
<file path=[Content_Types].xml><?xml version="1.0" encoding="utf-8"?>
<Types xmlns="http://schemas.openxmlformats.org/package/2006/content-types">
  <Default Extension="png" ContentType="image/png"/>
  <Default Extension="emf" ContentType="image/x-emf"/>
  <Default Extension="jpeg" ContentType="image/jpeg"/>
  <Default Extension="rels" ContentType="application/vnd.openxmlformats-package.relationships+xml"/>
  <Default Extension="xml" ContentType="application/xml"/>
  <Default Extension="xlsx" ContentType="application/vnd.openxmlformats-officedocument.spreadsheetml.sheet"/>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slides/slide119.xml" ContentType="application/vnd.openxmlformats-officedocument.presentationml.slide+xml"/>
  <Override PartName="/ppt/slides/slide120.xml" ContentType="application/vnd.openxmlformats-officedocument.presentationml.slide+xml"/>
  <Override PartName="/ppt/slides/slide121.xml" ContentType="application/vnd.openxmlformats-officedocument.presentationml.slide+xml"/>
  <Override PartName="/ppt/slides/slide122.xml" ContentType="application/vnd.openxmlformats-officedocument.presentationml.slide+xml"/>
  <Override PartName="/ppt/slides/slide123.xml" ContentType="application/vnd.openxmlformats-officedocument.presentationml.slide+xml"/>
  <Override PartName="/ppt/slides/slide124.xml" ContentType="application/vnd.openxmlformats-officedocument.presentationml.slide+xml"/>
  <Override PartName="/ppt/slides/slide125.xml" ContentType="application/vnd.openxmlformats-officedocument.presentationml.slide+xml"/>
  <Override PartName="/ppt/slides/slide126.xml" ContentType="application/vnd.openxmlformats-officedocument.presentationml.slide+xml"/>
  <Override PartName="/ppt/slides/slide127.xml" ContentType="application/vnd.openxmlformats-officedocument.presentationml.slide+xml"/>
  <Override PartName="/ppt/slides/slide128.xml" ContentType="application/vnd.openxmlformats-officedocument.presentationml.slide+xml"/>
  <Override PartName="/ppt/slides/slide129.xml" ContentType="application/vnd.openxmlformats-officedocument.presentationml.slide+xml"/>
  <Override PartName="/ppt/slides/slide130.xml" ContentType="application/vnd.openxmlformats-officedocument.presentationml.slide+xml"/>
  <Override PartName="/ppt/slides/slide131.xml" ContentType="application/vnd.openxmlformats-officedocument.presentationml.slide+xml"/>
  <Override PartName="/ppt/slides/slide132.xml" ContentType="application/vnd.openxmlformats-officedocument.presentationml.slide+xml"/>
  <Override PartName="/ppt/slides/slide133.xml" ContentType="application/vnd.openxmlformats-officedocument.presentationml.slide+xml"/>
  <Override PartName="/ppt/slides/slide134.xml" ContentType="application/vnd.openxmlformats-officedocument.presentationml.slide+xml"/>
  <Override PartName="/ppt/slides/slide135.xml" ContentType="application/vnd.openxmlformats-officedocument.presentationml.slide+xml"/>
  <Override PartName="/ppt/slides/slide136.xml" ContentType="application/vnd.openxmlformats-officedocument.presentationml.slide+xml"/>
  <Override PartName="/ppt/slides/slide137.xml" ContentType="application/vnd.openxmlformats-officedocument.presentationml.slide+xml"/>
  <Override PartName="/ppt/slides/slide138.xml" ContentType="application/vnd.openxmlformats-officedocument.presentationml.slide+xml"/>
  <Override PartName="/ppt/slides/slide139.xml" ContentType="application/vnd.openxmlformats-officedocument.presentationml.slide+xml"/>
  <Override PartName="/ppt/slides/slide140.xml" ContentType="application/vnd.openxmlformats-officedocument.presentationml.slide+xml"/>
  <Override PartName="/ppt/slides/slide141.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theme/theme2.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charts/chart1.xml" ContentType="application/vnd.openxmlformats-officedocument.drawingml.chart+xml"/>
  <Override PartName="/ppt/charts/chart2.xml" ContentType="application/vnd.openxmlformats-officedocument.drawingml.chart+xml"/>
  <Override PartName="/ppt/charts/chart3.xml" ContentType="application/vnd.openxmlformats-officedocument.drawingml.chart+xml"/>
  <Override PartName="/ppt/charts/chart4.xml" ContentType="application/vnd.openxmlformats-officedocument.drawingml.chart+xml"/>
  <Override PartName="/ppt/charts/chart5.xml" ContentType="application/vnd.openxmlformats-officedocument.drawingml.chart+xml"/>
  <Override PartName="/ppt/charts/chart6.xml" ContentType="application/vnd.openxmlformats-officedocument.drawingml.chart+xml"/>
  <Override PartName="/ppt/charts/chart7.xml" ContentType="application/vnd.openxmlformats-officedocument.drawingml.chart+xml"/>
  <Override PartName="/ppt/charts/chart8.xml" ContentType="application/vnd.openxmlformats-officedocument.drawingml.chart+xml"/>
  <Override PartName="/ppt/charts/chart9.xml" ContentType="application/vnd.openxmlformats-officedocument.drawingml.chart+xml"/>
  <Override PartName="/ppt/charts/chart10.xml" ContentType="application/vnd.openxmlformats-officedocument.drawingml.chart+xml"/>
  <Override PartName="/ppt/charts/chart11.xml" ContentType="application/vnd.openxmlformats-officedocument.drawingml.chart+xml"/>
  <Override PartName="/ppt/charts/chart12.xml" ContentType="application/vnd.openxmlformats-officedocument.drawingml.chart+xml"/>
  <Override PartName="/ppt/charts/chart13.xml" ContentType="application/vnd.openxmlformats-officedocument.drawingml.chart+xml"/>
  <Override PartName="/ppt/charts/chart14.xml" ContentType="application/vnd.openxmlformats-officedocument.drawingml.chart+xml"/>
  <Override PartName="/ppt/charts/chart15.xml" ContentType="application/vnd.openxmlformats-officedocument.drawingml.chart+xml"/>
  <Override PartName="/ppt/charts/chart16.xml" ContentType="application/vnd.openxmlformats-officedocument.drawingml.chart+xml"/>
  <Override PartName="/ppt/charts/chart17.xml" ContentType="application/vnd.openxmlformats-officedocument.drawingml.chart+xml"/>
  <Override PartName="/ppt/charts/chart18.xml" ContentType="application/vnd.openxmlformats-officedocument.drawingml.chart+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diagrams/data2.xml" ContentType="application/vnd.openxmlformats-officedocument.drawingml.diagramData+xml"/>
  <Override PartName="/ppt/diagrams/layout2.xml" ContentType="application/vnd.openxmlformats-officedocument.drawingml.diagramLayout+xml"/>
  <Override PartName="/ppt/diagrams/quickStyle2.xml" ContentType="application/vnd.openxmlformats-officedocument.drawingml.diagramStyle+xml"/>
  <Override PartName="/ppt/diagrams/colors2.xml" ContentType="application/vnd.openxmlformats-officedocument.drawingml.diagramColors+xml"/>
  <Override PartName="/ppt/diagrams/drawing2.xml" ContentType="application/vnd.ms-office.drawingml.diagramDrawing+xml"/>
  <Override PartName="/ppt/diagrams/data3.xml" ContentType="application/vnd.openxmlformats-officedocument.drawingml.diagramData+xml"/>
  <Override PartName="/ppt/diagrams/layout3.xml" ContentType="application/vnd.openxmlformats-officedocument.drawingml.diagramLayout+xml"/>
  <Override PartName="/ppt/diagrams/quickStyle3.xml" ContentType="application/vnd.openxmlformats-officedocument.drawingml.diagramStyle+xml"/>
  <Override PartName="/ppt/diagrams/colors3.xml" ContentType="application/vnd.openxmlformats-officedocument.drawingml.diagramColors+xml"/>
  <Override PartName="/ppt/diagrams/drawing3.xml" ContentType="application/vnd.ms-office.drawingml.diagramDrawing+xml"/>
  <Override PartName="/ppt/diagrams/data4.xml" ContentType="application/vnd.openxmlformats-officedocument.drawingml.diagramData+xml"/>
  <Override PartName="/ppt/diagrams/layout4.xml" ContentType="application/vnd.openxmlformats-officedocument.drawingml.diagramLayout+xml"/>
  <Override PartName="/ppt/diagrams/quickStyle4.xml" ContentType="application/vnd.openxmlformats-officedocument.drawingml.diagramStyle+xml"/>
  <Override PartName="/ppt/diagrams/colors4.xml" ContentType="application/vnd.openxmlformats-officedocument.drawingml.diagramColors+xml"/>
  <Override PartName="/ppt/diagrams/drawing4.xml" ContentType="application/vnd.ms-office.drawingml.diagramDrawing+xml"/>
  <Override PartName="/ppt/diagrams/data5.xml" ContentType="application/vnd.openxmlformats-officedocument.drawingml.diagramData+xml"/>
  <Override PartName="/ppt/diagrams/layout5.xml" ContentType="application/vnd.openxmlformats-officedocument.drawingml.diagramLayout+xml"/>
  <Override PartName="/ppt/diagrams/quickStyle5.xml" ContentType="application/vnd.openxmlformats-officedocument.drawingml.diagramStyle+xml"/>
  <Override PartName="/ppt/diagrams/colors5.xml" ContentType="application/vnd.openxmlformats-officedocument.drawingml.diagramColors+xml"/>
  <Override PartName="/ppt/diagrams/drawing5.xml" ContentType="application/vnd.ms-office.drawingml.diagramDrawing+xml"/>
  <Override PartName="/ppt/diagrams/data6.xml" ContentType="application/vnd.openxmlformats-officedocument.drawingml.diagramData+xml"/>
  <Override PartName="/ppt/diagrams/layout6.xml" ContentType="application/vnd.openxmlformats-officedocument.drawingml.diagramLayout+xml"/>
  <Override PartName="/ppt/diagrams/quickStyle6.xml" ContentType="application/vnd.openxmlformats-officedocument.drawingml.diagramStyle+xml"/>
  <Override PartName="/ppt/diagrams/colors6.xml" ContentType="application/vnd.openxmlformats-officedocument.drawingml.diagramColors+xml"/>
  <Override PartName="/ppt/diagrams/drawing6.xml" ContentType="application/vnd.ms-office.drawingml.diagramDrawing+xml"/>
  <Override PartName="/ppt/diagrams/data7.xml" ContentType="application/vnd.openxmlformats-officedocument.drawingml.diagramData+xml"/>
  <Override PartName="/ppt/diagrams/layout7.xml" ContentType="application/vnd.openxmlformats-officedocument.drawingml.diagramLayout+xml"/>
  <Override PartName="/ppt/diagrams/quickStyle7.xml" ContentType="application/vnd.openxmlformats-officedocument.drawingml.diagramStyle+xml"/>
  <Override PartName="/ppt/diagrams/colors7.xml" ContentType="application/vnd.openxmlformats-officedocument.drawingml.diagramColors+xml"/>
  <Override PartName="/ppt/diagrams/drawing7.xml" ContentType="application/vnd.ms-office.drawingml.diagramDrawing+xml"/>
  <Override PartName="/ppt/diagrams/data8.xml" ContentType="application/vnd.openxmlformats-officedocument.drawingml.diagramData+xml"/>
  <Override PartName="/ppt/diagrams/layout8.xml" ContentType="application/vnd.openxmlformats-officedocument.drawingml.diagramLayout+xml"/>
  <Override PartName="/ppt/diagrams/quickStyle8.xml" ContentType="application/vnd.openxmlformats-officedocument.drawingml.diagramStyle+xml"/>
  <Override PartName="/ppt/diagrams/colors8.xml" ContentType="application/vnd.openxmlformats-officedocument.drawingml.diagramColors+xml"/>
  <Override PartName="/ppt/diagrams/drawing8.xml" ContentType="application/vnd.ms-office.drawingml.diagramDrawing+xml"/>
  <Override PartName="/ppt/diagrams/data9.xml" ContentType="application/vnd.openxmlformats-officedocument.drawingml.diagramData+xml"/>
  <Override PartName="/ppt/diagrams/layout9.xml" ContentType="application/vnd.openxmlformats-officedocument.drawingml.diagramLayout+xml"/>
  <Override PartName="/ppt/diagrams/quickStyle9.xml" ContentType="application/vnd.openxmlformats-officedocument.drawingml.diagramStyle+xml"/>
  <Override PartName="/ppt/diagrams/colors9.xml" ContentType="application/vnd.openxmlformats-officedocument.drawingml.diagramColors+xml"/>
  <Override PartName="/ppt/diagrams/drawing9.xml" ContentType="application/vnd.ms-office.drawingml.diagramDrawing+xml"/>
  <Override PartName="/ppt/diagrams/data10.xml" ContentType="application/vnd.openxmlformats-officedocument.drawingml.diagramData+xml"/>
  <Override PartName="/ppt/diagrams/layout10.xml" ContentType="application/vnd.openxmlformats-officedocument.drawingml.diagramLayout+xml"/>
  <Override PartName="/ppt/diagrams/quickStyle10.xml" ContentType="application/vnd.openxmlformats-officedocument.drawingml.diagramStyle+xml"/>
  <Override PartName="/ppt/diagrams/colors10.xml" ContentType="application/vnd.openxmlformats-officedocument.drawingml.diagramColors+xml"/>
  <Override PartName="/ppt/diagrams/drawing10.xml" ContentType="application/vnd.ms-office.drawingml.diagramDrawing+xml"/>
  <Override PartName="/ppt/diagrams/data11.xml" ContentType="application/vnd.openxmlformats-officedocument.drawingml.diagramData+xml"/>
  <Override PartName="/ppt/diagrams/layout11.xml" ContentType="application/vnd.openxmlformats-officedocument.drawingml.diagramLayout+xml"/>
  <Override PartName="/ppt/diagrams/quickStyle11.xml" ContentType="application/vnd.openxmlformats-officedocument.drawingml.diagramStyle+xml"/>
  <Override PartName="/ppt/diagrams/colors11.xml" ContentType="application/vnd.openxmlformats-officedocument.drawingml.diagramColors+xml"/>
  <Override PartName="/ppt/diagrams/drawing11.xml" ContentType="application/vnd.ms-office.drawingml.diagramDrawing+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charts/chart19.xml" ContentType="application/vnd.openxmlformats-officedocument.drawingml.chart+xml"/>
  <Override PartName="/ppt/charts/chart20.xml" ContentType="application/vnd.openxmlformats-officedocument.drawingml.chart+xml"/>
  <Override PartName="/ppt/charts/chart21.xml" ContentType="application/vnd.openxmlformats-officedocument.drawingml.chart+xml"/>
  <Override PartName="/ppt/charts/chart22.xml" ContentType="application/vnd.openxmlformats-officedocument.drawingml.chart+xml"/>
  <Override PartName="/ppt/charts/chart23.xml" ContentType="application/vnd.openxmlformats-officedocument.drawingml.chart+xml"/>
  <Override PartName="/ppt/charts/chart24.xml" ContentType="application/vnd.openxmlformats-officedocument.drawingml.chart+xml"/>
  <Override PartName="/ppt/notesSlides/notesSlide13.xml" ContentType="application/vnd.openxmlformats-officedocument.presentationml.notesSlide+xml"/>
  <Override PartName="/ppt/notesSlides/notesSlide14.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Override PartName="/ppt/charts/colors1.xml" ContentType="application/vnd.ms-office.chartcolorstyle+xml"/>
  <Override PartName="/ppt/charts/style1.xml" ContentType="application/vnd.ms-office.chartstyle+xml"/>
  <Override PartName="/ppt/charts/colors2.xml" ContentType="application/vnd.ms-office.chartcolorstyle+xml"/>
  <Override PartName="/ppt/charts/style2.xml" ContentType="application/vnd.ms-office.chartstyle+xml"/>
  <Override PartName="/ppt/charts/colors3.xml" ContentType="application/vnd.ms-office.chartcolorstyle+xml"/>
  <Override PartName="/ppt/charts/style3.xml" ContentType="application/vnd.ms-office.chartstyle+xml"/>
  <Override PartName="/ppt/charts/colors4.xml" ContentType="application/vnd.ms-office.chartcolorstyle+xml"/>
  <Override PartName="/ppt/charts/style4.xml" ContentType="application/vnd.ms-office.chartstyle+xml"/>
  <Override PartName="/ppt/charts/colors5.xml" ContentType="application/vnd.ms-office.chartcolorstyle+xml"/>
  <Override PartName="/ppt/charts/style5.xml" ContentType="application/vnd.ms-office.chartstyle+xml"/>
  <Override PartName="/ppt/charts/colors6.xml" ContentType="application/vnd.ms-office.chartcolorstyle+xml"/>
  <Override PartName="/ppt/charts/style6.xml" ContentType="application/vnd.ms-office.chartstyle+xml"/>
  <Override PartName="/ppt/charts/colors7.xml" ContentType="application/vnd.ms-office.chartcolorstyle+xml"/>
  <Override PartName="/ppt/charts/style7.xml" ContentType="application/vnd.ms-office.chartstyle+xml"/>
  <Override PartName="/ppt/charts/colors8.xml" ContentType="application/vnd.ms-office.chartcolorstyle+xml"/>
  <Override PartName="/ppt/charts/style8.xml" ContentType="application/vnd.ms-office.chartstyle+xml"/>
  <Override PartName="/ppt/charts/colors9.xml" ContentType="application/vnd.ms-office.chartcolorstyle+xml"/>
  <Override PartName="/ppt/charts/style9.xml" ContentType="application/vnd.ms-office.chartstyle+xml"/>
  <Override PartName="/ppt/charts/colors10.xml" ContentType="application/vnd.ms-office.chartcolorstyle+xml"/>
  <Override PartName="/ppt/charts/style10.xml" ContentType="application/vnd.ms-office.chartstyle+xml"/>
  <Override PartName="/ppt/charts/colors11.xml" ContentType="application/vnd.ms-office.chartcolorstyle+xml"/>
  <Override PartName="/ppt/charts/style11.xml" ContentType="application/vnd.ms-office.chartstyle+xml"/>
  <Override PartName="/ppt/charts/colors12.xml" ContentType="application/vnd.ms-office.chartcolorstyle+xml"/>
  <Override PartName="/ppt/charts/style12.xml" ContentType="application/vnd.ms-office.chartstyle+xml"/>
  <Override PartName="/ppt/charts/colors13.xml" ContentType="application/vnd.ms-office.chartcolorstyle+xml"/>
  <Override PartName="/ppt/charts/style13.xml" ContentType="application/vnd.ms-office.chartstyle+xml"/>
  <Override PartName="/ppt/charts/colors14.xml" ContentType="application/vnd.ms-office.chartcolorstyle+xml"/>
  <Override PartName="/ppt/charts/style14.xml" ContentType="application/vnd.ms-office.chartstyle+xml"/>
  <Override PartName="/ppt/charts/colors15.xml" ContentType="application/vnd.ms-office.chartcolorstyle+xml"/>
  <Override PartName="/ppt/charts/style15.xml" ContentType="application/vnd.ms-office.chartstyle+xml"/>
  <Override PartName="/ppt/charts/colors16.xml" ContentType="application/vnd.ms-office.chartcolorstyle+xml"/>
  <Override PartName="/ppt/charts/style16.xml" ContentType="application/vnd.ms-office.chartstyle+xml"/>
  <Override PartName="/ppt/charts/colors17.xml" ContentType="application/vnd.ms-office.chartcolorstyle+xml"/>
  <Override PartName="/ppt/charts/style17.xml" ContentType="application/vnd.ms-office.chartstyle+xml"/>
  <Override PartName="/ppt/charts/colors18.xml" ContentType="application/vnd.ms-office.chartcolorstyle+xml"/>
  <Override PartName="/ppt/charts/style18.xml" ContentType="application/vnd.ms-office.chartstyle+xml"/>
  <Override PartName="/ppt/charts/colors19.xml" ContentType="application/vnd.ms-office.chartcolorstyle+xml"/>
  <Override PartName="/ppt/charts/style19.xml" ContentType="application/vnd.ms-office.chartstyle+xml"/>
  <Override PartName="/ppt/charts/colors20.xml" ContentType="application/vnd.ms-office.chartcolorstyle+xml"/>
  <Override PartName="/ppt/charts/style20.xml" ContentType="application/vnd.ms-office.chartstyle+xml"/>
  <Override PartName="/ppt/charts/colors21.xml" ContentType="application/vnd.ms-office.chartcolorstyle+xml"/>
  <Override PartName="/ppt/charts/style21.xml" ContentType="application/vnd.ms-office.chartstyle+xml"/>
  <Override PartName="/ppt/charts/colors22.xml" ContentType="application/vnd.ms-office.chartcolorstyle+xml"/>
  <Override PartName="/ppt/charts/style22.xml" ContentType="application/vnd.ms-office.chartstyle+xml"/>
  <Override PartName="/ppt/charts/colors23.xml" ContentType="application/vnd.ms-office.chartcolorstyle+xml"/>
  <Override PartName="/ppt/charts/style23.xml" ContentType="application/vnd.ms-office.chartstyle+xml"/>
  <Override PartName="/ppt/charts/colors24.xml" ContentType="application/vnd.ms-office.chartcolorstyle+xml"/>
  <Override PartName="/ppt/charts/style24.xml" ContentType="application/vnd.ms-office.chartstyle+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48" r:id="rId1"/>
  </p:sldMasterIdLst>
  <p:notesMasterIdLst>
    <p:notesMasterId r:id="rId143"/>
  </p:notesMasterIdLst>
  <p:sldIdLst>
    <p:sldId id="256" r:id="rId2"/>
    <p:sldId id="257" r:id="rId3"/>
    <p:sldId id="259" r:id="rId4"/>
    <p:sldId id="260" r:id="rId5"/>
    <p:sldId id="261" r:id="rId6"/>
    <p:sldId id="262" r:id="rId7"/>
    <p:sldId id="263" r:id="rId8"/>
    <p:sldId id="264" r:id="rId9"/>
    <p:sldId id="265" r:id="rId10"/>
    <p:sldId id="266" r:id="rId11"/>
    <p:sldId id="267" r:id="rId12"/>
    <p:sldId id="268" r:id="rId13"/>
    <p:sldId id="269" r:id="rId14"/>
    <p:sldId id="270" r:id="rId15"/>
    <p:sldId id="271" r:id="rId16"/>
    <p:sldId id="272" r:id="rId17"/>
    <p:sldId id="273" r:id="rId18"/>
    <p:sldId id="274" r:id="rId19"/>
    <p:sldId id="275" r:id="rId20"/>
    <p:sldId id="276" r:id="rId21"/>
    <p:sldId id="277" r:id="rId22"/>
    <p:sldId id="278" r:id="rId23"/>
    <p:sldId id="279" r:id="rId24"/>
    <p:sldId id="280" r:id="rId25"/>
    <p:sldId id="281" r:id="rId26"/>
    <p:sldId id="282" r:id="rId27"/>
    <p:sldId id="283" r:id="rId28"/>
    <p:sldId id="284" r:id="rId29"/>
    <p:sldId id="285" r:id="rId30"/>
    <p:sldId id="286" r:id="rId31"/>
    <p:sldId id="287" r:id="rId32"/>
    <p:sldId id="288" r:id="rId33"/>
    <p:sldId id="289" r:id="rId34"/>
    <p:sldId id="290" r:id="rId35"/>
    <p:sldId id="291" r:id="rId36"/>
    <p:sldId id="292" r:id="rId37"/>
    <p:sldId id="293" r:id="rId38"/>
    <p:sldId id="294" r:id="rId39"/>
    <p:sldId id="295" r:id="rId40"/>
    <p:sldId id="296" r:id="rId41"/>
    <p:sldId id="297" r:id="rId42"/>
    <p:sldId id="298" r:id="rId43"/>
    <p:sldId id="299" r:id="rId44"/>
    <p:sldId id="300" r:id="rId45"/>
    <p:sldId id="301" r:id="rId46"/>
    <p:sldId id="302" r:id="rId47"/>
    <p:sldId id="303" r:id="rId48"/>
    <p:sldId id="304" r:id="rId49"/>
    <p:sldId id="305" r:id="rId50"/>
    <p:sldId id="306" r:id="rId51"/>
    <p:sldId id="307" r:id="rId52"/>
    <p:sldId id="308" r:id="rId53"/>
    <p:sldId id="309" r:id="rId54"/>
    <p:sldId id="310" r:id="rId55"/>
    <p:sldId id="311" r:id="rId56"/>
    <p:sldId id="312" r:id="rId57"/>
    <p:sldId id="313" r:id="rId58"/>
    <p:sldId id="314" r:id="rId59"/>
    <p:sldId id="315" r:id="rId60"/>
    <p:sldId id="316" r:id="rId61"/>
    <p:sldId id="317" r:id="rId62"/>
    <p:sldId id="318" r:id="rId63"/>
    <p:sldId id="319" r:id="rId64"/>
    <p:sldId id="320" r:id="rId65"/>
    <p:sldId id="321" r:id="rId66"/>
    <p:sldId id="322" r:id="rId67"/>
    <p:sldId id="323" r:id="rId68"/>
    <p:sldId id="324" r:id="rId69"/>
    <p:sldId id="325" r:id="rId70"/>
    <p:sldId id="387" r:id="rId71"/>
    <p:sldId id="327" r:id="rId72"/>
    <p:sldId id="328" r:id="rId73"/>
    <p:sldId id="329" r:id="rId74"/>
    <p:sldId id="330" r:id="rId75"/>
    <p:sldId id="331" r:id="rId76"/>
    <p:sldId id="332" r:id="rId77"/>
    <p:sldId id="333" r:id="rId78"/>
    <p:sldId id="334" r:id="rId79"/>
    <p:sldId id="335" r:id="rId80"/>
    <p:sldId id="336" r:id="rId81"/>
    <p:sldId id="337" r:id="rId82"/>
    <p:sldId id="338" r:id="rId83"/>
    <p:sldId id="339" r:id="rId84"/>
    <p:sldId id="340" r:id="rId85"/>
    <p:sldId id="341" r:id="rId86"/>
    <p:sldId id="342" r:id="rId87"/>
    <p:sldId id="343" r:id="rId88"/>
    <p:sldId id="344" r:id="rId89"/>
    <p:sldId id="345" r:id="rId90"/>
    <p:sldId id="346" r:id="rId91"/>
    <p:sldId id="347" r:id="rId92"/>
    <p:sldId id="348" r:id="rId93"/>
    <p:sldId id="349" r:id="rId94"/>
    <p:sldId id="350" r:id="rId95"/>
    <p:sldId id="351" r:id="rId96"/>
    <p:sldId id="352" r:id="rId97"/>
    <p:sldId id="353" r:id="rId98"/>
    <p:sldId id="354" r:id="rId99"/>
    <p:sldId id="355" r:id="rId100"/>
    <p:sldId id="356" r:id="rId101"/>
    <p:sldId id="393" r:id="rId102"/>
    <p:sldId id="358" r:id="rId103"/>
    <p:sldId id="359" r:id="rId104"/>
    <p:sldId id="392" r:id="rId105"/>
    <p:sldId id="361" r:id="rId106"/>
    <p:sldId id="362" r:id="rId107"/>
    <p:sldId id="390" r:id="rId108"/>
    <p:sldId id="391" r:id="rId109"/>
    <p:sldId id="365" r:id="rId110"/>
    <p:sldId id="389" r:id="rId111"/>
    <p:sldId id="367" r:id="rId112"/>
    <p:sldId id="368" r:id="rId113"/>
    <p:sldId id="369" r:id="rId114"/>
    <p:sldId id="370" r:id="rId115"/>
    <p:sldId id="388" r:id="rId116"/>
    <p:sldId id="373" r:id="rId117"/>
    <p:sldId id="374" r:id="rId118"/>
    <p:sldId id="375" r:id="rId119"/>
    <p:sldId id="376" r:id="rId120"/>
    <p:sldId id="377" r:id="rId121"/>
    <p:sldId id="378" r:id="rId122"/>
    <p:sldId id="379" r:id="rId123"/>
    <p:sldId id="380" r:id="rId124"/>
    <p:sldId id="381" r:id="rId125"/>
    <p:sldId id="382" r:id="rId126"/>
    <p:sldId id="383" r:id="rId127"/>
    <p:sldId id="384" r:id="rId128"/>
    <p:sldId id="385" r:id="rId129"/>
    <p:sldId id="386" r:id="rId130"/>
    <p:sldId id="394" r:id="rId131"/>
    <p:sldId id="395" r:id="rId132"/>
    <p:sldId id="396" r:id="rId133"/>
    <p:sldId id="397" r:id="rId134"/>
    <p:sldId id="398" r:id="rId135"/>
    <p:sldId id="399" r:id="rId136"/>
    <p:sldId id="400" r:id="rId137"/>
    <p:sldId id="401" r:id="rId138"/>
    <p:sldId id="402" r:id="rId139"/>
    <p:sldId id="403" r:id="rId140"/>
    <p:sldId id="404" r:id="rId141"/>
    <p:sldId id="405" r:id="rId142"/>
  </p:sldIdLst>
  <p:sldSz cx="9144000" cy="6858000" type="screen4x3"/>
  <p:notesSz cx="6858000" cy="9144000"/>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xmlns=""/>
    </p:ext>
  </p:extLst>
</p:presentation>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D9D9D9"/>
    <a:srgbClr val="3A3838"/>
    <a:srgbClr val="404040"/>
    <a:srgbClr val="000000"/>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xmlns="" val="1"/>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F5AB1C69-6EDB-4FF4-983F-18BD219EF322}" styleName="Medium Style 2 - Accent 3">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3">
              <a:tint val="20000"/>
            </a:schemeClr>
          </a:solidFill>
        </a:fill>
      </a:tcStyle>
    </a:wholeTbl>
    <a:band1H>
      <a:tcStyle>
        <a:tcBdr/>
        <a:fill>
          <a:solidFill>
            <a:schemeClr val="accent3">
              <a:tint val="40000"/>
            </a:schemeClr>
          </a:solidFill>
        </a:fill>
      </a:tcStyle>
    </a:band1H>
    <a:band2H>
      <a:tcStyle>
        <a:tcBdr/>
      </a:tcStyle>
    </a:band2H>
    <a:band1V>
      <a:tcStyle>
        <a:tcBdr/>
        <a:fill>
          <a:solidFill>
            <a:schemeClr val="accent3">
              <a:tint val="40000"/>
            </a:schemeClr>
          </a:solidFill>
        </a:fill>
      </a:tcStyle>
    </a:band1V>
    <a:band2V>
      <a:tcStyle>
        <a:tcBdr/>
      </a:tcStyle>
    </a:band2V>
    <a:lastCol>
      <a:tcTxStyle b="on">
        <a:fontRef idx="minor">
          <a:prstClr val="black"/>
        </a:fontRef>
        <a:schemeClr val="lt1"/>
      </a:tcTxStyle>
      <a:tcStyle>
        <a:tcBdr/>
        <a:fill>
          <a:solidFill>
            <a:schemeClr val="accent3"/>
          </a:solidFill>
        </a:fill>
      </a:tcStyle>
    </a:lastCol>
    <a:firstCol>
      <a:tcTxStyle b="on">
        <a:fontRef idx="minor">
          <a:prstClr val="black"/>
        </a:fontRef>
        <a:schemeClr val="lt1"/>
      </a:tcTxStyle>
      <a:tcStyle>
        <a:tcBdr/>
        <a:fill>
          <a:solidFill>
            <a:schemeClr val="accent3"/>
          </a:solidFill>
        </a:fill>
      </a:tcStyle>
    </a:firstCol>
    <a:lastRow>
      <a:tcTxStyle b="on">
        <a:fontRef idx="minor">
          <a:prstClr val="black"/>
        </a:fontRef>
        <a:schemeClr val="lt1"/>
      </a:tcTxStyle>
      <a:tcStyle>
        <a:tcBdr>
          <a:top>
            <a:ln w="38100" cmpd="sng">
              <a:solidFill>
                <a:schemeClr val="lt1"/>
              </a:solidFill>
            </a:ln>
          </a:top>
        </a:tcBdr>
        <a:fill>
          <a:solidFill>
            <a:schemeClr val="accent3"/>
          </a:solidFill>
        </a:fill>
      </a:tcStyle>
    </a:lastRow>
    <a:firstRow>
      <a:tcTxStyle b="on">
        <a:fontRef idx="minor">
          <a:prstClr val="black"/>
        </a:fontRef>
        <a:schemeClr val="lt1"/>
      </a:tcTxStyle>
      <a:tcStyle>
        <a:tcBdr>
          <a:bottom>
            <a:ln w="38100" cmpd="sng">
              <a:solidFill>
                <a:schemeClr val="lt1"/>
              </a:solidFill>
            </a:ln>
          </a:bottom>
        </a:tcBdr>
        <a:fill>
          <a:solidFill>
            <a:schemeClr val="accent3"/>
          </a:solidFill>
        </a:fill>
      </a:tcStyle>
    </a:firstRow>
  </a:tblStyle>
  <a:tblStyle styleId="{E8034E78-7F5D-4C2E-B375-FC64B27BC917}" styleName="Dark Style 1">
    <a:wholeTbl>
      <a:tcTxStyle>
        <a:fontRef idx="minor">
          <a:scrgbClr r="0" g="0" b="0"/>
        </a:fontRef>
        <a:schemeClr val="lt1"/>
      </a:tcTxStyle>
      <a:tcStyle>
        <a:tcBdr>
          <a:left>
            <a:ln>
              <a:noFill/>
            </a:ln>
          </a:left>
          <a:right>
            <a:ln>
              <a:noFill/>
            </a:ln>
          </a:right>
          <a:top>
            <a:ln>
              <a:noFill/>
            </a:ln>
          </a:top>
          <a:bottom>
            <a:ln>
              <a:noFill/>
            </a:ln>
          </a:bottom>
          <a:insideH>
            <a:ln>
              <a:noFill/>
            </a:ln>
          </a:insideH>
          <a:insideV>
            <a:ln>
              <a:noFill/>
            </a:ln>
          </a:insideV>
        </a:tcBdr>
        <a:fill>
          <a:solidFill>
            <a:schemeClr val="dk1">
              <a:tint val="20000"/>
            </a:schemeClr>
          </a:solidFill>
        </a:fill>
      </a:tcStyle>
    </a:wholeTbl>
    <a:band1H>
      <a:tcStyle>
        <a:tcBdr/>
        <a:fill>
          <a:solidFill>
            <a:schemeClr val="dk1">
              <a:tint val="40000"/>
            </a:schemeClr>
          </a:solidFill>
        </a:fill>
      </a:tcStyle>
    </a:band1H>
    <a:band1V>
      <a:tcStyle>
        <a:tcBdr/>
        <a:fill>
          <a:solidFill>
            <a:schemeClr val="dk1">
              <a:tint val="40000"/>
            </a:schemeClr>
          </a:solidFill>
        </a:fill>
      </a:tcStyle>
    </a:band1V>
    <a:lastCol>
      <a:tcTxStyle b="on"/>
      <a:tcStyle>
        <a:tcBdr>
          <a:left>
            <a:ln w="25400" cmpd="sng">
              <a:solidFill>
                <a:schemeClr val="lt1"/>
              </a:solidFill>
            </a:ln>
          </a:left>
        </a:tcBdr>
        <a:fill>
          <a:solidFill>
            <a:schemeClr val="dk1">
              <a:tint val="60000"/>
            </a:schemeClr>
          </a:solidFill>
        </a:fill>
      </a:tcStyle>
    </a:lastCol>
    <a:firstCol>
      <a:tcTxStyle b="on"/>
      <a:tcStyle>
        <a:tcBdr>
          <a:right>
            <a:ln w="25400" cmpd="sng">
              <a:solidFill>
                <a:schemeClr val="lt1"/>
              </a:solidFill>
            </a:ln>
          </a:right>
        </a:tcBdr>
        <a:fill>
          <a:solidFill>
            <a:schemeClr val="dk1">
              <a:tint val="60000"/>
            </a:schemeClr>
          </a:solidFill>
        </a:fill>
      </a:tcStyle>
    </a:firstCol>
    <a:lastRow>
      <a:tcTxStyle b="on"/>
      <a:tcStyle>
        <a:tcBdr>
          <a:top>
            <a:ln w="25400" cmpd="sng">
              <a:solidFill>
                <a:schemeClr val="lt1"/>
              </a:solidFill>
            </a:ln>
          </a:top>
        </a:tcBdr>
        <a:fill>
          <a:solidFill>
            <a:schemeClr val="dk1">
              <a:tint val="60000"/>
            </a:schemeClr>
          </a:solidFill>
        </a:fill>
      </a:tcStyle>
    </a:lastRow>
    <a:seCell>
      <a:tcStyle>
        <a:tcBdr>
          <a:left>
            <a:ln>
              <a:noFill/>
            </a:ln>
          </a:left>
        </a:tcBdr>
      </a:tcStyle>
    </a:seCell>
    <a:swCell>
      <a:tcStyle>
        <a:tcBdr>
          <a:right>
            <a:ln>
              <a:noFill/>
            </a:ln>
          </a:right>
        </a:tcBdr>
      </a:tcStyle>
    </a:swCell>
    <a:firstRow>
      <a:tcTxStyle b="on"/>
      <a:tcStyle>
        <a:tcBdr>
          <a:bottom>
            <a:ln w="25400" cmpd="sng">
              <a:solidFill>
                <a:schemeClr val="lt1"/>
              </a:solidFill>
            </a:ln>
          </a:bottom>
        </a:tcBdr>
        <a:fill>
          <a:solidFill>
            <a:schemeClr val="dk1"/>
          </a:solidFill>
        </a:fill>
      </a:tcStyle>
    </a:firstRow>
    <a:neCell>
      <a:tcStyle>
        <a:tcBdr>
          <a:left>
            <a:ln>
              <a:noFill/>
            </a:ln>
          </a:left>
        </a:tcBdr>
      </a:tcStyle>
    </a:neCell>
    <a:nwCell>
      <a:tcStyle>
        <a:tcBdr>
          <a:right>
            <a:ln>
              <a:noFill/>
            </a:ln>
          </a:right>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8676" autoAdjust="0"/>
    <p:restoredTop sz="90300" autoAdjust="0"/>
  </p:normalViewPr>
  <p:slideViewPr>
    <p:cSldViewPr snapToGrid="0">
      <p:cViewPr>
        <p:scale>
          <a:sx n="103" d="100"/>
          <a:sy n="103" d="100"/>
        </p:scale>
        <p:origin x="-78" y="-72"/>
      </p:cViewPr>
      <p:guideLst>
        <p:guide orient="horz" pos="2160"/>
        <p:guide pos="2880"/>
      </p:guideLst>
    </p:cSldViewPr>
  </p:slideViewPr>
  <p:notesTextViewPr>
    <p:cViewPr>
      <p:scale>
        <a:sx n="1" d="1"/>
        <a:sy n="1" d="1"/>
      </p:scale>
      <p:origin x="0" y="0"/>
    </p:cViewPr>
  </p:notesTextViewPr>
  <p:sorterViewPr>
    <p:cViewPr>
      <p:scale>
        <a:sx n="100" d="100"/>
        <a:sy n="100" d="100"/>
      </p:scale>
      <p:origin x="0" y="-159486"/>
    </p:cViewPr>
  </p:sorterViewPr>
  <p:gridSpacing cx="76200" cy="76200"/>
</p:viewPr>
</file>

<file path=ppt/_rels/presentation.xml.rels><?xml version="1.0" encoding="UTF-8" standalone="yes"?>
<Relationships xmlns="http://schemas.openxmlformats.org/package/2006/relationships"><Relationship Id="rId117" Type="http://schemas.openxmlformats.org/officeDocument/2006/relationships/slide" Target="slides/slide116.xml"/><Relationship Id="rId21" Type="http://schemas.openxmlformats.org/officeDocument/2006/relationships/slide" Target="slides/slide20.xml"/><Relationship Id="rId42" Type="http://schemas.openxmlformats.org/officeDocument/2006/relationships/slide" Target="slides/slide41.xml"/><Relationship Id="rId63" Type="http://schemas.openxmlformats.org/officeDocument/2006/relationships/slide" Target="slides/slide62.xml"/><Relationship Id="rId84" Type="http://schemas.openxmlformats.org/officeDocument/2006/relationships/slide" Target="slides/slide83.xml"/><Relationship Id="rId138" Type="http://schemas.openxmlformats.org/officeDocument/2006/relationships/slide" Target="slides/slide137.xml"/><Relationship Id="rId107" Type="http://schemas.openxmlformats.org/officeDocument/2006/relationships/slide" Target="slides/slide106.xml"/><Relationship Id="rId11" Type="http://schemas.openxmlformats.org/officeDocument/2006/relationships/slide" Target="slides/slide10.xml"/><Relationship Id="rId32" Type="http://schemas.openxmlformats.org/officeDocument/2006/relationships/slide" Target="slides/slide31.xml"/><Relationship Id="rId53" Type="http://schemas.openxmlformats.org/officeDocument/2006/relationships/slide" Target="slides/slide52.xml"/><Relationship Id="rId74" Type="http://schemas.openxmlformats.org/officeDocument/2006/relationships/slide" Target="slides/slide73.xml"/><Relationship Id="rId128" Type="http://schemas.openxmlformats.org/officeDocument/2006/relationships/slide" Target="slides/slide127.xml"/><Relationship Id="rId5" Type="http://schemas.openxmlformats.org/officeDocument/2006/relationships/slide" Target="slides/slide4.xml"/><Relationship Id="rId90" Type="http://schemas.openxmlformats.org/officeDocument/2006/relationships/slide" Target="slides/slide89.xml"/><Relationship Id="rId95" Type="http://schemas.openxmlformats.org/officeDocument/2006/relationships/slide" Target="slides/slide94.xml"/><Relationship Id="rId22" Type="http://schemas.openxmlformats.org/officeDocument/2006/relationships/slide" Target="slides/slide21.xml"/><Relationship Id="rId27" Type="http://schemas.openxmlformats.org/officeDocument/2006/relationships/slide" Target="slides/slide26.xml"/><Relationship Id="rId43" Type="http://schemas.openxmlformats.org/officeDocument/2006/relationships/slide" Target="slides/slide42.xml"/><Relationship Id="rId48" Type="http://schemas.openxmlformats.org/officeDocument/2006/relationships/slide" Target="slides/slide47.xml"/><Relationship Id="rId64" Type="http://schemas.openxmlformats.org/officeDocument/2006/relationships/slide" Target="slides/slide63.xml"/><Relationship Id="rId69" Type="http://schemas.openxmlformats.org/officeDocument/2006/relationships/slide" Target="slides/slide68.xml"/><Relationship Id="rId113" Type="http://schemas.openxmlformats.org/officeDocument/2006/relationships/slide" Target="slides/slide112.xml"/><Relationship Id="rId118" Type="http://schemas.openxmlformats.org/officeDocument/2006/relationships/slide" Target="slides/slide117.xml"/><Relationship Id="rId134" Type="http://schemas.openxmlformats.org/officeDocument/2006/relationships/slide" Target="slides/slide133.xml"/><Relationship Id="rId139" Type="http://schemas.openxmlformats.org/officeDocument/2006/relationships/slide" Target="slides/slide138.xml"/><Relationship Id="rId80" Type="http://schemas.openxmlformats.org/officeDocument/2006/relationships/slide" Target="slides/slide79.xml"/><Relationship Id="rId85" Type="http://schemas.openxmlformats.org/officeDocument/2006/relationships/slide" Target="slides/slide84.xml"/><Relationship Id="rId12" Type="http://schemas.openxmlformats.org/officeDocument/2006/relationships/slide" Target="slides/slide11.xml"/><Relationship Id="rId17" Type="http://schemas.openxmlformats.org/officeDocument/2006/relationships/slide" Target="slides/slide16.xml"/><Relationship Id="rId33" Type="http://schemas.openxmlformats.org/officeDocument/2006/relationships/slide" Target="slides/slide32.xml"/><Relationship Id="rId38" Type="http://schemas.openxmlformats.org/officeDocument/2006/relationships/slide" Target="slides/slide37.xml"/><Relationship Id="rId59" Type="http://schemas.openxmlformats.org/officeDocument/2006/relationships/slide" Target="slides/slide58.xml"/><Relationship Id="rId103" Type="http://schemas.openxmlformats.org/officeDocument/2006/relationships/slide" Target="slides/slide102.xml"/><Relationship Id="rId108" Type="http://schemas.openxmlformats.org/officeDocument/2006/relationships/slide" Target="slides/slide107.xml"/><Relationship Id="rId124" Type="http://schemas.openxmlformats.org/officeDocument/2006/relationships/slide" Target="slides/slide123.xml"/><Relationship Id="rId129" Type="http://schemas.openxmlformats.org/officeDocument/2006/relationships/slide" Target="slides/slide128.xml"/><Relationship Id="rId54" Type="http://schemas.openxmlformats.org/officeDocument/2006/relationships/slide" Target="slides/slide53.xml"/><Relationship Id="rId70" Type="http://schemas.openxmlformats.org/officeDocument/2006/relationships/slide" Target="slides/slide69.xml"/><Relationship Id="rId75" Type="http://schemas.openxmlformats.org/officeDocument/2006/relationships/slide" Target="slides/slide74.xml"/><Relationship Id="rId91" Type="http://schemas.openxmlformats.org/officeDocument/2006/relationships/slide" Target="slides/slide90.xml"/><Relationship Id="rId96" Type="http://schemas.openxmlformats.org/officeDocument/2006/relationships/slide" Target="slides/slide95.xml"/><Relationship Id="rId140" Type="http://schemas.openxmlformats.org/officeDocument/2006/relationships/slide" Target="slides/slide139.xml"/><Relationship Id="rId145" Type="http://schemas.openxmlformats.org/officeDocument/2006/relationships/viewProps" Target="viewProps.xml"/><Relationship Id="rId1" Type="http://schemas.openxmlformats.org/officeDocument/2006/relationships/slideMaster" Target="slideMasters/slideMaster1.xml"/><Relationship Id="rId6" Type="http://schemas.openxmlformats.org/officeDocument/2006/relationships/slide" Target="slides/slide5.xml"/><Relationship Id="rId23" Type="http://schemas.openxmlformats.org/officeDocument/2006/relationships/slide" Target="slides/slide22.xml"/><Relationship Id="rId28" Type="http://schemas.openxmlformats.org/officeDocument/2006/relationships/slide" Target="slides/slide27.xml"/><Relationship Id="rId49" Type="http://schemas.openxmlformats.org/officeDocument/2006/relationships/slide" Target="slides/slide48.xml"/><Relationship Id="rId114" Type="http://schemas.openxmlformats.org/officeDocument/2006/relationships/slide" Target="slides/slide113.xml"/><Relationship Id="rId119" Type="http://schemas.openxmlformats.org/officeDocument/2006/relationships/slide" Target="slides/slide118.xml"/><Relationship Id="rId44" Type="http://schemas.openxmlformats.org/officeDocument/2006/relationships/slide" Target="slides/slide43.xml"/><Relationship Id="rId60" Type="http://schemas.openxmlformats.org/officeDocument/2006/relationships/slide" Target="slides/slide59.xml"/><Relationship Id="rId65" Type="http://schemas.openxmlformats.org/officeDocument/2006/relationships/slide" Target="slides/slide64.xml"/><Relationship Id="rId81" Type="http://schemas.openxmlformats.org/officeDocument/2006/relationships/slide" Target="slides/slide80.xml"/><Relationship Id="rId86" Type="http://schemas.openxmlformats.org/officeDocument/2006/relationships/slide" Target="slides/slide85.xml"/><Relationship Id="rId130" Type="http://schemas.openxmlformats.org/officeDocument/2006/relationships/slide" Target="slides/slide129.xml"/><Relationship Id="rId135" Type="http://schemas.openxmlformats.org/officeDocument/2006/relationships/slide" Target="slides/slide134.xml"/><Relationship Id="rId13" Type="http://schemas.openxmlformats.org/officeDocument/2006/relationships/slide" Target="slides/slide12.xml"/><Relationship Id="rId18" Type="http://schemas.openxmlformats.org/officeDocument/2006/relationships/slide" Target="slides/slide17.xml"/><Relationship Id="rId39" Type="http://schemas.openxmlformats.org/officeDocument/2006/relationships/slide" Target="slides/slide38.xml"/><Relationship Id="rId109" Type="http://schemas.openxmlformats.org/officeDocument/2006/relationships/slide" Target="slides/slide108.xml"/><Relationship Id="rId34" Type="http://schemas.openxmlformats.org/officeDocument/2006/relationships/slide" Target="slides/slide33.xml"/><Relationship Id="rId50" Type="http://schemas.openxmlformats.org/officeDocument/2006/relationships/slide" Target="slides/slide49.xml"/><Relationship Id="rId55" Type="http://schemas.openxmlformats.org/officeDocument/2006/relationships/slide" Target="slides/slide54.xml"/><Relationship Id="rId76" Type="http://schemas.openxmlformats.org/officeDocument/2006/relationships/slide" Target="slides/slide75.xml"/><Relationship Id="rId97" Type="http://schemas.openxmlformats.org/officeDocument/2006/relationships/slide" Target="slides/slide96.xml"/><Relationship Id="rId104" Type="http://schemas.openxmlformats.org/officeDocument/2006/relationships/slide" Target="slides/slide103.xml"/><Relationship Id="rId120" Type="http://schemas.openxmlformats.org/officeDocument/2006/relationships/slide" Target="slides/slide119.xml"/><Relationship Id="rId125" Type="http://schemas.openxmlformats.org/officeDocument/2006/relationships/slide" Target="slides/slide124.xml"/><Relationship Id="rId141" Type="http://schemas.openxmlformats.org/officeDocument/2006/relationships/slide" Target="slides/slide140.xml"/><Relationship Id="rId146" Type="http://schemas.openxmlformats.org/officeDocument/2006/relationships/theme" Target="theme/theme1.xml"/><Relationship Id="rId7" Type="http://schemas.openxmlformats.org/officeDocument/2006/relationships/slide" Target="slides/slide6.xml"/><Relationship Id="rId71" Type="http://schemas.openxmlformats.org/officeDocument/2006/relationships/slide" Target="slides/slide70.xml"/><Relationship Id="rId92" Type="http://schemas.openxmlformats.org/officeDocument/2006/relationships/slide" Target="slides/slide91.xml"/><Relationship Id="rId2" Type="http://schemas.openxmlformats.org/officeDocument/2006/relationships/slide" Target="slides/slide1.xml"/><Relationship Id="rId29" Type="http://schemas.openxmlformats.org/officeDocument/2006/relationships/slide" Target="slides/slide28.xml"/><Relationship Id="rId24" Type="http://schemas.openxmlformats.org/officeDocument/2006/relationships/slide" Target="slides/slide23.xml"/><Relationship Id="rId40" Type="http://schemas.openxmlformats.org/officeDocument/2006/relationships/slide" Target="slides/slide39.xml"/><Relationship Id="rId45" Type="http://schemas.openxmlformats.org/officeDocument/2006/relationships/slide" Target="slides/slide44.xml"/><Relationship Id="rId66" Type="http://schemas.openxmlformats.org/officeDocument/2006/relationships/slide" Target="slides/slide65.xml"/><Relationship Id="rId87" Type="http://schemas.openxmlformats.org/officeDocument/2006/relationships/slide" Target="slides/slide86.xml"/><Relationship Id="rId110" Type="http://schemas.openxmlformats.org/officeDocument/2006/relationships/slide" Target="slides/slide109.xml"/><Relationship Id="rId115" Type="http://schemas.openxmlformats.org/officeDocument/2006/relationships/slide" Target="slides/slide114.xml"/><Relationship Id="rId131" Type="http://schemas.openxmlformats.org/officeDocument/2006/relationships/slide" Target="slides/slide130.xml"/><Relationship Id="rId136" Type="http://schemas.openxmlformats.org/officeDocument/2006/relationships/slide" Target="slides/slide135.xml"/><Relationship Id="rId61" Type="http://schemas.openxmlformats.org/officeDocument/2006/relationships/slide" Target="slides/slide60.xml"/><Relationship Id="rId82" Type="http://schemas.openxmlformats.org/officeDocument/2006/relationships/slide" Target="slides/slide81.xml"/><Relationship Id="rId19" Type="http://schemas.openxmlformats.org/officeDocument/2006/relationships/slide" Target="slides/slide18.xml"/><Relationship Id="rId14" Type="http://schemas.openxmlformats.org/officeDocument/2006/relationships/slide" Target="slides/slide13.xml"/><Relationship Id="rId30" Type="http://schemas.openxmlformats.org/officeDocument/2006/relationships/slide" Target="slides/slide29.xml"/><Relationship Id="rId35" Type="http://schemas.openxmlformats.org/officeDocument/2006/relationships/slide" Target="slides/slide34.xml"/><Relationship Id="rId56" Type="http://schemas.openxmlformats.org/officeDocument/2006/relationships/slide" Target="slides/slide55.xml"/><Relationship Id="rId77" Type="http://schemas.openxmlformats.org/officeDocument/2006/relationships/slide" Target="slides/slide76.xml"/><Relationship Id="rId100" Type="http://schemas.openxmlformats.org/officeDocument/2006/relationships/slide" Target="slides/slide99.xml"/><Relationship Id="rId105" Type="http://schemas.openxmlformats.org/officeDocument/2006/relationships/slide" Target="slides/slide104.xml"/><Relationship Id="rId126" Type="http://schemas.openxmlformats.org/officeDocument/2006/relationships/slide" Target="slides/slide125.xml"/><Relationship Id="rId147" Type="http://schemas.openxmlformats.org/officeDocument/2006/relationships/tableStyles" Target="tableStyles.xml"/><Relationship Id="rId8" Type="http://schemas.openxmlformats.org/officeDocument/2006/relationships/slide" Target="slides/slide7.xml"/><Relationship Id="rId51" Type="http://schemas.openxmlformats.org/officeDocument/2006/relationships/slide" Target="slides/slide50.xml"/><Relationship Id="rId72" Type="http://schemas.openxmlformats.org/officeDocument/2006/relationships/slide" Target="slides/slide71.xml"/><Relationship Id="rId93" Type="http://schemas.openxmlformats.org/officeDocument/2006/relationships/slide" Target="slides/slide92.xml"/><Relationship Id="rId98" Type="http://schemas.openxmlformats.org/officeDocument/2006/relationships/slide" Target="slides/slide97.xml"/><Relationship Id="rId121" Type="http://schemas.openxmlformats.org/officeDocument/2006/relationships/slide" Target="slides/slide120.xml"/><Relationship Id="rId142" Type="http://schemas.openxmlformats.org/officeDocument/2006/relationships/slide" Target="slides/slide141.xml"/><Relationship Id="rId3" Type="http://schemas.openxmlformats.org/officeDocument/2006/relationships/slide" Target="slides/slide2.xml"/><Relationship Id="rId25" Type="http://schemas.openxmlformats.org/officeDocument/2006/relationships/slide" Target="slides/slide24.xml"/><Relationship Id="rId46" Type="http://schemas.openxmlformats.org/officeDocument/2006/relationships/slide" Target="slides/slide45.xml"/><Relationship Id="rId67" Type="http://schemas.openxmlformats.org/officeDocument/2006/relationships/slide" Target="slides/slide66.xml"/><Relationship Id="rId116" Type="http://schemas.openxmlformats.org/officeDocument/2006/relationships/slide" Target="slides/slide115.xml"/><Relationship Id="rId137" Type="http://schemas.openxmlformats.org/officeDocument/2006/relationships/slide" Target="slides/slide136.xml"/><Relationship Id="rId20" Type="http://schemas.openxmlformats.org/officeDocument/2006/relationships/slide" Target="slides/slide19.xml"/><Relationship Id="rId41" Type="http://schemas.openxmlformats.org/officeDocument/2006/relationships/slide" Target="slides/slide40.xml"/><Relationship Id="rId62" Type="http://schemas.openxmlformats.org/officeDocument/2006/relationships/slide" Target="slides/slide61.xml"/><Relationship Id="rId83" Type="http://schemas.openxmlformats.org/officeDocument/2006/relationships/slide" Target="slides/slide82.xml"/><Relationship Id="rId88" Type="http://schemas.openxmlformats.org/officeDocument/2006/relationships/slide" Target="slides/slide87.xml"/><Relationship Id="rId111" Type="http://schemas.openxmlformats.org/officeDocument/2006/relationships/slide" Target="slides/slide110.xml"/><Relationship Id="rId132" Type="http://schemas.openxmlformats.org/officeDocument/2006/relationships/slide" Target="slides/slide131.xml"/><Relationship Id="rId15" Type="http://schemas.openxmlformats.org/officeDocument/2006/relationships/slide" Target="slides/slide14.xml"/><Relationship Id="rId36" Type="http://schemas.openxmlformats.org/officeDocument/2006/relationships/slide" Target="slides/slide35.xml"/><Relationship Id="rId57" Type="http://schemas.openxmlformats.org/officeDocument/2006/relationships/slide" Target="slides/slide56.xml"/><Relationship Id="rId106" Type="http://schemas.openxmlformats.org/officeDocument/2006/relationships/slide" Target="slides/slide105.xml"/><Relationship Id="rId127" Type="http://schemas.openxmlformats.org/officeDocument/2006/relationships/slide" Target="slides/slide126.xml"/><Relationship Id="rId10" Type="http://schemas.openxmlformats.org/officeDocument/2006/relationships/slide" Target="slides/slide9.xml"/><Relationship Id="rId31" Type="http://schemas.openxmlformats.org/officeDocument/2006/relationships/slide" Target="slides/slide30.xml"/><Relationship Id="rId52" Type="http://schemas.openxmlformats.org/officeDocument/2006/relationships/slide" Target="slides/slide51.xml"/><Relationship Id="rId73" Type="http://schemas.openxmlformats.org/officeDocument/2006/relationships/slide" Target="slides/slide72.xml"/><Relationship Id="rId78" Type="http://schemas.openxmlformats.org/officeDocument/2006/relationships/slide" Target="slides/slide77.xml"/><Relationship Id="rId94" Type="http://schemas.openxmlformats.org/officeDocument/2006/relationships/slide" Target="slides/slide93.xml"/><Relationship Id="rId99" Type="http://schemas.openxmlformats.org/officeDocument/2006/relationships/slide" Target="slides/slide98.xml"/><Relationship Id="rId101" Type="http://schemas.openxmlformats.org/officeDocument/2006/relationships/slide" Target="slides/slide100.xml"/><Relationship Id="rId122" Type="http://schemas.openxmlformats.org/officeDocument/2006/relationships/slide" Target="slides/slide121.xml"/><Relationship Id="rId143" Type="http://schemas.openxmlformats.org/officeDocument/2006/relationships/notesMaster" Target="notesMasters/notesMaster1.xml"/><Relationship Id="rId4" Type="http://schemas.openxmlformats.org/officeDocument/2006/relationships/slide" Target="slides/slide3.xml"/><Relationship Id="rId9" Type="http://schemas.openxmlformats.org/officeDocument/2006/relationships/slide" Target="slides/slide8.xml"/><Relationship Id="rId26" Type="http://schemas.openxmlformats.org/officeDocument/2006/relationships/slide" Target="slides/slide25.xml"/><Relationship Id="rId47" Type="http://schemas.openxmlformats.org/officeDocument/2006/relationships/slide" Target="slides/slide46.xml"/><Relationship Id="rId68" Type="http://schemas.openxmlformats.org/officeDocument/2006/relationships/slide" Target="slides/slide67.xml"/><Relationship Id="rId89" Type="http://schemas.openxmlformats.org/officeDocument/2006/relationships/slide" Target="slides/slide88.xml"/><Relationship Id="rId112" Type="http://schemas.openxmlformats.org/officeDocument/2006/relationships/slide" Target="slides/slide111.xml"/><Relationship Id="rId133" Type="http://schemas.openxmlformats.org/officeDocument/2006/relationships/slide" Target="slides/slide132.xml"/><Relationship Id="rId16" Type="http://schemas.openxmlformats.org/officeDocument/2006/relationships/slide" Target="slides/slide15.xml"/><Relationship Id="rId37" Type="http://schemas.openxmlformats.org/officeDocument/2006/relationships/slide" Target="slides/slide36.xml"/><Relationship Id="rId58" Type="http://schemas.openxmlformats.org/officeDocument/2006/relationships/slide" Target="slides/slide57.xml"/><Relationship Id="rId79" Type="http://schemas.openxmlformats.org/officeDocument/2006/relationships/slide" Target="slides/slide78.xml"/><Relationship Id="rId102" Type="http://schemas.openxmlformats.org/officeDocument/2006/relationships/slide" Target="slides/slide101.xml"/><Relationship Id="rId123" Type="http://schemas.openxmlformats.org/officeDocument/2006/relationships/slide" Target="slides/slide122.xml"/><Relationship Id="rId144" Type="http://schemas.openxmlformats.org/officeDocument/2006/relationships/presProps" Target="presProps.xml"/></Relationships>
</file>

<file path=ppt/charts/_rels/chart1.xml.rels><?xml version="1.0" encoding="UTF-8" standalone="yes"?>
<Relationships xmlns="http://schemas.openxmlformats.org/package/2006/relationships"><Relationship Id="rId3" Type="http://schemas.microsoft.com/office/2011/relationships/chartStyle" Target="style1.xml"/><Relationship Id="rId2" Type="http://schemas.microsoft.com/office/2011/relationships/chartColorStyle" Target="colors1.xml"/><Relationship Id="rId1" Type="http://schemas.openxmlformats.org/officeDocument/2006/relationships/package" Target="../embeddings/Hoja_de_c_lculo_de_Microsoft_Excel1.xlsx"/></Relationships>
</file>

<file path=ppt/charts/_rels/chart10.xml.rels><?xml version="1.0" encoding="UTF-8" standalone="yes"?>
<Relationships xmlns="http://schemas.openxmlformats.org/package/2006/relationships"><Relationship Id="rId3" Type="http://schemas.microsoft.com/office/2011/relationships/chartStyle" Target="style10.xml"/><Relationship Id="rId2" Type="http://schemas.microsoft.com/office/2011/relationships/chartColorStyle" Target="colors10.xml"/><Relationship Id="rId1" Type="http://schemas.openxmlformats.org/officeDocument/2006/relationships/package" Target="../embeddings/Hoja_de_c_lculo_de_Microsoft_Excel10.xlsx"/></Relationships>
</file>

<file path=ppt/charts/_rels/chart11.xml.rels><?xml version="1.0" encoding="UTF-8" standalone="yes"?>
<Relationships xmlns="http://schemas.openxmlformats.org/package/2006/relationships"><Relationship Id="rId3" Type="http://schemas.microsoft.com/office/2011/relationships/chartStyle" Target="style11.xml"/><Relationship Id="rId2" Type="http://schemas.microsoft.com/office/2011/relationships/chartColorStyle" Target="colors11.xml"/><Relationship Id="rId1" Type="http://schemas.openxmlformats.org/officeDocument/2006/relationships/package" Target="../embeddings/Hoja_de_c_lculo_de_Microsoft_Excel11.xlsx"/></Relationships>
</file>

<file path=ppt/charts/_rels/chart12.xml.rels><?xml version="1.0" encoding="UTF-8" standalone="yes"?>
<Relationships xmlns="http://schemas.openxmlformats.org/package/2006/relationships"><Relationship Id="rId3" Type="http://schemas.microsoft.com/office/2011/relationships/chartStyle" Target="style12.xml"/><Relationship Id="rId2" Type="http://schemas.microsoft.com/office/2011/relationships/chartColorStyle" Target="colors12.xml"/><Relationship Id="rId1" Type="http://schemas.openxmlformats.org/officeDocument/2006/relationships/package" Target="../embeddings/Hoja_de_c_lculo_de_Microsoft_Excel12.xlsx"/></Relationships>
</file>

<file path=ppt/charts/_rels/chart13.xml.rels><?xml version="1.0" encoding="UTF-8" standalone="yes"?>
<Relationships xmlns="http://schemas.openxmlformats.org/package/2006/relationships"><Relationship Id="rId3" Type="http://schemas.microsoft.com/office/2011/relationships/chartStyle" Target="style13.xml"/><Relationship Id="rId2" Type="http://schemas.microsoft.com/office/2011/relationships/chartColorStyle" Target="colors13.xml"/><Relationship Id="rId1" Type="http://schemas.openxmlformats.org/officeDocument/2006/relationships/package" Target="../embeddings/Hoja_de_c_lculo_de_Microsoft_Excel13.xlsx"/></Relationships>
</file>

<file path=ppt/charts/_rels/chart14.xml.rels><?xml version="1.0" encoding="UTF-8" standalone="yes"?>
<Relationships xmlns="http://schemas.openxmlformats.org/package/2006/relationships"><Relationship Id="rId3" Type="http://schemas.microsoft.com/office/2011/relationships/chartStyle" Target="style14.xml"/><Relationship Id="rId2" Type="http://schemas.microsoft.com/office/2011/relationships/chartColorStyle" Target="colors14.xml"/><Relationship Id="rId1" Type="http://schemas.openxmlformats.org/officeDocument/2006/relationships/package" Target="../embeddings/Hoja_de_c_lculo_de_Microsoft_Excel14.xlsx"/></Relationships>
</file>

<file path=ppt/charts/_rels/chart15.xml.rels><?xml version="1.0" encoding="UTF-8" standalone="yes"?>
<Relationships xmlns="http://schemas.openxmlformats.org/package/2006/relationships"><Relationship Id="rId3" Type="http://schemas.microsoft.com/office/2011/relationships/chartStyle" Target="style15.xml"/><Relationship Id="rId2" Type="http://schemas.microsoft.com/office/2011/relationships/chartColorStyle" Target="colors15.xml"/><Relationship Id="rId1" Type="http://schemas.openxmlformats.org/officeDocument/2006/relationships/package" Target="../embeddings/Hoja_de_c_lculo_de_Microsoft_Excel15.xlsx"/></Relationships>
</file>

<file path=ppt/charts/_rels/chart16.xml.rels><?xml version="1.0" encoding="UTF-8" standalone="yes"?>
<Relationships xmlns="http://schemas.openxmlformats.org/package/2006/relationships"><Relationship Id="rId3" Type="http://schemas.microsoft.com/office/2011/relationships/chartStyle" Target="style16.xml"/><Relationship Id="rId2" Type="http://schemas.microsoft.com/office/2011/relationships/chartColorStyle" Target="colors16.xml"/><Relationship Id="rId1" Type="http://schemas.openxmlformats.org/officeDocument/2006/relationships/package" Target="../embeddings/Hoja_de_c_lculo_de_Microsoft_Excel16.xlsx"/></Relationships>
</file>

<file path=ppt/charts/_rels/chart17.xml.rels><?xml version="1.0" encoding="UTF-8" standalone="yes"?>
<Relationships xmlns="http://schemas.openxmlformats.org/package/2006/relationships"><Relationship Id="rId3" Type="http://schemas.microsoft.com/office/2011/relationships/chartStyle" Target="style17.xml"/><Relationship Id="rId2" Type="http://schemas.microsoft.com/office/2011/relationships/chartColorStyle" Target="colors17.xml"/><Relationship Id="rId1" Type="http://schemas.openxmlformats.org/officeDocument/2006/relationships/package" Target="../embeddings/Hoja_de_c_lculo_de_Microsoft_Excel17.xlsx"/></Relationships>
</file>

<file path=ppt/charts/_rels/chart18.xml.rels><?xml version="1.0" encoding="UTF-8" standalone="yes"?>
<Relationships xmlns="http://schemas.openxmlformats.org/package/2006/relationships"><Relationship Id="rId3" Type="http://schemas.microsoft.com/office/2011/relationships/chartStyle" Target="style18.xml"/><Relationship Id="rId2" Type="http://schemas.microsoft.com/office/2011/relationships/chartColorStyle" Target="colors18.xml"/><Relationship Id="rId1" Type="http://schemas.openxmlformats.org/officeDocument/2006/relationships/package" Target="../embeddings/Hoja_de_c_lculo_de_Microsoft_Excel18.xlsx"/></Relationships>
</file>

<file path=ppt/charts/_rels/chart19.xml.rels><?xml version="1.0" encoding="UTF-8" standalone="yes"?>
<Relationships xmlns="http://schemas.openxmlformats.org/package/2006/relationships"><Relationship Id="rId3" Type="http://schemas.microsoft.com/office/2011/relationships/chartStyle" Target="style19.xml"/><Relationship Id="rId2" Type="http://schemas.microsoft.com/office/2011/relationships/chartColorStyle" Target="colors19.xml"/><Relationship Id="rId1" Type="http://schemas.openxmlformats.org/officeDocument/2006/relationships/package" Target="../embeddings/Hoja_de_c_lculo_de_Microsoft_Excel19.xlsx"/></Relationships>
</file>

<file path=ppt/charts/_rels/chart2.xml.rels><?xml version="1.0" encoding="UTF-8" standalone="yes"?>
<Relationships xmlns="http://schemas.openxmlformats.org/package/2006/relationships"><Relationship Id="rId3" Type="http://schemas.microsoft.com/office/2011/relationships/chartStyle" Target="style2.xml"/><Relationship Id="rId2" Type="http://schemas.microsoft.com/office/2011/relationships/chartColorStyle" Target="colors2.xml"/><Relationship Id="rId1" Type="http://schemas.openxmlformats.org/officeDocument/2006/relationships/package" Target="../embeddings/Hoja_de_c_lculo_de_Microsoft_Excel2.xlsx"/></Relationships>
</file>

<file path=ppt/charts/_rels/chart20.xml.rels><?xml version="1.0" encoding="UTF-8" standalone="yes"?>
<Relationships xmlns="http://schemas.openxmlformats.org/package/2006/relationships"><Relationship Id="rId3" Type="http://schemas.microsoft.com/office/2011/relationships/chartStyle" Target="style20.xml"/><Relationship Id="rId2" Type="http://schemas.microsoft.com/office/2011/relationships/chartColorStyle" Target="colors20.xml"/><Relationship Id="rId1" Type="http://schemas.openxmlformats.org/officeDocument/2006/relationships/package" Target="../embeddings/Hoja_de_c_lculo_de_Microsoft_Excel20.xlsx"/></Relationships>
</file>

<file path=ppt/charts/_rels/chart21.xml.rels><?xml version="1.0" encoding="UTF-8" standalone="yes"?>
<Relationships xmlns="http://schemas.openxmlformats.org/package/2006/relationships"><Relationship Id="rId3" Type="http://schemas.microsoft.com/office/2011/relationships/chartStyle" Target="style21.xml"/><Relationship Id="rId2" Type="http://schemas.microsoft.com/office/2011/relationships/chartColorStyle" Target="colors21.xml"/><Relationship Id="rId1" Type="http://schemas.openxmlformats.org/officeDocument/2006/relationships/package" Target="../embeddings/Hoja_de_c_lculo_de_Microsoft_Excel21.xlsx"/></Relationships>
</file>

<file path=ppt/charts/_rels/chart22.xml.rels><?xml version="1.0" encoding="UTF-8" standalone="yes"?>
<Relationships xmlns="http://schemas.openxmlformats.org/package/2006/relationships"><Relationship Id="rId3" Type="http://schemas.microsoft.com/office/2011/relationships/chartStyle" Target="style22.xml"/><Relationship Id="rId2" Type="http://schemas.microsoft.com/office/2011/relationships/chartColorStyle" Target="colors22.xml"/><Relationship Id="rId1" Type="http://schemas.openxmlformats.org/officeDocument/2006/relationships/package" Target="../embeddings/Hoja_de_c_lculo_de_Microsoft_Excel22.xlsx"/></Relationships>
</file>

<file path=ppt/charts/_rels/chart23.xml.rels><?xml version="1.0" encoding="UTF-8" standalone="yes"?>
<Relationships xmlns="http://schemas.openxmlformats.org/package/2006/relationships"><Relationship Id="rId3" Type="http://schemas.microsoft.com/office/2011/relationships/chartStyle" Target="style23.xml"/><Relationship Id="rId2" Type="http://schemas.microsoft.com/office/2011/relationships/chartColorStyle" Target="colors23.xml"/><Relationship Id="rId1" Type="http://schemas.openxmlformats.org/officeDocument/2006/relationships/package" Target="../embeddings/Hoja_de_c_lculo_de_Microsoft_Excel23.xlsx"/></Relationships>
</file>

<file path=ppt/charts/_rels/chart24.xml.rels><?xml version="1.0" encoding="UTF-8" standalone="yes"?>
<Relationships xmlns="http://schemas.openxmlformats.org/package/2006/relationships"><Relationship Id="rId3" Type="http://schemas.microsoft.com/office/2011/relationships/chartStyle" Target="style24.xml"/><Relationship Id="rId2" Type="http://schemas.microsoft.com/office/2011/relationships/chartColorStyle" Target="colors24.xml"/><Relationship Id="rId1" Type="http://schemas.openxmlformats.org/officeDocument/2006/relationships/package" Target="../embeddings/Hoja_de_c_lculo_de_Microsoft_Excel24.xlsx"/></Relationships>
</file>

<file path=ppt/charts/_rels/chart3.xml.rels><?xml version="1.0" encoding="UTF-8" standalone="yes"?>
<Relationships xmlns="http://schemas.openxmlformats.org/package/2006/relationships"><Relationship Id="rId3" Type="http://schemas.microsoft.com/office/2011/relationships/chartStyle" Target="style3.xml"/><Relationship Id="rId2" Type="http://schemas.microsoft.com/office/2011/relationships/chartColorStyle" Target="colors3.xml"/><Relationship Id="rId1" Type="http://schemas.openxmlformats.org/officeDocument/2006/relationships/package" Target="../embeddings/Hoja_de_c_lculo_de_Microsoft_Excel3.xlsx"/></Relationships>
</file>

<file path=ppt/charts/_rels/chart4.xml.rels><?xml version="1.0" encoding="UTF-8" standalone="yes"?>
<Relationships xmlns="http://schemas.openxmlformats.org/package/2006/relationships"><Relationship Id="rId3" Type="http://schemas.microsoft.com/office/2011/relationships/chartStyle" Target="style4.xml"/><Relationship Id="rId2" Type="http://schemas.microsoft.com/office/2011/relationships/chartColorStyle" Target="colors4.xml"/><Relationship Id="rId1" Type="http://schemas.openxmlformats.org/officeDocument/2006/relationships/package" Target="../embeddings/Hoja_de_c_lculo_de_Microsoft_Excel4.xlsx"/></Relationships>
</file>

<file path=ppt/charts/_rels/chart5.xml.rels><?xml version="1.0" encoding="UTF-8" standalone="yes"?>
<Relationships xmlns="http://schemas.openxmlformats.org/package/2006/relationships"><Relationship Id="rId3" Type="http://schemas.microsoft.com/office/2011/relationships/chartStyle" Target="style5.xml"/><Relationship Id="rId2" Type="http://schemas.microsoft.com/office/2011/relationships/chartColorStyle" Target="colors5.xml"/><Relationship Id="rId1" Type="http://schemas.openxmlformats.org/officeDocument/2006/relationships/package" Target="../embeddings/Hoja_de_c_lculo_de_Microsoft_Excel5.xlsx"/></Relationships>
</file>

<file path=ppt/charts/_rels/chart6.xml.rels><?xml version="1.0" encoding="UTF-8" standalone="yes"?>
<Relationships xmlns="http://schemas.openxmlformats.org/package/2006/relationships"><Relationship Id="rId3" Type="http://schemas.microsoft.com/office/2011/relationships/chartStyle" Target="style6.xml"/><Relationship Id="rId2" Type="http://schemas.microsoft.com/office/2011/relationships/chartColorStyle" Target="colors6.xml"/><Relationship Id="rId1" Type="http://schemas.openxmlformats.org/officeDocument/2006/relationships/package" Target="../embeddings/Hoja_de_c_lculo_de_Microsoft_Excel6.xlsx"/></Relationships>
</file>

<file path=ppt/charts/_rels/chart7.xml.rels><?xml version="1.0" encoding="UTF-8" standalone="yes"?>
<Relationships xmlns="http://schemas.openxmlformats.org/package/2006/relationships"><Relationship Id="rId3" Type="http://schemas.microsoft.com/office/2011/relationships/chartStyle" Target="style7.xml"/><Relationship Id="rId2" Type="http://schemas.microsoft.com/office/2011/relationships/chartColorStyle" Target="colors7.xml"/><Relationship Id="rId1" Type="http://schemas.openxmlformats.org/officeDocument/2006/relationships/package" Target="../embeddings/Hoja_de_c_lculo_de_Microsoft_Excel7.xlsx"/></Relationships>
</file>

<file path=ppt/charts/_rels/chart8.xml.rels><?xml version="1.0" encoding="UTF-8" standalone="yes"?>
<Relationships xmlns="http://schemas.openxmlformats.org/package/2006/relationships"><Relationship Id="rId3" Type="http://schemas.microsoft.com/office/2011/relationships/chartStyle" Target="style8.xml"/><Relationship Id="rId2" Type="http://schemas.microsoft.com/office/2011/relationships/chartColorStyle" Target="colors8.xml"/><Relationship Id="rId1" Type="http://schemas.openxmlformats.org/officeDocument/2006/relationships/package" Target="../embeddings/Hoja_de_c_lculo_de_Microsoft_Excel8.xlsx"/></Relationships>
</file>

<file path=ppt/charts/_rels/chart9.xml.rels><?xml version="1.0" encoding="UTF-8" standalone="yes"?>
<Relationships xmlns="http://schemas.openxmlformats.org/package/2006/relationships"><Relationship Id="rId3" Type="http://schemas.microsoft.com/office/2011/relationships/chartStyle" Target="style9.xml"/><Relationship Id="rId2" Type="http://schemas.microsoft.com/office/2011/relationships/chartColorStyle" Target="colors9.xml"/><Relationship Id="rId1" Type="http://schemas.openxmlformats.org/officeDocument/2006/relationships/package" Target="../embeddings/Hoja_de_c_lculo_de_Microsoft_Excel9.xlsx"/></Relationships>
</file>

<file path=ppt/charts/chart1.xml><?xml version="1.0" encoding="utf-8"?>
<c:chartSpace xmlns:c="http://schemas.openxmlformats.org/drawingml/2006/chart" xmlns:a="http://schemas.openxmlformats.org/drawingml/2006/main" xmlns:r="http://schemas.openxmlformats.org/officeDocument/2006/relationships">
  <c:date1904 val="0"/>
  <c:lang val="es-CO"/>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ln>
              <a:noFill/>
            </a:ln>
          </c:spPr>
          <c:dPt>
            <c:idx val="0"/>
            <c:bubble3D val="0"/>
            <c:spPr>
              <a:solidFill>
                <a:schemeClr val="accent1"/>
              </a:solidFill>
              <a:ln w="79375">
                <a:solidFill>
                  <a:schemeClr val="accent1"/>
                </a:solidFill>
              </a:ln>
              <a:effectLst/>
            </c:spPr>
          </c:dPt>
          <c:dPt>
            <c:idx val="1"/>
            <c:bubble3D val="0"/>
            <c:spPr>
              <a:solidFill>
                <a:schemeClr val="accent6"/>
              </a:solidFill>
              <a:ln w="19050">
                <a:noFill/>
              </a:ln>
              <a:effectLst/>
            </c:spPr>
          </c:dPt>
          <c:cat>
            <c:strRef>
              <c:f>Sheet1!$A$2:$A$3</c:f>
              <c:strCache>
                <c:ptCount val="2"/>
                <c:pt idx="0">
                  <c:v>1st Qtr</c:v>
                </c:pt>
                <c:pt idx="1">
                  <c:v>2nd Qtr</c:v>
                </c:pt>
              </c:strCache>
            </c:strRef>
          </c:cat>
          <c:val>
            <c:numRef>
              <c:f>Sheet1!$B$2:$B$3</c:f>
              <c:numCache>
                <c:formatCode>General</c:formatCode>
                <c:ptCount val="2"/>
                <c:pt idx="0">
                  <c:v>7</c:v>
                </c:pt>
                <c:pt idx="1">
                  <c:v>3</c:v>
                </c:pt>
              </c:numCache>
            </c:numRef>
          </c:val>
        </c:ser>
        <c:dLbls>
          <c:showLegendKey val="0"/>
          <c:showVal val="0"/>
          <c:showCatName val="0"/>
          <c:showSerName val="0"/>
          <c:showPercent val="0"/>
          <c:showBubbleSize val="0"/>
          <c:showLeaderLines val="1"/>
        </c:dLbls>
        <c:firstSliceAng val="77"/>
        <c:holeSize val="90"/>
      </c:doughnutChart>
      <c:spPr>
        <a:noFill/>
        <a:ln>
          <a:noFill/>
        </a:ln>
        <a:effectLst/>
      </c:spPr>
    </c:plotArea>
    <c:plotVisOnly val="1"/>
    <c:dispBlanksAs val="gap"/>
    <c:showDLblsOverMax val="0"/>
  </c:chart>
  <c:spPr>
    <a:noFill/>
    <a:ln>
      <a:noFill/>
    </a:ln>
    <a:effectLst/>
  </c:spPr>
  <c:txPr>
    <a:bodyPr/>
    <a:lstStyle/>
    <a:p>
      <a:pPr>
        <a:defRPr/>
      </a:pPr>
      <a:endParaRPr lang="es-CO"/>
    </a:p>
  </c:txPr>
  <c:externalData r:id="rId1">
    <c:autoUpdate val="0"/>
  </c:externalData>
</c:chartSpace>
</file>

<file path=ppt/charts/chart10.xml><?xml version="1.0" encoding="utf-8"?>
<c:chartSpace xmlns:c="http://schemas.openxmlformats.org/drawingml/2006/chart" xmlns:a="http://schemas.openxmlformats.org/drawingml/2006/main" xmlns:r="http://schemas.openxmlformats.org/officeDocument/2006/relationships">
  <c:date1904 val="0"/>
  <c:lang val="es-CO"/>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pieChart>
        <c:varyColors val="1"/>
        <c:ser>
          <c:idx val="0"/>
          <c:order val="0"/>
          <c:tx>
            <c:strRef>
              <c:f>Sheet1!$B$1</c:f>
              <c:strCache>
                <c:ptCount val="1"/>
                <c:pt idx="0">
                  <c:v>Sales</c:v>
                </c:pt>
              </c:strCache>
            </c:strRef>
          </c:tx>
          <c:spPr>
            <a:solidFill>
              <a:schemeClr val="accent6"/>
            </a:solidFill>
            <a:ln>
              <a:noFill/>
            </a:ln>
          </c:spPr>
          <c:dPt>
            <c:idx val="0"/>
            <c:bubble3D val="0"/>
            <c:spPr>
              <a:solidFill>
                <a:schemeClr val="accent2"/>
              </a:solidFill>
              <a:ln w="79375">
                <a:noFill/>
              </a:ln>
              <a:effectLst/>
            </c:spPr>
          </c:dPt>
          <c:dPt>
            <c:idx val="1"/>
            <c:bubble3D val="0"/>
            <c:spPr>
              <a:solidFill>
                <a:schemeClr val="accent6"/>
              </a:solidFill>
              <a:ln w="19050">
                <a:noFill/>
              </a:ln>
              <a:effectLst/>
            </c:spPr>
          </c:dPt>
          <c:cat>
            <c:strRef>
              <c:f>Sheet1!$A$2:$A$3</c:f>
              <c:strCache>
                <c:ptCount val="2"/>
                <c:pt idx="0">
                  <c:v>1st Qtr</c:v>
                </c:pt>
                <c:pt idx="1">
                  <c:v>2nd Qtr</c:v>
                </c:pt>
              </c:strCache>
            </c:strRef>
          </c:cat>
          <c:val>
            <c:numRef>
              <c:f>Sheet1!$B$2:$B$3</c:f>
              <c:numCache>
                <c:formatCode>General</c:formatCode>
                <c:ptCount val="2"/>
                <c:pt idx="0">
                  <c:v>5</c:v>
                </c:pt>
                <c:pt idx="1">
                  <c:v>5</c:v>
                </c:pt>
              </c:numCache>
            </c:numRef>
          </c:val>
        </c:ser>
        <c:dLbls>
          <c:showLegendKey val="0"/>
          <c:showVal val="0"/>
          <c:showCatName val="0"/>
          <c:showSerName val="0"/>
          <c:showPercent val="0"/>
          <c:showBubbleSize val="0"/>
          <c:showLeaderLines val="1"/>
        </c:dLbls>
        <c:firstSliceAng val="77"/>
      </c:pieChart>
      <c:spPr>
        <a:noFill/>
        <a:ln>
          <a:noFill/>
        </a:ln>
        <a:effectLst/>
      </c:spPr>
    </c:plotArea>
    <c:plotVisOnly val="1"/>
    <c:dispBlanksAs val="gap"/>
    <c:showDLblsOverMax val="0"/>
  </c:chart>
  <c:spPr>
    <a:noFill/>
    <a:ln>
      <a:noFill/>
    </a:ln>
    <a:effectLst/>
  </c:spPr>
  <c:txPr>
    <a:bodyPr/>
    <a:lstStyle/>
    <a:p>
      <a:pPr>
        <a:defRPr/>
      </a:pPr>
      <a:endParaRPr lang="es-CO"/>
    </a:p>
  </c:txPr>
  <c:externalData r:id="rId1">
    <c:autoUpdate val="0"/>
  </c:externalData>
</c:chartSpace>
</file>

<file path=ppt/charts/chart11.xml><?xml version="1.0" encoding="utf-8"?>
<c:chartSpace xmlns:c="http://schemas.openxmlformats.org/drawingml/2006/chart" xmlns:a="http://schemas.openxmlformats.org/drawingml/2006/main" xmlns:r="http://schemas.openxmlformats.org/officeDocument/2006/relationships">
  <c:date1904 val="0"/>
  <c:lang val="es-CO"/>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pieChart>
        <c:varyColors val="1"/>
        <c:ser>
          <c:idx val="0"/>
          <c:order val="0"/>
          <c:tx>
            <c:strRef>
              <c:f>Sheet1!$B$1</c:f>
              <c:strCache>
                <c:ptCount val="1"/>
                <c:pt idx="0">
                  <c:v>Sales</c:v>
                </c:pt>
              </c:strCache>
            </c:strRef>
          </c:tx>
          <c:spPr>
            <a:solidFill>
              <a:schemeClr val="accent6"/>
            </a:solidFill>
            <a:ln>
              <a:noFill/>
            </a:ln>
          </c:spPr>
          <c:dPt>
            <c:idx val="0"/>
            <c:bubble3D val="0"/>
            <c:spPr>
              <a:solidFill>
                <a:schemeClr val="accent3"/>
              </a:solidFill>
              <a:ln w="79375">
                <a:noFill/>
              </a:ln>
              <a:effectLst/>
            </c:spPr>
          </c:dPt>
          <c:dPt>
            <c:idx val="1"/>
            <c:bubble3D val="0"/>
            <c:spPr>
              <a:solidFill>
                <a:schemeClr val="accent6"/>
              </a:solidFill>
              <a:ln w="19050">
                <a:noFill/>
              </a:ln>
              <a:effectLst/>
            </c:spPr>
          </c:dPt>
          <c:cat>
            <c:strRef>
              <c:f>Sheet1!$A$2:$A$3</c:f>
              <c:strCache>
                <c:ptCount val="2"/>
                <c:pt idx="0">
                  <c:v>1st Qtr</c:v>
                </c:pt>
                <c:pt idx="1">
                  <c:v>2nd Qtr</c:v>
                </c:pt>
              </c:strCache>
            </c:strRef>
          </c:cat>
          <c:val>
            <c:numRef>
              <c:f>Sheet1!$B$2:$B$3</c:f>
              <c:numCache>
                <c:formatCode>General</c:formatCode>
                <c:ptCount val="2"/>
                <c:pt idx="0">
                  <c:v>6</c:v>
                </c:pt>
                <c:pt idx="1">
                  <c:v>4</c:v>
                </c:pt>
              </c:numCache>
            </c:numRef>
          </c:val>
        </c:ser>
        <c:dLbls>
          <c:showLegendKey val="0"/>
          <c:showVal val="0"/>
          <c:showCatName val="0"/>
          <c:showSerName val="0"/>
          <c:showPercent val="0"/>
          <c:showBubbleSize val="0"/>
          <c:showLeaderLines val="1"/>
        </c:dLbls>
        <c:firstSliceAng val="77"/>
      </c:pieChart>
      <c:spPr>
        <a:noFill/>
        <a:ln>
          <a:noFill/>
        </a:ln>
        <a:effectLst/>
      </c:spPr>
    </c:plotArea>
    <c:plotVisOnly val="1"/>
    <c:dispBlanksAs val="gap"/>
    <c:showDLblsOverMax val="0"/>
  </c:chart>
  <c:spPr>
    <a:noFill/>
    <a:ln>
      <a:noFill/>
    </a:ln>
    <a:effectLst/>
  </c:spPr>
  <c:txPr>
    <a:bodyPr/>
    <a:lstStyle/>
    <a:p>
      <a:pPr>
        <a:defRPr/>
      </a:pPr>
      <a:endParaRPr lang="es-CO"/>
    </a:p>
  </c:txPr>
  <c:externalData r:id="rId1">
    <c:autoUpdate val="0"/>
  </c:externalData>
</c:chartSpace>
</file>

<file path=ppt/charts/chart12.xml><?xml version="1.0" encoding="utf-8"?>
<c:chartSpace xmlns:c="http://schemas.openxmlformats.org/drawingml/2006/chart" xmlns:a="http://schemas.openxmlformats.org/drawingml/2006/main" xmlns:r="http://schemas.openxmlformats.org/officeDocument/2006/relationships">
  <c:date1904 val="0"/>
  <c:lang val="es-CO"/>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pieChart>
        <c:varyColors val="1"/>
        <c:ser>
          <c:idx val="0"/>
          <c:order val="0"/>
          <c:tx>
            <c:strRef>
              <c:f>Sheet1!$B$1</c:f>
              <c:strCache>
                <c:ptCount val="1"/>
                <c:pt idx="0">
                  <c:v>Sales</c:v>
                </c:pt>
              </c:strCache>
            </c:strRef>
          </c:tx>
          <c:spPr>
            <a:solidFill>
              <a:schemeClr val="accent6"/>
            </a:solidFill>
            <a:ln>
              <a:noFill/>
            </a:ln>
          </c:spPr>
          <c:dPt>
            <c:idx val="0"/>
            <c:bubble3D val="0"/>
            <c:spPr>
              <a:solidFill>
                <a:schemeClr val="accent4"/>
              </a:solidFill>
              <a:ln w="0">
                <a:solidFill>
                  <a:schemeClr val="accent4"/>
                </a:solidFill>
              </a:ln>
              <a:effectLst/>
            </c:spPr>
          </c:dPt>
          <c:dPt>
            <c:idx val="1"/>
            <c:bubble3D val="0"/>
            <c:spPr>
              <a:solidFill>
                <a:schemeClr val="accent6"/>
              </a:solidFill>
              <a:ln w="19050">
                <a:noFill/>
              </a:ln>
              <a:effectLst/>
            </c:spPr>
          </c:dPt>
          <c:cat>
            <c:strRef>
              <c:f>Sheet1!$A$2:$A$3</c:f>
              <c:strCache>
                <c:ptCount val="2"/>
                <c:pt idx="0">
                  <c:v>1st Qtr</c:v>
                </c:pt>
                <c:pt idx="1">
                  <c:v>2nd Qtr</c:v>
                </c:pt>
              </c:strCache>
            </c:strRef>
          </c:cat>
          <c:val>
            <c:numRef>
              <c:f>Sheet1!$B$2:$B$3</c:f>
              <c:numCache>
                <c:formatCode>General</c:formatCode>
                <c:ptCount val="2"/>
                <c:pt idx="0">
                  <c:v>9</c:v>
                </c:pt>
                <c:pt idx="1">
                  <c:v>1</c:v>
                </c:pt>
              </c:numCache>
            </c:numRef>
          </c:val>
        </c:ser>
        <c:dLbls>
          <c:showLegendKey val="0"/>
          <c:showVal val="0"/>
          <c:showCatName val="0"/>
          <c:showSerName val="0"/>
          <c:showPercent val="0"/>
          <c:showBubbleSize val="0"/>
          <c:showLeaderLines val="1"/>
        </c:dLbls>
        <c:firstSliceAng val="92"/>
      </c:pieChart>
      <c:spPr>
        <a:noFill/>
        <a:ln>
          <a:noFill/>
        </a:ln>
        <a:effectLst/>
      </c:spPr>
    </c:plotArea>
    <c:plotVisOnly val="1"/>
    <c:dispBlanksAs val="gap"/>
    <c:showDLblsOverMax val="0"/>
  </c:chart>
  <c:spPr>
    <a:noFill/>
    <a:ln>
      <a:noFill/>
    </a:ln>
    <a:effectLst/>
  </c:spPr>
  <c:txPr>
    <a:bodyPr/>
    <a:lstStyle/>
    <a:p>
      <a:pPr>
        <a:defRPr/>
      </a:pPr>
      <a:endParaRPr lang="es-CO"/>
    </a:p>
  </c:txPr>
  <c:externalData r:id="rId1">
    <c:autoUpdate val="0"/>
  </c:externalData>
</c:chartSpace>
</file>

<file path=ppt/charts/chart13.xml><?xml version="1.0" encoding="utf-8"?>
<c:chartSpace xmlns:c="http://schemas.openxmlformats.org/drawingml/2006/chart" xmlns:a="http://schemas.openxmlformats.org/drawingml/2006/main" xmlns:r="http://schemas.openxmlformats.org/officeDocument/2006/relationships">
  <c:date1904 val="0"/>
  <c:lang val="es-CO"/>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Responsive</c:v>
                </c:pt>
              </c:strCache>
            </c:strRef>
          </c:tx>
          <c:spPr>
            <a:gradFill rotWithShape="1">
              <a:gsLst>
                <a:gs pos="0">
                  <a:schemeClr val="accent1">
                    <a:satMod val="103000"/>
                    <a:lumMod val="102000"/>
                    <a:tint val="94000"/>
                  </a:schemeClr>
                </a:gs>
                <a:gs pos="50000">
                  <a:schemeClr val="accent1">
                    <a:satMod val="110000"/>
                    <a:lumMod val="100000"/>
                    <a:shade val="100000"/>
                  </a:schemeClr>
                </a:gs>
                <a:gs pos="100000">
                  <a:schemeClr val="accent1">
                    <a:lumMod val="99000"/>
                    <a:satMod val="120000"/>
                    <a:shade val="78000"/>
                  </a:schemeClr>
                </a:gs>
              </a:gsLst>
              <a:lin ang="5400000" scaled="0"/>
            </a:gradFill>
            <a:ln>
              <a:noFill/>
            </a:ln>
            <a:effectLst/>
          </c:spPr>
          <c:invertIfNegative val="0"/>
          <c:cat>
            <c:strRef>
              <c:f>Sheet1!$A$2:$A$5</c:f>
              <c:strCache>
                <c:ptCount val="4"/>
                <c:pt idx="0">
                  <c:v>Project 1</c:v>
                </c:pt>
                <c:pt idx="1">
                  <c:v>Project 2</c:v>
                </c:pt>
                <c:pt idx="2">
                  <c:v>Project 3</c:v>
                </c:pt>
                <c:pt idx="3">
                  <c:v>Project 4</c:v>
                </c:pt>
              </c:strCache>
            </c:strRef>
          </c:cat>
          <c:val>
            <c:numRef>
              <c:f>Sheet1!$B$2:$B$5</c:f>
              <c:numCache>
                <c:formatCode>General</c:formatCode>
                <c:ptCount val="4"/>
                <c:pt idx="0">
                  <c:v>4.3</c:v>
                </c:pt>
                <c:pt idx="1">
                  <c:v>2.5</c:v>
                </c:pt>
                <c:pt idx="2">
                  <c:v>3.5</c:v>
                </c:pt>
                <c:pt idx="3">
                  <c:v>4.5</c:v>
                </c:pt>
              </c:numCache>
            </c:numRef>
          </c:val>
        </c:ser>
        <c:ser>
          <c:idx val="1"/>
          <c:order val="1"/>
          <c:tx>
            <c:strRef>
              <c:f>Sheet1!$C$1</c:f>
              <c:strCache>
                <c:ptCount val="1"/>
                <c:pt idx="0">
                  <c:v>Support</c:v>
                </c:pt>
              </c:strCache>
            </c:strRef>
          </c:tx>
          <c:spPr>
            <a:gradFill rotWithShape="1">
              <a:gsLst>
                <a:gs pos="0">
                  <a:schemeClr val="accent2">
                    <a:satMod val="103000"/>
                    <a:lumMod val="102000"/>
                    <a:tint val="94000"/>
                  </a:schemeClr>
                </a:gs>
                <a:gs pos="50000">
                  <a:schemeClr val="accent2">
                    <a:satMod val="110000"/>
                    <a:lumMod val="100000"/>
                    <a:shade val="100000"/>
                  </a:schemeClr>
                </a:gs>
                <a:gs pos="100000">
                  <a:schemeClr val="accent2">
                    <a:lumMod val="99000"/>
                    <a:satMod val="120000"/>
                    <a:shade val="78000"/>
                  </a:schemeClr>
                </a:gs>
              </a:gsLst>
              <a:lin ang="5400000" scaled="0"/>
            </a:gradFill>
            <a:ln>
              <a:noFill/>
            </a:ln>
            <a:effectLst/>
          </c:spPr>
          <c:invertIfNegative val="0"/>
          <c:cat>
            <c:strRef>
              <c:f>Sheet1!$A$2:$A$5</c:f>
              <c:strCache>
                <c:ptCount val="4"/>
                <c:pt idx="0">
                  <c:v>Project 1</c:v>
                </c:pt>
                <c:pt idx="1">
                  <c:v>Project 2</c:v>
                </c:pt>
                <c:pt idx="2">
                  <c:v>Project 3</c:v>
                </c:pt>
                <c:pt idx="3">
                  <c:v>Project 4</c:v>
                </c:pt>
              </c:strCache>
            </c:strRef>
          </c:cat>
          <c:val>
            <c:numRef>
              <c:f>Sheet1!$C$2:$C$5</c:f>
              <c:numCache>
                <c:formatCode>General</c:formatCode>
                <c:ptCount val="4"/>
                <c:pt idx="0">
                  <c:v>2.4</c:v>
                </c:pt>
                <c:pt idx="1">
                  <c:v>4.4000000000000004</c:v>
                </c:pt>
                <c:pt idx="2">
                  <c:v>1.8</c:v>
                </c:pt>
                <c:pt idx="3">
                  <c:v>2.8</c:v>
                </c:pt>
              </c:numCache>
            </c:numRef>
          </c:val>
        </c:ser>
        <c:ser>
          <c:idx val="2"/>
          <c:order val="2"/>
          <c:tx>
            <c:strRef>
              <c:f>Sheet1!$D$1</c:f>
              <c:strCache>
                <c:ptCount val="1"/>
                <c:pt idx="0">
                  <c:v>Analysis</c:v>
                </c:pt>
              </c:strCache>
            </c:strRef>
          </c:tx>
          <c:spPr>
            <a:gradFill rotWithShape="1">
              <a:gsLst>
                <a:gs pos="0">
                  <a:schemeClr val="accent3">
                    <a:satMod val="103000"/>
                    <a:lumMod val="102000"/>
                    <a:tint val="94000"/>
                  </a:schemeClr>
                </a:gs>
                <a:gs pos="50000">
                  <a:schemeClr val="accent3">
                    <a:satMod val="110000"/>
                    <a:lumMod val="100000"/>
                    <a:shade val="100000"/>
                  </a:schemeClr>
                </a:gs>
                <a:gs pos="100000">
                  <a:schemeClr val="accent3">
                    <a:lumMod val="99000"/>
                    <a:satMod val="120000"/>
                    <a:shade val="78000"/>
                  </a:schemeClr>
                </a:gs>
              </a:gsLst>
              <a:lin ang="5400000" scaled="0"/>
            </a:gradFill>
            <a:ln>
              <a:noFill/>
            </a:ln>
            <a:effectLst/>
          </c:spPr>
          <c:invertIfNegative val="0"/>
          <c:cat>
            <c:strRef>
              <c:f>Sheet1!$A$2:$A$5</c:f>
              <c:strCache>
                <c:ptCount val="4"/>
                <c:pt idx="0">
                  <c:v>Project 1</c:v>
                </c:pt>
                <c:pt idx="1">
                  <c:v>Project 2</c:v>
                </c:pt>
                <c:pt idx="2">
                  <c:v>Project 3</c:v>
                </c:pt>
                <c:pt idx="3">
                  <c:v>Project 4</c:v>
                </c:pt>
              </c:strCache>
            </c:strRef>
          </c:cat>
          <c:val>
            <c:numRef>
              <c:f>Sheet1!$D$2:$D$5</c:f>
              <c:numCache>
                <c:formatCode>General</c:formatCode>
                <c:ptCount val="4"/>
                <c:pt idx="0">
                  <c:v>2</c:v>
                </c:pt>
                <c:pt idx="1">
                  <c:v>2</c:v>
                </c:pt>
                <c:pt idx="2">
                  <c:v>3</c:v>
                </c:pt>
                <c:pt idx="3">
                  <c:v>5</c:v>
                </c:pt>
              </c:numCache>
            </c:numRef>
          </c:val>
        </c:ser>
        <c:dLbls>
          <c:showLegendKey val="0"/>
          <c:showVal val="0"/>
          <c:showCatName val="0"/>
          <c:showSerName val="0"/>
          <c:showPercent val="0"/>
          <c:showBubbleSize val="0"/>
        </c:dLbls>
        <c:gapWidth val="100"/>
        <c:overlap val="-24"/>
        <c:axId val="279846912"/>
        <c:axId val="158172288"/>
      </c:barChart>
      <c:catAx>
        <c:axId val="279846912"/>
        <c:scaling>
          <c:orientation val="minMax"/>
        </c:scaling>
        <c:delete val="0"/>
        <c:axPos val="b"/>
        <c:numFmt formatCode="General" sourceLinked="1"/>
        <c:majorTickMark val="none"/>
        <c:minorTickMark val="none"/>
        <c:tickLblPos val="nextTo"/>
        <c:spPr>
          <a:noFill/>
          <a:ln w="9525" cap="flat" cmpd="sng" algn="ctr">
            <a:solidFill>
              <a:schemeClr val="tx2">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2"/>
                </a:solidFill>
                <a:latin typeface="+mn-lt"/>
                <a:ea typeface="+mn-ea"/>
                <a:cs typeface="+mn-cs"/>
              </a:defRPr>
            </a:pPr>
            <a:endParaRPr lang="es-CO"/>
          </a:p>
        </c:txPr>
        <c:crossAx val="158172288"/>
        <c:crosses val="autoZero"/>
        <c:auto val="1"/>
        <c:lblAlgn val="ctr"/>
        <c:lblOffset val="100"/>
        <c:noMultiLvlLbl val="0"/>
      </c:catAx>
      <c:valAx>
        <c:axId val="158172288"/>
        <c:scaling>
          <c:orientation val="minMax"/>
        </c:scaling>
        <c:delete val="0"/>
        <c:axPos val="l"/>
        <c:majorGridlines>
          <c:spPr>
            <a:ln w="9525" cap="flat" cmpd="sng" algn="ctr">
              <a:solidFill>
                <a:schemeClr val="tx2">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2"/>
                </a:solidFill>
                <a:latin typeface="+mn-lt"/>
                <a:ea typeface="+mn-ea"/>
                <a:cs typeface="+mn-cs"/>
              </a:defRPr>
            </a:pPr>
            <a:endParaRPr lang="es-CO"/>
          </a:p>
        </c:txPr>
        <c:crossAx val="279846912"/>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197" b="0" i="0" u="none" strike="noStrike" kern="1200" baseline="0">
              <a:solidFill>
                <a:schemeClr val="tx2"/>
              </a:solidFill>
              <a:latin typeface="+mn-lt"/>
              <a:ea typeface="+mn-ea"/>
              <a:cs typeface="+mn-cs"/>
            </a:defRPr>
          </a:pPr>
          <a:endParaRPr lang="es-CO"/>
        </a:p>
      </c:txPr>
    </c:legend>
    <c:plotVisOnly val="1"/>
    <c:dispBlanksAs val="gap"/>
    <c:showDLblsOverMax val="0"/>
  </c:chart>
  <c:spPr>
    <a:noFill/>
    <a:ln>
      <a:noFill/>
    </a:ln>
    <a:effectLst/>
  </c:spPr>
  <c:txPr>
    <a:bodyPr/>
    <a:lstStyle/>
    <a:p>
      <a:pPr>
        <a:defRPr/>
      </a:pPr>
      <a:endParaRPr lang="es-CO"/>
    </a:p>
  </c:txPr>
  <c:externalData r:id="rId1">
    <c:autoUpdate val="0"/>
  </c:externalData>
</c:chartSpace>
</file>

<file path=ppt/charts/chart14.xml><?xml version="1.0" encoding="utf-8"?>
<c:chartSpace xmlns:c="http://schemas.openxmlformats.org/drawingml/2006/chart" xmlns:a="http://schemas.openxmlformats.org/drawingml/2006/main" xmlns:r="http://schemas.openxmlformats.org/officeDocument/2006/relationships">
  <c:date1904 val="0"/>
  <c:lang val="es-CO"/>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areaChart>
        <c:grouping val="standard"/>
        <c:varyColors val="0"/>
        <c:ser>
          <c:idx val="0"/>
          <c:order val="0"/>
          <c:tx>
            <c:strRef>
              <c:f>Sheet1!$B$1</c:f>
              <c:strCache>
                <c:ptCount val="1"/>
                <c:pt idx="0">
                  <c:v>Project 1</c:v>
                </c:pt>
              </c:strCache>
            </c:strRef>
          </c:tx>
          <c:spPr>
            <a:gradFill rotWithShape="1">
              <a:gsLst>
                <a:gs pos="0">
                  <a:schemeClr val="accent1">
                    <a:satMod val="103000"/>
                    <a:lumMod val="102000"/>
                    <a:tint val="94000"/>
                  </a:schemeClr>
                </a:gs>
                <a:gs pos="50000">
                  <a:schemeClr val="accent1">
                    <a:satMod val="110000"/>
                    <a:lumMod val="100000"/>
                    <a:shade val="100000"/>
                  </a:schemeClr>
                </a:gs>
                <a:gs pos="100000">
                  <a:schemeClr val="accent1">
                    <a:lumMod val="99000"/>
                    <a:satMod val="120000"/>
                    <a:shade val="78000"/>
                  </a:schemeClr>
                </a:gs>
              </a:gsLst>
              <a:lin ang="5400000" scaled="0"/>
            </a:gradFill>
            <a:ln>
              <a:noFill/>
            </a:ln>
            <a:effectLst/>
          </c:spPr>
          <c:cat>
            <c:numRef>
              <c:f>Sheet1!$A$2:$A$6</c:f>
              <c:numCache>
                <c:formatCode>m/d/yyyy</c:formatCode>
                <c:ptCount val="5"/>
                <c:pt idx="0">
                  <c:v>41644</c:v>
                </c:pt>
                <c:pt idx="1">
                  <c:v>41645</c:v>
                </c:pt>
                <c:pt idx="2">
                  <c:v>41646</c:v>
                </c:pt>
                <c:pt idx="3">
                  <c:v>41647</c:v>
                </c:pt>
                <c:pt idx="4">
                  <c:v>41648</c:v>
                </c:pt>
              </c:numCache>
            </c:numRef>
          </c:cat>
          <c:val>
            <c:numRef>
              <c:f>Sheet1!$B$2:$B$6</c:f>
              <c:numCache>
                <c:formatCode>General</c:formatCode>
                <c:ptCount val="5"/>
                <c:pt idx="0">
                  <c:v>32</c:v>
                </c:pt>
                <c:pt idx="1">
                  <c:v>20</c:v>
                </c:pt>
                <c:pt idx="2">
                  <c:v>28</c:v>
                </c:pt>
                <c:pt idx="3">
                  <c:v>12</c:v>
                </c:pt>
                <c:pt idx="4">
                  <c:v>15</c:v>
                </c:pt>
              </c:numCache>
            </c:numRef>
          </c:val>
        </c:ser>
        <c:ser>
          <c:idx val="1"/>
          <c:order val="1"/>
          <c:tx>
            <c:strRef>
              <c:f>Sheet1!$C$1</c:f>
              <c:strCache>
                <c:ptCount val="1"/>
                <c:pt idx="0">
                  <c:v>Project 2</c:v>
                </c:pt>
              </c:strCache>
            </c:strRef>
          </c:tx>
          <c:spPr>
            <a:gradFill rotWithShape="1">
              <a:gsLst>
                <a:gs pos="0">
                  <a:schemeClr val="accent2">
                    <a:satMod val="103000"/>
                    <a:lumMod val="102000"/>
                    <a:tint val="94000"/>
                  </a:schemeClr>
                </a:gs>
                <a:gs pos="50000">
                  <a:schemeClr val="accent2">
                    <a:satMod val="110000"/>
                    <a:lumMod val="100000"/>
                    <a:shade val="100000"/>
                  </a:schemeClr>
                </a:gs>
                <a:gs pos="100000">
                  <a:schemeClr val="accent2">
                    <a:lumMod val="99000"/>
                    <a:satMod val="120000"/>
                    <a:shade val="78000"/>
                  </a:schemeClr>
                </a:gs>
              </a:gsLst>
              <a:lin ang="5400000" scaled="0"/>
            </a:gradFill>
            <a:ln>
              <a:noFill/>
            </a:ln>
            <a:effectLst/>
          </c:spPr>
          <c:cat>
            <c:numRef>
              <c:f>Sheet1!$A$2:$A$6</c:f>
              <c:numCache>
                <c:formatCode>m/d/yyyy</c:formatCode>
                <c:ptCount val="5"/>
                <c:pt idx="0">
                  <c:v>41644</c:v>
                </c:pt>
                <c:pt idx="1">
                  <c:v>41645</c:v>
                </c:pt>
                <c:pt idx="2">
                  <c:v>41646</c:v>
                </c:pt>
                <c:pt idx="3">
                  <c:v>41647</c:v>
                </c:pt>
                <c:pt idx="4">
                  <c:v>41648</c:v>
                </c:pt>
              </c:numCache>
            </c:numRef>
          </c:cat>
          <c:val>
            <c:numRef>
              <c:f>Sheet1!$C$2:$C$6</c:f>
              <c:numCache>
                <c:formatCode>General</c:formatCode>
                <c:ptCount val="5"/>
                <c:pt idx="0">
                  <c:v>12</c:v>
                </c:pt>
                <c:pt idx="1">
                  <c:v>13</c:v>
                </c:pt>
                <c:pt idx="2">
                  <c:v>12</c:v>
                </c:pt>
                <c:pt idx="3">
                  <c:v>21</c:v>
                </c:pt>
                <c:pt idx="4">
                  <c:v>28</c:v>
                </c:pt>
              </c:numCache>
            </c:numRef>
          </c:val>
        </c:ser>
        <c:ser>
          <c:idx val="2"/>
          <c:order val="2"/>
          <c:tx>
            <c:strRef>
              <c:f>Sheet1!$D$1</c:f>
              <c:strCache>
                <c:ptCount val="1"/>
                <c:pt idx="0">
                  <c:v>Project 3</c:v>
                </c:pt>
              </c:strCache>
            </c:strRef>
          </c:tx>
          <c:spPr>
            <a:gradFill rotWithShape="1">
              <a:gsLst>
                <a:gs pos="0">
                  <a:schemeClr val="accent3">
                    <a:satMod val="103000"/>
                    <a:lumMod val="102000"/>
                    <a:tint val="94000"/>
                  </a:schemeClr>
                </a:gs>
                <a:gs pos="50000">
                  <a:schemeClr val="accent3">
                    <a:satMod val="110000"/>
                    <a:lumMod val="100000"/>
                    <a:shade val="100000"/>
                  </a:schemeClr>
                </a:gs>
                <a:gs pos="100000">
                  <a:schemeClr val="accent3">
                    <a:lumMod val="99000"/>
                    <a:satMod val="120000"/>
                    <a:shade val="78000"/>
                  </a:schemeClr>
                </a:gs>
              </a:gsLst>
              <a:lin ang="5400000" scaled="0"/>
            </a:gradFill>
            <a:ln>
              <a:noFill/>
            </a:ln>
            <a:effectLst/>
          </c:spPr>
          <c:cat>
            <c:numRef>
              <c:f>Sheet1!$A$2:$A$6</c:f>
              <c:numCache>
                <c:formatCode>m/d/yyyy</c:formatCode>
                <c:ptCount val="5"/>
                <c:pt idx="0">
                  <c:v>41644</c:v>
                </c:pt>
                <c:pt idx="1">
                  <c:v>41645</c:v>
                </c:pt>
                <c:pt idx="2">
                  <c:v>41646</c:v>
                </c:pt>
                <c:pt idx="3">
                  <c:v>41647</c:v>
                </c:pt>
                <c:pt idx="4">
                  <c:v>41648</c:v>
                </c:pt>
              </c:numCache>
            </c:numRef>
          </c:cat>
          <c:val>
            <c:numRef>
              <c:f>Sheet1!$D$2:$D$6</c:f>
              <c:numCache>
                <c:formatCode>General</c:formatCode>
                <c:ptCount val="5"/>
                <c:pt idx="0">
                  <c:v>12</c:v>
                </c:pt>
                <c:pt idx="1">
                  <c:v>1</c:v>
                </c:pt>
                <c:pt idx="2">
                  <c:v>6</c:v>
                </c:pt>
                <c:pt idx="3">
                  <c:v>21</c:v>
                </c:pt>
                <c:pt idx="4">
                  <c:v>20</c:v>
                </c:pt>
              </c:numCache>
            </c:numRef>
          </c:val>
        </c:ser>
        <c:ser>
          <c:idx val="3"/>
          <c:order val="3"/>
          <c:tx>
            <c:strRef>
              <c:f>Sheet1!$E$1</c:f>
              <c:strCache>
                <c:ptCount val="1"/>
                <c:pt idx="0">
                  <c:v>Project 4</c:v>
                </c:pt>
              </c:strCache>
            </c:strRef>
          </c:tx>
          <c:spPr>
            <a:gradFill rotWithShape="1">
              <a:gsLst>
                <a:gs pos="0">
                  <a:schemeClr val="accent4">
                    <a:satMod val="103000"/>
                    <a:lumMod val="102000"/>
                    <a:tint val="94000"/>
                  </a:schemeClr>
                </a:gs>
                <a:gs pos="50000">
                  <a:schemeClr val="accent4">
                    <a:satMod val="110000"/>
                    <a:lumMod val="100000"/>
                    <a:shade val="100000"/>
                  </a:schemeClr>
                </a:gs>
                <a:gs pos="100000">
                  <a:schemeClr val="accent4">
                    <a:lumMod val="99000"/>
                    <a:satMod val="120000"/>
                    <a:shade val="78000"/>
                  </a:schemeClr>
                </a:gs>
              </a:gsLst>
              <a:lin ang="5400000" scaled="0"/>
            </a:gradFill>
            <a:ln>
              <a:noFill/>
            </a:ln>
            <a:effectLst/>
          </c:spPr>
          <c:cat>
            <c:numRef>
              <c:f>Sheet1!$A$2:$A$6</c:f>
              <c:numCache>
                <c:formatCode>m/d/yyyy</c:formatCode>
                <c:ptCount val="5"/>
                <c:pt idx="0">
                  <c:v>41644</c:v>
                </c:pt>
                <c:pt idx="1">
                  <c:v>41645</c:v>
                </c:pt>
                <c:pt idx="2">
                  <c:v>41646</c:v>
                </c:pt>
                <c:pt idx="3">
                  <c:v>41647</c:v>
                </c:pt>
                <c:pt idx="4">
                  <c:v>41648</c:v>
                </c:pt>
              </c:numCache>
            </c:numRef>
          </c:cat>
          <c:val>
            <c:numRef>
              <c:f>Sheet1!$E$2:$E$6</c:f>
              <c:numCache>
                <c:formatCode>General</c:formatCode>
                <c:ptCount val="5"/>
                <c:pt idx="0">
                  <c:v>2</c:v>
                </c:pt>
                <c:pt idx="1">
                  <c:v>5</c:v>
                </c:pt>
                <c:pt idx="2">
                  <c:v>3</c:v>
                </c:pt>
                <c:pt idx="3">
                  <c:v>21</c:v>
                </c:pt>
                <c:pt idx="4">
                  <c:v>2</c:v>
                </c:pt>
              </c:numCache>
            </c:numRef>
          </c:val>
        </c:ser>
        <c:dLbls>
          <c:showLegendKey val="0"/>
          <c:showVal val="0"/>
          <c:showCatName val="0"/>
          <c:showSerName val="0"/>
          <c:showPercent val="0"/>
          <c:showBubbleSize val="0"/>
        </c:dLbls>
        <c:axId val="279847936"/>
        <c:axId val="158175168"/>
      </c:areaChart>
      <c:dateAx>
        <c:axId val="279847936"/>
        <c:scaling>
          <c:orientation val="minMax"/>
        </c:scaling>
        <c:delete val="0"/>
        <c:axPos val="b"/>
        <c:numFmt formatCode="m/d/yyyy" sourceLinked="1"/>
        <c:majorTickMark val="out"/>
        <c:minorTickMark val="none"/>
        <c:tickLblPos val="nextTo"/>
        <c:spPr>
          <a:noFill/>
          <a:ln w="9525" cap="flat" cmpd="sng" algn="ctr">
            <a:solidFill>
              <a:schemeClr val="tx2">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2"/>
                </a:solidFill>
                <a:latin typeface="+mn-lt"/>
                <a:ea typeface="+mn-ea"/>
                <a:cs typeface="+mn-cs"/>
              </a:defRPr>
            </a:pPr>
            <a:endParaRPr lang="es-CO"/>
          </a:p>
        </c:txPr>
        <c:crossAx val="158175168"/>
        <c:crosses val="autoZero"/>
        <c:auto val="1"/>
        <c:lblOffset val="100"/>
        <c:baseTimeUnit val="days"/>
      </c:dateAx>
      <c:valAx>
        <c:axId val="158175168"/>
        <c:scaling>
          <c:orientation val="minMax"/>
        </c:scaling>
        <c:delete val="0"/>
        <c:axPos val="l"/>
        <c:majorGridlines>
          <c:spPr>
            <a:ln w="9525" cap="flat" cmpd="sng" algn="ctr">
              <a:solidFill>
                <a:schemeClr val="tx2">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2"/>
                </a:solidFill>
                <a:latin typeface="+mn-lt"/>
                <a:ea typeface="+mn-ea"/>
                <a:cs typeface="+mn-cs"/>
              </a:defRPr>
            </a:pPr>
            <a:endParaRPr lang="es-CO"/>
          </a:p>
        </c:txPr>
        <c:crossAx val="279847936"/>
        <c:crosses val="autoZero"/>
        <c:crossBetween val="midCat"/>
      </c:valAx>
      <c:spPr>
        <a:noFill/>
        <a:ln>
          <a:noFill/>
        </a:ln>
        <a:effectLst/>
      </c:spPr>
    </c:plotArea>
    <c:legend>
      <c:legendPos val="b"/>
      <c:overlay val="0"/>
      <c:spPr>
        <a:noFill/>
        <a:ln>
          <a:noFill/>
        </a:ln>
        <a:effectLst/>
      </c:spPr>
      <c:txPr>
        <a:bodyPr rot="0" spcFirstLastPara="1" vertOverflow="ellipsis" vert="horz" wrap="square" anchor="ctr" anchorCtr="1"/>
        <a:lstStyle/>
        <a:p>
          <a:pPr>
            <a:defRPr sz="1197" b="0" i="0" u="none" strike="noStrike" kern="1200" baseline="0">
              <a:solidFill>
                <a:schemeClr val="tx2"/>
              </a:solidFill>
              <a:latin typeface="+mn-lt"/>
              <a:ea typeface="+mn-ea"/>
              <a:cs typeface="+mn-cs"/>
            </a:defRPr>
          </a:pPr>
          <a:endParaRPr lang="es-CO"/>
        </a:p>
      </c:txPr>
    </c:legend>
    <c:plotVisOnly val="1"/>
    <c:dispBlanksAs val="zero"/>
    <c:showDLblsOverMax val="0"/>
  </c:chart>
  <c:spPr>
    <a:noFill/>
    <a:ln>
      <a:noFill/>
    </a:ln>
    <a:effectLst/>
  </c:spPr>
  <c:txPr>
    <a:bodyPr/>
    <a:lstStyle/>
    <a:p>
      <a:pPr>
        <a:defRPr/>
      </a:pPr>
      <a:endParaRPr lang="es-CO"/>
    </a:p>
  </c:txPr>
  <c:externalData r:id="rId1">
    <c:autoUpdate val="0"/>
  </c:externalData>
</c:chartSpace>
</file>

<file path=ppt/charts/chart15.xml><?xml version="1.0" encoding="utf-8"?>
<c:chartSpace xmlns:c="http://schemas.openxmlformats.org/drawingml/2006/chart" xmlns:a="http://schemas.openxmlformats.org/drawingml/2006/main" xmlns:r="http://schemas.openxmlformats.org/officeDocument/2006/relationships">
  <c:date1904 val="0"/>
  <c:lang val="es-CO"/>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scatterChart>
        <c:scatterStyle val="smoothMarker"/>
        <c:varyColors val="0"/>
        <c:ser>
          <c:idx val="0"/>
          <c:order val="0"/>
          <c:tx>
            <c:strRef>
              <c:f>Sheet1!$B$1</c:f>
              <c:strCache>
                <c:ptCount val="1"/>
                <c:pt idx="0">
                  <c:v>Y-Values</c:v>
                </c:pt>
              </c:strCache>
            </c:strRef>
          </c:tx>
          <c:spPr>
            <a:ln w="38100" cap="rnd" cmpd="sng" algn="ctr">
              <a:solidFill>
                <a:schemeClr val="accent1"/>
              </a:solidFill>
              <a:prstDash val="solid"/>
              <a:round/>
            </a:ln>
            <a:effectLst/>
          </c:spPr>
          <c:marker>
            <c:symbol val="circle"/>
            <c:size val="10"/>
            <c:spPr>
              <a:solidFill>
                <a:schemeClr val="accent1"/>
              </a:solidFill>
              <a:ln w="6350" cap="flat" cmpd="sng" algn="ctr">
                <a:solidFill>
                  <a:schemeClr val="accent1"/>
                </a:solidFill>
                <a:prstDash val="solid"/>
                <a:round/>
              </a:ln>
              <a:effectLst/>
            </c:spPr>
          </c:marker>
          <c:trendline>
            <c:spPr>
              <a:ln w="6350" cap="rnd" cmpd="sng" algn="ctr">
                <a:solidFill>
                  <a:schemeClr val="tx1"/>
                </a:solidFill>
                <a:prstDash val="solid"/>
                <a:round/>
              </a:ln>
              <a:effectLst/>
            </c:spPr>
            <c:trendlineType val="log"/>
            <c:dispRSqr val="0"/>
            <c:dispEq val="0"/>
          </c:trendline>
          <c:trendline>
            <c:spPr>
              <a:ln w="6350" cap="rnd" cmpd="sng" algn="ctr">
                <a:solidFill>
                  <a:schemeClr val="tx1"/>
                </a:solidFill>
                <a:prstDash val="solid"/>
                <a:round/>
              </a:ln>
              <a:effectLst/>
            </c:spPr>
            <c:trendlineType val="log"/>
            <c:dispRSqr val="0"/>
            <c:dispEq val="0"/>
          </c:trendline>
          <c:xVal>
            <c:numRef>
              <c:f>Sheet1!$A$2:$A$5</c:f>
              <c:numCache>
                <c:formatCode>General</c:formatCode>
                <c:ptCount val="4"/>
                <c:pt idx="0">
                  <c:v>0</c:v>
                </c:pt>
                <c:pt idx="1">
                  <c:v>1</c:v>
                </c:pt>
                <c:pt idx="2">
                  <c:v>2</c:v>
                </c:pt>
                <c:pt idx="3">
                  <c:v>2.5</c:v>
                </c:pt>
              </c:numCache>
            </c:numRef>
          </c:xVal>
          <c:yVal>
            <c:numRef>
              <c:f>Sheet1!$B$2:$B$5</c:f>
              <c:numCache>
                <c:formatCode>General</c:formatCode>
                <c:ptCount val="4"/>
                <c:pt idx="0">
                  <c:v>7</c:v>
                </c:pt>
                <c:pt idx="1">
                  <c:v>12</c:v>
                </c:pt>
                <c:pt idx="2">
                  <c:v>9</c:v>
                </c:pt>
                <c:pt idx="3">
                  <c:v>9</c:v>
                </c:pt>
              </c:numCache>
            </c:numRef>
          </c:yVal>
          <c:smooth val="1"/>
        </c:ser>
        <c:ser>
          <c:idx val="1"/>
          <c:order val="1"/>
          <c:tx>
            <c:strRef>
              <c:f>Sheet1!$C$1</c:f>
              <c:strCache>
                <c:ptCount val="1"/>
                <c:pt idx="0">
                  <c:v>Column1</c:v>
                </c:pt>
              </c:strCache>
            </c:strRef>
          </c:tx>
          <c:spPr>
            <a:ln w="38100" cap="rnd" cmpd="sng" algn="ctr">
              <a:solidFill>
                <a:schemeClr val="accent2"/>
              </a:solidFill>
              <a:prstDash val="solid"/>
              <a:round/>
            </a:ln>
            <a:effectLst/>
          </c:spPr>
          <c:marker>
            <c:symbol val="circle"/>
            <c:size val="10"/>
            <c:spPr>
              <a:solidFill>
                <a:schemeClr val="accent2"/>
              </a:solidFill>
              <a:ln w="6350" cap="flat" cmpd="sng" algn="ctr">
                <a:solidFill>
                  <a:schemeClr val="accent2"/>
                </a:solidFill>
                <a:prstDash val="solid"/>
                <a:round/>
              </a:ln>
              <a:effectLst/>
            </c:spPr>
          </c:marker>
          <c:xVal>
            <c:numRef>
              <c:f>Sheet1!$A$2:$A$5</c:f>
              <c:numCache>
                <c:formatCode>General</c:formatCode>
                <c:ptCount val="4"/>
                <c:pt idx="0">
                  <c:v>0</c:v>
                </c:pt>
                <c:pt idx="1">
                  <c:v>1</c:v>
                </c:pt>
                <c:pt idx="2">
                  <c:v>2</c:v>
                </c:pt>
                <c:pt idx="3">
                  <c:v>2.5</c:v>
                </c:pt>
              </c:numCache>
            </c:numRef>
          </c:xVal>
          <c:yVal>
            <c:numRef>
              <c:f>Sheet1!$C$2:$C$5</c:f>
              <c:numCache>
                <c:formatCode>General</c:formatCode>
                <c:ptCount val="4"/>
                <c:pt idx="0">
                  <c:v>9</c:v>
                </c:pt>
                <c:pt idx="1">
                  <c:v>6</c:v>
                </c:pt>
                <c:pt idx="2">
                  <c:v>7</c:v>
                </c:pt>
                <c:pt idx="3">
                  <c:v>5</c:v>
                </c:pt>
              </c:numCache>
            </c:numRef>
          </c:yVal>
          <c:smooth val="1"/>
        </c:ser>
        <c:ser>
          <c:idx val="2"/>
          <c:order val="2"/>
          <c:tx>
            <c:strRef>
              <c:f>Sheet1!$D$1</c:f>
              <c:strCache>
                <c:ptCount val="1"/>
                <c:pt idx="0">
                  <c:v>Column2</c:v>
                </c:pt>
              </c:strCache>
            </c:strRef>
          </c:tx>
          <c:spPr>
            <a:ln w="38100" cap="rnd" cmpd="sng" algn="ctr">
              <a:solidFill>
                <a:schemeClr val="accent3"/>
              </a:solidFill>
              <a:prstDash val="solid"/>
              <a:round/>
            </a:ln>
            <a:effectLst/>
          </c:spPr>
          <c:marker>
            <c:symbol val="circle"/>
            <c:size val="10"/>
            <c:spPr>
              <a:solidFill>
                <a:schemeClr val="accent3"/>
              </a:solidFill>
              <a:ln w="6350" cap="flat" cmpd="sng" algn="ctr">
                <a:solidFill>
                  <a:schemeClr val="accent3"/>
                </a:solidFill>
                <a:prstDash val="solid"/>
                <a:round/>
              </a:ln>
              <a:effectLst/>
            </c:spPr>
          </c:marker>
          <c:xVal>
            <c:numRef>
              <c:f>Sheet1!$A$2:$A$5</c:f>
              <c:numCache>
                <c:formatCode>General</c:formatCode>
                <c:ptCount val="4"/>
                <c:pt idx="0">
                  <c:v>0</c:v>
                </c:pt>
                <c:pt idx="1">
                  <c:v>1</c:v>
                </c:pt>
                <c:pt idx="2">
                  <c:v>2</c:v>
                </c:pt>
                <c:pt idx="3">
                  <c:v>2.5</c:v>
                </c:pt>
              </c:numCache>
            </c:numRef>
          </c:xVal>
          <c:yVal>
            <c:numRef>
              <c:f>Sheet1!$D$2:$D$5</c:f>
              <c:numCache>
                <c:formatCode>General</c:formatCode>
                <c:ptCount val="4"/>
                <c:pt idx="0">
                  <c:v>11</c:v>
                </c:pt>
                <c:pt idx="1">
                  <c:v>1</c:v>
                </c:pt>
                <c:pt idx="2">
                  <c:v>12</c:v>
                </c:pt>
                <c:pt idx="3">
                  <c:v>14</c:v>
                </c:pt>
              </c:numCache>
            </c:numRef>
          </c:yVal>
          <c:smooth val="1"/>
        </c:ser>
        <c:dLbls>
          <c:showLegendKey val="0"/>
          <c:showVal val="0"/>
          <c:showCatName val="0"/>
          <c:showSerName val="0"/>
          <c:showPercent val="0"/>
          <c:showBubbleSize val="0"/>
        </c:dLbls>
        <c:axId val="158178048"/>
        <c:axId val="158178624"/>
      </c:scatterChart>
      <c:scatterChart>
        <c:scatterStyle val="smoothMarker"/>
        <c:varyColors val="0"/>
        <c:ser>
          <c:idx val="3"/>
          <c:order val="3"/>
          <c:tx>
            <c:strRef>
              <c:f>Sheet1!$E$1</c:f>
              <c:strCache>
                <c:ptCount val="1"/>
                <c:pt idx="0">
                  <c:v>Column3</c:v>
                </c:pt>
              </c:strCache>
            </c:strRef>
          </c:tx>
          <c:spPr>
            <a:ln w="38100" cap="rnd" cmpd="sng" algn="ctr">
              <a:solidFill>
                <a:schemeClr val="accent4"/>
              </a:solidFill>
              <a:prstDash val="solid"/>
              <a:round/>
            </a:ln>
            <a:effectLst/>
          </c:spPr>
          <c:marker>
            <c:symbol val="circle"/>
            <c:size val="10"/>
            <c:spPr>
              <a:solidFill>
                <a:schemeClr val="accent4"/>
              </a:solidFill>
              <a:ln w="6350" cap="flat" cmpd="sng" algn="ctr">
                <a:solidFill>
                  <a:schemeClr val="accent4"/>
                </a:solidFill>
                <a:prstDash val="solid"/>
                <a:round/>
              </a:ln>
              <a:effectLst/>
            </c:spPr>
          </c:marker>
          <c:dPt>
            <c:idx val="2"/>
            <c:bubble3D val="0"/>
          </c:dPt>
          <c:xVal>
            <c:numRef>
              <c:f>Sheet1!$A$2:$A$5</c:f>
              <c:numCache>
                <c:formatCode>General</c:formatCode>
                <c:ptCount val="4"/>
                <c:pt idx="0">
                  <c:v>0</c:v>
                </c:pt>
                <c:pt idx="1">
                  <c:v>1</c:v>
                </c:pt>
                <c:pt idx="2">
                  <c:v>2</c:v>
                </c:pt>
                <c:pt idx="3">
                  <c:v>2.5</c:v>
                </c:pt>
              </c:numCache>
            </c:numRef>
          </c:xVal>
          <c:yVal>
            <c:numRef>
              <c:f>Sheet1!$E$2:$E$5</c:f>
              <c:numCache>
                <c:formatCode>General</c:formatCode>
                <c:ptCount val="4"/>
                <c:pt idx="0">
                  <c:v>2</c:v>
                </c:pt>
                <c:pt idx="1">
                  <c:v>13</c:v>
                </c:pt>
                <c:pt idx="2">
                  <c:v>14</c:v>
                </c:pt>
                <c:pt idx="3">
                  <c:v>15</c:v>
                </c:pt>
              </c:numCache>
            </c:numRef>
          </c:yVal>
          <c:smooth val="1"/>
        </c:ser>
        <c:dLbls>
          <c:showLegendKey val="0"/>
          <c:showVal val="0"/>
          <c:showCatName val="0"/>
          <c:showSerName val="0"/>
          <c:showPercent val="0"/>
          <c:showBubbleSize val="0"/>
        </c:dLbls>
        <c:axId val="184681024"/>
        <c:axId val="184680448"/>
      </c:scatterChart>
      <c:valAx>
        <c:axId val="158178048"/>
        <c:scaling>
          <c:orientation val="minMax"/>
        </c:scaling>
        <c:delete val="0"/>
        <c:axPos val="b"/>
        <c:numFmt formatCode="General" sourceLinked="1"/>
        <c:majorTickMark val="out"/>
        <c:minorTickMark val="none"/>
        <c:tickLblPos val="nextTo"/>
        <c:spPr>
          <a:noFill/>
          <a:ln w="6350" cap="flat" cmpd="sng" algn="ctr">
            <a:solidFill>
              <a:schemeClr val="bg1">
                <a:lumMod val="75000"/>
              </a:schemeClr>
            </a:solidFill>
            <a:prstDash val="solid"/>
            <a:round/>
          </a:ln>
          <a:effectLst/>
        </c:spPr>
        <c:txPr>
          <a:bodyPr rot="-60000000" spcFirstLastPara="1" vertOverflow="ellipsis" vert="horz" wrap="square" anchor="ctr" anchorCtr="1"/>
          <a:lstStyle/>
          <a:p>
            <a:pPr>
              <a:defRPr sz="1000" b="0" i="0" u="none" strike="noStrike" kern="1200" baseline="0">
                <a:solidFill>
                  <a:schemeClr val="accent6"/>
                </a:solidFill>
                <a:latin typeface="+mn-lt"/>
                <a:ea typeface="+mn-ea"/>
                <a:cs typeface="+mn-cs"/>
              </a:defRPr>
            </a:pPr>
            <a:endParaRPr lang="es-CO"/>
          </a:p>
        </c:txPr>
        <c:crossAx val="158178624"/>
        <c:crosses val="autoZero"/>
        <c:crossBetween val="midCat"/>
      </c:valAx>
      <c:valAx>
        <c:axId val="158178624"/>
        <c:scaling>
          <c:orientation val="minMax"/>
        </c:scaling>
        <c:delete val="0"/>
        <c:axPos val="l"/>
        <c:majorGridlines>
          <c:spPr>
            <a:ln w="6350" cap="flat" cmpd="sng" algn="ctr">
              <a:solidFill>
                <a:schemeClr val="tx1"/>
              </a:solidFill>
              <a:prstDash val="sysDash"/>
              <a:round/>
            </a:ln>
            <a:effectLst/>
          </c:spPr>
        </c:majorGridlines>
        <c:numFmt formatCode="General" sourceLinked="1"/>
        <c:majorTickMark val="out"/>
        <c:minorTickMark val="none"/>
        <c:tickLblPos val="nextTo"/>
        <c:spPr>
          <a:noFill/>
          <a:ln w="6350" cap="flat" cmpd="sng" algn="ctr">
            <a:solidFill>
              <a:schemeClr val="bg1">
                <a:lumMod val="75000"/>
              </a:schemeClr>
            </a:solidFill>
            <a:prstDash val="solid"/>
            <a:round/>
          </a:ln>
          <a:effectLst/>
        </c:spPr>
        <c:txPr>
          <a:bodyPr rot="-60000000" spcFirstLastPara="1" vertOverflow="ellipsis" vert="horz" wrap="square" anchor="ctr" anchorCtr="1"/>
          <a:lstStyle/>
          <a:p>
            <a:pPr>
              <a:defRPr sz="1000" b="0" i="0" u="none" strike="noStrike" kern="1200" baseline="0">
                <a:solidFill>
                  <a:schemeClr val="accent6"/>
                </a:solidFill>
                <a:latin typeface="+mn-lt"/>
                <a:ea typeface="+mn-ea"/>
                <a:cs typeface="+mn-cs"/>
              </a:defRPr>
            </a:pPr>
            <a:endParaRPr lang="es-CO"/>
          </a:p>
        </c:txPr>
        <c:crossAx val="158178048"/>
        <c:crosses val="autoZero"/>
        <c:crossBetween val="midCat"/>
      </c:valAx>
      <c:valAx>
        <c:axId val="184680448"/>
        <c:scaling>
          <c:orientation val="minMax"/>
        </c:scaling>
        <c:delete val="0"/>
        <c:axPos val="r"/>
        <c:numFmt formatCode="General" sourceLinked="1"/>
        <c:majorTickMark val="out"/>
        <c:minorTickMark val="none"/>
        <c:tickLblPos val="nextTo"/>
        <c:spPr>
          <a:noFill/>
          <a:ln w="6350" cap="flat" cmpd="sng" algn="ctr">
            <a:solidFill>
              <a:schemeClr val="tx1">
                <a:tint val="75000"/>
              </a:schemeClr>
            </a:solidFill>
            <a:prstDash val="solid"/>
            <a:round/>
          </a:ln>
          <a:effectLst/>
        </c:spPr>
        <c:txPr>
          <a:bodyPr rot="-60000000" spcFirstLastPara="1" vertOverflow="ellipsis" vert="horz" wrap="square" anchor="ctr" anchorCtr="1"/>
          <a:lstStyle/>
          <a:p>
            <a:pPr>
              <a:defRPr sz="1000" b="0" i="0" u="none" strike="noStrike" kern="1200" baseline="0">
                <a:solidFill>
                  <a:schemeClr val="accent6"/>
                </a:solidFill>
                <a:latin typeface="+mn-lt"/>
                <a:ea typeface="+mn-ea"/>
                <a:cs typeface="+mn-cs"/>
              </a:defRPr>
            </a:pPr>
            <a:endParaRPr lang="es-CO"/>
          </a:p>
        </c:txPr>
        <c:crossAx val="184681024"/>
        <c:crosses val="max"/>
        <c:crossBetween val="midCat"/>
      </c:valAx>
      <c:valAx>
        <c:axId val="184681024"/>
        <c:scaling>
          <c:orientation val="minMax"/>
        </c:scaling>
        <c:delete val="1"/>
        <c:axPos val="b"/>
        <c:numFmt formatCode="General" sourceLinked="1"/>
        <c:majorTickMark val="out"/>
        <c:minorTickMark val="none"/>
        <c:tickLblPos val="nextTo"/>
        <c:crossAx val="184680448"/>
        <c:crosses val="autoZero"/>
        <c:crossBetween val="midCat"/>
      </c:valAx>
      <c:spPr>
        <a:noFill/>
        <a:ln>
          <a:solidFill>
            <a:schemeClr val="tx1"/>
          </a:solidFill>
        </a:ln>
        <a:effectLst/>
      </c:spPr>
    </c:plotArea>
    <c:plotVisOnly val="1"/>
    <c:dispBlanksAs val="gap"/>
    <c:showDLblsOverMax val="0"/>
  </c:chart>
  <c:spPr>
    <a:noFill/>
    <a:ln w="6350" cap="flat" cmpd="sng" algn="ctr">
      <a:noFill/>
      <a:prstDash val="solid"/>
      <a:miter lim="800000"/>
    </a:ln>
    <a:effectLst/>
  </c:spPr>
  <c:txPr>
    <a:bodyPr/>
    <a:lstStyle/>
    <a:p>
      <a:pPr>
        <a:defRPr sz="1000">
          <a:solidFill>
            <a:schemeClr val="accent6"/>
          </a:solidFill>
        </a:defRPr>
      </a:pPr>
      <a:endParaRPr lang="es-CO"/>
    </a:p>
  </c:txPr>
  <c:externalData r:id="rId1">
    <c:autoUpdate val="0"/>
  </c:externalData>
</c:chartSpace>
</file>

<file path=ppt/charts/chart16.xml><?xml version="1.0" encoding="utf-8"?>
<c:chartSpace xmlns:c="http://schemas.openxmlformats.org/drawingml/2006/chart" xmlns:a="http://schemas.openxmlformats.org/drawingml/2006/main" xmlns:r="http://schemas.openxmlformats.org/officeDocument/2006/relationships">
  <c:date1904 val="0"/>
  <c:lang val="es-CO"/>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Debt</c:v>
                </c:pt>
              </c:strCache>
            </c:strRef>
          </c:tx>
          <c:spPr>
            <a:gradFill rotWithShape="1">
              <a:gsLst>
                <a:gs pos="0">
                  <a:schemeClr val="accent1">
                    <a:satMod val="103000"/>
                    <a:lumMod val="102000"/>
                    <a:tint val="94000"/>
                  </a:schemeClr>
                </a:gs>
                <a:gs pos="50000">
                  <a:schemeClr val="accent1">
                    <a:satMod val="110000"/>
                    <a:lumMod val="100000"/>
                    <a:shade val="100000"/>
                  </a:schemeClr>
                </a:gs>
                <a:gs pos="100000">
                  <a:schemeClr val="accent1">
                    <a:lumMod val="99000"/>
                    <a:satMod val="120000"/>
                    <a:shade val="78000"/>
                  </a:schemeClr>
                </a:gs>
              </a:gsLst>
              <a:lin ang="5400000" scaled="0"/>
            </a:gra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2"/>
                    </a:solidFill>
                    <a:latin typeface="+mn-lt"/>
                    <a:ea typeface="+mn-ea"/>
                    <a:cs typeface="+mn-cs"/>
                  </a:defRPr>
                </a:pPr>
                <a:endParaRPr lang="es-CO"/>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a:solidFill>
                        <a:schemeClr val="tx2">
                          <a:lumMod val="35000"/>
                          <a:lumOff val="65000"/>
                        </a:schemeClr>
                      </a:solidFill>
                    </a:ln>
                    <a:effectLst/>
                  </c:spPr>
                </c15:leaderLines>
              </c:ext>
            </c:extLst>
          </c:dLbls>
          <c:cat>
            <c:numRef>
              <c:f>Sheet1!$A$2:$A$5</c:f>
              <c:numCache>
                <c:formatCode>General</c:formatCode>
                <c:ptCount val="4"/>
                <c:pt idx="0">
                  <c:v>2012</c:v>
                </c:pt>
                <c:pt idx="1">
                  <c:v>2013</c:v>
                </c:pt>
                <c:pt idx="2">
                  <c:v>2014</c:v>
                </c:pt>
                <c:pt idx="3">
                  <c:v>2015</c:v>
                </c:pt>
              </c:numCache>
            </c:numRef>
          </c:cat>
          <c:val>
            <c:numRef>
              <c:f>Sheet1!$B$2:$B$5</c:f>
              <c:numCache>
                <c:formatCode>General</c:formatCode>
                <c:ptCount val="4"/>
                <c:pt idx="0">
                  <c:v>955</c:v>
                </c:pt>
                <c:pt idx="1">
                  <c:v>299</c:v>
                </c:pt>
                <c:pt idx="2">
                  <c:v>641</c:v>
                </c:pt>
                <c:pt idx="3">
                  <c:v>400</c:v>
                </c:pt>
              </c:numCache>
            </c:numRef>
          </c:val>
        </c:ser>
        <c:ser>
          <c:idx val="1"/>
          <c:order val="1"/>
          <c:tx>
            <c:strRef>
              <c:f>Sheet1!$C$1</c:f>
              <c:strCache>
                <c:ptCount val="1"/>
                <c:pt idx="0">
                  <c:v>Asset</c:v>
                </c:pt>
              </c:strCache>
            </c:strRef>
          </c:tx>
          <c:spPr>
            <a:gradFill rotWithShape="1">
              <a:gsLst>
                <a:gs pos="0">
                  <a:schemeClr val="accent2">
                    <a:satMod val="103000"/>
                    <a:lumMod val="102000"/>
                    <a:tint val="94000"/>
                  </a:schemeClr>
                </a:gs>
                <a:gs pos="50000">
                  <a:schemeClr val="accent2">
                    <a:satMod val="110000"/>
                    <a:lumMod val="100000"/>
                    <a:shade val="100000"/>
                  </a:schemeClr>
                </a:gs>
                <a:gs pos="100000">
                  <a:schemeClr val="accent2">
                    <a:lumMod val="99000"/>
                    <a:satMod val="120000"/>
                    <a:shade val="78000"/>
                  </a:schemeClr>
                </a:gs>
              </a:gsLst>
              <a:lin ang="5400000" scaled="0"/>
            </a:gra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2"/>
                    </a:solidFill>
                    <a:latin typeface="+mn-lt"/>
                    <a:ea typeface="+mn-ea"/>
                    <a:cs typeface="+mn-cs"/>
                  </a:defRPr>
                </a:pPr>
                <a:endParaRPr lang="es-CO"/>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a:solidFill>
                        <a:schemeClr val="tx2">
                          <a:lumMod val="35000"/>
                          <a:lumOff val="65000"/>
                        </a:schemeClr>
                      </a:solidFill>
                    </a:ln>
                    <a:effectLst/>
                  </c:spPr>
                </c15:leaderLines>
              </c:ext>
            </c:extLst>
          </c:dLbls>
          <c:cat>
            <c:numRef>
              <c:f>Sheet1!$A$2:$A$5</c:f>
              <c:numCache>
                <c:formatCode>General</c:formatCode>
                <c:ptCount val="4"/>
                <c:pt idx="0">
                  <c:v>2012</c:v>
                </c:pt>
                <c:pt idx="1">
                  <c:v>2013</c:v>
                </c:pt>
                <c:pt idx="2">
                  <c:v>2014</c:v>
                </c:pt>
                <c:pt idx="3">
                  <c:v>2015</c:v>
                </c:pt>
              </c:numCache>
            </c:numRef>
          </c:cat>
          <c:val>
            <c:numRef>
              <c:f>Sheet1!$C$2:$C$5</c:f>
              <c:numCache>
                <c:formatCode>General</c:formatCode>
                <c:ptCount val="4"/>
                <c:pt idx="0">
                  <c:v>874</c:v>
                </c:pt>
                <c:pt idx="1">
                  <c:v>555</c:v>
                </c:pt>
                <c:pt idx="2">
                  <c:v>400</c:v>
                </c:pt>
                <c:pt idx="3">
                  <c:v>600</c:v>
                </c:pt>
              </c:numCache>
            </c:numRef>
          </c:val>
        </c:ser>
        <c:ser>
          <c:idx val="2"/>
          <c:order val="2"/>
          <c:tx>
            <c:strRef>
              <c:f>Sheet1!$D$1</c:f>
              <c:strCache>
                <c:ptCount val="1"/>
                <c:pt idx="0">
                  <c:v>Equity</c:v>
                </c:pt>
              </c:strCache>
            </c:strRef>
          </c:tx>
          <c:spPr>
            <a:gradFill rotWithShape="1">
              <a:gsLst>
                <a:gs pos="0">
                  <a:schemeClr val="accent3">
                    <a:satMod val="103000"/>
                    <a:lumMod val="102000"/>
                    <a:tint val="94000"/>
                  </a:schemeClr>
                </a:gs>
                <a:gs pos="50000">
                  <a:schemeClr val="accent3">
                    <a:satMod val="110000"/>
                    <a:lumMod val="100000"/>
                    <a:shade val="100000"/>
                  </a:schemeClr>
                </a:gs>
                <a:gs pos="100000">
                  <a:schemeClr val="accent3">
                    <a:lumMod val="99000"/>
                    <a:satMod val="120000"/>
                    <a:shade val="78000"/>
                  </a:schemeClr>
                </a:gs>
              </a:gsLst>
              <a:lin ang="5400000" scaled="0"/>
            </a:gra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2"/>
                    </a:solidFill>
                    <a:latin typeface="+mn-lt"/>
                    <a:ea typeface="+mn-ea"/>
                    <a:cs typeface="+mn-cs"/>
                  </a:defRPr>
                </a:pPr>
                <a:endParaRPr lang="es-CO"/>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a:solidFill>
                        <a:schemeClr val="tx2">
                          <a:lumMod val="35000"/>
                          <a:lumOff val="65000"/>
                        </a:schemeClr>
                      </a:solidFill>
                    </a:ln>
                    <a:effectLst/>
                  </c:spPr>
                </c15:leaderLines>
              </c:ext>
            </c:extLst>
          </c:dLbls>
          <c:cat>
            <c:numRef>
              <c:f>Sheet1!$A$2:$A$5</c:f>
              <c:numCache>
                <c:formatCode>General</c:formatCode>
                <c:ptCount val="4"/>
                <c:pt idx="0">
                  <c:v>2012</c:v>
                </c:pt>
                <c:pt idx="1">
                  <c:v>2013</c:v>
                </c:pt>
                <c:pt idx="2">
                  <c:v>2014</c:v>
                </c:pt>
                <c:pt idx="3">
                  <c:v>2015</c:v>
                </c:pt>
              </c:numCache>
            </c:numRef>
          </c:cat>
          <c:val>
            <c:numRef>
              <c:f>Sheet1!$D$2:$D$5</c:f>
              <c:numCache>
                <c:formatCode>General</c:formatCode>
                <c:ptCount val="4"/>
                <c:pt idx="0">
                  <c:v>490</c:v>
                </c:pt>
                <c:pt idx="1">
                  <c:v>800</c:v>
                </c:pt>
                <c:pt idx="2">
                  <c:v>1120</c:v>
                </c:pt>
                <c:pt idx="3">
                  <c:v>700</c:v>
                </c:pt>
              </c:numCache>
            </c:numRef>
          </c:val>
        </c:ser>
        <c:ser>
          <c:idx val="3"/>
          <c:order val="3"/>
          <c:tx>
            <c:strRef>
              <c:f>Sheet1!$E$1</c:f>
              <c:strCache>
                <c:ptCount val="1"/>
                <c:pt idx="0">
                  <c:v>Cost</c:v>
                </c:pt>
              </c:strCache>
            </c:strRef>
          </c:tx>
          <c:spPr>
            <a:gradFill rotWithShape="1">
              <a:gsLst>
                <a:gs pos="0">
                  <a:schemeClr val="accent4">
                    <a:satMod val="103000"/>
                    <a:lumMod val="102000"/>
                    <a:tint val="94000"/>
                  </a:schemeClr>
                </a:gs>
                <a:gs pos="50000">
                  <a:schemeClr val="accent4">
                    <a:satMod val="110000"/>
                    <a:lumMod val="100000"/>
                    <a:shade val="100000"/>
                  </a:schemeClr>
                </a:gs>
                <a:gs pos="100000">
                  <a:schemeClr val="accent4">
                    <a:lumMod val="99000"/>
                    <a:satMod val="120000"/>
                    <a:shade val="78000"/>
                  </a:schemeClr>
                </a:gs>
              </a:gsLst>
              <a:lin ang="5400000" scaled="0"/>
            </a:gra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2"/>
                    </a:solidFill>
                    <a:latin typeface="+mn-lt"/>
                    <a:ea typeface="+mn-ea"/>
                    <a:cs typeface="+mn-cs"/>
                  </a:defRPr>
                </a:pPr>
                <a:endParaRPr lang="es-CO"/>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a:solidFill>
                        <a:schemeClr val="tx2">
                          <a:lumMod val="35000"/>
                          <a:lumOff val="65000"/>
                        </a:schemeClr>
                      </a:solidFill>
                    </a:ln>
                    <a:effectLst/>
                  </c:spPr>
                </c15:leaderLines>
              </c:ext>
            </c:extLst>
          </c:dLbls>
          <c:cat>
            <c:numRef>
              <c:f>Sheet1!$A$2:$A$5</c:f>
              <c:numCache>
                <c:formatCode>General</c:formatCode>
                <c:ptCount val="4"/>
                <c:pt idx="0">
                  <c:v>2012</c:v>
                </c:pt>
                <c:pt idx="1">
                  <c:v>2013</c:v>
                </c:pt>
                <c:pt idx="2">
                  <c:v>2014</c:v>
                </c:pt>
                <c:pt idx="3">
                  <c:v>2015</c:v>
                </c:pt>
              </c:numCache>
            </c:numRef>
          </c:cat>
          <c:val>
            <c:numRef>
              <c:f>Sheet1!$E$2:$E$5</c:f>
              <c:numCache>
                <c:formatCode>General</c:formatCode>
                <c:ptCount val="4"/>
                <c:pt idx="0">
                  <c:v>750</c:v>
                </c:pt>
                <c:pt idx="1">
                  <c:v>505</c:v>
                </c:pt>
                <c:pt idx="2">
                  <c:v>940</c:v>
                </c:pt>
                <c:pt idx="3">
                  <c:v>1002</c:v>
                </c:pt>
              </c:numCache>
            </c:numRef>
          </c:val>
        </c:ser>
        <c:ser>
          <c:idx val="4"/>
          <c:order val="4"/>
          <c:tx>
            <c:strRef>
              <c:f>Sheet1!$F$1</c:f>
              <c:strCache>
                <c:ptCount val="1"/>
                <c:pt idx="0">
                  <c:v>Income</c:v>
                </c:pt>
              </c:strCache>
            </c:strRef>
          </c:tx>
          <c:spPr>
            <a:gradFill rotWithShape="1">
              <a:gsLst>
                <a:gs pos="0">
                  <a:schemeClr val="accent5">
                    <a:satMod val="103000"/>
                    <a:lumMod val="102000"/>
                    <a:tint val="94000"/>
                  </a:schemeClr>
                </a:gs>
                <a:gs pos="50000">
                  <a:schemeClr val="accent5">
                    <a:satMod val="110000"/>
                    <a:lumMod val="100000"/>
                    <a:shade val="100000"/>
                  </a:schemeClr>
                </a:gs>
                <a:gs pos="100000">
                  <a:schemeClr val="accent5">
                    <a:lumMod val="99000"/>
                    <a:satMod val="120000"/>
                    <a:shade val="78000"/>
                  </a:schemeClr>
                </a:gs>
              </a:gsLst>
              <a:lin ang="5400000" scaled="0"/>
            </a:gradFill>
            <a:ln>
              <a:noFill/>
            </a:ln>
            <a:effectLst/>
          </c:spPr>
          <c:invertIfNegative val="0"/>
          <c:dLbls>
            <c:spPr>
              <a:noFill/>
              <a:ln>
                <a:noFill/>
              </a:ln>
              <a:effectLst/>
            </c:spPr>
            <c:txPr>
              <a:bodyPr rot="0" spcFirstLastPara="1" vertOverflow="ellipsis" vert="horz" wrap="square" lIns="38100" tIns="19050" rIns="38100" bIns="19050" anchor="ctr" anchorCtr="1">
                <a:spAutoFit/>
              </a:bodyPr>
              <a:lstStyle/>
              <a:p>
                <a:pPr>
                  <a:defRPr sz="1197" b="0" i="0" u="none" strike="noStrike" kern="1200" baseline="0">
                    <a:solidFill>
                      <a:schemeClr val="tx2"/>
                    </a:solidFill>
                    <a:latin typeface="+mn-lt"/>
                    <a:ea typeface="+mn-ea"/>
                    <a:cs typeface="+mn-cs"/>
                  </a:defRPr>
                </a:pPr>
                <a:endParaRPr lang="es-CO"/>
              </a:p>
            </c:txPr>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a:solidFill>
                        <a:schemeClr val="tx2">
                          <a:lumMod val="35000"/>
                          <a:lumOff val="65000"/>
                        </a:schemeClr>
                      </a:solidFill>
                    </a:ln>
                    <a:effectLst/>
                  </c:spPr>
                </c15:leaderLines>
              </c:ext>
            </c:extLst>
          </c:dLbls>
          <c:cat>
            <c:numRef>
              <c:f>Sheet1!$A$2:$A$5</c:f>
              <c:numCache>
                <c:formatCode>General</c:formatCode>
                <c:ptCount val="4"/>
                <c:pt idx="0">
                  <c:v>2012</c:v>
                </c:pt>
                <c:pt idx="1">
                  <c:v>2013</c:v>
                </c:pt>
                <c:pt idx="2">
                  <c:v>2014</c:v>
                </c:pt>
                <c:pt idx="3">
                  <c:v>2015</c:v>
                </c:pt>
              </c:numCache>
            </c:numRef>
          </c:cat>
          <c:val>
            <c:numRef>
              <c:f>Sheet1!$F$2:$F$5</c:f>
              <c:numCache>
                <c:formatCode>General</c:formatCode>
                <c:ptCount val="4"/>
                <c:pt idx="0">
                  <c:v>840</c:v>
                </c:pt>
                <c:pt idx="1">
                  <c:v>990</c:v>
                </c:pt>
                <c:pt idx="2">
                  <c:v>890</c:v>
                </c:pt>
                <c:pt idx="3">
                  <c:v>963</c:v>
                </c:pt>
              </c:numCache>
            </c:numRef>
          </c:val>
        </c:ser>
        <c:dLbls>
          <c:showLegendKey val="0"/>
          <c:showVal val="1"/>
          <c:showCatName val="0"/>
          <c:showSerName val="0"/>
          <c:showPercent val="0"/>
          <c:showBubbleSize val="0"/>
        </c:dLbls>
        <c:gapWidth val="100"/>
        <c:overlap val="-24"/>
        <c:axId val="282847744"/>
        <c:axId val="184684480"/>
      </c:barChart>
      <c:catAx>
        <c:axId val="282847744"/>
        <c:scaling>
          <c:orientation val="minMax"/>
        </c:scaling>
        <c:delete val="0"/>
        <c:axPos val="b"/>
        <c:numFmt formatCode="General" sourceLinked="1"/>
        <c:majorTickMark val="none"/>
        <c:minorTickMark val="none"/>
        <c:tickLblPos val="nextTo"/>
        <c:spPr>
          <a:noFill/>
          <a:ln w="9525" cap="flat" cmpd="sng" algn="ctr">
            <a:solidFill>
              <a:schemeClr val="tx2">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2"/>
                </a:solidFill>
                <a:latin typeface="+mn-lt"/>
                <a:ea typeface="+mn-ea"/>
                <a:cs typeface="+mn-cs"/>
              </a:defRPr>
            </a:pPr>
            <a:endParaRPr lang="es-CO"/>
          </a:p>
        </c:txPr>
        <c:crossAx val="184684480"/>
        <c:crosses val="autoZero"/>
        <c:auto val="1"/>
        <c:lblAlgn val="ctr"/>
        <c:lblOffset val="100"/>
        <c:noMultiLvlLbl val="0"/>
      </c:catAx>
      <c:valAx>
        <c:axId val="184684480"/>
        <c:scaling>
          <c:orientation val="minMax"/>
        </c:scaling>
        <c:delete val="0"/>
        <c:axPos val="l"/>
        <c:majorGridlines>
          <c:spPr>
            <a:ln w="9525" cap="flat" cmpd="sng" algn="ctr">
              <a:solidFill>
                <a:schemeClr val="tx2">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2"/>
                </a:solidFill>
                <a:latin typeface="+mn-lt"/>
                <a:ea typeface="+mn-ea"/>
                <a:cs typeface="+mn-cs"/>
              </a:defRPr>
            </a:pPr>
            <a:endParaRPr lang="es-CO"/>
          </a:p>
        </c:txPr>
        <c:crossAx val="282847744"/>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197" b="0" i="0" u="none" strike="noStrike" kern="1200" baseline="0">
              <a:solidFill>
                <a:schemeClr val="tx2"/>
              </a:solidFill>
              <a:latin typeface="+mn-lt"/>
              <a:ea typeface="+mn-ea"/>
              <a:cs typeface="+mn-cs"/>
            </a:defRPr>
          </a:pPr>
          <a:endParaRPr lang="es-CO"/>
        </a:p>
      </c:txPr>
    </c:legend>
    <c:plotVisOnly val="1"/>
    <c:dispBlanksAs val="gap"/>
    <c:showDLblsOverMax val="0"/>
  </c:chart>
  <c:spPr>
    <a:noFill/>
    <a:ln>
      <a:noFill/>
    </a:ln>
    <a:effectLst/>
  </c:spPr>
  <c:txPr>
    <a:bodyPr/>
    <a:lstStyle/>
    <a:p>
      <a:pPr>
        <a:defRPr/>
      </a:pPr>
      <a:endParaRPr lang="es-CO"/>
    </a:p>
  </c:txPr>
  <c:externalData r:id="rId1">
    <c:autoUpdate val="0"/>
  </c:externalData>
</c:chartSpace>
</file>

<file path=ppt/charts/chart17.xml><?xml version="1.0" encoding="utf-8"?>
<c:chartSpace xmlns:c="http://schemas.openxmlformats.org/drawingml/2006/chart" xmlns:a="http://schemas.openxmlformats.org/drawingml/2006/main" xmlns:r="http://schemas.openxmlformats.org/officeDocument/2006/relationships">
  <c:date1904 val="0"/>
  <c:lang val="es-CO"/>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bar"/>
        <c:grouping val="clustered"/>
        <c:varyColors val="0"/>
        <c:ser>
          <c:idx val="0"/>
          <c:order val="0"/>
          <c:tx>
            <c:strRef>
              <c:f>Sheet1!$B$1</c:f>
              <c:strCache>
                <c:ptCount val="1"/>
                <c:pt idx="0">
                  <c:v>Series 1</c:v>
                </c:pt>
              </c:strCache>
            </c:strRef>
          </c:tx>
          <c:spPr>
            <a:solidFill>
              <a:schemeClr val="accent1"/>
            </a:solidFill>
            <a:ln>
              <a:noFill/>
            </a:ln>
            <a:effectLst/>
          </c:spPr>
          <c:invertIfNegative val="0"/>
          <c:cat>
            <c:strRef>
              <c:f>Sheet1!$A$2:$A$3</c:f>
              <c:strCache>
                <c:ptCount val="2"/>
                <c:pt idx="0">
                  <c:v>Category 1</c:v>
                </c:pt>
                <c:pt idx="1">
                  <c:v>Category 2</c:v>
                </c:pt>
              </c:strCache>
            </c:strRef>
          </c:cat>
          <c:val>
            <c:numRef>
              <c:f>Sheet1!$B$2:$B$3</c:f>
              <c:numCache>
                <c:formatCode>General</c:formatCode>
                <c:ptCount val="2"/>
                <c:pt idx="0">
                  <c:v>4.3</c:v>
                </c:pt>
                <c:pt idx="1">
                  <c:v>2.5</c:v>
                </c:pt>
              </c:numCache>
            </c:numRef>
          </c:val>
        </c:ser>
        <c:ser>
          <c:idx val="1"/>
          <c:order val="1"/>
          <c:tx>
            <c:strRef>
              <c:f>Sheet1!$C$1</c:f>
              <c:strCache>
                <c:ptCount val="1"/>
                <c:pt idx="0">
                  <c:v>Series 2</c:v>
                </c:pt>
              </c:strCache>
            </c:strRef>
          </c:tx>
          <c:spPr>
            <a:solidFill>
              <a:schemeClr val="accent2"/>
            </a:solidFill>
            <a:ln>
              <a:noFill/>
            </a:ln>
            <a:effectLst/>
          </c:spPr>
          <c:invertIfNegative val="0"/>
          <c:cat>
            <c:strRef>
              <c:f>Sheet1!$A$2:$A$3</c:f>
              <c:strCache>
                <c:ptCount val="2"/>
                <c:pt idx="0">
                  <c:v>Category 1</c:v>
                </c:pt>
                <c:pt idx="1">
                  <c:v>Category 2</c:v>
                </c:pt>
              </c:strCache>
            </c:strRef>
          </c:cat>
          <c:val>
            <c:numRef>
              <c:f>Sheet1!$C$2:$C$3</c:f>
              <c:numCache>
                <c:formatCode>General</c:formatCode>
                <c:ptCount val="2"/>
                <c:pt idx="0">
                  <c:v>2.4</c:v>
                </c:pt>
                <c:pt idx="1">
                  <c:v>3</c:v>
                </c:pt>
              </c:numCache>
            </c:numRef>
          </c:val>
        </c:ser>
        <c:dLbls>
          <c:showLegendKey val="0"/>
          <c:showVal val="0"/>
          <c:showCatName val="0"/>
          <c:showSerName val="0"/>
          <c:showPercent val="0"/>
          <c:showBubbleSize val="0"/>
        </c:dLbls>
        <c:gapWidth val="182"/>
        <c:axId val="282848256"/>
        <c:axId val="184687360"/>
      </c:barChart>
      <c:catAx>
        <c:axId val="282848256"/>
        <c:scaling>
          <c:orientation val="minMax"/>
        </c:scaling>
        <c:delete val="0"/>
        <c:axPos val="l"/>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2"/>
                </a:solidFill>
                <a:latin typeface="+mn-lt"/>
                <a:ea typeface="+mn-ea"/>
                <a:cs typeface="+mn-cs"/>
              </a:defRPr>
            </a:pPr>
            <a:endParaRPr lang="es-CO"/>
          </a:p>
        </c:txPr>
        <c:crossAx val="184687360"/>
        <c:crosses val="autoZero"/>
        <c:auto val="1"/>
        <c:lblAlgn val="ctr"/>
        <c:lblOffset val="100"/>
        <c:noMultiLvlLbl val="0"/>
      </c:catAx>
      <c:valAx>
        <c:axId val="184687360"/>
        <c:scaling>
          <c:orientation val="minMax"/>
        </c:scaling>
        <c:delete val="0"/>
        <c:axPos val="b"/>
        <c:majorGridlines>
          <c:spPr>
            <a:ln w="9525" cap="flat" cmpd="sng" algn="ctr">
              <a:solidFill>
                <a:schemeClr val="tx1">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2"/>
                </a:solidFill>
                <a:latin typeface="+mn-lt"/>
                <a:ea typeface="+mn-ea"/>
                <a:cs typeface="+mn-cs"/>
              </a:defRPr>
            </a:pPr>
            <a:endParaRPr lang="es-CO"/>
          </a:p>
        </c:txPr>
        <c:crossAx val="282848256"/>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197" b="0" i="0" u="none" strike="noStrike" kern="1200" baseline="0">
              <a:solidFill>
                <a:schemeClr val="tx2"/>
              </a:solidFill>
              <a:latin typeface="+mn-lt"/>
              <a:ea typeface="+mn-ea"/>
              <a:cs typeface="+mn-cs"/>
            </a:defRPr>
          </a:pPr>
          <a:endParaRPr lang="es-CO"/>
        </a:p>
      </c:txPr>
    </c:legend>
    <c:plotVisOnly val="1"/>
    <c:dispBlanksAs val="gap"/>
    <c:showDLblsOverMax val="0"/>
  </c:chart>
  <c:spPr>
    <a:noFill/>
    <a:ln>
      <a:noFill/>
    </a:ln>
    <a:effectLst/>
  </c:spPr>
  <c:txPr>
    <a:bodyPr/>
    <a:lstStyle/>
    <a:p>
      <a:pPr>
        <a:defRPr>
          <a:solidFill>
            <a:schemeClr val="tx2"/>
          </a:solidFill>
        </a:defRPr>
      </a:pPr>
      <a:endParaRPr lang="es-CO"/>
    </a:p>
  </c:txPr>
  <c:externalData r:id="rId1">
    <c:autoUpdate val="0"/>
  </c:externalData>
</c:chartSpace>
</file>

<file path=ppt/charts/chart18.xml><?xml version="1.0" encoding="utf-8"?>
<c:chartSpace xmlns:c="http://schemas.openxmlformats.org/drawingml/2006/chart" xmlns:a="http://schemas.openxmlformats.org/drawingml/2006/main" xmlns:r="http://schemas.openxmlformats.org/officeDocument/2006/relationships">
  <c:date1904 val="0"/>
  <c:lang val="es-CO"/>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0" spcFirstLastPara="1" vertOverflow="ellipsis" vert="horz" wrap="square" anchor="ctr" anchorCtr="1"/>
          <a:lstStyle/>
          <a:p>
            <a:pPr>
              <a:defRPr sz="2128" b="0" i="0" u="none" strike="noStrike" kern="1200" cap="none" spc="0" normalizeH="0" baseline="0">
                <a:solidFill>
                  <a:schemeClr val="tx2"/>
                </a:solidFill>
                <a:latin typeface="+mj-lt"/>
                <a:ea typeface="+mj-ea"/>
                <a:cs typeface="+mj-cs"/>
              </a:defRPr>
            </a:pPr>
            <a:r>
              <a:rPr lang="en-US" b="0" dirty="0" smtClean="0"/>
              <a:t>Category</a:t>
            </a:r>
            <a:endParaRPr lang="en-US" b="0" dirty="0"/>
          </a:p>
        </c:rich>
      </c:tx>
      <c:overlay val="0"/>
      <c:spPr>
        <a:noFill/>
        <a:ln>
          <a:noFill/>
        </a:ln>
        <a:effectLst/>
      </c:spPr>
    </c:title>
    <c:autoTitleDeleted val="0"/>
    <c:plotArea>
      <c:layout/>
      <c:barChart>
        <c:barDir val="col"/>
        <c:grouping val="stacked"/>
        <c:varyColors val="0"/>
        <c:ser>
          <c:idx val="0"/>
          <c:order val="0"/>
          <c:tx>
            <c:strRef>
              <c:f>Sheet1!$B$1</c:f>
              <c:strCache>
                <c:ptCount val="1"/>
                <c:pt idx="0">
                  <c:v>Series 1</c:v>
                </c:pt>
              </c:strCache>
            </c:strRef>
          </c:tx>
          <c:spPr>
            <a:solidFill>
              <a:schemeClr val="accent1"/>
            </a:solidFill>
            <a:ln>
              <a:noFill/>
            </a:ln>
            <a:effectLst/>
          </c:spPr>
          <c:invertIfNegative val="0"/>
          <c:cat>
            <c:strRef>
              <c:f>Sheet1!$A$2:$A$4</c:f>
              <c:strCache>
                <c:ptCount val="3"/>
                <c:pt idx="0">
                  <c:v>Category 1</c:v>
                </c:pt>
                <c:pt idx="1">
                  <c:v>Category 3</c:v>
                </c:pt>
                <c:pt idx="2">
                  <c:v>Category 4</c:v>
                </c:pt>
              </c:strCache>
            </c:strRef>
          </c:cat>
          <c:val>
            <c:numRef>
              <c:f>Sheet1!$B$2:$B$4</c:f>
              <c:numCache>
                <c:formatCode>General</c:formatCode>
                <c:ptCount val="3"/>
                <c:pt idx="0">
                  <c:v>4.3</c:v>
                </c:pt>
                <c:pt idx="1">
                  <c:v>3.5</c:v>
                </c:pt>
                <c:pt idx="2">
                  <c:v>4.5</c:v>
                </c:pt>
              </c:numCache>
            </c:numRef>
          </c:val>
        </c:ser>
        <c:ser>
          <c:idx val="1"/>
          <c:order val="1"/>
          <c:tx>
            <c:strRef>
              <c:f>Sheet1!$C$1</c:f>
              <c:strCache>
                <c:ptCount val="1"/>
                <c:pt idx="0">
                  <c:v>Series 2</c:v>
                </c:pt>
              </c:strCache>
            </c:strRef>
          </c:tx>
          <c:spPr>
            <a:solidFill>
              <a:schemeClr val="accent2"/>
            </a:solidFill>
            <a:ln>
              <a:noFill/>
            </a:ln>
            <a:effectLst/>
          </c:spPr>
          <c:invertIfNegative val="0"/>
          <c:cat>
            <c:strRef>
              <c:f>Sheet1!$A$2:$A$4</c:f>
              <c:strCache>
                <c:ptCount val="3"/>
                <c:pt idx="0">
                  <c:v>Category 1</c:v>
                </c:pt>
                <c:pt idx="1">
                  <c:v>Category 3</c:v>
                </c:pt>
                <c:pt idx="2">
                  <c:v>Category 4</c:v>
                </c:pt>
              </c:strCache>
            </c:strRef>
          </c:cat>
          <c:val>
            <c:numRef>
              <c:f>Sheet1!$C$2:$C$4</c:f>
              <c:numCache>
                <c:formatCode>General</c:formatCode>
                <c:ptCount val="3"/>
                <c:pt idx="0">
                  <c:v>2.4</c:v>
                </c:pt>
                <c:pt idx="1">
                  <c:v>1.8</c:v>
                </c:pt>
                <c:pt idx="2">
                  <c:v>2.8</c:v>
                </c:pt>
              </c:numCache>
            </c:numRef>
          </c:val>
        </c:ser>
        <c:ser>
          <c:idx val="2"/>
          <c:order val="2"/>
          <c:tx>
            <c:strRef>
              <c:f>Sheet1!$D$1</c:f>
              <c:strCache>
                <c:ptCount val="1"/>
                <c:pt idx="0">
                  <c:v>Series 3</c:v>
                </c:pt>
              </c:strCache>
            </c:strRef>
          </c:tx>
          <c:spPr>
            <a:solidFill>
              <a:schemeClr val="accent3"/>
            </a:solidFill>
            <a:ln>
              <a:noFill/>
            </a:ln>
            <a:effectLst/>
          </c:spPr>
          <c:invertIfNegative val="0"/>
          <c:cat>
            <c:strRef>
              <c:f>Sheet1!$A$2:$A$4</c:f>
              <c:strCache>
                <c:ptCount val="3"/>
                <c:pt idx="0">
                  <c:v>Category 1</c:v>
                </c:pt>
                <c:pt idx="1">
                  <c:v>Category 3</c:v>
                </c:pt>
                <c:pt idx="2">
                  <c:v>Category 4</c:v>
                </c:pt>
              </c:strCache>
            </c:strRef>
          </c:cat>
          <c:val>
            <c:numRef>
              <c:f>Sheet1!$D$2:$D$4</c:f>
              <c:numCache>
                <c:formatCode>General</c:formatCode>
                <c:ptCount val="3"/>
                <c:pt idx="0">
                  <c:v>2</c:v>
                </c:pt>
                <c:pt idx="1">
                  <c:v>3</c:v>
                </c:pt>
                <c:pt idx="2">
                  <c:v>5</c:v>
                </c:pt>
              </c:numCache>
            </c:numRef>
          </c:val>
        </c:ser>
        <c:dLbls>
          <c:showLegendKey val="0"/>
          <c:showVal val="0"/>
          <c:showCatName val="0"/>
          <c:showSerName val="0"/>
          <c:showPercent val="0"/>
          <c:showBubbleSize val="0"/>
        </c:dLbls>
        <c:gapWidth val="150"/>
        <c:overlap val="100"/>
        <c:axId val="283287552"/>
        <c:axId val="279391616"/>
      </c:barChart>
      <c:catAx>
        <c:axId val="283287552"/>
        <c:scaling>
          <c:orientation val="minMax"/>
        </c:scaling>
        <c:delete val="0"/>
        <c:axPos val="b"/>
        <c:majorGridlines>
          <c:spPr>
            <a:ln w="9525" cap="flat" cmpd="sng" algn="ctr">
              <a:solidFill>
                <a:schemeClr val="dk1">
                  <a:lumMod val="15000"/>
                  <a:lumOff val="85000"/>
                </a:schemeClr>
              </a:solidFill>
              <a:round/>
            </a:ln>
            <a:effectLst/>
          </c:spPr>
        </c:majorGridlines>
        <c:numFmt formatCode="General" sourceLinked="1"/>
        <c:majorTickMark val="none"/>
        <c:minorTickMark val="none"/>
        <c:tickLblPos val="nextTo"/>
        <c:spPr>
          <a:noFill/>
          <a:ln w="9525" cap="flat" cmpd="sng" algn="ctr">
            <a:solidFill>
              <a:schemeClr val="dk1">
                <a:lumMod val="15000"/>
                <a:lumOff val="85000"/>
              </a:schemeClr>
            </a:solidFill>
            <a:round/>
          </a:ln>
          <a:effectLst/>
        </c:spPr>
        <c:txPr>
          <a:bodyPr rot="-60000000" spcFirstLastPara="1" vertOverflow="ellipsis" vert="horz" wrap="square" anchor="ctr" anchorCtr="1"/>
          <a:lstStyle/>
          <a:p>
            <a:pPr>
              <a:defRPr sz="1197" b="0" i="0" u="none" strike="noStrike" kern="1200" cap="none" spc="0" normalizeH="0" baseline="0">
                <a:solidFill>
                  <a:schemeClr val="tx2"/>
                </a:solidFill>
                <a:latin typeface="+mn-lt"/>
                <a:ea typeface="+mn-ea"/>
                <a:cs typeface="+mn-cs"/>
              </a:defRPr>
            </a:pPr>
            <a:endParaRPr lang="es-CO"/>
          </a:p>
        </c:txPr>
        <c:crossAx val="279391616"/>
        <c:crosses val="autoZero"/>
        <c:auto val="1"/>
        <c:lblAlgn val="ctr"/>
        <c:lblOffset val="100"/>
        <c:noMultiLvlLbl val="0"/>
      </c:catAx>
      <c:valAx>
        <c:axId val="279391616"/>
        <c:scaling>
          <c:orientation val="minMax"/>
        </c:scaling>
        <c:delete val="0"/>
        <c:axPos val="l"/>
        <c:majorGridlines>
          <c:spPr>
            <a:ln w="9525" cap="flat" cmpd="sng" algn="ctr">
              <a:solidFill>
                <a:schemeClr val="dk1">
                  <a:lumMod val="15000"/>
                  <a:lumOff val="85000"/>
                </a:schemeClr>
              </a:solidFill>
              <a:round/>
            </a:ln>
            <a:effectLst/>
          </c:spPr>
        </c:majorGridlines>
        <c:numFmt formatCode="General" sourceLinked="1"/>
        <c:majorTickMark val="none"/>
        <c:minorTickMark val="none"/>
        <c:tickLblPos val="nextTo"/>
        <c:spPr>
          <a:noFill/>
          <a:ln w="9525" cap="flat" cmpd="sng" algn="ctr">
            <a:solidFill>
              <a:schemeClr val="dk1">
                <a:lumMod val="15000"/>
                <a:lumOff val="85000"/>
              </a:schemeClr>
            </a:solidFill>
            <a:round/>
          </a:ln>
          <a:effectLst/>
        </c:spPr>
        <c:txPr>
          <a:bodyPr rot="-60000000" spcFirstLastPara="1" vertOverflow="ellipsis" vert="horz" wrap="square" anchor="ctr" anchorCtr="1"/>
          <a:lstStyle/>
          <a:p>
            <a:pPr>
              <a:defRPr sz="1197" b="0" i="0" u="none" strike="noStrike" kern="1200" baseline="0">
                <a:solidFill>
                  <a:schemeClr val="tx2"/>
                </a:solidFill>
                <a:latin typeface="+mn-lt"/>
                <a:ea typeface="+mn-ea"/>
                <a:cs typeface="+mn-cs"/>
              </a:defRPr>
            </a:pPr>
            <a:endParaRPr lang="es-CO"/>
          </a:p>
        </c:txPr>
        <c:crossAx val="283287552"/>
        <c:crosses val="autoZero"/>
        <c:crossBetween val="between"/>
      </c:valAx>
      <c:spPr>
        <a:pattFill prst="ltDnDiag">
          <a:fgClr>
            <a:schemeClr val="dk1">
              <a:lumMod val="15000"/>
              <a:lumOff val="85000"/>
            </a:schemeClr>
          </a:fgClr>
          <a:bgClr>
            <a:schemeClr val="lt1"/>
          </a:bgClr>
        </a:pattFill>
        <a:ln>
          <a:noFill/>
        </a:ln>
        <a:effectLst/>
      </c:spPr>
    </c:plotArea>
    <c:legend>
      <c:legendPos val="b"/>
      <c:overlay val="0"/>
      <c:spPr>
        <a:noFill/>
        <a:ln>
          <a:noFill/>
        </a:ln>
        <a:effectLst/>
      </c:spPr>
      <c:txPr>
        <a:bodyPr rot="0" spcFirstLastPara="1" vertOverflow="ellipsis" vert="horz" wrap="square" anchor="ctr" anchorCtr="1"/>
        <a:lstStyle/>
        <a:p>
          <a:pPr>
            <a:defRPr sz="1197" b="0" i="0" u="none" strike="noStrike" kern="1200" baseline="0">
              <a:solidFill>
                <a:schemeClr val="tx2"/>
              </a:solidFill>
              <a:latin typeface="+mn-lt"/>
              <a:ea typeface="+mn-ea"/>
              <a:cs typeface="+mn-cs"/>
            </a:defRPr>
          </a:pPr>
          <a:endParaRPr lang="es-CO"/>
        </a:p>
      </c:txPr>
    </c:legend>
    <c:plotVisOnly val="1"/>
    <c:dispBlanksAs val="gap"/>
    <c:showDLblsOverMax val="0"/>
  </c:chart>
  <c:spPr>
    <a:solidFill>
      <a:schemeClr val="lt1"/>
    </a:solidFill>
    <a:ln w="9525" cap="flat" cmpd="sng" algn="ctr">
      <a:solidFill>
        <a:schemeClr val="dk1">
          <a:lumMod val="15000"/>
          <a:lumOff val="85000"/>
        </a:schemeClr>
      </a:solidFill>
      <a:round/>
    </a:ln>
    <a:effectLst/>
  </c:spPr>
  <c:txPr>
    <a:bodyPr/>
    <a:lstStyle/>
    <a:p>
      <a:pPr>
        <a:defRPr>
          <a:solidFill>
            <a:schemeClr val="tx2"/>
          </a:solidFill>
        </a:defRPr>
      </a:pPr>
      <a:endParaRPr lang="es-CO"/>
    </a:p>
  </c:txPr>
  <c:externalData r:id="rId1">
    <c:autoUpdate val="0"/>
  </c:externalData>
</c:chartSpace>
</file>

<file path=ppt/charts/chart19.xml><?xml version="1.0" encoding="utf-8"?>
<c:chartSpace xmlns:c="http://schemas.openxmlformats.org/drawingml/2006/chart" xmlns:a="http://schemas.openxmlformats.org/drawingml/2006/main" xmlns:r="http://schemas.openxmlformats.org/officeDocument/2006/relationships">
  <c:date1904 val="0"/>
  <c:lang val="es-CO"/>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0"/>
          <c:order val="0"/>
          <c:tx>
            <c:strRef>
              <c:f>Sheet1!$B$1</c:f>
              <c:strCache>
                <c:ptCount val="1"/>
                <c:pt idx="0">
                  <c:v>Series 1</c:v>
                </c:pt>
              </c:strCache>
            </c:strRef>
          </c:tx>
          <c:spPr>
            <a:solidFill>
              <a:schemeClr val="accent1"/>
            </a:solidFill>
            <a:ln>
              <a:noFill/>
            </a:ln>
            <a:effectLst/>
          </c:spPr>
          <c:invertIfNegative val="0"/>
          <c:cat>
            <c:strRef>
              <c:f>Sheet1!$A$2</c:f>
              <c:strCache>
                <c:ptCount val="1"/>
                <c:pt idx="0">
                  <c:v>Category 1</c:v>
                </c:pt>
              </c:strCache>
            </c:strRef>
          </c:cat>
          <c:val>
            <c:numRef>
              <c:f>Sheet1!$B$2</c:f>
              <c:numCache>
                <c:formatCode>General</c:formatCode>
                <c:ptCount val="1"/>
                <c:pt idx="0">
                  <c:v>4.3</c:v>
                </c:pt>
              </c:numCache>
            </c:numRef>
          </c:val>
        </c:ser>
        <c:ser>
          <c:idx val="1"/>
          <c:order val="1"/>
          <c:tx>
            <c:strRef>
              <c:f>Sheet1!$C$1</c:f>
              <c:strCache>
                <c:ptCount val="1"/>
                <c:pt idx="0">
                  <c:v>Series 2</c:v>
                </c:pt>
              </c:strCache>
            </c:strRef>
          </c:tx>
          <c:spPr>
            <a:solidFill>
              <a:schemeClr val="accent2"/>
            </a:solidFill>
            <a:ln>
              <a:noFill/>
            </a:ln>
            <a:effectLst/>
          </c:spPr>
          <c:invertIfNegative val="0"/>
          <c:cat>
            <c:strRef>
              <c:f>Sheet1!$A$2</c:f>
              <c:strCache>
                <c:ptCount val="1"/>
                <c:pt idx="0">
                  <c:v>Category 1</c:v>
                </c:pt>
              </c:strCache>
            </c:strRef>
          </c:cat>
          <c:val>
            <c:numRef>
              <c:f>Sheet1!$C$2</c:f>
              <c:numCache>
                <c:formatCode>General</c:formatCode>
                <c:ptCount val="1"/>
                <c:pt idx="0">
                  <c:v>2.4</c:v>
                </c:pt>
              </c:numCache>
            </c:numRef>
          </c:val>
        </c:ser>
        <c:ser>
          <c:idx val="2"/>
          <c:order val="2"/>
          <c:tx>
            <c:strRef>
              <c:f>Sheet1!$D$1</c:f>
              <c:strCache>
                <c:ptCount val="1"/>
                <c:pt idx="0">
                  <c:v>Series 3</c:v>
                </c:pt>
              </c:strCache>
            </c:strRef>
          </c:tx>
          <c:spPr>
            <a:solidFill>
              <a:schemeClr val="accent3"/>
            </a:solidFill>
            <a:ln>
              <a:noFill/>
            </a:ln>
            <a:effectLst/>
          </c:spPr>
          <c:invertIfNegative val="0"/>
          <c:cat>
            <c:strRef>
              <c:f>Sheet1!$A$2</c:f>
              <c:strCache>
                <c:ptCount val="1"/>
                <c:pt idx="0">
                  <c:v>Category 1</c:v>
                </c:pt>
              </c:strCache>
            </c:strRef>
          </c:cat>
          <c:val>
            <c:numRef>
              <c:f>Sheet1!$D$2</c:f>
              <c:numCache>
                <c:formatCode>General</c:formatCode>
                <c:ptCount val="1"/>
                <c:pt idx="0">
                  <c:v>2</c:v>
                </c:pt>
              </c:numCache>
            </c:numRef>
          </c:val>
        </c:ser>
        <c:dLbls>
          <c:showLegendKey val="0"/>
          <c:showVal val="0"/>
          <c:showCatName val="0"/>
          <c:showSerName val="0"/>
          <c:showPercent val="0"/>
          <c:showBubbleSize val="0"/>
        </c:dLbls>
        <c:gapWidth val="150"/>
        <c:overlap val="100"/>
        <c:axId val="381210112"/>
        <c:axId val="223927040"/>
      </c:barChart>
      <c:catAx>
        <c:axId val="381210112"/>
        <c:scaling>
          <c:orientation val="minMax"/>
        </c:scaling>
        <c:delete val="1"/>
        <c:axPos val="b"/>
        <c:numFmt formatCode="General" sourceLinked="1"/>
        <c:majorTickMark val="none"/>
        <c:minorTickMark val="none"/>
        <c:tickLblPos val="nextTo"/>
        <c:crossAx val="223927040"/>
        <c:crosses val="autoZero"/>
        <c:auto val="1"/>
        <c:lblAlgn val="ctr"/>
        <c:lblOffset val="100"/>
        <c:noMultiLvlLbl val="0"/>
      </c:catAx>
      <c:valAx>
        <c:axId val="223927040"/>
        <c:scaling>
          <c:orientation val="minMax"/>
        </c:scaling>
        <c:delete val="1"/>
        <c:axPos val="l"/>
        <c:numFmt formatCode="General" sourceLinked="1"/>
        <c:majorTickMark val="none"/>
        <c:minorTickMark val="none"/>
        <c:tickLblPos val="nextTo"/>
        <c:crossAx val="381210112"/>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s-CO"/>
    </a:p>
  </c:txPr>
  <c:externalData r:id="rId1">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c:date1904 val="0"/>
  <c:lang val="es-CO"/>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chemeClr val="accent6"/>
            </a:solidFill>
            <a:ln>
              <a:noFill/>
            </a:ln>
          </c:spPr>
          <c:dPt>
            <c:idx val="0"/>
            <c:bubble3D val="0"/>
            <c:spPr>
              <a:solidFill>
                <a:schemeClr val="accent2"/>
              </a:solidFill>
              <a:ln w="79375">
                <a:solidFill>
                  <a:schemeClr val="accent2"/>
                </a:solidFill>
              </a:ln>
              <a:effectLst/>
            </c:spPr>
          </c:dPt>
          <c:dPt>
            <c:idx val="1"/>
            <c:bubble3D val="0"/>
            <c:spPr>
              <a:solidFill>
                <a:schemeClr val="accent6"/>
              </a:solidFill>
              <a:ln w="19050">
                <a:noFill/>
              </a:ln>
              <a:effectLst/>
            </c:spPr>
          </c:dPt>
          <c:cat>
            <c:strRef>
              <c:f>Sheet1!$A$2:$A$3</c:f>
              <c:strCache>
                <c:ptCount val="2"/>
                <c:pt idx="0">
                  <c:v>1st Qtr</c:v>
                </c:pt>
                <c:pt idx="1">
                  <c:v>2nd Qtr</c:v>
                </c:pt>
              </c:strCache>
            </c:strRef>
          </c:cat>
          <c:val>
            <c:numRef>
              <c:f>Sheet1!$B$2:$B$3</c:f>
              <c:numCache>
                <c:formatCode>General</c:formatCode>
                <c:ptCount val="2"/>
                <c:pt idx="0">
                  <c:v>5</c:v>
                </c:pt>
                <c:pt idx="1">
                  <c:v>5</c:v>
                </c:pt>
              </c:numCache>
            </c:numRef>
          </c:val>
        </c:ser>
        <c:dLbls>
          <c:showLegendKey val="0"/>
          <c:showVal val="0"/>
          <c:showCatName val="0"/>
          <c:showSerName val="0"/>
          <c:showPercent val="0"/>
          <c:showBubbleSize val="0"/>
          <c:showLeaderLines val="1"/>
        </c:dLbls>
        <c:firstSliceAng val="77"/>
        <c:holeSize val="90"/>
      </c:doughnutChart>
      <c:spPr>
        <a:noFill/>
        <a:ln>
          <a:noFill/>
        </a:ln>
        <a:effectLst/>
      </c:spPr>
    </c:plotArea>
    <c:plotVisOnly val="1"/>
    <c:dispBlanksAs val="gap"/>
    <c:showDLblsOverMax val="0"/>
  </c:chart>
  <c:spPr>
    <a:noFill/>
    <a:ln>
      <a:noFill/>
    </a:ln>
    <a:effectLst/>
  </c:spPr>
  <c:txPr>
    <a:bodyPr/>
    <a:lstStyle/>
    <a:p>
      <a:pPr>
        <a:defRPr/>
      </a:pPr>
      <a:endParaRPr lang="es-CO"/>
    </a:p>
  </c:txPr>
  <c:externalData r:id="rId1">
    <c:autoUpdate val="0"/>
  </c:externalData>
</c:chartSpace>
</file>

<file path=ppt/charts/chart20.xml><?xml version="1.0" encoding="utf-8"?>
<c:chartSpace xmlns:c="http://schemas.openxmlformats.org/drawingml/2006/chart" xmlns:a="http://schemas.openxmlformats.org/drawingml/2006/main" xmlns:r="http://schemas.openxmlformats.org/officeDocument/2006/relationships">
  <c:date1904 val="0"/>
  <c:lang val="es-CO"/>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0"/>
          <c:order val="0"/>
          <c:tx>
            <c:strRef>
              <c:f>Sheet1!$B$1</c:f>
              <c:strCache>
                <c:ptCount val="1"/>
                <c:pt idx="0">
                  <c:v>Series 1</c:v>
                </c:pt>
              </c:strCache>
            </c:strRef>
          </c:tx>
          <c:spPr>
            <a:solidFill>
              <a:schemeClr val="accent1"/>
            </a:solidFill>
            <a:ln>
              <a:noFill/>
            </a:ln>
            <a:effectLst/>
          </c:spPr>
          <c:invertIfNegative val="0"/>
          <c:cat>
            <c:strRef>
              <c:f>Sheet1!$A$2</c:f>
              <c:strCache>
                <c:ptCount val="1"/>
                <c:pt idx="0">
                  <c:v>Category 1</c:v>
                </c:pt>
              </c:strCache>
            </c:strRef>
          </c:cat>
          <c:val>
            <c:numRef>
              <c:f>Sheet1!$B$2</c:f>
              <c:numCache>
                <c:formatCode>General</c:formatCode>
                <c:ptCount val="1"/>
                <c:pt idx="0">
                  <c:v>6</c:v>
                </c:pt>
              </c:numCache>
            </c:numRef>
          </c:val>
        </c:ser>
        <c:ser>
          <c:idx val="1"/>
          <c:order val="1"/>
          <c:tx>
            <c:strRef>
              <c:f>Sheet1!$C$1</c:f>
              <c:strCache>
                <c:ptCount val="1"/>
                <c:pt idx="0">
                  <c:v>Series 2</c:v>
                </c:pt>
              </c:strCache>
            </c:strRef>
          </c:tx>
          <c:spPr>
            <a:solidFill>
              <a:schemeClr val="accent2"/>
            </a:solidFill>
            <a:ln>
              <a:noFill/>
            </a:ln>
            <a:effectLst/>
          </c:spPr>
          <c:invertIfNegative val="0"/>
          <c:cat>
            <c:strRef>
              <c:f>Sheet1!$A$2</c:f>
              <c:strCache>
                <c:ptCount val="1"/>
                <c:pt idx="0">
                  <c:v>Category 1</c:v>
                </c:pt>
              </c:strCache>
            </c:strRef>
          </c:cat>
          <c:val>
            <c:numRef>
              <c:f>Sheet1!$C$2</c:f>
              <c:numCache>
                <c:formatCode>General</c:formatCode>
                <c:ptCount val="1"/>
                <c:pt idx="0">
                  <c:v>5</c:v>
                </c:pt>
              </c:numCache>
            </c:numRef>
          </c:val>
        </c:ser>
        <c:ser>
          <c:idx val="2"/>
          <c:order val="2"/>
          <c:tx>
            <c:strRef>
              <c:f>Sheet1!$D$1</c:f>
              <c:strCache>
                <c:ptCount val="1"/>
                <c:pt idx="0">
                  <c:v>Series 3</c:v>
                </c:pt>
              </c:strCache>
            </c:strRef>
          </c:tx>
          <c:spPr>
            <a:solidFill>
              <a:schemeClr val="accent3"/>
            </a:solidFill>
            <a:ln>
              <a:noFill/>
            </a:ln>
            <a:effectLst/>
          </c:spPr>
          <c:invertIfNegative val="0"/>
          <c:cat>
            <c:strRef>
              <c:f>Sheet1!$A$2</c:f>
              <c:strCache>
                <c:ptCount val="1"/>
                <c:pt idx="0">
                  <c:v>Category 1</c:v>
                </c:pt>
              </c:strCache>
            </c:strRef>
          </c:cat>
          <c:val>
            <c:numRef>
              <c:f>Sheet1!$D$2</c:f>
              <c:numCache>
                <c:formatCode>General</c:formatCode>
                <c:ptCount val="1"/>
                <c:pt idx="0">
                  <c:v>2</c:v>
                </c:pt>
              </c:numCache>
            </c:numRef>
          </c:val>
        </c:ser>
        <c:dLbls>
          <c:showLegendKey val="0"/>
          <c:showVal val="0"/>
          <c:showCatName val="0"/>
          <c:showSerName val="0"/>
          <c:showPercent val="0"/>
          <c:showBubbleSize val="0"/>
        </c:dLbls>
        <c:gapWidth val="150"/>
        <c:overlap val="100"/>
        <c:axId val="395762688"/>
        <c:axId val="157083328"/>
      </c:barChart>
      <c:catAx>
        <c:axId val="395762688"/>
        <c:scaling>
          <c:orientation val="minMax"/>
        </c:scaling>
        <c:delete val="1"/>
        <c:axPos val="b"/>
        <c:numFmt formatCode="General" sourceLinked="1"/>
        <c:majorTickMark val="none"/>
        <c:minorTickMark val="none"/>
        <c:tickLblPos val="nextTo"/>
        <c:crossAx val="157083328"/>
        <c:crosses val="autoZero"/>
        <c:auto val="1"/>
        <c:lblAlgn val="ctr"/>
        <c:lblOffset val="100"/>
        <c:noMultiLvlLbl val="0"/>
      </c:catAx>
      <c:valAx>
        <c:axId val="157083328"/>
        <c:scaling>
          <c:orientation val="minMax"/>
        </c:scaling>
        <c:delete val="1"/>
        <c:axPos val="l"/>
        <c:numFmt formatCode="General" sourceLinked="1"/>
        <c:majorTickMark val="none"/>
        <c:minorTickMark val="none"/>
        <c:tickLblPos val="nextTo"/>
        <c:crossAx val="395762688"/>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s-CO"/>
    </a:p>
  </c:txPr>
  <c:externalData r:id="rId1">
    <c:autoUpdate val="0"/>
  </c:externalData>
</c:chartSpace>
</file>

<file path=ppt/charts/chart21.xml><?xml version="1.0" encoding="utf-8"?>
<c:chartSpace xmlns:c="http://schemas.openxmlformats.org/drawingml/2006/chart" xmlns:a="http://schemas.openxmlformats.org/drawingml/2006/main" xmlns:r="http://schemas.openxmlformats.org/officeDocument/2006/relationships">
  <c:date1904 val="0"/>
  <c:lang val="es-CO"/>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0"/>
          <c:order val="0"/>
          <c:tx>
            <c:strRef>
              <c:f>Sheet1!$B$1</c:f>
              <c:strCache>
                <c:ptCount val="1"/>
                <c:pt idx="0">
                  <c:v>Series 1</c:v>
                </c:pt>
              </c:strCache>
            </c:strRef>
          </c:tx>
          <c:spPr>
            <a:solidFill>
              <a:schemeClr val="accent1"/>
            </a:solidFill>
            <a:ln>
              <a:noFill/>
            </a:ln>
            <a:effectLst/>
          </c:spPr>
          <c:invertIfNegative val="0"/>
          <c:cat>
            <c:strRef>
              <c:f>Sheet1!$A$2</c:f>
              <c:strCache>
                <c:ptCount val="1"/>
                <c:pt idx="0">
                  <c:v>Category 1</c:v>
                </c:pt>
              </c:strCache>
            </c:strRef>
          </c:cat>
          <c:val>
            <c:numRef>
              <c:f>Sheet1!$B$2</c:f>
              <c:numCache>
                <c:formatCode>General</c:formatCode>
                <c:ptCount val="1"/>
                <c:pt idx="0">
                  <c:v>4.3</c:v>
                </c:pt>
              </c:numCache>
            </c:numRef>
          </c:val>
        </c:ser>
        <c:ser>
          <c:idx val="1"/>
          <c:order val="1"/>
          <c:tx>
            <c:strRef>
              <c:f>Sheet1!$C$1</c:f>
              <c:strCache>
                <c:ptCount val="1"/>
                <c:pt idx="0">
                  <c:v>Series 2</c:v>
                </c:pt>
              </c:strCache>
            </c:strRef>
          </c:tx>
          <c:spPr>
            <a:solidFill>
              <a:schemeClr val="accent2"/>
            </a:solidFill>
            <a:ln>
              <a:noFill/>
            </a:ln>
            <a:effectLst/>
          </c:spPr>
          <c:invertIfNegative val="0"/>
          <c:cat>
            <c:strRef>
              <c:f>Sheet1!$A$2</c:f>
              <c:strCache>
                <c:ptCount val="1"/>
                <c:pt idx="0">
                  <c:v>Category 1</c:v>
                </c:pt>
              </c:strCache>
            </c:strRef>
          </c:cat>
          <c:val>
            <c:numRef>
              <c:f>Sheet1!$C$2</c:f>
              <c:numCache>
                <c:formatCode>General</c:formatCode>
                <c:ptCount val="1"/>
                <c:pt idx="0">
                  <c:v>2.4</c:v>
                </c:pt>
              </c:numCache>
            </c:numRef>
          </c:val>
        </c:ser>
        <c:ser>
          <c:idx val="2"/>
          <c:order val="2"/>
          <c:tx>
            <c:strRef>
              <c:f>Sheet1!$D$1</c:f>
              <c:strCache>
                <c:ptCount val="1"/>
                <c:pt idx="0">
                  <c:v>Series 3</c:v>
                </c:pt>
              </c:strCache>
            </c:strRef>
          </c:tx>
          <c:spPr>
            <a:solidFill>
              <a:schemeClr val="accent3"/>
            </a:solidFill>
            <a:ln>
              <a:noFill/>
            </a:ln>
            <a:effectLst/>
          </c:spPr>
          <c:invertIfNegative val="0"/>
          <c:cat>
            <c:strRef>
              <c:f>Sheet1!$A$2</c:f>
              <c:strCache>
                <c:ptCount val="1"/>
                <c:pt idx="0">
                  <c:v>Category 1</c:v>
                </c:pt>
              </c:strCache>
            </c:strRef>
          </c:cat>
          <c:val>
            <c:numRef>
              <c:f>Sheet1!$D$2</c:f>
              <c:numCache>
                <c:formatCode>General</c:formatCode>
                <c:ptCount val="1"/>
                <c:pt idx="0">
                  <c:v>2</c:v>
                </c:pt>
              </c:numCache>
            </c:numRef>
          </c:val>
        </c:ser>
        <c:dLbls>
          <c:showLegendKey val="0"/>
          <c:showVal val="0"/>
          <c:showCatName val="0"/>
          <c:showSerName val="0"/>
          <c:showPercent val="0"/>
          <c:showBubbleSize val="0"/>
        </c:dLbls>
        <c:gapWidth val="150"/>
        <c:overlap val="100"/>
        <c:axId val="395763200"/>
        <c:axId val="157085056"/>
      </c:barChart>
      <c:catAx>
        <c:axId val="395763200"/>
        <c:scaling>
          <c:orientation val="minMax"/>
        </c:scaling>
        <c:delete val="1"/>
        <c:axPos val="b"/>
        <c:numFmt formatCode="General" sourceLinked="1"/>
        <c:majorTickMark val="none"/>
        <c:minorTickMark val="none"/>
        <c:tickLblPos val="nextTo"/>
        <c:crossAx val="157085056"/>
        <c:crosses val="autoZero"/>
        <c:auto val="1"/>
        <c:lblAlgn val="ctr"/>
        <c:lblOffset val="100"/>
        <c:noMultiLvlLbl val="0"/>
      </c:catAx>
      <c:valAx>
        <c:axId val="157085056"/>
        <c:scaling>
          <c:orientation val="minMax"/>
        </c:scaling>
        <c:delete val="1"/>
        <c:axPos val="l"/>
        <c:numFmt formatCode="General" sourceLinked="1"/>
        <c:majorTickMark val="none"/>
        <c:minorTickMark val="none"/>
        <c:tickLblPos val="nextTo"/>
        <c:crossAx val="395763200"/>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s-CO"/>
    </a:p>
  </c:txPr>
  <c:externalData r:id="rId1">
    <c:autoUpdate val="0"/>
  </c:externalData>
</c:chartSpace>
</file>

<file path=ppt/charts/chart22.xml><?xml version="1.0" encoding="utf-8"?>
<c:chartSpace xmlns:c="http://schemas.openxmlformats.org/drawingml/2006/chart" xmlns:a="http://schemas.openxmlformats.org/drawingml/2006/main" xmlns:r="http://schemas.openxmlformats.org/officeDocument/2006/relationships">
  <c:date1904 val="0"/>
  <c:lang val="es-CO"/>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0"/>
          <c:order val="0"/>
          <c:tx>
            <c:strRef>
              <c:f>Sheet1!$B$1</c:f>
              <c:strCache>
                <c:ptCount val="1"/>
                <c:pt idx="0">
                  <c:v>Series 1</c:v>
                </c:pt>
              </c:strCache>
            </c:strRef>
          </c:tx>
          <c:spPr>
            <a:solidFill>
              <a:schemeClr val="accent1"/>
            </a:solidFill>
            <a:ln>
              <a:noFill/>
            </a:ln>
            <a:effectLst/>
          </c:spPr>
          <c:invertIfNegative val="0"/>
          <c:cat>
            <c:strRef>
              <c:f>Sheet1!$A$2</c:f>
              <c:strCache>
                <c:ptCount val="1"/>
                <c:pt idx="0">
                  <c:v>Category 1</c:v>
                </c:pt>
              </c:strCache>
            </c:strRef>
          </c:cat>
          <c:val>
            <c:numRef>
              <c:f>Sheet1!$B$2</c:f>
              <c:numCache>
                <c:formatCode>General</c:formatCode>
                <c:ptCount val="1"/>
                <c:pt idx="0">
                  <c:v>4.3</c:v>
                </c:pt>
              </c:numCache>
            </c:numRef>
          </c:val>
        </c:ser>
        <c:ser>
          <c:idx val="1"/>
          <c:order val="1"/>
          <c:tx>
            <c:strRef>
              <c:f>Sheet1!$C$1</c:f>
              <c:strCache>
                <c:ptCount val="1"/>
                <c:pt idx="0">
                  <c:v>Series 2</c:v>
                </c:pt>
              </c:strCache>
            </c:strRef>
          </c:tx>
          <c:spPr>
            <a:solidFill>
              <a:schemeClr val="accent2"/>
            </a:solidFill>
            <a:ln>
              <a:noFill/>
            </a:ln>
            <a:effectLst/>
          </c:spPr>
          <c:invertIfNegative val="0"/>
          <c:cat>
            <c:strRef>
              <c:f>Sheet1!$A$2</c:f>
              <c:strCache>
                <c:ptCount val="1"/>
                <c:pt idx="0">
                  <c:v>Category 1</c:v>
                </c:pt>
              </c:strCache>
            </c:strRef>
          </c:cat>
          <c:val>
            <c:numRef>
              <c:f>Sheet1!$C$2</c:f>
              <c:numCache>
                <c:formatCode>General</c:formatCode>
                <c:ptCount val="1"/>
                <c:pt idx="0">
                  <c:v>2.4</c:v>
                </c:pt>
              </c:numCache>
            </c:numRef>
          </c:val>
        </c:ser>
        <c:ser>
          <c:idx val="2"/>
          <c:order val="2"/>
          <c:tx>
            <c:strRef>
              <c:f>Sheet1!$D$1</c:f>
              <c:strCache>
                <c:ptCount val="1"/>
                <c:pt idx="0">
                  <c:v>Series 3</c:v>
                </c:pt>
              </c:strCache>
            </c:strRef>
          </c:tx>
          <c:spPr>
            <a:solidFill>
              <a:schemeClr val="accent3"/>
            </a:solidFill>
            <a:ln>
              <a:noFill/>
            </a:ln>
            <a:effectLst/>
          </c:spPr>
          <c:invertIfNegative val="0"/>
          <c:cat>
            <c:strRef>
              <c:f>Sheet1!$A$2</c:f>
              <c:strCache>
                <c:ptCount val="1"/>
                <c:pt idx="0">
                  <c:v>Category 1</c:v>
                </c:pt>
              </c:strCache>
            </c:strRef>
          </c:cat>
          <c:val>
            <c:numRef>
              <c:f>Sheet1!$D$2</c:f>
              <c:numCache>
                <c:formatCode>General</c:formatCode>
                <c:ptCount val="1"/>
                <c:pt idx="0">
                  <c:v>2</c:v>
                </c:pt>
              </c:numCache>
            </c:numRef>
          </c:val>
        </c:ser>
        <c:dLbls>
          <c:showLegendKey val="0"/>
          <c:showVal val="0"/>
          <c:showCatName val="0"/>
          <c:showSerName val="0"/>
          <c:showPercent val="0"/>
          <c:showBubbleSize val="0"/>
        </c:dLbls>
        <c:gapWidth val="150"/>
        <c:overlap val="100"/>
        <c:axId val="395760640"/>
        <c:axId val="157086784"/>
      </c:barChart>
      <c:catAx>
        <c:axId val="395760640"/>
        <c:scaling>
          <c:orientation val="minMax"/>
        </c:scaling>
        <c:delete val="1"/>
        <c:axPos val="b"/>
        <c:numFmt formatCode="General" sourceLinked="1"/>
        <c:majorTickMark val="none"/>
        <c:minorTickMark val="none"/>
        <c:tickLblPos val="nextTo"/>
        <c:crossAx val="157086784"/>
        <c:crosses val="autoZero"/>
        <c:auto val="1"/>
        <c:lblAlgn val="ctr"/>
        <c:lblOffset val="100"/>
        <c:noMultiLvlLbl val="0"/>
      </c:catAx>
      <c:valAx>
        <c:axId val="157086784"/>
        <c:scaling>
          <c:orientation val="minMax"/>
        </c:scaling>
        <c:delete val="1"/>
        <c:axPos val="l"/>
        <c:numFmt formatCode="General" sourceLinked="1"/>
        <c:majorTickMark val="none"/>
        <c:minorTickMark val="none"/>
        <c:tickLblPos val="nextTo"/>
        <c:crossAx val="395760640"/>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s-CO"/>
    </a:p>
  </c:txPr>
  <c:externalData r:id="rId1">
    <c:autoUpdate val="0"/>
  </c:externalData>
</c:chartSpace>
</file>

<file path=ppt/charts/chart23.xml><?xml version="1.0" encoding="utf-8"?>
<c:chartSpace xmlns:c="http://schemas.openxmlformats.org/drawingml/2006/chart" xmlns:a="http://schemas.openxmlformats.org/drawingml/2006/main" xmlns:r="http://schemas.openxmlformats.org/officeDocument/2006/relationships">
  <c:date1904 val="0"/>
  <c:lang val="es-CO"/>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stacked"/>
        <c:varyColors val="0"/>
        <c:ser>
          <c:idx val="0"/>
          <c:order val="0"/>
          <c:tx>
            <c:strRef>
              <c:f>Sheet1!$B$1</c:f>
              <c:strCache>
                <c:ptCount val="1"/>
                <c:pt idx="0">
                  <c:v>Series 1</c:v>
                </c:pt>
              </c:strCache>
            </c:strRef>
          </c:tx>
          <c:spPr>
            <a:solidFill>
              <a:schemeClr val="accent1"/>
            </a:solidFill>
            <a:ln>
              <a:noFill/>
            </a:ln>
            <a:effectLst/>
          </c:spPr>
          <c:invertIfNegative val="0"/>
          <c:cat>
            <c:strRef>
              <c:f>Sheet1!$A$2</c:f>
              <c:strCache>
                <c:ptCount val="1"/>
                <c:pt idx="0">
                  <c:v>Category 1</c:v>
                </c:pt>
              </c:strCache>
            </c:strRef>
          </c:cat>
          <c:val>
            <c:numRef>
              <c:f>Sheet1!$B$2</c:f>
              <c:numCache>
                <c:formatCode>General</c:formatCode>
                <c:ptCount val="1"/>
                <c:pt idx="0">
                  <c:v>2</c:v>
                </c:pt>
              </c:numCache>
            </c:numRef>
          </c:val>
        </c:ser>
        <c:ser>
          <c:idx val="1"/>
          <c:order val="1"/>
          <c:tx>
            <c:strRef>
              <c:f>Sheet1!$C$1</c:f>
              <c:strCache>
                <c:ptCount val="1"/>
                <c:pt idx="0">
                  <c:v>Series 2</c:v>
                </c:pt>
              </c:strCache>
            </c:strRef>
          </c:tx>
          <c:spPr>
            <a:solidFill>
              <a:schemeClr val="accent2"/>
            </a:solidFill>
            <a:ln>
              <a:noFill/>
            </a:ln>
            <a:effectLst/>
          </c:spPr>
          <c:invertIfNegative val="0"/>
          <c:cat>
            <c:strRef>
              <c:f>Sheet1!$A$2</c:f>
              <c:strCache>
                <c:ptCount val="1"/>
                <c:pt idx="0">
                  <c:v>Category 1</c:v>
                </c:pt>
              </c:strCache>
            </c:strRef>
          </c:cat>
          <c:val>
            <c:numRef>
              <c:f>Sheet1!$C$2</c:f>
              <c:numCache>
                <c:formatCode>General</c:formatCode>
                <c:ptCount val="1"/>
                <c:pt idx="0">
                  <c:v>6</c:v>
                </c:pt>
              </c:numCache>
            </c:numRef>
          </c:val>
        </c:ser>
        <c:ser>
          <c:idx val="2"/>
          <c:order val="2"/>
          <c:tx>
            <c:strRef>
              <c:f>Sheet1!$D$1</c:f>
              <c:strCache>
                <c:ptCount val="1"/>
                <c:pt idx="0">
                  <c:v>Series 3</c:v>
                </c:pt>
              </c:strCache>
            </c:strRef>
          </c:tx>
          <c:spPr>
            <a:solidFill>
              <a:schemeClr val="accent3"/>
            </a:solidFill>
            <a:ln>
              <a:noFill/>
            </a:ln>
            <a:effectLst/>
          </c:spPr>
          <c:invertIfNegative val="0"/>
          <c:cat>
            <c:strRef>
              <c:f>Sheet1!$A$2</c:f>
              <c:strCache>
                <c:ptCount val="1"/>
                <c:pt idx="0">
                  <c:v>Category 1</c:v>
                </c:pt>
              </c:strCache>
            </c:strRef>
          </c:cat>
          <c:val>
            <c:numRef>
              <c:f>Sheet1!$D$2</c:f>
              <c:numCache>
                <c:formatCode>General</c:formatCode>
                <c:ptCount val="1"/>
                <c:pt idx="0">
                  <c:v>5</c:v>
                </c:pt>
              </c:numCache>
            </c:numRef>
          </c:val>
        </c:ser>
        <c:dLbls>
          <c:showLegendKey val="0"/>
          <c:showVal val="0"/>
          <c:showCatName val="0"/>
          <c:showSerName val="0"/>
          <c:showPercent val="0"/>
          <c:showBubbleSize val="0"/>
        </c:dLbls>
        <c:gapWidth val="150"/>
        <c:overlap val="100"/>
        <c:axId val="395761664"/>
        <c:axId val="157088512"/>
      </c:barChart>
      <c:catAx>
        <c:axId val="395761664"/>
        <c:scaling>
          <c:orientation val="minMax"/>
        </c:scaling>
        <c:delete val="1"/>
        <c:axPos val="b"/>
        <c:numFmt formatCode="General" sourceLinked="1"/>
        <c:majorTickMark val="none"/>
        <c:minorTickMark val="none"/>
        <c:tickLblPos val="nextTo"/>
        <c:crossAx val="157088512"/>
        <c:crosses val="autoZero"/>
        <c:auto val="1"/>
        <c:lblAlgn val="ctr"/>
        <c:lblOffset val="100"/>
        <c:noMultiLvlLbl val="0"/>
      </c:catAx>
      <c:valAx>
        <c:axId val="157088512"/>
        <c:scaling>
          <c:orientation val="minMax"/>
        </c:scaling>
        <c:delete val="1"/>
        <c:axPos val="l"/>
        <c:numFmt formatCode="General" sourceLinked="1"/>
        <c:majorTickMark val="none"/>
        <c:minorTickMark val="none"/>
        <c:tickLblPos val="nextTo"/>
        <c:crossAx val="395761664"/>
        <c:crosses val="autoZero"/>
        <c:crossBetween val="between"/>
      </c:valAx>
      <c:spPr>
        <a:noFill/>
        <a:ln>
          <a:noFill/>
        </a:ln>
        <a:effectLst/>
      </c:spPr>
    </c:plotArea>
    <c:plotVisOnly val="1"/>
    <c:dispBlanksAs val="gap"/>
    <c:showDLblsOverMax val="0"/>
  </c:chart>
  <c:spPr>
    <a:noFill/>
    <a:ln>
      <a:noFill/>
    </a:ln>
    <a:effectLst/>
  </c:spPr>
  <c:txPr>
    <a:bodyPr/>
    <a:lstStyle/>
    <a:p>
      <a:pPr>
        <a:defRPr/>
      </a:pPr>
      <a:endParaRPr lang="es-CO"/>
    </a:p>
  </c:txPr>
  <c:externalData r:id="rId1">
    <c:autoUpdate val="0"/>
  </c:externalData>
</c:chartSpace>
</file>

<file path=ppt/charts/chart24.xml><?xml version="1.0" encoding="utf-8"?>
<c:chartSpace xmlns:c="http://schemas.openxmlformats.org/drawingml/2006/chart" xmlns:a="http://schemas.openxmlformats.org/drawingml/2006/main" xmlns:r="http://schemas.openxmlformats.org/officeDocument/2006/relationships">
  <c:date1904 val="0"/>
  <c:lang val="es-CO"/>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barChart>
        <c:barDir val="col"/>
        <c:grouping val="clustered"/>
        <c:varyColors val="0"/>
        <c:ser>
          <c:idx val="0"/>
          <c:order val="0"/>
          <c:tx>
            <c:strRef>
              <c:f>Sheet1!$B$1</c:f>
              <c:strCache>
                <c:ptCount val="1"/>
                <c:pt idx="0">
                  <c:v>City name</c:v>
                </c:pt>
              </c:strCache>
            </c:strRef>
          </c:tx>
          <c:spPr>
            <a:gradFill rotWithShape="1">
              <a:gsLst>
                <a:gs pos="0">
                  <a:schemeClr val="accent1">
                    <a:satMod val="103000"/>
                    <a:lumMod val="102000"/>
                    <a:tint val="94000"/>
                  </a:schemeClr>
                </a:gs>
                <a:gs pos="50000">
                  <a:schemeClr val="accent1">
                    <a:satMod val="110000"/>
                    <a:lumMod val="100000"/>
                    <a:shade val="100000"/>
                  </a:schemeClr>
                </a:gs>
                <a:gs pos="100000">
                  <a:schemeClr val="accent1">
                    <a:lumMod val="99000"/>
                    <a:satMod val="120000"/>
                    <a:shade val="78000"/>
                  </a:schemeClr>
                </a:gs>
              </a:gsLst>
              <a:lin ang="5400000" scaled="0"/>
            </a:gradFill>
            <a:ln>
              <a:noFill/>
            </a:ln>
            <a:effectLst/>
          </c:spPr>
          <c:invertIfNegative val="0"/>
          <c:dLbls>
            <c:spPr>
              <a:noFill/>
              <a:ln>
                <a:noFill/>
              </a:ln>
              <a:effectLst/>
            </c:spPr>
            <c:txPr>
              <a:bodyPr rot="0" spcFirstLastPara="1" vertOverflow="ellipsis" vert="horz" wrap="square" anchor="ctr" anchorCtr="1"/>
              <a:lstStyle/>
              <a:p>
                <a:pPr>
                  <a:defRPr sz="1400" b="0" i="0" u="none" strike="noStrike" kern="1200" baseline="0">
                    <a:solidFill>
                      <a:schemeClr val="tx2"/>
                    </a:solidFill>
                    <a:latin typeface="+mn-lt"/>
                    <a:ea typeface="+mn-ea"/>
                    <a:cs typeface="+mn-cs"/>
                  </a:defRPr>
                </a:pPr>
                <a:endParaRPr lang="es-CO"/>
              </a:p>
            </c:txPr>
            <c:dLblPos val="inBase"/>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a:solidFill>
                        <a:schemeClr val="tx2">
                          <a:lumMod val="35000"/>
                          <a:lumOff val="65000"/>
                        </a:schemeClr>
                      </a:solidFill>
                    </a:ln>
                    <a:effectLst/>
                  </c:spPr>
                </c15:leaderLines>
              </c:ext>
            </c:extLst>
          </c:dLbls>
          <c:cat>
            <c:strRef>
              <c:f>Sheet1!$A$2</c:f>
              <c:strCache>
                <c:ptCount val="1"/>
                <c:pt idx="0">
                  <c:v>Category 1</c:v>
                </c:pt>
              </c:strCache>
            </c:strRef>
          </c:cat>
          <c:val>
            <c:numRef>
              <c:f>Sheet1!$B$2</c:f>
              <c:numCache>
                <c:formatCode>General</c:formatCode>
                <c:ptCount val="1"/>
                <c:pt idx="0">
                  <c:v>4.3</c:v>
                </c:pt>
              </c:numCache>
            </c:numRef>
          </c:val>
        </c:ser>
        <c:ser>
          <c:idx val="1"/>
          <c:order val="1"/>
          <c:tx>
            <c:strRef>
              <c:f>Sheet1!$C$1</c:f>
              <c:strCache>
                <c:ptCount val="1"/>
                <c:pt idx="0">
                  <c:v>City name2</c:v>
                </c:pt>
              </c:strCache>
            </c:strRef>
          </c:tx>
          <c:spPr>
            <a:gradFill rotWithShape="1">
              <a:gsLst>
                <a:gs pos="0">
                  <a:schemeClr val="accent2">
                    <a:satMod val="103000"/>
                    <a:lumMod val="102000"/>
                    <a:tint val="94000"/>
                  </a:schemeClr>
                </a:gs>
                <a:gs pos="50000">
                  <a:schemeClr val="accent2">
                    <a:satMod val="110000"/>
                    <a:lumMod val="100000"/>
                    <a:shade val="100000"/>
                  </a:schemeClr>
                </a:gs>
                <a:gs pos="100000">
                  <a:schemeClr val="accent2">
                    <a:lumMod val="99000"/>
                    <a:satMod val="120000"/>
                    <a:shade val="78000"/>
                  </a:schemeClr>
                </a:gs>
              </a:gsLst>
              <a:lin ang="5400000" scaled="0"/>
            </a:gradFill>
            <a:ln>
              <a:noFill/>
            </a:ln>
            <a:effectLst/>
          </c:spPr>
          <c:invertIfNegative val="0"/>
          <c:dLbls>
            <c:spPr>
              <a:noFill/>
              <a:ln>
                <a:noFill/>
              </a:ln>
              <a:effectLst/>
            </c:spPr>
            <c:txPr>
              <a:bodyPr rot="0" spcFirstLastPara="1" vertOverflow="ellipsis" vert="horz" wrap="square" anchor="ctr" anchorCtr="1"/>
              <a:lstStyle/>
              <a:p>
                <a:pPr>
                  <a:defRPr sz="1400" b="0" i="0" u="none" strike="noStrike" kern="1200" baseline="0">
                    <a:solidFill>
                      <a:schemeClr val="tx2"/>
                    </a:solidFill>
                    <a:latin typeface="+mn-lt"/>
                    <a:ea typeface="+mn-ea"/>
                    <a:cs typeface="+mn-cs"/>
                  </a:defRPr>
                </a:pPr>
                <a:endParaRPr lang="es-CO"/>
              </a:p>
            </c:txPr>
            <c:dLblPos val="inBase"/>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a:solidFill>
                        <a:schemeClr val="tx2">
                          <a:lumMod val="35000"/>
                          <a:lumOff val="65000"/>
                        </a:schemeClr>
                      </a:solidFill>
                    </a:ln>
                    <a:effectLst/>
                  </c:spPr>
                </c15:leaderLines>
              </c:ext>
            </c:extLst>
          </c:dLbls>
          <c:cat>
            <c:strRef>
              <c:f>Sheet1!$A$2</c:f>
              <c:strCache>
                <c:ptCount val="1"/>
                <c:pt idx="0">
                  <c:v>Category 1</c:v>
                </c:pt>
              </c:strCache>
            </c:strRef>
          </c:cat>
          <c:val>
            <c:numRef>
              <c:f>Sheet1!$C$2</c:f>
              <c:numCache>
                <c:formatCode>General</c:formatCode>
                <c:ptCount val="1"/>
                <c:pt idx="0">
                  <c:v>2.4</c:v>
                </c:pt>
              </c:numCache>
            </c:numRef>
          </c:val>
        </c:ser>
        <c:ser>
          <c:idx val="2"/>
          <c:order val="2"/>
          <c:tx>
            <c:strRef>
              <c:f>Sheet1!$D$1</c:f>
              <c:strCache>
                <c:ptCount val="1"/>
                <c:pt idx="0">
                  <c:v>City name3</c:v>
                </c:pt>
              </c:strCache>
            </c:strRef>
          </c:tx>
          <c:spPr>
            <a:gradFill rotWithShape="1">
              <a:gsLst>
                <a:gs pos="0">
                  <a:schemeClr val="accent3">
                    <a:satMod val="103000"/>
                    <a:lumMod val="102000"/>
                    <a:tint val="94000"/>
                  </a:schemeClr>
                </a:gs>
                <a:gs pos="50000">
                  <a:schemeClr val="accent3">
                    <a:satMod val="110000"/>
                    <a:lumMod val="100000"/>
                    <a:shade val="100000"/>
                  </a:schemeClr>
                </a:gs>
                <a:gs pos="100000">
                  <a:schemeClr val="accent3">
                    <a:lumMod val="99000"/>
                    <a:satMod val="120000"/>
                    <a:shade val="78000"/>
                  </a:schemeClr>
                </a:gs>
              </a:gsLst>
              <a:lin ang="5400000" scaled="0"/>
            </a:gradFill>
            <a:ln>
              <a:noFill/>
            </a:ln>
            <a:effectLst/>
          </c:spPr>
          <c:invertIfNegative val="0"/>
          <c:dLbls>
            <c:spPr>
              <a:noFill/>
              <a:ln>
                <a:noFill/>
              </a:ln>
              <a:effectLst/>
            </c:spPr>
            <c:txPr>
              <a:bodyPr rot="0" spcFirstLastPara="1" vertOverflow="ellipsis" vert="horz" wrap="square" anchor="ctr" anchorCtr="1"/>
              <a:lstStyle/>
              <a:p>
                <a:pPr>
                  <a:defRPr sz="1400" b="0" i="0" u="none" strike="noStrike" kern="1200" baseline="0">
                    <a:solidFill>
                      <a:schemeClr val="tx2"/>
                    </a:solidFill>
                    <a:latin typeface="+mn-lt"/>
                    <a:ea typeface="+mn-ea"/>
                    <a:cs typeface="+mn-cs"/>
                  </a:defRPr>
                </a:pPr>
                <a:endParaRPr lang="es-CO"/>
              </a:p>
            </c:txPr>
            <c:dLblPos val="inBase"/>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a:solidFill>
                        <a:schemeClr val="tx2">
                          <a:lumMod val="35000"/>
                          <a:lumOff val="65000"/>
                        </a:schemeClr>
                      </a:solidFill>
                    </a:ln>
                    <a:effectLst/>
                  </c:spPr>
                </c15:leaderLines>
              </c:ext>
            </c:extLst>
          </c:dLbls>
          <c:cat>
            <c:strRef>
              <c:f>Sheet1!$A$2</c:f>
              <c:strCache>
                <c:ptCount val="1"/>
                <c:pt idx="0">
                  <c:v>Category 1</c:v>
                </c:pt>
              </c:strCache>
            </c:strRef>
          </c:cat>
          <c:val>
            <c:numRef>
              <c:f>Sheet1!$D$2</c:f>
              <c:numCache>
                <c:formatCode>General</c:formatCode>
                <c:ptCount val="1"/>
                <c:pt idx="0">
                  <c:v>2</c:v>
                </c:pt>
              </c:numCache>
            </c:numRef>
          </c:val>
        </c:ser>
        <c:ser>
          <c:idx val="3"/>
          <c:order val="3"/>
          <c:tx>
            <c:strRef>
              <c:f>Sheet1!$E$1</c:f>
              <c:strCache>
                <c:ptCount val="1"/>
                <c:pt idx="0">
                  <c:v>City name</c:v>
                </c:pt>
              </c:strCache>
            </c:strRef>
          </c:tx>
          <c:spPr>
            <a:solidFill>
              <a:schemeClr val="accent5"/>
            </a:solidFill>
            <a:ln>
              <a:noFill/>
            </a:ln>
            <a:effectLst/>
          </c:spPr>
          <c:invertIfNegative val="0"/>
          <c:dLbls>
            <c:spPr>
              <a:noFill/>
              <a:ln>
                <a:noFill/>
              </a:ln>
              <a:effectLst/>
            </c:spPr>
            <c:txPr>
              <a:bodyPr rot="0" spcFirstLastPara="1" vertOverflow="ellipsis" vert="horz" wrap="square" anchor="ctr" anchorCtr="1"/>
              <a:lstStyle/>
              <a:p>
                <a:pPr>
                  <a:defRPr sz="1400" b="0" i="0" u="none" strike="noStrike" kern="1200" baseline="0">
                    <a:solidFill>
                      <a:schemeClr val="tx2"/>
                    </a:solidFill>
                    <a:latin typeface="+mn-lt"/>
                    <a:ea typeface="+mn-ea"/>
                    <a:cs typeface="+mn-cs"/>
                  </a:defRPr>
                </a:pPr>
                <a:endParaRPr lang="es-CO"/>
              </a:p>
            </c:txPr>
            <c:dLblPos val="inBase"/>
            <c:showLegendKey val="0"/>
            <c:showVal val="1"/>
            <c:showCatName val="0"/>
            <c:showSerName val="0"/>
            <c:showPercent val="0"/>
            <c:showBubbleSize val="0"/>
            <c:showLeaderLines val="0"/>
            <c:extLst>
              <c:ext xmlns:c15="http://schemas.microsoft.com/office/drawing/2012/chart" uri="{CE6537A1-D6FC-4f65-9D91-7224C49458BB}">
                <c15:showLeaderLines val="1"/>
                <c15:leaderLines>
                  <c:spPr>
                    <a:ln w="9525">
                      <a:solidFill>
                        <a:schemeClr val="tx2">
                          <a:lumMod val="35000"/>
                          <a:lumOff val="65000"/>
                        </a:schemeClr>
                      </a:solidFill>
                    </a:ln>
                    <a:effectLst/>
                  </c:spPr>
                </c15:leaderLines>
              </c:ext>
            </c:extLst>
          </c:dLbls>
          <c:cat>
            <c:strRef>
              <c:f>Sheet1!$A$2</c:f>
              <c:strCache>
                <c:ptCount val="1"/>
                <c:pt idx="0">
                  <c:v>Category 1</c:v>
                </c:pt>
              </c:strCache>
            </c:strRef>
          </c:cat>
          <c:val>
            <c:numRef>
              <c:f>Sheet1!$E$2</c:f>
              <c:numCache>
                <c:formatCode>General</c:formatCode>
                <c:ptCount val="1"/>
                <c:pt idx="0">
                  <c:v>5</c:v>
                </c:pt>
              </c:numCache>
            </c:numRef>
          </c:val>
        </c:ser>
        <c:dLbls>
          <c:dLblPos val="inBase"/>
          <c:showLegendKey val="0"/>
          <c:showVal val="1"/>
          <c:showCatName val="0"/>
          <c:showSerName val="0"/>
          <c:showPercent val="0"/>
          <c:showBubbleSize val="0"/>
        </c:dLbls>
        <c:gapWidth val="100"/>
        <c:overlap val="-24"/>
        <c:axId val="520923136"/>
        <c:axId val="480838784"/>
      </c:barChart>
      <c:catAx>
        <c:axId val="520923136"/>
        <c:scaling>
          <c:orientation val="minMax"/>
        </c:scaling>
        <c:delete val="1"/>
        <c:axPos val="b"/>
        <c:numFmt formatCode="General" sourceLinked="1"/>
        <c:majorTickMark val="none"/>
        <c:minorTickMark val="none"/>
        <c:tickLblPos val="nextTo"/>
        <c:crossAx val="480838784"/>
        <c:crosses val="autoZero"/>
        <c:auto val="1"/>
        <c:lblAlgn val="ctr"/>
        <c:lblOffset val="100"/>
        <c:noMultiLvlLbl val="0"/>
      </c:catAx>
      <c:valAx>
        <c:axId val="480838784"/>
        <c:scaling>
          <c:orientation val="minMax"/>
        </c:scaling>
        <c:delete val="0"/>
        <c:axPos val="l"/>
        <c:majorGridlines>
          <c:spPr>
            <a:ln w="9525" cap="flat" cmpd="sng" algn="ctr">
              <a:solidFill>
                <a:schemeClr val="tx2">
                  <a:lumMod val="15000"/>
                  <a:lumOff val="85000"/>
                </a:schemeClr>
              </a:solidFill>
              <a:round/>
            </a:ln>
            <a:effectLst/>
          </c:spPr>
        </c:majorGridlines>
        <c:numFmt formatCode="General" sourceLinked="1"/>
        <c:majorTickMark val="none"/>
        <c:minorTickMark val="none"/>
        <c:tickLblPos val="nextTo"/>
        <c:spPr>
          <a:noFill/>
          <a:ln>
            <a:noFill/>
          </a:ln>
          <a:effectLst/>
        </c:spPr>
        <c:txPr>
          <a:bodyPr rot="-60000000" spcFirstLastPara="1" vertOverflow="ellipsis" vert="horz" wrap="square" anchor="ctr" anchorCtr="1"/>
          <a:lstStyle/>
          <a:p>
            <a:pPr>
              <a:defRPr sz="1400" b="0" i="0" u="none" strike="noStrike" kern="1200" baseline="0">
                <a:solidFill>
                  <a:schemeClr val="tx2"/>
                </a:solidFill>
                <a:latin typeface="+mn-lt"/>
                <a:ea typeface="+mn-ea"/>
                <a:cs typeface="+mn-cs"/>
              </a:defRPr>
            </a:pPr>
            <a:endParaRPr lang="es-CO"/>
          </a:p>
        </c:txPr>
        <c:crossAx val="520923136"/>
        <c:crosses val="autoZero"/>
        <c:crossBetween val="between"/>
      </c:valAx>
      <c:spPr>
        <a:noFill/>
        <a:ln>
          <a:noFill/>
        </a:ln>
        <a:effectLst/>
      </c:spPr>
    </c:plotArea>
    <c:legend>
      <c:legendPos val="b"/>
      <c:overlay val="0"/>
      <c:spPr>
        <a:noFill/>
        <a:ln>
          <a:noFill/>
        </a:ln>
        <a:effectLst/>
      </c:spPr>
      <c:txPr>
        <a:bodyPr rot="0" spcFirstLastPara="1" vertOverflow="ellipsis" vert="horz" wrap="square" anchor="ctr" anchorCtr="1"/>
        <a:lstStyle/>
        <a:p>
          <a:pPr>
            <a:defRPr sz="1000" b="0" i="0" u="none" strike="noStrike" kern="1200" baseline="0">
              <a:solidFill>
                <a:schemeClr val="tx2"/>
              </a:solidFill>
              <a:latin typeface="+mn-lt"/>
              <a:ea typeface="+mn-ea"/>
              <a:cs typeface="+mn-cs"/>
            </a:defRPr>
          </a:pPr>
          <a:endParaRPr lang="es-CO"/>
        </a:p>
      </c:txPr>
    </c:legend>
    <c:plotVisOnly val="1"/>
    <c:dispBlanksAs val="gap"/>
    <c:showDLblsOverMax val="0"/>
  </c:chart>
  <c:spPr>
    <a:noFill/>
    <a:ln>
      <a:noFill/>
    </a:ln>
    <a:effectLst/>
  </c:spPr>
  <c:txPr>
    <a:bodyPr/>
    <a:lstStyle/>
    <a:p>
      <a:pPr>
        <a:defRPr sz="1400"/>
      </a:pPr>
      <a:endParaRPr lang="es-CO"/>
    </a:p>
  </c:txPr>
  <c:externalData r:id="rId1">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c:date1904 val="0"/>
  <c:lang val="es-CO"/>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chemeClr val="accent6"/>
            </a:solidFill>
            <a:ln>
              <a:noFill/>
            </a:ln>
          </c:spPr>
          <c:dPt>
            <c:idx val="0"/>
            <c:bubble3D val="0"/>
            <c:spPr>
              <a:solidFill>
                <a:schemeClr val="accent3"/>
              </a:solidFill>
              <a:ln w="79375">
                <a:solidFill>
                  <a:schemeClr val="accent3"/>
                </a:solidFill>
              </a:ln>
              <a:effectLst/>
            </c:spPr>
          </c:dPt>
          <c:dPt>
            <c:idx val="1"/>
            <c:bubble3D val="0"/>
            <c:spPr>
              <a:solidFill>
                <a:schemeClr val="accent6"/>
              </a:solidFill>
              <a:ln w="19050">
                <a:noFill/>
              </a:ln>
              <a:effectLst/>
            </c:spPr>
          </c:dPt>
          <c:cat>
            <c:strRef>
              <c:f>Sheet1!$A$2:$A$3</c:f>
              <c:strCache>
                <c:ptCount val="2"/>
                <c:pt idx="0">
                  <c:v>1st Qtr</c:v>
                </c:pt>
                <c:pt idx="1">
                  <c:v>2nd Qtr</c:v>
                </c:pt>
              </c:strCache>
            </c:strRef>
          </c:cat>
          <c:val>
            <c:numRef>
              <c:f>Sheet1!$B$2:$B$3</c:f>
              <c:numCache>
                <c:formatCode>General</c:formatCode>
                <c:ptCount val="2"/>
                <c:pt idx="0">
                  <c:v>6</c:v>
                </c:pt>
                <c:pt idx="1">
                  <c:v>4</c:v>
                </c:pt>
              </c:numCache>
            </c:numRef>
          </c:val>
        </c:ser>
        <c:dLbls>
          <c:showLegendKey val="0"/>
          <c:showVal val="0"/>
          <c:showCatName val="0"/>
          <c:showSerName val="0"/>
          <c:showPercent val="0"/>
          <c:showBubbleSize val="0"/>
          <c:showLeaderLines val="1"/>
        </c:dLbls>
        <c:firstSliceAng val="77"/>
        <c:holeSize val="90"/>
      </c:doughnutChart>
      <c:spPr>
        <a:noFill/>
        <a:ln>
          <a:noFill/>
        </a:ln>
        <a:effectLst/>
      </c:spPr>
    </c:plotArea>
    <c:plotVisOnly val="1"/>
    <c:dispBlanksAs val="gap"/>
    <c:showDLblsOverMax val="0"/>
  </c:chart>
  <c:spPr>
    <a:noFill/>
    <a:ln>
      <a:noFill/>
    </a:ln>
    <a:effectLst/>
  </c:spPr>
  <c:txPr>
    <a:bodyPr/>
    <a:lstStyle/>
    <a:p>
      <a:pPr>
        <a:defRPr/>
      </a:pPr>
      <a:endParaRPr lang="es-CO"/>
    </a:p>
  </c:txPr>
  <c:externalData r:id="rId1">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c:date1904 val="0"/>
  <c:lang val="es-CO"/>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chemeClr val="accent6"/>
            </a:solidFill>
            <a:ln>
              <a:noFill/>
            </a:ln>
          </c:spPr>
          <c:dPt>
            <c:idx val="0"/>
            <c:bubble3D val="0"/>
            <c:spPr>
              <a:solidFill>
                <a:schemeClr val="accent4"/>
              </a:solidFill>
              <a:ln w="79375">
                <a:solidFill>
                  <a:schemeClr val="accent4"/>
                </a:solidFill>
              </a:ln>
              <a:effectLst/>
            </c:spPr>
          </c:dPt>
          <c:dPt>
            <c:idx val="1"/>
            <c:bubble3D val="0"/>
            <c:spPr>
              <a:solidFill>
                <a:schemeClr val="accent6"/>
              </a:solidFill>
              <a:ln w="19050">
                <a:noFill/>
              </a:ln>
              <a:effectLst/>
            </c:spPr>
          </c:dPt>
          <c:cat>
            <c:strRef>
              <c:f>Sheet1!$A$2:$A$3</c:f>
              <c:strCache>
                <c:ptCount val="2"/>
                <c:pt idx="0">
                  <c:v>1st Qtr</c:v>
                </c:pt>
                <c:pt idx="1">
                  <c:v>2nd Qtr</c:v>
                </c:pt>
              </c:strCache>
            </c:strRef>
          </c:cat>
          <c:val>
            <c:numRef>
              <c:f>Sheet1!$B$2:$B$3</c:f>
              <c:numCache>
                <c:formatCode>General</c:formatCode>
                <c:ptCount val="2"/>
                <c:pt idx="0">
                  <c:v>9</c:v>
                </c:pt>
                <c:pt idx="1">
                  <c:v>1</c:v>
                </c:pt>
              </c:numCache>
            </c:numRef>
          </c:val>
        </c:ser>
        <c:dLbls>
          <c:showLegendKey val="0"/>
          <c:showVal val="0"/>
          <c:showCatName val="0"/>
          <c:showSerName val="0"/>
          <c:showPercent val="0"/>
          <c:showBubbleSize val="0"/>
          <c:showLeaderLines val="1"/>
        </c:dLbls>
        <c:firstSliceAng val="77"/>
        <c:holeSize val="90"/>
      </c:doughnutChart>
      <c:spPr>
        <a:noFill/>
        <a:ln>
          <a:noFill/>
        </a:ln>
        <a:effectLst/>
      </c:spPr>
    </c:plotArea>
    <c:plotVisOnly val="1"/>
    <c:dispBlanksAs val="gap"/>
    <c:showDLblsOverMax val="0"/>
  </c:chart>
  <c:spPr>
    <a:noFill/>
    <a:ln>
      <a:noFill/>
    </a:ln>
    <a:effectLst/>
  </c:spPr>
  <c:txPr>
    <a:bodyPr/>
    <a:lstStyle/>
    <a:p>
      <a:pPr>
        <a:defRPr/>
      </a:pPr>
      <a:endParaRPr lang="es-CO"/>
    </a:p>
  </c:txPr>
  <c:externalData r:id="rId1">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c:date1904 val="0"/>
  <c:lang val="es-CO"/>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ln>
              <a:noFill/>
            </a:ln>
          </c:spPr>
          <c:dPt>
            <c:idx val="0"/>
            <c:bubble3D val="0"/>
            <c:spPr>
              <a:solidFill>
                <a:schemeClr val="accent1"/>
              </a:solidFill>
              <a:ln w="79375">
                <a:noFill/>
              </a:ln>
              <a:effectLst/>
            </c:spPr>
          </c:dPt>
          <c:dPt>
            <c:idx val="1"/>
            <c:bubble3D val="0"/>
            <c:spPr>
              <a:solidFill>
                <a:schemeClr val="accent6"/>
              </a:solidFill>
              <a:ln w="19050">
                <a:noFill/>
              </a:ln>
              <a:effectLst/>
            </c:spPr>
          </c:dPt>
          <c:cat>
            <c:strRef>
              <c:f>Sheet1!$A$2:$A$3</c:f>
              <c:strCache>
                <c:ptCount val="2"/>
                <c:pt idx="0">
                  <c:v>1st Qtr</c:v>
                </c:pt>
                <c:pt idx="1">
                  <c:v>2nd Qtr</c:v>
                </c:pt>
              </c:strCache>
            </c:strRef>
          </c:cat>
          <c:val>
            <c:numRef>
              <c:f>Sheet1!$B$2:$B$3</c:f>
              <c:numCache>
                <c:formatCode>General</c:formatCode>
                <c:ptCount val="2"/>
                <c:pt idx="0">
                  <c:v>7</c:v>
                </c:pt>
                <c:pt idx="1">
                  <c:v>3</c:v>
                </c:pt>
              </c:numCache>
            </c:numRef>
          </c:val>
        </c:ser>
        <c:dLbls>
          <c:showLegendKey val="0"/>
          <c:showVal val="0"/>
          <c:showCatName val="0"/>
          <c:showSerName val="0"/>
          <c:showPercent val="0"/>
          <c:showBubbleSize val="0"/>
          <c:showLeaderLines val="1"/>
        </c:dLbls>
        <c:firstSliceAng val="77"/>
        <c:holeSize val="78"/>
      </c:doughnutChart>
      <c:spPr>
        <a:noFill/>
        <a:ln>
          <a:noFill/>
        </a:ln>
        <a:effectLst/>
      </c:spPr>
    </c:plotArea>
    <c:plotVisOnly val="1"/>
    <c:dispBlanksAs val="gap"/>
    <c:showDLblsOverMax val="0"/>
  </c:chart>
  <c:spPr>
    <a:noFill/>
    <a:ln>
      <a:noFill/>
    </a:ln>
    <a:effectLst/>
  </c:spPr>
  <c:txPr>
    <a:bodyPr/>
    <a:lstStyle/>
    <a:p>
      <a:pPr>
        <a:defRPr/>
      </a:pPr>
      <a:endParaRPr lang="es-CO"/>
    </a:p>
  </c:txPr>
  <c:externalData r:id="rId1">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c:date1904 val="0"/>
  <c:lang val="es-CO"/>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chemeClr val="accent6"/>
            </a:solidFill>
            <a:ln>
              <a:noFill/>
            </a:ln>
          </c:spPr>
          <c:dPt>
            <c:idx val="0"/>
            <c:bubble3D val="0"/>
            <c:spPr>
              <a:solidFill>
                <a:schemeClr val="accent2"/>
              </a:solidFill>
              <a:ln w="79375">
                <a:noFill/>
              </a:ln>
              <a:effectLst/>
            </c:spPr>
          </c:dPt>
          <c:dPt>
            <c:idx val="1"/>
            <c:bubble3D val="0"/>
            <c:spPr>
              <a:solidFill>
                <a:schemeClr val="accent6"/>
              </a:solidFill>
              <a:ln w="19050">
                <a:noFill/>
              </a:ln>
              <a:effectLst/>
            </c:spPr>
          </c:dPt>
          <c:cat>
            <c:strRef>
              <c:f>Sheet1!$A$2:$A$3</c:f>
              <c:strCache>
                <c:ptCount val="2"/>
                <c:pt idx="0">
                  <c:v>1st Qtr</c:v>
                </c:pt>
                <c:pt idx="1">
                  <c:v>2nd Qtr</c:v>
                </c:pt>
              </c:strCache>
            </c:strRef>
          </c:cat>
          <c:val>
            <c:numRef>
              <c:f>Sheet1!$B$2:$B$3</c:f>
              <c:numCache>
                <c:formatCode>General</c:formatCode>
                <c:ptCount val="2"/>
                <c:pt idx="0">
                  <c:v>5</c:v>
                </c:pt>
                <c:pt idx="1">
                  <c:v>5</c:v>
                </c:pt>
              </c:numCache>
            </c:numRef>
          </c:val>
        </c:ser>
        <c:dLbls>
          <c:showLegendKey val="0"/>
          <c:showVal val="0"/>
          <c:showCatName val="0"/>
          <c:showSerName val="0"/>
          <c:showPercent val="0"/>
          <c:showBubbleSize val="0"/>
          <c:showLeaderLines val="1"/>
        </c:dLbls>
        <c:firstSliceAng val="77"/>
        <c:holeSize val="78"/>
      </c:doughnutChart>
      <c:spPr>
        <a:noFill/>
        <a:ln>
          <a:noFill/>
        </a:ln>
        <a:effectLst/>
      </c:spPr>
    </c:plotArea>
    <c:plotVisOnly val="1"/>
    <c:dispBlanksAs val="gap"/>
    <c:showDLblsOverMax val="0"/>
  </c:chart>
  <c:spPr>
    <a:noFill/>
    <a:ln>
      <a:noFill/>
    </a:ln>
    <a:effectLst/>
  </c:spPr>
  <c:txPr>
    <a:bodyPr/>
    <a:lstStyle/>
    <a:p>
      <a:pPr>
        <a:defRPr/>
      </a:pPr>
      <a:endParaRPr lang="es-CO"/>
    </a:p>
  </c:txPr>
  <c:externalData r:id="rId1">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c:date1904 val="0"/>
  <c:lang val="es-CO"/>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chemeClr val="accent6"/>
            </a:solidFill>
            <a:ln>
              <a:noFill/>
            </a:ln>
          </c:spPr>
          <c:dPt>
            <c:idx val="0"/>
            <c:bubble3D val="0"/>
            <c:spPr>
              <a:solidFill>
                <a:schemeClr val="accent3"/>
              </a:solidFill>
              <a:ln w="79375">
                <a:noFill/>
              </a:ln>
              <a:effectLst/>
            </c:spPr>
          </c:dPt>
          <c:dPt>
            <c:idx val="1"/>
            <c:bubble3D val="0"/>
            <c:spPr>
              <a:solidFill>
                <a:schemeClr val="accent6"/>
              </a:solidFill>
              <a:ln w="19050">
                <a:noFill/>
              </a:ln>
              <a:effectLst/>
            </c:spPr>
          </c:dPt>
          <c:cat>
            <c:strRef>
              <c:f>Sheet1!$A$2:$A$3</c:f>
              <c:strCache>
                <c:ptCount val="2"/>
                <c:pt idx="0">
                  <c:v>1st Qtr</c:v>
                </c:pt>
                <c:pt idx="1">
                  <c:v>2nd Qtr</c:v>
                </c:pt>
              </c:strCache>
            </c:strRef>
          </c:cat>
          <c:val>
            <c:numRef>
              <c:f>Sheet1!$B$2:$B$3</c:f>
              <c:numCache>
                <c:formatCode>General</c:formatCode>
                <c:ptCount val="2"/>
                <c:pt idx="0">
                  <c:v>6</c:v>
                </c:pt>
                <c:pt idx="1">
                  <c:v>4</c:v>
                </c:pt>
              </c:numCache>
            </c:numRef>
          </c:val>
        </c:ser>
        <c:dLbls>
          <c:showLegendKey val="0"/>
          <c:showVal val="0"/>
          <c:showCatName val="0"/>
          <c:showSerName val="0"/>
          <c:showPercent val="0"/>
          <c:showBubbleSize val="0"/>
          <c:showLeaderLines val="1"/>
        </c:dLbls>
        <c:firstSliceAng val="77"/>
        <c:holeSize val="78"/>
      </c:doughnutChart>
      <c:spPr>
        <a:noFill/>
        <a:ln>
          <a:noFill/>
        </a:ln>
        <a:effectLst/>
      </c:spPr>
    </c:plotArea>
    <c:plotVisOnly val="1"/>
    <c:dispBlanksAs val="gap"/>
    <c:showDLblsOverMax val="0"/>
  </c:chart>
  <c:spPr>
    <a:noFill/>
    <a:ln>
      <a:noFill/>
    </a:ln>
    <a:effectLst/>
  </c:spPr>
  <c:txPr>
    <a:bodyPr/>
    <a:lstStyle/>
    <a:p>
      <a:pPr>
        <a:defRPr/>
      </a:pPr>
      <a:endParaRPr lang="es-CO"/>
    </a:p>
  </c:txPr>
  <c:externalData r:id="rId1">
    <c:autoUpdate val="0"/>
  </c:externalData>
</c:chartSpace>
</file>

<file path=ppt/charts/chart8.xml><?xml version="1.0" encoding="utf-8"?>
<c:chartSpace xmlns:c="http://schemas.openxmlformats.org/drawingml/2006/chart" xmlns:a="http://schemas.openxmlformats.org/drawingml/2006/main" xmlns:r="http://schemas.openxmlformats.org/officeDocument/2006/relationships">
  <c:date1904 val="0"/>
  <c:lang val="es-CO"/>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spPr>
            <a:solidFill>
              <a:schemeClr val="accent6"/>
            </a:solidFill>
            <a:ln>
              <a:noFill/>
            </a:ln>
          </c:spPr>
          <c:dPt>
            <c:idx val="0"/>
            <c:bubble3D val="0"/>
            <c:spPr>
              <a:solidFill>
                <a:schemeClr val="accent4"/>
              </a:solidFill>
              <a:ln w="0">
                <a:solidFill>
                  <a:schemeClr val="accent4"/>
                </a:solidFill>
              </a:ln>
              <a:effectLst/>
            </c:spPr>
          </c:dPt>
          <c:dPt>
            <c:idx val="1"/>
            <c:bubble3D val="0"/>
            <c:spPr>
              <a:solidFill>
                <a:schemeClr val="accent6"/>
              </a:solidFill>
              <a:ln w="19050">
                <a:noFill/>
              </a:ln>
              <a:effectLst/>
            </c:spPr>
          </c:dPt>
          <c:cat>
            <c:strRef>
              <c:f>Sheet1!$A$2:$A$3</c:f>
              <c:strCache>
                <c:ptCount val="2"/>
                <c:pt idx="0">
                  <c:v>1st Qtr</c:v>
                </c:pt>
                <c:pt idx="1">
                  <c:v>2nd Qtr</c:v>
                </c:pt>
              </c:strCache>
            </c:strRef>
          </c:cat>
          <c:val>
            <c:numRef>
              <c:f>Sheet1!$B$2:$B$3</c:f>
              <c:numCache>
                <c:formatCode>General</c:formatCode>
                <c:ptCount val="2"/>
                <c:pt idx="0">
                  <c:v>9</c:v>
                </c:pt>
                <c:pt idx="1">
                  <c:v>1</c:v>
                </c:pt>
              </c:numCache>
            </c:numRef>
          </c:val>
        </c:ser>
        <c:dLbls>
          <c:showLegendKey val="0"/>
          <c:showVal val="0"/>
          <c:showCatName val="0"/>
          <c:showSerName val="0"/>
          <c:showPercent val="0"/>
          <c:showBubbleSize val="0"/>
          <c:showLeaderLines val="1"/>
        </c:dLbls>
        <c:firstSliceAng val="81"/>
        <c:holeSize val="78"/>
      </c:doughnutChart>
      <c:spPr>
        <a:noFill/>
        <a:ln>
          <a:noFill/>
        </a:ln>
        <a:effectLst/>
      </c:spPr>
    </c:plotArea>
    <c:plotVisOnly val="1"/>
    <c:dispBlanksAs val="gap"/>
    <c:showDLblsOverMax val="0"/>
  </c:chart>
  <c:spPr>
    <a:noFill/>
    <a:ln>
      <a:noFill/>
    </a:ln>
    <a:effectLst/>
  </c:spPr>
  <c:txPr>
    <a:bodyPr/>
    <a:lstStyle/>
    <a:p>
      <a:pPr>
        <a:defRPr/>
      </a:pPr>
      <a:endParaRPr lang="es-CO"/>
    </a:p>
  </c:txPr>
  <c:externalData r:id="rId1">
    <c:autoUpdate val="0"/>
  </c:externalData>
</c:chartSpace>
</file>

<file path=ppt/charts/chart9.xml><?xml version="1.0" encoding="utf-8"?>
<c:chartSpace xmlns:c="http://schemas.openxmlformats.org/drawingml/2006/chart" xmlns:a="http://schemas.openxmlformats.org/drawingml/2006/main" xmlns:r="http://schemas.openxmlformats.org/officeDocument/2006/relationships">
  <c:date1904 val="0"/>
  <c:lang val="es-CO"/>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pieChart>
        <c:varyColors val="1"/>
        <c:ser>
          <c:idx val="0"/>
          <c:order val="0"/>
          <c:tx>
            <c:strRef>
              <c:f>Sheet1!$B$1</c:f>
              <c:strCache>
                <c:ptCount val="1"/>
                <c:pt idx="0">
                  <c:v>Sales</c:v>
                </c:pt>
              </c:strCache>
            </c:strRef>
          </c:tx>
          <c:spPr>
            <a:ln>
              <a:noFill/>
            </a:ln>
          </c:spPr>
          <c:dPt>
            <c:idx val="0"/>
            <c:bubble3D val="0"/>
            <c:spPr>
              <a:solidFill>
                <a:schemeClr val="accent1"/>
              </a:solidFill>
              <a:ln w="79375">
                <a:noFill/>
              </a:ln>
              <a:effectLst/>
            </c:spPr>
          </c:dPt>
          <c:dPt>
            <c:idx val="1"/>
            <c:bubble3D val="0"/>
            <c:spPr>
              <a:solidFill>
                <a:schemeClr val="accent6"/>
              </a:solidFill>
              <a:ln w="19050">
                <a:noFill/>
              </a:ln>
              <a:effectLst/>
            </c:spPr>
          </c:dPt>
          <c:cat>
            <c:strRef>
              <c:f>Sheet1!$A$2:$A$3</c:f>
              <c:strCache>
                <c:ptCount val="2"/>
                <c:pt idx="0">
                  <c:v>1st Qtr</c:v>
                </c:pt>
                <c:pt idx="1">
                  <c:v>2nd Qtr</c:v>
                </c:pt>
              </c:strCache>
            </c:strRef>
          </c:cat>
          <c:val>
            <c:numRef>
              <c:f>Sheet1!$B$2:$B$3</c:f>
              <c:numCache>
                <c:formatCode>General</c:formatCode>
                <c:ptCount val="2"/>
                <c:pt idx="0">
                  <c:v>7</c:v>
                </c:pt>
                <c:pt idx="1">
                  <c:v>3</c:v>
                </c:pt>
              </c:numCache>
            </c:numRef>
          </c:val>
        </c:ser>
        <c:dLbls>
          <c:showLegendKey val="0"/>
          <c:showVal val="0"/>
          <c:showCatName val="0"/>
          <c:showSerName val="0"/>
          <c:showPercent val="0"/>
          <c:showBubbleSize val="0"/>
          <c:showLeaderLines val="1"/>
        </c:dLbls>
        <c:firstSliceAng val="77"/>
      </c:pieChart>
      <c:spPr>
        <a:noFill/>
        <a:ln>
          <a:noFill/>
        </a:ln>
        <a:effectLst/>
      </c:spPr>
    </c:plotArea>
    <c:plotVisOnly val="1"/>
    <c:dispBlanksAs val="gap"/>
    <c:showDLblsOverMax val="0"/>
  </c:chart>
  <c:spPr>
    <a:noFill/>
    <a:ln>
      <a:noFill/>
    </a:ln>
    <a:effectLst/>
  </c:spPr>
  <c:txPr>
    <a:bodyPr/>
    <a:lstStyle/>
    <a:p>
      <a:pPr>
        <a:defRPr/>
      </a:pPr>
      <a:endParaRPr lang="es-CO"/>
    </a:p>
  </c:txPr>
  <c:externalData r:id="rId1">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1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0.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4.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5.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6.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7.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8.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9.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style1.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0.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1.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2.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3.xml><?xml version="1.0" encoding="utf-8"?>
<cs:chartStyle xmlns:cs="http://schemas.microsoft.com/office/drawing/2012/chartStyle" xmlns:a="http://schemas.openxmlformats.org/drawingml/2006/main" id="207">
  <cs:axisTitle>
    <cs:lnRef idx="0"/>
    <cs:fillRef idx="0"/>
    <cs:effectRef idx="0"/>
    <cs:fontRef idx="minor">
      <a:schemeClr val="tx2"/>
    </cs:fontRef>
    <cs:defRPr sz="1197" b="1" kern="1200"/>
  </cs:axisTitle>
  <cs:categoryAxis>
    <cs:lnRef idx="0"/>
    <cs:fillRef idx="0"/>
    <cs:effectRef idx="0"/>
    <cs:fontRef idx="minor">
      <a:schemeClr val="tx2"/>
    </cs:fontRef>
    <cs:spPr>
      <a:ln w="9525" cap="flat" cmpd="sng" algn="ctr">
        <a:solidFill>
          <a:schemeClr val="tx2">
            <a:lumMod val="15000"/>
            <a:lumOff val="85000"/>
          </a:schemeClr>
        </a:solidFill>
        <a:round/>
      </a:ln>
    </cs:spPr>
    <cs:defRPr sz="1197" kern="1200"/>
  </cs:categoryAxis>
  <cs:chartArea mods="allowNoFillOverride allowNoLineOverride">
    <cs:lnRef idx="0"/>
    <cs:fillRef idx="0"/>
    <cs:effectRef idx="0"/>
    <cs:fontRef idx="minor">
      <a:schemeClr val="tx2"/>
    </cs:fontRef>
    <cs:spPr>
      <a:solidFill>
        <a:schemeClr val="bg1"/>
      </a:solidFill>
      <a:ln w="9525" cap="flat" cmpd="sng" algn="ctr">
        <a:solidFill>
          <a:schemeClr val="tx2">
            <a:lumMod val="15000"/>
            <a:lumOff val="85000"/>
          </a:schemeClr>
        </a:solidFill>
        <a:round/>
      </a:ln>
    </cs:spPr>
    <cs:defRPr sz="1197" kern="1200"/>
  </cs:chartArea>
  <cs:dataLabel>
    <cs:lnRef idx="0"/>
    <cs:fillRef idx="0"/>
    <cs:effectRef idx="0"/>
    <cs:fontRef idx="minor">
      <a:schemeClr val="tx2"/>
    </cs:fontRef>
    <cs:defRPr sz="1197" kern="1200"/>
  </cs:dataLabel>
  <cs:dataLabelCallout>
    <cs:lnRef idx="0"/>
    <cs:fillRef idx="0"/>
    <cs:effectRef idx="0"/>
    <cs:fontRef idx="minor">
      <a:schemeClr val="dk2">
        <a:lumMod val="7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3">
      <cs:styleClr val="auto"/>
    </cs:fillRef>
    <cs:effectRef idx="2"/>
    <cs:fontRef idx="minor">
      <a:schemeClr val="tx2"/>
    </cs:fontRef>
  </cs:dataPoint>
  <cs:dataPoint3D>
    <cs:lnRef idx="0"/>
    <cs:fillRef idx="3">
      <cs:styleClr val="auto"/>
    </cs:fillRef>
    <cs:effectRef idx="2"/>
    <cs:fontRef idx="minor">
      <a:schemeClr val="tx2"/>
    </cs:fontRef>
  </cs:dataPoint3D>
  <cs:dataPointLine>
    <cs:lnRef idx="0">
      <cs:styleClr val="auto"/>
    </cs:lnRef>
    <cs:fillRef idx="3"/>
    <cs:effectRef idx="2"/>
    <cs:fontRef idx="minor">
      <a:schemeClr val="tx2"/>
    </cs:fontRef>
    <cs:spPr>
      <a:ln w="31750" cap="rnd">
        <a:solidFill>
          <a:schemeClr val="phClr"/>
        </a:solidFill>
        <a:round/>
      </a:ln>
    </cs:spPr>
  </cs:dataPointLine>
  <cs:dataPointMarker>
    <cs:lnRef idx="0"/>
    <cs:fillRef idx="3">
      <cs:styleClr val="auto"/>
    </cs:fillRef>
    <cs:effectRef idx="2"/>
    <cs:fontRef idx="minor">
      <a:schemeClr val="tx2"/>
    </cs:fontRef>
    <cs:spPr>
      <a:ln w="12700">
        <a:solidFill>
          <a:schemeClr val="lt2"/>
        </a:solidFill>
        <a:round/>
      </a:ln>
    </cs:spPr>
  </cs:dataPointMarker>
  <cs:dataPointMarkerLayout symbol="circle" size="6"/>
  <cs:dataPointWireframe>
    <cs:lnRef idx="0">
      <cs:styleClr val="auto"/>
    </cs:lnRef>
    <cs:fillRef idx="3"/>
    <cs:effectRef idx="2"/>
    <cs:fontRef idx="minor">
      <a:schemeClr val="tx2"/>
    </cs:fontRef>
    <cs:spPr>
      <a:ln w="9525" cap="rnd">
        <a:solidFill>
          <a:schemeClr val="phClr"/>
        </a:solidFill>
        <a:round/>
      </a:ln>
    </cs:spPr>
  </cs:dataPointWireframe>
  <cs:dataTable>
    <cs:lnRef idx="0"/>
    <cs:fillRef idx="0"/>
    <cs:effectRef idx="0"/>
    <cs:fontRef idx="minor">
      <a:schemeClr val="tx2"/>
    </cs:fontRef>
    <cs:spPr>
      <a:ln w="9525">
        <a:solidFill>
          <a:schemeClr val="tx2">
            <a:lumMod val="15000"/>
            <a:lumOff val="85000"/>
          </a:schemeClr>
        </a:solidFill>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2"/>
    </cs:fontRef>
    <cs:spPr>
      <a:ln w="9525">
        <a:solidFill>
          <a:schemeClr val="tx2">
            <a:lumMod val="60000"/>
            <a:lumOff val="40000"/>
          </a:schemeClr>
        </a:solidFill>
        <a:prstDash val="dash"/>
      </a:ln>
    </cs:spPr>
  </cs:dropLine>
  <cs:errorBar>
    <cs:lnRef idx="0"/>
    <cs:fillRef idx="0"/>
    <cs:effectRef idx="0"/>
    <cs:fontRef idx="minor">
      <a:schemeClr val="tx2"/>
    </cs:fontRef>
    <cs:spPr>
      <a:ln w="9525">
        <a:solidFill>
          <a:schemeClr val="tx2">
            <a:lumMod val="75000"/>
            <a:lumOff val="25000"/>
          </a:schemeClr>
        </a:solidFill>
        <a:round/>
      </a:ln>
    </cs:spPr>
  </cs:errorBar>
  <cs:floor>
    <cs:lnRef idx="0"/>
    <cs:fillRef idx="0"/>
    <cs:effectRef idx="0"/>
    <cs:fontRef idx="minor">
      <a:schemeClr val="tx2"/>
    </cs:fontRef>
  </cs:floor>
  <cs:gridlineMajor>
    <cs:lnRef idx="0"/>
    <cs:fillRef idx="0"/>
    <cs:effectRef idx="0"/>
    <cs:fontRef idx="minor">
      <a:schemeClr val="tx2"/>
    </cs:fontRef>
    <cs:spPr>
      <a:ln w="9525" cap="flat" cmpd="sng" algn="ctr">
        <a:solidFill>
          <a:schemeClr val="tx2">
            <a:lumMod val="15000"/>
            <a:lumOff val="85000"/>
          </a:schemeClr>
        </a:solidFill>
        <a:round/>
      </a:ln>
    </cs:spPr>
  </cs:gridlineMajor>
  <cs:gridlineMinor>
    <cs:lnRef idx="0"/>
    <cs:fillRef idx="0"/>
    <cs:effectRef idx="0"/>
    <cs:fontRef idx="minor">
      <a:schemeClr val="tx2"/>
    </cs:fontRef>
    <cs:spPr>
      <a:ln>
        <a:solidFill>
          <a:schemeClr val="tx2">
            <a:lumMod val="5000"/>
            <a:lumOff val="95000"/>
          </a:schemeClr>
        </a:solidFill>
      </a:ln>
    </cs:spPr>
  </cs:gridlineMinor>
  <cs:hiLoLine>
    <cs:lnRef idx="0"/>
    <cs:fillRef idx="0"/>
    <cs:effectRef idx="0"/>
    <cs:fontRef idx="minor">
      <a:schemeClr val="tx2"/>
    </cs:fontRef>
    <cs:spPr>
      <a:ln w="9525">
        <a:solidFill>
          <a:schemeClr val="tx2">
            <a:lumMod val="60000"/>
            <a:lumOff val="40000"/>
          </a:schemeClr>
        </a:solidFill>
        <a:prstDash val="dash"/>
      </a:ln>
    </cs:spPr>
  </cs:hiLoLine>
  <cs:leaderLine>
    <cs:lnRef idx="0"/>
    <cs:fillRef idx="0"/>
    <cs:effectRef idx="0"/>
    <cs:fontRef idx="minor">
      <a:schemeClr val="tx2"/>
    </cs:fontRef>
    <cs:spPr>
      <a:ln w="9525">
        <a:solidFill>
          <a:schemeClr val="tx2">
            <a:lumMod val="35000"/>
            <a:lumOff val="65000"/>
          </a:schemeClr>
        </a:solidFill>
      </a:ln>
    </cs:spPr>
  </cs:leaderLine>
  <cs:legend>
    <cs:lnRef idx="0"/>
    <cs:fillRef idx="0"/>
    <cs:effectRef idx="0"/>
    <cs:fontRef idx="minor">
      <a:schemeClr val="tx2"/>
    </cs:fontRef>
    <cs:defRPr sz="1197" kern="1200"/>
  </cs:legend>
  <cs:plotArea>
    <cs:lnRef idx="0"/>
    <cs:fillRef idx="0"/>
    <cs:effectRef idx="0"/>
    <cs:fontRef idx="minor">
      <a:schemeClr val="tx2"/>
    </cs:fontRef>
  </cs:plotArea>
  <cs:plotArea3D>
    <cs:lnRef idx="0"/>
    <cs:fillRef idx="0"/>
    <cs:effectRef idx="0"/>
    <cs:fontRef idx="minor">
      <a:schemeClr val="tx2"/>
    </cs:fontRef>
  </cs:plotArea3D>
  <cs:seriesAxis>
    <cs:lnRef idx="0"/>
    <cs:fillRef idx="0"/>
    <cs:effectRef idx="0"/>
    <cs:fontRef idx="minor">
      <a:schemeClr val="tx2"/>
    </cs:fontRef>
    <cs:spPr>
      <a:ln w="9525" cap="flat" cmpd="sng" algn="ctr">
        <a:solidFill>
          <a:schemeClr val="tx2">
            <a:lumMod val="15000"/>
            <a:lumOff val="85000"/>
          </a:schemeClr>
        </a:solidFill>
        <a:round/>
      </a:ln>
    </cs:spPr>
    <cs:defRPr sz="1197" kern="1200"/>
  </cs:seriesAxis>
  <cs:seriesLine>
    <cs:lnRef idx="0"/>
    <cs:fillRef idx="0"/>
    <cs:effectRef idx="0"/>
    <cs:fontRef idx="minor">
      <a:schemeClr val="tx2"/>
    </cs:fontRef>
    <cs:spPr>
      <a:ln w="9525">
        <a:solidFill>
          <a:schemeClr val="tx2">
            <a:lumMod val="60000"/>
            <a:lumOff val="40000"/>
          </a:schemeClr>
        </a:solidFill>
        <a:prstDash val="dash"/>
      </a:ln>
    </cs:spPr>
  </cs:seriesLine>
  <cs:title>
    <cs:lnRef idx="0"/>
    <cs:fillRef idx="0"/>
    <cs:effectRef idx="0"/>
    <cs:fontRef idx="minor">
      <a:schemeClr val="tx2"/>
    </cs:fontRef>
    <cs:defRPr sz="2128" b="1" kern="1200"/>
  </cs:title>
  <cs:trendline>
    <cs:lnRef idx="0">
      <cs:styleClr val="auto"/>
    </cs:lnRef>
    <cs:fillRef idx="0"/>
    <cs:effectRef idx="0"/>
    <cs:fontRef idx="minor">
      <a:schemeClr val="tx2"/>
    </cs:fontRef>
    <cs:spPr>
      <a:ln w="19050" cap="rnd">
        <a:solidFill>
          <a:schemeClr val="phClr"/>
        </a:solidFill>
        <a:prstDash val="sysDash"/>
      </a:ln>
    </cs:spPr>
  </cs:trendline>
  <cs:trendlineLabel>
    <cs:lnRef idx="0"/>
    <cs:fillRef idx="0"/>
    <cs:effectRef idx="0"/>
    <cs:fontRef idx="minor">
      <a:schemeClr val="tx2"/>
    </cs:fontRef>
    <cs:defRPr sz="1197" kern="1200"/>
  </cs:trendlineLabel>
  <cs:upBar>
    <cs:lnRef idx="0"/>
    <cs:fillRef idx="0"/>
    <cs:effectRef idx="0"/>
    <cs:fontRef idx="minor">
      <a:schemeClr val="tx2"/>
    </cs:fontRef>
    <cs:spPr>
      <a:solidFill>
        <a:schemeClr val="lt1"/>
      </a:solidFill>
      <a:ln w="9525">
        <a:solidFill>
          <a:schemeClr val="tx1">
            <a:lumMod val="15000"/>
            <a:lumOff val="85000"/>
          </a:schemeClr>
        </a:solidFill>
      </a:ln>
    </cs:spPr>
  </cs:upBar>
  <cs:valueAxis>
    <cs:lnRef idx="0"/>
    <cs:fillRef idx="0"/>
    <cs:effectRef idx="0"/>
    <cs:fontRef idx="minor">
      <a:schemeClr val="tx2"/>
    </cs:fontRef>
    <cs:defRPr sz="1197" kern="1200"/>
  </cs:valueAxis>
  <cs:wall>
    <cs:lnRef idx="0"/>
    <cs:fillRef idx="0"/>
    <cs:effectRef idx="0"/>
    <cs:fontRef idx="minor">
      <a:schemeClr val="tx2"/>
    </cs:fontRef>
  </cs:wall>
</cs:chartStyle>
</file>

<file path=ppt/charts/style14.xml><?xml version="1.0" encoding="utf-8"?>
<cs:chartStyle xmlns:cs="http://schemas.microsoft.com/office/drawing/2012/chartStyle" xmlns:a="http://schemas.openxmlformats.org/drawingml/2006/main" id="281">
  <cs:axisTitle>
    <cs:lnRef idx="0"/>
    <cs:fillRef idx="0"/>
    <cs:effectRef idx="0"/>
    <cs:fontRef idx="minor">
      <a:schemeClr val="tx2"/>
    </cs:fontRef>
    <cs:defRPr sz="1197" b="1" kern="1200"/>
  </cs:axisTitle>
  <cs:categoryAxis>
    <cs:lnRef idx="0"/>
    <cs:fillRef idx="0"/>
    <cs:effectRef idx="0"/>
    <cs:fontRef idx="minor">
      <a:schemeClr val="tx2"/>
    </cs:fontRef>
    <cs:spPr>
      <a:ln w="9525" cap="flat" cmpd="sng" algn="ctr">
        <a:solidFill>
          <a:schemeClr val="tx2">
            <a:lumMod val="15000"/>
            <a:lumOff val="85000"/>
          </a:schemeClr>
        </a:solidFill>
        <a:round/>
      </a:ln>
    </cs:spPr>
    <cs:defRPr sz="1197" kern="1200"/>
  </cs:categoryAxis>
  <cs:chartArea mods="allowNoFillOverride allowNoLineOverride">
    <cs:lnRef idx="0"/>
    <cs:fillRef idx="0"/>
    <cs:effectRef idx="0"/>
    <cs:fontRef idx="minor">
      <a:schemeClr val="tx2"/>
    </cs:fontRef>
    <cs:spPr>
      <a:solidFill>
        <a:schemeClr val="bg1"/>
      </a:solidFill>
      <a:ln w="9525" cap="flat" cmpd="sng" algn="ctr">
        <a:solidFill>
          <a:schemeClr val="tx2">
            <a:lumMod val="15000"/>
            <a:lumOff val="85000"/>
          </a:schemeClr>
        </a:solidFill>
        <a:round/>
      </a:ln>
    </cs:spPr>
    <cs:defRPr sz="1197" kern="1200"/>
  </cs:chartArea>
  <cs:dataLabel>
    <cs:lnRef idx="0"/>
    <cs:fillRef idx="0"/>
    <cs:effectRef idx="0"/>
    <cs:fontRef idx="minor">
      <a:schemeClr val="tx2"/>
    </cs:fontRef>
    <cs:defRPr sz="1197" kern="1200"/>
  </cs:dataLabel>
  <cs:dataLabelCallout>
    <cs:lnRef idx="0"/>
    <cs:fillRef idx="0"/>
    <cs:effectRef idx="0"/>
    <cs:fontRef idx="minor">
      <a:schemeClr val="dk2">
        <a:lumMod val="7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3">
      <cs:styleClr val="auto"/>
    </cs:fillRef>
    <cs:effectRef idx="2"/>
    <cs:fontRef idx="minor">
      <a:schemeClr val="tx2"/>
    </cs:fontRef>
  </cs:dataPoint>
  <cs:dataPoint3D>
    <cs:lnRef idx="0"/>
    <cs:fillRef idx="3">
      <cs:styleClr val="auto"/>
    </cs:fillRef>
    <cs:effectRef idx="2"/>
    <cs:fontRef idx="minor">
      <a:schemeClr val="tx2"/>
    </cs:fontRef>
  </cs:dataPoint3D>
  <cs:dataPointLine>
    <cs:lnRef idx="0">
      <cs:styleClr val="auto"/>
    </cs:lnRef>
    <cs:fillRef idx="3"/>
    <cs:effectRef idx="2"/>
    <cs:fontRef idx="minor">
      <a:schemeClr val="tx2"/>
    </cs:fontRef>
    <cs:spPr>
      <a:ln w="31750" cap="rnd">
        <a:solidFill>
          <a:schemeClr val="phClr"/>
        </a:solidFill>
        <a:round/>
      </a:ln>
    </cs:spPr>
  </cs:dataPointLine>
  <cs:dataPointMarker>
    <cs:lnRef idx="0"/>
    <cs:fillRef idx="3">
      <cs:styleClr val="auto"/>
    </cs:fillRef>
    <cs:effectRef idx="2"/>
    <cs:fontRef idx="minor">
      <a:schemeClr val="tx2"/>
    </cs:fontRef>
    <cs:spPr>
      <a:ln w="12700">
        <a:solidFill>
          <a:schemeClr val="lt2"/>
        </a:solidFill>
        <a:round/>
      </a:ln>
    </cs:spPr>
  </cs:dataPointMarker>
  <cs:dataPointMarkerLayout symbol="circle" size="5"/>
  <cs:dataPointWireframe>
    <cs:lnRef idx="0">
      <cs:styleClr val="auto"/>
    </cs:lnRef>
    <cs:fillRef idx="3"/>
    <cs:effectRef idx="2"/>
    <cs:fontRef idx="minor">
      <a:schemeClr val="tx2"/>
    </cs:fontRef>
    <cs:spPr>
      <a:ln w="9525" cap="rnd">
        <a:solidFill>
          <a:schemeClr val="phClr"/>
        </a:solidFill>
        <a:round/>
      </a:ln>
    </cs:spPr>
  </cs:dataPointWireframe>
  <cs:dataTable>
    <cs:lnRef idx="0"/>
    <cs:fillRef idx="0"/>
    <cs:effectRef idx="0"/>
    <cs:fontRef idx="minor">
      <a:schemeClr val="tx2"/>
    </cs:fontRef>
    <cs:spPr>
      <a:ln w="9525">
        <a:solidFill>
          <a:schemeClr val="tx2">
            <a:lumMod val="15000"/>
            <a:lumOff val="85000"/>
          </a:schemeClr>
        </a:solidFill>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2"/>
    </cs:fontRef>
    <cs:spPr>
      <a:ln w="9525">
        <a:solidFill>
          <a:schemeClr val="tx2">
            <a:lumMod val="60000"/>
            <a:lumOff val="40000"/>
          </a:schemeClr>
        </a:solidFill>
        <a:prstDash val="dash"/>
      </a:ln>
    </cs:spPr>
  </cs:dropLine>
  <cs:errorBar>
    <cs:lnRef idx="0"/>
    <cs:fillRef idx="0"/>
    <cs:effectRef idx="0"/>
    <cs:fontRef idx="minor">
      <a:schemeClr val="tx2"/>
    </cs:fontRef>
    <cs:spPr>
      <a:ln w="9525">
        <a:solidFill>
          <a:schemeClr val="tx2">
            <a:lumMod val="75000"/>
          </a:schemeClr>
        </a:solidFill>
        <a:round/>
      </a:ln>
    </cs:spPr>
  </cs:errorBar>
  <cs:floor>
    <cs:lnRef idx="0"/>
    <cs:fillRef idx="0"/>
    <cs:effectRef idx="0"/>
    <cs:fontRef idx="minor">
      <a:schemeClr val="tx2"/>
    </cs:fontRef>
    <cs:spPr>
      <a:ln w="9525" cap="flat" cmpd="sng" algn="ctr">
        <a:solidFill>
          <a:schemeClr val="tx2">
            <a:lumMod val="40000"/>
            <a:lumOff val="60000"/>
          </a:schemeClr>
        </a:solidFill>
        <a:round/>
      </a:ln>
    </cs:spPr>
  </cs:floor>
  <cs:gridlineMajor>
    <cs:lnRef idx="0"/>
    <cs:fillRef idx="0"/>
    <cs:effectRef idx="0"/>
    <cs:fontRef idx="minor">
      <a:schemeClr val="tx2"/>
    </cs:fontRef>
    <cs:spPr>
      <a:ln w="9525" cap="flat" cmpd="sng" algn="ctr">
        <a:solidFill>
          <a:schemeClr val="tx2">
            <a:lumMod val="15000"/>
            <a:lumOff val="85000"/>
          </a:schemeClr>
        </a:solidFill>
        <a:round/>
      </a:ln>
    </cs:spPr>
  </cs:gridlineMajor>
  <cs:gridlineMinor>
    <cs:lnRef idx="0"/>
    <cs:fillRef idx="0"/>
    <cs:effectRef idx="0"/>
    <cs:fontRef idx="minor">
      <a:schemeClr val="tx2"/>
    </cs:fontRef>
    <cs:spPr>
      <a:ln>
        <a:solidFill>
          <a:schemeClr val="tx2">
            <a:lumMod val="5000"/>
            <a:lumOff val="95000"/>
          </a:schemeClr>
        </a:solidFill>
      </a:ln>
    </cs:spPr>
  </cs:gridlineMinor>
  <cs:hiLoLine>
    <cs:lnRef idx="0"/>
    <cs:fillRef idx="0"/>
    <cs:effectRef idx="0"/>
    <cs:fontRef idx="minor">
      <a:schemeClr val="tx2"/>
    </cs:fontRef>
    <cs:spPr>
      <a:ln w="9525">
        <a:solidFill>
          <a:schemeClr val="tx2">
            <a:lumMod val="60000"/>
            <a:lumOff val="40000"/>
          </a:schemeClr>
        </a:solidFill>
        <a:prstDash val="dash"/>
      </a:ln>
    </cs:spPr>
  </cs:hiLoLine>
  <cs:leaderLine>
    <cs:lnRef idx="0"/>
    <cs:fillRef idx="0"/>
    <cs:effectRef idx="0"/>
    <cs:fontRef idx="minor">
      <a:schemeClr val="tx2"/>
    </cs:fontRef>
    <cs:spPr>
      <a:ln w="9525">
        <a:solidFill>
          <a:schemeClr val="tx2">
            <a:lumMod val="35000"/>
            <a:lumOff val="65000"/>
          </a:schemeClr>
        </a:solidFill>
      </a:ln>
    </cs:spPr>
  </cs:leaderLine>
  <cs:legend>
    <cs:lnRef idx="0"/>
    <cs:fillRef idx="0"/>
    <cs:effectRef idx="0"/>
    <cs:fontRef idx="minor">
      <a:schemeClr val="tx2"/>
    </cs:fontRef>
    <cs:defRPr sz="1197" kern="1200"/>
  </cs:legend>
  <cs:plotArea>
    <cs:lnRef idx="0"/>
    <cs:fillRef idx="0"/>
    <cs:effectRef idx="0"/>
    <cs:fontRef idx="minor">
      <a:schemeClr val="tx2"/>
    </cs:fontRef>
  </cs:plotArea>
  <cs:plotArea3D>
    <cs:lnRef idx="0"/>
    <cs:fillRef idx="0"/>
    <cs:effectRef idx="0"/>
    <cs:fontRef idx="minor">
      <a:schemeClr val="tx2"/>
    </cs:fontRef>
  </cs:plotArea3D>
  <cs:seriesAxis>
    <cs:lnRef idx="0"/>
    <cs:fillRef idx="0"/>
    <cs:effectRef idx="0"/>
    <cs:fontRef idx="minor">
      <a:schemeClr val="tx2"/>
    </cs:fontRef>
    <cs:spPr>
      <a:ln w="9525" cap="flat" cmpd="sng" algn="ctr">
        <a:solidFill>
          <a:schemeClr val="tx2">
            <a:lumMod val="15000"/>
            <a:lumOff val="85000"/>
          </a:schemeClr>
        </a:solidFill>
        <a:round/>
      </a:ln>
    </cs:spPr>
    <cs:defRPr sz="1197" kern="1200"/>
  </cs:seriesAxis>
  <cs:seriesLine>
    <cs:lnRef idx="0"/>
    <cs:fillRef idx="0"/>
    <cs:effectRef idx="0"/>
    <cs:fontRef idx="minor">
      <a:schemeClr val="tx2"/>
    </cs:fontRef>
    <cs:spPr>
      <a:ln w="9525">
        <a:solidFill>
          <a:schemeClr val="tx2">
            <a:lumMod val="60000"/>
            <a:lumOff val="40000"/>
          </a:schemeClr>
        </a:solidFill>
        <a:prstDash val="dash"/>
      </a:ln>
    </cs:spPr>
  </cs:seriesLine>
  <cs:title>
    <cs:lnRef idx="0"/>
    <cs:fillRef idx="0"/>
    <cs:effectRef idx="0"/>
    <cs:fontRef idx="minor">
      <a:schemeClr val="tx2"/>
    </cs:fontRef>
    <cs:defRPr sz="2128" b="1" kern="1200"/>
  </cs:title>
  <cs:trendline>
    <cs:lnRef idx="0">
      <cs:styleClr val="auto"/>
    </cs:lnRef>
    <cs:fillRef idx="0"/>
    <cs:effectRef idx="0"/>
    <cs:fontRef idx="minor">
      <a:schemeClr val="tx2"/>
    </cs:fontRef>
    <cs:spPr>
      <a:ln w="19050" cap="rnd">
        <a:solidFill>
          <a:schemeClr val="phClr"/>
        </a:solidFill>
        <a:prstDash val="sysDash"/>
      </a:ln>
    </cs:spPr>
  </cs:trendline>
  <cs:trendlineLabel>
    <cs:lnRef idx="0"/>
    <cs:fillRef idx="0"/>
    <cs:effectRef idx="0"/>
    <cs:fontRef idx="minor">
      <a:schemeClr val="tx2"/>
    </cs:fontRef>
    <cs:defRPr sz="1197" kern="1200"/>
  </cs:trendlineLabel>
  <cs:upBar>
    <cs:lnRef idx="0"/>
    <cs:fillRef idx="0"/>
    <cs:effectRef idx="0"/>
    <cs:fontRef idx="minor">
      <a:schemeClr val="tx2"/>
    </cs:fontRef>
    <cs:spPr>
      <a:solidFill>
        <a:schemeClr val="lt1"/>
      </a:solidFill>
      <a:ln w="9525">
        <a:solidFill>
          <a:schemeClr val="tx1">
            <a:lumMod val="15000"/>
            <a:lumOff val="85000"/>
          </a:schemeClr>
        </a:solidFill>
      </a:ln>
    </cs:spPr>
  </cs:upBar>
  <cs:valueAxis>
    <cs:lnRef idx="0"/>
    <cs:fillRef idx="0"/>
    <cs:effectRef idx="0"/>
    <cs:fontRef idx="minor">
      <a:schemeClr val="tx2"/>
    </cs:fontRef>
    <cs:defRPr sz="1197" kern="1200"/>
  </cs:valueAxis>
  <cs:wall>
    <cs:lnRef idx="0"/>
    <cs:fillRef idx="0"/>
    <cs:effectRef idx="0"/>
    <cs:fontRef idx="minor">
      <a:schemeClr val="tx2"/>
    </cs:fontRef>
  </cs:wall>
</cs:chartStyle>
</file>

<file path=ppt/charts/style15.xml><?xml version="1.0" encoding="utf-8"?>
<cs:chartStyle xmlns:cs="http://schemas.microsoft.com/office/drawing/2012/chartStyle" xmlns:a="http://schemas.openxmlformats.org/drawingml/2006/main" id="102">
  <cs:axisTitle>
    <cs:lnRef idx="0"/>
    <cs:fillRef idx="0"/>
    <cs:effectRef idx="0"/>
    <cs:fontRef idx="minor">
      <a:schemeClr val="tx1"/>
    </cs:fontRef>
    <cs:defRPr sz="1000" b="1" kern="1200"/>
  </cs:axisTitle>
  <cs:categoryAxis>
    <cs:lnRef idx="1">
      <a:schemeClr val="tx1">
        <a:tint val="75000"/>
      </a:schemeClr>
    </cs:lnRef>
    <cs:fillRef idx="0"/>
    <cs:effectRef idx="0"/>
    <cs:fontRef idx="minor">
      <a:schemeClr val="tx1"/>
    </cs:fontRef>
    <cs:spPr>
      <a:ln>
        <a:round/>
      </a:ln>
    </cs:spPr>
    <cs:defRPr sz="1000" kern="1200"/>
  </cs:categoryAxis>
  <cs:chartArea mods="allowNoFillOverride allowNoLineOverride">
    <cs:lnRef idx="1">
      <a:schemeClr val="tx1">
        <a:tint val="75000"/>
      </a:schemeClr>
    </cs:lnRef>
    <cs:fillRef idx="1">
      <a:schemeClr val="bg1"/>
    </cs:fillRef>
    <cs:effectRef idx="0"/>
    <cs:fontRef idx="minor">
      <a:schemeClr val="tx1"/>
    </cs:fontRef>
    <cs:spPr>
      <a:ln>
        <a:round/>
      </a:ln>
    </cs:spPr>
    <cs:defRPr sz="1000" kern="1200"/>
  </cs:chartArea>
  <cs:dataLabel>
    <cs:lnRef idx="0"/>
    <cs:fillRef idx="0"/>
    <cs:effectRef idx="0"/>
    <cs:fontRef idx="minor">
      <a:schemeClr val="tx1"/>
    </cs:fontRef>
    <cs:defRPr sz="1000" kern="1200"/>
  </cs:dataLabel>
  <cs:dataLabelCallout>
    <cs:lnRef idx="0"/>
    <cs:fillRef idx="0"/>
    <cs:effectRef idx="0"/>
    <cs:fontRef idx="minor">
      <a:schemeClr val="dk1"/>
    </cs:fontRef>
    <cs:spPr>
      <a:solidFill>
        <a:schemeClr val="lt1"/>
      </a:solidFill>
      <a:ln>
        <a:solidFill>
          <a:schemeClr val="dk1">
            <a:lumMod val="65000"/>
            <a:lumOff val="35000"/>
          </a:schemeClr>
        </a:solidFill>
      </a:ln>
    </cs:spPr>
    <cs:defRPr sz="1000" kern="1200"/>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1">
      <cs:styleClr val="auto"/>
    </cs:lnRef>
    <cs:lineWidthScale>3</cs:lineWidthScale>
    <cs:fillRef idx="0"/>
    <cs:effectRef idx="0"/>
    <cs:fontRef idx="minor">
      <a:schemeClr val="tx1"/>
    </cs:fontRef>
    <cs:spPr>
      <a:ln cap="rnd">
        <a:round/>
      </a:ln>
    </cs:spPr>
  </cs:dataPointLine>
  <cs:dataPointMarker>
    <cs:lnRef idx="1">
      <cs:styleClr val="auto"/>
    </cs:lnRef>
    <cs:fillRef idx="1">
      <cs:styleClr val="auto"/>
    </cs:fillRef>
    <cs:effectRef idx="0"/>
    <cs:fontRef idx="minor">
      <a:schemeClr val="tx1"/>
    </cs:fontRef>
    <cs:spPr>
      <a:ln>
        <a:round/>
      </a:ln>
    </cs:spPr>
  </cs:dataPointMarker>
  <cs:dataPointMarkerLayout/>
  <cs:dataPointWireframe>
    <cs:lnRef idx="1">
      <cs:styleClr val="auto"/>
    </cs:lnRef>
    <cs:fillRef idx="0"/>
    <cs:effectRef idx="0"/>
    <cs:fontRef idx="minor">
      <a:schemeClr val="tx1"/>
    </cs:fontRef>
    <cs:spPr>
      <a:ln>
        <a:round/>
      </a:ln>
    </cs:spPr>
  </cs:dataPointWireframe>
  <cs:dataTable>
    <cs:lnRef idx="1">
      <a:schemeClr val="tx1">
        <a:tint val="75000"/>
      </a:schemeClr>
    </cs:lnRef>
    <cs:fillRef idx="0"/>
    <cs:effectRef idx="0"/>
    <cs:fontRef idx="minor">
      <a:schemeClr val="tx1"/>
    </cs:fontRef>
    <cs:spPr>
      <a:ln>
        <a:round/>
      </a:ln>
    </cs:spPr>
    <cs:defRPr sz="1000" kern="1200"/>
  </cs:dataTable>
  <cs:downBar>
    <cs:lnRef idx="1">
      <a:schemeClr val="tx1"/>
    </cs:lnRef>
    <cs:fillRef idx="1">
      <a:schemeClr val="dk1">
        <a:tint val="95000"/>
      </a:schemeClr>
    </cs:fillRef>
    <cs:effectRef idx="0"/>
    <cs:fontRef idx="minor">
      <a:schemeClr val="tx1"/>
    </cs:fontRef>
    <cs:spPr>
      <a:ln>
        <a:round/>
      </a:ln>
    </cs:spPr>
  </cs:downBar>
  <cs:dropLine>
    <cs:lnRef idx="1">
      <a:schemeClr val="tx1"/>
    </cs:lnRef>
    <cs:fillRef idx="0"/>
    <cs:effectRef idx="0"/>
    <cs:fontRef idx="minor">
      <a:schemeClr val="tx1"/>
    </cs:fontRef>
    <cs:spPr>
      <a:ln>
        <a:round/>
      </a:ln>
    </cs:spPr>
  </cs:dropLine>
  <cs:errorBar>
    <cs:lnRef idx="1">
      <a:schemeClr val="tx1"/>
    </cs:lnRef>
    <cs:fillRef idx="1">
      <a:schemeClr val="tx1"/>
    </cs:fillRef>
    <cs:effectRef idx="0"/>
    <cs:fontRef idx="minor">
      <a:schemeClr val="tx1"/>
    </cs:fontRef>
    <cs:spPr>
      <a:ln>
        <a:round/>
      </a:ln>
    </cs:spPr>
  </cs:errorBar>
  <cs:floor>
    <cs:lnRef idx="1">
      <a:schemeClr val="tx1">
        <a:tint val="75000"/>
      </a:schemeClr>
    </cs:lnRef>
    <cs:fillRef idx="0"/>
    <cs:effectRef idx="0"/>
    <cs:fontRef idx="minor">
      <a:schemeClr val="tx1"/>
    </cs:fontRef>
    <cs:spPr>
      <a:ln>
        <a:round/>
      </a:ln>
    </cs:spPr>
  </cs:floor>
  <cs:gridlineMajor>
    <cs:lnRef idx="1">
      <a:schemeClr val="tx1">
        <a:tint val="75000"/>
      </a:schemeClr>
    </cs:lnRef>
    <cs:fillRef idx="0"/>
    <cs:effectRef idx="0"/>
    <cs:fontRef idx="minor">
      <a:schemeClr val="tx1"/>
    </cs:fontRef>
    <cs:spPr>
      <a:ln>
        <a:round/>
      </a:ln>
    </cs:spPr>
  </cs:gridlineMajor>
  <cs:gridlineMinor>
    <cs:lnRef idx="1">
      <a:schemeClr val="tx1">
        <a:tint val="50000"/>
      </a:schemeClr>
    </cs:lnRef>
    <cs:fillRef idx="0"/>
    <cs:effectRef idx="0"/>
    <cs:fontRef idx="minor">
      <a:schemeClr val="tx1"/>
    </cs:fontRef>
    <cs:spPr>
      <a:ln>
        <a:round/>
      </a:ln>
    </cs:spPr>
  </cs:gridlineMinor>
  <cs:hiLoLine>
    <cs:lnRef idx="1">
      <a:schemeClr val="tx1"/>
    </cs:lnRef>
    <cs:fillRef idx="0"/>
    <cs:effectRef idx="0"/>
    <cs:fontRef idx="minor">
      <a:schemeClr val="tx1"/>
    </cs:fontRef>
    <cs:spPr>
      <a:ln>
        <a:round/>
      </a:ln>
    </cs:spPr>
  </cs:hiLoLine>
  <cs:leaderLine>
    <cs:lnRef idx="1">
      <a:schemeClr val="tx1"/>
    </cs:lnRef>
    <cs:fillRef idx="0"/>
    <cs:effectRef idx="0"/>
    <cs:fontRef idx="minor">
      <a:schemeClr val="tx1"/>
    </cs:fontRef>
    <cs:spPr>
      <a:ln>
        <a:round/>
      </a:ln>
    </cs:spPr>
  </cs:leaderLine>
  <cs:legend>
    <cs:lnRef idx="0"/>
    <cs:fillRef idx="0"/>
    <cs:effectRef idx="0"/>
    <cs:fontRef idx="minor">
      <a:schemeClr val="tx1"/>
    </cs:fontRef>
    <cs:defRPr sz="1000" kern="1200"/>
  </cs:legend>
  <cs:plotArea mods="allowNoFillOverride allowNoLineOverride">
    <cs:lnRef idx="0"/>
    <cs:fillRef idx="1">
      <a:schemeClr val="bg1"/>
    </cs:fillRef>
    <cs:effectRef idx="0"/>
    <cs:fontRef idx="minor">
      <a:schemeClr val="tx1"/>
    </cs:fontRef>
  </cs:plotArea>
  <cs:plotArea3D>
    <cs:lnRef idx="0"/>
    <cs:fillRef idx="0"/>
    <cs:effectRef idx="0"/>
    <cs:fontRef idx="minor">
      <a:schemeClr val="tx1"/>
    </cs:fontRef>
  </cs:plotArea3D>
  <cs:seriesAxis>
    <cs:lnRef idx="1">
      <a:schemeClr val="tx1">
        <a:tint val="75000"/>
      </a:schemeClr>
    </cs:lnRef>
    <cs:fillRef idx="0"/>
    <cs:effectRef idx="0"/>
    <cs:fontRef idx="minor">
      <a:schemeClr val="tx1"/>
    </cs:fontRef>
    <cs:spPr>
      <a:ln>
        <a:round/>
      </a:ln>
    </cs:spPr>
    <cs:defRPr sz="1000" kern="1200"/>
  </cs:seriesAxis>
  <cs:seriesLine>
    <cs:lnRef idx="1">
      <a:schemeClr val="tx1"/>
    </cs:lnRef>
    <cs:fillRef idx="0"/>
    <cs:effectRef idx="0"/>
    <cs:fontRef idx="minor">
      <a:schemeClr val="tx1"/>
    </cs:fontRef>
    <cs:spPr>
      <a:ln>
        <a:round/>
      </a:ln>
    </cs:spPr>
  </cs:seriesLine>
  <cs:title>
    <cs:lnRef idx="0"/>
    <cs:fillRef idx="0"/>
    <cs:effectRef idx="0"/>
    <cs:fontRef idx="minor">
      <a:schemeClr val="tx1"/>
    </cs:fontRef>
    <cs:defRPr sz="1800" b="1" kern="1200"/>
  </cs:title>
  <cs:trendline>
    <cs:lnRef idx="1">
      <a:schemeClr val="tx1"/>
    </cs:lnRef>
    <cs:fillRef idx="0"/>
    <cs:effectRef idx="0"/>
    <cs:fontRef idx="minor">
      <a:schemeClr val="tx1"/>
    </cs:fontRef>
    <cs:spPr>
      <a:ln cap="rnd">
        <a:round/>
      </a:ln>
    </cs:spPr>
  </cs:trendline>
  <cs:trendlineLabel>
    <cs:lnRef idx="0"/>
    <cs:fillRef idx="0"/>
    <cs:effectRef idx="0"/>
    <cs:fontRef idx="minor">
      <a:schemeClr val="tx1"/>
    </cs:fontRef>
    <cs:defRPr sz="1000" kern="1200"/>
  </cs:trendlineLabel>
  <cs:upBar>
    <cs:lnRef idx="1">
      <a:schemeClr val="tx1"/>
    </cs:lnRef>
    <cs:fillRef idx="1">
      <a:schemeClr val="dk1">
        <a:tint val="5000"/>
      </a:schemeClr>
    </cs:fillRef>
    <cs:effectRef idx="0"/>
    <cs:fontRef idx="minor">
      <a:schemeClr val="tx1"/>
    </cs:fontRef>
    <cs:spPr>
      <a:ln>
        <a:round/>
      </a:ln>
    </cs:spPr>
  </cs:upBar>
  <cs:valueAxis>
    <cs:lnRef idx="1">
      <a:schemeClr val="tx1">
        <a:tint val="75000"/>
      </a:schemeClr>
    </cs:lnRef>
    <cs:fillRef idx="0"/>
    <cs:effectRef idx="0"/>
    <cs:fontRef idx="minor">
      <a:schemeClr val="tx1"/>
    </cs:fontRef>
    <cs:spPr>
      <a:ln>
        <a:round/>
      </a:ln>
    </cs:spPr>
    <cs:defRPr sz="1000" kern="1200"/>
  </cs:valueAxis>
  <cs:wall>
    <cs:lnRef idx="0"/>
    <cs:fillRef idx="0"/>
    <cs:effectRef idx="0"/>
    <cs:fontRef idx="minor">
      <a:schemeClr val="tx1"/>
    </cs:fontRef>
  </cs:wall>
</cs:chartStyle>
</file>

<file path=ppt/charts/style16.xml><?xml version="1.0" encoding="utf-8"?>
<cs:chartStyle xmlns:cs="http://schemas.microsoft.com/office/drawing/2012/chartStyle" xmlns:a="http://schemas.openxmlformats.org/drawingml/2006/main" id="207">
  <cs:axisTitle>
    <cs:lnRef idx="0"/>
    <cs:fillRef idx="0"/>
    <cs:effectRef idx="0"/>
    <cs:fontRef idx="minor">
      <a:schemeClr val="tx2"/>
    </cs:fontRef>
    <cs:defRPr sz="1197" b="1" kern="1200"/>
  </cs:axisTitle>
  <cs:categoryAxis>
    <cs:lnRef idx="0"/>
    <cs:fillRef idx="0"/>
    <cs:effectRef idx="0"/>
    <cs:fontRef idx="minor">
      <a:schemeClr val="tx2"/>
    </cs:fontRef>
    <cs:spPr>
      <a:ln w="9525" cap="flat" cmpd="sng" algn="ctr">
        <a:solidFill>
          <a:schemeClr val="tx2">
            <a:lumMod val="15000"/>
            <a:lumOff val="85000"/>
          </a:schemeClr>
        </a:solidFill>
        <a:round/>
      </a:ln>
    </cs:spPr>
    <cs:defRPr sz="1197" kern="1200"/>
  </cs:categoryAxis>
  <cs:chartArea mods="allowNoFillOverride allowNoLineOverride">
    <cs:lnRef idx="0"/>
    <cs:fillRef idx="0"/>
    <cs:effectRef idx="0"/>
    <cs:fontRef idx="minor">
      <a:schemeClr val="tx2"/>
    </cs:fontRef>
    <cs:spPr>
      <a:solidFill>
        <a:schemeClr val="bg1"/>
      </a:solidFill>
      <a:ln w="9525" cap="flat" cmpd="sng" algn="ctr">
        <a:solidFill>
          <a:schemeClr val="tx2">
            <a:lumMod val="15000"/>
            <a:lumOff val="85000"/>
          </a:schemeClr>
        </a:solidFill>
        <a:round/>
      </a:ln>
    </cs:spPr>
    <cs:defRPr sz="1197" kern="1200"/>
  </cs:chartArea>
  <cs:dataLabel>
    <cs:lnRef idx="0"/>
    <cs:fillRef idx="0"/>
    <cs:effectRef idx="0"/>
    <cs:fontRef idx="minor">
      <a:schemeClr val="tx2"/>
    </cs:fontRef>
    <cs:defRPr sz="1197" kern="1200"/>
  </cs:dataLabel>
  <cs:dataLabelCallout>
    <cs:lnRef idx="0"/>
    <cs:fillRef idx="0"/>
    <cs:effectRef idx="0"/>
    <cs:fontRef idx="minor">
      <a:schemeClr val="dk2">
        <a:lumMod val="7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3">
      <cs:styleClr val="auto"/>
    </cs:fillRef>
    <cs:effectRef idx="2"/>
    <cs:fontRef idx="minor">
      <a:schemeClr val="tx2"/>
    </cs:fontRef>
  </cs:dataPoint>
  <cs:dataPoint3D>
    <cs:lnRef idx="0"/>
    <cs:fillRef idx="3">
      <cs:styleClr val="auto"/>
    </cs:fillRef>
    <cs:effectRef idx="2"/>
    <cs:fontRef idx="minor">
      <a:schemeClr val="tx2"/>
    </cs:fontRef>
  </cs:dataPoint3D>
  <cs:dataPointLine>
    <cs:lnRef idx="0">
      <cs:styleClr val="auto"/>
    </cs:lnRef>
    <cs:fillRef idx="3"/>
    <cs:effectRef idx="2"/>
    <cs:fontRef idx="minor">
      <a:schemeClr val="tx2"/>
    </cs:fontRef>
    <cs:spPr>
      <a:ln w="31750" cap="rnd">
        <a:solidFill>
          <a:schemeClr val="phClr"/>
        </a:solidFill>
        <a:round/>
      </a:ln>
    </cs:spPr>
  </cs:dataPointLine>
  <cs:dataPointMarker>
    <cs:lnRef idx="0"/>
    <cs:fillRef idx="3">
      <cs:styleClr val="auto"/>
    </cs:fillRef>
    <cs:effectRef idx="2"/>
    <cs:fontRef idx="minor">
      <a:schemeClr val="tx2"/>
    </cs:fontRef>
    <cs:spPr>
      <a:ln w="12700">
        <a:solidFill>
          <a:schemeClr val="lt2"/>
        </a:solidFill>
        <a:round/>
      </a:ln>
    </cs:spPr>
  </cs:dataPointMarker>
  <cs:dataPointMarkerLayout symbol="circle" size="6"/>
  <cs:dataPointWireframe>
    <cs:lnRef idx="0">
      <cs:styleClr val="auto"/>
    </cs:lnRef>
    <cs:fillRef idx="3"/>
    <cs:effectRef idx="2"/>
    <cs:fontRef idx="minor">
      <a:schemeClr val="tx2"/>
    </cs:fontRef>
    <cs:spPr>
      <a:ln w="9525" cap="rnd">
        <a:solidFill>
          <a:schemeClr val="phClr"/>
        </a:solidFill>
        <a:round/>
      </a:ln>
    </cs:spPr>
  </cs:dataPointWireframe>
  <cs:dataTable>
    <cs:lnRef idx="0"/>
    <cs:fillRef idx="0"/>
    <cs:effectRef idx="0"/>
    <cs:fontRef idx="minor">
      <a:schemeClr val="tx2"/>
    </cs:fontRef>
    <cs:spPr>
      <a:ln w="9525">
        <a:solidFill>
          <a:schemeClr val="tx2">
            <a:lumMod val="15000"/>
            <a:lumOff val="85000"/>
          </a:schemeClr>
        </a:solidFill>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2"/>
    </cs:fontRef>
    <cs:spPr>
      <a:ln w="9525">
        <a:solidFill>
          <a:schemeClr val="tx2">
            <a:lumMod val="60000"/>
            <a:lumOff val="40000"/>
          </a:schemeClr>
        </a:solidFill>
        <a:prstDash val="dash"/>
      </a:ln>
    </cs:spPr>
  </cs:dropLine>
  <cs:errorBar>
    <cs:lnRef idx="0"/>
    <cs:fillRef idx="0"/>
    <cs:effectRef idx="0"/>
    <cs:fontRef idx="minor">
      <a:schemeClr val="tx2"/>
    </cs:fontRef>
    <cs:spPr>
      <a:ln w="9525">
        <a:solidFill>
          <a:schemeClr val="tx2">
            <a:lumMod val="75000"/>
            <a:lumOff val="25000"/>
          </a:schemeClr>
        </a:solidFill>
        <a:round/>
      </a:ln>
    </cs:spPr>
  </cs:errorBar>
  <cs:floor>
    <cs:lnRef idx="0"/>
    <cs:fillRef idx="0"/>
    <cs:effectRef idx="0"/>
    <cs:fontRef idx="minor">
      <a:schemeClr val="tx2"/>
    </cs:fontRef>
  </cs:floor>
  <cs:gridlineMajor>
    <cs:lnRef idx="0"/>
    <cs:fillRef idx="0"/>
    <cs:effectRef idx="0"/>
    <cs:fontRef idx="minor">
      <a:schemeClr val="tx2"/>
    </cs:fontRef>
    <cs:spPr>
      <a:ln w="9525" cap="flat" cmpd="sng" algn="ctr">
        <a:solidFill>
          <a:schemeClr val="tx2">
            <a:lumMod val="15000"/>
            <a:lumOff val="85000"/>
          </a:schemeClr>
        </a:solidFill>
        <a:round/>
      </a:ln>
    </cs:spPr>
  </cs:gridlineMajor>
  <cs:gridlineMinor>
    <cs:lnRef idx="0"/>
    <cs:fillRef idx="0"/>
    <cs:effectRef idx="0"/>
    <cs:fontRef idx="minor">
      <a:schemeClr val="tx2"/>
    </cs:fontRef>
    <cs:spPr>
      <a:ln>
        <a:solidFill>
          <a:schemeClr val="tx2">
            <a:lumMod val="5000"/>
            <a:lumOff val="95000"/>
          </a:schemeClr>
        </a:solidFill>
      </a:ln>
    </cs:spPr>
  </cs:gridlineMinor>
  <cs:hiLoLine>
    <cs:lnRef idx="0"/>
    <cs:fillRef idx="0"/>
    <cs:effectRef idx="0"/>
    <cs:fontRef idx="minor">
      <a:schemeClr val="tx2"/>
    </cs:fontRef>
    <cs:spPr>
      <a:ln w="9525">
        <a:solidFill>
          <a:schemeClr val="tx2">
            <a:lumMod val="60000"/>
            <a:lumOff val="40000"/>
          </a:schemeClr>
        </a:solidFill>
        <a:prstDash val="dash"/>
      </a:ln>
    </cs:spPr>
  </cs:hiLoLine>
  <cs:leaderLine>
    <cs:lnRef idx="0"/>
    <cs:fillRef idx="0"/>
    <cs:effectRef idx="0"/>
    <cs:fontRef idx="minor">
      <a:schemeClr val="tx2"/>
    </cs:fontRef>
    <cs:spPr>
      <a:ln w="9525">
        <a:solidFill>
          <a:schemeClr val="tx2">
            <a:lumMod val="35000"/>
            <a:lumOff val="65000"/>
          </a:schemeClr>
        </a:solidFill>
      </a:ln>
    </cs:spPr>
  </cs:leaderLine>
  <cs:legend>
    <cs:lnRef idx="0"/>
    <cs:fillRef idx="0"/>
    <cs:effectRef idx="0"/>
    <cs:fontRef idx="minor">
      <a:schemeClr val="tx2"/>
    </cs:fontRef>
    <cs:defRPr sz="1197" kern="1200"/>
  </cs:legend>
  <cs:plotArea>
    <cs:lnRef idx="0"/>
    <cs:fillRef idx="0"/>
    <cs:effectRef idx="0"/>
    <cs:fontRef idx="minor">
      <a:schemeClr val="tx2"/>
    </cs:fontRef>
  </cs:plotArea>
  <cs:plotArea3D>
    <cs:lnRef idx="0"/>
    <cs:fillRef idx="0"/>
    <cs:effectRef idx="0"/>
    <cs:fontRef idx="minor">
      <a:schemeClr val="tx2"/>
    </cs:fontRef>
  </cs:plotArea3D>
  <cs:seriesAxis>
    <cs:lnRef idx="0"/>
    <cs:fillRef idx="0"/>
    <cs:effectRef idx="0"/>
    <cs:fontRef idx="minor">
      <a:schemeClr val="tx2"/>
    </cs:fontRef>
    <cs:spPr>
      <a:ln w="9525" cap="flat" cmpd="sng" algn="ctr">
        <a:solidFill>
          <a:schemeClr val="tx2">
            <a:lumMod val="15000"/>
            <a:lumOff val="85000"/>
          </a:schemeClr>
        </a:solidFill>
        <a:round/>
      </a:ln>
    </cs:spPr>
    <cs:defRPr sz="1197" kern="1200"/>
  </cs:seriesAxis>
  <cs:seriesLine>
    <cs:lnRef idx="0"/>
    <cs:fillRef idx="0"/>
    <cs:effectRef idx="0"/>
    <cs:fontRef idx="minor">
      <a:schemeClr val="tx2"/>
    </cs:fontRef>
    <cs:spPr>
      <a:ln w="9525">
        <a:solidFill>
          <a:schemeClr val="tx2">
            <a:lumMod val="60000"/>
            <a:lumOff val="40000"/>
          </a:schemeClr>
        </a:solidFill>
        <a:prstDash val="dash"/>
      </a:ln>
    </cs:spPr>
  </cs:seriesLine>
  <cs:title>
    <cs:lnRef idx="0"/>
    <cs:fillRef idx="0"/>
    <cs:effectRef idx="0"/>
    <cs:fontRef idx="minor">
      <a:schemeClr val="tx2"/>
    </cs:fontRef>
    <cs:defRPr sz="2128" b="1" kern="1200"/>
  </cs:title>
  <cs:trendline>
    <cs:lnRef idx="0">
      <cs:styleClr val="auto"/>
    </cs:lnRef>
    <cs:fillRef idx="0"/>
    <cs:effectRef idx="0"/>
    <cs:fontRef idx="minor">
      <a:schemeClr val="tx2"/>
    </cs:fontRef>
    <cs:spPr>
      <a:ln w="19050" cap="rnd">
        <a:solidFill>
          <a:schemeClr val="phClr"/>
        </a:solidFill>
        <a:prstDash val="sysDash"/>
      </a:ln>
    </cs:spPr>
  </cs:trendline>
  <cs:trendlineLabel>
    <cs:lnRef idx="0"/>
    <cs:fillRef idx="0"/>
    <cs:effectRef idx="0"/>
    <cs:fontRef idx="minor">
      <a:schemeClr val="tx2"/>
    </cs:fontRef>
    <cs:defRPr sz="1197" kern="1200"/>
  </cs:trendlineLabel>
  <cs:upBar>
    <cs:lnRef idx="0"/>
    <cs:fillRef idx="0"/>
    <cs:effectRef idx="0"/>
    <cs:fontRef idx="minor">
      <a:schemeClr val="tx2"/>
    </cs:fontRef>
    <cs:spPr>
      <a:solidFill>
        <a:schemeClr val="lt1"/>
      </a:solidFill>
      <a:ln w="9525">
        <a:solidFill>
          <a:schemeClr val="tx1">
            <a:lumMod val="15000"/>
            <a:lumOff val="85000"/>
          </a:schemeClr>
        </a:solidFill>
      </a:ln>
    </cs:spPr>
  </cs:upBar>
  <cs:valueAxis>
    <cs:lnRef idx="0"/>
    <cs:fillRef idx="0"/>
    <cs:effectRef idx="0"/>
    <cs:fontRef idx="minor">
      <a:schemeClr val="tx2"/>
    </cs:fontRef>
    <cs:defRPr sz="1197" kern="1200"/>
  </cs:valueAxis>
  <cs:wall>
    <cs:lnRef idx="0"/>
    <cs:fillRef idx="0"/>
    <cs:effectRef idx="0"/>
    <cs:fontRef idx="minor">
      <a:schemeClr val="tx2"/>
    </cs:fontRef>
  </cs:wall>
</cs:chartStyle>
</file>

<file path=ppt/charts/style17.xml><?xml version="1.0" encoding="utf-8"?>
<cs:chartStyle xmlns:cs="http://schemas.microsoft.com/office/drawing/2012/chartStyle" xmlns:a="http://schemas.openxmlformats.org/drawingml/2006/main" id="216">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18.xml><?xml version="1.0" encoding="utf-8"?>
<cs:chartStyle xmlns:cs="http://schemas.microsoft.com/office/drawing/2012/chartStyle" xmlns:a="http://schemas.openxmlformats.org/drawingml/2006/main" id="303">
  <cs:axisTitle>
    <cs:lnRef idx="0"/>
    <cs:fillRef idx="0"/>
    <cs:effectRef idx="0"/>
    <cs:fontRef idx="minor">
      <a:schemeClr val="dk1">
        <a:lumMod val="65000"/>
        <a:lumOff val="35000"/>
      </a:schemeClr>
    </cs:fontRef>
    <cs:defRPr sz="1197" b="1" kern="1200"/>
  </cs:axisTitle>
  <cs:categoryAxis>
    <cs:lnRef idx="0"/>
    <cs:fillRef idx="0"/>
    <cs:effectRef idx="0"/>
    <cs:fontRef idx="minor">
      <a:schemeClr val="dk1">
        <a:lumMod val="65000"/>
        <a:lumOff val="35000"/>
      </a:schemeClr>
    </cs:fontRef>
    <cs:spPr>
      <a:ln w="9525" cap="flat" cmpd="sng" algn="ctr">
        <a:solidFill>
          <a:schemeClr val="dk1">
            <a:lumMod val="15000"/>
            <a:lumOff val="85000"/>
          </a:schemeClr>
        </a:solidFill>
        <a:round/>
      </a:ln>
    </cs:spPr>
    <cs:defRPr sz="1197" kern="1200" cap="none" spc="0" normalizeH="0" baseline="0"/>
  </cs:categoryAxis>
  <cs:chartArea>
    <cs:lnRef idx="0"/>
    <cs:fillRef idx="0"/>
    <cs:effectRef idx="0"/>
    <cs:fontRef idx="minor">
      <a:schemeClr val="dk1"/>
    </cs:fontRef>
    <cs:spPr>
      <a:solidFill>
        <a:schemeClr val="lt1"/>
      </a:solidFill>
      <a:ln w="9525" cap="flat" cmpd="sng" algn="ctr">
        <a:solidFill>
          <a:schemeClr val="dk1">
            <a:lumMod val="15000"/>
            <a:lumOff val="85000"/>
          </a:schemeClr>
        </a:solidFill>
        <a:round/>
      </a:ln>
    </cs:spPr>
    <cs:defRPr sz="1197" kern="1200"/>
  </cs:chartArea>
  <cs:dataLabel>
    <cs:lnRef idx="0"/>
    <cs:fillRef idx="0"/>
    <cs:effectRef idx="0"/>
    <cs:fontRef idx="minor">
      <a:schemeClr val="dk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0">
      <cs:styleClr val="auto"/>
    </cs:fillRef>
    <cs:effectRef idx="0"/>
    <cs:fontRef idx="minor">
      <a:schemeClr val="dk1"/>
    </cs:fontRef>
    <cs:spPr>
      <a:solidFill>
        <a:schemeClr val="phClr"/>
      </a:solidFill>
    </cs:spPr>
  </cs:dataPoint>
  <cs:dataPoint3D>
    <cs:lnRef idx="0"/>
    <cs:fillRef idx="0">
      <cs:styleClr val="auto"/>
    </cs:fillRef>
    <cs:effectRef idx="0"/>
    <cs:fontRef idx="minor">
      <a:schemeClr val="dk1"/>
    </cs:fontRef>
    <cs:spPr>
      <a:solidFill>
        <a:schemeClr val="phClr"/>
      </a:solidFill>
    </cs:spPr>
  </cs:dataPoint3D>
  <cs:dataPointLine>
    <cs:lnRef idx="0">
      <cs:styleClr val="auto"/>
    </cs:lnRef>
    <cs:fillRef idx="0"/>
    <cs:effectRef idx="0"/>
    <cs:fontRef idx="minor">
      <a:schemeClr val="dk1"/>
    </cs:fontRef>
    <cs:spPr>
      <a:ln w="22225" cap="rnd">
        <a:solidFill>
          <a:schemeClr val="phClr"/>
        </a:solidFill>
        <a:round/>
      </a:ln>
    </cs:spPr>
  </cs:dataPointLine>
  <cs:dataPointMarker>
    <cs:lnRef idx="0">
      <cs:styleClr val="auto"/>
    </cs:lnRef>
    <cs:fillRef idx="0">
      <cs:styleClr val="auto"/>
    </cs:fillRef>
    <cs:effectRef idx="0"/>
    <cs:fontRef idx="minor">
      <a:schemeClr val="dk1"/>
    </cs:fontRef>
    <cs:spPr>
      <a:solidFill>
        <a:schemeClr val="lt1"/>
      </a:solidFill>
      <a:ln w="15875">
        <a:solidFill>
          <a:schemeClr val="phClr"/>
        </a:solidFill>
        <a:round/>
      </a:ln>
    </cs:spPr>
  </cs:dataPointMarker>
  <cs:dataPointMarkerLayout symbol="circle" size="6"/>
  <cs:dataPointWireframe>
    <cs:lnRef idx="0">
      <cs:styleClr val="auto"/>
    </cs:lnRef>
    <cs:fillRef idx="0"/>
    <cs:effectRef idx="0"/>
    <cs:fontRef idx="minor">
      <a:schemeClr val="dk1"/>
    </cs:fontRef>
    <cs:spPr>
      <a:ln w="9525" cap="rnd">
        <a:solidFill>
          <a:schemeClr val="phClr"/>
        </a:solidFill>
        <a:round/>
      </a:ln>
    </cs:spPr>
  </cs:dataPointWireframe>
  <cs:dataTable>
    <cs:lnRef idx="0"/>
    <cs:fillRef idx="0"/>
    <cs:effectRef idx="0"/>
    <cs:fontRef idx="minor">
      <a:schemeClr val="dk1">
        <a:lumMod val="65000"/>
        <a:lumOff val="35000"/>
      </a:schemeClr>
    </cs:fontRef>
    <cs:spPr>
      <a:ln w="9525" cap="flat" cmpd="sng" algn="ctr">
        <a:solidFill>
          <a:schemeClr val="dk1">
            <a:lumMod val="15000"/>
            <a:lumOff val="85000"/>
          </a:schemeClr>
        </a:solidFill>
        <a:round/>
      </a:ln>
    </cs:spPr>
    <cs:defRPr sz="1064" kern="1200"/>
  </cs:dataTable>
  <cs:downBar>
    <cs:lnRef idx="0"/>
    <cs:fillRef idx="0"/>
    <cs:effectRef idx="0"/>
    <cs:fontRef idx="minor">
      <a:schemeClr val="dk1"/>
    </cs:fontRef>
    <cs:spPr>
      <a:solidFill>
        <a:schemeClr val="dk1">
          <a:lumMod val="75000"/>
          <a:lumOff val="25000"/>
        </a:schemeClr>
      </a:solidFill>
      <a:ln w="9525" cap="flat" cmpd="sng" algn="ctr">
        <a:solidFill>
          <a:schemeClr val="dk1">
            <a:lumMod val="50000"/>
            <a:lumOff val="50000"/>
          </a:schemeClr>
        </a:solidFill>
        <a:round/>
      </a:ln>
    </cs:spPr>
  </cs:downBar>
  <cs:dropLine>
    <cs:lnRef idx="0"/>
    <cs:fillRef idx="0"/>
    <cs:effectRef idx="0"/>
    <cs:fontRef idx="minor">
      <a:schemeClr val="dk1"/>
    </cs:fontRef>
    <cs:spPr>
      <a:ln w="9525" cap="flat" cmpd="sng" algn="ctr">
        <a:solidFill>
          <a:schemeClr val="dk1">
            <a:lumMod val="35000"/>
            <a:lumOff val="65000"/>
          </a:schemeClr>
        </a:solidFill>
        <a:round/>
      </a:ln>
    </cs:spPr>
  </cs:dropLine>
  <cs:errorBar>
    <cs:lnRef idx="0"/>
    <cs:fillRef idx="0"/>
    <cs:effectRef idx="0"/>
    <cs:fontRef idx="minor">
      <a:schemeClr val="dk1"/>
    </cs:fontRef>
    <cs:spPr>
      <a:ln w="9525" cap="flat" cmpd="sng" algn="ctr">
        <a:solidFill>
          <a:schemeClr val="dk1">
            <a:lumMod val="50000"/>
            <a:lumOff val="50000"/>
          </a:schemeClr>
        </a:solidFill>
        <a:round/>
      </a:ln>
    </cs:spPr>
  </cs:errorBar>
  <cs:floor>
    <cs:lnRef idx="0"/>
    <cs:fillRef idx="0"/>
    <cs:effectRef idx="0"/>
    <cs:fontRef idx="minor">
      <a:schemeClr val="dk1"/>
    </cs:fontRef>
    <cs:spPr>
      <a:pattFill prst="ltDnDiag">
        <a:fgClr>
          <a:schemeClr val="dk1">
            <a:lumMod val="15000"/>
            <a:lumOff val="85000"/>
          </a:schemeClr>
        </a:fgClr>
        <a:bgClr>
          <a:schemeClr val="lt1"/>
        </a:bgClr>
      </a:pattFill>
    </cs:spPr>
  </cs:floor>
  <cs:gridlineMajor>
    <cs:lnRef idx="0"/>
    <cs:fillRef idx="0"/>
    <cs:effectRef idx="0"/>
    <cs:fontRef idx="minor">
      <a:schemeClr val="dk1"/>
    </cs:fontRef>
    <cs:spPr>
      <a:ln w="9525" cap="flat" cmpd="sng" algn="ctr">
        <a:solidFill>
          <a:schemeClr val="dk1">
            <a:lumMod val="15000"/>
            <a:lumOff val="85000"/>
          </a:schemeClr>
        </a:solidFill>
        <a:round/>
      </a:ln>
    </cs:spPr>
  </cs:gridlineMajor>
  <cs:gridlineMinor>
    <cs:lnRef idx="0"/>
    <cs:fillRef idx="0"/>
    <cs:effectRef idx="0"/>
    <cs:fontRef idx="minor">
      <a:schemeClr val="dk1"/>
    </cs:fontRef>
    <cs:spPr>
      <a:ln w="9525" cap="flat" cmpd="sng" algn="ctr">
        <a:solidFill>
          <a:schemeClr val="dk1">
            <a:lumMod val="5000"/>
            <a:lumOff val="95000"/>
          </a:schemeClr>
        </a:solidFill>
        <a:round/>
      </a:ln>
    </cs:spPr>
  </cs:gridlineMinor>
  <cs:hiLoLine>
    <cs:lnRef idx="0"/>
    <cs:fillRef idx="0"/>
    <cs:effectRef idx="0"/>
    <cs:fontRef idx="minor">
      <a:schemeClr val="dk1"/>
    </cs:fontRef>
    <cs:spPr>
      <a:ln w="9525" cap="flat" cmpd="sng" algn="ctr">
        <a:solidFill>
          <a:schemeClr val="dk1">
            <a:lumMod val="35000"/>
            <a:lumOff val="65000"/>
          </a:schemeClr>
        </a:solidFill>
        <a:round/>
      </a:ln>
    </cs:spPr>
  </cs:hiLoLine>
  <cs:leaderLine>
    <cs:lnRef idx="0"/>
    <cs:fillRef idx="0"/>
    <cs:effectRef idx="0"/>
    <cs:fontRef idx="minor">
      <a:schemeClr val="dk1"/>
    </cs:fontRef>
    <cs:spPr>
      <a:ln w="9525" cap="flat" cmpd="sng" algn="ctr">
        <a:solidFill>
          <a:schemeClr val="dk1">
            <a:lumMod val="35000"/>
            <a:lumOff val="65000"/>
          </a:schemeClr>
        </a:solidFill>
        <a:round/>
      </a:ln>
    </cs:spPr>
  </cs:leaderLine>
  <cs:legend>
    <cs:lnRef idx="0"/>
    <cs:fillRef idx="0"/>
    <cs:effectRef idx="0"/>
    <cs:fontRef idx="minor">
      <a:schemeClr val="dk1">
        <a:lumMod val="65000"/>
        <a:lumOff val="35000"/>
      </a:schemeClr>
    </cs:fontRef>
    <cs:defRPr sz="1197" kern="1200"/>
  </cs:legend>
  <cs:plotArea>
    <cs:lnRef idx="0"/>
    <cs:fillRef idx="0"/>
    <cs:effectRef idx="0"/>
    <cs:fontRef idx="minor">
      <a:schemeClr val="dk1"/>
    </cs:fontRef>
    <cs:spPr>
      <a:pattFill prst="ltDnDiag">
        <a:fgClr>
          <a:schemeClr val="dk1">
            <a:lumMod val="15000"/>
            <a:lumOff val="85000"/>
          </a:schemeClr>
        </a:fgClr>
        <a:bgClr>
          <a:schemeClr val="lt1"/>
        </a:bgClr>
      </a:pattFill>
    </cs:spPr>
  </cs:plotArea>
  <cs:plotArea3D>
    <cs:lnRef idx="0"/>
    <cs:fillRef idx="0"/>
    <cs:effectRef idx="0"/>
    <cs:fontRef idx="minor">
      <a:schemeClr val="dk1"/>
    </cs:fontRef>
    <cs:spPr>
      <a:solidFill>
        <a:schemeClr val="lt1"/>
      </a:solidFill>
    </cs:spPr>
  </cs:plotArea3D>
  <cs:seriesAxis>
    <cs:lnRef idx="0"/>
    <cs:fillRef idx="0"/>
    <cs:effectRef idx="0"/>
    <cs:fontRef idx="minor">
      <a:schemeClr val="dk1">
        <a:lumMod val="65000"/>
        <a:lumOff val="35000"/>
      </a:schemeClr>
    </cs:fontRef>
    <cs:spPr>
      <a:ln w="9525" cap="flat" cmpd="sng" algn="ctr">
        <a:solidFill>
          <a:schemeClr val="dk1">
            <a:lumMod val="15000"/>
            <a:lumOff val="85000"/>
          </a:schemeClr>
        </a:solidFill>
        <a:round/>
      </a:ln>
    </cs:spPr>
    <cs:defRPr sz="1197" kern="1200"/>
  </cs:seriesAxis>
  <cs:seriesLine>
    <cs:lnRef idx="0"/>
    <cs:fillRef idx="0"/>
    <cs:effectRef idx="0"/>
    <cs:fontRef idx="minor">
      <a:schemeClr val="dk1"/>
    </cs:fontRef>
    <cs:spPr>
      <a:ln w="9525" cap="flat" cmpd="sng" algn="ctr">
        <a:solidFill>
          <a:schemeClr val="dk1">
            <a:lumMod val="35000"/>
            <a:lumOff val="65000"/>
          </a:schemeClr>
        </a:solidFill>
        <a:round/>
      </a:ln>
    </cs:spPr>
  </cs:seriesLine>
  <cs:title>
    <cs:lnRef idx="0"/>
    <cs:fillRef idx="0"/>
    <cs:effectRef idx="0"/>
    <cs:fontRef idx="major">
      <a:schemeClr val="dk1">
        <a:lumMod val="50000"/>
        <a:lumOff val="50000"/>
      </a:schemeClr>
    </cs:fontRef>
    <cs:defRPr sz="2128" b="1" kern="1200" cap="none" spc="0" normalizeH="0" baseline="0"/>
  </cs:title>
  <cs:trendline>
    <cs:lnRef idx="0">
      <cs:styleClr val="auto"/>
    </cs:lnRef>
    <cs:fillRef idx="0"/>
    <cs:effectRef idx="0"/>
    <cs:fontRef idx="minor">
      <a:schemeClr val="dk1"/>
    </cs:fontRef>
    <cs:spPr>
      <a:ln w="19050" cap="rnd">
        <a:solidFill>
          <a:schemeClr val="phClr"/>
        </a:solidFill>
      </a:ln>
    </cs:spPr>
  </cs:trendline>
  <cs:trendlineLabel>
    <cs:lnRef idx="0"/>
    <cs:fillRef idx="0"/>
    <cs:effectRef idx="0"/>
    <cs:fontRef idx="minor">
      <a:schemeClr val="dk1">
        <a:lumMod val="65000"/>
        <a:lumOff val="35000"/>
      </a:schemeClr>
    </cs:fontRef>
    <cs:defRPr sz="1197" kern="1200"/>
  </cs:trendlineLabel>
  <cs:upBar>
    <cs:lnRef idx="0"/>
    <cs:fillRef idx="0"/>
    <cs:effectRef idx="0"/>
    <cs:fontRef idx="minor">
      <a:schemeClr val="dk1"/>
    </cs:fontRef>
    <cs:spPr>
      <a:solidFill>
        <a:schemeClr val="lt1"/>
      </a:solidFill>
      <a:ln w="9525" cap="flat" cmpd="sng" algn="ctr">
        <a:solidFill>
          <a:schemeClr val="dk1">
            <a:lumMod val="50000"/>
            <a:lumOff val="50000"/>
          </a:schemeClr>
        </a:solidFill>
        <a:round/>
      </a:ln>
    </cs:spPr>
  </cs:upBar>
  <cs:valueAxis>
    <cs:lnRef idx="0"/>
    <cs:fillRef idx="0"/>
    <cs:effectRef idx="0"/>
    <cs:fontRef idx="minor">
      <a:schemeClr val="dk1">
        <a:lumMod val="65000"/>
        <a:lumOff val="35000"/>
      </a:schemeClr>
    </cs:fontRef>
    <cs:spPr>
      <a:ln w="9525" cap="flat" cmpd="sng" algn="ctr">
        <a:solidFill>
          <a:schemeClr val="dk1">
            <a:lumMod val="15000"/>
            <a:lumOff val="85000"/>
          </a:schemeClr>
        </a:solidFill>
        <a:round/>
      </a:ln>
    </cs:spPr>
    <cs:defRPr sz="1197" kern="1200"/>
  </cs:valueAxis>
  <cs:wall>
    <cs:lnRef idx="0"/>
    <cs:fillRef idx="0"/>
    <cs:effectRef idx="0"/>
    <cs:fontRef idx="minor">
      <a:schemeClr val="dk1"/>
    </cs:fontRef>
    <cs:spPr>
      <a:pattFill prst="ltDnDiag">
        <a:fgClr>
          <a:schemeClr val="dk1">
            <a:lumMod val="15000"/>
            <a:lumOff val="85000"/>
          </a:schemeClr>
        </a:fgClr>
        <a:bgClr>
          <a:schemeClr val="lt1"/>
        </a:bgClr>
      </a:pattFill>
    </cs:spPr>
  </cs:wall>
</cs:chartStyle>
</file>

<file path=ppt/charts/style19.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0.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1.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2.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3.xml><?xml version="1.0" encoding="utf-8"?>
<cs:chartStyle xmlns:cs="http://schemas.microsoft.com/office/drawing/2012/chartStyle" xmlns:a="http://schemas.openxmlformats.org/drawingml/2006/main" id="297">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4.xml><?xml version="1.0" encoding="utf-8"?>
<cs:chartStyle xmlns:cs="http://schemas.microsoft.com/office/drawing/2012/chartStyle" xmlns:a="http://schemas.openxmlformats.org/drawingml/2006/main" id="207">
  <cs:axisTitle>
    <cs:lnRef idx="0"/>
    <cs:fillRef idx="0"/>
    <cs:effectRef idx="0"/>
    <cs:fontRef idx="minor">
      <a:schemeClr val="tx2"/>
    </cs:fontRef>
    <cs:defRPr sz="1197" b="1" kern="1200"/>
  </cs:axisTitle>
  <cs:categoryAxis>
    <cs:lnRef idx="0"/>
    <cs:fillRef idx="0"/>
    <cs:effectRef idx="0"/>
    <cs:fontRef idx="minor">
      <a:schemeClr val="tx2"/>
    </cs:fontRef>
    <cs:spPr>
      <a:ln w="9525" cap="flat" cmpd="sng" algn="ctr">
        <a:solidFill>
          <a:schemeClr val="tx2">
            <a:lumMod val="15000"/>
            <a:lumOff val="85000"/>
          </a:schemeClr>
        </a:solidFill>
        <a:round/>
      </a:ln>
    </cs:spPr>
    <cs:defRPr sz="1197" kern="1200"/>
  </cs:categoryAxis>
  <cs:chartArea mods="allowNoFillOverride allowNoLineOverride">
    <cs:lnRef idx="0"/>
    <cs:fillRef idx="0"/>
    <cs:effectRef idx="0"/>
    <cs:fontRef idx="minor">
      <a:schemeClr val="tx2"/>
    </cs:fontRef>
    <cs:spPr>
      <a:solidFill>
        <a:schemeClr val="bg1"/>
      </a:solidFill>
      <a:ln w="9525" cap="flat" cmpd="sng" algn="ctr">
        <a:solidFill>
          <a:schemeClr val="tx2">
            <a:lumMod val="15000"/>
            <a:lumOff val="85000"/>
          </a:schemeClr>
        </a:solidFill>
        <a:round/>
      </a:ln>
    </cs:spPr>
    <cs:defRPr sz="1197" kern="1200"/>
  </cs:chartArea>
  <cs:dataLabel>
    <cs:lnRef idx="0"/>
    <cs:fillRef idx="0"/>
    <cs:effectRef idx="0"/>
    <cs:fontRef idx="minor">
      <a:schemeClr val="tx2"/>
    </cs:fontRef>
    <cs:defRPr sz="1197" kern="1200"/>
  </cs:dataLabel>
  <cs:dataLabelCallout>
    <cs:lnRef idx="0"/>
    <cs:fillRef idx="0"/>
    <cs:effectRef idx="0"/>
    <cs:fontRef idx="minor">
      <a:schemeClr val="dk2">
        <a:lumMod val="7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3">
      <cs:styleClr val="auto"/>
    </cs:fillRef>
    <cs:effectRef idx="2"/>
    <cs:fontRef idx="minor">
      <a:schemeClr val="tx2"/>
    </cs:fontRef>
  </cs:dataPoint>
  <cs:dataPoint3D>
    <cs:lnRef idx="0"/>
    <cs:fillRef idx="3">
      <cs:styleClr val="auto"/>
    </cs:fillRef>
    <cs:effectRef idx="2"/>
    <cs:fontRef idx="minor">
      <a:schemeClr val="tx2"/>
    </cs:fontRef>
  </cs:dataPoint3D>
  <cs:dataPointLine>
    <cs:lnRef idx="0">
      <cs:styleClr val="auto"/>
    </cs:lnRef>
    <cs:fillRef idx="3"/>
    <cs:effectRef idx="2"/>
    <cs:fontRef idx="minor">
      <a:schemeClr val="tx2"/>
    </cs:fontRef>
    <cs:spPr>
      <a:ln w="31750" cap="rnd">
        <a:solidFill>
          <a:schemeClr val="phClr"/>
        </a:solidFill>
        <a:round/>
      </a:ln>
    </cs:spPr>
  </cs:dataPointLine>
  <cs:dataPointMarker>
    <cs:lnRef idx="0"/>
    <cs:fillRef idx="3">
      <cs:styleClr val="auto"/>
    </cs:fillRef>
    <cs:effectRef idx="2"/>
    <cs:fontRef idx="minor">
      <a:schemeClr val="tx2"/>
    </cs:fontRef>
    <cs:spPr>
      <a:ln w="12700">
        <a:solidFill>
          <a:schemeClr val="lt2"/>
        </a:solidFill>
        <a:round/>
      </a:ln>
    </cs:spPr>
  </cs:dataPointMarker>
  <cs:dataPointMarkerLayout symbol="circle" size="6"/>
  <cs:dataPointWireframe>
    <cs:lnRef idx="0">
      <cs:styleClr val="auto"/>
    </cs:lnRef>
    <cs:fillRef idx="3"/>
    <cs:effectRef idx="2"/>
    <cs:fontRef idx="minor">
      <a:schemeClr val="tx2"/>
    </cs:fontRef>
    <cs:spPr>
      <a:ln w="9525" cap="rnd">
        <a:solidFill>
          <a:schemeClr val="phClr"/>
        </a:solidFill>
        <a:round/>
      </a:ln>
    </cs:spPr>
  </cs:dataPointWireframe>
  <cs:dataTable>
    <cs:lnRef idx="0"/>
    <cs:fillRef idx="0"/>
    <cs:effectRef idx="0"/>
    <cs:fontRef idx="minor">
      <a:schemeClr val="tx2"/>
    </cs:fontRef>
    <cs:spPr>
      <a:ln w="9525">
        <a:solidFill>
          <a:schemeClr val="tx2">
            <a:lumMod val="15000"/>
            <a:lumOff val="85000"/>
          </a:schemeClr>
        </a:solidFill>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2"/>
    </cs:fontRef>
    <cs:spPr>
      <a:ln w="9525">
        <a:solidFill>
          <a:schemeClr val="tx2">
            <a:lumMod val="60000"/>
            <a:lumOff val="40000"/>
          </a:schemeClr>
        </a:solidFill>
        <a:prstDash val="dash"/>
      </a:ln>
    </cs:spPr>
  </cs:dropLine>
  <cs:errorBar>
    <cs:lnRef idx="0"/>
    <cs:fillRef idx="0"/>
    <cs:effectRef idx="0"/>
    <cs:fontRef idx="minor">
      <a:schemeClr val="tx2"/>
    </cs:fontRef>
    <cs:spPr>
      <a:ln w="9525">
        <a:solidFill>
          <a:schemeClr val="tx2">
            <a:lumMod val="75000"/>
            <a:lumOff val="25000"/>
          </a:schemeClr>
        </a:solidFill>
        <a:round/>
      </a:ln>
    </cs:spPr>
  </cs:errorBar>
  <cs:floor>
    <cs:lnRef idx="0"/>
    <cs:fillRef idx="0"/>
    <cs:effectRef idx="0"/>
    <cs:fontRef idx="minor">
      <a:schemeClr val="tx2"/>
    </cs:fontRef>
  </cs:floor>
  <cs:gridlineMajor>
    <cs:lnRef idx="0"/>
    <cs:fillRef idx="0"/>
    <cs:effectRef idx="0"/>
    <cs:fontRef idx="minor">
      <a:schemeClr val="tx2"/>
    </cs:fontRef>
    <cs:spPr>
      <a:ln w="9525" cap="flat" cmpd="sng" algn="ctr">
        <a:solidFill>
          <a:schemeClr val="tx2">
            <a:lumMod val="15000"/>
            <a:lumOff val="85000"/>
          </a:schemeClr>
        </a:solidFill>
        <a:round/>
      </a:ln>
    </cs:spPr>
  </cs:gridlineMajor>
  <cs:gridlineMinor>
    <cs:lnRef idx="0"/>
    <cs:fillRef idx="0"/>
    <cs:effectRef idx="0"/>
    <cs:fontRef idx="minor">
      <a:schemeClr val="tx2"/>
    </cs:fontRef>
    <cs:spPr>
      <a:ln>
        <a:solidFill>
          <a:schemeClr val="tx2">
            <a:lumMod val="5000"/>
            <a:lumOff val="95000"/>
          </a:schemeClr>
        </a:solidFill>
      </a:ln>
    </cs:spPr>
  </cs:gridlineMinor>
  <cs:hiLoLine>
    <cs:lnRef idx="0"/>
    <cs:fillRef idx="0"/>
    <cs:effectRef idx="0"/>
    <cs:fontRef idx="minor">
      <a:schemeClr val="tx2"/>
    </cs:fontRef>
    <cs:spPr>
      <a:ln w="9525">
        <a:solidFill>
          <a:schemeClr val="tx2">
            <a:lumMod val="60000"/>
            <a:lumOff val="40000"/>
          </a:schemeClr>
        </a:solidFill>
        <a:prstDash val="dash"/>
      </a:ln>
    </cs:spPr>
  </cs:hiLoLine>
  <cs:leaderLine>
    <cs:lnRef idx="0"/>
    <cs:fillRef idx="0"/>
    <cs:effectRef idx="0"/>
    <cs:fontRef idx="minor">
      <a:schemeClr val="tx2"/>
    </cs:fontRef>
    <cs:spPr>
      <a:ln w="9525">
        <a:solidFill>
          <a:schemeClr val="tx2">
            <a:lumMod val="35000"/>
            <a:lumOff val="65000"/>
          </a:schemeClr>
        </a:solidFill>
      </a:ln>
    </cs:spPr>
  </cs:leaderLine>
  <cs:legend>
    <cs:lnRef idx="0"/>
    <cs:fillRef idx="0"/>
    <cs:effectRef idx="0"/>
    <cs:fontRef idx="minor">
      <a:schemeClr val="tx2"/>
    </cs:fontRef>
    <cs:defRPr sz="1197" kern="1200"/>
  </cs:legend>
  <cs:plotArea>
    <cs:lnRef idx="0"/>
    <cs:fillRef idx="0"/>
    <cs:effectRef idx="0"/>
    <cs:fontRef idx="minor">
      <a:schemeClr val="tx2"/>
    </cs:fontRef>
  </cs:plotArea>
  <cs:plotArea3D>
    <cs:lnRef idx="0"/>
    <cs:fillRef idx="0"/>
    <cs:effectRef idx="0"/>
    <cs:fontRef idx="minor">
      <a:schemeClr val="tx2"/>
    </cs:fontRef>
  </cs:plotArea3D>
  <cs:seriesAxis>
    <cs:lnRef idx="0"/>
    <cs:fillRef idx="0"/>
    <cs:effectRef idx="0"/>
    <cs:fontRef idx="minor">
      <a:schemeClr val="tx2"/>
    </cs:fontRef>
    <cs:spPr>
      <a:ln w="9525" cap="flat" cmpd="sng" algn="ctr">
        <a:solidFill>
          <a:schemeClr val="tx2">
            <a:lumMod val="15000"/>
            <a:lumOff val="85000"/>
          </a:schemeClr>
        </a:solidFill>
        <a:round/>
      </a:ln>
    </cs:spPr>
    <cs:defRPr sz="1197" kern="1200"/>
  </cs:seriesAxis>
  <cs:seriesLine>
    <cs:lnRef idx="0"/>
    <cs:fillRef idx="0"/>
    <cs:effectRef idx="0"/>
    <cs:fontRef idx="minor">
      <a:schemeClr val="tx2"/>
    </cs:fontRef>
    <cs:spPr>
      <a:ln w="9525">
        <a:solidFill>
          <a:schemeClr val="tx2">
            <a:lumMod val="60000"/>
            <a:lumOff val="40000"/>
          </a:schemeClr>
        </a:solidFill>
        <a:prstDash val="dash"/>
      </a:ln>
    </cs:spPr>
  </cs:seriesLine>
  <cs:title>
    <cs:lnRef idx="0"/>
    <cs:fillRef idx="0"/>
    <cs:effectRef idx="0"/>
    <cs:fontRef idx="minor">
      <a:schemeClr val="tx2"/>
    </cs:fontRef>
    <cs:defRPr sz="2128" b="1" kern="1200"/>
  </cs:title>
  <cs:trendline>
    <cs:lnRef idx="0">
      <cs:styleClr val="auto"/>
    </cs:lnRef>
    <cs:fillRef idx="0"/>
    <cs:effectRef idx="0"/>
    <cs:fontRef idx="minor">
      <a:schemeClr val="tx2"/>
    </cs:fontRef>
    <cs:spPr>
      <a:ln w="19050" cap="rnd">
        <a:solidFill>
          <a:schemeClr val="phClr"/>
        </a:solidFill>
        <a:prstDash val="sysDash"/>
      </a:ln>
    </cs:spPr>
  </cs:trendline>
  <cs:trendlineLabel>
    <cs:lnRef idx="0"/>
    <cs:fillRef idx="0"/>
    <cs:effectRef idx="0"/>
    <cs:fontRef idx="minor">
      <a:schemeClr val="tx2"/>
    </cs:fontRef>
    <cs:defRPr sz="1197" kern="1200"/>
  </cs:trendlineLabel>
  <cs:upBar>
    <cs:lnRef idx="0"/>
    <cs:fillRef idx="0"/>
    <cs:effectRef idx="0"/>
    <cs:fontRef idx="minor">
      <a:schemeClr val="tx2"/>
    </cs:fontRef>
    <cs:spPr>
      <a:solidFill>
        <a:schemeClr val="lt1"/>
      </a:solidFill>
      <a:ln w="9525">
        <a:solidFill>
          <a:schemeClr val="tx1">
            <a:lumMod val="15000"/>
            <a:lumOff val="85000"/>
          </a:schemeClr>
        </a:solidFill>
      </a:ln>
    </cs:spPr>
  </cs:upBar>
  <cs:valueAxis>
    <cs:lnRef idx="0"/>
    <cs:fillRef idx="0"/>
    <cs:effectRef idx="0"/>
    <cs:fontRef idx="minor">
      <a:schemeClr val="tx2"/>
    </cs:fontRef>
    <cs:defRPr sz="1197" kern="1200"/>
  </cs:valueAxis>
  <cs:wall>
    <cs:lnRef idx="0"/>
    <cs:fillRef idx="0"/>
    <cs:effectRef idx="0"/>
    <cs:fontRef idx="minor">
      <a:schemeClr val="tx2"/>
    </cs:fontRef>
  </cs:wall>
</cs:chartStyle>
</file>

<file path=ppt/charts/style3.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4.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5.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6.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7.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8.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9.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diagrams/colors1.xml><?xml version="1.0" encoding="utf-8"?>
<dgm:colorsDef xmlns:dgm="http://schemas.openxmlformats.org/drawingml/2006/diagram" xmlns:a="http://schemas.openxmlformats.org/drawingml/2006/main" uniqueId="urn:microsoft.com/office/officeart/2005/8/colors/colorful1">
  <dgm:title val=""/>
  <dgm:desc val=""/>
  <dgm:catLst>
    <dgm:cat type="colorful" pri="10100"/>
  </dgm:catLst>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0.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11.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2.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3.xml><?xml version="1.0" encoding="utf-8"?>
<dgm:colorsDef xmlns:dgm="http://schemas.openxmlformats.org/drawingml/2006/diagram" xmlns:a="http://schemas.openxmlformats.org/drawingml/2006/main" uniqueId="urn:microsoft.com/office/officeart/2005/8/colors/colorful1">
  <dgm:title val=""/>
  <dgm:desc val=""/>
  <dgm:catLst>
    <dgm:cat type="colorful" pri="10100"/>
  </dgm:catLst>
  <dgm:styleLbl name="node0">
    <dgm:fillClrLst meth="repeat">
      <a:schemeClr val="accent1"/>
    </dgm:fillClrLst>
    <dgm:linClrLst meth="repeat">
      <a:schemeClr val="lt1"/>
    </dgm:linClrLst>
    <dgm:effectClrLst/>
    <dgm:txLinClrLst/>
    <dgm:txFillClrLst/>
    <dgm:txEffectClrLst/>
  </dgm:styleLbl>
  <dgm:styleLbl name="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alignNode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dgm:txEffectClrLst/>
  </dgm:styleLbl>
  <dgm:styleLbl name="lnNode1">
    <dgm:fillClrLst meth="repeat">
      <a:schemeClr val="accent2"/>
      <a:schemeClr val="accent3"/>
      <a:schemeClr val="accent4"/>
      <a:schemeClr val="accent5"/>
      <a:schemeClr val="accent6"/>
    </dgm:fillClrLst>
    <dgm:linClrLst meth="repeat">
      <a:schemeClr val="lt1"/>
    </dgm:linClrLst>
    <dgm:effectClrLst/>
    <dgm:txLinClrLst/>
    <dgm:txFillClrLst/>
    <dgm:txEffectClrLst/>
  </dgm:styleLbl>
  <dgm:styleLbl name="vennNode1">
    <dgm:fillClrLst meth="repeat">
      <a:schemeClr val="accent2">
        <a:alpha val="50000"/>
      </a:schemeClr>
      <a:schemeClr val="accent3">
        <a:alpha val="50000"/>
      </a:schemeClr>
      <a:schemeClr val="accent4">
        <a:alpha val="50000"/>
      </a:schemeClr>
      <a:schemeClr val="accent5">
        <a:alpha val="50000"/>
      </a:schemeClr>
      <a:schemeClr val="accent6">
        <a:alpha val="50000"/>
      </a:schemeClr>
    </dgm:fillClrLst>
    <dgm:linClrLst meth="repeat">
      <a:schemeClr val="lt1"/>
    </dgm:linClrLst>
    <dgm:effectClrLst/>
    <dgm:txLinClrLst/>
    <dgm:txFillClrLst/>
    <dgm:txEffectClrLst/>
  </dgm:styleLbl>
  <dgm:styleLbl name="node2">
    <dgm:fillClrLst>
      <a:schemeClr val="accent2"/>
    </dgm:fillClrLst>
    <dgm:linClrLst meth="repeat">
      <a:schemeClr val="lt1"/>
    </dgm:linClrLst>
    <dgm:effectClrLst/>
    <dgm:txLinClrLst/>
    <dgm:txFillClrLst/>
    <dgm:txEffectClrLst/>
  </dgm:styleLbl>
  <dgm:styleLbl name="node3">
    <dgm:fillClrLst>
      <a:schemeClr val="accent3"/>
    </dgm:fillClrLst>
    <dgm:linClrLst meth="repeat">
      <a:schemeClr val="lt1"/>
    </dgm:linClrLst>
    <dgm:effectClrLst/>
    <dgm:txLinClrLst/>
    <dgm:txFillClrLst/>
    <dgm:txEffectClrLst/>
  </dgm:styleLbl>
  <dgm:styleLbl name="node4">
    <dgm:fillClrLst>
      <a:schemeClr val="accent4"/>
    </dgm:fillClrLst>
    <dgm:linClrLst meth="repeat">
      <a:schemeClr val="lt1"/>
    </dgm:linClrLst>
    <dgm:effectClrLst/>
    <dgm:txLinClrLst/>
    <dgm:txFillClrLst/>
    <dgm:txEffectClrLst/>
  </dgm:styleLbl>
  <dgm:styleLbl name="fgImgPlace1">
    <dgm:fillClrLst meth="repeat">
      <a:schemeClr val="accent2">
        <a:tint val="50000"/>
      </a:schemeClr>
      <a:schemeClr val="accent3">
        <a:tint val="50000"/>
      </a:schemeClr>
      <a:schemeClr val="accent4">
        <a:tint val="50000"/>
      </a:schemeClr>
      <a:schemeClr val="accent5">
        <a:tint val="50000"/>
      </a:schemeClr>
      <a:schemeClr val="accent6">
        <a:tint val="50000"/>
      </a:schemeClr>
    </dgm:fillClrLst>
    <dgm:linClrLst meth="repeat">
      <a:schemeClr val="lt1"/>
    </dgm:linClrLst>
    <dgm:effectClrLst/>
    <dgm:txLinClrLst/>
    <dgm:txFillClrLst meth="repeat">
      <a:schemeClr val="lt1"/>
    </dgm:txFillClrLst>
    <dgm:txEffectClrLst/>
  </dgm:styleLbl>
  <dgm:styleLbl name="align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bgImgPlace1">
    <dgm:fillClrLst>
      <a:schemeClr val="accent1">
        <a:tint val="50000"/>
      </a:schemeClr>
      <a:schemeClr val="accent2">
        <a:tint val="2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2"/>
      <a:schemeClr val="accent3"/>
      <a:schemeClr val="accent4"/>
      <a:schemeClr val="accent5"/>
      <a:schemeClr val="accent6"/>
    </dgm:fillClrLst>
    <dgm:linClrLst meth="cycle">
      <a:schemeClr val="lt1"/>
    </dgm:linClrLst>
    <dgm:effectClrLst/>
    <dgm:txLinClrLst/>
    <dgm:txFillClrLst/>
    <dgm:txEffectClrLst/>
  </dgm:styleLbl>
  <dgm:styleLbl name="f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bgSibTrans2D1">
    <dgm:fillClrLst meth="repeat">
      <a:schemeClr val="accent2"/>
      <a:schemeClr val="accent3"/>
      <a:schemeClr val="accent4"/>
      <a:schemeClr val="accent5"/>
      <a:schemeClr val="accent6"/>
    </dgm:fillClrLst>
    <dgm:linClrLst meth="cycle">
      <a:schemeClr val="lt1"/>
    </dgm:linClrLst>
    <dgm:effectClrLst/>
    <dgm:txLinClrLst/>
    <dgm:txFillClrLst meth="repeat">
      <a:schemeClr val="lt1"/>
    </dgm:txFillClrLst>
    <dgm:txEffectClrLst/>
  </dgm:styleLbl>
  <dgm:styleLbl name="sibTrans1D1">
    <dgm:fillClrLst meth="repeat">
      <a:schemeClr val="accent2"/>
      <a:schemeClr val="accent3"/>
      <a:schemeClr val="accent4"/>
      <a:schemeClr val="accent5"/>
      <a:schemeClr val="accent6"/>
    </dgm:fillClrLst>
    <dgm:linClrLst meth="repeat">
      <a:schemeClr val="accent2"/>
      <a:schemeClr val="accent3"/>
      <a:schemeClr val="accent4"/>
      <a:schemeClr val="accent5"/>
      <a:schemeClr val="accent6"/>
    </dgm:linClrLst>
    <dgm:effectClrLst/>
    <dgm:txLinClrLst/>
    <dgm:txFillClrLst meth="repeat">
      <a:schemeClr val="tx1"/>
    </dgm:txFillClrLst>
    <dgm:txEffectClrLst/>
  </dgm:styleLbl>
  <dgm:styleLbl name="callout">
    <dgm:fillClrLst meth="repeat">
      <a:schemeClr val="accent2"/>
    </dgm:fillClrLst>
    <dgm:linClrLst meth="repeat">
      <a:schemeClr val="accent2">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2"/>
    </dgm:fillClrLst>
    <dgm:linClrLst meth="repeat">
      <a:schemeClr val="lt1"/>
    </dgm:linClrLst>
    <dgm:effectClrLst/>
    <dgm:txLinClrLst/>
    <dgm:txFillClrLst/>
    <dgm:txEffectClrLst/>
  </dgm:styleLbl>
  <dgm:styleLbl name="asst2">
    <dgm:fillClrLst>
      <a:schemeClr val="accent3"/>
    </dgm:fillClrLst>
    <dgm:linClrLst meth="repeat">
      <a:schemeClr val="lt1"/>
    </dgm:linClrLst>
    <dgm:effectClrLst/>
    <dgm:txLinClrLst/>
    <dgm:txFillClrLst/>
    <dgm:txEffectClrLst/>
  </dgm:styleLbl>
  <dgm:styleLbl name="asst3">
    <dgm:fillClrLst>
      <a:schemeClr val="accent4"/>
    </dgm:fillClrLst>
    <dgm:linClrLst meth="repeat">
      <a:schemeClr val="lt1"/>
    </dgm:linClrLst>
    <dgm:effectClrLst/>
    <dgm:txLinClrLst/>
    <dgm:txFillClrLst/>
    <dgm:txEffectClrLst/>
  </dgm:styleLbl>
  <dgm:styleLbl name="asst4">
    <dgm:fillClrLst>
      <a:schemeClr val="accent5"/>
    </dgm:fillClrLst>
    <dgm:linClrLst meth="repeat">
      <a:schemeClr val="lt1"/>
    </dgm:linClrLst>
    <dgm:effectClrLst/>
    <dgm:txLinClrLst/>
    <dgm:txFillClrLst/>
    <dgm:txEffectClrLst/>
  </dgm:styleLbl>
  <dgm:styleLbl name="parChTrans2D1">
    <dgm:fillClrLst meth="repeat">
      <a:schemeClr val="accent2"/>
    </dgm:fillClrLst>
    <dgm:linClrLst meth="repeat">
      <a:schemeClr val="lt1"/>
    </dgm:linClrLst>
    <dgm:effectClrLst/>
    <dgm:txLinClrLst/>
    <dgm:txFillClrLst meth="repeat">
      <a:schemeClr val="lt1"/>
    </dgm:txFillClrLst>
    <dgm:txEffectClrLst/>
  </dgm:styleLbl>
  <dgm:styleLbl name="parChTrans2D2">
    <dgm:fillClrLst meth="repeat">
      <a:schemeClr val="accent3"/>
    </dgm:fillClrLst>
    <dgm:linClrLst meth="repeat">
      <a:schemeClr val="lt1"/>
    </dgm:linClrLst>
    <dgm:effectClrLst/>
    <dgm:txLinClrLst/>
    <dgm:txFillClrLst/>
    <dgm:txEffectClrLst/>
  </dgm:styleLbl>
  <dgm:styleLbl name="parChTrans2D3">
    <dgm:fillClrLst meth="repeat">
      <a:schemeClr val="accent4"/>
    </dgm:fillClrLst>
    <dgm:linClrLst meth="repeat">
      <a:schemeClr val="lt1"/>
    </dgm:linClrLst>
    <dgm:effectClrLst/>
    <dgm:txLinClrLst/>
    <dgm:txFillClrLst/>
    <dgm:txEffectClrLst/>
  </dgm:styleLbl>
  <dgm:styleLbl name="parChTrans2D4">
    <dgm:fillClrLst meth="repeat">
      <a:schemeClr val="accent5"/>
    </dgm:fillClrLst>
    <dgm:linClrLst meth="repeat">
      <a:schemeClr val="lt1"/>
    </dgm:linClrLst>
    <dgm:effectClrLst/>
    <dgm:txLinClrLst/>
    <dgm:txFillClrLst meth="repeat">
      <a:schemeClr val="lt1"/>
    </dgm:txFillClrLst>
    <dgm:txEffectClrLst/>
  </dgm:styleLbl>
  <dgm:styleLbl name="parChTrans1D1">
    <dgm:fillClrLst meth="repeat">
      <a:schemeClr val="accent2"/>
    </dgm:fillClrLst>
    <dgm:linClrLst meth="repeat">
      <a:schemeClr val="accent1"/>
    </dgm:linClrLst>
    <dgm:effectClrLst/>
    <dgm:txLinClrLst/>
    <dgm:txFillClrLst meth="repeat">
      <a:schemeClr val="tx1"/>
    </dgm:txFillClrLst>
    <dgm:txEffectClrLst/>
  </dgm:styleLbl>
  <dgm:styleLbl name="parChTrans1D2">
    <dgm:fillClrLst meth="repeat">
      <a:schemeClr val="accent3">
        <a:tint val="90000"/>
      </a:schemeClr>
    </dgm:fillClrLst>
    <dgm:linClrLst meth="repeat">
      <a:schemeClr val="accent2"/>
    </dgm:linClrLst>
    <dgm:effectClrLst/>
    <dgm:txLinClrLst/>
    <dgm:txFillClrLst meth="repeat">
      <a:schemeClr val="tx1"/>
    </dgm:txFillClrLst>
    <dgm:txEffectClrLst/>
  </dgm:styleLbl>
  <dgm:styleLbl name="parChTrans1D3">
    <dgm:fillClrLst meth="repeat">
      <a:schemeClr val="accent4">
        <a:tint val="70000"/>
      </a:schemeClr>
    </dgm:fillClrLst>
    <dgm:linClrLst meth="repeat">
      <a:schemeClr val="accent3"/>
    </dgm:linClrLst>
    <dgm:effectClrLst/>
    <dgm:txLinClrLst/>
    <dgm:txFillClrLst meth="repeat">
      <a:schemeClr val="tx1"/>
    </dgm:txFillClrLst>
    <dgm:txEffectClrLst/>
  </dgm:styleLbl>
  <dgm:styleLbl name="parChTrans1D4">
    <dgm:fillClrLst meth="repeat">
      <a:schemeClr val="accent5">
        <a:tint val="50000"/>
      </a:schemeClr>
    </dgm:fillClrLst>
    <dgm:linClrLst meth="repeat">
      <a:schemeClr val="accent4"/>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F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Align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solidBgAcc1">
    <dgm:fillClrLst meth="repeat">
      <a:schemeClr val="lt1"/>
    </dgm:fillClrLst>
    <dgm:linClrLst meth="repeat">
      <a:schemeClr val="accent2"/>
      <a:schemeClr val="accent3"/>
      <a:schemeClr val="accent4"/>
      <a:schemeClr val="accent5"/>
      <a:schemeClr val="accent6"/>
    </dgm:linClrLst>
    <dgm:effectClrLst/>
    <dgm:txLinClrLst/>
    <dgm:txFillClrLst meth="repeat">
      <a:schemeClr val="dk1"/>
    </dgm:txFillClrLst>
    <dgm:txEffectClrLst/>
  </dgm:styleLbl>
  <dgm:styleLbl name="f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align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bgAccFollowNode1">
    <dgm:fill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fillClrLst>
    <dgm:linClrLst meth="repeat">
      <a:schemeClr val="accent2">
        <a:tint val="40000"/>
        <a:alpha val="90000"/>
      </a:schemeClr>
      <a:schemeClr val="accent3">
        <a:tint val="40000"/>
        <a:alpha val="90000"/>
      </a:schemeClr>
      <a:schemeClr val="accent4">
        <a:tint val="40000"/>
        <a:alpha val="90000"/>
      </a:schemeClr>
      <a:schemeClr val="accent5">
        <a:tint val="40000"/>
        <a:alpha val="90000"/>
      </a:schemeClr>
      <a:schemeClr val="accent6">
        <a:tint val="40000"/>
        <a:alpha val="90000"/>
      </a:schemeClr>
    </dgm:linClrLst>
    <dgm:effectClrLst/>
    <dgm:txLinClrLst/>
    <dgm:txFillClrLst meth="repeat">
      <a:schemeClr val="dk1"/>
    </dgm:txFillClrLst>
    <dgm:txEffectClrLst/>
  </dgm:styleLbl>
  <dgm:styleLbl name="fgAcc0">
    <dgm:fillClrLst meth="repeat">
      <a:schemeClr val="lt1">
        <a:alpha val="90000"/>
      </a:schemeClr>
    </dgm:fillClrLst>
    <dgm:linClrLst>
      <a:schemeClr val="accent1"/>
    </dgm:linClrLst>
    <dgm:effectClrLst/>
    <dgm:txLinClrLst/>
    <dgm:txFillClrLst meth="repeat">
      <a:schemeClr val="dk1"/>
    </dgm:txFillClrLst>
    <dgm:txEffectClrLst/>
  </dgm:styleLbl>
  <dgm:styleLbl name="fgAcc2">
    <dgm:fillClrLst meth="repeat">
      <a:schemeClr val="lt1">
        <a:alpha val="90000"/>
      </a:schemeClr>
    </dgm:fillClrLst>
    <dgm:linClrLst>
      <a:schemeClr val="accent2"/>
    </dgm:linClrLst>
    <dgm:effectClrLst/>
    <dgm:txLinClrLst/>
    <dgm:txFillClrLst meth="repeat">
      <a:schemeClr val="dk1"/>
    </dgm:txFillClrLst>
    <dgm:txEffectClrLst/>
  </dgm:styleLbl>
  <dgm:styleLbl name="fgAcc3">
    <dgm:fillClrLst meth="repeat">
      <a:schemeClr val="lt1">
        <a:alpha val="90000"/>
      </a:schemeClr>
    </dgm:fillClrLst>
    <dgm:linClrLst>
      <a:schemeClr val="accent3"/>
    </dgm:linClrLst>
    <dgm:effectClrLst/>
    <dgm:txLinClrLst/>
    <dgm:txFillClrLst meth="repeat">
      <a:schemeClr val="dk1"/>
    </dgm:txFillClrLst>
    <dgm:txEffectClrLst/>
  </dgm:styleLbl>
  <dgm:styleLbl name="fgAcc4">
    <dgm:fillClrLst meth="repeat">
      <a:schemeClr val="lt1">
        <a:alpha val="90000"/>
      </a:schemeClr>
    </dgm:fillClrLst>
    <dgm:linClrLst>
      <a:schemeClr val="accent4"/>
    </dgm:linClrLst>
    <dgm:effectClrLst/>
    <dgm:txLinClrLst/>
    <dgm:txFillClrLst meth="repeat">
      <a:schemeClr val="dk1"/>
    </dgm:txFillClrLst>
    <dgm:txEffectClrLst/>
  </dgm:styleLbl>
  <dgm:styleLbl name="bgShp">
    <dgm:fillClrLst meth="repeat">
      <a:schemeClr val="accent2">
        <a:tint val="40000"/>
      </a:schemeClr>
    </dgm:fillClrLst>
    <dgm:linClrLst meth="repeat">
      <a:schemeClr val="dk1"/>
    </dgm:linClrLst>
    <dgm:effectClrLst/>
    <dgm:txLinClrLst/>
    <dgm:txFillClrLst meth="repeat">
      <a:schemeClr val="dk1"/>
    </dgm:txFillClrLst>
    <dgm:txEffectClrLst/>
  </dgm:styleLbl>
  <dgm:styleLbl name="dkBgShp">
    <dgm:fillClrLst meth="repeat">
      <a:schemeClr val="accent2">
        <a:shade val="90000"/>
      </a:schemeClr>
    </dgm:fillClrLst>
    <dgm:linClrLst meth="repeat">
      <a:schemeClr val="dk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2"/>
    </dgm:linClrLst>
    <dgm:effectClrLst/>
    <dgm:txLinClrLst/>
    <dgm:txFillClrLst meth="repeat">
      <a:schemeClr val="lt1"/>
    </dgm:txFillClrLst>
    <dgm:txEffectClrLst/>
  </dgm:styleLbl>
  <dgm:styleLbl name="fgShp">
    <dgm:fillClrLst meth="repeat">
      <a:schemeClr val="accent2">
        <a:tint val="4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4.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5.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6.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7.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8.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colors9.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CF2618C6-8421-4054-8111-A02F87A082E6}" type="doc">
      <dgm:prSet loTypeId="urn:microsoft.com/office/officeart/2005/8/layout/pyramid4" loCatId="pyramid" qsTypeId="urn:microsoft.com/office/officeart/2005/8/quickstyle/simple1" qsCatId="simple" csTypeId="urn:microsoft.com/office/officeart/2005/8/colors/colorful1" csCatId="colorful" phldr="1"/>
      <dgm:spPr/>
    </dgm:pt>
    <dgm:pt modelId="{E1321327-C73A-4051-A21C-7B86B2003578}">
      <dgm:prSet phldrT="[Text]" custT="1"/>
      <dgm:spPr>
        <a:solidFill>
          <a:schemeClr val="accent4"/>
        </a:solidFill>
        <a:ln>
          <a:noFill/>
        </a:ln>
      </dgm:spPr>
      <dgm:t>
        <a:bodyPr/>
        <a:lstStyle/>
        <a:p>
          <a:r>
            <a:rPr lang="en-US" sz="2800" b="1" dirty="0" smtClean="0">
              <a:latin typeface="+mn-lt"/>
            </a:rPr>
            <a:t>01</a:t>
          </a:r>
          <a:endParaRPr lang="en-US" sz="2800" b="1" dirty="0">
            <a:latin typeface="+mn-lt"/>
          </a:endParaRPr>
        </a:p>
      </dgm:t>
    </dgm:pt>
    <dgm:pt modelId="{2BBD413B-1E9F-41F0-AC26-CEEF316FBAFC}" type="parTrans" cxnId="{FFE7EB80-F8B1-455E-87F8-E82F98A0A257}">
      <dgm:prSet/>
      <dgm:spPr/>
      <dgm:t>
        <a:bodyPr/>
        <a:lstStyle/>
        <a:p>
          <a:endParaRPr lang="en-US" sz="2800" b="1">
            <a:latin typeface="+mn-lt"/>
          </a:endParaRPr>
        </a:p>
      </dgm:t>
    </dgm:pt>
    <dgm:pt modelId="{25269596-FC39-455F-ACF9-BBCB06D09A66}" type="sibTrans" cxnId="{FFE7EB80-F8B1-455E-87F8-E82F98A0A257}">
      <dgm:prSet/>
      <dgm:spPr/>
      <dgm:t>
        <a:bodyPr/>
        <a:lstStyle/>
        <a:p>
          <a:endParaRPr lang="en-US" sz="2800" b="1">
            <a:latin typeface="+mn-lt"/>
          </a:endParaRPr>
        </a:p>
      </dgm:t>
    </dgm:pt>
    <dgm:pt modelId="{A5DD69C5-5F07-4270-BCB9-8127ED372C0F}">
      <dgm:prSet phldrT="[Text]" custT="1"/>
      <dgm:spPr>
        <a:solidFill>
          <a:schemeClr val="accent3"/>
        </a:solidFill>
        <a:ln>
          <a:noFill/>
        </a:ln>
      </dgm:spPr>
      <dgm:t>
        <a:bodyPr/>
        <a:lstStyle/>
        <a:p>
          <a:r>
            <a:rPr lang="en-US" sz="2800" b="1" dirty="0" smtClean="0">
              <a:latin typeface="+mn-lt"/>
            </a:rPr>
            <a:t>02</a:t>
          </a:r>
          <a:endParaRPr lang="en-US" sz="2800" b="1" dirty="0">
            <a:latin typeface="+mn-lt"/>
          </a:endParaRPr>
        </a:p>
      </dgm:t>
    </dgm:pt>
    <dgm:pt modelId="{2E157435-602D-4B0E-A909-352103808350}" type="parTrans" cxnId="{227CC0F3-34C0-4660-8F58-62AEDE175FB9}">
      <dgm:prSet/>
      <dgm:spPr/>
      <dgm:t>
        <a:bodyPr/>
        <a:lstStyle/>
        <a:p>
          <a:endParaRPr lang="en-US" sz="2800" b="1">
            <a:latin typeface="+mn-lt"/>
          </a:endParaRPr>
        </a:p>
      </dgm:t>
    </dgm:pt>
    <dgm:pt modelId="{219C3131-16F9-44DC-9680-D51AF1056458}" type="sibTrans" cxnId="{227CC0F3-34C0-4660-8F58-62AEDE175FB9}">
      <dgm:prSet/>
      <dgm:spPr/>
      <dgm:t>
        <a:bodyPr/>
        <a:lstStyle/>
        <a:p>
          <a:endParaRPr lang="en-US" sz="2800" b="1">
            <a:latin typeface="+mn-lt"/>
          </a:endParaRPr>
        </a:p>
      </dgm:t>
    </dgm:pt>
    <dgm:pt modelId="{0A5B7BA1-B94A-4E90-91CE-A6B1D858119F}">
      <dgm:prSet phldrT="[Text]" custT="1"/>
      <dgm:spPr>
        <a:solidFill>
          <a:schemeClr val="accent1"/>
        </a:solidFill>
        <a:ln>
          <a:noFill/>
        </a:ln>
      </dgm:spPr>
      <dgm:t>
        <a:bodyPr/>
        <a:lstStyle/>
        <a:p>
          <a:r>
            <a:rPr lang="en-US" sz="2800" b="1" dirty="0" smtClean="0">
              <a:latin typeface="+mn-lt"/>
            </a:rPr>
            <a:t>04</a:t>
          </a:r>
          <a:endParaRPr lang="en-US" sz="2800" b="1" dirty="0">
            <a:latin typeface="+mn-lt"/>
          </a:endParaRPr>
        </a:p>
      </dgm:t>
    </dgm:pt>
    <dgm:pt modelId="{AF1CB898-4988-443A-B67D-7227BDA6F7DF}" type="parTrans" cxnId="{85F44787-573A-4CDD-9C1A-354EC722B6E2}">
      <dgm:prSet/>
      <dgm:spPr/>
      <dgm:t>
        <a:bodyPr/>
        <a:lstStyle/>
        <a:p>
          <a:endParaRPr lang="en-US" sz="2800" b="1">
            <a:latin typeface="+mn-lt"/>
          </a:endParaRPr>
        </a:p>
      </dgm:t>
    </dgm:pt>
    <dgm:pt modelId="{18AC7358-5CFB-4B98-B25F-552C8F27A3D9}" type="sibTrans" cxnId="{85F44787-573A-4CDD-9C1A-354EC722B6E2}">
      <dgm:prSet/>
      <dgm:spPr/>
      <dgm:t>
        <a:bodyPr/>
        <a:lstStyle/>
        <a:p>
          <a:endParaRPr lang="en-US" sz="2800" b="1">
            <a:latin typeface="+mn-lt"/>
          </a:endParaRPr>
        </a:p>
      </dgm:t>
    </dgm:pt>
    <dgm:pt modelId="{15231099-1E7B-4B45-80BF-9E128F983494}">
      <dgm:prSet phldrT="[Text]" custT="1"/>
      <dgm:spPr>
        <a:solidFill>
          <a:schemeClr val="accent2"/>
        </a:solidFill>
        <a:ln>
          <a:noFill/>
        </a:ln>
      </dgm:spPr>
      <dgm:t>
        <a:bodyPr/>
        <a:lstStyle/>
        <a:p>
          <a:r>
            <a:rPr lang="en-US" sz="2800" b="1" dirty="0" smtClean="0">
              <a:latin typeface="+mn-lt"/>
            </a:rPr>
            <a:t>03</a:t>
          </a:r>
          <a:endParaRPr lang="en-US" sz="2800" b="1" dirty="0">
            <a:latin typeface="+mn-lt"/>
          </a:endParaRPr>
        </a:p>
      </dgm:t>
    </dgm:pt>
    <dgm:pt modelId="{67F59372-FD19-4AC1-895B-2756879BB41C}" type="parTrans" cxnId="{2E536CD8-A46A-4515-9184-B5A9DEC9CEF0}">
      <dgm:prSet/>
      <dgm:spPr/>
      <dgm:t>
        <a:bodyPr/>
        <a:lstStyle/>
        <a:p>
          <a:endParaRPr lang="en-US" sz="2800" b="1">
            <a:latin typeface="+mn-lt"/>
          </a:endParaRPr>
        </a:p>
      </dgm:t>
    </dgm:pt>
    <dgm:pt modelId="{1EABF823-8585-465C-A11E-854482B6D58F}" type="sibTrans" cxnId="{2E536CD8-A46A-4515-9184-B5A9DEC9CEF0}">
      <dgm:prSet/>
      <dgm:spPr/>
      <dgm:t>
        <a:bodyPr/>
        <a:lstStyle/>
        <a:p>
          <a:endParaRPr lang="en-US" sz="2800" b="1">
            <a:latin typeface="+mn-lt"/>
          </a:endParaRPr>
        </a:p>
      </dgm:t>
    </dgm:pt>
    <dgm:pt modelId="{4E0750BB-15A2-422B-AEA2-577CFE88DB32}" type="pres">
      <dgm:prSet presAssocID="{CF2618C6-8421-4054-8111-A02F87A082E6}" presName="compositeShape" presStyleCnt="0">
        <dgm:presLayoutVars>
          <dgm:chMax val="9"/>
          <dgm:dir/>
          <dgm:resizeHandles val="exact"/>
        </dgm:presLayoutVars>
      </dgm:prSet>
      <dgm:spPr/>
    </dgm:pt>
    <dgm:pt modelId="{1B591DFA-31DE-413A-8696-58390D8BEAF5}" type="pres">
      <dgm:prSet presAssocID="{CF2618C6-8421-4054-8111-A02F87A082E6}" presName="triangle1" presStyleLbl="node1" presStyleIdx="0" presStyleCnt="4">
        <dgm:presLayoutVars>
          <dgm:bulletEnabled val="1"/>
        </dgm:presLayoutVars>
      </dgm:prSet>
      <dgm:spPr/>
      <dgm:t>
        <a:bodyPr/>
        <a:lstStyle/>
        <a:p>
          <a:endParaRPr lang="en-US"/>
        </a:p>
      </dgm:t>
    </dgm:pt>
    <dgm:pt modelId="{9E02077D-00DE-4C8A-AD5B-27DD0AB4E7B5}" type="pres">
      <dgm:prSet presAssocID="{CF2618C6-8421-4054-8111-A02F87A082E6}" presName="triangle2" presStyleLbl="node1" presStyleIdx="1" presStyleCnt="4">
        <dgm:presLayoutVars>
          <dgm:bulletEnabled val="1"/>
        </dgm:presLayoutVars>
      </dgm:prSet>
      <dgm:spPr/>
      <dgm:t>
        <a:bodyPr/>
        <a:lstStyle/>
        <a:p>
          <a:endParaRPr lang="en-US"/>
        </a:p>
      </dgm:t>
    </dgm:pt>
    <dgm:pt modelId="{7FCBC6F7-0091-47DA-82D1-A3FD55291F1A}" type="pres">
      <dgm:prSet presAssocID="{CF2618C6-8421-4054-8111-A02F87A082E6}" presName="triangle3" presStyleLbl="node1" presStyleIdx="2" presStyleCnt="4">
        <dgm:presLayoutVars>
          <dgm:bulletEnabled val="1"/>
        </dgm:presLayoutVars>
      </dgm:prSet>
      <dgm:spPr/>
      <dgm:t>
        <a:bodyPr/>
        <a:lstStyle/>
        <a:p>
          <a:endParaRPr lang="en-US"/>
        </a:p>
      </dgm:t>
    </dgm:pt>
    <dgm:pt modelId="{B33F97FD-067B-4A43-8603-F4956E7A4D1D}" type="pres">
      <dgm:prSet presAssocID="{CF2618C6-8421-4054-8111-A02F87A082E6}" presName="triangle4" presStyleLbl="node1" presStyleIdx="3" presStyleCnt="4">
        <dgm:presLayoutVars>
          <dgm:bulletEnabled val="1"/>
        </dgm:presLayoutVars>
      </dgm:prSet>
      <dgm:spPr/>
      <dgm:t>
        <a:bodyPr/>
        <a:lstStyle/>
        <a:p>
          <a:endParaRPr lang="en-US"/>
        </a:p>
      </dgm:t>
    </dgm:pt>
  </dgm:ptLst>
  <dgm:cxnLst>
    <dgm:cxn modelId="{2E536CD8-A46A-4515-9184-B5A9DEC9CEF0}" srcId="{CF2618C6-8421-4054-8111-A02F87A082E6}" destId="{15231099-1E7B-4B45-80BF-9E128F983494}" srcOrd="2" destOrd="0" parTransId="{67F59372-FD19-4AC1-895B-2756879BB41C}" sibTransId="{1EABF823-8585-465C-A11E-854482B6D58F}"/>
    <dgm:cxn modelId="{EB6FFB88-EB3D-4C29-A5DF-CE9EF7CE1710}" type="presOf" srcId="{A5DD69C5-5F07-4270-BCB9-8127ED372C0F}" destId="{9E02077D-00DE-4C8A-AD5B-27DD0AB4E7B5}" srcOrd="0" destOrd="0" presId="urn:microsoft.com/office/officeart/2005/8/layout/pyramid4"/>
    <dgm:cxn modelId="{5524BB54-B845-49D2-A82A-CC2CDD484BD2}" type="presOf" srcId="{E1321327-C73A-4051-A21C-7B86B2003578}" destId="{1B591DFA-31DE-413A-8696-58390D8BEAF5}" srcOrd="0" destOrd="0" presId="urn:microsoft.com/office/officeart/2005/8/layout/pyramid4"/>
    <dgm:cxn modelId="{5C7461DC-4AAA-4988-98B6-B6E1EFA72A69}" type="presOf" srcId="{CF2618C6-8421-4054-8111-A02F87A082E6}" destId="{4E0750BB-15A2-422B-AEA2-577CFE88DB32}" srcOrd="0" destOrd="0" presId="urn:microsoft.com/office/officeart/2005/8/layout/pyramid4"/>
    <dgm:cxn modelId="{85F44787-573A-4CDD-9C1A-354EC722B6E2}" srcId="{CF2618C6-8421-4054-8111-A02F87A082E6}" destId="{0A5B7BA1-B94A-4E90-91CE-A6B1D858119F}" srcOrd="3" destOrd="0" parTransId="{AF1CB898-4988-443A-B67D-7227BDA6F7DF}" sibTransId="{18AC7358-5CFB-4B98-B25F-552C8F27A3D9}"/>
    <dgm:cxn modelId="{227CC0F3-34C0-4660-8F58-62AEDE175FB9}" srcId="{CF2618C6-8421-4054-8111-A02F87A082E6}" destId="{A5DD69C5-5F07-4270-BCB9-8127ED372C0F}" srcOrd="1" destOrd="0" parTransId="{2E157435-602D-4B0E-A909-352103808350}" sibTransId="{219C3131-16F9-44DC-9680-D51AF1056458}"/>
    <dgm:cxn modelId="{726170FD-EC6B-4E35-8D50-322710C675B4}" type="presOf" srcId="{15231099-1E7B-4B45-80BF-9E128F983494}" destId="{7FCBC6F7-0091-47DA-82D1-A3FD55291F1A}" srcOrd="0" destOrd="0" presId="urn:microsoft.com/office/officeart/2005/8/layout/pyramid4"/>
    <dgm:cxn modelId="{FFE7EB80-F8B1-455E-87F8-E82F98A0A257}" srcId="{CF2618C6-8421-4054-8111-A02F87A082E6}" destId="{E1321327-C73A-4051-A21C-7B86B2003578}" srcOrd="0" destOrd="0" parTransId="{2BBD413B-1E9F-41F0-AC26-CEEF316FBAFC}" sibTransId="{25269596-FC39-455F-ACF9-BBCB06D09A66}"/>
    <dgm:cxn modelId="{D9477FE8-F873-4EB6-BAC4-68D2FA6CA938}" type="presOf" srcId="{0A5B7BA1-B94A-4E90-91CE-A6B1D858119F}" destId="{B33F97FD-067B-4A43-8603-F4956E7A4D1D}" srcOrd="0" destOrd="0" presId="urn:microsoft.com/office/officeart/2005/8/layout/pyramid4"/>
    <dgm:cxn modelId="{6B3BC8CF-6F18-40CD-A02B-0F42E15093DE}" type="presParOf" srcId="{4E0750BB-15A2-422B-AEA2-577CFE88DB32}" destId="{1B591DFA-31DE-413A-8696-58390D8BEAF5}" srcOrd="0" destOrd="0" presId="urn:microsoft.com/office/officeart/2005/8/layout/pyramid4"/>
    <dgm:cxn modelId="{F3F9221B-BF29-4773-B74B-B7DD8D44FA65}" type="presParOf" srcId="{4E0750BB-15A2-422B-AEA2-577CFE88DB32}" destId="{9E02077D-00DE-4C8A-AD5B-27DD0AB4E7B5}" srcOrd="1" destOrd="0" presId="urn:microsoft.com/office/officeart/2005/8/layout/pyramid4"/>
    <dgm:cxn modelId="{6D46628B-DC42-4A47-A2BD-D0A182448777}" type="presParOf" srcId="{4E0750BB-15A2-422B-AEA2-577CFE88DB32}" destId="{7FCBC6F7-0091-47DA-82D1-A3FD55291F1A}" srcOrd="2" destOrd="0" presId="urn:microsoft.com/office/officeart/2005/8/layout/pyramid4"/>
    <dgm:cxn modelId="{664C2988-E089-4783-BC05-35875B365E24}" type="presParOf" srcId="{4E0750BB-15A2-422B-AEA2-577CFE88DB32}" destId="{B33F97FD-067B-4A43-8603-F4956E7A4D1D}" srcOrd="3" destOrd="0" presId="urn:microsoft.com/office/officeart/2005/8/layout/pyramid4"/>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0.xml><?xml version="1.0" encoding="utf-8"?>
<dgm:dataModel xmlns:dgm="http://schemas.openxmlformats.org/drawingml/2006/diagram" xmlns:a="http://schemas.openxmlformats.org/drawingml/2006/main">
  <dgm:ptLst>
    <dgm:pt modelId="{723509E4-E540-4CEA-8CAA-A6B695B4F22E}" type="doc">
      <dgm:prSet loTypeId="urn:microsoft.com/office/officeart/2005/8/layout/radial1" loCatId="relationship" qsTypeId="urn:microsoft.com/office/officeart/2005/8/quickstyle/simple1" qsCatId="simple" csTypeId="urn:microsoft.com/office/officeart/2005/8/colors/accent1_2" csCatId="accent1" phldr="1"/>
      <dgm:spPr/>
      <dgm:t>
        <a:bodyPr/>
        <a:lstStyle/>
        <a:p>
          <a:endParaRPr lang="en-US"/>
        </a:p>
      </dgm:t>
    </dgm:pt>
    <dgm:pt modelId="{2BA48F31-F971-42C9-95AC-94A8BA8EAF76}">
      <dgm:prSet phldrT="[Text]" custT="1"/>
      <dgm:spPr>
        <a:solidFill>
          <a:schemeClr val="accent3"/>
        </a:solidFill>
        <a:ln>
          <a:noFill/>
        </a:ln>
      </dgm:spPr>
      <dgm:t>
        <a:bodyPr/>
        <a:lstStyle/>
        <a:p>
          <a:r>
            <a:rPr lang="en-US" sz="2400" b="1" dirty="0" smtClean="0">
              <a:latin typeface="+mn-lt"/>
            </a:rPr>
            <a:t>04</a:t>
          </a:r>
          <a:endParaRPr lang="en-US" sz="2400" b="1" dirty="0">
            <a:latin typeface="+mn-lt"/>
          </a:endParaRPr>
        </a:p>
      </dgm:t>
    </dgm:pt>
    <dgm:pt modelId="{50E9A55F-A4E8-43EB-9199-CF9233A0A7CA}" type="parTrans" cxnId="{F596BE3A-A74E-4618-BCD7-8054624A4BB7}">
      <dgm:prSet custT="1"/>
      <dgm:spPr>
        <a:ln w="88900">
          <a:solidFill>
            <a:schemeClr val="tx2"/>
          </a:solidFill>
        </a:ln>
      </dgm:spPr>
      <dgm:t>
        <a:bodyPr/>
        <a:lstStyle/>
        <a:p>
          <a:endParaRPr lang="en-US" sz="3200">
            <a:latin typeface="+mj-lt"/>
          </a:endParaRPr>
        </a:p>
      </dgm:t>
    </dgm:pt>
    <dgm:pt modelId="{E6A3288C-F224-495B-9054-13FE4BBF99EA}" type="sibTrans" cxnId="{F596BE3A-A74E-4618-BCD7-8054624A4BB7}">
      <dgm:prSet/>
      <dgm:spPr/>
      <dgm:t>
        <a:bodyPr/>
        <a:lstStyle/>
        <a:p>
          <a:endParaRPr lang="en-US" sz="3200">
            <a:latin typeface="+mj-lt"/>
          </a:endParaRPr>
        </a:p>
      </dgm:t>
    </dgm:pt>
    <dgm:pt modelId="{4C907485-D409-426B-B690-03C79223247A}">
      <dgm:prSet phldrT="[Text]" custT="1"/>
      <dgm:spPr>
        <a:solidFill>
          <a:schemeClr val="tx2"/>
        </a:solidFill>
        <a:ln>
          <a:noFill/>
        </a:ln>
      </dgm:spPr>
      <dgm:t>
        <a:bodyPr/>
        <a:lstStyle/>
        <a:p>
          <a:endParaRPr lang="en-US" sz="3200" dirty="0">
            <a:latin typeface="+mj-lt"/>
          </a:endParaRPr>
        </a:p>
      </dgm:t>
    </dgm:pt>
    <dgm:pt modelId="{E5D1E800-962E-40AE-9E41-0B902F34489C}" type="parTrans" cxnId="{6A4416AD-CF4E-432D-AF82-F57B6B781C29}">
      <dgm:prSet/>
      <dgm:spPr>
        <a:ln w="6350">
          <a:solidFill>
            <a:schemeClr val="tx2">
              <a:lumMod val="20000"/>
              <a:lumOff val="80000"/>
            </a:schemeClr>
          </a:solidFill>
        </a:ln>
      </dgm:spPr>
      <dgm:t>
        <a:bodyPr/>
        <a:lstStyle/>
        <a:p>
          <a:endParaRPr lang="en-US" sz="3200">
            <a:latin typeface="+mj-lt"/>
          </a:endParaRPr>
        </a:p>
      </dgm:t>
    </dgm:pt>
    <dgm:pt modelId="{FCEC3342-907A-420F-9442-4079B61D7BAE}" type="sibTrans" cxnId="{6A4416AD-CF4E-432D-AF82-F57B6B781C29}">
      <dgm:prSet/>
      <dgm:spPr/>
      <dgm:t>
        <a:bodyPr/>
        <a:lstStyle/>
        <a:p>
          <a:endParaRPr lang="en-US" sz="3200">
            <a:latin typeface="+mj-lt"/>
          </a:endParaRPr>
        </a:p>
      </dgm:t>
    </dgm:pt>
    <dgm:pt modelId="{2895168D-CECB-4DCA-8A08-5A0667E9C023}">
      <dgm:prSet phldrT="[Text]" custT="1"/>
      <dgm:spPr>
        <a:solidFill>
          <a:schemeClr val="accent2"/>
        </a:solidFill>
        <a:ln>
          <a:noFill/>
        </a:ln>
      </dgm:spPr>
      <dgm:t>
        <a:bodyPr/>
        <a:lstStyle/>
        <a:p>
          <a:r>
            <a:rPr lang="en-US" sz="2400" b="1" dirty="0" smtClean="0">
              <a:latin typeface="+mn-lt"/>
            </a:rPr>
            <a:t>02</a:t>
          </a:r>
          <a:endParaRPr lang="en-US" sz="2400" b="1" dirty="0">
            <a:latin typeface="+mn-lt"/>
          </a:endParaRPr>
        </a:p>
      </dgm:t>
    </dgm:pt>
    <dgm:pt modelId="{B82FEACB-10A1-446E-82F2-300C100F18FA}" type="parTrans" cxnId="{787AEBD2-1B91-4A3C-B736-7897EF07FC58}">
      <dgm:prSet custT="1"/>
      <dgm:spPr>
        <a:ln w="88900">
          <a:solidFill>
            <a:schemeClr val="tx2"/>
          </a:solidFill>
        </a:ln>
      </dgm:spPr>
      <dgm:t>
        <a:bodyPr/>
        <a:lstStyle/>
        <a:p>
          <a:endParaRPr lang="en-US" sz="3200">
            <a:latin typeface="+mj-lt"/>
          </a:endParaRPr>
        </a:p>
      </dgm:t>
    </dgm:pt>
    <dgm:pt modelId="{ACB93819-1AC6-4193-95CD-5ED712BA948F}" type="sibTrans" cxnId="{787AEBD2-1B91-4A3C-B736-7897EF07FC58}">
      <dgm:prSet/>
      <dgm:spPr/>
      <dgm:t>
        <a:bodyPr/>
        <a:lstStyle/>
        <a:p>
          <a:endParaRPr lang="en-US" sz="3200">
            <a:latin typeface="+mj-lt"/>
          </a:endParaRPr>
        </a:p>
      </dgm:t>
    </dgm:pt>
    <dgm:pt modelId="{AA098D81-67DF-454A-AB01-AF44611FE7FF}">
      <dgm:prSet phldrT="[Text]" custT="1"/>
      <dgm:spPr>
        <a:solidFill>
          <a:schemeClr val="accent4"/>
        </a:solidFill>
        <a:ln>
          <a:noFill/>
        </a:ln>
      </dgm:spPr>
      <dgm:t>
        <a:bodyPr/>
        <a:lstStyle/>
        <a:p>
          <a:r>
            <a:rPr lang="en-US" sz="2400" b="1" dirty="0" smtClean="0">
              <a:latin typeface="+mn-lt"/>
            </a:rPr>
            <a:t>05</a:t>
          </a:r>
          <a:endParaRPr lang="en-US" sz="2400" b="1" dirty="0">
            <a:latin typeface="+mn-lt"/>
          </a:endParaRPr>
        </a:p>
      </dgm:t>
    </dgm:pt>
    <dgm:pt modelId="{D168DC26-9C0E-4A39-B647-E2F44D581092}" type="parTrans" cxnId="{E3204638-2A7B-49B8-B9CC-4D4981A81C86}">
      <dgm:prSet custT="1"/>
      <dgm:spPr>
        <a:ln w="88900">
          <a:solidFill>
            <a:schemeClr val="tx2"/>
          </a:solidFill>
        </a:ln>
      </dgm:spPr>
      <dgm:t>
        <a:bodyPr/>
        <a:lstStyle/>
        <a:p>
          <a:endParaRPr lang="en-US" sz="3200">
            <a:latin typeface="+mj-lt"/>
          </a:endParaRPr>
        </a:p>
      </dgm:t>
    </dgm:pt>
    <dgm:pt modelId="{EB59722F-B3C5-476D-8077-66BF86BBED19}" type="sibTrans" cxnId="{E3204638-2A7B-49B8-B9CC-4D4981A81C86}">
      <dgm:prSet/>
      <dgm:spPr/>
      <dgm:t>
        <a:bodyPr/>
        <a:lstStyle/>
        <a:p>
          <a:endParaRPr lang="en-US" sz="3200">
            <a:latin typeface="+mj-lt"/>
          </a:endParaRPr>
        </a:p>
      </dgm:t>
    </dgm:pt>
    <dgm:pt modelId="{4E6F9A50-FC22-42EC-8856-2321E1F8BFC8}">
      <dgm:prSet phldrT="[Text]" custT="1"/>
      <dgm:spPr>
        <a:solidFill>
          <a:schemeClr val="accent1"/>
        </a:solidFill>
        <a:ln>
          <a:noFill/>
        </a:ln>
      </dgm:spPr>
      <dgm:t>
        <a:bodyPr/>
        <a:lstStyle/>
        <a:p>
          <a:r>
            <a:rPr lang="en-US" sz="2400" b="1" dirty="0" smtClean="0">
              <a:latin typeface="+mn-lt"/>
            </a:rPr>
            <a:t>01</a:t>
          </a:r>
          <a:endParaRPr lang="en-US" sz="2400" b="1" dirty="0">
            <a:latin typeface="+mn-lt"/>
          </a:endParaRPr>
        </a:p>
      </dgm:t>
    </dgm:pt>
    <dgm:pt modelId="{F2CACFD5-3227-4C95-9A6B-BAB6C0BC8027}" type="parTrans" cxnId="{92F9D2BE-88BD-4593-B49D-1BAECE842FAA}">
      <dgm:prSet custT="1"/>
      <dgm:spPr>
        <a:ln w="88900">
          <a:solidFill>
            <a:schemeClr val="tx2"/>
          </a:solidFill>
        </a:ln>
      </dgm:spPr>
      <dgm:t>
        <a:bodyPr/>
        <a:lstStyle/>
        <a:p>
          <a:endParaRPr lang="en-US" sz="3200">
            <a:latin typeface="+mj-lt"/>
          </a:endParaRPr>
        </a:p>
      </dgm:t>
    </dgm:pt>
    <dgm:pt modelId="{0AC2B40A-5DE3-4C54-89D2-7E7200A20624}" type="sibTrans" cxnId="{92F9D2BE-88BD-4593-B49D-1BAECE842FAA}">
      <dgm:prSet/>
      <dgm:spPr/>
      <dgm:t>
        <a:bodyPr/>
        <a:lstStyle/>
        <a:p>
          <a:endParaRPr lang="en-US" sz="3200">
            <a:latin typeface="+mj-lt"/>
          </a:endParaRPr>
        </a:p>
      </dgm:t>
    </dgm:pt>
    <dgm:pt modelId="{9C4BDBD7-7B5E-47EB-BA1D-925857F33ED7}" type="pres">
      <dgm:prSet presAssocID="{723509E4-E540-4CEA-8CAA-A6B695B4F22E}" presName="cycle" presStyleCnt="0">
        <dgm:presLayoutVars>
          <dgm:chMax val="1"/>
          <dgm:dir/>
          <dgm:animLvl val="ctr"/>
          <dgm:resizeHandles val="exact"/>
        </dgm:presLayoutVars>
      </dgm:prSet>
      <dgm:spPr/>
      <dgm:t>
        <a:bodyPr/>
        <a:lstStyle/>
        <a:p>
          <a:endParaRPr lang="en-US"/>
        </a:p>
      </dgm:t>
    </dgm:pt>
    <dgm:pt modelId="{A2500DEF-73CF-47DC-BB07-279CC1CD70D9}" type="pres">
      <dgm:prSet presAssocID="{4C907485-D409-426B-B690-03C79223247A}" presName="centerShape" presStyleLbl="node0" presStyleIdx="0" presStyleCnt="1"/>
      <dgm:spPr/>
      <dgm:t>
        <a:bodyPr/>
        <a:lstStyle/>
        <a:p>
          <a:endParaRPr lang="en-US"/>
        </a:p>
      </dgm:t>
    </dgm:pt>
    <dgm:pt modelId="{0FDA8330-22CD-4890-A1C9-641472E700BF}" type="pres">
      <dgm:prSet presAssocID="{F2CACFD5-3227-4C95-9A6B-BAB6C0BC8027}" presName="Name9" presStyleLbl="parChTrans1D2" presStyleIdx="0" presStyleCnt="4"/>
      <dgm:spPr/>
      <dgm:t>
        <a:bodyPr/>
        <a:lstStyle/>
        <a:p>
          <a:endParaRPr lang="en-US"/>
        </a:p>
      </dgm:t>
    </dgm:pt>
    <dgm:pt modelId="{0D712702-0E07-4DDB-A91A-E5AA3DAD29EF}" type="pres">
      <dgm:prSet presAssocID="{F2CACFD5-3227-4C95-9A6B-BAB6C0BC8027}" presName="connTx" presStyleLbl="parChTrans1D2" presStyleIdx="0" presStyleCnt="4"/>
      <dgm:spPr/>
      <dgm:t>
        <a:bodyPr/>
        <a:lstStyle/>
        <a:p>
          <a:endParaRPr lang="en-US"/>
        </a:p>
      </dgm:t>
    </dgm:pt>
    <dgm:pt modelId="{875D2B3A-68FB-4B93-B664-AA7209AFF2EC}" type="pres">
      <dgm:prSet presAssocID="{4E6F9A50-FC22-42EC-8856-2321E1F8BFC8}" presName="node" presStyleLbl="node1" presStyleIdx="0" presStyleCnt="4">
        <dgm:presLayoutVars>
          <dgm:bulletEnabled val="1"/>
        </dgm:presLayoutVars>
      </dgm:prSet>
      <dgm:spPr/>
      <dgm:t>
        <a:bodyPr/>
        <a:lstStyle/>
        <a:p>
          <a:endParaRPr lang="en-US"/>
        </a:p>
      </dgm:t>
    </dgm:pt>
    <dgm:pt modelId="{31023908-6FF3-4494-BBC4-6CF78F53888A}" type="pres">
      <dgm:prSet presAssocID="{B82FEACB-10A1-446E-82F2-300C100F18FA}" presName="Name9" presStyleLbl="parChTrans1D2" presStyleIdx="1" presStyleCnt="4"/>
      <dgm:spPr/>
      <dgm:t>
        <a:bodyPr/>
        <a:lstStyle/>
        <a:p>
          <a:endParaRPr lang="en-US"/>
        </a:p>
      </dgm:t>
    </dgm:pt>
    <dgm:pt modelId="{EF63DD8D-4E0A-4282-97E4-6793935B552A}" type="pres">
      <dgm:prSet presAssocID="{B82FEACB-10A1-446E-82F2-300C100F18FA}" presName="connTx" presStyleLbl="parChTrans1D2" presStyleIdx="1" presStyleCnt="4"/>
      <dgm:spPr/>
      <dgm:t>
        <a:bodyPr/>
        <a:lstStyle/>
        <a:p>
          <a:endParaRPr lang="en-US"/>
        </a:p>
      </dgm:t>
    </dgm:pt>
    <dgm:pt modelId="{E8CBCB02-E6D9-4DB4-A485-9E6A1CDA7CEE}" type="pres">
      <dgm:prSet presAssocID="{2895168D-CECB-4DCA-8A08-5A0667E9C023}" presName="node" presStyleLbl="node1" presStyleIdx="1" presStyleCnt="4">
        <dgm:presLayoutVars>
          <dgm:bulletEnabled val="1"/>
        </dgm:presLayoutVars>
      </dgm:prSet>
      <dgm:spPr/>
      <dgm:t>
        <a:bodyPr/>
        <a:lstStyle/>
        <a:p>
          <a:endParaRPr lang="en-US"/>
        </a:p>
      </dgm:t>
    </dgm:pt>
    <dgm:pt modelId="{03DC8167-3F83-422A-8043-246252E90AC8}" type="pres">
      <dgm:prSet presAssocID="{50E9A55F-A4E8-43EB-9199-CF9233A0A7CA}" presName="Name9" presStyleLbl="parChTrans1D2" presStyleIdx="2" presStyleCnt="4"/>
      <dgm:spPr/>
      <dgm:t>
        <a:bodyPr/>
        <a:lstStyle/>
        <a:p>
          <a:endParaRPr lang="en-US"/>
        </a:p>
      </dgm:t>
    </dgm:pt>
    <dgm:pt modelId="{7AD988F0-674B-424F-B5F3-B3513722BF63}" type="pres">
      <dgm:prSet presAssocID="{50E9A55F-A4E8-43EB-9199-CF9233A0A7CA}" presName="connTx" presStyleLbl="parChTrans1D2" presStyleIdx="2" presStyleCnt="4"/>
      <dgm:spPr/>
      <dgm:t>
        <a:bodyPr/>
        <a:lstStyle/>
        <a:p>
          <a:endParaRPr lang="en-US"/>
        </a:p>
      </dgm:t>
    </dgm:pt>
    <dgm:pt modelId="{E81D5C3A-3FBC-445A-A45C-0F29E70E826C}" type="pres">
      <dgm:prSet presAssocID="{2BA48F31-F971-42C9-95AC-94A8BA8EAF76}" presName="node" presStyleLbl="node1" presStyleIdx="2" presStyleCnt="4">
        <dgm:presLayoutVars>
          <dgm:bulletEnabled val="1"/>
        </dgm:presLayoutVars>
      </dgm:prSet>
      <dgm:spPr/>
      <dgm:t>
        <a:bodyPr/>
        <a:lstStyle/>
        <a:p>
          <a:endParaRPr lang="en-US"/>
        </a:p>
      </dgm:t>
    </dgm:pt>
    <dgm:pt modelId="{5FC534DD-89CE-4211-9B09-ED55B5CFEAC7}" type="pres">
      <dgm:prSet presAssocID="{D168DC26-9C0E-4A39-B647-E2F44D581092}" presName="Name9" presStyleLbl="parChTrans1D2" presStyleIdx="3" presStyleCnt="4"/>
      <dgm:spPr/>
      <dgm:t>
        <a:bodyPr/>
        <a:lstStyle/>
        <a:p>
          <a:endParaRPr lang="en-US"/>
        </a:p>
      </dgm:t>
    </dgm:pt>
    <dgm:pt modelId="{0976304D-D67B-48D8-94CB-A8838AA8DF09}" type="pres">
      <dgm:prSet presAssocID="{D168DC26-9C0E-4A39-B647-E2F44D581092}" presName="connTx" presStyleLbl="parChTrans1D2" presStyleIdx="3" presStyleCnt="4"/>
      <dgm:spPr/>
      <dgm:t>
        <a:bodyPr/>
        <a:lstStyle/>
        <a:p>
          <a:endParaRPr lang="en-US"/>
        </a:p>
      </dgm:t>
    </dgm:pt>
    <dgm:pt modelId="{D4A89401-1245-48CE-8CA2-1322586A7487}" type="pres">
      <dgm:prSet presAssocID="{AA098D81-67DF-454A-AB01-AF44611FE7FF}" presName="node" presStyleLbl="node1" presStyleIdx="3" presStyleCnt="4">
        <dgm:presLayoutVars>
          <dgm:bulletEnabled val="1"/>
        </dgm:presLayoutVars>
      </dgm:prSet>
      <dgm:spPr/>
      <dgm:t>
        <a:bodyPr/>
        <a:lstStyle/>
        <a:p>
          <a:endParaRPr lang="en-US"/>
        </a:p>
      </dgm:t>
    </dgm:pt>
  </dgm:ptLst>
  <dgm:cxnLst>
    <dgm:cxn modelId="{B59AF172-6CA4-40F2-A88A-9C2B93665D3C}" type="presOf" srcId="{B82FEACB-10A1-446E-82F2-300C100F18FA}" destId="{EF63DD8D-4E0A-4282-97E4-6793935B552A}" srcOrd="1" destOrd="0" presId="urn:microsoft.com/office/officeart/2005/8/layout/radial1"/>
    <dgm:cxn modelId="{211F51E0-46DE-41AE-8DF0-2DDD5046E359}" type="presOf" srcId="{B82FEACB-10A1-446E-82F2-300C100F18FA}" destId="{31023908-6FF3-4494-BBC4-6CF78F53888A}" srcOrd="0" destOrd="0" presId="urn:microsoft.com/office/officeart/2005/8/layout/radial1"/>
    <dgm:cxn modelId="{2FE83BE0-EAEB-4C47-91DC-5A59EC175659}" type="presOf" srcId="{4E6F9A50-FC22-42EC-8856-2321E1F8BFC8}" destId="{875D2B3A-68FB-4B93-B664-AA7209AFF2EC}" srcOrd="0" destOrd="0" presId="urn:microsoft.com/office/officeart/2005/8/layout/radial1"/>
    <dgm:cxn modelId="{1844DF4F-9917-43E2-A765-A9CAD6B4A539}" type="presOf" srcId="{D168DC26-9C0E-4A39-B647-E2F44D581092}" destId="{5FC534DD-89CE-4211-9B09-ED55B5CFEAC7}" srcOrd="0" destOrd="0" presId="urn:microsoft.com/office/officeart/2005/8/layout/radial1"/>
    <dgm:cxn modelId="{543EE9B5-3036-47F6-8ABF-456E562C088E}" type="presOf" srcId="{2895168D-CECB-4DCA-8A08-5A0667E9C023}" destId="{E8CBCB02-E6D9-4DB4-A485-9E6A1CDA7CEE}" srcOrd="0" destOrd="0" presId="urn:microsoft.com/office/officeart/2005/8/layout/radial1"/>
    <dgm:cxn modelId="{A80B9AD5-0A49-4AB3-81B6-729CCD20E824}" type="presOf" srcId="{50E9A55F-A4E8-43EB-9199-CF9233A0A7CA}" destId="{03DC8167-3F83-422A-8043-246252E90AC8}" srcOrd="0" destOrd="0" presId="urn:microsoft.com/office/officeart/2005/8/layout/radial1"/>
    <dgm:cxn modelId="{6A4416AD-CF4E-432D-AF82-F57B6B781C29}" srcId="{723509E4-E540-4CEA-8CAA-A6B695B4F22E}" destId="{4C907485-D409-426B-B690-03C79223247A}" srcOrd="0" destOrd="0" parTransId="{E5D1E800-962E-40AE-9E41-0B902F34489C}" sibTransId="{FCEC3342-907A-420F-9442-4079B61D7BAE}"/>
    <dgm:cxn modelId="{92F9D2BE-88BD-4593-B49D-1BAECE842FAA}" srcId="{4C907485-D409-426B-B690-03C79223247A}" destId="{4E6F9A50-FC22-42EC-8856-2321E1F8BFC8}" srcOrd="0" destOrd="0" parTransId="{F2CACFD5-3227-4C95-9A6B-BAB6C0BC8027}" sibTransId="{0AC2B40A-5DE3-4C54-89D2-7E7200A20624}"/>
    <dgm:cxn modelId="{B5819CCA-B913-4BC6-BC6E-347A66AB2450}" type="presOf" srcId="{2BA48F31-F971-42C9-95AC-94A8BA8EAF76}" destId="{E81D5C3A-3FBC-445A-A45C-0F29E70E826C}" srcOrd="0" destOrd="0" presId="urn:microsoft.com/office/officeart/2005/8/layout/radial1"/>
    <dgm:cxn modelId="{F1D82EF3-0A9B-4F8B-B508-77BC1737DE35}" type="presOf" srcId="{723509E4-E540-4CEA-8CAA-A6B695B4F22E}" destId="{9C4BDBD7-7B5E-47EB-BA1D-925857F33ED7}" srcOrd="0" destOrd="0" presId="urn:microsoft.com/office/officeart/2005/8/layout/radial1"/>
    <dgm:cxn modelId="{E3204638-2A7B-49B8-B9CC-4D4981A81C86}" srcId="{4C907485-D409-426B-B690-03C79223247A}" destId="{AA098D81-67DF-454A-AB01-AF44611FE7FF}" srcOrd="3" destOrd="0" parTransId="{D168DC26-9C0E-4A39-B647-E2F44D581092}" sibTransId="{EB59722F-B3C5-476D-8077-66BF86BBED19}"/>
    <dgm:cxn modelId="{D9D1F65D-3DE3-4676-92B2-4CCB7D53455E}" type="presOf" srcId="{D168DC26-9C0E-4A39-B647-E2F44D581092}" destId="{0976304D-D67B-48D8-94CB-A8838AA8DF09}" srcOrd="1" destOrd="0" presId="urn:microsoft.com/office/officeart/2005/8/layout/radial1"/>
    <dgm:cxn modelId="{8209F5C4-BA0D-45C1-9BF4-32FDD6EA0F97}" type="presOf" srcId="{50E9A55F-A4E8-43EB-9199-CF9233A0A7CA}" destId="{7AD988F0-674B-424F-B5F3-B3513722BF63}" srcOrd="1" destOrd="0" presId="urn:microsoft.com/office/officeart/2005/8/layout/radial1"/>
    <dgm:cxn modelId="{AED89AB8-751D-4C94-A716-CD456FD6ED8D}" type="presOf" srcId="{F2CACFD5-3227-4C95-9A6B-BAB6C0BC8027}" destId="{0D712702-0E07-4DDB-A91A-E5AA3DAD29EF}" srcOrd="1" destOrd="0" presId="urn:microsoft.com/office/officeart/2005/8/layout/radial1"/>
    <dgm:cxn modelId="{2D908556-7026-4085-8F1D-38AB51BCB3BF}" type="presOf" srcId="{4C907485-D409-426B-B690-03C79223247A}" destId="{A2500DEF-73CF-47DC-BB07-279CC1CD70D9}" srcOrd="0" destOrd="0" presId="urn:microsoft.com/office/officeart/2005/8/layout/radial1"/>
    <dgm:cxn modelId="{F596BE3A-A74E-4618-BCD7-8054624A4BB7}" srcId="{4C907485-D409-426B-B690-03C79223247A}" destId="{2BA48F31-F971-42C9-95AC-94A8BA8EAF76}" srcOrd="2" destOrd="0" parTransId="{50E9A55F-A4E8-43EB-9199-CF9233A0A7CA}" sibTransId="{E6A3288C-F224-495B-9054-13FE4BBF99EA}"/>
    <dgm:cxn modelId="{72074B29-EE18-4339-836F-A3FBDAD885CE}" type="presOf" srcId="{AA098D81-67DF-454A-AB01-AF44611FE7FF}" destId="{D4A89401-1245-48CE-8CA2-1322586A7487}" srcOrd="0" destOrd="0" presId="urn:microsoft.com/office/officeart/2005/8/layout/radial1"/>
    <dgm:cxn modelId="{5944E5FC-9750-42AE-BEC9-DDC8E90C18C7}" type="presOf" srcId="{F2CACFD5-3227-4C95-9A6B-BAB6C0BC8027}" destId="{0FDA8330-22CD-4890-A1C9-641472E700BF}" srcOrd="0" destOrd="0" presId="urn:microsoft.com/office/officeart/2005/8/layout/radial1"/>
    <dgm:cxn modelId="{787AEBD2-1B91-4A3C-B736-7897EF07FC58}" srcId="{4C907485-D409-426B-B690-03C79223247A}" destId="{2895168D-CECB-4DCA-8A08-5A0667E9C023}" srcOrd="1" destOrd="0" parTransId="{B82FEACB-10A1-446E-82F2-300C100F18FA}" sibTransId="{ACB93819-1AC6-4193-95CD-5ED712BA948F}"/>
    <dgm:cxn modelId="{C7871AB6-B89D-4C54-8051-8051772841A6}" type="presParOf" srcId="{9C4BDBD7-7B5E-47EB-BA1D-925857F33ED7}" destId="{A2500DEF-73CF-47DC-BB07-279CC1CD70D9}" srcOrd="0" destOrd="0" presId="urn:microsoft.com/office/officeart/2005/8/layout/radial1"/>
    <dgm:cxn modelId="{0B20A12F-ACED-4FD4-9ACD-058075F0F63F}" type="presParOf" srcId="{9C4BDBD7-7B5E-47EB-BA1D-925857F33ED7}" destId="{0FDA8330-22CD-4890-A1C9-641472E700BF}" srcOrd="1" destOrd="0" presId="urn:microsoft.com/office/officeart/2005/8/layout/radial1"/>
    <dgm:cxn modelId="{C355B749-8C9F-4B77-B519-5B33B8F32425}" type="presParOf" srcId="{0FDA8330-22CD-4890-A1C9-641472E700BF}" destId="{0D712702-0E07-4DDB-A91A-E5AA3DAD29EF}" srcOrd="0" destOrd="0" presId="urn:microsoft.com/office/officeart/2005/8/layout/radial1"/>
    <dgm:cxn modelId="{7493FB74-B83D-4677-9584-588B9A179F8D}" type="presParOf" srcId="{9C4BDBD7-7B5E-47EB-BA1D-925857F33ED7}" destId="{875D2B3A-68FB-4B93-B664-AA7209AFF2EC}" srcOrd="2" destOrd="0" presId="urn:microsoft.com/office/officeart/2005/8/layout/radial1"/>
    <dgm:cxn modelId="{0F09ABEF-91E9-4E2F-8928-058A34FA879D}" type="presParOf" srcId="{9C4BDBD7-7B5E-47EB-BA1D-925857F33ED7}" destId="{31023908-6FF3-4494-BBC4-6CF78F53888A}" srcOrd="3" destOrd="0" presId="urn:microsoft.com/office/officeart/2005/8/layout/radial1"/>
    <dgm:cxn modelId="{5FD0CBB2-9631-436F-B8A9-13E5B525339A}" type="presParOf" srcId="{31023908-6FF3-4494-BBC4-6CF78F53888A}" destId="{EF63DD8D-4E0A-4282-97E4-6793935B552A}" srcOrd="0" destOrd="0" presId="urn:microsoft.com/office/officeart/2005/8/layout/radial1"/>
    <dgm:cxn modelId="{2FEEF684-4C48-4869-994E-47287F27842D}" type="presParOf" srcId="{9C4BDBD7-7B5E-47EB-BA1D-925857F33ED7}" destId="{E8CBCB02-E6D9-4DB4-A485-9E6A1CDA7CEE}" srcOrd="4" destOrd="0" presId="urn:microsoft.com/office/officeart/2005/8/layout/radial1"/>
    <dgm:cxn modelId="{751BC97A-CD97-4D1E-957C-93F38D638027}" type="presParOf" srcId="{9C4BDBD7-7B5E-47EB-BA1D-925857F33ED7}" destId="{03DC8167-3F83-422A-8043-246252E90AC8}" srcOrd="5" destOrd="0" presId="urn:microsoft.com/office/officeart/2005/8/layout/radial1"/>
    <dgm:cxn modelId="{C5A20BC0-8282-48C4-87C7-BE6CBA0208BF}" type="presParOf" srcId="{03DC8167-3F83-422A-8043-246252E90AC8}" destId="{7AD988F0-674B-424F-B5F3-B3513722BF63}" srcOrd="0" destOrd="0" presId="urn:microsoft.com/office/officeart/2005/8/layout/radial1"/>
    <dgm:cxn modelId="{FD54C0D0-4239-469A-BFEA-D4253FC95CE9}" type="presParOf" srcId="{9C4BDBD7-7B5E-47EB-BA1D-925857F33ED7}" destId="{E81D5C3A-3FBC-445A-A45C-0F29E70E826C}" srcOrd="6" destOrd="0" presId="urn:microsoft.com/office/officeart/2005/8/layout/radial1"/>
    <dgm:cxn modelId="{CD2E5558-F280-4991-8BAF-5813965705C9}" type="presParOf" srcId="{9C4BDBD7-7B5E-47EB-BA1D-925857F33ED7}" destId="{5FC534DD-89CE-4211-9B09-ED55B5CFEAC7}" srcOrd="7" destOrd="0" presId="urn:microsoft.com/office/officeart/2005/8/layout/radial1"/>
    <dgm:cxn modelId="{D4180CE9-E8A1-4EB4-8C36-E417DB4AD184}" type="presParOf" srcId="{5FC534DD-89CE-4211-9B09-ED55B5CFEAC7}" destId="{0976304D-D67B-48D8-94CB-A8838AA8DF09}" srcOrd="0" destOrd="0" presId="urn:microsoft.com/office/officeart/2005/8/layout/radial1"/>
    <dgm:cxn modelId="{7DB36C14-9515-49F3-8997-F4B7746C93DD}" type="presParOf" srcId="{9C4BDBD7-7B5E-47EB-BA1D-925857F33ED7}" destId="{D4A89401-1245-48CE-8CA2-1322586A7487}" srcOrd="8" destOrd="0" presId="urn:microsoft.com/office/officeart/2005/8/layout/radial1"/>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11.xml><?xml version="1.0" encoding="utf-8"?>
<dgm:dataModel xmlns:dgm="http://schemas.openxmlformats.org/drawingml/2006/diagram" xmlns:a="http://schemas.openxmlformats.org/drawingml/2006/main">
  <dgm:ptLst>
    <dgm:pt modelId="{E2A57AB8-3C4D-45E4-9035-8F21B85CE57B}" type="doc">
      <dgm:prSet loTypeId="urn:microsoft.com/office/officeart/2005/8/layout/cycle8" loCatId="cycle" qsTypeId="urn:microsoft.com/office/officeart/2005/8/quickstyle/simple1" qsCatId="simple" csTypeId="urn:microsoft.com/office/officeart/2005/8/colors/accent1_2" csCatId="accent1" phldr="1"/>
      <dgm:spPr/>
    </dgm:pt>
    <dgm:pt modelId="{FBBAD566-C5B0-4542-8085-D7FA425F8582}">
      <dgm:prSet phldrT="[Text]" custT="1"/>
      <dgm:spPr>
        <a:solidFill>
          <a:schemeClr val="accent2"/>
        </a:solidFill>
      </dgm:spPr>
      <dgm:t>
        <a:bodyPr/>
        <a:lstStyle/>
        <a:p>
          <a:r>
            <a:rPr lang="en-US" sz="1600" b="1" dirty="0" smtClean="0">
              <a:latin typeface="+mn-lt"/>
            </a:rPr>
            <a:t>Step 2</a:t>
          </a:r>
          <a:endParaRPr lang="en-US" sz="1600" b="1" dirty="0">
            <a:latin typeface="+mn-lt"/>
          </a:endParaRPr>
        </a:p>
      </dgm:t>
    </dgm:pt>
    <dgm:pt modelId="{36AB3CB0-B481-47B1-9FB1-9A62840320BF}" type="parTrans" cxnId="{A08BD630-0D6E-42E5-B44C-6B0457A68B6B}">
      <dgm:prSet/>
      <dgm:spPr/>
      <dgm:t>
        <a:bodyPr/>
        <a:lstStyle/>
        <a:p>
          <a:endParaRPr lang="en-US" sz="1600" b="1">
            <a:latin typeface="+mn-lt"/>
          </a:endParaRPr>
        </a:p>
      </dgm:t>
    </dgm:pt>
    <dgm:pt modelId="{8A9AB84C-B8E0-4096-ADF5-FC3C62A8D118}" type="sibTrans" cxnId="{A08BD630-0D6E-42E5-B44C-6B0457A68B6B}">
      <dgm:prSet/>
      <dgm:spPr/>
      <dgm:t>
        <a:bodyPr/>
        <a:lstStyle/>
        <a:p>
          <a:endParaRPr lang="en-US" sz="1600" b="1">
            <a:latin typeface="+mn-lt"/>
          </a:endParaRPr>
        </a:p>
      </dgm:t>
    </dgm:pt>
    <dgm:pt modelId="{08F016DB-4AC7-4B27-86B6-2E5C30796D52}">
      <dgm:prSet phldrT="[Text]" custT="1"/>
      <dgm:spPr>
        <a:solidFill>
          <a:schemeClr val="accent3"/>
        </a:solidFill>
      </dgm:spPr>
      <dgm:t>
        <a:bodyPr/>
        <a:lstStyle/>
        <a:p>
          <a:r>
            <a:rPr lang="en-US" sz="1600" b="1" dirty="0" smtClean="0">
              <a:latin typeface="+mn-lt"/>
            </a:rPr>
            <a:t>Step 3</a:t>
          </a:r>
          <a:endParaRPr lang="en-US" sz="1600" b="1" dirty="0">
            <a:latin typeface="+mn-lt"/>
          </a:endParaRPr>
        </a:p>
      </dgm:t>
    </dgm:pt>
    <dgm:pt modelId="{979A63EF-6A8A-4187-ACF6-E181027DF80D}" type="parTrans" cxnId="{F798ABDC-A636-460E-81DA-E1C452C65922}">
      <dgm:prSet/>
      <dgm:spPr/>
      <dgm:t>
        <a:bodyPr/>
        <a:lstStyle/>
        <a:p>
          <a:endParaRPr lang="en-US" sz="1600" b="1">
            <a:latin typeface="+mn-lt"/>
          </a:endParaRPr>
        </a:p>
      </dgm:t>
    </dgm:pt>
    <dgm:pt modelId="{F3BCC7FE-02C7-4424-80A9-45C412FE44B4}" type="sibTrans" cxnId="{F798ABDC-A636-460E-81DA-E1C452C65922}">
      <dgm:prSet/>
      <dgm:spPr/>
      <dgm:t>
        <a:bodyPr/>
        <a:lstStyle/>
        <a:p>
          <a:endParaRPr lang="en-US" sz="1600" b="1">
            <a:latin typeface="+mn-lt"/>
          </a:endParaRPr>
        </a:p>
      </dgm:t>
    </dgm:pt>
    <dgm:pt modelId="{197A86F0-948A-4902-BB7A-9CB75C752E4A}">
      <dgm:prSet phldrT="[Text]" custT="1"/>
      <dgm:spPr/>
      <dgm:t>
        <a:bodyPr/>
        <a:lstStyle/>
        <a:p>
          <a:r>
            <a:rPr lang="en-US" sz="1600" b="1" dirty="0" smtClean="0">
              <a:latin typeface="+mn-lt"/>
            </a:rPr>
            <a:t>Step 1</a:t>
          </a:r>
          <a:endParaRPr lang="en-US" sz="1600" b="1" dirty="0">
            <a:latin typeface="+mn-lt"/>
          </a:endParaRPr>
        </a:p>
      </dgm:t>
    </dgm:pt>
    <dgm:pt modelId="{87823EC6-4765-4494-9C32-A4CA7A840673}" type="parTrans" cxnId="{8F6AA96C-89EF-4501-9456-AA7DF63D0F58}">
      <dgm:prSet/>
      <dgm:spPr/>
      <dgm:t>
        <a:bodyPr/>
        <a:lstStyle/>
        <a:p>
          <a:endParaRPr lang="en-US" sz="1600" b="1">
            <a:latin typeface="+mn-lt"/>
          </a:endParaRPr>
        </a:p>
      </dgm:t>
    </dgm:pt>
    <dgm:pt modelId="{82C40C1D-FEF7-4870-9187-9AE53D2C4BA1}" type="sibTrans" cxnId="{8F6AA96C-89EF-4501-9456-AA7DF63D0F58}">
      <dgm:prSet/>
      <dgm:spPr/>
      <dgm:t>
        <a:bodyPr/>
        <a:lstStyle/>
        <a:p>
          <a:endParaRPr lang="en-US" sz="1600" b="1">
            <a:latin typeface="+mn-lt"/>
          </a:endParaRPr>
        </a:p>
      </dgm:t>
    </dgm:pt>
    <dgm:pt modelId="{D233AE88-B419-4649-8844-171520213C2C}" type="pres">
      <dgm:prSet presAssocID="{E2A57AB8-3C4D-45E4-9035-8F21B85CE57B}" presName="compositeShape" presStyleCnt="0">
        <dgm:presLayoutVars>
          <dgm:chMax val="7"/>
          <dgm:dir/>
          <dgm:resizeHandles val="exact"/>
        </dgm:presLayoutVars>
      </dgm:prSet>
      <dgm:spPr/>
    </dgm:pt>
    <dgm:pt modelId="{376EE655-A327-414D-9673-B916817503C7}" type="pres">
      <dgm:prSet presAssocID="{E2A57AB8-3C4D-45E4-9035-8F21B85CE57B}" presName="wedge1" presStyleLbl="node1" presStyleIdx="0" presStyleCnt="3"/>
      <dgm:spPr/>
      <dgm:t>
        <a:bodyPr/>
        <a:lstStyle/>
        <a:p>
          <a:endParaRPr lang="en-US"/>
        </a:p>
      </dgm:t>
    </dgm:pt>
    <dgm:pt modelId="{4C04F8EC-21F1-435C-9CBA-53450644A8BE}" type="pres">
      <dgm:prSet presAssocID="{E2A57AB8-3C4D-45E4-9035-8F21B85CE57B}" presName="dummy1a" presStyleCnt="0"/>
      <dgm:spPr/>
    </dgm:pt>
    <dgm:pt modelId="{BC2C5EED-5434-4B3A-953E-FA9847709E78}" type="pres">
      <dgm:prSet presAssocID="{E2A57AB8-3C4D-45E4-9035-8F21B85CE57B}" presName="dummy1b" presStyleCnt="0"/>
      <dgm:spPr/>
    </dgm:pt>
    <dgm:pt modelId="{6A05B826-BF9F-4648-8E81-ED059EFDC541}" type="pres">
      <dgm:prSet presAssocID="{E2A57AB8-3C4D-45E4-9035-8F21B85CE57B}" presName="wedge1Tx" presStyleLbl="node1" presStyleIdx="0" presStyleCnt="3">
        <dgm:presLayoutVars>
          <dgm:chMax val="0"/>
          <dgm:chPref val="0"/>
          <dgm:bulletEnabled val="1"/>
        </dgm:presLayoutVars>
      </dgm:prSet>
      <dgm:spPr/>
      <dgm:t>
        <a:bodyPr/>
        <a:lstStyle/>
        <a:p>
          <a:endParaRPr lang="en-US"/>
        </a:p>
      </dgm:t>
    </dgm:pt>
    <dgm:pt modelId="{BD83440B-0EF7-4AFE-8288-48A830A5D351}" type="pres">
      <dgm:prSet presAssocID="{E2A57AB8-3C4D-45E4-9035-8F21B85CE57B}" presName="wedge2" presStyleLbl="node1" presStyleIdx="1" presStyleCnt="3"/>
      <dgm:spPr/>
      <dgm:t>
        <a:bodyPr/>
        <a:lstStyle/>
        <a:p>
          <a:endParaRPr lang="en-US"/>
        </a:p>
      </dgm:t>
    </dgm:pt>
    <dgm:pt modelId="{DF8780E1-5044-44A0-8F90-80D03C1F77A1}" type="pres">
      <dgm:prSet presAssocID="{E2A57AB8-3C4D-45E4-9035-8F21B85CE57B}" presName="dummy2a" presStyleCnt="0"/>
      <dgm:spPr/>
    </dgm:pt>
    <dgm:pt modelId="{25419BF9-886D-47EE-A05B-32B36C8172D9}" type="pres">
      <dgm:prSet presAssocID="{E2A57AB8-3C4D-45E4-9035-8F21B85CE57B}" presName="dummy2b" presStyleCnt="0"/>
      <dgm:spPr/>
    </dgm:pt>
    <dgm:pt modelId="{68144EA6-E09A-4E33-94BC-E2CCB539AFAC}" type="pres">
      <dgm:prSet presAssocID="{E2A57AB8-3C4D-45E4-9035-8F21B85CE57B}" presName="wedge2Tx" presStyleLbl="node1" presStyleIdx="1" presStyleCnt="3">
        <dgm:presLayoutVars>
          <dgm:chMax val="0"/>
          <dgm:chPref val="0"/>
          <dgm:bulletEnabled val="1"/>
        </dgm:presLayoutVars>
      </dgm:prSet>
      <dgm:spPr/>
      <dgm:t>
        <a:bodyPr/>
        <a:lstStyle/>
        <a:p>
          <a:endParaRPr lang="en-US"/>
        </a:p>
      </dgm:t>
    </dgm:pt>
    <dgm:pt modelId="{F8722D7D-BFA7-46A9-ABF0-4F003AA4B6F8}" type="pres">
      <dgm:prSet presAssocID="{E2A57AB8-3C4D-45E4-9035-8F21B85CE57B}" presName="wedge3" presStyleLbl="node1" presStyleIdx="2" presStyleCnt="3"/>
      <dgm:spPr/>
      <dgm:t>
        <a:bodyPr/>
        <a:lstStyle/>
        <a:p>
          <a:endParaRPr lang="en-US"/>
        </a:p>
      </dgm:t>
    </dgm:pt>
    <dgm:pt modelId="{95E85FF7-5758-4F6D-A849-1716EB6CBE60}" type="pres">
      <dgm:prSet presAssocID="{E2A57AB8-3C4D-45E4-9035-8F21B85CE57B}" presName="dummy3a" presStyleCnt="0"/>
      <dgm:spPr/>
    </dgm:pt>
    <dgm:pt modelId="{25071C8A-75ED-4F98-9938-BADACCFE1DC8}" type="pres">
      <dgm:prSet presAssocID="{E2A57AB8-3C4D-45E4-9035-8F21B85CE57B}" presName="dummy3b" presStyleCnt="0"/>
      <dgm:spPr/>
    </dgm:pt>
    <dgm:pt modelId="{647A9A64-C203-4C54-8597-18E4C546AA9D}" type="pres">
      <dgm:prSet presAssocID="{E2A57AB8-3C4D-45E4-9035-8F21B85CE57B}" presName="wedge3Tx" presStyleLbl="node1" presStyleIdx="2" presStyleCnt="3">
        <dgm:presLayoutVars>
          <dgm:chMax val="0"/>
          <dgm:chPref val="0"/>
          <dgm:bulletEnabled val="1"/>
        </dgm:presLayoutVars>
      </dgm:prSet>
      <dgm:spPr/>
      <dgm:t>
        <a:bodyPr/>
        <a:lstStyle/>
        <a:p>
          <a:endParaRPr lang="en-US"/>
        </a:p>
      </dgm:t>
    </dgm:pt>
    <dgm:pt modelId="{87E8D665-38E6-4D57-93FF-994B0F8C7FE2}" type="pres">
      <dgm:prSet presAssocID="{8A9AB84C-B8E0-4096-ADF5-FC3C62A8D118}" presName="arrowWedge1" presStyleLbl="fgSibTrans2D1" presStyleIdx="0" presStyleCnt="3"/>
      <dgm:spPr>
        <a:solidFill>
          <a:schemeClr val="accent2">
            <a:lumMod val="75000"/>
          </a:schemeClr>
        </a:solidFill>
      </dgm:spPr>
    </dgm:pt>
    <dgm:pt modelId="{F719CFA4-B374-48D0-A6B5-073130E34BD5}" type="pres">
      <dgm:prSet presAssocID="{F3BCC7FE-02C7-4424-80A9-45C412FE44B4}" presName="arrowWedge2" presStyleLbl="fgSibTrans2D1" presStyleIdx="1" presStyleCnt="3"/>
      <dgm:spPr>
        <a:solidFill>
          <a:schemeClr val="accent3">
            <a:lumMod val="75000"/>
          </a:schemeClr>
        </a:solidFill>
      </dgm:spPr>
    </dgm:pt>
    <dgm:pt modelId="{4C6E1E34-DE08-463B-80B1-4FA869CB0D60}" type="pres">
      <dgm:prSet presAssocID="{82C40C1D-FEF7-4870-9187-9AE53D2C4BA1}" presName="arrowWedge3" presStyleLbl="fgSibTrans2D1" presStyleIdx="2" presStyleCnt="3"/>
      <dgm:spPr>
        <a:solidFill>
          <a:schemeClr val="accent1">
            <a:lumMod val="75000"/>
          </a:schemeClr>
        </a:solidFill>
      </dgm:spPr>
    </dgm:pt>
  </dgm:ptLst>
  <dgm:cxnLst>
    <dgm:cxn modelId="{F798ABDC-A636-460E-81DA-E1C452C65922}" srcId="{E2A57AB8-3C4D-45E4-9035-8F21B85CE57B}" destId="{08F016DB-4AC7-4B27-86B6-2E5C30796D52}" srcOrd="1" destOrd="0" parTransId="{979A63EF-6A8A-4187-ACF6-E181027DF80D}" sibTransId="{F3BCC7FE-02C7-4424-80A9-45C412FE44B4}"/>
    <dgm:cxn modelId="{447CDFFB-934E-4F8B-8351-57EF9CDE615F}" type="presOf" srcId="{197A86F0-948A-4902-BB7A-9CB75C752E4A}" destId="{F8722D7D-BFA7-46A9-ABF0-4F003AA4B6F8}" srcOrd="0" destOrd="0" presId="urn:microsoft.com/office/officeart/2005/8/layout/cycle8"/>
    <dgm:cxn modelId="{A08BD630-0D6E-42E5-B44C-6B0457A68B6B}" srcId="{E2A57AB8-3C4D-45E4-9035-8F21B85CE57B}" destId="{FBBAD566-C5B0-4542-8085-D7FA425F8582}" srcOrd="0" destOrd="0" parTransId="{36AB3CB0-B481-47B1-9FB1-9A62840320BF}" sibTransId="{8A9AB84C-B8E0-4096-ADF5-FC3C62A8D118}"/>
    <dgm:cxn modelId="{67AE0C3C-D26E-41A8-AC62-B6A0FD5A3DCE}" type="presOf" srcId="{E2A57AB8-3C4D-45E4-9035-8F21B85CE57B}" destId="{D233AE88-B419-4649-8844-171520213C2C}" srcOrd="0" destOrd="0" presId="urn:microsoft.com/office/officeart/2005/8/layout/cycle8"/>
    <dgm:cxn modelId="{592D2887-FD72-40AD-B7BC-D9AA55ACEAAC}" type="presOf" srcId="{FBBAD566-C5B0-4542-8085-D7FA425F8582}" destId="{376EE655-A327-414D-9673-B916817503C7}" srcOrd="0" destOrd="0" presId="urn:microsoft.com/office/officeart/2005/8/layout/cycle8"/>
    <dgm:cxn modelId="{C07C39EB-AD38-443F-B0BC-01BC6F06F852}" type="presOf" srcId="{08F016DB-4AC7-4B27-86B6-2E5C30796D52}" destId="{68144EA6-E09A-4E33-94BC-E2CCB539AFAC}" srcOrd="1" destOrd="0" presId="urn:microsoft.com/office/officeart/2005/8/layout/cycle8"/>
    <dgm:cxn modelId="{26592FA0-801D-4779-815E-FA08FDD60A82}" type="presOf" srcId="{08F016DB-4AC7-4B27-86B6-2E5C30796D52}" destId="{BD83440B-0EF7-4AFE-8288-48A830A5D351}" srcOrd="0" destOrd="0" presId="urn:microsoft.com/office/officeart/2005/8/layout/cycle8"/>
    <dgm:cxn modelId="{8F6AA96C-89EF-4501-9456-AA7DF63D0F58}" srcId="{E2A57AB8-3C4D-45E4-9035-8F21B85CE57B}" destId="{197A86F0-948A-4902-BB7A-9CB75C752E4A}" srcOrd="2" destOrd="0" parTransId="{87823EC6-4765-4494-9C32-A4CA7A840673}" sibTransId="{82C40C1D-FEF7-4870-9187-9AE53D2C4BA1}"/>
    <dgm:cxn modelId="{2A9D34D6-2816-419E-A3CA-B6CB54E44AC8}" type="presOf" srcId="{FBBAD566-C5B0-4542-8085-D7FA425F8582}" destId="{6A05B826-BF9F-4648-8E81-ED059EFDC541}" srcOrd="1" destOrd="0" presId="urn:microsoft.com/office/officeart/2005/8/layout/cycle8"/>
    <dgm:cxn modelId="{B8A46CE3-DF4F-4F26-BCDE-F455F2C9FE86}" type="presOf" srcId="{197A86F0-948A-4902-BB7A-9CB75C752E4A}" destId="{647A9A64-C203-4C54-8597-18E4C546AA9D}" srcOrd="1" destOrd="0" presId="urn:microsoft.com/office/officeart/2005/8/layout/cycle8"/>
    <dgm:cxn modelId="{567E9874-7295-4830-9DE2-FB3B1332FC08}" type="presParOf" srcId="{D233AE88-B419-4649-8844-171520213C2C}" destId="{376EE655-A327-414D-9673-B916817503C7}" srcOrd="0" destOrd="0" presId="urn:microsoft.com/office/officeart/2005/8/layout/cycle8"/>
    <dgm:cxn modelId="{CAE9DB66-E07E-4A9A-A8C2-53729ED9D5C9}" type="presParOf" srcId="{D233AE88-B419-4649-8844-171520213C2C}" destId="{4C04F8EC-21F1-435C-9CBA-53450644A8BE}" srcOrd="1" destOrd="0" presId="urn:microsoft.com/office/officeart/2005/8/layout/cycle8"/>
    <dgm:cxn modelId="{0BE2A2C6-0F2D-4E3A-8B22-5F9379816169}" type="presParOf" srcId="{D233AE88-B419-4649-8844-171520213C2C}" destId="{BC2C5EED-5434-4B3A-953E-FA9847709E78}" srcOrd="2" destOrd="0" presId="urn:microsoft.com/office/officeart/2005/8/layout/cycle8"/>
    <dgm:cxn modelId="{FF7B161E-28BC-42A9-B3DB-522C623BDB96}" type="presParOf" srcId="{D233AE88-B419-4649-8844-171520213C2C}" destId="{6A05B826-BF9F-4648-8E81-ED059EFDC541}" srcOrd="3" destOrd="0" presId="urn:microsoft.com/office/officeart/2005/8/layout/cycle8"/>
    <dgm:cxn modelId="{9A16F59C-332D-4D32-8E13-62217C841FE4}" type="presParOf" srcId="{D233AE88-B419-4649-8844-171520213C2C}" destId="{BD83440B-0EF7-4AFE-8288-48A830A5D351}" srcOrd="4" destOrd="0" presId="urn:microsoft.com/office/officeart/2005/8/layout/cycle8"/>
    <dgm:cxn modelId="{F927A5DF-65BD-44FC-A2B2-5BABDAA8825F}" type="presParOf" srcId="{D233AE88-B419-4649-8844-171520213C2C}" destId="{DF8780E1-5044-44A0-8F90-80D03C1F77A1}" srcOrd="5" destOrd="0" presId="urn:microsoft.com/office/officeart/2005/8/layout/cycle8"/>
    <dgm:cxn modelId="{A67FF8CE-2C29-43E6-9CE0-4348B4D251BE}" type="presParOf" srcId="{D233AE88-B419-4649-8844-171520213C2C}" destId="{25419BF9-886D-47EE-A05B-32B36C8172D9}" srcOrd="6" destOrd="0" presId="urn:microsoft.com/office/officeart/2005/8/layout/cycle8"/>
    <dgm:cxn modelId="{DDB52817-3896-4017-9D55-88CBC469AD6C}" type="presParOf" srcId="{D233AE88-B419-4649-8844-171520213C2C}" destId="{68144EA6-E09A-4E33-94BC-E2CCB539AFAC}" srcOrd="7" destOrd="0" presId="urn:microsoft.com/office/officeart/2005/8/layout/cycle8"/>
    <dgm:cxn modelId="{BC1DF0BA-4107-4181-85C3-BFA4EC8646EB}" type="presParOf" srcId="{D233AE88-B419-4649-8844-171520213C2C}" destId="{F8722D7D-BFA7-46A9-ABF0-4F003AA4B6F8}" srcOrd="8" destOrd="0" presId="urn:microsoft.com/office/officeart/2005/8/layout/cycle8"/>
    <dgm:cxn modelId="{446D69A8-E218-4890-A3F5-7DAB1CD026C7}" type="presParOf" srcId="{D233AE88-B419-4649-8844-171520213C2C}" destId="{95E85FF7-5758-4F6D-A849-1716EB6CBE60}" srcOrd="9" destOrd="0" presId="urn:microsoft.com/office/officeart/2005/8/layout/cycle8"/>
    <dgm:cxn modelId="{CE3301B9-6C44-447B-A996-C540A02C6C8A}" type="presParOf" srcId="{D233AE88-B419-4649-8844-171520213C2C}" destId="{25071C8A-75ED-4F98-9938-BADACCFE1DC8}" srcOrd="10" destOrd="0" presId="urn:microsoft.com/office/officeart/2005/8/layout/cycle8"/>
    <dgm:cxn modelId="{0C23E679-2E9B-4AF4-B480-62FA607E68C6}" type="presParOf" srcId="{D233AE88-B419-4649-8844-171520213C2C}" destId="{647A9A64-C203-4C54-8597-18E4C546AA9D}" srcOrd="11" destOrd="0" presId="urn:microsoft.com/office/officeart/2005/8/layout/cycle8"/>
    <dgm:cxn modelId="{9EE47CE0-26E6-4CD3-A774-9662C9F3417F}" type="presParOf" srcId="{D233AE88-B419-4649-8844-171520213C2C}" destId="{87E8D665-38E6-4D57-93FF-994B0F8C7FE2}" srcOrd="12" destOrd="0" presId="urn:microsoft.com/office/officeart/2005/8/layout/cycle8"/>
    <dgm:cxn modelId="{7B8B11C5-F105-4DD3-B333-05DE47E3ECDF}" type="presParOf" srcId="{D233AE88-B419-4649-8844-171520213C2C}" destId="{F719CFA4-B374-48D0-A6B5-073130E34BD5}" srcOrd="13" destOrd="0" presId="urn:microsoft.com/office/officeart/2005/8/layout/cycle8"/>
    <dgm:cxn modelId="{8E1029E6-E7EA-4E77-83F4-F944EB1EE851}" type="presParOf" srcId="{D233AE88-B419-4649-8844-171520213C2C}" destId="{4C6E1E34-DE08-463B-80B1-4FA869CB0D60}" srcOrd="14" destOrd="0" presId="urn:microsoft.com/office/officeart/2005/8/layout/cycle8"/>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2.xml><?xml version="1.0" encoding="utf-8"?>
<dgm:dataModel xmlns:dgm="http://schemas.openxmlformats.org/drawingml/2006/diagram" xmlns:a="http://schemas.openxmlformats.org/drawingml/2006/main">
  <dgm:ptLst>
    <dgm:pt modelId="{8A72F7BB-B1A1-4EB0-8A00-1B37FBDBC275}" type="doc">
      <dgm:prSet loTypeId="urn:microsoft.com/office/officeart/2005/8/layout/process5" loCatId="process" qsTypeId="urn:microsoft.com/office/officeart/2005/8/quickstyle/simple1" qsCatId="simple" csTypeId="urn:microsoft.com/office/officeart/2005/8/colors/accent1_2" csCatId="accent1" phldr="1"/>
      <dgm:spPr/>
      <dgm:t>
        <a:bodyPr/>
        <a:lstStyle/>
        <a:p>
          <a:endParaRPr lang="en-US"/>
        </a:p>
      </dgm:t>
    </dgm:pt>
    <dgm:pt modelId="{9CFACBCB-AD95-4109-9CFE-13CD04505299}">
      <dgm:prSet phldrT="[Text]" custT="1"/>
      <dgm:spPr>
        <a:solidFill>
          <a:schemeClr val="accent1">
            <a:lumMod val="75000"/>
          </a:schemeClr>
        </a:solidFill>
        <a:ln>
          <a:noFill/>
        </a:ln>
      </dgm:spPr>
      <dgm:t>
        <a:bodyPr/>
        <a:lstStyle/>
        <a:p>
          <a:r>
            <a:rPr lang="en-US" sz="1600" b="1" dirty="0" smtClean="0">
              <a:solidFill>
                <a:schemeClr val="bg2"/>
              </a:solidFill>
              <a:latin typeface="+mn-lt"/>
            </a:rPr>
            <a:t>Launch</a:t>
          </a:r>
          <a:endParaRPr lang="en-US" sz="1600" b="1" dirty="0">
            <a:solidFill>
              <a:schemeClr val="bg2"/>
            </a:solidFill>
            <a:latin typeface="+mn-lt"/>
          </a:endParaRPr>
        </a:p>
      </dgm:t>
    </dgm:pt>
    <dgm:pt modelId="{1D2D3D5B-FBF1-43B5-8DCA-EA8C13BE0412}" type="parTrans" cxnId="{EC506278-FD97-47AE-AAF1-2F5DE180E580}">
      <dgm:prSet/>
      <dgm:spPr/>
      <dgm:t>
        <a:bodyPr/>
        <a:lstStyle/>
        <a:p>
          <a:endParaRPr lang="en-US" sz="1600" b="1">
            <a:solidFill>
              <a:schemeClr val="bg2"/>
            </a:solidFill>
            <a:latin typeface="+mn-lt"/>
          </a:endParaRPr>
        </a:p>
      </dgm:t>
    </dgm:pt>
    <dgm:pt modelId="{540827D3-C957-4128-882D-AD7F59C8C1D2}" type="sibTrans" cxnId="{EC506278-FD97-47AE-AAF1-2F5DE180E580}">
      <dgm:prSet/>
      <dgm:spPr/>
      <dgm:t>
        <a:bodyPr/>
        <a:lstStyle/>
        <a:p>
          <a:endParaRPr lang="en-US" sz="1600" b="1">
            <a:solidFill>
              <a:schemeClr val="bg2"/>
            </a:solidFill>
            <a:latin typeface="+mn-lt"/>
          </a:endParaRPr>
        </a:p>
      </dgm:t>
    </dgm:pt>
    <dgm:pt modelId="{380BB78D-6ACB-4ADF-8E89-901248114120}">
      <dgm:prSet phldrT="[Text]" custT="1"/>
      <dgm:spPr>
        <a:ln>
          <a:noFill/>
        </a:ln>
      </dgm:spPr>
      <dgm:t>
        <a:bodyPr/>
        <a:lstStyle/>
        <a:p>
          <a:r>
            <a:rPr lang="en-US" sz="1600" b="1" dirty="0" smtClean="0">
              <a:solidFill>
                <a:schemeClr val="bg2"/>
              </a:solidFill>
              <a:latin typeface="+mn-lt"/>
            </a:rPr>
            <a:t>Meeting</a:t>
          </a:r>
          <a:endParaRPr lang="en-US" sz="1600" b="1" dirty="0">
            <a:solidFill>
              <a:schemeClr val="bg2"/>
            </a:solidFill>
            <a:latin typeface="+mn-lt"/>
          </a:endParaRPr>
        </a:p>
      </dgm:t>
    </dgm:pt>
    <dgm:pt modelId="{9CA67818-C82C-44F7-8FF0-745F4C6E909E}" type="parTrans" cxnId="{E011A4BD-A42A-4758-94D3-14597B6A1B11}">
      <dgm:prSet/>
      <dgm:spPr/>
      <dgm:t>
        <a:bodyPr/>
        <a:lstStyle/>
        <a:p>
          <a:endParaRPr lang="en-US" sz="1600" b="1">
            <a:solidFill>
              <a:schemeClr val="bg2"/>
            </a:solidFill>
            <a:latin typeface="+mn-lt"/>
          </a:endParaRPr>
        </a:p>
      </dgm:t>
    </dgm:pt>
    <dgm:pt modelId="{A6C27967-1695-4532-8ECD-861FA4CE9DDF}" type="sibTrans" cxnId="{E011A4BD-A42A-4758-94D3-14597B6A1B11}">
      <dgm:prSet custT="1"/>
      <dgm:spPr>
        <a:solidFill>
          <a:schemeClr val="tx2"/>
        </a:solidFill>
      </dgm:spPr>
      <dgm:t>
        <a:bodyPr/>
        <a:lstStyle/>
        <a:p>
          <a:endParaRPr lang="en-US" sz="1200" b="1">
            <a:solidFill>
              <a:schemeClr val="bg2"/>
            </a:solidFill>
            <a:latin typeface="+mn-lt"/>
          </a:endParaRPr>
        </a:p>
      </dgm:t>
    </dgm:pt>
    <dgm:pt modelId="{59E3D784-3F51-49A4-B966-1B1CC847EF77}">
      <dgm:prSet phldrT="[Text]" custT="1"/>
      <dgm:spPr>
        <a:solidFill>
          <a:schemeClr val="accent2"/>
        </a:solidFill>
        <a:ln>
          <a:noFill/>
        </a:ln>
      </dgm:spPr>
      <dgm:t>
        <a:bodyPr/>
        <a:lstStyle/>
        <a:p>
          <a:r>
            <a:rPr lang="en-US" sz="1600" b="1" dirty="0" smtClean="0">
              <a:solidFill>
                <a:schemeClr val="bg2"/>
              </a:solidFill>
              <a:latin typeface="+mn-lt"/>
            </a:rPr>
            <a:t>Research</a:t>
          </a:r>
          <a:endParaRPr lang="en-US" sz="1600" b="1" dirty="0">
            <a:solidFill>
              <a:schemeClr val="bg2"/>
            </a:solidFill>
            <a:latin typeface="+mn-lt"/>
          </a:endParaRPr>
        </a:p>
      </dgm:t>
    </dgm:pt>
    <dgm:pt modelId="{301F6690-909A-452F-A80E-4ECAA4A64A10}" type="parTrans" cxnId="{8EE57662-9E4A-4369-A528-BFBB4D07D1CF}">
      <dgm:prSet/>
      <dgm:spPr/>
      <dgm:t>
        <a:bodyPr/>
        <a:lstStyle/>
        <a:p>
          <a:endParaRPr lang="en-US" sz="1600" b="1">
            <a:solidFill>
              <a:schemeClr val="bg2"/>
            </a:solidFill>
            <a:latin typeface="+mn-lt"/>
          </a:endParaRPr>
        </a:p>
      </dgm:t>
    </dgm:pt>
    <dgm:pt modelId="{C8226D68-2232-4FE8-8A90-A4C526079FD5}" type="sibTrans" cxnId="{8EE57662-9E4A-4369-A528-BFBB4D07D1CF}">
      <dgm:prSet custT="1"/>
      <dgm:spPr>
        <a:solidFill>
          <a:schemeClr val="tx2"/>
        </a:solidFill>
      </dgm:spPr>
      <dgm:t>
        <a:bodyPr/>
        <a:lstStyle/>
        <a:p>
          <a:endParaRPr lang="en-US" sz="1200" b="1">
            <a:solidFill>
              <a:schemeClr val="bg2"/>
            </a:solidFill>
            <a:latin typeface="+mn-lt"/>
          </a:endParaRPr>
        </a:p>
      </dgm:t>
    </dgm:pt>
    <dgm:pt modelId="{EF0CB6CE-D4FA-4A63-B036-4A1DCB490D6C}">
      <dgm:prSet phldrT="[Text]" custT="1"/>
      <dgm:spPr>
        <a:solidFill>
          <a:schemeClr val="accent3"/>
        </a:solidFill>
        <a:ln>
          <a:noFill/>
        </a:ln>
      </dgm:spPr>
      <dgm:t>
        <a:bodyPr/>
        <a:lstStyle/>
        <a:p>
          <a:r>
            <a:rPr lang="en-US" sz="1600" b="1" dirty="0" smtClean="0">
              <a:solidFill>
                <a:schemeClr val="bg2"/>
              </a:solidFill>
              <a:latin typeface="+mn-lt"/>
            </a:rPr>
            <a:t>Reporting</a:t>
          </a:r>
          <a:endParaRPr lang="en-US" sz="1600" b="1" dirty="0">
            <a:solidFill>
              <a:schemeClr val="bg2"/>
            </a:solidFill>
            <a:latin typeface="+mn-lt"/>
          </a:endParaRPr>
        </a:p>
      </dgm:t>
    </dgm:pt>
    <dgm:pt modelId="{81488352-CEDD-49FB-8D46-E795CCB7463C}" type="parTrans" cxnId="{9A419D80-42DC-462B-8836-78215495B43A}">
      <dgm:prSet/>
      <dgm:spPr/>
      <dgm:t>
        <a:bodyPr/>
        <a:lstStyle/>
        <a:p>
          <a:endParaRPr lang="en-US" sz="1600" b="1">
            <a:solidFill>
              <a:schemeClr val="bg2"/>
            </a:solidFill>
            <a:latin typeface="+mn-lt"/>
          </a:endParaRPr>
        </a:p>
      </dgm:t>
    </dgm:pt>
    <dgm:pt modelId="{786B494A-FF05-4032-B47E-EC0D99CBF424}" type="sibTrans" cxnId="{9A419D80-42DC-462B-8836-78215495B43A}">
      <dgm:prSet custT="1"/>
      <dgm:spPr>
        <a:solidFill>
          <a:schemeClr val="tx2"/>
        </a:solidFill>
      </dgm:spPr>
      <dgm:t>
        <a:bodyPr/>
        <a:lstStyle/>
        <a:p>
          <a:endParaRPr lang="en-US" sz="1200" b="1">
            <a:solidFill>
              <a:schemeClr val="bg2"/>
            </a:solidFill>
            <a:latin typeface="+mn-lt"/>
          </a:endParaRPr>
        </a:p>
      </dgm:t>
    </dgm:pt>
    <dgm:pt modelId="{D1A2D79A-AA6B-4C8A-A999-208B91AC4551}">
      <dgm:prSet custT="1"/>
      <dgm:spPr>
        <a:solidFill>
          <a:schemeClr val="accent5"/>
        </a:solidFill>
        <a:ln>
          <a:noFill/>
        </a:ln>
      </dgm:spPr>
      <dgm:t>
        <a:bodyPr/>
        <a:lstStyle/>
        <a:p>
          <a:r>
            <a:rPr lang="en-US" sz="1200" b="1" dirty="0" smtClean="0">
              <a:solidFill>
                <a:schemeClr val="bg2"/>
              </a:solidFill>
              <a:latin typeface="+mn-lt"/>
            </a:rPr>
            <a:t>Programming</a:t>
          </a:r>
          <a:endParaRPr lang="en-US" sz="1200" b="1" dirty="0">
            <a:solidFill>
              <a:schemeClr val="bg2"/>
            </a:solidFill>
            <a:latin typeface="+mn-lt"/>
          </a:endParaRPr>
        </a:p>
      </dgm:t>
    </dgm:pt>
    <dgm:pt modelId="{4F24D24A-BEAF-4D55-B749-83B17BCF966F}" type="parTrans" cxnId="{DB96E585-E26D-45D7-BC6D-0FA517D03247}">
      <dgm:prSet/>
      <dgm:spPr/>
      <dgm:t>
        <a:bodyPr/>
        <a:lstStyle/>
        <a:p>
          <a:endParaRPr lang="en-US" sz="1600" b="1">
            <a:solidFill>
              <a:schemeClr val="bg2"/>
            </a:solidFill>
            <a:latin typeface="+mn-lt"/>
          </a:endParaRPr>
        </a:p>
      </dgm:t>
    </dgm:pt>
    <dgm:pt modelId="{C3708C07-C3DD-441D-BC11-7860C81A8510}" type="sibTrans" cxnId="{DB96E585-E26D-45D7-BC6D-0FA517D03247}">
      <dgm:prSet custT="1"/>
      <dgm:spPr>
        <a:solidFill>
          <a:schemeClr val="tx2"/>
        </a:solidFill>
      </dgm:spPr>
      <dgm:t>
        <a:bodyPr/>
        <a:lstStyle/>
        <a:p>
          <a:endParaRPr lang="en-US" sz="1200" b="1">
            <a:solidFill>
              <a:schemeClr val="bg2"/>
            </a:solidFill>
            <a:latin typeface="+mn-lt"/>
          </a:endParaRPr>
        </a:p>
      </dgm:t>
    </dgm:pt>
    <dgm:pt modelId="{0DF209FD-4CE9-4C06-9D3C-0DB2FFC2E433}">
      <dgm:prSet custT="1"/>
      <dgm:spPr>
        <a:solidFill>
          <a:schemeClr val="accent4"/>
        </a:solidFill>
        <a:ln>
          <a:noFill/>
        </a:ln>
      </dgm:spPr>
      <dgm:t>
        <a:bodyPr/>
        <a:lstStyle/>
        <a:p>
          <a:r>
            <a:rPr lang="en-US" sz="1600" b="1" dirty="0" smtClean="0">
              <a:solidFill>
                <a:schemeClr val="bg2"/>
              </a:solidFill>
              <a:latin typeface="+mn-lt"/>
            </a:rPr>
            <a:t>Design</a:t>
          </a:r>
          <a:endParaRPr lang="en-US" sz="1600" b="1" dirty="0">
            <a:solidFill>
              <a:schemeClr val="bg2"/>
            </a:solidFill>
            <a:latin typeface="+mn-lt"/>
          </a:endParaRPr>
        </a:p>
      </dgm:t>
    </dgm:pt>
    <dgm:pt modelId="{99A8372F-7BE6-4862-9DDD-B6C91181E3C0}" type="parTrans" cxnId="{EA691474-FB08-4219-8CFB-B1A69215147C}">
      <dgm:prSet/>
      <dgm:spPr/>
      <dgm:t>
        <a:bodyPr/>
        <a:lstStyle/>
        <a:p>
          <a:endParaRPr lang="en-US" sz="1600" b="1">
            <a:solidFill>
              <a:schemeClr val="bg2"/>
            </a:solidFill>
            <a:latin typeface="+mn-lt"/>
          </a:endParaRPr>
        </a:p>
      </dgm:t>
    </dgm:pt>
    <dgm:pt modelId="{EBE34AE9-5EC3-47E9-94C5-B484DC306C0C}" type="sibTrans" cxnId="{EA691474-FB08-4219-8CFB-B1A69215147C}">
      <dgm:prSet custT="1"/>
      <dgm:spPr>
        <a:solidFill>
          <a:schemeClr val="tx2"/>
        </a:solidFill>
      </dgm:spPr>
      <dgm:t>
        <a:bodyPr/>
        <a:lstStyle/>
        <a:p>
          <a:endParaRPr lang="en-US" sz="1200" b="1">
            <a:solidFill>
              <a:schemeClr val="bg2"/>
            </a:solidFill>
            <a:latin typeface="+mn-lt"/>
          </a:endParaRPr>
        </a:p>
      </dgm:t>
    </dgm:pt>
    <dgm:pt modelId="{C30EAC23-0C14-48FB-B2F8-782C74609DA0}" type="pres">
      <dgm:prSet presAssocID="{8A72F7BB-B1A1-4EB0-8A00-1B37FBDBC275}" presName="diagram" presStyleCnt="0">
        <dgm:presLayoutVars>
          <dgm:dir/>
          <dgm:resizeHandles val="exact"/>
        </dgm:presLayoutVars>
      </dgm:prSet>
      <dgm:spPr/>
      <dgm:t>
        <a:bodyPr/>
        <a:lstStyle/>
        <a:p>
          <a:endParaRPr lang="en-US"/>
        </a:p>
      </dgm:t>
    </dgm:pt>
    <dgm:pt modelId="{06745589-0B5D-4CE2-A458-5B5CA1690479}" type="pres">
      <dgm:prSet presAssocID="{380BB78D-6ACB-4ADF-8E89-901248114120}" presName="node" presStyleLbl="node1" presStyleIdx="0" presStyleCnt="6">
        <dgm:presLayoutVars>
          <dgm:bulletEnabled val="1"/>
        </dgm:presLayoutVars>
      </dgm:prSet>
      <dgm:spPr/>
      <dgm:t>
        <a:bodyPr/>
        <a:lstStyle/>
        <a:p>
          <a:endParaRPr lang="en-US"/>
        </a:p>
      </dgm:t>
    </dgm:pt>
    <dgm:pt modelId="{0BDAEDBD-5726-4FCD-87C6-B5B94EA058DC}" type="pres">
      <dgm:prSet presAssocID="{A6C27967-1695-4532-8ECD-861FA4CE9DDF}" presName="sibTrans" presStyleLbl="sibTrans2D1" presStyleIdx="0" presStyleCnt="5"/>
      <dgm:spPr/>
      <dgm:t>
        <a:bodyPr/>
        <a:lstStyle/>
        <a:p>
          <a:endParaRPr lang="en-US"/>
        </a:p>
      </dgm:t>
    </dgm:pt>
    <dgm:pt modelId="{B9E986EA-A684-4BF7-BE08-C53056D31FCD}" type="pres">
      <dgm:prSet presAssocID="{A6C27967-1695-4532-8ECD-861FA4CE9DDF}" presName="connectorText" presStyleLbl="sibTrans2D1" presStyleIdx="0" presStyleCnt="5"/>
      <dgm:spPr/>
      <dgm:t>
        <a:bodyPr/>
        <a:lstStyle/>
        <a:p>
          <a:endParaRPr lang="en-US"/>
        </a:p>
      </dgm:t>
    </dgm:pt>
    <dgm:pt modelId="{B0702231-4EAB-4EF6-8416-47ED347CBCA3}" type="pres">
      <dgm:prSet presAssocID="{59E3D784-3F51-49A4-B966-1B1CC847EF77}" presName="node" presStyleLbl="node1" presStyleIdx="1" presStyleCnt="6">
        <dgm:presLayoutVars>
          <dgm:bulletEnabled val="1"/>
        </dgm:presLayoutVars>
      </dgm:prSet>
      <dgm:spPr/>
      <dgm:t>
        <a:bodyPr/>
        <a:lstStyle/>
        <a:p>
          <a:endParaRPr lang="en-US"/>
        </a:p>
      </dgm:t>
    </dgm:pt>
    <dgm:pt modelId="{4B252140-D37E-4A67-8130-0041A092F912}" type="pres">
      <dgm:prSet presAssocID="{C8226D68-2232-4FE8-8A90-A4C526079FD5}" presName="sibTrans" presStyleLbl="sibTrans2D1" presStyleIdx="1" presStyleCnt="5"/>
      <dgm:spPr/>
      <dgm:t>
        <a:bodyPr/>
        <a:lstStyle/>
        <a:p>
          <a:endParaRPr lang="en-US"/>
        </a:p>
      </dgm:t>
    </dgm:pt>
    <dgm:pt modelId="{9051EB82-D01F-4FEE-9A72-655E01E49F1D}" type="pres">
      <dgm:prSet presAssocID="{C8226D68-2232-4FE8-8A90-A4C526079FD5}" presName="connectorText" presStyleLbl="sibTrans2D1" presStyleIdx="1" presStyleCnt="5"/>
      <dgm:spPr/>
      <dgm:t>
        <a:bodyPr/>
        <a:lstStyle/>
        <a:p>
          <a:endParaRPr lang="en-US"/>
        </a:p>
      </dgm:t>
    </dgm:pt>
    <dgm:pt modelId="{DD87170C-ECB5-4258-BC35-607069B3FC12}" type="pres">
      <dgm:prSet presAssocID="{EF0CB6CE-D4FA-4A63-B036-4A1DCB490D6C}" presName="node" presStyleLbl="node1" presStyleIdx="2" presStyleCnt="6">
        <dgm:presLayoutVars>
          <dgm:bulletEnabled val="1"/>
        </dgm:presLayoutVars>
      </dgm:prSet>
      <dgm:spPr/>
      <dgm:t>
        <a:bodyPr/>
        <a:lstStyle/>
        <a:p>
          <a:endParaRPr lang="en-US"/>
        </a:p>
      </dgm:t>
    </dgm:pt>
    <dgm:pt modelId="{8DB4A37F-051A-4E15-9F3F-FA633FBAE970}" type="pres">
      <dgm:prSet presAssocID="{786B494A-FF05-4032-B47E-EC0D99CBF424}" presName="sibTrans" presStyleLbl="sibTrans2D1" presStyleIdx="2" presStyleCnt="5"/>
      <dgm:spPr/>
      <dgm:t>
        <a:bodyPr/>
        <a:lstStyle/>
        <a:p>
          <a:endParaRPr lang="en-US"/>
        </a:p>
      </dgm:t>
    </dgm:pt>
    <dgm:pt modelId="{826D30D5-FC88-46A9-8BDC-3F142643253F}" type="pres">
      <dgm:prSet presAssocID="{786B494A-FF05-4032-B47E-EC0D99CBF424}" presName="connectorText" presStyleLbl="sibTrans2D1" presStyleIdx="2" presStyleCnt="5"/>
      <dgm:spPr/>
      <dgm:t>
        <a:bodyPr/>
        <a:lstStyle/>
        <a:p>
          <a:endParaRPr lang="en-US"/>
        </a:p>
      </dgm:t>
    </dgm:pt>
    <dgm:pt modelId="{7638D9FC-5B43-4120-AF64-D0A16FC2C3CC}" type="pres">
      <dgm:prSet presAssocID="{0DF209FD-4CE9-4C06-9D3C-0DB2FFC2E433}" presName="node" presStyleLbl="node1" presStyleIdx="3" presStyleCnt="6">
        <dgm:presLayoutVars>
          <dgm:bulletEnabled val="1"/>
        </dgm:presLayoutVars>
      </dgm:prSet>
      <dgm:spPr/>
      <dgm:t>
        <a:bodyPr/>
        <a:lstStyle/>
        <a:p>
          <a:endParaRPr lang="en-US"/>
        </a:p>
      </dgm:t>
    </dgm:pt>
    <dgm:pt modelId="{32FE8C53-82B4-494B-BED4-595BBC34C90C}" type="pres">
      <dgm:prSet presAssocID="{EBE34AE9-5EC3-47E9-94C5-B484DC306C0C}" presName="sibTrans" presStyleLbl="sibTrans2D1" presStyleIdx="3" presStyleCnt="5"/>
      <dgm:spPr/>
      <dgm:t>
        <a:bodyPr/>
        <a:lstStyle/>
        <a:p>
          <a:endParaRPr lang="en-US"/>
        </a:p>
      </dgm:t>
    </dgm:pt>
    <dgm:pt modelId="{12F854A4-E1E7-4E5E-997D-C4976801A3D9}" type="pres">
      <dgm:prSet presAssocID="{EBE34AE9-5EC3-47E9-94C5-B484DC306C0C}" presName="connectorText" presStyleLbl="sibTrans2D1" presStyleIdx="3" presStyleCnt="5"/>
      <dgm:spPr/>
      <dgm:t>
        <a:bodyPr/>
        <a:lstStyle/>
        <a:p>
          <a:endParaRPr lang="en-US"/>
        </a:p>
      </dgm:t>
    </dgm:pt>
    <dgm:pt modelId="{D4D94840-19A1-4F27-AF4B-95620227531C}" type="pres">
      <dgm:prSet presAssocID="{D1A2D79A-AA6B-4C8A-A999-208B91AC4551}" presName="node" presStyleLbl="node1" presStyleIdx="4" presStyleCnt="6">
        <dgm:presLayoutVars>
          <dgm:bulletEnabled val="1"/>
        </dgm:presLayoutVars>
      </dgm:prSet>
      <dgm:spPr/>
      <dgm:t>
        <a:bodyPr/>
        <a:lstStyle/>
        <a:p>
          <a:endParaRPr lang="en-US"/>
        </a:p>
      </dgm:t>
    </dgm:pt>
    <dgm:pt modelId="{B4304D9D-F080-4562-8E10-259B81477778}" type="pres">
      <dgm:prSet presAssocID="{C3708C07-C3DD-441D-BC11-7860C81A8510}" presName="sibTrans" presStyleLbl="sibTrans2D1" presStyleIdx="4" presStyleCnt="5"/>
      <dgm:spPr/>
      <dgm:t>
        <a:bodyPr/>
        <a:lstStyle/>
        <a:p>
          <a:endParaRPr lang="en-US"/>
        </a:p>
      </dgm:t>
    </dgm:pt>
    <dgm:pt modelId="{09C5E1DB-6AC0-4E59-979F-3A0789F4BA20}" type="pres">
      <dgm:prSet presAssocID="{C3708C07-C3DD-441D-BC11-7860C81A8510}" presName="connectorText" presStyleLbl="sibTrans2D1" presStyleIdx="4" presStyleCnt="5"/>
      <dgm:spPr/>
      <dgm:t>
        <a:bodyPr/>
        <a:lstStyle/>
        <a:p>
          <a:endParaRPr lang="en-US"/>
        </a:p>
      </dgm:t>
    </dgm:pt>
    <dgm:pt modelId="{E58D41B3-83A2-44A9-B8BB-F5AA712E7570}" type="pres">
      <dgm:prSet presAssocID="{9CFACBCB-AD95-4109-9CFE-13CD04505299}" presName="node" presStyleLbl="node1" presStyleIdx="5" presStyleCnt="6">
        <dgm:presLayoutVars>
          <dgm:bulletEnabled val="1"/>
        </dgm:presLayoutVars>
      </dgm:prSet>
      <dgm:spPr/>
      <dgm:t>
        <a:bodyPr/>
        <a:lstStyle/>
        <a:p>
          <a:endParaRPr lang="en-US"/>
        </a:p>
      </dgm:t>
    </dgm:pt>
  </dgm:ptLst>
  <dgm:cxnLst>
    <dgm:cxn modelId="{633DAEEA-64F1-4B63-BCA1-0C01957C8A9D}" type="presOf" srcId="{C8226D68-2232-4FE8-8A90-A4C526079FD5}" destId="{4B252140-D37E-4A67-8130-0041A092F912}" srcOrd="0" destOrd="0" presId="urn:microsoft.com/office/officeart/2005/8/layout/process5"/>
    <dgm:cxn modelId="{0495B96D-74D6-4D3B-8510-71F9637FCD11}" type="presOf" srcId="{786B494A-FF05-4032-B47E-EC0D99CBF424}" destId="{826D30D5-FC88-46A9-8BDC-3F142643253F}" srcOrd="1" destOrd="0" presId="urn:microsoft.com/office/officeart/2005/8/layout/process5"/>
    <dgm:cxn modelId="{D1ABA865-8E0B-427C-AEFA-CB323440BE20}" type="presOf" srcId="{D1A2D79A-AA6B-4C8A-A999-208B91AC4551}" destId="{D4D94840-19A1-4F27-AF4B-95620227531C}" srcOrd="0" destOrd="0" presId="urn:microsoft.com/office/officeart/2005/8/layout/process5"/>
    <dgm:cxn modelId="{B915EE36-732F-47C9-97E5-966CBA75D951}" type="presOf" srcId="{A6C27967-1695-4532-8ECD-861FA4CE9DDF}" destId="{B9E986EA-A684-4BF7-BE08-C53056D31FCD}" srcOrd="1" destOrd="0" presId="urn:microsoft.com/office/officeart/2005/8/layout/process5"/>
    <dgm:cxn modelId="{9A419D80-42DC-462B-8836-78215495B43A}" srcId="{8A72F7BB-B1A1-4EB0-8A00-1B37FBDBC275}" destId="{EF0CB6CE-D4FA-4A63-B036-4A1DCB490D6C}" srcOrd="2" destOrd="0" parTransId="{81488352-CEDD-49FB-8D46-E795CCB7463C}" sibTransId="{786B494A-FF05-4032-B47E-EC0D99CBF424}"/>
    <dgm:cxn modelId="{C36DDEB0-01D1-45E4-9D8B-B0AA86D17ECA}" type="presOf" srcId="{C3708C07-C3DD-441D-BC11-7860C81A8510}" destId="{B4304D9D-F080-4562-8E10-259B81477778}" srcOrd="0" destOrd="0" presId="urn:microsoft.com/office/officeart/2005/8/layout/process5"/>
    <dgm:cxn modelId="{7EFCBBEC-2992-4599-8DE3-C362A8C2CEF4}" type="presOf" srcId="{380BB78D-6ACB-4ADF-8E89-901248114120}" destId="{06745589-0B5D-4CE2-A458-5B5CA1690479}" srcOrd="0" destOrd="0" presId="urn:microsoft.com/office/officeart/2005/8/layout/process5"/>
    <dgm:cxn modelId="{66BB4F47-991C-411B-ADAC-272D1ACE8493}" type="presOf" srcId="{C3708C07-C3DD-441D-BC11-7860C81A8510}" destId="{09C5E1DB-6AC0-4E59-979F-3A0789F4BA20}" srcOrd="1" destOrd="0" presId="urn:microsoft.com/office/officeart/2005/8/layout/process5"/>
    <dgm:cxn modelId="{2543634A-A529-42E6-9C1D-8794F5E989A2}" type="presOf" srcId="{A6C27967-1695-4532-8ECD-861FA4CE9DDF}" destId="{0BDAEDBD-5726-4FCD-87C6-B5B94EA058DC}" srcOrd="0" destOrd="0" presId="urn:microsoft.com/office/officeart/2005/8/layout/process5"/>
    <dgm:cxn modelId="{DB96E585-E26D-45D7-BC6D-0FA517D03247}" srcId="{8A72F7BB-B1A1-4EB0-8A00-1B37FBDBC275}" destId="{D1A2D79A-AA6B-4C8A-A999-208B91AC4551}" srcOrd="4" destOrd="0" parTransId="{4F24D24A-BEAF-4D55-B749-83B17BCF966F}" sibTransId="{C3708C07-C3DD-441D-BC11-7860C81A8510}"/>
    <dgm:cxn modelId="{790F8791-B839-4AEA-B468-5D4B4C532C4C}" type="presOf" srcId="{786B494A-FF05-4032-B47E-EC0D99CBF424}" destId="{8DB4A37F-051A-4E15-9F3F-FA633FBAE970}" srcOrd="0" destOrd="0" presId="urn:microsoft.com/office/officeart/2005/8/layout/process5"/>
    <dgm:cxn modelId="{C23DC6BF-ED22-4FF2-B823-7F4843A3DB7D}" type="presOf" srcId="{C8226D68-2232-4FE8-8A90-A4C526079FD5}" destId="{9051EB82-D01F-4FEE-9A72-655E01E49F1D}" srcOrd="1" destOrd="0" presId="urn:microsoft.com/office/officeart/2005/8/layout/process5"/>
    <dgm:cxn modelId="{E4CE3C04-E2BF-40C3-85BE-46523CBA0825}" type="presOf" srcId="{8A72F7BB-B1A1-4EB0-8A00-1B37FBDBC275}" destId="{C30EAC23-0C14-48FB-B2F8-782C74609DA0}" srcOrd="0" destOrd="0" presId="urn:microsoft.com/office/officeart/2005/8/layout/process5"/>
    <dgm:cxn modelId="{848F3DDA-8467-49BB-B631-FF5151A47413}" type="presOf" srcId="{EBE34AE9-5EC3-47E9-94C5-B484DC306C0C}" destId="{32FE8C53-82B4-494B-BED4-595BBC34C90C}" srcOrd="0" destOrd="0" presId="urn:microsoft.com/office/officeart/2005/8/layout/process5"/>
    <dgm:cxn modelId="{EA691474-FB08-4219-8CFB-B1A69215147C}" srcId="{8A72F7BB-B1A1-4EB0-8A00-1B37FBDBC275}" destId="{0DF209FD-4CE9-4C06-9D3C-0DB2FFC2E433}" srcOrd="3" destOrd="0" parTransId="{99A8372F-7BE6-4862-9DDD-B6C91181E3C0}" sibTransId="{EBE34AE9-5EC3-47E9-94C5-B484DC306C0C}"/>
    <dgm:cxn modelId="{1B67EE85-16A8-4C51-B46B-C342BC0F4E84}" type="presOf" srcId="{59E3D784-3F51-49A4-B966-1B1CC847EF77}" destId="{B0702231-4EAB-4EF6-8416-47ED347CBCA3}" srcOrd="0" destOrd="0" presId="urn:microsoft.com/office/officeart/2005/8/layout/process5"/>
    <dgm:cxn modelId="{0DA1BB72-8F75-49F9-9F54-3B49A9F2DBFD}" type="presOf" srcId="{0DF209FD-4CE9-4C06-9D3C-0DB2FFC2E433}" destId="{7638D9FC-5B43-4120-AF64-D0A16FC2C3CC}" srcOrd="0" destOrd="0" presId="urn:microsoft.com/office/officeart/2005/8/layout/process5"/>
    <dgm:cxn modelId="{E011A4BD-A42A-4758-94D3-14597B6A1B11}" srcId="{8A72F7BB-B1A1-4EB0-8A00-1B37FBDBC275}" destId="{380BB78D-6ACB-4ADF-8E89-901248114120}" srcOrd="0" destOrd="0" parTransId="{9CA67818-C82C-44F7-8FF0-745F4C6E909E}" sibTransId="{A6C27967-1695-4532-8ECD-861FA4CE9DDF}"/>
    <dgm:cxn modelId="{EC506278-FD97-47AE-AAF1-2F5DE180E580}" srcId="{8A72F7BB-B1A1-4EB0-8A00-1B37FBDBC275}" destId="{9CFACBCB-AD95-4109-9CFE-13CD04505299}" srcOrd="5" destOrd="0" parTransId="{1D2D3D5B-FBF1-43B5-8DCA-EA8C13BE0412}" sibTransId="{540827D3-C957-4128-882D-AD7F59C8C1D2}"/>
    <dgm:cxn modelId="{7BF750DA-837E-43D3-AC37-F5EA75559A52}" type="presOf" srcId="{EF0CB6CE-D4FA-4A63-B036-4A1DCB490D6C}" destId="{DD87170C-ECB5-4258-BC35-607069B3FC12}" srcOrd="0" destOrd="0" presId="urn:microsoft.com/office/officeart/2005/8/layout/process5"/>
    <dgm:cxn modelId="{7190EB6D-2710-4301-B29C-C087047D2B53}" type="presOf" srcId="{9CFACBCB-AD95-4109-9CFE-13CD04505299}" destId="{E58D41B3-83A2-44A9-B8BB-F5AA712E7570}" srcOrd="0" destOrd="0" presId="urn:microsoft.com/office/officeart/2005/8/layout/process5"/>
    <dgm:cxn modelId="{8EE57662-9E4A-4369-A528-BFBB4D07D1CF}" srcId="{8A72F7BB-B1A1-4EB0-8A00-1B37FBDBC275}" destId="{59E3D784-3F51-49A4-B966-1B1CC847EF77}" srcOrd="1" destOrd="0" parTransId="{301F6690-909A-452F-A80E-4ECAA4A64A10}" sibTransId="{C8226D68-2232-4FE8-8A90-A4C526079FD5}"/>
    <dgm:cxn modelId="{5402E8E6-D90C-446B-B16D-103AA3F50E13}" type="presOf" srcId="{EBE34AE9-5EC3-47E9-94C5-B484DC306C0C}" destId="{12F854A4-E1E7-4E5E-997D-C4976801A3D9}" srcOrd="1" destOrd="0" presId="urn:microsoft.com/office/officeart/2005/8/layout/process5"/>
    <dgm:cxn modelId="{19E451FA-DFD2-44AB-91FD-48767877D254}" type="presParOf" srcId="{C30EAC23-0C14-48FB-B2F8-782C74609DA0}" destId="{06745589-0B5D-4CE2-A458-5B5CA1690479}" srcOrd="0" destOrd="0" presId="urn:microsoft.com/office/officeart/2005/8/layout/process5"/>
    <dgm:cxn modelId="{77B371D7-9EEE-4B7C-8CCB-A74AAC146492}" type="presParOf" srcId="{C30EAC23-0C14-48FB-B2F8-782C74609DA0}" destId="{0BDAEDBD-5726-4FCD-87C6-B5B94EA058DC}" srcOrd="1" destOrd="0" presId="urn:microsoft.com/office/officeart/2005/8/layout/process5"/>
    <dgm:cxn modelId="{38C4B4B1-070F-4D0F-8C68-449DF7E689F4}" type="presParOf" srcId="{0BDAEDBD-5726-4FCD-87C6-B5B94EA058DC}" destId="{B9E986EA-A684-4BF7-BE08-C53056D31FCD}" srcOrd="0" destOrd="0" presId="urn:microsoft.com/office/officeart/2005/8/layout/process5"/>
    <dgm:cxn modelId="{5C4F948F-444D-4E85-A036-EDFE90967667}" type="presParOf" srcId="{C30EAC23-0C14-48FB-B2F8-782C74609DA0}" destId="{B0702231-4EAB-4EF6-8416-47ED347CBCA3}" srcOrd="2" destOrd="0" presId="urn:microsoft.com/office/officeart/2005/8/layout/process5"/>
    <dgm:cxn modelId="{3A13EBA6-9F3A-4B23-97BE-E488701E8B4F}" type="presParOf" srcId="{C30EAC23-0C14-48FB-B2F8-782C74609DA0}" destId="{4B252140-D37E-4A67-8130-0041A092F912}" srcOrd="3" destOrd="0" presId="urn:microsoft.com/office/officeart/2005/8/layout/process5"/>
    <dgm:cxn modelId="{C217053C-F05D-41B7-879A-6F3EF5491D27}" type="presParOf" srcId="{4B252140-D37E-4A67-8130-0041A092F912}" destId="{9051EB82-D01F-4FEE-9A72-655E01E49F1D}" srcOrd="0" destOrd="0" presId="urn:microsoft.com/office/officeart/2005/8/layout/process5"/>
    <dgm:cxn modelId="{8A6B0991-7588-4146-9DC6-6ACB3F2FECAA}" type="presParOf" srcId="{C30EAC23-0C14-48FB-B2F8-782C74609DA0}" destId="{DD87170C-ECB5-4258-BC35-607069B3FC12}" srcOrd="4" destOrd="0" presId="urn:microsoft.com/office/officeart/2005/8/layout/process5"/>
    <dgm:cxn modelId="{5E23E40A-C716-46C3-A929-550723184F70}" type="presParOf" srcId="{C30EAC23-0C14-48FB-B2F8-782C74609DA0}" destId="{8DB4A37F-051A-4E15-9F3F-FA633FBAE970}" srcOrd="5" destOrd="0" presId="urn:microsoft.com/office/officeart/2005/8/layout/process5"/>
    <dgm:cxn modelId="{3C7B5D4E-E96B-45F4-88CD-3FC6A1944DAB}" type="presParOf" srcId="{8DB4A37F-051A-4E15-9F3F-FA633FBAE970}" destId="{826D30D5-FC88-46A9-8BDC-3F142643253F}" srcOrd="0" destOrd="0" presId="urn:microsoft.com/office/officeart/2005/8/layout/process5"/>
    <dgm:cxn modelId="{9D8B7A16-D95C-4974-A2EA-0450C55893CC}" type="presParOf" srcId="{C30EAC23-0C14-48FB-B2F8-782C74609DA0}" destId="{7638D9FC-5B43-4120-AF64-D0A16FC2C3CC}" srcOrd="6" destOrd="0" presId="urn:microsoft.com/office/officeart/2005/8/layout/process5"/>
    <dgm:cxn modelId="{D53E7CC0-CB6F-4206-9198-6BCA6B6E2B9D}" type="presParOf" srcId="{C30EAC23-0C14-48FB-B2F8-782C74609DA0}" destId="{32FE8C53-82B4-494B-BED4-595BBC34C90C}" srcOrd="7" destOrd="0" presId="urn:microsoft.com/office/officeart/2005/8/layout/process5"/>
    <dgm:cxn modelId="{975776DE-637D-49B0-8E14-6FDC284DA6C0}" type="presParOf" srcId="{32FE8C53-82B4-494B-BED4-595BBC34C90C}" destId="{12F854A4-E1E7-4E5E-997D-C4976801A3D9}" srcOrd="0" destOrd="0" presId="urn:microsoft.com/office/officeart/2005/8/layout/process5"/>
    <dgm:cxn modelId="{672F12C7-1F8D-4E83-BF10-A09B7C4DAA44}" type="presParOf" srcId="{C30EAC23-0C14-48FB-B2F8-782C74609DA0}" destId="{D4D94840-19A1-4F27-AF4B-95620227531C}" srcOrd="8" destOrd="0" presId="urn:microsoft.com/office/officeart/2005/8/layout/process5"/>
    <dgm:cxn modelId="{3581B7CD-1CF9-417D-B58A-92B3DC325B21}" type="presParOf" srcId="{C30EAC23-0C14-48FB-B2F8-782C74609DA0}" destId="{B4304D9D-F080-4562-8E10-259B81477778}" srcOrd="9" destOrd="0" presId="urn:microsoft.com/office/officeart/2005/8/layout/process5"/>
    <dgm:cxn modelId="{51DCD351-4704-479B-B8F9-F5EA146C1B53}" type="presParOf" srcId="{B4304D9D-F080-4562-8E10-259B81477778}" destId="{09C5E1DB-6AC0-4E59-979F-3A0789F4BA20}" srcOrd="0" destOrd="0" presId="urn:microsoft.com/office/officeart/2005/8/layout/process5"/>
    <dgm:cxn modelId="{708C586A-9309-4E48-9151-DB9F14F8A337}" type="presParOf" srcId="{C30EAC23-0C14-48FB-B2F8-782C74609DA0}" destId="{E58D41B3-83A2-44A9-B8BB-F5AA712E7570}" srcOrd="10" destOrd="0" presId="urn:microsoft.com/office/officeart/2005/8/layout/process5"/>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3.xml><?xml version="1.0" encoding="utf-8"?>
<dgm:dataModel xmlns:dgm="http://schemas.openxmlformats.org/drawingml/2006/diagram" xmlns:a="http://schemas.openxmlformats.org/drawingml/2006/main">
  <dgm:ptLst>
    <dgm:pt modelId="{8A72F7BB-B1A1-4EB0-8A00-1B37FBDBC275}" type="doc">
      <dgm:prSet loTypeId="urn:microsoft.com/office/officeart/2005/8/layout/hProcess11" loCatId="process" qsTypeId="urn:microsoft.com/office/officeart/2005/8/quickstyle/simple1" qsCatId="simple" csTypeId="urn:microsoft.com/office/officeart/2005/8/colors/colorful1" csCatId="colorful" phldr="1"/>
      <dgm:spPr/>
      <dgm:t>
        <a:bodyPr/>
        <a:lstStyle/>
        <a:p>
          <a:endParaRPr lang="en-US"/>
        </a:p>
      </dgm:t>
    </dgm:pt>
    <dgm:pt modelId="{9CFACBCB-AD95-4109-9CFE-13CD04505299}">
      <dgm:prSet phldrT="[Text]" custT="1"/>
      <dgm:spPr/>
      <dgm:t>
        <a:bodyPr/>
        <a:lstStyle/>
        <a:p>
          <a:r>
            <a:rPr lang="en-US" sz="1200" b="1" smtClean="0">
              <a:solidFill>
                <a:schemeClr val="tx2"/>
              </a:solidFill>
              <a:latin typeface="+mn-lt"/>
            </a:rPr>
            <a:t>Launch</a:t>
          </a:r>
          <a:endParaRPr lang="en-US" sz="1200" b="1" dirty="0">
            <a:solidFill>
              <a:schemeClr val="tx2"/>
            </a:solidFill>
            <a:latin typeface="+mn-lt"/>
          </a:endParaRPr>
        </a:p>
      </dgm:t>
    </dgm:pt>
    <dgm:pt modelId="{1D2D3D5B-FBF1-43B5-8DCA-EA8C13BE0412}" type="parTrans" cxnId="{EC506278-FD97-47AE-AAF1-2F5DE180E580}">
      <dgm:prSet/>
      <dgm:spPr/>
      <dgm:t>
        <a:bodyPr/>
        <a:lstStyle/>
        <a:p>
          <a:endParaRPr lang="en-US" sz="1200" b="1">
            <a:solidFill>
              <a:schemeClr val="tx2"/>
            </a:solidFill>
            <a:latin typeface="+mn-lt"/>
          </a:endParaRPr>
        </a:p>
      </dgm:t>
    </dgm:pt>
    <dgm:pt modelId="{540827D3-C957-4128-882D-AD7F59C8C1D2}" type="sibTrans" cxnId="{EC506278-FD97-47AE-AAF1-2F5DE180E580}">
      <dgm:prSet/>
      <dgm:spPr/>
      <dgm:t>
        <a:bodyPr/>
        <a:lstStyle/>
        <a:p>
          <a:endParaRPr lang="en-US" sz="1200" b="1">
            <a:solidFill>
              <a:schemeClr val="tx2"/>
            </a:solidFill>
            <a:latin typeface="+mn-lt"/>
          </a:endParaRPr>
        </a:p>
      </dgm:t>
    </dgm:pt>
    <dgm:pt modelId="{380BB78D-6ACB-4ADF-8E89-901248114120}">
      <dgm:prSet phldrT="[Text]" custT="1"/>
      <dgm:spPr/>
      <dgm:t>
        <a:bodyPr/>
        <a:lstStyle/>
        <a:p>
          <a:r>
            <a:rPr lang="en-US" sz="1200" b="1" dirty="0" smtClean="0">
              <a:solidFill>
                <a:schemeClr val="tx2"/>
              </a:solidFill>
              <a:latin typeface="+mn-lt"/>
            </a:rPr>
            <a:t>Meeting</a:t>
          </a:r>
          <a:endParaRPr lang="en-US" sz="1200" b="1" dirty="0">
            <a:solidFill>
              <a:schemeClr val="tx2"/>
            </a:solidFill>
            <a:latin typeface="+mn-lt"/>
          </a:endParaRPr>
        </a:p>
      </dgm:t>
    </dgm:pt>
    <dgm:pt modelId="{9CA67818-C82C-44F7-8FF0-745F4C6E909E}" type="parTrans" cxnId="{E011A4BD-A42A-4758-94D3-14597B6A1B11}">
      <dgm:prSet/>
      <dgm:spPr/>
      <dgm:t>
        <a:bodyPr/>
        <a:lstStyle/>
        <a:p>
          <a:endParaRPr lang="en-US" sz="1200" b="1">
            <a:solidFill>
              <a:schemeClr val="tx2"/>
            </a:solidFill>
            <a:latin typeface="+mn-lt"/>
          </a:endParaRPr>
        </a:p>
      </dgm:t>
    </dgm:pt>
    <dgm:pt modelId="{A6C27967-1695-4532-8ECD-861FA4CE9DDF}" type="sibTrans" cxnId="{E011A4BD-A42A-4758-94D3-14597B6A1B11}">
      <dgm:prSet/>
      <dgm:spPr/>
      <dgm:t>
        <a:bodyPr/>
        <a:lstStyle/>
        <a:p>
          <a:endParaRPr lang="en-US" sz="1200" b="1">
            <a:solidFill>
              <a:schemeClr val="tx2"/>
            </a:solidFill>
            <a:latin typeface="+mn-lt"/>
          </a:endParaRPr>
        </a:p>
      </dgm:t>
    </dgm:pt>
    <dgm:pt modelId="{59E3D784-3F51-49A4-B966-1B1CC847EF77}">
      <dgm:prSet phldrT="[Text]" custT="1"/>
      <dgm:spPr/>
      <dgm:t>
        <a:bodyPr/>
        <a:lstStyle/>
        <a:p>
          <a:r>
            <a:rPr lang="en-US" sz="1200" b="1" dirty="0" smtClean="0">
              <a:solidFill>
                <a:schemeClr val="tx2"/>
              </a:solidFill>
              <a:latin typeface="+mn-lt"/>
            </a:rPr>
            <a:t>Research</a:t>
          </a:r>
          <a:endParaRPr lang="en-US" sz="1200" b="1" dirty="0">
            <a:solidFill>
              <a:schemeClr val="tx2"/>
            </a:solidFill>
            <a:latin typeface="+mn-lt"/>
          </a:endParaRPr>
        </a:p>
      </dgm:t>
    </dgm:pt>
    <dgm:pt modelId="{301F6690-909A-452F-A80E-4ECAA4A64A10}" type="parTrans" cxnId="{8EE57662-9E4A-4369-A528-BFBB4D07D1CF}">
      <dgm:prSet/>
      <dgm:spPr/>
      <dgm:t>
        <a:bodyPr/>
        <a:lstStyle/>
        <a:p>
          <a:endParaRPr lang="en-US" sz="1200" b="1">
            <a:solidFill>
              <a:schemeClr val="tx2"/>
            </a:solidFill>
            <a:latin typeface="+mn-lt"/>
          </a:endParaRPr>
        </a:p>
      </dgm:t>
    </dgm:pt>
    <dgm:pt modelId="{C8226D68-2232-4FE8-8A90-A4C526079FD5}" type="sibTrans" cxnId="{8EE57662-9E4A-4369-A528-BFBB4D07D1CF}">
      <dgm:prSet/>
      <dgm:spPr/>
      <dgm:t>
        <a:bodyPr/>
        <a:lstStyle/>
        <a:p>
          <a:endParaRPr lang="en-US" sz="1200" b="1">
            <a:solidFill>
              <a:schemeClr val="tx2"/>
            </a:solidFill>
            <a:latin typeface="+mn-lt"/>
          </a:endParaRPr>
        </a:p>
      </dgm:t>
    </dgm:pt>
    <dgm:pt modelId="{EF0CB6CE-D4FA-4A63-B036-4A1DCB490D6C}">
      <dgm:prSet phldrT="[Text]" custT="1"/>
      <dgm:spPr/>
      <dgm:t>
        <a:bodyPr/>
        <a:lstStyle/>
        <a:p>
          <a:r>
            <a:rPr lang="en-US" sz="1200" b="1" dirty="0" smtClean="0">
              <a:solidFill>
                <a:schemeClr val="tx2"/>
              </a:solidFill>
              <a:latin typeface="+mn-lt"/>
            </a:rPr>
            <a:t>Reporting</a:t>
          </a:r>
          <a:endParaRPr lang="en-US" sz="1200" b="1" dirty="0">
            <a:solidFill>
              <a:schemeClr val="tx2"/>
            </a:solidFill>
            <a:latin typeface="+mn-lt"/>
          </a:endParaRPr>
        </a:p>
      </dgm:t>
    </dgm:pt>
    <dgm:pt modelId="{81488352-CEDD-49FB-8D46-E795CCB7463C}" type="parTrans" cxnId="{9A419D80-42DC-462B-8836-78215495B43A}">
      <dgm:prSet/>
      <dgm:spPr/>
      <dgm:t>
        <a:bodyPr/>
        <a:lstStyle/>
        <a:p>
          <a:endParaRPr lang="en-US" sz="1200" b="1">
            <a:solidFill>
              <a:schemeClr val="tx2"/>
            </a:solidFill>
            <a:latin typeface="+mn-lt"/>
          </a:endParaRPr>
        </a:p>
      </dgm:t>
    </dgm:pt>
    <dgm:pt modelId="{786B494A-FF05-4032-B47E-EC0D99CBF424}" type="sibTrans" cxnId="{9A419D80-42DC-462B-8836-78215495B43A}">
      <dgm:prSet/>
      <dgm:spPr/>
      <dgm:t>
        <a:bodyPr/>
        <a:lstStyle/>
        <a:p>
          <a:endParaRPr lang="en-US" sz="1200" b="1">
            <a:solidFill>
              <a:schemeClr val="tx2"/>
            </a:solidFill>
            <a:latin typeface="+mn-lt"/>
          </a:endParaRPr>
        </a:p>
      </dgm:t>
    </dgm:pt>
    <dgm:pt modelId="{D1A2D79A-AA6B-4C8A-A999-208B91AC4551}">
      <dgm:prSet custT="1"/>
      <dgm:spPr/>
      <dgm:t>
        <a:bodyPr/>
        <a:lstStyle/>
        <a:p>
          <a:r>
            <a:rPr lang="en-US" sz="1200" b="1" dirty="0" smtClean="0">
              <a:solidFill>
                <a:schemeClr val="tx2"/>
              </a:solidFill>
              <a:latin typeface="+mn-lt"/>
            </a:rPr>
            <a:t>Programming</a:t>
          </a:r>
          <a:endParaRPr lang="en-US" sz="1200" b="1" dirty="0">
            <a:solidFill>
              <a:schemeClr val="tx2"/>
            </a:solidFill>
            <a:latin typeface="+mn-lt"/>
          </a:endParaRPr>
        </a:p>
      </dgm:t>
    </dgm:pt>
    <dgm:pt modelId="{4F24D24A-BEAF-4D55-B749-83B17BCF966F}" type="parTrans" cxnId="{DB96E585-E26D-45D7-BC6D-0FA517D03247}">
      <dgm:prSet/>
      <dgm:spPr/>
      <dgm:t>
        <a:bodyPr/>
        <a:lstStyle/>
        <a:p>
          <a:endParaRPr lang="en-US" sz="1200" b="1">
            <a:solidFill>
              <a:schemeClr val="tx2"/>
            </a:solidFill>
            <a:latin typeface="+mn-lt"/>
          </a:endParaRPr>
        </a:p>
      </dgm:t>
    </dgm:pt>
    <dgm:pt modelId="{C3708C07-C3DD-441D-BC11-7860C81A8510}" type="sibTrans" cxnId="{DB96E585-E26D-45D7-BC6D-0FA517D03247}">
      <dgm:prSet/>
      <dgm:spPr/>
      <dgm:t>
        <a:bodyPr/>
        <a:lstStyle/>
        <a:p>
          <a:endParaRPr lang="en-US" sz="1200" b="1">
            <a:solidFill>
              <a:schemeClr val="tx2"/>
            </a:solidFill>
            <a:latin typeface="+mn-lt"/>
          </a:endParaRPr>
        </a:p>
      </dgm:t>
    </dgm:pt>
    <dgm:pt modelId="{0DF209FD-4CE9-4C06-9D3C-0DB2FFC2E433}">
      <dgm:prSet custT="1"/>
      <dgm:spPr/>
      <dgm:t>
        <a:bodyPr/>
        <a:lstStyle/>
        <a:p>
          <a:r>
            <a:rPr lang="en-US" sz="1200" b="1" smtClean="0">
              <a:solidFill>
                <a:schemeClr val="tx2"/>
              </a:solidFill>
              <a:latin typeface="+mn-lt"/>
            </a:rPr>
            <a:t>Design</a:t>
          </a:r>
          <a:endParaRPr lang="en-US" sz="1200" b="1" dirty="0">
            <a:solidFill>
              <a:schemeClr val="tx2"/>
            </a:solidFill>
            <a:latin typeface="+mn-lt"/>
          </a:endParaRPr>
        </a:p>
      </dgm:t>
    </dgm:pt>
    <dgm:pt modelId="{99A8372F-7BE6-4862-9DDD-B6C91181E3C0}" type="parTrans" cxnId="{EA691474-FB08-4219-8CFB-B1A69215147C}">
      <dgm:prSet/>
      <dgm:spPr/>
      <dgm:t>
        <a:bodyPr/>
        <a:lstStyle/>
        <a:p>
          <a:endParaRPr lang="en-US" sz="1200" b="1">
            <a:solidFill>
              <a:schemeClr val="tx2"/>
            </a:solidFill>
            <a:latin typeface="+mn-lt"/>
          </a:endParaRPr>
        </a:p>
      </dgm:t>
    </dgm:pt>
    <dgm:pt modelId="{EBE34AE9-5EC3-47E9-94C5-B484DC306C0C}" type="sibTrans" cxnId="{EA691474-FB08-4219-8CFB-B1A69215147C}">
      <dgm:prSet/>
      <dgm:spPr/>
      <dgm:t>
        <a:bodyPr/>
        <a:lstStyle/>
        <a:p>
          <a:endParaRPr lang="en-US" sz="1200" b="1">
            <a:solidFill>
              <a:schemeClr val="tx2"/>
            </a:solidFill>
            <a:latin typeface="+mn-lt"/>
          </a:endParaRPr>
        </a:p>
      </dgm:t>
    </dgm:pt>
    <dgm:pt modelId="{7E980D9D-E2B9-4A97-BFEB-E9BE604E1003}" type="pres">
      <dgm:prSet presAssocID="{8A72F7BB-B1A1-4EB0-8A00-1B37FBDBC275}" presName="Name0" presStyleCnt="0">
        <dgm:presLayoutVars>
          <dgm:dir/>
          <dgm:resizeHandles val="exact"/>
        </dgm:presLayoutVars>
      </dgm:prSet>
      <dgm:spPr/>
      <dgm:t>
        <a:bodyPr/>
        <a:lstStyle/>
        <a:p>
          <a:endParaRPr lang="en-US"/>
        </a:p>
      </dgm:t>
    </dgm:pt>
    <dgm:pt modelId="{44B557DF-C286-489C-883B-EEA698E476A9}" type="pres">
      <dgm:prSet presAssocID="{8A72F7BB-B1A1-4EB0-8A00-1B37FBDBC275}" presName="arrow" presStyleLbl="bgShp" presStyleIdx="0" presStyleCnt="1"/>
      <dgm:spPr>
        <a:solidFill>
          <a:schemeClr val="tx2"/>
        </a:solidFill>
      </dgm:spPr>
      <dgm:t>
        <a:bodyPr/>
        <a:lstStyle/>
        <a:p>
          <a:endParaRPr lang="en-US"/>
        </a:p>
      </dgm:t>
    </dgm:pt>
    <dgm:pt modelId="{2E3A000C-0D82-40DB-9B11-7ECFE9A74FD9}" type="pres">
      <dgm:prSet presAssocID="{8A72F7BB-B1A1-4EB0-8A00-1B37FBDBC275}" presName="points" presStyleCnt="0"/>
      <dgm:spPr/>
    </dgm:pt>
    <dgm:pt modelId="{0AD537A7-979A-4A28-8667-DC0F42202574}" type="pres">
      <dgm:prSet presAssocID="{380BB78D-6ACB-4ADF-8E89-901248114120}" presName="compositeA" presStyleCnt="0"/>
      <dgm:spPr/>
    </dgm:pt>
    <dgm:pt modelId="{DFEC8B78-76EC-4B63-8211-9C4A231C5E44}" type="pres">
      <dgm:prSet presAssocID="{380BB78D-6ACB-4ADF-8E89-901248114120}" presName="textA" presStyleLbl="revTx" presStyleIdx="0" presStyleCnt="6">
        <dgm:presLayoutVars>
          <dgm:bulletEnabled val="1"/>
        </dgm:presLayoutVars>
      </dgm:prSet>
      <dgm:spPr/>
      <dgm:t>
        <a:bodyPr/>
        <a:lstStyle/>
        <a:p>
          <a:endParaRPr lang="en-US"/>
        </a:p>
      </dgm:t>
    </dgm:pt>
    <dgm:pt modelId="{94B9FCA7-F27D-49C8-B70C-71F598F9F3F3}" type="pres">
      <dgm:prSet presAssocID="{380BB78D-6ACB-4ADF-8E89-901248114120}" presName="circleA" presStyleLbl="node1" presStyleIdx="0" presStyleCnt="6"/>
      <dgm:spPr>
        <a:ln>
          <a:noFill/>
        </a:ln>
      </dgm:spPr>
      <dgm:t>
        <a:bodyPr/>
        <a:lstStyle/>
        <a:p>
          <a:endParaRPr lang="en-US"/>
        </a:p>
      </dgm:t>
    </dgm:pt>
    <dgm:pt modelId="{B4BC4F21-DD43-437B-924B-EDE3373C1EEC}" type="pres">
      <dgm:prSet presAssocID="{380BB78D-6ACB-4ADF-8E89-901248114120}" presName="spaceA" presStyleCnt="0"/>
      <dgm:spPr/>
    </dgm:pt>
    <dgm:pt modelId="{2097F8AB-0317-4011-9656-4E96D3A4F553}" type="pres">
      <dgm:prSet presAssocID="{A6C27967-1695-4532-8ECD-861FA4CE9DDF}" presName="space" presStyleCnt="0"/>
      <dgm:spPr/>
    </dgm:pt>
    <dgm:pt modelId="{CECB7361-C133-4EF8-A66D-EE18F823C372}" type="pres">
      <dgm:prSet presAssocID="{59E3D784-3F51-49A4-B966-1B1CC847EF77}" presName="compositeB" presStyleCnt="0"/>
      <dgm:spPr/>
    </dgm:pt>
    <dgm:pt modelId="{8F03C89C-47DC-4A52-A4D9-2834532561D1}" type="pres">
      <dgm:prSet presAssocID="{59E3D784-3F51-49A4-B966-1B1CC847EF77}" presName="textB" presStyleLbl="revTx" presStyleIdx="1" presStyleCnt="6" custScaleX="132125">
        <dgm:presLayoutVars>
          <dgm:bulletEnabled val="1"/>
        </dgm:presLayoutVars>
      </dgm:prSet>
      <dgm:spPr/>
      <dgm:t>
        <a:bodyPr/>
        <a:lstStyle/>
        <a:p>
          <a:endParaRPr lang="en-US"/>
        </a:p>
      </dgm:t>
    </dgm:pt>
    <dgm:pt modelId="{72F63510-A6FD-4ACA-99E5-A1A02D44318D}" type="pres">
      <dgm:prSet presAssocID="{59E3D784-3F51-49A4-B966-1B1CC847EF77}" presName="circleB" presStyleLbl="node1" presStyleIdx="1" presStyleCnt="6"/>
      <dgm:spPr>
        <a:ln>
          <a:noFill/>
        </a:ln>
      </dgm:spPr>
      <dgm:t>
        <a:bodyPr/>
        <a:lstStyle/>
        <a:p>
          <a:endParaRPr lang="en-US"/>
        </a:p>
      </dgm:t>
    </dgm:pt>
    <dgm:pt modelId="{E73C0B13-6D64-4528-8361-00F93BAF20E3}" type="pres">
      <dgm:prSet presAssocID="{59E3D784-3F51-49A4-B966-1B1CC847EF77}" presName="spaceB" presStyleCnt="0"/>
      <dgm:spPr/>
    </dgm:pt>
    <dgm:pt modelId="{C94E7FD4-CCA4-4E88-B34A-8613B191BFFB}" type="pres">
      <dgm:prSet presAssocID="{C8226D68-2232-4FE8-8A90-A4C526079FD5}" presName="space" presStyleCnt="0"/>
      <dgm:spPr/>
    </dgm:pt>
    <dgm:pt modelId="{6CFCD684-AA94-44A8-BD3B-3B99F3609A7F}" type="pres">
      <dgm:prSet presAssocID="{EF0CB6CE-D4FA-4A63-B036-4A1DCB490D6C}" presName="compositeA" presStyleCnt="0"/>
      <dgm:spPr/>
    </dgm:pt>
    <dgm:pt modelId="{D72EC167-7433-47FA-9265-810B2EAC13FA}" type="pres">
      <dgm:prSet presAssocID="{EF0CB6CE-D4FA-4A63-B036-4A1DCB490D6C}" presName="textA" presStyleLbl="revTx" presStyleIdx="2" presStyleCnt="6" custScaleX="138354">
        <dgm:presLayoutVars>
          <dgm:bulletEnabled val="1"/>
        </dgm:presLayoutVars>
      </dgm:prSet>
      <dgm:spPr/>
      <dgm:t>
        <a:bodyPr/>
        <a:lstStyle/>
        <a:p>
          <a:endParaRPr lang="en-US"/>
        </a:p>
      </dgm:t>
    </dgm:pt>
    <dgm:pt modelId="{85F835DD-FD99-46A2-A514-63CB6367E4FD}" type="pres">
      <dgm:prSet presAssocID="{EF0CB6CE-D4FA-4A63-B036-4A1DCB490D6C}" presName="circleA" presStyleLbl="node1" presStyleIdx="2" presStyleCnt="6"/>
      <dgm:spPr>
        <a:ln>
          <a:noFill/>
        </a:ln>
      </dgm:spPr>
      <dgm:t>
        <a:bodyPr/>
        <a:lstStyle/>
        <a:p>
          <a:endParaRPr lang="en-US"/>
        </a:p>
      </dgm:t>
    </dgm:pt>
    <dgm:pt modelId="{1D459C38-144D-499C-9BD1-745C40096194}" type="pres">
      <dgm:prSet presAssocID="{EF0CB6CE-D4FA-4A63-B036-4A1DCB490D6C}" presName="spaceA" presStyleCnt="0"/>
      <dgm:spPr/>
    </dgm:pt>
    <dgm:pt modelId="{73163976-AEB2-46B2-8EF1-380D11114F0C}" type="pres">
      <dgm:prSet presAssocID="{786B494A-FF05-4032-B47E-EC0D99CBF424}" presName="space" presStyleCnt="0"/>
      <dgm:spPr/>
    </dgm:pt>
    <dgm:pt modelId="{31E6E90B-D0CE-4448-ACAE-F1999BAB1A0F}" type="pres">
      <dgm:prSet presAssocID="{0DF209FD-4CE9-4C06-9D3C-0DB2FFC2E433}" presName="compositeB" presStyleCnt="0"/>
      <dgm:spPr/>
    </dgm:pt>
    <dgm:pt modelId="{7468824A-41B5-4CF6-BEA0-7EB914677491}" type="pres">
      <dgm:prSet presAssocID="{0DF209FD-4CE9-4C06-9D3C-0DB2FFC2E433}" presName="textB" presStyleLbl="revTx" presStyleIdx="3" presStyleCnt="6">
        <dgm:presLayoutVars>
          <dgm:bulletEnabled val="1"/>
        </dgm:presLayoutVars>
      </dgm:prSet>
      <dgm:spPr/>
      <dgm:t>
        <a:bodyPr/>
        <a:lstStyle/>
        <a:p>
          <a:endParaRPr lang="en-US"/>
        </a:p>
      </dgm:t>
    </dgm:pt>
    <dgm:pt modelId="{EF692215-895B-4E26-AFC3-A90A2867E767}" type="pres">
      <dgm:prSet presAssocID="{0DF209FD-4CE9-4C06-9D3C-0DB2FFC2E433}" presName="circleB" presStyleLbl="node1" presStyleIdx="3" presStyleCnt="6"/>
      <dgm:spPr>
        <a:ln>
          <a:noFill/>
        </a:ln>
      </dgm:spPr>
      <dgm:t>
        <a:bodyPr/>
        <a:lstStyle/>
        <a:p>
          <a:endParaRPr lang="en-US"/>
        </a:p>
      </dgm:t>
    </dgm:pt>
    <dgm:pt modelId="{2E4392B4-A3BD-4796-97EE-E04E1A064CBC}" type="pres">
      <dgm:prSet presAssocID="{0DF209FD-4CE9-4C06-9D3C-0DB2FFC2E433}" presName="spaceB" presStyleCnt="0"/>
      <dgm:spPr/>
    </dgm:pt>
    <dgm:pt modelId="{7E034374-968C-4BED-B718-05B3593D2382}" type="pres">
      <dgm:prSet presAssocID="{EBE34AE9-5EC3-47E9-94C5-B484DC306C0C}" presName="space" presStyleCnt="0"/>
      <dgm:spPr/>
    </dgm:pt>
    <dgm:pt modelId="{EED08942-537F-440F-AD1C-DD25F7699FD0}" type="pres">
      <dgm:prSet presAssocID="{D1A2D79A-AA6B-4C8A-A999-208B91AC4551}" presName="compositeA" presStyleCnt="0"/>
      <dgm:spPr/>
    </dgm:pt>
    <dgm:pt modelId="{0582B260-6EFF-428D-84BD-30189B73238B}" type="pres">
      <dgm:prSet presAssocID="{D1A2D79A-AA6B-4C8A-A999-208B91AC4551}" presName="textA" presStyleLbl="revTx" presStyleIdx="4" presStyleCnt="6" custScaleX="158415">
        <dgm:presLayoutVars>
          <dgm:bulletEnabled val="1"/>
        </dgm:presLayoutVars>
      </dgm:prSet>
      <dgm:spPr/>
      <dgm:t>
        <a:bodyPr/>
        <a:lstStyle/>
        <a:p>
          <a:endParaRPr lang="en-US"/>
        </a:p>
      </dgm:t>
    </dgm:pt>
    <dgm:pt modelId="{C36F123F-AEC8-4E23-AA6F-16E3CA274EDC}" type="pres">
      <dgm:prSet presAssocID="{D1A2D79A-AA6B-4C8A-A999-208B91AC4551}" presName="circleA" presStyleLbl="node1" presStyleIdx="4" presStyleCnt="6"/>
      <dgm:spPr>
        <a:solidFill>
          <a:schemeClr val="accent1">
            <a:lumMod val="75000"/>
          </a:schemeClr>
        </a:solidFill>
        <a:ln>
          <a:noFill/>
        </a:ln>
      </dgm:spPr>
      <dgm:t>
        <a:bodyPr/>
        <a:lstStyle/>
        <a:p>
          <a:endParaRPr lang="en-US"/>
        </a:p>
      </dgm:t>
    </dgm:pt>
    <dgm:pt modelId="{8A9CDDC3-B4B3-4847-B3C3-293E4AF6FA32}" type="pres">
      <dgm:prSet presAssocID="{D1A2D79A-AA6B-4C8A-A999-208B91AC4551}" presName="spaceA" presStyleCnt="0"/>
      <dgm:spPr/>
    </dgm:pt>
    <dgm:pt modelId="{64BC5A54-9CB0-4A64-ABDC-9BB31DFD514F}" type="pres">
      <dgm:prSet presAssocID="{C3708C07-C3DD-441D-BC11-7860C81A8510}" presName="space" presStyleCnt="0"/>
      <dgm:spPr/>
    </dgm:pt>
    <dgm:pt modelId="{2531D120-272D-4CE1-97B7-9A79722113BA}" type="pres">
      <dgm:prSet presAssocID="{9CFACBCB-AD95-4109-9CFE-13CD04505299}" presName="compositeB" presStyleCnt="0"/>
      <dgm:spPr/>
    </dgm:pt>
    <dgm:pt modelId="{22C4F92E-EB0A-4B4E-A179-C8E53DF84441}" type="pres">
      <dgm:prSet presAssocID="{9CFACBCB-AD95-4109-9CFE-13CD04505299}" presName="textB" presStyleLbl="revTx" presStyleIdx="5" presStyleCnt="6">
        <dgm:presLayoutVars>
          <dgm:bulletEnabled val="1"/>
        </dgm:presLayoutVars>
      </dgm:prSet>
      <dgm:spPr/>
      <dgm:t>
        <a:bodyPr/>
        <a:lstStyle/>
        <a:p>
          <a:endParaRPr lang="en-US"/>
        </a:p>
      </dgm:t>
    </dgm:pt>
    <dgm:pt modelId="{5C929323-C256-49AE-8336-611ABDBD4847}" type="pres">
      <dgm:prSet presAssocID="{9CFACBCB-AD95-4109-9CFE-13CD04505299}" presName="circleB" presStyleLbl="node1" presStyleIdx="5" presStyleCnt="6"/>
      <dgm:spPr>
        <a:solidFill>
          <a:schemeClr val="accent2">
            <a:lumMod val="75000"/>
          </a:schemeClr>
        </a:solidFill>
        <a:ln>
          <a:noFill/>
        </a:ln>
      </dgm:spPr>
      <dgm:t>
        <a:bodyPr/>
        <a:lstStyle/>
        <a:p>
          <a:endParaRPr lang="en-US"/>
        </a:p>
      </dgm:t>
    </dgm:pt>
    <dgm:pt modelId="{E4CCEA15-89C4-47E7-94FD-2C86C3B937E9}" type="pres">
      <dgm:prSet presAssocID="{9CFACBCB-AD95-4109-9CFE-13CD04505299}" presName="spaceB" presStyleCnt="0"/>
      <dgm:spPr/>
    </dgm:pt>
  </dgm:ptLst>
  <dgm:cxnLst>
    <dgm:cxn modelId="{9A419D80-42DC-462B-8836-78215495B43A}" srcId="{8A72F7BB-B1A1-4EB0-8A00-1B37FBDBC275}" destId="{EF0CB6CE-D4FA-4A63-B036-4A1DCB490D6C}" srcOrd="2" destOrd="0" parTransId="{81488352-CEDD-49FB-8D46-E795CCB7463C}" sibTransId="{786B494A-FF05-4032-B47E-EC0D99CBF424}"/>
    <dgm:cxn modelId="{DB96E585-E26D-45D7-BC6D-0FA517D03247}" srcId="{8A72F7BB-B1A1-4EB0-8A00-1B37FBDBC275}" destId="{D1A2D79A-AA6B-4C8A-A999-208B91AC4551}" srcOrd="4" destOrd="0" parTransId="{4F24D24A-BEAF-4D55-B749-83B17BCF966F}" sibTransId="{C3708C07-C3DD-441D-BC11-7860C81A8510}"/>
    <dgm:cxn modelId="{FA603CCC-8F5A-4CB8-88B6-68F0D538FBA9}" type="presOf" srcId="{0DF209FD-4CE9-4C06-9D3C-0DB2FFC2E433}" destId="{7468824A-41B5-4CF6-BEA0-7EB914677491}" srcOrd="0" destOrd="0" presId="urn:microsoft.com/office/officeart/2005/8/layout/hProcess11"/>
    <dgm:cxn modelId="{F0FCE579-C8DC-4135-9344-695B5F1F176D}" type="presOf" srcId="{59E3D784-3F51-49A4-B966-1B1CC847EF77}" destId="{8F03C89C-47DC-4A52-A4D9-2834532561D1}" srcOrd="0" destOrd="0" presId="urn:microsoft.com/office/officeart/2005/8/layout/hProcess11"/>
    <dgm:cxn modelId="{45D65751-1CAF-4EEB-982F-502F91CF070B}" type="presOf" srcId="{EF0CB6CE-D4FA-4A63-B036-4A1DCB490D6C}" destId="{D72EC167-7433-47FA-9265-810B2EAC13FA}" srcOrd="0" destOrd="0" presId="urn:microsoft.com/office/officeart/2005/8/layout/hProcess11"/>
    <dgm:cxn modelId="{EA691474-FB08-4219-8CFB-B1A69215147C}" srcId="{8A72F7BB-B1A1-4EB0-8A00-1B37FBDBC275}" destId="{0DF209FD-4CE9-4C06-9D3C-0DB2FFC2E433}" srcOrd="3" destOrd="0" parTransId="{99A8372F-7BE6-4862-9DDD-B6C91181E3C0}" sibTransId="{EBE34AE9-5EC3-47E9-94C5-B484DC306C0C}"/>
    <dgm:cxn modelId="{F12B8DEF-18B3-4027-90CF-660A39E68F5C}" type="presOf" srcId="{9CFACBCB-AD95-4109-9CFE-13CD04505299}" destId="{22C4F92E-EB0A-4B4E-A179-C8E53DF84441}" srcOrd="0" destOrd="0" presId="urn:microsoft.com/office/officeart/2005/8/layout/hProcess11"/>
    <dgm:cxn modelId="{E011A4BD-A42A-4758-94D3-14597B6A1B11}" srcId="{8A72F7BB-B1A1-4EB0-8A00-1B37FBDBC275}" destId="{380BB78D-6ACB-4ADF-8E89-901248114120}" srcOrd="0" destOrd="0" parTransId="{9CA67818-C82C-44F7-8FF0-745F4C6E909E}" sibTransId="{A6C27967-1695-4532-8ECD-861FA4CE9DDF}"/>
    <dgm:cxn modelId="{EC506278-FD97-47AE-AAF1-2F5DE180E580}" srcId="{8A72F7BB-B1A1-4EB0-8A00-1B37FBDBC275}" destId="{9CFACBCB-AD95-4109-9CFE-13CD04505299}" srcOrd="5" destOrd="0" parTransId="{1D2D3D5B-FBF1-43B5-8DCA-EA8C13BE0412}" sibTransId="{540827D3-C957-4128-882D-AD7F59C8C1D2}"/>
    <dgm:cxn modelId="{8EE57662-9E4A-4369-A528-BFBB4D07D1CF}" srcId="{8A72F7BB-B1A1-4EB0-8A00-1B37FBDBC275}" destId="{59E3D784-3F51-49A4-B966-1B1CC847EF77}" srcOrd="1" destOrd="0" parTransId="{301F6690-909A-452F-A80E-4ECAA4A64A10}" sibTransId="{C8226D68-2232-4FE8-8A90-A4C526079FD5}"/>
    <dgm:cxn modelId="{7C84DB01-F161-44D3-819E-7A1823842E46}" type="presOf" srcId="{380BB78D-6ACB-4ADF-8E89-901248114120}" destId="{DFEC8B78-76EC-4B63-8211-9C4A231C5E44}" srcOrd="0" destOrd="0" presId="urn:microsoft.com/office/officeart/2005/8/layout/hProcess11"/>
    <dgm:cxn modelId="{C61415CA-E812-4C71-BF08-07C8B12C5D66}" type="presOf" srcId="{8A72F7BB-B1A1-4EB0-8A00-1B37FBDBC275}" destId="{7E980D9D-E2B9-4A97-BFEB-E9BE604E1003}" srcOrd="0" destOrd="0" presId="urn:microsoft.com/office/officeart/2005/8/layout/hProcess11"/>
    <dgm:cxn modelId="{55FDF2D4-3DDA-4420-937B-5C5F3A177640}" type="presOf" srcId="{D1A2D79A-AA6B-4C8A-A999-208B91AC4551}" destId="{0582B260-6EFF-428D-84BD-30189B73238B}" srcOrd="0" destOrd="0" presId="urn:microsoft.com/office/officeart/2005/8/layout/hProcess11"/>
    <dgm:cxn modelId="{FC5B8514-807C-4930-A94F-2D084E7E9EAB}" type="presParOf" srcId="{7E980D9D-E2B9-4A97-BFEB-E9BE604E1003}" destId="{44B557DF-C286-489C-883B-EEA698E476A9}" srcOrd="0" destOrd="0" presId="urn:microsoft.com/office/officeart/2005/8/layout/hProcess11"/>
    <dgm:cxn modelId="{DD6116A4-2A94-4BDF-97D1-7FAAECA31F4B}" type="presParOf" srcId="{7E980D9D-E2B9-4A97-BFEB-E9BE604E1003}" destId="{2E3A000C-0D82-40DB-9B11-7ECFE9A74FD9}" srcOrd="1" destOrd="0" presId="urn:microsoft.com/office/officeart/2005/8/layout/hProcess11"/>
    <dgm:cxn modelId="{DAEE716B-F783-4CEF-AB45-1CF925F60AC2}" type="presParOf" srcId="{2E3A000C-0D82-40DB-9B11-7ECFE9A74FD9}" destId="{0AD537A7-979A-4A28-8667-DC0F42202574}" srcOrd="0" destOrd="0" presId="urn:microsoft.com/office/officeart/2005/8/layout/hProcess11"/>
    <dgm:cxn modelId="{60AA2A28-AD33-4BB6-8CA4-4B6A2A2AF8D4}" type="presParOf" srcId="{0AD537A7-979A-4A28-8667-DC0F42202574}" destId="{DFEC8B78-76EC-4B63-8211-9C4A231C5E44}" srcOrd="0" destOrd="0" presId="urn:microsoft.com/office/officeart/2005/8/layout/hProcess11"/>
    <dgm:cxn modelId="{63F5508E-5F47-4730-B2E5-BA5B095BACA9}" type="presParOf" srcId="{0AD537A7-979A-4A28-8667-DC0F42202574}" destId="{94B9FCA7-F27D-49C8-B70C-71F598F9F3F3}" srcOrd="1" destOrd="0" presId="urn:microsoft.com/office/officeart/2005/8/layout/hProcess11"/>
    <dgm:cxn modelId="{4211AF88-C9C2-476C-84AF-77AA87B6D1C6}" type="presParOf" srcId="{0AD537A7-979A-4A28-8667-DC0F42202574}" destId="{B4BC4F21-DD43-437B-924B-EDE3373C1EEC}" srcOrd="2" destOrd="0" presId="urn:microsoft.com/office/officeart/2005/8/layout/hProcess11"/>
    <dgm:cxn modelId="{FA228EE5-B7E0-43F5-8284-AC18295FB3E5}" type="presParOf" srcId="{2E3A000C-0D82-40DB-9B11-7ECFE9A74FD9}" destId="{2097F8AB-0317-4011-9656-4E96D3A4F553}" srcOrd="1" destOrd="0" presId="urn:microsoft.com/office/officeart/2005/8/layout/hProcess11"/>
    <dgm:cxn modelId="{4593A6C7-52EC-4941-A34B-D2F1C0D3EB3D}" type="presParOf" srcId="{2E3A000C-0D82-40DB-9B11-7ECFE9A74FD9}" destId="{CECB7361-C133-4EF8-A66D-EE18F823C372}" srcOrd="2" destOrd="0" presId="urn:microsoft.com/office/officeart/2005/8/layout/hProcess11"/>
    <dgm:cxn modelId="{17A295C2-6C00-4796-8FCD-FE0FDD4409A1}" type="presParOf" srcId="{CECB7361-C133-4EF8-A66D-EE18F823C372}" destId="{8F03C89C-47DC-4A52-A4D9-2834532561D1}" srcOrd="0" destOrd="0" presId="urn:microsoft.com/office/officeart/2005/8/layout/hProcess11"/>
    <dgm:cxn modelId="{488D94D5-144C-422D-92F1-8C41FBACFEBD}" type="presParOf" srcId="{CECB7361-C133-4EF8-A66D-EE18F823C372}" destId="{72F63510-A6FD-4ACA-99E5-A1A02D44318D}" srcOrd="1" destOrd="0" presId="urn:microsoft.com/office/officeart/2005/8/layout/hProcess11"/>
    <dgm:cxn modelId="{34EC3DB7-F7B5-406B-B562-86968945C9C7}" type="presParOf" srcId="{CECB7361-C133-4EF8-A66D-EE18F823C372}" destId="{E73C0B13-6D64-4528-8361-00F93BAF20E3}" srcOrd="2" destOrd="0" presId="urn:microsoft.com/office/officeart/2005/8/layout/hProcess11"/>
    <dgm:cxn modelId="{3020C831-4096-4E51-A615-A59FA78340FA}" type="presParOf" srcId="{2E3A000C-0D82-40DB-9B11-7ECFE9A74FD9}" destId="{C94E7FD4-CCA4-4E88-B34A-8613B191BFFB}" srcOrd="3" destOrd="0" presId="urn:microsoft.com/office/officeart/2005/8/layout/hProcess11"/>
    <dgm:cxn modelId="{651ACF07-033C-4148-A299-FDEDA5DA2986}" type="presParOf" srcId="{2E3A000C-0D82-40DB-9B11-7ECFE9A74FD9}" destId="{6CFCD684-AA94-44A8-BD3B-3B99F3609A7F}" srcOrd="4" destOrd="0" presId="urn:microsoft.com/office/officeart/2005/8/layout/hProcess11"/>
    <dgm:cxn modelId="{E7AE0FEE-64AE-4DE6-B743-2DB415ABFBE9}" type="presParOf" srcId="{6CFCD684-AA94-44A8-BD3B-3B99F3609A7F}" destId="{D72EC167-7433-47FA-9265-810B2EAC13FA}" srcOrd="0" destOrd="0" presId="urn:microsoft.com/office/officeart/2005/8/layout/hProcess11"/>
    <dgm:cxn modelId="{B602C70F-8404-4A6C-A757-7FF94097E652}" type="presParOf" srcId="{6CFCD684-AA94-44A8-BD3B-3B99F3609A7F}" destId="{85F835DD-FD99-46A2-A514-63CB6367E4FD}" srcOrd="1" destOrd="0" presId="urn:microsoft.com/office/officeart/2005/8/layout/hProcess11"/>
    <dgm:cxn modelId="{8EA2D585-7051-459C-A1C9-18DB527938B6}" type="presParOf" srcId="{6CFCD684-AA94-44A8-BD3B-3B99F3609A7F}" destId="{1D459C38-144D-499C-9BD1-745C40096194}" srcOrd="2" destOrd="0" presId="urn:microsoft.com/office/officeart/2005/8/layout/hProcess11"/>
    <dgm:cxn modelId="{BACD97A3-B52A-4157-AFF9-3DDCDAA6CA36}" type="presParOf" srcId="{2E3A000C-0D82-40DB-9B11-7ECFE9A74FD9}" destId="{73163976-AEB2-46B2-8EF1-380D11114F0C}" srcOrd="5" destOrd="0" presId="urn:microsoft.com/office/officeart/2005/8/layout/hProcess11"/>
    <dgm:cxn modelId="{1031F5FA-3BAB-46D2-BDD5-2E49312F3CE1}" type="presParOf" srcId="{2E3A000C-0D82-40DB-9B11-7ECFE9A74FD9}" destId="{31E6E90B-D0CE-4448-ACAE-F1999BAB1A0F}" srcOrd="6" destOrd="0" presId="urn:microsoft.com/office/officeart/2005/8/layout/hProcess11"/>
    <dgm:cxn modelId="{4538AAB0-084C-4C8F-9B60-AB4E4264D6A4}" type="presParOf" srcId="{31E6E90B-D0CE-4448-ACAE-F1999BAB1A0F}" destId="{7468824A-41B5-4CF6-BEA0-7EB914677491}" srcOrd="0" destOrd="0" presId="urn:microsoft.com/office/officeart/2005/8/layout/hProcess11"/>
    <dgm:cxn modelId="{1C4BD604-D131-410D-8679-CECC480091E4}" type="presParOf" srcId="{31E6E90B-D0CE-4448-ACAE-F1999BAB1A0F}" destId="{EF692215-895B-4E26-AFC3-A90A2867E767}" srcOrd="1" destOrd="0" presId="urn:microsoft.com/office/officeart/2005/8/layout/hProcess11"/>
    <dgm:cxn modelId="{9C6E2910-F9BF-43C3-8BAA-413DFAE79234}" type="presParOf" srcId="{31E6E90B-D0CE-4448-ACAE-F1999BAB1A0F}" destId="{2E4392B4-A3BD-4796-97EE-E04E1A064CBC}" srcOrd="2" destOrd="0" presId="urn:microsoft.com/office/officeart/2005/8/layout/hProcess11"/>
    <dgm:cxn modelId="{9D6D678E-1729-4D73-A254-69ABC75C2D75}" type="presParOf" srcId="{2E3A000C-0D82-40DB-9B11-7ECFE9A74FD9}" destId="{7E034374-968C-4BED-B718-05B3593D2382}" srcOrd="7" destOrd="0" presId="urn:microsoft.com/office/officeart/2005/8/layout/hProcess11"/>
    <dgm:cxn modelId="{35EFA669-48C7-4098-8C1E-9711B545E131}" type="presParOf" srcId="{2E3A000C-0D82-40DB-9B11-7ECFE9A74FD9}" destId="{EED08942-537F-440F-AD1C-DD25F7699FD0}" srcOrd="8" destOrd="0" presId="urn:microsoft.com/office/officeart/2005/8/layout/hProcess11"/>
    <dgm:cxn modelId="{9D7C3136-E442-48AE-BD63-E2114C66CF43}" type="presParOf" srcId="{EED08942-537F-440F-AD1C-DD25F7699FD0}" destId="{0582B260-6EFF-428D-84BD-30189B73238B}" srcOrd="0" destOrd="0" presId="urn:microsoft.com/office/officeart/2005/8/layout/hProcess11"/>
    <dgm:cxn modelId="{64D66908-AD1A-4F56-AD7E-B090DE9F98AB}" type="presParOf" srcId="{EED08942-537F-440F-AD1C-DD25F7699FD0}" destId="{C36F123F-AEC8-4E23-AA6F-16E3CA274EDC}" srcOrd="1" destOrd="0" presId="urn:microsoft.com/office/officeart/2005/8/layout/hProcess11"/>
    <dgm:cxn modelId="{1E382E91-BB54-40D9-AB52-CBBFD79163E6}" type="presParOf" srcId="{EED08942-537F-440F-AD1C-DD25F7699FD0}" destId="{8A9CDDC3-B4B3-4847-B3C3-293E4AF6FA32}" srcOrd="2" destOrd="0" presId="urn:microsoft.com/office/officeart/2005/8/layout/hProcess11"/>
    <dgm:cxn modelId="{D0441E33-CF15-4958-918D-D3CBF022C055}" type="presParOf" srcId="{2E3A000C-0D82-40DB-9B11-7ECFE9A74FD9}" destId="{64BC5A54-9CB0-4A64-ABDC-9BB31DFD514F}" srcOrd="9" destOrd="0" presId="urn:microsoft.com/office/officeart/2005/8/layout/hProcess11"/>
    <dgm:cxn modelId="{9AFDEEDF-0B70-46D8-A098-AFB41093A04E}" type="presParOf" srcId="{2E3A000C-0D82-40DB-9B11-7ECFE9A74FD9}" destId="{2531D120-272D-4CE1-97B7-9A79722113BA}" srcOrd="10" destOrd="0" presId="urn:microsoft.com/office/officeart/2005/8/layout/hProcess11"/>
    <dgm:cxn modelId="{A45DBC29-BA25-4B24-A631-5CB123A94FA0}" type="presParOf" srcId="{2531D120-272D-4CE1-97B7-9A79722113BA}" destId="{22C4F92E-EB0A-4B4E-A179-C8E53DF84441}" srcOrd="0" destOrd="0" presId="urn:microsoft.com/office/officeart/2005/8/layout/hProcess11"/>
    <dgm:cxn modelId="{A7C0D09E-3687-4B30-B4CD-FAC75A5703AE}" type="presParOf" srcId="{2531D120-272D-4CE1-97B7-9A79722113BA}" destId="{5C929323-C256-49AE-8336-611ABDBD4847}" srcOrd="1" destOrd="0" presId="urn:microsoft.com/office/officeart/2005/8/layout/hProcess11"/>
    <dgm:cxn modelId="{4E2FB00D-5FCA-48DB-A99E-4B2C6EB5E7BD}" type="presParOf" srcId="{2531D120-272D-4CE1-97B7-9A79722113BA}" destId="{E4CCEA15-89C4-47E7-94FD-2C86C3B937E9}" srcOrd="2" destOrd="0" presId="urn:microsoft.com/office/officeart/2005/8/layout/hProcess11"/>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4.xml><?xml version="1.0" encoding="utf-8"?>
<dgm:dataModel xmlns:dgm="http://schemas.openxmlformats.org/drawingml/2006/diagram" xmlns:a="http://schemas.openxmlformats.org/drawingml/2006/main">
  <dgm:ptLst>
    <dgm:pt modelId="{8A72F7BB-B1A1-4EB0-8A00-1B37FBDBC275}" type="doc">
      <dgm:prSet loTypeId="urn:microsoft.com/office/officeart/2005/8/layout/bProcess3" loCatId="process" qsTypeId="urn:microsoft.com/office/officeart/2005/8/quickstyle/simple1" qsCatId="simple" csTypeId="urn:microsoft.com/office/officeart/2005/8/colors/accent1_2" csCatId="accent1" phldr="1"/>
      <dgm:spPr/>
      <dgm:t>
        <a:bodyPr/>
        <a:lstStyle/>
        <a:p>
          <a:endParaRPr lang="en-US"/>
        </a:p>
      </dgm:t>
    </dgm:pt>
    <dgm:pt modelId="{9CFACBCB-AD95-4109-9CFE-13CD04505299}">
      <dgm:prSet phldrT="[Text]" custT="1"/>
      <dgm:spPr>
        <a:solidFill>
          <a:schemeClr val="accent5">
            <a:lumMod val="75000"/>
          </a:schemeClr>
        </a:solidFill>
        <a:ln>
          <a:noFill/>
        </a:ln>
      </dgm:spPr>
      <dgm:t>
        <a:bodyPr/>
        <a:lstStyle/>
        <a:p>
          <a:r>
            <a:rPr lang="en-US" sz="1400" b="1" dirty="0" smtClean="0">
              <a:solidFill>
                <a:schemeClr val="bg2"/>
              </a:solidFill>
              <a:latin typeface="+mn-lt"/>
            </a:rPr>
            <a:t>Launch</a:t>
          </a:r>
          <a:endParaRPr lang="en-US" sz="1400" b="1" dirty="0">
            <a:solidFill>
              <a:schemeClr val="bg2"/>
            </a:solidFill>
            <a:latin typeface="+mn-lt"/>
          </a:endParaRPr>
        </a:p>
      </dgm:t>
    </dgm:pt>
    <dgm:pt modelId="{1D2D3D5B-FBF1-43B5-8DCA-EA8C13BE0412}" type="parTrans" cxnId="{EC506278-FD97-47AE-AAF1-2F5DE180E580}">
      <dgm:prSet/>
      <dgm:spPr/>
      <dgm:t>
        <a:bodyPr/>
        <a:lstStyle/>
        <a:p>
          <a:endParaRPr lang="en-US" sz="1400" b="1">
            <a:solidFill>
              <a:schemeClr val="bg2"/>
            </a:solidFill>
            <a:latin typeface="+mn-lt"/>
          </a:endParaRPr>
        </a:p>
      </dgm:t>
    </dgm:pt>
    <dgm:pt modelId="{540827D3-C957-4128-882D-AD7F59C8C1D2}" type="sibTrans" cxnId="{EC506278-FD97-47AE-AAF1-2F5DE180E580}">
      <dgm:prSet/>
      <dgm:spPr/>
      <dgm:t>
        <a:bodyPr/>
        <a:lstStyle/>
        <a:p>
          <a:endParaRPr lang="en-US" sz="1400" b="1">
            <a:solidFill>
              <a:schemeClr val="bg2"/>
            </a:solidFill>
            <a:latin typeface="+mn-lt"/>
          </a:endParaRPr>
        </a:p>
      </dgm:t>
    </dgm:pt>
    <dgm:pt modelId="{380BB78D-6ACB-4ADF-8E89-901248114120}">
      <dgm:prSet phldrT="[Text]" custT="1"/>
      <dgm:spPr>
        <a:ln>
          <a:noFill/>
        </a:ln>
      </dgm:spPr>
      <dgm:t>
        <a:bodyPr/>
        <a:lstStyle/>
        <a:p>
          <a:r>
            <a:rPr lang="en-US" sz="1400" b="1" dirty="0" smtClean="0">
              <a:solidFill>
                <a:schemeClr val="bg2"/>
              </a:solidFill>
              <a:latin typeface="+mn-lt"/>
            </a:rPr>
            <a:t>Meeting</a:t>
          </a:r>
          <a:endParaRPr lang="en-US" sz="1400" b="1" dirty="0">
            <a:solidFill>
              <a:schemeClr val="bg2"/>
            </a:solidFill>
            <a:latin typeface="+mn-lt"/>
          </a:endParaRPr>
        </a:p>
      </dgm:t>
    </dgm:pt>
    <dgm:pt modelId="{9CA67818-C82C-44F7-8FF0-745F4C6E909E}" type="parTrans" cxnId="{E011A4BD-A42A-4758-94D3-14597B6A1B11}">
      <dgm:prSet/>
      <dgm:spPr/>
      <dgm:t>
        <a:bodyPr/>
        <a:lstStyle/>
        <a:p>
          <a:endParaRPr lang="en-US" sz="1400" b="1">
            <a:solidFill>
              <a:schemeClr val="bg2"/>
            </a:solidFill>
            <a:latin typeface="+mn-lt"/>
          </a:endParaRPr>
        </a:p>
      </dgm:t>
    </dgm:pt>
    <dgm:pt modelId="{A6C27967-1695-4532-8ECD-861FA4CE9DDF}" type="sibTrans" cxnId="{E011A4BD-A42A-4758-94D3-14597B6A1B11}">
      <dgm:prSet custT="1"/>
      <dgm:spPr>
        <a:solidFill>
          <a:schemeClr val="tx2"/>
        </a:solidFill>
        <a:ln>
          <a:solidFill>
            <a:schemeClr val="tx2"/>
          </a:solidFill>
        </a:ln>
      </dgm:spPr>
      <dgm:t>
        <a:bodyPr/>
        <a:lstStyle/>
        <a:p>
          <a:endParaRPr lang="en-US" sz="1400" b="1">
            <a:solidFill>
              <a:schemeClr val="bg2"/>
            </a:solidFill>
            <a:latin typeface="+mn-lt"/>
          </a:endParaRPr>
        </a:p>
      </dgm:t>
    </dgm:pt>
    <dgm:pt modelId="{59E3D784-3F51-49A4-B966-1B1CC847EF77}">
      <dgm:prSet phldrT="[Text]" custT="1"/>
      <dgm:spPr>
        <a:solidFill>
          <a:schemeClr val="accent2"/>
        </a:solidFill>
        <a:ln>
          <a:noFill/>
        </a:ln>
      </dgm:spPr>
      <dgm:t>
        <a:bodyPr/>
        <a:lstStyle/>
        <a:p>
          <a:r>
            <a:rPr lang="en-US" sz="1400" b="1" dirty="0" smtClean="0">
              <a:solidFill>
                <a:schemeClr val="bg2"/>
              </a:solidFill>
              <a:latin typeface="+mn-lt"/>
            </a:rPr>
            <a:t>Research</a:t>
          </a:r>
          <a:endParaRPr lang="en-US" sz="1400" b="1" dirty="0">
            <a:solidFill>
              <a:schemeClr val="bg2"/>
            </a:solidFill>
            <a:latin typeface="+mn-lt"/>
          </a:endParaRPr>
        </a:p>
      </dgm:t>
    </dgm:pt>
    <dgm:pt modelId="{301F6690-909A-452F-A80E-4ECAA4A64A10}" type="parTrans" cxnId="{8EE57662-9E4A-4369-A528-BFBB4D07D1CF}">
      <dgm:prSet/>
      <dgm:spPr/>
      <dgm:t>
        <a:bodyPr/>
        <a:lstStyle/>
        <a:p>
          <a:endParaRPr lang="en-US" sz="1400" b="1">
            <a:solidFill>
              <a:schemeClr val="bg2"/>
            </a:solidFill>
            <a:latin typeface="+mn-lt"/>
          </a:endParaRPr>
        </a:p>
      </dgm:t>
    </dgm:pt>
    <dgm:pt modelId="{C8226D68-2232-4FE8-8A90-A4C526079FD5}" type="sibTrans" cxnId="{8EE57662-9E4A-4369-A528-BFBB4D07D1CF}">
      <dgm:prSet custT="1"/>
      <dgm:spPr>
        <a:solidFill>
          <a:schemeClr val="tx2"/>
        </a:solidFill>
        <a:ln>
          <a:solidFill>
            <a:schemeClr val="tx2"/>
          </a:solidFill>
        </a:ln>
      </dgm:spPr>
      <dgm:t>
        <a:bodyPr/>
        <a:lstStyle/>
        <a:p>
          <a:endParaRPr lang="en-US" sz="1400" b="1">
            <a:solidFill>
              <a:schemeClr val="bg2"/>
            </a:solidFill>
            <a:latin typeface="+mn-lt"/>
          </a:endParaRPr>
        </a:p>
      </dgm:t>
    </dgm:pt>
    <dgm:pt modelId="{EF0CB6CE-D4FA-4A63-B036-4A1DCB490D6C}">
      <dgm:prSet phldrT="[Text]" custT="1"/>
      <dgm:spPr>
        <a:solidFill>
          <a:schemeClr val="accent3"/>
        </a:solidFill>
        <a:ln>
          <a:noFill/>
        </a:ln>
      </dgm:spPr>
      <dgm:t>
        <a:bodyPr/>
        <a:lstStyle/>
        <a:p>
          <a:r>
            <a:rPr lang="en-US" sz="1400" b="1" dirty="0" smtClean="0">
              <a:solidFill>
                <a:schemeClr val="bg2"/>
              </a:solidFill>
              <a:latin typeface="+mn-lt"/>
            </a:rPr>
            <a:t>Reporting</a:t>
          </a:r>
          <a:endParaRPr lang="en-US" sz="1400" b="1" dirty="0">
            <a:solidFill>
              <a:schemeClr val="bg2"/>
            </a:solidFill>
            <a:latin typeface="+mn-lt"/>
          </a:endParaRPr>
        </a:p>
      </dgm:t>
    </dgm:pt>
    <dgm:pt modelId="{81488352-CEDD-49FB-8D46-E795CCB7463C}" type="parTrans" cxnId="{9A419D80-42DC-462B-8836-78215495B43A}">
      <dgm:prSet/>
      <dgm:spPr/>
      <dgm:t>
        <a:bodyPr/>
        <a:lstStyle/>
        <a:p>
          <a:endParaRPr lang="en-US" sz="1400" b="1">
            <a:solidFill>
              <a:schemeClr val="bg2"/>
            </a:solidFill>
            <a:latin typeface="+mn-lt"/>
          </a:endParaRPr>
        </a:p>
      </dgm:t>
    </dgm:pt>
    <dgm:pt modelId="{786B494A-FF05-4032-B47E-EC0D99CBF424}" type="sibTrans" cxnId="{9A419D80-42DC-462B-8836-78215495B43A}">
      <dgm:prSet custT="1"/>
      <dgm:spPr>
        <a:solidFill>
          <a:schemeClr val="tx2"/>
        </a:solidFill>
        <a:ln>
          <a:solidFill>
            <a:schemeClr val="tx2"/>
          </a:solidFill>
        </a:ln>
      </dgm:spPr>
      <dgm:t>
        <a:bodyPr/>
        <a:lstStyle/>
        <a:p>
          <a:endParaRPr lang="en-US" sz="1400" b="1">
            <a:solidFill>
              <a:schemeClr val="bg2"/>
            </a:solidFill>
            <a:latin typeface="+mn-lt"/>
          </a:endParaRPr>
        </a:p>
      </dgm:t>
    </dgm:pt>
    <dgm:pt modelId="{D1A2D79A-AA6B-4C8A-A999-208B91AC4551}">
      <dgm:prSet custT="1"/>
      <dgm:spPr>
        <a:solidFill>
          <a:schemeClr val="accent5"/>
        </a:solidFill>
        <a:ln>
          <a:noFill/>
        </a:ln>
      </dgm:spPr>
      <dgm:t>
        <a:bodyPr/>
        <a:lstStyle/>
        <a:p>
          <a:r>
            <a:rPr lang="en-US" sz="1200" b="1" dirty="0" smtClean="0">
              <a:solidFill>
                <a:schemeClr val="bg2"/>
              </a:solidFill>
              <a:latin typeface="+mn-lt"/>
            </a:rPr>
            <a:t>Programming</a:t>
          </a:r>
          <a:endParaRPr lang="en-US" sz="1200" b="1" dirty="0">
            <a:solidFill>
              <a:schemeClr val="bg2"/>
            </a:solidFill>
            <a:latin typeface="+mn-lt"/>
          </a:endParaRPr>
        </a:p>
      </dgm:t>
    </dgm:pt>
    <dgm:pt modelId="{4F24D24A-BEAF-4D55-B749-83B17BCF966F}" type="parTrans" cxnId="{DB96E585-E26D-45D7-BC6D-0FA517D03247}">
      <dgm:prSet/>
      <dgm:spPr/>
      <dgm:t>
        <a:bodyPr/>
        <a:lstStyle/>
        <a:p>
          <a:endParaRPr lang="en-US" sz="1400" b="1">
            <a:solidFill>
              <a:schemeClr val="bg2"/>
            </a:solidFill>
            <a:latin typeface="+mn-lt"/>
          </a:endParaRPr>
        </a:p>
      </dgm:t>
    </dgm:pt>
    <dgm:pt modelId="{C3708C07-C3DD-441D-BC11-7860C81A8510}" type="sibTrans" cxnId="{DB96E585-E26D-45D7-BC6D-0FA517D03247}">
      <dgm:prSet custT="1"/>
      <dgm:spPr>
        <a:solidFill>
          <a:schemeClr val="tx2"/>
        </a:solidFill>
        <a:ln>
          <a:solidFill>
            <a:schemeClr val="tx2"/>
          </a:solidFill>
        </a:ln>
      </dgm:spPr>
      <dgm:t>
        <a:bodyPr/>
        <a:lstStyle/>
        <a:p>
          <a:endParaRPr lang="en-US" sz="1400" b="1">
            <a:solidFill>
              <a:schemeClr val="bg2"/>
            </a:solidFill>
            <a:latin typeface="+mn-lt"/>
          </a:endParaRPr>
        </a:p>
      </dgm:t>
    </dgm:pt>
    <dgm:pt modelId="{0DF209FD-4CE9-4C06-9D3C-0DB2FFC2E433}">
      <dgm:prSet custT="1"/>
      <dgm:spPr>
        <a:solidFill>
          <a:schemeClr val="accent4"/>
        </a:solidFill>
        <a:ln>
          <a:noFill/>
        </a:ln>
      </dgm:spPr>
      <dgm:t>
        <a:bodyPr/>
        <a:lstStyle/>
        <a:p>
          <a:r>
            <a:rPr lang="en-US" sz="1400" b="1" dirty="0" smtClean="0">
              <a:solidFill>
                <a:schemeClr val="bg2"/>
              </a:solidFill>
              <a:latin typeface="+mn-lt"/>
            </a:rPr>
            <a:t>Design</a:t>
          </a:r>
          <a:endParaRPr lang="en-US" sz="1400" b="1" dirty="0">
            <a:solidFill>
              <a:schemeClr val="bg2"/>
            </a:solidFill>
            <a:latin typeface="+mn-lt"/>
          </a:endParaRPr>
        </a:p>
      </dgm:t>
    </dgm:pt>
    <dgm:pt modelId="{99A8372F-7BE6-4862-9DDD-B6C91181E3C0}" type="parTrans" cxnId="{EA691474-FB08-4219-8CFB-B1A69215147C}">
      <dgm:prSet/>
      <dgm:spPr/>
      <dgm:t>
        <a:bodyPr/>
        <a:lstStyle/>
        <a:p>
          <a:endParaRPr lang="en-US" sz="1400" b="1">
            <a:solidFill>
              <a:schemeClr val="bg2"/>
            </a:solidFill>
            <a:latin typeface="+mn-lt"/>
          </a:endParaRPr>
        </a:p>
      </dgm:t>
    </dgm:pt>
    <dgm:pt modelId="{EBE34AE9-5EC3-47E9-94C5-B484DC306C0C}" type="sibTrans" cxnId="{EA691474-FB08-4219-8CFB-B1A69215147C}">
      <dgm:prSet custT="1"/>
      <dgm:spPr>
        <a:solidFill>
          <a:schemeClr val="tx2"/>
        </a:solidFill>
        <a:ln>
          <a:solidFill>
            <a:schemeClr val="tx2"/>
          </a:solidFill>
        </a:ln>
      </dgm:spPr>
      <dgm:t>
        <a:bodyPr/>
        <a:lstStyle/>
        <a:p>
          <a:endParaRPr lang="en-US" sz="1400" b="1">
            <a:solidFill>
              <a:schemeClr val="bg2"/>
            </a:solidFill>
            <a:latin typeface="+mn-lt"/>
          </a:endParaRPr>
        </a:p>
      </dgm:t>
    </dgm:pt>
    <dgm:pt modelId="{9C167F80-DA4A-41B3-9963-9D8A1A1F3CDF}" type="pres">
      <dgm:prSet presAssocID="{8A72F7BB-B1A1-4EB0-8A00-1B37FBDBC275}" presName="Name0" presStyleCnt="0">
        <dgm:presLayoutVars>
          <dgm:dir/>
          <dgm:resizeHandles val="exact"/>
        </dgm:presLayoutVars>
      </dgm:prSet>
      <dgm:spPr/>
      <dgm:t>
        <a:bodyPr/>
        <a:lstStyle/>
        <a:p>
          <a:endParaRPr lang="en-US"/>
        </a:p>
      </dgm:t>
    </dgm:pt>
    <dgm:pt modelId="{BF6DBF27-D26E-4A53-B9DE-5E29F881E8A5}" type="pres">
      <dgm:prSet presAssocID="{380BB78D-6ACB-4ADF-8E89-901248114120}" presName="node" presStyleLbl="node1" presStyleIdx="0" presStyleCnt="6">
        <dgm:presLayoutVars>
          <dgm:bulletEnabled val="1"/>
        </dgm:presLayoutVars>
      </dgm:prSet>
      <dgm:spPr/>
      <dgm:t>
        <a:bodyPr/>
        <a:lstStyle/>
        <a:p>
          <a:endParaRPr lang="en-US"/>
        </a:p>
      </dgm:t>
    </dgm:pt>
    <dgm:pt modelId="{DEE9CEAE-6997-41CA-8E20-3D69CD0BA8B3}" type="pres">
      <dgm:prSet presAssocID="{A6C27967-1695-4532-8ECD-861FA4CE9DDF}" presName="sibTrans" presStyleLbl="sibTrans1D1" presStyleIdx="0" presStyleCnt="5"/>
      <dgm:spPr/>
      <dgm:t>
        <a:bodyPr/>
        <a:lstStyle/>
        <a:p>
          <a:endParaRPr lang="en-US"/>
        </a:p>
      </dgm:t>
    </dgm:pt>
    <dgm:pt modelId="{41B7367A-8ACF-4875-9EE8-7F4F6C8FE6FD}" type="pres">
      <dgm:prSet presAssocID="{A6C27967-1695-4532-8ECD-861FA4CE9DDF}" presName="connectorText" presStyleLbl="sibTrans1D1" presStyleIdx="0" presStyleCnt="5"/>
      <dgm:spPr/>
      <dgm:t>
        <a:bodyPr/>
        <a:lstStyle/>
        <a:p>
          <a:endParaRPr lang="en-US"/>
        </a:p>
      </dgm:t>
    </dgm:pt>
    <dgm:pt modelId="{99158585-ABCE-45CE-8D73-DA14932CB6E6}" type="pres">
      <dgm:prSet presAssocID="{59E3D784-3F51-49A4-B966-1B1CC847EF77}" presName="node" presStyleLbl="node1" presStyleIdx="1" presStyleCnt="6">
        <dgm:presLayoutVars>
          <dgm:bulletEnabled val="1"/>
        </dgm:presLayoutVars>
      </dgm:prSet>
      <dgm:spPr/>
      <dgm:t>
        <a:bodyPr/>
        <a:lstStyle/>
        <a:p>
          <a:endParaRPr lang="en-US"/>
        </a:p>
      </dgm:t>
    </dgm:pt>
    <dgm:pt modelId="{754534DD-4719-42BB-B9DA-5461E364CE91}" type="pres">
      <dgm:prSet presAssocID="{C8226D68-2232-4FE8-8A90-A4C526079FD5}" presName="sibTrans" presStyleLbl="sibTrans1D1" presStyleIdx="1" presStyleCnt="5"/>
      <dgm:spPr/>
      <dgm:t>
        <a:bodyPr/>
        <a:lstStyle/>
        <a:p>
          <a:endParaRPr lang="en-US"/>
        </a:p>
      </dgm:t>
    </dgm:pt>
    <dgm:pt modelId="{8C591374-299C-48F4-835D-1A156668E211}" type="pres">
      <dgm:prSet presAssocID="{C8226D68-2232-4FE8-8A90-A4C526079FD5}" presName="connectorText" presStyleLbl="sibTrans1D1" presStyleIdx="1" presStyleCnt="5"/>
      <dgm:spPr/>
      <dgm:t>
        <a:bodyPr/>
        <a:lstStyle/>
        <a:p>
          <a:endParaRPr lang="en-US"/>
        </a:p>
      </dgm:t>
    </dgm:pt>
    <dgm:pt modelId="{FDD6695A-0E41-4A31-9FC3-106E56244410}" type="pres">
      <dgm:prSet presAssocID="{EF0CB6CE-D4FA-4A63-B036-4A1DCB490D6C}" presName="node" presStyleLbl="node1" presStyleIdx="2" presStyleCnt="6">
        <dgm:presLayoutVars>
          <dgm:bulletEnabled val="1"/>
        </dgm:presLayoutVars>
      </dgm:prSet>
      <dgm:spPr/>
      <dgm:t>
        <a:bodyPr/>
        <a:lstStyle/>
        <a:p>
          <a:endParaRPr lang="en-US"/>
        </a:p>
      </dgm:t>
    </dgm:pt>
    <dgm:pt modelId="{F9806B60-2C71-49BC-A0CC-AC41BB71B06D}" type="pres">
      <dgm:prSet presAssocID="{786B494A-FF05-4032-B47E-EC0D99CBF424}" presName="sibTrans" presStyleLbl="sibTrans1D1" presStyleIdx="2" presStyleCnt="5"/>
      <dgm:spPr/>
      <dgm:t>
        <a:bodyPr/>
        <a:lstStyle/>
        <a:p>
          <a:endParaRPr lang="en-US"/>
        </a:p>
      </dgm:t>
    </dgm:pt>
    <dgm:pt modelId="{EBC38A65-A03E-49C4-9A41-BFD5816FEF60}" type="pres">
      <dgm:prSet presAssocID="{786B494A-FF05-4032-B47E-EC0D99CBF424}" presName="connectorText" presStyleLbl="sibTrans1D1" presStyleIdx="2" presStyleCnt="5"/>
      <dgm:spPr/>
      <dgm:t>
        <a:bodyPr/>
        <a:lstStyle/>
        <a:p>
          <a:endParaRPr lang="en-US"/>
        </a:p>
      </dgm:t>
    </dgm:pt>
    <dgm:pt modelId="{8DE094D3-A781-49DE-81C4-15EF1A470410}" type="pres">
      <dgm:prSet presAssocID="{0DF209FD-4CE9-4C06-9D3C-0DB2FFC2E433}" presName="node" presStyleLbl="node1" presStyleIdx="3" presStyleCnt="6">
        <dgm:presLayoutVars>
          <dgm:bulletEnabled val="1"/>
        </dgm:presLayoutVars>
      </dgm:prSet>
      <dgm:spPr/>
      <dgm:t>
        <a:bodyPr/>
        <a:lstStyle/>
        <a:p>
          <a:endParaRPr lang="en-US"/>
        </a:p>
      </dgm:t>
    </dgm:pt>
    <dgm:pt modelId="{9FD647F4-4999-4E8B-822E-D7AA769BD44A}" type="pres">
      <dgm:prSet presAssocID="{EBE34AE9-5EC3-47E9-94C5-B484DC306C0C}" presName="sibTrans" presStyleLbl="sibTrans1D1" presStyleIdx="3" presStyleCnt="5"/>
      <dgm:spPr/>
      <dgm:t>
        <a:bodyPr/>
        <a:lstStyle/>
        <a:p>
          <a:endParaRPr lang="en-US"/>
        </a:p>
      </dgm:t>
    </dgm:pt>
    <dgm:pt modelId="{8D958F64-B634-4AFC-81F2-EF04D951776C}" type="pres">
      <dgm:prSet presAssocID="{EBE34AE9-5EC3-47E9-94C5-B484DC306C0C}" presName="connectorText" presStyleLbl="sibTrans1D1" presStyleIdx="3" presStyleCnt="5"/>
      <dgm:spPr/>
      <dgm:t>
        <a:bodyPr/>
        <a:lstStyle/>
        <a:p>
          <a:endParaRPr lang="en-US"/>
        </a:p>
      </dgm:t>
    </dgm:pt>
    <dgm:pt modelId="{AA0C95FD-3EA2-4DCC-816E-2A369F85105A}" type="pres">
      <dgm:prSet presAssocID="{D1A2D79A-AA6B-4C8A-A999-208B91AC4551}" presName="node" presStyleLbl="node1" presStyleIdx="4" presStyleCnt="6">
        <dgm:presLayoutVars>
          <dgm:bulletEnabled val="1"/>
        </dgm:presLayoutVars>
      </dgm:prSet>
      <dgm:spPr/>
      <dgm:t>
        <a:bodyPr/>
        <a:lstStyle/>
        <a:p>
          <a:endParaRPr lang="en-US"/>
        </a:p>
      </dgm:t>
    </dgm:pt>
    <dgm:pt modelId="{A40BD32E-98A5-4033-AD57-E8D398CFD362}" type="pres">
      <dgm:prSet presAssocID="{C3708C07-C3DD-441D-BC11-7860C81A8510}" presName="sibTrans" presStyleLbl="sibTrans1D1" presStyleIdx="4" presStyleCnt="5"/>
      <dgm:spPr/>
      <dgm:t>
        <a:bodyPr/>
        <a:lstStyle/>
        <a:p>
          <a:endParaRPr lang="en-US"/>
        </a:p>
      </dgm:t>
    </dgm:pt>
    <dgm:pt modelId="{625698F2-7344-4C35-84A3-785BAF35A5B1}" type="pres">
      <dgm:prSet presAssocID="{C3708C07-C3DD-441D-BC11-7860C81A8510}" presName="connectorText" presStyleLbl="sibTrans1D1" presStyleIdx="4" presStyleCnt="5"/>
      <dgm:spPr/>
      <dgm:t>
        <a:bodyPr/>
        <a:lstStyle/>
        <a:p>
          <a:endParaRPr lang="en-US"/>
        </a:p>
      </dgm:t>
    </dgm:pt>
    <dgm:pt modelId="{247D2506-5EAF-4E4B-8F5E-697E7216B669}" type="pres">
      <dgm:prSet presAssocID="{9CFACBCB-AD95-4109-9CFE-13CD04505299}" presName="node" presStyleLbl="node1" presStyleIdx="5" presStyleCnt="6">
        <dgm:presLayoutVars>
          <dgm:bulletEnabled val="1"/>
        </dgm:presLayoutVars>
      </dgm:prSet>
      <dgm:spPr/>
      <dgm:t>
        <a:bodyPr/>
        <a:lstStyle/>
        <a:p>
          <a:endParaRPr lang="en-US"/>
        </a:p>
      </dgm:t>
    </dgm:pt>
  </dgm:ptLst>
  <dgm:cxnLst>
    <dgm:cxn modelId="{4F5CB90A-3B36-4D37-B1E3-C94A42378A00}" type="presOf" srcId="{380BB78D-6ACB-4ADF-8E89-901248114120}" destId="{BF6DBF27-D26E-4A53-B9DE-5E29F881E8A5}" srcOrd="0" destOrd="0" presId="urn:microsoft.com/office/officeart/2005/8/layout/bProcess3"/>
    <dgm:cxn modelId="{9A419D80-42DC-462B-8836-78215495B43A}" srcId="{8A72F7BB-B1A1-4EB0-8A00-1B37FBDBC275}" destId="{EF0CB6CE-D4FA-4A63-B036-4A1DCB490D6C}" srcOrd="2" destOrd="0" parTransId="{81488352-CEDD-49FB-8D46-E795CCB7463C}" sibTransId="{786B494A-FF05-4032-B47E-EC0D99CBF424}"/>
    <dgm:cxn modelId="{8E22F9F8-E72B-4F4F-AD63-4EB617EBF17B}" type="presOf" srcId="{EBE34AE9-5EC3-47E9-94C5-B484DC306C0C}" destId="{9FD647F4-4999-4E8B-822E-D7AA769BD44A}" srcOrd="0" destOrd="0" presId="urn:microsoft.com/office/officeart/2005/8/layout/bProcess3"/>
    <dgm:cxn modelId="{124C12DE-BF1D-49FB-BF04-1B92D1AE97DA}" type="presOf" srcId="{C8226D68-2232-4FE8-8A90-A4C526079FD5}" destId="{754534DD-4719-42BB-B9DA-5461E364CE91}" srcOrd="0" destOrd="0" presId="urn:microsoft.com/office/officeart/2005/8/layout/bProcess3"/>
    <dgm:cxn modelId="{8CFC77E6-A806-4A16-9690-918F45E92D35}" type="presOf" srcId="{9CFACBCB-AD95-4109-9CFE-13CD04505299}" destId="{247D2506-5EAF-4E4B-8F5E-697E7216B669}" srcOrd="0" destOrd="0" presId="urn:microsoft.com/office/officeart/2005/8/layout/bProcess3"/>
    <dgm:cxn modelId="{D631E5AF-F9C3-4F60-9B37-DBE5D985BE51}" type="presOf" srcId="{786B494A-FF05-4032-B47E-EC0D99CBF424}" destId="{EBC38A65-A03E-49C4-9A41-BFD5816FEF60}" srcOrd="1" destOrd="0" presId="urn:microsoft.com/office/officeart/2005/8/layout/bProcess3"/>
    <dgm:cxn modelId="{C88B8847-DE7E-47EB-80ED-3A33DB11A9D0}" type="presOf" srcId="{D1A2D79A-AA6B-4C8A-A999-208B91AC4551}" destId="{AA0C95FD-3EA2-4DCC-816E-2A369F85105A}" srcOrd="0" destOrd="0" presId="urn:microsoft.com/office/officeart/2005/8/layout/bProcess3"/>
    <dgm:cxn modelId="{B23F9874-263F-4DD6-B5D6-498A2A1CE34C}" type="presOf" srcId="{C8226D68-2232-4FE8-8A90-A4C526079FD5}" destId="{8C591374-299C-48F4-835D-1A156668E211}" srcOrd="1" destOrd="0" presId="urn:microsoft.com/office/officeart/2005/8/layout/bProcess3"/>
    <dgm:cxn modelId="{DB96E585-E26D-45D7-BC6D-0FA517D03247}" srcId="{8A72F7BB-B1A1-4EB0-8A00-1B37FBDBC275}" destId="{D1A2D79A-AA6B-4C8A-A999-208B91AC4551}" srcOrd="4" destOrd="0" parTransId="{4F24D24A-BEAF-4D55-B749-83B17BCF966F}" sibTransId="{C3708C07-C3DD-441D-BC11-7860C81A8510}"/>
    <dgm:cxn modelId="{6107A14F-D74A-460E-BAEB-6DD4CF8DD5B5}" type="presOf" srcId="{EBE34AE9-5EC3-47E9-94C5-B484DC306C0C}" destId="{8D958F64-B634-4AFC-81F2-EF04D951776C}" srcOrd="1" destOrd="0" presId="urn:microsoft.com/office/officeart/2005/8/layout/bProcess3"/>
    <dgm:cxn modelId="{2EAE1C91-2A14-4EFD-822D-B0251A345C78}" type="presOf" srcId="{8A72F7BB-B1A1-4EB0-8A00-1B37FBDBC275}" destId="{9C167F80-DA4A-41B3-9963-9D8A1A1F3CDF}" srcOrd="0" destOrd="0" presId="urn:microsoft.com/office/officeart/2005/8/layout/bProcess3"/>
    <dgm:cxn modelId="{7D8C5705-A511-4E5A-93F8-29892395A545}" type="presOf" srcId="{C3708C07-C3DD-441D-BC11-7860C81A8510}" destId="{625698F2-7344-4C35-84A3-785BAF35A5B1}" srcOrd="1" destOrd="0" presId="urn:microsoft.com/office/officeart/2005/8/layout/bProcess3"/>
    <dgm:cxn modelId="{EA691474-FB08-4219-8CFB-B1A69215147C}" srcId="{8A72F7BB-B1A1-4EB0-8A00-1B37FBDBC275}" destId="{0DF209FD-4CE9-4C06-9D3C-0DB2FFC2E433}" srcOrd="3" destOrd="0" parTransId="{99A8372F-7BE6-4862-9DDD-B6C91181E3C0}" sibTransId="{EBE34AE9-5EC3-47E9-94C5-B484DC306C0C}"/>
    <dgm:cxn modelId="{E5770DB5-52AE-4827-9597-D813AE5C9820}" type="presOf" srcId="{59E3D784-3F51-49A4-B966-1B1CC847EF77}" destId="{99158585-ABCE-45CE-8D73-DA14932CB6E6}" srcOrd="0" destOrd="0" presId="urn:microsoft.com/office/officeart/2005/8/layout/bProcess3"/>
    <dgm:cxn modelId="{8D3A0265-C081-452D-8F11-146E3780DFFD}" type="presOf" srcId="{A6C27967-1695-4532-8ECD-861FA4CE9DDF}" destId="{DEE9CEAE-6997-41CA-8E20-3D69CD0BA8B3}" srcOrd="0" destOrd="0" presId="urn:microsoft.com/office/officeart/2005/8/layout/bProcess3"/>
    <dgm:cxn modelId="{E011A4BD-A42A-4758-94D3-14597B6A1B11}" srcId="{8A72F7BB-B1A1-4EB0-8A00-1B37FBDBC275}" destId="{380BB78D-6ACB-4ADF-8E89-901248114120}" srcOrd="0" destOrd="0" parTransId="{9CA67818-C82C-44F7-8FF0-745F4C6E909E}" sibTransId="{A6C27967-1695-4532-8ECD-861FA4CE9DDF}"/>
    <dgm:cxn modelId="{EC506278-FD97-47AE-AAF1-2F5DE180E580}" srcId="{8A72F7BB-B1A1-4EB0-8A00-1B37FBDBC275}" destId="{9CFACBCB-AD95-4109-9CFE-13CD04505299}" srcOrd="5" destOrd="0" parTransId="{1D2D3D5B-FBF1-43B5-8DCA-EA8C13BE0412}" sibTransId="{540827D3-C957-4128-882D-AD7F59C8C1D2}"/>
    <dgm:cxn modelId="{3E021A71-902F-4F9C-96EF-8FFE965246F6}" type="presOf" srcId="{EF0CB6CE-D4FA-4A63-B036-4A1DCB490D6C}" destId="{FDD6695A-0E41-4A31-9FC3-106E56244410}" srcOrd="0" destOrd="0" presId="urn:microsoft.com/office/officeart/2005/8/layout/bProcess3"/>
    <dgm:cxn modelId="{27C1E98F-FB25-4F86-92E4-826DED122691}" type="presOf" srcId="{0DF209FD-4CE9-4C06-9D3C-0DB2FFC2E433}" destId="{8DE094D3-A781-49DE-81C4-15EF1A470410}" srcOrd="0" destOrd="0" presId="urn:microsoft.com/office/officeart/2005/8/layout/bProcess3"/>
    <dgm:cxn modelId="{A8B69E4D-127A-4E9B-BAE2-0130E9FA246E}" type="presOf" srcId="{C3708C07-C3DD-441D-BC11-7860C81A8510}" destId="{A40BD32E-98A5-4033-AD57-E8D398CFD362}" srcOrd="0" destOrd="0" presId="urn:microsoft.com/office/officeart/2005/8/layout/bProcess3"/>
    <dgm:cxn modelId="{8EE57662-9E4A-4369-A528-BFBB4D07D1CF}" srcId="{8A72F7BB-B1A1-4EB0-8A00-1B37FBDBC275}" destId="{59E3D784-3F51-49A4-B966-1B1CC847EF77}" srcOrd="1" destOrd="0" parTransId="{301F6690-909A-452F-A80E-4ECAA4A64A10}" sibTransId="{C8226D68-2232-4FE8-8A90-A4C526079FD5}"/>
    <dgm:cxn modelId="{20BABD5F-9CEA-41C0-A913-B92DE53313B4}" type="presOf" srcId="{786B494A-FF05-4032-B47E-EC0D99CBF424}" destId="{F9806B60-2C71-49BC-A0CC-AC41BB71B06D}" srcOrd="0" destOrd="0" presId="urn:microsoft.com/office/officeart/2005/8/layout/bProcess3"/>
    <dgm:cxn modelId="{4985FCCA-7318-4CA7-A8AB-F53CB541E957}" type="presOf" srcId="{A6C27967-1695-4532-8ECD-861FA4CE9DDF}" destId="{41B7367A-8ACF-4875-9EE8-7F4F6C8FE6FD}" srcOrd="1" destOrd="0" presId="urn:microsoft.com/office/officeart/2005/8/layout/bProcess3"/>
    <dgm:cxn modelId="{5C6DAE60-E315-488B-8F8A-8EBC80FDDDAD}" type="presParOf" srcId="{9C167F80-DA4A-41B3-9963-9D8A1A1F3CDF}" destId="{BF6DBF27-D26E-4A53-B9DE-5E29F881E8A5}" srcOrd="0" destOrd="0" presId="urn:microsoft.com/office/officeart/2005/8/layout/bProcess3"/>
    <dgm:cxn modelId="{52AB40BA-09BF-4DD1-B0D7-8DE5A1A57789}" type="presParOf" srcId="{9C167F80-DA4A-41B3-9963-9D8A1A1F3CDF}" destId="{DEE9CEAE-6997-41CA-8E20-3D69CD0BA8B3}" srcOrd="1" destOrd="0" presId="urn:microsoft.com/office/officeart/2005/8/layout/bProcess3"/>
    <dgm:cxn modelId="{2D8041EC-C426-4E06-81D8-BD5711248939}" type="presParOf" srcId="{DEE9CEAE-6997-41CA-8E20-3D69CD0BA8B3}" destId="{41B7367A-8ACF-4875-9EE8-7F4F6C8FE6FD}" srcOrd="0" destOrd="0" presId="urn:microsoft.com/office/officeart/2005/8/layout/bProcess3"/>
    <dgm:cxn modelId="{A4D282BC-B074-4BC7-A77F-4229CF356B44}" type="presParOf" srcId="{9C167F80-DA4A-41B3-9963-9D8A1A1F3CDF}" destId="{99158585-ABCE-45CE-8D73-DA14932CB6E6}" srcOrd="2" destOrd="0" presId="urn:microsoft.com/office/officeart/2005/8/layout/bProcess3"/>
    <dgm:cxn modelId="{4BB30744-6791-4881-AA27-011C8703F90F}" type="presParOf" srcId="{9C167F80-DA4A-41B3-9963-9D8A1A1F3CDF}" destId="{754534DD-4719-42BB-B9DA-5461E364CE91}" srcOrd="3" destOrd="0" presId="urn:microsoft.com/office/officeart/2005/8/layout/bProcess3"/>
    <dgm:cxn modelId="{0BB5406A-2D7E-4256-856B-44BCDCC9FDC3}" type="presParOf" srcId="{754534DD-4719-42BB-B9DA-5461E364CE91}" destId="{8C591374-299C-48F4-835D-1A156668E211}" srcOrd="0" destOrd="0" presId="urn:microsoft.com/office/officeart/2005/8/layout/bProcess3"/>
    <dgm:cxn modelId="{A4E06CD0-7CD7-45CC-AF9B-3A07244EB3B8}" type="presParOf" srcId="{9C167F80-DA4A-41B3-9963-9D8A1A1F3CDF}" destId="{FDD6695A-0E41-4A31-9FC3-106E56244410}" srcOrd="4" destOrd="0" presId="urn:microsoft.com/office/officeart/2005/8/layout/bProcess3"/>
    <dgm:cxn modelId="{00B7D305-AE4E-4F12-B216-71CC118C829C}" type="presParOf" srcId="{9C167F80-DA4A-41B3-9963-9D8A1A1F3CDF}" destId="{F9806B60-2C71-49BC-A0CC-AC41BB71B06D}" srcOrd="5" destOrd="0" presId="urn:microsoft.com/office/officeart/2005/8/layout/bProcess3"/>
    <dgm:cxn modelId="{9686189C-4160-40A9-B888-48D65BFD4317}" type="presParOf" srcId="{F9806B60-2C71-49BC-A0CC-AC41BB71B06D}" destId="{EBC38A65-A03E-49C4-9A41-BFD5816FEF60}" srcOrd="0" destOrd="0" presId="urn:microsoft.com/office/officeart/2005/8/layout/bProcess3"/>
    <dgm:cxn modelId="{E62B9036-F2B0-4F88-A364-732595B89FA1}" type="presParOf" srcId="{9C167F80-DA4A-41B3-9963-9D8A1A1F3CDF}" destId="{8DE094D3-A781-49DE-81C4-15EF1A470410}" srcOrd="6" destOrd="0" presId="urn:microsoft.com/office/officeart/2005/8/layout/bProcess3"/>
    <dgm:cxn modelId="{7A1636D0-ED1C-4511-BD42-EB0E6257E089}" type="presParOf" srcId="{9C167F80-DA4A-41B3-9963-9D8A1A1F3CDF}" destId="{9FD647F4-4999-4E8B-822E-D7AA769BD44A}" srcOrd="7" destOrd="0" presId="urn:microsoft.com/office/officeart/2005/8/layout/bProcess3"/>
    <dgm:cxn modelId="{567AD246-0893-473C-99E6-71B74C290691}" type="presParOf" srcId="{9FD647F4-4999-4E8B-822E-D7AA769BD44A}" destId="{8D958F64-B634-4AFC-81F2-EF04D951776C}" srcOrd="0" destOrd="0" presId="urn:microsoft.com/office/officeart/2005/8/layout/bProcess3"/>
    <dgm:cxn modelId="{E53221AB-4DB5-49E7-B520-BDD2A3C30281}" type="presParOf" srcId="{9C167F80-DA4A-41B3-9963-9D8A1A1F3CDF}" destId="{AA0C95FD-3EA2-4DCC-816E-2A369F85105A}" srcOrd="8" destOrd="0" presId="urn:microsoft.com/office/officeart/2005/8/layout/bProcess3"/>
    <dgm:cxn modelId="{C1300C31-C2B7-4A96-9E82-D63A3AEFF42F}" type="presParOf" srcId="{9C167F80-DA4A-41B3-9963-9D8A1A1F3CDF}" destId="{A40BD32E-98A5-4033-AD57-E8D398CFD362}" srcOrd="9" destOrd="0" presId="urn:microsoft.com/office/officeart/2005/8/layout/bProcess3"/>
    <dgm:cxn modelId="{3E8FDF0E-3748-4495-AC39-54E348C866C9}" type="presParOf" srcId="{A40BD32E-98A5-4033-AD57-E8D398CFD362}" destId="{625698F2-7344-4C35-84A3-785BAF35A5B1}" srcOrd="0" destOrd="0" presId="urn:microsoft.com/office/officeart/2005/8/layout/bProcess3"/>
    <dgm:cxn modelId="{42641A9C-E49E-4B1C-BAF8-B6FC6773B3E5}" type="presParOf" srcId="{9C167F80-DA4A-41B3-9963-9D8A1A1F3CDF}" destId="{247D2506-5EAF-4E4B-8F5E-697E7216B669}" srcOrd="10" destOrd="0" presId="urn:microsoft.com/office/officeart/2005/8/layout/bProcess3"/>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5.xml><?xml version="1.0" encoding="utf-8"?>
<dgm:dataModel xmlns:dgm="http://schemas.openxmlformats.org/drawingml/2006/diagram" xmlns:a="http://schemas.openxmlformats.org/drawingml/2006/main">
  <dgm:ptLst>
    <dgm:pt modelId="{8A72F7BB-B1A1-4EB0-8A00-1B37FBDBC275}" type="doc">
      <dgm:prSet loTypeId="urn:microsoft.com/office/officeart/2005/8/layout/hProcess9" loCatId="process" qsTypeId="urn:microsoft.com/office/officeart/2005/8/quickstyle/simple1" qsCatId="simple" csTypeId="urn:microsoft.com/office/officeart/2005/8/colors/accent1_2" csCatId="accent1" phldr="1"/>
      <dgm:spPr/>
      <dgm:t>
        <a:bodyPr/>
        <a:lstStyle/>
        <a:p>
          <a:endParaRPr lang="en-US"/>
        </a:p>
      </dgm:t>
    </dgm:pt>
    <dgm:pt modelId="{380BB78D-6ACB-4ADF-8E89-901248114120}">
      <dgm:prSet phldrT="[Text]" custT="1"/>
      <dgm:spPr>
        <a:ln>
          <a:noFill/>
        </a:ln>
      </dgm:spPr>
      <dgm:t>
        <a:bodyPr/>
        <a:lstStyle/>
        <a:p>
          <a:r>
            <a:rPr lang="en-US" sz="1000" b="1" dirty="0" smtClean="0">
              <a:solidFill>
                <a:schemeClr val="bg2"/>
              </a:solidFill>
              <a:latin typeface="+mn-lt"/>
            </a:rPr>
            <a:t>Meeting</a:t>
          </a:r>
          <a:endParaRPr lang="en-US" sz="1000" b="1" dirty="0">
            <a:solidFill>
              <a:schemeClr val="bg2"/>
            </a:solidFill>
            <a:latin typeface="+mn-lt"/>
          </a:endParaRPr>
        </a:p>
      </dgm:t>
    </dgm:pt>
    <dgm:pt modelId="{9CA67818-C82C-44F7-8FF0-745F4C6E909E}" type="parTrans" cxnId="{E011A4BD-A42A-4758-94D3-14597B6A1B11}">
      <dgm:prSet/>
      <dgm:spPr/>
      <dgm:t>
        <a:bodyPr/>
        <a:lstStyle/>
        <a:p>
          <a:endParaRPr lang="en-US" sz="1000" b="1">
            <a:solidFill>
              <a:schemeClr val="bg2"/>
            </a:solidFill>
            <a:latin typeface="+mn-lt"/>
          </a:endParaRPr>
        </a:p>
      </dgm:t>
    </dgm:pt>
    <dgm:pt modelId="{A6C27967-1695-4532-8ECD-861FA4CE9DDF}" type="sibTrans" cxnId="{E011A4BD-A42A-4758-94D3-14597B6A1B11}">
      <dgm:prSet/>
      <dgm:spPr>
        <a:solidFill>
          <a:schemeClr val="tx2"/>
        </a:solidFill>
        <a:ln>
          <a:solidFill>
            <a:schemeClr val="tx2"/>
          </a:solidFill>
        </a:ln>
      </dgm:spPr>
      <dgm:t>
        <a:bodyPr/>
        <a:lstStyle/>
        <a:p>
          <a:endParaRPr lang="en-US" sz="1000" b="1">
            <a:solidFill>
              <a:schemeClr val="bg2"/>
            </a:solidFill>
            <a:latin typeface="+mn-lt"/>
          </a:endParaRPr>
        </a:p>
      </dgm:t>
    </dgm:pt>
    <dgm:pt modelId="{59E3D784-3F51-49A4-B966-1B1CC847EF77}">
      <dgm:prSet phldrT="[Text]" custT="1"/>
      <dgm:spPr>
        <a:solidFill>
          <a:schemeClr val="accent2"/>
        </a:solidFill>
        <a:ln>
          <a:noFill/>
        </a:ln>
      </dgm:spPr>
      <dgm:t>
        <a:bodyPr/>
        <a:lstStyle/>
        <a:p>
          <a:r>
            <a:rPr lang="en-US" sz="1000" b="1" dirty="0" smtClean="0">
              <a:solidFill>
                <a:schemeClr val="bg2"/>
              </a:solidFill>
              <a:latin typeface="+mn-lt"/>
            </a:rPr>
            <a:t>Research</a:t>
          </a:r>
          <a:endParaRPr lang="en-US" sz="1000" b="1" dirty="0">
            <a:solidFill>
              <a:schemeClr val="bg2"/>
            </a:solidFill>
            <a:latin typeface="+mn-lt"/>
          </a:endParaRPr>
        </a:p>
      </dgm:t>
    </dgm:pt>
    <dgm:pt modelId="{301F6690-909A-452F-A80E-4ECAA4A64A10}" type="parTrans" cxnId="{8EE57662-9E4A-4369-A528-BFBB4D07D1CF}">
      <dgm:prSet/>
      <dgm:spPr/>
      <dgm:t>
        <a:bodyPr/>
        <a:lstStyle/>
        <a:p>
          <a:endParaRPr lang="en-US" sz="1000" b="1">
            <a:solidFill>
              <a:schemeClr val="bg2"/>
            </a:solidFill>
            <a:latin typeface="+mn-lt"/>
          </a:endParaRPr>
        </a:p>
      </dgm:t>
    </dgm:pt>
    <dgm:pt modelId="{C8226D68-2232-4FE8-8A90-A4C526079FD5}" type="sibTrans" cxnId="{8EE57662-9E4A-4369-A528-BFBB4D07D1CF}">
      <dgm:prSet/>
      <dgm:spPr>
        <a:solidFill>
          <a:schemeClr val="tx2"/>
        </a:solidFill>
        <a:ln>
          <a:solidFill>
            <a:schemeClr val="tx2"/>
          </a:solidFill>
        </a:ln>
      </dgm:spPr>
      <dgm:t>
        <a:bodyPr/>
        <a:lstStyle/>
        <a:p>
          <a:endParaRPr lang="en-US" sz="1000" b="1">
            <a:solidFill>
              <a:schemeClr val="bg2"/>
            </a:solidFill>
            <a:latin typeface="+mn-lt"/>
          </a:endParaRPr>
        </a:p>
      </dgm:t>
    </dgm:pt>
    <dgm:pt modelId="{EF0CB6CE-D4FA-4A63-B036-4A1DCB490D6C}">
      <dgm:prSet phldrT="[Text]" custT="1"/>
      <dgm:spPr>
        <a:solidFill>
          <a:schemeClr val="accent3"/>
        </a:solidFill>
        <a:ln>
          <a:noFill/>
        </a:ln>
      </dgm:spPr>
      <dgm:t>
        <a:bodyPr/>
        <a:lstStyle/>
        <a:p>
          <a:r>
            <a:rPr lang="en-US" sz="1000" b="1" dirty="0" smtClean="0">
              <a:solidFill>
                <a:schemeClr val="bg2"/>
              </a:solidFill>
              <a:latin typeface="+mn-lt"/>
            </a:rPr>
            <a:t>Reporting</a:t>
          </a:r>
          <a:endParaRPr lang="en-US" sz="1000" b="1" dirty="0">
            <a:solidFill>
              <a:schemeClr val="bg2"/>
            </a:solidFill>
            <a:latin typeface="+mn-lt"/>
          </a:endParaRPr>
        </a:p>
      </dgm:t>
    </dgm:pt>
    <dgm:pt modelId="{81488352-CEDD-49FB-8D46-E795CCB7463C}" type="parTrans" cxnId="{9A419D80-42DC-462B-8836-78215495B43A}">
      <dgm:prSet/>
      <dgm:spPr/>
      <dgm:t>
        <a:bodyPr/>
        <a:lstStyle/>
        <a:p>
          <a:endParaRPr lang="en-US" sz="1000" b="1">
            <a:solidFill>
              <a:schemeClr val="bg2"/>
            </a:solidFill>
            <a:latin typeface="+mn-lt"/>
          </a:endParaRPr>
        </a:p>
      </dgm:t>
    </dgm:pt>
    <dgm:pt modelId="{786B494A-FF05-4032-B47E-EC0D99CBF424}" type="sibTrans" cxnId="{9A419D80-42DC-462B-8836-78215495B43A}">
      <dgm:prSet/>
      <dgm:spPr>
        <a:solidFill>
          <a:schemeClr val="tx2"/>
        </a:solidFill>
        <a:ln>
          <a:solidFill>
            <a:schemeClr val="tx2"/>
          </a:solidFill>
        </a:ln>
      </dgm:spPr>
      <dgm:t>
        <a:bodyPr/>
        <a:lstStyle/>
        <a:p>
          <a:endParaRPr lang="en-US" sz="1000" b="1">
            <a:solidFill>
              <a:schemeClr val="bg2"/>
            </a:solidFill>
            <a:latin typeface="+mn-lt"/>
          </a:endParaRPr>
        </a:p>
      </dgm:t>
    </dgm:pt>
    <dgm:pt modelId="{D1A2D79A-AA6B-4C8A-A999-208B91AC4551}">
      <dgm:prSet custT="1"/>
      <dgm:spPr>
        <a:solidFill>
          <a:schemeClr val="accent5"/>
        </a:solidFill>
        <a:ln>
          <a:noFill/>
        </a:ln>
      </dgm:spPr>
      <dgm:t>
        <a:bodyPr/>
        <a:lstStyle/>
        <a:p>
          <a:r>
            <a:rPr lang="en-US" sz="800" b="1" dirty="0" smtClean="0">
              <a:solidFill>
                <a:schemeClr val="bg2"/>
              </a:solidFill>
              <a:latin typeface="+mn-lt"/>
            </a:rPr>
            <a:t>Programming</a:t>
          </a:r>
          <a:endParaRPr lang="en-US" sz="1000" b="1" dirty="0">
            <a:solidFill>
              <a:schemeClr val="bg2"/>
            </a:solidFill>
            <a:latin typeface="+mn-lt"/>
          </a:endParaRPr>
        </a:p>
      </dgm:t>
    </dgm:pt>
    <dgm:pt modelId="{4F24D24A-BEAF-4D55-B749-83B17BCF966F}" type="parTrans" cxnId="{DB96E585-E26D-45D7-BC6D-0FA517D03247}">
      <dgm:prSet/>
      <dgm:spPr/>
      <dgm:t>
        <a:bodyPr/>
        <a:lstStyle/>
        <a:p>
          <a:endParaRPr lang="en-US" sz="1000" b="1">
            <a:solidFill>
              <a:schemeClr val="bg2"/>
            </a:solidFill>
            <a:latin typeface="+mn-lt"/>
          </a:endParaRPr>
        </a:p>
      </dgm:t>
    </dgm:pt>
    <dgm:pt modelId="{C3708C07-C3DD-441D-BC11-7860C81A8510}" type="sibTrans" cxnId="{DB96E585-E26D-45D7-BC6D-0FA517D03247}">
      <dgm:prSet/>
      <dgm:spPr>
        <a:solidFill>
          <a:schemeClr val="tx2"/>
        </a:solidFill>
        <a:ln>
          <a:solidFill>
            <a:schemeClr val="tx2"/>
          </a:solidFill>
        </a:ln>
      </dgm:spPr>
      <dgm:t>
        <a:bodyPr/>
        <a:lstStyle/>
        <a:p>
          <a:endParaRPr lang="en-US" sz="1000" b="1">
            <a:solidFill>
              <a:schemeClr val="bg2"/>
            </a:solidFill>
            <a:latin typeface="+mn-lt"/>
          </a:endParaRPr>
        </a:p>
      </dgm:t>
    </dgm:pt>
    <dgm:pt modelId="{0DF209FD-4CE9-4C06-9D3C-0DB2FFC2E433}">
      <dgm:prSet custT="1"/>
      <dgm:spPr>
        <a:solidFill>
          <a:schemeClr val="accent4"/>
        </a:solidFill>
        <a:ln>
          <a:noFill/>
        </a:ln>
      </dgm:spPr>
      <dgm:t>
        <a:bodyPr/>
        <a:lstStyle/>
        <a:p>
          <a:r>
            <a:rPr lang="en-US" sz="1000" b="1" dirty="0" smtClean="0">
              <a:solidFill>
                <a:schemeClr val="bg2"/>
              </a:solidFill>
              <a:latin typeface="+mn-lt"/>
            </a:rPr>
            <a:t>Design</a:t>
          </a:r>
          <a:endParaRPr lang="en-US" sz="1000" b="1" dirty="0">
            <a:solidFill>
              <a:schemeClr val="bg2"/>
            </a:solidFill>
            <a:latin typeface="+mn-lt"/>
          </a:endParaRPr>
        </a:p>
      </dgm:t>
    </dgm:pt>
    <dgm:pt modelId="{99A8372F-7BE6-4862-9DDD-B6C91181E3C0}" type="parTrans" cxnId="{EA691474-FB08-4219-8CFB-B1A69215147C}">
      <dgm:prSet/>
      <dgm:spPr/>
      <dgm:t>
        <a:bodyPr/>
        <a:lstStyle/>
        <a:p>
          <a:endParaRPr lang="en-US" sz="1000" b="1">
            <a:solidFill>
              <a:schemeClr val="bg2"/>
            </a:solidFill>
            <a:latin typeface="+mn-lt"/>
          </a:endParaRPr>
        </a:p>
      </dgm:t>
    </dgm:pt>
    <dgm:pt modelId="{EBE34AE9-5EC3-47E9-94C5-B484DC306C0C}" type="sibTrans" cxnId="{EA691474-FB08-4219-8CFB-B1A69215147C}">
      <dgm:prSet/>
      <dgm:spPr>
        <a:solidFill>
          <a:schemeClr val="tx2"/>
        </a:solidFill>
        <a:ln>
          <a:solidFill>
            <a:schemeClr val="tx2"/>
          </a:solidFill>
        </a:ln>
      </dgm:spPr>
      <dgm:t>
        <a:bodyPr/>
        <a:lstStyle/>
        <a:p>
          <a:endParaRPr lang="en-US" sz="1000" b="1">
            <a:solidFill>
              <a:schemeClr val="bg2"/>
            </a:solidFill>
            <a:latin typeface="+mn-lt"/>
          </a:endParaRPr>
        </a:p>
      </dgm:t>
    </dgm:pt>
    <dgm:pt modelId="{9CFACBCB-AD95-4109-9CFE-13CD04505299}">
      <dgm:prSet phldrT="[Text]" custT="1"/>
      <dgm:spPr>
        <a:solidFill>
          <a:schemeClr val="accent1">
            <a:lumMod val="75000"/>
          </a:schemeClr>
        </a:solidFill>
        <a:ln>
          <a:noFill/>
        </a:ln>
      </dgm:spPr>
      <dgm:t>
        <a:bodyPr/>
        <a:lstStyle/>
        <a:p>
          <a:r>
            <a:rPr lang="en-US" sz="1000" b="1" dirty="0" smtClean="0">
              <a:solidFill>
                <a:schemeClr val="bg2"/>
              </a:solidFill>
              <a:latin typeface="+mn-lt"/>
            </a:rPr>
            <a:t>Launch</a:t>
          </a:r>
          <a:endParaRPr lang="en-US" sz="1000" b="1" dirty="0">
            <a:solidFill>
              <a:schemeClr val="bg2"/>
            </a:solidFill>
            <a:latin typeface="+mn-lt"/>
          </a:endParaRPr>
        </a:p>
      </dgm:t>
    </dgm:pt>
    <dgm:pt modelId="{540827D3-C957-4128-882D-AD7F59C8C1D2}" type="sibTrans" cxnId="{EC506278-FD97-47AE-AAF1-2F5DE180E580}">
      <dgm:prSet/>
      <dgm:spPr/>
      <dgm:t>
        <a:bodyPr/>
        <a:lstStyle/>
        <a:p>
          <a:endParaRPr lang="en-US" sz="1000" b="1">
            <a:solidFill>
              <a:schemeClr val="bg2"/>
            </a:solidFill>
            <a:latin typeface="+mn-lt"/>
          </a:endParaRPr>
        </a:p>
      </dgm:t>
    </dgm:pt>
    <dgm:pt modelId="{1D2D3D5B-FBF1-43B5-8DCA-EA8C13BE0412}" type="parTrans" cxnId="{EC506278-FD97-47AE-AAF1-2F5DE180E580}">
      <dgm:prSet/>
      <dgm:spPr/>
      <dgm:t>
        <a:bodyPr/>
        <a:lstStyle/>
        <a:p>
          <a:endParaRPr lang="en-US" sz="1000" b="1">
            <a:solidFill>
              <a:schemeClr val="bg2"/>
            </a:solidFill>
            <a:latin typeface="+mn-lt"/>
          </a:endParaRPr>
        </a:p>
      </dgm:t>
    </dgm:pt>
    <dgm:pt modelId="{A96625DC-BE08-4E3A-849E-B5187D4386F6}" type="pres">
      <dgm:prSet presAssocID="{8A72F7BB-B1A1-4EB0-8A00-1B37FBDBC275}" presName="CompostProcess" presStyleCnt="0">
        <dgm:presLayoutVars>
          <dgm:dir/>
          <dgm:resizeHandles val="exact"/>
        </dgm:presLayoutVars>
      </dgm:prSet>
      <dgm:spPr/>
      <dgm:t>
        <a:bodyPr/>
        <a:lstStyle/>
        <a:p>
          <a:endParaRPr lang="en-US"/>
        </a:p>
      </dgm:t>
    </dgm:pt>
    <dgm:pt modelId="{167ABBF3-8282-4FAB-BD68-0D45DF079E88}" type="pres">
      <dgm:prSet presAssocID="{8A72F7BB-B1A1-4EB0-8A00-1B37FBDBC275}" presName="arrow" presStyleLbl="bgShp" presStyleIdx="0" presStyleCnt="1"/>
      <dgm:spPr>
        <a:solidFill>
          <a:schemeClr val="tx2"/>
        </a:solidFill>
      </dgm:spPr>
      <dgm:t>
        <a:bodyPr/>
        <a:lstStyle/>
        <a:p>
          <a:endParaRPr lang="en-US"/>
        </a:p>
      </dgm:t>
    </dgm:pt>
    <dgm:pt modelId="{9965D228-F9C4-4D01-97FB-FCA69A85D605}" type="pres">
      <dgm:prSet presAssocID="{8A72F7BB-B1A1-4EB0-8A00-1B37FBDBC275}" presName="linearProcess" presStyleCnt="0"/>
      <dgm:spPr/>
    </dgm:pt>
    <dgm:pt modelId="{66532A14-3374-4FBC-A595-8D480A535DBC}" type="pres">
      <dgm:prSet presAssocID="{380BB78D-6ACB-4ADF-8E89-901248114120}" presName="textNode" presStyleLbl="node1" presStyleIdx="0" presStyleCnt="6" custScaleX="98141">
        <dgm:presLayoutVars>
          <dgm:bulletEnabled val="1"/>
        </dgm:presLayoutVars>
      </dgm:prSet>
      <dgm:spPr/>
      <dgm:t>
        <a:bodyPr/>
        <a:lstStyle/>
        <a:p>
          <a:endParaRPr lang="en-US"/>
        </a:p>
      </dgm:t>
    </dgm:pt>
    <dgm:pt modelId="{93BD7691-DB9D-445E-AF9C-08FD591A167C}" type="pres">
      <dgm:prSet presAssocID="{A6C27967-1695-4532-8ECD-861FA4CE9DDF}" presName="sibTrans" presStyleCnt="0"/>
      <dgm:spPr/>
    </dgm:pt>
    <dgm:pt modelId="{312CB03E-C926-4663-9757-3F9AA0D4770E}" type="pres">
      <dgm:prSet presAssocID="{59E3D784-3F51-49A4-B966-1B1CC847EF77}" presName="textNode" presStyleLbl="node1" presStyleIdx="1" presStyleCnt="6" custScaleX="98141">
        <dgm:presLayoutVars>
          <dgm:bulletEnabled val="1"/>
        </dgm:presLayoutVars>
      </dgm:prSet>
      <dgm:spPr/>
      <dgm:t>
        <a:bodyPr/>
        <a:lstStyle/>
        <a:p>
          <a:endParaRPr lang="en-US"/>
        </a:p>
      </dgm:t>
    </dgm:pt>
    <dgm:pt modelId="{ABB53034-F7D3-40A7-9516-08DA05034442}" type="pres">
      <dgm:prSet presAssocID="{C8226D68-2232-4FE8-8A90-A4C526079FD5}" presName="sibTrans" presStyleCnt="0"/>
      <dgm:spPr/>
    </dgm:pt>
    <dgm:pt modelId="{DB22406A-32E3-4A4D-918D-0F900B883227}" type="pres">
      <dgm:prSet presAssocID="{EF0CB6CE-D4FA-4A63-B036-4A1DCB490D6C}" presName="textNode" presStyleLbl="node1" presStyleIdx="2" presStyleCnt="6" custScaleX="98141">
        <dgm:presLayoutVars>
          <dgm:bulletEnabled val="1"/>
        </dgm:presLayoutVars>
      </dgm:prSet>
      <dgm:spPr/>
      <dgm:t>
        <a:bodyPr/>
        <a:lstStyle/>
        <a:p>
          <a:endParaRPr lang="en-US"/>
        </a:p>
      </dgm:t>
    </dgm:pt>
    <dgm:pt modelId="{9F0829C2-8E34-4C01-9FB5-B929E6C403FC}" type="pres">
      <dgm:prSet presAssocID="{786B494A-FF05-4032-B47E-EC0D99CBF424}" presName="sibTrans" presStyleCnt="0"/>
      <dgm:spPr/>
    </dgm:pt>
    <dgm:pt modelId="{933304A4-62C4-4A38-8D7E-424052AF1040}" type="pres">
      <dgm:prSet presAssocID="{0DF209FD-4CE9-4C06-9D3C-0DB2FFC2E433}" presName="textNode" presStyleLbl="node1" presStyleIdx="3" presStyleCnt="6" custScaleX="98141">
        <dgm:presLayoutVars>
          <dgm:bulletEnabled val="1"/>
        </dgm:presLayoutVars>
      </dgm:prSet>
      <dgm:spPr/>
      <dgm:t>
        <a:bodyPr/>
        <a:lstStyle/>
        <a:p>
          <a:endParaRPr lang="en-US"/>
        </a:p>
      </dgm:t>
    </dgm:pt>
    <dgm:pt modelId="{5DF58250-7289-4A44-AD59-597A5508B466}" type="pres">
      <dgm:prSet presAssocID="{EBE34AE9-5EC3-47E9-94C5-B484DC306C0C}" presName="sibTrans" presStyleCnt="0"/>
      <dgm:spPr/>
    </dgm:pt>
    <dgm:pt modelId="{0B22AE5C-A677-4E05-A484-7732D9515B87}" type="pres">
      <dgm:prSet presAssocID="{D1A2D79A-AA6B-4C8A-A999-208B91AC4551}" presName="textNode" presStyleLbl="node1" presStyleIdx="4" presStyleCnt="6" custScaleX="98141">
        <dgm:presLayoutVars>
          <dgm:bulletEnabled val="1"/>
        </dgm:presLayoutVars>
      </dgm:prSet>
      <dgm:spPr/>
      <dgm:t>
        <a:bodyPr/>
        <a:lstStyle/>
        <a:p>
          <a:endParaRPr lang="en-US"/>
        </a:p>
      </dgm:t>
    </dgm:pt>
    <dgm:pt modelId="{169CBFCE-754E-44DE-80A8-18BFDD5D416E}" type="pres">
      <dgm:prSet presAssocID="{C3708C07-C3DD-441D-BC11-7860C81A8510}" presName="sibTrans" presStyleCnt="0"/>
      <dgm:spPr/>
    </dgm:pt>
    <dgm:pt modelId="{024C2515-CA86-4E34-AED0-7861E75E3F2A}" type="pres">
      <dgm:prSet presAssocID="{9CFACBCB-AD95-4109-9CFE-13CD04505299}" presName="textNode" presStyleLbl="node1" presStyleIdx="5" presStyleCnt="6" custScaleX="98141">
        <dgm:presLayoutVars>
          <dgm:bulletEnabled val="1"/>
        </dgm:presLayoutVars>
      </dgm:prSet>
      <dgm:spPr/>
      <dgm:t>
        <a:bodyPr/>
        <a:lstStyle/>
        <a:p>
          <a:endParaRPr lang="en-US"/>
        </a:p>
      </dgm:t>
    </dgm:pt>
  </dgm:ptLst>
  <dgm:cxnLst>
    <dgm:cxn modelId="{0E5818A8-2918-43DD-9A88-367845D26C70}" type="presOf" srcId="{D1A2D79A-AA6B-4C8A-A999-208B91AC4551}" destId="{0B22AE5C-A677-4E05-A484-7732D9515B87}" srcOrd="0" destOrd="0" presId="urn:microsoft.com/office/officeart/2005/8/layout/hProcess9"/>
    <dgm:cxn modelId="{32D9226B-A9C1-4514-BCAD-E970F9AC4BB5}" type="presOf" srcId="{380BB78D-6ACB-4ADF-8E89-901248114120}" destId="{66532A14-3374-4FBC-A595-8D480A535DBC}" srcOrd="0" destOrd="0" presId="urn:microsoft.com/office/officeart/2005/8/layout/hProcess9"/>
    <dgm:cxn modelId="{5EC84C14-F9CB-4C5A-8C04-B4EE4AF68403}" type="presOf" srcId="{EF0CB6CE-D4FA-4A63-B036-4A1DCB490D6C}" destId="{DB22406A-32E3-4A4D-918D-0F900B883227}" srcOrd="0" destOrd="0" presId="urn:microsoft.com/office/officeart/2005/8/layout/hProcess9"/>
    <dgm:cxn modelId="{1A0717DC-55A9-4BEF-92D6-DCFED0B096D1}" type="presOf" srcId="{59E3D784-3F51-49A4-B966-1B1CC847EF77}" destId="{312CB03E-C926-4663-9757-3F9AA0D4770E}" srcOrd="0" destOrd="0" presId="urn:microsoft.com/office/officeart/2005/8/layout/hProcess9"/>
    <dgm:cxn modelId="{494E21D0-13A2-4207-B12A-DA5D1A1EA392}" type="presOf" srcId="{9CFACBCB-AD95-4109-9CFE-13CD04505299}" destId="{024C2515-CA86-4E34-AED0-7861E75E3F2A}" srcOrd="0" destOrd="0" presId="urn:microsoft.com/office/officeart/2005/8/layout/hProcess9"/>
    <dgm:cxn modelId="{DB96E585-E26D-45D7-BC6D-0FA517D03247}" srcId="{8A72F7BB-B1A1-4EB0-8A00-1B37FBDBC275}" destId="{D1A2D79A-AA6B-4C8A-A999-208B91AC4551}" srcOrd="4" destOrd="0" parTransId="{4F24D24A-BEAF-4D55-B749-83B17BCF966F}" sibTransId="{C3708C07-C3DD-441D-BC11-7860C81A8510}"/>
    <dgm:cxn modelId="{8EE57662-9E4A-4369-A528-BFBB4D07D1CF}" srcId="{8A72F7BB-B1A1-4EB0-8A00-1B37FBDBC275}" destId="{59E3D784-3F51-49A4-B966-1B1CC847EF77}" srcOrd="1" destOrd="0" parTransId="{301F6690-909A-452F-A80E-4ECAA4A64A10}" sibTransId="{C8226D68-2232-4FE8-8A90-A4C526079FD5}"/>
    <dgm:cxn modelId="{E011A4BD-A42A-4758-94D3-14597B6A1B11}" srcId="{8A72F7BB-B1A1-4EB0-8A00-1B37FBDBC275}" destId="{380BB78D-6ACB-4ADF-8E89-901248114120}" srcOrd="0" destOrd="0" parTransId="{9CA67818-C82C-44F7-8FF0-745F4C6E909E}" sibTransId="{A6C27967-1695-4532-8ECD-861FA4CE9DDF}"/>
    <dgm:cxn modelId="{EA691474-FB08-4219-8CFB-B1A69215147C}" srcId="{8A72F7BB-B1A1-4EB0-8A00-1B37FBDBC275}" destId="{0DF209FD-4CE9-4C06-9D3C-0DB2FFC2E433}" srcOrd="3" destOrd="0" parTransId="{99A8372F-7BE6-4862-9DDD-B6C91181E3C0}" sibTransId="{EBE34AE9-5EC3-47E9-94C5-B484DC306C0C}"/>
    <dgm:cxn modelId="{966AF83A-8271-4E2B-BDDC-A386B76B1979}" type="presOf" srcId="{8A72F7BB-B1A1-4EB0-8A00-1B37FBDBC275}" destId="{A96625DC-BE08-4E3A-849E-B5187D4386F6}" srcOrd="0" destOrd="0" presId="urn:microsoft.com/office/officeart/2005/8/layout/hProcess9"/>
    <dgm:cxn modelId="{EC506278-FD97-47AE-AAF1-2F5DE180E580}" srcId="{8A72F7BB-B1A1-4EB0-8A00-1B37FBDBC275}" destId="{9CFACBCB-AD95-4109-9CFE-13CD04505299}" srcOrd="5" destOrd="0" parTransId="{1D2D3D5B-FBF1-43B5-8DCA-EA8C13BE0412}" sibTransId="{540827D3-C957-4128-882D-AD7F59C8C1D2}"/>
    <dgm:cxn modelId="{7128D717-C869-430D-BED8-76DF45131965}" type="presOf" srcId="{0DF209FD-4CE9-4C06-9D3C-0DB2FFC2E433}" destId="{933304A4-62C4-4A38-8D7E-424052AF1040}" srcOrd="0" destOrd="0" presId="urn:microsoft.com/office/officeart/2005/8/layout/hProcess9"/>
    <dgm:cxn modelId="{9A419D80-42DC-462B-8836-78215495B43A}" srcId="{8A72F7BB-B1A1-4EB0-8A00-1B37FBDBC275}" destId="{EF0CB6CE-D4FA-4A63-B036-4A1DCB490D6C}" srcOrd="2" destOrd="0" parTransId="{81488352-CEDD-49FB-8D46-E795CCB7463C}" sibTransId="{786B494A-FF05-4032-B47E-EC0D99CBF424}"/>
    <dgm:cxn modelId="{E221795F-1D41-46F2-B11E-CFB5D7AC03D9}" type="presParOf" srcId="{A96625DC-BE08-4E3A-849E-B5187D4386F6}" destId="{167ABBF3-8282-4FAB-BD68-0D45DF079E88}" srcOrd="0" destOrd="0" presId="urn:microsoft.com/office/officeart/2005/8/layout/hProcess9"/>
    <dgm:cxn modelId="{DE52FA8C-3E25-4F2B-99FD-9C79B05742F2}" type="presParOf" srcId="{A96625DC-BE08-4E3A-849E-B5187D4386F6}" destId="{9965D228-F9C4-4D01-97FB-FCA69A85D605}" srcOrd="1" destOrd="0" presId="urn:microsoft.com/office/officeart/2005/8/layout/hProcess9"/>
    <dgm:cxn modelId="{05127F8F-CF93-42D7-AF63-D0FB8F96EB39}" type="presParOf" srcId="{9965D228-F9C4-4D01-97FB-FCA69A85D605}" destId="{66532A14-3374-4FBC-A595-8D480A535DBC}" srcOrd="0" destOrd="0" presId="urn:microsoft.com/office/officeart/2005/8/layout/hProcess9"/>
    <dgm:cxn modelId="{3ADFC512-871C-41CC-8DE3-D67E9EEEE826}" type="presParOf" srcId="{9965D228-F9C4-4D01-97FB-FCA69A85D605}" destId="{93BD7691-DB9D-445E-AF9C-08FD591A167C}" srcOrd="1" destOrd="0" presId="urn:microsoft.com/office/officeart/2005/8/layout/hProcess9"/>
    <dgm:cxn modelId="{96C0D6BB-0590-45B6-96B2-26D3900C61E1}" type="presParOf" srcId="{9965D228-F9C4-4D01-97FB-FCA69A85D605}" destId="{312CB03E-C926-4663-9757-3F9AA0D4770E}" srcOrd="2" destOrd="0" presId="urn:microsoft.com/office/officeart/2005/8/layout/hProcess9"/>
    <dgm:cxn modelId="{74E0F698-BB4A-4034-8799-2F1E76796804}" type="presParOf" srcId="{9965D228-F9C4-4D01-97FB-FCA69A85D605}" destId="{ABB53034-F7D3-40A7-9516-08DA05034442}" srcOrd="3" destOrd="0" presId="urn:microsoft.com/office/officeart/2005/8/layout/hProcess9"/>
    <dgm:cxn modelId="{2A66F0DF-5C37-47F7-A6D3-2B43717E639A}" type="presParOf" srcId="{9965D228-F9C4-4D01-97FB-FCA69A85D605}" destId="{DB22406A-32E3-4A4D-918D-0F900B883227}" srcOrd="4" destOrd="0" presId="urn:microsoft.com/office/officeart/2005/8/layout/hProcess9"/>
    <dgm:cxn modelId="{C3F94783-5975-46B0-B02E-84574E690401}" type="presParOf" srcId="{9965D228-F9C4-4D01-97FB-FCA69A85D605}" destId="{9F0829C2-8E34-4C01-9FB5-B929E6C403FC}" srcOrd="5" destOrd="0" presId="urn:microsoft.com/office/officeart/2005/8/layout/hProcess9"/>
    <dgm:cxn modelId="{4553F9F3-CF9F-4091-9CC4-0C4E5A6E9699}" type="presParOf" srcId="{9965D228-F9C4-4D01-97FB-FCA69A85D605}" destId="{933304A4-62C4-4A38-8D7E-424052AF1040}" srcOrd="6" destOrd="0" presId="urn:microsoft.com/office/officeart/2005/8/layout/hProcess9"/>
    <dgm:cxn modelId="{0DAB6520-7227-440B-91F8-4878DE8D7053}" type="presParOf" srcId="{9965D228-F9C4-4D01-97FB-FCA69A85D605}" destId="{5DF58250-7289-4A44-AD59-597A5508B466}" srcOrd="7" destOrd="0" presId="urn:microsoft.com/office/officeart/2005/8/layout/hProcess9"/>
    <dgm:cxn modelId="{363620BC-08CF-4854-9D69-0A476C629AAD}" type="presParOf" srcId="{9965D228-F9C4-4D01-97FB-FCA69A85D605}" destId="{0B22AE5C-A677-4E05-A484-7732D9515B87}" srcOrd="8" destOrd="0" presId="urn:microsoft.com/office/officeart/2005/8/layout/hProcess9"/>
    <dgm:cxn modelId="{9F566C55-46C6-412B-98D9-62E7F0909655}" type="presParOf" srcId="{9965D228-F9C4-4D01-97FB-FCA69A85D605}" destId="{169CBFCE-754E-44DE-80A8-18BFDD5D416E}" srcOrd="9" destOrd="0" presId="urn:microsoft.com/office/officeart/2005/8/layout/hProcess9"/>
    <dgm:cxn modelId="{1268055A-37E9-44A0-8AF3-B4A759D7FD93}" type="presParOf" srcId="{9965D228-F9C4-4D01-97FB-FCA69A85D605}" destId="{024C2515-CA86-4E34-AED0-7861E75E3F2A}" srcOrd="10" destOrd="0" presId="urn:microsoft.com/office/officeart/2005/8/layout/hProcess9"/>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6.xml><?xml version="1.0" encoding="utf-8"?>
<dgm:dataModel xmlns:dgm="http://schemas.openxmlformats.org/drawingml/2006/diagram" xmlns:a="http://schemas.openxmlformats.org/drawingml/2006/main">
  <dgm:ptLst>
    <dgm:pt modelId="{8A72F7BB-B1A1-4EB0-8A00-1B37FBDBC275}" type="doc">
      <dgm:prSet loTypeId="urn:microsoft.com/office/officeart/2009/3/layout/StepUpProcess" loCatId="process" qsTypeId="urn:microsoft.com/office/officeart/2005/8/quickstyle/simple1" qsCatId="simple" csTypeId="urn:microsoft.com/office/officeart/2005/8/colors/accent1_2" csCatId="accent1" phldr="1"/>
      <dgm:spPr/>
      <dgm:t>
        <a:bodyPr/>
        <a:lstStyle/>
        <a:p>
          <a:endParaRPr lang="en-US"/>
        </a:p>
      </dgm:t>
    </dgm:pt>
    <dgm:pt modelId="{9CFACBCB-AD95-4109-9CFE-13CD04505299}">
      <dgm:prSet phldrT="[Text]" custT="1"/>
      <dgm:spPr>
        <a:solidFill>
          <a:schemeClr val="accent1">
            <a:lumMod val="75000"/>
          </a:schemeClr>
        </a:solidFill>
      </dgm:spPr>
      <dgm:t>
        <a:bodyPr anchor="ctr"/>
        <a:lstStyle/>
        <a:p>
          <a:pPr algn="ctr"/>
          <a:r>
            <a:rPr lang="en-US" sz="1000" b="1" dirty="0" smtClean="0">
              <a:solidFill>
                <a:schemeClr val="bg2"/>
              </a:solidFill>
              <a:latin typeface="+mn-lt"/>
            </a:rPr>
            <a:t>Launch</a:t>
          </a:r>
          <a:endParaRPr lang="en-US" sz="1000" b="1" dirty="0">
            <a:solidFill>
              <a:schemeClr val="bg2"/>
            </a:solidFill>
            <a:latin typeface="+mn-lt"/>
          </a:endParaRPr>
        </a:p>
      </dgm:t>
    </dgm:pt>
    <dgm:pt modelId="{1D2D3D5B-FBF1-43B5-8DCA-EA8C13BE0412}" type="parTrans" cxnId="{EC506278-FD97-47AE-AAF1-2F5DE180E580}">
      <dgm:prSet/>
      <dgm:spPr/>
      <dgm:t>
        <a:bodyPr/>
        <a:lstStyle/>
        <a:p>
          <a:endParaRPr lang="en-US" sz="1000" b="1">
            <a:solidFill>
              <a:schemeClr val="bg2"/>
            </a:solidFill>
            <a:latin typeface="+mn-lt"/>
          </a:endParaRPr>
        </a:p>
      </dgm:t>
    </dgm:pt>
    <dgm:pt modelId="{540827D3-C957-4128-882D-AD7F59C8C1D2}" type="sibTrans" cxnId="{EC506278-FD97-47AE-AAF1-2F5DE180E580}">
      <dgm:prSet/>
      <dgm:spPr/>
      <dgm:t>
        <a:bodyPr/>
        <a:lstStyle/>
        <a:p>
          <a:endParaRPr lang="en-US" sz="1000" b="1">
            <a:solidFill>
              <a:schemeClr val="bg2"/>
            </a:solidFill>
            <a:latin typeface="+mn-lt"/>
          </a:endParaRPr>
        </a:p>
      </dgm:t>
    </dgm:pt>
    <dgm:pt modelId="{380BB78D-6ACB-4ADF-8E89-901248114120}">
      <dgm:prSet phldrT="[Text]" custT="1"/>
      <dgm:spPr>
        <a:solidFill>
          <a:schemeClr val="accent1"/>
        </a:solidFill>
      </dgm:spPr>
      <dgm:t>
        <a:bodyPr anchor="ctr"/>
        <a:lstStyle/>
        <a:p>
          <a:pPr algn="ctr"/>
          <a:r>
            <a:rPr lang="en-US" sz="1000" b="1" dirty="0" smtClean="0">
              <a:solidFill>
                <a:schemeClr val="bg2"/>
              </a:solidFill>
              <a:latin typeface="+mn-lt"/>
            </a:rPr>
            <a:t>Meeting</a:t>
          </a:r>
          <a:endParaRPr lang="en-US" sz="1000" b="1" dirty="0">
            <a:solidFill>
              <a:schemeClr val="bg2"/>
            </a:solidFill>
            <a:latin typeface="+mn-lt"/>
          </a:endParaRPr>
        </a:p>
      </dgm:t>
    </dgm:pt>
    <dgm:pt modelId="{9CA67818-C82C-44F7-8FF0-745F4C6E909E}" type="parTrans" cxnId="{E011A4BD-A42A-4758-94D3-14597B6A1B11}">
      <dgm:prSet/>
      <dgm:spPr/>
      <dgm:t>
        <a:bodyPr/>
        <a:lstStyle/>
        <a:p>
          <a:endParaRPr lang="en-US" sz="1000" b="1">
            <a:solidFill>
              <a:schemeClr val="bg2"/>
            </a:solidFill>
            <a:latin typeface="+mn-lt"/>
          </a:endParaRPr>
        </a:p>
      </dgm:t>
    </dgm:pt>
    <dgm:pt modelId="{A6C27967-1695-4532-8ECD-861FA4CE9DDF}" type="sibTrans" cxnId="{E011A4BD-A42A-4758-94D3-14597B6A1B11}">
      <dgm:prSet/>
      <dgm:spPr>
        <a:solidFill>
          <a:schemeClr val="tx2"/>
        </a:solidFill>
        <a:ln>
          <a:solidFill>
            <a:schemeClr val="tx2"/>
          </a:solidFill>
        </a:ln>
      </dgm:spPr>
      <dgm:t>
        <a:bodyPr/>
        <a:lstStyle/>
        <a:p>
          <a:endParaRPr lang="en-US" sz="1000" b="1">
            <a:solidFill>
              <a:schemeClr val="bg2"/>
            </a:solidFill>
            <a:latin typeface="+mn-lt"/>
          </a:endParaRPr>
        </a:p>
      </dgm:t>
    </dgm:pt>
    <dgm:pt modelId="{59E3D784-3F51-49A4-B966-1B1CC847EF77}">
      <dgm:prSet phldrT="[Text]" custT="1"/>
      <dgm:spPr>
        <a:solidFill>
          <a:schemeClr val="accent2"/>
        </a:solidFill>
      </dgm:spPr>
      <dgm:t>
        <a:bodyPr anchor="ctr"/>
        <a:lstStyle/>
        <a:p>
          <a:pPr algn="ctr"/>
          <a:r>
            <a:rPr lang="en-US" sz="1000" b="1" dirty="0" smtClean="0">
              <a:solidFill>
                <a:schemeClr val="bg2"/>
              </a:solidFill>
              <a:latin typeface="+mn-lt"/>
            </a:rPr>
            <a:t>Research</a:t>
          </a:r>
          <a:endParaRPr lang="en-US" sz="1000" b="1" dirty="0">
            <a:solidFill>
              <a:schemeClr val="bg2"/>
            </a:solidFill>
            <a:latin typeface="+mn-lt"/>
          </a:endParaRPr>
        </a:p>
      </dgm:t>
    </dgm:pt>
    <dgm:pt modelId="{301F6690-909A-452F-A80E-4ECAA4A64A10}" type="parTrans" cxnId="{8EE57662-9E4A-4369-A528-BFBB4D07D1CF}">
      <dgm:prSet/>
      <dgm:spPr/>
      <dgm:t>
        <a:bodyPr/>
        <a:lstStyle/>
        <a:p>
          <a:endParaRPr lang="en-US" sz="1000" b="1">
            <a:solidFill>
              <a:schemeClr val="bg2"/>
            </a:solidFill>
            <a:latin typeface="+mn-lt"/>
          </a:endParaRPr>
        </a:p>
      </dgm:t>
    </dgm:pt>
    <dgm:pt modelId="{C8226D68-2232-4FE8-8A90-A4C526079FD5}" type="sibTrans" cxnId="{8EE57662-9E4A-4369-A528-BFBB4D07D1CF}">
      <dgm:prSet/>
      <dgm:spPr>
        <a:solidFill>
          <a:schemeClr val="tx2"/>
        </a:solidFill>
        <a:ln>
          <a:solidFill>
            <a:schemeClr val="tx2"/>
          </a:solidFill>
        </a:ln>
      </dgm:spPr>
      <dgm:t>
        <a:bodyPr/>
        <a:lstStyle/>
        <a:p>
          <a:endParaRPr lang="en-US" sz="1000" b="1">
            <a:solidFill>
              <a:schemeClr val="bg2"/>
            </a:solidFill>
            <a:latin typeface="+mn-lt"/>
          </a:endParaRPr>
        </a:p>
      </dgm:t>
    </dgm:pt>
    <dgm:pt modelId="{EF0CB6CE-D4FA-4A63-B036-4A1DCB490D6C}">
      <dgm:prSet phldrT="[Text]" custT="1"/>
      <dgm:spPr>
        <a:solidFill>
          <a:schemeClr val="accent3"/>
        </a:solidFill>
      </dgm:spPr>
      <dgm:t>
        <a:bodyPr anchor="ctr"/>
        <a:lstStyle/>
        <a:p>
          <a:pPr algn="ctr"/>
          <a:r>
            <a:rPr lang="en-US" sz="1000" b="1" dirty="0" smtClean="0">
              <a:solidFill>
                <a:schemeClr val="bg2"/>
              </a:solidFill>
              <a:latin typeface="+mn-lt"/>
            </a:rPr>
            <a:t>Reporting</a:t>
          </a:r>
          <a:endParaRPr lang="en-US" sz="1000" b="1" dirty="0">
            <a:solidFill>
              <a:schemeClr val="bg2"/>
            </a:solidFill>
            <a:latin typeface="+mn-lt"/>
          </a:endParaRPr>
        </a:p>
      </dgm:t>
    </dgm:pt>
    <dgm:pt modelId="{81488352-CEDD-49FB-8D46-E795CCB7463C}" type="parTrans" cxnId="{9A419D80-42DC-462B-8836-78215495B43A}">
      <dgm:prSet/>
      <dgm:spPr/>
      <dgm:t>
        <a:bodyPr/>
        <a:lstStyle/>
        <a:p>
          <a:endParaRPr lang="en-US" sz="1000" b="1">
            <a:solidFill>
              <a:schemeClr val="bg2"/>
            </a:solidFill>
            <a:latin typeface="+mn-lt"/>
          </a:endParaRPr>
        </a:p>
      </dgm:t>
    </dgm:pt>
    <dgm:pt modelId="{786B494A-FF05-4032-B47E-EC0D99CBF424}" type="sibTrans" cxnId="{9A419D80-42DC-462B-8836-78215495B43A}">
      <dgm:prSet/>
      <dgm:spPr>
        <a:solidFill>
          <a:schemeClr val="tx2"/>
        </a:solidFill>
        <a:ln>
          <a:solidFill>
            <a:schemeClr val="tx2"/>
          </a:solidFill>
        </a:ln>
      </dgm:spPr>
      <dgm:t>
        <a:bodyPr/>
        <a:lstStyle/>
        <a:p>
          <a:endParaRPr lang="en-US" sz="1000" b="1">
            <a:solidFill>
              <a:schemeClr val="bg2"/>
            </a:solidFill>
            <a:latin typeface="+mn-lt"/>
          </a:endParaRPr>
        </a:p>
      </dgm:t>
    </dgm:pt>
    <dgm:pt modelId="{D1A2D79A-AA6B-4C8A-A999-208B91AC4551}">
      <dgm:prSet custT="1"/>
      <dgm:spPr>
        <a:solidFill>
          <a:schemeClr val="accent5"/>
        </a:solidFill>
      </dgm:spPr>
      <dgm:t>
        <a:bodyPr anchor="ctr"/>
        <a:lstStyle/>
        <a:p>
          <a:pPr algn="ctr"/>
          <a:r>
            <a:rPr lang="en-US" sz="900" b="1" dirty="0" smtClean="0">
              <a:solidFill>
                <a:schemeClr val="bg2"/>
              </a:solidFill>
              <a:latin typeface="+mn-lt"/>
            </a:rPr>
            <a:t>Programming</a:t>
          </a:r>
          <a:endParaRPr lang="en-US" sz="900" b="1" dirty="0">
            <a:solidFill>
              <a:schemeClr val="bg2"/>
            </a:solidFill>
            <a:latin typeface="+mn-lt"/>
          </a:endParaRPr>
        </a:p>
      </dgm:t>
    </dgm:pt>
    <dgm:pt modelId="{4F24D24A-BEAF-4D55-B749-83B17BCF966F}" type="parTrans" cxnId="{DB96E585-E26D-45D7-BC6D-0FA517D03247}">
      <dgm:prSet/>
      <dgm:spPr/>
      <dgm:t>
        <a:bodyPr/>
        <a:lstStyle/>
        <a:p>
          <a:endParaRPr lang="en-US" sz="1000" b="1">
            <a:solidFill>
              <a:schemeClr val="bg2"/>
            </a:solidFill>
            <a:latin typeface="+mn-lt"/>
          </a:endParaRPr>
        </a:p>
      </dgm:t>
    </dgm:pt>
    <dgm:pt modelId="{C3708C07-C3DD-441D-BC11-7860C81A8510}" type="sibTrans" cxnId="{DB96E585-E26D-45D7-BC6D-0FA517D03247}">
      <dgm:prSet/>
      <dgm:spPr>
        <a:solidFill>
          <a:schemeClr val="tx2"/>
        </a:solidFill>
        <a:ln>
          <a:solidFill>
            <a:schemeClr val="tx2"/>
          </a:solidFill>
        </a:ln>
      </dgm:spPr>
      <dgm:t>
        <a:bodyPr/>
        <a:lstStyle/>
        <a:p>
          <a:endParaRPr lang="en-US" sz="1000" b="1">
            <a:solidFill>
              <a:schemeClr val="bg2"/>
            </a:solidFill>
            <a:latin typeface="+mn-lt"/>
          </a:endParaRPr>
        </a:p>
      </dgm:t>
    </dgm:pt>
    <dgm:pt modelId="{0DF209FD-4CE9-4C06-9D3C-0DB2FFC2E433}">
      <dgm:prSet custT="1"/>
      <dgm:spPr>
        <a:solidFill>
          <a:schemeClr val="accent4"/>
        </a:solidFill>
      </dgm:spPr>
      <dgm:t>
        <a:bodyPr anchor="ctr"/>
        <a:lstStyle/>
        <a:p>
          <a:pPr algn="ctr"/>
          <a:r>
            <a:rPr lang="en-US" sz="1000" b="1" dirty="0" smtClean="0">
              <a:solidFill>
                <a:schemeClr val="bg2"/>
              </a:solidFill>
              <a:latin typeface="+mn-lt"/>
            </a:rPr>
            <a:t>Design</a:t>
          </a:r>
          <a:endParaRPr lang="en-US" sz="1000" b="1" dirty="0">
            <a:solidFill>
              <a:schemeClr val="bg2"/>
            </a:solidFill>
            <a:latin typeface="+mn-lt"/>
          </a:endParaRPr>
        </a:p>
      </dgm:t>
    </dgm:pt>
    <dgm:pt modelId="{99A8372F-7BE6-4862-9DDD-B6C91181E3C0}" type="parTrans" cxnId="{EA691474-FB08-4219-8CFB-B1A69215147C}">
      <dgm:prSet/>
      <dgm:spPr/>
      <dgm:t>
        <a:bodyPr/>
        <a:lstStyle/>
        <a:p>
          <a:endParaRPr lang="en-US" sz="1000" b="1">
            <a:solidFill>
              <a:schemeClr val="bg2"/>
            </a:solidFill>
            <a:latin typeface="+mn-lt"/>
          </a:endParaRPr>
        </a:p>
      </dgm:t>
    </dgm:pt>
    <dgm:pt modelId="{EBE34AE9-5EC3-47E9-94C5-B484DC306C0C}" type="sibTrans" cxnId="{EA691474-FB08-4219-8CFB-B1A69215147C}">
      <dgm:prSet/>
      <dgm:spPr>
        <a:solidFill>
          <a:schemeClr val="tx2"/>
        </a:solidFill>
        <a:ln>
          <a:solidFill>
            <a:schemeClr val="tx2"/>
          </a:solidFill>
        </a:ln>
      </dgm:spPr>
      <dgm:t>
        <a:bodyPr/>
        <a:lstStyle/>
        <a:p>
          <a:endParaRPr lang="en-US" sz="1000" b="1">
            <a:solidFill>
              <a:schemeClr val="bg2"/>
            </a:solidFill>
            <a:latin typeface="+mn-lt"/>
          </a:endParaRPr>
        </a:p>
      </dgm:t>
    </dgm:pt>
    <dgm:pt modelId="{8E7237FE-5E06-4F90-9263-D6A893D6FB14}" type="pres">
      <dgm:prSet presAssocID="{8A72F7BB-B1A1-4EB0-8A00-1B37FBDBC275}" presName="rootnode" presStyleCnt="0">
        <dgm:presLayoutVars>
          <dgm:chMax/>
          <dgm:chPref/>
          <dgm:dir/>
          <dgm:animLvl val="lvl"/>
        </dgm:presLayoutVars>
      </dgm:prSet>
      <dgm:spPr/>
      <dgm:t>
        <a:bodyPr/>
        <a:lstStyle/>
        <a:p>
          <a:endParaRPr lang="en-US"/>
        </a:p>
      </dgm:t>
    </dgm:pt>
    <dgm:pt modelId="{511E9A16-C1C0-4DA2-A8FE-C2E50A69C9EB}" type="pres">
      <dgm:prSet presAssocID="{380BB78D-6ACB-4ADF-8E89-901248114120}" presName="composite" presStyleCnt="0"/>
      <dgm:spPr/>
    </dgm:pt>
    <dgm:pt modelId="{97B57B33-989F-426C-8D84-AE943A9B9CB8}" type="pres">
      <dgm:prSet presAssocID="{380BB78D-6ACB-4ADF-8E89-901248114120}" presName="LShape" presStyleLbl="alignNode1" presStyleIdx="0" presStyleCnt="11"/>
      <dgm:spPr>
        <a:solidFill>
          <a:schemeClr val="tx2"/>
        </a:solidFill>
        <a:ln>
          <a:solidFill>
            <a:schemeClr val="tx2"/>
          </a:solidFill>
        </a:ln>
      </dgm:spPr>
    </dgm:pt>
    <dgm:pt modelId="{2929823C-B225-4A17-B532-CC820C0AE1CF}" type="pres">
      <dgm:prSet presAssocID="{380BB78D-6ACB-4ADF-8E89-901248114120}" presName="ParentText" presStyleLbl="revTx" presStyleIdx="0" presStyleCnt="6">
        <dgm:presLayoutVars>
          <dgm:chMax val="0"/>
          <dgm:chPref val="0"/>
          <dgm:bulletEnabled val="1"/>
        </dgm:presLayoutVars>
      </dgm:prSet>
      <dgm:spPr/>
      <dgm:t>
        <a:bodyPr/>
        <a:lstStyle/>
        <a:p>
          <a:endParaRPr lang="en-US"/>
        </a:p>
      </dgm:t>
    </dgm:pt>
    <dgm:pt modelId="{558154A1-3161-4E1E-B218-D2097BE96758}" type="pres">
      <dgm:prSet presAssocID="{380BB78D-6ACB-4ADF-8E89-901248114120}" presName="Triangle" presStyleLbl="alignNode1" presStyleIdx="1" presStyleCnt="11"/>
      <dgm:spPr>
        <a:solidFill>
          <a:schemeClr val="tx2"/>
        </a:solidFill>
        <a:ln>
          <a:solidFill>
            <a:schemeClr val="tx2"/>
          </a:solidFill>
        </a:ln>
      </dgm:spPr>
    </dgm:pt>
    <dgm:pt modelId="{EBFCC6B9-BF3C-42F3-BE63-6144FF211C80}" type="pres">
      <dgm:prSet presAssocID="{A6C27967-1695-4532-8ECD-861FA4CE9DDF}" presName="sibTrans" presStyleCnt="0"/>
      <dgm:spPr/>
    </dgm:pt>
    <dgm:pt modelId="{62728434-A965-4A85-99EE-77AAE65925FE}" type="pres">
      <dgm:prSet presAssocID="{A6C27967-1695-4532-8ECD-861FA4CE9DDF}" presName="space" presStyleCnt="0"/>
      <dgm:spPr/>
    </dgm:pt>
    <dgm:pt modelId="{68129C13-FE3C-4E3D-84FE-3F76D2B4592A}" type="pres">
      <dgm:prSet presAssocID="{59E3D784-3F51-49A4-B966-1B1CC847EF77}" presName="composite" presStyleCnt="0"/>
      <dgm:spPr/>
    </dgm:pt>
    <dgm:pt modelId="{E555E6E6-D3ED-44C2-8547-A5A301BB90B4}" type="pres">
      <dgm:prSet presAssocID="{59E3D784-3F51-49A4-B966-1B1CC847EF77}" presName="LShape" presStyleLbl="alignNode1" presStyleIdx="2" presStyleCnt="11"/>
      <dgm:spPr>
        <a:solidFill>
          <a:schemeClr val="tx2"/>
        </a:solidFill>
        <a:ln>
          <a:solidFill>
            <a:schemeClr val="tx2"/>
          </a:solidFill>
        </a:ln>
      </dgm:spPr>
    </dgm:pt>
    <dgm:pt modelId="{58059E9B-953C-4459-AFDB-E349A3429965}" type="pres">
      <dgm:prSet presAssocID="{59E3D784-3F51-49A4-B966-1B1CC847EF77}" presName="ParentText" presStyleLbl="revTx" presStyleIdx="1" presStyleCnt="6">
        <dgm:presLayoutVars>
          <dgm:chMax val="0"/>
          <dgm:chPref val="0"/>
          <dgm:bulletEnabled val="1"/>
        </dgm:presLayoutVars>
      </dgm:prSet>
      <dgm:spPr/>
      <dgm:t>
        <a:bodyPr/>
        <a:lstStyle/>
        <a:p>
          <a:endParaRPr lang="en-US"/>
        </a:p>
      </dgm:t>
    </dgm:pt>
    <dgm:pt modelId="{C25F1EC3-029C-4588-865A-C5FFE1DDFB93}" type="pres">
      <dgm:prSet presAssocID="{59E3D784-3F51-49A4-B966-1B1CC847EF77}" presName="Triangle" presStyleLbl="alignNode1" presStyleIdx="3" presStyleCnt="11"/>
      <dgm:spPr>
        <a:solidFill>
          <a:schemeClr val="tx2"/>
        </a:solidFill>
        <a:ln>
          <a:solidFill>
            <a:schemeClr val="tx2"/>
          </a:solidFill>
        </a:ln>
      </dgm:spPr>
    </dgm:pt>
    <dgm:pt modelId="{9184F8FB-AB36-4007-B39A-F2EC9DD96ECE}" type="pres">
      <dgm:prSet presAssocID="{C8226D68-2232-4FE8-8A90-A4C526079FD5}" presName="sibTrans" presStyleCnt="0"/>
      <dgm:spPr/>
    </dgm:pt>
    <dgm:pt modelId="{749478D2-07C5-4A06-99D6-B78589E51E9A}" type="pres">
      <dgm:prSet presAssocID="{C8226D68-2232-4FE8-8A90-A4C526079FD5}" presName="space" presStyleCnt="0"/>
      <dgm:spPr/>
    </dgm:pt>
    <dgm:pt modelId="{331D8FB5-8ADD-4105-892E-69E0F853BDFE}" type="pres">
      <dgm:prSet presAssocID="{EF0CB6CE-D4FA-4A63-B036-4A1DCB490D6C}" presName="composite" presStyleCnt="0"/>
      <dgm:spPr/>
    </dgm:pt>
    <dgm:pt modelId="{E5698978-8125-431A-9B4E-8D02711DECE4}" type="pres">
      <dgm:prSet presAssocID="{EF0CB6CE-D4FA-4A63-B036-4A1DCB490D6C}" presName="LShape" presStyleLbl="alignNode1" presStyleIdx="4" presStyleCnt="11"/>
      <dgm:spPr>
        <a:solidFill>
          <a:schemeClr val="tx2"/>
        </a:solidFill>
        <a:ln>
          <a:solidFill>
            <a:schemeClr val="tx2"/>
          </a:solidFill>
        </a:ln>
      </dgm:spPr>
    </dgm:pt>
    <dgm:pt modelId="{A20B5E2D-D86F-4231-BF9C-0108058BEA33}" type="pres">
      <dgm:prSet presAssocID="{EF0CB6CE-D4FA-4A63-B036-4A1DCB490D6C}" presName="ParentText" presStyleLbl="revTx" presStyleIdx="2" presStyleCnt="6">
        <dgm:presLayoutVars>
          <dgm:chMax val="0"/>
          <dgm:chPref val="0"/>
          <dgm:bulletEnabled val="1"/>
        </dgm:presLayoutVars>
      </dgm:prSet>
      <dgm:spPr/>
      <dgm:t>
        <a:bodyPr/>
        <a:lstStyle/>
        <a:p>
          <a:endParaRPr lang="en-US"/>
        </a:p>
      </dgm:t>
    </dgm:pt>
    <dgm:pt modelId="{B8562E5F-F3A5-41F1-9E95-2C9BBA1B0794}" type="pres">
      <dgm:prSet presAssocID="{EF0CB6CE-D4FA-4A63-B036-4A1DCB490D6C}" presName="Triangle" presStyleLbl="alignNode1" presStyleIdx="5" presStyleCnt="11"/>
      <dgm:spPr>
        <a:solidFill>
          <a:schemeClr val="tx2"/>
        </a:solidFill>
        <a:ln>
          <a:solidFill>
            <a:schemeClr val="tx2"/>
          </a:solidFill>
        </a:ln>
      </dgm:spPr>
    </dgm:pt>
    <dgm:pt modelId="{D6CD0885-60F2-400B-962B-720F3B7E27B2}" type="pres">
      <dgm:prSet presAssocID="{786B494A-FF05-4032-B47E-EC0D99CBF424}" presName="sibTrans" presStyleCnt="0"/>
      <dgm:spPr/>
    </dgm:pt>
    <dgm:pt modelId="{03D0E1CF-BC21-4C15-8F5A-097FB70DB03D}" type="pres">
      <dgm:prSet presAssocID="{786B494A-FF05-4032-B47E-EC0D99CBF424}" presName="space" presStyleCnt="0"/>
      <dgm:spPr/>
    </dgm:pt>
    <dgm:pt modelId="{8564EEC0-EE6F-4B87-93C5-B6A1C343A8C0}" type="pres">
      <dgm:prSet presAssocID="{0DF209FD-4CE9-4C06-9D3C-0DB2FFC2E433}" presName="composite" presStyleCnt="0"/>
      <dgm:spPr/>
    </dgm:pt>
    <dgm:pt modelId="{B47B9D78-0ACD-454E-91DF-0679425FF1F8}" type="pres">
      <dgm:prSet presAssocID="{0DF209FD-4CE9-4C06-9D3C-0DB2FFC2E433}" presName="LShape" presStyleLbl="alignNode1" presStyleIdx="6" presStyleCnt="11"/>
      <dgm:spPr>
        <a:solidFill>
          <a:schemeClr val="tx2"/>
        </a:solidFill>
        <a:ln>
          <a:solidFill>
            <a:schemeClr val="tx2"/>
          </a:solidFill>
        </a:ln>
      </dgm:spPr>
    </dgm:pt>
    <dgm:pt modelId="{F9F82CDF-2F09-4587-B6F5-03546E4BB1B4}" type="pres">
      <dgm:prSet presAssocID="{0DF209FD-4CE9-4C06-9D3C-0DB2FFC2E433}" presName="ParentText" presStyleLbl="revTx" presStyleIdx="3" presStyleCnt="6">
        <dgm:presLayoutVars>
          <dgm:chMax val="0"/>
          <dgm:chPref val="0"/>
          <dgm:bulletEnabled val="1"/>
        </dgm:presLayoutVars>
      </dgm:prSet>
      <dgm:spPr/>
      <dgm:t>
        <a:bodyPr/>
        <a:lstStyle/>
        <a:p>
          <a:endParaRPr lang="en-US"/>
        </a:p>
      </dgm:t>
    </dgm:pt>
    <dgm:pt modelId="{3FFC9122-7D65-4877-A522-CB68B7F7F55A}" type="pres">
      <dgm:prSet presAssocID="{0DF209FD-4CE9-4C06-9D3C-0DB2FFC2E433}" presName="Triangle" presStyleLbl="alignNode1" presStyleIdx="7" presStyleCnt="11"/>
      <dgm:spPr>
        <a:solidFill>
          <a:schemeClr val="tx2"/>
        </a:solidFill>
        <a:ln>
          <a:solidFill>
            <a:schemeClr val="tx2"/>
          </a:solidFill>
        </a:ln>
      </dgm:spPr>
    </dgm:pt>
    <dgm:pt modelId="{093425C6-6903-4A17-ACE1-A5C2C7D1E84C}" type="pres">
      <dgm:prSet presAssocID="{EBE34AE9-5EC3-47E9-94C5-B484DC306C0C}" presName="sibTrans" presStyleCnt="0"/>
      <dgm:spPr/>
    </dgm:pt>
    <dgm:pt modelId="{ED7589B3-74C7-44C5-AFBE-C8F2D64DCBAD}" type="pres">
      <dgm:prSet presAssocID="{EBE34AE9-5EC3-47E9-94C5-B484DC306C0C}" presName="space" presStyleCnt="0"/>
      <dgm:spPr/>
    </dgm:pt>
    <dgm:pt modelId="{95B7CC30-9FE5-44FB-B25B-C9BDD912092A}" type="pres">
      <dgm:prSet presAssocID="{D1A2D79A-AA6B-4C8A-A999-208B91AC4551}" presName="composite" presStyleCnt="0"/>
      <dgm:spPr/>
    </dgm:pt>
    <dgm:pt modelId="{6ADFE89C-8F6C-436B-8BCE-796181BB2AFD}" type="pres">
      <dgm:prSet presAssocID="{D1A2D79A-AA6B-4C8A-A999-208B91AC4551}" presName="LShape" presStyleLbl="alignNode1" presStyleIdx="8" presStyleCnt="11"/>
      <dgm:spPr>
        <a:solidFill>
          <a:schemeClr val="tx2"/>
        </a:solidFill>
        <a:ln>
          <a:solidFill>
            <a:schemeClr val="tx2"/>
          </a:solidFill>
        </a:ln>
      </dgm:spPr>
    </dgm:pt>
    <dgm:pt modelId="{A549ED86-4D2D-4EFF-8CB9-60E22DC087D2}" type="pres">
      <dgm:prSet presAssocID="{D1A2D79A-AA6B-4C8A-A999-208B91AC4551}" presName="ParentText" presStyleLbl="revTx" presStyleIdx="4" presStyleCnt="6">
        <dgm:presLayoutVars>
          <dgm:chMax val="0"/>
          <dgm:chPref val="0"/>
          <dgm:bulletEnabled val="1"/>
        </dgm:presLayoutVars>
      </dgm:prSet>
      <dgm:spPr/>
      <dgm:t>
        <a:bodyPr/>
        <a:lstStyle/>
        <a:p>
          <a:endParaRPr lang="en-US"/>
        </a:p>
      </dgm:t>
    </dgm:pt>
    <dgm:pt modelId="{F0F65BEE-A17E-4846-A45E-CA09566E1D27}" type="pres">
      <dgm:prSet presAssocID="{D1A2D79A-AA6B-4C8A-A999-208B91AC4551}" presName="Triangle" presStyleLbl="alignNode1" presStyleIdx="9" presStyleCnt="11"/>
      <dgm:spPr>
        <a:solidFill>
          <a:schemeClr val="tx2"/>
        </a:solidFill>
        <a:ln>
          <a:solidFill>
            <a:schemeClr val="tx2"/>
          </a:solidFill>
        </a:ln>
      </dgm:spPr>
    </dgm:pt>
    <dgm:pt modelId="{85B6273E-0BE9-4892-BA6E-24CD4A4E2805}" type="pres">
      <dgm:prSet presAssocID="{C3708C07-C3DD-441D-BC11-7860C81A8510}" presName="sibTrans" presStyleCnt="0"/>
      <dgm:spPr/>
    </dgm:pt>
    <dgm:pt modelId="{10527FD1-6546-4DB3-ADD9-056B2F835A56}" type="pres">
      <dgm:prSet presAssocID="{C3708C07-C3DD-441D-BC11-7860C81A8510}" presName="space" presStyleCnt="0"/>
      <dgm:spPr/>
    </dgm:pt>
    <dgm:pt modelId="{583FCADD-CEDD-4986-87E7-794F8F9EBE1E}" type="pres">
      <dgm:prSet presAssocID="{9CFACBCB-AD95-4109-9CFE-13CD04505299}" presName="composite" presStyleCnt="0"/>
      <dgm:spPr/>
    </dgm:pt>
    <dgm:pt modelId="{138997C1-346F-4D6E-BB60-F2C79F0A3596}" type="pres">
      <dgm:prSet presAssocID="{9CFACBCB-AD95-4109-9CFE-13CD04505299}" presName="LShape" presStyleLbl="alignNode1" presStyleIdx="10" presStyleCnt="11"/>
      <dgm:spPr>
        <a:solidFill>
          <a:schemeClr val="tx2"/>
        </a:solidFill>
        <a:ln>
          <a:solidFill>
            <a:schemeClr val="tx2"/>
          </a:solidFill>
        </a:ln>
      </dgm:spPr>
    </dgm:pt>
    <dgm:pt modelId="{AE91C042-0621-4A5E-A0AF-596755847D50}" type="pres">
      <dgm:prSet presAssocID="{9CFACBCB-AD95-4109-9CFE-13CD04505299}" presName="ParentText" presStyleLbl="revTx" presStyleIdx="5" presStyleCnt="6">
        <dgm:presLayoutVars>
          <dgm:chMax val="0"/>
          <dgm:chPref val="0"/>
          <dgm:bulletEnabled val="1"/>
        </dgm:presLayoutVars>
      </dgm:prSet>
      <dgm:spPr/>
      <dgm:t>
        <a:bodyPr/>
        <a:lstStyle/>
        <a:p>
          <a:endParaRPr lang="en-US"/>
        </a:p>
      </dgm:t>
    </dgm:pt>
  </dgm:ptLst>
  <dgm:cxnLst>
    <dgm:cxn modelId="{9A419D80-42DC-462B-8836-78215495B43A}" srcId="{8A72F7BB-B1A1-4EB0-8A00-1B37FBDBC275}" destId="{EF0CB6CE-D4FA-4A63-B036-4A1DCB490D6C}" srcOrd="2" destOrd="0" parTransId="{81488352-CEDD-49FB-8D46-E795CCB7463C}" sibTransId="{786B494A-FF05-4032-B47E-EC0D99CBF424}"/>
    <dgm:cxn modelId="{0820EF9F-5782-4A1D-AB88-9A09E36E45E3}" type="presOf" srcId="{0DF209FD-4CE9-4C06-9D3C-0DB2FFC2E433}" destId="{F9F82CDF-2F09-4587-B6F5-03546E4BB1B4}" srcOrd="0" destOrd="0" presId="urn:microsoft.com/office/officeart/2009/3/layout/StepUpProcess"/>
    <dgm:cxn modelId="{CAEB3214-CC02-43B7-A47F-43D7D237DE51}" type="presOf" srcId="{9CFACBCB-AD95-4109-9CFE-13CD04505299}" destId="{AE91C042-0621-4A5E-A0AF-596755847D50}" srcOrd="0" destOrd="0" presId="urn:microsoft.com/office/officeart/2009/3/layout/StepUpProcess"/>
    <dgm:cxn modelId="{DB96E585-E26D-45D7-BC6D-0FA517D03247}" srcId="{8A72F7BB-B1A1-4EB0-8A00-1B37FBDBC275}" destId="{D1A2D79A-AA6B-4C8A-A999-208B91AC4551}" srcOrd="4" destOrd="0" parTransId="{4F24D24A-BEAF-4D55-B749-83B17BCF966F}" sibTransId="{C3708C07-C3DD-441D-BC11-7860C81A8510}"/>
    <dgm:cxn modelId="{52F3E844-349C-4207-A425-5E7D8F5E6667}" type="presOf" srcId="{EF0CB6CE-D4FA-4A63-B036-4A1DCB490D6C}" destId="{A20B5E2D-D86F-4231-BF9C-0108058BEA33}" srcOrd="0" destOrd="0" presId="urn:microsoft.com/office/officeart/2009/3/layout/StepUpProcess"/>
    <dgm:cxn modelId="{EA691474-FB08-4219-8CFB-B1A69215147C}" srcId="{8A72F7BB-B1A1-4EB0-8A00-1B37FBDBC275}" destId="{0DF209FD-4CE9-4C06-9D3C-0DB2FFC2E433}" srcOrd="3" destOrd="0" parTransId="{99A8372F-7BE6-4862-9DDD-B6C91181E3C0}" sibTransId="{EBE34AE9-5EC3-47E9-94C5-B484DC306C0C}"/>
    <dgm:cxn modelId="{79514C35-CB1A-4E90-A86E-5BF1D200AF65}" type="presOf" srcId="{D1A2D79A-AA6B-4C8A-A999-208B91AC4551}" destId="{A549ED86-4D2D-4EFF-8CB9-60E22DC087D2}" srcOrd="0" destOrd="0" presId="urn:microsoft.com/office/officeart/2009/3/layout/StepUpProcess"/>
    <dgm:cxn modelId="{FCD9EEC4-1896-4739-9B1A-56E86C4EA6B9}" type="presOf" srcId="{59E3D784-3F51-49A4-B966-1B1CC847EF77}" destId="{58059E9B-953C-4459-AFDB-E349A3429965}" srcOrd="0" destOrd="0" presId="urn:microsoft.com/office/officeart/2009/3/layout/StepUpProcess"/>
    <dgm:cxn modelId="{E011A4BD-A42A-4758-94D3-14597B6A1B11}" srcId="{8A72F7BB-B1A1-4EB0-8A00-1B37FBDBC275}" destId="{380BB78D-6ACB-4ADF-8E89-901248114120}" srcOrd="0" destOrd="0" parTransId="{9CA67818-C82C-44F7-8FF0-745F4C6E909E}" sibTransId="{A6C27967-1695-4532-8ECD-861FA4CE9DDF}"/>
    <dgm:cxn modelId="{EC506278-FD97-47AE-AAF1-2F5DE180E580}" srcId="{8A72F7BB-B1A1-4EB0-8A00-1B37FBDBC275}" destId="{9CFACBCB-AD95-4109-9CFE-13CD04505299}" srcOrd="5" destOrd="0" parTransId="{1D2D3D5B-FBF1-43B5-8DCA-EA8C13BE0412}" sibTransId="{540827D3-C957-4128-882D-AD7F59C8C1D2}"/>
    <dgm:cxn modelId="{8EE57662-9E4A-4369-A528-BFBB4D07D1CF}" srcId="{8A72F7BB-B1A1-4EB0-8A00-1B37FBDBC275}" destId="{59E3D784-3F51-49A4-B966-1B1CC847EF77}" srcOrd="1" destOrd="0" parTransId="{301F6690-909A-452F-A80E-4ECAA4A64A10}" sibTransId="{C8226D68-2232-4FE8-8A90-A4C526079FD5}"/>
    <dgm:cxn modelId="{70DBE94F-71DD-4C46-9A79-24062CBDD655}" type="presOf" srcId="{8A72F7BB-B1A1-4EB0-8A00-1B37FBDBC275}" destId="{8E7237FE-5E06-4F90-9263-D6A893D6FB14}" srcOrd="0" destOrd="0" presId="urn:microsoft.com/office/officeart/2009/3/layout/StepUpProcess"/>
    <dgm:cxn modelId="{A93C3373-4118-45A1-81D1-2803BA4BDA4D}" type="presOf" srcId="{380BB78D-6ACB-4ADF-8E89-901248114120}" destId="{2929823C-B225-4A17-B532-CC820C0AE1CF}" srcOrd="0" destOrd="0" presId="urn:microsoft.com/office/officeart/2009/3/layout/StepUpProcess"/>
    <dgm:cxn modelId="{2AFBB004-6E09-4F9E-A111-58E828E9D402}" type="presParOf" srcId="{8E7237FE-5E06-4F90-9263-D6A893D6FB14}" destId="{511E9A16-C1C0-4DA2-A8FE-C2E50A69C9EB}" srcOrd="0" destOrd="0" presId="urn:microsoft.com/office/officeart/2009/3/layout/StepUpProcess"/>
    <dgm:cxn modelId="{33BFCFC6-4600-4345-A9B8-221F05E3CD1A}" type="presParOf" srcId="{511E9A16-C1C0-4DA2-A8FE-C2E50A69C9EB}" destId="{97B57B33-989F-426C-8D84-AE943A9B9CB8}" srcOrd="0" destOrd="0" presId="urn:microsoft.com/office/officeart/2009/3/layout/StepUpProcess"/>
    <dgm:cxn modelId="{90814B73-9F7B-4D4A-93E5-13D6067259C3}" type="presParOf" srcId="{511E9A16-C1C0-4DA2-A8FE-C2E50A69C9EB}" destId="{2929823C-B225-4A17-B532-CC820C0AE1CF}" srcOrd="1" destOrd="0" presId="urn:microsoft.com/office/officeart/2009/3/layout/StepUpProcess"/>
    <dgm:cxn modelId="{8167F252-77E3-41CE-A141-8B02FE060C9A}" type="presParOf" srcId="{511E9A16-C1C0-4DA2-A8FE-C2E50A69C9EB}" destId="{558154A1-3161-4E1E-B218-D2097BE96758}" srcOrd="2" destOrd="0" presId="urn:microsoft.com/office/officeart/2009/3/layout/StepUpProcess"/>
    <dgm:cxn modelId="{2B6CF926-7A3A-46E0-A794-08B55C97EEB0}" type="presParOf" srcId="{8E7237FE-5E06-4F90-9263-D6A893D6FB14}" destId="{EBFCC6B9-BF3C-42F3-BE63-6144FF211C80}" srcOrd="1" destOrd="0" presId="urn:microsoft.com/office/officeart/2009/3/layout/StepUpProcess"/>
    <dgm:cxn modelId="{8FFC2333-D793-4CF2-9975-771F25F2F45B}" type="presParOf" srcId="{EBFCC6B9-BF3C-42F3-BE63-6144FF211C80}" destId="{62728434-A965-4A85-99EE-77AAE65925FE}" srcOrd="0" destOrd="0" presId="urn:microsoft.com/office/officeart/2009/3/layout/StepUpProcess"/>
    <dgm:cxn modelId="{19A01FFD-C4FD-496E-85E5-D895BF816E5C}" type="presParOf" srcId="{8E7237FE-5E06-4F90-9263-D6A893D6FB14}" destId="{68129C13-FE3C-4E3D-84FE-3F76D2B4592A}" srcOrd="2" destOrd="0" presId="urn:microsoft.com/office/officeart/2009/3/layout/StepUpProcess"/>
    <dgm:cxn modelId="{D6CADB16-2C19-4C7F-AE22-E15CF53D45DF}" type="presParOf" srcId="{68129C13-FE3C-4E3D-84FE-3F76D2B4592A}" destId="{E555E6E6-D3ED-44C2-8547-A5A301BB90B4}" srcOrd="0" destOrd="0" presId="urn:microsoft.com/office/officeart/2009/3/layout/StepUpProcess"/>
    <dgm:cxn modelId="{31A1FAFF-B750-49E4-8CBA-EE391A6BDF74}" type="presParOf" srcId="{68129C13-FE3C-4E3D-84FE-3F76D2B4592A}" destId="{58059E9B-953C-4459-AFDB-E349A3429965}" srcOrd="1" destOrd="0" presId="urn:microsoft.com/office/officeart/2009/3/layout/StepUpProcess"/>
    <dgm:cxn modelId="{DFD2956E-ABC0-4770-BE87-C91BD0A6FFCE}" type="presParOf" srcId="{68129C13-FE3C-4E3D-84FE-3F76D2B4592A}" destId="{C25F1EC3-029C-4588-865A-C5FFE1DDFB93}" srcOrd="2" destOrd="0" presId="urn:microsoft.com/office/officeart/2009/3/layout/StepUpProcess"/>
    <dgm:cxn modelId="{4CD2B377-B564-44A0-9CDF-347DE31DC618}" type="presParOf" srcId="{8E7237FE-5E06-4F90-9263-D6A893D6FB14}" destId="{9184F8FB-AB36-4007-B39A-F2EC9DD96ECE}" srcOrd="3" destOrd="0" presId="urn:microsoft.com/office/officeart/2009/3/layout/StepUpProcess"/>
    <dgm:cxn modelId="{21CEE9CA-6C9E-4916-A7C4-3570CC73F52A}" type="presParOf" srcId="{9184F8FB-AB36-4007-B39A-F2EC9DD96ECE}" destId="{749478D2-07C5-4A06-99D6-B78589E51E9A}" srcOrd="0" destOrd="0" presId="urn:microsoft.com/office/officeart/2009/3/layout/StepUpProcess"/>
    <dgm:cxn modelId="{16224EF2-D12E-4375-A7F0-BBC5EB6F4BD3}" type="presParOf" srcId="{8E7237FE-5E06-4F90-9263-D6A893D6FB14}" destId="{331D8FB5-8ADD-4105-892E-69E0F853BDFE}" srcOrd="4" destOrd="0" presId="urn:microsoft.com/office/officeart/2009/3/layout/StepUpProcess"/>
    <dgm:cxn modelId="{79C1E171-C7D8-409C-8478-E11BCB80EA31}" type="presParOf" srcId="{331D8FB5-8ADD-4105-892E-69E0F853BDFE}" destId="{E5698978-8125-431A-9B4E-8D02711DECE4}" srcOrd="0" destOrd="0" presId="urn:microsoft.com/office/officeart/2009/3/layout/StepUpProcess"/>
    <dgm:cxn modelId="{8F2F641C-098F-473F-8D07-40B9D0780D2A}" type="presParOf" srcId="{331D8FB5-8ADD-4105-892E-69E0F853BDFE}" destId="{A20B5E2D-D86F-4231-BF9C-0108058BEA33}" srcOrd="1" destOrd="0" presId="urn:microsoft.com/office/officeart/2009/3/layout/StepUpProcess"/>
    <dgm:cxn modelId="{DE65C59B-C5D8-4E9E-A295-B7A04ADA7E7D}" type="presParOf" srcId="{331D8FB5-8ADD-4105-892E-69E0F853BDFE}" destId="{B8562E5F-F3A5-41F1-9E95-2C9BBA1B0794}" srcOrd="2" destOrd="0" presId="urn:microsoft.com/office/officeart/2009/3/layout/StepUpProcess"/>
    <dgm:cxn modelId="{5B432D86-4A66-4DE9-A723-3E76D84B51FF}" type="presParOf" srcId="{8E7237FE-5E06-4F90-9263-D6A893D6FB14}" destId="{D6CD0885-60F2-400B-962B-720F3B7E27B2}" srcOrd="5" destOrd="0" presId="urn:microsoft.com/office/officeart/2009/3/layout/StepUpProcess"/>
    <dgm:cxn modelId="{E3E1DE79-6ADD-4F43-BA8E-E9DCF8960217}" type="presParOf" srcId="{D6CD0885-60F2-400B-962B-720F3B7E27B2}" destId="{03D0E1CF-BC21-4C15-8F5A-097FB70DB03D}" srcOrd="0" destOrd="0" presId="urn:microsoft.com/office/officeart/2009/3/layout/StepUpProcess"/>
    <dgm:cxn modelId="{D26EB985-CB19-4D58-ADB8-F9965B8D0A8E}" type="presParOf" srcId="{8E7237FE-5E06-4F90-9263-D6A893D6FB14}" destId="{8564EEC0-EE6F-4B87-93C5-B6A1C343A8C0}" srcOrd="6" destOrd="0" presId="urn:microsoft.com/office/officeart/2009/3/layout/StepUpProcess"/>
    <dgm:cxn modelId="{C086BFE8-5FB0-461D-B63D-FD18F7359438}" type="presParOf" srcId="{8564EEC0-EE6F-4B87-93C5-B6A1C343A8C0}" destId="{B47B9D78-0ACD-454E-91DF-0679425FF1F8}" srcOrd="0" destOrd="0" presId="urn:microsoft.com/office/officeart/2009/3/layout/StepUpProcess"/>
    <dgm:cxn modelId="{4A7857DE-93D5-4EEB-B643-F743AE7CCFB2}" type="presParOf" srcId="{8564EEC0-EE6F-4B87-93C5-B6A1C343A8C0}" destId="{F9F82CDF-2F09-4587-B6F5-03546E4BB1B4}" srcOrd="1" destOrd="0" presId="urn:microsoft.com/office/officeart/2009/3/layout/StepUpProcess"/>
    <dgm:cxn modelId="{A7F7F973-E5EC-41C2-8E0E-9ACC3E3E80B7}" type="presParOf" srcId="{8564EEC0-EE6F-4B87-93C5-B6A1C343A8C0}" destId="{3FFC9122-7D65-4877-A522-CB68B7F7F55A}" srcOrd="2" destOrd="0" presId="urn:microsoft.com/office/officeart/2009/3/layout/StepUpProcess"/>
    <dgm:cxn modelId="{C5087B54-2F64-439F-970E-FF99079D4F8D}" type="presParOf" srcId="{8E7237FE-5E06-4F90-9263-D6A893D6FB14}" destId="{093425C6-6903-4A17-ACE1-A5C2C7D1E84C}" srcOrd="7" destOrd="0" presId="urn:microsoft.com/office/officeart/2009/3/layout/StepUpProcess"/>
    <dgm:cxn modelId="{FA68E8A2-FE4C-4215-8BB2-932882AC0AA2}" type="presParOf" srcId="{093425C6-6903-4A17-ACE1-A5C2C7D1E84C}" destId="{ED7589B3-74C7-44C5-AFBE-C8F2D64DCBAD}" srcOrd="0" destOrd="0" presId="urn:microsoft.com/office/officeart/2009/3/layout/StepUpProcess"/>
    <dgm:cxn modelId="{40229F78-2ACF-4240-A976-C7BFA511F0C7}" type="presParOf" srcId="{8E7237FE-5E06-4F90-9263-D6A893D6FB14}" destId="{95B7CC30-9FE5-44FB-B25B-C9BDD912092A}" srcOrd="8" destOrd="0" presId="urn:microsoft.com/office/officeart/2009/3/layout/StepUpProcess"/>
    <dgm:cxn modelId="{D54C1CCA-DF96-4BD1-B5C8-335DE970797A}" type="presParOf" srcId="{95B7CC30-9FE5-44FB-B25B-C9BDD912092A}" destId="{6ADFE89C-8F6C-436B-8BCE-796181BB2AFD}" srcOrd="0" destOrd="0" presId="urn:microsoft.com/office/officeart/2009/3/layout/StepUpProcess"/>
    <dgm:cxn modelId="{A39F0A1F-04D4-42C1-B6B1-51E991EDB0AA}" type="presParOf" srcId="{95B7CC30-9FE5-44FB-B25B-C9BDD912092A}" destId="{A549ED86-4D2D-4EFF-8CB9-60E22DC087D2}" srcOrd="1" destOrd="0" presId="urn:microsoft.com/office/officeart/2009/3/layout/StepUpProcess"/>
    <dgm:cxn modelId="{356A762F-3037-457D-A79C-1363D4104F5A}" type="presParOf" srcId="{95B7CC30-9FE5-44FB-B25B-C9BDD912092A}" destId="{F0F65BEE-A17E-4846-A45E-CA09566E1D27}" srcOrd="2" destOrd="0" presId="urn:microsoft.com/office/officeart/2009/3/layout/StepUpProcess"/>
    <dgm:cxn modelId="{B0A77117-442B-4C2C-8657-740B6706FAAC}" type="presParOf" srcId="{8E7237FE-5E06-4F90-9263-D6A893D6FB14}" destId="{85B6273E-0BE9-4892-BA6E-24CD4A4E2805}" srcOrd="9" destOrd="0" presId="urn:microsoft.com/office/officeart/2009/3/layout/StepUpProcess"/>
    <dgm:cxn modelId="{AC4CC746-050F-44A9-B664-E4C29F3BAFDC}" type="presParOf" srcId="{85B6273E-0BE9-4892-BA6E-24CD4A4E2805}" destId="{10527FD1-6546-4DB3-ADD9-056B2F835A56}" srcOrd="0" destOrd="0" presId="urn:microsoft.com/office/officeart/2009/3/layout/StepUpProcess"/>
    <dgm:cxn modelId="{1C746E52-856A-45E6-B1CC-7DDD9F9FBDF4}" type="presParOf" srcId="{8E7237FE-5E06-4F90-9263-D6A893D6FB14}" destId="{583FCADD-CEDD-4986-87E7-794F8F9EBE1E}" srcOrd="10" destOrd="0" presId="urn:microsoft.com/office/officeart/2009/3/layout/StepUpProcess"/>
    <dgm:cxn modelId="{6638D6AD-9CCB-40B0-BE0E-74627A7B51B5}" type="presParOf" srcId="{583FCADD-CEDD-4986-87E7-794F8F9EBE1E}" destId="{138997C1-346F-4D6E-BB60-F2C79F0A3596}" srcOrd="0" destOrd="0" presId="urn:microsoft.com/office/officeart/2009/3/layout/StepUpProcess"/>
    <dgm:cxn modelId="{714F6433-59BC-4E7C-9EEC-2C76F04078B6}" type="presParOf" srcId="{583FCADD-CEDD-4986-87E7-794F8F9EBE1E}" destId="{AE91C042-0621-4A5E-A0AF-596755847D50}" srcOrd="1" destOrd="0" presId="urn:microsoft.com/office/officeart/2009/3/layout/StepUpProcess"/>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7.xml><?xml version="1.0" encoding="utf-8"?>
<dgm:dataModel xmlns:dgm="http://schemas.openxmlformats.org/drawingml/2006/diagram" xmlns:a="http://schemas.openxmlformats.org/drawingml/2006/main">
  <dgm:ptLst>
    <dgm:pt modelId="{8A72F7BB-B1A1-4EB0-8A00-1B37FBDBC275}" type="doc">
      <dgm:prSet loTypeId="urn:microsoft.com/office/officeart/2005/8/layout/hChevron3" loCatId="process" qsTypeId="urn:microsoft.com/office/officeart/2005/8/quickstyle/simple1" qsCatId="simple" csTypeId="urn:microsoft.com/office/officeart/2005/8/colors/accent1_2" csCatId="accent1" phldr="1"/>
      <dgm:spPr/>
      <dgm:t>
        <a:bodyPr/>
        <a:lstStyle/>
        <a:p>
          <a:endParaRPr lang="en-US"/>
        </a:p>
      </dgm:t>
    </dgm:pt>
    <dgm:pt modelId="{9CFACBCB-AD95-4109-9CFE-13CD04505299}">
      <dgm:prSet phldrT="[Text]" custT="1"/>
      <dgm:spPr>
        <a:solidFill>
          <a:schemeClr val="accent5">
            <a:lumMod val="75000"/>
          </a:schemeClr>
        </a:solidFill>
        <a:ln>
          <a:noFill/>
        </a:ln>
      </dgm:spPr>
      <dgm:t>
        <a:bodyPr/>
        <a:lstStyle/>
        <a:p>
          <a:r>
            <a:rPr lang="en-US" sz="1000" b="1" dirty="0" smtClean="0">
              <a:solidFill>
                <a:schemeClr val="bg2"/>
              </a:solidFill>
              <a:latin typeface="+mn-lt"/>
            </a:rPr>
            <a:t>Launch</a:t>
          </a:r>
          <a:endParaRPr lang="en-US" sz="1000" b="1" dirty="0">
            <a:solidFill>
              <a:schemeClr val="bg2"/>
            </a:solidFill>
            <a:latin typeface="+mn-lt"/>
          </a:endParaRPr>
        </a:p>
      </dgm:t>
    </dgm:pt>
    <dgm:pt modelId="{1D2D3D5B-FBF1-43B5-8DCA-EA8C13BE0412}" type="parTrans" cxnId="{EC506278-FD97-47AE-AAF1-2F5DE180E580}">
      <dgm:prSet/>
      <dgm:spPr/>
      <dgm:t>
        <a:bodyPr/>
        <a:lstStyle/>
        <a:p>
          <a:endParaRPr lang="en-US" sz="1000" b="1">
            <a:solidFill>
              <a:schemeClr val="bg2"/>
            </a:solidFill>
            <a:latin typeface="+mn-lt"/>
          </a:endParaRPr>
        </a:p>
      </dgm:t>
    </dgm:pt>
    <dgm:pt modelId="{540827D3-C957-4128-882D-AD7F59C8C1D2}" type="sibTrans" cxnId="{EC506278-FD97-47AE-AAF1-2F5DE180E580}">
      <dgm:prSet/>
      <dgm:spPr/>
      <dgm:t>
        <a:bodyPr/>
        <a:lstStyle/>
        <a:p>
          <a:endParaRPr lang="en-US" sz="1000" b="1">
            <a:solidFill>
              <a:schemeClr val="bg2"/>
            </a:solidFill>
            <a:latin typeface="+mn-lt"/>
          </a:endParaRPr>
        </a:p>
      </dgm:t>
    </dgm:pt>
    <dgm:pt modelId="{380BB78D-6ACB-4ADF-8E89-901248114120}">
      <dgm:prSet phldrT="[Text]" custT="1"/>
      <dgm:spPr>
        <a:ln>
          <a:noFill/>
        </a:ln>
      </dgm:spPr>
      <dgm:t>
        <a:bodyPr/>
        <a:lstStyle/>
        <a:p>
          <a:r>
            <a:rPr lang="en-US" sz="1000" b="1" dirty="0" smtClean="0">
              <a:solidFill>
                <a:schemeClr val="bg2"/>
              </a:solidFill>
              <a:latin typeface="+mn-lt"/>
            </a:rPr>
            <a:t>Meeting</a:t>
          </a:r>
          <a:endParaRPr lang="en-US" sz="1000" b="1" dirty="0">
            <a:solidFill>
              <a:schemeClr val="bg2"/>
            </a:solidFill>
            <a:latin typeface="+mn-lt"/>
          </a:endParaRPr>
        </a:p>
      </dgm:t>
    </dgm:pt>
    <dgm:pt modelId="{9CA67818-C82C-44F7-8FF0-745F4C6E909E}" type="parTrans" cxnId="{E011A4BD-A42A-4758-94D3-14597B6A1B11}">
      <dgm:prSet/>
      <dgm:spPr/>
      <dgm:t>
        <a:bodyPr/>
        <a:lstStyle/>
        <a:p>
          <a:endParaRPr lang="en-US" sz="1000" b="1">
            <a:solidFill>
              <a:schemeClr val="bg2"/>
            </a:solidFill>
            <a:latin typeface="+mn-lt"/>
          </a:endParaRPr>
        </a:p>
      </dgm:t>
    </dgm:pt>
    <dgm:pt modelId="{A6C27967-1695-4532-8ECD-861FA4CE9DDF}" type="sibTrans" cxnId="{E011A4BD-A42A-4758-94D3-14597B6A1B11}">
      <dgm:prSet/>
      <dgm:spPr>
        <a:solidFill>
          <a:schemeClr val="tx2"/>
        </a:solidFill>
        <a:ln>
          <a:solidFill>
            <a:schemeClr val="tx2"/>
          </a:solidFill>
        </a:ln>
      </dgm:spPr>
      <dgm:t>
        <a:bodyPr/>
        <a:lstStyle/>
        <a:p>
          <a:endParaRPr lang="en-US" sz="1000" b="1">
            <a:solidFill>
              <a:schemeClr val="bg2"/>
            </a:solidFill>
            <a:latin typeface="+mn-lt"/>
          </a:endParaRPr>
        </a:p>
      </dgm:t>
    </dgm:pt>
    <dgm:pt modelId="{59E3D784-3F51-49A4-B966-1B1CC847EF77}">
      <dgm:prSet phldrT="[Text]" custT="1"/>
      <dgm:spPr>
        <a:solidFill>
          <a:schemeClr val="accent2"/>
        </a:solidFill>
        <a:ln>
          <a:noFill/>
        </a:ln>
      </dgm:spPr>
      <dgm:t>
        <a:bodyPr/>
        <a:lstStyle/>
        <a:p>
          <a:r>
            <a:rPr lang="en-US" sz="1000" b="1" dirty="0" smtClean="0">
              <a:solidFill>
                <a:schemeClr val="bg2"/>
              </a:solidFill>
              <a:latin typeface="+mn-lt"/>
            </a:rPr>
            <a:t>Research</a:t>
          </a:r>
          <a:endParaRPr lang="en-US" sz="1000" b="1" dirty="0">
            <a:solidFill>
              <a:schemeClr val="bg2"/>
            </a:solidFill>
            <a:latin typeface="+mn-lt"/>
          </a:endParaRPr>
        </a:p>
      </dgm:t>
    </dgm:pt>
    <dgm:pt modelId="{301F6690-909A-452F-A80E-4ECAA4A64A10}" type="parTrans" cxnId="{8EE57662-9E4A-4369-A528-BFBB4D07D1CF}">
      <dgm:prSet/>
      <dgm:spPr/>
      <dgm:t>
        <a:bodyPr/>
        <a:lstStyle/>
        <a:p>
          <a:endParaRPr lang="en-US" sz="1000" b="1">
            <a:solidFill>
              <a:schemeClr val="bg2"/>
            </a:solidFill>
            <a:latin typeface="+mn-lt"/>
          </a:endParaRPr>
        </a:p>
      </dgm:t>
    </dgm:pt>
    <dgm:pt modelId="{C8226D68-2232-4FE8-8A90-A4C526079FD5}" type="sibTrans" cxnId="{8EE57662-9E4A-4369-A528-BFBB4D07D1CF}">
      <dgm:prSet/>
      <dgm:spPr>
        <a:solidFill>
          <a:schemeClr val="tx2"/>
        </a:solidFill>
        <a:ln>
          <a:solidFill>
            <a:schemeClr val="tx2"/>
          </a:solidFill>
        </a:ln>
      </dgm:spPr>
      <dgm:t>
        <a:bodyPr/>
        <a:lstStyle/>
        <a:p>
          <a:endParaRPr lang="en-US" sz="1000" b="1">
            <a:solidFill>
              <a:schemeClr val="bg2"/>
            </a:solidFill>
            <a:latin typeface="+mn-lt"/>
          </a:endParaRPr>
        </a:p>
      </dgm:t>
    </dgm:pt>
    <dgm:pt modelId="{EF0CB6CE-D4FA-4A63-B036-4A1DCB490D6C}">
      <dgm:prSet phldrT="[Text]" custT="1"/>
      <dgm:spPr>
        <a:solidFill>
          <a:schemeClr val="accent3"/>
        </a:solidFill>
        <a:ln>
          <a:noFill/>
        </a:ln>
      </dgm:spPr>
      <dgm:t>
        <a:bodyPr/>
        <a:lstStyle/>
        <a:p>
          <a:r>
            <a:rPr lang="en-US" sz="1000" b="1" dirty="0" smtClean="0">
              <a:solidFill>
                <a:schemeClr val="bg2"/>
              </a:solidFill>
              <a:latin typeface="+mn-lt"/>
            </a:rPr>
            <a:t>Reporting</a:t>
          </a:r>
          <a:endParaRPr lang="en-US" sz="1000" b="1" dirty="0">
            <a:solidFill>
              <a:schemeClr val="bg2"/>
            </a:solidFill>
            <a:latin typeface="+mn-lt"/>
          </a:endParaRPr>
        </a:p>
      </dgm:t>
    </dgm:pt>
    <dgm:pt modelId="{81488352-CEDD-49FB-8D46-E795CCB7463C}" type="parTrans" cxnId="{9A419D80-42DC-462B-8836-78215495B43A}">
      <dgm:prSet/>
      <dgm:spPr/>
      <dgm:t>
        <a:bodyPr/>
        <a:lstStyle/>
        <a:p>
          <a:endParaRPr lang="en-US" sz="1000" b="1">
            <a:solidFill>
              <a:schemeClr val="bg2"/>
            </a:solidFill>
            <a:latin typeface="+mn-lt"/>
          </a:endParaRPr>
        </a:p>
      </dgm:t>
    </dgm:pt>
    <dgm:pt modelId="{786B494A-FF05-4032-B47E-EC0D99CBF424}" type="sibTrans" cxnId="{9A419D80-42DC-462B-8836-78215495B43A}">
      <dgm:prSet/>
      <dgm:spPr>
        <a:solidFill>
          <a:schemeClr val="tx2"/>
        </a:solidFill>
        <a:ln>
          <a:solidFill>
            <a:schemeClr val="tx2"/>
          </a:solidFill>
        </a:ln>
      </dgm:spPr>
      <dgm:t>
        <a:bodyPr/>
        <a:lstStyle/>
        <a:p>
          <a:endParaRPr lang="en-US" sz="1000" b="1">
            <a:solidFill>
              <a:schemeClr val="bg2"/>
            </a:solidFill>
            <a:latin typeface="+mn-lt"/>
          </a:endParaRPr>
        </a:p>
      </dgm:t>
    </dgm:pt>
    <dgm:pt modelId="{D1A2D79A-AA6B-4C8A-A999-208B91AC4551}">
      <dgm:prSet custT="1"/>
      <dgm:spPr>
        <a:solidFill>
          <a:schemeClr val="accent5"/>
        </a:solidFill>
        <a:ln>
          <a:noFill/>
        </a:ln>
      </dgm:spPr>
      <dgm:t>
        <a:bodyPr/>
        <a:lstStyle/>
        <a:p>
          <a:r>
            <a:rPr lang="en-US" sz="900" b="1" dirty="0" smtClean="0">
              <a:solidFill>
                <a:schemeClr val="bg2"/>
              </a:solidFill>
              <a:latin typeface="+mn-lt"/>
            </a:rPr>
            <a:t>Programming</a:t>
          </a:r>
          <a:endParaRPr lang="en-US" sz="900" b="1" dirty="0">
            <a:solidFill>
              <a:schemeClr val="bg2"/>
            </a:solidFill>
            <a:latin typeface="+mn-lt"/>
          </a:endParaRPr>
        </a:p>
      </dgm:t>
    </dgm:pt>
    <dgm:pt modelId="{4F24D24A-BEAF-4D55-B749-83B17BCF966F}" type="parTrans" cxnId="{DB96E585-E26D-45D7-BC6D-0FA517D03247}">
      <dgm:prSet/>
      <dgm:spPr/>
      <dgm:t>
        <a:bodyPr/>
        <a:lstStyle/>
        <a:p>
          <a:endParaRPr lang="en-US" sz="1000" b="1">
            <a:solidFill>
              <a:schemeClr val="bg2"/>
            </a:solidFill>
            <a:latin typeface="+mn-lt"/>
          </a:endParaRPr>
        </a:p>
      </dgm:t>
    </dgm:pt>
    <dgm:pt modelId="{C3708C07-C3DD-441D-BC11-7860C81A8510}" type="sibTrans" cxnId="{DB96E585-E26D-45D7-BC6D-0FA517D03247}">
      <dgm:prSet/>
      <dgm:spPr>
        <a:solidFill>
          <a:schemeClr val="tx2"/>
        </a:solidFill>
        <a:ln>
          <a:solidFill>
            <a:schemeClr val="tx2"/>
          </a:solidFill>
        </a:ln>
      </dgm:spPr>
      <dgm:t>
        <a:bodyPr/>
        <a:lstStyle/>
        <a:p>
          <a:endParaRPr lang="en-US" sz="1000" b="1">
            <a:solidFill>
              <a:schemeClr val="bg2"/>
            </a:solidFill>
            <a:latin typeface="+mn-lt"/>
          </a:endParaRPr>
        </a:p>
      </dgm:t>
    </dgm:pt>
    <dgm:pt modelId="{0DF209FD-4CE9-4C06-9D3C-0DB2FFC2E433}">
      <dgm:prSet custT="1"/>
      <dgm:spPr>
        <a:solidFill>
          <a:schemeClr val="accent4"/>
        </a:solidFill>
        <a:ln>
          <a:noFill/>
        </a:ln>
      </dgm:spPr>
      <dgm:t>
        <a:bodyPr/>
        <a:lstStyle/>
        <a:p>
          <a:r>
            <a:rPr lang="en-US" sz="1000" b="1" dirty="0" smtClean="0">
              <a:solidFill>
                <a:schemeClr val="bg2"/>
              </a:solidFill>
              <a:latin typeface="+mn-lt"/>
            </a:rPr>
            <a:t>Design</a:t>
          </a:r>
          <a:endParaRPr lang="en-US" sz="1000" b="1" dirty="0">
            <a:solidFill>
              <a:schemeClr val="bg2"/>
            </a:solidFill>
            <a:latin typeface="+mn-lt"/>
          </a:endParaRPr>
        </a:p>
      </dgm:t>
    </dgm:pt>
    <dgm:pt modelId="{99A8372F-7BE6-4862-9DDD-B6C91181E3C0}" type="parTrans" cxnId="{EA691474-FB08-4219-8CFB-B1A69215147C}">
      <dgm:prSet/>
      <dgm:spPr/>
      <dgm:t>
        <a:bodyPr/>
        <a:lstStyle/>
        <a:p>
          <a:endParaRPr lang="en-US" sz="1000" b="1">
            <a:solidFill>
              <a:schemeClr val="bg2"/>
            </a:solidFill>
            <a:latin typeface="+mn-lt"/>
          </a:endParaRPr>
        </a:p>
      </dgm:t>
    </dgm:pt>
    <dgm:pt modelId="{EBE34AE9-5EC3-47E9-94C5-B484DC306C0C}" type="sibTrans" cxnId="{EA691474-FB08-4219-8CFB-B1A69215147C}">
      <dgm:prSet/>
      <dgm:spPr>
        <a:solidFill>
          <a:schemeClr val="tx2"/>
        </a:solidFill>
        <a:ln>
          <a:solidFill>
            <a:schemeClr val="tx2"/>
          </a:solidFill>
        </a:ln>
      </dgm:spPr>
      <dgm:t>
        <a:bodyPr/>
        <a:lstStyle/>
        <a:p>
          <a:endParaRPr lang="en-US" sz="1000" b="1">
            <a:solidFill>
              <a:schemeClr val="bg2"/>
            </a:solidFill>
            <a:latin typeface="+mn-lt"/>
          </a:endParaRPr>
        </a:p>
      </dgm:t>
    </dgm:pt>
    <dgm:pt modelId="{D261A82D-28AA-45DF-8C2E-D6AE90A232A2}" type="pres">
      <dgm:prSet presAssocID="{8A72F7BB-B1A1-4EB0-8A00-1B37FBDBC275}" presName="Name0" presStyleCnt="0">
        <dgm:presLayoutVars>
          <dgm:dir/>
          <dgm:resizeHandles val="exact"/>
        </dgm:presLayoutVars>
      </dgm:prSet>
      <dgm:spPr/>
      <dgm:t>
        <a:bodyPr/>
        <a:lstStyle/>
        <a:p>
          <a:endParaRPr lang="en-US"/>
        </a:p>
      </dgm:t>
    </dgm:pt>
    <dgm:pt modelId="{C46E57D9-369B-43DA-9AC5-4A56B44C11CF}" type="pres">
      <dgm:prSet presAssocID="{380BB78D-6ACB-4ADF-8E89-901248114120}" presName="parTxOnly" presStyleLbl="node1" presStyleIdx="0" presStyleCnt="6">
        <dgm:presLayoutVars>
          <dgm:bulletEnabled val="1"/>
        </dgm:presLayoutVars>
      </dgm:prSet>
      <dgm:spPr/>
      <dgm:t>
        <a:bodyPr/>
        <a:lstStyle/>
        <a:p>
          <a:endParaRPr lang="en-US"/>
        </a:p>
      </dgm:t>
    </dgm:pt>
    <dgm:pt modelId="{4631AC59-E80F-4143-9BD8-86462DF30040}" type="pres">
      <dgm:prSet presAssocID="{A6C27967-1695-4532-8ECD-861FA4CE9DDF}" presName="parSpace" presStyleCnt="0"/>
      <dgm:spPr/>
    </dgm:pt>
    <dgm:pt modelId="{CE2EC942-B7D4-41E0-A796-8C27D3C28843}" type="pres">
      <dgm:prSet presAssocID="{59E3D784-3F51-49A4-B966-1B1CC847EF77}" presName="parTxOnly" presStyleLbl="node1" presStyleIdx="1" presStyleCnt="6">
        <dgm:presLayoutVars>
          <dgm:bulletEnabled val="1"/>
        </dgm:presLayoutVars>
      </dgm:prSet>
      <dgm:spPr/>
      <dgm:t>
        <a:bodyPr/>
        <a:lstStyle/>
        <a:p>
          <a:endParaRPr lang="en-US"/>
        </a:p>
      </dgm:t>
    </dgm:pt>
    <dgm:pt modelId="{E0198B11-2012-4F79-BF5B-0D2B0206B5F8}" type="pres">
      <dgm:prSet presAssocID="{C8226D68-2232-4FE8-8A90-A4C526079FD5}" presName="parSpace" presStyleCnt="0"/>
      <dgm:spPr/>
    </dgm:pt>
    <dgm:pt modelId="{5E377AFE-9E42-4913-B455-27CF69BF9EF8}" type="pres">
      <dgm:prSet presAssocID="{EF0CB6CE-D4FA-4A63-B036-4A1DCB490D6C}" presName="parTxOnly" presStyleLbl="node1" presStyleIdx="2" presStyleCnt="6">
        <dgm:presLayoutVars>
          <dgm:bulletEnabled val="1"/>
        </dgm:presLayoutVars>
      </dgm:prSet>
      <dgm:spPr/>
      <dgm:t>
        <a:bodyPr/>
        <a:lstStyle/>
        <a:p>
          <a:endParaRPr lang="en-US"/>
        </a:p>
      </dgm:t>
    </dgm:pt>
    <dgm:pt modelId="{59FF1B6C-5369-45CA-B34C-75B570EC8D3A}" type="pres">
      <dgm:prSet presAssocID="{786B494A-FF05-4032-B47E-EC0D99CBF424}" presName="parSpace" presStyleCnt="0"/>
      <dgm:spPr/>
    </dgm:pt>
    <dgm:pt modelId="{F8FD535D-12D0-4FAD-89C9-22B95C5DF4AE}" type="pres">
      <dgm:prSet presAssocID="{0DF209FD-4CE9-4C06-9D3C-0DB2FFC2E433}" presName="parTxOnly" presStyleLbl="node1" presStyleIdx="3" presStyleCnt="6">
        <dgm:presLayoutVars>
          <dgm:bulletEnabled val="1"/>
        </dgm:presLayoutVars>
      </dgm:prSet>
      <dgm:spPr/>
      <dgm:t>
        <a:bodyPr/>
        <a:lstStyle/>
        <a:p>
          <a:endParaRPr lang="en-US"/>
        </a:p>
      </dgm:t>
    </dgm:pt>
    <dgm:pt modelId="{F5A4353F-2F76-44A9-8AC8-D0F178052BF7}" type="pres">
      <dgm:prSet presAssocID="{EBE34AE9-5EC3-47E9-94C5-B484DC306C0C}" presName="parSpace" presStyleCnt="0"/>
      <dgm:spPr/>
    </dgm:pt>
    <dgm:pt modelId="{E561105E-92A8-46D8-B0F8-D3EF9DBC25F7}" type="pres">
      <dgm:prSet presAssocID="{D1A2D79A-AA6B-4C8A-A999-208B91AC4551}" presName="parTxOnly" presStyleLbl="node1" presStyleIdx="4" presStyleCnt="6">
        <dgm:presLayoutVars>
          <dgm:bulletEnabled val="1"/>
        </dgm:presLayoutVars>
      </dgm:prSet>
      <dgm:spPr/>
      <dgm:t>
        <a:bodyPr/>
        <a:lstStyle/>
        <a:p>
          <a:endParaRPr lang="en-US"/>
        </a:p>
      </dgm:t>
    </dgm:pt>
    <dgm:pt modelId="{63CAC7F6-FE26-4CCB-82A4-AB040B68789B}" type="pres">
      <dgm:prSet presAssocID="{C3708C07-C3DD-441D-BC11-7860C81A8510}" presName="parSpace" presStyleCnt="0"/>
      <dgm:spPr/>
    </dgm:pt>
    <dgm:pt modelId="{86CF0F4A-A823-4BBD-8F28-14269887736B}" type="pres">
      <dgm:prSet presAssocID="{9CFACBCB-AD95-4109-9CFE-13CD04505299}" presName="parTxOnly" presStyleLbl="node1" presStyleIdx="5" presStyleCnt="6">
        <dgm:presLayoutVars>
          <dgm:bulletEnabled val="1"/>
        </dgm:presLayoutVars>
      </dgm:prSet>
      <dgm:spPr/>
      <dgm:t>
        <a:bodyPr/>
        <a:lstStyle/>
        <a:p>
          <a:endParaRPr lang="en-US"/>
        </a:p>
      </dgm:t>
    </dgm:pt>
  </dgm:ptLst>
  <dgm:cxnLst>
    <dgm:cxn modelId="{148570CE-DA9B-403D-BF5D-BCE585A63A3D}" type="presOf" srcId="{0DF209FD-4CE9-4C06-9D3C-0DB2FFC2E433}" destId="{F8FD535D-12D0-4FAD-89C9-22B95C5DF4AE}" srcOrd="0" destOrd="0" presId="urn:microsoft.com/office/officeart/2005/8/layout/hChevron3"/>
    <dgm:cxn modelId="{B0649AB4-B2D5-44E9-BD86-03AC5FA6F17D}" type="presOf" srcId="{EF0CB6CE-D4FA-4A63-B036-4A1DCB490D6C}" destId="{5E377AFE-9E42-4913-B455-27CF69BF9EF8}" srcOrd="0" destOrd="0" presId="urn:microsoft.com/office/officeart/2005/8/layout/hChevron3"/>
    <dgm:cxn modelId="{BBA7AEC5-3551-461A-863F-F90344F9F0BD}" type="presOf" srcId="{8A72F7BB-B1A1-4EB0-8A00-1B37FBDBC275}" destId="{D261A82D-28AA-45DF-8C2E-D6AE90A232A2}" srcOrd="0" destOrd="0" presId="urn:microsoft.com/office/officeart/2005/8/layout/hChevron3"/>
    <dgm:cxn modelId="{2DFDFF9E-6A2C-4ED9-A939-389B4B0151D5}" type="presOf" srcId="{D1A2D79A-AA6B-4C8A-A999-208B91AC4551}" destId="{E561105E-92A8-46D8-B0F8-D3EF9DBC25F7}" srcOrd="0" destOrd="0" presId="urn:microsoft.com/office/officeart/2005/8/layout/hChevron3"/>
    <dgm:cxn modelId="{DB96E585-E26D-45D7-BC6D-0FA517D03247}" srcId="{8A72F7BB-B1A1-4EB0-8A00-1B37FBDBC275}" destId="{D1A2D79A-AA6B-4C8A-A999-208B91AC4551}" srcOrd="4" destOrd="0" parTransId="{4F24D24A-BEAF-4D55-B749-83B17BCF966F}" sibTransId="{C3708C07-C3DD-441D-BC11-7860C81A8510}"/>
    <dgm:cxn modelId="{8EE57662-9E4A-4369-A528-BFBB4D07D1CF}" srcId="{8A72F7BB-B1A1-4EB0-8A00-1B37FBDBC275}" destId="{59E3D784-3F51-49A4-B966-1B1CC847EF77}" srcOrd="1" destOrd="0" parTransId="{301F6690-909A-452F-A80E-4ECAA4A64A10}" sibTransId="{C8226D68-2232-4FE8-8A90-A4C526079FD5}"/>
    <dgm:cxn modelId="{E011A4BD-A42A-4758-94D3-14597B6A1B11}" srcId="{8A72F7BB-B1A1-4EB0-8A00-1B37FBDBC275}" destId="{380BB78D-6ACB-4ADF-8E89-901248114120}" srcOrd="0" destOrd="0" parTransId="{9CA67818-C82C-44F7-8FF0-745F4C6E909E}" sibTransId="{A6C27967-1695-4532-8ECD-861FA4CE9DDF}"/>
    <dgm:cxn modelId="{EA691474-FB08-4219-8CFB-B1A69215147C}" srcId="{8A72F7BB-B1A1-4EB0-8A00-1B37FBDBC275}" destId="{0DF209FD-4CE9-4C06-9D3C-0DB2FFC2E433}" srcOrd="3" destOrd="0" parTransId="{99A8372F-7BE6-4862-9DDD-B6C91181E3C0}" sibTransId="{EBE34AE9-5EC3-47E9-94C5-B484DC306C0C}"/>
    <dgm:cxn modelId="{EC506278-FD97-47AE-AAF1-2F5DE180E580}" srcId="{8A72F7BB-B1A1-4EB0-8A00-1B37FBDBC275}" destId="{9CFACBCB-AD95-4109-9CFE-13CD04505299}" srcOrd="5" destOrd="0" parTransId="{1D2D3D5B-FBF1-43B5-8DCA-EA8C13BE0412}" sibTransId="{540827D3-C957-4128-882D-AD7F59C8C1D2}"/>
    <dgm:cxn modelId="{9A419D80-42DC-462B-8836-78215495B43A}" srcId="{8A72F7BB-B1A1-4EB0-8A00-1B37FBDBC275}" destId="{EF0CB6CE-D4FA-4A63-B036-4A1DCB490D6C}" srcOrd="2" destOrd="0" parTransId="{81488352-CEDD-49FB-8D46-E795CCB7463C}" sibTransId="{786B494A-FF05-4032-B47E-EC0D99CBF424}"/>
    <dgm:cxn modelId="{E4EFB581-79B0-491E-BB60-822D981869C0}" type="presOf" srcId="{380BB78D-6ACB-4ADF-8E89-901248114120}" destId="{C46E57D9-369B-43DA-9AC5-4A56B44C11CF}" srcOrd="0" destOrd="0" presId="urn:microsoft.com/office/officeart/2005/8/layout/hChevron3"/>
    <dgm:cxn modelId="{B109D84B-1740-4739-8FBA-BB5C97D2B171}" type="presOf" srcId="{59E3D784-3F51-49A4-B966-1B1CC847EF77}" destId="{CE2EC942-B7D4-41E0-A796-8C27D3C28843}" srcOrd="0" destOrd="0" presId="urn:microsoft.com/office/officeart/2005/8/layout/hChevron3"/>
    <dgm:cxn modelId="{080FB631-F418-435B-B53C-A5A22C3D2341}" type="presOf" srcId="{9CFACBCB-AD95-4109-9CFE-13CD04505299}" destId="{86CF0F4A-A823-4BBD-8F28-14269887736B}" srcOrd="0" destOrd="0" presId="urn:microsoft.com/office/officeart/2005/8/layout/hChevron3"/>
    <dgm:cxn modelId="{7D129B68-E9F9-4B97-B514-F9CCE3B1F017}" type="presParOf" srcId="{D261A82D-28AA-45DF-8C2E-D6AE90A232A2}" destId="{C46E57D9-369B-43DA-9AC5-4A56B44C11CF}" srcOrd="0" destOrd="0" presId="urn:microsoft.com/office/officeart/2005/8/layout/hChevron3"/>
    <dgm:cxn modelId="{4C55E41B-820F-4D2E-91EB-386D7AE16338}" type="presParOf" srcId="{D261A82D-28AA-45DF-8C2E-D6AE90A232A2}" destId="{4631AC59-E80F-4143-9BD8-86462DF30040}" srcOrd="1" destOrd="0" presId="urn:microsoft.com/office/officeart/2005/8/layout/hChevron3"/>
    <dgm:cxn modelId="{F1871561-BCE8-4AC9-B341-D275B3E98305}" type="presParOf" srcId="{D261A82D-28AA-45DF-8C2E-D6AE90A232A2}" destId="{CE2EC942-B7D4-41E0-A796-8C27D3C28843}" srcOrd="2" destOrd="0" presId="urn:microsoft.com/office/officeart/2005/8/layout/hChevron3"/>
    <dgm:cxn modelId="{BA465EC3-0557-4CC7-BA43-C46CBE898E56}" type="presParOf" srcId="{D261A82D-28AA-45DF-8C2E-D6AE90A232A2}" destId="{E0198B11-2012-4F79-BF5B-0D2B0206B5F8}" srcOrd="3" destOrd="0" presId="urn:microsoft.com/office/officeart/2005/8/layout/hChevron3"/>
    <dgm:cxn modelId="{A140DB99-9011-4F80-BBDB-6F37867AD728}" type="presParOf" srcId="{D261A82D-28AA-45DF-8C2E-D6AE90A232A2}" destId="{5E377AFE-9E42-4913-B455-27CF69BF9EF8}" srcOrd="4" destOrd="0" presId="urn:microsoft.com/office/officeart/2005/8/layout/hChevron3"/>
    <dgm:cxn modelId="{E7F0FA86-0890-4FBD-9D8B-47ADAA9285A0}" type="presParOf" srcId="{D261A82D-28AA-45DF-8C2E-D6AE90A232A2}" destId="{59FF1B6C-5369-45CA-B34C-75B570EC8D3A}" srcOrd="5" destOrd="0" presId="urn:microsoft.com/office/officeart/2005/8/layout/hChevron3"/>
    <dgm:cxn modelId="{8091C455-8A57-4C05-86BC-1EE7D6337AAA}" type="presParOf" srcId="{D261A82D-28AA-45DF-8C2E-D6AE90A232A2}" destId="{F8FD535D-12D0-4FAD-89C9-22B95C5DF4AE}" srcOrd="6" destOrd="0" presId="urn:microsoft.com/office/officeart/2005/8/layout/hChevron3"/>
    <dgm:cxn modelId="{B5C65131-F827-40EA-A24B-98997E0E469F}" type="presParOf" srcId="{D261A82D-28AA-45DF-8C2E-D6AE90A232A2}" destId="{F5A4353F-2F76-44A9-8AC8-D0F178052BF7}" srcOrd="7" destOrd="0" presId="urn:microsoft.com/office/officeart/2005/8/layout/hChevron3"/>
    <dgm:cxn modelId="{B26F767C-D340-42B8-B40B-48BFACC136A2}" type="presParOf" srcId="{D261A82D-28AA-45DF-8C2E-D6AE90A232A2}" destId="{E561105E-92A8-46D8-B0F8-D3EF9DBC25F7}" srcOrd="8" destOrd="0" presId="urn:microsoft.com/office/officeart/2005/8/layout/hChevron3"/>
    <dgm:cxn modelId="{5E3B54C6-8953-4111-9EF1-172B8553654D}" type="presParOf" srcId="{D261A82D-28AA-45DF-8C2E-D6AE90A232A2}" destId="{63CAC7F6-FE26-4CCB-82A4-AB040B68789B}" srcOrd="9" destOrd="0" presId="urn:microsoft.com/office/officeart/2005/8/layout/hChevron3"/>
    <dgm:cxn modelId="{73DF4419-657C-4F2C-9009-CF914F659670}" type="presParOf" srcId="{D261A82D-28AA-45DF-8C2E-D6AE90A232A2}" destId="{86CF0F4A-A823-4BBD-8F28-14269887736B}" srcOrd="10" destOrd="0" presId="urn:microsoft.com/office/officeart/2005/8/layout/hChevron3"/>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8.xml><?xml version="1.0" encoding="utf-8"?>
<dgm:dataModel xmlns:dgm="http://schemas.openxmlformats.org/drawingml/2006/diagram" xmlns:a="http://schemas.openxmlformats.org/drawingml/2006/main">
  <dgm:ptLst>
    <dgm:pt modelId="{8A72F7BB-B1A1-4EB0-8A00-1B37FBDBC275}" type="doc">
      <dgm:prSet loTypeId="urn:microsoft.com/office/officeart/2005/8/layout/process1" loCatId="process" qsTypeId="urn:microsoft.com/office/officeart/2005/8/quickstyle/simple1" qsCatId="simple" csTypeId="urn:microsoft.com/office/officeart/2005/8/colors/accent1_2" csCatId="accent1" phldr="1"/>
      <dgm:spPr/>
      <dgm:t>
        <a:bodyPr/>
        <a:lstStyle/>
        <a:p>
          <a:endParaRPr lang="en-US"/>
        </a:p>
      </dgm:t>
    </dgm:pt>
    <dgm:pt modelId="{9CFACBCB-AD95-4109-9CFE-13CD04505299}">
      <dgm:prSet phldrT="[Text]" custT="1"/>
      <dgm:spPr>
        <a:solidFill>
          <a:schemeClr val="accent1">
            <a:lumMod val="75000"/>
          </a:schemeClr>
        </a:solidFill>
        <a:ln>
          <a:noFill/>
        </a:ln>
      </dgm:spPr>
      <dgm:t>
        <a:bodyPr/>
        <a:lstStyle/>
        <a:p>
          <a:r>
            <a:rPr lang="en-US" sz="1000" b="1" dirty="0" smtClean="0">
              <a:solidFill>
                <a:schemeClr val="bg2"/>
              </a:solidFill>
              <a:latin typeface="+mn-lt"/>
            </a:rPr>
            <a:t>Launch</a:t>
          </a:r>
          <a:endParaRPr lang="en-US" sz="1000" b="1" dirty="0">
            <a:solidFill>
              <a:schemeClr val="bg2"/>
            </a:solidFill>
            <a:latin typeface="+mn-lt"/>
          </a:endParaRPr>
        </a:p>
      </dgm:t>
    </dgm:pt>
    <dgm:pt modelId="{1D2D3D5B-FBF1-43B5-8DCA-EA8C13BE0412}" type="parTrans" cxnId="{EC506278-FD97-47AE-AAF1-2F5DE180E580}">
      <dgm:prSet/>
      <dgm:spPr/>
      <dgm:t>
        <a:bodyPr/>
        <a:lstStyle/>
        <a:p>
          <a:endParaRPr lang="en-US" sz="1000" b="1">
            <a:solidFill>
              <a:schemeClr val="bg2"/>
            </a:solidFill>
            <a:latin typeface="+mn-lt"/>
          </a:endParaRPr>
        </a:p>
      </dgm:t>
    </dgm:pt>
    <dgm:pt modelId="{540827D3-C957-4128-882D-AD7F59C8C1D2}" type="sibTrans" cxnId="{EC506278-FD97-47AE-AAF1-2F5DE180E580}">
      <dgm:prSet/>
      <dgm:spPr/>
      <dgm:t>
        <a:bodyPr/>
        <a:lstStyle/>
        <a:p>
          <a:endParaRPr lang="en-US" sz="1000" b="1">
            <a:solidFill>
              <a:schemeClr val="bg2"/>
            </a:solidFill>
            <a:latin typeface="+mn-lt"/>
          </a:endParaRPr>
        </a:p>
      </dgm:t>
    </dgm:pt>
    <dgm:pt modelId="{380BB78D-6ACB-4ADF-8E89-901248114120}">
      <dgm:prSet phldrT="[Text]" custT="1"/>
      <dgm:spPr>
        <a:ln>
          <a:noFill/>
        </a:ln>
      </dgm:spPr>
      <dgm:t>
        <a:bodyPr/>
        <a:lstStyle/>
        <a:p>
          <a:r>
            <a:rPr lang="en-US" sz="1000" b="1" dirty="0" smtClean="0">
              <a:solidFill>
                <a:schemeClr val="bg2"/>
              </a:solidFill>
              <a:latin typeface="+mn-lt"/>
            </a:rPr>
            <a:t>Meeting</a:t>
          </a:r>
          <a:endParaRPr lang="en-US" sz="1000" b="1" dirty="0">
            <a:solidFill>
              <a:schemeClr val="bg2"/>
            </a:solidFill>
            <a:latin typeface="+mn-lt"/>
          </a:endParaRPr>
        </a:p>
      </dgm:t>
    </dgm:pt>
    <dgm:pt modelId="{9CA67818-C82C-44F7-8FF0-745F4C6E909E}" type="parTrans" cxnId="{E011A4BD-A42A-4758-94D3-14597B6A1B11}">
      <dgm:prSet/>
      <dgm:spPr/>
      <dgm:t>
        <a:bodyPr/>
        <a:lstStyle/>
        <a:p>
          <a:endParaRPr lang="en-US" sz="1000" b="1">
            <a:solidFill>
              <a:schemeClr val="bg2"/>
            </a:solidFill>
            <a:latin typeface="+mn-lt"/>
          </a:endParaRPr>
        </a:p>
      </dgm:t>
    </dgm:pt>
    <dgm:pt modelId="{A6C27967-1695-4532-8ECD-861FA4CE9DDF}" type="sibTrans" cxnId="{E011A4BD-A42A-4758-94D3-14597B6A1B11}">
      <dgm:prSet custT="1"/>
      <dgm:spPr>
        <a:solidFill>
          <a:schemeClr val="tx2"/>
        </a:solidFill>
        <a:ln>
          <a:solidFill>
            <a:schemeClr val="tx2"/>
          </a:solidFill>
        </a:ln>
      </dgm:spPr>
      <dgm:t>
        <a:bodyPr/>
        <a:lstStyle/>
        <a:p>
          <a:endParaRPr lang="en-US" sz="1000" b="1">
            <a:solidFill>
              <a:schemeClr val="bg2"/>
            </a:solidFill>
            <a:latin typeface="+mn-lt"/>
          </a:endParaRPr>
        </a:p>
      </dgm:t>
    </dgm:pt>
    <dgm:pt modelId="{59E3D784-3F51-49A4-B966-1B1CC847EF77}">
      <dgm:prSet phldrT="[Text]" custT="1"/>
      <dgm:spPr>
        <a:solidFill>
          <a:schemeClr val="accent2"/>
        </a:solidFill>
        <a:ln>
          <a:noFill/>
        </a:ln>
      </dgm:spPr>
      <dgm:t>
        <a:bodyPr/>
        <a:lstStyle/>
        <a:p>
          <a:r>
            <a:rPr lang="en-US" sz="1000" b="1" dirty="0" smtClean="0">
              <a:solidFill>
                <a:schemeClr val="bg2"/>
              </a:solidFill>
              <a:latin typeface="+mn-lt"/>
            </a:rPr>
            <a:t>Research</a:t>
          </a:r>
          <a:endParaRPr lang="en-US" sz="1000" b="1" dirty="0">
            <a:solidFill>
              <a:schemeClr val="bg2"/>
            </a:solidFill>
            <a:latin typeface="+mn-lt"/>
          </a:endParaRPr>
        </a:p>
      </dgm:t>
    </dgm:pt>
    <dgm:pt modelId="{301F6690-909A-452F-A80E-4ECAA4A64A10}" type="parTrans" cxnId="{8EE57662-9E4A-4369-A528-BFBB4D07D1CF}">
      <dgm:prSet/>
      <dgm:spPr/>
      <dgm:t>
        <a:bodyPr/>
        <a:lstStyle/>
        <a:p>
          <a:endParaRPr lang="en-US" sz="1000" b="1">
            <a:solidFill>
              <a:schemeClr val="bg2"/>
            </a:solidFill>
            <a:latin typeface="+mn-lt"/>
          </a:endParaRPr>
        </a:p>
      </dgm:t>
    </dgm:pt>
    <dgm:pt modelId="{C8226D68-2232-4FE8-8A90-A4C526079FD5}" type="sibTrans" cxnId="{8EE57662-9E4A-4369-A528-BFBB4D07D1CF}">
      <dgm:prSet custT="1"/>
      <dgm:spPr>
        <a:solidFill>
          <a:schemeClr val="tx2"/>
        </a:solidFill>
        <a:ln>
          <a:solidFill>
            <a:schemeClr val="tx2"/>
          </a:solidFill>
        </a:ln>
      </dgm:spPr>
      <dgm:t>
        <a:bodyPr/>
        <a:lstStyle/>
        <a:p>
          <a:endParaRPr lang="en-US" sz="1000" b="1">
            <a:solidFill>
              <a:schemeClr val="bg2"/>
            </a:solidFill>
            <a:latin typeface="+mn-lt"/>
          </a:endParaRPr>
        </a:p>
      </dgm:t>
    </dgm:pt>
    <dgm:pt modelId="{EF0CB6CE-D4FA-4A63-B036-4A1DCB490D6C}">
      <dgm:prSet phldrT="[Text]" custT="1"/>
      <dgm:spPr>
        <a:solidFill>
          <a:schemeClr val="accent3"/>
        </a:solidFill>
        <a:ln>
          <a:noFill/>
        </a:ln>
      </dgm:spPr>
      <dgm:t>
        <a:bodyPr/>
        <a:lstStyle/>
        <a:p>
          <a:r>
            <a:rPr lang="en-US" sz="1000" b="1" dirty="0" smtClean="0">
              <a:solidFill>
                <a:schemeClr val="bg2"/>
              </a:solidFill>
              <a:latin typeface="+mn-lt"/>
            </a:rPr>
            <a:t>Reporting</a:t>
          </a:r>
          <a:endParaRPr lang="en-US" sz="1000" b="1" dirty="0">
            <a:solidFill>
              <a:schemeClr val="bg2"/>
            </a:solidFill>
            <a:latin typeface="+mn-lt"/>
          </a:endParaRPr>
        </a:p>
      </dgm:t>
    </dgm:pt>
    <dgm:pt modelId="{81488352-CEDD-49FB-8D46-E795CCB7463C}" type="parTrans" cxnId="{9A419D80-42DC-462B-8836-78215495B43A}">
      <dgm:prSet/>
      <dgm:spPr/>
      <dgm:t>
        <a:bodyPr/>
        <a:lstStyle/>
        <a:p>
          <a:endParaRPr lang="en-US" sz="1000" b="1">
            <a:solidFill>
              <a:schemeClr val="bg2"/>
            </a:solidFill>
            <a:latin typeface="+mn-lt"/>
          </a:endParaRPr>
        </a:p>
      </dgm:t>
    </dgm:pt>
    <dgm:pt modelId="{786B494A-FF05-4032-B47E-EC0D99CBF424}" type="sibTrans" cxnId="{9A419D80-42DC-462B-8836-78215495B43A}">
      <dgm:prSet custT="1"/>
      <dgm:spPr>
        <a:solidFill>
          <a:schemeClr val="tx2"/>
        </a:solidFill>
        <a:ln>
          <a:solidFill>
            <a:schemeClr val="tx2"/>
          </a:solidFill>
        </a:ln>
      </dgm:spPr>
      <dgm:t>
        <a:bodyPr/>
        <a:lstStyle/>
        <a:p>
          <a:endParaRPr lang="en-US" sz="1000" b="1">
            <a:solidFill>
              <a:schemeClr val="bg2"/>
            </a:solidFill>
            <a:latin typeface="+mn-lt"/>
          </a:endParaRPr>
        </a:p>
      </dgm:t>
    </dgm:pt>
    <dgm:pt modelId="{D1A2D79A-AA6B-4C8A-A999-208B91AC4551}">
      <dgm:prSet custT="1"/>
      <dgm:spPr>
        <a:solidFill>
          <a:schemeClr val="accent5"/>
        </a:solidFill>
        <a:ln>
          <a:noFill/>
        </a:ln>
      </dgm:spPr>
      <dgm:t>
        <a:bodyPr/>
        <a:lstStyle/>
        <a:p>
          <a:r>
            <a:rPr lang="en-US" sz="800" b="1" dirty="0" smtClean="0">
              <a:solidFill>
                <a:schemeClr val="bg2"/>
              </a:solidFill>
              <a:latin typeface="+mn-lt"/>
            </a:rPr>
            <a:t>Programming</a:t>
          </a:r>
          <a:endParaRPr lang="en-US" sz="800" b="1" dirty="0">
            <a:solidFill>
              <a:schemeClr val="bg2"/>
            </a:solidFill>
            <a:latin typeface="+mn-lt"/>
          </a:endParaRPr>
        </a:p>
      </dgm:t>
    </dgm:pt>
    <dgm:pt modelId="{4F24D24A-BEAF-4D55-B749-83B17BCF966F}" type="parTrans" cxnId="{DB96E585-E26D-45D7-BC6D-0FA517D03247}">
      <dgm:prSet/>
      <dgm:spPr/>
      <dgm:t>
        <a:bodyPr/>
        <a:lstStyle/>
        <a:p>
          <a:endParaRPr lang="en-US" sz="1000" b="1">
            <a:solidFill>
              <a:schemeClr val="bg2"/>
            </a:solidFill>
            <a:latin typeface="+mn-lt"/>
          </a:endParaRPr>
        </a:p>
      </dgm:t>
    </dgm:pt>
    <dgm:pt modelId="{C3708C07-C3DD-441D-BC11-7860C81A8510}" type="sibTrans" cxnId="{DB96E585-E26D-45D7-BC6D-0FA517D03247}">
      <dgm:prSet custT="1"/>
      <dgm:spPr>
        <a:solidFill>
          <a:schemeClr val="tx2"/>
        </a:solidFill>
        <a:ln>
          <a:solidFill>
            <a:schemeClr val="tx2"/>
          </a:solidFill>
        </a:ln>
      </dgm:spPr>
      <dgm:t>
        <a:bodyPr/>
        <a:lstStyle/>
        <a:p>
          <a:endParaRPr lang="en-US" sz="1000" b="1">
            <a:solidFill>
              <a:schemeClr val="bg2"/>
            </a:solidFill>
            <a:latin typeface="+mn-lt"/>
          </a:endParaRPr>
        </a:p>
      </dgm:t>
    </dgm:pt>
    <dgm:pt modelId="{0DF209FD-4CE9-4C06-9D3C-0DB2FFC2E433}">
      <dgm:prSet custT="1"/>
      <dgm:spPr>
        <a:solidFill>
          <a:schemeClr val="accent4"/>
        </a:solidFill>
        <a:ln>
          <a:noFill/>
        </a:ln>
      </dgm:spPr>
      <dgm:t>
        <a:bodyPr/>
        <a:lstStyle/>
        <a:p>
          <a:r>
            <a:rPr lang="en-US" sz="1000" b="1" dirty="0" smtClean="0">
              <a:solidFill>
                <a:schemeClr val="bg2"/>
              </a:solidFill>
              <a:latin typeface="+mn-lt"/>
            </a:rPr>
            <a:t>Design</a:t>
          </a:r>
          <a:endParaRPr lang="en-US" sz="1000" b="1" dirty="0">
            <a:solidFill>
              <a:schemeClr val="bg2"/>
            </a:solidFill>
            <a:latin typeface="+mn-lt"/>
          </a:endParaRPr>
        </a:p>
      </dgm:t>
    </dgm:pt>
    <dgm:pt modelId="{99A8372F-7BE6-4862-9DDD-B6C91181E3C0}" type="parTrans" cxnId="{EA691474-FB08-4219-8CFB-B1A69215147C}">
      <dgm:prSet/>
      <dgm:spPr/>
      <dgm:t>
        <a:bodyPr/>
        <a:lstStyle/>
        <a:p>
          <a:endParaRPr lang="en-US" sz="1000" b="1">
            <a:solidFill>
              <a:schemeClr val="bg2"/>
            </a:solidFill>
            <a:latin typeface="+mn-lt"/>
          </a:endParaRPr>
        </a:p>
      </dgm:t>
    </dgm:pt>
    <dgm:pt modelId="{EBE34AE9-5EC3-47E9-94C5-B484DC306C0C}" type="sibTrans" cxnId="{EA691474-FB08-4219-8CFB-B1A69215147C}">
      <dgm:prSet custT="1"/>
      <dgm:spPr>
        <a:solidFill>
          <a:schemeClr val="tx2"/>
        </a:solidFill>
        <a:ln>
          <a:solidFill>
            <a:schemeClr val="tx2"/>
          </a:solidFill>
        </a:ln>
      </dgm:spPr>
      <dgm:t>
        <a:bodyPr/>
        <a:lstStyle/>
        <a:p>
          <a:endParaRPr lang="en-US" sz="1000" b="1">
            <a:solidFill>
              <a:schemeClr val="bg2"/>
            </a:solidFill>
            <a:latin typeface="+mn-lt"/>
          </a:endParaRPr>
        </a:p>
      </dgm:t>
    </dgm:pt>
    <dgm:pt modelId="{54B0C24B-471D-4277-B9AF-6257896D666A}" type="pres">
      <dgm:prSet presAssocID="{8A72F7BB-B1A1-4EB0-8A00-1B37FBDBC275}" presName="Name0" presStyleCnt="0">
        <dgm:presLayoutVars>
          <dgm:dir/>
          <dgm:resizeHandles val="exact"/>
        </dgm:presLayoutVars>
      </dgm:prSet>
      <dgm:spPr/>
      <dgm:t>
        <a:bodyPr/>
        <a:lstStyle/>
        <a:p>
          <a:endParaRPr lang="en-US"/>
        </a:p>
      </dgm:t>
    </dgm:pt>
    <dgm:pt modelId="{56ECF5DD-C78E-45C4-92D3-C409BF845DBA}" type="pres">
      <dgm:prSet presAssocID="{380BB78D-6ACB-4ADF-8E89-901248114120}" presName="node" presStyleLbl="node1" presStyleIdx="0" presStyleCnt="6">
        <dgm:presLayoutVars>
          <dgm:bulletEnabled val="1"/>
        </dgm:presLayoutVars>
      </dgm:prSet>
      <dgm:spPr/>
      <dgm:t>
        <a:bodyPr/>
        <a:lstStyle/>
        <a:p>
          <a:endParaRPr lang="en-US"/>
        </a:p>
      </dgm:t>
    </dgm:pt>
    <dgm:pt modelId="{FA8FE70A-3EC0-428C-9E83-DB1930763607}" type="pres">
      <dgm:prSet presAssocID="{A6C27967-1695-4532-8ECD-861FA4CE9DDF}" presName="sibTrans" presStyleLbl="sibTrans2D1" presStyleIdx="0" presStyleCnt="5"/>
      <dgm:spPr/>
      <dgm:t>
        <a:bodyPr/>
        <a:lstStyle/>
        <a:p>
          <a:endParaRPr lang="en-US"/>
        </a:p>
      </dgm:t>
    </dgm:pt>
    <dgm:pt modelId="{D1F276A2-5A06-4EE7-9086-5DE2943AD821}" type="pres">
      <dgm:prSet presAssocID="{A6C27967-1695-4532-8ECD-861FA4CE9DDF}" presName="connectorText" presStyleLbl="sibTrans2D1" presStyleIdx="0" presStyleCnt="5"/>
      <dgm:spPr/>
      <dgm:t>
        <a:bodyPr/>
        <a:lstStyle/>
        <a:p>
          <a:endParaRPr lang="en-US"/>
        </a:p>
      </dgm:t>
    </dgm:pt>
    <dgm:pt modelId="{C2CBB89B-5DAA-4D1A-B33B-D924B8E225A8}" type="pres">
      <dgm:prSet presAssocID="{59E3D784-3F51-49A4-B966-1B1CC847EF77}" presName="node" presStyleLbl="node1" presStyleIdx="1" presStyleCnt="6">
        <dgm:presLayoutVars>
          <dgm:bulletEnabled val="1"/>
        </dgm:presLayoutVars>
      </dgm:prSet>
      <dgm:spPr/>
      <dgm:t>
        <a:bodyPr/>
        <a:lstStyle/>
        <a:p>
          <a:endParaRPr lang="en-US"/>
        </a:p>
      </dgm:t>
    </dgm:pt>
    <dgm:pt modelId="{0B0F021E-C4A6-419D-87D3-F93C880376CA}" type="pres">
      <dgm:prSet presAssocID="{C8226D68-2232-4FE8-8A90-A4C526079FD5}" presName="sibTrans" presStyleLbl="sibTrans2D1" presStyleIdx="1" presStyleCnt="5"/>
      <dgm:spPr/>
      <dgm:t>
        <a:bodyPr/>
        <a:lstStyle/>
        <a:p>
          <a:endParaRPr lang="en-US"/>
        </a:p>
      </dgm:t>
    </dgm:pt>
    <dgm:pt modelId="{DA20202D-5265-44F7-AEB3-AB81BD684270}" type="pres">
      <dgm:prSet presAssocID="{C8226D68-2232-4FE8-8A90-A4C526079FD5}" presName="connectorText" presStyleLbl="sibTrans2D1" presStyleIdx="1" presStyleCnt="5"/>
      <dgm:spPr/>
      <dgm:t>
        <a:bodyPr/>
        <a:lstStyle/>
        <a:p>
          <a:endParaRPr lang="en-US"/>
        </a:p>
      </dgm:t>
    </dgm:pt>
    <dgm:pt modelId="{994D5125-4B6F-4C23-A5AD-3637B516739C}" type="pres">
      <dgm:prSet presAssocID="{EF0CB6CE-D4FA-4A63-B036-4A1DCB490D6C}" presName="node" presStyleLbl="node1" presStyleIdx="2" presStyleCnt="6">
        <dgm:presLayoutVars>
          <dgm:bulletEnabled val="1"/>
        </dgm:presLayoutVars>
      </dgm:prSet>
      <dgm:spPr/>
      <dgm:t>
        <a:bodyPr/>
        <a:lstStyle/>
        <a:p>
          <a:endParaRPr lang="en-US"/>
        </a:p>
      </dgm:t>
    </dgm:pt>
    <dgm:pt modelId="{F1B4B233-6F1E-4FBF-842A-CC9115E44CFF}" type="pres">
      <dgm:prSet presAssocID="{786B494A-FF05-4032-B47E-EC0D99CBF424}" presName="sibTrans" presStyleLbl="sibTrans2D1" presStyleIdx="2" presStyleCnt="5"/>
      <dgm:spPr/>
      <dgm:t>
        <a:bodyPr/>
        <a:lstStyle/>
        <a:p>
          <a:endParaRPr lang="en-US"/>
        </a:p>
      </dgm:t>
    </dgm:pt>
    <dgm:pt modelId="{0C8CE030-1A4B-43C3-9803-51B47CD6E3F1}" type="pres">
      <dgm:prSet presAssocID="{786B494A-FF05-4032-B47E-EC0D99CBF424}" presName="connectorText" presStyleLbl="sibTrans2D1" presStyleIdx="2" presStyleCnt="5"/>
      <dgm:spPr/>
      <dgm:t>
        <a:bodyPr/>
        <a:lstStyle/>
        <a:p>
          <a:endParaRPr lang="en-US"/>
        </a:p>
      </dgm:t>
    </dgm:pt>
    <dgm:pt modelId="{E8BCA17B-E1E4-4EA5-9EA3-34F751E07C68}" type="pres">
      <dgm:prSet presAssocID="{0DF209FD-4CE9-4C06-9D3C-0DB2FFC2E433}" presName="node" presStyleLbl="node1" presStyleIdx="3" presStyleCnt="6">
        <dgm:presLayoutVars>
          <dgm:bulletEnabled val="1"/>
        </dgm:presLayoutVars>
      </dgm:prSet>
      <dgm:spPr/>
      <dgm:t>
        <a:bodyPr/>
        <a:lstStyle/>
        <a:p>
          <a:endParaRPr lang="en-US"/>
        </a:p>
      </dgm:t>
    </dgm:pt>
    <dgm:pt modelId="{F70B996B-09DB-4CB9-86A0-9CB98784E831}" type="pres">
      <dgm:prSet presAssocID="{EBE34AE9-5EC3-47E9-94C5-B484DC306C0C}" presName="sibTrans" presStyleLbl="sibTrans2D1" presStyleIdx="3" presStyleCnt="5"/>
      <dgm:spPr/>
      <dgm:t>
        <a:bodyPr/>
        <a:lstStyle/>
        <a:p>
          <a:endParaRPr lang="en-US"/>
        </a:p>
      </dgm:t>
    </dgm:pt>
    <dgm:pt modelId="{95E5DA69-A0C7-4C62-BAE4-37C8498B35BA}" type="pres">
      <dgm:prSet presAssocID="{EBE34AE9-5EC3-47E9-94C5-B484DC306C0C}" presName="connectorText" presStyleLbl="sibTrans2D1" presStyleIdx="3" presStyleCnt="5"/>
      <dgm:spPr/>
      <dgm:t>
        <a:bodyPr/>
        <a:lstStyle/>
        <a:p>
          <a:endParaRPr lang="en-US"/>
        </a:p>
      </dgm:t>
    </dgm:pt>
    <dgm:pt modelId="{B02B2854-F440-497C-8C91-8342FB8D08E3}" type="pres">
      <dgm:prSet presAssocID="{D1A2D79A-AA6B-4C8A-A999-208B91AC4551}" presName="node" presStyleLbl="node1" presStyleIdx="4" presStyleCnt="6">
        <dgm:presLayoutVars>
          <dgm:bulletEnabled val="1"/>
        </dgm:presLayoutVars>
      </dgm:prSet>
      <dgm:spPr/>
      <dgm:t>
        <a:bodyPr/>
        <a:lstStyle/>
        <a:p>
          <a:endParaRPr lang="en-US"/>
        </a:p>
      </dgm:t>
    </dgm:pt>
    <dgm:pt modelId="{C87A5515-6E87-49DD-A156-138DC404F242}" type="pres">
      <dgm:prSet presAssocID="{C3708C07-C3DD-441D-BC11-7860C81A8510}" presName="sibTrans" presStyleLbl="sibTrans2D1" presStyleIdx="4" presStyleCnt="5"/>
      <dgm:spPr/>
      <dgm:t>
        <a:bodyPr/>
        <a:lstStyle/>
        <a:p>
          <a:endParaRPr lang="en-US"/>
        </a:p>
      </dgm:t>
    </dgm:pt>
    <dgm:pt modelId="{56D77900-706F-4A8B-8AF9-428B847EED30}" type="pres">
      <dgm:prSet presAssocID="{C3708C07-C3DD-441D-BC11-7860C81A8510}" presName="connectorText" presStyleLbl="sibTrans2D1" presStyleIdx="4" presStyleCnt="5"/>
      <dgm:spPr/>
      <dgm:t>
        <a:bodyPr/>
        <a:lstStyle/>
        <a:p>
          <a:endParaRPr lang="en-US"/>
        </a:p>
      </dgm:t>
    </dgm:pt>
    <dgm:pt modelId="{27202B78-7CCE-4B90-94D8-5BDADEBBD24A}" type="pres">
      <dgm:prSet presAssocID="{9CFACBCB-AD95-4109-9CFE-13CD04505299}" presName="node" presStyleLbl="node1" presStyleIdx="5" presStyleCnt="6">
        <dgm:presLayoutVars>
          <dgm:bulletEnabled val="1"/>
        </dgm:presLayoutVars>
      </dgm:prSet>
      <dgm:spPr/>
      <dgm:t>
        <a:bodyPr/>
        <a:lstStyle/>
        <a:p>
          <a:endParaRPr lang="en-US"/>
        </a:p>
      </dgm:t>
    </dgm:pt>
  </dgm:ptLst>
  <dgm:cxnLst>
    <dgm:cxn modelId="{88D951A3-1F88-4236-8977-34165A225490}" type="presOf" srcId="{D1A2D79A-AA6B-4C8A-A999-208B91AC4551}" destId="{B02B2854-F440-497C-8C91-8342FB8D08E3}" srcOrd="0" destOrd="0" presId="urn:microsoft.com/office/officeart/2005/8/layout/process1"/>
    <dgm:cxn modelId="{697C82DB-02BC-4770-98B8-C1B60AECF624}" type="presOf" srcId="{9CFACBCB-AD95-4109-9CFE-13CD04505299}" destId="{27202B78-7CCE-4B90-94D8-5BDADEBBD24A}" srcOrd="0" destOrd="0" presId="urn:microsoft.com/office/officeart/2005/8/layout/process1"/>
    <dgm:cxn modelId="{9A419D80-42DC-462B-8836-78215495B43A}" srcId="{8A72F7BB-B1A1-4EB0-8A00-1B37FBDBC275}" destId="{EF0CB6CE-D4FA-4A63-B036-4A1DCB490D6C}" srcOrd="2" destOrd="0" parTransId="{81488352-CEDD-49FB-8D46-E795CCB7463C}" sibTransId="{786B494A-FF05-4032-B47E-EC0D99CBF424}"/>
    <dgm:cxn modelId="{115EF89A-2FA3-4B99-B8FA-7F13F1AEA867}" type="presOf" srcId="{C3708C07-C3DD-441D-BC11-7860C81A8510}" destId="{C87A5515-6E87-49DD-A156-138DC404F242}" srcOrd="0" destOrd="0" presId="urn:microsoft.com/office/officeart/2005/8/layout/process1"/>
    <dgm:cxn modelId="{73F5C981-5754-4890-BF96-8A78894309D6}" type="presOf" srcId="{EF0CB6CE-D4FA-4A63-B036-4A1DCB490D6C}" destId="{994D5125-4B6F-4C23-A5AD-3637B516739C}" srcOrd="0" destOrd="0" presId="urn:microsoft.com/office/officeart/2005/8/layout/process1"/>
    <dgm:cxn modelId="{8674478B-9ED8-4524-93A0-B74F1F64C6BD}" type="presOf" srcId="{A6C27967-1695-4532-8ECD-861FA4CE9DDF}" destId="{FA8FE70A-3EC0-428C-9E83-DB1930763607}" srcOrd="0" destOrd="0" presId="urn:microsoft.com/office/officeart/2005/8/layout/process1"/>
    <dgm:cxn modelId="{CA69190E-2D01-4B1D-A93E-6FAAAE261CC4}" type="presOf" srcId="{0DF209FD-4CE9-4C06-9D3C-0DB2FFC2E433}" destId="{E8BCA17B-E1E4-4EA5-9EA3-34F751E07C68}" srcOrd="0" destOrd="0" presId="urn:microsoft.com/office/officeart/2005/8/layout/process1"/>
    <dgm:cxn modelId="{4C795C87-FEFC-4235-B5E1-1F0DAE8A85CF}" type="presOf" srcId="{59E3D784-3F51-49A4-B966-1B1CC847EF77}" destId="{C2CBB89B-5DAA-4D1A-B33B-D924B8E225A8}" srcOrd="0" destOrd="0" presId="urn:microsoft.com/office/officeart/2005/8/layout/process1"/>
    <dgm:cxn modelId="{24248BDE-EA0E-4A55-98F4-86C580721EEB}" type="presOf" srcId="{786B494A-FF05-4032-B47E-EC0D99CBF424}" destId="{F1B4B233-6F1E-4FBF-842A-CC9115E44CFF}" srcOrd="0" destOrd="0" presId="urn:microsoft.com/office/officeart/2005/8/layout/process1"/>
    <dgm:cxn modelId="{DB96E585-E26D-45D7-BC6D-0FA517D03247}" srcId="{8A72F7BB-B1A1-4EB0-8A00-1B37FBDBC275}" destId="{D1A2D79A-AA6B-4C8A-A999-208B91AC4551}" srcOrd="4" destOrd="0" parTransId="{4F24D24A-BEAF-4D55-B749-83B17BCF966F}" sibTransId="{C3708C07-C3DD-441D-BC11-7860C81A8510}"/>
    <dgm:cxn modelId="{BCF7D4F3-58E0-414E-BDB5-31AA7059A51D}" type="presOf" srcId="{380BB78D-6ACB-4ADF-8E89-901248114120}" destId="{56ECF5DD-C78E-45C4-92D3-C409BF845DBA}" srcOrd="0" destOrd="0" presId="urn:microsoft.com/office/officeart/2005/8/layout/process1"/>
    <dgm:cxn modelId="{63097ACD-6B6B-4B65-9B35-8D17A54D3BBB}" type="presOf" srcId="{EBE34AE9-5EC3-47E9-94C5-B484DC306C0C}" destId="{F70B996B-09DB-4CB9-86A0-9CB98784E831}" srcOrd="0" destOrd="0" presId="urn:microsoft.com/office/officeart/2005/8/layout/process1"/>
    <dgm:cxn modelId="{C4F85933-0DFC-472A-A54F-9820156C2995}" type="presOf" srcId="{C8226D68-2232-4FE8-8A90-A4C526079FD5}" destId="{0B0F021E-C4A6-419D-87D3-F93C880376CA}" srcOrd="0" destOrd="0" presId="urn:microsoft.com/office/officeart/2005/8/layout/process1"/>
    <dgm:cxn modelId="{EA691474-FB08-4219-8CFB-B1A69215147C}" srcId="{8A72F7BB-B1A1-4EB0-8A00-1B37FBDBC275}" destId="{0DF209FD-4CE9-4C06-9D3C-0DB2FFC2E433}" srcOrd="3" destOrd="0" parTransId="{99A8372F-7BE6-4862-9DDD-B6C91181E3C0}" sibTransId="{EBE34AE9-5EC3-47E9-94C5-B484DC306C0C}"/>
    <dgm:cxn modelId="{EF956595-2BCD-4089-B695-5CA6D73DE009}" type="presOf" srcId="{A6C27967-1695-4532-8ECD-861FA4CE9DDF}" destId="{D1F276A2-5A06-4EE7-9086-5DE2943AD821}" srcOrd="1" destOrd="0" presId="urn:microsoft.com/office/officeart/2005/8/layout/process1"/>
    <dgm:cxn modelId="{8B968BC8-9298-4A38-B540-BDDE5A871A7E}" type="presOf" srcId="{786B494A-FF05-4032-B47E-EC0D99CBF424}" destId="{0C8CE030-1A4B-43C3-9803-51B47CD6E3F1}" srcOrd="1" destOrd="0" presId="urn:microsoft.com/office/officeart/2005/8/layout/process1"/>
    <dgm:cxn modelId="{CFDAE966-A43B-44CD-AFB2-74A968569F66}" type="presOf" srcId="{C8226D68-2232-4FE8-8A90-A4C526079FD5}" destId="{DA20202D-5265-44F7-AEB3-AB81BD684270}" srcOrd="1" destOrd="0" presId="urn:microsoft.com/office/officeart/2005/8/layout/process1"/>
    <dgm:cxn modelId="{E011A4BD-A42A-4758-94D3-14597B6A1B11}" srcId="{8A72F7BB-B1A1-4EB0-8A00-1B37FBDBC275}" destId="{380BB78D-6ACB-4ADF-8E89-901248114120}" srcOrd="0" destOrd="0" parTransId="{9CA67818-C82C-44F7-8FF0-745F4C6E909E}" sibTransId="{A6C27967-1695-4532-8ECD-861FA4CE9DDF}"/>
    <dgm:cxn modelId="{EC506278-FD97-47AE-AAF1-2F5DE180E580}" srcId="{8A72F7BB-B1A1-4EB0-8A00-1B37FBDBC275}" destId="{9CFACBCB-AD95-4109-9CFE-13CD04505299}" srcOrd="5" destOrd="0" parTransId="{1D2D3D5B-FBF1-43B5-8DCA-EA8C13BE0412}" sibTransId="{540827D3-C957-4128-882D-AD7F59C8C1D2}"/>
    <dgm:cxn modelId="{19DD53C2-1E8C-4F90-8785-7AECE5276F19}" type="presOf" srcId="{C3708C07-C3DD-441D-BC11-7860C81A8510}" destId="{56D77900-706F-4A8B-8AF9-428B847EED30}" srcOrd="1" destOrd="0" presId="urn:microsoft.com/office/officeart/2005/8/layout/process1"/>
    <dgm:cxn modelId="{8EE57662-9E4A-4369-A528-BFBB4D07D1CF}" srcId="{8A72F7BB-B1A1-4EB0-8A00-1B37FBDBC275}" destId="{59E3D784-3F51-49A4-B966-1B1CC847EF77}" srcOrd="1" destOrd="0" parTransId="{301F6690-909A-452F-A80E-4ECAA4A64A10}" sibTransId="{C8226D68-2232-4FE8-8A90-A4C526079FD5}"/>
    <dgm:cxn modelId="{ED36E5A3-A604-4F33-9D81-862CC6B7D184}" type="presOf" srcId="{8A72F7BB-B1A1-4EB0-8A00-1B37FBDBC275}" destId="{54B0C24B-471D-4277-B9AF-6257896D666A}" srcOrd="0" destOrd="0" presId="urn:microsoft.com/office/officeart/2005/8/layout/process1"/>
    <dgm:cxn modelId="{C4520223-DEAC-4A44-9347-F641E10508FD}" type="presOf" srcId="{EBE34AE9-5EC3-47E9-94C5-B484DC306C0C}" destId="{95E5DA69-A0C7-4C62-BAE4-37C8498B35BA}" srcOrd="1" destOrd="0" presId="urn:microsoft.com/office/officeart/2005/8/layout/process1"/>
    <dgm:cxn modelId="{FC3530CD-E87E-438E-A3A6-5E0BBCB6DDFE}" type="presParOf" srcId="{54B0C24B-471D-4277-B9AF-6257896D666A}" destId="{56ECF5DD-C78E-45C4-92D3-C409BF845DBA}" srcOrd="0" destOrd="0" presId="urn:microsoft.com/office/officeart/2005/8/layout/process1"/>
    <dgm:cxn modelId="{089B5098-BD47-47E7-99EB-4A3139FCE590}" type="presParOf" srcId="{54B0C24B-471D-4277-B9AF-6257896D666A}" destId="{FA8FE70A-3EC0-428C-9E83-DB1930763607}" srcOrd="1" destOrd="0" presId="urn:microsoft.com/office/officeart/2005/8/layout/process1"/>
    <dgm:cxn modelId="{ED92E6CF-1467-4758-981E-A1660E2AB9AB}" type="presParOf" srcId="{FA8FE70A-3EC0-428C-9E83-DB1930763607}" destId="{D1F276A2-5A06-4EE7-9086-5DE2943AD821}" srcOrd="0" destOrd="0" presId="urn:microsoft.com/office/officeart/2005/8/layout/process1"/>
    <dgm:cxn modelId="{56797BF0-F071-472F-9B4D-FF9E390642E7}" type="presParOf" srcId="{54B0C24B-471D-4277-B9AF-6257896D666A}" destId="{C2CBB89B-5DAA-4D1A-B33B-D924B8E225A8}" srcOrd="2" destOrd="0" presId="urn:microsoft.com/office/officeart/2005/8/layout/process1"/>
    <dgm:cxn modelId="{B5DE169B-37FB-4474-9176-E35519D5CB1A}" type="presParOf" srcId="{54B0C24B-471D-4277-B9AF-6257896D666A}" destId="{0B0F021E-C4A6-419D-87D3-F93C880376CA}" srcOrd="3" destOrd="0" presId="urn:microsoft.com/office/officeart/2005/8/layout/process1"/>
    <dgm:cxn modelId="{16CF3391-648B-4A0D-84AE-4FE8D9CC73B0}" type="presParOf" srcId="{0B0F021E-C4A6-419D-87D3-F93C880376CA}" destId="{DA20202D-5265-44F7-AEB3-AB81BD684270}" srcOrd="0" destOrd="0" presId="urn:microsoft.com/office/officeart/2005/8/layout/process1"/>
    <dgm:cxn modelId="{3C393FE9-4968-4291-BA0B-C285D89E36E8}" type="presParOf" srcId="{54B0C24B-471D-4277-B9AF-6257896D666A}" destId="{994D5125-4B6F-4C23-A5AD-3637B516739C}" srcOrd="4" destOrd="0" presId="urn:microsoft.com/office/officeart/2005/8/layout/process1"/>
    <dgm:cxn modelId="{EB3E7088-47E3-4540-A47A-10E225502FCC}" type="presParOf" srcId="{54B0C24B-471D-4277-B9AF-6257896D666A}" destId="{F1B4B233-6F1E-4FBF-842A-CC9115E44CFF}" srcOrd="5" destOrd="0" presId="urn:microsoft.com/office/officeart/2005/8/layout/process1"/>
    <dgm:cxn modelId="{582F4C34-303D-445A-8C2D-64D69FCFE476}" type="presParOf" srcId="{F1B4B233-6F1E-4FBF-842A-CC9115E44CFF}" destId="{0C8CE030-1A4B-43C3-9803-51B47CD6E3F1}" srcOrd="0" destOrd="0" presId="urn:microsoft.com/office/officeart/2005/8/layout/process1"/>
    <dgm:cxn modelId="{517DECBC-FACF-4496-9423-EB2B9A52A194}" type="presParOf" srcId="{54B0C24B-471D-4277-B9AF-6257896D666A}" destId="{E8BCA17B-E1E4-4EA5-9EA3-34F751E07C68}" srcOrd="6" destOrd="0" presId="urn:microsoft.com/office/officeart/2005/8/layout/process1"/>
    <dgm:cxn modelId="{9BC7B05D-8B42-4876-B395-FE41A2EB2C75}" type="presParOf" srcId="{54B0C24B-471D-4277-B9AF-6257896D666A}" destId="{F70B996B-09DB-4CB9-86A0-9CB98784E831}" srcOrd="7" destOrd="0" presId="urn:microsoft.com/office/officeart/2005/8/layout/process1"/>
    <dgm:cxn modelId="{1C18E04C-E634-4592-B589-8B2AB7D4DD0D}" type="presParOf" srcId="{F70B996B-09DB-4CB9-86A0-9CB98784E831}" destId="{95E5DA69-A0C7-4C62-BAE4-37C8498B35BA}" srcOrd="0" destOrd="0" presId="urn:microsoft.com/office/officeart/2005/8/layout/process1"/>
    <dgm:cxn modelId="{80DF1024-8E34-4DAC-93B4-02147B1CEA08}" type="presParOf" srcId="{54B0C24B-471D-4277-B9AF-6257896D666A}" destId="{B02B2854-F440-497C-8C91-8342FB8D08E3}" srcOrd="8" destOrd="0" presId="urn:microsoft.com/office/officeart/2005/8/layout/process1"/>
    <dgm:cxn modelId="{5DE01D64-2A3D-49E4-A973-C703AF1496D8}" type="presParOf" srcId="{54B0C24B-471D-4277-B9AF-6257896D666A}" destId="{C87A5515-6E87-49DD-A156-138DC404F242}" srcOrd="9" destOrd="0" presId="urn:microsoft.com/office/officeart/2005/8/layout/process1"/>
    <dgm:cxn modelId="{0ED6F71C-498F-4370-90F4-366C5EF4FA1D}" type="presParOf" srcId="{C87A5515-6E87-49DD-A156-138DC404F242}" destId="{56D77900-706F-4A8B-8AF9-428B847EED30}" srcOrd="0" destOrd="0" presId="urn:microsoft.com/office/officeart/2005/8/layout/process1"/>
    <dgm:cxn modelId="{50A97C6F-A218-419D-B9E6-02A211B768DC}" type="presParOf" srcId="{54B0C24B-471D-4277-B9AF-6257896D666A}" destId="{27202B78-7CCE-4B90-94D8-5BDADEBBD24A}" srcOrd="10" destOrd="0" presId="urn:microsoft.com/office/officeart/2005/8/layout/process1"/>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ata9.xml><?xml version="1.0" encoding="utf-8"?>
<dgm:dataModel xmlns:dgm="http://schemas.openxmlformats.org/drawingml/2006/diagram" xmlns:a="http://schemas.openxmlformats.org/drawingml/2006/main">
  <dgm:ptLst>
    <dgm:pt modelId="{8A72F7BB-B1A1-4EB0-8A00-1B37FBDBC275}" type="doc">
      <dgm:prSet loTypeId="urn:microsoft.com/office/officeart/2005/8/layout/arrow5" loCatId="process" qsTypeId="urn:microsoft.com/office/officeart/2005/8/quickstyle/simple1" qsCatId="simple" csTypeId="urn:microsoft.com/office/officeart/2005/8/colors/accent1_2" csCatId="accent1" phldr="1"/>
      <dgm:spPr/>
      <dgm:t>
        <a:bodyPr/>
        <a:lstStyle/>
        <a:p>
          <a:endParaRPr lang="en-US"/>
        </a:p>
      </dgm:t>
    </dgm:pt>
    <dgm:pt modelId="{9CFACBCB-AD95-4109-9CFE-13CD04505299}">
      <dgm:prSet phldrT="[Text]"/>
      <dgm:spPr>
        <a:solidFill>
          <a:schemeClr val="accent1">
            <a:lumMod val="75000"/>
          </a:schemeClr>
        </a:solidFill>
        <a:ln>
          <a:noFill/>
        </a:ln>
      </dgm:spPr>
      <dgm:t>
        <a:bodyPr/>
        <a:lstStyle/>
        <a:p>
          <a:r>
            <a:rPr lang="en-US" b="1" dirty="0" smtClean="0">
              <a:solidFill>
                <a:schemeClr val="bg2"/>
              </a:solidFill>
              <a:latin typeface="+mn-lt"/>
            </a:rPr>
            <a:t>Launch</a:t>
          </a:r>
          <a:endParaRPr lang="en-US" b="1" dirty="0">
            <a:solidFill>
              <a:schemeClr val="bg2"/>
            </a:solidFill>
            <a:latin typeface="+mn-lt"/>
          </a:endParaRPr>
        </a:p>
      </dgm:t>
    </dgm:pt>
    <dgm:pt modelId="{1D2D3D5B-FBF1-43B5-8DCA-EA8C13BE0412}" type="parTrans" cxnId="{EC506278-FD97-47AE-AAF1-2F5DE180E580}">
      <dgm:prSet/>
      <dgm:spPr/>
      <dgm:t>
        <a:bodyPr/>
        <a:lstStyle/>
        <a:p>
          <a:endParaRPr lang="en-US" b="1">
            <a:solidFill>
              <a:schemeClr val="bg2"/>
            </a:solidFill>
            <a:latin typeface="+mn-lt"/>
          </a:endParaRPr>
        </a:p>
      </dgm:t>
    </dgm:pt>
    <dgm:pt modelId="{540827D3-C957-4128-882D-AD7F59C8C1D2}" type="sibTrans" cxnId="{EC506278-FD97-47AE-AAF1-2F5DE180E580}">
      <dgm:prSet/>
      <dgm:spPr/>
      <dgm:t>
        <a:bodyPr/>
        <a:lstStyle/>
        <a:p>
          <a:endParaRPr lang="en-US" b="1">
            <a:solidFill>
              <a:schemeClr val="bg2"/>
            </a:solidFill>
            <a:latin typeface="+mn-lt"/>
          </a:endParaRPr>
        </a:p>
      </dgm:t>
    </dgm:pt>
    <dgm:pt modelId="{380BB78D-6ACB-4ADF-8E89-901248114120}">
      <dgm:prSet phldrT="[Text]"/>
      <dgm:spPr>
        <a:ln>
          <a:noFill/>
        </a:ln>
      </dgm:spPr>
      <dgm:t>
        <a:bodyPr/>
        <a:lstStyle/>
        <a:p>
          <a:r>
            <a:rPr lang="en-US" b="1" dirty="0" smtClean="0">
              <a:solidFill>
                <a:schemeClr val="bg2"/>
              </a:solidFill>
              <a:latin typeface="+mn-lt"/>
            </a:rPr>
            <a:t>Meeting</a:t>
          </a:r>
          <a:endParaRPr lang="en-US" b="1" dirty="0">
            <a:solidFill>
              <a:schemeClr val="bg2"/>
            </a:solidFill>
            <a:latin typeface="+mn-lt"/>
          </a:endParaRPr>
        </a:p>
      </dgm:t>
    </dgm:pt>
    <dgm:pt modelId="{9CA67818-C82C-44F7-8FF0-745F4C6E909E}" type="parTrans" cxnId="{E011A4BD-A42A-4758-94D3-14597B6A1B11}">
      <dgm:prSet/>
      <dgm:spPr/>
      <dgm:t>
        <a:bodyPr/>
        <a:lstStyle/>
        <a:p>
          <a:endParaRPr lang="en-US" b="1">
            <a:solidFill>
              <a:schemeClr val="bg2"/>
            </a:solidFill>
            <a:latin typeface="+mn-lt"/>
          </a:endParaRPr>
        </a:p>
      </dgm:t>
    </dgm:pt>
    <dgm:pt modelId="{A6C27967-1695-4532-8ECD-861FA4CE9DDF}" type="sibTrans" cxnId="{E011A4BD-A42A-4758-94D3-14597B6A1B11}">
      <dgm:prSet/>
      <dgm:spPr>
        <a:solidFill>
          <a:schemeClr val="tx2"/>
        </a:solidFill>
        <a:ln>
          <a:solidFill>
            <a:schemeClr val="tx2"/>
          </a:solidFill>
        </a:ln>
      </dgm:spPr>
      <dgm:t>
        <a:bodyPr/>
        <a:lstStyle/>
        <a:p>
          <a:endParaRPr lang="en-US" b="1">
            <a:solidFill>
              <a:schemeClr val="bg2"/>
            </a:solidFill>
            <a:latin typeface="+mn-lt"/>
          </a:endParaRPr>
        </a:p>
      </dgm:t>
    </dgm:pt>
    <dgm:pt modelId="{59E3D784-3F51-49A4-B966-1B1CC847EF77}">
      <dgm:prSet phldrT="[Text]"/>
      <dgm:spPr>
        <a:solidFill>
          <a:schemeClr val="accent2"/>
        </a:solidFill>
        <a:ln>
          <a:noFill/>
        </a:ln>
      </dgm:spPr>
      <dgm:t>
        <a:bodyPr/>
        <a:lstStyle/>
        <a:p>
          <a:r>
            <a:rPr lang="en-US" b="1" dirty="0" smtClean="0">
              <a:solidFill>
                <a:schemeClr val="bg2"/>
              </a:solidFill>
              <a:latin typeface="+mn-lt"/>
            </a:rPr>
            <a:t>Research</a:t>
          </a:r>
          <a:endParaRPr lang="en-US" b="1" dirty="0">
            <a:solidFill>
              <a:schemeClr val="bg2"/>
            </a:solidFill>
            <a:latin typeface="+mn-lt"/>
          </a:endParaRPr>
        </a:p>
      </dgm:t>
    </dgm:pt>
    <dgm:pt modelId="{301F6690-909A-452F-A80E-4ECAA4A64A10}" type="parTrans" cxnId="{8EE57662-9E4A-4369-A528-BFBB4D07D1CF}">
      <dgm:prSet/>
      <dgm:spPr/>
      <dgm:t>
        <a:bodyPr/>
        <a:lstStyle/>
        <a:p>
          <a:endParaRPr lang="en-US" b="1">
            <a:solidFill>
              <a:schemeClr val="bg2"/>
            </a:solidFill>
            <a:latin typeface="+mn-lt"/>
          </a:endParaRPr>
        </a:p>
      </dgm:t>
    </dgm:pt>
    <dgm:pt modelId="{C8226D68-2232-4FE8-8A90-A4C526079FD5}" type="sibTrans" cxnId="{8EE57662-9E4A-4369-A528-BFBB4D07D1CF}">
      <dgm:prSet/>
      <dgm:spPr>
        <a:solidFill>
          <a:schemeClr val="tx2"/>
        </a:solidFill>
        <a:ln>
          <a:solidFill>
            <a:schemeClr val="tx2"/>
          </a:solidFill>
        </a:ln>
      </dgm:spPr>
      <dgm:t>
        <a:bodyPr/>
        <a:lstStyle/>
        <a:p>
          <a:endParaRPr lang="en-US" b="1">
            <a:solidFill>
              <a:schemeClr val="bg2"/>
            </a:solidFill>
            <a:latin typeface="+mn-lt"/>
          </a:endParaRPr>
        </a:p>
      </dgm:t>
    </dgm:pt>
    <dgm:pt modelId="{EF0CB6CE-D4FA-4A63-B036-4A1DCB490D6C}">
      <dgm:prSet phldrT="[Text]"/>
      <dgm:spPr>
        <a:solidFill>
          <a:schemeClr val="accent3"/>
        </a:solidFill>
        <a:ln>
          <a:noFill/>
        </a:ln>
      </dgm:spPr>
      <dgm:t>
        <a:bodyPr/>
        <a:lstStyle/>
        <a:p>
          <a:r>
            <a:rPr lang="en-US" b="1" dirty="0" smtClean="0">
              <a:solidFill>
                <a:schemeClr val="bg2"/>
              </a:solidFill>
              <a:latin typeface="+mn-lt"/>
            </a:rPr>
            <a:t>Reporting</a:t>
          </a:r>
          <a:endParaRPr lang="en-US" b="1" dirty="0">
            <a:solidFill>
              <a:schemeClr val="bg2"/>
            </a:solidFill>
            <a:latin typeface="+mn-lt"/>
          </a:endParaRPr>
        </a:p>
      </dgm:t>
    </dgm:pt>
    <dgm:pt modelId="{81488352-CEDD-49FB-8D46-E795CCB7463C}" type="parTrans" cxnId="{9A419D80-42DC-462B-8836-78215495B43A}">
      <dgm:prSet/>
      <dgm:spPr/>
      <dgm:t>
        <a:bodyPr/>
        <a:lstStyle/>
        <a:p>
          <a:endParaRPr lang="en-US" b="1">
            <a:solidFill>
              <a:schemeClr val="bg2"/>
            </a:solidFill>
            <a:latin typeface="+mn-lt"/>
          </a:endParaRPr>
        </a:p>
      </dgm:t>
    </dgm:pt>
    <dgm:pt modelId="{786B494A-FF05-4032-B47E-EC0D99CBF424}" type="sibTrans" cxnId="{9A419D80-42DC-462B-8836-78215495B43A}">
      <dgm:prSet/>
      <dgm:spPr>
        <a:solidFill>
          <a:schemeClr val="tx2"/>
        </a:solidFill>
        <a:ln>
          <a:solidFill>
            <a:schemeClr val="tx2"/>
          </a:solidFill>
        </a:ln>
      </dgm:spPr>
      <dgm:t>
        <a:bodyPr/>
        <a:lstStyle/>
        <a:p>
          <a:endParaRPr lang="en-US" b="1">
            <a:solidFill>
              <a:schemeClr val="bg2"/>
            </a:solidFill>
            <a:latin typeface="+mn-lt"/>
          </a:endParaRPr>
        </a:p>
      </dgm:t>
    </dgm:pt>
    <dgm:pt modelId="{D1A2D79A-AA6B-4C8A-A999-208B91AC4551}">
      <dgm:prSet/>
      <dgm:spPr>
        <a:solidFill>
          <a:schemeClr val="accent5"/>
        </a:solidFill>
        <a:ln>
          <a:noFill/>
        </a:ln>
      </dgm:spPr>
      <dgm:t>
        <a:bodyPr/>
        <a:lstStyle/>
        <a:p>
          <a:r>
            <a:rPr lang="en-US" b="1" dirty="0" smtClean="0">
              <a:solidFill>
                <a:schemeClr val="bg2"/>
              </a:solidFill>
              <a:latin typeface="+mn-lt"/>
            </a:rPr>
            <a:t>Programming</a:t>
          </a:r>
          <a:endParaRPr lang="en-US" b="1" dirty="0">
            <a:solidFill>
              <a:schemeClr val="bg2"/>
            </a:solidFill>
            <a:latin typeface="+mn-lt"/>
          </a:endParaRPr>
        </a:p>
      </dgm:t>
    </dgm:pt>
    <dgm:pt modelId="{4F24D24A-BEAF-4D55-B749-83B17BCF966F}" type="parTrans" cxnId="{DB96E585-E26D-45D7-BC6D-0FA517D03247}">
      <dgm:prSet/>
      <dgm:spPr/>
      <dgm:t>
        <a:bodyPr/>
        <a:lstStyle/>
        <a:p>
          <a:endParaRPr lang="en-US" b="1">
            <a:solidFill>
              <a:schemeClr val="bg2"/>
            </a:solidFill>
            <a:latin typeface="+mn-lt"/>
          </a:endParaRPr>
        </a:p>
      </dgm:t>
    </dgm:pt>
    <dgm:pt modelId="{C3708C07-C3DD-441D-BC11-7860C81A8510}" type="sibTrans" cxnId="{DB96E585-E26D-45D7-BC6D-0FA517D03247}">
      <dgm:prSet/>
      <dgm:spPr>
        <a:solidFill>
          <a:schemeClr val="tx2"/>
        </a:solidFill>
        <a:ln>
          <a:solidFill>
            <a:schemeClr val="tx2"/>
          </a:solidFill>
        </a:ln>
      </dgm:spPr>
      <dgm:t>
        <a:bodyPr/>
        <a:lstStyle/>
        <a:p>
          <a:endParaRPr lang="en-US" b="1">
            <a:solidFill>
              <a:schemeClr val="bg2"/>
            </a:solidFill>
            <a:latin typeface="+mn-lt"/>
          </a:endParaRPr>
        </a:p>
      </dgm:t>
    </dgm:pt>
    <dgm:pt modelId="{0DF209FD-4CE9-4C06-9D3C-0DB2FFC2E433}">
      <dgm:prSet/>
      <dgm:spPr>
        <a:solidFill>
          <a:schemeClr val="accent4"/>
        </a:solidFill>
        <a:ln>
          <a:noFill/>
        </a:ln>
      </dgm:spPr>
      <dgm:t>
        <a:bodyPr/>
        <a:lstStyle/>
        <a:p>
          <a:r>
            <a:rPr lang="en-US" b="1" dirty="0" smtClean="0">
              <a:solidFill>
                <a:schemeClr val="bg2"/>
              </a:solidFill>
              <a:latin typeface="+mn-lt"/>
            </a:rPr>
            <a:t>Design</a:t>
          </a:r>
          <a:endParaRPr lang="en-US" b="1" dirty="0">
            <a:solidFill>
              <a:schemeClr val="bg2"/>
            </a:solidFill>
            <a:latin typeface="+mn-lt"/>
          </a:endParaRPr>
        </a:p>
      </dgm:t>
    </dgm:pt>
    <dgm:pt modelId="{99A8372F-7BE6-4862-9DDD-B6C91181E3C0}" type="parTrans" cxnId="{EA691474-FB08-4219-8CFB-B1A69215147C}">
      <dgm:prSet/>
      <dgm:spPr/>
      <dgm:t>
        <a:bodyPr/>
        <a:lstStyle/>
        <a:p>
          <a:endParaRPr lang="en-US" b="1">
            <a:solidFill>
              <a:schemeClr val="bg2"/>
            </a:solidFill>
            <a:latin typeface="+mn-lt"/>
          </a:endParaRPr>
        </a:p>
      </dgm:t>
    </dgm:pt>
    <dgm:pt modelId="{EBE34AE9-5EC3-47E9-94C5-B484DC306C0C}" type="sibTrans" cxnId="{EA691474-FB08-4219-8CFB-B1A69215147C}">
      <dgm:prSet/>
      <dgm:spPr>
        <a:solidFill>
          <a:schemeClr val="tx2"/>
        </a:solidFill>
        <a:ln>
          <a:solidFill>
            <a:schemeClr val="tx2"/>
          </a:solidFill>
        </a:ln>
      </dgm:spPr>
      <dgm:t>
        <a:bodyPr/>
        <a:lstStyle/>
        <a:p>
          <a:endParaRPr lang="en-US" b="1">
            <a:solidFill>
              <a:schemeClr val="bg2"/>
            </a:solidFill>
            <a:latin typeface="+mn-lt"/>
          </a:endParaRPr>
        </a:p>
      </dgm:t>
    </dgm:pt>
    <dgm:pt modelId="{FC5C644D-ED41-43DA-8D47-6E785965ED79}" type="pres">
      <dgm:prSet presAssocID="{8A72F7BB-B1A1-4EB0-8A00-1B37FBDBC275}" presName="diagram" presStyleCnt="0">
        <dgm:presLayoutVars>
          <dgm:dir/>
          <dgm:resizeHandles val="exact"/>
        </dgm:presLayoutVars>
      </dgm:prSet>
      <dgm:spPr/>
      <dgm:t>
        <a:bodyPr/>
        <a:lstStyle/>
        <a:p>
          <a:endParaRPr lang="en-US"/>
        </a:p>
      </dgm:t>
    </dgm:pt>
    <dgm:pt modelId="{61D2D091-E63C-4858-B516-7B7D82BDFF47}" type="pres">
      <dgm:prSet presAssocID="{380BB78D-6ACB-4ADF-8E89-901248114120}" presName="arrow" presStyleLbl="node1" presStyleIdx="0" presStyleCnt="6">
        <dgm:presLayoutVars>
          <dgm:bulletEnabled val="1"/>
        </dgm:presLayoutVars>
      </dgm:prSet>
      <dgm:spPr/>
      <dgm:t>
        <a:bodyPr/>
        <a:lstStyle/>
        <a:p>
          <a:endParaRPr lang="en-US"/>
        </a:p>
      </dgm:t>
    </dgm:pt>
    <dgm:pt modelId="{0211E7E2-1FA1-4D1A-866F-12D8FF8E7FD1}" type="pres">
      <dgm:prSet presAssocID="{59E3D784-3F51-49A4-B966-1B1CC847EF77}" presName="arrow" presStyleLbl="node1" presStyleIdx="1" presStyleCnt="6">
        <dgm:presLayoutVars>
          <dgm:bulletEnabled val="1"/>
        </dgm:presLayoutVars>
      </dgm:prSet>
      <dgm:spPr/>
      <dgm:t>
        <a:bodyPr/>
        <a:lstStyle/>
        <a:p>
          <a:endParaRPr lang="en-US"/>
        </a:p>
      </dgm:t>
    </dgm:pt>
    <dgm:pt modelId="{223FD803-AE50-4D87-8C98-790F2E01E87A}" type="pres">
      <dgm:prSet presAssocID="{EF0CB6CE-D4FA-4A63-B036-4A1DCB490D6C}" presName="arrow" presStyleLbl="node1" presStyleIdx="2" presStyleCnt="6">
        <dgm:presLayoutVars>
          <dgm:bulletEnabled val="1"/>
        </dgm:presLayoutVars>
      </dgm:prSet>
      <dgm:spPr/>
      <dgm:t>
        <a:bodyPr/>
        <a:lstStyle/>
        <a:p>
          <a:endParaRPr lang="en-US"/>
        </a:p>
      </dgm:t>
    </dgm:pt>
    <dgm:pt modelId="{4B895A44-24BD-4FB3-ACEE-41CE9371CE8B}" type="pres">
      <dgm:prSet presAssocID="{0DF209FD-4CE9-4C06-9D3C-0DB2FFC2E433}" presName="arrow" presStyleLbl="node1" presStyleIdx="3" presStyleCnt="6">
        <dgm:presLayoutVars>
          <dgm:bulletEnabled val="1"/>
        </dgm:presLayoutVars>
      </dgm:prSet>
      <dgm:spPr/>
      <dgm:t>
        <a:bodyPr/>
        <a:lstStyle/>
        <a:p>
          <a:endParaRPr lang="en-US"/>
        </a:p>
      </dgm:t>
    </dgm:pt>
    <dgm:pt modelId="{F8CE938D-90DF-4AB3-A7AB-466B22465279}" type="pres">
      <dgm:prSet presAssocID="{D1A2D79A-AA6B-4C8A-A999-208B91AC4551}" presName="arrow" presStyleLbl="node1" presStyleIdx="4" presStyleCnt="6">
        <dgm:presLayoutVars>
          <dgm:bulletEnabled val="1"/>
        </dgm:presLayoutVars>
      </dgm:prSet>
      <dgm:spPr/>
      <dgm:t>
        <a:bodyPr/>
        <a:lstStyle/>
        <a:p>
          <a:endParaRPr lang="en-US"/>
        </a:p>
      </dgm:t>
    </dgm:pt>
    <dgm:pt modelId="{AF425377-BF2B-4E07-9221-7BE4EBAE73C5}" type="pres">
      <dgm:prSet presAssocID="{9CFACBCB-AD95-4109-9CFE-13CD04505299}" presName="arrow" presStyleLbl="node1" presStyleIdx="5" presStyleCnt="6">
        <dgm:presLayoutVars>
          <dgm:bulletEnabled val="1"/>
        </dgm:presLayoutVars>
      </dgm:prSet>
      <dgm:spPr/>
      <dgm:t>
        <a:bodyPr/>
        <a:lstStyle/>
        <a:p>
          <a:endParaRPr lang="en-US"/>
        </a:p>
      </dgm:t>
    </dgm:pt>
  </dgm:ptLst>
  <dgm:cxnLst>
    <dgm:cxn modelId="{D13584E7-1EEA-450A-9CB2-EBF9ADC5BA37}" type="presOf" srcId="{380BB78D-6ACB-4ADF-8E89-901248114120}" destId="{61D2D091-E63C-4858-B516-7B7D82BDFF47}" srcOrd="0" destOrd="0" presId="urn:microsoft.com/office/officeart/2005/8/layout/arrow5"/>
    <dgm:cxn modelId="{4E9FC0F9-C7AC-45A4-A6C8-2189F9C6B6CF}" type="presOf" srcId="{0DF209FD-4CE9-4C06-9D3C-0DB2FFC2E433}" destId="{4B895A44-24BD-4FB3-ACEE-41CE9371CE8B}" srcOrd="0" destOrd="0" presId="urn:microsoft.com/office/officeart/2005/8/layout/arrow5"/>
    <dgm:cxn modelId="{8EE57662-9E4A-4369-A528-BFBB4D07D1CF}" srcId="{8A72F7BB-B1A1-4EB0-8A00-1B37FBDBC275}" destId="{59E3D784-3F51-49A4-B966-1B1CC847EF77}" srcOrd="1" destOrd="0" parTransId="{301F6690-909A-452F-A80E-4ECAA4A64A10}" sibTransId="{C8226D68-2232-4FE8-8A90-A4C526079FD5}"/>
    <dgm:cxn modelId="{E011A4BD-A42A-4758-94D3-14597B6A1B11}" srcId="{8A72F7BB-B1A1-4EB0-8A00-1B37FBDBC275}" destId="{380BB78D-6ACB-4ADF-8E89-901248114120}" srcOrd="0" destOrd="0" parTransId="{9CA67818-C82C-44F7-8FF0-745F4C6E909E}" sibTransId="{A6C27967-1695-4532-8ECD-861FA4CE9DDF}"/>
    <dgm:cxn modelId="{DB96E585-E26D-45D7-BC6D-0FA517D03247}" srcId="{8A72F7BB-B1A1-4EB0-8A00-1B37FBDBC275}" destId="{D1A2D79A-AA6B-4C8A-A999-208B91AC4551}" srcOrd="4" destOrd="0" parTransId="{4F24D24A-BEAF-4D55-B749-83B17BCF966F}" sibTransId="{C3708C07-C3DD-441D-BC11-7860C81A8510}"/>
    <dgm:cxn modelId="{EA691474-FB08-4219-8CFB-B1A69215147C}" srcId="{8A72F7BB-B1A1-4EB0-8A00-1B37FBDBC275}" destId="{0DF209FD-4CE9-4C06-9D3C-0DB2FFC2E433}" srcOrd="3" destOrd="0" parTransId="{99A8372F-7BE6-4862-9DDD-B6C91181E3C0}" sibTransId="{EBE34AE9-5EC3-47E9-94C5-B484DC306C0C}"/>
    <dgm:cxn modelId="{9A419D80-42DC-462B-8836-78215495B43A}" srcId="{8A72F7BB-B1A1-4EB0-8A00-1B37FBDBC275}" destId="{EF0CB6CE-D4FA-4A63-B036-4A1DCB490D6C}" srcOrd="2" destOrd="0" parTransId="{81488352-CEDD-49FB-8D46-E795CCB7463C}" sibTransId="{786B494A-FF05-4032-B47E-EC0D99CBF424}"/>
    <dgm:cxn modelId="{8E7B3809-DE5A-4C21-9042-6CFE2A5DE400}" type="presOf" srcId="{59E3D784-3F51-49A4-B966-1B1CC847EF77}" destId="{0211E7E2-1FA1-4D1A-866F-12D8FF8E7FD1}" srcOrd="0" destOrd="0" presId="urn:microsoft.com/office/officeart/2005/8/layout/arrow5"/>
    <dgm:cxn modelId="{E7CD049A-FCDF-4E9A-A2EF-0A188BDA8CDB}" type="presOf" srcId="{9CFACBCB-AD95-4109-9CFE-13CD04505299}" destId="{AF425377-BF2B-4E07-9221-7BE4EBAE73C5}" srcOrd="0" destOrd="0" presId="urn:microsoft.com/office/officeart/2005/8/layout/arrow5"/>
    <dgm:cxn modelId="{E2F8BF5D-5590-4752-ABF8-B07ED0C93C62}" type="presOf" srcId="{EF0CB6CE-D4FA-4A63-B036-4A1DCB490D6C}" destId="{223FD803-AE50-4D87-8C98-790F2E01E87A}" srcOrd="0" destOrd="0" presId="urn:microsoft.com/office/officeart/2005/8/layout/arrow5"/>
    <dgm:cxn modelId="{6627D5C3-589F-4633-95DB-F07BFE713797}" type="presOf" srcId="{8A72F7BB-B1A1-4EB0-8A00-1B37FBDBC275}" destId="{FC5C644D-ED41-43DA-8D47-6E785965ED79}" srcOrd="0" destOrd="0" presId="urn:microsoft.com/office/officeart/2005/8/layout/arrow5"/>
    <dgm:cxn modelId="{EC506278-FD97-47AE-AAF1-2F5DE180E580}" srcId="{8A72F7BB-B1A1-4EB0-8A00-1B37FBDBC275}" destId="{9CFACBCB-AD95-4109-9CFE-13CD04505299}" srcOrd="5" destOrd="0" parTransId="{1D2D3D5B-FBF1-43B5-8DCA-EA8C13BE0412}" sibTransId="{540827D3-C957-4128-882D-AD7F59C8C1D2}"/>
    <dgm:cxn modelId="{0D5BB92A-C342-466E-82D3-DDDA8B65B10A}" type="presOf" srcId="{D1A2D79A-AA6B-4C8A-A999-208B91AC4551}" destId="{F8CE938D-90DF-4AB3-A7AB-466B22465279}" srcOrd="0" destOrd="0" presId="urn:microsoft.com/office/officeart/2005/8/layout/arrow5"/>
    <dgm:cxn modelId="{67CBF6F3-B7D9-4B4E-B11B-C8F3C099D109}" type="presParOf" srcId="{FC5C644D-ED41-43DA-8D47-6E785965ED79}" destId="{61D2D091-E63C-4858-B516-7B7D82BDFF47}" srcOrd="0" destOrd="0" presId="urn:microsoft.com/office/officeart/2005/8/layout/arrow5"/>
    <dgm:cxn modelId="{F7191488-20BA-4134-8E75-D9C8C4DD0AAE}" type="presParOf" srcId="{FC5C644D-ED41-43DA-8D47-6E785965ED79}" destId="{0211E7E2-1FA1-4D1A-866F-12D8FF8E7FD1}" srcOrd="1" destOrd="0" presId="urn:microsoft.com/office/officeart/2005/8/layout/arrow5"/>
    <dgm:cxn modelId="{977EE69F-72C3-4742-A36B-FB2EB919432E}" type="presParOf" srcId="{FC5C644D-ED41-43DA-8D47-6E785965ED79}" destId="{223FD803-AE50-4D87-8C98-790F2E01E87A}" srcOrd="2" destOrd="0" presId="urn:microsoft.com/office/officeart/2005/8/layout/arrow5"/>
    <dgm:cxn modelId="{7BD4A80D-FEB5-4E6B-9BEA-90DEEE19CEA7}" type="presParOf" srcId="{FC5C644D-ED41-43DA-8D47-6E785965ED79}" destId="{4B895A44-24BD-4FB3-ACEE-41CE9371CE8B}" srcOrd="3" destOrd="0" presId="urn:microsoft.com/office/officeart/2005/8/layout/arrow5"/>
    <dgm:cxn modelId="{0D9C780B-52D2-4635-BEC9-606D224B4BF2}" type="presParOf" srcId="{FC5C644D-ED41-43DA-8D47-6E785965ED79}" destId="{F8CE938D-90DF-4AB3-A7AB-466B22465279}" srcOrd="4" destOrd="0" presId="urn:microsoft.com/office/officeart/2005/8/layout/arrow5"/>
    <dgm:cxn modelId="{C2808073-87F6-4E2F-99CC-5F0B83FD14CB}" type="presParOf" srcId="{FC5C644D-ED41-43DA-8D47-6E785965ED79}" destId="{AF425377-BF2B-4E07-9221-7BE4EBAE73C5}" srcOrd="5" destOrd="0" presId="urn:microsoft.com/office/officeart/2005/8/layout/arrow5"/>
  </dgm:cxnLst>
  <dgm:bg/>
  <dgm:whole/>
  <dgm:extLst>
    <a:ext uri="http://schemas.microsoft.com/office/drawing/2008/diagram">
      <dsp:dataModelExt xmlns:dsp="http://schemas.microsoft.com/office/drawing/2008/diagram" relId="rId6"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10.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1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2.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3.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4.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5.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6.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7.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8.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drawing9.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Tree>
</dsp:drawing>
</file>

<file path=ppt/diagrams/layout1.xml><?xml version="1.0" encoding="utf-8"?>
<dgm:layoutDef xmlns:dgm="http://schemas.openxmlformats.org/drawingml/2006/diagram" xmlns:a="http://schemas.openxmlformats.org/drawingml/2006/main" uniqueId="urn:microsoft.com/office/officeart/2005/8/layout/pyramid4">
  <dgm:title val=""/>
  <dgm:desc val=""/>
  <dgm:catLst>
    <dgm:cat type="pyramid" pri="4000"/>
    <dgm:cat type="relationship" pri="9000"/>
  </dgm:catLst>
  <dgm:sampData>
    <dgm:dataModel>
      <dgm:ptLst>
        <dgm:pt modelId="0" type="doc"/>
        <dgm:pt modelId="1">
          <dgm:prSet phldr="1"/>
        </dgm:pt>
        <dgm:pt modelId="2">
          <dgm:prSet phldr="1"/>
        </dgm:pt>
        <dgm:pt modelId="3">
          <dgm:prSet phldr="1"/>
        </dgm:pt>
        <dgm:pt modelId="4">
          <dgm:prSet phldr="1"/>
        </dgm:pt>
      </dgm:ptLst>
      <dgm:cxnLst>
        <dgm:cxn modelId="5" srcId="0" destId="1" srcOrd="0" destOrd="0"/>
        <dgm:cxn modelId="6" srcId="0" destId="2" srcOrd="1" destOrd="0"/>
        <dgm:cxn modelId="7" srcId="0" destId="3" srcOrd="2" destOrd="0"/>
        <dgm:cxn modelId="8" srcId="0" destId="4" srcOrd="3" destOrd="0"/>
      </dgm:cxnLst>
      <dgm:bg/>
      <dgm:whole/>
    </dgm:dataModel>
  </dgm:sampData>
  <dgm:styleData useDef="1">
    <dgm:dataModel>
      <dgm:ptLst/>
      <dgm:bg/>
      <dgm:whole/>
    </dgm:dataModel>
  </dgm:styleData>
  <dgm:clrData useDef="1">
    <dgm:dataModel>
      <dgm:ptLst/>
      <dgm:bg/>
      <dgm:whole/>
    </dgm:dataModel>
  </dgm:clrData>
  <dgm:layoutNode name="compositeShape">
    <dgm:varLst>
      <dgm:chMax val="9"/>
      <dgm:dir/>
      <dgm:resizeHandles val="exact"/>
    </dgm:varLst>
    <dgm:alg type="composite">
      <dgm:param type="ar" val="1"/>
    </dgm:alg>
    <dgm:shape xmlns:r="http://schemas.openxmlformats.org/officeDocument/2006/relationships" r:blip="">
      <dgm:adjLst/>
    </dgm:shape>
    <dgm:presOf/>
    <dgm:choose name="Name0">
      <dgm:if name="Name1" axis="ch" ptType="node" func="cnt" op="lte" val="4">
        <dgm:choose name="Name2">
          <dgm:if name="Name3" axis="ch" ptType="node" func="cnt" op="equ" val="1">
            <dgm:constrLst>
              <dgm:constr type="primFontSz" for="ch" ptType="node" op="equ" val="65"/>
              <dgm:constr type="t" for="ch" forName="triangle1"/>
              <dgm:constr type="l" for="ch" forName="triangle1"/>
              <dgm:constr type="h" for="ch" forName="triangle1" refType="h"/>
              <dgm:constr type="w" for="ch" forName="triangle1" refType="h"/>
            </dgm:constrLst>
          </dgm:if>
          <dgm:else name="Name4">
            <dgm:constrLst>
              <dgm:constr type="primFontSz" for="ch" ptType="node" op="equ" val="65"/>
              <dgm:constr type="t" for="ch" forName="triangle1"/>
              <dgm:constr type="l" for="ch" forName="triangle1" refType="h" fact="0.25"/>
              <dgm:constr type="h" for="ch" forName="triangle1" refType="h" fact="0.5"/>
              <dgm:constr type="w" for="ch" forName="triangle1" refType="h" fact="0.5"/>
              <dgm:constr type="t" for="ch" forName="triangle2" refType="h" fact="0.5"/>
              <dgm:constr type="l" for="ch" forName="triangle2"/>
              <dgm:constr type="h" for="ch" forName="triangle2" refType="h" fact="0.5"/>
              <dgm:constr type="w" for="ch" forName="triangle2" refType="h" fact="0.5"/>
              <dgm:constr type="t" for="ch" forName="triangle3" refType="h" fact="0.5"/>
              <dgm:constr type="l" for="ch" forName="triangle3" refType="h" fact="0.25"/>
              <dgm:constr type="h" for="ch" forName="triangle3" refType="h" fact="0.5"/>
              <dgm:constr type="w" for="ch" forName="triangle3" refType="h" fact="0.5"/>
              <dgm:constr type="t" for="ch" forName="triangle4" refType="h" fact="0.5"/>
              <dgm:constr type="l" for="ch" forName="triangle4" refType="h" fact="0.5"/>
              <dgm:constr type="h" for="ch" forName="triangle4" refType="h" fact="0.5"/>
              <dgm:constr type="w" for="ch" forName="triangle4" refType="h" fact="0.5"/>
            </dgm:constrLst>
          </dgm:else>
        </dgm:choose>
      </dgm:if>
      <dgm:else name="Name5">
        <dgm:constrLst>
          <dgm:constr type="primFontSz" for="ch" ptType="node" op="equ" val="65"/>
          <dgm:constr type="t" for="ch" forName="triangle1"/>
          <dgm:constr type="l" for="ch" forName="triangle1" refType="h" fact="0.33"/>
          <dgm:constr type="h" for="ch" forName="triangle1" refType="h" fact="0.33"/>
          <dgm:constr type="w" for="ch" forName="triangle1" refType="h" fact="0.33"/>
          <dgm:constr type="t" for="ch" forName="triangle2" refType="h" fact="0.33"/>
          <dgm:constr type="l" for="ch" forName="triangle2" refType="h" fact="0.165"/>
          <dgm:constr type="h" for="ch" forName="triangle2" refType="h" fact="0.33"/>
          <dgm:constr type="w" for="ch" forName="triangle2" refType="h" fact="0.33"/>
          <dgm:constr type="t" for="ch" forName="triangle3" refType="h" fact="0.33"/>
          <dgm:constr type="l" for="ch" forName="triangle3" refType="h" fact="0.33"/>
          <dgm:constr type="h" for="ch" forName="triangle3" refType="h" fact="0.33"/>
          <dgm:constr type="w" for="ch" forName="triangle3" refType="h" fact="0.33"/>
          <dgm:constr type="t" for="ch" forName="triangle4" refType="h" fact="0.33"/>
          <dgm:constr type="l" for="ch" forName="triangle4" refType="h" fact="0.495"/>
          <dgm:constr type="h" for="ch" forName="triangle4" refType="h" fact="0.33"/>
          <dgm:constr type="w" for="ch" forName="triangle4" refType="h" fact="0.33"/>
          <dgm:constr type="t" for="ch" forName="triangle5" refType="h" fact="0.66"/>
          <dgm:constr type="l" for="ch" forName="triangle5"/>
          <dgm:constr type="h" for="ch" forName="triangle5" refType="h" fact="0.33"/>
          <dgm:constr type="w" for="ch" forName="triangle5" refType="h" fact="0.33"/>
          <dgm:constr type="t" for="ch" forName="triangle6" refType="h" fact="0.66"/>
          <dgm:constr type="l" for="ch" forName="triangle6" refType="h" fact="0.165"/>
          <dgm:constr type="h" for="ch" forName="triangle6" refType="h" fact="0.33"/>
          <dgm:constr type="w" for="ch" forName="triangle6" refType="h" fact="0.33"/>
          <dgm:constr type="t" for="ch" forName="triangle7" refType="h" fact="0.66"/>
          <dgm:constr type="l" for="ch" forName="triangle7" refType="h" fact="0.33"/>
          <dgm:constr type="h" for="ch" forName="triangle7" refType="h" fact="0.33"/>
          <dgm:constr type="w" for="ch" forName="triangle7" refType="h" fact="0.33"/>
          <dgm:constr type="t" for="ch" forName="triangle8" refType="h" fact="0.66"/>
          <dgm:constr type="l" for="ch" forName="triangle8" refType="h" fact="0.495"/>
          <dgm:constr type="h" for="ch" forName="triangle8" refType="h" fact="0.33"/>
          <dgm:constr type="w" for="ch" forName="triangle8" refType="h" fact="0.33"/>
          <dgm:constr type="t" for="ch" forName="triangle9" refType="h" fact="0.66"/>
          <dgm:constr type="l" for="ch" forName="triangle9" refType="h" fact="0.66"/>
          <dgm:constr type="h" for="ch" forName="triangle9" refType="h" fact="0.33"/>
          <dgm:constr type="w" for="ch" forName="triangle9" refType="h" fact="0.33"/>
        </dgm:constrLst>
      </dgm:else>
    </dgm:choose>
    <dgm:ruleLst/>
    <dgm:choose name="Name6">
      <dgm:if name="Name7" axis="ch" ptType="node" func="cnt" op="gte" val="1">
        <dgm:layoutNode name="triangle1" styleLbl="node1">
          <dgm:varLst>
            <dgm:bulletEnabled val="1"/>
          </dgm:varLst>
          <dgm:alg type="tx">
            <dgm:param type="txAnchorVertCh" val="mid"/>
          </dgm:alg>
          <dgm:shape xmlns:r="http://schemas.openxmlformats.org/officeDocument/2006/relationships" type="triangle" r:blip="">
            <dgm:adjLst/>
          </dgm:shape>
          <dgm:presOf axis="ch desOrSelf" ptType="node node" st="1 1" cnt="1 0"/>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if>
      <dgm:else name="Name8"/>
    </dgm:choose>
    <dgm:choose name="Name9">
      <dgm:if name="Name10" axis="ch" ptType="node" func="cnt" op="gte" val="2">
        <dgm:layoutNode name="triangle2" styleLbl="node1">
          <dgm:varLst>
            <dgm:bulletEnabled val="1"/>
          </dgm:varLst>
          <dgm:alg type="tx">
            <dgm:param type="txAnchorVertCh" val="mid"/>
          </dgm:alg>
          <dgm:shape xmlns:r="http://schemas.openxmlformats.org/officeDocument/2006/relationships" type="triangle" r:blip="">
            <dgm:adjLst/>
          </dgm:shape>
          <dgm:choose name="Name11">
            <dgm:if name="Name12" func="var" arg="dir" op="equ" val="norm">
              <dgm:presOf axis="ch desOrSelf" ptType="node node" st="2 1" cnt="1 0"/>
            </dgm:if>
            <dgm:else name="Name13">
              <dgm:presOf axis="ch desOrSelf" ptType="node node" st="4 1" cnt="1 0"/>
            </dgm:else>
          </dgm:choos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triangle3" styleLbl="node1">
          <dgm:varLst>
            <dgm:bulletEnabled val="1"/>
          </dgm:varLst>
          <dgm:alg type="tx">
            <dgm:param type="txAnchorVertCh" val="mid"/>
          </dgm:alg>
          <dgm:shape xmlns:r="http://schemas.openxmlformats.org/officeDocument/2006/relationships" rot="180" type="triangle" r:blip="">
            <dgm:adjLst/>
          </dgm:shape>
          <dgm:presOf axis="ch desOrSelf" ptType="node node" st="3 1" cnt="1 0"/>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triangle4" styleLbl="node1">
          <dgm:varLst>
            <dgm:bulletEnabled val="1"/>
          </dgm:varLst>
          <dgm:alg type="tx">
            <dgm:param type="txAnchorVertCh" val="mid"/>
          </dgm:alg>
          <dgm:shape xmlns:r="http://schemas.openxmlformats.org/officeDocument/2006/relationships" type="triangle" r:blip="">
            <dgm:adjLst/>
          </dgm:shape>
          <dgm:choose name="Name14">
            <dgm:if name="Name15" func="var" arg="dir" op="equ" val="norm">
              <dgm:presOf axis="ch desOrSelf" ptType="node node" st="4 1" cnt="1 0"/>
            </dgm:if>
            <dgm:else name="Name16">
              <dgm:presOf axis="ch desOrSelf" ptType="node node" st="2 1" cnt="1 0"/>
            </dgm:else>
          </dgm:choos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if>
      <dgm:else name="Name17"/>
    </dgm:choose>
    <dgm:choose name="Name18">
      <dgm:if name="Name19" axis="ch" ptType="node" func="cnt" op="gte" val="5">
        <dgm:layoutNode name="triangle5" styleLbl="node1">
          <dgm:varLst>
            <dgm:bulletEnabled val="1"/>
          </dgm:varLst>
          <dgm:alg type="tx">
            <dgm:param type="txAnchorVertCh" val="mid"/>
          </dgm:alg>
          <dgm:shape xmlns:r="http://schemas.openxmlformats.org/officeDocument/2006/relationships" type="triangle" r:blip="">
            <dgm:adjLst/>
          </dgm:shape>
          <dgm:choose name="Name20">
            <dgm:if name="Name21" func="var" arg="dir" op="equ" val="norm">
              <dgm:presOf axis="ch desOrSelf" ptType="node node" st="5 1" cnt="1 0"/>
            </dgm:if>
            <dgm:else name="Name22">
              <dgm:presOf axis="ch desOrSelf" ptType="node node" st="9 1" cnt="1 0"/>
            </dgm:else>
          </dgm:choos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triangle6" styleLbl="node1">
          <dgm:varLst>
            <dgm:bulletEnabled val="1"/>
          </dgm:varLst>
          <dgm:alg type="tx">
            <dgm:param type="txAnchorVertCh" val="mid"/>
          </dgm:alg>
          <dgm:shape xmlns:r="http://schemas.openxmlformats.org/officeDocument/2006/relationships" rot="180" type="triangle" r:blip="">
            <dgm:adjLst/>
          </dgm:shape>
          <dgm:choose name="Name23">
            <dgm:if name="Name24" func="var" arg="dir" op="equ" val="norm">
              <dgm:presOf axis="ch desOrSelf" ptType="node node" st="6 1" cnt="1 0"/>
            </dgm:if>
            <dgm:else name="Name25">
              <dgm:presOf axis="ch desOrSelf" ptType="node node" st="8 1" cnt="1 0"/>
            </dgm:else>
          </dgm:choos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triangle7" styleLbl="node1">
          <dgm:varLst>
            <dgm:bulletEnabled val="1"/>
          </dgm:varLst>
          <dgm:alg type="tx">
            <dgm:param type="txAnchorVertCh" val="mid"/>
          </dgm:alg>
          <dgm:shape xmlns:r="http://schemas.openxmlformats.org/officeDocument/2006/relationships" type="triangle" r:blip="">
            <dgm:adjLst/>
          </dgm:shape>
          <dgm:presOf axis="ch desOrSelf" ptType="node node" st="7 1" cnt="1 0"/>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triangle8" styleLbl="node1">
          <dgm:varLst>
            <dgm:bulletEnabled val="1"/>
          </dgm:varLst>
          <dgm:alg type="tx">
            <dgm:param type="txAnchorVertCh" val="mid"/>
          </dgm:alg>
          <dgm:shape xmlns:r="http://schemas.openxmlformats.org/officeDocument/2006/relationships" rot="180" type="triangle" r:blip="">
            <dgm:adjLst/>
          </dgm:shape>
          <dgm:choose name="Name26">
            <dgm:if name="Name27" func="var" arg="dir" op="equ" val="norm">
              <dgm:presOf axis="ch desOrSelf" ptType="node node" st="8 1" cnt="1 0"/>
            </dgm:if>
            <dgm:else name="Name28">
              <dgm:presOf axis="ch desOrSelf" ptType="node node" st="6 1" cnt="1 0"/>
            </dgm:else>
          </dgm:choos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layoutNode name="triangle9" styleLbl="node1">
          <dgm:varLst>
            <dgm:bulletEnabled val="1"/>
          </dgm:varLst>
          <dgm:alg type="tx">
            <dgm:param type="txAnchorVertCh" val="mid"/>
          </dgm:alg>
          <dgm:shape xmlns:r="http://schemas.openxmlformats.org/officeDocument/2006/relationships" type="triangle" r:blip="">
            <dgm:adjLst/>
          </dgm:shape>
          <dgm:choose name="Name29">
            <dgm:if name="Name30" func="var" arg="dir" op="equ" val="norm">
              <dgm:presOf axis="ch desOrSelf" ptType="node node" st="9 1" cnt="1 0"/>
            </dgm:if>
            <dgm:else name="Name31">
              <dgm:presOf axis="ch desOrSelf" ptType="node node" st="5 1" cnt="1 0"/>
            </dgm:else>
          </dgm:choose>
          <dgm:constrLst>
            <dgm:constr type="tMarg" refType="primFontSz" fact="0.3"/>
            <dgm:constr type="bMarg" refType="primFontSz" fact="0.3"/>
            <dgm:constr type="lMarg" refType="primFontSz" fact="0.3"/>
            <dgm:constr type="rMarg" refType="primFontSz" fact="0.3"/>
          </dgm:constrLst>
          <dgm:ruleLst>
            <dgm:rule type="primFontSz" val="5" fact="NaN" max="NaN"/>
          </dgm:ruleLst>
        </dgm:layoutNode>
      </dgm:if>
      <dgm:else name="Name32"/>
    </dgm:choose>
  </dgm:layoutNode>
</dgm:layoutDef>
</file>

<file path=ppt/diagrams/layout10.xml><?xml version="1.0" encoding="utf-8"?>
<dgm:layoutDef xmlns:dgm="http://schemas.openxmlformats.org/drawingml/2006/diagram" xmlns:a="http://schemas.openxmlformats.org/drawingml/2006/main" uniqueId="urn:microsoft.com/office/officeart/2005/8/layout/radial1">
  <dgm:title val=""/>
  <dgm:desc val=""/>
  <dgm:catLst>
    <dgm:cat type="relationship" pri="22000"/>
    <dgm:cat type="cycle" pri="10000"/>
  </dgm:catLst>
  <dgm:sampData>
    <dgm:dataModel>
      <dgm:ptLst>
        <dgm:pt modelId="0" type="doc"/>
        <dgm:pt modelId="1">
          <dgm:prSet phldr="1"/>
        </dgm:pt>
        <dgm:pt modelId="11">
          <dgm:prSet phldr="1"/>
        </dgm:pt>
        <dgm:pt modelId="12">
          <dgm:prSet phldr="1"/>
        </dgm:pt>
        <dgm:pt modelId="13">
          <dgm:prSet phldr="1"/>
        </dgm:pt>
        <dgm:pt modelId="14">
          <dgm:prSet phldr="1"/>
        </dgm:pt>
      </dgm:ptLst>
      <dgm:cxnLst>
        <dgm:cxn modelId="2" srcId="0" destId="1" srcOrd="0" destOrd="0"/>
        <dgm:cxn modelId="3" srcId="1" destId="11" srcOrd="0" destOrd="0"/>
        <dgm:cxn modelId="4" srcId="1" destId="12" srcOrd="1" destOrd="0"/>
        <dgm:cxn modelId="5" srcId="1" destId="13" srcOrd="2" destOrd="0"/>
        <dgm:cxn modelId="6" srcId="1" destId="14" srcOrd="3" destOrd="0"/>
      </dgm:cxnLst>
      <dgm:bg/>
      <dgm:whole/>
    </dgm:dataModel>
  </dgm:sampData>
  <dgm:styleData>
    <dgm:dataModel>
      <dgm:ptLst>
        <dgm:pt modelId="0" type="doc"/>
        <dgm:pt modelId="1"/>
        <dgm:pt modelId="11"/>
        <dgm:pt modelId="12"/>
        <dgm:pt modelId="13"/>
      </dgm:ptLst>
      <dgm:cxnLst>
        <dgm:cxn modelId="2" srcId="0" destId="1" srcOrd="0" destOrd="0"/>
        <dgm:cxn modelId="15" srcId="1" destId="11" srcOrd="0" destOrd="0"/>
        <dgm:cxn modelId="16" srcId="1" destId="12" srcOrd="1" destOrd="0"/>
        <dgm:cxn modelId="17" srcId="1" destId="13" srcOrd="2" destOrd="0"/>
      </dgm:cxnLst>
      <dgm:bg/>
      <dgm:whole/>
    </dgm:dataModel>
  </dgm:styleData>
  <dgm:clrData>
    <dgm:dataModel>
      <dgm:ptLst>
        <dgm:pt modelId="0" type="doc"/>
        <dgm:pt modelId="1"/>
        <dgm:pt modelId="11"/>
        <dgm:pt modelId="12"/>
        <dgm:pt modelId="13"/>
        <dgm:pt modelId="14"/>
        <dgm:pt modelId="15"/>
        <dgm:pt modelId="16"/>
      </dgm:ptLst>
      <dgm:cxnLst>
        <dgm:cxn modelId="2" srcId="0" destId="1" srcOrd="0" destOrd="0"/>
        <dgm:cxn modelId="16" srcId="1" destId="11" srcOrd="0" destOrd="0"/>
        <dgm:cxn modelId="17" srcId="1" destId="12" srcOrd="1" destOrd="0"/>
        <dgm:cxn modelId="18" srcId="1" destId="13" srcOrd="2" destOrd="0"/>
        <dgm:cxn modelId="19" srcId="1" destId="14" srcOrd="3" destOrd="0"/>
        <dgm:cxn modelId="20" srcId="1" destId="15" srcOrd="4" destOrd="0"/>
        <dgm:cxn modelId="21" srcId="1" destId="16" srcOrd="5" destOrd="0"/>
      </dgm:cxnLst>
      <dgm:bg/>
      <dgm:whole/>
    </dgm:dataModel>
  </dgm:clrData>
  <dgm:layoutNode name="cycle">
    <dgm:varLst>
      <dgm:chMax val="1"/>
      <dgm:dir/>
      <dgm:animLvl val="ctr"/>
      <dgm:resizeHandles val="exact"/>
    </dgm:varLst>
    <dgm:choose name="Name0">
      <dgm:if name="Name1" func="var" arg="dir" op="equ" val="norm">
        <dgm:choose name="Name2">
          <dgm:if name="Name3" axis="ch ch" ptType="node node" st="1 1" cnt="1 0" func="cnt" op="lte" val="1">
            <dgm:alg type="cycle">
              <dgm:param type="stAng" val="90"/>
              <dgm:param type="spanAng" val="360"/>
              <dgm:param type="ctrShpMap" val="fNode"/>
            </dgm:alg>
          </dgm:if>
          <dgm:else name="Name4">
            <dgm:alg type="cycle">
              <dgm:param type="stAng" val="0"/>
              <dgm:param type="spanAng" val="360"/>
              <dgm:param type="ctrShpMap" val="fNode"/>
            </dgm:alg>
          </dgm:else>
        </dgm:choose>
      </dgm:if>
      <dgm:else name="Name5">
        <dgm:alg type="cycle">
          <dgm:param type="stAng" val="0"/>
          <dgm:param type="spanAng" val="-360"/>
          <dgm:param type="ctrShpMap" val="fNode"/>
        </dgm:alg>
      </dgm:else>
    </dgm:choose>
    <dgm:shape xmlns:r="http://schemas.openxmlformats.org/officeDocument/2006/relationships" r:blip="">
      <dgm:adjLst/>
    </dgm:shape>
    <dgm:presOf/>
    <dgm:constrLst>
      <dgm:constr type="w" for="ch" forName="centerShape" refType="w"/>
      <dgm:constr type="w" for="ch" forName="node" refType="w" refFor="ch" refForName="centerShape" op="equ"/>
      <dgm:constr type="sp" refType="w" refFor="ch" refForName="node" fact="0.3"/>
      <dgm:constr type="sibSp" refType="w" refFor="ch" refForName="node" fact="0.3"/>
      <dgm:constr type="primFontSz" for="ch" forName="centerShape" val="65"/>
      <dgm:constr type="primFontSz" for="des" forName="node" op="equ" val="65"/>
      <dgm:constr type="primFontSz" for="des" forName="connTx" val="55"/>
      <dgm:constr type="primFontSz" for="des" forName="connTx" refType="primFontSz" refFor="ch" refForName="centerShape" op="lte" fact="0.8"/>
    </dgm:constrLst>
    <dgm:ruleLst/>
    <dgm:forEach name="Name6" axis="ch" ptType="node" cnt="1">
      <dgm:layoutNode name="centerShape" styleLbl="node0">
        <dgm:alg type="tx"/>
        <dgm:shape xmlns:r="http://schemas.openxmlformats.org/officeDocument/2006/relationships" type="ellipse" r:blip="">
          <dgm:adjLst/>
        </dgm:shape>
        <dgm:presOf axis="self"/>
        <dgm:constrLst>
          <dgm:constr type="h" refType="w"/>
          <dgm:constr type="tMarg" refType="primFontSz" fact="0.05"/>
          <dgm:constr type="bMarg" refType="primFontSz" fact="0.05"/>
          <dgm:constr type="lMarg" refType="primFontSz" fact="0.05"/>
          <dgm:constr type="rMarg" refType="primFontSz" fact="0.05"/>
        </dgm:constrLst>
        <dgm:ruleLst>
          <dgm:rule type="primFontSz" val="5" fact="NaN" max="NaN"/>
        </dgm:ruleLst>
      </dgm:layoutNode>
      <dgm:forEach name="Name7" axis="ch">
        <dgm:forEach name="Name8" axis="self" ptType="parTrans">
          <dgm:layoutNode name="Name9">
            <dgm:alg type="conn">
              <dgm:param type="dim" val="1D"/>
              <dgm:param type="begPts" val="auto"/>
              <dgm:param type="endPts" val="auto"/>
              <dgm:param type="begSty" val="noArr"/>
              <dgm:param type="endSty" val="noArr"/>
            </dgm:alg>
            <dgm:shape xmlns:r="http://schemas.openxmlformats.org/officeDocument/2006/relationships" type="conn" r:blip="">
              <dgm:adjLst/>
            </dgm:shape>
            <dgm:presOf axis="self"/>
            <dgm:constrLst>
              <dgm:constr type="connDist"/>
              <dgm:constr type="userA" for="ch" refType="connDist"/>
              <dgm:constr type="w" val="1"/>
              <dgm:constr type="h" val="5"/>
              <dgm:constr type="begPad"/>
              <dgm:constr type="endPad"/>
            </dgm:constrLst>
            <dgm:ruleLst/>
            <dgm:layoutNode name="connTx">
              <dgm:alg type="tx">
                <dgm:param type="autoTxRot" val="grav"/>
              </dgm:alg>
              <dgm:shape xmlns:r="http://schemas.openxmlformats.org/officeDocument/2006/relationships" type="rect" r:blip="" hideGeom="1">
                <dgm:adjLst/>
              </dgm:shape>
              <dgm:presOf axis="self"/>
              <dgm:constrLst>
                <dgm:constr type="userA"/>
                <dgm:constr type="w" refType="userA" fact="0.05"/>
                <dgm:constr type="h" refType="userA" fact="0.05"/>
                <dgm:constr type="lMarg" val="1"/>
                <dgm:constr type="rMarg" val="1"/>
                <dgm:constr type="tMarg"/>
                <dgm:constr type="bMarg"/>
              </dgm:constrLst>
              <dgm:ruleLst>
                <dgm:rule type="w" val="NaN" fact="0.8" max="NaN"/>
                <dgm:rule type="h" val="NaN" fact="1" max="NaN"/>
                <dgm:rule type="primFontSz" val="5" fact="NaN" max="NaN"/>
              </dgm:ruleLst>
            </dgm:layoutNode>
          </dgm:layoutNode>
        </dgm:forEach>
        <dgm:forEach name="Name10" axis="self" ptType="node">
          <dgm:layoutNode name="node" styleLbl="node1">
            <dgm:varLst>
              <dgm:bulletEnabled val="1"/>
            </dgm:varLst>
            <dgm:alg type="tx">
              <dgm:param type="txAnchorVertCh" val="mid"/>
            </dgm:alg>
            <dgm:shape xmlns:r="http://schemas.openxmlformats.org/officeDocument/2006/relationships" type="ellipse" r:blip="">
              <dgm:adjLst/>
            </dgm:shape>
            <dgm:presOf axis="desOrSelf" ptType="node"/>
            <dgm:constrLst>
              <dgm:constr type="h" refType="w"/>
              <dgm:constr type="tMarg" refType="primFontSz" fact="0.05"/>
              <dgm:constr type="bMarg" refType="primFontSz" fact="0.05"/>
              <dgm:constr type="lMarg" refType="primFontSz" fact="0.05"/>
              <dgm:constr type="rMarg" refType="primFontSz" fact="0.05"/>
            </dgm:constrLst>
            <dgm:ruleLst>
              <dgm:rule type="primFontSz" val="5" fact="NaN" max="NaN"/>
            </dgm:ruleLst>
          </dgm:layoutNode>
        </dgm:forEach>
      </dgm:forEach>
    </dgm:forEach>
  </dgm:layoutNode>
</dgm:layoutDef>
</file>

<file path=ppt/diagrams/layout11.xml><?xml version="1.0" encoding="utf-8"?>
<dgm:layoutDef xmlns:dgm="http://schemas.openxmlformats.org/drawingml/2006/diagram" xmlns:a="http://schemas.openxmlformats.org/drawingml/2006/main" uniqueId="urn:microsoft.com/office/officeart/2005/8/layout/cycle8">
  <dgm:title val=""/>
  <dgm:desc val=""/>
  <dgm:catLst>
    <dgm:cat type="cycle" pri="7000"/>
  </dgm:catLst>
  <dgm:sampData useDef="1">
    <dgm:dataModel>
      <dgm:ptLst/>
      <dgm:bg/>
      <dgm:whole/>
    </dgm:dataModel>
  </dgm:sampData>
  <dgm:styleData useDef="1">
    <dgm:dataModel>
      <dgm:ptLst/>
      <dgm:bg/>
      <dgm:whole/>
    </dgm:dataModel>
  </dgm:styleData>
  <dgm:clrData>
    <dgm:dataModel>
      <dgm:ptLst>
        <dgm:pt modelId="0" type="doc"/>
        <dgm:pt modelId="1"/>
        <dgm:pt modelId="2"/>
        <dgm:pt modelId="3"/>
        <dgm:pt modelId="4"/>
        <dgm:pt modelId="5"/>
      </dgm:ptLst>
      <dgm:cxnLst>
        <dgm:cxn modelId="7" srcId="0" destId="1" srcOrd="0" destOrd="0"/>
        <dgm:cxn modelId="8" srcId="0" destId="2" srcOrd="1" destOrd="0"/>
        <dgm:cxn modelId="9" srcId="0" destId="3" srcOrd="2" destOrd="0"/>
        <dgm:cxn modelId="10" srcId="0" destId="4" srcOrd="3" destOrd="0"/>
        <dgm:cxn modelId="11" srcId="0" destId="5" srcOrd="4" destOrd="0"/>
      </dgm:cxnLst>
      <dgm:bg/>
      <dgm:whole/>
    </dgm:dataModel>
  </dgm:clrData>
  <dgm:layoutNode name="compositeShape">
    <dgm:varLst>
      <dgm:chMax val="7"/>
      <dgm:dir/>
      <dgm:resizeHandles val="exact"/>
    </dgm:varLst>
    <dgm:alg type="composite">
      <dgm:param type="horzAlign" val="ctr"/>
      <dgm:param type="vertAlign" val="mid"/>
      <dgm:param type="ar" val="1"/>
    </dgm:alg>
    <dgm:shape xmlns:r="http://schemas.openxmlformats.org/officeDocument/2006/relationships" r:blip="">
      <dgm:adjLst/>
    </dgm:shape>
    <dgm:presOf/>
    <dgm:choose name="Name0">
      <dgm:if name="Name1" axis="ch" ptType="node" func="cnt" op="equ" val="1">
        <dgm:constrLst>
          <dgm:constr type="l" for="ch" forName="wedge1" refType="w" fact="0.08"/>
          <dgm:constr type="t" for="ch" forName="wedge1" refType="w" fact="0.08"/>
          <dgm:constr type="w" for="ch" forName="wedge1" refType="w" fact="0.84"/>
          <dgm:constr type="h" for="ch" forName="wedge1" refType="h" fact="0.84"/>
          <dgm:constr type="l" for="ch" forName="dummy1a" refType="w" fact="0.5"/>
          <dgm:constr type="t" for="ch" forName="dummy1a" refType="h" fact="0.08"/>
          <dgm:constr type="l" for="ch" forName="dummy1b" refType="w" fact="0.5"/>
          <dgm:constr type="t" for="ch" forName="dummy1b" refType="h" fact="0.08"/>
          <dgm:constr type="l" for="ch" forName="wedge1Tx" refType="w" fact="0.22"/>
          <dgm:constr type="t" for="ch" forName="wedge1Tx" refType="h" fact="0.22"/>
          <dgm:constr type="w" for="ch" forName="wedge1Tx" refType="w" fact="0.56"/>
          <dgm:constr type="h" for="ch" forName="wedge1Tx" refType="h" fact="0.56"/>
          <dgm:constr type="h" for="ch" forName="arrowWedge1single" refType="w" fact="0.08"/>
          <dgm:constr type="diam" for="ch" forName="arrowWedge1single" refType="w" fact="0.84"/>
          <dgm:constr type="l" for="ch" forName="arrowWedge1single" refType="w" fact="0.5"/>
          <dgm:constr type="t" for="ch" forName="arrowWedge1single" refType="w" fact="0.5"/>
          <dgm:constr type="primFontSz" for="ch" ptType="node" op="equ"/>
        </dgm:constrLst>
      </dgm:if>
      <dgm:if name="Name2" axis="ch" ptType="node" func="cnt" op="equ" val="2">
        <dgm:constrLst>
          <dgm:constr type="l" for="ch" forName="wedge1" refType="w" fact="0.1"/>
          <dgm:constr type="t" for="ch" forName="wedge1" refType="w" fact="0.08"/>
          <dgm:constr type="w" for="ch" forName="wedge1" refType="w" fact="0.84"/>
          <dgm:constr type="h" for="ch" forName="wedge1" refType="h" fact="0.84"/>
          <dgm:constr type="l" for="ch" forName="dummy1a" refType="w" fact="0.52"/>
          <dgm:constr type="t" for="ch" forName="dummy1a" refType="h" fact="0.08"/>
          <dgm:constr type="l" for="ch" forName="dummy1b" refType="w" fact="0.52"/>
          <dgm:constr type="t" for="ch" forName="dummy1b" refType="h" fact="0.92"/>
          <dgm:constr type="l" for="ch" forName="wedge1Tx" refType="w" fact="0.559"/>
          <dgm:constr type="t" for="ch" forName="wedge1Tx" refType="h" fact="0.3"/>
          <dgm:constr type="w" for="ch" forName="wedge1Tx" refType="w" fact="0.3"/>
          <dgm:constr type="h" for="ch" forName="wedge1Tx" refType="h" fact="0.4"/>
          <dgm:constr type="l" for="ch" forName="wedge2" refType="w" fact="0.06"/>
          <dgm:constr type="t" for="ch" forName="wedge2" refType="w" fact="0.08"/>
          <dgm:constr type="w" for="ch" forName="wedge2" refType="w" fact="0.84"/>
          <dgm:constr type="h" for="ch" forName="wedge2" refType="h" fact="0.84"/>
          <dgm:constr type="l" for="ch" forName="dummy2a" refType="w" fact="0.48"/>
          <dgm:constr type="t" for="ch" forName="dummy2a" refType="h" fact="0.92"/>
          <dgm:constr type="l" for="ch" forName="dummy2b" refType="w" fact="0.48"/>
          <dgm:constr type="t" for="ch" forName="dummy2b" refType="h" fact="0.08"/>
          <dgm:constr type="r" for="ch" forName="wedge2Tx" refType="w" fact="0.441"/>
          <dgm:constr type="t" for="ch" forName="wedge2Tx" refType="h" fact="0.3"/>
          <dgm:constr type="w" for="ch" forName="wedge2Tx" refType="w" fact="0.3"/>
          <dgm:constr type="h" for="ch" forName="wedge2Tx" refType="h" fact="0.4"/>
          <dgm:constr type="h" for="ch" forName="arrowWedge1" refType="w" fact="0.08"/>
          <dgm:constr type="diam" for="ch" forName="arrowWedge1" refType="w" fact="0.84"/>
          <dgm:constr type="l" for="ch" forName="arrowWedge1" refType="w" fact="0.5"/>
          <dgm:constr type="t" for="ch" forName="arrowWedge1" refType="w" fact="0.5"/>
          <dgm:constr type="h" for="ch" forName="arrowWedge2" refType="w" fact="0.08"/>
          <dgm:constr type="diam" for="ch" forName="arrowWedge2" refType="w" fact="0.84"/>
          <dgm:constr type="l" for="ch" forName="arrowWedge2" refType="w" fact="0.5"/>
          <dgm:constr type="t" for="ch" forName="arrowWedge2" refType="w" fact="0.5"/>
          <dgm:constr type="primFontSz" for="ch" ptType="node" op="equ"/>
        </dgm:constrLst>
      </dgm:if>
      <dgm:if name="Name3" axis="ch" ptType="node" func="cnt" op="equ" val="3">
        <dgm:constrLst>
          <dgm:constr type="l" for="ch" forName="wedge1" refType="w" fact="0.0973"/>
          <dgm:constr type="t" for="ch" forName="wedge1" refType="w" fact="0.07"/>
          <dgm:constr type="w" for="ch" forName="wedge1" refType="w" fact="0.84"/>
          <dgm:constr type="h" for="ch" forName="wedge1" refType="h" fact="0.84"/>
          <dgm:constr type="l" for="ch" forName="dummy1a" refType="w" fact="0.5173"/>
          <dgm:constr type="t" for="ch" forName="dummy1a" refType="h" fact="0.07"/>
          <dgm:constr type="l" for="ch" forName="dummy1b" refType="w" fact="0.8811"/>
          <dgm:constr type="t" for="ch" forName="dummy1b" refType="h" fact="0.7"/>
          <dgm:constr type="l" for="ch" forName="wedge1Tx" refType="w" fact="0.54"/>
          <dgm:constr type="t" for="ch" forName="wedge1Tx" refType="h" fact="0.248"/>
          <dgm:constr type="w" for="ch" forName="wedge1Tx" refType="w" fact="0.3"/>
          <dgm:constr type="h" for="ch" forName="wedge1Tx" refType="h" fact="0.25"/>
          <dgm:constr type="l" for="ch" forName="wedge2" refType="w" fact="0.08"/>
          <dgm:constr type="t" for="ch" forName="wedge2" refType="w" fact="0.1"/>
          <dgm:constr type="w" for="ch" forName="wedge2" refType="w" fact="0.84"/>
          <dgm:constr type="h" for="ch" forName="wedge2" refType="h" fact="0.84"/>
          <dgm:constr type="l" for="ch" forName="dummy2a" refType="w" fact="0.8637"/>
          <dgm:constr type="t" for="ch" forName="dummy2a" refType="h" fact="0.73"/>
          <dgm:constr type="l" for="ch" forName="dummy2b" refType="w" fact="0.1363"/>
          <dgm:constr type="t" for="ch" forName="dummy2b" refType="h" fact="0.73"/>
          <dgm:constr type="l" for="ch" forName="wedge2Tx" refType="w" fact="0.28"/>
          <dgm:constr type="t" for="ch" forName="wedge2Tx" refType="h" fact="0.645"/>
          <dgm:constr type="w" for="ch" forName="wedge2Tx" refType="w" fact="0.45"/>
          <dgm:constr type="h" for="ch" forName="wedge2Tx" refType="h" fact="0.22"/>
          <dgm:constr type="l" for="ch" forName="wedge3" refType="w" fact="0.0627"/>
          <dgm:constr type="t" for="ch" forName="wedge3" refType="w" fact="0.07"/>
          <dgm:constr type="w" for="ch" forName="wedge3" refType="w" fact="0.84"/>
          <dgm:constr type="h" for="ch" forName="wedge3" refType="h" fact="0.84"/>
          <dgm:constr type="l" for="ch" forName="dummy3a" refType="w" fact="0.1189"/>
          <dgm:constr type="t" for="ch" forName="dummy3a" refType="h" fact="0.7"/>
          <dgm:constr type="l" for="ch" forName="dummy3b" refType="w" fact="0.4827"/>
          <dgm:constr type="t" for="ch" forName="dummy3b" refType="h" fact="0.07"/>
          <dgm:constr type="r" for="ch" forName="wedge3Tx" refType="w" fact="0.46"/>
          <dgm:constr type="t" for="ch" forName="wedge3Tx" refType="h" fact="0.248"/>
          <dgm:constr type="w" for="ch" forName="wedge3Tx" refType="w" fact="0.3"/>
          <dgm:constr type="h" for="ch" forName="wedge3Tx" refType="h" fact="0.25"/>
          <dgm:constr type="h" for="ch" forName="arrowWedge1" refType="w" fact="0.08"/>
          <dgm:constr type="diam" for="ch" forName="arrowWedge1" refType="w" fact="0.84"/>
          <dgm:constr type="l" for="ch" forName="arrowWedge1" refType="w" fact="0.5"/>
          <dgm:constr type="t" for="ch" forName="arrowWedge1" refType="w" fact="0.5"/>
          <dgm:constr type="h" for="ch" forName="arrowWedge2" refType="w" fact="0.08"/>
          <dgm:constr type="diam" for="ch" forName="arrowWedge2" refType="w" fact="0.84"/>
          <dgm:constr type="l" for="ch" forName="arrowWedge2" refType="w" fact="0.5"/>
          <dgm:constr type="t" for="ch" forName="arrowWedge2" refType="w" fact="0.5"/>
          <dgm:constr type="h" for="ch" forName="arrowWedge3" refType="w" fact="0.08"/>
          <dgm:constr type="diam" for="ch" forName="arrowWedge3" refType="w" fact="0.84"/>
          <dgm:constr type="l" for="ch" forName="arrowWedge3" refType="w" fact="0.5"/>
          <dgm:constr type="t" for="ch" forName="arrowWedge3" refType="w" fact="0.5"/>
          <dgm:constr type="primFontSz" for="ch" ptType="node" op="equ"/>
        </dgm:constrLst>
      </dgm:if>
      <dgm:if name="Name4" axis="ch" ptType="node" func="cnt" op="equ" val="4">
        <dgm:constrLst>
          <dgm:constr type="l" for="ch" forName="wedge1" refType="w" fact="0.0941"/>
          <dgm:constr type="t" for="ch" forName="wedge1" refType="w" fact="0.0659"/>
          <dgm:constr type="w" for="ch" forName="wedge1" refType="w" fact="0.84"/>
          <dgm:constr type="h" for="ch" forName="wedge1" refType="h" fact="0.84"/>
          <dgm:constr type="l" for="ch" forName="dummy1a" refType="w" fact="0.5141"/>
          <dgm:constr type="t" for="ch" forName="dummy1a" refType="h" fact="0.0659"/>
          <dgm:constr type="l" for="ch" forName="dummy1b" refType="w" fact="0.9341"/>
          <dgm:constr type="t" for="ch" forName="dummy1b" refType="h" fact="0.4859"/>
          <dgm:constr type="l" for="ch" forName="wedge1Tx" refType="w" fact="0.54"/>
          <dgm:constr type="t" for="ch" forName="wedge1Tx" refType="h" fact="0.24"/>
          <dgm:constr type="w" for="ch" forName="wedge1Tx" refType="w" fact="0.31"/>
          <dgm:constr type="h" for="ch" forName="wedge1Tx" refType="h" fact="0.23"/>
          <dgm:constr type="l" for="ch" forName="wedge2" refType="w" fact="0.0941"/>
          <dgm:constr type="t" for="ch" forName="wedge2" refType="w" fact="0.0941"/>
          <dgm:constr type="w" for="ch" forName="wedge2" refType="w" fact="0.84"/>
          <dgm:constr type="h" for="ch" forName="wedge2" refType="h" fact="0.84"/>
          <dgm:constr type="l" for="ch" forName="dummy2a" refType="w" fact="0.9341"/>
          <dgm:constr type="t" for="ch" forName="dummy2a" refType="h" fact="0.5141"/>
          <dgm:constr type="l" for="ch" forName="dummy2b" refType="w" fact="0.5141"/>
          <dgm:constr type="t" for="ch" forName="dummy2b" refType="h" fact="0.9341"/>
          <dgm:constr type="l" for="ch" forName="wedge2Tx" refType="w" fact="0.54"/>
          <dgm:constr type="t" for="ch" forName="wedge2Tx" refType="h" fact="0.53"/>
          <dgm:constr type="w" for="ch" forName="wedge2Tx" refType="w" fact="0.31"/>
          <dgm:constr type="h" for="ch" forName="wedge2Tx" refType="h" fact="0.23"/>
          <dgm:constr type="l" for="ch" forName="wedge3" refType="w" fact="0.0659"/>
          <dgm:constr type="t" for="ch" forName="wedge3" refType="w" fact="0.0941"/>
          <dgm:constr type="w" for="ch" forName="wedge3" refType="w" fact="0.84"/>
          <dgm:constr type="h" for="ch" forName="wedge3" refType="h" fact="0.84"/>
          <dgm:constr type="l" for="ch" forName="dummy3a" refType="w" fact="0.4859"/>
          <dgm:constr type="t" for="ch" forName="dummy3a" refType="h" fact="0.9341"/>
          <dgm:constr type="l" for="ch" forName="dummy3b" refType="w" fact="0.0659"/>
          <dgm:constr type="t" for="ch" forName="dummy3b" refType="h" fact="0.5141"/>
          <dgm:constr type="r" for="ch" forName="wedge3Tx" refType="w" fact="0.46"/>
          <dgm:constr type="t" for="ch" forName="wedge3Tx" refType="h" fact="0.53"/>
          <dgm:constr type="w" for="ch" forName="wedge3Tx" refType="w" fact="0.31"/>
          <dgm:constr type="h" for="ch" forName="wedge3Tx" refType="h" fact="0.23"/>
          <dgm:constr type="l" for="ch" forName="wedge4" refType="w" fact="0.0659"/>
          <dgm:constr type="t" for="ch" forName="wedge4" refType="h" fact="0.0659"/>
          <dgm:constr type="w" for="ch" forName="wedge4" refType="w" fact="0.84"/>
          <dgm:constr type="h" for="ch" forName="wedge4" refType="h" fact="0.84"/>
          <dgm:constr type="l" for="ch" forName="dummy4a" refType="w" fact="0.0659"/>
          <dgm:constr type="t" for="ch" forName="dummy4a" refType="h" fact="0.4859"/>
          <dgm:constr type="l" for="ch" forName="dummy4b" refType="w" fact="0.4859"/>
          <dgm:constr type="t" for="ch" forName="dummy4b" refType="h" fact="0.0659"/>
          <dgm:constr type="r" for="ch" forName="wedge4Tx" refType="w" fact="0.46"/>
          <dgm:constr type="t" for="ch" forName="wedge4Tx" refType="h" fact="0.24"/>
          <dgm:constr type="w" for="ch" forName="wedge4Tx" refType="w" fact="0.31"/>
          <dgm:constr type="h" for="ch" forName="wedge4Tx" refType="h" fact="0.23"/>
          <dgm:constr type="h" for="ch" forName="arrowWedge1" refType="w" fact="0.08"/>
          <dgm:constr type="diam" for="ch" forName="arrowWedge1" refType="w" fact="0.84"/>
          <dgm:constr type="l" for="ch" forName="arrowWedge1" refType="w" fact="0.5"/>
          <dgm:constr type="t" for="ch" forName="arrowWedge1" refType="w" fact="0.5"/>
          <dgm:constr type="h" for="ch" forName="arrowWedge2" refType="w" fact="0.08"/>
          <dgm:constr type="diam" for="ch" forName="arrowWedge2" refType="w" fact="0.84"/>
          <dgm:constr type="l" for="ch" forName="arrowWedge2" refType="w" fact="0.5"/>
          <dgm:constr type="t" for="ch" forName="arrowWedge2" refType="w" fact="0.5"/>
          <dgm:constr type="h" for="ch" forName="arrowWedge3" refType="w" fact="0.08"/>
          <dgm:constr type="diam" for="ch" forName="arrowWedge3" refType="w" fact="0.84"/>
          <dgm:constr type="l" for="ch" forName="arrowWedge3" refType="w" fact="0.5"/>
          <dgm:constr type="t" for="ch" forName="arrowWedge3" refType="w" fact="0.5"/>
          <dgm:constr type="h" for="ch" forName="arrowWedge4" refType="w" fact="0.08"/>
          <dgm:constr type="diam" for="ch" forName="arrowWedge4" refType="w" fact="0.84"/>
          <dgm:constr type="l" for="ch" forName="arrowWedge4" refType="w" fact="0.5"/>
          <dgm:constr type="t" for="ch" forName="arrowWedge4" refType="w" fact="0.5"/>
          <dgm:constr type="primFontSz" for="ch" ptType="node" op="equ"/>
        </dgm:constrLst>
      </dgm:if>
      <dgm:if name="Name5" axis="ch" ptType="node" func="cnt" op="equ" val="5">
        <dgm:constrLst>
          <dgm:constr type="l" for="ch" forName="wedge1" refType="w" fact="0.0918"/>
          <dgm:constr type="t" for="ch" forName="wedge1" refType="w" fact="0.0638"/>
          <dgm:constr type="w" for="ch" forName="wedge1" refType="w" fact="0.84"/>
          <dgm:constr type="h" for="ch" forName="wedge1" refType="h" fact="0.84"/>
          <dgm:constr type="l" for="ch" forName="dummy1a" refType="w" fact="0.5118"/>
          <dgm:constr type="t" for="ch" forName="dummy1a" refType="h" fact="0.0638"/>
          <dgm:constr type="l" for="ch" forName="dummy1b" refType="w" fact="0.9112"/>
          <dgm:constr type="t" for="ch" forName="dummy1b" refType="h" fact="0.354"/>
          <dgm:constr type="l" for="ch" forName="wedge1Tx" refType="w" fact="0.53"/>
          <dgm:constr type="t" for="ch" forName="wedge1Tx" refType="h" fact="0.205"/>
          <dgm:constr type="w" for="ch" forName="wedge1Tx" refType="w" fact="0.27"/>
          <dgm:constr type="h" for="ch" forName="wedge1Tx" refType="h" fact="0.18"/>
          <dgm:constr type="l" for="ch" forName="wedge2" refType="w" fact="0.099"/>
          <dgm:constr type="t" for="ch" forName="wedge2" refType="w" fact="0.0862"/>
          <dgm:constr type="w" for="ch" forName="wedge2" refType="w" fact="0.84"/>
          <dgm:constr type="h" for="ch" forName="wedge2" refType="h" fact="0.84"/>
          <dgm:constr type="l" for="ch" forName="dummy2a" refType="w" fact="0.9185"/>
          <dgm:constr type="t" for="ch" forName="dummy2a" refType="h" fact="0.3764"/>
          <dgm:constr type="l" for="ch" forName="dummy2b" refType="w" fact="0.7659"/>
          <dgm:constr type="t" for="ch" forName="dummy2b" refType="h" fact="0.846"/>
          <dgm:constr type="l" for="ch" forName="wedge2Tx" refType="w" fact="0.64"/>
          <dgm:constr type="t" for="ch" forName="wedge2Tx" refType="h" fact="0.47"/>
          <dgm:constr type="w" for="ch" forName="wedge2Tx" refType="w" fact="0.25"/>
          <dgm:constr type="h" for="ch" forName="wedge2Tx" refType="h" fact="0.2"/>
          <dgm:constr type="l" for="ch" forName="wedge3" refType="w" fact="0.08"/>
          <dgm:constr type="t" for="ch" forName="wedge3" refType="w" fact="0.1"/>
          <dgm:constr type="w" for="ch" forName="wedge3" refType="w" fact="0.84"/>
          <dgm:constr type="h" for="ch" forName="wedge3" refType="h" fact="0.84"/>
          <dgm:constr type="l" for="ch" forName="dummy3a" refType="w" fact="0.7469"/>
          <dgm:constr type="t" for="ch" forName="dummy3a" refType="h" fact="0.8598"/>
          <dgm:constr type="l" for="ch" forName="dummy3b" refType="w" fact="0.2531"/>
          <dgm:constr type="t" for="ch" forName="dummy3b" refType="h" fact="0.8598"/>
          <dgm:constr type="l" for="ch" forName="wedge3Tx" refType="w" fact="0.38"/>
          <dgm:constr type="t" for="ch" forName="wedge3Tx" refType="h" fact="0.69"/>
          <dgm:constr type="w" for="ch" forName="wedge3Tx" refType="w" fact="0.24"/>
          <dgm:constr type="h" for="ch" forName="wedge3Tx" refType="h" fact="0.22"/>
          <dgm:constr type="l" for="ch" forName="wedge4" refType="w" fact="0.061"/>
          <dgm:constr type="t" for="ch" forName="wedge4" refType="h" fact="0.0862"/>
          <dgm:constr type="w" for="ch" forName="wedge4" refType="w" fact="0.84"/>
          <dgm:constr type="h" for="ch" forName="wedge4" refType="h" fact="0.84"/>
          <dgm:constr type="l" for="ch" forName="dummy4a" refType="w" fact="0.2341"/>
          <dgm:constr type="t" for="ch" forName="dummy4a" refType="h" fact="0.846"/>
          <dgm:constr type="l" for="ch" forName="dummy4b" refType="w" fact="0.0815"/>
          <dgm:constr type="t" for="ch" forName="dummy4b" refType="h" fact="0.3764"/>
          <dgm:constr type="r" for="ch" forName="wedge4Tx" refType="w" fact="0.36"/>
          <dgm:constr type="t" for="ch" forName="wedge4Tx" refType="h" fact="0.47"/>
          <dgm:constr type="w" for="ch" forName="wedge4Tx" refType="w" fact="0.25"/>
          <dgm:constr type="h" for="ch" forName="wedge4Tx" refType="h" fact="0.2"/>
          <dgm:constr type="l" for="ch" forName="wedge5" refType="w" fact="0.0682"/>
          <dgm:constr type="t" for="ch" forName="wedge5" refType="h" fact="0.0638"/>
          <dgm:constr type="w" for="ch" forName="wedge5" refType="w" fact="0.84"/>
          <dgm:constr type="h" for="ch" forName="wedge5" refType="h" fact="0.84"/>
          <dgm:constr type="l" for="ch" forName="dummy5a" refType="w" fact="0.0888"/>
          <dgm:constr type="t" for="ch" forName="dummy5a" refType="h" fact="0.354"/>
          <dgm:constr type="l" for="ch" forName="dummy5b" refType="w" fact="0.4882"/>
          <dgm:constr type="t" for="ch" forName="dummy5b" refType="h" fact="0.0638"/>
          <dgm:constr type="r" for="ch" forName="wedge5Tx" refType="w" fact="0.47"/>
          <dgm:constr type="t" for="ch" forName="wedge5Tx" refType="h" fact="0.205"/>
          <dgm:constr type="w" for="ch" forName="wedge5Tx" refType="w" fact="0.27"/>
          <dgm:constr type="h" for="ch" forName="wedge5Tx" refType="h" fact="0.18"/>
          <dgm:constr type="h" for="ch" forName="arrowWedge1" refType="w" fact="0.08"/>
          <dgm:constr type="diam" for="ch" forName="arrowWedge1" refType="w" fact="0.84"/>
          <dgm:constr type="l" for="ch" forName="arrowWedge1" refType="w" fact="0.5"/>
          <dgm:constr type="t" for="ch" forName="arrowWedge1" refType="w" fact="0.5"/>
          <dgm:constr type="h" for="ch" forName="arrowWedge2" refType="w" fact="0.08"/>
          <dgm:constr type="diam" for="ch" forName="arrowWedge2" refType="w" fact="0.84"/>
          <dgm:constr type="l" for="ch" forName="arrowWedge2" refType="w" fact="0.5"/>
          <dgm:constr type="t" for="ch" forName="arrowWedge2" refType="w" fact="0.5"/>
          <dgm:constr type="h" for="ch" forName="arrowWedge3" refType="w" fact="0.08"/>
          <dgm:constr type="diam" for="ch" forName="arrowWedge3" refType="w" fact="0.84"/>
          <dgm:constr type="l" for="ch" forName="arrowWedge3" refType="w" fact="0.5"/>
          <dgm:constr type="t" for="ch" forName="arrowWedge3" refType="w" fact="0.5"/>
          <dgm:constr type="h" for="ch" forName="arrowWedge4" refType="w" fact="0.08"/>
          <dgm:constr type="diam" for="ch" forName="arrowWedge4" refType="w" fact="0.84"/>
          <dgm:constr type="l" for="ch" forName="arrowWedge4" refType="w" fact="0.5"/>
          <dgm:constr type="t" for="ch" forName="arrowWedge4" refType="w" fact="0.5"/>
          <dgm:constr type="h" for="ch" forName="arrowWedge5" refType="w" fact="0.08"/>
          <dgm:constr type="diam" for="ch" forName="arrowWedge5" refType="w" fact="0.84"/>
          <dgm:constr type="l" for="ch" forName="arrowWedge5" refType="w" fact="0.5"/>
          <dgm:constr type="t" for="ch" forName="arrowWedge5" refType="w" fact="0.5"/>
          <dgm:constr type="primFontSz" for="ch" ptType="node" op="equ"/>
        </dgm:constrLst>
      </dgm:if>
      <dgm:if name="Name6" axis="ch" ptType="node" func="cnt" op="equ" val="6">
        <dgm:constrLst>
          <dgm:constr type="l" for="ch" forName="wedge1" refType="w" fact="0.09"/>
          <dgm:constr type="t" for="ch" forName="wedge1" refType="w" fact="0.0627"/>
          <dgm:constr type="w" for="ch" forName="wedge1" refType="w" fact="0.84"/>
          <dgm:constr type="h" for="ch" forName="wedge1" refType="h" fact="0.84"/>
          <dgm:constr type="l" for="ch" forName="dummy1a" refType="w" fact="0.51"/>
          <dgm:constr type="t" for="ch" forName="dummy1a" refType="h" fact="0.0627"/>
          <dgm:constr type="l" for="ch" forName="dummy1b" refType="w" fact="0.8737"/>
          <dgm:constr type="t" for="ch" forName="dummy1b" refType="h" fact="0.2727"/>
          <dgm:constr type="l" for="ch" forName="wedge1Tx" refType="w" fact="0.53"/>
          <dgm:constr type="t" for="ch" forName="wedge1Tx" refType="h" fact="0.17"/>
          <dgm:constr type="w" for="ch" forName="wedge1Tx" refType="w" fact="0.22"/>
          <dgm:constr type="h" for="ch" forName="wedge1Tx" refType="h" fact="0.17"/>
          <dgm:constr type="l" for="ch" forName="wedge2" refType="w" fact="0.1"/>
          <dgm:constr type="t" for="ch" forName="wedge2" refType="w" fact="0.08"/>
          <dgm:constr type="w" for="ch" forName="wedge2" refType="w" fact="0.84"/>
          <dgm:constr type="h" for="ch" forName="wedge2" refType="h" fact="0.84"/>
          <dgm:constr type="l" for="ch" forName="dummy2a" refType="w" fact="0.8837"/>
          <dgm:constr type="t" for="ch" forName="dummy2a" refType="h" fact="0.29"/>
          <dgm:constr type="l" for="ch" forName="dummy2b" refType="w" fact="0.8837"/>
          <dgm:constr type="t" for="ch" forName="dummy2b" refType="h" fact="0.71"/>
          <dgm:constr type="l" for="ch" forName="wedge2Tx" refType="w" fact="0.67"/>
          <dgm:constr type="t" for="ch" forName="wedge2Tx" refType="h" fact="0.42"/>
          <dgm:constr type="w" for="ch" forName="wedge2Tx" refType="w" fact="0.23"/>
          <dgm:constr type="h" for="ch" forName="wedge2Tx" refType="h" fact="0.165"/>
          <dgm:constr type="l" for="ch" forName="wedge3" refType="w" fact="0.09"/>
          <dgm:constr type="t" for="ch" forName="wedge3" refType="w" fact="0.0973"/>
          <dgm:constr type="w" for="ch" forName="wedge3" refType="w" fact="0.84"/>
          <dgm:constr type="h" for="ch" forName="wedge3" refType="h" fact="0.84"/>
          <dgm:constr type="l" for="ch" forName="dummy3a" refType="w" fact="0.8737"/>
          <dgm:constr type="t" for="ch" forName="dummy3a" refType="h" fact="0.7273"/>
          <dgm:constr type="l" for="ch" forName="dummy3b" refType="w" fact="0.51"/>
          <dgm:constr type="t" for="ch" forName="dummy3b" refType="h" fact="0.9373"/>
          <dgm:constr type="l" for="ch" forName="wedge3Tx" refType="w" fact="0.53"/>
          <dgm:constr type="t" for="ch" forName="wedge3Tx" refType="h" fact="0.665"/>
          <dgm:constr type="w" for="ch" forName="wedge3Tx" refType="w" fact="0.22"/>
          <dgm:constr type="h" for="ch" forName="wedge3Tx" refType="h" fact="0.17"/>
          <dgm:constr type="l" for="ch" forName="wedge4" refType="w" fact="0.07"/>
          <dgm:constr type="t" for="ch" forName="wedge4" refType="h" fact="0.0973"/>
          <dgm:constr type="w" for="ch" forName="wedge4" refType="w" fact="0.84"/>
          <dgm:constr type="h" for="ch" forName="wedge4" refType="h" fact="0.84"/>
          <dgm:constr type="l" for="ch" forName="dummy4a" refType="w" fact="0.49"/>
          <dgm:constr type="t" for="ch" forName="dummy4a" refType="h" fact="0.9373"/>
          <dgm:constr type="l" for="ch" forName="dummy4b" refType="w" fact="0.1263"/>
          <dgm:constr type="t" for="ch" forName="dummy4b" refType="h" fact="0.7273"/>
          <dgm:constr type="r" for="ch" forName="wedge4Tx" refType="w" fact="0.47"/>
          <dgm:constr type="t" for="ch" forName="wedge4Tx" refType="h" fact="0.665"/>
          <dgm:constr type="w" for="ch" forName="wedge4Tx" refType="w" fact="0.22"/>
          <dgm:constr type="h" for="ch" forName="wedge4Tx" refType="h" fact="0.17"/>
          <dgm:constr type="l" for="ch" forName="wedge5" refType="w" fact="0.06"/>
          <dgm:constr type="t" for="ch" forName="wedge5" refType="h" fact="0.08"/>
          <dgm:constr type="w" for="ch" forName="wedge5" refType="w" fact="0.84"/>
          <dgm:constr type="h" for="ch" forName="wedge5" refType="h" fact="0.84"/>
          <dgm:constr type="l" for="ch" forName="dummy5a" refType="w" fact="0.1163"/>
          <dgm:constr type="t" for="ch" forName="dummy5a" refType="h" fact="0.71"/>
          <dgm:constr type="l" for="ch" forName="dummy5b" refType="w" fact="0.1163"/>
          <dgm:constr type="t" for="ch" forName="dummy5b" refType="h" fact="0.29"/>
          <dgm:constr type="r" for="ch" forName="wedge5Tx" refType="w" fact="0.33"/>
          <dgm:constr type="t" for="ch" forName="wedge5Tx" refType="h" fact="0.42"/>
          <dgm:constr type="w" for="ch" forName="wedge5Tx" refType="w" fact="0.23"/>
          <dgm:constr type="h" for="ch" forName="wedge5Tx" refType="h" fact="0.165"/>
          <dgm:constr type="l" for="ch" forName="wedge6" refType="w" fact="0.07"/>
          <dgm:constr type="t" for="ch" forName="wedge6" refType="h" fact="0.0627"/>
          <dgm:constr type="w" for="ch" forName="wedge6" refType="w" fact="0.84"/>
          <dgm:constr type="h" for="ch" forName="wedge6" refType="h" fact="0.84"/>
          <dgm:constr type="l" for="ch" forName="dummy6a" refType="w" fact="0.1263"/>
          <dgm:constr type="t" for="ch" forName="dummy6a" refType="h" fact="0.2727"/>
          <dgm:constr type="l" for="ch" forName="dummy6b" refType="w" fact="0.49"/>
          <dgm:constr type="t" for="ch" forName="dummy6b" refType="h" fact="0.0627"/>
          <dgm:constr type="r" for="ch" forName="wedge6Tx" refType="w" fact="0.47"/>
          <dgm:constr type="t" for="ch" forName="wedge6Tx" refType="h" fact="0.17"/>
          <dgm:constr type="w" for="ch" forName="wedge6Tx" refType="w" fact="0.22"/>
          <dgm:constr type="h" for="ch" forName="wedge6Tx" refType="h" fact="0.17"/>
          <dgm:constr type="h" for="ch" forName="arrowWedge1" refType="w" fact="0.08"/>
          <dgm:constr type="diam" for="ch" forName="arrowWedge1" refType="w" fact="0.84"/>
          <dgm:constr type="l" for="ch" forName="arrowWedge1" refType="w" fact="0.5"/>
          <dgm:constr type="t" for="ch" forName="arrowWedge1" refType="w" fact="0.5"/>
          <dgm:constr type="h" for="ch" forName="arrowWedge2" refType="w" fact="0.08"/>
          <dgm:constr type="diam" for="ch" forName="arrowWedge2" refType="w" fact="0.84"/>
          <dgm:constr type="l" for="ch" forName="arrowWedge2" refType="w" fact="0.5"/>
          <dgm:constr type="t" for="ch" forName="arrowWedge2" refType="w" fact="0.5"/>
          <dgm:constr type="h" for="ch" forName="arrowWedge3" refType="w" fact="0.08"/>
          <dgm:constr type="diam" for="ch" forName="arrowWedge3" refType="w" fact="0.84"/>
          <dgm:constr type="l" for="ch" forName="arrowWedge3" refType="w" fact="0.5"/>
          <dgm:constr type="t" for="ch" forName="arrowWedge3" refType="w" fact="0.5"/>
          <dgm:constr type="h" for="ch" forName="arrowWedge4" refType="w" fact="0.08"/>
          <dgm:constr type="diam" for="ch" forName="arrowWedge4" refType="w" fact="0.84"/>
          <dgm:constr type="l" for="ch" forName="arrowWedge4" refType="w" fact="0.5"/>
          <dgm:constr type="t" for="ch" forName="arrowWedge4" refType="w" fact="0.5"/>
          <dgm:constr type="h" for="ch" forName="arrowWedge5" refType="w" fact="0.08"/>
          <dgm:constr type="diam" for="ch" forName="arrowWedge5" refType="w" fact="0.84"/>
          <dgm:constr type="l" for="ch" forName="arrowWedge5" refType="w" fact="0.5"/>
          <dgm:constr type="t" for="ch" forName="arrowWedge5" refType="w" fact="0.5"/>
          <dgm:constr type="h" for="ch" forName="arrowWedge6" refType="w" fact="0.08"/>
          <dgm:constr type="diam" for="ch" forName="arrowWedge6" refType="w" fact="0.84"/>
          <dgm:constr type="l" for="ch" forName="arrowWedge6" refType="w" fact="0.5"/>
          <dgm:constr type="t" for="ch" forName="arrowWedge6" refType="w" fact="0.5"/>
          <dgm:constr type="primFontSz" for="ch" ptType="node" op="equ"/>
        </dgm:constrLst>
      </dgm:if>
      <dgm:else name="Name7">
        <dgm:constrLst>
          <dgm:constr type="l" for="ch" forName="wedge1" refType="w" fact="0.0887"/>
          <dgm:constr type="t" for="ch" forName="wedge1" refType="w" fact="0.062"/>
          <dgm:constr type="w" for="ch" forName="wedge1" refType="w" fact="0.84"/>
          <dgm:constr type="h" for="ch" forName="wedge1" refType="h" fact="0.84"/>
          <dgm:constr type="l" for="ch" forName="dummy1a" refType="w" fact="0.5087"/>
          <dgm:constr type="t" for="ch" forName="dummy1a" refType="h" fact="0.062"/>
          <dgm:constr type="l" for="ch" forName="dummy1b" refType="w" fact="0.837"/>
          <dgm:constr type="t" for="ch" forName="dummy1b" refType="h" fact="0.2201"/>
          <dgm:constr type="l" for="ch" forName="wedge1Tx" refType="w" fact="0.53"/>
          <dgm:constr type="t" for="ch" forName="wedge1Tx" refType="h" fact="0.14"/>
          <dgm:constr type="w" for="ch" forName="wedge1Tx" refType="w" fact="0.2"/>
          <dgm:constr type="h" for="ch" forName="wedge1Tx" refType="h" fact="0.16"/>
          <dgm:constr type="l" for="ch" forName="wedge2" refType="w" fact="0.0995"/>
          <dgm:constr type="t" for="ch" forName="wedge2" refType="w" fact="0.0755"/>
          <dgm:constr type="w" for="ch" forName="wedge2" refType="w" fact="0.84"/>
          <dgm:constr type="h" for="ch" forName="wedge2" refType="h" fact="0.84"/>
          <dgm:constr type="l" for="ch" forName="dummy2a" refType="w" fact="0.8479"/>
          <dgm:constr type="t" for="ch" forName="dummy2a" refType="h" fact="0.2337"/>
          <dgm:constr type="l" for="ch" forName="dummy2b" refType="w" fact="0.929"/>
          <dgm:constr type="t" for="ch" forName="dummy2b" refType="h" fact="0.589"/>
          <dgm:constr type="l" for="ch" forName="wedge2Tx" refType="w" fact="0.67"/>
          <dgm:constr type="t" for="ch" forName="wedge2Tx" refType="h" fact="0.38"/>
          <dgm:constr type="w" for="ch" forName="wedge2Tx" refType="w" fact="0.23"/>
          <dgm:constr type="h" for="ch" forName="wedge2Tx" refType="h" fact="0.14"/>
          <dgm:constr type="l" for="ch" forName="wedge3" refType="w" fact="0.0956"/>
          <dgm:constr type="t" for="ch" forName="wedge3" refType="w" fact="0.0925"/>
          <dgm:constr type="w" for="ch" forName="wedge3" refType="w" fact="0.84"/>
          <dgm:constr type="h" for="ch" forName="wedge3" refType="h" fact="0.84"/>
          <dgm:constr type="l" for="ch" forName="dummy3a" refType="w" fact="0.9251"/>
          <dgm:constr type="t" for="ch" forName="dummy3a" refType="h" fact="0.6059"/>
          <dgm:constr type="l" for="ch" forName="dummy3b" refType="w" fact="0.6979"/>
          <dgm:constr type="t" for="ch" forName="dummy3b" refType="h" fact="0.8909"/>
          <dgm:constr type="l" for="ch" forName="wedge3Tx" refType="w" fact="0.635"/>
          <dgm:constr type="t" for="ch" forName="wedge3Tx" refType="h" fact="0.59"/>
          <dgm:constr type="w" for="ch" forName="wedge3Tx" refType="w" fact="0.2"/>
          <dgm:constr type="h" for="ch" forName="wedge3Tx" refType="h" fact="0.155"/>
          <dgm:constr type="l" for="ch" forName="wedge4" refType="w" fact="0.08"/>
          <dgm:constr type="t" for="ch" forName="wedge4" refType="h" fact="0.1"/>
          <dgm:constr type="w" for="ch" forName="wedge4" refType="w" fact="0.84"/>
          <dgm:constr type="h" for="ch" forName="wedge4" refType="h" fact="0.84"/>
          <dgm:constr type="l" for="ch" forName="dummy4a" refType="w" fact="0.6822"/>
          <dgm:constr type="t" for="ch" forName="dummy4a" refType="h" fact="0.8984"/>
          <dgm:constr type="l" for="ch" forName="dummy4b" refType="w" fact="0.3178"/>
          <dgm:constr type="t" for="ch" forName="dummy4b" refType="h" fact="0.8984"/>
          <dgm:constr type="l" for="ch" forName="wedge4Tx" refType="w" fact="0.4025"/>
          <dgm:constr type="t" for="ch" forName="wedge4Tx" refType="h" fact="0.76"/>
          <dgm:constr type="w" for="ch" forName="wedge4Tx" refType="w" fact="0.195"/>
          <dgm:constr type="h" for="ch" forName="wedge4Tx" refType="h" fact="0.14"/>
          <dgm:constr type="l" for="ch" forName="wedge5" refType="w" fact="0.0644"/>
          <dgm:constr type="t" for="ch" forName="wedge5" refType="h" fact="0.0925"/>
          <dgm:constr type="w" for="ch" forName="wedge5" refType="w" fact="0.84"/>
          <dgm:constr type="h" for="ch" forName="wedge5" refType="h" fact="0.84"/>
          <dgm:constr type="l" for="ch" forName="dummy5a" refType="w" fact="0.3021"/>
          <dgm:constr type="t" for="ch" forName="dummy5a" refType="h" fact="0.8909"/>
          <dgm:constr type="l" for="ch" forName="dummy5b" refType="w" fact="0.0749"/>
          <dgm:constr type="t" for="ch" forName="dummy5b" refType="h" fact="0.6059"/>
          <dgm:constr type="r" for="ch" forName="wedge5Tx" refType="w" fact="0.365"/>
          <dgm:constr type="t" for="ch" forName="wedge5Tx" refType="h" fact="0.59"/>
          <dgm:constr type="w" for="ch" forName="wedge5Tx" refType="w" fact="0.2"/>
          <dgm:constr type="h" for="ch" forName="wedge5Tx" refType="h" fact="0.155"/>
          <dgm:constr type="l" for="ch" forName="wedge6" refType="w" fact="0.0605"/>
          <dgm:constr type="t" for="ch" forName="wedge6" refType="h" fact="0.0755"/>
          <dgm:constr type="w" for="ch" forName="wedge6" refType="w" fact="0.84"/>
          <dgm:constr type="h" for="ch" forName="wedge6" refType="h" fact="0.84"/>
          <dgm:constr type="l" for="ch" forName="dummy6a" refType="w" fact="0.071"/>
          <dgm:constr type="t" for="ch" forName="dummy6a" refType="h" fact="0.589"/>
          <dgm:constr type="l" for="ch" forName="dummy6b" refType="w" fact="0.1521"/>
          <dgm:constr type="t" for="ch" forName="dummy6b" refType="h" fact="0.2337"/>
          <dgm:constr type="r" for="ch" forName="wedge6Tx" refType="w" fact="0.33"/>
          <dgm:constr type="t" for="ch" forName="wedge6Tx" refType="h" fact="0.38"/>
          <dgm:constr type="w" for="ch" forName="wedge6Tx" refType="w" fact="0.23"/>
          <dgm:constr type="h" for="ch" forName="wedge6Tx" refType="h" fact="0.14"/>
          <dgm:constr type="l" for="ch" forName="wedge7" refType="w" fact="0.0713"/>
          <dgm:constr type="t" for="ch" forName="wedge7" refType="h" fact="0.062"/>
          <dgm:constr type="w" for="ch" forName="wedge7" refType="w" fact="0.84"/>
          <dgm:constr type="h" for="ch" forName="wedge7" refType="h" fact="0.84"/>
          <dgm:constr type="l" for="ch" forName="dummy7a" refType="w" fact="0.163"/>
          <dgm:constr type="t" for="ch" forName="dummy7a" refType="h" fact="0.2201"/>
          <dgm:constr type="l" for="ch" forName="dummy7b" refType="w" fact="0.4913"/>
          <dgm:constr type="t" for="ch" forName="dummy7b" refType="h" fact="0.062"/>
          <dgm:constr type="r" for="ch" forName="wedge7Tx" refType="w" fact="0.47"/>
          <dgm:constr type="t" for="ch" forName="wedge7Tx" refType="h" fact="0.14"/>
          <dgm:constr type="w" for="ch" forName="wedge7Tx" refType="w" fact="0.2"/>
          <dgm:constr type="h" for="ch" forName="wedge7Tx" refType="h" fact="0.16"/>
          <dgm:constr type="h" for="ch" forName="arrowWedge1" refType="w" fact="0.08"/>
          <dgm:constr type="diam" for="ch" forName="arrowWedge1" refType="w" fact="0.84"/>
          <dgm:constr type="l" for="ch" forName="arrowWedge1" refType="w" fact="0.5"/>
          <dgm:constr type="t" for="ch" forName="arrowWedge1" refType="w" fact="0.5"/>
          <dgm:constr type="h" for="ch" forName="arrowWedge2" refType="w" fact="0.08"/>
          <dgm:constr type="diam" for="ch" forName="arrowWedge2" refType="w" fact="0.84"/>
          <dgm:constr type="l" for="ch" forName="arrowWedge2" refType="w" fact="0.5"/>
          <dgm:constr type="t" for="ch" forName="arrowWedge2" refType="w" fact="0.5"/>
          <dgm:constr type="h" for="ch" forName="arrowWedge3" refType="w" fact="0.08"/>
          <dgm:constr type="diam" for="ch" forName="arrowWedge3" refType="w" fact="0.84"/>
          <dgm:constr type="l" for="ch" forName="arrowWedge3" refType="w" fact="0.5"/>
          <dgm:constr type="t" for="ch" forName="arrowWedge3" refType="w" fact="0.5"/>
          <dgm:constr type="h" for="ch" forName="arrowWedge4" refType="w" fact="0.08"/>
          <dgm:constr type="diam" for="ch" forName="arrowWedge4" refType="w" fact="0.84"/>
          <dgm:constr type="l" for="ch" forName="arrowWedge4" refType="w" fact="0.5"/>
          <dgm:constr type="t" for="ch" forName="arrowWedge4" refType="w" fact="0.5"/>
          <dgm:constr type="h" for="ch" forName="arrowWedge5" refType="w" fact="0.08"/>
          <dgm:constr type="diam" for="ch" forName="arrowWedge5" refType="w" fact="0.84"/>
          <dgm:constr type="l" for="ch" forName="arrowWedge5" refType="w" fact="0.5"/>
          <dgm:constr type="t" for="ch" forName="arrowWedge5" refType="w" fact="0.5"/>
          <dgm:constr type="h" for="ch" forName="arrowWedge6" refType="w" fact="0.08"/>
          <dgm:constr type="diam" for="ch" forName="arrowWedge6" refType="w" fact="0.84"/>
          <dgm:constr type="l" for="ch" forName="arrowWedge6" refType="w" fact="0.5"/>
          <dgm:constr type="t" for="ch" forName="arrowWedge6" refType="w" fact="0.5"/>
          <dgm:constr type="h" for="ch" forName="arrowWedge7" refType="w" fact="0.08"/>
          <dgm:constr type="diam" for="ch" forName="arrowWedge7" refType="w" fact="0.84"/>
          <dgm:constr type="l" for="ch" forName="arrowWedge7" refType="w" fact="0.5"/>
          <dgm:constr type="t" for="ch" forName="arrowWedge7" refType="w" fact="0.5"/>
          <dgm:constr type="primFontSz" for="ch" ptType="node" op="equ"/>
        </dgm:constrLst>
      </dgm:else>
    </dgm:choose>
    <dgm:ruleLst/>
    <dgm:choose name="Name8">
      <dgm:if name="Name9" axis="ch" ptType="node" func="cnt" op="gte" val="1">
        <dgm:layoutNode name="wedge1">
          <dgm:alg type="sp"/>
          <dgm:choose name="Name10">
            <dgm:if name="Name11" axis="ch" ptType="node" func="cnt" op="equ" val="1">
              <dgm:shape xmlns:r="http://schemas.openxmlformats.org/officeDocument/2006/relationships" type="ellipse" r:blip="">
                <dgm:adjLst/>
              </dgm:shape>
            </dgm:if>
            <dgm:if name="Name12" axis="ch" ptType="node" func="cnt" op="equ" val="2">
              <dgm:shape xmlns:r="http://schemas.openxmlformats.org/officeDocument/2006/relationships" type="pie" r:blip="">
                <dgm:adjLst>
                  <dgm:adj idx="1" val="270"/>
                  <dgm:adj idx="2" val="90"/>
                </dgm:adjLst>
              </dgm:shape>
            </dgm:if>
            <dgm:if name="Name13" axis="ch" ptType="node" func="cnt" op="equ" val="3">
              <dgm:shape xmlns:r="http://schemas.openxmlformats.org/officeDocument/2006/relationships" type="pie" r:blip="">
                <dgm:adjLst>
                  <dgm:adj idx="1" val="270"/>
                  <dgm:adj idx="2" val="30"/>
                </dgm:adjLst>
              </dgm:shape>
            </dgm:if>
            <dgm:if name="Name14" axis="ch" ptType="node" func="cnt" op="equ" val="4">
              <dgm:shape xmlns:r="http://schemas.openxmlformats.org/officeDocument/2006/relationships" type="pie" r:blip="">
                <dgm:adjLst>
                  <dgm:adj idx="1" val="270"/>
                  <dgm:adj idx="2" val="0"/>
                </dgm:adjLst>
              </dgm:shape>
            </dgm:if>
            <dgm:if name="Name15" axis="ch" ptType="node" func="cnt" op="equ" val="5">
              <dgm:shape xmlns:r="http://schemas.openxmlformats.org/officeDocument/2006/relationships" type="pie" r:blip="">
                <dgm:adjLst>
                  <dgm:adj idx="1" val="270"/>
                  <dgm:adj idx="2" val="342"/>
                </dgm:adjLst>
              </dgm:shape>
            </dgm:if>
            <dgm:if name="Name16" axis="ch" ptType="node" func="cnt" op="equ" val="6">
              <dgm:shape xmlns:r="http://schemas.openxmlformats.org/officeDocument/2006/relationships" type="pie" r:blip="">
                <dgm:adjLst>
                  <dgm:adj idx="1" val="270"/>
                  <dgm:adj idx="2" val="330"/>
                </dgm:adjLst>
              </dgm:shape>
            </dgm:if>
            <dgm:else name="Name17">
              <dgm:shape xmlns:r="http://schemas.openxmlformats.org/officeDocument/2006/relationships" type="pie" r:blip="">
                <dgm:adjLst>
                  <dgm:adj idx="1" val="270"/>
                  <dgm:adj idx="2" val="321.4286"/>
                </dgm:adjLst>
              </dgm:shape>
            </dgm:else>
          </dgm:choose>
          <dgm:choose name="Name18">
            <dgm:if name="Name19" func="var" arg="dir" op="equ" val="norm">
              <dgm:presOf axis="ch desOrSelf" ptType="node node" st="1 1" cnt="1 0"/>
            </dgm:if>
            <dgm:else name="Name20">
              <dgm:choose name="Name21">
                <dgm:if name="Name22" axis="ch" ptType="node" func="cnt" op="equ" val="1">
                  <dgm:presOf axis="ch desOrSelf" ptType="node node" st="1 1" cnt="1 0"/>
                </dgm:if>
                <dgm:if name="Name23" axis="ch" ptType="node" func="cnt" op="equ" val="2">
                  <dgm:presOf axis="ch desOrSelf" ptType="node node" st="2 1" cnt="1 0"/>
                </dgm:if>
                <dgm:if name="Name24" axis="ch" ptType="node" func="cnt" op="equ" val="3">
                  <dgm:presOf axis="ch desOrSelf" ptType="node node" st="3 1" cnt="1 0"/>
                </dgm:if>
                <dgm:if name="Name25" axis="ch" ptType="node" func="cnt" op="equ" val="4">
                  <dgm:presOf axis="ch desOrSelf" ptType="node node" st="4 1" cnt="1 0"/>
                </dgm:if>
                <dgm:if name="Name26" axis="ch" ptType="node" func="cnt" op="equ" val="5">
                  <dgm:presOf axis="ch desOrSelf" ptType="node node" st="5 1" cnt="1 0"/>
                </dgm:if>
                <dgm:if name="Name27" axis="ch" ptType="node" func="cnt" op="equ" val="6">
                  <dgm:presOf axis="ch desOrSelf" ptType="node node" st="6 1" cnt="1 0"/>
                </dgm:if>
                <dgm:else name="Name28">
                  <dgm:presOf axis="ch desOrSelf" ptType="node node" st="7 1" cnt="1 0"/>
                </dgm:else>
              </dgm:choose>
            </dgm:else>
          </dgm:choose>
          <dgm:constrLst/>
          <dgm:ruleLst/>
        </dgm:layoutNode>
        <dgm:layoutNode name="dummy1a" moveWith="wedge1">
          <dgm:alg type="sp"/>
          <dgm:shape xmlns:r="http://schemas.openxmlformats.org/officeDocument/2006/relationships" r:blip="">
            <dgm:adjLst/>
          </dgm:shape>
          <dgm:presOf/>
          <dgm:constrLst>
            <dgm:constr type="w" val="1"/>
            <dgm:constr type="h" val="1"/>
          </dgm:constrLst>
          <dgm:ruleLst/>
        </dgm:layoutNode>
        <dgm:layoutNode name="dummy1b" moveWith="wedge1">
          <dgm:alg type="sp"/>
          <dgm:shape xmlns:r="http://schemas.openxmlformats.org/officeDocument/2006/relationships" r:blip="">
            <dgm:adjLst/>
          </dgm:shape>
          <dgm:presOf/>
          <dgm:constrLst>
            <dgm:constr type="w" val="1"/>
            <dgm:constr type="h" val="1"/>
          </dgm:constrLst>
          <dgm:ruleLst/>
        </dgm:layoutNode>
        <dgm:layoutNode name="wedge1Tx" moveWith="wedge1">
          <dgm:varLst>
            <dgm:chMax val="0"/>
            <dgm:chPref val="0"/>
            <dgm:bulletEnabled val="1"/>
          </dgm:varLst>
          <dgm:alg type="tx"/>
          <dgm:shape xmlns:r="http://schemas.openxmlformats.org/officeDocument/2006/relationships" type="rect" r:blip="" hideGeom="1">
            <dgm:adjLst/>
          </dgm:shape>
          <dgm:choose name="Name29">
            <dgm:if name="Name30" func="var" arg="dir" op="equ" val="norm">
              <dgm:presOf axis="ch desOrSelf" ptType="node node" st="1 1" cnt="1 0"/>
            </dgm:if>
            <dgm:else name="Name31">
              <dgm:choose name="Name32">
                <dgm:if name="Name33" axis="ch" ptType="node" func="cnt" op="equ" val="1">
                  <dgm:presOf axis="ch desOrSelf" ptType="node node" st="1 1" cnt="1 0"/>
                </dgm:if>
                <dgm:if name="Name34" axis="ch" ptType="node" func="cnt" op="equ" val="2">
                  <dgm:presOf axis="ch desOrSelf" ptType="node node" st="2 1" cnt="1 0"/>
                </dgm:if>
                <dgm:if name="Name35" axis="ch" ptType="node" func="cnt" op="equ" val="3">
                  <dgm:presOf axis="ch desOrSelf" ptType="node node" st="3 1" cnt="1 0"/>
                </dgm:if>
                <dgm:if name="Name36" axis="ch" ptType="node" func="cnt" op="equ" val="4">
                  <dgm:presOf axis="ch desOrSelf" ptType="node node" st="4 1" cnt="1 0"/>
                </dgm:if>
                <dgm:if name="Name37" axis="ch" ptType="node" func="cnt" op="equ" val="5">
                  <dgm:presOf axis="ch desOrSelf" ptType="node node" st="5 1" cnt="1 0"/>
                </dgm:if>
                <dgm:if name="Name38" axis="ch" ptType="node" func="cnt" op="equ" val="6">
                  <dgm:presOf axis="ch desOrSelf" ptType="node node" st="6 1" cnt="1 0"/>
                </dgm:if>
                <dgm:else name="Name39">
                  <dgm:presOf axis="ch desOrSelf" ptType="node node" st="7 1" cnt="1 0"/>
                </dgm:else>
              </dgm:choose>
            </dgm:else>
          </dgm:choose>
          <dgm:constrLst>
            <dgm:constr type="tMarg" refType="primFontSz" fact="0.1"/>
            <dgm:constr type="bMarg" refType="primFontSz" fact="0.1"/>
            <dgm:constr type="lMarg" refType="primFontSz" fact="0.1"/>
            <dgm:constr type="rMarg" refType="primFontSz" fact="0.1"/>
            <dgm:constr type="primFontSz" val="65"/>
          </dgm:constrLst>
          <dgm:ruleLst>
            <dgm:rule type="primFontSz" val="5" fact="NaN" max="NaN"/>
          </dgm:ruleLst>
        </dgm:layoutNode>
      </dgm:if>
      <dgm:else name="Name40"/>
    </dgm:choose>
    <dgm:choose name="Name41">
      <dgm:if name="Name42" axis="ch" ptType="node" func="cnt" op="gte" val="2">
        <dgm:layoutNode name="wedge2">
          <dgm:alg type="sp"/>
          <dgm:choose name="Name43">
            <dgm:if name="Name44" axis="ch" ptType="node" func="cnt" op="equ" val="2">
              <dgm:shape xmlns:r="http://schemas.openxmlformats.org/officeDocument/2006/relationships" type="pie" r:blip="">
                <dgm:adjLst>
                  <dgm:adj idx="1" val="90"/>
                  <dgm:adj idx="2" val="270"/>
                </dgm:adjLst>
              </dgm:shape>
            </dgm:if>
            <dgm:if name="Name45" axis="ch" ptType="node" func="cnt" op="equ" val="3">
              <dgm:shape xmlns:r="http://schemas.openxmlformats.org/officeDocument/2006/relationships" type="pie" r:blip="">
                <dgm:adjLst>
                  <dgm:adj idx="1" val="30"/>
                  <dgm:adj idx="2" val="150"/>
                </dgm:adjLst>
              </dgm:shape>
            </dgm:if>
            <dgm:if name="Name46" axis="ch" ptType="node" func="cnt" op="equ" val="4">
              <dgm:shape xmlns:r="http://schemas.openxmlformats.org/officeDocument/2006/relationships" type="pie" r:blip="">
                <dgm:adjLst>
                  <dgm:adj idx="1" val="0"/>
                  <dgm:adj idx="2" val="90"/>
                </dgm:adjLst>
              </dgm:shape>
            </dgm:if>
            <dgm:if name="Name47" axis="ch" ptType="node" func="cnt" op="equ" val="5">
              <dgm:shape xmlns:r="http://schemas.openxmlformats.org/officeDocument/2006/relationships" type="pie" r:blip="">
                <dgm:adjLst>
                  <dgm:adj idx="1" val="342"/>
                  <dgm:adj idx="2" val="54"/>
                </dgm:adjLst>
              </dgm:shape>
            </dgm:if>
            <dgm:if name="Name48" axis="ch" ptType="node" func="cnt" op="equ" val="6">
              <dgm:shape xmlns:r="http://schemas.openxmlformats.org/officeDocument/2006/relationships" type="pie" r:blip="">
                <dgm:adjLst>
                  <dgm:adj idx="1" val="330"/>
                  <dgm:adj idx="2" val="30"/>
                </dgm:adjLst>
              </dgm:shape>
            </dgm:if>
            <dgm:else name="Name49">
              <dgm:shape xmlns:r="http://schemas.openxmlformats.org/officeDocument/2006/relationships" type="pie" r:blip="">
                <dgm:adjLst>
                  <dgm:adj idx="1" val="321.4286"/>
                  <dgm:adj idx="2" val="12.85714"/>
                </dgm:adjLst>
              </dgm:shape>
            </dgm:else>
          </dgm:choose>
          <dgm:choose name="Name50">
            <dgm:if name="Name51" func="var" arg="dir" op="equ" val="norm">
              <dgm:presOf axis="ch desOrSelf" ptType="node node" st="2 1" cnt="1 0"/>
            </dgm:if>
            <dgm:else name="Name52">
              <dgm:choose name="Name53">
                <dgm:if name="Name54" axis="ch" ptType="node" func="cnt" op="equ" val="2">
                  <dgm:presOf axis="ch desOrSelf" ptType="node node" st="1 1" cnt="1 0"/>
                </dgm:if>
                <dgm:if name="Name55" axis="ch" ptType="node" func="cnt" op="equ" val="3">
                  <dgm:presOf axis="ch desOrSelf" ptType="node node" st="2 1" cnt="1 0"/>
                </dgm:if>
                <dgm:if name="Name56" axis="ch" ptType="node" func="cnt" op="equ" val="4">
                  <dgm:presOf axis="ch desOrSelf" ptType="node node" st="3 1" cnt="1 0"/>
                </dgm:if>
                <dgm:if name="Name57" axis="ch" ptType="node" func="cnt" op="equ" val="5">
                  <dgm:presOf axis="ch desOrSelf" ptType="node node" st="4 1" cnt="1 0"/>
                </dgm:if>
                <dgm:if name="Name58" axis="ch" ptType="node" func="cnt" op="equ" val="6">
                  <dgm:presOf axis="ch desOrSelf" ptType="node node" st="5 1" cnt="1 0"/>
                </dgm:if>
                <dgm:else name="Name59">
                  <dgm:presOf axis="ch desOrSelf" ptType="node node" st="6 1" cnt="1 0"/>
                </dgm:else>
              </dgm:choose>
            </dgm:else>
          </dgm:choose>
          <dgm:constrLst/>
          <dgm:ruleLst/>
        </dgm:layoutNode>
        <dgm:layoutNode name="dummy2a" moveWith="wedge2">
          <dgm:alg type="sp"/>
          <dgm:shape xmlns:r="http://schemas.openxmlformats.org/officeDocument/2006/relationships" r:blip="">
            <dgm:adjLst/>
          </dgm:shape>
          <dgm:presOf/>
          <dgm:constrLst>
            <dgm:constr type="w" val="1"/>
            <dgm:constr type="h" val="1"/>
          </dgm:constrLst>
          <dgm:ruleLst/>
        </dgm:layoutNode>
        <dgm:layoutNode name="dummy2b" moveWith="wedge2">
          <dgm:alg type="sp"/>
          <dgm:shape xmlns:r="http://schemas.openxmlformats.org/officeDocument/2006/relationships" r:blip="">
            <dgm:adjLst/>
          </dgm:shape>
          <dgm:presOf/>
          <dgm:constrLst>
            <dgm:constr type="w" val="1"/>
            <dgm:constr type="h" val="1"/>
          </dgm:constrLst>
          <dgm:ruleLst/>
        </dgm:layoutNode>
        <dgm:layoutNode name="wedge2Tx" moveWith="wedge2">
          <dgm:varLst>
            <dgm:chMax val="0"/>
            <dgm:chPref val="0"/>
            <dgm:bulletEnabled val="1"/>
          </dgm:varLst>
          <dgm:alg type="tx"/>
          <dgm:shape xmlns:r="http://schemas.openxmlformats.org/officeDocument/2006/relationships" type="rect" r:blip="" hideGeom="1">
            <dgm:adjLst/>
          </dgm:shape>
          <dgm:choose name="Name60">
            <dgm:if name="Name61" func="var" arg="dir" op="equ" val="norm">
              <dgm:presOf axis="ch desOrSelf" ptType="node node" st="2 1" cnt="1 0"/>
            </dgm:if>
            <dgm:else name="Name62">
              <dgm:choose name="Name63">
                <dgm:if name="Name64" axis="ch" ptType="node" func="cnt" op="equ" val="2">
                  <dgm:presOf axis="ch desOrSelf" ptType="node node" st="1 1" cnt="1 0"/>
                </dgm:if>
                <dgm:if name="Name65" axis="ch" ptType="node" func="cnt" op="equ" val="3">
                  <dgm:presOf axis="ch desOrSelf" ptType="node node" st="2 1" cnt="1 0"/>
                </dgm:if>
                <dgm:if name="Name66" axis="ch" ptType="node" func="cnt" op="equ" val="4">
                  <dgm:presOf axis="ch desOrSelf" ptType="node node" st="3 1" cnt="1 0"/>
                </dgm:if>
                <dgm:if name="Name67" axis="ch" ptType="node" func="cnt" op="equ" val="5">
                  <dgm:presOf axis="ch desOrSelf" ptType="node node" st="4 1" cnt="1 0"/>
                </dgm:if>
                <dgm:if name="Name68" axis="ch" ptType="node" func="cnt" op="equ" val="6">
                  <dgm:presOf axis="ch desOrSelf" ptType="node node" st="5 1" cnt="1 0"/>
                </dgm:if>
                <dgm:else name="Name69">
                  <dgm:presOf axis="ch desOrSelf" ptType="node node" st="6 1" cnt="1 0"/>
                </dgm:else>
              </dgm:choose>
            </dgm:else>
          </dgm:choose>
          <dgm:constrLst>
            <dgm:constr type="tMarg" refType="primFontSz" fact="0.1"/>
            <dgm:constr type="bMarg" refType="primFontSz" fact="0.1"/>
            <dgm:constr type="lMarg" refType="primFontSz" fact="0.1"/>
            <dgm:constr type="rMarg" refType="primFontSz" fact="0.1"/>
            <dgm:constr type="primFontSz" val="65"/>
          </dgm:constrLst>
          <dgm:ruleLst>
            <dgm:rule type="primFontSz" val="5" fact="NaN" max="NaN"/>
          </dgm:ruleLst>
        </dgm:layoutNode>
      </dgm:if>
      <dgm:else name="Name70"/>
    </dgm:choose>
    <dgm:choose name="Name71">
      <dgm:if name="Name72" axis="ch" ptType="node" func="cnt" op="gte" val="3">
        <dgm:layoutNode name="wedge3">
          <dgm:alg type="sp"/>
          <dgm:choose name="Name73">
            <dgm:if name="Name74" axis="ch" ptType="node" func="cnt" op="equ" val="3">
              <dgm:shape xmlns:r="http://schemas.openxmlformats.org/officeDocument/2006/relationships" type="pie" r:blip="">
                <dgm:adjLst>
                  <dgm:adj idx="1" val="150"/>
                  <dgm:adj idx="2" val="270"/>
                </dgm:adjLst>
              </dgm:shape>
            </dgm:if>
            <dgm:if name="Name75" axis="ch" ptType="node" func="cnt" op="equ" val="4">
              <dgm:shape xmlns:r="http://schemas.openxmlformats.org/officeDocument/2006/relationships" type="pie" r:blip="">
                <dgm:adjLst>
                  <dgm:adj idx="1" val="90"/>
                  <dgm:adj idx="2" val="180"/>
                </dgm:adjLst>
              </dgm:shape>
            </dgm:if>
            <dgm:if name="Name76" axis="ch" ptType="node" func="cnt" op="equ" val="5">
              <dgm:shape xmlns:r="http://schemas.openxmlformats.org/officeDocument/2006/relationships" type="pie" r:blip="">
                <dgm:adjLst>
                  <dgm:adj idx="1" val="54"/>
                  <dgm:adj idx="2" val="126"/>
                </dgm:adjLst>
              </dgm:shape>
            </dgm:if>
            <dgm:if name="Name77" axis="ch" ptType="node" func="cnt" op="equ" val="6">
              <dgm:shape xmlns:r="http://schemas.openxmlformats.org/officeDocument/2006/relationships" type="pie" r:blip="">
                <dgm:adjLst>
                  <dgm:adj idx="1" val="30"/>
                  <dgm:adj idx="2" val="90"/>
                </dgm:adjLst>
              </dgm:shape>
            </dgm:if>
            <dgm:else name="Name78">
              <dgm:shape xmlns:r="http://schemas.openxmlformats.org/officeDocument/2006/relationships" type="pie" r:blip="">
                <dgm:adjLst>
                  <dgm:adj idx="1" val="12.85714"/>
                  <dgm:adj idx="2" val="64.28571"/>
                </dgm:adjLst>
              </dgm:shape>
            </dgm:else>
          </dgm:choose>
          <dgm:choose name="Name79">
            <dgm:if name="Name80" func="var" arg="dir" op="equ" val="norm">
              <dgm:presOf axis="ch desOrSelf" ptType="node node" st="3 1" cnt="1 0"/>
            </dgm:if>
            <dgm:else name="Name81">
              <dgm:choose name="Name82">
                <dgm:if name="Name83" axis="ch" ptType="node" func="cnt" op="equ" val="3">
                  <dgm:presOf axis="ch desOrSelf" ptType="node node" st="1 1" cnt="1 0"/>
                </dgm:if>
                <dgm:if name="Name84" axis="ch" ptType="node" func="cnt" op="equ" val="4">
                  <dgm:presOf axis="ch desOrSelf" ptType="node node" st="2 1" cnt="1 0"/>
                </dgm:if>
                <dgm:if name="Name85" axis="ch" ptType="node" func="cnt" op="equ" val="5">
                  <dgm:presOf axis="ch desOrSelf" ptType="node node" st="3 1" cnt="1 0"/>
                </dgm:if>
                <dgm:if name="Name86" axis="ch" ptType="node" func="cnt" op="equ" val="6">
                  <dgm:presOf axis="ch desOrSelf" ptType="node node" st="4 1" cnt="1 0"/>
                </dgm:if>
                <dgm:else name="Name87">
                  <dgm:presOf axis="ch desOrSelf" ptType="node node" st="5 1" cnt="1 0"/>
                </dgm:else>
              </dgm:choose>
            </dgm:else>
          </dgm:choose>
          <dgm:constrLst/>
          <dgm:ruleLst/>
        </dgm:layoutNode>
        <dgm:layoutNode name="dummy3a" moveWith="wedge3">
          <dgm:alg type="sp"/>
          <dgm:shape xmlns:r="http://schemas.openxmlformats.org/officeDocument/2006/relationships" r:blip="">
            <dgm:adjLst/>
          </dgm:shape>
          <dgm:presOf/>
          <dgm:constrLst>
            <dgm:constr type="w" val="1"/>
            <dgm:constr type="h" val="1"/>
          </dgm:constrLst>
          <dgm:ruleLst/>
        </dgm:layoutNode>
        <dgm:layoutNode name="dummy3b" moveWith="wedge3">
          <dgm:alg type="sp"/>
          <dgm:shape xmlns:r="http://schemas.openxmlformats.org/officeDocument/2006/relationships" r:blip="">
            <dgm:adjLst/>
          </dgm:shape>
          <dgm:presOf/>
          <dgm:constrLst>
            <dgm:constr type="w" val="1"/>
            <dgm:constr type="h" val="1"/>
          </dgm:constrLst>
          <dgm:ruleLst/>
        </dgm:layoutNode>
        <dgm:layoutNode name="wedge3Tx" moveWith="wedge3">
          <dgm:varLst>
            <dgm:chMax val="0"/>
            <dgm:chPref val="0"/>
            <dgm:bulletEnabled val="1"/>
          </dgm:varLst>
          <dgm:alg type="tx"/>
          <dgm:shape xmlns:r="http://schemas.openxmlformats.org/officeDocument/2006/relationships" type="rect" r:blip="" hideGeom="1">
            <dgm:adjLst/>
          </dgm:shape>
          <dgm:choose name="Name88">
            <dgm:if name="Name89" func="var" arg="dir" op="equ" val="norm">
              <dgm:presOf axis="ch desOrSelf" ptType="node node" st="3 1" cnt="1 0"/>
            </dgm:if>
            <dgm:else name="Name90">
              <dgm:choose name="Name91">
                <dgm:if name="Name92" axis="ch" ptType="node" func="cnt" op="equ" val="3">
                  <dgm:presOf axis="ch desOrSelf" ptType="node node" st="1 1" cnt="1 0"/>
                </dgm:if>
                <dgm:if name="Name93" axis="ch" ptType="node" func="cnt" op="equ" val="4">
                  <dgm:presOf axis="ch desOrSelf" ptType="node node" st="2 1" cnt="1 0"/>
                </dgm:if>
                <dgm:if name="Name94" axis="ch" ptType="node" func="cnt" op="equ" val="5">
                  <dgm:presOf axis="ch desOrSelf" ptType="node node" st="3 1" cnt="1 0"/>
                </dgm:if>
                <dgm:if name="Name95" axis="ch" ptType="node" func="cnt" op="equ" val="6">
                  <dgm:presOf axis="ch desOrSelf" ptType="node node" st="4 1" cnt="1 0"/>
                </dgm:if>
                <dgm:else name="Name96">
                  <dgm:presOf axis="ch desOrSelf" ptType="node node" st="5 1" cnt="1 0"/>
                </dgm:else>
              </dgm:choose>
            </dgm:else>
          </dgm:choose>
          <dgm:constrLst>
            <dgm:constr type="tMarg" refType="primFontSz" fact="0.1"/>
            <dgm:constr type="bMarg" refType="primFontSz" fact="0.1"/>
            <dgm:constr type="lMarg" refType="primFontSz" fact="0.1"/>
            <dgm:constr type="rMarg" refType="primFontSz" fact="0.1"/>
            <dgm:constr type="primFontSz" val="65"/>
          </dgm:constrLst>
          <dgm:ruleLst>
            <dgm:rule type="primFontSz" val="5" fact="NaN" max="NaN"/>
          </dgm:ruleLst>
        </dgm:layoutNode>
      </dgm:if>
      <dgm:else name="Name97"/>
    </dgm:choose>
    <dgm:choose name="Name98">
      <dgm:if name="Name99" axis="ch" ptType="node" func="cnt" op="gte" val="4">
        <dgm:layoutNode name="wedge4">
          <dgm:alg type="sp"/>
          <dgm:choose name="Name100">
            <dgm:if name="Name101" axis="ch" ptType="node" func="cnt" op="equ" val="4">
              <dgm:shape xmlns:r="http://schemas.openxmlformats.org/officeDocument/2006/relationships" type="pie" r:blip="">
                <dgm:adjLst>
                  <dgm:adj idx="1" val="180"/>
                  <dgm:adj idx="2" val="270"/>
                </dgm:adjLst>
              </dgm:shape>
            </dgm:if>
            <dgm:if name="Name102" axis="ch" ptType="node" func="cnt" op="equ" val="5">
              <dgm:shape xmlns:r="http://schemas.openxmlformats.org/officeDocument/2006/relationships" type="pie" r:blip="">
                <dgm:adjLst>
                  <dgm:adj idx="1" val="126"/>
                  <dgm:adj idx="2" val="198"/>
                </dgm:adjLst>
              </dgm:shape>
            </dgm:if>
            <dgm:if name="Name103" axis="ch" ptType="node" func="cnt" op="equ" val="6">
              <dgm:shape xmlns:r="http://schemas.openxmlformats.org/officeDocument/2006/relationships" type="pie" r:blip="">
                <dgm:adjLst>
                  <dgm:adj idx="1" val="90"/>
                  <dgm:adj idx="2" val="150"/>
                </dgm:adjLst>
              </dgm:shape>
            </dgm:if>
            <dgm:else name="Name104">
              <dgm:shape xmlns:r="http://schemas.openxmlformats.org/officeDocument/2006/relationships" type="pie" r:blip="">
                <dgm:adjLst>
                  <dgm:adj idx="1" val="64.2871"/>
                  <dgm:adj idx="2" val="115.7143"/>
                </dgm:adjLst>
              </dgm:shape>
            </dgm:else>
          </dgm:choose>
          <dgm:choose name="Name105">
            <dgm:if name="Name106" func="var" arg="dir" op="equ" val="norm">
              <dgm:presOf axis="ch desOrSelf" ptType="node node" st="4 1" cnt="1 0"/>
            </dgm:if>
            <dgm:else name="Name107">
              <dgm:choose name="Name108">
                <dgm:if name="Name109" axis="ch" ptType="node" func="cnt" op="equ" val="4">
                  <dgm:presOf axis="ch desOrSelf" ptType="node node" st="1 1" cnt="1 0"/>
                </dgm:if>
                <dgm:if name="Name110" axis="ch" ptType="node" func="cnt" op="equ" val="5">
                  <dgm:presOf axis="ch desOrSelf" ptType="node node" st="2 1" cnt="1 0"/>
                </dgm:if>
                <dgm:if name="Name111" axis="ch" ptType="node" func="cnt" op="equ" val="6">
                  <dgm:presOf axis="ch desOrSelf" ptType="node node" st="3 1" cnt="1 0"/>
                </dgm:if>
                <dgm:else name="Name112">
                  <dgm:presOf axis="ch desOrSelf" ptType="node node" st="4 1" cnt="1 0"/>
                </dgm:else>
              </dgm:choose>
            </dgm:else>
          </dgm:choose>
          <dgm:constrLst/>
          <dgm:ruleLst/>
        </dgm:layoutNode>
        <dgm:layoutNode name="dummy4a" moveWith="wedge4">
          <dgm:alg type="sp"/>
          <dgm:shape xmlns:r="http://schemas.openxmlformats.org/officeDocument/2006/relationships" r:blip="">
            <dgm:adjLst/>
          </dgm:shape>
          <dgm:presOf/>
          <dgm:constrLst>
            <dgm:constr type="w" val="1"/>
            <dgm:constr type="h" val="1"/>
          </dgm:constrLst>
          <dgm:ruleLst/>
        </dgm:layoutNode>
        <dgm:layoutNode name="dummy4b" moveWith="wedge4">
          <dgm:alg type="sp"/>
          <dgm:shape xmlns:r="http://schemas.openxmlformats.org/officeDocument/2006/relationships" r:blip="">
            <dgm:adjLst/>
          </dgm:shape>
          <dgm:presOf/>
          <dgm:constrLst>
            <dgm:constr type="w" val="1"/>
            <dgm:constr type="h" val="1"/>
          </dgm:constrLst>
          <dgm:ruleLst/>
        </dgm:layoutNode>
        <dgm:layoutNode name="wedge4Tx" moveWith="wedge4">
          <dgm:varLst>
            <dgm:chMax val="0"/>
            <dgm:chPref val="0"/>
            <dgm:bulletEnabled val="1"/>
          </dgm:varLst>
          <dgm:alg type="tx"/>
          <dgm:shape xmlns:r="http://schemas.openxmlformats.org/officeDocument/2006/relationships" type="rect" r:blip="" hideGeom="1">
            <dgm:adjLst/>
          </dgm:shape>
          <dgm:choose name="Name113">
            <dgm:if name="Name114" func="var" arg="dir" op="equ" val="norm">
              <dgm:presOf axis="ch desOrSelf" ptType="node node" st="4 1" cnt="1 0"/>
            </dgm:if>
            <dgm:else name="Name115">
              <dgm:choose name="Name116">
                <dgm:if name="Name117" axis="ch" ptType="node" func="cnt" op="equ" val="4">
                  <dgm:presOf axis="ch desOrSelf" ptType="node node" st="1 1" cnt="1 0"/>
                </dgm:if>
                <dgm:if name="Name118" axis="ch" ptType="node" func="cnt" op="equ" val="5">
                  <dgm:presOf axis="ch desOrSelf" ptType="node node" st="2 1" cnt="1 0"/>
                </dgm:if>
                <dgm:if name="Name119" axis="ch" ptType="node" func="cnt" op="equ" val="6">
                  <dgm:presOf axis="ch desOrSelf" ptType="node node" st="3 1" cnt="1 0"/>
                </dgm:if>
                <dgm:else name="Name120">
                  <dgm:presOf axis="ch desOrSelf" ptType="node node" st="4 1" cnt="1 0"/>
                </dgm:else>
              </dgm:choose>
            </dgm:else>
          </dgm:choose>
          <dgm:constrLst>
            <dgm:constr type="tMarg" refType="primFontSz" fact="0.1"/>
            <dgm:constr type="bMarg" refType="primFontSz" fact="0.1"/>
            <dgm:constr type="lMarg" refType="primFontSz" fact="0.1"/>
            <dgm:constr type="rMarg" refType="primFontSz" fact="0.1"/>
            <dgm:constr type="primFontSz" val="65"/>
          </dgm:constrLst>
          <dgm:ruleLst>
            <dgm:rule type="primFontSz" val="5" fact="NaN" max="NaN"/>
          </dgm:ruleLst>
        </dgm:layoutNode>
      </dgm:if>
      <dgm:else name="Name121"/>
    </dgm:choose>
    <dgm:choose name="Name122">
      <dgm:if name="Name123" axis="ch" ptType="node" func="cnt" op="gte" val="5">
        <dgm:layoutNode name="wedge5">
          <dgm:alg type="sp"/>
          <dgm:choose name="Name124">
            <dgm:if name="Name125" axis="ch" ptType="node" func="cnt" op="equ" val="5">
              <dgm:shape xmlns:r="http://schemas.openxmlformats.org/officeDocument/2006/relationships" type="pie" r:blip="">
                <dgm:adjLst>
                  <dgm:adj idx="1" val="198"/>
                  <dgm:adj idx="2" val="270"/>
                </dgm:adjLst>
              </dgm:shape>
            </dgm:if>
            <dgm:if name="Name126" axis="ch" ptType="node" func="cnt" op="equ" val="6">
              <dgm:shape xmlns:r="http://schemas.openxmlformats.org/officeDocument/2006/relationships" type="pie" r:blip="">
                <dgm:adjLst>
                  <dgm:adj idx="1" val="150"/>
                  <dgm:adj idx="2" val="210"/>
                </dgm:adjLst>
              </dgm:shape>
            </dgm:if>
            <dgm:else name="Name127">
              <dgm:shape xmlns:r="http://schemas.openxmlformats.org/officeDocument/2006/relationships" type="pie" r:blip="">
                <dgm:adjLst>
                  <dgm:adj idx="1" val="115.7143"/>
                  <dgm:adj idx="2" val="167.1429"/>
                </dgm:adjLst>
              </dgm:shape>
            </dgm:else>
          </dgm:choose>
          <dgm:choose name="Name128">
            <dgm:if name="Name129" func="var" arg="dir" op="equ" val="norm">
              <dgm:presOf axis="ch desOrSelf" ptType="node node" st="5 1" cnt="1 0"/>
            </dgm:if>
            <dgm:else name="Name130">
              <dgm:choose name="Name131">
                <dgm:if name="Name132" axis="ch" ptType="node" func="cnt" op="equ" val="5">
                  <dgm:presOf axis="ch desOrSelf" ptType="node node" st="1 1" cnt="1 0"/>
                </dgm:if>
                <dgm:if name="Name133" axis="ch" ptType="node" func="cnt" op="equ" val="6">
                  <dgm:presOf axis="ch desOrSelf" ptType="node node" st="2 1" cnt="1 0"/>
                </dgm:if>
                <dgm:else name="Name134">
                  <dgm:presOf axis="ch desOrSelf" ptType="node node" st="3 1" cnt="1 0"/>
                </dgm:else>
              </dgm:choose>
            </dgm:else>
          </dgm:choose>
          <dgm:constrLst/>
          <dgm:ruleLst/>
        </dgm:layoutNode>
        <dgm:layoutNode name="dummy5a" moveWith="wedge5">
          <dgm:alg type="sp"/>
          <dgm:shape xmlns:r="http://schemas.openxmlformats.org/officeDocument/2006/relationships" r:blip="">
            <dgm:adjLst/>
          </dgm:shape>
          <dgm:presOf/>
          <dgm:constrLst>
            <dgm:constr type="w" val="1"/>
            <dgm:constr type="h" val="1"/>
          </dgm:constrLst>
          <dgm:ruleLst/>
        </dgm:layoutNode>
        <dgm:layoutNode name="dummy5b" moveWith="wedge5">
          <dgm:alg type="sp"/>
          <dgm:shape xmlns:r="http://schemas.openxmlformats.org/officeDocument/2006/relationships" r:blip="">
            <dgm:adjLst/>
          </dgm:shape>
          <dgm:presOf/>
          <dgm:constrLst>
            <dgm:constr type="w" val="1"/>
            <dgm:constr type="h" val="1"/>
          </dgm:constrLst>
          <dgm:ruleLst/>
        </dgm:layoutNode>
        <dgm:layoutNode name="wedge5Tx" moveWith="wedge5">
          <dgm:varLst>
            <dgm:chMax val="0"/>
            <dgm:chPref val="0"/>
            <dgm:bulletEnabled val="1"/>
          </dgm:varLst>
          <dgm:alg type="tx"/>
          <dgm:shape xmlns:r="http://schemas.openxmlformats.org/officeDocument/2006/relationships" type="rect" r:blip="" hideGeom="1">
            <dgm:adjLst/>
          </dgm:shape>
          <dgm:choose name="Name135">
            <dgm:if name="Name136" func="var" arg="dir" op="equ" val="norm">
              <dgm:presOf axis="ch desOrSelf" ptType="node node" st="5 1" cnt="1 0"/>
            </dgm:if>
            <dgm:else name="Name137">
              <dgm:choose name="Name138">
                <dgm:if name="Name139" axis="ch" ptType="node" func="cnt" op="equ" val="5">
                  <dgm:presOf axis="ch desOrSelf" ptType="node node" st="1 1" cnt="1 0"/>
                </dgm:if>
                <dgm:if name="Name140" axis="ch" ptType="node" func="cnt" op="equ" val="6">
                  <dgm:presOf axis="ch desOrSelf" ptType="node node" st="2 1" cnt="1 0"/>
                </dgm:if>
                <dgm:else name="Name141">
                  <dgm:presOf axis="ch desOrSelf" ptType="node node" st="3 1" cnt="1 0"/>
                </dgm:else>
              </dgm:choose>
            </dgm:else>
          </dgm:choose>
          <dgm:constrLst>
            <dgm:constr type="tMarg" refType="primFontSz" fact="0.1"/>
            <dgm:constr type="bMarg" refType="primFontSz" fact="0.1"/>
            <dgm:constr type="lMarg" refType="primFontSz" fact="0.1"/>
            <dgm:constr type="rMarg" refType="primFontSz" fact="0.1"/>
            <dgm:constr type="primFontSz" val="65"/>
          </dgm:constrLst>
          <dgm:ruleLst>
            <dgm:rule type="primFontSz" val="5" fact="NaN" max="NaN"/>
          </dgm:ruleLst>
        </dgm:layoutNode>
      </dgm:if>
      <dgm:else name="Name142"/>
    </dgm:choose>
    <dgm:choose name="Name143">
      <dgm:if name="Name144" axis="ch" ptType="node" func="cnt" op="gte" val="6">
        <dgm:layoutNode name="wedge6">
          <dgm:alg type="sp"/>
          <dgm:choose name="Name145">
            <dgm:if name="Name146" axis="ch" ptType="node" func="cnt" op="equ" val="6">
              <dgm:shape xmlns:r="http://schemas.openxmlformats.org/officeDocument/2006/relationships" type="pie" r:blip="">
                <dgm:adjLst>
                  <dgm:adj idx="1" val="210"/>
                  <dgm:adj idx="2" val="270"/>
                </dgm:adjLst>
              </dgm:shape>
            </dgm:if>
            <dgm:else name="Name147">
              <dgm:shape xmlns:r="http://schemas.openxmlformats.org/officeDocument/2006/relationships" type="pie" r:blip="">
                <dgm:adjLst>
                  <dgm:adj idx="1" val="167.1429"/>
                  <dgm:adj idx="2" val="218.5714"/>
                </dgm:adjLst>
              </dgm:shape>
            </dgm:else>
          </dgm:choose>
          <dgm:choose name="Name148">
            <dgm:if name="Name149" func="var" arg="dir" op="equ" val="norm">
              <dgm:presOf axis="ch desOrSelf" ptType="node node" st="6 1" cnt="1 0"/>
            </dgm:if>
            <dgm:else name="Name150">
              <dgm:choose name="Name151">
                <dgm:if name="Name152" axis="ch" ptType="node" func="cnt" op="equ" val="6">
                  <dgm:presOf axis="ch desOrSelf" ptType="node node" st="1 1" cnt="1 0"/>
                </dgm:if>
                <dgm:else name="Name153">
                  <dgm:presOf axis="ch desOrSelf" ptType="node node" st="2 1" cnt="1 0"/>
                </dgm:else>
              </dgm:choose>
            </dgm:else>
          </dgm:choose>
          <dgm:constrLst/>
          <dgm:ruleLst/>
        </dgm:layoutNode>
        <dgm:layoutNode name="dummy6a" moveWith="wedge6">
          <dgm:alg type="sp"/>
          <dgm:shape xmlns:r="http://schemas.openxmlformats.org/officeDocument/2006/relationships" r:blip="">
            <dgm:adjLst/>
          </dgm:shape>
          <dgm:presOf/>
          <dgm:constrLst>
            <dgm:constr type="w" val="1"/>
            <dgm:constr type="h" val="1"/>
          </dgm:constrLst>
          <dgm:ruleLst/>
        </dgm:layoutNode>
        <dgm:layoutNode name="dummy6b" moveWith="wedge6">
          <dgm:alg type="sp"/>
          <dgm:shape xmlns:r="http://schemas.openxmlformats.org/officeDocument/2006/relationships" r:blip="">
            <dgm:adjLst/>
          </dgm:shape>
          <dgm:presOf/>
          <dgm:constrLst>
            <dgm:constr type="w" val="1"/>
            <dgm:constr type="h" val="1"/>
          </dgm:constrLst>
          <dgm:ruleLst/>
        </dgm:layoutNode>
        <dgm:layoutNode name="wedge6Tx" moveWith="wedge6">
          <dgm:varLst>
            <dgm:chMax val="0"/>
            <dgm:chPref val="0"/>
            <dgm:bulletEnabled val="1"/>
          </dgm:varLst>
          <dgm:alg type="tx"/>
          <dgm:shape xmlns:r="http://schemas.openxmlformats.org/officeDocument/2006/relationships" type="rect" r:blip="" hideGeom="1">
            <dgm:adjLst/>
          </dgm:shape>
          <dgm:choose name="Name154">
            <dgm:if name="Name155" func="var" arg="dir" op="equ" val="norm">
              <dgm:presOf axis="ch desOrSelf" ptType="node node" st="6 1" cnt="1 0"/>
            </dgm:if>
            <dgm:else name="Name156">
              <dgm:choose name="Name157">
                <dgm:if name="Name158" axis="ch" ptType="node" func="cnt" op="equ" val="6">
                  <dgm:presOf axis="ch desOrSelf" ptType="node node" st="1 1" cnt="1 0"/>
                </dgm:if>
                <dgm:else name="Name159">
                  <dgm:presOf axis="ch desOrSelf" ptType="node node" st="2 1" cnt="1 0"/>
                </dgm:else>
              </dgm:choose>
            </dgm:else>
          </dgm:choose>
          <dgm:constrLst>
            <dgm:constr type="tMarg" refType="primFontSz" fact="0.1"/>
            <dgm:constr type="bMarg" refType="primFontSz" fact="0.1"/>
            <dgm:constr type="lMarg" refType="primFontSz" fact="0.1"/>
            <dgm:constr type="rMarg" refType="primFontSz" fact="0.1"/>
            <dgm:constr type="primFontSz" val="65"/>
          </dgm:constrLst>
          <dgm:ruleLst>
            <dgm:rule type="primFontSz" val="5" fact="NaN" max="NaN"/>
          </dgm:ruleLst>
        </dgm:layoutNode>
      </dgm:if>
      <dgm:else name="Name160"/>
    </dgm:choose>
    <dgm:choose name="Name161">
      <dgm:if name="Name162" axis="ch" ptType="node" func="cnt" op="gte" val="7">
        <dgm:layoutNode name="wedge7">
          <dgm:alg type="sp"/>
          <dgm:shape xmlns:r="http://schemas.openxmlformats.org/officeDocument/2006/relationships" type="pie" r:blip="">
            <dgm:adjLst>
              <dgm:adj idx="1" val="218.5714"/>
              <dgm:adj idx="2" val="270"/>
            </dgm:adjLst>
          </dgm:shape>
          <dgm:choose name="Name163">
            <dgm:if name="Name164" func="var" arg="dir" op="equ" val="norm">
              <dgm:presOf axis="ch desOrSelf" ptType="node node" st="7 1" cnt="1 0"/>
            </dgm:if>
            <dgm:else name="Name165">
              <dgm:presOf axis="ch desOrSelf" ptType="node node" st="1 1" cnt="1 0"/>
            </dgm:else>
          </dgm:choose>
          <dgm:constrLst/>
          <dgm:ruleLst/>
        </dgm:layoutNode>
        <dgm:layoutNode name="dummy7a" moveWith="wedge7">
          <dgm:alg type="sp"/>
          <dgm:shape xmlns:r="http://schemas.openxmlformats.org/officeDocument/2006/relationships" r:blip="">
            <dgm:adjLst/>
          </dgm:shape>
          <dgm:presOf/>
          <dgm:constrLst>
            <dgm:constr type="w" val="1"/>
            <dgm:constr type="h" val="1"/>
          </dgm:constrLst>
          <dgm:ruleLst/>
        </dgm:layoutNode>
        <dgm:layoutNode name="dummy7b" moveWith="wedge7">
          <dgm:alg type="sp"/>
          <dgm:shape xmlns:r="http://schemas.openxmlformats.org/officeDocument/2006/relationships" r:blip="">
            <dgm:adjLst/>
          </dgm:shape>
          <dgm:presOf/>
          <dgm:constrLst>
            <dgm:constr type="w" val="1"/>
            <dgm:constr type="h" val="1"/>
          </dgm:constrLst>
          <dgm:ruleLst/>
        </dgm:layoutNode>
        <dgm:layoutNode name="wedge7Tx" moveWith="wedge7">
          <dgm:varLst>
            <dgm:chMax val="0"/>
            <dgm:chPref val="0"/>
            <dgm:bulletEnabled val="1"/>
          </dgm:varLst>
          <dgm:alg type="tx"/>
          <dgm:shape xmlns:r="http://schemas.openxmlformats.org/officeDocument/2006/relationships" type="rect" r:blip="" hideGeom="1">
            <dgm:adjLst/>
          </dgm:shape>
          <dgm:choose name="Name166">
            <dgm:if name="Name167" func="var" arg="dir" op="equ" val="norm">
              <dgm:presOf axis="ch desOrSelf" ptType="node node" st="7 1" cnt="1 0"/>
            </dgm:if>
            <dgm:else name="Name168">
              <dgm:presOf axis="ch desOrSelf" ptType="node node" st="1 1" cnt="1 0"/>
            </dgm:else>
          </dgm:choose>
          <dgm:constrLst>
            <dgm:constr type="tMarg" refType="primFontSz" fact="0.1"/>
            <dgm:constr type="bMarg" refType="primFontSz" fact="0.1"/>
            <dgm:constr type="lMarg" refType="primFontSz" fact="0.1"/>
            <dgm:constr type="rMarg" refType="primFontSz" fact="0.1"/>
            <dgm:constr type="primFontSz" val="65"/>
          </dgm:constrLst>
          <dgm:ruleLst>
            <dgm:rule type="primFontSz" val="5" fact="NaN" max="NaN"/>
          </dgm:ruleLst>
        </dgm:layoutNode>
      </dgm:if>
      <dgm:else name="Name169"/>
    </dgm:choose>
    <dgm:choose name="Name170">
      <dgm:if name="Name171" axis="ch" ptType="node" func="cnt" op="equ" val="1">
        <dgm:forEach name="Name172" axis="ch" ptType="sibTrans" hideLastTrans="0" cnt="1">
          <dgm:layoutNode name="arrowWedge1single" styleLbl="fgSibTrans2D1">
            <dgm:choose name="Name173">
              <dgm:if name="Name174" func="var" arg="dir" op="equ" val="norm">
                <dgm:alg type="conn">
                  <dgm:param type="connRout" val="longCurve"/>
                  <dgm:param type="srcNode" val="dummy1a"/>
                  <dgm:param type="dstNode" val="dummy1b"/>
                  <dgm:param type="begPts" val="tL"/>
                  <dgm:param type="endPts" val="tR"/>
                  <dgm:param type="begSty" val="arr"/>
                  <dgm:param type="endSty" val="noArr"/>
                </dgm:alg>
              </dgm:if>
              <dgm:else name="Name175">
                <dgm:alg type="conn">
                  <dgm:param type="connRout" val="longCurve"/>
                  <dgm:param type="srcNode" val="dummy1a"/>
                  <dgm:param type="dstNode" val="dummy1b"/>
                  <dgm:param type="begPts" val="tL"/>
                  <dgm:param type="endPts" val="tR"/>
                  <dgm:param type="begSty" val="noArr"/>
                  <dgm:param type="endSty" val="arr"/>
                </dgm:alg>
              </dgm:else>
            </dgm:choose>
            <dgm:shape xmlns:r="http://schemas.openxmlformats.org/officeDocument/2006/relationships" type="conn" r:blip="">
              <dgm:adjLst/>
            </dgm:shape>
            <dgm:presOf/>
            <dgm:constrLst>
              <dgm:constr type="w" val="1"/>
              <dgm:constr type="begPad"/>
              <dgm:constr type="endPad"/>
            </dgm:constrLst>
            <dgm:ruleLst/>
          </dgm:layoutNode>
        </dgm:forEach>
      </dgm:if>
      <dgm:if name="Name176" axis="ch" ptType="node" func="cnt" op="gte" val="2">
        <dgm:forEach name="Name177" axis="ch" ptType="sibTrans" hideLastTrans="0" cnt="1">
          <dgm:layoutNode name="arrowWedge1" styleLbl="fgSibTrans2D1">
            <dgm:choose name="Name178">
              <dgm:if name="Name179" func="var" arg="dir" op="equ" val="norm">
                <dgm:alg type="conn">
                  <dgm:param type="connRout" val="curve"/>
                  <dgm:param type="srcNode" val="dummy1a"/>
                  <dgm:param type="dstNode" val="dummy1b"/>
                  <dgm:param type="begPts" val="tL"/>
                  <dgm:param type="endPts" val="tL"/>
                  <dgm:param type="begSty" val="noArr"/>
                  <dgm:param type="endSty" val="arr"/>
                </dgm:alg>
              </dgm:if>
              <dgm:else name="Name180">
                <dgm:alg type="conn">
                  <dgm:param type="connRout" val="curve"/>
                  <dgm:param type="srcNode" val="dummy1a"/>
                  <dgm:param type="dstNode" val="dummy1b"/>
                  <dgm:param type="begPts" val="tL"/>
                  <dgm:param type="endPts" val="tL"/>
                  <dgm:param type="begSty" val="arr"/>
                  <dgm:param type="endSty" val="noArr"/>
                </dgm:alg>
              </dgm:else>
            </dgm:choose>
            <dgm:shape xmlns:r="http://schemas.openxmlformats.org/officeDocument/2006/relationships" type="conn" r:blip="">
              <dgm:adjLst/>
            </dgm:shape>
            <dgm:presOf/>
            <dgm:constrLst>
              <dgm:constr type="w" val="1"/>
              <dgm:constr type="begPad"/>
              <dgm:constr type="endPad"/>
            </dgm:constrLst>
            <dgm:ruleLst/>
          </dgm:layoutNode>
        </dgm:forEach>
      </dgm:if>
      <dgm:else name="Name181"/>
    </dgm:choose>
    <dgm:forEach name="Name182" axis="ch" ptType="sibTrans" hideLastTrans="0" st="2" cnt="1">
      <dgm:layoutNode name="arrowWedge2" styleLbl="fgSibTrans2D1">
        <dgm:choose name="Name183">
          <dgm:if name="Name184" func="var" arg="dir" op="equ" val="norm">
            <dgm:alg type="conn">
              <dgm:param type="connRout" val="curve"/>
              <dgm:param type="srcNode" val="dummy2a"/>
              <dgm:param type="dstNode" val="dummy2b"/>
              <dgm:param type="begPts" val="tL"/>
              <dgm:param type="endPts" val="tL"/>
              <dgm:param type="begSty" val="noArr"/>
              <dgm:param type="endSty" val="arr"/>
            </dgm:alg>
          </dgm:if>
          <dgm:else name="Name185">
            <dgm:alg type="conn">
              <dgm:param type="connRout" val="curve"/>
              <dgm:param type="srcNode" val="dummy2a"/>
              <dgm:param type="dstNode" val="dummy2b"/>
              <dgm:param type="begPts" val="tL"/>
              <dgm:param type="endPts" val="tL"/>
              <dgm:param type="begSty" val="arr"/>
              <dgm:param type="endSty" val="noArr"/>
            </dgm:alg>
          </dgm:else>
        </dgm:choose>
        <dgm:shape xmlns:r="http://schemas.openxmlformats.org/officeDocument/2006/relationships" type="conn" r:blip="">
          <dgm:adjLst/>
        </dgm:shape>
        <dgm:presOf/>
        <dgm:constrLst>
          <dgm:constr type="w" val="1"/>
          <dgm:constr type="begPad"/>
          <dgm:constr type="endPad"/>
        </dgm:constrLst>
        <dgm:ruleLst/>
      </dgm:layoutNode>
    </dgm:forEach>
    <dgm:forEach name="Name186" axis="ch" ptType="sibTrans" hideLastTrans="0" st="3" cnt="1">
      <dgm:layoutNode name="arrowWedge3" styleLbl="fgSibTrans2D1">
        <dgm:choose name="Name187">
          <dgm:if name="Name188" func="var" arg="dir" op="equ" val="norm">
            <dgm:alg type="conn">
              <dgm:param type="connRout" val="curve"/>
              <dgm:param type="srcNode" val="dummy3a"/>
              <dgm:param type="dstNode" val="dummy3b"/>
              <dgm:param type="begPts" val="tL"/>
              <dgm:param type="endPts" val="tL"/>
              <dgm:param type="begSty" val="noArr"/>
              <dgm:param type="endSty" val="arr"/>
            </dgm:alg>
          </dgm:if>
          <dgm:else name="Name189">
            <dgm:alg type="conn">
              <dgm:param type="connRout" val="curve"/>
              <dgm:param type="srcNode" val="dummy3a"/>
              <dgm:param type="dstNode" val="dummy3b"/>
              <dgm:param type="begPts" val="tL"/>
              <dgm:param type="endPts" val="tL"/>
              <dgm:param type="begSty" val="arr"/>
              <dgm:param type="endSty" val="noArr"/>
            </dgm:alg>
          </dgm:else>
        </dgm:choose>
        <dgm:shape xmlns:r="http://schemas.openxmlformats.org/officeDocument/2006/relationships" type="conn" r:blip="">
          <dgm:adjLst/>
        </dgm:shape>
        <dgm:presOf/>
        <dgm:constrLst>
          <dgm:constr type="w" val="1"/>
          <dgm:constr type="begPad"/>
          <dgm:constr type="endPad"/>
        </dgm:constrLst>
        <dgm:ruleLst/>
      </dgm:layoutNode>
    </dgm:forEach>
    <dgm:forEach name="Name190" axis="ch" ptType="sibTrans" hideLastTrans="0" st="4" cnt="1">
      <dgm:layoutNode name="arrowWedge4" styleLbl="fgSibTrans2D1">
        <dgm:choose name="Name191">
          <dgm:if name="Name192" func="var" arg="dir" op="equ" val="norm">
            <dgm:alg type="conn">
              <dgm:param type="connRout" val="curve"/>
              <dgm:param type="srcNode" val="dummy4a"/>
              <dgm:param type="dstNode" val="dummy4b"/>
              <dgm:param type="begPts" val="tL"/>
              <dgm:param type="endPts" val="tL"/>
              <dgm:param type="begSty" val="noArr"/>
              <dgm:param type="endSty" val="arr"/>
            </dgm:alg>
          </dgm:if>
          <dgm:else name="Name193">
            <dgm:alg type="conn">
              <dgm:param type="connRout" val="curve"/>
              <dgm:param type="srcNode" val="dummy4a"/>
              <dgm:param type="dstNode" val="dummy4b"/>
              <dgm:param type="begPts" val="tL"/>
              <dgm:param type="endPts" val="tL"/>
              <dgm:param type="begSty" val="arr"/>
              <dgm:param type="endSty" val="noArr"/>
            </dgm:alg>
          </dgm:else>
        </dgm:choose>
        <dgm:shape xmlns:r="http://schemas.openxmlformats.org/officeDocument/2006/relationships" type="conn" r:blip="">
          <dgm:adjLst/>
        </dgm:shape>
        <dgm:presOf/>
        <dgm:constrLst>
          <dgm:constr type="w" val="1"/>
          <dgm:constr type="begPad"/>
          <dgm:constr type="endPad"/>
        </dgm:constrLst>
        <dgm:ruleLst/>
      </dgm:layoutNode>
    </dgm:forEach>
    <dgm:forEach name="Name194" axis="ch" ptType="sibTrans" hideLastTrans="0" st="5" cnt="1">
      <dgm:layoutNode name="arrowWedge5" styleLbl="fgSibTrans2D1">
        <dgm:choose name="Name195">
          <dgm:if name="Name196" func="var" arg="dir" op="equ" val="norm">
            <dgm:alg type="conn">
              <dgm:param type="connRout" val="curve"/>
              <dgm:param type="srcNode" val="dummy5a"/>
              <dgm:param type="dstNode" val="dummy5b"/>
              <dgm:param type="begPts" val="tL"/>
              <dgm:param type="endPts" val="tL"/>
              <dgm:param type="begSty" val="noArr"/>
              <dgm:param type="endSty" val="arr"/>
            </dgm:alg>
          </dgm:if>
          <dgm:else name="Name197">
            <dgm:alg type="conn">
              <dgm:param type="connRout" val="curve"/>
              <dgm:param type="srcNode" val="dummy5a"/>
              <dgm:param type="dstNode" val="dummy5b"/>
              <dgm:param type="begPts" val="tL"/>
              <dgm:param type="endPts" val="tL"/>
              <dgm:param type="begSty" val="arr"/>
              <dgm:param type="endSty" val="noArr"/>
            </dgm:alg>
          </dgm:else>
        </dgm:choose>
        <dgm:shape xmlns:r="http://schemas.openxmlformats.org/officeDocument/2006/relationships" type="conn" r:blip="">
          <dgm:adjLst/>
        </dgm:shape>
        <dgm:presOf/>
        <dgm:constrLst>
          <dgm:constr type="w" val="1"/>
          <dgm:constr type="begPad"/>
          <dgm:constr type="endPad"/>
        </dgm:constrLst>
        <dgm:ruleLst/>
      </dgm:layoutNode>
    </dgm:forEach>
    <dgm:forEach name="Name198" axis="ch" ptType="sibTrans" hideLastTrans="0" st="6" cnt="1">
      <dgm:layoutNode name="arrowWedge6" styleLbl="fgSibTrans2D1">
        <dgm:choose name="Name199">
          <dgm:if name="Name200" func="var" arg="dir" op="equ" val="norm">
            <dgm:alg type="conn">
              <dgm:param type="connRout" val="curve"/>
              <dgm:param type="srcNode" val="dummy6a"/>
              <dgm:param type="dstNode" val="dummy6b"/>
              <dgm:param type="begPts" val="tL"/>
              <dgm:param type="endPts" val="tL"/>
              <dgm:param type="begSty" val="noArr"/>
              <dgm:param type="endSty" val="arr"/>
            </dgm:alg>
          </dgm:if>
          <dgm:else name="Name201">
            <dgm:alg type="conn">
              <dgm:param type="connRout" val="curve"/>
              <dgm:param type="srcNode" val="dummy6a"/>
              <dgm:param type="dstNode" val="dummy6b"/>
              <dgm:param type="begPts" val="tL"/>
              <dgm:param type="endPts" val="tL"/>
              <dgm:param type="begSty" val="arr"/>
              <dgm:param type="endSty" val="noArr"/>
            </dgm:alg>
          </dgm:else>
        </dgm:choose>
        <dgm:shape xmlns:r="http://schemas.openxmlformats.org/officeDocument/2006/relationships" type="conn" r:blip="">
          <dgm:adjLst/>
        </dgm:shape>
        <dgm:presOf/>
        <dgm:constrLst>
          <dgm:constr type="w" val="1"/>
          <dgm:constr type="begPad"/>
          <dgm:constr type="endPad"/>
        </dgm:constrLst>
        <dgm:ruleLst/>
      </dgm:layoutNode>
    </dgm:forEach>
    <dgm:forEach name="Name202" axis="ch" ptType="sibTrans" hideLastTrans="0" st="7" cnt="1">
      <dgm:layoutNode name="arrowWedge7" styleLbl="fgSibTrans2D1">
        <dgm:choose name="Name203">
          <dgm:if name="Name204" func="var" arg="dir" op="equ" val="norm">
            <dgm:alg type="conn">
              <dgm:param type="connRout" val="curve"/>
              <dgm:param type="srcNode" val="dummy7a"/>
              <dgm:param type="dstNode" val="dummy7b"/>
              <dgm:param type="begPts" val="tL"/>
              <dgm:param type="endPts" val="tL"/>
              <dgm:param type="begSty" val="noArr"/>
              <dgm:param type="endSty" val="arr"/>
            </dgm:alg>
          </dgm:if>
          <dgm:else name="Name205">
            <dgm:alg type="conn">
              <dgm:param type="connRout" val="curve"/>
              <dgm:param type="srcNode" val="dummy7a"/>
              <dgm:param type="dstNode" val="dummy7b"/>
              <dgm:param type="begPts" val="tL"/>
              <dgm:param type="endPts" val="tL"/>
              <dgm:param type="begSty" val="arr"/>
              <dgm:param type="endSty" val="noArr"/>
            </dgm:alg>
          </dgm:else>
        </dgm:choose>
        <dgm:shape xmlns:r="http://schemas.openxmlformats.org/officeDocument/2006/relationships" type="conn" r:blip="">
          <dgm:adjLst/>
        </dgm:shape>
        <dgm:presOf/>
        <dgm:constrLst>
          <dgm:constr type="w" val="1"/>
          <dgm:constr type="begPad"/>
          <dgm:constr type="endPad"/>
        </dgm:constrLst>
        <dgm:ruleLst/>
      </dgm:layoutNode>
    </dgm:forEach>
  </dgm:layoutNode>
</dgm:layoutDef>
</file>

<file path=ppt/diagrams/layout2.xml><?xml version="1.0" encoding="utf-8"?>
<dgm:layoutDef xmlns:dgm="http://schemas.openxmlformats.org/drawingml/2006/diagram" xmlns:a="http://schemas.openxmlformats.org/drawingml/2006/main" uniqueId="urn:microsoft.com/office/officeart/2005/8/layout/process5">
  <dgm:title val=""/>
  <dgm:desc val=""/>
  <dgm:catLst>
    <dgm:cat type="process" pri="17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7" srcId="0" destId="1" srcOrd="0" destOrd="0"/>
        <dgm:cxn modelId="8" srcId="0" destId="2" srcOrd="1" destOrd="0"/>
        <dgm:cxn modelId="9" srcId="0" destId="3" srcOrd="2" destOrd="0"/>
        <dgm:cxn modelId="10" srcId="0" destId="4" srcOrd="3" destOrd="0"/>
        <dgm:cxn modelId="11" srcId="0" destId="5" srcOrd="4"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diagram">
    <dgm:varLst>
      <dgm:dir/>
      <dgm:resizeHandles val="exact"/>
    </dgm:varLst>
    <dgm:choose name="Name0">
      <dgm:if name="Name1" axis="self" func="var" arg="dir" op="equ" val="norm">
        <dgm:alg type="snake">
          <dgm:param type="grDir" val="tL"/>
          <dgm:param type="flowDir" val="row"/>
          <dgm:param type="contDir" val="revDir"/>
          <dgm:param type="bkpt" val="endCnv"/>
        </dgm:alg>
      </dgm:if>
      <dgm:else name="Name2">
        <dgm:alg type="snake">
          <dgm:param type="grDir" val="tR"/>
          <dgm:param type="flowDir" val="row"/>
          <dgm:param type="contDir" val="revDir"/>
          <dgm:param type="bkpt" val="endCnv"/>
        </dgm:alg>
      </dgm:else>
    </dgm:choose>
    <dgm:shape xmlns:r="http://schemas.openxmlformats.org/officeDocument/2006/relationships" r:blip="">
      <dgm:adjLst/>
    </dgm:shape>
    <dgm:presOf/>
    <dgm:constrLst>
      <dgm:constr type="w" for="ch" ptType="node" refType="w"/>
      <dgm:constr type="w" for="ch" forName="sibTrans" refType="w" refFor="ch" refPtType="node" op="equ" fact="0.4"/>
      <dgm:constr type="sp" refType="w" refFor="ch" refForName="sibTrans" op="equ"/>
      <dgm:constr type="primFontSz" for="ch" ptType="node" op="equ" val="65"/>
      <dgm:constr type="primFontSz" for="des" forName="connectorText" op="equ" val="55"/>
      <dgm:constr type="primFontSz" for="des" forName="connectorText" refType="primFontSz" refFor="ch" refPtType="node" op="lte" fact="0.8"/>
    </dgm:constrLst>
    <dgm:ruleLst/>
    <dgm:forEach name="nodesForEach" axis="ch" ptType="node">
      <dgm:layoutNode name="node">
        <dgm:varLst>
          <dgm:bulletEnabled val="1"/>
        </dgm:varLst>
        <dgm:alg type="tx"/>
        <dgm:shape xmlns:r="http://schemas.openxmlformats.org/officeDocument/2006/relationships" type="roundRect" r:blip="">
          <dgm:adjLst>
            <dgm:adj idx="1" val="0.1"/>
          </dgm:adjLst>
        </dgm:shape>
        <dgm:presOf axis="desOrSelf" ptType="node"/>
        <dgm:constrLst>
          <dgm:constr type="h" refType="w" fact="0.6"/>
          <dgm:constr type="tMarg" refType="primFontSz" fact="0.3"/>
          <dgm:constr type="bMarg" refType="primFontSz" fact="0.3"/>
          <dgm:constr type="lMarg" refType="primFontSz" fact="0.3"/>
          <dgm:constr type="rMarg" refType="primFontSz" fact="0.3"/>
        </dgm:constrLst>
        <dgm:ruleLst>
          <dgm:rule type="primFontSz" val="5" fact="NaN" max="NaN"/>
        </dgm:ruleLst>
      </dgm:layoutNode>
      <dgm:forEach name="sibTransForEach" axis="followSib" ptType="sibTrans" cnt="1">
        <dgm:layoutNode name="sibTrans">
          <dgm:alg type="conn">
            <dgm:param type="begPts" val="auto"/>
            <dgm:param type="endPts" val="auto"/>
          </dgm:alg>
          <dgm:shape xmlns:r="http://schemas.openxmlformats.org/officeDocument/2006/relationships" type="conn" r:blip="">
            <dgm:adjLst/>
          </dgm:shape>
          <dgm:presOf axis="self"/>
          <dgm:constrLst>
            <dgm:constr type="h" refType="w" fact="0.62"/>
            <dgm:constr type="connDist"/>
          </dgm:constrLst>
          <dgm:ruleLst/>
          <dgm:layoutNode name="connectorText">
            <dgm:alg type="tx">
              <dgm:param type="autoTxRot" val="upr"/>
            </dgm:alg>
            <dgm:shape xmlns:r="http://schemas.openxmlformats.org/officeDocument/2006/relationships" type="conn" r:blip="" hideGeom="1">
              <dgm:adjLst/>
            </dgm:shape>
            <dgm:presOf axis="self"/>
            <dgm:constrLst>
              <dgm:constr type="lMarg"/>
              <dgm:constr type="rMarg"/>
              <dgm:constr type="tMarg"/>
              <dgm:constr type="bMarg"/>
            </dgm:constrLst>
            <dgm:ruleLst>
              <dgm:rule type="primFontSz" val="5" fact="NaN" max="NaN"/>
            </dgm:ruleLst>
          </dgm:layoutNode>
        </dgm:layoutNode>
      </dgm:forEach>
    </dgm:forEach>
  </dgm:layoutNode>
</dgm:layoutDef>
</file>

<file path=ppt/diagrams/layout3.xml><?xml version="1.0" encoding="utf-8"?>
<dgm:layoutDef xmlns:dgm="http://schemas.openxmlformats.org/drawingml/2006/diagram" xmlns:a="http://schemas.openxmlformats.org/drawingml/2006/main" uniqueId="urn:microsoft.com/office/officeart/2005/8/layout/hProcess11">
  <dgm:title val=""/>
  <dgm:desc val=""/>
  <dgm:catLst>
    <dgm:cat type="process" pri="8000"/>
    <dgm:cat type="convert" pri="14000"/>
  </dgm:catLst>
  <dgm:sampData useDef="1">
    <dgm:dataModel>
      <dgm:ptLst/>
      <dgm:bg/>
      <dgm:whole/>
    </dgm:dataModel>
  </dgm:sampData>
  <dgm:styleData>
    <dgm:dataModel>
      <dgm:ptLst>
        <dgm:pt modelId="0" type="doc"/>
        <dgm:pt modelId="1"/>
        <dgm:pt modelId="2"/>
      </dgm:ptLst>
      <dgm:cxnLst>
        <dgm:cxn modelId="4" srcId="0" destId="1" srcOrd="0" destOrd="0"/>
        <dgm:cxn modelId="5"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dir/>
      <dgm:resizeHandles val="exact"/>
    </dgm:varLst>
    <dgm:alg type="composite"/>
    <dgm:shape xmlns:r="http://schemas.openxmlformats.org/officeDocument/2006/relationships" r:blip="">
      <dgm:adjLst/>
    </dgm:shape>
    <dgm:presOf/>
    <dgm:choose name="Name1">
      <dgm:if name="Name2" func="var" arg="dir" op="equ" val="norm">
        <dgm:constrLst>
          <dgm:constr type="w" for="ch" forName="arrow" refType="w"/>
          <dgm:constr type="h" for="ch" forName="arrow" refType="h" fact="0.4"/>
          <dgm:constr type="ctrY" for="ch" forName="arrow" refType="h" fact="0.5"/>
          <dgm:constr type="l" for="ch" forName="arrow"/>
          <dgm:constr type="w" for="ch" forName="points" refType="w" fact="0.9"/>
          <dgm:constr type="h" for="ch" forName="points" refType="h"/>
          <dgm:constr type="t" for="ch" forName="points"/>
          <dgm:constr type="l" for="ch" forName="points"/>
        </dgm:constrLst>
      </dgm:if>
      <dgm:else name="Name3">
        <dgm:constrLst>
          <dgm:constr type="w" for="ch" forName="arrow" refType="w"/>
          <dgm:constr type="h" for="ch" forName="arrow" refType="h" fact="0.4"/>
          <dgm:constr type="ctrY" for="ch" forName="arrow" refType="h" fact="0.5"/>
          <dgm:constr type="r" for="ch" forName="arrow" refType="w"/>
          <dgm:constr type="w" for="ch" forName="points" refType="w" fact="0.9"/>
          <dgm:constr type="h" for="ch" forName="points" refType="h"/>
          <dgm:constr type="t" for="ch" forName="points"/>
          <dgm:constr type="r" for="ch" forName="points" refType="w"/>
        </dgm:constrLst>
      </dgm:else>
    </dgm:choose>
    <dgm:ruleLst/>
    <dgm:layoutNode name="arrow" styleLbl="bgShp">
      <dgm:alg type="sp"/>
      <dgm:choose name="Name4">
        <dgm:if name="Name5" func="var" arg="dir" op="equ" val="norm">
          <dgm:shape xmlns:r="http://schemas.openxmlformats.org/officeDocument/2006/relationships" type="notchedRightArrow" r:blip="">
            <dgm:adjLst/>
          </dgm:shape>
        </dgm:if>
        <dgm:else name="Name6">
          <dgm:shape xmlns:r="http://schemas.openxmlformats.org/officeDocument/2006/relationships" rot="180" type="notchedRightArrow" r:blip="">
            <dgm:adjLst/>
          </dgm:shape>
        </dgm:else>
      </dgm:choose>
      <dgm:presOf/>
      <dgm:constrLst/>
      <dgm:ruleLst/>
    </dgm:layoutNode>
    <dgm:layoutNode name="points">
      <dgm:choose name="Name7">
        <dgm:if name="Name8" func="var" arg="dir" op="equ" val="norm">
          <dgm:alg type="lin">
            <dgm:param type="linDir" val="fromL"/>
          </dgm:alg>
        </dgm:if>
        <dgm:else name="Name9">
          <dgm:alg type="lin">
            <dgm:param type="linDir" val="fromR"/>
          </dgm:alg>
        </dgm:else>
      </dgm:choose>
      <dgm:shape xmlns:r="http://schemas.openxmlformats.org/officeDocument/2006/relationships" r:blip="">
        <dgm:adjLst/>
      </dgm:shape>
      <dgm:presOf/>
      <dgm:constrLst>
        <dgm:constr type="w" for="ch" forName="compositeA" refType="w"/>
        <dgm:constr type="h" for="ch" forName="compositeA" refType="h"/>
        <dgm:constr type="w" for="ch" forName="compositeB" refType="w" refFor="ch" refForName="compositeA" op="equ"/>
        <dgm:constr type="h" for="ch" forName="compositeB" refType="h" refFor="ch" refForName="compositeA" op="equ"/>
        <dgm:constr type="primFontSz" for="des" ptType="node" op="equ" val="65"/>
        <dgm:constr type="w" for="ch" forName="space" refType="w" refFor="ch" refForName="compositeA" op="equ" fact="0.05"/>
      </dgm:constrLst>
      <dgm:ruleLst/>
      <dgm:forEach name="Name10" axis="ch" ptType="node">
        <dgm:choose name="Name11">
          <dgm:if name="Name12" axis="self" ptType="node" func="posOdd" op="equ" val="1">
            <dgm:layoutNode name="compositeA">
              <dgm:alg type="composite"/>
              <dgm:shape xmlns:r="http://schemas.openxmlformats.org/officeDocument/2006/relationships" r:blip="">
                <dgm:adjLst/>
              </dgm:shape>
              <dgm:presOf/>
              <dgm:constrLst>
                <dgm:constr type="w" for="ch" forName="textA" refType="w"/>
                <dgm:constr type="h" for="ch" forName="textA" refType="h" fact="0.4"/>
                <dgm:constr type="t" for="ch" forName="textA"/>
                <dgm:constr type="l" for="ch" forName="textA"/>
                <dgm:constr type="h" for="ch" forName="circleA" refType="h" fact="0.1"/>
                <dgm:constr type="h" for="ch" forName="circleA" refType="w" op="lte"/>
                <dgm:constr type="w" for="ch" forName="circleA" refType="h" refFor="ch" refForName="circleA" op="equ"/>
                <dgm:constr type="ctrY" for="ch" forName="circleA" refType="h" fact="0.5"/>
                <dgm:constr type="ctrX" for="ch" forName="circleA" refType="w" refFor="ch" refForName="textA" fact="0.5"/>
                <dgm:constr type="w" for="ch" forName="spaceA" refType="w"/>
                <dgm:constr type="h" for="ch" forName="spaceA" refType="h" fact="0.4"/>
                <dgm:constr type="b" for="ch" forName="spaceA" refType="h"/>
                <dgm:constr type="l" for="ch" forName="spaceA"/>
              </dgm:constrLst>
              <dgm:ruleLst/>
              <dgm:layoutNode name="textA" styleLbl="revTx">
                <dgm:varLst>
                  <dgm:bulletEnabled val="1"/>
                </dgm:varLst>
                <dgm:alg type="tx">
                  <dgm:param type="txAnchorVert" val="b"/>
                  <dgm:param type="txAnchorVertCh" val="b"/>
                  <dgm:param type="txAnchorHorzCh" val="ctr"/>
                </dgm:alg>
                <dgm:shape xmlns:r="http://schemas.openxmlformats.org/officeDocument/2006/relationships" type="rect" r:blip="">
                  <dgm:adjLst/>
                </dgm:shape>
                <dgm:presOf axis="desOrSelf" ptType="node"/>
                <dgm:constrLst/>
                <dgm:ruleLst>
                  <dgm:rule type="primFontSz" val="5" fact="NaN" max="NaN"/>
                </dgm:ruleLst>
              </dgm:layoutNode>
              <dgm:layoutNode name="circleA">
                <dgm:alg type="sp"/>
                <dgm:shape xmlns:r="http://schemas.openxmlformats.org/officeDocument/2006/relationships" type="ellipse" r:blip="">
                  <dgm:adjLst/>
                </dgm:shape>
                <dgm:presOf/>
                <dgm:constrLst/>
                <dgm:ruleLst/>
              </dgm:layoutNode>
              <dgm:layoutNode name="spaceA">
                <dgm:alg type="sp"/>
                <dgm:shape xmlns:r="http://schemas.openxmlformats.org/officeDocument/2006/relationships" r:blip="">
                  <dgm:adjLst/>
                </dgm:shape>
                <dgm:presOf/>
                <dgm:constrLst/>
                <dgm:ruleLst/>
              </dgm:layoutNode>
            </dgm:layoutNode>
          </dgm:if>
          <dgm:else name="Name13">
            <dgm:layoutNode name="compositeB">
              <dgm:alg type="composite"/>
              <dgm:shape xmlns:r="http://schemas.openxmlformats.org/officeDocument/2006/relationships" r:blip="">
                <dgm:adjLst/>
              </dgm:shape>
              <dgm:presOf/>
              <dgm:constrLst>
                <dgm:constr type="w" for="ch" forName="textB" refType="w"/>
                <dgm:constr type="h" for="ch" forName="textB" refType="h" fact="0.4"/>
                <dgm:constr type="b" for="ch" forName="textB" refType="h"/>
                <dgm:constr type="l" for="ch" forName="textB"/>
                <dgm:constr type="h" for="ch" forName="circleB" refType="h" fact="0.1"/>
                <dgm:constr type="w" for="ch" forName="circleB" refType="h" refFor="ch" refForName="circleB" op="equ"/>
                <dgm:constr type="h" for="ch" forName="circleB" refType="w" op="lte"/>
                <dgm:constr type="ctrY" for="ch" forName="circleB" refType="h" fact="0.5"/>
                <dgm:constr type="ctrX" for="ch" forName="circleB" refType="w" refFor="ch" refForName="textB" fact="0.5"/>
                <dgm:constr type="w" for="ch" forName="spaceB" refType="w"/>
                <dgm:constr type="h" for="ch" forName="spaceB" refType="h" fact="0.4"/>
                <dgm:constr type="t" for="ch" forName="spaceB"/>
                <dgm:constr type="l" for="ch" forName="spaceB"/>
              </dgm:constrLst>
              <dgm:ruleLst/>
              <dgm:layoutNode name="textB" styleLbl="revTx">
                <dgm:varLst>
                  <dgm:bulletEnabled val="1"/>
                </dgm:varLst>
                <dgm:alg type="tx">
                  <dgm:param type="txAnchorVert" val="t"/>
                  <dgm:param type="txAnchorVertCh" val="t"/>
                  <dgm:param type="txAnchorHorzCh" val="ctr"/>
                </dgm:alg>
                <dgm:shape xmlns:r="http://schemas.openxmlformats.org/officeDocument/2006/relationships" type="rect" r:blip="">
                  <dgm:adjLst/>
                </dgm:shape>
                <dgm:presOf axis="desOrSelf" ptType="node"/>
                <dgm:constrLst/>
                <dgm:ruleLst>
                  <dgm:rule type="primFontSz" val="5" fact="NaN" max="NaN"/>
                </dgm:ruleLst>
              </dgm:layoutNode>
              <dgm:layoutNode name="circleB">
                <dgm:alg type="sp"/>
                <dgm:shape xmlns:r="http://schemas.openxmlformats.org/officeDocument/2006/relationships" type="ellipse" r:blip="">
                  <dgm:adjLst/>
                </dgm:shape>
                <dgm:presOf/>
                <dgm:constrLst/>
                <dgm:ruleLst/>
              </dgm:layoutNode>
              <dgm:layoutNode name="spaceB">
                <dgm:alg type="sp"/>
                <dgm:shape xmlns:r="http://schemas.openxmlformats.org/officeDocument/2006/relationships" r:blip="">
                  <dgm:adjLst/>
                </dgm:shape>
                <dgm:presOf/>
                <dgm:constrLst/>
                <dgm:ruleLst/>
              </dgm:layoutNode>
            </dgm:layoutNode>
          </dgm:else>
        </dgm:choose>
        <dgm:forEach name="Name14" axis="followSib" ptType="sibTrans" cnt="1">
          <dgm:layoutNode name="space">
            <dgm:alg type="sp"/>
            <dgm:shape xmlns:r="http://schemas.openxmlformats.org/officeDocument/2006/relationships" r:blip="">
              <dgm:adjLst/>
            </dgm:shape>
            <dgm:presOf/>
            <dgm:constrLst/>
            <dgm:ruleLst/>
          </dgm:layoutNode>
        </dgm:forEach>
      </dgm:forEach>
    </dgm:layoutNode>
  </dgm:layoutNode>
</dgm:layoutDef>
</file>

<file path=ppt/diagrams/layout4.xml><?xml version="1.0" encoding="utf-8"?>
<dgm:layoutDef xmlns:dgm="http://schemas.openxmlformats.org/drawingml/2006/diagram" xmlns:a="http://schemas.openxmlformats.org/drawingml/2006/main" uniqueId="urn:microsoft.com/office/officeart/2005/8/layout/bProcess3">
  <dgm:title val=""/>
  <dgm:desc val=""/>
  <dgm:catLst>
    <dgm:cat type="process" pri="18000"/>
  </dgm:catLst>
  <dgm:sampData>
    <dgm:dataModel>
      <dgm:ptLst>
        <dgm:pt modelId="0" type="doc"/>
        <dgm:pt modelId="1">
          <dgm:prSet phldr="1"/>
        </dgm:pt>
        <dgm:pt modelId="2">
          <dgm:prSet phldr="1"/>
        </dgm:pt>
        <dgm:pt modelId="3">
          <dgm:prSet phldr="1"/>
        </dgm:pt>
        <dgm:pt modelId="4">
          <dgm:prSet phldr="1"/>
        </dgm:pt>
        <dgm:pt modelId="5">
          <dgm:prSet phldr="1"/>
        </dgm:pt>
      </dgm:ptLst>
      <dgm:cxnLst>
        <dgm:cxn modelId="7" srcId="0" destId="1" srcOrd="0" destOrd="0"/>
        <dgm:cxn modelId="8" srcId="0" destId="2" srcOrd="1" destOrd="0"/>
        <dgm:cxn modelId="9" srcId="0" destId="3" srcOrd="2" destOrd="0"/>
        <dgm:cxn modelId="10" srcId="0" destId="4" srcOrd="3" destOrd="0"/>
        <dgm:cxn modelId="11" srcId="0" destId="5" srcOrd="4"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dir/>
      <dgm:resizeHandles val="exact"/>
    </dgm:varLst>
    <dgm:choose name="Name1">
      <dgm:if name="Name2" axis="self" func="var" arg="dir" op="equ" val="norm">
        <dgm:alg type="snake">
          <dgm:param type="grDir" val="tL"/>
          <dgm:param type="flowDir" val="row"/>
          <dgm:param type="contDir" val="sameDir"/>
          <dgm:param type="bkpt" val="endCnv"/>
        </dgm:alg>
      </dgm:if>
      <dgm:else name="Name3">
        <dgm:alg type="snake">
          <dgm:param type="grDir" val="tR"/>
          <dgm:param type="flowDir" val="row"/>
          <dgm:param type="contDir" val="sameDir"/>
          <dgm:param type="bkpt" val="endCnv"/>
        </dgm:alg>
      </dgm:else>
    </dgm:choose>
    <dgm:shape xmlns:r="http://schemas.openxmlformats.org/officeDocument/2006/relationships" r:blip="">
      <dgm:adjLst/>
    </dgm:shape>
    <dgm:presOf/>
    <dgm:constrLst>
      <dgm:constr type="w" for="ch" ptType="node" refType="w"/>
      <dgm:constr type="w" for="ch" forName="sibTrans" refType="w" refFor="ch" refPtType="node" op="equ" fact="0.23"/>
      <dgm:constr type="sp" refType="w" refFor="ch" refForName="sibTrans" op="equ"/>
      <dgm:constr type="userB" for="des" forName="connectorText" refType="sp"/>
      <dgm:constr type="primFontSz" for="ch" ptType="node" op="equ" val="65"/>
      <dgm:constr type="h" for="ch" ptType="sibTrans" op="equ"/>
      <dgm:constr type="primFontSz" for="des" forName="connectorText" op="equ" val="55"/>
      <dgm:constr type="primFontSz" for="des" forName="connectorText" refType="primFontSz" refFor="ch" refPtType="node" op="lte" fact="0.8"/>
    </dgm:constrLst>
    <dgm:ruleLst/>
    <dgm:forEach name="nodesForEach" axis="ch" ptType="node">
      <dgm:layoutNode name="node">
        <dgm:varLst>
          <dgm:bulletEnabled val="1"/>
        </dgm:varLst>
        <dgm:alg type="tx"/>
        <dgm:shape xmlns:r="http://schemas.openxmlformats.org/officeDocument/2006/relationships" type="rect" r:blip="">
          <dgm:adjLst/>
        </dgm:shape>
        <dgm:presOf axis="desOrSelf" ptType="node"/>
        <dgm:constrLst>
          <dgm:constr type="h" refType="w" fact="0.6"/>
        </dgm:constrLst>
        <dgm:ruleLst>
          <dgm:rule type="primFontSz" val="5" fact="NaN" max="NaN"/>
        </dgm:ruleLst>
      </dgm:layoutNode>
      <dgm:forEach name="sibTransForEach" axis="followSib" ptType="sibTrans" cnt="1">
        <dgm:layoutNode name="sibTrans">
          <dgm:choose name="Name4">
            <dgm:if name="Name5" axis="self" func="var" arg="dir" op="equ" val="norm">
              <dgm:alg type="conn">
                <dgm:param type="connRout" val="bend"/>
                <dgm:param type="dim" val="1D"/>
                <dgm:param type="begPts" val="midR bCtr"/>
                <dgm:param type="endPts" val="midL tCtr"/>
              </dgm:alg>
            </dgm:if>
            <dgm:else name="Name6">
              <dgm:alg type="conn">
                <dgm:param type="connRout" val="bend"/>
                <dgm:param type="dim" val="1D"/>
                <dgm:param type="begPts" val="midL bCtr"/>
                <dgm:param type="endPts" val="midR tCtr"/>
              </dgm:alg>
            </dgm:else>
          </dgm:choose>
          <dgm:shape xmlns:r="http://schemas.openxmlformats.org/officeDocument/2006/relationships" type="conn" r:blip="" zOrderOff="-2">
            <dgm:adjLst/>
          </dgm:shape>
          <dgm:presOf axis="self"/>
          <dgm:constrLst>
            <dgm:constr type="begPad" val="-0.05"/>
            <dgm:constr type="endPad" val="0.9"/>
            <dgm:constr type="userA" for="ch" refType="connDist"/>
          </dgm:constrLst>
          <dgm:ruleLst/>
          <dgm:layoutNode name="connectorText">
            <dgm:alg type="tx">
              <dgm:param type="autoTxRot" val="upr"/>
            </dgm:alg>
            <dgm:shape xmlns:r="http://schemas.openxmlformats.org/officeDocument/2006/relationships" type="rect" r:blip="" hideGeom="1">
              <dgm:adjLst/>
            </dgm:shape>
            <dgm:presOf axis="self"/>
            <dgm:constrLst>
              <dgm:constr type="userA"/>
              <dgm:constr type="userB"/>
              <dgm:constr type="w" refType="userA" fact="0.05"/>
              <dgm:constr type="h" refType="userB" fact="0.01"/>
              <dgm:constr type="lMarg" val="1"/>
              <dgm:constr type="rMarg" val="1"/>
              <dgm:constr type="tMarg"/>
              <dgm:constr type="bMarg"/>
            </dgm:constrLst>
            <dgm:ruleLst>
              <dgm:rule type="w" val="NaN" fact="0.6" max="NaN"/>
              <dgm:rule type="h" val="NaN" fact="0.6" max="NaN"/>
              <dgm:rule type="primFontSz" val="5" fact="NaN" max="NaN"/>
            </dgm:ruleLst>
          </dgm:layoutNode>
        </dgm:layoutNode>
      </dgm:forEach>
    </dgm:forEach>
  </dgm:layoutNode>
</dgm:layoutDef>
</file>

<file path=ppt/diagrams/layout5.xml><?xml version="1.0" encoding="utf-8"?>
<dgm:layoutDef xmlns:dgm="http://schemas.openxmlformats.org/drawingml/2006/diagram" xmlns:a="http://schemas.openxmlformats.org/drawingml/2006/main" uniqueId="urn:microsoft.com/office/officeart/2005/8/layout/hProcess9">
  <dgm:title val=""/>
  <dgm:desc val=""/>
  <dgm:catLst>
    <dgm:cat type="process" pri="5000"/>
    <dgm:cat type="convert" pri="13000"/>
  </dgm:catLst>
  <dgm:sampData useDef="1">
    <dgm:dataModel>
      <dgm:pt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CompostProcess">
    <dgm:varLst>
      <dgm:dir/>
      <dgm:resizeHandles val="exact"/>
    </dgm:varLst>
    <dgm:alg type="composite">
      <dgm:param type="horzAlign" val="ctr"/>
      <dgm:param type="vertAlign" val="mid"/>
    </dgm:alg>
    <dgm:shape xmlns:r="http://schemas.openxmlformats.org/officeDocument/2006/relationships" r:blip="">
      <dgm:adjLst/>
    </dgm:shape>
    <dgm:presOf/>
    <dgm:constrLst>
      <dgm:constr type="w" for="ch" forName="arrow" refType="w" fact="0.85"/>
      <dgm:constr type="h" for="ch" forName="arrow" refType="h"/>
      <dgm:constr type="ctrX" for="ch" forName="arrow" refType="w" fact="0.5"/>
      <dgm:constr type="ctrY" for="ch" forName="arrow" refType="h" fact="0.5"/>
      <dgm:constr type="w" for="ch" forName="linearProcess" refType="w"/>
      <dgm:constr type="h" for="ch" forName="linearProcess" refType="h" fact="0.4"/>
      <dgm:constr type="ctrX" for="ch" forName="linearProcess" refType="w" fact="0.5"/>
      <dgm:constr type="ctrY" for="ch" forName="linearProcess" refType="h" fact="0.5"/>
    </dgm:constrLst>
    <dgm:ruleLst/>
    <dgm:layoutNode name="arrow" styleLbl="bgShp">
      <dgm:alg type="sp"/>
      <dgm:choose name="Name0">
        <dgm:if name="Name1" func="var" arg="dir" op="equ" val="norm">
          <dgm:shape xmlns:r="http://schemas.openxmlformats.org/officeDocument/2006/relationships" type="rightArrow" r:blip="">
            <dgm:adjLst/>
          </dgm:shape>
        </dgm:if>
        <dgm:else name="Name2">
          <dgm:shape xmlns:r="http://schemas.openxmlformats.org/officeDocument/2006/relationships" type="leftArrow" r:blip="">
            <dgm:adjLst/>
          </dgm:shape>
        </dgm:else>
      </dgm:choose>
      <dgm:presOf/>
      <dgm:constrLst/>
      <dgm:ruleLst/>
    </dgm:layoutNode>
    <dgm:layoutNode name="linearProcess">
      <dgm:choose name="Name3">
        <dgm:if name="Name4" func="var" arg="dir" op="equ" val="norm">
          <dgm:alg type="lin"/>
        </dgm:if>
        <dgm:else name="Name5">
          <dgm:alg type="lin">
            <dgm:param type="linDir" val="fromR"/>
          </dgm:alg>
        </dgm:else>
      </dgm:choose>
      <dgm:shape xmlns:r="http://schemas.openxmlformats.org/officeDocument/2006/relationships" r:blip="">
        <dgm:adjLst/>
      </dgm:shape>
      <dgm:presOf/>
      <dgm:constrLst>
        <dgm:constr type="userA" for="ch" ptType="node" refType="w"/>
        <dgm:constr type="h" for="ch" ptType="node" refType="h"/>
        <dgm:constr type="w" for="ch" ptType="node" op="equ"/>
        <dgm:constr type="w" for="ch" forName="sibTrans" refType="w" fact="0.05"/>
        <dgm:constr type="primFontSz" for="ch" ptType="node" op="equ" val="65"/>
      </dgm:constrLst>
      <dgm:ruleLst/>
      <dgm:forEach name="Name6" axis="ch" ptType="node">
        <dgm:layoutNode name="textNode" styleLbl="node1">
          <dgm:varLst>
            <dgm:bulletEnabled val="1"/>
          </dgm:varLst>
          <dgm:alg type="tx"/>
          <dgm:shape xmlns:r="http://schemas.openxmlformats.org/officeDocument/2006/relationships" type="roundRect" r:blip="">
            <dgm:adjLst/>
          </dgm:shape>
          <dgm:presOf axis="desOrSelf" ptType="node"/>
          <dgm:constrLst>
            <dgm:constr type="userA"/>
            <dgm:constr type="w" refType="userA" fact="0.3"/>
            <dgm:constr type="tMarg" refType="primFontSz" fact="0.3"/>
            <dgm:constr type="bMarg" refType="primFontSz" fact="0.3"/>
            <dgm:constr type="lMarg" refType="primFontSz" fact="0.3"/>
            <dgm:constr type="rMarg" refType="primFontSz" fact="0.3"/>
          </dgm:constrLst>
          <dgm:ruleLst>
            <dgm:rule type="w" val="NaN" fact="1" max="NaN"/>
            <dgm:rule type="primFontSz" val="5" fact="NaN" max="NaN"/>
          </dgm:ruleLst>
        </dgm:layoutNode>
        <dgm:forEach name="Name7" axis="followSib" ptType="sibTrans" cnt="1">
          <dgm:layoutNode name="sibTrans">
            <dgm:alg type="sp"/>
            <dgm:shape xmlns:r="http://schemas.openxmlformats.org/officeDocument/2006/relationships" r:blip="">
              <dgm:adjLst/>
            </dgm:shape>
            <dgm:presOf/>
            <dgm:constrLst/>
            <dgm:ruleLst/>
          </dgm:layoutNode>
        </dgm:forEach>
      </dgm:forEach>
    </dgm:layoutNode>
  </dgm:layoutNode>
</dgm:layoutDef>
</file>

<file path=ppt/diagrams/layout6.xml><?xml version="1.0" encoding="utf-8"?>
<dgm:layoutDef xmlns:dgm="http://schemas.openxmlformats.org/drawingml/2006/diagram" xmlns:a="http://schemas.openxmlformats.org/drawingml/2006/main" uniqueId="urn:microsoft.com/office/officeart/2009/3/layout/StepUpProcess">
  <dgm:title val=""/>
  <dgm:desc val=""/>
  <dgm:catLst>
    <dgm:cat type="process" pri="1300"/>
  </dgm:catLst>
  <dgm:sampData>
    <dgm:dataModel>
      <dgm:ptLst>
        <dgm:pt modelId="0" type="doc"/>
        <dgm:pt modelId="10">
          <dgm:prSet phldr="1"/>
        </dgm:pt>
        <dgm:pt modelId="20">
          <dgm:prSet phldr="1"/>
        </dgm:pt>
        <dgm:pt modelId="30">
          <dgm:prSet phldr="1"/>
        </dgm:pt>
      </dgm:ptLst>
      <dgm:cxnLst>
        <dgm:cxn modelId="60" srcId="0" destId="10" srcOrd="0" destOrd="0"/>
        <dgm:cxn modelId="70" srcId="0" destId="20" srcOrd="1" destOrd="0"/>
        <dgm:cxn modelId="80" srcId="0" destId="30" srcOrd="2" destOrd="0"/>
      </dgm:cxnLst>
      <dgm:bg/>
      <dgm:whole/>
    </dgm:dataModel>
  </dgm:sampData>
  <dgm:styleData>
    <dgm:dataModel>
      <dgm:ptLst>
        <dgm:pt modelId="0" type="doc"/>
        <dgm:pt modelId="10">
          <dgm:prSet phldr="1"/>
        </dgm:pt>
        <dgm:pt modelId="20">
          <dgm:prSet phldr="1"/>
        </dgm:pt>
      </dgm:ptLst>
      <dgm:cxnLst>
        <dgm:cxn modelId="60" srcId="0" destId="10" srcOrd="0" destOrd="0"/>
        <dgm:cxn modelId="70" srcId="0" destId="20" srcOrd="1" destOrd="0"/>
      </dgm:cxnLst>
      <dgm:bg/>
      <dgm:whole/>
    </dgm:dataModel>
  </dgm:styleData>
  <dgm:clrData>
    <dgm:dataModel>
      <dgm:ptLst>
        <dgm:pt modelId="0" type="doc"/>
        <dgm:pt modelId="10">
          <dgm:prSet phldr="1"/>
        </dgm:pt>
        <dgm:pt modelId="20">
          <dgm:prSet phldr="1"/>
        </dgm:pt>
        <dgm:pt modelId="30">
          <dgm:prSet phldr="1"/>
        </dgm:pt>
        <dgm:pt modelId="40">
          <dgm:prSet phldr="1"/>
        </dgm:pt>
      </dgm:ptLst>
      <dgm:cxnLst>
        <dgm:cxn modelId="60" srcId="0" destId="10" srcOrd="0" destOrd="0"/>
        <dgm:cxn modelId="70" srcId="0" destId="20" srcOrd="1" destOrd="0"/>
        <dgm:cxn modelId="80" srcId="0" destId="30" srcOrd="2" destOrd="0"/>
        <dgm:cxn modelId="90" srcId="0" destId="40" srcOrd="3" destOrd="0"/>
      </dgm:cxnLst>
      <dgm:bg/>
      <dgm:whole/>
    </dgm:dataModel>
  </dgm:clrData>
  <dgm:layoutNode name="rootnode">
    <dgm:varLst>
      <dgm:chMax/>
      <dgm:chPref/>
      <dgm:dir/>
      <dgm:animLvl val="lvl"/>
    </dgm:varLst>
    <dgm:choose name="Name0">
      <dgm:if name="Name1" func="var" arg="dir" op="equ" val="norm">
        <dgm:alg type="snake">
          <dgm:param type="grDir" val="bL"/>
          <dgm:param type="flowDir" val="row"/>
          <dgm:param type="off" val="off"/>
          <dgm:param type="bkpt" val="fixed"/>
          <dgm:param type="bkPtFixedVal" val="1"/>
        </dgm:alg>
      </dgm:if>
      <dgm:else name="Name2">
        <dgm:alg type="snake">
          <dgm:param type="grDir" val="bR"/>
          <dgm:param type="flowDir" val="row"/>
          <dgm:param type="off" val="off"/>
          <dgm:param type="bkpt" val="fixed"/>
          <dgm:param type="bkPtFixedVal" val="1"/>
        </dgm:alg>
      </dgm:else>
    </dgm:choose>
    <dgm:shape xmlns:r="http://schemas.openxmlformats.org/officeDocument/2006/relationships" r:blip="">
      <dgm:adjLst/>
    </dgm:shape>
    <dgm:constrLst>
      <dgm:constr type="alignOff" forName="rootnode" val="1"/>
      <dgm:constr type="primFontSz" for="des" ptType="node" op="equ" val="65"/>
      <dgm:constr type="w" for="ch" forName="composite" refType="w"/>
      <dgm:constr type="h" for="ch" forName="composite" refType="h"/>
      <dgm:constr type="sp" refType="h" refFor="ch" refForName="composite" op="equ" fact="-0.765"/>
      <dgm:constr type="w" for="ch" forName="sibTrans" refType="w" fact="0.103"/>
      <dgm:constr type="h" for="ch" forName="sibTrans" refType="h" fact="0.103"/>
    </dgm:constrLst>
    <dgm:forEach name="nodesForEach" axis="ch" ptType="node">
      <dgm:layoutNode name="composite">
        <dgm:alg type="composite">
          <dgm:param type="ar" val="0.861"/>
        </dgm:alg>
        <dgm:shape xmlns:r="http://schemas.openxmlformats.org/officeDocument/2006/relationships" r:blip="">
          <dgm:adjLst/>
        </dgm:shape>
        <dgm:choose name="Name3">
          <dgm:if name="Name4" func="var" arg="dir" op="equ" val="norm">
            <dgm:constrLst>
              <dgm:constr type="l" for="ch" forName="LShape" refType="w" fact="0"/>
              <dgm:constr type="t" for="ch" forName="LShape" refType="h" fact="0.2347"/>
              <dgm:constr type="w" for="ch" forName="LShape" refType="w" fact="0.998"/>
              <dgm:constr type="h" for="ch" forName="LShape" refType="h" fact="0.5164"/>
              <dgm:constr type="r" for="ch" forName="ParentText" refType="w"/>
              <dgm:constr type="t" for="ch" forName="ParentText" refType="h" fact="0.32"/>
              <dgm:constr type="w" for="ch" forName="ParentText" refType="w" fact="0.901"/>
              <dgm:constr type="h" for="ch" forName="ParentText" refType="h" fact="0.68"/>
              <dgm:constr type="l" for="ch" forName="Triangle" refType="w" fact="0.83"/>
              <dgm:constr type="t" for="ch" forName="Triangle" refType="h" fact="0"/>
              <dgm:constr type="w" for="ch" forName="Triangle" refType="w" fact="0.17"/>
              <dgm:constr type="h" for="ch" forName="Triangle" refType="w" refFor="ch" refForName="Triangle"/>
            </dgm:constrLst>
          </dgm:if>
          <dgm:else name="Name5">
            <dgm:constrLst>
              <dgm:constr type="l" for="ch" forName="LShape" refType="w" fact="0.002"/>
              <dgm:constr type="t" for="ch" forName="LShape" refType="h" fact="0.2347"/>
              <dgm:constr type="w" for="ch" forName="LShape" refType="w"/>
              <dgm:constr type="h" for="ch" forName="LShape" refType="h" fact="0.5164"/>
              <dgm:constr type="l" for="ch" forName="ParentText" refType="w" fact="0"/>
              <dgm:constr type="t" for="ch" forName="ParentText" refType="h" fact="0.32"/>
              <dgm:constr type="w" for="ch" forName="ParentText" refType="w" fact="0.902"/>
              <dgm:constr type="h" for="ch" forName="ParentText" refType="h" fact="0.68"/>
              <dgm:constr type="l" for="ch" forName="Triangle" refType="w" fact="0"/>
              <dgm:constr type="t" for="ch" forName="Triangle" refType="h" fact="0"/>
              <dgm:constr type="w" for="ch" forName="Triangle" refType="w" fact="0.17"/>
              <dgm:constr type="h" for="ch" forName="Triangle" refType="w" refFor="ch" refForName="Triangle"/>
            </dgm:constrLst>
          </dgm:else>
        </dgm:choose>
        <dgm:layoutNode name="LShape" styleLbl="alignNode1">
          <dgm:alg type="sp"/>
          <dgm:choose name="Name6">
            <dgm:if name="Name7" func="var" arg="dir" op="equ" val="norm">
              <dgm:shape xmlns:r="http://schemas.openxmlformats.org/officeDocument/2006/relationships" rot="90" type="corner" r:blip="">
                <dgm:adjLst>
                  <dgm:adj idx="1" val="0.1612"/>
                  <dgm:adj idx="2" val="0.1611"/>
                </dgm:adjLst>
              </dgm:shape>
            </dgm:if>
            <dgm:else name="Name8">
              <dgm:shape xmlns:r="http://schemas.openxmlformats.org/officeDocument/2006/relationships" rot="180" type="corner" r:blip="">
                <dgm:adjLst>
                  <dgm:adj idx="1" val="0.1612"/>
                  <dgm:adj idx="2" val="0.1611"/>
                </dgm:adjLst>
              </dgm:shape>
            </dgm:else>
          </dgm:choose>
          <dgm:presOf/>
        </dgm:layoutNode>
        <dgm:layoutNode name="ParentText" styleLbl="revTx">
          <dgm:varLst>
            <dgm:chMax val="0"/>
            <dgm:chPref val="0"/>
            <dgm:bulletEnabled val="1"/>
          </dgm:varLst>
          <dgm:alg type="tx">
            <dgm:param type="parTxLTRAlign" val="l"/>
            <dgm:param type="txAnchorVert" val="t"/>
          </dgm:alg>
          <dgm:shape xmlns:r="http://schemas.openxmlformats.org/officeDocument/2006/relationships" type="rect" r:blip="">
            <dgm:adjLst/>
          </dgm:shape>
          <dgm:presOf axis="desOrSelf" ptType="node"/>
          <dgm:constrLst>
            <dgm:constr type="lMarg" refType="primFontSz" fact="0.3"/>
            <dgm:constr type="rMarg" refType="primFontSz" fact="0.3"/>
            <dgm:constr type="tMarg" refType="primFontSz" fact="0.3"/>
            <dgm:constr type="bMarg" refType="primFontSz" fact="0.3"/>
          </dgm:constrLst>
          <dgm:ruleLst>
            <dgm:rule type="primFontSz" val="5" fact="NaN" max="NaN"/>
          </dgm:ruleLst>
        </dgm:layoutNode>
        <dgm:choose name="Name9">
          <dgm:if name="Name10" axis="followSib" ptType="node" func="cnt" op="gte" val="1">
            <dgm:layoutNode name="Triangle" styleLbl="alignNode1">
              <dgm:alg type="sp"/>
              <dgm:choose name="Name11">
                <dgm:if name="Name12" func="var" arg="dir" op="equ" val="norm">
                  <dgm:shape xmlns:r="http://schemas.openxmlformats.org/officeDocument/2006/relationships" type="triangle" r:blip="">
                    <dgm:adjLst>
                      <dgm:adj idx="1" val="1"/>
                    </dgm:adjLst>
                  </dgm:shape>
                </dgm:if>
                <dgm:else name="Name13">
                  <dgm:shape xmlns:r="http://schemas.openxmlformats.org/officeDocument/2006/relationships" rot="90" type="triangle" r:blip="">
                    <dgm:adjLst>
                      <dgm:adj idx="1" val="1"/>
                    </dgm:adjLst>
                  </dgm:shape>
                </dgm:else>
              </dgm:choose>
              <dgm:presOf/>
            </dgm:layoutNode>
          </dgm:if>
          <dgm:else name="Name14"/>
        </dgm:choose>
      </dgm:layoutNode>
      <dgm:forEach name="sibTransForEach" axis="followSib" ptType="sibTrans" cnt="1">
        <dgm:layoutNode name="sibTrans">
          <dgm:alg type="composite">
            <dgm:param type="ar" val="0.861"/>
          </dgm:alg>
          <dgm:constrLst>
            <dgm:constr type="w" for="ch" forName="space" refType="w"/>
            <dgm:constr type="h" for="ch" forName="space" refType="w"/>
          </dgm:constrLst>
          <dgm:layoutNode name="space" styleLbl="alignNode1">
            <dgm:alg type="sp"/>
            <dgm:shape xmlns:r="http://schemas.openxmlformats.org/officeDocument/2006/relationships" r:blip="">
              <dgm:adjLst/>
            </dgm:shape>
            <dgm:presOf/>
          </dgm:layoutNode>
        </dgm:layoutNode>
      </dgm:forEach>
    </dgm:forEach>
  </dgm:layoutNode>
</dgm:layoutDef>
</file>

<file path=ppt/diagrams/layout7.xml><?xml version="1.0" encoding="utf-8"?>
<dgm:layoutDef xmlns:dgm="http://schemas.openxmlformats.org/drawingml/2006/diagram" xmlns:a="http://schemas.openxmlformats.org/drawingml/2006/main" uniqueId="urn:microsoft.com/office/officeart/2005/8/layout/hChevron3">
  <dgm:title val=""/>
  <dgm:desc val=""/>
  <dgm:catLst>
    <dgm:cat type="process" pri="10000"/>
  </dgm:catLst>
  <dgm:sampData useDef="1">
    <dgm:dataModel>
      <dgm:pt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dir/>
      <dgm:resizeHandles val="exact"/>
    </dgm:varLst>
    <dgm:choose name="Name1">
      <dgm:if name="Name2" func="var" arg="dir" op="equ" val="norm">
        <dgm:alg type="lin"/>
      </dgm:if>
      <dgm:else name="Name3">
        <dgm:alg type="lin">
          <dgm:param type="linDir" val="fromR"/>
        </dgm:alg>
      </dgm:else>
    </dgm:choose>
    <dgm:shape xmlns:r="http://schemas.openxmlformats.org/officeDocument/2006/relationships" r:blip="">
      <dgm:adjLst/>
    </dgm:shape>
    <dgm:presOf/>
    <dgm:choose name="Name4">
      <dgm:if name="Name5" axis="root des" func="maxDepth" op="gte" val="2">
        <dgm:constrLst>
          <dgm:constr type="w" for="ch" forName="parAndChTx" refType="w"/>
          <dgm:constr type="primFontSz" for="ch" ptType="node" op="equ"/>
          <dgm:constr type="w" for="ch" forName="parAndChSpace" refType="w" refFor="ch" refForName="parAndChTx" fact="-0.2"/>
          <dgm:constr type="w" for="ch" ptType="sibTrans" op="equ"/>
        </dgm:constrLst>
        <dgm:ruleLst/>
        <dgm:forEach name="Name6" axis="ch" ptType="node">
          <dgm:layoutNode name="parAndChTx">
            <dgm:varLst>
              <dgm:bulletEnabled val="1"/>
            </dgm:varLst>
            <dgm:alg type="tx"/>
            <dgm:choose name="Name7">
              <dgm:if name="Name8" func="var" arg="dir" op="equ" val="norm">
                <dgm:choose name="Name9">
                  <dgm:if name="Name10" axis="self" ptType="node" func="pos" op="equ" val="1">
                    <dgm:shape xmlns:r="http://schemas.openxmlformats.org/officeDocument/2006/relationships" type="homePlate" r:blip="">
                      <dgm:adjLst>
                        <dgm:adj idx="1" val="0.25"/>
                      </dgm:adjLst>
                    </dgm:shape>
                    <dgm:presOf axis="desOrSelf" ptType="node"/>
                    <dgm:constrLst>
                      <dgm:constr type="h" refType="w" op="equ" fact="0.8"/>
                      <dgm:constr type="primFontSz" val="65"/>
                      <dgm:constr type="tMarg" refType="primFontSz" fact="0.2"/>
                      <dgm:constr type="bMarg" refType="primFontSz" fact="0.2"/>
                      <dgm:constr type="lMarg" refType="w" fact="0.1"/>
                      <dgm:constr type="rMarg" refType="w" fact="0.4"/>
                    </dgm:constrLst>
                  </dgm:if>
                  <dgm:else name="Name11">
                    <dgm:shape xmlns:r="http://schemas.openxmlformats.org/officeDocument/2006/relationships" type="chevron" r:blip="">
                      <dgm:adjLst>
                        <dgm:adj idx="1" val="0.25"/>
                      </dgm:adjLst>
                    </dgm:shape>
                    <dgm:presOf axis="desOrSelf" ptType="node"/>
                    <dgm:constrLst>
                      <dgm:constr type="h" refType="w" op="equ" fact="0.8"/>
                      <dgm:constr type="primFontSz" val="65"/>
                      <dgm:constr type="tMarg" refType="primFontSz" fact="0.2"/>
                      <dgm:constr type="bMarg" refType="primFontSz" fact="0.2"/>
                      <dgm:constr type="lMarg" refType="w" fact="0.1"/>
                      <dgm:constr type="rMarg" refType="w" fact="0.1"/>
                    </dgm:constrLst>
                  </dgm:else>
                </dgm:choose>
              </dgm:if>
              <dgm:else name="Name12">
                <dgm:choose name="Name13">
                  <dgm:if name="Name14" axis="self" ptType="node" func="pos" op="equ" val="1">
                    <dgm:shape xmlns:r="http://schemas.openxmlformats.org/officeDocument/2006/relationships" rot="180" type="homePlate" r:blip="">
                      <dgm:adjLst>
                        <dgm:adj idx="1" val="0.25"/>
                      </dgm:adjLst>
                    </dgm:shape>
                    <dgm:presOf axis="desOrSelf" ptType="node"/>
                    <dgm:constrLst>
                      <dgm:constr type="h" refType="w" op="equ" fact="0.8"/>
                      <dgm:constr type="primFontSz" val="65"/>
                      <dgm:constr type="tMarg" refType="primFontSz" fact="0.2"/>
                      <dgm:constr type="bMarg" refType="primFontSz" fact="0.2"/>
                      <dgm:constr type="lMarg" refType="w" fact="0.4"/>
                      <dgm:constr type="rMarg" refType="w" fact="0.1"/>
                    </dgm:constrLst>
                  </dgm:if>
                  <dgm:else name="Name15">
                    <dgm:shape xmlns:r="http://schemas.openxmlformats.org/officeDocument/2006/relationships" rot="180" type="chevron" r:blip="">
                      <dgm:adjLst>
                        <dgm:adj idx="1" val="0.25"/>
                      </dgm:adjLst>
                    </dgm:shape>
                    <dgm:presOf axis="desOrSelf" ptType="node"/>
                    <dgm:constrLst>
                      <dgm:constr type="h" refType="w" op="equ" fact="0.8"/>
                      <dgm:constr type="primFontSz" val="65"/>
                      <dgm:constr type="tMarg" refType="primFontSz" fact="0.2"/>
                      <dgm:constr type="bMarg" refType="primFontSz" fact="0.2"/>
                      <dgm:constr type="lMarg" refType="w" fact="0.1"/>
                      <dgm:constr type="rMarg" refType="w" fact="0.1"/>
                    </dgm:constrLst>
                  </dgm:else>
                </dgm:choose>
              </dgm:else>
            </dgm:choose>
            <dgm:ruleLst>
              <dgm:rule type="primFontSz" val="5" fact="NaN" max="NaN"/>
            </dgm:ruleLst>
          </dgm:layoutNode>
          <dgm:forEach name="Name16" axis="followSib" ptType="sibTrans" cnt="1">
            <dgm:layoutNode name="parAndChSpace">
              <dgm:alg type="sp"/>
              <dgm:shape xmlns:r="http://schemas.openxmlformats.org/officeDocument/2006/relationships" r:blip="">
                <dgm:adjLst/>
              </dgm:shape>
              <dgm:presOf/>
              <dgm:constrLst/>
              <dgm:ruleLst/>
            </dgm:layoutNode>
          </dgm:forEach>
        </dgm:forEach>
      </dgm:if>
      <dgm:else name="Name17">
        <dgm:constrLst>
          <dgm:constr type="w" for="ch" forName="parTxOnly" refType="w"/>
          <dgm:constr type="primFontSz" for="ch" ptType="node" op="equ"/>
          <dgm:constr type="w" for="ch" forName="parSpace" refType="w" refFor="ch" refForName="parTxOnly" fact="-0.2"/>
          <dgm:constr type="w" for="ch" ptType="sibTrans" op="equ"/>
        </dgm:constrLst>
        <dgm:ruleLst/>
        <dgm:forEach name="Name18" axis="ch" ptType="node">
          <dgm:layoutNode name="parTxOnly">
            <dgm:varLst>
              <dgm:bulletEnabled val="1"/>
            </dgm:varLst>
            <dgm:alg type="tx"/>
            <dgm:presOf axis="desOrSelf" ptType="node"/>
            <dgm:choose name="Name19">
              <dgm:if name="Name20" func="var" arg="dir" op="equ" val="norm">
                <dgm:choose name="Name21">
                  <dgm:if name="Name22" axis="self" ptType="node" func="pos" op="equ" val="1">
                    <dgm:shape xmlns:r="http://schemas.openxmlformats.org/officeDocument/2006/relationships" type="homePlate" r:blip="">
                      <dgm:adjLst/>
                    </dgm:shape>
                    <dgm:constrLst>
                      <dgm:constr type="h" refType="w" op="equ" fact="0.4"/>
                      <dgm:constr type="primFontSz" val="65"/>
                      <dgm:constr type="tMarg" refType="primFontSz" fact="0.21"/>
                      <dgm:constr type="bMarg" refType="primFontSz" fact="0.21"/>
                      <dgm:constr type="lMarg" refType="primFontSz" fact="0.42"/>
                      <dgm:constr type="rMarg" refType="primFontSz" fact="0.105"/>
                    </dgm:constrLst>
                  </dgm:if>
                  <dgm:else name="Name23">
                    <dgm:shape xmlns:r="http://schemas.openxmlformats.org/officeDocument/2006/relationships" type="chevron" r:blip="">
                      <dgm:adjLst/>
                    </dgm:shape>
                    <dgm:constrLst>
                      <dgm:constr type="h" refType="w" op="equ" fact="0.4"/>
                      <dgm:constr type="primFontSz" val="65"/>
                      <dgm:constr type="tMarg" refType="primFontSz" fact="0.21"/>
                      <dgm:constr type="bMarg" refType="primFontSz" fact="0.21"/>
                      <dgm:constr type="lMarg" refType="primFontSz" fact="0.315"/>
                      <dgm:constr type="rMarg" refType="primFontSz" fact="0.105"/>
                    </dgm:constrLst>
                  </dgm:else>
                </dgm:choose>
              </dgm:if>
              <dgm:else name="Name24">
                <dgm:choose name="Name25">
                  <dgm:if name="Name26" axis="self" ptType="node" func="pos" op="equ" val="1">
                    <dgm:shape xmlns:r="http://schemas.openxmlformats.org/officeDocument/2006/relationships" rot="180" type="homePlate" r:blip="">
                      <dgm:adjLst/>
                    </dgm:shape>
                    <dgm:constrLst>
                      <dgm:constr type="h" refType="w" op="equ" fact="0.4"/>
                      <dgm:constr type="primFontSz" val="65"/>
                      <dgm:constr type="tMarg" refType="primFontSz" fact="0.21"/>
                      <dgm:constr type="bMarg" refType="primFontSz" fact="0.21"/>
                      <dgm:constr type="lMarg" refType="primFontSz" fact="0.105"/>
                      <dgm:constr type="rMarg" refType="primFontSz" fact="0.42"/>
                    </dgm:constrLst>
                  </dgm:if>
                  <dgm:else name="Name27">
                    <dgm:shape xmlns:r="http://schemas.openxmlformats.org/officeDocument/2006/relationships" rot="180" type="chevron" r:blip="">
                      <dgm:adjLst/>
                    </dgm:shape>
                    <dgm:constrLst>
                      <dgm:constr type="h" refType="w" op="equ" fact="0.4"/>
                      <dgm:constr type="primFontSz" val="65"/>
                      <dgm:constr type="tMarg" refType="primFontSz" fact="0.21"/>
                      <dgm:constr type="bMarg" refType="primFontSz" fact="0.21"/>
                      <dgm:constr type="lMarg" refType="primFontSz" fact="0.105"/>
                      <dgm:constr type="rMarg" refType="primFontSz" fact="0.315"/>
                    </dgm:constrLst>
                  </dgm:else>
                </dgm:choose>
              </dgm:else>
            </dgm:choose>
            <dgm:ruleLst>
              <dgm:rule type="primFontSz" val="5" fact="NaN" max="NaN"/>
            </dgm:ruleLst>
          </dgm:layoutNode>
          <dgm:forEach name="Name28" axis="followSib" ptType="sibTrans" cnt="1">
            <dgm:layoutNode name="parSpace">
              <dgm:alg type="sp"/>
              <dgm:shape xmlns:r="http://schemas.openxmlformats.org/officeDocument/2006/relationships" r:blip="">
                <dgm:adjLst/>
              </dgm:shape>
              <dgm:presOf/>
              <dgm:constrLst/>
              <dgm:ruleLst/>
            </dgm:layoutNode>
          </dgm:forEach>
        </dgm:forEach>
      </dgm:else>
    </dgm:choose>
  </dgm:layoutNode>
</dgm:layoutDef>
</file>

<file path=ppt/diagrams/layout8.xml><?xml version="1.0" encoding="utf-8"?>
<dgm:layoutDef xmlns:dgm="http://schemas.openxmlformats.org/drawingml/2006/diagram" xmlns:a="http://schemas.openxmlformats.org/drawingml/2006/main" uniqueId="urn:microsoft.com/office/officeart/2005/8/layout/process1">
  <dgm:title val=""/>
  <dgm:desc val=""/>
  <dgm:catLst>
    <dgm:cat type="process" pri="1000"/>
    <dgm:cat type="convert" pri="15000"/>
  </dgm:catLst>
  <dgm:sampData useDef="1">
    <dgm:dataModel>
      <dgm:pt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dir/>
      <dgm:resizeHandles val="exact"/>
    </dgm:varLst>
    <dgm:choose name="Name1">
      <dgm:if name="Name2" func="var" arg="dir" op="equ" val="norm">
        <dgm:alg type="lin"/>
      </dgm:if>
      <dgm:else name="Name3">
        <dgm:alg type="lin">
          <dgm:param type="linDir" val="fromR"/>
        </dgm:alg>
      </dgm:else>
    </dgm:choose>
    <dgm:shape xmlns:r="http://schemas.openxmlformats.org/officeDocument/2006/relationships" r:blip="">
      <dgm:adjLst/>
    </dgm:shape>
    <dgm:presOf/>
    <dgm:constrLst>
      <dgm:constr type="w" for="ch" ptType="node" refType="w"/>
      <dgm:constr type="h" for="ch" ptType="node" op="equ"/>
      <dgm:constr type="primFontSz" for="ch" ptType="node" op="equ" val="65"/>
      <dgm:constr type="w" for="ch" ptType="sibTrans" refType="w" refFor="ch" refPtType="node" op="equ" fact="0.4"/>
      <dgm:constr type="h" for="ch" ptType="sibTrans" op="equ"/>
      <dgm:constr type="primFontSz" for="des" forName="connectorText" op="equ" val="55"/>
      <dgm:constr type="primFontSz" for="des" forName="connectorText" refType="primFontSz" refFor="ch" refPtType="node" op="lte" fact="0.8"/>
    </dgm:constrLst>
    <dgm:ruleLst/>
    <dgm:forEach name="nodesForEach" axis="ch" ptType="node">
      <dgm:layoutNode name="node">
        <dgm:varLst>
          <dgm:bulletEnabled val="1"/>
        </dgm:varLst>
        <dgm:alg type="tx"/>
        <dgm:shape xmlns:r="http://schemas.openxmlformats.org/officeDocument/2006/relationships" type="roundRect" r:blip="">
          <dgm:adjLst>
            <dgm:adj idx="1" val="0.1"/>
          </dgm:adjLst>
        </dgm:shape>
        <dgm:presOf axis="desOrSelf" ptType="node"/>
        <dgm:constrLst>
          <dgm:constr type="h" refType="w" fact="0.6"/>
          <dgm:constr type="tMarg" refType="primFontSz" fact="0.3"/>
          <dgm:constr type="bMarg" refType="primFontSz" fact="0.3"/>
          <dgm:constr type="lMarg" refType="primFontSz" fact="0.3"/>
          <dgm:constr type="rMarg" refType="primFontSz" fact="0.3"/>
        </dgm:constrLst>
        <dgm:ruleLst>
          <dgm:rule type="primFontSz" val="18" fact="NaN" max="NaN"/>
          <dgm:rule type="h" val="NaN" fact="1.5" max="NaN"/>
          <dgm:rule type="primFontSz" val="5" fact="NaN" max="NaN"/>
          <dgm:rule type="h" val="INF" fact="NaN" max="NaN"/>
        </dgm:ruleLst>
      </dgm:layoutNode>
      <dgm:forEach name="sibTransForEach" axis="followSib" ptType="sibTrans" cnt="1">
        <dgm:layoutNode name="sibTrans">
          <dgm:alg type="conn">
            <dgm:param type="begPts" val="auto"/>
            <dgm:param type="endPts" val="auto"/>
          </dgm:alg>
          <dgm:shape xmlns:r="http://schemas.openxmlformats.org/officeDocument/2006/relationships" type="conn" r:blip="">
            <dgm:adjLst/>
          </dgm:shape>
          <dgm:presOf axis="self"/>
          <dgm:constrLst>
            <dgm:constr type="h" refType="w" fact="0.62"/>
            <dgm:constr type="connDist"/>
            <dgm:constr type="begPad" refType="connDist" fact="0.25"/>
            <dgm:constr type="endPad" refType="connDist" fact="0.22"/>
          </dgm:constrLst>
          <dgm:ruleLst/>
          <dgm:layoutNode name="connectorText">
            <dgm:alg type="tx">
              <dgm:param type="autoTxRot" val="grav"/>
            </dgm:alg>
            <dgm:shape xmlns:r="http://schemas.openxmlformats.org/officeDocument/2006/relationships" type="conn" r:blip="" hideGeom="1">
              <dgm:adjLst/>
            </dgm:shape>
            <dgm:presOf axis="self"/>
            <dgm:constrLst>
              <dgm:constr type="lMarg"/>
              <dgm:constr type="rMarg"/>
              <dgm:constr type="tMarg"/>
              <dgm:constr type="bMarg"/>
            </dgm:constrLst>
            <dgm:ruleLst>
              <dgm:rule type="primFontSz" val="5" fact="NaN" max="NaN"/>
            </dgm:ruleLst>
          </dgm:layoutNode>
        </dgm:layoutNode>
      </dgm:forEach>
    </dgm:forEach>
  </dgm:layoutNode>
</dgm:layoutDef>
</file>

<file path=ppt/diagrams/layout9.xml><?xml version="1.0" encoding="utf-8"?>
<dgm:layoutDef xmlns:dgm="http://schemas.openxmlformats.org/drawingml/2006/diagram" xmlns:a="http://schemas.openxmlformats.org/drawingml/2006/main" uniqueId="urn:microsoft.com/office/officeart/2005/8/layout/arrow5">
  <dgm:title val=""/>
  <dgm:desc val=""/>
  <dgm:catLst>
    <dgm:cat type="relationship" pri="6000"/>
    <dgm:cat type="process" pri="31000"/>
  </dgm:catLst>
  <dgm:sampData>
    <dgm:dataModel>
      <dgm:ptLst>
        <dgm:pt modelId="0" type="doc"/>
        <dgm:pt modelId="1">
          <dgm:prSet phldr="1"/>
        </dgm:pt>
        <dgm:pt modelId="2">
          <dgm:prSet phldr="1"/>
        </dgm:pt>
      </dgm:ptLst>
      <dgm:cxnLst>
        <dgm:cxn modelId="4" srcId="0" destId="1" srcOrd="0" destOrd="0"/>
        <dgm:cxn modelId="5" srcId="0" destId="2" srcOrd="1" destOrd="0"/>
      </dgm:cxn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diagram">
    <dgm:varLst>
      <dgm:dir/>
      <dgm:resizeHandles val="exact"/>
    </dgm:varLst>
    <dgm:choose name="Name0">
      <dgm:if name="Name1" axis="ch" ptType="node" func="cnt" op="equ" val="2">
        <dgm:choose name="Name2">
          <dgm:if name="Name3" func="var" arg="dir" op="equ" val="norm">
            <dgm:alg type="cycle">
              <dgm:param type="rotPath" val="alongPath"/>
              <dgm:param type="stAng" val="270"/>
            </dgm:alg>
          </dgm:if>
          <dgm:else name="Name4">
            <dgm:alg type="cycle">
              <dgm:param type="rotPath" val="alongPath"/>
              <dgm:param type="stAng" val="90"/>
              <dgm:param type="spanAng" val="-360"/>
            </dgm:alg>
          </dgm:else>
        </dgm:choose>
      </dgm:if>
      <dgm:else name="Name5">
        <dgm:choose name="Name6">
          <dgm:if name="Name7" func="var" arg="dir" op="equ" val="norm">
            <dgm:alg type="cycle">
              <dgm:param type="rotPath" val="alongPath"/>
            </dgm:alg>
          </dgm:if>
          <dgm:else name="Name8">
            <dgm:alg type="cycle">
              <dgm:param type="rotPath" val="alongPath"/>
              <dgm:param type="spanAng" val="-360"/>
            </dgm:alg>
          </dgm:else>
        </dgm:choose>
      </dgm:else>
    </dgm:choose>
    <dgm:shape xmlns:r="http://schemas.openxmlformats.org/officeDocument/2006/relationships" r:blip="">
      <dgm:adjLst/>
    </dgm:shape>
    <dgm:presOf/>
    <dgm:choose name="Name9">
      <dgm:if name="Name10" axis="ch" ptType="node" func="cnt" op="lte" val="2">
        <dgm:constrLst>
          <dgm:constr type="primFontSz" for="ch" ptType="node" op="equ" val="65"/>
          <dgm:constr type="w" for="ch" ptType="node" refType="w"/>
          <dgm:constr type="h" for="ch" ptType="node" refType="w" refFor="ch" refPtType="node" op="equ"/>
          <dgm:constr type="sibSp" refType="w" refFor="ch" refPtType="node" fact="0.1"/>
          <dgm:constr type="sibSp" refType="h" op="lte" fact="0.1"/>
          <dgm:constr type="diam" refType="w" refFor="ch" refPtType="node" op="equ" fact="1.1"/>
        </dgm:constrLst>
      </dgm:if>
      <dgm:if name="Name11" axis="ch" ptType="node" func="cnt" op="equ" val="5">
        <dgm:constrLst>
          <dgm:constr type="primFontSz" for="ch" ptType="node" op="equ" val="65"/>
          <dgm:constr type="w" for="ch" ptType="node" refType="w"/>
          <dgm:constr type="h" for="ch" ptType="node" refType="w" refFor="ch" refPtType="node" op="equ"/>
          <dgm:constr type="sibSp" refType="w" refFor="ch" refPtType="node" fact="-0.2"/>
          <dgm:constr type="sibSp" refType="h" op="lte" fact="0.1"/>
        </dgm:constrLst>
      </dgm:if>
      <dgm:if name="Name12" axis="ch" ptType="node" func="cnt" op="equ" val="6">
        <dgm:constrLst>
          <dgm:constr type="primFontSz" for="ch" ptType="node" op="equ" val="65"/>
          <dgm:constr type="w" for="ch" ptType="node" refType="w"/>
          <dgm:constr type="h" for="ch" ptType="node" refType="w" refFor="ch" refPtType="node" op="equ"/>
          <dgm:constr type="sibSp" refType="w" refFor="ch" refPtType="node" fact="-0.1"/>
          <dgm:constr type="sibSp" refType="h" op="lte" fact="0.1"/>
        </dgm:constrLst>
      </dgm:if>
      <dgm:if name="Name13" axis="ch" ptType="node" func="cnt" op="equ" val="7">
        <dgm:constrLst>
          <dgm:constr type="primFontSz" for="ch" ptType="node" op="equ" val="65"/>
          <dgm:constr type="w" for="ch" ptType="node" refType="w"/>
          <dgm:constr type="h" for="ch" ptType="node" refType="w" refFor="ch" refPtType="node" op="equ"/>
          <dgm:constr type="sibSp" refType="w" refFor="ch" refPtType="node" fact="-0.1"/>
          <dgm:constr type="sibSp" refType="h" op="lte" fact="0.1"/>
        </dgm:constrLst>
      </dgm:if>
      <dgm:if name="Name14" axis="ch" ptType="node" func="cnt" op="equ" val="8">
        <dgm:constrLst>
          <dgm:constr type="primFontSz" for="ch" ptType="node" op="equ" val="65"/>
          <dgm:constr type="w" for="ch" ptType="node" refType="w"/>
          <dgm:constr type="h" for="ch" ptType="node" refType="w" refFor="ch" refPtType="node" op="equ"/>
          <dgm:constr type="sibSp"/>
          <dgm:constr type="sibSp" refType="h" op="lte" fact="0.1"/>
        </dgm:constrLst>
      </dgm:if>
      <dgm:if name="Name15" axis="ch" ptType="node" func="cnt" op="gte" val="9">
        <dgm:constrLst>
          <dgm:constr type="primFontSz" for="ch" ptType="node" op="equ" val="65"/>
          <dgm:constr type="w" for="ch" ptType="node" refType="w"/>
          <dgm:constr type="h" for="ch" ptType="node" refType="w" refFor="ch" refPtType="node" op="equ"/>
          <dgm:constr type="sibSp" refType="w" refFor="ch" refPtType="node" fact="-0.1"/>
          <dgm:constr type="sibSp" refType="h" op="lte" fact="0.1"/>
        </dgm:constrLst>
      </dgm:if>
      <dgm:else name="Name16">
        <dgm:constrLst>
          <dgm:constr type="primFontSz" for="ch" ptType="node" op="equ" val="65"/>
          <dgm:constr type="w" for="ch" ptType="node" refType="w"/>
          <dgm:constr type="h" for="ch" ptType="node" refType="w" refFor="ch" refPtType="node" op="equ"/>
          <dgm:constr type="sibSp" refType="w" refFor="ch" refPtType="node" fact="-0.35"/>
        </dgm:constrLst>
      </dgm:else>
    </dgm:choose>
    <dgm:ruleLst/>
    <dgm:forEach name="Name17" axis="ch" ptType="node">
      <dgm:layoutNode name="arrow">
        <dgm:varLst>
          <dgm:bulletEnabled val="1"/>
        </dgm:varLst>
        <dgm:alg type="tx"/>
        <dgm:shape xmlns:r="http://schemas.openxmlformats.org/officeDocument/2006/relationships" type="downArrow" r:blip="">
          <dgm:adjLst>
            <dgm:adj idx="2" val="0.35"/>
          </dgm:adjLst>
        </dgm:shape>
        <dgm:presOf axis="desOrSelf" ptType="node"/>
        <dgm:constrLst/>
        <dgm:ruleLst>
          <dgm:rule type="primFontSz" val="5" fact="NaN" max="NaN"/>
        </dgm:ruleLst>
      </dgm:layoutNode>
    </dgm:forEach>
  </dgm:layoutNode>
</dgm:layoutDef>
</file>

<file path=ppt/diagrams/quickStyle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0.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1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2.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3.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4.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5.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6.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7.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8.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iagrams/quickStyle9.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117F94AF-7538-47F0-BDB9-802275B00F1E}" type="datetimeFigureOut">
              <a:rPr lang="en-US" smtClean="0"/>
              <a:t>7/7/2017</a:t>
            </a:fld>
            <a:endParaRPr lang="en-US"/>
          </a:p>
        </p:txBody>
      </p:sp>
      <p:sp>
        <p:nvSpPr>
          <p:cNvPr id="4" name="Slide Image Placeholder 3"/>
          <p:cNvSpPr>
            <a:spLocks noGrp="1" noRot="1" noChangeAspect="1"/>
          </p:cNvSpPr>
          <p:nvPr>
            <p:ph type="sldImg" idx="2"/>
          </p:nvPr>
        </p:nvSpPr>
        <p:spPr>
          <a:xfrm>
            <a:off x="1371600" y="1143000"/>
            <a:ext cx="41148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smtClean="0"/>
              <a:t>Click to edit Master text styles</a:t>
            </a:r>
          </a:p>
          <a:p>
            <a:pPr lvl="1"/>
            <a:r>
              <a:rPr lang="en-US" smtClean="0"/>
              <a:t>Second level</a:t>
            </a:r>
          </a:p>
          <a:p>
            <a:pPr lvl="2"/>
            <a:r>
              <a:rPr lang="en-US" smtClean="0"/>
              <a:t>Third level</a:t>
            </a:r>
          </a:p>
          <a:p>
            <a:pPr lvl="3"/>
            <a:r>
              <a:rPr lang="en-US" smtClean="0"/>
              <a:t>Fourth level</a:t>
            </a:r>
          </a:p>
          <a:p>
            <a:pPr lvl="4"/>
            <a:r>
              <a:rPr lang="en-US" smtClean="0"/>
              <a:t>Fifth level</a:t>
            </a:r>
            <a:endParaRPr lang="en-US"/>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4B33D1B1-7E59-40EB-AFAB-4870D7D088A5}" type="slidenum">
              <a:rPr lang="en-US" smtClean="0"/>
              <a:t>‹Nº›</a:t>
            </a:fld>
            <a:endParaRPr lang="en-US"/>
          </a:p>
        </p:txBody>
      </p:sp>
    </p:spTree>
    <p:extLst>
      <p:ext uri="{BB962C8B-B14F-4D97-AF65-F5344CB8AC3E}">
        <p14:creationId xmlns:p14="http://schemas.microsoft.com/office/powerpoint/2010/main" val="830821731"/>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00.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29.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4B33D1B1-7E59-40EB-AFAB-4870D7D088A5}" type="slidenum">
              <a:rPr lang="en-US" smtClean="0"/>
              <a:t>2</a:t>
            </a:fld>
            <a:endParaRPr lang="en-US"/>
          </a:p>
        </p:txBody>
      </p:sp>
    </p:spTree>
    <p:extLst>
      <p:ext uri="{BB962C8B-B14F-4D97-AF65-F5344CB8AC3E}">
        <p14:creationId xmlns:p14="http://schemas.microsoft.com/office/powerpoint/2010/main" val="779060515"/>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4B33D1B1-7E59-40EB-AFAB-4870D7D088A5}" type="slidenum">
              <a:rPr lang="en-US" smtClean="0"/>
              <a:t>24</a:t>
            </a:fld>
            <a:endParaRPr lang="en-US"/>
          </a:p>
        </p:txBody>
      </p:sp>
    </p:spTree>
    <p:extLst>
      <p:ext uri="{BB962C8B-B14F-4D97-AF65-F5344CB8AC3E}">
        <p14:creationId xmlns:p14="http://schemas.microsoft.com/office/powerpoint/2010/main" val="3724148235"/>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dirty="0" smtClean="0"/>
              <a:t>Placeholder: </a:t>
            </a:r>
            <a:r>
              <a:rPr lang="en-US" b="1" dirty="0" smtClean="0"/>
              <a:t>After choosing your image, Right click on the image -&gt; Send to back -&gt; Click on send to back</a:t>
            </a:r>
          </a:p>
          <a:p>
            <a:endParaRPr lang="en-US" dirty="0"/>
          </a:p>
        </p:txBody>
      </p:sp>
      <p:sp>
        <p:nvSpPr>
          <p:cNvPr id="4" name="Slide Number Placeholder 3"/>
          <p:cNvSpPr>
            <a:spLocks noGrp="1"/>
          </p:cNvSpPr>
          <p:nvPr>
            <p:ph type="sldNum" sz="quarter" idx="10"/>
          </p:nvPr>
        </p:nvSpPr>
        <p:spPr/>
        <p:txBody>
          <a:bodyPr/>
          <a:lstStyle/>
          <a:p>
            <a:fld id="{4B33D1B1-7E59-40EB-AFAB-4870D7D088A5}" type="slidenum">
              <a:rPr lang="en-US" smtClean="0"/>
              <a:t>63</a:t>
            </a:fld>
            <a:endParaRPr lang="en-US"/>
          </a:p>
        </p:txBody>
      </p:sp>
    </p:spTree>
    <p:extLst>
      <p:ext uri="{BB962C8B-B14F-4D97-AF65-F5344CB8AC3E}">
        <p14:creationId xmlns:p14="http://schemas.microsoft.com/office/powerpoint/2010/main" val="1465968621"/>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dirty="0" smtClean="0"/>
              <a:t>Placeholder: </a:t>
            </a:r>
            <a:r>
              <a:rPr lang="en-US" b="1" dirty="0" smtClean="0"/>
              <a:t>After choosing your image, Right click on the image -&gt; Send to back -&gt; Click on send to back</a:t>
            </a:r>
          </a:p>
          <a:p>
            <a:endParaRPr lang="en-US" dirty="0"/>
          </a:p>
        </p:txBody>
      </p:sp>
      <p:sp>
        <p:nvSpPr>
          <p:cNvPr id="4" name="Slide Number Placeholder 3"/>
          <p:cNvSpPr>
            <a:spLocks noGrp="1"/>
          </p:cNvSpPr>
          <p:nvPr>
            <p:ph type="sldNum" sz="quarter" idx="10"/>
          </p:nvPr>
        </p:nvSpPr>
        <p:spPr/>
        <p:txBody>
          <a:bodyPr/>
          <a:lstStyle/>
          <a:p>
            <a:fld id="{4B33D1B1-7E59-40EB-AFAB-4870D7D088A5}" type="slidenum">
              <a:rPr lang="en-US" smtClean="0"/>
              <a:t>64</a:t>
            </a:fld>
            <a:endParaRPr lang="en-US"/>
          </a:p>
        </p:txBody>
      </p:sp>
    </p:spTree>
    <p:extLst>
      <p:ext uri="{BB962C8B-B14F-4D97-AF65-F5344CB8AC3E}">
        <p14:creationId xmlns:p14="http://schemas.microsoft.com/office/powerpoint/2010/main" val="681280977"/>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4B33D1B1-7E59-40EB-AFAB-4870D7D088A5}" type="slidenum">
              <a:rPr lang="en-US" smtClean="0"/>
              <a:t>100</a:t>
            </a:fld>
            <a:endParaRPr lang="en-US"/>
          </a:p>
        </p:txBody>
      </p:sp>
    </p:spTree>
    <p:extLst>
      <p:ext uri="{BB962C8B-B14F-4D97-AF65-F5344CB8AC3E}">
        <p14:creationId xmlns:p14="http://schemas.microsoft.com/office/powerpoint/2010/main" val="1312848971"/>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US" b="1" dirty="0" smtClean="0"/>
          </a:p>
        </p:txBody>
      </p:sp>
      <p:sp>
        <p:nvSpPr>
          <p:cNvPr id="4" name="Slide Number Placeholder 3"/>
          <p:cNvSpPr>
            <a:spLocks noGrp="1"/>
          </p:cNvSpPr>
          <p:nvPr>
            <p:ph type="sldNum" sz="quarter" idx="10"/>
          </p:nvPr>
        </p:nvSpPr>
        <p:spPr/>
        <p:txBody>
          <a:bodyPr/>
          <a:lstStyle/>
          <a:p>
            <a:fld id="{4B33D1B1-7E59-40EB-AFAB-4870D7D088A5}" type="slidenum">
              <a:rPr lang="en-US" smtClean="0"/>
              <a:t>129</a:t>
            </a:fld>
            <a:endParaRPr lang="en-US"/>
          </a:p>
        </p:txBody>
      </p:sp>
    </p:spTree>
    <p:extLst>
      <p:ext uri="{BB962C8B-B14F-4D97-AF65-F5344CB8AC3E}">
        <p14:creationId xmlns:p14="http://schemas.microsoft.com/office/powerpoint/2010/main" val="4155568462"/>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indent="0" algn="l" defTabSz="914400" rtl="0" eaLnBrk="1" fontAlgn="auto" latinLnBrk="0" hangingPunct="1">
              <a:lnSpc>
                <a:spcPct val="100000"/>
              </a:lnSpc>
              <a:spcBef>
                <a:spcPts val="0"/>
              </a:spcBef>
              <a:spcAft>
                <a:spcPts val="0"/>
              </a:spcAft>
              <a:buClrTx/>
              <a:buSzTx/>
              <a:buFontTx/>
              <a:buNone/>
              <a:tabLst/>
              <a:defRPr/>
            </a:pPr>
            <a:endParaRPr lang="en-US" b="1" dirty="0" smtClean="0"/>
          </a:p>
        </p:txBody>
      </p:sp>
      <p:sp>
        <p:nvSpPr>
          <p:cNvPr id="4" name="Slide Number Placeholder 3"/>
          <p:cNvSpPr>
            <a:spLocks noGrp="1"/>
          </p:cNvSpPr>
          <p:nvPr>
            <p:ph type="sldNum" sz="quarter" idx="10"/>
          </p:nvPr>
        </p:nvSpPr>
        <p:spPr/>
        <p:txBody>
          <a:bodyPr/>
          <a:lstStyle/>
          <a:p>
            <a:fld id="{4B33D1B1-7E59-40EB-AFAB-4870D7D088A5}" type="slidenum">
              <a:rPr lang="en-US" smtClean="0"/>
              <a:t>3</a:t>
            </a:fld>
            <a:endParaRPr lang="en-US"/>
          </a:p>
        </p:txBody>
      </p:sp>
    </p:spTree>
    <p:extLst>
      <p:ext uri="{BB962C8B-B14F-4D97-AF65-F5344CB8AC3E}">
        <p14:creationId xmlns:p14="http://schemas.microsoft.com/office/powerpoint/2010/main" val="3293891693"/>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4B33D1B1-7E59-40EB-AFAB-4870D7D088A5}" type="slidenum">
              <a:rPr lang="en-US" smtClean="0"/>
              <a:t>5</a:t>
            </a:fld>
            <a:endParaRPr lang="en-US"/>
          </a:p>
        </p:txBody>
      </p:sp>
    </p:spTree>
    <p:extLst>
      <p:ext uri="{BB962C8B-B14F-4D97-AF65-F5344CB8AC3E}">
        <p14:creationId xmlns:p14="http://schemas.microsoft.com/office/powerpoint/2010/main" val="2425368753"/>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dirty="0" smtClean="0"/>
              <a:t>Placeholder: </a:t>
            </a:r>
            <a:r>
              <a:rPr lang="en-US" b="1" dirty="0" smtClean="0"/>
              <a:t>After choosing your image, Right click on the image -&gt; Send to back -&gt; Click on send to back</a:t>
            </a:r>
          </a:p>
          <a:p>
            <a:endParaRPr lang="en-US" dirty="0"/>
          </a:p>
        </p:txBody>
      </p:sp>
      <p:sp>
        <p:nvSpPr>
          <p:cNvPr id="4" name="Slide Number Placeholder 3"/>
          <p:cNvSpPr>
            <a:spLocks noGrp="1"/>
          </p:cNvSpPr>
          <p:nvPr>
            <p:ph type="sldNum" sz="quarter" idx="10"/>
          </p:nvPr>
        </p:nvSpPr>
        <p:spPr/>
        <p:txBody>
          <a:bodyPr/>
          <a:lstStyle/>
          <a:p>
            <a:fld id="{4B33D1B1-7E59-40EB-AFAB-4870D7D088A5}" type="slidenum">
              <a:rPr lang="en-US" smtClean="0"/>
              <a:t>7</a:t>
            </a:fld>
            <a:endParaRPr lang="en-US"/>
          </a:p>
        </p:txBody>
      </p:sp>
    </p:spTree>
    <p:extLst>
      <p:ext uri="{BB962C8B-B14F-4D97-AF65-F5344CB8AC3E}">
        <p14:creationId xmlns:p14="http://schemas.microsoft.com/office/powerpoint/2010/main" val="615710023"/>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dirty="0" smtClean="0"/>
              <a:t>Placeholder: </a:t>
            </a:r>
            <a:r>
              <a:rPr lang="en-US" b="1" dirty="0" smtClean="0"/>
              <a:t>After choosing your image, Right click on the image -&gt; Send to back -&gt; Click on send to back</a:t>
            </a:r>
          </a:p>
          <a:p>
            <a:endParaRPr lang="en-US" dirty="0"/>
          </a:p>
        </p:txBody>
      </p:sp>
      <p:sp>
        <p:nvSpPr>
          <p:cNvPr id="4" name="Slide Number Placeholder 3"/>
          <p:cNvSpPr>
            <a:spLocks noGrp="1"/>
          </p:cNvSpPr>
          <p:nvPr>
            <p:ph type="sldNum" sz="quarter" idx="10"/>
          </p:nvPr>
        </p:nvSpPr>
        <p:spPr/>
        <p:txBody>
          <a:bodyPr/>
          <a:lstStyle/>
          <a:p>
            <a:fld id="{4B33D1B1-7E59-40EB-AFAB-4870D7D088A5}" type="slidenum">
              <a:rPr lang="en-US" smtClean="0"/>
              <a:t>8</a:t>
            </a:fld>
            <a:endParaRPr lang="en-US"/>
          </a:p>
        </p:txBody>
      </p:sp>
    </p:spTree>
    <p:extLst>
      <p:ext uri="{BB962C8B-B14F-4D97-AF65-F5344CB8AC3E}">
        <p14:creationId xmlns:p14="http://schemas.microsoft.com/office/powerpoint/2010/main" val="2716980397"/>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dirty="0" smtClean="0"/>
              <a:t>Background placeholder: </a:t>
            </a:r>
            <a:r>
              <a:rPr lang="en-US" b="1" dirty="0" smtClean="0"/>
              <a:t>After choosing your image, Right click on the image -&gt; Send to back -&gt; Click on send to back</a:t>
            </a:r>
          </a:p>
          <a:p>
            <a:endParaRPr lang="en-US" dirty="0"/>
          </a:p>
        </p:txBody>
      </p:sp>
      <p:sp>
        <p:nvSpPr>
          <p:cNvPr id="4" name="Slide Number Placeholder 3"/>
          <p:cNvSpPr>
            <a:spLocks noGrp="1"/>
          </p:cNvSpPr>
          <p:nvPr>
            <p:ph type="sldNum" sz="quarter" idx="10"/>
          </p:nvPr>
        </p:nvSpPr>
        <p:spPr/>
        <p:txBody>
          <a:bodyPr/>
          <a:lstStyle/>
          <a:p>
            <a:fld id="{4B33D1B1-7E59-40EB-AFAB-4870D7D088A5}" type="slidenum">
              <a:rPr lang="en-US" smtClean="0"/>
              <a:t>10</a:t>
            </a:fld>
            <a:endParaRPr lang="en-US"/>
          </a:p>
        </p:txBody>
      </p:sp>
    </p:spTree>
    <p:extLst>
      <p:ext uri="{BB962C8B-B14F-4D97-AF65-F5344CB8AC3E}">
        <p14:creationId xmlns:p14="http://schemas.microsoft.com/office/powerpoint/2010/main" val="101829"/>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dirty="0" smtClean="0"/>
              <a:t>Background placeholder: </a:t>
            </a:r>
            <a:r>
              <a:rPr lang="en-US" b="1" dirty="0" smtClean="0"/>
              <a:t>After choosing your image, Right click on the image -&gt; Send to back -&gt; Click on send to back</a:t>
            </a:r>
          </a:p>
          <a:p>
            <a:endParaRPr lang="en-US" dirty="0"/>
          </a:p>
        </p:txBody>
      </p:sp>
      <p:sp>
        <p:nvSpPr>
          <p:cNvPr id="4" name="Slide Number Placeholder 3"/>
          <p:cNvSpPr>
            <a:spLocks noGrp="1"/>
          </p:cNvSpPr>
          <p:nvPr>
            <p:ph type="sldNum" sz="quarter" idx="10"/>
          </p:nvPr>
        </p:nvSpPr>
        <p:spPr/>
        <p:txBody>
          <a:bodyPr/>
          <a:lstStyle/>
          <a:p>
            <a:fld id="{4B33D1B1-7E59-40EB-AFAB-4870D7D088A5}" type="slidenum">
              <a:rPr lang="en-US" smtClean="0"/>
              <a:t>11</a:t>
            </a:fld>
            <a:endParaRPr lang="en-US"/>
          </a:p>
        </p:txBody>
      </p:sp>
    </p:spTree>
    <p:extLst>
      <p:ext uri="{BB962C8B-B14F-4D97-AF65-F5344CB8AC3E}">
        <p14:creationId xmlns:p14="http://schemas.microsoft.com/office/powerpoint/2010/main" val="1140628315"/>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dirty="0" smtClean="0"/>
              <a:t>Placeholder: </a:t>
            </a:r>
            <a:r>
              <a:rPr lang="en-US" b="1" dirty="0" smtClean="0"/>
              <a:t>After choosing your image, Right click on the image -&gt; Send to back -&gt; Click on send to back</a:t>
            </a:r>
          </a:p>
          <a:p>
            <a:endParaRPr lang="en-US" dirty="0"/>
          </a:p>
        </p:txBody>
      </p:sp>
      <p:sp>
        <p:nvSpPr>
          <p:cNvPr id="4" name="Slide Number Placeholder 3"/>
          <p:cNvSpPr>
            <a:spLocks noGrp="1"/>
          </p:cNvSpPr>
          <p:nvPr>
            <p:ph type="sldNum" sz="quarter" idx="10"/>
          </p:nvPr>
        </p:nvSpPr>
        <p:spPr/>
        <p:txBody>
          <a:bodyPr/>
          <a:lstStyle/>
          <a:p>
            <a:fld id="{4B33D1B1-7E59-40EB-AFAB-4870D7D088A5}" type="slidenum">
              <a:rPr lang="en-US" smtClean="0"/>
              <a:t>15</a:t>
            </a:fld>
            <a:endParaRPr lang="en-US"/>
          </a:p>
        </p:txBody>
      </p:sp>
    </p:spTree>
    <p:extLst>
      <p:ext uri="{BB962C8B-B14F-4D97-AF65-F5344CB8AC3E}">
        <p14:creationId xmlns:p14="http://schemas.microsoft.com/office/powerpoint/2010/main" val="4092926551"/>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indent="0" algn="l" defTabSz="914400" rtl="0" eaLnBrk="1" fontAlgn="auto" latinLnBrk="0" hangingPunct="1">
              <a:lnSpc>
                <a:spcPct val="100000"/>
              </a:lnSpc>
              <a:spcBef>
                <a:spcPts val="0"/>
              </a:spcBef>
              <a:spcAft>
                <a:spcPts val="0"/>
              </a:spcAft>
              <a:buClrTx/>
              <a:buSzTx/>
              <a:buFontTx/>
              <a:buNone/>
              <a:tabLst/>
              <a:defRPr/>
            </a:pPr>
            <a:r>
              <a:rPr lang="en-US" dirty="0" smtClean="0"/>
              <a:t>Placeholder: </a:t>
            </a:r>
            <a:r>
              <a:rPr lang="en-US" b="1" dirty="0" smtClean="0"/>
              <a:t>After choosing your image, Right click on the image -&gt; Send to back -&gt; Click on send to back</a:t>
            </a:r>
          </a:p>
          <a:p>
            <a:endParaRPr lang="en-US" dirty="0"/>
          </a:p>
        </p:txBody>
      </p:sp>
      <p:sp>
        <p:nvSpPr>
          <p:cNvPr id="4" name="Slide Number Placeholder 3"/>
          <p:cNvSpPr>
            <a:spLocks noGrp="1"/>
          </p:cNvSpPr>
          <p:nvPr>
            <p:ph type="sldNum" sz="quarter" idx="10"/>
          </p:nvPr>
        </p:nvSpPr>
        <p:spPr/>
        <p:txBody>
          <a:bodyPr/>
          <a:lstStyle/>
          <a:p>
            <a:fld id="{4B33D1B1-7E59-40EB-AFAB-4870D7D088A5}" type="slidenum">
              <a:rPr lang="en-US" smtClean="0"/>
              <a:t>16</a:t>
            </a:fld>
            <a:endParaRPr lang="en-US"/>
          </a:p>
        </p:txBody>
      </p:sp>
    </p:spTree>
    <p:extLst>
      <p:ext uri="{BB962C8B-B14F-4D97-AF65-F5344CB8AC3E}">
        <p14:creationId xmlns:p14="http://schemas.microsoft.com/office/powerpoint/2010/main" val="3264956032"/>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preserve="1" userDrawn="1">
  <p:cSld name="General slide">
    <p:spTree>
      <p:nvGrpSpPr>
        <p:cNvPr id="1" name=""/>
        <p:cNvGrpSpPr/>
        <p:nvPr/>
      </p:nvGrpSpPr>
      <p:grpSpPr>
        <a:xfrm>
          <a:off x="0" y="0"/>
          <a:ext cx="0" cy="0"/>
          <a:chOff x="0" y="0"/>
          <a:chExt cx="0" cy="0"/>
        </a:xfrm>
      </p:grpSpPr>
    </p:spTree>
    <p:extLst>
      <p:ext uri="{BB962C8B-B14F-4D97-AF65-F5344CB8AC3E}">
        <p14:creationId xmlns:p14="http://schemas.microsoft.com/office/powerpoint/2010/main" val="346821452"/>
      </p:ext>
    </p:extLst>
  </p:cSld>
  <p:clrMapOvr>
    <a:masterClrMapping/>
  </p:clrMapOvr>
  <p:timing>
    <p:tnLst>
      <p:par>
        <p:cTn id="1" dur="indefinite" restart="never" nodeType="tmRoot"/>
      </p:par>
    </p:tnLst>
  </p:timing>
  <p:extLst mod="1">
    <p:ext uri="{DCECCB84-F9BA-43D5-87BE-67443E8EF086}">
      <p15:sldGuideLst xmlns:p15="http://schemas.microsoft.com/office/powerpoint/2012/main" xmlns="">
        <p15:guide id="1" pos="432" userDrawn="1">
          <p15:clr>
            <a:srgbClr val="FBAE40"/>
          </p15:clr>
        </p15:guide>
        <p15:guide id="2" pos="5328" userDrawn="1">
          <p15:clr>
            <a:srgbClr val="FBAE40"/>
          </p15:clr>
        </p15:guide>
        <p15:guide id="3" orient="horz" pos="432" userDrawn="1">
          <p15:clr>
            <a:srgbClr val="FBAE40"/>
          </p15:clr>
        </p15:guide>
        <p15:guide id="4" orient="horz" pos="3888" userDrawn="1">
          <p15:clr>
            <a:srgbClr val="FBAE40"/>
          </p15:clr>
        </p15:guide>
        <p15:guide id="5" orient="horz" pos="1200" userDrawn="1">
          <p15:clr>
            <a:srgbClr val="FBAE40"/>
          </p15:clr>
        </p15:guide>
      </p15:sldGuideLst>
    </p:ext>
  </p:extLst>
</p:sldLayout>
</file>

<file path=ppt/slideLayouts/slideLayout10.xml><?xml version="1.0" encoding="utf-8"?>
<p:sldLayout xmlns:a="http://schemas.openxmlformats.org/drawingml/2006/main" xmlns:r="http://schemas.openxmlformats.org/officeDocument/2006/relationships" xmlns:p="http://schemas.openxmlformats.org/presentationml/2006/main" preserve="1" userDrawn="1">
  <p:cSld name="Mockup 2">
    <p:spTree>
      <p:nvGrpSpPr>
        <p:cNvPr id="1" name=""/>
        <p:cNvGrpSpPr/>
        <p:nvPr/>
      </p:nvGrpSpPr>
      <p:grpSpPr>
        <a:xfrm>
          <a:off x="0" y="0"/>
          <a:ext cx="0" cy="0"/>
          <a:chOff x="0" y="0"/>
          <a:chExt cx="0" cy="0"/>
        </a:xfrm>
      </p:grpSpPr>
      <p:sp>
        <p:nvSpPr>
          <p:cNvPr id="6" name="Picture Placeholder 5"/>
          <p:cNvSpPr>
            <a:spLocks noGrp="1"/>
          </p:cNvSpPr>
          <p:nvPr>
            <p:ph type="pic" sz="quarter" idx="10"/>
          </p:nvPr>
        </p:nvSpPr>
        <p:spPr>
          <a:xfrm>
            <a:off x="3960877" y="2769326"/>
            <a:ext cx="1234440" cy="2256780"/>
          </a:xfrm>
          <a:prstGeom prst="rect">
            <a:avLst/>
          </a:prstGeom>
          <a:solidFill>
            <a:srgbClr val="D9D9D9"/>
          </a:solidFill>
        </p:spPr>
        <p:txBody>
          <a:bodyPr/>
          <a:lstStyle>
            <a:lvl1pPr marL="0" indent="0" algn="ctr">
              <a:buNone/>
              <a:defRPr sz="1200"/>
            </a:lvl1pPr>
          </a:lstStyle>
          <a:p>
            <a:endParaRPr lang="en-US" dirty="0"/>
          </a:p>
        </p:txBody>
      </p:sp>
      <p:sp>
        <p:nvSpPr>
          <p:cNvPr id="9" name="Picture Placeholder 8"/>
          <p:cNvSpPr>
            <a:spLocks noGrp="1"/>
          </p:cNvSpPr>
          <p:nvPr>
            <p:ph type="pic" sz="quarter" idx="11"/>
          </p:nvPr>
        </p:nvSpPr>
        <p:spPr>
          <a:xfrm>
            <a:off x="4745422" y="2958629"/>
            <a:ext cx="1076706" cy="1893139"/>
          </a:xfrm>
          <a:prstGeom prst="rect">
            <a:avLst/>
          </a:prstGeom>
          <a:solidFill>
            <a:srgbClr val="D9D9D9"/>
          </a:solidFill>
        </p:spPr>
        <p:txBody>
          <a:bodyPr/>
          <a:lstStyle>
            <a:lvl1pPr marL="0" indent="0" algn="ctr">
              <a:buNone/>
              <a:defRPr sz="1200"/>
            </a:lvl1pPr>
          </a:lstStyle>
          <a:p>
            <a:endParaRPr lang="en-US" dirty="0"/>
          </a:p>
        </p:txBody>
      </p:sp>
      <p:sp>
        <p:nvSpPr>
          <p:cNvPr id="11" name="Picture Placeholder 8"/>
          <p:cNvSpPr>
            <a:spLocks noGrp="1"/>
          </p:cNvSpPr>
          <p:nvPr>
            <p:ph type="pic" sz="quarter" idx="12"/>
          </p:nvPr>
        </p:nvSpPr>
        <p:spPr>
          <a:xfrm>
            <a:off x="3321697" y="2937647"/>
            <a:ext cx="1076706" cy="1914121"/>
          </a:xfrm>
          <a:prstGeom prst="rect">
            <a:avLst/>
          </a:prstGeom>
          <a:solidFill>
            <a:srgbClr val="D9D9D9"/>
          </a:solidFill>
        </p:spPr>
        <p:txBody>
          <a:bodyPr/>
          <a:lstStyle>
            <a:lvl1pPr marL="0" indent="0" algn="ctr">
              <a:buNone/>
              <a:defRPr sz="1200"/>
            </a:lvl1pPr>
          </a:lstStyle>
          <a:p>
            <a:endParaRPr lang="en-US" dirty="0"/>
          </a:p>
        </p:txBody>
      </p:sp>
    </p:spTree>
    <p:extLst>
      <p:ext uri="{BB962C8B-B14F-4D97-AF65-F5344CB8AC3E}">
        <p14:creationId xmlns:p14="http://schemas.microsoft.com/office/powerpoint/2010/main" val="2840484139"/>
      </p:ext>
    </p:extLst>
  </p:cSld>
  <p:clrMapOvr>
    <a:masterClrMapping/>
  </p:clrMapOvr>
  <p:timing>
    <p:tnLst>
      <p:par>
        <p:cTn id="1" dur="indefinite" restart="never" nodeType="tmRoot"/>
      </p:par>
    </p:tnLst>
  </p:timing>
</p:sldLayout>
</file>

<file path=ppt/slideLayouts/slideLayout11.xml><?xml version="1.0" encoding="utf-8"?>
<p:sldLayout xmlns:a="http://schemas.openxmlformats.org/drawingml/2006/main" xmlns:r="http://schemas.openxmlformats.org/officeDocument/2006/relationships" xmlns:p="http://schemas.openxmlformats.org/presentationml/2006/main" preserve="1" userDrawn="1">
  <p:cSld name="Mockup 1">
    <p:spTree>
      <p:nvGrpSpPr>
        <p:cNvPr id="1" name=""/>
        <p:cNvGrpSpPr/>
        <p:nvPr/>
      </p:nvGrpSpPr>
      <p:grpSpPr>
        <a:xfrm>
          <a:off x="0" y="0"/>
          <a:ext cx="0" cy="0"/>
          <a:chOff x="0" y="0"/>
          <a:chExt cx="0" cy="0"/>
        </a:xfrm>
      </p:grpSpPr>
      <p:sp>
        <p:nvSpPr>
          <p:cNvPr id="4" name="Picture Placeholder 3"/>
          <p:cNvSpPr>
            <a:spLocks noGrp="1"/>
          </p:cNvSpPr>
          <p:nvPr>
            <p:ph type="pic" sz="quarter" idx="10"/>
          </p:nvPr>
        </p:nvSpPr>
        <p:spPr>
          <a:xfrm>
            <a:off x="1029948" y="2990020"/>
            <a:ext cx="998935" cy="1830782"/>
          </a:xfrm>
          <a:prstGeom prst="rect">
            <a:avLst/>
          </a:prstGeom>
          <a:solidFill>
            <a:srgbClr val="D9D9D9"/>
          </a:solidFill>
        </p:spPr>
        <p:txBody>
          <a:bodyPr/>
          <a:lstStyle>
            <a:lvl1pPr marL="0" indent="0" algn="ctr">
              <a:buNone/>
              <a:defRPr sz="1050"/>
            </a:lvl1pPr>
          </a:lstStyle>
          <a:p>
            <a:endParaRPr lang="en-US" dirty="0"/>
          </a:p>
        </p:txBody>
      </p:sp>
      <p:sp>
        <p:nvSpPr>
          <p:cNvPr id="6" name="Picture Placeholder 3"/>
          <p:cNvSpPr>
            <a:spLocks noGrp="1"/>
          </p:cNvSpPr>
          <p:nvPr>
            <p:ph type="pic" sz="quarter" idx="11"/>
          </p:nvPr>
        </p:nvSpPr>
        <p:spPr>
          <a:xfrm>
            <a:off x="5339864" y="2990020"/>
            <a:ext cx="998935" cy="1830782"/>
          </a:xfrm>
          <a:prstGeom prst="rect">
            <a:avLst/>
          </a:prstGeom>
          <a:solidFill>
            <a:srgbClr val="D9D9D9"/>
          </a:solidFill>
        </p:spPr>
        <p:txBody>
          <a:bodyPr/>
          <a:lstStyle>
            <a:lvl1pPr marL="0" indent="0" algn="ctr">
              <a:buNone/>
              <a:defRPr sz="1050"/>
            </a:lvl1pPr>
          </a:lstStyle>
          <a:p>
            <a:endParaRPr lang="en-US" dirty="0"/>
          </a:p>
        </p:txBody>
      </p:sp>
    </p:spTree>
    <p:extLst>
      <p:ext uri="{BB962C8B-B14F-4D97-AF65-F5344CB8AC3E}">
        <p14:creationId xmlns:p14="http://schemas.microsoft.com/office/powerpoint/2010/main" val="3716062480"/>
      </p:ext>
    </p:extLst>
  </p:cSld>
  <p:clrMapOvr>
    <a:masterClrMapping/>
  </p:clrMapOvr>
  <p:timing>
    <p:tnLst>
      <p:par>
        <p:cTn id="1" dur="indefinite" restart="never" nodeType="tmRoot"/>
      </p:par>
    </p:tnLst>
  </p:timing>
</p:sldLayout>
</file>

<file path=ppt/slideLayouts/slideLayout12.xml><?xml version="1.0" encoding="utf-8"?>
<p:sldLayout xmlns:a="http://schemas.openxmlformats.org/drawingml/2006/main" xmlns:r="http://schemas.openxmlformats.org/officeDocument/2006/relationships" xmlns:p="http://schemas.openxmlformats.org/presentationml/2006/main" preserve="1" userDrawn="1">
  <p:cSld name="Our Clients 3">
    <p:spTree>
      <p:nvGrpSpPr>
        <p:cNvPr id="1" name=""/>
        <p:cNvGrpSpPr/>
        <p:nvPr/>
      </p:nvGrpSpPr>
      <p:grpSpPr>
        <a:xfrm>
          <a:off x="0" y="0"/>
          <a:ext cx="0" cy="0"/>
          <a:chOff x="0" y="0"/>
          <a:chExt cx="0" cy="0"/>
        </a:xfrm>
      </p:grpSpPr>
      <p:sp>
        <p:nvSpPr>
          <p:cNvPr id="7" name="Picture Placeholder 6"/>
          <p:cNvSpPr>
            <a:spLocks noGrp="1"/>
          </p:cNvSpPr>
          <p:nvPr>
            <p:ph type="pic" sz="quarter" idx="10"/>
          </p:nvPr>
        </p:nvSpPr>
        <p:spPr>
          <a:xfrm>
            <a:off x="1185455" y="2887073"/>
            <a:ext cx="1234440" cy="1234440"/>
          </a:xfrm>
          <a:prstGeom prst="roundRect">
            <a:avLst/>
          </a:prstGeom>
          <a:solidFill>
            <a:srgbClr val="D9D9D9"/>
          </a:solidFill>
        </p:spPr>
        <p:txBody>
          <a:bodyPr/>
          <a:lstStyle>
            <a:lvl1pPr marL="0" indent="0" algn="ctr">
              <a:buNone/>
              <a:defRPr sz="1050"/>
            </a:lvl1pPr>
          </a:lstStyle>
          <a:p>
            <a:endParaRPr lang="en-US"/>
          </a:p>
        </p:txBody>
      </p:sp>
      <p:sp>
        <p:nvSpPr>
          <p:cNvPr id="8" name="Picture Placeholder 6"/>
          <p:cNvSpPr>
            <a:spLocks noGrp="1"/>
          </p:cNvSpPr>
          <p:nvPr>
            <p:ph type="pic" sz="quarter" idx="11"/>
          </p:nvPr>
        </p:nvSpPr>
        <p:spPr>
          <a:xfrm>
            <a:off x="3031672" y="2887073"/>
            <a:ext cx="1234440" cy="1234440"/>
          </a:xfrm>
          <a:prstGeom prst="roundRect">
            <a:avLst/>
          </a:prstGeom>
          <a:solidFill>
            <a:srgbClr val="D9D9D9"/>
          </a:solidFill>
        </p:spPr>
        <p:txBody>
          <a:bodyPr/>
          <a:lstStyle>
            <a:lvl1pPr marL="0" indent="0" algn="ctr">
              <a:buNone/>
              <a:defRPr sz="1050"/>
            </a:lvl1pPr>
          </a:lstStyle>
          <a:p>
            <a:endParaRPr lang="en-US"/>
          </a:p>
        </p:txBody>
      </p:sp>
      <p:sp>
        <p:nvSpPr>
          <p:cNvPr id="9" name="Picture Placeholder 6"/>
          <p:cNvSpPr>
            <a:spLocks noGrp="1"/>
          </p:cNvSpPr>
          <p:nvPr>
            <p:ph type="pic" sz="quarter" idx="12"/>
          </p:nvPr>
        </p:nvSpPr>
        <p:spPr>
          <a:xfrm>
            <a:off x="4877889" y="2887073"/>
            <a:ext cx="1234440" cy="1234440"/>
          </a:xfrm>
          <a:prstGeom prst="roundRect">
            <a:avLst/>
          </a:prstGeom>
          <a:solidFill>
            <a:srgbClr val="D9D9D9"/>
          </a:solidFill>
        </p:spPr>
        <p:txBody>
          <a:bodyPr/>
          <a:lstStyle>
            <a:lvl1pPr marL="0" indent="0" algn="ctr">
              <a:buNone/>
              <a:defRPr sz="1050"/>
            </a:lvl1pPr>
          </a:lstStyle>
          <a:p>
            <a:endParaRPr lang="en-US"/>
          </a:p>
        </p:txBody>
      </p:sp>
      <p:sp>
        <p:nvSpPr>
          <p:cNvPr id="10" name="Picture Placeholder 6"/>
          <p:cNvSpPr>
            <a:spLocks noGrp="1"/>
          </p:cNvSpPr>
          <p:nvPr>
            <p:ph type="pic" sz="quarter" idx="13"/>
          </p:nvPr>
        </p:nvSpPr>
        <p:spPr>
          <a:xfrm>
            <a:off x="6724106" y="2887073"/>
            <a:ext cx="1234440" cy="1234440"/>
          </a:xfrm>
          <a:prstGeom prst="roundRect">
            <a:avLst/>
          </a:prstGeom>
          <a:solidFill>
            <a:srgbClr val="D9D9D9"/>
          </a:solidFill>
        </p:spPr>
        <p:txBody>
          <a:bodyPr/>
          <a:lstStyle>
            <a:lvl1pPr marL="0" indent="0" algn="ctr">
              <a:buNone/>
              <a:defRPr sz="1050"/>
            </a:lvl1pPr>
          </a:lstStyle>
          <a:p>
            <a:endParaRPr lang="en-US"/>
          </a:p>
        </p:txBody>
      </p:sp>
    </p:spTree>
    <p:extLst>
      <p:ext uri="{BB962C8B-B14F-4D97-AF65-F5344CB8AC3E}">
        <p14:creationId xmlns:p14="http://schemas.microsoft.com/office/powerpoint/2010/main" val="3725613419"/>
      </p:ext>
    </p:extLst>
  </p:cSld>
  <p:clrMapOvr>
    <a:masterClrMapping/>
  </p:clrMapOvr>
  <p:timing>
    <p:tnLst>
      <p:par>
        <p:cTn id="1" dur="indefinite" restart="never" nodeType="tmRoot"/>
      </p:par>
    </p:tnLst>
  </p:timing>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Our Clients">
    <p:spTree>
      <p:nvGrpSpPr>
        <p:cNvPr id="1" name=""/>
        <p:cNvGrpSpPr/>
        <p:nvPr/>
      </p:nvGrpSpPr>
      <p:grpSpPr>
        <a:xfrm>
          <a:off x="0" y="0"/>
          <a:ext cx="0" cy="0"/>
          <a:chOff x="0" y="0"/>
          <a:chExt cx="0" cy="0"/>
        </a:xfrm>
      </p:grpSpPr>
      <p:sp>
        <p:nvSpPr>
          <p:cNvPr id="4" name="Picture Placeholder 3"/>
          <p:cNvSpPr>
            <a:spLocks noGrp="1"/>
          </p:cNvSpPr>
          <p:nvPr>
            <p:ph type="pic" sz="quarter" idx="10"/>
          </p:nvPr>
        </p:nvSpPr>
        <p:spPr>
          <a:xfrm>
            <a:off x="0" y="2508068"/>
            <a:ext cx="9144000" cy="3069771"/>
          </a:xfrm>
          <a:prstGeom prst="rect">
            <a:avLst/>
          </a:prstGeom>
          <a:solidFill>
            <a:srgbClr val="D9D9D9"/>
          </a:solidFill>
        </p:spPr>
        <p:txBody>
          <a:bodyPr/>
          <a:lstStyle>
            <a:lvl1pPr marL="0" indent="0" algn="ctr">
              <a:buNone/>
              <a:defRPr sz="1200"/>
            </a:lvl1pPr>
          </a:lstStyle>
          <a:p>
            <a:endParaRPr lang="en-US"/>
          </a:p>
        </p:txBody>
      </p:sp>
    </p:spTree>
    <p:extLst>
      <p:ext uri="{BB962C8B-B14F-4D97-AF65-F5344CB8AC3E}">
        <p14:creationId xmlns:p14="http://schemas.microsoft.com/office/powerpoint/2010/main" val="3683358450"/>
      </p:ext>
    </p:extLst>
  </p:cSld>
  <p:clrMapOvr>
    <a:masterClrMapping/>
  </p:clrMapOvr>
  <p:timing>
    <p:tnLst>
      <p:par>
        <p:cTn id="1" dur="indefinite" restart="never" nodeType="tmRoot"/>
      </p:par>
    </p:tnLst>
  </p:timing>
</p:sldLayout>
</file>

<file path=ppt/slideLayouts/slideLayout14.xml><?xml version="1.0" encoding="utf-8"?>
<p:sldLayout xmlns:a="http://schemas.openxmlformats.org/drawingml/2006/main" xmlns:r="http://schemas.openxmlformats.org/officeDocument/2006/relationships" xmlns:p="http://schemas.openxmlformats.org/presentationml/2006/main" preserve="1" userDrawn="1">
  <p:cSld name="Our Projects 3">
    <p:spTree>
      <p:nvGrpSpPr>
        <p:cNvPr id="1" name=""/>
        <p:cNvGrpSpPr/>
        <p:nvPr/>
      </p:nvGrpSpPr>
      <p:grpSpPr>
        <a:xfrm>
          <a:off x="0" y="0"/>
          <a:ext cx="0" cy="0"/>
          <a:chOff x="0" y="0"/>
          <a:chExt cx="0" cy="0"/>
        </a:xfrm>
      </p:grpSpPr>
      <p:sp>
        <p:nvSpPr>
          <p:cNvPr id="7" name="Picture Placeholder 6"/>
          <p:cNvSpPr>
            <a:spLocks noGrp="1"/>
          </p:cNvSpPr>
          <p:nvPr>
            <p:ph type="pic" sz="quarter" idx="10"/>
          </p:nvPr>
        </p:nvSpPr>
        <p:spPr>
          <a:xfrm>
            <a:off x="685800" y="2547257"/>
            <a:ext cx="1584198" cy="2112264"/>
          </a:xfrm>
          <a:prstGeom prst="rect">
            <a:avLst/>
          </a:prstGeom>
          <a:solidFill>
            <a:srgbClr val="D9D9D9"/>
          </a:solidFill>
        </p:spPr>
        <p:txBody>
          <a:bodyPr/>
          <a:lstStyle>
            <a:lvl1pPr marL="0" indent="0" algn="ctr">
              <a:buNone/>
              <a:defRPr sz="1200"/>
            </a:lvl1pPr>
          </a:lstStyle>
          <a:p>
            <a:endParaRPr lang="en-US"/>
          </a:p>
        </p:txBody>
      </p:sp>
      <p:sp>
        <p:nvSpPr>
          <p:cNvPr id="8" name="Picture Placeholder 6"/>
          <p:cNvSpPr>
            <a:spLocks noGrp="1"/>
          </p:cNvSpPr>
          <p:nvPr>
            <p:ph type="pic" sz="quarter" idx="11"/>
          </p:nvPr>
        </p:nvSpPr>
        <p:spPr>
          <a:xfrm>
            <a:off x="2748534" y="2547257"/>
            <a:ext cx="1584198" cy="2112264"/>
          </a:xfrm>
          <a:prstGeom prst="rect">
            <a:avLst/>
          </a:prstGeom>
          <a:solidFill>
            <a:srgbClr val="D9D9D9"/>
          </a:solidFill>
        </p:spPr>
        <p:txBody>
          <a:bodyPr/>
          <a:lstStyle>
            <a:lvl1pPr marL="0" indent="0" algn="ctr">
              <a:buNone/>
              <a:defRPr sz="1200"/>
            </a:lvl1pPr>
          </a:lstStyle>
          <a:p>
            <a:endParaRPr lang="en-US"/>
          </a:p>
        </p:txBody>
      </p:sp>
      <p:sp>
        <p:nvSpPr>
          <p:cNvPr id="9" name="Picture Placeholder 6"/>
          <p:cNvSpPr>
            <a:spLocks noGrp="1"/>
          </p:cNvSpPr>
          <p:nvPr>
            <p:ph type="pic" sz="quarter" idx="12"/>
          </p:nvPr>
        </p:nvSpPr>
        <p:spPr>
          <a:xfrm>
            <a:off x="4811268" y="2547257"/>
            <a:ext cx="1584198" cy="2112264"/>
          </a:xfrm>
          <a:prstGeom prst="rect">
            <a:avLst/>
          </a:prstGeom>
          <a:solidFill>
            <a:srgbClr val="D9D9D9"/>
          </a:solidFill>
        </p:spPr>
        <p:txBody>
          <a:bodyPr/>
          <a:lstStyle>
            <a:lvl1pPr marL="0" indent="0" algn="ctr">
              <a:buNone/>
              <a:defRPr sz="1200"/>
            </a:lvl1pPr>
          </a:lstStyle>
          <a:p>
            <a:endParaRPr lang="en-US"/>
          </a:p>
        </p:txBody>
      </p:sp>
      <p:sp>
        <p:nvSpPr>
          <p:cNvPr id="10" name="Picture Placeholder 6"/>
          <p:cNvSpPr>
            <a:spLocks noGrp="1"/>
          </p:cNvSpPr>
          <p:nvPr>
            <p:ph type="pic" sz="quarter" idx="13"/>
          </p:nvPr>
        </p:nvSpPr>
        <p:spPr>
          <a:xfrm>
            <a:off x="6874002" y="2547257"/>
            <a:ext cx="1584198" cy="2112264"/>
          </a:xfrm>
          <a:prstGeom prst="rect">
            <a:avLst/>
          </a:prstGeom>
          <a:solidFill>
            <a:srgbClr val="D9D9D9"/>
          </a:solidFill>
        </p:spPr>
        <p:txBody>
          <a:bodyPr/>
          <a:lstStyle>
            <a:lvl1pPr marL="0" indent="0" algn="ctr">
              <a:buNone/>
              <a:defRPr sz="1200"/>
            </a:lvl1pPr>
          </a:lstStyle>
          <a:p>
            <a:endParaRPr lang="en-US"/>
          </a:p>
        </p:txBody>
      </p:sp>
    </p:spTree>
    <p:extLst>
      <p:ext uri="{BB962C8B-B14F-4D97-AF65-F5344CB8AC3E}">
        <p14:creationId xmlns:p14="http://schemas.microsoft.com/office/powerpoint/2010/main" val="2783808940"/>
      </p:ext>
    </p:extLst>
  </p:cSld>
  <p:clrMapOvr>
    <a:masterClrMapping/>
  </p:clrMapOvr>
  <p:timing>
    <p:tnLst>
      <p:par>
        <p:cTn id="1" dur="indefinite" restart="never" nodeType="tmRoot"/>
      </p:par>
    </p:tnLst>
  </p:timing>
</p:sldLayout>
</file>

<file path=ppt/slideLayouts/slideLayout15.xml><?xml version="1.0" encoding="utf-8"?>
<p:sldLayout xmlns:a="http://schemas.openxmlformats.org/drawingml/2006/main" xmlns:r="http://schemas.openxmlformats.org/officeDocument/2006/relationships" xmlns:p="http://schemas.openxmlformats.org/presentationml/2006/main" preserve="1" userDrawn="1">
  <p:cSld name="Our Projects 2">
    <p:spTree>
      <p:nvGrpSpPr>
        <p:cNvPr id="1" name=""/>
        <p:cNvGrpSpPr/>
        <p:nvPr/>
      </p:nvGrpSpPr>
      <p:grpSpPr>
        <a:xfrm>
          <a:off x="0" y="0"/>
          <a:ext cx="0" cy="0"/>
          <a:chOff x="0" y="0"/>
          <a:chExt cx="0" cy="0"/>
        </a:xfrm>
      </p:grpSpPr>
      <p:sp>
        <p:nvSpPr>
          <p:cNvPr id="13" name="Picture Placeholder 12"/>
          <p:cNvSpPr>
            <a:spLocks noGrp="1"/>
          </p:cNvSpPr>
          <p:nvPr>
            <p:ph type="pic" sz="quarter" idx="10"/>
          </p:nvPr>
        </p:nvSpPr>
        <p:spPr>
          <a:xfrm>
            <a:off x="697706" y="2534773"/>
            <a:ext cx="1200150" cy="1197864"/>
          </a:xfrm>
          <a:prstGeom prst="ellipse">
            <a:avLst/>
          </a:prstGeom>
          <a:solidFill>
            <a:srgbClr val="D9D9D9"/>
          </a:solidFill>
        </p:spPr>
        <p:txBody>
          <a:bodyPr/>
          <a:lstStyle>
            <a:lvl1pPr marL="0" indent="0" algn="ctr">
              <a:buNone/>
              <a:defRPr sz="1050"/>
            </a:lvl1pPr>
          </a:lstStyle>
          <a:p>
            <a:endParaRPr lang="en-US"/>
          </a:p>
        </p:txBody>
      </p:sp>
      <p:sp>
        <p:nvSpPr>
          <p:cNvPr id="14" name="Picture Placeholder 12"/>
          <p:cNvSpPr>
            <a:spLocks noGrp="1"/>
          </p:cNvSpPr>
          <p:nvPr>
            <p:ph type="pic" sz="quarter" idx="11"/>
          </p:nvPr>
        </p:nvSpPr>
        <p:spPr>
          <a:xfrm>
            <a:off x="2334107" y="2534773"/>
            <a:ext cx="1200150" cy="1197864"/>
          </a:xfrm>
          <a:prstGeom prst="ellipse">
            <a:avLst/>
          </a:prstGeom>
          <a:solidFill>
            <a:srgbClr val="D9D9D9"/>
          </a:solidFill>
        </p:spPr>
        <p:txBody>
          <a:bodyPr/>
          <a:lstStyle>
            <a:lvl1pPr marL="0" indent="0" algn="ctr">
              <a:buNone/>
              <a:defRPr sz="1050"/>
            </a:lvl1pPr>
          </a:lstStyle>
          <a:p>
            <a:endParaRPr lang="en-US"/>
          </a:p>
        </p:txBody>
      </p:sp>
      <p:sp>
        <p:nvSpPr>
          <p:cNvPr id="15" name="Picture Placeholder 12"/>
          <p:cNvSpPr>
            <a:spLocks noGrp="1"/>
          </p:cNvSpPr>
          <p:nvPr>
            <p:ph type="pic" sz="quarter" idx="12"/>
          </p:nvPr>
        </p:nvSpPr>
        <p:spPr>
          <a:xfrm>
            <a:off x="3971925" y="2534773"/>
            <a:ext cx="1200150" cy="1197864"/>
          </a:xfrm>
          <a:prstGeom prst="ellipse">
            <a:avLst/>
          </a:prstGeom>
          <a:solidFill>
            <a:srgbClr val="D9D9D9"/>
          </a:solidFill>
        </p:spPr>
        <p:txBody>
          <a:bodyPr/>
          <a:lstStyle>
            <a:lvl1pPr marL="0" indent="0" algn="ctr">
              <a:buNone/>
              <a:defRPr sz="1050"/>
            </a:lvl1pPr>
          </a:lstStyle>
          <a:p>
            <a:endParaRPr lang="en-US"/>
          </a:p>
        </p:txBody>
      </p:sp>
      <p:sp>
        <p:nvSpPr>
          <p:cNvPr id="16" name="Picture Placeholder 12"/>
          <p:cNvSpPr>
            <a:spLocks noGrp="1"/>
          </p:cNvSpPr>
          <p:nvPr>
            <p:ph type="pic" sz="quarter" idx="13"/>
          </p:nvPr>
        </p:nvSpPr>
        <p:spPr>
          <a:xfrm>
            <a:off x="5609743" y="2534773"/>
            <a:ext cx="1200150" cy="1197864"/>
          </a:xfrm>
          <a:prstGeom prst="ellipse">
            <a:avLst/>
          </a:prstGeom>
          <a:solidFill>
            <a:srgbClr val="D9D9D9"/>
          </a:solidFill>
        </p:spPr>
        <p:txBody>
          <a:bodyPr/>
          <a:lstStyle>
            <a:lvl1pPr marL="0" indent="0" algn="ctr">
              <a:buNone/>
              <a:defRPr sz="1050"/>
            </a:lvl1pPr>
          </a:lstStyle>
          <a:p>
            <a:endParaRPr lang="en-US"/>
          </a:p>
        </p:txBody>
      </p:sp>
      <p:sp>
        <p:nvSpPr>
          <p:cNvPr id="17" name="Picture Placeholder 12"/>
          <p:cNvSpPr>
            <a:spLocks noGrp="1"/>
          </p:cNvSpPr>
          <p:nvPr>
            <p:ph type="pic" sz="quarter" idx="14"/>
          </p:nvPr>
        </p:nvSpPr>
        <p:spPr>
          <a:xfrm>
            <a:off x="7247561" y="2534773"/>
            <a:ext cx="1200150" cy="1197864"/>
          </a:xfrm>
          <a:prstGeom prst="ellipse">
            <a:avLst/>
          </a:prstGeom>
          <a:solidFill>
            <a:srgbClr val="D9D9D9"/>
          </a:solidFill>
        </p:spPr>
        <p:txBody>
          <a:bodyPr/>
          <a:lstStyle>
            <a:lvl1pPr marL="0" indent="0" algn="ctr">
              <a:buNone/>
              <a:defRPr sz="1050"/>
            </a:lvl1pPr>
          </a:lstStyle>
          <a:p>
            <a:endParaRPr lang="en-US"/>
          </a:p>
        </p:txBody>
      </p:sp>
      <p:sp>
        <p:nvSpPr>
          <p:cNvPr id="18" name="Picture Placeholder 12"/>
          <p:cNvSpPr>
            <a:spLocks noGrp="1"/>
          </p:cNvSpPr>
          <p:nvPr>
            <p:ph type="pic" sz="quarter" idx="15"/>
          </p:nvPr>
        </p:nvSpPr>
        <p:spPr>
          <a:xfrm>
            <a:off x="697168" y="4364754"/>
            <a:ext cx="1200150" cy="1197864"/>
          </a:xfrm>
          <a:prstGeom prst="ellipse">
            <a:avLst/>
          </a:prstGeom>
          <a:solidFill>
            <a:srgbClr val="D9D9D9"/>
          </a:solidFill>
        </p:spPr>
        <p:txBody>
          <a:bodyPr/>
          <a:lstStyle>
            <a:lvl1pPr marL="0" indent="0" algn="ctr">
              <a:buNone/>
              <a:defRPr sz="1050"/>
            </a:lvl1pPr>
          </a:lstStyle>
          <a:p>
            <a:endParaRPr lang="en-US"/>
          </a:p>
        </p:txBody>
      </p:sp>
      <p:sp>
        <p:nvSpPr>
          <p:cNvPr id="19" name="Picture Placeholder 12"/>
          <p:cNvSpPr>
            <a:spLocks noGrp="1"/>
          </p:cNvSpPr>
          <p:nvPr>
            <p:ph type="pic" sz="quarter" idx="16"/>
          </p:nvPr>
        </p:nvSpPr>
        <p:spPr>
          <a:xfrm>
            <a:off x="2333569" y="4364754"/>
            <a:ext cx="1200150" cy="1197864"/>
          </a:xfrm>
          <a:prstGeom prst="ellipse">
            <a:avLst/>
          </a:prstGeom>
          <a:solidFill>
            <a:srgbClr val="D9D9D9"/>
          </a:solidFill>
        </p:spPr>
        <p:txBody>
          <a:bodyPr/>
          <a:lstStyle>
            <a:lvl1pPr marL="0" indent="0" algn="ctr">
              <a:buNone/>
              <a:defRPr sz="1050"/>
            </a:lvl1pPr>
          </a:lstStyle>
          <a:p>
            <a:endParaRPr lang="en-US"/>
          </a:p>
        </p:txBody>
      </p:sp>
      <p:sp>
        <p:nvSpPr>
          <p:cNvPr id="20" name="Picture Placeholder 12"/>
          <p:cNvSpPr>
            <a:spLocks noGrp="1"/>
          </p:cNvSpPr>
          <p:nvPr>
            <p:ph type="pic" sz="quarter" idx="17"/>
          </p:nvPr>
        </p:nvSpPr>
        <p:spPr>
          <a:xfrm>
            <a:off x="3971387" y="4364754"/>
            <a:ext cx="1200150" cy="1197864"/>
          </a:xfrm>
          <a:prstGeom prst="ellipse">
            <a:avLst/>
          </a:prstGeom>
          <a:solidFill>
            <a:srgbClr val="D9D9D9"/>
          </a:solidFill>
        </p:spPr>
        <p:txBody>
          <a:bodyPr/>
          <a:lstStyle>
            <a:lvl1pPr marL="0" indent="0" algn="ctr">
              <a:buNone/>
              <a:defRPr sz="1050"/>
            </a:lvl1pPr>
          </a:lstStyle>
          <a:p>
            <a:endParaRPr lang="en-US"/>
          </a:p>
        </p:txBody>
      </p:sp>
      <p:sp>
        <p:nvSpPr>
          <p:cNvPr id="21" name="Picture Placeholder 12"/>
          <p:cNvSpPr>
            <a:spLocks noGrp="1"/>
          </p:cNvSpPr>
          <p:nvPr>
            <p:ph type="pic" sz="quarter" idx="18"/>
          </p:nvPr>
        </p:nvSpPr>
        <p:spPr>
          <a:xfrm>
            <a:off x="5609204" y="4364754"/>
            <a:ext cx="1200150" cy="1197864"/>
          </a:xfrm>
          <a:prstGeom prst="ellipse">
            <a:avLst/>
          </a:prstGeom>
          <a:solidFill>
            <a:srgbClr val="D9D9D9"/>
          </a:solidFill>
        </p:spPr>
        <p:txBody>
          <a:bodyPr/>
          <a:lstStyle>
            <a:lvl1pPr marL="0" indent="0" algn="ctr">
              <a:buNone/>
              <a:defRPr sz="1050"/>
            </a:lvl1pPr>
          </a:lstStyle>
          <a:p>
            <a:endParaRPr lang="en-US"/>
          </a:p>
        </p:txBody>
      </p:sp>
      <p:sp>
        <p:nvSpPr>
          <p:cNvPr id="22" name="Picture Placeholder 12"/>
          <p:cNvSpPr>
            <a:spLocks noGrp="1"/>
          </p:cNvSpPr>
          <p:nvPr>
            <p:ph type="pic" sz="quarter" idx="19"/>
          </p:nvPr>
        </p:nvSpPr>
        <p:spPr>
          <a:xfrm>
            <a:off x="7247022" y="4364754"/>
            <a:ext cx="1200150" cy="1197864"/>
          </a:xfrm>
          <a:prstGeom prst="ellipse">
            <a:avLst/>
          </a:prstGeom>
          <a:solidFill>
            <a:srgbClr val="D9D9D9"/>
          </a:solidFill>
        </p:spPr>
        <p:txBody>
          <a:bodyPr/>
          <a:lstStyle>
            <a:lvl1pPr marL="0" indent="0" algn="ctr">
              <a:buNone/>
              <a:defRPr sz="1050"/>
            </a:lvl1pPr>
          </a:lstStyle>
          <a:p>
            <a:endParaRPr lang="en-US"/>
          </a:p>
        </p:txBody>
      </p:sp>
    </p:spTree>
    <p:extLst>
      <p:ext uri="{BB962C8B-B14F-4D97-AF65-F5344CB8AC3E}">
        <p14:creationId xmlns:p14="http://schemas.microsoft.com/office/powerpoint/2010/main" val="715146596"/>
      </p:ext>
    </p:extLst>
  </p:cSld>
  <p:clrMapOvr>
    <a:masterClrMapping/>
  </p:clrMapOvr>
  <p:timing>
    <p:tnLst>
      <p:par>
        <p:cTn id="1" dur="indefinite" restart="never" nodeType="tmRoot"/>
      </p:par>
    </p:tnLst>
  </p:timing>
</p:sldLayout>
</file>

<file path=ppt/slideLayouts/slideLayout16.xml><?xml version="1.0" encoding="utf-8"?>
<p:sldLayout xmlns:a="http://schemas.openxmlformats.org/drawingml/2006/main" xmlns:r="http://schemas.openxmlformats.org/officeDocument/2006/relationships" xmlns:p="http://schemas.openxmlformats.org/presentationml/2006/main" preserve="1" userDrawn="1">
  <p:cSld name="Portfolio 4">
    <p:spTree>
      <p:nvGrpSpPr>
        <p:cNvPr id="1" name=""/>
        <p:cNvGrpSpPr/>
        <p:nvPr/>
      </p:nvGrpSpPr>
      <p:grpSpPr>
        <a:xfrm>
          <a:off x="0" y="0"/>
          <a:ext cx="0" cy="0"/>
          <a:chOff x="0" y="0"/>
          <a:chExt cx="0" cy="0"/>
        </a:xfrm>
      </p:grpSpPr>
      <p:sp>
        <p:nvSpPr>
          <p:cNvPr id="11" name="Picture Placeholder 10"/>
          <p:cNvSpPr>
            <a:spLocks noGrp="1"/>
          </p:cNvSpPr>
          <p:nvPr>
            <p:ph type="pic" sz="quarter" idx="10"/>
          </p:nvPr>
        </p:nvSpPr>
        <p:spPr>
          <a:xfrm>
            <a:off x="-2382" y="-3175"/>
            <a:ext cx="2290763" cy="2290763"/>
          </a:xfrm>
          <a:prstGeom prst="rect">
            <a:avLst/>
          </a:prstGeom>
          <a:solidFill>
            <a:srgbClr val="D9D9D9"/>
          </a:solidFill>
        </p:spPr>
        <p:txBody>
          <a:bodyPr/>
          <a:lstStyle>
            <a:lvl1pPr marL="0" indent="0" algn="ctr">
              <a:buNone/>
              <a:defRPr sz="1200"/>
            </a:lvl1pPr>
          </a:lstStyle>
          <a:p>
            <a:endParaRPr lang="en-US"/>
          </a:p>
        </p:txBody>
      </p:sp>
      <p:sp>
        <p:nvSpPr>
          <p:cNvPr id="12" name="Picture Placeholder 10"/>
          <p:cNvSpPr>
            <a:spLocks noGrp="1"/>
          </p:cNvSpPr>
          <p:nvPr>
            <p:ph type="pic" sz="quarter" idx="11"/>
          </p:nvPr>
        </p:nvSpPr>
        <p:spPr>
          <a:xfrm>
            <a:off x="-4068" y="2279650"/>
            <a:ext cx="2290763" cy="2290763"/>
          </a:xfrm>
          <a:prstGeom prst="rect">
            <a:avLst/>
          </a:prstGeom>
          <a:solidFill>
            <a:srgbClr val="D9D9D9"/>
          </a:solidFill>
        </p:spPr>
        <p:txBody>
          <a:bodyPr/>
          <a:lstStyle>
            <a:lvl1pPr marL="0" indent="0" algn="ctr">
              <a:buNone/>
              <a:defRPr sz="1200"/>
            </a:lvl1pPr>
          </a:lstStyle>
          <a:p>
            <a:endParaRPr lang="en-US"/>
          </a:p>
        </p:txBody>
      </p:sp>
      <p:sp>
        <p:nvSpPr>
          <p:cNvPr id="13" name="Picture Placeholder 10"/>
          <p:cNvSpPr>
            <a:spLocks noGrp="1"/>
          </p:cNvSpPr>
          <p:nvPr>
            <p:ph type="pic" sz="quarter" idx="12"/>
          </p:nvPr>
        </p:nvSpPr>
        <p:spPr>
          <a:xfrm>
            <a:off x="-4068" y="4568160"/>
            <a:ext cx="2300560" cy="2290763"/>
          </a:xfrm>
          <a:prstGeom prst="rect">
            <a:avLst/>
          </a:prstGeom>
          <a:solidFill>
            <a:srgbClr val="D9D9D9"/>
          </a:solidFill>
        </p:spPr>
        <p:txBody>
          <a:bodyPr/>
          <a:lstStyle>
            <a:lvl1pPr marL="0" indent="0" algn="ctr">
              <a:buNone/>
              <a:defRPr sz="1200"/>
            </a:lvl1pPr>
          </a:lstStyle>
          <a:p>
            <a:endParaRPr lang="en-US"/>
          </a:p>
        </p:txBody>
      </p:sp>
      <p:sp>
        <p:nvSpPr>
          <p:cNvPr id="14" name="Picture Placeholder 10"/>
          <p:cNvSpPr>
            <a:spLocks noGrp="1"/>
          </p:cNvSpPr>
          <p:nvPr>
            <p:ph type="pic" sz="quarter" idx="13"/>
          </p:nvPr>
        </p:nvSpPr>
        <p:spPr>
          <a:xfrm>
            <a:off x="2294116" y="4581223"/>
            <a:ext cx="2290763" cy="2290763"/>
          </a:xfrm>
          <a:prstGeom prst="rect">
            <a:avLst/>
          </a:prstGeom>
          <a:solidFill>
            <a:srgbClr val="D9D9D9"/>
          </a:solidFill>
        </p:spPr>
        <p:txBody>
          <a:bodyPr/>
          <a:lstStyle>
            <a:lvl1pPr marL="0" indent="0" algn="ctr">
              <a:buNone/>
              <a:defRPr sz="1200"/>
            </a:lvl1pPr>
          </a:lstStyle>
          <a:p>
            <a:endParaRPr lang="en-US"/>
          </a:p>
        </p:txBody>
      </p:sp>
      <p:sp>
        <p:nvSpPr>
          <p:cNvPr id="15" name="Picture Placeholder 10"/>
          <p:cNvSpPr>
            <a:spLocks noGrp="1"/>
          </p:cNvSpPr>
          <p:nvPr>
            <p:ph type="pic" sz="quarter" idx="14"/>
          </p:nvPr>
        </p:nvSpPr>
        <p:spPr>
          <a:xfrm>
            <a:off x="2284218" y="-17160"/>
            <a:ext cx="2290763" cy="2290763"/>
          </a:xfrm>
          <a:prstGeom prst="rect">
            <a:avLst/>
          </a:prstGeom>
          <a:solidFill>
            <a:srgbClr val="D9D9D9"/>
          </a:solidFill>
        </p:spPr>
        <p:txBody>
          <a:bodyPr/>
          <a:lstStyle>
            <a:lvl1pPr marL="0" indent="0" algn="ctr">
              <a:buNone/>
              <a:defRPr sz="1200"/>
            </a:lvl1pPr>
          </a:lstStyle>
          <a:p>
            <a:endParaRPr lang="en-US"/>
          </a:p>
        </p:txBody>
      </p:sp>
      <p:sp>
        <p:nvSpPr>
          <p:cNvPr id="16" name="Picture Placeholder 10"/>
          <p:cNvSpPr>
            <a:spLocks noGrp="1"/>
          </p:cNvSpPr>
          <p:nvPr>
            <p:ph type="pic" sz="quarter" idx="15"/>
          </p:nvPr>
        </p:nvSpPr>
        <p:spPr>
          <a:xfrm>
            <a:off x="4567611" y="4567390"/>
            <a:ext cx="2290763" cy="2290763"/>
          </a:xfrm>
          <a:prstGeom prst="rect">
            <a:avLst/>
          </a:prstGeom>
          <a:solidFill>
            <a:srgbClr val="D9D9D9"/>
          </a:solidFill>
        </p:spPr>
        <p:txBody>
          <a:bodyPr/>
          <a:lstStyle>
            <a:lvl1pPr marL="0" indent="0" algn="ctr">
              <a:buNone/>
              <a:defRPr sz="1200"/>
            </a:lvl1pPr>
          </a:lstStyle>
          <a:p>
            <a:endParaRPr lang="en-US"/>
          </a:p>
        </p:txBody>
      </p:sp>
      <p:sp>
        <p:nvSpPr>
          <p:cNvPr id="17" name="Picture Placeholder 10"/>
          <p:cNvSpPr>
            <a:spLocks noGrp="1"/>
          </p:cNvSpPr>
          <p:nvPr>
            <p:ph type="pic" sz="quarter" idx="16"/>
          </p:nvPr>
        </p:nvSpPr>
        <p:spPr>
          <a:xfrm>
            <a:off x="6853530" y="4567238"/>
            <a:ext cx="2290471" cy="2290763"/>
          </a:xfrm>
          <a:prstGeom prst="rect">
            <a:avLst/>
          </a:prstGeom>
          <a:solidFill>
            <a:srgbClr val="D9D9D9"/>
          </a:solidFill>
        </p:spPr>
        <p:txBody>
          <a:bodyPr/>
          <a:lstStyle>
            <a:lvl1pPr marL="0" indent="0" algn="ctr">
              <a:buNone/>
              <a:defRPr sz="1200"/>
            </a:lvl1pPr>
          </a:lstStyle>
          <a:p>
            <a:endParaRPr lang="en-US"/>
          </a:p>
        </p:txBody>
      </p:sp>
      <p:sp>
        <p:nvSpPr>
          <p:cNvPr id="18" name="Picture Placeholder 10"/>
          <p:cNvSpPr>
            <a:spLocks noGrp="1"/>
          </p:cNvSpPr>
          <p:nvPr>
            <p:ph type="pic" sz="quarter" idx="17"/>
          </p:nvPr>
        </p:nvSpPr>
        <p:spPr>
          <a:xfrm>
            <a:off x="4565142" y="-31145"/>
            <a:ext cx="4578858" cy="4605059"/>
          </a:xfrm>
          <a:prstGeom prst="rect">
            <a:avLst/>
          </a:prstGeom>
          <a:solidFill>
            <a:srgbClr val="D9D9D9"/>
          </a:solidFill>
        </p:spPr>
        <p:txBody>
          <a:bodyPr/>
          <a:lstStyle>
            <a:lvl1pPr marL="0" indent="0" algn="ctr">
              <a:buNone/>
              <a:defRPr sz="1200"/>
            </a:lvl1pPr>
          </a:lstStyle>
          <a:p>
            <a:endParaRPr lang="en-US"/>
          </a:p>
        </p:txBody>
      </p:sp>
    </p:spTree>
    <p:extLst>
      <p:ext uri="{BB962C8B-B14F-4D97-AF65-F5344CB8AC3E}">
        <p14:creationId xmlns:p14="http://schemas.microsoft.com/office/powerpoint/2010/main" val="178685460"/>
      </p:ext>
    </p:extLst>
  </p:cSld>
  <p:clrMapOvr>
    <a:masterClrMapping/>
  </p:clrMapOvr>
  <p:timing>
    <p:tnLst>
      <p:par>
        <p:cTn id="1" dur="indefinite" restart="never" nodeType="tmRoot"/>
      </p:par>
    </p:tnLst>
  </p:timing>
</p:sldLayout>
</file>

<file path=ppt/slideLayouts/slideLayout17.xml><?xml version="1.0" encoding="utf-8"?>
<p:sldLayout xmlns:a="http://schemas.openxmlformats.org/drawingml/2006/main" xmlns:r="http://schemas.openxmlformats.org/officeDocument/2006/relationships" xmlns:p="http://schemas.openxmlformats.org/presentationml/2006/main" preserve="1" userDrawn="1">
  <p:cSld name="Portfolio 3">
    <p:spTree>
      <p:nvGrpSpPr>
        <p:cNvPr id="1" name=""/>
        <p:cNvGrpSpPr/>
        <p:nvPr/>
      </p:nvGrpSpPr>
      <p:grpSpPr>
        <a:xfrm>
          <a:off x="0" y="0"/>
          <a:ext cx="0" cy="0"/>
          <a:chOff x="0" y="0"/>
          <a:chExt cx="0" cy="0"/>
        </a:xfrm>
      </p:grpSpPr>
      <p:sp>
        <p:nvSpPr>
          <p:cNvPr id="7" name="Picture Placeholder 6"/>
          <p:cNvSpPr>
            <a:spLocks noGrp="1"/>
          </p:cNvSpPr>
          <p:nvPr>
            <p:ph type="pic" sz="quarter" idx="10"/>
          </p:nvPr>
        </p:nvSpPr>
        <p:spPr>
          <a:xfrm>
            <a:off x="-2382" y="-631"/>
            <a:ext cx="2293144" cy="2287588"/>
          </a:xfrm>
          <a:prstGeom prst="rect">
            <a:avLst/>
          </a:prstGeom>
          <a:solidFill>
            <a:srgbClr val="D9D9D9"/>
          </a:solidFill>
        </p:spPr>
        <p:txBody>
          <a:bodyPr/>
          <a:lstStyle>
            <a:lvl1pPr marL="0" indent="0" algn="ctr">
              <a:buNone/>
              <a:defRPr sz="1350"/>
            </a:lvl1pPr>
          </a:lstStyle>
          <a:p>
            <a:endParaRPr lang="en-US"/>
          </a:p>
        </p:txBody>
      </p:sp>
      <p:sp>
        <p:nvSpPr>
          <p:cNvPr id="8" name="Picture Placeholder 6"/>
          <p:cNvSpPr>
            <a:spLocks noGrp="1"/>
          </p:cNvSpPr>
          <p:nvPr>
            <p:ph type="pic" sz="quarter" idx="11"/>
          </p:nvPr>
        </p:nvSpPr>
        <p:spPr>
          <a:xfrm>
            <a:off x="2290762" y="-631"/>
            <a:ext cx="2290763" cy="2287588"/>
          </a:xfrm>
          <a:prstGeom prst="rect">
            <a:avLst/>
          </a:prstGeom>
          <a:solidFill>
            <a:srgbClr val="D9D9D9"/>
          </a:solidFill>
        </p:spPr>
        <p:txBody>
          <a:bodyPr/>
          <a:lstStyle>
            <a:lvl1pPr marL="0" indent="0" algn="ctr">
              <a:buNone/>
              <a:defRPr sz="1350"/>
            </a:lvl1pPr>
          </a:lstStyle>
          <a:p>
            <a:endParaRPr lang="en-US"/>
          </a:p>
        </p:txBody>
      </p:sp>
      <p:sp>
        <p:nvSpPr>
          <p:cNvPr id="9" name="Picture Placeholder 6"/>
          <p:cNvSpPr>
            <a:spLocks noGrp="1"/>
          </p:cNvSpPr>
          <p:nvPr>
            <p:ph type="pic" sz="quarter" idx="12"/>
          </p:nvPr>
        </p:nvSpPr>
        <p:spPr>
          <a:xfrm>
            <a:off x="-2381" y="2286641"/>
            <a:ext cx="2300043" cy="2287588"/>
          </a:xfrm>
          <a:prstGeom prst="rect">
            <a:avLst/>
          </a:prstGeom>
          <a:solidFill>
            <a:srgbClr val="D9D9D9"/>
          </a:solidFill>
        </p:spPr>
        <p:txBody>
          <a:bodyPr/>
          <a:lstStyle>
            <a:lvl1pPr marL="0" indent="0" algn="ctr">
              <a:buNone/>
              <a:defRPr sz="1350"/>
            </a:lvl1pPr>
          </a:lstStyle>
          <a:p>
            <a:endParaRPr lang="en-US"/>
          </a:p>
        </p:txBody>
      </p:sp>
      <p:sp>
        <p:nvSpPr>
          <p:cNvPr id="10" name="Picture Placeholder 6"/>
          <p:cNvSpPr>
            <a:spLocks noGrp="1"/>
          </p:cNvSpPr>
          <p:nvPr>
            <p:ph type="pic" sz="quarter" idx="13"/>
          </p:nvPr>
        </p:nvSpPr>
        <p:spPr>
          <a:xfrm>
            <a:off x="4583803" y="0"/>
            <a:ext cx="4560197" cy="4573914"/>
          </a:xfrm>
          <a:prstGeom prst="rect">
            <a:avLst/>
          </a:prstGeom>
          <a:solidFill>
            <a:srgbClr val="D9D9D9"/>
          </a:solidFill>
        </p:spPr>
        <p:txBody>
          <a:bodyPr/>
          <a:lstStyle>
            <a:lvl1pPr marL="0" indent="0" algn="ctr">
              <a:buNone/>
              <a:defRPr sz="1350"/>
            </a:lvl1pPr>
          </a:lstStyle>
          <a:p>
            <a:endParaRPr lang="en-US"/>
          </a:p>
        </p:txBody>
      </p:sp>
    </p:spTree>
    <p:extLst>
      <p:ext uri="{BB962C8B-B14F-4D97-AF65-F5344CB8AC3E}">
        <p14:creationId xmlns:p14="http://schemas.microsoft.com/office/powerpoint/2010/main" val="1718278133"/>
      </p:ext>
    </p:extLst>
  </p:cSld>
  <p:clrMapOvr>
    <a:masterClrMapping/>
  </p:clrMapOvr>
  <p:timing>
    <p:tnLst>
      <p:par>
        <p:cTn id="1" dur="indefinite" restart="never" nodeType="tmRoot"/>
      </p:par>
    </p:tnLst>
  </p:timing>
</p:sldLayout>
</file>

<file path=ppt/slideLayouts/slideLayout18.xml><?xml version="1.0" encoding="utf-8"?>
<p:sldLayout xmlns:a="http://schemas.openxmlformats.org/drawingml/2006/main" xmlns:r="http://schemas.openxmlformats.org/officeDocument/2006/relationships" xmlns:p="http://schemas.openxmlformats.org/presentationml/2006/main" preserve="1" userDrawn="1">
  <p:cSld name="Our Services">
    <p:spTree>
      <p:nvGrpSpPr>
        <p:cNvPr id="1" name=""/>
        <p:cNvGrpSpPr/>
        <p:nvPr/>
      </p:nvGrpSpPr>
      <p:grpSpPr>
        <a:xfrm>
          <a:off x="0" y="0"/>
          <a:ext cx="0" cy="0"/>
          <a:chOff x="0" y="0"/>
          <a:chExt cx="0" cy="0"/>
        </a:xfrm>
      </p:grpSpPr>
      <p:sp>
        <p:nvSpPr>
          <p:cNvPr id="6" name="Picture Placeholder 5"/>
          <p:cNvSpPr>
            <a:spLocks noGrp="1"/>
          </p:cNvSpPr>
          <p:nvPr>
            <p:ph type="pic" sz="quarter" idx="10"/>
          </p:nvPr>
        </p:nvSpPr>
        <p:spPr>
          <a:xfrm>
            <a:off x="969917" y="2434227"/>
            <a:ext cx="1964225" cy="1941513"/>
          </a:xfrm>
          <a:prstGeom prst="rect">
            <a:avLst/>
          </a:prstGeom>
          <a:solidFill>
            <a:srgbClr val="D9D9D9"/>
          </a:solidFill>
        </p:spPr>
        <p:txBody>
          <a:bodyPr/>
          <a:lstStyle>
            <a:lvl1pPr marL="0" indent="0" algn="ctr">
              <a:buNone/>
              <a:defRPr sz="1350"/>
            </a:lvl1pPr>
          </a:lstStyle>
          <a:p>
            <a:endParaRPr lang="en-US"/>
          </a:p>
        </p:txBody>
      </p:sp>
      <p:sp>
        <p:nvSpPr>
          <p:cNvPr id="12" name="Picture Placeholder 5"/>
          <p:cNvSpPr>
            <a:spLocks noGrp="1"/>
          </p:cNvSpPr>
          <p:nvPr>
            <p:ph type="pic" sz="quarter" idx="11"/>
          </p:nvPr>
        </p:nvSpPr>
        <p:spPr>
          <a:xfrm>
            <a:off x="3587047" y="2434227"/>
            <a:ext cx="1964225" cy="1941513"/>
          </a:xfrm>
          <a:prstGeom prst="rect">
            <a:avLst/>
          </a:prstGeom>
          <a:solidFill>
            <a:srgbClr val="D9D9D9"/>
          </a:solidFill>
        </p:spPr>
        <p:txBody>
          <a:bodyPr/>
          <a:lstStyle>
            <a:lvl1pPr marL="0" indent="0" algn="ctr">
              <a:buNone/>
              <a:defRPr sz="1350"/>
            </a:lvl1pPr>
          </a:lstStyle>
          <a:p>
            <a:endParaRPr lang="en-US"/>
          </a:p>
        </p:txBody>
      </p:sp>
      <p:sp>
        <p:nvSpPr>
          <p:cNvPr id="13" name="Picture Placeholder 5"/>
          <p:cNvSpPr>
            <a:spLocks noGrp="1"/>
          </p:cNvSpPr>
          <p:nvPr>
            <p:ph type="pic" sz="quarter" idx="12"/>
          </p:nvPr>
        </p:nvSpPr>
        <p:spPr>
          <a:xfrm>
            <a:off x="6204176" y="2434227"/>
            <a:ext cx="1964225" cy="1941513"/>
          </a:xfrm>
          <a:prstGeom prst="rect">
            <a:avLst/>
          </a:prstGeom>
          <a:solidFill>
            <a:srgbClr val="D9D9D9"/>
          </a:solidFill>
        </p:spPr>
        <p:txBody>
          <a:bodyPr/>
          <a:lstStyle>
            <a:lvl1pPr marL="0" indent="0" algn="ctr">
              <a:buNone/>
              <a:defRPr sz="1350"/>
            </a:lvl1pPr>
          </a:lstStyle>
          <a:p>
            <a:endParaRPr lang="en-US"/>
          </a:p>
        </p:txBody>
      </p:sp>
    </p:spTree>
    <p:extLst>
      <p:ext uri="{BB962C8B-B14F-4D97-AF65-F5344CB8AC3E}">
        <p14:creationId xmlns:p14="http://schemas.microsoft.com/office/powerpoint/2010/main" val="1196680469"/>
      </p:ext>
    </p:extLst>
  </p:cSld>
  <p:clrMapOvr>
    <a:masterClrMapping/>
  </p:clrMapOvr>
  <p:timing>
    <p:tnLst>
      <p:par>
        <p:cTn id="1" dur="indefinite" restart="never" nodeType="tmRoot"/>
      </p:par>
    </p:tnLst>
  </p:timing>
</p:sldLayout>
</file>

<file path=ppt/slideLayouts/slideLayout19.xml><?xml version="1.0" encoding="utf-8"?>
<p:sldLayout xmlns:a="http://schemas.openxmlformats.org/drawingml/2006/main" xmlns:r="http://schemas.openxmlformats.org/officeDocument/2006/relationships" xmlns:p="http://schemas.openxmlformats.org/presentationml/2006/main" preserve="1" userDrawn="1">
  <p:cSld name="Two of our team">
    <p:spTree>
      <p:nvGrpSpPr>
        <p:cNvPr id="1" name=""/>
        <p:cNvGrpSpPr/>
        <p:nvPr/>
      </p:nvGrpSpPr>
      <p:grpSpPr>
        <a:xfrm>
          <a:off x="0" y="0"/>
          <a:ext cx="0" cy="0"/>
          <a:chOff x="0" y="0"/>
          <a:chExt cx="0" cy="0"/>
        </a:xfrm>
      </p:grpSpPr>
      <p:sp>
        <p:nvSpPr>
          <p:cNvPr id="5" name="Picture Placeholder 4"/>
          <p:cNvSpPr>
            <a:spLocks noGrp="1"/>
          </p:cNvSpPr>
          <p:nvPr>
            <p:ph type="pic" sz="quarter" idx="10"/>
          </p:nvPr>
        </p:nvSpPr>
        <p:spPr>
          <a:xfrm>
            <a:off x="6298442" y="3439948"/>
            <a:ext cx="2845594" cy="3438525"/>
          </a:xfrm>
          <a:prstGeom prst="rect">
            <a:avLst/>
          </a:prstGeom>
          <a:solidFill>
            <a:srgbClr val="D9D9D9"/>
          </a:solidFill>
        </p:spPr>
        <p:txBody>
          <a:bodyPr/>
          <a:lstStyle>
            <a:lvl1pPr marL="0" indent="0" algn="ctr">
              <a:buNone/>
              <a:defRPr sz="1350"/>
            </a:lvl1pPr>
          </a:lstStyle>
          <a:p>
            <a:endParaRPr lang="en-US"/>
          </a:p>
        </p:txBody>
      </p:sp>
      <p:sp>
        <p:nvSpPr>
          <p:cNvPr id="6" name="Picture Placeholder 4"/>
          <p:cNvSpPr>
            <a:spLocks noGrp="1"/>
          </p:cNvSpPr>
          <p:nvPr>
            <p:ph type="pic" sz="quarter" idx="11"/>
          </p:nvPr>
        </p:nvSpPr>
        <p:spPr>
          <a:xfrm>
            <a:off x="-34" y="1"/>
            <a:ext cx="2845594" cy="3438525"/>
          </a:xfrm>
          <a:prstGeom prst="rect">
            <a:avLst/>
          </a:prstGeom>
          <a:solidFill>
            <a:srgbClr val="D9D9D9"/>
          </a:solidFill>
        </p:spPr>
        <p:txBody>
          <a:bodyPr/>
          <a:lstStyle>
            <a:lvl1pPr marL="0" indent="0" algn="ctr">
              <a:buNone/>
              <a:defRPr sz="1350"/>
            </a:lvl1pPr>
          </a:lstStyle>
          <a:p>
            <a:endParaRPr lang="en-US"/>
          </a:p>
        </p:txBody>
      </p:sp>
    </p:spTree>
    <p:extLst>
      <p:ext uri="{BB962C8B-B14F-4D97-AF65-F5344CB8AC3E}">
        <p14:creationId xmlns:p14="http://schemas.microsoft.com/office/powerpoint/2010/main" val="430279559"/>
      </p:ext>
    </p:extLst>
  </p:cSld>
  <p:clrMapOvr>
    <a:masterClrMapping/>
  </p:clrMapOvr>
  <p:timing>
    <p:tnLst>
      <p:par>
        <p:cTn id="1" dur="indefinite" restart="never" nodeType="tmRoot"/>
      </p:par>
    </p:tnLst>
  </p:timing>
</p:sldLayout>
</file>

<file path=ppt/slideLayouts/slideLayout2.xml><?xml version="1.0" encoding="utf-8"?>
<p:sldLayout xmlns:a="http://schemas.openxmlformats.org/drawingml/2006/main" xmlns:r="http://schemas.openxmlformats.org/officeDocument/2006/relationships" xmlns:p="http://schemas.openxmlformats.org/presentationml/2006/main" preserve="1" userDrawn="1">
  <p:cSld name="6_Custom Layout">
    <p:spTree>
      <p:nvGrpSpPr>
        <p:cNvPr id="1" name=""/>
        <p:cNvGrpSpPr/>
        <p:nvPr/>
      </p:nvGrpSpPr>
      <p:grpSpPr>
        <a:xfrm>
          <a:off x="0" y="0"/>
          <a:ext cx="0" cy="0"/>
          <a:chOff x="0" y="0"/>
          <a:chExt cx="0" cy="0"/>
        </a:xfrm>
      </p:grpSpPr>
      <p:sp>
        <p:nvSpPr>
          <p:cNvPr id="6" name="Picture Placeholder 5"/>
          <p:cNvSpPr>
            <a:spLocks noGrp="1"/>
          </p:cNvSpPr>
          <p:nvPr>
            <p:ph type="pic" sz="quarter" idx="10"/>
          </p:nvPr>
        </p:nvSpPr>
        <p:spPr>
          <a:xfrm>
            <a:off x="1152525" y="2519363"/>
            <a:ext cx="2732485" cy="1371600"/>
          </a:xfrm>
          <a:prstGeom prst="rect">
            <a:avLst/>
          </a:prstGeom>
          <a:solidFill>
            <a:srgbClr val="D9D9D9"/>
          </a:solidFill>
        </p:spPr>
        <p:txBody>
          <a:bodyPr/>
          <a:lstStyle>
            <a:lvl1pPr marL="0" indent="0" algn="ctr">
              <a:buNone/>
              <a:defRPr sz="1350"/>
            </a:lvl1pPr>
          </a:lstStyle>
          <a:p>
            <a:endParaRPr lang="en-US"/>
          </a:p>
        </p:txBody>
      </p:sp>
      <p:sp>
        <p:nvSpPr>
          <p:cNvPr id="7" name="Picture Placeholder 5"/>
          <p:cNvSpPr>
            <a:spLocks noGrp="1"/>
          </p:cNvSpPr>
          <p:nvPr>
            <p:ph type="pic" sz="quarter" idx="11"/>
          </p:nvPr>
        </p:nvSpPr>
        <p:spPr>
          <a:xfrm>
            <a:off x="5263983" y="2519111"/>
            <a:ext cx="2732485" cy="1371600"/>
          </a:xfrm>
          <a:prstGeom prst="rect">
            <a:avLst/>
          </a:prstGeom>
          <a:solidFill>
            <a:srgbClr val="D9D9D9"/>
          </a:solidFill>
        </p:spPr>
        <p:txBody>
          <a:bodyPr/>
          <a:lstStyle>
            <a:lvl1pPr marL="0" indent="0" algn="ctr">
              <a:buNone/>
              <a:defRPr sz="1350"/>
            </a:lvl1pPr>
          </a:lstStyle>
          <a:p>
            <a:endParaRPr lang="en-US"/>
          </a:p>
        </p:txBody>
      </p:sp>
    </p:spTree>
    <p:extLst>
      <p:ext uri="{BB962C8B-B14F-4D97-AF65-F5344CB8AC3E}">
        <p14:creationId xmlns:p14="http://schemas.microsoft.com/office/powerpoint/2010/main" val="546666208"/>
      </p:ext>
    </p:extLst>
  </p:cSld>
  <p:clrMapOvr>
    <a:masterClrMapping/>
  </p:clrMapOvr>
  <p:timing>
    <p:tnLst>
      <p:par>
        <p:cTn id="1" dur="indefinite" restart="never" nodeType="tmRoot"/>
      </p:par>
    </p:tnLst>
  </p:timing>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Our Team 4">
    <p:spTree>
      <p:nvGrpSpPr>
        <p:cNvPr id="1" name=""/>
        <p:cNvGrpSpPr/>
        <p:nvPr/>
      </p:nvGrpSpPr>
      <p:grpSpPr>
        <a:xfrm>
          <a:off x="0" y="0"/>
          <a:ext cx="0" cy="0"/>
          <a:chOff x="0" y="0"/>
          <a:chExt cx="0" cy="0"/>
        </a:xfrm>
      </p:grpSpPr>
      <p:sp>
        <p:nvSpPr>
          <p:cNvPr id="15" name="Picture Placeholder 14"/>
          <p:cNvSpPr>
            <a:spLocks noGrp="1"/>
          </p:cNvSpPr>
          <p:nvPr>
            <p:ph type="pic" sz="quarter" idx="10"/>
          </p:nvPr>
        </p:nvSpPr>
        <p:spPr>
          <a:xfrm>
            <a:off x="1406441" y="2372816"/>
            <a:ext cx="1058466" cy="1060704"/>
          </a:xfrm>
          <a:prstGeom prst="flowChartDecision">
            <a:avLst/>
          </a:prstGeom>
          <a:solidFill>
            <a:srgbClr val="D9D9D9"/>
          </a:solidFill>
        </p:spPr>
        <p:txBody>
          <a:bodyPr/>
          <a:lstStyle>
            <a:lvl1pPr marL="0" indent="0">
              <a:buNone/>
              <a:defRPr sz="900"/>
            </a:lvl1pPr>
          </a:lstStyle>
          <a:p>
            <a:endParaRPr lang="en-US"/>
          </a:p>
        </p:txBody>
      </p:sp>
      <p:sp>
        <p:nvSpPr>
          <p:cNvPr id="16" name="Picture Placeholder 14"/>
          <p:cNvSpPr>
            <a:spLocks noGrp="1"/>
          </p:cNvSpPr>
          <p:nvPr>
            <p:ph type="pic" sz="quarter" idx="11"/>
          </p:nvPr>
        </p:nvSpPr>
        <p:spPr>
          <a:xfrm>
            <a:off x="2452985" y="2365064"/>
            <a:ext cx="1058466" cy="1060704"/>
          </a:xfrm>
          <a:prstGeom prst="flowChartDecision">
            <a:avLst/>
          </a:prstGeom>
          <a:solidFill>
            <a:srgbClr val="D9D9D9"/>
          </a:solidFill>
        </p:spPr>
        <p:txBody>
          <a:bodyPr/>
          <a:lstStyle>
            <a:lvl1pPr marL="0" indent="0">
              <a:buNone/>
              <a:defRPr sz="900"/>
            </a:lvl1pPr>
          </a:lstStyle>
          <a:p>
            <a:endParaRPr lang="en-US"/>
          </a:p>
        </p:txBody>
      </p:sp>
      <p:sp>
        <p:nvSpPr>
          <p:cNvPr id="17" name="Picture Placeholder 14"/>
          <p:cNvSpPr>
            <a:spLocks noGrp="1"/>
          </p:cNvSpPr>
          <p:nvPr>
            <p:ph type="pic" sz="quarter" idx="12"/>
          </p:nvPr>
        </p:nvSpPr>
        <p:spPr>
          <a:xfrm>
            <a:off x="3511451" y="2381750"/>
            <a:ext cx="1058466" cy="1060704"/>
          </a:xfrm>
          <a:prstGeom prst="flowChartDecision">
            <a:avLst/>
          </a:prstGeom>
          <a:solidFill>
            <a:srgbClr val="D9D9D9"/>
          </a:solidFill>
        </p:spPr>
        <p:txBody>
          <a:bodyPr/>
          <a:lstStyle>
            <a:lvl1pPr marL="0" indent="0">
              <a:buNone/>
              <a:defRPr sz="900"/>
            </a:lvl1pPr>
          </a:lstStyle>
          <a:p>
            <a:endParaRPr lang="en-US"/>
          </a:p>
        </p:txBody>
      </p:sp>
      <p:sp>
        <p:nvSpPr>
          <p:cNvPr id="18" name="Picture Placeholder 14"/>
          <p:cNvSpPr>
            <a:spLocks noGrp="1"/>
          </p:cNvSpPr>
          <p:nvPr>
            <p:ph type="pic" sz="quarter" idx="13"/>
          </p:nvPr>
        </p:nvSpPr>
        <p:spPr>
          <a:xfrm>
            <a:off x="4583735" y="2381750"/>
            <a:ext cx="1058466" cy="1060704"/>
          </a:xfrm>
          <a:prstGeom prst="flowChartDecision">
            <a:avLst/>
          </a:prstGeom>
          <a:solidFill>
            <a:srgbClr val="D9D9D9"/>
          </a:solidFill>
        </p:spPr>
        <p:txBody>
          <a:bodyPr/>
          <a:lstStyle>
            <a:lvl1pPr marL="0" indent="0">
              <a:buNone/>
              <a:defRPr sz="900"/>
            </a:lvl1pPr>
          </a:lstStyle>
          <a:p>
            <a:endParaRPr lang="en-US"/>
          </a:p>
        </p:txBody>
      </p:sp>
      <p:sp>
        <p:nvSpPr>
          <p:cNvPr id="19" name="Picture Placeholder 14"/>
          <p:cNvSpPr>
            <a:spLocks noGrp="1"/>
          </p:cNvSpPr>
          <p:nvPr>
            <p:ph type="pic" sz="quarter" idx="14"/>
          </p:nvPr>
        </p:nvSpPr>
        <p:spPr>
          <a:xfrm>
            <a:off x="5632550" y="2381750"/>
            <a:ext cx="1058466" cy="1060704"/>
          </a:xfrm>
          <a:prstGeom prst="flowChartDecision">
            <a:avLst/>
          </a:prstGeom>
          <a:solidFill>
            <a:srgbClr val="D9D9D9"/>
          </a:solidFill>
        </p:spPr>
        <p:txBody>
          <a:bodyPr/>
          <a:lstStyle>
            <a:lvl1pPr marL="0" indent="0">
              <a:buNone/>
              <a:defRPr sz="900"/>
            </a:lvl1pPr>
          </a:lstStyle>
          <a:p>
            <a:endParaRPr lang="en-US"/>
          </a:p>
        </p:txBody>
      </p:sp>
      <p:sp>
        <p:nvSpPr>
          <p:cNvPr id="20" name="Picture Placeholder 14"/>
          <p:cNvSpPr>
            <a:spLocks noGrp="1"/>
          </p:cNvSpPr>
          <p:nvPr>
            <p:ph type="pic" sz="quarter" idx="15"/>
          </p:nvPr>
        </p:nvSpPr>
        <p:spPr>
          <a:xfrm>
            <a:off x="6683637" y="2381750"/>
            <a:ext cx="1058466" cy="1060704"/>
          </a:xfrm>
          <a:prstGeom prst="flowChartDecision">
            <a:avLst/>
          </a:prstGeom>
          <a:solidFill>
            <a:srgbClr val="D9D9D9"/>
          </a:solidFill>
        </p:spPr>
        <p:txBody>
          <a:bodyPr/>
          <a:lstStyle>
            <a:lvl1pPr marL="0" indent="0">
              <a:buNone/>
              <a:defRPr sz="900"/>
            </a:lvl1pPr>
          </a:lstStyle>
          <a:p>
            <a:endParaRPr lang="en-US"/>
          </a:p>
        </p:txBody>
      </p:sp>
      <p:sp>
        <p:nvSpPr>
          <p:cNvPr id="21" name="Picture Placeholder 14"/>
          <p:cNvSpPr>
            <a:spLocks noGrp="1"/>
          </p:cNvSpPr>
          <p:nvPr>
            <p:ph type="pic" sz="quarter" idx="16"/>
          </p:nvPr>
        </p:nvSpPr>
        <p:spPr>
          <a:xfrm>
            <a:off x="1406441" y="3434878"/>
            <a:ext cx="1058466" cy="1060704"/>
          </a:xfrm>
          <a:prstGeom prst="flowChartDecision">
            <a:avLst/>
          </a:prstGeom>
          <a:solidFill>
            <a:srgbClr val="D9D9D9"/>
          </a:solidFill>
        </p:spPr>
        <p:txBody>
          <a:bodyPr/>
          <a:lstStyle>
            <a:lvl1pPr marL="0" indent="0">
              <a:buNone/>
              <a:defRPr sz="900"/>
            </a:lvl1pPr>
          </a:lstStyle>
          <a:p>
            <a:endParaRPr lang="en-US"/>
          </a:p>
        </p:txBody>
      </p:sp>
      <p:sp>
        <p:nvSpPr>
          <p:cNvPr id="22" name="Picture Placeholder 14"/>
          <p:cNvSpPr>
            <a:spLocks noGrp="1"/>
          </p:cNvSpPr>
          <p:nvPr>
            <p:ph type="pic" sz="quarter" idx="17"/>
          </p:nvPr>
        </p:nvSpPr>
        <p:spPr>
          <a:xfrm>
            <a:off x="2452985" y="3427126"/>
            <a:ext cx="1058466" cy="1060704"/>
          </a:xfrm>
          <a:prstGeom prst="flowChartDecision">
            <a:avLst/>
          </a:prstGeom>
          <a:solidFill>
            <a:srgbClr val="D9D9D9"/>
          </a:solidFill>
        </p:spPr>
        <p:txBody>
          <a:bodyPr/>
          <a:lstStyle>
            <a:lvl1pPr marL="0" indent="0">
              <a:buNone/>
              <a:defRPr sz="900"/>
            </a:lvl1pPr>
          </a:lstStyle>
          <a:p>
            <a:endParaRPr lang="en-US"/>
          </a:p>
        </p:txBody>
      </p:sp>
      <p:sp>
        <p:nvSpPr>
          <p:cNvPr id="23" name="Picture Placeholder 14"/>
          <p:cNvSpPr>
            <a:spLocks noGrp="1"/>
          </p:cNvSpPr>
          <p:nvPr>
            <p:ph type="pic" sz="quarter" idx="18"/>
          </p:nvPr>
        </p:nvSpPr>
        <p:spPr>
          <a:xfrm>
            <a:off x="3511451" y="3443812"/>
            <a:ext cx="1058466" cy="1060704"/>
          </a:xfrm>
          <a:prstGeom prst="flowChartDecision">
            <a:avLst/>
          </a:prstGeom>
          <a:solidFill>
            <a:srgbClr val="D9D9D9"/>
          </a:solidFill>
        </p:spPr>
        <p:txBody>
          <a:bodyPr/>
          <a:lstStyle>
            <a:lvl1pPr marL="0" indent="0">
              <a:buNone/>
              <a:defRPr sz="900"/>
            </a:lvl1pPr>
          </a:lstStyle>
          <a:p>
            <a:endParaRPr lang="en-US"/>
          </a:p>
        </p:txBody>
      </p:sp>
      <p:sp>
        <p:nvSpPr>
          <p:cNvPr id="24" name="Picture Placeholder 14"/>
          <p:cNvSpPr>
            <a:spLocks noGrp="1"/>
          </p:cNvSpPr>
          <p:nvPr>
            <p:ph type="pic" sz="quarter" idx="19"/>
          </p:nvPr>
        </p:nvSpPr>
        <p:spPr>
          <a:xfrm>
            <a:off x="4583735" y="3443812"/>
            <a:ext cx="1058466" cy="1060704"/>
          </a:xfrm>
          <a:prstGeom prst="flowChartDecision">
            <a:avLst/>
          </a:prstGeom>
          <a:solidFill>
            <a:srgbClr val="D9D9D9"/>
          </a:solidFill>
        </p:spPr>
        <p:txBody>
          <a:bodyPr/>
          <a:lstStyle>
            <a:lvl1pPr marL="0" indent="0">
              <a:buNone/>
              <a:defRPr sz="900"/>
            </a:lvl1pPr>
          </a:lstStyle>
          <a:p>
            <a:endParaRPr lang="en-US"/>
          </a:p>
        </p:txBody>
      </p:sp>
      <p:sp>
        <p:nvSpPr>
          <p:cNvPr id="25" name="Picture Placeholder 14"/>
          <p:cNvSpPr>
            <a:spLocks noGrp="1"/>
          </p:cNvSpPr>
          <p:nvPr>
            <p:ph type="pic" sz="quarter" idx="20"/>
          </p:nvPr>
        </p:nvSpPr>
        <p:spPr>
          <a:xfrm>
            <a:off x="5632550" y="3443812"/>
            <a:ext cx="1058466" cy="1060704"/>
          </a:xfrm>
          <a:prstGeom prst="flowChartDecision">
            <a:avLst/>
          </a:prstGeom>
          <a:solidFill>
            <a:srgbClr val="D9D9D9"/>
          </a:solidFill>
        </p:spPr>
        <p:txBody>
          <a:bodyPr/>
          <a:lstStyle>
            <a:lvl1pPr marL="0" indent="0">
              <a:buNone/>
              <a:defRPr sz="900"/>
            </a:lvl1pPr>
          </a:lstStyle>
          <a:p>
            <a:endParaRPr lang="en-US"/>
          </a:p>
        </p:txBody>
      </p:sp>
      <p:sp>
        <p:nvSpPr>
          <p:cNvPr id="26" name="Picture Placeholder 14"/>
          <p:cNvSpPr>
            <a:spLocks noGrp="1"/>
          </p:cNvSpPr>
          <p:nvPr>
            <p:ph type="pic" sz="quarter" idx="21"/>
          </p:nvPr>
        </p:nvSpPr>
        <p:spPr>
          <a:xfrm>
            <a:off x="6683637" y="3443812"/>
            <a:ext cx="1058466" cy="1060704"/>
          </a:xfrm>
          <a:prstGeom prst="flowChartDecision">
            <a:avLst/>
          </a:prstGeom>
          <a:solidFill>
            <a:srgbClr val="D9D9D9"/>
          </a:solidFill>
        </p:spPr>
        <p:txBody>
          <a:bodyPr/>
          <a:lstStyle>
            <a:lvl1pPr marL="0" indent="0">
              <a:buNone/>
              <a:defRPr sz="900"/>
            </a:lvl1pPr>
          </a:lstStyle>
          <a:p>
            <a:endParaRPr lang="en-US"/>
          </a:p>
        </p:txBody>
      </p:sp>
    </p:spTree>
    <p:extLst>
      <p:ext uri="{BB962C8B-B14F-4D97-AF65-F5344CB8AC3E}">
        <p14:creationId xmlns:p14="http://schemas.microsoft.com/office/powerpoint/2010/main" val="3206376918"/>
      </p:ext>
    </p:extLst>
  </p:cSld>
  <p:clrMapOvr>
    <a:masterClrMapping/>
  </p:clrMapOvr>
  <p:timing>
    <p:tnLst>
      <p:par>
        <p:cTn id="1" dur="indefinite" restart="never" nodeType="tmRoot"/>
      </p:par>
    </p:tnLst>
  </p:timing>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Our Team 3">
    <p:spTree>
      <p:nvGrpSpPr>
        <p:cNvPr id="1" name=""/>
        <p:cNvGrpSpPr/>
        <p:nvPr/>
      </p:nvGrpSpPr>
      <p:grpSpPr>
        <a:xfrm>
          <a:off x="0" y="0"/>
          <a:ext cx="0" cy="0"/>
          <a:chOff x="0" y="0"/>
          <a:chExt cx="0" cy="0"/>
        </a:xfrm>
      </p:grpSpPr>
      <p:sp>
        <p:nvSpPr>
          <p:cNvPr id="15" name="Picture Placeholder 14"/>
          <p:cNvSpPr>
            <a:spLocks noGrp="1"/>
          </p:cNvSpPr>
          <p:nvPr>
            <p:ph type="pic" sz="quarter" idx="10"/>
          </p:nvPr>
        </p:nvSpPr>
        <p:spPr>
          <a:xfrm>
            <a:off x="833813" y="2894438"/>
            <a:ext cx="1053704" cy="1051560"/>
          </a:xfrm>
          <a:prstGeom prst="roundRect">
            <a:avLst/>
          </a:prstGeom>
          <a:solidFill>
            <a:srgbClr val="D9D9D9"/>
          </a:solidFill>
          <a:ln w="38100">
            <a:solidFill>
              <a:schemeClr val="accent1"/>
            </a:solidFill>
          </a:ln>
        </p:spPr>
        <p:txBody>
          <a:bodyPr/>
          <a:lstStyle>
            <a:lvl1pPr marL="0" indent="0" algn="ctr">
              <a:buNone/>
              <a:defRPr sz="1050"/>
            </a:lvl1pPr>
          </a:lstStyle>
          <a:p>
            <a:endParaRPr lang="en-US"/>
          </a:p>
        </p:txBody>
      </p:sp>
      <p:sp>
        <p:nvSpPr>
          <p:cNvPr id="16" name="Picture Placeholder 14"/>
          <p:cNvSpPr>
            <a:spLocks noGrp="1"/>
          </p:cNvSpPr>
          <p:nvPr>
            <p:ph type="pic" sz="quarter" idx="11"/>
          </p:nvPr>
        </p:nvSpPr>
        <p:spPr>
          <a:xfrm>
            <a:off x="2454903" y="2894438"/>
            <a:ext cx="1053704" cy="1051560"/>
          </a:xfrm>
          <a:prstGeom prst="roundRect">
            <a:avLst/>
          </a:prstGeom>
          <a:solidFill>
            <a:srgbClr val="D9D9D9"/>
          </a:solidFill>
          <a:ln w="38100">
            <a:solidFill>
              <a:schemeClr val="accent2"/>
            </a:solidFill>
          </a:ln>
        </p:spPr>
        <p:txBody>
          <a:bodyPr/>
          <a:lstStyle>
            <a:lvl1pPr marL="0" indent="0" algn="ctr">
              <a:buNone/>
              <a:defRPr sz="1050"/>
            </a:lvl1pPr>
          </a:lstStyle>
          <a:p>
            <a:endParaRPr lang="en-US"/>
          </a:p>
        </p:txBody>
      </p:sp>
      <p:sp>
        <p:nvSpPr>
          <p:cNvPr id="17" name="Picture Placeholder 14"/>
          <p:cNvSpPr>
            <a:spLocks noGrp="1"/>
          </p:cNvSpPr>
          <p:nvPr>
            <p:ph type="pic" sz="quarter" idx="12"/>
          </p:nvPr>
        </p:nvSpPr>
        <p:spPr>
          <a:xfrm>
            <a:off x="4075993" y="2894438"/>
            <a:ext cx="1053704" cy="1051560"/>
          </a:xfrm>
          <a:prstGeom prst="roundRect">
            <a:avLst/>
          </a:prstGeom>
          <a:solidFill>
            <a:srgbClr val="D9D9D9"/>
          </a:solidFill>
          <a:ln w="38100">
            <a:solidFill>
              <a:schemeClr val="accent3"/>
            </a:solidFill>
          </a:ln>
        </p:spPr>
        <p:txBody>
          <a:bodyPr/>
          <a:lstStyle>
            <a:lvl1pPr marL="0" indent="0" algn="ctr">
              <a:buNone/>
              <a:defRPr sz="1050"/>
            </a:lvl1pPr>
          </a:lstStyle>
          <a:p>
            <a:endParaRPr lang="en-US"/>
          </a:p>
        </p:txBody>
      </p:sp>
      <p:sp>
        <p:nvSpPr>
          <p:cNvPr id="23" name="Picture Placeholder 14"/>
          <p:cNvSpPr>
            <a:spLocks noGrp="1"/>
          </p:cNvSpPr>
          <p:nvPr>
            <p:ph type="pic" sz="quarter" idx="13"/>
          </p:nvPr>
        </p:nvSpPr>
        <p:spPr>
          <a:xfrm>
            <a:off x="5697082" y="2894438"/>
            <a:ext cx="1053704" cy="1051560"/>
          </a:xfrm>
          <a:prstGeom prst="roundRect">
            <a:avLst/>
          </a:prstGeom>
          <a:solidFill>
            <a:srgbClr val="D9D9D9"/>
          </a:solidFill>
          <a:ln w="38100">
            <a:solidFill>
              <a:schemeClr val="accent4"/>
            </a:solidFill>
          </a:ln>
        </p:spPr>
        <p:txBody>
          <a:bodyPr/>
          <a:lstStyle>
            <a:lvl1pPr marL="0" indent="0" algn="ctr">
              <a:buNone/>
              <a:defRPr sz="1050"/>
            </a:lvl1pPr>
          </a:lstStyle>
          <a:p>
            <a:endParaRPr lang="en-US"/>
          </a:p>
        </p:txBody>
      </p:sp>
      <p:sp>
        <p:nvSpPr>
          <p:cNvPr id="24" name="Picture Placeholder 14"/>
          <p:cNvSpPr>
            <a:spLocks noGrp="1"/>
          </p:cNvSpPr>
          <p:nvPr>
            <p:ph type="pic" sz="quarter" idx="14"/>
          </p:nvPr>
        </p:nvSpPr>
        <p:spPr>
          <a:xfrm>
            <a:off x="7318171" y="2894438"/>
            <a:ext cx="1053704" cy="1051560"/>
          </a:xfrm>
          <a:prstGeom prst="roundRect">
            <a:avLst/>
          </a:prstGeom>
          <a:solidFill>
            <a:srgbClr val="D9D9D9"/>
          </a:solidFill>
          <a:ln w="38100">
            <a:solidFill>
              <a:schemeClr val="accent5"/>
            </a:solidFill>
          </a:ln>
        </p:spPr>
        <p:txBody>
          <a:bodyPr/>
          <a:lstStyle>
            <a:lvl1pPr marL="0" indent="0" algn="ctr">
              <a:buNone/>
              <a:defRPr sz="1050"/>
            </a:lvl1pPr>
          </a:lstStyle>
          <a:p>
            <a:endParaRPr lang="en-US"/>
          </a:p>
        </p:txBody>
      </p:sp>
    </p:spTree>
    <p:extLst>
      <p:ext uri="{BB962C8B-B14F-4D97-AF65-F5344CB8AC3E}">
        <p14:creationId xmlns:p14="http://schemas.microsoft.com/office/powerpoint/2010/main" val="4031399435"/>
      </p:ext>
    </p:extLst>
  </p:cSld>
  <p:clrMapOvr>
    <a:masterClrMapping/>
  </p:clrMapOvr>
  <p:timing>
    <p:tnLst>
      <p:par>
        <p:cTn id="1" dur="indefinite" restart="never" nodeType="tmRoot"/>
      </p:par>
    </p:tnLst>
  </p:timing>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Our Team">
    <p:spTree>
      <p:nvGrpSpPr>
        <p:cNvPr id="1" name=""/>
        <p:cNvGrpSpPr/>
        <p:nvPr/>
      </p:nvGrpSpPr>
      <p:grpSpPr>
        <a:xfrm>
          <a:off x="0" y="0"/>
          <a:ext cx="0" cy="0"/>
          <a:chOff x="0" y="0"/>
          <a:chExt cx="0" cy="0"/>
        </a:xfrm>
      </p:grpSpPr>
      <p:sp>
        <p:nvSpPr>
          <p:cNvPr id="13" name="Picture Placeholder 12"/>
          <p:cNvSpPr>
            <a:spLocks noGrp="1"/>
          </p:cNvSpPr>
          <p:nvPr>
            <p:ph type="pic" sz="quarter" idx="10"/>
          </p:nvPr>
        </p:nvSpPr>
        <p:spPr>
          <a:xfrm>
            <a:off x="1040606" y="2392729"/>
            <a:ext cx="1053704" cy="1051560"/>
          </a:xfrm>
          <a:prstGeom prst="ellipse">
            <a:avLst/>
          </a:prstGeom>
          <a:solidFill>
            <a:srgbClr val="D9D9D9"/>
          </a:solidFill>
          <a:ln w="31750">
            <a:solidFill>
              <a:schemeClr val="accent1"/>
            </a:solidFill>
          </a:ln>
        </p:spPr>
        <p:txBody>
          <a:bodyPr/>
          <a:lstStyle>
            <a:lvl1pPr marL="0" indent="0" algn="ctr">
              <a:buNone/>
              <a:defRPr sz="1050" b="1"/>
            </a:lvl1pPr>
          </a:lstStyle>
          <a:p>
            <a:endParaRPr lang="en-US" dirty="0"/>
          </a:p>
        </p:txBody>
      </p:sp>
      <p:sp>
        <p:nvSpPr>
          <p:cNvPr id="14" name="Picture Placeholder 12"/>
          <p:cNvSpPr>
            <a:spLocks noGrp="1"/>
          </p:cNvSpPr>
          <p:nvPr>
            <p:ph type="pic" sz="quarter" idx="11"/>
          </p:nvPr>
        </p:nvSpPr>
        <p:spPr>
          <a:xfrm>
            <a:off x="2546195" y="2392381"/>
            <a:ext cx="1053704" cy="1051560"/>
          </a:xfrm>
          <a:prstGeom prst="ellipse">
            <a:avLst/>
          </a:prstGeom>
          <a:solidFill>
            <a:srgbClr val="D9D9D9"/>
          </a:solidFill>
          <a:ln w="31750">
            <a:solidFill>
              <a:schemeClr val="accent2"/>
            </a:solidFill>
          </a:ln>
        </p:spPr>
        <p:txBody>
          <a:bodyPr/>
          <a:lstStyle>
            <a:lvl1pPr marL="0" indent="0" algn="ctr">
              <a:buNone/>
              <a:defRPr sz="1050" b="1"/>
            </a:lvl1pPr>
          </a:lstStyle>
          <a:p>
            <a:endParaRPr lang="en-US" dirty="0"/>
          </a:p>
        </p:txBody>
      </p:sp>
      <p:sp>
        <p:nvSpPr>
          <p:cNvPr id="15" name="Picture Placeholder 12"/>
          <p:cNvSpPr>
            <a:spLocks noGrp="1"/>
          </p:cNvSpPr>
          <p:nvPr>
            <p:ph type="pic" sz="quarter" idx="12"/>
          </p:nvPr>
        </p:nvSpPr>
        <p:spPr>
          <a:xfrm>
            <a:off x="4052068" y="2392173"/>
            <a:ext cx="1053704" cy="1051560"/>
          </a:xfrm>
          <a:prstGeom prst="ellipse">
            <a:avLst/>
          </a:prstGeom>
          <a:solidFill>
            <a:srgbClr val="D9D9D9"/>
          </a:solidFill>
          <a:ln w="31750">
            <a:solidFill>
              <a:schemeClr val="accent3"/>
            </a:solidFill>
          </a:ln>
        </p:spPr>
        <p:txBody>
          <a:bodyPr/>
          <a:lstStyle>
            <a:lvl1pPr marL="0" indent="0" algn="ctr">
              <a:buNone/>
              <a:defRPr sz="1050" b="1"/>
            </a:lvl1pPr>
          </a:lstStyle>
          <a:p>
            <a:endParaRPr lang="en-US" dirty="0"/>
          </a:p>
        </p:txBody>
      </p:sp>
      <p:sp>
        <p:nvSpPr>
          <p:cNvPr id="16" name="Picture Placeholder 12"/>
          <p:cNvSpPr>
            <a:spLocks noGrp="1"/>
          </p:cNvSpPr>
          <p:nvPr>
            <p:ph type="pic" sz="quarter" idx="13"/>
          </p:nvPr>
        </p:nvSpPr>
        <p:spPr>
          <a:xfrm>
            <a:off x="5557657" y="2392173"/>
            <a:ext cx="1053704" cy="1051560"/>
          </a:xfrm>
          <a:prstGeom prst="ellipse">
            <a:avLst/>
          </a:prstGeom>
          <a:solidFill>
            <a:srgbClr val="D9D9D9"/>
          </a:solidFill>
          <a:ln w="31750">
            <a:solidFill>
              <a:schemeClr val="accent4"/>
            </a:solidFill>
          </a:ln>
        </p:spPr>
        <p:txBody>
          <a:bodyPr/>
          <a:lstStyle>
            <a:lvl1pPr marL="0" indent="0" algn="ctr">
              <a:buNone/>
              <a:defRPr sz="1050" b="1"/>
            </a:lvl1pPr>
          </a:lstStyle>
          <a:p>
            <a:endParaRPr lang="en-US" dirty="0"/>
          </a:p>
        </p:txBody>
      </p:sp>
      <p:sp>
        <p:nvSpPr>
          <p:cNvPr id="17" name="Picture Placeholder 12"/>
          <p:cNvSpPr>
            <a:spLocks noGrp="1"/>
          </p:cNvSpPr>
          <p:nvPr>
            <p:ph type="pic" sz="quarter" idx="14"/>
          </p:nvPr>
        </p:nvSpPr>
        <p:spPr>
          <a:xfrm>
            <a:off x="7063626" y="2388004"/>
            <a:ext cx="1053704" cy="1051560"/>
          </a:xfrm>
          <a:prstGeom prst="ellipse">
            <a:avLst/>
          </a:prstGeom>
          <a:solidFill>
            <a:srgbClr val="D9D9D9"/>
          </a:solidFill>
          <a:ln w="31750">
            <a:solidFill>
              <a:schemeClr val="accent5"/>
            </a:solidFill>
          </a:ln>
        </p:spPr>
        <p:txBody>
          <a:bodyPr/>
          <a:lstStyle>
            <a:lvl1pPr marL="0" indent="0" algn="ctr">
              <a:buNone/>
              <a:defRPr sz="1050" b="1"/>
            </a:lvl1pPr>
          </a:lstStyle>
          <a:p>
            <a:endParaRPr lang="en-US" dirty="0"/>
          </a:p>
        </p:txBody>
      </p:sp>
      <p:sp>
        <p:nvSpPr>
          <p:cNvPr id="18" name="Picture Placeholder 12"/>
          <p:cNvSpPr>
            <a:spLocks noGrp="1"/>
          </p:cNvSpPr>
          <p:nvPr>
            <p:ph type="pic" sz="quarter" idx="15"/>
          </p:nvPr>
        </p:nvSpPr>
        <p:spPr>
          <a:xfrm>
            <a:off x="1040433" y="4038513"/>
            <a:ext cx="1053704" cy="1051560"/>
          </a:xfrm>
          <a:prstGeom prst="ellipse">
            <a:avLst/>
          </a:prstGeom>
          <a:solidFill>
            <a:srgbClr val="D9D9D9"/>
          </a:solidFill>
          <a:ln w="31750">
            <a:solidFill>
              <a:schemeClr val="accent5"/>
            </a:solidFill>
          </a:ln>
        </p:spPr>
        <p:txBody>
          <a:bodyPr/>
          <a:lstStyle>
            <a:lvl1pPr marL="0" indent="0" algn="ctr">
              <a:buNone/>
              <a:defRPr sz="1050" b="1"/>
            </a:lvl1pPr>
          </a:lstStyle>
          <a:p>
            <a:endParaRPr lang="en-US" dirty="0"/>
          </a:p>
        </p:txBody>
      </p:sp>
      <p:sp>
        <p:nvSpPr>
          <p:cNvPr id="19" name="Picture Placeholder 12"/>
          <p:cNvSpPr>
            <a:spLocks noGrp="1"/>
          </p:cNvSpPr>
          <p:nvPr>
            <p:ph type="pic" sz="quarter" idx="16"/>
          </p:nvPr>
        </p:nvSpPr>
        <p:spPr>
          <a:xfrm>
            <a:off x="2546022" y="4038165"/>
            <a:ext cx="1053704" cy="1051560"/>
          </a:xfrm>
          <a:prstGeom prst="ellipse">
            <a:avLst/>
          </a:prstGeom>
          <a:solidFill>
            <a:srgbClr val="D9D9D9"/>
          </a:solidFill>
          <a:ln w="31750">
            <a:solidFill>
              <a:schemeClr val="accent4"/>
            </a:solidFill>
          </a:ln>
        </p:spPr>
        <p:txBody>
          <a:bodyPr/>
          <a:lstStyle>
            <a:lvl1pPr marL="0" indent="0" algn="ctr">
              <a:buNone/>
              <a:defRPr sz="1050" b="1"/>
            </a:lvl1pPr>
          </a:lstStyle>
          <a:p>
            <a:endParaRPr lang="en-US" dirty="0"/>
          </a:p>
        </p:txBody>
      </p:sp>
      <p:sp>
        <p:nvSpPr>
          <p:cNvPr id="20" name="Picture Placeholder 12"/>
          <p:cNvSpPr>
            <a:spLocks noGrp="1"/>
          </p:cNvSpPr>
          <p:nvPr>
            <p:ph type="pic" sz="quarter" idx="17"/>
          </p:nvPr>
        </p:nvSpPr>
        <p:spPr>
          <a:xfrm>
            <a:off x="4051895" y="4037957"/>
            <a:ext cx="1053704" cy="1051560"/>
          </a:xfrm>
          <a:prstGeom prst="ellipse">
            <a:avLst/>
          </a:prstGeom>
          <a:solidFill>
            <a:srgbClr val="D9D9D9"/>
          </a:solidFill>
          <a:ln w="31750">
            <a:solidFill>
              <a:schemeClr val="accent3"/>
            </a:solidFill>
          </a:ln>
        </p:spPr>
        <p:txBody>
          <a:bodyPr/>
          <a:lstStyle>
            <a:lvl1pPr marL="0" indent="0" algn="ctr">
              <a:buNone/>
              <a:defRPr sz="1050" b="1"/>
            </a:lvl1pPr>
          </a:lstStyle>
          <a:p>
            <a:endParaRPr lang="en-US" dirty="0"/>
          </a:p>
        </p:txBody>
      </p:sp>
      <p:sp>
        <p:nvSpPr>
          <p:cNvPr id="21" name="Picture Placeholder 12"/>
          <p:cNvSpPr>
            <a:spLocks noGrp="1"/>
          </p:cNvSpPr>
          <p:nvPr>
            <p:ph type="pic" sz="quarter" idx="18"/>
          </p:nvPr>
        </p:nvSpPr>
        <p:spPr>
          <a:xfrm>
            <a:off x="5557484" y="4037957"/>
            <a:ext cx="1053704" cy="1051560"/>
          </a:xfrm>
          <a:prstGeom prst="ellipse">
            <a:avLst/>
          </a:prstGeom>
          <a:solidFill>
            <a:srgbClr val="D9D9D9"/>
          </a:solidFill>
          <a:ln w="31750">
            <a:solidFill>
              <a:schemeClr val="accent2"/>
            </a:solidFill>
          </a:ln>
        </p:spPr>
        <p:txBody>
          <a:bodyPr/>
          <a:lstStyle>
            <a:lvl1pPr marL="0" indent="0" algn="ctr">
              <a:buNone/>
              <a:defRPr sz="1050" b="1"/>
            </a:lvl1pPr>
          </a:lstStyle>
          <a:p>
            <a:endParaRPr lang="en-US" dirty="0"/>
          </a:p>
        </p:txBody>
      </p:sp>
      <p:sp>
        <p:nvSpPr>
          <p:cNvPr id="22" name="Picture Placeholder 12"/>
          <p:cNvSpPr>
            <a:spLocks noGrp="1"/>
          </p:cNvSpPr>
          <p:nvPr>
            <p:ph type="pic" sz="quarter" idx="19"/>
          </p:nvPr>
        </p:nvSpPr>
        <p:spPr>
          <a:xfrm>
            <a:off x="7063453" y="4033788"/>
            <a:ext cx="1053704" cy="1051560"/>
          </a:xfrm>
          <a:prstGeom prst="ellipse">
            <a:avLst/>
          </a:prstGeom>
          <a:solidFill>
            <a:srgbClr val="D9D9D9"/>
          </a:solidFill>
          <a:ln w="31750">
            <a:solidFill>
              <a:schemeClr val="accent1"/>
            </a:solidFill>
          </a:ln>
        </p:spPr>
        <p:txBody>
          <a:bodyPr/>
          <a:lstStyle>
            <a:lvl1pPr marL="0" indent="0" algn="ctr">
              <a:buNone/>
              <a:defRPr sz="1050" b="1"/>
            </a:lvl1pPr>
          </a:lstStyle>
          <a:p>
            <a:endParaRPr lang="en-US" dirty="0"/>
          </a:p>
        </p:txBody>
      </p:sp>
    </p:spTree>
    <p:extLst>
      <p:ext uri="{BB962C8B-B14F-4D97-AF65-F5344CB8AC3E}">
        <p14:creationId xmlns:p14="http://schemas.microsoft.com/office/powerpoint/2010/main" val="3496674204"/>
      </p:ext>
    </p:extLst>
  </p:cSld>
  <p:clrMapOvr>
    <a:masterClrMapping/>
  </p:clrMapOvr>
  <p:timing>
    <p:tnLst>
      <p:par>
        <p:cTn id="1" dur="indefinite" restart="never" nodeType="tmRoot"/>
      </p:par>
    </p:tnLst>
  </p:timing>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userDrawn="1">
  <p:cSld name="Who we are">
    <p:spTree>
      <p:nvGrpSpPr>
        <p:cNvPr id="1" name=""/>
        <p:cNvGrpSpPr/>
        <p:nvPr/>
      </p:nvGrpSpPr>
      <p:grpSpPr>
        <a:xfrm>
          <a:off x="0" y="0"/>
          <a:ext cx="0" cy="0"/>
          <a:chOff x="0" y="0"/>
          <a:chExt cx="0" cy="0"/>
        </a:xfrm>
      </p:grpSpPr>
      <p:sp>
        <p:nvSpPr>
          <p:cNvPr id="4" name="Picture Placeholder 3"/>
          <p:cNvSpPr>
            <a:spLocks noGrp="1"/>
          </p:cNvSpPr>
          <p:nvPr>
            <p:ph type="pic" sz="quarter" idx="10"/>
          </p:nvPr>
        </p:nvSpPr>
        <p:spPr>
          <a:xfrm>
            <a:off x="0" y="2743903"/>
            <a:ext cx="9144000" cy="2263617"/>
          </a:xfrm>
          <a:prstGeom prst="rect">
            <a:avLst/>
          </a:prstGeom>
          <a:solidFill>
            <a:srgbClr val="D9D9D9"/>
          </a:solidFill>
        </p:spPr>
        <p:txBody>
          <a:bodyPr/>
          <a:lstStyle>
            <a:lvl1pPr marL="0" indent="0" algn="ctr">
              <a:buFontTx/>
              <a:buNone/>
              <a:defRPr sz="1350"/>
            </a:lvl1pPr>
          </a:lstStyle>
          <a:p>
            <a:endParaRPr lang="en-US"/>
          </a:p>
        </p:txBody>
      </p:sp>
    </p:spTree>
    <p:extLst>
      <p:ext uri="{BB962C8B-B14F-4D97-AF65-F5344CB8AC3E}">
        <p14:creationId xmlns:p14="http://schemas.microsoft.com/office/powerpoint/2010/main" val="1932228550"/>
      </p:ext>
    </p:extLst>
  </p:cSld>
  <p:clrMapOvr>
    <a:masterClrMapping/>
  </p:clrMapOvr>
  <p:timing>
    <p:tnLst>
      <p:par>
        <p:cTn id="1" dur="indefinite" restart="never" nodeType="tmRoot"/>
      </p:par>
    </p:tnLst>
  </p:timing>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About Us">
    <p:spTree>
      <p:nvGrpSpPr>
        <p:cNvPr id="1" name=""/>
        <p:cNvGrpSpPr/>
        <p:nvPr/>
      </p:nvGrpSpPr>
      <p:grpSpPr>
        <a:xfrm>
          <a:off x="0" y="0"/>
          <a:ext cx="0" cy="0"/>
          <a:chOff x="0" y="0"/>
          <a:chExt cx="0" cy="0"/>
        </a:xfrm>
      </p:grpSpPr>
      <p:sp>
        <p:nvSpPr>
          <p:cNvPr id="4" name="Picture Placeholder 3"/>
          <p:cNvSpPr>
            <a:spLocks noGrp="1"/>
          </p:cNvSpPr>
          <p:nvPr>
            <p:ph type="pic" sz="quarter" idx="10"/>
          </p:nvPr>
        </p:nvSpPr>
        <p:spPr>
          <a:xfrm>
            <a:off x="1" y="1"/>
            <a:ext cx="9143999" cy="3435531"/>
          </a:xfrm>
          <a:prstGeom prst="rect">
            <a:avLst/>
          </a:prstGeom>
          <a:solidFill>
            <a:srgbClr val="D9D9D9"/>
          </a:solidFill>
        </p:spPr>
        <p:txBody>
          <a:bodyPr/>
          <a:lstStyle>
            <a:lvl1pPr marL="0" indent="0" algn="ctr">
              <a:buNone/>
              <a:defRPr sz="1350"/>
            </a:lvl1pPr>
          </a:lstStyle>
          <a:p>
            <a:endParaRPr lang="en-US"/>
          </a:p>
        </p:txBody>
      </p:sp>
    </p:spTree>
    <p:extLst>
      <p:ext uri="{BB962C8B-B14F-4D97-AF65-F5344CB8AC3E}">
        <p14:creationId xmlns:p14="http://schemas.microsoft.com/office/powerpoint/2010/main" val="4216136362"/>
      </p:ext>
    </p:extLst>
  </p:cSld>
  <p:clrMapOvr>
    <a:masterClrMapping/>
  </p:clrMapOvr>
  <p:timing>
    <p:tnLst>
      <p:par>
        <p:cTn id="1" dur="indefinite" restart="never" nodeType="tmRoot"/>
      </p:par>
    </p:tnLst>
  </p:timing>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12_Custom Layout">
    <p:spTree>
      <p:nvGrpSpPr>
        <p:cNvPr id="1" name=""/>
        <p:cNvGrpSpPr/>
        <p:nvPr/>
      </p:nvGrpSpPr>
      <p:grpSpPr>
        <a:xfrm>
          <a:off x="0" y="0"/>
          <a:ext cx="0" cy="0"/>
          <a:chOff x="0" y="0"/>
          <a:chExt cx="0" cy="0"/>
        </a:xfrm>
      </p:grpSpPr>
      <p:sp>
        <p:nvSpPr>
          <p:cNvPr id="4" name="Picture Placeholder 3"/>
          <p:cNvSpPr>
            <a:spLocks noGrp="1"/>
          </p:cNvSpPr>
          <p:nvPr>
            <p:ph type="pic" sz="quarter" idx="10"/>
          </p:nvPr>
        </p:nvSpPr>
        <p:spPr>
          <a:xfrm>
            <a:off x="3616452" y="2074613"/>
            <a:ext cx="1911096" cy="1908175"/>
          </a:xfrm>
          <a:prstGeom prst="ellipse">
            <a:avLst/>
          </a:prstGeom>
          <a:solidFill>
            <a:srgbClr val="D9D9D9"/>
          </a:solidFill>
          <a:ln w="50800">
            <a:solidFill>
              <a:schemeClr val="bg1"/>
            </a:solidFill>
          </a:ln>
        </p:spPr>
        <p:txBody>
          <a:bodyPr/>
          <a:lstStyle>
            <a:lvl1pPr marL="0" indent="0" algn="ctr">
              <a:buNone/>
              <a:defRPr sz="1350"/>
            </a:lvl1pPr>
          </a:lstStyle>
          <a:p>
            <a:endParaRPr lang="en-US" dirty="0"/>
          </a:p>
        </p:txBody>
      </p:sp>
    </p:spTree>
    <p:extLst>
      <p:ext uri="{BB962C8B-B14F-4D97-AF65-F5344CB8AC3E}">
        <p14:creationId xmlns:p14="http://schemas.microsoft.com/office/powerpoint/2010/main" val="2787916788"/>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userDrawn="1">
  <p:cSld name="5_Custom Layout">
    <p:spTree>
      <p:nvGrpSpPr>
        <p:cNvPr id="1" name=""/>
        <p:cNvGrpSpPr/>
        <p:nvPr/>
      </p:nvGrpSpPr>
      <p:grpSpPr>
        <a:xfrm>
          <a:off x="0" y="0"/>
          <a:ext cx="0" cy="0"/>
          <a:chOff x="0" y="0"/>
          <a:chExt cx="0" cy="0"/>
        </a:xfrm>
      </p:grpSpPr>
      <p:sp>
        <p:nvSpPr>
          <p:cNvPr id="6" name="Picture Placeholder 5"/>
          <p:cNvSpPr>
            <a:spLocks noGrp="1"/>
          </p:cNvSpPr>
          <p:nvPr>
            <p:ph type="pic" sz="quarter" idx="10"/>
          </p:nvPr>
        </p:nvSpPr>
        <p:spPr>
          <a:xfrm>
            <a:off x="0" y="0"/>
            <a:ext cx="9144000" cy="6858000"/>
          </a:xfrm>
          <a:prstGeom prst="rect">
            <a:avLst/>
          </a:prstGeom>
          <a:noFill/>
        </p:spPr>
        <p:txBody>
          <a:bodyPr/>
          <a:lstStyle>
            <a:lvl1pPr marL="0" indent="0" algn="ctr">
              <a:buNone/>
              <a:defRPr sz="1350"/>
            </a:lvl1pPr>
          </a:lstStyle>
          <a:p>
            <a:endParaRPr lang="en-US" dirty="0"/>
          </a:p>
        </p:txBody>
      </p:sp>
    </p:spTree>
    <p:extLst>
      <p:ext uri="{BB962C8B-B14F-4D97-AF65-F5344CB8AC3E}">
        <p14:creationId xmlns:p14="http://schemas.microsoft.com/office/powerpoint/2010/main" val="1840180442"/>
      </p:ext>
    </p:extLst>
  </p:cSld>
  <p:clrMapOvr>
    <a:masterClrMapping/>
  </p:clrMapOvr>
  <p:timing>
    <p:tnLst>
      <p:par>
        <p:cTn id="1" dur="indefinite" restart="never" nodeType="tmRoot"/>
      </p:par>
    </p:tnLst>
  </p:timing>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userDrawn="1">
  <p:cSld name="Meet One of Our Team">
    <p:spTree>
      <p:nvGrpSpPr>
        <p:cNvPr id="1" name=""/>
        <p:cNvGrpSpPr/>
        <p:nvPr/>
      </p:nvGrpSpPr>
      <p:grpSpPr>
        <a:xfrm>
          <a:off x="0" y="0"/>
          <a:ext cx="0" cy="0"/>
          <a:chOff x="0" y="0"/>
          <a:chExt cx="0" cy="0"/>
        </a:xfrm>
      </p:grpSpPr>
      <p:sp>
        <p:nvSpPr>
          <p:cNvPr id="6" name="Picture Placeholder 5"/>
          <p:cNvSpPr>
            <a:spLocks noGrp="1"/>
          </p:cNvSpPr>
          <p:nvPr>
            <p:ph type="pic" sz="quarter" idx="10"/>
          </p:nvPr>
        </p:nvSpPr>
        <p:spPr>
          <a:xfrm>
            <a:off x="0" y="0"/>
            <a:ext cx="9144000" cy="6858000"/>
          </a:xfrm>
          <a:prstGeom prst="rect">
            <a:avLst/>
          </a:prstGeom>
          <a:noFill/>
        </p:spPr>
        <p:txBody>
          <a:bodyPr/>
          <a:lstStyle>
            <a:lvl1pPr marL="0" indent="0" algn="ctr">
              <a:buNone/>
              <a:defRPr sz="1350"/>
            </a:lvl1pPr>
          </a:lstStyle>
          <a:p>
            <a:endParaRPr lang="en-US" dirty="0"/>
          </a:p>
        </p:txBody>
      </p:sp>
      <p:sp>
        <p:nvSpPr>
          <p:cNvPr id="7" name="Picture Placeholder 3"/>
          <p:cNvSpPr>
            <a:spLocks noGrp="1"/>
          </p:cNvSpPr>
          <p:nvPr>
            <p:ph type="pic" sz="quarter" idx="11"/>
          </p:nvPr>
        </p:nvSpPr>
        <p:spPr>
          <a:xfrm>
            <a:off x="-511" y="2280029"/>
            <a:ext cx="2846070" cy="2405418"/>
          </a:xfrm>
          <a:prstGeom prst="rect">
            <a:avLst/>
          </a:prstGeom>
          <a:solidFill>
            <a:srgbClr val="D9D9D9"/>
          </a:solidFill>
        </p:spPr>
        <p:txBody>
          <a:bodyPr/>
          <a:lstStyle>
            <a:lvl1pPr marL="0" indent="0" algn="ctr">
              <a:buNone/>
              <a:defRPr sz="1500"/>
            </a:lvl1pPr>
          </a:lstStyle>
          <a:p>
            <a:endParaRPr lang="en-US"/>
          </a:p>
        </p:txBody>
      </p:sp>
    </p:spTree>
    <p:extLst>
      <p:ext uri="{BB962C8B-B14F-4D97-AF65-F5344CB8AC3E}">
        <p14:creationId xmlns:p14="http://schemas.microsoft.com/office/powerpoint/2010/main" val="2193819884"/>
      </p:ext>
    </p:extLst>
  </p:cSld>
  <p:clrMapOvr>
    <a:masterClrMapping/>
  </p:clrMapOvr>
  <p:timing>
    <p:tnLst>
      <p:par>
        <p:cTn id="1" dur="indefinite" restart="never" nodeType="tmRoot"/>
      </p:par>
    </p:tnLst>
  </p:timing>
</p:sldLayout>
</file>

<file path=ppt/slideLayouts/slideLayout28.xml><?xml version="1.0" encoding="utf-8"?>
<p:sldLayout xmlns:a="http://schemas.openxmlformats.org/drawingml/2006/main" xmlns:r="http://schemas.openxmlformats.org/officeDocument/2006/relationships" xmlns:p="http://schemas.openxmlformats.org/presentationml/2006/main" preserve="1" userDrawn="1">
  <p:cSld name="10_Custom Layout">
    <p:bg>
      <p:bgPr>
        <a:solidFill>
          <a:srgbClr val="3A3838"/>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2109741258"/>
      </p:ext>
    </p:extLst>
  </p:cSld>
  <p:clrMapOvr>
    <a:masterClrMapping/>
  </p:clrMapOvr>
</p:sldLayout>
</file>

<file path=ppt/slideLayouts/slideLayout29.xml><?xml version="1.0" encoding="utf-8"?>
<p:sldLayout xmlns:a="http://schemas.openxmlformats.org/drawingml/2006/main" xmlns:r="http://schemas.openxmlformats.org/officeDocument/2006/relationships" xmlns:p="http://schemas.openxmlformats.org/presentationml/2006/main" preserve="1" userDrawn="1">
  <p:cSld name="11_Custom Layout">
    <p:bg>
      <p:bgPr>
        <a:solidFill>
          <a:srgbClr val="3A3838"/>
        </a:solidFill>
        <a:effectLst/>
      </p:bgPr>
    </p:bg>
    <p:spTree>
      <p:nvGrpSpPr>
        <p:cNvPr id="1" name=""/>
        <p:cNvGrpSpPr/>
        <p:nvPr/>
      </p:nvGrpSpPr>
      <p:grpSpPr>
        <a:xfrm>
          <a:off x="0" y="0"/>
          <a:ext cx="0" cy="0"/>
          <a:chOff x="0" y="0"/>
          <a:chExt cx="0" cy="0"/>
        </a:xfrm>
      </p:grpSpPr>
      <p:sp>
        <p:nvSpPr>
          <p:cNvPr id="2" name="Picture Placeholder 3"/>
          <p:cNvSpPr>
            <a:spLocks noGrp="1"/>
          </p:cNvSpPr>
          <p:nvPr>
            <p:ph type="pic" sz="quarter" idx="11"/>
          </p:nvPr>
        </p:nvSpPr>
        <p:spPr>
          <a:xfrm>
            <a:off x="685800" y="2503170"/>
            <a:ext cx="3897630" cy="2754630"/>
          </a:xfrm>
          <a:prstGeom prst="rect">
            <a:avLst/>
          </a:prstGeom>
          <a:solidFill>
            <a:srgbClr val="D9D9D9"/>
          </a:solidFill>
        </p:spPr>
        <p:txBody>
          <a:bodyPr/>
          <a:lstStyle>
            <a:lvl1pPr marL="0" indent="0" algn="ctr">
              <a:buNone/>
              <a:defRPr sz="1500"/>
            </a:lvl1pPr>
          </a:lstStyle>
          <a:p>
            <a:endParaRPr lang="en-US"/>
          </a:p>
        </p:txBody>
      </p:sp>
    </p:spTree>
    <p:extLst>
      <p:ext uri="{BB962C8B-B14F-4D97-AF65-F5344CB8AC3E}">
        <p14:creationId xmlns:p14="http://schemas.microsoft.com/office/powerpoint/2010/main" val="1657329851"/>
      </p:ext>
    </p:extLst>
  </p:cSld>
  <p:clrMapOvr>
    <a:masterClrMapping/>
  </p:clrMapOvr>
  <p:timing>
    <p:tnLst>
      <p:par>
        <p:cTn id="1" dur="indefinite" restart="never" nodeType="tmRoot"/>
      </p:par>
    </p:tnLst>
  </p:timing>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Two Column Slide">
    <p:spTree>
      <p:nvGrpSpPr>
        <p:cNvPr id="1" name=""/>
        <p:cNvGrpSpPr/>
        <p:nvPr/>
      </p:nvGrpSpPr>
      <p:grpSpPr>
        <a:xfrm>
          <a:off x="0" y="0"/>
          <a:ext cx="0" cy="0"/>
          <a:chOff x="0" y="0"/>
          <a:chExt cx="0" cy="0"/>
        </a:xfrm>
      </p:grpSpPr>
      <p:sp>
        <p:nvSpPr>
          <p:cNvPr id="4" name="Picture Placeholder 3"/>
          <p:cNvSpPr>
            <a:spLocks noGrp="1"/>
          </p:cNvSpPr>
          <p:nvPr>
            <p:ph type="pic" sz="quarter" idx="10"/>
          </p:nvPr>
        </p:nvSpPr>
        <p:spPr>
          <a:xfrm>
            <a:off x="862151" y="2440579"/>
            <a:ext cx="3456432" cy="3098073"/>
          </a:xfrm>
          <a:prstGeom prst="rect">
            <a:avLst/>
          </a:prstGeom>
          <a:solidFill>
            <a:srgbClr val="D9D9D9"/>
          </a:solidFill>
        </p:spPr>
        <p:txBody>
          <a:bodyPr/>
          <a:lstStyle>
            <a:lvl1pPr marL="0" indent="0" algn="ctr">
              <a:buNone/>
              <a:defRPr sz="1350"/>
            </a:lvl1pPr>
          </a:lstStyle>
          <a:p>
            <a:endParaRPr lang="en-US"/>
          </a:p>
        </p:txBody>
      </p:sp>
    </p:spTree>
    <p:extLst>
      <p:ext uri="{BB962C8B-B14F-4D97-AF65-F5344CB8AC3E}">
        <p14:creationId xmlns:p14="http://schemas.microsoft.com/office/powerpoint/2010/main" val="1153820316"/>
      </p:ext>
    </p:extLst>
  </p:cSld>
  <p:clrMapOvr>
    <a:masterClrMapping/>
  </p:clrMapOvr>
  <p:timing>
    <p:tnLst>
      <p:par>
        <p:cTn id="1" dur="indefinite" restart="never" nodeType="tmRoot"/>
      </p:par>
    </p:tnLst>
  </p:timing>
</p:sldLayout>
</file>

<file path=ppt/slideLayouts/slideLayout30.xml><?xml version="1.0" encoding="utf-8"?>
<p:sldLayout xmlns:a="http://schemas.openxmlformats.org/drawingml/2006/main" xmlns:r="http://schemas.openxmlformats.org/officeDocument/2006/relationships" xmlns:p="http://schemas.openxmlformats.org/presentationml/2006/main" preserve="1" userDrawn="1">
  <p:cSld name="Custom Layout">
    <p:bg>
      <p:bgPr>
        <a:solidFill>
          <a:schemeClr val="accent1"/>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1286601091"/>
      </p:ext>
    </p:extLst>
  </p:cSld>
  <p:clrMapOvr>
    <a:masterClrMapping/>
  </p:clrMapOvr>
  <p:timing>
    <p:tnLst>
      <p:par>
        <p:cTn id="1" dur="indefinite" restart="never" nodeType="tmRoot"/>
      </p:par>
    </p:tnLst>
  </p:timing>
</p:sldLayout>
</file>

<file path=ppt/slideLayouts/slideLayout31.xml><?xml version="1.0" encoding="utf-8"?>
<p:sldLayout xmlns:a="http://schemas.openxmlformats.org/drawingml/2006/main" xmlns:r="http://schemas.openxmlformats.org/officeDocument/2006/relationships" xmlns:p="http://schemas.openxmlformats.org/presentationml/2006/main" preserve="1" userDrawn="1">
  <p:cSld name="1_Custom Layout">
    <p:bg>
      <p:bgPr>
        <a:solidFill>
          <a:schemeClr val="accent2"/>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3183044348"/>
      </p:ext>
    </p:extLst>
  </p:cSld>
  <p:clrMapOvr>
    <a:masterClrMapping/>
  </p:clrMapOvr>
  <p:timing>
    <p:tnLst>
      <p:par>
        <p:cTn id="1" dur="indefinite" restart="never" nodeType="tmRoot"/>
      </p:par>
    </p:tnLst>
  </p:timing>
</p:sldLayout>
</file>

<file path=ppt/slideLayouts/slideLayout32.xml><?xml version="1.0" encoding="utf-8"?>
<p:sldLayout xmlns:a="http://schemas.openxmlformats.org/drawingml/2006/main" xmlns:r="http://schemas.openxmlformats.org/officeDocument/2006/relationships" xmlns:p="http://schemas.openxmlformats.org/presentationml/2006/main" preserve="1" userDrawn="1">
  <p:cSld name="2_Custom Layout">
    <p:bg>
      <p:bgPr>
        <a:solidFill>
          <a:schemeClr val="accent3"/>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1024748999"/>
      </p:ext>
    </p:extLst>
  </p:cSld>
  <p:clrMapOvr>
    <a:masterClrMapping/>
  </p:clrMapOvr>
  <p:timing>
    <p:tnLst>
      <p:par>
        <p:cTn id="1" dur="indefinite" restart="never" nodeType="tmRoot"/>
      </p:par>
    </p:tnLst>
  </p:timing>
</p:sldLayout>
</file>

<file path=ppt/slideLayouts/slideLayout33.xml><?xml version="1.0" encoding="utf-8"?>
<p:sldLayout xmlns:a="http://schemas.openxmlformats.org/drawingml/2006/main" xmlns:r="http://schemas.openxmlformats.org/officeDocument/2006/relationships" xmlns:p="http://schemas.openxmlformats.org/presentationml/2006/main" preserve="1" userDrawn="1">
  <p:cSld name="3_Custom Layout">
    <p:bg>
      <p:bgPr>
        <a:solidFill>
          <a:schemeClr val="accent4"/>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428882997"/>
      </p:ext>
    </p:extLst>
  </p:cSld>
  <p:clrMapOvr>
    <a:masterClrMapping/>
  </p:clrMapOvr>
  <p:timing>
    <p:tnLst>
      <p:par>
        <p:cTn id="1" dur="indefinite" restart="never" nodeType="tmRoot"/>
      </p:par>
    </p:tnLst>
  </p:timing>
</p:sldLayout>
</file>

<file path=ppt/slideLayouts/slideLayout34.xml><?xml version="1.0" encoding="utf-8"?>
<p:sldLayout xmlns:a="http://schemas.openxmlformats.org/drawingml/2006/main" xmlns:r="http://schemas.openxmlformats.org/officeDocument/2006/relationships" xmlns:p="http://schemas.openxmlformats.org/presentationml/2006/main" preserve="1" userDrawn="1">
  <p:cSld name="4_Custom Layout">
    <p:bg>
      <p:bgPr>
        <a:solidFill>
          <a:schemeClr val="accent5"/>
        </a:solidFill>
        <a:effectLst/>
      </p:bgPr>
    </p:bg>
    <p:spTree>
      <p:nvGrpSpPr>
        <p:cNvPr id="1" name=""/>
        <p:cNvGrpSpPr/>
        <p:nvPr/>
      </p:nvGrpSpPr>
      <p:grpSpPr>
        <a:xfrm>
          <a:off x="0" y="0"/>
          <a:ext cx="0" cy="0"/>
          <a:chOff x="0" y="0"/>
          <a:chExt cx="0" cy="0"/>
        </a:xfrm>
      </p:grpSpPr>
    </p:spTree>
    <p:extLst>
      <p:ext uri="{BB962C8B-B14F-4D97-AF65-F5344CB8AC3E}">
        <p14:creationId xmlns:p14="http://schemas.microsoft.com/office/powerpoint/2010/main" val="2243522936"/>
      </p:ext>
    </p:extLst>
  </p:cSld>
  <p:clrMapOvr>
    <a:masterClrMapping/>
  </p:clrMapOvr>
  <p:timing>
    <p:tnLst>
      <p:par>
        <p:cTn id="1" dur="indefinite" restart="never" nodeType="tmRoot"/>
      </p:par>
    </p:tnLst>
  </p:timing>
</p:sldLayout>
</file>

<file path=ppt/slideLayouts/slideLayout35.xml><?xml version="1.0" encoding="utf-8"?>
<p:sldLayout xmlns:a="http://schemas.openxmlformats.org/drawingml/2006/main" xmlns:r="http://schemas.openxmlformats.org/officeDocument/2006/relationships" xmlns:p="http://schemas.openxmlformats.org/presentationml/2006/main" userDrawn="1">
  <p:cSld name="1_General slide">
    <p:spTree>
      <p:nvGrpSpPr>
        <p:cNvPr id="1" name=""/>
        <p:cNvGrpSpPr/>
        <p:nvPr/>
      </p:nvGrpSpPr>
      <p:grpSpPr>
        <a:xfrm>
          <a:off x="0" y="0"/>
          <a:ext cx="0" cy="0"/>
          <a:chOff x="0" y="0"/>
          <a:chExt cx="0" cy="0"/>
        </a:xfrm>
      </p:grpSpPr>
      <p:sp>
        <p:nvSpPr>
          <p:cNvPr id="3" name="Text Placeholder 2"/>
          <p:cNvSpPr>
            <a:spLocks noGrp="1"/>
          </p:cNvSpPr>
          <p:nvPr>
            <p:ph type="body" sz="quarter" idx="10"/>
          </p:nvPr>
        </p:nvSpPr>
        <p:spPr>
          <a:xfrm>
            <a:off x="800101" y="838201"/>
            <a:ext cx="7543799" cy="508861"/>
          </a:xfrm>
          <a:prstGeom prst="rect">
            <a:avLst/>
          </a:prstGeom>
        </p:spPr>
        <p:txBody>
          <a:bodyPr anchor="ctr"/>
          <a:lstStyle>
            <a:lvl1pPr marL="0" indent="0" algn="ctr">
              <a:buNone/>
              <a:defRPr sz="2700">
                <a:solidFill>
                  <a:schemeClr val="tx2"/>
                </a:solidFill>
                <a:latin typeface="+mj-lt"/>
              </a:defRPr>
            </a:lvl1pPr>
            <a:lvl2pPr marL="342900" indent="0">
              <a:buNone/>
              <a:defRPr/>
            </a:lvl2pPr>
            <a:lvl3pPr marL="685800" indent="0">
              <a:buNone/>
              <a:defRPr/>
            </a:lvl3pPr>
            <a:lvl4pPr marL="1028700" indent="0">
              <a:buNone/>
              <a:defRPr/>
            </a:lvl4pPr>
            <a:lvl5pPr marL="1371600" indent="0">
              <a:buNone/>
              <a:defRPr/>
            </a:lvl5pPr>
          </a:lstStyle>
          <a:p>
            <a:pPr lvl="0"/>
            <a:r>
              <a:rPr lang="en-US" dirty="0" smtClean="0"/>
              <a:t>Click to edit Master text styles</a:t>
            </a:r>
          </a:p>
        </p:txBody>
      </p:sp>
      <p:sp>
        <p:nvSpPr>
          <p:cNvPr id="7" name="Text Placeholder 6"/>
          <p:cNvSpPr>
            <a:spLocks noGrp="1"/>
          </p:cNvSpPr>
          <p:nvPr>
            <p:ph type="body" sz="quarter" idx="11"/>
          </p:nvPr>
        </p:nvSpPr>
        <p:spPr>
          <a:xfrm>
            <a:off x="800101" y="1347650"/>
            <a:ext cx="7543799" cy="253140"/>
          </a:xfrm>
          <a:prstGeom prst="rect">
            <a:avLst/>
          </a:prstGeom>
        </p:spPr>
        <p:txBody>
          <a:bodyPr/>
          <a:lstStyle>
            <a:lvl1pPr marL="0" indent="0" algn="ctr">
              <a:buNone/>
              <a:defRPr sz="900" b="0">
                <a:solidFill>
                  <a:schemeClr val="tx2"/>
                </a:solidFill>
                <a:latin typeface="+mn-lt"/>
              </a:defRPr>
            </a:lvl1pPr>
          </a:lstStyle>
          <a:p>
            <a:pPr lvl="0"/>
            <a:r>
              <a:rPr lang="en-US" dirty="0" smtClean="0"/>
              <a:t>Click to edit Master text styles</a:t>
            </a:r>
          </a:p>
        </p:txBody>
      </p:sp>
    </p:spTree>
    <p:extLst>
      <p:ext uri="{BB962C8B-B14F-4D97-AF65-F5344CB8AC3E}">
        <p14:creationId xmlns:p14="http://schemas.microsoft.com/office/powerpoint/2010/main" val="2322725009"/>
      </p:ext>
    </p:extLst>
  </p:cSld>
  <p:clrMapOvr>
    <a:masterClrMapping/>
  </p:clrMapOvr>
  <p:timing>
    <p:tnLst>
      <p:par>
        <p:cTn id="1" dur="indefinite" restart="never" nodeType="tmRoot"/>
      </p:par>
    </p:tnLst>
  </p:timing>
</p:sldLayout>
</file>

<file path=ppt/slideLayouts/slideLayout36.xml><?xml version="1.0" encoding="utf-8"?>
<p:sldLayout xmlns:a="http://schemas.openxmlformats.org/drawingml/2006/main" xmlns:r="http://schemas.openxmlformats.org/officeDocument/2006/relationships" xmlns:p="http://schemas.openxmlformats.org/presentationml/2006/main" userDrawn="1">
  <p:cSld name="2_General slide">
    <p:spTree>
      <p:nvGrpSpPr>
        <p:cNvPr id="1" name=""/>
        <p:cNvGrpSpPr/>
        <p:nvPr/>
      </p:nvGrpSpPr>
      <p:grpSpPr>
        <a:xfrm>
          <a:off x="0" y="0"/>
          <a:ext cx="0" cy="0"/>
          <a:chOff x="0" y="0"/>
          <a:chExt cx="0" cy="0"/>
        </a:xfrm>
      </p:grpSpPr>
      <p:sp>
        <p:nvSpPr>
          <p:cNvPr id="3" name="Text Placeholder 2"/>
          <p:cNvSpPr>
            <a:spLocks noGrp="1"/>
          </p:cNvSpPr>
          <p:nvPr>
            <p:ph type="body" sz="quarter" idx="10"/>
          </p:nvPr>
        </p:nvSpPr>
        <p:spPr>
          <a:xfrm>
            <a:off x="800101" y="838201"/>
            <a:ext cx="7543799" cy="508861"/>
          </a:xfrm>
          <a:prstGeom prst="rect">
            <a:avLst/>
          </a:prstGeom>
        </p:spPr>
        <p:txBody>
          <a:bodyPr anchor="ctr"/>
          <a:lstStyle>
            <a:lvl1pPr marL="0" indent="0" algn="ctr">
              <a:buNone/>
              <a:defRPr sz="2700">
                <a:solidFill>
                  <a:schemeClr val="tx2"/>
                </a:solidFill>
                <a:latin typeface="+mj-lt"/>
              </a:defRPr>
            </a:lvl1pPr>
            <a:lvl2pPr marL="342900" indent="0">
              <a:buNone/>
              <a:defRPr/>
            </a:lvl2pPr>
            <a:lvl3pPr marL="685800" indent="0">
              <a:buNone/>
              <a:defRPr/>
            </a:lvl3pPr>
            <a:lvl4pPr marL="1028700" indent="0">
              <a:buNone/>
              <a:defRPr/>
            </a:lvl4pPr>
            <a:lvl5pPr marL="1371600" indent="0">
              <a:buNone/>
              <a:defRPr/>
            </a:lvl5pPr>
          </a:lstStyle>
          <a:p>
            <a:pPr lvl="0"/>
            <a:r>
              <a:rPr lang="en-US" dirty="0" smtClean="0"/>
              <a:t>Click to edit Master text styles</a:t>
            </a:r>
          </a:p>
        </p:txBody>
      </p:sp>
      <p:sp>
        <p:nvSpPr>
          <p:cNvPr id="7" name="Text Placeholder 6"/>
          <p:cNvSpPr>
            <a:spLocks noGrp="1"/>
          </p:cNvSpPr>
          <p:nvPr>
            <p:ph type="body" sz="quarter" idx="11"/>
          </p:nvPr>
        </p:nvSpPr>
        <p:spPr>
          <a:xfrm>
            <a:off x="800101" y="1347650"/>
            <a:ext cx="7543799" cy="253140"/>
          </a:xfrm>
          <a:prstGeom prst="rect">
            <a:avLst/>
          </a:prstGeom>
        </p:spPr>
        <p:txBody>
          <a:bodyPr/>
          <a:lstStyle>
            <a:lvl1pPr marL="0" indent="0" algn="ctr">
              <a:buNone/>
              <a:defRPr sz="900" b="0">
                <a:solidFill>
                  <a:schemeClr val="tx2"/>
                </a:solidFill>
                <a:latin typeface="+mn-lt"/>
              </a:defRPr>
            </a:lvl1pPr>
          </a:lstStyle>
          <a:p>
            <a:pPr lvl="0"/>
            <a:r>
              <a:rPr lang="en-US" dirty="0" smtClean="0"/>
              <a:t>Click to edit Master text styles</a:t>
            </a:r>
          </a:p>
        </p:txBody>
      </p:sp>
    </p:spTree>
    <p:extLst>
      <p:ext uri="{BB962C8B-B14F-4D97-AF65-F5344CB8AC3E}">
        <p14:creationId xmlns:p14="http://schemas.microsoft.com/office/powerpoint/2010/main" val="530214759"/>
      </p:ext>
    </p:extLst>
  </p:cSld>
  <p:clrMapOvr>
    <a:masterClrMapping/>
  </p:clrMapOvr>
  <p:timing>
    <p:tnLst>
      <p:par>
        <p:cTn id="1" dur="indefinite" restart="never" nodeType="tmRoot"/>
      </p:par>
    </p:tnLst>
  </p:timing>
</p:sldLayout>
</file>

<file path=ppt/slideLayouts/slideLayout37.xml><?xml version="1.0" encoding="utf-8"?>
<p:sldLayout xmlns:a="http://schemas.openxmlformats.org/drawingml/2006/main" xmlns:r="http://schemas.openxmlformats.org/officeDocument/2006/relationships" xmlns:p="http://schemas.openxmlformats.org/presentationml/2006/main" userDrawn="1">
  <p:cSld name="3_General slide">
    <p:spTree>
      <p:nvGrpSpPr>
        <p:cNvPr id="1" name=""/>
        <p:cNvGrpSpPr/>
        <p:nvPr/>
      </p:nvGrpSpPr>
      <p:grpSpPr>
        <a:xfrm>
          <a:off x="0" y="0"/>
          <a:ext cx="0" cy="0"/>
          <a:chOff x="0" y="0"/>
          <a:chExt cx="0" cy="0"/>
        </a:xfrm>
      </p:grpSpPr>
      <p:sp>
        <p:nvSpPr>
          <p:cNvPr id="3" name="Text Placeholder 2"/>
          <p:cNvSpPr>
            <a:spLocks noGrp="1"/>
          </p:cNvSpPr>
          <p:nvPr>
            <p:ph type="body" sz="quarter" idx="10"/>
          </p:nvPr>
        </p:nvSpPr>
        <p:spPr>
          <a:xfrm>
            <a:off x="800101" y="838201"/>
            <a:ext cx="7543799" cy="508861"/>
          </a:xfrm>
          <a:prstGeom prst="rect">
            <a:avLst/>
          </a:prstGeom>
        </p:spPr>
        <p:txBody>
          <a:bodyPr anchor="ctr"/>
          <a:lstStyle>
            <a:lvl1pPr marL="0" indent="0" algn="ctr">
              <a:buNone/>
              <a:defRPr sz="2700">
                <a:solidFill>
                  <a:schemeClr val="tx2"/>
                </a:solidFill>
                <a:latin typeface="+mj-lt"/>
              </a:defRPr>
            </a:lvl1pPr>
            <a:lvl2pPr marL="342900" indent="0">
              <a:buNone/>
              <a:defRPr/>
            </a:lvl2pPr>
            <a:lvl3pPr marL="685800" indent="0">
              <a:buNone/>
              <a:defRPr/>
            </a:lvl3pPr>
            <a:lvl4pPr marL="1028700" indent="0">
              <a:buNone/>
              <a:defRPr/>
            </a:lvl4pPr>
            <a:lvl5pPr marL="1371600" indent="0">
              <a:buNone/>
              <a:defRPr/>
            </a:lvl5pPr>
          </a:lstStyle>
          <a:p>
            <a:pPr lvl="0"/>
            <a:r>
              <a:rPr lang="en-US" dirty="0" smtClean="0"/>
              <a:t>Click to edit Master text styles</a:t>
            </a:r>
          </a:p>
        </p:txBody>
      </p:sp>
      <p:sp>
        <p:nvSpPr>
          <p:cNvPr id="7" name="Text Placeholder 6"/>
          <p:cNvSpPr>
            <a:spLocks noGrp="1"/>
          </p:cNvSpPr>
          <p:nvPr>
            <p:ph type="body" sz="quarter" idx="11"/>
          </p:nvPr>
        </p:nvSpPr>
        <p:spPr>
          <a:xfrm>
            <a:off x="800101" y="1347650"/>
            <a:ext cx="7543799" cy="253140"/>
          </a:xfrm>
          <a:prstGeom prst="rect">
            <a:avLst/>
          </a:prstGeom>
        </p:spPr>
        <p:txBody>
          <a:bodyPr/>
          <a:lstStyle>
            <a:lvl1pPr marL="0" indent="0" algn="ctr">
              <a:buNone/>
              <a:defRPr sz="900" b="0">
                <a:solidFill>
                  <a:schemeClr val="tx2"/>
                </a:solidFill>
                <a:latin typeface="+mn-lt"/>
              </a:defRPr>
            </a:lvl1pPr>
          </a:lstStyle>
          <a:p>
            <a:pPr lvl="0"/>
            <a:r>
              <a:rPr lang="en-US" dirty="0" smtClean="0"/>
              <a:t>Click to edit Master text styles</a:t>
            </a:r>
          </a:p>
        </p:txBody>
      </p:sp>
    </p:spTree>
    <p:extLst>
      <p:ext uri="{BB962C8B-B14F-4D97-AF65-F5344CB8AC3E}">
        <p14:creationId xmlns:p14="http://schemas.microsoft.com/office/powerpoint/2010/main" val="2663650454"/>
      </p:ext>
    </p:extLst>
  </p:cSld>
  <p:clrMapOvr>
    <a:masterClrMapping/>
  </p:clrMapOvr>
  <p:timing>
    <p:tnLst>
      <p:par>
        <p:cTn id="1" dur="indefinite" restart="never" nodeType="tmRoot"/>
      </p:par>
    </p:tnLst>
  </p:timing>
</p:sldLayout>
</file>

<file path=ppt/slideLayouts/slideLayout38.xml><?xml version="1.0" encoding="utf-8"?>
<p:sldLayout xmlns:a="http://schemas.openxmlformats.org/drawingml/2006/main" xmlns:r="http://schemas.openxmlformats.org/officeDocument/2006/relationships" xmlns:p="http://schemas.openxmlformats.org/presentationml/2006/main" userDrawn="1">
  <p:cSld name="4_General slide">
    <p:spTree>
      <p:nvGrpSpPr>
        <p:cNvPr id="1" name=""/>
        <p:cNvGrpSpPr/>
        <p:nvPr/>
      </p:nvGrpSpPr>
      <p:grpSpPr>
        <a:xfrm>
          <a:off x="0" y="0"/>
          <a:ext cx="0" cy="0"/>
          <a:chOff x="0" y="0"/>
          <a:chExt cx="0" cy="0"/>
        </a:xfrm>
      </p:grpSpPr>
      <p:sp>
        <p:nvSpPr>
          <p:cNvPr id="3" name="Text Placeholder 2"/>
          <p:cNvSpPr>
            <a:spLocks noGrp="1"/>
          </p:cNvSpPr>
          <p:nvPr>
            <p:ph type="body" sz="quarter" idx="10"/>
          </p:nvPr>
        </p:nvSpPr>
        <p:spPr>
          <a:xfrm>
            <a:off x="800101" y="838201"/>
            <a:ext cx="7543799" cy="508861"/>
          </a:xfrm>
          <a:prstGeom prst="rect">
            <a:avLst/>
          </a:prstGeom>
        </p:spPr>
        <p:txBody>
          <a:bodyPr anchor="ctr"/>
          <a:lstStyle>
            <a:lvl1pPr marL="0" indent="0" algn="ctr">
              <a:buNone/>
              <a:defRPr sz="2700">
                <a:solidFill>
                  <a:schemeClr val="tx2"/>
                </a:solidFill>
                <a:latin typeface="+mj-lt"/>
              </a:defRPr>
            </a:lvl1pPr>
            <a:lvl2pPr marL="342900" indent="0">
              <a:buNone/>
              <a:defRPr/>
            </a:lvl2pPr>
            <a:lvl3pPr marL="685800" indent="0">
              <a:buNone/>
              <a:defRPr/>
            </a:lvl3pPr>
            <a:lvl4pPr marL="1028700" indent="0">
              <a:buNone/>
              <a:defRPr/>
            </a:lvl4pPr>
            <a:lvl5pPr marL="1371600" indent="0">
              <a:buNone/>
              <a:defRPr/>
            </a:lvl5pPr>
          </a:lstStyle>
          <a:p>
            <a:pPr lvl="0"/>
            <a:r>
              <a:rPr lang="en-US" dirty="0" smtClean="0"/>
              <a:t>Click to edit Master text styles</a:t>
            </a:r>
          </a:p>
        </p:txBody>
      </p:sp>
      <p:sp>
        <p:nvSpPr>
          <p:cNvPr id="7" name="Text Placeholder 6"/>
          <p:cNvSpPr>
            <a:spLocks noGrp="1"/>
          </p:cNvSpPr>
          <p:nvPr>
            <p:ph type="body" sz="quarter" idx="11"/>
          </p:nvPr>
        </p:nvSpPr>
        <p:spPr>
          <a:xfrm>
            <a:off x="800101" y="1347650"/>
            <a:ext cx="7543799" cy="253140"/>
          </a:xfrm>
          <a:prstGeom prst="rect">
            <a:avLst/>
          </a:prstGeom>
        </p:spPr>
        <p:txBody>
          <a:bodyPr/>
          <a:lstStyle>
            <a:lvl1pPr marL="0" indent="0" algn="ctr">
              <a:buNone/>
              <a:defRPr sz="900" b="0">
                <a:solidFill>
                  <a:schemeClr val="tx2"/>
                </a:solidFill>
                <a:latin typeface="+mn-lt"/>
              </a:defRPr>
            </a:lvl1pPr>
          </a:lstStyle>
          <a:p>
            <a:pPr lvl="0"/>
            <a:r>
              <a:rPr lang="en-US" dirty="0" smtClean="0"/>
              <a:t>Click to edit Master text styles</a:t>
            </a:r>
          </a:p>
        </p:txBody>
      </p:sp>
    </p:spTree>
    <p:extLst>
      <p:ext uri="{BB962C8B-B14F-4D97-AF65-F5344CB8AC3E}">
        <p14:creationId xmlns:p14="http://schemas.microsoft.com/office/powerpoint/2010/main" val="2045146104"/>
      </p:ext>
    </p:extLst>
  </p:cSld>
  <p:clrMapOvr>
    <a:masterClrMapping/>
  </p:clrMapOvr>
  <p:timing>
    <p:tnLst>
      <p:par>
        <p:cTn id="1" dur="indefinite" restart="never" nodeType="tmRoot"/>
      </p:par>
    </p:tnLst>
  </p:timing>
</p:sldLayout>
</file>

<file path=ppt/slideLayouts/slideLayout39.xml><?xml version="1.0" encoding="utf-8"?>
<p:sldLayout xmlns:a="http://schemas.openxmlformats.org/drawingml/2006/main" xmlns:r="http://schemas.openxmlformats.org/officeDocument/2006/relationships" xmlns:p="http://schemas.openxmlformats.org/presentationml/2006/main" userDrawn="1">
  <p:cSld name="5_General slide">
    <p:spTree>
      <p:nvGrpSpPr>
        <p:cNvPr id="1" name=""/>
        <p:cNvGrpSpPr/>
        <p:nvPr/>
      </p:nvGrpSpPr>
      <p:grpSpPr>
        <a:xfrm>
          <a:off x="0" y="0"/>
          <a:ext cx="0" cy="0"/>
          <a:chOff x="0" y="0"/>
          <a:chExt cx="0" cy="0"/>
        </a:xfrm>
      </p:grpSpPr>
      <p:sp>
        <p:nvSpPr>
          <p:cNvPr id="3" name="Text Placeholder 2"/>
          <p:cNvSpPr>
            <a:spLocks noGrp="1"/>
          </p:cNvSpPr>
          <p:nvPr>
            <p:ph type="body" sz="quarter" idx="10"/>
          </p:nvPr>
        </p:nvSpPr>
        <p:spPr>
          <a:xfrm>
            <a:off x="800101" y="838201"/>
            <a:ext cx="7543799" cy="508861"/>
          </a:xfrm>
          <a:prstGeom prst="rect">
            <a:avLst/>
          </a:prstGeom>
        </p:spPr>
        <p:txBody>
          <a:bodyPr anchor="ctr"/>
          <a:lstStyle>
            <a:lvl1pPr marL="0" indent="0" algn="ctr">
              <a:buNone/>
              <a:defRPr sz="2700">
                <a:solidFill>
                  <a:schemeClr val="tx2"/>
                </a:solidFill>
                <a:latin typeface="+mj-lt"/>
              </a:defRPr>
            </a:lvl1pPr>
            <a:lvl2pPr marL="342900" indent="0">
              <a:buNone/>
              <a:defRPr/>
            </a:lvl2pPr>
            <a:lvl3pPr marL="685800" indent="0">
              <a:buNone/>
              <a:defRPr/>
            </a:lvl3pPr>
            <a:lvl4pPr marL="1028700" indent="0">
              <a:buNone/>
              <a:defRPr/>
            </a:lvl4pPr>
            <a:lvl5pPr marL="1371600" indent="0">
              <a:buNone/>
              <a:defRPr/>
            </a:lvl5pPr>
          </a:lstStyle>
          <a:p>
            <a:pPr lvl="0"/>
            <a:r>
              <a:rPr lang="en-US" dirty="0" smtClean="0"/>
              <a:t>Click to edit Master text styles</a:t>
            </a:r>
          </a:p>
        </p:txBody>
      </p:sp>
      <p:sp>
        <p:nvSpPr>
          <p:cNvPr id="7" name="Text Placeholder 6"/>
          <p:cNvSpPr>
            <a:spLocks noGrp="1"/>
          </p:cNvSpPr>
          <p:nvPr>
            <p:ph type="body" sz="quarter" idx="11"/>
          </p:nvPr>
        </p:nvSpPr>
        <p:spPr>
          <a:xfrm>
            <a:off x="800101" y="1347650"/>
            <a:ext cx="7543799" cy="253140"/>
          </a:xfrm>
          <a:prstGeom prst="rect">
            <a:avLst/>
          </a:prstGeom>
        </p:spPr>
        <p:txBody>
          <a:bodyPr/>
          <a:lstStyle>
            <a:lvl1pPr marL="0" indent="0" algn="ctr">
              <a:buNone/>
              <a:defRPr sz="900" b="0">
                <a:solidFill>
                  <a:schemeClr val="tx2"/>
                </a:solidFill>
                <a:latin typeface="+mn-lt"/>
              </a:defRPr>
            </a:lvl1pPr>
          </a:lstStyle>
          <a:p>
            <a:pPr lvl="0"/>
            <a:r>
              <a:rPr lang="en-US" dirty="0" smtClean="0"/>
              <a:t>Click to edit Master text styles</a:t>
            </a:r>
          </a:p>
        </p:txBody>
      </p:sp>
    </p:spTree>
    <p:extLst>
      <p:ext uri="{BB962C8B-B14F-4D97-AF65-F5344CB8AC3E}">
        <p14:creationId xmlns:p14="http://schemas.microsoft.com/office/powerpoint/2010/main" val="4285744956"/>
      </p:ext>
    </p:extLst>
  </p:cSld>
  <p:clrMapOvr>
    <a:masterClrMapping/>
  </p:clrMapOvr>
  <p:timing>
    <p:tnLst>
      <p:par>
        <p:cTn id="1" dur="indefinite" restart="never" nodeType="tmRoot"/>
      </p:par>
    </p:tnLst>
  </p:timing>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Contact Us">
    <p:spTree>
      <p:nvGrpSpPr>
        <p:cNvPr id="1" name=""/>
        <p:cNvGrpSpPr/>
        <p:nvPr/>
      </p:nvGrpSpPr>
      <p:grpSpPr>
        <a:xfrm>
          <a:off x="0" y="0"/>
          <a:ext cx="0" cy="0"/>
          <a:chOff x="0" y="0"/>
          <a:chExt cx="0" cy="0"/>
        </a:xfrm>
      </p:grpSpPr>
      <p:sp>
        <p:nvSpPr>
          <p:cNvPr id="4" name="Picture Placeholder 3"/>
          <p:cNvSpPr>
            <a:spLocks noGrp="1"/>
          </p:cNvSpPr>
          <p:nvPr>
            <p:ph type="pic" sz="quarter" idx="10"/>
          </p:nvPr>
        </p:nvSpPr>
        <p:spPr>
          <a:xfrm>
            <a:off x="0" y="2168435"/>
            <a:ext cx="4788694" cy="3683726"/>
          </a:xfrm>
          <a:prstGeom prst="rect">
            <a:avLst/>
          </a:prstGeom>
          <a:solidFill>
            <a:srgbClr val="D9D9D9"/>
          </a:solidFill>
        </p:spPr>
        <p:txBody>
          <a:bodyPr/>
          <a:lstStyle>
            <a:lvl1pPr marL="0" indent="0" algn="ctr">
              <a:buNone/>
              <a:defRPr sz="1200"/>
            </a:lvl1pPr>
          </a:lstStyle>
          <a:p>
            <a:endParaRPr lang="en-US"/>
          </a:p>
        </p:txBody>
      </p:sp>
    </p:spTree>
    <p:extLst>
      <p:ext uri="{BB962C8B-B14F-4D97-AF65-F5344CB8AC3E}">
        <p14:creationId xmlns:p14="http://schemas.microsoft.com/office/powerpoint/2010/main" val="2861385038"/>
      </p:ext>
    </p:extLst>
  </p:cSld>
  <p:clrMapOvr>
    <a:masterClrMapping/>
  </p:clrMapOvr>
  <p:timing>
    <p:tnLst>
      <p:par>
        <p:cTn id="1" dur="indefinite" restart="never" nodeType="tmRoot"/>
      </p:par>
    </p:tnLst>
  </p:timing>
</p:sldLayout>
</file>

<file path=ppt/slideLayouts/slideLayout40.xml><?xml version="1.0" encoding="utf-8"?>
<p:sldLayout xmlns:a="http://schemas.openxmlformats.org/drawingml/2006/main" xmlns:r="http://schemas.openxmlformats.org/officeDocument/2006/relationships" xmlns:p="http://schemas.openxmlformats.org/presentationml/2006/main" userDrawn="1">
  <p:cSld name="6_General slide">
    <p:spTree>
      <p:nvGrpSpPr>
        <p:cNvPr id="1" name=""/>
        <p:cNvGrpSpPr/>
        <p:nvPr/>
      </p:nvGrpSpPr>
      <p:grpSpPr>
        <a:xfrm>
          <a:off x="0" y="0"/>
          <a:ext cx="0" cy="0"/>
          <a:chOff x="0" y="0"/>
          <a:chExt cx="0" cy="0"/>
        </a:xfrm>
      </p:grpSpPr>
      <p:sp>
        <p:nvSpPr>
          <p:cNvPr id="3" name="Text Placeholder 2"/>
          <p:cNvSpPr>
            <a:spLocks noGrp="1"/>
          </p:cNvSpPr>
          <p:nvPr>
            <p:ph type="body" sz="quarter" idx="10"/>
          </p:nvPr>
        </p:nvSpPr>
        <p:spPr>
          <a:xfrm>
            <a:off x="800101" y="838201"/>
            <a:ext cx="7543799" cy="508861"/>
          </a:xfrm>
          <a:prstGeom prst="rect">
            <a:avLst/>
          </a:prstGeom>
        </p:spPr>
        <p:txBody>
          <a:bodyPr anchor="ctr"/>
          <a:lstStyle>
            <a:lvl1pPr marL="0" indent="0" algn="ctr">
              <a:buNone/>
              <a:defRPr sz="2700">
                <a:solidFill>
                  <a:schemeClr val="tx2"/>
                </a:solidFill>
                <a:latin typeface="+mj-lt"/>
              </a:defRPr>
            </a:lvl1pPr>
            <a:lvl2pPr marL="342900" indent="0">
              <a:buNone/>
              <a:defRPr/>
            </a:lvl2pPr>
            <a:lvl3pPr marL="685800" indent="0">
              <a:buNone/>
              <a:defRPr/>
            </a:lvl3pPr>
            <a:lvl4pPr marL="1028700" indent="0">
              <a:buNone/>
              <a:defRPr/>
            </a:lvl4pPr>
            <a:lvl5pPr marL="1371600" indent="0">
              <a:buNone/>
              <a:defRPr/>
            </a:lvl5pPr>
          </a:lstStyle>
          <a:p>
            <a:pPr lvl="0"/>
            <a:r>
              <a:rPr lang="en-US" dirty="0" smtClean="0"/>
              <a:t>Click to edit Master text styles</a:t>
            </a:r>
          </a:p>
        </p:txBody>
      </p:sp>
      <p:sp>
        <p:nvSpPr>
          <p:cNvPr id="7" name="Text Placeholder 6"/>
          <p:cNvSpPr>
            <a:spLocks noGrp="1"/>
          </p:cNvSpPr>
          <p:nvPr>
            <p:ph type="body" sz="quarter" idx="11"/>
          </p:nvPr>
        </p:nvSpPr>
        <p:spPr>
          <a:xfrm>
            <a:off x="800101" y="1347650"/>
            <a:ext cx="7543799" cy="253140"/>
          </a:xfrm>
          <a:prstGeom prst="rect">
            <a:avLst/>
          </a:prstGeom>
        </p:spPr>
        <p:txBody>
          <a:bodyPr/>
          <a:lstStyle>
            <a:lvl1pPr marL="0" indent="0" algn="ctr">
              <a:buNone/>
              <a:defRPr sz="900" b="0">
                <a:solidFill>
                  <a:schemeClr val="tx2"/>
                </a:solidFill>
                <a:latin typeface="+mn-lt"/>
              </a:defRPr>
            </a:lvl1pPr>
          </a:lstStyle>
          <a:p>
            <a:pPr lvl="0"/>
            <a:r>
              <a:rPr lang="en-US" dirty="0" smtClean="0"/>
              <a:t>Click to edit Master text styles</a:t>
            </a:r>
          </a:p>
        </p:txBody>
      </p:sp>
    </p:spTree>
    <p:extLst>
      <p:ext uri="{BB962C8B-B14F-4D97-AF65-F5344CB8AC3E}">
        <p14:creationId xmlns:p14="http://schemas.microsoft.com/office/powerpoint/2010/main" val="1109409294"/>
      </p:ext>
    </p:extLst>
  </p:cSld>
  <p:clrMapOvr>
    <a:masterClrMapping/>
  </p:clrMapOvr>
  <p:timing>
    <p:tnLst>
      <p:par>
        <p:cTn id="1" dur="indefinite" restart="never" nodeType="tmRoot"/>
      </p:par>
    </p:tnLst>
  </p:timing>
</p:sldLayout>
</file>

<file path=ppt/slideLayouts/slideLayout41.xml><?xml version="1.0" encoding="utf-8"?>
<p:sldLayout xmlns:a="http://schemas.openxmlformats.org/drawingml/2006/main" xmlns:r="http://schemas.openxmlformats.org/officeDocument/2006/relationships" xmlns:p="http://schemas.openxmlformats.org/presentationml/2006/main" userDrawn="1">
  <p:cSld name="7_General slide">
    <p:spTree>
      <p:nvGrpSpPr>
        <p:cNvPr id="1" name=""/>
        <p:cNvGrpSpPr/>
        <p:nvPr/>
      </p:nvGrpSpPr>
      <p:grpSpPr>
        <a:xfrm>
          <a:off x="0" y="0"/>
          <a:ext cx="0" cy="0"/>
          <a:chOff x="0" y="0"/>
          <a:chExt cx="0" cy="0"/>
        </a:xfrm>
      </p:grpSpPr>
      <p:sp>
        <p:nvSpPr>
          <p:cNvPr id="3" name="Text Placeholder 2"/>
          <p:cNvSpPr>
            <a:spLocks noGrp="1"/>
          </p:cNvSpPr>
          <p:nvPr>
            <p:ph type="body" sz="quarter" idx="10"/>
          </p:nvPr>
        </p:nvSpPr>
        <p:spPr>
          <a:xfrm>
            <a:off x="800101" y="838201"/>
            <a:ext cx="7543799" cy="508861"/>
          </a:xfrm>
          <a:prstGeom prst="rect">
            <a:avLst/>
          </a:prstGeom>
        </p:spPr>
        <p:txBody>
          <a:bodyPr anchor="ctr"/>
          <a:lstStyle>
            <a:lvl1pPr marL="0" indent="0" algn="ctr">
              <a:buNone/>
              <a:defRPr sz="2700">
                <a:solidFill>
                  <a:schemeClr val="tx2"/>
                </a:solidFill>
                <a:latin typeface="+mj-lt"/>
              </a:defRPr>
            </a:lvl1pPr>
            <a:lvl2pPr marL="342900" indent="0">
              <a:buNone/>
              <a:defRPr/>
            </a:lvl2pPr>
            <a:lvl3pPr marL="685800" indent="0">
              <a:buNone/>
              <a:defRPr/>
            </a:lvl3pPr>
            <a:lvl4pPr marL="1028700" indent="0">
              <a:buNone/>
              <a:defRPr/>
            </a:lvl4pPr>
            <a:lvl5pPr marL="1371600" indent="0">
              <a:buNone/>
              <a:defRPr/>
            </a:lvl5pPr>
          </a:lstStyle>
          <a:p>
            <a:pPr lvl="0"/>
            <a:r>
              <a:rPr lang="en-US" dirty="0" smtClean="0"/>
              <a:t>Click to edit Master text styles</a:t>
            </a:r>
          </a:p>
        </p:txBody>
      </p:sp>
      <p:sp>
        <p:nvSpPr>
          <p:cNvPr id="7" name="Text Placeholder 6"/>
          <p:cNvSpPr>
            <a:spLocks noGrp="1"/>
          </p:cNvSpPr>
          <p:nvPr>
            <p:ph type="body" sz="quarter" idx="11"/>
          </p:nvPr>
        </p:nvSpPr>
        <p:spPr>
          <a:xfrm>
            <a:off x="800101" y="1347650"/>
            <a:ext cx="7543799" cy="253140"/>
          </a:xfrm>
          <a:prstGeom prst="rect">
            <a:avLst/>
          </a:prstGeom>
        </p:spPr>
        <p:txBody>
          <a:bodyPr/>
          <a:lstStyle>
            <a:lvl1pPr marL="0" indent="0" algn="ctr">
              <a:buNone/>
              <a:defRPr sz="900" b="0">
                <a:solidFill>
                  <a:schemeClr val="tx2"/>
                </a:solidFill>
                <a:latin typeface="+mn-lt"/>
              </a:defRPr>
            </a:lvl1pPr>
          </a:lstStyle>
          <a:p>
            <a:pPr lvl="0"/>
            <a:r>
              <a:rPr lang="en-US" dirty="0" smtClean="0"/>
              <a:t>Click to edit Master text styles</a:t>
            </a:r>
          </a:p>
        </p:txBody>
      </p:sp>
    </p:spTree>
    <p:extLst>
      <p:ext uri="{BB962C8B-B14F-4D97-AF65-F5344CB8AC3E}">
        <p14:creationId xmlns:p14="http://schemas.microsoft.com/office/powerpoint/2010/main" val="3576113117"/>
      </p:ext>
    </p:extLst>
  </p:cSld>
  <p:clrMapOvr>
    <a:masterClrMapping/>
  </p:clrMapOvr>
  <p:timing>
    <p:tnLst>
      <p:par>
        <p:cTn id="1" dur="indefinite" restart="never" nodeType="tmRoot"/>
      </p:par>
    </p:tnLst>
  </p:timing>
</p:sldLayout>
</file>

<file path=ppt/slideLayouts/slideLayout42.xml><?xml version="1.0" encoding="utf-8"?>
<p:sldLayout xmlns:a="http://schemas.openxmlformats.org/drawingml/2006/main" xmlns:r="http://schemas.openxmlformats.org/officeDocument/2006/relationships" xmlns:p="http://schemas.openxmlformats.org/presentationml/2006/main" userDrawn="1">
  <p:cSld name="8_General slide">
    <p:spTree>
      <p:nvGrpSpPr>
        <p:cNvPr id="1" name=""/>
        <p:cNvGrpSpPr/>
        <p:nvPr/>
      </p:nvGrpSpPr>
      <p:grpSpPr>
        <a:xfrm>
          <a:off x="0" y="0"/>
          <a:ext cx="0" cy="0"/>
          <a:chOff x="0" y="0"/>
          <a:chExt cx="0" cy="0"/>
        </a:xfrm>
      </p:grpSpPr>
      <p:sp>
        <p:nvSpPr>
          <p:cNvPr id="3" name="Text Placeholder 2"/>
          <p:cNvSpPr>
            <a:spLocks noGrp="1"/>
          </p:cNvSpPr>
          <p:nvPr>
            <p:ph type="body" sz="quarter" idx="10"/>
          </p:nvPr>
        </p:nvSpPr>
        <p:spPr>
          <a:xfrm>
            <a:off x="800101" y="838201"/>
            <a:ext cx="7543799" cy="508861"/>
          </a:xfrm>
          <a:prstGeom prst="rect">
            <a:avLst/>
          </a:prstGeom>
        </p:spPr>
        <p:txBody>
          <a:bodyPr anchor="ctr"/>
          <a:lstStyle>
            <a:lvl1pPr marL="0" indent="0" algn="ctr">
              <a:buNone/>
              <a:defRPr sz="2700">
                <a:solidFill>
                  <a:schemeClr val="tx2"/>
                </a:solidFill>
                <a:latin typeface="+mj-lt"/>
              </a:defRPr>
            </a:lvl1pPr>
            <a:lvl2pPr marL="342900" indent="0">
              <a:buNone/>
              <a:defRPr/>
            </a:lvl2pPr>
            <a:lvl3pPr marL="685800" indent="0">
              <a:buNone/>
              <a:defRPr/>
            </a:lvl3pPr>
            <a:lvl4pPr marL="1028700" indent="0">
              <a:buNone/>
              <a:defRPr/>
            </a:lvl4pPr>
            <a:lvl5pPr marL="1371600" indent="0">
              <a:buNone/>
              <a:defRPr/>
            </a:lvl5pPr>
          </a:lstStyle>
          <a:p>
            <a:pPr lvl="0"/>
            <a:r>
              <a:rPr lang="en-US" dirty="0" smtClean="0"/>
              <a:t>Click to edit Master text styles</a:t>
            </a:r>
          </a:p>
        </p:txBody>
      </p:sp>
      <p:sp>
        <p:nvSpPr>
          <p:cNvPr id="7" name="Text Placeholder 6"/>
          <p:cNvSpPr>
            <a:spLocks noGrp="1"/>
          </p:cNvSpPr>
          <p:nvPr>
            <p:ph type="body" sz="quarter" idx="11"/>
          </p:nvPr>
        </p:nvSpPr>
        <p:spPr>
          <a:xfrm>
            <a:off x="800101" y="1347650"/>
            <a:ext cx="7543799" cy="253140"/>
          </a:xfrm>
          <a:prstGeom prst="rect">
            <a:avLst/>
          </a:prstGeom>
        </p:spPr>
        <p:txBody>
          <a:bodyPr/>
          <a:lstStyle>
            <a:lvl1pPr marL="0" indent="0" algn="ctr">
              <a:buNone/>
              <a:defRPr sz="900" b="0">
                <a:solidFill>
                  <a:schemeClr val="tx2"/>
                </a:solidFill>
                <a:latin typeface="+mn-lt"/>
              </a:defRPr>
            </a:lvl1pPr>
          </a:lstStyle>
          <a:p>
            <a:pPr lvl="0"/>
            <a:r>
              <a:rPr lang="en-US" dirty="0" smtClean="0"/>
              <a:t>Click to edit Master text styles</a:t>
            </a:r>
          </a:p>
        </p:txBody>
      </p:sp>
    </p:spTree>
    <p:extLst>
      <p:ext uri="{BB962C8B-B14F-4D97-AF65-F5344CB8AC3E}">
        <p14:creationId xmlns:p14="http://schemas.microsoft.com/office/powerpoint/2010/main" val="923594367"/>
      </p:ext>
    </p:extLst>
  </p:cSld>
  <p:clrMapOvr>
    <a:masterClrMapping/>
  </p:clrMapOvr>
  <p:timing>
    <p:tnLst>
      <p:par>
        <p:cTn id="1" dur="indefinite" restart="never" nodeType="tmRoot"/>
      </p:par>
    </p:tnLst>
  </p:timing>
</p:sldLayout>
</file>

<file path=ppt/slideLayouts/slideLayout43.xml><?xml version="1.0" encoding="utf-8"?>
<p:sldLayout xmlns:a="http://schemas.openxmlformats.org/drawingml/2006/main" xmlns:r="http://schemas.openxmlformats.org/officeDocument/2006/relationships" xmlns:p="http://schemas.openxmlformats.org/presentationml/2006/main" userDrawn="1">
  <p:cSld name="9_General slide">
    <p:spTree>
      <p:nvGrpSpPr>
        <p:cNvPr id="1" name=""/>
        <p:cNvGrpSpPr/>
        <p:nvPr/>
      </p:nvGrpSpPr>
      <p:grpSpPr>
        <a:xfrm>
          <a:off x="0" y="0"/>
          <a:ext cx="0" cy="0"/>
          <a:chOff x="0" y="0"/>
          <a:chExt cx="0" cy="0"/>
        </a:xfrm>
      </p:grpSpPr>
      <p:sp>
        <p:nvSpPr>
          <p:cNvPr id="3" name="Text Placeholder 2"/>
          <p:cNvSpPr>
            <a:spLocks noGrp="1"/>
          </p:cNvSpPr>
          <p:nvPr>
            <p:ph type="body" sz="quarter" idx="10"/>
          </p:nvPr>
        </p:nvSpPr>
        <p:spPr>
          <a:xfrm>
            <a:off x="800101" y="838201"/>
            <a:ext cx="7543799" cy="508861"/>
          </a:xfrm>
          <a:prstGeom prst="rect">
            <a:avLst/>
          </a:prstGeom>
        </p:spPr>
        <p:txBody>
          <a:bodyPr anchor="ctr"/>
          <a:lstStyle>
            <a:lvl1pPr marL="0" indent="0" algn="ctr">
              <a:buNone/>
              <a:defRPr sz="2700">
                <a:solidFill>
                  <a:schemeClr val="tx2"/>
                </a:solidFill>
                <a:latin typeface="+mj-lt"/>
              </a:defRPr>
            </a:lvl1pPr>
            <a:lvl2pPr marL="342900" indent="0">
              <a:buNone/>
              <a:defRPr/>
            </a:lvl2pPr>
            <a:lvl3pPr marL="685800" indent="0">
              <a:buNone/>
              <a:defRPr/>
            </a:lvl3pPr>
            <a:lvl4pPr marL="1028700" indent="0">
              <a:buNone/>
              <a:defRPr/>
            </a:lvl4pPr>
            <a:lvl5pPr marL="1371600" indent="0">
              <a:buNone/>
              <a:defRPr/>
            </a:lvl5pPr>
          </a:lstStyle>
          <a:p>
            <a:pPr lvl="0"/>
            <a:r>
              <a:rPr lang="en-US" dirty="0" smtClean="0"/>
              <a:t>Click to edit Master text styles</a:t>
            </a:r>
          </a:p>
        </p:txBody>
      </p:sp>
      <p:sp>
        <p:nvSpPr>
          <p:cNvPr id="7" name="Text Placeholder 6"/>
          <p:cNvSpPr>
            <a:spLocks noGrp="1"/>
          </p:cNvSpPr>
          <p:nvPr>
            <p:ph type="body" sz="quarter" idx="11"/>
          </p:nvPr>
        </p:nvSpPr>
        <p:spPr>
          <a:xfrm>
            <a:off x="800101" y="1347650"/>
            <a:ext cx="7543799" cy="253140"/>
          </a:xfrm>
          <a:prstGeom prst="rect">
            <a:avLst/>
          </a:prstGeom>
        </p:spPr>
        <p:txBody>
          <a:bodyPr/>
          <a:lstStyle>
            <a:lvl1pPr marL="0" indent="0" algn="ctr">
              <a:buNone/>
              <a:defRPr sz="900" b="0">
                <a:solidFill>
                  <a:schemeClr val="tx2"/>
                </a:solidFill>
                <a:latin typeface="+mn-lt"/>
              </a:defRPr>
            </a:lvl1pPr>
          </a:lstStyle>
          <a:p>
            <a:pPr lvl="0"/>
            <a:r>
              <a:rPr lang="en-US" dirty="0" smtClean="0"/>
              <a:t>Click to edit Master text styles</a:t>
            </a:r>
          </a:p>
        </p:txBody>
      </p:sp>
    </p:spTree>
    <p:extLst>
      <p:ext uri="{BB962C8B-B14F-4D97-AF65-F5344CB8AC3E}">
        <p14:creationId xmlns:p14="http://schemas.microsoft.com/office/powerpoint/2010/main" val="1605726568"/>
      </p:ext>
    </p:extLst>
  </p:cSld>
  <p:clrMapOvr>
    <a:masterClrMapping/>
  </p:clrMapOvr>
  <p:timing>
    <p:tnLst>
      <p:par>
        <p:cTn id="1" dur="indefinite" restart="never" nodeType="tmRoot"/>
      </p:par>
    </p:tnLst>
  </p:timing>
</p:sldLayout>
</file>

<file path=ppt/slideLayouts/slideLayout44.xml><?xml version="1.0" encoding="utf-8"?>
<p:sldLayout xmlns:a="http://schemas.openxmlformats.org/drawingml/2006/main" xmlns:r="http://schemas.openxmlformats.org/officeDocument/2006/relationships" xmlns:p="http://schemas.openxmlformats.org/presentationml/2006/main" userDrawn="1">
  <p:cSld name="10_General slide">
    <p:spTree>
      <p:nvGrpSpPr>
        <p:cNvPr id="1" name=""/>
        <p:cNvGrpSpPr/>
        <p:nvPr/>
      </p:nvGrpSpPr>
      <p:grpSpPr>
        <a:xfrm>
          <a:off x="0" y="0"/>
          <a:ext cx="0" cy="0"/>
          <a:chOff x="0" y="0"/>
          <a:chExt cx="0" cy="0"/>
        </a:xfrm>
      </p:grpSpPr>
      <p:sp>
        <p:nvSpPr>
          <p:cNvPr id="3" name="Text Placeholder 2"/>
          <p:cNvSpPr>
            <a:spLocks noGrp="1"/>
          </p:cNvSpPr>
          <p:nvPr>
            <p:ph type="body" sz="quarter" idx="10"/>
          </p:nvPr>
        </p:nvSpPr>
        <p:spPr>
          <a:xfrm>
            <a:off x="800101" y="838201"/>
            <a:ext cx="7543799" cy="508861"/>
          </a:xfrm>
          <a:prstGeom prst="rect">
            <a:avLst/>
          </a:prstGeom>
        </p:spPr>
        <p:txBody>
          <a:bodyPr anchor="ctr"/>
          <a:lstStyle>
            <a:lvl1pPr marL="0" indent="0" algn="ctr">
              <a:buNone/>
              <a:defRPr sz="2700">
                <a:solidFill>
                  <a:schemeClr val="tx2"/>
                </a:solidFill>
                <a:latin typeface="+mj-lt"/>
              </a:defRPr>
            </a:lvl1pPr>
            <a:lvl2pPr marL="342900" indent="0">
              <a:buNone/>
              <a:defRPr/>
            </a:lvl2pPr>
            <a:lvl3pPr marL="685800" indent="0">
              <a:buNone/>
              <a:defRPr/>
            </a:lvl3pPr>
            <a:lvl4pPr marL="1028700" indent="0">
              <a:buNone/>
              <a:defRPr/>
            </a:lvl4pPr>
            <a:lvl5pPr marL="1371600" indent="0">
              <a:buNone/>
              <a:defRPr/>
            </a:lvl5pPr>
          </a:lstStyle>
          <a:p>
            <a:pPr lvl="0"/>
            <a:r>
              <a:rPr lang="en-US" dirty="0" smtClean="0"/>
              <a:t>Click to edit Master text styles</a:t>
            </a:r>
          </a:p>
        </p:txBody>
      </p:sp>
      <p:sp>
        <p:nvSpPr>
          <p:cNvPr id="7" name="Text Placeholder 6"/>
          <p:cNvSpPr>
            <a:spLocks noGrp="1"/>
          </p:cNvSpPr>
          <p:nvPr>
            <p:ph type="body" sz="quarter" idx="11"/>
          </p:nvPr>
        </p:nvSpPr>
        <p:spPr>
          <a:xfrm>
            <a:off x="800101" y="1347650"/>
            <a:ext cx="7543799" cy="253140"/>
          </a:xfrm>
          <a:prstGeom prst="rect">
            <a:avLst/>
          </a:prstGeom>
        </p:spPr>
        <p:txBody>
          <a:bodyPr/>
          <a:lstStyle>
            <a:lvl1pPr marL="0" indent="0" algn="ctr">
              <a:buNone/>
              <a:defRPr sz="900" b="0">
                <a:solidFill>
                  <a:schemeClr val="tx2"/>
                </a:solidFill>
                <a:latin typeface="+mn-lt"/>
              </a:defRPr>
            </a:lvl1pPr>
          </a:lstStyle>
          <a:p>
            <a:pPr lvl="0"/>
            <a:r>
              <a:rPr lang="en-US" dirty="0" smtClean="0"/>
              <a:t>Click to edit Master text styles</a:t>
            </a:r>
          </a:p>
        </p:txBody>
      </p:sp>
    </p:spTree>
    <p:extLst>
      <p:ext uri="{BB962C8B-B14F-4D97-AF65-F5344CB8AC3E}">
        <p14:creationId xmlns:p14="http://schemas.microsoft.com/office/powerpoint/2010/main" val="506839571"/>
      </p:ext>
    </p:extLst>
  </p:cSld>
  <p:clrMapOvr>
    <a:masterClrMapping/>
  </p:clrMapOvr>
  <p:timing>
    <p:tnLst>
      <p:par>
        <p:cTn id="1" dur="indefinite" restart="never" nodeType="tmRoot"/>
      </p:par>
    </p:tnLst>
  </p:timing>
</p:sldLayout>
</file>

<file path=ppt/slideLayouts/slideLayout45.xml><?xml version="1.0" encoding="utf-8"?>
<p:sldLayout xmlns:a="http://schemas.openxmlformats.org/drawingml/2006/main" xmlns:r="http://schemas.openxmlformats.org/officeDocument/2006/relationships" xmlns:p="http://schemas.openxmlformats.org/presentationml/2006/main" userDrawn="1">
  <p:cSld name="11_General slide">
    <p:spTree>
      <p:nvGrpSpPr>
        <p:cNvPr id="1" name=""/>
        <p:cNvGrpSpPr/>
        <p:nvPr/>
      </p:nvGrpSpPr>
      <p:grpSpPr>
        <a:xfrm>
          <a:off x="0" y="0"/>
          <a:ext cx="0" cy="0"/>
          <a:chOff x="0" y="0"/>
          <a:chExt cx="0" cy="0"/>
        </a:xfrm>
      </p:grpSpPr>
      <p:sp>
        <p:nvSpPr>
          <p:cNvPr id="3" name="Text Placeholder 2"/>
          <p:cNvSpPr>
            <a:spLocks noGrp="1"/>
          </p:cNvSpPr>
          <p:nvPr>
            <p:ph type="body" sz="quarter" idx="10"/>
          </p:nvPr>
        </p:nvSpPr>
        <p:spPr>
          <a:xfrm>
            <a:off x="800101" y="838201"/>
            <a:ext cx="7543799" cy="508861"/>
          </a:xfrm>
          <a:prstGeom prst="rect">
            <a:avLst/>
          </a:prstGeom>
        </p:spPr>
        <p:txBody>
          <a:bodyPr anchor="ctr"/>
          <a:lstStyle>
            <a:lvl1pPr marL="0" indent="0" algn="ctr">
              <a:buNone/>
              <a:defRPr sz="2700">
                <a:solidFill>
                  <a:schemeClr val="tx2"/>
                </a:solidFill>
                <a:latin typeface="+mj-lt"/>
              </a:defRPr>
            </a:lvl1pPr>
            <a:lvl2pPr marL="342900" indent="0">
              <a:buNone/>
              <a:defRPr/>
            </a:lvl2pPr>
            <a:lvl3pPr marL="685800" indent="0">
              <a:buNone/>
              <a:defRPr/>
            </a:lvl3pPr>
            <a:lvl4pPr marL="1028700" indent="0">
              <a:buNone/>
              <a:defRPr/>
            </a:lvl4pPr>
            <a:lvl5pPr marL="1371600" indent="0">
              <a:buNone/>
              <a:defRPr/>
            </a:lvl5pPr>
          </a:lstStyle>
          <a:p>
            <a:pPr lvl="0"/>
            <a:r>
              <a:rPr lang="en-US" dirty="0" smtClean="0"/>
              <a:t>Click to edit Master text styles</a:t>
            </a:r>
          </a:p>
        </p:txBody>
      </p:sp>
      <p:sp>
        <p:nvSpPr>
          <p:cNvPr id="7" name="Text Placeholder 6"/>
          <p:cNvSpPr>
            <a:spLocks noGrp="1"/>
          </p:cNvSpPr>
          <p:nvPr>
            <p:ph type="body" sz="quarter" idx="11"/>
          </p:nvPr>
        </p:nvSpPr>
        <p:spPr>
          <a:xfrm>
            <a:off x="800101" y="1347650"/>
            <a:ext cx="7543799" cy="253140"/>
          </a:xfrm>
          <a:prstGeom prst="rect">
            <a:avLst/>
          </a:prstGeom>
        </p:spPr>
        <p:txBody>
          <a:bodyPr/>
          <a:lstStyle>
            <a:lvl1pPr marL="0" indent="0" algn="ctr">
              <a:buNone/>
              <a:defRPr sz="900" b="0">
                <a:solidFill>
                  <a:schemeClr val="tx2"/>
                </a:solidFill>
                <a:latin typeface="+mn-lt"/>
              </a:defRPr>
            </a:lvl1pPr>
          </a:lstStyle>
          <a:p>
            <a:pPr lvl="0"/>
            <a:r>
              <a:rPr lang="en-US" dirty="0" smtClean="0"/>
              <a:t>Click to edit Master text styles</a:t>
            </a:r>
          </a:p>
        </p:txBody>
      </p:sp>
    </p:spTree>
    <p:extLst>
      <p:ext uri="{BB962C8B-B14F-4D97-AF65-F5344CB8AC3E}">
        <p14:creationId xmlns:p14="http://schemas.microsoft.com/office/powerpoint/2010/main" val="1590251700"/>
      </p:ext>
    </p:extLst>
  </p:cSld>
  <p:clrMapOvr>
    <a:masterClrMapping/>
  </p:clrMapOvr>
  <p:timing>
    <p:tnLst>
      <p:par>
        <p:cTn id="1" dur="indefinite" restart="never" nodeType="tmRoot"/>
      </p:par>
    </p:tnLst>
  </p:timing>
</p:sldLayout>
</file>

<file path=ppt/slideLayouts/slideLayout46.xml><?xml version="1.0" encoding="utf-8"?>
<p:sldLayout xmlns:a="http://schemas.openxmlformats.org/drawingml/2006/main" xmlns:r="http://schemas.openxmlformats.org/officeDocument/2006/relationships" xmlns:p="http://schemas.openxmlformats.org/presentationml/2006/main" userDrawn="1">
  <p:cSld name="12_General slide">
    <p:spTree>
      <p:nvGrpSpPr>
        <p:cNvPr id="1" name=""/>
        <p:cNvGrpSpPr/>
        <p:nvPr/>
      </p:nvGrpSpPr>
      <p:grpSpPr>
        <a:xfrm>
          <a:off x="0" y="0"/>
          <a:ext cx="0" cy="0"/>
          <a:chOff x="0" y="0"/>
          <a:chExt cx="0" cy="0"/>
        </a:xfrm>
      </p:grpSpPr>
      <p:sp>
        <p:nvSpPr>
          <p:cNvPr id="3" name="Text Placeholder 2"/>
          <p:cNvSpPr>
            <a:spLocks noGrp="1"/>
          </p:cNvSpPr>
          <p:nvPr>
            <p:ph type="body" sz="quarter" idx="10"/>
          </p:nvPr>
        </p:nvSpPr>
        <p:spPr>
          <a:xfrm>
            <a:off x="800101" y="838201"/>
            <a:ext cx="7543799" cy="508861"/>
          </a:xfrm>
          <a:prstGeom prst="rect">
            <a:avLst/>
          </a:prstGeom>
        </p:spPr>
        <p:txBody>
          <a:bodyPr anchor="ctr"/>
          <a:lstStyle>
            <a:lvl1pPr marL="0" indent="0" algn="ctr">
              <a:buNone/>
              <a:defRPr sz="2700">
                <a:solidFill>
                  <a:schemeClr val="tx2"/>
                </a:solidFill>
                <a:latin typeface="+mj-lt"/>
              </a:defRPr>
            </a:lvl1pPr>
            <a:lvl2pPr marL="342900" indent="0">
              <a:buNone/>
              <a:defRPr/>
            </a:lvl2pPr>
            <a:lvl3pPr marL="685800" indent="0">
              <a:buNone/>
              <a:defRPr/>
            </a:lvl3pPr>
            <a:lvl4pPr marL="1028700" indent="0">
              <a:buNone/>
              <a:defRPr/>
            </a:lvl4pPr>
            <a:lvl5pPr marL="1371600" indent="0">
              <a:buNone/>
              <a:defRPr/>
            </a:lvl5pPr>
          </a:lstStyle>
          <a:p>
            <a:pPr lvl="0"/>
            <a:r>
              <a:rPr lang="en-US" dirty="0" smtClean="0"/>
              <a:t>Click to edit Master text styles</a:t>
            </a:r>
          </a:p>
        </p:txBody>
      </p:sp>
      <p:sp>
        <p:nvSpPr>
          <p:cNvPr id="7" name="Text Placeholder 6"/>
          <p:cNvSpPr>
            <a:spLocks noGrp="1"/>
          </p:cNvSpPr>
          <p:nvPr>
            <p:ph type="body" sz="quarter" idx="11"/>
          </p:nvPr>
        </p:nvSpPr>
        <p:spPr>
          <a:xfrm>
            <a:off x="800101" y="1347650"/>
            <a:ext cx="7543799" cy="253140"/>
          </a:xfrm>
          <a:prstGeom prst="rect">
            <a:avLst/>
          </a:prstGeom>
        </p:spPr>
        <p:txBody>
          <a:bodyPr/>
          <a:lstStyle>
            <a:lvl1pPr marL="0" indent="0" algn="ctr">
              <a:buNone/>
              <a:defRPr sz="900" b="0">
                <a:solidFill>
                  <a:schemeClr val="tx2"/>
                </a:solidFill>
                <a:latin typeface="+mn-lt"/>
              </a:defRPr>
            </a:lvl1pPr>
          </a:lstStyle>
          <a:p>
            <a:pPr lvl="0"/>
            <a:r>
              <a:rPr lang="en-US" dirty="0" smtClean="0"/>
              <a:t>Click to edit Master text styles</a:t>
            </a:r>
          </a:p>
        </p:txBody>
      </p:sp>
    </p:spTree>
    <p:extLst>
      <p:ext uri="{BB962C8B-B14F-4D97-AF65-F5344CB8AC3E}">
        <p14:creationId xmlns:p14="http://schemas.microsoft.com/office/powerpoint/2010/main" val="1758328771"/>
      </p:ext>
    </p:extLst>
  </p:cSld>
  <p:clrMapOvr>
    <a:masterClrMapping/>
  </p:clrMapOvr>
  <p:timing>
    <p:tnLst>
      <p:par>
        <p:cTn id="1" dur="indefinite" restart="never" nodeType="tmRoot"/>
      </p:par>
    </p:tnLst>
  </p:timing>
</p:sldLayout>
</file>

<file path=ppt/slideLayouts/slideLayout5.xml><?xml version="1.0" encoding="utf-8"?>
<p:sldLayout xmlns:a="http://schemas.openxmlformats.org/drawingml/2006/main" xmlns:r="http://schemas.openxmlformats.org/officeDocument/2006/relationships" xmlns:p="http://schemas.openxmlformats.org/presentationml/2006/main" preserve="1" userDrawn="1">
  <p:cSld name="Break">
    <p:spTree>
      <p:nvGrpSpPr>
        <p:cNvPr id="1" name=""/>
        <p:cNvGrpSpPr/>
        <p:nvPr/>
      </p:nvGrpSpPr>
      <p:grpSpPr>
        <a:xfrm>
          <a:off x="0" y="0"/>
          <a:ext cx="0" cy="0"/>
          <a:chOff x="0" y="0"/>
          <a:chExt cx="0" cy="0"/>
        </a:xfrm>
      </p:grpSpPr>
      <p:sp>
        <p:nvSpPr>
          <p:cNvPr id="4" name="Picture Placeholder 3"/>
          <p:cNvSpPr>
            <a:spLocks noGrp="1"/>
          </p:cNvSpPr>
          <p:nvPr>
            <p:ph type="pic" sz="quarter" idx="10"/>
          </p:nvPr>
        </p:nvSpPr>
        <p:spPr>
          <a:xfrm>
            <a:off x="0" y="0"/>
            <a:ext cx="9144000" cy="4154488"/>
          </a:xfrm>
          <a:prstGeom prst="rect">
            <a:avLst/>
          </a:prstGeom>
          <a:solidFill>
            <a:srgbClr val="D9D9D9"/>
          </a:solidFill>
        </p:spPr>
        <p:txBody>
          <a:bodyPr/>
          <a:lstStyle>
            <a:lvl1pPr marL="0" indent="0" algn="ctr">
              <a:buNone/>
              <a:defRPr sz="1050"/>
            </a:lvl1pPr>
          </a:lstStyle>
          <a:p>
            <a:endParaRPr lang="en-US"/>
          </a:p>
        </p:txBody>
      </p:sp>
    </p:spTree>
    <p:extLst>
      <p:ext uri="{BB962C8B-B14F-4D97-AF65-F5344CB8AC3E}">
        <p14:creationId xmlns:p14="http://schemas.microsoft.com/office/powerpoint/2010/main" val="2787813248"/>
      </p:ext>
    </p:extLst>
  </p:cSld>
  <p:clrMapOvr>
    <a:masterClrMapping/>
  </p:clrMapOvr>
  <p:timing>
    <p:tnLst>
      <p:par>
        <p:cTn id="1" dur="indefinite" restart="never" nodeType="tmRoot"/>
      </p:par>
    </p:tnLst>
  </p:timing>
</p:sldLayout>
</file>

<file path=ppt/slideLayouts/slideLayout6.xml><?xml version="1.0" encoding="utf-8"?>
<p:sldLayout xmlns:a="http://schemas.openxmlformats.org/drawingml/2006/main" xmlns:r="http://schemas.openxmlformats.org/officeDocument/2006/relationships" xmlns:p="http://schemas.openxmlformats.org/presentationml/2006/main" preserve="1" userDrawn="1">
  <p:cSld name="Mockup 10">
    <p:spTree>
      <p:nvGrpSpPr>
        <p:cNvPr id="1" name=""/>
        <p:cNvGrpSpPr/>
        <p:nvPr/>
      </p:nvGrpSpPr>
      <p:grpSpPr>
        <a:xfrm>
          <a:off x="0" y="0"/>
          <a:ext cx="0" cy="0"/>
          <a:chOff x="0" y="0"/>
          <a:chExt cx="0" cy="0"/>
        </a:xfrm>
      </p:grpSpPr>
      <p:sp>
        <p:nvSpPr>
          <p:cNvPr id="6" name="Picture Placeholder 5"/>
          <p:cNvSpPr>
            <a:spLocks noGrp="1"/>
          </p:cNvSpPr>
          <p:nvPr>
            <p:ph type="pic" sz="quarter" idx="10"/>
          </p:nvPr>
        </p:nvSpPr>
        <p:spPr>
          <a:xfrm>
            <a:off x="3674870" y="2691909"/>
            <a:ext cx="1783080" cy="2323308"/>
          </a:xfrm>
          <a:prstGeom prst="rect">
            <a:avLst/>
          </a:prstGeom>
          <a:solidFill>
            <a:srgbClr val="D9D9D9"/>
          </a:solidFill>
        </p:spPr>
        <p:txBody>
          <a:bodyPr/>
          <a:lstStyle>
            <a:lvl1pPr marL="0" indent="0" algn="ctr">
              <a:buNone/>
              <a:defRPr sz="1050"/>
            </a:lvl1pPr>
          </a:lstStyle>
          <a:p>
            <a:endParaRPr lang="en-US"/>
          </a:p>
        </p:txBody>
      </p:sp>
      <p:sp>
        <p:nvSpPr>
          <p:cNvPr id="8" name="Picture Placeholder 7"/>
          <p:cNvSpPr>
            <a:spLocks noGrp="1"/>
          </p:cNvSpPr>
          <p:nvPr>
            <p:ph type="pic" sz="quarter" idx="11"/>
          </p:nvPr>
        </p:nvSpPr>
        <p:spPr>
          <a:xfrm>
            <a:off x="2446875" y="2873827"/>
            <a:ext cx="1485900" cy="1959430"/>
          </a:xfrm>
          <a:prstGeom prst="rect">
            <a:avLst/>
          </a:prstGeom>
          <a:solidFill>
            <a:srgbClr val="D9D9D9"/>
          </a:solidFill>
        </p:spPr>
        <p:txBody>
          <a:bodyPr/>
          <a:lstStyle>
            <a:lvl1pPr marL="0" indent="0" algn="ctr">
              <a:buNone/>
              <a:defRPr sz="1050"/>
            </a:lvl1pPr>
          </a:lstStyle>
          <a:p>
            <a:endParaRPr lang="en-US" dirty="0"/>
          </a:p>
        </p:txBody>
      </p:sp>
      <p:sp>
        <p:nvSpPr>
          <p:cNvPr id="9" name="Picture Placeholder 7"/>
          <p:cNvSpPr>
            <a:spLocks noGrp="1"/>
          </p:cNvSpPr>
          <p:nvPr>
            <p:ph type="pic" sz="quarter" idx="12"/>
          </p:nvPr>
        </p:nvSpPr>
        <p:spPr>
          <a:xfrm>
            <a:off x="5210279" y="2873827"/>
            <a:ext cx="1485900" cy="1959430"/>
          </a:xfrm>
          <a:prstGeom prst="rect">
            <a:avLst/>
          </a:prstGeom>
          <a:solidFill>
            <a:srgbClr val="D9D9D9"/>
          </a:solidFill>
        </p:spPr>
        <p:txBody>
          <a:bodyPr/>
          <a:lstStyle>
            <a:lvl1pPr marL="0" indent="0" algn="ctr">
              <a:buNone/>
              <a:defRPr sz="1050"/>
            </a:lvl1pPr>
          </a:lstStyle>
          <a:p>
            <a:endParaRPr lang="en-US" dirty="0"/>
          </a:p>
        </p:txBody>
      </p:sp>
    </p:spTree>
    <p:extLst>
      <p:ext uri="{BB962C8B-B14F-4D97-AF65-F5344CB8AC3E}">
        <p14:creationId xmlns:p14="http://schemas.microsoft.com/office/powerpoint/2010/main" val="3059464742"/>
      </p:ext>
    </p:extLst>
  </p:cSld>
  <p:clrMapOvr>
    <a:masterClrMapping/>
  </p:clrMapOvr>
  <p:timing>
    <p:tnLst>
      <p:par>
        <p:cTn id="1" dur="indefinite" restart="never" nodeType="tmRoot"/>
      </p:par>
    </p:tnLst>
  </p:timing>
</p:sldLayout>
</file>

<file path=ppt/slideLayouts/slideLayout7.xml><?xml version="1.0" encoding="utf-8"?>
<p:sldLayout xmlns:a="http://schemas.openxmlformats.org/drawingml/2006/main" xmlns:r="http://schemas.openxmlformats.org/officeDocument/2006/relationships" xmlns:p="http://schemas.openxmlformats.org/presentationml/2006/main" preserve="1" userDrawn="1">
  <p:cSld name="Mockup 9">
    <p:spTree>
      <p:nvGrpSpPr>
        <p:cNvPr id="1" name=""/>
        <p:cNvGrpSpPr/>
        <p:nvPr/>
      </p:nvGrpSpPr>
      <p:grpSpPr>
        <a:xfrm>
          <a:off x="0" y="0"/>
          <a:ext cx="0" cy="0"/>
          <a:chOff x="0" y="0"/>
          <a:chExt cx="0" cy="0"/>
        </a:xfrm>
      </p:grpSpPr>
      <p:sp>
        <p:nvSpPr>
          <p:cNvPr id="11" name="Picture Placeholder 10"/>
          <p:cNvSpPr>
            <a:spLocks noGrp="1"/>
          </p:cNvSpPr>
          <p:nvPr>
            <p:ph type="pic" sz="quarter" idx="12"/>
          </p:nvPr>
        </p:nvSpPr>
        <p:spPr>
          <a:xfrm>
            <a:off x="6343434" y="4114801"/>
            <a:ext cx="561363" cy="992776"/>
          </a:xfrm>
          <a:prstGeom prst="rect">
            <a:avLst/>
          </a:prstGeom>
          <a:solidFill>
            <a:srgbClr val="D9D9D9"/>
          </a:solidFill>
        </p:spPr>
        <p:txBody>
          <a:bodyPr/>
          <a:lstStyle>
            <a:lvl1pPr marL="0" indent="0" algn="ctr">
              <a:buNone/>
              <a:defRPr sz="1050"/>
            </a:lvl1pPr>
          </a:lstStyle>
          <a:p>
            <a:endParaRPr lang="en-US"/>
          </a:p>
        </p:txBody>
      </p:sp>
      <p:sp>
        <p:nvSpPr>
          <p:cNvPr id="13" name="Picture Placeholder 12"/>
          <p:cNvSpPr>
            <a:spLocks noGrp="1"/>
          </p:cNvSpPr>
          <p:nvPr>
            <p:ph type="pic" sz="quarter" idx="13"/>
          </p:nvPr>
        </p:nvSpPr>
        <p:spPr>
          <a:xfrm>
            <a:off x="7096006" y="3709852"/>
            <a:ext cx="1069181" cy="1397726"/>
          </a:xfrm>
          <a:prstGeom prst="rect">
            <a:avLst/>
          </a:prstGeom>
          <a:solidFill>
            <a:srgbClr val="D9D9D9"/>
          </a:solidFill>
        </p:spPr>
        <p:txBody>
          <a:bodyPr/>
          <a:lstStyle>
            <a:lvl1pPr marL="0" indent="0" algn="ctr">
              <a:buNone/>
              <a:defRPr sz="1050"/>
            </a:lvl1pPr>
          </a:lstStyle>
          <a:p>
            <a:endParaRPr lang="en-US" dirty="0"/>
          </a:p>
        </p:txBody>
      </p:sp>
      <p:sp>
        <p:nvSpPr>
          <p:cNvPr id="7" name="Picture Placeholder 6"/>
          <p:cNvSpPr>
            <a:spLocks noGrp="1"/>
          </p:cNvSpPr>
          <p:nvPr>
            <p:ph type="pic" sz="quarter" idx="10"/>
          </p:nvPr>
        </p:nvSpPr>
        <p:spPr>
          <a:xfrm>
            <a:off x="1199582" y="3239588"/>
            <a:ext cx="2799160" cy="1750423"/>
          </a:xfrm>
          <a:prstGeom prst="rect">
            <a:avLst/>
          </a:prstGeom>
          <a:solidFill>
            <a:srgbClr val="D9D9D9"/>
          </a:solidFill>
        </p:spPr>
        <p:txBody>
          <a:bodyPr/>
          <a:lstStyle>
            <a:lvl1pPr marL="0" indent="0" algn="ctr">
              <a:buNone/>
              <a:defRPr sz="1050"/>
            </a:lvl1pPr>
          </a:lstStyle>
          <a:p>
            <a:endParaRPr lang="en-US" dirty="0"/>
          </a:p>
        </p:txBody>
      </p:sp>
      <p:sp>
        <p:nvSpPr>
          <p:cNvPr id="9" name="Picture Placeholder 8"/>
          <p:cNvSpPr>
            <a:spLocks noGrp="1"/>
          </p:cNvSpPr>
          <p:nvPr>
            <p:ph type="pic" sz="quarter" idx="11"/>
          </p:nvPr>
        </p:nvSpPr>
        <p:spPr>
          <a:xfrm>
            <a:off x="3541788" y="2508070"/>
            <a:ext cx="3112294" cy="1737360"/>
          </a:xfrm>
          <a:prstGeom prst="rect">
            <a:avLst/>
          </a:prstGeom>
          <a:solidFill>
            <a:srgbClr val="D9D9D9"/>
          </a:solidFill>
        </p:spPr>
        <p:txBody>
          <a:bodyPr/>
          <a:lstStyle>
            <a:lvl1pPr marL="0" indent="0" algn="ctr">
              <a:buNone/>
              <a:defRPr sz="1050"/>
            </a:lvl1pPr>
          </a:lstStyle>
          <a:p>
            <a:endParaRPr lang="en-US" dirty="0"/>
          </a:p>
        </p:txBody>
      </p:sp>
    </p:spTree>
    <p:extLst>
      <p:ext uri="{BB962C8B-B14F-4D97-AF65-F5344CB8AC3E}">
        <p14:creationId xmlns:p14="http://schemas.microsoft.com/office/powerpoint/2010/main" val="3483054788"/>
      </p:ext>
    </p:extLst>
  </p:cSld>
  <p:clrMapOvr>
    <a:masterClrMapping/>
  </p:clrMapOvr>
  <p:timing>
    <p:tnLst>
      <p:par>
        <p:cTn id="1" dur="indefinite" restart="never" nodeType="tmRoot"/>
      </p:par>
    </p:tnLst>
  </p:timing>
</p:sldLayout>
</file>

<file path=ppt/slideLayouts/slideLayout8.xml><?xml version="1.0" encoding="utf-8"?>
<p:sldLayout xmlns:a="http://schemas.openxmlformats.org/drawingml/2006/main" xmlns:r="http://schemas.openxmlformats.org/officeDocument/2006/relationships" xmlns:p="http://schemas.openxmlformats.org/presentationml/2006/main" preserve="1" userDrawn="1">
  <p:cSld name="Mockup 6">
    <p:spTree>
      <p:nvGrpSpPr>
        <p:cNvPr id="1" name=""/>
        <p:cNvGrpSpPr/>
        <p:nvPr/>
      </p:nvGrpSpPr>
      <p:grpSpPr>
        <a:xfrm>
          <a:off x="0" y="0"/>
          <a:ext cx="0" cy="0"/>
          <a:chOff x="0" y="0"/>
          <a:chExt cx="0" cy="0"/>
        </a:xfrm>
      </p:grpSpPr>
      <p:sp>
        <p:nvSpPr>
          <p:cNvPr id="4" name="Picture Placeholder 3"/>
          <p:cNvSpPr>
            <a:spLocks noGrp="1"/>
          </p:cNvSpPr>
          <p:nvPr>
            <p:ph type="pic" sz="quarter" idx="10"/>
          </p:nvPr>
        </p:nvSpPr>
        <p:spPr>
          <a:xfrm>
            <a:off x="4826464" y="2541660"/>
            <a:ext cx="2223905" cy="2224397"/>
          </a:xfrm>
          <a:custGeom>
            <a:avLst/>
            <a:gdLst>
              <a:gd name="connsiteX0" fmla="*/ 0 w 3032125"/>
              <a:gd name="connsiteY0" fmla="*/ 0 h 2999232"/>
              <a:gd name="connsiteX1" fmla="*/ 3032125 w 3032125"/>
              <a:gd name="connsiteY1" fmla="*/ 0 h 2999232"/>
              <a:gd name="connsiteX2" fmla="*/ 3032125 w 3032125"/>
              <a:gd name="connsiteY2" fmla="*/ 2999232 h 2999232"/>
              <a:gd name="connsiteX3" fmla="*/ 0 w 3032125"/>
              <a:gd name="connsiteY3" fmla="*/ 2999232 h 2999232"/>
              <a:gd name="connsiteX4" fmla="*/ 0 w 3032125"/>
              <a:gd name="connsiteY4" fmla="*/ 0 h 2999232"/>
              <a:gd name="connsiteX0" fmla="*/ 0 w 3032125"/>
              <a:gd name="connsiteY0" fmla="*/ 0 h 3111527"/>
              <a:gd name="connsiteX1" fmla="*/ 3032125 w 3032125"/>
              <a:gd name="connsiteY1" fmla="*/ 0 h 3111527"/>
              <a:gd name="connsiteX2" fmla="*/ 3032125 w 3032125"/>
              <a:gd name="connsiteY2" fmla="*/ 2999232 h 3111527"/>
              <a:gd name="connsiteX3" fmla="*/ 1700463 w 3032125"/>
              <a:gd name="connsiteY3" fmla="*/ 3111527 h 3111527"/>
              <a:gd name="connsiteX4" fmla="*/ 0 w 3032125"/>
              <a:gd name="connsiteY4" fmla="*/ 0 h 3111527"/>
              <a:gd name="connsiteX0" fmla="*/ 0 w 3032125"/>
              <a:gd name="connsiteY0" fmla="*/ 0 h 2999233"/>
              <a:gd name="connsiteX1" fmla="*/ 3032125 w 3032125"/>
              <a:gd name="connsiteY1" fmla="*/ 0 h 2999233"/>
              <a:gd name="connsiteX2" fmla="*/ 3032125 w 3032125"/>
              <a:gd name="connsiteY2" fmla="*/ 2999232 h 2999233"/>
              <a:gd name="connsiteX3" fmla="*/ 1524000 w 3032125"/>
              <a:gd name="connsiteY3" fmla="*/ 2999233 h 2999233"/>
              <a:gd name="connsiteX4" fmla="*/ 0 w 3032125"/>
              <a:gd name="connsiteY4" fmla="*/ 0 h 2999233"/>
              <a:gd name="connsiteX0" fmla="*/ 0 w 3032125"/>
              <a:gd name="connsiteY0" fmla="*/ 0 h 2999233"/>
              <a:gd name="connsiteX1" fmla="*/ 3032125 w 3032125"/>
              <a:gd name="connsiteY1" fmla="*/ 0 h 2999233"/>
              <a:gd name="connsiteX2" fmla="*/ 3032125 w 3032125"/>
              <a:gd name="connsiteY2" fmla="*/ 2999232 h 2999233"/>
              <a:gd name="connsiteX3" fmla="*/ 1475874 w 3032125"/>
              <a:gd name="connsiteY3" fmla="*/ 2999233 h 2999233"/>
              <a:gd name="connsiteX4" fmla="*/ 0 w 3032125"/>
              <a:gd name="connsiteY4" fmla="*/ 0 h 2999233"/>
              <a:gd name="connsiteX0" fmla="*/ 0 w 3048167"/>
              <a:gd name="connsiteY0" fmla="*/ 417095 h 2999233"/>
              <a:gd name="connsiteX1" fmla="*/ 3048167 w 3048167"/>
              <a:gd name="connsiteY1" fmla="*/ 0 h 2999233"/>
              <a:gd name="connsiteX2" fmla="*/ 3048167 w 3048167"/>
              <a:gd name="connsiteY2" fmla="*/ 2999232 h 2999233"/>
              <a:gd name="connsiteX3" fmla="*/ 1491916 w 3048167"/>
              <a:gd name="connsiteY3" fmla="*/ 2999233 h 2999233"/>
              <a:gd name="connsiteX4" fmla="*/ 0 w 3048167"/>
              <a:gd name="connsiteY4" fmla="*/ 417095 h 2999233"/>
              <a:gd name="connsiteX0" fmla="*/ 0 w 3048167"/>
              <a:gd name="connsiteY0" fmla="*/ 385011 h 2967149"/>
              <a:gd name="connsiteX1" fmla="*/ 1540209 w 3048167"/>
              <a:gd name="connsiteY1" fmla="*/ 0 h 2967149"/>
              <a:gd name="connsiteX2" fmla="*/ 3048167 w 3048167"/>
              <a:gd name="connsiteY2" fmla="*/ 2967148 h 2967149"/>
              <a:gd name="connsiteX3" fmla="*/ 1491916 w 3048167"/>
              <a:gd name="connsiteY3" fmla="*/ 2967149 h 2967149"/>
              <a:gd name="connsiteX4" fmla="*/ 0 w 3048167"/>
              <a:gd name="connsiteY4" fmla="*/ 385011 h 2967149"/>
              <a:gd name="connsiteX0" fmla="*/ 0 w 3064209"/>
              <a:gd name="connsiteY0" fmla="*/ 385011 h 2967149"/>
              <a:gd name="connsiteX1" fmla="*/ 1540209 w 3064209"/>
              <a:gd name="connsiteY1" fmla="*/ 0 h 2967149"/>
              <a:gd name="connsiteX2" fmla="*/ 3064209 w 3064209"/>
              <a:gd name="connsiteY2" fmla="*/ 2357548 h 2967149"/>
              <a:gd name="connsiteX3" fmla="*/ 1491916 w 3064209"/>
              <a:gd name="connsiteY3" fmla="*/ 2967149 h 2967149"/>
              <a:gd name="connsiteX4" fmla="*/ 0 w 3064209"/>
              <a:gd name="connsiteY4" fmla="*/ 385011 h 2967149"/>
              <a:gd name="connsiteX0" fmla="*/ 0 w 3064209"/>
              <a:gd name="connsiteY0" fmla="*/ 385011 h 2967149"/>
              <a:gd name="connsiteX1" fmla="*/ 1540209 w 3064209"/>
              <a:gd name="connsiteY1" fmla="*/ 0 h 2967149"/>
              <a:gd name="connsiteX2" fmla="*/ 3064209 w 3064209"/>
              <a:gd name="connsiteY2" fmla="*/ 2357548 h 2967149"/>
              <a:gd name="connsiteX3" fmla="*/ 1524000 w 3064209"/>
              <a:gd name="connsiteY3" fmla="*/ 2967149 h 2967149"/>
              <a:gd name="connsiteX4" fmla="*/ 0 w 3064209"/>
              <a:gd name="connsiteY4" fmla="*/ 385011 h 2967149"/>
              <a:gd name="connsiteX0" fmla="*/ 0 w 3064209"/>
              <a:gd name="connsiteY0" fmla="*/ 401053 h 2983191"/>
              <a:gd name="connsiteX1" fmla="*/ 1588336 w 3064209"/>
              <a:gd name="connsiteY1" fmla="*/ 0 h 2983191"/>
              <a:gd name="connsiteX2" fmla="*/ 3064209 w 3064209"/>
              <a:gd name="connsiteY2" fmla="*/ 2373590 h 2983191"/>
              <a:gd name="connsiteX3" fmla="*/ 1524000 w 3064209"/>
              <a:gd name="connsiteY3" fmla="*/ 2983191 h 2983191"/>
              <a:gd name="connsiteX4" fmla="*/ 0 w 3064209"/>
              <a:gd name="connsiteY4" fmla="*/ 401053 h 2983191"/>
              <a:gd name="connsiteX0" fmla="*/ 0 w 3016083"/>
              <a:gd name="connsiteY0" fmla="*/ 401053 h 2983191"/>
              <a:gd name="connsiteX1" fmla="*/ 1588336 w 3016083"/>
              <a:gd name="connsiteY1" fmla="*/ 0 h 2983191"/>
              <a:gd name="connsiteX2" fmla="*/ 3016083 w 3016083"/>
              <a:gd name="connsiteY2" fmla="*/ 2373590 h 2983191"/>
              <a:gd name="connsiteX3" fmla="*/ 1524000 w 3016083"/>
              <a:gd name="connsiteY3" fmla="*/ 2983191 h 2983191"/>
              <a:gd name="connsiteX4" fmla="*/ 0 w 3016083"/>
              <a:gd name="connsiteY4" fmla="*/ 401053 h 2983191"/>
              <a:gd name="connsiteX0" fmla="*/ 0 w 3016083"/>
              <a:gd name="connsiteY0" fmla="*/ 449179 h 3031317"/>
              <a:gd name="connsiteX1" fmla="*/ 1556252 w 3016083"/>
              <a:gd name="connsiteY1" fmla="*/ 0 h 3031317"/>
              <a:gd name="connsiteX2" fmla="*/ 3016083 w 3016083"/>
              <a:gd name="connsiteY2" fmla="*/ 2421716 h 3031317"/>
              <a:gd name="connsiteX3" fmla="*/ 1524000 w 3016083"/>
              <a:gd name="connsiteY3" fmla="*/ 3031317 h 3031317"/>
              <a:gd name="connsiteX4" fmla="*/ 0 w 3016083"/>
              <a:gd name="connsiteY4" fmla="*/ 449179 h 3031317"/>
              <a:gd name="connsiteX0" fmla="*/ 0 w 3016083"/>
              <a:gd name="connsiteY0" fmla="*/ 449179 h 3047359"/>
              <a:gd name="connsiteX1" fmla="*/ 1556252 w 3016083"/>
              <a:gd name="connsiteY1" fmla="*/ 0 h 3047359"/>
              <a:gd name="connsiteX2" fmla="*/ 3016083 w 3016083"/>
              <a:gd name="connsiteY2" fmla="*/ 2421716 h 3047359"/>
              <a:gd name="connsiteX3" fmla="*/ 1491916 w 3016083"/>
              <a:gd name="connsiteY3" fmla="*/ 3047359 h 3047359"/>
              <a:gd name="connsiteX4" fmla="*/ 0 w 3016083"/>
              <a:gd name="connsiteY4" fmla="*/ 449179 h 3047359"/>
              <a:gd name="connsiteX0" fmla="*/ 0 w 3000041"/>
              <a:gd name="connsiteY0" fmla="*/ 449179 h 3047359"/>
              <a:gd name="connsiteX1" fmla="*/ 1540210 w 3000041"/>
              <a:gd name="connsiteY1" fmla="*/ 0 h 3047359"/>
              <a:gd name="connsiteX2" fmla="*/ 3000041 w 3000041"/>
              <a:gd name="connsiteY2" fmla="*/ 2421716 h 3047359"/>
              <a:gd name="connsiteX3" fmla="*/ 1475874 w 3000041"/>
              <a:gd name="connsiteY3" fmla="*/ 3047359 h 3047359"/>
              <a:gd name="connsiteX4" fmla="*/ 0 w 3000041"/>
              <a:gd name="connsiteY4" fmla="*/ 449179 h 3047359"/>
              <a:gd name="connsiteX0" fmla="*/ 0 w 3000041"/>
              <a:gd name="connsiteY0" fmla="*/ 449179 h 3047359"/>
              <a:gd name="connsiteX1" fmla="*/ 1540210 w 3000041"/>
              <a:gd name="connsiteY1" fmla="*/ 0 h 3047359"/>
              <a:gd name="connsiteX2" fmla="*/ 3000041 w 3000041"/>
              <a:gd name="connsiteY2" fmla="*/ 2134333 h 3047359"/>
              <a:gd name="connsiteX3" fmla="*/ 1475874 w 3000041"/>
              <a:gd name="connsiteY3" fmla="*/ 3047359 h 3047359"/>
              <a:gd name="connsiteX4" fmla="*/ 0 w 3000041"/>
              <a:gd name="connsiteY4" fmla="*/ 449179 h 3047359"/>
              <a:gd name="connsiteX0" fmla="*/ 0 w 3000041"/>
              <a:gd name="connsiteY0" fmla="*/ 449179 h 2668536"/>
              <a:gd name="connsiteX1" fmla="*/ 1540210 w 3000041"/>
              <a:gd name="connsiteY1" fmla="*/ 0 h 2668536"/>
              <a:gd name="connsiteX2" fmla="*/ 3000041 w 3000041"/>
              <a:gd name="connsiteY2" fmla="*/ 2134333 h 2668536"/>
              <a:gd name="connsiteX3" fmla="*/ 1475875 w 3000041"/>
              <a:gd name="connsiteY3" fmla="*/ 2668536 h 2668536"/>
              <a:gd name="connsiteX4" fmla="*/ 0 w 3000041"/>
              <a:gd name="connsiteY4" fmla="*/ 449179 h 2668536"/>
              <a:gd name="connsiteX0" fmla="*/ 0 w 3000041"/>
              <a:gd name="connsiteY0" fmla="*/ 449179 h 2577096"/>
              <a:gd name="connsiteX1" fmla="*/ 1540210 w 3000041"/>
              <a:gd name="connsiteY1" fmla="*/ 0 h 2577096"/>
              <a:gd name="connsiteX2" fmla="*/ 3000041 w 3000041"/>
              <a:gd name="connsiteY2" fmla="*/ 2134333 h 2577096"/>
              <a:gd name="connsiteX3" fmla="*/ 1458457 w 3000041"/>
              <a:gd name="connsiteY3" fmla="*/ 2577096 h 2577096"/>
              <a:gd name="connsiteX4" fmla="*/ 0 w 3000041"/>
              <a:gd name="connsiteY4" fmla="*/ 449179 h 2577096"/>
              <a:gd name="connsiteX0" fmla="*/ 0 w 3000041"/>
              <a:gd name="connsiteY0" fmla="*/ 449179 h 2485656"/>
              <a:gd name="connsiteX1" fmla="*/ 1540210 w 3000041"/>
              <a:gd name="connsiteY1" fmla="*/ 0 h 2485656"/>
              <a:gd name="connsiteX2" fmla="*/ 3000041 w 3000041"/>
              <a:gd name="connsiteY2" fmla="*/ 2134333 h 2485656"/>
              <a:gd name="connsiteX3" fmla="*/ 1458457 w 3000041"/>
              <a:gd name="connsiteY3" fmla="*/ 2485656 h 2485656"/>
              <a:gd name="connsiteX4" fmla="*/ 0 w 3000041"/>
              <a:gd name="connsiteY4" fmla="*/ 449179 h 2485656"/>
              <a:gd name="connsiteX0" fmla="*/ 0 w 2965206"/>
              <a:gd name="connsiteY0" fmla="*/ 449179 h 2485656"/>
              <a:gd name="connsiteX1" fmla="*/ 1540210 w 2965206"/>
              <a:gd name="connsiteY1" fmla="*/ 0 h 2485656"/>
              <a:gd name="connsiteX2" fmla="*/ 2965206 w 2965206"/>
              <a:gd name="connsiteY2" fmla="*/ 2095144 h 2485656"/>
              <a:gd name="connsiteX3" fmla="*/ 1458457 w 2965206"/>
              <a:gd name="connsiteY3" fmla="*/ 2485656 h 2485656"/>
              <a:gd name="connsiteX4" fmla="*/ 0 w 2965206"/>
              <a:gd name="connsiteY4" fmla="*/ 449179 h 2485656"/>
              <a:gd name="connsiteX0" fmla="*/ 0 w 2965206"/>
              <a:gd name="connsiteY0" fmla="*/ 305487 h 2341964"/>
              <a:gd name="connsiteX1" fmla="*/ 1418290 w 2965206"/>
              <a:gd name="connsiteY1" fmla="*/ 0 h 2341964"/>
              <a:gd name="connsiteX2" fmla="*/ 2965206 w 2965206"/>
              <a:gd name="connsiteY2" fmla="*/ 1951452 h 2341964"/>
              <a:gd name="connsiteX3" fmla="*/ 1458457 w 2965206"/>
              <a:gd name="connsiteY3" fmla="*/ 2341964 h 2341964"/>
              <a:gd name="connsiteX4" fmla="*/ 0 w 2965206"/>
              <a:gd name="connsiteY4" fmla="*/ 305487 h 2341964"/>
              <a:gd name="connsiteX0" fmla="*/ 0 w 2947789"/>
              <a:gd name="connsiteY0" fmla="*/ 449178 h 2341964"/>
              <a:gd name="connsiteX1" fmla="*/ 1400873 w 2947789"/>
              <a:gd name="connsiteY1" fmla="*/ 0 h 2341964"/>
              <a:gd name="connsiteX2" fmla="*/ 2947789 w 2947789"/>
              <a:gd name="connsiteY2" fmla="*/ 1951452 h 2341964"/>
              <a:gd name="connsiteX3" fmla="*/ 1441040 w 2947789"/>
              <a:gd name="connsiteY3" fmla="*/ 2341964 h 2341964"/>
              <a:gd name="connsiteX4" fmla="*/ 0 w 2947789"/>
              <a:gd name="connsiteY4" fmla="*/ 449178 h 2341964"/>
              <a:gd name="connsiteX0" fmla="*/ 0 w 2947789"/>
              <a:gd name="connsiteY0" fmla="*/ 383863 h 2276649"/>
              <a:gd name="connsiteX1" fmla="*/ 1453125 w 2947789"/>
              <a:gd name="connsiteY1" fmla="*/ 0 h 2276649"/>
              <a:gd name="connsiteX2" fmla="*/ 2947789 w 2947789"/>
              <a:gd name="connsiteY2" fmla="*/ 1886137 h 2276649"/>
              <a:gd name="connsiteX3" fmla="*/ 1441040 w 2947789"/>
              <a:gd name="connsiteY3" fmla="*/ 2276649 h 2276649"/>
              <a:gd name="connsiteX4" fmla="*/ 0 w 2947789"/>
              <a:gd name="connsiteY4" fmla="*/ 383863 h 2276649"/>
              <a:gd name="connsiteX0" fmla="*/ 0 w 2947789"/>
              <a:gd name="connsiteY0" fmla="*/ 305486 h 2198272"/>
              <a:gd name="connsiteX1" fmla="*/ 1487960 w 2947789"/>
              <a:gd name="connsiteY1" fmla="*/ 0 h 2198272"/>
              <a:gd name="connsiteX2" fmla="*/ 2947789 w 2947789"/>
              <a:gd name="connsiteY2" fmla="*/ 1807760 h 2198272"/>
              <a:gd name="connsiteX3" fmla="*/ 1441040 w 2947789"/>
              <a:gd name="connsiteY3" fmla="*/ 2198272 h 2198272"/>
              <a:gd name="connsiteX4" fmla="*/ 0 w 2947789"/>
              <a:gd name="connsiteY4" fmla="*/ 305486 h 2198272"/>
              <a:gd name="connsiteX0" fmla="*/ 0 w 2947789"/>
              <a:gd name="connsiteY0" fmla="*/ 305486 h 2198272"/>
              <a:gd name="connsiteX1" fmla="*/ 1487960 w 2947789"/>
              <a:gd name="connsiteY1" fmla="*/ 0 h 2198272"/>
              <a:gd name="connsiteX2" fmla="*/ 2947789 w 2947789"/>
              <a:gd name="connsiteY2" fmla="*/ 1807760 h 2198272"/>
              <a:gd name="connsiteX3" fmla="*/ 1441040 w 2947789"/>
              <a:gd name="connsiteY3" fmla="*/ 2198272 h 2198272"/>
              <a:gd name="connsiteX4" fmla="*/ 0 w 2947789"/>
              <a:gd name="connsiteY4" fmla="*/ 305486 h 2198272"/>
              <a:gd name="connsiteX0" fmla="*/ 0 w 2912954"/>
              <a:gd name="connsiteY0" fmla="*/ 357738 h 2198272"/>
              <a:gd name="connsiteX1" fmla="*/ 1453125 w 2912954"/>
              <a:gd name="connsiteY1" fmla="*/ 0 h 2198272"/>
              <a:gd name="connsiteX2" fmla="*/ 2912954 w 2912954"/>
              <a:gd name="connsiteY2" fmla="*/ 1807760 h 2198272"/>
              <a:gd name="connsiteX3" fmla="*/ 1406205 w 2912954"/>
              <a:gd name="connsiteY3" fmla="*/ 2198272 h 2198272"/>
              <a:gd name="connsiteX4" fmla="*/ 0 w 2912954"/>
              <a:gd name="connsiteY4" fmla="*/ 357738 h 2198272"/>
              <a:gd name="connsiteX0" fmla="*/ 0 w 2912954"/>
              <a:gd name="connsiteY0" fmla="*/ 357738 h 2224398"/>
              <a:gd name="connsiteX1" fmla="*/ 1453125 w 2912954"/>
              <a:gd name="connsiteY1" fmla="*/ 0 h 2224398"/>
              <a:gd name="connsiteX2" fmla="*/ 2912954 w 2912954"/>
              <a:gd name="connsiteY2" fmla="*/ 1807760 h 2224398"/>
              <a:gd name="connsiteX3" fmla="*/ 1388788 w 2912954"/>
              <a:gd name="connsiteY3" fmla="*/ 2224398 h 2224398"/>
              <a:gd name="connsiteX4" fmla="*/ 0 w 2912954"/>
              <a:gd name="connsiteY4" fmla="*/ 357738 h 2224398"/>
              <a:gd name="connsiteX0" fmla="*/ 0 w 2947789"/>
              <a:gd name="connsiteY0" fmla="*/ 357738 h 2224398"/>
              <a:gd name="connsiteX1" fmla="*/ 1453125 w 2947789"/>
              <a:gd name="connsiteY1" fmla="*/ 0 h 2224398"/>
              <a:gd name="connsiteX2" fmla="*/ 2947789 w 2947789"/>
              <a:gd name="connsiteY2" fmla="*/ 1807760 h 2224398"/>
              <a:gd name="connsiteX3" fmla="*/ 1388788 w 2947789"/>
              <a:gd name="connsiteY3" fmla="*/ 2224398 h 2224398"/>
              <a:gd name="connsiteX4" fmla="*/ 0 w 2947789"/>
              <a:gd name="connsiteY4" fmla="*/ 357738 h 2224398"/>
              <a:gd name="connsiteX0" fmla="*/ 0 w 2947789"/>
              <a:gd name="connsiteY0" fmla="*/ 318550 h 2224398"/>
              <a:gd name="connsiteX1" fmla="*/ 1453125 w 2947789"/>
              <a:gd name="connsiteY1" fmla="*/ 0 h 2224398"/>
              <a:gd name="connsiteX2" fmla="*/ 2947789 w 2947789"/>
              <a:gd name="connsiteY2" fmla="*/ 1807760 h 2224398"/>
              <a:gd name="connsiteX3" fmla="*/ 1388788 w 2947789"/>
              <a:gd name="connsiteY3" fmla="*/ 2224398 h 2224398"/>
              <a:gd name="connsiteX4" fmla="*/ 0 w 2947789"/>
              <a:gd name="connsiteY4" fmla="*/ 318550 h 2224398"/>
              <a:gd name="connsiteX0" fmla="*/ 0 w 2947789"/>
              <a:gd name="connsiteY0" fmla="*/ 305487 h 2211335"/>
              <a:gd name="connsiteX1" fmla="*/ 1505377 w 2947789"/>
              <a:gd name="connsiteY1" fmla="*/ 0 h 2211335"/>
              <a:gd name="connsiteX2" fmla="*/ 2947789 w 2947789"/>
              <a:gd name="connsiteY2" fmla="*/ 1794697 h 2211335"/>
              <a:gd name="connsiteX3" fmla="*/ 1388788 w 2947789"/>
              <a:gd name="connsiteY3" fmla="*/ 2211335 h 2211335"/>
              <a:gd name="connsiteX4" fmla="*/ 0 w 2947789"/>
              <a:gd name="connsiteY4" fmla="*/ 305487 h 2211335"/>
              <a:gd name="connsiteX0" fmla="*/ 0 w 2947789"/>
              <a:gd name="connsiteY0" fmla="*/ 292424 h 2198272"/>
              <a:gd name="connsiteX1" fmla="*/ 1557629 w 2947789"/>
              <a:gd name="connsiteY1" fmla="*/ 0 h 2198272"/>
              <a:gd name="connsiteX2" fmla="*/ 2947789 w 2947789"/>
              <a:gd name="connsiteY2" fmla="*/ 1781634 h 2198272"/>
              <a:gd name="connsiteX3" fmla="*/ 1388788 w 2947789"/>
              <a:gd name="connsiteY3" fmla="*/ 2198272 h 2198272"/>
              <a:gd name="connsiteX4" fmla="*/ 0 w 2947789"/>
              <a:gd name="connsiteY4" fmla="*/ 292424 h 2198272"/>
              <a:gd name="connsiteX0" fmla="*/ 0 w 2947789"/>
              <a:gd name="connsiteY0" fmla="*/ 318549 h 2224397"/>
              <a:gd name="connsiteX1" fmla="*/ 1505377 w 2947789"/>
              <a:gd name="connsiteY1" fmla="*/ 0 h 2224397"/>
              <a:gd name="connsiteX2" fmla="*/ 2947789 w 2947789"/>
              <a:gd name="connsiteY2" fmla="*/ 1807759 h 2224397"/>
              <a:gd name="connsiteX3" fmla="*/ 1388788 w 2947789"/>
              <a:gd name="connsiteY3" fmla="*/ 2224397 h 2224397"/>
              <a:gd name="connsiteX4" fmla="*/ 0 w 2947789"/>
              <a:gd name="connsiteY4" fmla="*/ 318549 h 2224397"/>
              <a:gd name="connsiteX0" fmla="*/ 0 w 2965206"/>
              <a:gd name="connsiteY0" fmla="*/ 331612 h 2224397"/>
              <a:gd name="connsiteX1" fmla="*/ 1522794 w 2965206"/>
              <a:gd name="connsiteY1" fmla="*/ 0 h 2224397"/>
              <a:gd name="connsiteX2" fmla="*/ 2965206 w 2965206"/>
              <a:gd name="connsiteY2" fmla="*/ 1807759 h 2224397"/>
              <a:gd name="connsiteX3" fmla="*/ 1406205 w 2965206"/>
              <a:gd name="connsiteY3" fmla="*/ 2224397 h 2224397"/>
              <a:gd name="connsiteX4" fmla="*/ 0 w 2965206"/>
              <a:gd name="connsiteY4" fmla="*/ 331612 h 22243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65206" h="2224397">
                <a:moveTo>
                  <a:pt x="0" y="331612"/>
                </a:moveTo>
                <a:lnTo>
                  <a:pt x="1522794" y="0"/>
                </a:lnTo>
                <a:lnTo>
                  <a:pt x="2965206" y="1807759"/>
                </a:lnTo>
                <a:lnTo>
                  <a:pt x="1406205" y="2224397"/>
                </a:lnTo>
                <a:lnTo>
                  <a:pt x="0" y="331612"/>
                </a:lnTo>
                <a:close/>
              </a:path>
            </a:pathLst>
          </a:custGeom>
          <a:solidFill>
            <a:srgbClr val="D9D9D9"/>
          </a:solidFill>
        </p:spPr>
        <p:txBody>
          <a:bodyPr/>
          <a:lstStyle>
            <a:lvl1pPr marL="0" indent="0" algn="ctr">
              <a:buNone/>
              <a:defRPr sz="1050"/>
            </a:lvl1pPr>
          </a:lstStyle>
          <a:p>
            <a:endParaRPr lang="en-US"/>
          </a:p>
        </p:txBody>
      </p:sp>
    </p:spTree>
    <p:extLst>
      <p:ext uri="{BB962C8B-B14F-4D97-AF65-F5344CB8AC3E}">
        <p14:creationId xmlns:p14="http://schemas.microsoft.com/office/powerpoint/2010/main" val="3382867716"/>
      </p:ext>
    </p:extLst>
  </p:cSld>
  <p:clrMapOvr>
    <a:masterClrMapping/>
  </p:clrMapOvr>
  <p:timing>
    <p:tnLst>
      <p:par>
        <p:cTn id="1" dur="indefinite" restart="never" nodeType="tmRoot"/>
      </p:par>
    </p:tnLst>
  </p:timing>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Mockup 4">
    <p:spTree>
      <p:nvGrpSpPr>
        <p:cNvPr id="1" name=""/>
        <p:cNvGrpSpPr/>
        <p:nvPr/>
      </p:nvGrpSpPr>
      <p:grpSpPr>
        <a:xfrm>
          <a:off x="0" y="0"/>
          <a:ext cx="0" cy="0"/>
          <a:chOff x="0" y="0"/>
          <a:chExt cx="0" cy="0"/>
        </a:xfrm>
      </p:grpSpPr>
      <p:sp>
        <p:nvSpPr>
          <p:cNvPr id="4" name="Picture Placeholder 3"/>
          <p:cNvSpPr>
            <a:spLocks noGrp="1"/>
          </p:cNvSpPr>
          <p:nvPr>
            <p:ph type="pic" sz="quarter" idx="10"/>
          </p:nvPr>
        </p:nvSpPr>
        <p:spPr>
          <a:xfrm>
            <a:off x="3848054" y="2743199"/>
            <a:ext cx="1426464" cy="2547257"/>
          </a:xfrm>
          <a:prstGeom prst="rect">
            <a:avLst/>
          </a:prstGeom>
          <a:solidFill>
            <a:srgbClr val="D9D9D9"/>
          </a:solidFill>
        </p:spPr>
        <p:txBody>
          <a:bodyPr/>
          <a:lstStyle>
            <a:lvl1pPr marL="0" indent="0" algn="ctr">
              <a:buNone/>
              <a:defRPr sz="1050"/>
            </a:lvl1pPr>
          </a:lstStyle>
          <a:p>
            <a:endParaRPr lang="en-US"/>
          </a:p>
        </p:txBody>
      </p:sp>
    </p:spTree>
    <p:extLst>
      <p:ext uri="{BB962C8B-B14F-4D97-AF65-F5344CB8AC3E}">
        <p14:creationId xmlns:p14="http://schemas.microsoft.com/office/powerpoint/2010/main" val="4194500866"/>
      </p:ext>
    </p:extLst>
  </p:cSld>
  <p:clrMapOvr>
    <a:masterClrMapping/>
  </p:clrMapOvr>
  <p:timing>
    <p:tnLst>
      <p:par>
        <p:cTn id="1" dur="indefinite" restart="never" nodeType="tmRoot"/>
      </p:par>
    </p:tnLst>
  </p:timing>
</p:sldLayout>
</file>

<file path=ppt/slideMasters/_rels/slideMaster1.xml.rels><?xml version="1.0" encoding="UTF-8" standalone="yes"?>
<Relationships xmlns="http://schemas.openxmlformats.org/package/2006/relationships"><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9" Type="http://schemas.openxmlformats.org/officeDocument/2006/relationships/slideLayout" Target="../slideLayouts/slideLayout39.xml"/><Relationship Id="rId21" Type="http://schemas.openxmlformats.org/officeDocument/2006/relationships/slideLayout" Target="../slideLayouts/slideLayout21.xml"/><Relationship Id="rId34" Type="http://schemas.openxmlformats.org/officeDocument/2006/relationships/slideLayout" Target="../slideLayouts/slideLayout34.xml"/><Relationship Id="rId42" Type="http://schemas.openxmlformats.org/officeDocument/2006/relationships/slideLayout" Target="../slideLayouts/slideLayout42.xml"/><Relationship Id="rId47" Type="http://schemas.openxmlformats.org/officeDocument/2006/relationships/theme" Target="../theme/theme1.xml"/><Relationship Id="rId7" Type="http://schemas.openxmlformats.org/officeDocument/2006/relationships/slideLayout" Target="../slideLayouts/slideLayout7.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9" Type="http://schemas.openxmlformats.org/officeDocument/2006/relationships/slideLayout" Target="../slideLayouts/slideLayout29.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32" Type="http://schemas.openxmlformats.org/officeDocument/2006/relationships/slideLayout" Target="../slideLayouts/slideLayout32.xml"/><Relationship Id="rId37" Type="http://schemas.openxmlformats.org/officeDocument/2006/relationships/slideLayout" Target="../slideLayouts/slideLayout37.xml"/><Relationship Id="rId40" Type="http://schemas.openxmlformats.org/officeDocument/2006/relationships/slideLayout" Target="../slideLayouts/slideLayout40.xml"/><Relationship Id="rId45" Type="http://schemas.openxmlformats.org/officeDocument/2006/relationships/slideLayout" Target="../slideLayouts/slideLayout45.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36" Type="http://schemas.openxmlformats.org/officeDocument/2006/relationships/slideLayout" Target="../slideLayouts/slideLayout36.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31" Type="http://schemas.openxmlformats.org/officeDocument/2006/relationships/slideLayout" Target="../slideLayouts/slideLayout31.xml"/><Relationship Id="rId44" Type="http://schemas.openxmlformats.org/officeDocument/2006/relationships/slideLayout" Target="../slideLayouts/slideLayout44.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30" Type="http://schemas.openxmlformats.org/officeDocument/2006/relationships/slideLayout" Target="../slideLayouts/slideLayout30.xml"/><Relationship Id="rId35" Type="http://schemas.openxmlformats.org/officeDocument/2006/relationships/slideLayout" Target="../slideLayouts/slideLayout35.xml"/><Relationship Id="rId43" Type="http://schemas.openxmlformats.org/officeDocument/2006/relationships/slideLayout" Target="../slideLayouts/slideLayout43.xml"/><Relationship Id="rId8" Type="http://schemas.openxmlformats.org/officeDocument/2006/relationships/slideLayout" Target="../slideLayouts/slideLayout8.xml"/><Relationship Id="rId3" Type="http://schemas.openxmlformats.org/officeDocument/2006/relationships/slideLayout" Target="../slideLayouts/slideLayout3.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33" Type="http://schemas.openxmlformats.org/officeDocument/2006/relationships/slideLayout" Target="../slideLayouts/slideLayout33.xml"/><Relationship Id="rId38" Type="http://schemas.openxmlformats.org/officeDocument/2006/relationships/slideLayout" Target="../slideLayouts/slideLayout38.xml"/><Relationship Id="rId46" Type="http://schemas.openxmlformats.org/officeDocument/2006/relationships/slideLayout" Target="../slideLayouts/slideLayout46.xml"/><Relationship Id="rId20" Type="http://schemas.openxmlformats.org/officeDocument/2006/relationships/slideLayout" Target="../slideLayouts/slideLayout20.xml"/><Relationship Id="rId41" Type="http://schemas.openxmlformats.org/officeDocument/2006/relationships/slideLayout" Target="../slideLayouts/slideLayout41.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8" name="Oval 7"/>
          <p:cNvSpPr/>
          <p:nvPr userDrawn="1"/>
        </p:nvSpPr>
        <p:spPr>
          <a:xfrm>
            <a:off x="888483" y="6367097"/>
            <a:ext cx="320040" cy="320040"/>
          </a:xfrm>
          <a:prstGeom prst="ellipse">
            <a:avLst/>
          </a:prstGeom>
          <a:solidFill>
            <a:schemeClr val="accent6"/>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9" name="Slide Number Placeholder 8"/>
          <p:cNvSpPr txBox="1">
            <a:spLocks/>
          </p:cNvSpPr>
          <p:nvPr userDrawn="1"/>
        </p:nvSpPr>
        <p:spPr>
          <a:xfrm>
            <a:off x="685800" y="6291986"/>
            <a:ext cx="725405" cy="470262"/>
          </a:xfrm>
          <a:prstGeom prst="ellipse">
            <a:avLst/>
          </a:prstGeom>
        </p:spPr>
        <p:txBody>
          <a:bodyPr vert="horz" lIns="91440" tIns="45720" rIns="91440" bIns="45720" rtlCol="0" anchor="ctr"/>
          <a:lstStyle>
            <a:defPPr>
              <a:defRPr lang="en-US"/>
            </a:defPPr>
            <a:lvl1pPr marL="0" algn="r" defTabSz="685800" rtl="0" eaLnBrk="1" latinLnBrk="0" hangingPunct="1">
              <a:defRPr sz="900" kern="1200">
                <a:solidFill>
                  <a:schemeClr val="tx1">
                    <a:tint val="75000"/>
                  </a:schemeClr>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pPr algn="ctr"/>
            <a:fld id="{3068952F-5E95-44E1-9562-3F7BE09D45B9}" type="slidenum">
              <a:rPr lang="en-US" sz="1050" smtClean="0">
                <a:solidFill>
                  <a:schemeClr val="bg1"/>
                </a:solidFill>
              </a:rPr>
              <a:pPr algn="ctr"/>
              <a:t>‹Nº›</a:t>
            </a:fld>
            <a:endParaRPr lang="en-US" sz="1100" dirty="0">
              <a:solidFill>
                <a:schemeClr val="bg1"/>
              </a:solidFill>
            </a:endParaRPr>
          </a:p>
        </p:txBody>
      </p:sp>
      <p:sp>
        <p:nvSpPr>
          <p:cNvPr id="10" name="Oval 9">
            <a:hlinkClick r:id="" action="ppaction://hlinkshowjump?jump=previousslide"/>
          </p:cNvPr>
          <p:cNvSpPr/>
          <p:nvPr userDrawn="1"/>
        </p:nvSpPr>
        <p:spPr>
          <a:xfrm>
            <a:off x="7514490" y="6367098"/>
            <a:ext cx="320040" cy="320040"/>
          </a:xfrm>
          <a:prstGeom prst="ellipse">
            <a:avLst/>
          </a:prstGeom>
          <a:solidFill>
            <a:schemeClr val="accent6"/>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1" name="Freeform 10">
            <a:hlinkClick r:id="" action="ppaction://hlinkshowjump?jump=previousslide"/>
          </p:cNvPr>
          <p:cNvSpPr>
            <a:spLocks noEditPoints="1"/>
          </p:cNvSpPr>
          <p:nvPr userDrawn="1"/>
        </p:nvSpPr>
        <p:spPr bwMode="auto">
          <a:xfrm flipH="1">
            <a:off x="7596132" y="6431591"/>
            <a:ext cx="105224" cy="191053"/>
          </a:xfrm>
          <a:custGeom>
            <a:avLst/>
            <a:gdLst>
              <a:gd name="T0" fmla="*/ 15 w 91"/>
              <a:gd name="T1" fmla="*/ 4 h 165"/>
              <a:gd name="T2" fmla="*/ 3 w 91"/>
              <a:gd name="T3" fmla="*/ 3 h 165"/>
              <a:gd name="T4" fmla="*/ 3 w 91"/>
              <a:gd name="T5" fmla="*/ 15 h 165"/>
              <a:gd name="T6" fmla="*/ 70 w 91"/>
              <a:gd name="T7" fmla="*/ 84 h 165"/>
              <a:gd name="T8" fmla="*/ 3 w 91"/>
              <a:gd name="T9" fmla="*/ 151 h 165"/>
              <a:gd name="T10" fmla="*/ 3 w 91"/>
              <a:gd name="T11" fmla="*/ 162 h 165"/>
              <a:gd name="T12" fmla="*/ 9 w 91"/>
              <a:gd name="T13" fmla="*/ 165 h 165"/>
              <a:gd name="T14" fmla="*/ 15 w 91"/>
              <a:gd name="T15" fmla="*/ 162 h 165"/>
              <a:gd name="T16" fmla="*/ 88 w 91"/>
              <a:gd name="T17" fmla="*/ 90 h 165"/>
              <a:gd name="T18" fmla="*/ 88 w 91"/>
              <a:gd name="T19" fmla="*/ 78 h 165"/>
              <a:gd name="T20" fmla="*/ 15 w 91"/>
              <a:gd name="T21" fmla="*/ 4 h 165"/>
              <a:gd name="T22" fmla="*/ 15 w 91"/>
              <a:gd name="T23" fmla="*/ 4 h 165"/>
              <a:gd name="T24" fmla="*/ 15 w 91"/>
              <a:gd name="T25" fmla="*/ 4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1" h="165">
                <a:moveTo>
                  <a:pt x="15" y="4"/>
                </a:moveTo>
                <a:cubicBezTo>
                  <a:pt x="12" y="0"/>
                  <a:pt x="6" y="0"/>
                  <a:pt x="3" y="3"/>
                </a:cubicBezTo>
                <a:cubicBezTo>
                  <a:pt x="0" y="7"/>
                  <a:pt x="0" y="12"/>
                  <a:pt x="3" y="15"/>
                </a:cubicBezTo>
                <a:cubicBezTo>
                  <a:pt x="70" y="84"/>
                  <a:pt x="70" y="84"/>
                  <a:pt x="70" y="84"/>
                </a:cubicBezTo>
                <a:cubicBezTo>
                  <a:pt x="3" y="151"/>
                  <a:pt x="3" y="151"/>
                  <a:pt x="3" y="151"/>
                </a:cubicBezTo>
                <a:cubicBezTo>
                  <a:pt x="0" y="154"/>
                  <a:pt x="0" y="159"/>
                  <a:pt x="3" y="162"/>
                </a:cubicBezTo>
                <a:cubicBezTo>
                  <a:pt x="5" y="164"/>
                  <a:pt x="7" y="165"/>
                  <a:pt x="9" y="165"/>
                </a:cubicBezTo>
                <a:cubicBezTo>
                  <a:pt x="11" y="165"/>
                  <a:pt x="13" y="164"/>
                  <a:pt x="15" y="162"/>
                </a:cubicBezTo>
                <a:cubicBezTo>
                  <a:pt x="88" y="90"/>
                  <a:pt x="88" y="90"/>
                  <a:pt x="88" y="90"/>
                </a:cubicBezTo>
                <a:cubicBezTo>
                  <a:pt x="91" y="87"/>
                  <a:pt x="91" y="81"/>
                  <a:pt x="88" y="78"/>
                </a:cubicBezTo>
                <a:lnTo>
                  <a:pt x="15" y="4"/>
                </a:lnTo>
                <a:close/>
                <a:moveTo>
                  <a:pt x="15" y="4"/>
                </a:moveTo>
                <a:cubicBezTo>
                  <a:pt x="15" y="4"/>
                  <a:pt x="15" y="4"/>
                  <a:pt x="15" y="4"/>
                </a:cubicBezTo>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12" name="Oval 11">
            <a:hlinkClick r:id="" action="ppaction://hlinkshowjump?jump=nextslide"/>
          </p:cNvPr>
          <p:cNvSpPr/>
          <p:nvPr userDrawn="1"/>
        </p:nvSpPr>
        <p:spPr>
          <a:xfrm>
            <a:off x="7916172" y="6367097"/>
            <a:ext cx="320040" cy="320040"/>
          </a:xfrm>
          <a:prstGeom prst="ellipse">
            <a:avLst/>
          </a:prstGeom>
          <a:solidFill>
            <a:schemeClr val="accent6"/>
          </a:solidFill>
          <a:ln w="1905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solidFill>
                <a:schemeClr val="bg1"/>
              </a:solidFill>
            </a:endParaRPr>
          </a:p>
        </p:txBody>
      </p:sp>
      <p:sp>
        <p:nvSpPr>
          <p:cNvPr id="13" name="Freeform 6">
            <a:hlinkClick r:id="" action="ppaction://hlinkshowjump?jump=nextslide"/>
          </p:cNvPr>
          <p:cNvSpPr>
            <a:spLocks noEditPoints="1"/>
          </p:cNvSpPr>
          <p:nvPr userDrawn="1"/>
        </p:nvSpPr>
        <p:spPr bwMode="auto">
          <a:xfrm>
            <a:off x="8049463" y="6431590"/>
            <a:ext cx="105710" cy="191053"/>
          </a:xfrm>
          <a:custGeom>
            <a:avLst/>
            <a:gdLst>
              <a:gd name="T0" fmla="*/ 15 w 91"/>
              <a:gd name="T1" fmla="*/ 4 h 165"/>
              <a:gd name="T2" fmla="*/ 3 w 91"/>
              <a:gd name="T3" fmla="*/ 3 h 165"/>
              <a:gd name="T4" fmla="*/ 3 w 91"/>
              <a:gd name="T5" fmla="*/ 15 h 165"/>
              <a:gd name="T6" fmla="*/ 70 w 91"/>
              <a:gd name="T7" fmla="*/ 84 h 165"/>
              <a:gd name="T8" fmla="*/ 3 w 91"/>
              <a:gd name="T9" fmla="*/ 151 h 165"/>
              <a:gd name="T10" fmla="*/ 3 w 91"/>
              <a:gd name="T11" fmla="*/ 162 h 165"/>
              <a:gd name="T12" fmla="*/ 9 w 91"/>
              <a:gd name="T13" fmla="*/ 165 h 165"/>
              <a:gd name="T14" fmla="*/ 15 w 91"/>
              <a:gd name="T15" fmla="*/ 162 h 165"/>
              <a:gd name="T16" fmla="*/ 88 w 91"/>
              <a:gd name="T17" fmla="*/ 90 h 165"/>
              <a:gd name="T18" fmla="*/ 88 w 91"/>
              <a:gd name="T19" fmla="*/ 78 h 165"/>
              <a:gd name="T20" fmla="*/ 15 w 91"/>
              <a:gd name="T21" fmla="*/ 4 h 165"/>
              <a:gd name="T22" fmla="*/ 15 w 91"/>
              <a:gd name="T23" fmla="*/ 4 h 165"/>
              <a:gd name="T24" fmla="*/ 15 w 91"/>
              <a:gd name="T25" fmla="*/ 4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1" h="165">
                <a:moveTo>
                  <a:pt x="15" y="4"/>
                </a:moveTo>
                <a:cubicBezTo>
                  <a:pt x="12" y="0"/>
                  <a:pt x="6" y="0"/>
                  <a:pt x="3" y="3"/>
                </a:cubicBezTo>
                <a:cubicBezTo>
                  <a:pt x="0" y="7"/>
                  <a:pt x="0" y="12"/>
                  <a:pt x="3" y="15"/>
                </a:cubicBezTo>
                <a:cubicBezTo>
                  <a:pt x="70" y="84"/>
                  <a:pt x="70" y="84"/>
                  <a:pt x="70" y="84"/>
                </a:cubicBezTo>
                <a:cubicBezTo>
                  <a:pt x="3" y="151"/>
                  <a:pt x="3" y="151"/>
                  <a:pt x="3" y="151"/>
                </a:cubicBezTo>
                <a:cubicBezTo>
                  <a:pt x="0" y="154"/>
                  <a:pt x="0" y="159"/>
                  <a:pt x="3" y="162"/>
                </a:cubicBezTo>
                <a:cubicBezTo>
                  <a:pt x="5" y="164"/>
                  <a:pt x="7" y="165"/>
                  <a:pt x="9" y="165"/>
                </a:cubicBezTo>
                <a:cubicBezTo>
                  <a:pt x="11" y="165"/>
                  <a:pt x="13" y="164"/>
                  <a:pt x="15" y="162"/>
                </a:cubicBezTo>
                <a:cubicBezTo>
                  <a:pt x="88" y="90"/>
                  <a:pt x="88" y="90"/>
                  <a:pt x="88" y="90"/>
                </a:cubicBezTo>
                <a:cubicBezTo>
                  <a:pt x="91" y="87"/>
                  <a:pt x="91" y="81"/>
                  <a:pt x="88" y="78"/>
                </a:cubicBezTo>
                <a:lnTo>
                  <a:pt x="15" y="4"/>
                </a:lnTo>
                <a:close/>
                <a:moveTo>
                  <a:pt x="15" y="4"/>
                </a:moveTo>
                <a:cubicBezTo>
                  <a:pt x="15" y="4"/>
                  <a:pt x="15" y="4"/>
                  <a:pt x="15" y="4"/>
                </a:cubicBezTo>
              </a:path>
            </a:pathLst>
          </a:custGeom>
          <a:solidFill>
            <a:schemeClr val="bg1"/>
          </a:solidFill>
          <a:ln>
            <a:noFill/>
          </a:ln>
          <a:extLst/>
        </p:spPr>
        <p:txBody>
          <a:bodyPr vert="horz" wrap="square" lIns="91440" tIns="45720" rIns="91440" bIns="45720" numCol="1" anchor="t" anchorCtr="0" compatLnSpc="1">
            <a:prstTxWarp prst="textNoShape">
              <a:avLst/>
            </a:prstTxWarp>
          </a:bodyPr>
          <a:lstStyle/>
          <a:p>
            <a:endParaRPr lang="en-US"/>
          </a:p>
        </p:txBody>
      </p:sp>
    </p:spTree>
    <p:extLst>
      <p:ext uri="{BB962C8B-B14F-4D97-AF65-F5344CB8AC3E}">
        <p14:creationId xmlns:p14="http://schemas.microsoft.com/office/powerpoint/2010/main" val="1434673962"/>
      </p:ext>
    </p:extLst>
  </p:cSld>
  <p:clrMap bg1="lt1" tx1="dk1" bg2="lt2" tx2="dk2" accent1="accent1" accent2="accent2" accent3="accent3" accent4="accent4" accent5="accent5" accent6="accent6" hlink="hlink" folHlink="folHlink"/>
  <p:sldLayoutIdLst>
    <p:sldLayoutId id="2147483659" r:id="rId1"/>
    <p:sldLayoutId id="2147483736" r:id="rId2"/>
    <p:sldLayoutId id="2147483732" r:id="rId3"/>
    <p:sldLayoutId id="2147483731" r:id="rId4"/>
    <p:sldLayoutId id="2147483727" r:id="rId5"/>
    <p:sldLayoutId id="2147483724" r:id="rId6"/>
    <p:sldLayoutId id="2147483723" r:id="rId7"/>
    <p:sldLayoutId id="2147483720" r:id="rId8"/>
    <p:sldLayoutId id="2147483718" r:id="rId9"/>
    <p:sldLayoutId id="2147483716" r:id="rId10"/>
    <p:sldLayoutId id="2147483715" r:id="rId11"/>
    <p:sldLayoutId id="2147483710" r:id="rId12"/>
    <p:sldLayoutId id="2147483708" r:id="rId13"/>
    <p:sldLayoutId id="2147483703" r:id="rId14"/>
    <p:sldLayoutId id="2147483702" r:id="rId15"/>
    <p:sldLayoutId id="2147483700" r:id="rId16"/>
    <p:sldLayoutId id="2147483699" r:id="rId17"/>
    <p:sldLayoutId id="2147483693" r:id="rId18"/>
    <p:sldLayoutId id="2147483692" r:id="rId19"/>
    <p:sldLayoutId id="2147483688" r:id="rId20"/>
    <p:sldLayoutId id="2147483687" r:id="rId21"/>
    <p:sldLayoutId id="2147483685" r:id="rId22"/>
    <p:sldLayoutId id="2147483682" r:id="rId23"/>
    <p:sldLayoutId id="2147483681" r:id="rId24"/>
    <p:sldLayoutId id="2147483735" r:id="rId25"/>
    <p:sldLayoutId id="2147483679" r:id="rId26"/>
    <p:sldLayoutId id="2147483691" r:id="rId27"/>
    <p:sldLayoutId id="2147483733" r:id="rId28"/>
    <p:sldLayoutId id="2147483734" r:id="rId29"/>
    <p:sldLayoutId id="2147483674" r:id="rId30"/>
    <p:sldLayoutId id="2147483675" r:id="rId31"/>
    <p:sldLayoutId id="2147483676" r:id="rId32"/>
    <p:sldLayoutId id="2147483677" r:id="rId33"/>
    <p:sldLayoutId id="2147483678" r:id="rId34"/>
    <p:sldLayoutId id="2147483737" r:id="rId35"/>
    <p:sldLayoutId id="2147483738" r:id="rId36"/>
    <p:sldLayoutId id="2147483739" r:id="rId37"/>
    <p:sldLayoutId id="2147483740" r:id="rId38"/>
    <p:sldLayoutId id="2147483741" r:id="rId39"/>
    <p:sldLayoutId id="2147483742" r:id="rId40"/>
    <p:sldLayoutId id="2147483743" r:id="rId41"/>
    <p:sldLayoutId id="2147483744" r:id="rId42"/>
    <p:sldLayoutId id="2147483745" r:id="rId43"/>
    <p:sldLayoutId id="2147483746" r:id="rId44"/>
    <p:sldLayoutId id="2147483747" r:id="rId45"/>
    <p:sldLayoutId id="2147483748" r:id="rId46"/>
  </p:sldLayoutIdLst>
  <p:timing>
    <p:tnLst>
      <p:par>
        <p:cTn id="1" dur="indefinite" restart="never" nodeType="tmRoot"/>
      </p:par>
    </p:tnLst>
  </p:timing>
  <p:txStyles>
    <p:titleStyle>
      <a:lvl1pPr algn="l" defTabSz="685800" rtl="0" eaLnBrk="1" latinLnBrk="0" hangingPunct="1">
        <a:lnSpc>
          <a:spcPct val="90000"/>
        </a:lnSpc>
        <a:spcBef>
          <a:spcPct val="0"/>
        </a:spcBef>
        <a:buNone/>
        <a:defRPr sz="3300" kern="1200">
          <a:solidFill>
            <a:schemeClr val="tx1"/>
          </a:solidFill>
          <a:latin typeface="+mj-lt"/>
          <a:ea typeface="+mj-ea"/>
          <a:cs typeface="+mj-cs"/>
        </a:defRPr>
      </a:lvl1pPr>
    </p:titleStyle>
    <p:body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mn-lt"/>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p:bodyStyle>
    <p:other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p:otherStyle>
  </p:txStyles>
  <p:extLst mod="1">
    <p:ext uri="{27BBF7A9-308A-43DC-89C8-2F10F3537804}">
      <p15:sldGuideLst xmlns:p15="http://schemas.microsoft.com/office/powerpoint/2012/main" xmlns="">
        <p15:guide id="1" pos="432" userDrawn="1">
          <p15:clr>
            <a:srgbClr val="F26B43"/>
          </p15:clr>
        </p15:guide>
        <p15:guide id="2" pos="5328" userDrawn="1">
          <p15:clr>
            <a:srgbClr val="F26B43"/>
          </p15:clr>
        </p15:guide>
        <p15:guide id="3" orient="horz" pos="432" userDrawn="1">
          <p15:clr>
            <a:srgbClr val="F26B43"/>
          </p15:clr>
        </p15:guide>
        <p15:guide id="4" orient="horz" pos="1200" userDrawn="1">
          <p15:clr>
            <a:srgbClr val="F26B43"/>
          </p15:clr>
        </p15:guide>
        <p15:guide id="5" orient="horz" pos="3888" userDrawn="1">
          <p15:clr>
            <a:srgbClr val="F26B43"/>
          </p15:clr>
        </p15:guide>
      </p15:sldGuideLst>
    </p:ext>
  </p:extLst>
</p:sldMaster>
</file>

<file path=ppt/slides/_rels/slide1.xml.rels><?xml version="1.0" encoding="UTF-8" standalone="yes"?>
<Relationships xmlns="http://schemas.openxmlformats.org/package/2006/relationships"><Relationship Id="rId3" Type="http://schemas.openxmlformats.org/officeDocument/2006/relationships/hyperlink" Target="http://www.fontsquirrel.com/fonts/open-sans" TargetMode="External"/><Relationship Id="rId2" Type="http://schemas.openxmlformats.org/officeDocument/2006/relationships/hyperlink" Target="http://www.fontsquirrel.com/fonts/bebas-neue" TargetMode="External"/><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2" Type="http://schemas.openxmlformats.org/officeDocument/2006/relationships/notesSlide" Target="../notesSlides/notesSlide6.xml"/><Relationship Id="rId1" Type="http://schemas.openxmlformats.org/officeDocument/2006/relationships/slideLayout" Target="../slideLayouts/slideLayout26.xml"/></Relationships>
</file>

<file path=ppt/slides/_rels/slide100.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1.xml"/></Relationships>
</file>

<file path=ppt/slides/_rels/slide10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1.xml.rels><?xml version="1.0" encoding="UTF-8" standalone="yes"?>
<Relationships xmlns="http://schemas.openxmlformats.org/package/2006/relationships"><Relationship Id="rId2" Type="http://schemas.openxmlformats.org/officeDocument/2006/relationships/notesSlide" Target="../notesSlides/notesSlide7.xml"/><Relationship Id="rId1" Type="http://schemas.openxmlformats.org/officeDocument/2006/relationships/slideLayout" Target="../slideLayouts/slideLayout26.xml"/></Relationships>
</file>

<file path=ppt/slides/_rels/slide11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1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1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1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1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1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1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1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18.xml.rels><?xml version="1.0" encoding="UTF-8" standalone="yes"?>
<Relationships xmlns="http://schemas.openxmlformats.org/package/2006/relationships"><Relationship Id="rId1" Type="http://schemas.openxmlformats.org/officeDocument/2006/relationships/slideLayout" Target="../slideLayouts/slideLayout4.xml"/></Relationships>
</file>

<file path=ppt/slides/_rels/slide119.xml.rels><?xml version="1.0" encoding="UTF-8" standalone="yes"?>
<Relationships xmlns="http://schemas.openxmlformats.org/package/2006/relationships"><Relationship Id="rId1" Type="http://schemas.openxmlformats.org/officeDocument/2006/relationships/slideLayout" Target="../slideLayouts/slideLayout26.xml"/></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22.xml"/></Relationships>
</file>

<file path=ppt/slides/_rels/slide12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2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22.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12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2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2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2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2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2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29.xml.rels><?xml version="1.0" encoding="UTF-8" standalone="yes"?>
<Relationships xmlns="http://schemas.openxmlformats.org/package/2006/relationships"><Relationship Id="rId2" Type="http://schemas.openxmlformats.org/officeDocument/2006/relationships/notesSlide" Target="../notesSlides/notesSlide14.xml"/><Relationship Id="rId1" Type="http://schemas.openxmlformats.org/officeDocument/2006/relationships/slideLayout" Target="../slideLayouts/slideLayout28.xml"/></Relationships>
</file>

<file path=ppt/slides/_rels/slide13.xml.rels><?xml version="1.0" encoding="UTF-8" standalone="yes"?>
<Relationships xmlns="http://schemas.openxmlformats.org/package/2006/relationships"><Relationship Id="rId1" Type="http://schemas.openxmlformats.org/officeDocument/2006/relationships/slideLayout" Target="../slideLayouts/slideLayout21.xml"/></Relationships>
</file>

<file path=ppt/slides/_rels/slide130.xml.rels><?xml version="1.0" encoding="UTF-8" standalone="yes"?>
<Relationships xmlns="http://schemas.openxmlformats.org/package/2006/relationships"><Relationship Id="rId1" Type="http://schemas.openxmlformats.org/officeDocument/2006/relationships/slideLayout" Target="../slideLayouts/slideLayout35.xml"/></Relationships>
</file>

<file path=ppt/slides/_rels/slide131.xml.rels><?xml version="1.0" encoding="UTF-8" standalone="yes"?>
<Relationships xmlns="http://schemas.openxmlformats.org/package/2006/relationships"><Relationship Id="rId1" Type="http://schemas.openxmlformats.org/officeDocument/2006/relationships/slideLayout" Target="../slideLayouts/slideLayout36.xml"/></Relationships>
</file>

<file path=ppt/slides/_rels/slide132.xml.rels><?xml version="1.0" encoding="UTF-8" standalone="yes"?>
<Relationships xmlns="http://schemas.openxmlformats.org/package/2006/relationships"><Relationship Id="rId1" Type="http://schemas.openxmlformats.org/officeDocument/2006/relationships/slideLayout" Target="../slideLayouts/slideLayout37.xml"/></Relationships>
</file>

<file path=ppt/slides/_rels/slide133.xml.rels><?xml version="1.0" encoding="UTF-8" standalone="yes"?>
<Relationships xmlns="http://schemas.openxmlformats.org/package/2006/relationships"><Relationship Id="rId1" Type="http://schemas.openxmlformats.org/officeDocument/2006/relationships/slideLayout" Target="../slideLayouts/slideLayout38.xml"/></Relationships>
</file>

<file path=ppt/slides/_rels/slide134.xml.rels><?xml version="1.0" encoding="UTF-8" standalone="yes"?>
<Relationships xmlns="http://schemas.openxmlformats.org/package/2006/relationships"><Relationship Id="rId1" Type="http://schemas.openxmlformats.org/officeDocument/2006/relationships/slideLayout" Target="../slideLayouts/slideLayout39.xml"/></Relationships>
</file>

<file path=ppt/slides/_rels/slide135.xml.rels><?xml version="1.0" encoding="UTF-8" standalone="yes"?>
<Relationships xmlns="http://schemas.openxmlformats.org/package/2006/relationships"><Relationship Id="rId1" Type="http://schemas.openxmlformats.org/officeDocument/2006/relationships/slideLayout" Target="../slideLayouts/slideLayout40.xml"/></Relationships>
</file>

<file path=ppt/slides/_rels/slide136.xml.rels><?xml version="1.0" encoding="UTF-8" standalone="yes"?>
<Relationships xmlns="http://schemas.openxmlformats.org/package/2006/relationships"><Relationship Id="rId1" Type="http://schemas.openxmlformats.org/officeDocument/2006/relationships/slideLayout" Target="../slideLayouts/slideLayout41.xml"/></Relationships>
</file>

<file path=ppt/slides/_rels/slide137.xml.rels><?xml version="1.0" encoding="UTF-8" standalone="yes"?>
<Relationships xmlns="http://schemas.openxmlformats.org/package/2006/relationships"><Relationship Id="rId1" Type="http://schemas.openxmlformats.org/officeDocument/2006/relationships/slideLayout" Target="../slideLayouts/slideLayout42.xml"/></Relationships>
</file>

<file path=ppt/slides/_rels/slide138.xml.rels><?xml version="1.0" encoding="UTF-8" standalone="yes"?>
<Relationships xmlns="http://schemas.openxmlformats.org/package/2006/relationships"><Relationship Id="rId1" Type="http://schemas.openxmlformats.org/officeDocument/2006/relationships/slideLayout" Target="../slideLayouts/slideLayout43.xml"/></Relationships>
</file>

<file path=ppt/slides/_rels/slide139.xml.rels><?xml version="1.0" encoding="UTF-8" standalone="yes"?>
<Relationships xmlns="http://schemas.openxmlformats.org/package/2006/relationships"><Relationship Id="rId1" Type="http://schemas.openxmlformats.org/officeDocument/2006/relationships/slideLayout" Target="../slideLayouts/slideLayout44.xml"/></Relationships>
</file>

<file path=ppt/slides/_rels/slide14.xml.rels><?xml version="1.0" encoding="UTF-8" standalone="yes"?>
<Relationships xmlns="http://schemas.openxmlformats.org/package/2006/relationships"><Relationship Id="rId1" Type="http://schemas.openxmlformats.org/officeDocument/2006/relationships/slideLayout" Target="../slideLayouts/slideLayout20.xml"/></Relationships>
</file>

<file path=ppt/slides/_rels/slide140.xml.rels><?xml version="1.0" encoding="UTF-8" standalone="yes"?>
<Relationships xmlns="http://schemas.openxmlformats.org/package/2006/relationships"><Relationship Id="rId1" Type="http://schemas.openxmlformats.org/officeDocument/2006/relationships/slideLayout" Target="../slideLayouts/slideLayout45.xml"/></Relationships>
</file>

<file path=ppt/slides/_rels/slide141.xml.rels><?xml version="1.0" encoding="UTF-8" standalone="yes"?>
<Relationships xmlns="http://schemas.openxmlformats.org/package/2006/relationships"><Relationship Id="rId1" Type="http://schemas.openxmlformats.org/officeDocument/2006/relationships/slideLayout" Target="../slideLayouts/slideLayout46.xml"/></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8.xml"/><Relationship Id="rId1" Type="http://schemas.openxmlformats.org/officeDocument/2006/relationships/slideLayout" Target="../slideLayouts/slideLayout27.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9.xml"/><Relationship Id="rId1" Type="http://schemas.openxmlformats.org/officeDocument/2006/relationships/slideLayout" Target="../slideLayouts/slideLayout19.xml"/></Relationships>
</file>

<file path=ppt/slides/_rels/slide1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8.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19.xml.rels><?xml version="1.0" encoding="UTF-8" standalone="yes"?>
<Relationships xmlns="http://schemas.openxmlformats.org/package/2006/relationships"><Relationship Id="rId1" Type="http://schemas.openxmlformats.org/officeDocument/2006/relationships/slideLayout" Target="../slideLayouts/slideLayout17.xml"/></Relationships>
</file>

<file path=ppt/slides/_rels/slide2.xml.rels><?xml version="1.0" encoding="UTF-8" standalone="yes"?>
<Relationships xmlns="http://schemas.openxmlformats.org/package/2006/relationships"><Relationship Id="rId3" Type="http://schemas.openxmlformats.org/officeDocument/2006/relationships/hyperlink" Target="http://graphicriver.net/downloads" TargetMode="External"/><Relationship Id="rId2" Type="http://schemas.openxmlformats.org/officeDocument/2006/relationships/notesSlide" Target="../notesSlides/notesSlide1.xml"/><Relationship Id="rId1" Type="http://schemas.openxmlformats.org/officeDocument/2006/relationships/slideLayout" Target="../slideLayouts/slideLayout1.xml"/></Relationships>
</file>

<file path=ppt/slides/_rels/slide20.xml.rels><?xml version="1.0" encoding="UTF-8" standalone="yes"?>
<Relationships xmlns="http://schemas.openxmlformats.org/package/2006/relationships"><Relationship Id="rId1" Type="http://schemas.openxmlformats.org/officeDocument/2006/relationships/slideLayout" Target="../slideLayouts/slideLayout16.xml"/></Relationships>
</file>

<file path=ppt/slides/_rels/slide21.xml.rels><?xml version="1.0" encoding="UTF-8" standalone="yes"?>
<Relationships xmlns="http://schemas.openxmlformats.org/package/2006/relationships"><Relationship Id="rId1" Type="http://schemas.openxmlformats.org/officeDocument/2006/relationships/slideLayout" Target="../slideLayouts/slideLayout15.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13.xml"/></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10.xml"/><Relationship Id="rId1" Type="http://schemas.openxmlformats.org/officeDocument/2006/relationships/slideLayout" Target="../slideLayouts/slideLayout12.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2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28.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33.xml.rels><?xml version="1.0" encoding="UTF-8" standalone="yes"?>
<Relationships xmlns="http://schemas.openxmlformats.org/package/2006/relationships"><Relationship Id="rId1" Type="http://schemas.openxmlformats.org/officeDocument/2006/relationships/slideLayout" Target="../slideLayouts/slideLayout11.xm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35.xml.rels><?xml version="1.0" encoding="UTF-8" standalone="yes"?>
<Relationships xmlns="http://schemas.openxmlformats.org/package/2006/relationships"><Relationship Id="rId1" Type="http://schemas.openxmlformats.org/officeDocument/2006/relationships/slideLayout" Target="../slideLayouts/slideLayout9.xml"/></Relationships>
</file>

<file path=ppt/slides/_rels/slide3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Layout" Target="../slideLayouts/slideLayout8.xml"/></Relationships>
</file>

<file path=ppt/slides/_rels/slide37.xml.rels><?xml version="1.0" encoding="UTF-8" standalone="yes"?>
<Relationships xmlns="http://schemas.openxmlformats.org/package/2006/relationships"><Relationship Id="rId3" Type="http://schemas.openxmlformats.org/officeDocument/2006/relationships/image" Target="../media/image3.emf"/><Relationship Id="rId2" Type="http://schemas.openxmlformats.org/officeDocument/2006/relationships/image" Target="../media/image2.emf"/><Relationship Id="rId1" Type="http://schemas.openxmlformats.org/officeDocument/2006/relationships/slideLayout" Target="../slideLayouts/slideLayout7.xml"/><Relationship Id="rId5" Type="http://schemas.openxmlformats.org/officeDocument/2006/relationships/image" Target="../media/image5.emf"/><Relationship Id="rId4" Type="http://schemas.openxmlformats.org/officeDocument/2006/relationships/image" Target="../media/image4.emf"/></Relationships>
</file>

<file path=ppt/slides/_rels/slide38.xml.rels><?xml version="1.0" encoding="UTF-8" standalone="yes"?>
<Relationships xmlns="http://schemas.openxmlformats.org/package/2006/relationships"><Relationship Id="rId2" Type="http://schemas.openxmlformats.org/officeDocument/2006/relationships/image" Target="../media/image3.emf"/><Relationship Id="rId1" Type="http://schemas.openxmlformats.org/officeDocument/2006/relationships/slideLayout" Target="../slideLayouts/slideLayout6.xml"/></Relationships>
</file>

<file path=ppt/slides/_rels/slide39.xml.rels><?xml version="1.0" encoding="UTF-8" standalone="yes"?>
<Relationships xmlns="http://schemas.openxmlformats.org/package/2006/relationships"><Relationship Id="rId3" Type="http://schemas.openxmlformats.org/officeDocument/2006/relationships/chart" Target="../charts/chart2.xml"/><Relationship Id="rId2" Type="http://schemas.openxmlformats.org/officeDocument/2006/relationships/chart" Target="../charts/chart1.xml"/><Relationship Id="rId1" Type="http://schemas.openxmlformats.org/officeDocument/2006/relationships/slideLayout" Target="../slideLayouts/slideLayout1.xml"/><Relationship Id="rId5" Type="http://schemas.openxmlformats.org/officeDocument/2006/relationships/chart" Target="../charts/chart4.xml"/><Relationship Id="rId4" Type="http://schemas.openxmlformats.org/officeDocument/2006/relationships/chart" Target="../charts/chart3.xml"/></Relationships>
</file>

<file path=ppt/slides/_rels/slide4.xml.rels><?xml version="1.0" encoding="UTF-8" standalone="yes"?>
<Relationships xmlns="http://schemas.openxmlformats.org/package/2006/relationships"><Relationship Id="rId1" Type="http://schemas.openxmlformats.org/officeDocument/2006/relationships/slideLayout" Target="../slideLayouts/slideLayout29.xml"/></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1.xml.rels><?xml version="1.0" encoding="UTF-8" standalone="yes"?>
<Relationships xmlns="http://schemas.openxmlformats.org/package/2006/relationships"><Relationship Id="rId3" Type="http://schemas.openxmlformats.org/officeDocument/2006/relationships/chart" Target="../charts/chart6.xml"/><Relationship Id="rId2" Type="http://schemas.openxmlformats.org/officeDocument/2006/relationships/chart" Target="../charts/chart5.xml"/><Relationship Id="rId1" Type="http://schemas.openxmlformats.org/officeDocument/2006/relationships/slideLayout" Target="../slideLayouts/slideLayout1.xml"/><Relationship Id="rId5" Type="http://schemas.openxmlformats.org/officeDocument/2006/relationships/chart" Target="../charts/chart8.xml"/><Relationship Id="rId4" Type="http://schemas.openxmlformats.org/officeDocument/2006/relationships/chart" Target="../charts/chart7.xml"/></Relationships>
</file>

<file path=ppt/slides/_rels/slide42.xml.rels><?xml version="1.0" encoding="UTF-8" standalone="yes"?>
<Relationships xmlns="http://schemas.openxmlformats.org/package/2006/relationships"><Relationship Id="rId3" Type="http://schemas.openxmlformats.org/officeDocument/2006/relationships/chart" Target="../charts/chart10.xml"/><Relationship Id="rId2" Type="http://schemas.openxmlformats.org/officeDocument/2006/relationships/chart" Target="../charts/chart9.xml"/><Relationship Id="rId1" Type="http://schemas.openxmlformats.org/officeDocument/2006/relationships/slideLayout" Target="../slideLayouts/slideLayout1.xml"/><Relationship Id="rId5" Type="http://schemas.openxmlformats.org/officeDocument/2006/relationships/chart" Target="../charts/chart12.xml"/><Relationship Id="rId4" Type="http://schemas.openxmlformats.org/officeDocument/2006/relationships/chart" Target="../charts/chart11.xml"/></Relationships>
</file>

<file path=ppt/slides/_rels/slide4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4.xml.rels><?xml version="1.0" encoding="UTF-8" standalone="yes"?>
<Relationships xmlns="http://schemas.openxmlformats.org/package/2006/relationships"><Relationship Id="rId2" Type="http://schemas.openxmlformats.org/officeDocument/2006/relationships/chart" Target="../charts/chart13.xml"/><Relationship Id="rId1" Type="http://schemas.openxmlformats.org/officeDocument/2006/relationships/slideLayout" Target="../slideLayouts/slideLayout1.xml"/></Relationships>
</file>

<file path=ppt/slides/_rels/slide45.xml.rels><?xml version="1.0" encoding="UTF-8" standalone="yes"?>
<Relationships xmlns="http://schemas.openxmlformats.org/package/2006/relationships"><Relationship Id="rId2" Type="http://schemas.openxmlformats.org/officeDocument/2006/relationships/chart" Target="../charts/chart14.xml"/><Relationship Id="rId1" Type="http://schemas.openxmlformats.org/officeDocument/2006/relationships/slideLayout" Target="../slideLayouts/slideLayout1.xml"/></Relationships>
</file>

<file path=ppt/slides/_rels/slide46.xml.rels><?xml version="1.0" encoding="UTF-8" standalone="yes"?>
<Relationships xmlns="http://schemas.openxmlformats.org/package/2006/relationships"><Relationship Id="rId2" Type="http://schemas.openxmlformats.org/officeDocument/2006/relationships/chart" Target="../charts/chart15.xml"/><Relationship Id="rId1" Type="http://schemas.openxmlformats.org/officeDocument/2006/relationships/slideLayout" Target="../slideLayouts/slideLayout1.xml"/></Relationships>
</file>

<file path=ppt/slides/_rels/slide47.xml.rels><?xml version="1.0" encoding="UTF-8" standalone="yes"?>
<Relationships xmlns="http://schemas.openxmlformats.org/package/2006/relationships"><Relationship Id="rId2" Type="http://schemas.openxmlformats.org/officeDocument/2006/relationships/chart" Target="../charts/chart16.xml"/><Relationship Id="rId1" Type="http://schemas.openxmlformats.org/officeDocument/2006/relationships/slideLayout" Target="../slideLayouts/slideLayout1.xml"/></Relationships>
</file>

<file path=ppt/slides/_rels/slide48.xml.rels><?xml version="1.0" encoding="UTF-8" standalone="yes"?>
<Relationships xmlns="http://schemas.openxmlformats.org/package/2006/relationships"><Relationship Id="rId2" Type="http://schemas.openxmlformats.org/officeDocument/2006/relationships/chart" Target="../charts/chart17.xml"/><Relationship Id="rId1" Type="http://schemas.openxmlformats.org/officeDocument/2006/relationships/slideLayout" Target="../slideLayouts/slideLayout1.xml"/></Relationships>
</file>

<file path=ppt/slides/_rels/slide49.xml.rels><?xml version="1.0" encoding="UTF-8" standalone="yes"?>
<Relationships xmlns="http://schemas.openxmlformats.org/package/2006/relationships"><Relationship Id="rId2" Type="http://schemas.openxmlformats.org/officeDocument/2006/relationships/chart" Target="../charts/chart18.xml"/><Relationship Id="rId1" Type="http://schemas.openxmlformats.org/officeDocument/2006/relationships/slideLayout" Target="../slideLayouts/slideLayout1.xml"/></Relationships>
</file>

<file path=ppt/slides/_rels/slide5.xml.rels><?xml version="1.0" encoding="UTF-8" standalone="yes"?>
<Relationships xmlns="http://schemas.openxmlformats.org/package/2006/relationships"><Relationship Id="rId2" Type="http://schemas.openxmlformats.org/officeDocument/2006/relationships/notesSlide" Target="../notesSlides/notesSlide3.xml"/><Relationship Id="rId1" Type="http://schemas.openxmlformats.org/officeDocument/2006/relationships/slideLayout" Target="../slideLayouts/slideLayout25.xml"/></Relationships>
</file>

<file path=ppt/slides/_rels/slide50.xml.rels><?xml version="1.0" encoding="UTF-8" standalone="yes"?>
<Relationships xmlns="http://schemas.openxmlformats.org/package/2006/relationships"><Relationship Id="rId3" Type="http://schemas.openxmlformats.org/officeDocument/2006/relationships/diagramLayout" Target="../diagrams/layout1.xml"/><Relationship Id="rId2" Type="http://schemas.openxmlformats.org/officeDocument/2006/relationships/diagramData" Target="../diagrams/data1.xml"/><Relationship Id="rId1" Type="http://schemas.openxmlformats.org/officeDocument/2006/relationships/slideLayout" Target="../slideLayouts/slideLayout1.xml"/><Relationship Id="rId6" Type="http://schemas.microsoft.com/office/2007/relationships/diagramDrawing" Target="../diagrams/drawing1.xml"/><Relationship Id="rId5" Type="http://schemas.openxmlformats.org/officeDocument/2006/relationships/diagramColors" Target="../diagrams/colors1.xml"/><Relationship Id="rId4" Type="http://schemas.openxmlformats.org/officeDocument/2006/relationships/diagramQuickStyle" Target="../diagrams/quickStyle1.xml"/></Relationships>
</file>

<file path=ppt/slides/_rels/slide51.xml.rels><?xml version="1.0" encoding="UTF-8" standalone="yes"?>
<Relationships xmlns="http://schemas.openxmlformats.org/package/2006/relationships"><Relationship Id="rId3" Type="http://schemas.openxmlformats.org/officeDocument/2006/relationships/diagramLayout" Target="../diagrams/layout2.xml"/><Relationship Id="rId2" Type="http://schemas.openxmlformats.org/officeDocument/2006/relationships/diagramData" Target="../diagrams/data2.xml"/><Relationship Id="rId1" Type="http://schemas.openxmlformats.org/officeDocument/2006/relationships/slideLayout" Target="../slideLayouts/slideLayout1.xml"/><Relationship Id="rId6" Type="http://schemas.microsoft.com/office/2007/relationships/diagramDrawing" Target="../diagrams/drawing2.xml"/><Relationship Id="rId5" Type="http://schemas.openxmlformats.org/officeDocument/2006/relationships/diagramColors" Target="../diagrams/colors2.xml"/><Relationship Id="rId4" Type="http://schemas.openxmlformats.org/officeDocument/2006/relationships/diagramQuickStyle" Target="../diagrams/quickStyle2.xml"/></Relationships>
</file>

<file path=ppt/slides/_rels/slide52.xml.rels><?xml version="1.0" encoding="UTF-8" standalone="yes"?>
<Relationships xmlns="http://schemas.openxmlformats.org/package/2006/relationships"><Relationship Id="rId3" Type="http://schemas.openxmlformats.org/officeDocument/2006/relationships/diagramLayout" Target="../diagrams/layout3.xml"/><Relationship Id="rId2" Type="http://schemas.openxmlformats.org/officeDocument/2006/relationships/diagramData" Target="../diagrams/data3.xml"/><Relationship Id="rId1" Type="http://schemas.openxmlformats.org/officeDocument/2006/relationships/slideLayout" Target="../slideLayouts/slideLayout1.xml"/><Relationship Id="rId6" Type="http://schemas.microsoft.com/office/2007/relationships/diagramDrawing" Target="../diagrams/drawing3.xml"/><Relationship Id="rId5" Type="http://schemas.openxmlformats.org/officeDocument/2006/relationships/diagramColors" Target="../diagrams/colors3.xml"/><Relationship Id="rId4" Type="http://schemas.openxmlformats.org/officeDocument/2006/relationships/diagramQuickStyle" Target="../diagrams/quickStyle3.xml"/></Relationships>
</file>

<file path=ppt/slides/_rels/slide53.xml.rels><?xml version="1.0" encoding="UTF-8" standalone="yes"?>
<Relationships xmlns="http://schemas.openxmlformats.org/package/2006/relationships"><Relationship Id="rId3" Type="http://schemas.openxmlformats.org/officeDocument/2006/relationships/diagramLayout" Target="../diagrams/layout4.xml"/><Relationship Id="rId2" Type="http://schemas.openxmlformats.org/officeDocument/2006/relationships/diagramData" Target="../diagrams/data4.xml"/><Relationship Id="rId1" Type="http://schemas.openxmlformats.org/officeDocument/2006/relationships/slideLayout" Target="../slideLayouts/slideLayout1.xml"/><Relationship Id="rId6" Type="http://schemas.microsoft.com/office/2007/relationships/diagramDrawing" Target="../diagrams/drawing4.xml"/><Relationship Id="rId5" Type="http://schemas.openxmlformats.org/officeDocument/2006/relationships/diagramColors" Target="../diagrams/colors4.xml"/><Relationship Id="rId4" Type="http://schemas.openxmlformats.org/officeDocument/2006/relationships/diagramQuickStyle" Target="../diagrams/quickStyle4.xml"/></Relationships>
</file>

<file path=ppt/slides/_rels/slide54.xml.rels><?xml version="1.0" encoding="UTF-8" standalone="yes"?>
<Relationships xmlns="http://schemas.openxmlformats.org/package/2006/relationships"><Relationship Id="rId3" Type="http://schemas.openxmlformats.org/officeDocument/2006/relationships/diagramLayout" Target="../diagrams/layout5.xml"/><Relationship Id="rId2" Type="http://schemas.openxmlformats.org/officeDocument/2006/relationships/diagramData" Target="../diagrams/data5.xml"/><Relationship Id="rId1" Type="http://schemas.openxmlformats.org/officeDocument/2006/relationships/slideLayout" Target="../slideLayouts/slideLayout1.xml"/><Relationship Id="rId6" Type="http://schemas.microsoft.com/office/2007/relationships/diagramDrawing" Target="../diagrams/drawing5.xml"/><Relationship Id="rId5" Type="http://schemas.openxmlformats.org/officeDocument/2006/relationships/diagramColors" Target="../diagrams/colors5.xml"/><Relationship Id="rId4" Type="http://schemas.openxmlformats.org/officeDocument/2006/relationships/diagramQuickStyle" Target="../diagrams/quickStyle5.xml"/></Relationships>
</file>

<file path=ppt/slides/_rels/slide55.xml.rels><?xml version="1.0" encoding="UTF-8" standalone="yes"?>
<Relationships xmlns="http://schemas.openxmlformats.org/package/2006/relationships"><Relationship Id="rId3" Type="http://schemas.openxmlformats.org/officeDocument/2006/relationships/diagramLayout" Target="../diagrams/layout6.xml"/><Relationship Id="rId2" Type="http://schemas.openxmlformats.org/officeDocument/2006/relationships/diagramData" Target="../diagrams/data6.xml"/><Relationship Id="rId1" Type="http://schemas.openxmlformats.org/officeDocument/2006/relationships/slideLayout" Target="../slideLayouts/slideLayout1.xml"/><Relationship Id="rId6" Type="http://schemas.microsoft.com/office/2007/relationships/diagramDrawing" Target="../diagrams/drawing6.xml"/><Relationship Id="rId5" Type="http://schemas.openxmlformats.org/officeDocument/2006/relationships/diagramColors" Target="../diagrams/colors6.xml"/><Relationship Id="rId4" Type="http://schemas.openxmlformats.org/officeDocument/2006/relationships/diagramQuickStyle" Target="../diagrams/quickStyle6.xml"/></Relationships>
</file>

<file path=ppt/slides/_rels/slide56.xml.rels><?xml version="1.0" encoding="UTF-8" standalone="yes"?>
<Relationships xmlns="http://schemas.openxmlformats.org/package/2006/relationships"><Relationship Id="rId3" Type="http://schemas.openxmlformats.org/officeDocument/2006/relationships/diagramLayout" Target="../diagrams/layout7.xml"/><Relationship Id="rId2" Type="http://schemas.openxmlformats.org/officeDocument/2006/relationships/diagramData" Target="../diagrams/data7.xml"/><Relationship Id="rId1" Type="http://schemas.openxmlformats.org/officeDocument/2006/relationships/slideLayout" Target="../slideLayouts/slideLayout1.xml"/><Relationship Id="rId6" Type="http://schemas.microsoft.com/office/2007/relationships/diagramDrawing" Target="../diagrams/drawing7.xml"/><Relationship Id="rId5" Type="http://schemas.openxmlformats.org/officeDocument/2006/relationships/diagramColors" Target="../diagrams/colors7.xml"/><Relationship Id="rId4" Type="http://schemas.openxmlformats.org/officeDocument/2006/relationships/diagramQuickStyle" Target="../diagrams/quickStyle7.xml"/></Relationships>
</file>

<file path=ppt/slides/_rels/slide57.xml.rels><?xml version="1.0" encoding="UTF-8" standalone="yes"?>
<Relationships xmlns="http://schemas.openxmlformats.org/package/2006/relationships"><Relationship Id="rId3" Type="http://schemas.openxmlformats.org/officeDocument/2006/relationships/diagramLayout" Target="../diagrams/layout8.xml"/><Relationship Id="rId2" Type="http://schemas.openxmlformats.org/officeDocument/2006/relationships/diagramData" Target="../diagrams/data8.xml"/><Relationship Id="rId1" Type="http://schemas.openxmlformats.org/officeDocument/2006/relationships/slideLayout" Target="../slideLayouts/slideLayout1.xml"/><Relationship Id="rId6" Type="http://schemas.microsoft.com/office/2007/relationships/diagramDrawing" Target="../diagrams/drawing8.xml"/><Relationship Id="rId5" Type="http://schemas.openxmlformats.org/officeDocument/2006/relationships/diagramColors" Target="../diagrams/colors8.xml"/><Relationship Id="rId4" Type="http://schemas.openxmlformats.org/officeDocument/2006/relationships/diagramQuickStyle" Target="../diagrams/quickStyle8.xml"/></Relationships>
</file>

<file path=ppt/slides/_rels/slide58.xml.rels><?xml version="1.0" encoding="UTF-8" standalone="yes"?>
<Relationships xmlns="http://schemas.openxmlformats.org/package/2006/relationships"><Relationship Id="rId3" Type="http://schemas.openxmlformats.org/officeDocument/2006/relationships/diagramLayout" Target="../diagrams/layout9.xml"/><Relationship Id="rId2" Type="http://schemas.openxmlformats.org/officeDocument/2006/relationships/diagramData" Target="../diagrams/data9.xml"/><Relationship Id="rId1" Type="http://schemas.openxmlformats.org/officeDocument/2006/relationships/slideLayout" Target="../slideLayouts/slideLayout1.xml"/><Relationship Id="rId6" Type="http://schemas.microsoft.com/office/2007/relationships/diagramDrawing" Target="../diagrams/drawing9.xml"/><Relationship Id="rId5" Type="http://schemas.openxmlformats.org/officeDocument/2006/relationships/diagramColors" Target="../diagrams/colors9.xml"/><Relationship Id="rId4" Type="http://schemas.openxmlformats.org/officeDocument/2006/relationships/diagramQuickStyle" Target="../diagrams/quickStyle9.xml"/></Relationships>
</file>

<file path=ppt/slides/_rels/slide59.xml.rels><?xml version="1.0" encoding="UTF-8" standalone="yes"?>
<Relationships xmlns="http://schemas.openxmlformats.org/package/2006/relationships"><Relationship Id="rId3" Type="http://schemas.openxmlformats.org/officeDocument/2006/relationships/diagramLayout" Target="../diagrams/layout10.xml"/><Relationship Id="rId2" Type="http://schemas.openxmlformats.org/officeDocument/2006/relationships/diagramData" Target="../diagrams/data10.xml"/><Relationship Id="rId1" Type="http://schemas.openxmlformats.org/officeDocument/2006/relationships/slideLayout" Target="../slideLayouts/slideLayout1.xml"/><Relationship Id="rId6" Type="http://schemas.microsoft.com/office/2007/relationships/diagramDrawing" Target="../diagrams/drawing10.xml"/><Relationship Id="rId5" Type="http://schemas.openxmlformats.org/officeDocument/2006/relationships/diagramColors" Target="../diagrams/colors10.xml"/><Relationship Id="rId4" Type="http://schemas.openxmlformats.org/officeDocument/2006/relationships/diagramQuickStyle" Target="../diagrams/quickStyle10.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0.xml.rels><?xml version="1.0" encoding="UTF-8" standalone="yes"?>
<Relationships xmlns="http://schemas.openxmlformats.org/package/2006/relationships"><Relationship Id="rId3" Type="http://schemas.openxmlformats.org/officeDocument/2006/relationships/diagramLayout" Target="../diagrams/layout11.xml"/><Relationship Id="rId2" Type="http://schemas.openxmlformats.org/officeDocument/2006/relationships/diagramData" Target="../diagrams/data11.xml"/><Relationship Id="rId1" Type="http://schemas.openxmlformats.org/officeDocument/2006/relationships/slideLayout" Target="../slideLayouts/slideLayout1.xml"/><Relationship Id="rId6" Type="http://schemas.microsoft.com/office/2007/relationships/diagramDrawing" Target="../diagrams/drawing11.xml"/><Relationship Id="rId5" Type="http://schemas.openxmlformats.org/officeDocument/2006/relationships/diagramColors" Target="../diagrams/colors11.xml"/><Relationship Id="rId4" Type="http://schemas.openxmlformats.org/officeDocument/2006/relationships/diagramQuickStyle" Target="../diagrams/quickStyle11.xml"/></Relationships>
</file>

<file path=ppt/slides/_rels/slide61.xml.rels><?xml version="1.0" encoding="UTF-8" standalone="yes"?>
<Relationships xmlns="http://schemas.openxmlformats.org/package/2006/relationships"><Relationship Id="rId1" Type="http://schemas.openxmlformats.org/officeDocument/2006/relationships/slideLayout" Target="../slideLayouts/slideLayout30.xml"/></Relationships>
</file>

<file path=ppt/slides/_rels/slide62.xml.rels><?xml version="1.0" encoding="UTF-8" standalone="yes"?>
<Relationships xmlns="http://schemas.openxmlformats.org/package/2006/relationships"><Relationship Id="rId1" Type="http://schemas.openxmlformats.org/officeDocument/2006/relationships/slideLayout" Target="../slideLayouts/slideLayout32.xml"/></Relationships>
</file>

<file path=ppt/slides/_rels/slide63.xml.rels><?xml version="1.0" encoding="UTF-8" standalone="yes"?>
<Relationships xmlns="http://schemas.openxmlformats.org/package/2006/relationships"><Relationship Id="rId2" Type="http://schemas.openxmlformats.org/officeDocument/2006/relationships/notesSlide" Target="../notesSlides/notesSlide11.xml"/><Relationship Id="rId1" Type="http://schemas.openxmlformats.org/officeDocument/2006/relationships/slideLayout" Target="../slideLayouts/slideLayout5.xml"/></Relationships>
</file>

<file path=ppt/slides/_rels/slide64.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5.xml"/></Relationships>
</file>

<file path=ppt/slides/_rels/slide6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6.xml.rels><?xml version="1.0" encoding="UTF-8" standalone="yes"?>
<Relationships xmlns="http://schemas.openxmlformats.org/package/2006/relationships"><Relationship Id="rId2" Type="http://schemas.openxmlformats.org/officeDocument/2006/relationships/image" Target="../media/image6.emf"/><Relationship Id="rId1" Type="http://schemas.openxmlformats.org/officeDocument/2006/relationships/slideLayout" Target="../slideLayouts/slideLayout1.xml"/></Relationships>
</file>

<file path=ppt/slides/_rels/slide6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69.xml.rels><?xml version="1.0" encoding="UTF-8" standalone="yes"?>
<Relationships xmlns="http://schemas.openxmlformats.org/package/2006/relationships"><Relationship Id="rId3" Type="http://schemas.openxmlformats.org/officeDocument/2006/relationships/chart" Target="../charts/chart20.xml"/><Relationship Id="rId2" Type="http://schemas.openxmlformats.org/officeDocument/2006/relationships/chart" Target="../charts/chart19.xml"/><Relationship Id="rId1" Type="http://schemas.openxmlformats.org/officeDocument/2006/relationships/slideLayout" Target="../slideLayouts/slideLayout1.xml"/><Relationship Id="rId6" Type="http://schemas.openxmlformats.org/officeDocument/2006/relationships/chart" Target="../charts/chart23.xml"/><Relationship Id="rId5" Type="http://schemas.openxmlformats.org/officeDocument/2006/relationships/chart" Target="../charts/chart22.xml"/><Relationship Id="rId4" Type="http://schemas.openxmlformats.org/officeDocument/2006/relationships/chart" Target="../charts/chart21.xml"/></Relationships>
</file>

<file path=ppt/slides/_rels/slide7.xml.rels><?xml version="1.0" encoding="UTF-8" standalone="yes"?>
<Relationships xmlns="http://schemas.openxmlformats.org/package/2006/relationships"><Relationship Id="rId2" Type="http://schemas.openxmlformats.org/officeDocument/2006/relationships/notesSlide" Target="../notesSlides/notesSlide4.xml"/><Relationship Id="rId1" Type="http://schemas.openxmlformats.org/officeDocument/2006/relationships/slideLayout" Target="../slideLayouts/slideLayout24.xml"/></Relationships>
</file>

<file path=ppt/slides/_rels/slide7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6.xml.rels><?xml version="1.0" encoding="UTF-8" standalone="yes"?>
<Relationships xmlns="http://schemas.openxmlformats.org/package/2006/relationships"><Relationship Id="rId2" Type="http://schemas.openxmlformats.org/officeDocument/2006/relationships/chart" Target="../charts/chart24.xml"/><Relationship Id="rId1" Type="http://schemas.openxmlformats.org/officeDocument/2006/relationships/slideLayout" Target="../slideLayouts/slideLayout1.xml"/></Relationships>
</file>

<file path=ppt/slides/_rels/slide7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7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xml.rels><?xml version="1.0" encoding="UTF-8" standalone="yes"?>
<Relationships xmlns="http://schemas.openxmlformats.org/package/2006/relationships"><Relationship Id="rId2" Type="http://schemas.openxmlformats.org/officeDocument/2006/relationships/notesSlide" Target="../notesSlides/notesSlide5.xml"/><Relationship Id="rId1" Type="http://schemas.openxmlformats.org/officeDocument/2006/relationships/slideLayout" Target="../slideLayouts/slideLayout23.xml"/></Relationships>
</file>

<file path=ppt/slides/_rels/slide8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8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2.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3.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4.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5.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6.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7.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8.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99.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p:cNvSpPr txBox="1"/>
          <p:nvPr/>
        </p:nvSpPr>
        <p:spPr>
          <a:xfrm>
            <a:off x="3970713" y="781941"/>
            <a:ext cx="1202573" cy="553998"/>
          </a:xfrm>
          <a:prstGeom prst="rect">
            <a:avLst/>
          </a:prstGeom>
          <a:noFill/>
        </p:spPr>
        <p:txBody>
          <a:bodyPr wrap="none" rtlCol="0" anchor="ctr">
            <a:spAutoFit/>
          </a:bodyPr>
          <a:lstStyle/>
          <a:p>
            <a:pPr algn="ctr"/>
            <a:r>
              <a:rPr lang="en-US" sz="3000" dirty="0">
                <a:solidFill>
                  <a:schemeClr val="accent1"/>
                </a:solidFill>
                <a:latin typeface="+mj-lt"/>
              </a:rPr>
              <a:t>Read</a:t>
            </a:r>
            <a:r>
              <a:rPr lang="en-US" sz="3000" dirty="0">
                <a:solidFill>
                  <a:schemeClr val="tx2"/>
                </a:solidFill>
                <a:latin typeface="+mj-lt"/>
              </a:rPr>
              <a:t> Me</a:t>
            </a:r>
          </a:p>
        </p:txBody>
      </p:sp>
      <p:sp>
        <p:nvSpPr>
          <p:cNvPr id="8" name="Rectangle 7"/>
          <p:cNvSpPr/>
          <p:nvPr/>
        </p:nvSpPr>
        <p:spPr>
          <a:xfrm>
            <a:off x="685800" y="3004440"/>
            <a:ext cx="7772400" cy="1200329"/>
          </a:xfrm>
          <a:prstGeom prst="rect">
            <a:avLst/>
          </a:prstGeom>
        </p:spPr>
        <p:txBody>
          <a:bodyPr wrap="square">
            <a:spAutoFit/>
          </a:bodyPr>
          <a:lstStyle/>
          <a:p>
            <a:pPr algn="ctr"/>
            <a:r>
              <a:rPr lang="en-US" sz="1500" b="1" u="sng" dirty="0">
                <a:solidFill>
                  <a:schemeClr val="tx2"/>
                </a:solidFill>
              </a:rPr>
              <a:t>Please, be sure that you installed this following free font:</a:t>
            </a:r>
          </a:p>
          <a:p>
            <a:pPr algn="ctr"/>
            <a:endParaRPr lang="en-US" sz="2100" dirty="0"/>
          </a:p>
          <a:p>
            <a:pPr algn="ctr"/>
            <a:r>
              <a:rPr lang="en-US" b="1" dirty="0">
                <a:solidFill>
                  <a:schemeClr val="accent1"/>
                </a:solidFill>
              </a:rPr>
              <a:t>Bebas Neue Bold: </a:t>
            </a:r>
            <a:r>
              <a:rPr lang="en-US" sz="1500" b="1" dirty="0">
                <a:solidFill>
                  <a:schemeClr val="tx2"/>
                </a:solidFill>
                <a:hlinkClick r:id="rId2"/>
              </a:rPr>
              <a:t>http://www.fontsquirrel.com/fonts/bebas-neue</a:t>
            </a:r>
            <a:endParaRPr lang="en-US" sz="1500" b="1" dirty="0">
              <a:solidFill>
                <a:schemeClr val="tx2"/>
              </a:solidFill>
            </a:endParaRPr>
          </a:p>
          <a:p>
            <a:pPr algn="ctr"/>
            <a:r>
              <a:rPr lang="en-US" b="1" dirty="0">
                <a:solidFill>
                  <a:schemeClr val="accent1"/>
                </a:solidFill>
              </a:rPr>
              <a:t>Open Sans: </a:t>
            </a:r>
            <a:r>
              <a:rPr lang="en-US" sz="1500" b="1" dirty="0">
                <a:solidFill>
                  <a:schemeClr val="tx2"/>
                </a:solidFill>
                <a:hlinkClick r:id="rId3"/>
              </a:rPr>
              <a:t>http://www.fontsquirrel.com/fonts/open-sans</a:t>
            </a:r>
            <a:endParaRPr lang="en-US" sz="1500" b="1" dirty="0">
              <a:solidFill>
                <a:schemeClr val="tx2"/>
              </a:solidFill>
            </a:endParaRPr>
          </a:p>
        </p:txBody>
      </p:sp>
      <p:sp>
        <p:nvSpPr>
          <p:cNvPr id="9" name="TextBox 8"/>
          <p:cNvSpPr txBox="1"/>
          <p:nvPr/>
        </p:nvSpPr>
        <p:spPr>
          <a:xfrm>
            <a:off x="685801" y="1243606"/>
            <a:ext cx="7772400" cy="369332"/>
          </a:xfrm>
          <a:prstGeom prst="rect">
            <a:avLst/>
          </a:prstGeom>
          <a:noFill/>
        </p:spPr>
        <p:txBody>
          <a:bodyPr wrap="square" rtlCol="0" anchor="ctr">
            <a:spAutoFit/>
          </a:bodyPr>
          <a:lstStyle/>
          <a:p>
            <a:pPr algn="ctr"/>
            <a:r>
              <a:rPr lang="en-US" sz="900" dirty="0">
                <a:solidFill>
                  <a:schemeClr val="tx2"/>
                </a:solidFill>
              </a:rPr>
              <a:t>Lorem ipsum dolor sit amet, consectetuer adipiscing elit. Aenean commodo ligula eget dolor. </a:t>
            </a:r>
            <a:r>
              <a:rPr lang="en-US" sz="900" b="1" dirty="0">
                <a:solidFill>
                  <a:schemeClr val="accent1"/>
                </a:solidFill>
              </a:rPr>
              <a:t>Aenean massa. Cum sociis natoque penatibus </a:t>
            </a:r>
            <a:r>
              <a:rPr lang="en-US" sz="900" dirty="0">
                <a:solidFill>
                  <a:schemeClr val="tx2"/>
                </a:solidFill>
              </a:rPr>
              <a:t>magnis dis parturient montes, nascetur ridiculus mus. Donec quam felis, ultricies nec, pellentesque eu, pretium quis, sem.</a:t>
            </a:r>
          </a:p>
        </p:txBody>
      </p:sp>
    </p:spTree>
    <p:extLst>
      <p:ext uri="{BB962C8B-B14F-4D97-AF65-F5344CB8AC3E}">
        <p14:creationId xmlns:p14="http://schemas.microsoft.com/office/powerpoint/2010/main" val="177110788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icture Placeholder 1"/>
          <p:cNvSpPr>
            <a:spLocks noGrp="1"/>
          </p:cNvSpPr>
          <p:nvPr>
            <p:ph type="pic" sz="quarter" idx="10"/>
          </p:nvPr>
        </p:nvSpPr>
        <p:spPr/>
      </p:sp>
      <p:sp>
        <p:nvSpPr>
          <p:cNvPr id="9" name="Freeform 9"/>
          <p:cNvSpPr>
            <a:spLocks/>
          </p:cNvSpPr>
          <p:nvPr/>
        </p:nvSpPr>
        <p:spPr bwMode="auto">
          <a:xfrm>
            <a:off x="0" y="3654787"/>
            <a:ext cx="3062453" cy="1733384"/>
          </a:xfrm>
          <a:prstGeom prst="rect">
            <a:avLst/>
          </a:prstGeom>
          <a:solidFill>
            <a:schemeClr val="accent1">
              <a:lumMod val="75000"/>
              <a:alpha val="75000"/>
            </a:schemeClr>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6" name="TextBox 5"/>
          <p:cNvSpPr txBox="1"/>
          <p:nvPr/>
        </p:nvSpPr>
        <p:spPr>
          <a:xfrm>
            <a:off x="819974" y="4244480"/>
            <a:ext cx="1465466" cy="553998"/>
          </a:xfrm>
          <a:prstGeom prst="rect">
            <a:avLst/>
          </a:prstGeom>
          <a:noFill/>
        </p:spPr>
        <p:txBody>
          <a:bodyPr wrap="none" rtlCol="0" anchor="ctr">
            <a:spAutoFit/>
          </a:bodyPr>
          <a:lstStyle/>
          <a:p>
            <a:r>
              <a:rPr lang="en-US" sz="3000" dirty="0">
                <a:solidFill>
                  <a:schemeClr val="bg2"/>
                </a:solidFill>
                <a:latin typeface="+mj-lt"/>
              </a:rPr>
              <a:t>Our Vision</a:t>
            </a:r>
          </a:p>
        </p:txBody>
      </p:sp>
      <p:sp>
        <p:nvSpPr>
          <p:cNvPr id="8" name="Freeform 9"/>
          <p:cNvSpPr>
            <a:spLocks/>
          </p:cNvSpPr>
          <p:nvPr/>
        </p:nvSpPr>
        <p:spPr bwMode="auto">
          <a:xfrm>
            <a:off x="3062453" y="3654787"/>
            <a:ext cx="6081547" cy="1733384"/>
          </a:xfrm>
          <a:prstGeom prst="rect">
            <a:avLst/>
          </a:prstGeom>
          <a:solidFill>
            <a:schemeClr val="accent1">
              <a:alpha val="75000"/>
            </a:schemeClr>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5" name="Text Placeholder 4"/>
          <p:cNvSpPr txBox="1">
            <a:spLocks/>
          </p:cNvSpPr>
          <p:nvPr/>
        </p:nvSpPr>
        <p:spPr>
          <a:xfrm>
            <a:off x="3287112" y="3841265"/>
            <a:ext cx="5005552" cy="1360428"/>
          </a:xfrm>
          <a:prstGeom prst="rect">
            <a:avLst/>
          </a:prstGeom>
        </p:spPr>
        <p:txBody>
          <a:bodyPr>
            <a:noAutofit/>
          </a:bodyPr>
          <a:lstStyle>
            <a:lvl1pPr marL="0" indent="0" algn="just" defTabSz="685800" rtl="0" eaLnBrk="1" latinLnBrk="0" hangingPunct="1">
              <a:lnSpc>
                <a:spcPct val="100000"/>
              </a:lnSpc>
              <a:spcBef>
                <a:spcPts val="0"/>
              </a:spcBef>
              <a:buFont typeface="Arial" panose="020B0604020202020204" pitchFamily="34" charset="0"/>
              <a:buNone/>
              <a:defRPr sz="1000" b="0" kern="1200">
                <a:solidFill>
                  <a:schemeClr val="tx2"/>
                </a:solidFill>
                <a:latin typeface="+mj-lt"/>
                <a:ea typeface="+mn-ea"/>
                <a:cs typeface="+mn-cs"/>
              </a:defRPr>
            </a:lvl1pPr>
            <a:lvl2pPr marL="0" indent="0" algn="l" defTabSz="685800" rtl="0" eaLnBrk="1" latinLnBrk="0" hangingPunct="1">
              <a:lnSpc>
                <a:spcPct val="90000"/>
              </a:lnSpc>
              <a:spcBef>
                <a:spcPts val="0"/>
              </a:spcBef>
              <a:buFont typeface="Arial" panose="020B0604020202020204" pitchFamily="34" charset="0"/>
              <a:buNone/>
              <a:defRPr sz="1100" kern="1200">
                <a:solidFill>
                  <a:schemeClr val="tx2"/>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en-US" sz="1050" dirty="0">
                <a:solidFill>
                  <a:schemeClr val="bg2"/>
                </a:solidFill>
                <a:latin typeface="+mn-lt"/>
              </a:rPr>
              <a:t>Lorem ipsum dolor sit amet, consectetuer adipiscing elit. Aenean commodo ligula eget dolor. Aenean massa. Cum sociis natoque penatibus et magnis dis parturient montes, nascetur ridiculus mus. Donec quam felis, ultricies nec, pellentesque eu, pretium quis, sem. </a:t>
            </a:r>
          </a:p>
          <a:p>
            <a:endParaRPr lang="en-US" sz="1050" dirty="0">
              <a:solidFill>
                <a:schemeClr val="bg2"/>
              </a:solidFill>
              <a:latin typeface="+mn-lt"/>
            </a:endParaRPr>
          </a:p>
          <a:p>
            <a:r>
              <a:rPr lang="en-US" sz="1050" dirty="0">
                <a:solidFill>
                  <a:schemeClr val="bg2"/>
                </a:solidFill>
                <a:latin typeface="+mn-lt"/>
              </a:rPr>
              <a:t>Nulla consequat massa quis enim. Donec pede justo, fringilla vel, aliquet nec, vulputate eget, arcu. In enim justo, rhoncus ut, imperdiet a, venenatis vitae, justo. Nullam dictum felis eu pede mollis pretium. Integer tincidunt. </a:t>
            </a:r>
          </a:p>
        </p:txBody>
      </p:sp>
    </p:spTree>
    <p:extLst>
      <p:ext uri="{BB962C8B-B14F-4D97-AF65-F5344CB8AC3E}">
        <p14:creationId xmlns:p14="http://schemas.microsoft.com/office/powerpoint/2010/main" val="138554284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animEffect transition="in" filter="fade">
                                      <p:cBhvr>
                                        <p:cTn id="7" dur="500"/>
                                        <p:tgtEl>
                                          <p:spTgt spid="5">
                                            <p:txEl>
                                              <p:pRg st="0" end="0"/>
                                            </p:txEl>
                                          </p:spTgt>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5">
                                            <p:txEl>
                                              <p:pRg st="2" end="2"/>
                                            </p:txEl>
                                          </p:spTgt>
                                        </p:tgtEl>
                                        <p:attrNameLst>
                                          <p:attrName>style.visibility</p:attrName>
                                        </p:attrNameLst>
                                      </p:cBhvr>
                                      <p:to>
                                        <p:strVal val="visible"/>
                                      </p:to>
                                    </p:set>
                                    <p:animEffect transition="in" filter="fade">
                                      <p:cBhvr>
                                        <p:cTn id="11" dur="500"/>
                                        <p:tgtEl>
                                          <p:spTgt spid="5">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build="p">
        <p:tmplLst>
          <p:tmpl lvl="1">
            <p:tnLst>
              <p:par>
                <p:cTn presetID="10" presetClass="entr" presetSubtype="0" fill="hold" nodeType="afterEffect">
                  <p:stCondLst>
                    <p:cond delay="0"/>
                  </p:stCondLst>
                  <p:childTnLst>
                    <p:set>
                      <p:cBhvr>
                        <p:cTn dur="1" fill="hold">
                          <p:stCondLst>
                            <p:cond delay="0"/>
                          </p:stCondLst>
                        </p:cTn>
                        <p:tgtEl>
                          <p:spTgt spid="5"/>
                        </p:tgtEl>
                        <p:attrNameLst>
                          <p:attrName>style.visibility</p:attrName>
                        </p:attrNameLst>
                      </p:cBhvr>
                      <p:to>
                        <p:strVal val="visible"/>
                      </p:to>
                    </p:set>
                    <p:animEffect transition="in" filter="fade">
                      <p:cBhvr>
                        <p:cTn dur="500"/>
                        <p:tgtEl>
                          <p:spTgt spid="5"/>
                        </p:tgtEl>
                      </p:cBhvr>
                    </p:animEffect>
                  </p:childTnLst>
                </p:cTn>
              </p:par>
            </p:tnLst>
          </p:tmpl>
        </p:tmplLst>
      </p:bldP>
    </p:bldLst>
  </p:timing>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1813032" y="2446904"/>
            <a:ext cx="1075274" cy="2326637"/>
            <a:chOff x="401638" y="1096963"/>
            <a:chExt cx="1550989" cy="3355975"/>
          </a:xfrm>
        </p:grpSpPr>
        <p:sp>
          <p:nvSpPr>
            <p:cNvPr id="3" name="Freeform 5"/>
            <p:cNvSpPr>
              <a:spLocks/>
            </p:cNvSpPr>
            <p:nvPr/>
          </p:nvSpPr>
          <p:spPr bwMode="auto">
            <a:xfrm>
              <a:off x="890589" y="3783013"/>
              <a:ext cx="258763" cy="669925"/>
            </a:xfrm>
            <a:custGeom>
              <a:avLst/>
              <a:gdLst>
                <a:gd name="T0" fmla="*/ 69 w 69"/>
                <a:gd name="T1" fmla="*/ 144 h 178"/>
                <a:gd name="T2" fmla="*/ 69 w 69"/>
                <a:gd name="T3" fmla="*/ 0 h 178"/>
                <a:gd name="T4" fmla="*/ 0 w 69"/>
                <a:gd name="T5" fmla="*/ 0 h 178"/>
                <a:gd name="T6" fmla="*/ 0 w 69"/>
                <a:gd name="T7" fmla="*/ 144 h 178"/>
                <a:gd name="T8" fmla="*/ 10 w 69"/>
                <a:gd name="T9" fmla="*/ 168 h 178"/>
                <a:gd name="T10" fmla="*/ 36 w 69"/>
                <a:gd name="T11" fmla="*/ 178 h 178"/>
                <a:gd name="T12" fmla="*/ 60 w 69"/>
                <a:gd name="T13" fmla="*/ 168 h 178"/>
                <a:gd name="T14" fmla="*/ 69 w 69"/>
                <a:gd name="T15" fmla="*/ 144 h 17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9" h="178">
                  <a:moveTo>
                    <a:pt x="69" y="144"/>
                  </a:moveTo>
                  <a:cubicBezTo>
                    <a:pt x="69" y="0"/>
                    <a:pt x="69" y="0"/>
                    <a:pt x="69" y="0"/>
                  </a:cubicBezTo>
                  <a:cubicBezTo>
                    <a:pt x="0" y="0"/>
                    <a:pt x="0" y="0"/>
                    <a:pt x="0" y="0"/>
                  </a:cubicBezTo>
                  <a:cubicBezTo>
                    <a:pt x="0" y="144"/>
                    <a:pt x="0" y="144"/>
                    <a:pt x="0" y="144"/>
                  </a:cubicBezTo>
                  <a:cubicBezTo>
                    <a:pt x="0" y="154"/>
                    <a:pt x="3" y="163"/>
                    <a:pt x="10" y="168"/>
                  </a:cubicBezTo>
                  <a:cubicBezTo>
                    <a:pt x="17" y="175"/>
                    <a:pt x="26" y="178"/>
                    <a:pt x="36" y="178"/>
                  </a:cubicBezTo>
                  <a:cubicBezTo>
                    <a:pt x="46" y="178"/>
                    <a:pt x="54" y="175"/>
                    <a:pt x="60" y="168"/>
                  </a:cubicBezTo>
                  <a:cubicBezTo>
                    <a:pt x="66" y="163"/>
                    <a:pt x="69" y="154"/>
                    <a:pt x="69" y="144"/>
                  </a:cubicBezTo>
                  <a:close/>
                </a:path>
              </a:pathLst>
            </a:custGeom>
            <a:solidFill>
              <a:schemeClr val="accent4"/>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4" name="Freeform 6"/>
            <p:cNvSpPr>
              <a:spLocks/>
            </p:cNvSpPr>
            <p:nvPr/>
          </p:nvSpPr>
          <p:spPr bwMode="auto">
            <a:xfrm>
              <a:off x="1216025" y="3783013"/>
              <a:ext cx="260349" cy="669925"/>
            </a:xfrm>
            <a:custGeom>
              <a:avLst/>
              <a:gdLst>
                <a:gd name="T0" fmla="*/ 69 w 69"/>
                <a:gd name="T1" fmla="*/ 144 h 178"/>
                <a:gd name="T2" fmla="*/ 69 w 69"/>
                <a:gd name="T3" fmla="*/ 0 h 178"/>
                <a:gd name="T4" fmla="*/ 0 w 69"/>
                <a:gd name="T5" fmla="*/ 0 h 178"/>
                <a:gd name="T6" fmla="*/ 0 w 69"/>
                <a:gd name="T7" fmla="*/ 144 h 178"/>
                <a:gd name="T8" fmla="*/ 9 w 69"/>
                <a:gd name="T9" fmla="*/ 168 h 178"/>
                <a:gd name="T10" fmla="*/ 33 w 69"/>
                <a:gd name="T11" fmla="*/ 178 h 178"/>
                <a:gd name="T12" fmla="*/ 58 w 69"/>
                <a:gd name="T13" fmla="*/ 168 h 178"/>
                <a:gd name="T14" fmla="*/ 69 w 69"/>
                <a:gd name="T15" fmla="*/ 144 h 17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9" h="178">
                  <a:moveTo>
                    <a:pt x="69" y="144"/>
                  </a:moveTo>
                  <a:cubicBezTo>
                    <a:pt x="69" y="0"/>
                    <a:pt x="69" y="0"/>
                    <a:pt x="69" y="0"/>
                  </a:cubicBezTo>
                  <a:cubicBezTo>
                    <a:pt x="0" y="0"/>
                    <a:pt x="0" y="0"/>
                    <a:pt x="0" y="0"/>
                  </a:cubicBezTo>
                  <a:cubicBezTo>
                    <a:pt x="0" y="144"/>
                    <a:pt x="0" y="144"/>
                    <a:pt x="0" y="144"/>
                  </a:cubicBezTo>
                  <a:cubicBezTo>
                    <a:pt x="0" y="154"/>
                    <a:pt x="2" y="163"/>
                    <a:pt x="9" y="168"/>
                  </a:cubicBezTo>
                  <a:cubicBezTo>
                    <a:pt x="15" y="175"/>
                    <a:pt x="23" y="178"/>
                    <a:pt x="33" y="178"/>
                  </a:cubicBezTo>
                  <a:cubicBezTo>
                    <a:pt x="43" y="178"/>
                    <a:pt x="51" y="175"/>
                    <a:pt x="58" y="168"/>
                  </a:cubicBezTo>
                  <a:cubicBezTo>
                    <a:pt x="66" y="163"/>
                    <a:pt x="69" y="154"/>
                    <a:pt x="69" y="144"/>
                  </a:cubicBezTo>
                  <a:close/>
                </a:path>
              </a:pathLst>
            </a:custGeom>
            <a:solidFill>
              <a:schemeClr val="accent4"/>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5" name="Freeform 7"/>
            <p:cNvSpPr>
              <a:spLocks/>
            </p:cNvSpPr>
            <p:nvPr/>
          </p:nvSpPr>
          <p:spPr bwMode="auto">
            <a:xfrm>
              <a:off x="1622427" y="2439988"/>
              <a:ext cx="330200" cy="493713"/>
            </a:xfrm>
            <a:custGeom>
              <a:avLst/>
              <a:gdLst>
                <a:gd name="T0" fmla="*/ 0 w 88"/>
                <a:gd name="T1" fmla="*/ 1 h 131"/>
                <a:gd name="T2" fmla="*/ 21 w 88"/>
                <a:gd name="T3" fmla="*/ 70 h 131"/>
                <a:gd name="T4" fmla="*/ 32 w 88"/>
                <a:gd name="T5" fmla="*/ 110 h 131"/>
                <a:gd name="T6" fmla="*/ 60 w 88"/>
                <a:gd name="T7" fmla="*/ 131 h 131"/>
                <a:gd name="T8" fmla="*/ 68 w 88"/>
                <a:gd name="T9" fmla="*/ 129 h 131"/>
                <a:gd name="T10" fmla="*/ 88 w 88"/>
                <a:gd name="T11" fmla="*/ 101 h 131"/>
                <a:gd name="T12" fmla="*/ 87 w 88"/>
                <a:gd name="T13" fmla="*/ 94 h 131"/>
                <a:gd name="T14" fmla="*/ 79 w 88"/>
                <a:gd name="T15" fmla="*/ 68 h 131"/>
                <a:gd name="T16" fmla="*/ 64 w 88"/>
                <a:gd name="T17" fmla="*/ 16 h 131"/>
                <a:gd name="T18" fmla="*/ 59 w 88"/>
                <a:gd name="T19" fmla="*/ 0 h 131"/>
                <a:gd name="T20" fmla="*/ 0 w 88"/>
                <a:gd name="T21" fmla="*/ 0 h 131"/>
                <a:gd name="T22" fmla="*/ 0 w 88"/>
                <a:gd name="T23" fmla="*/ 1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8" h="131">
                  <a:moveTo>
                    <a:pt x="0" y="1"/>
                  </a:moveTo>
                  <a:cubicBezTo>
                    <a:pt x="8" y="26"/>
                    <a:pt x="14" y="48"/>
                    <a:pt x="21" y="70"/>
                  </a:cubicBezTo>
                  <a:cubicBezTo>
                    <a:pt x="27" y="92"/>
                    <a:pt x="31" y="105"/>
                    <a:pt x="32" y="110"/>
                  </a:cubicBezTo>
                  <a:cubicBezTo>
                    <a:pt x="36" y="124"/>
                    <a:pt x="45" y="131"/>
                    <a:pt x="60" y="131"/>
                  </a:cubicBezTo>
                  <a:cubicBezTo>
                    <a:pt x="68" y="129"/>
                    <a:pt x="68" y="129"/>
                    <a:pt x="68" y="129"/>
                  </a:cubicBezTo>
                  <a:cubicBezTo>
                    <a:pt x="81" y="125"/>
                    <a:pt x="88" y="116"/>
                    <a:pt x="88" y="101"/>
                  </a:cubicBezTo>
                  <a:cubicBezTo>
                    <a:pt x="87" y="94"/>
                    <a:pt x="87" y="94"/>
                    <a:pt x="87" y="94"/>
                  </a:cubicBezTo>
                  <a:cubicBezTo>
                    <a:pt x="85" y="91"/>
                    <a:pt x="83" y="83"/>
                    <a:pt x="79" y="68"/>
                  </a:cubicBezTo>
                  <a:cubicBezTo>
                    <a:pt x="75" y="54"/>
                    <a:pt x="70" y="36"/>
                    <a:pt x="64" y="16"/>
                  </a:cubicBezTo>
                  <a:cubicBezTo>
                    <a:pt x="62" y="11"/>
                    <a:pt x="61" y="5"/>
                    <a:pt x="59" y="0"/>
                  </a:cubicBezTo>
                  <a:cubicBezTo>
                    <a:pt x="0" y="0"/>
                    <a:pt x="0" y="0"/>
                    <a:pt x="0" y="0"/>
                  </a:cubicBezTo>
                  <a:cubicBezTo>
                    <a:pt x="0" y="1"/>
                    <a:pt x="0" y="1"/>
                    <a:pt x="0" y="1"/>
                  </a:cubicBezTo>
                  <a:close/>
                </a:path>
              </a:pathLst>
            </a:custGeom>
            <a:solidFill>
              <a:schemeClr val="accent3"/>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6" name="Freeform 8"/>
            <p:cNvSpPr>
              <a:spLocks/>
            </p:cNvSpPr>
            <p:nvPr/>
          </p:nvSpPr>
          <p:spPr bwMode="auto">
            <a:xfrm>
              <a:off x="528638" y="2439988"/>
              <a:ext cx="1300163" cy="1343025"/>
            </a:xfrm>
            <a:custGeom>
              <a:avLst/>
              <a:gdLst>
                <a:gd name="T0" fmla="*/ 597 w 819"/>
                <a:gd name="T1" fmla="*/ 846 h 846"/>
                <a:gd name="T2" fmla="*/ 597 w 819"/>
                <a:gd name="T3" fmla="*/ 583 h 846"/>
                <a:gd name="T4" fmla="*/ 819 w 819"/>
                <a:gd name="T5" fmla="*/ 583 h 846"/>
                <a:gd name="T6" fmla="*/ 646 w 819"/>
                <a:gd name="T7" fmla="*/ 0 h 846"/>
                <a:gd name="T8" fmla="*/ 173 w 819"/>
                <a:gd name="T9" fmla="*/ 0 h 846"/>
                <a:gd name="T10" fmla="*/ 0 w 819"/>
                <a:gd name="T11" fmla="*/ 583 h 846"/>
                <a:gd name="T12" fmla="*/ 228 w 819"/>
                <a:gd name="T13" fmla="*/ 583 h 846"/>
                <a:gd name="T14" fmla="*/ 228 w 819"/>
                <a:gd name="T15" fmla="*/ 846 h 846"/>
                <a:gd name="T16" fmla="*/ 391 w 819"/>
                <a:gd name="T17" fmla="*/ 846 h 846"/>
                <a:gd name="T18" fmla="*/ 391 w 819"/>
                <a:gd name="T19" fmla="*/ 583 h 846"/>
                <a:gd name="T20" fmla="*/ 433 w 819"/>
                <a:gd name="T21" fmla="*/ 583 h 846"/>
                <a:gd name="T22" fmla="*/ 433 w 819"/>
                <a:gd name="T23" fmla="*/ 846 h 846"/>
                <a:gd name="T24" fmla="*/ 597 w 819"/>
                <a:gd name="T25" fmla="*/ 846 h 8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19" h="846">
                  <a:moveTo>
                    <a:pt x="597" y="846"/>
                  </a:moveTo>
                  <a:lnTo>
                    <a:pt x="597" y="583"/>
                  </a:lnTo>
                  <a:lnTo>
                    <a:pt x="819" y="583"/>
                  </a:lnTo>
                  <a:lnTo>
                    <a:pt x="646" y="0"/>
                  </a:lnTo>
                  <a:lnTo>
                    <a:pt x="173" y="0"/>
                  </a:lnTo>
                  <a:lnTo>
                    <a:pt x="0" y="583"/>
                  </a:lnTo>
                  <a:lnTo>
                    <a:pt x="228" y="583"/>
                  </a:lnTo>
                  <a:lnTo>
                    <a:pt x="228" y="846"/>
                  </a:lnTo>
                  <a:lnTo>
                    <a:pt x="391" y="846"/>
                  </a:lnTo>
                  <a:lnTo>
                    <a:pt x="391" y="583"/>
                  </a:lnTo>
                  <a:lnTo>
                    <a:pt x="433" y="583"/>
                  </a:lnTo>
                  <a:lnTo>
                    <a:pt x="433" y="846"/>
                  </a:lnTo>
                  <a:lnTo>
                    <a:pt x="597" y="846"/>
                  </a:lnTo>
                  <a:close/>
                </a:path>
              </a:pathLst>
            </a:custGeom>
            <a:solidFill>
              <a:schemeClr val="accent3"/>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7" name="Freeform 9"/>
            <p:cNvSpPr>
              <a:spLocks/>
            </p:cNvSpPr>
            <p:nvPr/>
          </p:nvSpPr>
          <p:spPr bwMode="auto">
            <a:xfrm>
              <a:off x="401638" y="2439988"/>
              <a:ext cx="338138" cy="493713"/>
            </a:xfrm>
            <a:custGeom>
              <a:avLst/>
              <a:gdLst>
                <a:gd name="T0" fmla="*/ 21 w 90"/>
                <a:gd name="T1" fmla="*/ 129 h 131"/>
                <a:gd name="T2" fmla="*/ 28 w 90"/>
                <a:gd name="T3" fmla="*/ 131 h 131"/>
                <a:gd name="T4" fmla="*/ 57 w 90"/>
                <a:gd name="T5" fmla="*/ 110 h 131"/>
                <a:gd name="T6" fmla="*/ 69 w 90"/>
                <a:gd name="T7" fmla="*/ 70 h 131"/>
                <a:gd name="T8" fmla="*/ 89 w 90"/>
                <a:gd name="T9" fmla="*/ 1 h 131"/>
                <a:gd name="T10" fmla="*/ 90 w 90"/>
                <a:gd name="T11" fmla="*/ 0 h 131"/>
                <a:gd name="T12" fmla="*/ 29 w 90"/>
                <a:gd name="T13" fmla="*/ 0 h 131"/>
                <a:gd name="T14" fmla="*/ 25 w 90"/>
                <a:gd name="T15" fmla="*/ 16 h 131"/>
                <a:gd name="T16" fmla="*/ 10 w 90"/>
                <a:gd name="T17" fmla="*/ 68 h 131"/>
                <a:gd name="T18" fmla="*/ 2 w 90"/>
                <a:gd name="T19" fmla="*/ 94 h 131"/>
                <a:gd name="T20" fmla="*/ 0 w 90"/>
                <a:gd name="T21" fmla="*/ 103 h 131"/>
                <a:gd name="T22" fmla="*/ 21 w 90"/>
                <a:gd name="T23" fmla="*/ 129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0" h="131">
                  <a:moveTo>
                    <a:pt x="21" y="129"/>
                  </a:moveTo>
                  <a:cubicBezTo>
                    <a:pt x="28" y="131"/>
                    <a:pt x="28" y="131"/>
                    <a:pt x="28" y="131"/>
                  </a:cubicBezTo>
                  <a:cubicBezTo>
                    <a:pt x="43" y="131"/>
                    <a:pt x="53" y="124"/>
                    <a:pt x="57" y="110"/>
                  </a:cubicBezTo>
                  <a:cubicBezTo>
                    <a:pt x="58" y="105"/>
                    <a:pt x="62" y="92"/>
                    <a:pt x="69" y="70"/>
                  </a:cubicBezTo>
                  <a:cubicBezTo>
                    <a:pt x="76" y="48"/>
                    <a:pt x="83" y="26"/>
                    <a:pt x="89" y="1"/>
                  </a:cubicBezTo>
                  <a:cubicBezTo>
                    <a:pt x="90" y="1"/>
                    <a:pt x="90" y="1"/>
                    <a:pt x="90" y="0"/>
                  </a:cubicBezTo>
                  <a:cubicBezTo>
                    <a:pt x="29" y="0"/>
                    <a:pt x="29" y="0"/>
                    <a:pt x="29" y="0"/>
                  </a:cubicBezTo>
                  <a:cubicBezTo>
                    <a:pt x="28" y="5"/>
                    <a:pt x="26" y="11"/>
                    <a:pt x="25" y="16"/>
                  </a:cubicBezTo>
                  <a:cubicBezTo>
                    <a:pt x="18" y="36"/>
                    <a:pt x="13" y="54"/>
                    <a:pt x="10" y="68"/>
                  </a:cubicBezTo>
                  <a:cubicBezTo>
                    <a:pt x="6" y="83"/>
                    <a:pt x="3" y="91"/>
                    <a:pt x="2" y="94"/>
                  </a:cubicBezTo>
                  <a:cubicBezTo>
                    <a:pt x="1" y="96"/>
                    <a:pt x="0" y="99"/>
                    <a:pt x="0" y="103"/>
                  </a:cubicBezTo>
                  <a:cubicBezTo>
                    <a:pt x="0" y="115"/>
                    <a:pt x="7" y="124"/>
                    <a:pt x="21" y="129"/>
                  </a:cubicBezTo>
                  <a:close/>
                </a:path>
              </a:pathLst>
            </a:custGeom>
            <a:solidFill>
              <a:schemeClr val="accent3"/>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8" name="Freeform 10"/>
            <p:cNvSpPr>
              <a:spLocks/>
            </p:cNvSpPr>
            <p:nvPr/>
          </p:nvSpPr>
          <p:spPr bwMode="auto">
            <a:xfrm>
              <a:off x="511176" y="1725613"/>
              <a:ext cx="1331912" cy="714375"/>
            </a:xfrm>
            <a:custGeom>
              <a:avLst/>
              <a:gdLst>
                <a:gd name="T0" fmla="*/ 341 w 355"/>
                <a:gd name="T1" fmla="*/ 138 h 190"/>
                <a:gd name="T2" fmla="*/ 320 w 355"/>
                <a:gd name="T3" fmla="*/ 68 h 190"/>
                <a:gd name="T4" fmla="*/ 288 w 355"/>
                <a:gd name="T5" fmla="*/ 21 h 190"/>
                <a:gd name="T6" fmla="*/ 236 w 355"/>
                <a:gd name="T7" fmla="*/ 0 h 190"/>
                <a:gd name="T8" fmla="*/ 119 w 355"/>
                <a:gd name="T9" fmla="*/ 0 h 190"/>
                <a:gd name="T10" fmla="*/ 69 w 355"/>
                <a:gd name="T11" fmla="*/ 21 h 190"/>
                <a:gd name="T12" fmla="*/ 38 w 355"/>
                <a:gd name="T13" fmla="*/ 68 h 190"/>
                <a:gd name="T14" fmla="*/ 16 w 355"/>
                <a:gd name="T15" fmla="*/ 138 h 190"/>
                <a:gd name="T16" fmla="*/ 0 w 355"/>
                <a:gd name="T17" fmla="*/ 190 h 190"/>
                <a:gd name="T18" fmla="*/ 61 w 355"/>
                <a:gd name="T19" fmla="*/ 190 h 190"/>
                <a:gd name="T20" fmla="*/ 88 w 355"/>
                <a:gd name="T21" fmla="*/ 100 h 190"/>
                <a:gd name="T22" fmla="*/ 105 w 355"/>
                <a:gd name="T23" fmla="*/ 100 h 190"/>
                <a:gd name="T24" fmla="*/ 78 w 355"/>
                <a:gd name="T25" fmla="*/ 190 h 190"/>
                <a:gd name="T26" fmla="*/ 278 w 355"/>
                <a:gd name="T27" fmla="*/ 190 h 190"/>
                <a:gd name="T28" fmla="*/ 251 w 355"/>
                <a:gd name="T29" fmla="*/ 99 h 190"/>
                <a:gd name="T30" fmla="*/ 268 w 355"/>
                <a:gd name="T31" fmla="*/ 99 h 190"/>
                <a:gd name="T32" fmla="*/ 296 w 355"/>
                <a:gd name="T33" fmla="*/ 190 h 190"/>
                <a:gd name="T34" fmla="*/ 355 w 355"/>
                <a:gd name="T35" fmla="*/ 190 h 190"/>
                <a:gd name="T36" fmla="*/ 341 w 355"/>
                <a:gd name="T37" fmla="*/ 138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55" h="190">
                  <a:moveTo>
                    <a:pt x="341" y="138"/>
                  </a:moveTo>
                  <a:cubicBezTo>
                    <a:pt x="334" y="114"/>
                    <a:pt x="327" y="90"/>
                    <a:pt x="320" y="68"/>
                  </a:cubicBezTo>
                  <a:cubicBezTo>
                    <a:pt x="314" y="50"/>
                    <a:pt x="303" y="34"/>
                    <a:pt x="288" y="21"/>
                  </a:cubicBezTo>
                  <a:cubicBezTo>
                    <a:pt x="272" y="7"/>
                    <a:pt x="254" y="0"/>
                    <a:pt x="236" y="0"/>
                  </a:cubicBezTo>
                  <a:cubicBezTo>
                    <a:pt x="119" y="0"/>
                    <a:pt x="119" y="0"/>
                    <a:pt x="119" y="0"/>
                  </a:cubicBezTo>
                  <a:cubicBezTo>
                    <a:pt x="102" y="0"/>
                    <a:pt x="85" y="7"/>
                    <a:pt x="69" y="21"/>
                  </a:cubicBezTo>
                  <a:cubicBezTo>
                    <a:pt x="53" y="34"/>
                    <a:pt x="42" y="50"/>
                    <a:pt x="38" y="68"/>
                  </a:cubicBezTo>
                  <a:cubicBezTo>
                    <a:pt x="29" y="90"/>
                    <a:pt x="23" y="114"/>
                    <a:pt x="16" y="138"/>
                  </a:cubicBezTo>
                  <a:cubicBezTo>
                    <a:pt x="10" y="156"/>
                    <a:pt x="5" y="174"/>
                    <a:pt x="0" y="190"/>
                  </a:cubicBezTo>
                  <a:cubicBezTo>
                    <a:pt x="61" y="190"/>
                    <a:pt x="61" y="190"/>
                    <a:pt x="61" y="190"/>
                  </a:cubicBezTo>
                  <a:cubicBezTo>
                    <a:pt x="68" y="166"/>
                    <a:pt x="77" y="137"/>
                    <a:pt x="88" y="100"/>
                  </a:cubicBezTo>
                  <a:cubicBezTo>
                    <a:pt x="105" y="100"/>
                    <a:pt x="105" y="100"/>
                    <a:pt x="105" y="100"/>
                  </a:cubicBezTo>
                  <a:cubicBezTo>
                    <a:pt x="78" y="190"/>
                    <a:pt x="78" y="190"/>
                    <a:pt x="78" y="190"/>
                  </a:cubicBezTo>
                  <a:cubicBezTo>
                    <a:pt x="278" y="190"/>
                    <a:pt x="278" y="190"/>
                    <a:pt x="278" y="190"/>
                  </a:cubicBezTo>
                  <a:cubicBezTo>
                    <a:pt x="251" y="99"/>
                    <a:pt x="251" y="99"/>
                    <a:pt x="251" y="99"/>
                  </a:cubicBezTo>
                  <a:cubicBezTo>
                    <a:pt x="268" y="99"/>
                    <a:pt x="268" y="99"/>
                    <a:pt x="268" y="99"/>
                  </a:cubicBezTo>
                  <a:cubicBezTo>
                    <a:pt x="279" y="136"/>
                    <a:pt x="288" y="166"/>
                    <a:pt x="296" y="190"/>
                  </a:cubicBezTo>
                  <a:cubicBezTo>
                    <a:pt x="355" y="190"/>
                    <a:pt x="355" y="190"/>
                    <a:pt x="355" y="190"/>
                  </a:cubicBezTo>
                  <a:cubicBezTo>
                    <a:pt x="351" y="174"/>
                    <a:pt x="345" y="156"/>
                    <a:pt x="341" y="138"/>
                  </a:cubicBezTo>
                  <a:close/>
                </a:path>
              </a:pathLst>
            </a:custGeom>
            <a:solidFill>
              <a:schemeClr val="accent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9" name="Freeform 11"/>
            <p:cNvSpPr>
              <a:spLocks/>
            </p:cNvSpPr>
            <p:nvPr/>
          </p:nvSpPr>
          <p:spPr bwMode="auto">
            <a:xfrm>
              <a:off x="908052" y="1436688"/>
              <a:ext cx="541338" cy="209550"/>
            </a:xfrm>
            <a:custGeom>
              <a:avLst/>
              <a:gdLst>
                <a:gd name="T0" fmla="*/ 20 w 144"/>
                <a:gd name="T1" fmla="*/ 36 h 56"/>
                <a:gd name="T2" fmla="*/ 74 w 144"/>
                <a:gd name="T3" fmla="*/ 56 h 56"/>
                <a:gd name="T4" fmla="*/ 124 w 144"/>
                <a:gd name="T5" fmla="*/ 36 h 56"/>
                <a:gd name="T6" fmla="*/ 144 w 144"/>
                <a:gd name="T7" fmla="*/ 0 h 56"/>
                <a:gd name="T8" fmla="*/ 0 w 144"/>
                <a:gd name="T9" fmla="*/ 0 h 56"/>
                <a:gd name="T10" fmla="*/ 20 w 144"/>
                <a:gd name="T11" fmla="*/ 36 h 56"/>
              </a:gdLst>
              <a:ahLst/>
              <a:cxnLst>
                <a:cxn ang="0">
                  <a:pos x="T0" y="T1"/>
                </a:cxn>
                <a:cxn ang="0">
                  <a:pos x="T2" y="T3"/>
                </a:cxn>
                <a:cxn ang="0">
                  <a:pos x="T4" y="T5"/>
                </a:cxn>
                <a:cxn ang="0">
                  <a:pos x="T6" y="T7"/>
                </a:cxn>
                <a:cxn ang="0">
                  <a:pos x="T8" y="T9"/>
                </a:cxn>
                <a:cxn ang="0">
                  <a:pos x="T10" y="T11"/>
                </a:cxn>
              </a:cxnLst>
              <a:rect l="0" t="0" r="r" b="b"/>
              <a:pathLst>
                <a:path w="144" h="56">
                  <a:moveTo>
                    <a:pt x="20" y="36"/>
                  </a:moveTo>
                  <a:cubicBezTo>
                    <a:pt x="35" y="49"/>
                    <a:pt x="53" y="56"/>
                    <a:pt x="74" y="56"/>
                  </a:cubicBezTo>
                  <a:cubicBezTo>
                    <a:pt x="94" y="56"/>
                    <a:pt x="111" y="49"/>
                    <a:pt x="124" y="36"/>
                  </a:cubicBezTo>
                  <a:cubicBezTo>
                    <a:pt x="134" y="26"/>
                    <a:pt x="141" y="14"/>
                    <a:pt x="144" y="0"/>
                  </a:cubicBezTo>
                  <a:cubicBezTo>
                    <a:pt x="0" y="0"/>
                    <a:pt x="0" y="0"/>
                    <a:pt x="0" y="0"/>
                  </a:cubicBezTo>
                  <a:cubicBezTo>
                    <a:pt x="3" y="14"/>
                    <a:pt x="10" y="26"/>
                    <a:pt x="20" y="36"/>
                  </a:cubicBezTo>
                  <a:close/>
                </a:path>
              </a:pathLst>
            </a:custGeom>
            <a:solidFill>
              <a:schemeClr val="accent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0" name="Freeform 12"/>
            <p:cNvSpPr>
              <a:spLocks/>
            </p:cNvSpPr>
            <p:nvPr/>
          </p:nvSpPr>
          <p:spPr bwMode="auto">
            <a:xfrm>
              <a:off x="904877" y="1096963"/>
              <a:ext cx="547688" cy="339725"/>
            </a:xfrm>
            <a:custGeom>
              <a:avLst/>
              <a:gdLst>
                <a:gd name="T0" fmla="*/ 146 w 146"/>
                <a:gd name="T1" fmla="*/ 73 h 90"/>
                <a:gd name="T2" fmla="*/ 125 w 146"/>
                <a:gd name="T3" fmla="*/ 22 h 90"/>
                <a:gd name="T4" fmla="*/ 75 w 146"/>
                <a:gd name="T5" fmla="*/ 0 h 90"/>
                <a:gd name="T6" fmla="*/ 21 w 146"/>
                <a:gd name="T7" fmla="*/ 22 h 90"/>
                <a:gd name="T8" fmla="*/ 0 w 146"/>
                <a:gd name="T9" fmla="*/ 73 h 90"/>
                <a:gd name="T10" fmla="*/ 1 w 146"/>
                <a:gd name="T11" fmla="*/ 90 h 90"/>
                <a:gd name="T12" fmla="*/ 145 w 146"/>
                <a:gd name="T13" fmla="*/ 90 h 90"/>
                <a:gd name="T14" fmla="*/ 146 w 146"/>
                <a:gd name="T15" fmla="*/ 73 h 9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6" h="90">
                  <a:moveTo>
                    <a:pt x="146" y="73"/>
                  </a:moveTo>
                  <a:cubicBezTo>
                    <a:pt x="146" y="53"/>
                    <a:pt x="139" y="36"/>
                    <a:pt x="125" y="22"/>
                  </a:cubicBezTo>
                  <a:cubicBezTo>
                    <a:pt x="112" y="7"/>
                    <a:pt x="95" y="0"/>
                    <a:pt x="75" y="0"/>
                  </a:cubicBezTo>
                  <a:cubicBezTo>
                    <a:pt x="53" y="0"/>
                    <a:pt x="36" y="7"/>
                    <a:pt x="21" y="22"/>
                  </a:cubicBezTo>
                  <a:cubicBezTo>
                    <a:pt x="7" y="36"/>
                    <a:pt x="0" y="53"/>
                    <a:pt x="0" y="73"/>
                  </a:cubicBezTo>
                  <a:cubicBezTo>
                    <a:pt x="0" y="79"/>
                    <a:pt x="0" y="85"/>
                    <a:pt x="1" y="90"/>
                  </a:cubicBezTo>
                  <a:cubicBezTo>
                    <a:pt x="145" y="90"/>
                    <a:pt x="145" y="90"/>
                    <a:pt x="145" y="90"/>
                  </a:cubicBezTo>
                  <a:cubicBezTo>
                    <a:pt x="146" y="85"/>
                    <a:pt x="146" y="79"/>
                    <a:pt x="146" y="73"/>
                  </a:cubicBezTo>
                  <a:close/>
                </a:path>
              </a:pathLst>
            </a:custGeom>
            <a:solidFill>
              <a:schemeClr val="accent1"/>
            </a:solidFill>
            <a:ln>
              <a:noFill/>
            </a:ln>
            <a:extLst/>
          </p:spPr>
          <p:txBody>
            <a:bodyPr vert="horz" wrap="square" lIns="68580" tIns="34290" rIns="68580" bIns="34290" numCol="1" anchor="t" anchorCtr="0" compatLnSpc="1">
              <a:prstTxWarp prst="textNoShape">
                <a:avLst/>
              </a:prstTxWarp>
            </a:bodyPr>
            <a:lstStyle/>
            <a:p>
              <a:endParaRPr lang="en-US" sz="1350"/>
            </a:p>
          </p:txBody>
        </p:sp>
      </p:grpSp>
      <p:grpSp>
        <p:nvGrpSpPr>
          <p:cNvPr id="11" name="Group 10"/>
          <p:cNvGrpSpPr/>
          <p:nvPr/>
        </p:nvGrpSpPr>
        <p:grpSpPr>
          <a:xfrm>
            <a:off x="3258103" y="2682429"/>
            <a:ext cx="161786" cy="348886"/>
            <a:chOff x="2486027" y="1436688"/>
            <a:chExt cx="233363" cy="503238"/>
          </a:xfrm>
        </p:grpSpPr>
        <p:sp>
          <p:nvSpPr>
            <p:cNvPr id="12" name="Freeform 17"/>
            <p:cNvSpPr>
              <a:spLocks/>
            </p:cNvSpPr>
            <p:nvPr/>
          </p:nvSpPr>
          <p:spPr bwMode="auto">
            <a:xfrm>
              <a:off x="2486027" y="1530351"/>
              <a:ext cx="233363" cy="409575"/>
            </a:xfrm>
            <a:custGeom>
              <a:avLst/>
              <a:gdLst>
                <a:gd name="T0" fmla="*/ 62 w 62"/>
                <a:gd name="T1" fmla="*/ 42 h 109"/>
                <a:gd name="T2" fmla="*/ 61 w 62"/>
                <a:gd name="T3" fmla="*/ 39 h 109"/>
                <a:gd name="T4" fmla="*/ 59 w 62"/>
                <a:gd name="T5" fmla="*/ 31 h 109"/>
                <a:gd name="T6" fmla="*/ 58 w 62"/>
                <a:gd name="T7" fmla="*/ 28 h 109"/>
                <a:gd name="T8" fmla="*/ 56 w 62"/>
                <a:gd name="T9" fmla="*/ 21 h 109"/>
                <a:gd name="T10" fmla="*/ 53 w 62"/>
                <a:gd name="T11" fmla="*/ 10 h 109"/>
                <a:gd name="T12" fmla="*/ 48 w 62"/>
                <a:gd name="T13" fmla="*/ 3 h 109"/>
                <a:gd name="T14" fmla="*/ 40 w 62"/>
                <a:gd name="T15" fmla="*/ 0 h 109"/>
                <a:gd name="T16" fmla="*/ 22 w 62"/>
                <a:gd name="T17" fmla="*/ 0 h 109"/>
                <a:gd name="T18" fmla="*/ 15 w 62"/>
                <a:gd name="T19" fmla="*/ 3 h 109"/>
                <a:gd name="T20" fmla="*/ 10 w 62"/>
                <a:gd name="T21" fmla="*/ 10 h 109"/>
                <a:gd name="T22" fmla="*/ 7 w 62"/>
                <a:gd name="T23" fmla="*/ 21 h 109"/>
                <a:gd name="T24" fmla="*/ 5 w 62"/>
                <a:gd name="T25" fmla="*/ 28 h 109"/>
                <a:gd name="T26" fmla="*/ 4 w 62"/>
                <a:gd name="T27" fmla="*/ 31 h 109"/>
                <a:gd name="T28" fmla="*/ 2 w 62"/>
                <a:gd name="T29" fmla="*/ 39 h 109"/>
                <a:gd name="T30" fmla="*/ 1 w 62"/>
                <a:gd name="T31" fmla="*/ 42 h 109"/>
                <a:gd name="T32" fmla="*/ 0 w 62"/>
                <a:gd name="T33" fmla="*/ 44 h 109"/>
                <a:gd name="T34" fmla="*/ 3 w 62"/>
                <a:gd name="T35" fmla="*/ 48 h 109"/>
                <a:gd name="T36" fmla="*/ 4 w 62"/>
                <a:gd name="T37" fmla="*/ 48 h 109"/>
                <a:gd name="T38" fmla="*/ 9 w 62"/>
                <a:gd name="T39" fmla="*/ 45 h 109"/>
                <a:gd name="T40" fmla="*/ 11 w 62"/>
                <a:gd name="T41" fmla="*/ 39 h 109"/>
                <a:gd name="T42" fmla="*/ 14 w 62"/>
                <a:gd name="T43" fmla="*/ 29 h 109"/>
                <a:gd name="T44" fmla="*/ 14 w 62"/>
                <a:gd name="T45" fmla="*/ 28 h 109"/>
                <a:gd name="T46" fmla="*/ 18 w 62"/>
                <a:gd name="T47" fmla="*/ 15 h 109"/>
                <a:gd name="T48" fmla="*/ 20 w 62"/>
                <a:gd name="T49" fmla="*/ 15 h 109"/>
                <a:gd name="T50" fmla="*/ 16 w 62"/>
                <a:gd name="T51" fmla="*/ 28 h 109"/>
                <a:gd name="T52" fmla="*/ 5 w 62"/>
                <a:gd name="T53" fmla="*/ 65 h 109"/>
                <a:gd name="T54" fmla="*/ 20 w 62"/>
                <a:gd name="T55" fmla="*/ 65 h 109"/>
                <a:gd name="T56" fmla="*/ 20 w 62"/>
                <a:gd name="T57" fmla="*/ 82 h 109"/>
                <a:gd name="T58" fmla="*/ 20 w 62"/>
                <a:gd name="T59" fmla="*/ 104 h 109"/>
                <a:gd name="T60" fmla="*/ 21 w 62"/>
                <a:gd name="T61" fmla="*/ 107 h 109"/>
                <a:gd name="T62" fmla="*/ 25 w 62"/>
                <a:gd name="T63" fmla="*/ 109 h 109"/>
                <a:gd name="T64" fmla="*/ 29 w 62"/>
                <a:gd name="T65" fmla="*/ 107 h 109"/>
                <a:gd name="T66" fmla="*/ 30 w 62"/>
                <a:gd name="T67" fmla="*/ 104 h 109"/>
                <a:gd name="T68" fmla="*/ 30 w 62"/>
                <a:gd name="T69" fmla="*/ 82 h 109"/>
                <a:gd name="T70" fmla="*/ 30 w 62"/>
                <a:gd name="T71" fmla="*/ 65 h 109"/>
                <a:gd name="T72" fmla="*/ 33 w 62"/>
                <a:gd name="T73" fmla="*/ 65 h 109"/>
                <a:gd name="T74" fmla="*/ 33 w 62"/>
                <a:gd name="T75" fmla="*/ 82 h 109"/>
                <a:gd name="T76" fmla="*/ 33 w 62"/>
                <a:gd name="T77" fmla="*/ 104 h 109"/>
                <a:gd name="T78" fmla="*/ 34 w 62"/>
                <a:gd name="T79" fmla="*/ 107 h 109"/>
                <a:gd name="T80" fmla="*/ 38 w 62"/>
                <a:gd name="T81" fmla="*/ 109 h 109"/>
                <a:gd name="T82" fmla="*/ 42 w 62"/>
                <a:gd name="T83" fmla="*/ 107 h 109"/>
                <a:gd name="T84" fmla="*/ 43 w 62"/>
                <a:gd name="T85" fmla="*/ 104 h 109"/>
                <a:gd name="T86" fmla="*/ 43 w 62"/>
                <a:gd name="T87" fmla="*/ 82 h 109"/>
                <a:gd name="T88" fmla="*/ 43 w 62"/>
                <a:gd name="T89" fmla="*/ 65 h 109"/>
                <a:gd name="T90" fmla="*/ 57 w 62"/>
                <a:gd name="T91" fmla="*/ 65 h 109"/>
                <a:gd name="T92" fmla="*/ 46 w 62"/>
                <a:gd name="T93" fmla="*/ 28 h 109"/>
                <a:gd name="T94" fmla="*/ 42 w 62"/>
                <a:gd name="T95" fmla="*/ 15 h 109"/>
                <a:gd name="T96" fmla="*/ 45 w 62"/>
                <a:gd name="T97" fmla="*/ 15 h 109"/>
                <a:gd name="T98" fmla="*/ 49 w 62"/>
                <a:gd name="T99" fmla="*/ 28 h 109"/>
                <a:gd name="T100" fmla="*/ 49 w 62"/>
                <a:gd name="T101" fmla="*/ 29 h 109"/>
                <a:gd name="T102" fmla="*/ 52 w 62"/>
                <a:gd name="T103" fmla="*/ 39 h 109"/>
                <a:gd name="T104" fmla="*/ 54 w 62"/>
                <a:gd name="T105" fmla="*/ 45 h 109"/>
                <a:gd name="T106" fmla="*/ 58 w 62"/>
                <a:gd name="T107" fmla="*/ 48 h 109"/>
                <a:gd name="T108" fmla="*/ 59 w 62"/>
                <a:gd name="T109" fmla="*/ 48 h 109"/>
                <a:gd name="T110" fmla="*/ 62 w 62"/>
                <a:gd name="T111" fmla="*/ 44 h 109"/>
                <a:gd name="T112" fmla="*/ 62 w 62"/>
                <a:gd name="T113" fmla="*/ 42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2" h="109">
                  <a:moveTo>
                    <a:pt x="62" y="42"/>
                  </a:moveTo>
                  <a:cubicBezTo>
                    <a:pt x="62" y="42"/>
                    <a:pt x="62" y="41"/>
                    <a:pt x="61" y="39"/>
                  </a:cubicBezTo>
                  <a:cubicBezTo>
                    <a:pt x="60" y="36"/>
                    <a:pt x="60" y="34"/>
                    <a:pt x="59" y="31"/>
                  </a:cubicBezTo>
                  <a:cubicBezTo>
                    <a:pt x="58" y="30"/>
                    <a:pt x="58" y="29"/>
                    <a:pt x="58" y="28"/>
                  </a:cubicBezTo>
                  <a:cubicBezTo>
                    <a:pt x="57" y="26"/>
                    <a:pt x="56" y="23"/>
                    <a:pt x="56" y="21"/>
                  </a:cubicBezTo>
                  <a:cubicBezTo>
                    <a:pt x="55" y="17"/>
                    <a:pt x="54" y="13"/>
                    <a:pt x="53" y="10"/>
                  </a:cubicBezTo>
                  <a:cubicBezTo>
                    <a:pt x="52" y="7"/>
                    <a:pt x="50" y="5"/>
                    <a:pt x="48" y="3"/>
                  </a:cubicBezTo>
                  <a:cubicBezTo>
                    <a:pt x="45" y="1"/>
                    <a:pt x="43" y="0"/>
                    <a:pt x="40" y="0"/>
                  </a:cubicBezTo>
                  <a:cubicBezTo>
                    <a:pt x="22" y="0"/>
                    <a:pt x="22" y="0"/>
                    <a:pt x="22" y="0"/>
                  </a:cubicBezTo>
                  <a:cubicBezTo>
                    <a:pt x="20" y="0"/>
                    <a:pt x="17" y="1"/>
                    <a:pt x="15" y="3"/>
                  </a:cubicBezTo>
                  <a:cubicBezTo>
                    <a:pt x="13" y="5"/>
                    <a:pt x="11" y="7"/>
                    <a:pt x="10" y="10"/>
                  </a:cubicBezTo>
                  <a:cubicBezTo>
                    <a:pt x="9" y="13"/>
                    <a:pt x="8" y="17"/>
                    <a:pt x="7" y="21"/>
                  </a:cubicBezTo>
                  <a:cubicBezTo>
                    <a:pt x="6" y="23"/>
                    <a:pt x="5" y="26"/>
                    <a:pt x="5" y="28"/>
                  </a:cubicBezTo>
                  <a:cubicBezTo>
                    <a:pt x="4" y="29"/>
                    <a:pt x="4" y="30"/>
                    <a:pt x="4" y="31"/>
                  </a:cubicBezTo>
                  <a:cubicBezTo>
                    <a:pt x="3" y="34"/>
                    <a:pt x="2" y="36"/>
                    <a:pt x="2" y="39"/>
                  </a:cubicBezTo>
                  <a:cubicBezTo>
                    <a:pt x="1" y="41"/>
                    <a:pt x="1" y="42"/>
                    <a:pt x="1" y="42"/>
                  </a:cubicBezTo>
                  <a:cubicBezTo>
                    <a:pt x="0" y="43"/>
                    <a:pt x="0" y="43"/>
                    <a:pt x="0" y="44"/>
                  </a:cubicBezTo>
                  <a:cubicBezTo>
                    <a:pt x="0" y="46"/>
                    <a:pt x="1" y="47"/>
                    <a:pt x="3" y="48"/>
                  </a:cubicBezTo>
                  <a:cubicBezTo>
                    <a:pt x="4" y="48"/>
                    <a:pt x="4" y="48"/>
                    <a:pt x="4" y="48"/>
                  </a:cubicBezTo>
                  <a:cubicBezTo>
                    <a:pt x="7" y="48"/>
                    <a:pt x="8" y="47"/>
                    <a:pt x="9" y="45"/>
                  </a:cubicBezTo>
                  <a:cubicBezTo>
                    <a:pt x="9" y="44"/>
                    <a:pt x="10" y="42"/>
                    <a:pt x="11" y="39"/>
                  </a:cubicBezTo>
                  <a:cubicBezTo>
                    <a:pt x="12" y="36"/>
                    <a:pt x="13" y="32"/>
                    <a:pt x="14" y="29"/>
                  </a:cubicBezTo>
                  <a:cubicBezTo>
                    <a:pt x="14" y="29"/>
                    <a:pt x="14" y="28"/>
                    <a:pt x="14" y="28"/>
                  </a:cubicBezTo>
                  <a:cubicBezTo>
                    <a:pt x="15" y="25"/>
                    <a:pt x="16" y="20"/>
                    <a:pt x="18" y="15"/>
                  </a:cubicBezTo>
                  <a:cubicBezTo>
                    <a:pt x="20" y="15"/>
                    <a:pt x="20" y="15"/>
                    <a:pt x="20" y="15"/>
                  </a:cubicBezTo>
                  <a:cubicBezTo>
                    <a:pt x="16" y="28"/>
                    <a:pt x="16" y="28"/>
                    <a:pt x="16" y="28"/>
                  </a:cubicBezTo>
                  <a:cubicBezTo>
                    <a:pt x="5" y="65"/>
                    <a:pt x="5" y="65"/>
                    <a:pt x="5" y="65"/>
                  </a:cubicBezTo>
                  <a:cubicBezTo>
                    <a:pt x="20" y="65"/>
                    <a:pt x="20" y="65"/>
                    <a:pt x="20" y="65"/>
                  </a:cubicBezTo>
                  <a:cubicBezTo>
                    <a:pt x="20" y="82"/>
                    <a:pt x="20" y="82"/>
                    <a:pt x="20" y="82"/>
                  </a:cubicBezTo>
                  <a:cubicBezTo>
                    <a:pt x="20" y="104"/>
                    <a:pt x="20" y="104"/>
                    <a:pt x="20" y="104"/>
                  </a:cubicBezTo>
                  <a:cubicBezTo>
                    <a:pt x="20" y="105"/>
                    <a:pt x="20" y="106"/>
                    <a:pt x="21" y="107"/>
                  </a:cubicBezTo>
                  <a:cubicBezTo>
                    <a:pt x="22" y="108"/>
                    <a:pt x="24" y="109"/>
                    <a:pt x="25" y="109"/>
                  </a:cubicBezTo>
                  <a:cubicBezTo>
                    <a:pt x="27" y="109"/>
                    <a:pt x="28" y="108"/>
                    <a:pt x="29" y="107"/>
                  </a:cubicBezTo>
                  <a:cubicBezTo>
                    <a:pt x="30" y="106"/>
                    <a:pt x="30" y="105"/>
                    <a:pt x="30" y="104"/>
                  </a:cubicBezTo>
                  <a:cubicBezTo>
                    <a:pt x="30" y="82"/>
                    <a:pt x="30" y="82"/>
                    <a:pt x="30" y="82"/>
                  </a:cubicBezTo>
                  <a:cubicBezTo>
                    <a:pt x="30" y="65"/>
                    <a:pt x="30" y="65"/>
                    <a:pt x="30" y="65"/>
                  </a:cubicBezTo>
                  <a:cubicBezTo>
                    <a:pt x="33" y="65"/>
                    <a:pt x="33" y="65"/>
                    <a:pt x="33" y="65"/>
                  </a:cubicBezTo>
                  <a:cubicBezTo>
                    <a:pt x="33" y="82"/>
                    <a:pt x="33" y="82"/>
                    <a:pt x="33" y="82"/>
                  </a:cubicBezTo>
                  <a:cubicBezTo>
                    <a:pt x="33" y="104"/>
                    <a:pt x="33" y="104"/>
                    <a:pt x="33" y="104"/>
                  </a:cubicBezTo>
                  <a:cubicBezTo>
                    <a:pt x="33" y="105"/>
                    <a:pt x="33" y="106"/>
                    <a:pt x="34" y="107"/>
                  </a:cubicBezTo>
                  <a:cubicBezTo>
                    <a:pt x="35" y="108"/>
                    <a:pt x="36" y="109"/>
                    <a:pt x="38" y="109"/>
                  </a:cubicBezTo>
                  <a:cubicBezTo>
                    <a:pt x="39" y="109"/>
                    <a:pt x="41" y="108"/>
                    <a:pt x="42" y="107"/>
                  </a:cubicBezTo>
                  <a:cubicBezTo>
                    <a:pt x="43" y="106"/>
                    <a:pt x="43" y="105"/>
                    <a:pt x="43" y="104"/>
                  </a:cubicBezTo>
                  <a:cubicBezTo>
                    <a:pt x="43" y="82"/>
                    <a:pt x="43" y="82"/>
                    <a:pt x="43" y="82"/>
                  </a:cubicBezTo>
                  <a:cubicBezTo>
                    <a:pt x="43" y="65"/>
                    <a:pt x="43" y="65"/>
                    <a:pt x="43" y="65"/>
                  </a:cubicBezTo>
                  <a:cubicBezTo>
                    <a:pt x="57" y="65"/>
                    <a:pt x="57" y="65"/>
                    <a:pt x="57" y="65"/>
                  </a:cubicBezTo>
                  <a:cubicBezTo>
                    <a:pt x="46" y="28"/>
                    <a:pt x="46" y="28"/>
                    <a:pt x="46" y="28"/>
                  </a:cubicBezTo>
                  <a:cubicBezTo>
                    <a:pt x="42" y="15"/>
                    <a:pt x="42" y="15"/>
                    <a:pt x="42" y="15"/>
                  </a:cubicBezTo>
                  <a:cubicBezTo>
                    <a:pt x="45" y="15"/>
                    <a:pt x="45" y="15"/>
                    <a:pt x="45" y="15"/>
                  </a:cubicBezTo>
                  <a:cubicBezTo>
                    <a:pt x="47" y="20"/>
                    <a:pt x="48" y="25"/>
                    <a:pt x="49" y="28"/>
                  </a:cubicBezTo>
                  <a:cubicBezTo>
                    <a:pt x="49" y="28"/>
                    <a:pt x="49" y="29"/>
                    <a:pt x="49" y="29"/>
                  </a:cubicBezTo>
                  <a:cubicBezTo>
                    <a:pt x="50" y="32"/>
                    <a:pt x="51" y="36"/>
                    <a:pt x="52" y="39"/>
                  </a:cubicBezTo>
                  <a:cubicBezTo>
                    <a:pt x="53" y="42"/>
                    <a:pt x="54" y="44"/>
                    <a:pt x="54" y="45"/>
                  </a:cubicBezTo>
                  <a:cubicBezTo>
                    <a:pt x="54" y="47"/>
                    <a:pt x="56" y="48"/>
                    <a:pt x="58" y="48"/>
                  </a:cubicBezTo>
                  <a:cubicBezTo>
                    <a:pt x="59" y="48"/>
                    <a:pt x="59" y="48"/>
                    <a:pt x="59" y="48"/>
                  </a:cubicBezTo>
                  <a:cubicBezTo>
                    <a:pt x="61" y="47"/>
                    <a:pt x="62" y="46"/>
                    <a:pt x="62" y="44"/>
                  </a:cubicBezTo>
                  <a:lnTo>
                    <a:pt x="62" y="42"/>
                  </a:lnTo>
                  <a:close/>
                </a:path>
              </a:pathLst>
            </a:custGeom>
            <a:solidFill>
              <a:schemeClr val="accent1"/>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3" name="Freeform 18"/>
            <p:cNvSpPr>
              <a:spLocks/>
            </p:cNvSpPr>
            <p:nvPr/>
          </p:nvSpPr>
          <p:spPr bwMode="auto">
            <a:xfrm>
              <a:off x="2560639" y="1436688"/>
              <a:ext cx="82550" cy="82550"/>
            </a:xfrm>
            <a:custGeom>
              <a:avLst/>
              <a:gdLst>
                <a:gd name="T0" fmla="*/ 4 w 22"/>
                <a:gd name="T1" fmla="*/ 19 h 22"/>
                <a:gd name="T2" fmla="*/ 12 w 22"/>
                <a:gd name="T3" fmla="*/ 22 h 22"/>
                <a:gd name="T4" fmla="*/ 19 w 22"/>
                <a:gd name="T5" fmla="*/ 19 h 22"/>
                <a:gd name="T6" fmla="*/ 22 w 22"/>
                <a:gd name="T7" fmla="*/ 13 h 22"/>
                <a:gd name="T8" fmla="*/ 22 w 22"/>
                <a:gd name="T9" fmla="*/ 11 h 22"/>
                <a:gd name="T10" fmla="*/ 19 w 22"/>
                <a:gd name="T11" fmla="*/ 3 h 22"/>
                <a:gd name="T12" fmla="*/ 12 w 22"/>
                <a:gd name="T13" fmla="*/ 0 h 22"/>
                <a:gd name="T14" fmla="*/ 3 w 22"/>
                <a:gd name="T15" fmla="*/ 3 h 22"/>
                <a:gd name="T16" fmla="*/ 0 w 22"/>
                <a:gd name="T17" fmla="*/ 11 h 22"/>
                <a:gd name="T18" fmla="*/ 1 w 22"/>
                <a:gd name="T19" fmla="*/ 13 h 22"/>
                <a:gd name="T20" fmla="*/ 4 w 22"/>
                <a:gd name="T21" fmla="*/ 19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 h="22">
                  <a:moveTo>
                    <a:pt x="4" y="19"/>
                  </a:moveTo>
                  <a:cubicBezTo>
                    <a:pt x="6" y="21"/>
                    <a:pt x="8" y="22"/>
                    <a:pt x="12" y="22"/>
                  </a:cubicBezTo>
                  <a:cubicBezTo>
                    <a:pt x="15" y="22"/>
                    <a:pt x="17" y="21"/>
                    <a:pt x="19" y="19"/>
                  </a:cubicBezTo>
                  <a:cubicBezTo>
                    <a:pt x="21" y="17"/>
                    <a:pt x="22" y="15"/>
                    <a:pt x="22" y="13"/>
                  </a:cubicBezTo>
                  <a:cubicBezTo>
                    <a:pt x="22" y="12"/>
                    <a:pt x="22" y="12"/>
                    <a:pt x="22" y="11"/>
                  </a:cubicBezTo>
                  <a:cubicBezTo>
                    <a:pt x="22" y="8"/>
                    <a:pt x="21" y="5"/>
                    <a:pt x="19" y="3"/>
                  </a:cubicBezTo>
                  <a:cubicBezTo>
                    <a:pt x="17" y="1"/>
                    <a:pt x="15" y="0"/>
                    <a:pt x="12" y="0"/>
                  </a:cubicBezTo>
                  <a:cubicBezTo>
                    <a:pt x="8" y="0"/>
                    <a:pt x="6" y="1"/>
                    <a:pt x="3" y="3"/>
                  </a:cubicBezTo>
                  <a:cubicBezTo>
                    <a:pt x="1" y="5"/>
                    <a:pt x="0" y="8"/>
                    <a:pt x="0" y="11"/>
                  </a:cubicBezTo>
                  <a:cubicBezTo>
                    <a:pt x="0" y="12"/>
                    <a:pt x="0" y="12"/>
                    <a:pt x="1" y="13"/>
                  </a:cubicBezTo>
                  <a:cubicBezTo>
                    <a:pt x="1" y="15"/>
                    <a:pt x="2" y="17"/>
                    <a:pt x="4" y="19"/>
                  </a:cubicBezTo>
                  <a:close/>
                </a:path>
              </a:pathLst>
            </a:custGeom>
            <a:solidFill>
              <a:schemeClr val="accent1"/>
            </a:solidFill>
            <a:ln>
              <a:noFill/>
            </a:ln>
            <a:extLst/>
          </p:spPr>
          <p:txBody>
            <a:bodyPr vert="horz" wrap="square" lIns="68580" tIns="34290" rIns="68580" bIns="34290" numCol="1" anchor="t" anchorCtr="0" compatLnSpc="1">
              <a:prstTxWarp prst="textNoShape">
                <a:avLst/>
              </a:prstTxWarp>
            </a:bodyPr>
            <a:lstStyle/>
            <a:p>
              <a:endParaRPr lang="en-US" sz="1350"/>
            </a:p>
          </p:txBody>
        </p:sp>
      </p:grpSp>
      <p:grpSp>
        <p:nvGrpSpPr>
          <p:cNvPr id="14" name="Group 13"/>
          <p:cNvGrpSpPr/>
          <p:nvPr/>
        </p:nvGrpSpPr>
        <p:grpSpPr>
          <a:xfrm>
            <a:off x="3258103" y="3185396"/>
            <a:ext cx="161786" cy="348885"/>
            <a:chOff x="2486027" y="2162176"/>
            <a:chExt cx="233363" cy="503236"/>
          </a:xfrm>
        </p:grpSpPr>
        <p:sp>
          <p:nvSpPr>
            <p:cNvPr id="15" name="Freeform 19"/>
            <p:cNvSpPr>
              <a:spLocks/>
            </p:cNvSpPr>
            <p:nvPr/>
          </p:nvSpPr>
          <p:spPr bwMode="auto">
            <a:xfrm>
              <a:off x="2486027" y="2255837"/>
              <a:ext cx="233363" cy="409575"/>
            </a:xfrm>
            <a:custGeom>
              <a:avLst/>
              <a:gdLst>
                <a:gd name="T0" fmla="*/ 62 w 62"/>
                <a:gd name="T1" fmla="*/ 42 h 109"/>
                <a:gd name="T2" fmla="*/ 61 w 62"/>
                <a:gd name="T3" fmla="*/ 39 h 109"/>
                <a:gd name="T4" fmla="*/ 59 w 62"/>
                <a:gd name="T5" fmla="*/ 31 h 109"/>
                <a:gd name="T6" fmla="*/ 58 w 62"/>
                <a:gd name="T7" fmla="*/ 28 h 109"/>
                <a:gd name="T8" fmla="*/ 56 w 62"/>
                <a:gd name="T9" fmla="*/ 21 h 109"/>
                <a:gd name="T10" fmla="*/ 53 w 62"/>
                <a:gd name="T11" fmla="*/ 10 h 109"/>
                <a:gd name="T12" fmla="*/ 48 w 62"/>
                <a:gd name="T13" fmla="*/ 3 h 109"/>
                <a:gd name="T14" fmla="*/ 40 w 62"/>
                <a:gd name="T15" fmla="*/ 0 h 109"/>
                <a:gd name="T16" fmla="*/ 23 w 62"/>
                <a:gd name="T17" fmla="*/ 0 h 109"/>
                <a:gd name="T18" fmla="*/ 15 w 62"/>
                <a:gd name="T19" fmla="*/ 3 h 109"/>
                <a:gd name="T20" fmla="*/ 10 w 62"/>
                <a:gd name="T21" fmla="*/ 10 h 109"/>
                <a:gd name="T22" fmla="*/ 7 w 62"/>
                <a:gd name="T23" fmla="*/ 21 h 109"/>
                <a:gd name="T24" fmla="*/ 5 w 62"/>
                <a:gd name="T25" fmla="*/ 28 h 109"/>
                <a:gd name="T26" fmla="*/ 4 w 62"/>
                <a:gd name="T27" fmla="*/ 31 h 109"/>
                <a:gd name="T28" fmla="*/ 2 w 62"/>
                <a:gd name="T29" fmla="*/ 39 h 109"/>
                <a:gd name="T30" fmla="*/ 1 w 62"/>
                <a:gd name="T31" fmla="*/ 42 h 109"/>
                <a:gd name="T32" fmla="*/ 0 w 62"/>
                <a:gd name="T33" fmla="*/ 44 h 109"/>
                <a:gd name="T34" fmla="*/ 3 w 62"/>
                <a:gd name="T35" fmla="*/ 48 h 109"/>
                <a:gd name="T36" fmla="*/ 4 w 62"/>
                <a:gd name="T37" fmla="*/ 48 h 109"/>
                <a:gd name="T38" fmla="*/ 9 w 62"/>
                <a:gd name="T39" fmla="*/ 45 h 109"/>
                <a:gd name="T40" fmla="*/ 11 w 62"/>
                <a:gd name="T41" fmla="*/ 39 h 109"/>
                <a:gd name="T42" fmla="*/ 14 w 62"/>
                <a:gd name="T43" fmla="*/ 29 h 109"/>
                <a:gd name="T44" fmla="*/ 14 w 62"/>
                <a:gd name="T45" fmla="*/ 28 h 109"/>
                <a:gd name="T46" fmla="*/ 18 w 62"/>
                <a:gd name="T47" fmla="*/ 15 h 109"/>
                <a:gd name="T48" fmla="*/ 20 w 62"/>
                <a:gd name="T49" fmla="*/ 15 h 109"/>
                <a:gd name="T50" fmla="*/ 16 w 62"/>
                <a:gd name="T51" fmla="*/ 28 h 109"/>
                <a:gd name="T52" fmla="*/ 5 w 62"/>
                <a:gd name="T53" fmla="*/ 65 h 109"/>
                <a:gd name="T54" fmla="*/ 20 w 62"/>
                <a:gd name="T55" fmla="*/ 65 h 109"/>
                <a:gd name="T56" fmla="*/ 20 w 62"/>
                <a:gd name="T57" fmla="*/ 82 h 109"/>
                <a:gd name="T58" fmla="*/ 20 w 62"/>
                <a:gd name="T59" fmla="*/ 104 h 109"/>
                <a:gd name="T60" fmla="*/ 21 w 62"/>
                <a:gd name="T61" fmla="*/ 107 h 109"/>
                <a:gd name="T62" fmla="*/ 25 w 62"/>
                <a:gd name="T63" fmla="*/ 109 h 109"/>
                <a:gd name="T64" fmla="*/ 29 w 62"/>
                <a:gd name="T65" fmla="*/ 107 h 109"/>
                <a:gd name="T66" fmla="*/ 30 w 62"/>
                <a:gd name="T67" fmla="*/ 104 h 109"/>
                <a:gd name="T68" fmla="*/ 30 w 62"/>
                <a:gd name="T69" fmla="*/ 82 h 109"/>
                <a:gd name="T70" fmla="*/ 30 w 62"/>
                <a:gd name="T71" fmla="*/ 65 h 109"/>
                <a:gd name="T72" fmla="*/ 33 w 62"/>
                <a:gd name="T73" fmla="*/ 65 h 109"/>
                <a:gd name="T74" fmla="*/ 33 w 62"/>
                <a:gd name="T75" fmla="*/ 82 h 109"/>
                <a:gd name="T76" fmla="*/ 33 w 62"/>
                <a:gd name="T77" fmla="*/ 104 h 109"/>
                <a:gd name="T78" fmla="*/ 34 w 62"/>
                <a:gd name="T79" fmla="*/ 107 h 109"/>
                <a:gd name="T80" fmla="*/ 38 w 62"/>
                <a:gd name="T81" fmla="*/ 109 h 109"/>
                <a:gd name="T82" fmla="*/ 42 w 62"/>
                <a:gd name="T83" fmla="*/ 107 h 109"/>
                <a:gd name="T84" fmla="*/ 43 w 62"/>
                <a:gd name="T85" fmla="*/ 104 h 109"/>
                <a:gd name="T86" fmla="*/ 43 w 62"/>
                <a:gd name="T87" fmla="*/ 82 h 109"/>
                <a:gd name="T88" fmla="*/ 43 w 62"/>
                <a:gd name="T89" fmla="*/ 65 h 109"/>
                <a:gd name="T90" fmla="*/ 57 w 62"/>
                <a:gd name="T91" fmla="*/ 65 h 109"/>
                <a:gd name="T92" fmla="*/ 46 w 62"/>
                <a:gd name="T93" fmla="*/ 28 h 109"/>
                <a:gd name="T94" fmla="*/ 42 w 62"/>
                <a:gd name="T95" fmla="*/ 15 h 109"/>
                <a:gd name="T96" fmla="*/ 45 w 62"/>
                <a:gd name="T97" fmla="*/ 15 h 109"/>
                <a:gd name="T98" fmla="*/ 49 w 62"/>
                <a:gd name="T99" fmla="*/ 28 h 109"/>
                <a:gd name="T100" fmla="*/ 49 w 62"/>
                <a:gd name="T101" fmla="*/ 29 h 109"/>
                <a:gd name="T102" fmla="*/ 52 w 62"/>
                <a:gd name="T103" fmla="*/ 39 h 109"/>
                <a:gd name="T104" fmla="*/ 54 w 62"/>
                <a:gd name="T105" fmla="*/ 45 h 109"/>
                <a:gd name="T106" fmla="*/ 58 w 62"/>
                <a:gd name="T107" fmla="*/ 48 h 109"/>
                <a:gd name="T108" fmla="*/ 59 w 62"/>
                <a:gd name="T109" fmla="*/ 48 h 109"/>
                <a:gd name="T110" fmla="*/ 62 w 62"/>
                <a:gd name="T111" fmla="*/ 44 h 109"/>
                <a:gd name="T112" fmla="*/ 62 w 62"/>
                <a:gd name="T113" fmla="*/ 42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2" h="109">
                  <a:moveTo>
                    <a:pt x="62" y="42"/>
                  </a:moveTo>
                  <a:cubicBezTo>
                    <a:pt x="62" y="42"/>
                    <a:pt x="62" y="41"/>
                    <a:pt x="61" y="39"/>
                  </a:cubicBezTo>
                  <a:cubicBezTo>
                    <a:pt x="60" y="37"/>
                    <a:pt x="60" y="34"/>
                    <a:pt x="59" y="31"/>
                  </a:cubicBezTo>
                  <a:cubicBezTo>
                    <a:pt x="58" y="30"/>
                    <a:pt x="58" y="29"/>
                    <a:pt x="58" y="28"/>
                  </a:cubicBezTo>
                  <a:cubicBezTo>
                    <a:pt x="57" y="26"/>
                    <a:pt x="56" y="23"/>
                    <a:pt x="56" y="21"/>
                  </a:cubicBezTo>
                  <a:cubicBezTo>
                    <a:pt x="55" y="17"/>
                    <a:pt x="54" y="13"/>
                    <a:pt x="53" y="10"/>
                  </a:cubicBezTo>
                  <a:cubicBezTo>
                    <a:pt x="52" y="7"/>
                    <a:pt x="50" y="5"/>
                    <a:pt x="48" y="3"/>
                  </a:cubicBezTo>
                  <a:cubicBezTo>
                    <a:pt x="45" y="1"/>
                    <a:pt x="43" y="0"/>
                    <a:pt x="40" y="0"/>
                  </a:cubicBezTo>
                  <a:cubicBezTo>
                    <a:pt x="23" y="0"/>
                    <a:pt x="23" y="0"/>
                    <a:pt x="23" y="0"/>
                  </a:cubicBezTo>
                  <a:cubicBezTo>
                    <a:pt x="20" y="0"/>
                    <a:pt x="17" y="1"/>
                    <a:pt x="15" y="3"/>
                  </a:cubicBezTo>
                  <a:cubicBezTo>
                    <a:pt x="13" y="5"/>
                    <a:pt x="11" y="7"/>
                    <a:pt x="10" y="10"/>
                  </a:cubicBezTo>
                  <a:cubicBezTo>
                    <a:pt x="9" y="13"/>
                    <a:pt x="8" y="17"/>
                    <a:pt x="7" y="21"/>
                  </a:cubicBezTo>
                  <a:cubicBezTo>
                    <a:pt x="6" y="23"/>
                    <a:pt x="5" y="26"/>
                    <a:pt x="5" y="28"/>
                  </a:cubicBezTo>
                  <a:cubicBezTo>
                    <a:pt x="4" y="29"/>
                    <a:pt x="4" y="30"/>
                    <a:pt x="4" y="31"/>
                  </a:cubicBezTo>
                  <a:cubicBezTo>
                    <a:pt x="3" y="34"/>
                    <a:pt x="2" y="37"/>
                    <a:pt x="2" y="39"/>
                  </a:cubicBezTo>
                  <a:cubicBezTo>
                    <a:pt x="1" y="41"/>
                    <a:pt x="1" y="42"/>
                    <a:pt x="1" y="42"/>
                  </a:cubicBezTo>
                  <a:cubicBezTo>
                    <a:pt x="0" y="43"/>
                    <a:pt x="0" y="43"/>
                    <a:pt x="0" y="44"/>
                  </a:cubicBezTo>
                  <a:cubicBezTo>
                    <a:pt x="0" y="46"/>
                    <a:pt x="1" y="47"/>
                    <a:pt x="3" y="48"/>
                  </a:cubicBezTo>
                  <a:cubicBezTo>
                    <a:pt x="4" y="48"/>
                    <a:pt x="4" y="48"/>
                    <a:pt x="4" y="48"/>
                  </a:cubicBezTo>
                  <a:cubicBezTo>
                    <a:pt x="7" y="48"/>
                    <a:pt x="8" y="47"/>
                    <a:pt x="9" y="45"/>
                  </a:cubicBezTo>
                  <a:cubicBezTo>
                    <a:pt x="9" y="44"/>
                    <a:pt x="10" y="42"/>
                    <a:pt x="11" y="39"/>
                  </a:cubicBezTo>
                  <a:cubicBezTo>
                    <a:pt x="12" y="36"/>
                    <a:pt x="13" y="32"/>
                    <a:pt x="14" y="29"/>
                  </a:cubicBezTo>
                  <a:cubicBezTo>
                    <a:pt x="14" y="29"/>
                    <a:pt x="14" y="28"/>
                    <a:pt x="14" y="28"/>
                  </a:cubicBezTo>
                  <a:cubicBezTo>
                    <a:pt x="15" y="25"/>
                    <a:pt x="16" y="20"/>
                    <a:pt x="18" y="15"/>
                  </a:cubicBezTo>
                  <a:cubicBezTo>
                    <a:pt x="20" y="15"/>
                    <a:pt x="20" y="15"/>
                    <a:pt x="20" y="15"/>
                  </a:cubicBezTo>
                  <a:cubicBezTo>
                    <a:pt x="16" y="28"/>
                    <a:pt x="16" y="28"/>
                    <a:pt x="16" y="28"/>
                  </a:cubicBezTo>
                  <a:cubicBezTo>
                    <a:pt x="5" y="65"/>
                    <a:pt x="5" y="65"/>
                    <a:pt x="5" y="65"/>
                  </a:cubicBezTo>
                  <a:cubicBezTo>
                    <a:pt x="20" y="65"/>
                    <a:pt x="20" y="65"/>
                    <a:pt x="20" y="65"/>
                  </a:cubicBezTo>
                  <a:cubicBezTo>
                    <a:pt x="20" y="82"/>
                    <a:pt x="20" y="82"/>
                    <a:pt x="20" y="82"/>
                  </a:cubicBezTo>
                  <a:cubicBezTo>
                    <a:pt x="20" y="104"/>
                    <a:pt x="20" y="104"/>
                    <a:pt x="20" y="104"/>
                  </a:cubicBezTo>
                  <a:cubicBezTo>
                    <a:pt x="20" y="105"/>
                    <a:pt x="20" y="106"/>
                    <a:pt x="21" y="107"/>
                  </a:cubicBezTo>
                  <a:cubicBezTo>
                    <a:pt x="22" y="108"/>
                    <a:pt x="24" y="109"/>
                    <a:pt x="25" y="109"/>
                  </a:cubicBezTo>
                  <a:cubicBezTo>
                    <a:pt x="27" y="109"/>
                    <a:pt x="28" y="108"/>
                    <a:pt x="29" y="107"/>
                  </a:cubicBezTo>
                  <a:cubicBezTo>
                    <a:pt x="30" y="106"/>
                    <a:pt x="30" y="105"/>
                    <a:pt x="30" y="104"/>
                  </a:cubicBezTo>
                  <a:cubicBezTo>
                    <a:pt x="30" y="82"/>
                    <a:pt x="30" y="82"/>
                    <a:pt x="30" y="82"/>
                  </a:cubicBezTo>
                  <a:cubicBezTo>
                    <a:pt x="30" y="65"/>
                    <a:pt x="30" y="65"/>
                    <a:pt x="30" y="65"/>
                  </a:cubicBezTo>
                  <a:cubicBezTo>
                    <a:pt x="33" y="65"/>
                    <a:pt x="33" y="65"/>
                    <a:pt x="33" y="65"/>
                  </a:cubicBezTo>
                  <a:cubicBezTo>
                    <a:pt x="33" y="82"/>
                    <a:pt x="33" y="82"/>
                    <a:pt x="33" y="82"/>
                  </a:cubicBezTo>
                  <a:cubicBezTo>
                    <a:pt x="33" y="104"/>
                    <a:pt x="33" y="104"/>
                    <a:pt x="33" y="104"/>
                  </a:cubicBezTo>
                  <a:cubicBezTo>
                    <a:pt x="33" y="105"/>
                    <a:pt x="33" y="106"/>
                    <a:pt x="34" y="107"/>
                  </a:cubicBezTo>
                  <a:cubicBezTo>
                    <a:pt x="35" y="108"/>
                    <a:pt x="36" y="109"/>
                    <a:pt x="38" y="109"/>
                  </a:cubicBezTo>
                  <a:cubicBezTo>
                    <a:pt x="39" y="109"/>
                    <a:pt x="41" y="108"/>
                    <a:pt x="42" y="107"/>
                  </a:cubicBezTo>
                  <a:cubicBezTo>
                    <a:pt x="43" y="106"/>
                    <a:pt x="43" y="105"/>
                    <a:pt x="43" y="104"/>
                  </a:cubicBezTo>
                  <a:cubicBezTo>
                    <a:pt x="43" y="82"/>
                    <a:pt x="43" y="82"/>
                    <a:pt x="43" y="82"/>
                  </a:cubicBezTo>
                  <a:cubicBezTo>
                    <a:pt x="43" y="65"/>
                    <a:pt x="43" y="65"/>
                    <a:pt x="43" y="65"/>
                  </a:cubicBezTo>
                  <a:cubicBezTo>
                    <a:pt x="57" y="65"/>
                    <a:pt x="57" y="65"/>
                    <a:pt x="57" y="65"/>
                  </a:cubicBezTo>
                  <a:cubicBezTo>
                    <a:pt x="46" y="28"/>
                    <a:pt x="46" y="28"/>
                    <a:pt x="46" y="28"/>
                  </a:cubicBezTo>
                  <a:cubicBezTo>
                    <a:pt x="42" y="15"/>
                    <a:pt x="42" y="15"/>
                    <a:pt x="42" y="15"/>
                  </a:cubicBezTo>
                  <a:cubicBezTo>
                    <a:pt x="45" y="15"/>
                    <a:pt x="45" y="15"/>
                    <a:pt x="45" y="15"/>
                  </a:cubicBezTo>
                  <a:cubicBezTo>
                    <a:pt x="47" y="20"/>
                    <a:pt x="48" y="25"/>
                    <a:pt x="49" y="28"/>
                  </a:cubicBezTo>
                  <a:cubicBezTo>
                    <a:pt x="49" y="28"/>
                    <a:pt x="49" y="29"/>
                    <a:pt x="49" y="29"/>
                  </a:cubicBezTo>
                  <a:cubicBezTo>
                    <a:pt x="50" y="32"/>
                    <a:pt x="51" y="36"/>
                    <a:pt x="52" y="39"/>
                  </a:cubicBezTo>
                  <a:cubicBezTo>
                    <a:pt x="53" y="42"/>
                    <a:pt x="54" y="44"/>
                    <a:pt x="54" y="45"/>
                  </a:cubicBezTo>
                  <a:cubicBezTo>
                    <a:pt x="54" y="47"/>
                    <a:pt x="56" y="48"/>
                    <a:pt x="58" y="48"/>
                  </a:cubicBezTo>
                  <a:cubicBezTo>
                    <a:pt x="59" y="48"/>
                    <a:pt x="59" y="48"/>
                    <a:pt x="59" y="48"/>
                  </a:cubicBezTo>
                  <a:cubicBezTo>
                    <a:pt x="61" y="47"/>
                    <a:pt x="62" y="46"/>
                    <a:pt x="62" y="44"/>
                  </a:cubicBezTo>
                  <a:lnTo>
                    <a:pt x="62" y="42"/>
                  </a:lnTo>
                  <a:close/>
                </a:path>
              </a:pathLst>
            </a:custGeom>
            <a:solidFill>
              <a:schemeClr val="accent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6" name="Freeform 20"/>
            <p:cNvSpPr>
              <a:spLocks/>
            </p:cNvSpPr>
            <p:nvPr/>
          </p:nvSpPr>
          <p:spPr bwMode="auto">
            <a:xfrm>
              <a:off x="2560639" y="2162176"/>
              <a:ext cx="82550" cy="82550"/>
            </a:xfrm>
            <a:custGeom>
              <a:avLst/>
              <a:gdLst>
                <a:gd name="T0" fmla="*/ 4 w 22"/>
                <a:gd name="T1" fmla="*/ 19 h 22"/>
                <a:gd name="T2" fmla="*/ 12 w 22"/>
                <a:gd name="T3" fmla="*/ 22 h 22"/>
                <a:gd name="T4" fmla="*/ 19 w 22"/>
                <a:gd name="T5" fmla="*/ 19 h 22"/>
                <a:gd name="T6" fmla="*/ 22 w 22"/>
                <a:gd name="T7" fmla="*/ 13 h 22"/>
                <a:gd name="T8" fmla="*/ 22 w 22"/>
                <a:gd name="T9" fmla="*/ 11 h 22"/>
                <a:gd name="T10" fmla="*/ 19 w 22"/>
                <a:gd name="T11" fmla="*/ 3 h 22"/>
                <a:gd name="T12" fmla="*/ 12 w 22"/>
                <a:gd name="T13" fmla="*/ 0 h 22"/>
                <a:gd name="T14" fmla="*/ 4 w 22"/>
                <a:gd name="T15" fmla="*/ 3 h 22"/>
                <a:gd name="T16" fmla="*/ 0 w 22"/>
                <a:gd name="T17" fmla="*/ 11 h 22"/>
                <a:gd name="T18" fmla="*/ 1 w 22"/>
                <a:gd name="T19" fmla="*/ 13 h 22"/>
                <a:gd name="T20" fmla="*/ 4 w 22"/>
                <a:gd name="T21" fmla="*/ 19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 h="22">
                  <a:moveTo>
                    <a:pt x="4" y="19"/>
                  </a:moveTo>
                  <a:cubicBezTo>
                    <a:pt x="6" y="21"/>
                    <a:pt x="8" y="22"/>
                    <a:pt x="12" y="22"/>
                  </a:cubicBezTo>
                  <a:cubicBezTo>
                    <a:pt x="15" y="22"/>
                    <a:pt x="17" y="21"/>
                    <a:pt x="19" y="19"/>
                  </a:cubicBezTo>
                  <a:cubicBezTo>
                    <a:pt x="21" y="17"/>
                    <a:pt x="22" y="15"/>
                    <a:pt x="22" y="13"/>
                  </a:cubicBezTo>
                  <a:cubicBezTo>
                    <a:pt x="22" y="12"/>
                    <a:pt x="22" y="12"/>
                    <a:pt x="22" y="11"/>
                  </a:cubicBezTo>
                  <a:cubicBezTo>
                    <a:pt x="22" y="8"/>
                    <a:pt x="21" y="5"/>
                    <a:pt x="19" y="3"/>
                  </a:cubicBezTo>
                  <a:cubicBezTo>
                    <a:pt x="17" y="1"/>
                    <a:pt x="15" y="0"/>
                    <a:pt x="12" y="0"/>
                  </a:cubicBezTo>
                  <a:cubicBezTo>
                    <a:pt x="8" y="0"/>
                    <a:pt x="6" y="1"/>
                    <a:pt x="4" y="3"/>
                  </a:cubicBezTo>
                  <a:cubicBezTo>
                    <a:pt x="1" y="5"/>
                    <a:pt x="0" y="8"/>
                    <a:pt x="0" y="11"/>
                  </a:cubicBezTo>
                  <a:cubicBezTo>
                    <a:pt x="0" y="12"/>
                    <a:pt x="0" y="12"/>
                    <a:pt x="1" y="13"/>
                  </a:cubicBezTo>
                  <a:cubicBezTo>
                    <a:pt x="1" y="15"/>
                    <a:pt x="2" y="17"/>
                    <a:pt x="4" y="19"/>
                  </a:cubicBezTo>
                  <a:close/>
                </a:path>
              </a:pathLst>
            </a:custGeom>
            <a:solidFill>
              <a:schemeClr val="accent2"/>
            </a:solidFill>
            <a:ln>
              <a:noFill/>
            </a:ln>
            <a:extLst/>
          </p:spPr>
          <p:txBody>
            <a:bodyPr vert="horz" wrap="square" lIns="68580" tIns="34290" rIns="68580" bIns="34290" numCol="1" anchor="t" anchorCtr="0" compatLnSpc="1">
              <a:prstTxWarp prst="textNoShape">
                <a:avLst/>
              </a:prstTxWarp>
            </a:bodyPr>
            <a:lstStyle/>
            <a:p>
              <a:endParaRPr lang="en-US" sz="1350"/>
            </a:p>
          </p:txBody>
        </p:sp>
      </p:grpSp>
      <p:grpSp>
        <p:nvGrpSpPr>
          <p:cNvPr id="17" name="Group 16"/>
          <p:cNvGrpSpPr/>
          <p:nvPr/>
        </p:nvGrpSpPr>
        <p:grpSpPr>
          <a:xfrm>
            <a:off x="3258103" y="3688364"/>
            <a:ext cx="161786" cy="349987"/>
            <a:chOff x="2486027" y="2887663"/>
            <a:chExt cx="233363" cy="504826"/>
          </a:xfrm>
        </p:grpSpPr>
        <p:sp>
          <p:nvSpPr>
            <p:cNvPr id="18" name="Freeform 21"/>
            <p:cNvSpPr>
              <a:spLocks/>
            </p:cNvSpPr>
            <p:nvPr/>
          </p:nvSpPr>
          <p:spPr bwMode="auto">
            <a:xfrm>
              <a:off x="2486027" y="2981326"/>
              <a:ext cx="233363" cy="411163"/>
            </a:xfrm>
            <a:custGeom>
              <a:avLst/>
              <a:gdLst>
                <a:gd name="T0" fmla="*/ 62 w 62"/>
                <a:gd name="T1" fmla="*/ 42 h 109"/>
                <a:gd name="T2" fmla="*/ 61 w 62"/>
                <a:gd name="T3" fmla="*/ 39 h 109"/>
                <a:gd name="T4" fmla="*/ 59 w 62"/>
                <a:gd name="T5" fmla="*/ 31 h 109"/>
                <a:gd name="T6" fmla="*/ 58 w 62"/>
                <a:gd name="T7" fmla="*/ 28 h 109"/>
                <a:gd name="T8" fmla="*/ 56 w 62"/>
                <a:gd name="T9" fmla="*/ 21 h 109"/>
                <a:gd name="T10" fmla="*/ 53 w 62"/>
                <a:gd name="T11" fmla="*/ 10 h 109"/>
                <a:gd name="T12" fmla="*/ 48 w 62"/>
                <a:gd name="T13" fmla="*/ 3 h 109"/>
                <a:gd name="T14" fmla="*/ 40 w 62"/>
                <a:gd name="T15" fmla="*/ 0 h 109"/>
                <a:gd name="T16" fmla="*/ 22 w 62"/>
                <a:gd name="T17" fmla="*/ 0 h 109"/>
                <a:gd name="T18" fmla="*/ 15 w 62"/>
                <a:gd name="T19" fmla="*/ 3 h 109"/>
                <a:gd name="T20" fmla="*/ 10 w 62"/>
                <a:gd name="T21" fmla="*/ 10 h 109"/>
                <a:gd name="T22" fmla="*/ 7 w 62"/>
                <a:gd name="T23" fmla="*/ 21 h 109"/>
                <a:gd name="T24" fmla="*/ 5 w 62"/>
                <a:gd name="T25" fmla="*/ 28 h 109"/>
                <a:gd name="T26" fmla="*/ 4 w 62"/>
                <a:gd name="T27" fmla="*/ 31 h 109"/>
                <a:gd name="T28" fmla="*/ 2 w 62"/>
                <a:gd name="T29" fmla="*/ 39 h 109"/>
                <a:gd name="T30" fmla="*/ 1 w 62"/>
                <a:gd name="T31" fmla="*/ 42 h 109"/>
                <a:gd name="T32" fmla="*/ 0 w 62"/>
                <a:gd name="T33" fmla="*/ 44 h 109"/>
                <a:gd name="T34" fmla="*/ 3 w 62"/>
                <a:gd name="T35" fmla="*/ 48 h 109"/>
                <a:gd name="T36" fmla="*/ 4 w 62"/>
                <a:gd name="T37" fmla="*/ 48 h 109"/>
                <a:gd name="T38" fmla="*/ 9 w 62"/>
                <a:gd name="T39" fmla="*/ 45 h 109"/>
                <a:gd name="T40" fmla="*/ 11 w 62"/>
                <a:gd name="T41" fmla="*/ 39 h 109"/>
                <a:gd name="T42" fmla="*/ 14 w 62"/>
                <a:gd name="T43" fmla="*/ 29 h 109"/>
                <a:gd name="T44" fmla="*/ 14 w 62"/>
                <a:gd name="T45" fmla="*/ 28 h 109"/>
                <a:gd name="T46" fmla="*/ 18 w 62"/>
                <a:gd name="T47" fmla="*/ 15 h 109"/>
                <a:gd name="T48" fmla="*/ 20 w 62"/>
                <a:gd name="T49" fmla="*/ 15 h 109"/>
                <a:gd name="T50" fmla="*/ 16 w 62"/>
                <a:gd name="T51" fmla="*/ 28 h 109"/>
                <a:gd name="T52" fmla="*/ 5 w 62"/>
                <a:gd name="T53" fmla="*/ 65 h 109"/>
                <a:gd name="T54" fmla="*/ 20 w 62"/>
                <a:gd name="T55" fmla="*/ 65 h 109"/>
                <a:gd name="T56" fmla="*/ 20 w 62"/>
                <a:gd name="T57" fmla="*/ 82 h 109"/>
                <a:gd name="T58" fmla="*/ 20 w 62"/>
                <a:gd name="T59" fmla="*/ 104 h 109"/>
                <a:gd name="T60" fmla="*/ 21 w 62"/>
                <a:gd name="T61" fmla="*/ 107 h 109"/>
                <a:gd name="T62" fmla="*/ 25 w 62"/>
                <a:gd name="T63" fmla="*/ 109 h 109"/>
                <a:gd name="T64" fmla="*/ 29 w 62"/>
                <a:gd name="T65" fmla="*/ 107 h 109"/>
                <a:gd name="T66" fmla="*/ 30 w 62"/>
                <a:gd name="T67" fmla="*/ 104 h 109"/>
                <a:gd name="T68" fmla="*/ 30 w 62"/>
                <a:gd name="T69" fmla="*/ 82 h 109"/>
                <a:gd name="T70" fmla="*/ 30 w 62"/>
                <a:gd name="T71" fmla="*/ 65 h 109"/>
                <a:gd name="T72" fmla="*/ 33 w 62"/>
                <a:gd name="T73" fmla="*/ 65 h 109"/>
                <a:gd name="T74" fmla="*/ 33 w 62"/>
                <a:gd name="T75" fmla="*/ 82 h 109"/>
                <a:gd name="T76" fmla="*/ 33 w 62"/>
                <a:gd name="T77" fmla="*/ 104 h 109"/>
                <a:gd name="T78" fmla="*/ 34 w 62"/>
                <a:gd name="T79" fmla="*/ 107 h 109"/>
                <a:gd name="T80" fmla="*/ 38 w 62"/>
                <a:gd name="T81" fmla="*/ 109 h 109"/>
                <a:gd name="T82" fmla="*/ 42 w 62"/>
                <a:gd name="T83" fmla="*/ 107 h 109"/>
                <a:gd name="T84" fmla="*/ 43 w 62"/>
                <a:gd name="T85" fmla="*/ 104 h 109"/>
                <a:gd name="T86" fmla="*/ 43 w 62"/>
                <a:gd name="T87" fmla="*/ 82 h 109"/>
                <a:gd name="T88" fmla="*/ 43 w 62"/>
                <a:gd name="T89" fmla="*/ 65 h 109"/>
                <a:gd name="T90" fmla="*/ 57 w 62"/>
                <a:gd name="T91" fmla="*/ 65 h 109"/>
                <a:gd name="T92" fmla="*/ 46 w 62"/>
                <a:gd name="T93" fmla="*/ 28 h 109"/>
                <a:gd name="T94" fmla="*/ 42 w 62"/>
                <a:gd name="T95" fmla="*/ 15 h 109"/>
                <a:gd name="T96" fmla="*/ 45 w 62"/>
                <a:gd name="T97" fmla="*/ 15 h 109"/>
                <a:gd name="T98" fmla="*/ 49 w 62"/>
                <a:gd name="T99" fmla="*/ 28 h 109"/>
                <a:gd name="T100" fmla="*/ 49 w 62"/>
                <a:gd name="T101" fmla="*/ 29 h 109"/>
                <a:gd name="T102" fmla="*/ 52 w 62"/>
                <a:gd name="T103" fmla="*/ 39 h 109"/>
                <a:gd name="T104" fmla="*/ 54 w 62"/>
                <a:gd name="T105" fmla="*/ 45 h 109"/>
                <a:gd name="T106" fmla="*/ 58 w 62"/>
                <a:gd name="T107" fmla="*/ 48 h 109"/>
                <a:gd name="T108" fmla="*/ 59 w 62"/>
                <a:gd name="T109" fmla="*/ 48 h 109"/>
                <a:gd name="T110" fmla="*/ 62 w 62"/>
                <a:gd name="T111" fmla="*/ 44 h 109"/>
                <a:gd name="T112" fmla="*/ 62 w 62"/>
                <a:gd name="T113" fmla="*/ 42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2" h="109">
                  <a:moveTo>
                    <a:pt x="62" y="42"/>
                  </a:moveTo>
                  <a:cubicBezTo>
                    <a:pt x="62" y="42"/>
                    <a:pt x="62" y="41"/>
                    <a:pt x="61" y="39"/>
                  </a:cubicBezTo>
                  <a:cubicBezTo>
                    <a:pt x="60" y="36"/>
                    <a:pt x="60" y="34"/>
                    <a:pt x="59" y="31"/>
                  </a:cubicBezTo>
                  <a:cubicBezTo>
                    <a:pt x="58" y="30"/>
                    <a:pt x="58" y="29"/>
                    <a:pt x="58" y="28"/>
                  </a:cubicBezTo>
                  <a:cubicBezTo>
                    <a:pt x="57" y="26"/>
                    <a:pt x="56" y="23"/>
                    <a:pt x="56" y="21"/>
                  </a:cubicBezTo>
                  <a:cubicBezTo>
                    <a:pt x="55" y="17"/>
                    <a:pt x="54" y="13"/>
                    <a:pt x="53" y="10"/>
                  </a:cubicBezTo>
                  <a:cubicBezTo>
                    <a:pt x="52" y="7"/>
                    <a:pt x="50" y="5"/>
                    <a:pt x="48" y="3"/>
                  </a:cubicBezTo>
                  <a:cubicBezTo>
                    <a:pt x="45" y="1"/>
                    <a:pt x="43" y="0"/>
                    <a:pt x="40" y="0"/>
                  </a:cubicBezTo>
                  <a:cubicBezTo>
                    <a:pt x="22" y="0"/>
                    <a:pt x="22" y="0"/>
                    <a:pt x="22" y="0"/>
                  </a:cubicBezTo>
                  <a:cubicBezTo>
                    <a:pt x="20" y="0"/>
                    <a:pt x="17" y="1"/>
                    <a:pt x="15" y="3"/>
                  </a:cubicBezTo>
                  <a:cubicBezTo>
                    <a:pt x="13" y="5"/>
                    <a:pt x="11" y="7"/>
                    <a:pt x="10" y="10"/>
                  </a:cubicBezTo>
                  <a:cubicBezTo>
                    <a:pt x="9" y="13"/>
                    <a:pt x="8" y="17"/>
                    <a:pt x="7" y="21"/>
                  </a:cubicBezTo>
                  <a:cubicBezTo>
                    <a:pt x="6" y="23"/>
                    <a:pt x="5" y="26"/>
                    <a:pt x="5" y="28"/>
                  </a:cubicBezTo>
                  <a:cubicBezTo>
                    <a:pt x="4" y="29"/>
                    <a:pt x="4" y="30"/>
                    <a:pt x="4" y="31"/>
                  </a:cubicBezTo>
                  <a:cubicBezTo>
                    <a:pt x="3" y="34"/>
                    <a:pt x="2" y="36"/>
                    <a:pt x="2" y="39"/>
                  </a:cubicBezTo>
                  <a:cubicBezTo>
                    <a:pt x="1" y="41"/>
                    <a:pt x="1" y="42"/>
                    <a:pt x="1" y="42"/>
                  </a:cubicBezTo>
                  <a:cubicBezTo>
                    <a:pt x="0" y="43"/>
                    <a:pt x="0" y="43"/>
                    <a:pt x="0" y="44"/>
                  </a:cubicBezTo>
                  <a:cubicBezTo>
                    <a:pt x="0" y="46"/>
                    <a:pt x="1" y="47"/>
                    <a:pt x="3" y="48"/>
                  </a:cubicBezTo>
                  <a:cubicBezTo>
                    <a:pt x="4" y="48"/>
                    <a:pt x="4" y="48"/>
                    <a:pt x="4" y="48"/>
                  </a:cubicBezTo>
                  <a:cubicBezTo>
                    <a:pt x="7" y="48"/>
                    <a:pt x="8" y="47"/>
                    <a:pt x="9" y="45"/>
                  </a:cubicBezTo>
                  <a:cubicBezTo>
                    <a:pt x="9" y="44"/>
                    <a:pt x="10" y="42"/>
                    <a:pt x="11" y="39"/>
                  </a:cubicBezTo>
                  <a:cubicBezTo>
                    <a:pt x="12" y="36"/>
                    <a:pt x="13" y="32"/>
                    <a:pt x="14" y="29"/>
                  </a:cubicBezTo>
                  <a:cubicBezTo>
                    <a:pt x="14" y="29"/>
                    <a:pt x="14" y="28"/>
                    <a:pt x="14" y="28"/>
                  </a:cubicBezTo>
                  <a:cubicBezTo>
                    <a:pt x="15" y="25"/>
                    <a:pt x="16" y="20"/>
                    <a:pt x="18" y="15"/>
                  </a:cubicBezTo>
                  <a:cubicBezTo>
                    <a:pt x="20" y="15"/>
                    <a:pt x="20" y="15"/>
                    <a:pt x="20" y="15"/>
                  </a:cubicBezTo>
                  <a:cubicBezTo>
                    <a:pt x="16" y="28"/>
                    <a:pt x="16" y="28"/>
                    <a:pt x="16" y="28"/>
                  </a:cubicBezTo>
                  <a:cubicBezTo>
                    <a:pt x="5" y="65"/>
                    <a:pt x="5" y="65"/>
                    <a:pt x="5" y="65"/>
                  </a:cubicBezTo>
                  <a:cubicBezTo>
                    <a:pt x="20" y="65"/>
                    <a:pt x="20" y="65"/>
                    <a:pt x="20" y="65"/>
                  </a:cubicBezTo>
                  <a:cubicBezTo>
                    <a:pt x="20" y="82"/>
                    <a:pt x="20" y="82"/>
                    <a:pt x="20" y="82"/>
                  </a:cubicBezTo>
                  <a:cubicBezTo>
                    <a:pt x="20" y="104"/>
                    <a:pt x="20" y="104"/>
                    <a:pt x="20" y="104"/>
                  </a:cubicBezTo>
                  <a:cubicBezTo>
                    <a:pt x="20" y="105"/>
                    <a:pt x="20" y="106"/>
                    <a:pt x="21" y="107"/>
                  </a:cubicBezTo>
                  <a:cubicBezTo>
                    <a:pt x="22" y="108"/>
                    <a:pt x="24" y="109"/>
                    <a:pt x="25" y="109"/>
                  </a:cubicBezTo>
                  <a:cubicBezTo>
                    <a:pt x="27" y="109"/>
                    <a:pt x="28" y="108"/>
                    <a:pt x="29" y="107"/>
                  </a:cubicBezTo>
                  <a:cubicBezTo>
                    <a:pt x="30" y="106"/>
                    <a:pt x="30" y="105"/>
                    <a:pt x="30" y="104"/>
                  </a:cubicBezTo>
                  <a:cubicBezTo>
                    <a:pt x="30" y="82"/>
                    <a:pt x="30" y="82"/>
                    <a:pt x="30" y="82"/>
                  </a:cubicBezTo>
                  <a:cubicBezTo>
                    <a:pt x="30" y="65"/>
                    <a:pt x="30" y="65"/>
                    <a:pt x="30" y="65"/>
                  </a:cubicBezTo>
                  <a:cubicBezTo>
                    <a:pt x="33" y="65"/>
                    <a:pt x="33" y="65"/>
                    <a:pt x="33" y="65"/>
                  </a:cubicBezTo>
                  <a:cubicBezTo>
                    <a:pt x="33" y="82"/>
                    <a:pt x="33" y="82"/>
                    <a:pt x="33" y="82"/>
                  </a:cubicBezTo>
                  <a:cubicBezTo>
                    <a:pt x="33" y="104"/>
                    <a:pt x="33" y="104"/>
                    <a:pt x="33" y="104"/>
                  </a:cubicBezTo>
                  <a:cubicBezTo>
                    <a:pt x="33" y="105"/>
                    <a:pt x="33" y="106"/>
                    <a:pt x="34" y="107"/>
                  </a:cubicBezTo>
                  <a:cubicBezTo>
                    <a:pt x="35" y="108"/>
                    <a:pt x="36" y="109"/>
                    <a:pt x="38" y="109"/>
                  </a:cubicBezTo>
                  <a:cubicBezTo>
                    <a:pt x="39" y="109"/>
                    <a:pt x="41" y="108"/>
                    <a:pt x="42" y="107"/>
                  </a:cubicBezTo>
                  <a:cubicBezTo>
                    <a:pt x="43" y="106"/>
                    <a:pt x="43" y="105"/>
                    <a:pt x="43" y="104"/>
                  </a:cubicBezTo>
                  <a:cubicBezTo>
                    <a:pt x="43" y="82"/>
                    <a:pt x="43" y="82"/>
                    <a:pt x="43" y="82"/>
                  </a:cubicBezTo>
                  <a:cubicBezTo>
                    <a:pt x="43" y="65"/>
                    <a:pt x="43" y="65"/>
                    <a:pt x="43" y="65"/>
                  </a:cubicBezTo>
                  <a:cubicBezTo>
                    <a:pt x="57" y="65"/>
                    <a:pt x="57" y="65"/>
                    <a:pt x="57" y="65"/>
                  </a:cubicBezTo>
                  <a:cubicBezTo>
                    <a:pt x="46" y="28"/>
                    <a:pt x="46" y="28"/>
                    <a:pt x="46" y="28"/>
                  </a:cubicBezTo>
                  <a:cubicBezTo>
                    <a:pt x="42" y="15"/>
                    <a:pt x="42" y="15"/>
                    <a:pt x="42" y="15"/>
                  </a:cubicBezTo>
                  <a:cubicBezTo>
                    <a:pt x="45" y="15"/>
                    <a:pt x="45" y="15"/>
                    <a:pt x="45" y="15"/>
                  </a:cubicBezTo>
                  <a:cubicBezTo>
                    <a:pt x="47" y="20"/>
                    <a:pt x="48" y="25"/>
                    <a:pt x="49" y="28"/>
                  </a:cubicBezTo>
                  <a:cubicBezTo>
                    <a:pt x="49" y="28"/>
                    <a:pt x="49" y="29"/>
                    <a:pt x="49" y="29"/>
                  </a:cubicBezTo>
                  <a:cubicBezTo>
                    <a:pt x="50" y="32"/>
                    <a:pt x="51" y="36"/>
                    <a:pt x="52" y="39"/>
                  </a:cubicBezTo>
                  <a:cubicBezTo>
                    <a:pt x="53" y="42"/>
                    <a:pt x="54" y="44"/>
                    <a:pt x="54" y="45"/>
                  </a:cubicBezTo>
                  <a:cubicBezTo>
                    <a:pt x="54" y="47"/>
                    <a:pt x="56" y="48"/>
                    <a:pt x="58" y="48"/>
                  </a:cubicBezTo>
                  <a:cubicBezTo>
                    <a:pt x="59" y="48"/>
                    <a:pt x="59" y="48"/>
                    <a:pt x="59" y="48"/>
                  </a:cubicBezTo>
                  <a:cubicBezTo>
                    <a:pt x="61" y="47"/>
                    <a:pt x="62" y="46"/>
                    <a:pt x="62" y="44"/>
                  </a:cubicBezTo>
                  <a:lnTo>
                    <a:pt x="62" y="42"/>
                  </a:lnTo>
                  <a:close/>
                </a:path>
              </a:pathLst>
            </a:custGeom>
            <a:solidFill>
              <a:schemeClr val="accent3"/>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9" name="Freeform 22"/>
            <p:cNvSpPr>
              <a:spLocks/>
            </p:cNvSpPr>
            <p:nvPr/>
          </p:nvSpPr>
          <p:spPr bwMode="auto">
            <a:xfrm>
              <a:off x="2560639" y="2887663"/>
              <a:ext cx="82550" cy="82550"/>
            </a:xfrm>
            <a:custGeom>
              <a:avLst/>
              <a:gdLst>
                <a:gd name="T0" fmla="*/ 4 w 22"/>
                <a:gd name="T1" fmla="*/ 19 h 22"/>
                <a:gd name="T2" fmla="*/ 12 w 22"/>
                <a:gd name="T3" fmla="*/ 22 h 22"/>
                <a:gd name="T4" fmla="*/ 19 w 22"/>
                <a:gd name="T5" fmla="*/ 19 h 22"/>
                <a:gd name="T6" fmla="*/ 22 w 22"/>
                <a:gd name="T7" fmla="*/ 13 h 22"/>
                <a:gd name="T8" fmla="*/ 22 w 22"/>
                <a:gd name="T9" fmla="*/ 11 h 22"/>
                <a:gd name="T10" fmla="*/ 19 w 22"/>
                <a:gd name="T11" fmla="*/ 3 h 22"/>
                <a:gd name="T12" fmla="*/ 12 w 22"/>
                <a:gd name="T13" fmla="*/ 0 h 22"/>
                <a:gd name="T14" fmla="*/ 3 w 22"/>
                <a:gd name="T15" fmla="*/ 3 h 22"/>
                <a:gd name="T16" fmla="*/ 0 w 22"/>
                <a:gd name="T17" fmla="*/ 11 h 22"/>
                <a:gd name="T18" fmla="*/ 1 w 22"/>
                <a:gd name="T19" fmla="*/ 13 h 22"/>
                <a:gd name="T20" fmla="*/ 4 w 22"/>
                <a:gd name="T21" fmla="*/ 19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 h="22">
                  <a:moveTo>
                    <a:pt x="4" y="19"/>
                  </a:moveTo>
                  <a:cubicBezTo>
                    <a:pt x="6" y="21"/>
                    <a:pt x="8" y="22"/>
                    <a:pt x="12" y="22"/>
                  </a:cubicBezTo>
                  <a:cubicBezTo>
                    <a:pt x="15" y="22"/>
                    <a:pt x="17" y="21"/>
                    <a:pt x="19" y="19"/>
                  </a:cubicBezTo>
                  <a:cubicBezTo>
                    <a:pt x="21" y="17"/>
                    <a:pt x="22" y="15"/>
                    <a:pt x="22" y="13"/>
                  </a:cubicBezTo>
                  <a:cubicBezTo>
                    <a:pt x="22" y="12"/>
                    <a:pt x="22" y="12"/>
                    <a:pt x="22" y="11"/>
                  </a:cubicBezTo>
                  <a:cubicBezTo>
                    <a:pt x="22" y="8"/>
                    <a:pt x="21" y="5"/>
                    <a:pt x="19" y="3"/>
                  </a:cubicBezTo>
                  <a:cubicBezTo>
                    <a:pt x="17" y="1"/>
                    <a:pt x="15" y="0"/>
                    <a:pt x="12" y="0"/>
                  </a:cubicBezTo>
                  <a:cubicBezTo>
                    <a:pt x="8" y="0"/>
                    <a:pt x="6" y="1"/>
                    <a:pt x="3" y="3"/>
                  </a:cubicBezTo>
                  <a:cubicBezTo>
                    <a:pt x="1" y="5"/>
                    <a:pt x="0" y="8"/>
                    <a:pt x="0" y="11"/>
                  </a:cubicBezTo>
                  <a:cubicBezTo>
                    <a:pt x="0" y="12"/>
                    <a:pt x="0" y="12"/>
                    <a:pt x="1" y="13"/>
                  </a:cubicBezTo>
                  <a:cubicBezTo>
                    <a:pt x="1" y="15"/>
                    <a:pt x="2" y="17"/>
                    <a:pt x="4" y="19"/>
                  </a:cubicBezTo>
                  <a:close/>
                </a:path>
              </a:pathLst>
            </a:custGeom>
            <a:solidFill>
              <a:schemeClr val="accent3"/>
            </a:solidFill>
            <a:ln>
              <a:noFill/>
            </a:ln>
            <a:extLst/>
          </p:spPr>
          <p:txBody>
            <a:bodyPr vert="horz" wrap="square" lIns="68580" tIns="34290" rIns="68580" bIns="34290" numCol="1" anchor="t" anchorCtr="0" compatLnSpc="1">
              <a:prstTxWarp prst="textNoShape">
                <a:avLst/>
              </a:prstTxWarp>
            </a:bodyPr>
            <a:lstStyle/>
            <a:p>
              <a:endParaRPr lang="en-US" sz="1350"/>
            </a:p>
          </p:txBody>
        </p:sp>
      </p:grpSp>
      <p:grpSp>
        <p:nvGrpSpPr>
          <p:cNvPr id="20" name="Group 19"/>
          <p:cNvGrpSpPr/>
          <p:nvPr/>
        </p:nvGrpSpPr>
        <p:grpSpPr>
          <a:xfrm>
            <a:off x="3258103" y="4189130"/>
            <a:ext cx="161786" cy="352188"/>
            <a:chOff x="2486027" y="3609976"/>
            <a:chExt cx="233363" cy="508001"/>
          </a:xfrm>
        </p:grpSpPr>
        <p:sp>
          <p:nvSpPr>
            <p:cNvPr id="21" name="Freeform 23"/>
            <p:cNvSpPr>
              <a:spLocks/>
            </p:cNvSpPr>
            <p:nvPr/>
          </p:nvSpPr>
          <p:spPr bwMode="auto">
            <a:xfrm>
              <a:off x="2486027" y="3708402"/>
              <a:ext cx="233363" cy="409575"/>
            </a:xfrm>
            <a:custGeom>
              <a:avLst/>
              <a:gdLst>
                <a:gd name="T0" fmla="*/ 62 w 62"/>
                <a:gd name="T1" fmla="*/ 42 h 109"/>
                <a:gd name="T2" fmla="*/ 61 w 62"/>
                <a:gd name="T3" fmla="*/ 38 h 109"/>
                <a:gd name="T4" fmla="*/ 59 w 62"/>
                <a:gd name="T5" fmla="*/ 30 h 109"/>
                <a:gd name="T6" fmla="*/ 58 w 62"/>
                <a:gd name="T7" fmla="*/ 28 h 109"/>
                <a:gd name="T8" fmla="*/ 56 w 62"/>
                <a:gd name="T9" fmla="*/ 20 h 109"/>
                <a:gd name="T10" fmla="*/ 53 w 62"/>
                <a:gd name="T11" fmla="*/ 10 h 109"/>
                <a:gd name="T12" fmla="*/ 48 w 62"/>
                <a:gd name="T13" fmla="*/ 3 h 109"/>
                <a:gd name="T14" fmla="*/ 40 w 62"/>
                <a:gd name="T15" fmla="*/ 0 h 109"/>
                <a:gd name="T16" fmla="*/ 22 w 62"/>
                <a:gd name="T17" fmla="*/ 0 h 109"/>
                <a:gd name="T18" fmla="*/ 15 w 62"/>
                <a:gd name="T19" fmla="*/ 3 h 109"/>
                <a:gd name="T20" fmla="*/ 10 w 62"/>
                <a:gd name="T21" fmla="*/ 10 h 109"/>
                <a:gd name="T22" fmla="*/ 7 w 62"/>
                <a:gd name="T23" fmla="*/ 20 h 109"/>
                <a:gd name="T24" fmla="*/ 5 w 62"/>
                <a:gd name="T25" fmla="*/ 28 h 109"/>
                <a:gd name="T26" fmla="*/ 4 w 62"/>
                <a:gd name="T27" fmla="*/ 30 h 109"/>
                <a:gd name="T28" fmla="*/ 2 w 62"/>
                <a:gd name="T29" fmla="*/ 38 h 109"/>
                <a:gd name="T30" fmla="*/ 1 w 62"/>
                <a:gd name="T31" fmla="*/ 42 h 109"/>
                <a:gd name="T32" fmla="*/ 0 w 62"/>
                <a:gd name="T33" fmla="*/ 44 h 109"/>
                <a:gd name="T34" fmla="*/ 3 w 62"/>
                <a:gd name="T35" fmla="*/ 48 h 109"/>
                <a:gd name="T36" fmla="*/ 4 w 62"/>
                <a:gd name="T37" fmla="*/ 48 h 109"/>
                <a:gd name="T38" fmla="*/ 9 w 62"/>
                <a:gd name="T39" fmla="*/ 45 h 109"/>
                <a:gd name="T40" fmla="*/ 11 w 62"/>
                <a:gd name="T41" fmla="*/ 39 h 109"/>
                <a:gd name="T42" fmla="*/ 14 w 62"/>
                <a:gd name="T43" fmla="*/ 28 h 109"/>
                <a:gd name="T44" fmla="*/ 14 w 62"/>
                <a:gd name="T45" fmla="*/ 28 h 109"/>
                <a:gd name="T46" fmla="*/ 18 w 62"/>
                <a:gd name="T47" fmla="*/ 15 h 109"/>
                <a:gd name="T48" fmla="*/ 20 w 62"/>
                <a:gd name="T49" fmla="*/ 15 h 109"/>
                <a:gd name="T50" fmla="*/ 16 w 62"/>
                <a:gd name="T51" fmla="*/ 28 h 109"/>
                <a:gd name="T52" fmla="*/ 5 w 62"/>
                <a:gd name="T53" fmla="*/ 65 h 109"/>
                <a:gd name="T54" fmla="*/ 20 w 62"/>
                <a:gd name="T55" fmla="*/ 65 h 109"/>
                <a:gd name="T56" fmla="*/ 20 w 62"/>
                <a:gd name="T57" fmla="*/ 82 h 109"/>
                <a:gd name="T58" fmla="*/ 20 w 62"/>
                <a:gd name="T59" fmla="*/ 103 h 109"/>
                <a:gd name="T60" fmla="*/ 21 w 62"/>
                <a:gd name="T61" fmla="*/ 107 h 109"/>
                <a:gd name="T62" fmla="*/ 25 w 62"/>
                <a:gd name="T63" fmla="*/ 109 h 109"/>
                <a:gd name="T64" fmla="*/ 29 w 62"/>
                <a:gd name="T65" fmla="*/ 107 h 109"/>
                <a:gd name="T66" fmla="*/ 30 w 62"/>
                <a:gd name="T67" fmla="*/ 103 h 109"/>
                <a:gd name="T68" fmla="*/ 30 w 62"/>
                <a:gd name="T69" fmla="*/ 82 h 109"/>
                <a:gd name="T70" fmla="*/ 30 w 62"/>
                <a:gd name="T71" fmla="*/ 65 h 109"/>
                <a:gd name="T72" fmla="*/ 33 w 62"/>
                <a:gd name="T73" fmla="*/ 65 h 109"/>
                <a:gd name="T74" fmla="*/ 33 w 62"/>
                <a:gd name="T75" fmla="*/ 82 h 109"/>
                <a:gd name="T76" fmla="*/ 33 w 62"/>
                <a:gd name="T77" fmla="*/ 103 h 109"/>
                <a:gd name="T78" fmla="*/ 34 w 62"/>
                <a:gd name="T79" fmla="*/ 107 h 109"/>
                <a:gd name="T80" fmla="*/ 38 w 62"/>
                <a:gd name="T81" fmla="*/ 109 h 109"/>
                <a:gd name="T82" fmla="*/ 42 w 62"/>
                <a:gd name="T83" fmla="*/ 107 h 109"/>
                <a:gd name="T84" fmla="*/ 43 w 62"/>
                <a:gd name="T85" fmla="*/ 103 h 109"/>
                <a:gd name="T86" fmla="*/ 43 w 62"/>
                <a:gd name="T87" fmla="*/ 82 h 109"/>
                <a:gd name="T88" fmla="*/ 43 w 62"/>
                <a:gd name="T89" fmla="*/ 65 h 109"/>
                <a:gd name="T90" fmla="*/ 57 w 62"/>
                <a:gd name="T91" fmla="*/ 65 h 109"/>
                <a:gd name="T92" fmla="*/ 46 w 62"/>
                <a:gd name="T93" fmla="*/ 28 h 109"/>
                <a:gd name="T94" fmla="*/ 42 w 62"/>
                <a:gd name="T95" fmla="*/ 14 h 109"/>
                <a:gd name="T96" fmla="*/ 45 w 62"/>
                <a:gd name="T97" fmla="*/ 14 h 109"/>
                <a:gd name="T98" fmla="*/ 49 w 62"/>
                <a:gd name="T99" fmla="*/ 28 h 109"/>
                <a:gd name="T100" fmla="*/ 49 w 62"/>
                <a:gd name="T101" fmla="*/ 28 h 109"/>
                <a:gd name="T102" fmla="*/ 52 w 62"/>
                <a:gd name="T103" fmla="*/ 39 h 109"/>
                <a:gd name="T104" fmla="*/ 54 w 62"/>
                <a:gd name="T105" fmla="*/ 45 h 109"/>
                <a:gd name="T106" fmla="*/ 58 w 62"/>
                <a:gd name="T107" fmla="*/ 48 h 109"/>
                <a:gd name="T108" fmla="*/ 59 w 62"/>
                <a:gd name="T109" fmla="*/ 48 h 109"/>
                <a:gd name="T110" fmla="*/ 62 w 62"/>
                <a:gd name="T111" fmla="*/ 43 h 109"/>
                <a:gd name="T112" fmla="*/ 62 w 62"/>
                <a:gd name="T113" fmla="*/ 42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2" h="109">
                  <a:moveTo>
                    <a:pt x="62" y="42"/>
                  </a:moveTo>
                  <a:cubicBezTo>
                    <a:pt x="62" y="42"/>
                    <a:pt x="62" y="41"/>
                    <a:pt x="61" y="38"/>
                  </a:cubicBezTo>
                  <a:cubicBezTo>
                    <a:pt x="60" y="36"/>
                    <a:pt x="60" y="34"/>
                    <a:pt x="59" y="30"/>
                  </a:cubicBezTo>
                  <a:cubicBezTo>
                    <a:pt x="58" y="30"/>
                    <a:pt x="58" y="29"/>
                    <a:pt x="58" y="28"/>
                  </a:cubicBezTo>
                  <a:cubicBezTo>
                    <a:pt x="57" y="26"/>
                    <a:pt x="56" y="23"/>
                    <a:pt x="56" y="20"/>
                  </a:cubicBezTo>
                  <a:cubicBezTo>
                    <a:pt x="55" y="17"/>
                    <a:pt x="54" y="13"/>
                    <a:pt x="53" y="10"/>
                  </a:cubicBezTo>
                  <a:cubicBezTo>
                    <a:pt x="52" y="7"/>
                    <a:pt x="50" y="5"/>
                    <a:pt x="48" y="3"/>
                  </a:cubicBezTo>
                  <a:cubicBezTo>
                    <a:pt x="45" y="1"/>
                    <a:pt x="43" y="0"/>
                    <a:pt x="40" y="0"/>
                  </a:cubicBezTo>
                  <a:cubicBezTo>
                    <a:pt x="22" y="0"/>
                    <a:pt x="22" y="0"/>
                    <a:pt x="22" y="0"/>
                  </a:cubicBezTo>
                  <a:cubicBezTo>
                    <a:pt x="20" y="0"/>
                    <a:pt x="17" y="1"/>
                    <a:pt x="15" y="3"/>
                  </a:cubicBezTo>
                  <a:cubicBezTo>
                    <a:pt x="13" y="5"/>
                    <a:pt x="11" y="7"/>
                    <a:pt x="10" y="10"/>
                  </a:cubicBezTo>
                  <a:cubicBezTo>
                    <a:pt x="9" y="13"/>
                    <a:pt x="8" y="17"/>
                    <a:pt x="7" y="20"/>
                  </a:cubicBezTo>
                  <a:cubicBezTo>
                    <a:pt x="6" y="23"/>
                    <a:pt x="5" y="26"/>
                    <a:pt x="5" y="28"/>
                  </a:cubicBezTo>
                  <a:cubicBezTo>
                    <a:pt x="4" y="29"/>
                    <a:pt x="4" y="30"/>
                    <a:pt x="4" y="30"/>
                  </a:cubicBezTo>
                  <a:cubicBezTo>
                    <a:pt x="3" y="34"/>
                    <a:pt x="2" y="36"/>
                    <a:pt x="2" y="38"/>
                  </a:cubicBezTo>
                  <a:cubicBezTo>
                    <a:pt x="1" y="41"/>
                    <a:pt x="1" y="42"/>
                    <a:pt x="1" y="42"/>
                  </a:cubicBezTo>
                  <a:cubicBezTo>
                    <a:pt x="0" y="43"/>
                    <a:pt x="0" y="43"/>
                    <a:pt x="0" y="44"/>
                  </a:cubicBezTo>
                  <a:cubicBezTo>
                    <a:pt x="0" y="45"/>
                    <a:pt x="1" y="47"/>
                    <a:pt x="3" y="48"/>
                  </a:cubicBezTo>
                  <a:cubicBezTo>
                    <a:pt x="4" y="48"/>
                    <a:pt x="4" y="48"/>
                    <a:pt x="4" y="48"/>
                  </a:cubicBezTo>
                  <a:cubicBezTo>
                    <a:pt x="7" y="48"/>
                    <a:pt x="8" y="47"/>
                    <a:pt x="9" y="45"/>
                  </a:cubicBezTo>
                  <a:cubicBezTo>
                    <a:pt x="9" y="44"/>
                    <a:pt x="10" y="42"/>
                    <a:pt x="11" y="39"/>
                  </a:cubicBezTo>
                  <a:cubicBezTo>
                    <a:pt x="12" y="35"/>
                    <a:pt x="13" y="32"/>
                    <a:pt x="14" y="28"/>
                  </a:cubicBezTo>
                  <a:cubicBezTo>
                    <a:pt x="14" y="28"/>
                    <a:pt x="14" y="28"/>
                    <a:pt x="14" y="28"/>
                  </a:cubicBezTo>
                  <a:cubicBezTo>
                    <a:pt x="15" y="25"/>
                    <a:pt x="16" y="20"/>
                    <a:pt x="18" y="15"/>
                  </a:cubicBezTo>
                  <a:cubicBezTo>
                    <a:pt x="20" y="15"/>
                    <a:pt x="20" y="15"/>
                    <a:pt x="20" y="15"/>
                  </a:cubicBezTo>
                  <a:cubicBezTo>
                    <a:pt x="16" y="28"/>
                    <a:pt x="16" y="28"/>
                    <a:pt x="16" y="28"/>
                  </a:cubicBezTo>
                  <a:cubicBezTo>
                    <a:pt x="5" y="65"/>
                    <a:pt x="5" y="65"/>
                    <a:pt x="5" y="65"/>
                  </a:cubicBezTo>
                  <a:cubicBezTo>
                    <a:pt x="20" y="65"/>
                    <a:pt x="20" y="65"/>
                    <a:pt x="20" y="65"/>
                  </a:cubicBezTo>
                  <a:cubicBezTo>
                    <a:pt x="20" y="82"/>
                    <a:pt x="20" y="82"/>
                    <a:pt x="20" y="82"/>
                  </a:cubicBezTo>
                  <a:cubicBezTo>
                    <a:pt x="20" y="103"/>
                    <a:pt x="20" y="103"/>
                    <a:pt x="20" y="103"/>
                  </a:cubicBezTo>
                  <a:cubicBezTo>
                    <a:pt x="20" y="105"/>
                    <a:pt x="20" y="106"/>
                    <a:pt x="21" y="107"/>
                  </a:cubicBezTo>
                  <a:cubicBezTo>
                    <a:pt x="22" y="108"/>
                    <a:pt x="24" y="109"/>
                    <a:pt x="25" y="109"/>
                  </a:cubicBezTo>
                  <a:cubicBezTo>
                    <a:pt x="27" y="109"/>
                    <a:pt x="28" y="108"/>
                    <a:pt x="29" y="107"/>
                  </a:cubicBezTo>
                  <a:cubicBezTo>
                    <a:pt x="30" y="106"/>
                    <a:pt x="30" y="105"/>
                    <a:pt x="30" y="103"/>
                  </a:cubicBezTo>
                  <a:cubicBezTo>
                    <a:pt x="30" y="82"/>
                    <a:pt x="30" y="82"/>
                    <a:pt x="30" y="82"/>
                  </a:cubicBezTo>
                  <a:cubicBezTo>
                    <a:pt x="30" y="65"/>
                    <a:pt x="30" y="65"/>
                    <a:pt x="30" y="65"/>
                  </a:cubicBezTo>
                  <a:cubicBezTo>
                    <a:pt x="33" y="65"/>
                    <a:pt x="33" y="65"/>
                    <a:pt x="33" y="65"/>
                  </a:cubicBezTo>
                  <a:cubicBezTo>
                    <a:pt x="33" y="82"/>
                    <a:pt x="33" y="82"/>
                    <a:pt x="33" y="82"/>
                  </a:cubicBezTo>
                  <a:cubicBezTo>
                    <a:pt x="33" y="103"/>
                    <a:pt x="33" y="103"/>
                    <a:pt x="33" y="103"/>
                  </a:cubicBezTo>
                  <a:cubicBezTo>
                    <a:pt x="33" y="105"/>
                    <a:pt x="33" y="106"/>
                    <a:pt x="34" y="107"/>
                  </a:cubicBezTo>
                  <a:cubicBezTo>
                    <a:pt x="35" y="108"/>
                    <a:pt x="36" y="109"/>
                    <a:pt x="38" y="109"/>
                  </a:cubicBezTo>
                  <a:cubicBezTo>
                    <a:pt x="39" y="109"/>
                    <a:pt x="41" y="108"/>
                    <a:pt x="42" y="107"/>
                  </a:cubicBezTo>
                  <a:cubicBezTo>
                    <a:pt x="43" y="106"/>
                    <a:pt x="43" y="105"/>
                    <a:pt x="43" y="103"/>
                  </a:cubicBezTo>
                  <a:cubicBezTo>
                    <a:pt x="43" y="82"/>
                    <a:pt x="43" y="82"/>
                    <a:pt x="43" y="82"/>
                  </a:cubicBezTo>
                  <a:cubicBezTo>
                    <a:pt x="43" y="65"/>
                    <a:pt x="43" y="65"/>
                    <a:pt x="43" y="65"/>
                  </a:cubicBezTo>
                  <a:cubicBezTo>
                    <a:pt x="57" y="65"/>
                    <a:pt x="57" y="65"/>
                    <a:pt x="57" y="65"/>
                  </a:cubicBezTo>
                  <a:cubicBezTo>
                    <a:pt x="46" y="28"/>
                    <a:pt x="46" y="28"/>
                    <a:pt x="46" y="28"/>
                  </a:cubicBezTo>
                  <a:cubicBezTo>
                    <a:pt x="42" y="14"/>
                    <a:pt x="42" y="14"/>
                    <a:pt x="42" y="14"/>
                  </a:cubicBezTo>
                  <a:cubicBezTo>
                    <a:pt x="45" y="14"/>
                    <a:pt x="45" y="14"/>
                    <a:pt x="45" y="14"/>
                  </a:cubicBezTo>
                  <a:cubicBezTo>
                    <a:pt x="47" y="20"/>
                    <a:pt x="48" y="25"/>
                    <a:pt x="49" y="28"/>
                  </a:cubicBezTo>
                  <a:cubicBezTo>
                    <a:pt x="49" y="28"/>
                    <a:pt x="49" y="28"/>
                    <a:pt x="49" y="28"/>
                  </a:cubicBezTo>
                  <a:cubicBezTo>
                    <a:pt x="50" y="32"/>
                    <a:pt x="51" y="35"/>
                    <a:pt x="52" y="39"/>
                  </a:cubicBezTo>
                  <a:cubicBezTo>
                    <a:pt x="53" y="42"/>
                    <a:pt x="54" y="44"/>
                    <a:pt x="54" y="45"/>
                  </a:cubicBezTo>
                  <a:cubicBezTo>
                    <a:pt x="54" y="47"/>
                    <a:pt x="56" y="48"/>
                    <a:pt x="58" y="48"/>
                  </a:cubicBezTo>
                  <a:cubicBezTo>
                    <a:pt x="59" y="48"/>
                    <a:pt x="59" y="48"/>
                    <a:pt x="59" y="48"/>
                  </a:cubicBezTo>
                  <a:cubicBezTo>
                    <a:pt x="61" y="47"/>
                    <a:pt x="62" y="46"/>
                    <a:pt x="62" y="43"/>
                  </a:cubicBezTo>
                  <a:lnTo>
                    <a:pt x="62" y="42"/>
                  </a:lnTo>
                  <a:close/>
                </a:path>
              </a:pathLst>
            </a:custGeom>
            <a:solidFill>
              <a:schemeClr val="accent4"/>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22" name="Freeform 24"/>
            <p:cNvSpPr>
              <a:spLocks/>
            </p:cNvSpPr>
            <p:nvPr/>
          </p:nvSpPr>
          <p:spPr bwMode="auto">
            <a:xfrm>
              <a:off x="2560639" y="3609976"/>
              <a:ext cx="82550" cy="82550"/>
            </a:xfrm>
            <a:custGeom>
              <a:avLst/>
              <a:gdLst>
                <a:gd name="T0" fmla="*/ 4 w 22"/>
                <a:gd name="T1" fmla="*/ 19 h 22"/>
                <a:gd name="T2" fmla="*/ 12 w 22"/>
                <a:gd name="T3" fmla="*/ 22 h 22"/>
                <a:gd name="T4" fmla="*/ 19 w 22"/>
                <a:gd name="T5" fmla="*/ 19 h 22"/>
                <a:gd name="T6" fmla="*/ 22 w 22"/>
                <a:gd name="T7" fmla="*/ 14 h 22"/>
                <a:gd name="T8" fmla="*/ 22 w 22"/>
                <a:gd name="T9" fmla="*/ 11 h 22"/>
                <a:gd name="T10" fmla="*/ 19 w 22"/>
                <a:gd name="T11" fmla="*/ 4 h 22"/>
                <a:gd name="T12" fmla="*/ 12 w 22"/>
                <a:gd name="T13" fmla="*/ 0 h 22"/>
                <a:gd name="T14" fmla="*/ 3 w 22"/>
                <a:gd name="T15" fmla="*/ 4 h 22"/>
                <a:gd name="T16" fmla="*/ 0 w 22"/>
                <a:gd name="T17" fmla="*/ 11 h 22"/>
                <a:gd name="T18" fmla="*/ 1 w 22"/>
                <a:gd name="T19" fmla="*/ 14 h 22"/>
                <a:gd name="T20" fmla="*/ 4 w 22"/>
                <a:gd name="T21" fmla="*/ 19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 h="22">
                  <a:moveTo>
                    <a:pt x="4" y="19"/>
                  </a:moveTo>
                  <a:cubicBezTo>
                    <a:pt x="6" y="21"/>
                    <a:pt x="8" y="22"/>
                    <a:pt x="12" y="22"/>
                  </a:cubicBezTo>
                  <a:cubicBezTo>
                    <a:pt x="15" y="22"/>
                    <a:pt x="17" y="21"/>
                    <a:pt x="19" y="19"/>
                  </a:cubicBezTo>
                  <a:cubicBezTo>
                    <a:pt x="21" y="18"/>
                    <a:pt x="22" y="16"/>
                    <a:pt x="22" y="14"/>
                  </a:cubicBezTo>
                  <a:cubicBezTo>
                    <a:pt x="22" y="13"/>
                    <a:pt x="22" y="12"/>
                    <a:pt x="22" y="11"/>
                  </a:cubicBezTo>
                  <a:cubicBezTo>
                    <a:pt x="22" y="8"/>
                    <a:pt x="21" y="6"/>
                    <a:pt x="19" y="4"/>
                  </a:cubicBezTo>
                  <a:cubicBezTo>
                    <a:pt x="17" y="2"/>
                    <a:pt x="15" y="0"/>
                    <a:pt x="12" y="0"/>
                  </a:cubicBezTo>
                  <a:cubicBezTo>
                    <a:pt x="8" y="0"/>
                    <a:pt x="6" y="2"/>
                    <a:pt x="3" y="4"/>
                  </a:cubicBezTo>
                  <a:cubicBezTo>
                    <a:pt x="1" y="6"/>
                    <a:pt x="0" y="8"/>
                    <a:pt x="0" y="11"/>
                  </a:cubicBezTo>
                  <a:cubicBezTo>
                    <a:pt x="0" y="12"/>
                    <a:pt x="0" y="13"/>
                    <a:pt x="1" y="14"/>
                  </a:cubicBezTo>
                  <a:cubicBezTo>
                    <a:pt x="1" y="16"/>
                    <a:pt x="2" y="18"/>
                    <a:pt x="4" y="19"/>
                  </a:cubicBezTo>
                  <a:close/>
                </a:path>
              </a:pathLst>
            </a:custGeom>
            <a:solidFill>
              <a:schemeClr val="accent4"/>
            </a:solidFill>
            <a:ln>
              <a:noFill/>
            </a:ln>
            <a:extLst/>
          </p:spPr>
          <p:txBody>
            <a:bodyPr vert="horz" wrap="square" lIns="68580" tIns="34290" rIns="68580" bIns="34290" numCol="1" anchor="t" anchorCtr="0" compatLnSpc="1">
              <a:prstTxWarp prst="textNoShape">
                <a:avLst/>
              </a:prstTxWarp>
            </a:bodyPr>
            <a:lstStyle/>
            <a:p>
              <a:endParaRPr lang="en-US" sz="1350"/>
            </a:p>
          </p:txBody>
        </p:sp>
      </p:grpSp>
      <p:sp>
        <p:nvSpPr>
          <p:cNvPr id="23" name="Freeform 25"/>
          <p:cNvSpPr>
            <a:spLocks/>
          </p:cNvSpPr>
          <p:nvPr/>
        </p:nvSpPr>
        <p:spPr bwMode="auto">
          <a:xfrm>
            <a:off x="2958743" y="2528347"/>
            <a:ext cx="351087" cy="2163751"/>
          </a:xfrm>
          <a:custGeom>
            <a:avLst/>
            <a:gdLst>
              <a:gd name="T0" fmla="*/ 121 w 319"/>
              <a:gd name="T1" fmla="*/ 19 h 1966"/>
              <a:gd name="T2" fmla="*/ 319 w 319"/>
              <a:gd name="T3" fmla="*/ 19 h 1966"/>
              <a:gd name="T4" fmla="*/ 319 w 319"/>
              <a:gd name="T5" fmla="*/ 0 h 1966"/>
              <a:gd name="T6" fmla="*/ 102 w 319"/>
              <a:gd name="T7" fmla="*/ 0 h 1966"/>
              <a:gd name="T8" fmla="*/ 102 w 319"/>
              <a:gd name="T9" fmla="*/ 886 h 1966"/>
              <a:gd name="T10" fmla="*/ 0 w 319"/>
              <a:gd name="T11" fmla="*/ 983 h 1966"/>
              <a:gd name="T12" fmla="*/ 102 w 319"/>
              <a:gd name="T13" fmla="*/ 1080 h 1966"/>
              <a:gd name="T14" fmla="*/ 102 w 319"/>
              <a:gd name="T15" fmla="*/ 1966 h 1966"/>
              <a:gd name="T16" fmla="*/ 319 w 319"/>
              <a:gd name="T17" fmla="*/ 1966 h 1966"/>
              <a:gd name="T18" fmla="*/ 319 w 319"/>
              <a:gd name="T19" fmla="*/ 1947 h 1966"/>
              <a:gd name="T20" fmla="*/ 121 w 319"/>
              <a:gd name="T21" fmla="*/ 1947 h 1966"/>
              <a:gd name="T22" fmla="*/ 121 w 319"/>
              <a:gd name="T23" fmla="*/ 1073 h 1966"/>
              <a:gd name="T24" fmla="*/ 26 w 319"/>
              <a:gd name="T25" fmla="*/ 983 h 1966"/>
              <a:gd name="T26" fmla="*/ 121 w 319"/>
              <a:gd name="T27" fmla="*/ 893 h 1966"/>
              <a:gd name="T28" fmla="*/ 121 w 319"/>
              <a:gd name="T29" fmla="*/ 19 h 19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19" h="1966">
                <a:moveTo>
                  <a:pt x="121" y="19"/>
                </a:moveTo>
                <a:lnTo>
                  <a:pt x="319" y="19"/>
                </a:lnTo>
                <a:lnTo>
                  <a:pt x="319" y="0"/>
                </a:lnTo>
                <a:lnTo>
                  <a:pt x="102" y="0"/>
                </a:lnTo>
                <a:lnTo>
                  <a:pt x="102" y="886"/>
                </a:lnTo>
                <a:lnTo>
                  <a:pt x="0" y="983"/>
                </a:lnTo>
                <a:lnTo>
                  <a:pt x="102" y="1080"/>
                </a:lnTo>
                <a:lnTo>
                  <a:pt x="102" y="1966"/>
                </a:lnTo>
                <a:lnTo>
                  <a:pt x="319" y="1966"/>
                </a:lnTo>
                <a:lnTo>
                  <a:pt x="319" y="1947"/>
                </a:lnTo>
                <a:lnTo>
                  <a:pt x="121" y="1947"/>
                </a:lnTo>
                <a:lnTo>
                  <a:pt x="121" y="1073"/>
                </a:lnTo>
                <a:lnTo>
                  <a:pt x="26" y="983"/>
                </a:lnTo>
                <a:lnTo>
                  <a:pt x="121" y="893"/>
                </a:lnTo>
                <a:lnTo>
                  <a:pt x="121" y="19"/>
                </a:lnTo>
                <a:close/>
              </a:path>
            </a:pathLst>
          </a:custGeom>
          <a:solidFill>
            <a:schemeClr val="accent6"/>
          </a:solidFill>
          <a:ln>
            <a:noFill/>
          </a:ln>
          <a:extLst/>
        </p:spPr>
        <p:txBody>
          <a:bodyPr vert="horz" wrap="square" lIns="68580" tIns="34290" rIns="68580" bIns="34290" numCol="1" anchor="t" anchorCtr="0" compatLnSpc="1">
            <a:prstTxWarp prst="textNoShape">
              <a:avLst/>
            </a:prstTxWarp>
          </a:bodyPr>
          <a:lstStyle/>
          <a:p>
            <a:endParaRPr lang="en-US" sz="1350"/>
          </a:p>
        </p:txBody>
      </p:sp>
      <p:grpSp>
        <p:nvGrpSpPr>
          <p:cNvPr id="24" name="Group 23"/>
          <p:cNvGrpSpPr/>
          <p:nvPr/>
        </p:nvGrpSpPr>
        <p:grpSpPr>
          <a:xfrm>
            <a:off x="4642250" y="2446904"/>
            <a:ext cx="914587" cy="2326638"/>
            <a:chOff x="4901850" y="1096963"/>
            <a:chExt cx="1319213" cy="3355976"/>
          </a:xfrm>
        </p:grpSpPr>
        <p:sp>
          <p:nvSpPr>
            <p:cNvPr id="25" name="Freeform 26"/>
            <p:cNvSpPr>
              <a:spLocks/>
            </p:cNvSpPr>
            <p:nvPr/>
          </p:nvSpPr>
          <p:spPr bwMode="auto">
            <a:xfrm>
              <a:off x="5203475" y="4117976"/>
              <a:ext cx="325438" cy="334963"/>
            </a:xfrm>
            <a:custGeom>
              <a:avLst/>
              <a:gdLst>
                <a:gd name="T0" fmla="*/ 14 w 87"/>
                <a:gd name="T1" fmla="*/ 77 h 89"/>
                <a:gd name="T2" fmla="*/ 44 w 87"/>
                <a:gd name="T3" fmla="*/ 89 h 89"/>
                <a:gd name="T4" fmla="*/ 74 w 87"/>
                <a:gd name="T5" fmla="*/ 77 h 89"/>
                <a:gd name="T6" fmla="*/ 87 w 87"/>
                <a:gd name="T7" fmla="*/ 48 h 89"/>
                <a:gd name="T8" fmla="*/ 87 w 87"/>
                <a:gd name="T9" fmla="*/ 0 h 89"/>
                <a:gd name="T10" fmla="*/ 0 w 87"/>
                <a:gd name="T11" fmla="*/ 0 h 89"/>
                <a:gd name="T12" fmla="*/ 0 w 87"/>
                <a:gd name="T13" fmla="*/ 48 h 89"/>
                <a:gd name="T14" fmla="*/ 14 w 87"/>
                <a:gd name="T15" fmla="*/ 77 h 8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7" h="89">
                  <a:moveTo>
                    <a:pt x="14" y="77"/>
                  </a:moveTo>
                  <a:cubicBezTo>
                    <a:pt x="22" y="85"/>
                    <a:pt x="33" y="89"/>
                    <a:pt x="44" y="89"/>
                  </a:cubicBezTo>
                  <a:cubicBezTo>
                    <a:pt x="56" y="89"/>
                    <a:pt x="66" y="85"/>
                    <a:pt x="74" y="77"/>
                  </a:cubicBezTo>
                  <a:cubicBezTo>
                    <a:pt x="83" y="69"/>
                    <a:pt x="87" y="59"/>
                    <a:pt x="87" y="48"/>
                  </a:cubicBezTo>
                  <a:cubicBezTo>
                    <a:pt x="87" y="0"/>
                    <a:pt x="87" y="0"/>
                    <a:pt x="87" y="0"/>
                  </a:cubicBezTo>
                  <a:cubicBezTo>
                    <a:pt x="0" y="0"/>
                    <a:pt x="0" y="0"/>
                    <a:pt x="0" y="0"/>
                  </a:cubicBezTo>
                  <a:cubicBezTo>
                    <a:pt x="0" y="48"/>
                    <a:pt x="0" y="48"/>
                    <a:pt x="0" y="48"/>
                  </a:cubicBezTo>
                  <a:cubicBezTo>
                    <a:pt x="0" y="59"/>
                    <a:pt x="5" y="69"/>
                    <a:pt x="14" y="77"/>
                  </a:cubicBezTo>
                  <a:close/>
                </a:path>
              </a:pathLst>
            </a:custGeom>
            <a:solidFill>
              <a:schemeClr val="accent4"/>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26" name="Freeform 27"/>
            <p:cNvSpPr>
              <a:spLocks/>
            </p:cNvSpPr>
            <p:nvPr/>
          </p:nvSpPr>
          <p:spPr bwMode="auto">
            <a:xfrm>
              <a:off x="5597175" y="4117976"/>
              <a:ext cx="319087" cy="334963"/>
            </a:xfrm>
            <a:custGeom>
              <a:avLst/>
              <a:gdLst>
                <a:gd name="T0" fmla="*/ 0 w 85"/>
                <a:gd name="T1" fmla="*/ 0 h 89"/>
                <a:gd name="T2" fmla="*/ 0 w 85"/>
                <a:gd name="T3" fmla="*/ 48 h 89"/>
                <a:gd name="T4" fmla="*/ 13 w 85"/>
                <a:gd name="T5" fmla="*/ 77 h 89"/>
                <a:gd name="T6" fmla="*/ 44 w 85"/>
                <a:gd name="T7" fmla="*/ 89 h 89"/>
                <a:gd name="T8" fmla="*/ 73 w 85"/>
                <a:gd name="T9" fmla="*/ 77 h 89"/>
                <a:gd name="T10" fmla="*/ 85 w 85"/>
                <a:gd name="T11" fmla="*/ 48 h 89"/>
                <a:gd name="T12" fmla="*/ 85 w 85"/>
                <a:gd name="T13" fmla="*/ 0 h 89"/>
                <a:gd name="T14" fmla="*/ 0 w 85"/>
                <a:gd name="T15" fmla="*/ 0 h 8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5" h="89">
                  <a:moveTo>
                    <a:pt x="0" y="0"/>
                  </a:moveTo>
                  <a:cubicBezTo>
                    <a:pt x="0" y="48"/>
                    <a:pt x="0" y="48"/>
                    <a:pt x="0" y="48"/>
                  </a:cubicBezTo>
                  <a:cubicBezTo>
                    <a:pt x="0" y="59"/>
                    <a:pt x="5" y="69"/>
                    <a:pt x="13" y="77"/>
                  </a:cubicBezTo>
                  <a:cubicBezTo>
                    <a:pt x="21" y="85"/>
                    <a:pt x="31" y="89"/>
                    <a:pt x="44" y="89"/>
                  </a:cubicBezTo>
                  <a:cubicBezTo>
                    <a:pt x="55" y="89"/>
                    <a:pt x="65" y="85"/>
                    <a:pt x="73" y="77"/>
                  </a:cubicBezTo>
                  <a:cubicBezTo>
                    <a:pt x="81" y="69"/>
                    <a:pt x="85" y="59"/>
                    <a:pt x="85" y="48"/>
                  </a:cubicBezTo>
                  <a:cubicBezTo>
                    <a:pt x="85" y="0"/>
                    <a:pt x="85" y="0"/>
                    <a:pt x="85" y="0"/>
                  </a:cubicBezTo>
                  <a:lnTo>
                    <a:pt x="0" y="0"/>
                  </a:lnTo>
                  <a:close/>
                </a:path>
              </a:pathLst>
            </a:custGeom>
            <a:solidFill>
              <a:schemeClr val="accent4"/>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27" name="Rectangle 28"/>
            <p:cNvSpPr>
              <a:spLocks noChangeArrowheads="1"/>
            </p:cNvSpPr>
            <p:nvPr/>
          </p:nvSpPr>
          <p:spPr bwMode="auto">
            <a:xfrm>
              <a:off x="5203475" y="3109914"/>
              <a:ext cx="325438" cy="1008063"/>
            </a:xfrm>
            <a:prstGeom prst="rect">
              <a:avLst/>
            </a:prstGeom>
            <a:solidFill>
              <a:schemeClr val="accent3"/>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28" name="Rectangle 29"/>
            <p:cNvSpPr>
              <a:spLocks noChangeArrowheads="1"/>
            </p:cNvSpPr>
            <p:nvPr/>
          </p:nvSpPr>
          <p:spPr bwMode="auto">
            <a:xfrm>
              <a:off x="5597175" y="3109914"/>
              <a:ext cx="319087" cy="1008063"/>
            </a:xfrm>
            <a:prstGeom prst="rect">
              <a:avLst/>
            </a:prstGeom>
            <a:solidFill>
              <a:schemeClr val="accent3"/>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29" name="Freeform 30"/>
            <p:cNvSpPr>
              <a:spLocks/>
            </p:cNvSpPr>
            <p:nvPr/>
          </p:nvSpPr>
          <p:spPr bwMode="auto">
            <a:xfrm>
              <a:off x="4901850" y="1770063"/>
              <a:ext cx="1319213" cy="1339850"/>
            </a:xfrm>
            <a:custGeom>
              <a:avLst/>
              <a:gdLst>
                <a:gd name="T0" fmla="*/ 28 w 351"/>
                <a:gd name="T1" fmla="*/ 14 h 356"/>
                <a:gd name="T2" fmla="*/ 0 w 351"/>
                <a:gd name="T3" fmla="*/ 80 h 356"/>
                <a:gd name="T4" fmla="*/ 0 w 351"/>
                <a:gd name="T5" fmla="*/ 309 h 356"/>
                <a:gd name="T6" fmla="*/ 9 w 351"/>
                <a:gd name="T7" fmla="*/ 332 h 356"/>
                <a:gd name="T8" fmla="*/ 32 w 351"/>
                <a:gd name="T9" fmla="*/ 341 h 356"/>
                <a:gd name="T10" fmla="*/ 55 w 351"/>
                <a:gd name="T11" fmla="*/ 332 h 356"/>
                <a:gd name="T12" fmla="*/ 63 w 351"/>
                <a:gd name="T13" fmla="*/ 309 h 356"/>
                <a:gd name="T14" fmla="*/ 63 w 351"/>
                <a:gd name="T15" fmla="*/ 104 h 356"/>
                <a:gd name="T16" fmla="*/ 80 w 351"/>
                <a:gd name="T17" fmla="*/ 104 h 356"/>
                <a:gd name="T18" fmla="*/ 80 w 351"/>
                <a:gd name="T19" fmla="*/ 356 h 356"/>
                <a:gd name="T20" fmla="*/ 167 w 351"/>
                <a:gd name="T21" fmla="*/ 356 h 356"/>
                <a:gd name="T22" fmla="*/ 167 w 351"/>
                <a:gd name="T23" fmla="*/ 343 h 356"/>
                <a:gd name="T24" fmla="*/ 185 w 351"/>
                <a:gd name="T25" fmla="*/ 343 h 356"/>
                <a:gd name="T26" fmla="*/ 185 w 351"/>
                <a:gd name="T27" fmla="*/ 356 h 356"/>
                <a:gd name="T28" fmla="*/ 270 w 351"/>
                <a:gd name="T29" fmla="*/ 356 h 356"/>
                <a:gd name="T30" fmla="*/ 270 w 351"/>
                <a:gd name="T31" fmla="*/ 104 h 356"/>
                <a:gd name="T32" fmla="*/ 287 w 351"/>
                <a:gd name="T33" fmla="*/ 104 h 356"/>
                <a:gd name="T34" fmla="*/ 287 w 351"/>
                <a:gd name="T35" fmla="*/ 309 h 356"/>
                <a:gd name="T36" fmla="*/ 296 w 351"/>
                <a:gd name="T37" fmla="*/ 332 h 356"/>
                <a:gd name="T38" fmla="*/ 319 w 351"/>
                <a:gd name="T39" fmla="*/ 341 h 356"/>
                <a:gd name="T40" fmla="*/ 342 w 351"/>
                <a:gd name="T41" fmla="*/ 332 h 356"/>
                <a:gd name="T42" fmla="*/ 351 w 351"/>
                <a:gd name="T43" fmla="*/ 309 h 356"/>
                <a:gd name="T44" fmla="*/ 351 w 351"/>
                <a:gd name="T45" fmla="*/ 80 h 356"/>
                <a:gd name="T46" fmla="*/ 323 w 351"/>
                <a:gd name="T47" fmla="*/ 14 h 356"/>
                <a:gd name="T48" fmla="*/ 306 w 351"/>
                <a:gd name="T49" fmla="*/ 0 h 356"/>
                <a:gd name="T50" fmla="*/ 45 w 351"/>
                <a:gd name="T51" fmla="*/ 0 h 356"/>
                <a:gd name="T52" fmla="*/ 28 w 351"/>
                <a:gd name="T53" fmla="*/ 14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51" h="356">
                  <a:moveTo>
                    <a:pt x="28" y="14"/>
                  </a:moveTo>
                  <a:cubicBezTo>
                    <a:pt x="9" y="33"/>
                    <a:pt x="0" y="55"/>
                    <a:pt x="0" y="80"/>
                  </a:cubicBezTo>
                  <a:cubicBezTo>
                    <a:pt x="0" y="309"/>
                    <a:pt x="0" y="309"/>
                    <a:pt x="0" y="309"/>
                  </a:cubicBezTo>
                  <a:cubicBezTo>
                    <a:pt x="0" y="318"/>
                    <a:pt x="2" y="326"/>
                    <a:pt x="9" y="332"/>
                  </a:cubicBezTo>
                  <a:cubicBezTo>
                    <a:pt x="15" y="338"/>
                    <a:pt x="23" y="341"/>
                    <a:pt x="32" y="341"/>
                  </a:cubicBezTo>
                  <a:cubicBezTo>
                    <a:pt x="42" y="341"/>
                    <a:pt x="49" y="338"/>
                    <a:pt x="55" y="332"/>
                  </a:cubicBezTo>
                  <a:cubicBezTo>
                    <a:pt x="61" y="326"/>
                    <a:pt x="63" y="318"/>
                    <a:pt x="63" y="309"/>
                  </a:cubicBezTo>
                  <a:cubicBezTo>
                    <a:pt x="63" y="104"/>
                    <a:pt x="63" y="104"/>
                    <a:pt x="63" y="104"/>
                  </a:cubicBezTo>
                  <a:cubicBezTo>
                    <a:pt x="80" y="104"/>
                    <a:pt x="80" y="104"/>
                    <a:pt x="80" y="104"/>
                  </a:cubicBezTo>
                  <a:cubicBezTo>
                    <a:pt x="80" y="356"/>
                    <a:pt x="80" y="356"/>
                    <a:pt x="80" y="356"/>
                  </a:cubicBezTo>
                  <a:cubicBezTo>
                    <a:pt x="167" y="356"/>
                    <a:pt x="167" y="356"/>
                    <a:pt x="167" y="356"/>
                  </a:cubicBezTo>
                  <a:cubicBezTo>
                    <a:pt x="167" y="343"/>
                    <a:pt x="167" y="343"/>
                    <a:pt x="167" y="343"/>
                  </a:cubicBezTo>
                  <a:cubicBezTo>
                    <a:pt x="185" y="343"/>
                    <a:pt x="185" y="343"/>
                    <a:pt x="185" y="343"/>
                  </a:cubicBezTo>
                  <a:cubicBezTo>
                    <a:pt x="185" y="356"/>
                    <a:pt x="185" y="356"/>
                    <a:pt x="185" y="356"/>
                  </a:cubicBezTo>
                  <a:cubicBezTo>
                    <a:pt x="270" y="356"/>
                    <a:pt x="270" y="356"/>
                    <a:pt x="270" y="356"/>
                  </a:cubicBezTo>
                  <a:cubicBezTo>
                    <a:pt x="270" y="104"/>
                    <a:pt x="270" y="104"/>
                    <a:pt x="270" y="104"/>
                  </a:cubicBezTo>
                  <a:cubicBezTo>
                    <a:pt x="287" y="104"/>
                    <a:pt x="287" y="104"/>
                    <a:pt x="287" y="104"/>
                  </a:cubicBezTo>
                  <a:cubicBezTo>
                    <a:pt x="287" y="309"/>
                    <a:pt x="287" y="309"/>
                    <a:pt x="287" y="309"/>
                  </a:cubicBezTo>
                  <a:cubicBezTo>
                    <a:pt x="287" y="318"/>
                    <a:pt x="290" y="326"/>
                    <a:pt x="296" y="332"/>
                  </a:cubicBezTo>
                  <a:cubicBezTo>
                    <a:pt x="303" y="338"/>
                    <a:pt x="310" y="341"/>
                    <a:pt x="319" y="341"/>
                  </a:cubicBezTo>
                  <a:cubicBezTo>
                    <a:pt x="329" y="341"/>
                    <a:pt x="337" y="338"/>
                    <a:pt x="342" y="332"/>
                  </a:cubicBezTo>
                  <a:cubicBezTo>
                    <a:pt x="347" y="326"/>
                    <a:pt x="351" y="318"/>
                    <a:pt x="351" y="309"/>
                  </a:cubicBezTo>
                  <a:cubicBezTo>
                    <a:pt x="351" y="80"/>
                    <a:pt x="351" y="80"/>
                    <a:pt x="351" y="80"/>
                  </a:cubicBezTo>
                  <a:cubicBezTo>
                    <a:pt x="351" y="55"/>
                    <a:pt x="342" y="33"/>
                    <a:pt x="323" y="14"/>
                  </a:cubicBezTo>
                  <a:cubicBezTo>
                    <a:pt x="318" y="8"/>
                    <a:pt x="312" y="4"/>
                    <a:pt x="306" y="0"/>
                  </a:cubicBezTo>
                  <a:cubicBezTo>
                    <a:pt x="45" y="0"/>
                    <a:pt x="45" y="0"/>
                    <a:pt x="45" y="0"/>
                  </a:cubicBezTo>
                  <a:cubicBezTo>
                    <a:pt x="39" y="4"/>
                    <a:pt x="33" y="8"/>
                    <a:pt x="28" y="14"/>
                  </a:cubicBezTo>
                  <a:close/>
                </a:path>
              </a:pathLst>
            </a:custGeom>
            <a:solidFill>
              <a:schemeClr val="accent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30" name="Freeform 31"/>
            <p:cNvSpPr>
              <a:spLocks/>
            </p:cNvSpPr>
            <p:nvPr/>
          </p:nvSpPr>
          <p:spPr bwMode="auto">
            <a:xfrm>
              <a:off x="5071713" y="1717676"/>
              <a:ext cx="979488" cy="52388"/>
            </a:xfrm>
            <a:custGeom>
              <a:avLst/>
              <a:gdLst>
                <a:gd name="T0" fmla="*/ 0 w 261"/>
                <a:gd name="T1" fmla="*/ 14 h 14"/>
                <a:gd name="T2" fmla="*/ 261 w 261"/>
                <a:gd name="T3" fmla="*/ 14 h 14"/>
                <a:gd name="T4" fmla="*/ 212 w 261"/>
                <a:gd name="T5" fmla="*/ 0 h 14"/>
                <a:gd name="T6" fmla="*/ 49 w 261"/>
                <a:gd name="T7" fmla="*/ 0 h 14"/>
                <a:gd name="T8" fmla="*/ 0 w 261"/>
                <a:gd name="T9" fmla="*/ 14 h 14"/>
              </a:gdLst>
              <a:ahLst/>
              <a:cxnLst>
                <a:cxn ang="0">
                  <a:pos x="T0" y="T1"/>
                </a:cxn>
                <a:cxn ang="0">
                  <a:pos x="T2" y="T3"/>
                </a:cxn>
                <a:cxn ang="0">
                  <a:pos x="T4" y="T5"/>
                </a:cxn>
                <a:cxn ang="0">
                  <a:pos x="T6" y="T7"/>
                </a:cxn>
                <a:cxn ang="0">
                  <a:pos x="T8" y="T9"/>
                </a:cxn>
              </a:cxnLst>
              <a:rect l="0" t="0" r="r" b="b"/>
              <a:pathLst>
                <a:path w="261" h="14">
                  <a:moveTo>
                    <a:pt x="0" y="14"/>
                  </a:moveTo>
                  <a:cubicBezTo>
                    <a:pt x="261" y="14"/>
                    <a:pt x="261" y="14"/>
                    <a:pt x="261" y="14"/>
                  </a:cubicBezTo>
                  <a:cubicBezTo>
                    <a:pt x="247" y="5"/>
                    <a:pt x="230" y="0"/>
                    <a:pt x="212" y="0"/>
                  </a:cubicBezTo>
                  <a:cubicBezTo>
                    <a:pt x="49" y="0"/>
                    <a:pt x="49" y="0"/>
                    <a:pt x="49" y="0"/>
                  </a:cubicBezTo>
                  <a:cubicBezTo>
                    <a:pt x="31" y="0"/>
                    <a:pt x="15" y="5"/>
                    <a:pt x="0" y="14"/>
                  </a:cubicBezTo>
                  <a:close/>
                </a:path>
              </a:pathLst>
            </a:custGeom>
            <a:solidFill>
              <a:schemeClr val="accent1"/>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31" name="Freeform 32"/>
            <p:cNvSpPr>
              <a:spLocks/>
            </p:cNvSpPr>
            <p:nvPr/>
          </p:nvSpPr>
          <p:spPr bwMode="auto">
            <a:xfrm>
              <a:off x="5289199" y="1096963"/>
              <a:ext cx="547688" cy="549275"/>
            </a:xfrm>
            <a:custGeom>
              <a:avLst/>
              <a:gdLst>
                <a:gd name="T0" fmla="*/ 124 w 146"/>
                <a:gd name="T1" fmla="*/ 126 h 146"/>
                <a:gd name="T2" fmla="*/ 146 w 146"/>
                <a:gd name="T3" fmla="*/ 73 h 146"/>
                <a:gd name="T4" fmla="*/ 124 w 146"/>
                <a:gd name="T5" fmla="*/ 22 h 146"/>
                <a:gd name="T6" fmla="*/ 73 w 146"/>
                <a:gd name="T7" fmla="*/ 0 h 146"/>
                <a:gd name="T8" fmla="*/ 21 w 146"/>
                <a:gd name="T9" fmla="*/ 22 h 146"/>
                <a:gd name="T10" fmla="*/ 0 w 146"/>
                <a:gd name="T11" fmla="*/ 73 h 146"/>
                <a:gd name="T12" fmla="*/ 21 w 146"/>
                <a:gd name="T13" fmla="*/ 126 h 146"/>
                <a:gd name="T14" fmla="*/ 73 w 146"/>
                <a:gd name="T15" fmla="*/ 146 h 146"/>
                <a:gd name="T16" fmla="*/ 124 w 146"/>
                <a:gd name="T17" fmla="*/ 126 h 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6" h="146">
                  <a:moveTo>
                    <a:pt x="124" y="126"/>
                  </a:moveTo>
                  <a:cubicBezTo>
                    <a:pt x="139" y="112"/>
                    <a:pt x="146" y="94"/>
                    <a:pt x="146" y="73"/>
                  </a:cubicBezTo>
                  <a:cubicBezTo>
                    <a:pt x="146" y="53"/>
                    <a:pt x="139" y="36"/>
                    <a:pt x="124" y="22"/>
                  </a:cubicBezTo>
                  <a:cubicBezTo>
                    <a:pt x="110" y="7"/>
                    <a:pt x="93" y="0"/>
                    <a:pt x="73" y="0"/>
                  </a:cubicBezTo>
                  <a:cubicBezTo>
                    <a:pt x="52" y="0"/>
                    <a:pt x="34" y="7"/>
                    <a:pt x="21" y="22"/>
                  </a:cubicBezTo>
                  <a:cubicBezTo>
                    <a:pt x="6" y="36"/>
                    <a:pt x="0" y="53"/>
                    <a:pt x="0" y="73"/>
                  </a:cubicBezTo>
                  <a:cubicBezTo>
                    <a:pt x="0" y="94"/>
                    <a:pt x="6" y="112"/>
                    <a:pt x="21" y="126"/>
                  </a:cubicBezTo>
                  <a:cubicBezTo>
                    <a:pt x="34" y="139"/>
                    <a:pt x="52" y="146"/>
                    <a:pt x="73" y="146"/>
                  </a:cubicBezTo>
                  <a:cubicBezTo>
                    <a:pt x="93" y="146"/>
                    <a:pt x="111" y="139"/>
                    <a:pt x="124" y="126"/>
                  </a:cubicBezTo>
                  <a:close/>
                </a:path>
              </a:pathLst>
            </a:custGeom>
            <a:solidFill>
              <a:schemeClr val="accent1"/>
            </a:solidFill>
            <a:ln>
              <a:noFill/>
            </a:ln>
            <a:extLst/>
          </p:spPr>
          <p:txBody>
            <a:bodyPr vert="horz" wrap="square" lIns="68580" tIns="34290" rIns="68580" bIns="34290" numCol="1" anchor="t" anchorCtr="0" compatLnSpc="1">
              <a:prstTxWarp prst="textNoShape">
                <a:avLst/>
              </a:prstTxWarp>
            </a:bodyPr>
            <a:lstStyle/>
            <a:p>
              <a:endParaRPr lang="en-US" sz="1350"/>
            </a:p>
          </p:txBody>
        </p:sp>
      </p:grpSp>
      <p:grpSp>
        <p:nvGrpSpPr>
          <p:cNvPr id="32" name="Group 31"/>
          <p:cNvGrpSpPr/>
          <p:nvPr/>
        </p:nvGrpSpPr>
        <p:grpSpPr>
          <a:xfrm>
            <a:off x="5993768" y="2682429"/>
            <a:ext cx="135372" cy="348886"/>
            <a:chOff x="6851299" y="1436688"/>
            <a:chExt cx="195263" cy="503238"/>
          </a:xfrm>
        </p:grpSpPr>
        <p:sp>
          <p:nvSpPr>
            <p:cNvPr id="33" name="Freeform 37"/>
            <p:cNvSpPr>
              <a:spLocks/>
            </p:cNvSpPr>
            <p:nvPr/>
          </p:nvSpPr>
          <p:spPr bwMode="auto">
            <a:xfrm>
              <a:off x="6851299" y="1530351"/>
              <a:ext cx="195263" cy="409575"/>
            </a:xfrm>
            <a:custGeom>
              <a:avLst/>
              <a:gdLst>
                <a:gd name="T0" fmla="*/ 48 w 52"/>
                <a:gd name="T1" fmla="*/ 4 h 109"/>
                <a:gd name="T2" fmla="*/ 46 w 52"/>
                <a:gd name="T3" fmla="*/ 2 h 109"/>
                <a:gd name="T4" fmla="*/ 38 w 52"/>
                <a:gd name="T5" fmla="*/ 0 h 109"/>
                <a:gd name="T6" fmla="*/ 14 w 52"/>
                <a:gd name="T7" fmla="*/ 0 h 109"/>
                <a:gd name="T8" fmla="*/ 6 w 52"/>
                <a:gd name="T9" fmla="*/ 2 h 109"/>
                <a:gd name="T10" fmla="*/ 4 w 52"/>
                <a:gd name="T11" fmla="*/ 4 h 109"/>
                <a:gd name="T12" fmla="*/ 0 w 52"/>
                <a:gd name="T13" fmla="*/ 14 h 109"/>
                <a:gd name="T14" fmla="*/ 0 w 52"/>
                <a:gd name="T15" fmla="*/ 48 h 109"/>
                <a:gd name="T16" fmla="*/ 1 w 52"/>
                <a:gd name="T17" fmla="*/ 52 h 109"/>
                <a:gd name="T18" fmla="*/ 4 w 52"/>
                <a:gd name="T19" fmla="*/ 53 h 109"/>
                <a:gd name="T20" fmla="*/ 8 w 52"/>
                <a:gd name="T21" fmla="*/ 52 h 109"/>
                <a:gd name="T22" fmla="*/ 9 w 52"/>
                <a:gd name="T23" fmla="*/ 48 h 109"/>
                <a:gd name="T24" fmla="*/ 9 w 52"/>
                <a:gd name="T25" fmla="*/ 17 h 109"/>
                <a:gd name="T26" fmla="*/ 12 w 52"/>
                <a:gd name="T27" fmla="*/ 17 h 109"/>
                <a:gd name="T28" fmla="*/ 12 w 52"/>
                <a:gd name="T29" fmla="*/ 55 h 109"/>
                <a:gd name="T30" fmla="*/ 12 w 52"/>
                <a:gd name="T31" fmla="*/ 95 h 109"/>
                <a:gd name="T32" fmla="*/ 12 w 52"/>
                <a:gd name="T33" fmla="*/ 103 h 109"/>
                <a:gd name="T34" fmla="*/ 14 w 52"/>
                <a:gd name="T35" fmla="*/ 107 h 109"/>
                <a:gd name="T36" fmla="*/ 18 w 52"/>
                <a:gd name="T37" fmla="*/ 109 h 109"/>
                <a:gd name="T38" fmla="*/ 23 w 52"/>
                <a:gd name="T39" fmla="*/ 107 h 109"/>
                <a:gd name="T40" fmla="*/ 25 w 52"/>
                <a:gd name="T41" fmla="*/ 103 h 109"/>
                <a:gd name="T42" fmla="*/ 25 w 52"/>
                <a:gd name="T43" fmla="*/ 95 h 109"/>
                <a:gd name="T44" fmla="*/ 25 w 52"/>
                <a:gd name="T45" fmla="*/ 55 h 109"/>
                <a:gd name="T46" fmla="*/ 25 w 52"/>
                <a:gd name="T47" fmla="*/ 53 h 109"/>
                <a:gd name="T48" fmla="*/ 28 w 52"/>
                <a:gd name="T49" fmla="*/ 53 h 109"/>
                <a:gd name="T50" fmla="*/ 28 w 52"/>
                <a:gd name="T51" fmla="*/ 55 h 109"/>
                <a:gd name="T52" fmla="*/ 28 w 52"/>
                <a:gd name="T53" fmla="*/ 95 h 109"/>
                <a:gd name="T54" fmla="*/ 28 w 52"/>
                <a:gd name="T55" fmla="*/ 103 h 109"/>
                <a:gd name="T56" fmla="*/ 29 w 52"/>
                <a:gd name="T57" fmla="*/ 107 h 109"/>
                <a:gd name="T58" fmla="*/ 34 w 52"/>
                <a:gd name="T59" fmla="*/ 109 h 109"/>
                <a:gd name="T60" fmla="*/ 38 w 52"/>
                <a:gd name="T61" fmla="*/ 107 h 109"/>
                <a:gd name="T62" fmla="*/ 40 w 52"/>
                <a:gd name="T63" fmla="*/ 103 h 109"/>
                <a:gd name="T64" fmla="*/ 40 w 52"/>
                <a:gd name="T65" fmla="*/ 95 h 109"/>
                <a:gd name="T66" fmla="*/ 40 w 52"/>
                <a:gd name="T67" fmla="*/ 55 h 109"/>
                <a:gd name="T68" fmla="*/ 40 w 52"/>
                <a:gd name="T69" fmla="*/ 17 h 109"/>
                <a:gd name="T70" fmla="*/ 43 w 52"/>
                <a:gd name="T71" fmla="*/ 17 h 109"/>
                <a:gd name="T72" fmla="*/ 43 w 52"/>
                <a:gd name="T73" fmla="*/ 48 h 109"/>
                <a:gd name="T74" fmla="*/ 44 w 52"/>
                <a:gd name="T75" fmla="*/ 52 h 109"/>
                <a:gd name="T76" fmla="*/ 48 w 52"/>
                <a:gd name="T77" fmla="*/ 53 h 109"/>
                <a:gd name="T78" fmla="*/ 51 w 52"/>
                <a:gd name="T79" fmla="*/ 52 h 109"/>
                <a:gd name="T80" fmla="*/ 52 w 52"/>
                <a:gd name="T81" fmla="*/ 48 h 109"/>
                <a:gd name="T82" fmla="*/ 52 w 52"/>
                <a:gd name="T83" fmla="*/ 14 h 109"/>
                <a:gd name="T84" fmla="*/ 48 w 52"/>
                <a:gd name="T85" fmla="*/ 4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2" h="109">
                  <a:moveTo>
                    <a:pt x="48" y="4"/>
                  </a:moveTo>
                  <a:cubicBezTo>
                    <a:pt x="47" y="3"/>
                    <a:pt x="47" y="2"/>
                    <a:pt x="46" y="2"/>
                  </a:cubicBezTo>
                  <a:cubicBezTo>
                    <a:pt x="44" y="0"/>
                    <a:pt x="41" y="0"/>
                    <a:pt x="38" y="0"/>
                  </a:cubicBezTo>
                  <a:cubicBezTo>
                    <a:pt x="14" y="0"/>
                    <a:pt x="14" y="0"/>
                    <a:pt x="14" y="0"/>
                  </a:cubicBezTo>
                  <a:cubicBezTo>
                    <a:pt x="11" y="0"/>
                    <a:pt x="9" y="0"/>
                    <a:pt x="6" y="2"/>
                  </a:cubicBezTo>
                  <a:cubicBezTo>
                    <a:pt x="6" y="2"/>
                    <a:pt x="5" y="3"/>
                    <a:pt x="4" y="4"/>
                  </a:cubicBezTo>
                  <a:cubicBezTo>
                    <a:pt x="1" y="7"/>
                    <a:pt x="0" y="10"/>
                    <a:pt x="0" y="14"/>
                  </a:cubicBezTo>
                  <a:cubicBezTo>
                    <a:pt x="0" y="48"/>
                    <a:pt x="0" y="48"/>
                    <a:pt x="0" y="48"/>
                  </a:cubicBezTo>
                  <a:cubicBezTo>
                    <a:pt x="0" y="49"/>
                    <a:pt x="0" y="51"/>
                    <a:pt x="1" y="52"/>
                  </a:cubicBezTo>
                  <a:cubicBezTo>
                    <a:pt x="2" y="52"/>
                    <a:pt x="3" y="53"/>
                    <a:pt x="4" y="53"/>
                  </a:cubicBezTo>
                  <a:cubicBezTo>
                    <a:pt x="6" y="53"/>
                    <a:pt x="7" y="52"/>
                    <a:pt x="8" y="52"/>
                  </a:cubicBezTo>
                  <a:cubicBezTo>
                    <a:pt x="9" y="51"/>
                    <a:pt x="9" y="49"/>
                    <a:pt x="9" y="48"/>
                  </a:cubicBezTo>
                  <a:cubicBezTo>
                    <a:pt x="9" y="17"/>
                    <a:pt x="9" y="17"/>
                    <a:pt x="9" y="17"/>
                  </a:cubicBezTo>
                  <a:cubicBezTo>
                    <a:pt x="12" y="17"/>
                    <a:pt x="12" y="17"/>
                    <a:pt x="12" y="17"/>
                  </a:cubicBezTo>
                  <a:cubicBezTo>
                    <a:pt x="12" y="55"/>
                    <a:pt x="12" y="55"/>
                    <a:pt x="12" y="55"/>
                  </a:cubicBezTo>
                  <a:cubicBezTo>
                    <a:pt x="12" y="95"/>
                    <a:pt x="12" y="95"/>
                    <a:pt x="12" y="95"/>
                  </a:cubicBezTo>
                  <a:cubicBezTo>
                    <a:pt x="12" y="103"/>
                    <a:pt x="12" y="103"/>
                    <a:pt x="12" y="103"/>
                  </a:cubicBezTo>
                  <a:cubicBezTo>
                    <a:pt x="12" y="104"/>
                    <a:pt x="12" y="106"/>
                    <a:pt x="14" y="107"/>
                  </a:cubicBezTo>
                  <a:cubicBezTo>
                    <a:pt x="15" y="108"/>
                    <a:pt x="17" y="109"/>
                    <a:pt x="18" y="109"/>
                  </a:cubicBezTo>
                  <a:cubicBezTo>
                    <a:pt x="20" y="109"/>
                    <a:pt x="22" y="108"/>
                    <a:pt x="23" y="107"/>
                  </a:cubicBezTo>
                  <a:cubicBezTo>
                    <a:pt x="24" y="106"/>
                    <a:pt x="25" y="104"/>
                    <a:pt x="25" y="103"/>
                  </a:cubicBezTo>
                  <a:cubicBezTo>
                    <a:pt x="25" y="95"/>
                    <a:pt x="25" y="95"/>
                    <a:pt x="25" y="95"/>
                  </a:cubicBezTo>
                  <a:cubicBezTo>
                    <a:pt x="25" y="55"/>
                    <a:pt x="25" y="55"/>
                    <a:pt x="25" y="55"/>
                  </a:cubicBezTo>
                  <a:cubicBezTo>
                    <a:pt x="25" y="53"/>
                    <a:pt x="25" y="53"/>
                    <a:pt x="25" y="53"/>
                  </a:cubicBezTo>
                  <a:cubicBezTo>
                    <a:pt x="28" y="53"/>
                    <a:pt x="28" y="53"/>
                    <a:pt x="28" y="53"/>
                  </a:cubicBezTo>
                  <a:cubicBezTo>
                    <a:pt x="28" y="55"/>
                    <a:pt x="28" y="55"/>
                    <a:pt x="28" y="55"/>
                  </a:cubicBezTo>
                  <a:cubicBezTo>
                    <a:pt x="28" y="95"/>
                    <a:pt x="28" y="95"/>
                    <a:pt x="28" y="95"/>
                  </a:cubicBezTo>
                  <a:cubicBezTo>
                    <a:pt x="28" y="103"/>
                    <a:pt x="28" y="103"/>
                    <a:pt x="28" y="103"/>
                  </a:cubicBezTo>
                  <a:cubicBezTo>
                    <a:pt x="28" y="104"/>
                    <a:pt x="28" y="106"/>
                    <a:pt x="29" y="107"/>
                  </a:cubicBezTo>
                  <a:cubicBezTo>
                    <a:pt x="31" y="108"/>
                    <a:pt x="32" y="109"/>
                    <a:pt x="34" y="109"/>
                  </a:cubicBezTo>
                  <a:cubicBezTo>
                    <a:pt x="36" y="109"/>
                    <a:pt x="37" y="108"/>
                    <a:pt x="38" y="107"/>
                  </a:cubicBezTo>
                  <a:cubicBezTo>
                    <a:pt x="40" y="106"/>
                    <a:pt x="40" y="104"/>
                    <a:pt x="40" y="103"/>
                  </a:cubicBezTo>
                  <a:cubicBezTo>
                    <a:pt x="40" y="95"/>
                    <a:pt x="40" y="95"/>
                    <a:pt x="40" y="95"/>
                  </a:cubicBezTo>
                  <a:cubicBezTo>
                    <a:pt x="40" y="55"/>
                    <a:pt x="40" y="55"/>
                    <a:pt x="40" y="55"/>
                  </a:cubicBezTo>
                  <a:cubicBezTo>
                    <a:pt x="40" y="17"/>
                    <a:pt x="40" y="17"/>
                    <a:pt x="40" y="17"/>
                  </a:cubicBezTo>
                  <a:cubicBezTo>
                    <a:pt x="43" y="17"/>
                    <a:pt x="43" y="17"/>
                    <a:pt x="43" y="17"/>
                  </a:cubicBezTo>
                  <a:cubicBezTo>
                    <a:pt x="43" y="48"/>
                    <a:pt x="43" y="48"/>
                    <a:pt x="43" y="48"/>
                  </a:cubicBezTo>
                  <a:cubicBezTo>
                    <a:pt x="43" y="49"/>
                    <a:pt x="43" y="51"/>
                    <a:pt x="44" y="52"/>
                  </a:cubicBezTo>
                  <a:cubicBezTo>
                    <a:pt x="45" y="52"/>
                    <a:pt x="46" y="53"/>
                    <a:pt x="48" y="53"/>
                  </a:cubicBezTo>
                  <a:cubicBezTo>
                    <a:pt x="49" y="53"/>
                    <a:pt x="50" y="52"/>
                    <a:pt x="51" y="52"/>
                  </a:cubicBezTo>
                  <a:cubicBezTo>
                    <a:pt x="52" y="51"/>
                    <a:pt x="52" y="49"/>
                    <a:pt x="52" y="48"/>
                  </a:cubicBezTo>
                  <a:cubicBezTo>
                    <a:pt x="52" y="14"/>
                    <a:pt x="52" y="14"/>
                    <a:pt x="52" y="14"/>
                  </a:cubicBezTo>
                  <a:cubicBezTo>
                    <a:pt x="52" y="10"/>
                    <a:pt x="51" y="7"/>
                    <a:pt x="48" y="4"/>
                  </a:cubicBezTo>
                  <a:close/>
                </a:path>
              </a:pathLst>
            </a:custGeom>
            <a:solidFill>
              <a:schemeClr val="accent1"/>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34" name="Freeform 38"/>
            <p:cNvSpPr>
              <a:spLocks/>
            </p:cNvSpPr>
            <p:nvPr/>
          </p:nvSpPr>
          <p:spPr bwMode="auto">
            <a:xfrm>
              <a:off x="6908449" y="1436688"/>
              <a:ext cx="82550" cy="82550"/>
            </a:xfrm>
            <a:custGeom>
              <a:avLst/>
              <a:gdLst>
                <a:gd name="T0" fmla="*/ 11 w 22"/>
                <a:gd name="T1" fmla="*/ 22 h 22"/>
                <a:gd name="T2" fmla="*/ 19 w 22"/>
                <a:gd name="T3" fmla="*/ 19 h 22"/>
                <a:gd name="T4" fmla="*/ 22 w 22"/>
                <a:gd name="T5" fmla="*/ 11 h 22"/>
                <a:gd name="T6" fmla="*/ 19 w 22"/>
                <a:gd name="T7" fmla="*/ 3 h 22"/>
                <a:gd name="T8" fmla="*/ 11 w 22"/>
                <a:gd name="T9" fmla="*/ 0 h 22"/>
                <a:gd name="T10" fmla="*/ 3 w 22"/>
                <a:gd name="T11" fmla="*/ 3 h 22"/>
                <a:gd name="T12" fmla="*/ 0 w 22"/>
                <a:gd name="T13" fmla="*/ 11 h 22"/>
                <a:gd name="T14" fmla="*/ 3 w 22"/>
                <a:gd name="T15" fmla="*/ 19 h 22"/>
                <a:gd name="T16" fmla="*/ 11 w 22"/>
                <a:gd name="T17"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22">
                  <a:moveTo>
                    <a:pt x="11" y="22"/>
                  </a:moveTo>
                  <a:cubicBezTo>
                    <a:pt x="14" y="22"/>
                    <a:pt x="17" y="21"/>
                    <a:pt x="19" y="19"/>
                  </a:cubicBezTo>
                  <a:cubicBezTo>
                    <a:pt x="21" y="17"/>
                    <a:pt x="22" y="14"/>
                    <a:pt x="22" y="11"/>
                  </a:cubicBezTo>
                  <a:cubicBezTo>
                    <a:pt x="22" y="8"/>
                    <a:pt x="21" y="5"/>
                    <a:pt x="19" y="3"/>
                  </a:cubicBezTo>
                  <a:cubicBezTo>
                    <a:pt x="17" y="1"/>
                    <a:pt x="14" y="0"/>
                    <a:pt x="11" y="0"/>
                  </a:cubicBezTo>
                  <a:cubicBezTo>
                    <a:pt x="8" y="0"/>
                    <a:pt x="5" y="1"/>
                    <a:pt x="3" y="3"/>
                  </a:cubicBezTo>
                  <a:cubicBezTo>
                    <a:pt x="1" y="5"/>
                    <a:pt x="0" y="8"/>
                    <a:pt x="0" y="11"/>
                  </a:cubicBezTo>
                  <a:cubicBezTo>
                    <a:pt x="0" y="14"/>
                    <a:pt x="1" y="17"/>
                    <a:pt x="3" y="19"/>
                  </a:cubicBezTo>
                  <a:cubicBezTo>
                    <a:pt x="5" y="21"/>
                    <a:pt x="8" y="22"/>
                    <a:pt x="11" y="22"/>
                  </a:cubicBezTo>
                  <a:close/>
                </a:path>
              </a:pathLst>
            </a:custGeom>
            <a:solidFill>
              <a:schemeClr val="accent1"/>
            </a:solidFill>
            <a:ln>
              <a:noFill/>
            </a:ln>
            <a:extLst/>
          </p:spPr>
          <p:txBody>
            <a:bodyPr vert="horz" wrap="square" lIns="68580" tIns="34290" rIns="68580" bIns="34290" numCol="1" anchor="t" anchorCtr="0" compatLnSpc="1">
              <a:prstTxWarp prst="textNoShape">
                <a:avLst/>
              </a:prstTxWarp>
            </a:bodyPr>
            <a:lstStyle/>
            <a:p>
              <a:endParaRPr lang="en-US" sz="1350"/>
            </a:p>
          </p:txBody>
        </p:sp>
      </p:grpSp>
      <p:grpSp>
        <p:nvGrpSpPr>
          <p:cNvPr id="35" name="Group 34"/>
          <p:cNvGrpSpPr/>
          <p:nvPr/>
        </p:nvGrpSpPr>
        <p:grpSpPr>
          <a:xfrm>
            <a:off x="5993768" y="3185396"/>
            <a:ext cx="135372" cy="348885"/>
            <a:chOff x="6851299" y="2162176"/>
            <a:chExt cx="195263" cy="503236"/>
          </a:xfrm>
        </p:grpSpPr>
        <p:sp>
          <p:nvSpPr>
            <p:cNvPr id="36" name="Freeform 39"/>
            <p:cNvSpPr>
              <a:spLocks/>
            </p:cNvSpPr>
            <p:nvPr/>
          </p:nvSpPr>
          <p:spPr bwMode="auto">
            <a:xfrm>
              <a:off x="6851299" y="2252662"/>
              <a:ext cx="195263" cy="412750"/>
            </a:xfrm>
            <a:custGeom>
              <a:avLst/>
              <a:gdLst>
                <a:gd name="T0" fmla="*/ 48 w 52"/>
                <a:gd name="T1" fmla="*/ 5 h 110"/>
                <a:gd name="T2" fmla="*/ 46 w 52"/>
                <a:gd name="T3" fmla="*/ 3 h 110"/>
                <a:gd name="T4" fmla="*/ 38 w 52"/>
                <a:gd name="T5" fmla="*/ 0 h 110"/>
                <a:gd name="T6" fmla="*/ 14 w 52"/>
                <a:gd name="T7" fmla="*/ 0 h 110"/>
                <a:gd name="T8" fmla="*/ 6 w 52"/>
                <a:gd name="T9" fmla="*/ 3 h 110"/>
                <a:gd name="T10" fmla="*/ 4 w 52"/>
                <a:gd name="T11" fmla="*/ 5 h 110"/>
                <a:gd name="T12" fmla="*/ 0 w 52"/>
                <a:gd name="T13" fmla="*/ 15 h 110"/>
                <a:gd name="T14" fmla="*/ 0 w 52"/>
                <a:gd name="T15" fmla="*/ 49 h 110"/>
                <a:gd name="T16" fmla="*/ 1 w 52"/>
                <a:gd name="T17" fmla="*/ 53 h 110"/>
                <a:gd name="T18" fmla="*/ 4 w 52"/>
                <a:gd name="T19" fmla="*/ 54 h 110"/>
                <a:gd name="T20" fmla="*/ 8 w 52"/>
                <a:gd name="T21" fmla="*/ 53 h 110"/>
                <a:gd name="T22" fmla="*/ 9 w 52"/>
                <a:gd name="T23" fmla="*/ 49 h 110"/>
                <a:gd name="T24" fmla="*/ 9 w 52"/>
                <a:gd name="T25" fmla="*/ 18 h 110"/>
                <a:gd name="T26" fmla="*/ 12 w 52"/>
                <a:gd name="T27" fmla="*/ 18 h 110"/>
                <a:gd name="T28" fmla="*/ 12 w 52"/>
                <a:gd name="T29" fmla="*/ 56 h 110"/>
                <a:gd name="T30" fmla="*/ 12 w 52"/>
                <a:gd name="T31" fmla="*/ 96 h 110"/>
                <a:gd name="T32" fmla="*/ 12 w 52"/>
                <a:gd name="T33" fmla="*/ 104 h 110"/>
                <a:gd name="T34" fmla="*/ 14 w 52"/>
                <a:gd name="T35" fmla="*/ 108 h 110"/>
                <a:gd name="T36" fmla="*/ 18 w 52"/>
                <a:gd name="T37" fmla="*/ 110 h 110"/>
                <a:gd name="T38" fmla="*/ 23 w 52"/>
                <a:gd name="T39" fmla="*/ 108 h 110"/>
                <a:gd name="T40" fmla="*/ 25 w 52"/>
                <a:gd name="T41" fmla="*/ 104 h 110"/>
                <a:gd name="T42" fmla="*/ 25 w 52"/>
                <a:gd name="T43" fmla="*/ 96 h 110"/>
                <a:gd name="T44" fmla="*/ 25 w 52"/>
                <a:gd name="T45" fmla="*/ 56 h 110"/>
                <a:gd name="T46" fmla="*/ 25 w 52"/>
                <a:gd name="T47" fmla="*/ 54 h 110"/>
                <a:gd name="T48" fmla="*/ 28 w 52"/>
                <a:gd name="T49" fmla="*/ 54 h 110"/>
                <a:gd name="T50" fmla="*/ 28 w 52"/>
                <a:gd name="T51" fmla="*/ 56 h 110"/>
                <a:gd name="T52" fmla="*/ 28 w 52"/>
                <a:gd name="T53" fmla="*/ 96 h 110"/>
                <a:gd name="T54" fmla="*/ 28 w 52"/>
                <a:gd name="T55" fmla="*/ 104 h 110"/>
                <a:gd name="T56" fmla="*/ 29 w 52"/>
                <a:gd name="T57" fmla="*/ 108 h 110"/>
                <a:gd name="T58" fmla="*/ 34 w 52"/>
                <a:gd name="T59" fmla="*/ 110 h 110"/>
                <a:gd name="T60" fmla="*/ 38 w 52"/>
                <a:gd name="T61" fmla="*/ 108 h 110"/>
                <a:gd name="T62" fmla="*/ 40 w 52"/>
                <a:gd name="T63" fmla="*/ 104 h 110"/>
                <a:gd name="T64" fmla="*/ 40 w 52"/>
                <a:gd name="T65" fmla="*/ 96 h 110"/>
                <a:gd name="T66" fmla="*/ 40 w 52"/>
                <a:gd name="T67" fmla="*/ 56 h 110"/>
                <a:gd name="T68" fmla="*/ 40 w 52"/>
                <a:gd name="T69" fmla="*/ 18 h 110"/>
                <a:gd name="T70" fmla="*/ 43 w 52"/>
                <a:gd name="T71" fmla="*/ 18 h 110"/>
                <a:gd name="T72" fmla="*/ 43 w 52"/>
                <a:gd name="T73" fmla="*/ 49 h 110"/>
                <a:gd name="T74" fmla="*/ 44 w 52"/>
                <a:gd name="T75" fmla="*/ 53 h 110"/>
                <a:gd name="T76" fmla="*/ 48 w 52"/>
                <a:gd name="T77" fmla="*/ 54 h 110"/>
                <a:gd name="T78" fmla="*/ 51 w 52"/>
                <a:gd name="T79" fmla="*/ 53 h 110"/>
                <a:gd name="T80" fmla="*/ 52 w 52"/>
                <a:gd name="T81" fmla="*/ 49 h 110"/>
                <a:gd name="T82" fmla="*/ 52 w 52"/>
                <a:gd name="T83" fmla="*/ 15 h 110"/>
                <a:gd name="T84" fmla="*/ 48 w 52"/>
                <a:gd name="T85" fmla="*/ 5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2" h="110">
                  <a:moveTo>
                    <a:pt x="48" y="5"/>
                  </a:moveTo>
                  <a:cubicBezTo>
                    <a:pt x="47" y="4"/>
                    <a:pt x="47" y="3"/>
                    <a:pt x="46" y="3"/>
                  </a:cubicBezTo>
                  <a:cubicBezTo>
                    <a:pt x="44" y="1"/>
                    <a:pt x="41" y="0"/>
                    <a:pt x="38" y="0"/>
                  </a:cubicBezTo>
                  <a:cubicBezTo>
                    <a:pt x="14" y="0"/>
                    <a:pt x="14" y="0"/>
                    <a:pt x="14" y="0"/>
                  </a:cubicBezTo>
                  <a:cubicBezTo>
                    <a:pt x="11" y="0"/>
                    <a:pt x="9" y="1"/>
                    <a:pt x="6" y="3"/>
                  </a:cubicBezTo>
                  <a:cubicBezTo>
                    <a:pt x="6" y="3"/>
                    <a:pt x="5" y="4"/>
                    <a:pt x="4" y="5"/>
                  </a:cubicBezTo>
                  <a:cubicBezTo>
                    <a:pt x="1" y="8"/>
                    <a:pt x="0" y="11"/>
                    <a:pt x="0" y="15"/>
                  </a:cubicBezTo>
                  <a:cubicBezTo>
                    <a:pt x="0" y="49"/>
                    <a:pt x="0" y="49"/>
                    <a:pt x="0" y="49"/>
                  </a:cubicBezTo>
                  <a:cubicBezTo>
                    <a:pt x="0" y="50"/>
                    <a:pt x="0" y="52"/>
                    <a:pt x="1" y="53"/>
                  </a:cubicBezTo>
                  <a:cubicBezTo>
                    <a:pt x="2" y="53"/>
                    <a:pt x="3" y="54"/>
                    <a:pt x="4" y="54"/>
                  </a:cubicBezTo>
                  <a:cubicBezTo>
                    <a:pt x="6" y="54"/>
                    <a:pt x="7" y="53"/>
                    <a:pt x="8" y="53"/>
                  </a:cubicBezTo>
                  <a:cubicBezTo>
                    <a:pt x="9" y="52"/>
                    <a:pt x="9" y="50"/>
                    <a:pt x="9" y="49"/>
                  </a:cubicBezTo>
                  <a:cubicBezTo>
                    <a:pt x="9" y="18"/>
                    <a:pt x="9" y="18"/>
                    <a:pt x="9" y="18"/>
                  </a:cubicBezTo>
                  <a:cubicBezTo>
                    <a:pt x="12" y="18"/>
                    <a:pt x="12" y="18"/>
                    <a:pt x="12" y="18"/>
                  </a:cubicBezTo>
                  <a:cubicBezTo>
                    <a:pt x="12" y="56"/>
                    <a:pt x="12" y="56"/>
                    <a:pt x="12" y="56"/>
                  </a:cubicBezTo>
                  <a:cubicBezTo>
                    <a:pt x="12" y="96"/>
                    <a:pt x="12" y="96"/>
                    <a:pt x="12" y="96"/>
                  </a:cubicBezTo>
                  <a:cubicBezTo>
                    <a:pt x="12" y="104"/>
                    <a:pt x="12" y="104"/>
                    <a:pt x="12" y="104"/>
                  </a:cubicBezTo>
                  <a:cubicBezTo>
                    <a:pt x="12" y="105"/>
                    <a:pt x="12" y="107"/>
                    <a:pt x="14" y="108"/>
                  </a:cubicBezTo>
                  <a:cubicBezTo>
                    <a:pt x="15" y="109"/>
                    <a:pt x="17" y="110"/>
                    <a:pt x="18" y="110"/>
                  </a:cubicBezTo>
                  <a:cubicBezTo>
                    <a:pt x="20" y="110"/>
                    <a:pt x="22" y="109"/>
                    <a:pt x="23" y="108"/>
                  </a:cubicBezTo>
                  <a:cubicBezTo>
                    <a:pt x="24" y="107"/>
                    <a:pt x="25" y="105"/>
                    <a:pt x="25" y="104"/>
                  </a:cubicBezTo>
                  <a:cubicBezTo>
                    <a:pt x="25" y="96"/>
                    <a:pt x="25" y="96"/>
                    <a:pt x="25" y="96"/>
                  </a:cubicBezTo>
                  <a:cubicBezTo>
                    <a:pt x="25" y="56"/>
                    <a:pt x="25" y="56"/>
                    <a:pt x="25" y="56"/>
                  </a:cubicBezTo>
                  <a:cubicBezTo>
                    <a:pt x="25" y="54"/>
                    <a:pt x="25" y="54"/>
                    <a:pt x="25" y="54"/>
                  </a:cubicBezTo>
                  <a:cubicBezTo>
                    <a:pt x="28" y="54"/>
                    <a:pt x="28" y="54"/>
                    <a:pt x="28" y="54"/>
                  </a:cubicBezTo>
                  <a:cubicBezTo>
                    <a:pt x="28" y="56"/>
                    <a:pt x="28" y="56"/>
                    <a:pt x="28" y="56"/>
                  </a:cubicBezTo>
                  <a:cubicBezTo>
                    <a:pt x="28" y="96"/>
                    <a:pt x="28" y="96"/>
                    <a:pt x="28" y="96"/>
                  </a:cubicBezTo>
                  <a:cubicBezTo>
                    <a:pt x="28" y="104"/>
                    <a:pt x="28" y="104"/>
                    <a:pt x="28" y="104"/>
                  </a:cubicBezTo>
                  <a:cubicBezTo>
                    <a:pt x="28" y="105"/>
                    <a:pt x="28" y="107"/>
                    <a:pt x="29" y="108"/>
                  </a:cubicBezTo>
                  <a:cubicBezTo>
                    <a:pt x="31" y="109"/>
                    <a:pt x="32" y="110"/>
                    <a:pt x="34" y="110"/>
                  </a:cubicBezTo>
                  <a:cubicBezTo>
                    <a:pt x="36" y="110"/>
                    <a:pt x="37" y="109"/>
                    <a:pt x="38" y="108"/>
                  </a:cubicBezTo>
                  <a:cubicBezTo>
                    <a:pt x="40" y="107"/>
                    <a:pt x="40" y="105"/>
                    <a:pt x="40" y="104"/>
                  </a:cubicBezTo>
                  <a:cubicBezTo>
                    <a:pt x="40" y="96"/>
                    <a:pt x="40" y="96"/>
                    <a:pt x="40" y="96"/>
                  </a:cubicBezTo>
                  <a:cubicBezTo>
                    <a:pt x="40" y="56"/>
                    <a:pt x="40" y="56"/>
                    <a:pt x="40" y="56"/>
                  </a:cubicBezTo>
                  <a:cubicBezTo>
                    <a:pt x="40" y="18"/>
                    <a:pt x="40" y="18"/>
                    <a:pt x="40" y="18"/>
                  </a:cubicBezTo>
                  <a:cubicBezTo>
                    <a:pt x="43" y="18"/>
                    <a:pt x="43" y="18"/>
                    <a:pt x="43" y="18"/>
                  </a:cubicBezTo>
                  <a:cubicBezTo>
                    <a:pt x="43" y="49"/>
                    <a:pt x="43" y="49"/>
                    <a:pt x="43" y="49"/>
                  </a:cubicBezTo>
                  <a:cubicBezTo>
                    <a:pt x="43" y="50"/>
                    <a:pt x="43" y="52"/>
                    <a:pt x="44" y="53"/>
                  </a:cubicBezTo>
                  <a:cubicBezTo>
                    <a:pt x="45" y="53"/>
                    <a:pt x="46" y="54"/>
                    <a:pt x="48" y="54"/>
                  </a:cubicBezTo>
                  <a:cubicBezTo>
                    <a:pt x="49" y="54"/>
                    <a:pt x="50" y="53"/>
                    <a:pt x="51" y="53"/>
                  </a:cubicBezTo>
                  <a:cubicBezTo>
                    <a:pt x="52" y="52"/>
                    <a:pt x="52" y="50"/>
                    <a:pt x="52" y="49"/>
                  </a:cubicBezTo>
                  <a:cubicBezTo>
                    <a:pt x="52" y="15"/>
                    <a:pt x="52" y="15"/>
                    <a:pt x="52" y="15"/>
                  </a:cubicBezTo>
                  <a:cubicBezTo>
                    <a:pt x="52" y="11"/>
                    <a:pt x="51" y="8"/>
                    <a:pt x="48" y="5"/>
                  </a:cubicBezTo>
                  <a:close/>
                </a:path>
              </a:pathLst>
            </a:custGeom>
            <a:solidFill>
              <a:schemeClr val="accent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37" name="Freeform 40"/>
            <p:cNvSpPr>
              <a:spLocks/>
            </p:cNvSpPr>
            <p:nvPr/>
          </p:nvSpPr>
          <p:spPr bwMode="auto">
            <a:xfrm>
              <a:off x="6908449" y="2162176"/>
              <a:ext cx="82550" cy="82550"/>
            </a:xfrm>
            <a:custGeom>
              <a:avLst/>
              <a:gdLst>
                <a:gd name="T0" fmla="*/ 11 w 22"/>
                <a:gd name="T1" fmla="*/ 22 h 22"/>
                <a:gd name="T2" fmla="*/ 19 w 22"/>
                <a:gd name="T3" fmla="*/ 19 h 22"/>
                <a:gd name="T4" fmla="*/ 22 w 22"/>
                <a:gd name="T5" fmla="*/ 11 h 22"/>
                <a:gd name="T6" fmla="*/ 19 w 22"/>
                <a:gd name="T7" fmla="*/ 3 h 22"/>
                <a:gd name="T8" fmla="*/ 11 w 22"/>
                <a:gd name="T9" fmla="*/ 0 h 22"/>
                <a:gd name="T10" fmla="*/ 3 w 22"/>
                <a:gd name="T11" fmla="*/ 3 h 22"/>
                <a:gd name="T12" fmla="*/ 0 w 22"/>
                <a:gd name="T13" fmla="*/ 11 h 22"/>
                <a:gd name="T14" fmla="*/ 3 w 22"/>
                <a:gd name="T15" fmla="*/ 19 h 22"/>
                <a:gd name="T16" fmla="*/ 11 w 22"/>
                <a:gd name="T17"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22">
                  <a:moveTo>
                    <a:pt x="11" y="22"/>
                  </a:moveTo>
                  <a:cubicBezTo>
                    <a:pt x="14" y="22"/>
                    <a:pt x="17" y="21"/>
                    <a:pt x="19" y="19"/>
                  </a:cubicBezTo>
                  <a:cubicBezTo>
                    <a:pt x="21" y="16"/>
                    <a:pt x="22" y="14"/>
                    <a:pt x="22" y="11"/>
                  </a:cubicBezTo>
                  <a:cubicBezTo>
                    <a:pt x="22" y="8"/>
                    <a:pt x="21" y="5"/>
                    <a:pt x="19" y="3"/>
                  </a:cubicBezTo>
                  <a:cubicBezTo>
                    <a:pt x="17" y="1"/>
                    <a:pt x="14" y="0"/>
                    <a:pt x="11" y="0"/>
                  </a:cubicBezTo>
                  <a:cubicBezTo>
                    <a:pt x="8" y="0"/>
                    <a:pt x="5" y="1"/>
                    <a:pt x="3" y="3"/>
                  </a:cubicBezTo>
                  <a:cubicBezTo>
                    <a:pt x="1" y="5"/>
                    <a:pt x="0" y="8"/>
                    <a:pt x="0" y="11"/>
                  </a:cubicBezTo>
                  <a:cubicBezTo>
                    <a:pt x="0" y="14"/>
                    <a:pt x="1" y="16"/>
                    <a:pt x="3" y="19"/>
                  </a:cubicBezTo>
                  <a:cubicBezTo>
                    <a:pt x="5" y="21"/>
                    <a:pt x="8" y="22"/>
                    <a:pt x="11" y="22"/>
                  </a:cubicBezTo>
                  <a:close/>
                </a:path>
              </a:pathLst>
            </a:custGeom>
            <a:solidFill>
              <a:schemeClr val="accent2"/>
            </a:solidFill>
            <a:ln>
              <a:noFill/>
            </a:ln>
            <a:extLst/>
          </p:spPr>
          <p:txBody>
            <a:bodyPr vert="horz" wrap="square" lIns="68580" tIns="34290" rIns="68580" bIns="34290" numCol="1" anchor="t" anchorCtr="0" compatLnSpc="1">
              <a:prstTxWarp prst="textNoShape">
                <a:avLst/>
              </a:prstTxWarp>
            </a:bodyPr>
            <a:lstStyle/>
            <a:p>
              <a:endParaRPr lang="en-US" sz="1350"/>
            </a:p>
          </p:txBody>
        </p:sp>
      </p:grpSp>
      <p:grpSp>
        <p:nvGrpSpPr>
          <p:cNvPr id="38" name="Group 37"/>
          <p:cNvGrpSpPr/>
          <p:nvPr/>
        </p:nvGrpSpPr>
        <p:grpSpPr>
          <a:xfrm>
            <a:off x="5993765" y="3688364"/>
            <a:ext cx="135372" cy="349987"/>
            <a:chOff x="6851295" y="2887663"/>
            <a:chExt cx="195263" cy="504826"/>
          </a:xfrm>
        </p:grpSpPr>
        <p:sp>
          <p:nvSpPr>
            <p:cNvPr id="39" name="Freeform 41"/>
            <p:cNvSpPr>
              <a:spLocks/>
            </p:cNvSpPr>
            <p:nvPr/>
          </p:nvSpPr>
          <p:spPr bwMode="auto">
            <a:xfrm>
              <a:off x="6851295" y="2978151"/>
              <a:ext cx="195263" cy="414338"/>
            </a:xfrm>
            <a:custGeom>
              <a:avLst/>
              <a:gdLst>
                <a:gd name="T0" fmla="*/ 48 w 52"/>
                <a:gd name="T1" fmla="*/ 5 h 110"/>
                <a:gd name="T2" fmla="*/ 46 w 52"/>
                <a:gd name="T3" fmla="*/ 3 h 110"/>
                <a:gd name="T4" fmla="*/ 38 w 52"/>
                <a:gd name="T5" fmla="*/ 0 h 110"/>
                <a:gd name="T6" fmla="*/ 14 w 52"/>
                <a:gd name="T7" fmla="*/ 0 h 110"/>
                <a:gd name="T8" fmla="*/ 6 w 52"/>
                <a:gd name="T9" fmla="*/ 3 h 110"/>
                <a:gd name="T10" fmla="*/ 4 w 52"/>
                <a:gd name="T11" fmla="*/ 5 h 110"/>
                <a:gd name="T12" fmla="*/ 0 w 52"/>
                <a:gd name="T13" fmla="*/ 15 h 110"/>
                <a:gd name="T14" fmla="*/ 0 w 52"/>
                <a:gd name="T15" fmla="*/ 49 h 110"/>
                <a:gd name="T16" fmla="*/ 1 w 52"/>
                <a:gd name="T17" fmla="*/ 53 h 110"/>
                <a:gd name="T18" fmla="*/ 4 w 52"/>
                <a:gd name="T19" fmla="*/ 54 h 110"/>
                <a:gd name="T20" fmla="*/ 8 w 52"/>
                <a:gd name="T21" fmla="*/ 53 h 110"/>
                <a:gd name="T22" fmla="*/ 9 w 52"/>
                <a:gd name="T23" fmla="*/ 49 h 110"/>
                <a:gd name="T24" fmla="*/ 9 w 52"/>
                <a:gd name="T25" fmla="*/ 18 h 110"/>
                <a:gd name="T26" fmla="*/ 12 w 52"/>
                <a:gd name="T27" fmla="*/ 18 h 110"/>
                <a:gd name="T28" fmla="*/ 12 w 52"/>
                <a:gd name="T29" fmla="*/ 56 h 110"/>
                <a:gd name="T30" fmla="*/ 12 w 52"/>
                <a:gd name="T31" fmla="*/ 96 h 110"/>
                <a:gd name="T32" fmla="*/ 12 w 52"/>
                <a:gd name="T33" fmla="*/ 104 h 110"/>
                <a:gd name="T34" fmla="*/ 14 w 52"/>
                <a:gd name="T35" fmla="*/ 108 h 110"/>
                <a:gd name="T36" fmla="*/ 18 w 52"/>
                <a:gd name="T37" fmla="*/ 110 h 110"/>
                <a:gd name="T38" fmla="*/ 23 w 52"/>
                <a:gd name="T39" fmla="*/ 108 h 110"/>
                <a:gd name="T40" fmla="*/ 25 w 52"/>
                <a:gd name="T41" fmla="*/ 104 h 110"/>
                <a:gd name="T42" fmla="*/ 25 w 52"/>
                <a:gd name="T43" fmla="*/ 96 h 110"/>
                <a:gd name="T44" fmla="*/ 25 w 52"/>
                <a:gd name="T45" fmla="*/ 56 h 110"/>
                <a:gd name="T46" fmla="*/ 25 w 52"/>
                <a:gd name="T47" fmla="*/ 54 h 110"/>
                <a:gd name="T48" fmla="*/ 28 w 52"/>
                <a:gd name="T49" fmla="*/ 54 h 110"/>
                <a:gd name="T50" fmla="*/ 28 w 52"/>
                <a:gd name="T51" fmla="*/ 56 h 110"/>
                <a:gd name="T52" fmla="*/ 28 w 52"/>
                <a:gd name="T53" fmla="*/ 96 h 110"/>
                <a:gd name="T54" fmla="*/ 28 w 52"/>
                <a:gd name="T55" fmla="*/ 104 h 110"/>
                <a:gd name="T56" fmla="*/ 29 w 52"/>
                <a:gd name="T57" fmla="*/ 108 h 110"/>
                <a:gd name="T58" fmla="*/ 34 w 52"/>
                <a:gd name="T59" fmla="*/ 110 h 110"/>
                <a:gd name="T60" fmla="*/ 38 w 52"/>
                <a:gd name="T61" fmla="*/ 108 h 110"/>
                <a:gd name="T62" fmla="*/ 40 w 52"/>
                <a:gd name="T63" fmla="*/ 104 h 110"/>
                <a:gd name="T64" fmla="*/ 40 w 52"/>
                <a:gd name="T65" fmla="*/ 96 h 110"/>
                <a:gd name="T66" fmla="*/ 40 w 52"/>
                <a:gd name="T67" fmla="*/ 56 h 110"/>
                <a:gd name="T68" fmla="*/ 40 w 52"/>
                <a:gd name="T69" fmla="*/ 18 h 110"/>
                <a:gd name="T70" fmla="*/ 43 w 52"/>
                <a:gd name="T71" fmla="*/ 18 h 110"/>
                <a:gd name="T72" fmla="*/ 43 w 52"/>
                <a:gd name="T73" fmla="*/ 49 h 110"/>
                <a:gd name="T74" fmla="*/ 44 w 52"/>
                <a:gd name="T75" fmla="*/ 53 h 110"/>
                <a:gd name="T76" fmla="*/ 48 w 52"/>
                <a:gd name="T77" fmla="*/ 54 h 110"/>
                <a:gd name="T78" fmla="*/ 51 w 52"/>
                <a:gd name="T79" fmla="*/ 53 h 110"/>
                <a:gd name="T80" fmla="*/ 52 w 52"/>
                <a:gd name="T81" fmla="*/ 49 h 110"/>
                <a:gd name="T82" fmla="*/ 52 w 52"/>
                <a:gd name="T83" fmla="*/ 15 h 110"/>
                <a:gd name="T84" fmla="*/ 48 w 52"/>
                <a:gd name="T85" fmla="*/ 5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2" h="110">
                  <a:moveTo>
                    <a:pt x="48" y="5"/>
                  </a:moveTo>
                  <a:cubicBezTo>
                    <a:pt x="47" y="4"/>
                    <a:pt x="47" y="3"/>
                    <a:pt x="46" y="3"/>
                  </a:cubicBezTo>
                  <a:cubicBezTo>
                    <a:pt x="44" y="1"/>
                    <a:pt x="41" y="0"/>
                    <a:pt x="38" y="0"/>
                  </a:cubicBezTo>
                  <a:cubicBezTo>
                    <a:pt x="14" y="0"/>
                    <a:pt x="14" y="0"/>
                    <a:pt x="14" y="0"/>
                  </a:cubicBezTo>
                  <a:cubicBezTo>
                    <a:pt x="11" y="0"/>
                    <a:pt x="9" y="1"/>
                    <a:pt x="6" y="3"/>
                  </a:cubicBezTo>
                  <a:cubicBezTo>
                    <a:pt x="6" y="3"/>
                    <a:pt x="5" y="4"/>
                    <a:pt x="4" y="5"/>
                  </a:cubicBezTo>
                  <a:cubicBezTo>
                    <a:pt x="1" y="8"/>
                    <a:pt x="0" y="11"/>
                    <a:pt x="0" y="15"/>
                  </a:cubicBezTo>
                  <a:cubicBezTo>
                    <a:pt x="0" y="49"/>
                    <a:pt x="0" y="49"/>
                    <a:pt x="0" y="49"/>
                  </a:cubicBezTo>
                  <a:cubicBezTo>
                    <a:pt x="0" y="50"/>
                    <a:pt x="0" y="52"/>
                    <a:pt x="1" y="53"/>
                  </a:cubicBezTo>
                  <a:cubicBezTo>
                    <a:pt x="2" y="53"/>
                    <a:pt x="3" y="54"/>
                    <a:pt x="4" y="54"/>
                  </a:cubicBezTo>
                  <a:cubicBezTo>
                    <a:pt x="6" y="54"/>
                    <a:pt x="7" y="53"/>
                    <a:pt x="8" y="53"/>
                  </a:cubicBezTo>
                  <a:cubicBezTo>
                    <a:pt x="9" y="52"/>
                    <a:pt x="9" y="50"/>
                    <a:pt x="9" y="49"/>
                  </a:cubicBezTo>
                  <a:cubicBezTo>
                    <a:pt x="9" y="18"/>
                    <a:pt x="9" y="18"/>
                    <a:pt x="9" y="18"/>
                  </a:cubicBezTo>
                  <a:cubicBezTo>
                    <a:pt x="12" y="18"/>
                    <a:pt x="12" y="18"/>
                    <a:pt x="12" y="18"/>
                  </a:cubicBezTo>
                  <a:cubicBezTo>
                    <a:pt x="12" y="56"/>
                    <a:pt x="12" y="56"/>
                    <a:pt x="12" y="56"/>
                  </a:cubicBezTo>
                  <a:cubicBezTo>
                    <a:pt x="12" y="96"/>
                    <a:pt x="12" y="96"/>
                    <a:pt x="12" y="96"/>
                  </a:cubicBezTo>
                  <a:cubicBezTo>
                    <a:pt x="12" y="104"/>
                    <a:pt x="12" y="104"/>
                    <a:pt x="12" y="104"/>
                  </a:cubicBezTo>
                  <a:cubicBezTo>
                    <a:pt x="12" y="105"/>
                    <a:pt x="12" y="107"/>
                    <a:pt x="14" y="108"/>
                  </a:cubicBezTo>
                  <a:cubicBezTo>
                    <a:pt x="15" y="109"/>
                    <a:pt x="17" y="110"/>
                    <a:pt x="18" y="110"/>
                  </a:cubicBezTo>
                  <a:cubicBezTo>
                    <a:pt x="20" y="110"/>
                    <a:pt x="22" y="109"/>
                    <a:pt x="23" y="108"/>
                  </a:cubicBezTo>
                  <a:cubicBezTo>
                    <a:pt x="24" y="107"/>
                    <a:pt x="25" y="105"/>
                    <a:pt x="25" y="104"/>
                  </a:cubicBezTo>
                  <a:cubicBezTo>
                    <a:pt x="25" y="96"/>
                    <a:pt x="25" y="96"/>
                    <a:pt x="25" y="96"/>
                  </a:cubicBezTo>
                  <a:cubicBezTo>
                    <a:pt x="25" y="56"/>
                    <a:pt x="25" y="56"/>
                    <a:pt x="25" y="56"/>
                  </a:cubicBezTo>
                  <a:cubicBezTo>
                    <a:pt x="25" y="54"/>
                    <a:pt x="25" y="54"/>
                    <a:pt x="25" y="54"/>
                  </a:cubicBezTo>
                  <a:cubicBezTo>
                    <a:pt x="28" y="54"/>
                    <a:pt x="28" y="54"/>
                    <a:pt x="28" y="54"/>
                  </a:cubicBezTo>
                  <a:cubicBezTo>
                    <a:pt x="28" y="56"/>
                    <a:pt x="28" y="56"/>
                    <a:pt x="28" y="56"/>
                  </a:cubicBezTo>
                  <a:cubicBezTo>
                    <a:pt x="28" y="96"/>
                    <a:pt x="28" y="96"/>
                    <a:pt x="28" y="96"/>
                  </a:cubicBezTo>
                  <a:cubicBezTo>
                    <a:pt x="28" y="104"/>
                    <a:pt x="28" y="104"/>
                    <a:pt x="28" y="104"/>
                  </a:cubicBezTo>
                  <a:cubicBezTo>
                    <a:pt x="28" y="105"/>
                    <a:pt x="28" y="107"/>
                    <a:pt x="29" y="108"/>
                  </a:cubicBezTo>
                  <a:cubicBezTo>
                    <a:pt x="31" y="109"/>
                    <a:pt x="32" y="110"/>
                    <a:pt x="34" y="110"/>
                  </a:cubicBezTo>
                  <a:cubicBezTo>
                    <a:pt x="36" y="110"/>
                    <a:pt x="37" y="109"/>
                    <a:pt x="38" y="108"/>
                  </a:cubicBezTo>
                  <a:cubicBezTo>
                    <a:pt x="40" y="107"/>
                    <a:pt x="40" y="105"/>
                    <a:pt x="40" y="104"/>
                  </a:cubicBezTo>
                  <a:cubicBezTo>
                    <a:pt x="40" y="96"/>
                    <a:pt x="40" y="96"/>
                    <a:pt x="40" y="96"/>
                  </a:cubicBezTo>
                  <a:cubicBezTo>
                    <a:pt x="40" y="56"/>
                    <a:pt x="40" y="56"/>
                    <a:pt x="40" y="56"/>
                  </a:cubicBezTo>
                  <a:cubicBezTo>
                    <a:pt x="40" y="18"/>
                    <a:pt x="40" y="18"/>
                    <a:pt x="40" y="18"/>
                  </a:cubicBezTo>
                  <a:cubicBezTo>
                    <a:pt x="43" y="18"/>
                    <a:pt x="43" y="18"/>
                    <a:pt x="43" y="18"/>
                  </a:cubicBezTo>
                  <a:cubicBezTo>
                    <a:pt x="43" y="49"/>
                    <a:pt x="43" y="49"/>
                    <a:pt x="43" y="49"/>
                  </a:cubicBezTo>
                  <a:cubicBezTo>
                    <a:pt x="43" y="50"/>
                    <a:pt x="43" y="52"/>
                    <a:pt x="44" y="53"/>
                  </a:cubicBezTo>
                  <a:cubicBezTo>
                    <a:pt x="45" y="53"/>
                    <a:pt x="46" y="54"/>
                    <a:pt x="48" y="54"/>
                  </a:cubicBezTo>
                  <a:cubicBezTo>
                    <a:pt x="49" y="54"/>
                    <a:pt x="50" y="53"/>
                    <a:pt x="51" y="53"/>
                  </a:cubicBezTo>
                  <a:cubicBezTo>
                    <a:pt x="52" y="52"/>
                    <a:pt x="52" y="50"/>
                    <a:pt x="52" y="49"/>
                  </a:cubicBezTo>
                  <a:cubicBezTo>
                    <a:pt x="52" y="15"/>
                    <a:pt x="52" y="15"/>
                    <a:pt x="52" y="15"/>
                  </a:cubicBezTo>
                  <a:cubicBezTo>
                    <a:pt x="52" y="11"/>
                    <a:pt x="51" y="8"/>
                    <a:pt x="48" y="5"/>
                  </a:cubicBezTo>
                  <a:close/>
                </a:path>
              </a:pathLst>
            </a:custGeom>
            <a:solidFill>
              <a:schemeClr val="accent3"/>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40" name="Freeform 42"/>
            <p:cNvSpPr>
              <a:spLocks/>
            </p:cNvSpPr>
            <p:nvPr/>
          </p:nvSpPr>
          <p:spPr bwMode="auto">
            <a:xfrm>
              <a:off x="6908445" y="2887663"/>
              <a:ext cx="82550" cy="82550"/>
            </a:xfrm>
            <a:custGeom>
              <a:avLst/>
              <a:gdLst>
                <a:gd name="T0" fmla="*/ 11 w 22"/>
                <a:gd name="T1" fmla="*/ 22 h 22"/>
                <a:gd name="T2" fmla="*/ 19 w 22"/>
                <a:gd name="T3" fmla="*/ 19 h 22"/>
                <a:gd name="T4" fmla="*/ 22 w 22"/>
                <a:gd name="T5" fmla="*/ 11 h 22"/>
                <a:gd name="T6" fmla="*/ 19 w 22"/>
                <a:gd name="T7" fmla="*/ 3 h 22"/>
                <a:gd name="T8" fmla="*/ 11 w 22"/>
                <a:gd name="T9" fmla="*/ 0 h 22"/>
                <a:gd name="T10" fmla="*/ 3 w 22"/>
                <a:gd name="T11" fmla="*/ 3 h 22"/>
                <a:gd name="T12" fmla="*/ 0 w 22"/>
                <a:gd name="T13" fmla="*/ 11 h 22"/>
                <a:gd name="T14" fmla="*/ 3 w 22"/>
                <a:gd name="T15" fmla="*/ 19 h 22"/>
                <a:gd name="T16" fmla="*/ 11 w 22"/>
                <a:gd name="T17"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22">
                  <a:moveTo>
                    <a:pt x="11" y="22"/>
                  </a:moveTo>
                  <a:cubicBezTo>
                    <a:pt x="14" y="22"/>
                    <a:pt x="17" y="21"/>
                    <a:pt x="19" y="19"/>
                  </a:cubicBezTo>
                  <a:cubicBezTo>
                    <a:pt x="21" y="16"/>
                    <a:pt x="22" y="14"/>
                    <a:pt x="22" y="11"/>
                  </a:cubicBezTo>
                  <a:cubicBezTo>
                    <a:pt x="22" y="8"/>
                    <a:pt x="21" y="5"/>
                    <a:pt x="19" y="3"/>
                  </a:cubicBezTo>
                  <a:cubicBezTo>
                    <a:pt x="17" y="1"/>
                    <a:pt x="14" y="0"/>
                    <a:pt x="11" y="0"/>
                  </a:cubicBezTo>
                  <a:cubicBezTo>
                    <a:pt x="8" y="0"/>
                    <a:pt x="5" y="1"/>
                    <a:pt x="3" y="3"/>
                  </a:cubicBezTo>
                  <a:cubicBezTo>
                    <a:pt x="1" y="5"/>
                    <a:pt x="0" y="8"/>
                    <a:pt x="0" y="11"/>
                  </a:cubicBezTo>
                  <a:cubicBezTo>
                    <a:pt x="0" y="14"/>
                    <a:pt x="1" y="16"/>
                    <a:pt x="3" y="19"/>
                  </a:cubicBezTo>
                  <a:cubicBezTo>
                    <a:pt x="5" y="21"/>
                    <a:pt x="8" y="22"/>
                    <a:pt x="11" y="22"/>
                  </a:cubicBezTo>
                  <a:close/>
                </a:path>
              </a:pathLst>
            </a:custGeom>
            <a:solidFill>
              <a:schemeClr val="accent3"/>
            </a:solidFill>
            <a:ln>
              <a:noFill/>
            </a:ln>
            <a:extLst/>
          </p:spPr>
          <p:txBody>
            <a:bodyPr vert="horz" wrap="square" lIns="68580" tIns="34290" rIns="68580" bIns="34290" numCol="1" anchor="t" anchorCtr="0" compatLnSpc="1">
              <a:prstTxWarp prst="textNoShape">
                <a:avLst/>
              </a:prstTxWarp>
            </a:bodyPr>
            <a:lstStyle/>
            <a:p>
              <a:endParaRPr lang="en-US" sz="1350"/>
            </a:p>
          </p:txBody>
        </p:sp>
      </p:grpSp>
      <p:grpSp>
        <p:nvGrpSpPr>
          <p:cNvPr id="41" name="Group 40"/>
          <p:cNvGrpSpPr/>
          <p:nvPr/>
        </p:nvGrpSpPr>
        <p:grpSpPr>
          <a:xfrm>
            <a:off x="5993761" y="4189130"/>
            <a:ext cx="135371" cy="352188"/>
            <a:chOff x="6851289" y="3609976"/>
            <a:chExt cx="195262" cy="508001"/>
          </a:xfrm>
        </p:grpSpPr>
        <p:sp>
          <p:nvSpPr>
            <p:cNvPr id="42" name="Freeform 43"/>
            <p:cNvSpPr>
              <a:spLocks/>
            </p:cNvSpPr>
            <p:nvPr/>
          </p:nvSpPr>
          <p:spPr bwMode="auto">
            <a:xfrm>
              <a:off x="6851289" y="3703639"/>
              <a:ext cx="195262" cy="414338"/>
            </a:xfrm>
            <a:custGeom>
              <a:avLst/>
              <a:gdLst>
                <a:gd name="T0" fmla="*/ 48 w 52"/>
                <a:gd name="T1" fmla="*/ 4 h 110"/>
                <a:gd name="T2" fmla="*/ 46 w 52"/>
                <a:gd name="T3" fmla="*/ 2 h 110"/>
                <a:gd name="T4" fmla="*/ 38 w 52"/>
                <a:gd name="T5" fmla="*/ 0 h 110"/>
                <a:gd name="T6" fmla="*/ 14 w 52"/>
                <a:gd name="T7" fmla="*/ 0 h 110"/>
                <a:gd name="T8" fmla="*/ 6 w 52"/>
                <a:gd name="T9" fmla="*/ 2 h 110"/>
                <a:gd name="T10" fmla="*/ 4 w 52"/>
                <a:gd name="T11" fmla="*/ 4 h 110"/>
                <a:gd name="T12" fmla="*/ 0 w 52"/>
                <a:gd name="T13" fmla="*/ 14 h 110"/>
                <a:gd name="T14" fmla="*/ 0 w 52"/>
                <a:gd name="T15" fmla="*/ 49 h 110"/>
                <a:gd name="T16" fmla="*/ 1 w 52"/>
                <a:gd name="T17" fmla="*/ 52 h 110"/>
                <a:gd name="T18" fmla="*/ 4 w 52"/>
                <a:gd name="T19" fmla="*/ 54 h 110"/>
                <a:gd name="T20" fmla="*/ 8 w 52"/>
                <a:gd name="T21" fmla="*/ 52 h 110"/>
                <a:gd name="T22" fmla="*/ 9 w 52"/>
                <a:gd name="T23" fmla="*/ 49 h 110"/>
                <a:gd name="T24" fmla="*/ 9 w 52"/>
                <a:gd name="T25" fmla="*/ 18 h 110"/>
                <a:gd name="T26" fmla="*/ 12 w 52"/>
                <a:gd name="T27" fmla="*/ 18 h 110"/>
                <a:gd name="T28" fmla="*/ 12 w 52"/>
                <a:gd name="T29" fmla="*/ 56 h 110"/>
                <a:gd name="T30" fmla="*/ 12 w 52"/>
                <a:gd name="T31" fmla="*/ 96 h 110"/>
                <a:gd name="T32" fmla="*/ 12 w 52"/>
                <a:gd name="T33" fmla="*/ 103 h 110"/>
                <a:gd name="T34" fmla="*/ 14 w 52"/>
                <a:gd name="T35" fmla="*/ 108 h 110"/>
                <a:gd name="T36" fmla="*/ 18 w 52"/>
                <a:gd name="T37" fmla="*/ 110 h 110"/>
                <a:gd name="T38" fmla="*/ 23 w 52"/>
                <a:gd name="T39" fmla="*/ 108 h 110"/>
                <a:gd name="T40" fmla="*/ 25 w 52"/>
                <a:gd name="T41" fmla="*/ 103 h 110"/>
                <a:gd name="T42" fmla="*/ 25 w 52"/>
                <a:gd name="T43" fmla="*/ 96 h 110"/>
                <a:gd name="T44" fmla="*/ 25 w 52"/>
                <a:gd name="T45" fmla="*/ 56 h 110"/>
                <a:gd name="T46" fmla="*/ 25 w 52"/>
                <a:gd name="T47" fmla="*/ 54 h 110"/>
                <a:gd name="T48" fmla="*/ 28 w 52"/>
                <a:gd name="T49" fmla="*/ 54 h 110"/>
                <a:gd name="T50" fmla="*/ 28 w 52"/>
                <a:gd name="T51" fmla="*/ 56 h 110"/>
                <a:gd name="T52" fmla="*/ 28 w 52"/>
                <a:gd name="T53" fmla="*/ 96 h 110"/>
                <a:gd name="T54" fmla="*/ 28 w 52"/>
                <a:gd name="T55" fmla="*/ 103 h 110"/>
                <a:gd name="T56" fmla="*/ 29 w 52"/>
                <a:gd name="T57" fmla="*/ 108 h 110"/>
                <a:gd name="T58" fmla="*/ 34 w 52"/>
                <a:gd name="T59" fmla="*/ 110 h 110"/>
                <a:gd name="T60" fmla="*/ 38 w 52"/>
                <a:gd name="T61" fmla="*/ 108 h 110"/>
                <a:gd name="T62" fmla="*/ 40 w 52"/>
                <a:gd name="T63" fmla="*/ 103 h 110"/>
                <a:gd name="T64" fmla="*/ 40 w 52"/>
                <a:gd name="T65" fmla="*/ 96 h 110"/>
                <a:gd name="T66" fmla="*/ 40 w 52"/>
                <a:gd name="T67" fmla="*/ 56 h 110"/>
                <a:gd name="T68" fmla="*/ 40 w 52"/>
                <a:gd name="T69" fmla="*/ 18 h 110"/>
                <a:gd name="T70" fmla="*/ 43 w 52"/>
                <a:gd name="T71" fmla="*/ 18 h 110"/>
                <a:gd name="T72" fmla="*/ 43 w 52"/>
                <a:gd name="T73" fmla="*/ 49 h 110"/>
                <a:gd name="T74" fmla="*/ 44 w 52"/>
                <a:gd name="T75" fmla="*/ 52 h 110"/>
                <a:gd name="T76" fmla="*/ 48 w 52"/>
                <a:gd name="T77" fmla="*/ 54 h 110"/>
                <a:gd name="T78" fmla="*/ 51 w 52"/>
                <a:gd name="T79" fmla="*/ 52 h 110"/>
                <a:gd name="T80" fmla="*/ 52 w 52"/>
                <a:gd name="T81" fmla="*/ 49 h 110"/>
                <a:gd name="T82" fmla="*/ 52 w 52"/>
                <a:gd name="T83" fmla="*/ 14 h 110"/>
                <a:gd name="T84" fmla="*/ 48 w 52"/>
                <a:gd name="T85" fmla="*/ 4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52" h="110">
                  <a:moveTo>
                    <a:pt x="48" y="4"/>
                  </a:moveTo>
                  <a:cubicBezTo>
                    <a:pt x="47" y="4"/>
                    <a:pt x="47" y="3"/>
                    <a:pt x="46" y="2"/>
                  </a:cubicBezTo>
                  <a:cubicBezTo>
                    <a:pt x="44" y="1"/>
                    <a:pt x="41" y="0"/>
                    <a:pt x="38" y="0"/>
                  </a:cubicBezTo>
                  <a:cubicBezTo>
                    <a:pt x="14" y="0"/>
                    <a:pt x="14" y="0"/>
                    <a:pt x="14" y="0"/>
                  </a:cubicBezTo>
                  <a:cubicBezTo>
                    <a:pt x="11" y="0"/>
                    <a:pt x="9" y="1"/>
                    <a:pt x="6" y="2"/>
                  </a:cubicBezTo>
                  <a:cubicBezTo>
                    <a:pt x="6" y="3"/>
                    <a:pt x="5" y="4"/>
                    <a:pt x="4" y="4"/>
                  </a:cubicBezTo>
                  <a:cubicBezTo>
                    <a:pt x="1" y="7"/>
                    <a:pt x="0" y="11"/>
                    <a:pt x="0" y="14"/>
                  </a:cubicBezTo>
                  <a:cubicBezTo>
                    <a:pt x="0" y="49"/>
                    <a:pt x="0" y="49"/>
                    <a:pt x="0" y="49"/>
                  </a:cubicBezTo>
                  <a:cubicBezTo>
                    <a:pt x="0" y="50"/>
                    <a:pt x="0" y="51"/>
                    <a:pt x="1" y="52"/>
                  </a:cubicBezTo>
                  <a:cubicBezTo>
                    <a:pt x="2" y="53"/>
                    <a:pt x="3" y="54"/>
                    <a:pt x="4" y="54"/>
                  </a:cubicBezTo>
                  <a:cubicBezTo>
                    <a:pt x="6" y="54"/>
                    <a:pt x="7" y="53"/>
                    <a:pt x="8" y="52"/>
                  </a:cubicBezTo>
                  <a:cubicBezTo>
                    <a:pt x="9" y="51"/>
                    <a:pt x="9" y="50"/>
                    <a:pt x="9" y="49"/>
                  </a:cubicBezTo>
                  <a:cubicBezTo>
                    <a:pt x="9" y="18"/>
                    <a:pt x="9" y="18"/>
                    <a:pt x="9" y="18"/>
                  </a:cubicBezTo>
                  <a:cubicBezTo>
                    <a:pt x="12" y="18"/>
                    <a:pt x="12" y="18"/>
                    <a:pt x="12" y="18"/>
                  </a:cubicBezTo>
                  <a:cubicBezTo>
                    <a:pt x="12" y="56"/>
                    <a:pt x="12" y="56"/>
                    <a:pt x="12" y="56"/>
                  </a:cubicBezTo>
                  <a:cubicBezTo>
                    <a:pt x="12" y="96"/>
                    <a:pt x="12" y="96"/>
                    <a:pt x="12" y="96"/>
                  </a:cubicBezTo>
                  <a:cubicBezTo>
                    <a:pt x="12" y="103"/>
                    <a:pt x="12" y="103"/>
                    <a:pt x="12" y="103"/>
                  </a:cubicBezTo>
                  <a:cubicBezTo>
                    <a:pt x="12" y="105"/>
                    <a:pt x="12" y="107"/>
                    <a:pt x="14" y="108"/>
                  </a:cubicBezTo>
                  <a:cubicBezTo>
                    <a:pt x="15" y="109"/>
                    <a:pt x="17" y="110"/>
                    <a:pt x="18" y="110"/>
                  </a:cubicBezTo>
                  <a:cubicBezTo>
                    <a:pt x="20" y="110"/>
                    <a:pt x="22" y="109"/>
                    <a:pt x="23" y="108"/>
                  </a:cubicBezTo>
                  <a:cubicBezTo>
                    <a:pt x="24" y="107"/>
                    <a:pt x="25" y="105"/>
                    <a:pt x="25" y="103"/>
                  </a:cubicBezTo>
                  <a:cubicBezTo>
                    <a:pt x="25" y="96"/>
                    <a:pt x="25" y="96"/>
                    <a:pt x="25" y="96"/>
                  </a:cubicBezTo>
                  <a:cubicBezTo>
                    <a:pt x="25" y="56"/>
                    <a:pt x="25" y="56"/>
                    <a:pt x="25" y="56"/>
                  </a:cubicBezTo>
                  <a:cubicBezTo>
                    <a:pt x="25" y="54"/>
                    <a:pt x="25" y="54"/>
                    <a:pt x="25" y="54"/>
                  </a:cubicBezTo>
                  <a:cubicBezTo>
                    <a:pt x="28" y="54"/>
                    <a:pt x="28" y="54"/>
                    <a:pt x="28" y="54"/>
                  </a:cubicBezTo>
                  <a:cubicBezTo>
                    <a:pt x="28" y="56"/>
                    <a:pt x="28" y="56"/>
                    <a:pt x="28" y="56"/>
                  </a:cubicBezTo>
                  <a:cubicBezTo>
                    <a:pt x="28" y="96"/>
                    <a:pt x="28" y="96"/>
                    <a:pt x="28" y="96"/>
                  </a:cubicBezTo>
                  <a:cubicBezTo>
                    <a:pt x="28" y="103"/>
                    <a:pt x="28" y="103"/>
                    <a:pt x="28" y="103"/>
                  </a:cubicBezTo>
                  <a:cubicBezTo>
                    <a:pt x="28" y="105"/>
                    <a:pt x="28" y="107"/>
                    <a:pt x="29" y="108"/>
                  </a:cubicBezTo>
                  <a:cubicBezTo>
                    <a:pt x="31" y="109"/>
                    <a:pt x="32" y="110"/>
                    <a:pt x="34" y="110"/>
                  </a:cubicBezTo>
                  <a:cubicBezTo>
                    <a:pt x="36" y="110"/>
                    <a:pt x="37" y="109"/>
                    <a:pt x="38" y="108"/>
                  </a:cubicBezTo>
                  <a:cubicBezTo>
                    <a:pt x="40" y="107"/>
                    <a:pt x="40" y="105"/>
                    <a:pt x="40" y="103"/>
                  </a:cubicBezTo>
                  <a:cubicBezTo>
                    <a:pt x="40" y="96"/>
                    <a:pt x="40" y="96"/>
                    <a:pt x="40" y="96"/>
                  </a:cubicBezTo>
                  <a:cubicBezTo>
                    <a:pt x="40" y="56"/>
                    <a:pt x="40" y="56"/>
                    <a:pt x="40" y="56"/>
                  </a:cubicBezTo>
                  <a:cubicBezTo>
                    <a:pt x="40" y="18"/>
                    <a:pt x="40" y="18"/>
                    <a:pt x="40" y="18"/>
                  </a:cubicBezTo>
                  <a:cubicBezTo>
                    <a:pt x="43" y="18"/>
                    <a:pt x="43" y="18"/>
                    <a:pt x="43" y="18"/>
                  </a:cubicBezTo>
                  <a:cubicBezTo>
                    <a:pt x="43" y="49"/>
                    <a:pt x="43" y="49"/>
                    <a:pt x="43" y="49"/>
                  </a:cubicBezTo>
                  <a:cubicBezTo>
                    <a:pt x="43" y="50"/>
                    <a:pt x="43" y="51"/>
                    <a:pt x="44" y="52"/>
                  </a:cubicBezTo>
                  <a:cubicBezTo>
                    <a:pt x="45" y="53"/>
                    <a:pt x="46" y="54"/>
                    <a:pt x="48" y="54"/>
                  </a:cubicBezTo>
                  <a:cubicBezTo>
                    <a:pt x="49" y="54"/>
                    <a:pt x="50" y="53"/>
                    <a:pt x="51" y="52"/>
                  </a:cubicBezTo>
                  <a:cubicBezTo>
                    <a:pt x="52" y="51"/>
                    <a:pt x="52" y="50"/>
                    <a:pt x="52" y="49"/>
                  </a:cubicBezTo>
                  <a:cubicBezTo>
                    <a:pt x="52" y="14"/>
                    <a:pt x="52" y="14"/>
                    <a:pt x="52" y="14"/>
                  </a:cubicBezTo>
                  <a:cubicBezTo>
                    <a:pt x="52" y="11"/>
                    <a:pt x="51" y="7"/>
                    <a:pt x="48" y="4"/>
                  </a:cubicBezTo>
                  <a:close/>
                </a:path>
              </a:pathLst>
            </a:custGeom>
            <a:solidFill>
              <a:schemeClr val="accent4"/>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43" name="Freeform 44"/>
            <p:cNvSpPr>
              <a:spLocks/>
            </p:cNvSpPr>
            <p:nvPr/>
          </p:nvSpPr>
          <p:spPr bwMode="auto">
            <a:xfrm>
              <a:off x="6908439" y="3609976"/>
              <a:ext cx="82550" cy="82550"/>
            </a:xfrm>
            <a:custGeom>
              <a:avLst/>
              <a:gdLst>
                <a:gd name="T0" fmla="*/ 11 w 22"/>
                <a:gd name="T1" fmla="*/ 22 h 22"/>
                <a:gd name="T2" fmla="*/ 19 w 22"/>
                <a:gd name="T3" fmla="*/ 19 h 22"/>
                <a:gd name="T4" fmla="*/ 22 w 22"/>
                <a:gd name="T5" fmla="*/ 11 h 22"/>
                <a:gd name="T6" fmla="*/ 19 w 22"/>
                <a:gd name="T7" fmla="*/ 4 h 22"/>
                <a:gd name="T8" fmla="*/ 11 w 22"/>
                <a:gd name="T9" fmla="*/ 0 h 22"/>
                <a:gd name="T10" fmla="*/ 3 w 22"/>
                <a:gd name="T11" fmla="*/ 4 h 22"/>
                <a:gd name="T12" fmla="*/ 0 w 22"/>
                <a:gd name="T13" fmla="*/ 11 h 22"/>
                <a:gd name="T14" fmla="*/ 3 w 22"/>
                <a:gd name="T15" fmla="*/ 19 h 22"/>
                <a:gd name="T16" fmla="*/ 11 w 22"/>
                <a:gd name="T17"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22">
                  <a:moveTo>
                    <a:pt x="11" y="22"/>
                  </a:moveTo>
                  <a:cubicBezTo>
                    <a:pt x="14" y="22"/>
                    <a:pt x="17" y="21"/>
                    <a:pt x="19" y="19"/>
                  </a:cubicBezTo>
                  <a:cubicBezTo>
                    <a:pt x="21" y="17"/>
                    <a:pt x="22" y="15"/>
                    <a:pt x="22" y="11"/>
                  </a:cubicBezTo>
                  <a:cubicBezTo>
                    <a:pt x="22" y="8"/>
                    <a:pt x="21" y="6"/>
                    <a:pt x="19" y="4"/>
                  </a:cubicBezTo>
                  <a:cubicBezTo>
                    <a:pt x="17" y="1"/>
                    <a:pt x="14" y="0"/>
                    <a:pt x="11" y="0"/>
                  </a:cubicBezTo>
                  <a:cubicBezTo>
                    <a:pt x="8" y="0"/>
                    <a:pt x="5" y="1"/>
                    <a:pt x="3" y="4"/>
                  </a:cubicBezTo>
                  <a:cubicBezTo>
                    <a:pt x="1" y="6"/>
                    <a:pt x="0" y="8"/>
                    <a:pt x="0" y="11"/>
                  </a:cubicBezTo>
                  <a:cubicBezTo>
                    <a:pt x="0" y="15"/>
                    <a:pt x="1" y="17"/>
                    <a:pt x="3" y="19"/>
                  </a:cubicBezTo>
                  <a:cubicBezTo>
                    <a:pt x="5" y="21"/>
                    <a:pt x="8" y="22"/>
                    <a:pt x="11" y="22"/>
                  </a:cubicBezTo>
                  <a:close/>
                </a:path>
              </a:pathLst>
            </a:custGeom>
            <a:solidFill>
              <a:schemeClr val="accent4"/>
            </a:solidFill>
            <a:ln>
              <a:noFill/>
            </a:ln>
            <a:extLst/>
          </p:spPr>
          <p:txBody>
            <a:bodyPr vert="horz" wrap="square" lIns="68580" tIns="34290" rIns="68580" bIns="34290" numCol="1" anchor="t" anchorCtr="0" compatLnSpc="1">
              <a:prstTxWarp prst="textNoShape">
                <a:avLst/>
              </a:prstTxWarp>
            </a:bodyPr>
            <a:lstStyle/>
            <a:p>
              <a:endParaRPr lang="en-US" sz="1350"/>
            </a:p>
          </p:txBody>
        </p:sp>
      </p:grpSp>
      <p:sp>
        <p:nvSpPr>
          <p:cNvPr id="44" name="Freeform 45"/>
          <p:cNvSpPr>
            <a:spLocks/>
          </p:cNvSpPr>
          <p:nvPr/>
        </p:nvSpPr>
        <p:spPr bwMode="auto">
          <a:xfrm>
            <a:off x="5658081" y="2528347"/>
            <a:ext cx="354388" cy="2163752"/>
          </a:xfrm>
          <a:custGeom>
            <a:avLst/>
            <a:gdLst>
              <a:gd name="T0" fmla="*/ 121 w 322"/>
              <a:gd name="T1" fmla="*/ 19 h 1966"/>
              <a:gd name="T2" fmla="*/ 322 w 322"/>
              <a:gd name="T3" fmla="*/ 19 h 1966"/>
              <a:gd name="T4" fmla="*/ 322 w 322"/>
              <a:gd name="T5" fmla="*/ 0 h 1966"/>
              <a:gd name="T6" fmla="*/ 104 w 322"/>
              <a:gd name="T7" fmla="*/ 0 h 1966"/>
              <a:gd name="T8" fmla="*/ 104 w 322"/>
              <a:gd name="T9" fmla="*/ 886 h 1966"/>
              <a:gd name="T10" fmla="*/ 0 w 322"/>
              <a:gd name="T11" fmla="*/ 983 h 1966"/>
              <a:gd name="T12" fmla="*/ 104 w 322"/>
              <a:gd name="T13" fmla="*/ 1080 h 1966"/>
              <a:gd name="T14" fmla="*/ 104 w 322"/>
              <a:gd name="T15" fmla="*/ 1966 h 1966"/>
              <a:gd name="T16" fmla="*/ 322 w 322"/>
              <a:gd name="T17" fmla="*/ 1966 h 1966"/>
              <a:gd name="T18" fmla="*/ 322 w 322"/>
              <a:gd name="T19" fmla="*/ 1947 h 1966"/>
              <a:gd name="T20" fmla="*/ 121 w 322"/>
              <a:gd name="T21" fmla="*/ 1947 h 1966"/>
              <a:gd name="T22" fmla="*/ 121 w 322"/>
              <a:gd name="T23" fmla="*/ 1073 h 1966"/>
              <a:gd name="T24" fmla="*/ 26 w 322"/>
              <a:gd name="T25" fmla="*/ 983 h 1966"/>
              <a:gd name="T26" fmla="*/ 121 w 322"/>
              <a:gd name="T27" fmla="*/ 893 h 1966"/>
              <a:gd name="T28" fmla="*/ 121 w 322"/>
              <a:gd name="T29" fmla="*/ 19 h 19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22" h="1966">
                <a:moveTo>
                  <a:pt x="121" y="19"/>
                </a:moveTo>
                <a:lnTo>
                  <a:pt x="322" y="19"/>
                </a:lnTo>
                <a:lnTo>
                  <a:pt x="322" y="0"/>
                </a:lnTo>
                <a:lnTo>
                  <a:pt x="104" y="0"/>
                </a:lnTo>
                <a:lnTo>
                  <a:pt x="104" y="886"/>
                </a:lnTo>
                <a:lnTo>
                  <a:pt x="0" y="983"/>
                </a:lnTo>
                <a:lnTo>
                  <a:pt x="104" y="1080"/>
                </a:lnTo>
                <a:lnTo>
                  <a:pt x="104" y="1966"/>
                </a:lnTo>
                <a:lnTo>
                  <a:pt x="322" y="1966"/>
                </a:lnTo>
                <a:lnTo>
                  <a:pt x="322" y="1947"/>
                </a:lnTo>
                <a:lnTo>
                  <a:pt x="121" y="1947"/>
                </a:lnTo>
                <a:lnTo>
                  <a:pt x="121" y="1073"/>
                </a:lnTo>
                <a:lnTo>
                  <a:pt x="26" y="983"/>
                </a:lnTo>
                <a:lnTo>
                  <a:pt x="121" y="893"/>
                </a:lnTo>
                <a:lnTo>
                  <a:pt x="121" y="19"/>
                </a:lnTo>
                <a:close/>
              </a:path>
            </a:pathLst>
          </a:custGeom>
          <a:solidFill>
            <a:schemeClr val="accent6"/>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46" name="TextBox 45"/>
          <p:cNvSpPr txBox="1"/>
          <p:nvPr/>
        </p:nvSpPr>
        <p:spPr>
          <a:xfrm>
            <a:off x="6231476" y="2713738"/>
            <a:ext cx="1165860" cy="300082"/>
          </a:xfrm>
          <a:prstGeom prst="rect">
            <a:avLst/>
          </a:prstGeom>
          <a:noFill/>
        </p:spPr>
        <p:txBody>
          <a:bodyPr wrap="square" rtlCol="0">
            <a:spAutoFit/>
          </a:bodyPr>
          <a:lstStyle/>
          <a:p>
            <a:r>
              <a:rPr lang="en-US" sz="1350" b="1" dirty="0">
                <a:solidFill>
                  <a:schemeClr val="tx2"/>
                </a:solidFill>
              </a:rPr>
              <a:t>Title Here</a:t>
            </a:r>
          </a:p>
        </p:txBody>
      </p:sp>
      <p:sp>
        <p:nvSpPr>
          <p:cNvPr id="49" name="TextBox 48"/>
          <p:cNvSpPr txBox="1"/>
          <p:nvPr/>
        </p:nvSpPr>
        <p:spPr>
          <a:xfrm>
            <a:off x="6231476" y="3747191"/>
            <a:ext cx="1165860" cy="300082"/>
          </a:xfrm>
          <a:prstGeom prst="rect">
            <a:avLst/>
          </a:prstGeom>
          <a:noFill/>
        </p:spPr>
        <p:txBody>
          <a:bodyPr wrap="square" rtlCol="0">
            <a:spAutoFit/>
          </a:bodyPr>
          <a:lstStyle/>
          <a:p>
            <a:r>
              <a:rPr lang="en-US" sz="1350" b="1" dirty="0">
                <a:solidFill>
                  <a:schemeClr val="tx2"/>
                </a:solidFill>
              </a:rPr>
              <a:t>Title Here</a:t>
            </a:r>
          </a:p>
        </p:txBody>
      </p:sp>
      <p:sp>
        <p:nvSpPr>
          <p:cNvPr id="52" name="TextBox 51"/>
          <p:cNvSpPr txBox="1"/>
          <p:nvPr/>
        </p:nvSpPr>
        <p:spPr>
          <a:xfrm>
            <a:off x="6231476" y="3230464"/>
            <a:ext cx="1165860" cy="300082"/>
          </a:xfrm>
          <a:prstGeom prst="rect">
            <a:avLst/>
          </a:prstGeom>
          <a:noFill/>
        </p:spPr>
        <p:txBody>
          <a:bodyPr wrap="square" rtlCol="0">
            <a:spAutoFit/>
          </a:bodyPr>
          <a:lstStyle/>
          <a:p>
            <a:r>
              <a:rPr lang="en-US" sz="1350" b="1" dirty="0">
                <a:solidFill>
                  <a:schemeClr val="tx2"/>
                </a:solidFill>
              </a:rPr>
              <a:t>Title Here</a:t>
            </a:r>
          </a:p>
        </p:txBody>
      </p:sp>
      <p:sp>
        <p:nvSpPr>
          <p:cNvPr id="55" name="TextBox 54"/>
          <p:cNvSpPr txBox="1"/>
          <p:nvPr/>
        </p:nvSpPr>
        <p:spPr>
          <a:xfrm>
            <a:off x="6231476" y="4263918"/>
            <a:ext cx="1165860" cy="300082"/>
          </a:xfrm>
          <a:prstGeom prst="rect">
            <a:avLst/>
          </a:prstGeom>
          <a:noFill/>
        </p:spPr>
        <p:txBody>
          <a:bodyPr wrap="square" rtlCol="0">
            <a:spAutoFit/>
          </a:bodyPr>
          <a:lstStyle/>
          <a:p>
            <a:r>
              <a:rPr lang="en-US" sz="1350" b="1" dirty="0">
                <a:solidFill>
                  <a:schemeClr val="tx2"/>
                </a:solidFill>
              </a:rPr>
              <a:t>Title Here</a:t>
            </a:r>
          </a:p>
        </p:txBody>
      </p:sp>
      <p:sp>
        <p:nvSpPr>
          <p:cNvPr id="58" name="TextBox 57"/>
          <p:cNvSpPr txBox="1"/>
          <p:nvPr/>
        </p:nvSpPr>
        <p:spPr>
          <a:xfrm>
            <a:off x="3502801" y="2715222"/>
            <a:ext cx="1165860" cy="300082"/>
          </a:xfrm>
          <a:prstGeom prst="rect">
            <a:avLst/>
          </a:prstGeom>
          <a:noFill/>
        </p:spPr>
        <p:txBody>
          <a:bodyPr wrap="square" rtlCol="0">
            <a:spAutoFit/>
          </a:bodyPr>
          <a:lstStyle/>
          <a:p>
            <a:r>
              <a:rPr lang="en-US" sz="1350" b="1" dirty="0">
                <a:solidFill>
                  <a:schemeClr val="tx2"/>
                </a:solidFill>
              </a:rPr>
              <a:t>Title Here</a:t>
            </a:r>
          </a:p>
        </p:txBody>
      </p:sp>
      <p:sp>
        <p:nvSpPr>
          <p:cNvPr id="61" name="TextBox 60"/>
          <p:cNvSpPr txBox="1"/>
          <p:nvPr/>
        </p:nvSpPr>
        <p:spPr>
          <a:xfrm>
            <a:off x="3502801" y="3748676"/>
            <a:ext cx="1165860" cy="300082"/>
          </a:xfrm>
          <a:prstGeom prst="rect">
            <a:avLst/>
          </a:prstGeom>
          <a:noFill/>
        </p:spPr>
        <p:txBody>
          <a:bodyPr wrap="square" rtlCol="0">
            <a:spAutoFit/>
          </a:bodyPr>
          <a:lstStyle/>
          <a:p>
            <a:r>
              <a:rPr lang="en-US" sz="1350" b="1" dirty="0">
                <a:solidFill>
                  <a:schemeClr val="tx2"/>
                </a:solidFill>
              </a:rPr>
              <a:t>Title Here</a:t>
            </a:r>
          </a:p>
        </p:txBody>
      </p:sp>
      <p:sp>
        <p:nvSpPr>
          <p:cNvPr id="64" name="TextBox 63"/>
          <p:cNvSpPr txBox="1"/>
          <p:nvPr/>
        </p:nvSpPr>
        <p:spPr>
          <a:xfrm>
            <a:off x="3502801" y="3231949"/>
            <a:ext cx="1165860" cy="300082"/>
          </a:xfrm>
          <a:prstGeom prst="rect">
            <a:avLst/>
          </a:prstGeom>
          <a:noFill/>
        </p:spPr>
        <p:txBody>
          <a:bodyPr wrap="square" rtlCol="0">
            <a:spAutoFit/>
          </a:bodyPr>
          <a:lstStyle/>
          <a:p>
            <a:r>
              <a:rPr lang="en-US" sz="1350" b="1" dirty="0">
                <a:solidFill>
                  <a:schemeClr val="tx2"/>
                </a:solidFill>
              </a:rPr>
              <a:t>Title Here</a:t>
            </a:r>
          </a:p>
        </p:txBody>
      </p:sp>
      <p:sp>
        <p:nvSpPr>
          <p:cNvPr id="67" name="TextBox 66"/>
          <p:cNvSpPr txBox="1"/>
          <p:nvPr/>
        </p:nvSpPr>
        <p:spPr>
          <a:xfrm>
            <a:off x="3502801" y="4265402"/>
            <a:ext cx="1165860" cy="300082"/>
          </a:xfrm>
          <a:prstGeom prst="rect">
            <a:avLst/>
          </a:prstGeom>
          <a:noFill/>
        </p:spPr>
        <p:txBody>
          <a:bodyPr wrap="square" rtlCol="0">
            <a:spAutoFit/>
          </a:bodyPr>
          <a:lstStyle/>
          <a:p>
            <a:r>
              <a:rPr lang="en-US" sz="1350" b="1" dirty="0">
                <a:solidFill>
                  <a:schemeClr val="tx2"/>
                </a:solidFill>
              </a:rPr>
              <a:t>Title Here</a:t>
            </a:r>
          </a:p>
        </p:txBody>
      </p:sp>
      <p:sp>
        <p:nvSpPr>
          <p:cNvPr id="78" name="Text Placeholder 4"/>
          <p:cNvSpPr txBox="1">
            <a:spLocks/>
          </p:cNvSpPr>
          <p:nvPr/>
        </p:nvSpPr>
        <p:spPr>
          <a:xfrm>
            <a:off x="802782" y="4927624"/>
            <a:ext cx="7538437" cy="511340"/>
          </a:xfrm>
          <a:prstGeom prst="rect">
            <a:avLst/>
          </a:prstGeom>
        </p:spPr>
        <p:txBody>
          <a:bodyPr>
            <a:noAutofit/>
          </a:bodyPr>
          <a:lstStyle>
            <a:lvl1pPr marL="0" indent="0" algn="just" defTabSz="685800" rtl="0" eaLnBrk="1" latinLnBrk="0" hangingPunct="1">
              <a:lnSpc>
                <a:spcPct val="100000"/>
              </a:lnSpc>
              <a:spcBef>
                <a:spcPts val="0"/>
              </a:spcBef>
              <a:buFont typeface="Arial" panose="020B0604020202020204" pitchFamily="34" charset="0"/>
              <a:buNone/>
              <a:defRPr sz="1000" b="0" kern="1200">
                <a:solidFill>
                  <a:schemeClr val="tx2"/>
                </a:solidFill>
                <a:latin typeface="+mj-lt"/>
                <a:ea typeface="+mn-ea"/>
                <a:cs typeface="+mn-cs"/>
              </a:defRPr>
            </a:lvl1pPr>
            <a:lvl2pPr marL="0" indent="0" algn="l" defTabSz="685800" rtl="0" eaLnBrk="1" latinLnBrk="0" hangingPunct="1">
              <a:lnSpc>
                <a:spcPct val="90000"/>
              </a:lnSpc>
              <a:spcBef>
                <a:spcPts val="0"/>
              </a:spcBef>
              <a:buFont typeface="Arial" panose="020B0604020202020204" pitchFamily="34" charset="0"/>
              <a:buNone/>
              <a:defRPr sz="1100" kern="1200">
                <a:solidFill>
                  <a:schemeClr val="tx2"/>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algn="ctr"/>
            <a:r>
              <a:rPr lang="en-US" sz="1050" dirty="0">
                <a:latin typeface="+mn-lt"/>
              </a:rPr>
              <a:t>Lorem ipsum dolor sit amet, consectetuer adipiscing elit. Aenean commodo ligula eget dolor. Aenean massa. Cum sociis natoque penatibus et magnis dis parturient montes, nascetur ridiculus mus. Donec quam felis, ultricies nec, pellentesque eu, pretium quis, sem</a:t>
            </a:r>
          </a:p>
        </p:txBody>
      </p:sp>
      <p:sp>
        <p:nvSpPr>
          <p:cNvPr id="59" name="TextBox 58"/>
          <p:cNvSpPr txBox="1"/>
          <p:nvPr/>
        </p:nvSpPr>
        <p:spPr>
          <a:xfrm>
            <a:off x="3269468" y="781947"/>
            <a:ext cx="2605201" cy="553998"/>
          </a:xfrm>
          <a:prstGeom prst="rect">
            <a:avLst/>
          </a:prstGeom>
          <a:noFill/>
        </p:spPr>
        <p:txBody>
          <a:bodyPr wrap="none" rtlCol="0" anchor="ctr">
            <a:spAutoFit/>
          </a:bodyPr>
          <a:lstStyle/>
          <a:p>
            <a:pPr algn="ctr"/>
            <a:r>
              <a:rPr lang="en-US" sz="3000" dirty="0">
                <a:solidFill>
                  <a:schemeClr val="accent1"/>
                </a:solidFill>
                <a:latin typeface="+mj-lt"/>
              </a:rPr>
              <a:t>Human</a:t>
            </a:r>
            <a:r>
              <a:rPr lang="en-US" sz="3000" dirty="0">
                <a:solidFill>
                  <a:schemeClr val="tx2"/>
                </a:solidFill>
                <a:latin typeface="+mj-lt"/>
              </a:rPr>
              <a:t> Infographic</a:t>
            </a:r>
          </a:p>
        </p:txBody>
      </p:sp>
      <p:sp>
        <p:nvSpPr>
          <p:cNvPr id="60" name="TextBox 59"/>
          <p:cNvSpPr txBox="1"/>
          <p:nvPr/>
        </p:nvSpPr>
        <p:spPr>
          <a:xfrm>
            <a:off x="685801" y="1243612"/>
            <a:ext cx="7772400" cy="369332"/>
          </a:xfrm>
          <a:prstGeom prst="rect">
            <a:avLst/>
          </a:prstGeom>
          <a:noFill/>
        </p:spPr>
        <p:txBody>
          <a:bodyPr wrap="square" rtlCol="0" anchor="ctr">
            <a:spAutoFit/>
          </a:bodyPr>
          <a:lstStyle/>
          <a:p>
            <a:pPr algn="ctr"/>
            <a:r>
              <a:rPr lang="en-US" sz="900" dirty="0">
                <a:solidFill>
                  <a:schemeClr val="tx2"/>
                </a:solidFill>
              </a:rPr>
              <a:t>Lorem ipsum dolor sit amet, consectetuer adipiscing elit. Aenean commodo ligula eget dolor. </a:t>
            </a:r>
            <a:r>
              <a:rPr lang="en-US" sz="900" b="1" dirty="0">
                <a:solidFill>
                  <a:schemeClr val="accent1"/>
                </a:solidFill>
              </a:rPr>
              <a:t>Aenean massa. Cum sociis natoque penatibus </a:t>
            </a:r>
            <a:r>
              <a:rPr lang="en-US" sz="900" dirty="0">
                <a:solidFill>
                  <a:schemeClr val="tx2"/>
                </a:solidFill>
              </a:rPr>
              <a:t>magnis dis parturient montes, nascetur ridiculus mus. Donec quam felis, ultricies nec, pellentesque eu, pretium quis, sem.</a:t>
            </a:r>
          </a:p>
        </p:txBody>
      </p:sp>
    </p:spTree>
    <p:extLst>
      <p:ext uri="{BB962C8B-B14F-4D97-AF65-F5344CB8AC3E}">
        <p14:creationId xmlns:p14="http://schemas.microsoft.com/office/powerpoint/2010/main" val="194123384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par>
                                <p:cTn id="8" presetID="10" presetClass="entr" presetSubtype="0" fill="hold" nodeType="withEffect">
                                  <p:stCondLst>
                                    <p:cond delay="0"/>
                                  </p:stCondLst>
                                  <p:childTnLst>
                                    <p:set>
                                      <p:cBhvr>
                                        <p:cTn id="9" dur="1" fill="hold">
                                          <p:stCondLst>
                                            <p:cond delay="0"/>
                                          </p:stCondLst>
                                        </p:cTn>
                                        <p:tgtEl>
                                          <p:spTgt spid="24"/>
                                        </p:tgtEl>
                                        <p:attrNameLst>
                                          <p:attrName>style.visibility</p:attrName>
                                        </p:attrNameLst>
                                      </p:cBhvr>
                                      <p:to>
                                        <p:strVal val="visible"/>
                                      </p:to>
                                    </p:set>
                                    <p:animEffect transition="in" filter="fade">
                                      <p:cBhvr>
                                        <p:cTn id="10" dur="500"/>
                                        <p:tgtEl>
                                          <p:spTgt spid="24"/>
                                        </p:tgtEl>
                                      </p:cBhvr>
                                    </p:animEffect>
                                  </p:childTnLst>
                                </p:cTn>
                              </p:par>
                            </p:childTnLst>
                          </p:cTn>
                        </p:par>
                        <p:par>
                          <p:cTn id="11" fill="hold">
                            <p:stCondLst>
                              <p:cond delay="500"/>
                            </p:stCondLst>
                            <p:childTnLst>
                              <p:par>
                                <p:cTn id="12" presetID="10" presetClass="entr" presetSubtype="0" fill="hold" grpId="0" nodeType="afterEffect">
                                  <p:stCondLst>
                                    <p:cond delay="0"/>
                                  </p:stCondLst>
                                  <p:childTnLst>
                                    <p:set>
                                      <p:cBhvr>
                                        <p:cTn id="13" dur="1" fill="hold">
                                          <p:stCondLst>
                                            <p:cond delay="0"/>
                                          </p:stCondLst>
                                        </p:cTn>
                                        <p:tgtEl>
                                          <p:spTgt spid="44"/>
                                        </p:tgtEl>
                                        <p:attrNameLst>
                                          <p:attrName>style.visibility</p:attrName>
                                        </p:attrNameLst>
                                      </p:cBhvr>
                                      <p:to>
                                        <p:strVal val="visible"/>
                                      </p:to>
                                    </p:set>
                                    <p:animEffect transition="in" filter="fade">
                                      <p:cBhvr>
                                        <p:cTn id="14" dur="500"/>
                                        <p:tgtEl>
                                          <p:spTgt spid="44"/>
                                        </p:tgtEl>
                                      </p:cBhvr>
                                    </p:animEffect>
                                  </p:childTnLst>
                                </p:cTn>
                              </p:par>
                              <p:par>
                                <p:cTn id="15" presetID="10" presetClass="entr" presetSubtype="0" fill="hold" grpId="0" nodeType="withEffect">
                                  <p:stCondLst>
                                    <p:cond delay="0"/>
                                  </p:stCondLst>
                                  <p:childTnLst>
                                    <p:set>
                                      <p:cBhvr>
                                        <p:cTn id="16" dur="1" fill="hold">
                                          <p:stCondLst>
                                            <p:cond delay="0"/>
                                          </p:stCondLst>
                                        </p:cTn>
                                        <p:tgtEl>
                                          <p:spTgt spid="23"/>
                                        </p:tgtEl>
                                        <p:attrNameLst>
                                          <p:attrName>style.visibility</p:attrName>
                                        </p:attrNameLst>
                                      </p:cBhvr>
                                      <p:to>
                                        <p:strVal val="visible"/>
                                      </p:to>
                                    </p:set>
                                    <p:animEffect transition="in" filter="fade">
                                      <p:cBhvr>
                                        <p:cTn id="17" dur="500"/>
                                        <p:tgtEl>
                                          <p:spTgt spid="23"/>
                                        </p:tgtEl>
                                      </p:cBhvr>
                                    </p:animEffect>
                                  </p:childTnLst>
                                </p:cTn>
                              </p:par>
                            </p:childTnLst>
                          </p:cTn>
                        </p:par>
                        <p:par>
                          <p:cTn id="18" fill="hold">
                            <p:stCondLst>
                              <p:cond delay="1000"/>
                            </p:stCondLst>
                            <p:childTnLst>
                              <p:par>
                                <p:cTn id="19" presetID="10" presetClass="entr" presetSubtype="0" fill="hold" nodeType="afterEffect">
                                  <p:stCondLst>
                                    <p:cond delay="0"/>
                                  </p:stCondLst>
                                  <p:childTnLst>
                                    <p:set>
                                      <p:cBhvr>
                                        <p:cTn id="20" dur="1" fill="hold">
                                          <p:stCondLst>
                                            <p:cond delay="0"/>
                                          </p:stCondLst>
                                        </p:cTn>
                                        <p:tgtEl>
                                          <p:spTgt spid="11"/>
                                        </p:tgtEl>
                                        <p:attrNameLst>
                                          <p:attrName>style.visibility</p:attrName>
                                        </p:attrNameLst>
                                      </p:cBhvr>
                                      <p:to>
                                        <p:strVal val="visible"/>
                                      </p:to>
                                    </p:set>
                                    <p:animEffect transition="in" filter="fade">
                                      <p:cBhvr>
                                        <p:cTn id="21" dur="500"/>
                                        <p:tgtEl>
                                          <p:spTgt spid="11"/>
                                        </p:tgtEl>
                                      </p:cBhvr>
                                    </p:animEffect>
                                  </p:childTnLst>
                                </p:cTn>
                              </p:par>
                              <p:par>
                                <p:cTn id="22" presetID="10" presetClass="entr" presetSubtype="0" fill="hold" nodeType="withEffect">
                                  <p:stCondLst>
                                    <p:cond delay="0"/>
                                  </p:stCondLst>
                                  <p:childTnLst>
                                    <p:set>
                                      <p:cBhvr>
                                        <p:cTn id="23" dur="1" fill="hold">
                                          <p:stCondLst>
                                            <p:cond delay="0"/>
                                          </p:stCondLst>
                                        </p:cTn>
                                        <p:tgtEl>
                                          <p:spTgt spid="32"/>
                                        </p:tgtEl>
                                        <p:attrNameLst>
                                          <p:attrName>style.visibility</p:attrName>
                                        </p:attrNameLst>
                                      </p:cBhvr>
                                      <p:to>
                                        <p:strVal val="visible"/>
                                      </p:to>
                                    </p:set>
                                    <p:animEffect transition="in" filter="fade">
                                      <p:cBhvr>
                                        <p:cTn id="24" dur="500"/>
                                        <p:tgtEl>
                                          <p:spTgt spid="32"/>
                                        </p:tgtEl>
                                      </p:cBhvr>
                                    </p:animEffect>
                                  </p:childTnLst>
                                </p:cTn>
                              </p:par>
                              <p:par>
                                <p:cTn id="25" presetID="10" presetClass="entr" presetSubtype="0" fill="hold" grpId="0" nodeType="withEffect">
                                  <p:stCondLst>
                                    <p:cond delay="0"/>
                                  </p:stCondLst>
                                  <p:childTnLst>
                                    <p:set>
                                      <p:cBhvr>
                                        <p:cTn id="26" dur="1" fill="hold">
                                          <p:stCondLst>
                                            <p:cond delay="0"/>
                                          </p:stCondLst>
                                        </p:cTn>
                                        <p:tgtEl>
                                          <p:spTgt spid="46"/>
                                        </p:tgtEl>
                                        <p:attrNameLst>
                                          <p:attrName>style.visibility</p:attrName>
                                        </p:attrNameLst>
                                      </p:cBhvr>
                                      <p:to>
                                        <p:strVal val="visible"/>
                                      </p:to>
                                    </p:set>
                                    <p:animEffect transition="in" filter="fade">
                                      <p:cBhvr>
                                        <p:cTn id="27" dur="500"/>
                                        <p:tgtEl>
                                          <p:spTgt spid="46"/>
                                        </p:tgtEl>
                                      </p:cBhvr>
                                    </p:animEffect>
                                  </p:childTnLst>
                                </p:cTn>
                              </p:par>
                              <p:par>
                                <p:cTn id="28" presetID="10" presetClass="entr" presetSubtype="0" fill="hold" grpId="0" nodeType="withEffect">
                                  <p:stCondLst>
                                    <p:cond delay="0"/>
                                  </p:stCondLst>
                                  <p:childTnLst>
                                    <p:set>
                                      <p:cBhvr>
                                        <p:cTn id="29" dur="1" fill="hold">
                                          <p:stCondLst>
                                            <p:cond delay="0"/>
                                          </p:stCondLst>
                                        </p:cTn>
                                        <p:tgtEl>
                                          <p:spTgt spid="58"/>
                                        </p:tgtEl>
                                        <p:attrNameLst>
                                          <p:attrName>style.visibility</p:attrName>
                                        </p:attrNameLst>
                                      </p:cBhvr>
                                      <p:to>
                                        <p:strVal val="visible"/>
                                      </p:to>
                                    </p:set>
                                    <p:animEffect transition="in" filter="fade">
                                      <p:cBhvr>
                                        <p:cTn id="30" dur="500"/>
                                        <p:tgtEl>
                                          <p:spTgt spid="58"/>
                                        </p:tgtEl>
                                      </p:cBhvr>
                                    </p:animEffect>
                                  </p:childTnLst>
                                </p:cTn>
                              </p:par>
                            </p:childTnLst>
                          </p:cTn>
                        </p:par>
                        <p:par>
                          <p:cTn id="31" fill="hold">
                            <p:stCondLst>
                              <p:cond delay="1500"/>
                            </p:stCondLst>
                            <p:childTnLst>
                              <p:par>
                                <p:cTn id="32" presetID="10" presetClass="entr" presetSubtype="0" fill="hold" nodeType="afterEffect">
                                  <p:stCondLst>
                                    <p:cond delay="0"/>
                                  </p:stCondLst>
                                  <p:childTnLst>
                                    <p:set>
                                      <p:cBhvr>
                                        <p:cTn id="33" dur="1" fill="hold">
                                          <p:stCondLst>
                                            <p:cond delay="0"/>
                                          </p:stCondLst>
                                        </p:cTn>
                                        <p:tgtEl>
                                          <p:spTgt spid="14"/>
                                        </p:tgtEl>
                                        <p:attrNameLst>
                                          <p:attrName>style.visibility</p:attrName>
                                        </p:attrNameLst>
                                      </p:cBhvr>
                                      <p:to>
                                        <p:strVal val="visible"/>
                                      </p:to>
                                    </p:set>
                                    <p:animEffect transition="in" filter="fade">
                                      <p:cBhvr>
                                        <p:cTn id="34" dur="500"/>
                                        <p:tgtEl>
                                          <p:spTgt spid="14"/>
                                        </p:tgtEl>
                                      </p:cBhvr>
                                    </p:animEffect>
                                  </p:childTnLst>
                                </p:cTn>
                              </p:par>
                              <p:par>
                                <p:cTn id="35" presetID="10" presetClass="entr" presetSubtype="0" fill="hold" nodeType="withEffect">
                                  <p:stCondLst>
                                    <p:cond delay="0"/>
                                  </p:stCondLst>
                                  <p:childTnLst>
                                    <p:set>
                                      <p:cBhvr>
                                        <p:cTn id="36" dur="1" fill="hold">
                                          <p:stCondLst>
                                            <p:cond delay="0"/>
                                          </p:stCondLst>
                                        </p:cTn>
                                        <p:tgtEl>
                                          <p:spTgt spid="35"/>
                                        </p:tgtEl>
                                        <p:attrNameLst>
                                          <p:attrName>style.visibility</p:attrName>
                                        </p:attrNameLst>
                                      </p:cBhvr>
                                      <p:to>
                                        <p:strVal val="visible"/>
                                      </p:to>
                                    </p:set>
                                    <p:animEffect transition="in" filter="fade">
                                      <p:cBhvr>
                                        <p:cTn id="37" dur="500"/>
                                        <p:tgtEl>
                                          <p:spTgt spid="35"/>
                                        </p:tgtEl>
                                      </p:cBhvr>
                                    </p:animEffect>
                                  </p:childTnLst>
                                </p:cTn>
                              </p:par>
                              <p:par>
                                <p:cTn id="38" presetID="10" presetClass="entr" presetSubtype="0" fill="hold" grpId="0" nodeType="withEffect">
                                  <p:stCondLst>
                                    <p:cond delay="0"/>
                                  </p:stCondLst>
                                  <p:childTnLst>
                                    <p:set>
                                      <p:cBhvr>
                                        <p:cTn id="39" dur="1" fill="hold">
                                          <p:stCondLst>
                                            <p:cond delay="0"/>
                                          </p:stCondLst>
                                        </p:cTn>
                                        <p:tgtEl>
                                          <p:spTgt spid="52"/>
                                        </p:tgtEl>
                                        <p:attrNameLst>
                                          <p:attrName>style.visibility</p:attrName>
                                        </p:attrNameLst>
                                      </p:cBhvr>
                                      <p:to>
                                        <p:strVal val="visible"/>
                                      </p:to>
                                    </p:set>
                                    <p:animEffect transition="in" filter="fade">
                                      <p:cBhvr>
                                        <p:cTn id="40" dur="500"/>
                                        <p:tgtEl>
                                          <p:spTgt spid="52"/>
                                        </p:tgtEl>
                                      </p:cBhvr>
                                    </p:animEffect>
                                  </p:childTnLst>
                                </p:cTn>
                              </p:par>
                              <p:par>
                                <p:cTn id="41" presetID="10" presetClass="entr" presetSubtype="0" fill="hold" grpId="0" nodeType="withEffect">
                                  <p:stCondLst>
                                    <p:cond delay="0"/>
                                  </p:stCondLst>
                                  <p:childTnLst>
                                    <p:set>
                                      <p:cBhvr>
                                        <p:cTn id="42" dur="1" fill="hold">
                                          <p:stCondLst>
                                            <p:cond delay="0"/>
                                          </p:stCondLst>
                                        </p:cTn>
                                        <p:tgtEl>
                                          <p:spTgt spid="64"/>
                                        </p:tgtEl>
                                        <p:attrNameLst>
                                          <p:attrName>style.visibility</p:attrName>
                                        </p:attrNameLst>
                                      </p:cBhvr>
                                      <p:to>
                                        <p:strVal val="visible"/>
                                      </p:to>
                                    </p:set>
                                    <p:animEffect transition="in" filter="fade">
                                      <p:cBhvr>
                                        <p:cTn id="43" dur="500"/>
                                        <p:tgtEl>
                                          <p:spTgt spid="64"/>
                                        </p:tgtEl>
                                      </p:cBhvr>
                                    </p:animEffect>
                                  </p:childTnLst>
                                </p:cTn>
                              </p:par>
                            </p:childTnLst>
                          </p:cTn>
                        </p:par>
                        <p:par>
                          <p:cTn id="44" fill="hold">
                            <p:stCondLst>
                              <p:cond delay="2000"/>
                            </p:stCondLst>
                            <p:childTnLst>
                              <p:par>
                                <p:cTn id="45" presetID="10" presetClass="entr" presetSubtype="0" fill="hold" nodeType="afterEffect">
                                  <p:stCondLst>
                                    <p:cond delay="0"/>
                                  </p:stCondLst>
                                  <p:childTnLst>
                                    <p:set>
                                      <p:cBhvr>
                                        <p:cTn id="46" dur="1" fill="hold">
                                          <p:stCondLst>
                                            <p:cond delay="0"/>
                                          </p:stCondLst>
                                        </p:cTn>
                                        <p:tgtEl>
                                          <p:spTgt spid="17"/>
                                        </p:tgtEl>
                                        <p:attrNameLst>
                                          <p:attrName>style.visibility</p:attrName>
                                        </p:attrNameLst>
                                      </p:cBhvr>
                                      <p:to>
                                        <p:strVal val="visible"/>
                                      </p:to>
                                    </p:set>
                                    <p:animEffect transition="in" filter="fade">
                                      <p:cBhvr>
                                        <p:cTn id="47" dur="500"/>
                                        <p:tgtEl>
                                          <p:spTgt spid="17"/>
                                        </p:tgtEl>
                                      </p:cBhvr>
                                    </p:animEffect>
                                  </p:childTnLst>
                                </p:cTn>
                              </p:par>
                              <p:par>
                                <p:cTn id="48" presetID="10" presetClass="entr" presetSubtype="0" fill="hold" nodeType="withEffect">
                                  <p:stCondLst>
                                    <p:cond delay="0"/>
                                  </p:stCondLst>
                                  <p:childTnLst>
                                    <p:set>
                                      <p:cBhvr>
                                        <p:cTn id="49" dur="1" fill="hold">
                                          <p:stCondLst>
                                            <p:cond delay="0"/>
                                          </p:stCondLst>
                                        </p:cTn>
                                        <p:tgtEl>
                                          <p:spTgt spid="38"/>
                                        </p:tgtEl>
                                        <p:attrNameLst>
                                          <p:attrName>style.visibility</p:attrName>
                                        </p:attrNameLst>
                                      </p:cBhvr>
                                      <p:to>
                                        <p:strVal val="visible"/>
                                      </p:to>
                                    </p:set>
                                    <p:animEffect transition="in" filter="fade">
                                      <p:cBhvr>
                                        <p:cTn id="50" dur="500"/>
                                        <p:tgtEl>
                                          <p:spTgt spid="38"/>
                                        </p:tgtEl>
                                      </p:cBhvr>
                                    </p:animEffect>
                                  </p:childTnLst>
                                </p:cTn>
                              </p:par>
                              <p:par>
                                <p:cTn id="51" presetID="10" presetClass="entr" presetSubtype="0" fill="hold" grpId="0" nodeType="withEffect">
                                  <p:stCondLst>
                                    <p:cond delay="0"/>
                                  </p:stCondLst>
                                  <p:childTnLst>
                                    <p:set>
                                      <p:cBhvr>
                                        <p:cTn id="52" dur="1" fill="hold">
                                          <p:stCondLst>
                                            <p:cond delay="0"/>
                                          </p:stCondLst>
                                        </p:cTn>
                                        <p:tgtEl>
                                          <p:spTgt spid="49"/>
                                        </p:tgtEl>
                                        <p:attrNameLst>
                                          <p:attrName>style.visibility</p:attrName>
                                        </p:attrNameLst>
                                      </p:cBhvr>
                                      <p:to>
                                        <p:strVal val="visible"/>
                                      </p:to>
                                    </p:set>
                                    <p:animEffect transition="in" filter="fade">
                                      <p:cBhvr>
                                        <p:cTn id="53" dur="500"/>
                                        <p:tgtEl>
                                          <p:spTgt spid="49"/>
                                        </p:tgtEl>
                                      </p:cBhvr>
                                    </p:animEffect>
                                  </p:childTnLst>
                                </p:cTn>
                              </p:par>
                              <p:par>
                                <p:cTn id="54" presetID="10" presetClass="entr" presetSubtype="0" fill="hold" grpId="0" nodeType="withEffect">
                                  <p:stCondLst>
                                    <p:cond delay="0"/>
                                  </p:stCondLst>
                                  <p:childTnLst>
                                    <p:set>
                                      <p:cBhvr>
                                        <p:cTn id="55" dur="1" fill="hold">
                                          <p:stCondLst>
                                            <p:cond delay="0"/>
                                          </p:stCondLst>
                                        </p:cTn>
                                        <p:tgtEl>
                                          <p:spTgt spid="61"/>
                                        </p:tgtEl>
                                        <p:attrNameLst>
                                          <p:attrName>style.visibility</p:attrName>
                                        </p:attrNameLst>
                                      </p:cBhvr>
                                      <p:to>
                                        <p:strVal val="visible"/>
                                      </p:to>
                                    </p:set>
                                    <p:animEffect transition="in" filter="fade">
                                      <p:cBhvr>
                                        <p:cTn id="56" dur="500"/>
                                        <p:tgtEl>
                                          <p:spTgt spid="61"/>
                                        </p:tgtEl>
                                      </p:cBhvr>
                                    </p:animEffect>
                                  </p:childTnLst>
                                </p:cTn>
                              </p:par>
                            </p:childTnLst>
                          </p:cTn>
                        </p:par>
                        <p:par>
                          <p:cTn id="57" fill="hold">
                            <p:stCondLst>
                              <p:cond delay="2500"/>
                            </p:stCondLst>
                            <p:childTnLst>
                              <p:par>
                                <p:cTn id="58" presetID="10" presetClass="entr" presetSubtype="0" fill="hold" nodeType="afterEffect">
                                  <p:stCondLst>
                                    <p:cond delay="0"/>
                                  </p:stCondLst>
                                  <p:childTnLst>
                                    <p:set>
                                      <p:cBhvr>
                                        <p:cTn id="59" dur="1" fill="hold">
                                          <p:stCondLst>
                                            <p:cond delay="0"/>
                                          </p:stCondLst>
                                        </p:cTn>
                                        <p:tgtEl>
                                          <p:spTgt spid="20"/>
                                        </p:tgtEl>
                                        <p:attrNameLst>
                                          <p:attrName>style.visibility</p:attrName>
                                        </p:attrNameLst>
                                      </p:cBhvr>
                                      <p:to>
                                        <p:strVal val="visible"/>
                                      </p:to>
                                    </p:set>
                                    <p:animEffect transition="in" filter="fade">
                                      <p:cBhvr>
                                        <p:cTn id="60" dur="500"/>
                                        <p:tgtEl>
                                          <p:spTgt spid="20"/>
                                        </p:tgtEl>
                                      </p:cBhvr>
                                    </p:animEffect>
                                  </p:childTnLst>
                                </p:cTn>
                              </p:par>
                              <p:par>
                                <p:cTn id="61" presetID="10" presetClass="entr" presetSubtype="0" fill="hold" nodeType="withEffect">
                                  <p:stCondLst>
                                    <p:cond delay="0"/>
                                  </p:stCondLst>
                                  <p:childTnLst>
                                    <p:set>
                                      <p:cBhvr>
                                        <p:cTn id="62" dur="1" fill="hold">
                                          <p:stCondLst>
                                            <p:cond delay="0"/>
                                          </p:stCondLst>
                                        </p:cTn>
                                        <p:tgtEl>
                                          <p:spTgt spid="41"/>
                                        </p:tgtEl>
                                        <p:attrNameLst>
                                          <p:attrName>style.visibility</p:attrName>
                                        </p:attrNameLst>
                                      </p:cBhvr>
                                      <p:to>
                                        <p:strVal val="visible"/>
                                      </p:to>
                                    </p:set>
                                    <p:animEffect transition="in" filter="fade">
                                      <p:cBhvr>
                                        <p:cTn id="63" dur="500"/>
                                        <p:tgtEl>
                                          <p:spTgt spid="41"/>
                                        </p:tgtEl>
                                      </p:cBhvr>
                                    </p:animEffect>
                                  </p:childTnLst>
                                </p:cTn>
                              </p:par>
                              <p:par>
                                <p:cTn id="64" presetID="10" presetClass="entr" presetSubtype="0" fill="hold" grpId="0" nodeType="withEffect">
                                  <p:stCondLst>
                                    <p:cond delay="0"/>
                                  </p:stCondLst>
                                  <p:childTnLst>
                                    <p:set>
                                      <p:cBhvr>
                                        <p:cTn id="65" dur="1" fill="hold">
                                          <p:stCondLst>
                                            <p:cond delay="0"/>
                                          </p:stCondLst>
                                        </p:cTn>
                                        <p:tgtEl>
                                          <p:spTgt spid="55"/>
                                        </p:tgtEl>
                                        <p:attrNameLst>
                                          <p:attrName>style.visibility</p:attrName>
                                        </p:attrNameLst>
                                      </p:cBhvr>
                                      <p:to>
                                        <p:strVal val="visible"/>
                                      </p:to>
                                    </p:set>
                                    <p:animEffect transition="in" filter="fade">
                                      <p:cBhvr>
                                        <p:cTn id="66" dur="500"/>
                                        <p:tgtEl>
                                          <p:spTgt spid="55"/>
                                        </p:tgtEl>
                                      </p:cBhvr>
                                    </p:animEffect>
                                  </p:childTnLst>
                                </p:cTn>
                              </p:par>
                              <p:par>
                                <p:cTn id="67" presetID="10" presetClass="entr" presetSubtype="0" fill="hold" grpId="0" nodeType="withEffect">
                                  <p:stCondLst>
                                    <p:cond delay="0"/>
                                  </p:stCondLst>
                                  <p:childTnLst>
                                    <p:set>
                                      <p:cBhvr>
                                        <p:cTn id="68" dur="1" fill="hold">
                                          <p:stCondLst>
                                            <p:cond delay="0"/>
                                          </p:stCondLst>
                                        </p:cTn>
                                        <p:tgtEl>
                                          <p:spTgt spid="67"/>
                                        </p:tgtEl>
                                        <p:attrNameLst>
                                          <p:attrName>style.visibility</p:attrName>
                                        </p:attrNameLst>
                                      </p:cBhvr>
                                      <p:to>
                                        <p:strVal val="visible"/>
                                      </p:to>
                                    </p:set>
                                    <p:animEffect transition="in" filter="fade">
                                      <p:cBhvr>
                                        <p:cTn id="69" dur="500"/>
                                        <p:tgtEl>
                                          <p:spTgt spid="67"/>
                                        </p:tgtEl>
                                      </p:cBhvr>
                                    </p:animEffect>
                                  </p:childTnLst>
                                </p:cTn>
                              </p:par>
                            </p:childTnLst>
                          </p:cTn>
                        </p:par>
                        <p:par>
                          <p:cTn id="70" fill="hold">
                            <p:stCondLst>
                              <p:cond delay="3000"/>
                            </p:stCondLst>
                            <p:childTnLst>
                              <p:par>
                                <p:cTn id="71" presetID="10" presetClass="entr" presetSubtype="0" fill="hold" grpId="0" nodeType="afterEffect">
                                  <p:stCondLst>
                                    <p:cond delay="0"/>
                                  </p:stCondLst>
                                  <p:childTnLst>
                                    <p:set>
                                      <p:cBhvr>
                                        <p:cTn id="72" dur="1" fill="hold">
                                          <p:stCondLst>
                                            <p:cond delay="0"/>
                                          </p:stCondLst>
                                        </p:cTn>
                                        <p:tgtEl>
                                          <p:spTgt spid="78">
                                            <p:txEl>
                                              <p:pRg st="0" end="0"/>
                                            </p:txEl>
                                          </p:spTgt>
                                        </p:tgtEl>
                                        <p:attrNameLst>
                                          <p:attrName>style.visibility</p:attrName>
                                        </p:attrNameLst>
                                      </p:cBhvr>
                                      <p:to>
                                        <p:strVal val="visible"/>
                                      </p:to>
                                    </p:set>
                                    <p:animEffect transition="in" filter="fade">
                                      <p:cBhvr>
                                        <p:cTn id="73" dur="500"/>
                                        <p:tgtEl>
                                          <p:spTgt spid="78">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animBg="1"/>
      <p:bldP spid="44" grpId="0" animBg="1"/>
      <p:bldP spid="46" grpId="0"/>
      <p:bldP spid="49" grpId="0"/>
      <p:bldP spid="52" grpId="0"/>
      <p:bldP spid="55" grpId="0"/>
      <p:bldP spid="58" grpId="0"/>
      <p:bldP spid="61" grpId="0"/>
      <p:bldP spid="64" grpId="0"/>
      <p:bldP spid="67" grpId="0"/>
      <p:bldP spid="78" grpId="0" build="p">
        <p:tmplLst>
          <p:tmpl lvl="1">
            <p:tnLst>
              <p:par>
                <p:cTn presetID="10" presetClass="entr" presetSubtype="0" fill="hold" nodeType="afterEffect">
                  <p:stCondLst>
                    <p:cond delay="0"/>
                  </p:stCondLst>
                  <p:childTnLst>
                    <p:set>
                      <p:cBhvr>
                        <p:cTn dur="1" fill="hold">
                          <p:stCondLst>
                            <p:cond delay="0"/>
                          </p:stCondLst>
                        </p:cTn>
                        <p:tgtEl>
                          <p:spTgt spid="78"/>
                        </p:tgtEl>
                        <p:attrNameLst>
                          <p:attrName>style.visibility</p:attrName>
                        </p:attrNameLst>
                      </p:cBhvr>
                      <p:to>
                        <p:strVal val="visible"/>
                      </p:to>
                    </p:set>
                    <p:animEffect transition="in" filter="fade">
                      <p:cBhvr>
                        <p:cTn dur="500"/>
                        <p:tgtEl>
                          <p:spTgt spid="78"/>
                        </p:tgtEl>
                      </p:cBhvr>
                    </p:animEffect>
                  </p:childTnLst>
                </p:cTn>
              </p:par>
            </p:tnLst>
          </p:tmpl>
        </p:tmplLst>
      </p:bldP>
    </p:bldLst>
  </p:timing>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8" name="Group 17"/>
          <p:cNvGrpSpPr/>
          <p:nvPr/>
        </p:nvGrpSpPr>
        <p:grpSpPr>
          <a:xfrm>
            <a:off x="829876" y="3985023"/>
            <a:ext cx="1175147" cy="1501378"/>
            <a:chOff x="-165100" y="3159126"/>
            <a:chExt cx="1566863" cy="2001837"/>
          </a:xfrm>
        </p:grpSpPr>
        <p:sp>
          <p:nvSpPr>
            <p:cNvPr id="19" name="Freeform 191"/>
            <p:cNvSpPr>
              <a:spLocks/>
            </p:cNvSpPr>
            <p:nvPr/>
          </p:nvSpPr>
          <p:spPr bwMode="auto">
            <a:xfrm>
              <a:off x="247650" y="3284538"/>
              <a:ext cx="666750" cy="530225"/>
            </a:xfrm>
            <a:custGeom>
              <a:avLst/>
              <a:gdLst>
                <a:gd name="T0" fmla="*/ 34 w 192"/>
                <a:gd name="T1" fmla="*/ 0 h 152"/>
                <a:gd name="T2" fmla="*/ 7 w 192"/>
                <a:gd name="T3" fmla="*/ 77 h 152"/>
                <a:gd name="T4" fmla="*/ 15 w 192"/>
                <a:gd name="T5" fmla="*/ 141 h 152"/>
                <a:gd name="T6" fmla="*/ 20 w 192"/>
                <a:gd name="T7" fmla="*/ 104 h 152"/>
                <a:gd name="T8" fmla="*/ 32 w 192"/>
                <a:gd name="T9" fmla="*/ 50 h 152"/>
                <a:gd name="T10" fmla="*/ 65 w 192"/>
                <a:gd name="T11" fmla="*/ 38 h 152"/>
                <a:gd name="T12" fmla="*/ 90 w 192"/>
                <a:gd name="T13" fmla="*/ 41 h 152"/>
                <a:gd name="T14" fmla="*/ 102 w 192"/>
                <a:gd name="T15" fmla="*/ 40 h 152"/>
                <a:gd name="T16" fmla="*/ 136 w 192"/>
                <a:gd name="T17" fmla="*/ 49 h 152"/>
                <a:gd name="T18" fmla="*/ 151 w 192"/>
                <a:gd name="T19" fmla="*/ 104 h 152"/>
                <a:gd name="T20" fmla="*/ 158 w 192"/>
                <a:gd name="T21" fmla="*/ 152 h 152"/>
                <a:gd name="T22" fmla="*/ 158 w 192"/>
                <a:gd name="T23" fmla="*/ 152 h 152"/>
                <a:gd name="T24" fmla="*/ 175 w 192"/>
                <a:gd name="T25" fmla="*/ 105 h 152"/>
                <a:gd name="T26" fmla="*/ 166 w 192"/>
                <a:gd name="T27" fmla="*/ 13 h 152"/>
                <a:gd name="T28" fmla="*/ 164 w 192"/>
                <a:gd name="T29" fmla="*/ 11 h 152"/>
                <a:gd name="T30" fmla="*/ 164 w 192"/>
                <a:gd name="T31" fmla="*/ 12 h 152"/>
                <a:gd name="T32" fmla="*/ 133 w 192"/>
                <a:gd name="T33" fmla="*/ 19 h 152"/>
                <a:gd name="T34" fmla="*/ 110 w 192"/>
                <a:gd name="T35" fmla="*/ 18 h 152"/>
                <a:gd name="T36" fmla="*/ 34 w 192"/>
                <a:gd name="T37" fmla="*/ 0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92" h="152">
                  <a:moveTo>
                    <a:pt x="34" y="0"/>
                  </a:moveTo>
                  <a:cubicBezTo>
                    <a:pt x="0" y="22"/>
                    <a:pt x="7" y="64"/>
                    <a:pt x="7" y="77"/>
                  </a:cubicBezTo>
                  <a:cubicBezTo>
                    <a:pt x="8" y="95"/>
                    <a:pt x="15" y="141"/>
                    <a:pt x="15" y="141"/>
                  </a:cubicBezTo>
                  <a:cubicBezTo>
                    <a:pt x="15" y="141"/>
                    <a:pt x="17" y="120"/>
                    <a:pt x="20" y="104"/>
                  </a:cubicBezTo>
                  <a:cubicBezTo>
                    <a:pt x="23" y="88"/>
                    <a:pt x="13" y="71"/>
                    <a:pt x="32" y="50"/>
                  </a:cubicBezTo>
                  <a:cubicBezTo>
                    <a:pt x="41" y="40"/>
                    <a:pt x="54" y="38"/>
                    <a:pt x="65" y="38"/>
                  </a:cubicBezTo>
                  <a:cubicBezTo>
                    <a:pt x="79" y="38"/>
                    <a:pt x="90" y="41"/>
                    <a:pt x="90" y="41"/>
                  </a:cubicBezTo>
                  <a:cubicBezTo>
                    <a:pt x="90" y="41"/>
                    <a:pt x="95" y="40"/>
                    <a:pt x="102" y="40"/>
                  </a:cubicBezTo>
                  <a:cubicBezTo>
                    <a:pt x="112" y="40"/>
                    <a:pt x="125" y="42"/>
                    <a:pt x="136" y="49"/>
                  </a:cubicBezTo>
                  <a:cubicBezTo>
                    <a:pt x="154" y="61"/>
                    <a:pt x="146" y="93"/>
                    <a:pt x="151" y="104"/>
                  </a:cubicBezTo>
                  <a:cubicBezTo>
                    <a:pt x="156" y="115"/>
                    <a:pt x="157" y="152"/>
                    <a:pt x="158" y="152"/>
                  </a:cubicBezTo>
                  <a:cubicBezTo>
                    <a:pt x="158" y="152"/>
                    <a:pt x="158" y="152"/>
                    <a:pt x="158" y="152"/>
                  </a:cubicBezTo>
                  <a:cubicBezTo>
                    <a:pt x="158" y="150"/>
                    <a:pt x="175" y="105"/>
                    <a:pt x="175" y="105"/>
                  </a:cubicBezTo>
                  <a:cubicBezTo>
                    <a:pt x="181" y="80"/>
                    <a:pt x="192" y="42"/>
                    <a:pt x="166" y="13"/>
                  </a:cubicBezTo>
                  <a:cubicBezTo>
                    <a:pt x="165" y="12"/>
                    <a:pt x="164" y="11"/>
                    <a:pt x="164" y="11"/>
                  </a:cubicBezTo>
                  <a:cubicBezTo>
                    <a:pt x="164" y="11"/>
                    <a:pt x="164" y="11"/>
                    <a:pt x="164" y="12"/>
                  </a:cubicBezTo>
                  <a:cubicBezTo>
                    <a:pt x="167" y="17"/>
                    <a:pt x="149" y="19"/>
                    <a:pt x="133" y="19"/>
                  </a:cubicBezTo>
                  <a:cubicBezTo>
                    <a:pt x="121" y="19"/>
                    <a:pt x="110" y="18"/>
                    <a:pt x="110" y="18"/>
                  </a:cubicBezTo>
                  <a:cubicBezTo>
                    <a:pt x="110" y="18"/>
                    <a:pt x="39" y="1"/>
                    <a:pt x="34" y="0"/>
                  </a:cubicBezTo>
                </a:path>
              </a:pathLst>
            </a:custGeom>
            <a:solidFill>
              <a:schemeClr val="accent1"/>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20" name="Freeform 192"/>
            <p:cNvSpPr>
              <a:spLocks/>
            </p:cNvSpPr>
            <p:nvPr/>
          </p:nvSpPr>
          <p:spPr bwMode="auto">
            <a:xfrm>
              <a:off x="-165100" y="4056063"/>
              <a:ext cx="1566863" cy="1104900"/>
            </a:xfrm>
            <a:custGeom>
              <a:avLst/>
              <a:gdLst>
                <a:gd name="T0" fmla="*/ 276 w 451"/>
                <a:gd name="T1" fmla="*/ 0 h 317"/>
                <a:gd name="T2" fmla="*/ 211 w 451"/>
                <a:gd name="T3" fmla="*/ 71 h 317"/>
                <a:gd name="T4" fmla="*/ 210 w 451"/>
                <a:gd name="T5" fmla="*/ 71 h 317"/>
                <a:gd name="T6" fmla="*/ 152 w 451"/>
                <a:gd name="T7" fmla="*/ 11 h 317"/>
                <a:gd name="T8" fmla="*/ 72 w 451"/>
                <a:gd name="T9" fmla="*/ 48 h 317"/>
                <a:gd name="T10" fmla="*/ 17 w 451"/>
                <a:gd name="T11" fmla="*/ 120 h 317"/>
                <a:gd name="T12" fmla="*/ 0 w 451"/>
                <a:gd name="T13" fmla="*/ 317 h 317"/>
                <a:gd name="T14" fmla="*/ 451 w 451"/>
                <a:gd name="T15" fmla="*/ 317 h 317"/>
                <a:gd name="T16" fmla="*/ 444 w 451"/>
                <a:gd name="T17" fmla="*/ 249 h 317"/>
                <a:gd name="T18" fmla="*/ 395 w 451"/>
                <a:gd name="T19" fmla="*/ 51 h 317"/>
                <a:gd name="T20" fmla="*/ 288 w 451"/>
                <a:gd name="T21" fmla="*/ 7 h 317"/>
                <a:gd name="T22" fmla="*/ 276 w 451"/>
                <a:gd name="T23" fmla="*/ 0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51" h="317">
                  <a:moveTo>
                    <a:pt x="276" y="0"/>
                  </a:moveTo>
                  <a:cubicBezTo>
                    <a:pt x="276" y="0"/>
                    <a:pt x="220" y="71"/>
                    <a:pt x="211" y="71"/>
                  </a:cubicBezTo>
                  <a:cubicBezTo>
                    <a:pt x="210" y="71"/>
                    <a:pt x="210" y="71"/>
                    <a:pt x="210" y="71"/>
                  </a:cubicBezTo>
                  <a:cubicBezTo>
                    <a:pt x="196" y="68"/>
                    <a:pt x="152" y="11"/>
                    <a:pt x="152" y="11"/>
                  </a:cubicBezTo>
                  <a:cubicBezTo>
                    <a:pt x="141" y="25"/>
                    <a:pt x="120" y="31"/>
                    <a:pt x="72" y="48"/>
                  </a:cubicBezTo>
                  <a:cubicBezTo>
                    <a:pt x="24" y="64"/>
                    <a:pt x="19" y="103"/>
                    <a:pt x="17" y="120"/>
                  </a:cubicBezTo>
                  <a:cubicBezTo>
                    <a:pt x="16" y="132"/>
                    <a:pt x="5" y="260"/>
                    <a:pt x="0" y="317"/>
                  </a:cubicBezTo>
                  <a:cubicBezTo>
                    <a:pt x="451" y="317"/>
                    <a:pt x="451" y="317"/>
                    <a:pt x="451" y="317"/>
                  </a:cubicBezTo>
                  <a:cubicBezTo>
                    <a:pt x="450" y="302"/>
                    <a:pt x="448" y="281"/>
                    <a:pt x="444" y="249"/>
                  </a:cubicBezTo>
                  <a:cubicBezTo>
                    <a:pt x="432" y="172"/>
                    <a:pt x="411" y="74"/>
                    <a:pt x="395" y="51"/>
                  </a:cubicBezTo>
                  <a:cubicBezTo>
                    <a:pt x="380" y="27"/>
                    <a:pt x="288" y="7"/>
                    <a:pt x="288" y="7"/>
                  </a:cubicBezTo>
                  <a:cubicBezTo>
                    <a:pt x="284" y="0"/>
                    <a:pt x="276" y="0"/>
                    <a:pt x="276" y="0"/>
                  </a:cubicBezTo>
                </a:path>
              </a:pathLst>
            </a:custGeom>
            <a:solidFill>
              <a:schemeClr val="accent1"/>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21" name="Freeform 193"/>
            <p:cNvSpPr>
              <a:spLocks noEditPoints="1"/>
            </p:cNvSpPr>
            <p:nvPr/>
          </p:nvSpPr>
          <p:spPr bwMode="auto">
            <a:xfrm>
              <a:off x="366712" y="3159126"/>
              <a:ext cx="461963" cy="192088"/>
            </a:xfrm>
            <a:custGeom>
              <a:avLst/>
              <a:gdLst>
                <a:gd name="T0" fmla="*/ 0 w 133"/>
                <a:gd name="T1" fmla="*/ 36 h 55"/>
                <a:gd name="T2" fmla="*/ 0 w 133"/>
                <a:gd name="T3" fmla="*/ 36 h 55"/>
                <a:gd name="T4" fmla="*/ 0 w 133"/>
                <a:gd name="T5" fmla="*/ 36 h 55"/>
                <a:gd name="T6" fmla="*/ 0 w 133"/>
                <a:gd name="T7" fmla="*/ 36 h 55"/>
                <a:gd name="T8" fmla="*/ 62 w 133"/>
                <a:gd name="T9" fmla="*/ 0 h 55"/>
                <a:gd name="T10" fmla="*/ 35 w 133"/>
                <a:gd name="T11" fmla="*/ 19 h 55"/>
                <a:gd name="T12" fmla="*/ 0 w 133"/>
                <a:gd name="T13" fmla="*/ 36 h 55"/>
                <a:gd name="T14" fmla="*/ 0 w 133"/>
                <a:gd name="T15" fmla="*/ 36 h 55"/>
                <a:gd name="T16" fmla="*/ 76 w 133"/>
                <a:gd name="T17" fmla="*/ 54 h 55"/>
                <a:gd name="T18" fmla="*/ 99 w 133"/>
                <a:gd name="T19" fmla="*/ 55 h 55"/>
                <a:gd name="T20" fmla="*/ 130 w 133"/>
                <a:gd name="T21" fmla="*/ 48 h 55"/>
                <a:gd name="T22" fmla="*/ 130 w 133"/>
                <a:gd name="T23" fmla="*/ 47 h 55"/>
                <a:gd name="T24" fmla="*/ 86 w 133"/>
                <a:gd name="T25" fmla="*/ 19 h 55"/>
                <a:gd name="T26" fmla="*/ 62 w 133"/>
                <a:gd name="T27" fmla="*/ 0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33" h="55">
                  <a:moveTo>
                    <a:pt x="0" y="36"/>
                  </a:moveTo>
                  <a:cubicBezTo>
                    <a:pt x="0" y="36"/>
                    <a:pt x="0" y="36"/>
                    <a:pt x="0" y="36"/>
                  </a:cubicBezTo>
                  <a:cubicBezTo>
                    <a:pt x="0" y="36"/>
                    <a:pt x="0" y="36"/>
                    <a:pt x="0" y="36"/>
                  </a:cubicBezTo>
                  <a:cubicBezTo>
                    <a:pt x="0" y="36"/>
                    <a:pt x="0" y="36"/>
                    <a:pt x="0" y="36"/>
                  </a:cubicBezTo>
                  <a:moveTo>
                    <a:pt x="62" y="0"/>
                  </a:moveTo>
                  <a:cubicBezTo>
                    <a:pt x="62" y="0"/>
                    <a:pt x="53" y="13"/>
                    <a:pt x="35" y="19"/>
                  </a:cubicBezTo>
                  <a:cubicBezTo>
                    <a:pt x="17" y="25"/>
                    <a:pt x="1" y="35"/>
                    <a:pt x="0" y="36"/>
                  </a:cubicBezTo>
                  <a:cubicBezTo>
                    <a:pt x="0" y="36"/>
                    <a:pt x="0" y="36"/>
                    <a:pt x="0" y="36"/>
                  </a:cubicBezTo>
                  <a:cubicBezTo>
                    <a:pt x="5" y="37"/>
                    <a:pt x="76" y="54"/>
                    <a:pt x="76" y="54"/>
                  </a:cubicBezTo>
                  <a:cubicBezTo>
                    <a:pt x="76" y="54"/>
                    <a:pt x="87" y="55"/>
                    <a:pt x="99" y="55"/>
                  </a:cubicBezTo>
                  <a:cubicBezTo>
                    <a:pt x="115" y="55"/>
                    <a:pt x="133" y="53"/>
                    <a:pt x="130" y="48"/>
                  </a:cubicBezTo>
                  <a:cubicBezTo>
                    <a:pt x="130" y="47"/>
                    <a:pt x="130" y="47"/>
                    <a:pt x="130" y="47"/>
                  </a:cubicBezTo>
                  <a:cubicBezTo>
                    <a:pt x="124" y="37"/>
                    <a:pt x="109" y="30"/>
                    <a:pt x="86" y="19"/>
                  </a:cubicBezTo>
                  <a:cubicBezTo>
                    <a:pt x="63" y="8"/>
                    <a:pt x="62" y="0"/>
                    <a:pt x="62" y="0"/>
                  </a:cubicBezTo>
                </a:path>
              </a:pathLst>
            </a:custGeom>
            <a:solidFill>
              <a:schemeClr val="accent1"/>
            </a:solidFill>
            <a:ln>
              <a:noFill/>
            </a:ln>
          </p:spPr>
          <p:txBody>
            <a:bodyPr vert="horz" wrap="square" lIns="68580" tIns="34290" rIns="68580" bIns="34290" numCol="1" anchor="t" anchorCtr="0" compatLnSpc="1">
              <a:prstTxWarp prst="textNoShape">
                <a:avLst/>
              </a:prstTxWarp>
            </a:bodyPr>
            <a:lstStyle/>
            <a:p>
              <a:endParaRPr lang="en-US" sz="1350"/>
            </a:p>
          </p:txBody>
        </p:sp>
      </p:grpSp>
      <p:cxnSp>
        <p:nvCxnSpPr>
          <p:cNvPr id="32" name="Straight Connector 31"/>
          <p:cNvCxnSpPr/>
          <p:nvPr/>
        </p:nvCxnSpPr>
        <p:spPr>
          <a:xfrm flipV="1">
            <a:off x="1395327" y="3618961"/>
            <a:ext cx="0" cy="263770"/>
          </a:xfrm>
          <a:prstGeom prst="line">
            <a:avLst/>
          </a:prstGeom>
          <a:ln w="19050">
            <a:solidFill>
              <a:schemeClr val="tx2"/>
            </a:solidFill>
            <a:headEnd type="none"/>
            <a:tailEnd type="arrow"/>
          </a:ln>
        </p:spPr>
        <p:style>
          <a:lnRef idx="1">
            <a:schemeClr val="accent1"/>
          </a:lnRef>
          <a:fillRef idx="0">
            <a:schemeClr val="accent1"/>
          </a:fillRef>
          <a:effectRef idx="0">
            <a:schemeClr val="accent1"/>
          </a:effectRef>
          <a:fontRef idx="minor">
            <a:schemeClr val="tx1"/>
          </a:fontRef>
        </p:style>
      </p:cxnSp>
      <p:grpSp>
        <p:nvGrpSpPr>
          <p:cNvPr id="37" name="Group 36"/>
          <p:cNvGrpSpPr/>
          <p:nvPr/>
        </p:nvGrpSpPr>
        <p:grpSpPr>
          <a:xfrm>
            <a:off x="605216" y="2650278"/>
            <a:ext cx="1580223" cy="841068"/>
            <a:chOff x="1350025" y="4104011"/>
            <a:chExt cx="2106964" cy="1121424"/>
          </a:xfrm>
        </p:grpSpPr>
        <p:sp>
          <p:nvSpPr>
            <p:cNvPr id="38" name="TextBox 37"/>
            <p:cNvSpPr txBox="1"/>
            <p:nvPr/>
          </p:nvSpPr>
          <p:spPr>
            <a:xfrm>
              <a:off x="1350025" y="4104011"/>
              <a:ext cx="2106964" cy="400109"/>
            </a:xfrm>
            <a:prstGeom prst="rect">
              <a:avLst/>
            </a:prstGeom>
            <a:noFill/>
          </p:spPr>
          <p:txBody>
            <a:bodyPr wrap="square" rtlCol="0">
              <a:spAutoFit/>
            </a:bodyPr>
            <a:lstStyle/>
            <a:p>
              <a:pPr algn="ctr"/>
              <a:r>
                <a:rPr lang="en-US" sz="1350" b="1" dirty="0">
                  <a:solidFill>
                    <a:schemeClr val="tx2"/>
                  </a:solidFill>
                </a:rPr>
                <a:t>Title Here</a:t>
              </a:r>
            </a:p>
          </p:txBody>
        </p:sp>
        <p:sp>
          <p:nvSpPr>
            <p:cNvPr id="39" name="TextBox 38"/>
            <p:cNvSpPr txBox="1"/>
            <p:nvPr/>
          </p:nvSpPr>
          <p:spPr>
            <a:xfrm>
              <a:off x="1350025" y="4455994"/>
              <a:ext cx="2106964" cy="769441"/>
            </a:xfrm>
            <a:prstGeom prst="rect">
              <a:avLst/>
            </a:prstGeom>
            <a:noFill/>
          </p:spPr>
          <p:txBody>
            <a:bodyPr wrap="square" rtlCol="0">
              <a:spAutoFit/>
            </a:bodyPr>
            <a:lstStyle/>
            <a:p>
              <a:pPr algn="ctr"/>
              <a:r>
                <a:rPr lang="en-US" sz="1050" dirty="0">
                  <a:solidFill>
                    <a:schemeClr val="tx2"/>
                  </a:solidFill>
                </a:rPr>
                <a:t>Lorem ipsum dolor sit amet, consectetuer adipiscing elit.</a:t>
              </a:r>
              <a:endParaRPr lang="en-US" sz="1050" b="1" dirty="0">
                <a:solidFill>
                  <a:schemeClr val="tx2"/>
                </a:solidFill>
              </a:endParaRPr>
            </a:p>
          </p:txBody>
        </p:sp>
      </p:grpSp>
      <p:grpSp>
        <p:nvGrpSpPr>
          <p:cNvPr id="15" name="Group 14"/>
          <p:cNvGrpSpPr/>
          <p:nvPr/>
        </p:nvGrpSpPr>
        <p:grpSpPr>
          <a:xfrm>
            <a:off x="2304642" y="3833812"/>
            <a:ext cx="1258491" cy="1652588"/>
            <a:chOff x="1689100" y="2957513"/>
            <a:chExt cx="1677988" cy="2203450"/>
          </a:xfrm>
        </p:grpSpPr>
        <p:sp>
          <p:nvSpPr>
            <p:cNvPr id="16" name="Freeform 189"/>
            <p:cNvSpPr>
              <a:spLocks/>
            </p:cNvSpPr>
            <p:nvPr/>
          </p:nvSpPr>
          <p:spPr bwMode="auto">
            <a:xfrm>
              <a:off x="1689100" y="3922713"/>
              <a:ext cx="1677988" cy="1238250"/>
            </a:xfrm>
            <a:custGeom>
              <a:avLst/>
              <a:gdLst>
                <a:gd name="T0" fmla="*/ 292 w 483"/>
                <a:gd name="T1" fmla="*/ 0 h 355"/>
                <a:gd name="T2" fmla="*/ 234 w 483"/>
                <a:gd name="T3" fmla="*/ 51 h 355"/>
                <a:gd name="T4" fmla="*/ 228 w 483"/>
                <a:gd name="T5" fmla="*/ 51 h 355"/>
                <a:gd name="T6" fmla="*/ 172 w 483"/>
                <a:gd name="T7" fmla="*/ 3 h 355"/>
                <a:gd name="T8" fmla="*/ 93 w 483"/>
                <a:gd name="T9" fmla="*/ 36 h 355"/>
                <a:gd name="T10" fmla="*/ 39 w 483"/>
                <a:gd name="T11" fmla="*/ 100 h 355"/>
                <a:gd name="T12" fmla="*/ 0 w 483"/>
                <a:gd name="T13" fmla="*/ 355 h 355"/>
                <a:gd name="T14" fmla="*/ 483 w 483"/>
                <a:gd name="T15" fmla="*/ 355 h 355"/>
                <a:gd name="T16" fmla="*/ 463 w 483"/>
                <a:gd name="T17" fmla="*/ 158 h 355"/>
                <a:gd name="T18" fmla="*/ 412 w 483"/>
                <a:gd name="T19" fmla="*/ 38 h 355"/>
                <a:gd name="T20" fmla="*/ 389 w 483"/>
                <a:gd name="T21" fmla="*/ 23 h 355"/>
                <a:gd name="T22" fmla="*/ 354 w 483"/>
                <a:gd name="T23" fmla="*/ 32 h 355"/>
                <a:gd name="T24" fmla="*/ 351 w 483"/>
                <a:gd name="T25" fmla="*/ 32 h 355"/>
                <a:gd name="T26" fmla="*/ 292 w 483"/>
                <a:gd name="T27" fmla="*/ 0 h 3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83" h="355">
                  <a:moveTo>
                    <a:pt x="292" y="0"/>
                  </a:moveTo>
                  <a:cubicBezTo>
                    <a:pt x="288" y="14"/>
                    <a:pt x="273" y="47"/>
                    <a:pt x="234" y="51"/>
                  </a:cubicBezTo>
                  <a:cubicBezTo>
                    <a:pt x="232" y="51"/>
                    <a:pt x="230" y="51"/>
                    <a:pt x="228" y="51"/>
                  </a:cubicBezTo>
                  <a:cubicBezTo>
                    <a:pt x="184" y="51"/>
                    <a:pt x="172" y="3"/>
                    <a:pt x="172" y="3"/>
                  </a:cubicBezTo>
                  <a:cubicBezTo>
                    <a:pt x="161" y="16"/>
                    <a:pt x="140" y="22"/>
                    <a:pt x="93" y="36"/>
                  </a:cubicBezTo>
                  <a:cubicBezTo>
                    <a:pt x="45" y="51"/>
                    <a:pt x="44" y="87"/>
                    <a:pt x="39" y="100"/>
                  </a:cubicBezTo>
                  <a:cubicBezTo>
                    <a:pt x="31" y="120"/>
                    <a:pt x="9" y="280"/>
                    <a:pt x="0" y="355"/>
                  </a:cubicBezTo>
                  <a:cubicBezTo>
                    <a:pt x="483" y="355"/>
                    <a:pt x="483" y="355"/>
                    <a:pt x="483" y="355"/>
                  </a:cubicBezTo>
                  <a:cubicBezTo>
                    <a:pt x="479" y="299"/>
                    <a:pt x="470" y="203"/>
                    <a:pt x="463" y="158"/>
                  </a:cubicBezTo>
                  <a:cubicBezTo>
                    <a:pt x="451" y="91"/>
                    <a:pt x="427" y="58"/>
                    <a:pt x="412" y="38"/>
                  </a:cubicBezTo>
                  <a:cubicBezTo>
                    <a:pt x="408" y="33"/>
                    <a:pt x="400" y="28"/>
                    <a:pt x="389" y="23"/>
                  </a:cubicBezTo>
                  <a:cubicBezTo>
                    <a:pt x="380" y="29"/>
                    <a:pt x="369" y="32"/>
                    <a:pt x="354" y="32"/>
                  </a:cubicBezTo>
                  <a:cubicBezTo>
                    <a:pt x="353" y="32"/>
                    <a:pt x="352" y="32"/>
                    <a:pt x="351" y="32"/>
                  </a:cubicBezTo>
                  <a:cubicBezTo>
                    <a:pt x="313" y="31"/>
                    <a:pt x="298" y="14"/>
                    <a:pt x="292" y="0"/>
                  </a:cubicBezTo>
                </a:path>
              </a:pathLst>
            </a:custGeom>
            <a:solidFill>
              <a:schemeClr val="accent2"/>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17" name="Freeform 190"/>
            <p:cNvSpPr>
              <a:spLocks/>
            </p:cNvSpPr>
            <p:nvPr/>
          </p:nvSpPr>
          <p:spPr bwMode="auto">
            <a:xfrm>
              <a:off x="1790700" y="2957513"/>
              <a:ext cx="1365250" cy="1077913"/>
            </a:xfrm>
            <a:custGeom>
              <a:avLst/>
              <a:gdLst>
                <a:gd name="T0" fmla="*/ 211 w 393"/>
                <a:gd name="T1" fmla="*/ 0 h 309"/>
                <a:gd name="T2" fmla="*/ 79 w 393"/>
                <a:gd name="T3" fmla="*/ 124 h 309"/>
                <a:gd name="T4" fmla="*/ 62 w 393"/>
                <a:gd name="T5" fmla="*/ 140 h 309"/>
                <a:gd name="T6" fmla="*/ 57 w 393"/>
                <a:gd name="T7" fmla="*/ 140 h 309"/>
                <a:gd name="T8" fmla="*/ 48 w 393"/>
                <a:gd name="T9" fmla="*/ 120 h 309"/>
                <a:gd name="T10" fmla="*/ 42 w 393"/>
                <a:gd name="T11" fmla="*/ 186 h 309"/>
                <a:gd name="T12" fmla="*/ 34 w 393"/>
                <a:gd name="T13" fmla="*/ 188 h 309"/>
                <a:gd name="T14" fmla="*/ 18 w 393"/>
                <a:gd name="T15" fmla="*/ 178 h 309"/>
                <a:gd name="T16" fmla="*/ 53 w 393"/>
                <a:gd name="T17" fmla="*/ 230 h 309"/>
                <a:gd name="T18" fmla="*/ 54 w 393"/>
                <a:gd name="T19" fmla="*/ 230 h 309"/>
                <a:gd name="T20" fmla="*/ 34 w 393"/>
                <a:gd name="T21" fmla="*/ 237 h 309"/>
                <a:gd name="T22" fmla="*/ 25 w 393"/>
                <a:gd name="T23" fmla="*/ 235 h 309"/>
                <a:gd name="T24" fmla="*/ 99 w 393"/>
                <a:gd name="T25" fmla="*/ 281 h 309"/>
                <a:gd name="T26" fmla="*/ 153 w 393"/>
                <a:gd name="T27" fmla="*/ 261 h 309"/>
                <a:gd name="T28" fmla="*/ 137 w 393"/>
                <a:gd name="T29" fmla="*/ 194 h 309"/>
                <a:gd name="T30" fmla="*/ 197 w 393"/>
                <a:gd name="T31" fmla="*/ 89 h 309"/>
                <a:gd name="T32" fmla="*/ 276 w 393"/>
                <a:gd name="T33" fmla="*/ 129 h 309"/>
                <a:gd name="T34" fmla="*/ 247 w 393"/>
                <a:gd name="T35" fmla="*/ 86 h 309"/>
                <a:gd name="T36" fmla="*/ 294 w 393"/>
                <a:gd name="T37" fmla="*/ 134 h 309"/>
                <a:gd name="T38" fmla="*/ 263 w 393"/>
                <a:gd name="T39" fmla="*/ 256 h 309"/>
                <a:gd name="T40" fmla="*/ 259 w 393"/>
                <a:gd name="T41" fmla="*/ 258 h 309"/>
                <a:gd name="T42" fmla="*/ 263 w 393"/>
                <a:gd name="T43" fmla="*/ 277 h 309"/>
                <a:gd name="T44" fmla="*/ 322 w 393"/>
                <a:gd name="T45" fmla="*/ 309 h 309"/>
                <a:gd name="T46" fmla="*/ 325 w 393"/>
                <a:gd name="T47" fmla="*/ 309 h 309"/>
                <a:gd name="T48" fmla="*/ 360 w 393"/>
                <a:gd name="T49" fmla="*/ 300 h 309"/>
                <a:gd name="T50" fmla="*/ 372 w 393"/>
                <a:gd name="T51" fmla="*/ 235 h 309"/>
                <a:gd name="T52" fmla="*/ 353 w 393"/>
                <a:gd name="T53" fmla="*/ 249 h 309"/>
                <a:gd name="T54" fmla="*/ 348 w 393"/>
                <a:gd name="T55" fmla="*/ 249 h 309"/>
                <a:gd name="T56" fmla="*/ 363 w 393"/>
                <a:gd name="T57" fmla="*/ 224 h 309"/>
                <a:gd name="T58" fmla="*/ 351 w 393"/>
                <a:gd name="T59" fmla="*/ 230 h 309"/>
                <a:gd name="T60" fmla="*/ 342 w 393"/>
                <a:gd name="T61" fmla="*/ 226 h 309"/>
                <a:gd name="T62" fmla="*/ 221 w 393"/>
                <a:gd name="T63" fmla="*/ 1 h 309"/>
                <a:gd name="T64" fmla="*/ 211 w 393"/>
                <a:gd name="T65" fmla="*/ 0 h 3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93" h="309">
                  <a:moveTo>
                    <a:pt x="211" y="0"/>
                  </a:moveTo>
                  <a:cubicBezTo>
                    <a:pt x="180" y="0"/>
                    <a:pt x="86" y="10"/>
                    <a:pt x="79" y="124"/>
                  </a:cubicBezTo>
                  <a:cubicBezTo>
                    <a:pt x="79" y="124"/>
                    <a:pt x="76" y="140"/>
                    <a:pt x="62" y="140"/>
                  </a:cubicBezTo>
                  <a:cubicBezTo>
                    <a:pt x="61" y="140"/>
                    <a:pt x="59" y="140"/>
                    <a:pt x="57" y="140"/>
                  </a:cubicBezTo>
                  <a:cubicBezTo>
                    <a:pt x="40" y="135"/>
                    <a:pt x="48" y="120"/>
                    <a:pt x="48" y="120"/>
                  </a:cubicBezTo>
                  <a:cubicBezTo>
                    <a:pt x="48" y="120"/>
                    <a:pt x="0" y="151"/>
                    <a:pt x="42" y="186"/>
                  </a:cubicBezTo>
                  <a:cubicBezTo>
                    <a:pt x="42" y="186"/>
                    <a:pt x="38" y="188"/>
                    <a:pt x="34" y="188"/>
                  </a:cubicBezTo>
                  <a:cubicBezTo>
                    <a:pt x="28" y="188"/>
                    <a:pt x="22" y="186"/>
                    <a:pt x="18" y="178"/>
                  </a:cubicBezTo>
                  <a:cubicBezTo>
                    <a:pt x="18" y="178"/>
                    <a:pt x="14" y="230"/>
                    <a:pt x="53" y="230"/>
                  </a:cubicBezTo>
                  <a:cubicBezTo>
                    <a:pt x="53" y="230"/>
                    <a:pt x="53" y="230"/>
                    <a:pt x="54" y="230"/>
                  </a:cubicBezTo>
                  <a:cubicBezTo>
                    <a:pt x="54" y="230"/>
                    <a:pt x="44" y="237"/>
                    <a:pt x="34" y="237"/>
                  </a:cubicBezTo>
                  <a:cubicBezTo>
                    <a:pt x="31" y="237"/>
                    <a:pt x="28" y="236"/>
                    <a:pt x="25" y="235"/>
                  </a:cubicBezTo>
                  <a:cubicBezTo>
                    <a:pt x="25" y="235"/>
                    <a:pt x="52" y="281"/>
                    <a:pt x="99" y="281"/>
                  </a:cubicBezTo>
                  <a:cubicBezTo>
                    <a:pt x="115" y="281"/>
                    <a:pt x="133" y="276"/>
                    <a:pt x="153" y="261"/>
                  </a:cubicBezTo>
                  <a:cubicBezTo>
                    <a:pt x="153" y="261"/>
                    <a:pt x="135" y="227"/>
                    <a:pt x="137" y="194"/>
                  </a:cubicBezTo>
                  <a:cubicBezTo>
                    <a:pt x="139" y="160"/>
                    <a:pt x="191" y="134"/>
                    <a:pt x="197" y="89"/>
                  </a:cubicBezTo>
                  <a:cubicBezTo>
                    <a:pt x="197" y="89"/>
                    <a:pt x="253" y="89"/>
                    <a:pt x="276" y="129"/>
                  </a:cubicBezTo>
                  <a:cubicBezTo>
                    <a:pt x="276" y="129"/>
                    <a:pt x="268" y="99"/>
                    <a:pt x="247" y="86"/>
                  </a:cubicBezTo>
                  <a:cubicBezTo>
                    <a:pt x="247" y="86"/>
                    <a:pt x="290" y="98"/>
                    <a:pt x="294" y="134"/>
                  </a:cubicBezTo>
                  <a:cubicBezTo>
                    <a:pt x="301" y="210"/>
                    <a:pt x="266" y="254"/>
                    <a:pt x="263" y="256"/>
                  </a:cubicBezTo>
                  <a:cubicBezTo>
                    <a:pt x="259" y="258"/>
                    <a:pt x="259" y="258"/>
                    <a:pt x="259" y="258"/>
                  </a:cubicBezTo>
                  <a:cubicBezTo>
                    <a:pt x="259" y="258"/>
                    <a:pt x="259" y="267"/>
                    <a:pt x="263" y="277"/>
                  </a:cubicBezTo>
                  <a:cubicBezTo>
                    <a:pt x="269" y="291"/>
                    <a:pt x="284" y="308"/>
                    <a:pt x="322" y="309"/>
                  </a:cubicBezTo>
                  <a:cubicBezTo>
                    <a:pt x="323" y="309"/>
                    <a:pt x="324" y="309"/>
                    <a:pt x="325" y="309"/>
                  </a:cubicBezTo>
                  <a:cubicBezTo>
                    <a:pt x="340" y="309"/>
                    <a:pt x="351" y="306"/>
                    <a:pt x="360" y="300"/>
                  </a:cubicBezTo>
                  <a:cubicBezTo>
                    <a:pt x="387" y="284"/>
                    <a:pt x="385" y="248"/>
                    <a:pt x="372" y="235"/>
                  </a:cubicBezTo>
                  <a:cubicBezTo>
                    <a:pt x="372" y="235"/>
                    <a:pt x="365" y="249"/>
                    <a:pt x="353" y="249"/>
                  </a:cubicBezTo>
                  <a:cubicBezTo>
                    <a:pt x="351" y="249"/>
                    <a:pt x="349" y="249"/>
                    <a:pt x="348" y="249"/>
                  </a:cubicBezTo>
                  <a:cubicBezTo>
                    <a:pt x="348" y="249"/>
                    <a:pt x="370" y="242"/>
                    <a:pt x="363" y="224"/>
                  </a:cubicBezTo>
                  <a:cubicBezTo>
                    <a:pt x="363" y="224"/>
                    <a:pt x="358" y="230"/>
                    <a:pt x="351" y="230"/>
                  </a:cubicBezTo>
                  <a:cubicBezTo>
                    <a:pt x="348" y="230"/>
                    <a:pt x="345" y="229"/>
                    <a:pt x="342" y="226"/>
                  </a:cubicBezTo>
                  <a:cubicBezTo>
                    <a:pt x="331" y="217"/>
                    <a:pt x="393" y="15"/>
                    <a:pt x="221" y="1"/>
                  </a:cubicBezTo>
                  <a:cubicBezTo>
                    <a:pt x="221" y="1"/>
                    <a:pt x="217" y="0"/>
                    <a:pt x="211" y="0"/>
                  </a:cubicBezTo>
                </a:path>
              </a:pathLst>
            </a:custGeom>
            <a:solidFill>
              <a:schemeClr val="accent2"/>
            </a:solidFill>
            <a:ln>
              <a:noFill/>
            </a:ln>
          </p:spPr>
          <p:txBody>
            <a:bodyPr vert="horz" wrap="square" lIns="68580" tIns="34290" rIns="68580" bIns="34290" numCol="1" anchor="t" anchorCtr="0" compatLnSpc="1">
              <a:prstTxWarp prst="textNoShape">
                <a:avLst/>
              </a:prstTxWarp>
            </a:bodyPr>
            <a:lstStyle/>
            <a:p>
              <a:endParaRPr lang="en-US" sz="1350"/>
            </a:p>
          </p:txBody>
        </p:sp>
      </p:grpSp>
      <p:cxnSp>
        <p:nvCxnSpPr>
          <p:cNvPr id="33" name="Straight Connector 32"/>
          <p:cNvCxnSpPr/>
          <p:nvPr/>
        </p:nvCxnSpPr>
        <p:spPr>
          <a:xfrm flipV="1">
            <a:off x="2911766" y="3490038"/>
            <a:ext cx="0" cy="263770"/>
          </a:xfrm>
          <a:prstGeom prst="line">
            <a:avLst/>
          </a:prstGeom>
          <a:ln w="19050">
            <a:solidFill>
              <a:schemeClr val="tx2"/>
            </a:solidFill>
            <a:headEnd type="none"/>
            <a:tailEnd type="arrow"/>
          </a:ln>
        </p:spPr>
        <p:style>
          <a:lnRef idx="1">
            <a:schemeClr val="accent1"/>
          </a:lnRef>
          <a:fillRef idx="0">
            <a:schemeClr val="accent1"/>
          </a:fillRef>
          <a:effectRef idx="0">
            <a:schemeClr val="accent1"/>
          </a:effectRef>
          <a:fontRef idx="minor">
            <a:schemeClr val="tx1"/>
          </a:fontRef>
        </p:style>
      </p:cxnSp>
      <p:grpSp>
        <p:nvGrpSpPr>
          <p:cNvPr id="40" name="Group 39"/>
          <p:cNvGrpSpPr/>
          <p:nvPr/>
        </p:nvGrpSpPr>
        <p:grpSpPr>
          <a:xfrm>
            <a:off x="2121654" y="2609153"/>
            <a:ext cx="1580223" cy="841068"/>
            <a:chOff x="1350025" y="4104011"/>
            <a:chExt cx="2106964" cy="1121424"/>
          </a:xfrm>
        </p:grpSpPr>
        <p:sp>
          <p:nvSpPr>
            <p:cNvPr id="41" name="TextBox 40"/>
            <p:cNvSpPr txBox="1"/>
            <p:nvPr/>
          </p:nvSpPr>
          <p:spPr>
            <a:xfrm>
              <a:off x="1350025" y="4104011"/>
              <a:ext cx="2106964" cy="400109"/>
            </a:xfrm>
            <a:prstGeom prst="rect">
              <a:avLst/>
            </a:prstGeom>
            <a:noFill/>
          </p:spPr>
          <p:txBody>
            <a:bodyPr wrap="square" rtlCol="0">
              <a:spAutoFit/>
            </a:bodyPr>
            <a:lstStyle/>
            <a:p>
              <a:pPr algn="ctr"/>
              <a:r>
                <a:rPr lang="en-US" sz="1350" b="1" dirty="0">
                  <a:solidFill>
                    <a:schemeClr val="tx2"/>
                  </a:solidFill>
                </a:rPr>
                <a:t>Title Here</a:t>
              </a:r>
            </a:p>
          </p:txBody>
        </p:sp>
        <p:sp>
          <p:nvSpPr>
            <p:cNvPr id="42" name="TextBox 41"/>
            <p:cNvSpPr txBox="1"/>
            <p:nvPr/>
          </p:nvSpPr>
          <p:spPr>
            <a:xfrm>
              <a:off x="1350025" y="4455994"/>
              <a:ext cx="2106964" cy="769441"/>
            </a:xfrm>
            <a:prstGeom prst="rect">
              <a:avLst/>
            </a:prstGeom>
            <a:noFill/>
          </p:spPr>
          <p:txBody>
            <a:bodyPr wrap="square" rtlCol="0">
              <a:spAutoFit/>
            </a:bodyPr>
            <a:lstStyle/>
            <a:p>
              <a:pPr algn="ctr"/>
              <a:r>
                <a:rPr lang="en-US" sz="1050" dirty="0">
                  <a:solidFill>
                    <a:schemeClr val="tx2"/>
                  </a:solidFill>
                </a:rPr>
                <a:t>Lorem ipsum dolor sit amet, consectetuer adipiscing elit.</a:t>
              </a:r>
              <a:endParaRPr lang="en-US" sz="1050" b="1" dirty="0">
                <a:solidFill>
                  <a:schemeClr val="tx2"/>
                </a:solidFill>
              </a:endParaRPr>
            </a:p>
          </p:txBody>
        </p:sp>
      </p:grpSp>
      <p:grpSp>
        <p:nvGrpSpPr>
          <p:cNvPr id="2" name="Group 1"/>
          <p:cNvGrpSpPr/>
          <p:nvPr/>
        </p:nvGrpSpPr>
        <p:grpSpPr>
          <a:xfrm>
            <a:off x="3877866" y="3761185"/>
            <a:ext cx="1388269" cy="1725216"/>
            <a:chOff x="3571875" y="2860676"/>
            <a:chExt cx="1851025" cy="2300288"/>
          </a:xfrm>
        </p:grpSpPr>
        <p:sp>
          <p:nvSpPr>
            <p:cNvPr id="3" name="Freeform 178"/>
            <p:cNvSpPr>
              <a:spLocks/>
            </p:cNvSpPr>
            <p:nvPr/>
          </p:nvSpPr>
          <p:spPr bwMode="auto">
            <a:xfrm>
              <a:off x="4033837" y="2860676"/>
              <a:ext cx="815975" cy="703263"/>
            </a:xfrm>
            <a:custGeom>
              <a:avLst/>
              <a:gdLst>
                <a:gd name="T0" fmla="*/ 132 w 235"/>
                <a:gd name="T1" fmla="*/ 0 h 202"/>
                <a:gd name="T2" fmla="*/ 106 w 235"/>
                <a:gd name="T3" fmla="*/ 0 h 202"/>
                <a:gd name="T4" fmla="*/ 18 w 235"/>
                <a:gd name="T5" fmla="*/ 113 h 202"/>
                <a:gd name="T6" fmla="*/ 28 w 235"/>
                <a:gd name="T7" fmla="*/ 188 h 202"/>
                <a:gd name="T8" fmla="*/ 33 w 235"/>
                <a:gd name="T9" fmla="*/ 145 h 202"/>
                <a:gd name="T10" fmla="*/ 47 w 235"/>
                <a:gd name="T11" fmla="*/ 81 h 202"/>
                <a:gd name="T12" fmla="*/ 87 w 235"/>
                <a:gd name="T13" fmla="*/ 67 h 202"/>
                <a:gd name="T14" fmla="*/ 115 w 235"/>
                <a:gd name="T15" fmla="*/ 71 h 202"/>
                <a:gd name="T16" fmla="*/ 130 w 235"/>
                <a:gd name="T17" fmla="*/ 69 h 202"/>
                <a:gd name="T18" fmla="*/ 169 w 235"/>
                <a:gd name="T19" fmla="*/ 80 h 202"/>
                <a:gd name="T20" fmla="*/ 187 w 235"/>
                <a:gd name="T21" fmla="*/ 145 h 202"/>
                <a:gd name="T22" fmla="*/ 195 w 235"/>
                <a:gd name="T23" fmla="*/ 202 h 202"/>
                <a:gd name="T24" fmla="*/ 195 w 235"/>
                <a:gd name="T25" fmla="*/ 202 h 202"/>
                <a:gd name="T26" fmla="*/ 215 w 235"/>
                <a:gd name="T27" fmla="*/ 145 h 202"/>
                <a:gd name="T28" fmla="*/ 205 w 235"/>
                <a:gd name="T29" fmla="*/ 38 h 202"/>
                <a:gd name="T30" fmla="*/ 132 w 235"/>
                <a:gd name="T31" fmla="*/ 0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35" h="202">
                  <a:moveTo>
                    <a:pt x="132" y="0"/>
                  </a:moveTo>
                  <a:cubicBezTo>
                    <a:pt x="106" y="0"/>
                    <a:pt x="106" y="0"/>
                    <a:pt x="106" y="0"/>
                  </a:cubicBezTo>
                  <a:cubicBezTo>
                    <a:pt x="0" y="22"/>
                    <a:pt x="17" y="93"/>
                    <a:pt x="18" y="113"/>
                  </a:cubicBezTo>
                  <a:cubicBezTo>
                    <a:pt x="20" y="134"/>
                    <a:pt x="28" y="188"/>
                    <a:pt x="28" y="188"/>
                  </a:cubicBezTo>
                  <a:cubicBezTo>
                    <a:pt x="28" y="188"/>
                    <a:pt x="30" y="164"/>
                    <a:pt x="33" y="145"/>
                  </a:cubicBezTo>
                  <a:cubicBezTo>
                    <a:pt x="37" y="125"/>
                    <a:pt x="25" y="106"/>
                    <a:pt x="47" y="81"/>
                  </a:cubicBezTo>
                  <a:cubicBezTo>
                    <a:pt x="58" y="70"/>
                    <a:pt x="73" y="67"/>
                    <a:pt x="87" y="67"/>
                  </a:cubicBezTo>
                  <a:cubicBezTo>
                    <a:pt x="102" y="67"/>
                    <a:pt x="115" y="71"/>
                    <a:pt x="115" y="71"/>
                  </a:cubicBezTo>
                  <a:cubicBezTo>
                    <a:pt x="115" y="71"/>
                    <a:pt x="121" y="69"/>
                    <a:pt x="130" y="69"/>
                  </a:cubicBezTo>
                  <a:cubicBezTo>
                    <a:pt x="141" y="69"/>
                    <a:pt x="157" y="71"/>
                    <a:pt x="169" y="80"/>
                  </a:cubicBezTo>
                  <a:cubicBezTo>
                    <a:pt x="192" y="95"/>
                    <a:pt x="181" y="132"/>
                    <a:pt x="187" y="145"/>
                  </a:cubicBezTo>
                  <a:cubicBezTo>
                    <a:pt x="193" y="158"/>
                    <a:pt x="195" y="202"/>
                    <a:pt x="195" y="202"/>
                  </a:cubicBezTo>
                  <a:cubicBezTo>
                    <a:pt x="195" y="202"/>
                    <a:pt x="195" y="202"/>
                    <a:pt x="195" y="202"/>
                  </a:cubicBezTo>
                  <a:cubicBezTo>
                    <a:pt x="196" y="198"/>
                    <a:pt x="215" y="145"/>
                    <a:pt x="215" y="145"/>
                  </a:cubicBezTo>
                  <a:cubicBezTo>
                    <a:pt x="223" y="116"/>
                    <a:pt x="235" y="72"/>
                    <a:pt x="205" y="38"/>
                  </a:cubicBezTo>
                  <a:cubicBezTo>
                    <a:pt x="184" y="14"/>
                    <a:pt x="150" y="4"/>
                    <a:pt x="132" y="0"/>
                  </a:cubicBezTo>
                </a:path>
              </a:pathLst>
            </a:custGeom>
            <a:solidFill>
              <a:schemeClr val="accent3"/>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4" name="Freeform 179"/>
            <p:cNvSpPr>
              <a:spLocks noEditPoints="1"/>
            </p:cNvSpPr>
            <p:nvPr/>
          </p:nvSpPr>
          <p:spPr bwMode="auto">
            <a:xfrm>
              <a:off x="3571875" y="3759201"/>
              <a:ext cx="1851025" cy="1401763"/>
            </a:xfrm>
            <a:custGeom>
              <a:avLst/>
              <a:gdLst>
                <a:gd name="T0" fmla="*/ 318 w 533"/>
                <a:gd name="T1" fmla="*/ 0 h 402"/>
                <a:gd name="T2" fmla="*/ 318 w 533"/>
                <a:gd name="T3" fmla="*/ 17 h 402"/>
                <a:gd name="T4" fmla="*/ 247 w 533"/>
                <a:gd name="T5" fmla="*/ 87 h 402"/>
                <a:gd name="T6" fmla="*/ 246 w 533"/>
                <a:gd name="T7" fmla="*/ 87 h 402"/>
                <a:gd name="T8" fmla="*/ 197 w 533"/>
                <a:gd name="T9" fmla="*/ 47 h 402"/>
                <a:gd name="T10" fmla="*/ 190 w 533"/>
                <a:gd name="T11" fmla="*/ 11 h 402"/>
                <a:gd name="T12" fmla="*/ 156 w 533"/>
                <a:gd name="T13" fmla="*/ 53 h 402"/>
                <a:gd name="T14" fmla="*/ 60 w 533"/>
                <a:gd name="T15" fmla="*/ 89 h 402"/>
                <a:gd name="T16" fmla="*/ 10 w 533"/>
                <a:gd name="T17" fmla="*/ 213 h 402"/>
                <a:gd name="T18" fmla="*/ 5 w 533"/>
                <a:gd name="T19" fmla="*/ 369 h 402"/>
                <a:gd name="T20" fmla="*/ 17 w 533"/>
                <a:gd name="T21" fmla="*/ 402 h 402"/>
                <a:gd name="T22" fmla="*/ 119 w 533"/>
                <a:gd name="T23" fmla="*/ 402 h 402"/>
                <a:gd name="T24" fmla="*/ 123 w 533"/>
                <a:gd name="T25" fmla="*/ 333 h 402"/>
                <a:gd name="T26" fmla="*/ 122 w 533"/>
                <a:gd name="T27" fmla="*/ 333 h 402"/>
                <a:gd name="T28" fmla="*/ 122 w 533"/>
                <a:gd name="T29" fmla="*/ 330 h 402"/>
                <a:gd name="T30" fmla="*/ 124 w 533"/>
                <a:gd name="T31" fmla="*/ 330 h 402"/>
                <a:gd name="T32" fmla="*/ 124 w 533"/>
                <a:gd name="T33" fmla="*/ 330 h 402"/>
                <a:gd name="T34" fmla="*/ 121 w 533"/>
                <a:gd name="T35" fmla="*/ 330 h 402"/>
                <a:gd name="T36" fmla="*/ 109 w 533"/>
                <a:gd name="T37" fmla="*/ 319 h 402"/>
                <a:gd name="T38" fmla="*/ 144 w 533"/>
                <a:gd name="T39" fmla="*/ 272 h 402"/>
                <a:gd name="T40" fmla="*/ 169 w 533"/>
                <a:gd name="T41" fmla="*/ 269 h 402"/>
                <a:gd name="T42" fmla="*/ 201 w 533"/>
                <a:gd name="T43" fmla="*/ 272 h 402"/>
                <a:gd name="T44" fmla="*/ 215 w 533"/>
                <a:gd name="T45" fmla="*/ 141 h 402"/>
                <a:gd name="T46" fmla="*/ 227 w 533"/>
                <a:gd name="T47" fmla="*/ 121 h 402"/>
                <a:gd name="T48" fmla="*/ 231 w 533"/>
                <a:gd name="T49" fmla="*/ 109 h 402"/>
                <a:gd name="T50" fmla="*/ 206 w 533"/>
                <a:gd name="T51" fmla="*/ 94 h 402"/>
                <a:gd name="T52" fmla="*/ 218 w 533"/>
                <a:gd name="T53" fmla="*/ 81 h 402"/>
                <a:gd name="T54" fmla="*/ 242 w 533"/>
                <a:gd name="T55" fmla="*/ 97 h 402"/>
                <a:gd name="T56" fmla="*/ 252 w 533"/>
                <a:gd name="T57" fmla="*/ 97 h 402"/>
                <a:gd name="T58" fmla="*/ 279 w 533"/>
                <a:gd name="T59" fmla="*/ 77 h 402"/>
                <a:gd name="T60" fmla="*/ 288 w 533"/>
                <a:gd name="T61" fmla="*/ 88 h 402"/>
                <a:gd name="T62" fmla="*/ 260 w 533"/>
                <a:gd name="T63" fmla="*/ 107 h 402"/>
                <a:gd name="T64" fmla="*/ 249 w 533"/>
                <a:gd name="T65" fmla="*/ 127 h 402"/>
                <a:gd name="T66" fmla="*/ 253 w 533"/>
                <a:gd name="T67" fmla="*/ 141 h 402"/>
                <a:gd name="T68" fmla="*/ 253 w 533"/>
                <a:gd name="T69" fmla="*/ 286 h 402"/>
                <a:gd name="T70" fmla="*/ 318 w 533"/>
                <a:gd name="T71" fmla="*/ 300 h 402"/>
                <a:gd name="T72" fmla="*/ 321 w 533"/>
                <a:gd name="T73" fmla="*/ 295 h 402"/>
                <a:gd name="T74" fmla="*/ 339 w 533"/>
                <a:gd name="T75" fmla="*/ 299 h 402"/>
                <a:gd name="T76" fmla="*/ 378 w 533"/>
                <a:gd name="T77" fmla="*/ 275 h 402"/>
                <a:gd name="T78" fmla="*/ 379 w 533"/>
                <a:gd name="T79" fmla="*/ 275 h 402"/>
                <a:gd name="T80" fmla="*/ 405 w 533"/>
                <a:gd name="T81" fmla="*/ 302 h 402"/>
                <a:gd name="T82" fmla="*/ 386 w 533"/>
                <a:gd name="T83" fmla="*/ 306 h 402"/>
                <a:gd name="T84" fmla="*/ 391 w 533"/>
                <a:gd name="T85" fmla="*/ 307 h 402"/>
                <a:gd name="T86" fmla="*/ 391 w 533"/>
                <a:gd name="T87" fmla="*/ 307 h 402"/>
                <a:gd name="T88" fmla="*/ 393 w 533"/>
                <a:gd name="T89" fmla="*/ 315 h 402"/>
                <a:gd name="T90" fmla="*/ 381 w 533"/>
                <a:gd name="T91" fmla="*/ 313 h 402"/>
                <a:gd name="T92" fmla="*/ 392 w 533"/>
                <a:gd name="T93" fmla="*/ 377 h 402"/>
                <a:gd name="T94" fmla="*/ 394 w 533"/>
                <a:gd name="T95" fmla="*/ 402 h 402"/>
                <a:gd name="T96" fmla="*/ 514 w 533"/>
                <a:gd name="T97" fmla="*/ 402 h 402"/>
                <a:gd name="T98" fmla="*/ 521 w 533"/>
                <a:gd name="T99" fmla="*/ 243 h 402"/>
                <a:gd name="T100" fmla="*/ 458 w 533"/>
                <a:gd name="T101" fmla="*/ 71 h 402"/>
                <a:gd name="T102" fmla="*/ 343 w 533"/>
                <a:gd name="T103" fmla="*/ 36 h 402"/>
                <a:gd name="T104" fmla="*/ 341 w 533"/>
                <a:gd name="T105" fmla="*/ 25 h 402"/>
                <a:gd name="T106" fmla="*/ 318 w 533"/>
                <a:gd name="T107" fmla="*/ 0 h 402"/>
                <a:gd name="T108" fmla="*/ 317 w 533"/>
                <a:gd name="T109" fmla="*/ 0 h 402"/>
                <a:gd name="T110" fmla="*/ 318 w 533"/>
                <a:gd name="T111" fmla="*/ 0 h 402"/>
                <a:gd name="T112" fmla="*/ 317 w 533"/>
                <a:gd name="T113" fmla="*/ 0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33" h="402">
                  <a:moveTo>
                    <a:pt x="318" y="0"/>
                  </a:moveTo>
                  <a:cubicBezTo>
                    <a:pt x="319" y="1"/>
                    <a:pt x="321" y="5"/>
                    <a:pt x="318" y="17"/>
                  </a:cubicBezTo>
                  <a:cubicBezTo>
                    <a:pt x="314" y="32"/>
                    <a:pt x="256" y="85"/>
                    <a:pt x="247" y="87"/>
                  </a:cubicBezTo>
                  <a:cubicBezTo>
                    <a:pt x="247" y="87"/>
                    <a:pt x="246" y="87"/>
                    <a:pt x="246" y="87"/>
                  </a:cubicBezTo>
                  <a:cubicBezTo>
                    <a:pt x="235" y="87"/>
                    <a:pt x="208" y="63"/>
                    <a:pt x="197" y="47"/>
                  </a:cubicBezTo>
                  <a:cubicBezTo>
                    <a:pt x="186" y="31"/>
                    <a:pt x="190" y="11"/>
                    <a:pt x="190" y="11"/>
                  </a:cubicBezTo>
                  <a:cubicBezTo>
                    <a:pt x="185" y="12"/>
                    <a:pt x="169" y="41"/>
                    <a:pt x="156" y="53"/>
                  </a:cubicBezTo>
                  <a:cubicBezTo>
                    <a:pt x="143" y="65"/>
                    <a:pt x="95" y="76"/>
                    <a:pt x="60" y="89"/>
                  </a:cubicBezTo>
                  <a:cubicBezTo>
                    <a:pt x="25" y="101"/>
                    <a:pt x="16" y="176"/>
                    <a:pt x="10" y="213"/>
                  </a:cubicBezTo>
                  <a:cubicBezTo>
                    <a:pt x="4" y="249"/>
                    <a:pt x="0" y="339"/>
                    <a:pt x="5" y="369"/>
                  </a:cubicBezTo>
                  <a:cubicBezTo>
                    <a:pt x="7" y="380"/>
                    <a:pt x="11" y="392"/>
                    <a:pt x="17" y="402"/>
                  </a:cubicBezTo>
                  <a:cubicBezTo>
                    <a:pt x="119" y="402"/>
                    <a:pt x="119" y="402"/>
                    <a:pt x="119" y="402"/>
                  </a:cubicBezTo>
                  <a:cubicBezTo>
                    <a:pt x="121" y="376"/>
                    <a:pt x="123" y="344"/>
                    <a:pt x="123" y="333"/>
                  </a:cubicBezTo>
                  <a:cubicBezTo>
                    <a:pt x="122" y="333"/>
                    <a:pt x="122" y="333"/>
                    <a:pt x="122" y="333"/>
                  </a:cubicBezTo>
                  <a:cubicBezTo>
                    <a:pt x="122" y="330"/>
                    <a:pt x="122" y="330"/>
                    <a:pt x="122" y="330"/>
                  </a:cubicBezTo>
                  <a:cubicBezTo>
                    <a:pt x="123" y="330"/>
                    <a:pt x="123" y="330"/>
                    <a:pt x="124" y="330"/>
                  </a:cubicBezTo>
                  <a:cubicBezTo>
                    <a:pt x="124" y="330"/>
                    <a:pt x="124" y="330"/>
                    <a:pt x="124" y="330"/>
                  </a:cubicBezTo>
                  <a:cubicBezTo>
                    <a:pt x="123" y="330"/>
                    <a:pt x="122" y="330"/>
                    <a:pt x="121" y="330"/>
                  </a:cubicBezTo>
                  <a:cubicBezTo>
                    <a:pt x="107" y="330"/>
                    <a:pt x="109" y="319"/>
                    <a:pt x="109" y="319"/>
                  </a:cubicBezTo>
                  <a:cubicBezTo>
                    <a:pt x="107" y="304"/>
                    <a:pt x="122" y="280"/>
                    <a:pt x="144" y="272"/>
                  </a:cubicBezTo>
                  <a:cubicBezTo>
                    <a:pt x="152" y="270"/>
                    <a:pt x="161" y="269"/>
                    <a:pt x="169" y="269"/>
                  </a:cubicBezTo>
                  <a:cubicBezTo>
                    <a:pt x="186" y="269"/>
                    <a:pt x="201" y="272"/>
                    <a:pt x="201" y="272"/>
                  </a:cubicBezTo>
                  <a:cubicBezTo>
                    <a:pt x="215" y="141"/>
                    <a:pt x="215" y="141"/>
                    <a:pt x="215" y="141"/>
                  </a:cubicBezTo>
                  <a:cubicBezTo>
                    <a:pt x="227" y="121"/>
                    <a:pt x="227" y="121"/>
                    <a:pt x="227" y="121"/>
                  </a:cubicBezTo>
                  <a:cubicBezTo>
                    <a:pt x="231" y="109"/>
                    <a:pt x="231" y="109"/>
                    <a:pt x="231" y="109"/>
                  </a:cubicBezTo>
                  <a:cubicBezTo>
                    <a:pt x="206" y="94"/>
                    <a:pt x="206" y="94"/>
                    <a:pt x="206" y="94"/>
                  </a:cubicBezTo>
                  <a:cubicBezTo>
                    <a:pt x="218" y="81"/>
                    <a:pt x="218" y="81"/>
                    <a:pt x="218" y="81"/>
                  </a:cubicBezTo>
                  <a:cubicBezTo>
                    <a:pt x="242" y="97"/>
                    <a:pt x="242" y="97"/>
                    <a:pt x="242" y="97"/>
                  </a:cubicBezTo>
                  <a:cubicBezTo>
                    <a:pt x="252" y="97"/>
                    <a:pt x="252" y="97"/>
                    <a:pt x="252" y="97"/>
                  </a:cubicBezTo>
                  <a:cubicBezTo>
                    <a:pt x="279" y="77"/>
                    <a:pt x="279" y="77"/>
                    <a:pt x="279" y="77"/>
                  </a:cubicBezTo>
                  <a:cubicBezTo>
                    <a:pt x="288" y="88"/>
                    <a:pt x="288" y="88"/>
                    <a:pt x="288" y="88"/>
                  </a:cubicBezTo>
                  <a:cubicBezTo>
                    <a:pt x="260" y="107"/>
                    <a:pt x="260" y="107"/>
                    <a:pt x="260" y="107"/>
                  </a:cubicBezTo>
                  <a:cubicBezTo>
                    <a:pt x="249" y="127"/>
                    <a:pt x="249" y="127"/>
                    <a:pt x="249" y="127"/>
                  </a:cubicBezTo>
                  <a:cubicBezTo>
                    <a:pt x="253" y="141"/>
                    <a:pt x="253" y="141"/>
                    <a:pt x="253" y="141"/>
                  </a:cubicBezTo>
                  <a:cubicBezTo>
                    <a:pt x="253" y="286"/>
                    <a:pt x="253" y="286"/>
                    <a:pt x="253" y="286"/>
                  </a:cubicBezTo>
                  <a:cubicBezTo>
                    <a:pt x="253" y="286"/>
                    <a:pt x="292" y="297"/>
                    <a:pt x="318" y="300"/>
                  </a:cubicBezTo>
                  <a:cubicBezTo>
                    <a:pt x="321" y="295"/>
                    <a:pt x="321" y="295"/>
                    <a:pt x="321" y="295"/>
                  </a:cubicBezTo>
                  <a:cubicBezTo>
                    <a:pt x="326" y="296"/>
                    <a:pt x="332" y="298"/>
                    <a:pt x="339" y="299"/>
                  </a:cubicBezTo>
                  <a:cubicBezTo>
                    <a:pt x="354" y="293"/>
                    <a:pt x="361" y="276"/>
                    <a:pt x="378" y="275"/>
                  </a:cubicBezTo>
                  <a:cubicBezTo>
                    <a:pt x="378" y="275"/>
                    <a:pt x="378" y="275"/>
                    <a:pt x="379" y="275"/>
                  </a:cubicBezTo>
                  <a:cubicBezTo>
                    <a:pt x="399" y="275"/>
                    <a:pt x="405" y="302"/>
                    <a:pt x="405" y="302"/>
                  </a:cubicBezTo>
                  <a:cubicBezTo>
                    <a:pt x="386" y="306"/>
                    <a:pt x="386" y="306"/>
                    <a:pt x="386" y="306"/>
                  </a:cubicBezTo>
                  <a:cubicBezTo>
                    <a:pt x="389" y="307"/>
                    <a:pt x="391" y="307"/>
                    <a:pt x="391" y="307"/>
                  </a:cubicBezTo>
                  <a:cubicBezTo>
                    <a:pt x="391" y="307"/>
                    <a:pt x="391" y="307"/>
                    <a:pt x="391" y="307"/>
                  </a:cubicBezTo>
                  <a:cubicBezTo>
                    <a:pt x="390" y="307"/>
                    <a:pt x="393" y="315"/>
                    <a:pt x="393" y="315"/>
                  </a:cubicBezTo>
                  <a:cubicBezTo>
                    <a:pt x="381" y="313"/>
                    <a:pt x="381" y="313"/>
                    <a:pt x="381" y="313"/>
                  </a:cubicBezTo>
                  <a:cubicBezTo>
                    <a:pt x="377" y="328"/>
                    <a:pt x="384" y="357"/>
                    <a:pt x="392" y="377"/>
                  </a:cubicBezTo>
                  <a:cubicBezTo>
                    <a:pt x="395" y="386"/>
                    <a:pt x="395" y="394"/>
                    <a:pt x="394" y="402"/>
                  </a:cubicBezTo>
                  <a:cubicBezTo>
                    <a:pt x="514" y="402"/>
                    <a:pt x="514" y="402"/>
                    <a:pt x="514" y="402"/>
                  </a:cubicBezTo>
                  <a:cubicBezTo>
                    <a:pt x="533" y="371"/>
                    <a:pt x="529" y="298"/>
                    <a:pt x="521" y="243"/>
                  </a:cubicBezTo>
                  <a:cubicBezTo>
                    <a:pt x="512" y="181"/>
                    <a:pt x="491" y="98"/>
                    <a:pt x="458" y="71"/>
                  </a:cubicBezTo>
                  <a:cubicBezTo>
                    <a:pt x="425" y="44"/>
                    <a:pt x="343" y="36"/>
                    <a:pt x="343" y="36"/>
                  </a:cubicBezTo>
                  <a:cubicBezTo>
                    <a:pt x="343" y="36"/>
                    <a:pt x="342" y="30"/>
                    <a:pt x="341" y="25"/>
                  </a:cubicBezTo>
                  <a:cubicBezTo>
                    <a:pt x="340" y="20"/>
                    <a:pt x="320" y="3"/>
                    <a:pt x="318" y="0"/>
                  </a:cubicBezTo>
                  <a:moveTo>
                    <a:pt x="317" y="0"/>
                  </a:moveTo>
                  <a:cubicBezTo>
                    <a:pt x="317" y="0"/>
                    <a:pt x="318" y="0"/>
                    <a:pt x="318" y="0"/>
                  </a:cubicBezTo>
                  <a:cubicBezTo>
                    <a:pt x="318" y="0"/>
                    <a:pt x="317" y="0"/>
                    <a:pt x="317" y="0"/>
                  </a:cubicBezTo>
                </a:path>
              </a:pathLst>
            </a:custGeom>
            <a:solidFill>
              <a:schemeClr val="accent3"/>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5" name="Freeform 180"/>
            <p:cNvSpPr>
              <a:spLocks/>
            </p:cNvSpPr>
            <p:nvPr/>
          </p:nvSpPr>
          <p:spPr bwMode="auto">
            <a:xfrm>
              <a:off x="3995737" y="4902201"/>
              <a:ext cx="765175" cy="258763"/>
            </a:xfrm>
            <a:custGeom>
              <a:avLst/>
              <a:gdLst>
                <a:gd name="T0" fmla="*/ 17 w 220"/>
                <a:gd name="T1" fmla="*/ 0 h 74"/>
                <a:gd name="T2" fmla="*/ 2 w 220"/>
                <a:gd name="T3" fmla="*/ 2 h 74"/>
                <a:gd name="T4" fmla="*/ 0 w 220"/>
                <a:gd name="T5" fmla="*/ 2 h 74"/>
                <a:gd name="T6" fmla="*/ 0 w 220"/>
                <a:gd name="T7" fmla="*/ 5 h 74"/>
                <a:gd name="T8" fmla="*/ 1 w 220"/>
                <a:gd name="T9" fmla="*/ 5 h 74"/>
                <a:gd name="T10" fmla="*/ 14 w 220"/>
                <a:gd name="T11" fmla="*/ 5 h 74"/>
                <a:gd name="T12" fmla="*/ 98 w 220"/>
                <a:gd name="T13" fmla="*/ 22 h 74"/>
                <a:gd name="T14" fmla="*/ 186 w 220"/>
                <a:gd name="T15" fmla="*/ 69 h 74"/>
                <a:gd name="T16" fmla="*/ 190 w 220"/>
                <a:gd name="T17" fmla="*/ 67 h 74"/>
                <a:gd name="T18" fmla="*/ 199 w 220"/>
                <a:gd name="T19" fmla="*/ 71 h 74"/>
                <a:gd name="T20" fmla="*/ 194 w 220"/>
                <a:gd name="T21" fmla="*/ 74 h 74"/>
                <a:gd name="T22" fmla="*/ 195 w 220"/>
                <a:gd name="T23" fmla="*/ 74 h 74"/>
                <a:gd name="T24" fmla="*/ 220 w 220"/>
                <a:gd name="T25" fmla="*/ 74 h 74"/>
                <a:gd name="T26" fmla="*/ 181 w 220"/>
                <a:gd name="T27" fmla="*/ 56 h 74"/>
                <a:gd name="T28" fmla="*/ 98 w 220"/>
                <a:gd name="T29" fmla="*/ 16 h 74"/>
                <a:gd name="T30" fmla="*/ 17 w 220"/>
                <a:gd name="T31" fmla="*/ 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20" h="74">
                  <a:moveTo>
                    <a:pt x="17" y="0"/>
                  </a:moveTo>
                  <a:cubicBezTo>
                    <a:pt x="11" y="0"/>
                    <a:pt x="6" y="1"/>
                    <a:pt x="2" y="2"/>
                  </a:cubicBezTo>
                  <a:cubicBezTo>
                    <a:pt x="1" y="2"/>
                    <a:pt x="1" y="2"/>
                    <a:pt x="0" y="2"/>
                  </a:cubicBezTo>
                  <a:cubicBezTo>
                    <a:pt x="0" y="5"/>
                    <a:pt x="0" y="5"/>
                    <a:pt x="0" y="5"/>
                  </a:cubicBezTo>
                  <a:cubicBezTo>
                    <a:pt x="0" y="5"/>
                    <a:pt x="0" y="5"/>
                    <a:pt x="1" y="5"/>
                  </a:cubicBezTo>
                  <a:cubicBezTo>
                    <a:pt x="4" y="5"/>
                    <a:pt x="8" y="5"/>
                    <a:pt x="14" y="5"/>
                  </a:cubicBezTo>
                  <a:cubicBezTo>
                    <a:pt x="32" y="5"/>
                    <a:pt x="66" y="7"/>
                    <a:pt x="98" y="22"/>
                  </a:cubicBezTo>
                  <a:cubicBezTo>
                    <a:pt x="120" y="33"/>
                    <a:pt x="153" y="53"/>
                    <a:pt x="186" y="69"/>
                  </a:cubicBezTo>
                  <a:cubicBezTo>
                    <a:pt x="188" y="68"/>
                    <a:pt x="190" y="67"/>
                    <a:pt x="190" y="67"/>
                  </a:cubicBezTo>
                  <a:cubicBezTo>
                    <a:pt x="199" y="71"/>
                    <a:pt x="199" y="71"/>
                    <a:pt x="199" y="71"/>
                  </a:cubicBezTo>
                  <a:cubicBezTo>
                    <a:pt x="199" y="71"/>
                    <a:pt x="197" y="72"/>
                    <a:pt x="194" y="74"/>
                  </a:cubicBezTo>
                  <a:cubicBezTo>
                    <a:pt x="194" y="74"/>
                    <a:pt x="195" y="74"/>
                    <a:pt x="195" y="74"/>
                  </a:cubicBezTo>
                  <a:cubicBezTo>
                    <a:pt x="220" y="74"/>
                    <a:pt x="220" y="74"/>
                    <a:pt x="220" y="74"/>
                  </a:cubicBezTo>
                  <a:cubicBezTo>
                    <a:pt x="206" y="69"/>
                    <a:pt x="193" y="63"/>
                    <a:pt x="181" y="56"/>
                  </a:cubicBezTo>
                  <a:cubicBezTo>
                    <a:pt x="143" y="36"/>
                    <a:pt x="104" y="16"/>
                    <a:pt x="98" y="16"/>
                  </a:cubicBezTo>
                  <a:cubicBezTo>
                    <a:pt x="93" y="15"/>
                    <a:pt x="49" y="0"/>
                    <a:pt x="17" y="0"/>
                  </a:cubicBezTo>
                </a:path>
              </a:pathLst>
            </a:custGeom>
            <a:solidFill>
              <a:schemeClr val="accent3"/>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6" name="Freeform 181"/>
            <p:cNvSpPr>
              <a:spLocks/>
            </p:cNvSpPr>
            <p:nvPr/>
          </p:nvSpPr>
          <p:spPr bwMode="auto">
            <a:xfrm>
              <a:off x="4676775" y="4787901"/>
              <a:ext cx="260350" cy="69850"/>
            </a:xfrm>
            <a:custGeom>
              <a:avLst/>
              <a:gdLst>
                <a:gd name="T0" fmla="*/ 3 w 75"/>
                <a:gd name="T1" fmla="*/ 0 h 20"/>
                <a:gd name="T2" fmla="*/ 0 w 75"/>
                <a:gd name="T3" fmla="*/ 5 h 20"/>
                <a:gd name="T4" fmla="*/ 0 w 75"/>
                <a:gd name="T5" fmla="*/ 5 h 20"/>
                <a:gd name="T6" fmla="*/ 63 w 75"/>
                <a:gd name="T7" fmla="*/ 18 h 20"/>
                <a:gd name="T8" fmla="*/ 75 w 75"/>
                <a:gd name="T9" fmla="*/ 20 h 20"/>
                <a:gd name="T10" fmla="*/ 73 w 75"/>
                <a:gd name="T11" fmla="*/ 12 h 20"/>
                <a:gd name="T12" fmla="*/ 73 w 75"/>
                <a:gd name="T13" fmla="*/ 12 h 20"/>
                <a:gd name="T14" fmla="*/ 68 w 75"/>
                <a:gd name="T15" fmla="*/ 11 h 20"/>
                <a:gd name="T16" fmla="*/ 21 w 75"/>
                <a:gd name="T17" fmla="*/ 4 h 20"/>
                <a:gd name="T18" fmla="*/ 3 w 75"/>
                <a:gd name="T19"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5" h="20">
                  <a:moveTo>
                    <a:pt x="3" y="0"/>
                  </a:moveTo>
                  <a:cubicBezTo>
                    <a:pt x="0" y="5"/>
                    <a:pt x="0" y="5"/>
                    <a:pt x="0" y="5"/>
                  </a:cubicBezTo>
                  <a:cubicBezTo>
                    <a:pt x="0" y="5"/>
                    <a:pt x="0" y="5"/>
                    <a:pt x="0" y="5"/>
                  </a:cubicBezTo>
                  <a:cubicBezTo>
                    <a:pt x="63" y="18"/>
                    <a:pt x="63" y="18"/>
                    <a:pt x="63" y="18"/>
                  </a:cubicBezTo>
                  <a:cubicBezTo>
                    <a:pt x="75" y="20"/>
                    <a:pt x="75" y="20"/>
                    <a:pt x="75" y="20"/>
                  </a:cubicBezTo>
                  <a:cubicBezTo>
                    <a:pt x="75" y="20"/>
                    <a:pt x="72" y="12"/>
                    <a:pt x="73" y="12"/>
                  </a:cubicBezTo>
                  <a:cubicBezTo>
                    <a:pt x="73" y="12"/>
                    <a:pt x="73" y="12"/>
                    <a:pt x="73" y="12"/>
                  </a:cubicBezTo>
                  <a:cubicBezTo>
                    <a:pt x="73" y="12"/>
                    <a:pt x="71" y="12"/>
                    <a:pt x="68" y="11"/>
                  </a:cubicBezTo>
                  <a:cubicBezTo>
                    <a:pt x="58" y="10"/>
                    <a:pt x="38" y="7"/>
                    <a:pt x="21" y="4"/>
                  </a:cubicBezTo>
                  <a:cubicBezTo>
                    <a:pt x="14" y="3"/>
                    <a:pt x="8" y="1"/>
                    <a:pt x="3" y="0"/>
                  </a:cubicBezTo>
                </a:path>
              </a:pathLst>
            </a:custGeom>
            <a:solidFill>
              <a:schemeClr val="accent3"/>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7" name="Freeform 182"/>
            <p:cNvSpPr>
              <a:spLocks/>
            </p:cNvSpPr>
            <p:nvPr/>
          </p:nvSpPr>
          <p:spPr bwMode="auto">
            <a:xfrm>
              <a:off x="4603750" y="5135563"/>
              <a:ext cx="84138" cy="25400"/>
            </a:xfrm>
            <a:custGeom>
              <a:avLst/>
              <a:gdLst>
                <a:gd name="T0" fmla="*/ 15 w 24"/>
                <a:gd name="T1" fmla="*/ 0 h 7"/>
                <a:gd name="T2" fmla="*/ 11 w 24"/>
                <a:gd name="T3" fmla="*/ 2 h 7"/>
                <a:gd name="T4" fmla="*/ 0 w 24"/>
                <a:gd name="T5" fmla="*/ 7 h 7"/>
                <a:gd name="T6" fmla="*/ 18 w 24"/>
                <a:gd name="T7" fmla="*/ 7 h 7"/>
                <a:gd name="T8" fmla="*/ 19 w 24"/>
                <a:gd name="T9" fmla="*/ 7 h 7"/>
                <a:gd name="T10" fmla="*/ 24 w 24"/>
                <a:gd name="T11" fmla="*/ 4 h 7"/>
                <a:gd name="T12" fmla="*/ 15 w 24"/>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24" h="7">
                  <a:moveTo>
                    <a:pt x="15" y="0"/>
                  </a:moveTo>
                  <a:cubicBezTo>
                    <a:pt x="15" y="0"/>
                    <a:pt x="13" y="1"/>
                    <a:pt x="11" y="2"/>
                  </a:cubicBezTo>
                  <a:cubicBezTo>
                    <a:pt x="8" y="4"/>
                    <a:pt x="5" y="5"/>
                    <a:pt x="0" y="7"/>
                  </a:cubicBezTo>
                  <a:cubicBezTo>
                    <a:pt x="18" y="7"/>
                    <a:pt x="18" y="7"/>
                    <a:pt x="18" y="7"/>
                  </a:cubicBezTo>
                  <a:cubicBezTo>
                    <a:pt x="19" y="7"/>
                    <a:pt x="19" y="7"/>
                    <a:pt x="19" y="7"/>
                  </a:cubicBezTo>
                  <a:cubicBezTo>
                    <a:pt x="22" y="5"/>
                    <a:pt x="24" y="4"/>
                    <a:pt x="24" y="4"/>
                  </a:cubicBezTo>
                  <a:cubicBezTo>
                    <a:pt x="15" y="0"/>
                    <a:pt x="15" y="0"/>
                    <a:pt x="15" y="0"/>
                  </a:cubicBezTo>
                </a:path>
              </a:pathLst>
            </a:custGeom>
            <a:solidFill>
              <a:schemeClr val="accent3"/>
            </a:solidFill>
            <a:ln>
              <a:noFill/>
            </a:ln>
          </p:spPr>
          <p:txBody>
            <a:bodyPr vert="horz" wrap="square" lIns="68580" tIns="34290" rIns="68580" bIns="34290" numCol="1" anchor="t" anchorCtr="0" compatLnSpc="1">
              <a:prstTxWarp prst="textNoShape">
                <a:avLst/>
              </a:prstTxWarp>
            </a:bodyPr>
            <a:lstStyle/>
            <a:p>
              <a:endParaRPr lang="en-US" sz="1350"/>
            </a:p>
          </p:txBody>
        </p:sp>
      </p:grpSp>
      <p:cxnSp>
        <p:nvCxnSpPr>
          <p:cNvPr id="34" name="Straight Connector 33"/>
          <p:cNvCxnSpPr/>
          <p:nvPr/>
        </p:nvCxnSpPr>
        <p:spPr>
          <a:xfrm flipV="1">
            <a:off x="4549878" y="3433304"/>
            <a:ext cx="0" cy="263770"/>
          </a:xfrm>
          <a:prstGeom prst="line">
            <a:avLst/>
          </a:prstGeom>
          <a:ln w="19050">
            <a:solidFill>
              <a:schemeClr val="tx2"/>
            </a:solidFill>
            <a:headEnd type="none"/>
            <a:tailEnd type="arrow"/>
          </a:ln>
        </p:spPr>
        <p:style>
          <a:lnRef idx="1">
            <a:schemeClr val="accent1"/>
          </a:lnRef>
          <a:fillRef idx="0">
            <a:schemeClr val="accent1"/>
          </a:fillRef>
          <a:effectRef idx="0">
            <a:schemeClr val="accent1"/>
          </a:effectRef>
          <a:fontRef idx="minor">
            <a:schemeClr val="tx1"/>
          </a:fontRef>
        </p:style>
      </p:cxnSp>
      <p:grpSp>
        <p:nvGrpSpPr>
          <p:cNvPr id="43" name="Group 42"/>
          <p:cNvGrpSpPr/>
          <p:nvPr/>
        </p:nvGrpSpPr>
        <p:grpSpPr>
          <a:xfrm>
            <a:off x="3759767" y="2492574"/>
            <a:ext cx="1580223" cy="841068"/>
            <a:chOff x="1350025" y="4104011"/>
            <a:chExt cx="2106964" cy="1121424"/>
          </a:xfrm>
        </p:grpSpPr>
        <p:sp>
          <p:nvSpPr>
            <p:cNvPr id="44" name="TextBox 43"/>
            <p:cNvSpPr txBox="1"/>
            <p:nvPr/>
          </p:nvSpPr>
          <p:spPr>
            <a:xfrm>
              <a:off x="1350025" y="4104011"/>
              <a:ext cx="2106964" cy="400109"/>
            </a:xfrm>
            <a:prstGeom prst="rect">
              <a:avLst/>
            </a:prstGeom>
            <a:noFill/>
          </p:spPr>
          <p:txBody>
            <a:bodyPr wrap="square" rtlCol="0">
              <a:spAutoFit/>
            </a:bodyPr>
            <a:lstStyle/>
            <a:p>
              <a:pPr algn="ctr"/>
              <a:r>
                <a:rPr lang="en-US" sz="1350" b="1" dirty="0">
                  <a:solidFill>
                    <a:schemeClr val="tx2"/>
                  </a:solidFill>
                </a:rPr>
                <a:t>Title Here</a:t>
              </a:r>
            </a:p>
          </p:txBody>
        </p:sp>
        <p:sp>
          <p:nvSpPr>
            <p:cNvPr id="45" name="TextBox 44"/>
            <p:cNvSpPr txBox="1"/>
            <p:nvPr/>
          </p:nvSpPr>
          <p:spPr>
            <a:xfrm>
              <a:off x="1350025" y="4455994"/>
              <a:ext cx="2106964" cy="769441"/>
            </a:xfrm>
            <a:prstGeom prst="rect">
              <a:avLst/>
            </a:prstGeom>
            <a:noFill/>
          </p:spPr>
          <p:txBody>
            <a:bodyPr wrap="square" rtlCol="0">
              <a:spAutoFit/>
            </a:bodyPr>
            <a:lstStyle/>
            <a:p>
              <a:pPr algn="ctr"/>
              <a:r>
                <a:rPr lang="en-US" sz="1050" dirty="0">
                  <a:solidFill>
                    <a:schemeClr val="tx2"/>
                  </a:solidFill>
                </a:rPr>
                <a:t>Lorem ipsum dolor sit amet, consectetuer adipiscing elit.</a:t>
              </a:r>
              <a:endParaRPr lang="en-US" sz="1050" b="1" dirty="0">
                <a:solidFill>
                  <a:schemeClr val="tx2"/>
                </a:solidFill>
              </a:endParaRPr>
            </a:p>
          </p:txBody>
        </p:sp>
      </p:grpSp>
      <p:grpSp>
        <p:nvGrpSpPr>
          <p:cNvPr id="8" name="Group 7"/>
          <p:cNvGrpSpPr/>
          <p:nvPr/>
        </p:nvGrpSpPr>
        <p:grpSpPr>
          <a:xfrm>
            <a:off x="5562413" y="3831431"/>
            <a:ext cx="1295400" cy="1654970"/>
            <a:chOff x="5715000" y="2954338"/>
            <a:chExt cx="1727200" cy="2206626"/>
          </a:xfrm>
        </p:grpSpPr>
        <p:sp>
          <p:nvSpPr>
            <p:cNvPr id="9" name="Freeform 183"/>
            <p:cNvSpPr>
              <a:spLocks/>
            </p:cNvSpPr>
            <p:nvPr/>
          </p:nvSpPr>
          <p:spPr bwMode="auto">
            <a:xfrm>
              <a:off x="6156325" y="3003551"/>
              <a:ext cx="750888" cy="665163"/>
            </a:xfrm>
            <a:custGeom>
              <a:avLst/>
              <a:gdLst>
                <a:gd name="T0" fmla="*/ 106 w 216"/>
                <a:gd name="T1" fmla="*/ 0 h 191"/>
                <a:gd name="T2" fmla="*/ 120 w 216"/>
                <a:gd name="T3" fmla="*/ 22 h 191"/>
                <a:gd name="T4" fmla="*/ 84 w 216"/>
                <a:gd name="T5" fmla="*/ 29 h 191"/>
                <a:gd name="T6" fmla="*/ 63 w 216"/>
                <a:gd name="T7" fmla="*/ 23 h 191"/>
                <a:gd name="T8" fmla="*/ 57 w 216"/>
                <a:gd name="T9" fmla="*/ 15 h 191"/>
                <a:gd name="T10" fmla="*/ 13 w 216"/>
                <a:gd name="T11" fmla="*/ 109 h 191"/>
                <a:gd name="T12" fmla="*/ 21 w 216"/>
                <a:gd name="T13" fmla="*/ 179 h 191"/>
                <a:gd name="T14" fmla="*/ 24 w 216"/>
                <a:gd name="T15" fmla="*/ 155 h 191"/>
                <a:gd name="T16" fmla="*/ 23 w 216"/>
                <a:gd name="T17" fmla="*/ 146 h 191"/>
                <a:gd name="T18" fmla="*/ 25 w 216"/>
                <a:gd name="T19" fmla="*/ 146 h 191"/>
                <a:gd name="T20" fmla="*/ 27 w 216"/>
                <a:gd name="T21" fmla="*/ 138 h 191"/>
                <a:gd name="T22" fmla="*/ 39 w 216"/>
                <a:gd name="T23" fmla="*/ 79 h 191"/>
                <a:gd name="T24" fmla="*/ 58 w 216"/>
                <a:gd name="T25" fmla="*/ 67 h 191"/>
                <a:gd name="T26" fmla="*/ 51 w 216"/>
                <a:gd name="T27" fmla="*/ 70 h 191"/>
                <a:gd name="T28" fmla="*/ 82 w 216"/>
                <a:gd name="T29" fmla="*/ 38 h 191"/>
                <a:gd name="T30" fmla="*/ 135 w 216"/>
                <a:gd name="T31" fmla="*/ 50 h 191"/>
                <a:gd name="T32" fmla="*/ 176 w 216"/>
                <a:gd name="T33" fmla="*/ 144 h 191"/>
                <a:gd name="T34" fmla="*/ 172 w 216"/>
                <a:gd name="T35" fmla="*/ 143 h 191"/>
                <a:gd name="T36" fmla="*/ 173 w 216"/>
                <a:gd name="T37" fmla="*/ 146 h 191"/>
                <a:gd name="T38" fmla="*/ 176 w 216"/>
                <a:gd name="T39" fmla="*/ 146 h 191"/>
                <a:gd name="T40" fmla="*/ 175 w 216"/>
                <a:gd name="T41" fmla="*/ 155 h 191"/>
                <a:gd name="T42" fmla="*/ 178 w 216"/>
                <a:gd name="T43" fmla="*/ 191 h 191"/>
                <a:gd name="T44" fmla="*/ 178 w 216"/>
                <a:gd name="T45" fmla="*/ 191 h 191"/>
                <a:gd name="T46" fmla="*/ 197 w 216"/>
                <a:gd name="T47" fmla="*/ 139 h 191"/>
                <a:gd name="T48" fmla="*/ 187 w 216"/>
                <a:gd name="T49" fmla="*/ 38 h 191"/>
                <a:gd name="T50" fmla="*/ 106 w 216"/>
                <a:gd name="T51" fmla="*/ 0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16" h="191">
                  <a:moveTo>
                    <a:pt x="106" y="0"/>
                  </a:moveTo>
                  <a:cubicBezTo>
                    <a:pt x="120" y="22"/>
                    <a:pt x="120" y="22"/>
                    <a:pt x="120" y="22"/>
                  </a:cubicBezTo>
                  <a:cubicBezTo>
                    <a:pt x="120" y="22"/>
                    <a:pt x="101" y="29"/>
                    <a:pt x="84" y="29"/>
                  </a:cubicBezTo>
                  <a:cubicBezTo>
                    <a:pt x="76" y="29"/>
                    <a:pt x="69" y="28"/>
                    <a:pt x="63" y="23"/>
                  </a:cubicBezTo>
                  <a:cubicBezTo>
                    <a:pt x="60" y="21"/>
                    <a:pt x="58" y="18"/>
                    <a:pt x="57" y="15"/>
                  </a:cubicBezTo>
                  <a:cubicBezTo>
                    <a:pt x="0" y="43"/>
                    <a:pt x="12" y="93"/>
                    <a:pt x="13" y="109"/>
                  </a:cubicBezTo>
                  <a:cubicBezTo>
                    <a:pt x="14" y="128"/>
                    <a:pt x="21" y="179"/>
                    <a:pt x="21" y="179"/>
                  </a:cubicBezTo>
                  <a:cubicBezTo>
                    <a:pt x="21" y="179"/>
                    <a:pt x="22" y="168"/>
                    <a:pt x="24" y="155"/>
                  </a:cubicBezTo>
                  <a:cubicBezTo>
                    <a:pt x="23" y="146"/>
                    <a:pt x="23" y="146"/>
                    <a:pt x="23" y="146"/>
                  </a:cubicBezTo>
                  <a:cubicBezTo>
                    <a:pt x="23" y="146"/>
                    <a:pt x="24" y="146"/>
                    <a:pt x="25" y="146"/>
                  </a:cubicBezTo>
                  <a:cubicBezTo>
                    <a:pt x="26" y="143"/>
                    <a:pt x="26" y="141"/>
                    <a:pt x="27" y="138"/>
                  </a:cubicBezTo>
                  <a:cubicBezTo>
                    <a:pt x="30" y="120"/>
                    <a:pt x="19" y="102"/>
                    <a:pt x="39" y="79"/>
                  </a:cubicBezTo>
                  <a:cubicBezTo>
                    <a:pt x="45" y="73"/>
                    <a:pt x="51" y="70"/>
                    <a:pt x="58" y="67"/>
                  </a:cubicBezTo>
                  <a:cubicBezTo>
                    <a:pt x="53" y="69"/>
                    <a:pt x="51" y="70"/>
                    <a:pt x="51" y="70"/>
                  </a:cubicBezTo>
                  <a:cubicBezTo>
                    <a:pt x="61" y="49"/>
                    <a:pt x="64" y="38"/>
                    <a:pt x="82" y="38"/>
                  </a:cubicBezTo>
                  <a:cubicBezTo>
                    <a:pt x="93" y="38"/>
                    <a:pt x="109" y="42"/>
                    <a:pt x="135" y="50"/>
                  </a:cubicBezTo>
                  <a:cubicBezTo>
                    <a:pt x="205" y="70"/>
                    <a:pt x="176" y="144"/>
                    <a:pt x="176" y="144"/>
                  </a:cubicBezTo>
                  <a:cubicBezTo>
                    <a:pt x="174" y="144"/>
                    <a:pt x="173" y="143"/>
                    <a:pt x="172" y="143"/>
                  </a:cubicBezTo>
                  <a:cubicBezTo>
                    <a:pt x="172" y="144"/>
                    <a:pt x="173" y="145"/>
                    <a:pt x="173" y="146"/>
                  </a:cubicBezTo>
                  <a:cubicBezTo>
                    <a:pt x="175" y="146"/>
                    <a:pt x="176" y="146"/>
                    <a:pt x="176" y="146"/>
                  </a:cubicBezTo>
                  <a:cubicBezTo>
                    <a:pt x="175" y="155"/>
                    <a:pt x="175" y="155"/>
                    <a:pt x="175" y="155"/>
                  </a:cubicBezTo>
                  <a:cubicBezTo>
                    <a:pt x="177" y="171"/>
                    <a:pt x="178" y="191"/>
                    <a:pt x="178" y="191"/>
                  </a:cubicBezTo>
                  <a:cubicBezTo>
                    <a:pt x="178" y="191"/>
                    <a:pt x="178" y="191"/>
                    <a:pt x="178" y="191"/>
                  </a:cubicBezTo>
                  <a:cubicBezTo>
                    <a:pt x="179" y="188"/>
                    <a:pt x="197" y="139"/>
                    <a:pt x="197" y="139"/>
                  </a:cubicBezTo>
                  <a:cubicBezTo>
                    <a:pt x="204" y="111"/>
                    <a:pt x="216" y="70"/>
                    <a:pt x="187" y="38"/>
                  </a:cubicBezTo>
                  <a:cubicBezTo>
                    <a:pt x="159" y="6"/>
                    <a:pt x="106" y="0"/>
                    <a:pt x="106" y="0"/>
                  </a:cubicBezTo>
                </a:path>
              </a:pathLst>
            </a:custGeom>
            <a:solidFill>
              <a:schemeClr val="accent4"/>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10" name="Freeform 184"/>
            <p:cNvSpPr>
              <a:spLocks/>
            </p:cNvSpPr>
            <p:nvPr/>
          </p:nvSpPr>
          <p:spPr bwMode="auto">
            <a:xfrm>
              <a:off x="5715000" y="3933826"/>
              <a:ext cx="1727200" cy="1227138"/>
            </a:xfrm>
            <a:custGeom>
              <a:avLst/>
              <a:gdLst>
                <a:gd name="T0" fmla="*/ 304 w 497"/>
                <a:gd name="T1" fmla="*/ 0 h 352"/>
                <a:gd name="T2" fmla="*/ 238 w 497"/>
                <a:gd name="T3" fmla="*/ 108 h 352"/>
                <a:gd name="T4" fmla="*/ 237 w 497"/>
                <a:gd name="T5" fmla="*/ 108 h 352"/>
                <a:gd name="T6" fmla="*/ 168 w 497"/>
                <a:gd name="T7" fmla="*/ 12 h 352"/>
                <a:gd name="T8" fmla="*/ 80 w 497"/>
                <a:gd name="T9" fmla="*/ 52 h 352"/>
                <a:gd name="T10" fmla="*/ 20 w 497"/>
                <a:gd name="T11" fmla="*/ 132 h 352"/>
                <a:gd name="T12" fmla="*/ 0 w 497"/>
                <a:gd name="T13" fmla="*/ 352 h 352"/>
                <a:gd name="T14" fmla="*/ 497 w 497"/>
                <a:gd name="T15" fmla="*/ 352 h 352"/>
                <a:gd name="T16" fmla="*/ 489 w 497"/>
                <a:gd name="T17" fmla="*/ 275 h 352"/>
                <a:gd name="T18" fmla="*/ 436 w 497"/>
                <a:gd name="T19" fmla="*/ 56 h 352"/>
                <a:gd name="T20" fmla="*/ 317 w 497"/>
                <a:gd name="T21" fmla="*/ 7 h 352"/>
                <a:gd name="T22" fmla="*/ 304 w 497"/>
                <a:gd name="T23" fmla="*/ 0 h 3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97" h="352">
                  <a:moveTo>
                    <a:pt x="304" y="0"/>
                  </a:moveTo>
                  <a:cubicBezTo>
                    <a:pt x="304" y="0"/>
                    <a:pt x="247" y="108"/>
                    <a:pt x="238" y="108"/>
                  </a:cubicBezTo>
                  <a:cubicBezTo>
                    <a:pt x="238" y="108"/>
                    <a:pt x="237" y="108"/>
                    <a:pt x="237" y="108"/>
                  </a:cubicBezTo>
                  <a:cubicBezTo>
                    <a:pt x="222" y="104"/>
                    <a:pt x="168" y="12"/>
                    <a:pt x="168" y="12"/>
                  </a:cubicBezTo>
                  <a:cubicBezTo>
                    <a:pt x="156" y="28"/>
                    <a:pt x="133" y="34"/>
                    <a:pt x="80" y="52"/>
                  </a:cubicBezTo>
                  <a:cubicBezTo>
                    <a:pt x="27" y="71"/>
                    <a:pt x="21" y="114"/>
                    <a:pt x="20" y="132"/>
                  </a:cubicBezTo>
                  <a:cubicBezTo>
                    <a:pt x="19" y="146"/>
                    <a:pt x="6" y="290"/>
                    <a:pt x="0" y="352"/>
                  </a:cubicBezTo>
                  <a:cubicBezTo>
                    <a:pt x="497" y="352"/>
                    <a:pt x="497" y="352"/>
                    <a:pt x="497" y="352"/>
                  </a:cubicBezTo>
                  <a:cubicBezTo>
                    <a:pt x="496" y="336"/>
                    <a:pt x="494" y="311"/>
                    <a:pt x="489" y="275"/>
                  </a:cubicBezTo>
                  <a:cubicBezTo>
                    <a:pt x="477" y="190"/>
                    <a:pt x="453" y="82"/>
                    <a:pt x="436" y="56"/>
                  </a:cubicBezTo>
                  <a:cubicBezTo>
                    <a:pt x="419" y="30"/>
                    <a:pt x="317" y="7"/>
                    <a:pt x="317" y="7"/>
                  </a:cubicBezTo>
                  <a:cubicBezTo>
                    <a:pt x="313" y="0"/>
                    <a:pt x="304" y="0"/>
                    <a:pt x="304" y="0"/>
                  </a:cubicBezTo>
                </a:path>
              </a:pathLst>
            </a:custGeom>
            <a:solidFill>
              <a:schemeClr val="accent4"/>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11" name="Freeform 185"/>
            <p:cNvSpPr>
              <a:spLocks/>
            </p:cNvSpPr>
            <p:nvPr/>
          </p:nvSpPr>
          <p:spPr bwMode="auto">
            <a:xfrm>
              <a:off x="6334125" y="3135313"/>
              <a:ext cx="534988" cy="369888"/>
            </a:xfrm>
            <a:custGeom>
              <a:avLst/>
              <a:gdLst>
                <a:gd name="T0" fmla="*/ 31 w 154"/>
                <a:gd name="T1" fmla="*/ 0 h 106"/>
                <a:gd name="T2" fmla="*/ 0 w 154"/>
                <a:gd name="T3" fmla="*/ 32 h 106"/>
                <a:gd name="T4" fmla="*/ 7 w 154"/>
                <a:gd name="T5" fmla="*/ 29 h 106"/>
                <a:gd name="T6" fmla="*/ 25 w 154"/>
                <a:gd name="T7" fmla="*/ 27 h 106"/>
                <a:gd name="T8" fmla="*/ 52 w 154"/>
                <a:gd name="T9" fmla="*/ 33 h 106"/>
                <a:gd name="T10" fmla="*/ 121 w 154"/>
                <a:gd name="T11" fmla="*/ 105 h 106"/>
                <a:gd name="T12" fmla="*/ 125 w 154"/>
                <a:gd name="T13" fmla="*/ 106 h 106"/>
                <a:gd name="T14" fmla="*/ 84 w 154"/>
                <a:gd name="T15" fmla="*/ 12 h 106"/>
                <a:gd name="T16" fmla="*/ 31 w 154"/>
                <a:gd name="T17" fmla="*/ 0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4" h="106">
                  <a:moveTo>
                    <a:pt x="31" y="0"/>
                  </a:moveTo>
                  <a:cubicBezTo>
                    <a:pt x="13" y="0"/>
                    <a:pt x="10" y="11"/>
                    <a:pt x="0" y="32"/>
                  </a:cubicBezTo>
                  <a:cubicBezTo>
                    <a:pt x="0" y="32"/>
                    <a:pt x="2" y="31"/>
                    <a:pt x="7" y="29"/>
                  </a:cubicBezTo>
                  <a:cubicBezTo>
                    <a:pt x="11" y="28"/>
                    <a:pt x="17" y="27"/>
                    <a:pt x="25" y="27"/>
                  </a:cubicBezTo>
                  <a:cubicBezTo>
                    <a:pt x="33" y="27"/>
                    <a:pt x="42" y="28"/>
                    <a:pt x="52" y="33"/>
                  </a:cubicBezTo>
                  <a:cubicBezTo>
                    <a:pt x="79" y="45"/>
                    <a:pt x="92" y="99"/>
                    <a:pt x="121" y="105"/>
                  </a:cubicBezTo>
                  <a:cubicBezTo>
                    <a:pt x="122" y="105"/>
                    <a:pt x="123" y="106"/>
                    <a:pt x="125" y="106"/>
                  </a:cubicBezTo>
                  <a:cubicBezTo>
                    <a:pt x="125" y="106"/>
                    <a:pt x="154" y="32"/>
                    <a:pt x="84" y="12"/>
                  </a:cubicBezTo>
                  <a:cubicBezTo>
                    <a:pt x="58" y="4"/>
                    <a:pt x="42" y="0"/>
                    <a:pt x="31" y="0"/>
                  </a:cubicBezTo>
                </a:path>
              </a:pathLst>
            </a:custGeom>
            <a:solidFill>
              <a:schemeClr val="accent4"/>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12" name="Freeform 186"/>
            <p:cNvSpPr>
              <a:spLocks/>
            </p:cNvSpPr>
            <p:nvPr/>
          </p:nvSpPr>
          <p:spPr bwMode="auto">
            <a:xfrm>
              <a:off x="6334125" y="2954338"/>
              <a:ext cx="239713" cy="149225"/>
            </a:xfrm>
            <a:custGeom>
              <a:avLst/>
              <a:gdLst>
                <a:gd name="T0" fmla="*/ 11 w 69"/>
                <a:gd name="T1" fmla="*/ 0 h 43"/>
                <a:gd name="T2" fmla="*/ 6 w 69"/>
                <a:gd name="T3" fmla="*/ 29 h 43"/>
                <a:gd name="T4" fmla="*/ 12 w 69"/>
                <a:gd name="T5" fmla="*/ 37 h 43"/>
                <a:gd name="T6" fmla="*/ 33 w 69"/>
                <a:gd name="T7" fmla="*/ 43 h 43"/>
                <a:gd name="T8" fmla="*/ 69 w 69"/>
                <a:gd name="T9" fmla="*/ 36 h 43"/>
                <a:gd name="T10" fmla="*/ 55 w 69"/>
                <a:gd name="T11" fmla="*/ 14 h 43"/>
                <a:gd name="T12" fmla="*/ 26 w 69"/>
                <a:gd name="T13" fmla="*/ 10 h 43"/>
                <a:gd name="T14" fmla="*/ 11 w 69"/>
                <a:gd name="T15" fmla="*/ 0 h 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9" h="43">
                  <a:moveTo>
                    <a:pt x="11" y="0"/>
                  </a:moveTo>
                  <a:cubicBezTo>
                    <a:pt x="11" y="0"/>
                    <a:pt x="0" y="16"/>
                    <a:pt x="6" y="29"/>
                  </a:cubicBezTo>
                  <a:cubicBezTo>
                    <a:pt x="7" y="32"/>
                    <a:pt x="9" y="35"/>
                    <a:pt x="12" y="37"/>
                  </a:cubicBezTo>
                  <a:cubicBezTo>
                    <a:pt x="18" y="42"/>
                    <a:pt x="25" y="43"/>
                    <a:pt x="33" y="43"/>
                  </a:cubicBezTo>
                  <a:cubicBezTo>
                    <a:pt x="50" y="43"/>
                    <a:pt x="69" y="36"/>
                    <a:pt x="69" y="36"/>
                  </a:cubicBezTo>
                  <a:cubicBezTo>
                    <a:pt x="55" y="14"/>
                    <a:pt x="55" y="14"/>
                    <a:pt x="55" y="14"/>
                  </a:cubicBezTo>
                  <a:cubicBezTo>
                    <a:pt x="55" y="14"/>
                    <a:pt x="37" y="11"/>
                    <a:pt x="26" y="10"/>
                  </a:cubicBezTo>
                  <a:cubicBezTo>
                    <a:pt x="15" y="9"/>
                    <a:pt x="11" y="0"/>
                    <a:pt x="11" y="0"/>
                  </a:cubicBezTo>
                </a:path>
              </a:pathLst>
            </a:custGeom>
            <a:solidFill>
              <a:schemeClr val="accent4"/>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13" name="Freeform 187"/>
            <p:cNvSpPr>
              <a:spLocks noEditPoints="1"/>
            </p:cNvSpPr>
            <p:nvPr/>
          </p:nvSpPr>
          <p:spPr bwMode="auto">
            <a:xfrm>
              <a:off x="6503988" y="3505201"/>
              <a:ext cx="263525" cy="174625"/>
            </a:xfrm>
            <a:custGeom>
              <a:avLst/>
              <a:gdLst>
                <a:gd name="T0" fmla="*/ 41 w 76"/>
                <a:gd name="T1" fmla="*/ 46 h 50"/>
                <a:gd name="T2" fmla="*/ 37 w 76"/>
                <a:gd name="T3" fmla="*/ 46 h 50"/>
                <a:gd name="T4" fmla="*/ 13 w 76"/>
                <a:gd name="T5" fmla="*/ 25 h 50"/>
                <a:gd name="T6" fmla="*/ 17 w 76"/>
                <a:gd name="T7" fmla="*/ 9 h 50"/>
                <a:gd name="T8" fmla="*/ 34 w 76"/>
                <a:gd name="T9" fmla="*/ 4 h 50"/>
                <a:gd name="T10" fmla="*/ 42 w 76"/>
                <a:gd name="T11" fmla="*/ 4 h 50"/>
                <a:gd name="T12" fmla="*/ 65 w 76"/>
                <a:gd name="T13" fmla="*/ 22 h 50"/>
                <a:gd name="T14" fmla="*/ 41 w 76"/>
                <a:gd name="T15" fmla="*/ 46 h 50"/>
                <a:gd name="T16" fmla="*/ 42 w 76"/>
                <a:gd name="T17" fmla="*/ 0 h 50"/>
                <a:gd name="T18" fmla="*/ 39 w 76"/>
                <a:gd name="T19" fmla="*/ 0 h 50"/>
                <a:gd name="T20" fmla="*/ 11 w 76"/>
                <a:gd name="T21" fmla="*/ 4 h 50"/>
                <a:gd name="T22" fmla="*/ 0 w 76"/>
                <a:gd name="T23" fmla="*/ 7 h 50"/>
                <a:gd name="T24" fmla="*/ 1 w 76"/>
                <a:gd name="T25" fmla="*/ 7 h 50"/>
                <a:gd name="T26" fmla="*/ 2 w 76"/>
                <a:gd name="T27" fmla="*/ 7 h 50"/>
                <a:gd name="T28" fmla="*/ 2 w 76"/>
                <a:gd name="T29" fmla="*/ 15 h 50"/>
                <a:gd name="T30" fmla="*/ 1 w 76"/>
                <a:gd name="T31" fmla="*/ 15 h 50"/>
                <a:gd name="T32" fmla="*/ 0 w 76"/>
                <a:gd name="T33" fmla="*/ 15 h 50"/>
                <a:gd name="T34" fmla="*/ 7 w 76"/>
                <a:gd name="T35" fmla="*/ 24 h 50"/>
                <a:gd name="T36" fmla="*/ 40 w 76"/>
                <a:gd name="T37" fmla="*/ 50 h 50"/>
                <a:gd name="T38" fmla="*/ 44 w 76"/>
                <a:gd name="T39" fmla="*/ 49 h 50"/>
                <a:gd name="T40" fmla="*/ 70 w 76"/>
                <a:gd name="T41" fmla="*/ 19 h 50"/>
                <a:gd name="T42" fmla="*/ 74 w 76"/>
                <a:gd name="T43" fmla="*/ 11 h 50"/>
                <a:gd name="T44" fmla="*/ 75 w 76"/>
                <a:gd name="T45" fmla="*/ 11 h 50"/>
                <a:gd name="T46" fmla="*/ 75 w 76"/>
                <a:gd name="T47" fmla="*/ 11 h 50"/>
                <a:gd name="T48" fmla="*/ 76 w 76"/>
                <a:gd name="T49" fmla="*/ 2 h 50"/>
                <a:gd name="T50" fmla="*/ 73 w 76"/>
                <a:gd name="T51" fmla="*/ 2 h 50"/>
                <a:gd name="T52" fmla="*/ 67 w 76"/>
                <a:gd name="T53" fmla="*/ 1 h 50"/>
                <a:gd name="T54" fmla="*/ 42 w 76"/>
                <a:gd name="T5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6" h="50">
                  <a:moveTo>
                    <a:pt x="41" y="46"/>
                  </a:moveTo>
                  <a:cubicBezTo>
                    <a:pt x="40" y="46"/>
                    <a:pt x="38" y="46"/>
                    <a:pt x="37" y="46"/>
                  </a:cubicBezTo>
                  <a:cubicBezTo>
                    <a:pt x="19" y="44"/>
                    <a:pt x="15" y="33"/>
                    <a:pt x="13" y="25"/>
                  </a:cubicBezTo>
                  <a:cubicBezTo>
                    <a:pt x="11" y="17"/>
                    <a:pt x="12" y="13"/>
                    <a:pt x="17" y="9"/>
                  </a:cubicBezTo>
                  <a:cubicBezTo>
                    <a:pt x="22" y="4"/>
                    <a:pt x="34" y="4"/>
                    <a:pt x="34" y="4"/>
                  </a:cubicBezTo>
                  <a:cubicBezTo>
                    <a:pt x="37" y="4"/>
                    <a:pt x="39" y="4"/>
                    <a:pt x="42" y="4"/>
                  </a:cubicBezTo>
                  <a:cubicBezTo>
                    <a:pt x="60" y="4"/>
                    <a:pt x="66" y="8"/>
                    <a:pt x="65" y="22"/>
                  </a:cubicBezTo>
                  <a:cubicBezTo>
                    <a:pt x="64" y="37"/>
                    <a:pt x="56" y="46"/>
                    <a:pt x="41" y="46"/>
                  </a:cubicBezTo>
                  <a:moveTo>
                    <a:pt x="42" y="0"/>
                  </a:moveTo>
                  <a:cubicBezTo>
                    <a:pt x="41" y="0"/>
                    <a:pt x="40" y="0"/>
                    <a:pt x="39" y="0"/>
                  </a:cubicBezTo>
                  <a:cubicBezTo>
                    <a:pt x="26" y="0"/>
                    <a:pt x="22" y="1"/>
                    <a:pt x="11" y="4"/>
                  </a:cubicBezTo>
                  <a:cubicBezTo>
                    <a:pt x="5" y="6"/>
                    <a:pt x="2" y="7"/>
                    <a:pt x="0" y="7"/>
                  </a:cubicBezTo>
                  <a:cubicBezTo>
                    <a:pt x="1" y="7"/>
                    <a:pt x="1" y="7"/>
                    <a:pt x="1" y="7"/>
                  </a:cubicBezTo>
                  <a:cubicBezTo>
                    <a:pt x="2" y="7"/>
                    <a:pt x="2" y="7"/>
                    <a:pt x="2" y="7"/>
                  </a:cubicBezTo>
                  <a:cubicBezTo>
                    <a:pt x="2" y="15"/>
                    <a:pt x="2" y="15"/>
                    <a:pt x="2" y="15"/>
                  </a:cubicBezTo>
                  <a:cubicBezTo>
                    <a:pt x="2" y="15"/>
                    <a:pt x="2" y="15"/>
                    <a:pt x="1" y="15"/>
                  </a:cubicBezTo>
                  <a:cubicBezTo>
                    <a:pt x="1" y="15"/>
                    <a:pt x="0" y="15"/>
                    <a:pt x="0" y="15"/>
                  </a:cubicBezTo>
                  <a:cubicBezTo>
                    <a:pt x="2" y="16"/>
                    <a:pt x="5" y="18"/>
                    <a:pt x="7" y="24"/>
                  </a:cubicBezTo>
                  <a:cubicBezTo>
                    <a:pt x="10" y="34"/>
                    <a:pt x="18" y="50"/>
                    <a:pt x="40" y="50"/>
                  </a:cubicBezTo>
                  <a:cubicBezTo>
                    <a:pt x="41" y="50"/>
                    <a:pt x="42" y="49"/>
                    <a:pt x="44" y="49"/>
                  </a:cubicBezTo>
                  <a:cubicBezTo>
                    <a:pt x="68" y="48"/>
                    <a:pt x="68" y="28"/>
                    <a:pt x="70" y="19"/>
                  </a:cubicBezTo>
                  <a:cubicBezTo>
                    <a:pt x="71" y="12"/>
                    <a:pt x="74" y="11"/>
                    <a:pt x="74" y="11"/>
                  </a:cubicBezTo>
                  <a:cubicBezTo>
                    <a:pt x="75" y="11"/>
                    <a:pt x="75" y="11"/>
                    <a:pt x="75" y="11"/>
                  </a:cubicBezTo>
                  <a:cubicBezTo>
                    <a:pt x="75" y="11"/>
                    <a:pt x="75" y="11"/>
                    <a:pt x="75" y="11"/>
                  </a:cubicBezTo>
                  <a:cubicBezTo>
                    <a:pt x="76" y="2"/>
                    <a:pt x="76" y="2"/>
                    <a:pt x="76" y="2"/>
                  </a:cubicBezTo>
                  <a:cubicBezTo>
                    <a:pt x="76" y="2"/>
                    <a:pt x="75" y="2"/>
                    <a:pt x="73" y="2"/>
                  </a:cubicBezTo>
                  <a:cubicBezTo>
                    <a:pt x="71" y="2"/>
                    <a:pt x="69" y="2"/>
                    <a:pt x="67" y="1"/>
                  </a:cubicBezTo>
                  <a:cubicBezTo>
                    <a:pt x="62" y="1"/>
                    <a:pt x="54" y="0"/>
                    <a:pt x="42" y="0"/>
                  </a:cubicBezTo>
                </a:path>
              </a:pathLst>
            </a:custGeom>
            <a:solidFill>
              <a:schemeClr val="accent4"/>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14" name="Freeform 188"/>
            <p:cNvSpPr>
              <a:spLocks noEditPoints="1"/>
            </p:cNvSpPr>
            <p:nvPr/>
          </p:nvSpPr>
          <p:spPr bwMode="auto">
            <a:xfrm>
              <a:off x="6237288" y="3505201"/>
              <a:ext cx="273050" cy="174625"/>
            </a:xfrm>
            <a:custGeom>
              <a:avLst/>
              <a:gdLst>
                <a:gd name="T0" fmla="*/ 35 w 79"/>
                <a:gd name="T1" fmla="*/ 46 h 50"/>
                <a:gd name="T2" fmla="*/ 11 w 79"/>
                <a:gd name="T3" fmla="*/ 22 h 50"/>
                <a:gd name="T4" fmla="*/ 34 w 79"/>
                <a:gd name="T5" fmla="*/ 4 h 50"/>
                <a:gd name="T6" fmla="*/ 42 w 79"/>
                <a:gd name="T7" fmla="*/ 4 h 50"/>
                <a:gd name="T8" fmla="*/ 59 w 79"/>
                <a:gd name="T9" fmla="*/ 9 h 50"/>
                <a:gd name="T10" fmla="*/ 63 w 79"/>
                <a:gd name="T11" fmla="*/ 25 h 50"/>
                <a:gd name="T12" fmla="*/ 39 w 79"/>
                <a:gd name="T13" fmla="*/ 46 h 50"/>
                <a:gd name="T14" fmla="*/ 35 w 79"/>
                <a:gd name="T15" fmla="*/ 46 h 50"/>
                <a:gd name="T16" fmla="*/ 34 w 79"/>
                <a:gd name="T17" fmla="*/ 0 h 50"/>
                <a:gd name="T18" fmla="*/ 9 w 79"/>
                <a:gd name="T19" fmla="*/ 1 h 50"/>
                <a:gd name="T20" fmla="*/ 2 w 79"/>
                <a:gd name="T21" fmla="*/ 2 h 50"/>
                <a:gd name="T22" fmla="*/ 0 w 79"/>
                <a:gd name="T23" fmla="*/ 2 h 50"/>
                <a:gd name="T24" fmla="*/ 1 w 79"/>
                <a:gd name="T25" fmla="*/ 11 h 50"/>
                <a:gd name="T26" fmla="*/ 1 w 79"/>
                <a:gd name="T27" fmla="*/ 11 h 50"/>
                <a:gd name="T28" fmla="*/ 1 w 79"/>
                <a:gd name="T29" fmla="*/ 11 h 50"/>
                <a:gd name="T30" fmla="*/ 6 w 79"/>
                <a:gd name="T31" fmla="*/ 19 h 50"/>
                <a:gd name="T32" fmla="*/ 32 w 79"/>
                <a:gd name="T33" fmla="*/ 49 h 50"/>
                <a:gd name="T34" fmla="*/ 36 w 79"/>
                <a:gd name="T35" fmla="*/ 50 h 50"/>
                <a:gd name="T36" fmla="*/ 70 w 79"/>
                <a:gd name="T37" fmla="*/ 24 h 50"/>
                <a:gd name="T38" fmla="*/ 77 w 79"/>
                <a:gd name="T39" fmla="*/ 15 h 50"/>
                <a:gd name="T40" fmla="*/ 78 w 79"/>
                <a:gd name="T41" fmla="*/ 15 h 50"/>
                <a:gd name="T42" fmla="*/ 79 w 79"/>
                <a:gd name="T43" fmla="*/ 15 h 50"/>
                <a:gd name="T44" fmla="*/ 79 w 79"/>
                <a:gd name="T45" fmla="*/ 7 h 50"/>
                <a:gd name="T46" fmla="*/ 78 w 79"/>
                <a:gd name="T47" fmla="*/ 7 h 50"/>
                <a:gd name="T48" fmla="*/ 77 w 79"/>
                <a:gd name="T49" fmla="*/ 7 h 50"/>
                <a:gd name="T50" fmla="*/ 65 w 79"/>
                <a:gd name="T51" fmla="*/ 4 h 50"/>
                <a:gd name="T52" fmla="*/ 37 w 79"/>
                <a:gd name="T53" fmla="*/ 0 h 50"/>
                <a:gd name="T54" fmla="*/ 34 w 79"/>
                <a:gd name="T55"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79" h="50">
                  <a:moveTo>
                    <a:pt x="35" y="46"/>
                  </a:moveTo>
                  <a:cubicBezTo>
                    <a:pt x="20" y="46"/>
                    <a:pt x="11" y="37"/>
                    <a:pt x="11" y="22"/>
                  </a:cubicBezTo>
                  <a:cubicBezTo>
                    <a:pt x="10" y="8"/>
                    <a:pt x="16" y="4"/>
                    <a:pt x="34" y="4"/>
                  </a:cubicBezTo>
                  <a:cubicBezTo>
                    <a:pt x="36" y="4"/>
                    <a:pt x="39" y="4"/>
                    <a:pt x="42" y="4"/>
                  </a:cubicBezTo>
                  <a:cubicBezTo>
                    <a:pt x="42" y="4"/>
                    <a:pt x="54" y="4"/>
                    <a:pt x="59" y="9"/>
                  </a:cubicBezTo>
                  <a:cubicBezTo>
                    <a:pt x="64" y="13"/>
                    <a:pt x="64" y="17"/>
                    <a:pt x="63" y="25"/>
                  </a:cubicBezTo>
                  <a:cubicBezTo>
                    <a:pt x="61" y="33"/>
                    <a:pt x="57" y="44"/>
                    <a:pt x="39" y="46"/>
                  </a:cubicBezTo>
                  <a:cubicBezTo>
                    <a:pt x="38" y="46"/>
                    <a:pt x="36" y="46"/>
                    <a:pt x="35" y="46"/>
                  </a:cubicBezTo>
                  <a:moveTo>
                    <a:pt x="34" y="0"/>
                  </a:moveTo>
                  <a:cubicBezTo>
                    <a:pt x="22" y="0"/>
                    <a:pt x="14" y="1"/>
                    <a:pt x="9" y="1"/>
                  </a:cubicBezTo>
                  <a:cubicBezTo>
                    <a:pt x="6" y="2"/>
                    <a:pt x="4" y="2"/>
                    <a:pt x="2" y="2"/>
                  </a:cubicBezTo>
                  <a:cubicBezTo>
                    <a:pt x="1" y="2"/>
                    <a:pt x="0" y="2"/>
                    <a:pt x="0" y="2"/>
                  </a:cubicBezTo>
                  <a:cubicBezTo>
                    <a:pt x="1" y="11"/>
                    <a:pt x="1" y="11"/>
                    <a:pt x="1" y="11"/>
                  </a:cubicBezTo>
                  <a:cubicBezTo>
                    <a:pt x="1" y="11"/>
                    <a:pt x="1" y="11"/>
                    <a:pt x="1" y="11"/>
                  </a:cubicBezTo>
                  <a:cubicBezTo>
                    <a:pt x="1" y="11"/>
                    <a:pt x="1" y="11"/>
                    <a:pt x="1" y="11"/>
                  </a:cubicBezTo>
                  <a:cubicBezTo>
                    <a:pt x="2" y="11"/>
                    <a:pt x="5" y="12"/>
                    <a:pt x="6" y="19"/>
                  </a:cubicBezTo>
                  <a:cubicBezTo>
                    <a:pt x="7" y="28"/>
                    <a:pt x="7" y="48"/>
                    <a:pt x="32" y="49"/>
                  </a:cubicBezTo>
                  <a:cubicBezTo>
                    <a:pt x="33" y="49"/>
                    <a:pt x="34" y="50"/>
                    <a:pt x="36" y="50"/>
                  </a:cubicBezTo>
                  <a:cubicBezTo>
                    <a:pt x="58" y="50"/>
                    <a:pt x="67" y="34"/>
                    <a:pt x="70" y="24"/>
                  </a:cubicBezTo>
                  <a:cubicBezTo>
                    <a:pt x="71" y="18"/>
                    <a:pt x="75" y="16"/>
                    <a:pt x="77" y="15"/>
                  </a:cubicBezTo>
                  <a:cubicBezTo>
                    <a:pt x="77" y="15"/>
                    <a:pt x="78" y="15"/>
                    <a:pt x="78" y="15"/>
                  </a:cubicBezTo>
                  <a:cubicBezTo>
                    <a:pt x="79" y="15"/>
                    <a:pt x="79" y="15"/>
                    <a:pt x="79" y="15"/>
                  </a:cubicBezTo>
                  <a:cubicBezTo>
                    <a:pt x="79" y="7"/>
                    <a:pt x="79" y="7"/>
                    <a:pt x="79" y="7"/>
                  </a:cubicBezTo>
                  <a:cubicBezTo>
                    <a:pt x="79" y="7"/>
                    <a:pt x="79" y="7"/>
                    <a:pt x="78" y="7"/>
                  </a:cubicBezTo>
                  <a:cubicBezTo>
                    <a:pt x="78" y="7"/>
                    <a:pt x="78" y="7"/>
                    <a:pt x="77" y="7"/>
                  </a:cubicBezTo>
                  <a:cubicBezTo>
                    <a:pt x="75" y="7"/>
                    <a:pt x="71" y="6"/>
                    <a:pt x="65" y="4"/>
                  </a:cubicBezTo>
                  <a:cubicBezTo>
                    <a:pt x="55" y="1"/>
                    <a:pt x="50" y="0"/>
                    <a:pt x="37" y="0"/>
                  </a:cubicBezTo>
                  <a:cubicBezTo>
                    <a:pt x="36" y="0"/>
                    <a:pt x="35" y="0"/>
                    <a:pt x="34" y="0"/>
                  </a:cubicBezTo>
                </a:path>
              </a:pathLst>
            </a:custGeom>
            <a:solidFill>
              <a:schemeClr val="accent4"/>
            </a:solidFill>
            <a:ln>
              <a:noFill/>
            </a:ln>
          </p:spPr>
          <p:txBody>
            <a:bodyPr vert="horz" wrap="square" lIns="68580" tIns="34290" rIns="68580" bIns="34290" numCol="1" anchor="t" anchorCtr="0" compatLnSpc="1">
              <a:prstTxWarp prst="textNoShape">
                <a:avLst/>
              </a:prstTxWarp>
            </a:bodyPr>
            <a:lstStyle/>
            <a:p>
              <a:endParaRPr lang="en-US" sz="1350"/>
            </a:p>
          </p:txBody>
        </p:sp>
      </p:grpSp>
      <p:cxnSp>
        <p:nvCxnSpPr>
          <p:cNvPr id="35" name="Straight Connector 34"/>
          <p:cNvCxnSpPr/>
          <p:nvPr/>
        </p:nvCxnSpPr>
        <p:spPr>
          <a:xfrm flipV="1">
            <a:off x="6187991" y="3490038"/>
            <a:ext cx="0" cy="263770"/>
          </a:xfrm>
          <a:prstGeom prst="line">
            <a:avLst/>
          </a:prstGeom>
          <a:ln w="19050">
            <a:solidFill>
              <a:schemeClr val="tx2"/>
            </a:solidFill>
            <a:headEnd type="none"/>
            <a:tailEnd type="arrow"/>
          </a:ln>
        </p:spPr>
        <p:style>
          <a:lnRef idx="1">
            <a:schemeClr val="accent1"/>
          </a:lnRef>
          <a:fillRef idx="0">
            <a:schemeClr val="accent1"/>
          </a:fillRef>
          <a:effectRef idx="0">
            <a:schemeClr val="accent1"/>
          </a:effectRef>
          <a:fontRef idx="minor">
            <a:schemeClr val="tx1"/>
          </a:fontRef>
        </p:style>
      </p:cxnSp>
      <p:grpSp>
        <p:nvGrpSpPr>
          <p:cNvPr id="46" name="Group 45"/>
          <p:cNvGrpSpPr/>
          <p:nvPr/>
        </p:nvGrpSpPr>
        <p:grpSpPr>
          <a:xfrm>
            <a:off x="5397879" y="2606926"/>
            <a:ext cx="1580223" cy="841068"/>
            <a:chOff x="1350025" y="4104011"/>
            <a:chExt cx="2106964" cy="1121424"/>
          </a:xfrm>
        </p:grpSpPr>
        <p:sp>
          <p:nvSpPr>
            <p:cNvPr id="47" name="TextBox 46"/>
            <p:cNvSpPr txBox="1"/>
            <p:nvPr/>
          </p:nvSpPr>
          <p:spPr>
            <a:xfrm>
              <a:off x="1350025" y="4104011"/>
              <a:ext cx="2106964" cy="400109"/>
            </a:xfrm>
            <a:prstGeom prst="rect">
              <a:avLst/>
            </a:prstGeom>
            <a:noFill/>
          </p:spPr>
          <p:txBody>
            <a:bodyPr wrap="square" rtlCol="0">
              <a:spAutoFit/>
            </a:bodyPr>
            <a:lstStyle/>
            <a:p>
              <a:pPr algn="ctr"/>
              <a:r>
                <a:rPr lang="en-US" sz="1350" b="1" dirty="0">
                  <a:solidFill>
                    <a:schemeClr val="tx2"/>
                  </a:solidFill>
                </a:rPr>
                <a:t>Title Here</a:t>
              </a:r>
            </a:p>
          </p:txBody>
        </p:sp>
        <p:sp>
          <p:nvSpPr>
            <p:cNvPr id="48" name="TextBox 47"/>
            <p:cNvSpPr txBox="1"/>
            <p:nvPr/>
          </p:nvSpPr>
          <p:spPr>
            <a:xfrm>
              <a:off x="1350025" y="4455994"/>
              <a:ext cx="2106964" cy="769441"/>
            </a:xfrm>
            <a:prstGeom prst="rect">
              <a:avLst/>
            </a:prstGeom>
            <a:noFill/>
          </p:spPr>
          <p:txBody>
            <a:bodyPr wrap="square" rtlCol="0">
              <a:spAutoFit/>
            </a:bodyPr>
            <a:lstStyle/>
            <a:p>
              <a:pPr algn="ctr"/>
              <a:r>
                <a:rPr lang="en-US" sz="1050" dirty="0">
                  <a:solidFill>
                    <a:schemeClr val="tx2"/>
                  </a:solidFill>
                </a:rPr>
                <a:t>Lorem ipsum dolor sit amet, consectetuer adipiscing elit.</a:t>
              </a:r>
              <a:endParaRPr lang="en-US" sz="1050" b="1" dirty="0">
                <a:solidFill>
                  <a:schemeClr val="tx2"/>
                </a:solidFill>
              </a:endParaRPr>
            </a:p>
          </p:txBody>
        </p:sp>
      </p:grpSp>
      <p:grpSp>
        <p:nvGrpSpPr>
          <p:cNvPr id="22" name="Group 21"/>
          <p:cNvGrpSpPr/>
          <p:nvPr/>
        </p:nvGrpSpPr>
        <p:grpSpPr>
          <a:xfrm>
            <a:off x="7172163" y="3927873"/>
            <a:ext cx="1175147" cy="1558528"/>
            <a:chOff x="7667625" y="3082926"/>
            <a:chExt cx="1566863" cy="2078037"/>
          </a:xfrm>
        </p:grpSpPr>
        <p:sp>
          <p:nvSpPr>
            <p:cNvPr id="23" name="Freeform 194"/>
            <p:cNvSpPr>
              <a:spLocks/>
            </p:cNvSpPr>
            <p:nvPr/>
          </p:nvSpPr>
          <p:spPr bwMode="auto">
            <a:xfrm>
              <a:off x="7667625" y="4056063"/>
              <a:ext cx="1566863" cy="1104900"/>
            </a:xfrm>
            <a:custGeom>
              <a:avLst/>
              <a:gdLst>
                <a:gd name="T0" fmla="*/ 276 w 451"/>
                <a:gd name="T1" fmla="*/ 0 h 317"/>
                <a:gd name="T2" fmla="*/ 211 w 451"/>
                <a:gd name="T3" fmla="*/ 71 h 317"/>
                <a:gd name="T4" fmla="*/ 211 w 451"/>
                <a:gd name="T5" fmla="*/ 71 h 317"/>
                <a:gd name="T6" fmla="*/ 153 w 451"/>
                <a:gd name="T7" fmla="*/ 11 h 317"/>
                <a:gd name="T8" fmla="*/ 150 w 451"/>
                <a:gd name="T9" fmla="*/ 14 h 317"/>
                <a:gd name="T10" fmla="*/ 146 w 451"/>
                <a:gd name="T11" fmla="*/ 36 h 317"/>
                <a:gd name="T12" fmla="*/ 67 w 451"/>
                <a:gd name="T13" fmla="*/ 69 h 317"/>
                <a:gd name="T14" fmla="*/ 89 w 451"/>
                <a:gd name="T15" fmla="*/ 42 h 317"/>
                <a:gd name="T16" fmla="*/ 73 w 451"/>
                <a:gd name="T17" fmla="*/ 48 h 317"/>
                <a:gd name="T18" fmla="*/ 18 w 451"/>
                <a:gd name="T19" fmla="*/ 120 h 317"/>
                <a:gd name="T20" fmla="*/ 0 w 451"/>
                <a:gd name="T21" fmla="*/ 317 h 317"/>
                <a:gd name="T22" fmla="*/ 451 w 451"/>
                <a:gd name="T23" fmla="*/ 317 h 317"/>
                <a:gd name="T24" fmla="*/ 444 w 451"/>
                <a:gd name="T25" fmla="*/ 249 h 317"/>
                <a:gd name="T26" fmla="*/ 396 w 451"/>
                <a:gd name="T27" fmla="*/ 51 h 317"/>
                <a:gd name="T28" fmla="*/ 288 w 451"/>
                <a:gd name="T29" fmla="*/ 7 h 317"/>
                <a:gd name="T30" fmla="*/ 276 w 451"/>
                <a:gd name="T31" fmla="*/ 0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51" h="317">
                  <a:moveTo>
                    <a:pt x="276" y="0"/>
                  </a:moveTo>
                  <a:cubicBezTo>
                    <a:pt x="276" y="0"/>
                    <a:pt x="221" y="71"/>
                    <a:pt x="211" y="71"/>
                  </a:cubicBezTo>
                  <a:cubicBezTo>
                    <a:pt x="211" y="71"/>
                    <a:pt x="211" y="71"/>
                    <a:pt x="211" y="71"/>
                  </a:cubicBezTo>
                  <a:cubicBezTo>
                    <a:pt x="197" y="68"/>
                    <a:pt x="153" y="11"/>
                    <a:pt x="153" y="11"/>
                  </a:cubicBezTo>
                  <a:cubicBezTo>
                    <a:pt x="152" y="12"/>
                    <a:pt x="151" y="13"/>
                    <a:pt x="150" y="14"/>
                  </a:cubicBezTo>
                  <a:cubicBezTo>
                    <a:pt x="149" y="20"/>
                    <a:pt x="148" y="28"/>
                    <a:pt x="146" y="36"/>
                  </a:cubicBezTo>
                  <a:cubicBezTo>
                    <a:pt x="137" y="65"/>
                    <a:pt x="67" y="69"/>
                    <a:pt x="67" y="69"/>
                  </a:cubicBezTo>
                  <a:cubicBezTo>
                    <a:pt x="82" y="65"/>
                    <a:pt x="88" y="56"/>
                    <a:pt x="89" y="42"/>
                  </a:cubicBezTo>
                  <a:cubicBezTo>
                    <a:pt x="84" y="44"/>
                    <a:pt x="79" y="46"/>
                    <a:pt x="73" y="48"/>
                  </a:cubicBezTo>
                  <a:cubicBezTo>
                    <a:pt x="24" y="64"/>
                    <a:pt x="19" y="103"/>
                    <a:pt x="18" y="120"/>
                  </a:cubicBezTo>
                  <a:cubicBezTo>
                    <a:pt x="17" y="132"/>
                    <a:pt x="6" y="260"/>
                    <a:pt x="0" y="317"/>
                  </a:cubicBezTo>
                  <a:cubicBezTo>
                    <a:pt x="451" y="317"/>
                    <a:pt x="451" y="317"/>
                    <a:pt x="451" y="317"/>
                  </a:cubicBezTo>
                  <a:cubicBezTo>
                    <a:pt x="451" y="302"/>
                    <a:pt x="449" y="281"/>
                    <a:pt x="444" y="249"/>
                  </a:cubicBezTo>
                  <a:cubicBezTo>
                    <a:pt x="433" y="172"/>
                    <a:pt x="411" y="74"/>
                    <a:pt x="396" y="51"/>
                  </a:cubicBezTo>
                  <a:cubicBezTo>
                    <a:pt x="381" y="27"/>
                    <a:pt x="288" y="7"/>
                    <a:pt x="288" y="7"/>
                  </a:cubicBezTo>
                  <a:cubicBezTo>
                    <a:pt x="285" y="0"/>
                    <a:pt x="276" y="0"/>
                    <a:pt x="276" y="0"/>
                  </a:cubicBezTo>
                </a:path>
              </a:pathLst>
            </a:custGeom>
            <a:solidFill>
              <a:schemeClr val="accent5"/>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24" name="Freeform 195"/>
            <p:cNvSpPr>
              <a:spLocks/>
            </p:cNvSpPr>
            <p:nvPr/>
          </p:nvSpPr>
          <p:spPr bwMode="auto">
            <a:xfrm>
              <a:off x="7900988" y="3082926"/>
              <a:ext cx="971550" cy="1212850"/>
            </a:xfrm>
            <a:custGeom>
              <a:avLst/>
              <a:gdLst>
                <a:gd name="T0" fmla="*/ 194 w 280"/>
                <a:gd name="T1" fmla="*/ 0 h 348"/>
                <a:gd name="T2" fmla="*/ 149 w 280"/>
                <a:gd name="T3" fmla="*/ 12 h 348"/>
                <a:gd name="T4" fmla="*/ 143 w 280"/>
                <a:gd name="T5" fmla="*/ 12 h 348"/>
                <a:gd name="T6" fmla="*/ 139 w 280"/>
                <a:gd name="T7" fmla="*/ 12 h 348"/>
                <a:gd name="T8" fmla="*/ 4 w 280"/>
                <a:gd name="T9" fmla="*/ 150 h 348"/>
                <a:gd name="T10" fmla="*/ 22 w 280"/>
                <a:gd name="T11" fmla="*/ 321 h 348"/>
                <a:gd name="T12" fmla="*/ 0 w 280"/>
                <a:gd name="T13" fmla="*/ 348 h 348"/>
                <a:gd name="T14" fmla="*/ 79 w 280"/>
                <a:gd name="T15" fmla="*/ 315 h 348"/>
                <a:gd name="T16" fmla="*/ 83 w 280"/>
                <a:gd name="T17" fmla="*/ 293 h 348"/>
                <a:gd name="T18" fmla="*/ 82 w 280"/>
                <a:gd name="T19" fmla="*/ 269 h 348"/>
                <a:gd name="T20" fmla="*/ 55 w 280"/>
                <a:gd name="T21" fmla="*/ 159 h 348"/>
                <a:gd name="T22" fmla="*/ 133 w 280"/>
                <a:gd name="T23" fmla="*/ 106 h 348"/>
                <a:gd name="T24" fmla="*/ 169 w 280"/>
                <a:gd name="T25" fmla="*/ 91 h 348"/>
                <a:gd name="T26" fmla="*/ 129 w 280"/>
                <a:gd name="T27" fmla="*/ 137 h 348"/>
                <a:gd name="T28" fmla="*/ 136 w 280"/>
                <a:gd name="T29" fmla="*/ 137 h 348"/>
                <a:gd name="T30" fmla="*/ 206 w 280"/>
                <a:gd name="T31" fmla="*/ 115 h 348"/>
                <a:gd name="T32" fmla="*/ 189 w 280"/>
                <a:gd name="T33" fmla="*/ 156 h 348"/>
                <a:gd name="T34" fmla="*/ 217 w 280"/>
                <a:gd name="T35" fmla="*/ 140 h 348"/>
                <a:gd name="T36" fmla="*/ 200 w 280"/>
                <a:gd name="T37" fmla="*/ 249 h 348"/>
                <a:gd name="T38" fmla="*/ 240 w 280"/>
                <a:gd name="T39" fmla="*/ 189 h 348"/>
                <a:gd name="T40" fmla="*/ 176 w 280"/>
                <a:gd name="T41" fmla="*/ 25 h 348"/>
                <a:gd name="T42" fmla="*/ 194 w 280"/>
                <a:gd name="T43" fmla="*/ 0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80" h="348">
                  <a:moveTo>
                    <a:pt x="194" y="0"/>
                  </a:moveTo>
                  <a:cubicBezTo>
                    <a:pt x="194" y="0"/>
                    <a:pt x="185" y="12"/>
                    <a:pt x="149" y="12"/>
                  </a:cubicBezTo>
                  <a:cubicBezTo>
                    <a:pt x="147" y="12"/>
                    <a:pt x="145" y="12"/>
                    <a:pt x="143" y="12"/>
                  </a:cubicBezTo>
                  <a:cubicBezTo>
                    <a:pt x="142" y="12"/>
                    <a:pt x="141" y="12"/>
                    <a:pt x="139" y="12"/>
                  </a:cubicBezTo>
                  <a:cubicBezTo>
                    <a:pt x="96" y="12"/>
                    <a:pt x="1" y="34"/>
                    <a:pt x="4" y="150"/>
                  </a:cubicBezTo>
                  <a:cubicBezTo>
                    <a:pt x="6" y="234"/>
                    <a:pt x="26" y="290"/>
                    <a:pt x="22" y="321"/>
                  </a:cubicBezTo>
                  <a:cubicBezTo>
                    <a:pt x="21" y="335"/>
                    <a:pt x="15" y="344"/>
                    <a:pt x="0" y="348"/>
                  </a:cubicBezTo>
                  <a:cubicBezTo>
                    <a:pt x="0" y="348"/>
                    <a:pt x="70" y="344"/>
                    <a:pt x="79" y="315"/>
                  </a:cubicBezTo>
                  <a:cubicBezTo>
                    <a:pt x="81" y="307"/>
                    <a:pt x="82" y="299"/>
                    <a:pt x="83" y="293"/>
                  </a:cubicBezTo>
                  <a:cubicBezTo>
                    <a:pt x="84" y="277"/>
                    <a:pt x="82" y="269"/>
                    <a:pt x="82" y="269"/>
                  </a:cubicBezTo>
                  <a:cubicBezTo>
                    <a:pt x="82" y="269"/>
                    <a:pt x="53" y="255"/>
                    <a:pt x="55" y="159"/>
                  </a:cubicBezTo>
                  <a:cubicBezTo>
                    <a:pt x="55" y="159"/>
                    <a:pt x="55" y="112"/>
                    <a:pt x="133" y="106"/>
                  </a:cubicBezTo>
                  <a:cubicBezTo>
                    <a:pt x="133" y="106"/>
                    <a:pt x="163" y="104"/>
                    <a:pt x="169" y="91"/>
                  </a:cubicBezTo>
                  <a:cubicBezTo>
                    <a:pt x="169" y="91"/>
                    <a:pt x="169" y="128"/>
                    <a:pt x="129" y="137"/>
                  </a:cubicBezTo>
                  <a:cubicBezTo>
                    <a:pt x="129" y="137"/>
                    <a:pt x="131" y="137"/>
                    <a:pt x="136" y="137"/>
                  </a:cubicBezTo>
                  <a:cubicBezTo>
                    <a:pt x="153" y="137"/>
                    <a:pt x="194" y="135"/>
                    <a:pt x="206" y="115"/>
                  </a:cubicBezTo>
                  <a:cubicBezTo>
                    <a:pt x="206" y="115"/>
                    <a:pt x="203" y="143"/>
                    <a:pt x="189" y="156"/>
                  </a:cubicBezTo>
                  <a:cubicBezTo>
                    <a:pt x="189" y="156"/>
                    <a:pt x="210" y="155"/>
                    <a:pt x="217" y="140"/>
                  </a:cubicBezTo>
                  <a:cubicBezTo>
                    <a:pt x="217" y="140"/>
                    <a:pt x="235" y="217"/>
                    <a:pt x="200" y="249"/>
                  </a:cubicBezTo>
                  <a:cubicBezTo>
                    <a:pt x="200" y="249"/>
                    <a:pt x="229" y="231"/>
                    <a:pt x="240" y="189"/>
                  </a:cubicBezTo>
                  <a:cubicBezTo>
                    <a:pt x="252" y="148"/>
                    <a:pt x="280" y="49"/>
                    <a:pt x="176" y="25"/>
                  </a:cubicBezTo>
                  <a:cubicBezTo>
                    <a:pt x="176" y="25"/>
                    <a:pt x="192" y="23"/>
                    <a:pt x="194" y="0"/>
                  </a:cubicBezTo>
                </a:path>
              </a:pathLst>
            </a:custGeom>
            <a:solidFill>
              <a:schemeClr val="accent5"/>
            </a:solidFill>
            <a:ln>
              <a:noFill/>
            </a:ln>
          </p:spPr>
          <p:txBody>
            <a:bodyPr vert="horz" wrap="square" lIns="68580" tIns="34290" rIns="68580" bIns="34290" numCol="1" anchor="t" anchorCtr="0" compatLnSpc="1">
              <a:prstTxWarp prst="textNoShape">
                <a:avLst/>
              </a:prstTxWarp>
            </a:bodyPr>
            <a:lstStyle/>
            <a:p>
              <a:endParaRPr lang="en-US" sz="1350"/>
            </a:p>
          </p:txBody>
        </p:sp>
      </p:grpSp>
      <p:cxnSp>
        <p:nvCxnSpPr>
          <p:cNvPr id="36" name="Straight Connector 35"/>
          <p:cNvCxnSpPr/>
          <p:nvPr/>
        </p:nvCxnSpPr>
        <p:spPr>
          <a:xfrm flipV="1">
            <a:off x="7737614" y="3604245"/>
            <a:ext cx="0" cy="263770"/>
          </a:xfrm>
          <a:prstGeom prst="line">
            <a:avLst/>
          </a:prstGeom>
          <a:ln w="19050">
            <a:solidFill>
              <a:schemeClr val="tx2"/>
            </a:solidFill>
            <a:headEnd type="none"/>
            <a:tailEnd type="arrow"/>
          </a:ln>
        </p:spPr>
        <p:style>
          <a:lnRef idx="1">
            <a:schemeClr val="accent1"/>
          </a:lnRef>
          <a:fillRef idx="0">
            <a:schemeClr val="accent1"/>
          </a:fillRef>
          <a:effectRef idx="0">
            <a:schemeClr val="accent1"/>
          </a:effectRef>
          <a:fontRef idx="minor">
            <a:schemeClr val="tx1"/>
          </a:fontRef>
        </p:style>
      </p:cxnSp>
      <p:grpSp>
        <p:nvGrpSpPr>
          <p:cNvPr id="49" name="Group 48"/>
          <p:cNvGrpSpPr/>
          <p:nvPr/>
        </p:nvGrpSpPr>
        <p:grpSpPr>
          <a:xfrm>
            <a:off x="6947502" y="2692136"/>
            <a:ext cx="1580223" cy="841068"/>
            <a:chOff x="1350025" y="4104011"/>
            <a:chExt cx="2106964" cy="1121424"/>
          </a:xfrm>
        </p:grpSpPr>
        <p:sp>
          <p:nvSpPr>
            <p:cNvPr id="50" name="TextBox 49"/>
            <p:cNvSpPr txBox="1"/>
            <p:nvPr/>
          </p:nvSpPr>
          <p:spPr>
            <a:xfrm>
              <a:off x="1350025" y="4104011"/>
              <a:ext cx="2106964" cy="400109"/>
            </a:xfrm>
            <a:prstGeom prst="rect">
              <a:avLst/>
            </a:prstGeom>
            <a:noFill/>
          </p:spPr>
          <p:txBody>
            <a:bodyPr wrap="square" rtlCol="0">
              <a:spAutoFit/>
            </a:bodyPr>
            <a:lstStyle/>
            <a:p>
              <a:pPr algn="ctr"/>
              <a:r>
                <a:rPr lang="en-US" sz="1350" b="1" dirty="0">
                  <a:solidFill>
                    <a:schemeClr val="tx2"/>
                  </a:solidFill>
                </a:rPr>
                <a:t>Title Here</a:t>
              </a:r>
            </a:p>
          </p:txBody>
        </p:sp>
        <p:sp>
          <p:nvSpPr>
            <p:cNvPr id="51" name="TextBox 50"/>
            <p:cNvSpPr txBox="1"/>
            <p:nvPr/>
          </p:nvSpPr>
          <p:spPr>
            <a:xfrm>
              <a:off x="1350025" y="4455994"/>
              <a:ext cx="2106964" cy="769441"/>
            </a:xfrm>
            <a:prstGeom prst="rect">
              <a:avLst/>
            </a:prstGeom>
            <a:noFill/>
          </p:spPr>
          <p:txBody>
            <a:bodyPr wrap="square" rtlCol="0">
              <a:spAutoFit/>
            </a:bodyPr>
            <a:lstStyle/>
            <a:p>
              <a:pPr algn="ctr"/>
              <a:r>
                <a:rPr lang="en-US" sz="1050" dirty="0">
                  <a:solidFill>
                    <a:schemeClr val="tx2"/>
                  </a:solidFill>
                </a:rPr>
                <a:t>Lorem ipsum dolor sit amet, consectetuer adipiscing elit.</a:t>
              </a:r>
              <a:endParaRPr lang="en-US" sz="1050" b="1" dirty="0">
                <a:solidFill>
                  <a:schemeClr val="tx2"/>
                </a:solidFill>
              </a:endParaRPr>
            </a:p>
          </p:txBody>
        </p:sp>
      </p:grpSp>
      <p:sp>
        <p:nvSpPr>
          <p:cNvPr id="52" name="TextBox 51"/>
          <p:cNvSpPr txBox="1"/>
          <p:nvPr/>
        </p:nvSpPr>
        <p:spPr>
          <a:xfrm>
            <a:off x="3269468" y="1371883"/>
            <a:ext cx="2605201" cy="553998"/>
          </a:xfrm>
          <a:prstGeom prst="rect">
            <a:avLst/>
          </a:prstGeom>
          <a:noFill/>
        </p:spPr>
        <p:txBody>
          <a:bodyPr wrap="none" rtlCol="0" anchor="ctr">
            <a:spAutoFit/>
          </a:bodyPr>
          <a:lstStyle/>
          <a:p>
            <a:pPr algn="ctr"/>
            <a:r>
              <a:rPr lang="en-US" sz="3000" dirty="0">
                <a:solidFill>
                  <a:schemeClr val="accent1"/>
                </a:solidFill>
                <a:latin typeface="+mj-lt"/>
              </a:rPr>
              <a:t>Human</a:t>
            </a:r>
            <a:r>
              <a:rPr lang="en-US" sz="3000" dirty="0">
                <a:solidFill>
                  <a:schemeClr val="tx2"/>
                </a:solidFill>
                <a:latin typeface="+mj-lt"/>
              </a:rPr>
              <a:t> Infographic</a:t>
            </a:r>
          </a:p>
        </p:txBody>
      </p:sp>
      <p:sp>
        <p:nvSpPr>
          <p:cNvPr id="53" name="TextBox 52"/>
          <p:cNvSpPr txBox="1"/>
          <p:nvPr/>
        </p:nvSpPr>
        <p:spPr>
          <a:xfrm>
            <a:off x="685801" y="1833548"/>
            <a:ext cx="7772400" cy="369332"/>
          </a:xfrm>
          <a:prstGeom prst="rect">
            <a:avLst/>
          </a:prstGeom>
          <a:noFill/>
        </p:spPr>
        <p:txBody>
          <a:bodyPr wrap="square" rtlCol="0" anchor="ctr">
            <a:spAutoFit/>
          </a:bodyPr>
          <a:lstStyle/>
          <a:p>
            <a:pPr algn="ctr"/>
            <a:r>
              <a:rPr lang="en-US" sz="900" dirty="0">
                <a:solidFill>
                  <a:schemeClr val="tx2"/>
                </a:solidFill>
              </a:rPr>
              <a:t>Lorem ipsum dolor sit amet, consectetuer adipiscing elit. Aenean commodo ligula eget dolor. </a:t>
            </a:r>
            <a:r>
              <a:rPr lang="en-US" sz="900" b="1" dirty="0">
                <a:solidFill>
                  <a:schemeClr val="accent1"/>
                </a:solidFill>
              </a:rPr>
              <a:t>Aenean massa. Cum sociis natoque penatibus </a:t>
            </a:r>
            <a:r>
              <a:rPr lang="en-US" sz="900" dirty="0">
                <a:solidFill>
                  <a:schemeClr val="tx2"/>
                </a:solidFill>
              </a:rPr>
              <a:t>magnis dis parturient montes, nascetur ridiculus mus. Donec quam felis, ultricies nec, pellentesque eu, pretium quis, sem.</a:t>
            </a:r>
          </a:p>
        </p:txBody>
      </p:sp>
    </p:spTree>
    <p:extLst>
      <p:ext uri="{BB962C8B-B14F-4D97-AF65-F5344CB8AC3E}">
        <p14:creationId xmlns:p14="http://schemas.microsoft.com/office/powerpoint/2010/main" val="42028457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fade">
                                      <p:cBhvr>
                                        <p:cTn id="7" dur="500"/>
                                        <p:tgtEl>
                                          <p:spTgt spid="18"/>
                                        </p:tgtEl>
                                      </p:cBhvr>
                                    </p:animEffect>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15"/>
                                        </p:tgtEl>
                                        <p:attrNameLst>
                                          <p:attrName>style.visibility</p:attrName>
                                        </p:attrNameLst>
                                      </p:cBhvr>
                                      <p:to>
                                        <p:strVal val="visible"/>
                                      </p:to>
                                    </p:set>
                                    <p:animEffect transition="in" filter="fade">
                                      <p:cBhvr>
                                        <p:cTn id="11" dur="500"/>
                                        <p:tgtEl>
                                          <p:spTgt spid="15"/>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2"/>
                                        </p:tgtEl>
                                        <p:attrNameLst>
                                          <p:attrName>style.visibility</p:attrName>
                                        </p:attrNameLst>
                                      </p:cBhvr>
                                      <p:to>
                                        <p:strVal val="visible"/>
                                      </p:to>
                                    </p:set>
                                    <p:animEffect transition="in" filter="fade">
                                      <p:cBhvr>
                                        <p:cTn id="15" dur="500"/>
                                        <p:tgtEl>
                                          <p:spTgt spid="2"/>
                                        </p:tgtEl>
                                      </p:cBhvr>
                                    </p:animEffect>
                                  </p:childTnLst>
                                </p:cTn>
                              </p:par>
                            </p:childTnLst>
                          </p:cTn>
                        </p:par>
                        <p:par>
                          <p:cTn id="16" fill="hold">
                            <p:stCondLst>
                              <p:cond delay="1500"/>
                            </p:stCondLst>
                            <p:childTnLst>
                              <p:par>
                                <p:cTn id="17" presetID="10" presetClass="entr" presetSubtype="0" fill="hold" nodeType="afterEffect">
                                  <p:stCondLst>
                                    <p:cond delay="0"/>
                                  </p:stCondLst>
                                  <p:childTnLst>
                                    <p:set>
                                      <p:cBhvr>
                                        <p:cTn id="18" dur="1" fill="hold">
                                          <p:stCondLst>
                                            <p:cond delay="0"/>
                                          </p:stCondLst>
                                        </p:cTn>
                                        <p:tgtEl>
                                          <p:spTgt spid="8"/>
                                        </p:tgtEl>
                                        <p:attrNameLst>
                                          <p:attrName>style.visibility</p:attrName>
                                        </p:attrNameLst>
                                      </p:cBhvr>
                                      <p:to>
                                        <p:strVal val="visible"/>
                                      </p:to>
                                    </p:set>
                                    <p:animEffect transition="in" filter="fade">
                                      <p:cBhvr>
                                        <p:cTn id="19" dur="500"/>
                                        <p:tgtEl>
                                          <p:spTgt spid="8"/>
                                        </p:tgtEl>
                                      </p:cBhvr>
                                    </p:animEffect>
                                  </p:childTnLst>
                                </p:cTn>
                              </p:par>
                            </p:childTnLst>
                          </p:cTn>
                        </p:par>
                        <p:par>
                          <p:cTn id="20" fill="hold">
                            <p:stCondLst>
                              <p:cond delay="2000"/>
                            </p:stCondLst>
                            <p:childTnLst>
                              <p:par>
                                <p:cTn id="21" presetID="10" presetClass="entr" presetSubtype="0" fill="hold" nodeType="afterEffect">
                                  <p:stCondLst>
                                    <p:cond delay="0"/>
                                  </p:stCondLst>
                                  <p:childTnLst>
                                    <p:set>
                                      <p:cBhvr>
                                        <p:cTn id="22" dur="1" fill="hold">
                                          <p:stCondLst>
                                            <p:cond delay="0"/>
                                          </p:stCondLst>
                                        </p:cTn>
                                        <p:tgtEl>
                                          <p:spTgt spid="22"/>
                                        </p:tgtEl>
                                        <p:attrNameLst>
                                          <p:attrName>style.visibility</p:attrName>
                                        </p:attrNameLst>
                                      </p:cBhvr>
                                      <p:to>
                                        <p:strVal val="visible"/>
                                      </p:to>
                                    </p:set>
                                    <p:animEffect transition="in" filter="fade">
                                      <p:cBhvr>
                                        <p:cTn id="23" dur="500"/>
                                        <p:tgtEl>
                                          <p:spTgt spid="22"/>
                                        </p:tgtEl>
                                      </p:cBhvr>
                                    </p:animEffect>
                                  </p:childTnLst>
                                </p:cTn>
                              </p:par>
                            </p:childTnLst>
                          </p:cTn>
                        </p:par>
                        <p:par>
                          <p:cTn id="24" fill="hold">
                            <p:stCondLst>
                              <p:cond delay="2500"/>
                            </p:stCondLst>
                            <p:childTnLst>
                              <p:par>
                                <p:cTn id="25" presetID="22" presetClass="entr" presetSubtype="4" fill="hold" nodeType="afterEffect">
                                  <p:stCondLst>
                                    <p:cond delay="0"/>
                                  </p:stCondLst>
                                  <p:childTnLst>
                                    <p:set>
                                      <p:cBhvr>
                                        <p:cTn id="26" dur="1" fill="hold">
                                          <p:stCondLst>
                                            <p:cond delay="0"/>
                                          </p:stCondLst>
                                        </p:cTn>
                                        <p:tgtEl>
                                          <p:spTgt spid="32"/>
                                        </p:tgtEl>
                                        <p:attrNameLst>
                                          <p:attrName>style.visibility</p:attrName>
                                        </p:attrNameLst>
                                      </p:cBhvr>
                                      <p:to>
                                        <p:strVal val="visible"/>
                                      </p:to>
                                    </p:set>
                                    <p:animEffect transition="in" filter="wipe(down)">
                                      <p:cBhvr>
                                        <p:cTn id="27" dur="500"/>
                                        <p:tgtEl>
                                          <p:spTgt spid="32"/>
                                        </p:tgtEl>
                                      </p:cBhvr>
                                    </p:animEffect>
                                  </p:childTnLst>
                                </p:cTn>
                              </p:par>
                            </p:childTnLst>
                          </p:cTn>
                        </p:par>
                        <p:par>
                          <p:cTn id="28" fill="hold">
                            <p:stCondLst>
                              <p:cond delay="3000"/>
                            </p:stCondLst>
                            <p:childTnLst>
                              <p:par>
                                <p:cTn id="29" presetID="10" presetClass="entr" presetSubtype="0" fill="hold" nodeType="afterEffect">
                                  <p:stCondLst>
                                    <p:cond delay="0"/>
                                  </p:stCondLst>
                                  <p:childTnLst>
                                    <p:set>
                                      <p:cBhvr>
                                        <p:cTn id="30" dur="1" fill="hold">
                                          <p:stCondLst>
                                            <p:cond delay="0"/>
                                          </p:stCondLst>
                                        </p:cTn>
                                        <p:tgtEl>
                                          <p:spTgt spid="37"/>
                                        </p:tgtEl>
                                        <p:attrNameLst>
                                          <p:attrName>style.visibility</p:attrName>
                                        </p:attrNameLst>
                                      </p:cBhvr>
                                      <p:to>
                                        <p:strVal val="visible"/>
                                      </p:to>
                                    </p:set>
                                    <p:animEffect transition="in" filter="fade">
                                      <p:cBhvr>
                                        <p:cTn id="31" dur="500"/>
                                        <p:tgtEl>
                                          <p:spTgt spid="37"/>
                                        </p:tgtEl>
                                      </p:cBhvr>
                                    </p:animEffect>
                                  </p:childTnLst>
                                </p:cTn>
                              </p:par>
                            </p:childTnLst>
                          </p:cTn>
                        </p:par>
                        <p:par>
                          <p:cTn id="32" fill="hold">
                            <p:stCondLst>
                              <p:cond delay="3500"/>
                            </p:stCondLst>
                            <p:childTnLst>
                              <p:par>
                                <p:cTn id="33" presetID="22" presetClass="entr" presetSubtype="4" fill="hold" nodeType="afterEffect">
                                  <p:stCondLst>
                                    <p:cond delay="0"/>
                                  </p:stCondLst>
                                  <p:childTnLst>
                                    <p:set>
                                      <p:cBhvr>
                                        <p:cTn id="34" dur="1" fill="hold">
                                          <p:stCondLst>
                                            <p:cond delay="0"/>
                                          </p:stCondLst>
                                        </p:cTn>
                                        <p:tgtEl>
                                          <p:spTgt spid="33"/>
                                        </p:tgtEl>
                                        <p:attrNameLst>
                                          <p:attrName>style.visibility</p:attrName>
                                        </p:attrNameLst>
                                      </p:cBhvr>
                                      <p:to>
                                        <p:strVal val="visible"/>
                                      </p:to>
                                    </p:set>
                                    <p:animEffect transition="in" filter="wipe(down)">
                                      <p:cBhvr>
                                        <p:cTn id="35" dur="500"/>
                                        <p:tgtEl>
                                          <p:spTgt spid="33"/>
                                        </p:tgtEl>
                                      </p:cBhvr>
                                    </p:animEffect>
                                  </p:childTnLst>
                                </p:cTn>
                              </p:par>
                            </p:childTnLst>
                          </p:cTn>
                        </p:par>
                        <p:par>
                          <p:cTn id="36" fill="hold">
                            <p:stCondLst>
                              <p:cond delay="4000"/>
                            </p:stCondLst>
                            <p:childTnLst>
                              <p:par>
                                <p:cTn id="37" presetID="10" presetClass="entr" presetSubtype="0" fill="hold" nodeType="afterEffect">
                                  <p:stCondLst>
                                    <p:cond delay="0"/>
                                  </p:stCondLst>
                                  <p:childTnLst>
                                    <p:set>
                                      <p:cBhvr>
                                        <p:cTn id="38" dur="1" fill="hold">
                                          <p:stCondLst>
                                            <p:cond delay="0"/>
                                          </p:stCondLst>
                                        </p:cTn>
                                        <p:tgtEl>
                                          <p:spTgt spid="40"/>
                                        </p:tgtEl>
                                        <p:attrNameLst>
                                          <p:attrName>style.visibility</p:attrName>
                                        </p:attrNameLst>
                                      </p:cBhvr>
                                      <p:to>
                                        <p:strVal val="visible"/>
                                      </p:to>
                                    </p:set>
                                    <p:animEffect transition="in" filter="fade">
                                      <p:cBhvr>
                                        <p:cTn id="39" dur="500"/>
                                        <p:tgtEl>
                                          <p:spTgt spid="40"/>
                                        </p:tgtEl>
                                      </p:cBhvr>
                                    </p:animEffect>
                                  </p:childTnLst>
                                </p:cTn>
                              </p:par>
                            </p:childTnLst>
                          </p:cTn>
                        </p:par>
                        <p:par>
                          <p:cTn id="40" fill="hold">
                            <p:stCondLst>
                              <p:cond delay="4500"/>
                            </p:stCondLst>
                            <p:childTnLst>
                              <p:par>
                                <p:cTn id="41" presetID="22" presetClass="entr" presetSubtype="4" fill="hold" nodeType="afterEffect">
                                  <p:stCondLst>
                                    <p:cond delay="0"/>
                                  </p:stCondLst>
                                  <p:childTnLst>
                                    <p:set>
                                      <p:cBhvr>
                                        <p:cTn id="42" dur="1" fill="hold">
                                          <p:stCondLst>
                                            <p:cond delay="0"/>
                                          </p:stCondLst>
                                        </p:cTn>
                                        <p:tgtEl>
                                          <p:spTgt spid="34"/>
                                        </p:tgtEl>
                                        <p:attrNameLst>
                                          <p:attrName>style.visibility</p:attrName>
                                        </p:attrNameLst>
                                      </p:cBhvr>
                                      <p:to>
                                        <p:strVal val="visible"/>
                                      </p:to>
                                    </p:set>
                                    <p:animEffect transition="in" filter="wipe(down)">
                                      <p:cBhvr>
                                        <p:cTn id="43" dur="500"/>
                                        <p:tgtEl>
                                          <p:spTgt spid="34"/>
                                        </p:tgtEl>
                                      </p:cBhvr>
                                    </p:animEffect>
                                  </p:childTnLst>
                                </p:cTn>
                              </p:par>
                            </p:childTnLst>
                          </p:cTn>
                        </p:par>
                        <p:par>
                          <p:cTn id="44" fill="hold">
                            <p:stCondLst>
                              <p:cond delay="5000"/>
                            </p:stCondLst>
                            <p:childTnLst>
                              <p:par>
                                <p:cTn id="45" presetID="10" presetClass="entr" presetSubtype="0" fill="hold" nodeType="afterEffect">
                                  <p:stCondLst>
                                    <p:cond delay="0"/>
                                  </p:stCondLst>
                                  <p:childTnLst>
                                    <p:set>
                                      <p:cBhvr>
                                        <p:cTn id="46" dur="1" fill="hold">
                                          <p:stCondLst>
                                            <p:cond delay="0"/>
                                          </p:stCondLst>
                                        </p:cTn>
                                        <p:tgtEl>
                                          <p:spTgt spid="43"/>
                                        </p:tgtEl>
                                        <p:attrNameLst>
                                          <p:attrName>style.visibility</p:attrName>
                                        </p:attrNameLst>
                                      </p:cBhvr>
                                      <p:to>
                                        <p:strVal val="visible"/>
                                      </p:to>
                                    </p:set>
                                    <p:animEffect transition="in" filter="fade">
                                      <p:cBhvr>
                                        <p:cTn id="47" dur="500"/>
                                        <p:tgtEl>
                                          <p:spTgt spid="43"/>
                                        </p:tgtEl>
                                      </p:cBhvr>
                                    </p:animEffect>
                                  </p:childTnLst>
                                </p:cTn>
                              </p:par>
                            </p:childTnLst>
                          </p:cTn>
                        </p:par>
                        <p:par>
                          <p:cTn id="48" fill="hold">
                            <p:stCondLst>
                              <p:cond delay="5500"/>
                            </p:stCondLst>
                            <p:childTnLst>
                              <p:par>
                                <p:cTn id="49" presetID="22" presetClass="entr" presetSubtype="4" fill="hold" nodeType="afterEffect">
                                  <p:stCondLst>
                                    <p:cond delay="0"/>
                                  </p:stCondLst>
                                  <p:childTnLst>
                                    <p:set>
                                      <p:cBhvr>
                                        <p:cTn id="50" dur="1" fill="hold">
                                          <p:stCondLst>
                                            <p:cond delay="0"/>
                                          </p:stCondLst>
                                        </p:cTn>
                                        <p:tgtEl>
                                          <p:spTgt spid="35"/>
                                        </p:tgtEl>
                                        <p:attrNameLst>
                                          <p:attrName>style.visibility</p:attrName>
                                        </p:attrNameLst>
                                      </p:cBhvr>
                                      <p:to>
                                        <p:strVal val="visible"/>
                                      </p:to>
                                    </p:set>
                                    <p:animEffect transition="in" filter="wipe(down)">
                                      <p:cBhvr>
                                        <p:cTn id="51" dur="500"/>
                                        <p:tgtEl>
                                          <p:spTgt spid="35"/>
                                        </p:tgtEl>
                                      </p:cBhvr>
                                    </p:animEffect>
                                  </p:childTnLst>
                                </p:cTn>
                              </p:par>
                            </p:childTnLst>
                          </p:cTn>
                        </p:par>
                        <p:par>
                          <p:cTn id="52" fill="hold">
                            <p:stCondLst>
                              <p:cond delay="6000"/>
                            </p:stCondLst>
                            <p:childTnLst>
                              <p:par>
                                <p:cTn id="53" presetID="10" presetClass="entr" presetSubtype="0" fill="hold" nodeType="afterEffect">
                                  <p:stCondLst>
                                    <p:cond delay="0"/>
                                  </p:stCondLst>
                                  <p:childTnLst>
                                    <p:set>
                                      <p:cBhvr>
                                        <p:cTn id="54" dur="1" fill="hold">
                                          <p:stCondLst>
                                            <p:cond delay="0"/>
                                          </p:stCondLst>
                                        </p:cTn>
                                        <p:tgtEl>
                                          <p:spTgt spid="46"/>
                                        </p:tgtEl>
                                        <p:attrNameLst>
                                          <p:attrName>style.visibility</p:attrName>
                                        </p:attrNameLst>
                                      </p:cBhvr>
                                      <p:to>
                                        <p:strVal val="visible"/>
                                      </p:to>
                                    </p:set>
                                    <p:animEffect transition="in" filter="fade">
                                      <p:cBhvr>
                                        <p:cTn id="55" dur="500"/>
                                        <p:tgtEl>
                                          <p:spTgt spid="46"/>
                                        </p:tgtEl>
                                      </p:cBhvr>
                                    </p:animEffect>
                                  </p:childTnLst>
                                </p:cTn>
                              </p:par>
                            </p:childTnLst>
                          </p:cTn>
                        </p:par>
                        <p:par>
                          <p:cTn id="56" fill="hold">
                            <p:stCondLst>
                              <p:cond delay="6500"/>
                            </p:stCondLst>
                            <p:childTnLst>
                              <p:par>
                                <p:cTn id="57" presetID="22" presetClass="entr" presetSubtype="4" fill="hold" nodeType="afterEffect">
                                  <p:stCondLst>
                                    <p:cond delay="0"/>
                                  </p:stCondLst>
                                  <p:childTnLst>
                                    <p:set>
                                      <p:cBhvr>
                                        <p:cTn id="58" dur="1" fill="hold">
                                          <p:stCondLst>
                                            <p:cond delay="0"/>
                                          </p:stCondLst>
                                        </p:cTn>
                                        <p:tgtEl>
                                          <p:spTgt spid="36"/>
                                        </p:tgtEl>
                                        <p:attrNameLst>
                                          <p:attrName>style.visibility</p:attrName>
                                        </p:attrNameLst>
                                      </p:cBhvr>
                                      <p:to>
                                        <p:strVal val="visible"/>
                                      </p:to>
                                    </p:set>
                                    <p:animEffect transition="in" filter="wipe(down)">
                                      <p:cBhvr>
                                        <p:cTn id="59" dur="500"/>
                                        <p:tgtEl>
                                          <p:spTgt spid="36"/>
                                        </p:tgtEl>
                                      </p:cBhvr>
                                    </p:animEffect>
                                  </p:childTnLst>
                                </p:cTn>
                              </p:par>
                            </p:childTnLst>
                          </p:cTn>
                        </p:par>
                        <p:par>
                          <p:cTn id="60" fill="hold">
                            <p:stCondLst>
                              <p:cond delay="7000"/>
                            </p:stCondLst>
                            <p:childTnLst>
                              <p:par>
                                <p:cTn id="61" presetID="10" presetClass="entr" presetSubtype="0" fill="hold" nodeType="afterEffect">
                                  <p:stCondLst>
                                    <p:cond delay="0"/>
                                  </p:stCondLst>
                                  <p:childTnLst>
                                    <p:set>
                                      <p:cBhvr>
                                        <p:cTn id="62" dur="1" fill="hold">
                                          <p:stCondLst>
                                            <p:cond delay="0"/>
                                          </p:stCondLst>
                                        </p:cTn>
                                        <p:tgtEl>
                                          <p:spTgt spid="49"/>
                                        </p:tgtEl>
                                        <p:attrNameLst>
                                          <p:attrName>style.visibility</p:attrName>
                                        </p:attrNameLst>
                                      </p:cBhvr>
                                      <p:to>
                                        <p:strVal val="visible"/>
                                      </p:to>
                                    </p:set>
                                    <p:animEffect transition="in" filter="fade">
                                      <p:cBhvr>
                                        <p:cTn id="63" dur="500"/>
                                        <p:tgtEl>
                                          <p:spTgt spid="4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2" name="Group 31"/>
          <p:cNvGrpSpPr/>
          <p:nvPr/>
        </p:nvGrpSpPr>
        <p:grpSpPr>
          <a:xfrm>
            <a:off x="1227766" y="3790546"/>
            <a:ext cx="6688469" cy="1706915"/>
            <a:chOff x="1637021" y="3352157"/>
            <a:chExt cx="8917959" cy="2275887"/>
          </a:xfrm>
        </p:grpSpPr>
        <p:grpSp>
          <p:nvGrpSpPr>
            <p:cNvPr id="29" name="Group 28"/>
            <p:cNvGrpSpPr/>
            <p:nvPr/>
          </p:nvGrpSpPr>
          <p:grpSpPr>
            <a:xfrm>
              <a:off x="1637021" y="4344516"/>
              <a:ext cx="1105446" cy="1283528"/>
              <a:chOff x="1561331" y="2776160"/>
              <a:chExt cx="522287" cy="606425"/>
            </a:xfrm>
          </p:grpSpPr>
          <p:sp>
            <p:nvSpPr>
              <p:cNvPr id="23" name="Freeform 8"/>
              <p:cNvSpPr>
                <a:spLocks/>
              </p:cNvSpPr>
              <p:nvPr/>
            </p:nvSpPr>
            <p:spPr bwMode="auto">
              <a:xfrm>
                <a:off x="1561331" y="2776160"/>
                <a:ext cx="522287" cy="606425"/>
              </a:xfrm>
              <a:custGeom>
                <a:avLst/>
                <a:gdLst>
                  <a:gd name="T0" fmla="*/ 23 w 631"/>
                  <a:gd name="T1" fmla="*/ 731 h 731"/>
                  <a:gd name="T2" fmla="*/ 1 w 631"/>
                  <a:gd name="T3" fmla="*/ 668 h 731"/>
                  <a:gd name="T4" fmla="*/ 58 w 631"/>
                  <a:gd name="T5" fmla="*/ 579 h 731"/>
                  <a:gd name="T6" fmla="*/ 26 w 631"/>
                  <a:gd name="T7" fmla="*/ 478 h 731"/>
                  <a:gd name="T8" fmla="*/ 124 w 631"/>
                  <a:gd name="T9" fmla="*/ 506 h 731"/>
                  <a:gd name="T10" fmla="*/ 85 w 631"/>
                  <a:gd name="T11" fmla="*/ 413 h 731"/>
                  <a:gd name="T12" fmla="*/ 118 w 631"/>
                  <a:gd name="T13" fmla="*/ 287 h 731"/>
                  <a:gd name="T14" fmla="*/ 252 w 631"/>
                  <a:gd name="T15" fmla="*/ 66 h 731"/>
                  <a:gd name="T16" fmla="*/ 510 w 631"/>
                  <a:gd name="T17" fmla="*/ 269 h 731"/>
                  <a:gd name="T18" fmla="*/ 552 w 631"/>
                  <a:gd name="T19" fmla="*/ 406 h 731"/>
                  <a:gd name="T20" fmla="*/ 520 w 631"/>
                  <a:gd name="T21" fmla="*/ 494 h 731"/>
                  <a:gd name="T22" fmla="*/ 609 w 631"/>
                  <a:gd name="T23" fmla="*/ 485 h 731"/>
                  <a:gd name="T24" fmla="*/ 576 w 631"/>
                  <a:gd name="T25" fmla="*/ 581 h 731"/>
                  <a:gd name="T26" fmla="*/ 630 w 631"/>
                  <a:gd name="T27" fmla="*/ 668 h 731"/>
                  <a:gd name="T28" fmla="*/ 609 w 631"/>
                  <a:gd name="T29" fmla="*/ 731 h 731"/>
                  <a:gd name="T30" fmla="*/ 23 w 631"/>
                  <a:gd name="T31" fmla="*/ 731 h 7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31" h="731">
                    <a:moveTo>
                      <a:pt x="23" y="731"/>
                    </a:moveTo>
                    <a:cubicBezTo>
                      <a:pt x="10" y="710"/>
                      <a:pt x="2" y="688"/>
                      <a:pt x="1" y="668"/>
                    </a:cubicBezTo>
                    <a:cubicBezTo>
                      <a:pt x="0" y="622"/>
                      <a:pt x="25" y="597"/>
                      <a:pt x="58" y="579"/>
                    </a:cubicBezTo>
                    <a:cubicBezTo>
                      <a:pt x="39" y="560"/>
                      <a:pt x="25" y="529"/>
                      <a:pt x="26" y="478"/>
                    </a:cubicBezTo>
                    <a:cubicBezTo>
                      <a:pt x="36" y="535"/>
                      <a:pt x="99" y="558"/>
                      <a:pt x="124" y="506"/>
                    </a:cubicBezTo>
                    <a:cubicBezTo>
                      <a:pt x="77" y="497"/>
                      <a:pt x="79" y="440"/>
                      <a:pt x="85" y="413"/>
                    </a:cubicBezTo>
                    <a:cubicBezTo>
                      <a:pt x="146" y="446"/>
                      <a:pt x="131" y="361"/>
                      <a:pt x="118" y="287"/>
                    </a:cubicBezTo>
                    <a:cubicBezTo>
                      <a:pt x="101" y="186"/>
                      <a:pt x="131" y="66"/>
                      <a:pt x="252" y="66"/>
                    </a:cubicBezTo>
                    <a:cubicBezTo>
                      <a:pt x="321" y="0"/>
                      <a:pt x="530" y="56"/>
                      <a:pt x="510" y="269"/>
                    </a:cubicBezTo>
                    <a:cubicBezTo>
                      <a:pt x="503" y="340"/>
                      <a:pt x="472" y="503"/>
                      <a:pt x="552" y="406"/>
                    </a:cubicBezTo>
                    <a:cubicBezTo>
                      <a:pt x="557" y="434"/>
                      <a:pt x="547" y="466"/>
                      <a:pt x="520" y="494"/>
                    </a:cubicBezTo>
                    <a:cubicBezTo>
                      <a:pt x="534" y="537"/>
                      <a:pt x="599" y="541"/>
                      <a:pt x="609" y="485"/>
                    </a:cubicBezTo>
                    <a:cubicBezTo>
                      <a:pt x="610" y="533"/>
                      <a:pt x="596" y="563"/>
                      <a:pt x="576" y="581"/>
                    </a:cubicBezTo>
                    <a:cubicBezTo>
                      <a:pt x="608" y="599"/>
                      <a:pt x="631" y="624"/>
                      <a:pt x="630" y="668"/>
                    </a:cubicBezTo>
                    <a:cubicBezTo>
                      <a:pt x="629" y="688"/>
                      <a:pt x="621" y="710"/>
                      <a:pt x="609" y="731"/>
                    </a:cubicBezTo>
                    <a:lnTo>
                      <a:pt x="23" y="731"/>
                    </a:lnTo>
                    <a:close/>
                  </a:path>
                </a:pathLst>
              </a:custGeom>
              <a:solidFill>
                <a:schemeClr val="accent1">
                  <a:lumMod val="40000"/>
                  <a:lumOff val="6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4" name="Freeform 9"/>
              <p:cNvSpPr>
                <a:spLocks noEditPoints="1"/>
              </p:cNvSpPr>
              <p:nvPr/>
            </p:nvSpPr>
            <p:spPr bwMode="auto">
              <a:xfrm>
                <a:off x="1575618" y="2892048"/>
                <a:ext cx="492125" cy="490537"/>
              </a:xfrm>
              <a:custGeom>
                <a:avLst/>
                <a:gdLst>
                  <a:gd name="T0" fmla="*/ 447 w 595"/>
                  <a:gd name="T1" fmla="*/ 120 h 592"/>
                  <a:gd name="T2" fmla="*/ 425 w 595"/>
                  <a:gd name="T3" fmla="*/ 245 h 592"/>
                  <a:gd name="T4" fmla="*/ 298 w 595"/>
                  <a:gd name="T5" fmla="*/ 343 h 592"/>
                  <a:gd name="T6" fmla="*/ 297 w 595"/>
                  <a:gd name="T7" fmla="*/ 343 h 592"/>
                  <a:gd name="T8" fmla="*/ 297 w 595"/>
                  <a:gd name="T9" fmla="*/ 23 h 592"/>
                  <a:gd name="T10" fmla="*/ 420 w 595"/>
                  <a:gd name="T11" fmla="*/ 122 h 592"/>
                  <a:gd name="T12" fmla="*/ 420 w 595"/>
                  <a:gd name="T13" fmla="*/ 134 h 592"/>
                  <a:gd name="T14" fmla="*/ 429 w 595"/>
                  <a:gd name="T15" fmla="*/ 143 h 592"/>
                  <a:gd name="T16" fmla="*/ 443 w 595"/>
                  <a:gd name="T17" fmla="*/ 121 h 592"/>
                  <a:gd name="T18" fmla="*/ 447 w 595"/>
                  <a:gd name="T19" fmla="*/ 120 h 592"/>
                  <a:gd name="T20" fmla="*/ 297 w 595"/>
                  <a:gd name="T21" fmla="*/ 546 h 592"/>
                  <a:gd name="T22" fmla="*/ 297 w 595"/>
                  <a:gd name="T23" fmla="*/ 529 h 592"/>
                  <a:gd name="T24" fmla="*/ 443 w 595"/>
                  <a:gd name="T25" fmla="*/ 419 h 592"/>
                  <a:gd name="T26" fmla="*/ 441 w 595"/>
                  <a:gd name="T27" fmla="*/ 542 h 592"/>
                  <a:gd name="T28" fmla="*/ 299 w 595"/>
                  <a:gd name="T29" fmla="*/ 544 h 592"/>
                  <a:gd name="T30" fmla="*/ 297 w 595"/>
                  <a:gd name="T31" fmla="*/ 546 h 592"/>
                  <a:gd name="T32" fmla="*/ 297 w 595"/>
                  <a:gd name="T33" fmla="*/ 506 h 592"/>
                  <a:gd name="T34" fmla="*/ 414 w 595"/>
                  <a:gd name="T35" fmla="*/ 413 h 592"/>
                  <a:gd name="T36" fmla="*/ 367 w 595"/>
                  <a:gd name="T37" fmla="*/ 345 h 592"/>
                  <a:gd name="T38" fmla="*/ 298 w 595"/>
                  <a:gd name="T39" fmla="*/ 364 h 592"/>
                  <a:gd name="T40" fmla="*/ 297 w 595"/>
                  <a:gd name="T41" fmla="*/ 364 h 592"/>
                  <a:gd name="T42" fmla="*/ 297 w 595"/>
                  <a:gd name="T43" fmla="*/ 506 h 592"/>
                  <a:gd name="T44" fmla="*/ 595 w 595"/>
                  <a:gd name="T45" fmla="*/ 508 h 592"/>
                  <a:gd name="T46" fmla="*/ 498 w 595"/>
                  <a:gd name="T47" fmla="*/ 592 h 592"/>
                  <a:gd name="T48" fmla="*/ 520 w 595"/>
                  <a:gd name="T49" fmla="*/ 592 h 592"/>
                  <a:gd name="T50" fmla="*/ 595 w 595"/>
                  <a:gd name="T51" fmla="*/ 508 h 592"/>
                  <a:gd name="T52" fmla="*/ 297 w 595"/>
                  <a:gd name="T53" fmla="*/ 343 h 592"/>
                  <a:gd name="T54" fmla="*/ 170 w 595"/>
                  <a:gd name="T55" fmla="*/ 245 h 592"/>
                  <a:gd name="T56" fmla="*/ 148 w 595"/>
                  <a:gd name="T57" fmla="*/ 120 h 592"/>
                  <a:gd name="T58" fmla="*/ 166 w 595"/>
                  <a:gd name="T59" fmla="*/ 143 h 592"/>
                  <a:gd name="T60" fmla="*/ 293 w 595"/>
                  <a:gd name="T61" fmla="*/ 20 h 592"/>
                  <a:gd name="T62" fmla="*/ 297 w 595"/>
                  <a:gd name="T63" fmla="*/ 23 h 592"/>
                  <a:gd name="T64" fmla="*/ 297 w 595"/>
                  <a:gd name="T65" fmla="*/ 343 h 592"/>
                  <a:gd name="T66" fmla="*/ 297 w 595"/>
                  <a:gd name="T67" fmla="*/ 364 h 592"/>
                  <a:gd name="T68" fmla="*/ 297 w 595"/>
                  <a:gd name="T69" fmla="*/ 506 h 592"/>
                  <a:gd name="T70" fmla="*/ 179 w 595"/>
                  <a:gd name="T71" fmla="*/ 413 h 592"/>
                  <a:gd name="T72" fmla="*/ 230 w 595"/>
                  <a:gd name="T73" fmla="*/ 346 h 592"/>
                  <a:gd name="T74" fmla="*/ 297 w 595"/>
                  <a:gd name="T75" fmla="*/ 364 h 592"/>
                  <a:gd name="T76" fmla="*/ 297 w 595"/>
                  <a:gd name="T77" fmla="*/ 529 h 592"/>
                  <a:gd name="T78" fmla="*/ 154 w 595"/>
                  <a:gd name="T79" fmla="*/ 419 h 592"/>
                  <a:gd name="T80" fmla="*/ 160 w 595"/>
                  <a:gd name="T81" fmla="*/ 546 h 592"/>
                  <a:gd name="T82" fmla="*/ 297 w 595"/>
                  <a:gd name="T83" fmla="*/ 546 h 592"/>
                  <a:gd name="T84" fmla="*/ 297 w 595"/>
                  <a:gd name="T85" fmla="*/ 529 h 592"/>
                  <a:gd name="T86" fmla="*/ 0 w 595"/>
                  <a:gd name="T87" fmla="*/ 508 h 592"/>
                  <a:gd name="T88" fmla="*/ 97 w 595"/>
                  <a:gd name="T89" fmla="*/ 592 h 592"/>
                  <a:gd name="T90" fmla="*/ 75 w 595"/>
                  <a:gd name="T91" fmla="*/ 592 h 592"/>
                  <a:gd name="T92" fmla="*/ 0 w 595"/>
                  <a:gd name="T93" fmla="*/ 508 h 5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95" h="592">
                    <a:moveTo>
                      <a:pt x="447" y="120"/>
                    </a:moveTo>
                    <a:cubicBezTo>
                      <a:pt x="479" y="150"/>
                      <a:pt x="466" y="238"/>
                      <a:pt x="425" y="245"/>
                    </a:cubicBezTo>
                    <a:cubicBezTo>
                      <a:pt x="401" y="301"/>
                      <a:pt x="358" y="343"/>
                      <a:pt x="298" y="343"/>
                    </a:cubicBezTo>
                    <a:cubicBezTo>
                      <a:pt x="297" y="343"/>
                      <a:pt x="297" y="343"/>
                      <a:pt x="297" y="343"/>
                    </a:cubicBezTo>
                    <a:cubicBezTo>
                      <a:pt x="297" y="23"/>
                      <a:pt x="297" y="23"/>
                      <a:pt x="297" y="23"/>
                    </a:cubicBezTo>
                    <a:cubicBezTo>
                      <a:pt x="331" y="51"/>
                      <a:pt x="369" y="116"/>
                      <a:pt x="420" y="122"/>
                    </a:cubicBezTo>
                    <a:cubicBezTo>
                      <a:pt x="420" y="126"/>
                      <a:pt x="420" y="130"/>
                      <a:pt x="420" y="134"/>
                    </a:cubicBezTo>
                    <a:cubicBezTo>
                      <a:pt x="419" y="176"/>
                      <a:pt x="422" y="165"/>
                      <a:pt x="429" y="143"/>
                    </a:cubicBezTo>
                    <a:cubicBezTo>
                      <a:pt x="432" y="133"/>
                      <a:pt x="436" y="124"/>
                      <a:pt x="443" y="121"/>
                    </a:cubicBezTo>
                    <a:cubicBezTo>
                      <a:pt x="444" y="120"/>
                      <a:pt x="445" y="120"/>
                      <a:pt x="447" y="120"/>
                    </a:cubicBezTo>
                    <a:close/>
                    <a:moveTo>
                      <a:pt x="297" y="546"/>
                    </a:moveTo>
                    <a:cubicBezTo>
                      <a:pt x="297" y="529"/>
                      <a:pt x="297" y="529"/>
                      <a:pt x="297" y="529"/>
                    </a:cubicBezTo>
                    <a:cubicBezTo>
                      <a:pt x="370" y="529"/>
                      <a:pt x="443" y="492"/>
                      <a:pt x="443" y="419"/>
                    </a:cubicBezTo>
                    <a:cubicBezTo>
                      <a:pt x="485" y="447"/>
                      <a:pt x="472" y="514"/>
                      <a:pt x="441" y="542"/>
                    </a:cubicBezTo>
                    <a:cubicBezTo>
                      <a:pt x="406" y="574"/>
                      <a:pt x="342" y="582"/>
                      <a:pt x="299" y="544"/>
                    </a:cubicBezTo>
                    <a:cubicBezTo>
                      <a:pt x="297" y="546"/>
                      <a:pt x="297" y="546"/>
                      <a:pt x="297" y="546"/>
                    </a:cubicBezTo>
                    <a:close/>
                    <a:moveTo>
                      <a:pt x="297" y="506"/>
                    </a:moveTo>
                    <a:cubicBezTo>
                      <a:pt x="361" y="506"/>
                      <a:pt x="426" y="474"/>
                      <a:pt x="414" y="413"/>
                    </a:cubicBezTo>
                    <a:cubicBezTo>
                      <a:pt x="389" y="402"/>
                      <a:pt x="374" y="376"/>
                      <a:pt x="367" y="345"/>
                    </a:cubicBezTo>
                    <a:cubicBezTo>
                      <a:pt x="346" y="357"/>
                      <a:pt x="323" y="364"/>
                      <a:pt x="298" y="364"/>
                    </a:cubicBezTo>
                    <a:cubicBezTo>
                      <a:pt x="297" y="364"/>
                      <a:pt x="297" y="364"/>
                      <a:pt x="297" y="364"/>
                    </a:cubicBezTo>
                    <a:cubicBezTo>
                      <a:pt x="297" y="506"/>
                      <a:pt x="297" y="506"/>
                      <a:pt x="297" y="506"/>
                    </a:cubicBezTo>
                    <a:close/>
                    <a:moveTo>
                      <a:pt x="595" y="508"/>
                    </a:moveTo>
                    <a:cubicBezTo>
                      <a:pt x="555" y="510"/>
                      <a:pt x="515" y="539"/>
                      <a:pt x="498" y="592"/>
                    </a:cubicBezTo>
                    <a:cubicBezTo>
                      <a:pt x="520" y="592"/>
                      <a:pt x="520" y="592"/>
                      <a:pt x="520" y="592"/>
                    </a:cubicBezTo>
                    <a:cubicBezTo>
                      <a:pt x="538" y="543"/>
                      <a:pt x="561" y="526"/>
                      <a:pt x="595" y="508"/>
                    </a:cubicBezTo>
                    <a:close/>
                    <a:moveTo>
                      <a:pt x="297" y="343"/>
                    </a:moveTo>
                    <a:cubicBezTo>
                      <a:pt x="237" y="343"/>
                      <a:pt x="194" y="301"/>
                      <a:pt x="170" y="245"/>
                    </a:cubicBezTo>
                    <a:cubicBezTo>
                      <a:pt x="129" y="238"/>
                      <a:pt x="116" y="150"/>
                      <a:pt x="148" y="120"/>
                    </a:cubicBezTo>
                    <a:cubicBezTo>
                      <a:pt x="157" y="120"/>
                      <a:pt x="163" y="131"/>
                      <a:pt x="166" y="143"/>
                    </a:cubicBezTo>
                    <a:cubicBezTo>
                      <a:pt x="187" y="206"/>
                      <a:pt x="157" y="0"/>
                      <a:pt x="293" y="20"/>
                    </a:cubicBezTo>
                    <a:cubicBezTo>
                      <a:pt x="294" y="21"/>
                      <a:pt x="296" y="22"/>
                      <a:pt x="297" y="23"/>
                    </a:cubicBezTo>
                    <a:cubicBezTo>
                      <a:pt x="297" y="343"/>
                      <a:pt x="297" y="343"/>
                      <a:pt x="297" y="343"/>
                    </a:cubicBezTo>
                    <a:close/>
                    <a:moveTo>
                      <a:pt x="297" y="364"/>
                    </a:moveTo>
                    <a:cubicBezTo>
                      <a:pt x="297" y="506"/>
                      <a:pt x="297" y="506"/>
                      <a:pt x="297" y="506"/>
                    </a:cubicBezTo>
                    <a:cubicBezTo>
                      <a:pt x="234" y="506"/>
                      <a:pt x="172" y="476"/>
                      <a:pt x="179" y="413"/>
                    </a:cubicBezTo>
                    <a:cubicBezTo>
                      <a:pt x="206" y="403"/>
                      <a:pt x="221" y="377"/>
                      <a:pt x="230" y="346"/>
                    </a:cubicBezTo>
                    <a:cubicBezTo>
                      <a:pt x="250" y="357"/>
                      <a:pt x="272" y="364"/>
                      <a:pt x="297" y="364"/>
                    </a:cubicBezTo>
                    <a:close/>
                    <a:moveTo>
                      <a:pt x="297" y="529"/>
                    </a:moveTo>
                    <a:cubicBezTo>
                      <a:pt x="225" y="529"/>
                      <a:pt x="154" y="493"/>
                      <a:pt x="154" y="419"/>
                    </a:cubicBezTo>
                    <a:cubicBezTo>
                      <a:pt x="109" y="440"/>
                      <a:pt x="126" y="518"/>
                      <a:pt x="160" y="546"/>
                    </a:cubicBezTo>
                    <a:cubicBezTo>
                      <a:pt x="196" y="575"/>
                      <a:pt x="255" y="581"/>
                      <a:pt x="297" y="546"/>
                    </a:cubicBezTo>
                    <a:cubicBezTo>
                      <a:pt x="297" y="529"/>
                      <a:pt x="297" y="529"/>
                      <a:pt x="297" y="529"/>
                    </a:cubicBezTo>
                    <a:close/>
                    <a:moveTo>
                      <a:pt x="0" y="508"/>
                    </a:moveTo>
                    <a:cubicBezTo>
                      <a:pt x="41" y="510"/>
                      <a:pt x="80" y="540"/>
                      <a:pt x="97" y="592"/>
                    </a:cubicBezTo>
                    <a:cubicBezTo>
                      <a:pt x="75" y="592"/>
                      <a:pt x="75" y="592"/>
                      <a:pt x="75" y="592"/>
                    </a:cubicBezTo>
                    <a:cubicBezTo>
                      <a:pt x="47" y="539"/>
                      <a:pt x="47" y="543"/>
                      <a:pt x="0" y="508"/>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solidFill>
                    <a:schemeClr val="bg1"/>
                  </a:solidFill>
                </a:endParaRPr>
              </a:p>
            </p:txBody>
          </p:sp>
        </p:grpSp>
        <p:grpSp>
          <p:nvGrpSpPr>
            <p:cNvPr id="28" name="Group 27"/>
            <p:cNvGrpSpPr/>
            <p:nvPr/>
          </p:nvGrpSpPr>
          <p:grpSpPr>
            <a:xfrm>
              <a:off x="2421459" y="4364659"/>
              <a:ext cx="1136015" cy="1263385"/>
              <a:chOff x="2499543" y="2799973"/>
              <a:chExt cx="523875" cy="582612"/>
            </a:xfrm>
          </p:grpSpPr>
          <p:sp>
            <p:nvSpPr>
              <p:cNvPr id="25" name="Freeform 17"/>
              <p:cNvSpPr>
                <a:spLocks/>
              </p:cNvSpPr>
              <p:nvPr/>
            </p:nvSpPr>
            <p:spPr bwMode="auto">
              <a:xfrm>
                <a:off x="2499543" y="2799973"/>
                <a:ext cx="523875" cy="582612"/>
              </a:xfrm>
              <a:custGeom>
                <a:avLst/>
                <a:gdLst>
                  <a:gd name="T0" fmla="*/ 279 w 633"/>
                  <a:gd name="T1" fmla="*/ 22 h 703"/>
                  <a:gd name="T2" fmla="*/ 294 w 633"/>
                  <a:gd name="T3" fmla="*/ 25 h 703"/>
                  <a:gd name="T4" fmla="*/ 331 w 633"/>
                  <a:gd name="T5" fmla="*/ 0 h 703"/>
                  <a:gd name="T6" fmla="*/ 372 w 633"/>
                  <a:gd name="T7" fmla="*/ 39 h 703"/>
                  <a:gd name="T8" fmla="*/ 396 w 633"/>
                  <a:gd name="T9" fmla="*/ 30 h 703"/>
                  <a:gd name="T10" fmla="*/ 437 w 633"/>
                  <a:gd name="T11" fmla="*/ 72 h 703"/>
                  <a:gd name="T12" fmla="*/ 456 w 633"/>
                  <a:gd name="T13" fmla="*/ 67 h 703"/>
                  <a:gd name="T14" fmla="*/ 497 w 633"/>
                  <a:gd name="T15" fmla="*/ 111 h 703"/>
                  <a:gd name="T16" fmla="*/ 493 w 633"/>
                  <a:gd name="T17" fmla="*/ 129 h 703"/>
                  <a:gd name="T18" fmla="*/ 500 w 633"/>
                  <a:gd name="T19" fmla="*/ 129 h 703"/>
                  <a:gd name="T20" fmla="*/ 541 w 633"/>
                  <a:gd name="T21" fmla="*/ 172 h 703"/>
                  <a:gd name="T22" fmla="*/ 534 w 633"/>
                  <a:gd name="T23" fmla="*/ 197 h 703"/>
                  <a:gd name="T24" fmla="*/ 543 w 633"/>
                  <a:gd name="T25" fmla="*/ 225 h 703"/>
                  <a:gd name="T26" fmla="*/ 529 w 633"/>
                  <a:gd name="T27" fmla="*/ 258 h 703"/>
                  <a:gd name="T28" fmla="*/ 541 w 633"/>
                  <a:gd name="T29" fmla="*/ 288 h 703"/>
                  <a:gd name="T30" fmla="*/ 516 w 633"/>
                  <a:gd name="T31" fmla="*/ 329 h 703"/>
                  <a:gd name="T32" fmla="*/ 527 w 633"/>
                  <a:gd name="T33" fmla="*/ 357 h 703"/>
                  <a:gd name="T34" fmla="*/ 497 w 633"/>
                  <a:gd name="T35" fmla="*/ 399 h 703"/>
                  <a:gd name="T36" fmla="*/ 499 w 633"/>
                  <a:gd name="T37" fmla="*/ 411 h 703"/>
                  <a:gd name="T38" fmla="*/ 458 w 633"/>
                  <a:gd name="T39" fmla="*/ 454 h 703"/>
                  <a:gd name="T40" fmla="*/ 453 w 633"/>
                  <a:gd name="T41" fmla="*/ 454 h 703"/>
                  <a:gd name="T42" fmla="*/ 422 w 633"/>
                  <a:gd name="T43" fmla="*/ 485 h 703"/>
                  <a:gd name="T44" fmla="*/ 453 w 633"/>
                  <a:gd name="T45" fmla="*/ 506 h 703"/>
                  <a:gd name="T46" fmla="*/ 631 w 633"/>
                  <a:gd name="T47" fmla="*/ 640 h 703"/>
                  <a:gd name="T48" fmla="*/ 610 w 633"/>
                  <a:gd name="T49" fmla="*/ 703 h 703"/>
                  <a:gd name="T50" fmla="*/ 24 w 633"/>
                  <a:gd name="T51" fmla="*/ 703 h 703"/>
                  <a:gd name="T52" fmla="*/ 3 w 633"/>
                  <a:gd name="T53" fmla="*/ 640 h 703"/>
                  <a:gd name="T54" fmla="*/ 181 w 633"/>
                  <a:gd name="T55" fmla="*/ 506 h 703"/>
                  <a:gd name="T56" fmla="*/ 208 w 633"/>
                  <a:gd name="T57" fmla="*/ 488 h 703"/>
                  <a:gd name="T58" fmla="*/ 200 w 633"/>
                  <a:gd name="T59" fmla="*/ 464 h 703"/>
                  <a:gd name="T60" fmla="*/ 199 w 633"/>
                  <a:gd name="T61" fmla="*/ 464 h 703"/>
                  <a:gd name="T62" fmla="*/ 158 w 633"/>
                  <a:gd name="T63" fmla="*/ 421 h 703"/>
                  <a:gd name="T64" fmla="*/ 159 w 633"/>
                  <a:gd name="T65" fmla="*/ 410 h 703"/>
                  <a:gd name="T66" fmla="*/ 125 w 633"/>
                  <a:gd name="T67" fmla="*/ 367 h 703"/>
                  <a:gd name="T68" fmla="*/ 127 w 633"/>
                  <a:gd name="T69" fmla="*/ 354 h 703"/>
                  <a:gd name="T70" fmla="*/ 97 w 633"/>
                  <a:gd name="T71" fmla="*/ 312 h 703"/>
                  <a:gd name="T72" fmla="*/ 99 w 633"/>
                  <a:gd name="T73" fmla="*/ 297 h 703"/>
                  <a:gd name="T74" fmla="*/ 84 w 633"/>
                  <a:gd name="T75" fmla="*/ 263 h 703"/>
                  <a:gd name="T76" fmla="*/ 97 w 633"/>
                  <a:gd name="T77" fmla="*/ 230 h 703"/>
                  <a:gd name="T78" fmla="*/ 87 w 633"/>
                  <a:gd name="T79" fmla="*/ 202 h 703"/>
                  <a:gd name="T80" fmla="*/ 110 w 633"/>
                  <a:gd name="T81" fmla="*/ 163 h 703"/>
                  <a:gd name="T82" fmla="*/ 108 w 633"/>
                  <a:gd name="T83" fmla="*/ 148 h 703"/>
                  <a:gd name="T84" fmla="*/ 149 w 633"/>
                  <a:gd name="T85" fmla="*/ 105 h 703"/>
                  <a:gd name="T86" fmla="*/ 153 w 633"/>
                  <a:gd name="T87" fmla="*/ 105 h 703"/>
                  <a:gd name="T88" fmla="*/ 184 w 633"/>
                  <a:gd name="T89" fmla="*/ 76 h 703"/>
                  <a:gd name="T90" fmla="*/ 184 w 633"/>
                  <a:gd name="T91" fmla="*/ 73 h 703"/>
                  <a:gd name="T92" fmla="*/ 225 w 633"/>
                  <a:gd name="T93" fmla="*/ 30 h 703"/>
                  <a:gd name="T94" fmla="*/ 248 w 633"/>
                  <a:gd name="T95" fmla="*/ 37 h 703"/>
                  <a:gd name="T96" fmla="*/ 279 w 633"/>
                  <a:gd name="T97" fmla="*/ 22 h 7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33" h="703">
                    <a:moveTo>
                      <a:pt x="279" y="22"/>
                    </a:moveTo>
                    <a:cubicBezTo>
                      <a:pt x="284" y="22"/>
                      <a:pt x="289" y="23"/>
                      <a:pt x="294" y="25"/>
                    </a:cubicBezTo>
                    <a:cubicBezTo>
                      <a:pt x="301" y="10"/>
                      <a:pt x="315" y="0"/>
                      <a:pt x="331" y="0"/>
                    </a:cubicBezTo>
                    <a:cubicBezTo>
                      <a:pt x="352" y="0"/>
                      <a:pt x="369" y="17"/>
                      <a:pt x="372" y="39"/>
                    </a:cubicBezTo>
                    <a:cubicBezTo>
                      <a:pt x="379" y="33"/>
                      <a:pt x="387" y="30"/>
                      <a:pt x="396" y="30"/>
                    </a:cubicBezTo>
                    <a:cubicBezTo>
                      <a:pt x="419" y="30"/>
                      <a:pt x="437" y="49"/>
                      <a:pt x="437" y="72"/>
                    </a:cubicBezTo>
                    <a:cubicBezTo>
                      <a:pt x="443" y="69"/>
                      <a:pt x="449" y="67"/>
                      <a:pt x="456" y="67"/>
                    </a:cubicBezTo>
                    <a:cubicBezTo>
                      <a:pt x="478" y="67"/>
                      <a:pt x="497" y="87"/>
                      <a:pt x="497" y="111"/>
                    </a:cubicBezTo>
                    <a:cubicBezTo>
                      <a:pt x="497" y="117"/>
                      <a:pt x="495" y="124"/>
                      <a:pt x="493" y="129"/>
                    </a:cubicBezTo>
                    <a:cubicBezTo>
                      <a:pt x="495" y="129"/>
                      <a:pt x="498" y="129"/>
                      <a:pt x="500" y="129"/>
                    </a:cubicBezTo>
                    <a:cubicBezTo>
                      <a:pt x="523" y="129"/>
                      <a:pt x="541" y="148"/>
                      <a:pt x="541" y="172"/>
                    </a:cubicBezTo>
                    <a:cubicBezTo>
                      <a:pt x="541" y="181"/>
                      <a:pt x="539" y="190"/>
                      <a:pt x="534" y="197"/>
                    </a:cubicBezTo>
                    <a:cubicBezTo>
                      <a:pt x="540" y="205"/>
                      <a:pt x="543" y="215"/>
                      <a:pt x="543" y="225"/>
                    </a:cubicBezTo>
                    <a:cubicBezTo>
                      <a:pt x="543" y="238"/>
                      <a:pt x="538" y="250"/>
                      <a:pt x="529" y="258"/>
                    </a:cubicBezTo>
                    <a:cubicBezTo>
                      <a:pt x="537" y="266"/>
                      <a:pt x="541" y="276"/>
                      <a:pt x="541" y="288"/>
                    </a:cubicBezTo>
                    <a:cubicBezTo>
                      <a:pt x="541" y="307"/>
                      <a:pt x="531" y="322"/>
                      <a:pt x="516" y="329"/>
                    </a:cubicBezTo>
                    <a:cubicBezTo>
                      <a:pt x="523" y="336"/>
                      <a:pt x="527" y="346"/>
                      <a:pt x="527" y="357"/>
                    </a:cubicBezTo>
                    <a:cubicBezTo>
                      <a:pt x="527" y="377"/>
                      <a:pt x="514" y="394"/>
                      <a:pt x="497" y="399"/>
                    </a:cubicBezTo>
                    <a:cubicBezTo>
                      <a:pt x="498" y="403"/>
                      <a:pt x="499" y="407"/>
                      <a:pt x="499" y="411"/>
                    </a:cubicBezTo>
                    <a:cubicBezTo>
                      <a:pt x="499" y="435"/>
                      <a:pt x="480" y="454"/>
                      <a:pt x="458" y="454"/>
                    </a:cubicBezTo>
                    <a:cubicBezTo>
                      <a:pt x="456" y="454"/>
                      <a:pt x="454" y="454"/>
                      <a:pt x="453" y="454"/>
                    </a:cubicBezTo>
                    <a:cubicBezTo>
                      <a:pt x="449" y="469"/>
                      <a:pt x="437" y="481"/>
                      <a:pt x="422" y="485"/>
                    </a:cubicBezTo>
                    <a:cubicBezTo>
                      <a:pt x="429" y="493"/>
                      <a:pt x="439" y="500"/>
                      <a:pt x="453" y="506"/>
                    </a:cubicBezTo>
                    <a:cubicBezTo>
                      <a:pt x="528" y="537"/>
                      <a:pt x="633" y="546"/>
                      <a:pt x="631" y="640"/>
                    </a:cubicBezTo>
                    <a:cubicBezTo>
                      <a:pt x="631" y="660"/>
                      <a:pt x="622" y="682"/>
                      <a:pt x="610" y="703"/>
                    </a:cubicBezTo>
                    <a:cubicBezTo>
                      <a:pt x="24" y="703"/>
                      <a:pt x="24" y="703"/>
                      <a:pt x="24" y="703"/>
                    </a:cubicBezTo>
                    <a:cubicBezTo>
                      <a:pt x="11" y="682"/>
                      <a:pt x="3" y="660"/>
                      <a:pt x="3" y="640"/>
                    </a:cubicBezTo>
                    <a:cubicBezTo>
                      <a:pt x="0" y="546"/>
                      <a:pt x="106" y="537"/>
                      <a:pt x="181" y="506"/>
                    </a:cubicBezTo>
                    <a:cubicBezTo>
                      <a:pt x="192" y="501"/>
                      <a:pt x="201" y="495"/>
                      <a:pt x="208" y="488"/>
                    </a:cubicBezTo>
                    <a:cubicBezTo>
                      <a:pt x="203" y="482"/>
                      <a:pt x="200" y="473"/>
                      <a:pt x="200" y="464"/>
                    </a:cubicBezTo>
                    <a:cubicBezTo>
                      <a:pt x="200" y="464"/>
                      <a:pt x="199" y="464"/>
                      <a:pt x="199" y="464"/>
                    </a:cubicBezTo>
                    <a:cubicBezTo>
                      <a:pt x="176" y="464"/>
                      <a:pt x="158" y="445"/>
                      <a:pt x="158" y="421"/>
                    </a:cubicBezTo>
                    <a:cubicBezTo>
                      <a:pt x="158" y="417"/>
                      <a:pt x="158" y="414"/>
                      <a:pt x="159" y="410"/>
                    </a:cubicBezTo>
                    <a:cubicBezTo>
                      <a:pt x="140" y="407"/>
                      <a:pt x="125" y="389"/>
                      <a:pt x="125" y="367"/>
                    </a:cubicBezTo>
                    <a:cubicBezTo>
                      <a:pt x="125" y="363"/>
                      <a:pt x="125" y="358"/>
                      <a:pt x="127" y="354"/>
                    </a:cubicBezTo>
                    <a:cubicBezTo>
                      <a:pt x="109" y="349"/>
                      <a:pt x="97" y="332"/>
                      <a:pt x="97" y="312"/>
                    </a:cubicBezTo>
                    <a:cubicBezTo>
                      <a:pt x="97" y="307"/>
                      <a:pt x="98" y="302"/>
                      <a:pt x="99" y="297"/>
                    </a:cubicBezTo>
                    <a:cubicBezTo>
                      <a:pt x="90" y="289"/>
                      <a:pt x="84" y="277"/>
                      <a:pt x="84" y="263"/>
                    </a:cubicBezTo>
                    <a:cubicBezTo>
                      <a:pt x="84" y="250"/>
                      <a:pt x="89" y="238"/>
                      <a:pt x="97" y="230"/>
                    </a:cubicBezTo>
                    <a:cubicBezTo>
                      <a:pt x="91" y="223"/>
                      <a:pt x="87" y="213"/>
                      <a:pt x="87" y="202"/>
                    </a:cubicBezTo>
                    <a:cubicBezTo>
                      <a:pt x="87" y="185"/>
                      <a:pt x="97" y="170"/>
                      <a:pt x="110" y="163"/>
                    </a:cubicBezTo>
                    <a:cubicBezTo>
                      <a:pt x="109" y="158"/>
                      <a:pt x="108" y="153"/>
                      <a:pt x="108" y="148"/>
                    </a:cubicBezTo>
                    <a:cubicBezTo>
                      <a:pt x="108" y="124"/>
                      <a:pt x="126" y="105"/>
                      <a:pt x="149" y="105"/>
                    </a:cubicBezTo>
                    <a:cubicBezTo>
                      <a:pt x="150" y="105"/>
                      <a:pt x="151" y="105"/>
                      <a:pt x="153" y="105"/>
                    </a:cubicBezTo>
                    <a:cubicBezTo>
                      <a:pt x="157" y="90"/>
                      <a:pt x="169" y="79"/>
                      <a:pt x="184" y="76"/>
                    </a:cubicBezTo>
                    <a:cubicBezTo>
                      <a:pt x="184" y="75"/>
                      <a:pt x="184" y="74"/>
                      <a:pt x="184" y="73"/>
                    </a:cubicBezTo>
                    <a:cubicBezTo>
                      <a:pt x="184" y="49"/>
                      <a:pt x="202" y="30"/>
                      <a:pt x="225" y="30"/>
                    </a:cubicBezTo>
                    <a:cubicBezTo>
                      <a:pt x="234" y="30"/>
                      <a:pt x="241" y="33"/>
                      <a:pt x="248" y="37"/>
                    </a:cubicBezTo>
                    <a:cubicBezTo>
                      <a:pt x="255" y="28"/>
                      <a:pt x="267" y="22"/>
                      <a:pt x="279" y="22"/>
                    </a:cubicBezTo>
                    <a:close/>
                  </a:path>
                </a:pathLst>
              </a:custGeom>
              <a:solidFill>
                <a:schemeClr val="accent1">
                  <a:lumMod val="40000"/>
                  <a:lumOff val="6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6" name="Freeform 18"/>
              <p:cNvSpPr>
                <a:spLocks noEditPoints="1"/>
              </p:cNvSpPr>
              <p:nvPr/>
            </p:nvSpPr>
            <p:spPr bwMode="auto">
              <a:xfrm>
                <a:off x="2501131" y="2953960"/>
                <a:ext cx="511175" cy="428625"/>
              </a:xfrm>
              <a:custGeom>
                <a:avLst/>
                <a:gdLst>
                  <a:gd name="T0" fmla="*/ 581 w 618"/>
                  <a:gd name="T1" fmla="*/ 397 h 516"/>
                  <a:gd name="T2" fmla="*/ 434 w 618"/>
                  <a:gd name="T3" fmla="*/ 515 h 516"/>
                  <a:gd name="T4" fmla="*/ 467 w 618"/>
                  <a:gd name="T5" fmla="*/ 515 h 516"/>
                  <a:gd name="T6" fmla="*/ 541 w 618"/>
                  <a:gd name="T7" fmla="*/ 375 h 516"/>
                  <a:gd name="T8" fmla="*/ 443 w 618"/>
                  <a:gd name="T9" fmla="*/ 362 h 516"/>
                  <a:gd name="T10" fmla="*/ 440 w 618"/>
                  <a:gd name="T11" fmla="*/ 341 h 516"/>
                  <a:gd name="T12" fmla="*/ 434 w 618"/>
                  <a:gd name="T13" fmla="*/ 365 h 516"/>
                  <a:gd name="T14" fmla="*/ 434 w 618"/>
                  <a:gd name="T15" fmla="*/ 188 h 516"/>
                  <a:gd name="T16" fmla="*/ 474 w 618"/>
                  <a:gd name="T17" fmla="*/ 105 h 516"/>
                  <a:gd name="T18" fmla="*/ 443 w 618"/>
                  <a:gd name="T19" fmla="*/ 169 h 516"/>
                  <a:gd name="T20" fmla="*/ 434 w 618"/>
                  <a:gd name="T21" fmla="*/ 57 h 516"/>
                  <a:gd name="T22" fmla="*/ 434 w 618"/>
                  <a:gd name="T23" fmla="*/ 56 h 516"/>
                  <a:gd name="T24" fmla="*/ 434 w 618"/>
                  <a:gd name="T25" fmla="*/ 515 h 516"/>
                  <a:gd name="T26" fmla="*/ 434 w 618"/>
                  <a:gd name="T27" fmla="*/ 515 h 516"/>
                  <a:gd name="T28" fmla="*/ 434 w 618"/>
                  <a:gd name="T29" fmla="*/ 56 h 516"/>
                  <a:gd name="T30" fmla="*/ 433 w 618"/>
                  <a:gd name="T31" fmla="*/ 62 h 516"/>
                  <a:gd name="T32" fmla="*/ 434 w 618"/>
                  <a:gd name="T33" fmla="*/ 188 h 516"/>
                  <a:gd name="T34" fmla="*/ 187 w 618"/>
                  <a:gd name="T35" fmla="*/ 169 h 516"/>
                  <a:gd name="T36" fmla="*/ 167 w 618"/>
                  <a:gd name="T37" fmla="*/ 149 h 516"/>
                  <a:gd name="T38" fmla="*/ 207 w 618"/>
                  <a:gd name="T39" fmla="*/ 100 h 516"/>
                  <a:gd name="T40" fmla="*/ 249 w 618"/>
                  <a:gd name="T41" fmla="*/ 58 h 516"/>
                  <a:gd name="T42" fmla="*/ 305 w 618"/>
                  <a:gd name="T43" fmla="*/ 27 h 516"/>
                  <a:gd name="T44" fmla="*/ 342 w 618"/>
                  <a:gd name="T45" fmla="*/ 7 h 516"/>
                  <a:gd name="T46" fmla="*/ 390 w 618"/>
                  <a:gd name="T47" fmla="*/ 22 h 516"/>
                  <a:gd name="T48" fmla="*/ 434 w 618"/>
                  <a:gd name="T49" fmla="*/ 56 h 516"/>
                  <a:gd name="T50" fmla="*/ 434 w 618"/>
                  <a:gd name="T51" fmla="*/ 379 h 516"/>
                  <a:gd name="T52" fmla="*/ 400 w 618"/>
                  <a:gd name="T53" fmla="*/ 403 h 516"/>
                  <a:gd name="T54" fmla="*/ 312 w 618"/>
                  <a:gd name="T55" fmla="*/ 379 h 516"/>
                  <a:gd name="T56" fmla="*/ 207 w 618"/>
                  <a:gd name="T57" fmla="*/ 386 h 516"/>
                  <a:gd name="T58" fmla="*/ 184 w 618"/>
                  <a:gd name="T59" fmla="*/ 341 h 516"/>
                  <a:gd name="T60" fmla="*/ 196 w 618"/>
                  <a:gd name="T61" fmla="*/ 358 h 516"/>
                  <a:gd name="T62" fmla="*/ 237 w 618"/>
                  <a:gd name="T63" fmla="*/ 394 h 516"/>
                  <a:gd name="T64" fmla="*/ 221 w 618"/>
                  <a:gd name="T65" fmla="*/ 320 h 516"/>
                  <a:gd name="T66" fmla="*/ 315 w 618"/>
                  <a:gd name="T67" fmla="*/ 288 h 516"/>
                  <a:gd name="T68" fmla="*/ 411 w 618"/>
                  <a:gd name="T69" fmla="*/ 323 h 516"/>
                  <a:gd name="T70" fmla="*/ 398 w 618"/>
                  <a:gd name="T71" fmla="*/ 395 h 516"/>
                  <a:gd name="T72" fmla="*/ 434 w 618"/>
                  <a:gd name="T73" fmla="*/ 365 h 516"/>
                  <a:gd name="T74" fmla="*/ 77 w 618"/>
                  <a:gd name="T75" fmla="*/ 376 h 516"/>
                  <a:gd name="T76" fmla="*/ 45 w 618"/>
                  <a:gd name="T77" fmla="*/ 515 h 5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618" h="516">
                    <a:moveTo>
                      <a:pt x="541" y="375"/>
                    </a:moveTo>
                    <a:cubicBezTo>
                      <a:pt x="557" y="381"/>
                      <a:pt x="570" y="388"/>
                      <a:pt x="581" y="397"/>
                    </a:cubicBezTo>
                    <a:cubicBezTo>
                      <a:pt x="618" y="429"/>
                      <a:pt x="608" y="476"/>
                      <a:pt x="587" y="516"/>
                    </a:cubicBezTo>
                    <a:cubicBezTo>
                      <a:pt x="434" y="515"/>
                      <a:pt x="434" y="515"/>
                      <a:pt x="434" y="515"/>
                    </a:cubicBezTo>
                    <a:cubicBezTo>
                      <a:pt x="434" y="515"/>
                      <a:pt x="434" y="515"/>
                      <a:pt x="434" y="515"/>
                    </a:cubicBezTo>
                    <a:cubicBezTo>
                      <a:pt x="467" y="515"/>
                      <a:pt x="467" y="515"/>
                      <a:pt x="467" y="515"/>
                    </a:cubicBezTo>
                    <a:cubicBezTo>
                      <a:pt x="467" y="515"/>
                      <a:pt x="467" y="515"/>
                      <a:pt x="467" y="515"/>
                    </a:cubicBezTo>
                    <a:cubicBezTo>
                      <a:pt x="473" y="447"/>
                      <a:pt x="507" y="384"/>
                      <a:pt x="541" y="375"/>
                    </a:cubicBezTo>
                    <a:close/>
                    <a:moveTo>
                      <a:pt x="434" y="379"/>
                    </a:moveTo>
                    <a:cubicBezTo>
                      <a:pt x="438" y="374"/>
                      <a:pt x="441" y="368"/>
                      <a:pt x="443" y="362"/>
                    </a:cubicBezTo>
                    <a:cubicBezTo>
                      <a:pt x="446" y="356"/>
                      <a:pt x="447" y="350"/>
                      <a:pt x="448" y="344"/>
                    </a:cubicBezTo>
                    <a:cubicBezTo>
                      <a:pt x="445" y="343"/>
                      <a:pt x="443" y="342"/>
                      <a:pt x="440" y="341"/>
                    </a:cubicBezTo>
                    <a:cubicBezTo>
                      <a:pt x="440" y="347"/>
                      <a:pt x="439" y="353"/>
                      <a:pt x="437" y="359"/>
                    </a:cubicBezTo>
                    <a:cubicBezTo>
                      <a:pt x="436" y="361"/>
                      <a:pt x="435" y="363"/>
                      <a:pt x="434" y="365"/>
                    </a:cubicBezTo>
                    <a:cubicBezTo>
                      <a:pt x="434" y="379"/>
                      <a:pt x="434" y="379"/>
                      <a:pt x="434" y="379"/>
                    </a:cubicBezTo>
                    <a:close/>
                    <a:moveTo>
                      <a:pt x="434" y="188"/>
                    </a:moveTo>
                    <a:cubicBezTo>
                      <a:pt x="434" y="67"/>
                      <a:pt x="434" y="67"/>
                      <a:pt x="434" y="67"/>
                    </a:cubicBezTo>
                    <a:cubicBezTo>
                      <a:pt x="436" y="88"/>
                      <a:pt x="453" y="105"/>
                      <a:pt x="474" y="105"/>
                    </a:cubicBezTo>
                    <a:cubicBezTo>
                      <a:pt x="477" y="105"/>
                      <a:pt x="480" y="105"/>
                      <a:pt x="482" y="105"/>
                    </a:cubicBezTo>
                    <a:cubicBezTo>
                      <a:pt x="480" y="135"/>
                      <a:pt x="466" y="165"/>
                      <a:pt x="443" y="169"/>
                    </a:cubicBezTo>
                    <a:cubicBezTo>
                      <a:pt x="440" y="175"/>
                      <a:pt x="437" y="182"/>
                      <a:pt x="434" y="188"/>
                    </a:cubicBezTo>
                    <a:close/>
                    <a:moveTo>
                      <a:pt x="434" y="57"/>
                    </a:moveTo>
                    <a:cubicBezTo>
                      <a:pt x="434" y="56"/>
                      <a:pt x="434" y="56"/>
                      <a:pt x="434" y="56"/>
                    </a:cubicBezTo>
                    <a:cubicBezTo>
                      <a:pt x="434" y="56"/>
                      <a:pt x="434" y="56"/>
                      <a:pt x="434" y="56"/>
                    </a:cubicBezTo>
                    <a:lnTo>
                      <a:pt x="434" y="57"/>
                    </a:lnTo>
                    <a:close/>
                    <a:moveTo>
                      <a:pt x="434" y="515"/>
                    </a:moveTo>
                    <a:cubicBezTo>
                      <a:pt x="420" y="515"/>
                      <a:pt x="420" y="515"/>
                      <a:pt x="420" y="515"/>
                    </a:cubicBezTo>
                    <a:cubicBezTo>
                      <a:pt x="434" y="515"/>
                      <a:pt x="434" y="515"/>
                      <a:pt x="434" y="515"/>
                    </a:cubicBezTo>
                    <a:cubicBezTo>
                      <a:pt x="434" y="515"/>
                      <a:pt x="434" y="515"/>
                      <a:pt x="434" y="515"/>
                    </a:cubicBezTo>
                    <a:close/>
                    <a:moveTo>
                      <a:pt x="434" y="56"/>
                    </a:moveTo>
                    <a:cubicBezTo>
                      <a:pt x="434" y="57"/>
                      <a:pt x="434" y="57"/>
                      <a:pt x="434" y="57"/>
                    </a:cubicBezTo>
                    <a:cubicBezTo>
                      <a:pt x="433" y="59"/>
                      <a:pt x="433" y="60"/>
                      <a:pt x="433" y="62"/>
                    </a:cubicBezTo>
                    <a:cubicBezTo>
                      <a:pt x="433" y="64"/>
                      <a:pt x="433" y="65"/>
                      <a:pt x="434" y="67"/>
                    </a:cubicBezTo>
                    <a:cubicBezTo>
                      <a:pt x="434" y="188"/>
                      <a:pt x="434" y="188"/>
                      <a:pt x="434" y="188"/>
                    </a:cubicBezTo>
                    <a:cubicBezTo>
                      <a:pt x="408" y="234"/>
                      <a:pt x="368" y="267"/>
                      <a:pt x="315" y="267"/>
                    </a:cubicBezTo>
                    <a:cubicBezTo>
                      <a:pt x="255" y="267"/>
                      <a:pt x="211" y="225"/>
                      <a:pt x="187" y="169"/>
                    </a:cubicBezTo>
                    <a:cubicBezTo>
                      <a:pt x="176" y="167"/>
                      <a:pt x="168" y="159"/>
                      <a:pt x="161" y="149"/>
                    </a:cubicBezTo>
                    <a:cubicBezTo>
                      <a:pt x="163" y="149"/>
                      <a:pt x="165" y="149"/>
                      <a:pt x="167" y="149"/>
                    </a:cubicBezTo>
                    <a:cubicBezTo>
                      <a:pt x="189" y="149"/>
                      <a:pt x="208" y="130"/>
                      <a:pt x="208" y="106"/>
                    </a:cubicBezTo>
                    <a:cubicBezTo>
                      <a:pt x="208" y="104"/>
                      <a:pt x="208" y="102"/>
                      <a:pt x="207" y="100"/>
                    </a:cubicBezTo>
                    <a:cubicBezTo>
                      <a:pt x="208" y="100"/>
                      <a:pt x="208" y="100"/>
                      <a:pt x="208" y="100"/>
                    </a:cubicBezTo>
                    <a:cubicBezTo>
                      <a:pt x="230" y="100"/>
                      <a:pt x="248" y="81"/>
                      <a:pt x="249" y="58"/>
                    </a:cubicBezTo>
                    <a:cubicBezTo>
                      <a:pt x="254" y="60"/>
                      <a:pt x="259" y="61"/>
                      <a:pt x="265" y="61"/>
                    </a:cubicBezTo>
                    <a:cubicBezTo>
                      <a:pt x="285" y="61"/>
                      <a:pt x="301" y="47"/>
                      <a:pt x="305" y="27"/>
                    </a:cubicBezTo>
                    <a:cubicBezTo>
                      <a:pt x="306" y="27"/>
                      <a:pt x="307" y="27"/>
                      <a:pt x="307" y="27"/>
                    </a:cubicBezTo>
                    <a:cubicBezTo>
                      <a:pt x="322" y="27"/>
                      <a:pt x="335" y="19"/>
                      <a:pt x="342" y="7"/>
                    </a:cubicBezTo>
                    <a:cubicBezTo>
                      <a:pt x="349" y="6"/>
                      <a:pt x="355" y="4"/>
                      <a:pt x="360" y="0"/>
                    </a:cubicBezTo>
                    <a:cubicBezTo>
                      <a:pt x="366" y="12"/>
                      <a:pt x="377" y="20"/>
                      <a:pt x="390" y="22"/>
                    </a:cubicBezTo>
                    <a:cubicBezTo>
                      <a:pt x="394" y="41"/>
                      <a:pt x="410" y="56"/>
                      <a:pt x="430" y="56"/>
                    </a:cubicBezTo>
                    <a:cubicBezTo>
                      <a:pt x="431" y="56"/>
                      <a:pt x="432" y="56"/>
                      <a:pt x="434" y="56"/>
                    </a:cubicBezTo>
                    <a:close/>
                    <a:moveTo>
                      <a:pt x="434" y="365"/>
                    </a:moveTo>
                    <a:cubicBezTo>
                      <a:pt x="434" y="379"/>
                      <a:pt x="434" y="379"/>
                      <a:pt x="434" y="379"/>
                    </a:cubicBezTo>
                    <a:cubicBezTo>
                      <a:pt x="431" y="382"/>
                      <a:pt x="429" y="384"/>
                      <a:pt x="427" y="387"/>
                    </a:cubicBezTo>
                    <a:cubicBezTo>
                      <a:pt x="419" y="394"/>
                      <a:pt x="410" y="399"/>
                      <a:pt x="400" y="403"/>
                    </a:cubicBezTo>
                    <a:cubicBezTo>
                      <a:pt x="376" y="410"/>
                      <a:pt x="346" y="406"/>
                      <a:pt x="317" y="379"/>
                    </a:cubicBezTo>
                    <a:cubicBezTo>
                      <a:pt x="315" y="379"/>
                      <a:pt x="314" y="379"/>
                      <a:pt x="312" y="379"/>
                    </a:cubicBezTo>
                    <a:cubicBezTo>
                      <a:pt x="287" y="403"/>
                      <a:pt x="258" y="408"/>
                      <a:pt x="235" y="401"/>
                    </a:cubicBezTo>
                    <a:cubicBezTo>
                      <a:pt x="224" y="398"/>
                      <a:pt x="215" y="393"/>
                      <a:pt x="207" y="386"/>
                    </a:cubicBezTo>
                    <a:cubicBezTo>
                      <a:pt x="200" y="379"/>
                      <a:pt x="193" y="371"/>
                      <a:pt x="189" y="362"/>
                    </a:cubicBezTo>
                    <a:cubicBezTo>
                      <a:pt x="186" y="355"/>
                      <a:pt x="185" y="348"/>
                      <a:pt x="184" y="341"/>
                    </a:cubicBezTo>
                    <a:cubicBezTo>
                      <a:pt x="187" y="340"/>
                      <a:pt x="189" y="339"/>
                      <a:pt x="191" y="338"/>
                    </a:cubicBezTo>
                    <a:cubicBezTo>
                      <a:pt x="192" y="345"/>
                      <a:pt x="193" y="352"/>
                      <a:pt x="196" y="358"/>
                    </a:cubicBezTo>
                    <a:cubicBezTo>
                      <a:pt x="200" y="367"/>
                      <a:pt x="205" y="374"/>
                      <a:pt x="212" y="380"/>
                    </a:cubicBezTo>
                    <a:cubicBezTo>
                      <a:pt x="219" y="386"/>
                      <a:pt x="227" y="391"/>
                      <a:pt x="237" y="394"/>
                    </a:cubicBezTo>
                    <a:cubicBezTo>
                      <a:pt x="256" y="399"/>
                      <a:pt x="279" y="396"/>
                      <a:pt x="301" y="378"/>
                    </a:cubicBezTo>
                    <a:cubicBezTo>
                      <a:pt x="262" y="376"/>
                      <a:pt x="227" y="356"/>
                      <a:pt x="221" y="320"/>
                    </a:cubicBezTo>
                    <a:cubicBezTo>
                      <a:pt x="233" y="306"/>
                      <a:pt x="241" y="289"/>
                      <a:pt x="246" y="269"/>
                    </a:cubicBezTo>
                    <a:cubicBezTo>
                      <a:pt x="266" y="281"/>
                      <a:pt x="289" y="288"/>
                      <a:pt x="315" y="288"/>
                    </a:cubicBezTo>
                    <a:cubicBezTo>
                      <a:pt x="340" y="288"/>
                      <a:pt x="363" y="281"/>
                      <a:pt x="383" y="270"/>
                    </a:cubicBezTo>
                    <a:cubicBezTo>
                      <a:pt x="389" y="291"/>
                      <a:pt x="397" y="310"/>
                      <a:pt x="411" y="323"/>
                    </a:cubicBezTo>
                    <a:cubicBezTo>
                      <a:pt x="397" y="355"/>
                      <a:pt x="363" y="373"/>
                      <a:pt x="327" y="378"/>
                    </a:cubicBezTo>
                    <a:cubicBezTo>
                      <a:pt x="353" y="398"/>
                      <a:pt x="378" y="402"/>
                      <a:pt x="398" y="395"/>
                    </a:cubicBezTo>
                    <a:cubicBezTo>
                      <a:pt x="407" y="392"/>
                      <a:pt x="415" y="387"/>
                      <a:pt x="422" y="381"/>
                    </a:cubicBezTo>
                    <a:cubicBezTo>
                      <a:pt x="426" y="376"/>
                      <a:pt x="431" y="371"/>
                      <a:pt x="434" y="365"/>
                    </a:cubicBezTo>
                    <a:close/>
                    <a:moveTo>
                      <a:pt x="43" y="395"/>
                    </a:moveTo>
                    <a:cubicBezTo>
                      <a:pt x="52" y="387"/>
                      <a:pt x="63" y="381"/>
                      <a:pt x="77" y="376"/>
                    </a:cubicBezTo>
                    <a:cubicBezTo>
                      <a:pt x="143" y="370"/>
                      <a:pt x="168" y="452"/>
                      <a:pt x="163" y="515"/>
                    </a:cubicBezTo>
                    <a:cubicBezTo>
                      <a:pt x="45" y="515"/>
                      <a:pt x="45" y="515"/>
                      <a:pt x="45" y="515"/>
                    </a:cubicBezTo>
                    <a:cubicBezTo>
                      <a:pt x="25" y="474"/>
                      <a:pt x="0" y="434"/>
                      <a:pt x="43" y="395"/>
                    </a:cubicBez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solidFill>
                    <a:schemeClr val="bg1"/>
                  </a:solidFill>
                </a:endParaRPr>
              </a:p>
            </p:txBody>
          </p:sp>
        </p:grpSp>
        <p:sp>
          <p:nvSpPr>
            <p:cNvPr id="22" name="Freeform 7"/>
            <p:cNvSpPr>
              <a:spLocks noEditPoints="1"/>
            </p:cNvSpPr>
            <p:nvPr/>
          </p:nvSpPr>
          <p:spPr bwMode="auto">
            <a:xfrm>
              <a:off x="2994868" y="3682509"/>
              <a:ext cx="1854298" cy="1938583"/>
            </a:xfrm>
            <a:custGeom>
              <a:avLst/>
              <a:gdLst>
                <a:gd name="T0" fmla="*/ 500 w 633"/>
                <a:gd name="T1" fmla="*/ 269 h 661"/>
                <a:gd name="T2" fmla="*/ 457 w 633"/>
                <a:gd name="T3" fmla="*/ 329 h 661"/>
                <a:gd name="T4" fmla="*/ 452 w 633"/>
                <a:gd name="T5" fmla="*/ 464 h 661"/>
                <a:gd name="T6" fmla="*/ 609 w 633"/>
                <a:gd name="T7" fmla="*/ 661 h 661"/>
                <a:gd name="T8" fmla="*/ 316 w 633"/>
                <a:gd name="T9" fmla="*/ 642 h 661"/>
                <a:gd name="T10" fmla="*/ 606 w 633"/>
                <a:gd name="T11" fmla="*/ 608 h 661"/>
                <a:gd name="T12" fmla="*/ 511 w 633"/>
                <a:gd name="T13" fmla="*/ 610 h 661"/>
                <a:gd name="T14" fmla="*/ 316 w 633"/>
                <a:gd name="T15" fmla="*/ 569 h 661"/>
                <a:gd name="T16" fmla="*/ 535 w 633"/>
                <a:gd name="T17" fmla="*/ 517 h 661"/>
                <a:gd name="T18" fmla="*/ 316 w 633"/>
                <a:gd name="T19" fmla="*/ 515 h 661"/>
                <a:gd name="T20" fmla="*/ 413 w 633"/>
                <a:gd name="T21" fmla="*/ 469 h 661"/>
                <a:gd name="T22" fmla="*/ 316 w 633"/>
                <a:gd name="T23" fmla="*/ 412 h 661"/>
                <a:gd name="T24" fmla="*/ 477 w 633"/>
                <a:gd name="T25" fmla="*/ 206 h 661"/>
                <a:gd name="T26" fmla="*/ 444 w 633"/>
                <a:gd name="T27" fmla="*/ 251 h 661"/>
                <a:gd name="T28" fmla="*/ 434 w 633"/>
                <a:gd name="T29" fmla="*/ 228 h 661"/>
                <a:gd name="T30" fmla="*/ 316 w 633"/>
                <a:gd name="T31" fmla="*/ 1 h 661"/>
                <a:gd name="T32" fmla="*/ 501 w 633"/>
                <a:gd name="T33" fmla="*/ 223 h 661"/>
                <a:gd name="T34" fmla="*/ 23 w 633"/>
                <a:gd name="T35" fmla="*/ 661 h 661"/>
                <a:gd name="T36" fmla="*/ 180 w 633"/>
                <a:gd name="T37" fmla="*/ 464 h 661"/>
                <a:gd name="T38" fmla="*/ 175 w 633"/>
                <a:gd name="T39" fmla="*/ 329 h 661"/>
                <a:gd name="T40" fmla="*/ 133 w 633"/>
                <a:gd name="T41" fmla="*/ 269 h 661"/>
                <a:gd name="T42" fmla="*/ 141 w 633"/>
                <a:gd name="T43" fmla="*/ 178 h 661"/>
                <a:gd name="T44" fmla="*/ 316 w 633"/>
                <a:gd name="T45" fmla="*/ 1 h 661"/>
                <a:gd name="T46" fmla="*/ 314 w 633"/>
                <a:gd name="T47" fmla="*/ 155 h 661"/>
                <a:gd name="T48" fmla="*/ 194 w 633"/>
                <a:gd name="T49" fmla="*/ 189 h 661"/>
                <a:gd name="T50" fmla="*/ 188 w 633"/>
                <a:gd name="T51" fmla="*/ 251 h 661"/>
                <a:gd name="T52" fmla="*/ 188 w 633"/>
                <a:gd name="T53" fmla="*/ 314 h 661"/>
                <a:gd name="T54" fmla="*/ 316 w 633"/>
                <a:gd name="T55" fmla="*/ 497 h 661"/>
                <a:gd name="T56" fmla="*/ 202 w 633"/>
                <a:gd name="T57" fmla="*/ 479 h 661"/>
                <a:gd name="T58" fmla="*/ 316 w 633"/>
                <a:gd name="T59" fmla="*/ 551 h 661"/>
                <a:gd name="T60" fmla="*/ 72 w 633"/>
                <a:gd name="T61" fmla="*/ 527 h 661"/>
                <a:gd name="T62" fmla="*/ 316 w 633"/>
                <a:gd name="T63" fmla="*/ 624 h 661"/>
                <a:gd name="T64" fmla="*/ 26 w 633"/>
                <a:gd name="T65" fmla="*/ 590 h 661"/>
                <a:gd name="T66" fmla="*/ 117 w 633"/>
                <a:gd name="T67" fmla="*/ 627 h 661"/>
                <a:gd name="T68" fmla="*/ 316 w 633"/>
                <a:gd name="T69" fmla="*/ 661 h 6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33" h="661">
                  <a:moveTo>
                    <a:pt x="501" y="223"/>
                  </a:moveTo>
                  <a:cubicBezTo>
                    <a:pt x="503" y="238"/>
                    <a:pt x="503" y="254"/>
                    <a:pt x="500" y="269"/>
                  </a:cubicBezTo>
                  <a:cubicBezTo>
                    <a:pt x="496" y="285"/>
                    <a:pt x="491" y="299"/>
                    <a:pt x="482" y="310"/>
                  </a:cubicBezTo>
                  <a:cubicBezTo>
                    <a:pt x="475" y="319"/>
                    <a:pt x="467" y="326"/>
                    <a:pt x="457" y="329"/>
                  </a:cubicBezTo>
                  <a:cubicBezTo>
                    <a:pt x="445" y="357"/>
                    <a:pt x="427" y="382"/>
                    <a:pt x="405" y="400"/>
                  </a:cubicBezTo>
                  <a:cubicBezTo>
                    <a:pt x="408" y="428"/>
                    <a:pt x="419" y="450"/>
                    <a:pt x="452" y="464"/>
                  </a:cubicBezTo>
                  <a:cubicBezTo>
                    <a:pt x="527" y="495"/>
                    <a:pt x="633" y="504"/>
                    <a:pt x="630" y="598"/>
                  </a:cubicBezTo>
                  <a:cubicBezTo>
                    <a:pt x="630" y="618"/>
                    <a:pt x="622" y="640"/>
                    <a:pt x="609" y="661"/>
                  </a:cubicBezTo>
                  <a:cubicBezTo>
                    <a:pt x="316" y="661"/>
                    <a:pt x="316" y="661"/>
                    <a:pt x="316" y="661"/>
                  </a:cubicBezTo>
                  <a:cubicBezTo>
                    <a:pt x="316" y="642"/>
                    <a:pt x="316" y="642"/>
                    <a:pt x="316" y="642"/>
                  </a:cubicBezTo>
                  <a:cubicBezTo>
                    <a:pt x="390" y="642"/>
                    <a:pt x="450" y="638"/>
                    <a:pt x="516" y="627"/>
                  </a:cubicBezTo>
                  <a:cubicBezTo>
                    <a:pt x="538" y="611"/>
                    <a:pt x="575" y="601"/>
                    <a:pt x="606" y="608"/>
                  </a:cubicBezTo>
                  <a:cubicBezTo>
                    <a:pt x="607" y="602"/>
                    <a:pt x="607" y="596"/>
                    <a:pt x="607" y="590"/>
                  </a:cubicBezTo>
                  <a:cubicBezTo>
                    <a:pt x="575" y="583"/>
                    <a:pt x="534" y="590"/>
                    <a:pt x="511" y="610"/>
                  </a:cubicBezTo>
                  <a:cubicBezTo>
                    <a:pt x="446" y="621"/>
                    <a:pt x="388" y="624"/>
                    <a:pt x="316" y="624"/>
                  </a:cubicBezTo>
                  <a:cubicBezTo>
                    <a:pt x="316" y="569"/>
                    <a:pt x="316" y="569"/>
                    <a:pt x="316" y="569"/>
                  </a:cubicBezTo>
                  <a:cubicBezTo>
                    <a:pt x="404" y="569"/>
                    <a:pt x="487" y="554"/>
                    <a:pt x="559" y="527"/>
                  </a:cubicBezTo>
                  <a:cubicBezTo>
                    <a:pt x="552" y="524"/>
                    <a:pt x="544" y="520"/>
                    <a:pt x="535" y="517"/>
                  </a:cubicBezTo>
                  <a:cubicBezTo>
                    <a:pt x="469" y="539"/>
                    <a:pt x="395" y="551"/>
                    <a:pt x="316" y="551"/>
                  </a:cubicBezTo>
                  <a:cubicBezTo>
                    <a:pt x="316" y="515"/>
                    <a:pt x="316" y="515"/>
                    <a:pt x="316" y="515"/>
                  </a:cubicBezTo>
                  <a:cubicBezTo>
                    <a:pt x="356" y="515"/>
                    <a:pt x="394" y="503"/>
                    <a:pt x="428" y="480"/>
                  </a:cubicBezTo>
                  <a:cubicBezTo>
                    <a:pt x="423" y="477"/>
                    <a:pt x="417" y="474"/>
                    <a:pt x="413" y="469"/>
                  </a:cubicBezTo>
                  <a:cubicBezTo>
                    <a:pt x="383" y="487"/>
                    <a:pt x="351" y="497"/>
                    <a:pt x="316" y="497"/>
                  </a:cubicBezTo>
                  <a:cubicBezTo>
                    <a:pt x="316" y="412"/>
                    <a:pt x="316" y="412"/>
                    <a:pt x="316" y="412"/>
                  </a:cubicBezTo>
                  <a:cubicBezTo>
                    <a:pt x="376" y="412"/>
                    <a:pt x="420" y="370"/>
                    <a:pt x="444" y="314"/>
                  </a:cubicBezTo>
                  <a:cubicBezTo>
                    <a:pt x="479" y="308"/>
                    <a:pt x="493" y="244"/>
                    <a:pt x="477" y="206"/>
                  </a:cubicBezTo>
                  <a:cubicBezTo>
                    <a:pt x="470" y="212"/>
                    <a:pt x="460" y="219"/>
                    <a:pt x="448" y="224"/>
                  </a:cubicBezTo>
                  <a:cubicBezTo>
                    <a:pt x="445" y="237"/>
                    <a:pt x="444" y="248"/>
                    <a:pt x="444" y="251"/>
                  </a:cubicBezTo>
                  <a:cubicBezTo>
                    <a:pt x="444" y="276"/>
                    <a:pt x="417" y="284"/>
                    <a:pt x="423" y="267"/>
                  </a:cubicBezTo>
                  <a:cubicBezTo>
                    <a:pt x="427" y="257"/>
                    <a:pt x="431" y="244"/>
                    <a:pt x="434" y="228"/>
                  </a:cubicBezTo>
                  <a:cubicBezTo>
                    <a:pt x="401" y="236"/>
                    <a:pt x="358" y="227"/>
                    <a:pt x="316" y="159"/>
                  </a:cubicBezTo>
                  <a:cubicBezTo>
                    <a:pt x="316" y="1"/>
                    <a:pt x="316" y="1"/>
                    <a:pt x="316" y="1"/>
                  </a:cubicBezTo>
                  <a:cubicBezTo>
                    <a:pt x="392" y="0"/>
                    <a:pt x="467" y="66"/>
                    <a:pt x="487" y="154"/>
                  </a:cubicBezTo>
                  <a:cubicBezTo>
                    <a:pt x="490" y="170"/>
                    <a:pt x="498" y="208"/>
                    <a:pt x="501" y="223"/>
                  </a:cubicBezTo>
                  <a:close/>
                  <a:moveTo>
                    <a:pt x="316" y="661"/>
                  </a:moveTo>
                  <a:cubicBezTo>
                    <a:pt x="23" y="661"/>
                    <a:pt x="23" y="661"/>
                    <a:pt x="23" y="661"/>
                  </a:cubicBezTo>
                  <a:cubicBezTo>
                    <a:pt x="11" y="640"/>
                    <a:pt x="2" y="618"/>
                    <a:pt x="2" y="598"/>
                  </a:cubicBezTo>
                  <a:cubicBezTo>
                    <a:pt x="0" y="504"/>
                    <a:pt x="105" y="495"/>
                    <a:pt x="180" y="464"/>
                  </a:cubicBezTo>
                  <a:cubicBezTo>
                    <a:pt x="213" y="450"/>
                    <a:pt x="225" y="428"/>
                    <a:pt x="228" y="400"/>
                  </a:cubicBezTo>
                  <a:cubicBezTo>
                    <a:pt x="205" y="382"/>
                    <a:pt x="188" y="357"/>
                    <a:pt x="175" y="329"/>
                  </a:cubicBezTo>
                  <a:cubicBezTo>
                    <a:pt x="165" y="326"/>
                    <a:pt x="157" y="319"/>
                    <a:pt x="150" y="310"/>
                  </a:cubicBezTo>
                  <a:cubicBezTo>
                    <a:pt x="142" y="299"/>
                    <a:pt x="136" y="285"/>
                    <a:pt x="133" y="269"/>
                  </a:cubicBezTo>
                  <a:cubicBezTo>
                    <a:pt x="130" y="254"/>
                    <a:pt x="129" y="238"/>
                    <a:pt x="131" y="223"/>
                  </a:cubicBezTo>
                  <a:cubicBezTo>
                    <a:pt x="134" y="206"/>
                    <a:pt x="138" y="198"/>
                    <a:pt x="141" y="178"/>
                  </a:cubicBezTo>
                  <a:cubicBezTo>
                    <a:pt x="148" y="113"/>
                    <a:pt x="175" y="37"/>
                    <a:pt x="242" y="26"/>
                  </a:cubicBezTo>
                  <a:cubicBezTo>
                    <a:pt x="265" y="9"/>
                    <a:pt x="291" y="1"/>
                    <a:pt x="316" y="1"/>
                  </a:cubicBezTo>
                  <a:cubicBezTo>
                    <a:pt x="316" y="159"/>
                    <a:pt x="316" y="159"/>
                    <a:pt x="316" y="159"/>
                  </a:cubicBezTo>
                  <a:cubicBezTo>
                    <a:pt x="314" y="155"/>
                    <a:pt x="314" y="155"/>
                    <a:pt x="314" y="155"/>
                  </a:cubicBezTo>
                  <a:cubicBezTo>
                    <a:pt x="296" y="124"/>
                    <a:pt x="240" y="68"/>
                    <a:pt x="210" y="120"/>
                  </a:cubicBezTo>
                  <a:cubicBezTo>
                    <a:pt x="199" y="141"/>
                    <a:pt x="194" y="166"/>
                    <a:pt x="194" y="189"/>
                  </a:cubicBezTo>
                  <a:cubicBezTo>
                    <a:pt x="195" y="223"/>
                    <a:pt x="203" y="250"/>
                    <a:pt x="209" y="267"/>
                  </a:cubicBezTo>
                  <a:cubicBezTo>
                    <a:pt x="215" y="284"/>
                    <a:pt x="188" y="276"/>
                    <a:pt x="188" y="251"/>
                  </a:cubicBezTo>
                  <a:cubicBezTo>
                    <a:pt x="188" y="221"/>
                    <a:pt x="169" y="152"/>
                    <a:pt x="152" y="217"/>
                  </a:cubicBezTo>
                  <a:cubicBezTo>
                    <a:pt x="142" y="255"/>
                    <a:pt x="157" y="308"/>
                    <a:pt x="188" y="314"/>
                  </a:cubicBezTo>
                  <a:cubicBezTo>
                    <a:pt x="212" y="370"/>
                    <a:pt x="256" y="412"/>
                    <a:pt x="316" y="412"/>
                  </a:cubicBezTo>
                  <a:cubicBezTo>
                    <a:pt x="316" y="497"/>
                    <a:pt x="316" y="497"/>
                    <a:pt x="316" y="497"/>
                  </a:cubicBezTo>
                  <a:cubicBezTo>
                    <a:pt x="281" y="497"/>
                    <a:pt x="248" y="487"/>
                    <a:pt x="218" y="468"/>
                  </a:cubicBezTo>
                  <a:cubicBezTo>
                    <a:pt x="213" y="473"/>
                    <a:pt x="208" y="476"/>
                    <a:pt x="202" y="479"/>
                  </a:cubicBezTo>
                  <a:cubicBezTo>
                    <a:pt x="237" y="502"/>
                    <a:pt x="275" y="515"/>
                    <a:pt x="316" y="515"/>
                  </a:cubicBezTo>
                  <a:cubicBezTo>
                    <a:pt x="316" y="551"/>
                    <a:pt x="316" y="551"/>
                    <a:pt x="316" y="551"/>
                  </a:cubicBezTo>
                  <a:cubicBezTo>
                    <a:pt x="237" y="551"/>
                    <a:pt x="162" y="538"/>
                    <a:pt x="95" y="516"/>
                  </a:cubicBezTo>
                  <a:cubicBezTo>
                    <a:pt x="87" y="520"/>
                    <a:pt x="79" y="523"/>
                    <a:pt x="72" y="527"/>
                  </a:cubicBezTo>
                  <a:cubicBezTo>
                    <a:pt x="145" y="554"/>
                    <a:pt x="228" y="569"/>
                    <a:pt x="316" y="569"/>
                  </a:cubicBezTo>
                  <a:cubicBezTo>
                    <a:pt x="316" y="624"/>
                    <a:pt x="316" y="624"/>
                    <a:pt x="316" y="624"/>
                  </a:cubicBezTo>
                  <a:cubicBezTo>
                    <a:pt x="248" y="624"/>
                    <a:pt x="181" y="619"/>
                    <a:pt x="119" y="609"/>
                  </a:cubicBezTo>
                  <a:cubicBezTo>
                    <a:pt x="84" y="589"/>
                    <a:pt x="51" y="579"/>
                    <a:pt x="26" y="590"/>
                  </a:cubicBezTo>
                  <a:cubicBezTo>
                    <a:pt x="25" y="596"/>
                    <a:pt x="25" y="602"/>
                    <a:pt x="27" y="608"/>
                  </a:cubicBezTo>
                  <a:cubicBezTo>
                    <a:pt x="54" y="598"/>
                    <a:pt x="85" y="608"/>
                    <a:pt x="117" y="627"/>
                  </a:cubicBezTo>
                  <a:cubicBezTo>
                    <a:pt x="180" y="637"/>
                    <a:pt x="247" y="642"/>
                    <a:pt x="316" y="642"/>
                  </a:cubicBezTo>
                  <a:lnTo>
                    <a:pt x="316" y="661"/>
                  </a:lnTo>
                  <a:close/>
                </a:path>
              </a:pathLst>
            </a:custGeom>
            <a:solidFill>
              <a:schemeClr val="accent1">
                <a:lumMod val="40000"/>
                <a:lumOff val="60000"/>
              </a:schemeClr>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7" name="Freeform 5"/>
            <p:cNvSpPr>
              <a:spLocks noEditPoints="1"/>
            </p:cNvSpPr>
            <p:nvPr/>
          </p:nvSpPr>
          <p:spPr bwMode="auto">
            <a:xfrm>
              <a:off x="8651761" y="4364659"/>
              <a:ext cx="1180673" cy="1237745"/>
            </a:xfrm>
            <a:custGeom>
              <a:avLst/>
              <a:gdLst>
                <a:gd name="T0" fmla="*/ 442 w 633"/>
                <a:gd name="T1" fmla="*/ 283 h 666"/>
                <a:gd name="T2" fmla="*/ 445 w 633"/>
                <a:gd name="T3" fmla="*/ 496 h 666"/>
                <a:gd name="T4" fmla="*/ 446 w 633"/>
                <a:gd name="T5" fmla="*/ 490 h 666"/>
                <a:gd name="T6" fmla="*/ 442 w 633"/>
                <a:gd name="T7" fmla="*/ 363 h 666"/>
                <a:gd name="T8" fmla="*/ 438 w 633"/>
                <a:gd name="T9" fmla="*/ 490 h 666"/>
                <a:gd name="T10" fmla="*/ 438 w 633"/>
                <a:gd name="T11" fmla="*/ 495 h 666"/>
                <a:gd name="T12" fmla="*/ 437 w 633"/>
                <a:gd name="T13" fmla="*/ 525 h 666"/>
                <a:gd name="T14" fmla="*/ 434 w 633"/>
                <a:gd name="T15" fmla="*/ 173 h 666"/>
                <a:gd name="T16" fmla="*/ 432 w 633"/>
                <a:gd name="T17" fmla="*/ 518 h 666"/>
                <a:gd name="T18" fmla="*/ 429 w 633"/>
                <a:gd name="T19" fmla="*/ 525 h 666"/>
                <a:gd name="T20" fmla="*/ 426 w 633"/>
                <a:gd name="T21" fmla="*/ 553 h 666"/>
                <a:gd name="T22" fmla="*/ 422 w 633"/>
                <a:gd name="T23" fmla="*/ 34 h 666"/>
                <a:gd name="T24" fmla="*/ 421 w 633"/>
                <a:gd name="T25" fmla="*/ 546 h 666"/>
                <a:gd name="T26" fmla="*/ 418 w 633"/>
                <a:gd name="T27" fmla="*/ 559 h 666"/>
                <a:gd name="T28" fmla="*/ 412 w 633"/>
                <a:gd name="T29" fmla="*/ 580 h 666"/>
                <a:gd name="T30" fmla="*/ 408 w 633"/>
                <a:gd name="T31" fmla="*/ 119 h 666"/>
                <a:gd name="T32" fmla="*/ 408 w 633"/>
                <a:gd name="T33" fmla="*/ 403 h 666"/>
                <a:gd name="T34" fmla="*/ 396 w 633"/>
                <a:gd name="T35" fmla="*/ 606 h 666"/>
                <a:gd name="T36" fmla="*/ 404 w 633"/>
                <a:gd name="T37" fmla="*/ 579 h 666"/>
                <a:gd name="T38" fmla="*/ 372 w 633"/>
                <a:gd name="T39" fmla="*/ 666 h 666"/>
                <a:gd name="T40" fmla="*/ 373 w 633"/>
                <a:gd name="T41" fmla="*/ 624 h 666"/>
                <a:gd name="T42" fmla="*/ 387 w 633"/>
                <a:gd name="T43" fmla="*/ 605 h 666"/>
                <a:gd name="T44" fmla="*/ 391 w 633"/>
                <a:gd name="T45" fmla="*/ 391 h 666"/>
                <a:gd name="T46" fmla="*/ 350 w 633"/>
                <a:gd name="T47" fmla="*/ 656 h 666"/>
                <a:gd name="T48" fmla="*/ 351 w 633"/>
                <a:gd name="T49" fmla="*/ 646 h 666"/>
                <a:gd name="T50" fmla="*/ 368 w 633"/>
                <a:gd name="T51" fmla="*/ 629 h 666"/>
                <a:gd name="T52" fmla="*/ 372 w 633"/>
                <a:gd name="T53" fmla="*/ 426 h 666"/>
                <a:gd name="T54" fmla="*/ 350 w 633"/>
                <a:gd name="T55" fmla="*/ 114 h 666"/>
                <a:gd name="T56" fmla="*/ 283 w 633"/>
                <a:gd name="T57" fmla="*/ 657 h 666"/>
                <a:gd name="T58" fmla="*/ 282 w 633"/>
                <a:gd name="T59" fmla="*/ 596 h 666"/>
                <a:gd name="T60" fmla="*/ 345 w 633"/>
                <a:gd name="T61" fmla="*/ 651 h 666"/>
                <a:gd name="T62" fmla="*/ 350 w 633"/>
                <a:gd name="T63" fmla="*/ 413 h 666"/>
                <a:gd name="T64" fmla="*/ 282 w 633"/>
                <a:gd name="T65" fmla="*/ 11 h 666"/>
                <a:gd name="T66" fmla="*/ 264 w 633"/>
                <a:gd name="T67" fmla="*/ 629 h 666"/>
                <a:gd name="T68" fmla="*/ 281 w 633"/>
                <a:gd name="T69" fmla="*/ 646 h 666"/>
                <a:gd name="T70" fmla="*/ 282 w 633"/>
                <a:gd name="T71" fmla="*/ 666 h 666"/>
                <a:gd name="T72" fmla="*/ 241 w 633"/>
                <a:gd name="T73" fmla="*/ 25 h 666"/>
                <a:gd name="T74" fmla="*/ 246 w 633"/>
                <a:gd name="T75" fmla="*/ 606 h 666"/>
                <a:gd name="T76" fmla="*/ 254 w 633"/>
                <a:gd name="T77" fmla="*/ 629 h 666"/>
                <a:gd name="T78" fmla="*/ 260 w 633"/>
                <a:gd name="T79" fmla="*/ 666 h 666"/>
                <a:gd name="T80" fmla="*/ 241 w 633"/>
                <a:gd name="T81" fmla="*/ 438 h 666"/>
                <a:gd name="T82" fmla="*/ 230 w 633"/>
                <a:gd name="T83" fmla="*/ 581 h 666"/>
                <a:gd name="T84" fmla="*/ 241 w 633"/>
                <a:gd name="T85" fmla="*/ 527 h 666"/>
                <a:gd name="T86" fmla="*/ 240 w 633"/>
                <a:gd name="T87" fmla="*/ 611 h 666"/>
                <a:gd name="T88" fmla="*/ 220 w 633"/>
                <a:gd name="T89" fmla="*/ 580 h 666"/>
                <a:gd name="T90" fmla="*/ 212 w 633"/>
                <a:gd name="T91" fmla="*/ 559 h 666"/>
                <a:gd name="T92" fmla="*/ 210 w 633"/>
                <a:gd name="T93" fmla="*/ 545 h 666"/>
                <a:gd name="T94" fmla="*/ 199 w 633"/>
                <a:gd name="T95" fmla="*/ 459 h 666"/>
                <a:gd name="T96" fmla="*/ 208 w 633"/>
                <a:gd name="T97" fmla="*/ 556 h 666"/>
                <a:gd name="T98" fmla="*/ 203 w 633"/>
                <a:gd name="T99" fmla="*/ 523 h 666"/>
                <a:gd name="T100" fmla="*/ 199 w 633"/>
                <a:gd name="T101" fmla="*/ 375 h 666"/>
                <a:gd name="T102" fmla="*/ 209 w 633"/>
                <a:gd name="T103" fmla="*/ 287 h 666"/>
                <a:gd name="T104" fmla="*/ 195 w 633"/>
                <a:gd name="T105" fmla="*/ 524 h 666"/>
                <a:gd name="T106" fmla="*/ 195 w 633"/>
                <a:gd name="T107" fmla="*/ 496 h 666"/>
                <a:gd name="T108" fmla="*/ 194 w 633"/>
                <a:gd name="T109" fmla="*/ 490 h 666"/>
                <a:gd name="T110" fmla="*/ 199 w 633"/>
                <a:gd name="T111" fmla="*/ 375 h 666"/>
                <a:gd name="T112" fmla="*/ 191 w 633"/>
                <a:gd name="T113" fmla="*/ 485 h 666"/>
                <a:gd name="T114" fmla="*/ 187 w 633"/>
                <a:gd name="T115" fmla="*/ 494 h 666"/>
                <a:gd name="T116" fmla="*/ 175 w 633"/>
                <a:gd name="T117" fmla="*/ 334 h 6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33" h="666">
                  <a:moveTo>
                    <a:pt x="442" y="55"/>
                  </a:moveTo>
                  <a:cubicBezTo>
                    <a:pt x="476" y="98"/>
                    <a:pt x="489" y="156"/>
                    <a:pt x="484" y="188"/>
                  </a:cubicBezTo>
                  <a:cubicBezTo>
                    <a:pt x="493" y="199"/>
                    <a:pt x="498" y="213"/>
                    <a:pt x="501" y="228"/>
                  </a:cubicBezTo>
                  <a:cubicBezTo>
                    <a:pt x="503" y="243"/>
                    <a:pt x="503" y="259"/>
                    <a:pt x="500" y="274"/>
                  </a:cubicBezTo>
                  <a:cubicBezTo>
                    <a:pt x="496" y="290"/>
                    <a:pt x="491" y="304"/>
                    <a:pt x="482" y="315"/>
                  </a:cubicBezTo>
                  <a:cubicBezTo>
                    <a:pt x="476" y="324"/>
                    <a:pt x="467" y="331"/>
                    <a:pt x="458" y="334"/>
                  </a:cubicBezTo>
                  <a:cubicBezTo>
                    <a:pt x="453" y="344"/>
                    <a:pt x="448" y="354"/>
                    <a:pt x="442" y="363"/>
                  </a:cubicBezTo>
                  <a:cubicBezTo>
                    <a:pt x="442" y="324"/>
                    <a:pt x="442" y="324"/>
                    <a:pt x="442" y="324"/>
                  </a:cubicBezTo>
                  <a:cubicBezTo>
                    <a:pt x="442" y="322"/>
                    <a:pt x="443" y="321"/>
                    <a:pt x="444" y="319"/>
                  </a:cubicBezTo>
                  <a:cubicBezTo>
                    <a:pt x="469" y="314"/>
                    <a:pt x="484" y="280"/>
                    <a:pt x="483" y="247"/>
                  </a:cubicBezTo>
                  <a:cubicBezTo>
                    <a:pt x="483" y="174"/>
                    <a:pt x="445" y="212"/>
                    <a:pt x="444" y="271"/>
                  </a:cubicBezTo>
                  <a:cubicBezTo>
                    <a:pt x="444" y="275"/>
                    <a:pt x="443" y="280"/>
                    <a:pt x="442" y="283"/>
                  </a:cubicBezTo>
                  <a:cubicBezTo>
                    <a:pt x="442" y="55"/>
                    <a:pt x="442" y="55"/>
                    <a:pt x="442" y="55"/>
                  </a:cubicBezTo>
                  <a:close/>
                  <a:moveTo>
                    <a:pt x="442" y="464"/>
                  </a:moveTo>
                  <a:cubicBezTo>
                    <a:pt x="445" y="466"/>
                    <a:pt x="449" y="468"/>
                    <a:pt x="452" y="469"/>
                  </a:cubicBezTo>
                  <a:cubicBezTo>
                    <a:pt x="527" y="501"/>
                    <a:pt x="633" y="509"/>
                    <a:pt x="630" y="603"/>
                  </a:cubicBezTo>
                  <a:cubicBezTo>
                    <a:pt x="630" y="623"/>
                    <a:pt x="622" y="645"/>
                    <a:pt x="609" y="666"/>
                  </a:cubicBezTo>
                  <a:cubicBezTo>
                    <a:pt x="442" y="666"/>
                    <a:pt x="442" y="666"/>
                    <a:pt x="442" y="666"/>
                  </a:cubicBezTo>
                  <a:cubicBezTo>
                    <a:pt x="442" y="500"/>
                    <a:pt x="442" y="500"/>
                    <a:pt x="442" y="500"/>
                  </a:cubicBezTo>
                  <a:cubicBezTo>
                    <a:pt x="443" y="500"/>
                    <a:pt x="444" y="500"/>
                    <a:pt x="444" y="498"/>
                  </a:cubicBezTo>
                  <a:cubicBezTo>
                    <a:pt x="445" y="498"/>
                    <a:pt x="445" y="498"/>
                    <a:pt x="445" y="497"/>
                  </a:cubicBezTo>
                  <a:cubicBezTo>
                    <a:pt x="445" y="497"/>
                    <a:pt x="445" y="497"/>
                    <a:pt x="445" y="497"/>
                  </a:cubicBezTo>
                  <a:cubicBezTo>
                    <a:pt x="445" y="496"/>
                    <a:pt x="445" y="496"/>
                    <a:pt x="445" y="496"/>
                  </a:cubicBezTo>
                  <a:cubicBezTo>
                    <a:pt x="445" y="496"/>
                    <a:pt x="445" y="496"/>
                    <a:pt x="445" y="496"/>
                  </a:cubicBezTo>
                  <a:cubicBezTo>
                    <a:pt x="445" y="495"/>
                    <a:pt x="445" y="495"/>
                    <a:pt x="445" y="495"/>
                  </a:cubicBezTo>
                  <a:cubicBezTo>
                    <a:pt x="445" y="495"/>
                    <a:pt x="445" y="495"/>
                    <a:pt x="445" y="495"/>
                  </a:cubicBezTo>
                  <a:cubicBezTo>
                    <a:pt x="445" y="494"/>
                    <a:pt x="445" y="494"/>
                    <a:pt x="445" y="494"/>
                  </a:cubicBezTo>
                  <a:cubicBezTo>
                    <a:pt x="445" y="494"/>
                    <a:pt x="445" y="494"/>
                    <a:pt x="445" y="494"/>
                  </a:cubicBezTo>
                  <a:cubicBezTo>
                    <a:pt x="445" y="493"/>
                    <a:pt x="445" y="493"/>
                    <a:pt x="445" y="493"/>
                  </a:cubicBezTo>
                  <a:cubicBezTo>
                    <a:pt x="446" y="493"/>
                    <a:pt x="446" y="493"/>
                    <a:pt x="446" y="493"/>
                  </a:cubicBezTo>
                  <a:cubicBezTo>
                    <a:pt x="446" y="492"/>
                    <a:pt x="446" y="492"/>
                    <a:pt x="446" y="492"/>
                  </a:cubicBezTo>
                  <a:cubicBezTo>
                    <a:pt x="446" y="492"/>
                    <a:pt x="446" y="492"/>
                    <a:pt x="446" y="492"/>
                  </a:cubicBezTo>
                  <a:cubicBezTo>
                    <a:pt x="446" y="491"/>
                    <a:pt x="446" y="491"/>
                    <a:pt x="446" y="491"/>
                  </a:cubicBezTo>
                  <a:cubicBezTo>
                    <a:pt x="446" y="491"/>
                    <a:pt x="446" y="491"/>
                    <a:pt x="446" y="491"/>
                  </a:cubicBezTo>
                  <a:cubicBezTo>
                    <a:pt x="446" y="490"/>
                    <a:pt x="446" y="490"/>
                    <a:pt x="446" y="490"/>
                  </a:cubicBezTo>
                  <a:cubicBezTo>
                    <a:pt x="446" y="490"/>
                    <a:pt x="446" y="490"/>
                    <a:pt x="446" y="490"/>
                  </a:cubicBezTo>
                  <a:cubicBezTo>
                    <a:pt x="446" y="489"/>
                    <a:pt x="446" y="489"/>
                    <a:pt x="446" y="489"/>
                  </a:cubicBezTo>
                  <a:cubicBezTo>
                    <a:pt x="446" y="489"/>
                    <a:pt x="446" y="489"/>
                    <a:pt x="446" y="489"/>
                  </a:cubicBezTo>
                  <a:cubicBezTo>
                    <a:pt x="446" y="486"/>
                    <a:pt x="444" y="484"/>
                    <a:pt x="442" y="485"/>
                  </a:cubicBezTo>
                  <a:lnTo>
                    <a:pt x="442" y="464"/>
                  </a:lnTo>
                  <a:close/>
                  <a:moveTo>
                    <a:pt x="434" y="45"/>
                  </a:moveTo>
                  <a:cubicBezTo>
                    <a:pt x="436" y="48"/>
                    <a:pt x="439" y="51"/>
                    <a:pt x="442" y="55"/>
                  </a:cubicBezTo>
                  <a:cubicBezTo>
                    <a:pt x="442" y="283"/>
                    <a:pt x="442" y="283"/>
                    <a:pt x="442" y="283"/>
                  </a:cubicBezTo>
                  <a:cubicBezTo>
                    <a:pt x="440" y="288"/>
                    <a:pt x="437" y="291"/>
                    <a:pt x="434" y="293"/>
                  </a:cubicBezTo>
                  <a:cubicBezTo>
                    <a:pt x="434" y="253"/>
                    <a:pt x="434" y="253"/>
                    <a:pt x="434" y="253"/>
                  </a:cubicBezTo>
                  <a:cubicBezTo>
                    <a:pt x="441" y="224"/>
                    <a:pt x="441" y="198"/>
                    <a:pt x="434" y="173"/>
                  </a:cubicBezTo>
                  <a:cubicBezTo>
                    <a:pt x="434" y="45"/>
                    <a:pt x="434" y="45"/>
                    <a:pt x="434" y="45"/>
                  </a:cubicBezTo>
                  <a:close/>
                  <a:moveTo>
                    <a:pt x="442" y="363"/>
                  </a:moveTo>
                  <a:cubicBezTo>
                    <a:pt x="439" y="367"/>
                    <a:pt x="436" y="371"/>
                    <a:pt x="434" y="375"/>
                  </a:cubicBezTo>
                  <a:cubicBezTo>
                    <a:pt x="434" y="340"/>
                    <a:pt x="434" y="340"/>
                    <a:pt x="434" y="340"/>
                  </a:cubicBezTo>
                  <a:cubicBezTo>
                    <a:pt x="437" y="335"/>
                    <a:pt x="439" y="330"/>
                    <a:pt x="442" y="324"/>
                  </a:cubicBezTo>
                  <a:cubicBezTo>
                    <a:pt x="442" y="363"/>
                    <a:pt x="442" y="363"/>
                    <a:pt x="442" y="363"/>
                  </a:cubicBezTo>
                  <a:close/>
                  <a:moveTo>
                    <a:pt x="434" y="459"/>
                  </a:moveTo>
                  <a:cubicBezTo>
                    <a:pt x="436" y="461"/>
                    <a:pt x="439" y="462"/>
                    <a:pt x="442" y="464"/>
                  </a:cubicBezTo>
                  <a:cubicBezTo>
                    <a:pt x="442" y="485"/>
                    <a:pt x="442" y="485"/>
                    <a:pt x="442" y="485"/>
                  </a:cubicBezTo>
                  <a:cubicBezTo>
                    <a:pt x="440" y="485"/>
                    <a:pt x="439" y="486"/>
                    <a:pt x="439" y="488"/>
                  </a:cubicBezTo>
                  <a:cubicBezTo>
                    <a:pt x="439" y="488"/>
                    <a:pt x="439" y="488"/>
                    <a:pt x="439" y="488"/>
                  </a:cubicBezTo>
                  <a:cubicBezTo>
                    <a:pt x="438" y="489"/>
                    <a:pt x="438" y="489"/>
                    <a:pt x="438" y="489"/>
                  </a:cubicBezTo>
                  <a:cubicBezTo>
                    <a:pt x="438" y="489"/>
                    <a:pt x="438" y="489"/>
                    <a:pt x="438" y="489"/>
                  </a:cubicBezTo>
                  <a:cubicBezTo>
                    <a:pt x="438" y="490"/>
                    <a:pt x="438" y="490"/>
                    <a:pt x="438" y="490"/>
                  </a:cubicBezTo>
                  <a:cubicBezTo>
                    <a:pt x="438" y="490"/>
                    <a:pt x="438" y="490"/>
                    <a:pt x="438" y="490"/>
                  </a:cubicBezTo>
                  <a:cubicBezTo>
                    <a:pt x="438" y="490"/>
                    <a:pt x="438" y="490"/>
                    <a:pt x="438" y="490"/>
                  </a:cubicBezTo>
                  <a:cubicBezTo>
                    <a:pt x="438" y="491"/>
                    <a:pt x="438" y="491"/>
                    <a:pt x="438" y="491"/>
                  </a:cubicBezTo>
                  <a:cubicBezTo>
                    <a:pt x="438" y="491"/>
                    <a:pt x="438" y="491"/>
                    <a:pt x="438" y="491"/>
                  </a:cubicBezTo>
                  <a:cubicBezTo>
                    <a:pt x="438" y="492"/>
                    <a:pt x="438" y="492"/>
                    <a:pt x="438" y="492"/>
                  </a:cubicBezTo>
                  <a:cubicBezTo>
                    <a:pt x="438" y="492"/>
                    <a:pt x="438" y="492"/>
                    <a:pt x="438" y="492"/>
                  </a:cubicBezTo>
                  <a:cubicBezTo>
                    <a:pt x="438" y="493"/>
                    <a:pt x="438" y="493"/>
                    <a:pt x="438" y="493"/>
                  </a:cubicBezTo>
                  <a:cubicBezTo>
                    <a:pt x="438" y="493"/>
                    <a:pt x="438" y="493"/>
                    <a:pt x="438" y="493"/>
                  </a:cubicBezTo>
                  <a:cubicBezTo>
                    <a:pt x="438" y="494"/>
                    <a:pt x="438" y="494"/>
                    <a:pt x="438" y="494"/>
                  </a:cubicBezTo>
                  <a:cubicBezTo>
                    <a:pt x="438" y="494"/>
                    <a:pt x="438" y="494"/>
                    <a:pt x="438" y="494"/>
                  </a:cubicBezTo>
                  <a:cubicBezTo>
                    <a:pt x="438" y="495"/>
                    <a:pt x="438" y="495"/>
                    <a:pt x="438" y="495"/>
                  </a:cubicBezTo>
                  <a:cubicBezTo>
                    <a:pt x="438" y="495"/>
                    <a:pt x="438" y="495"/>
                    <a:pt x="438" y="495"/>
                  </a:cubicBezTo>
                  <a:cubicBezTo>
                    <a:pt x="438" y="496"/>
                    <a:pt x="438" y="496"/>
                    <a:pt x="438" y="496"/>
                  </a:cubicBezTo>
                  <a:cubicBezTo>
                    <a:pt x="437" y="496"/>
                    <a:pt x="437" y="496"/>
                    <a:pt x="437" y="496"/>
                  </a:cubicBezTo>
                  <a:cubicBezTo>
                    <a:pt x="437" y="499"/>
                    <a:pt x="439" y="501"/>
                    <a:pt x="442" y="500"/>
                  </a:cubicBezTo>
                  <a:cubicBezTo>
                    <a:pt x="442" y="666"/>
                    <a:pt x="442" y="666"/>
                    <a:pt x="442" y="666"/>
                  </a:cubicBezTo>
                  <a:cubicBezTo>
                    <a:pt x="434" y="666"/>
                    <a:pt x="434" y="666"/>
                    <a:pt x="434" y="666"/>
                  </a:cubicBezTo>
                  <a:cubicBezTo>
                    <a:pt x="434" y="530"/>
                    <a:pt x="434" y="530"/>
                    <a:pt x="434" y="530"/>
                  </a:cubicBezTo>
                  <a:cubicBezTo>
                    <a:pt x="435" y="530"/>
                    <a:pt x="435" y="529"/>
                    <a:pt x="436" y="528"/>
                  </a:cubicBezTo>
                  <a:cubicBezTo>
                    <a:pt x="436" y="528"/>
                    <a:pt x="436" y="528"/>
                    <a:pt x="436" y="528"/>
                  </a:cubicBezTo>
                  <a:cubicBezTo>
                    <a:pt x="436" y="527"/>
                    <a:pt x="436" y="527"/>
                    <a:pt x="436" y="527"/>
                  </a:cubicBezTo>
                  <a:cubicBezTo>
                    <a:pt x="436" y="527"/>
                    <a:pt x="436" y="527"/>
                    <a:pt x="436" y="527"/>
                  </a:cubicBezTo>
                  <a:cubicBezTo>
                    <a:pt x="437" y="526"/>
                    <a:pt x="437" y="526"/>
                    <a:pt x="437" y="526"/>
                  </a:cubicBezTo>
                  <a:cubicBezTo>
                    <a:pt x="437" y="525"/>
                    <a:pt x="437" y="525"/>
                    <a:pt x="437" y="525"/>
                  </a:cubicBezTo>
                  <a:cubicBezTo>
                    <a:pt x="437" y="524"/>
                    <a:pt x="437" y="524"/>
                    <a:pt x="437" y="524"/>
                  </a:cubicBezTo>
                  <a:cubicBezTo>
                    <a:pt x="437" y="524"/>
                    <a:pt x="437" y="524"/>
                    <a:pt x="437" y="524"/>
                  </a:cubicBezTo>
                  <a:cubicBezTo>
                    <a:pt x="438" y="523"/>
                    <a:pt x="438" y="523"/>
                    <a:pt x="438" y="523"/>
                  </a:cubicBezTo>
                  <a:cubicBezTo>
                    <a:pt x="438" y="522"/>
                    <a:pt x="438" y="522"/>
                    <a:pt x="438" y="522"/>
                  </a:cubicBezTo>
                  <a:cubicBezTo>
                    <a:pt x="438" y="522"/>
                    <a:pt x="438" y="522"/>
                    <a:pt x="438" y="522"/>
                  </a:cubicBezTo>
                  <a:cubicBezTo>
                    <a:pt x="438" y="521"/>
                    <a:pt x="438" y="521"/>
                    <a:pt x="438" y="521"/>
                  </a:cubicBezTo>
                  <a:cubicBezTo>
                    <a:pt x="439" y="520"/>
                    <a:pt x="439" y="520"/>
                    <a:pt x="439" y="520"/>
                  </a:cubicBezTo>
                  <a:cubicBezTo>
                    <a:pt x="440" y="517"/>
                    <a:pt x="436" y="514"/>
                    <a:pt x="434" y="515"/>
                  </a:cubicBezTo>
                  <a:lnTo>
                    <a:pt x="434" y="459"/>
                  </a:lnTo>
                  <a:close/>
                  <a:moveTo>
                    <a:pt x="422" y="34"/>
                  </a:moveTo>
                  <a:cubicBezTo>
                    <a:pt x="426" y="37"/>
                    <a:pt x="430" y="41"/>
                    <a:pt x="434" y="45"/>
                  </a:cubicBezTo>
                  <a:cubicBezTo>
                    <a:pt x="434" y="173"/>
                    <a:pt x="434" y="173"/>
                    <a:pt x="434" y="173"/>
                  </a:cubicBezTo>
                  <a:cubicBezTo>
                    <a:pt x="431" y="163"/>
                    <a:pt x="427" y="153"/>
                    <a:pt x="422" y="143"/>
                  </a:cubicBezTo>
                  <a:cubicBezTo>
                    <a:pt x="422" y="34"/>
                    <a:pt x="422" y="34"/>
                    <a:pt x="422" y="34"/>
                  </a:cubicBezTo>
                  <a:close/>
                  <a:moveTo>
                    <a:pt x="434" y="375"/>
                  </a:moveTo>
                  <a:cubicBezTo>
                    <a:pt x="430" y="380"/>
                    <a:pt x="426" y="384"/>
                    <a:pt x="422" y="389"/>
                  </a:cubicBezTo>
                  <a:cubicBezTo>
                    <a:pt x="422" y="359"/>
                    <a:pt x="422" y="359"/>
                    <a:pt x="422" y="359"/>
                  </a:cubicBezTo>
                  <a:cubicBezTo>
                    <a:pt x="426" y="353"/>
                    <a:pt x="430" y="346"/>
                    <a:pt x="434" y="340"/>
                  </a:cubicBezTo>
                  <a:cubicBezTo>
                    <a:pt x="434" y="375"/>
                    <a:pt x="434" y="375"/>
                    <a:pt x="434" y="375"/>
                  </a:cubicBezTo>
                  <a:close/>
                  <a:moveTo>
                    <a:pt x="422" y="448"/>
                  </a:moveTo>
                  <a:cubicBezTo>
                    <a:pt x="425" y="452"/>
                    <a:pt x="429" y="456"/>
                    <a:pt x="434" y="459"/>
                  </a:cubicBezTo>
                  <a:cubicBezTo>
                    <a:pt x="434" y="515"/>
                    <a:pt x="434" y="515"/>
                    <a:pt x="434" y="515"/>
                  </a:cubicBezTo>
                  <a:cubicBezTo>
                    <a:pt x="433" y="516"/>
                    <a:pt x="433" y="516"/>
                    <a:pt x="432" y="517"/>
                  </a:cubicBezTo>
                  <a:cubicBezTo>
                    <a:pt x="432" y="517"/>
                    <a:pt x="432" y="517"/>
                    <a:pt x="432" y="518"/>
                  </a:cubicBezTo>
                  <a:cubicBezTo>
                    <a:pt x="431" y="518"/>
                    <a:pt x="431" y="518"/>
                    <a:pt x="431" y="518"/>
                  </a:cubicBezTo>
                  <a:cubicBezTo>
                    <a:pt x="431" y="519"/>
                    <a:pt x="431" y="519"/>
                    <a:pt x="431" y="519"/>
                  </a:cubicBezTo>
                  <a:cubicBezTo>
                    <a:pt x="431" y="520"/>
                    <a:pt x="431" y="520"/>
                    <a:pt x="431" y="520"/>
                  </a:cubicBezTo>
                  <a:cubicBezTo>
                    <a:pt x="431" y="520"/>
                    <a:pt x="431" y="520"/>
                    <a:pt x="431" y="520"/>
                  </a:cubicBezTo>
                  <a:cubicBezTo>
                    <a:pt x="430" y="521"/>
                    <a:pt x="430" y="521"/>
                    <a:pt x="430" y="521"/>
                  </a:cubicBezTo>
                  <a:cubicBezTo>
                    <a:pt x="430" y="522"/>
                    <a:pt x="430" y="522"/>
                    <a:pt x="430" y="522"/>
                  </a:cubicBezTo>
                  <a:cubicBezTo>
                    <a:pt x="430" y="522"/>
                    <a:pt x="430" y="522"/>
                    <a:pt x="430" y="522"/>
                  </a:cubicBezTo>
                  <a:cubicBezTo>
                    <a:pt x="430" y="523"/>
                    <a:pt x="430" y="523"/>
                    <a:pt x="430" y="523"/>
                  </a:cubicBezTo>
                  <a:cubicBezTo>
                    <a:pt x="429" y="524"/>
                    <a:pt x="429" y="524"/>
                    <a:pt x="429" y="524"/>
                  </a:cubicBezTo>
                  <a:cubicBezTo>
                    <a:pt x="429" y="524"/>
                    <a:pt x="429" y="524"/>
                    <a:pt x="429" y="524"/>
                  </a:cubicBezTo>
                  <a:cubicBezTo>
                    <a:pt x="429" y="525"/>
                    <a:pt x="429" y="525"/>
                    <a:pt x="429" y="525"/>
                  </a:cubicBezTo>
                  <a:cubicBezTo>
                    <a:pt x="429" y="525"/>
                    <a:pt x="429" y="525"/>
                    <a:pt x="429" y="525"/>
                  </a:cubicBezTo>
                  <a:cubicBezTo>
                    <a:pt x="429" y="526"/>
                    <a:pt x="429" y="527"/>
                    <a:pt x="429" y="528"/>
                  </a:cubicBezTo>
                  <a:cubicBezTo>
                    <a:pt x="430" y="530"/>
                    <a:pt x="432" y="531"/>
                    <a:pt x="434" y="530"/>
                  </a:cubicBezTo>
                  <a:cubicBezTo>
                    <a:pt x="434" y="666"/>
                    <a:pt x="434" y="666"/>
                    <a:pt x="434" y="666"/>
                  </a:cubicBezTo>
                  <a:cubicBezTo>
                    <a:pt x="422" y="666"/>
                    <a:pt x="422" y="666"/>
                    <a:pt x="422" y="666"/>
                  </a:cubicBezTo>
                  <a:cubicBezTo>
                    <a:pt x="422" y="559"/>
                    <a:pt x="422" y="559"/>
                    <a:pt x="422" y="559"/>
                  </a:cubicBezTo>
                  <a:cubicBezTo>
                    <a:pt x="423" y="559"/>
                    <a:pt x="423" y="558"/>
                    <a:pt x="424" y="557"/>
                  </a:cubicBezTo>
                  <a:cubicBezTo>
                    <a:pt x="424" y="557"/>
                    <a:pt x="424" y="557"/>
                    <a:pt x="424" y="557"/>
                  </a:cubicBezTo>
                  <a:cubicBezTo>
                    <a:pt x="424" y="556"/>
                    <a:pt x="424" y="556"/>
                    <a:pt x="424" y="556"/>
                  </a:cubicBezTo>
                  <a:cubicBezTo>
                    <a:pt x="425" y="555"/>
                    <a:pt x="425" y="555"/>
                    <a:pt x="425" y="555"/>
                  </a:cubicBezTo>
                  <a:cubicBezTo>
                    <a:pt x="425" y="554"/>
                    <a:pt x="425" y="554"/>
                    <a:pt x="425" y="554"/>
                  </a:cubicBezTo>
                  <a:cubicBezTo>
                    <a:pt x="425" y="553"/>
                    <a:pt x="425" y="553"/>
                    <a:pt x="425" y="553"/>
                  </a:cubicBezTo>
                  <a:cubicBezTo>
                    <a:pt x="426" y="553"/>
                    <a:pt x="426" y="553"/>
                    <a:pt x="426" y="553"/>
                  </a:cubicBezTo>
                  <a:cubicBezTo>
                    <a:pt x="426" y="552"/>
                    <a:pt x="426" y="552"/>
                    <a:pt x="426" y="552"/>
                  </a:cubicBezTo>
                  <a:cubicBezTo>
                    <a:pt x="426" y="551"/>
                    <a:pt x="426" y="551"/>
                    <a:pt x="426" y="551"/>
                  </a:cubicBezTo>
                  <a:cubicBezTo>
                    <a:pt x="427" y="550"/>
                    <a:pt x="427" y="550"/>
                    <a:pt x="427" y="550"/>
                  </a:cubicBezTo>
                  <a:cubicBezTo>
                    <a:pt x="427" y="550"/>
                    <a:pt x="427" y="550"/>
                    <a:pt x="427" y="550"/>
                  </a:cubicBezTo>
                  <a:cubicBezTo>
                    <a:pt x="429" y="546"/>
                    <a:pt x="425" y="543"/>
                    <a:pt x="422" y="545"/>
                  </a:cubicBezTo>
                  <a:cubicBezTo>
                    <a:pt x="422" y="448"/>
                    <a:pt x="422" y="448"/>
                    <a:pt x="422" y="448"/>
                  </a:cubicBezTo>
                  <a:close/>
                  <a:moveTo>
                    <a:pt x="434" y="253"/>
                  </a:moveTo>
                  <a:cubicBezTo>
                    <a:pt x="434" y="293"/>
                    <a:pt x="434" y="293"/>
                    <a:pt x="434" y="293"/>
                  </a:cubicBezTo>
                  <a:cubicBezTo>
                    <a:pt x="427" y="298"/>
                    <a:pt x="420" y="296"/>
                    <a:pt x="424" y="287"/>
                  </a:cubicBezTo>
                  <a:cubicBezTo>
                    <a:pt x="428" y="275"/>
                    <a:pt x="431" y="264"/>
                    <a:pt x="434" y="253"/>
                  </a:cubicBezTo>
                  <a:close/>
                  <a:moveTo>
                    <a:pt x="408" y="23"/>
                  </a:moveTo>
                  <a:cubicBezTo>
                    <a:pt x="413" y="26"/>
                    <a:pt x="417" y="30"/>
                    <a:pt x="422" y="34"/>
                  </a:cubicBezTo>
                  <a:cubicBezTo>
                    <a:pt x="422" y="143"/>
                    <a:pt x="422" y="143"/>
                    <a:pt x="422" y="143"/>
                  </a:cubicBezTo>
                  <a:cubicBezTo>
                    <a:pt x="418" y="135"/>
                    <a:pt x="413" y="127"/>
                    <a:pt x="408" y="119"/>
                  </a:cubicBezTo>
                  <a:cubicBezTo>
                    <a:pt x="408" y="23"/>
                    <a:pt x="408" y="23"/>
                    <a:pt x="408" y="23"/>
                  </a:cubicBezTo>
                  <a:close/>
                  <a:moveTo>
                    <a:pt x="422" y="389"/>
                  </a:moveTo>
                  <a:cubicBezTo>
                    <a:pt x="417" y="394"/>
                    <a:pt x="413" y="399"/>
                    <a:pt x="408" y="403"/>
                  </a:cubicBezTo>
                  <a:cubicBezTo>
                    <a:pt x="408" y="376"/>
                    <a:pt x="408" y="376"/>
                    <a:pt x="408" y="376"/>
                  </a:cubicBezTo>
                  <a:cubicBezTo>
                    <a:pt x="413" y="371"/>
                    <a:pt x="418" y="365"/>
                    <a:pt x="422" y="359"/>
                  </a:cubicBezTo>
                  <a:cubicBezTo>
                    <a:pt x="422" y="389"/>
                    <a:pt x="422" y="389"/>
                    <a:pt x="422" y="389"/>
                  </a:cubicBezTo>
                  <a:close/>
                  <a:moveTo>
                    <a:pt x="408" y="421"/>
                  </a:moveTo>
                  <a:cubicBezTo>
                    <a:pt x="410" y="431"/>
                    <a:pt x="415" y="440"/>
                    <a:pt x="422" y="448"/>
                  </a:cubicBezTo>
                  <a:cubicBezTo>
                    <a:pt x="422" y="545"/>
                    <a:pt x="422" y="545"/>
                    <a:pt x="422" y="545"/>
                  </a:cubicBezTo>
                  <a:cubicBezTo>
                    <a:pt x="422" y="545"/>
                    <a:pt x="421" y="545"/>
                    <a:pt x="421" y="546"/>
                  </a:cubicBezTo>
                  <a:cubicBezTo>
                    <a:pt x="421" y="546"/>
                    <a:pt x="420" y="546"/>
                    <a:pt x="420" y="547"/>
                  </a:cubicBezTo>
                  <a:cubicBezTo>
                    <a:pt x="420" y="547"/>
                    <a:pt x="420" y="547"/>
                    <a:pt x="420" y="547"/>
                  </a:cubicBezTo>
                  <a:cubicBezTo>
                    <a:pt x="420" y="548"/>
                    <a:pt x="420" y="548"/>
                    <a:pt x="420" y="548"/>
                  </a:cubicBezTo>
                  <a:cubicBezTo>
                    <a:pt x="419" y="548"/>
                    <a:pt x="419" y="548"/>
                    <a:pt x="419" y="548"/>
                  </a:cubicBezTo>
                  <a:cubicBezTo>
                    <a:pt x="419" y="549"/>
                    <a:pt x="419" y="549"/>
                    <a:pt x="419" y="549"/>
                  </a:cubicBezTo>
                  <a:cubicBezTo>
                    <a:pt x="419" y="550"/>
                    <a:pt x="419" y="550"/>
                    <a:pt x="419" y="550"/>
                  </a:cubicBezTo>
                  <a:cubicBezTo>
                    <a:pt x="418" y="551"/>
                    <a:pt x="418" y="551"/>
                    <a:pt x="418" y="551"/>
                  </a:cubicBezTo>
                  <a:cubicBezTo>
                    <a:pt x="418" y="552"/>
                    <a:pt x="418" y="552"/>
                    <a:pt x="418" y="552"/>
                  </a:cubicBezTo>
                  <a:cubicBezTo>
                    <a:pt x="418" y="552"/>
                    <a:pt x="418" y="552"/>
                    <a:pt x="418" y="552"/>
                  </a:cubicBezTo>
                  <a:cubicBezTo>
                    <a:pt x="417" y="553"/>
                    <a:pt x="417" y="553"/>
                    <a:pt x="417" y="553"/>
                  </a:cubicBezTo>
                  <a:cubicBezTo>
                    <a:pt x="417" y="554"/>
                    <a:pt x="417" y="554"/>
                    <a:pt x="417" y="554"/>
                  </a:cubicBezTo>
                  <a:cubicBezTo>
                    <a:pt x="416" y="555"/>
                    <a:pt x="417" y="557"/>
                    <a:pt x="418" y="559"/>
                  </a:cubicBezTo>
                  <a:cubicBezTo>
                    <a:pt x="419" y="559"/>
                    <a:pt x="421" y="560"/>
                    <a:pt x="422" y="559"/>
                  </a:cubicBezTo>
                  <a:cubicBezTo>
                    <a:pt x="422" y="666"/>
                    <a:pt x="422" y="666"/>
                    <a:pt x="422" y="666"/>
                  </a:cubicBezTo>
                  <a:cubicBezTo>
                    <a:pt x="408" y="666"/>
                    <a:pt x="408" y="666"/>
                    <a:pt x="408" y="666"/>
                  </a:cubicBezTo>
                  <a:cubicBezTo>
                    <a:pt x="408" y="586"/>
                    <a:pt x="408" y="586"/>
                    <a:pt x="408" y="586"/>
                  </a:cubicBezTo>
                  <a:cubicBezTo>
                    <a:pt x="408" y="586"/>
                    <a:pt x="408" y="586"/>
                    <a:pt x="408" y="586"/>
                  </a:cubicBezTo>
                  <a:cubicBezTo>
                    <a:pt x="408" y="586"/>
                    <a:pt x="409" y="585"/>
                    <a:pt x="409" y="585"/>
                  </a:cubicBezTo>
                  <a:cubicBezTo>
                    <a:pt x="409" y="585"/>
                    <a:pt x="409" y="585"/>
                    <a:pt x="409" y="585"/>
                  </a:cubicBezTo>
                  <a:cubicBezTo>
                    <a:pt x="410" y="584"/>
                    <a:pt x="410" y="584"/>
                    <a:pt x="410" y="584"/>
                  </a:cubicBezTo>
                  <a:cubicBezTo>
                    <a:pt x="410" y="583"/>
                    <a:pt x="410" y="583"/>
                    <a:pt x="410" y="583"/>
                  </a:cubicBezTo>
                  <a:cubicBezTo>
                    <a:pt x="411" y="582"/>
                    <a:pt x="411" y="582"/>
                    <a:pt x="411" y="582"/>
                  </a:cubicBezTo>
                  <a:cubicBezTo>
                    <a:pt x="411" y="581"/>
                    <a:pt x="411" y="581"/>
                    <a:pt x="411" y="581"/>
                  </a:cubicBezTo>
                  <a:cubicBezTo>
                    <a:pt x="412" y="580"/>
                    <a:pt x="412" y="580"/>
                    <a:pt x="412" y="580"/>
                  </a:cubicBezTo>
                  <a:cubicBezTo>
                    <a:pt x="412" y="580"/>
                    <a:pt x="412" y="580"/>
                    <a:pt x="412" y="580"/>
                  </a:cubicBezTo>
                  <a:cubicBezTo>
                    <a:pt x="412" y="579"/>
                    <a:pt x="412" y="579"/>
                    <a:pt x="412" y="579"/>
                  </a:cubicBezTo>
                  <a:cubicBezTo>
                    <a:pt x="413" y="578"/>
                    <a:pt x="413" y="578"/>
                    <a:pt x="413" y="578"/>
                  </a:cubicBezTo>
                  <a:cubicBezTo>
                    <a:pt x="414" y="577"/>
                    <a:pt x="413" y="575"/>
                    <a:pt x="413" y="574"/>
                  </a:cubicBezTo>
                  <a:cubicBezTo>
                    <a:pt x="411" y="572"/>
                    <a:pt x="409" y="572"/>
                    <a:pt x="408" y="573"/>
                  </a:cubicBezTo>
                  <a:cubicBezTo>
                    <a:pt x="408" y="484"/>
                    <a:pt x="408" y="484"/>
                    <a:pt x="408" y="484"/>
                  </a:cubicBezTo>
                  <a:cubicBezTo>
                    <a:pt x="409" y="480"/>
                    <a:pt x="410" y="476"/>
                    <a:pt x="411" y="472"/>
                  </a:cubicBezTo>
                  <a:cubicBezTo>
                    <a:pt x="410" y="471"/>
                    <a:pt x="409" y="470"/>
                    <a:pt x="408" y="469"/>
                  </a:cubicBezTo>
                  <a:lnTo>
                    <a:pt x="408" y="421"/>
                  </a:lnTo>
                  <a:close/>
                  <a:moveTo>
                    <a:pt x="391" y="13"/>
                  </a:moveTo>
                  <a:cubicBezTo>
                    <a:pt x="397" y="16"/>
                    <a:pt x="402" y="19"/>
                    <a:pt x="408" y="23"/>
                  </a:cubicBezTo>
                  <a:cubicBezTo>
                    <a:pt x="408" y="119"/>
                    <a:pt x="408" y="119"/>
                    <a:pt x="408" y="119"/>
                  </a:cubicBezTo>
                  <a:cubicBezTo>
                    <a:pt x="406" y="117"/>
                    <a:pt x="404" y="114"/>
                    <a:pt x="403" y="112"/>
                  </a:cubicBezTo>
                  <a:cubicBezTo>
                    <a:pt x="402" y="110"/>
                    <a:pt x="401" y="109"/>
                    <a:pt x="400" y="108"/>
                  </a:cubicBezTo>
                  <a:cubicBezTo>
                    <a:pt x="397" y="109"/>
                    <a:pt x="394" y="110"/>
                    <a:pt x="391" y="111"/>
                  </a:cubicBezTo>
                  <a:cubicBezTo>
                    <a:pt x="391" y="13"/>
                    <a:pt x="391" y="13"/>
                    <a:pt x="391" y="13"/>
                  </a:cubicBezTo>
                  <a:close/>
                  <a:moveTo>
                    <a:pt x="408" y="403"/>
                  </a:moveTo>
                  <a:cubicBezTo>
                    <a:pt x="407" y="404"/>
                    <a:pt x="406" y="405"/>
                    <a:pt x="405" y="405"/>
                  </a:cubicBezTo>
                  <a:cubicBezTo>
                    <a:pt x="405" y="411"/>
                    <a:pt x="406" y="416"/>
                    <a:pt x="408" y="421"/>
                  </a:cubicBezTo>
                  <a:cubicBezTo>
                    <a:pt x="408" y="469"/>
                    <a:pt x="408" y="469"/>
                    <a:pt x="408" y="469"/>
                  </a:cubicBezTo>
                  <a:cubicBezTo>
                    <a:pt x="401" y="461"/>
                    <a:pt x="396" y="451"/>
                    <a:pt x="391" y="441"/>
                  </a:cubicBezTo>
                  <a:cubicBezTo>
                    <a:pt x="391" y="391"/>
                    <a:pt x="391" y="391"/>
                    <a:pt x="391" y="391"/>
                  </a:cubicBezTo>
                  <a:cubicBezTo>
                    <a:pt x="397" y="387"/>
                    <a:pt x="403" y="382"/>
                    <a:pt x="408" y="376"/>
                  </a:cubicBezTo>
                  <a:cubicBezTo>
                    <a:pt x="408" y="403"/>
                    <a:pt x="408" y="403"/>
                    <a:pt x="408" y="403"/>
                  </a:cubicBezTo>
                  <a:close/>
                  <a:moveTo>
                    <a:pt x="408" y="666"/>
                  </a:moveTo>
                  <a:cubicBezTo>
                    <a:pt x="391" y="666"/>
                    <a:pt x="391" y="666"/>
                    <a:pt x="391" y="666"/>
                  </a:cubicBezTo>
                  <a:cubicBezTo>
                    <a:pt x="391" y="612"/>
                    <a:pt x="391" y="612"/>
                    <a:pt x="391" y="612"/>
                  </a:cubicBezTo>
                  <a:cubicBezTo>
                    <a:pt x="392" y="612"/>
                    <a:pt x="392" y="612"/>
                    <a:pt x="392" y="611"/>
                  </a:cubicBezTo>
                  <a:cubicBezTo>
                    <a:pt x="392" y="611"/>
                    <a:pt x="392" y="611"/>
                    <a:pt x="392" y="611"/>
                  </a:cubicBezTo>
                  <a:cubicBezTo>
                    <a:pt x="393" y="610"/>
                    <a:pt x="393" y="610"/>
                    <a:pt x="393" y="610"/>
                  </a:cubicBezTo>
                  <a:cubicBezTo>
                    <a:pt x="393" y="610"/>
                    <a:pt x="393" y="610"/>
                    <a:pt x="393" y="610"/>
                  </a:cubicBezTo>
                  <a:cubicBezTo>
                    <a:pt x="394" y="609"/>
                    <a:pt x="394" y="609"/>
                    <a:pt x="394" y="609"/>
                  </a:cubicBezTo>
                  <a:cubicBezTo>
                    <a:pt x="394" y="608"/>
                    <a:pt x="394" y="608"/>
                    <a:pt x="394" y="608"/>
                  </a:cubicBezTo>
                  <a:cubicBezTo>
                    <a:pt x="395" y="607"/>
                    <a:pt x="395" y="607"/>
                    <a:pt x="395" y="607"/>
                  </a:cubicBezTo>
                  <a:cubicBezTo>
                    <a:pt x="396" y="606"/>
                    <a:pt x="396" y="606"/>
                    <a:pt x="396" y="606"/>
                  </a:cubicBezTo>
                  <a:cubicBezTo>
                    <a:pt x="396" y="606"/>
                    <a:pt x="396" y="606"/>
                    <a:pt x="396" y="606"/>
                  </a:cubicBezTo>
                  <a:cubicBezTo>
                    <a:pt x="396" y="605"/>
                    <a:pt x="396" y="605"/>
                    <a:pt x="396" y="605"/>
                  </a:cubicBezTo>
                  <a:cubicBezTo>
                    <a:pt x="399" y="601"/>
                    <a:pt x="394" y="597"/>
                    <a:pt x="391" y="600"/>
                  </a:cubicBezTo>
                  <a:cubicBezTo>
                    <a:pt x="391" y="527"/>
                    <a:pt x="391" y="527"/>
                    <a:pt x="391" y="527"/>
                  </a:cubicBezTo>
                  <a:cubicBezTo>
                    <a:pt x="398" y="512"/>
                    <a:pt x="404" y="497"/>
                    <a:pt x="408" y="484"/>
                  </a:cubicBezTo>
                  <a:cubicBezTo>
                    <a:pt x="408" y="573"/>
                    <a:pt x="408" y="573"/>
                    <a:pt x="408" y="573"/>
                  </a:cubicBezTo>
                  <a:cubicBezTo>
                    <a:pt x="407" y="573"/>
                    <a:pt x="407" y="574"/>
                    <a:pt x="406" y="574"/>
                  </a:cubicBezTo>
                  <a:cubicBezTo>
                    <a:pt x="406" y="575"/>
                    <a:pt x="406" y="575"/>
                    <a:pt x="406" y="575"/>
                  </a:cubicBezTo>
                  <a:cubicBezTo>
                    <a:pt x="406" y="576"/>
                    <a:pt x="406" y="576"/>
                    <a:pt x="406" y="576"/>
                  </a:cubicBezTo>
                  <a:cubicBezTo>
                    <a:pt x="405" y="576"/>
                    <a:pt x="405" y="576"/>
                    <a:pt x="405" y="576"/>
                  </a:cubicBezTo>
                  <a:cubicBezTo>
                    <a:pt x="405" y="577"/>
                    <a:pt x="405" y="577"/>
                    <a:pt x="405" y="577"/>
                  </a:cubicBezTo>
                  <a:cubicBezTo>
                    <a:pt x="404" y="578"/>
                    <a:pt x="404" y="578"/>
                    <a:pt x="404" y="578"/>
                  </a:cubicBezTo>
                  <a:cubicBezTo>
                    <a:pt x="404" y="579"/>
                    <a:pt x="404" y="579"/>
                    <a:pt x="404" y="579"/>
                  </a:cubicBezTo>
                  <a:cubicBezTo>
                    <a:pt x="403" y="580"/>
                    <a:pt x="403" y="580"/>
                    <a:pt x="403" y="580"/>
                  </a:cubicBezTo>
                  <a:cubicBezTo>
                    <a:pt x="403" y="580"/>
                    <a:pt x="403" y="580"/>
                    <a:pt x="403" y="580"/>
                  </a:cubicBezTo>
                  <a:cubicBezTo>
                    <a:pt x="403" y="581"/>
                    <a:pt x="403" y="581"/>
                    <a:pt x="403" y="581"/>
                  </a:cubicBezTo>
                  <a:cubicBezTo>
                    <a:pt x="401" y="584"/>
                    <a:pt x="404" y="588"/>
                    <a:pt x="408" y="586"/>
                  </a:cubicBezTo>
                  <a:lnTo>
                    <a:pt x="408" y="666"/>
                  </a:lnTo>
                  <a:close/>
                  <a:moveTo>
                    <a:pt x="372" y="6"/>
                  </a:moveTo>
                  <a:cubicBezTo>
                    <a:pt x="379" y="8"/>
                    <a:pt x="385" y="11"/>
                    <a:pt x="391" y="13"/>
                  </a:cubicBezTo>
                  <a:cubicBezTo>
                    <a:pt x="391" y="111"/>
                    <a:pt x="391" y="111"/>
                    <a:pt x="391" y="111"/>
                  </a:cubicBezTo>
                  <a:cubicBezTo>
                    <a:pt x="385" y="113"/>
                    <a:pt x="379" y="114"/>
                    <a:pt x="372" y="115"/>
                  </a:cubicBezTo>
                  <a:cubicBezTo>
                    <a:pt x="372" y="6"/>
                    <a:pt x="372" y="6"/>
                    <a:pt x="372" y="6"/>
                  </a:cubicBezTo>
                  <a:close/>
                  <a:moveTo>
                    <a:pt x="391" y="666"/>
                  </a:moveTo>
                  <a:cubicBezTo>
                    <a:pt x="372" y="666"/>
                    <a:pt x="372" y="666"/>
                    <a:pt x="372" y="666"/>
                  </a:cubicBezTo>
                  <a:cubicBezTo>
                    <a:pt x="372" y="636"/>
                    <a:pt x="372" y="636"/>
                    <a:pt x="372" y="636"/>
                  </a:cubicBezTo>
                  <a:cubicBezTo>
                    <a:pt x="372" y="636"/>
                    <a:pt x="372" y="636"/>
                    <a:pt x="372" y="636"/>
                  </a:cubicBezTo>
                  <a:cubicBezTo>
                    <a:pt x="373" y="635"/>
                    <a:pt x="373" y="635"/>
                    <a:pt x="373" y="635"/>
                  </a:cubicBezTo>
                  <a:cubicBezTo>
                    <a:pt x="373" y="635"/>
                    <a:pt x="373" y="635"/>
                    <a:pt x="373" y="635"/>
                  </a:cubicBezTo>
                  <a:cubicBezTo>
                    <a:pt x="374" y="634"/>
                    <a:pt x="374" y="634"/>
                    <a:pt x="374" y="634"/>
                  </a:cubicBezTo>
                  <a:cubicBezTo>
                    <a:pt x="375" y="633"/>
                    <a:pt x="375" y="633"/>
                    <a:pt x="375" y="633"/>
                  </a:cubicBezTo>
                  <a:cubicBezTo>
                    <a:pt x="375" y="633"/>
                    <a:pt x="375" y="633"/>
                    <a:pt x="375" y="633"/>
                  </a:cubicBezTo>
                  <a:cubicBezTo>
                    <a:pt x="376" y="632"/>
                    <a:pt x="376" y="632"/>
                    <a:pt x="376" y="632"/>
                  </a:cubicBezTo>
                  <a:cubicBezTo>
                    <a:pt x="377" y="631"/>
                    <a:pt x="377" y="631"/>
                    <a:pt x="377" y="631"/>
                  </a:cubicBezTo>
                  <a:cubicBezTo>
                    <a:pt x="377" y="631"/>
                    <a:pt x="377" y="631"/>
                    <a:pt x="377" y="631"/>
                  </a:cubicBezTo>
                  <a:cubicBezTo>
                    <a:pt x="378" y="630"/>
                    <a:pt x="378" y="630"/>
                    <a:pt x="378" y="630"/>
                  </a:cubicBezTo>
                  <a:cubicBezTo>
                    <a:pt x="381" y="626"/>
                    <a:pt x="376" y="621"/>
                    <a:pt x="373" y="624"/>
                  </a:cubicBezTo>
                  <a:cubicBezTo>
                    <a:pt x="372" y="624"/>
                    <a:pt x="372" y="624"/>
                    <a:pt x="372" y="624"/>
                  </a:cubicBezTo>
                  <a:cubicBezTo>
                    <a:pt x="372" y="563"/>
                    <a:pt x="372" y="563"/>
                    <a:pt x="372" y="563"/>
                  </a:cubicBezTo>
                  <a:cubicBezTo>
                    <a:pt x="379" y="551"/>
                    <a:pt x="386" y="539"/>
                    <a:pt x="391" y="527"/>
                  </a:cubicBezTo>
                  <a:cubicBezTo>
                    <a:pt x="391" y="600"/>
                    <a:pt x="391" y="600"/>
                    <a:pt x="391" y="600"/>
                  </a:cubicBezTo>
                  <a:cubicBezTo>
                    <a:pt x="391" y="600"/>
                    <a:pt x="391" y="600"/>
                    <a:pt x="391" y="600"/>
                  </a:cubicBezTo>
                  <a:cubicBezTo>
                    <a:pt x="391" y="600"/>
                    <a:pt x="391" y="600"/>
                    <a:pt x="390" y="600"/>
                  </a:cubicBezTo>
                  <a:cubicBezTo>
                    <a:pt x="390" y="601"/>
                    <a:pt x="390" y="601"/>
                    <a:pt x="390" y="601"/>
                  </a:cubicBezTo>
                  <a:cubicBezTo>
                    <a:pt x="389" y="602"/>
                    <a:pt x="389" y="602"/>
                    <a:pt x="389" y="602"/>
                  </a:cubicBezTo>
                  <a:cubicBezTo>
                    <a:pt x="389" y="603"/>
                    <a:pt x="389" y="603"/>
                    <a:pt x="389" y="603"/>
                  </a:cubicBezTo>
                  <a:cubicBezTo>
                    <a:pt x="388" y="603"/>
                    <a:pt x="388" y="603"/>
                    <a:pt x="388" y="603"/>
                  </a:cubicBezTo>
                  <a:cubicBezTo>
                    <a:pt x="388" y="604"/>
                    <a:pt x="388" y="604"/>
                    <a:pt x="388" y="604"/>
                  </a:cubicBezTo>
                  <a:cubicBezTo>
                    <a:pt x="387" y="605"/>
                    <a:pt x="387" y="605"/>
                    <a:pt x="387" y="605"/>
                  </a:cubicBezTo>
                  <a:cubicBezTo>
                    <a:pt x="387" y="606"/>
                    <a:pt x="387" y="606"/>
                    <a:pt x="387" y="606"/>
                  </a:cubicBezTo>
                  <a:cubicBezTo>
                    <a:pt x="386" y="606"/>
                    <a:pt x="386" y="606"/>
                    <a:pt x="386" y="606"/>
                  </a:cubicBezTo>
                  <a:cubicBezTo>
                    <a:pt x="386" y="607"/>
                    <a:pt x="386" y="607"/>
                    <a:pt x="386" y="607"/>
                  </a:cubicBezTo>
                  <a:cubicBezTo>
                    <a:pt x="384" y="610"/>
                    <a:pt x="387" y="615"/>
                    <a:pt x="391" y="612"/>
                  </a:cubicBezTo>
                  <a:cubicBezTo>
                    <a:pt x="391" y="612"/>
                    <a:pt x="391" y="612"/>
                    <a:pt x="391" y="612"/>
                  </a:cubicBezTo>
                  <a:cubicBezTo>
                    <a:pt x="391" y="666"/>
                    <a:pt x="391" y="666"/>
                    <a:pt x="391" y="666"/>
                  </a:cubicBezTo>
                  <a:close/>
                  <a:moveTo>
                    <a:pt x="391" y="391"/>
                  </a:moveTo>
                  <a:cubicBezTo>
                    <a:pt x="391" y="441"/>
                    <a:pt x="391" y="441"/>
                    <a:pt x="391" y="441"/>
                  </a:cubicBezTo>
                  <a:cubicBezTo>
                    <a:pt x="389" y="434"/>
                    <a:pt x="386" y="427"/>
                    <a:pt x="384" y="420"/>
                  </a:cubicBezTo>
                  <a:cubicBezTo>
                    <a:pt x="380" y="422"/>
                    <a:pt x="376" y="424"/>
                    <a:pt x="372" y="426"/>
                  </a:cubicBezTo>
                  <a:cubicBezTo>
                    <a:pt x="372" y="404"/>
                    <a:pt x="372" y="404"/>
                    <a:pt x="372" y="404"/>
                  </a:cubicBezTo>
                  <a:cubicBezTo>
                    <a:pt x="379" y="400"/>
                    <a:pt x="385" y="396"/>
                    <a:pt x="391" y="391"/>
                  </a:cubicBezTo>
                  <a:close/>
                  <a:moveTo>
                    <a:pt x="372" y="148"/>
                  </a:moveTo>
                  <a:cubicBezTo>
                    <a:pt x="372" y="129"/>
                    <a:pt x="372" y="129"/>
                    <a:pt x="372" y="129"/>
                  </a:cubicBezTo>
                  <a:cubicBezTo>
                    <a:pt x="377" y="128"/>
                    <a:pt x="383" y="125"/>
                    <a:pt x="389" y="121"/>
                  </a:cubicBezTo>
                  <a:cubicBezTo>
                    <a:pt x="390" y="128"/>
                    <a:pt x="384" y="140"/>
                    <a:pt x="372" y="148"/>
                  </a:cubicBezTo>
                  <a:close/>
                  <a:moveTo>
                    <a:pt x="350" y="2"/>
                  </a:moveTo>
                  <a:cubicBezTo>
                    <a:pt x="358" y="3"/>
                    <a:pt x="365" y="4"/>
                    <a:pt x="372" y="6"/>
                  </a:cubicBezTo>
                  <a:cubicBezTo>
                    <a:pt x="372" y="115"/>
                    <a:pt x="372" y="115"/>
                    <a:pt x="372" y="115"/>
                  </a:cubicBezTo>
                  <a:cubicBezTo>
                    <a:pt x="365" y="116"/>
                    <a:pt x="358" y="115"/>
                    <a:pt x="350" y="114"/>
                  </a:cubicBezTo>
                  <a:cubicBezTo>
                    <a:pt x="350" y="2"/>
                    <a:pt x="350" y="2"/>
                    <a:pt x="350" y="2"/>
                  </a:cubicBezTo>
                  <a:close/>
                  <a:moveTo>
                    <a:pt x="372" y="666"/>
                  </a:moveTo>
                  <a:cubicBezTo>
                    <a:pt x="350" y="666"/>
                    <a:pt x="350" y="666"/>
                    <a:pt x="350" y="666"/>
                  </a:cubicBezTo>
                  <a:cubicBezTo>
                    <a:pt x="350" y="656"/>
                    <a:pt x="350" y="656"/>
                    <a:pt x="350" y="656"/>
                  </a:cubicBezTo>
                  <a:cubicBezTo>
                    <a:pt x="351" y="656"/>
                    <a:pt x="351" y="656"/>
                    <a:pt x="351" y="656"/>
                  </a:cubicBezTo>
                  <a:cubicBezTo>
                    <a:pt x="351" y="656"/>
                    <a:pt x="351" y="656"/>
                    <a:pt x="351" y="656"/>
                  </a:cubicBezTo>
                  <a:cubicBezTo>
                    <a:pt x="352" y="655"/>
                    <a:pt x="352" y="655"/>
                    <a:pt x="352" y="655"/>
                  </a:cubicBezTo>
                  <a:cubicBezTo>
                    <a:pt x="353" y="655"/>
                    <a:pt x="353" y="655"/>
                    <a:pt x="353" y="655"/>
                  </a:cubicBezTo>
                  <a:cubicBezTo>
                    <a:pt x="353" y="654"/>
                    <a:pt x="353" y="654"/>
                    <a:pt x="353" y="654"/>
                  </a:cubicBezTo>
                  <a:cubicBezTo>
                    <a:pt x="354" y="654"/>
                    <a:pt x="354" y="654"/>
                    <a:pt x="354" y="654"/>
                  </a:cubicBezTo>
                  <a:cubicBezTo>
                    <a:pt x="355" y="653"/>
                    <a:pt x="355" y="653"/>
                    <a:pt x="355" y="653"/>
                  </a:cubicBezTo>
                  <a:cubicBezTo>
                    <a:pt x="355" y="652"/>
                    <a:pt x="355" y="652"/>
                    <a:pt x="355" y="652"/>
                  </a:cubicBezTo>
                  <a:cubicBezTo>
                    <a:pt x="356" y="652"/>
                    <a:pt x="356" y="652"/>
                    <a:pt x="356" y="652"/>
                  </a:cubicBezTo>
                  <a:cubicBezTo>
                    <a:pt x="359" y="650"/>
                    <a:pt x="356" y="644"/>
                    <a:pt x="352" y="645"/>
                  </a:cubicBezTo>
                  <a:cubicBezTo>
                    <a:pt x="352" y="646"/>
                    <a:pt x="351" y="646"/>
                    <a:pt x="351" y="646"/>
                  </a:cubicBezTo>
                  <a:cubicBezTo>
                    <a:pt x="351" y="646"/>
                    <a:pt x="351" y="646"/>
                    <a:pt x="351" y="646"/>
                  </a:cubicBezTo>
                  <a:cubicBezTo>
                    <a:pt x="350" y="647"/>
                    <a:pt x="350" y="647"/>
                    <a:pt x="350" y="647"/>
                  </a:cubicBezTo>
                  <a:cubicBezTo>
                    <a:pt x="350" y="595"/>
                    <a:pt x="350" y="595"/>
                    <a:pt x="350" y="595"/>
                  </a:cubicBezTo>
                  <a:cubicBezTo>
                    <a:pt x="358" y="585"/>
                    <a:pt x="366" y="574"/>
                    <a:pt x="372" y="563"/>
                  </a:cubicBezTo>
                  <a:cubicBezTo>
                    <a:pt x="372" y="624"/>
                    <a:pt x="372" y="624"/>
                    <a:pt x="372" y="624"/>
                  </a:cubicBezTo>
                  <a:cubicBezTo>
                    <a:pt x="372" y="625"/>
                    <a:pt x="372" y="625"/>
                    <a:pt x="372" y="625"/>
                  </a:cubicBezTo>
                  <a:cubicBezTo>
                    <a:pt x="372" y="625"/>
                    <a:pt x="372" y="625"/>
                    <a:pt x="372" y="625"/>
                  </a:cubicBezTo>
                  <a:cubicBezTo>
                    <a:pt x="371" y="626"/>
                    <a:pt x="371" y="626"/>
                    <a:pt x="371" y="626"/>
                  </a:cubicBezTo>
                  <a:cubicBezTo>
                    <a:pt x="370" y="627"/>
                    <a:pt x="370" y="627"/>
                    <a:pt x="370" y="627"/>
                  </a:cubicBezTo>
                  <a:cubicBezTo>
                    <a:pt x="370" y="627"/>
                    <a:pt x="370" y="627"/>
                    <a:pt x="370" y="627"/>
                  </a:cubicBezTo>
                  <a:cubicBezTo>
                    <a:pt x="369" y="628"/>
                    <a:pt x="369" y="628"/>
                    <a:pt x="369" y="628"/>
                  </a:cubicBezTo>
                  <a:cubicBezTo>
                    <a:pt x="369" y="629"/>
                    <a:pt x="369" y="629"/>
                    <a:pt x="369" y="629"/>
                  </a:cubicBezTo>
                  <a:cubicBezTo>
                    <a:pt x="368" y="629"/>
                    <a:pt x="368" y="629"/>
                    <a:pt x="368" y="629"/>
                  </a:cubicBezTo>
                  <a:cubicBezTo>
                    <a:pt x="367" y="630"/>
                    <a:pt x="367" y="630"/>
                    <a:pt x="367" y="630"/>
                  </a:cubicBezTo>
                  <a:cubicBezTo>
                    <a:pt x="367" y="630"/>
                    <a:pt x="367" y="630"/>
                    <a:pt x="367" y="630"/>
                  </a:cubicBezTo>
                  <a:cubicBezTo>
                    <a:pt x="364" y="633"/>
                    <a:pt x="367" y="638"/>
                    <a:pt x="371" y="637"/>
                  </a:cubicBezTo>
                  <a:cubicBezTo>
                    <a:pt x="372" y="637"/>
                    <a:pt x="372" y="636"/>
                    <a:pt x="372" y="636"/>
                  </a:cubicBezTo>
                  <a:cubicBezTo>
                    <a:pt x="372" y="666"/>
                    <a:pt x="372" y="666"/>
                    <a:pt x="372" y="666"/>
                  </a:cubicBezTo>
                  <a:close/>
                  <a:moveTo>
                    <a:pt x="372" y="129"/>
                  </a:moveTo>
                  <a:cubicBezTo>
                    <a:pt x="372" y="148"/>
                    <a:pt x="372" y="148"/>
                    <a:pt x="372" y="148"/>
                  </a:cubicBezTo>
                  <a:cubicBezTo>
                    <a:pt x="366" y="152"/>
                    <a:pt x="359" y="156"/>
                    <a:pt x="350" y="157"/>
                  </a:cubicBezTo>
                  <a:cubicBezTo>
                    <a:pt x="350" y="129"/>
                    <a:pt x="350" y="129"/>
                    <a:pt x="350" y="129"/>
                  </a:cubicBezTo>
                  <a:cubicBezTo>
                    <a:pt x="357" y="131"/>
                    <a:pt x="364" y="132"/>
                    <a:pt x="372" y="129"/>
                  </a:cubicBezTo>
                  <a:close/>
                  <a:moveTo>
                    <a:pt x="372" y="404"/>
                  </a:moveTo>
                  <a:cubicBezTo>
                    <a:pt x="372" y="426"/>
                    <a:pt x="372" y="426"/>
                    <a:pt x="372" y="426"/>
                  </a:cubicBezTo>
                  <a:cubicBezTo>
                    <a:pt x="365" y="429"/>
                    <a:pt x="358" y="432"/>
                    <a:pt x="350" y="434"/>
                  </a:cubicBezTo>
                  <a:cubicBezTo>
                    <a:pt x="350" y="413"/>
                    <a:pt x="350" y="413"/>
                    <a:pt x="350" y="413"/>
                  </a:cubicBezTo>
                  <a:cubicBezTo>
                    <a:pt x="358" y="410"/>
                    <a:pt x="365" y="407"/>
                    <a:pt x="372" y="404"/>
                  </a:cubicBezTo>
                  <a:close/>
                  <a:moveTo>
                    <a:pt x="350" y="538"/>
                  </a:moveTo>
                  <a:cubicBezTo>
                    <a:pt x="350" y="473"/>
                    <a:pt x="350" y="473"/>
                    <a:pt x="350" y="473"/>
                  </a:cubicBezTo>
                  <a:cubicBezTo>
                    <a:pt x="356" y="470"/>
                    <a:pt x="361" y="468"/>
                    <a:pt x="365" y="469"/>
                  </a:cubicBezTo>
                  <a:cubicBezTo>
                    <a:pt x="375" y="473"/>
                    <a:pt x="365" y="496"/>
                    <a:pt x="365" y="505"/>
                  </a:cubicBezTo>
                  <a:cubicBezTo>
                    <a:pt x="365" y="513"/>
                    <a:pt x="380" y="540"/>
                    <a:pt x="365" y="543"/>
                  </a:cubicBezTo>
                  <a:cubicBezTo>
                    <a:pt x="361" y="544"/>
                    <a:pt x="356" y="541"/>
                    <a:pt x="350" y="538"/>
                  </a:cubicBezTo>
                  <a:close/>
                  <a:moveTo>
                    <a:pt x="282" y="11"/>
                  </a:moveTo>
                  <a:cubicBezTo>
                    <a:pt x="307" y="2"/>
                    <a:pt x="330" y="0"/>
                    <a:pt x="350" y="2"/>
                  </a:cubicBezTo>
                  <a:cubicBezTo>
                    <a:pt x="350" y="114"/>
                    <a:pt x="350" y="114"/>
                    <a:pt x="350" y="114"/>
                  </a:cubicBezTo>
                  <a:cubicBezTo>
                    <a:pt x="343" y="113"/>
                    <a:pt x="336" y="111"/>
                    <a:pt x="328" y="108"/>
                  </a:cubicBezTo>
                  <a:cubicBezTo>
                    <a:pt x="328" y="108"/>
                    <a:pt x="328" y="108"/>
                    <a:pt x="328" y="108"/>
                  </a:cubicBezTo>
                  <a:cubicBezTo>
                    <a:pt x="335" y="118"/>
                    <a:pt x="342" y="125"/>
                    <a:pt x="350" y="129"/>
                  </a:cubicBezTo>
                  <a:cubicBezTo>
                    <a:pt x="350" y="157"/>
                    <a:pt x="350" y="157"/>
                    <a:pt x="350" y="157"/>
                  </a:cubicBezTo>
                  <a:cubicBezTo>
                    <a:pt x="335" y="159"/>
                    <a:pt x="316" y="154"/>
                    <a:pt x="298" y="133"/>
                  </a:cubicBezTo>
                  <a:cubicBezTo>
                    <a:pt x="291" y="126"/>
                    <a:pt x="286" y="119"/>
                    <a:pt x="282" y="113"/>
                  </a:cubicBezTo>
                  <a:cubicBezTo>
                    <a:pt x="282" y="11"/>
                    <a:pt x="282" y="11"/>
                    <a:pt x="282" y="11"/>
                  </a:cubicBezTo>
                  <a:close/>
                  <a:moveTo>
                    <a:pt x="350" y="666"/>
                  </a:moveTo>
                  <a:cubicBezTo>
                    <a:pt x="282" y="666"/>
                    <a:pt x="282" y="666"/>
                    <a:pt x="282" y="666"/>
                  </a:cubicBezTo>
                  <a:cubicBezTo>
                    <a:pt x="282" y="656"/>
                    <a:pt x="282" y="656"/>
                    <a:pt x="282" y="656"/>
                  </a:cubicBezTo>
                  <a:cubicBezTo>
                    <a:pt x="282" y="657"/>
                    <a:pt x="282" y="657"/>
                    <a:pt x="282" y="657"/>
                  </a:cubicBezTo>
                  <a:cubicBezTo>
                    <a:pt x="283" y="657"/>
                    <a:pt x="283" y="657"/>
                    <a:pt x="283" y="657"/>
                  </a:cubicBezTo>
                  <a:cubicBezTo>
                    <a:pt x="285" y="659"/>
                    <a:pt x="288" y="658"/>
                    <a:pt x="289" y="655"/>
                  </a:cubicBezTo>
                  <a:cubicBezTo>
                    <a:pt x="289" y="653"/>
                    <a:pt x="288" y="652"/>
                    <a:pt x="287" y="651"/>
                  </a:cubicBezTo>
                  <a:cubicBezTo>
                    <a:pt x="287" y="650"/>
                    <a:pt x="287" y="650"/>
                    <a:pt x="287" y="650"/>
                  </a:cubicBezTo>
                  <a:cubicBezTo>
                    <a:pt x="286" y="650"/>
                    <a:pt x="286" y="650"/>
                    <a:pt x="286" y="650"/>
                  </a:cubicBezTo>
                  <a:cubicBezTo>
                    <a:pt x="285" y="649"/>
                    <a:pt x="285" y="649"/>
                    <a:pt x="285" y="649"/>
                  </a:cubicBezTo>
                  <a:cubicBezTo>
                    <a:pt x="285" y="649"/>
                    <a:pt x="285" y="649"/>
                    <a:pt x="285" y="649"/>
                  </a:cubicBezTo>
                  <a:cubicBezTo>
                    <a:pt x="284" y="648"/>
                    <a:pt x="284" y="648"/>
                    <a:pt x="284" y="648"/>
                  </a:cubicBezTo>
                  <a:cubicBezTo>
                    <a:pt x="284" y="648"/>
                    <a:pt x="284" y="648"/>
                    <a:pt x="284" y="648"/>
                  </a:cubicBezTo>
                  <a:cubicBezTo>
                    <a:pt x="283" y="647"/>
                    <a:pt x="283" y="647"/>
                    <a:pt x="283" y="647"/>
                  </a:cubicBezTo>
                  <a:cubicBezTo>
                    <a:pt x="282" y="647"/>
                    <a:pt x="282" y="647"/>
                    <a:pt x="282" y="647"/>
                  </a:cubicBezTo>
                  <a:cubicBezTo>
                    <a:pt x="282" y="647"/>
                    <a:pt x="282" y="647"/>
                    <a:pt x="282" y="647"/>
                  </a:cubicBezTo>
                  <a:cubicBezTo>
                    <a:pt x="282" y="596"/>
                    <a:pt x="282" y="596"/>
                    <a:pt x="282" y="596"/>
                  </a:cubicBezTo>
                  <a:cubicBezTo>
                    <a:pt x="293" y="611"/>
                    <a:pt x="305" y="623"/>
                    <a:pt x="316" y="629"/>
                  </a:cubicBezTo>
                  <a:cubicBezTo>
                    <a:pt x="328" y="621"/>
                    <a:pt x="339" y="609"/>
                    <a:pt x="350" y="595"/>
                  </a:cubicBezTo>
                  <a:cubicBezTo>
                    <a:pt x="350" y="647"/>
                    <a:pt x="350" y="647"/>
                    <a:pt x="350" y="647"/>
                  </a:cubicBezTo>
                  <a:cubicBezTo>
                    <a:pt x="350" y="647"/>
                    <a:pt x="350" y="647"/>
                    <a:pt x="350" y="647"/>
                  </a:cubicBezTo>
                  <a:cubicBezTo>
                    <a:pt x="349" y="647"/>
                    <a:pt x="349" y="647"/>
                    <a:pt x="349" y="647"/>
                  </a:cubicBezTo>
                  <a:cubicBezTo>
                    <a:pt x="349" y="648"/>
                    <a:pt x="349" y="648"/>
                    <a:pt x="349" y="648"/>
                  </a:cubicBezTo>
                  <a:cubicBezTo>
                    <a:pt x="348" y="648"/>
                    <a:pt x="348" y="648"/>
                    <a:pt x="348" y="648"/>
                  </a:cubicBezTo>
                  <a:cubicBezTo>
                    <a:pt x="348" y="649"/>
                    <a:pt x="348" y="649"/>
                    <a:pt x="348" y="649"/>
                  </a:cubicBezTo>
                  <a:cubicBezTo>
                    <a:pt x="347" y="649"/>
                    <a:pt x="347" y="649"/>
                    <a:pt x="347" y="649"/>
                  </a:cubicBezTo>
                  <a:cubicBezTo>
                    <a:pt x="346" y="650"/>
                    <a:pt x="346" y="650"/>
                    <a:pt x="346" y="650"/>
                  </a:cubicBezTo>
                  <a:cubicBezTo>
                    <a:pt x="346" y="650"/>
                    <a:pt x="346" y="650"/>
                    <a:pt x="346" y="650"/>
                  </a:cubicBezTo>
                  <a:cubicBezTo>
                    <a:pt x="345" y="651"/>
                    <a:pt x="345" y="651"/>
                    <a:pt x="345" y="651"/>
                  </a:cubicBezTo>
                  <a:cubicBezTo>
                    <a:pt x="342" y="653"/>
                    <a:pt x="344" y="659"/>
                    <a:pt x="349" y="658"/>
                  </a:cubicBezTo>
                  <a:cubicBezTo>
                    <a:pt x="349" y="657"/>
                    <a:pt x="349" y="657"/>
                    <a:pt x="350" y="657"/>
                  </a:cubicBezTo>
                  <a:cubicBezTo>
                    <a:pt x="350" y="657"/>
                    <a:pt x="350" y="657"/>
                    <a:pt x="350" y="657"/>
                  </a:cubicBezTo>
                  <a:cubicBezTo>
                    <a:pt x="350" y="656"/>
                    <a:pt x="350" y="656"/>
                    <a:pt x="350" y="656"/>
                  </a:cubicBezTo>
                  <a:cubicBezTo>
                    <a:pt x="350" y="666"/>
                    <a:pt x="350" y="666"/>
                    <a:pt x="350" y="666"/>
                  </a:cubicBezTo>
                  <a:close/>
                  <a:moveTo>
                    <a:pt x="350" y="413"/>
                  </a:moveTo>
                  <a:cubicBezTo>
                    <a:pt x="350" y="434"/>
                    <a:pt x="350" y="434"/>
                    <a:pt x="350" y="434"/>
                  </a:cubicBezTo>
                  <a:cubicBezTo>
                    <a:pt x="340" y="436"/>
                    <a:pt x="328" y="438"/>
                    <a:pt x="316" y="438"/>
                  </a:cubicBezTo>
                  <a:cubicBezTo>
                    <a:pt x="304" y="438"/>
                    <a:pt x="293" y="436"/>
                    <a:pt x="282" y="434"/>
                  </a:cubicBezTo>
                  <a:cubicBezTo>
                    <a:pt x="282" y="413"/>
                    <a:pt x="282" y="413"/>
                    <a:pt x="282" y="413"/>
                  </a:cubicBezTo>
                  <a:cubicBezTo>
                    <a:pt x="293" y="416"/>
                    <a:pt x="304" y="417"/>
                    <a:pt x="316" y="417"/>
                  </a:cubicBezTo>
                  <a:cubicBezTo>
                    <a:pt x="328" y="417"/>
                    <a:pt x="340" y="416"/>
                    <a:pt x="350" y="413"/>
                  </a:cubicBezTo>
                  <a:close/>
                  <a:moveTo>
                    <a:pt x="350" y="473"/>
                  </a:moveTo>
                  <a:cubicBezTo>
                    <a:pt x="350" y="538"/>
                    <a:pt x="350" y="538"/>
                    <a:pt x="350" y="538"/>
                  </a:cubicBezTo>
                  <a:cubicBezTo>
                    <a:pt x="341" y="532"/>
                    <a:pt x="332" y="523"/>
                    <a:pt x="327" y="518"/>
                  </a:cubicBezTo>
                  <a:cubicBezTo>
                    <a:pt x="321" y="528"/>
                    <a:pt x="311" y="528"/>
                    <a:pt x="305" y="518"/>
                  </a:cubicBezTo>
                  <a:cubicBezTo>
                    <a:pt x="299" y="524"/>
                    <a:pt x="290" y="532"/>
                    <a:pt x="282" y="538"/>
                  </a:cubicBezTo>
                  <a:cubicBezTo>
                    <a:pt x="282" y="474"/>
                    <a:pt x="282" y="474"/>
                    <a:pt x="282" y="474"/>
                  </a:cubicBezTo>
                  <a:cubicBezTo>
                    <a:pt x="289" y="479"/>
                    <a:pt x="297" y="487"/>
                    <a:pt x="303" y="493"/>
                  </a:cubicBezTo>
                  <a:cubicBezTo>
                    <a:pt x="305" y="487"/>
                    <a:pt x="309" y="480"/>
                    <a:pt x="316" y="480"/>
                  </a:cubicBezTo>
                  <a:cubicBezTo>
                    <a:pt x="323" y="480"/>
                    <a:pt x="327" y="487"/>
                    <a:pt x="329" y="493"/>
                  </a:cubicBezTo>
                  <a:cubicBezTo>
                    <a:pt x="333" y="489"/>
                    <a:pt x="342" y="479"/>
                    <a:pt x="350" y="473"/>
                  </a:cubicBezTo>
                  <a:close/>
                  <a:moveTo>
                    <a:pt x="260" y="20"/>
                  </a:moveTo>
                  <a:cubicBezTo>
                    <a:pt x="268" y="16"/>
                    <a:pt x="275" y="13"/>
                    <a:pt x="282" y="11"/>
                  </a:cubicBezTo>
                  <a:cubicBezTo>
                    <a:pt x="282" y="113"/>
                    <a:pt x="282" y="113"/>
                    <a:pt x="282" y="113"/>
                  </a:cubicBezTo>
                  <a:cubicBezTo>
                    <a:pt x="280" y="110"/>
                    <a:pt x="278" y="107"/>
                    <a:pt x="276" y="105"/>
                  </a:cubicBezTo>
                  <a:cubicBezTo>
                    <a:pt x="271" y="103"/>
                    <a:pt x="265" y="102"/>
                    <a:pt x="260" y="101"/>
                  </a:cubicBezTo>
                  <a:cubicBezTo>
                    <a:pt x="260" y="20"/>
                    <a:pt x="260" y="20"/>
                    <a:pt x="260" y="20"/>
                  </a:cubicBezTo>
                  <a:close/>
                  <a:moveTo>
                    <a:pt x="282" y="666"/>
                  </a:moveTo>
                  <a:cubicBezTo>
                    <a:pt x="260" y="666"/>
                    <a:pt x="260" y="666"/>
                    <a:pt x="260" y="666"/>
                  </a:cubicBezTo>
                  <a:cubicBezTo>
                    <a:pt x="260" y="636"/>
                    <a:pt x="260" y="636"/>
                    <a:pt x="260" y="636"/>
                  </a:cubicBezTo>
                  <a:cubicBezTo>
                    <a:pt x="263" y="639"/>
                    <a:pt x="268" y="635"/>
                    <a:pt x="266" y="631"/>
                  </a:cubicBezTo>
                  <a:cubicBezTo>
                    <a:pt x="265" y="631"/>
                    <a:pt x="265" y="630"/>
                    <a:pt x="265" y="630"/>
                  </a:cubicBezTo>
                  <a:cubicBezTo>
                    <a:pt x="265" y="630"/>
                    <a:pt x="265" y="630"/>
                    <a:pt x="265" y="630"/>
                  </a:cubicBezTo>
                  <a:cubicBezTo>
                    <a:pt x="264" y="629"/>
                    <a:pt x="264" y="629"/>
                    <a:pt x="264" y="629"/>
                  </a:cubicBezTo>
                  <a:cubicBezTo>
                    <a:pt x="264" y="629"/>
                    <a:pt x="264" y="629"/>
                    <a:pt x="264" y="629"/>
                  </a:cubicBezTo>
                  <a:cubicBezTo>
                    <a:pt x="263" y="628"/>
                    <a:pt x="263" y="628"/>
                    <a:pt x="263" y="628"/>
                  </a:cubicBezTo>
                  <a:cubicBezTo>
                    <a:pt x="263" y="627"/>
                    <a:pt x="263" y="627"/>
                    <a:pt x="263" y="627"/>
                  </a:cubicBezTo>
                  <a:cubicBezTo>
                    <a:pt x="262" y="627"/>
                    <a:pt x="262" y="627"/>
                    <a:pt x="262" y="627"/>
                  </a:cubicBezTo>
                  <a:cubicBezTo>
                    <a:pt x="261" y="626"/>
                    <a:pt x="261" y="626"/>
                    <a:pt x="261" y="626"/>
                  </a:cubicBezTo>
                  <a:cubicBezTo>
                    <a:pt x="261" y="625"/>
                    <a:pt x="261" y="625"/>
                    <a:pt x="261" y="625"/>
                  </a:cubicBezTo>
                  <a:cubicBezTo>
                    <a:pt x="260" y="625"/>
                    <a:pt x="260" y="625"/>
                    <a:pt x="260" y="625"/>
                  </a:cubicBezTo>
                  <a:cubicBezTo>
                    <a:pt x="260" y="624"/>
                    <a:pt x="260" y="624"/>
                    <a:pt x="260" y="624"/>
                  </a:cubicBezTo>
                  <a:cubicBezTo>
                    <a:pt x="260" y="563"/>
                    <a:pt x="260" y="563"/>
                    <a:pt x="260" y="563"/>
                  </a:cubicBezTo>
                  <a:cubicBezTo>
                    <a:pt x="267" y="575"/>
                    <a:pt x="274" y="586"/>
                    <a:pt x="282" y="596"/>
                  </a:cubicBezTo>
                  <a:cubicBezTo>
                    <a:pt x="282" y="647"/>
                    <a:pt x="282" y="647"/>
                    <a:pt x="282" y="647"/>
                  </a:cubicBezTo>
                  <a:cubicBezTo>
                    <a:pt x="282" y="646"/>
                    <a:pt x="282" y="646"/>
                    <a:pt x="282" y="646"/>
                  </a:cubicBezTo>
                  <a:cubicBezTo>
                    <a:pt x="281" y="646"/>
                    <a:pt x="281" y="646"/>
                    <a:pt x="281" y="646"/>
                  </a:cubicBezTo>
                  <a:cubicBezTo>
                    <a:pt x="278" y="643"/>
                    <a:pt x="273" y="648"/>
                    <a:pt x="276" y="652"/>
                  </a:cubicBezTo>
                  <a:cubicBezTo>
                    <a:pt x="276" y="652"/>
                    <a:pt x="277" y="652"/>
                    <a:pt x="277" y="652"/>
                  </a:cubicBezTo>
                  <a:cubicBezTo>
                    <a:pt x="277" y="652"/>
                    <a:pt x="277" y="652"/>
                    <a:pt x="277" y="652"/>
                  </a:cubicBezTo>
                  <a:cubicBezTo>
                    <a:pt x="278" y="653"/>
                    <a:pt x="278" y="653"/>
                    <a:pt x="278" y="653"/>
                  </a:cubicBezTo>
                  <a:cubicBezTo>
                    <a:pt x="278" y="654"/>
                    <a:pt x="278" y="654"/>
                    <a:pt x="278" y="654"/>
                  </a:cubicBezTo>
                  <a:cubicBezTo>
                    <a:pt x="279" y="654"/>
                    <a:pt x="279" y="654"/>
                    <a:pt x="279" y="654"/>
                  </a:cubicBezTo>
                  <a:cubicBezTo>
                    <a:pt x="280" y="655"/>
                    <a:pt x="280" y="655"/>
                    <a:pt x="280" y="655"/>
                  </a:cubicBezTo>
                  <a:cubicBezTo>
                    <a:pt x="280" y="655"/>
                    <a:pt x="280" y="655"/>
                    <a:pt x="280" y="655"/>
                  </a:cubicBezTo>
                  <a:cubicBezTo>
                    <a:pt x="281" y="656"/>
                    <a:pt x="281" y="656"/>
                    <a:pt x="281" y="656"/>
                  </a:cubicBezTo>
                  <a:cubicBezTo>
                    <a:pt x="282" y="656"/>
                    <a:pt x="282" y="656"/>
                    <a:pt x="282" y="656"/>
                  </a:cubicBezTo>
                  <a:cubicBezTo>
                    <a:pt x="282" y="656"/>
                    <a:pt x="282" y="656"/>
                    <a:pt x="282" y="656"/>
                  </a:cubicBezTo>
                  <a:cubicBezTo>
                    <a:pt x="282" y="666"/>
                    <a:pt x="282" y="666"/>
                    <a:pt x="282" y="666"/>
                  </a:cubicBezTo>
                  <a:close/>
                  <a:moveTo>
                    <a:pt x="282" y="413"/>
                  </a:moveTo>
                  <a:cubicBezTo>
                    <a:pt x="282" y="434"/>
                    <a:pt x="282" y="434"/>
                    <a:pt x="282" y="434"/>
                  </a:cubicBezTo>
                  <a:cubicBezTo>
                    <a:pt x="274" y="432"/>
                    <a:pt x="267" y="429"/>
                    <a:pt x="260" y="426"/>
                  </a:cubicBezTo>
                  <a:cubicBezTo>
                    <a:pt x="260" y="404"/>
                    <a:pt x="260" y="404"/>
                    <a:pt x="260" y="404"/>
                  </a:cubicBezTo>
                  <a:cubicBezTo>
                    <a:pt x="267" y="407"/>
                    <a:pt x="274" y="410"/>
                    <a:pt x="282" y="413"/>
                  </a:cubicBezTo>
                  <a:close/>
                  <a:moveTo>
                    <a:pt x="282" y="474"/>
                  </a:moveTo>
                  <a:cubicBezTo>
                    <a:pt x="282" y="538"/>
                    <a:pt x="282" y="538"/>
                    <a:pt x="282" y="538"/>
                  </a:cubicBezTo>
                  <a:cubicBezTo>
                    <a:pt x="274" y="542"/>
                    <a:pt x="267" y="545"/>
                    <a:pt x="264" y="541"/>
                  </a:cubicBezTo>
                  <a:cubicBezTo>
                    <a:pt x="255" y="533"/>
                    <a:pt x="267" y="514"/>
                    <a:pt x="267" y="505"/>
                  </a:cubicBezTo>
                  <a:cubicBezTo>
                    <a:pt x="267" y="496"/>
                    <a:pt x="257" y="473"/>
                    <a:pt x="267" y="469"/>
                  </a:cubicBezTo>
                  <a:cubicBezTo>
                    <a:pt x="271" y="468"/>
                    <a:pt x="277" y="470"/>
                    <a:pt x="282" y="474"/>
                  </a:cubicBezTo>
                  <a:close/>
                  <a:moveTo>
                    <a:pt x="241" y="25"/>
                  </a:moveTo>
                  <a:cubicBezTo>
                    <a:pt x="244" y="25"/>
                    <a:pt x="247" y="25"/>
                    <a:pt x="250" y="25"/>
                  </a:cubicBezTo>
                  <a:cubicBezTo>
                    <a:pt x="253" y="23"/>
                    <a:pt x="257" y="21"/>
                    <a:pt x="260" y="20"/>
                  </a:cubicBezTo>
                  <a:cubicBezTo>
                    <a:pt x="260" y="101"/>
                    <a:pt x="260" y="101"/>
                    <a:pt x="260" y="101"/>
                  </a:cubicBezTo>
                  <a:cubicBezTo>
                    <a:pt x="254" y="100"/>
                    <a:pt x="247" y="100"/>
                    <a:pt x="241" y="101"/>
                  </a:cubicBezTo>
                  <a:cubicBezTo>
                    <a:pt x="241" y="25"/>
                    <a:pt x="241" y="25"/>
                    <a:pt x="241" y="25"/>
                  </a:cubicBezTo>
                  <a:close/>
                  <a:moveTo>
                    <a:pt x="260" y="666"/>
                  </a:moveTo>
                  <a:cubicBezTo>
                    <a:pt x="241" y="666"/>
                    <a:pt x="241" y="666"/>
                    <a:pt x="241" y="666"/>
                  </a:cubicBezTo>
                  <a:cubicBezTo>
                    <a:pt x="241" y="612"/>
                    <a:pt x="241" y="612"/>
                    <a:pt x="241" y="612"/>
                  </a:cubicBezTo>
                  <a:cubicBezTo>
                    <a:pt x="244" y="615"/>
                    <a:pt x="248" y="611"/>
                    <a:pt x="247" y="607"/>
                  </a:cubicBezTo>
                  <a:cubicBezTo>
                    <a:pt x="247" y="607"/>
                    <a:pt x="246" y="607"/>
                    <a:pt x="246" y="607"/>
                  </a:cubicBezTo>
                  <a:cubicBezTo>
                    <a:pt x="246" y="606"/>
                    <a:pt x="246" y="606"/>
                    <a:pt x="246" y="606"/>
                  </a:cubicBezTo>
                  <a:cubicBezTo>
                    <a:pt x="246" y="606"/>
                    <a:pt x="246" y="606"/>
                    <a:pt x="246" y="606"/>
                  </a:cubicBezTo>
                  <a:cubicBezTo>
                    <a:pt x="245" y="605"/>
                    <a:pt x="245" y="605"/>
                    <a:pt x="245" y="605"/>
                  </a:cubicBezTo>
                  <a:cubicBezTo>
                    <a:pt x="244" y="604"/>
                    <a:pt x="244" y="604"/>
                    <a:pt x="244" y="604"/>
                  </a:cubicBezTo>
                  <a:cubicBezTo>
                    <a:pt x="244" y="603"/>
                    <a:pt x="244" y="603"/>
                    <a:pt x="244" y="603"/>
                  </a:cubicBezTo>
                  <a:cubicBezTo>
                    <a:pt x="243" y="603"/>
                    <a:pt x="243" y="603"/>
                    <a:pt x="243" y="603"/>
                  </a:cubicBezTo>
                  <a:cubicBezTo>
                    <a:pt x="243" y="602"/>
                    <a:pt x="243" y="602"/>
                    <a:pt x="243" y="602"/>
                  </a:cubicBezTo>
                  <a:cubicBezTo>
                    <a:pt x="242" y="601"/>
                    <a:pt x="242" y="601"/>
                    <a:pt x="242" y="601"/>
                  </a:cubicBezTo>
                  <a:cubicBezTo>
                    <a:pt x="242" y="600"/>
                    <a:pt x="242" y="600"/>
                    <a:pt x="242" y="600"/>
                  </a:cubicBezTo>
                  <a:cubicBezTo>
                    <a:pt x="242" y="600"/>
                    <a:pt x="241" y="600"/>
                    <a:pt x="241" y="599"/>
                  </a:cubicBezTo>
                  <a:cubicBezTo>
                    <a:pt x="241" y="527"/>
                    <a:pt x="241" y="527"/>
                    <a:pt x="241" y="527"/>
                  </a:cubicBezTo>
                  <a:cubicBezTo>
                    <a:pt x="247" y="539"/>
                    <a:pt x="253" y="551"/>
                    <a:pt x="260" y="563"/>
                  </a:cubicBezTo>
                  <a:cubicBezTo>
                    <a:pt x="260" y="624"/>
                    <a:pt x="260" y="624"/>
                    <a:pt x="260" y="624"/>
                  </a:cubicBezTo>
                  <a:cubicBezTo>
                    <a:pt x="257" y="622"/>
                    <a:pt x="252" y="625"/>
                    <a:pt x="254" y="629"/>
                  </a:cubicBezTo>
                  <a:cubicBezTo>
                    <a:pt x="254" y="629"/>
                    <a:pt x="254" y="630"/>
                    <a:pt x="255" y="630"/>
                  </a:cubicBezTo>
                  <a:cubicBezTo>
                    <a:pt x="255" y="631"/>
                    <a:pt x="255" y="631"/>
                    <a:pt x="255" y="631"/>
                  </a:cubicBezTo>
                  <a:cubicBezTo>
                    <a:pt x="256" y="631"/>
                    <a:pt x="256" y="631"/>
                    <a:pt x="256" y="631"/>
                  </a:cubicBezTo>
                  <a:cubicBezTo>
                    <a:pt x="256" y="632"/>
                    <a:pt x="256" y="632"/>
                    <a:pt x="256" y="632"/>
                  </a:cubicBezTo>
                  <a:cubicBezTo>
                    <a:pt x="257" y="633"/>
                    <a:pt x="257" y="633"/>
                    <a:pt x="257" y="633"/>
                  </a:cubicBezTo>
                  <a:cubicBezTo>
                    <a:pt x="258" y="633"/>
                    <a:pt x="258" y="633"/>
                    <a:pt x="258" y="633"/>
                  </a:cubicBezTo>
                  <a:cubicBezTo>
                    <a:pt x="258" y="634"/>
                    <a:pt x="258" y="634"/>
                    <a:pt x="258" y="634"/>
                  </a:cubicBezTo>
                  <a:cubicBezTo>
                    <a:pt x="259" y="635"/>
                    <a:pt x="259" y="635"/>
                    <a:pt x="259" y="635"/>
                  </a:cubicBezTo>
                  <a:cubicBezTo>
                    <a:pt x="260" y="635"/>
                    <a:pt x="260" y="635"/>
                    <a:pt x="260" y="635"/>
                  </a:cubicBezTo>
                  <a:cubicBezTo>
                    <a:pt x="260" y="636"/>
                    <a:pt x="260" y="636"/>
                    <a:pt x="260" y="636"/>
                  </a:cubicBezTo>
                  <a:cubicBezTo>
                    <a:pt x="260" y="636"/>
                    <a:pt x="260" y="636"/>
                    <a:pt x="260" y="636"/>
                  </a:cubicBezTo>
                  <a:cubicBezTo>
                    <a:pt x="260" y="666"/>
                    <a:pt x="260" y="666"/>
                    <a:pt x="260" y="666"/>
                  </a:cubicBezTo>
                  <a:close/>
                  <a:moveTo>
                    <a:pt x="260" y="404"/>
                  </a:moveTo>
                  <a:cubicBezTo>
                    <a:pt x="260" y="426"/>
                    <a:pt x="260" y="426"/>
                    <a:pt x="260" y="426"/>
                  </a:cubicBezTo>
                  <a:cubicBezTo>
                    <a:pt x="256" y="424"/>
                    <a:pt x="251" y="422"/>
                    <a:pt x="247" y="419"/>
                  </a:cubicBezTo>
                  <a:cubicBezTo>
                    <a:pt x="246" y="426"/>
                    <a:pt x="244" y="432"/>
                    <a:pt x="241" y="438"/>
                  </a:cubicBezTo>
                  <a:cubicBezTo>
                    <a:pt x="241" y="391"/>
                    <a:pt x="241" y="391"/>
                    <a:pt x="241" y="391"/>
                  </a:cubicBezTo>
                  <a:cubicBezTo>
                    <a:pt x="247" y="396"/>
                    <a:pt x="253" y="400"/>
                    <a:pt x="260" y="404"/>
                  </a:cubicBezTo>
                  <a:close/>
                  <a:moveTo>
                    <a:pt x="225" y="421"/>
                  </a:moveTo>
                  <a:cubicBezTo>
                    <a:pt x="226" y="416"/>
                    <a:pt x="227" y="411"/>
                    <a:pt x="228" y="405"/>
                  </a:cubicBezTo>
                  <a:cubicBezTo>
                    <a:pt x="227" y="405"/>
                    <a:pt x="226" y="404"/>
                    <a:pt x="225" y="403"/>
                  </a:cubicBezTo>
                  <a:cubicBezTo>
                    <a:pt x="225" y="376"/>
                    <a:pt x="225" y="376"/>
                    <a:pt x="225" y="376"/>
                  </a:cubicBezTo>
                  <a:cubicBezTo>
                    <a:pt x="230" y="382"/>
                    <a:pt x="235" y="387"/>
                    <a:pt x="241" y="391"/>
                  </a:cubicBezTo>
                  <a:cubicBezTo>
                    <a:pt x="241" y="438"/>
                    <a:pt x="241" y="438"/>
                    <a:pt x="241" y="438"/>
                  </a:cubicBezTo>
                  <a:cubicBezTo>
                    <a:pt x="237" y="448"/>
                    <a:pt x="231" y="458"/>
                    <a:pt x="225" y="466"/>
                  </a:cubicBezTo>
                  <a:cubicBezTo>
                    <a:pt x="225" y="421"/>
                    <a:pt x="225" y="421"/>
                    <a:pt x="225" y="421"/>
                  </a:cubicBezTo>
                  <a:close/>
                  <a:moveTo>
                    <a:pt x="225" y="29"/>
                  </a:moveTo>
                  <a:cubicBezTo>
                    <a:pt x="230" y="27"/>
                    <a:pt x="235" y="26"/>
                    <a:pt x="241" y="25"/>
                  </a:cubicBezTo>
                  <a:cubicBezTo>
                    <a:pt x="241" y="101"/>
                    <a:pt x="241" y="101"/>
                    <a:pt x="241" y="101"/>
                  </a:cubicBezTo>
                  <a:cubicBezTo>
                    <a:pt x="235" y="102"/>
                    <a:pt x="230" y="105"/>
                    <a:pt x="225" y="109"/>
                  </a:cubicBezTo>
                  <a:cubicBezTo>
                    <a:pt x="225" y="29"/>
                    <a:pt x="225" y="29"/>
                    <a:pt x="225" y="29"/>
                  </a:cubicBezTo>
                  <a:close/>
                  <a:moveTo>
                    <a:pt x="241" y="666"/>
                  </a:moveTo>
                  <a:cubicBezTo>
                    <a:pt x="225" y="666"/>
                    <a:pt x="225" y="666"/>
                    <a:pt x="225" y="666"/>
                  </a:cubicBezTo>
                  <a:cubicBezTo>
                    <a:pt x="225" y="586"/>
                    <a:pt x="225" y="586"/>
                    <a:pt x="225" y="586"/>
                  </a:cubicBezTo>
                  <a:cubicBezTo>
                    <a:pt x="227" y="588"/>
                    <a:pt x="232" y="585"/>
                    <a:pt x="230" y="581"/>
                  </a:cubicBezTo>
                  <a:cubicBezTo>
                    <a:pt x="230" y="581"/>
                    <a:pt x="230" y="581"/>
                    <a:pt x="230" y="581"/>
                  </a:cubicBezTo>
                  <a:cubicBezTo>
                    <a:pt x="229" y="580"/>
                    <a:pt x="229" y="580"/>
                    <a:pt x="229" y="580"/>
                  </a:cubicBezTo>
                  <a:cubicBezTo>
                    <a:pt x="229" y="580"/>
                    <a:pt x="229" y="580"/>
                    <a:pt x="229" y="580"/>
                  </a:cubicBezTo>
                  <a:cubicBezTo>
                    <a:pt x="229" y="579"/>
                    <a:pt x="229" y="579"/>
                    <a:pt x="229" y="579"/>
                  </a:cubicBezTo>
                  <a:cubicBezTo>
                    <a:pt x="228" y="578"/>
                    <a:pt x="228" y="578"/>
                    <a:pt x="228" y="578"/>
                  </a:cubicBezTo>
                  <a:cubicBezTo>
                    <a:pt x="228" y="577"/>
                    <a:pt x="228" y="577"/>
                    <a:pt x="228" y="577"/>
                  </a:cubicBezTo>
                  <a:cubicBezTo>
                    <a:pt x="227" y="576"/>
                    <a:pt x="227" y="576"/>
                    <a:pt x="227" y="576"/>
                  </a:cubicBezTo>
                  <a:cubicBezTo>
                    <a:pt x="227" y="576"/>
                    <a:pt x="227" y="576"/>
                    <a:pt x="227" y="576"/>
                  </a:cubicBezTo>
                  <a:cubicBezTo>
                    <a:pt x="226" y="575"/>
                    <a:pt x="226" y="575"/>
                    <a:pt x="226" y="575"/>
                  </a:cubicBezTo>
                  <a:cubicBezTo>
                    <a:pt x="226" y="574"/>
                    <a:pt x="226" y="574"/>
                    <a:pt x="226" y="574"/>
                  </a:cubicBezTo>
                  <a:cubicBezTo>
                    <a:pt x="226" y="574"/>
                    <a:pt x="225" y="573"/>
                    <a:pt x="225" y="573"/>
                  </a:cubicBezTo>
                  <a:cubicBezTo>
                    <a:pt x="225" y="484"/>
                    <a:pt x="225" y="484"/>
                    <a:pt x="225" y="484"/>
                  </a:cubicBezTo>
                  <a:cubicBezTo>
                    <a:pt x="228" y="497"/>
                    <a:pt x="234" y="511"/>
                    <a:pt x="241" y="527"/>
                  </a:cubicBezTo>
                  <a:cubicBezTo>
                    <a:pt x="241" y="599"/>
                    <a:pt x="241" y="599"/>
                    <a:pt x="241" y="599"/>
                  </a:cubicBezTo>
                  <a:cubicBezTo>
                    <a:pt x="239" y="598"/>
                    <a:pt x="235" y="600"/>
                    <a:pt x="235" y="603"/>
                  </a:cubicBezTo>
                  <a:cubicBezTo>
                    <a:pt x="235" y="604"/>
                    <a:pt x="236" y="604"/>
                    <a:pt x="236" y="605"/>
                  </a:cubicBezTo>
                  <a:cubicBezTo>
                    <a:pt x="236" y="606"/>
                    <a:pt x="236" y="606"/>
                    <a:pt x="236" y="606"/>
                  </a:cubicBezTo>
                  <a:cubicBezTo>
                    <a:pt x="237" y="606"/>
                    <a:pt x="237" y="606"/>
                    <a:pt x="237" y="606"/>
                  </a:cubicBezTo>
                  <a:cubicBezTo>
                    <a:pt x="237" y="607"/>
                    <a:pt x="237" y="607"/>
                    <a:pt x="237" y="607"/>
                  </a:cubicBezTo>
                  <a:cubicBezTo>
                    <a:pt x="238" y="608"/>
                    <a:pt x="238" y="608"/>
                    <a:pt x="238" y="608"/>
                  </a:cubicBezTo>
                  <a:cubicBezTo>
                    <a:pt x="238" y="609"/>
                    <a:pt x="238" y="609"/>
                    <a:pt x="238" y="609"/>
                  </a:cubicBezTo>
                  <a:cubicBezTo>
                    <a:pt x="239" y="610"/>
                    <a:pt x="239" y="610"/>
                    <a:pt x="239" y="610"/>
                  </a:cubicBezTo>
                  <a:cubicBezTo>
                    <a:pt x="240" y="610"/>
                    <a:pt x="240" y="610"/>
                    <a:pt x="240" y="610"/>
                  </a:cubicBezTo>
                  <a:cubicBezTo>
                    <a:pt x="240" y="611"/>
                    <a:pt x="240" y="611"/>
                    <a:pt x="240" y="611"/>
                  </a:cubicBezTo>
                  <a:cubicBezTo>
                    <a:pt x="240" y="611"/>
                    <a:pt x="240" y="611"/>
                    <a:pt x="240" y="611"/>
                  </a:cubicBezTo>
                  <a:cubicBezTo>
                    <a:pt x="241" y="612"/>
                    <a:pt x="241" y="612"/>
                    <a:pt x="241" y="612"/>
                  </a:cubicBezTo>
                  <a:lnTo>
                    <a:pt x="241" y="666"/>
                  </a:lnTo>
                  <a:close/>
                  <a:moveTo>
                    <a:pt x="210" y="448"/>
                  </a:moveTo>
                  <a:cubicBezTo>
                    <a:pt x="217" y="440"/>
                    <a:pt x="222" y="431"/>
                    <a:pt x="225" y="421"/>
                  </a:cubicBezTo>
                  <a:cubicBezTo>
                    <a:pt x="225" y="466"/>
                    <a:pt x="225" y="466"/>
                    <a:pt x="225" y="466"/>
                  </a:cubicBezTo>
                  <a:cubicBezTo>
                    <a:pt x="224" y="468"/>
                    <a:pt x="222" y="469"/>
                    <a:pt x="221" y="470"/>
                  </a:cubicBezTo>
                  <a:cubicBezTo>
                    <a:pt x="222" y="474"/>
                    <a:pt x="223" y="479"/>
                    <a:pt x="225" y="484"/>
                  </a:cubicBezTo>
                  <a:cubicBezTo>
                    <a:pt x="225" y="573"/>
                    <a:pt x="225" y="573"/>
                    <a:pt x="225" y="573"/>
                  </a:cubicBezTo>
                  <a:cubicBezTo>
                    <a:pt x="222" y="571"/>
                    <a:pt x="218" y="574"/>
                    <a:pt x="219" y="578"/>
                  </a:cubicBezTo>
                  <a:cubicBezTo>
                    <a:pt x="219" y="578"/>
                    <a:pt x="219" y="578"/>
                    <a:pt x="220" y="578"/>
                  </a:cubicBezTo>
                  <a:cubicBezTo>
                    <a:pt x="220" y="579"/>
                    <a:pt x="220" y="579"/>
                    <a:pt x="220" y="579"/>
                  </a:cubicBezTo>
                  <a:cubicBezTo>
                    <a:pt x="220" y="580"/>
                    <a:pt x="220" y="580"/>
                    <a:pt x="220" y="580"/>
                  </a:cubicBezTo>
                  <a:cubicBezTo>
                    <a:pt x="221" y="580"/>
                    <a:pt x="221" y="580"/>
                    <a:pt x="221" y="580"/>
                  </a:cubicBezTo>
                  <a:cubicBezTo>
                    <a:pt x="221" y="581"/>
                    <a:pt x="221" y="581"/>
                    <a:pt x="221" y="581"/>
                  </a:cubicBezTo>
                  <a:cubicBezTo>
                    <a:pt x="222" y="582"/>
                    <a:pt x="222" y="582"/>
                    <a:pt x="222" y="582"/>
                  </a:cubicBezTo>
                  <a:cubicBezTo>
                    <a:pt x="222" y="583"/>
                    <a:pt x="222" y="583"/>
                    <a:pt x="222" y="583"/>
                  </a:cubicBezTo>
                  <a:cubicBezTo>
                    <a:pt x="223" y="584"/>
                    <a:pt x="223" y="584"/>
                    <a:pt x="223" y="584"/>
                  </a:cubicBezTo>
                  <a:cubicBezTo>
                    <a:pt x="223" y="585"/>
                    <a:pt x="223" y="585"/>
                    <a:pt x="223" y="585"/>
                  </a:cubicBezTo>
                  <a:cubicBezTo>
                    <a:pt x="223" y="585"/>
                    <a:pt x="223" y="585"/>
                    <a:pt x="223" y="585"/>
                  </a:cubicBezTo>
                  <a:cubicBezTo>
                    <a:pt x="224" y="586"/>
                    <a:pt x="224" y="586"/>
                    <a:pt x="225" y="586"/>
                  </a:cubicBezTo>
                  <a:cubicBezTo>
                    <a:pt x="225" y="666"/>
                    <a:pt x="225" y="666"/>
                    <a:pt x="225" y="666"/>
                  </a:cubicBezTo>
                  <a:cubicBezTo>
                    <a:pt x="210" y="666"/>
                    <a:pt x="210" y="666"/>
                    <a:pt x="210" y="666"/>
                  </a:cubicBezTo>
                  <a:cubicBezTo>
                    <a:pt x="210" y="559"/>
                    <a:pt x="210" y="559"/>
                    <a:pt x="210" y="559"/>
                  </a:cubicBezTo>
                  <a:cubicBezTo>
                    <a:pt x="211" y="559"/>
                    <a:pt x="212" y="559"/>
                    <a:pt x="212" y="559"/>
                  </a:cubicBezTo>
                  <a:cubicBezTo>
                    <a:pt x="215" y="559"/>
                    <a:pt x="217" y="556"/>
                    <a:pt x="215" y="554"/>
                  </a:cubicBezTo>
                  <a:cubicBezTo>
                    <a:pt x="215" y="553"/>
                    <a:pt x="215" y="553"/>
                    <a:pt x="215" y="553"/>
                  </a:cubicBezTo>
                  <a:cubicBezTo>
                    <a:pt x="215" y="552"/>
                    <a:pt x="215" y="552"/>
                    <a:pt x="215" y="552"/>
                  </a:cubicBezTo>
                  <a:cubicBezTo>
                    <a:pt x="214" y="552"/>
                    <a:pt x="214" y="552"/>
                    <a:pt x="214" y="552"/>
                  </a:cubicBezTo>
                  <a:cubicBezTo>
                    <a:pt x="214" y="551"/>
                    <a:pt x="214" y="551"/>
                    <a:pt x="214" y="551"/>
                  </a:cubicBezTo>
                  <a:cubicBezTo>
                    <a:pt x="214" y="550"/>
                    <a:pt x="214" y="550"/>
                    <a:pt x="214" y="550"/>
                  </a:cubicBezTo>
                  <a:cubicBezTo>
                    <a:pt x="213" y="549"/>
                    <a:pt x="213" y="549"/>
                    <a:pt x="213" y="549"/>
                  </a:cubicBezTo>
                  <a:cubicBezTo>
                    <a:pt x="213" y="548"/>
                    <a:pt x="213" y="548"/>
                    <a:pt x="213" y="548"/>
                  </a:cubicBezTo>
                  <a:cubicBezTo>
                    <a:pt x="213" y="548"/>
                    <a:pt x="213" y="548"/>
                    <a:pt x="213" y="548"/>
                  </a:cubicBezTo>
                  <a:cubicBezTo>
                    <a:pt x="212" y="547"/>
                    <a:pt x="212" y="547"/>
                    <a:pt x="212" y="547"/>
                  </a:cubicBezTo>
                  <a:cubicBezTo>
                    <a:pt x="212" y="547"/>
                    <a:pt x="212" y="547"/>
                    <a:pt x="212" y="547"/>
                  </a:cubicBezTo>
                  <a:cubicBezTo>
                    <a:pt x="212" y="546"/>
                    <a:pt x="211" y="545"/>
                    <a:pt x="210" y="545"/>
                  </a:cubicBezTo>
                  <a:cubicBezTo>
                    <a:pt x="210" y="448"/>
                    <a:pt x="210" y="448"/>
                    <a:pt x="210" y="448"/>
                  </a:cubicBezTo>
                  <a:close/>
                  <a:moveTo>
                    <a:pt x="225" y="403"/>
                  </a:moveTo>
                  <a:cubicBezTo>
                    <a:pt x="220" y="399"/>
                    <a:pt x="215" y="394"/>
                    <a:pt x="210" y="389"/>
                  </a:cubicBezTo>
                  <a:cubicBezTo>
                    <a:pt x="210" y="359"/>
                    <a:pt x="210" y="359"/>
                    <a:pt x="210" y="359"/>
                  </a:cubicBezTo>
                  <a:cubicBezTo>
                    <a:pt x="215" y="365"/>
                    <a:pt x="220" y="371"/>
                    <a:pt x="225" y="376"/>
                  </a:cubicBezTo>
                  <a:cubicBezTo>
                    <a:pt x="225" y="403"/>
                    <a:pt x="225" y="403"/>
                    <a:pt x="225" y="403"/>
                  </a:cubicBezTo>
                  <a:close/>
                  <a:moveTo>
                    <a:pt x="210" y="34"/>
                  </a:moveTo>
                  <a:cubicBezTo>
                    <a:pt x="215" y="32"/>
                    <a:pt x="220" y="30"/>
                    <a:pt x="225" y="29"/>
                  </a:cubicBezTo>
                  <a:cubicBezTo>
                    <a:pt x="225" y="109"/>
                    <a:pt x="225" y="109"/>
                    <a:pt x="225" y="109"/>
                  </a:cubicBezTo>
                  <a:cubicBezTo>
                    <a:pt x="220" y="112"/>
                    <a:pt x="215" y="117"/>
                    <a:pt x="210" y="124"/>
                  </a:cubicBezTo>
                  <a:lnTo>
                    <a:pt x="210" y="34"/>
                  </a:lnTo>
                  <a:close/>
                  <a:moveTo>
                    <a:pt x="199" y="459"/>
                  </a:moveTo>
                  <a:cubicBezTo>
                    <a:pt x="203" y="456"/>
                    <a:pt x="207" y="452"/>
                    <a:pt x="210" y="448"/>
                  </a:cubicBezTo>
                  <a:cubicBezTo>
                    <a:pt x="210" y="545"/>
                    <a:pt x="210" y="545"/>
                    <a:pt x="210" y="545"/>
                  </a:cubicBezTo>
                  <a:cubicBezTo>
                    <a:pt x="208" y="543"/>
                    <a:pt x="204" y="546"/>
                    <a:pt x="205" y="549"/>
                  </a:cubicBezTo>
                  <a:cubicBezTo>
                    <a:pt x="205" y="550"/>
                    <a:pt x="205" y="550"/>
                    <a:pt x="205" y="550"/>
                  </a:cubicBezTo>
                  <a:cubicBezTo>
                    <a:pt x="206" y="550"/>
                    <a:pt x="206" y="550"/>
                    <a:pt x="206" y="550"/>
                  </a:cubicBezTo>
                  <a:cubicBezTo>
                    <a:pt x="206" y="551"/>
                    <a:pt x="206" y="551"/>
                    <a:pt x="206" y="551"/>
                  </a:cubicBezTo>
                  <a:cubicBezTo>
                    <a:pt x="206" y="552"/>
                    <a:pt x="206" y="552"/>
                    <a:pt x="206" y="552"/>
                  </a:cubicBezTo>
                  <a:cubicBezTo>
                    <a:pt x="207" y="553"/>
                    <a:pt x="207" y="553"/>
                    <a:pt x="207" y="553"/>
                  </a:cubicBezTo>
                  <a:cubicBezTo>
                    <a:pt x="207" y="553"/>
                    <a:pt x="207" y="553"/>
                    <a:pt x="207" y="553"/>
                  </a:cubicBezTo>
                  <a:cubicBezTo>
                    <a:pt x="207" y="554"/>
                    <a:pt x="207" y="554"/>
                    <a:pt x="207" y="554"/>
                  </a:cubicBezTo>
                  <a:cubicBezTo>
                    <a:pt x="208" y="555"/>
                    <a:pt x="208" y="555"/>
                    <a:pt x="208" y="555"/>
                  </a:cubicBezTo>
                  <a:cubicBezTo>
                    <a:pt x="208" y="556"/>
                    <a:pt x="208" y="556"/>
                    <a:pt x="208" y="556"/>
                  </a:cubicBezTo>
                  <a:cubicBezTo>
                    <a:pt x="209" y="557"/>
                    <a:pt x="209" y="557"/>
                    <a:pt x="209" y="557"/>
                  </a:cubicBezTo>
                  <a:cubicBezTo>
                    <a:pt x="209" y="557"/>
                    <a:pt x="209" y="557"/>
                    <a:pt x="209" y="557"/>
                  </a:cubicBezTo>
                  <a:cubicBezTo>
                    <a:pt x="209" y="558"/>
                    <a:pt x="210" y="559"/>
                    <a:pt x="210" y="559"/>
                  </a:cubicBezTo>
                  <a:cubicBezTo>
                    <a:pt x="210" y="666"/>
                    <a:pt x="210" y="666"/>
                    <a:pt x="210" y="666"/>
                  </a:cubicBezTo>
                  <a:cubicBezTo>
                    <a:pt x="199" y="666"/>
                    <a:pt x="199" y="666"/>
                    <a:pt x="199" y="666"/>
                  </a:cubicBezTo>
                  <a:cubicBezTo>
                    <a:pt x="199" y="530"/>
                    <a:pt x="199" y="530"/>
                    <a:pt x="199" y="530"/>
                  </a:cubicBezTo>
                  <a:cubicBezTo>
                    <a:pt x="199" y="531"/>
                    <a:pt x="200" y="531"/>
                    <a:pt x="201" y="530"/>
                  </a:cubicBezTo>
                  <a:cubicBezTo>
                    <a:pt x="203" y="530"/>
                    <a:pt x="204" y="527"/>
                    <a:pt x="203" y="525"/>
                  </a:cubicBezTo>
                  <a:cubicBezTo>
                    <a:pt x="203" y="525"/>
                    <a:pt x="203" y="525"/>
                    <a:pt x="203" y="525"/>
                  </a:cubicBezTo>
                  <a:cubicBezTo>
                    <a:pt x="203" y="524"/>
                    <a:pt x="203" y="524"/>
                    <a:pt x="203" y="524"/>
                  </a:cubicBezTo>
                  <a:cubicBezTo>
                    <a:pt x="203" y="524"/>
                    <a:pt x="203" y="524"/>
                    <a:pt x="203" y="524"/>
                  </a:cubicBezTo>
                  <a:cubicBezTo>
                    <a:pt x="203" y="523"/>
                    <a:pt x="203" y="523"/>
                    <a:pt x="203" y="523"/>
                  </a:cubicBezTo>
                  <a:cubicBezTo>
                    <a:pt x="202" y="522"/>
                    <a:pt x="202" y="522"/>
                    <a:pt x="202" y="522"/>
                  </a:cubicBezTo>
                  <a:cubicBezTo>
                    <a:pt x="202" y="522"/>
                    <a:pt x="202" y="522"/>
                    <a:pt x="202" y="522"/>
                  </a:cubicBezTo>
                  <a:cubicBezTo>
                    <a:pt x="202" y="521"/>
                    <a:pt x="202" y="521"/>
                    <a:pt x="202" y="521"/>
                  </a:cubicBezTo>
                  <a:cubicBezTo>
                    <a:pt x="202" y="520"/>
                    <a:pt x="202" y="520"/>
                    <a:pt x="202" y="520"/>
                  </a:cubicBezTo>
                  <a:cubicBezTo>
                    <a:pt x="201" y="520"/>
                    <a:pt x="201" y="520"/>
                    <a:pt x="201" y="520"/>
                  </a:cubicBezTo>
                  <a:cubicBezTo>
                    <a:pt x="201" y="519"/>
                    <a:pt x="201" y="519"/>
                    <a:pt x="201" y="519"/>
                  </a:cubicBezTo>
                  <a:cubicBezTo>
                    <a:pt x="201" y="518"/>
                    <a:pt x="201" y="518"/>
                    <a:pt x="201" y="518"/>
                  </a:cubicBezTo>
                  <a:cubicBezTo>
                    <a:pt x="201" y="518"/>
                    <a:pt x="201" y="518"/>
                    <a:pt x="201" y="518"/>
                  </a:cubicBezTo>
                  <a:cubicBezTo>
                    <a:pt x="200" y="517"/>
                    <a:pt x="200" y="516"/>
                    <a:pt x="199" y="515"/>
                  </a:cubicBezTo>
                  <a:cubicBezTo>
                    <a:pt x="199" y="459"/>
                    <a:pt x="199" y="459"/>
                    <a:pt x="199" y="459"/>
                  </a:cubicBezTo>
                  <a:close/>
                  <a:moveTo>
                    <a:pt x="210" y="389"/>
                  </a:moveTo>
                  <a:cubicBezTo>
                    <a:pt x="206" y="384"/>
                    <a:pt x="202" y="380"/>
                    <a:pt x="199" y="375"/>
                  </a:cubicBezTo>
                  <a:cubicBezTo>
                    <a:pt x="199" y="340"/>
                    <a:pt x="199" y="340"/>
                    <a:pt x="199" y="340"/>
                  </a:cubicBezTo>
                  <a:cubicBezTo>
                    <a:pt x="202" y="346"/>
                    <a:pt x="206" y="353"/>
                    <a:pt x="210" y="359"/>
                  </a:cubicBezTo>
                  <a:cubicBezTo>
                    <a:pt x="210" y="389"/>
                    <a:pt x="210" y="389"/>
                    <a:pt x="210" y="389"/>
                  </a:cubicBezTo>
                  <a:close/>
                  <a:moveTo>
                    <a:pt x="199" y="41"/>
                  </a:moveTo>
                  <a:cubicBezTo>
                    <a:pt x="202" y="38"/>
                    <a:pt x="206" y="36"/>
                    <a:pt x="210" y="34"/>
                  </a:cubicBezTo>
                  <a:cubicBezTo>
                    <a:pt x="210" y="124"/>
                    <a:pt x="210" y="124"/>
                    <a:pt x="210" y="124"/>
                  </a:cubicBezTo>
                  <a:cubicBezTo>
                    <a:pt x="209" y="127"/>
                    <a:pt x="207" y="129"/>
                    <a:pt x="206" y="132"/>
                  </a:cubicBezTo>
                  <a:cubicBezTo>
                    <a:pt x="203" y="138"/>
                    <a:pt x="201" y="143"/>
                    <a:pt x="199" y="149"/>
                  </a:cubicBezTo>
                  <a:cubicBezTo>
                    <a:pt x="199" y="41"/>
                    <a:pt x="199" y="41"/>
                    <a:pt x="199" y="41"/>
                  </a:cubicBezTo>
                  <a:close/>
                  <a:moveTo>
                    <a:pt x="199" y="293"/>
                  </a:moveTo>
                  <a:cubicBezTo>
                    <a:pt x="199" y="253"/>
                    <a:pt x="199" y="253"/>
                    <a:pt x="199" y="253"/>
                  </a:cubicBezTo>
                  <a:cubicBezTo>
                    <a:pt x="202" y="265"/>
                    <a:pt x="205" y="277"/>
                    <a:pt x="209" y="287"/>
                  </a:cubicBezTo>
                  <a:cubicBezTo>
                    <a:pt x="213" y="296"/>
                    <a:pt x="206" y="298"/>
                    <a:pt x="199" y="293"/>
                  </a:cubicBezTo>
                  <a:close/>
                  <a:moveTo>
                    <a:pt x="191" y="464"/>
                  </a:moveTo>
                  <a:cubicBezTo>
                    <a:pt x="194" y="462"/>
                    <a:pt x="196" y="461"/>
                    <a:pt x="199" y="459"/>
                  </a:cubicBezTo>
                  <a:cubicBezTo>
                    <a:pt x="199" y="515"/>
                    <a:pt x="199" y="515"/>
                    <a:pt x="199" y="515"/>
                  </a:cubicBezTo>
                  <a:cubicBezTo>
                    <a:pt x="196" y="515"/>
                    <a:pt x="193" y="517"/>
                    <a:pt x="194" y="520"/>
                  </a:cubicBezTo>
                  <a:cubicBezTo>
                    <a:pt x="194" y="520"/>
                    <a:pt x="194" y="520"/>
                    <a:pt x="194" y="520"/>
                  </a:cubicBezTo>
                  <a:cubicBezTo>
                    <a:pt x="194" y="521"/>
                    <a:pt x="194" y="521"/>
                    <a:pt x="194" y="521"/>
                  </a:cubicBezTo>
                  <a:cubicBezTo>
                    <a:pt x="194" y="522"/>
                    <a:pt x="194" y="522"/>
                    <a:pt x="194" y="522"/>
                  </a:cubicBezTo>
                  <a:cubicBezTo>
                    <a:pt x="194" y="522"/>
                    <a:pt x="194" y="522"/>
                    <a:pt x="194" y="522"/>
                  </a:cubicBezTo>
                  <a:cubicBezTo>
                    <a:pt x="195" y="523"/>
                    <a:pt x="195" y="523"/>
                    <a:pt x="195" y="523"/>
                  </a:cubicBezTo>
                  <a:cubicBezTo>
                    <a:pt x="195" y="524"/>
                    <a:pt x="195" y="524"/>
                    <a:pt x="195" y="524"/>
                  </a:cubicBezTo>
                  <a:cubicBezTo>
                    <a:pt x="195" y="524"/>
                    <a:pt x="195" y="524"/>
                    <a:pt x="195" y="524"/>
                  </a:cubicBezTo>
                  <a:cubicBezTo>
                    <a:pt x="195" y="525"/>
                    <a:pt x="195" y="525"/>
                    <a:pt x="195" y="525"/>
                  </a:cubicBezTo>
                  <a:cubicBezTo>
                    <a:pt x="196" y="526"/>
                    <a:pt x="196" y="526"/>
                    <a:pt x="196" y="526"/>
                  </a:cubicBezTo>
                  <a:cubicBezTo>
                    <a:pt x="196" y="527"/>
                    <a:pt x="196" y="527"/>
                    <a:pt x="196" y="527"/>
                  </a:cubicBezTo>
                  <a:cubicBezTo>
                    <a:pt x="196" y="527"/>
                    <a:pt x="196" y="527"/>
                    <a:pt x="196" y="527"/>
                  </a:cubicBezTo>
                  <a:cubicBezTo>
                    <a:pt x="196" y="528"/>
                    <a:pt x="196" y="528"/>
                    <a:pt x="196" y="528"/>
                  </a:cubicBezTo>
                  <a:cubicBezTo>
                    <a:pt x="196" y="528"/>
                    <a:pt x="196" y="528"/>
                    <a:pt x="196" y="528"/>
                  </a:cubicBezTo>
                  <a:cubicBezTo>
                    <a:pt x="197" y="529"/>
                    <a:pt x="198" y="530"/>
                    <a:pt x="199" y="530"/>
                  </a:cubicBezTo>
                  <a:cubicBezTo>
                    <a:pt x="199" y="666"/>
                    <a:pt x="199" y="666"/>
                    <a:pt x="199" y="666"/>
                  </a:cubicBezTo>
                  <a:cubicBezTo>
                    <a:pt x="191" y="666"/>
                    <a:pt x="191" y="666"/>
                    <a:pt x="191" y="666"/>
                  </a:cubicBezTo>
                  <a:cubicBezTo>
                    <a:pt x="191" y="500"/>
                    <a:pt x="191" y="500"/>
                    <a:pt x="191" y="500"/>
                  </a:cubicBezTo>
                  <a:cubicBezTo>
                    <a:pt x="192" y="501"/>
                    <a:pt x="194" y="500"/>
                    <a:pt x="195" y="497"/>
                  </a:cubicBezTo>
                  <a:cubicBezTo>
                    <a:pt x="195" y="497"/>
                    <a:pt x="195" y="496"/>
                    <a:pt x="195" y="496"/>
                  </a:cubicBezTo>
                  <a:cubicBezTo>
                    <a:pt x="195" y="496"/>
                    <a:pt x="195" y="496"/>
                    <a:pt x="195" y="496"/>
                  </a:cubicBezTo>
                  <a:cubicBezTo>
                    <a:pt x="195" y="495"/>
                    <a:pt x="195" y="495"/>
                    <a:pt x="195" y="495"/>
                  </a:cubicBezTo>
                  <a:cubicBezTo>
                    <a:pt x="195" y="495"/>
                    <a:pt x="195" y="495"/>
                    <a:pt x="195" y="495"/>
                  </a:cubicBezTo>
                  <a:cubicBezTo>
                    <a:pt x="195" y="494"/>
                    <a:pt x="195" y="494"/>
                    <a:pt x="195" y="494"/>
                  </a:cubicBezTo>
                  <a:cubicBezTo>
                    <a:pt x="195" y="494"/>
                    <a:pt x="195" y="494"/>
                    <a:pt x="195" y="494"/>
                  </a:cubicBezTo>
                  <a:cubicBezTo>
                    <a:pt x="194" y="493"/>
                    <a:pt x="194" y="493"/>
                    <a:pt x="194" y="493"/>
                  </a:cubicBezTo>
                  <a:cubicBezTo>
                    <a:pt x="194" y="493"/>
                    <a:pt x="194" y="493"/>
                    <a:pt x="194" y="493"/>
                  </a:cubicBezTo>
                  <a:cubicBezTo>
                    <a:pt x="194" y="492"/>
                    <a:pt x="194" y="492"/>
                    <a:pt x="194" y="492"/>
                  </a:cubicBezTo>
                  <a:cubicBezTo>
                    <a:pt x="194" y="492"/>
                    <a:pt x="194" y="492"/>
                    <a:pt x="194" y="492"/>
                  </a:cubicBezTo>
                  <a:cubicBezTo>
                    <a:pt x="194" y="491"/>
                    <a:pt x="194" y="491"/>
                    <a:pt x="194" y="491"/>
                  </a:cubicBezTo>
                  <a:cubicBezTo>
                    <a:pt x="194" y="491"/>
                    <a:pt x="194" y="491"/>
                    <a:pt x="194" y="491"/>
                  </a:cubicBezTo>
                  <a:cubicBezTo>
                    <a:pt x="194" y="490"/>
                    <a:pt x="194" y="490"/>
                    <a:pt x="194" y="490"/>
                  </a:cubicBezTo>
                  <a:cubicBezTo>
                    <a:pt x="194" y="490"/>
                    <a:pt x="194" y="490"/>
                    <a:pt x="194" y="490"/>
                  </a:cubicBezTo>
                  <a:cubicBezTo>
                    <a:pt x="194" y="490"/>
                    <a:pt x="194" y="490"/>
                    <a:pt x="194" y="490"/>
                  </a:cubicBezTo>
                  <a:cubicBezTo>
                    <a:pt x="194" y="489"/>
                    <a:pt x="194" y="489"/>
                    <a:pt x="194" y="489"/>
                  </a:cubicBezTo>
                  <a:cubicBezTo>
                    <a:pt x="194" y="489"/>
                    <a:pt x="194" y="489"/>
                    <a:pt x="194" y="489"/>
                  </a:cubicBezTo>
                  <a:cubicBezTo>
                    <a:pt x="194" y="488"/>
                    <a:pt x="194" y="488"/>
                    <a:pt x="194" y="488"/>
                  </a:cubicBezTo>
                  <a:cubicBezTo>
                    <a:pt x="194" y="486"/>
                    <a:pt x="192" y="485"/>
                    <a:pt x="191" y="485"/>
                  </a:cubicBezTo>
                  <a:cubicBezTo>
                    <a:pt x="191" y="464"/>
                    <a:pt x="191" y="464"/>
                    <a:pt x="191" y="464"/>
                  </a:cubicBezTo>
                  <a:close/>
                  <a:moveTo>
                    <a:pt x="199" y="375"/>
                  </a:moveTo>
                  <a:cubicBezTo>
                    <a:pt x="196" y="371"/>
                    <a:pt x="193" y="367"/>
                    <a:pt x="191" y="363"/>
                  </a:cubicBezTo>
                  <a:cubicBezTo>
                    <a:pt x="191" y="324"/>
                    <a:pt x="191" y="324"/>
                    <a:pt x="191" y="324"/>
                  </a:cubicBezTo>
                  <a:cubicBezTo>
                    <a:pt x="193" y="330"/>
                    <a:pt x="196" y="335"/>
                    <a:pt x="199" y="340"/>
                  </a:cubicBezTo>
                  <a:cubicBezTo>
                    <a:pt x="199" y="375"/>
                    <a:pt x="199" y="375"/>
                    <a:pt x="199" y="375"/>
                  </a:cubicBezTo>
                  <a:close/>
                  <a:moveTo>
                    <a:pt x="191" y="47"/>
                  </a:moveTo>
                  <a:cubicBezTo>
                    <a:pt x="193" y="45"/>
                    <a:pt x="196" y="43"/>
                    <a:pt x="199" y="41"/>
                  </a:cubicBezTo>
                  <a:cubicBezTo>
                    <a:pt x="199" y="149"/>
                    <a:pt x="199" y="149"/>
                    <a:pt x="199" y="149"/>
                  </a:cubicBezTo>
                  <a:cubicBezTo>
                    <a:pt x="187" y="182"/>
                    <a:pt x="191" y="221"/>
                    <a:pt x="199" y="253"/>
                  </a:cubicBezTo>
                  <a:cubicBezTo>
                    <a:pt x="199" y="293"/>
                    <a:pt x="199" y="293"/>
                    <a:pt x="199" y="293"/>
                  </a:cubicBezTo>
                  <a:cubicBezTo>
                    <a:pt x="196" y="290"/>
                    <a:pt x="193" y="287"/>
                    <a:pt x="191" y="282"/>
                  </a:cubicBezTo>
                  <a:lnTo>
                    <a:pt x="191" y="47"/>
                  </a:lnTo>
                  <a:close/>
                  <a:moveTo>
                    <a:pt x="23" y="666"/>
                  </a:moveTo>
                  <a:cubicBezTo>
                    <a:pt x="11" y="645"/>
                    <a:pt x="3" y="623"/>
                    <a:pt x="2" y="603"/>
                  </a:cubicBezTo>
                  <a:cubicBezTo>
                    <a:pt x="0" y="509"/>
                    <a:pt x="105" y="501"/>
                    <a:pt x="180" y="469"/>
                  </a:cubicBezTo>
                  <a:cubicBezTo>
                    <a:pt x="184" y="468"/>
                    <a:pt x="187" y="466"/>
                    <a:pt x="191" y="464"/>
                  </a:cubicBezTo>
                  <a:cubicBezTo>
                    <a:pt x="191" y="485"/>
                    <a:pt x="191" y="485"/>
                    <a:pt x="191" y="485"/>
                  </a:cubicBezTo>
                  <a:cubicBezTo>
                    <a:pt x="190" y="485"/>
                    <a:pt x="190" y="485"/>
                    <a:pt x="189" y="485"/>
                  </a:cubicBezTo>
                  <a:cubicBezTo>
                    <a:pt x="188" y="485"/>
                    <a:pt x="186" y="487"/>
                    <a:pt x="186" y="489"/>
                  </a:cubicBezTo>
                  <a:cubicBezTo>
                    <a:pt x="186" y="489"/>
                    <a:pt x="186" y="489"/>
                    <a:pt x="186" y="489"/>
                  </a:cubicBezTo>
                  <a:cubicBezTo>
                    <a:pt x="187" y="490"/>
                    <a:pt x="187" y="490"/>
                    <a:pt x="187" y="490"/>
                  </a:cubicBezTo>
                  <a:cubicBezTo>
                    <a:pt x="187" y="490"/>
                    <a:pt x="187" y="490"/>
                    <a:pt x="187" y="490"/>
                  </a:cubicBezTo>
                  <a:cubicBezTo>
                    <a:pt x="187" y="491"/>
                    <a:pt x="187" y="491"/>
                    <a:pt x="187" y="491"/>
                  </a:cubicBezTo>
                  <a:cubicBezTo>
                    <a:pt x="187" y="491"/>
                    <a:pt x="187" y="491"/>
                    <a:pt x="187" y="491"/>
                  </a:cubicBezTo>
                  <a:cubicBezTo>
                    <a:pt x="187" y="492"/>
                    <a:pt x="187" y="492"/>
                    <a:pt x="187" y="492"/>
                  </a:cubicBezTo>
                  <a:cubicBezTo>
                    <a:pt x="187" y="492"/>
                    <a:pt x="187" y="492"/>
                    <a:pt x="187" y="492"/>
                  </a:cubicBezTo>
                  <a:cubicBezTo>
                    <a:pt x="187" y="493"/>
                    <a:pt x="187" y="493"/>
                    <a:pt x="187" y="493"/>
                  </a:cubicBezTo>
                  <a:cubicBezTo>
                    <a:pt x="187" y="493"/>
                    <a:pt x="187" y="493"/>
                    <a:pt x="187" y="493"/>
                  </a:cubicBezTo>
                  <a:cubicBezTo>
                    <a:pt x="187" y="494"/>
                    <a:pt x="187" y="494"/>
                    <a:pt x="187" y="494"/>
                  </a:cubicBezTo>
                  <a:cubicBezTo>
                    <a:pt x="187" y="494"/>
                    <a:pt x="187" y="494"/>
                    <a:pt x="187" y="494"/>
                  </a:cubicBezTo>
                  <a:cubicBezTo>
                    <a:pt x="187" y="495"/>
                    <a:pt x="187" y="495"/>
                    <a:pt x="187" y="495"/>
                  </a:cubicBezTo>
                  <a:cubicBezTo>
                    <a:pt x="187" y="495"/>
                    <a:pt x="187" y="495"/>
                    <a:pt x="187" y="495"/>
                  </a:cubicBezTo>
                  <a:cubicBezTo>
                    <a:pt x="187" y="496"/>
                    <a:pt x="187" y="496"/>
                    <a:pt x="187" y="496"/>
                  </a:cubicBezTo>
                  <a:cubicBezTo>
                    <a:pt x="187" y="496"/>
                    <a:pt x="187" y="496"/>
                    <a:pt x="187" y="496"/>
                  </a:cubicBezTo>
                  <a:cubicBezTo>
                    <a:pt x="188" y="497"/>
                    <a:pt x="188" y="497"/>
                    <a:pt x="188" y="497"/>
                  </a:cubicBezTo>
                  <a:cubicBezTo>
                    <a:pt x="188" y="497"/>
                    <a:pt x="188" y="497"/>
                    <a:pt x="188" y="497"/>
                  </a:cubicBezTo>
                  <a:cubicBezTo>
                    <a:pt x="188" y="499"/>
                    <a:pt x="189" y="500"/>
                    <a:pt x="191" y="500"/>
                  </a:cubicBezTo>
                  <a:cubicBezTo>
                    <a:pt x="191" y="666"/>
                    <a:pt x="191" y="666"/>
                    <a:pt x="191" y="666"/>
                  </a:cubicBezTo>
                  <a:cubicBezTo>
                    <a:pt x="23" y="666"/>
                    <a:pt x="23" y="666"/>
                    <a:pt x="23" y="666"/>
                  </a:cubicBezTo>
                  <a:close/>
                  <a:moveTo>
                    <a:pt x="191" y="363"/>
                  </a:moveTo>
                  <a:cubicBezTo>
                    <a:pt x="185" y="354"/>
                    <a:pt x="180" y="344"/>
                    <a:pt x="175" y="334"/>
                  </a:cubicBezTo>
                  <a:cubicBezTo>
                    <a:pt x="165" y="331"/>
                    <a:pt x="157" y="324"/>
                    <a:pt x="150" y="315"/>
                  </a:cubicBezTo>
                  <a:cubicBezTo>
                    <a:pt x="142" y="304"/>
                    <a:pt x="136" y="290"/>
                    <a:pt x="133" y="274"/>
                  </a:cubicBezTo>
                  <a:cubicBezTo>
                    <a:pt x="130" y="259"/>
                    <a:pt x="129" y="243"/>
                    <a:pt x="132" y="228"/>
                  </a:cubicBezTo>
                  <a:cubicBezTo>
                    <a:pt x="134" y="213"/>
                    <a:pt x="139" y="200"/>
                    <a:pt x="147" y="189"/>
                  </a:cubicBezTo>
                  <a:cubicBezTo>
                    <a:pt x="140" y="157"/>
                    <a:pt x="146" y="84"/>
                    <a:pt x="191" y="47"/>
                  </a:cubicBezTo>
                  <a:cubicBezTo>
                    <a:pt x="191" y="282"/>
                    <a:pt x="191" y="282"/>
                    <a:pt x="191" y="282"/>
                  </a:cubicBezTo>
                  <a:cubicBezTo>
                    <a:pt x="189" y="279"/>
                    <a:pt x="189" y="275"/>
                    <a:pt x="189" y="271"/>
                  </a:cubicBezTo>
                  <a:cubicBezTo>
                    <a:pt x="188" y="210"/>
                    <a:pt x="149" y="175"/>
                    <a:pt x="149" y="247"/>
                  </a:cubicBezTo>
                  <a:cubicBezTo>
                    <a:pt x="149" y="280"/>
                    <a:pt x="163" y="315"/>
                    <a:pt x="188" y="319"/>
                  </a:cubicBezTo>
                  <a:cubicBezTo>
                    <a:pt x="189" y="321"/>
                    <a:pt x="190" y="322"/>
                    <a:pt x="191" y="324"/>
                  </a:cubicBezTo>
                  <a:lnTo>
                    <a:pt x="191" y="363"/>
                  </a:lnTo>
                  <a:close/>
                </a:path>
              </a:pathLst>
            </a:custGeom>
            <a:solidFill>
              <a:schemeClr val="accent1">
                <a:lumMod val="40000"/>
                <a:lumOff val="60000"/>
              </a:schemeClr>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8" name="Freeform 16"/>
            <p:cNvSpPr>
              <a:spLocks noEditPoints="1"/>
            </p:cNvSpPr>
            <p:nvPr/>
          </p:nvSpPr>
          <p:spPr bwMode="auto">
            <a:xfrm>
              <a:off x="7597946" y="3701199"/>
              <a:ext cx="1779927" cy="1901205"/>
            </a:xfrm>
            <a:custGeom>
              <a:avLst/>
              <a:gdLst>
                <a:gd name="T0" fmla="*/ 743 w 957"/>
                <a:gd name="T1" fmla="*/ 313 h 1020"/>
                <a:gd name="T2" fmla="*/ 758 w 957"/>
                <a:gd name="T3" fmla="*/ 358 h 1020"/>
                <a:gd name="T4" fmla="*/ 730 w 957"/>
                <a:gd name="T5" fmla="*/ 490 h 1020"/>
                <a:gd name="T6" fmla="*/ 704 w 957"/>
                <a:gd name="T7" fmla="*/ 476 h 1020"/>
                <a:gd name="T8" fmla="*/ 704 w 957"/>
                <a:gd name="T9" fmla="*/ 308 h 1020"/>
                <a:gd name="T10" fmla="*/ 704 w 957"/>
                <a:gd name="T11" fmla="*/ 730 h 1020"/>
                <a:gd name="T12" fmla="*/ 922 w 957"/>
                <a:gd name="T13" fmla="*/ 1020 h 1020"/>
                <a:gd name="T14" fmla="*/ 704 w 957"/>
                <a:gd name="T15" fmla="*/ 730 h 1020"/>
                <a:gd name="T16" fmla="*/ 704 w 957"/>
                <a:gd name="T17" fmla="*/ 152 h 1020"/>
                <a:gd name="T18" fmla="*/ 680 w 957"/>
                <a:gd name="T19" fmla="*/ 350 h 1020"/>
                <a:gd name="T20" fmla="*/ 704 w 957"/>
                <a:gd name="T21" fmla="*/ 476 h 1020"/>
                <a:gd name="T22" fmla="*/ 692 w 957"/>
                <a:gd name="T23" fmla="*/ 518 h 1020"/>
                <a:gd name="T24" fmla="*/ 615 w 957"/>
                <a:gd name="T25" fmla="*/ 640 h 1020"/>
                <a:gd name="T26" fmla="*/ 704 w 957"/>
                <a:gd name="T27" fmla="*/ 730 h 1020"/>
                <a:gd name="T28" fmla="*/ 479 w 957"/>
                <a:gd name="T29" fmla="*/ 1020 h 1020"/>
                <a:gd name="T30" fmla="*/ 480 w 957"/>
                <a:gd name="T31" fmla="*/ 984 h 1020"/>
                <a:gd name="T32" fmla="*/ 480 w 957"/>
                <a:gd name="T33" fmla="*/ 954 h 1020"/>
                <a:gd name="T34" fmla="*/ 479 w 957"/>
                <a:gd name="T35" fmla="*/ 944 h 1020"/>
                <a:gd name="T36" fmla="*/ 494 w 957"/>
                <a:gd name="T37" fmla="*/ 930 h 1020"/>
                <a:gd name="T38" fmla="*/ 479 w 957"/>
                <a:gd name="T39" fmla="*/ 915 h 1020"/>
                <a:gd name="T40" fmla="*/ 662 w 957"/>
                <a:gd name="T41" fmla="*/ 750 h 1020"/>
                <a:gd name="T42" fmla="*/ 485 w 957"/>
                <a:gd name="T43" fmla="*/ 709 h 1020"/>
                <a:gd name="T44" fmla="*/ 479 w 957"/>
                <a:gd name="T45" fmla="*/ 708 h 1020"/>
                <a:gd name="T46" fmla="*/ 479 w 957"/>
                <a:gd name="T47" fmla="*/ 613 h 1020"/>
                <a:gd name="T48" fmla="*/ 572 w 957"/>
                <a:gd name="T49" fmla="*/ 564 h 1020"/>
                <a:gd name="T50" fmla="*/ 479 w 957"/>
                <a:gd name="T51" fmla="*/ 477 h 1020"/>
                <a:gd name="T52" fmla="*/ 591 w 957"/>
                <a:gd name="T53" fmla="*/ 505 h 1020"/>
                <a:gd name="T54" fmla="*/ 479 w 957"/>
                <a:gd name="T55" fmla="*/ 234 h 1020"/>
                <a:gd name="T56" fmla="*/ 254 w 957"/>
                <a:gd name="T57" fmla="*/ 142 h 1020"/>
                <a:gd name="T58" fmla="*/ 437 w 957"/>
                <a:gd name="T59" fmla="*/ 24 h 1020"/>
                <a:gd name="T60" fmla="*/ 479 w 957"/>
                <a:gd name="T61" fmla="*/ 234 h 1020"/>
                <a:gd name="T62" fmla="*/ 316 w 957"/>
                <a:gd name="T63" fmla="*/ 207 h 1020"/>
                <a:gd name="T64" fmla="*/ 294 w 957"/>
                <a:gd name="T65" fmla="*/ 289 h 1020"/>
                <a:gd name="T66" fmla="*/ 367 w 957"/>
                <a:gd name="T67" fmla="*/ 501 h 1020"/>
                <a:gd name="T68" fmla="*/ 479 w 957"/>
                <a:gd name="T69" fmla="*/ 477 h 1020"/>
                <a:gd name="T70" fmla="*/ 383 w 957"/>
                <a:gd name="T71" fmla="*/ 560 h 1020"/>
                <a:gd name="T72" fmla="*/ 479 w 957"/>
                <a:gd name="T73" fmla="*/ 613 h 1020"/>
                <a:gd name="T74" fmla="*/ 473 w 957"/>
                <a:gd name="T75" fmla="*/ 709 h 1020"/>
                <a:gd name="T76" fmla="*/ 299 w 957"/>
                <a:gd name="T77" fmla="*/ 750 h 1020"/>
                <a:gd name="T78" fmla="*/ 479 w 957"/>
                <a:gd name="T79" fmla="*/ 901 h 1020"/>
                <a:gd name="T80" fmla="*/ 466 w 957"/>
                <a:gd name="T81" fmla="*/ 930 h 1020"/>
                <a:gd name="T82" fmla="*/ 479 w 957"/>
                <a:gd name="T83" fmla="*/ 955 h 1020"/>
                <a:gd name="T84" fmla="*/ 479 w 957"/>
                <a:gd name="T85" fmla="*/ 984 h 1020"/>
                <a:gd name="T86" fmla="*/ 254 w 957"/>
                <a:gd name="T87" fmla="*/ 1020 h 1020"/>
                <a:gd name="T88" fmla="*/ 273 w 957"/>
                <a:gd name="T89" fmla="*/ 723 h 1020"/>
                <a:gd name="T90" fmla="*/ 293 w 957"/>
                <a:gd name="T91" fmla="*/ 569 h 1020"/>
                <a:gd name="T92" fmla="*/ 254 w 957"/>
                <a:gd name="T93" fmla="*/ 513 h 1020"/>
                <a:gd name="T94" fmla="*/ 279 w 957"/>
                <a:gd name="T95" fmla="*/ 494 h 1020"/>
                <a:gd name="T96" fmla="*/ 254 w 957"/>
                <a:gd name="T97" fmla="*/ 310 h 1020"/>
                <a:gd name="T98" fmla="*/ 214 w 957"/>
                <a:gd name="T99" fmla="*/ 312 h 1020"/>
                <a:gd name="T100" fmla="*/ 254 w 957"/>
                <a:gd name="T101" fmla="*/ 142 h 1020"/>
                <a:gd name="T102" fmla="*/ 233 w 957"/>
                <a:gd name="T103" fmla="*/ 339 h 1020"/>
                <a:gd name="T104" fmla="*/ 254 w 957"/>
                <a:gd name="T105" fmla="*/ 513 h 1020"/>
                <a:gd name="T106" fmla="*/ 201 w 957"/>
                <a:gd name="T107" fmla="*/ 428 h 1020"/>
                <a:gd name="T108" fmla="*/ 214 w 957"/>
                <a:gd name="T109" fmla="*/ 312 h 1020"/>
                <a:gd name="T110" fmla="*/ 36 w 957"/>
                <a:gd name="T111" fmla="*/ 1020 h 1020"/>
                <a:gd name="T112" fmla="*/ 254 w 957"/>
                <a:gd name="T113" fmla="*/ 730 h 10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957" h="1020">
                  <a:moveTo>
                    <a:pt x="704" y="152"/>
                  </a:moveTo>
                  <a:cubicBezTo>
                    <a:pt x="723" y="196"/>
                    <a:pt x="736" y="251"/>
                    <a:pt x="743" y="313"/>
                  </a:cubicBezTo>
                  <a:cubicBezTo>
                    <a:pt x="743" y="313"/>
                    <a:pt x="743" y="313"/>
                    <a:pt x="743" y="313"/>
                  </a:cubicBezTo>
                  <a:cubicBezTo>
                    <a:pt x="750" y="326"/>
                    <a:pt x="755" y="342"/>
                    <a:pt x="758" y="358"/>
                  </a:cubicBezTo>
                  <a:cubicBezTo>
                    <a:pt x="761" y="381"/>
                    <a:pt x="761" y="405"/>
                    <a:pt x="756" y="428"/>
                  </a:cubicBezTo>
                  <a:cubicBezTo>
                    <a:pt x="751" y="451"/>
                    <a:pt x="742" y="473"/>
                    <a:pt x="730" y="490"/>
                  </a:cubicBezTo>
                  <a:cubicBezTo>
                    <a:pt x="722" y="499"/>
                    <a:pt x="714" y="507"/>
                    <a:pt x="704" y="513"/>
                  </a:cubicBezTo>
                  <a:cubicBezTo>
                    <a:pt x="704" y="476"/>
                    <a:pt x="704" y="476"/>
                    <a:pt x="704" y="476"/>
                  </a:cubicBezTo>
                  <a:cubicBezTo>
                    <a:pt x="730" y="444"/>
                    <a:pt x="739" y="384"/>
                    <a:pt x="725" y="340"/>
                  </a:cubicBezTo>
                  <a:cubicBezTo>
                    <a:pt x="718" y="320"/>
                    <a:pt x="711" y="310"/>
                    <a:pt x="704" y="308"/>
                  </a:cubicBezTo>
                  <a:cubicBezTo>
                    <a:pt x="704" y="152"/>
                    <a:pt x="704" y="152"/>
                    <a:pt x="704" y="152"/>
                  </a:cubicBezTo>
                  <a:close/>
                  <a:moveTo>
                    <a:pt x="704" y="730"/>
                  </a:moveTo>
                  <a:cubicBezTo>
                    <a:pt x="815" y="772"/>
                    <a:pt x="957" y="791"/>
                    <a:pt x="954" y="925"/>
                  </a:cubicBezTo>
                  <a:cubicBezTo>
                    <a:pt x="953" y="955"/>
                    <a:pt x="941" y="988"/>
                    <a:pt x="922" y="1020"/>
                  </a:cubicBezTo>
                  <a:cubicBezTo>
                    <a:pt x="704" y="1020"/>
                    <a:pt x="704" y="1020"/>
                    <a:pt x="704" y="1020"/>
                  </a:cubicBezTo>
                  <a:lnTo>
                    <a:pt x="704" y="730"/>
                  </a:lnTo>
                  <a:close/>
                  <a:moveTo>
                    <a:pt x="479" y="16"/>
                  </a:moveTo>
                  <a:cubicBezTo>
                    <a:pt x="589" y="0"/>
                    <a:pt x="662" y="52"/>
                    <a:pt x="704" y="152"/>
                  </a:cubicBezTo>
                  <a:cubicBezTo>
                    <a:pt x="704" y="308"/>
                    <a:pt x="704" y="308"/>
                    <a:pt x="704" y="308"/>
                  </a:cubicBezTo>
                  <a:cubicBezTo>
                    <a:pt x="694" y="305"/>
                    <a:pt x="685" y="321"/>
                    <a:pt x="680" y="350"/>
                  </a:cubicBezTo>
                  <a:cubicBezTo>
                    <a:pt x="676" y="380"/>
                    <a:pt x="675" y="428"/>
                    <a:pt x="679" y="493"/>
                  </a:cubicBezTo>
                  <a:cubicBezTo>
                    <a:pt x="689" y="490"/>
                    <a:pt x="697" y="484"/>
                    <a:pt x="704" y="476"/>
                  </a:cubicBezTo>
                  <a:cubicBezTo>
                    <a:pt x="704" y="513"/>
                    <a:pt x="704" y="513"/>
                    <a:pt x="704" y="513"/>
                  </a:cubicBezTo>
                  <a:cubicBezTo>
                    <a:pt x="700" y="515"/>
                    <a:pt x="696" y="517"/>
                    <a:pt x="692" y="518"/>
                  </a:cubicBezTo>
                  <a:cubicBezTo>
                    <a:pt x="685" y="535"/>
                    <a:pt x="676" y="551"/>
                    <a:pt x="666" y="566"/>
                  </a:cubicBezTo>
                  <a:cubicBezTo>
                    <a:pt x="654" y="593"/>
                    <a:pt x="636" y="618"/>
                    <a:pt x="615" y="640"/>
                  </a:cubicBezTo>
                  <a:cubicBezTo>
                    <a:pt x="621" y="675"/>
                    <a:pt x="640" y="704"/>
                    <a:pt x="685" y="723"/>
                  </a:cubicBezTo>
                  <a:cubicBezTo>
                    <a:pt x="691" y="725"/>
                    <a:pt x="697" y="728"/>
                    <a:pt x="704" y="730"/>
                  </a:cubicBezTo>
                  <a:cubicBezTo>
                    <a:pt x="704" y="1020"/>
                    <a:pt x="704" y="1020"/>
                    <a:pt x="704" y="1020"/>
                  </a:cubicBezTo>
                  <a:cubicBezTo>
                    <a:pt x="479" y="1020"/>
                    <a:pt x="479" y="1020"/>
                    <a:pt x="479" y="1020"/>
                  </a:cubicBezTo>
                  <a:cubicBezTo>
                    <a:pt x="479" y="984"/>
                    <a:pt x="479" y="984"/>
                    <a:pt x="479" y="984"/>
                  </a:cubicBezTo>
                  <a:cubicBezTo>
                    <a:pt x="479" y="984"/>
                    <a:pt x="480" y="984"/>
                    <a:pt x="480" y="984"/>
                  </a:cubicBezTo>
                  <a:cubicBezTo>
                    <a:pt x="488" y="984"/>
                    <a:pt x="494" y="977"/>
                    <a:pt x="494" y="969"/>
                  </a:cubicBezTo>
                  <a:cubicBezTo>
                    <a:pt x="494" y="961"/>
                    <a:pt x="488" y="954"/>
                    <a:pt x="480" y="954"/>
                  </a:cubicBezTo>
                  <a:cubicBezTo>
                    <a:pt x="480" y="954"/>
                    <a:pt x="479" y="954"/>
                    <a:pt x="479" y="955"/>
                  </a:cubicBezTo>
                  <a:cubicBezTo>
                    <a:pt x="479" y="944"/>
                    <a:pt x="479" y="944"/>
                    <a:pt x="479" y="944"/>
                  </a:cubicBezTo>
                  <a:cubicBezTo>
                    <a:pt x="479" y="944"/>
                    <a:pt x="480" y="944"/>
                    <a:pt x="480" y="944"/>
                  </a:cubicBezTo>
                  <a:cubicBezTo>
                    <a:pt x="488" y="944"/>
                    <a:pt x="494" y="938"/>
                    <a:pt x="494" y="930"/>
                  </a:cubicBezTo>
                  <a:cubicBezTo>
                    <a:pt x="494" y="922"/>
                    <a:pt x="488" y="915"/>
                    <a:pt x="480" y="915"/>
                  </a:cubicBezTo>
                  <a:cubicBezTo>
                    <a:pt x="480" y="915"/>
                    <a:pt x="479" y="915"/>
                    <a:pt x="479" y="915"/>
                  </a:cubicBezTo>
                  <a:cubicBezTo>
                    <a:pt x="479" y="901"/>
                    <a:pt x="479" y="901"/>
                    <a:pt x="479" y="901"/>
                  </a:cubicBezTo>
                  <a:cubicBezTo>
                    <a:pt x="556" y="871"/>
                    <a:pt x="599" y="831"/>
                    <a:pt x="662" y="750"/>
                  </a:cubicBezTo>
                  <a:cubicBezTo>
                    <a:pt x="625" y="737"/>
                    <a:pt x="603" y="703"/>
                    <a:pt x="589" y="663"/>
                  </a:cubicBezTo>
                  <a:cubicBezTo>
                    <a:pt x="554" y="691"/>
                    <a:pt x="514" y="709"/>
                    <a:pt x="485" y="709"/>
                  </a:cubicBezTo>
                  <a:cubicBezTo>
                    <a:pt x="483" y="709"/>
                    <a:pt x="481" y="709"/>
                    <a:pt x="479" y="708"/>
                  </a:cubicBezTo>
                  <a:cubicBezTo>
                    <a:pt x="479" y="708"/>
                    <a:pt x="479" y="708"/>
                    <a:pt x="479" y="708"/>
                  </a:cubicBezTo>
                  <a:cubicBezTo>
                    <a:pt x="479" y="613"/>
                    <a:pt x="479" y="613"/>
                    <a:pt x="479" y="613"/>
                  </a:cubicBezTo>
                  <a:cubicBezTo>
                    <a:pt x="479" y="613"/>
                    <a:pt x="479" y="613"/>
                    <a:pt x="479" y="613"/>
                  </a:cubicBezTo>
                  <a:cubicBezTo>
                    <a:pt x="494" y="613"/>
                    <a:pt x="504" y="633"/>
                    <a:pt x="519" y="628"/>
                  </a:cubicBezTo>
                  <a:cubicBezTo>
                    <a:pt x="555" y="615"/>
                    <a:pt x="572" y="591"/>
                    <a:pt x="572" y="564"/>
                  </a:cubicBezTo>
                  <a:cubicBezTo>
                    <a:pt x="572" y="529"/>
                    <a:pt x="526" y="512"/>
                    <a:pt x="479" y="512"/>
                  </a:cubicBezTo>
                  <a:cubicBezTo>
                    <a:pt x="479" y="477"/>
                    <a:pt x="479" y="477"/>
                    <a:pt x="479" y="477"/>
                  </a:cubicBezTo>
                  <a:cubicBezTo>
                    <a:pt x="532" y="469"/>
                    <a:pt x="566" y="485"/>
                    <a:pt x="587" y="501"/>
                  </a:cubicBezTo>
                  <a:cubicBezTo>
                    <a:pt x="589" y="503"/>
                    <a:pt x="590" y="504"/>
                    <a:pt x="591" y="505"/>
                  </a:cubicBezTo>
                  <a:cubicBezTo>
                    <a:pt x="644" y="537"/>
                    <a:pt x="663" y="405"/>
                    <a:pt x="664" y="318"/>
                  </a:cubicBezTo>
                  <a:cubicBezTo>
                    <a:pt x="580" y="314"/>
                    <a:pt x="532" y="271"/>
                    <a:pt x="479" y="234"/>
                  </a:cubicBezTo>
                  <a:lnTo>
                    <a:pt x="479" y="16"/>
                  </a:lnTo>
                  <a:close/>
                  <a:moveTo>
                    <a:pt x="254" y="142"/>
                  </a:moveTo>
                  <a:cubicBezTo>
                    <a:pt x="281" y="83"/>
                    <a:pt x="325" y="37"/>
                    <a:pt x="395" y="35"/>
                  </a:cubicBezTo>
                  <a:cubicBezTo>
                    <a:pt x="409" y="30"/>
                    <a:pt x="423" y="27"/>
                    <a:pt x="437" y="24"/>
                  </a:cubicBezTo>
                  <a:cubicBezTo>
                    <a:pt x="452" y="20"/>
                    <a:pt x="466" y="18"/>
                    <a:pt x="479" y="16"/>
                  </a:cubicBezTo>
                  <a:cubicBezTo>
                    <a:pt x="479" y="234"/>
                    <a:pt x="479" y="234"/>
                    <a:pt x="479" y="234"/>
                  </a:cubicBezTo>
                  <a:cubicBezTo>
                    <a:pt x="462" y="223"/>
                    <a:pt x="444" y="212"/>
                    <a:pt x="425" y="203"/>
                  </a:cubicBezTo>
                  <a:cubicBezTo>
                    <a:pt x="378" y="182"/>
                    <a:pt x="333" y="179"/>
                    <a:pt x="316" y="207"/>
                  </a:cubicBezTo>
                  <a:cubicBezTo>
                    <a:pt x="304" y="227"/>
                    <a:pt x="297" y="253"/>
                    <a:pt x="294" y="283"/>
                  </a:cubicBezTo>
                  <a:cubicBezTo>
                    <a:pt x="294" y="285"/>
                    <a:pt x="294" y="287"/>
                    <a:pt x="294" y="289"/>
                  </a:cubicBezTo>
                  <a:cubicBezTo>
                    <a:pt x="291" y="370"/>
                    <a:pt x="304" y="541"/>
                    <a:pt x="363" y="505"/>
                  </a:cubicBezTo>
                  <a:cubicBezTo>
                    <a:pt x="364" y="504"/>
                    <a:pt x="365" y="503"/>
                    <a:pt x="367" y="501"/>
                  </a:cubicBezTo>
                  <a:cubicBezTo>
                    <a:pt x="388" y="484"/>
                    <a:pt x="423" y="469"/>
                    <a:pt x="477" y="478"/>
                  </a:cubicBezTo>
                  <a:cubicBezTo>
                    <a:pt x="479" y="477"/>
                    <a:pt x="479" y="477"/>
                    <a:pt x="479" y="477"/>
                  </a:cubicBezTo>
                  <a:cubicBezTo>
                    <a:pt x="479" y="512"/>
                    <a:pt x="479" y="512"/>
                    <a:pt x="479" y="512"/>
                  </a:cubicBezTo>
                  <a:cubicBezTo>
                    <a:pt x="432" y="511"/>
                    <a:pt x="385" y="528"/>
                    <a:pt x="383" y="560"/>
                  </a:cubicBezTo>
                  <a:cubicBezTo>
                    <a:pt x="381" y="587"/>
                    <a:pt x="401" y="614"/>
                    <a:pt x="439" y="628"/>
                  </a:cubicBezTo>
                  <a:cubicBezTo>
                    <a:pt x="454" y="633"/>
                    <a:pt x="464" y="613"/>
                    <a:pt x="479" y="613"/>
                  </a:cubicBezTo>
                  <a:cubicBezTo>
                    <a:pt x="479" y="708"/>
                    <a:pt x="479" y="708"/>
                    <a:pt x="479" y="708"/>
                  </a:cubicBezTo>
                  <a:cubicBezTo>
                    <a:pt x="477" y="709"/>
                    <a:pt x="475" y="709"/>
                    <a:pt x="473" y="709"/>
                  </a:cubicBezTo>
                  <a:cubicBezTo>
                    <a:pt x="444" y="709"/>
                    <a:pt x="406" y="692"/>
                    <a:pt x="371" y="664"/>
                  </a:cubicBezTo>
                  <a:cubicBezTo>
                    <a:pt x="357" y="704"/>
                    <a:pt x="334" y="737"/>
                    <a:pt x="299" y="750"/>
                  </a:cubicBezTo>
                  <a:cubicBezTo>
                    <a:pt x="359" y="841"/>
                    <a:pt x="407" y="878"/>
                    <a:pt x="479" y="901"/>
                  </a:cubicBezTo>
                  <a:cubicBezTo>
                    <a:pt x="479" y="901"/>
                    <a:pt x="479" y="901"/>
                    <a:pt x="479" y="901"/>
                  </a:cubicBezTo>
                  <a:cubicBezTo>
                    <a:pt x="479" y="915"/>
                    <a:pt x="479" y="915"/>
                    <a:pt x="479" y="915"/>
                  </a:cubicBezTo>
                  <a:cubicBezTo>
                    <a:pt x="472" y="916"/>
                    <a:pt x="466" y="922"/>
                    <a:pt x="466" y="930"/>
                  </a:cubicBezTo>
                  <a:cubicBezTo>
                    <a:pt x="466" y="937"/>
                    <a:pt x="472" y="944"/>
                    <a:pt x="479" y="944"/>
                  </a:cubicBezTo>
                  <a:cubicBezTo>
                    <a:pt x="479" y="955"/>
                    <a:pt x="479" y="955"/>
                    <a:pt x="479" y="955"/>
                  </a:cubicBezTo>
                  <a:cubicBezTo>
                    <a:pt x="472" y="955"/>
                    <a:pt x="466" y="961"/>
                    <a:pt x="466" y="969"/>
                  </a:cubicBezTo>
                  <a:cubicBezTo>
                    <a:pt x="466" y="977"/>
                    <a:pt x="472" y="983"/>
                    <a:pt x="479" y="984"/>
                  </a:cubicBezTo>
                  <a:cubicBezTo>
                    <a:pt x="479" y="1020"/>
                    <a:pt x="479" y="1020"/>
                    <a:pt x="479" y="1020"/>
                  </a:cubicBezTo>
                  <a:cubicBezTo>
                    <a:pt x="254" y="1020"/>
                    <a:pt x="254" y="1020"/>
                    <a:pt x="254" y="1020"/>
                  </a:cubicBezTo>
                  <a:cubicBezTo>
                    <a:pt x="254" y="730"/>
                    <a:pt x="254" y="730"/>
                    <a:pt x="254" y="730"/>
                  </a:cubicBezTo>
                  <a:cubicBezTo>
                    <a:pt x="260" y="728"/>
                    <a:pt x="266" y="725"/>
                    <a:pt x="273" y="723"/>
                  </a:cubicBezTo>
                  <a:cubicBezTo>
                    <a:pt x="317" y="704"/>
                    <a:pt x="336" y="675"/>
                    <a:pt x="343" y="639"/>
                  </a:cubicBezTo>
                  <a:cubicBezTo>
                    <a:pt x="322" y="619"/>
                    <a:pt x="305" y="595"/>
                    <a:pt x="293" y="569"/>
                  </a:cubicBezTo>
                  <a:cubicBezTo>
                    <a:pt x="283" y="553"/>
                    <a:pt x="273" y="536"/>
                    <a:pt x="265" y="518"/>
                  </a:cubicBezTo>
                  <a:cubicBezTo>
                    <a:pt x="261" y="517"/>
                    <a:pt x="257" y="515"/>
                    <a:pt x="254" y="513"/>
                  </a:cubicBezTo>
                  <a:cubicBezTo>
                    <a:pt x="254" y="476"/>
                    <a:pt x="254" y="476"/>
                    <a:pt x="254" y="476"/>
                  </a:cubicBezTo>
                  <a:cubicBezTo>
                    <a:pt x="261" y="484"/>
                    <a:pt x="269" y="490"/>
                    <a:pt x="279" y="494"/>
                  </a:cubicBezTo>
                  <a:cubicBezTo>
                    <a:pt x="283" y="430"/>
                    <a:pt x="283" y="374"/>
                    <a:pt x="276" y="341"/>
                  </a:cubicBezTo>
                  <a:cubicBezTo>
                    <a:pt x="271" y="316"/>
                    <a:pt x="263" y="307"/>
                    <a:pt x="254" y="310"/>
                  </a:cubicBezTo>
                  <a:lnTo>
                    <a:pt x="254" y="142"/>
                  </a:lnTo>
                  <a:close/>
                  <a:moveTo>
                    <a:pt x="214" y="312"/>
                  </a:moveTo>
                  <a:cubicBezTo>
                    <a:pt x="214" y="312"/>
                    <a:pt x="214" y="312"/>
                    <a:pt x="214" y="312"/>
                  </a:cubicBezTo>
                  <a:cubicBezTo>
                    <a:pt x="219" y="257"/>
                    <a:pt x="230" y="194"/>
                    <a:pt x="254" y="142"/>
                  </a:cubicBezTo>
                  <a:cubicBezTo>
                    <a:pt x="254" y="310"/>
                    <a:pt x="254" y="310"/>
                    <a:pt x="254" y="310"/>
                  </a:cubicBezTo>
                  <a:cubicBezTo>
                    <a:pt x="246" y="312"/>
                    <a:pt x="239" y="322"/>
                    <a:pt x="233" y="339"/>
                  </a:cubicBezTo>
                  <a:cubicBezTo>
                    <a:pt x="218" y="383"/>
                    <a:pt x="227" y="445"/>
                    <a:pt x="254" y="476"/>
                  </a:cubicBezTo>
                  <a:cubicBezTo>
                    <a:pt x="254" y="513"/>
                    <a:pt x="254" y="513"/>
                    <a:pt x="254" y="513"/>
                  </a:cubicBezTo>
                  <a:cubicBezTo>
                    <a:pt x="244" y="507"/>
                    <a:pt x="235" y="499"/>
                    <a:pt x="228" y="490"/>
                  </a:cubicBezTo>
                  <a:cubicBezTo>
                    <a:pt x="215" y="473"/>
                    <a:pt x="206" y="451"/>
                    <a:pt x="201" y="428"/>
                  </a:cubicBezTo>
                  <a:cubicBezTo>
                    <a:pt x="197" y="405"/>
                    <a:pt x="196" y="381"/>
                    <a:pt x="199" y="358"/>
                  </a:cubicBezTo>
                  <a:cubicBezTo>
                    <a:pt x="202" y="342"/>
                    <a:pt x="207" y="326"/>
                    <a:pt x="214" y="312"/>
                  </a:cubicBezTo>
                  <a:close/>
                  <a:moveTo>
                    <a:pt x="254" y="1020"/>
                  </a:moveTo>
                  <a:cubicBezTo>
                    <a:pt x="36" y="1020"/>
                    <a:pt x="36" y="1020"/>
                    <a:pt x="36" y="1020"/>
                  </a:cubicBezTo>
                  <a:cubicBezTo>
                    <a:pt x="17" y="988"/>
                    <a:pt x="4" y="955"/>
                    <a:pt x="4" y="925"/>
                  </a:cubicBezTo>
                  <a:cubicBezTo>
                    <a:pt x="0" y="791"/>
                    <a:pt x="142" y="772"/>
                    <a:pt x="254" y="730"/>
                  </a:cubicBezTo>
                  <a:lnTo>
                    <a:pt x="254" y="1020"/>
                  </a:lnTo>
                  <a:close/>
                </a:path>
              </a:pathLst>
            </a:custGeom>
            <a:solidFill>
              <a:schemeClr val="accent1">
                <a:lumMod val="40000"/>
                <a:lumOff val="60000"/>
              </a:schemeClr>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9" name="Freeform 20"/>
            <p:cNvSpPr>
              <a:spLocks noEditPoints="1"/>
            </p:cNvSpPr>
            <p:nvPr/>
          </p:nvSpPr>
          <p:spPr bwMode="auto">
            <a:xfrm>
              <a:off x="6404787" y="3487181"/>
              <a:ext cx="1844133" cy="2115224"/>
            </a:xfrm>
            <a:custGeom>
              <a:avLst/>
              <a:gdLst>
                <a:gd name="T0" fmla="*/ 747 w 990"/>
                <a:gd name="T1" fmla="*/ 142 h 1137"/>
                <a:gd name="T2" fmla="*/ 891 w 990"/>
                <a:gd name="T3" fmla="*/ 515 h 1137"/>
                <a:gd name="T4" fmla="*/ 888 w 990"/>
                <a:gd name="T5" fmla="*/ 712 h 1137"/>
                <a:gd name="T6" fmla="*/ 885 w 990"/>
                <a:gd name="T7" fmla="*/ 893 h 1137"/>
                <a:gd name="T8" fmla="*/ 955 w 990"/>
                <a:gd name="T9" fmla="*/ 1137 h 1137"/>
                <a:gd name="T10" fmla="*/ 729 w 990"/>
                <a:gd name="T11" fmla="*/ 1080 h 1137"/>
                <a:gd name="T12" fmla="*/ 885 w 990"/>
                <a:gd name="T13" fmla="*/ 928 h 1137"/>
                <a:gd name="T14" fmla="*/ 729 w 990"/>
                <a:gd name="T15" fmla="*/ 976 h 1137"/>
                <a:gd name="T16" fmla="*/ 729 w 990"/>
                <a:gd name="T17" fmla="*/ 874 h 1137"/>
                <a:gd name="T18" fmla="*/ 737 w 990"/>
                <a:gd name="T19" fmla="*/ 560 h 1137"/>
                <a:gd name="T20" fmla="*/ 729 w 990"/>
                <a:gd name="T21" fmla="*/ 398 h 1137"/>
                <a:gd name="T22" fmla="*/ 729 w 990"/>
                <a:gd name="T23" fmla="*/ 510 h 1137"/>
                <a:gd name="T24" fmla="*/ 729 w 990"/>
                <a:gd name="T25" fmla="*/ 510 h 1137"/>
                <a:gd name="T26" fmla="*/ 729 w 990"/>
                <a:gd name="T27" fmla="*/ 113 h 1137"/>
                <a:gd name="T28" fmla="*/ 708 w 990"/>
                <a:gd name="T29" fmla="*/ 415 h 1137"/>
                <a:gd name="T30" fmla="*/ 729 w 990"/>
                <a:gd name="T31" fmla="*/ 425 h 1137"/>
                <a:gd name="T32" fmla="*/ 720 w 990"/>
                <a:gd name="T33" fmla="*/ 560 h 1137"/>
                <a:gd name="T34" fmla="*/ 729 w 990"/>
                <a:gd name="T35" fmla="*/ 874 h 1137"/>
                <a:gd name="T36" fmla="*/ 613 w 990"/>
                <a:gd name="T37" fmla="*/ 748 h 1137"/>
                <a:gd name="T38" fmla="*/ 457 w 990"/>
                <a:gd name="T39" fmla="*/ 780 h 1137"/>
                <a:gd name="T40" fmla="*/ 495 w 990"/>
                <a:gd name="T41" fmla="*/ 747 h 1137"/>
                <a:gd name="T42" fmla="*/ 643 w 990"/>
                <a:gd name="T43" fmla="*/ 539 h 1137"/>
                <a:gd name="T44" fmla="*/ 516 w 990"/>
                <a:gd name="T45" fmla="*/ 370 h 1137"/>
                <a:gd name="T46" fmla="*/ 457 w 990"/>
                <a:gd name="T47" fmla="*/ 41 h 1137"/>
                <a:gd name="T48" fmla="*/ 457 w 990"/>
                <a:gd name="T49" fmla="*/ 1137 h 1137"/>
                <a:gd name="T50" fmla="*/ 498 w 990"/>
                <a:gd name="T51" fmla="*/ 1107 h 1137"/>
                <a:gd name="T52" fmla="*/ 729 w 990"/>
                <a:gd name="T53" fmla="*/ 1137 h 1137"/>
                <a:gd name="T54" fmla="*/ 729 w 990"/>
                <a:gd name="T55" fmla="*/ 1041 h 1137"/>
                <a:gd name="T56" fmla="*/ 457 w 990"/>
                <a:gd name="T57" fmla="*/ 1067 h 1137"/>
                <a:gd name="T58" fmla="*/ 729 w 990"/>
                <a:gd name="T59" fmla="*/ 976 h 1137"/>
                <a:gd name="T60" fmla="*/ 2 w 990"/>
                <a:gd name="T61" fmla="*/ 1038 h 1137"/>
                <a:gd name="T62" fmla="*/ 129 w 990"/>
                <a:gd name="T63" fmla="*/ 820 h 1137"/>
                <a:gd name="T64" fmla="*/ 100 w 990"/>
                <a:gd name="T65" fmla="*/ 586 h 1137"/>
                <a:gd name="T66" fmla="*/ 160 w 990"/>
                <a:gd name="T67" fmla="*/ 299 h 1137"/>
                <a:gd name="T68" fmla="*/ 423 w 990"/>
                <a:gd name="T69" fmla="*/ 68 h 1137"/>
                <a:gd name="T70" fmla="*/ 457 w 990"/>
                <a:gd name="T71" fmla="*/ 364 h 1137"/>
                <a:gd name="T72" fmla="*/ 330 w 990"/>
                <a:gd name="T73" fmla="*/ 285 h 1137"/>
                <a:gd name="T74" fmla="*/ 289 w 990"/>
                <a:gd name="T75" fmla="*/ 433 h 1137"/>
                <a:gd name="T76" fmla="*/ 294 w 990"/>
                <a:gd name="T77" fmla="*/ 593 h 1137"/>
                <a:gd name="T78" fmla="*/ 457 w 990"/>
                <a:gd name="T79" fmla="*/ 780 h 1137"/>
                <a:gd name="T80" fmla="*/ 314 w 990"/>
                <a:gd name="T81" fmla="*/ 857 h 1137"/>
                <a:gd name="T82" fmla="*/ 457 w 990"/>
                <a:gd name="T83" fmla="*/ 1010 h 1137"/>
                <a:gd name="T84" fmla="*/ 104 w 990"/>
                <a:gd name="T85" fmla="*/ 925 h 1137"/>
                <a:gd name="T86" fmla="*/ 457 w 990"/>
                <a:gd name="T87" fmla="*/ 1106 h 1137"/>
                <a:gd name="T88" fmla="*/ 35 w 990"/>
                <a:gd name="T89" fmla="*/ 1137 h 1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990" h="1137">
                  <a:moveTo>
                    <a:pt x="729" y="113"/>
                  </a:moveTo>
                  <a:cubicBezTo>
                    <a:pt x="737" y="122"/>
                    <a:pt x="743" y="132"/>
                    <a:pt x="747" y="142"/>
                  </a:cubicBezTo>
                  <a:cubicBezTo>
                    <a:pt x="780" y="235"/>
                    <a:pt x="758" y="279"/>
                    <a:pt x="839" y="301"/>
                  </a:cubicBezTo>
                  <a:cubicBezTo>
                    <a:pt x="919" y="323"/>
                    <a:pt x="947" y="458"/>
                    <a:pt x="891" y="515"/>
                  </a:cubicBezTo>
                  <a:cubicBezTo>
                    <a:pt x="834" y="572"/>
                    <a:pt x="830" y="582"/>
                    <a:pt x="891" y="612"/>
                  </a:cubicBezTo>
                  <a:cubicBezTo>
                    <a:pt x="952" y="642"/>
                    <a:pt x="937" y="687"/>
                    <a:pt x="888" y="712"/>
                  </a:cubicBezTo>
                  <a:cubicBezTo>
                    <a:pt x="840" y="737"/>
                    <a:pt x="810" y="781"/>
                    <a:pt x="855" y="807"/>
                  </a:cubicBezTo>
                  <a:cubicBezTo>
                    <a:pt x="888" y="826"/>
                    <a:pt x="905" y="855"/>
                    <a:pt x="885" y="893"/>
                  </a:cubicBezTo>
                  <a:cubicBezTo>
                    <a:pt x="945" y="921"/>
                    <a:pt x="990" y="961"/>
                    <a:pt x="988" y="1038"/>
                  </a:cubicBezTo>
                  <a:cubicBezTo>
                    <a:pt x="987" y="1070"/>
                    <a:pt x="974" y="1104"/>
                    <a:pt x="955" y="1137"/>
                  </a:cubicBezTo>
                  <a:cubicBezTo>
                    <a:pt x="729" y="1137"/>
                    <a:pt x="729" y="1137"/>
                    <a:pt x="729" y="1137"/>
                  </a:cubicBezTo>
                  <a:cubicBezTo>
                    <a:pt x="729" y="1080"/>
                    <a:pt x="729" y="1080"/>
                    <a:pt x="729" y="1080"/>
                  </a:cubicBezTo>
                  <a:cubicBezTo>
                    <a:pt x="824" y="1054"/>
                    <a:pt x="893" y="1011"/>
                    <a:pt x="916" y="953"/>
                  </a:cubicBezTo>
                  <a:cubicBezTo>
                    <a:pt x="907" y="944"/>
                    <a:pt x="897" y="936"/>
                    <a:pt x="885" y="928"/>
                  </a:cubicBezTo>
                  <a:cubicBezTo>
                    <a:pt x="872" y="979"/>
                    <a:pt x="814" y="1018"/>
                    <a:pt x="729" y="1041"/>
                  </a:cubicBezTo>
                  <a:cubicBezTo>
                    <a:pt x="729" y="976"/>
                    <a:pt x="729" y="976"/>
                    <a:pt x="729" y="976"/>
                  </a:cubicBezTo>
                  <a:cubicBezTo>
                    <a:pt x="772" y="958"/>
                    <a:pt x="803" y="933"/>
                    <a:pt x="814" y="900"/>
                  </a:cubicBezTo>
                  <a:cubicBezTo>
                    <a:pt x="788" y="891"/>
                    <a:pt x="759" y="883"/>
                    <a:pt x="729" y="874"/>
                  </a:cubicBezTo>
                  <a:cubicBezTo>
                    <a:pt x="729" y="560"/>
                    <a:pt x="729" y="560"/>
                    <a:pt x="729" y="560"/>
                  </a:cubicBezTo>
                  <a:cubicBezTo>
                    <a:pt x="732" y="560"/>
                    <a:pt x="735" y="560"/>
                    <a:pt x="737" y="560"/>
                  </a:cubicBezTo>
                  <a:cubicBezTo>
                    <a:pt x="755" y="531"/>
                    <a:pt x="761" y="489"/>
                    <a:pt x="755" y="452"/>
                  </a:cubicBezTo>
                  <a:cubicBezTo>
                    <a:pt x="752" y="436"/>
                    <a:pt x="743" y="403"/>
                    <a:pt x="729" y="398"/>
                  </a:cubicBezTo>
                  <a:cubicBezTo>
                    <a:pt x="729" y="113"/>
                    <a:pt x="729" y="113"/>
                    <a:pt x="729" y="113"/>
                  </a:cubicBezTo>
                  <a:close/>
                  <a:moveTo>
                    <a:pt x="729" y="510"/>
                  </a:moveTo>
                  <a:cubicBezTo>
                    <a:pt x="749" y="482"/>
                    <a:pt x="765" y="449"/>
                    <a:pt x="729" y="425"/>
                  </a:cubicBezTo>
                  <a:lnTo>
                    <a:pt x="729" y="510"/>
                  </a:lnTo>
                  <a:close/>
                  <a:moveTo>
                    <a:pt x="457" y="41"/>
                  </a:moveTo>
                  <a:cubicBezTo>
                    <a:pt x="538" y="0"/>
                    <a:pt x="676" y="49"/>
                    <a:pt x="729" y="113"/>
                  </a:cubicBezTo>
                  <a:cubicBezTo>
                    <a:pt x="729" y="398"/>
                    <a:pt x="729" y="398"/>
                    <a:pt x="729" y="398"/>
                  </a:cubicBezTo>
                  <a:cubicBezTo>
                    <a:pt x="723" y="396"/>
                    <a:pt x="716" y="400"/>
                    <a:pt x="708" y="415"/>
                  </a:cubicBezTo>
                  <a:cubicBezTo>
                    <a:pt x="709" y="415"/>
                    <a:pt x="710" y="416"/>
                    <a:pt x="711" y="416"/>
                  </a:cubicBezTo>
                  <a:cubicBezTo>
                    <a:pt x="718" y="419"/>
                    <a:pt x="724" y="422"/>
                    <a:pt x="729" y="425"/>
                  </a:cubicBezTo>
                  <a:cubicBezTo>
                    <a:pt x="729" y="510"/>
                    <a:pt x="729" y="510"/>
                    <a:pt x="729" y="510"/>
                  </a:cubicBezTo>
                  <a:cubicBezTo>
                    <a:pt x="708" y="540"/>
                    <a:pt x="683" y="563"/>
                    <a:pt x="720" y="560"/>
                  </a:cubicBezTo>
                  <a:cubicBezTo>
                    <a:pt x="723" y="560"/>
                    <a:pt x="726" y="560"/>
                    <a:pt x="729" y="560"/>
                  </a:cubicBezTo>
                  <a:cubicBezTo>
                    <a:pt x="729" y="874"/>
                    <a:pt x="729" y="874"/>
                    <a:pt x="729" y="874"/>
                  </a:cubicBezTo>
                  <a:cubicBezTo>
                    <a:pt x="711" y="869"/>
                    <a:pt x="694" y="863"/>
                    <a:pt x="676" y="857"/>
                  </a:cubicBezTo>
                  <a:cubicBezTo>
                    <a:pt x="623" y="837"/>
                    <a:pt x="612" y="796"/>
                    <a:pt x="613" y="748"/>
                  </a:cubicBezTo>
                  <a:cubicBezTo>
                    <a:pt x="579" y="770"/>
                    <a:pt x="539" y="783"/>
                    <a:pt x="495" y="783"/>
                  </a:cubicBezTo>
                  <a:cubicBezTo>
                    <a:pt x="482" y="783"/>
                    <a:pt x="469" y="782"/>
                    <a:pt x="457" y="780"/>
                  </a:cubicBezTo>
                  <a:cubicBezTo>
                    <a:pt x="457" y="744"/>
                    <a:pt x="457" y="744"/>
                    <a:pt x="457" y="744"/>
                  </a:cubicBezTo>
                  <a:cubicBezTo>
                    <a:pt x="469" y="746"/>
                    <a:pt x="482" y="747"/>
                    <a:pt x="495" y="747"/>
                  </a:cubicBezTo>
                  <a:cubicBezTo>
                    <a:pt x="579" y="747"/>
                    <a:pt x="643" y="695"/>
                    <a:pt x="682" y="621"/>
                  </a:cubicBezTo>
                  <a:cubicBezTo>
                    <a:pt x="623" y="611"/>
                    <a:pt x="615" y="570"/>
                    <a:pt x="643" y="539"/>
                  </a:cubicBezTo>
                  <a:cubicBezTo>
                    <a:pt x="683" y="494"/>
                    <a:pt x="699" y="479"/>
                    <a:pt x="617" y="469"/>
                  </a:cubicBezTo>
                  <a:cubicBezTo>
                    <a:pt x="505" y="454"/>
                    <a:pt x="653" y="368"/>
                    <a:pt x="516" y="370"/>
                  </a:cubicBezTo>
                  <a:cubicBezTo>
                    <a:pt x="495" y="371"/>
                    <a:pt x="476" y="368"/>
                    <a:pt x="457" y="364"/>
                  </a:cubicBezTo>
                  <a:cubicBezTo>
                    <a:pt x="457" y="41"/>
                    <a:pt x="457" y="41"/>
                    <a:pt x="457" y="41"/>
                  </a:cubicBezTo>
                  <a:close/>
                  <a:moveTo>
                    <a:pt x="729" y="1137"/>
                  </a:moveTo>
                  <a:cubicBezTo>
                    <a:pt x="457" y="1137"/>
                    <a:pt x="457" y="1137"/>
                    <a:pt x="457" y="1137"/>
                  </a:cubicBezTo>
                  <a:cubicBezTo>
                    <a:pt x="457" y="1106"/>
                    <a:pt x="457" y="1106"/>
                    <a:pt x="457" y="1106"/>
                  </a:cubicBezTo>
                  <a:cubicBezTo>
                    <a:pt x="471" y="1107"/>
                    <a:pt x="484" y="1107"/>
                    <a:pt x="498" y="1107"/>
                  </a:cubicBezTo>
                  <a:cubicBezTo>
                    <a:pt x="584" y="1107"/>
                    <a:pt x="663" y="1097"/>
                    <a:pt x="729" y="1080"/>
                  </a:cubicBezTo>
                  <a:cubicBezTo>
                    <a:pt x="729" y="1137"/>
                    <a:pt x="729" y="1137"/>
                    <a:pt x="729" y="1137"/>
                  </a:cubicBezTo>
                  <a:close/>
                  <a:moveTo>
                    <a:pt x="729" y="976"/>
                  </a:moveTo>
                  <a:cubicBezTo>
                    <a:pt x="729" y="1041"/>
                    <a:pt x="729" y="1041"/>
                    <a:pt x="729" y="1041"/>
                  </a:cubicBezTo>
                  <a:cubicBezTo>
                    <a:pt x="665" y="1059"/>
                    <a:pt x="585" y="1068"/>
                    <a:pt x="498" y="1068"/>
                  </a:cubicBezTo>
                  <a:cubicBezTo>
                    <a:pt x="484" y="1068"/>
                    <a:pt x="471" y="1068"/>
                    <a:pt x="457" y="1067"/>
                  </a:cubicBezTo>
                  <a:cubicBezTo>
                    <a:pt x="457" y="1010"/>
                    <a:pt x="457" y="1010"/>
                    <a:pt x="457" y="1010"/>
                  </a:cubicBezTo>
                  <a:cubicBezTo>
                    <a:pt x="555" y="1015"/>
                    <a:pt x="658" y="1006"/>
                    <a:pt x="729" y="976"/>
                  </a:cubicBezTo>
                  <a:close/>
                  <a:moveTo>
                    <a:pt x="35" y="1137"/>
                  </a:moveTo>
                  <a:cubicBezTo>
                    <a:pt x="16" y="1104"/>
                    <a:pt x="3" y="1070"/>
                    <a:pt x="2" y="1038"/>
                  </a:cubicBezTo>
                  <a:cubicBezTo>
                    <a:pt x="0" y="961"/>
                    <a:pt x="45" y="920"/>
                    <a:pt x="105" y="892"/>
                  </a:cubicBezTo>
                  <a:cubicBezTo>
                    <a:pt x="83" y="865"/>
                    <a:pt x="98" y="838"/>
                    <a:pt x="129" y="820"/>
                  </a:cubicBezTo>
                  <a:cubicBezTo>
                    <a:pt x="174" y="795"/>
                    <a:pt x="163" y="755"/>
                    <a:pt x="108" y="730"/>
                  </a:cubicBezTo>
                  <a:cubicBezTo>
                    <a:pt x="52" y="704"/>
                    <a:pt x="42" y="628"/>
                    <a:pt x="100" y="586"/>
                  </a:cubicBezTo>
                  <a:cubicBezTo>
                    <a:pt x="159" y="544"/>
                    <a:pt x="140" y="517"/>
                    <a:pt x="99" y="460"/>
                  </a:cubicBezTo>
                  <a:cubicBezTo>
                    <a:pt x="57" y="403"/>
                    <a:pt x="97" y="312"/>
                    <a:pt x="160" y="299"/>
                  </a:cubicBezTo>
                  <a:cubicBezTo>
                    <a:pt x="223" y="287"/>
                    <a:pt x="204" y="263"/>
                    <a:pt x="228" y="176"/>
                  </a:cubicBezTo>
                  <a:cubicBezTo>
                    <a:pt x="252" y="88"/>
                    <a:pt x="369" y="11"/>
                    <a:pt x="423" y="68"/>
                  </a:cubicBezTo>
                  <a:cubicBezTo>
                    <a:pt x="433" y="57"/>
                    <a:pt x="444" y="48"/>
                    <a:pt x="457" y="41"/>
                  </a:cubicBezTo>
                  <a:cubicBezTo>
                    <a:pt x="457" y="364"/>
                    <a:pt x="457" y="364"/>
                    <a:pt x="457" y="364"/>
                  </a:cubicBezTo>
                  <a:cubicBezTo>
                    <a:pt x="402" y="350"/>
                    <a:pt x="358" y="316"/>
                    <a:pt x="334" y="280"/>
                  </a:cubicBezTo>
                  <a:cubicBezTo>
                    <a:pt x="333" y="282"/>
                    <a:pt x="332" y="284"/>
                    <a:pt x="330" y="285"/>
                  </a:cubicBezTo>
                  <a:cubicBezTo>
                    <a:pt x="312" y="328"/>
                    <a:pt x="302" y="376"/>
                    <a:pt x="304" y="419"/>
                  </a:cubicBezTo>
                  <a:cubicBezTo>
                    <a:pt x="306" y="485"/>
                    <a:pt x="303" y="466"/>
                    <a:pt x="289" y="433"/>
                  </a:cubicBezTo>
                  <a:cubicBezTo>
                    <a:pt x="270" y="389"/>
                    <a:pt x="245" y="402"/>
                    <a:pt x="235" y="448"/>
                  </a:cubicBezTo>
                  <a:cubicBezTo>
                    <a:pt x="224" y="507"/>
                    <a:pt x="246" y="584"/>
                    <a:pt x="294" y="593"/>
                  </a:cubicBezTo>
                  <a:cubicBezTo>
                    <a:pt x="327" y="669"/>
                    <a:pt x="382" y="729"/>
                    <a:pt x="457" y="744"/>
                  </a:cubicBezTo>
                  <a:cubicBezTo>
                    <a:pt x="457" y="780"/>
                    <a:pt x="457" y="780"/>
                    <a:pt x="457" y="780"/>
                  </a:cubicBezTo>
                  <a:cubicBezTo>
                    <a:pt x="428" y="775"/>
                    <a:pt x="401" y="764"/>
                    <a:pt x="377" y="748"/>
                  </a:cubicBezTo>
                  <a:cubicBezTo>
                    <a:pt x="378" y="796"/>
                    <a:pt x="367" y="837"/>
                    <a:pt x="314" y="857"/>
                  </a:cubicBezTo>
                  <a:cubicBezTo>
                    <a:pt x="268" y="874"/>
                    <a:pt x="220" y="885"/>
                    <a:pt x="178" y="899"/>
                  </a:cubicBezTo>
                  <a:cubicBezTo>
                    <a:pt x="165" y="958"/>
                    <a:pt x="305" y="1002"/>
                    <a:pt x="457" y="1010"/>
                  </a:cubicBezTo>
                  <a:cubicBezTo>
                    <a:pt x="457" y="1067"/>
                    <a:pt x="457" y="1067"/>
                    <a:pt x="457" y="1067"/>
                  </a:cubicBezTo>
                  <a:cubicBezTo>
                    <a:pt x="272" y="1061"/>
                    <a:pt x="121" y="1010"/>
                    <a:pt x="104" y="925"/>
                  </a:cubicBezTo>
                  <a:cubicBezTo>
                    <a:pt x="92" y="932"/>
                    <a:pt x="81" y="941"/>
                    <a:pt x="72" y="949"/>
                  </a:cubicBezTo>
                  <a:cubicBezTo>
                    <a:pt x="107" y="1043"/>
                    <a:pt x="266" y="1099"/>
                    <a:pt x="457" y="1106"/>
                  </a:cubicBezTo>
                  <a:cubicBezTo>
                    <a:pt x="457" y="1137"/>
                    <a:pt x="457" y="1137"/>
                    <a:pt x="457" y="1137"/>
                  </a:cubicBezTo>
                  <a:lnTo>
                    <a:pt x="35" y="1137"/>
                  </a:lnTo>
                  <a:close/>
                </a:path>
              </a:pathLst>
            </a:custGeom>
            <a:solidFill>
              <a:schemeClr val="accent1">
                <a:lumMod val="40000"/>
                <a:lumOff val="60000"/>
              </a:schemeClr>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0" name="Freeform 23"/>
            <p:cNvSpPr>
              <a:spLocks noEditPoints="1"/>
            </p:cNvSpPr>
            <p:nvPr/>
          </p:nvSpPr>
          <p:spPr bwMode="auto">
            <a:xfrm>
              <a:off x="9377873" y="4389627"/>
              <a:ext cx="1177107" cy="1212777"/>
            </a:xfrm>
            <a:custGeom>
              <a:avLst/>
              <a:gdLst>
                <a:gd name="T0" fmla="*/ 481 w 633"/>
                <a:gd name="T1" fmla="*/ 171 h 653"/>
                <a:gd name="T2" fmla="*/ 482 w 633"/>
                <a:gd name="T3" fmla="*/ 302 h 653"/>
                <a:gd name="T4" fmla="*/ 483 w 633"/>
                <a:gd name="T5" fmla="*/ 226 h 653"/>
                <a:gd name="T6" fmla="*/ 465 w 633"/>
                <a:gd name="T7" fmla="*/ 461 h 653"/>
                <a:gd name="T8" fmla="*/ 465 w 633"/>
                <a:gd name="T9" fmla="*/ 653 h 653"/>
                <a:gd name="T10" fmla="*/ 465 w 633"/>
                <a:gd name="T11" fmla="*/ 535 h 653"/>
                <a:gd name="T12" fmla="*/ 465 w 633"/>
                <a:gd name="T13" fmla="*/ 94 h 653"/>
                <a:gd name="T14" fmla="*/ 446 w 633"/>
                <a:gd name="T15" fmla="*/ 305 h 653"/>
                <a:gd name="T16" fmla="*/ 457 w 633"/>
                <a:gd name="T17" fmla="*/ 321 h 653"/>
                <a:gd name="T18" fmla="*/ 437 w 633"/>
                <a:gd name="T19" fmla="*/ 185 h 653"/>
                <a:gd name="T20" fmla="*/ 408 w 633"/>
                <a:gd name="T21" fmla="*/ 25 h 653"/>
                <a:gd name="T22" fmla="*/ 465 w 633"/>
                <a:gd name="T23" fmla="*/ 461 h 653"/>
                <a:gd name="T24" fmla="*/ 464 w 633"/>
                <a:gd name="T25" fmla="*/ 571 h 653"/>
                <a:gd name="T26" fmla="*/ 411 w 633"/>
                <a:gd name="T27" fmla="*/ 459 h 653"/>
                <a:gd name="T28" fmla="*/ 465 w 633"/>
                <a:gd name="T29" fmla="*/ 653 h 653"/>
                <a:gd name="T30" fmla="*/ 418 w 633"/>
                <a:gd name="T31" fmla="*/ 652 h 653"/>
                <a:gd name="T32" fmla="*/ 465 w 633"/>
                <a:gd name="T33" fmla="*/ 653 h 653"/>
                <a:gd name="T34" fmla="*/ 408 w 633"/>
                <a:gd name="T35" fmla="*/ 125 h 653"/>
                <a:gd name="T36" fmla="*/ 316 w 633"/>
                <a:gd name="T37" fmla="*/ 0 h 653"/>
                <a:gd name="T38" fmla="*/ 406 w 633"/>
                <a:gd name="T39" fmla="*/ 392 h 653"/>
                <a:gd name="T40" fmla="*/ 408 w 633"/>
                <a:gd name="T41" fmla="*/ 456 h 653"/>
                <a:gd name="T42" fmla="*/ 316 w 633"/>
                <a:gd name="T43" fmla="*/ 371 h 653"/>
                <a:gd name="T44" fmla="*/ 408 w 633"/>
                <a:gd name="T45" fmla="*/ 340 h 653"/>
                <a:gd name="T46" fmla="*/ 316 w 633"/>
                <a:gd name="T47" fmla="*/ 653 h 653"/>
                <a:gd name="T48" fmla="*/ 331 w 633"/>
                <a:gd name="T49" fmla="*/ 652 h 653"/>
                <a:gd name="T50" fmla="*/ 370 w 633"/>
                <a:gd name="T51" fmla="*/ 549 h 653"/>
                <a:gd name="T52" fmla="*/ 330 w 633"/>
                <a:gd name="T53" fmla="*/ 562 h 653"/>
                <a:gd name="T54" fmla="*/ 408 w 633"/>
                <a:gd name="T55" fmla="*/ 473 h 653"/>
                <a:gd name="T56" fmla="*/ 408 w 633"/>
                <a:gd name="T57" fmla="*/ 604 h 653"/>
                <a:gd name="T58" fmla="*/ 227 w 633"/>
                <a:gd name="T59" fmla="*/ 395 h 653"/>
                <a:gd name="T60" fmla="*/ 224 w 633"/>
                <a:gd name="T61" fmla="*/ 343 h 653"/>
                <a:gd name="T62" fmla="*/ 315 w 633"/>
                <a:gd name="T63" fmla="*/ 371 h 653"/>
                <a:gd name="T64" fmla="*/ 245 w 633"/>
                <a:gd name="T65" fmla="*/ 415 h 653"/>
                <a:gd name="T66" fmla="*/ 224 w 633"/>
                <a:gd name="T67" fmla="*/ 28 h 653"/>
                <a:gd name="T68" fmla="*/ 224 w 633"/>
                <a:gd name="T69" fmla="*/ 136 h 653"/>
                <a:gd name="T70" fmla="*/ 224 w 633"/>
                <a:gd name="T71" fmla="*/ 653 h 653"/>
                <a:gd name="T72" fmla="*/ 224 w 633"/>
                <a:gd name="T73" fmla="*/ 589 h 653"/>
                <a:gd name="T74" fmla="*/ 298 w 633"/>
                <a:gd name="T75" fmla="*/ 598 h 653"/>
                <a:gd name="T76" fmla="*/ 263 w 633"/>
                <a:gd name="T77" fmla="*/ 551 h 653"/>
                <a:gd name="T78" fmla="*/ 316 w 633"/>
                <a:gd name="T79" fmla="*/ 464 h 653"/>
                <a:gd name="T80" fmla="*/ 301 w 633"/>
                <a:gd name="T81" fmla="*/ 652 h 653"/>
                <a:gd name="T82" fmla="*/ 165 w 633"/>
                <a:gd name="T83" fmla="*/ 462 h 653"/>
                <a:gd name="T84" fmla="*/ 224 w 633"/>
                <a:gd name="T85" fmla="*/ 454 h 653"/>
                <a:gd name="T86" fmla="*/ 224 w 633"/>
                <a:gd name="T87" fmla="*/ 589 h 653"/>
                <a:gd name="T88" fmla="*/ 165 w 633"/>
                <a:gd name="T89" fmla="*/ 540 h 653"/>
                <a:gd name="T90" fmla="*/ 220 w 633"/>
                <a:gd name="T91" fmla="*/ 386 h 653"/>
                <a:gd name="T92" fmla="*/ 165 w 633"/>
                <a:gd name="T93" fmla="*/ 291 h 653"/>
                <a:gd name="T94" fmla="*/ 165 w 633"/>
                <a:gd name="T95" fmla="*/ 194 h 653"/>
                <a:gd name="T96" fmla="*/ 224 w 633"/>
                <a:gd name="T97" fmla="*/ 136 h 653"/>
                <a:gd name="T98" fmla="*/ 193 w 633"/>
                <a:gd name="T99" fmla="*/ 179 h 653"/>
                <a:gd name="T100" fmla="*/ 224 w 633"/>
                <a:gd name="T101" fmla="*/ 343 h 653"/>
                <a:gd name="T102" fmla="*/ 224 w 633"/>
                <a:gd name="T103" fmla="*/ 605 h 653"/>
                <a:gd name="T104" fmla="*/ 165 w 633"/>
                <a:gd name="T105" fmla="*/ 585 h 653"/>
                <a:gd name="T106" fmla="*/ 23 w 633"/>
                <a:gd name="T107" fmla="*/ 653 h 653"/>
                <a:gd name="T108" fmla="*/ 165 w 633"/>
                <a:gd name="T109" fmla="*/ 540 h 653"/>
                <a:gd name="T110" fmla="*/ 165 w 633"/>
                <a:gd name="T111" fmla="*/ 653 h 653"/>
                <a:gd name="T112" fmla="*/ 150 w 633"/>
                <a:gd name="T113" fmla="*/ 302 h 653"/>
                <a:gd name="T114" fmla="*/ 151 w 633"/>
                <a:gd name="T115" fmla="*/ 171 h 653"/>
                <a:gd name="T116" fmla="*/ 165 w 633"/>
                <a:gd name="T117" fmla="*/ 194 h 653"/>
                <a:gd name="T118" fmla="*/ 165 w 633"/>
                <a:gd name="T119" fmla="*/ 316 h 6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33" h="653">
                  <a:moveTo>
                    <a:pt x="465" y="94"/>
                  </a:moveTo>
                  <a:cubicBezTo>
                    <a:pt x="470" y="108"/>
                    <a:pt x="474" y="123"/>
                    <a:pt x="476" y="141"/>
                  </a:cubicBezTo>
                  <a:cubicBezTo>
                    <a:pt x="478" y="151"/>
                    <a:pt x="480" y="161"/>
                    <a:pt x="481" y="171"/>
                  </a:cubicBezTo>
                  <a:cubicBezTo>
                    <a:pt x="492" y="182"/>
                    <a:pt x="498" y="198"/>
                    <a:pt x="501" y="215"/>
                  </a:cubicBezTo>
                  <a:cubicBezTo>
                    <a:pt x="503" y="230"/>
                    <a:pt x="503" y="246"/>
                    <a:pt x="500" y="261"/>
                  </a:cubicBezTo>
                  <a:cubicBezTo>
                    <a:pt x="496" y="277"/>
                    <a:pt x="491" y="291"/>
                    <a:pt x="482" y="302"/>
                  </a:cubicBezTo>
                  <a:cubicBezTo>
                    <a:pt x="477" y="309"/>
                    <a:pt x="471" y="314"/>
                    <a:pt x="465" y="318"/>
                  </a:cubicBezTo>
                  <a:cubicBezTo>
                    <a:pt x="465" y="293"/>
                    <a:pt x="465" y="293"/>
                    <a:pt x="465" y="293"/>
                  </a:cubicBezTo>
                  <a:cubicBezTo>
                    <a:pt x="478" y="278"/>
                    <a:pt x="485" y="251"/>
                    <a:pt x="483" y="226"/>
                  </a:cubicBezTo>
                  <a:cubicBezTo>
                    <a:pt x="482" y="203"/>
                    <a:pt x="472" y="192"/>
                    <a:pt x="465" y="198"/>
                  </a:cubicBezTo>
                  <a:cubicBezTo>
                    <a:pt x="465" y="94"/>
                    <a:pt x="465" y="94"/>
                    <a:pt x="465" y="94"/>
                  </a:cubicBezTo>
                  <a:close/>
                  <a:moveTo>
                    <a:pt x="465" y="461"/>
                  </a:moveTo>
                  <a:cubicBezTo>
                    <a:pt x="538" y="489"/>
                    <a:pt x="633" y="501"/>
                    <a:pt x="630" y="590"/>
                  </a:cubicBezTo>
                  <a:cubicBezTo>
                    <a:pt x="630" y="610"/>
                    <a:pt x="622" y="632"/>
                    <a:pt x="609" y="653"/>
                  </a:cubicBezTo>
                  <a:cubicBezTo>
                    <a:pt x="465" y="653"/>
                    <a:pt x="465" y="653"/>
                    <a:pt x="465" y="653"/>
                  </a:cubicBezTo>
                  <a:cubicBezTo>
                    <a:pt x="465" y="586"/>
                    <a:pt x="465" y="586"/>
                    <a:pt x="465" y="586"/>
                  </a:cubicBezTo>
                  <a:cubicBezTo>
                    <a:pt x="479" y="581"/>
                    <a:pt x="479" y="581"/>
                    <a:pt x="479" y="581"/>
                  </a:cubicBezTo>
                  <a:cubicBezTo>
                    <a:pt x="465" y="535"/>
                    <a:pt x="465" y="535"/>
                    <a:pt x="465" y="535"/>
                  </a:cubicBezTo>
                  <a:lnTo>
                    <a:pt x="465" y="461"/>
                  </a:lnTo>
                  <a:close/>
                  <a:moveTo>
                    <a:pt x="408" y="25"/>
                  </a:moveTo>
                  <a:cubicBezTo>
                    <a:pt x="432" y="41"/>
                    <a:pt x="453" y="64"/>
                    <a:pt x="465" y="94"/>
                  </a:cubicBezTo>
                  <a:cubicBezTo>
                    <a:pt x="465" y="198"/>
                    <a:pt x="465" y="198"/>
                    <a:pt x="465" y="198"/>
                  </a:cubicBezTo>
                  <a:cubicBezTo>
                    <a:pt x="461" y="202"/>
                    <a:pt x="458" y="211"/>
                    <a:pt x="458" y="227"/>
                  </a:cubicBezTo>
                  <a:cubicBezTo>
                    <a:pt x="458" y="256"/>
                    <a:pt x="453" y="282"/>
                    <a:pt x="446" y="305"/>
                  </a:cubicBezTo>
                  <a:cubicBezTo>
                    <a:pt x="453" y="304"/>
                    <a:pt x="460" y="299"/>
                    <a:pt x="465" y="293"/>
                  </a:cubicBezTo>
                  <a:cubicBezTo>
                    <a:pt x="465" y="318"/>
                    <a:pt x="465" y="318"/>
                    <a:pt x="465" y="318"/>
                  </a:cubicBezTo>
                  <a:cubicBezTo>
                    <a:pt x="463" y="319"/>
                    <a:pt x="460" y="320"/>
                    <a:pt x="457" y="321"/>
                  </a:cubicBezTo>
                  <a:cubicBezTo>
                    <a:pt x="445" y="348"/>
                    <a:pt x="428" y="372"/>
                    <a:pt x="408" y="390"/>
                  </a:cubicBezTo>
                  <a:cubicBezTo>
                    <a:pt x="408" y="340"/>
                    <a:pt x="408" y="340"/>
                    <a:pt x="408" y="340"/>
                  </a:cubicBezTo>
                  <a:cubicBezTo>
                    <a:pt x="437" y="287"/>
                    <a:pt x="436" y="210"/>
                    <a:pt x="437" y="185"/>
                  </a:cubicBezTo>
                  <a:cubicBezTo>
                    <a:pt x="437" y="183"/>
                    <a:pt x="437" y="182"/>
                    <a:pt x="437" y="180"/>
                  </a:cubicBezTo>
                  <a:cubicBezTo>
                    <a:pt x="433" y="161"/>
                    <a:pt x="423" y="142"/>
                    <a:pt x="408" y="125"/>
                  </a:cubicBezTo>
                  <a:cubicBezTo>
                    <a:pt x="408" y="25"/>
                    <a:pt x="408" y="25"/>
                    <a:pt x="408" y="25"/>
                  </a:cubicBezTo>
                  <a:close/>
                  <a:moveTo>
                    <a:pt x="408" y="409"/>
                  </a:moveTo>
                  <a:cubicBezTo>
                    <a:pt x="413" y="429"/>
                    <a:pt x="426" y="445"/>
                    <a:pt x="452" y="456"/>
                  </a:cubicBezTo>
                  <a:cubicBezTo>
                    <a:pt x="456" y="458"/>
                    <a:pt x="461" y="460"/>
                    <a:pt x="465" y="461"/>
                  </a:cubicBezTo>
                  <a:cubicBezTo>
                    <a:pt x="465" y="535"/>
                    <a:pt x="465" y="535"/>
                    <a:pt x="465" y="535"/>
                  </a:cubicBezTo>
                  <a:cubicBezTo>
                    <a:pt x="445" y="472"/>
                    <a:pt x="445" y="472"/>
                    <a:pt x="445" y="472"/>
                  </a:cubicBezTo>
                  <a:cubicBezTo>
                    <a:pt x="464" y="571"/>
                    <a:pt x="464" y="571"/>
                    <a:pt x="464" y="571"/>
                  </a:cubicBezTo>
                  <a:cubicBezTo>
                    <a:pt x="408" y="589"/>
                    <a:pt x="408" y="589"/>
                    <a:pt x="408" y="589"/>
                  </a:cubicBezTo>
                  <a:cubicBezTo>
                    <a:pt x="408" y="473"/>
                    <a:pt x="408" y="473"/>
                    <a:pt x="408" y="473"/>
                  </a:cubicBezTo>
                  <a:cubicBezTo>
                    <a:pt x="409" y="468"/>
                    <a:pt x="410" y="464"/>
                    <a:pt x="411" y="459"/>
                  </a:cubicBezTo>
                  <a:cubicBezTo>
                    <a:pt x="410" y="458"/>
                    <a:pt x="409" y="457"/>
                    <a:pt x="408" y="456"/>
                  </a:cubicBezTo>
                  <a:cubicBezTo>
                    <a:pt x="408" y="409"/>
                    <a:pt x="408" y="409"/>
                    <a:pt x="408" y="409"/>
                  </a:cubicBezTo>
                  <a:close/>
                  <a:moveTo>
                    <a:pt x="465" y="653"/>
                  </a:moveTo>
                  <a:cubicBezTo>
                    <a:pt x="465" y="586"/>
                    <a:pt x="465" y="586"/>
                    <a:pt x="465" y="586"/>
                  </a:cubicBezTo>
                  <a:cubicBezTo>
                    <a:pt x="419" y="601"/>
                    <a:pt x="419" y="601"/>
                    <a:pt x="419" y="601"/>
                  </a:cubicBezTo>
                  <a:cubicBezTo>
                    <a:pt x="418" y="652"/>
                    <a:pt x="418" y="652"/>
                    <a:pt x="418" y="652"/>
                  </a:cubicBezTo>
                  <a:cubicBezTo>
                    <a:pt x="408" y="604"/>
                    <a:pt x="408" y="604"/>
                    <a:pt x="408" y="604"/>
                  </a:cubicBezTo>
                  <a:cubicBezTo>
                    <a:pt x="408" y="653"/>
                    <a:pt x="408" y="653"/>
                    <a:pt x="408" y="653"/>
                  </a:cubicBezTo>
                  <a:lnTo>
                    <a:pt x="465" y="653"/>
                  </a:lnTo>
                  <a:close/>
                  <a:moveTo>
                    <a:pt x="316" y="0"/>
                  </a:moveTo>
                  <a:cubicBezTo>
                    <a:pt x="348" y="0"/>
                    <a:pt x="381" y="8"/>
                    <a:pt x="408" y="25"/>
                  </a:cubicBezTo>
                  <a:cubicBezTo>
                    <a:pt x="408" y="125"/>
                    <a:pt x="408" y="125"/>
                    <a:pt x="408" y="125"/>
                  </a:cubicBezTo>
                  <a:cubicBezTo>
                    <a:pt x="398" y="114"/>
                    <a:pt x="386" y="104"/>
                    <a:pt x="373" y="96"/>
                  </a:cubicBezTo>
                  <a:cubicBezTo>
                    <a:pt x="355" y="110"/>
                    <a:pt x="336" y="118"/>
                    <a:pt x="316" y="123"/>
                  </a:cubicBezTo>
                  <a:cubicBezTo>
                    <a:pt x="316" y="0"/>
                    <a:pt x="316" y="0"/>
                    <a:pt x="316" y="0"/>
                  </a:cubicBezTo>
                  <a:close/>
                  <a:moveTo>
                    <a:pt x="408" y="390"/>
                  </a:moveTo>
                  <a:cubicBezTo>
                    <a:pt x="406" y="392"/>
                    <a:pt x="406" y="392"/>
                    <a:pt x="406" y="392"/>
                  </a:cubicBezTo>
                  <a:cubicBezTo>
                    <a:pt x="406" y="392"/>
                    <a:pt x="406" y="392"/>
                    <a:pt x="406" y="392"/>
                  </a:cubicBezTo>
                  <a:cubicBezTo>
                    <a:pt x="405" y="393"/>
                    <a:pt x="405" y="393"/>
                    <a:pt x="405" y="393"/>
                  </a:cubicBezTo>
                  <a:cubicBezTo>
                    <a:pt x="405" y="398"/>
                    <a:pt x="406" y="404"/>
                    <a:pt x="408" y="409"/>
                  </a:cubicBezTo>
                  <a:cubicBezTo>
                    <a:pt x="408" y="456"/>
                    <a:pt x="408" y="456"/>
                    <a:pt x="408" y="456"/>
                  </a:cubicBezTo>
                  <a:cubicBezTo>
                    <a:pt x="397" y="444"/>
                    <a:pt x="391" y="431"/>
                    <a:pt x="386" y="415"/>
                  </a:cubicBezTo>
                  <a:cubicBezTo>
                    <a:pt x="365" y="437"/>
                    <a:pt x="340" y="447"/>
                    <a:pt x="316" y="447"/>
                  </a:cubicBezTo>
                  <a:cubicBezTo>
                    <a:pt x="316" y="371"/>
                    <a:pt x="316" y="371"/>
                    <a:pt x="316" y="371"/>
                  </a:cubicBezTo>
                  <a:cubicBezTo>
                    <a:pt x="328" y="372"/>
                    <a:pt x="330" y="393"/>
                    <a:pt x="338" y="394"/>
                  </a:cubicBezTo>
                  <a:cubicBezTo>
                    <a:pt x="356" y="393"/>
                    <a:pt x="379" y="376"/>
                    <a:pt x="391" y="364"/>
                  </a:cubicBezTo>
                  <a:cubicBezTo>
                    <a:pt x="397" y="357"/>
                    <a:pt x="403" y="349"/>
                    <a:pt x="408" y="340"/>
                  </a:cubicBezTo>
                  <a:cubicBezTo>
                    <a:pt x="408" y="390"/>
                    <a:pt x="408" y="390"/>
                    <a:pt x="408" y="390"/>
                  </a:cubicBezTo>
                  <a:close/>
                  <a:moveTo>
                    <a:pt x="408" y="653"/>
                  </a:moveTo>
                  <a:cubicBezTo>
                    <a:pt x="316" y="653"/>
                    <a:pt x="316" y="653"/>
                    <a:pt x="316" y="653"/>
                  </a:cubicBezTo>
                  <a:cubicBezTo>
                    <a:pt x="316" y="652"/>
                    <a:pt x="316" y="652"/>
                    <a:pt x="316" y="652"/>
                  </a:cubicBezTo>
                  <a:cubicBezTo>
                    <a:pt x="331" y="652"/>
                    <a:pt x="331" y="652"/>
                    <a:pt x="331" y="652"/>
                  </a:cubicBezTo>
                  <a:cubicBezTo>
                    <a:pt x="331" y="652"/>
                    <a:pt x="331" y="652"/>
                    <a:pt x="331" y="652"/>
                  </a:cubicBezTo>
                  <a:cubicBezTo>
                    <a:pt x="316" y="652"/>
                    <a:pt x="316" y="652"/>
                    <a:pt x="316" y="652"/>
                  </a:cubicBezTo>
                  <a:cubicBezTo>
                    <a:pt x="316" y="464"/>
                    <a:pt x="316" y="464"/>
                    <a:pt x="316" y="464"/>
                  </a:cubicBezTo>
                  <a:cubicBezTo>
                    <a:pt x="370" y="549"/>
                    <a:pt x="370" y="549"/>
                    <a:pt x="370" y="549"/>
                  </a:cubicBezTo>
                  <a:cubicBezTo>
                    <a:pt x="370" y="550"/>
                    <a:pt x="369" y="550"/>
                    <a:pt x="368" y="548"/>
                  </a:cubicBezTo>
                  <a:cubicBezTo>
                    <a:pt x="360" y="537"/>
                    <a:pt x="354" y="533"/>
                    <a:pt x="348" y="534"/>
                  </a:cubicBezTo>
                  <a:cubicBezTo>
                    <a:pt x="341" y="548"/>
                    <a:pt x="335" y="557"/>
                    <a:pt x="330" y="562"/>
                  </a:cubicBezTo>
                  <a:cubicBezTo>
                    <a:pt x="336" y="567"/>
                    <a:pt x="338" y="588"/>
                    <a:pt x="331" y="598"/>
                  </a:cubicBezTo>
                  <a:cubicBezTo>
                    <a:pt x="334" y="610"/>
                    <a:pt x="341" y="620"/>
                    <a:pt x="342" y="641"/>
                  </a:cubicBezTo>
                  <a:cubicBezTo>
                    <a:pt x="376" y="600"/>
                    <a:pt x="396" y="527"/>
                    <a:pt x="408" y="473"/>
                  </a:cubicBezTo>
                  <a:cubicBezTo>
                    <a:pt x="408" y="589"/>
                    <a:pt x="408" y="589"/>
                    <a:pt x="408" y="589"/>
                  </a:cubicBezTo>
                  <a:cubicBezTo>
                    <a:pt x="405" y="590"/>
                    <a:pt x="405" y="590"/>
                    <a:pt x="405" y="590"/>
                  </a:cubicBezTo>
                  <a:cubicBezTo>
                    <a:pt x="408" y="604"/>
                    <a:pt x="408" y="604"/>
                    <a:pt x="408" y="604"/>
                  </a:cubicBezTo>
                  <a:lnTo>
                    <a:pt x="408" y="653"/>
                  </a:lnTo>
                  <a:close/>
                  <a:moveTo>
                    <a:pt x="224" y="409"/>
                  </a:moveTo>
                  <a:cubicBezTo>
                    <a:pt x="226" y="405"/>
                    <a:pt x="227" y="400"/>
                    <a:pt x="227" y="395"/>
                  </a:cubicBezTo>
                  <a:cubicBezTo>
                    <a:pt x="226" y="394"/>
                    <a:pt x="225" y="393"/>
                    <a:pt x="224" y="392"/>
                  </a:cubicBezTo>
                  <a:cubicBezTo>
                    <a:pt x="224" y="392"/>
                    <a:pt x="224" y="392"/>
                    <a:pt x="224" y="392"/>
                  </a:cubicBezTo>
                  <a:cubicBezTo>
                    <a:pt x="224" y="343"/>
                    <a:pt x="224" y="343"/>
                    <a:pt x="224" y="343"/>
                  </a:cubicBezTo>
                  <a:cubicBezTo>
                    <a:pt x="229" y="351"/>
                    <a:pt x="234" y="358"/>
                    <a:pt x="239" y="364"/>
                  </a:cubicBezTo>
                  <a:cubicBezTo>
                    <a:pt x="251" y="376"/>
                    <a:pt x="274" y="393"/>
                    <a:pt x="292" y="394"/>
                  </a:cubicBezTo>
                  <a:cubicBezTo>
                    <a:pt x="300" y="393"/>
                    <a:pt x="302" y="371"/>
                    <a:pt x="315" y="371"/>
                  </a:cubicBezTo>
                  <a:cubicBezTo>
                    <a:pt x="315" y="371"/>
                    <a:pt x="316" y="371"/>
                    <a:pt x="316" y="371"/>
                  </a:cubicBezTo>
                  <a:cubicBezTo>
                    <a:pt x="316" y="447"/>
                    <a:pt x="316" y="447"/>
                    <a:pt x="316" y="447"/>
                  </a:cubicBezTo>
                  <a:cubicBezTo>
                    <a:pt x="288" y="447"/>
                    <a:pt x="261" y="435"/>
                    <a:pt x="245" y="415"/>
                  </a:cubicBezTo>
                  <a:cubicBezTo>
                    <a:pt x="241" y="430"/>
                    <a:pt x="235" y="442"/>
                    <a:pt x="224" y="454"/>
                  </a:cubicBezTo>
                  <a:cubicBezTo>
                    <a:pt x="224" y="409"/>
                    <a:pt x="224" y="409"/>
                    <a:pt x="224" y="409"/>
                  </a:cubicBezTo>
                  <a:close/>
                  <a:moveTo>
                    <a:pt x="224" y="28"/>
                  </a:moveTo>
                  <a:cubicBezTo>
                    <a:pt x="252" y="10"/>
                    <a:pt x="284" y="1"/>
                    <a:pt x="316" y="0"/>
                  </a:cubicBezTo>
                  <a:cubicBezTo>
                    <a:pt x="316" y="123"/>
                    <a:pt x="316" y="123"/>
                    <a:pt x="316" y="123"/>
                  </a:cubicBezTo>
                  <a:cubicBezTo>
                    <a:pt x="282" y="132"/>
                    <a:pt x="248" y="130"/>
                    <a:pt x="224" y="136"/>
                  </a:cubicBezTo>
                  <a:cubicBezTo>
                    <a:pt x="224" y="28"/>
                    <a:pt x="224" y="28"/>
                    <a:pt x="224" y="28"/>
                  </a:cubicBezTo>
                  <a:close/>
                  <a:moveTo>
                    <a:pt x="316" y="653"/>
                  </a:moveTo>
                  <a:cubicBezTo>
                    <a:pt x="224" y="653"/>
                    <a:pt x="224" y="653"/>
                    <a:pt x="224" y="653"/>
                  </a:cubicBezTo>
                  <a:cubicBezTo>
                    <a:pt x="224" y="605"/>
                    <a:pt x="224" y="605"/>
                    <a:pt x="224" y="605"/>
                  </a:cubicBezTo>
                  <a:cubicBezTo>
                    <a:pt x="227" y="590"/>
                    <a:pt x="227" y="590"/>
                    <a:pt x="227" y="590"/>
                  </a:cubicBezTo>
                  <a:cubicBezTo>
                    <a:pt x="224" y="589"/>
                    <a:pt x="224" y="589"/>
                    <a:pt x="224" y="589"/>
                  </a:cubicBezTo>
                  <a:cubicBezTo>
                    <a:pt x="224" y="472"/>
                    <a:pt x="224" y="472"/>
                    <a:pt x="224" y="472"/>
                  </a:cubicBezTo>
                  <a:cubicBezTo>
                    <a:pt x="236" y="525"/>
                    <a:pt x="255" y="596"/>
                    <a:pt x="288" y="638"/>
                  </a:cubicBezTo>
                  <a:cubicBezTo>
                    <a:pt x="289" y="619"/>
                    <a:pt x="296" y="609"/>
                    <a:pt x="298" y="598"/>
                  </a:cubicBezTo>
                  <a:cubicBezTo>
                    <a:pt x="292" y="588"/>
                    <a:pt x="294" y="567"/>
                    <a:pt x="299" y="562"/>
                  </a:cubicBezTo>
                  <a:cubicBezTo>
                    <a:pt x="294" y="555"/>
                    <a:pt x="288" y="548"/>
                    <a:pt x="282" y="536"/>
                  </a:cubicBezTo>
                  <a:cubicBezTo>
                    <a:pt x="277" y="536"/>
                    <a:pt x="270" y="540"/>
                    <a:pt x="263" y="551"/>
                  </a:cubicBezTo>
                  <a:cubicBezTo>
                    <a:pt x="262" y="551"/>
                    <a:pt x="262" y="552"/>
                    <a:pt x="262" y="552"/>
                  </a:cubicBezTo>
                  <a:cubicBezTo>
                    <a:pt x="314" y="460"/>
                    <a:pt x="314" y="460"/>
                    <a:pt x="314" y="460"/>
                  </a:cubicBezTo>
                  <a:cubicBezTo>
                    <a:pt x="316" y="464"/>
                    <a:pt x="316" y="464"/>
                    <a:pt x="316" y="464"/>
                  </a:cubicBezTo>
                  <a:cubicBezTo>
                    <a:pt x="316" y="652"/>
                    <a:pt x="316" y="652"/>
                    <a:pt x="316" y="652"/>
                  </a:cubicBezTo>
                  <a:cubicBezTo>
                    <a:pt x="301" y="652"/>
                    <a:pt x="301" y="652"/>
                    <a:pt x="301" y="652"/>
                  </a:cubicBezTo>
                  <a:cubicBezTo>
                    <a:pt x="301" y="652"/>
                    <a:pt x="301" y="652"/>
                    <a:pt x="301" y="652"/>
                  </a:cubicBezTo>
                  <a:cubicBezTo>
                    <a:pt x="316" y="652"/>
                    <a:pt x="316" y="652"/>
                    <a:pt x="316" y="652"/>
                  </a:cubicBezTo>
                  <a:lnTo>
                    <a:pt x="316" y="653"/>
                  </a:lnTo>
                  <a:close/>
                  <a:moveTo>
                    <a:pt x="165" y="462"/>
                  </a:moveTo>
                  <a:cubicBezTo>
                    <a:pt x="170" y="460"/>
                    <a:pt x="175" y="458"/>
                    <a:pt x="180" y="456"/>
                  </a:cubicBezTo>
                  <a:cubicBezTo>
                    <a:pt x="206" y="445"/>
                    <a:pt x="219" y="429"/>
                    <a:pt x="224" y="409"/>
                  </a:cubicBezTo>
                  <a:cubicBezTo>
                    <a:pt x="224" y="454"/>
                    <a:pt x="224" y="454"/>
                    <a:pt x="224" y="454"/>
                  </a:cubicBezTo>
                  <a:cubicBezTo>
                    <a:pt x="223" y="455"/>
                    <a:pt x="222" y="456"/>
                    <a:pt x="221" y="457"/>
                  </a:cubicBezTo>
                  <a:cubicBezTo>
                    <a:pt x="222" y="462"/>
                    <a:pt x="223" y="467"/>
                    <a:pt x="224" y="472"/>
                  </a:cubicBezTo>
                  <a:cubicBezTo>
                    <a:pt x="224" y="589"/>
                    <a:pt x="224" y="589"/>
                    <a:pt x="224" y="589"/>
                  </a:cubicBezTo>
                  <a:cubicBezTo>
                    <a:pt x="168" y="571"/>
                    <a:pt x="168" y="571"/>
                    <a:pt x="168" y="571"/>
                  </a:cubicBezTo>
                  <a:cubicBezTo>
                    <a:pt x="183" y="478"/>
                    <a:pt x="183" y="478"/>
                    <a:pt x="183" y="478"/>
                  </a:cubicBezTo>
                  <a:cubicBezTo>
                    <a:pt x="165" y="540"/>
                    <a:pt x="165" y="540"/>
                    <a:pt x="165" y="540"/>
                  </a:cubicBezTo>
                  <a:cubicBezTo>
                    <a:pt x="165" y="462"/>
                    <a:pt x="165" y="462"/>
                    <a:pt x="165" y="462"/>
                  </a:cubicBezTo>
                  <a:close/>
                  <a:moveTo>
                    <a:pt x="224" y="392"/>
                  </a:moveTo>
                  <a:cubicBezTo>
                    <a:pt x="223" y="390"/>
                    <a:pt x="222" y="388"/>
                    <a:pt x="220" y="386"/>
                  </a:cubicBezTo>
                  <a:cubicBezTo>
                    <a:pt x="202" y="369"/>
                    <a:pt x="186" y="346"/>
                    <a:pt x="175" y="321"/>
                  </a:cubicBezTo>
                  <a:cubicBezTo>
                    <a:pt x="171" y="320"/>
                    <a:pt x="168" y="318"/>
                    <a:pt x="165" y="316"/>
                  </a:cubicBezTo>
                  <a:cubicBezTo>
                    <a:pt x="165" y="291"/>
                    <a:pt x="165" y="291"/>
                    <a:pt x="165" y="291"/>
                  </a:cubicBezTo>
                  <a:cubicBezTo>
                    <a:pt x="170" y="297"/>
                    <a:pt x="175" y="301"/>
                    <a:pt x="182" y="304"/>
                  </a:cubicBezTo>
                  <a:cubicBezTo>
                    <a:pt x="176" y="281"/>
                    <a:pt x="176" y="255"/>
                    <a:pt x="176" y="225"/>
                  </a:cubicBezTo>
                  <a:cubicBezTo>
                    <a:pt x="176" y="200"/>
                    <a:pt x="171" y="192"/>
                    <a:pt x="165" y="194"/>
                  </a:cubicBezTo>
                  <a:cubicBezTo>
                    <a:pt x="165" y="99"/>
                    <a:pt x="165" y="99"/>
                    <a:pt x="165" y="99"/>
                  </a:cubicBezTo>
                  <a:cubicBezTo>
                    <a:pt x="178" y="68"/>
                    <a:pt x="199" y="44"/>
                    <a:pt x="224" y="28"/>
                  </a:cubicBezTo>
                  <a:cubicBezTo>
                    <a:pt x="224" y="136"/>
                    <a:pt x="224" y="136"/>
                    <a:pt x="224" y="136"/>
                  </a:cubicBezTo>
                  <a:cubicBezTo>
                    <a:pt x="207" y="141"/>
                    <a:pt x="195" y="149"/>
                    <a:pt x="193" y="168"/>
                  </a:cubicBezTo>
                  <a:cubicBezTo>
                    <a:pt x="193" y="170"/>
                    <a:pt x="193" y="173"/>
                    <a:pt x="193" y="176"/>
                  </a:cubicBezTo>
                  <a:cubicBezTo>
                    <a:pt x="193" y="177"/>
                    <a:pt x="193" y="178"/>
                    <a:pt x="193" y="179"/>
                  </a:cubicBezTo>
                  <a:cubicBezTo>
                    <a:pt x="193" y="178"/>
                    <a:pt x="193" y="178"/>
                    <a:pt x="193" y="178"/>
                  </a:cubicBezTo>
                  <a:cubicBezTo>
                    <a:pt x="193" y="181"/>
                    <a:pt x="193" y="183"/>
                    <a:pt x="193" y="185"/>
                  </a:cubicBezTo>
                  <a:cubicBezTo>
                    <a:pt x="194" y="211"/>
                    <a:pt x="193" y="290"/>
                    <a:pt x="224" y="343"/>
                  </a:cubicBezTo>
                  <a:cubicBezTo>
                    <a:pt x="224" y="392"/>
                    <a:pt x="224" y="392"/>
                    <a:pt x="224" y="392"/>
                  </a:cubicBezTo>
                  <a:close/>
                  <a:moveTo>
                    <a:pt x="224" y="653"/>
                  </a:moveTo>
                  <a:cubicBezTo>
                    <a:pt x="224" y="605"/>
                    <a:pt x="224" y="605"/>
                    <a:pt x="224" y="605"/>
                  </a:cubicBezTo>
                  <a:cubicBezTo>
                    <a:pt x="214" y="652"/>
                    <a:pt x="214" y="652"/>
                    <a:pt x="214" y="652"/>
                  </a:cubicBezTo>
                  <a:cubicBezTo>
                    <a:pt x="213" y="601"/>
                    <a:pt x="213" y="601"/>
                    <a:pt x="213" y="601"/>
                  </a:cubicBezTo>
                  <a:cubicBezTo>
                    <a:pt x="165" y="585"/>
                    <a:pt x="165" y="585"/>
                    <a:pt x="165" y="585"/>
                  </a:cubicBezTo>
                  <a:cubicBezTo>
                    <a:pt x="165" y="653"/>
                    <a:pt x="165" y="653"/>
                    <a:pt x="165" y="653"/>
                  </a:cubicBezTo>
                  <a:lnTo>
                    <a:pt x="224" y="653"/>
                  </a:lnTo>
                  <a:close/>
                  <a:moveTo>
                    <a:pt x="23" y="653"/>
                  </a:moveTo>
                  <a:cubicBezTo>
                    <a:pt x="11" y="632"/>
                    <a:pt x="3" y="610"/>
                    <a:pt x="2" y="590"/>
                  </a:cubicBezTo>
                  <a:cubicBezTo>
                    <a:pt x="0" y="502"/>
                    <a:pt x="92" y="489"/>
                    <a:pt x="165" y="462"/>
                  </a:cubicBezTo>
                  <a:cubicBezTo>
                    <a:pt x="165" y="540"/>
                    <a:pt x="165" y="540"/>
                    <a:pt x="165" y="540"/>
                  </a:cubicBezTo>
                  <a:cubicBezTo>
                    <a:pt x="153" y="581"/>
                    <a:pt x="153" y="581"/>
                    <a:pt x="153" y="581"/>
                  </a:cubicBezTo>
                  <a:cubicBezTo>
                    <a:pt x="165" y="585"/>
                    <a:pt x="165" y="585"/>
                    <a:pt x="165" y="585"/>
                  </a:cubicBezTo>
                  <a:cubicBezTo>
                    <a:pt x="165" y="653"/>
                    <a:pt x="165" y="653"/>
                    <a:pt x="165" y="653"/>
                  </a:cubicBezTo>
                  <a:cubicBezTo>
                    <a:pt x="23" y="653"/>
                    <a:pt x="23" y="653"/>
                    <a:pt x="23" y="653"/>
                  </a:cubicBezTo>
                  <a:close/>
                  <a:moveTo>
                    <a:pt x="165" y="316"/>
                  </a:moveTo>
                  <a:cubicBezTo>
                    <a:pt x="160" y="313"/>
                    <a:pt x="155" y="308"/>
                    <a:pt x="150" y="302"/>
                  </a:cubicBezTo>
                  <a:cubicBezTo>
                    <a:pt x="142" y="291"/>
                    <a:pt x="136" y="277"/>
                    <a:pt x="133" y="261"/>
                  </a:cubicBezTo>
                  <a:cubicBezTo>
                    <a:pt x="130" y="246"/>
                    <a:pt x="129" y="230"/>
                    <a:pt x="131" y="215"/>
                  </a:cubicBezTo>
                  <a:cubicBezTo>
                    <a:pt x="134" y="198"/>
                    <a:pt x="141" y="182"/>
                    <a:pt x="151" y="171"/>
                  </a:cubicBezTo>
                  <a:cubicBezTo>
                    <a:pt x="151" y="168"/>
                    <a:pt x="152" y="165"/>
                    <a:pt x="152" y="163"/>
                  </a:cubicBezTo>
                  <a:cubicBezTo>
                    <a:pt x="153" y="139"/>
                    <a:pt x="158" y="118"/>
                    <a:pt x="165" y="99"/>
                  </a:cubicBezTo>
                  <a:cubicBezTo>
                    <a:pt x="165" y="194"/>
                    <a:pt x="165" y="194"/>
                    <a:pt x="165" y="194"/>
                  </a:cubicBezTo>
                  <a:cubicBezTo>
                    <a:pt x="158" y="196"/>
                    <a:pt x="150" y="211"/>
                    <a:pt x="149" y="225"/>
                  </a:cubicBezTo>
                  <a:cubicBezTo>
                    <a:pt x="147" y="251"/>
                    <a:pt x="153" y="276"/>
                    <a:pt x="165" y="291"/>
                  </a:cubicBezTo>
                  <a:lnTo>
                    <a:pt x="165" y="316"/>
                  </a:lnTo>
                  <a:close/>
                </a:path>
              </a:pathLst>
            </a:custGeom>
            <a:solidFill>
              <a:schemeClr val="accent1">
                <a:lumMod val="40000"/>
                <a:lumOff val="60000"/>
              </a:schemeClr>
            </a:solidFill>
            <a:ln>
              <a:noFill/>
            </a:ln>
            <a:extLst/>
          </p:spPr>
          <p:txBody>
            <a:bodyPr vert="horz" wrap="square" lIns="68580" tIns="34290" rIns="68580" bIns="34290" numCol="1" anchor="t" anchorCtr="0" compatLnSpc="1">
              <a:prstTxWarp prst="textNoShape">
                <a:avLst/>
              </a:prstTxWarp>
            </a:bodyPr>
            <a:lstStyle/>
            <a:p>
              <a:endParaRPr lang="en-US" sz="1350"/>
            </a:p>
          </p:txBody>
        </p:sp>
        <p:grpSp>
          <p:nvGrpSpPr>
            <p:cNvPr id="27" name="Group 26"/>
            <p:cNvGrpSpPr/>
            <p:nvPr/>
          </p:nvGrpSpPr>
          <p:grpSpPr>
            <a:xfrm>
              <a:off x="3965589" y="3529357"/>
              <a:ext cx="1977459" cy="2073047"/>
              <a:chOff x="7418191" y="4525407"/>
              <a:chExt cx="525462" cy="550862"/>
            </a:xfrm>
          </p:grpSpPr>
          <p:sp>
            <p:nvSpPr>
              <p:cNvPr id="20" name="Freeform 5"/>
              <p:cNvSpPr>
                <a:spLocks noEditPoints="1"/>
              </p:cNvSpPr>
              <p:nvPr/>
            </p:nvSpPr>
            <p:spPr bwMode="auto">
              <a:xfrm>
                <a:off x="7418191" y="4525407"/>
                <a:ext cx="525462" cy="550862"/>
              </a:xfrm>
              <a:custGeom>
                <a:avLst/>
                <a:gdLst>
                  <a:gd name="T0" fmla="*/ 442 w 633"/>
                  <a:gd name="T1" fmla="*/ 283 h 666"/>
                  <a:gd name="T2" fmla="*/ 445 w 633"/>
                  <a:gd name="T3" fmla="*/ 496 h 666"/>
                  <a:gd name="T4" fmla="*/ 446 w 633"/>
                  <a:gd name="T5" fmla="*/ 490 h 666"/>
                  <a:gd name="T6" fmla="*/ 442 w 633"/>
                  <a:gd name="T7" fmla="*/ 363 h 666"/>
                  <a:gd name="T8" fmla="*/ 438 w 633"/>
                  <a:gd name="T9" fmla="*/ 490 h 666"/>
                  <a:gd name="T10" fmla="*/ 438 w 633"/>
                  <a:gd name="T11" fmla="*/ 495 h 666"/>
                  <a:gd name="T12" fmla="*/ 437 w 633"/>
                  <a:gd name="T13" fmla="*/ 525 h 666"/>
                  <a:gd name="T14" fmla="*/ 434 w 633"/>
                  <a:gd name="T15" fmla="*/ 173 h 666"/>
                  <a:gd name="T16" fmla="*/ 432 w 633"/>
                  <a:gd name="T17" fmla="*/ 518 h 666"/>
                  <a:gd name="T18" fmla="*/ 429 w 633"/>
                  <a:gd name="T19" fmla="*/ 525 h 666"/>
                  <a:gd name="T20" fmla="*/ 426 w 633"/>
                  <a:gd name="T21" fmla="*/ 553 h 666"/>
                  <a:gd name="T22" fmla="*/ 422 w 633"/>
                  <a:gd name="T23" fmla="*/ 34 h 666"/>
                  <a:gd name="T24" fmla="*/ 421 w 633"/>
                  <a:gd name="T25" fmla="*/ 546 h 666"/>
                  <a:gd name="T26" fmla="*/ 418 w 633"/>
                  <a:gd name="T27" fmla="*/ 559 h 666"/>
                  <a:gd name="T28" fmla="*/ 412 w 633"/>
                  <a:gd name="T29" fmla="*/ 580 h 666"/>
                  <a:gd name="T30" fmla="*/ 408 w 633"/>
                  <a:gd name="T31" fmla="*/ 119 h 666"/>
                  <a:gd name="T32" fmla="*/ 408 w 633"/>
                  <a:gd name="T33" fmla="*/ 403 h 666"/>
                  <a:gd name="T34" fmla="*/ 396 w 633"/>
                  <a:gd name="T35" fmla="*/ 606 h 666"/>
                  <a:gd name="T36" fmla="*/ 404 w 633"/>
                  <a:gd name="T37" fmla="*/ 579 h 666"/>
                  <a:gd name="T38" fmla="*/ 372 w 633"/>
                  <a:gd name="T39" fmla="*/ 666 h 666"/>
                  <a:gd name="T40" fmla="*/ 373 w 633"/>
                  <a:gd name="T41" fmla="*/ 624 h 666"/>
                  <a:gd name="T42" fmla="*/ 387 w 633"/>
                  <a:gd name="T43" fmla="*/ 605 h 666"/>
                  <a:gd name="T44" fmla="*/ 391 w 633"/>
                  <a:gd name="T45" fmla="*/ 391 h 666"/>
                  <a:gd name="T46" fmla="*/ 350 w 633"/>
                  <a:gd name="T47" fmla="*/ 656 h 666"/>
                  <a:gd name="T48" fmla="*/ 351 w 633"/>
                  <a:gd name="T49" fmla="*/ 646 h 666"/>
                  <a:gd name="T50" fmla="*/ 368 w 633"/>
                  <a:gd name="T51" fmla="*/ 629 h 666"/>
                  <a:gd name="T52" fmla="*/ 372 w 633"/>
                  <a:gd name="T53" fmla="*/ 426 h 666"/>
                  <a:gd name="T54" fmla="*/ 350 w 633"/>
                  <a:gd name="T55" fmla="*/ 114 h 666"/>
                  <a:gd name="T56" fmla="*/ 283 w 633"/>
                  <a:gd name="T57" fmla="*/ 657 h 666"/>
                  <a:gd name="T58" fmla="*/ 282 w 633"/>
                  <a:gd name="T59" fmla="*/ 596 h 666"/>
                  <a:gd name="T60" fmla="*/ 345 w 633"/>
                  <a:gd name="T61" fmla="*/ 651 h 666"/>
                  <a:gd name="T62" fmla="*/ 350 w 633"/>
                  <a:gd name="T63" fmla="*/ 413 h 666"/>
                  <a:gd name="T64" fmla="*/ 282 w 633"/>
                  <a:gd name="T65" fmla="*/ 11 h 666"/>
                  <a:gd name="T66" fmla="*/ 264 w 633"/>
                  <a:gd name="T67" fmla="*/ 629 h 666"/>
                  <a:gd name="T68" fmla="*/ 281 w 633"/>
                  <a:gd name="T69" fmla="*/ 646 h 666"/>
                  <a:gd name="T70" fmla="*/ 282 w 633"/>
                  <a:gd name="T71" fmla="*/ 666 h 666"/>
                  <a:gd name="T72" fmla="*/ 241 w 633"/>
                  <a:gd name="T73" fmla="*/ 25 h 666"/>
                  <a:gd name="T74" fmla="*/ 246 w 633"/>
                  <a:gd name="T75" fmla="*/ 606 h 666"/>
                  <a:gd name="T76" fmla="*/ 254 w 633"/>
                  <a:gd name="T77" fmla="*/ 629 h 666"/>
                  <a:gd name="T78" fmla="*/ 260 w 633"/>
                  <a:gd name="T79" fmla="*/ 666 h 666"/>
                  <a:gd name="T80" fmla="*/ 241 w 633"/>
                  <a:gd name="T81" fmla="*/ 438 h 666"/>
                  <a:gd name="T82" fmla="*/ 230 w 633"/>
                  <a:gd name="T83" fmla="*/ 581 h 666"/>
                  <a:gd name="T84" fmla="*/ 241 w 633"/>
                  <a:gd name="T85" fmla="*/ 527 h 666"/>
                  <a:gd name="T86" fmla="*/ 240 w 633"/>
                  <a:gd name="T87" fmla="*/ 611 h 666"/>
                  <a:gd name="T88" fmla="*/ 220 w 633"/>
                  <a:gd name="T89" fmla="*/ 580 h 666"/>
                  <a:gd name="T90" fmla="*/ 212 w 633"/>
                  <a:gd name="T91" fmla="*/ 559 h 666"/>
                  <a:gd name="T92" fmla="*/ 210 w 633"/>
                  <a:gd name="T93" fmla="*/ 545 h 666"/>
                  <a:gd name="T94" fmla="*/ 199 w 633"/>
                  <a:gd name="T95" fmla="*/ 459 h 666"/>
                  <a:gd name="T96" fmla="*/ 208 w 633"/>
                  <a:gd name="T97" fmla="*/ 556 h 666"/>
                  <a:gd name="T98" fmla="*/ 203 w 633"/>
                  <a:gd name="T99" fmla="*/ 523 h 666"/>
                  <a:gd name="T100" fmla="*/ 199 w 633"/>
                  <a:gd name="T101" fmla="*/ 375 h 666"/>
                  <a:gd name="T102" fmla="*/ 209 w 633"/>
                  <a:gd name="T103" fmla="*/ 287 h 666"/>
                  <a:gd name="T104" fmla="*/ 195 w 633"/>
                  <a:gd name="T105" fmla="*/ 524 h 666"/>
                  <a:gd name="T106" fmla="*/ 195 w 633"/>
                  <a:gd name="T107" fmla="*/ 496 h 666"/>
                  <a:gd name="T108" fmla="*/ 194 w 633"/>
                  <a:gd name="T109" fmla="*/ 490 h 666"/>
                  <a:gd name="T110" fmla="*/ 199 w 633"/>
                  <a:gd name="T111" fmla="*/ 375 h 666"/>
                  <a:gd name="T112" fmla="*/ 191 w 633"/>
                  <a:gd name="T113" fmla="*/ 485 h 666"/>
                  <a:gd name="T114" fmla="*/ 187 w 633"/>
                  <a:gd name="T115" fmla="*/ 494 h 666"/>
                  <a:gd name="T116" fmla="*/ 175 w 633"/>
                  <a:gd name="T117" fmla="*/ 334 h 6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633" h="666">
                    <a:moveTo>
                      <a:pt x="442" y="55"/>
                    </a:moveTo>
                    <a:cubicBezTo>
                      <a:pt x="476" y="98"/>
                      <a:pt x="489" y="156"/>
                      <a:pt x="484" y="188"/>
                    </a:cubicBezTo>
                    <a:cubicBezTo>
                      <a:pt x="493" y="199"/>
                      <a:pt x="498" y="213"/>
                      <a:pt x="501" y="228"/>
                    </a:cubicBezTo>
                    <a:cubicBezTo>
                      <a:pt x="503" y="243"/>
                      <a:pt x="503" y="259"/>
                      <a:pt x="500" y="274"/>
                    </a:cubicBezTo>
                    <a:cubicBezTo>
                      <a:pt x="496" y="290"/>
                      <a:pt x="491" y="304"/>
                      <a:pt x="482" y="315"/>
                    </a:cubicBezTo>
                    <a:cubicBezTo>
                      <a:pt x="476" y="324"/>
                      <a:pt x="467" y="331"/>
                      <a:pt x="458" y="334"/>
                    </a:cubicBezTo>
                    <a:cubicBezTo>
                      <a:pt x="453" y="344"/>
                      <a:pt x="448" y="354"/>
                      <a:pt x="442" y="363"/>
                    </a:cubicBezTo>
                    <a:cubicBezTo>
                      <a:pt x="442" y="324"/>
                      <a:pt x="442" y="324"/>
                      <a:pt x="442" y="324"/>
                    </a:cubicBezTo>
                    <a:cubicBezTo>
                      <a:pt x="442" y="322"/>
                      <a:pt x="443" y="321"/>
                      <a:pt x="444" y="319"/>
                    </a:cubicBezTo>
                    <a:cubicBezTo>
                      <a:pt x="469" y="314"/>
                      <a:pt x="484" y="280"/>
                      <a:pt x="483" y="247"/>
                    </a:cubicBezTo>
                    <a:cubicBezTo>
                      <a:pt x="483" y="174"/>
                      <a:pt x="445" y="212"/>
                      <a:pt x="444" y="271"/>
                    </a:cubicBezTo>
                    <a:cubicBezTo>
                      <a:pt x="444" y="275"/>
                      <a:pt x="443" y="280"/>
                      <a:pt x="442" y="283"/>
                    </a:cubicBezTo>
                    <a:cubicBezTo>
                      <a:pt x="442" y="55"/>
                      <a:pt x="442" y="55"/>
                      <a:pt x="442" y="55"/>
                    </a:cubicBezTo>
                    <a:close/>
                    <a:moveTo>
                      <a:pt x="442" y="464"/>
                    </a:moveTo>
                    <a:cubicBezTo>
                      <a:pt x="445" y="466"/>
                      <a:pt x="449" y="468"/>
                      <a:pt x="452" y="469"/>
                    </a:cubicBezTo>
                    <a:cubicBezTo>
                      <a:pt x="527" y="501"/>
                      <a:pt x="633" y="509"/>
                      <a:pt x="630" y="603"/>
                    </a:cubicBezTo>
                    <a:cubicBezTo>
                      <a:pt x="630" y="623"/>
                      <a:pt x="622" y="645"/>
                      <a:pt x="609" y="666"/>
                    </a:cubicBezTo>
                    <a:cubicBezTo>
                      <a:pt x="442" y="666"/>
                      <a:pt x="442" y="666"/>
                      <a:pt x="442" y="666"/>
                    </a:cubicBezTo>
                    <a:cubicBezTo>
                      <a:pt x="442" y="500"/>
                      <a:pt x="442" y="500"/>
                      <a:pt x="442" y="500"/>
                    </a:cubicBezTo>
                    <a:cubicBezTo>
                      <a:pt x="443" y="500"/>
                      <a:pt x="444" y="500"/>
                      <a:pt x="444" y="498"/>
                    </a:cubicBezTo>
                    <a:cubicBezTo>
                      <a:pt x="445" y="498"/>
                      <a:pt x="445" y="498"/>
                      <a:pt x="445" y="497"/>
                    </a:cubicBezTo>
                    <a:cubicBezTo>
                      <a:pt x="445" y="497"/>
                      <a:pt x="445" y="497"/>
                      <a:pt x="445" y="497"/>
                    </a:cubicBezTo>
                    <a:cubicBezTo>
                      <a:pt x="445" y="496"/>
                      <a:pt x="445" y="496"/>
                      <a:pt x="445" y="496"/>
                    </a:cubicBezTo>
                    <a:cubicBezTo>
                      <a:pt x="445" y="496"/>
                      <a:pt x="445" y="496"/>
                      <a:pt x="445" y="496"/>
                    </a:cubicBezTo>
                    <a:cubicBezTo>
                      <a:pt x="445" y="495"/>
                      <a:pt x="445" y="495"/>
                      <a:pt x="445" y="495"/>
                    </a:cubicBezTo>
                    <a:cubicBezTo>
                      <a:pt x="445" y="495"/>
                      <a:pt x="445" y="495"/>
                      <a:pt x="445" y="495"/>
                    </a:cubicBezTo>
                    <a:cubicBezTo>
                      <a:pt x="445" y="494"/>
                      <a:pt x="445" y="494"/>
                      <a:pt x="445" y="494"/>
                    </a:cubicBezTo>
                    <a:cubicBezTo>
                      <a:pt x="445" y="494"/>
                      <a:pt x="445" y="494"/>
                      <a:pt x="445" y="494"/>
                    </a:cubicBezTo>
                    <a:cubicBezTo>
                      <a:pt x="445" y="493"/>
                      <a:pt x="445" y="493"/>
                      <a:pt x="445" y="493"/>
                    </a:cubicBezTo>
                    <a:cubicBezTo>
                      <a:pt x="446" y="493"/>
                      <a:pt x="446" y="493"/>
                      <a:pt x="446" y="493"/>
                    </a:cubicBezTo>
                    <a:cubicBezTo>
                      <a:pt x="446" y="492"/>
                      <a:pt x="446" y="492"/>
                      <a:pt x="446" y="492"/>
                    </a:cubicBezTo>
                    <a:cubicBezTo>
                      <a:pt x="446" y="492"/>
                      <a:pt x="446" y="492"/>
                      <a:pt x="446" y="492"/>
                    </a:cubicBezTo>
                    <a:cubicBezTo>
                      <a:pt x="446" y="491"/>
                      <a:pt x="446" y="491"/>
                      <a:pt x="446" y="491"/>
                    </a:cubicBezTo>
                    <a:cubicBezTo>
                      <a:pt x="446" y="491"/>
                      <a:pt x="446" y="491"/>
                      <a:pt x="446" y="491"/>
                    </a:cubicBezTo>
                    <a:cubicBezTo>
                      <a:pt x="446" y="490"/>
                      <a:pt x="446" y="490"/>
                      <a:pt x="446" y="490"/>
                    </a:cubicBezTo>
                    <a:cubicBezTo>
                      <a:pt x="446" y="490"/>
                      <a:pt x="446" y="490"/>
                      <a:pt x="446" y="490"/>
                    </a:cubicBezTo>
                    <a:cubicBezTo>
                      <a:pt x="446" y="489"/>
                      <a:pt x="446" y="489"/>
                      <a:pt x="446" y="489"/>
                    </a:cubicBezTo>
                    <a:cubicBezTo>
                      <a:pt x="446" y="489"/>
                      <a:pt x="446" y="489"/>
                      <a:pt x="446" y="489"/>
                    </a:cubicBezTo>
                    <a:cubicBezTo>
                      <a:pt x="446" y="486"/>
                      <a:pt x="444" y="484"/>
                      <a:pt x="442" y="485"/>
                    </a:cubicBezTo>
                    <a:lnTo>
                      <a:pt x="442" y="464"/>
                    </a:lnTo>
                    <a:close/>
                    <a:moveTo>
                      <a:pt x="434" y="45"/>
                    </a:moveTo>
                    <a:cubicBezTo>
                      <a:pt x="436" y="48"/>
                      <a:pt x="439" y="51"/>
                      <a:pt x="442" y="55"/>
                    </a:cubicBezTo>
                    <a:cubicBezTo>
                      <a:pt x="442" y="283"/>
                      <a:pt x="442" y="283"/>
                      <a:pt x="442" y="283"/>
                    </a:cubicBezTo>
                    <a:cubicBezTo>
                      <a:pt x="440" y="288"/>
                      <a:pt x="437" y="291"/>
                      <a:pt x="434" y="293"/>
                    </a:cubicBezTo>
                    <a:cubicBezTo>
                      <a:pt x="434" y="253"/>
                      <a:pt x="434" y="253"/>
                      <a:pt x="434" y="253"/>
                    </a:cubicBezTo>
                    <a:cubicBezTo>
                      <a:pt x="441" y="224"/>
                      <a:pt x="441" y="198"/>
                      <a:pt x="434" y="173"/>
                    </a:cubicBezTo>
                    <a:cubicBezTo>
                      <a:pt x="434" y="45"/>
                      <a:pt x="434" y="45"/>
                      <a:pt x="434" y="45"/>
                    </a:cubicBezTo>
                    <a:close/>
                    <a:moveTo>
                      <a:pt x="442" y="363"/>
                    </a:moveTo>
                    <a:cubicBezTo>
                      <a:pt x="439" y="367"/>
                      <a:pt x="436" y="371"/>
                      <a:pt x="434" y="375"/>
                    </a:cubicBezTo>
                    <a:cubicBezTo>
                      <a:pt x="434" y="340"/>
                      <a:pt x="434" y="340"/>
                      <a:pt x="434" y="340"/>
                    </a:cubicBezTo>
                    <a:cubicBezTo>
                      <a:pt x="437" y="335"/>
                      <a:pt x="439" y="330"/>
                      <a:pt x="442" y="324"/>
                    </a:cubicBezTo>
                    <a:cubicBezTo>
                      <a:pt x="442" y="363"/>
                      <a:pt x="442" y="363"/>
                      <a:pt x="442" y="363"/>
                    </a:cubicBezTo>
                    <a:close/>
                    <a:moveTo>
                      <a:pt x="434" y="459"/>
                    </a:moveTo>
                    <a:cubicBezTo>
                      <a:pt x="436" y="461"/>
                      <a:pt x="439" y="462"/>
                      <a:pt x="442" y="464"/>
                    </a:cubicBezTo>
                    <a:cubicBezTo>
                      <a:pt x="442" y="485"/>
                      <a:pt x="442" y="485"/>
                      <a:pt x="442" y="485"/>
                    </a:cubicBezTo>
                    <a:cubicBezTo>
                      <a:pt x="440" y="485"/>
                      <a:pt x="439" y="486"/>
                      <a:pt x="439" y="488"/>
                    </a:cubicBezTo>
                    <a:cubicBezTo>
                      <a:pt x="439" y="488"/>
                      <a:pt x="439" y="488"/>
                      <a:pt x="439" y="488"/>
                    </a:cubicBezTo>
                    <a:cubicBezTo>
                      <a:pt x="438" y="489"/>
                      <a:pt x="438" y="489"/>
                      <a:pt x="438" y="489"/>
                    </a:cubicBezTo>
                    <a:cubicBezTo>
                      <a:pt x="438" y="489"/>
                      <a:pt x="438" y="489"/>
                      <a:pt x="438" y="489"/>
                    </a:cubicBezTo>
                    <a:cubicBezTo>
                      <a:pt x="438" y="490"/>
                      <a:pt x="438" y="490"/>
                      <a:pt x="438" y="490"/>
                    </a:cubicBezTo>
                    <a:cubicBezTo>
                      <a:pt x="438" y="490"/>
                      <a:pt x="438" y="490"/>
                      <a:pt x="438" y="490"/>
                    </a:cubicBezTo>
                    <a:cubicBezTo>
                      <a:pt x="438" y="490"/>
                      <a:pt x="438" y="490"/>
                      <a:pt x="438" y="490"/>
                    </a:cubicBezTo>
                    <a:cubicBezTo>
                      <a:pt x="438" y="491"/>
                      <a:pt x="438" y="491"/>
                      <a:pt x="438" y="491"/>
                    </a:cubicBezTo>
                    <a:cubicBezTo>
                      <a:pt x="438" y="491"/>
                      <a:pt x="438" y="491"/>
                      <a:pt x="438" y="491"/>
                    </a:cubicBezTo>
                    <a:cubicBezTo>
                      <a:pt x="438" y="492"/>
                      <a:pt x="438" y="492"/>
                      <a:pt x="438" y="492"/>
                    </a:cubicBezTo>
                    <a:cubicBezTo>
                      <a:pt x="438" y="492"/>
                      <a:pt x="438" y="492"/>
                      <a:pt x="438" y="492"/>
                    </a:cubicBezTo>
                    <a:cubicBezTo>
                      <a:pt x="438" y="493"/>
                      <a:pt x="438" y="493"/>
                      <a:pt x="438" y="493"/>
                    </a:cubicBezTo>
                    <a:cubicBezTo>
                      <a:pt x="438" y="493"/>
                      <a:pt x="438" y="493"/>
                      <a:pt x="438" y="493"/>
                    </a:cubicBezTo>
                    <a:cubicBezTo>
                      <a:pt x="438" y="494"/>
                      <a:pt x="438" y="494"/>
                      <a:pt x="438" y="494"/>
                    </a:cubicBezTo>
                    <a:cubicBezTo>
                      <a:pt x="438" y="494"/>
                      <a:pt x="438" y="494"/>
                      <a:pt x="438" y="494"/>
                    </a:cubicBezTo>
                    <a:cubicBezTo>
                      <a:pt x="438" y="495"/>
                      <a:pt x="438" y="495"/>
                      <a:pt x="438" y="495"/>
                    </a:cubicBezTo>
                    <a:cubicBezTo>
                      <a:pt x="438" y="495"/>
                      <a:pt x="438" y="495"/>
                      <a:pt x="438" y="495"/>
                    </a:cubicBezTo>
                    <a:cubicBezTo>
                      <a:pt x="438" y="496"/>
                      <a:pt x="438" y="496"/>
                      <a:pt x="438" y="496"/>
                    </a:cubicBezTo>
                    <a:cubicBezTo>
                      <a:pt x="437" y="496"/>
                      <a:pt x="437" y="496"/>
                      <a:pt x="437" y="496"/>
                    </a:cubicBezTo>
                    <a:cubicBezTo>
                      <a:pt x="437" y="499"/>
                      <a:pt x="439" y="501"/>
                      <a:pt x="442" y="500"/>
                    </a:cubicBezTo>
                    <a:cubicBezTo>
                      <a:pt x="442" y="666"/>
                      <a:pt x="442" y="666"/>
                      <a:pt x="442" y="666"/>
                    </a:cubicBezTo>
                    <a:cubicBezTo>
                      <a:pt x="434" y="666"/>
                      <a:pt x="434" y="666"/>
                      <a:pt x="434" y="666"/>
                    </a:cubicBezTo>
                    <a:cubicBezTo>
                      <a:pt x="434" y="530"/>
                      <a:pt x="434" y="530"/>
                      <a:pt x="434" y="530"/>
                    </a:cubicBezTo>
                    <a:cubicBezTo>
                      <a:pt x="435" y="530"/>
                      <a:pt x="435" y="529"/>
                      <a:pt x="436" y="528"/>
                    </a:cubicBezTo>
                    <a:cubicBezTo>
                      <a:pt x="436" y="528"/>
                      <a:pt x="436" y="528"/>
                      <a:pt x="436" y="528"/>
                    </a:cubicBezTo>
                    <a:cubicBezTo>
                      <a:pt x="436" y="527"/>
                      <a:pt x="436" y="527"/>
                      <a:pt x="436" y="527"/>
                    </a:cubicBezTo>
                    <a:cubicBezTo>
                      <a:pt x="436" y="527"/>
                      <a:pt x="436" y="527"/>
                      <a:pt x="436" y="527"/>
                    </a:cubicBezTo>
                    <a:cubicBezTo>
                      <a:pt x="437" y="526"/>
                      <a:pt x="437" y="526"/>
                      <a:pt x="437" y="526"/>
                    </a:cubicBezTo>
                    <a:cubicBezTo>
                      <a:pt x="437" y="525"/>
                      <a:pt x="437" y="525"/>
                      <a:pt x="437" y="525"/>
                    </a:cubicBezTo>
                    <a:cubicBezTo>
                      <a:pt x="437" y="524"/>
                      <a:pt x="437" y="524"/>
                      <a:pt x="437" y="524"/>
                    </a:cubicBezTo>
                    <a:cubicBezTo>
                      <a:pt x="437" y="524"/>
                      <a:pt x="437" y="524"/>
                      <a:pt x="437" y="524"/>
                    </a:cubicBezTo>
                    <a:cubicBezTo>
                      <a:pt x="438" y="523"/>
                      <a:pt x="438" y="523"/>
                      <a:pt x="438" y="523"/>
                    </a:cubicBezTo>
                    <a:cubicBezTo>
                      <a:pt x="438" y="522"/>
                      <a:pt x="438" y="522"/>
                      <a:pt x="438" y="522"/>
                    </a:cubicBezTo>
                    <a:cubicBezTo>
                      <a:pt x="438" y="522"/>
                      <a:pt x="438" y="522"/>
                      <a:pt x="438" y="522"/>
                    </a:cubicBezTo>
                    <a:cubicBezTo>
                      <a:pt x="438" y="521"/>
                      <a:pt x="438" y="521"/>
                      <a:pt x="438" y="521"/>
                    </a:cubicBezTo>
                    <a:cubicBezTo>
                      <a:pt x="439" y="520"/>
                      <a:pt x="439" y="520"/>
                      <a:pt x="439" y="520"/>
                    </a:cubicBezTo>
                    <a:cubicBezTo>
                      <a:pt x="440" y="517"/>
                      <a:pt x="436" y="514"/>
                      <a:pt x="434" y="515"/>
                    </a:cubicBezTo>
                    <a:lnTo>
                      <a:pt x="434" y="459"/>
                    </a:lnTo>
                    <a:close/>
                    <a:moveTo>
                      <a:pt x="422" y="34"/>
                    </a:moveTo>
                    <a:cubicBezTo>
                      <a:pt x="426" y="37"/>
                      <a:pt x="430" y="41"/>
                      <a:pt x="434" y="45"/>
                    </a:cubicBezTo>
                    <a:cubicBezTo>
                      <a:pt x="434" y="173"/>
                      <a:pt x="434" y="173"/>
                      <a:pt x="434" y="173"/>
                    </a:cubicBezTo>
                    <a:cubicBezTo>
                      <a:pt x="431" y="163"/>
                      <a:pt x="427" y="153"/>
                      <a:pt x="422" y="143"/>
                    </a:cubicBezTo>
                    <a:cubicBezTo>
                      <a:pt x="422" y="34"/>
                      <a:pt x="422" y="34"/>
                      <a:pt x="422" y="34"/>
                    </a:cubicBezTo>
                    <a:close/>
                    <a:moveTo>
                      <a:pt x="434" y="375"/>
                    </a:moveTo>
                    <a:cubicBezTo>
                      <a:pt x="430" y="380"/>
                      <a:pt x="426" y="384"/>
                      <a:pt x="422" y="389"/>
                    </a:cubicBezTo>
                    <a:cubicBezTo>
                      <a:pt x="422" y="359"/>
                      <a:pt x="422" y="359"/>
                      <a:pt x="422" y="359"/>
                    </a:cubicBezTo>
                    <a:cubicBezTo>
                      <a:pt x="426" y="353"/>
                      <a:pt x="430" y="346"/>
                      <a:pt x="434" y="340"/>
                    </a:cubicBezTo>
                    <a:cubicBezTo>
                      <a:pt x="434" y="375"/>
                      <a:pt x="434" y="375"/>
                      <a:pt x="434" y="375"/>
                    </a:cubicBezTo>
                    <a:close/>
                    <a:moveTo>
                      <a:pt x="422" y="448"/>
                    </a:moveTo>
                    <a:cubicBezTo>
                      <a:pt x="425" y="452"/>
                      <a:pt x="429" y="456"/>
                      <a:pt x="434" y="459"/>
                    </a:cubicBezTo>
                    <a:cubicBezTo>
                      <a:pt x="434" y="515"/>
                      <a:pt x="434" y="515"/>
                      <a:pt x="434" y="515"/>
                    </a:cubicBezTo>
                    <a:cubicBezTo>
                      <a:pt x="433" y="516"/>
                      <a:pt x="433" y="516"/>
                      <a:pt x="432" y="517"/>
                    </a:cubicBezTo>
                    <a:cubicBezTo>
                      <a:pt x="432" y="517"/>
                      <a:pt x="432" y="517"/>
                      <a:pt x="432" y="518"/>
                    </a:cubicBezTo>
                    <a:cubicBezTo>
                      <a:pt x="431" y="518"/>
                      <a:pt x="431" y="518"/>
                      <a:pt x="431" y="518"/>
                    </a:cubicBezTo>
                    <a:cubicBezTo>
                      <a:pt x="431" y="519"/>
                      <a:pt x="431" y="519"/>
                      <a:pt x="431" y="519"/>
                    </a:cubicBezTo>
                    <a:cubicBezTo>
                      <a:pt x="431" y="520"/>
                      <a:pt x="431" y="520"/>
                      <a:pt x="431" y="520"/>
                    </a:cubicBezTo>
                    <a:cubicBezTo>
                      <a:pt x="431" y="520"/>
                      <a:pt x="431" y="520"/>
                      <a:pt x="431" y="520"/>
                    </a:cubicBezTo>
                    <a:cubicBezTo>
                      <a:pt x="430" y="521"/>
                      <a:pt x="430" y="521"/>
                      <a:pt x="430" y="521"/>
                    </a:cubicBezTo>
                    <a:cubicBezTo>
                      <a:pt x="430" y="522"/>
                      <a:pt x="430" y="522"/>
                      <a:pt x="430" y="522"/>
                    </a:cubicBezTo>
                    <a:cubicBezTo>
                      <a:pt x="430" y="522"/>
                      <a:pt x="430" y="522"/>
                      <a:pt x="430" y="522"/>
                    </a:cubicBezTo>
                    <a:cubicBezTo>
                      <a:pt x="430" y="523"/>
                      <a:pt x="430" y="523"/>
                      <a:pt x="430" y="523"/>
                    </a:cubicBezTo>
                    <a:cubicBezTo>
                      <a:pt x="429" y="524"/>
                      <a:pt x="429" y="524"/>
                      <a:pt x="429" y="524"/>
                    </a:cubicBezTo>
                    <a:cubicBezTo>
                      <a:pt x="429" y="524"/>
                      <a:pt x="429" y="524"/>
                      <a:pt x="429" y="524"/>
                    </a:cubicBezTo>
                    <a:cubicBezTo>
                      <a:pt x="429" y="525"/>
                      <a:pt x="429" y="525"/>
                      <a:pt x="429" y="525"/>
                    </a:cubicBezTo>
                    <a:cubicBezTo>
                      <a:pt x="429" y="525"/>
                      <a:pt x="429" y="525"/>
                      <a:pt x="429" y="525"/>
                    </a:cubicBezTo>
                    <a:cubicBezTo>
                      <a:pt x="429" y="526"/>
                      <a:pt x="429" y="527"/>
                      <a:pt x="429" y="528"/>
                    </a:cubicBezTo>
                    <a:cubicBezTo>
                      <a:pt x="430" y="530"/>
                      <a:pt x="432" y="531"/>
                      <a:pt x="434" y="530"/>
                    </a:cubicBezTo>
                    <a:cubicBezTo>
                      <a:pt x="434" y="666"/>
                      <a:pt x="434" y="666"/>
                      <a:pt x="434" y="666"/>
                    </a:cubicBezTo>
                    <a:cubicBezTo>
                      <a:pt x="422" y="666"/>
                      <a:pt x="422" y="666"/>
                      <a:pt x="422" y="666"/>
                    </a:cubicBezTo>
                    <a:cubicBezTo>
                      <a:pt x="422" y="559"/>
                      <a:pt x="422" y="559"/>
                      <a:pt x="422" y="559"/>
                    </a:cubicBezTo>
                    <a:cubicBezTo>
                      <a:pt x="423" y="559"/>
                      <a:pt x="423" y="558"/>
                      <a:pt x="424" y="557"/>
                    </a:cubicBezTo>
                    <a:cubicBezTo>
                      <a:pt x="424" y="557"/>
                      <a:pt x="424" y="557"/>
                      <a:pt x="424" y="557"/>
                    </a:cubicBezTo>
                    <a:cubicBezTo>
                      <a:pt x="424" y="556"/>
                      <a:pt x="424" y="556"/>
                      <a:pt x="424" y="556"/>
                    </a:cubicBezTo>
                    <a:cubicBezTo>
                      <a:pt x="425" y="555"/>
                      <a:pt x="425" y="555"/>
                      <a:pt x="425" y="555"/>
                    </a:cubicBezTo>
                    <a:cubicBezTo>
                      <a:pt x="425" y="554"/>
                      <a:pt x="425" y="554"/>
                      <a:pt x="425" y="554"/>
                    </a:cubicBezTo>
                    <a:cubicBezTo>
                      <a:pt x="425" y="553"/>
                      <a:pt x="425" y="553"/>
                      <a:pt x="425" y="553"/>
                    </a:cubicBezTo>
                    <a:cubicBezTo>
                      <a:pt x="426" y="553"/>
                      <a:pt x="426" y="553"/>
                      <a:pt x="426" y="553"/>
                    </a:cubicBezTo>
                    <a:cubicBezTo>
                      <a:pt x="426" y="552"/>
                      <a:pt x="426" y="552"/>
                      <a:pt x="426" y="552"/>
                    </a:cubicBezTo>
                    <a:cubicBezTo>
                      <a:pt x="426" y="551"/>
                      <a:pt x="426" y="551"/>
                      <a:pt x="426" y="551"/>
                    </a:cubicBezTo>
                    <a:cubicBezTo>
                      <a:pt x="427" y="550"/>
                      <a:pt x="427" y="550"/>
                      <a:pt x="427" y="550"/>
                    </a:cubicBezTo>
                    <a:cubicBezTo>
                      <a:pt x="427" y="550"/>
                      <a:pt x="427" y="550"/>
                      <a:pt x="427" y="550"/>
                    </a:cubicBezTo>
                    <a:cubicBezTo>
                      <a:pt x="429" y="546"/>
                      <a:pt x="425" y="543"/>
                      <a:pt x="422" y="545"/>
                    </a:cubicBezTo>
                    <a:cubicBezTo>
                      <a:pt x="422" y="448"/>
                      <a:pt x="422" y="448"/>
                      <a:pt x="422" y="448"/>
                    </a:cubicBezTo>
                    <a:close/>
                    <a:moveTo>
                      <a:pt x="434" y="253"/>
                    </a:moveTo>
                    <a:cubicBezTo>
                      <a:pt x="434" y="293"/>
                      <a:pt x="434" y="293"/>
                      <a:pt x="434" y="293"/>
                    </a:cubicBezTo>
                    <a:cubicBezTo>
                      <a:pt x="427" y="298"/>
                      <a:pt x="420" y="296"/>
                      <a:pt x="424" y="287"/>
                    </a:cubicBezTo>
                    <a:cubicBezTo>
                      <a:pt x="428" y="275"/>
                      <a:pt x="431" y="264"/>
                      <a:pt x="434" y="253"/>
                    </a:cubicBezTo>
                    <a:close/>
                    <a:moveTo>
                      <a:pt x="408" y="23"/>
                    </a:moveTo>
                    <a:cubicBezTo>
                      <a:pt x="413" y="26"/>
                      <a:pt x="417" y="30"/>
                      <a:pt x="422" y="34"/>
                    </a:cubicBezTo>
                    <a:cubicBezTo>
                      <a:pt x="422" y="143"/>
                      <a:pt x="422" y="143"/>
                      <a:pt x="422" y="143"/>
                    </a:cubicBezTo>
                    <a:cubicBezTo>
                      <a:pt x="418" y="135"/>
                      <a:pt x="413" y="127"/>
                      <a:pt x="408" y="119"/>
                    </a:cubicBezTo>
                    <a:cubicBezTo>
                      <a:pt x="408" y="23"/>
                      <a:pt x="408" y="23"/>
                      <a:pt x="408" y="23"/>
                    </a:cubicBezTo>
                    <a:close/>
                    <a:moveTo>
                      <a:pt x="422" y="389"/>
                    </a:moveTo>
                    <a:cubicBezTo>
                      <a:pt x="417" y="394"/>
                      <a:pt x="413" y="399"/>
                      <a:pt x="408" y="403"/>
                    </a:cubicBezTo>
                    <a:cubicBezTo>
                      <a:pt x="408" y="376"/>
                      <a:pt x="408" y="376"/>
                      <a:pt x="408" y="376"/>
                    </a:cubicBezTo>
                    <a:cubicBezTo>
                      <a:pt x="413" y="371"/>
                      <a:pt x="418" y="365"/>
                      <a:pt x="422" y="359"/>
                    </a:cubicBezTo>
                    <a:cubicBezTo>
                      <a:pt x="422" y="389"/>
                      <a:pt x="422" y="389"/>
                      <a:pt x="422" y="389"/>
                    </a:cubicBezTo>
                    <a:close/>
                    <a:moveTo>
                      <a:pt x="408" y="421"/>
                    </a:moveTo>
                    <a:cubicBezTo>
                      <a:pt x="410" y="431"/>
                      <a:pt x="415" y="440"/>
                      <a:pt x="422" y="448"/>
                    </a:cubicBezTo>
                    <a:cubicBezTo>
                      <a:pt x="422" y="545"/>
                      <a:pt x="422" y="545"/>
                      <a:pt x="422" y="545"/>
                    </a:cubicBezTo>
                    <a:cubicBezTo>
                      <a:pt x="422" y="545"/>
                      <a:pt x="421" y="545"/>
                      <a:pt x="421" y="546"/>
                    </a:cubicBezTo>
                    <a:cubicBezTo>
                      <a:pt x="421" y="546"/>
                      <a:pt x="420" y="546"/>
                      <a:pt x="420" y="547"/>
                    </a:cubicBezTo>
                    <a:cubicBezTo>
                      <a:pt x="420" y="547"/>
                      <a:pt x="420" y="547"/>
                      <a:pt x="420" y="547"/>
                    </a:cubicBezTo>
                    <a:cubicBezTo>
                      <a:pt x="420" y="548"/>
                      <a:pt x="420" y="548"/>
                      <a:pt x="420" y="548"/>
                    </a:cubicBezTo>
                    <a:cubicBezTo>
                      <a:pt x="419" y="548"/>
                      <a:pt x="419" y="548"/>
                      <a:pt x="419" y="548"/>
                    </a:cubicBezTo>
                    <a:cubicBezTo>
                      <a:pt x="419" y="549"/>
                      <a:pt x="419" y="549"/>
                      <a:pt x="419" y="549"/>
                    </a:cubicBezTo>
                    <a:cubicBezTo>
                      <a:pt x="419" y="550"/>
                      <a:pt x="419" y="550"/>
                      <a:pt x="419" y="550"/>
                    </a:cubicBezTo>
                    <a:cubicBezTo>
                      <a:pt x="418" y="551"/>
                      <a:pt x="418" y="551"/>
                      <a:pt x="418" y="551"/>
                    </a:cubicBezTo>
                    <a:cubicBezTo>
                      <a:pt x="418" y="552"/>
                      <a:pt x="418" y="552"/>
                      <a:pt x="418" y="552"/>
                    </a:cubicBezTo>
                    <a:cubicBezTo>
                      <a:pt x="418" y="552"/>
                      <a:pt x="418" y="552"/>
                      <a:pt x="418" y="552"/>
                    </a:cubicBezTo>
                    <a:cubicBezTo>
                      <a:pt x="417" y="553"/>
                      <a:pt x="417" y="553"/>
                      <a:pt x="417" y="553"/>
                    </a:cubicBezTo>
                    <a:cubicBezTo>
                      <a:pt x="417" y="554"/>
                      <a:pt x="417" y="554"/>
                      <a:pt x="417" y="554"/>
                    </a:cubicBezTo>
                    <a:cubicBezTo>
                      <a:pt x="416" y="555"/>
                      <a:pt x="417" y="557"/>
                      <a:pt x="418" y="559"/>
                    </a:cubicBezTo>
                    <a:cubicBezTo>
                      <a:pt x="419" y="559"/>
                      <a:pt x="421" y="560"/>
                      <a:pt x="422" y="559"/>
                    </a:cubicBezTo>
                    <a:cubicBezTo>
                      <a:pt x="422" y="666"/>
                      <a:pt x="422" y="666"/>
                      <a:pt x="422" y="666"/>
                    </a:cubicBezTo>
                    <a:cubicBezTo>
                      <a:pt x="408" y="666"/>
                      <a:pt x="408" y="666"/>
                      <a:pt x="408" y="666"/>
                    </a:cubicBezTo>
                    <a:cubicBezTo>
                      <a:pt x="408" y="586"/>
                      <a:pt x="408" y="586"/>
                      <a:pt x="408" y="586"/>
                    </a:cubicBezTo>
                    <a:cubicBezTo>
                      <a:pt x="408" y="586"/>
                      <a:pt x="408" y="586"/>
                      <a:pt x="408" y="586"/>
                    </a:cubicBezTo>
                    <a:cubicBezTo>
                      <a:pt x="408" y="586"/>
                      <a:pt x="409" y="585"/>
                      <a:pt x="409" y="585"/>
                    </a:cubicBezTo>
                    <a:cubicBezTo>
                      <a:pt x="409" y="585"/>
                      <a:pt x="409" y="585"/>
                      <a:pt x="409" y="585"/>
                    </a:cubicBezTo>
                    <a:cubicBezTo>
                      <a:pt x="410" y="584"/>
                      <a:pt x="410" y="584"/>
                      <a:pt x="410" y="584"/>
                    </a:cubicBezTo>
                    <a:cubicBezTo>
                      <a:pt x="410" y="583"/>
                      <a:pt x="410" y="583"/>
                      <a:pt x="410" y="583"/>
                    </a:cubicBezTo>
                    <a:cubicBezTo>
                      <a:pt x="411" y="582"/>
                      <a:pt x="411" y="582"/>
                      <a:pt x="411" y="582"/>
                    </a:cubicBezTo>
                    <a:cubicBezTo>
                      <a:pt x="411" y="581"/>
                      <a:pt x="411" y="581"/>
                      <a:pt x="411" y="581"/>
                    </a:cubicBezTo>
                    <a:cubicBezTo>
                      <a:pt x="412" y="580"/>
                      <a:pt x="412" y="580"/>
                      <a:pt x="412" y="580"/>
                    </a:cubicBezTo>
                    <a:cubicBezTo>
                      <a:pt x="412" y="580"/>
                      <a:pt x="412" y="580"/>
                      <a:pt x="412" y="580"/>
                    </a:cubicBezTo>
                    <a:cubicBezTo>
                      <a:pt x="412" y="579"/>
                      <a:pt x="412" y="579"/>
                      <a:pt x="412" y="579"/>
                    </a:cubicBezTo>
                    <a:cubicBezTo>
                      <a:pt x="413" y="578"/>
                      <a:pt x="413" y="578"/>
                      <a:pt x="413" y="578"/>
                    </a:cubicBezTo>
                    <a:cubicBezTo>
                      <a:pt x="414" y="577"/>
                      <a:pt x="413" y="575"/>
                      <a:pt x="413" y="574"/>
                    </a:cubicBezTo>
                    <a:cubicBezTo>
                      <a:pt x="411" y="572"/>
                      <a:pt x="409" y="572"/>
                      <a:pt x="408" y="573"/>
                    </a:cubicBezTo>
                    <a:cubicBezTo>
                      <a:pt x="408" y="484"/>
                      <a:pt x="408" y="484"/>
                      <a:pt x="408" y="484"/>
                    </a:cubicBezTo>
                    <a:cubicBezTo>
                      <a:pt x="409" y="480"/>
                      <a:pt x="410" y="476"/>
                      <a:pt x="411" y="472"/>
                    </a:cubicBezTo>
                    <a:cubicBezTo>
                      <a:pt x="410" y="471"/>
                      <a:pt x="409" y="470"/>
                      <a:pt x="408" y="469"/>
                    </a:cubicBezTo>
                    <a:lnTo>
                      <a:pt x="408" y="421"/>
                    </a:lnTo>
                    <a:close/>
                    <a:moveTo>
                      <a:pt x="391" y="13"/>
                    </a:moveTo>
                    <a:cubicBezTo>
                      <a:pt x="397" y="16"/>
                      <a:pt x="402" y="19"/>
                      <a:pt x="408" y="23"/>
                    </a:cubicBezTo>
                    <a:cubicBezTo>
                      <a:pt x="408" y="119"/>
                      <a:pt x="408" y="119"/>
                      <a:pt x="408" y="119"/>
                    </a:cubicBezTo>
                    <a:cubicBezTo>
                      <a:pt x="406" y="117"/>
                      <a:pt x="404" y="114"/>
                      <a:pt x="403" y="112"/>
                    </a:cubicBezTo>
                    <a:cubicBezTo>
                      <a:pt x="402" y="110"/>
                      <a:pt x="401" y="109"/>
                      <a:pt x="400" y="108"/>
                    </a:cubicBezTo>
                    <a:cubicBezTo>
                      <a:pt x="397" y="109"/>
                      <a:pt x="394" y="110"/>
                      <a:pt x="391" y="111"/>
                    </a:cubicBezTo>
                    <a:cubicBezTo>
                      <a:pt x="391" y="13"/>
                      <a:pt x="391" y="13"/>
                      <a:pt x="391" y="13"/>
                    </a:cubicBezTo>
                    <a:close/>
                    <a:moveTo>
                      <a:pt x="408" y="403"/>
                    </a:moveTo>
                    <a:cubicBezTo>
                      <a:pt x="407" y="404"/>
                      <a:pt x="406" y="405"/>
                      <a:pt x="405" y="405"/>
                    </a:cubicBezTo>
                    <a:cubicBezTo>
                      <a:pt x="405" y="411"/>
                      <a:pt x="406" y="416"/>
                      <a:pt x="408" y="421"/>
                    </a:cubicBezTo>
                    <a:cubicBezTo>
                      <a:pt x="408" y="469"/>
                      <a:pt x="408" y="469"/>
                      <a:pt x="408" y="469"/>
                    </a:cubicBezTo>
                    <a:cubicBezTo>
                      <a:pt x="401" y="461"/>
                      <a:pt x="396" y="451"/>
                      <a:pt x="391" y="441"/>
                    </a:cubicBezTo>
                    <a:cubicBezTo>
                      <a:pt x="391" y="391"/>
                      <a:pt x="391" y="391"/>
                      <a:pt x="391" y="391"/>
                    </a:cubicBezTo>
                    <a:cubicBezTo>
                      <a:pt x="397" y="387"/>
                      <a:pt x="403" y="382"/>
                      <a:pt x="408" y="376"/>
                    </a:cubicBezTo>
                    <a:cubicBezTo>
                      <a:pt x="408" y="403"/>
                      <a:pt x="408" y="403"/>
                      <a:pt x="408" y="403"/>
                    </a:cubicBezTo>
                    <a:close/>
                    <a:moveTo>
                      <a:pt x="408" y="666"/>
                    </a:moveTo>
                    <a:cubicBezTo>
                      <a:pt x="391" y="666"/>
                      <a:pt x="391" y="666"/>
                      <a:pt x="391" y="666"/>
                    </a:cubicBezTo>
                    <a:cubicBezTo>
                      <a:pt x="391" y="612"/>
                      <a:pt x="391" y="612"/>
                      <a:pt x="391" y="612"/>
                    </a:cubicBezTo>
                    <a:cubicBezTo>
                      <a:pt x="392" y="612"/>
                      <a:pt x="392" y="612"/>
                      <a:pt x="392" y="611"/>
                    </a:cubicBezTo>
                    <a:cubicBezTo>
                      <a:pt x="392" y="611"/>
                      <a:pt x="392" y="611"/>
                      <a:pt x="392" y="611"/>
                    </a:cubicBezTo>
                    <a:cubicBezTo>
                      <a:pt x="393" y="610"/>
                      <a:pt x="393" y="610"/>
                      <a:pt x="393" y="610"/>
                    </a:cubicBezTo>
                    <a:cubicBezTo>
                      <a:pt x="393" y="610"/>
                      <a:pt x="393" y="610"/>
                      <a:pt x="393" y="610"/>
                    </a:cubicBezTo>
                    <a:cubicBezTo>
                      <a:pt x="394" y="609"/>
                      <a:pt x="394" y="609"/>
                      <a:pt x="394" y="609"/>
                    </a:cubicBezTo>
                    <a:cubicBezTo>
                      <a:pt x="394" y="608"/>
                      <a:pt x="394" y="608"/>
                      <a:pt x="394" y="608"/>
                    </a:cubicBezTo>
                    <a:cubicBezTo>
                      <a:pt x="395" y="607"/>
                      <a:pt x="395" y="607"/>
                      <a:pt x="395" y="607"/>
                    </a:cubicBezTo>
                    <a:cubicBezTo>
                      <a:pt x="396" y="606"/>
                      <a:pt x="396" y="606"/>
                      <a:pt x="396" y="606"/>
                    </a:cubicBezTo>
                    <a:cubicBezTo>
                      <a:pt x="396" y="606"/>
                      <a:pt x="396" y="606"/>
                      <a:pt x="396" y="606"/>
                    </a:cubicBezTo>
                    <a:cubicBezTo>
                      <a:pt x="396" y="605"/>
                      <a:pt x="396" y="605"/>
                      <a:pt x="396" y="605"/>
                    </a:cubicBezTo>
                    <a:cubicBezTo>
                      <a:pt x="399" y="601"/>
                      <a:pt x="394" y="597"/>
                      <a:pt x="391" y="600"/>
                    </a:cubicBezTo>
                    <a:cubicBezTo>
                      <a:pt x="391" y="527"/>
                      <a:pt x="391" y="527"/>
                      <a:pt x="391" y="527"/>
                    </a:cubicBezTo>
                    <a:cubicBezTo>
                      <a:pt x="398" y="512"/>
                      <a:pt x="404" y="497"/>
                      <a:pt x="408" y="484"/>
                    </a:cubicBezTo>
                    <a:cubicBezTo>
                      <a:pt x="408" y="573"/>
                      <a:pt x="408" y="573"/>
                      <a:pt x="408" y="573"/>
                    </a:cubicBezTo>
                    <a:cubicBezTo>
                      <a:pt x="407" y="573"/>
                      <a:pt x="407" y="574"/>
                      <a:pt x="406" y="574"/>
                    </a:cubicBezTo>
                    <a:cubicBezTo>
                      <a:pt x="406" y="575"/>
                      <a:pt x="406" y="575"/>
                      <a:pt x="406" y="575"/>
                    </a:cubicBezTo>
                    <a:cubicBezTo>
                      <a:pt x="406" y="576"/>
                      <a:pt x="406" y="576"/>
                      <a:pt x="406" y="576"/>
                    </a:cubicBezTo>
                    <a:cubicBezTo>
                      <a:pt x="405" y="576"/>
                      <a:pt x="405" y="576"/>
                      <a:pt x="405" y="576"/>
                    </a:cubicBezTo>
                    <a:cubicBezTo>
                      <a:pt x="405" y="577"/>
                      <a:pt x="405" y="577"/>
                      <a:pt x="405" y="577"/>
                    </a:cubicBezTo>
                    <a:cubicBezTo>
                      <a:pt x="404" y="578"/>
                      <a:pt x="404" y="578"/>
                      <a:pt x="404" y="578"/>
                    </a:cubicBezTo>
                    <a:cubicBezTo>
                      <a:pt x="404" y="579"/>
                      <a:pt x="404" y="579"/>
                      <a:pt x="404" y="579"/>
                    </a:cubicBezTo>
                    <a:cubicBezTo>
                      <a:pt x="403" y="580"/>
                      <a:pt x="403" y="580"/>
                      <a:pt x="403" y="580"/>
                    </a:cubicBezTo>
                    <a:cubicBezTo>
                      <a:pt x="403" y="580"/>
                      <a:pt x="403" y="580"/>
                      <a:pt x="403" y="580"/>
                    </a:cubicBezTo>
                    <a:cubicBezTo>
                      <a:pt x="403" y="581"/>
                      <a:pt x="403" y="581"/>
                      <a:pt x="403" y="581"/>
                    </a:cubicBezTo>
                    <a:cubicBezTo>
                      <a:pt x="401" y="584"/>
                      <a:pt x="404" y="588"/>
                      <a:pt x="408" y="586"/>
                    </a:cubicBezTo>
                    <a:lnTo>
                      <a:pt x="408" y="666"/>
                    </a:lnTo>
                    <a:close/>
                    <a:moveTo>
                      <a:pt x="372" y="6"/>
                    </a:moveTo>
                    <a:cubicBezTo>
                      <a:pt x="379" y="8"/>
                      <a:pt x="385" y="11"/>
                      <a:pt x="391" y="13"/>
                    </a:cubicBezTo>
                    <a:cubicBezTo>
                      <a:pt x="391" y="111"/>
                      <a:pt x="391" y="111"/>
                      <a:pt x="391" y="111"/>
                    </a:cubicBezTo>
                    <a:cubicBezTo>
                      <a:pt x="385" y="113"/>
                      <a:pt x="379" y="114"/>
                      <a:pt x="372" y="115"/>
                    </a:cubicBezTo>
                    <a:cubicBezTo>
                      <a:pt x="372" y="6"/>
                      <a:pt x="372" y="6"/>
                      <a:pt x="372" y="6"/>
                    </a:cubicBezTo>
                    <a:close/>
                    <a:moveTo>
                      <a:pt x="391" y="666"/>
                    </a:moveTo>
                    <a:cubicBezTo>
                      <a:pt x="372" y="666"/>
                      <a:pt x="372" y="666"/>
                      <a:pt x="372" y="666"/>
                    </a:cubicBezTo>
                    <a:cubicBezTo>
                      <a:pt x="372" y="636"/>
                      <a:pt x="372" y="636"/>
                      <a:pt x="372" y="636"/>
                    </a:cubicBezTo>
                    <a:cubicBezTo>
                      <a:pt x="372" y="636"/>
                      <a:pt x="372" y="636"/>
                      <a:pt x="372" y="636"/>
                    </a:cubicBezTo>
                    <a:cubicBezTo>
                      <a:pt x="373" y="635"/>
                      <a:pt x="373" y="635"/>
                      <a:pt x="373" y="635"/>
                    </a:cubicBezTo>
                    <a:cubicBezTo>
                      <a:pt x="373" y="635"/>
                      <a:pt x="373" y="635"/>
                      <a:pt x="373" y="635"/>
                    </a:cubicBezTo>
                    <a:cubicBezTo>
                      <a:pt x="374" y="634"/>
                      <a:pt x="374" y="634"/>
                      <a:pt x="374" y="634"/>
                    </a:cubicBezTo>
                    <a:cubicBezTo>
                      <a:pt x="375" y="633"/>
                      <a:pt x="375" y="633"/>
                      <a:pt x="375" y="633"/>
                    </a:cubicBezTo>
                    <a:cubicBezTo>
                      <a:pt x="375" y="633"/>
                      <a:pt x="375" y="633"/>
                      <a:pt x="375" y="633"/>
                    </a:cubicBezTo>
                    <a:cubicBezTo>
                      <a:pt x="376" y="632"/>
                      <a:pt x="376" y="632"/>
                      <a:pt x="376" y="632"/>
                    </a:cubicBezTo>
                    <a:cubicBezTo>
                      <a:pt x="377" y="631"/>
                      <a:pt x="377" y="631"/>
                      <a:pt x="377" y="631"/>
                    </a:cubicBezTo>
                    <a:cubicBezTo>
                      <a:pt x="377" y="631"/>
                      <a:pt x="377" y="631"/>
                      <a:pt x="377" y="631"/>
                    </a:cubicBezTo>
                    <a:cubicBezTo>
                      <a:pt x="378" y="630"/>
                      <a:pt x="378" y="630"/>
                      <a:pt x="378" y="630"/>
                    </a:cubicBezTo>
                    <a:cubicBezTo>
                      <a:pt x="381" y="626"/>
                      <a:pt x="376" y="621"/>
                      <a:pt x="373" y="624"/>
                    </a:cubicBezTo>
                    <a:cubicBezTo>
                      <a:pt x="372" y="624"/>
                      <a:pt x="372" y="624"/>
                      <a:pt x="372" y="624"/>
                    </a:cubicBezTo>
                    <a:cubicBezTo>
                      <a:pt x="372" y="563"/>
                      <a:pt x="372" y="563"/>
                      <a:pt x="372" y="563"/>
                    </a:cubicBezTo>
                    <a:cubicBezTo>
                      <a:pt x="379" y="551"/>
                      <a:pt x="386" y="539"/>
                      <a:pt x="391" y="527"/>
                    </a:cubicBezTo>
                    <a:cubicBezTo>
                      <a:pt x="391" y="600"/>
                      <a:pt x="391" y="600"/>
                      <a:pt x="391" y="600"/>
                    </a:cubicBezTo>
                    <a:cubicBezTo>
                      <a:pt x="391" y="600"/>
                      <a:pt x="391" y="600"/>
                      <a:pt x="391" y="600"/>
                    </a:cubicBezTo>
                    <a:cubicBezTo>
                      <a:pt x="391" y="600"/>
                      <a:pt x="391" y="600"/>
                      <a:pt x="390" y="600"/>
                    </a:cubicBezTo>
                    <a:cubicBezTo>
                      <a:pt x="390" y="601"/>
                      <a:pt x="390" y="601"/>
                      <a:pt x="390" y="601"/>
                    </a:cubicBezTo>
                    <a:cubicBezTo>
                      <a:pt x="389" y="602"/>
                      <a:pt x="389" y="602"/>
                      <a:pt x="389" y="602"/>
                    </a:cubicBezTo>
                    <a:cubicBezTo>
                      <a:pt x="389" y="603"/>
                      <a:pt x="389" y="603"/>
                      <a:pt x="389" y="603"/>
                    </a:cubicBezTo>
                    <a:cubicBezTo>
                      <a:pt x="388" y="603"/>
                      <a:pt x="388" y="603"/>
                      <a:pt x="388" y="603"/>
                    </a:cubicBezTo>
                    <a:cubicBezTo>
                      <a:pt x="388" y="604"/>
                      <a:pt x="388" y="604"/>
                      <a:pt x="388" y="604"/>
                    </a:cubicBezTo>
                    <a:cubicBezTo>
                      <a:pt x="387" y="605"/>
                      <a:pt x="387" y="605"/>
                      <a:pt x="387" y="605"/>
                    </a:cubicBezTo>
                    <a:cubicBezTo>
                      <a:pt x="387" y="606"/>
                      <a:pt x="387" y="606"/>
                      <a:pt x="387" y="606"/>
                    </a:cubicBezTo>
                    <a:cubicBezTo>
                      <a:pt x="386" y="606"/>
                      <a:pt x="386" y="606"/>
                      <a:pt x="386" y="606"/>
                    </a:cubicBezTo>
                    <a:cubicBezTo>
                      <a:pt x="386" y="607"/>
                      <a:pt x="386" y="607"/>
                      <a:pt x="386" y="607"/>
                    </a:cubicBezTo>
                    <a:cubicBezTo>
                      <a:pt x="384" y="610"/>
                      <a:pt x="387" y="615"/>
                      <a:pt x="391" y="612"/>
                    </a:cubicBezTo>
                    <a:cubicBezTo>
                      <a:pt x="391" y="612"/>
                      <a:pt x="391" y="612"/>
                      <a:pt x="391" y="612"/>
                    </a:cubicBezTo>
                    <a:cubicBezTo>
                      <a:pt x="391" y="666"/>
                      <a:pt x="391" y="666"/>
                      <a:pt x="391" y="666"/>
                    </a:cubicBezTo>
                    <a:close/>
                    <a:moveTo>
                      <a:pt x="391" y="391"/>
                    </a:moveTo>
                    <a:cubicBezTo>
                      <a:pt x="391" y="441"/>
                      <a:pt x="391" y="441"/>
                      <a:pt x="391" y="441"/>
                    </a:cubicBezTo>
                    <a:cubicBezTo>
                      <a:pt x="389" y="434"/>
                      <a:pt x="386" y="427"/>
                      <a:pt x="384" y="420"/>
                    </a:cubicBezTo>
                    <a:cubicBezTo>
                      <a:pt x="380" y="422"/>
                      <a:pt x="376" y="424"/>
                      <a:pt x="372" y="426"/>
                    </a:cubicBezTo>
                    <a:cubicBezTo>
                      <a:pt x="372" y="404"/>
                      <a:pt x="372" y="404"/>
                      <a:pt x="372" y="404"/>
                    </a:cubicBezTo>
                    <a:cubicBezTo>
                      <a:pt x="379" y="400"/>
                      <a:pt x="385" y="396"/>
                      <a:pt x="391" y="391"/>
                    </a:cubicBezTo>
                    <a:close/>
                    <a:moveTo>
                      <a:pt x="372" y="148"/>
                    </a:moveTo>
                    <a:cubicBezTo>
                      <a:pt x="372" y="129"/>
                      <a:pt x="372" y="129"/>
                      <a:pt x="372" y="129"/>
                    </a:cubicBezTo>
                    <a:cubicBezTo>
                      <a:pt x="377" y="128"/>
                      <a:pt x="383" y="125"/>
                      <a:pt x="389" y="121"/>
                    </a:cubicBezTo>
                    <a:cubicBezTo>
                      <a:pt x="390" y="128"/>
                      <a:pt x="384" y="140"/>
                      <a:pt x="372" y="148"/>
                    </a:cubicBezTo>
                    <a:close/>
                    <a:moveTo>
                      <a:pt x="350" y="2"/>
                    </a:moveTo>
                    <a:cubicBezTo>
                      <a:pt x="358" y="3"/>
                      <a:pt x="365" y="4"/>
                      <a:pt x="372" y="6"/>
                    </a:cubicBezTo>
                    <a:cubicBezTo>
                      <a:pt x="372" y="115"/>
                      <a:pt x="372" y="115"/>
                      <a:pt x="372" y="115"/>
                    </a:cubicBezTo>
                    <a:cubicBezTo>
                      <a:pt x="365" y="116"/>
                      <a:pt x="358" y="115"/>
                      <a:pt x="350" y="114"/>
                    </a:cubicBezTo>
                    <a:cubicBezTo>
                      <a:pt x="350" y="2"/>
                      <a:pt x="350" y="2"/>
                      <a:pt x="350" y="2"/>
                    </a:cubicBezTo>
                    <a:close/>
                    <a:moveTo>
                      <a:pt x="372" y="666"/>
                    </a:moveTo>
                    <a:cubicBezTo>
                      <a:pt x="350" y="666"/>
                      <a:pt x="350" y="666"/>
                      <a:pt x="350" y="666"/>
                    </a:cubicBezTo>
                    <a:cubicBezTo>
                      <a:pt x="350" y="656"/>
                      <a:pt x="350" y="656"/>
                      <a:pt x="350" y="656"/>
                    </a:cubicBezTo>
                    <a:cubicBezTo>
                      <a:pt x="351" y="656"/>
                      <a:pt x="351" y="656"/>
                      <a:pt x="351" y="656"/>
                    </a:cubicBezTo>
                    <a:cubicBezTo>
                      <a:pt x="351" y="656"/>
                      <a:pt x="351" y="656"/>
                      <a:pt x="351" y="656"/>
                    </a:cubicBezTo>
                    <a:cubicBezTo>
                      <a:pt x="352" y="655"/>
                      <a:pt x="352" y="655"/>
                      <a:pt x="352" y="655"/>
                    </a:cubicBezTo>
                    <a:cubicBezTo>
                      <a:pt x="353" y="655"/>
                      <a:pt x="353" y="655"/>
                      <a:pt x="353" y="655"/>
                    </a:cubicBezTo>
                    <a:cubicBezTo>
                      <a:pt x="353" y="654"/>
                      <a:pt x="353" y="654"/>
                      <a:pt x="353" y="654"/>
                    </a:cubicBezTo>
                    <a:cubicBezTo>
                      <a:pt x="354" y="654"/>
                      <a:pt x="354" y="654"/>
                      <a:pt x="354" y="654"/>
                    </a:cubicBezTo>
                    <a:cubicBezTo>
                      <a:pt x="355" y="653"/>
                      <a:pt x="355" y="653"/>
                      <a:pt x="355" y="653"/>
                    </a:cubicBezTo>
                    <a:cubicBezTo>
                      <a:pt x="355" y="652"/>
                      <a:pt x="355" y="652"/>
                      <a:pt x="355" y="652"/>
                    </a:cubicBezTo>
                    <a:cubicBezTo>
                      <a:pt x="356" y="652"/>
                      <a:pt x="356" y="652"/>
                      <a:pt x="356" y="652"/>
                    </a:cubicBezTo>
                    <a:cubicBezTo>
                      <a:pt x="359" y="650"/>
                      <a:pt x="356" y="644"/>
                      <a:pt x="352" y="645"/>
                    </a:cubicBezTo>
                    <a:cubicBezTo>
                      <a:pt x="352" y="646"/>
                      <a:pt x="351" y="646"/>
                      <a:pt x="351" y="646"/>
                    </a:cubicBezTo>
                    <a:cubicBezTo>
                      <a:pt x="351" y="646"/>
                      <a:pt x="351" y="646"/>
                      <a:pt x="351" y="646"/>
                    </a:cubicBezTo>
                    <a:cubicBezTo>
                      <a:pt x="350" y="647"/>
                      <a:pt x="350" y="647"/>
                      <a:pt x="350" y="647"/>
                    </a:cubicBezTo>
                    <a:cubicBezTo>
                      <a:pt x="350" y="595"/>
                      <a:pt x="350" y="595"/>
                      <a:pt x="350" y="595"/>
                    </a:cubicBezTo>
                    <a:cubicBezTo>
                      <a:pt x="358" y="585"/>
                      <a:pt x="366" y="574"/>
                      <a:pt x="372" y="563"/>
                    </a:cubicBezTo>
                    <a:cubicBezTo>
                      <a:pt x="372" y="624"/>
                      <a:pt x="372" y="624"/>
                      <a:pt x="372" y="624"/>
                    </a:cubicBezTo>
                    <a:cubicBezTo>
                      <a:pt x="372" y="625"/>
                      <a:pt x="372" y="625"/>
                      <a:pt x="372" y="625"/>
                    </a:cubicBezTo>
                    <a:cubicBezTo>
                      <a:pt x="372" y="625"/>
                      <a:pt x="372" y="625"/>
                      <a:pt x="372" y="625"/>
                    </a:cubicBezTo>
                    <a:cubicBezTo>
                      <a:pt x="371" y="626"/>
                      <a:pt x="371" y="626"/>
                      <a:pt x="371" y="626"/>
                    </a:cubicBezTo>
                    <a:cubicBezTo>
                      <a:pt x="370" y="627"/>
                      <a:pt x="370" y="627"/>
                      <a:pt x="370" y="627"/>
                    </a:cubicBezTo>
                    <a:cubicBezTo>
                      <a:pt x="370" y="627"/>
                      <a:pt x="370" y="627"/>
                      <a:pt x="370" y="627"/>
                    </a:cubicBezTo>
                    <a:cubicBezTo>
                      <a:pt x="369" y="628"/>
                      <a:pt x="369" y="628"/>
                      <a:pt x="369" y="628"/>
                    </a:cubicBezTo>
                    <a:cubicBezTo>
                      <a:pt x="369" y="629"/>
                      <a:pt x="369" y="629"/>
                      <a:pt x="369" y="629"/>
                    </a:cubicBezTo>
                    <a:cubicBezTo>
                      <a:pt x="368" y="629"/>
                      <a:pt x="368" y="629"/>
                      <a:pt x="368" y="629"/>
                    </a:cubicBezTo>
                    <a:cubicBezTo>
                      <a:pt x="367" y="630"/>
                      <a:pt x="367" y="630"/>
                      <a:pt x="367" y="630"/>
                    </a:cubicBezTo>
                    <a:cubicBezTo>
                      <a:pt x="367" y="630"/>
                      <a:pt x="367" y="630"/>
                      <a:pt x="367" y="630"/>
                    </a:cubicBezTo>
                    <a:cubicBezTo>
                      <a:pt x="364" y="633"/>
                      <a:pt x="367" y="638"/>
                      <a:pt x="371" y="637"/>
                    </a:cubicBezTo>
                    <a:cubicBezTo>
                      <a:pt x="372" y="637"/>
                      <a:pt x="372" y="636"/>
                      <a:pt x="372" y="636"/>
                    </a:cubicBezTo>
                    <a:cubicBezTo>
                      <a:pt x="372" y="666"/>
                      <a:pt x="372" y="666"/>
                      <a:pt x="372" y="666"/>
                    </a:cubicBezTo>
                    <a:close/>
                    <a:moveTo>
                      <a:pt x="372" y="129"/>
                    </a:moveTo>
                    <a:cubicBezTo>
                      <a:pt x="372" y="148"/>
                      <a:pt x="372" y="148"/>
                      <a:pt x="372" y="148"/>
                    </a:cubicBezTo>
                    <a:cubicBezTo>
                      <a:pt x="366" y="152"/>
                      <a:pt x="359" y="156"/>
                      <a:pt x="350" y="157"/>
                    </a:cubicBezTo>
                    <a:cubicBezTo>
                      <a:pt x="350" y="129"/>
                      <a:pt x="350" y="129"/>
                      <a:pt x="350" y="129"/>
                    </a:cubicBezTo>
                    <a:cubicBezTo>
                      <a:pt x="357" y="131"/>
                      <a:pt x="364" y="132"/>
                      <a:pt x="372" y="129"/>
                    </a:cubicBezTo>
                    <a:close/>
                    <a:moveTo>
                      <a:pt x="372" y="404"/>
                    </a:moveTo>
                    <a:cubicBezTo>
                      <a:pt x="372" y="426"/>
                      <a:pt x="372" y="426"/>
                      <a:pt x="372" y="426"/>
                    </a:cubicBezTo>
                    <a:cubicBezTo>
                      <a:pt x="365" y="429"/>
                      <a:pt x="358" y="432"/>
                      <a:pt x="350" y="434"/>
                    </a:cubicBezTo>
                    <a:cubicBezTo>
                      <a:pt x="350" y="413"/>
                      <a:pt x="350" y="413"/>
                      <a:pt x="350" y="413"/>
                    </a:cubicBezTo>
                    <a:cubicBezTo>
                      <a:pt x="358" y="410"/>
                      <a:pt x="365" y="407"/>
                      <a:pt x="372" y="404"/>
                    </a:cubicBezTo>
                    <a:close/>
                    <a:moveTo>
                      <a:pt x="350" y="538"/>
                    </a:moveTo>
                    <a:cubicBezTo>
                      <a:pt x="350" y="473"/>
                      <a:pt x="350" y="473"/>
                      <a:pt x="350" y="473"/>
                    </a:cubicBezTo>
                    <a:cubicBezTo>
                      <a:pt x="356" y="470"/>
                      <a:pt x="361" y="468"/>
                      <a:pt x="365" y="469"/>
                    </a:cubicBezTo>
                    <a:cubicBezTo>
                      <a:pt x="375" y="473"/>
                      <a:pt x="365" y="496"/>
                      <a:pt x="365" y="505"/>
                    </a:cubicBezTo>
                    <a:cubicBezTo>
                      <a:pt x="365" y="513"/>
                      <a:pt x="380" y="540"/>
                      <a:pt x="365" y="543"/>
                    </a:cubicBezTo>
                    <a:cubicBezTo>
                      <a:pt x="361" y="544"/>
                      <a:pt x="356" y="541"/>
                      <a:pt x="350" y="538"/>
                    </a:cubicBezTo>
                    <a:close/>
                    <a:moveTo>
                      <a:pt x="282" y="11"/>
                    </a:moveTo>
                    <a:cubicBezTo>
                      <a:pt x="307" y="2"/>
                      <a:pt x="330" y="0"/>
                      <a:pt x="350" y="2"/>
                    </a:cubicBezTo>
                    <a:cubicBezTo>
                      <a:pt x="350" y="114"/>
                      <a:pt x="350" y="114"/>
                      <a:pt x="350" y="114"/>
                    </a:cubicBezTo>
                    <a:cubicBezTo>
                      <a:pt x="343" y="113"/>
                      <a:pt x="336" y="111"/>
                      <a:pt x="328" y="108"/>
                    </a:cubicBezTo>
                    <a:cubicBezTo>
                      <a:pt x="328" y="108"/>
                      <a:pt x="328" y="108"/>
                      <a:pt x="328" y="108"/>
                    </a:cubicBezTo>
                    <a:cubicBezTo>
                      <a:pt x="335" y="118"/>
                      <a:pt x="342" y="125"/>
                      <a:pt x="350" y="129"/>
                    </a:cubicBezTo>
                    <a:cubicBezTo>
                      <a:pt x="350" y="157"/>
                      <a:pt x="350" y="157"/>
                      <a:pt x="350" y="157"/>
                    </a:cubicBezTo>
                    <a:cubicBezTo>
                      <a:pt x="335" y="159"/>
                      <a:pt x="316" y="154"/>
                      <a:pt x="298" y="133"/>
                    </a:cubicBezTo>
                    <a:cubicBezTo>
                      <a:pt x="291" y="126"/>
                      <a:pt x="286" y="119"/>
                      <a:pt x="282" y="113"/>
                    </a:cubicBezTo>
                    <a:cubicBezTo>
                      <a:pt x="282" y="11"/>
                      <a:pt x="282" y="11"/>
                      <a:pt x="282" y="11"/>
                    </a:cubicBezTo>
                    <a:close/>
                    <a:moveTo>
                      <a:pt x="350" y="666"/>
                    </a:moveTo>
                    <a:cubicBezTo>
                      <a:pt x="282" y="666"/>
                      <a:pt x="282" y="666"/>
                      <a:pt x="282" y="666"/>
                    </a:cubicBezTo>
                    <a:cubicBezTo>
                      <a:pt x="282" y="656"/>
                      <a:pt x="282" y="656"/>
                      <a:pt x="282" y="656"/>
                    </a:cubicBezTo>
                    <a:cubicBezTo>
                      <a:pt x="282" y="657"/>
                      <a:pt x="282" y="657"/>
                      <a:pt x="282" y="657"/>
                    </a:cubicBezTo>
                    <a:cubicBezTo>
                      <a:pt x="283" y="657"/>
                      <a:pt x="283" y="657"/>
                      <a:pt x="283" y="657"/>
                    </a:cubicBezTo>
                    <a:cubicBezTo>
                      <a:pt x="285" y="659"/>
                      <a:pt x="288" y="658"/>
                      <a:pt x="289" y="655"/>
                    </a:cubicBezTo>
                    <a:cubicBezTo>
                      <a:pt x="289" y="653"/>
                      <a:pt x="288" y="652"/>
                      <a:pt x="287" y="651"/>
                    </a:cubicBezTo>
                    <a:cubicBezTo>
                      <a:pt x="287" y="650"/>
                      <a:pt x="287" y="650"/>
                      <a:pt x="287" y="650"/>
                    </a:cubicBezTo>
                    <a:cubicBezTo>
                      <a:pt x="286" y="650"/>
                      <a:pt x="286" y="650"/>
                      <a:pt x="286" y="650"/>
                    </a:cubicBezTo>
                    <a:cubicBezTo>
                      <a:pt x="285" y="649"/>
                      <a:pt x="285" y="649"/>
                      <a:pt x="285" y="649"/>
                    </a:cubicBezTo>
                    <a:cubicBezTo>
                      <a:pt x="285" y="649"/>
                      <a:pt x="285" y="649"/>
                      <a:pt x="285" y="649"/>
                    </a:cubicBezTo>
                    <a:cubicBezTo>
                      <a:pt x="284" y="648"/>
                      <a:pt x="284" y="648"/>
                      <a:pt x="284" y="648"/>
                    </a:cubicBezTo>
                    <a:cubicBezTo>
                      <a:pt x="284" y="648"/>
                      <a:pt x="284" y="648"/>
                      <a:pt x="284" y="648"/>
                    </a:cubicBezTo>
                    <a:cubicBezTo>
                      <a:pt x="283" y="647"/>
                      <a:pt x="283" y="647"/>
                      <a:pt x="283" y="647"/>
                    </a:cubicBezTo>
                    <a:cubicBezTo>
                      <a:pt x="282" y="647"/>
                      <a:pt x="282" y="647"/>
                      <a:pt x="282" y="647"/>
                    </a:cubicBezTo>
                    <a:cubicBezTo>
                      <a:pt x="282" y="647"/>
                      <a:pt x="282" y="647"/>
                      <a:pt x="282" y="647"/>
                    </a:cubicBezTo>
                    <a:cubicBezTo>
                      <a:pt x="282" y="596"/>
                      <a:pt x="282" y="596"/>
                      <a:pt x="282" y="596"/>
                    </a:cubicBezTo>
                    <a:cubicBezTo>
                      <a:pt x="293" y="611"/>
                      <a:pt x="305" y="623"/>
                      <a:pt x="316" y="629"/>
                    </a:cubicBezTo>
                    <a:cubicBezTo>
                      <a:pt x="328" y="621"/>
                      <a:pt x="339" y="609"/>
                      <a:pt x="350" y="595"/>
                    </a:cubicBezTo>
                    <a:cubicBezTo>
                      <a:pt x="350" y="647"/>
                      <a:pt x="350" y="647"/>
                      <a:pt x="350" y="647"/>
                    </a:cubicBezTo>
                    <a:cubicBezTo>
                      <a:pt x="350" y="647"/>
                      <a:pt x="350" y="647"/>
                      <a:pt x="350" y="647"/>
                    </a:cubicBezTo>
                    <a:cubicBezTo>
                      <a:pt x="349" y="647"/>
                      <a:pt x="349" y="647"/>
                      <a:pt x="349" y="647"/>
                    </a:cubicBezTo>
                    <a:cubicBezTo>
                      <a:pt x="349" y="648"/>
                      <a:pt x="349" y="648"/>
                      <a:pt x="349" y="648"/>
                    </a:cubicBezTo>
                    <a:cubicBezTo>
                      <a:pt x="348" y="648"/>
                      <a:pt x="348" y="648"/>
                      <a:pt x="348" y="648"/>
                    </a:cubicBezTo>
                    <a:cubicBezTo>
                      <a:pt x="348" y="649"/>
                      <a:pt x="348" y="649"/>
                      <a:pt x="348" y="649"/>
                    </a:cubicBezTo>
                    <a:cubicBezTo>
                      <a:pt x="347" y="649"/>
                      <a:pt x="347" y="649"/>
                      <a:pt x="347" y="649"/>
                    </a:cubicBezTo>
                    <a:cubicBezTo>
                      <a:pt x="346" y="650"/>
                      <a:pt x="346" y="650"/>
                      <a:pt x="346" y="650"/>
                    </a:cubicBezTo>
                    <a:cubicBezTo>
                      <a:pt x="346" y="650"/>
                      <a:pt x="346" y="650"/>
                      <a:pt x="346" y="650"/>
                    </a:cubicBezTo>
                    <a:cubicBezTo>
                      <a:pt x="345" y="651"/>
                      <a:pt x="345" y="651"/>
                      <a:pt x="345" y="651"/>
                    </a:cubicBezTo>
                    <a:cubicBezTo>
                      <a:pt x="342" y="653"/>
                      <a:pt x="344" y="659"/>
                      <a:pt x="349" y="658"/>
                    </a:cubicBezTo>
                    <a:cubicBezTo>
                      <a:pt x="349" y="657"/>
                      <a:pt x="349" y="657"/>
                      <a:pt x="350" y="657"/>
                    </a:cubicBezTo>
                    <a:cubicBezTo>
                      <a:pt x="350" y="657"/>
                      <a:pt x="350" y="657"/>
                      <a:pt x="350" y="657"/>
                    </a:cubicBezTo>
                    <a:cubicBezTo>
                      <a:pt x="350" y="656"/>
                      <a:pt x="350" y="656"/>
                      <a:pt x="350" y="656"/>
                    </a:cubicBezTo>
                    <a:cubicBezTo>
                      <a:pt x="350" y="666"/>
                      <a:pt x="350" y="666"/>
                      <a:pt x="350" y="666"/>
                    </a:cubicBezTo>
                    <a:close/>
                    <a:moveTo>
                      <a:pt x="350" y="413"/>
                    </a:moveTo>
                    <a:cubicBezTo>
                      <a:pt x="350" y="434"/>
                      <a:pt x="350" y="434"/>
                      <a:pt x="350" y="434"/>
                    </a:cubicBezTo>
                    <a:cubicBezTo>
                      <a:pt x="340" y="436"/>
                      <a:pt x="328" y="438"/>
                      <a:pt x="316" y="438"/>
                    </a:cubicBezTo>
                    <a:cubicBezTo>
                      <a:pt x="304" y="438"/>
                      <a:pt x="293" y="436"/>
                      <a:pt x="282" y="434"/>
                    </a:cubicBezTo>
                    <a:cubicBezTo>
                      <a:pt x="282" y="413"/>
                      <a:pt x="282" y="413"/>
                      <a:pt x="282" y="413"/>
                    </a:cubicBezTo>
                    <a:cubicBezTo>
                      <a:pt x="293" y="416"/>
                      <a:pt x="304" y="417"/>
                      <a:pt x="316" y="417"/>
                    </a:cubicBezTo>
                    <a:cubicBezTo>
                      <a:pt x="328" y="417"/>
                      <a:pt x="340" y="416"/>
                      <a:pt x="350" y="413"/>
                    </a:cubicBezTo>
                    <a:close/>
                    <a:moveTo>
                      <a:pt x="350" y="473"/>
                    </a:moveTo>
                    <a:cubicBezTo>
                      <a:pt x="350" y="538"/>
                      <a:pt x="350" y="538"/>
                      <a:pt x="350" y="538"/>
                    </a:cubicBezTo>
                    <a:cubicBezTo>
                      <a:pt x="341" y="532"/>
                      <a:pt x="332" y="523"/>
                      <a:pt x="327" y="518"/>
                    </a:cubicBezTo>
                    <a:cubicBezTo>
                      <a:pt x="321" y="528"/>
                      <a:pt x="311" y="528"/>
                      <a:pt x="305" y="518"/>
                    </a:cubicBezTo>
                    <a:cubicBezTo>
                      <a:pt x="299" y="524"/>
                      <a:pt x="290" y="532"/>
                      <a:pt x="282" y="538"/>
                    </a:cubicBezTo>
                    <a:cubicBezTo>
                      <a:pt x="282" y="474"/>
                      <a:pt x="282" y="474"/>
                      <a:pt x="282" y="474"/>
                    </a:cubicBezTo>
                    <a:cubicBezTo>
                      <a:pt x="289" y="479"/>
                      <a:pt x="297" y="487"/>
                      <a:pt x="303" y="493"/>
                    </a:cubicBezTo>
                    <a:cubicBezTo>
                      <a:pt x="305" y="487"/>
                      <a:pt x="309" y="480"/>
                      <a:pt x="316" y="480"/>
                    </a:cubicBezTo>
                    <a:cubicBezTo>
                      <a:pt x="323" y="480"/>
                      <a:pt x="327" y="487"/>
                      <a:pt x="329" y="493"/>
                    </a:cubicBezTo>
                    <a:cubicBezTo>
                      <a:pt x="333" y="489"/>
                      <a:pt x="342" y="479"/>
                      <a:pt x="350" y="473"/>
                    </a:cubicBezTo>
                    <a:close/>
                    <a:moveTo>
                      <a:pt x="260" y="20"/>
                    </a:moveTo>
                    <a:cubicBezTo>
                      <a:pt x="268" y="16"/>
                      <a:pt x="275" y="13"/>
                      <a:pt x="282" y="11"/>
                    </a:cubicBezTo>
                    <a:cubicBezTo>
                      <a:pt x="282" y="113"/>
                      <a:pt x="282" y="113"/>
                      <a:pt x="282" y="113"/>
                    </a:cubicBezTo>
                    <a:cubicBezTo>
                      <a:pt x="280" y="110"/>
                      <a:pt x="278" y="107"/>
                      <a:pt x="276" y="105"/>
                    </a:cubicBezTo>
                    <a:cubicBezTo>
                      <a:pt x="271" y="103"/>
                      <a:pt x="265" y="102"/>
                      <a:pt x="260" y="101"/>
                    </a:cubicBezTo>
                    <a:cubicBezTo>
                      <a:pt x="260" y="20"/>
                      <a:pt x="260" y="20"/>
                      <a:pt x="260" y="20"/>
                    </a:cubicBezTo>
                    <a:close/>
                    <a:moveTo>
                      <a:pt x="282" y="666"/>
                    </a:moveTo>
                    <a:cubicBezTo>
                      <a:pt x="260" y="666"/>
                      <a:pt x="260" y="666"/>
                      <a:pt x="260" y="666"/>
                    </a:cubicBezTo>
                    <a:cubicBezTo>
                      <a:pt x="260" y="636"/>
                      <a:pt x="260" y="636"/>
                      <a:pt x="260" y="636"/>
                    </a:cubicBezTo>
                    <a:cubicBezTo>
                      <a:pt x="263" y="639"/>
                      <a:pt x="268" y="635"/>
                      <a:pt x="266" y="631"/>
                    </a:cubicBezTo>
                    <a:cubicBezTo>
                      <a:pt x="265" y="631"/>
                      <a:pt x="265" y="630"/>
                      <a:pt x="265" y="630"/>
                    </a:cubicBezTo>
                    <a:cubicBezTo>
                      <a:pt x="265" y="630"/>
                      <a:pt x="265" y="630"/>
                      <a:pt x="265" y="630"/>
                    </a:cubicBezTo>
                    <a:cubicBezTo>
                      <a:pt x="264" y="629"/>
                      <a:pt x="264" y="629"/>
                      <a:pt x="264" y="629"/>
                    </a:cubicBezTo>
                    <a:cubicBezTo>
                      <a:pt x="264" y="629"/>
                      <a:pt x="264" y="629"/>
                      <a:pt x="264" y="629"/>
                    </a:cubicBezTo>
                    <a:cubicBezTo>
                      <a:pt x="263" y="628"/>
                      <a:pt x="263" y="628"/>
                      <a:pt x="263" y="628"/>
                    </a:cubicBezTo>
                    <a:cubicBezTo>
                      <a:pt x="263" y="627"/>
                      <a:pt x="263" y="627"/>
                      <a:pt x="263" y="627"/>
                    </a:cubicBezTo>
                    <a:cubicBezTo>
                      <a:pt x="262" y="627"/>
                      <a:pt x="262" y="627"/>
                      <a:pt x="262" y="627"/>
                    </a:cubicBezTo>
                    <a:cubicBezTo>
                      <a:pt x="261" y="626"/>
                      <a:pt x="261" y="626"/>
                      <a:pt x="261" y="626"/>
                    </a:cubicBezTo>
                    <a:cubicBezTo>
                      <a:pt x="261" y="625"/>
                      <a:pt x="261" y="625"/>
                      <a:pt x="261" y="625"/>
                    </a:cubicBezTo>
                    <a:cubicBezTo>
                      <a:pt x="260" y="625"/>
                      <a:pt x="260" y="625"/>
                      <a:pt x="260" y="625"/>
                    </a:cubicBezTo>
                    <a:cubicBezTo>
                      <a:pt x="260" y="624"/>
                      <a:pt x="260" y="624"/>
                      <a:pt x="260" y="624"/>
                    </a:cubicBezTo>
                    <a:cubicBezTo>
                      <a:pt x="260" y="563"/>
                      <a:pt x="260" y="563"/>
                      <a:pt x="260" y="563"/>
                    </a:cubicBezTo>
                    <a:cubicBezTo>
                      <a:pt x="267" y="575"/>
                      <a:pt x="274" y="586"/>
                      <a:pt x="282" y="596"/>
                    </a:cubicBezTo>
                    <a:cubicBezTo>
                      <a:pt x="282" y="647"/>
                      <a:pt x="282" y="647"/>
                      <a:pt x="282" y="647"/>
                    </a:cubicBezTo>
                    <a:cubicBezTo>
                      <a:pt x="282" y="646"/>
                      <a:pt x="282" y="646"/>
                      <a:pt x="282" y="646"/>
                    </a:cubicBezTo>
                    <a:cubicBezTo>
                      <a:pt x="281" y="646"/>
                      <a:pt x="281" y="646"/>
                      <a:pt x="281" y="646"/>
                    </a:cubicBezTo>
                    <a:cubicBezTo>
                      <a:pt x="278" y="643"/>
                      <a:pt x="273" y="648"/>
                      <a:pt x="276" y="652"/>
                    </a:cubicBezTo>
                    <a:cubicBezTo>
                      <a:pt x="276" y="652"/>
                      <a:pt x="277" y="652"/>
                      <a:pt x="277" y="652"/>
                    </a:cubicBezTo>
                    <a:cubicBezTo>
                      <a:pt x="277" y="652"/>
                      <a:pt x="277" y="652"/>
                      <a:pt x="277" y="652"/>
                    </a:cubicBezTo>
                    <a:cubicBezTo>
                      <a:pt x="278" y="653"/>
                      <a:pt x="278" y="653"/>
                      <a:pt x="278" y="653"/>
                    </a:cubicBezTo>
                    <a:cubicBezTo>
                      <a:pt x="278" y="654"/>
                      <a:pt x="278" y="654"/>
                      <a:pt x="278" y="654"/>
                    </a:cubicBezTo>
                    <a:cubicBezTo>
                      <a:pt x="279" y="654"/>
                      <a:pt x="279" y="654"/>
                      <a:pt x="279" y="654"/>
                    </a:cubicBezTo>
                    <a:cubicBezTo>
                      <a:pt x="280" y="655"/>
                      <a:pt x="280" y="655"/>
                      <a:pt x="280" y="655"/>
                    </a:cubicBezTo>
                    <a:cubicBezTo>
                      <a:pt x="280" y="655"/>
                      <a:pt x="280" y="655"/>
                      <a:pt x="280" y="655"/>
                    </a:cubicBezTo>
                    <a:cubicBezTo>
                      <a:pt x="281" y="656"/>
                      <a:pt x="281" y="656"/>
                      <a:pt x="281" y="656"/>
                    </a:cubicBezTo>
                    <a:cubicBezTo>
                      <a:pt x="282" y="656"/>
                      <a:pt x="282" y="656"/>
                      <a:pt x="282" y="656"/>
                    </a:cubicBezTo>
                    <a:cubicBezTo>
                      <a:pt x="282" y="656"/>
                      <a:pt x="282" y="656"/>
                      <a:pt x="282" y="656"/>
                    </a:cubicBezTo>
                    <a:cubicBezTo>
                      <a:pt x="282" y="666"/>
                      <a:pt x="282" y="666"/>
                      <a:pt x="282" y="666"/>
                    </a:cubicBezTo>
                    <a:close/>
                    <a:moveTo>
                      <a:pt x="282" y="413"/>
                    </a:moveTo>
                    <a:cubicBezTo>
                      <a:pt x="282" y="434"/>
                      <a:pt x="282" y="434"/>
                      <a:pt x="282" y="434"/>
                    </a:cubicBezTo>
                    <a:cubicBezTo>
                      <a:pt x="274" y="432"/>
                      <a:pt x="267" y="429"/>
                      <a:pt x="260" y="426"/>
                    </a:cubicBezTo>
                    <a:cubicBezTo>
                      <a:pt x="260" y="404"/>
                      <a:pt x="260" y="404"/>
                      <a:pt x="260" y="404"/>
                    </a:cubicBezTo>
                    <a:cubicBezTo>
                      <a:pt x="267" y="407"/>
                      <a:pt x="274" y="410"/>
                      <a:pt x="282" y="413"/>
                    </a:cubicBezTo>
                    <a:close/>
                    <a:moveTo>
                      <a:pt x="282" y="474"/>
                    </a:moveTo>
                    <a:cubicBezTo>
                      <a:pt x="282" y="538"/>
                      <a:pt x="282" y="538"/>
                      <a:pt x="282" y="538"/>
                    </a:cubicBezTo>
                    <a:cubicBezTo>
                      <a:pt x="274" y="542"/>
                      <a:pt x="267" y="545"/>
                      <a:pt x="264" y="541"/>
                    </a:cubicBezTo>
                    <a:cubicBezTo>
                      <a:pt x="255" y="533"/>
                      <a:pt x="267" y="514"/>
                      <a:pt x="267" y="505"/>
                    </a:cubicBezTo>
                    <a:cubicBezTo>
                      <a:pt x="267" y="496"/>
                      <a:pt x="257" y="473"/>
                      <a:pt x="267" y="469"/>
                    </a:cubicBezTo>
                    <a:cubicBezTo>
                      <a:pt x="271" y="468"/>
                      <a:pt x="277" y="470"/>
                      <a:pt x="282" y="474"/>
                    </a:cubicBezTo>
                    <a:close/>
                    <a:moveTo>
                      <a:pt x="241" y="25"/>
                    </a:moveTo>
                    <a:cubicBezTo>
                      <a:pt x="244" y="25"/>
                      <a:pt x="247" y="25"/>
                      <a:pt x="250" y="25"/>
                    </a:cubicBezTo>
                    <a:cubicBezTo>
                      <a:pt x="253" y="23"/>
                      <a:pt x="257" y="21"/>
                      <a:pt x="260" y="20"/>
                    </a:cubicBezTo>
                    <a:cubicBezTo>
                      <a:pt x="260" y="101"/>
                      <a:pt x="260" y="101"/>
                      <a:pt x="260" y="101"/>
                    </a:cubicBezTo>
                    <a:cubicBezTo>
                      <a:pt x="254" y="100"/>
                      <a:pt x="247" y="100"/>
                      <a:pt x="241" y="101"/>
                    </a:cubicBezTo>
                    <a:cubicBezTo>
                      <a:pt x="241" y="25"/>
                      <a:pt x="241" y="25"/>
                      <a:pt x="241" y="25"/>
                    </a:cubicBezTo>
                    <a:close/>
                    <a:moveTo>
                      <a:pt x="260" y="666"/>
                    </a:moveTo>
                    <a:cubicBezTo>
                      <a:pt x="241" y="666"/>
                      <a:pt x="241" y="666"/>
                      <a:pt x="241" y="666"/>
                    </a:cubicBezTo>
                    <a:cubicBezTo>
                      <a:pt x="241" y="612"/>
                      <a:pt x="241" y="612"/>
                      <a:pt x="241" y="612"/>
                    </a:cubicBezTo>
                    <a:cubicBezTo>
                      <a:pt x="244" y="615"/>
                      <a:pt x="248" y="611"/>
                      <a:pt x="247" y="607"/>
                    </a:cubicBezTo>
                    <a:cubicBezTo>
                      <a:pt x="247" y="607"/>
                      <a:pt x="246" y="607"/>
                      <a:pt x="246" y="607"/>
                    </a:cubicBezTo>
                    <a:cubicBezTo>
                      <a:pt x="246" y="606"/>
                      <a:pt x="246" y="606"/>
                      <a:pt x="246" y="606"/>
                    </a:cubicBezTo>
                    <a:cubicBezTo>
                      <a:pt x="246" y="606"/>
                      <a:pt x="246" y="606"/>
                      <a:pt x="246" y="606"/>
                    </a:cubicBezTo>
                    <a:cubicBezTo>
                      <a:pt x="245" y="605"/>
                      <a:pt x="245" y="605"/>
                      <a:pt x="245" y="605"/>
                    </a:cubicBezTo>
                    <a:cubicBezTo>
                      <a:pt x="244" y="604"/>
                      <a:pt x="244" y="604"/>
                      <a:pt x="244" y="604"/>
                    </a:cubicBezTo>
                    <a:cubicBezTo>
                      <a:pt x="244" y="603"/>
                      <a:pt x="244" y="603"/>
                      <a:pt x="244" y="603"/>
                    </a:cubicBezTo>
                    <a:cubicBezTo>
                      <a:pt x="243" y="603"/>
                      <a:pt x="243" y="603"/>
                      <a:pt x="243" y="603"/>
                    </a:cubicBezTo>
                    <a:cubicBezTo>
                      <a:pt x="243" y="602"/>
                      <a:pt x="243" y="602"/>
                      <a:pt x="243" y="602"/>
                    </a:cubicBezTo>
                    <a:cubicBezTo>
                      <a:pt x="242" y="601"/>
                      <a:pt x="242" y="601"/>
                      <a:pt x="242" y="601"/>
                    </a:cubicBezTo>
                    <a:cubicBezTo>
                      <a:pt x="242" y="600"/>
                      <a:pt x="242" y="600"/>
                      <a:pt x="242" y="600"/>
                    </a:cubicBezTo>
                    <a:cubicBezTo>
                      <a:pt x="242" y="600"/>
                      <a:pt x="241" y="600"/>
                      <a:pt x="241" y="599"/>
                    </a:cubicBezTo>
                    <a:cubicBezTo>
                      <a:pt x="241" y="527"/>
                      <a:pt x="241" y="527"/>
                      <a:pt x="241" y="527"/>
                    </a:cubicBezTo>
                    <a:cubicBezTo>
                      <a:pt x="247" y="539"/>
                      <a:pt x="253" y="551"/>
                      <a:pt x="260" y="563"/>
                    </a:cubicBezTo>
                    <a:cubicBezTo>
                      <a:pt x="260" y="624"/>
                      <a:pt x="260" y="624"/>
                      <a:pt x="260" y="624"/>
                    </a:cubicBezTo>
                    <a:cubicBezTo>
                      <a:pt x="257" y="622"/>
                      <a:pt x="252" y="625"/>
                      <a:pt x="254" y="629"/>
                    </a:cubicBezTo>
                    <a:cubicBezTo>
                      <a:pt x="254" y="629"/>
                      <a:pt x="254" y="630"/>
                      <a:pt x="255" y="630"/>
                    </a:cubicBezTo>
                    <a:cubicBezTo>
                      <a:pt x="255" y="631"/>
                      <a:pt x="255" y="631"/>
                      <a:pt x="255" y="631"/>
                    </a:cubicBezTo>
                    <a:cubicBezTo>
                      <a:pt x="256" y="631"/>
                      <a:pt x="256" y="631"/>
                      <a:pt x="256" y="631"/>
                    </a:cubicBezTo>
                    <a:cubicBezTo>
                      <a:pt x="256" y="632"/>
                      <a:pt x="256" y="632"/>
                      <a:pt x="256" y="632"/>
                    </a:cubicBezTo>
                    <a:cubicBezTo>
                      <a:pt x="257" y="633"/>
                      <a:pt x="257" y="633"/>
                      <a:pt x="257" y="633"/>
                    </a:cubicBezTo>
                    <a:cubicBezTo>
                      <a:pt x="258" y="633"/>
                      <a:pt x="258" y="633"/>
                      <a:pt x="258" y="633"/>
                    </a:cubicBezTo>
                    <a:cubicBezTo>
                      <a:pt x="258" y="634"/>
                      <a:pt x="258" y="634"/>
                      <a:pt x="258" y="634"/>
                    </a:cubicBezTo>
                    <a:cubicBezTo>
                      <a:pt x="259" y="635"/>
                      <a:pt x="259" y="635"/>
                      <a:pt x="259" y="635"/>
                    </a:cubicBezTo>
                    <a:cubicBezTo>
                      <a:pt x="260" y="635"/>
                      <a:pt x="260" y="635"/>
                      <a:pt x="260" y="635"/>
                    </a:cubicBezTo>
                    <a:cubicBezTo>
                      <a:pt x="260" y="636"/>
                      <a:pt x="260" y="636"/>
                      <a:pt x="260" y="636"/>
                    </a:cubicBezTo>
                    <a:cubicBezTo>
                      <a:pt x="260" y="636"/>
                      <a:pt x="260" y="636"/>
                      <a:pt x="260" y="636"/>
                    </a:cubicBezTo>
                    <a:cubicBezTo>
                      <a:pt x="260" y="666"/>
                      <a:pt x="260" y="666"/>
                      <a:pt x="260" y="666"/>
                    </a:cubicBezTo>
                    <a:close/>
                    <a:moveTo>
                      <a:pt x="260" y="404"/>
                    </a:moveTo>
                    <a:cubicBezTo>
                      <a:pt x="260" y="426"/>
                      <a:pt x="260" y="426"/>
                      <a:pt x="260" y="426"/>
                    </a:cubicBezTo>
                    <a:cubicBezTo>
                      <a:pt x="256" y="424"/>
                      <a:pt x="251" y="422"/>
                      <a:pt x="247" y="419"/>
                    </a:cubicBezTo>
                    <a:cubicBezTo>
                      <a:pt x="246" y="426"/>
                      <a:pt x="244" y="432"/>
                      <a:pt x="241" y="438"/>
                    </a:cubicBezTo>
                    <a:cubicBezTo>
                      <a:pt x="241" y="391"/>
                      <a:pt x="241" y="391"/>
                      <a:pt x="241" y="391"/>
                    </a:cubicBezTo>
                    <a:cubicBezTo>
                      <a:pt x="247" y="396"/>
                      <a:pt x="253" y="400"/>
                      <a:pt x="260" y="404"/>
                    </a:cubicBezTo>
                    <a:close/>
                    <a:moveTo>
                      <a:pt x="225" y="421"/>
                    </a:moveTo>
                    <a:cubicBezTo>
                      <a:pt x="226" y="416"/>
                      <a:pt x="227" y="411"/>
                      <a:pt x="228" y="405"/>
                    </a:cubicBezTo>
                    <a:cubicBezTo>
                      <a:pt x="227" y="405"/>
                      <a:pt x="226" y="404"/>
                      <a:pt x="225" y="403"/>
                    </a:cubicBezTo>
                    <a:cubicBezTo>
                      <a:pt x="225" y="376"/>
                      <a:pt x="225" y="376"/>
                      <a:pt x="225" y="376"/>
                    </a:cubicBezTo>
                    <a:cubicBezTo>
                      <a:pt x="230" y="382"/>
                      <a:pt x="235" y="387"/>
                      <a:pt x="241" y="391"/>
                    </a:cubicBezTo>
                    <a:cubicBezTo>
                      <a:pt x="241" y="438"/>
                      <a:pt x="241" y="438"/>
                      <a:pt x="241" y="438"/>
                    </a:cubicBezTo>
                    <a:cubicBezTo>
                      <a:pt x="237" y="448"/>
                      <a:pt x="231" y="458"/>
                      <a:pt x="225" y="466"/>
                    </a:cubicBezTo>
                    <a:cubicBezTo>
                      <a:pt x="225" y="421"/>
                      <a:pt x="225" y="421"/>
                      <a:pt x="225" y="421"/>
                    </a:cubicBezTo>
                    <a:close/>
                    <a:moveTo>
                      <a:pt x="225" y="29"/>
                    </a:moveTo>
                    <a:cubicBezTo>
                      <a:pt x="230" y="27"/>
                      <a:pt x="235" y="26"/>
                      <a:pt x="241" y="25"/>
                    </a:cubicBezTo>
                    <a:cubicBezTo>
                      <a:pt x="241" y="101"/>
                      <a:pt x="241" y="101"/>
                      <a:pt x="241" y="101"/>
                    </a:cubicBezTo>
                    <a:cubicBezTo>
                      <a:pt x="235" y="102"/>
                      <a:pt x="230" y="105"/>
                      <a:pt x="225" y="109"/>
                    </a:cubicBezTo>
                    <a:cubicBezTo>
                      <a:pt x="225" y="29"/>
                      <a:pt x="225" y="29"/>
                      <a:pt x="225" y="29"/>
                    </a:cubicBezTo>
                    <a:close/>
                    <a:moveTo>
                      <a:pt x="241" y="666"/>
                    </a:moveTo>
                    <a:cubicBezTo>
                      <a:pt x="225" y="666"/>
                      <a:pt x="225" y="666"/>
                      <a:pt x="225" y="666"/>
                    </a:cubicBezTo>
                    <a:cubicBezTo>
                      <a:pt x="225" y="586"/>
                      <a:pt x="225" y="586"/>
                      <a:pt x="225" y="586"/>
                    </a:cubicBezTo>
                    <a:cubicBezTo>
                      <a:pt x="227" y="588"/>
                      <a:pt x="232" y="585"/>
                      <a:pt x="230" y="581"/>
                    </a:cubicBezTo>
                    <a:cubicBezTo>
                      <a:pt x="230" y="581"/>
                      <a:pt x="230" y="581"/>
                      <a:pt x="230" y="581"/>
                    </a:cubicBezTo>
                    <a:cubicBezTo>
                      <a:pt x="229" y="580"/>
                      <a:pt x="229" y="580"/>
                      <a:pt x="229" y="580"/>
                    </a:cubicBezTo>
                    <a:cubicBezTo>
                      <a:pt x="229" y="580"/>
                      <a:pt x="229" y="580"/>
                      <a:pt x="229" y="580"/>
                    </a:cubicBezTo>
                    <a:cubicBezTo>
                      <a:pt x="229" y="579"/>
                      <a:pt x="229" y="579"/>
                      <a:pt x="229" y="579"/>
                    </a:cubicBezTo>
                    <a:cubicBezTo>
                      <a:pt x="228" y="578"/>
                      <a:pt x="228" y="578"/>
                      <a:pt x="228" y="578"/>
                    </a:cubicBezTo>
                    <a:cubicBezTo>
                      <a:pt x="228" y="577"/>
                      <a:pt x="228" y="577"/>
                      <a:pt x="228" y="577"/>
                    </a:cubicBezTo>
                    <a:cubicBezTo>
                      <a:pt x="227" y="576"/>
                      <a:pt x="227" y="576"/>
                      <a:pt x="227" y="576"/>
                    </a:cubicBezTo>
                    <a:cubicBezTo>
                      <a:pt x="227" y="576"/>
                      <a:pt x="227" y="576"/>
                      <a:pt x="227" y="576"/>
                    </a:cubicBezTo>
                    <a:cubicBezTo>
                      <a:pt x="226" y="575"/>
                      <a:pt x="226" y="575"/>
                      <a:pt x="226" y="575"/>
                    </a:cubicBezTo>
                    <a:cubicBezTo>
                      <a:pt x="226" y="574"/>
                      <a:pt x="226" y="574"/>
                      <a:pt x="226" y="574"/>
                    </a:cubicBezTo>
                    <a:cubicBezTo>
                      <a:pt x="226" y="574"/>
                      <a:pt x="225" y="573"/>
                      <a:pt x="225" y="573"/>
                    </a:cubicBezTo>
                    <a:cubicBezTo>
                      <a:pt x="225" y="484"/>
                      <a:pt x="225" y="484"/>
                      <a:pt x="225" y="484"/>
                    </a:cubicBezTo>
                    <a:cubicBezTo>
                      <a:pt x="228" y="497"/>
                      <a:pt x="234" y="511"/>
                      <a:pt x="241" y="527"/>
                    </a:cubicBezTo>
                    <a:cubicBezTo>
                      <a:pt x="241" y="599"/>
                      <a:pt x="241" y="599"/>
                      <a:pt x="241" y="599"/>
                    </a:cubicBezTo>
                    <a:cubicBezTo>
                      <a:pt x="239" y="598"/>
                      <a:pt x="235" y="600"/>
                      <a:pt x="235" y="603"/>
                    </a:cubicBezTo>
                    <a:cubicBezTo>
                      <a:pt x="235" y="604"/>
                      <a:pt x="236" y="604"/>
                      <a:pt x="236" y="605"/>
                    </a:cubicBezTo>
                    <a:cubicBezTo>
                      <a:pt x="236" y="606"/>
                      <a:pt x="236" y="606"/>
                      <a:pt x="236" y="606"/>
                    </a:cubicBezTo>
                    <a:cubicBezTo>
                      <a:pt x="237" y="606"/>
                      <a:pt x="237" y="606"/>
                      <a:pt x="237" y="606"/>
                    </a:cubicBezTo>
                    <a:cubicBezTo>
                      <a:pt x="237" y="607"/>
                      <a:pt x="237" y="607"/>
                      <a:pt x="237" y="607"/>
                    </a:cubicBezTo>
                    <a:cubicBezTo>
                      <a:pt x="238" y="608"/>
                      <a:pt x="238" y="608"/>
                      <a:pt x="238" y="608"/>
                    </a:cubicBezTo>
                    <a:cubicBezTo>
                      <a:pt x="238" y="609"/>
                      <a:pt x="238" y="609"/>
                      <a:pt x="238" y="609"/>
                    </a:cubicBezTo>
                    <a:cubicBezTo>
                      <a:pt x="239" y="610"/>
                      <a:pt x="239" y="610"/>
                      <a:pt x="239" y="610"/>
                    </a:cubicBezTo>
                    <a:cubicBezTo>
                      <a:pt x="240" y="610"/>
                      <a:pt x="240" y="610"/>
                      <a:pt x="240" y="610"/>
                    </a:cubicBezTo>
                    <a:cubicBezTo>
                      <a:pt x="240" y="611"/>
                      <a:pt x="240" y="611"/>
                      <a:pt x="240" y="611"/>
                    </a:cubicBezTo>
                    <a:cubicBezTo>
                      <a:pt x="240" y="611"/>
                      <a:pt x="240" y="611"/>
                      <a:pt x="240" y="611"/>
                    </a:cubicBezTo>
                    <a:cubicBezTo>
                      <a:pt x="241" y="612"/>
                      <a:pt x="241" y="612"/>
                      <a:pt x="241" y="612"/>
                    </a:cubicBezTo>
                    <a:lnTo>
                      <a:pt x="241" y="666"/>
                    </a:lnTo>
                    <a:close/>
                    <a:moveTo>
                      <a:pt x="210" y="448"/>
                    </a:moveTo>
                    <a:cubicBezTo>
                      <a:pt x="217" y="440"/>
                      <a:pt x="222" y="431"/>
                      <a:pt x="225" y="421"/>
                    </a:cubicBezTo>
                    <a:cubicBezTo>
                      <a:pt x="225" y="466"/>
                      <a:pt x="225" y="466"/>
                      <a:pt x="225" y="466"/>
                    </a:cubicBezTo>
                    <a:cubicBezTo>
                      <a:pt x="224" y="468"/>
                      <a:pt x="222" y="469"/>
                      <a:pt x="221" y="470"/>
                    </a:cubicBezTo>
                    <a:cubicBezTo>
                      <a:pt x="222" y="474"/>
                      <a:pt x="223" y="479"/>
                      <a:pt x="225" y="484"/>
                    </a:cubicBezTo>
                    <a:cubicBezTo>
                      <a:pt x="225" y="573"/>
                      <a:pt x="225" y="573"/>
                      <a:pt x="225" y="573"/>
                    </a:cubicBezTo>
                    <a:cubicBezTo>
                      <a:pt x="222" y="571"/>
                      <a:pt x="218" y="574"/>
                      <a:pt x="219" y="578"/>
                    </a:cubicBezTo>
                    <a:cubicBezTo>
                      <a:pt x="219" y="578"/>
                      <a:pt x="219" y="578"/>
                      <a:pt x="220" y="578"/>
                    </a:cubicBezTo>
                    <a:cubicBezTo>
                      <a:pt x="220" y="579"/>
                      <a:pt x="220" y="579"/>
                      <a:pt x="220" y="579"/>
                    </a:cubicBezTo>
                    <a:cubicBezTo>
                      <a:pt x="220" y="580"/>
                      <a:pt x="220" y="580"/>
                      <a:pt x="220" y="580"/>
                    </a:cubicBezTo>
                    <a:cubicBezTo>
                      <a:pt x="221" y="580"/>
                      <a:pt x="221" y="580"/>
                      <a:pt x="221" y="580"/>
                    </a:cubicBezTo>
                    <a:cubicBezTo>
                      <a:pt x="221" y="581"/>
                      <a:pt x="221" y="581"/>
                      <a:pt x="221" y="581"/>
                    </a:cubicBezTo>
                    <a:cubicBezTo>
                      <a:pt x="222" y="582"/>
                      <a:pt x="222" y="582"/>
                      <a:pt x="222" y="582"/>
                    </a:cubicBezTo>
                    <a:cubicBezTo>
                      <a:pt x="222" y="583"/>
                      <a:pt x="222" y="583"/>
                      <a:pt x="222" y="583"/>
                    </a:cubicBezTo>
                    <a:cubicBezTo>
                      <a:pt x="223" y="584"/>
                      <a:pt x="223" y="584"/>
                      <a:pt x="223" y="584"/>
                    </a:cubicBezTo>
                    <a:cubicBezTo>
                      <a:pt x="223" y="585"/>
                      <a:pt x="223" y="585"/>
                      <a:pt x="223" y="585"/>
                    </a:cubicBezTo>
                    <a:cubicBezTo>
                      <a:pt x="223" y="585"/>
                      <a:pt x="223" y="585"/>
                      <a:pt x="223" y="585"/>
                    </a:cubicBezTo>
                    <a:cubicBezTo>
                      <a:pt x="224" y="586"/>
                      <a:pt x="224" y="586"/>
                      <a:pt x="225" y="586"/>
                    </a:cubicBezTo>
                    <a:cubicBezTo>
                      <a:pt x="225" y="666"/>
                      <a:pt x="225" y="666"/>
                      <a:pt x="225" y="666"/>
                    </a:cubicBezTo>
                    <a:cubicBezTo>
                      <a:pt x="210" y="666"/>
                      <a:pt x="210" y="666"/>
                      <a:pt x="210" y="666"/>
                    </a:cubicBezTo>
                    <a:cubicBezTo>
                      <a:pt x="210" y="559"/>
                      <a:pt x="210" y="559"/>
                      <a:pt x="210" y="559"/>
                    </a:cubicBezTo>
                    <a:cubicBezTo>
                      <a:pt x="211" y="559"/>
                      <a:pt x="212" y="559"/>
                      <a:pt x="212" y="559"/>
                    </a:cubicBezTo>
                    <a:cubicBezTo>
                      <a:pt x="215" y="559"/>
                      <a:pt x="217" y="556"/>
                      <a:pt x="215" y="554"/>
                    </a:cubicBezTo>
                    <a:cubicBezTo>
                      <a:pt x="215" y="553"/>
                      <a:pt x="215" y="553"/>
                      <a:pt x="215" y="553"/>
                    </a:cubicBezTo>
                    <a:cubicBezTo>
                      <a:pt x="215" y="552"/>
                      <a:pt x="215" y="552"/>
                      <a:pt x="215" y="552"/>
                    </a:cubicBezTo>
                    <a:cubicBezTo>
                      <a:pt x="214" y="552"/>
                      <a:pt x="214" y="552"/>
                      <a:pt x="214" y="552"/>
                    </a:cubicBezTo>
                    <a:cubicBezTo>
                      <a:pt x="214" y="551"/>
                      <a:pt x="214" y="551"/>
                      <a:pt x="214" y="551"/>
                    </a:cubicBezTo>
                    <a:cubicBezTo>
                      <a:pt x="214" y="550"/>
                      <a:pt x="214" y="550"/>
                      <a:pt x="214" y="550"/>
                    </a:cubicBezTo>
                    <a:cubicBezTo>
                      <a:pt x="213" y="549"/>
                      <a:pt x="213" y="549"/>
                      <a:pt x="213" y="549"/>
                    </a:cubicBezTo>
                    <a:cubicBezTo>
                      <a:pt x="213" y="548"/>
                      <a:pt x="213" y="548"/>
                      <a:pt x="213" y="548"/>
                    </a:cubicBezTo>
                    <a:cubicBezTo>
                      <a:pt x="213" y="548"/>
                      <a:pt x="213" y="548"/>
                      <a:pt x="213" y="548"/>
                    </a:cubicBezTo>
                    <a:cubicBezTo>
                      <a:pt x="212" y="547"/>
                      <a:pt x="212" y="547"/>
                      <a:pt x="212" y="547"/>
                    </a:cubicBezTo>
                    <a:cubicBezTo>
                      <a:pt x="212" y="547"/>
                      <a:pt x="212" y="547"/>
                      <a:pt x="212" y="547"/>
                    </a:cubicBezTo>
                    <a:cubicBezTo>
                      <a:pt x="212" y="546"/>
                      <a:pt x="211" y="545"/>
                      <a:pt x="210" y="545"/>
                    </a:cubicBezTo>
                    <a:cubicBezTo>
                      <a:pt x="210" y="448"/>
                      <a:pt x="210" y="448"/>
                      <a:pt x="210" y="448"/>
                    </a:cubicBezTo>
                    <a:close/>
                    <a:moveTo>
                      <a:pt x="225" y="403"/>
                    </a:moveTo>
                    <a:cubicBezTo>
                      <a:pt x="220" y="399"/>
                      <a:pt x="215" y="394"/>
                      <a:pt x="210" y="389"/>
                    </a:cubicBezTo>
                    <a:cubicBezTo>
                      <a:pt x="210" y="359"/>
                      <a:pt x="210" y="359"/>
                      <a:pt x="210" y="359"/>
                    </a:cubicBezTo>
                    <a:cubicBezTo>
                      <a:pt x="215" y="365"/>
                      <a:pt x="220" y="371"/>
                      <a:pt x="225" y="376"/>
                    </a:cubicBezTo>
                    <a:cubicBezTo>
                      <a:pt x="225" y="403"/>
                      <a:pt x="225" y="403"/>
                      <a:pt x="225" y="403"/>
                    </a:cubicBezTo>
                    <a:close/>
                    <a:moveTo>
                      <a:pt x="210" y="34"/>
                    </a:moveTo>
                    <a:cubicBezTo>
                      <a:pt x="215" y="32"/>
                      <a:pt x="220" y="30"/>
                      <a:pt x="225" y="29"/>
                    </a:cubicBezTo>
                    <a:cubicBezTo>
                      <a:pt x="225" y="109"/>
                      <a:pt x="225" y="109"/>
                      <a:pt x="225" y="109"/>
                    </a:cubicBezTo>
                    <a:cubicBezTo>
                      <a:pt x="220" y="112"/>
                      <a:pt x="215" y="117"/>
                      <a:pt x="210" y="124"/>
                    </a:cubicBezTo>
                    <a:lnTo>
                      <a:pt x="210" y="34"/>
                    </a:lnTo>
                    <a:close/>
                    <a:moveTo>
                      <a:pt x="199" y="459"/>
                    </a:moveTo>
                    <a:cubicBezTo>
                      <a:pt x="203" y="456"/>
                      <a:pt x="207" y="452"/>
                      <a:pt x="210" y="448"/>
                    </a:cubicBezTo>
                    <a:cubicBezTo>
                      <a:pt x="210" y="545"/>
                      <a:pt x="210" y="545"/>
                      <a:pt x="210" y="545"/>
                    </a:cubicBezTo>
                    <a:cubicBezTo>
                      <a:pt x="208" y="543"/>
                      <a:pt x="204" y="546"/>
                      <a:pt x="205" y="549"/>
                    </a:cubicBezTo>
                    <a:cubicBezTo>
                      <a:pt x="205" y="550"/>
                      <a:pt x="205" y="550"/>
                      <a:pt x="205" y="550"/>
                    </a:cubicBezTo>
                    <a:cubicBezTo>
                      <a:pt x="206" y="550"/>
                      <a:pt x="206" y="550"/>
                      <a:pt x="206" y="550"/>
                    </a:cubicBezTo>
                    <a:cubicBezTo>
                      <a:pt x="206" y="551"/>
                      <a:pt x="206" y="551"/>
                      <a:pt x="206" y="551"/>
                    </a:cubicBezTo>
                    <a:cubicBezTo>
                      <a:pt x="206" y="552"/>
                      <a:pt x="206" y="552"/>
                      <a:pt x="206" y="552"/>
                    </a:cubicBezTo>
                    <a:cubicBezTo>
                      <a:pt x="207" y="553"/>
                      <a:pt x="207" y="553"/>
                      <a:pt x="207" y="553"/>
                    </a:cubicBezTo>
                    <a:cubicBezTo>
                      <a:pt x="207" y="553"/>
                      <a:pt x="207" y="553"/>
                      <a:pt x="207" y="553"/>
                    </a:cubicBezTo>
                    <a:cubicBezTo>
                      <a:pt x="207" y="554"/>
                      <a:pt x="207" y="554"/>
                      <a:pt x="207" y="554"/>
                    </a:cubicBezTo>
                    <a:cubicBezTo>
                      <a:pt x="208" y="555"/>
                      <a:pt x="208" y="555"/>
                      <a:pt x="208" y="555"/>
                    </a:cubicBezTo>
                    <a:cubicBezTo>
                      <a:pt x="208" y="556"/>
                      <a:pt x="208" y="556"/>
                      <a:pt x="208" y="556"/>
                    </a:cubicBezTo>
                    <a:cubicBezTo>
                      <a:pt x="209" y="557"/>
                      <a:pt x="209" y="557"/>
                      <a:pt x="209" y="557"/>
                    </a:cubicBezTo>
                    <a:cubicBezTo>
                      <a:pt x="209" y="557"/>
                      <a:pt x="209" y="557"/>
                      <a:pt x="209" y="557"/>
                    </a:cubicBezTo>
                    <a:cubicBezTo>
                      <a:pt x="209" y="558"/>
                      <a:pt x="210" y="559"/>
                      <a:pt x="210" y="559"/>
                    </a:cubicBezTo>
                    <a:cubicBezTo>
                      <a:pt x="210" y="666"/>
                      <a:pt x="210" y="666"/>
                      <a:pt x="210" y="666"/>
                    </a:cubicBezTo>
                    <a:cubicBezTo>
                      <a:pt x="199" y="666"/>
                      <a:pt x="199" y="666"/>
                      <a:pt x="199" y="666"/>
                    </a:cubicBezTo>
                    <a:cubicBezTo>
                      <a:pt x="199" y="530"/>
                      <a:pt x="199" y="530"/>
                      <a:pt x="199" y="530"/>
                    </a:cubicBezTo>
                    <a:cubicBezTo>
                      <a:pt x="199" y="531"/>
                      <a:pt x="200" y="531"/>
                      <a:pt x="201" y="530"/>
                    </a:cubicBezTo>
                    <a:cubicBezTo>
                      <a:pt x="203" y="530"/>
                      <a:pt x="204" y="527"/>
                      <a:pt x="203" y="525"/>
                    </a:cubicBezTo>
                    <a:cubicBezTo>
                      <a:pt x="203" y="525"/>
                      <a:pt x="203" y="525"/>
                      <a:pt x="203" y="525"/>
                    </a:cubicBezTo>
                    <a:cubicBezTo>
                      <a:pt x="203" y="524"/>
                      <a:pt x="203" y="524"/>
                      <a:pt x="203" y="524"/>
                    </a:cubicBezTo>
                    <a:cubicBezTo>
                      <a:pt x="203" y="524"/>
                      <a:pt x="203" y="524"/>
                      <a:pt x="203" y="524"/>
                    </a:cubicBezTo>
                    <a:cubicBezTo>
                      <a:pt x="203" y="523"/>
                      <a:pt x="203" y="523"/>
                      <a:pt x="203" y="523"/>
                    </a:cubicBezTo>
                    <a:cubicBezTo>
                      <a:pt x="202" y="522"/>
                      <a:pt x="202" y="522"/>
                      <a:pt x="202" y="522"/>
                    </a:cubicBezTo>
                    <a:cubicBezTo>
                      <a:pt x="202" y="522"/>
                      <a:pt x="202" y="522"/>
                      <a:pt x="202" y="522"/>
                    </a:cubicBezTo>
                    <a:cubicBezTo>
                      <a:pt x="202" y="521"/>
                      <a:pt x="202" y="521"/>
                      <a:pt x="202" y="521"/>
                    </a:cubicBezTo>
                    <a:cubicBezTo>
                      <a:pt x="202" y="520"/>
                      <a:pt x="202" y="520"/>
                      <a:pt x="202" y="520"/>
                    </a:cubicBezTo>
                    <a:cubicBezTo>
                      <a:pt x="201" y="520"/>
                      <a:pt x="201" y="520"/>
                      <a:pt x="201" y="520"/>
                    </a:cubicBezTo>
                    <a:cubicBezTo>
                      <a:pt x="201" y="519"/>
                      <a:pt x="201" y="519"/>
                      <a:pt x="201" y="519"/>
                    </a:cubicBezTo>
                    <a:cubicBezTo>
                      <a:pt x="201" y="518"/>
                      <a:pt x="201" y="518"/>
                      <a:pt x="201" y="518"/>
                    </a:cubicBezTo>
                    <a:cubicBezTo>
                      <a:pt x="201" y="518"/>
                      <a:pt x="201" y="518"/>
                      <a:pt x="201" y="518"/>
                    </a:cubicBezTo>
                    <a:cubicBezTo>
                      <a:pt x="200" y="517"/>
                      <a:pt x="200" y="516"/>
                      <a:pt x="199" y="515"/>
                    </a:cubicBezTo>
                    <a:cubicBezTo>
                      <a:pt x="199" y="459"/>
                      <a:pt x="199" y="459"/>
                      <a:pt x="199" y="459"/>
                    </a:cubicBezTo>
                    <a:close/>
                    <a:moveTo>
                      <a:pt x="210" y="389"/>
                    </a:moveTo>
                    <a:cubicBezTo>
                      <a:pt x="206" y="384"/>
                      <a:pt x="202" y="380"/>
                      <a:pt x="199" y="375"/>
                    </a:cubicBezTo>
                    <a:cubicBezTo>
                      <a:pt x="199" y="340"/>
                      <a:pt x="199" y="340"/>
                      <a:pt x="199" y="340"/>
                    </a:cubicBezTo>
                    <a:cubicBezTo>
                      <a:pt x="202" y="346"/>
                      <a:pt x="206" y="353"/>
                      <a:pt x="210" y="359"/>
                    </a:cubicBezTo>
                    <a:cubicBezTo>
                      <a:pt x="210" y="389"/>
                      <a:pt x="210" y="389"/>
                      <a:pt x="210" y="389"/>
                    </a:cubicBezTo>
                    <a:close/>
                    <a:moveTo>
                      <a:pt x="199" y="41"/>
                    </a:moveTo>
                    <a:cubicBezTo>
                      <a:pt x="202" y="38"/>
                      <a:pt x="206" y="36"/>
                      <a:pt x="210" y="34"/>
                    </a:cubicBezTo>
                    <a:cubicBezTo>
                      <a:pt x="210" y="124"/>
                      <a:pt x="210" y="124"/>
                      <a:pt x="210" y="124"/>
                    </a:cubicBezTo>
                    <a:cubicBezTo>
                      <a:pt x="209" y="127"/>
                      <a:pt x="207" y="129"/>
                      <a:pt x="206" y="132"/>
                    </a:cubicBezTo>
                    <a:cubicBezTo>
                      <a:pt x="203" y="138"/>
                      <a:pt x="201" y="143"/>
                      <a:pt x="199" y="149"/>
                    </a:cubicBezTo>
                    <a:cubicBezTo>
                      <a:pt x="199" y="41"/>
                      <a:pt x="199" y="41"/>
                      <a:pt x="199" y="41"/>
                    </a:cubicBezTo>
                    <a:close/>
                    <a:moveTo>
                      <a:pt x="199" y="293"/>
                    </a:moveTo>
                    <a:cubicBezTo>
                      <a:pt x="199" y="253"/>
                      <a:pt x="199" y="253"/>
                      <a:pt x="199" y="253"/>
                    </a:cubicBezTo>
                    <a:cubicBezTo>
                      <a:pt x="202" y="265"/>
                      <a:pt x="205" y="277"/>
                      <a:pt x="209" y="287"/>
                    </a:cubicBezTo>
                    <a:cubicBezTo>
                      <a:pt x="213" y="296"/>
                      <a:pt x="206" y="298"/>
                      <a:pt x="199" y="293"/>
                    </a:cubicBezTo>
                    <a:close/>
                    <a:moveTo>
                      <a:pt x="191" y="464"/>
                    </a:moveTo>
                    <a:cubicBezTo>
                      <a:pt x="194" y="462"/>
                      <a:pt x="196" y="461"/>
                      <a:pt x="199" y="459"/>
                    </a:cubicBezTo>
                    <a:cubicBezTo>
                      <a:pt x="199" y="515"/>
                      <a:pt x="199" y="515"/>
                      <a:pt x="199" y="515"/>
                    </a:cubicBezTo>
                    <a:cubicBezTo>
                      <a:pt x="196" y="515"/>
                      <a:pt x="193" y="517"/>
                      <a:pt x="194" y="520"/>
                    </a:cubicBezTo>
                    <a:cubicBezTo>
                      <a:pt x="194" y="520"/>
                      <a:pt x="194" y="520"/>
                      <a:pt x="194" y="520"/>
                    </a:cubicBezTo>
                    <a:cubicBezTo>
                      <a:pt x="194" y="521"/>
                      <a:pt x="194" y="521"/>
                      <a:pt x="194" y="521"/>
                    </a:cubicBezTo>
                    <a:cubicBezTo>
                      <a:pt x="194" y="522"/>
                      <a:pt x="194" y="522"/>
                      <a:pt x="194" y="522"/>
                    </a:cubicBezTo>
                    <a:cubicBezTo>
                      <a:pt x="194" y="522"/>
                      <a:pt x="194" y="522"/>
                      <a:pt x="194" y="522"/>
                    </a:cubicBezTo>
                    <a:cubicBezTo>
                      <a:pt x="195" y="523"/>
                      <a:pt x="195" y="523"/>
                      <a:pt x="195" y="523"/>
                    </a:cubicBezTo>
                    <a:cubicBezTo>
                      <a:pt x="195" y="524"/>
                      <a:pt x="195" y="524"/>
                      <a:pt x="195" y="524"/>
                    </a:cubicBezTo>
                    <a:cubicBezTo>
                      <a:pt x="195" y="524"/>
                      <a:pt x="195" y="524"/>
                      <a:pt x="195" y="524"/>
                    </a:cubicBezTo>
                    <a:cubicBezTo>
                      <a:pt x="195" y="525"/>
                      <a:pt x="195" y="525"/>
                      <a:pt x="195" y="525"/>
                    </a:cubicBezTo>
                    <a:cubicBezTo>
                      <a:pt x="196" y="526"/>
                      <a:pt x="196" y="526"/>
                      <a:pt x="196" y="526"/>
                    </a:cubicBezTo>
                    <a:cubicBezTo>
                      <a:pt x="196" y="527"/>
                      <a:pt x="196" y="527"/>
                      <a:pt x="196" y="527"/>
                    </a:cubicBezTo>
                    <a:cubicBezTo>
                      <a:pt x="196" y="527"/>
                      <a:pt x="196" y="527"/>
                      <a:pt x="196" y="527"/>
                    </a:cubicBezTo>
                    <a:cubicBezTo>
                      <a:pt x="196" y="528"/>
                      <a:pt x="196" y="528"/>
                      <a:pt x="196" y="528"/>
                    </a:cubicBezTo>
                    <a:cubicBezTo>
                      <a:pt x="196" y="528"/>
                      <a:pt x="196" y="528"/>
                      <a:pt x="196" y="528"/>
                    </a:cubicBezTo>
                    <a:cubicBezTo>
                      <a:pt x="197" y="529"/>
                      <a:pt x="198" y="530"/>
                      <a:pt x="199" y="530"/>
                    </a:cubicBezTo>
                    <a:cubicBezTo>
                      <a:pt x="199" y="666"/>
                      <a:pt x="199" y="666"/>
                      <a:pt x="199" y="666"/>
                    </a:cubicBezTo>
                    <a:cubicBezTo>
                      <a:pt x="191" y="666"/>
                      <a:pt x="191" y="666"/>
                      <a:pt x="191" y="666"/>
                    </a:cubicBezTo>
                    <a:cubicBezTo>
                      <a:pt x="191" y="500"/>
                      <a:pt x="191" y="500"/>
                      <a:pt x="191" y="500"/>
                    </a:cubicBezTo>
                    <a:cubicBezTo>
                      <a:pt x="192" y="501"/>
                      <a:pt x="194" y="500"/>
                      <a:pt x="195" y="497"/>
                    </a:cubicBezTo>
                    <a:cubicBezTo>
                      <a:pt x="195" y="497"/>
                      <a:pt x="195" y="496"/>
                      <a:pt x="195" y="496"/>
                    </a:cubicBezTo>
                    <a:cubicBezTo>
                      <a:pt x="195" y="496"/>
                      <a:pt x="195" y="496"/>
                      <a:pt x="195" y="496"/>
                    </a:cubicBezTo>
                    <a:cubicBezTo>
                      <a:pt x="195" y="495"/>
                      <a:pt x="195" y="495"/>
                      <a:pt x="195" y="495"/>
                    </a:cubicBezTo>
                    <a:cubicBezTo>
                      <a:pt x="195" y="495"/>
                      <a:pt x="195" y="495"/>
                      <a:pt x="195" y="495"/>
                    </a:cubicBezTo>
                    <a:cubicBezTo>
                      <a:pt x="195" y="494"/>
                      <a:pt x="195" y="494"/>
                      <a:pt x="195" y="494"/>
                    </a:cubicBezTo>
                    <a:cubicBezTo>
                      <a:pt x="195" y="494"/>
                      <a:pt x="195" y="494"/>
                      <a:pt x="195" y="494"/>
                    </a:cubicBezTo>
                    <a:cubicBezTo>
                      <a:pt x="194" y="493"/>
                      <a:pt x="194" y="493"/>
                      <a:pt x="194" y="493"/>
                    </a:cubicBezTo>
                    <a:cubicBezTo>
                      <a:pt x="194" y="493"/>
                      <a:pt x="194" y="493"/>
                      <a:pt x="194" y="493"/>
                    </a:cubicBezTo>
                    <a:cubicBezTo>
                      <a:pt x="194" y="492"/>
                      <a:pt x="194" y="492"/>
                      <a:pt x="194" y="492"/>
                    </a:cubicBezTo>
                    <a:cubicBezTo>
                      <a:pt x="194" y="492"/>
                      <a:pt x="194" y="492"/>
                      <a:pt x="194" y="492"/>
                    </a:cubicBezTo>
                    <a:cubicBezTo>
                      <a:pt x="194" y="491"/>
                      <a:pt x="194" y="491"/>
                      <a:pt x="194" y="491"/>
                    </a:cubicBezTo>
                    <a:cubicBezTo>
                      <a:pt x="194" y="491"/>
                      <a:pt x="194" y="491"/>
                      <a:pt x="194" y="491"/>
                    </a:cubicBezTo>
                    <a:cubicBezTo>
                      <a:pt x="194" y="490"/>
                      <a:pt x="194" y="490"/>
                      <a:pt x="194" y="490"/>
                    </a:cubicBezTo>
                    <a:cubicBezTo>
                      <a:pt x="194" y="490"/>
                      <a:pt x="194" y="490"/>
                      <a:pt x="194" y="490"/>
                    </a:cubicBezTo>
                    <a:cubicBezTo>
                      <a:pt x="194" y="490"/>
                      <a:pt x="194" y="490"/>
                      <a:pt x="194" y="490"/>
                    </a:cubicBezTo>
                    <a:cubicBezTo>
                      <a:pt x="194" y="489"/>
                      <a:pt x="194" y="489"/>
                      <a:pt x="194" y="489"/>
                    </a:cubicBezTo>
                    <a:cubicBezTo>
                      <a:pt x="194" y="489"/>
                      <a:pt x="194" y="489"/>
                      <a:pt x="194" y="489"/>
                    </a:cubicBezTo>
                    <a:cubicBezTo>
                      <a:pt x="194" y="488"/>
                      <a:pt x="194" y="488"/>
                      <a:pt x="194" y="488"/>
                    </a:cubicBezTo>
                    <a:cubicBezTo>
                      <a:pt x="194" y="486"/>
                      <a:pt x="192" y="485"/>
                      <a:pt x="191" y="485"/>
                    </a:cubicBezTo>
                    <a:cubicBezTo>
                      <a:pt x="191" y="464"/>
                      <a:pt x="191" y="464"/>
                      <a:pt x="191" y="464"/>
                    </a:cubicBezTo>
                    <a:close/>
                    <a:moveTo>
                      <a:pt x="199" y="375"/>
                    </a:moveTo>
                    <a:cubicBezTo>
                      <a:pt x="196" y="371"/>
                      <a:pt x="193" y="367"/>
                      <a:pt x="191" y="363"/>
                    </a:cubicBezTo>
                    <a:cubicBezTo>
                      <a:pt x="191" y="324"/>
                      <a:pt x="191" y="324"/>
                      <a:pt x="191" y="324"/>
                    </a:cubicBezTo>
                    <a:cubicBezTo>
                      <a:pt x="193" y="330"/>
                      <a:pt x="196" y="335"/>
                      <a:pt x="199" y="340"/>
                    </a:cubicBezTo>
                    <a:cubicBezTo>
                      <a:pt x="199" y="375"/>
                      <a:pt x="199" y="375"/>
                      <a:pt x="199" y="375"/>
                    </a:cubicBezTo>
                    <a:close/>
                    <a:moveTo>
                      <a:pt x="191" y="47"/>
                    </a:moveTo>
                    <a:cubicBezTo>
                      <a:pt x="193" y="45"/>
                      <a:pt x="196" y="43"/>
                      <a:pt x="199" y="41"/>
                    </a:cubicBezTo>
                    <a:cubicBezTo>
                      <a:pt x="199" y="149"/>
                      <a:pt x="199" y="149"/>
                      <a:pt x="199" y="149"/>
                    </a:cubicBezTo>
                    <a:cubicBezTo>
                      <a:pt x="187" y="182"/>
                      <a:pt x="191" y="221"/>
                      <a:pt x="199" y="253"/>
                    </a:cubicBezTo>
                    <a:cubicBezTo>
                      <a:pt x="199" y="293"/>
                      <a:pt x="199" y="293"/>
                      <a:pt x="199" y="293"/>
                    </a:cubicBezTo>
                    <a:cubicBezTo>
                      <a:pt x="196" y="290"/>
                      <a:pt x="193" y="287"/>
                      <a:pt x="191" y="282"/>
                    </a:cubicBezTo>
                    <a:lnTo>
                      <a:pt x="191" y="47"/>
                    </a:lnTo>
                    <a:close/>
                    <a:moveTo>
                      <a:pt x="23" y="666"/>
                    </a:moveTo>
                    <a:cubicBezTo>
                      <a:pt x="11" y="645"/>
                      <a:pt x="3" y="623"/>
                      <a:pt x="2" y="603"/>
                    </a:cubicBezTo>
                    <a:cubicBezTo>
                      <a:pt x="0" y="509"/>
                      <a:pt x="105" y="501"/>
                      <a:pt x="180" y="469"/>
                    </a:cubicBezTo>
                    <a:cubicBezTo>
                      <a:pt x="184" y="468"/>
                      <a:pt x="187" y="466"/>
                      <a:pt x="191" y="464"/>
                    </a:cubicBezTo>
                    <a:cubicBezTo>
                      <a:pt x="191" y="485"/>
                      <a:pt x="191" y="485"/>
                      <a:pt x="191" y="485"/>
                    </a:cubicBezTo>
                    <a:cubicBezTo>
                      <a:pt x="190" y="485"/>
                      <a:pt x="190" y="485"/>
                      <a:pt x="189" y="485"/>
                    </a:cubicBezTo>
                    <a:cubicBezTo>
                      <a:pt x="188" y="485"/>
                      <a:pt x="186" y="487"/>
                      <a:pt x="186" y="489"/>
                    </a:cubicBezTo>
                    <a:cubicBezTo>
                      <a:pt x="186" y="489"/>
                      <a:pt x="186" y="489"/>
                      <a:pt x="186" y="489"/>
                    </a:cubicBezTo>
                    <a:cubicBezTo>
                      <a:pt x="187" y="490"/>
                      <a:pt x="187" y="490"/>
                      <a:pt x="187" y="490"/>
                    </a:cubicBezTo>
                    <a:cubicBezTo>
                      <a:pt x="187" y="490"/>
                      <a:pt x="187" y="490"/>
                      <a:pt x="187" y="490"/>
                    </a:cubicBezTo>
                    <a:cubicBezTo>
                      <a:pt x="187" y="491"/>
                      <a:pt x="187" y="491"/>
                      <a:pt x="187" y="491"/>
                    </a:cubicBezTo>
                    <a:cubicBezTo>
                      <a:pt x="187" y="491"/>
                      <a:pt x="187" y="491"/>
                      <a:pt x="187" y="491"/>
                    </a:cubicBezTo>
                    <a:cubicBezTo>
                      <a:pt x="187" y="492"/>
                      <a:pt x="187" y="492"/>
                      <a:pt x="187" y="492"/>
                    </a:cubicBezTo>
                    <a:cubicBezTo>
                      <a:pt x="187" y="492"/>
                      <a:pt x="187" y="492"/>
                      <a:pt x="187" y="492"/>
                    </a:cubicBezTo>
                    <a:cubicBezTo>
                      <a:pt x="187" y="493"/>
                      <a:pt x="187" y="493"/>
                      <a:pt x="187" y="493"/>
                    </a:cubicBezTo>
                    <a:cubicBezTo>
                      <a:pt x="187" y="493"/>
                      <a:pt x="187" y="493"/>
                      <a:pt x="187" y="493"/>
                    </a:cubicBezTo>
                    <a:cubicBezTo>
                      <a:pt x="187" y="494"/>
                      <a:pt x="187" y="494"/>
                      <a:pt x="187" y="494"/>
                    </a:cubicBezTo>
                    <a:cubicBezTo>
                      <a:pt x="187" y="494"/>
                      <a:pt x="187" y="494"/>
                      <a:pt x="187" y="494"/>
                    </a:cubicBezTo>
                    <a:cubicBezTo>
                      <a:pt x="187" y="495"/>
                      <a:pt x="187" y="495"/>
                      <a:pt x="187" y="495"/>
                    </a:cubicBezTo>
                    <a:cubicBezTo>
                      <a:pt x="187" y="495"/>
                      <a:pt x="187" y="495"/>
                      <a:pt x="187" y="495"/>
                    </a:cubicBezTo>
                    <a:cubicBezTo>
                      <a:pt x="187" y="496"/>
                      <a:pt x="187" y="496"/>
                      <a:pt x="187" y="496"/>
                    </a:cubicBezTo>
                    <a:cubicBezTo>
                      <a:pt x="187" y="496"/>
                      <a:pt x="187" y="496"/>
                      <a:pt x="187" y="496"/>
                    </a:cubicBezTo>
                    <a:cubicBezTo>
                      <a:pt x="188" y="497"/>
                      <a:pt x="188" y="497"/>
                      <a:pt x="188" y="497"/>
                    </a:cubicBezTo>
                    <a:cubicBezTo>
                      <a:pt x="188" y="497"/>
                      <a:pt x="188" y="497"/>
                      <a:pt x="188" y="497"/>
                    </a:cubicBezTo>
                    <a:cubicBezTo>
                      <a:pt x="188" y="499"/>
                      <a:pt x="189" y="500"/>
                      <a:pt x="191" y="500"/>
                    </a:cubicBezTo>
                    <a:cubicBezTo>
                      <a:pt x="191" y="666"/>
                      <a:pt x="191" y="666"/>
                      <a:pt x="191" y="666"/>
                    </a:cubicBezTo>
                    <a:cubicBezTo>
                      <a:pt x="23" y="666"/>
                      <a:pt x="23" y="666"/>
                      <a:pt x="23" y="666"/>
                    </a:cubicBezTo>
                    <a:close/>
                    <a:moveTo>
                      <a:pt x="191" y="363"/>
                    </a:moveTo>
                    <a:cubicBezTo>
                      <a:pt x="185" y="354"/>
                      <a:pt x="180" y="344"/>
                      <a:pt x="175" y="334"/>
                    </a:cubicBezTo>
                    <a:cubicBezTo>
                      <a:pt x="165" y="331"/>
                      <a:pt x="157" y="324"/>
                      <a:pt x="150" y="315"/>
                    </a:cubicBezTo>
                    <a:cubicBezTo>
                      <a:pt x="142" y="304"/>
                      <a:pt x="136" y="290"/>
                      <a:pt x="133" y="274"/>
                    </a:cubicBezTo>
                    <a:cubicBezTo>
                      <a:pt x="130" y="259"/>
                      <a:pt x="129" y="243"/>
                      <a:pt x="132" y="228"/>
                    </a:cubicBezTo>
                    <a:cubicBezTo>
                      <a:pt x="134" y="213"/>
                      <a:pt x="139" y="200"/>
                      <a:pt x="147" y="189"/>
                    </a:cubicBezTo>
                    <a:cubicBezTo>
                      <a:pt x="140" y="157"/>
                      <a:pt x="146" y="84"/>
                      <a:pt x="191" y="47"/>
                    </a:cubicBezTo>
                    <a:cubicBezTo>
                      <a:pt x="191" y="282"/>
                      <a:pt x="191" y="282"/>
                      <a:pt x="191" y="282"/>
                    </a:cubicBezTo>
                    <a:cubicBezTo>
                      <a:pt x="189" y="279"/>
                      <a:pt x="189" y="275"/>
                      <a:pt x="189" y="271"/>
                    </a:cubicBezTo>
                    <a:cubicBezTo>
                      <a:pt x="188" y="210"/>
                      <a:pt x="149" y="175"/>
                      <a:pt x="149" y="247"/>
                    </a:cubicBezTo>
                    <a:cubicBezTo>
                      <a:pt x="149" y="280"/>
                      <a:pt x="163" y="315"/>
                      <a:pt x="188" y="319"/>
                    </a:cubicBezTo>
                    <a:cubicBezTo>
                      <a:pt x="189" y="321"/>
                      <a:pt x="190" y="322"/>
                      <a:pt x="191" y="324"/>
                    </a:cubicBezTo>
                    <a:lnTo>
                      <a:pt x="191" y="363"/>
                    </a:lnTo>
                    <a:close/>
                  </a:path>
                </a:pathLst>
              </a:custGeom>
              <a:solidFill>
                <a:schemeClr val="accent1">
                  <a:lumMod val="40000"/>
                  <a:lumOff val="6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1" name="Freeform 6"/>
              <p:cNvSpPr>
                <a:spLocks noEditPoints="1"/>
              </p:cNvSpPr>
              <p:nvPr/>
            </p:nvSpPr>
            <p:spPr bwMode="auto">
              <a:xfrm>
                <a:off x="7572179" y="4682569"/>
                <a:ext cx="212725" cy="73025"/>
              </a:xfrm>
              <a:custGeom>
                <a:avLst/>
                <a:gdLst>
                  <a:gd name="T0" fmla="*/ 201 w 257"/>
                  <a:gd name="T1" fmla="*/ 0 h 88"/>
                  <a:gd name="T2" fmla="*/ 251 w 257"/>
                  <a:gd name="T3" fmla="*/ 7 h 88"/>
                  <a:gd name="T4" fmla="*/ 257 w 257"/>
                  <a:gd name="T5" fmla="*/ 16 h 88"/>
                  <a:gd name="T6" fmla="*/ 254 w 257"/>
                  <a:gd name="T7" fmla="*/ 40 h 88"/>
                  <a:gd name="T8" fmla="*/ 253 w 257"/>
                  <a:gd name="T9" fmla="*/ 40 h 88"/>
                  <a:gd name="T10" fmla="*/ 245 w 257"/>
                  <a:gd name="T11" fmla="*/ 51 h 88"/>
                  <a:gd name="T12" fmla="*/ 194 w 257"/>
                  <a:gd name="T13" fmla="*/ 88 h 88"/>
                  <a:gd name="T14" fmla="*/ 194 w 257"/>
                  <a:gd name="T15" fmla="*/ 71 h 88"/>
                  <a:gd name="T16" fmla="*/ 227 w 257"/>
                  <a:gd name="T17" fmla="*/ 52 h 88"/>
                  <a:gd name="T18" fmla="*/ 227 w 257"/>
                  <a:gd name="T19" fmla="*/ 25 h 88"/>
                  <a:gd name="T20" fmla="*/ 194 w 257"/>
                  <a:gd name="T21" fmla="*/ 17 h 88"/>
                  <a:gd name="T22" fmla="*/ 64 w 257"/>
                  <a:gd name="T23" fmla="*/ 0 h 88"/>
                  <a:gd name="T24" fmla="*/ 112 w 257"/>
                  <a:gd name="T25" fmla="*/ 8 h 88"/>
                  <a:gd name="T26" fmla="*/ 146 w 257"/>
                  <a:gd name="T27" fmla="*/ 8 h 88"/>
                  <a:gd name="T28" fmla="*/ 194 w 257"/>
                  <a:gd name="T29" fmla="*/ 0 h 88"/>
                  <a:gd name="T30" fmla="*/ 190 w 257"/>
                  <a:gd name="T31" fmla="*/ 17 h 88"/>
                  <a:gd name="T32" fmla="*/ 158 w 257"/>
                  <a:gd name="T33" fmla="*/ 34 h 88"/>
                  <a:gd name="T34" fmla="*/ 165 w 257"/>
                  <a:gd name="T35" fmla="*/ 58 h 88"/>
                  <a:gd name="T36" fmla="*/ 194 w 257"/>
                  <a:gd name="T37" fmla="*/ 71 h 88"/>
                  <a:gd name="T38" fmla="*/ 193 w 257"/>
                  <a:gd name="T39" fmla="*/ 88 h 88"/>
                  <a:gd name="T40" fmla="*/ 142 w 257"/>
                  <a:gd name="T41" fmla="*/ 56 h 88"/>
                  <a:gd name="T42" fmla="*/ 129 w 257"/>
                  <a:gd name="T43" fmla="*/ 38 h 88"/>
                  <a:gd name="T44" fmla="*/ 116 w 257"/>
                  <a:gd name="T45" fmla="*/ 56 h 88"/>
                  <a:gd name="T46" fmla="*/ 64 w 257"/>
                  <a:gd name="T47" fmla="*/ 88 h 88"/>
                  <a:gd name="T48" fmla="*/ 64 w 257"/>
                  <a:gd name="T49" fmla="*/ 71 h 88"/>
                  <a:gd name="T50" fmla="*/ 93 w 257"/>
                  <a:gd name="T51" fmla="*/ 58 h 88"/>
                  <a:gd name="T52" fmla="*/ 100 w 257"/>
                  <a:gd name="T53" fmla="*/ 34 h 88"/>
                  <a:gd name="T54" fmla="*/ 68 w 257"/>
                  <a:gd name="T55" fmla="*/ 17 h 88"/>
                  <a:gd name="T56" fmla="*/ 64 w 257"/>
                  <a:gd name="T57" fmla="*/ 0 h 88"/>
                  <a:gd name="T58" fmla="*/ 64 w 257"/>
                  <a:gd name="T59" fmla="*/ 0 h 88"/>
                  <a:gd name="T60" fmla="*/ 43 w 257"/>
                  <a:gd name="T61" fmla="*/ 18 h 88"/>
                  <a:gd name="T62" fmla="*/ 27 w 257"/>
                  <a:gd name="T63" fmla="*/ 37 h 88"/>
                  <a:gd name="T64" fmla="*/ 42 w 257"/>
                  <a:gd name="T65" fmla="*/ 65 h 88"/>
                  <a:gd name="T66" fmla="*/ 64 w 257"/>
                  <a:gd name="T67" fmla="*/ 71 h 88"/>
                  <a:gd name="T68" fmla="*/ 26 w 257"/>
                  <a:gd name="T69" fmla="*/ 75 h 88"/>
                  <a:gd name="T70" fmla="*/ 5 w 257"/>
                  <a:gd name="T71" fmla="*/ 40 h 88"/>
                  <a:gd name="T72" fmla="*/ 4 w 257"/>
                  <a:gd name="T73" fmla="*/ 40 h 88"/>
                  <a:gd name="T74" fmla="*/ 1 w 257"/>
                  <a:gd name="T75" fmla="*/ 24 h 88"/>
                  <a:gd name="T76" fmla="*/ 2 w 257"/>
                  <a:gd name="T77" fmla="*/ 10 h 88"/>
                  <a:gd name="T78" fmla="*/ 21 w 257"/>
                  <a:gd name="T79" fmla="*/ 5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57" h="88">
                    <a:moveTo>
                      <a:pt x="194" y="0"/>
                    </a:moveTo>
                    <a:cubicBezTo>
                      <a:pt x="197" y="0"/>
                      <a:pt x="199" y="0"/>
                      <a:pt x="201" y="0"/>
                    </a:cubicBezTo>
                    <a:cubicBezTo>
                      <a:pt x="212" y="0"/>
                      <a:pt x="227" y="3"/>
                      <a:pt x="237" y="5"/>
                    </a:cubicBezTo>
                    <a:cubicBezTo>
                      <a:pt x="244" y="6"/>
                      <a:pt x="250" y="8"/>
                      <a:pt x="251" y="7"/>
                    </a:cubicBezTo>
                    <a:cubicBezTo>
                      <a:pt x="253" y="7"/>
                      <a:pt x="254" y="8"/>
                      <a:pt x="255" y="10"/>
                    </a:cubicBezTo>
                    <a:cubicBezTo>
                      <a:pt x="256" y="12"/>
                      <a:pt x="257" y="14"/>
                      <a:pt x="257" y="16"/>
                    </a:cubicBezTo>
                    <a:cubicBezTo>
                      <a:pt x="257" y="19"/>
                      <a:pt x="257" y="21"/>
                      <a:pt x="257" y="24"/>
                    </a:cubicBezTo>
                    <a:cubicBezTo>
                      <a:pt x="257" y="31"/>
                      <a:pt x="256" y="39"/>
                      <a:pt x="254" y="40"/>
                    </a:cubicBezTo>
                    <a:cubicBezTo>
                      <a:pt x="254" y="40"/>
                      <a:pt x="254" y="40"/>
                      <a:pt x="254" y="40"/>
                    </a:cubicBezTo>
                    <a:cubicBezTo>
                      <a:pt x="254" y="40"/>
                      <a:pt x="253" y="40"/>
                      <a:pt x="253" y="40"/>
                    </a:cubicBezTo>
                    <a:cubicBezTo>
                      <a:pt x="253" y="40"/>
                      <a:pt x="253" y="40"/>
                      <a:pt x="253" y="40"/>
                    </a:cubicBezTo>
                    <a:cubicBezTo>
                      <a:pt x="251" y="40"/>
                      <a:pt x="248" y="41"/>
                      <a:pt x="245" y="51"/>
                    </a:cubicBezTo>
                    <a:cubicBezTo>
                      <a:pt x="242" y="59"/>
                      <a:pt x="239" y="68"/>
                      <a:pt x="231" y="75"/>
                    </a:cubicBezTo>
                    <a:cubicBezTo>
                      <a:pt x="224" y="83"/>
                      <a:pt x="213" y="88"/>
                      <a:pt x="194" y="88"/>
                    </a:cubicBezTo>
                    <a:cubicBezTo>
                      <a:pt x="194" y="71"/>
                      <a:pt x="194" y="71"/>
                      <a:pt x="194" y="71"/>
                    </a:cubicBezTo>
                    <a:cubicBezTo>
                      <a:pt x="194" y="71"/>
                      <a:pt x="194" y="71"/>
                      <a:pt x="194" y="71"/>
                    </a:cubicBezTo>
                    <a:cubicBezTo>
                      <a:pt x="203" y="71"/>
                      <a:pt x="210" y="69"/>
                      <a:pt x="216" y="65"/>
                    </a:cubicBezTo>
                    <a:cubicBezTo>
                      <a:pt x="221" y="62"/>
                      <a:pt x="225" y="57"/>
                      <a:pt x="227" y="52"/>
                    </a:cubicBezTo>
                    <a:cubicBezTo>
                      <a:pt x="229" y="47"/>
                      <a:pt x="231" y="42"/>
                      <a:pt x="230" y="37"/>
                    </a:cubicBezTo>
                    <a:cubicBezTo>
                      <a:pt x="230" y="33"/>
                      <a:pt x="229" y="28"/>
                      <a:pt x="227" y="25"/>
                    </a:cubicBezTo>
                    <a:cubicBezTo>
                      <a:pt x="226" y="22"/>
                      <a:pt x="221" y="20"/>
                      <a:pt x="215" y="18"/>
                    </a:cubicBezTo>
                    <a:cubicBezTo>
                      <a:pt x="209" y="17"/>
                      <a:pt x="202" y="17"/>
                      <a:pt x="194" y="17"/>
                    </a:cubicBezTo>
                    <a:lnTo>
                      <a:pt x="194" y="0"/>
                    </a:lnTo>
                    <a:close/>
                    <a:moveTo>
                      <a:pt x="64" y="0"/>
                    </a:moveTo>
                    <a:cubicBezTo>
                      <a:pt x="71" y="0"/>
                      <a:pt x="80" y="1"/>
                      <a:pt x="89" y="3"/>
                    </a:cubicBezTo>
                    <a:cubicBezTo>
                      <a:pt x="98" y="4"/>
                      <a:pt x="107" y="6"/>
                      <a:pt x="112" y="8"/>
                    </a:cubicBezTo>
                    <a:cubicBezTo>
                      <a:pt x="117" y="11"/>
                      <a:pt x="123" y="12"/>
                      <a:pt x="129" y="12"/>
                    </a:cubicBezTo>
                    <a:cubicBezTo>
                      <a:pt x="135" y="12"/>
                      <a:pt x="141" y="11"/>
                      <a:pt x="146" y="8"/>
                    </a:cubicBezTo>
                    <a:cubicBezTo>
                      <a:pt x="151" y="6"/>
                      <a:pt x="160" y="4"/>
                      <a:pt x="169" y="3"/>
                    </a:cubicBezTo>
                    <a:cubicBezTo>
                      <a:pt x="178" y="1"/>
                      <a:pt x="187" y="0"/>
                      <a:pt x="194" y="0"/>
                    </a:cubicBezTo>
                    <a:cubicBezTo>
                      <a:pt x="194" y="17"/>
                      <a:pt x="194" y="17"/>
                      <a:pt x="194" y="17"/>
                    </a:cubicBezTo>
                    <a:cubicBezTo>
                      <a:pt x="193" y="17"/>
                      <a:pt x="191" y="17"/>
                      <a:pt x="190" y="17"/>
                    </a:cubicBezTo>
                    <a:cubicBezTo>
                      <a:pt x="181" y="19"/>
                      <a:pt x="173" y="20"/>
                      <a:pt x="167" y="23"/>
                    </a:cubicBezTo>
                    <a:cubicBezTo>
                      <a:pt x="162" y="26"/>
                      <a:pt x="158" y="29"/>
                      <a:pt x="158" y="34"/>
                    </a:cubicBezTo>
                    <a:cubicBezTo>
                      <a:pt x="158" y="35"/>
                      <a:pt x="158" y="36"/>
                      <a:pt x="158" y="37"/>
                    </a:cubicBezTo>
                    <a:cubicBezTo>
                      <a:pt x="158" y="43"/>
                      <a:pt x="160" y="51"/>
                      <a:pt x="165" y="58"/>
                    </a:cubicBezTo>
                    <a:cubicBezTo>
                      <a:pt x="169" y="65"/>
                      <a:pt x="177" y="70"/>
                      <a:pt x="189" y="71"/>
                    </a:cubicBezTo>
                    <a:cubicBezTo>
                      <a:pt x="190" y="71"/>
                      <a:pt x="192" y="71"/>
                      <a:pt x="194" y="71"/>
                    </a:cubicBezTo>
                    <a:cubicBezTo>
                      <a:pt x="194" y="88"/>
                      <a:pt x="194" y="88"/>
                      <a:pt x="194" y="88"/>
                    </a:cubicBezTo>
                    <a:cubicBezTo>
                      <a:pt x="193" y="88"/>
                      <a:pt x="193" y="88"/>
                      <a:pt x="193" y="88"/>
                    </a:cubicBezTo>
                    <a:cubicBezTo>
                      <a:pt x="160" y="88"/>
                      <a:pt x="149" y="69"/>
                      <a:pt x="144" y="59"/>
                    </a:cubicBezTo>
                    <a:cubicBezTo>
                      <a:pt x="143" y="58"/>
                      <a:pt x="142" y="57"/>
                      <a:pt x="142" y="56"/>
                    </a:cubicBezTo>
                    <a:cubicBezTo>
                      <a:pt x="140" y="53"/>
                      <a:pt x="139" y="50"/>
                      <a:pt x="138" y="48"/>
                    </a:cubicBezTo>
                    <a:cubicBezTo>
                      <a:pt x="136" y="43"/>
                      <a:pt x="134" y="38"/>
                      <a:pt x="129" y="38"/>
                    </a:cubicBezTo>
                    <a:cubicBezTo>
                      <a:pt x="124" y="38"/>
                      <a:pt x="122" y="43"/>
                      <a:pt x="120" y="48"/>
                    </a:cubicBezTo>
                    <a:cubicBezTo>
                      <a:pt x="119" y="50"/>
                      <a:pt x="118" y="53"/>
                      <a:pt x="116" y="56"/>
                    </a:cubicBezTo>
                    <a:cubicBezTo>
                      <a:pt x="116" y="57"/>
                      <a:pt x="115" y="58"/>
                      <a:pt x="114" y="59"/>
                    </a:cubicBezTo>
                    <a:cubicBezTo>
                      <a:pt x="108" y="69"/>
                      <a:pt x="98" y="88"/>
                      <a:pt x="64" y="88"/>
                    </a:cubicBezTo>
                    <a:cubicBezTo>
                      <a:pt x="64" y="88"/>
                      <a:pt x="64" y="88"/>
                      <a:pt x="64" y="88"/>
                    </a:cubicBezTo>
                    <a:cubicBezTo>
                      <a:pt x="64" y="71"/>
                      <a:pt x="64" y="71"/>
                      <a:pt x="64" y="71"/>
                    </a:cubicBezTo>
                    <a:cubicBezTo>
                      <a:pt x="66" y="71"/>
                      <a:pt x="68" y="71"/>
                      <a:pt x="69" y="71"/>
                    </a:cubicBezTo>
                    <a:cubicBezTo>
                      <a:pt x="81" y="70"/>
                      <a:pt x="89" y="65"/>
                      <a:pt x="93" y="58"/>
                    </a:cubicBezTo>
                    <a:cubicBezTo>
                      <a:pt x="98" y="51"/>
                      <a:pt x="100" y="43"/>
                      <a:pt x="100" y="37"/>
                    </a:cubicBezTo>
                    <a:cubicBezTo>
                      <a:pt x="100" y="36"/>
                      <a:pt x="100" y="35"/>
                      <a:pt x="100" y="34"/>
                    </a:cubicBezTo>
                    <a:cubicBezTo>
                      <a:pt x="100" y="29"/>
                      <a:pt x="96" y="26"/>
                      <a:pt x="91" y="23"/>
                    </a:cubicBezTo>
                    <a:cubicBezTo>
                      <a:pt x="85" y="20"/>
                      <a:pt x="77" y="19"/>
                      <a:pt x="68" y="17"/>
                    </a:cubicBezTo>
                    <a:cubicBezTo>
                      <a:pt x="67" y="17"/>
                      <a:pt x="65" y="17"/>
                      <a:pt x="64" y="17"/>
                    </a:cubicBezTo>
                    <a:lnTo>
                      <a:pt x="64" y="0"/>
                    </a:lnTo>
                    <a:close/>
                    <a:moveTo>
                      <a:pt x="57" y="0"/>
                    </a:moveTo>
                    <a:cubicBezTo>
                      <a:pt x="59" y="0"/>
                      <a:pt x="61" y="0"/>
                      <a:pt x="64" y="0"/>
                    </a:cubicBezTo>
                    <a:cubicBezTo>
                      <a:pt x="64" y="17"/>
                      <a:pt x="64" y="17"/>
                      <a:pt x="64" y="17"/>
                    </a:cubicBezTo>
                    <a:cubicBezTo>
                      <a:pt x="56" y="17"/>
                      <a:pt x="49" y="17"/>
                      <a:pt x="43" y="18"/>
                    </a:cubicBezTo>
                    <a:cubicBezTo>
                      <a:pt x="37" y="20"/>
                      <a:pt x="32" y="22"/>
                      <a:pt x="31" y="25"/>
                    </a:cubicBezTo>
                    <a:cubicBezTo>
                      <a:pt x="29" y="28"/>
                      <a:pt x="28" y="33"/>
                      <a:pt x="27" y="37"/>
                    </a:cubicBezTo>
                    <a:cubicBezTo>
                      <a:pt x="27" y="42"/>
                      <a:pt x="28" y="47"/>
                      <a:pt x="31" y="52"/>
                    </a:cubicBezTo>
                    <a:cubicBezTo>
                      <a:pt x="33" y="57"/>
                      <a:pt x="37" y="62"/>
                      <a:pt x="42" y="65"/>
                    </a:cubicBezTo>
                    <a:cubicBezTo>
                      <a:pt x="48" y="69"/>
                      <a:pt x="55" y="71"/>
                      <a:pt x="64" y="71"/>
                    </a:cubicBezTo>
                    <a:cubicBezTo>
                      <a:pt x="64" y="71"/>
                      <a:pt x="64" y="71"/>
                      <a:pt x="64" y="71"/>
                    </a:cubicBezTo>
                    <a:cubicBezTo>
                      <a:pt x="64" y="88"/>
                      <a:pt x="64" y="88"/>
                      <a:pt x="64" y="88"/>
                    </a:cubicBezTo>
                    <a:cubicBezTo>
                      <a:pt x="45" y="88"/>
                      <a:pt x="34" y="83"/>
                      <a:pt x="26" y="75"/>
                    </a:cubicBezTo>
                    <a:cubicBezTo>
                      <a:pt x="19" y="68"/>
                      <a:pt x="16" y="59"/>
                      <a:pt x="13" y="51"/>
                    </a:cubicBezTo>
                    <a:cubicBezTo>
                      <a:pt x="10" y="41"/>
                      <a:pt x="7" y="40"/>
                      <a:pt x="5" y="40"/>
                    </a:cubicBezTo>
                    <a:cubicBezTo>
                      <a:pt x="5" y="40"/>
                      <a:pt x="5" y="40"/>
                      <a:pt x="5" y="40"/>
                    </a:cubicBezTo>
                    <a:cubicBezTo>
                      <a:pt x="5" y="40"/>
                      <a:pt x="4" y="40"/>
                      <a:pt x="4" y="40"/>
                    </a:cubicBezTo>
                    <a:cubicBezTo>
                      <a:pt x="4" y="40"/>
                      <a:pt x="4" y="40"/>
                      <a:pt x="4" y="40"/>
                    </a:cubicBezTo>
                    <a:cubicBezTo>
                      <a:pt x="2" y="39"/>
                      <a:pt x="0" y="31"/>
                      <a:pt x="1" y="24"/>
                    </a:cubicBezTo>
                    <a:cubicBezTo>
                      <a:pt x="1" y="21"/>
                      <a:pt x="1" y="19"/>
                      <a:pt x="1" y="16"/>
                    </a:cubicBezTo>
                    <a:cubicBezTo>
                      <a:pt x="1" y="14"/>
                      <a:pt x="2" y="12"/>
                      <a:pt x="2" y="10"/>
                    </a:cubicBezTo>
                    <a:cubicBezTo>
                      <a:pt x="3" y="8"/>
                      <a:pt x="5" y="7"/>
                      <a:pt x="7" y="7"/>
                    </a:cubicBezTo>
                    <a:cubicBezTo>
                      <a:pt x="8" y="8"/>
                      <a:pt x="14" y="6"/>
                      <a:pt x="21" y="5"/>
                    </a:cubicBezTo>
                    <a:cubicBezTo>
                      <a:pt x="31" y="3"/>
                      <a:pt x="46" y="0"/>
                      <a:pt x="57" y="0"/>
                    </a:cubicBezTo>
                    <a:close/>
                  </a:path>
                </a:pathLst>
              </a:custGeom>
              <a:solidFill>
                <a:schemeClr val="accent1">
                  <a:lumMod val="40000"/>
                  <a:lumOff val="6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nvGrpSpPr>
            <p:cNvPr id="30" name="Group 29"/>
            <p:cNvGrpSpPr/>
            <p:nvPr/>
          </p:nvGrpSpPr>
          <p:grpSpPr>
            <a:xfrm>
              <a:off x="5201369" y="3352157"/>
              <a:ext cx="1960628" cy="2250248"/>
              <a:chOff x="5580184" y="3352157"/>
              <a:chExt cx="1960628" cy="2250248"/>
            </a:xfrm>
          </p:grpSpPr>
          <p:sp>
            <p:nvSpPr>
              <p:cNvPr id="12" name="Freeform 28"/>
              <p:cNvSpPr>
                <a:spLocks/>
              </p:cNvSpPr>
              <p:nvPr/>
            </p:nvSpPr>
            <p:spPr bwMode="auto">
              <a:xfrm>
                <a:off x="5580184" y="3352157"/>
                <a:ext cx="1960628" cy="2250248"/>
              </a:xfrm>
              <a:custGeom>
                <a:avLst/>
                <a:gdLst>
                  <a:gd name="T0" fmla="*/ 282 w 1017"/>
                  <a:gd name="T1" fmla="*/ 696 h 1168"/>
                  <a:gd name="T2" fmla="*/ 509 w 1017"/>
                  <a:gd name="T3" fmla="*/ 0 h 1168"/>
                  <a:gd name="T4" fmla="*/ 758 w 1017"/>
                  <a:gd name="T5" fmla="*/ 663 h 1168"/>
                  <a:gd name="T6" fmla="*/ 770 w 1017"/>
                  <a:gd name="T7" fmla="*/ 655 h 1168"/>
                  <a:gd name="T8" fmla="*/ 811 w 1017"/>
                  <a:gd name="T9" fmla="*/ 873 h 1168"/>
                  <a:gd name="T10" fmla="*/ 817 w 1017"/>
                  <a:gd name="T11" fmla="*/ 883 h 1168"/>
                  <a:gd name="T12" fmla="*/ 1014 w 1017"/>
                  <a:gd name="T13" fmla="*/ 1067 h 1168"/>
                  <a:gd name="T14" fmla="*/ 980 w 1017"/>
                  <a:gd name="T15" fmla="*/ 1168 h 1168"/>
                  <a:gd name="T16" fmla="*/ 38 w 1017"/>
                  <a:gd name="T17" fmla="*/ 1168 h 1168"/>
                  <a:gd name="T18" fmla="*/ 4 w 1017"/>
                  <a:gd name="T19" fmla="*/ 1067 h 1168"/>
                  <a:gd name="T20" fmla="*/ 290 w 1017"/>
                  <a:gd name="T21" fmla="*/ 852 h 1168"/>
                  <a:gd name="T22" fmla="*/ 365 w 1017"/>
                  <a:gd name="T23" fmla="*/ 761 h 1168"/>
                  <a:gd name="T24" fmla="*/ 282 w 1017"/>
                  <a:gd name="T25" fmla="*/ 696 h 1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17" h="1168">
                    <a:moveTo>
                      <a:pt x="282" y="696"/>
                    </a:moveTo>
                    <a:cubicBezTo>
                      <a:pt x="51" y="479"/>
                      <a:pt x="247" y="0"/>
                      <a:pt x="509" y="0"/>
                    </a:cubicBezTo>
                    <a:cubicBezTo>
                      <a:pt x="757" y="0"/>
                      <a:pt x="942" y="435"/>
                      <a:pt x="758" y="663"/>
                    </a:cubicBezTo>
                    <a:cubicBezTo>
                      <a:pt x="765" y="659"/>
                      <a:pt x="770" y="656"/>
                      <a:pt x="770" y="655"/>
                    </a:cubicBezTo>
                    <a:cubicBezTo>
                      <a:pt x="666" y="773"/>
                      <a:pt x="766" y="806"/>
                      <a:pt x="811" y="873"/>
                    </a:cubicBezTo>
                    <a:cubicBezTo>
                      <a:pt x="813" y="877"/>
                      <a:pt x="815" y="880"/>
                      <a:pt x="817" y="883"/>
                    </a:cubicBezTo>
                    <a:cubicBezTo>
                      <a:pt x="918" y="916"/>
                      <a:pt x="1017" y="951"/>
                      <a:pt x="1014" y="1067"/>
                    </a:cubicBezTo>
                    <a:cubicBezTo>
                      <a:pt x="1013" y="1099"/>
                      <a:pt x="1000" y="1134"/>
                      <a:pt x="980" y="1168"/>
                    </a:cubicBezTo>
                    <a:cubicBezTo>
                      <a:pt x="38" y="1168"/>
                      <a:pt x="38" y="1168"/>
                      <a:pt x="38" y="1168"/>
                    </a:cubicBezTo>
                    <a:cubicBezTo>
                      <a:pt x="18" y="1134"/>
                      <a:pt x="5" y="1099"/>
                      <a:pt x="4" y="1067"/>
                    </a:cubicBezTo>
                    <a:cubicBezTo>
                      <a:pt x="0" y="916"/>
                      <a:pt x="170" y="902"/>
                      <a:pt x="290" y="852"/>
                    </a:cubicBezTo>
                    <a:cubicBezTo>
                      <a:pt x="338" y="832"/>
                      <a:pt x="358" y="800"/>
                      <a:pt x="365" y="761"/>
                    </a:cubicBezTo>
                    <a:cubicBezTo>
                      <a:pt x="338" y="744"/>
                      <a:pt x="311" y="722"/>
                      <a:pt x="282" y="696"/>
                    </a:cubicBezTo>
                    <a:close/>
                  </a:path>
                </a:pathLst>
              </a:custGeom>
              <a:solidFill>
                <a:schemeClr val="accent1"/>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3" name="Freeform 29"/>
              <p:cNvSpPr>
                <a:spLocks noEditPoints="1"/>
              </p:cNvSpPr>
              <p:nvPr/>
            </p:nvSpPr>
            <p:spPr bwMode="auto">
              <a:xfrm>
                <a:off x="5724994" y="3464425"/>
                <a:ext cx="1680771" cy="2137980"/>
              </a:xfrm>
              <a:custGeom>
                <a:avLst/>
                <a:gdLst>
                  <a:gd name="T0" fmla="*/ 674 w 872"/>
                  <a:gd name="T1" fmla="*/ 351 h 1110"/>
                  <a:gd name="T2" fmla="*/ 639 w 872"/>
                  <a:gd name="T3" fmla="*/ 552 h 1110"/>
                  <a:gd name="T4" fmla="*/ 434 w 872"/>
                  <a:gd name="T5" fmla="*/ 711 h 1110"/>
                  <a:gd name="T6" fmla="*/ 434 w 872"/>
                  <a:gd name="T7" fmla="*/ 371 h 1110"/>
                  <a:gd name="T8" fmla="*/ 632 w 872"/>
                  <a:gd name="T9" fmla="*/ 362 h 1110"/>
                  <a:gd name="T10" fmla="*/ 631 w 872"/>
                  <a:gd name="T11" fmla="*/ 375 h 1110"/>
                  <a:gd name="T12" fmla="*/ 645 w 872"/>
                  <a:gd name="T13" fmla="*/ 389 h 1110"/>
                  <a:gd name="T14" fmla="*/ 674 w 872"/>
                  <a:gd name="T15" fmla="*/ 351 h 1110"/>
                  <a:gd name="T16" fmla="*/ 434 w 872"/>
                  <a:gd name="T17" fmla="*/ 1109 h 1110"/>
                  <a:gd name="T18" fmla="*/ 434 w 872"/>
                  <a:gd name="T19" fmla="*/ 1107 h 1110"/>
                  <a:gd name="T20" fmla="*/ 872 w 872"/>
                  <a:gd name="T21" fmla="*/ 1107 h 1110"/>
                  <a:gd name="T22" fmla="*/ 871 w 872"/>
                  <a:gd name="T23" fmla="*/ 1110 h 1110"/>
                  <a:gd name="T24" fmla="*/ 434 w 872"/>
                  <a:gd name="T25" fmla="*/ 1109 h 1110"/>
                  <a:gd name="T26" fmla="*/ 434 w 872"/>
                  <a:gd name="T27" fmla="*/ 1026 h 1110"/>
                  <a:gd name="T28" fmla="*/ 434 w 872"/>
                  <a:gd name="T29" fmla="*/ 744 h 1110"/>
                  <a:gd name="T30" fmla="*/ 542 w 872"/>
                  <a:gd name="T31" fmla="*/ 715 h 1110"/>
                  <a:gd name="T32" fmla="*/ 714 w 872"/>
                  <a:gd name="T33" fmla="*/ 967 h 1110"/>
                  <a:gd name="T34" fmla="*/ 756 w 872"/>
                  <a:gd name="T35" fmla="*/ 869 h 1110"/>
                  <a:gd name="T36" fmla="*/ 862 w 872"/>
                  <a:gd name="T37" fmla="*/ 919 h 1110"/>
                  <a:gd name="T38" fmla="*/ 868 w 872"/>
                  <a:gd name="T39" fmla="*/ 925 h 1110"/>
                  <a:gd name="T40" fmla="*/ 434 w 872"/>
                  <a:gd name="T41" fmla="*/ 1026 h 1110"/>
                  <a:gd name="T42" fmla="*/ 434 w 872"/>
                  <a:gd name="T43" fmla="*/ 65 h 1110"/>
                  <a:gd name="T44" fmla="*/ 434 w 872"/>
                  <a:gd name="T45" fmla="*/ 0 h 1110"/>
                  <a:gd name="T46" fmla="*/ 696 w 872"/>
                  <a:gd name="T47" fmla="*/ 311 h 1110"/>
                  <a:gd name="T48" fmla="*/ 617 w 872"/>
                  <a:gd name="T49" fmla="*/ 140 h 1110"/>
                  <a:gd name="T50" fmla="*/ 434 w 872"/>
                  <a:gd name="T51" fmla="*/ 65 h 1110"/>
                  <a:gd name="T52" fmla="*/ 434 w 872"/>
                  <a:gd name="T53" fmla="*/ 711 h 1110"/>
                  <a:gd name="T54" fmla="*/ 229 w 872"/>
                  <a:gd name="T55" fmla="*/ 552 h 1110"/>
                  <a:gd name="T56" fmla="*/ 194 w 872"/>
                  <a:gd name="T57" fmla="*/ 351 h 1110"/>
                  <a:gd name="T58" fmla="*/ 223 w 872"/>
                  <a:gd name="T59" fmla="*/ 389 h 1110"/>
                  <a:gd name="T60" fmla="*/ 238 w 872"/>
                  <a:gd name="T61" fmla="*/ 375 h 1110"/>
                  <a:gd name="T62" fmla="*/ 261 w 872"/>
                  <a:gd name="T63" fmla="*/ 250 h 1110"/>
                  <a:gd name="T64" fmla="*/ 404 w 872"/>
                  <a:gd name="T65" fmla="*/ 361 h 1110"/>
                  <a:gd name="T66" fmla="*/ 434 w 872"/>
                  <a:gd name="T67" fmla="*/ 371 h 1110"/>
                  <a:gd name="T68" fmla="*/ 434 w 872"/>
                  <a:gd name="T69" fmla="*/ 711 h 1110"/>
                  <a:gd name="T70" fmla="*/ 434 w 872"/>
                  <a:gd name="T71" fmla="*/ 0 h 1110"/>
                  <a:gd name="T72" fmla="*/ 172 w 872"/>
                  <a:gd name="T73" fmla="*/ 311 h 1110"/>
                  <a:gd name="T74" fmla="*/ 251 w 872"/>
                  <a:gd name="T75" fmla="*/ 140 h 1110"/>
                  <a:gd name="T76" fmla="*/ 434 w 872"/>
                  <a:gd name="T77" fmla="*/ 65 h 1110"/>
                  <a:gd name="T78" fmla="*/ 434 w 872"/>
                  <a:gd name="T79" fmla="*/ 0 h 1110"/>
                  <a:gd name="T80" fmla="*/ 434 w 872"/>
                  <a:gd name="T81" fmla="*/ 744 h 1110"/>
                  <a:gd name="T82" fmla="*/ 434 w 872"/>
                  <a:gd name="T83" fmla="*/ 1026 h 1110"/>
                  <a:gd name="T84" fmla="*/ 0 w 872"/>
                  <a:gd name="T85" fmla="*/ 930 h 1110"/>
                  <a:gd name="T86" fmla="*/ 7 w 872"/>
                  <a:gd name="T87" fmla="*/ 923 h 1110"/>
                  <a:gd name="T88" fmla="*/ 241 w 872"/>
                  <a:gd name="T89" fmla="*/ 823 h 1110"/>
                  <a:gd name="T90" fmla="*/ 323 w 872"/>
                  <a:gd name="T91" fmla="*/ 714 h 1110"/>
                  <a:gd name="T92" fmla="*/ 434 w 872"/>
                  <a:gd name="T93" fmla="*/ 744 h 1110"/>
                  <a:gd name="T94" fmla="*/ 434 w 872"/>
                  <a:gd name="T95" fmla="*/ 1107 h 1110"/>
                  <a:gd name="T96" fmla="*/ 434 w 872"/>
                  <a:gd name="T97" fmla="*/ 1109 h 1110"/>
                  <a:gd name="T98" fmla="*/ 1 w 872"/>
                  <a:gd name="T99" fmla="*/ 1109 h 1110"/>
                  <a:gd name="T100" fmla="*/ 0 w 872"/>
                  <a:gd name="T101" fmla="*/ 1107 h 1110"/>
                  <a:gd name="T102" fmla="*/ 434 w 872"/>
                  <a:gd name="T103" fmla="*/ 1107 h 1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72" h="1110">
                    <a:moveTo>
                      <a:pt x="674" y="351"/>
                    </a:moveTo>
                    <a:cubicBezTo>
                      <a:pt x="725" y="400"/>
                      <a:pt x="705" y="541"/>
                      <a:pt x="639" y="552"/>
                    </a:cubicBezTo>
                    <a:cubicBezTo>
                      <a:pt x="601" y="643"/>
                      <a:pt x="531" y="711"/>
                      <a:pt x="434" y="711"/>
                    </a:cubicBezTo>
                    <a:cubicBezTo>
                      <a:pt x="434" y="371"/>
                      <a:pt x="434" y="371"/>
                      <a:pt x="434" y="371"/>
                    </a:cubicBezTo>
                    <a:cubicBezTo>
                      <a:pt x="511" y="393"/>
                      <a:pt x="586" y="389"/>
                      <a:pt x="632" y="362"/>
                    </a:cubicBezTo>
                    <a:cubicBezTo>
                      <a:pt x="632" y="366"/>
                      <a:pt x="632" y="370"/>
                      <a:pt x="631" y="375"/>
                    </a:cubicBezTo>
                    <a:cubicBezTo>
                      <a:pt x="629" y="442"/>
                      <a:pt x="634" y="424"/>
                      <a:pt x="645" y="389"/>
                    </a:cubicBezTo>
                    <a:cubicBezTo>
                      <a:pt x="651" y="370"/>
                      <a:pt x="660" y="352"/>
                      <a:pt x="674" y="351"/>
                    </a:cubicBezTo>
                    <a:close/>
                    <a:moveTo>
                      <a:pt x="434" y="1109"/>
                    </a:moveTo>
                    <a:cubicBezTo>
                      <a:pt x="434" y="1107"/>
                      <a:pt x="434" y="1107"/>
                      <a:pt x="434" y="1107"/>
                    </a:cubicBezTo>
                    <a:cubicBezTo>
                      <a:pt x="872" y="1107"/>
                      <a:pt x="872" y="1107"/>
                      <a:pt x="872" y="1107"/>
                    </a:cubicBezTo>
                    <a:cubicBezTo>
                      <a:pt x="871" y="1110"/>
                      <a:pt x="871" y="1110"/>
                      <a:pt x="871" y="1110"/>
                    </a:cubicBezTo>
                    <a:cubicBezTo>
                      <a:pt x="434" y="1109"/>
                      <a:pt x="434" y="1109"/>
                      <a:pt x="434" y="1109"/>
                    </a:cubicBezTo>
                    <a:close/>
                    <a:moveTo>
                      <a:pt x="434" y="1026"/>
                    </a:moveTo>
                    <a:cubicBezTo>
                      <a:pt x="434" y="744"/>
                      <a:pt x="434" y="744"/>
                      <a:pt x="434" y="744"/>
                    </a:cubicBezTo>
                    <a:cubicBezTo>
                      <a:pt x="474" y="744"/>
                      <a:pt x="510" y="733"/>
                      <a:pt x="542" y="715"/>
                    </a:cubicBezTo>
                    <a:cubicBezTo>
                      <a:pt x="534" y="906"/>
                      <a:pt x="731" y="840"/>
                      <a:pt x="714" y="967"/>
                    </a:cubicBezTo>
                    <a:cubicBezTo>
                      <a:pt x="750" y="940"/>
                      <a:pt x="761" y="903"/>
                      <a:pt x="756" y="869"/>
                    </a:cubicBezTo>
                    <a:cubicBezTo>
                      <a:pt x="798" y="882"/>
                      <a:pt x="835" y="897"/>
                      <a:pt x="862" y="919"/>
                    </a:cubicBezTo>
                    <a:cubicBezTo>
                      <a:pt x="864" y="921"/>
                      <a:pt x="866" y="923"/>
                      <a:pt x="868" y="925"/>
                    </a:cubicBezTo>
                    <a:cubicBezTo>
                      <a:pt x="798" y="992"/>
                      <a:pt x="617" y="1026"/>
                      <a:pt x="434" y="1026"/>
                    </a:cubicBezTo>
                    <a:close/>
                    <a:moveTo>
                      <a:pt x="434" y="65"/>
                    </a:moveTo>
                    <a:cubicBezTo>
                      <a:pt x="434" y="0"/>
                      <a:pt x="434" y="0"/>
                      <a:pt x="434" y="0"/>
                    </a:cubicBezTo>
                    <a:cubicBezTo>
                      <a:pt x="577" y="0"/>
                      <a:pt x="693" y="138"/>
                      <a:pt x="696" y="311"/>
                    </a:cubicBezTo>
                    <a:cubicBezTo>
                      <a:pt x="685" y="246"/>
                      <a:pt x="660" y="185"/>
                      <a:pt x="617" y="140"/>
                    </a:cubicBezTo>
                    <a:cubicBezTo>
                      <a:pt x="574" y="94"/>
                      <a:pt x="513" y="65"/>
                      <a:pt x="434" y="65"/>
                    </a:cubicBezTo>
                    <a:close/>
                    <a:moveTo>
                      <a:pt x="434" y="711"/>
                    </a:moveTo>
                    <a:cubicBezTo>
                      <a:pt x="338" y="711"/>
                      <a:pt x="267" y="643"/>
                      <a:pt x="229" y="552"/>
                    </a:cubicBezTo>
                    <a:cubicBezTo>
                      <a:pt x="163" y="541"/>
                      <a:pt x="143" y="400"/>
                      <a:pt x="194" y="351"/>
                    </a:cubicBezTo>
                    <a:cubicBezTo>
                      <a:pt x="208" y="352"/>
                      <a:pt x="217" y="370"/>
                      <a:pt x="223" y="389"/>
                    </a:cubicBezTo>
                    <a:cubicBezTo>
                      <a:pt x="235" y="424"/>
                      <a:pt x="241" y="442"/>
                      <a:pt x="238" y="375"/>
                    </a:cubicBezTo>
                    <a:cubicBezTo>
                      <a:pt x="236" y="334"/>
                      <a:pt x="245" y="290"/>
                      <a:pt x="261" y="250"/>
                    </a:cubicBezTo>
                    <a:cubicBezTo>
                      <a:pt x="284" y="293"/>
                      <a:pt x="336" y="335"/>
                      <a:pt x="404" y="361"/>
                    </a:cubicBezTo>
                    <a:cubicBezTo>
                      <a:pt x="414" y="365"/>
                      <a:pt x="424" y="368"/>
                      <a:pt x="434" y="371"/>
                    </a:cubicBezTo>
                    <a:cubicBezTo>
                      <a:pt x="434" y="711"/>
                      <a:pt x="434" y="711"/>
                      <a:pt x="434" y="711"/>
                    </a:cubicBezTo>
                    <a:close/>
                    <a:moveTo>
                      <a:pt x="434" y="0"/>
                    </a:moveTo>
                    <a:cubicBezTo>
                      <a:pt x="291" y="0"/>
                      <a:pt x="175" y="138"/>
                      <a:pt x="172" y="311"/>
                    </a:cubicBezTo>
                    <a:cubicBezTo>
                      <a:pt x="183" y="246"/>
                      <a:pt x="209" y="185"/>
                      <a:pt x="251" y="140"/>
                    </a:cubicBezTo>
                    <a:cubicBezTo>
                      <a:pt x="295" y="94"/>
                      <a:pt x="355" y="65"/>
                      <a:pt x="434" y="65"/>
                    </a:cubicBezTo>
                    <a:cubicBezTo>
                      <a:pt x="434" y="0"/>
                      <a:pt x="434" y="0"/>
                      <a:pt x="434" y="0"/>
                    </a:cubicBezTo>
                    <a:close/>
                    <a:moveTo>
                      <a:pt x="434" y="744"/>
                    </a:moveTo>
                    <a:cubicBezTo>
                      <a:pt x="434" y="1026"/>
                      <a:pt x="434" y="1026"/>
                      <a:pt x="434" y="1026"/>
                    </a:cubicBezTo>
                    <a:cubicBezTo>
                      <a:pt x="255" y="1026"/>
                      <a:pt x="75" y="994"/>
                      <a:pt x="0" y="930"/>
                    </a:cubicBezTo>
                    <a:cubicBezTo>
                      <a:pt x="2" y="928"/>
                      <a:pt x="4" y="925"/>
                      <a:pt x="7" y="923"/>
                    </a:cubicBezTo>
                    <a:cubicBezTo>
                      <a:pt x="53" y="874"/>
                      <a:pt x="152" y="856"/>
                      <a:pt x="241" y="823"/>
                    </a:cubicBezTo>
                    <a:cubicBezTo>
                      <a:pt x="285" y="807"/>
                      <a:pt x="310" y="763"/>
                      <a:pt x="323" y="714"/>
                    </a:cubicBezTo>
                    <a:cubicBezTo>
                      <a:pt x="356" y="733"/>
                      <a:pt x="393" y="744"/>
                      <a:pt x="434" y="744"/>
                    </a:cubicBezTo>
                    <a:close/>
                    <a:moveTo>
                      <a:pt x="434" y="1107"/>
                    </a:moveTo>
                    <a:cubicBezTo>
                      <a:pt x="434" y="1109"/>
                      <a:pt x="434" y="1109"/>
                      <a:pt x="434" y="1109"/>
                    </a:cubicBezTo>
                    <a:cubicBezTo>
                      <a:pt x="1" y="1109"/>
                      <a:pt x="1" y="1109"/>
                      <a:pt x="1" y="1109"/>
                    </a:cubicBezTo>
                    <a:cubicBezTo>
                      <a:pt x="0" y="1107"/>
                      <a:pt x="0" y="1107"/>
                      <a:pt x="0" y="1107"/>
                    </a:cubicBezTo>
                    <a:lnTo>
                      <a:pt x="434" y="1107"/>
                    </a:lnTo>
                    <a:close/>
                  </a:path>
                </a:pathLst>
              </a:custGeom>
              <a:solidFill>
                <a:schemeClr val="bg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solidFill>
                    <a:schemeClr val="bg1"/>
                  </a:solidFill>
                </a:endParaRPr>
              </a:p>
            </p:txBody>
          </p:sp>
        </p:grpSp>
      </p:grpSp>
      <p:sp>
        <p:nvSpPr>
          <p:cNvPr id="33" name="Freeform 37"/>
          <p:cNvSpPr>
            <a:spLocks/>
          </p:cNvSpPr>
          <p:nvPr/>
        </p:nvSpPr>
        <p:spPr bwMode="auto">
          <a:xfrm>
            <a:off x="4278000" y="2409103"/>
            <a:ext cx="1474265" cy="1457111"/>
          </a:xfrm>
          <a:custGeom>
            <a:avLst/>
            <a:gdLst>
              <a:gd name="T0" fmla="*/ 714 w 1429"/>
              <a:gd name="T1" fmla="*/ 0 h 1412"/>
              <a:gd name="T2" fmla="*/ 0 w 1429"/>
              <a:gd name="T3" fmla="*/ 502 h 1412"/>
              <a:gd name="T4" fmla="*/ 714 w 1429"/>
              <a:gd name="T5" fmla="*/ 1003 h 1412"/>
              <a:gd name="T6" fmla="*/ 731 w 1429"/>
              <a:gd name="T7" fmla="*/ 1003 h 1412"/>
              <a:gd name="T8" fmla="*/ 658 w 1429"/>
              <a:gd name="T9" fmla="*/ 1412 h 1412"/>
              <a:gd name="T10" fmla="*/ 906 w 1429"/>
              <a:gd name="T11" fmla="*/ 985 h 1412"/>
              <a:gd name="T12" fmla="*/ 919 w 1429"/>
              <a:gd name="T13" fmla="*/ 982 h 1412"/>
              <a:gd name="T14" fmla="*/ 1311 w 1429"/>
              <a:gd name="T15" fmla="*/ 779 h 1412"/>
              <a:gd name="T16" fmla="*/ 1429 w 1429"/>
              <a:gd name="T17" fmla="*/ 502 h 1412"/>
              <a:gd name="T18" fmla="*/ 714 w 1429"/>
              <a:gd name="T19" fmla="*/ 0 h 1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29" h="1412">
                <a:moveTo>
                  <a:pt x="714" y="0"/>
                </a:moveTo>
                <a:cubicBezTo>
                  <a:pt x="320" y="0"/>
                  <a:pt x="0" y="225"/>
                  <a:pt x="0" y="502"/>
                </a:cubicBezTo>
                <a:cubicBezTo>
                  <a:pt x="0" y="779"/>
                  <a:pt x="320" y="1003"/>
                  <a:pt x="714" y="1003"/>
                </a:cubicBezTo>
                <a:cubicBezTo>
                  <a:pt x="720" y="1003"/>
                  <a:pt x="725" y="1003"/>
                  <a:pt x="731" y="1003"/>
                </a:cubicBezTo>
                <a:cubicBezTo>
                  <a:pt x="743" y="1131"/>
                  <a:pt x="721" y="1286"/>
                  <a:pt x="658" y="1412"/>
                </a:cubicBezTo>
                <a:cubicBezTo>
                  <a:pt x="793" y="1267"/>
                  <a:pt x="870" y="1145"/>
                  <a:pt x="906" y="985"/>
                </a:cubicBezTo>
                <a:cubicBezTo>
                  <a:pt x="910" y="984"/>
                  <a:pt x="915" y="983"/>
                  <a:pt x="919" y="982"/>
                </a:cubicBezTo>
                <a:cubicBezTo>
                  <a:pt x="1062" y="952"/>
                  <a:pt x="1209" y="886"/>
                  <a:pt x="1311" y="779"/>
                </a:cubicBezTo>
                <a:cubicBezTo>
                  <a:pt x="1383" y="703"/>
                  <a:pt x="1429" y="608"/>
                  <a:pt x="1429" y="502"/>
                </a:cubicBezTo>
                <a:cubicBezTo>
                  <a:pt x="1429" y="225"/>
                  <a:pt x="1109" y="0"/>
                  <a:pt x="714" y="0"/>
                </a:cubicBezTo>
                <a:close/>
              </a:path>
            </a:pathLst>
          </a:custGeom>
          <a:solidFill>
            <a:schemeClr val="accent1"/>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34" name="TextBox 33"/>
          <p:cNvSpPr txBox="1"/>
          <p:nvPr/>
        </p:nvSpPr>
        <p:spPr>
          <a:xfrm>
            <a:off x="4401379" y="2541571"/>
            <a:ext cx="1227505" cy="738664"/>
          </a:xfrm>
          <a:prstGeom prst="rect">
            <a:avLst/>
          </a:prstGeom>
          <a:noFill/>
        </p:spPr>
        <p:txBody>
          <a:bodyPr wrap="square" rtlCol="0">
            <a:spAutoFit/>
          </a:bodyPr>
          <a:lstStyle/>
          <a:p>
            <a:pPr algn="ctr"/>
            <a:r>
              <a:rPr lang="en-US" sz="1050" dirty="0">
                <a:solidFill>
                  <a:schemeClr val="bg2"/>
                </a:solidFill>
              </a:rPr>
              <a:t>Lorem ipsum dolor sit amet, consectetuer adipiscing elit.</a:t>
            </a:r>
            <a:endParaRPr lang="en-US" sz="1050" b="1" dirty="0">
              <a:solidFill>
                <a:schemeClr val="bg2"/>
              </a:solidFill>
            </a:endParaRPr>
          </a:p>
        </p:txBody>
      </p:sp>
      <p:sp>
        <p:nvSpPr>
          <p:cNvPr id="31" name="TextBox 30"/>
          <p:cNvSpPr txBox="1"/>
          <p:nvPr/>
        </p:nvSpPr>
        <p:spPr>
          <a:xfrm>
            <a:off x="3269468" y="781948"/>
            <a:ext cx="2605201" cy="553998"/>
          </a:xfrm>
          <a:prstGeom prst="rect">
            <a:avLst/>
          </a:prstGeom>
          <a:noFill/>
        </p:spPr>
        <p:txBody>
          <a:bodyPr wrap="none" rtlCol="0" anchor="ctr">
            <a:spAutoFit/>
          </a:bodyPr>
          <a:lstStyle/>
          <a:p>
            <a:pPr algn="ctr"/>
            <a:r>
              <a:rPr lang="en-US" sz="3000" dirty="0">
                <a:solidFill>
                  <a:schemeClr val="accent1"/>
                </a:solidFill>
                <a:latin typeface="+mj-lt"/>
              </a:rPr>
              <a:t>Human</a:t>
            </a:r>
            <a:r>
              <a:rPr lang="en-US" sz="3000" dirty="0">
                <a:solidFill>
                  <a:schemeClr val="tx2"/>
                </a:solidFill>
                <a:latin typeface="+mj-lt"/>
              </a:rPr>
              <a:t> Infographic</a:t>
            </a:r>
          </a:p>
        </p:txBody>
      </p:sp>
      <p:sp>
        <p:nvSpPr>
          <p:cNvPr id="35" name="TextBox 34"/>
          <p:cNvSpPr txBox="1"/>
          <p:nvPr/>
        </p:nvSpPr>
        <p:spPr>
          <a:xfrm>
            <a:off x="685801" y="1243613"/>
            <a:ext cx="7772400" cy="369332"/>
          </a:xfrm>
          <a:prstGeom prst="rect">
            <a:avLst/>
          </a:prstGeom>
          <a:noFill/>
        </p:spPr>
        <p:txBody>
          <a:bodyPr wrap="square" rtlCol="0" anchor="ctr">
            <a:spAutoFit/>
          </a:bodyPr>
          <a:lstStyle/>
          <a:p>
            <a:pPr algn="ctr"/>
            <a:r>
              <a:rPr lang="en-US" sz="900" dirty="0">
                <a:solidFill>
                  <a:schemeClr val="tx2"/>
                </a:solidFill>
              </a:rPr>
              <a:t>Lorem ipsum dolor sit amet, consectetuer adipiscing elit. Aenean commodo ligula eget dolor. </a:t>
            </a:r>
            <a:r>
              <a:rPr lang="en-US" sz="900" b="1" dirty="0">
                <a:solidFill>
                  <a:schemeClr val="accent1"/>
                </a:solidFill>
              </a:rPr>
              <a:t>Aenean massa. Cum sociis natoque penatibus </a:t>
            </a:r>
            <a:r>
              <a:rPr lang="en-US" sz="900" dirty="0">
                <a:solidFill>
                  <a:schemeClr val="tx2"/>
                </a:solidFill>
              </a:rPr>
              <a:t>magnis dis parturient montes, nascetur ridiculus mus. Donec quam felis, ultricies nec, pellentesque eu, pretium quis, sem.</a:t>
            </a:r>
          </a:p>
        </p:txBody>
      </p:sp>
    </p:spTree>
    <p:extLst>
      <p:ext uri="{BB962C8B-B14F-4D97-AF65-F5344CB8AC3E}">
        <p14:creationId xmlns:p14="http://schemas.microsoft.com/office/powerpoint/2010/main" val="115847049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32"/>
                                        </p:tgtEl>
                                        <p:attrNameLst>
                                          <p:attrName>style.visibility</p:attrName>
                                        </p:attrNameLst>
                                      </p:cBhvr>
                                      <p:to>
                                        <p:strVal val="visible"/>
                                      </p:to>
                                    </p:set>
                                    <p:anim calcmode="lin" valueType="num">
                                      <p:cBhvr>
                                        <p:cTn id="7" dur="500" fill="hold"/>
                                        <p:tgtEl>
                                          <p:spTgt spid="32"/>
                                        </p:tgtEl>
                                        <p:attrNameLst>
                                          <p:attrName>ppt_w</p:attrName>
                                        </p:attrNameLst>
                                      </p:cBhvr>
                                      <p:tavLst>
                                        <p:tav tm="0">
                                          <p:val>
                                            <p:fltVal val="0"/>
                                          </p:val>
                                        </p:tav>
                                        <p:tav tm="100000">
                                          <p:val>
                                            <p:strVal val="#ppt_w"/>
                                          </p:val>
                                        </p:tav>
                                      </p:tavLst>
                                    </p:anim>
                                    <p:anim calcmode="lin" valueType="num">
                                      <p:cBhvr>
                                        <p:cTn id="8" dur="500" fill="hold"/>
                                        <p:tgtEl>
                                          <p:spTgt spid="32"/>
                                        </p:tgtEl>
                                        <p:attrNameLst>
                                          <p:attrName>ppt_h</p:attrName>
                                        </p:attrNameLst>
                                      </p:cBhvr>
                                      <p:tavLst>
                                        <p:tav tm="0">
                                          <p:val>
                                            <p:fltVal val="0"/>
                                          </p:val>
                                        </p:tav>
                                        <p:tav tm="100000">
                                          <p:val>
                                            <p:strVal val="#ppt_h"/>
                                          </p:val>
                                        </p:tav>
                                      </p:tavLst>
                                    </p:anim>
                                    <p:animEffect transition="in" filter="fade">
                                      <p:cBhvr>
                                        <p:cTn id="9" dur="500"/>
                                        <p:tgtEl>
                                          <p:spTgt spid="32"/>
                                        </p:tgtEl>
                                      </p:cBhvr>
                                    </p:animEffect>
                                  </p:childTnLst>
                                </p:cTn>
                              </p:par>
                            </p:childTnLst>
                          </p:cTn>
                        </p:par>
                        <p:par>
                          <p:cTn id="10" fill="hold">
                            <p:stCondLst>
                              <p:cond delay="500"/>
                            </p:stCondLst>
                            <p:childTnLst>
                              <p:par>
                                <p:cTn id="11" presetID="10" presetClass="entr" presetSubtype="0" fill="hold" grpId="0" nodeType="afterEffect">
                                  <p:stCondLst>
                                    <p:cond delay="0"/>
                                  </p:stCondLst>
                                  <p:childTnLst>
                                    <p:set>
                                      <p:cBhvr>
                                        <p:cTn id="12" dur="1" fill="hold">
                                          <p:stCondLst>
                                            <p:cond delay="0"/>
                                          </p:stCondLst>
                                        </p:cTn>
                                        <p:tgtEl>
                                          <p:spTgt spid="33"/>
                                        </p:tgtEl>
                                        <p:attrNameLst>
                                          <p:attrName>style.visibility</p:attrName>
                                        </p:attrNameLst>
                                      </p:cBhvr>
                                      <p:to>
                                        <p:strVal val="visible"/>
                                      </p:to>
                                    </p:set>
                                    <p:animEffect transition="in" filter="fade">
                                      <p:cBhvr>
                                        <p:cTn id="13" dur="500"/>
                                        <p:tgtEl>
                                          <p:spTgt spid="33"/>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34"/>
                                        </p:tgtEl>
                                        <p:attrNameLst>
                                          <p:attrName>style.visibility</p:attrName>
                                        </p:attrNameLst>
                                      </p:cBhvr>
                                      <p:to>
                                        <p:strVal val="visible"/>
                                      </p:to>
                                    </p:set>
                                    <p:animEffect transition="in" filter="fade">
                                      <p:cBhvr>
                                        <p:cTn id="16" dur="500"/>
                                        <p:tgtEl>
                                          <p:spTgt spid="3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3" grpId="0" animBg="1"/>
      <p:bldP spid="34" grpId="0"/>
    </p:bldLst>
  </p:timing>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Oval 5"/>
          <p:cNvSpPr>
            <a:spLocks noChangeArrowheads="1"/>
          </p:cNvSpPr>
          <p:nvPr/>
        </p:nvSpPr>
        <p:spPr bwMode="auto">
          <a:xfrm>
            <a:off x="4608782" y="3375431"/>
            <a:ext cx="391974" cy="394239"/>
          </a:xfrm>
          <a:prstGeom prst="ellipse">
            <a:avLst/>
          </a:prstGeom>
          <a:solidFill>
            <a:schemeClr val="accent1">
              <a:lumMod val="50000"/>
            </a:schemeClr>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7" name="Freeform 6"/>
          <p:cNvSpPr>
            <a:spLocks/>
          </p:cNvSpPr>
          <p:nvPr/>
        </p:nvSpPr>
        <p:spPr bwMode="auto">
          <a:xfrm>
            <a:off x="4464372" y="3723229"/>
            <a:ext cx="677458" cy="1085291"/>
          </a:xfrm>
          <a:custGeom>
            <a:avLst/>
            <a:gdLst>
              <a:gd name="T0" fmla="*/ 97 w 126"/>
              <a:gd name="T1" fmla="*/ 0 h 201"/>
              <a:gd name="T2" fmla="*/ 96 w 126"/>
              <a:gd name="T3" fmla="*/ 0 h 201"/>
              <a:gd name="T4" fmla="*/ 63 w 126"/>
              <a:gd name="T5" fmla="*/ 15 h 201"/>
              <a:gd name="T6" fmla="*/ 30 w 126"/>
              <a:gd name="T7" fmla="*/ 0 h 201"/>
              <a:gd name="T8" fmla="*/ 29 w 126"/>
              <a:gd name="T9" fmla="*/ 0 h 201"/>
              <a:gd name="T10" fmla="*/ 0 w 126"/>
              <a:gd name="T11" fmla="*/ 30 h 201"/>
              <a:gd name="T12" fmla="*/ 0 w 126"/>
              <a:gd name="T13" fmla="*/ 104 h 201"/>
              <a:gd name="T14" fmla="*/ 22 w 126"/>
              <a:gd name="T15" fmla="*/ 104 h 201"/>
              <a:gd name="T16" fmla="*/ 22 w 126"/>
              <a:gd name="T17" fmla="*/ 49 h 201"/>
              <a:gd name="T18" fmla="*/ 25 w 126"/>
              <a:gd name="T19" fmla="*/ 46 h 201"/>
              <a:gd name="T20" fmla="*/ 28 w 126"/>
              <a:gd name="T21" fmla="*/ 49 h 201"/>
              <a:gd name="T22" fmla="*/ 28 w 126"/>
              <a:gd name="T23" fmla="*/ 73 h 201"/>
              <a:gd name="T24" fmla="*/ 28 w 126"/>
              <a:gd name="T25" fmla="*/ 73 h 201"/>
              <a:gd name="T26" fmla="*/ 28 w 126"/>
              <a:gd name="T27" fmla="*/ 201 h 201"/>
              <a:gd name="T28" fmla="*/ 59 w 126"/>
              <a:gd name="T29" fmla="*/ 201 h 201"/>
              <a:gd name="T30" fmla="*/ 59 w 126"/>
              <a:gd name="T31" fmla="*/ 111 h 201"/>
              <a:gd name="T32" fmla="*/ 63 w 126"/>
              <a:gd name="T33" fmla="*/ 107 h 201"/>
              <a:gd name="T34" fmla="*/ 67 w 126"/>
              <a:gd name="T35" fmla="*/ 111 h 201"/>
              <a:gd name="T36" fmla="*/ 67 w 126"/>
              <a:gd name="T37" fmla="*/ 201 h 201"/>
              <a:gd name="T38" fmla="*/ 98 w 126"/>
              <a:gd name="T39" fmla="*/ 201 h 201"/>
              <a:gd name="T40" fmla="*/ 98 w 126"/>
              <a:gd name="T41" fmla="*/ 73 h 201"/>
              <a:gd name="T42" fmla="*/ 98 w 126"/>
              <a:gd name="T43" fmla="*/ 73 h 201"/>
              <a:gd name="T44" fmla="*/ 98 w 126"/>
              <a:gd name="T45" fmla="*/ 49 h 201"/>
              <a:gd name="T46" fmla="*/ 101 w 126"/>
              <a:gd name="T47" fmla="*/ 46 h 201"/>
              <a:gd name="T48" fmla="*/ 105 w 126"/>
              <a:gd name="T49" fmla="*/ 49 h 201"/>
              <a:gd name="T50" fmla="*/ 105 w 126"/>
              <a:gd name="T51" fmla="*/ 104 h 201"/>
              <a:gd name="T52" fmla="*/ 126 w 126"/>
              <a:gd name="T53" fmla="*/ 104 h 201"/>
              <a:gd name="T54" fmla="*/ 126 w 126"/>
              <a:gd name="T55" fmla="*/ 30 h 201"/>
              <a:gd name="T56" fmla="*/ 97 w 126"/>
              <a:gd name="T57" fmla="*/ 0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26" h="201">
                <a:moveTo>
                  <a:pt x="97" y="0"/>
                </a:moveTo>
                <a:cubicBezTo>
                  <a:pt x="96" y="0"/>
                  <a:pt x="96" y="0"/>
                  <a:pt x="96" y="0"/>
                </a:cubicBezTo>
                <a:cubicBezTo>
                  <a:pt x="88" y="10"/>
                  <a:pt x="76" y="15"/>
                  <a:pt x="63" y="15"/>
                </a:cubicBezTo>
                <a:cubicBezTo>
                  <a:pt x="50" y="15"/>
                  <a:pt x="38" y="10"/>
                  <a:pt x="30" y="0"/>
                </a:cubicBezTo>
                <a:cubicBezTo>
                  <a:pt x="29" y="0"/>
                  <a:pt x="29" y="0"/>
                  <a:pt x="29" y="0"/>
                </a:cubicBezTo>
                <a:cubicBezTo>
                  <a:pt x="13" y="0"/>
                  <a:pt x="0" y="13"/>
                  <a:pt x="0" y="30"/>
                </a:cubicBezTo>
                <a:cubicBezTo>
                  <a:pt x="0" y="104"/>
                  <a:pt x="0" y="104"/>
                  <a:pt x="0" y="104"/>
                </a:cubicBezTo>
                <a:cubicBezTo>
                  <a:pt x="22" y="104"/>
                  <a:pt x="22" y="104"/>
                  <a:pt x="22" y="104"/>
                </a:cubicBezTo>
                <a:cubicBezTo>
                  <a:pt x="22" y="49"/>
                  <a:pt x="22" y="49"/>
                  <a:pt x="22" y="49"/>
                </a:cubicBezTo>
                <a:cubicBezTo>
                  <a:pt x="22" y="47"/>
                  <a:pt x="23" y="46"/>
                  <a:pt x="25" y="46"/>
                </a:cubicBezTo>
                <a:cubicBezTo>
                  <a:pt x="27" y="46"/>
                  <a:pt x="28" y="47"/>
                  <a:pt x="28" y="49"/>
                </a:cubicBezTo>
                <a:cubicBezTo>
                  <a:pt x="28" y="73"/>
                  <a:pt x="28" y="73"/>
                  <a:pt x="28" y="73"/>
                </a:cubicBezTo>
                <a:cubicBezTo>
                  <a:pt x="28" y="73"/>
                  <a:pt x="28" y="73"/>
                  <a:pt x="28" y="73"/>
                </a:cubicBezTo>
                <a:cubicBezTo>
                  <a:pt x="28" y="201"/>
                  <a:pt x="28" y="201"/>
                  <a:pt x="28" y="201"/>
                </a:cubicBezTo>
                <a:cubicBezTo>
                  <a:pt x="59" y="201"/>
                  <a:pt x="59" y="201"/>
                  <a:pt x="59" y="201"/>
                </a:cubicBezTo>
                <a:cubicBezTo>
                  <a:pt x="59" y="111"/>
                  <a:pt x="59" y="111"/>
                  <a:pt x="59" y="111"/>
                </a:cubicBezTo>
                <a:cubicBezTo>
                  <a:pt x="59" y="109"/>
                  <a:pt x="61" y="107"/>
                  <a:pt x="63" y="107"/>
                </a:cubicBezTo>
                <a:cubicBezTo>
                  <a:pt x="65" y="107"/>
                  <a:pt x="67" y="109"/>
                  <a:pt x="67" y="111"/>
                </a:cubicBezTo>
                <a:cubicBezTo>
                  <a:pt x="67" y="201"/>
                  <a:pt x="67" y="201"/>
                  <a:pt x="67" y="201"/>
                </a:cubicBezTo>
                <a:cubicBezTo>
                  <a:pt x="98" y="201"/>
                  <a:pt x="98" y="201"/>
                  <a:pt x="98" y="201"/>
                </a:cubicBezTo>
                <a:cubicBezTo>
                  <a:pt x="98" y="73"/>
                  <a:pt x="98" y="73"/>
                  <a:pt x="98" y="73"/>
                </a:cubicBezTo>
                <a:cubicBezTo>
                  <a:pt x="98" y="73"/>
                  <a:pt x="98" y="73"/>
                  <a:pt x="98" y="73"/>
                </a:cubicBezTo>
                <a:cubicBezTo>
                  <a:pt x="98" y="49"/>
                  <a:pt x="98" y="49"/>
                  <a:pt x="98" y="49"/>
                </a:cubicBezTo>
                <a:cubicBezTo>
                  <a:pt x="98" y="47"/>
                  <a:pt x="100" y="46"/>
                  <a:pt x="101" y="46"/>
                </a:cubicBezTo>
                <a:cubicBezTo>
                  <a:pt x="103" y="46"/>
                  <a:pt x="105" y="47"/>
                  <a:pt x="105" y="49"/>
                </a:cubicBezTo>
                <a:cubicBezTo>
                  <a:pt x="105" y="104"/>
                  <a:pt x="105" y="104"/>
                  <a:pt x="105" y="104"/>
                </a:cubicBezTo>
                <a:cubicBezTo>
                  <a:pt x="126" y="104"/>
                  <a:pt x="126" y="104"/>
                  <a:pt x="126" y="104"/>
                </a:cubicBezTo>
                <a:cubicBezTo>
                  <a:pt x="126" y="30"/>
                  <a:pt x="126" y="30"/>
                  <a:pt x="126" y="30"/>
                </a:cubicBezTo>
                <a:cubicBezTo>
                  <a:pt x="126" y="13"/>
                  <a:pt x="113" y="0"/>
                  <a:pt x="97" y="0"/>
                </a:cubicBezTo>
                <a:close/>
              </a:path>
            </a:pathLst>
          </a:custGeom>
          <a:solidFill>
            <a:schemeClr val="accent1">
              <a:lumMod val="50000"/>
            </a:schemeClr>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9" name="Freeform 8"/>
          <p:cNvSpPr>
            <a:spLocks/>
          </p:cNvSpPr>
          <p:nvPr/>
        </p:nvSpPr>
        <p:spPr bwMode="auto">
          <a:xfrm>
            <a:off x="4464372" y="3723229"/>
            <a:ext cx="677458" cy="1085291"/>
          </a:xfrm>
          <a:custGeom>
            <a:avLst/>
            <a:gdLst>
              <a:gd name="T0" fmla="*/ 97 w 126"/>
              <a:gd name="T1" fmla="*/ 0 h 201"/>
              <a:gd name="T2" fmla="*/ 96 w 126"/>
              <a:gd name="T3" fmla="*/ 0 h 201"/>
              <a:gd name="T4" fmla="*/ 63 w 126"/>
              <a:gd name="T5" fmla="*/ 15 h 201"/>
              <a:gd name="T6" fmla="*/ 30 w 126"/>
              <a:gd name="T7" fmla="*/ 0 h 201"/>
              <a:gd name="T8" fmla="*/ 29 w 126"/>
              <a:gd name="T9" fmla="*/ 0 h 201"/>
              <a:gd name="T10" fmla="*/ 0 w 126"/>
              <a:gd name="T11" fmla="*/ 30 h 201"/>
              <a:gd name="T12" fmla="*/ 0 w 126"/>
              <a:gd name="T13" fmla="*/ 104 h 201"/>
              <a:gd name="T14" fmla="*/ 22 w 126"/>
              <a:gd name="T15" fmla="*/ 104 h 201"/>
              <a:gd name="T16" fmla="*/ 22 w 126"/>
              <a:gd name="T17" fmla="*/ 49 h 201"/>
              <a:gd name="T18" fmla="*/ 25 w 126"/>
              <a:gd name="T19" fmla="*/ 46 h 201"/>
              <a:gd name="T20" fmla="*/ 28 w 126"/>
              <a:gd name="T21" fmla="*/ 49 h 201"/>
              <a:gd name="T22" fmla="*/ 28 w 126"/>
              <a:gd name="T23" fmla="*/ 73 h 201"/>
              <a:gd name="T24" fmla="*/ 28 w 126"/>
              <a:gd name="T25" fmla="*/ 73 h 201"/>
              <a:gd name="T26" fmla="*/ 28 w 126"/>
              <a:gd name="T27" fmla="*/ 201 h 201"/>
              <a:gd name="T28" fmla="*/ 59 w 126"/>
              <a:gd name="T29" fmla="*/ 201 h 201"/>
              <a:gd name="T30" fmla="*/ 59 w 126"/>
              <a:gd name="T31" fmla="*/ 111 h 201"/>
              <a:gd name="T32" fmla="*/ 63 w 126"/>
              <a:gd name="T33" fmla="*/ 107 h 201"/>
              <a:gd name="T34" fmla="*/ 67 w 126"/>
              <a:gd name="T35" fmla="*/ 111 h 201"/>
              <a:gd name="T36" fmla="*/ 67 w 126"/>
              <a:gd name="T37" fmla="*/ 201 h 201"/>
              <a:gd name="T38" fmla="*/ 98 w 126"/>
              <a:gd name="T39" fmla="*/ 201 h 201"/>
              <a:gd name="T40" fmla="*/ 98 w 126"/>
              <a:gd name="T41" fmla="*/ 73 h 201"/>
              <a:gd name="T42" fmla="*/ 98 w 126"/>
              <a:gd name="T43" fmla="*/ 73 h 201"/>
              <a:gd name="T44" fmla="*/ 98 w 126"/>
              <a:gd name="T45" fmla="*/ 49 h 201"/>
              <a:gd name="T46" fmla="*/ 101 w 126"/>
              <a:gd name="T47" fmla="*/ 46 h 201"/>
              <a:gd name="T48" fmla="*/ 105 w 126"/>
              <a:gd name="T49" fmla="*/ 49 h 201"/>
              <a:gd name="T50" fmla="*/ 105 w 126"/>
              <a:gd name="T51" fmla="*/ 104 h 201"/>
              <a:gd name="T52" fmla="*/ 126 w 126"/>
              <a:gd name="T53" fmla="*/ 104 h 201"/>
              <a:gd name="T54" fmla="*/ 126 w 126"/>
              <a:gd name="T55" fmla="*/ 30 h 201"/>
              <a:gd name="T56" fmla="*/ 97 w 126"/>
              <a:gd name="T57" fmla="*/ 0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26" h="201">
                <a:moveTo>
                  <a:pt x="97" y="0"/>
                </a:moveTo>
                <a:cubicBezTo>
                  <a:pt x="96" y="0"/>
                  <a:pt x="96" y="0"/>
                  <a:pt x="96" y="0"/>
                </a:cubicBezTo>
                <a:cubicBezTo>
                  <a:pt x="88" y="10"/>
                  <a:pt x="76" y="15"/>
                  <a:pt x="63" y="15"/>
                </a:cubicBezTo>
                <a:cubicBezTo>
                  <a:pt x="50" y="15"/>
                  <a:pt x="38" y="10"/>
                  <a:pt x="30" y="0"/>
                </a:cubicBezTo>
                <a:cubicBezTo>
                  <a:pt x="29" y="0"/>
                  <a:pt x="29" y="0"/>
                  <a:pt x="29" y="0"/>
                </a:cubicBezTo>
                <a:cubicBezTo>
                  <a:pt x="13" y="0"/>
                  <a:pt x="0" y="13"/>
                  <a:pt x="0" y="30"/>
                </a:cubicBezTo>
                <a:cubicBezTo>
                  <a:pt x="0" y="104"/>
                  <a:pt x="0" y="104"/>
                  <a:pt x="0" y="104"/>
                </a:cubicBezTo>
                <a:cubicBezTo>
                  <a:pt x="22" y="104"/>
                  <a:pt x="22" y="104"/>
                  <a:pt x="22" y="104"/>
                </a:cubicBezTo>
                <a:cubicBezTo>
                  <a:pt x="22" y="49"/>
                  <a:pt x="22" y="49"/>
                  <a:pt x="22" y="49"/>
                </a:cubicBezTo>
                <a:cubicBezTo>
                  <a:pt x="22" y="47"/>
                  <a:pt x="23" y="46"/>
                  <a:pt x="25" y="46"/>
                </a:cubicBezTo>
                <a:cubicBezTo>
                  <a:pt x="27" y="46"/>
                  <a:pt x="28" y="47"/>
                  <a:pt x="28" y="49"/>
                </a:cubicBezTo>
                <a:cubicBezTo>
                  <a:pt x="28" y="73"/>
                  <a:pt x="28" y="73"/>
                  <a:pt x="28" y="73"/>
                </a:cubicBezTo>
                <a:cubicBezTo>
                  <a:pt x="28" y="73"/>
                  <a:pt x="28" y="73"/>
                  <a:pt x="28" y="73"/>
                </a:cubicBezTo>
                <a:cubicBezTo>
                  <a:pt x="28" y="201"/>
                  <a:pt x="28" y="201"/>
                  <a:pt x="28" y="201"/>
                </a:cubicBezTo>
                <a:cubicBezTo>
                  <a:pt x="59" y="201"/>
                  <a:pt x="59" y="201"/>
                  <a:pt x="59" y="201"/>
                </a:cubicBezTo>
                <a:cubicBezTo>
                  <a:pt x="59" y="111"/>
                  <a:pt x="59" y="111"/>
                  <a:pt x="59" y="111"/>
                </a:cubicBezTo>
                <a:cubicBezTo>
                  <a:pt x="59" y="109"/>
                  <a:pt x="61" y="107"/>
                  <a:pt x="63" y="107"/>
                </a:cubicBezTo>
                <a:cubicBezTo>
                  <a:pt x="65" y="107"/>
                  <a:pt x="67" y="109"/>
                  <a:pt x="67" y="111"/>
                </a:cubicBezTo>
                <a:cubicBezTo>
                  <a:pt x="67" y="201"/>
                  <a:pt x="67" y="201"/>
                  <a:pt x="67" y="201"/>
                </a:cubicBezTo>
                <a:cubicBezTo>
                  <a:pt x="98" y="201"/>
                  <a:pt x="98" y="201"/>
                  <a:pt x="98" y="201"/>
                </a:cubicBezTo>
                <a:cubicBezTo>
                  <a:pt x="98" y="73"/>
                  <a:pt x="98" y="73"/>
                  <a:pt x="98" y="73"/>
                </a:cubicBezTo>
                <a:cubicBezTo>
                  <a:pt x="98" y="73"/>
                  <a:pt x="98" y="73"/>
                  <a:pt x="98" y="73"/>
                </a:cubicBezTo>
                <a:cubicBezTo>
                  <a:pt x="98" y="49"/>
                  <a:pt x="98" y="49"/>
                  <a:pt x="98" y="49"/>
                </a:cubicBezTo>
                <a:cubicBezTo>
                  <a:pt x="98" y="47"/>
                  <a:pt x="100" y="46"/>
                  <a:pt x="101" y="46"/>
                </a:cubicBezTo>
                <a:cubicBezTo>
                  <a:pt x="103" y="46"/>
                  <a:pt x="105" y="47"/>
                  <a:pt x="105" y="49"/>
                </a:cubicBezTo>
                <a:cubicBezTo>
                  <a:pt x="105" y="104"/>
                  <a:pt x="105" y="104"/>
                  <a:pt x="105" y="104"/>
                </a:cubicBezTo>
                <a:cubicBezTo>
                  <a:pt x="126" y="104"/>
                  <a:pt x="126" y="104"/>
                  <a:pt x="126" y="104"/>
                </a:cubicBezTo>
                <a:cubicBezTo>
                  <a:pt x="126" y="30"/>
                  <a:pt x="126" y="30"/>
                  <a:pt x="126" y="30"/>
                </a:cubicBezTo>
                <a:cubicBezTo>
                  <a:pt x="126" y="13"/>
                  <a:pt x="113" y="0"/>
                  <a:pt x="97" y="0"/>
                </a:cubicBezTo>
                <a:close/>
              </a:path>
            </a:pathLst>
          </a:custGeom>
          <a:solidFill>
            <a:schemeClr val="accent1">
              <a:lumMod val="50000"/>
            </a:schemeClr>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0" name="Oval 9"/>
          <p:cNvSpPr>
            <a:spLocks noChangeArrowheads="1"/>
          </p:cNvSpPr>
          <p:nvPr/>
        </p:nvSpPr>
        <p:spPr bwMode="auto">
          <a:xfrm>
            <a:off x="5361892" y="3495555"/>
            <a:ext cx="357987" cy="360254"/>
          </a:xfrm>
          <a:prstGeom prst="ellipse">
            <a:avLst/>
          </a:prstGeom>
          <a:solidFill>
            <a:schemeClr val="accent1">
              <a:lumMod val="75000"/>
            </a:schemeClr>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1" name="Freeform 10"/>
          <p:cNvSpPr>
            <a:spLocks/>
          </p:cNvSpPr>
          <p:nvPr/>
        </p:nvSpPr>
        <p:spPr bwMode="auto">
          <a:xfrm>
            <a:off x="5236907" y="3820655"/>
            <a:ext cx="616282" cy="987864"/>
          </a:xfrm>
          <a:custGeom>
            <a:avLst/>
            <a:gdLst>
              <a:gd name="T0" fmla="*/ 89 w 115"/>
              <a:gd name="T1" fmla="*/ 0 h 183"/>
              <a:gd name="T2" fmla="*/ 88 w 115"/>
              <a:gd name="T3" fmla="*/ 0 h 183"/>
              <a:gd name="T4" fmla="*/ 58 w 115"/>
              <a:gd name="T5" fmla="*/ 14 h 183"/>
              <a:gd name="T6" fmla="*/ 28 w 115"/>
              <a:gd name="T7" fmla="*/ 0 h 183"/>
              <a:gd name="T8" fmla="*/ 27 w 115"/>
              <a:gd name="T9" fmla="*/ 0 h 183"/>
              <a:gd name="T10" fmla="*/ 0 w 115"/>
              <a:gd name="T11" fmla="*/ 27 h 183"/>
              <a:gd name="T12" fmla="*/ 0 w 115"/>
              <a:gd name="T13" fmla="*/ 94 h 183"/>
              <a:gd name="T14" fmla="*/ 20 w 115"/>
              <a:gd name="T15" fmla="*/ 94 h 183"/>
              <a:gd name="T16" fmla="*/ 20 w 115"/>
              <a:gd name="T17" fmla="*/ 44 h 183"/>
              <a:gd name="T18" fmla="*/ 23 w 115"/>
              <a:gd name="T19" fmla="*/ 42 h 183"/>
              <a:gd name="T20" fmla="*/ 26 w 115"/>
              <a:gd name="T21" fmla="*/ 44 h 183"/>
              <a:gd name="T22" fmla="*/ 26 w 115"/>
              <a:gd name="T23" fmla="*/ 66 h 183"/>
              <a:gd name="T24" fmla="*/ 26 w 115"/>
              <a:gd name="T25" fmla="*/ 67 h 183"/>
              <a:gd name="T26" fmla="*/ 26 w 115"/>
              <a:gd name="T27" fmla="*/ 183 h 183"/>
              <a:gd name="T28" fmla="*/ 54 w 115"/>
              <a:gd name="T29" fmla="*/ 183 h 183"/>
              <a:gd name="T30" fmla="*/ 54 w 115"/>
              <a:gd name="T31" fmla="*/ 101 h 183"/>
              <a:gd name="T32" fmla="*/ 58 w 115"/>
              <a:gd name="T33" fmla="*/ 97 h 183"/>
              <a:gd name="T34" fmla="*/ 61 w 115"/>
              <a:gd name="T35" fmla="*/ 101 h 183"/>
              <a:gd name="T36" fmla="*/ 61 w 115"/>
              <a:gd name="T37" fmla="*/ 183 h 183"/>
              <a:gd name="T38" fmla="*/ 90 w 115"/>
              <a:gd name="T39" fmla="*/ 183 h 183"/>
              <a:gd name="T40" fmla="*/ 90 w 115"/>
              <a:gd name="T41" fmla="*/ 67 h 183"/>
              <a:gd name="T42" fmla="*/ 90 w 115"/>
              <a:gd name="T43" fmla="*/ 67 h 183"/>
              <a:gd name="T44" fmla="*/ 90 w 115"/>
              <a:gd name="T45" fmla="*/ 44 h 183"/>
              <a:gd name="T46" fmla="*/ 93 w 115"/>
              <a:gd name="T47" fmla="*/ 42 h 183"/>
              <a:gd name="T48" fmla="*/ 96 w 115"/>
              <a:gd name="T49" fmla="*/ 44 h 183"/>
              <a:gd name="T50" fmla="*/ 96 w 115"/>
              <a:gd name="T51" fmla="*/ 94 h 183"/>
              <a:gd name="T52" fmla="*/ 115 w 115"/>
              <a:gd name="T53" fmla="*/ 94 h 183"/>
              <a:gd name="T54" fmla="*/ 115 w 115"/>
              <a:gd name="T55" fmla="*/ 27 h 183"/>
              <a:gd name="T56" fmla="*/ 89 w 115"/>
              <a:gd name="T57" fmla="*/ 0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15" h="183">
                <a:moveTo>
                  <a:pt x="89" y="0"/>
                </a:moveTo>
                <a:cubicBezTo>
                  <a:pt x="88" y="0"/>
                  <a:pt x="88" y="0"/>
                  <a:pt x="88" y="0"/>
                </a:cubicBezTo>
                <a:cubicBezTo>
                  <a:pt x="81" y="9"/>
                  <a:pt x="70" y="14"/>
                  <a:pt x="58" y="14"/>
                </a:cubicBezTo>
                <a:cubicBezTo>
                  <a:pt x="46" y="14"/>
                  <a:pt x="35" y="9"/>
                  <a:pt x="28" y="0"/>
                </a:cubicBezTo>
                <a:cubicBezTo>
                  <a:pt x="27" y="0"/>
                  <a:pt x="27" y="0"/>
                  <a:pt x="27" y="0"/>
                </a:cubicBezTo>
                <a:cubicBezTo>
                  <a:pt x="12" y="0"/>
                  <a:pt x="0" y="12"/>
                  <a:pt x="0" y="27"/>
                </a:cubicBezTo>
                <a:cubicBezTo>
                  <a:pt x="0" y="94"/>
                  <a:pt x="0" y="94"/>
                  <a:pt x="0" y="94"/>
                </a:cubicBezTo>
                <a:cubicBezTo>
                  <a:pt x="20" y="94"/>
                  <a:pt x="20" y="94"/>
                  <a:pt x="20" y="94"/>
                </a:cubicBezTo>
                <a:cubicBezTo>
                  <a:pt x="20" y="44"/>
                  <a:pt x="20" y="44"/>
                  <a:pt x="20" y="44"/>
                </a:cubicBezTo>
                <a:cubicBezTo>
                  <a:pt x="20" y="43"/>
                  <a:pt x="21" y="42"/>
                  <a:pt x="23" y="42"/>
                </a:cubicBezTo>
                <a:cubicBezTo>
                  <a:pt x="25" y="42"/>
                  <a:pt x="26" y="43"/>
                  <a:pt x="26" y="44"/>
                </a:cubicBezTo>
                <a:cubicBezTo>
                  <a:pt x="26" y="66"/>
                  <a:pt x="26" y="66"/>
                  <a:pt x="26" y="66"/>
                </a:cubicBezTo>
                <a:cubicBezTo>
                  <a:pt x="26" y="67"/>
                  <a:pt x="26" y="67"/>
                  <a:pt x="26" y="67"/>
                </a:cubicBezTo>
                <a:cubicBezTo>
                  <a:pt x="26" y="183"/>
                  <a:pt x="26" y="183"/>
                  <a:pt x="26" y="183"/>
                </a:cubicBezTo>
                <a:cubicBezTo>
                  <a:pt x="54" y="183"/>
                  <a:pt x="54" y="183"/>
                  <a:pt x="54" y="183"/>
                </a:cubicBezTo>
                <a:cubicBezTo>
                  <a:pt x="54" y="101"/>
                  <a:pt x="54" y="101"/>
                  <a:pt x="54" y="101"/>
                </a:cubicBezTo>
                <a:cubicBezTo>
                  <a:pt x="54" y="99"/>
                  <a:pt x="55" y="97"/>
                  <a:pt x="58" y="97"/>
                </a:cubicBezTo>
                <a:cubicBezTo>
                  <a:pt x="60" y="97"/>
                  <a:pt x="61" y="99"/>
                  <a:pt x="61" y="101"/>
                </a:cubicBezTo>
                <a:cubicBezTo>
                  <a:pt x="61" y="183"/>
                  <a:pt x="61" y="183"/>
                  <a:pt x="61" y="183"/>
                </a:cubicBezTo>
                <a:cubicBezTo>
                  <a:pt x="90" y="183"/>
                  <a:pt x="90" y="183"/>
                  <a:pt x="90" y="183"/>
                </a:cubicBezTo>
                <a:cubicBezTo>
                  <a:pt x="90" y="67"/>
                  <a:pt x="90" y="67"/>
                  <a:pt x="90" y="67"/>
                </a:cubicBezTo>
                <a:cubicBezTo>
                  <a:pt x="90" y="67"/>
                  <a:pt x="90" y="67"/>
                  <a:pt x="90" y="67"/>
                </a:cubicBezTo>
                <a:cubicBezTo>
                  <a:pt x="90" y="44"/>
                  <a:pt x="90" y="44"/>
                  <a:pt x="90" y="44"/>
                </a:cubicBezTo>
                <a:cubicBezTo>
                  <a:pt x="90" y="43"/>
                  <a:pt x="91" y="42"/>
                  <a:pt x="93" y="42"/>
                </a:cubicBezTo>
                <a:cubicBezTo>
                  <a:pt x="94" y="42"/>
                  <a:pt x="96" y="43"/>
                  <a:pt x="96" y="44"/>
                </a:cubicBezTo>
                <a:cubicBezTo>
                  <a:pt x="96" y="94"/>
                  <a:pt x="96" y="94"/>
                  <a:pt x="96" y="94"/>
                </a:cubicBezTo>
                <a:cubicBezTo>
                  <a:pt x="115" y="94"/>
                  <a:pt x="115" y="94"/>
                  <a:pt x="115" y="94"/>
                </a:cubicBezTo>
                <a:cubicBezTo>
                  <a:pt x="115" y="27"/>
                  <a:pt x="115" y="27"/>
                  <a:pt x="115" y="27"/>
                </a:cubicBezTo>
                <a:cubicBezTo>
                  <a:pt x="115" y="12"/>
                  <a:pt x="103" y="0"/>
                  <a:pt x="89" y="0"/>
                </a:cubicBezTo>
                <a:close/>
              </a:path>
            </a:pathLst>
          </a:custGeom>
          <a:solidFill>
            <a:schemeClr val="accent1">
              <a:lumMod val="75000"/>
            </a:schemeClr>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2" name="Oval 11"/>
          <p:cNvSpPr>
            <a:spLocks noChangeArrowheads="1"/>
          </p:cNvSpPr>
          <p:nvPr/>
        </p:nvSpPr>
        <p:spPr bwMode="auto">
          <a:xfrm>
            <a:off x="6042776" y="3635803"/>
            <a:ext cx="321735" cy="317204"/>
          </a:xfrm>
          <a:prstGeom prst="ellipse">
            <a:avLst/>
          </a:prstGeom>
          <a:solidFill>
            <a:schemeClr val="accent1"/>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3" name="Freeform 12"/>
          <p:cNvSpPr>
            <a:spLocks/>
          </p:cNvSpPr>
          <p:nvPr/>
        </p:nvSpPr>
        <p:spPr bwMode="auto">
          <a:xfrm>
            <a:off x="5937215" y="3918082"/>
            <a:ext cx="552841" cy="890438"/>
          </a:xfrm>
          <a:custGeom>
            <a:avLst/>
            <a:gdLst>
              <a:gd name="T0" fmla="*/ 79 w 103"/>
              <a:gd name="T1" fmla="*/ 0 h 165"/>
              <a:gd name="T2" fmla="*/ 78 w 103"/>
              <a:gd name="T3" fmla="*/ 0 h 165"/>
              <a:gd name="T4" fmla="*/ 51 w 103"/>
              <a:gd name="T5" fmla="*/ 13 h 165"/>
              <a:gd name="T6" fmla="*/ 24 w 103"/>
              <a:gd name="T7" fmla="*/ 0 h 165"/>
              <a:gd name="T8" fmla="*/ 24 w 103"/>
              <a:gd name="T9" fmla="*/ 0 h 165"/>
              <a:gd name="T10" fmla="*/ 0 w 103"/>
              <a:gd name="T11" fmla="*/ 25 h 165"/>
              <a:gd name="T12" fmla="*/ 0 w 103"/>
              <a:gd name="T13" fmla="*/ 85 h 165"/>
              <a:gd name="T14" fmla="*/ 17 w 103"/>
              <a:gd name="T15" fmla="*/ 85 h 165"/>
              <a:gd name="T16" fmla="*/ 17 w 103"/>
              <a:gd name="T17" fmla="*/ 40 h 165"/>
              <a:gd name="T18" fmla="*/ 20 w 103"/>
              <a:gd name="T19" fmla="*/ 38 h 165"/>
              <a:gd name="T20" fmla="*/ 23 w 103"/>
              <a:gd name="T21" fmla="*/ 40 h 165"/>
              <a:gd name="T22" fmla="*/ 23 w 103"/>
              <a:gd name="T23" fmla="*/ 60 h 165"/>
              <a:gd name="T24" fmla="*/ 23 w 103"/>
              <a:gd name="T25" fmla="*/ 60 h 165"/>
              <a:gd name="T26" fmla="*/ 23 w 103"/>
              <a:gd name="T27" fmla="*/ 165 h 165"/>
              <a:gd name="T28" fmla="*/ 48 w 103"/>
              <a:gd name="T29" fmla="*/ 165 h 165"/>
              <a:gd name="T30" fmla="*/ 48 w 103"/>
              <a:gd name="T31" fmla="*/ 91 h 165"/>
              <a:gd name="T32" fmla="*/ 51 w 103"/>
              <a:gd name="T33" fmla="*/ 88 h 165"/>
              <a:gd name="T34" fmla="*/ 55 w 103"/>
              <a:gd name="T35" fmla="*/ 91 h 165"/>
              <a:gd name="T36" fmla="*/ 55 w 103"/>
              <a:gd name="T37" fmla="*/ 165 h 165"/>
              <a:gd name="T38" fmla="*/ 80 w 103"/>
              <a:gd name="T39" fmla="*/ 165 h 165"/>
              <a:gd name="T40" fmla="*/ 80 w 103"/>
              <a:gd name="T41" fmla="*/ 60 h 165"/>
              <a:gd name="T42" fmla="*/ 80 w 103"/>
              <a:gd name="T43" fmla="*/ 60 h 165"/>
              <a:gd name="T44" fmla="*/ 80 w 103"/>
              <a:gd name="T45" fmla="*/ 40 h 165"/>
              <a:gd name="T46" fmla="*/ 83 w 103"/>
              <a:gd name="T47" fmla="*/ 38 h 165"/>
              <a:gd name="T48" fmla="*/ 85 w 103"/>
              <a:gd name="T49" fmla="*/ 40 h 165"/>
              <a:gd name="T50" fmla="*/ 85 w 103"/>
              <a:gd name="T51" fmla="*/ 85 h 165"/>
              <a:gd name="T52" fmla="*/ 103 w 103"/>
              <a:gd name="T53" fmla="*/ 85 h 165"/>
              <a:gd name="T54" fmla="*/ 103 w 103"/>
              <a:gd name="T55" fmla="*/ 25 h 165"/>
              <a:gd name="T56" fmla="*/ 79 w 103"/>
              <a:gd name="T57" fmla="*/ 0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03" h="165">
                <a:moveTo>
                  <a:pt x="79" y="0"/>
                </a:moveTo>
                <a:cubicBezTo>
                  <a:pt x="78" y="0"/>
                  <a:pt x="78" y="0"/>
                  <a:pt x="78" y="0"/>
                </a:cubicBezTo>
                <a:cubicBezTo>
                  <a:pt x="72" y="8"/>
                  <a:pt x="62" y="13"/>
                  <a:pt x="51" y="13"/>
                </a:cubicBezTo>
                <a:cubicBezTo>
                  <a:pt x="40" y="13"/>
                  <a:pt x="31" y="8"/>
                  <a:pt x="24" y="0"/>
                </a:cubicBezTo>
                <a:cubicBezTo>
                  <a:pt x="24" y="0"/>
                  <a:pt x="24" y="0"/>
                  <a:pt x="24" y="0"/>
                </a:cubicBezTo>
                <a:cubicBezTo>
                  <a:pt x="10" y="0"/>
                  <a:pt x="0" y="11"/>
                  <a:pt x="0" y="25"/>
                </a:cubicBezTo>
                <a:cubicBezTo>
                  <a:pt x="0" y="85"/>
                  <a:pt x="0" y="85"/>
                  <a:pt x="0" y="85"/>
                </a:cubicBezTo>
                <a:cubicBezTo>
                  <a:pt x="17" y="85"/>
                  <a:pt x="17" y="85"/>
                  <a:pt x="17" y="85"/>
                </a:cubicBezTo>
                <a:cubicBezTo>
                  <a:pt x="17" y="40"/>
                  <a:pt x="17" y="40"/>
                  <a:pt x="17" y="40"/>
                </a:cubicBezTo>
                <a:cubicBezTo>
                  <a:pt x="17" y="39"/>
                  <a:pt x="19" y="38"/>
                  <a:pt x="20" y="38"/>
                </a:cubicBezTo>
                <a:cubicBezTo>
                  <a:pt x="21" y="38"/>
                  <a:pt x="23" y="39"/>
                  <a:pt x="23" y="40"/>
                </a:cubicBezTo>
                <a:cubicBezTo>
                  <a:pt x="23" y="60"/>
                  <a:pt x="23" y="60"/>
                  <a:pt x="23" y="60"/>
                </a:cubicBezTo>
                <a:cubicBezTo>
                  <a:pt x="23" y="60"/>
                  <a:pt x="23" y="60"/>
                  <a:pt x="23" y="60"/>
                </a:cubicBezTo>
                <a:cubicBezTo>
                  <a:pt x="23" y="165"/>
                  <a:pt x="23" y="165"/>
                  <a:pt x="23" y="165"/>
                </a:cubicBezTo>
                <a:cubicBezTo>
                  <a:pt x="48" y="165"/>
                  <a:pt x="48" y="165"/>
                  <a:pt x="48" y="165"/>
                </a:cubicBezTo>
                <a:cubicBezTo>
                  <a:pt x="48" y="91"/>
                  <a:pt x="48" y="91"/>
                  <a:pt x="48" y="91"/>
                </a:cubicBezTo>
                <a:cubicBezTo>
                  <a:pt x="48" y="90"/>
                  <a:pt x="49" y="88"/>
                  <a:pt x="51" y="88"/>
                </a:cubicBezTo>
                <a:cubicBezTo>
                  <a:pt x="53" y="88"/>
                  <a:pt x="55" y="90"/>
                  <a:pt x="55" y="91"/>
                </a:cubicBezTo>
                <a:cubicBezTo>
                  <a:pt x="55" y="165"/>
                  <a:pt x="55" y="165"/>
                  <a:pt x="55" y="165"/>
                </a:cubicBezTo>
                <a:cubicBezTo>
                  <a:pt x="80" y="165"/>
                  <a:pt x="80" y="165"/>
                  <a:pt x="80" y="165"/>
                </a:cubicBezTo>
                <a:cubicBezTo>
                  <a:pt x="80" y="60"/>
                  <a:pt x="80" y="60"/>
                  <a:pt x="80" y="60"/>
                </a:cubicBezTo>
                <a:cubicBezTo>
                  <a:pt x="80" y="60"/>
                  <a:pt x="80" y="60"/>
                  <a:pt x="80" y="60"/>
                </a:cubicBezTo>
                <a:cubicBezTo>
                  <a:pt x="80" y="40"/>
                  <a:pt x="80" y="40"/>
                  <a:pt x="80" y="40"/>
                </a:cubicBezTo>
                <a:cubicBezTo>
                  <a:pt x="80" y="39"/>
                  <a:pt x="81" y="38"/>
                  <a:pt x="83" y="38"/>
                </a:cubicBezTo>
                <a:cubicBezTo>
                  <a:pt x="84" y="38"/>
                  <a:pt x="85" y="39"/>
                  <a:pt x="85" y="40"/>
                </a:cubicBezTo>
                <a:cubicBezTo>
                  <a:pt x="85" y="85"/>
                  <a:pt x="85" y="85"/>
                  <a:pt x="85" y="85"/>
                </a:cubicBezTo>
                <a:cubicBezTo>
                  <a:pt x="103" y="85"/>
                  <a:pt x="103" y="85"/>
                  <a:pt x="103" y="85"/>
                </a:cubicBezTo>
                <a:cubicBezTo>
                  <a:pt x="103" y="25"/>
                  <a:pt x="103" y="25"/>
                  <a:pt x="103" y="25"/>
                </a:cubicBezTo>
                <a:cubicBezTo>
                  <a:pt x="103" y="11"/>
                  <a:pt x="92" y="0"/>
                  <a:pt x="79" y="0"/>
                </a:cubicBezTo>
                <a:close/>
              </a:path>
            </a:pathLst>
          </a:custGeom>
          <a:solidFill>
            <a:schemeClr val="accent1"/>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4" name="Oval 13"/>
          <p:cNvSpPr>
            <a:spLocks noChangeArrowheads="1"/>
          </p:cNvSpPr>
          <p:nvPr/>
        </p:nvSpPr>
        <p:spPr bwMode="auto">
          <a:xfrm>
            <a:off x="6692910" y="3730251"/>
            <a:ext cx="290015" cy="292282"/>
          </a:xfrm>
          <a:prstGeom prst="ellipse">
            <a:avLst/>
          </a:prstGeom>
          <a:solidFill>
            <a:schemeClr val="accent1">
              <a:lumMod val="60000"/>
              <a:lumOff val="40000"/>
            </a:schemeClr>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5" name="Freeform 14"/>
          <p:cNvSpPr>
            <a:spLocks/>
          </p:cNvSpPr>
          <p:nvPr/>
        </p:nvSpPr>
        <p:spPr bwMode="auto">
          <a:xfrm>
            <a:off x="6601222" y="4008712"/>
            <a:ext cx="498464" cy="799808"/>
          </a:xfrm>
          <a:custGeom>
            <a:avLst/>
            <a:gdLst>
              <a:gd name="T0" fmla="*/ 71 w 93"/>
              <a:gd name="T1" fmla="*/ 0 h 148"/>
              <a:gd name="T2" fmla="*/ 71 w 93"/>
              <a:gd name="T3" fmla="*/ 0 h 148"/>
              <a:gd name="T4" fmla="*/ 46 w 93"/>
              <a:gd name="T5" fmla="*/ 11 h 148"/>
              <a:gd name="T6" fmla="*/ 22 w 93"/>
              <a:gd name="T7" fmla="*/ 0 h 148"/>
              <a:gd name="T8" fmla="*/ 21 w 93"/>
              <a:gd name="T9" fmla="*/ 0 h 148"/>
              <a:gd name="T10" fmla="*/ 0 w 93"/>
              <a:gd name="T11" fmla="*/ 21 h 148"/>
              <a:gd name="T12" fmla="*/ 0 w 93"/>
              <a:gd name="T13" fmla="*/ 76 h 148"/>
              <a:gd name="T14" fmla="*/ 16 w 93"/>
              <a:gd name="T15" fmla="*/ 76 h 148"/>
              <a:gd name="T16" fmla="*/ 16 w 93"/>
              <a:gd name="T17" fmla="*/ 36 h 148"/>
              <a:gd name="T18" fmla="*/ 18 w 93"/>
              <a:gd name="T19" fmla="*/ 33 h 148"/>
              <a:gd name="T20" fmla="*/ 20 w 93"/>
              <a:gd name="T21" fmla="*/ 36 h 148"/>
              <a:gd name="T22" fmla="*/ 20 w 93"/>
              <a:gd name="T23" fmla="*/ 53 h 148"/>
              <a:gd name="T24" fmla="*/ 20 w 93"/>
              <a:gd name="T25" fmla="*/ 54 h 148"/>
              <a:gd name="T26" fmla="*/ 20 w 93"/>
              <a:gd name="T27" fmla="*/ 148 h 148"/>
              <a:gd name="T28" fmla="*/ 43 w 93"/>
              <a:gd name="T29" fmla="*/ 148 h 148"/>
              <a:gd name="T30" fmla="*/ 43 w 93"/>
              <a:gd name="T31" fmla="*/ 82 h 148"/>
              <a:gd name="T32" fmla="*/ 46 w 93"/>
              <a:gd name="T33" fmla="*/ 79 h 148"/>
              <a:gd name="T34" fmla="*/ 49 w 93"/>
              <a:gd name="T35" fmla="*/ 82 h 148"/>
              <a:gd name="T36" fmla="*/ 49 w 93"/>
              <a:gd name="T37" fmla="*/ 148 h 148"/>
              <a:gd name="T38" fmla="*/ 72 w 93"/>
              <a:gd name="T39" fmla="*/ 148 h 148"/>
              <a:gd name="T40" fmla="*/ 72 w 93"/>
              <a:gd name="T41" fmla="*/ 54 h 148"/>
              <a:gd name="T42" fmla="*/ 72 w 93"/>
              <a:gd name="T43" fmla="*/ 54 h 148"/>
              <a:gd name="T44" fmla="*/ 72 w 93"/>
              <a:gd name="T45" fmla="*/ 36 h 148"/>
              <a:gd name="T46" fmla="*/ 75 w 93"/>
              <a:gd name="T47" fmla="*/ 33 h 148"/>
              <a:gd name="T48" fmla="*/ 77 w 93"/>
              <a:gd name="T49" fmla="*/ 36 h 148"/>
              <a:gd name="T50" fmla="*/ 77 w 93"/>
              <a:gd name="T51" fmla="*/ 76 h 148"/>
              <a:gd name="T52" fmla="*/ 93 w 93"/>
              <a:gd name="T53" fmla="*/ 76 h 148"/>
              <a:gd name="T54" fmla="*/ 93 w 93"/>
              <a:gd name="T55" fmla="*/ 21 h 148"/>
              <a:gd name="T56" fmla="*/ 71 w 93"/>
              <a:gd name="T57" fmla="*/ 0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93" h="148">
                <a:moveTo>
                  <a:pt x="71" y="0"/>
                </a:moveTo>
                <a:cubicBezTo>
                  <a:pt x="71" y="0"/>
                  <a:pt x="71" y="0"/>
                  <a:pt x="71" y="0"/>
                </a:cubicBezTo>
                <a:cubicBezTo>
                  <a:pt x="65" y="7"/>
                  <a:pt x="56" y="11"/>
                  <a:pt x="46" y="11"/>
                </a:cubicBezTo>
                <a:cubicBezTo>
                  <a:pt x="37" y="11"/>
                  <a:pt x="28" y="7"/>
                  <a:pt x="22" y="0"/>
                </a:cubicBezTo>
                <a:cubicBezTo>
                  <a:pt x="21" y="0"/>
                  <a:pt x="21" y="0"/>
                  <a:pt x="21" y="0"/>
                </a:cubicBezTo>
                <a:cubicBezTo>
                  <a:pt x="9" y="0"/>
                  <a:pt x="0" y="9"/>
                  <a:pt x="0" y="21"/>
                </a:cubicBezTo>
                <a:cubicBezTo>
                  <a:pt x="0" y="76"/>
                  <a:pt x="0" y="76"/>
                  <a:pt x="0" y="76"/>
                </a:cubicBezTo>
                <a:cubicBezTo>
                  <a:pt x="16" y="76"/>
                  <a:pt x="16" y="76"/>
                  <a:pt x="16" y="76"/>
                </a:cubicBezTo>
                <a:cubicBezTo>
                  <a:pt x="16" y="36"/>
                  <a:pt x="16" y="36"/>
                  <a:pt x="16" y="36"/>
                </a:cubicBezTo>
                <a:cubicBezTo>
                  <a:pt x="16" y="34"/>
                  <a:pt x="17" y="33"/>
                  <a:pt x="18" y="33"/>
                </a:cubicBezTo>
                <a:cubicBezTo>
                  <a:pt x="19" y="33"/>
                  <a:pt x="20" y="34"/>
                  <a:pt x="20" y="36"/>
                </a:cubicBezTo>
                <a:cubicBezTo>
                  <a:pt x="20" y="53"/>
                  <a:pt x="20" y="53"/>
                  <a:pt x="20" y="53"/>
                </a:cubicBezTo>
                <a:cubicBezTo>
                  <a:pt x="20" y="54"/>
                  <a:pt x="20" y="54"/>
                  <a:pt x="20" y="54"/>
                </a:cubicBezTo>
                <a:cubicBezTo>
                  <a:pt x="20" y="148"/>
                  <a:pt x="20" y="148"/>
                  <a:pt x="20" y="148"/>
                </a:cubicBezTo>
                <a:cubicBezTo>
                  <a:pt x="43" y="148"/>
                  <a:pt x="43" y="148"/>
                  <a:pt x="43" y="148"/>
                </a:cubicBezTo>
                <a:cubicBezTo>
                  <a:pt x="43" y="82"/>
                  <a:pt x="43" y="82"/>
                  <a:pt x="43" y="82"/>
                </a:cubicBezTo>
                <a:cubicBezTo>
                  <a:pt x="43" y="80"/>
                  <a:pt x="44" y="79"/>
                  <a:pt x="46" y="79"/>
                </a:cubicBezTo>
                <a:cubicBezTo>
                  <a:pt x="48" y="79"/>
                  <a:pt x="49" y="80"/>
                  <a:pt x="49" y="82"/>
                </a:cubicBezTo>
                <a:cubicBezTo>
                  <a:pt x="49" y="148"/>
                  <a:pt x="49" y="148"/>
                  <a:pt x="49" y="148"/>
                </a:cubicBezTo>
                <a:cubicBezTo>
                  <a:pt x="72" y="148"/>
                  <a:pt x="72" y="148"/>
                  <a:pt x="72" y="148"/>
                </a:cubicBezTo>
                <a:cubicBezTo>
                  <a:pt x="72" y="54"/>
                  <a:pt x="72" y="54"/>
                  <a:pt x="72" y="54"/>
                </a:cubicBezTo>
                <a:cubicBezTo>
                  <a:pt x="72" y="54"/>
                  <a:pt x="72" y="54"/>
                  <a:pt x="72" y="54"/>
                </a:cubicBezTo>
                <a:cubicBezTo>
                  <a:pt x="72" y="36"/>
                  <a:pt x="72" y="36"/>
                  <a:pt x="72" y="36"/>
                </a:cubicBezTo>
                <a:cubicBezTo>
                  <a:pt x="72" y="34"/>
                  <a:pt x="73" y="33"/>
                  <a:pt x="75" y="33"/>
                </a:cubicBezTo>
                <a:cubicBezTo>
                  <a:pt x="76" y="33"/>
                  <a:pt x="77" y="34"/>
                  <a:pt x="77" y="36"/>
                </a:cubicBezTo>
                <a:cubicBezTo>
                  <a:pt x="77" y="76"/>
                  <a:pt x="77" y="76"/>
                  <a:pt x="77" y="76"/>
                </a:cubicBezTo>
                <a:cubicBezTo>
                  <a:pt x="93" y="76"/>
                  <a:pt x="93" y="76"/>
                  <a:pt x="93" y="76"/>
                </a:cubicBezTo>
                <a:cubicBezTo>
                  <a:pt x="93" y="21"/>
                  <a:pt x="93" y="21"/>
                  <a:pt x="93" y="21"/>
                </a:cubicBezTo>
                <a:cubicBezTo>
                  <a:pt x="93" y="9"/>
                  <a:pt x="83" y="0"/>
                  <a:pt x="71" y="0"/>
                </a:cubicBezTo>
                <a:close/>
              </a:path>
            </a:pathLst>
          </a:custGeom>
          <a:solidFill>
            <a:schemeClr val="accent1">
              <a:lumMod val="60000"/>
              <a:lumOff val="40000"/>
            </a:schemeClr>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6" name="Oval 15"/>
          <p:cNvSpPr>
            <a:spLocks noChangeArrowheads="1"/>
          </p:cNvSpPr>
          <p:nvPr/>
        </p:nvSpPr>
        <p:spPr bwMode="auto">
          <a:xfrm>
            <a:off x="7295752" y="3811183"/>
            <a:ext cx="269624" cy="269624"/>
          </a:xfrm>
          <a:prstGeom prst="ellipse">
            <a:avLst/>
          </a:prstGeom>
          <a:solidFill>
            <a:schemeClr val="accent1">
              <a:lumMod val="40000"/>
              <a:lumOff val="60000"/>
            </a:schemeClr>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7" name="Freeform 16"/>
          <p:cNvSpPr>
            <a:spLocks/>
          </p:cNvSpPr>
          <p:nvPr/>
        </p:nvSpPr>
        <p:spPr bwMode="auto">
          <a:xfrm>
            <a:off x="7204065" y="4056291"/>
            <a:ext cx="473541" cy="752227"/>
          </a:xfrm>
          <a:custGeom>
            <a:avLst/>
            <a:gdLst>
              <a:gd name="T0" fmla="*/ 67 w 88"/>
              <a:gd name="T1" fmla="*/ 0 h 139"/>
              <a:gd name="T2" fmla="*/ 67 w 88"/>
              <a:gd name="T3" fmla="*/ 0 h 139"/>
              <a:gd name="T4" fmla="*/ 44 w 88"/>
              <a:gd name="T5" fmla="*/ 11 h 139"/>
              <a:gd name="T6" fmla="*/ 21 w 88"/>
              <a:gd name="T7" fmla="*/ 0 h 139"/>
              <a:gd name="T8" fmla="*/ 21 w 88"/>
              <a:gd name="T9" fmla="*/ 0 h 139"/>
              <a:gd name="T10" fmla="*/ 0 w 88"/>
              <a:gd name="T11" fmla="*/ 21 h 139"/>
              <a:gd name="T12" fmla="*/ 0 w 88"/>
              <a:gd name="T13" fmla="*/ 72 h 139"/>
              <a:gd name="T14" fmla="*/ 15 w 88"/>
              <a:gd name="T15" fmla="*/ 72 h 139"/>
              <a:gd name="T16" fmla="*/ 15 w 88"/>
              <a:gd name="T17" fmla="*/ 34 h 139"/>
              <a:gd name="T18" fmla="*/ 18 w 88"/>
              <a:gd name="T19" fmla="*/ 32 h 139"/>
              <a:gd name="T20" fmla="*/ 20 w 88"/>
              <a:gd name="T21" fmla="*/ 34 h 139"/>
              <a:gd name="T22" fmla="*/ 20 w 88"/>
              <a:gd name="T23" fmla="*/ 51 h 139"/>
              <a:gd name="T24" fmla="*/ 20 w 88"/>
              <a:gd name="T25" fmla="*/ 51 h 139"/>
              <a:gd name="T26" fmla="*/ 20 w 88"/>
              <a:gd name="T27" fmla="*/ 139 h 139"/>
              <a:gd name="T28" fmla="*/ 41 w 88"/>
              <a:gd name="T29" fmla="*/ 139 h 139"/>
              <a:gd name="T30" fmla="*/ 41 w 88"/>
              <a:gd name="T31" fmla="*/ 77 h 139"/>
              <a:gd name="T32" fmla="*/ 44 w 88"/>
              <a:gd name="T33" fmla="*/ 74 h 139"/>
              <a:gd name="T34" fmla="*/ 47 w 88"/>
              <a:gd name="T35" fmla="*/ 77 h 139"/>
              <a:gd name="T36" fmla="*/ 47 w 88"/>
              <a:gd name="T37" fmla="*/ 139 h 139"/>
              <a:gd name="T38" fmla="*/ 68 w 88"/>
              <a:gd name="T39" fmla="*/ 139 h 139"/>
              <a:gd name="T40" fmla="*/ 68 w 88"/>
              <a:gd name="T41" fmla="*/ 51 h 139"/>
              <a:gd name="T42" fmla="*/ 68 w 88"/>
              <a:gd name="T43" fmla="*/ 51 h 139"/>
              <a:gd name="T44" fmla="*/ 68 w 88"/>
              <a:gd name="T45" fmla="*/ 34 h 139"/>
              <a:gd name="T46" fmla="*/ 70 w 88"/>
              <a:gd name="T47" fmla="*/ 32 h 139"/>
              <a:gd name="T48" fmla="*/ 73 w 88"/>
              <a:gd name="T49" fmla="*/ 34 h 139"/>
              <a:gd name="T50" fmla="*/ 73 w 88"/>
              <a:gd name="T51" fmla="*/ 72 h 139"/>
              <a:gd name="T52" fmla="*/ 88 w 88"/>
              <a:gd name="T53" fmla="*/ 72 h 139"/>
              <a:gd name="T54" fmla="*/ 88 w 88"/>
              <a:gd name="T55" fmla="*/ 21 h 139"/>
              <a:gd name="T56" fmla="*/ 67 w 88"/>
              <a:gd name="T57" fmla="*/ 0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88" h="139">
                <a:moveTo>
                  <a:pt x="67" y="0"/>
                </a:moveTo>
                <a:cubicBezTo>
                  <a:pt x="67" y="0"/>
                  <a:pt x="67" y="0"/>
                  <a:pt x="67" y="0"/>
                </a:cubicBezTo>
                <a:cubicBezTo>
                  <a:pt x="61" y="7"/>
                  <a:pt x="53" y="11"/>
                  <a:pt x="44" y="11"/>
                </a:cubicBezTo>
                <a:cubicBezTo>
                  <a:pt x="35" y="11"/>
                  <a:pt x="27" y="7"/>
                  <a:pt x="21" y="0"/>
                </a:cubicBezTo>
                <a:cubicBezTo>
                  <a:pt x="21" y="0"/>
                  <a:pt x="21" y="0"/>
                  <a:pt x="21" y="0"/>
                </a:cubicBezTo>
                <a:cubicBezTo>
                  <a:pt x="9" y="0"/>
                  <a:pt x="0" y="10"/>
                  <a:pt x="0" y="21"/>
                </a:cubicBezTo>
                <a:cubicBezTo>
                  <a:pt x="0" y="72"/>
                  <a:pt x="0" y="72"/>
                  <a:pt x="0" y="72"/>
                </a:cubicBezTo>
                <a:cubicBezTo>
                  <a:pt x="15" y="72"/>
                  <a:pt x="15" y="72"/>
                  <a:pt x="15" y="72"/>
                </a:cubicBezTo>
                <a:cubicBezTo>
                  <a:pt x="15" y="34"/>
                  <a:pt x="15" y="34"/>
                  <a:pt x="15" y="34"/>
                </a:cubicBezTo>
                <a:cubicBezTo>
                  <a:pt x="15" y="33"/>
                  <a:pt x="16" y="32"/>
                  <a:pt x="18" y="32"/>
                </a:cubicBezTo>
                <a:cubicBezTo>
                  <a:pt x="19" y="32"/>
                  <a:pt x="20" y="33"/>
                  <a:pt x="20" y="34"/>
                </a:cubicBezTo>
                <a:cubicBezTo>
                  <a:pt x="20" y="51"/>
                  <a:pt x="20" y="51"/>
                  <a:pt x="20" y="51"/>
                </a:cubicBezTo>
                <a:cubicBezTo>
                  <a:pt x="20" y="51"/>
                  <a:pt x="20" y="51"/>
                  <a:pt x="20" y="51"/>
                </a:cubicBezTo>
                <a:cubicBezTo>
                  <a:pt x="20" y="139"/>
                  <a:pt x="20" y="139"/>
                  <a:pt x="20" y="139"/>
                </a:cubicBezTo>
                <a:cubicBezTo>
                  <a:pt x="41" y="139"/>
                  <a:pt x="41" y="139"/>
                  <a:pt x="41" y="139"/>
                </a:cubicBezTo>
                <a:cubicBezTo>
                  <a:pt x="41" y="77"/>
                  <a:pt x="41" y="77"/>
                  <a:pt x="41" y="77"/>
                </a:cubicBezTo>
                <a:cubicBezTo>
                  <a:pt x="41" y="75"/>
                  <a:pt x="42" y="74"/>
                  <a:pt x="44" y="74"/>
                </a:cubicBezTo>
                <a:cubicBezTo>
                  <a:pt x="45" y="74"/>
                  <a:pt x="47" y="75"/>
                  <a:pt x="47" y="77"/>
                </a:cubicBezTo>
                <a:cubicBezTo>
                  <a:pt x="47" y="139"/>
                  <a:pt x="47" y="139"/>
                  <a:pt x="47" y="139"/>
                </a:cubicBezTo>
                <a:cubicBezTo>
                  <a:pt x="68" y="139"/>
                  <a:pt x="68" y="139"/>
                  <a:pt x="68" y="139"/>
                </a:cubicBezTo>
                <a:cubicBezTo>
                  <a:pt x="68" y="51"/>
                  <a:pt x="68" y="51"/>
                  <a:pt x="68" y="51"/>
                </a:cubicBezTo>
                <a:cubicBezTo>
                  <a:pt x="68" y="51"/>
                  <a:pt x="68" y="51"/>
                  <a:pt x="68" y="51"/>
                </a:cubicBezTo>
                <a:cubicBezTo>
                  <a:pt x="68" y="34"/>
                  <a:pt x="68" y="34"/>
                  <a:pt x="68" y="34"/>
                </a:cubicBezTo>
                <a:cubicBezTo>
                  <a:pt x="68" y="33"/>
                  <a:pt x="69" y="32"/>
                  <a:pt x="70" y="32"/>
                </a:cubicBezTo>
                <a:cubicBezTo>
                  <a:pt x="72" y="32"/>
                  <a:pt x="73" y="33"/>
                  <a:pt x="73" y="34"/>
                </a:cubicBezTo>
                <a:cubicBezTo>
                  <a:pt x="73" y="72"/>
                  <a:pt x="73" y="72"/>
                  <a:pt x="73" y="72"/>
                </a:cubicBezTo>
                <a:cubicBezTo>
                  <a:pt x="88" y="72"/>
                  <a:pt x="88" y="72"/>
                  <a:pt x="88" y="72"/>
                </a:cubicBezTo>
                <a:cubicBezTo>
                  <a:pt x="88" y="21"/>
                  <a:pt x="88" y="21"/>
                  <a:pt x="88" y="21"/>
                </a:cubicBezTo>
                <a:cubicBezTo>
                  <a:pt x="88" y="10"/>
                  <a:pt x="78" y="0"/>
                  <a:pt x="67" y="0"/>
                </a:cubicBezTo>
                <a:close/>
              </a:path>
            </a:pathLst>
          </a:custGeom>
          <a:solidFill>
            <a:schemeClr val="accent1">
              <a:lumMod val="40000"/>
              <a:lumOff val="60000"/>
            </a:schemeClr>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8" name="Oval 17"/>
          <p:cNvSpPr>
            <a:spLocks noChangeArrowheads="1"/>
          </p:cNvSpPr>
          <p:nvPr/>
        </p:nvSpPr>
        <p:spPr bwMode="auto">
          <a:xfrm>
            <a:off x="7917752" y="3884413"/>
            <a:ext cx="246967" cy="249232"/>
          </a:xfrm>
          <a:prstGeom prst="ellipse">
            <a:avLst/>
          </a:prstGeom>
          <a:solidFill>
            <a:schemeClr val="accent1">
              <a:lumMod val="20000"/>
              <a:lumOff val="80000"/>
            </a:schemeClr>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9" name="Freeform 18"/>
          <p:cNvSpPr>
            <a:spLocks/>
          </p:cNvSpPr>
          <p:nvPr/>
        </p:nvSpPr>
        <p:spPr bwMode="auto">
          <a:xfrm>
            <a:off x="7839940" y="4126531"/>
            <a:ext cx="423695" cy="681989"/>
          </a:xfrm>
          <a:custGeom>
            <a:avLst/>
            <a:gdLst>
              <a:gd name="T0" fmla="*/ 61 w 79"/>
              <a:gd name="T1" fmla="*/ 0 h 126"/>
              <a:gd name="T2" fmla="*/ 60 w 79"/>
              <a:gd name="T3" fmla="*/ 0 h 126"/>
              <a:gd name="T4" fmla="*/ 40 w 79"/>
              <a:gd name="T5" fmla="*/ 9 h 126"/>
              <a:gd name="T6" fmla="*/ 19 w 79"/>
              <a:gd name="T7" fmla="*/ 0 h 126"/>
              <a:gd name="T8" fmla="*/ 18 w 79"/>
              <a:gd name="T9" fmla="*/ 0 h 126"/>
              <a:gd name="T10" fmla="*/ 0 w 79"/>
              <a:gd name="T11" fmla="*/ 18 h 126"/>
              <a:gd name="T12" fmla="*/ 0 w 79"/>
              <a:gd name="T13" fmla="*/ 65 h 126"/>
              <a:gd name="T14" fmla="*/ 14 w 79"/>
              <a:gd name="T15" fmla="*/ 65 h 126"/>
              <a:gd name="T16" fmla="*/ 14 w 79"/>
              <a:gd name="T17" fmla="*/ 30 h 126"/>
              <a:gd name="T18" fmla="*/ 16 w 79"/>
              <a:gd name="T19" fmla="*/ 28 h 126"/>
              <a:gd name="T20" fmla="*/ 18 w 79"/>
              <a:gd name="T21" fmla="*/ 30 h 126"/>
              <a:gd name="T22" fmla="*/ 18 w 79"/>
              <a:gd name="T23" fmla="*/ 46 h 126"/>
              <a:gd name="T24" fmla="*/ 18 w 79"/>
              <a:gd name="T25" fmla="*/ 46 h 126"/>
              <a:gd name="T26" fmla="*/ 18 w 79"/>
              <a:gd name="T27" fmla="*/ 126 h 126"/>
              <a:gd name="T28" fmla="*/ 37 w 79"/>
              <a:gd name="T29" fmla="*/ 126 h 126"/>
              <a:gd name="T30" fmla="*/ 37 w 79"/>
              <a:gd name="T31" fmla="*/ 70 h 126"/>
              <a:gd name="T32" fmla="*/ 39 w 79"/>
              <a:gd name="T33" fmla="*/ 67 h 126"/>
              <a:gd name="T34" fmla="*/ 42 w 79"/>
              <a:gd name="T35" fmla="*/ 70 h 126"/>
              <a:gd name="T36" fmla="*/ 42 w 79"/>
              <a:gd name="T37" fmla="*/ 126 h 126"/>
              <a:gd name="T38" fmla="*/ 62 w 79"/>
              <a:gd name="T39" fmla="*/ 126 h 126"/>
              <a:gd name="T40" fmla="*/ 62 w 79"/>
              <a:gd name="T41" fmla="*/ 46 h 126"/>
              <a:gd name="T42" fmla="*/ 62 w 79"/>
              <a:gd name="T43" fmla="*/ 46 h 126"/>
              <a:gd name="T44" fmla="*/ 62 w 79"/>
              <a:gd name="T45" fmla="*/ 30 h 126"/>
              <a:gd name="T46" fmla="*/ 64 w 79"/>
              <a:gd name="T47" fmla="*/ 28 h 126"/>
              <a:gd name="T48" fmla="*/ 66 w 79"/>
              <a:gd name="T49" fmla="*/ 30 h 126"/>
              <a:gd name="T50" fmla="*/ 66 w 79"/>
              <a:gd name="T51" fmla="*/ 65 h 126"/>
              <a:gd name="T52" fmla="*/ 79 w 79"/>
              <a:gd name="T53" fmla="*/ 65 h 126"/>
              <a:gd name="T54" fmla="*/ 79 w 79"/>
              <a:gd name="T55" fmla="*/ 18 h 126"/>
              <a:gd name="T56" fmla="*/ 61 w 79"/>
              <a:gd name="T57" fmla="*/ 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79" h="126">
                <a:moveTo>
                  <a:pt x="61" y="0"/>
                </a:moveTo>
                <a:cubicBezTo>
                  <a:pt x="60" y="0"/>
                  <a:pt x="60" y="0"/>
                  <a:pt x="60" y="0"/>
                </a:cubicBezTo>
                <a:cubicBezTo>
                  <a:pt x="55" y="6"/>
                  <a:pt x="48" y="9"/>
                  <a:pt x="40" y="9"/>
                </a:cubicBezTo>
                <a:cubicBezTo>
                  <a:pt x="31" y="9"/>
                  <a:pt x="24" y="6"/>
                  <a:pt x="19" y="0"/>
                </a:cubicBezTo>
                <a:cubicBezTo>
                  <a:pt x="18" y="0"/>
                  <a:pt x="18" y="0"/>
                  <a:pt x="18" y="0"/>
                </a:cubicBezTo>
                <a:cubicBezTo>
                  <a:pt x="8" y="0"/>
                  <a:pt x="0" y="8"/>
                  <a:pt x="0" y="18"/>
                </a:cubicBezTo>
                <a:cubicBezTo>
                  <a:pt x="0" y="65"/>
                  <a:pt x="0" y="65"/>
                  <a:pt x="0" y="65"/>
                </a:cubicBezTo>
                <a:cubicBezTo>
                  <a:pt x="14" y="65"/>
                  <a:pt x="14" y="65"/>
                  <a:pt x="14" y="65"/>
                </a:cubicBezTo>
                <a:cubicBezTo>
                  <a:pt x="14" y="30"/>
                  <a:pt x="14" y="30"/>
                  <a:pt x="14" y="30"/>
                </a:cubicBezTo>
                <a:cubicBezTo>
                  <a:pt x="14" y="29"/>
                  <a:pt x="15" y="28"/>
                  <a:pt x="16" y="28"/>
                </a:cubicBezTo>
                <a:cubicBezTo>
                  <a:pt x="17" y="28"/>
                  <a:pt x="18" y="29"/>
                  <a:pt x="18" y="30"/>
                </a:cubicBezTo>
                <a:cubicBezTo>
                  <a:pt x="18" y="46"/>
                  <a:pt x="18" y="46"/>
                  <a:pt x="18" y="46"/>
                </a:cubicBezTo>
                <a:cubicBezTo>
                  <a:pt x="18" y="46"/>
                  <a:pt x="18" y="46"/>
                  <a:pt x="18" y="46"/>
                </a:cubicBezTo>
                <a:cubicBezTo>
                  <a:pt x="18" y="126"/>
                  <a:pt x="18" y="126"/>
                  <a:pt x="18" y="126"/>
                </a:cubicBezTo>
                <a:cubicBezTo>
                  <a:pt x="37" y="126"/>
                  <a:pt x="37" y="126"/>
                  <a:pt x="37" y="126"/>
                </a:cubicBezTo>
                <a:cubicBezTo>
                  <a:pt x="37" y="70"/>
                  <a:pt x="37" y="70"/>
                  <a:pt x="37" y="70"/>
                </a:cubicBezTo>
                <a:cubicBezTo>
                  <a:pt x="37" y="68"/>
                  <a:pt x="38" y="67"/>
                  <a:pt x="39" y="67"/>
                </a:cubicBezTo>
                <a:cubicBezTo>
                  <a:pt x="41" y="67"/>
                  <a:pt x="42" y="68"/>
                  <a:pt x="42" y="70"/>
                </a:cubicBezTo>
                <a:cubicBezTo>
                  <a:pt x="42" y="126"/>
                  <a:pt x="42" y="126"/>
                  <a:pt x="42" y="126"/>
                </a:cubicBezTo>
                <a:cubicBezTo>
                  <a:pt x="62" y="126"/>
                  <a:pt x="62" y="126"/>
                  <a:pt x="62" y="126"/>
                </a:cubicBezTo>
                <a:cubicBezTo>
                  <a:pt x="62" y="46"/>
                  <a:pt x="62" y="46"/>
                  <a:pt x="62" y="46"/>
                </a:cubicBezTo>
                <a:cubicBezTo>
                  <a:pt x="62" y="46"/>
                  <a:pt x="62" y="46"/>
                  <a:pt x="62" y="46"/>
                </a:cubicBezTo>
                <a:cubicBezTo>
                  <a:pt x="62" y="30"/>
                  <a:pt x="62" y="30"/>
                  <a:pt x="62" y="30"/>
                </a:cubicBezTo>
                <a:cubicBezTo>
                  <a:pt x="62" y="29"/>
                  <a:pt x="63" y="28"/>
                  <a:pt x="64" y="28"/>
                </a:cubicBezTo>
                <a:cubicBezTo>
                  <a:pt x="65" y="28"/>
                  <a:pt x="66" y="29"/>
                  <a:pt x="66" y="30"/>
                </a:cubicBezTo>
                <a:cubicBezTo>
                  <a:pt x="66" y="65"/>
                  <a:pt x="66" y="65"/>
                  <a:pt x="66" y="65"/>
                </a:cubicBezTo>
                <a:cubicBezTo>
                  <a:pt x="79" y="65"/>
                  <a:pt x="79" y="65"/>
                  <a:pt x="79" y="65"/>
                </a:cubicBezTo>
                <a:cubicBezTo>
                  <a:pt x="79" y="18"/>
                  <a:pt x="79" y="18"/>
                  <a:pt x="79" y="18"/>
                </a:cubicBezTo>
                <a:cubicBezTo>
                  <a:pt x="79" y="8"/>
                  <a:pt x="71" y="0"/>
                  <a:pt x="61" y="0"/>
                </a:cubicBezTo>
                <a:close/>
              </a:path>
            </a:pathLst>
          </a:custGeom>
          <a:solidFill>
            <a:schemeClr val="accent1">
              <a:lumMod val="20000"/>
              <a:lumOff val="80000"/>
            </a:schemeClr>
          </a:solidFill>
          <a:ln>
            <a:noFill/>
          </a:ln>
          <a:extLst/>
        </p:spPr>
        <p:txBody>
          <a:bodyPr vert="horz" wrap="square" lIns="68580" tIns="34290" rIns="68580" bIns="34290" numCol="1" anchor="t" anchorCtr="0" compatLnSpc="1">
            <a:prstTxWarp prst="textNoShape">
              <a:avLst/>
            </a:prstTxWarp>
          </a:bodyPr>
          <a:lstStyle/>
          <a:p>
            <a:endParaRPr lang="en-US" sz="1350"/>
          </a:p>
        </p:txBody>
      </p:sp>
      <p:grpSp>
        <p:nvGrpSpPr>
          <p:cNvPr id="2" name="Group 1"/>
          <p:cNvGrpSpPr/>
          <p:nvPr/>
        </p:nvGrpSpPr>
        <p:grpSpPr>
          <a:xfrm>
            <a:off x="4786552" y="3014759"/>
            <a:ext cx="3207774" cy="564736"/>
            <a:chOff x="5137692" y="2116317"/>
            <a:chExt cx="6767048" cy="1191355"/>
          </a:xfrm>
        </p:grpSpPr>
        <p:sp>
          <p:nvSpPr>
            <p:cNvPr id="20" name="Line 19"/>
            <p:cNvSpPr>
              <a:spLocks noChangeShapeType="1"/>
            </p:cNvSpPr>
            <p:nvPr/>
          </p:nvSpPr>
          <p:spPr bwMode="auto">
            <a:xfrm>
              <a:off x="5481780" y="2301310"/>
              <a:ext cx="6422960" cy="1006362"/>
            </a:xfrm>
            <a:prstGeom prst="line">
              <a:avLst/>
            </a:prstGeom>
            <a:noFill/>
            <a:ln w="22225" cap="flat">
              <a:solidFill>
                <a:schemeClr val="accent1"/>
              </a:solidFill>
              <a:prstDash val="solid"/>
              <a:miter lim="800000"/>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1" name="Freeform 20"/>
            <p:cNvSpPr>
              <a:spLocks/>
            </p:cNvSpPr>
            <p:nvPr/>
          </p:nvSpPr>
          <p:spPr bwMode="auto">
            <a:xfrm>
              <a:off x="5137692" y="2116317"/>
              <a:ext cx="529081" cy="414384"/>
            </a:xfrm>
            <a:custGeom>
              <a:avLst/>
              <a:gdLst>
                <a:gd name="T0" fmla="*/ 126 w 143"/>
                <a:gd name="T1" fmla="*/ 112 h 112"/>
                <a:gd name="T2" fmla="*/ 110 w 143"/>
                <a:gd name="T3" fmla="*/ 53 h 112"/>
                <a:gd name="T4" fmla="*/ 143 w 143"/>
                <a:gd name="T5" fmla="*/ 0 h 112"/>
                <a:gd name="T6" fmla="*/ 0 w 143"/>
                <a:gd name="T7" fmla="*/ 36 h 112"/>
                <a:gd name="T8" fmla="*/ 126 w 143"/>
                <a:gd name="T9" fmla="*/ 112 h 112"/>
              </a:gdLst>
              <a:ahLst/>
              <a:cxnLst>
                <a:cxn ang="0">
                  <a:pos x="T0" y="T1"/>
                </a:cxn>
                <a:cxn ang="0">
                  <a:pos x="T2" y="T3"/>
                </a:cxn>
                <a:cxn ang="0">
                  <a:pos x="T4" y="T5"/>
                </a:cxn>
                <a:cxn ang="0">
                  <a:pos x="T6" y="T7"/>
                </a:cxn>
                <a:cxn ang="0">
                  <a:pos x="T8" y="T9"/>
                </a:cxn>
              </a:cxnLst>
              <a:rect l="0" t="0" r="r" b="b"/>
              <a:pathLst>
                <a:path w="143" h="112">
                  <a:moveTo>
                    <a:pt x="126" y="112"/>
                  </a:moveTo>
                  <a:lnTo>
                    <a:pt x="110" y="53"/>
                  </a:lnTo>
                  <a:lnTo>
                    <a:pt x="143" y="0"/>
                  </a:lnTo>
                  <a:lnTo>
                    <a:pt x="0" y="36"/>
                  </a:lnTo>
                  <a:lnTo>
                    <a:pt x="126" y="112"/>
                  </a:lnTo>
                  <a:close/>
                </a:path>
              </a:pathLst>
            </a:custGeom>
            <a:solidFill>
              <a:schemeClr val="accent1"/>
            </a:solidFill>
            <a:ln>
              <a:noFill/>
            </a:ln>
            <a:extLst/>
          </p:spPr>
          <p:txBody>
            <a:bodyPr vert="horz" wrap="square" lIns="68580" tIns="34290" rIns="68580" bIns="34290" numCol="1" anchor="t" anchorCtr="0" compatLnSpc="1">
              <a:prstTxWarp prst="textNoShape">
                <a:avLst/>
              </a:prstTxWarp>
            </a:bodyPr>
            <a:lstStyle/>
            <a:p>
              <a:endParaRPr lang="en-US" sz="1350"/>
            </a:p>
          </p:txBody>
        </p:sp>
      </p:grpSp>
      <p:sp>
        <p:nvSpPr>
          <p:cNvPr id="34" name="Text Placeholder 4"/>
          <p:cNvSpPr txBox="1">
            <a:spLocks/>
          </p:cNvSpPr>
          <p:nvPr/>
        </p:nvSpPr>
        <p:spPr>
          <a:xfrm>
            <a:off x="915040" y="3697068"/>
            <a:ext cx="3356770" cy="1111450"/>
          </a:xfrm>
          <a:prstGeom prst="rect">
            <a:avLst/>
          </a:prstGeom>
        </p:spPr>
        <p:txBody>
          <a:bodyPr>
            <a:noAutofit/>
          </a:bodyPr>
          <a:lstStyle>
            <a:lvl1pPr marL="0" indent="0" algn="just" defTabSz="685800" rtl="0" eaLnBrk="1" latinLnBrk="0" hangingPunct="1">
              <a:lnSpc>
                <a:spcPct val="100000"/>
              </a:lnSpc>
              <a:spcBef>
                <a:spcPts val="0"/>
              </a:spcBef>
              <a:buFont typeface="Arial" panose="020B0604020202020204" pitchFamily="34" charset="0"/>
              <a:buNone/>
              <a:defRPr sz="1000" b="0" kern="1200">
                <a:solidFill>
                  <a:schemeClr val="tx2"/>
                </a:solidFill>
                <a:latin typeface="+mj-lt"/>
                <a:ea typeface="+mn-ea"/>
                <a:cs typeface="+mn-cs"/>
              </a:defRPr>
            </a:lvl1pPr>
            <a:lvl2pPr marL="0" indent="0" algn="l" defTabSz="685800" rtl="0" eaLnBrk="1" latinLnBrk="0" hangingPunct="1">
              <a:lnSpc>
                <a:spcPct val="90000"/>
              </a:lnSpc>
              <a:spcBef>
                <a:spcPts val="0"/>
              </a:spcBef>
              <a:buFont typeface="Arial" panose="020B0604020202020204" pitchFamily="34" charset="0"/>
              <a:buNone/>
              <a:defRPr sz="1100" kern="1200">
                <a:solidFill>
                  <a:schemeClr val="tx2"/>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algn="l"/>
            <a:r>
              <a:rPr lang="en-US" sz="1050" dirty="0">
                <a:latin typeface="+mn-lt"/>
              </a:rPr>
              <a:t>Lorem ipsum dolor sit amet, consectetuer adipiscing elit. Aenean commodo ligula eget dolor. Aenean massa. Cum sociis natoque penatibus et magnis dis parturient montes, nascetur ridiculus mus. Donec quam felis, ultricies nec, pellentesque eu, pretium quis, sem</a:t>
            </a:r>
          </a:p>
        </p:txBody>
      </p:sp>
      <p:sp>
        <p:nvSpPr>
          <p:cNvPr id="35" name="TextBox 34"/>
          <p:cNvSpPr txBox="1"/>
          <p:nvPr/>
        </p:nvSpPr>
        <p:spPr>
          <a:xfrm>
            <a:off x="925858" y="3431385"/>
            <a:ext cx="2008307" cy="300082"/>
          </a:xfrm>
          <a:prstGeom prst="rect">
            <a:avLst/>
          </a:prstGeom>
          <a:noFill/>
        </p:spPr>
        <p:txBody>
          <a:bodyPr wrap="none" rtlCol="0" anchor="ctr">
            <a:spAutoFit/>
          </a:bodyPr>
          <a:lstStyle/>
          <a:p>
            <a:r>
              <a:rPr lang="en-US" sz="1350" b="1" dirty="0">
                <a:solidFill>
                  <a:schemeClr val="tx2"/>
                </a:solidFill>
              </a:rPr>
              <a:t>Add Your Description</a:t>
            </a:r>
          </a:p>
        </p:txBody>
      </p:sp>
      <p:sp>
        <p:nvSpPr>
          <p:cNvPr id="36" name="TextBox 35"/>
          <p:cNvSpPr txBox="1"/>
          <p:nvPr/>
        </p:nvSpPr>
        <p:spPr>
          <a:xfrm>
            <a:off x="3269468" y="781949"/>
            <a:ext cx="2605201" cy="553998"/>
          </a:xfrm>
          <a:prstGeom prst="rect">
            <a:avLst/>
          </a:prstGeom>
          <a:noFill/>
        </p:spPr>
        <p:txBody>
          <a:bodyPr wrap="none" rtlCol="0" anchor="ctr">
            <a:spAutoFit/>
          </a:bodyPr>
          <a:lstStyle/>
          <a:p>
            <a:pPr algn="ctr"/>
            <a:r>
              <a:rPr lang="en-US" sz="3000" dirty="0">
                <a:solidFill>
                  <a:schemeClr val="accent1"/>
                </a:solidFill>
                <a:latin typeface="+mj-lt"/>
              </a:rPr>
              <a:t>Human</a:t>
            </a:r>
            <a:r>
              <a:rPr lang="en-US" sz="3000" dirty="0">
                <a:solidFill>
                  <a:schemeClr val="tx2"/>
                </a:solidFill>
                <a:latin typeface="+mj-lt"/>
              </a:rPr>
              <a:t> Infographic</a:t>
            </a:r>
          </a:p>
        </p:txBody>
      </p:sp>
      <p:sp>
        <p:nvSpPr>
          <p:cNvPr id="37" name="TextBox 36"/>
          <p:cNvSpPr txBox="1"/>
          <p:nvPr/>
        </p:nvSpPr>
        <p:spPr>
          <a:xfrm>
            <a:off x="685801" y="1243614"/>
            <a:ext cx="7772400" cy="369332"/>
          </a:xfrm>
          <a:prstGeom prst="rect">
            <a:avLst/>
          </a:prstGeom>
          <a:noFill/>
        </p:spPr>
        <p:txBody>
          <a:bodyPr wrap="square" rtlCol="0" anchor="ctr">
            <a:spAutoFit/>
          </a:bodyPr>
          <a:lstStyle/>
          <a:p>
            <a:pPr algn="ctr"/>
            <a:r>
              <a:rPr lang="en-US" sz="900" dirty="0">
                <a:solidFill>
                  <a:schemeClr val="tx2"/>
                </a:solidFill>
              </a:rPr>
              <a:t>Lorem ipsum dolor sit amet, consectetuer adipiscing elit. Aenean commodo ligula eget dolor. </a:t>
            </a:r>
            <a:r>
              <a:rPr lang="en-US" sz="900" b="1" dirty="0">
                <a:solidFill>
                  <a:schemeClr val="accent1"/>
                </a:solidFill>
              </a:rPr>
              <a:t>Aenean massa. Cum sociis natoque penatibus </a:t>
            </a:r>
            <a:r>
              <a:rPr lang="en-US" sz="900" dirty="0">
                <a:solidFill>
                  <a:schemeClr val="tx2"/>
                </a:solidFill>
              </a:rPr>
              <a:t>magnis dis parturient montes, nascetur ridiculus mus. Donec quam felis, ultricies nec, pellentesque eu, pretium quis, sem.</a:t>
            </a:r>
          </a:p>
        </p:txBody>
      </p:sp>
    </p:spTree>
    <p:extLst>
      <p:ext uri="{BB962C8B-B14F-4D97-AF65-F5344CB8AC3E}">
        <p14:creationId xmlns:p14="http://schemas.microsoft.com/office/powerpoint/2010/main" val="408598609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fade">
                                      <p:cBhvr>
                                        <p:cTn id="7" dur="500"/>
                                        <p:tgtEl>
                                          <p:spTgt spid="6"/>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7"/>
                                        </p:tgtEl>
                                        <p:attrNameLst>
                                          <p:attrName>style.visibility</p:attrName>
                                        </p:attrNameLst>
                                      </p:cBhvr>
                                      <p:to>
                                        <p:strVal val="visible"/>
                                      </p:to>
                                    </p:set>
                                    <p:animEffect transition="in" filter="fade">
                                      <p:cBhvr>
                                        <p:cTn id="10" dur="500"/>
                                        <p:tgtEl>
                                          <p:spTgt spid="7"/>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9"/>
                                        </p:tgtEl>
                                        <p:attrNameLst>
                                          <p:attrName>style.visibility</p:attrName>
                                        </p:attrNameLst>
                                      </p:cBhvr>
                                      <p:to>
                                        <p:strVal val="visible"/>
                                      </p:to>
                                    </p:set>
                                    <p:animEffect transition="in" filter="fade">
                                      <p:cBhvr>
                                        <p:cTn id="13" dur="500"/>
                                        <p:tgtEl>
                                          <p:spTgt spid="9"/>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10"/>
                                        </p:tgtEl>
                                        <p:attrNameLst>
                                          <p:attrName>style.visibility</p:attrName>
                                        </p:attrNameLst>
                                      </p:cBhvr>
                                      <p:to>
                                        <p:strVal val="visible"/>
                                      </p:to>
                                    </p:set>
                                    <p:animEffect transition="in" filter="fade">
                                      <p:cBhvr>
                                        <p:cTn id="16" dur="500"/>
                                        <p:tgtEl>
                                          <p:spTgt spid="10"/>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11"/>
                                        </p:tgtEl>
                                        <p:attrNameLst>
                                          <p:attrName>style.visibility</p:attrName>
                                        </p:attrNameLst>
                                      </p:cBhvr>
                                      <p:to>
                                        <p:strVal val="visible"/>
                                      </p:to>
                                    </p:set>
                                    <p:animEffect transition="in" filter="fade">
                                      <p:cBhvr>
                                        <p:cTn id="19" dur="500"/>
                                        <p:tgtEl>
                                          <p:spTgt spid="11"/>
                                        </p:tgtEl>
                                      </p:cBhvr>
                                    </p:animEffect>
                                  </p:childTnLst>
                                </p:cTn>
                              </p:par>
                              <p:par>
                                <p:cTn id="20" presetID="10" presetClass="entr" presetSubtype="0" fill="hold" grpId="0" nodeType="withEffect">
                                  <p:stCondLst>
                                    <p:cond delay="0"/>
                                  </p:stCondLst>
                                  <p:childTnLst>
                                    <p:set>
                                      <p:cBhvr>
                                        <p:cTn id="21" dur="1" fill="hold">
                                          <p:stCondLst>
                                            <p:cond delay="0"/>
                                          </p:stCondLst>
                                        </p:cTn>
                                        <p:tgtEl>
                                          <p:spTgt spid="12"/>
                                        </p:tgtEl>
                                        <p:attrNameLst>
                                          <p:attrName>style.visibility</p:attrName>
                                        </p:attrNameLst>
                                      </p:cBhvr>
                                      <p:to>
                                        <p:strVal val="visible"/>
                                      </p:to>
                                    </p:set>
                                    <p:animEffect transition="in" filter="fade">
                                      <p:cBhvr>
                                        <p:cTn id="22" dur="500"/>
                                        <p:tgtEl>
                                          <p:spTgt spid="12"/>
                                        </p:tgtEl>
                                      </p:cBhvr>
                                    </p:animEffect>
                                  </p:childTnLst>
                                </p:cTn>
                              </p:par>
                              <p:par>
                                <p:cTn id="23" presetID="10" presetClass="entr" presetSubtype="0" fill="hold" grpId="0" nodeType="withEffect">
                                  <p:stCondLst>
                                    <p:cond delay="0"/>
                                  </p:stCondLst>
                                  <p:childTnLst>
                                    <p:set>
                                      <p:cBhvr>
                                        <p:cTn id="24" dur="1" fill="hold">
                                          <p:stCondLst>
                                            <p:cond delay="0"/>
                                          </p:stCondLst>
                                        </p:cTn>
                                        <p:tgtEl>
                                          <p:spTgt spid="13"/>
                                        </p:tgtEl>
                                        <p:attrNameLst>
                                          <p:attrName>style.visibility</p:attrName>
                                        </p:attrNameLst>
                                      </p:cBhvr>
                                      <p:to>
                                        <p:strVal val="visible"/>
                                      </p:to>
                                    </p:set>
                                    <p:animEffect transition="in" filter="fade">
                                      <p:cBhvr>
                                        <p:cTn id="25" dur="500"/>
                                        <p:tgtEl>
                                          <p:spTgt spid="13"/>
                                        </p:tgtEl>
                                      </p:cBhvr>
                                    </p:animEffect>
                                  </p:childTnLst>
                                </p:cTn>
                              </p:par>
                              <p:par>
                                <p:cTn id="26" presetID="10" presetClass="entr" presetSubtype="0" fill="hold" grpId="0" nodeType="withEffect">
                                  <p:stCondLst>
                                    <p:cond delay="0"/>
                                  </p:stCondLst>
                                  <p:childTnLst>
                                    <p:set>
                                      <p:cBhvr>
                                        <p:cTn id="27" dur="1" fill="hold">
                                          <p:stCondLst>
                                            <p:cond delay="0"/>
                                          </p:stCondLst>
                                        </p:cTn>
                                        <p:tgtEl>
                                          <p:spTgt spid="14"/>
                                        </p:tgtEl>
                                        <p:attrNameLst>
                                          <p:attrName>style.visibility</p:attrName>
                                        </p:attrNameLst>
                                      </p:cBhvr>
                                      <p:to>
                                        <p:strVal val="visible"/>
                                      </p:to>
                                    </p:set>
                                    <p:animEffect transition="in" filter="fade">
                                      <p:cBhvr>
                                        <p:cTn id="28" dur="500"/>
                                        <p:tgtEl>
                                          <p:spTgt spid="14"/>
                                        </p:tgtEl>
                                      </p:cBhvr>
                                    </p:animEffect>
                                  </p:childTnLst>
                                </p:cTn>
                              </p:par>
                              <p:par>
                                <p:cTn id="29" presetID="10" presetClass="entr" presetSubtype="0" fill="hold" grpId="0" nodeType="withEffect">
                                  <p:stCondLst>
                                    <p:cond delay="0"/>
                                  </p:stCondLst>
                                  <p:childTnLst>
                                    <p:set>
                                      <p:cBhvr>
                                        <p:cTn id="30" dur="1" fill="hold">
                                          <p:stCondLst>
                                            <p:cond delay="0"/>
                                          </p:stCondLst>
                                        </p:cTn>
                                        <p:tgtEl>
                                          <p:spTgt spid="15"/>
                                        </p:tgtEl>
                                        <p:attrNameLst>
                                          <p:attrName>style.visibility</p:attrName>
                                        </p:attrNameLst>
                                      </p:cBhvr>
                                      <p:to>
                                        <p:strVal val="visible"/>
                                      </p:to>
                                    </p:set>
                                    <p:animEffect transition="in" filter="fade">
                                      <p:cBhvr>
                                        <p:cTn id="31" dur="500"/>
                                        <p:tgtEl>
                                          <p:spTgt spid="15"/>
                                        </p:tgtEl>
                                      </p:cBhvr>
                                    </p:animEffect>
                                  </p:childTnLst>
                                </p:cTn>
                              </p:par>
                              <p:par>
                                <p:cTn id="32" presetID="10" presetClass="entr" presetSubtype="0" fill="hold" grpId="0" nodeType="withEffect">
                                  <p:stCondLst>
                                    <p:cond delay="0"/>
                                  </p:stCondLst>
                                  <p:childTnLst>
                                    <p:set>
                                      <p:cBhvr>
                                        <p:cTn id="33" dur="1" fill="hold">
                                          <p:stCondLst>
                                            <p:cond delay="0"/>
                                          </p:stCondLst>
                                        </p:cTn>
                                        <p:tgtEl>
                                          <p:spTgt spid="16"/>
                                        </p:tgtEl>
                                        <p:attrNameLst>
                                          <p:attrName>style.visibility</p:attrName>
                                        </p:attrNameLst>
                                      </p:cBhvr>
                                      <p:to>
                                        <p:strVal val="visible"/>
                                      </p:to>
                                    </p:set>
                                    <p:animEffect transition="in" filter="fade">
                                      <p:cBhvr>
                                        <p:cTn id="34" dur="500"/>
                                        <p:tgtEl>
                                          <p:spTgt spid="16"/>
                                        </p:tgtEl>
                                      </p:cBhvr>
                                    </p:animEffect>
                                  </p:childTnLst>
                                </p:cTn>
                              </p:par>
                              <p:par>
                                <p:cTn id="35" presetID="10" presetClass="entr" presetSubtype="0" fill="hold" grpId="0" nodeType="withEffect">
                                  <p:stCondLst>
                                    <p:cond delay="0"/>
                                  </p:stCondLst>
                                  <p:childTnLst>
                                    <p:set>
                                      <p:cBhvr>
                                        <p:cTn id="36" dur="1" fill="hold">
                                          <p:stCondLst>
                                            <p:cond delay="0"/>
                                          </p:stCondLst>
                                        </p:cTn>
                                        <p:tgtEl>
                                          <p:spTgt spid="17"/>
                                        </p:tgtEl>
                                        <p:attrNameLst>
                                          <p:attrName>style.visibility</p:attrName>
                                        </p:attrNameLst>
                                      </p:cBhvr>
                                      <p:to>
                                        <p:strVal val="visible"/>
                                      </p:to>
                                    </p:set>
                                    <p:animEffect transition="in" filter="fade">
                                      <p:cBhvr>
                                        <p:cTn id="37" dur="500"/>
                                        <p:tgtEl>
                                          <p:spTgt spid="17"/>
                                        </p:tgtEl>
                                      </p:cBhvr>
                                    </p:animEffect>
                                  </p:childTnLst>
                                </p:cTn>
                              </p:par>
                              <p:par>
                                <p:cTn id="38" presetID="10" presetClass="entr" presetSubtype="0" fill="hold" grpId="0" nodeType="withEffect">
                                  <p:stCondLst>
                                    <p:cond delay="0"/>
                                  </p:stCondLst>
                                  <p:childTnLst>
                                    <p:set>
                                      <p:cBhvr>
                                        <p:cTn id="39" dur="1" fill="hold">
                                          <p:stCondLst>
                                            <p:cond delay="0"/>
                                          </p:stCondLst>
                                        </p:cTn>
                                        <p:tgtEl>
                                          <p:spTgt spid="18"/>
                                        </p:tgtEl>
                                        <p:attrNameLst>
                                          <p:attrName>style.visibility</p:attrName>
                                        </p:attrNameLst>
                                      </p:cBhvr>
                                      <p:to>
                                        <p:strVal val="visible"/>
                                      </p:to>
                                    </p:set>
                                    <p:animEffect transition="in" filter="fade">
                                      <p:cBhvr>
                                        <p:cTn id="40" dur="500"/>
                                        <p:tgtEl>
                                          <p:spTgt spid="18"/>
                                        </p:tgtEl>
                                      </p:cBhvr>
                                    </p:animEffect>
                                  </p:childTnLst>
                                </p:cTn>
                              </p:par>
                              <p:par>
                                <p:cTn id="41" presetID="10" presetClass="entr" presetSubtype="0" fill="hold" grpId="0" nodeType="withEffect">
                                  <p:stCondLst>
                                    <p:cond delay="0"/>
                                  </p:stCondLst>
                                  <p:childTnLst>
                                    <p:set>
                                      <p:cBhvr>
                                        <p:cTn id="42" dur="1" fill="hold">
                                          <p:stCondLst>
                                            <p:cond delay="0"/>
                                          </p:stCondLst>
                                        </p:cTn>
                                        <p:tgtEl>
                                          <p:spTgt spid="19"/>
                                        </p:tgtEl>
                                        <p:attrNameLst>
                                          <p:attrName>style.visibility</p:attrName>
                                        </p:attrNameLst>
                                      </p:cBhvr>
                                      <p:to>
                                        <p:strVal val="visible"/>
                                      </p:to>
                                    </p:set>
                                    <p:animEffect transition="in" filter="fade">
                                      <p:cBhvr>
                                        <p:cTn id="43" dur="500"/>
                                        <p:tgtEl>
                                          <p:spTgt spid="19"/>
                                        </p:tgtEl>
                                      </p:cBhvr>
                                    </p:animEffect>
                                  </p:childTnLst>
                                </p:cTn>
                              </p:par>
                            </p:childTnLst>
                          </p:cTn>
                        </p:par>
                        <p:par>
                          <p:cTn id="44" fill="hold">
                            <p:stCondLst>
                              <p:cond delay="500"/>
                            </p:stCondLst>
                            <p:childTnLst>
                              <p:par>
                                <p:cTn id="45" presetID="22" presetClass="entr" presetSubtype="2" fill="hold" nodeType="afterEffect">
                                  <p:stCondLst>
                                    <p:cond delay="0"/>
                                  </p:stCondLst>
                                  <p:childTnLst>
                                    <p:set>
                                      <p:cBhvr>
                                        <p:cTn id="46" dur="1" fill="hold">
                                          <p:stCondLst>
                                            <p:cond delay="0"/>
                                          </p:stCondLst>
                                        </p:cTn>
                                        <p:tgtEl>
                                          <p:spTgt spid="2"/>
                                        </p:tgtEl>
                                        <p:attrNameLst>
                                          <p:attrName>style.visibility</p:attrName>
                                        </p:attrNameLst>
                                      </p:cBhvr>
                                      <p:to>
                                        <p:strVal val="visible"/>
                                      </p:to>
                                    </p:set>
                                    <p:animEffect transition="in" filter="wipe(right)">
                                      <p:cBhvr>
                                        <p:cTn id="47" dur="500"/>
                                        <p:tgtEl>
                                          <p:spTgt spid="2"/>
                                        </p:tgtEl>
                                      </p:cBhvr>
                                    </p:animEffect>
                                  </p:childTnLst>
                                </p:cTn>
                              </p:par>
                            </p:childTnLst>
                          </p:cTn>
                        </p:par>
                        <p:par>
                          <p:cTn id="48" fill="hold">
                            <p:stCondLst>
                              <p:cond delay="1000"/>
                            </p:stCondLst>
                            <p:childTnLst>
                              <p:par>
                                <p:cTn id="49" presetID="10" presetClass="entr" presetSubtype="0" fill="hold" grpId="0" nodeType="afterEffect">
                                  <p:stCondLst>
                                    <p:cond delay="0"/>
                                  </p:stCondLst>
                                  <p:childTnLst>
                                    <p:set>
                                      <p:cBhvr>
                                        <p:cTn id="50" dur="1" fill="hold">
                                          <p:stCondLst>
                                            <p:cond delay="0"/>
                                          </p:stCondLst>
                                        </p:cTn>
                                        <p:tgtEl>
                                          <p:spTgt spid="34"/>
                                        </p:tgtEl>
                                        <p:attrNameLst>
                                          <p:attrName>style.visibility</p:attrName>
                                        </p:attrNameLst>
                                      </p:cBhvr>
                                      <p:to>
                                        <p:strVal val="visible"/>
                                      </p:to>
                                    </p:set>
                                    <p:animEffect transition="in" filter="fade">
                                      <p:cBhvr>
                                        <p:cTn id="51" dur="500"/>
                                        <p:tgtEl>
                                          <p:spTgt spid="34"/>
                                        </p:tgtEl>
                                      </p:cBhvr>
                                    </p:animEffect>
                                  </p:childTnLst>
                                </p:cTn>
                              </p:par>
                            </p:childTnLst>
                          </p:cTn>
                        </p:par>
                        <p:par>
                          <p:cTn id="52" fill="hold">
                            <p:stCondLst>
                              <p:cond delay="1500"/>
                            </p:stCondLst>
                            <p:childTnLst>
                              <p:par>
                                <p:cTn id="53" presetID="10" presetClass="entr" presetSubtype="0" fill="hold" grpId="0" nodeType="afterEffect">
                                  <p:stCondLst>
                                    <p:cond delay="0"/>
                                  </p:stCondLst>
                                  <p:childTnLst>
                                    <p:set>
                                      <p:cBhvr>
                                        <p:cTn id="54" dur="1" fill="hold">
                                          <p:stCondLst>
                                            <p:cond delay="0"/>
                                          </p:stCondLst>
                                        </p:cTn>
                                        <p:tgtEl>
                                          <p:spTgt spid="35"/>
                                        </p:tgtEl>
                                        <p:attrNameLst>
                                          <p:attrName>style.visibility</p:attrName>
                                        </p:attrNameLst>
                                      </p:cBhvr>
                                      <p:to>
                                        <p:strVal val="visible"/>
                                      </p:to>
                                    </p:set>
                                    <p:animEffect transition="in" filter="fade">
                                      <p:cBhvr>
                                        <p:cTn id="55" dur="500"/>
                                        <p:tgtEl>
                                          <p:spTgt spid="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7" grpId="0" animBg="1"/>
      <p:bldP spid="9" grpId="0" animBg="1"/>
      <p:bldP spid="10" grpId="0" animBg="1"/>
      <p:bldP spid="11" grpId="0" animBg="1"/>
      <p:bldP spid="12" grpId="0" animBg="1"/>
      <p:bldP spid="13" grpId="0" animBg="1"/>
      <p:bldP spid="14" grpId="0" animBg="1"/>
      <p:bldP spid="15" grpId="0" animBg="1"/>
      <p:bldP spid="16" grpId="0" animBg="1"/>
      <p:bldP spid="17" grpId="0" animBg="1"/>
      <p:bldP spid="18" grpId="0" animBg="1"/>
      <p:bldP spid="19" grpId="0" animBg="1"/>
      <p:bldP spid="34" grpId="0"/>
      <p:bldP spid="35" grpId="0"/>
    </p:bldLst>
  </p:timing>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3983730" y="2820202"/>
            <a:ext cx="5171503" cy="2217638"/>
            <a:chOff x="5311640" y="2617269"/>
            <a:chExt cx="6895337" cy="2956851"/>
          </a:xfrm>
        </p:grpSpPr>
        <p:sp>
          <p:nvSpPr>
            <p:cNvPr id="24" name="Freeform 10"/>
            <p:cNvSpPr>
              <a:spLocks/>
            </p:cNvSpPr>
            <p:nvPr/>
          </p:nvSpPr>
          <p:spPr bwMode="auto">
            <a:xfrm rot="5400000">
              <a:off x="9627681" y="1938513"/>
              <a:ext cx="447517" cy="4681121"/>
            </a:xfrm>
            <a:prstGeom prst="rect">
              <a:avLst/>
            </a:prstGeom>
            <a:solidFill>
              <a:schemeClr val="accent2">
                <a:lumMod val="50000"/>
              </a:schemeClr>
            </a:solidFill>
            <a:ln>
              <a:noFill/>
            </a:ln>
          </p:spPr>
          <p:txBody>
            <a:bodyPr vert="horz" wrap="square" lIns="51435" tIns="25718" rIns="51435" bIns="25718" numCol="1" anchor="t" anchorCtr="0" compatLnSpc="1">
              <a:prstTxWarp prst="textNoShape">
                <a:avLst/>
              </a:prstTxWarp>
            </a:bodyPr>
            <a:lstStyle/>
            <a:p>
              <a:endParaRPr lang="id-ID" sz="1013"/>
            </a:p>
          </p:txBody>
        </p:sp>
        <p:sp>
          <p:nvSpPr>
            <p:cNvPr id="22" name="Freeform 10"/>
            <p:cNvSpPr>
              <a:spLocks/>
            </p:cNvSpPr>
            <p:nvPr/>
          </p:nvSpPr>
          <p:spPr bwMode="auto">
            <a:xfrm rot="5400000">
              <a:off x="8959369" y="362286"/>
              <a:ext cx="977649" cy="5487615"/>
            </a:xfrm>
            <a:custGeom>
              <a:avLst/>
              <a:gdLst>
                <a:gd name="T0" fmla="*/ 0 w 630"/>
                <a:gd name="T1" fmla="*/ 0 h 2415"/>
                <a:gd name="T2" fmla="*/ 0 w 630"/>
                <a:gd name="T3" fmla="*/ 2415 h 2415"/>
                <a:gd name="T4" fmla="*/ 630 w 630"/>
                <a:gd name="T5" fmla="*/ 2415 h 2415"/>
                <a:gd name="T6" fmla="*/ 630 w 630"/>
                <a:gd name="T7" fmla="*/ 257 h 2415"/>
                <a:gd name="T8" fmla="*/ 0 w 630"/>
                <a:gd name="T9" fmla="*/ 0 h 2415"/>
                <a:gd name="connsiteX0" fmla="*/ 0 w 10000"/>
                <a:gd name="connsiteY0" fmla="*/ 0 h 10000"/>
                <a:gd name="connsiteX1" fmla="*/ 0 w 10000"/>
                <a:gd name="connsiteY1" fmla="*/ 10000 h 10000"/>
                <a:gd name="connsiteX2" fmla="*/ 10000 w 10000"/>
                <a:gd name="connsiteY2" fmla="*/ 10000 h 10000"/>
                <a:gd name="connsiteX3" fmla="*/ 9862 w 10000"/>
                <a:gd name="connsiteY3" fmla="*/ 6 h 10000"/>
                <a:gd name="connsiteX4" fmla="*/ 0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0"/>
                  </a:moveTo>
                  <a:lnTo>
                    <a:pt x="0" y="10000"/>
                  </a:lnTo>
                  <a:lnTo>
                    <a:pt x="10000" y="10000"/>
                  </a:lnTo>
                  <a:lnTo>
                    <a:pt x="9862" y="6"/>
                  </a:lnTo>
                  <a:lnTo>
                    <a:pt x="0" y="0"/>
                  </a:lnTo>
                  <a:close/>
                </a:path>
              </a:pathLst>
            </a:custGeom>
            <a:solidFill>
              <a:schemeClr val="accent4">
                <a:lumMod val="50000"/>
              </a:schemeClr>
            </a:solidFill>
            <a:ln>
              <a:noFill/>
            </a:ln>
          </p:spPr>
          <p:txBody>
            <a:bodyPr vert="horz" wrap="square" lIns="51435" tIns="25718" rIns="51435" bIns="25718" numCol="1" anchor="t" anchorCtr="0" compatLnSpc="1">
              <a:prstTxWarp prst="textNoShape">
                <a:avLst/>
              </a:prstTxWarp>
            </a:bodyPr>
            <a:lstStyle/>
            <a:p>
              <a:endParaRPr lang="id-ID" sz="1013"/>
            </a:p>
          </p:txBody>
        </p:sp>
        <p:sp>
          <p:nvSpPr>
            <p:cNvPr id="20" name="Rectangle 19"/>
            <p:cNvSpPr>
              <a:spLocks/>
            </p:cNvSpPr>
            <p:nvPr/>
          </p:nvSpPr>
          <p:spPr bwMode="auto">
            <a:xfrm rot="5400000">
              <a:off x="9424347" y="1196725"/>
              <a:ext cx="322555" cy="5242704"/>
            </a:xfrm>
            <a:prstGeom prst="rect">
              <a:avLst/>
            </a:prstGeom>
            <a:solidFill>
              <a:schemeClr val="accent3">
                <a:lumMod val="50000"/>
              </a:schemeClr>
            </a:solidFill>
            <a:ln>
              <a:noFill/>
            </a:ln>
          </p:spPr>
          <p:txBody>
            <a:bodyPr vert="horz" wrap="square" lIns="51435" tIns="25718" rIns="51435" bIns="25718" numCol="1" anchor="t" anchorCtr="0" compatLnSpc="1">
              <a:prstTxWarp prst="textNoShape">
                <a:avLst/>
              </a:prstTxWarp>
            </a:bodyPr>
            <a:lstStyle/>
            <a:p>
              <a:endParaRPr lang="id-ID" sz="1013"/>
            </a:p>
          </p:txBody>
        </p:sp>
        <p:sp>
          <p:nvSpPr>
            <p:cNvPr id="18" name="Freeform 10"/>
            <p:cNvSpPr>
              <a:spLocks/>
            </p:cNvSpPr>
            <p:nvPr/>
          </p:nvSpPr>
          <p:spPr bwMode="auto">
            <a:xfrm rot="5400000">
              <a:off x="9748468" y="2613905"/>
              <a:ext cx="514646" cy="4402370"/>
            </a:xfrm>
            <a:prstGeom prst="rect">
              <a:avLst/>
            </a:prstGeom>
            <a:solidFill>
              <a:schemeClr val="accent1">
                <a:lumMod val="50000"/>
              </a:schemeClr>
            </a:solidFill>
            <a:ln>
              <a:noFill/>
            </a:ln>
          </p:spPr>
          <p:txBody>
            <a:bodyPr vert="horz" wrap="square" lIns="51435" tIns="25718" rIns="51435" bIns="25718" numCol="1" anchor="t" anchorCtr="0" compatLnSpc="1">
              <a:prstTxWarp prst="textNoShape">
                <a:avLst/>
              </a:prstTxWarp>
            </a:bodyPr>
            <a:lstStyle/>
            <a:p>
              <a:endParaRPr lang="id-ID" sz="1013"/>
            </a:p>
          </p:txBody>
        </p:sp>
        <p:sp>
          <p:nvSpPr>
            <p:cNvPr id="7" name="Freeform 6"/>
            <p:cNvSpPr>
              <a:spLocks/>
            </p:cNvSpPr>
            <p:nvPr/>
          </p:nvSpPr>
          <p:spPr bwMode="auto">
            <a:xfrm>
              <a:off x="6091402" y="3358306"/>
              <a:ext cx="1224577" cy="613808"/>
            </a:xfrm>
            <a:custGeom>
              <a:avLst/>
              <a:gdLst>
                <a:gd name="T0" fmla="*/ 864 w 1729"/>
                <a:gd name="T1" fmla="*/ 0 h 660"/>
                <a:gd name="T2" fmla="*/ 0 w 1729"/>
                <a:gd name="T3" fmla="*/ 351 h 660"/>
                <a:gd name="T4" fmla="*/ 864 w 1729"/>
                <a:gd name="T5" fmla="*/ 660 h 660"/>
                <a:gd name="T6" fmla="*/ 1729 w 1729"/>
                <a:gd name="T7" fmla="*/ 351 h 660"/>
                <a:gd name="T8" fmla="*/ 864 w 1729"/>
                <a:gd name="T9" fmla="*/ 0 h 660"/>
              </a:gdLst>
              <a:ahLst/>
              <a:cxnLst>
                <a:cxn ang="0">
                  <a:pos x="T0" y="T1"/>
                </a:cxn>
                <a:cxn ang="0">
                  <a:pos x="T2" y="T3"/>
                </a:cxn>
                <a:cxn ang="0">
                  <a:pos x="T4" y="T5"/>
                </a:cxn>
                <a:cxn ang="0">
                  <a:pos x="T6" y="T7"/>
                </a:cxn>
                <a:cxn ang="0">
                  <a:pos x="T8" y="T9"/>
                </a:cxn>
              </a:cxnLst>
              <a:rect l="0" t="0" r="r" b="b"/>
              <a:pathLst>
                <a:path w="1729" h="660">
                  <a:moveTo>
                    <a:pt x="864" y="0"/>
                  </a:moveTo>
                  <a:lnTo>
                    <a:pt x="0" y="351"/>
                  </a:lnTo>
                  <a:lnTo>
                    <a:pt x="864" y="660"/>
                  </a:lnTo>
                  <a:lnTo>
                    <a:pt x="1729" y="351"/>
                  </a:lnTo>
                  <a:lnTo>
                    <a:pt x="864" y="0"/>
                  </a:lnTo>
                  <a:close/>
                </a:path>
              </a:pathLst>
            </a:custGeom>
            <a:solidFill>
              <a:schemeClr val="bg1"/>
            </a:solidFill>
            <a:ln>
              <a:noFill/>
            </a:ln>
          </p:spPr>
          <p:txBody>
            <a:bodyPr vert="horz" wrap="square" lIns="51435" tIns="25718" rIns="51435" bIns="25718" numCol="1" anchor="t" anchorCtr="0" compatLnSpc="1">
              <a:prstTxWarp prst="textNoShape">
                <a:avLst/>
              </a:prstTxWarp>
            </a:bodyPr>
            <a:lstStyle/>
            <a:p>
              <a:endParaRPr lang="id-ID" sz="1013"/>
            </a:p>
          </p:txBody>
        </p:sp>
        <p:sp>
          <p:nvSpPr>
            <p:cNvPr id="8" name="Freeform 5"/>
            <p:cNvSpPr>
              <a:spLocks/>
            </p:cNvSpPr>
            <p:nvPr/>
          </p:nvSpPr>
          <p:spPr bwMode="auto">
            <a:xfrm>
              <a:off x="5606453" y="4331624"/>
              <a:ext cx="2198547" cy="624968"/>
            </a:xfrm>
            <a:custGeom>
              <a:avLst/>
              <a:gdLst>
                <a:gd name="T0" fmla="*/ 1166 w 2364"/>
                <a:gd name="T1" fmla="*/ 0 h 672"/>
                <a:gd name="T2" fmla="*/ 0 w 2364"/>
                <a:gd name="T3" fmla="*/ 246 h 672"/>
                <a:gd name="T4" fmla="*/ 1182 w 2364"/>
                <a:gd name="T5" fmla="*/ 672 h 672"/>
                <a:gd name="T6" fmla="*/ 2364 w 2364"/>
                <a:gd name="T7" fmla="*/ 246 h 672"/>
                <a:gd name="T8" fmla="*/ 1166 w 2364"/>
                <a:gd name="T9" fmla="*/ 0 h 672"/>
              </a:gdLst>
              <a:ahLst/>
              <a:cxnLst>
                <a:cxn ang="0">
                  <a:pos x="T0" y="T1"/>
                </a:cxn>
                <a:cxn ang="0">
                  <a:pos x="T2" y="T3"/>
                </a:cxn>
                <a:cxn ang="0">
                  <a:pos x="T4" y="T5"/>
                </a:cxn>
                <a:cxn ang="0">
                  <a:pos x="T6" y="T7"/>
                </a:cxn>
                <a:cxn ang="0">
                  <a:pos x="T8" y="T9"/>
                </a:cxn>
              </a:cxnLst>
              <a:rect l="0" t="0" r="r" b="b"/>
              <a:pathLst>
                <a:path w="2364" h="672">
                  <a:moveTo>
                    <a:pt x="1166" y="0"/>
                  </a:moveTo>
                  <a:lnTo>
                    <a:pt x="0" y="246"/>
                  </a:lnTo>
                  <a:lnTo>
                    <a:pt x="1182" y="672"/>
                  </a:lnTo>
                  <a:lnTo>
                    <a:pt x="2364" y="246"/>
                  </a:lnTo>
                  <a:lnTo>
                    <a:pt x="1166" y="0"/>
                  </a:lnTo>
                  <a:close/>
                </a:path>
              </a:pathLst>
            </a:custGeom>
            <a:solidFill>
              <a:schemeClr val="bg1"/>
            </a:solidFill>
            <a:ln>
              <a:noFill/>
            </a:ln>
          </p:spPr>
          <p:txBody>
            <a:bodyPr vert="horz" wrap="square" lIns="51435" tIns="25718" rIns="51435" bIns="25718" numCol="1" anchor="t" anchorCtr="0" compatLnSpc="1">
              <a:prstTxWarp prst="textNoShape">
                <a:avLst/>
              </a:prstTxWarp>
            </a:bodyPr>
            <a:lstStyle/>
            <a:p>
              <a:endParaRPr lang="id-ID" sz="1013"/>
            </a:p>
          </p:txBody>
        </p:sp>
        <p:sp>
          <p:nvSpPr>
            <p:cNvPr id="9" name="Freeform 6"/>
            <p:cNvSpPr>
              <a:spLocks/>
            </p:cNvSpPr>
            <p:nvPr/>
          </p:nvSpPr>
          <p:spPr bwMode="auto">
            <a:xfrm>
              <a:off x="5902197" y="3721536"/>
              <a:ext cx="1607989" cy="613808"/>
            </a:xfrm>
            <a:custGeom>
              <a:avLst/>
              <a:gdLst>
                <a:gd name="T0" fmla="*/ 864 w 1729"/>
                <a:gd name="T1" fmla="*/ 0 h 660"/>
                <a:gd name="T2" fmla="*/ 0 w 1729"/>
                <a:gd name="T3" fmla="*/ 351 h 660"/>
                <a:gd name="T4" fmla="*/ 864 w 1729"/>
                <a:gd name="T5" fmla="*/ 660 h 660"/>
                <a:gd name="T6" fmla="*/ 1729 w 1729"/>
                <a:gd name="T7" fmla="*/ 351 h 660"/>
                <a:gd name="T8" fmla="*/ 864 w 1729"/>
                <a:gd name="T9" fmla="*/ 0 h 660"/>
              </a:gdLst>
              <a:ahLst/>
              <a:cxnLst>
                <a:cxn ang="0">
                  <a:pos x="T0" y="T1"/>
                </a:cxn>
                <a:cxn ang="0">
                  <a:pos x="T2" y="T3"/>
                </a:cxn>
                <a:cxn ang="0">
                  <a:pos x="T4" y="T5"/>
                </a:cxn>
                <a:cxn ang="0">
                  <a:pos x="T6" y="T7"/>
                </a:cxn>
                <a:cxn ang="0">
                  <a:pos x="T8" y="T9"/>
                </a:cxn>
              </a:cxnLst>
              <a:rect l="0" t="0" r="r" b="b"/>
              <a:pathLst>
                <a:path w="1729" h="660">
                  <a:moveTo>
                    <a:pt x="864" y="0"/>
                  </a:moveTo>
                  <a:lnTo>
                    <a:pt x="0" y="351"/>
                  </a:lnTo>
                  <a:lnTo>
                    <a:pt x="864" y="660"/>
                  </a:lnTo>
                  <a:lnTo>
                    <a:pt x="1729" y="351"/>
                  </a:lnTo>
                  <a:lnTo>
                    <a:pt x="864" y="0"/>
                  </a:lnTo>
                  <a:close/>
                </a:path>
              </a:pathLst>
            </a:custGeom>
            <a:solidFill>
              <a:schemeClr val="bg1"/>
            </a:solidFill>
            <a:ln>
              <a:noFill/>
            </a:ln>
          </p:spPr>
          <p:txBody>
            <a:bodyPr vert="horz" wrap="square" lIns="51435" tIns="25718" rIns="51435" bIns="25718" numCol="1" anchor="t" anchorCtr="0" compatLnSpc="1">
              <a:prstTxWarp prst="textNoShape">
                <a:avLst/>
              </a:prstTxWarp>
            </a:bodyPr>
            <a:lstStyle/>
            <a:p>
              <a:endParaRPr lang="id-ID" sz="1013"/>
            </a:p>
          </p:txBody>
        </p:sp>
        <p:sp>
          <p:nvSpPr>
            <p:cNvPr id="10" name="Freeform 7"/>
            <p:cNvSpPr>
              <a:spLocks/>
            </p:cNvSpPr>
            <p:nvPr/>
          </p:nvSpPr>
          <p:spPr bwMode="auto">
            <a:xfrm>
              <a:off x="6698491" y="2619947"/>
              <a:ext cx="561737" cy="1182568"/>
            </a:xfrm>
            <a:custGeom>
              <a:avLst/>
              <a:gdLst>
                <a:gd name="T0" fmla="*/ 0 w 827"/>
                <a:gd name="T1" fmla="*/ 0 h 1741"/>
                <a:gd name="T2" fmla="*/ 0 w 827"/>
                <a:gd name="T3" fmla="*/ 1741 h 1741"/>
                <a:gd name="T4" fmla="*/ 827 w 827"/>
                <a:gd name="T5" fmla="*/ 1445 h 1741"/>
                <a:gd name="T6" fmla="*/ 0 w 827"/>
                <a:gd name="T7" fmla="*/ 0 h 1741"/>
              </a:gdLst>
              <a:ahLst/>
              <a:cxnLst>
                <a:cxn ang="0">
                  <a:pos x="T0" y="T1"/>
                </a:cxn>
                <a:cxn ang="0">
                  <a:pos x="T2" y="T3"/>
                </a:cxn>
                <a:cxn ang="0">
                  <a:pos x="T4" y="T5"/>
                </a:cxn>
                <a:cxn ang="0">
                  <a:pos x="T6" y="T7"/>
                </a:cxn>
              </a:cxnLst>
              <a:rect l="0" t="0" r="r" b="b"/>
              <a:pathLst>
                <a:path w="827" h="1741">
                  <a:moveTo>
                    <a:pt x="0" y="0"/>
                  </a:moveTo>
                  <a:lnTo>
                    <a:pt x="0" y="1741"/>
                  </a:lnTo>
                  <a:lnTo>
                    <a:pt x="827" y="1445"/>
                  </a:lnTo>
                  <a:lnTo>
                    <a:pt x="0" y="0"/>
                  </a:lnTo>
                  <a:close/>
                </a:path>
              </a:pathLst>
            </a:custGeom>
            <a:solidFill>
              <a:schemeClr val="accent4">
                <a:lumMod val="50000"/>
              </a:schemeClr>
            </a:solidFill>
            <a:ln>
              <a:noFill/>
            </a:ln>
            <a:effectLst>
              <a:outerShdw blurRad="50800" dist="38100" dir="18900000" algn="bl" rotWithShape="0">
                <a:prstClr val="black">
                  <a:alpha val="40000"/>
                </a:prstClr>
              </a:outerShdw>
            </a:effectLst>
          </p:spPr>
          <p:txBody>
            <a:bodyPr vert="horz" wrap="square" lIns="51435" tIns="25718" rIns="51435" bIns="25718" numCol="1" anchor="t" anchorCtr="0" compatLnSpc="1">
              <a:prstTxWarp prst="textNoShape">
                <a:avLst/>
              </a:prstTxWarp>
            </a:bodyPr>
            <a:lstStyle/>
            <a:p>
              <a:endParaRPr lang="id-ID" sz="1013"/>
            </a:p>
          </p:txBody>
        </p:sp>
        <p:sp>
          <p:nvSpPr>
            <p:cNvPr id="11" name="Freeform 8"/>
            <p:cNvSpPr>
              <a:spLocks/>
            </p:cNvSpPr>
            <p:nvPr/>
          </p:nvSpPr>
          <p:spPr bwMode="auto">
            <a:xfrm>
              <a:off x="6136755" y="2619947"/>
              <a:ext cx="561737" cy="1182568"/>
            </a:xfrm>
            <a:custGeom>
              <a:avLst/>
              <a:gdLst>
                <a:gd name="T0" fmla="*/ 827 w 827"/>
                <a:gd name="T1" fmla="*/ 1741 h 1741"/>
                <a:gd name="T2" fmla="*/ 827 w 827"/>
                <a:gd name="T3" fmla="*/ 0 h 1741"/>
                <a:gd name="T4" fmla="*/ 0 w 827"/>
                <a:gd name="T5" fmla="*/ 1445 h 1741"/>
                <a:gd name="T6" fmla="*/ 827 w 827"/>
                <a:gd name="T7" fmla="*/ 1741 h 1741"/>
              </a:gdLst>
              <a:ahLst/>
              <a:cxnLst>
                <a:cxn ang="0">
                  <a:pos x="T0" y="T1"/>
                </a:cxn>
                <a:cxn ang="0">
                  <a:pos x="T2" y="T3"/>
                </a:cxn>
                <a:cxn ang="0">
                  <a:pos x="T4" y="T5"/>
                </a:cxn>
                <a:cxn ang="0">
                  <a:pos x="T6" y="T7"/>
                </a:cxn>
              </a:cxnLst>
              <a:rect l="0" t="0" r="r" b="b"/>
              <a:pathLst>
                <a:path w="827" h="1741">
                  <a:moveTo>
                    <a:pt x="827" y="1741"/>
                  </a:moveTo>
                  <a:lnTo>
                    <a:pt x="827" y="0"/>
                  </a:lnTo>
                  <a:lnTo>
                    <a:pt x="0" y="1445"/>
                  </a:lnTo>
                  <a:lnTo>
                    <a:pt x="827" y="1741"/>
                  </a:lnTo>
                  <a:close/>
                </a:path>
              </a:pathLst>
            </a:custGeom>
            <a:solidFill>
              <a:schemeClr val="accent4"/>
            </a:solidFill>
            <a:ln>
              <a:noFill/>
            </a:ln>
          </p:spPr>
          <p:txBody>
            <a:bodyPr vert="horz" wrap="square" lIns="51435" tIns="25718" rIns="51435" bIns="25718" numCol="1" anchor="t" anchorCtr="0" compatLnSpc="1">
              <a:prstTxWarp prst="textNoShape">
                <a:avLst/>
              </a:prstTxWarp>
            </a:bodyPr>
            <a:lstStyle/>
            <a:p>
              <a:endParaRPr lang="id-ID" sz="1013"/>
            </a:p>
          </p:txBody>
        </p:sp>
        <p:sp>
          <p:nvSpPr>
            <p:cNvPr id="12" name="Freeform 9"/>
            <p:cNvSpPr>
              <a:spLocks/>
            </p:cNvSpPr>
            <p:nvPr/>
          </p:nvSpPr>
          <p:spPr bwMode="auto">
            <a:xfrm>
              <a:off x="6705727" y="4560407"/>
              <a:ext cx="1395017" cy="1013713"/>
            </a:xfrm>
            <a:custGeom>
              <a:avLst/>
              <a:gdLst>
                <a:gd name="T0" fmla="*/ 0 w 1500"/>
                <a:gd name="T1" fmla="*/ 426 h 1090"/>
                <a:gd name="T2" fmla="*/ 0 w 1500"/>
                <a:gd name="T3" fmla="*/ 1090 h 1090"/>
                <a:gd name="T4" fmla="*/ 1500 w 1500"/>
                <a:gd name="T5" fmla="*/ 551 h 1090"/>
                <a:gd name="T6" fmla="*/ 1182 w 1500"/>
                <a:gd name="T7" fmla="*/ 0 h 1090"/>
                <a:gd name="T8" fmla="*/ 0 w 1500"/>
                <a:gd name="T9" fmla="*/ 426 h 1090"/>
              </a:gdLst>
              <a:ahLst/>
              <a:cxnLst>
                <a:cxn ang="0">
                  <a:pos x="T0" y="T1"/>
                </a:cxn>
                <a:cxn ang="0">
                  <a:pos x="T2" y="T3"/>
                </a:cxn>
                <a:cxn ang="0">
                  <a:pos x="T4" y="T5"/>
                </a:cxn>
                <a:cxn ang="0">
                  <a:pos x="T6" y="T7"/>
                </a:cxn>
                <a:cxn ang="0">
                  <a:pos x="T8" y="T9"/>
                </a:cxn>
              </a:cxnLst>
              <a:rect l="0" t="0" r="r" b="b"/>
              <a:pathLst>
                <a:path w="1500" h="1090">
                  <a:moveTo>
                    <a:pt x="0" y="426"/>
                  </a:moveTo>
                  <a:lnTo>
                    <a:pt x="0" y="1090"/>
                  </a:lnTo>
                  <a:lnTo>
                    <a:pt x="1500" y="551"/>
                  </a:lnTo>
                  <a:lnTo>
                    <a:pt x="1182" y="0"/>
                  </a:lnTo>
                  <a:lnTo>
                    <a:pt x="0" y="426"/>
                  </a:lnTo>
                  <a:close/>
                </a:path>
              </a:pathLst>
            </a:custGeom>
            <a:solidFill>
              <a:schemeClr val="accent1">
                <a:lumMod val="50000"/>
              </a:schemeClr>
            </a:solidFill>
            <a:ln>
              <a:noFill/>
            </a:ln>
            <a:effectLst>
              <a:outerShdw blurRad="50800" dist="38100" dir="18900000" algn="bl" rotWithShape="0">
                <a:prstClr val="black">
                  <a:alpha val="40000"/>
                </a:prstClr>
              </a:outerShdw>
            </a:effectLst>
          </p:spPr>
          <p:txBody>
            <a:bodyPr vert="horz" wrap="square" lIns="51435" tIns="25718" rIns="51435" bIns="25718" numCol="1" anchor="t" anchorCtr="0" compatLnSpc="1">
              <a:prstTxWarp prst="textNoShape">
                <a:avLst/>
              </a:prstTxWarp>
            </a:bodyPr>
            <a:lstStyle/>
            <a:p>
              <a:endParaRPr lang="id-ID" sz="1013"/>
            </a:p>
          </p:txBody>
        </p:sp>
        <p:sp>
          <p:nvSpPr>
            <p:cNvPr id="13" name="Freeform 10"/>
            <p:cNvSpPr>
              <a:spLocks/>
            </p:cNvSpPr>
            <p:nvPr/>
          </p:nvSpPr>
          <p:spPr bwMode="auto">
            <a:xfrm>
              <a:off x="5311640" y="4560407"/>
              <a:ext cx="1394087" cy="1013713"/>
            </a:xfrm>
            <a:custGeom>
              <a:avLst/>
              <a:gdLst>
                <a:gd name="T0" fmla="*/ 0 w 1499"/>
                <a:gd name="T1" fmla="*/ 551 h 1090"/>
                <a:gd name="T2" fmla="*/ 1499 w 1499"/>
                <a:gd name="T3" fmla="*/ 1090 h 1090"/>
                <a:gd name="T4" fmla="*/ 1499 w 1499"/>
                <a:gd name="T5" fmla="*/ 426 h 1090"/>
                <a:gd name="T6" fmla="*/ 317 w 1499"/>
                <a:gd name="T7" fmla="*/ 0 h 1090"/>
                <a:gd name="T8" fmla="*/ 0 w 1499"/>
                <a:gd name="T9" fmla="*/ 551 h 1090"/>
              </a:gdLst>
              <a:ahLst/>
              <a:cxnLst>
                <a:cxn ang="0">
                  <a:pos x="T0" y="T1"/>
                </a:cxn>
                <a:cxn ang="0">
                  <a:pos x="T2" y="T3"/>
                </a:cxn>
                <a:cxn ang="0">
                  <a:pos x="T4" y="T5"/>
                </a:cxn>
                <a:cxn ang="0">
                  <a:pos x="T6" y="T7"/>
                </a:cxn>
                <a:cxn ang="0">
                  <a:pos x="T8" y="T9"/>
                </a:cxn>
              </a:cxnLst>
              <a:rect l="0" t="0" r="r" b="b"/>
              <a:pathLst>
                <a:path w="1499" h="1090">
                  <a:moveTo>
                    <a:pt x="0" y="551"/>
                  </a:moveTo>
                  <a:lnTo>
                    <a:pt x="1499" y="1090"/>
                  </a:lnTo>
                  <a:lnTo>
                    <a:pt x="1499" y="426"/>
                  </a:lnTo>
                  <a:lnTo>
                    <a:pt x="317" y="0"/>
                  </a:lnTo>
                  <a:lnTo>
                    <a:pt x="0" y="551"/>
                  </a:lnTo>
                  <a:close/>
                </a:path>
              </a:pathLst>
            </a:custGeom>
            <a:solidFill>
              <a:schemeClr val="accent1"/>
            </a:solidFill>
            <a:ln>
              <a:noFill/>
            </a:ln>
          </p:spPr>
          <p:txBody>
            <a:bodyPr vert="horz" wrap="square" lIns="51435" tIns="25718" rIns="51435" bIns="25718" numCol="1" anchor="t" anchorCtr="0" compatLnSpc="1">
              <a:prstTxWarp prst="textNoShape">
                <a:avLst/>
              </a:prstTxWarp>
            </a:bodyPr>
            <a:lstStyle/>
            <a:p>
              <a:endParaRPr lang="id-ID" sz="1013"/>
            </a:p>
          </p:txBody>
        </p:sp>
        <p:sp>
          <p:nvSpPr>
            <p:cNvPr id="14" name="Freeform 11"/>
            <p:cNvSpPr>
              <a:spLocks/>
            </p:cNvSpPr>
            <p:nvPr/>
          </p:nvSpPr>
          <p:spPr bwMode="auto">
            <a:xfrm>
              <a:off x="6705727" y="4047971"/>
              <a:ext cx="1064863" cy="831431"/>
            </a:xfrm>
            <a:custGeom>
              <a:avLst/>
              <a:gdLst>
                <a:gd name="T0" fmla="*/ 865 w 1145"/>
                <a:gd name="T1" fmla="*/ 0 h 894"/>
                <a:gd name="T2" fmla="*/ 0 w 1145"/>
                <a:gd name="T3" fmla="*/ 309 h 894"/>
                <a:gd name="T4" fmla="*/ 0 w 1145"/>
                <a:gd name="T5" fmla="*/ 894 h 894"/>
                <a:gd name="T6" fmla="*/ 1145 w 1145"/>
                <a:gd name="T7" fmla="*/ 484 h 894"/>
                <a:gd name="T8" fmla="*/ 865 w 1145"/>
                <a:gd name="T9" fmla="*/ 0 h 894"/>
              </a:gdLst>
              <a:ahLst/>
              <a:cxnLst>
                <a:cxn ang="0">
                  <a:pos x="T0" y="T1"/>
                </a:cxn>
                <a:cxn ang="0">
                  <a:pos x="T2" y="T3"/>
                </a:cxn>
                <a:cxn ang="0">
                  <a:pos x="T4" y="T5"/>
                </a:cxn>
                <a:cxn ang="0">
                  <a:pos x="T6" y="T7"/>
                </a:cxn>
                <a:cxn ang="0">
                  <a:pos x="T8" y="T9"/>
                </a:cxn>
              </a:cxnLst>
              <a:rect l="0" t="0" r="r" b="b"/>
              <a:pathLst>
                <a:path w="1145" h="894">
                  <a:moveTo>
                    <a:pt x="865" y="0"/>
                  </a:moveTo>
                  <a:lnTo>
                    <a:pt x="0" y="309"/>
                  </a:lnTo>
                  <a:lnTo>
                    <a:pt x="0" y="894"/>
                  </a:lnTo>
                  <a:lnTo>
                    <a:pt x="1145" y="484"/>
                  </a:lnTo>
                  <a:lnTo>
                    <a:pt x="865" y="0"/>
                  </a:lnTo>
                  <a:close/>
                </a:path>
              </a:pathLst>
            </a:custGeom>
            <a:solidFill>
              <a:schemeClr val="accent2">
                <a:lumMod val="50000"/>
              </a:schemeClr>
            </a:solidFill>
            <a:ln>
              <a:noFill/>
            </a:ln>
            <a:effectLst>
              <a:outerShdw blurRad="50800" dist="38100" dir="18900000" algn="bl" rotWithShape="0">
                <a:prstClr val="black">
                  <a:alpha val="40000"/>
                </a:prstClr>
              </a:outerShdw>
            </a:effectLst>
          </p:spPr>
          <p:txBody>
            <a:bodyPr vert="horz" wrap="square" lIns="51435" tIns="25718" rIns="51435" bIns="25718" numCol="1" anchor="t" anchorCtr="0" compatLnSpc="1">
              <a:prstTxWarp prst="textNoShape">
                <a:avLst/>
              </a:prstTxWarp>
            </a:bodyPr>
            <a:lstStyle/>
            <a:p>
              <a:endParaRPr lang="id-ID" sz="1013"/>
            </a:p>
          </p:txBody>
        </p:sp>
        <p:sp>
          <p:nvSpPr>
            <p:cNvPr id="15" name="Freeform 12"/>
            <p:cNvSpPr>
              <a:spLocks/>
            </p:cNvSpPr>
            <p:nvPr/>
          </p:nvSpPr>
          <p:spPr bwMode="auto">
            <a:xfrm>
              <a:off x="5641794" y="4047971"/>
              <a:ext cx="1063934" cy="831431"/>
            </a:xfrm>
            <a:custGeom>
              <a:avLst/>
              <a:gdLst>
                <a:gd name="T0" fmla="*/ 0 w 1144"/>
                <a:gd name="T1" fmla="*/ 484 h 894"/>
                <a:gd name="T2" fmla="*/ 1144 w 1144"/>
                <a:gd name="T3" fmla="*/ 894 h 894"/>
                <a:gd name="T4" fmla="*/ 1144 w 1144"/>
                <a:gd name="T5" fmla="*/ 309 h 894"/>
                <a:gd name="T6" fmla="*/ 280 w 1144"/>
                <a:gd name="T7" fmla="*/ 0 h 894"/>
                <a:gd name="T8" fmla="*/ 0 w 1144"/>
                <a:gd name="T9" fmla="*/ 484 h 894"/>
              </a:gdLst>
              <a:ahLst/>
              <a:cxnLst>
                <a:cxn ang="0">
                  <a:pos x="T0" y="T1"/>
                </a:cxn>
                <a:cxn ang="0">
                  <a:pos x="T2" y="T3"/>
                </a:cxn>
                <a:cxn ang="0">
                  <a:pos x="T4" y="T5"/>
                </a:cxn>
                <a:cxn ang="0">
                  <a:pos x="T6" y="T7"/>
                </a:cxn>
                <a:cxn ang="0">
                  <a:pos x="T8" y="T9"/>
                </a:cxn>
              </a:cxnLst>
              <a:rect l="0" t="0" r="r" b="b"/>
              <a:pathLst>
                <a:path w="1144" h="894">
                  <a:moveTo>
                    <a:pt x="0" y="484"/>
                  </a:moveTo>
                  <a:lnTo>
                    <a:pt x="1144" y="894"/>
                  </a:lnTo>
                  <a:lnTo>
                    <a:pt x="1144" y="309"/>
                  </a:lnTo>
                  <a:lnTo>
                    <a:pt x="280" y="0"/>
                  </a:lnTo>
                  <a:lnTo>
                    <a:pt x="0" y="484"/>
                  </a:lnTo>
                  <a:close/>
                </a:path>
              </a:pathLst>
            </a:custGeom>
            <a:solidFill>
              <a:schemeClr val="accent2"/>
            </a:solidFill>
            <a:ln>
              <a:noFill/>
            </a:ln>
          </p:spPr>
          <p:txBody>
            <a:bodyPr vert="horz" wrap="square" lIns="51435" tIns="25718" rIns="51435" bIns="25718" numCol="1" anchor="t" anchorCtr="0" compatLnSpc="1">
              <a:prstTxWarp prst="textNoShape">
                <a:avLst/>
              </a:prstTxWarp>
            </a:bodyPr>
            <a:lstStyle/>
            <a:p>
              <a:endParaRPr lang="id-ID" sz="1013"/>
            </a:p>
          </p:txBody>
        </p:sp>
        <p:sp>
          <p:nvSpPr>
            <p:cNvPr id="16" name="Freeform 11"/>
            <p:cNvSpPr>
              <a:spLocks noChangeAspect="1"/>
            </p:cNvSpPr>
            <p:nvPr/>
          </p:nvSpPr>
          <p:spPr bwMode="auto">
            <a:xfrm>
              <a:off x="6704385" y="3657403"/>
              <a:ext cx="783406" cy="611674"/>
            </a:xfrm>
            <a:custGeom>
              <a:avLst/>
              <a:gdLst>
                <a:gd name="T0" fmla="*/ 865 w 1145"/>
                <a:gd name="T1" fmla="*/ 0 h 894"/>
                <a:gd name="T2" fmla="*/ 0 w 1145"/>
                <a:gd name="T3" fmla="*/ 309 h 894"/>
                <a:gd name="T4" fmla="*/ 0 w 1145"/>
                <a:gd name="T5" fmla="*/ 894 h 894"/>
                <a:gd name="T6" fmla="*/ 1145 w 1145"/>
                <a:gd name="T7" fmla="*/ 484 h 894"/>
                <a:gd name="T8" fmla="*/ 865 w 1145"/>
                <a:gd name="T9" fmla="*/ 0 h 894"/>
              </a:gdLst>
              <a:ahLst/>
              <a:cxnLst>
                <a:cxn ang="0">
                  <a:pos x="T0" y="T1"/>
                </a:cxn>
                <a:cxn ang="0">
                  <a:pos x="T2" y="T3"/>
                </a:cxn>
                <a:cxn ang="0">
                  <a:pos x="T4" y="T5"/>
                </a:cxn>
                <a:cxn ang="0">
                  <a:pos x="T6" y="T7"/>
                </a:cxn>
                <a:cxn ang="0">
                  <a:pos x="T8" y="T9"/>
                </a:cxn>
              </a:cxnLst>
              <a:rect l="0" t="0" r="r" b="b"/>
              <a:pathLst>
                <a:path w="1145" h="894">
                  <a:moveTo>
                    <a:pt x="865" y="0"/>
                  </a:moveTo>
                  <a:lnTo>
                    <a:pt x="0" y="309"/>
                  </a:lnTo>
                  <a:lnTo>
                    <a:pt x="0" y="894"/>
                  </a:lnTo>
                  <a:lnTo>
                    <a:pt x="1145" y="484"/>
                  </a:lnTo>
                  <a:lnTo>
                    <a:pt x="865" y="0"/>
                  </a:lnTo>
                  <a:close/>
                </a:path>
              </a:pathLst>
            </a:custGeom>
            <a:solidFill>
              <a:schemeClr val="accent3">
                <a:lumMod val="50000"/>
              </a:schemeClr>
            </a:solidFill>
            <a:ln>
              <a:noFill/>
            </a:ln>
            <a:effectLst>
              <a:outerShdw blurRad="50800" dist="38100" dir="18900000" algn="bl" rotWithShape="0">
                <a:prstClr val="black">
                  <a:alpha val="40000"/>
                </a:prstClr>
              </a:outerShdw>
            </a:effectLst>
          </p:spPr>
          <p:txBody>
            <a:bodyPr vert="horz" wrap="square" lIns="51435" tIns="25718" rIns="51435" bIns="25718" numCol="1" anchor="t" anchorCtr="0" compatLnSpc="1">
              <a:prstTxWarp prst="textNoShape">
                <a:avLst/>
              </a:prstTxWarp>
            </a:bodyPr>
            <a:lstStyle/>
            <a:p>
              <a:endParaRPr lang="id-ID" sz="1013"/>
            </a:p>
          </p:txBody>
        </p:sp>
        <p:sp>
          <p:nvSpPr>
            <p:cNvPr id="17" name="Freeform 12"/>
            <p:cNvSpPr>
              <a:spLocks noChangeAspect="1"/>
            </p:cNvSpPr>
            <p:nvPr/>
          </p:nvSpPr>
          <p:spPr bwMode="auto">
            <a:xfrm>
              <a:off x="5923659" y="3657403"/>
              <a:ext cx="782721" cy="611674"/>
            </a:xfrm>
            <a:custGeom>
              <a:avLst/>
              <a:gdLst>
                <a:gd name="T0" fmla="*/ 0 w 1144"/>
                <a:gd name="T1" fmla="*/ 484 h 894"/>
                <a:gd name="T2" fmla="*/ 1144 w 1144"/>
                <a:gd name="T3" fmla="*/ 894 h 894"/>
                <a:gd name="T4" fmla="*/ 1144 w 1144"/>
                <a:gd name="T5" fmla="*/ 309 h 894"/>
                <a:gd name="T6" fmla="*/ 280 w 1144"/>
                <a:gd name="T7" fmla="*/ 0 h 894"/>
                <a:gd name="T8" fmla="*/ 0 w 1144"/>
                <a:gd name="T9" fmla="*/ 484 h 894"/>
              </a:gdLst>
              <a:ahLst/>
              <a:cxnLst>
                <a:cxn ang="0">
                  <a:pos x="T0" y="T1"/>
                </a:cxn>
                <a:cxn ang="0">
                  <a:pos x="T2" y="T3"/>
                </a:cxn>
                <a:cxn ang="0">
                  <a:pos x="T4" y="T5"/>
                </a:cxn>
                <a:cxn ang="0">
                  <a:pos x="T6" y="T7"/>
                </a:cxn>
                <a:cxn ang="0">
                  <a:pos x="T8" y="T9"/>
                </a:cxn>
              </a:cxnLst>
              <a:rect l="0" t="0" r="r" b="b"/>
              <a:pathLst>
                <a:path w="1144" h="894">
                  <a:moveTo>
                    <a:pt x="0" y="484"/>
                  </a:moveTo>
                  <a:lnTo>
                    <a:pt x="1144" y="894"/>
                  </a:lnTo>
                  <a:lnTo>
                    <a:pt x="1144" y="309"/>
                  </a:lnTo>
                  <a:lnTo>
                    <a:pt x="280" y="0"/>
                  </a:lnTo>
                  <a:lnTo>
                    <a:pt x="0" y="484"/>
                  </a:lnTo>
                  <a:close/>
                </a:path>
              </a:pathLst>
            </a:custGeom>
            <a:solidFill>
              <a:schemeClr val="accent3"/>
            </a:solidFill>
            <a:ln>
              <a:noFill/>
            </a:ln>
          </p:spPr>
          <p:txBody>
            <a:bodyPr vert="horz" wrap="square" lIns="51435" tIns="25718" rIns="51435" bIns="25718" numCol="1" anchor="t" anchorCtr="0" compatLnSpc="1">
              <a:prstTxWarp prst="textNoShape">
                <a:avLst/>
              </a:prstTxWarp>
            </a:bodyPr>
            <a:lstStyle/>
            <a:p>
              <a:endParaRPr lang="id-ID" sz="1013"/>
            </a:p>
          </p:txBody>
        </p:sp>
      </p:grpSp>
      <p:sp>
        <p:nvSpPr>
          <p:cNvPr id="42" name="TextBox 41"/>
          <p:cNvSpPr txBox="1"/>
          <p:nvPr/>
        </p:nvSpPr>
        <p:spPr>
          <a:xfrm>
            <a:off x="772589" y="2531661"/>
            <a:ext cx="1782604" cy="300082"/>
          </a:xfrm>
          <a:prstGeom prst="rect">
            <a:avLst/>
          </a:prstGeom>
          <a:noFill/>
        </p:spPr>
        <p:txBody>
          <a:bodyPr wrap="none" rtlCol="0" anchor="ctr">
            <a:spAutoFit/>
          </a:bodyPr>
          <a:lstStyle/>
          <a:p>
            <a:r>
              <a:rPr lang="en-US" sz="1350" b="1" dirty="0">
                <a:solidFill>
                  <a:schemeClr val="tx2"/>
                </a:solidFill>
              </a:rPr>
              <a:t>Loren Ipsum Dolor</a:t>
            </a:r>
          </a:p>
        </p:txBody>
      </p:sp>
      <p:sp>
        <p:nvSpPr>
          <p:cNvPr id="43" name="Text Placeholder 4"/>
          <p:cNvSpPr txBox="1">
            <a:spLocks/>
          </p:cNvSpPr>
          <p:nvPr/>
        </p:nvSpPr>
        <p:spPr>
          <a:xfrm>
            <a:off x="767826" y="2782919"/>
            <a:ext cx="3356770" cy="1071686"/>
          </a:xfrm>
          <a:prstGeom prst="rect">
            <a:avLst/>
          </a:prstGeom>
        </p:spPr>
        <p:txBody>
          <a:bodyPr>
            <a:noAutofit/>
          </a:bodyPr>
          <a:lstStyle>
            <a:lvl1pPr marL="0" indent="0" algn="just" defTabSz="685800" rtl="0" eaLnBrk="1" latinLnBrk="0" hangingPunct="1">
              <a:lnSpc>
                <a:spcPct val="100000"/>
              </a:lnSpc>
              <a:spcBef>
                <a:spcPts val="0"/>
              </a:spcBef>
              <a:buFont typeface="Arial" panose="020B0604020202020204" pitchFamily="34" charset="0"/>
              <a:buNone/>
              <a:defRPr sz="1000" b="0" kern="1200">
                <a:solidFill>
                  <a:schemeClr val="tx2"/>
                </a:solidFill>
                <a:latin typeface="+mj-lt"/>
                <a:ea typeface="+mn-ea"/>
                <a:cs typeface="+mn-cs"/>
              </a:defRPr>
            </a:lvl1pPr>
            <a:lvl2pPr marL="0" indent="0" algn="l" defTabSz="685800" rtl="0" eaLnBrk="1" latinLnBrk="0" hangingPunct="1">
              <a:lnSpc>
                <a:spcPct val="90000"/>
              </a:lnSpc>
              <a:spcBef>
                <a:spcPts val="0"/>
              </a:spcBef>
              <a:buFont typeface="Arial" panose="020B0604020202020204" pitchFamily="34" charset="0"/>
              <a:buNone/>
              <a:defRPr sz="1100" kern="1200">
                <a:solidFill>
                  <a:schemeClr val="tx2"/>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algn="l"/>
            <a:r>
              <a:rPr lang="en-US" sz="1050" dirty="0">
                <a:latin typeface="+mn-lt"/>
              </a:rPr>
              <a:t>Lorem ipsum dolor sit amet, consectetuer adipiscing elit. Aenean commodo ligula eget dolor. Aenean massa. Cum sociis natoque penatibus et magnis dis parturient montes, nascetur ridiculus mus. Donec quam felis, ultricies nec, pellentesque eu, pretium quis, sem</a:t>
            </a:r>
          </a:p>
        </p:txBody>
      </p:sp>
      <p:sp>
        <p:nvSpPr>
          <p:cNvPr id="45" name="TextBox 44"/>
          <p:cNvSpPr txBox="1"/>
          <p:nvPr/>
        </p:nvSpPr>
        <p:spPr>
          <a:xfrm>
            <a:off x="7156712" y="3069675"/>
            <a:ext cx="1303020" cy="276999"/>
          </a:xfrm>
          <a:prstGeom prst="rect">
            <a:avLst/>
          </a:prstGeom>
          <a:noFill/>
        </p:spPr>
        <p:txBody>
          <a:bodyPr wrap="square" rtlCol="0" anchor="ctr">
            <a:spAutoFit/>
          </a:bodyPr>
          <a:lstStyle/>
          <a:p>
            <a:pPr algn="ctr"/>
            <a:r>
              <a:rPr lang="en-US" sz="1200" b="1" dirty="0">
                <a:solidFill>
                  <a:schemeClr val="bg2"/>
                </a:solidFill>
              </a:rPr>
              <a:t>Title Here</a:t>
            </a:r>
          </a:p>
        </p:txBody>
      </p:sp>
      <p:sp>
        <p:nvSpPr>
          <p:cNvPr id="47" name="TextBox 46"/>
          <p:cNvSpPr txBox="1"/>
          <p:nvPr/>
        </p:nvSpPr>
        <p:spPr>
          <a:xfrm>
            <a:off x="7156712" y="4332580"/>
            <a:ext cx="1303020" cy="276999"/>
          </a:xfrm>
          <a:prstGeom prst="rect">
            <a:avLst/>
          </a:prstGeom>
          <a:noFill/>
        </p:spPr>
        <p:txBody>
          <a:bodyPr wrap="square" rtlCol="0" anchor="ctr">
            <a:spAutoFit/>
          </a:bodyPr>
          <a:lstStyle/>
          <a:p>
            <a:pPr algn="ctr"/>
            <a:r>
              <a:rPr lang="en-US" sz="1200" b="1" dirty="0">
                <a:solidFill>
                  <a:schemeClr val="bg2"/>
                </a:solidFill>
              </a:rPr>
              <a:t>Title Here</a:t>
            </a:r>
          </a:p>
        </p:txBody>
      </p:sp>
      <p:sp>
        <p:nvSpPr>
          <p:cNvPr id="48" name="TextBox 47"/>
          <p:cNvSpPr txBox="1"/>
          <p:nvPr/>
        </p:nvSpPr>
        <p:spPr>
          <a:xfrm>
            <a:off x="7156712" y="3937232"/>
            <a:ext cx="1303020" cy="276999"/>
          </a:xfrm>
          <a:prstGeom prst="rect">
            <a:avLst/>
          </a:prstGeom>
          <a:noFill/>
        </p:spPr>
        <p:txBody>
          <a:bodyPr wrap="square" rtlCol="0" anchor="ctr">
            <a:spAutoFit/>
          </a:bodyPr>
          <a:lstStyle/>
          <a:p>
            <a:pPr algn="ctr"/>
            <a:r>
              <a:rPr lang="en-US" sz="1200" b="1" dirty="0">
                <a:solidFill>
                  <a:schemeClr val="bg2"/>
                </a:solidFill>
              </a:rPr>
              <a:t>Title Here</a:t>
            </a:r>
          </a:p>
        </p:txBody>
      </p:sp>
      <p:sp>
        <p:nvSpPr>
          <p:cNvPr id="49" name="TextBox 48"/>
          <p:cNvSpPr txBox="1"/>
          <p:nvPr/>
        </p:nvSpPr>
        <p:spPr>
          <a:xfrm>
            <a:off x="7156712" y="3574670"/>
            <a:ext cx="1303020" cy="276999"/>
          </a:xfrm>
          <a:prstGeom prst="rect">
            <a:avLst/>
          </a:prstGeom>
          <a:noFill/>
        </p:spPr>
        <p:txBody>
          <a:bodyPr wrap="square" rtlCol="0" anchor="ctr">
            <a:spAutoFit/>
          </a:bodyPr>
          <a:lstStyle/>
          <a:p>
            <a:pPr algn="ctr"/>
            <a:r>
              <a:rPr lang="en-US" sz="1200" b="1" dirty="0">
                <a:solidFill>
                  <a:schemeClr val="bg2"/>
                </a:solidFill>
              </a:rPr>
              <a:t>Title Here</a:t>
            </a:r>
          </a:p>
        </p:txBody>
      </p:sp>
      <p:sp>
        <p:nvSpPr>
          <p:cNvPr id="39" name="TextBox 38"/>
          <p:cNvSpPr txBox="1"/>
          <p:nvPr/>
        </p:nvSpPr>
        <p:spPr>
          <a:xfrm>
            <a:off x="3537971" y="1371883"/>
            <a:ext cx="2068195" cy="553998"/>
          </a:xfrm>
          <a:prstGeom prst="rect">
            <a:avLst/>
          </a:prstGeom>
          <a:noFill/>
        </p:spPr>
        <p:txBody>
          <a:bodyPr wrap="none" rtlCol="0" anchor="ctr">
            <a:spAutoFit/>
          </a:bodyPr>
          <a:lstStyle/>
          <a:p>
            <a:pPr algn="ctr"/>
            <a:r>
              <a:rPr lang="en-US" sz="3000" dirty="0">
                <a:solidFill>
                  <a:schemeClr val="accent1"/>
                </a:solidFill>
                <a:latin typeface="+mj-lt"/>
              </a:rPr>
              <a:t>3D</a:t>
            </a:r>
            <a:r>
              <a:rPr lang="en-US" sz="3000" dirty="0">
                <a:solidFill>
                  <a:schemeClr val="tx2"/>
                </a:solidFill>
                <a:latin typeface="+mj-lt"/>
              </a:rPr>
              <a:t> Infographic</a:t>
            </a:r>
          </a:p>
        </p:txBody>
      </p:sp>
      <p:sp>
        <p:nvSpPr>
          <p:cNvPr id="46" name="TextBox 45"/>
          <p:cNvSpPr txBox="1"/>
          <p:nvPr/>
        </p:nvSpPr>
        <p:spPr>
          <a:xfrm>
            <a:off x="685801" y="1833548"/>
            <a:ext cx="7772400" cy="369332"/>
          </a:xfrm>
          <a:prstGeom prst="rect">
            <a:avLst/>
          </a:prstGeom>
          <a:noFill/>
        </p:spPr>
        <p:txBody>
          <a:bodyPr wrap="square" rtlCol="0" anchor="ctr">
            <a:spAutoFit/>
          </a:bodyPr>
          <a:lstStyle/>
          <a:p>
            <a:pPr algn="ctr"/>
            <a:r>
              <a:rPr lang="en-US" sz="900" dirty="0">
                <a:solidFill>
                  <a:schemeClr val="tx2"/>
                </a:solidFill>
              </a:rPr>
              <a:t>Lorem ipsum dolor sit amet, consectetuer adipiscing elit. Aenean commodo ligula eget dolor. </a:t>
            </a:r>
            <a:r>
              <a:rPr lang="en-US" sz="900" b="1" dirty="0">
                <a:solidFill>
                  <a:schemeClr val="accent1"/>
                </a:solidFill>
              </a:rPr>
              <a:t>Aenean massa. Cum sociis natoque penatibus </a:t>
            </a:r>
            <a:r>
              <a:rPr lang="en-US" sz="900" dirty="0">
                <a:solidFill>
                  <a:schemeClr val="tx2"/>
                </a:solidFill>
              </a:rPr>
              <a:t>magnis dis parturient montes, nascetur ridiculus mus. Donec quam felis, ultricies nec, pellentesque eu, pretium quis, sem.</a:t>
            </a:r>
          </a:p>
        </p:txBody>
      </p:sp>
      <p:sp>
        <p:nvSpPr>
          <p:cNvPr id="36" name="Oval 35"/>
          <p:cNvSpPr/>
          <p:nvPr/>
        </p:nvSpPr>
        <p:spPr>
          <a:xfrm>
            <a:off x="2476793" y="4110792"/>
            <a:ext cx="429436" cy="429436"/>
          </a:xfrm>
          <a:prstGeom prst="ellipse">
            <a:avLst/>
          </a:prstGeom>
          <a:noFill/>
          <a:ln w="254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37" name="Freeform 379"/>
          <p:cNvSpPr>
            <a:spLocks noEditPoints="1"/>
          </p:cNvSpPr>
          <p:nvPr/>
        </p:nvSpPr>
        <p:spPr bwMode="auto">
          <a:xfrm>
            <a:off x="2583685" y="4228930"/>
            <a:ext cx="223781" cy="192095"/>
          </a:xfrm>
          <a:custGeom>
            <a:avLst/>
            <a:gdLst>
              <a:gd name="T0" fmla="*/ 7 w 48"/>
              <a:gd name="T1" fmla="*/ 41 h 41"/>
              <a:gd name="T2" fmla="*/ 6 w 48"/>
              <a:gd name="T3" fmla="*/ 41 h 41"/>
              <a:gd name="T4" fmla="*/ 1 w 48"/>
              <a:gd name="T5" fmla="*/ 41 h 41"/>
              <a:gd name="T6" fmla="*/ 0 w 48"/>
              <a:gd name="T7" fmla="*/ 41 h 41"/>
              <a:gd name="T8" fmla="*/ 0 w 48"/>
              <a:gd name="T9" fmla="*/ 35 h 41"/>
              <a:gd name="T10" fmla="*/ 1 w 48"/>
              <a:gd name="T11" fmla="*/ 35 h 41"/>
              <a:gd name="T12" fmla="*/ 6 w 48"/>
              <a:gd name="T13" fmla="*/ 35 h 41"/>
              <a:gd name="T14" fmla="*/ 7 w 48"/>
              <a:gd name="T15" fmla="*/ 35 h 41"/>
              <a:gd name="T16" fmla="*/ 7 w 48"/>
              <a:gd name="T17" fmla="*/ 41 h 41"/>
              <a:gd name="T18" fmla="*/ 17 w 48"/>
              <a:gd name="T19" fmla="*/ 41 h 41"/>
              <a:gd name="T20" fmla="*/ 17 w 48"/>
              <a:gd name="T21" fmla="*/ 41 h 41"/>
              <a:gd name="T22" fmla="*/ 11 w 48"/>
              <a:gd name="T23" fmla="*/ 41 h 41"/>
              <a:gd name="T24" fmla="*/ 11 w 48"/>
              <a:gd name="T25" fmla="*/ 41 h 41"/>
              <a:gd name="T26" fmla="*/ 11 w 48"/>
              <a:gd name="T27" fmla="*/ 32 h 41"/>
              <a:gd name="T28" fmla="*/ 11 w 48"/>
              <a:gd name="T29" fmla="*/ 31 h 41"/>
              <a:gd name="T30" fmla="*/ 17 w 48"/>
              <a:gd name="T31" fmla="*/ 31 h 41"/>
              <a:gd name="T32" fmla="*/ 17 w 48"/>
              <a:gd name="T33" fmla="*/ 32 h 41"/>
              <a:gd name="T34" fmla="*/ 17 w 48"/>
              <a:gd name="T35" fmla="*/ 41 h 41"/>
              <a:gd name="T36" fmla="*/ 28 w 48"/>
              <a:gd name="T37" fmla="*/ 41 h 41"/>
              <a:gd name="T38" fmla="*/ 27 w 48"/>
              <a:gd name="T39" fmla="*/ 41 h 41"/>
              <a:gd name="T40" fmla="*/ 22 w 48"/>
              <a:gd name="T41" fmla="*/ 41 h 41"/>
              <a:gd name="T42" fmla="*/ 21 w 48"/>
              <a:gd name="T43" fmla="*/ 41 h 41"/>
              <a:gd name="T44" fmla="*/ 21 w 48"/>
              <a:gd name="T45" fmla="*/ 25 h 41"/>
              <a:gd name="T46" fmla="*/ 22 w 48"/>
              <a:gd name="T47" fmla="*/ 24 h 41"/>
              <a:gd name="T48" fmla="*/ 27 w 48"/>
              <a:gd name="T49" fmla="*/ 24 h 41"/>
              <a:gd name="T50" fmla="*/ 28 w 48"/>
              <a:gd name="T51" fmla="*/ 25 h 41"/>
              <a:gd name="T52" fmla="*/ 28 w 48"/>
              <a:gd name="T53" fmla="*/ 41 h 41"/>
              <a:gd name="T54" fmla="*/ 38 w 48"/>
              <a:gd name="T55" fmla="*/ 41 h 41"/>
              <a:gd name="T56" fmla="*/ 37 w 48"/>
              <a:gd name="T57" fmla="*/ 41 h 41"/>
              <a:gd name="T58" fmla="*/ 32 w 48"/>
              <a:gd name="T59" fmla="*/ 41 h 41"/>
              <a:gd name="T60" fmla="*/ 31 w 48"/>
              <a:gd name="T61" fmla="*/ 41 h 41"/>
              <a:gd name="T62" fmla="*/ 31 w 48"/>
              <a:gd name="T63" fmla="*/ 15 h 41"/>
              <a:gd name="T64" fmla="*/ 32 w 48"/>
              <a:gd name="T65" fmla="*/ 14 h 41"/>
              <a:gd name="T66" fmla="*/ 37 w 48"/>
              <a:gd name="T67" fmla="*/ 14 h 41"/>
              <a:gd name="T68" fmla="*/ 38 w 48"/>
              <a:gd name="T69" fmla="*/ 15 h 41"/>
              <a:gd name="T70" fmla="*/ 38 w 48"/>
              <a:gd name="T71" fmla="*/ 41 h 41"/>
              <a:gd name="T72" fmla="*/ 48 w 48"/>
              <a:gd name="T73" fmla="*/ 41 h 41"/>
              <a:gd name="T74" fmla="*/ 47 w 48"/>
              <a:gd name="T75" fmla="*/ 41 h 41"/>
              <a:gd name="T76" fmla="*/ 42 w 48"/>
              <a:gd name="T77" fmla="*/ 41 h 41"/>
              <a:gd name="T78" fmla="*/ 41 w 48"/>
              <a:gd name="T79" fmla="*/ 41 h 41"/>
              <a:gd name="T80" fmla="*/ 41 w 48"/>
              <a:gd name="T81" fmla="*/ 1 h 41"/>
              <a:gd name="T82" fmla="*/ 42 w 48"/>
              <a:gd name="T83" fmla="*/ 0 h 41"/>
              <a:gd name="T84" fmla="*/ 47 w 48"/>
              <a:gd name="T85" fmla="*/ 0 h 41"/>
              <a:gd name="T86" fmla="*/ 48 w 48"/>
              <a:gd name="T87" fmla="*/ 1 h 41"/>
              <a:gd name="T88" fmla="*/ 48 w 48"/>
              <a:gd name="T89"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8" h="41">
                <a:moveTo>
                  <a:pt x="7" y="41"/>
                </a:moveTo>
                <a:cubicBezTo>
                  <a:pt x="7" y="41"/>
                  <a:pt x="7" y="41"/>
                  <a:pt x="6" y="41"/>
                </a:cubicBezTo>
                <a:cubicBezTo>
                  <a:pt x="1" y="41"/>
                  <a:pt x="1" y="41"/>
                  <a:pt x="1" y="41"/>
                </a:cubicBezTo>
                <a:cubicBezTo>
                  <a:pt x="1" y="41"/>
                  <a:pt x="0" y="41"/>
                  <a:pt x="0" y="41"/>
                </a:cubicBezTo>
                <a:cubicBezTo>
                  <a:pt x="0" y="35"/>
                  <a:pt x="0" y="35"/>
                  <a:pt x="0" y="35"/>
                </a:cubicBezTo>
                <a:cubicBezTo>
                  <a:pt x="0" y="35"/>
                  <a:pt x="1" y="35"/>
                  <a:pt x="1" y="35"/>
                </a:cubicBezTo>
                <a:cubicBezTo>
                  <a:pt x="6" y="35"/>
                  <a:pt x="6" y="35"/>
                  <a:pt x="6" y="35"/>
                </a:cubicBezTo>
                <a:cubicBezTo>
                  <a:pt x="7" y="35"/>
                  <a:pt x="7" y="35"/>
                  <a:pt x="7" y="35"/>
                </a:cubicBezTo>
                <a:lnTo>
                  <a:pt x="7" y="41"/>
                </a:lnTo>
                <a:close/>
                <a:moveTo>
                  <a:pt x="17" y="41"/>
                </a:moveTo>
                <a:cubicBezTo>
                  <a:pt x="17" y="41"/>
                  <a:pt x="17" y="41"/>
                  <a:pt x="17" y="41"/>
                </a:cubicBezTo>
                <a:cubicBezTo>
                  <a:pt x="11" y="41"/>
                  <a:pt x="11" y="41"/>
                  <a:pt x="11" y="41"/>
                </a:cubicBezTo>
                <a:cubicBezTo>
                  <a:pt x="11" y="41"/>
                  <a:pt x="11" y="41"/>
                  <a:pt x="11" y="41"/>
                </a:cubicBezTo>
                <a:cubicBezTo>
                  <a:pt x="11" y="32"/>
                  <a:pt x="11" y="32"/>
                  <a:pt x="11" y="32"/>
                </a:cubicBezTo>
                <a:cubicBezTo>
                  <a:pt x="11" y="32"/>
                  <a:pt x="11" y="31"/>
                  <a:pt x="11" y="31"/>
                </a:cubicBezTo>
                <a:cubicBezTo>
                  <a:pt x="17" y="31"/>
                  <a:pt x="17" y="31"/>
                  <a:pt x="17" y="31"/>
                </a:cubicBezTo>
                <a:cubicBezTo>
                  <a:pt x="17" y="31"/>
                  <a:pt x="17" y="32"/>
                  <a:pt x="17" y="32"/>
                </a:cubicBezTo>
                <a:lnTo>
                  <a:pt x="17" y="41"/>
                </a:lnTo>
                <a:close/>
                <a:moveTo>
                  <a:pt x="28" y="41"/>
                </a:moveTo>
                <a:cubicBezTo>
                  <a:pt x="28" y="41"/>
                  <a:pt x="27" y="41"/>
                  <a:pt x="27" y="41"/>
                </a:cubicBezTo>
                <a:cubicBezTo>
                  <a:pt x="22" y="41"/>
                  <a:pt x="22" y="41"/>
                  <a:pt x="22" y="41"/>
                </a:cubicBezTo>
                <a:cubicBezTo>
                  <a:pt x="21" y="41"/>
                  <a:pt x="21" y="41"/>
                  <a:pt x="21" y="41"/>
                </a:cubicBezTo>
                <a:cubicBezTo>
                  <a:pt x="21" y="25"/>
                  <a:pt x="21" y="25"/>
                  <a:pt x="21" y="25"/>
                </a:cubicBezTo>
                <a:cubicBezTo>
                  <a:pt x="21" y="25"/>
                  <a:pt x="21" y="24"/>
                  <a:pt x="22" y="24"/>
                </a:cubicBezTo>
                <a:cubicBezTo>
                  <a:pt x="27" y="24"/>
                  <a:pt x="27" y="24"/>
                  <a:pt x="27" y="24"/>
                </a:cubicBezTo>
                <a:cubicBezTo>
                  <a:pt x="27" y="24"/>
                  <a:pt x="28" y="25"/>
                  <a:pt x="28" y="25"/>
                </a:cubicBezTo>
                <a:lnTo>
                  <a:pt x="28" y="41"/>
                </a:lnTo>
                <a:close/>
                <a:moveTo>
                  <a:pt x="38" y="41"/>
                </a:moveTo>
                <a:cubicBezTo>
                  <a:pt x="38" y="41"/>
                  <a:pt x="38" y="41"/>
                  <a:pt x="37" y="41"/>
                </a:cubicBezTo>
                <a:cubicBezTo>
                  <a:pt x="32" y="41"/>
                  <a:pt x="32" y="41"/>
                  <a:pt x="32" y="41"/>
                </a:cubicBezTo>
                <a:cubicBezTo>
                  <a:pt x="32" y="41"/>
                  <a:pt x="31" y="41"/>
                  <a:pt x="31" y="41"/>
                </a:cubicBezTo>
                <a:cubicBezTo>
                  <a:pt x="31" y="15"/>
                  <a:pt x="31" y="15"/>
                  <a:pt x="31" y="15"/>
                </a:cubicBezTo>
                <a:cubicBezTo>
                  <a:pt x="31" y="14"/>
                  <a:pt x="32" y="14"/>
                  <a:pt x="32" y="14"/>
                </a:cubicBezTo>
                <a:cubicBezTo>
                  <a:pt x="37" y="14"/>
                  <a:pt x="37" y="14"/>
                  <a:pt x="37" y="14"/>
                </a:cubicBezTo>
                <a:cubicBezTo>
                  <a:pt x="38" y="14"/>
                  <a:pt x="38" y="14"/>
                  <a:pt x="38" y="15"/>
                </a:cubicBezTo>
                <a:lnTo>
                  <a:pt x="38" y="41"/>
                </a:lnTo>
                <a:close/>
                <a:moveTo>
                  <a:pt x="48" y="41"/>
                </a:moveTo>
                <a:cubicBezTo>
                  <a:pt x="48" y="41"/>
                  <a:pt x="48" y="41"/>
                  <a:pt x="47" y="41"/>
                </a:cubicBezTo>
                <a:cubicBezTo>
                  <a:pt x="42" y="41"/>
                  <a:pt x="42" y="41"/>
                  <a:pt x="42" y="41"/>
                </a:cubicBezTo>
                <a:cubicBezTo>
                  <a:pt x="42" y="41"/>
                  <a:pt x="41" y="41"/>
                  <a:pt x="41" y="41"/>
                </a:cubicBezTo>
                <a:cubicBezTo>
                  <a:pt x="41" y="1"/>
                  <a:pt x="41" y="1"/>
                  <a:pt x="41" y="1"/>
                </a:cubicBezTo>
                <a:cubicBezTo>
                  <a:pt x="41" y="1"/>
                  <a:pt x="42" y="0"/>
                  <a:pt x="42" y="0"/>
                </a:cubicBezTo>
                <a:cubicBezTo>
                  <a:pt x="47" y="0"/>
                  <a:pt x="47" y="0"/>
                  <a:pt x="47" y="0"/>
                </a:cubicBezTo>
                <a:cubicBezTo>
                  <a:pt x="48" y="0"/>
                  <a:pt x="48" y="1"/>
                  <a:pt x="48" y="1"/>
                </a:cubicBezTo>
                <a:lnTo>
                  <a:pt x="48" y="41"/>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38" name="Text Placeholder 4"/>
          <p:cNvSpPr txBox="1">
            <a:spLocks/>
          </p:cNvSpPr>
          <p:nvPr/>
        </p:nvSpPr>
        <p:spPr>
          <a:xfrm>
            <a:off x="3002078" y="4187818"/>
            <a:ext cx="822960" cy="274320"/>
          </a:xfrm>
          <a:prstGeom prst="rect">
            <a:avLst/>
          </a:prstGeom>
          <a:noFill/>
          <a:ln>
            <a:noFill/>
          </a:ln>
        </p:spPr>
        <p:txBody>
          <a:bodyPr anchor="ctr">
            <a:noAutofit/>
          </a:bodyPr>
          <a:lstStyle>
            <a:lvl1pPr marL="0" indent="0" algn="l" defTabSz="685800" rtl="0" eaLnBrk="1" latinLnBrk="0" hangingPunct="1">
              <a:lnSpc>
                <a:spcPct val="90000"/>
              </a:lnSpc>
              <a:spcBef>
                <a:spcPts val="0"/>
              </a:spcBef>
              <a:buFont typeface="Arial" panose="020B0604020202020204" pitchFamily="34" charset="0"/>
              <a:buNone/>
              <a:defRPr sz="1400" b="1" kern="1200">
                <a:solidFill>
                  <a:schemeClr val="accent3"/>
                </a:solidFill>
                <a:latin typeface="+mj-lt"/>
                <a:ea typeface="+mn-ea"/>
                <a:cs typeface="+mn-cs"/>
              </a:defRPr>
            </a:lvl1pPr>
            <a:lvl2pPr marL="0" indent="0" algn="l" defTabSz="685800" rtl="0" eaLnBrk="1" latinLnBrk="0" hangingPunct="1">
              <a:lnSpc>
                <a:spcPct val="90000"/>
              </a:lnSpc>
              <a:spcBef>
                <a:spcPts val="0"/>
              </a:spcBef>
              <a:buFont typeface="Arial" panose="020B0604020202020204" pitchFamily="34" charset="0"/>
              <a:buNone/>
              <a:defRPr sz="1100" kern="1200">
                <a:solidFill>
                  <a:schemeClr val="tx2"/>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en-US" sz="1050" dirty="0">
                <a:solidFill>
                  <a:schemeClr val="tx2"/>
                </a:solidFill>
                <a:latin typeface="+mn-lt"/>
              </a:rPr>
              <a:t>Title Here</a:t>
            </a:r>
          </a:p>
        </p:txBody>
      </p:sp>
      <p:sp>
        <p:nvSpPr>
          <p:cNvPr id="41" name="Oval 40"/>
          <p:cNvSpPr/>
          <p:nvPr/>
        </p:nvSpPr>
        <p:spPr>
          <a:xfrm>
            <a:off x="888783" y="4749735"/>
            <a:ext cx="429436" cy="429436"/>
          </a:xfrm>
          <a:prstGeom prst="ellipse">
            <a:avLst/>
          </a:prstGeom>
          <a:noFill/>
          <a:ln w="254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44" name="Freeform 376"/>
          <p:cNvSpPr>
            <a:spLocks noEditPoints="1"/>
          </p:cNvSpPr>
          <p:nvPr/>
        </p:nvSpPr>
        <p:spPr bwMode="auto">
          <a:xfrm>
            <a:off x="990840" y="4881736"/>
            <a:ext cx="209917" cy="178232"/>
          </a:xfrm>
          <a:custGeom>
            <a:avLst/>
            <a:gdLst>
              <a:gd name="T0" fmla="*/ 45 w 45"/>
              <a:gd name="T1" fmla="*/ 19 h 38"/>
              <a:gd name="T2" fmla="*/ 43 w 45"/>
              <a:gd name="T3" fmla="*/ 20 h 38"/>
              <a:gd name="T4" fmla="*/ 15 w 45"/>
              <a:gd name="T5" fmla="*/ 24 h 38"/>
              <a:gd name="T6" fmla="*/ 15 w 45"/>
              <a:gd name="T7" fmla="*/ 26 h 38"/>
              <a:gd name="T8" fmla="*/ 15 w 45"/>
              <a:gd name="T9" fmla="*/ 27 h 38"/>
              <a:gd name="T10" fmla="*/ 39 w 45"/>
              <a:gd name="T11" fmla="*/ 27 h 38"/>
              <a:gd name="T12" fmla="*/ 41 w 45"/>
              <a:gd name="T13" fmla="*/ 29 h 38"/>
              <a:gd name="T14" fmla="*/ 39 w 45"/>
              <a:gd name="T15" fmla="*/ 31 h 38"/>
              <a:gd name="T16" fmla="*/ 12 w 45"/>
              <a:gd name="T17" fmla="*/ 31 h 38"/>
              <a:gd name="T18" fmla="*/ 10 w 45"/>
              <a:gd name="T19" fmla="*/ 29 h 38"/>
              <a:gd name="T20" fmla="*/ 12 w 45"/>
              <a:gd name="T21" fmla="*/ 25 h 38"/>
              <a:gd name="T22" fmla="*/ 7 w 45"/>
              <a:gd name="T23" fmla="*/ 3 h 38"/>
              <a:gd name="T24" fmla="*/ 2 w 45"/>
              <a:gd name="T25" fmla="*/ 3 h 38"/>
              <a:gd name="T26" fmla="*/ 0 w 45"/>
              <a:gd name="T27" fmla="*/ 2 h 38"/>
              <a:gd name="T28" fmla="*/ 2 w 45"/>
              <a:gd name="T29" fmla="*/ 0 h 38"/>
              <a:gd name="T30" fmla="*/ 9 w 45"/>
              <a:gd name="T31" fmla="*/ 0 h 38"/>
              <a:gd name="T32" fmla="*/ 11 w 45"/>
              <a:gd name="T33" fmla="*/ 3 h 38"/>
              <a:gd name="T34" fmla="*/ 43 w 45"/>
              <a:gd name="T35" fmla="*/ 3 h 38"/>
              <a:gd name="T36" fmla="*/ 45 w 45"/>
              <a:gd name="T37" fmla="*/ 5 h 38"/>
              <a:gd name="T38" fmla="*/ 45 w 45"/>
              <a:gd name="T39" fmla="*/ 19 h 38"/>
              <a:gd name="T40" fmla="*/ 14 w 45"/>
              <a:gd name="T41" fmla="*/ 38 h 38"/>
              <a:gd name="T42" fmla="*/ 10 w 45"/>
              <a:gd name="T43" fmla="*/ 34 h 38"/>
              <a:gd name="T44" fmla="*/ 14 w 45"/>
              <a:gd name="T45" fmla="*/ 31 h 38"/>
              <a:gd name="T46" fmla="*/ 17 w 45"/>
              <a:gd name="T47" fmla="*/ 34 h 38"/>
              <a:gd name="T48" fmla="*/ 14 w 45"/>
              <a:gd name="T49" fmla="*/ 38 h 38"/>
              <a:gd name="T50" fmla="*/ 38 w 45"/>
              <a:gd name="T51" fmla="*/ 38 h 38"/>
              <a:gd name="T52" fmla="*/ 34 w 45"/>
              <a:gd name="T53" fmla="*/ 34 h 38"/>
              <a:gd name="T54" fmla="*/ 38 w 45"/>
              <a:gd name="T55" fmla="*/ 31 h 38"/>
              <a:gd name="T56" fmla="*/ 41 w 45"/>
              <a:gd name="T57" fmla="*/ 34 h 38"/>
              <a:gd name="T58" fmla="*/ 38 w 45"/>
              <a:gd name="T59"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5" h="38">
                <a:moveTo>
                  <a:pt x="45" y="19"/>
                </a:moveTo>
                <a:cubicBezTo>
                  <a:pt x="45" y="20"/>
                  <a:pt x="44" y="20"/>
                  <a:pt x="43" y="20"/>
                </a:cubicBezTo>
                <a:cubicBezTo>
                  <a:pt x="15" y="24"/>
                  <a:pt x="15" y="24"/>
                  <a:pt x="15" y="24"/>
                </a:cubicBezTo>
                <a:cubicBezTo>
                  <a:pt x="15" y="24"/>
                  <a:pt x="15" y="25"/>
                  <a:pt x="15" y="26"/>
                </a:cubicBezTo>
                <a:cubicBezTo>
                  <a:pt x="15" y="26"/>
                  <a:pt x="15" y="27"/>
                  <a:pt x="15" y="27"/>
                </a:cubicBezTo>
                <a:cubicBezTo>
                  <a:pt x="39" y="27"/>
                  <a:pt x="39" y="27"/>
                  <a:pt x="39" y="27"/>
                </a:cubicBezTo>
                <a:cubicBezTo>
                  <a:pt x="40" y="27"/>
                  <a:pt x="41" y="28"/>
                  <a:pt x="41" y="29"/>
                </a:cubicBezTo>
                <a:cubicBezTo>
                  <a:pt x="41" y="30"/>
                  <a:pt x="40" y="31"/>
                  <a:pt x="39" y="31"/>
                </a:cubicBezTo>
                <a:cubicBezTo>
                  <a:pt x="12" y="31"/>
                  <a:pt x="12" y="31"/>
                  <a:pt x="12" y="31"/>
                </a:cubicBezTo>
                <a:cubicBezTo>
                  <a:pt x="11" y="31"/>
                  <a:pt x="10" y="30"/>
                  <a:pt x="10" y="29"/>
                </a:cubicBezTo>
                <a:cubicBezTo>
                  <a:pt x="10" y="28"/>
                  <a:pt x="12" y="26"/>
                  <a:pt x="12" y="25"/>
                </a:cubicBezTo>
                <a:cubicBezTo>
                  <a:pt x="7" y="3"/>
                  <a:pt x="7" y="3"/>
                  <a:pt x="7" y="3"/>
                </a:cubicBezTo>
                <a:cubicBezTo>
                  <a:pt x="2" y="3"/>
                  <a:pt x="2" y="3"/>
                  <a:pt x="2" y="3"/>
                </a:cubicBezTo>
                <a:cubicBezTo>
                  <a:pt x="1" y="3"/>
                  <a:pt x="0" y="3"/>
                  <a:pt x="0" y="2"/>
                </a:cubicBezTo>
                <a:cubicBezTo>
                  <a:pt x="0" y="1"/>
                  <a:pt x="1" y="0"/>
                  <a:pt x="2" y="0"/>
                </a:cubicBezTo>
                <a:cubicBezTo>
                  <a:pt x="9" y="0"/>
                  <a:pt x="9" y="0"/>
                  <a:pt x="9" y="0"/>
                </a:cubicBezTo>
                <a:cubicBezTo>
                  <a:pt x="10" y="0"/>
                  <a:pt x="10" y="2"/>
                  <a:pt x="11" y="3"/>
                </a:cubicBezTo>
                <a:cubicBezTo>
                  <a:pt x="43" y="3"/>
                  <a:pt x="43" y="3"/>
                  <a:pt x="43" y="3"/>
                </a:cubicBezTo>
                <a:cubicBezTo>
                  <a:pt x="44" y="3"/>
                  <a:pt x="45" y="4"/>
                  <a:pt x="45" y="5"/>
                </a:cubicBezTo>
                <a:lnTo>
                  <a:pt x="45" y="19"/>
                </a:lnTo>
                <a:close/>
                <a:moveTo>
                  <a:pt x="14" y="38"/>
                </a:moveTo>
                <a:cubicBezTo>
                  <a:pt x="12" y="38"/>
                  <a:pt x="10" y="36"/>
                  <a:pt x="10" y="34"/>
                </a:cubicBezTo>
                <a:cubicBezTo>
                  <a:pt x="10" y="32"/>
                  <a:pt x="12" y="31"/>
                  <a:pt x="14" y="31"/>
                </a:cubicBezTo>
                <a:cubicBezTo>
                  <a:pt x="16" y="31"/>
                  <a:pt x="17" y="32"/>
                  <a:pt x="17" y="34"/>
                </a:cubicBezTo>
                <a:cubicBezTo>
                  <a:pt x="17" y="36"/>
                  <a:pt x="16" y="38"/>
                  <a:pt x="14" y="38"/>
                </a:cubicBezTo>
                <a:close/>
                <a:moveTo>
                  <a:pt x="38" y="38"/>
                </a:moveTo>
                <a:cubicBezTo>
                  <a:pt x="36" y="38"/>
                  <a:pt x="34" y="36"/>
                  <a:pt x="34" y="34"/>
                </a:cubicBezTo>
                <a:cubicBezTo>
                  <a:pt x="34" y="32"/>
                  <a:pt x="36" y="31"/>
                  <a:pt x="38" y="31"/>
                </a:cubicBezTo>
                <a:cubicBezTo>
                  <a:pt x="40" y="31"/>
                  <a:pt x="41" y="32"/>
                  <a:pt x="41" y="34"/>
                </a:cubicBezTo>
                <a:cubicBezTo>
                  <a:pt x="41" y="36"/>
                  <a:pt x="40" y="38"/>
                  <a:pt x="38" y="3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54" name="Text Placeholder 4"/>
          <p:cNvSpPr txBox="1">
            <a:spLocks/>
          </p:cNvSpPr>
          <p:nvPr/>
        </p:nvSpPr>
        <p:spPr>
          <a:xfrm>
            <a:off x="1414067" y="4827026"/>
            <a:ext cx="822960" cy="274320"/>
          </a:xfrm>
          <a:prstGeom prst="rect">
            <a:avLst/>
          </a:prstGeom>
          <a:noFill/>
          <a:ln>
            <a:noFill/>
          </a:ln>
        </p:spPr>
        <p:txBody>
          <a:bodyPr anchor="ctr">
            <a:noAutofit/>
          </a:bodyPr>
          <a:lstStyle>
            <a:lvl1pPr marL="0" indent="0" algn="l" defTabSz="685800" rtl="0" eaLnBrk="1" latinLnBrk="0" hangingPunct="1">
              <a:lnSpc>
                <a:spcPct val="90000"/>
              </a:lnSpc>
              <a:spcBef>
                <a:spcPts val="0"/>
              </a:spcBef>
              <a:buFont typeface="Arial" panose="020B0604020202020204" pitchFamily="34" charset="0"/>
              <a:buNone/>
              <a:defRPr sz="1400" b="1" kern="1200">
                <a:solidFill>
                  <a:schemeClr val="accent3"/>
                </a:solidFill>
                <a:latin typeface="+mj-lt"/>
                <a:ea typeface="+mn-ea"/>
                <a:cs typeface="+mn-cs"/>
              </a:defRPr>
            </a:lvl1pPr>
            <a:lvl2pPr marL="0" indent="0" algn="l" defTabSz="685800" rtl="0" eaLnBrk="1" latinLnBrk="0" hangingPunct="1">
              <a:lnSpc>
                <a:spcPct val="90000"/>
              </a:lnSpc>
              <a:spcBef>
                <a:spcPts val="0"/>
              </a:spcBef>
              <a:buFont typeface="Arial" panose="020B0604020202020204" pitchFamily="34" charset="0"/>
              <a:buNone/>
              <a:defRPr sz="1100" kern="1200">
                <a:solidFill>
                  <a:schemeClr val="tx2"/>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en-US" sz="1050" dirty="0">
                <a:solidFill>
                  <a:schemeClr val="tx2"/>
                </a:solidFill>
                <a:latin typeface="+mn-lt"/>
              </a:rPr>
              <a:t>Title Here</a:t>
            </a:r>
          </a:p>
        </p:txBody>
      </p:sp>
      <p:sp>
        <p:nvSpPr>
          <p:cNvPr id="55" name="Oval 54"/>
          <p:cNvSpPr/>
          <p:nvPr/>
        </p:nvSpPr>
        <p:spPr>
          <a:xfrm>
            <a:off x="888783" y="4114680"/>
            <a:ext cx="429436" cy="429436"/>
          </a:xfrm>
          <a:prstGeom prst="ellipse">
            <a:avLst/>
          </a:prstGeom>
          <a:noFill/>
          <a:ln w="254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56" name="Freeform 383"/>
          <p:cNvSpPr>
            <a:spLocks noEditPoints="1"/>
          </p:cNvSpPr>
          <p:nvPr/>
        </p:nvSpPr>
        <p:spPr bwMode="auto">
          <a:xfrm>
            <a:off x="1016476" y="4234911"/>
            <a:ext cx="192095" cy="192095"/>
          </a:xfrm>
          <a:custGeom>
            <a:avLst/>
            <a:gdLst>
              <a:gd name="T0" fmla="*/ 11 w 41"/>
              <a:gd name="T1" fmla="*/ 20 h 41"/>
              <a:gd name="T2" fmla="*/ 0 w 41"/>
              <a:gd name="T3" fmla="*/ 18 h 41"/>
              <a:gd name="T4" fmla="*/ 2 w 41"/>
              <a:gd name="T5" fmla="*/ 13 h 41"/>
              <a:gd name="T6" fmla="*/ 13 w 41"/>
              <a:gd name="T7" fmla="*/ 16 h 41"/>
              <a:gd name="T8" fmla="*/ 10 w 41"/>
              <a:gd name="T9" fmla="*/ 12 h 41"/>
              <a:gd name="T10" fmla="*/ 3 w 41"/>
              <a:gd name="T11" fmla="*/ 1 h 41"/>
              <a:gd name="T12" fmla="*/ 9 w 41"/>
              <a:gd name="T13" fmla="*/ 0 h 41"/>
              <a:gd name="T14" fmla="*/ 10 w 41"/>
              <a:gd name="T15" fmla="*/ 12 h 41"/>
              <a:gd name="T16" fmla="*/ 9 w 41"/>
              <a:gd name="T17" fmla="*/ 41 h 41"/>
              <a:gd name="T18" fmla="*/ 3 w 41"/>
              <a:gd name="T19" fmla="*/ 40 h 41"/>
              <a:gd name="T20" fmla="*/ 10 w 41"/>
              <a:gd name="T21" fmla="*/ 22 h 41"/>
              <a:gd name="T22" fmla="*/ 27 w 41"/>
              <a:gd name="T23" fmla="*/ 31 h 41"/>
              <a:gd name="T24" fmla="*/ 16 w 41"/>
              <a:gd name="T25" fmla="*/ 34 h 41"/>
              <a:gd name="T26" fmla="*/ 13 w 41"/>
              <a:gd name="T27" fmla="*/ 30 h 41"/>
              <a:gd name="T28" fmla="*/ 25 w 41"/>
              <a:gd name="T29" fmla="*/ 27 h 41"/>
              <a:gd name="T30" fmla="*/ 27 w 41"/>
              <a:gd name="T31" fmla="*/ 31 h 41"/>
              <a:gd name="T32" fmla="*/ 17 w 41"/>
              <a:gd name="T33" fmla="*/ 25 h 41"/>
              <a:gd name="T34" fmla="*/ 18 w 41"/>
              <a:gd name="T35" fmla="*/ 0 h 41"/>
              <a:gd name="T36" fmla="*/ 24 w 41"/>
              <a:gd name="T37" fmla="*/ 1 h 41"/>
              <a:gd name="T38" fmla="*/ 24 w 41"/>
              <a:gd name="T39" fmla="*/ 40 h 41"/>
              <a:gd name="T40" fmla="*/ 18 w 41"/>
              <a:gd name="T41" fmla="*/ 41 h 41"/>
              <a:gd name="T42" fmla="*/ 17 w 41"/>
              <a:gd name="T43" fmla="*/ 36 h 41"/>
              <a:gd name="T44" fmla="*/ 24 w 41"/>
              <a:gd name="T45" fmla="*/ 40 h 41"/>
              <a:gd name="T46" fmla="*/ 38 w 41"/>
              <a:gd name="T47" fmla="*/ 13 h 41"/>
              <a:gd name="T48" fmla="*/ 27 w 41"/>
              <a:gd name="T49" fmla="*/ 11 h 41"/>
              <a:gd name="T50" fmla="*/ 30 w 41"/>
              <a:gd name="T51" fmla="*/ 7 h 41"/>
              <a:gd name="T52" fmla="*/ 41 w 41"/>
              <a:gd name="T53" fmla="*/ 9 h 41"/>
              <a:gd name="T54" fmla="*/ 37 w 41"/>
              <a:gd name="T55" fmla="*/ 5 h 41"/>
              <a:gd name="T56" fmla="*/ 31 w 41"/>
              <a:gd name="T57" fmla="*/ 1 h 41"/>
              <a:gd name="T58" fmla="*/ 37 w 41"/>
              <a:gd name="T59" fmla="*/ 0 h 41"/>
              <a:gd name="T60" fmla="*/ 37 w 41"/>
              <a:gd name="T61" fmla="*/ 5 h 41"/>
              <a:gd name="T62" fmla="*/ 37 w 41"/>
              <a:gd name="T63" fmla="*/ 41 h 41"/>
              <a:gd name="T64" fmla="*/ 31 w 41"/>
              <a:gd name="T65" fmla="*/ 40 h 41"/>
              <a:gd name="T66" fmla="*/ 37 w 41"/>
              <a:gd name="T67" fmla="*/ 15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1" h="41">
                <a:moveTo>
                  <a:pt x="13" y="18"/>
                </a:moveTo>
                <a:cubicBezTo>
                  <a:pt x="13" y="19"/>
                  <a:pt x="12" y="20"/>
                  <a:pt x="11" y="20"/>
                </a:cubicBezTo>
                <a:cubicBezTo>
                  <a:pt x="2" y="20"/>
                  <a:pt x="2" y="20"/>
                  <a:pt x="2" y="20"/>
                </a:cubicBezTo>
                <a:cubicBezTo>
                  <a:pt x="1" y="20"/>
                  <a:pt x="0" y="19"/>
                  <a:pt x="0" y="18"/>
                </a:cubicBezTo>
                <a:cubicBezTo>
                  <a:pt x="0" y="16"/>
                  <a:pt x="0" y="16"/>
                  <a:pt x="0" y="16"/>
                </a:cubicBezTo>
                <a:cubicBezTo>
                  <a:pt x="0" y="15"/>
                  <a:pt x="1" y="13"/>
                  <a:pt x="2" y="13"/>
                </a:cubicBezTo>
                <a:cubicBezTo>
                  <a:pt x="11" y="13"/>
                  <a:pt x="11" y="13"/>
                  <a:pt x="11" y="13"/>
                </a:cubicBezTo>
                <a:cubicBezTo>
                  <a:pt x="12" y="13"/>
                  <a:pt x="13" y="15"/>
                  <a:pt x="13" y="16"/>
                </a:cubicBezTo>
                <a:lnTo>
                  <a:pt x="13" y="18"/>
                </a:lnTo>
                <a:close/>
                <a:moveTo>
                  <a:pt x="10" y="12"/>
                </a:moveTo>
                <a:cubicBezTo>
                  <a:pt x="3" y="12"/>
                  <a:pt x="3" y="12"/>
                  <a:pt x="3" y="12"/>
                </a:cubicBezTo>
                <a:cubicBezTo>
                  <a:pt x="3" y="1"/>
                  <a:pt x="3" y="1"/>
                  <a:pt x="3" y="1"/>
                </a:cubicBezTo>
                <a:cubicBezTo>
                  <a:pt x="3" y="0"/>
                  <a:pt x="4" y="0"/>
                  <a:pt x="4" y="0"/>
                </a:cubicBezTo>
                <a:cubicBezTo>
                  <a:pt x="9" y="0"/>
                  <a:pt x="9" y="0"/>
                  <a:pt x="9" y="0"/>
                </a:cubicBezTo>
                <a:cubicBezTo>
                  <a:pt x="10" y="0"/>
                  <a:pt x="10" y="0"/>
                  <a:pt x="10" y="1"/>
                </a:cubicBezTo>
                <a:lnTo>
                  <a:pt x="10" y="12"/>
                </a:lnTo>
                <a:close/>
                <a:moveTo>
                  <a:pt x="10" y="40"/>
                </a:moveTo>
                <a:cubicBezTo>
                  <a:pt x="10" y="40"/>
                  <a:pt x="10" y="41"/>
                  <a:pt x="9" y="41"/>
                </a:cubicBezTo>
                <a:cubicBezTo>
                  <a:pt x="4" y="41"/>
                  <a:pt x="4" y="41"/>
                  <a:pt x="4" y="41"/>
                </a:cubicBezTo>
                <a:cubicBezTo>
                  <a:pt x="4" y="41"/>
                  <a:pt x="3" y="40"/>
                  <a:pt x="3" y="40"/>
                </a:cubicBezTo>
                <a:cubicBezTo>
                  <a:pt x="3" y="22"/>
                  <a:pt x="3" y="22"/>
                  <a:pt x="3" y="22"/>
                </a:cubicBezTo>
                <a:cubicBezTo>
                  <a:pt x="10" y="22"/>
                  <a:pt x="10" y="22"/>
                  <a:pt x="10" y="22"/>
                </a:cubicBezTo>
                <a:lnTo>
                  <a:pt x="10" y="40"/>
                </a:lnTo>
                <a:close/>
                <a:moveTo>
                  <a:pt x="27" y="31"/>
                </a:moveTo>
                <a:cubicBezTo>
                  <a:pt x="27" y="33"/>
                  <a:pt x="26" y="34"/>
                  <a:pt x="25" y="34"/>
                </a:cubicBezTo>
                <a:cubicBezTo>
                  <a:pt x="16" y="34"/>
                  <a:pt x="16" y="34"/>
                  <a:pt x="16" y="34"/>
                </a:cubicBezTo>
                <a:cubicBezTo>
                  <a:pt x="15" y="34"/>
                  <a:pt x="13" y="33"/>
                  <a:pt x="13" y="31"/>
                </a:cubicBezTo>
                <a:cubicBezTo>
                  <a:pt x="13" y="30"/>
                  <a:pt x="13" y="30"/>
                  <a:pt x="13" y="30"/>
                </a:cubicBezTo>
                <a:cubicBezTo>
                  <a:pt x="13" y="28"/>
                  <a:pt x="15" y="27"/>
                  <a:pt x="16" y="27"/>
                </a:cubicBezTo>
                <a:cubicBezTo>
                  <a:pt x="25" y="27"/>
                  <a:pt x="25" y="27"/>
                  <a:pt x="25" y="27"/>
                </a:cubicBezTo>
                <a:cubicBezTo>
                  <a:pt x="26" y="27"/>
                  <a:pt x="27" y="28"/>
                  <a:pt x="27" y="30"/>
                </a:cubicBezTo>
                <a:lnTo>
                  <a:pt x="27" y="31"/>
                </a:lnTo>
                <a:close/>
                <a:moveTo>
                  <a:pt x="24" y="25"/>
                </a:moveTo>
                <a:cubicBezTo>
                  <a:pt x="17" y="25"/>
                  <a:pt x="17" y="25"/>
                  <a:pt x="17" y="25"/>
                </a:cubicBezTo>
                <a:cubicBezTo>
                  <a:pt x="17" y="1"/>
                  <a:pt x="17" y="1"/>
                  <a:pt x="17" y="1"/>
                </a:cubicBezTo>
                <a:cubicBezTo>
                  <a:pt x="17" y="0"/>
                  <a:pt x="17" y="0"/>
                  <a:pt x="18" y="0"/>
                </a:cubicBezTo>
                <a:cubicBezTo>
                  <a:pt x="23" y="0"/>
                  <a:pt x="23" y="0"/>
                  <a:pt x="23" y="0"/>
                </a:cubicBezTo>
                <a:cubicBezTo>
                  <a:pt x="23" y="0"/>
                  <a:pt x="24" y="0"/>
                  <a:pt x="24" y="1"/>
                </a:cubicBezTo>
                <a:lnTo>
                  <a:pt x="24" y="25"/>
                </a:lnTo>
                <a:close/>
                <a:moveTo>
                  <a:pt x="24" y="40"/>
                </a:moveTo>
                <a:cubicBezTo>
                  <a:pt x="24" y="40"/>
                  <a:pt x="23" y="41"/>
                  <a:pt x="23" y="41"/>
                </a:cubicBezTo>
                <a:cubicBezTo>
                  <a:pt x="18" y="41"/>
                  <a:pt x="18" y="41"/>
                  <a:pt x="18" y="41"/>
                </a:cubicBezTo>
                <a:cubicBezTo>
                  <a:pt x="17" y="41"/>
                  <a:pt x="17" y="40"/>
                  <a:pt x="17" y="40"/>
                </a:cubicBezTo>
                <a:cubicBezTo>
                  <a:pt x="17" y="36"/>
                  <a:pt x="17" y="36"/>
                  <a:pt x="17" y="36"/>
                </a:cubicBezTo>
                <a:cubicBezTo>
                  <a:pt x="24" y="36"/>
                  <a:pt x="24" y="36"/>
                  <a:pt x="24" y="36"/>
                </a:cubicBezTo>
                <a:lnTo>
                  <a:pt x="24" y="40"/>
                </a:lnTo>
                <a:close/>
                <a:moveTo>
                  <a:pt x="41" y="11"/>
                </a:moveTo>
                <a:cubicBezTo>
                  <a:pt x="41" y="12"/>
                  <a:pt x="40" y="13"/>
                  <a:pt x="38" y="13"/>
                </a:cubicBezTo>
                <a:cubicBezTo>
                  <a:pt x="30" y="13"/>
                  <a:pt x="30" y="13"/>
                  <a:pt x="30" y="13"/>
                </a:cubicBezTo>
                <a:cubicBezTo>
                  <a:pt x="28" y="13"/>
                  <a:pt x="27" y="12"/>
                  <a:pt x="27" y="11"/>
                </a:cubicBezTo>
                <a:cubicBezTo>
                  <a:pt x="27" y="9"/>
                  <a:pt x="27" y="9"/>
                  <a:pt x="27" y="9"/>
                </a:cubicBezTo>
                <a:cubicBezTo>
                  <a:pt x="27" y="8"/>
                  <a:pt x="28" y="7"/>
                  <a:pt x="30" y="7"/>
                </a:cubicBezTo>
                <a:cubicBezTo>
                  <a:pt x="38" y="7"/>
                  <a:pt x="38" y="7"/>
                  <a:pt x="38" y="7"/>
                </a:cubicBezTo>
                <a:cubicBezTo>
                  <a:pt x="40" y="7"/>
                  <a:pt x="41" y="8"/>
                  <a:pt x="41" y="9"/>
                </a:cubicBezTo>
                <a:lnTo>
                  <a:pt x="41" y="11"/>
                </a:lnTo>
                <a:close/>
                <a:moveTo>
                  <a:pt x="37" y="5"/>
                </a:moveTo>
                <a:cubicBezTo>
                  <a:pt x="31" y="5"/>
                  <a:pt x="31" y="5"/>
                  <a:pt x="31" y="5"/>
                </a:cubicBezTo>
                <a:cubicBezTo>
                  <a:pt x="31" y="1"/>
                  <a:pt x="31" y="1"/>
                  <a:pt x="31" y="1"/>
                </a:cubicBezTo>
                <a:cubicBezTo>
                  <a:pt x="31" y="0"/>
                  <a:pt x="31" y="0"/>
                  <a:pt x="31" y="0"/>
                </a:cubicBezTo>
                <a:cubicBezTo>
                  <a:pt x="37" y="0"/>
                  <a:pt x="37" y="0"/>
                  <a:pt x="37" y="0"/>
                </a:cubicBezTo>
                <a:cubicBezTo>
                  <a:pt x="37" y="0"/>
                  <a:pt x="37" y="0"/>
                  <a:pt x="37" y="1"/>
                </a:cubicBezTo>
                <a:lnTo>
                  <a:pt x="37" y="5"/>
                </a:lnTo>
                <a:close/>
                <a:moveTo>
                  <a:pt x="37" y="40"/>
                </a:moveTo>
                <a:cubicBezTo>
                  <a:pt x="37" y="40"/>
                  <a:pt x="37" y="41"/>
                  <a:pt x="37" y="41"/>
                </a:cubicBezTo>
                <a:cubicBezTo>
                  <a:pt x="31" y="41"/>
                  <a:pt x="31" y="41"/>
                  <a:pt x="31" y="41"/>
                </a:cubicBezTo>
                <a:cubicBezTo>
                  <a:pt x="31" y="41"/>
                  <a:pt x="31" y="40"/>
                  <a:pt x="31" y="40"/>
                </a:cubicBezTo>
                <a:cubicBezTo>
                  <a:pt x="31" y="15"/>
                  <a:pt x="31" y="15"/>
                  <a:pt x="31" y="15"/>
                </a:cubicBezTo>
                <a:cubicBezTo>
                  <a:pt x="37" y="15"/>
                  <a:pt x="37" y="15"/>
                  <a:pt x="37" y="15"/>
                </a:cubicBezTo>
                <a:lnTo>
                  <a:pt x="37" y="4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57" name="Text Placeholder 4"/>
          <p:cNvSpPr txBox="1">
            <a:spLocks/>
          </p:cNvSpPr>
          <p:nvPr/>
        </p:nvSpPr>
        <p:spPr>
          <a:xfrm>
            <a:off x="1414067" y="4192237"/>
            <a:ext cx="822960" cy="274320"/>
          </a:xfrm>
          <a:prstGeom prst="rect">
            <a:avLst/>
          </a:prstGeom>
          <a:noFill/>
          <a:ln>
            <a:noFill/>
          </a:ln>
        </p:spPr>
        <p:txBody>
          <a:bodyPr anchor="ctr">
            <a:noAutofit/>
          </a:bodyPr>
          <a:lstStyle>
            <a:lvl1pPr marL="0" indent="0" algn="l" defTabSz="685800" rtl="0" eaLnBrk="1" latinLnBrk="0" hangingPunct="1">
              <a:lnSpc>
                <a:spcPct val="90000"/>
              </a:lnSpc>
              <a:spcBef>
                <a:spcPts val="0"/>
              </a:spcBef>
              <a:buFont typeface="Arial" panose="020B0604020202020204" pitchFamily="34" charset="0"/>
              <a:buNone/>
              <a:defRPr sz="1400" b="1" kern="1200">
                <a:solidFill>
                  <a:schemeClr val="accent3"/>
                </a:solidFill>
                <a:latin typeface="+mj-lt"/>
                <a:ea typeface="+mn-ea"/>
                <a:cs typeface="+mn-cs"/>
              </a:defRPr>
            </a:lvl1pPr>
            <a:lvl2pPr marL="0" indent="0" algn="l" defTabSz="685800" rtl="0" eaLnBrk="1" latinLnBrk="0" hangingPunct="1">
              <a:lnSpc>
                <a:spcPct val="90000"/>
              </a:lnSpc>
              <a:spcBef>
                <a:spcPts val="0"/>
              </a:spcBef>
              <a:buFont typeface="Arial" panose="020B0604020202020204" pitchFamily="34" charset="0"/>
              <a:buNone/>
              <a:defRPr sz="1100" kern="1200">
                <a:solidFill>
                  <a:schemeClr val="tx2"/>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en-US" sz="1050" dirty="0">
                <a:solidFill>
                  <a:schemeClr val="tx2"/>
                </a:solidFill>
                <a:latin typeface="+mn-lt"/>
              </a:rPr>
              <a:t>Title Here</a:t>
            </a:r>
          </a:p>
        </p:txBody>
      </p:sp>
      <p:sp>
        <p:nvSpPr>
          <p:cNvPr id="58" name="Text Placeholder 4"/>
          <p:cNvSpPr txBox="1">
            <a:spLocks/>
          </p:cNvSpPr>
          <p:nvPr/>
        </p:nvSpPr>
        <p:spPr>
          <a:xfrm>
            <a:off x="3002078" y="4814924"/>
            <a:ext cx="822960" cy="274320"/>
          </a:xfrm>
          <a:prstGeom prst="rect">
            <a:avLst/>
          </a:prstGeom>
          <a:noFill/>
          <a:ln>
            <a:noFill/>
          </a:ln>
        </p:spPr>
        <p:txBody>
          <a:bodyPr anchor="ctr">
            <a:noAutofit/>
          </a:bodyPr>
          <a:lstStyle>
            <a:lvl1pPr marL="0" indent="0" algn="l" defTabSz="685800" rtl="0" eaLnBrk="1" latinLnBrk="0" hangingPunct="1">
              <a:lnSpc>
                <a:spcPct val="90000"/>
              </a:lnSpc>
              <a:spcBef>
                <a:spcPts val="0"/>
              </a:spcBef>
              <a:buFont typeface="Arial" panose="020B0604020202020204" pitchFamily="34" charset="0"/>
              <a:buNone/>
              <a:defRPr sz="1400" b="1" kern="1200">
                <a:solidFill>
                  <a:schemeClr val="accent3"/>
                </a:solidFill>
                <a:latin typeface="+mj-lt"/>
                <a:ea typeface="+mn-ea"/>
                <a:cs typeface="+mn-cs"/>
              </a:defRPr>
            </a:lvl1pPr>
            <a:lvl2pPr marL="0" indent="0" algn="l" defTabSz="685800" rtl="0" eaLnBrk="1" latinLnBrk="0" hangingPunct="1">
              <a:lnSpc>
                <a:spcPct val="90000"/>
              </a:lnSpc>
              <a:spcBef>
                <a:spcPts val="0"/>
              </a:spcBef>
              <a:buFont typeface="Arial" panose="020B0604020202020204" pitchFamily="34" charset="0"/>
              <a:buNone/>
              <a:defRPr sz="1100" kern="1200">
                <a:solidFill>
                  <a:schemeClr val="tx2"/>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en-US" sz="1050" dirty="0">
                <a:solidFill>
                  <a:schemeClr val="tx2"/>
                </a:solidFill>
                <a:latin typeface="+mn-lt"/>
              </a:rPr>
              <a:t>Title Here</a:t>
            </a:r>
          </a:p>
        </p:txBody>
      </p:sp>
      <p:sp>
        <p:nvSpPr>
          <p:cNvPr id="59" name="Oval 58"/>
          <p:cNvSpPr/>
          <p:nvPr/>
        </p:nvSpPr>
        <p:spPr>
          <a:xfrm>
            <a:off x="2476793" y="4737899"/>
            <a:ext cx="429436" cy="429436"/>
          </a:xfrm>
          <a:prstGeom prst="ellipse">
            <a:avLst/>
          </a:prstGeom>
          <a:noFill/>
          <a:ln w="254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60" name="Freeform 111"/>
          <p:cNvSpPr>
            <a:spLocks noEditPoints="1"/>
          </p:cNvSpPr>
          <p:nvPr/>
        </p:nvSpPr>
        <p:spPr bwMode="auto">
          <a:xfrm>
            <a:off x="2597817" y="4855382"/>
            <a:ext cx="194875" cy="193404"/>
          </a:xfrm>
          <a:custGeom>
            <a:avLst/>
            <a:gdLst>
              <a:gd name="T0" fmla="*/ 372 w 400"/>
              <a:gd name="T1" fmla="*/ 145 h 400"/>
              <a:gd name="T2" fmla="*/ 384 w 400"/>
              <a:gd name="T3" fmla="*/ 150 h 400"/>
              <a:gd name="T4" fmla="*/ 390 w 400"/>
              <a:gd name="T5" fmla="*/ 149 h 400"/>
              <a:gd name="T6" fmla="*/ 400 w 400"/>
              <a:gd name="T7" fmla="*/ 133 h 400"/>
              <a:gd name="T8" fmla="*/ 400 w 400"/>
              <a:gd name="T9" fmla="*/ 17 h 400"/>
              <a:gd name="T10" fmla="*/ 396 w 400"/>
              <a:gd name="T11" fmla="*/ 5 h 400"/>
              <a:gd name="T12" fmla="*/ 384 w 400"/>
              <a:gd name="T13" fmla="*/ 0 h 400"/>
              <a:gd name="T14" fmla="*/ 267 w 400"/>
              <a:gd name="T15" fmla="*/ 0 h 400"/>
              <a:gd name="T16" fmla="*/ 252 w 400"/>
              <a:gd name="T17" fmla="*/ 10 h 400"/>
              <a:gd name="T18" fmla="*/ 255 w 400"/>
              <a:gd name="T19" fmla="*/ 28 h 400"/>
              <a:gd name="T20" fmla="*/ 293 w 400"/>
              <a:gd name="T21" fmla="*/ 66 h 400"/>
              <a:gd name="T22" fmla="*/ 200 w 400"/>
              <a:gd name="T23" fmla="*/ 159 h 400"/>
              <a:gd name="T24" fmla="*/ 108 w 400"/>
              <a:gd name="T25" fmla="*/ 66 h 400"/>
              <a:gd name="T26" fmla="*/ 145 w 400"/>
              <a:gd name="T27" fmla="*/ 28 h 400"/>
              <a:gd name="T28" fmla="*/ 149 w 400"/>
              <a:gd name="T29" fmla="*/ 10 h 400"/>
              <a:gd name="T30" fmla="*/ 133 w 400"/>
              <a:gd name="T31" fmla="*/ 0 h 400"/>
              <a:gd name="T32" fmla="*/ 17 w 400"/>
              <a:gd name="T33" fmla="*/ 0 h 400"/>
              <a:gd name="T34" fmla="*/ 5 w 400"/>
              <a:gd name="T35" fmla="*/ 5 h 400"/>
              <a:gd name="T36" fmla="*/ 0 w 400"/>
              <a:gd name="T37" fmla="*/ 17 h 400"/>
              <a:gd name="T38" fmla="*/ 0 w 400"/>
              <a:gd name="T39" fmla="*/ 133 h 400"/>
              <a:gd name="T40" fmla="*/ 10 w 400"/>
              <a:gd name="T41" fmla="*/ 149 h 400"/>
              <a:gd name="T42" fmla="*/ 17 w 400"/>
              <a:gd name="T43" fmla="*/ 150 h 400"/>
              <a:gd name="T44" fmla="*/ 28 w 400"/>
              <a:gd name="T45" fmla="*/ 145 h 400"/>
              <a:gd name="T46" fmla="*/ 66 w 400"/>
              <a:gd name="T47" fmla="*/ 108 h 400"/>
              <a:gd name="T48" fmla="*/ 159 w 400"/>
              <a:gd name="T49" fmla="*/ 200 h 400"/>
              <a:gd name="T50" fmla="*/ 66 w 400"/>
              <a:gd name="T51" fmla="*/ 293 h 400"/>
              <a:gd name="T52" fmla="*/ 28 w 400"/>
              <a:gd name="T53" fmla="*/ 255 h 400"/>
              <a:gd name="T54" fmla="*/ 10 w 400"/>
              <a:gd name="T55" fmla="*/ 252 h 400"/>
              <a:gd name="T56" fmla="*/ 0 w 400"/>
              <a:gd name="T57" fmla="*/ 267 h 400"/>
              <a:gd name="T58" fmla="*/ 0 w 400"/>
              <a:gd name="T59" fmla="*/ 384 h 400"/>
              <a:gd name="T60" fmla="*/ 5 w 400"/>
              <a:gd name="T61" fmla="*/ 395 h 400"/>
              <a:gd name="T62" fmla="*/ 17 w 400"/>
              <a:gd name="T63" fmla="*/ 400 h 400"/>
              <a:gd name="T64" fmla="*/ 133 w 400"/>
              <a:gd name="T65" fmla="*/ 400 h 400"/>
              <a:gd name="T66" fmla="*/ 149 w 400"/>
              <a:gd name="T67" fmla="*/ 390 h 400"/>
              <a:gd name="T68" fmla="*/ 145 w 400"/>
              <a:gd name="T69" fmla="*/ 372 h 400"/>
              <a:gd name="T70" fmla="*/ 108 w 400"/>
              <a:gd name="T71" fmla="*/ 334 h 400"/>
              <a:gd name="T72" fmla="*/ 200 w 400"/>
              <a:gd name="T73" fmla="*/ 242 h 400"/>
              <a:gd name="T74" fmla="*/ 293 w 400"/>
              <a:gd name="T75" fmla="*/ 334 h 400"/>
              <a:gd name="T76" fmla="*/ 255 w 400"/>
              <a:gd name="T77" fmla="*/ 372 h 400"/>
              <a:gd name="T78" fmla="*/ 252 w 400"/>
              <a:gd name="T79" fmla="*/ 390 h 400"/>
              <a:gd name="T80" fmla="*/ 267 w 400"/>
              <a:gd name="T81" fmla="*/ 400 h 400"/>
              <a:gd name="T82" fmla="*/ 384 w 400"/>
              <a:gd name="T83" fmla="*/ 400 h 400"/>
              <a:gd name="T84" fmla="*/ 396 w 400"/>
              <a:gd name="T85" fmla="*/ 395 h 400"/>
              <a:gd name="T86" fmla="*/ 400 w 400"/>
              <a:gd name="T87" fmla="*/ 384 h 400"/>
              <a:gd name="T88" fmla="*/ 400 w 400"/>
              <a:gd name="T89" fmla="*/ 267 h 400"/>
              <a:gd name="T90" fmla="*/ 390 w 400"/>
              <a:gd name="T91" fmla="*/ 252 h 400"/>
              <a:gd name="T92" fmla="*/ 372 w 400"/>
              <a:gd name="T93" fmla="*/ 255 h 400"/>
              <a:gd name="T94" fmla="*/ 335 w 400"/>
              <a:gd name="T95" fmla="*/ 293 h 400"/>
              <a:gd name="T96" fmla="*/ 242 w 400"/>
              <a:gd name="T97" fmla="*/ 200 h 400"/>
              <a:gd name="T98" fmla="*/ 335 w 400"/>
              <a:gd name="T99" fmla="*/ 108 h 400"/>
              <a:gd name="T100" fmla="*/ 372 w 400"/>
              <a:gd name="T101" fmla="*/ 145 h 400"/>
              <a:gd name="T102" fmla="*/ 372 w 400"/>
              <a:gd name="T103" fmla="*/ 145 h 400"/>
              <a:gd name="T104" fmla="*/ 372 w 400"/>
              <a:gd name="T105" fmla="*/ 145 h 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00" h="400">
                <a:moveTo>
                  <a:pt x="372" y="145"/>
                </a:moveTo>
                <a:cubicBezTo>
                  <a:pt x="375" y="149"/>
                  <a:pt x="379" y="150"/>
                  <a:pt x="384" y="150"/>
                </a:cubicBezTo>
                <a:cubicBezTo>
                  <a:pt x="386" y="150"/>
                  <a:pt x="388" y="150"/>
                  <a:pt x="390" y="149"/>
                </a:cubicBezTo>
                <a:cubicBezTo>
                  <a:pt x="397" y="146"/>
                  <a:pt x="400" y="141"/>
                  <a:pt x="400" y="133"/>
                </a:cubicBezTo>
                <a:cubicBezTo>
                  <a:pt x="400" y="17"/>
                  <a:pt x="400" y="17"/>
                  <a:pt x="400" y="17"/>
                </a:cubicBezTo>
                <a:cubicBezTo>
                  <a:pt x="400" y="12"/>
                  <a:pt x="399" y="8"/>
                  <a:pt x="396" y="5"/>
                </a:cubicBezTo>
                <a:cubicBezTo>
                  <a:pt x="392" y="2"/>
                  <a:pt x="388" y="0"/>
                  <a:pt x="384" y="0"/>
                </a:cubicBezTo>
                <a:cubicBezTo>
                  <a:pt x="267" y="0"/>
                  <a:pt x="267" y="0"/>
                  <a:pt x="267" y="0"/>
                </a:cubicBezTo>
                <a:cubicBezTo>
                  <a:pt x="260" y="0"/>
                  <a:pt x="255" y="3"/>
                  <a:pt x="252" y="10"/>
                </a:cubicBezTo>
                <a:cubicBezTo>
                  <a:pt x="249" y="17"/>
                  <a:pt x="250" y="23"/>
                  <a:pt x="255" y="28"/>
                </a:cubicBezTo>
                <a:cubicBezTo>
                  <a:pt x="293" y="66"/>
                  <a:pt x="293" y="66"/>
                  <a:pt x="293" y="66"/>
                </a:cubicBezTo>
                <a:cubicBezTo>
                  <a:pt x="200" y="159"/>
                  <a:pt x="200" y="159"/>
                  <a:pt x="200" y="159"/>
                </a:cubicBezTo>
                <a:cubicBezTo>
                  <a:pt x="108" y="66"/>
                  <a:pt x="108" y="66"/>
                  <a:pt x="108" y="66"/>
                </a:cubicBezTo>
                <a:cubicBezTo>
                  <a:pt x="145" y="28"/>
                  <a:pt x="145" y="28"/>
                  <a:pt x="145" y="28"/>
                </a:cubicBezTo>
                <a:cubicBezTo>
                  <a:pt x="151" y="23"/>
                  <a:pt x="152" y="17"/>
                  <a:pt x="149" y="10"/>
                </a:cubicBezTo>
                <a:cubicBezTo>
                  <a:pt x="146" y="3"/>
                  <a:pt x="141" y="0"/>
                  <a:pt x="133" y="0"/>
                </a:cubicBezTo>
                <a:cubicBezTo>
                  <a:pt x="17" y="0"/>
                  <a:pt x="17" y="0"/>
                  <a:pt x="17" y="0"/>
                </a:cubicBezTo>
                <a:cubicBezTo>
                  <a:pt x="12" y="0"/>
                  <a:pt x="8" y="2"/>
                  <a:pt x="5" y="5"/>
                </a:cubicBezTo>
                <a:cubicBezTo>
                  <a:pt x="2" y="8"/>
                  <a:pt x="0" y="12"/>
                  <a:pt x="0" y="17"/>
                </a:cubicBezTo>
                <a:cubicBezTo>
                  <a:pt x="0" y="133"/>
                  <a:pt x="0" y="133"/>
                  <a:pt x="0" y="133"/>
                </a:cubicBezTo>
                <a:cubicBezTo>
                  <a:pt x="0" y="141"/>
                  <a:pt x="3" y="146"/>
                  <a:pt x="10" y="149"/>
                </a:cubicBezTo>
                <a:cubicBezTo>
                  <a:pt x="13" y="150"/>
                  <a:pt x="15" y="150"/>
                  <a:pt x="17" y="150"/>
                </a:cubicBezTo>
                <a:cubicBezTo>
                  <a:pt x="21" y="150"/>
                  <a:pt x="25" y="149"/>
                  <a:pt x="28" y="145"/>
                </a:cubicBezTo>
                <a:cubicBezTo>
                  <a:pt x="66" y="108"/>
                  <a:pt x="66" y="108"/>
                  <a:pt x="66" y="108"/>
                </a:cubicBezTo>
                <a:cubicBezTo>
                  <a:pt x="159" y="200"/>
                  <a:pt x="159" y="200"/>
                  <a:pt x="159" y="200"/>
                </a:cubicBezTo>
                <a:cubicBezTo>
                  <a:pt x="66" y="293"/>
                  <a:pt x="66" y="293"/>
                  <a:pt x="66" y="293"/>
                </a:cubicBezTo>
                <a:cubicBezTo>
                  <a:pt x="28" y="255"/>
                  <a:pt x="28" y="255"/>
                  <a:pt x="28" y="255"/>
                </a:cubicBezTo>
                <a:cubicBezTo>
                  <a:pt x="23" y="250"/>
                  <a:pt x="17" y="249"/>
                  <a:pt x="10" y="252"/>
                </a:cubicBezTo>
                <a:cubicBezTo>
                  <a:pt x="3" y="255"/>
                  <a:pt x="0" y="260"/>
                  <a:pt x="0" y="267"/>
                </a:cubicBezTo>
                <a:cubicBezTo>
                  <a:pt x="0" y="384"/>
                  <a:pt x="0" y="384"/>
                  <a:pt x="0" y="384"/>
                </a:cubicBezTo>
                <a:cubicBezTo>
                  <a:pt x="0" y="388"/>
                  <a:pt x="2" y="392"/>
                  <a:pt x="5" y="395"/>
                </a:cubicBezTo>
                <a:cubicBezTo>
                  <a:pt x="8" y="399"/>
                  <a:pt x="12" y="400"/>
                  <a:pt x="17" y="400"/>
                </a:cubicBezTo>
                <a:cubicBezTo>
                  <a:pt x="133" y="400"/>
                  <a:pt x="133" y="400"/>
                  <a:pt x="133" y="400"/>
                </a:cubicBezTo>
                <a:cubicBezTo>
                  <a:pt x="141" y="400"/>
                  <a:pt x="146" y="397"/>
                  <a:pt x="149" y="390"/>
                </a:cubicBezTo>
                <a:cubicBezTo>
                  <a:pt x="152" y="383"/>
                  <a:pt x="151" y="377"/>
                  <a:pt x="145" y="372"/>
                </a:cubicBezTo>
                <a:cubicBezTo>
                  <a:pt x="108" y="334"/>
                  <a:pt x="108" y="334"/>
                  <a:pt x="108" y="334"/>
                </a:cubicBezTo>
                <a:cubicBezTo>
                  <a:pt x="200" y="242"/>
                  <a:pt x="200" y="242"/>
                  <a:pt x="200" y="242"/>
                </a:cubicBezTo>
                <a:cubicBezTo>
                  <a:pt x="293" y="334"/>
                  <a:pt x="293" y="334"/>
                  <a:pt x="293" y="334"/>
                </a:cubicBezTo>
                <a:cubicBezTo>
                  <a:pt x="255" y="372"/>
                  <a:pt x="255" y="372"/>
                  <a:pt x="255" y="372"/>
                </a:cubicBezTo>
                <a:cubicBezTo>
                  <a:pt x="250" y="377"/>
                  <a:pt x="249" y="383"/>
                  <a:pt x="252" y="390"/>
                </a:cubicBezTo>
                <a:cubicBezTo>
                  <a:pt x="255" y="397"/>
                  <a:pt x="260" y="400"/>
                  <a:pt x="267" y="400"/>
                </a:cubicBezTo>
                <a:cubicBezTo>
                  <a:pt x="384" y="400"/>
                  <a:pt x="384" y="400"/>
                  <a:pt x="384" y="400"/>
                </a:cubicBezTo>
                <a:cubicBezTo>
                  <a:pt x="388" y="400"/>
                  <a:pt x="392" y="399"/>
                  <a:pt x="396" y="395"/>
                </a:cubicBezTo>
                <a:cubicBezTo>
                  <a:pt x="399" y="392"/>
                  <a:pt x="400" y="388"/>
                  <a:pt x="400" y="384"/>
                </a:cubicBezTo>
                <a:cubicBezTo>
                  <a:pt x="400" y="267"/>
                  <a:pt x="400" y="267"/>
                  <a:pt x="400" y="267"/>
                </a:cubicBezTo>
                <a:cubicBezTo>
                  <a:pt x="400" y="260"/>
                  <a:pt x="397" y="255"/>
                  <a:pt x="390" y="252"/>
                </a:cubicBezTo>
                <a:cubicBezTo>
                  <a:pt x="383" y="249"/>
                  <a:pt x="377" y="250"/>
                  <a:pt x="372" y="255"/>
                </a:cubicBezTo>
                <a:cubicBezTo>
                  <a:pt x="335" y="293"/>
                  <a:pt x="335" y="293"/>
                  <a:pt x="335" y="293"/>
                </a:cubicBezTo>
                <a:cubicBezTo>
                  <a:pt x="242" y="200"/>
                  <a:pt x="242" y="200"/>
                  <a:pt x="242" y="200"/>
                </a:cubicBezTo>
                <a:cubicBezTo>
                  <a:pt x="335" y="108"/>
                  <a:pt x="335" y="108"/>
                  <a:pt x="335" y="108"/>
                </a:cubicBezTo>
                <a:lnTo>
                  <a:pt x="372" y="145"/>
                </a:lnTo>
                <a:close/>
                <a:moveTo>
                  <a:pt x="372" y="145"/>
                </a:moveTo>
                <a:cubicBezTo>
                  <a:pt x="372" y="145"/>
                  <a:pt x="372" y="145"/>
                  <a:pt x="372" y="145"/>
                </a:cubicBezTo>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Tree>
    <p:extLst>
      <p:ext uri="{BB962C8B-B14F-4D97-AF65-F5344CB8AC3E}">
        <p14:creationId xmlns:p14="http://schemas.microsoft.com/office/powerpoint/2010/main" val="196969893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42"/>
                                        </p:tgtEl>
                                        <p:attrNameLst>
                                          <p:attrName>style.visibility</p:attrName>
                                        </p:attrNameLst>
                                      </p:cBhvr>
                                      <p:to>
                                        <p:strVal val="visible"/>
                                      </p:to>
                                    </p:set>
                                    <p:animEffect transition="in" filter="fade">
                                      <p:cBhvr>
                                        <p:cTn id="7" dur="500"/>
                                        <p:tgtEl>
                                          <p:spTgt spid="4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43"/>
                                        </p:tgtEl>
                                        <p:attrNameLst>
                                          <p:attrName>style.visibility</p:attrName>
                                        </p:attrNameLst>
                                      </p:cBhvr>
                                      <p:to>
                                        <p:strVal val="visible"/>
                                      </p:to>
                                    </p:set>
                                    <p:animEffect transition="in" filter="fade">
                                      <p:cBhvr>
                                        <p:cTn id="11" dur="500"/>
                                        <p:tgtEl>
                                          <p:spTgt spid="43"/>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2"/>
                                        </p:tgtEl>
                                        <p:attrNameLst>
                                          <p:attrName>style.visibility</p:attrName>
                                        </p:attrNameLst>
                                      </p:cBhvr>
                                      <p:to>
                                        <p:strVal val="visible"/>
                                      </p:to>
                                    </p:set>
                                    <p:animEffect transition="in" filter="fade">
                                      <p:cBhvr>
                                        <p:cTn id="15" dur="500"/>
                                        <p:tgtEl>
                                          <p:spTgt spid="2"/>
                                        </p:tgtEl>
                                      </p:cBhvr>
                                    </p:animEffect>
                                  </p:childTnLst>
                                </p:cTn>
                              </p:par>
                            </p:childTnLst>
                          </p:cTn>
                        </p:par>
                        <p:par>
                          <p:cTn id="16" fill="hold">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55"/>
                                        </p:tgtEl>
                                        <p:attrNameLst>
                                          <p:attrName>style.visibility</p:attrName>
                                        </p:attrNameLst>
                                      </p:cBhvr>
                                      <p:to>
                                        <p:strVal val="visible"/>
                                      </p:to>
                                    </p:set>
                                    <p:animEffect transition="in" filter="fade">
                                      <p:cBhvr>
                                        <p:cTn id="19" dur="500"/>
                                        <p:tgtEl>
                                          <p:spTgt spid="55"/>
                                        </p:tgtEl>
                                      </p:cBhvr>
                                    </p:animEffect>
                                  </p:childTnLst>
                                </p:cTn>
                              </p:par>
                              <p:par>
                                <p:cTn id="20" presetID="10" presetClass="entr" presetSubtype="0" fill="hold" grpId="0" nodeType="withEffect">
                                  <p:stCondLst>
                                    <p:cond delay="0"/>
                                  </p:stCondLst>
                                  <p:childTnLst>
                                    <p:set>
                                      <p:cBhvr>
                                        <p:cTn id="21" dur="1" fill="hold">
                                          <p:stCondLst>
                                            <p:cond delay="0"/>
                                          </p:stCondLst>
                                        </p:cTn>
                                        <p:tgtEl>
                                          <p:spTgt spid="56"/>
                                        </p:tgtEl>
                                        <p:attrNameLst>
                                          <p:attrName>style.visibility</p:attrName>
                                        </p:attrNameLst>
                                      </p:cBhvr>
                                      <p:to>
                                        <p:strVal val="visible"/>
                                      </p:to>
                                    </p:set>
                                    <p:animEffect transition="in" filter="fade">
                                      <p:cBhvr>
                                        <p:cTn id="22" dur="500"/>
                                        <p:tgtEl>
                                          <p:spTgt spid="56"/>
                                        </p:tgtEl>
                                      </p:cBhvr>
                                    </p:animEffect>
                                  </p:childTnLst>
                                </p:cTn>
                              </p:par>
                              <p:par>
                                <p:cTn id="23" presetID="10" presetClass="entr" presetSubtype="0" fill="hold" grpId="0" nodeType="withEffect">
                                  <p:stCondLst>
                                    <p:cond delay="0"/>
                                  </p:stCondLst>
                                  <p:childTnLst>
                                    <p:set>
                                      <p:cBhvr>
                                        <p:cTn id="24" dur="1" fill="hold">
                                          <p:stCondLst>
                                            <p:cond delay="0"/>
                                          </p:stCondLst>
                                        </p:cTn>
                                        <p:tgtEl>
                                          <p:spTgt spid="57"/>
                                        </p:tgtEl>
                                        <p:attrNameLst>
                                          <p:attrName>style.visibility</p:attrName>
                                        </p:attrNameLst>
                                      </p:cBhvr>
                                      <p:to>
                                        <p:strVal val="visible"/>
                                      </p:to>
                                    </p:set>
                                    <p:animEffect transition="in" filter="fade">
                                      <p:cBhvr>
                                        <p:cTn id="25" dur="500"/>
                                        <p:tgtEl>
                                          <p:spTgt spid="57"/>
                                        </p:tgtEl>
                                      </p:cBhvr>
                                    </p:animEffect>
                                  </p:childTnLst>
                                </p:cTn>
                              </p:par>
                            </p:childTnLst>
                          </p:cTn>
                        </p:par>
                        <p:par>
                          <p:cTn id="26" fill="hold">
                            <p:stCondLst>
                              <p:cond delay="2000"/>
                            </p:stCondLst>
                            <p:childTnLst>
                              <p:par>
                                <p:cTn id="27" presetID="10" presetClass="entr" presetSubtype="0" fill="hold" grpId="0" nodeType="afterEffect">
                                  <p:stCondLst>
                                    <p:cond delay="0"/>
                                  </p:stCondLst>
                                  <p:childTnLst>
                                    <p:set>
                                      <p:cBhvr>
                                        <p:cTn id="28" dur="1" fill="hold">
                                          <p:stCondLst>
                                            <p:cond delay="0"/>
                                          </p:stCondLst>
                                        </p:cTn>
                                        <p:tgtEl>
                                          <p:spTgt spid="36"/>
                                        </p:tgtEl>
                                        <p:attrNameLst>
                                          <p:attrName>style.visibility</p:attrName>
                                        </p:attrNameLst>
                                      </p:cBhvr>
                                      <p:to>
                                        <p:strVal val="visible"/>
                                      </p:to>
                                    </p:set>
                                    <p:animEffect transition="in" filter="fade">
                                      <p:cBhvr>
                                        <p:cTn id="29" dur="500"/>
                                        <p:tgtEl>
                                          <p:spTgt spid="36"/>
                                        </p:tgtEl>
                                      </p:cBhvr>
                                    </p:animEffect>
                                  </p:childTnLst>
                                </p:cTn>
                              </p:par>
                              <p:par>
                                <p:cTn id="30" presetID="10" presetClass="entr" presetSubtype="0" fill="hold" grpId="0" nodeType="withEffect">
                                  <p:stCondLst>
                                    <p:cond delay="0"/>
                                  </p:stCondLst>
                                  <p:childTnLst>
                                    <p:set>
                                      <p:cBhvr>
                                        <p:cTn id="31" dur="1" fill="hold">
                                          <p:stCondLst>
                                            <p:cond delay="0"/>
                                          </p:stCondLst>
                                        </p:cTn>
                                        <p:tgtEl>
                                          <p:spTgt spid="37"/>
                                        </p:tgtEl>
                                        <p:attrNameLst>
                                          <p:attrName>style.visibility</p:attrName>
                                        </p:attrNameLst>
                                      </p:cBhvr>
                                      <p:to>
                                        <p:strVal val="visible"/>
                                      </p:to>
                                    </p:set>
                                    <p:animEffect transition="in" filter="fade">
                                      <p:cBhvr>
                                        <p:cTn id="32" dur="500"/>
                                        <p:tgtEl>
                                          <p:spTgt spid="37"/>
                                        </p:tgtEl>
                                      </p:cBhvr>
                                    </p:animEffect>
                                  </p:childTnLst>
                                </p:cTn>
                              </p:par>
                              <p:par>
                                <p:cTn id="33" presetID="10" presetClass="entr" presetSubtype="0" fill="hold" grpId="0" nodeType="withEffect">
                                  <p:stCondLst>
                                    <p:cond delay="0"/>
                                  </p:stCondLst>
                                  <p:childTnLst>
                                    <p:set>
                                      <p:cBhvr>
                                        <p:cTn id="34" dur="1" fill="hold">
                                          <p:stCondLst>
                                            <p:cond delay="0"/>
                                          </p:stCondLst>
                                        </p:cTn>
                                        <p:tgtEl>
                                          <p:spTgt spid="38"/>
                                        </p:tgtEl>
                                        <p:attrNameLst>
                                          <p:attrName>style.visibility</p:attrName>
                                        </p:attrNameLst>
                                      </p:cBhvr>
                                      <p:to>
                                        <p:strVal val="visible"/>
                                      </p:to>
                                    </p:set>
                                    <p:animEffect transition="in" filter="fade">
                                      <p:cBhvr>
                                        <p:cTn id="35" dur="500"/>
                                        <p:tgtEl>
                                          <p:spTgt spid="38"/>
                                        </p:tgtEl>
                                      </p:cBhvr>
                                    </p:animEffect>
                                  </p:childTnLst>
                                </p:cTn>
                              </p:par>
                            </p:childTnLst>
                          </p:cTn>
                        </p:par>
                        <p:par>
                          <p:cTn id="36" fill="hold">
                            <p:stCondLst>
                              <p:cond delay="2500"/>
                            </p:stCondLst>
                            <p:childTnLst>
                              <p:par>
                                <p:cTn id="37" presetID="10" presetClass="entr" presetSubtype="0" fill="hold" grpId="0" nodeType="afterEffect">
                                  <p:stCondLst>
                                    <p:cond delay="0"/>
                                  </p:stCondLst>
                                  <p:childTnLst>
                                    <p:set>
                                      <p:cBhvr>
                                        <p:cTn id="38" dur="1" fill="hold">
                                          <p:stCondLst>
                                            <p:cond delay="0"/>
                                          </p:stCondLst>
                                        </p:cTn>
                                        <p:tgtEl>
                                          <p:spTgt spid="41"/>
                                        </p:tgtEl>
                                        <p:attrNameLst>
                                          <p:attrName>style.visibility</p:attrName>
                                        </p:attrNameLst>
                                      </p:cBhvr>
                                      <p:to>
                                        <p:strVal val="visible"/>
                                      </p:to>
                                    </p:set>
                                    <p:animEffect transition="in" filter="fade">
                                      <p:cBhvr>
                                        <p:cTn id="39" dur="500"/>
                                        <p:tgtEl>
                                          <p:spTgt spid="41"/>
                                        </p:tgtEl>
                                      </p:cBhvr>
                                    </p:animEffect>
                                  </p:childTnLst>
                                </p:cTn>
                              </p:par>
                              <p:par>
                                <p:cTn id="40" presetID="10" presetClass="entr" presetSubtype="0" fill="hold" grpId="0" nodeType="withEffect">
                                  <p:stCondLst>
                                    <p:cond delay="0"/>
                                  </p:stCondLst>
                                  <p:childTnLst>
                                    <p:set>
                                      <p:cBhvr>
                                        <p:cTn id="41" dur="1" fill="hold">
                                          <p:stCondLst>
                                            <p:cond delay="0"/>
                                          </p:stCondLst>
                                        </p:cTn>
                                        <p:tgtEl>
                                          <p:spTgt spid="44"/>
                                        </p:tgtEl>
                                        <p:attrNameLst>
                                          <p:attrName>style.visibility</p:attrName>
                                        </p:attrNameLst>
                                      </p:cBhvr>
                                      <p:to>
                                        <p:strVal val="visible"/>
                                      </p:to>
                                    </p:set>
                                    <p:animEffect transition="in" filter="fade">
                                      <p:cBhvr>
                                        <p:cTn id="42" dur="500"/>
                                        <p:tgtEl>
                                          <p:spTgt spid="44"/>
                                        </p:tgtEl>
                                      </p:cBhvr>
                                    </p:animEffect>
                                  </p:childTnLst>
                                </p:cTn>
                              </p:par>
                              <p:par>
                                <p:cTn id="43" presetID="10" presetClass="entr" presetSubtype="0" fill="hold" grpId="0" nodeType="withEffect">
                                  <p:stCondLst>
                                    <p:cond delay="0"/>
                                  </p:stCondLst>
                                  <p:childTnLst>
                                    <p:set>
                                      <p:cBhvr>
                                        <p:cTn id="44" dur="1" fill="hold">
                                          <p:stCondLst>
                                            <p:cond delay="0"/>
                                          </p:stCondLst>
                                        </p:cTn>
                                        <p:tgtEl>
                                          <p:spTgt spid="54"/>
                                        </p:tgtEl>
                                        <p:attrNameLst>
                                          <p:attrName>style.visibility</p:attrName>
                                        </p:attrNameLst>
                                      </p:cBhvr>
                                      <p:to>
                                        <p:strVal val="visible"/>
                                      </p:to>
                                    </p:set>
                                    <p:animEffect transition="in" filter="fade">
                                      <p:cBhvr>
                                        <p:cTn id="45" dur="500"/>
                                        <p:tgtEl>
                                          <p:spTgt spid="54"/>
                                        </p:tgtEl>
                                      </p:cBhvr>
                                    </p:animEffect>
                                  </p:childTnLst>
                                </p:cTn>
                              </p:par>
                            </p:childTnLst>
                          </p:cTn>
                        </p:par>
                        <p:par>
                          <p:cTn id="46" fill="hold">
                            <p:stCondLst>
                              <p:cond delay="3000"/>
                            </p:stCondLst>
                            <p:childTnLst>
                              <p:par>
                                <p:cTn id="47" presetID="10" presetClass="entr" presetSubtype="0" fill="hold" grpId="0" nodeType="afterEffect">
                                  <p:stCondLst>
                                    <p:cond delay="0"/>
                                  </p:stCondLst>
                                  <p:childTnLst>
                                    <p:set>
                                      <p:cBhvr>
                                        <p:cTn id="48" dur="1" fill="hold">
                                          <p:stCondLst>
                                            <p:cond delay="0"/>
                                          </p:stCondLst>
                                        </p:cTn>
                                        <p:tgtEl>
                                          <p:spTgt spid="58"/>
                                        </p:tgtEl>
                                        <p:attrNameLst>
                                          <p:attrName>style.visibility</p:attrName>
                                        </p:attrNameLst>
                                      </p:cBhvr>
                                      <p:to>
                                        <p:strVal val="visible"/>
                                      </p:to>
                                    </p:set>
                                    <p:animEffect transition="in" filter="fade">
                                      <p:cBhvr>
                                        <p:cTn id="49" dur="500"/>
                                        <p:tgtEl>
                                          <p:spTgt spid="58"/>
                                        </p:tgtEl>
                                      </p:cBhvr>
                                    </p:animEffect>
                                  </p:childTnLst>
                                </p:cTn>
                              </p:par>
                              <p:par>
                                <p:cTn id="50" presetID="10" presetClass="entr" presetSubtype="0" fill="hold" grpId="0" nodeType="withEffect">
                                  <p:stCondLst>
                                    <p:cond delay="0"/>
                                  </p:stCondLst>
                                  <p:childTnLst>
                                    <p:set>
                                      <p:cBhvr>
                                        <p:cTn id="51" dur="1" fill="hold">
                                          <p:stCondLst>
                                            <p:cond delay="0"/>
                                          </p:stCondLst>
                                        </p:cTn>
                                        <p:tgtEl>
                                          <p:spTgt spid="59"/>
                                        </p:tgtEl>
                                        <p:attrNameLst>
                                          <p:attrName>style.visibility</p:attrName>
                                        </p:attrNameLst>
                                      </p:cBhvr>
                                      <p:to>
                                        <p:strVal val="visible"/>
                                      </p:to>
                                    </p:set>
                                    <p:animEffect transition="in" filter="fade">
                                      <p:cBhvr>
                                        <p:cTn id="52" dur="500"/>
                                        <p:tgtEl>
                                          <p:spTgt spid="59"/>
                                        </p:tgtEl>
                                      </p:cBhvr>
                                    </p:animEffect>
                                  </p:childTnLst>
                                </p:cTn>
                              </p:par>
                              <p:par>
                                <p:cTn id="53" presetID="10" presetClass="entr" presetSubtype="0" fill="hold" grpId="0" nodeType="withEffect">
                                  <p:stCondLst>
                                    <p:cond delay="0"/>
                                  </p:stCondLst>
                                  <p:childTnLst>
                                    <p:set>
                                      <p:cBhvr>
                                        <p:cTn id="54" dur="1" fill="hold">
                                          <p:stCondLst>
                                            <p:cond delay="0"/>
                                          </p:stCondLst>
                                        </p:cTn>
                                        <p:tgtEl>
                                          <p:spTgt spid="60"/>
                                        </p:tgtEl>
                                        <p:attrNameLst>
                                          <p:attrName>style.visibility</p:attrName>
                                        </p:attrNameLst>
                                      </p:cBhvr>
                                      <p:to>
                                        <p:strVal val="visible"/>
                                      </p:to>
                                    </p:set>
                                    <p:animEffect transition="in" filter="fade">
                                      <p:cBhvr>
                                        <p:cTn id="55" dur="500"/>
                                        <p:tgtEl>
                                          <p:spTgt spid="60"/>
                                        </p:tgtEl>
                                      </p:cBhvr>
                                    </p:animEffect>
                                  </p:childTnLst>
                                </p:cTn>
                              </p:par>
                            </p:childTnLst>
                          </p:cTn>
                        </p:par>
                        <p:par>
                          <p:cTn id="56" fill="hold">
                            <p:stCondLst>
                              <p:cond delay="3500"/>
                            </p:stCondLst>
                            <p:childTnLst>
                              <p:par>
                                <p:cTn id="57" presetID="10" presetClass="entr" presetSubtype="0" fill="hold" grpId="0" nodeType="afterEffect">
                                  <p:stCondLst>
                                    <p:cond delay="0"/>
                                  </p:stCondLst>
                                  <p:childTnLst>
                                    <p:set>
                                      <p:cBhvr>
                                        <p:cTn id="58" dur="1" fill="hold">
                                          <p:stCondLst>
                                            <p:cond delay="0"/>
                                          </p:stCondLst>
                                        </p:cTn>
                                        <p:tgtEl>
                                          <p:spTgt spid="45"/>
                                        </p:tgtEl>
                                        <p:attrNameLst>
                                          <p:attrName>style.visibility</p:attrName>
                                        </p:attrNameLst>
                                      </p:cBhvr>
                                      <p:to>
                                        <p:strVal val="visible"/>
                                      </p:to>
                                    </p:set>
                                    <p:animEffect transition="in" filter="fade">
                                      <p:cBhvr>
                                        <p:cTn id="59" dur="500"/>
                                        <p:tgtEl>
                                          <p:spTgt spid="45"/>
                                        </p:tgtEl>
                                      </p:cBhvr>
                                    </p:animEffect>
                                  </p:childTnLst>
                                </p:cTn>
                              </p:par>
                              <p:par>
                                <p:cTn id="60" presetID="10" presetClass="entr" presetSubtype="0" fill="hold" grpId="0" nodeType="withEffect">
                                  <p:stCondLst>
                                    <p:cond delay="0"/>
                                  </p:stCondLst>
                                  <p:childTnLst>
                                    <p:set>
                                      <p:cBhvr>
                                        <p:cTn id="61" dur="1" fill="hold">
                                          <p:stCondLst>
                                            <p:cond delay="0"/>
                                          </p:stCondLst>
                                        </p:cTn>
                                        <p:tgtEl>
                                          <p:spTgt spid="47"/>
                                        </p:tgtEl>
                                        <p:attrNameLst>
                                          <p:attrName>style.visibility</p:attrName>
                                        </p:attrNameLst>
                                      </p:cBhvr>
                                      <p:to>
                                        <p:strVal val="visible"/>
                                      </p:to>
                                    </p:set>
                                    <p:animEffect transition="in" filter="fade">
                                      <p:cBhvr>
                                        <p:cTn id="62" dur="500"/>
                                        <p:tgtEl>
                                          <p:spTgt spid="47"/>
                                        </p:tgtEl>
                                      </p:cBhvr>
                                    </p:animEffect>
                                  </p:childTnLst>
                                </p:cTn>
                              </p:par>
                              <p:par>
                                <p:cTn id="63" presetID="10" presetClass="entr" presetSubtype="0" fill="hold" grpId="0" nodeType="withEffect">
                                  <p:stCondLst>
                                    <p:cond delay="0"/>
                                  </p:stCondLst>
                                  <p:childTnLst>
                                    <p:set>
                                      <p:cBhvr>
                                        <p:cTn id="64" dur="1" fill="hold">
                                          <p:stCondLst>
                                            <p:cond delay="0"/>
                                          </p:stCondLst>
                                        </p:cTn>
                                        <p:tgtEl>
                                          <p:spTgt spid="48"/>
                                        </p:tgtEl>
                                        <p:attrNameLst>
                                          <p:attrName>style.visibility</p:attrName>
                                        </p:attrNameLst>
                                      </p:cBhvr>
                                      <p:to>
                                        <p:strVal val="visible"/>
                                      </p:to>
                                    </p:set>
                                    <p:animEffect transition="in" filter="fade">
                                      <p:cBhvr>
                                        <p:cTn id="65" dur="500"/>
                                        <p:tgtEl>
                                          <p:spTgt spid="48"/>
                                        </p:tgtEl>
                                      </p:cBhvr>
                                    </p:animEffect>
                                  </p:childTnLst>
                                </p:cTn>
                              </p:par>
                              <p:par>
                                <p:cTn id="66" presetID="10" presetClass="entr" presetSubtype="0" fill="hold" grpId="0" nodeType="withEffect">
                                  <p:stCondLst>
                                    <p:cond delay="0"/>
                                  </p:stCondLst>
                                  <p:childTnLst>
                                    <p:set>
                                      <p:cBhvr>
                                        <p:cTn id="67" dur="1" fill="hold">
                                          <p:stCondLst>
                                            <p:cond delay="0"/>
                                          </p:stCondLst>
                                        </p:cTn>
                                        <p:tgtEl>
                                          <p:spTgt spid="49"/>
                                        </p:tgtEl>
                                        <p:attrNameLst>
                                          <p:attrName>style.visibility</p:attrName>
                                        </p:attrNameLst>
                                      </p:cBhvr>
                                      <p:to>
                                        <p:strVal val="visible"/>
                                      </p:to>
                                    </p:set>
                                    <p:animEffect transition="in" filter="fade">
                                      <p:cBhvr>
                                        <p:cTn id="68" dur="500"/>
                                        <p:tgtEl>
                                          <p:spTgt spid="4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2" grpId="0"/>
      <p:bldP spid="43" grpId="0"/>
      <p:bldP spid="45" grpId="0"/>
      <p:bldP spid="47" grpId="0"/>
      <p:bldP spid="48" grpId="0"/>
      <p:bldP spid="49" grpId="0"/>
      <p:bldP spid="36" grpId="0" animBg="1"/>
      <p:bldP spid="37" grpId="0" animBg="1"/>
      <p:bldP spid="38" grpId="0"/>
      <p:bldP spid="41" grpId="0" animBg="1"/>
      <p:bldP spid="44" grpId="0" animBg="1"/>
      <p:bldP spid="54" grpId="0"/>
      <p:bldP spid="55" grpId="0" animBg="1"/>
      <p:bldP spid="56" grpId="0" animBg="1"/>
      <p:bldP spid="57" grpId="0"/>
      <p:bldP spid="58" grpId="0"/>
      <p:bldP spid="59" grpId="0" animBg="1"/>
      <p:bldP spid="60" grpId="0" animBg="1"/>
    </p:bldLst>
  </p:timing>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0" name="Group 39"/>
          <p:cNvGrpSpPr/>
          <p:nvPr/>
        </p:nvGrpSpPr>
        <p:grpSpPr>
          <a:xfrm>
            <a:off x="3293602" y="3016485"/>
            <a:ext cx="2512553" cy="1624598"/>
            <a:chOff x="4188046" y="2567305"/>
            <a:chExt cx="3350070" cy="2166131"/>
          </a:xfrm>
        </p:grpSpPr>
        <p:grpSp>
          <p:nvGrpSpPr>
            <p:cNvPr id="2" name="Group 1"/>
            <p:cNvGrpSpPr/>
            <p:nvPr/>
          </p:nvGrpSpPr>
          <p:grpSpPr>
            <a:xfrm>
              <a:off x="4188046" y="2834753"/>
              <a:ext cx="1599379" cy="1091693"/>
              <a:chOff x="2656474" y="1535597"/>
              <a:chExt cx="2036101" cy="1389787"/>
            </a:xfrm>
          </p:grpSpPr>
          <p:sp>
            <p:nvSpPr>
              <p:cNvPr id="3" name="Freeform 8"/>
              <p:cNvSpPr>
                <a:spLocks/>
              </p:cNvSpPr>
              <p:nvPr/>
            </p:nvSpPr>
            <p:spPr bwMode="auto">
              <a:xfrm>
                <a:off x="2656474" y="1676688"/>
                <a:ext cx="2003152" cy="1248696"/>
              </a:xfrm>
              <a:custGeom>
                <a:avLst/>
                <a:gdLst>
                  <a:gd name="T0" fmla="*/ 1525 w 1555"/>
                  <a:gd name="T1" fmla="*/ 667 h 969"/>
                  <a:gd name="T2" fmla="*/ 1485 w 1555"/>
                  <a:gd name="T3" fmla="*/ 758 h 969"/>
                  <a:gd name="T4" fmla="*/ 656 w 1555"/>
                  <a:gd name="T5" fmla="*/ 957 h 969"/>
                  <a:gd name="T6" fmla="*/ 508 w 1555"/>
                  <a:gd name="T7" fmla="*/ 911 h 969"/>
                  <a:gd name="T8" fmla="*/ 30 w 1555"/>
                  <a:gd name="T9" fmla="*/ 303 h 969"/>
                  <a:gd name="T10" fmla="*/ 70 w 1555"/>
                  <a:gd name="T11" fmla="*/ 211 h 969"/>
                  <a:gd name="T12" fmla="*/ 899 w 1555"/>
                  <a:gd name="T13" fmla="*/ 13 h 969"/>
                  <a:gd name="T14" fmla="*/ 1047 w 1555"/>
                  <a:gd name="T15" fmla="*/ 59 h 969"/>
                  <a:gd name="T16" fmla="*/ 1525 w 1555"/>
                  <a:gd name="T17" fmla="*/ 667 h 9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55" h="969">
                    <a:moveTo>
                      <a:pt x="1525" y="667"/>
                    </a:moveTo>
                    <a:cubicBezTo>
                      <a:pt x="1555" y="705"/>
                      <a:pt x="1537" y="746"/>
                      <a:pt x="1485" y="758"/>
                    </a:cubicBezTo>
                    <a:cubicBezTo>
                      <a:pt x="656" y="957"/>
                      <a:pt x="656" y="957"/>
                      <a:pt x="656" y="957"/>
                    </a:cubicBezTo>
                    <a:cubicBezTo>
                      <a:pt x="604" y="969"/>
                      <a:pt x="538" y="949"/>
                      <a:pt x="508" y="911"/>
                    </a:cubicBezTo>
                    <a:cubicBezTo>
                      <a:pt x="30" y="303"/>
                      <a:pt x="30" y="303"/>
                      <a:pt x="30" y="303"/>
                    </a:cubicBezTo>
                    <a:cubicBezTo>
                      <a:pt x="0" y="265"/>
                      <a:pt x="18" y="224"/>
                      <a:pt x="70" y="211"/>
                    </a:cubicBezTo>
                    <a:cubicBezTo>
                      <a:pt x="899" y="13"/>
                      <a:pt x="899" y="13"/>
                      <a:pt x="899" y="13"/>
                    </a:cubicBezTo>
                    <a:cubicBezTo>
                      <a:pt x="951" y="0"/>
                      <a:pt x="1017" y="21"/>
                      <a:pt x="1047" y="59"/>
                    </a:cubicBezTo>
                    <a:lnTo>
                      <a:pt x="1525" y="667"/>
                    </a:lnTo>
                    <a:close/>
                  </a:path>
                </a:pathLst>
              </a:custGeom>
              <a:solidFill>
                <a:schemeClr val="accent1">
                  <a:lumMod val="50000"/>
                </a:schemeClr>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4" name="Freeform 9"/>
              <p:cNvSpPr>
                <a:spLocks/>
              </p:cNvSpPr>
              <p:nvPr/>
            </p:nvSpPr>
            <p:spPr bwMode="auto">
              <a:xfrm>
                <a:off x="2675905" y="1871849"/>
                <a:ext cx="613365" cy="900616"/>
              </a:xfrm>
              <a:custGeom>
                <a:avLst/>
                <a:gdLst>
                  <a:gd name="T0" fmla="*/ 26 w 476"/>
                  <a:gd name="T1" fmla="*/ 0 h 699"/>
                  <a:gd name="T2" fmla="*/ 0 w 476"/>
                  <a:gd name="T3" fmla="*/ 110 h 699"/>
                  <a:gd name="T4" fmla="*/ 476 w 476"/>
                  <a:gd name="T5" fmla="*/ 699 h 699"/>
                  <a:gd name="T6" fmla="*/ 427 w 476"/>
                  <a:gd name="T7" fmla="*/ 67 h 699"/>
                  <a:gd name="T8" fmla="*/ 26 w 476"/>
                  <a:gd name="T9" fmla="*/ 0 h 699"/>
                </a:gdLst>
                <a:ahLst/>
                <a:cxnLst>
                  <a:cxn ang="0">
                    <a:pos x="T0" y="T1"/>
                  </a:cxn>
                  <a:cxn ang="0">
                    <a:pos x="T2" y="T3"/>
                  </a:cxn>
                  <a:cxn ang="0">
                    <a:pos x="T4" y="T5"/>
                  </a:cxn>
                  <a:cxn ang="0">
                    <a:pos x="T6" y="T7"/>
                  </a:cxn>
                  <a:cxn ang="0">
                    <a:pos x="T8" y="T9"/>
                  </a:cxn>
                </a:cxnLst>
                <a:rect l="0" t="0" r="r" b="b"/>
                <a:pathLst>
                  <a:path w="476" h="699">
                    <a:moveTo>
                      <a:pt x="26" y="0"/>
                    </a:moveTo>
                    <a:cubicBezTo>
                      <a:pt x="0" y="110"/>
                      <a:pt x="0" y="110"/>
                      <a:pt x="0" y="110"/>
                    </a:cubicBezTo>
                    <a:cubicBezTo>
                      <a:pt x="476" y="699"/>
                      <a:pt x="476" y="699"/>
                      <a:pt x="476" y="699"/>
                    </a:cubicBezTo>
                    <a:cubicBezTo>
                      <a:pt x="476" y="699"/>
                      <a:pt x="427" y="78"/>
                      <a:pt x="427" y="67"/>
                    </a:cubicBezTo>
                    <a:cubicBezTo>
                      <a:pt x="427" y="55"/>
                      <a:pt x="26" y="0"/>
                      <a:pt x="26" y="0"/>
                    </a:cubicBezTo>
                    <a:close/>
                  </a:path>
                </a:pathLst>
              </a:custGeom>
              <a:solidFill>
                <a:schemeClr val="accent1">
                  <a:lumMod val="50000"/>
                </a:schemeClr>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5" name="Freeform 10"/>
              <p:cNvSpPr>
                <a:spLocks/>
              </p:cNvSpPr>
              <p:nvPr/>
            </p:nvSpPr>
            <p:spPr bwMode="auto">
              <a:xfrm>
                <a:off x="4543036" y="2448885"/>
                <a:ext cx="129263" cy="134332"/>
              </a:xfrm>
              <a:custGeom>
                <a:avLst/>
                <a:gdLst>
                  <a:gd name="T0" fmla="*/ 153 w 153"/>
                  <a:gd name="T1" fmla="*/ 0 h 159"/>
                  <a:gd name="T2" fmla="*/ 112 w 153"/>
                  <a:gd name="T3" fmla="*/ 159 h 159"/>
                  <a:gd name="T4" fmla="*/ 29 w 153"/>
                  <a:gd name="T5" fmla="*/ 121 h 159"/>
                  <a:gd name="T6" fmla="*/ 0 w 153"/>
                  <a:gd name="T7" fmla="*/ 40 h 159"/>
                  <a:gd name="T8" fmla="*/ 153 w 153"/>
                  <a:gd name="T9" fmla="*/ 0 h 159"/>
                </a:gdLst>
                <a:ahLst/>
                <a:cxnLst>
                  <a:cxn ang="0">
                    <a:pos x="T0" y="T1"/>
                  </a:cxn>
                  <a:cxn ang="0">
                    <a:pos x="T2" y="T3"/>
                  </a:cxn>
                  <a:cxn ang="0">
                    <a:pos x="T4" y="T5"/>
                  </a:cxn>
                  <a:cxn ang="0">
                    <a:pos x="T6" y="T7"/>
                  </a:cxn>
                  <a:cxn ang="0">
                    <a:pos x="T8" y="T9"/>
                  </a:cxn>
                </a:cxnLst>
                <a:rect l="0" t="0" r="r" b="b"/>
                <a:pathLst>
                  <a:path w="153" h="159">
                    <a:moveTo>
                      <a:pt x="153" y="0"/>
                    </a:moveTo>
                    <a:lnTo>
                      <a:pt x="112" y="159"/>
                    </a:lnTo>
                    <a:lnTo>
                      <a:pt x="29" y="121"/>
                    </a:lnTo>
                    <a:lnTo>
                      <a:pt x="0" y="40"/>
                    </a:lnTo>
                    <a:lnTo>
                      <a:pt x="153" y="0"/>
                    </a:lnTo>
                    <a:close/>
                  </a:path>
                </a:pathLst>
              </a:custGeom>
              <a:solidFill>
                <a:schemeClr val="accent1">
                  <a:lumMod val="50000"/>
                </a:schemeClr>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6" name="Freeform 17"/>
              <p:cNvSpPr>
                <a:spLocks/>
              </p:cNvSpPr>
              <p:nvPr/>
            </p:nvSpPr>
            <p:spPr bwMode="auto">
              <a:xfrm>
                <a:off x="2690268" y="1535597"/>
                <a:ext cx="2002307" cy="1248696"/>
              </a:xfrm>
              <a:custGeom>
                <a:avLst/>
                <a:gdLst>
                  <a:gd name="T0" fmla="*/ 1525 w 1555"/>
                  <a:gd name="T1" fmla="*/ 667 h 969"/>
                  <a:gd name="T2" fmla="*/ 1485 w 1555"/>
                  <a:gd name="T3" fmla="*/ 758 h 969"/>
                  <a:gd name="T4" fmla="*/ 656 w 1555"/>
                  <a:gd name="T5" fmla="*/ 957 h 969"/>
                  <a:gd name="T6" fmla="*/ 508 w 1555"/>
                  <a:gd name="T7" fmla="*/ 910 h 969"/>
                  <a:gd name="T8" fmla="*/ 30 w 1555"/>
                  <a:gd name="T9" fmla="*/ 302 h 969"/>
                  <a:gd name="T10" fmla="*/ 70 w 1555"/>
                  <a:gd name="T11" fmla="*/ 211 h 969"/>
                  <a:gd name="T12" fmla="*/ 899 w 1555"/>
                  <a:gd name="T13" fmla="*/ 13 h 969"/>
                  <a:gd name="T14" fmla="*/ 1047 w 1555"/>
                  <a:gd name="T15" fmla="*/ 59 h 969"/>
                  <a:gd name="T16" fmla="*/ 1525 w 1555"/>
                  <a:gd name="T17" fmla="*/ 667 h 9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55" h="969">
                    <a:moveTo>
                      <a:pt x="1525" y="667"/>
                    </a:moveTo>
                    <a:cubicBezTo>
                      <a:pt x="1555" y="705"/>
                      <a:pt x="1537" y="746"/>
                      <a:pt x="1485" y="758"/>
                    </a:cubicBezTo>
                    <a:cubicBezTo>
                      <a:pt x="656" y="957"/>
                      <a:pt x="656" y="957"/>
                      <a:pt x="656" y="957"/>
                    </a:cubicBezTo>
                    <a:cubicBezTo>
                      <a:pt x="604" y="969"/>
                      <a:pt x="538" y="948"/>
                      <a:pt x="508" y="910"/>
                    </a:cubicBezTo>
                    <a:cubicBezTo>
                      <a:pt x="30" y="302"/>
                      <a:pt x="30" y="302"/>
                      <a:pt x="30" y="302"/>
                    </a:cubicBezTo>
                    <a:cubicBezTo>
                      <a:pt x="0" y="264"/>
                      <a:pt x="18" y="224"/>
                      <a:pt x="70" y="211"/>
                    </a:cubicBezTo>
                    <a:cubicBezTo>
                      <a:pt x="899" y="13"/>
                      <a:pt x="899" y="13"/>
                      <a:pt x="899" y="13"/>
                    </a:cubicBezTo>
                    <a:cubicBezTo>
                      <a:pt x="951" y="0"/>
                      <a:pt x="1017" y="21"/>
                      <a:pt x="1047" y="59"/>
                    </a:cubicBezTo>
                    <a:lnTo>
                      <a:pt x="1525" y="667"/>
                    </a:lnTo>
                    <a:close/>
                  </a:path>
                </a:pathLst>
              </a:custGeom>
              <a:solidFill>
                <a:schemeClr val="accent1"/>
              </a:solidFill>
              <a:ln>
                <a:noFill/>
              </a:ln>
            </p:spPr>
            <p:txBody>
              <a:bodyPr vert="horz" wrap="square" lIns="68580" tIns="34290" rIns="68580" bIns="34290" numCol="1" anchor="t" anchorCtr="0" compatLnSpc="1">
                <a:prstTxWarp prst="textNoShape">
                  <a:avLst/>
                </a:prstTxWarp>
              </a:bodyPr>
              <a:lstStyle/>
              <a:p>
                <a:endParaRPr lang="en-US" sz="1350"/>
              </a:p>
            </p:txBody>
          </p:sp>
        </p:grpSp>
        <p:grpSp>
          <p:nvGrpSpPr>
            <p:cNvPr id="7" name="Group 6"/>
            <p:cNvGrpSpPr/>
            <p:nvPr/>
          </p:nvGrpSpPr>
          <p:grpSpPr>
            <a:xfrm>
              <a:off x="4822489" y="3641079"/>
              <a:ext cx="1598716" cy="1092357"/>
              <a:chOff x="3464156" y="2562096"/>
              <a:chExt cx="2035257" cy="1390632"/>
            </a:xfrm>
          </p:grpSpPr>
          <p:sp>
            <p:nvSpPr>
              <p:cNvPr id="8" name="Freeform 6"/>
              <p:cNvSpPr>
                <a:spLocks/>
              </p:cNvSpPr>
              <p:nvPr/>
            </p:nvSpPr>
            <p:spPr bwMode="auto">
              <a:xfrm>
                <a:off x="3464156" y="2704032"/>
                <a:ext cx="2001463" cy="1248696"/>
              </a:xfrm>
              <a:custGeom>
                <a:avLst/>
                <a:gdLst>
                  <a:gd name="T0" fmla="*/ 1524 w 1554"/>
                  <a:gd name="T1" fmla="*/ 667 h 969"/>
                  <a:gd name="T2" fmla="*/ 1485 w 1554"/>
                  <a:gd name="T3" fmla="*/ 758 h 969"/>
                  <a:gd name="T4" fmla="*/ 655 w 1554"/>
                  <a:gd name="T5" fmla="*/ 957 h 969"/>
                  <a:gd name="T6" fmla="*/ 507 w 1554"/>
                  <a:gd name="T7" fmla="*/ 911 h 969"/>
                  <a:gd name="T8" fmla="*/ 29 w 1554"/>
                  <a:gd name="T9" fmla="*/ 303 h 969"/>
                  <a:gd name="T10" fmla="*/ 69 w 1554"/>
                  <a:gd name="T11" fmla="*/ 211 h 969"/>
                  <a:gd name="T12" fmla="*/ 898 w 1554"/>
                  <a:gd name="T13" fmla="*/ 13 h 969"/>
                  <a:gd name="T14" fmla="*/ 1046 w 1554"/>
                  <a:gd name="T15" fmla="*/ 59 h 969"/>
                  <a:gd name="T16" fmla="*/ 1524 w 1554"/>
                  <a:gd name="T17" fmla="*/ 667 h 9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54" h="969">
                    <a:moveTo>
                      <a:pt x="1524" y="667"/>
                    </a:moveTo>
                    <a:cubicBezTo>
                      <a:pt x="1554" y="705"/>
                      <a:pt x="1536" y="746"/>
                      <a:pt x="1485" y="758"/>
                    </a:cubicBezTo>
                    <a:cubicBezTo>
                      <a:pt x="655" y="957"/>
                      <a:pt x="655" y="957"/>
                      <a:pt x="655" y="957"/>
                    </a:cubicBezTo>
                    <a:cubicBezTo>
                      <a:pt x="603" y="969"/>
                      <a:pt x="537" y="949"/>
                      <a:pt x="507" y="911"/>
                    </a:cubicBezTo>
                    <a:cubicBezTo>
                      <a:pt x="29" y="303"/>
                      <a:pt x="29" y="303"/>
                      <a:pt x="29" y="303"/>
                    </a:cubicBezTo>
                    <a:cubicBezTo>
                      <a:pt x="0" y="265"/>
                      <a:pt x="17" y="224"/>
                      <a:pt x="69" y="211"/>
                    </a:cubicBezTo>
                    <a:cubicBezTo>
                      <a:pt x="898" y="13"/>
                      <a:pt x="898" y="13"/>
                      <a:pt x="898" y="13"/>
                    </a:cubicBezTo>
                    <a:cubicBezTo>
                      <a:pt x="950" y="0"/>
                      <a:pt x="1017" y="21"/>
                      <a:pt x="1046" y="59"/>
                    </a:cubicBezTo>
                    <a:lnTo>
                      <a:pt x="1524" y="667"/>
                    </a:lnTo>
                    <a:close/>
                  </a:path>
                </a:pathLst>
              </a:custGeom>
              <a:solidFill>
                <a:schemeClr val="accent4">
                  <a:lumMod val="50000"/>
                </a:schemeClr>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9" name="Freeform 13"/>
              <p:cNvSpPr>
                <a:spLocks/>
              </p:cNvSpPr>
              <p:nvPr/>
            </p:nvSpPr>
            <p:spPr bwMode="auto">
              <a:xfrm>
                <a:off x="3484432" y="2892435"/>
                <a:ext cx="613365" cy="902306"/>
              </a:xfrm>
              <a:custGeom>
                <a:avLst/>
                <a:gdLst>
                  <a:gd name="T0" fmla="*/ 26 w 476"/>
                  <a:gd name="T1" fmla="*/ 0 h 700"/>
                  <a:gd name="T2" fmla="*/ 0 w 476"/>
                  <a:gd name="T3" fmla="*/ 111 h 700"/>
                  <a:gd name="T4" fmla="*/ 476 w 476"/>
                  <a:gd name="T5" fmla="*/ 700 h 700"/>
                  <a:gd name="T6" fmla="*/ 427 w 476"/>
                  <a:gd name="T7" fmla="*/ 68 h 700"/>
                  <a:gd name="T8" fmla="*/ 26 w 476"/>
                  <a:gd name="T9" fmla="*/ 0 h 700"/>
                </a:gdLst>
                <a:ahLst/>
                <a:cxnLst>
                  <a:cxn ang="0">
                    <a:pos x="T0" y="T1"/>
                  </a:cxn>
                  <a:cxn ang="0">
                    <a:pos x="T2" y="T3"/>
                  </a:cxn>
                  <a:cxn ang="0">
                    <a:pos x="T4" y="T5"/>
                  </a:cxn>
                  <a:cxn ang="0">
                    <a:pos x="T6" y="T7"/>
                  </a:cxn>
                  <a:cxn ang="0">
                    <a:pos x="T8" y="T9"/>
                  </a:cxn>
                </a:cxnLst>
                <a:rect l="0" t="0" r="r" b="b"/>
                <a:pathLst>
                  <a:path w="476" h="700">
                    <a:moveTo>
                      <a:pt x="26" y="0"/>
                    </a:moveTo>
                    <a:cubicBezTo>
                      <a:pt x="0" y="111"/>
                      <a:pt x="0" y="111"/>
                      <a:pt x="0" y="111"/>
                    </a:cubicBezTo>
                    <a:cubicBezTo>
                      <a:pt x="476" y="700"/>
                      <a:pt x="476" y="700"/>
                      <a:pt x="476" y="700"/>
                    </a:cubicBezTo>
                    <a:cubicBezTo>
                      <a:pt x="476" y="700"/>
                      <a:pt x="427" y="79"/>
                      <a:pt x="427" y="68"/>
                    </a:cubicBezTo>
                    <a:cubicBezTo>
                      <a:pt x="427" y="56"/>
                      <a:pt x="26" y="0"/>
                      <a:pt x="26" y="0"/>
                    </a:cubicBezTo>
                    <a:close/>
                  </a:path>
                </a:pathLst>
              </a:custGeom>
              <a:solidFill>
                <a:schemeClr val="accent4">
                  <a:lumMod val="50000"/>
                </a:schemeClr>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10" name="Freeform 14"/>
              <p:cNvSpPr>
                <a:spLocks/>
              </p:cNvSpPr>
              <p:nvPr/>
            </p:nvSpPr>
            <p:spPr bwMode="auto">
              <a:xfrm>
                <a:off x="5352407" y="3471160"/>
                <a:ext cx="128418" cy="133487"/>
              </a:xfrm>
              <a:custGeom>
                <a:avLst/>
                <a:gdLst>
                  <a:gd name="T0" fmla="*/ 152 w 152"/>
                  <a:gd name="T1" fmla="*/ 0 h 158"/>
                  <a:gd name="T2" fmla="*/ 111 w 152"/>
                  <a:gd name="T3" fmla="*/ 158 h 158"/>
                  <a:gd name="T4" fmla="*/ 29 w 152"/>
                  <a:gd name="T5" fmla="*/ 120 h 158"/>
                  <a:gd name="T6" fmla="*/ 0 w 152"/>
                  <a:gd name="T7" fmla="*/ 39 h 158"/>
                  <a:gd name="T8" fmla="*/ 152 w 152"/>
                  <a:gd name="T9" fmla="*/ 0 h 158"/>
                </a:gdLst>
                <a:ahLst/>
                <a:cxnLst>
                  <a:cxn ang="0">
                    <a:pos x="T0" y="T1"/>
                  </a:cxn>
                  <a:cxn ang="0">
                    <a:pos x="T2" y="T3"/>
                  </a:cxn>
                  <a:cxn ang="0">
                    <a:pos x="T4" y="T5"/>
                  </a:cxn>
                  <a:cxn ang="0">
                    <a:pos x="T6" y="T7"/>
                  </a:cxn>
                  <a:cxn ang="0">
                    <a:pos x="T8" y="T9"/>
                  </a:cxn>
                </a:cxnLst>
                <a:rect l="0" t="0" r="r" b="b"/>
                <a:pathLst>
                  <a:path w="152" h="158">
                    <a:moveTo>
                      <a:pt x="152" y="0"/>
                    </a:moveTo>
                    <a:lnTo>
                      <a:pt x="111" y="158"/>
                    </a:lnTo>
                    <a:lnTo>
                      <a:pt x="29" y="120"/>
                    </a:lnTo>
                    <a:lnTo>
                      <a:pt x="0" y="39"/>
                    </a:lnTo>
                    <a:lnTo>
                      <a:pt x="152" y="0"/>
                    </a:lnTo>
                    <a:close/>
                  </a:path>
                </a:pathLst>
              </a:custGeom>
              <a:solidFill>
                <a:schemeClr val="accent4">
                  <a:lumMod val="50000"/>
                </a:schemeClr>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11" name="Freeform 18"/>
              <p:cNvSpPr>
                <a:spLocks/>
              </p:cNvSpPr>
              <p:nvPr/>
            </p:nvSpPr>
            <p:spPr bwMode="auto">
              <a:xfrm>
                <a:off x="3497950" y="2562096"/>
                <a:ext cx="2001463" cy="1248696"/>
              </a:xfrm>
              <a:custGeom>
                <a:avLst/>
                <a:gdLst>
                  <a:gd name="T0" fmla="*/ 1525 w 1554"/>
                  <a:gd name="T1" fmla="*/ 667 h 969"/>
                  <a:gd name="T2" fmla="*/ 1485 w 1554"/>
                  <a:gd name="T3" fmla="*/ 758 h 969"/>
                  <a:gd name="T4" fmla="*/ 655 w 1554"/>
                  <a:gd name="T5" fmla="*/ 957 h 969"/>
                  <a:gd name="T6" fmla="*/ 507 w 1554"/>
                  <a:gd name="T7" fmla="*/ 910 h 969"/>
                  <a:gd name="T8" fmla="*/ 30 w 1554"/>
                  <a:gd name="T9" fmla="*/ 302 h 969"/>
                  <a:gd name="T10" fmla="*/ 69 w 1554"/>
                  <a:gd name="T11" fmla="*/ 211 h 969"/>
                  <a:gd name="T12" fmla="*/ 899 w 1554"/>
                  <a:gd name="T13" fmla="*/ 13 h 969"/>
                  <a:gd name="T14" fmla="*/ 1047 w 1554"/>
                  <a:gd name="T15" fmla="*/ 59 h 969"/>
                  <a:gd name="T16" fmla="*/ 1525 w 1554"/>
                  <a:gd name="T17" fmla="*/ 667 h 9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54" h="969">
                    <a:moveTo>
                      <a:pt x="1525" y="667"/>
                    </a:moveTo>
                    <a:cubicBezTo>
                      <a:pt x="1554" y="705"/>
                      <a:pt x="1537" y="746"/>
                      <a:pt x="1485" y="758"/>
                    </a:cubicBezTo>
                    <a:cubicBezTo>
                      <a:pt x="655" y="957"/>
                      <a:pt x="655" y="957"/>
                      <a:pt x="655" y="957"/>
                    </a:cubicBezTo>
                    <a:cubicBezTo>
                      <a:pt x="604" y="969"/>
                      <a:pt x="537" y="948"/>
                      <a:pt x="507" y="910"/>
                    </a:cubicBezTo>
                    <a:cubicBezTo>
                      <a:pt x="30" y="302"/>
                      <a:pt x="30" y="302"/>
                      <a:pt x="30" y="302"/>
                    </a:cubicBezTo>
                    <a:cubicBezTo>
                      <a:pt x="0" y="264"/>
                      <a:pt x="18" y="224"/>
                      <a:pt x="69" y="211"/>
                    </a:cubicBezTo>
                    <a:cubicBezTo>
                      <a:pt x="899" y="13"/>
                      <a:pt x="899" y="13"/>
                      <a:pt x="899" y="13"/>
                    </a:cubicBezTo>
                    <a:cubicBezTo>
                      <a:pt x="950" y="0"/>
                      <a:pt x="1017" y="21"/>
                      <a:pt x="1047" y="59"/>
                    </a:cubicBezTo>
                    <a:lnTo>
                      <a:pt x="1525" y="667"/>
                    </a:lnTo>
                    <a:close/>
                  </a:path>
                </a:pathLst>
              </a:custGeom>
              <a:solidFill>
                <a:schemeClr val="accent4"/>
              </a:solidFill>
              <a:ln>
                <a:noFill/>
              </a:ln>
            </p:spPr>
            <p:txBody>
              <a:bodyPr vert="horz" wrap="square" lIns="68580" tIns="34290" rIns="68580" bIns="34290" numCol="1" anchor="t" anchorCtr="0" compatLnSpc="1">
                <a:prstTxWarp prst="textNoShape">
                  <a:avLst/>
                </a:prstTxWarp>
              </a:bodyPr>
              <a:lstStyle/>
              <a:p>
                <a:endParaRPr lang="en-US" sz="1350"/>
              </a:p>
            </p:txBody>
          </p:sp>
        </p:grpSp>
        <p:grpSp>
          <p:nvGrpSpPr>
            <p:cNvPr id="12" name="Group 11"/>
            <p:cNvGrpSpPr/>
            <p:nvPr/>
          </p:nvGrpSpPr>
          <p:grpSpPr>
            <a:xfrm>
              <a:off x="5304294" y="2567305"/>
              <a:ext cx="1599379" cy="1092357"/>
              <a:chOff x="4077521" y="1195120"/>
              <a:chExt cx="2036101" cy="1390632"/>
            </a:xfrm>
            <a:solidFill>
              <a:schemeClr val="accent2">
                <a:lumMod val="50000"/>
              </a:schemeClr>
            </a:solidFill>
          </p:grpSpPr>
          <p:grpSp>
            <p:nvGrpSpPr>
              <p:cNvPr id="13" name="Group 12"/>
              <p:cNvGrpSpPr/>
              <p:nvPr/>
            </p:nvGrpSpPr>
            <p:grpSpPr>
              <a:xfrm>
                <a:off x="4077521" y="1337056"/>
                <a:ext cx="2020894" cy="1248696"/>
                <a:chOff x="4077521" y="1337056"/>
                <a:chExt cx="2020894" cy="1248696"/>
              </a:xfrm>
              <a:grpFill/>
            </p:grpSpPr>
            <p:sp>
              <p:nvSpPr>
                <p:cNvPr id="15" name="Freeform 7"/>
                <p:cNvSpPr>
                  <a:spLocks/>
                </p:cNvSpPr>
                <p:nvPr/>
              </p:nvSpPr>
              <p:spPr bwMode="auto">
                <a:xfrm>
                  <a:off x="4077521" y="1337056"/>
                  <a:ext cx="2002307" cy="1248696"/>
                </a:xfrm>
                <a:custGeom>
                  <a:avLst/>
                  <a:gdLst>
                    <a:gd name="T0" fmla="*/ 1525 w 1555"/>
                    <a:gd name="T1" fmla="*/ 667 h 969"/>
                    <a:gd name="T2" fmla="*/ 1485 w 1555"/>
                    <a:gd name="T3" fmla="*/ 758 h 969"/>
                    <a:gd name="T4" fmla="*/ 656 w 1555"/>
                    <a:gd name="T5" fmla="*/ 957 h 969"/>
                    <a:gd name="T6" fmla="*/ 508 w 1555"/>
                    <a:gd name="T7" fmla="*/ 910 h 969"/>
                    <a:gd name="T8" fmla="*/ 30 w 1555"/>
                    <a:gd name="T9" fmla="*/ 303 h 969"/>
                    <a:gd name="T10" fmla="*/ 70 w 1555"/>
                    <a:gd name="T11" fmla="*/ 211 h 969"/>
                    <a:gd name="T12" fmla="*/ 899 w 1555"/>
                    <a:gd name="T13" fmla="*/ 13 h 969"/>
                    <a:gd name="T14" fmla="*/ 1047 w 1555"/>
                    <a:gd name="T15" fmla="*/ 59 h 969"/>
                    <a:gd name="T16" fmla="*/ 1525 w 1555"/>
                    <a:gd name="T17" fmla="*/ 667 h 9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55" h="969">
                      <a:moveTo>
                        <a:pt x="1525" y="667"/>
                      </a:moveTo>
                      <a:cubicBezTo>
                        <a:pt x="1555" y="705"/>
                        <a:pt x="1537" y="746"/>
                        <a:pt x="1485" y="758"/>
                      </a:cubicBezTo>
                      <a:cubicBezTo>
                        <a:pt x="656" y="957"/>
                        <a:pt x="656" y="957"/>
                        <a:pt x="656" y="957"/>
                      </a:cubicBezTo>
                      <a:cubicBezTo>
                        <a:pt x="604" y="969"/>
                        <a:pt x="538" y="948"/>
                        <a:pt x="508" y="910"/>
                      </a:cubicBezTo>
                      <a:cubicBezTo>
                        <a:pt x="30" y="303"/>
                        <a:pt x="30" y="303"/>
                        <a:pt x="30" y="303"/>
                      </a:cubicBezTo>
                      <a:cubicBezTo>
                        <a:pt x="0" y="265"/>
                        <a:pt x="18" y="224"/>
                        <a:pt x="70" y="211"/>
                      </a:cubicBezTo>
                      <a:cubicBezTo>
                        <a:pt x="899" y="13"/>
                        <a:pt x="899" y="13"/>
                        <a:pt x="899" y="13"/>
                      </a:cubicBezTo>
                      <a:cubicBezTo>
                        <a:pt x="951" y="0"/>
                        <a:pt x="1017" y="21"/>
                        <a:pt x="1047" y="59"/>
                      </a:cubicBezTo>
                      <a:lnTo>
                        <a:pt x="1525" y="667"/>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6" name="Freeform 11"/>
                <p:cNvSpPr>
                  <a:spLocks/>
                </p:cNvSpPr>
                <p:nvPr/>
              </p:nvSpPr>
              <p:spPr bwMode="auto">
                <a:xfrm>
                  <a:off x="4102021" y="1524614"/>
                  <a:ext cx="611675" cy="901461"/>
                </a:xfrm>
                <a:custGeom>
                  <a:avLst/>
                  <a:gdLst>
                    <a:gd name="T0" fmla="*/ 26 w 475"/>
                    <a:gd name="T1" fmla="*/ 0 h 699"/>
                    <a:gd name="T2" fmla="*/ 0 w 475"/>
                    <a:gd name="T3" fmla="*/ 110 h 699"/>
                    <a:gd name="T4" fmla="*/ 475 w 475"/>
                    <a:gd name="T5" fmla="*/ 699 h 699"/>
                    <a:gd name="T6" fmla="*/ 427 w 475"/>
                    <a:gd name="T7" fmla="*/ 67 h 699"/>
                    <a:gd name="T8" fmla="*/ 26 w 475"/>
                    <a:gd name="T9" fmla="*/ 0 h 699"/>
                  </a:gdLst>
                  <a:ahLst/>
                  <a:cxnLst>
                    <a:cxn ang="0">
                      <a:pos x="T0" y="T1"/>
                    </a:cxn>
                    <a:cxn ang="0">
                      <a:pos x="T2" y="T3"/>
                    </a:cxn>
                    <a:cxn ang="0">
                      <a:pos x="T4" y="T5"/>
                    </a:cxn>
                    <a:cxn ang="0">
                      <a:pos x="T6" y="T7"/>
                    </a:cxn>
                    <a:cxn ang="0">
                      <a:pos x="T8" y="T9"/>
                    </a:cxn>
                  </a:cxnLst>
                  <a:rect l="0" t="0" r="r" b="b"/>
                  <a:pathLst>
                    <a:path w="475" h="699">
                      <a:moveTo>
                        <a:pt x="26" y="0"/>
                      </a:moveTo>
                      <a:cubicBezTo>
                        <a:pt x="0" y="110"/>
                        <a:pt x="0" y="110"/>
                        <a:pt x="0" y="110"/>
                      </a:cubicBezTo>
                      <a:cubicBezTo>
                        <a:pt x="475" y="699"/>
                        <a:pt x="475" y="699"/>
                        <a:pt x="475" y="699"/>
                      </a:cubicBezTo>
                      <a:cubicBezTo>
                        <a:pt x="475" y="699"/>
                        <a:pt x="427" y="78"/>
                        <a:pt x="427" y="67"/>
                      </a:cubicBezTo>
                      <a:cubicBezTo>
                        <a:pt x="427" y="55"/>
                        <a:pt x="26" y="0"/>
                        <a:pt x="2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7" name="Freeform 12"/>
                <p:cNvSpPr>
                  <a:spLocks/>
                </p:cNvSpPr>
                <p:nvPr/>
              </p:nvSpPr>
              <p:spPr bwMode="auto">
                <a:xfrm>
                  <a:off x="5969152" y="2102495"/>
                  <a:ext cx="129263" cy="133487"/>
                </a:xfrm>
                <a:custGeom>
                  <a:avLst/>
                  <a:gdLst>
                    <a:gd name="T0" fmla="*/ 153 w 153"/>
                    <a:gd name="T1" fmla="*/ 0 h 158"/>
                    <a:gd name="T2" fmla="*/ 111 w 153"/>
                    <a:gd name="T3" fmla="*/ 158 h 158"/>
                    <a:gd name="T4" fmla="*/ 29 w 153"/>
                    <a:gd name="T5" fmla="*/ 120 h 158"/>
                    <a:gd name="T6" fmla="*/ 0 w 153"/>
                    <a:gd name="T7" fmla="*/ 39 h 158"/>
                    <a:gd name="T8" fmla="*/ 153 w 153"/>
                    <a:gd name="T9" fmla="*/ 0 h 158"/>
                  </a:gdLst>
                  <a:ahLst/>
                  <a:cxnLst>
                    <a:cxn ang="0">
                      <a:pos x="T0" y="T1"/>
                    </a:cxn>
                    <a:cxn ang="0">
                      <a:pos x="T2" y="T3"/>
                    </a:cxn>
                    <a:cxn ang="0">
                      <a:pos x="T4" y="T5"/>
                    </a:cxn>
                    <a:cxn ang="0">
                      <a:pos x="T6" y="T7"/>
                    </a:cxn>
                    <a:cxn ang="0">
                      <a:pos x="T8" y="T9"/>
                    </a:cxn>
                  </a:cxnLst>
                  <a:rect l="0" t="0" r="r" b="b"/>
                  <a:pathLst>
                    <a:path w="153" h="158">
                      <a:moveTo>
                        <a:pt x="153" y="0"/>
                      </a:moveTo>
                      <a:lnTo>
                        <a:pt x="111" y="158"/>
                      </a:lnTo>
                      <a:lnTo>
                        <a:pt x="29" y="120"/>
                      </a:lnTo>
                      <a:lnTo>
                        <a:pt x="0" y="39"/>
                      </a:lnTo>
                      <a:lnTo>
                        <a:pt x="153" y="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sp>
            <p:nvSpPr>
              <p:cNvPr id="14" name="Freeform 20"/>
              <p:cNvSpPr>
                <a:spLocks/>
              </p:cNvSpPr>
              <p:nvPr/>
            </p:nvSpPr>
            <p:spPr bwMode="auto">
              <a:xfrm>
                <a:off x="4110470" y="1195120"/>
                <a:ext cx="2003152" cy="1248696"/>
              </a:xfrm>
              <a:custGeom>
                <a:avLst/>
                <a:gdLst>
                  <a:gd name="T0" fmla="*/ 1525 w 1555"/>
                  <a:gd name="T1" fmla="*/ 667 h 969"/>
                  <a:gd name="T2" fmla="*/ 1485 w 1555"/>
                  <a:gd name="T3" fmla="*/ 758 h 969"/>
                  <a:gd name="T4" fmla="*/ 656 w 1555"/>
                  <a:gd name="T5" fmla="*/ 956 h 969"/>
                  <a:gd name="T6" fmla="*/ 508 w 1555"/>
                  <a:gd name="T7" fmla="*/ 910 h 969"/>
                  <a:gd name="T8" fmla="*/ 30 w 1555"/>
                  <a:gd name="T9" fmla="*/ 302 h 969"/>
                  <a:gd name="T10" fmla="*/ 70 w 1555"/>
                  <a:gd name="T11" fmla="*/ 211 h 969"/>
                  <a:gd name="T12" fmla="*/ 899 w 1555"/>
                  <a:gd name="T13" fmla="*/ 12 h 969"/>
                  <a:gd name="T14" fmla="*/ 1047 w 1555"/>
                  <a:gd name="T15" fmla="*/ 59 h 969"/>
                  <a:gd name="T16" fmla="*/ 1525 w 1555"/>
                  <a:gd name="T17" fmla="*/ 667 h 9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55" h="969">
                    <a:moveTo>
                      <a:pt x="1525" y="667"/>
                    </a:moveTo>
                    <a:cubicBezTo>
                      <a:pt x="1555" y="705"/>
                      <a:pt x="1537" y="745"/>
                      <a:pt x="1485" y="758"/>
                    </a:cubicBezTo>
                    <a:cubicBezTo>
                      <a:pt x="656" y="956"/>
                      <a:pt x="656" y="956"/>
                      <a:pt x="656" y="956"/>
                    </a:cubicBezTo>
                    <a:cubicBezTo>
                      <a:pt x="604" y="969"/>
                      <a:pt x="538" y="948"/>
                      <a:pt x="508" y="910"/>
                    </a:cubicBezTo>
                    <a:cubicBezTo>
                      <a:pt x="30" y="302"/>
                      <a:pt x="30" y="302"/>
                      <a:pt x="30" y="302"/>
                    </a:cubicBezTo>
                    <a:cubicBezTo>
                      <a:pt x="0" y="264"/>
                      <a:pt x="18" y="223"/>
                      <a:pt x="70" y="211"/>
                    </a:cubicBezTo>
                    <a:cubicBezTo>
                      <a:pt x="899" y="12"/>
                      <a:pt x="899" y="12"/>
                      <a:pt x="899" y="12"/>
                    </a:cubicBezTo>
                    <a:cubicBezTo>
                      <a:pt x="951" y="0"/>
                      <a:pt x="1017" y="21"/>
                      <a:pt x="1047" y="59"/>
                    </a:cubicBezTo>
                    <a:lnTo>
                      <a:pt x="1525" y="667"/>
                    </a:ln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nvGrpSpPr>
            <p:cNvPr id="18" name="Group 17"/>
            <p:cNvGrpSpPr/>
            <p:nvPr/>
          </p:nvGrpSpPr>
          <p:grpSpPr>
            <a:xfrm>
              <a:off x="5938072" y="3374295"/>
              <a:ext cx="1600044" cy="1092357"/>
              <a:chOff x="4884357" y="2222464"/>
              <a:chExt cx="2036947" cy="1390632"/>
            </a:xfrm>
          </p:grpSpPr>
          <p:sp>
            <p:nvSpPr>
              <p:cNvPr id="19" name="Freeform 5"/>
              <p:cNvSpPr>
                <a:spLocks/>
              </p:cNvSpPr>
              <p:nvPr/>
            </p:nvSpPr>
            <p:spPr bwMode="auto">
              <a:xfrm>
                <a:off x="4884357" y="2363555"/>
                <a:ext cx="2002307" cy="1249541"/>
              </a:xfrm>
              <a:custGeom>
                <a:avLst/>
                <a:gdLst>
                  <a:gd name="T0" fmla="*/ 1524 w 1554"/>
                  <a:gd name="T1" fmla="*/ 667 h 969"/>
                  <a:gd name="T2" fmla="*/ 1485 w 1554"/>
                  <a:gd name="T3" fmla="*/ 758 h 969"/>
                  <a:gd name="T4" fmla="*/ 655 w 1554"/>
                  <a:gd name="T5" fmla="*/ 957 h 969"/>
                  <a:gd name="T6" fmla="*/ 507 w 1554"/>
                  <a:gd name="T7" fmla="*/ 910 h 969"/>
                  <a:gd name="T8" fmla="*/ 30 w 1554"/>
                  <a:gd name="T9" fmla="*/ 303 h 969"/>
                  <a:gd name="T10" fmla="*/ 69 w 1554"/>
                  <a:gd name="T11" fmla="*/ 211 h 969"/>
                  <a:gd name="T12" fmla="*/ 899 w 1554"/>
                  <a:gd name="T13" fmla="*/ 13 h 969"/>
                  <a:gd name="T14" fmla="*/ 1047 w 1554"/>
                  <a:gd name="T15" fmla="*/ 59 h 969"/>
                  <a:gd name="T16" fmla="*/ 1524 w 1554"/>
                  <a:gd name="T17" fmla="*/ 667 h 9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54" h="969">
                    <a:moveTo>
                      <a:pt x="1524" y="667"/>
                    </a:moveTo>
                    <a:cubicBezTo>
                      <a:pt x="1554" y="705"/>
                      <a:pt x="1537" y="746"/>
                      <a:pt x="1485" y="758"/>
                    </a:cubicBezTo>
                    <a:cubicBezTo>
                      <a:pt x="655" y="957"/>
                      <a:pt x="655" y="957"/>
                      <a:pt x="655" y="957"/>
                    </a:cubicBezTo>
                    <a:cubicBezTo>
                      <a:pt x="604" y="969"/>
                      <a:pt x="537" y="948"/>
                      <a:pt x="507" y="910"/>
                    </a:cubicBezTo>
                    <a:cubicBezTo>
                      <a:pt x="30" y="303"/>
                      <a:pt x="30" y="303"/>
                      <a:pt x="30" y="303"/>
                    </a:cubicBezTo>
                    <a:cubicBezTo>
                      <a:pt x="0" y="265"/>
                      <a:pt x="17" y="224"/>
                      <a:pt x="69" y="211"/>
                    </a:cubicBezTo>
                    <a:cubicBezTo>
                      <a:pt x="899" y="13"/>
                      <a:pt x="899" y="13"/>
                      <a:pt x="899" y="13"/>
                    </a:cubicBezTo>
                    <a:cubicBezTo>
                      <a:pt x="950" y="0"/>
                      <a:pt x="1017" y="21"/>
                      <a:pt x="1047" y="59"/>
                    </a:cubicBezTo>
                    <a:lnTo>
                      <a:pt x="1524" y="667"/>
                    </a:lnTo>
                    <a:close/>
                  </a:path>
                </a:pathLst>
              </a:custGeom>
              <a:solidFill>
                <a:schemeClr val="accent3">
                  <a:lumMod val="50000"/>
                </a:schemeClr>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20" name="Freeform 15"/>
              <p:cNvSpPr>
                <a:spLocks/>
              </p:cNvSpPr>
              <p:nvPr/>
            </p:nvSpPr>
            <p:spPr bwMode="auto">
              <a:xfrm>
                <a:off x="4908858" y="2545199"/>
                <a:ext cx="613365" cy="902306"/>
              </a:xfrm>
              <a:custGeom>
                <a:avLst/>
                <a:gdLst>
                  <a:gd name="T0" fmla="*/ 26 w 476"/>
                  <a:gd name="T1" fmla="*/ 0 h 700"/>
                  <a:gd name="T2" fmla="*/ 0 w 476"/>
                  <a:gd name="T3" fmla="*/ 111 h 700"/>
                  <a:gd name="T4" fmla="*/ 476 w 476"/>
                  <a:gd name="T5" fmla="*/ 700 h 700"/>
                  <a:gd name="T6" fmla="*/ 427 w 476"/>
                  <a:gd name="T7" fmla="*/ 67 h 700"/>
                  <a:gd name="T8" fmla="*/ 26 w 476"/>
                  <a:gd name="T9" fmla="*/ 0 h 700"/>
                </a:gdLst>
                <a:ahLst/>
                <a:cxnLst>
                  <a:cxn ang="0">
                    <a:pos x="T0" y="T1"/>
                  </a:cxn>
                  <a:cxn ang="0">
                    <a:pos x="T2" y="T3"/>
                  </a:cxn>
                  <a:cxn ang="0">
                    <a:pos x="T4" y="T5"/>
                  </a:cxn>
                  <a:cxn ang="0">
                    <a:pos x="T6" y="T7"/>
                  </a:cxn>
                  <a:cxn ang="0">
                    <a:pos x="T8" y="T9"/>
                  </a:cxn>
                </a:cxnLst>
                <a:rect l="0" t="0" r="r" b="b"/>
                <a:pathLst>
                  <a:path w="476" h="700">
                    <a:moveTo>
                      <a:pt x="26" y="0"/>
                    </a:moveTo>
                    <a:cubicBezTo>
                      <a:pt x="0" y="111"/>
                      <a:pt x="0" y="111"/>
                      <a:pt x="0" y="111"/>
                    </a:cubicBezTo>
                    <a:cubicBezTo>
                      <a:pt x="476" y="700"/>
                      <a:pt x="476" y="700"/>
                      <a:pt x="476" y="700"/>
                    </a:cubicBezTo>
                    <a:cubicBezTo>
                      <a:pt x="476" y="700"/>
                      <a:pt x="428" y="79"/>
                      <a:pt x="427" y="67"/>
                    </a:cubicBezTo>
                    <a:cubicBezTo>
                      <a:pt x="427" y="56"/>
                      <a:pt x="26" y="0"/>
                      <a:pt x="26" y="0"/>
                    </a:cubicBezTo>
                    <a:close/>
                  </a:path>
                </a:pathLst>
              </a:custGeom>
              <a:solidFill>
                <a:schemeClr val="accent3">
                  <a:lumMod val="50000"/>
                </a:schemeClr>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21" name="Freeform 16"/>
              <p:cNvSpPr>
                <a:spLocks/>
              </p:cNvSpPr>
              <p:nvPr/>
            </p:nvSpPr>
            <p:spPr bwMode="auto">
              <a:xfrm>
                <a:off x="6777679" y="3123925"/>
                <a:ext cx="129263" cy="134332"/>
              </a:xfrm>
              <a:custGeom>
                <a:avLst/>
                <a:gdLst>
                  <a:gd name="T0" fmla="*/ 153 w 153"/>
                  <a:gd name="T1" fmla="*/ 0 h 159"/>
                  <a:gd name="T2" fmla="*/ 110 w 153"/>
                  <a:gd name="T3" fmla="*/ 159 h 159"/>
                  <a:gd name="T4" fmla="*/ 28 w 153"/>
                  <a:gd name="T5" fmla="*/ 121 h 159"/>
                  <a:gd name="T6" fmla="*/ 0 w 153"/>
                  <a:gd name="T7" fmla="*/ 40 h 159"/>
                  <a:gd name="T8" fmla="*/ 153 w 153"/>
                  <a:gd name="T9" fmla="*/ 0 h 159"/>
                </a:gdLst>
                <a:ahLst/>
                <a:cxnLst>
                  <a:cxn ang="0">
                    <a:pos x="T0" y="T1"/>
                  </a:cxn>
                  <a:cxn ang="0">
                    <a:pos x="T2" y="T3"/>
                  </a:cxn>
                  <a:cxn ang="0">
                    <a:pos x="T4" y="T5"/>
                  </a:cxn>
                  <a:cxn ang="0">
                    <a:pos x="T6" y="T7"/>
                  </a:cxn>
                  <a:cxn ang="0">
                    <a:pos x="T8" y="T9"/>
                  </a:cxn>
                </a:cxnLst>
                <a:rect l="0" t="0" r="r" b="b"/>
                <a:pathLst>
                  <a:path w="153" h="159">
                    <a:moveTo>
                      <a:pt x="153" y="0"/>
                    </a:moveTo>
                    <a:lnTo>
                      <a:pt x="110" y="159"/>
                    </a:lnTo>
                    <a:lnTo>
                      <a:pt x="28" y="121"/>
                    </a:lnTo>
                    <a:lnTo>
                      <a:pt x="0" y="40"/>
                    </a:lnTo>
                    <a:lnTo>
                      <a:pt x="153" y="0"/>
                    </a:lnTo>
                    <a:close/>
                  </a:path>
                </a:pathLst>
              </a:custGeom>
              <a:solidFill>
                <a:schemeClr val="accent3">
                  <a:lumMod val="50000"/>
                </a:schemeClr>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22" name="Freeform 19"/>
              <p:cNvSpPr>
                <a:spLocks/>
              </p:cNvSpPr>
              <p:nvPr/>
            </p:nvSpPr>
            <p:spPr bwMode="auto">
              <a:xfrm>
                <a:off x="4918152" y="2222464"/>
                <a:ext cx="2003152" cy="1248696"/>
              </a:xfrm>
              <a:custGeom>
                <a:avLst/>
                <a:gdLst>
                  <a:gd name="T0" fmla="*/ 1525 w 1555"/>
                  <a:gd name="T1" fmla="*/ 667 h 969"/>
                  <a:gd name="T2" fmla="*/ 1485 w 1555"/>
                  <a:gd name="T3" fmla="*/ 758 h 969"/>
                  <a:gd name="T4" fmla="*/ 656 w 1555"/>
                  <a:gd name="T5" fmla="*/ 956 h 969"/>
                  <a:gd name="T6" fmla="*/ 508 w 1555"/>
                  <a:gd name="T7" fmla="*/ 910 h 969"/>
                  <a:gd name="T8" fmla="*/ 30 w 1555"/>
                  <a:gd name="T9" fmla="*/ 302 h 969"/>
                  <a:gd name="T10" fmla="*/ 69 w 1555"/>
                  <a:gd name="T11" fmla="*/ 211 h 969"/>
                  <a:gd name="T12" fmla="*/ 899 w 1555"/>
                  <a:gd name="T13" fmla="*/ 12 h 969"/>
                  <a:gd name="T14" fmla="*/ 1047 w 1555"/>
                  <a:gd name="T15" fmla="*/ 59 h 969"/>
                  <a:gd name="T16" fmla="*/ 1525 w 1555"/>
                  <a:gd name="T17" fmla="*/ 667 h 9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55" h="969">
                    <a:moveTo>
                      <a:pt x="1525" y="667"/>
                    </a:moveTo>
                    <a:cubicBezTo>
                      <a:pt x="1555" y="705"/>
                      <a:pt x="1537" y="745"/>
                      <a:pt x="1485" y="758"/>
                    </a:cubicBezTo>
                    <a:cubicBezTo>
                      <a:pt x="656" y="956"/>
                      <a:pt x="656" y="956"/>
                      <a:pt x="656" y="956"/>
                    </a:cubicBezTo>
                    <a:cubicBezTo>
                      <a:pt x="604" y="969"/>
                      <a:pt x="537" y="948"/>
                      <a:pt x="508" y="910"/>
                    </a:cubicBezTo>
                    <a:cubicBezTo>
                      <a:pt x="30" y="302"/>
                      <a:pt x="30" y="302"/>
                      <a:pt x="30" y="302"/>
                    </a:cubicBezTo>
                    <a:cubicBezTo>
                      <a:pt x="0" y="264"/>
                      <a:pt x="18" y="223"/>
                      <a:pt x="69" y="211"/>
                    </a:cubicBezTo>
                    <a:cubicBezTo>
                      <a:pt x="899" y="12"/>
                      <a:pt x="899" y="12"/>
                      <a:pt x="899" y="12"/>
                    </a:cubicBezTo>
                    <a:cubicBezTo>
                      <a:pt x="951" y="0"/>
                      <a:pt x="1017" y="21"/>
                      <a:pt x="1047" y="59"/>
                    </a:cubicBezTo>
                    <a:lnTo>
                      <a:pt x="1525" y="667"/>
                    </a:lnTo>
                    <a:close/>
                  </a:path>
                </a:pathLst>
              </a:custGeom>
              <a:solidFill>
                <a:schemeClr val="accent3"/>
              </a:solidFill>
              <a:ln>
                <a:noFill/>
              </a:ln>
            </p:spPr>
            <p:txBody>
              <a:bodyPr vert="horz" wrap="square" lIns="68580" tIns="34290" rIns="68580" bIns="34290" numCol="1" anchor="t" anchorCtr="0" compatLnSpc="1">
                <a:prstTxWarp prst="textNoShape">
                  <a:avLst/>
                </a:prstTxWarp>
              </a:bodyPr>
              <a:lstStyle/>
              <a:p>
                <a:endParaRPr lang="en-US" sz="1350"/>
              </a:p>
            </p:txBody>
          </p:sp>
        </p:grpSp>
      </p:grpSp>
      <p:grpSp>
        <p:nvGrpSpPr>
          <p:cNvPr id="33" name="Group 32"/>
          <p:cNvGrpSpPr/>
          <p:nvPr/>
        </p:nvGrpSpPr>
        <p:grpSpPr>
          <a:xfrm>
            <a:off x="5109625" y="2682000"/>
            <a:ext cx="696530" cy="349346"/>
            <a:chOff x="8412480" y="4580254"/>
            <a:chExt cx="928707" cy="465795"/>
          </a:xfrm>
        </p:grpSpPr>
        <p:cxnSp>
          <p:nvCxnSpPr>
            <p:cNvPr id="34" name="Straight Connector 33"/>
            <p:cNvCxnSpPr/>
            <p:nvPr/>
          </p:nvCxnSpPr>
          <p:spPr>
            <a:xfrm flipV="1">
              <a:off x="8412480" y="4580254"/>
              <a:ext cx="367973" cy="465795"/>
            </a:xfrm>
            <a:prstGeom prst="line">
              <a:avLst/>
            </a:prstGeom>
            <a:ln w="31750">
              <a:solidFill>
                <a:schemeClr val="tx2"/>
              </a:solidFill>
              <a:headEnd type="oval"/>
            </a:ln>
          </p:spPr>
          <p:style>
            <a:lnRef idx="1">
              <a:schemeClr val="accent1"/>
            </a:lnRef>
            <a:fillRef idx="0">
              <a:schemeClr val="accent1"/>
            </a:fillRef>
            <a:effectRef idx="0">
              <a:schemeClr val="accent1"/>
            </a:effectRef>
            <a:fontRef idx="minor">
              <a:schemeClr val="tx1"/>
            </a:fontRef>
          </p:style>
        </p:cxnSp>
        <p:cxnSp>
          <p:nvCxnSpPr>
            <p:cNvPr id="35" name="Straight Connector 34"/>
            <p:cNvCxnSpPr/>
            <p:nvPr/>
          </p:nvCxnSpPr>
          <p:spPr>
            <a:xfrm>
              <a:off x="8764411" y="4580254"/>
              <a:ext cx="576776" cy="0"/>
            </a:xfrm>
            <a:prstGeom prst="line">
              <a:avLst/>
            </a:prstGeom>
            <a:ln w="31750">
              <a:solidFill>
                <a:schemeClr val="tx2"/>
              </a:solidFill>
              <a:tailEnd type="oval"/>
            </a:ln>
          </p:spPr>
          <p:style>
            <a:lnRef idx="1">
              <a:schemeClr val="accent1"/>
            </a:lnRef>
            <a:fillRef idx="0">
              <a:schemeClr val="accent1"/>
            </a:fillRef>
            <a:effectRef idx="0">
              <a:schemeClr val="accent1"/>
            </a:effectRef>
            <a:fontRef idx="minor">
              <a:schemeClr val="tx1"/>
            </a:fontRef>
          </p:style>
        </p:cxnSp>
      </p:grpSp>
      <p:grpSp>
        <p:nvGrpSpPr>
          <p:cNvPr id="36" name="Group 35"/>
          <p:cNvGrpSpPr/>
          <p:nvPr/>
        </p:nvGrpSpPr>
        <p:grpSpPr>
          <a:xfrm>
            <a:off x="6307501" y="2352366"/>
            <a:ext cx="1580223" cy="679485"/>
            <a:chOff x="9725067" y="3631708"/>
            <a:chExt cx="2106964" cy="905980"/>
          </a:xfrm>
        </p:grpSpPr>
        <p:sp>
          <p:nvSpPr>
            <p:cNvPr id="37" name="TextBox 36"/>
            <p:cNvSpPr txBox="1"/>
            <p:nvPr/>
          </p:nvSpPr>
          <p:spPr>
            <a:xfrm>
              <a:off x="9725067" y="3631708"/>
              <a:ext cx="2106964" cy="400109"/>
            </a:xfrm>
            <a:prstGeom prst="rect">
              <a:avLst/>
            </a:prstGeom>
            <a:noFill/>
          </p:spPr>
          <p:txBody>
            <a:bodyPr wrap="square" rtlCol="0">
              <a:spAutoFit/>
            </a:bodyPr>
            <a:lstStyle/>
            <a:p>
              <a:r>
                <a:rPr lang="en-US" sz="1350" b="1" dirty="0">
                  <a:solidFill>
                    <a:schemeClr val="tx2"/>
                  </a:solidFill>
                </a:rPr>
                <a:t>Title Here</a:t>
              </a:r>
            </a:p>
          </p:txBody>
        </p:sp>
        <p:sp>
          <p:nvSpPr>
            <p:cNvPr id="38" name="TextBox 37"/>
            <p:cNvSpPr txBox="1"/>
            <p:nvPr/>
          </p:nvSpPr>
          <p:spPr>
            <a:xfrm>
              <a:off x="9725067" y="3983691"/>
              <a:ext cx="2106964" cy="553997"/>
            </a:xfrm>
            <a:prstGeom prst="rect">
              <a:avLst/>
            </a:prstGeom>
            <a:noFill/>
          </p:spPr>
          <p:txBody>
            <a:bodyPr wrap="square" rtlCol="0">
              <a:spAutoFit/>
            </a:bodyPr>
            <a:lstStyle/>
            <a:p>
              <a:r>
                <a:rPr lang="en-US" sz="1050" dirty="0">
                  <a:solidFill>
                    <a:schemeClr val="tx2"/>
                  </a:solidFill>
                </a:rPr>
                <a:t>Lorem ipsum dolor sit amet, consectetuer</a:t>
              </a:r>
              <a:r>
                <a:rPr lang="ar-SY" sz="1050" dirty="0">
                  <a:solidFill>
                    <a:schemeClr val="tx2"/>
                  </a:solidFill>
                </a:rPr>
                <a:t>.</a:t>
              </a:r>
              <a:endParaRPr lang="en-US" sz="1050" b="1" dirty="0">
                <a:solidFill>
                  <a:schemeClr val="tx2"/>
                </a:solidFill>
              </a:endParaRPr>
            </a:p>
          </p:txBody>
        </p:sp>
      </p:grpSp>
      <p:sp>
        <p:nvSpPr>
          <p:cNvPr id="39" name="Freeform 192"/>
          <p:cNvSpPr>
            <a:spLocks noEditPoints="1"/>
          </p:cNvSpPr>
          <p:nvPr/>
        </p:nvSpPr>
        <p:spPr bwMode="auto">
          <a:xfrm>
            <a:off x="5932464" y="2493754"/>
            <a:ext cx="333375" cy="333375"/>
          </a:xfrm>
          <a:custGeom>
            <a:avLst/>
            <a:gdLst>
              <a:gd name="T0" fmla="*/ 349 w 425"/>
              <a:gd name="T1" fmla="*/ 205 h 425"/>
              <a:gd name="T2" fmla="*/ 242 w 425"/>
              <a:gd name="T3" fmla="*/ 206 h 425"/>
              <a:gd name="T4" fmla="*/ 242 w 425"/>
              <a:gd name="T5" fmla="*/ 129 h 425"/>
              <a:gd name="T6" fmla="*/ 167 w 425"/>
              <a:gd name="T7" fmla="*/ 22 h 425"/>
              <a:gd name="T8" fmla="*/ 60 w 425"/>
              <a:gd name="T9" fmla="*/ 22 h 425"/>
              <a:gd name="T10" fmla="*/ 0 w 425"/>
              <a:gd name="T11" fmla="*/ 113 h 425"/>
              <a:gd name="T12" fmla="*/ 76 w 425"/>
              <a:gd name="T13" fmla="*/ 220 h 425"/>
              <a:gd name="T14" fmla="*/ 184 w 425"/>
              <a:gd name="T15" fmla="*/ 219 h 425"/>
              <a:gd name="T16" fmla="*/ 184 w 425"/>
              <a:gd name="T17" fmla="*/ 296 h 425"/>
              <a:gd name="T18" fmla="*/ 259 w 425"/>
              <a:gd name="T19" fmla="*/ 403 h 425"/>
              <a:gd name="T20" fmla="*/ 365 w 425"/>
              <a:gd name="T21" fmla="*/ 404 h 425"/>
              <a:gd name="T22" fmla="*/ 425 w 425"/>
              <a:gd name="T23" fmla="*/ 313 h 425"/>
              <a:gd name="T24" fmla="*/ 184 w 425"/>
              <a:gd name="T25" fmla="*/ 148 h 425"/>
              <a:gd name="T26" fmla="*/ 173 w 425"/>
              <a:gd name="T27" fmla="*/ 138 h 425"/>
              <a:gd name="T28" fmla="*/ 162 w 425"/>
              <a:gd name="T29" fmla="*/ 130 h 425"/>
              <a:gd name="T30" fmla="*/ 137 w 425"/>
              <a:gd name="T31" fmla="*/ 137 h 425"/>
              <a:gd name="T32" fmla="*/ 130 w 425"/>
              <a:gd name="T33" fmla="*/ 162 h 425"/>
              <a:gd name="T34" fmla="*/ 138 w 425"/>
              <a:gd name="T35" fmla="*/ 173 h 425"/>
              <a:gd name="T36" fmla="*/ 148 w 425"/>
              <a:gd name="T37" fmla="*/ 184 h 425"/>
              <a:gd name="T38" fmla="*/ 112 w 425"/>
              <a:gd name="T39" fmla="*/ 185 h 425"/>
              <a:gd name="T40" fmla="*/ 50 w 425"/>
              <a:gd name="T41" fmla="*/ 113 h 425"/>
              <a:gd name="T42" fmla="*/ 96 w 425"/>
              <a:gd name="T43" fmla="*/ 57 h 425"/>
              <a:gd name="T44" fmla="*/ 131 w 425"/>
              <a:gd name="T45" fmla="*/ 57 h 425"/>
              <a:gd name="T46" fmla="*/ 192 w 425"/>
              <a:gd name="T47" fmla="*/ 129 h 425"/>
              <a:gd name="T48" fmla="*/ 368 w 425"/>
              <a:gd name="T49" fmla="*/ 330 h 425"/>
              <a:gd name="T50" fmla="*/ 312 w 425"/>
              <a:gd name="T51" fmla="*/ 375 h 425"/>
              <a:gd name="T52" fmla="*/ 241 w 425"/>
              <a:gd name="T53" fmla="*/ 314 h 425"/>
              <a:gd name="T54" fmla="*/ 242 w 425"/>
              <a:gd name="T55" fmla="*/ 277 h 425"/>
              <a:gd name="T56" fmla="*/ 252 w 425"/>
              <a:gd name="T57" fmla="*/ 288 h 425"/>
              <a:gd name="T58" fmla="*/ 264 w 425"/>
              <a:gd name="T59" fmla="*/ 295 h 425"/>
              <a:gd name="T60" fmla="*/ 289 w 425"/>
              <a:gd name="T61" fmla="*/ 289 h 425"/>
              <a:gd name="T62" fmla="*/ 295 w 425"/>
              <a:gd name="T63" fmla="*/ 264 h 425"/>
              <a:gd name="T64" fmla="*/ 288 w 425"/>
              <a:gd name="T65" fmla="*/ 252 h 425"/>
              <a:gd name="T66" fmla="*/ 277 w 425"/>
              <a:gd name="T67" fmla="*/ 242 h 425"/>
              <a:gd name="T68" fmla="*/ 314 w 425"/>
              <a:gd name="T69" fmla="*/ 241 h 425"/>
              <a:gd name="T70" fmla="*/ 375 w 425"/>
              <a:gd name="T71" fmla="*/ 313 h 425"/>
              <a:gd name="T72" fmla="*/ 368 w 425"/>
              <a:gd name="T73" fmla="*/ 330 h 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25" h="425">
                <a:moveTo>
                  <a:pt x="404" y="260"/>
                </a:moveTo>
                <a:cubicBezTo>
                  <a:pt x="349" y="205"/>
                  <a:pt x="349" y="205"/>
                  <a:pt x="349" y="205"/>
                </a:cubicBezTo>
                <a:cubicBezTo>
                  <a:pt x="335" y="191"/>
                  <a:pt x="317" y="184"/>
                  <a:pt x="296" y="184"/>
                </a:cubicBezTo>
                <a:cubicBezTo>
                  <a:pt x="275" y="184"/>
                  <a:pt x="257" y="191"/>
                  <a:pt x="242" y="206"/>
                </a:cubicBezTo>
                <a:cubicBezTo>
                  <a:pt x="219" y="184"/>
                  <a:pt x="219" y="184"/>
                  <a:pt x="219" y="184"/>
                </a:cubicBezTo>
                <a:cubicBezTo>
                  <a:pt x="234" y="169"/>
                  <a:pt x="242" y="150"/>
                  <a:pt x="242" y="129"/>
                </a:cubicBezTo>
                <a:cubicBezTo>
                  <a:pt x="242" y="108"/>
                  <a:pt x="235" y="91"/>
                  <a:pt x="220" y="76"/>
                </a:cubicBezTo>
                <a:cubicBezTo>
                  <a:pt x="167" y="22"/>
                  <a:pt x="167" y="22"/>
                  <a:pt x="167" y="22"/>
                </a:cubicBezTo>
                <a:cubicBezTo>
                  <a:pt x="152" y="7"/>
                  <a:pt x="134" y="0"/>
                  <a:pt x="113" y="0"/>
                </a:cubicBezTo>
                <a:cubicBezTo>
                  <a:pt x="93" y="0"/>
                  <a:pt x="75" y="7"/>
                  <a:pt x="60" y="22"/>
                </a:cubicBezTo>
                <a:cubicBezTo>
                  <a:pt x="22" y="60"/>
                  <a:pt x="22" y="60"/>
                  <a:pt x="22" y="60"/>
                </a:cubicBezTo>
                <a:cubicBezTo>
                  <a:pt x="7" y="74"/>
                  <a:pt x="0" y="92"/>
                  <a:pt x="0" y="113"/>
                </a:cubicBezTo>
                <a:cubicBezTo>
                  <a:pt x="0" y="133"/>
                  <a:pt x="7" y="151"/>
                  <a:pt x="22" y="166"/>
                </a:cubicBezTo>
                <a:cubicBezTo>
                  <a:pt x="76" y="220"/>
                  <a:pt x="76" y="220"/>
                  <a:pt x="76" y="220"/>
                </a:cubicBezTo>
                <a:cubicBezTo>
                  <a:pt x="91" y="235"/>
                  <a:pt x="108" y="242"/>
                  <a:pt x="129" y="242"/>
                </a:cubicBezTo>
                <a:cubicBezTo>
                  <a:pt x="151" y="242"/>
                  <a:pt x="169" y="234"/>
                  <a:pt x="184" y="219"/>
                </a:cubicBezTo>
                <a:cubicBezTo>
                  <a:pt x="206" y="242"/>
                  <a:pt x="206" y="242"/>
                  <a:pt x="206" y="242"/>
                </a:cubicBezTo>
                <a:cubicBezTo>
                  <a:pt x="191" y="257"/>
                  <a:pt x="184" y="275"/>
                  <a:pt x="184" y="296"/>
                </a:cubicBezTo>
                <a:cubicBezTo>
                  <a:pt x="184" y="317"/>
                  <a:pt x="191" y="335"/>
                  <a:pt x="205" y="349"/>
                </a:cubicBezTo>
                <a:cubicBezTo>
                  <a:pt x="259" y="403"/>
                  <a:pt x="259" y="403"/>
                  <a:pt x="259" y="403"/>
                </a:cubicBezTo>
                <a:cubicBezTo>
                  <a:pt x="273" y="418"/>
                  <a:pt x="291" y="425"/>
                  <a:pt x="312" y="425"/>
                </a:cubicBezTo>
                <a:cubicBezTo>
                  <a:pt x="333" y="425"/>
                  <a:pt x="351" y="418"/>
                  <a:pt x="365" y="404"/>
                </a:cubicBezTo>
                <a:cubicBezTo>
                  <a:pt x="403" y="366"/>
                  <a:pt x="403" y="366"/>
                  <a:pt x="403" y="366"/>
                </a:cubicBezTo>
                <a:cubicBezTo>
                  <a:pt x="418" y="351"/>
                  <a:pt x="425" y="334"/>
                  <a:pt x="425" y="313"/>
                </a:cubicBezTo>
                <a:cubicBezTo>
                  <a:pt x="425" y="292"/>
                  <a:pt x="418" y="274"/>
                  <a:pt x="404" y="260"/>
                </a:cubicBezTo>
                <a:close/>
                <a:moveTo>
                  <a:pt x="184" y="148"/>
                </a:moveTo>
                <a:cubicBezTo>
                  <a:pt x="183" y="148"/>
                  <a:pt x="181" y="146"/>
                  <a:pt x="179" y="143"/>
                </a:cubicBezTo>
                <a:cubicBezTo>
                  <a:pt x="176" y="140"/>
                  <a:pt x="174" y="138"/>
                  <a:pt x="173" y="138"/>
                </a:cubicBezTo>
                <a:cubicBezTo>
                  <a:pt x="172" y="137"/>
                  <a:pt x="170" y="135"/>
                  <a:pt x="168" y="134"/>
                </a:cubicBezTo>
                <a:cubicBezTo>
                  <a:pt x="166" y="132"/>
                  <a:pt x="164" y="131"/>
                  <a:pt x="162" y="130"/>
                </a:cubicBezTo>
                <a:cubicBezTo>
                  <a:pt x="159" y="130"/>
                  <a:pt x="157" y="129"/>
                  <a:pt x="154" y="129"/>
                </a:cubicBezTo>
                <a:cubicBezTo>
                  <a:pt x="147" y="129"/>
                  <a:pt x="141" y="132"/>
                  <a:pt x="137" y="137"/>
                </a:cubicBezTo>
                <a:cubicBezTo>
                  <a:pt x="132" y="141"/>
                  <a:pt x="129" y="147"/>
                  <a:pt x="129" y="154"/>
                </a:cubicBezTo>
                <a:cubicBezTo>
                  <a:pt x="129" y="157"/>
                  <a:pt x="130" y="159"/>
                  <a:pt x="130" y="162"/>
                </a:cubicBezTo>
                <a:cubicBezTo>
                  <a:pt x="131" y="164"/>
                  <a:pt x="132" y="166"/>
                  <a:pt x="134" y="168"/>
                </a:cubicBezTo>
                <a:cubicBezTo>
                  <a:pt x="135" y="170"/>
                  <a:pt x="137" y="172"/>
                  <a:pt x="138" y="173"/>
                </a:cubicBezTo>
                <a:cubicBezTo>
                  <a:pt x="138" y="174"/>
                  <a:pt x="140" y="176"/>
                  <a:pt x="143" y="179"/>
                </a:cubicBezTo>
                <a:cubicBezTo>
                  <a:pt x="146" y="181"/>
                  <a:pt x="148" y="183"/>
                  <a:pt x="148" y="184"/>
                </a:cubicBezTo>
                <a:cubicBezTo>
                  <a:pt x="143" y="189"/>
                  <a:pt x="137" y="192"/>
                  <a:pt x="129" y="192"/>
                </a:cubicBezTo>
                <a:cubicBezTo>
                  <a:pt x="122" y="192"/>
                  <a:pt x="116" y="189"/>
                  <a:pt x="112" y="185"/>
                </a:cubicBezTo>
                <a:cubicBezTo>
                  <a:pt x="57" y="130"/>
                  <a:pt x="57" y="130"/>
                  <a:pt x="57" y="130"/>
                </a:cubicBezTo>
                <a:cubicBezTo>
                  <a:pt x="53" y="125"/>
                  <a:pt x="50" y="120"/>
                  <a:pt x="50" y="113"/>
                </a:cubicBezTo>
                <a:cubicBezTo>
                  <a:pt x="50" y="106"/>
                  <a:pt x="52" y="100"/>
                  <a:pt x="57" y="95"/>
                </a:cubicBezTo>
                <a:cubicBezTo>
                  <a:pt x="96" y="57"/>
                  <a:pt x="96" y="57"/>
                  <a:pt x="96" y="57"/>
                </a:cubicBezTo>
                <a:cubicBezTo>
                  <a:pt x="101" y="52"/>
                  <a:pt x="107" y="50"/>
                  <a:pt x="113" y="50"/>
                </a:cubicBezTo>
                <a:cubicBezTo>
                  <a:pt x="120" y="50"/>
                  <a:pt x="126" y="52"/>
                  <a:pt x="131" y="57"/>
                </a:cubicBezTo>
                <a:cubicBezTo>
                  <a:pt x="185" y="111"/>
                  <a:pt x="185" y="111"/>
                  <a:pt x="185" y="111"/>
                </a:cubicBezTo>
                <a:cubicBezTo>
                  <a:pt x="190" y="116"/>
                  <a:pt x="192" y="122"/>
                  <a:pt x="192" y="129"/>
                </a:cubicBezTo>
                <a:cubicBezTo>
                  <a:pt x="192" y="136"/>
                  <a:pt x="189" y="143"/>
                  <a:pt x="184" y="148"/>
                </a:cubicBezTo>
                <a:close/>
                <a:moveTo>
                  <a:pt x="368" y="330"/>
                </a:moveTo>
                <a:cubicBezTo>
                  <a:pt x="330" y="368"/>
                  <a:pt x="330" y="368"/>
                  <a:pt x="330" y="368"/>
                </a:cubicBezTo>
                <a:cubicBezTo>
                  <a:pt x="325" y="373"/>
                  <a:pt x="319" y="375"/>
                  <a:pt x="312" y="375"/>
                </a:cubicBezTo>
                <a:cubicBezTo>
                  <a:pt x="305" y="375"/>
                  <a:pt x="299" y="373"/>
                  <a:pt x="294" y="368"/>
                </a:cubicBezTo>
                <a:cubicBezTo>
                  <a:pt x="241" y="314"/>
                  <a:pt x="241" y="314"/>
                  <a:pt x="241" y="314"/>
                </a:cubicBezTo>
                <a:cubicBezTo>
                  <a:pt x="236" y="309"/>
                  <a:pt x="233" y="303"/>
                  <a:pt x="233" y="296"/>
                </a:cubicBezTo>
                <a:cubicBezTo>
                  <a:pt x="233" y="289"/>
                  <a:pt x="236" y="283"/>
                  <a:pt x="242" y="277"/>
                </a:cubicBezTo>
                <a:cubicBezTo>
                  <a:pt x="242" y="278"/>
                  <a:pt x="244" y="280"/>
                  <a:pt x="247" y="282"/>
                </a:cubicBezTo>
                <a:cubicBezTo>
                  <a:pt x="249" y="285"/>
                  <a:pt x="251" y="287"/>
                  <a:pt x="252" y="288"/>
                </a:cubicBezTo>
                <a:cubicBezTo>
                  <a:pt x="253" y="289"/>
                  <a:pt x="255" y="290"/>
                  <a:pt x="257" y="292"/>
                </a:cubicBezTo>
                <a:cubicBezTo>
                  <a:pt x="260" y="294"/>
                  <a:pt x="262" y="295"/>
                  <a:pt x="264" y="295"/>
                </a:cubicBezTo>
                <a:cubicBezTo>
                  <a:pt x="266" y="296"/>
                  <a:pt x="269" y="296"/>
                  <a:pt x="271" y="296"/>
                </a:cubicBezTo>
                <a:cubicBezTo>
                  <a:pt x="278" y="296"/>
                  <a:pt x="284" y="294"/>
                  <a:pt x="289" y="289"/>
                </a:cubicBezTo>
                <a:cubicBezTo>
                  <a:pt x="294" y="284"/>
                  <a:pt x="296" y="278"/>
                  <a:pt x="296" y="271"/>
                </a:cubicBezTo>
                <a:cubicBezTo>
                  <a:pt x="296" y="269"/>
                  <a:pt x="296" y="266"/>
                  <a:pt x="295" y="264"/>
                </a:cubicBezTo>
                <a:cubicBezTo>
                  <a:pt x="295" y="262"/>
                  <a:pt x="294" y="260"/>
                  <a:pt x="292" y="257"/>
                </a:cubicBezTo>
                <a:cubicBezTo>
                  <a:pt x="290" y="255"/>
                  <a:pt x="289" y="253"/>
                  <a:pt x="288" y="252"/>
                </a:cubicBezTo>
                <a:cubicBezTo>
                  <a:pt x="287" y="251"/>
                  <a:pt x="285" y="249"/>
                  <a:pt x="282" y="247"/>
                </a:cubicBezTo>
                <a:cubicBezTo>
                  <a:pt x="280" y="244"/>
                  <a:pt x="278" y="242"/>
                  <a:pt x="277" y="242"/>
                </a:cubicBezTo>
                <a:cubicBezTo>
                  <a:pt x="283" y="236"/>
                  <a:pt x="289" y="234"/>
                  <a:pt x="296" y="234"/>
                </a:cubicBezTo>
                <a:cubicBezTo>
                  <a:pt x="303" y="234"/>
                  <a:pt x="309" y="236"/>
                  <a:pt x="314" y="241"/>
                </a:cubicBezTo>
                <a:cubicBezTo>
                  <a:pt x="368" y="295"/>
                  <a:pt x="368" y="295"/>
                  <a:pt x="368" y="295"/>
                </a:cubicBezTo>
                <a:cubicBezTo>
                  <a:pt x="373" y="300"/>
                  <a:pt x="375" y="306"/>
                  <a:pt x="375" y="313"/>
                </a:cubicBezTo>
                <a:cubicBezTo>
                  <a:pt x="375" y="320"/>
                  <a:pt x="373" y="325"/>
                  <a:pt x="368" y="330"/>
                </a:cubicBezTo>
                <a:close/>
                <a:moveTo>
                  <a:pt x="368" y="330"/>
                </a:moveTo>
                <a:cubicBezTo>
                  <a:pt x="368" y="330"/>
                  <a:pt x="368" y="330"/>
                  <a:pt x="368" y="330"/>
                </a:cubicBezTo>
              </a:path>
            </a:pathLst>
          </a:custGeom>
          <a:solidFill>
            <a:schemeClr val="accent2"/>
          </a:solidFill>
          <a:ln>
            <a:noFill/>
          </a:ln>
          <a:extLst/>
        </p:spPr>
        <p:txBody>
          <a:bodyPr vert="horz" wrap="square" lIns="68580" tIns="34290" rIns="68580" bIns="34290" numCol="1" anchor="t" anchorCtr="0" compatLnSpc="1">
            <a:prstTxWarp prst="textNoShape">
              <a:avLst/>
            </a:prstTxWarp>
          </a:bodyPr>
          <a:lstStyle/>
          <a:p>
            <a:endParaRPr lang="en-US" sz="1350"/>
          </a:p>
        </p:txBody>
      </p:sp>
      <p:grpSp>
        <p:nvGrpSpPr>
          <p:cNvPr id="41" name="Group 40"/>
          <p:cNvGrpSpPr/>
          <p:nvPr/>
        </p:nvGrpSpPr>
        <p:grpSpPr>
          <a:xfrm flipH="1" flipV="1">
            <a:off x="3423073" y="4736632"/>
            <a:ext cx="696530" cy="349346"/>
            <a:chOff x="8412480" y="4580254"/>
            <a:chExt cx="928707" cy="465795"/>
          </a:xfrm>
        </p:grpSpPr>
        <p:cxnSp>
          <p:nvCxnSpPr>
            <p:cNvPr id="42" name="Straight Connector 41"/>
            <p:cNvCxnSpPr/>
            <p:nvPr/>
          </p:nvCxnSpPr>
          <p:spPr>
            <a:xfrm flipV="1">
              <a:off x="8412480" y="4580254"/>
              <a:ext cx="367973" cy="465795"/>
            </a:xfrm>
            <a:prstGeom prst="line">
              <a:avLst/>
            </a:prstGeom>
            <a:ln w="31750">
              <a:solidFill>
                <a:schemeClr val="tx2"/>
              </a:solidFill>
              <a:headEnd type="oval"/>
            </a:ln>
          </p:spPr>
          <p:style>
            <a:lnRef idx="1">
              <a:schemeClr val="accent1"/>
            </a:lnRef>
            <a:fillRef idx="0">
              <a:schemeClr val="accent1"/>
            </a:fillRef>
            <a:effectRef idx="0">
              <a:schemeClr val="accent1"/>
            </a:effectRef>
            <a:fontRef idx="minor">
              <a:schemeClr val="tx1"/>
            </a:fontRef>
          </p:style>
        </p:cxnSp>
        <p:cxnSp>
          <p:nvCxnSpPr>
            <p:cNvPr id="43" name="Straight Connector 42"/>
            <p:cNvCxnSpPr/>
            <p:nvPr/>
          </p:nvCxnSpPr>
          <p:spPr>
            <a:xfrm>
              <a:off x="8764411" y="4580254"/>
              <a:ext cx="576776" cy="0"/>
            </a:xfrm>
            <a:prstGeom prst="line">
              <a:avLst/>
            </a:prstGeom>
            <a:ln w="31750">
              <a:solidFill>
                <a:schemeClr val="tx2"/>
              </a:solidFill>
              <a:tailEnd type="oval"/>
            </a:ln>
          </p:spPr>
          <p:style>
            <a:lnRef idx="1">
              <a:schemeClr val="accent1"/>
            </a:lnRef>
            <a:fillRef idx="0">
              <a:schemeClr val="accent1"/>
            </a:fillRef>
            <a:effectRef idx="0">
              <a:schemeClr val="accent1"/>
            </a:effectRef>
            <a:fontRef idx="minor">
              <a:schemeClr val="tx1"/>
            </a:fontRef>
          </p:style>
        </p:cxnSp>
      </p:grpSp>
      <p:grpSp>
        <p:nvGrpSpPr>
          <p:cNvPr id="44" name="Group 43"/>
          <p:cNvGrpSpPr/>
          <p:nvPr/>
        </p:nvGrpSpPr>
        <p:grpSpPr>
          <a:xfrm>
            <a:off x="1331082" y="4729882"/>
            <a:ext cx="1580223" cy="679485"/>
            <a:chOff x="9725067" y="3631708"/>
            <a:chExt cx="2106964" cy="905980"/>
          </a:xfrm>
        </p:grpSpPr>
        <p:sp>
          <p:nvSpPr>
            <p:cNvPr id="45" name="TextBox 44"/>
            <p:cNvSpPr txBox="1"/>
            <p:nvPr/>
          </p:nvSpPr>
          <p:spPr>
            <a:xfrm>
              <a:off x="9725067" y="3631708"/>
              <a:ext cx="2106964" cy="400109"/>
            </a:xfrm>
            <a:prstGeom prst="rect">
              <a:avLst/>
            </a:prstGeom>
            <a:noFill/>
          </p:spPr>
          <p:txBody>
            <a:bodyPr wrap="square" rtlCol="0">
              <a:spAutoFit/>
            </a:bodyPr>
            <a:lstStyle/>
            <a:p>
              <a:pPr algn="r"/>
              <a:r>
                <a:rPr lang="en-US" sz="1350" b="1" dirty="0">
                  <a:solidFill>
                    <a:schemeClr val="tx2"/>
                  </a:solidFill>
                </a:rPr>
                <a:t>Title Here</a:t>
              </a:r>
            </a:p>
          </p:txBody>
        </p:sp>
        <p:sp>
          <p:nvSpPr>
            <p:cNvPr id="46" name="TextBox 45"/>
            <p:cNvSpPr txBox="1"/>
            <p:nvPr/>
          </p:nvSpPr>
          <p:spPr>
            <a:xfrm>
              <a:off x="9725067" y="3983691"/>
              <a:ext cx="2106964" cy="553997"/>
            </a:xfrm>
            <a:prstGeom prst="rect">
              <a:avLst/>
            </a:prstGeom>
            <a:noFill/>
          </p:spPr>
          <p:txBody>
            <a:bodyPr wrap="square" rtlCol="0">
              <a:spAutoFit/>
            </a:bodyPr>
            <a:lstStyle/>
            <a:p>
              <a:pPr algn="r"/>
              <a:r>
                <a:rPr lang="en-US" sz="1050" dirty="0">
                  <a:solidFill>
                    <a:schemeClr val="tx2"/>
                  </a:solidFill>
                </a:rPr>
                <a:t>Lorem ipsum dolor sit amet, consectetuer</a:t>
              </a:r>
              <a:r>
                <a:rPr lang="ar-SY" sz="1050" dirty="0">
                  <a:solidFill>
                    <a:schemeClr val="tx2"/>
                  </a:solidFill>
                </a:rPr>
                <a:t>.</a:t>
              </a:r>
              <a:endParaRPr lang="en-US" sz="1050" b="1" dirty="0">
                <a:solidFill>
                  <a:schemeClr val="tx2"/>
                </a:solidFill>
              </a:endParaRPr>
            </a:p>
          </p:txBody>
        </p:sp>
      </p:grpSp>
      <p:sp>
        <p:nvSpPr>
          <p:cNvPr id="47" name="Freeform 298"/>
          <p:cNvSpPr>
            <a:spLocks noEditPoints="1"/>
          </p:cNvSpPr>
          <p:nvPr/>
        </p:nvSpPr>
        <p:spPr bwMode="auto">
          <a:xfrm>
            <a:off x="2981341" y="4891728"/>
            <a:ext cx="301660" cy="300647"/>
          </a:xfrm>
          <a:custGeom>
            <a:avLst/>
            <a:gdLst>
              <a:gd name="T0" fmla="*/ 347 w 451"/>
              <a:gd name="T1" fmla="*/ 272 h 451"/>
              <a:gd name="T2" fmla="*/ 298 w 451"/>
              <a:gd name="T3" fmla="*/ 273 h 451"/>
              <a:gd name="T4" fmla="*/ 264 w 451"/>
              <a:gd name="T5" fmla="*/ 174 h 451"/>
              <a:gd name="T6" fmla="*/ 264 w 451"/>
              <a:gd name="T7" fmla="*/ 156 h 451"/>
              <a:gd name="T8" fmla="*/ 271 w 451"/>
              <a:gd name="T9" fmla="*/ 162 h 451"/>
              <a:gd name="T10" fmla="*/ 277 w 451"/>
              <a:gd name="T11" fmla="*/ 168 h 451"/>
              <a:gd name="T12" fmla="*/ 285 w 451"/>
              <a:gd name="T13" fmla="*/ 171 h 451"/>
              <a:gd name="T14" fmla="*/ 308 w 451"/>
              <a:gd name="T15" fmla="*/ 164 h 451"/>
              <a:gd name="T16" fmla="*/ 318 w 451"/>
              <a:gd name="T17" fmla="*/ 154 h 451"/>
              <a:gd name="T18" fmla="*/ 326 w 451"/>
              <a:gd name="T19" fmla="*/ 144 h 451"/>
              <a:gd name="T20" fmla="*/ 330 w 451"/>
              <a:gd name="T21" fmla="*/ 131 h 451"/>
              <a:gd name="T22" fmla="*/ 216 w 451"/>
              <a:gd name="T23" fmla="*/ 7 h 451"/>
              <a:gd name="T24" fmla="*/ 191 w 451"/>
              <a:gd name="T25" fmla="*/ 1 h 451"/>
              <a:gd name="T26" fmla="*/ 180 w 451"/>
              <a:gd name="T27" fmla="*/ 7 h 451"/>
              <a:gd name="T28" fmla="*/ 170 w 451"/>
              <a:gd name="T29" fmla="*/ 17 h 451"/>
              <a:gd name="T30" fmla="*/ 159 w 451"/>
              <a:gd name="T31" fmla="*/ 40 h 451"/>
              <a:gd name="T32" fmla="*/ 160 w 451"/>
              <a:gd name="T33" fmla="*/ 49 h 451"/>
              <a:gd name="T34" fmla="*/ 165 w 451"/>
              <a:gd name="T35" fmla="*/ 56 h 451"/>
              <a:gd name="T36" fmla="*/ 170 w 451"/>
              <a:gd name="T37" fmla="*/ 62 h 451"/>
              <a:gd name="T38" fmla="*/ 165 w 451"/>
              <a:gd name="T39" fmla="*/ 61 h 451"/>
              <a:gd name="T40" fmla="*/ 65 w 451"/>
              <a:gd name="T41" fmla="*/ 156 h 451"/>
              <a:gd name="T42" fmla="*/ 65 w 451"/>
              <a:gd name="T43" fmla="*/ 174 h 451"/>
              <a:gd name="T44" fmla="*/ 59 w 451"/>
              <a:gd name="T45" fmla="*/ 167 h 451"/>
              <a:gd name="T46" fmla="*/ 52 w 451"/>
              <a:gd name="T47" fmla="*/ 162 h 451"/>
              <a:gd name="T48" fmla="*/ 44 w 451"/>
              <a:gd name="T49" fmla="*/ 159 h 451"/>
              <a:gd name="T50" fmla="*/ 22 w 451"/>
              <a:gd name="T51" fmla="*/ 166 h 451"/>
              <a:gd name="T52" fmla="*/ 12 w 451"/>
              <a:gd name="T53" fmla="*/ 175 h 451"/>
              <a:gd name="T54" fmla="*/ 4 w 451"/>
              <a:gd name="T55" fmla="*/ 186 h 451"/>
              <a:gd name="T56" fmla="*/ 0 w 451"/>
              <a:gd name="T57" fmla="*/ 198 h 451"/>
              <a:gd name="T58" fmla="*/ 114 w 451"/>
              <a:gd name="T59" fmla="*/ 322 h 451"/>
              <a:gd name="T60" fmla="*/ 138 w 451"/>
              <a:gd name="T61" fmla="*/ 328 h 451"/>
              <a:gd name="T62" fmla="*/ 150 w 451"/>
              <a:gd name="T63" fmla="*/ 322 h 451"/>
              <a:gd name="T64" fmla="*/ 159 w 451"/>
              <a:gd name="T65" fmla="*/ 312 h 451"/>
              <a:gd name="T66" fmla="*/ 171 w 451"/>
              <a:gd name="T67" fmla="*/ 290 h 451"/>
              <a:gd name="T68" fmla="*/ 169 w 451"/>
              <a:gd name="T69" fmla="*/ 281 h 451"/>
              <a:gd name="T70" fmla="*/ 165 w 451"/>
              <a:gd name="T71" fmla="*/ 274 h 451"/>
              <a:gd name="T72" fmla="*/ 159 w 451"/>
              <a:gd name="T73" fmla="*/ 267 h 451"/>
              <a:gd name="T74" fmla="*/ 165 w 451"/>
              <a:gd name="T75" fmla="*/ 268 h 451"/>
              <a:gd name="T76" fmla="*/ 206 w 451"/>
              <a:gd name="T77" fmla="*/ 231 h 451"/>
              <a:gd name="T78" fmla="*/ 262 w 451"/>
              <a:gd name="T79" fmla="*/ 323 h 451"/>
              <a:gd name="T80" fmla="*/ 367 w 451"/>
              <a:gd name="T81" fmla="*/ 442 h 451"/>
              <a:gd name="T82" fmla="*/ 414 w 451"/>
              <a:gd name="T83" fmla="*/ 442 h 451"/>
              <a:gd name="T84" fmla="*/ 451 w 451"/>
              <a:gd name="T85" fmla="*/ 390 h 451"/>
              <a:gd name="T86" fmla="*/ 442 w 451"/>
              <a:gd name="T87" fmla="*/ 366 h 4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51" h="451">
                <a:moveTo>
                  <a:pt x="442" y="366"/>
                </a:moveTo>
                <a:cubicBezTo>
                  <a:pt x="347" y="272"/>
                  <a:pt x="347" y="272"/>
                  <a:pt x="347" y="272"/>
                </a:cubicBezTo>
                <a:cubicBezTo>
                  <a:pt x="340" y="265"/>
                  <a:pt x="332" y="262"/>
                  <a:pt x="323" y="262"/>
                </a:cubicBezTo>
                <a:cubicBezTo>
                  <a:pt x="314" y="262"/>
                  <a:pt x="306" y="266"/>
                  <a:pt x="298" y="273"/>
                </a:cubicBezTo>
                <a:cubicBezTo>
                  <a:pt x="232" y="206"/>
                  <a:pt x="232" y="206"/>
                  <a:pt x="232" y="206"/>
                </a:cubicBezTo>
                <a:cubicBezTo>
                  <a:pt x="264" y="174"/>
                  <a:pt x="264" y="174"/>
                  <a:pt x="264" y="174"/>
                </a:cubicBezTo>
                <a:cubicBezTo>
                  <a:pt x="267" y="171"/>
                  <a:pt x="268" y="168"/>
                  <a:pt x="268" y="165"/>
                </a:cubicBezTo>
                <a:cubicBezTo>
                  <a:pt x="268" y="161"/>
                  <a:pt x="267" y="158"/>
                  <a:pt x="264" y="156"/>
                </a:cubicBezTo>
                <a:cubicBezTo>
                  <a:pt x="265" y="156"/>
                  <a:pt x="266" y="157"/>
                  <a:pt x="267" y="159"/>
                </a:cubicBezTo>
                <a:cubicBezTo>
                  <a:pt x="269" y="161"/>
                  <a:pt x="270" y="162"/>
                  <a:pt x="271" y="162"/>
                </a:cubicBezTo>
                <a:cubicBezTo>
                  <a:pt x="271" y="163"/>
                  <a:pt x="272" y="164"/>
                  <a:pt x="274" y="165"/>
                </a:cubicBezTo>
                <a:cubicBezTo>
                  <a:pt x="275" y="166"/>
                  <a:pt x="277" y="167"/>
                  <a:pt x="277" y="168"/>
                </a:cubicBezTo>
                <a:cubicBezTo>
                  <a:pt x="278" y="168"/>
                  <a:pt x="279" y="168"/>
                  <a:pt x="281" y="169"/>
                </a:cubicBezTo>
                <a:cubicBezTo>
                  <a:pt x="282" y="170"/>
                  <a:pt x="284" y="170"/>
                  <a:pt x="285" y="171"/>
                </a:cubicBezTo>
                <a:cubicBezTo>
                  <a:pt x="287" y="171"/>
                  <a:pt x="288" y="171"/>
                  <a:pt x="290" y="171"/>
                </a:cubicBezTo>
                <a:cubicBezTo>
                  <a:pt x="297" y="171"/>
                  <a:pt x="302" y="169"/>
                  <a:pt x="308" y="164"/>
                </a:cubicBezTo>
                <a:cubicBezTo>
                  <a:pt x="308" y="163"/>
                  <a:pt x="310" y="162"/>
                  <a:pt x="312" y="159"/>
                </a:cubicBezTo>
                <a:cubicBezTo>
                  <a:pt x="315" y="157"/>
                  <a:pt x="317" y="155"/>
                  <a:pt x="318" y="154"/>
                </a:cubicBezTo>
                <a:cubicBezTo>
                  <a:pt x="319" y="153"/>
                  <a:pt x="320" y="152"/>
                  <a:pt x="322" y="150"/>
                </a:cubicBezTo>
                <a:cubicBezTo>
                  <a:pt x="324" y="147"/>
                  <a:pt x="325" y="145"/>
                  <a:pt x="326" y="144"/>
                </a:cubicBezTo>
                <a:cubicBezTo>
                  <a:pt x="327" y="142"/>
                  <a:pt x="328" y="140"/>
                  <a:pt x="328" y="138"/>
                </a:cubicBezTo>
                <a:cubicBezTo>
                  <a:pt x="329" y="136"/>
                  <a:pt x="330" y="134"/>
                  <a:pt x="330" y="131"/>
                </a:cubicBezTo>
                <a:cubicBezTo>
                  <a:pt x="330" y="124"/>
                  <a:pt x="327" y="118"/>
                  <a:pt x="322" y="114"/>
                </a:cubicBezTo>
                <a:cubicBezTo>
                  <a:pt x="216" y="7"/>
                  <a:pt x="216" y="7"/>
                  <a:pt x="216" y="7"/>
                </a:cubicBezTo>
                <a:cubicBezTo>
                  <a:pt x="211" y="2"/>
                  <a:pt x="205" y="0"/>
                  <a:pt x="198" y="0"/>
                </a:cubicBezTo>
                <a:cubicBezTo>
                  <a:pt x="196" y="0"/>
                  <a:pt x="194" y="0"/>
                  <a:pt x="191" y="1"/>
                </a:cubicBezTo>
                <a:cubicBezTo>
                  <a:pt x="189" y="2"/>
                  <a:pt x="187" y="3"/>
                  <a:pt x="186" y="3"/>
                </a:cubicBezTo>
                <a:cubicBezTo>
                  <a:pt x="184" y="4"/>
                  <a:pt x="182" y="6"/>
                  <a:pt x="180" y="7"/>
                </a:cubicBezTo>
                <a:cubicBezTo>
                  <a:pt x="178" y="9"/>
                  <a:pt x="176" y="11"/>
                  <a:pt x="175" y="12"/>
                </a:cubicBezTo>
                <a:cubicBezTo>
                  <a:pt x="174" y="13"/>
                  <a:pt x="172" y="15"/>
                  <a:pt x="170" y="17"/>
                </a:cubicBezTo>
                <a:cubicBezTo>
                  <a:pt x="168" y="20"/>
                  <a:pt x="166" y="21"/>
                  <a:pt x="166" y="22"/>
                </a:cubicBezTo>
                <a:cubicBezTo>
                  <a:pt x="161" y="27"/>
                  <a:pt x="159" y="33"/>
                  <a:pt x="159" y="40"/>
                </a:cubicBezTo>
                <a:cubicBezTo>
                  <a:pt x="159" y="41"/>
                  <a:pt x="159" y="43"/>
                  <a:pt x="159" y="44"/>
                </a:cubicBezTo>
                <a:cubicBezTo>
                  <a:pt x="159" y="46"/>
                  <a:pt x="160" y="47"/>
                  <a:pt x="160" y="49"/>
                </a:cubicBezTo>
                <a:cubicBezTo>
                  <a:pt x="161" y="50"/>
                  <a:pt x="162" y="51"/>
                  <a:pt x="162" y="52"/>
                </a:cubicBezTo>
                <a:cubicBezTo>
                  <a:pt x="162" y="53"/>
                  <a:pt x="163" y="54"/>
                  <a:pt x="165" y="56"/>
                </a:cubicBezTo>
                <a:cubicBezTo>
                  <a:pt x="166" y="57"/>
                  <a:pt x="167" y="58"/>
                  <a:pt x="167" y="59"/>
                </a:cubicBezTo>
                <a:cubicBezTo>
                  <a:pt x="167" y="59"/>
                  <a:pt x="169" y="60"/>
                  <a:pt x="170" y="62"/>
                </a:cubicBezTo>
                <a:cubicBezTo>
                  <a:pt x="172" y="64"/>
                  <a:pt x="173" y="65"/>
                  <a:pt x="174" y="65"/>
                </a:cubicBezTo>
                <a:cubicBezTo>
                  <a:pt x="171" y="63"/>
                  <a:pt x="168" y="61"/>
                  <a:pt x="165" y="61"/>
                </a:cubicBezTo>
                <a:cubicBezTo>
                  <a:pt x="161" y="61"/>
                  <a:pt x="158" y="63"/>
                  <a:pt x="156" y="65"/>
                </a:cubicBezTo>
                <a:cubicBezTo>
                  <a:pt x="65" y="156"/>
                  <a:pt x="65" y="156"/>
                  <a:pt x="65" y="156"/>
                </a:cubicBezTo>
                <a:cubicBezTo>
                  <a:pt x="63" y="158"/>
                  <a:pt x="62" y="161"/>
                  <a:pt x="62" y="165"/>
                </a:cubicBezTo>
                <a:cubicBezTo>
                  <a:pt x="62" y="168"/>
                  <a:pt x="63" y="171"/>
                  <a:pt x="65" y="174"/>
                </a:cubicBezTo>
                <a:cubicBezTo>
                  <a:pt x="65" y="173"/>
                  <a:pt x="64" y="172"/>
                  <a:pt x="62" y="170"/>
                </a:cubicBezTo>
                <a:cubicBezTo>
                  <a:pt x="60" y="168"/>
                  <a:pt x="59" y="167"/>
                  <a:pt x="59" y="167"/>
                </a:cubicBezTo>
                <a:cubicBezTo>
                  <a:pt x="58" y="167"/>
                  <a:pt x="57" y="166"/>
                  <a:pt x="56" y="164"/>
                </a:cubicBezTo>
                <a:cubicBezTo>
                  <a:pt x="54" y="163"/>
                  <a:pt x="53" y="162"/>
                  <a:pt x="52" y="162"/>
                </a:cubicBezTo>
                <a:cubicBezTo>
                  <a:pt x="51" y="161"/>
                  <a:pt x="50" y="161"/>
                  <a:pt x="49" y="160"/>
                </a:cubicBezTo>
                <a:cubicBezTo>
                  <a:pt x="47" y="160"/>
                  <a:pt x="46" y="159"/>
                  <a:pt x="44" y="159"/>
                </a:cubicBezTo>
                <a:cubicBezTo>
                  <a:pt x="43" y="159"/>
                  <a:pt x="41" y="158"/>
                  <a:pt x="40" y="158"/>
                </a:cubicBezTo>
                <a:cubicBezTo>
                  <a:pt x="33" y="158"/>
                  <a:pt x="27" y="161"/>
                  <a:pt x="22" y="166"/>
                </a:cubicBezTo>
                <a:cubicBezTo>
                  <a:pt x="21" y="166"/>
                  <a:pt x="20" y="168"/>
                  <a:pt x="17" y="170"/>
                </a:cubicBezTo>
                <a:cubicBezTo>
                  <a:pt x="15" y="172"/>
                  <a:pt x="13" y="174"/>
                  <a:pt x="12" y="175"/>
                </a:cubicBezTo>
                <a:cubicBezTo>
                  <a:pt x="11" y="176"/>
                  <a:pt x="9" y="178"/>
                  <a:pt x="8" y="180"/>
                </a:cubicBezTo>
                <a:cubicBezTo>
                  <a:pt x="6" y="182"/>
                  <a:pt x="4" y="184"/>
                  <a:pt x="4" y="186"/>
                </a:cubicBezTo>
                <a:cubicBezTo>
                  <a:pt x="3" y="187"/>
                  <a:pt x="2" y="189"/>
                  <a:pt x="1" y="191"/>
                </a:cubicBezTo>
                <a:cubicBezTo>
                  <a:pt x="0" y="194"/>
                  <a:pt x="0" y="196"/>
                  <a:pt x="0" y="198"/>
                </a:cubicBezTo>
                <a:cubicBezTo>
                  <a:pt x="0" y="205"/>
                  <a:pt x="2" y="211"/>
                  <a:pt x="7" y="216"/>
                </a:cubicBezTo>
                <a:cubicBezTo>
                  <a:pt x="114" y="322"/>
                  <a:pt x="114" y="322"/>
                  <a:pt x="114" y="322"/>
                </a:cubicBezTo>
                <a:cubicBezTo>
                  <a:pt x="119" y="327"/>
                  <a:pt x="124" y="329"/>
                  <a:pt x="131" y="329"/>
                </a:cubicBezTo>
                <a:cubicBezTo>
                  <a:pt x="134" y="329"/>
                  <a:pt x="136" y="329"/>
                  <a:pt x="138" y="328"/>
                </a:cubicBezTo>
                <a:cubicBezTo>
                  <a:pt x="140" y="328"/>
                  <a:pt x="142" y="327"/>
                  <a:pt x="144" y="326"/>
                </a:cubicBezTo>
                <a:cubicBezTo>
                  <a:pt x="145" y="325"/>
                  <a:pt x="147" y="324"/>
                  <a:pt x="150" y="322"/>
                </a:cubicBezTo>
                <a:cubicBezTo>
                  <a:pt x="152" y="320"/>
                  <a:pt x="154" y="319"/>
                  <a:pt x="154" y="318"/>
                </a:cubicBezTo>
                <a:cubicBezTo>
                  <a:pt x="155" y="317"/>
                  <a:pt x="157" y="315"/>
                  <a:pt x="159" y="312"/>
                </a:cubicBezTo>
                <a:cubicBezTo>
                  <a:pt x="162" y="310"/>
                  <a:pt x="163" y="308"/>
                  <a:pt x="164" y="308"/>
                </a:cubicBezTo>
                <a:cubicBezTo>
                  <a:pt x="169" y="302"/>
                  <a:pt x="171" y="296"/>
                  <a:pt x="171" y="290"/>
                </a:cubicBezTo>
                <a:cubicBezTo>
                  <a:pt x="171" y="288"/>
                  <a:pt x="171" y="287"/>
                  <a:pt x="171" y="285"/>
                </a:cubicBezTo>
                <a:cubicBezTo>
                  <a:pt x="170" y="284"/>
                  <a:pt x="170" y="282"/>
                  <a:pt x="169" y="281"/>
                </a:cubicBezTo>
                <a:cubicBezTo>
                  <a:pt x="169" y="279"/>
                  <a:pt x="168" y="278"/>
                  <a:pt x="168" y="277"/>
                </a:cubicBezTo>
                <a:cubicBezTo>
                  <a:pt x="167" y="276"/>
                  <a:pt x="166" y="275"/>
                  <a:pt x="165" y="274"/>
                </a:cubicBezTo>
                <a:cubicBezTo>
                  <a:pt x="164" y="272"/>
                  <a:pt x="163" y="271"/>
                  <a:pt x="162" y="271"/>
                </a:cubicBezTo>
                <a:cubicBezTo>
                  <a:pt x="162" y="270"/>
                  <a:pt x="161" y="269"/>
                  <a:pt x="159" y="267"/>
                </a:cubicBezTo>
                <a:cubicBezTo>
                  <a:pt x="157" y="266"/>
                  <a:pt x="156" y="265"/>
                  <a:pt x="156" y="264"/>
                </a:cubicBezTo>
                <a:cubicBezTo>
                  <a:pt x="158" y="267"/>
                  <a:pt x="161" y="268"/>
                  <a:pt x="165" y="268"/>
                </a:cubicBezTo>
                <a:cubicBezTo>
                  <a:pt x="168" y="268"/>
                  <a:pt x="171" y="267"/>
                  <a:pt x="174" y="264"/>
                </a:cubicBezTo>
                <a:cubicBezTo>
                  <a:pt x="206" y="231"/>
                  <a:pt x="206" y="231"/>
                  <a:pt x="206" y="231"/>
                </a:cubicBezTo>
                <a:cubicBezTo>
                  <a:pt x="273" y="298"/>
                  <a:pt x="273" y="298"/>
                  <a:pt x="273" y="298"/>
                </a:cubicBezTo>
                <a:cubicBezTo>
                  <a:pt x="266" y="306"/>
                  <a:pt x="262" y="314"/>
                  <a:pt x="262" y="323"/>
                </a:cubicBezTo>
                <a:cubicBezTo>
                  <a:pt x="262" y="333"/>
                  <a:pt x="265" y="340"/>
                  <a:pt x="272" y="347"/>
                </a:cubicBezTo>
                <a:cubicBezTo>
                  <a:pt x="367" y="442"/>
                  <a:pt x="367" y="442"/>
                  <a:pt x="367" y="442"/>
                </a:cubicBezTo>
                <a:cubicBezTo>
                  <a:pt x="373" y="448"/>
                  <a:pt x="381" y="451"/>
                  <a:pt x="390" y="451"/>
                </a:cubicBezTo>
                <a:cubicBezTo>
                  <a:pt x="399" y="451"/>
                  <a:pt x="407" y="448"/>
                  <a:pt x="414" y="442"/>
                </a:cubicBezTo>
                <a:cubicBezTo>
                  <a:pt x="442" y="413"/>
                  <a:pt x="442" y="413"/>
                  <a:pt x="442" y="413"/>
                </a:cubicBezTo>
                <a:cubicBezTo>
                  <a:pt x="448" y="407"/>
                  <a:pt x="451" y="399"/>
                  <a:pt x="451" y="390"/>
                </a:cubicBezTo>
                <a:cubicBezTo>
                  <a:pt x="451" y="381"/>
                  <a:pt x="448" y="373"/>
                  <a:pt x="442" y="366"/>
                </a:cubicBezTo>
                <a:close/>
                <a:moveTo>
                  <a:pt x="442" y="366"/>
                </a:moveTo>
                <a:cubicBezTo>
                  <a:pt x="442" y="366"/>
                  <a:pt x="442" y="366"/>
                  <a:pt x="442" y="366"/>
                </a:cubicBezTo>
              </a:path>
            </a:pathLst>
          </a:custGeom>
          <a:solidFill>
            <a:schemeClr val="accent4"/>
          </a:solidFill>
          <a:ln>
            <a:noFill/>
          </a:ln>
          <a:extLst/>
        </p:spPr>
        <p:txBody>
          <a:bodyPr vert="horz" wrap="square" lIns="68580" tIns="34290" rIns="68580" bIns="34290" numCol="1" anchor="t" anchorCtr="0" compatLnSpc="1">
            <a:prstTxWarp prst="textNoShape">
              <a:avLst/>
            </a:prstTxWarp>
          </a:bodyPr>
          <a:lstStyle/>
          <a:p>
            <a:pPr algn="r"/>
            <a:endParaRPr lang="en-US" sz="1350"/>
          </a:p>
        </p:txBody>
      </p:sp>
      <p:grpSp>
        <p:nvGrpSpPr>
          <p:cNvPr id="48" name="Group 47"/>
          <p:cNvGrpSpPr/>
          <p:nvPr/>
        </p:nvGrpSpPr>
        <p:grpSpPr>
          <a:xfrm flipV="1">
            <a:off x="5844576" y="4380537"/>
            <a:ext cx="696530" cy="349346"/>
            <a:chOff x="8412480" y="4580254"/>
            <a:chExt cx="928707" cy="465795"/>
          </a:xfrm>
        </p:grpSpPr>
        <p:cxnSp>
          <p:nvCxnSpPr>
            <p:cNvPr id="49" name="Straight Connector 48"/>
            <p:cNvCxnSpPr/>
            <p:nvPr/>
          </p:nvCxnSpPr>
          <p:spPr>
            <a:xfrm flipV="1">
              <a:off x="8412480" y="4580254"/>
              <a:ext cx="367973" cy="465795"/>
            </a:xfrm>
            <a:prstGeom prst="line">
              <a:avLst/>
            </a:prstGeom>
            <a:ln w="31750">
              <a:solidFill>
                <a:schemeClr val="tx2"/>
              </a:solidFill>
              <a:headEnd type="oval"/>
            </a:ln>
          </p:spPr>
          <p:style>
            <a:lnRef idx="1">
              <a:schemeClr val="accent1"/>
            </a:lnRef>
            <a:fillRef idx="0">
              <a:schemeClr val="accent1"/>
            </a:fillRef>
            <a:effectRef idx="0">
              <a:schemeClr val="accent1"/>
            </a:effectRef>
            <a:fontRef idx="minor">
              <a:schemeClr val="tx1"/>
            </a:fontRef>
          </p:style>
        </p:cxnSp>
        <p:cxnSp>
          <p:nvCxnSpPr>
            <p:cNvPr id="50" name="Straight Connector 49"/>
            <p:cNvCxnSpPr/>
            <p:nvPr/>
          </p:nvCxnSpPr>
          <p:spPr>
            <a:xfrm>
              <a:off x="8764411" y="4580254"/>
              <a:ext cx="576776" cy="0"/>
            </a:xfrm>
            <a:prstGeom prst="line">
              <a:avLst/>
            </a:prstGeom>
            <a:ln w="31750">
              <a:solidFill>
                <a:schemeClr val="tx2"/>
              </a:solidFill>
              <a:tailEnd type="oval"/>
            </a:ln>
          </p:spPr>
          <p:style>
            <a:lnRef idx="1">
              <a:schemeClr val="accent1"/>
            </a:lnRef>
            <a:fillRef idx="0">
              <a:schemeClr val="accent1"/>
            </a:fillRef>
            <a:effectRef idx="0">
              <a:schemeClr val="accent1"/>
            </a:effectRef>
            <a:fontRef idx="minor">
              <a:schemeClr val="tx1"/>
            </a:fontRef>
          </p:style>
        </p:cxnSp>
      </p:grpSp>
      <p:grpSp>
        <p:nvGrpSpPr>
          <p:cNvPr id="51" name="Group 50"/>
          <p:cNvGrpSpPr/>
          <p:nvPr/>
        </p:nvGrpSpPr>
        <p:grpSpPr>
          <a:xfrm flipH="1">
            <a:off x="2575196" y="2949005"/>
            <a:ext cx="696530" cy="349346"/>
            <a:chOff x="8412480" y="4580254"/>
            <a:chExt cx="928707" cy="465795"/>
          </a:xfrm>
        </p:grpSpPr>
        <p:cxnSp>
          <p:nvCxnSpPr>
            <p:cNvPr id="52" name="Straight Connector 51"/>
            <p:cNvCxnSpPr/>
            <p:nvPr/>
          </p:nvCxnSpPr>
          <p:spPr>
            <a:xfrm flipV="1">
              <a:off x="8412480" y="4580254"/>
              <a:ext cx="367973" cy="465795"/>
            </a:xfrm>
            <a:prstGeom prst="line">
              <a:avLst/>
            </a:prstGeom>
            <a:ln w="31750">
              <a:solidFill>
                <a:schemeClr val="tx2"/>
              </a:solidFill>
              <a:headEnd type="oval"/>
            </a:ln>
          </p:spPr>
          <p:style>
            <a:lnRef idx="1">
              <a:schemeClr val="accent1"/>
            </a:lnRef>
            <a:fillRef idx="0">
              <a:schemeClr val="accent1"/>
            </a:fillRef>
            <a:effectRef idx="0">
              <a:schemeClr val="accent1"/>
            </a:effectRef>
            <a:fontRef idx="minor">
              <a:schemeClr val="tx1"/>
            </a:fontRef>
          </p:style>
        </p:cxnSp>
        <p:cxnSp>
          <p:nvCxnSpPr>
            <p:cNvPr id="53" name="Straight Connector 52"/>
            <p:cNvCxnSpPr/>
            <p:nvPr/>
          </p:nvCxnSpPr>
          <p:spPr>
            <a:xfrm>
              <a:off x="8764411" y="4580254"/>
              <a:ext cx="576776" cy="0"/>
            </a:xfrm>
            <a:prstGeom prst="line">
              <a:avLst/>
            </a:prstGeom>
            <a:ln w="31750">
              <a:solidFill>
                <a:schemeClr val="tx2"/>
              </a:solidFill>
              <a:tailEnd type="oval"/>
            </a:ln>
          </p:spPr>
          <p:style>
            <a:lnRef idx="1">
              <a:schemeClr val="accent1"/>
            </a:lnRef>
            <a:fillRef idx="0">
              <a:schemeClr val="accent1"/>
            </a:fillRef>
            <a:effectRef idx="0">
              <a:schemeClr val="accent1"/>
            </a:effectRef>
            <a:fontRef idx="minor">
              <a:schemeClr val="tx1"/>
            </a:fontRef>
          </p:style>
        </p:cxnSp>
      </p:grpSp>
      <p:grpSp>
        <p:nvGrpSpPr>
          <p:cNvPr id="54" name="Group 53"/>
          <p:cNvGrpSpPr/>
          <p:nvPr/>
        </p:nvGrpSpPr>
        <p:grpSpPr>
          <a:xfrm>
            <a:off x="6890766" y="4429574"/>
            <a:ext cx="1580223" cy="679485"/>
            <a:chOff x="9725067" y="3631708"/>
            <a:chExt cx="2106964" cy="905980"/>
          </a:xfrm>
        </p:grpSpPr>
        <p:sp>
          <p:nvSpPr>
            <p:cNvPr id="55" name="TextBox 54"/>
            <p:cNvSpPr txBox="1"/>
            <p:nvPr/>
          </p:nvSpPr>
          <p:spPr>
            <a:xfrm>
              <a:off x="9725067" y="3631708"/>
              <a:ext cx="2106964" cy="400109"/>
            </a:xfrm>
            <a:prstGeom prst="rect">
              <a:avLst/>
            </a:prstGeom>
            <a:noFill/>
          </p:spPr>
          <p:txBody>
            <a:bodyPr wrap="square" rtlCol="0">
              <a:spAutoFit/>
            </a:bodyPr>
            <a:lstStyle/>
            <a:p>
              <a:r>
                <a:rPr lang="en-US" sz="1350" b="1" dirty="0">
                  <a:solidFill>
                    <a:schemeClr val="tx2"/>
                  </a:solidFill>
                </a:rPr>
                <a:t>Title Here</a:t>
              </a:r>
            </a:p>
          </p:txBody>
        </p:sp>
        <p:sp>
          <p:nvSpPr>
            <p:cNvPr id="56" name="TextBox 55"/>
            <p:cNvSpPr txBox="1"/>
            <p:nvPr/>
          </p:nvSpPr>
          <p:spPr>
            <a:xfrm>
              <a:off x="9725067" y="3983691"/>
              <a:ext cx="2106964" cy="553997"/>
            </a:xfrm>
            <a:prstGeom prst="rect">
              <a:avLst/>
            </a:prstGeom>
            <a:noFill/>
          </p:spPr>
          <p:txBody>
            <a:bodyPr wrap="square" rtlCol="0">
              <a:spAutoFit/>
            </a:bodyPr>
            <a:lstStyle/>
            <a:p>
              <a:r>
                <a:rPr lang="en-US" sz="1050" dirty="0">
                  <a:solidFill>
                    <a:schemeClr val="tx2"/>
                  </a:solidFill>
                </a:rPr>
                <a:t>Lorem ipsum dolor sit amet, consectetuer.</a:t>
              </a:r>
              <a:endParaRPr lang="en-US" sz="1050" b="1" dirty="0">
                <a:solidFill>
                  <a:schemeClr val="tx2"/>
                </a:solidFill>
              </a:endParaRPr>
            </a:p>
          </p:txBody>
        </p:sp>
      </p:grpSp>
      <p:sp>
        <p:nvSpPr>
          <p:cNvPr id="57" name="Freeform 171"/>
          <p:cNvSpPr>
            <a:spLocks noEditPoints="1"/>
          </p:cNvSpPr>
          <p:nvPr/>
        </p:nvSpPr>
        <p:spPr bwMode="auto">
          <a:xfrm>
            <a:off x="6649445" y="4573316"/>
            <a:ext cx="210741" cy="313134"/>
          </a:xfrm>
          <a:custGeom>
            <a:avLst/>
            <a:gdLst>
              <a:gd name="T0" fmla="*/ 228 w 267"/>
              <a:gd name="T1" fmla="*/ 39 h 400"/>
              <a:gd name="T2" fmla="*/ 133 w 267"/>
              <a:gd name="T3" fmla="*/ 0 h 400"/>
              <a:gd name="T4" fmla="*/ 39 w 267"/>
              <a:gd name="T5" fmla="*/ 39 h 400"/>
              <a:gd name="T6" fmla="*/ 0 w 267"/>
              <a:gd name="T7" fmla="*/ 133 h 400"/>
              <a:gd name="T8" fmla="*/ 9 w 267"/>
              <a:gd name="T9" fmla="*/ 180 h 400"/>
              <a:gd name="T10" fmla="*/ 104 w 267"/>
              <a:gd name="T11" fmla="*/ 382 h 400"/>
              <a:gd name="T12" fmla="*/ 116 w 267"/>
              <a:gd name="T13" fmla="*/ 395 h 400"/>
              <a:gd name="T14" fmla="*/ 133 w 267"/>
              <a:gd name="T15" fmla="*/ 400 h 400"/>
              <a:gd name="T16" fmla="*/ 151 w 267"/>
              <a:gd name="T17" fmla="*/ 395 h 400"/>
              <a:gd name="T18" fmla="*/ 163 w 267"/>
              <a:gd name="T19" fmla="*/ 382 h 400"/>
              <a:gd name="T20" fmla="*/ 258 w 267"/>
              <a:gd name="T21" fmla="*/ 180 h 400"/>
              <a:gd name="T22" fmla="*/ 267 w 267"/>
              <a:gd name="T23" fmla="*/ 133 h 400"/>
              <a:gd name="T24" fmla="*/ 228 w 267"/>
              <a:gd name="T25" fmla="*/ 39 h 400"/>
              <a:gd name="T26" fmla="*/ 181 w 267"/>
              <a:gd name="T27" fmla="*/ 181 h 400"/>
              <a:gd name="T28" fmla="*/ 133 w 267"/>
              <a:gd name="T29" fmla="*/ 200 h 400"/>
              <a:gd name="T30" fmla="*/ 86 w 267"/>
              <a:gd name="T31" fmla="*/ 181 h 400"/>
              <a:gd name="T32" fmla="*/ 67 w 267"/>
              <a:gd name="T33" fmla="*/ 133 h 400"/>
              <a:gd name="T34" fmla="*/ 86 w 267"/>
              <a:gd name="T35" fmla="*/ 86 h 400"/>
              <a:gd name="T36" fmla="*/ 133 w 267"/>
              <a:gd name="T37" fmla="*/ 67 h 400"/>
              <a:gd name="T38" fmla="*/ 181 w 267"/>
              <a:gd name="T39" fmla="*/ 86 h 400"/>
              <a:gd name="T40" fmla="*/ 200 w 267"/>
              <a:gd name="T41" fmla="*/ 133 h 400"/>
              <a:gd name="T42" fmla="*/ 181 w 267"/>
              <a:gd name="T43" fmla="*/ 181 h 400"/>
              <a:gd name="T44" fmla="*/ 181 w 267"/>
              <a:gd name="T45" fmla="*/ 181 h 400"/>
              <a:gd name="T46" fmla="*/ 181 w 267"/>
              <a:gd name="T47" fmla="*/ 181 h 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67" h="400">
                <a:moveTo>
                  <a:pt x="228" y="39"/>
                </a:moveTo>
                <a:cubicBezTo>
                  <a:pt x="202" y="13"/>
                  <a:pt x="170" y="0"/>
                  <a:pt x="133" y="0"/>
                </a:cubicBezTo>
                <a:cubicBezTo>
                  <a:pt x="97" y="0"/>
                  <a:pt x="65" y="13"/>
                  <a:pt x="39" y="39"/>
                </a:cubicBezTo>
                <a:cubicBezTo>
                  <a:pt x="13" y="65"/>
                  <a:pt x="0" y="97"/>
                  <a:pt x="0" y="133"/>
                </a:cubicBezTo>
                <a:cubicBezTo>
                  <a:pt x="0" y="152"/>
                  <a:pt x="3" y="168"/>
                  <a:pt x="9" y="180"/>
                </a:cubicBezTo>
                <a:cubicBezTo>
                  <a:pt x="104" y="382"/>
                  <a:pt x="104" y="382"/>
                  <a:pt x="104" y="382"/>
                </a:cubicBezTo>
                <a:cubicBezTo>
                  <a:pt x="106" y="388"/>
                  <a:pt x="110" y="392"/>
                  <a:pt x="116" y="395"/>
                </a:cubicBezTo>
                <a:cubicBezTo>
                  <a:pt x="121" y="399"/>
                  <a:pt x="127" y="400"/>
                  <a:pt x="133" y="400"/>
                </a:cubicBezTo>
                <a:cubicBezTo>
                  <a:pt x="140" y="400"/>
                  <a:pt x="146" y="399"/>
                  <a:pt x="151" y="395"/>
                </a:cubicBezTo>
                <a:cubicBezTo>
                  <a:pt x="157" y="392"/>
                  <a:pt x="161" y="388"/>
                  <a:pt x="163" y="382"/>
                </a:cubicBezTo>
                <a:cubicBezTo>
                  <a:pt x="258" y="180"/>
                  <a:pt x="258" y="180"/>
                  <a:pt x="258" y="180"/>
                </a:cubicBezTo>
                <a:cubicBezTo>
                  <a:pt x="264" y="168"/>
                  <a:pt x="267" y="152"/>
                  <a:pt x="267" y="133"/>
                </a:cubicBezTo>
                <a:cubicBezTo>
                  <a:pt x="267" y="97"/>
                  <a:pt x="254" y="65"/>
                  <a:pt x="228" y="39"/>
                </a:cubicBezTo>
                <a:close/>
                <a:moveTo>
                  <a:pt x="181" y="181"/>
                </a:moveTo>
                <a:cubicBezTo>
                  <a:pt x="168" y="194"/>
                  <a:pt x="152" y="200"/>
                  <a:pt x="133" y="200"/>
                </a:cubicBezTo>
                <a:cubicBezTo>
                  <a:pt x="115" y="200"/>
                  <a:pt x="99" y="194"/>
                  <a:pt x="86" y="181"/>
                </a:cubicBezTo>
                <a:cubicBezTo>
                  <a:pt x="73" y="168"/>
                  <a:pt x="67" y="152"/>
                  <a:pt x="67" y="133"/>
                </a:cubicBezTo>
                <a:cubicBezTo>
                  <a:pt x="67" y="115"/>
                  <a:pt x="73" y="99"/>
                  <a:pt x="86" y="86"/>
                </a:cubicBezTo>
                <a:cubicBezTo>
                  <a:pt x="99" y="73"/>
                  <a:pt x="115" y="67"/>
                  <a:pt x="133" y="67"/>
                </a:cubicBezTo>
                <a:cubicBezTo>
                  <a:pt x="152" y="67"/>
                  <a:pt x="168" y="73"/>
                  <a:pt x="181" y="86"/>
                </a:cubicBezTo>
                <a:cubicBezTo>
                  <a:pt x="194" y="99"/>
                  <a:pt x="200" y="115"/>
                  <a:pt x="200" y="133"/>
                </a:cubicBezTo>
                <a:cubicBezTo>
                  <a:pt x="200" y="152"/>
                  <a:pt x="194" y="168"/>
                  <a:pt x="181" y="181"/>
                </a:cubicBezTo>
                <a:close/>
                <a:moveTo>
                  <a:pt x="181" y="181"/>
                </a:moveTo>
                <a:cubicBezTo>
                  <a:pt x="181" y="181"/>
                  <a:pt x="181" y="181"/>
                  <a:pt x="181" y="181"/>
                </a:cubicBezTo>
              </a:path>
            </a:pathLst>
          </a:custGeom>
          <a:solidFill>
            <a:schemeClr val="accent3"/>
          </a:solidFill>
          <a:ln>
            <a:noFill/>
          </a:ln>
          <a:extLst/>
        </p:spPr>
        <p:txBody>
          <a:bodyPr vert="horz" wrap="square" lIns="68580" tIns="34290" rIns="68580" bIns="34290" numCol="1" anchor="t" anchorCtr="0" compatLnSpc="1">
            <a:prstTxWarp prst="textNoShape">
              <a:avLst/>
            </a:prstTxWarp>
          </a:bodyPr>
          <a:lstStyle/>
          <a:p>
            <a:endParaRPr lang="en-US" sz="1350"/>
          </a:p>
        </p:txBody>
      </p:sp>
      <p:grpSp>
        <p:nvGrpSpPr>
          <p:cNvPr id="58" name="Group 57"/>
          <p:cNvGrpSpPr/>
          <p:nvPr/>
        </p:nvGrpSpPr>
        <p:grpSpPr>
          <a:xfrm>
            <a:off x="617955" y="2691338"/>
            <a:ext cx="1580223" cy="679485"/>
            <a:chOff x="9725067" y="3631708"/>
            <a:chExt cx="2106964" cy="905980"/>
          </a:xfrm>
        </p:grpSpPr>
        <p:sp>
          <p:nvSpPr>
            <p:cNvPr id="59" name="TextBox 58"/>
            <p:cNvSpPr txBox="1"/>
            <p:nvPr/>
          </p:nvSpPr>
          <p:spPr>
            <a:xfrm>
              <a:off x="9725067" y="3631708"/>
              <a:ext cx="2106964" cy="400109"/>
            </a:xfrm>
            <a:prstGeom prst="rect">
              <a:avLst/>
            </a:prstGeom>
            <a:noFill/>
          </p:spPr>
          <p:txBody>
            <a:bodyPr wrap="square" rtlCol="0">
              <a:spAutoFit/>
            </a:bodyPr>
            <a:lstStyle/>
            <a:p>
              <a:pPr algn="r"/>
              <a:r>
                <a:rPr lang="en-US" sz="1350" b="1" dirty="0">
                  <a:solidFill>
                    <a:schemeClr val="tx2"/>
                  </a:solidFill>
                </a:rPr>
                <a:t>Title Here</a:t>
              </a:r>
            </a:p>
          </p:txBody>
        </p:sp>
        <p:sp>
          <p:nvSpPr>
            <p:cNvPr id="60" name="TextBox 59"/>
            <p:cNvSpPr txBox="1"/>
            <p:nvPr/>
          </p:nvSpPr>
          <p:spPr>
            <a:xfrm>
              <a:off x="9725067" y="3983691"/>
              <a:ext cx="2106964" cy="553997"/>
            </a:xfrm>
            <a:prstGeom prst="rect">
              <a:avLst/>
            </a:prstGeom>
            <a:noFill/>
          </p:spPr>
          <p:txBody>
            <a:bodyPr wrap="square" rtlCol="0">
              <a:spAutoFit/>
            </a:bodyPr>
            <a:lstStyle/>
            <a:p>
              <a:pPr algn="r"/>
              <a:r>
                <a:rPr lang="en-US" sz="1050" dirty="0">
                  <a:solidFill>
                    <a:schemeClr val="tx2"/>
                  </a:solidFill>
                </a:rPr>
                <a:t>Lorem ipsum dolor sit amet, consectetuer</a:t>
              </a:r>
              <a:r>
                <a:rPr lang="ar-SY" sz="1050" dirty="0">
                  <a:solidFill>
                    <a:schemeClr val="tx2"/>
                  </a:solidFill>
                </a:rPr>
                <a:t>.</a:t>
              </a:r>
              <a:endParaRPr lang="en-US" sz="1050" b="1" dirty="0">
                <a:solidFill>
                  <a:schemeClr val="tx2"/>
                </a:solidFill>
              </a:endParaRPr>
            </a:p>
          </p:txBody>
        </p:sp>
      </p:grpSp>
      <p:grpSp>
        <p:nvGrpSpPr>
          <p:cNvPr id="61" name="Group 60"/>
          <p:cNvGrpSpPr/>
          <p:nvPr/>
        </p:nvGrpSpPr>
        <p:grpSpPr>
          <a:xfrm>
            <a:off x="2224783" y="2844904"/>
            <a:ext cx="210740" cy="313135"/>
            <a:chOff x="4967142" y="2796906"/>
            <a:chExt cx="280987" cy="417513"/>
          </a:xfrm>
          <a:solidFill>
            <a:schemeClr val="accent1"/>
          </a:solidFill>
        </p:grpSpPr>
        <p:sp>
          <p:nvSpPr>
            <p:cNvPr id="62" name="Freeform 267"/>
            <p:cNvSpPr>
              <a:spLocks noEditPoints="1"/>
            </p:cNvSpPr>
            <p:nvPr/>
          </p:nvSpPr>
          <p:spPr bwMode="auto">
            <a:xfrm>
              <a:off x="4967142" y="2796906"/>
              <a:ext cx="280987" cy="417513"/>
            </a:xfrm>
            <a:custGeom>
              <a:avLst/>
              <a:gdLst>
                <a:gd name="T0" fmla="*/ 255 w 267"/>
                <a:gd name="T1" fmla="*/ 69 h 400"/>
                <a:gd name="T2" fmla="*/ 225 w 267"/>
                <a:gd name="T3" fmla="*/ 32 h 400"/>
                <a:gd name="T4" fmla="*/ 182 w 267"/>
                <a:gd name="T5" fmla="*/ 8 h 400"/>
                <a:gd name="T6" fmla="*/ 133 w 267"/>
                <a:gd name="T7" fmla="*/ 0 h 400"/>
                <a:gd name="T8" fmla="*/ 85 w 267"/>
                <a:gd name="T9" fmla="*/ 8 h 400"/>
                <a:gd name="T10" fmla="*/ 42 w 267"/>
                <a:gd name="T11" fmla="*/ 32 h 400"/>
                <a:gd name="T12" fmla="*/ 12 w 267"/>
                <a:gd name="T13" fmla="*/ 69 h 400"/>
                <a:gd name="T14" fmla="*/ 0 w 267"/>
                <a:gd name="T15" fmla="*/ 117 h 400"/>
                <a:gd name="T16" fmla="*/ 27 w 267"/>
                <a:gd name="T17" fmla="*/ 187 h 400"/>
                <a:gd name="T18" fmla="*/ 46 w 267"/>
                <a:gd name="T19" fmla="*/ 209 h 400"/>
                <a:gd name="T20" fmla="*/ 62 w 267"/>
                <a:gd name="T21" fmla="*/ 234 h 400"/>
                <a:gd name="T22" fmla="*/ 71 w 267"/>
                <a:gd name="T23" fmla="*/ 262 h 400"/>
                <a:gd name="T24" fmla="*/ 58 w 267"/>
                <a:gd name="T25" fmla="*/ 284 h 400"/>
                <a:gd name="T26" fmla="*/ 65 w 267"/>
                <a:gd name="T27" fmla="*/ 300 h 400"/>
                <a:gd name="T28" fmla="*/ 58 w 267"/>
                <a:gd name="T29" fmla="*/ 317 h 400"/>
                <a:gd name="T30" fmla="*/ 70 w 267"/>
                <a:gd name="T31" fmla="*/ 338 h 400"/>
                <a:gd name="T32" fmla="*/ 67 w 267"/>
                <a:gd name="T33" fmla="*/ 350 h 400"/>
                <a:gd name="T34" fmla="*/ 75 w 267"/>
                <a:gd name="T35" fmla="*/ 369 h 400"/>
                <a:gd name="T36" fmla="*/ 95 w 267"/>
                <a:gd name="T37" fmla="*/ 375 h 400"/>
                <a:gd name="T38" fmla="*/ 111 w 267"/>
                <a:gd name="T39" fmla="*/ 394 h 400"/>
                <a:gd name="T40" fmla="*/ 133 w 267"/>
                <a:gd name="T41" fmla="*/ 400 h 400"/>
                <a:gd name="T42" fmla="*/ 156 w 267"/>
                <a:gd name="T43" fmla="*/ 394 h 400"/>
                <a:gd name="T44" fmla="*/ 172 w 267"/>
                <a:gd name="T45" fmla="*/ 375 h 400"/>
                <a:gd name="T46" fmla="*/ 192 w 267"/>
                <a:gd name="T47" fmla="*/ 369 h 400"/>
                <a:gd name="T48" fmla="*/ 200 w 267"/>
                <a:gd name="T49" fmla="*/ 350 h 400"/>
                <a:gd name="T50" fmla="*/ 197 w 267"/>
                <a:gd name="T51" fmla="*/ 338 h 400"/>
                <a:gd name="T52" fmla="*/ 209 w 267"/>
                <a:gd name="T53" fmla="*/ 317 h 400"/>
                <a:gd name="T54" fmla="*/ 202 w 267"/>
                <a:gd name="T55" fmla="*/ 300 h 400"/>
                <a:gd name="T56" fmla="*/ 209 w 267"/>
                <a:gd name="T57" fmla="*/ 284 h 400"/>
                <a:gd name="T58" fmla="*/ 196 w 267"/>
                <a:gd name="T59" fmla="*/ 262 h 400"/>
                <a:gd name="T60" fmla="*/ 205 w 267"/>
                <a:gd name="T61" fmla="*/ 234 h 400"/>
                <a:gd name="T62" fmla="*/ 221 w 267"/>
                <a:gd name="T63" fmla="*/ 209 h 400"/>
                <a:gd name="T64" fmla="*/ 240 w 267"/>
                <a:gd name="T65" fmla="*/ 187 h 400"/>
                <a:gd name="T66" fmla="*/ 267 w 267"/>
                <a:gd name="T67" fmla="*/ 117 h 400"/>
                <a:gd name="T68" fmla="*/ 255 w 267"/>
                <a:gd name="T69" fmla="*/ 69 h 400"/>
                <a:gd name="T70" fmla="*/ 216 w 267"/>
                <a:gd name="T71" fmla="*/ 164 h 400"/>
                <a:gd name="T72" fmla="*/ 208 w 267"/>
                <a:gd name="T73" fmla="*/ 172 h 400"/>
                <a:gd name="T74" fmla="*/ 200 w 267"/>
                <a:gd name="T75" fmla="*/ 181 h 400"/>
                <a:gd name="T76" fmla="*/ 163 w 267"/>
                <a:gd name="T77" fmla="*/ 259 h 400"/>
                <a:gd name="T78" fmla="*/ 104 w 267"/>
                <a:gd name="T79" fmla="*/ 259 h 400"/>
                <a:gd name="T80" fmla="*/ 67 w 267"/>
                <a:gd name="T81" fmla="*/ 181 h 400"/>
                <a:gd name="T82" fmla="*/ 59 w 267"/>
                <a:gd name="T83" fmla="*/ 172 h 400"/>
                <a:gd name="T84" fmla="*/ 51 w 267"/>
                <a:gd name="T85" fmla="*/ 164 h 400"/>
                <a:gd name="T86" fmla="*/ 33 w 267"/>
                <a:gd name="T87" fmla="*/ 117 h 400"/>
                <a:gd name="T88" fmla="*/ 42 w 267"/>
                <a:gd name="T89" fmla="*/ 82 h 400"/>
                <a:gd name="T90" fmla="*/ 66 w 267"/>
                <a:gd name="T91" fmla="*/ 55 h 400"/>
                <a:gd name="T92" fmla="*/ 98 w 267"/>
                <a:gd name="T93" fmla="*/ 39 h 400"/>
                <a:gd name="T94" fmla="*/ 133 w 267"/>
                <a:gd name="T95" fmla="*/ 33 h 400"/>
                <a:gd name="T96" fmla="*/ 169 w 267"/>
                <a:gd name="T97" fmla="*/ 39 h 400"/>
                <a:gd name="T98" fmla="*/ 201 w 267"/>
                <a:gd name="T99" fmla="*/ 55 h 400"/>
                <a:gd name="T100" fmla="*/ 225 w 267"/>
                <a:gd name="T101" fmla="*/ 82 h 400"/>
                <a:gd name="T102" fmla="*/ 234 w 267"/>
                <a:gd name="T103" fmla="*/ 117 h 400"/>
                <a:gd name="T104" fmla="*/ 216 w 267"/>
                <a:gd name="T105" fmla="*/ 164 h 400"/>
                <a:gd name="T106" fmla="*/ 216 w 267"/>
                <a:gd name="T107" fmla="*/ 164 h 400"/>
                <a:gd name="T108" fmla="*/ 216 w 267"/>
                <a:gd name="T109" fmla="*/ 164 h 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67" h="400">
                  <a:moveTo>
                    <a:pt x="255" y="69"/>
                  </a:moveTo>
                  <a:cubicBezTo>
                    <a:pt x="248" y="54"/>
                    <a:pt x="237" y="41"/>
                    <a:pt x="225" y="32"/>
                  </a:cubicBezTo>
                  <a:cubicBezTo>
                    <a:pt x="212" y="22"/>
                    <a:pt x="198" y="14"/>
                    <a:pt x="182" y="8"/>
                  </a:cubicBezTo>
                  <a:cubicBezTo>
                    <a:pt x="166" y="3"/>
                    <a:pt x="150" y="0"/>
                    <a:pt x="133" y="0"/>
                  </a:cubicBezTo>
                  <a:cubicBezTo>
                    <a:pt x="117" y="0"/>
                    <a:pt x="101" y="3"/>
                    <a:pt x="85" y="8"/>
                  </a:cubicBezTo>
                  <a:cubicBezTo>
                    <a:pt x="69" y="14"/>
                    <a:pt x="55" y="22"/>
                    <a:pt x="42" y="32"/>
                  </a:cubicBezTo>
                  <a:cubicBezTo>
                    <a:pt x="30" y="41"/>
                    <a:pt x="19" y="54"/>
                    <a:pt x="12" y="69"/>
                  </a:cubicBezTo>
                  <a:cubicBezTo>
                    <a:pt x="4" y="84"/>
                    <a:pt x="0" y="100"/>
                    <a:pt x="0" y="117"/>
                  </a:cubicBezTo>
                  <a:cubicBezTo>
                    <a:pt x="0" y="144"/>
                    <a:pt x="9" y="167"/>
                    <a:pt x="27" y="187"/>
                  </a:cubicBezTo>
                  <a:cubicBezTo>
                    <a:pt x="35" y="195"/>
                    <a:pt x="41" y="203"/>
                    <a:pt x="46" y="209"/>
                  </a:cubicBezTo>
                  <a:cubicBezTo>
                    <a:pt x="51" y="216"/>
                    <a:pt x="57" y="224"/>
                    <a:pt x="62" y="234"/>
                  </a:cubicBezTo>
                  <a:cubicBezTo>
                    <a:pt x="67" y="244"/>
                    <a:pt x="70" y="254"/>
                    <a:pt x="71" y="262"/>
                  </a:cubicBezTo>
                  <a:cubicBezTo>
                    <a:pt x="62" y="267"/>
                    <a:pt x="58" y="274"/>
                    <a:pt x="58" y="284"/>
                  </a:cubicBezTo>
                  <a:cubicBezTo>
                    <a:pt x="58" y="290"/>
                    <a:pt x="61" y="296"/>
                    <a:pt x="65" y="300"/>
                  </a:cubicBezTo>
                  <a:cubicBezTo>
                    <a:pt x="61" y="305"/>
                    <a:pt x="58" y="311"/>
                    <a:pt x="58" y="317"/>
                  </a:cubicBezTo>
                  <a:cubicBezTo>
                    <a:pt x="58" y="326"/>
                    <a:pt x="62" y="333"/>
                    <a:pt x="70" y="338"/>
                  </a:cubicBezTo>
                  <a:cubicBezTo>
                    <a:pt x="68" y="342"/>
                    <a:pt x="67" y="346"/>
                    <a:pt x="67" y="350"/>
                  </a:cubicBezTo>
                  <a:cubicBezTo>
                    <a:pt x="67" y="358"/>
                    <a:pt x="69" y="365"/>
                    <a:pt x="75" y="369"/>
                  </a:cubicBezTo>
                  <a:cubicBezTo>
                    <a:pt x="80" y="373"/>
                    <a:pt x="87" y="375"/>
                    <a:pt x="95" y="375"/>
                  </a:cubicBezTo>
                  <a:cubicBezTo>
                    <a:pt x="99" y="383"/>
                    <a:pt x="104" y="389"/>
                    <a:pt x="111" y="394"/>
                  </a:cubicBezTo>
                  <a:cubicBezTo>
                    <a:pt x="118" y="398"/>
                    <a:pt x="125" y="400"/>
                    <a:pt x="133" y="400"/>
                  </a:cubicBezTo>
                  <a:cubicBezTo>
                    <a:pt x="142" y="400"/>
                    <a:pt x="149" y="398"/>
                    <a:pt x="156" y="394"/>
                  </a:cubicBezTo>
                  <a:cubicBezTo>
                    <a:pt x="163" y="389"/>
                    <a:pt x="168" y="383"/>
                    <a:pt x="172" y="375"/>
                  </a:cubicBezTo>
                  <a:cubicBezTo>
                    <a:pt x="180" y="375"/>
                    <a:pt x="187" y="373"/>
                    <a:pt x="192" y="369"/>
                  </a:cubicBezTo>
                  <a:cubicBezTo>
                    <a:pt x="197" y="365"/>
                    <a:pt x="200" y="358"/>
                    <a:pt x="200" y="350"/>
                  </a:cubicBezTo>
                  <a:cubicBezTo>
                    <a:pt x="200" y="346"/>
                    <a:pt x="199" y="342"/>
                    <a:pt x="197" y="338"/>
                  </a:cubicBezTo>
                  <a:cubicBezTo>
                    <a:pt x="205" y="333"/>
                    <a:pt x="209" y="326"/>
                    <a:pt x="209" y="317"/>
                  </a:cubicBezTo>
                  <a:cubicBezTo>
                    <a:pt x="209" y="311"/>
                    <a:pt x="206" y="305"/>
                    <a:pt x="202" y="300"/>
                  </a:cubicBezTo>
                  <a:cubicBezTo>
                    <a:pt x="206" y="296"/>
                    <a:pt x="209" y="290"/>
                    <a:pt x="209" y="284"/>
                  </a:cubicBezTo>
                  <a:cubicBezTo>
                    <a:pt x="209" y="274"/>
                    <a:pt x="204" y="267"/>
                    <a:pt x="196" y="262"/>
                  </a:cubicBezTo>
                  <a:cubicBezTo>
                    <a:pt x="197" y="254"/>
                    <a:pt x="200" y="244"/>
                    <a:pt x="205" y="234"/>
                  </a:cubicBezTo>
                  <a:cubicBezTo>
                    <a:pt x="210" y="224"/>
                    <a:pt x="216" y="216"/>
                    <a:pt x="221" y="209"/>
                  </a:cubicBezTo>
                  <a:cubicBezTo>
                    <a:pt x="226" y="203"/>
                    <a:pt x="232" y="195"/>
                    <a:pt x="240" y="187"/>
                  </a:cubicBezTo>
                  <a:cubicBezTo>
                    <a:pt x="258" y="167"/>
                    <a:pt x="267" y="144"/>
                    <a:pt x="267" y="117"/>
                  </a:cubicBezTo>
                  <a:cubicBezTo>
                    <a:pt x="267" y="100"/>
                    <a:pt x="263" y="84"/>
                    <a:pt x="255" y="69"/>
                  </a:cubicBezTo>
                  <a:close/>
                  <a:moveTo>
                    <a:pt x="216" y="164"/>
                  </a:moveTo>
                  <a:cubicBezTo>
                    <a:pt x="214" y="166"/>
                    <a:pt x="211" y="168"/>
                    <a:pt x="208" y="172"/>
                  </a:cubicBezTo>
                  <a:cubicBezTo>
                    <a:pt x="204" y="176"/>
                    <a:pt x="202" y="179"/>
                    <a:pt x="200" y="181"/>
                  </a:cubicBezTo>
                  <a:cubicBezTo>
                    <a:pt x="178" y="208"/>
                    <a:pt x="165" y="233"/>
                    <a:pt x="163" y="259"/>
                  </a:cubicBezTo>
                  <a:cubicBezTo>
                    <a:pt x="104" y="259"/>
                    <a:pt x="104" y="259"/>
                    <a:pt x="104" y="259"/>
                  </a:cubicBezTo>
                  <a:cubicBezTo>
                    <a:pt x="102" y="233"/>
                    <a:pt x="89" y="208"/>
                    <a:pt x="67" y="181"/>
                  </a:cubicBezTo>
                  <a:cubicBezTo>
                    <a:pt x="65" y="179"/>
                    <a:pt x="63" y="176"/>
                    <a:pt x="59" y="172"/>
                  </a:cubicBezTo>
                  <a:cubicBezTo>
                    <a:pt x="55" y="168"/>
                    <a:pt x="53" y="166"/>
                    <a:pt x="51" y="164"/>
                  </a:cubicBezTo>
                  <a:cubicBezTo>
                    <a:pt x="39" y="150"/>
                    <a:pt x="33" y="134"/>
                    <a:pt x="33" y="117"/>
                  </a:cubicBezTo>
                  <a:cubicBezTo>
                    <a:pt x="33" y="104"/>
                    <a:pt x="36" y="93"/>
                    <a:pt x="42" y="82"/>
                  </a:cubicBezTo>
                  <a:cubicBezTo>
                    <a:pt x="48" y="71"/>
                    <a:pt x="56" y="62"/>
                    <a:pt x="66" y="55"/>
                  </a:cubicBezTo>
                  <a:cubicBezTo>
                    <a:pt x="75" y="49"/>
                    <a:pt x="86" y="43"/>
                    <a:pt x="98" y="39"/>
                  </a:cubicBezTo>
                  <a:cubicBezTo>
                    <a:pt x="110" y="35"/>
                    <a:pt x="121" y="33"/>
                    <a:pt x="133" y="33"/>
                  </a:cubicBezTo>
                  <a:cubicBezTo>
                    <a:pt x="145" y="33"/>
                    <a:pt x="157" y="35"/>
                    <a:pt x="169" y="39"/>
                  </a:cubicBezTo>
                  <a:cubicBezTo>
                    <a:pt x="181" y="43"/>
                    <a:pt x="191" y="49"/>
                    <a:pt x="201" y="55"/>
                  </a:cubicBezTo>
                  <a:cubicBezTo>
                    <a:pt x="211" y="62"/>
                    <a:pt x="219" y="71"/>
                    <a:pt x="225" y="82"/>
                  </a:cubicBezTo>
                  <a:cubicBezTo>
                    <a:pt x="231" y="93"/>
                    <a:pt x="234" y="104"/>
                    <a:pt x="234" y="117"/>
                  </a:cubicBezTo>
                  <a:cubicBezTo>
                    <a:pt x="234" y="134"/>
                    <a:pt x="228" y="150"/>
                    <a:pt x="216" y="164"/>
                  </a:cubicBezTo>
                  <a:close/>
                  <a:moveTo>
                    <a:pt x="216" y="164"/>
                  </a:moveTo>
                  <a:cubicBezTo>
                    <a:pt x="216" y="164"/>
                    <a:pt x="216" y="164"/>
                    <a:pt x="216" y="16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3" name="Freeform 268"/>
            <p:cNvSpPr>
              <a:spLocks noEditPoints="1"/>
            </p:cNvSpPr>
            <p:nvPr/>
          </p:nvSpPr>
          <p:spPr bwMode="auto">
            <a:xfrm>
              <a:off x="5098904" y="2874693"/>
              <a:ext cx="71437" cy="52388"/>
            </a:xfrm>
            <a:custGeom>
              <a:avLst/>
              <a:gdLst>
                <a:gd name="T0" fmla="*/ 34 w 67"/>
                <a:gd name="T1" fmla="*/ 4 h 50"/>
                <a:gd name="T2" fmla="*/ 8 w 67"/>
                <a:gd name="T3" fmla="*/ 0 h 50"/>
                <a:gd name="T4" fmla="*/ 3 w 67"/>
                <a:gd name="T5" fmla="*/ 3 h 50"/>
                <a:gd name="T6" fmla="*/ 0 w 67"/>
                <a:gd name="T7" fmla="*/ 8 h 50"/>
                <a:gd name="T8" fmla="*/ 3 w 67"/>
                <a:gd name="T9" fmla="*/ 14 h 50"/>
                <a:gd name="T10" fmla="*/ 8 w 67"/>
                <a:gd name="T11" fmla="*/ 17 h 50"/>
                <a:gd name="T12" fmla="*/ 36 w 67"/>
                <a:gd name="T13" fmla="*/ 23 h 50"/>
                <a:gd name="T14" fmla="*/ 50 w 67"/>
                <a:gd name="T15" fmla="*/ 42 h 50"/>
                <a:gd name="T16" fmla="*/ 53 w 67"/>
                <a:gd name="T17" fmla="*/ 48 h 50"/>
                <a:gd name="T18" fmla="*/ 59 w 67"/>
                <a:gd name="T19" fmla="*/ 50 h 50"/>
                <a:gd name="T20" fmla="*/ 64 w 67"/>
                <a:gd name="T21" fmla="*/ 48 h 50"/>
                <a:gd name="T22" fmla="*/ 67 w 67"/>
                <a:gd name="T23" fmla="*/ 42 h 50"/>
                <a:gd name="T24" fmla="*/ 57 w 67"/>
                <a:gd name="T25" fmla="*/ 18 h 50"/>
                <a:gd name="T26" fmla="*/ 34 w 67"/>
                <a:gd name="T27" fmla="*/ 4 h 50"/>
                <a:gd name="T28" fmla="*/ 34 w 67"/>
                <a:gd name="T29" fmla="*/ 4 h 50"/>
                <a:gd name="T30" fmla="*/ 34 w 67"/>
                <a:gd name="T31" fmla="*/ 4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7" h="50">
                  <a:moveTo>
                    <a:pt x="34" y="4"/>
                  </a:moveTo>
                  <a:cubicBezTo>
                    <a:pt x="26" y="1"/>
                    <a:pt x="17" y="0"/>
                    <a:pt x="8" y="0"/>
                  </a:cubicBezTo>
                  <a:cubicBezTo>
                    <a:pt x="6" y="0"/>
                    <a:pt x="4" y="1"/>
                    <a:pt x="3" y="3"/>
                  </a:cubicBezTo>
                  <a:cubicBezTo>
                    <a:pt x="1" y="4"/>
                    <a:pt x="0" y="6"/>
                    <a:pt x="0" y="8"/>
                  </a:cubicBezTo>
                  <a:cubicBezTo>
                    <a:pt x="0" y="11"/>
                    <a:pt x="1" y="13"/>
                    <a:pt x="3" y="14"/>
                  </a:cubicBezTo>
                  <a:cubicBezTo>
                    <a:pt x="4" y="16"/>
                    <a:pt x="6" y="17"/>
                    <a:pt x="8" y="17"/>
                  </a:cubicBezTo>
                  <a:cubicBezTo>
                    <a:pt x="18" y="17"/>
                    <a:pt x="27" y="19"/>
                    <a:pt x="36" y="23"/>
                  </a:cubicBezTo>
                  <a:cubicBezTo>
                    <a:pt x="46" y="28"/>
                    <a:pt x="50" y="34"/>
                    <a:pt x="50" y="42"/>
                  </a:cubicBezTo>
                  <a:cubicBezTo>
                    <a:pt x="50" y="44"/>
                    <a:pt x="51" y="46"/>
                    <a:pt x="53" y="48"/>
                  </a:cubicBezTo>
                  <a:cubicBezTo>
                    <a:pt x="54" y="49"/>
                    <a:pt x="56" y="50"/>
                    <a:pt x="59" y="50"/>
                  </a:cubicBezTo>
                  <a:cubicBezTo>
                    <a:pt x="61" y="50"/>
                    <a:pt x="63" y="49"/>
                    <a:pt x="64" y="48"/>
                  </a:cubicBezTo>
                  <a:cubicBezTo>
                    <a:pt x="66" y="46"/>
                    <a:pt x="67" y="44"/>
                    <a:pt x="67" y="42"/>
                  </a:cubicBezTo>
                  <a:cubicBezTo>
                    <a:pt x="67" y="33"/>
                    <a:pt x="64" y="25"/>
                    <a:pt x="57" y="18"/>
                  </a:cubicBezTo>
                  <a:cubicBezTo>
                    <a:pt x="51" y="12"/>
                    <a:pt x="43" y="7"/>
                    <a:pt x="34" y="4"/>
                  </a:cubicBezTo>
                  <a:close/>
                  <a:moveTo>
                    <a:pt x="34" y="4"/>
                  </a:moveTo>
                  <a:cubicBezTo>
                    <a:pt x="34" y="4"/>
                    <a:pt x="34" y="4"/>
                    <a:pt x="34"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sp>
        <p:nvSpPr>
          <p:cNvPr id="64" name="TextBox 63"/>
          <p:cNvSpPr txBox="1"/>
          <p:nvPr/>
        </p:nvSpPr>
        <p:spPr>
          <a:xfrm>
            <a:off x="3537971" y="781947"/>
            <a:ext cx="2068195" cy="553998"/>
          </a:xfrm>
          <a:prstGeom prst="rect">
            <a:avLst/>
          </a:prstGeom>
          <a:noFill/>
        </p:spPr>
        <p:txBody>
          <a:bodyPr wrap="none" rtlCol="0" anchor="ctr">
            <a:spAutoFit/>
          </a:bodyPr>
          <a:lstStyle/>
          <a:p>
            <a:pPr algn="ctr"/>
            <a:r>
              <a:rPr lang="en-US" sz="3000" dirty="0">
                <a:solidFill>
                  <a:schemeClr val="accent1"/>
                </a:solidFill>
                <a:latin typeface="+mj-lt"/>
              </a:rPr>
              <a:t>3D</a:t>
            </a:r>
            <a:r>
              <a:rPr lang="en-US" sz="3000" dirty="0">
                <a:solidFill>
                  <a:schemeClr val="tx2"/>
                </a:solidFill>
                <a:latin typeface="+mj-lt"/>
              </a:rPr>
              <a:t> Infographic</a:t>
            </a:r>
          </a:p>
        </p:txBody>
      </p:sp>
      <p:sp>
        <p:nvSpPr>
          <p:cNvPr id="65" name="TextBox 64"/>
          <p:cNvSpPr txBox="1"/>
          <p:nvPr/>
        </p:nvSpPr>
        <p:spPr>
          <a:xfrm>
            <a:off x="685801" y="1243612"/>
            <a:ext cx="7772400" cy="369332"/>
          </a:xfrm>
          <a:prstGeom prst="rect">
            <a:avLst/>
          </a:prstGeom>
          <a:noFill/>
        </p:spPr>
        <p:txBody>
          <a:bodyPr wrap="square" rtlCol="0" anchor="ctr">
            <a:spAutoFit/>
          </a:bodyPr>
          <a:lstStyle/>
          <a:p>
            <a:pPr algn="ctr"/>
            <a:r>
              <a:rPr lang="en-US" sz="900" dirty="0">
                <a:solidFill>
                  <a:schemeClr val="tx2"/>
                </a:solidFill>
              </a:rPr>
              <a:t>Lorem ipsum dolor sit amet, consectetuer adipiscing elit. Aenean commodo ligula eget dolor. </a:t>
            </a:r>
            <a:r>
              <a:rPr lang="en-US" sz="900" b="1" dirty="0">
                <a:solidFill>
                  <a:schemeClr val="accent1"/>
                </a:solidFill>
              </a:rPr>
              <a:t>Aenean massa. Cum sociis natoque penatibus </a:t>
            </a:r>
            <a:r>
              <a:rPr lang="en-US" sz="900" dirty="0">
                <a:solidFill>
                  <a:schemeClr val="tx2"/>
                </a:solidFill>
              </a:rPr>
              <a:t>magnis dis parturient montes, nascetur ridiculus mus. Donec quam felis, ultricies nec, pellentesque eu, pretium quis, sem.</a:t>
            </a:r>
          </a:p>
        </p:txBody>
      </p:sp>
    </p:spTree>
    <p:extLst>
      <p:ext uri="{BB962C8B-B14F-4D97-AF65-F5344CB8AC3E}">
        <p14:creationId xmlns:p14="http://schemas.microsoft.com/office/powerpoint/2010/main" val="304507675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40"/>
                                            </p:tgtEl>
                                            <p:attrNameLst>
                                              <p:attrName>style.visibility</p:attrName>
                                            </p:attrNameLst>
                                          </p:cBhvr>
                                          <p:to>
                                            <p:strVal val="visible"/>
                                          </p:to>
                                        </p:set>
                                        <p:anim calcmode="lin" valueType="num">
                                          <p:cBhvr>
                                            <p:cTn id="7" dur="500" fill="hold"/>
                                            <p:tgtEl>
                                              <p:spTgt spid="40"/>
                                            </p:tgtEl>
                                            <p:attrNameLst>
                                              <p:attrName>ppt_w</p:attrName>
                                            </p:attrNameLst>
                                          </p:cBhvr>
                                          <p:tavLst>
                                            <p:tav tm="0">
                                              <p:val>
                                                <p:fltVal val="0"/>
                                              </p:val>
                                            </p:tav>
                                            <p:tav tm="100000">
                                              <p:val>
                                                <p:strVal val="#ppt_w"/>
                                              </p:val>
                                            </p:tav>
                                          </p:tavLst>
                                        </p:anim>
                                        <p:anim calcmode="lin" valueType="num">
                                          <p:cBhvr>
                                            <p:cTn id="8" dur="500" fill="hold"/>
                                            <p:tgtEl>
                                              <p:spTgt spid="40"/>
                                            </p:tgtEl>
                                            <p:attrNameLst>
                                              <p:attrName>ppt_h</p:attrName>
                                            </p:attrNameLst>
                                          </p:cBhvr>
                                          <p:tavLst>
                                            <p:tav tm="0">
                                              <p:val>
                                                <p:fltVal val="0"/>
                                              </p:val>
                                            </p:tav>
                                            <p:tav tm="100000">
                                              <p:val>
                                                <p:strVal val="#ppt_h"/>
                                              </p:val>
                                            </p:tav>
                                          </p:tavLst>
                                        </p:anim>
                                        <p:animEffect transition="in" filter="fade">
                                          <p:cBhvr>
                                            <p:cTn id="9" dur="500"/>
                                            <p:tgtEl>
                                              <p:spTgt spid="40"/>
                                            </p:tgtEl>
                                          </p:cBhvr>
                                        </p:animEffect>
                                      </p:childTnLst>
                                    </p:cTn>
                                  </p:par>
                                </p:childTnLst>
                              </p:cTn>
                            </p:par>
                            <p:par>
                              <p:cTn id="10" fill="hold">
                                <p:stCondLst>
                                  <p:cond delay="500"/>
                                </p:stCondLst>
                                <p:childTnLst>
                                  <p:par>
                                    <p:cTn id="11" presetID="22" presetClass="entr" presetSubtype="4" fill="hold" nodeType="afterEffect">
                                      <p:stCondLst>
                                        <p:cond delay="0"/>
                                      </p:stCondLst>
                                      <p:childTnLst>
                                        <p:set>
                                          <p:cBhvr>
                                            <p:cTn id="12" dur="1" fill="hold">
                                              <p:stCondLst>
                                                <p:cond delay="0"/>
                                              </p:stCondLst>
                                            </p:cTn>
                                            <p:tgtEl>
                                              <p:spTgt spid="51"/>
                                            </p:tgtEl>
                                            <p:attrNameLst>
                                              <p:attrName>style.visibility</p:attrName>
                                            </p:attrNameLst>
                                          </p:cBhvr>
                                          <p:to>
                                            <p:strVal val="visible"/>
                                          </p:to>
                                        </p:set>
                                        <p:animEffect transition="in" filter="wipe(down)">
                                          <p:cBhvr>
                                            <p:cTn id="13" dur="500"/>
                                            <p:tgtEl>
                                              <p:spTgt spid="51"/>
                                            </p:tgtEl>
                                          </p:cBhvr>
                                        </p:animEffect>
                                      </p:childTnLst>
                                    </p:cTn>
                                  </p:par>
                                </p:childTnLst>
                              </p:cTn>
                            </p:par>
                            <p:par>
                              <p:cTn id="14" fill="hold">
                                <p:stCondLst>
                                  <p:cond delay="1000"/>
                                </p:stCondLst>
                                <p:childTnLst>
                                  <p:par>
                                    <p:cTn id="15" presetID="2" presetClass="entr" presetSubtype="8" fill="hold" nodeType="afterEffect" p14:presetBounceEnd="44000">
                                      <p:stCondLst>
                                        <p:cond delay="0"/>
                                      </p:stCondLst>
                                      <p:childTnLst>
                                        <p:set>
                                          <p:cBhvr>
                                            <p:cTn id="16" dur="1" fill="hold">
                                              <p:stCondLst>
                                                <p:cond delay="0"/>
                                              </p:stCondLst>
                                            </p:cTn>
                                            <p:tgtEl>
                                              <p:spTgt spid="58"/>
                                            </p:tgtEl>
                                            <p:attrNameLst>
                                              <p:attrName>style.visibility</p:attrName>
                                            </p:attrNameLst>
                                          </p:cBhvr>
                                          <p:to>
                                            <p:strVal val="visible"/>
                                          </p:to>
                                        </p:set>
                                        <p:anim calcmode="lin" valueType="num" p14:bounceEnd="44000">
                                          <p:cBhvr additive="base">
                                            <p:cTn id="17" dur="500" fill="hold"/>
                                            <p:tgtEl>
                                              <p:spTgt spid="58"/>
                                            </p:tgtEl>
                                            <p:attrNameLst>
                                              <p:attrName>ppt_x</p:attrName>
                                            </p:attrNameLst>
                                          </p:cBhvr>
                                          <p:tavLst>
                                            <p:tav tm="0">
                                              <p:val>
                                                <p:strVal val="0-#ppt_w/2"/>
                                              </p:val>
                                            </p:tav>
                                            <p:tav tm="100000">
                                              <p:val>
                                                <p:strVal val="#ppt_x"/>
                                              </p:val>
                                            </p:tav>
                                          </p:tavLst>
                                        </p:anim>
                                        <p:anim calcmode="lin" valueType="num" p14:bounceEnd="44000">
                                          <p:cBhvr additive="base">
                                            <p:cTn id="18" dur="500" fill="hold"/>
                                            <p:tgtEl>
                                              <p:spTgt spid="58"/>
                                            </p:tgtEl>
                                            <p:attrNameLst>
                                              <p:attrName>ppt_y</p:attrName>
                                            </p:attrNameLst>
                                          </p:cBhvr>
                                          <p:tavLst>
                                            <p:tav tm="0">
                                              <p:val>
                                                <p:strVal val="#ppt_y"/>
                                              </p:val>
                                            </p:tav>
                                            <p:tav tm="100000">
                                              <p:val>
                                                <p:strVal val="#ppt_y"/>
                                              </p:val>
                                            </p:tav>
                                          </p:tavLst>
                                        </p:anim>
                                      </p:childTnLst>
                                    </p:cTn>
                                  </p:par>
                                  <p:par>
                                    <p:cTn id="19" presetID="2" presetClass="entr" presetSubtype="8" fill="hold" nodeType="withEffect" p14:presetBounceEnd="44000">
                                      <p:stCondLst>
                                        <p:cond delay="0"/>
                                      </p:stCondLst>
                                      <p:childTnLst>
                                        <p:set>
                                          <p:cBhvr>
                                            <p:cTn id="20" dur="1" fill="hold">
                                              <p:stCondLst>
                                                <p:cond delay="0"/>
                                              </p:stCondLst>
                                            </p:cTn>
                                            <p:tgtEl>
                                              <p:spTgt spid="61"/>
                                            </p:tgtEl>
                                            <p:attrNameLst>
                                              <p:attrName>style.visibility</p:attrName>
                                            </p:attrNameLst>
                                          </p:cBhvr>
                                          <p:to>
                                            <p:strVal val="visible"/>
                                          </p:to>
                                        </p:set>
                                        <p:anim calcmode="lin" valueType="num" p14:bounceEnd="44000">
                                          <p:cBhvr additive="base">
                                            <p:cTn id="21" dur="500" fill="hold"/>
                                            <p:tgtEl>
                                              <p:spTgt spid="61"/>
                                            </p:tgtEl>
                                            <p:attrNameLst>
                                              <p:attrName>ppt_x</p:attrName>
                                            </p:attrNameLst>
                                          </p:cBhvr>
                                          <p:tavLst>
                                            <p:tav tm="0">
                                              <p:val>
                                                <p:strVal val="0-#ppt_w/2"/>
                                              </p:val>
                                            </p:tav>
                                            <p:tav tm="100000">
                                              <p:val>
                                                <p:strVal val="#ppt_x"/>
                                              </p:val>
                                            </p:tav>
                                          </p:tavLst>
                                        </p:anim>
                                        <p:anim calcmode="lin" valueType="num" p14:bounceEnd="44000">
                                          <p:cBhvr additive="base">
                                            <p:cTn id="22" dur="500" fill="hold"/>
                                            <p:tgtEl>
                                              <p:spTgt spid="61"/>
                                            </p:tgtEl>
                                            <p:attrNameLst>
                                              <p:attrName>ppt_y</p:attrName>
                                            </p:attrNameLst>
                                          </p:cBhvr>
                                          <p:tavLst>
                                            <p:tav tm="0">
                                              <p:val>
                                                <p:strVal val="#ppt_y"/>
                                              </p:val>
                                            </p:tav>
                                            <p:tav tm="100000">
                                              <p:val>
                                                <p:strVal val="#ppt_y"/>
                                              </p:val>
                                            </p:tav>
                                          </p:tavLst>
                                        </p:anim>
                                      </p:childTnLst>
                                    </p:cTn>
                                  </p:par>
                                </p:childTnLst>
                              </p:cTn>
                            </p:par>
                            <p:par>
                              <p:cTn id="23" fill="hold">
                                <p:stCondLst>
                                  <p:cond delay="1500"/>
                                </p:stCondLst>
                                <p:childTnLst>
                                  <p:par>
                                    <p:cTn id="24" presetID="22" presetClass="entr" presetSubtype="1" fill="hold" nodeType="afterEffect">
                                      <p:stCondLst>
                                        <p:cond delay="0"/>
                                      </p:stCondLst>
                                      <p:childTnLst>
                                        <p:set>
                                          <p:cBhvr>
                                            <p:cTn id="25" dur="1" fill="hold">
                                              <p:stCondLst>
                                                <p:cond delay="0"/>
                                              </p:stCondLst>
                                            </p:cTn>
                                            <p:tgtEl>
                                              <p:spTgt spid="41"/>
                                            </p:tgtEl>
                                            <p:attrNameLst>
                                              <p:attrName>style.visibility</p:attrName>
                                            </p:attrNameLst>
                                          </p:cBhvr>
                                          <p:to>
                                            <p:strVal val="visible"/>
                                          </p:to>
                                        </p:set>
                                        <p:animEffect transition="in" filter="wipe(up)">
                                          <p:cBhvr>
                                            <p:cTn id="26" dur="500"/>
                                            <p:tgtEl>
                                              <p:spTgt spid="41"/>
                                            </p:tgtEl>
                                          </p:cBhvr>
                                        </p:animEffect>
                                      </p:childTnLst>
                                    </p:cTn>
                                  </p:par>
                                </p:childTnLst>
                              </p:cTn>
                            </p:par>
                            <p:par>
                              <p:cTn id="27" fill="hold">
                                <p:stCondLst>
                                  <p:cond delay="2000"/>
                                </p:stCondLst>
                                <p:childTnLst>
                                  <p:par>
                                    <p:cTn id="28" presetID="2" presetClass="entr" presetSubtype="8" fill="hold" nodeType="afterEffect" p14:presetBounceEnd="44000">
                                      <p:stCondLst>
                                        <p:cond delay="0"/>
                                      </p:stCondLst>
                                      <p:childTnLst>
                                        <p:set>
                                          <p:cBhvr>
                                            <p:cTn id="29" dur="1" fill="hold">
                                              <p:stCondLst>
                                                <p:cond delay="0"/>
                                              </p:stCondLst>
                                            </p:cTn>
                                            <p:tgtEl>
                                              <p:spTgt spid="44"/>
                                            </p:tgtEl>
                                            <p:attrNameLst>
                                              <p:attrName>style.visibility</p:attrName>
                                            </p:attrNameLst>
                                          </p:cBhvr>
                                          <p:to>
                                            <p:strVal val="visible"/>
                                          </p:to>
                                        </p:set>
                                        <p:anim calcmode="lin" valueType="num" p14:bounceEnd="44000">
                                          <p:cBhvr additive="base">
                                            <p:cTn id="30" dur="500" fill="hold"/>
                                            <p:tgtEl>
                                              <p:spTgt spid="44"/>
                                            </p:tgtEl>
                                            <p:attrNameLst>
                                              <p:attrName>ppt_x</p:attrName>
                                            </p:attrNameLst>
                                          </p:cBhvr>
                                          <p:tavLst>
                                            <p:tav tm="0">
                                              <p:val>
                                                <p:strVal val="0-#ppt_w/2"/>
                                              </p:val>
                                            </p:tav>
                                            <p:tav tm="100000">
                                              <p:val>
                                                <p:strVal val="#ppt_x"/>
                                              </p:val>
                                            </p:tav>
                                          </p:tavLst>
                                        </p:anim>
                                        <p:anim calcmode="lin" valueType="num" p14:bounceEnd="44000">
                                          <p:cBhvr additive="base">
                                            <p:cTn id="31" dur="500" fill="hold"/>
                                            <p:tgtEl>
                                              <p:spTgt spid="44"/>
                                            </p:tgtEl>
                                            <p:attrNameLst>
                                              <p:attrName>ppt_y</p:attrName>
                                            </p:attrNameLst>
                                          </p:cBhvr>
                                          <p:tavLst>
                                            <p:tav tm="0">
                                              <p:val>
                                                <p:strVal val="#ppt_y"/>
                                              </p:val>
                                            </p:tav>
                                            <p:tav tm="100000">
                                              <p:val>
                                                <p:strVal val="#ppt_y"/>
                                              </p:val>
                                            </p:tav>
                                          </p:tavLst>
                                        </p:anim>
                                      </p:childTnLst>
                                    </p:cTn>
                                  </p:par>
                                  <p:par>
                                    <p:cTn id="32" presetID="2" presetClass="entr" presetSubtype="8" fill="hold" grpId="0" nodeType="withEffect" p14:presetBounceEnd="44000">
                                      <p:stCondLst>
                                        <p:cond delay="0"/>
                                      </p:stCondLst>
                                      <p:childTnLst>
                                        <p:set>
                                          <p:cBhvr>
                                            <p:cTn id="33" dur="1" fill="hold">
                                              <p:stCondLst>
                                                <p:cond delay="0"/>
                                              </p:stCondLst>
                                            </p:cTn>
                                            <p:tgtEl>
                                              <p:spTgt spid="47"/>
                                            </p:tgtEl>
                                            <p:attrNameLst>
                                              <p:attrName>style.visibility</p:attrName>
                                            </p:attrNameLst>
                                          </p:cBhvr>
                                          <p:to>
                                            <p:strVal val="visible"/>
                                          </p:to>
                                        </p:set>
                                        <p:anim calcmode="lin" valueType="num" p14:bounceEnd="44000">
                                          <p:cBhvr additive="base">
                                            <p:cTn id="34" dur="500" fill="hold"/>
                                            <p:tgtEl>
                                              <p:spTgt spid="47"/>
                                            </p:tgtEl>
                                            <p:attrNameLst>
                                              <p:attrName>ppt_x</p:attrName>
                                            </p:attrNameLst>
                                          </p:cBhvr>
                                          <p:tavLst>
                                            <p:tav tm="0">
                                              <p:val>
                                                <p:strVal val="0-#ppt_w/2"/>
                                              </p:val>
                                            </p:tav>
                                            <p:tav tm="100000">
                                              <p:val>
                                                <p:strVal val="#ppt_x"/>
                                              </p:val>
                                            </p:tav>
                                          </p:tavLst>
                                        </p:anim>
                                        <p:anim calcmode="lin" valueType="num" p14:bounceEnd="44000">
                                          <p:cBhvr additive="base">
                                            <p:cTn id="35" dur="500" fill="hold"/>
                                            <p:tgtEl>
                                              <p:spTgt spid="47"/>
                                            </p:tgtEl>
                                            <p:attrNameLst>
                                              <p:attrName>ppt_y</p:attrName>
                                            </p:attrNameLst>
                                          </p:cBhvr>
                                          <p:tavLst>
                                            <p:tav tm="0">
                                              <p:val>
                                                <p:strVal val="#ppt_y"/>
                                              </p:val>
                                            </p:tav>
                                            <p:tav tm="100000">
                                              <p:val>
                                                <p:strVal val="#ppt_y"/>
                                              </p:val>
                                            </p:tav>
                                          </p:tavLst>
                                        </p:anim>
                                      </p:childTnLst>
                                    </p:cTn>
                                  </p:par>
                                </p:childTnLst>
                              </p:cTn>
                            </p:par>
                            <p:par>
                              <p:cTn id="36" fill="hold">
                                <p:stCondLst>
                                  <p:cond delay="2500"/>
                                </p:stCondLst>
                                <p:childTnLst>
                                  <p:par>
                                    <p:cTn id="37" presetID="22" presetClass="entr" presetSubtype="4" fill="hold" nodeType="afterEffect">
                                      <p:stCondLst>
                                        <p:cond delay="0"/>
                                      </p:stCondLst>
                                      <p:childTnLst>
                                        <p:set>
                                          <p:cBhvr>
                                            <p:cTn id="38" dur="1" fill="hold">
                                              <p:stCondLst>
                                                <p:cond delay="0"/>
                                              </p:stCondLst>
                                            </p:cTn>
                                            <p:tgtEl>
                                              <p:spTgt spid="33"/>
                                            </p:tgtEl>
                                            <p:attrNameLst>
                                              <p:attrName>style.visibility</p:attrName>
                                            </p:attrNameLst>
                                          </p:cBhvr>
                                          <p:to>
                                            <p:strVal val="visible"/>
                                          </p:to>
                                        </p:set>
                                        <p:animEffect transition="in" filter="wipe(down)">
                                          <p:cBhvr>
                                            <p:cTn id="39" dur="500"/>
                                            <p:tgtEl>
                                              <p:spTgt spid="33"/>
                                            </p:tgtEl>
                                          </p:cBhvr>
                                        </p:animEffect>
                                      </p:childTnLst>
                                    </p:cTn>
                                  </p:par>
                                </p:childTnLst>
                              </p:cTn>
                            </p:par>
                            <p:par>
                              <p:cTn id="40" fill="hold">
                                <p:stCondLst>
                                  <p:cond delay="3000"/>
                                </p:stCondLst>
                                <p:childTnLst>
                                  <p:par>
                                    <p:cTn id="41" presetID="2" presetClass="entr" presetSubtype="2" fill="hold" nodeType="afterEffect" p14:presetBounceEnd="44000">
                                      <p:stCondLst>
                                        <p:cond delay="0"/>
                                      </p:stCondLst>
                                      <p:childTnLst>
                                        <p:set>
                                          <p:cBhvr>
                                            <p:cTn id="42" dur="1" fill="hold">
                                              <p:stCondLst>
                                                <p:cond delay="0"/>
                                              </p:stCondLst>
                                            </p:cTn>
                                            <p:tgtEl>
                                              <p:spTgt spid="36"/>
                                            </p:tgtEl>
                                            <p:attrNameLst>
                                              <p:attrName>style.visibility</p:attrName>
                                            </p:attrNameLst>
                                          </p:cBhvr>
                                          <p:to>
                                            <p:strVal val="visible"/>
                                          </p:to>
                                        </p:set>
                                        <p:anim calcmode="lin" valueType="num" p14:bounceEnd="44000">
                                          <p:cBhvr additive="base">
                                            <p:cTn id="43" dur="500" fill="hold"/>
                                            <p:tgtEl>
                                              <p:spTgt spid="36"/>
                                            </p:tgtEl>
                                            <p:attrNameLst>
                                              <p:attrName>ppt_x</p:attrName>
                                            </p:attrNameLst>
                                          </p:cBhvr>
                                          <p:tavLst>
                                            <p:tav tm="0">
                                              <p:val>
                                                <p:strVal val="1+#ppt_w/2"/>
                                              </p:val>
                                            </p:tav>
                                            <p:tav tm="100000">
                                              <p:val>
                                                <p:strVal val="#ppt_x"/>
                                              </p:val>
                                            </p:tav>
                                          </p:tavLst>
                                        </p:anim>
                                        <p:anim calcmode="lin" valueType="num" p14:bounceEnd="44000">
                                          <p:cBhvr additive="base">
                                            <p:cTn id="44" dur="500" fill="hold"/>
                                            <p:tgtEl>
                                              <p:spTgt spid="36"/>
                                            </p:tgtEl>
                                            <p:attrNameLst>
                                              <p:attrName>ppt_y</p:attrName>
                                            </p:attrNameLst>
                                          </p:cBhvr>
                                          <p:tavLst>
                                            <p:tav tm="0">
                                              <p:val>
                                                <p:strVal val="#ppt_y"/>
                                              </p:val>
                                            </p:tav>
                                            <p:tav tm="100000">
                                              <p:val>
                                                <p:strVal val="#ppt_y"/>
                                              </p:val>
                                            </p:tav>
                                          </p:tavLst>
                                        </p:anim>
                                      </p:childTnLst>
                                    </p:cTn>
                                  </p:par>
                                  <p:par>
                                    <p:cTn id="45" presetID="2" presetClass="entr" presetSubtype="2" fill="hold" grpId="0" nodeType="withEffect" p14:presetBounceEnd="44000">
                                      <p:stCondLst>
                                        <p:cond delay="0"/>
                                      </p:stCondLst>
                                      <p:childTnLst>
                                        <p:set>
                                          <p:cBhvr>
                                            <p:cTn id="46" dur="1" fill="hold">
                                              <p:stCondLst>
                                                <p:cond delay="0"/>
                                              </p:stCondLst>
                                            </p:cTn>
                                            <p:tgtEl>
                                              <p:spTgt spid="39"/>
                                            </p:tgtEl>
                                            <p:attrNameLst>
                                              <p:attrName>style.visibility</p:attrName>
                                            </p:attrNameLst>
                                          </p:cBhvr>
                                          <p:to>
                                            <p:strVal val="visible"/>
                                          </p:to>
                                        </p:set>
                                        <p:anim calcmode="lin" valueType="num" p14:bounceEnd="44000">
                                          <p:cBhvr additive="base">
                                            <p:cTn id="47" dur="500" fill="hold"/>
                                            <p:tgtEl>
                                              <p:spTgt spid="39"/>
                                            </p:tgtEl>
                                            <p:attrNameLst>
                                              <p:attrName>ppt_x</p:attrName>
                                            </p:attrNameLst>
                                          </p:cBhvr>
                                          <p:tavLst>
                                            <p:tav tm="0">
                                              <p:val>
                                                <p:strVal val="1+#ppt_w/2"/>
                                              </p:val>
                                            </p:tav>
                                            <p:tav tm="100000">
                                              <p:val>
                                                <p:strVal val="#ppt_x"/>
                                              </p:val>
                                            </p:tav>
                                          </p:tavLst>
                                        </p:anim>
                                        <p:anim calcmode="lin" valueType="num" p14:bounceEnd="44000">
                                          <p:cBhvr additive="base">
                                            <p:cTn id="48" dur="500" fill="hold"/>
                                            <p:tgtEl>
                                              <p:spTgt spid="39"/>
                                            </p:tgtEl>
                                            <p:attrNameLst>
                                              <p:attrName>ppt_y</p:attrName>
                                            </p:attrNameLst>
                                          </p:cBhvr>
                                          <p:tavLst>
                                            <p:tav tm="0">
                                              <p:val>
                                                <p:strVal val="#ppt_y"/>
                                              </p:val>
                                            </p:tav>
                                            <p:tav tm="100000">
                                              <p:val>
                                                <p:strVal val="#ppt_y"/>
                                              </p:val>
                                            </p:tav>
                                          </p:tavLst>
                                        </p:anim>
                                      </p:childTnLst>
                                    </p:cTn>
                                  </p:par>
                                </p:childTnLst>
                              </p:cTn>
                            </p:par>
                            <p:par>
                              <p:cTn id="49" fill="hold">
                                <p:stCondLst>
                                  <p:cond delay="3500"/>
                                </p:stCondLst>
                                <p:childTnLst>
                                  <p:par>
                                    <p:cTn id="50" presetID="22" presetClass="entr" presetSubtype="1" fill="hold" nodeType="afterEffect">
                                      <p:stCondLst>
                                        <p:cond delay="0"/>
                                      </p:stCondLst>
                                      <p:childTnLst>
                                        <p:set>
                                          <p:cBhvr>
                                            <p:cTn id="51" dur="1" fill="hold">
                                              <p:stCondLst>
                                                <p:cond delay="0"/>
                                              </p:stCondLst>
                                            </p:cTn>
                                            <p:tgtEl>
                                              <p:spTgt spid="48"/>
                                            </p:tgtEl>
                                            <p:attrNameLst>
                                              <p:attrName>style.visibility</p:attrName>
                                            </p:attrNameLst>
                                          </p:cBhvr>
                                          <p:to>
                                            <p:strVal val="visible"/>
                                          </p:to>
                                        </p:set>
                                        <p:animEffect transition="in" filter="wipe(up)">
                                          <p:cBhvr>
                                            <p:cTn id="52" dur="500"/>
                                            <p:tgtEl>
                                              <p:spTgt spid="48"/>
                                            </p:tgtEl>
                                          </p:cBhvr>
                                        </p:animEffect>
                                      </p:childTnLst>
                                    </p:cTn>
                                  </p:par>
                                </p:childTnLst>
                              </p:cTn>
                            </p:par>
                            <p:par>
                              <p:cTn id="53" fill="hold">
                                <p:stCondLst>
                                  <p:cond delay="4000"/>
                                </p:stCondLst>
                                <p:childTnLst>
                                  <p:par>
                                    <p:cTn id="54" presetID="2" presetClass="entr" presetSubtype="2" fill="hold" nodeType="afterEffect" p14:presetBounceEnd="44000">
                                      <p:stCondLst>
                                        <p:cond delay="0"/>
                                      </p:stCondLst>
                                      <p:childTnLst>
                                        <p:set>
                                          <p:cBhvr>
                                            <p:cTn id="55" dur="1" fill="hold">
                                              <p:stCondLst>
                                                <p:cond delay="0"/>
                                              </p:stCondLst>
                                            </p:cTn>
                                            <p:tgtEl>
                                              <p:spTgt spid="54"/>
                                            </p:tgtEl>
                                            <p:attrNameLst>
                                              <p:attrName>style.visibility</p:attrName>
                                            </p:attrNameLst>
                                          </p:cBhvr>
                                          <p:to>
                                            <p:strVal val="visible"/>
                                          </p:to>
                                        </p:set>
                                        <p:anim calcmode="lin" valueType="num" p14:bounceEnd="44000">
                                          <p:cBhvr additive="base">
                                            <p:cTn id="56" dur="500" fill="hold"/>
                                            <p:tgtEl>
                                              <p:spTgt spid="54"/>
                                            </p:tgtEl>
                                            <p:attrNameLst>
                                              <p:attrName>ppt_x</p:attrName>
                                            </p:attrNameLst>
                                          </p:cBhvr>
                                          <p:tavLst>
                                            <p:tav tm="0">
                                              <p:val>
                                                <p:strVal val="1+#ppt_w/2"/>
                                              </p:val>
                                            </p:tav>
                                            <p:tav tm="100000">
                                              <p:val>
                                                <p:strVal val="#ppt_x"/>
                                              </p:val>
                                            </p:tav>
                                          </p:tavLst>
                                        </p:anim>
                                        <p:anim calcmode="lin" valueType="num" p14:bounceEnd="44000">
                                          <p:cBhvr additive="base">
                                            <p:cTn id="57" dur="500" fill="hold"/>
                                            <p:tgtEl>
                                              <p:spTgt spid="54"/>
                                            </p:tgtEl>
                                            <p:attrNameLst>
                                              <p:attrName>ppt_y</p:attrName>
                                            </p:attrNameLst>
                                          </p:cBhvr>
                                          <p:tavLst>
                                            <p:tav tm="0">
                                              <p:val>
                                                <p:strVal val="#ppt_y"/>
                                              </p:val>
                                            </p:tav>
                                            <p:tav tm="100000">
                                              <p:val>
                                                <p:strVal val="#ppt_y"/>
                                              </p:val>
                                            </p:tav>
                                          </p:tavLst>
                                        </p:anim>
                                      </p:childTnLst>
                                    </p:cTn>
                                  </p:par>
                                  <p:par>
                                    <p:cTn id="58" presetID="2" presetClass="entr" presetSubtype="2" fill="hold" grpId="0" nodeType="withEffect" p14:presetBounceEnd="44000">
                                      <p:stCondLst>
                                        <p:cond delay="0"/>
                                      </p:stCondLst>
                                      <p:childTnLst>
                                        <p:set>
                                          <p:cBhvr>
                                            <p:cTn id="59" dur="1" fill="hold">
                                              <p:stCondLst>
                                                <p:cond delay="0"/>
                                              </p:stCondLst>
                                            </p:cTn>
                                            <p:tgtEl>
                                              <p:spTgt spid="57"/>
                                            </p:tgtEl>
                                            <p:attrNameLst>
                                              <p:attrName>style.visibility</p:attrName>
                                            </p:attrNameLst>
                                          </p:cBhvr>
                                          <p:to>
                                            <p:strVal val="visible"/>
                                          </p:to>
                                        </p:set>
                                        <p:anim calcmode="lin" valueType="num" p14:bounceEnd="44000">
                                          <p:cBhvr additive="base">
                                            <p:cTn id="60" dur="500" fill="hold"/>
                                            <p:tgtEl>
                                              <p:spTgt spid="57"/>
                                            </p:tgtEl>
                                            <p:attrNameLst>
                                              <p:attrName>ppt_x</p:attrName>
                                            </p:attrNameLst>
                                          </p:cBhvr>
                                          <p:tavLst>
                                            <p:tav tm="0">
                                              <p:val>
                                                <p:strVal val="1+#ppt_w/2"/>
                                              </p:val>
                                            </p:tav>
                                            <p:tav tm="100000">
                                              <p:val>
                                                <p:strVal val="#ppt_x"/>
                                              </p:val>
                                            </p:tav>
                                          </p:tavLst>
                                        </p:anim>
                                        <p:anim calcmode="lin" valueType="num" p14:bounceEnd="44000">
                                          <p:cBhvr additive="base">
                                            <p:cTn id="61" dur="500" fill="hold"/>
                                            <p:tgtEl>
                                              <p:spTgt spid="5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 grpId="0" animBg="1"/>
          <p:bldP spid="47" grpId="0" animBg="1"/>
          <p:bldP spid="57" grpId="0" animBg="1"/>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40"/>
                                            </p:tgtEl>
                                            <p:attrNameLst>
                                              <p:attrName>style.visibility</p:attrName>
                                            </p:attrNameLst>
                                          </p:cBhvr>
                                          <p:to>
                                            <p:strVal val="visible"/>
                                          </p:to>
                                        </p:set>
                                        <p:anim calcmode="lin" valueType="num">
                                          <p:cBhvr>
                                            <p:cTn id="7" dur="500" fill="hold"/>
                                            <p:tgtEl>
                                              <p:spTgt spid="40"/>
                                            </p:tgtEl>
                                            <p:attrNameLst>
                                              <p:attrName>ppt_w</p:attrName>
                                            </p:attrNameLst>
                                          </p:cBhvr>
                                          <p:tavLst>
                                            <p:tav tm="0">
                                              <p:val>
                                                <p:fltVal val="0"/>
                                              </p:val>
                                            </p:tav>
                                            <p:tav tm="100000">
                                              <p:val>
                                                <p:strVal val="#ppt_w"/>
                                              </p:val>
                                            </p:tav>
                                          </p:tavLst>
                                        </p:anim>
                                        <p:anim calcmode="lin" valueType="num">
                                          <p:cBhvr>
                                            <p:cTn id="8" dur="500" fill="hold"/>
                                            <p:tgtEl>
                                              <p:spTgt spid="40"/>
                                            </p:tgtEl>
                                            <p:attrNameLst>
                                              <p:attrName>ppt_h</p:attrName>
                                            </p:attrNameLst>
                                          </p:cBhvr>
                                          <p:tavLst>
                                            <p:tav tm="0">
                                              <p:val>
                                                <p:fltVal val="0"/>
                                              </p:val>
                                            </p:tav>
                                            <p:tav tm="100000">
                                              <p:val>
                                                <p:strVal val="#ppt_h"/>
                                              </p:val>
                                            </p:tav>
                                          </p:tavLst>
                                        </p:anim>
                                        <p:animEffect transition="in" filter="fade">
                                          <p:cBhvr>
                                            <p:cTn id="9" dur="500"/>
                                            <p:tgtEl>
                                              <p:spTgt spid="40"/>
                                            </p:tgtEl>
                                          </p:cBhvr>
                                        </p:animEffect>
                                      </p:childTnLst>
                                    </p:cTn>
                                  </p:par>
                                </p:childTnLst>
                              </p:cTn>
                            </p:par>
                            <p:par>
                              <p:cTn id="10" fill="hold">
                                <p:stCondLst>
                                  <p:cond delay="500"/>
                                </p:stCondLst>
                                <p:childTnLst>
                                  <p:par>
                                    <p:cTn id="11" presetID="22" presetClass="entr" presetSubtype="4" fill="hold" nodeType="afterEffect">
                                      <p:stCondLst>
                                        <p:cond delay="0"/>
                                      </p:stCondLst>
                                      <p:childTnLst>
                                        <p:set>
                                          <p:cBhvr>
                                            <p:cTn id="12" dur="1" fill="hold">
                                              <p:stCondLst>
                                                <p:cond delay="0"/>
                                              </p:stCondLst>
                                            </p:cTn>
                                            <p:tgtEl>
                                              <p:spTgt spid="51"/>
                                            </p:tgtEl>
                                            <p:attrNameLst>
                                              <p:attrName>style.visibility</p:attrName>
                                            </p:attrNameLst>
                                          </p:cBhvr>
                                          <p:to>
                                            <p:strVal val="visible"/>
                                          </p:to>
                                        </p:set>
                                        <p:animEffect transition="in" filter="wipe(down)">
                                          <p:cBhvr>
                                            <p:cTn id="13" dur="500"/>
                                            <p:tgtEl>
                                              <p:spTgt spid="51"/>
                                            </p:tgtEl>
                                          </p:cBhvr>
                                        </p:animEffect>
                                      </p:childTnLst>
                                    </p:cTn>
                                  </p:par>
                                </p:childTnLst>
                              </p:cTn>
                            </p:par>
                            <p:par>
                              <p:cTn id="14" fill="hold">
                                <p:stCondLst>
                                  <p:cond delay="1000"/>
                                </p:stCondLst>
                                <p:childTnLst>
                                  <p:par>
                                    <p:cTn id="15" presetID="2" presetClass="entr" presetSubtype="8" fill="hold" nodeType="afterEffect">
                                      <p:stCondLst>
                                        <p:cond delay="0"/>
                                      </p:stCondLst>
                                      <p:childTnLst>
                                        <p:set>
                                          <p:cBhvr>
                                            <p:cTn id="16" dur="1" fill="hold">
                                              <p:stCondLst>
                                                <p:cond delay="0"/>
                                              </p:stCondLst>
                                            </p:cTn>
                                            <p:tgtEl>
                                              <p:spTgt spid="58"/>
                                            </p:tgtEl>
                                            <p:attrNameLst>
                                              <p:attrName>style.visibility</p:attrName>
                                            </p:attrNameLst>
                                          </p:cBhvr>
                                          <p:to>
                                            <p:strVal val="visible"/>
                                          </p:to>
                                        </p:set>
                                        <p:anim calcmode="lin" valueType="num">
                                          <p:cBhvr additive="base">
                                            <p:cTn id="17" dur="500" fill="hold"/>
                                            <p:tgtEl>
                                              <p:spTgt spid="58"/>
                                            </p:tgtEl>
                                            <p:attrNameLst>
                                              <p:attrName>ppt_x</p:attrName>
                                            </p:attrNameLst>
                                          </p:cBhvr>
                                          <p:tavLst>
                                            <p:tav tm="0">
                                              <p:val>
                                                <p:strVal val="0-#ppt_w/2"/>
                                              </p:val>
                                            </p:tav>
                                            <p:tav tm="100000">
                                              <p:val>
                                                <p:strVal val="#ppt_x"/>
                                              </p:val>
                                            </p:tav>
                                          </p:tavLst>
                                        </p:anim>
                                        <p:anim calcmode="lin" valueType="num">
                                          <p:cBhvr additive="base">
                                            <p:cTn id="18" dur="500" fill="hold"/>
                                            <p:tgtEl>
                                              <p:spTgt spid="58"/>
                                            </p:tgtEl>
                                            <p:attrNameLst>
                                              <p:attrName>ppt_y</p:attrName>
                                            </p:attrNameLst>
                                          </p:cBhvr>
                                          <p:tavLst>
                                            <p:tav tm="0">
                                              <p:val>
                                                <p:strVal val="#ppt_y"/>
                                              </p:val>
                                            </p:tav>
                                            <p:tav tm="100000">
                                              <p:val>
                                                <p:strVal val="#ppt_y"/>
                                              </p:val>
                                            </p:tav>
                                          </p:tavLst>
                                        </p:anim>
                                      </p:childTnLst>
                                    </p:cTn>
                                  </p:par>
                                  <p:par>
                                    <p:cTn id="19" presetID="2" presetClass="entr" presetSubtype="8" fill="hold" nodeType="withEffect">
                                      <p:stCondLst>
                                        <p:cond delay="0"/>
                                      </p:stCondLst>
                                      <p:childTnLst>
                                        <p:set>
                                          <p:cBhvr>
                                            <p:cTn id="20" dur="1" fill="hold">
                                              <p:stCondLst>
                                                <p:cond delay="0"/>
                                              </p:stCondLst>
                                            </p:cTn>
                                            <p:tgtEl>
                                              <p:spTgt spid="61"/>
                                            </p:tgtEl>
                                            <p:attrNameLst>
                                              <p:attrName>style.visibility</p:attrName>
                                            </p:attrNameLst>
                                          </p:cBhvr>
                                          <p:to>
                                            <p:strVal val="visible"/>
                                          </p:to>
                                        </p:set>
                                        <p:anim calcmode="lin" valueType="num">
                                          <p:cBhvr additive="base">
                                            <p:cTn id="21" dur="500" fill="hold"/>
                                            <p:tgtEl>
                                              <p:spTgt spid="61"/>
                                            </p:tgtEl>
                                            <p:attrNameLst>
                                              <p:attrName>ppt_x</p:attrName>
                                            </p:attrNameLst>
                                          </p:cBhvr>
                                          <p:tavLst>
                                            <p:tav tm="0">
                                              <p:val>
                                                <p:strVal val="0-#ppt_w/2"/>
                                              </p:val>
                                            </p:tav>
                                            <p:tav tm="100000">
                                              <p:val>
                                                <p:strVal val="#ppt_x"/>
                                              </p:val>
                                            </p:tav>
                                          </p:tavLst>
                                        </p:anim>
                                        <p:anim calcmode="lin" valueType="num">
                                          <p:cBhvr additive="base">
                                            <p:cTn id="22" dur="500" fill="hold"/>
                                            <p:tgtEl>
                                              <p:spTgt spid="61"/>
                                            </p:tgtEl>
                                            <p:attrNameLst>
                                              <p:attrName>ppt_y</p:attrName>
                                            </p:attrNameLst>
                                          </p:cBhvr>
                                          <p:tavLst>
                                            <p:tav tm="0">
                                              <p:val>
                                                <p:strVal val="#ppt_y"/>
                                              </p:val>
                                            </p:tav>
                                            <p:tav tm="100000">
                                              <p:val>
                                                <p:strVal val="#ppt_y"/>
                                              </p:val>
                                            </p:tav>
                                          </p:tavLst>
                                        </p:anim>
                                      </p:childTnLst>
                                    </p:cTn>
                                  </p:par>
                                </p:childTnLst>
                              </p:cTn>
                            </p:par>
                            <p:par>
                              <p:cTn id="23" fill="hold">
                                <p:stCondLst>
                                  <p:cond delay="1500"/>
                                </p:stCondLst>
                                <p:childTnLst>
                                  <p:par>
                                    <p:cTn id="24" presetID="22" presetClass="entr" presetSubtype="1" fill="hold" nodeType="afterEffect">
                                      <p:stCondLst>
                                        <p:cond delay="0"/>
                                      </p:stCondLst>
                                      <p:childTnLst>
                                        <p:set>
                                          <p:cBhvr>
                                            <p:cTn id="25" dur="1" fill="hold">
                                              <p:stCondLst>
                                                <p:cond delay="0"/>
                                              </p:stCondLst>
                                            </p:cTn>
                                            <p:tgtEl>
                                              <p:spTgt spid="41"/>
                                            </p:tgtEl>
                                            <p:attrNameLst>
                                              <p:attrName>style.visibility</p:attrName>
                                            </p:attrNameLst>
                                          </p:cBhvr>
                                          <p:to>
                                            <p:strVal val="visible"/>
                                          </p:to>
                                        </p:set>
                                        <p:animEffect transition="in" filter="wipe(up)">
                                          <p:cBhvr>
                                            <p:cTn id="26" dur="500"/>
                                            <p:tgtEl>
                                              <p:spTgt spid="41"/>
                                            </p:tgtEl>
                                          </p:cBhvr>
                                        </p:animEffect>
                                      </p:childTnLst>
                                    </p:cTn>
                                  </p:par>
                                </p:childTnLst>
                              </p:cTn>
                            </p:par>
                            <p:par>
                              <p:cTn id="27" fill="hold">
                                <p:stCondLst>
                                  <p:cond delay="2000"/>
                                </p:stCondLst>
                                <p:childTnLst>
                                  <p:par>
                                    <p:cTn id="28" presetID="2" presetClass="entr" presetSubtype="8" fill="hold" nodeType="afterEffect">
                                      <p:stCondLst>
                                        <p:cond delay="0"/>
                                      </p:stCondLst>
                                      <p:childTnLst>
                                        <p:set>
                                          <p:cBhvr>
                                            <p:cTn id="29" dur="1" fill="hold">
                                              <p:stCondLst>
                                                <p:cond delay="0"/>
                                              </p:stCondLst>
                                            </p:cTn>
                                            <p:tgtEl>
                                              <p:spTgt spid="44"/>
                                            </p:tgtEl>
                                            <p:attrNameLst>
                                              <p:attrName>style.visibility</p:attrName>
                                            </p:attrNameLst>
                                          </p:cBhvr>
                                          <p:to>
                                            <p:strVal val="visible"/>
                                          </p:to>
                                        </p:set>
                                        <p:anim calcmode="lin" valueType="num">
                                          <p:cBhvr additive="base">
                                            <p:cTn id="30" dur="500" fill="hold"/>
                                            <p:tgtEl>
                                              <p:spTgt spid="44"/>
                                            </p:tgtEl>
                                            <p:attrNameLst>
                                              <p:attrName>ppt_x</p:attrName>
                                            </p:attrNameLst>
                                          </p:cBhvr>
                                          <p:tavLst>
                                            <p:tav tm="0">
                                              <p:val>
                                                <p:strVal val="0-#ppt_w/2"/>
                                              </p:val>
                                            </p:tav>
                                            <p:tav tm="100000">
                                              <p:val>
                                                <p:strVal val="#ppt_x"/>
                                              </p:val>
                                            </p:tav>
                                          </p:tavLst>
                                        </p:anim>
                                        <p:anim calcmode="lin" valueType="num">
                                          <p:cBhvr additive="base">
                                            <p:cTn id="31" dur="500" fill="hold"/>
                                            <p:tgtEl>
                                              <p:spTgt spid="44"/>
                                            </p:tgtEl>
                                            <p:attrNameLst>
                                              <p:attrName>ppt_y</p:attrName>
                                            </p:attrNameLst>
                                          </p:cBhvr>
                                          <p:tavLst>
                                            <p:tav tm="0">
                                              <p:val>
                                                <p:strVal val="#ppt_y"/>
                                              </p:val>
                                            </p:tav>
                                            <p:tav tm="100000">
                                              <p:val>
                                                <p:strVal val="#ppt_y"/>
                                              </p:val>
                                            </p:tav>
                                          </p:tavLst>
                                        </p:anim>
                                      </p:childTnLst>
                                    </p:cTn>
                                  </p:par>
                                  <p:par>
                                    <p:cTn id="32" presetID="2" presetClass="entr" presetSubtype="8" fill="hold" grpId="0" nodeType="withEffect">
                                      <p:stCondLst>
                                        <p:cond delay="0"/>
                                      </p:stCondLst>
                                      <p:childTnLst>
                                        <p:set>
                                          <p:cBhvr>
                                            <p:cTn id="33" dur="1" fill="hold">
                                              <p:stCondLst>
                                                <p:cond delay="0"/>
                                              </p:stCondLst>
                                            </p:cTn>
                                            <p:tgtEl>
                                              <p:spTgt spid="47"/>
                                            </p:tgtEl>
                                            <p:attrNameLst>
                                              <p:attrName>style.visibility</p:attrName>
                                            </p:attrNameLst>
                                          </p:cBhvr>
                                          <p:to>
                                            <p:strVal val="visible"/>
                                          </p:to>
                                        </p:set>
                                        <p:anim calcmode="lin" valueType="num">
                                          <p:cBhvr additive="base">
                                            <p:cTn id="34" dur="500" fill="hold"/>
                                            <p:tgtEl>
                                              <p:spTgt spid="47"/>
                                            </p:tgtEl>
                                            <p:attrNameLst>
                                              <p:attrName>ppt_x</p:attrName>
                                            </p:attrNameLst>
                                          </p:cBhvr>
                                          <p:tavLst>
                                            <p:tav tm="0">
                                              <p:val>
                                                <p:strVal val="0-#ppt_w/2"/>
                                              </p:val>
                                            </p:tav>
                                            <p:tav tm="100000">
                                              <p:val>
                                                <p:strVal val="#ppt_x"/>
                                              </p:val>
                                            </p:tav>
                                          </p:tavLst>
                                        </p:anim>
                                        <p:anim calcmode="lin" valueType="num">
                                          <p:cBhvr additive="base">
                                            <p:cTn id="35" dur="500" fill="hold"/>
                                            <p:tgtEl>
                                              <p:spTgt spid="47"/>
                                            </p:tgtEl>
                                            <p:attrNameLst>
                                              <p:attrName>ppt_y</p:attrName>
                                            </p:attrNameLst>
                                          </p:cBhvr>
                                          <p:tavLst>
                                            <p:tav tm="0">
                                              <p:val>
                                                <p:strVal val="#ppt_y"/>
                                              </p:val>
                                            </p:tav>
                                            <p:tav tm="100000">
                                              <p:val>
                                                <p:strVal val="#ppt_y"/>
                                              </p:val>
                                            </p:tav>
                                          </p:tavLst>
                                        </p:anim>
                                      </p:childTnLst>
                                    </p:cTn>
                                  </p:par>
                                </p:childTnLst>
                              </p:cTn>
                            </p:par>
                            <p:par>
                              <p:cTn id="36" fill="hold">
                                <p:stCondLst>
                                  <p:cond delay="2500"/>
                                </p:stCondLst>
                                <p:childTnLst>
                                  <p:par>
                                    <p:cTn id="37" presetID="22" presetClass="entr" presetSubtype="4" fill="hold" nodeType="afterEffect">
                                      <p:stCondLst>
                                        <p:cond delay="0"/>
                                      </p:stCondLst>
                                      <p:childTnLst>
                                        <p:set>
                                          <p:cBhvr>
                                            <p:cTn id="38" dur="1" fill="hold">
                                              <p:stCondLst>
                                                <p:cond delay="0"/>
                                              </p:stCondLst>
                                            </p:cTn>
                                            <p:tgtEl>
                                              <p:spTgt spid="33"/>
                                            </p:tgtEl>
                                            <p:attrNameLst>
                                              <p:attrName>style.visibility</p:attrName>
                                            </p:attrNameLst>
                                          </p:cBhvr>
                                          <p:to>
                                            <p:strVal val="visible"/>
                                          </p:to>
                                        </p:set>
                                        <p:animEffect transition="in" filter="wipe(down)">
                                          <p:cBhvr>
                                            <p:cTn id="39" dur="500"/>
                                            <p:tgtEl>
                                              <p:spTgt spid="33"/>
                                            </p:tgtEl>
                                          </p:cBhvr>
                                        </p:animEffect>
                                      </p:childTnLst>
                                    </p:cTn>
                                  </p:par>
                                </p:childTnLst>
                              </p:cTn>
                            </p:par>
                            <p:par>
                              <p:cTn id="40" fill="hold">
                                <p:stCondLst>
                                  <p:cond delay="3000"/>
                                </p:stCondLst>
                                <p:childTnLst>
                                  <p:par>
                                    <p:cTn id="41" presetID="2" presetClass="entr" presetSubtype="2" fill="hold" nodeType="afterEffect">
                                      <p:stCondLst>
                                        <p:cond delay="0"/>
                                      </p:stCondLst>
                                      <p:childTnLst>
                                        <p:set>
                                          <p:cBhvr>
                                            <p:cTn id="42" dur="1" fill="hold">
                                              <p:stCondLst>
                                                <p:cond delay="0"/>
                                              </p:stCondLst>
                                            </p:cTn>
                                            <p:tgtEl>
                                              <p:spTgt spid="36"/>
                                            </p:tgtEl>
                                            <p:attrNameLst>
                                              <p:attrName>style.visibility</p:attrName>
                                            </p:attrNameLst>
                                          </p:cBhvr>
                                          <p:to>
                                            <p:strVal val="visible"/>
                                          </p:to>
                                        </p:set>
                                        <p:anim calcmode="lin" valueType="num">
                                          <p:cBhvr additive="base">
                                            <p:cTn id="43" dur="500" fill="hold"/>
                                            <p:tgtEl>
                                              <p:spTgt spid="36"/>
                                            </p:tgtEl>
                                            <p:attrNameLst>
                                              <p:attrName>ppt_x</p:attrName>
                                            </p:attrNameLst>
                                          </p:cBhvr>
                                          <p:tavLst>
                                            <p:tav tm="0">
                                              <p:val>
                                                <p:strVal val="1+#ppt_w/2"/>
                                              </p:val>
                                            </p:tav>
                                            <p:tav tm="100000">
                                              <p:val>
                                                <p:strVal val="#ppt_x"/>
                                              </p:val>
                                            </p:tav>
                                          </p:tavLst>
                                        </p:anim>
                                        <p:anim calcmode="lin" valueType="num">
                                          <p:cBhvr additive="base">
                                            <p:cTn id="44" dur="500" fill="hold"/>
                                            <p:tgtEl>
                                              <p:spTgt spid="36"/>
                                            </p:tgtEl>
                                            <p:attrNameLst>
                                              <p:attrName>ppt_y</p:attrName>
                                            </p:attrNameLst>
                                          </p:cBhvr>
                                          <p:tavLst>
                                            <p:tav tm="0">
                                              <p:val>
                                                <p:strVal val="#ppt_y"/>
                                              </p:val>
                                            </p:tav>
                                            <p:tav tm="100000">
                                              <p:val>
                                                <p:strVal val="#ppt_y"/>
                                              </p:val>
                                            </p:tav>
                                          </p:tavLst>
                                        </p:anim>
                                      </p:childTnLst>
                                    </p:cTn>
                                  </p:par>
                                  <p:par>
                                    <p:cTn id="45" presetID="2" presetClass="entr" presetSubtype="2" fill="hold" grpId="0" nodeType="withEffect">
                                      <p:stCondLst>
                                        <p:cond delay="0"/>
                                      </p:stCondLst>
                                      <p:childTnLst>
                                        <p:set>
                                          <p:cBhvr>
                                            <p:cTn id="46" dur="1" fill="hold">
                                              <p:stCondLst>
                                                <p:cond delay="0"/>
                                              </p:stCondLst>
                                            </p:cTn>
                                            <p:tgtEl>
                                              <p:spTgt spid="39"/>
                                            </p:tgtEl>
                                            <p:attrNameLst>
                                              <p:attrName>style.visibility</p:attrName>
                                            </p:attrNameLst>
                                          </p:cBhvr>
                                          <p:to>
                                            <p:strVal val="visible"/>
                                          </p:to>
                                        </p:set>
                                        <p:anim calcmode="lin" valueType="num">
                                          <p:cBhvr additive="base">
                                            <p:cTn id="47" dur="500" fill="hold"/>
                                            <p:tgtEl>
                                              <p:spTgt spid="39"/>
                                            </p:tgtEl>
                                            <p:attrNameLst>
                                              <p:attrName>ppt_x</p:attrName>
                                            </p:attrNameLst>
                                          </p:cBhvr>
                                          <p:tavLst>
                                            <p:tav tm="0">
                                              <p:val>
                                                <p:strVal val="1+#ppt_w/2"/>
                                              </p:val>
                                            </p:tav>
                                            <p:tav tm="100000">
                                              <p:val>
                                                <p:strVal val="#ppt_x"/>
                                              </p:val>
                                            </p:tav>
                                          </p:tavLst>
                                        </p:anim>
                                        <p:anim calcmode="lin" valueType="num">
                                          <p:cBhvr additive="base">
                                            <p:cTn id="48" dur="500" fill="hold"/>
                                            <p:tgtEl>
                                              <p:spTgt spid="39"/>
                                            </p:tgtEl>
                                            <p:attrNameLst>
                                              <p:attrName>ppt_y</p:attrName>
                                            </p:attrNameLst>
                                          </p:cBhvr>
                                          <p:tavLst>
                                            <p:tav tm="0">
                                              <p:val>
                                                <p:strVal val="#ppt_y"/>
                                              </p:val>
                                            </p:tav>
                                            <p:tav tm="100000">
                                              <p:val>
                                                <p:strVal val="#ppt_y"/>
                                              </p:val>
                                            </p:tav>
                                          </p:tavLst>
                                        </p:anim>
                                      </p:childTnLst>
                                    </p:cTn>
                                  </p:par>
                                </p:childTnLst>
                              </p:cTn>
                            </p:par>
                            <p:par>
                              <p:cTn id="49" fill="hold">
                                <p:stCondLst>
                                  <p:cond delay="3500"/>
                                </p:stCondLst>
                                <p:childTnLst>
                                  <p:par>
                                    <p:cTn id="50" presetID="22" presetClass="entr" presetSubtype="1" fill="hold" nodeType="afterEffect">
                                      <p:stCondLst>
                                        <p:cond delay="0"/>
                                      </p:stCondLst>
                                      <p:childTnLst>
                                        <p:set>
                                          <p:cBhvr>
                                            <p:cTn id="51" dur="1" fill="hold">
                                              <p:stCondLst>
                                                <p:cond delay="0"/>
                                              </p:stCondLst>
                                            </p:cTn>
                                            <p:tgtEl>
                                              <p:spTgt spid="48"/>
                                            </p:tgtEl>
                                            <p:attrNameLst>
                                              <p:attrName>style.visibility</p:attrName>
                                            </p:attrNameLst>
                                          </p:cBhvr>
                                          <p:to>
                                            <p:strVal val="visible"/>
                                          </p:to>
                                        </p:set>
                                        <p:animEffect transition="in" filter="wipe(up)">
                                          <p:cBhvr>
                                            <p:cTn id="52" dur="500"/>
                                            <p:tgtEl>
                                              <p:spTgt spid="48"/>
                                            </p:tgtEl>
                                          </p:cBhvr>
                                        </p:animEffect>
                                      </p:childTnLst>
                                    </p:cTn>
                                  </p:par>
                                </p:childTnLst>
                              </p:cTn>
                            </p:par>
                            <p:par>
                              <p:cTn id="53" fill="hold">
                                <p:stCondLst>
                                  <p:cond delay="4000"/>
                                </p:stCondLst>
                                <p:childTnLst>
                                  <p:par>
                                    <p:cTn id="54" presetID="2" presetClass="entr" presetSubtype="2" fill="hold" nodeType="afterEffect">
                                      <p:stCondLst>
                                        <p:cond delay="0"/>
                                      </p:stCondLst>
                                      <p:childTnLst>
                                        <p:set>
                                          <p:cBhvr>
                                            <p:cTn id="55" dur="1" fill="hold">
                                              <p:stCondLst>
                                                <p:cond delay="0"/>
                                              </p:stCondLst>
                                            </p:cTn>
                                            <p:tgtEl>
                                              <p:spTgt spid="54"/>
                                            </p:tgtEl>
                                            <p:attrNameLst>
                                              <p:attrName>style.visibility</p:attrName>
                                            </p:attrNameLst>
                                          </p:cBhvr>
                                          <p:to>
                                            <p:strVal val="visible"/>
                                          </p:to>
                                        </p:set>
                                        <p:anim calcmode="lin" valueType="num">
                                          <p:cBhvr additive="base">
                                            <p:cTn id="56" dur="500" fill="hold"/>
                                            <p:tgtEl>
                                              <p:spTgt spid="54"/>
                                            </p:tgtEl>
                                            <p:attrNameLst>
                                              <p:attrName>ppt_x</p:attrName>
                                            </p:attrNameLst>
                                          </p:cBhvr>
                                          <p:tavLst>
                                            <p:tav tm="0">
                                              <p:val>
                                                <p:strVal val="1+#ppt_w/2"/>
                                              </p:val>
                                            </p:tav>
                                            <p:tav tm="100000">
                                              <p:val>
                                                <p:strVal val="#ppt_x"/>
                                              </p:val>
                                            </p:tav>
                                          </p:tavLst>
                                        </p:anim>
                                        <p:anim calcmode="lin" valueType="num">
                                          <p:cBhvr additive="base">
                                            <p:cTn id="57" dur="500" fill="hold"/>
                                            <p:tgtEl>
                                              <p:spTgt spid="54"/>
                                            </p:tgtEl>
                                            <p:attrNameLst>
                                              <p:attrName>ppt_y</p:attrName>
                                            </p:attrNameLst>
                                          </p:cBhvr>
                                          <p:tavLst>
                                            <p:tav tm="0">
                                              <p:val>
                                                <p:strVal val="#ppt_y"/>
                                              </p:val>
                                            </p:tav>
                                            <p:tav tm="100000">
                                              <p:val>
                                                <p:strVal val="#ppt_y"/>
                                              </p:val>
                                            </p:tav>
                                          </p:tavLst>
                                        </p:anim>
                                      </p:childTnLst>
                                    </p:cTn>
                                  </p:par>
                                  <p:par>
                                    <p:cTn id="58" presetID="2" presetClass="entr" presetSubtype="2" fill="hold" grpId="0" nodeType="withEffect">
                                      <p:stCondLst>
                                        <p:cond delay="0"/>
                                      </p:stCondLst>
                                      <p:childTnLst>
                                        <p:set>
                                          <p:cBhvr>
                                            <p:cTn id="59" dur="1" fill="hold">
                                              <p:stCondLst>
                                                <p:cond delay="0"/>
                                              </p:stCondLst>
                                            </p:cTn>
                                            <p:tgtEl>
                                              <p:spTgt spid="57"/>
                                            </p:tgtEl>
                                            <p:attrNameLst>
                                              <p:attrName>style.visibility</p:attrName>
                                            </p:attrNameLst>
                                          </p:cBhvr>
                                          <p:to>
                                            <p:strVal val="visible"/>
                                          </p:to>
                                        </p:set>
                                        <p:anim calcmode="lin" valueType="num">
                                          <p:cBhvr additive="base">
                                            <p:cTn id="60" dur="500" fill="hold"/>
                                            <p:tgtEl>
                                              <p:spTgt spid="57"/>
                                            </p:tgtEl>
                                            <p:attrNameLst>
                                              <p:attrName>ppt_x</p:attrName>
                                            </p:attrNameLst>
                                          </p:cBhvr>
                                          <p:tavLst>
                                            <p:tav tm="0">
                                              <p:val>
                                                <p:strVal val="1+#ppt_w/2"/>
                                              </p:val>
                                            </p:tav>
                                            <p:tav tm="100000">
                                              <p:val>
                                                <p:strVal val="#ppt_x"/>
                                              </p:val>
                                            </p:tav>
                                          </p:tavLst>
                                        </p:anim>
                                        <p:anim calcmode="lin" valueType="num">
                                          <p:cBhvr additive="base">
                                            <p:cTn id="61" dur="500" fill="hold"/>
                                            <p:tgtEl>
                                              <p:spTgt spid="57"/>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 grpId="0" animBg="1"/>
          <p:bldP spid="47" grpId="0" animBg="1"/>
          <p:bldP spid="57" grpId="0" animBg="1"/>
        </p:bldLst>
      </p:timing>
    </mc:Fallback>
  </mc:AlternateContent>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3437792" y="2992396"/>
            <a:ext cx="2268416" cy="2494004"/>
            <a:chOff x="2823587" y="1134939"/>
            <a:chExt cx="3024554" cy="3325338"/>
          </a:xfrm>
        </p:grpSpPr>
        <p:sp>
          <p:nvSpPr>
            <p:cNvPr id="3" name="Freeform 5"/>
            <p:cNvSpPr>
              <a:spLocks/>
            </p:cNvSpPr>
            <p:nvPr/>
          </p:nvSpPr>
          <p:spPr bwMode="auto">
            <a:xfrm>
              <a:off x="3131208" y="2337317"/>
              <a:ext cx="2494383" cy="1445436"/>
            </a:xfrm>
            <a:custGeom>
              <a:avLst/>
              <a:gdLst>
                <a:gd name="T0" fmla="*/ 0 w 3284"/>
                <a:gd name="T1" fmla="*/ 379 h 1903"/>
                <a:gd name="T2" fmla="*/ 3284 w 3284"/>
                <a:gd name="T3" fmla="*/ 0 h 1903"/>
                <a:gd name="T4" fmla="*/ 2337 w 3284"/>
                <a:gd name="T5" fmla="*/ 1903 h 1903"/>
                <a:gd name="T6" fmla="*/ 0 w 3284"/>
                <a:gd name="T7" fmla="*/ 379 h 1903"/>
              </a:gdLst>
              <a:ahLst/>
              <a:cxnLst>
                <a:cxn ang="0">
                  <a:pos x="T0" y="T1"/>
                </a:cxn>
                <a:cxn ang="0">
                  <a:pos x="T2" y="T3"/>
                </a:cxn>
                <a:cxn ang="0">
                  <a:pos x="T4" y="T5"/>
                </a:cxn>
                <a:cxn ang="0">
                  <a:pos x="T6" y="T7"/>
                </a:cxn>
              </a:cxnLst>
              <a:rect l="0" t="0" r="r" b="b"/>
              <a:pathLst>
                <a:path w="3284" h="1903">
                  <a:moveTo>
                    <a:pt x="0" y="379"/>
                  </a:moveTo>
                  <a:lnTo>
                    <a:pt x="3284" y="0"/>
                  </a:lnTo>
                  <a:lnTo>
                    <a:pt x="2337" y="1903"/>
                  </a:lnTo>
                  <a:lnTo>
                    <a:pt x="0" y="379"/>
                  </a:lnTo>
                  <a:close/>
                </a:path>
              </a:pathLst>
            </a:custGeom>
            <a:solidFill>
              <a:schemeClr val="accent1">
                <a:lumMod val="50000"/>
              </a:schemeClr>
            </a:solidFill>
            <a:ln>
              <a:noFill/>
            </a:ln>
          </p:spPr>
          <p:txBody>
            <a:bodyPr vert="horz" wrap="square" lIns="68580" tIns="34290" rIns="68580" bIns="34290" numCol="1" anchor="t" anchorCtr="0" compatLnSpc="1">
              <a:prstTxWarp prst="textNoShape">
                <a:avLst/>
              </a:prstTxWarp>
            </a:bodyPr>
            <a:lstStyle/>
            <a:p>
              <a:endParaRPr lang="en-US" sz="1350">
                <a:solidFill>
                  <a:schemeClr val="tx2"/>
                </a:solidFill>
              </a:endParaRPr>
            </a:p>
          </p:txBody>
        </p:sp>
        <p:sp>
          <p:nvSpPr>
            <p:cNvPr id="4" name="Freeform 6"/>
            <p:cNvSpPr>
              <a:spLocks/>
            </p:cNvSpPr>
            <p:nvPr/>
          </p:nvSpPr>
          <p:spPr bwMode="auto">
            <a:xfrm>
              <a:off x="3485161" y="2038811"/>
              <a:ext cx="1840405" cy="877288"/>
            </a:xfrm>
            <a:custGeom>
              <a:avLst/>
              <a:gdLst>
                <a:gd name="T0" fmla="*/ 0 w 2423"/>
                <a:gd name="T1" fmla="*/ 225 h 1155"/>
                <a:gd name="T2" fmla="*/ 2423 w 2423"/>
                <a:gd name="T3" fmla="*/ 0 h 1155"/>
                <a:gd name="T4" fmla="*/ 1673 w 2423"/>
                <a:gd name="T5" fmla="*/ 1155 h 1155"/>
                <a:gd name="T6" fmla="*/ 0 w 2423"/>
                <a:gd name="T7" fmla="*/ 225 h 1155"/>
              </a:gdLst>
              <a:ahLst/>
              <a:cxnLst>
                <a:cxn ang="0">
                  <a:pos x="T0" y="T1"/>
                </a:cxn>
                <a:cxn ang="0">
                  <a:pos x="T2" y="T3"/>
                </a:cxn>
                <a:cxn ang="0">
                  <a:pos x="T4" y="T5"/>
                </a:cxn>
                <a:cxn ang="0">
                  <a:pos x="T6" y="T7"/>
                </a:cxn>
              </a:cxnLst>
              <a:rect l="0" t="0" r="r" b="b"/>
              <a:pathLst>
                <a:path w="2423" h="1155">
                  <a:moveTo>
                    <a:pt x="0" y="225"/>
                  </a:moveTo>
                  <a:lnTo>
                    <a:pt x="2423" y="0"/>
                  </a:lnTo>
                  <a:lnTo>
                    <a:pt x="1673" y="1155"/>
                  </a:lnTo>
                  <a:lnTo>
                    <a:pt x="0" y="225"/>
                  </a:lnTo>
                  <a:close/>
                </a:path>
              </a:pathLst>
            </a:custGeom>
            <a:solidFill>
              <a:schemeClr val="accent2">
                <a:lumMod val="50000"/>
              </a:schemeClr>
            </a:solidFill>
            <a:ln>
              <a:noFill/>
            </a:ln>
          </p:spPr>
          <p:txBody>
            <a:bodyPr vert="horz" wrap="square" lIns="68580" tIns="34290" rIns="68580" bIns="34290" numCol="1" anchor="t" anchorCtr="0" compatLnSpc="1">
              <a:prstTxWarp prst="textNoShape">
                <a:avLst/>
              </a:prstTxWarp>
            </a:bodyPr>
            <a:lstStyle/>
            <a:p>
              <a:endParaRPr lang="en-US" sz="1350">
                <a:solidFill>
                  <a:schemeClr val="tx2"/>
                </a:solidFill>
              </a:endParaRPr>
            </a:p>
          </p:txBody>
        </p:sp>
        <p:sp>
          <p:nvSpPr>
            <p:cNvPr id="5" name="Freeform 7"/>
            <p:cNvSpPr>
              <a:spLocks/>
            </p:cNvSpPr>
            <p:nvPr/>
          </p:nvSpPr>
          <p:spPr bwMode="auto">
            <a:xfrm>
              <a:off x="3882409" y="1720557"/>
              <a:ext cx="1117308" cy="460291"/>
            </a:xfrm>
            <a:custGeom>
              <a:avLst/>
              <a:gdLst>
                <a:gd name="T0" fmla="*/ 0 w 1471"/>
                <a:gd name="T1" fmla="*/ 29 h 606"/>
                <a:gd name="T2" fmla="*/ 1471 w 1471"/>
                <a:gd name="T3" fmla="*/ 0 h 606"/>
                <a:gd name="T4" fmla="*/ 1019 w 1471"/>
                <a:gd name="T5" fmla="*/ 606 h 606"/>
                <a:gd name="T6" fmla="*/ 37 w 1471"/>
                <a:gd name="T7" fmla="*/ 147 h 606"/>
                <a:gd name="T8" fmla="*/ 0 w 1471"/>
                <a:gd name="T9" fmla="*/ 29 h 606"/>
              </a:gdLst>
              <a:ahLst/>
              <a:cxnLst>
                <a:cxn ang="0">
                  <a:pos x="T0" y="T1"/>
                </a:cxn>
                <a:cxn ang="0">
                  <a:pos x="T2" y="T3"/>
                </a:cxn>
                <a:cxn ang="0">
                  <a:pos x="T4" y="T5"/>
                </a:cxn>
                <a:cxn ang="0">
                  <a:pos x="T6" y="T7"/>
                </a:cxn>
                <a:cxn ang="0">
                  <a:pos x="T8" y="T9"/>
                </a:cxn>
              </a:cxnLst>
              <a:rect l="0" t="0" r="r" b="b"/>
              <a:pathLst>
                <a:path w="1471" h="606">
                  <a:moveTo>
                    <a:pt x="0" y="29"/>
                  </a:moveTo>
                  <a:lnTo>
                    <a:pt x="1471" y="0"/>
                  </a:lnTo>
                  <a:lnTo>
                    <a:pt x="1019" y="606"/>
                  </a:lnTo>
                  <a:lnTo>
                    <a:pt x="37" y="147"/>
                  </a:lnTo>
                  <a:lnTo>
                    <a:pt x="0" y="29"/>
                  </a:lnTo>
                  <a:close/>
                </a:path>
              </a:pathLst>
            </a:custGeom>
            <a:solidFill>
              <a:schemeClr val="accent3">
                <a:lumMod val="50000"/>
              </a:schemeClr>
            </a:solidFill>
            <a:ln>
              <a:noFill/>
            </a:ln>
          </p:spPr>
          <p:txBody>
            <a:bodyPr vert="horz" wrap="square" lIns="68580" tIns="34290" rIns="68580" bIns="34290" numCol="1" anchor="t" anchorCtr="0" compatLnSpc="1">
              <a:prstTxWarp prst="textNoShape">
                <a:avLst/>
              </a:prstTxWarp>
            </a:bodyPr>
            <a:lstStyle/>
            <a:p>
              <a:endParaRPr lang="en-US" sz="1350">
                <a:solidFill>
                  <a:schemeClr val="tx2"/>
                </a:solidFill>
              </a:endParaRPr>
            </a:p>
          </p:txBody>
        </p:sp>
        <p:sp>
          <p:nvSpPr>
            <p:cNvPr id="6" name="Freeform 8"/>
            <p:cNvSpPr>
              <a:spLocks/>
            </p:cNvSpPr>
            <p:nvPr/>
          </p:nvSpPr>
          <p:spPr bwMode="auto">
            <a:xfrm>
              <a:off x="4410301" y="1134939"/>
              <a:ext cx="514220" cy="799813"/>
            </a:xfrm>
            <a:custGeom>
              <a:avLst/>
              <a:gdLst>
                <a:gd name="T0" fmla="*/ 152 w 677"/>
                <a:gd name="T1" fmla="*/ 845 h 1053"/>
                <a:gd name="T2" fmla="*/ 0 w 677"/>
                <a:gd name="T3" fmla="*/ 0 h 1053"/>
                <a:gd name="T4" fmla="*/ 677 w 677"/>
                <a:gd name="T5" fmla="*/ 655 h 1053"/>
                <a:gd name="T6" fmla="*/ 194 w 677"/>
                <a:gd name="T7" fmla="*/ 1053 h 1053"/>
                <a:gd name="T8" fmla="*/ 152 w 677"/>
                <a:gd name="T9" fmla="*/ 845 h 1053"/>
              </a:gdLst>
              <a:ahLst/>
              <a:cxnLst>
                <a:cxn ang="0">
                  <a:pos x="T0" y="T1"/>
                </a:cxn>
                <a:cxn ang="0">
                  <a:pos x="T2" y="T3"/>
                </a:cxn>
                <a:cxn ang="0">
                  <a:pos x="T4" y="T5"/>
                </a:cxn>
                <a:cxn ang="0">
                  <a:pos x="T6" y="T7"/>
                </a:cxn>
                <a:cxn ang="0">
                  <a:pos x="T8" y="T9"/>
                </a:cxn>
              </a:cxnLst>
              <a:rect l="0" t="0" r="r" b="b"/>
              <a:pathLst>
                <a:path w="677" h="1053">
                  <a:moveTo>
                    <a:pt x="152" y="845"/>
                  </a:moveTo>
                  <a:lnTo>
                    <a:pt x="0" y="0"/>
                  </a:lnTo>
                  <a:lnTo>
                    <a:pt x="677" y="655"/>
                  </a:lnTo>
                  <a:lnTo>
                    <a:pt x="194" y="1053"/>
                  </a:lnTo>
                  <a:lnTo>
                    <a:pt x="152" y="845"/>
                  </a:lnTo>
                  <a:close/>
                </a:path>
              </a:pathLst>
            </a:custGeom>
            <a:solidFill>
              <a:schemeClr val="accent4">
                <a:lumMod val="75000"/>
              </a:schemeClr>
            </a:solidFill>
            <a:ln>
              <a:noFill/>
            </a:ln>
          </p:spPr>
          <p:txBody>
            <a:bodyPr vert="horz" wrap="square" lIns="68580" tIns="34290" rIns="68580" bIns="34290" numCol="1" anchor="t" anchorCtr="0" compatLnSpc="1">
              <a:prstTxWarp prst="textNoShape">
                <a:avLst/>
              </a:prstTxWarp>
            </a:bodyPr>
            <a:lstStyle/>
            <a:p>
              <a:endParaRPr lang="en-US" sz="1350">
                <a:solidFill>
                  <a:schemeClr val="tx2"/>
                </a:solidFill>
              </a:endParaRPr>
            </a:p>
          </p:txBody>
        </p:sp>
        <p:sp>
          <p:nvSpPr>
            <p:cNvPr id="7" name="Freeform 9"/>
            <p:cNvSpPr>
              <a:spLocks/>
            </p:cNvSpPr>
            <p:nvPr/>
          </p:nvSpPr>
          <p:spPr bwMode="auto">
            <a:xfrm>
              <a:off x="3961402" y="1134939"/>
              <a:ext cx="596252" cy="799813"/>
            </a:xfrm>
            <a:custGeom>
              <a:avLst/>
              <a:gdLst>
                <a:gd name="T0" fmla="*/ 785 w 785"/>
                <a:gd name="T1" fmla="*/ 1053 h 1053"/>
                <a:gd name="T2" fmla="*/ 591 w 785"/>
                <a:gd name="T3" fmla="*/ 0 h 1053"/>
                <a:gd name="T4" fmla="*/ 0 w 785"/>
                <a:gd name="T5" fmla="*/ 679 h 1053"/>
                <a:gd name="T6" fmla="*/ 785 w 785"/>
                <a:gd name="T7" fmla="*/ 1053 h 1053"/>
              </a:gdLst>
              <a:ahLst/>
              <a:cxnLst>
                <a:cxn ang="0">
                  <a:pos x="T0" y="T1"/>
                </a:cxn>
                <a:cxn ang="0">
                  <a:pos x="T2" y="T3"/>
                </a:cxn>
                <a:cxn ang="0">
                  <a:pos x="T4" y="T5"/>
                </a:cxn>
                <a:cxn ang="0">
                  <a:pos x="T6" y="T7"/>
                </a:cxn>
              </a:cxnLst>
              <a:rect l="0" t="0" r="r" b="b"/>
              <a:pathLst>
                <a:path w="785" h="1053">
                  <a:moveTo>
                    <a:pt x="785" y="1053"/>
                  </a:moveTo>
                  <a:lnTo>
                    <a:pt x="591" y="0"/>
                  </a:lnTo>
                  <a:lnTo>
                    <a:pt x="0" y="679"/>
                  </a:lnTo>
                  <a:lnTo>
                    <a:pt x="785" y="1053"/>
                  </a:lnTo>
                  <a:close/>
                </a:path>
              </a:pathLst>
            </a:custGeom>
            <a:solidFill>
              <a:schemeClr val="accent4"/>
            </a:solidFill>
            <a:ln>
              <a:noFill/>
            </a:ln>
          </p:spPr>
          <p:txBody>
            <a:bodyPr vert="horz" wrap="square" lIns="68580" tIns="34290" rIns="68580" bIns="34290" numCol="1" anchor="t" anchorCtr="0" compatLnSpc="1">
              <a:prstTxWarp prst="textNoShape">
                <a:avLst/>
              </a:prstTxWarp>
            </a:bodyPr>
            <a:lstStyle/>
            <a:p>
              <a:endParaRPr lang="en-US" sz="1350">
                <a:solidFill>
                  <a:schemeClr val="tx2"/>
                </a:solidFill>
              </a:endParaRPr>
            </a:p>
          </p:txBody>
        </p:sp>
        <p:sp>
          <p:nvSpPr>
            <p:cNvPr id="8" name="Freeform 10"/>
            <p:cNvSpPr>
              <a:spLocks/>
            </p:cNvSpPr>
            <p:nvPr/>
          </p:nvSpPr>
          <p:spPr bwMode="auto">
            <a:xfrm>
              <a:off x="3564155" y="1742584"/>
              <a:ext cx="1131739" cy="948686"/>
            </a:xfrm>
            <a:custGeom>
              <a:avLst/>
              <a:gdLst>
                <a:gd name="T0" fmla="*/ 628 w 630"/>
                <a:gd name="T1" fmla="*/ 528 h 528"/>
                <a:gd name="T2" fmla="*/ 630 w 630"/>
                <a:gd name="T3" fmla="*/ 525 h 528"/>
                <a:gd name="T4" fmla="*/ 568 w 630"/>
                <a:gd name="T5" fmla="*/ 187 h 528"/>
                <a:gd name="T6" fmla="*/ 177 w 630"/>
                <a:gd name="T7" fmla="*/ 0 h 528"/>
                <a:gd name="T8" fmla="*/ 0 w 630"/>
                <a:gd name="T9" fmla="*/ 209 h 528"/>
                <a:gd name="T10" fmla="*/ 628 w 630"/>
                <a:gd name="T11" fmla="*/ 528 h 528"/>
              </a:gdLst>
              <a:ahLst/>
              <a:cxnLst>
                <a:cxn ang="0">
                  <a:pos x="T0" y="T1"/>
                </a:cxn>
                <a:cxn ang="0">
                  <a:pos x="T2" y="T3"/>
                </a:cxn>
                <a:cxn ang="0">
                  <a:pos x="T4" y="T5"/>
                </a:cxn>
                <a:cxn ang="0">
                  <a:pos x="T6" y="T7"/>
                </a:cxn>
                <a:cxn ang="0">
                  <a:pos x="T8" y="T9"/>
                </a:cxn>
                <a:cxn ang="0">
                  <a:pos x="T10" y="T11"/>
                </a:cxn>
              </a:cxnLst>
              <a:rect l="0" t="0" r="r" b="b"/>
              <a:pathLst>
                <a:path w="630" h="528">
                  <a:moveTo>
                    <a:pt x="628" y="528"/>
                  </a:moveTo>
                  <a:cubicBezTo>
                    <a:pt x="630" y="525"/>
                    <a:pt x="630" y="525"/>
                    <a:pt x="630" y="525"/>
                  </a:cubicBezTo>
                  <a:cubicBezTo>
                    <a:pt x="568" y="187"/>
                    <a:pt x="568" y="187"/>
                    <a:pt x="568" y="187"/>
                  </a:cubicBezTo>
                  <a:cubicBezTo>
                    <a:pt x="177" y="0"/>
                    <a:pt x="177" y="0"/>
                    <a:pt x="177" y="0"/>
                  </a:cubicBezTo>
                  <a:cubicBezTo>
                    <a:pt x="0" y="209"/>
                    <a:pt x="0" y="209"/>
                    <a:pt x="0" y="209"/>
                  </a:cubicBezTo>
                  <a:cubicBezTo>
                    <a:pt x="20" y="217"/>
                    <a:pt x="628" y="528"/>
                    <a:pt x="628" y="528"/>
                  </a:cubicBezTo>
                  <a:close/>
                </a:path>
              </a:pathLst>
            </a:custGeom>
            <a:solidFill>
              <a:schemeClr val="accent3"/>
            </a:solidFill>
            <a:ln>
              <a:noFill/>
            </a:ln>
          </p:spPr>
          <p:txBody>
            <a:bodyPr vert="horz" wrap="square" lIns="68580" tIns="34290" rIns="68580" bIns="34290" numCol="1" anchor="t" anchorCtr="0" compatLnSpc="1">
              <a:prstTxWarp prst="textNoShape">
                <a:avLst/>
              </a:prstTxWarp>
            </a:bodyPr>
            <a:lstStyle/>
            <a:p>
              <a:endParaRPr lang="en-US" sz="1350">
                <a:solidFill>
                  <a:schemeClr val="tx2"/>
                </a:solidFill>
              </a:endParaRPr>
            </a:p>
          </p:txBody>
        </p:sp>
        <p:sp>
          <p:nvSpPr>
            <p:cNvPr id="9" name="Freeform 11"/>
            <p:cNvSpPr>
              <a:spLocks/>
            </p:cNvSpPr>
            <p:nvPr/>
          </p:nvSpPr>
          <p:spPr bwMode="auto">
            <a:xfrm>
              <a:off x="3210201" y="2209711"/>
              <a:ext cx="1644440" cy="1323147"/>
            </a:xfrm>
            <a:custGeom>
              <a:avLst/>
              <a:gdLst>
                <a:gd name="T0" fmla="*/ 362 w 2165"/>
                <a:gd name="T1" fmla="*/ 0 h 1742"/>
                <a:gd name="T2" fmla="*/ 1987 w 2165"/>
                <a:gd name="T3" fmla="*/ 824 h 1742"/>
                <a:gd name="T4" fmla="*/ 2165 w 2165"/>
                <a:gd name="T5" fmla="*/ 1742 h 1742"/>
                <a:gd name="T6" fmla="*/ 0 w 2165"/>
                <a:gd name="T7" fmla="*/ 424 h 1742"/>
                <a:gd name="T8" fmla="*/ 362 w 2165"/>
                <a:gd name="T9" fmla="*/ 0 h 1742"/>
              </a:gdLst>
              <a:ahLst/>
              <a:cxnLst>
                <a:cxn ang="0">
                  <a:pos x="T0" y="T1"/>
                </a:cxn>
                <a:cxn ang="0">
                  <a:pos x="T2" y="T3"/>
                </a:cxn>
                <a:cxn ang="0">
                  <a:pos x="T4" y="T5"/>
                </a:cxn>
                <a:cxn ang="0">
                  <a:pos x="T6" y="T7"/>
                </a:cxn>
                <a:cxn ang="0">
                  <a:pos x="T8" y="T9"/>
                </a:cxn>
              </a:cxnLst>
              <a:rect l="0" t="0" r="r" b="b"/>
              <a:pathLst>
                <a:path w="2165" h="1742">
                  <a:moveTo>
                    <a:pt x="362" y="0"/>
                  </a:moveTo>
                  <a:lnTo>
                    <a:pt x="1987" y="824"/>
                  </a:lnTo>
                  <a:lnTo>
                    <a:pt x="2165" y="1742"/>
                  </a:lnTo>
                  <a:lnTo>
                    <a:pt x="0" y="424"/>
                  </a:lnTo>
                  <a:lnTo>
                    <a:pt x="362" y="0"/>
                  </a:lnTo>
                  <a:close/>
                </a:path>
              </a:pathLst>
            </a:custGeom>
            <a:solidFill>
              <a:schemeClr val="accent2"/>
            </a:solidFill>
            <a:ln>
              <a:noFill/>
            </a:ln>
          </p:spPr>
          <p:txBody>
            <a:bodyPr vert="horz" wrap="square" lIns="68580" tIns="34290" rIns="68580" bIns="34290" numCol="1" anchor="t" anchorCtr="0" compatLnSpc="1">
              <a:prstTxWarp prst="textNoShape">
                <a:avLst/>
              </a:prstTxWarp>
            </a:bodyPr>
            <a:lstStyle/>
            <a:p>
              <a:endParaRPr lang="en-US" sz="1350">
                <a:solidFill>
                  <a:schemeClr val="tx2"/>
                </a:solidFill>
              </a:endParaRPr>
            </a:p>
          </p:txBody>
        </p:sp>
        <p:sp>
          <p:nvSpPr>
            <p:cNvPr id="10" name="Freeform 12"/>
            <p:cNvSpPr>
              <a:spLocks/>
            </p:cNvSpPr>
            <p:nvPr/>
          </p:nvSpPr>
          <p:spPr bwMode="auto">
            <a:xfrm>
              <a:off x="4719440" y="2038811"/>
              <a:ext cx="835512" cy="1500883"/>
            </a:xfrm>
            <a:custGeom>
              <a:avLst/>
              <a:gdLst>
                <a:gd name="T0" fmla="*/ 0 w 1100"/>
                <a:gd name="T1" fmla="*/ 1049 h 1976"/>
                <a:gd name="T2" fmla="*/ 798 w 1100"/>
                <a:gd name="T3" fmla="*/ 0 h 1976"/>
                <a:gd name="T4" fmla="*/ 1100 w 1100"/>
                <a:gd name="T5" fmla="*/ 301 h 1976"/>
                <a:gd name="T6" fmla="*/ 163 w 1100"/>
                <a:gd name="T7" fmla="*/ 1976 h 1976"/>
                <a:gd name="T8" fmla="*/ 0 w 1100"/>
                <a:gd name="T9" fmla="*/ 1049 h 1976"/>
              </a:gdLst>
              <a:ahLst/>
              <a:cxnLst>
                <a:cxn ang="0">
                  <a:pos x="T0" y="T1"/>
                </a:cxn>
                <a:cxn ang="0">
                  <a:pos x="T2" y="T3"/>
                </a:cxn>
                <a:cxn ang="0">
                  <a:pos x="T4" y="T5"/>
                </a:cxn>
                <a:cxn ang="0">
                  <a:pos x="T6" y="T7"/>
                </a:cxn>
                <a:cxn ang="0">
                  <a:pos x="T8" y="T9"/>
                </a:cxn>
              </a:cxnLst>
              <a:rect l="0" t="0" r="r" b="b"/>
              <a:pathLst>
                <a:path w="1100" h="1976">
                  <a:moveTo>
                    <a:pt x="0" y="1049"/>
                  </a:moveTo>
                  <a:lnTo>
                    <a:pt x="798" y="0"/>
                  </a:lnTo>
                  <a:lnTo>
                    <a:pt x="1100" y="301"/>
                  </a:lnTo>
                  <a:lnTo>
                    <a:pt x="163" y="1976"/>
                  </a:lnTo>
                  <a:lnTo>
                    <a:pt x="0" y="1049"/>
                  </a:lnTo>
                  <a:close/>
                </a:path>
              </a:pathLst>
            </a:custGeom>
            <a:solidFill>
              <a:schemeClr val="accent2">
                <a:lumMod val="75000"/>
              </a:schemeClr>
            </a:solidFill>
            <a:ln>
              <a:noFill/>
            </a:ln>
          </p:spPr>
          <p:txBody>
            <a:bodyPr vert="horz" wrap="square" lIns="68580" tIns="34290" rIns="68580" bIns="34290" numCol="1" anchor="t" anchorCtr="0" compatLnSpc="1">
              <a:prstTxWarp prst="textNoShape">
                <a:avLst/>
              </a:prstTxWarp>
            </a:bodyPr>
            <a:lstStyle/>
            <a:p>
              <a:endParaRPr lang="en-US" sz="1350">
                <a:solidFill>
                  <a:schemeClr val="tx2"/>
                </a:solidFill>
              </a:endParaRPr>
            </a:p>
          </p:txBody>
        </p:sp>
        <p:sp>
          <p:nvSpPr>
            <p:cNvPr id="11" name="Freeform 13"/>
            <p:cNvSpPr>
              <a:spLocks/>
            </p:cNvSpPr>
            <p:nvPr/>
          </p:nvSpPr>
          <p:spPr bwMode="auto">
            <a:xfrm>
              <a:off x="2823587" y="2625188"/>
              <a:ext cx="2195878" cy="1835088"/>
            </a:xfrm>
            <a:custGeom>
              <a:avLst/>
              <a:gdLst>
                <a:gd name="T0" fmla="*/ 405 w 2891"/>
                <a:gd name="T1" fmla="*/ 0 h 2416"/>
                <a:gd name="T2" fmla="*/ 2707 w 2891"/>
                <a:gd name="T3" fmla="*/ 1398 h 2416"/>
                <a:gd name="T4" fmla="*/ 2891 w 2891"/>
                <a:gd name="T5" fmla="*/ 2416 h 2416"/>
                <a:gd name="T6" fmla="*/ 0 w 2891"/>
                <a:gd name="T7" fmla="*/ 456 h 2416"/>
                <a:gd name="T8" fmla="*/ 405 w 2891"/>
                <a:gd name="T9" fmla="*/ 0 h 2416"/>
              </a:gdLst>
              <a:ahLst/>
              <a:cxnLst>
                <a:cxn ang="0">
                  <a:pos x="T0" y="T1"/>
                </a:cxn>
                <a:cxn ang="0">
                  <a:pos x="T2" y="T3"/>
                </a:cxn>
                <a:cxn ang="0">
                  <a:pos x="T4" y="T5"/>
                </a:cxn>
                <a:cxn ang="0">
                  <a:pos x="T6" y="T7"/>
                </a:cxn>
                <a:cxn ang="0">
                  <a:pos x="T8" y="T9"/>
                </a:cxn>
              </a:cxnLst>
              <a:rect l="0" t="0" r="r" b="b"/>
              <a:pathLst>
                <a:path w="2891" h="2416">
                  <a:moveTo>
                    <a:pt x="405" y="0"/>
                  </a:moveTo>
                  <a:lnTo>
                    <a:pt x="2707" y="1398"/>
                  </a:lnTo>
                  <a:lnTo>
                    <a:pt x="2891" y="2416"/>
                  </a:lnTo>
                  <a:lnTo>
                    <a:pt x="0" y="456"/>
                  </a:lnTo>
                  <a:lnTo>
                    <a:pt x="405" y="0"/>
                  </a:lnTo>
                  <a:close/>
                </a:path>
              </a:pathLst>
            </a:custGeom>
            <a:solidFill>
              <a:schemeClr val="accent1"/>
            </a:solidFill>
            <a:ln>
              <a:noFill/>
            </a:ln>
          </p:spPr>
          <p:txBody>
            <a:bodyPr vert="horz" wrap="square" lIns="68580" tIns="34290" rIns="68580" bIns="34290" numCol="1" anchor="t" anchorCtr="0" compatLnSpc="1">
              <a:prstTxWarp prst="textNoShape">
                <a:avLst/>
              </a:prstTxWarp>
            </a:bodyPr>
            <a:lstStyle/>
            <a:p>
              <a:endParaRPr lang="en-US" sz="1350">
                <a:solidFill>
                  <a:schemeClr val="tx2"/>
                </a:solidFill>
              </a:endParaRPr>
            </a:p>
          </p:txBody>
        </p:sp>
        <p:sp>
          <p:nvSpPr>
            <p:cNvPr id="12" name="Freeform 14"/>
            <p:cNvSpPr>
              <a:spLocks/>
            </p:cNvSpPr>
            <p:nvPr/>
          </p:nvSpPr>
          <p:spPr bwMode="auto">
            <a:xfrm>
              <a:off x="4879706" y="2337317"/>
              <a:ext cx="968435" cy="2122960"/>
            </a:xfrm>
            <a:custGeom>
              <a:avLst/>
              <a:gdLst>
                <a:gd name="T0" fmla="*/ 0 w 1275"/>
                <a:gd name="T1" fmla="*/ 1777 h 2795"/>
                <a:gd name="T2" fmla="*/ 982 w 1275"/>
                <a:gd name="T3" fmla="*/ 0 h 2795"/>
                <a:gd name="T4" fmla="*/ 1275 w 1275"/>
                <a:gd name="T5" fmla="*/ 294 h 2795"/>
                <a:gd name="T6" fmla="*/ 184 w 1275"/>
                <a:gd name="T7" fmla="*/ 2795 h 2795"/>
                <a:gd name="T8" fmla="*/ 0 w 1275"/>
                <a:gd name="T9" fmla="*/ 1777 h 2795"/>
              </a:gdLst>
              <a:ahLst/>
              <a:cxnLst>
                <a:cxn ang="0">
                  <a:pos x="T0" y="T1"/>
                </a:cxn>
                <a:cxn ang="0">
                  <a:pos x="T2" y="T3"/>
                </a:cxn>
                <a:cxn ang="0">
                  <a:pos x="T4" y="T5"/>
                </a:cxn>
                <a:cxn ang="0">
                  <a:pos x="T6" y="T7"/>
                </a:cxn>
                <a:cxn ang="0">
                  <a:pos x="T8" y="T9"/>
                </a:cxn>
              </a:cxnLst>
              <a:rect l="0" t="0" r="r" b="b"/>
              <a:pathLst>
                <a:path w="1275" h="2795">
                  <a:moveTo>
                    <a:pt x="0" y="1777"/>
                  </a:moveTo>
                  <a:lnTo>
                    <a:pt x="982" y="0"/>
                  </a:lnTo>
                  <a:lnTo>
                    <a:pt x="1275" y="294"/>
                  </a:lnTo>
                  <a:lnTo>
                    <a:pt x="184" y="2795"/>
                  </a:lnTo>
                  <a:lnTo>
                    <a:pt x="0" y="1777"/>
                  </a:lnTo>
                  <a:close/>
                </a:path>
              </a:pathLst>
            </a:custGeom>
            <a:solidFill>
              <a:schemeClr val="accent1">
                <a:lumMod val="75000"/>
              </a:schemeClr>
            </a:solidFill>
            <a:ln>
              <a:noFill/>
            </a:ln>
          </p:spPr>
          <p:txBody>
            <a:bodyPr vert="horz" wrap="square" lIns="68580" tIns="34290" rIns="68580" bIns="34290" numCol="1" anchor="t" anchorCtr="0" compatLnSpc="1">
              <a:prstTxWarp prst="textNoShape">
                <a:avLst/>
              </a:prstTxWarp>
            </a:bodyPr>
            <a:lstStyle/>
            <a:p>
              <a:endParaRPr lang="en-US" sz="1350">
                <a:solidFill>
                  <a:schemeClr val="tx2"/>
                </a:solidFill>
              </a:endParaRPr>
            </a:p>
          </p:txBody>
        </p:sp>
        <p:sp>
          <p:nvSpPr>
            <p:cNvPr id="13" name="Freeform 15"/>
            <p:cNvSpPr>
              <a:spLocks/>
            </p:cNvSpPr>
            <p:nvPr/>
          </p:nvSpPr>
          <p:spPr bwMode="auto">
            <a:xfrm>
              <a:off x="4582720" y="1720557"/>
              <a:ext cx="661574" cy="965396"/>
            </a:xfrm>
            <a:custGeom>
              <a:avLst/>
              <a:gdLst>
                <a:gd name="T0" fmla="*/ 0 w 871"/>
                <a:gd name="T1" fmla="*/ 471 h 1271"/>
                <a:gd name="T2" fmla="*/ 549 w 871"/>
                <a:gd name="T3" fmla="*/ 0 h 1271"/>
                <a:gd name="T4" fmla="*/ 871 w 871"/>
                <a:gd name="T5" fmla="*/ 318 h 1271"/>
                <a:gd name="T6" fmla="*/ 149 w 871"/>
                <a:gd name="T7" fmla="*/ 1271 h 1271"/>
                <a:gd name="T8" fmla="*/ 7 w 871"/>
                <a:gd name="T9" fmla="*/ 519 h 1271"/>
                <a:gd name="T10" fmla="*/ 0 w 871"/>
                <a:gd name="T11" fmla="*/ 471 h 1271"/>
              </a:gdLst>
              <a:ahLst/>
              <a:cxnLst>
                <a:cxn ang="0">
                  <a:pos x="T0" y="T1"/>
                </a:cxn>
                <a:cxn ang="0">
                  <a:pos x="T2" y="T3"/>
                </a:cxn>
                <a:cxn ang="0">
                  <a:pos x="T4" y="T5"/>
                </a:cxn>
                <a:cxn ang="0">
                  <a:pos x="T6" y="T7"/>
                </a:cxn>
                <a:cxn ang="0">
                  <a:pos x="T8" y="T9"/>
                </a:cxn>
                <a:cxn ang="0">
                  <a:pos x="T10" y="T11"/>
                </a:cxn>
              </a:cxnLst>
              <a:rect l="0" t="0" r="r" b="b"/>
              <a:pathLst>
                <a:path w="871" h="1271">
                  <a:moveTo>
                    <a:pt x="0" y="471"/>
                  </a:moveTo>
                  <a:lnTo>
                    <a:pt x="549" y="0"/>
                  </a:lnTo>
                  <a:lnTo>
                    <a:pt x="871" y="318"/>
                  </a:lnTo>
                  <a:lnTo>
                    <a:pt x="149" y="1271"/>
                  </a:lnTo>
                  <a:lnTo>
                    <a:pt x="7" y="519"/>
                  </a:lnTo>
                  <a:lnTo>
                    <a:pt x="0" y="471"/>
                  </a:lnTo>
                  <a:close/>
                </a:path>
              </a:pathLst>
            </a:custGeom>
            <a:solidFill>
              <a:schemeClr val="accent3">
                <a:lumMod val="75000"/>
              </a:schemeClr>
            </a:solidFill>
            <a:ln>
              <a:noFill/>
            </a:ln>
          </p:spPr>
          <p:txBody>
            <a:bodyPr vert="horz" wrap="square" lIns="68580" tIns="34290" rIns="68580" bIns="34290" numCol="1" anchor="t" anchorCtr="0" compatLnSpc="1">
              <a:prstTxWarp prst="textNoShape">
                <a:avLst/>
              </a:prstTxWarp>
            </a:bodyPr>
            <a:lstStyle/>
            <a:p>
              <a:endParaRPr lang="en-US" sz="1350">
                <a:solidFill>
                  <a:schemeClr val="tx2"/>
                </a:solidFill>
              </a:endParaRPr>
            </a:p>
          </p:txBody>
        </p:sp>
      </p:grpSp>
      <p:grpSp>
        <p:nvGrpSpPr>
          <p:cNvPr id="19" name="Group 18"/>
          <p:cNvGrpSpPr/>
          <p:nvPr/>
        </p:nvGrpSpPr>
        <p:grpSpPr>
          <a:xfrm>
            <a:off x="5486317" y="3367347"/>
            <a:ext cx="696530" cy="349346"/>
            <a:chOff x="8412480" y="4580254"/>
            <a:chExt cx="928707" cy="465795"/>
          </a:xfrm>
        </p:grpSpPr>
        <p:cxnSp>
          <p:nvCxnSpPr>
            <p:cNvPr id="20" name="Straight Connector 19"/>
            <p:cNvCxnSpPr/>
            <p:nvPr/>
          </p:nvCxnSpPr>
          <p:spPr>
            <a:xfrm flipV="1">
              <a:off x="8412480" y="4580254"/>
              <a:ext cx="367973" cy="465795"/>
            </a:xfrm>
            <a:prstGeom prst="line">
              <a:avLst/>
            </a:prstGeom>
            <a:ln w="31750">
              <a:solidFill>
                <a:schemeClr val="tx2"/>
              </a:solidFill>
              <a:headEnd type="oval"/>
            </a:ln>
          </p:spPr>
          <p:style>
            <a:lnRef idx="1">
              <a:schemeClr val="accent1"/>
            </a:lnRef>
            <a:fillRef idx="0">
              <a:schemeClr val="accent1"/>
            </a:fillRef>
            <a:effectRef idx="0">
              <a:schemeClr val="accent1"/>
            </a:effectRef>
            <a:fontRef idx="minor">
              <a:schemeClr val="tx1"/>
            </a:fontRef>
          </p:style>
        </p:cxnSp>
        <p:cxnSp>
          <p:nvCxnSpPr>
            <p:cNvPr id="21" name="Straight Connector 20"/>
            <p:cNvCxnSpPr/>
            <p:nvPr/>
          </p:nvCxnSpPr>
          <p:spPr>
            <a:xfrm>
              <a:off x="8764411" y="4580254"/>
              <a:ext cx="576776" cy="0"/>
            </a:xfrm>
            <a:prstGeom prst="line">
              <a:avLst/>
            </a:prstGeom>
            <a:ln w="31750">
              <a:solidFill>
                <a:schemeClr val="tx2"/>
              </a:solidFill>
              <a:tailEnd type="oval"/>
            </a:ln>
          </p:spPr>
          <p:style>
            <a:lnRef idx="1">
              <a:schemeClr val="accent1"/>
            </a:lnRef>
            <a:fillRef idx="0">
              <a:schemeClr val="accent1"/>
            </a:fillRef>
            <a:effectRef idx="0">
              <a:schemeClr val="accent1"/>
            </a:effectRef>
            <a:fontRef idx="minor">
              <a:schemeClr val="tx1"/>
            </a:fontRef>
          </p:style>
        </p:cxnSp>
      </p:grpSp>
      <p:grpSp>
        <p:nvGrpSpPr>
          <p:cNvPr id="22" name="Group 21"/>
          <p:cNvGrpSpPr/>
          <p:nvPr/>
        </p:nvGrpSpPr>
        <p:grpSpPr>
          <a:xfrm>
            <a:off x="6684193" y="3037713"/>
            <a:ext cx="1580223" cy="679485"/>
            <a:chOff x="9725067" y="3631708"/>
            <a:chExt cx="2106964" cy="905980"/>
          </a:xfrm>
        </p:grpSpPr>
        <p:sp>
          <p:nvSpPr>
            <p:cNvPr id="23" name="TextBox 22"/>
            <p:cNvSpPr txBox="1"/>
            <p:nvPr/>
          </p:nvSpPr>
          <p:spPr>
            <a:xfrm>
              <a:off x="9725067" y="3631708"/>
              <a:ext cx="2106964" cy="400109"/>
            </a:xfrm>
            <a:prstGeom prst="rect">
              <a:avLst/>
            </a:prstGeom>
            <a:noFill/>
          </p:spPr>
          <p:txBody>
            <a:bodyPr wrap="square" rtlCol="0">
              <a:spAutoFit/>
            </a:bodyPr>
            <a:lstStyle/>
            <a:p>
              <a:r>
                <a:rPr lang="en-US" sz="1350" b="1" dirty="0">
                  <a:solidFill>
                    <a:schemeClr val="tx2"/>
                  </a:solidFill>
                </a:rPr>
                <a:t>Title Here</a:t>
              </a:r>
            </a:p>
          </p:txBody>
        </p:sp>
        <p:sp>
          <p:nvSpPr>
            <p:cNvPr id="24" name="TextBox 23"/>
            <p:cNvSpPr txBox="1"/>
            <p:nvPr/>
          </p:nvSpPr>
          <p:spPr>
            <a:xfrm>
              <a:off x="9725067" y="3983691"/>
              <a:ext cx="2106964" cy="553997"/>
            </a:xfrm>
            <a:prstGeom prst="rect">
              <a:avLst/>
            </a:prstGeom>
            <a:noFill/>
          </p:spPr>
          <p:txBody>
            <a:bodyPr wrap="square" rtlCol="0">
              <a:spAutoFit/>
            </a:bodyPr>
            <a:lstStyle/>
            <a:p>
              <a:r>
                <a:rPr lang="en-US" sz="1050" dirty="0">
                  <a:solidFill>
                    <a:schemeClr val="tx2"/>
                  </a:solidFill>
                </a:rPr>
                <a:t>Lorem ipsum dolor sit amet, consectetuer</a:t>
              </a:r>
              <a:r>
                <a:rPr lang="ar-SY" sz="1050" dirty="0">
                  <a:solidFill>
                    <a:schemeClr val="tx2"/>
                  </a:solidFill>
                </a:rPr>
                <a:t>.</a:t>
              </a:r>
              <a:endParaRPr lang="en-US" sz="1050" b="1" dirty="0">
                <a:solidFill>
                  <a:schemeClr val="tx2"/>
                </a:solidFill>
              </a:endParaRPr>
            </a:p>
          </p:txBody>
        </p:sp>
      </p:grpSp>
      <p:sp>
        <p:nvSpPr>
          <p:cNvPr id="25" name="Freeform 192"/>
          <p:cNvSpPr>
            <a:spLocks noEditPoints="1"/>
          </p:cNvSpPr>
          <p:nvPr/>
        </p:nvSpPr>
        <p:spPr bwMode="auto">
          <a:xfrm>
            <a:off x="6309156" y="3179101"/>
            <a:ext cx="333375" cy="333375"/>
          </a:xfrm>
          <a:custGeom>
            <a:avLst/>
            <a:gdLst>
              <a:gd name="T0" fmla="*/ 349 w 425"/>
              <a:gd name="T1" fmla="*/ 205 h 425"/>
              <a:gd name="T2" fmla="*/ 242 w 425"/>
              <a:gd name="T3" fmla="*/ 206 h 425"/>
              <a:gd name="T4" fmla="*/ 242 w 425"/>
              <a:gd name="T5" fmla="*/ 129 h 425"/>
              <a:gd name="T6" fmla="*/ 167 w 425"/>
              <a:gd name="T7" fmla="*/ 22 h 425"/>
              <a:gd name="T8" fmla="*/ 60 w 425"/>
              <a:gd name="T9" fmla="*/ 22 h 425"/>
              <a:gd name="T10" fmla="*/ 0 w 425"/>
              <a:gd name="T11" fmla="*/ 113 h 425"/>
              <a:gd name="T12" fmla="*/ 76 w 425"/>
              <a:gd name="T13" fmla="*/ 220 h 425"/>
              <a:gd name="T14" fmla="*/ 184 w 425"/>
              <a:gd name="T15" fmla="*/ 219 h 425"/>
              <a:gd name="T16" fmla="*/ 184 w 425"/>
              <a:gd name="T17" fmla="*/ 296 h 425"/>
              <a:gd name="T18" fmla="*/ 259 w 425"/>
              <a:gd name="T19" fmla="*/ 403 h 425"/>
              <a:gd name="T20" fmla="*/ 365 w 425"/>
              <a:gd name="T21" fmla="*/ 404 h 425"/>
              <a:gd name="T22" fmla="*/ 425 w 425"/>
              <a:gd name="T23" fmla="*/ 313 h 425"/>
              <a:gd name="T24" fmla="*/ 184 w 425"/>
              <a:gd name="T25" fmla="*/ 148 h 425"/>
              <a:gd name="T26" fmla="*/ 173 w 425"/>
              <a:gd name="T27" fmla="*/ 138 h 425"/>
              <a:gd name="T28" fmla="*/ 162 w 425"/>
              <a:gd name="T29" fmla="*/ 130 h 425"/>
              <a:gd name="T30" fmla="*/ 137 w 425"/>
              <a:gd name="T31" fmla="*/ 137 h 425"/>
              <a:gd name="T32" fmla="*/ 130 w 425"/>
              <a:gd name="T33" fmla="*/ 162 h 425"/>
              <a:gd name="T34" fmla="*/ 138 w 425"/>
              <a:gd name="T35" fmla="*/ 173 h 425"/>
              <a:gd name="T36" fmla="*/ 148 w 425"/>
              <a:gd name="T37" fmla="*/ 184 h 425"/>
              <a:gd name="T38" fmla="*/ 112 w 425"/>
              <a:gd name="T39" fmla="*/ 185 h 425"/>
              <a:gd name="T40" fmla="*/ 50 w 425"/>
              <a:gd name="T41" fmla="*/ 113 h 425"/>
              <a:gd name="T42" fmla="*/ 96 w 425"/>
              <a:gd name="T43" fmla="*/ 57 h 425"/>
              <a:gd name="T44" fmla="*/ 131 w 425"/>
              <a:gd name="T45" fmla="*/ 57 h 425"/>
              <a:gd name="T46" fmla="*/ 192 w 425"/>
              <a:gd name="T47" fmla="*/ 129 h 425"/>
              <a:gd name="T48" fmla="*/ 368 w 425"/>
              <a:gd name="T49" fmla="*/ 330 h 425"/>
              <a:gd name="T50" fmla="*/ 312 w 425"/>
              <a:gd name="T51" fmla="*/ 375 h 425"/>
              <a:gd name="T52" fmla="*/ 241 w 425"/>
              <a:gd name="T53" fmla="*/ 314 h 425"/>
              <a:gd name="T54" fmla="*/ 242 w 425"/>
              <a:gd name="T55" fmla="*/ 277 h 425"/>
              <a:gd name="T56" fmla="*/ 252 w 425"/>
              <a:gd name="T57" fmla="*/ 288 h 425"/>
              <a:gd name="T58" fmla="*/ 264 w 425"/>
              <a:gd name="T59" fmla="*/ 295 h 425"/>
              <a:gd name="T60" fmla="*/ 289 w 425"/>
              <a:gd name="T61" fmla="*/ 289 h 425"/>
              <a:gd name="T62" fmla="*/ 295 w 425"/>
              <a:gd name="T63" fmla="*/ 264 h 425"/>
              <a:gd name="T64" fmla="*/ 288 w 425"/>
              <a:gd name="T65" fmla="*/ 252 h 425"/>
              <a:gd name="T66" fmla="*/ 277 w 425"/>
              <a:gd name="T67" fmla="*/ 242 h 425"/>
              <a:gd name="T68" fmla="*/ 314 w 425"/>
              <a:gd name="T69" fmla="*/ 241 h 425"/>
              <a:gd name="T70" fmla="*/ 375 w 425"/>
              <a:gd name="T71" fmla="*/ 313 h 425"/>
              <a:gd name="T72" fmla="*/ 368 w 425"/>
              <a:gd name="T73" fmla="*/ 330 h 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25" h="425">
                <a:moveTo>
                  <a:pt x="404" y="260"/>
                </a:moveTo>
                <a:cubicBezTo>
                  <a:pt x="349" y="205"/>
                  <a:pt x="349" y="205"/>
                  <a:pt x="349" y="205"/>
                </a:cubicBezTo>
                <a:cubicBezTo>
                  <a:pt x="335" y="191"/>
                  <a:pt x="317" y="184"/>
                  <a:pt x="296" y="184"/>
                </a:cubicBezTo>
                <a:cubicBezTo>
                  <a:pt x="275" y="184"/>
                  <a:pt x="257" y="191"/>
                  <a:pt x="242" y="206"/>
                </a:cubicBezTo>
                <a:cubicBezTo>
                  <a:pt x="219" y="184"/>
                  <a:pt x="219" y="184"/>
                  <a:pt x="219" y="184"/>
                </a:cubicBezTo>
                <a:cubicBezTo>
                  <a:pt x="234" y="169"/>
                  <a:pt x="242" y="150"/>
                  <a:pt x="242" y="129"/>
                </a:cubicBezTo>
                <a:cubicBezTo>
                  <a:pt x="242" y="108"/>
                  <a:pt x="235" y="91"/>
                  <a:pt x="220" y="76"/>
                </a:cubicBezTo>
                <a:cubicBezTo>
                  <a:pt x="167" y="22"/>
                  <a:pt x="167" y="22"/>
                  <a:pt x="167" y="22"/>
                </a:cubicBezTo>
                <a:cubicBezTo>
                  <a:pt x="152" y="7"/>
                  <a:pt x="134" y="0"/>
                  <a:pt x="113" y="0"/>
                </a:cubicBezTo>
                <a:cubicBezTo>
                  <a:pt x="93" y="0"/>
                  <a:pt x="75" y="7"/>
                  <a:pt x="60" y="22"/>
                </a:cubicBezTo>
                <a:cubicBezTo>
                  <a:pt x="22" y="60"/>
                  <a:pt x="22" y="60"/>
                  <a:pt x="22" y="60"/>
                </a:cubicBezTo>
                <a:cubicBezTo>
                  <a:pt x="7" y="74"/>
                  <a:pt x="0" y="92"/>
                  <a:pt x="0" y="113"/>
                </a:cubicBezTo>
                <a:cubicBezTo>
                  <a:pt x="0" y="133"/>
                  <a:pt x="7" y="151"/>
                  <a:pt x="22" y="166"/>
                </a:cubicBezTo>
                <a:cubicBezTo>
                  <a:pt x="76" y="220"/>
                  <a:pt x="76" y="220"/>
                  <a:pt x="76" y="220"/>
                </a:cubicBezTo>
                <a:cubicBezTo>
                  <a:pt x="91" y="235"/>
                  <a:pt x="108" y="242"/>
                  <a:pt x="129" y="242"/>
                </a:cubicBezTo>
                <a:cubicBezTo>
                  <a:pt x="151" y="242"/>
                  <a:pt x="169" y="234"/>
                  <a:pt x="184" y="219"/>
                </a:cubicBezTo>
                <a:cubicBezTo>
                  <a:pt x="206" y="242"/>
                  <a:pt x="206" y="242"/>
                  <a:pt x="206" y="242"/>
                </a:cubicBezTo>
                <a:cubicBezTo>
                  <a:pt x="191" y="257"/>
                  <a:pt x="184" y="275"/>
                  <a:pt x="184" y="296"/>
                </a:cubicBezTo>
                <a:cubicBezTo>
                  <a:pt x="184" y="317"/>
                  <a:pt x="191" y="335"/>
                  <a:pt x="205" y="349"/>
                </a:cubicBezTo>
                <a:cubicBezTo>
                  <a:pt x="259" y="403"/>
                  <a:pt x="259" y="403"/>
                  <a:pt x="259" y="403"/>
                </a:cubicBezTo>
                <a:cubicBezTo>
                  <a:pt x="273" y="418"/>
                  <a:pt x="291" y="425"/>
                  <a:pt x="312" y="425"/>
                </a:cubicBezTo>
                <a:cubicBezTo>
                  <a:pt x="333" y="425"/>
                  <a:pt x="351" y="418"/>
                  <a:pt x="365" y="404"/>
                </a:cubicBezTo>
                <a:cubicBezTo>
                  <a:pt x="403" y="366"/>
                  <a:pt x="403" y="366"/>
                  <a:pt x="403" y="366"/>
                </a:cubicBezTo>
                <a:cubicBezTo>
                  <a:pt x="418" y="351"/>
                  <a:pt x="425" y="334"/>
                  <a:pt x="425" y="313"/>
                </a:cubicBezTo>
                <a:cubicBezTo>
                  <a:pt x="425" y="292"/>
                  <a:pt x="418" y="274"/>
                  <a:pt x="404" y="260"/>
                </a:cubicBezTo>
                <a:close/>
                <a:moveTo>
                  <a:pt x="184" y="148"/>
                </a:moveTo>
                <a:cubicBezTo>
                  <a:pt x="183" y="148"/>
                  <a:pt x="181" y="146"/>
                  <a:pt x="179" y="143"/>
                </a:cubicBezTo>
                <a:cubicBezTo>
                  <a:pt x="176" y="140"/>
                  <a:pt x="174" y="138"/>
                  <a:pt x="173" y="138"/>
                </a:cubicBezTo>
                <a:cubicBezTo>
                  <a:pt x="172" y="137"/>
                  <a:pt x="170" y="135"/>
                  <a:pt x="168" y="134"/>
                </a:cubicBezTo>
                <a:cubicBezTo>
                  <a:pt x="166" y="132"/>
                  <a:pt x="164" y="131"/>
                  <a:pt x="162" y="130"/>
                </a:cubicBezTo>
                <a:cubicBezTo>
                  <a:pt x="159" y="130"/>
                  <a:pt x="157" y="129"/>
                  <a:pt x="154" y="129"/>
                </a:cubicBezTo>
                <a:cubicBezTo>
                  <a:pt x="147" y="129"/>
                  <a:pt x="141" y="132"/>
                  <a:pt x="137" y="137"/>
                </a:cubicBezTo>
                <a:cubicBezTo>
                  <a:pt x="132" y="141"/>
                  <a:pt x="129" y="147"/>
                  <a:pt x="129" y="154"/>
                </a:cubicBezTo>
                <a:cubicBezTo>
                  <a:pt x="129" y="157"/>
                  <a:pt x="130" y="159"/>
                  <a:pt x="130" y="162"/>
                </a:cubicBezTo>
                <a:cubicBezTo>
                  <a:pt x="131" y="164"/>
                  <a:pt x="132" y="166"/>
                  <a:pt x="134" y="168"/>
                </a:cubicBezTo>
                <a:cubicBezTo>
                  <a:pt x="135" y="170"/>
                  <a:pt x="137" y="172"/>
                  <a:pt x="138" y="173"/>
                </a:cubicBezTo>
                <a:cubicBezTo>
                  <a:pt x="138" y="174"/>
                  <a:pt x="140" y="176"/>
                  <a:pt x="143" y="179"/>
                </a:cubicBezTo>
                <a:cubicBezTo>
                  <a:pt x="146" y="181"/>
                  <a:pt x="148" y="183"/>
                  <a:pt x="148" y="184"/>
                </a:cubicBezTo>
                <a:cubicBezTo>
                  <a:pt x="143" y="189"/>
                  <a:pt x="137" y="192"/>
                  <a:pt x="129" y="192"/>
                </a:cubicBezTo>
                <a:cubicBezTo>
                  <a:pt x="122" y="192"/>
                  <a:pt x="116" y="189"/>
                  <a:pt x="112" y="185"/>
                </a:cubicBezTo>
                <a:cubicBezTo>
                  <a:pt x="57" y="130"/>
                  <a:pt x="57" y="130"/>
                  <a:pt x="57" y="130"/>
                </a:cubicBezTo>
                <a:cubicBezTo>
                  <a:pt x="53" y="125"/>
                  <a:pt x="50" y="120"/>
                  <a:pt x="50" y="113"/>
                </a:cubicBezTo>
                <a:cubicBezTo>
                  <a:pt x="50" y="106"/>
                  <a:pt x="52" y="100"/>
                  <a:pt x="57" y="95"/>
                </a:cubicBezTo>
                <a:cubicBezTo>
                  <a:pt x="96" y="57"/>
                  <a:pt x="96" y="57"/>
                  <a:pt x="96" y="57"/>
                </a:cubicBezTo>
                <a:cubicBezTo>
                  <a:pt x="101" y="52"/>
                  <a:pt x="107" y="50"/>
                  <a:pt x="113" y="50"/>
                </a:cubicBezTo>
                <a:cubicBezTo>
                  <a:pt x="120" y="50"/>
                  <a:pt x="126" y="52"/>
                  <a:pt x="131" y="57"/>
                </a:cubicBezTo>
                <a:cubicBezTo>
                  <a:pt x="185" y="111"/>
                  <a:pt x="185" y="111"/>
                  <a:pt x="185" y="111"/>
                </a:cubicBezTo>
                <a:cubicBezTo>
                  <a:pt x="190" y="116"/>
                  <a:pt x="192" y="122"/>
                  <a:pt x="192" y="129"/>
                </a:cubicBezTo>
                <a:cubicBezTo>
                  <a:pt x="192" y="136"/>
                  <a:pt x="189" y="143"/>
                  <a:pt x="184" y="148"/>
                </a:cubicBezTo>
                <a:close/>
                <a:moveTo>
                  <a:pt x="368" y="330"/>
                </a:moveTo>
                <a:cubicBezTo>
                  <a:pt x="330" y="368"/>
                  <a:pt x="330" y="368"/>
                  <a:pt x="330" y="368"/>
                </a:cubicBezTo>
                <a:cubicBezTo>
                  <a:pt x="325" y="373"/>
                  <a:pt x="319" y="375"/>
                  <a:pt x="312" y="375"/>
                </a:cubicBezTo>
                <a:cubicBezTo>
                  <a:pt x="305" y="375"/>
                  <a:pt x="299" y="373"/>
                  <a:pt x="294" y="368"/>
                </a:cubicBezTo>
                <a:cubicBezTo>
                  <a:pt x="241" y="314"/>
                  <a:pt x="241" y="314"/>
                  <a:pt x="241" y="314"/>
                </a:cubicBezTo>
                <a:cubicBezTo>
                  <a:pt x="236" y="309"/>
                  <a:pt x="233" y="303"/>
                  <a:pt x="233" y="296"/>
                </a:cubicBezTo>
                <a:cubicBezTo>
                  <a:pt x="233" y="289"/>
                  <a:pt x="236" y="283"/>
                  <a:pt x="242" y="277"/>
                </a:cubicBezTo>
                <a:cubicBezTo>
                  <a:pt x="242" y="278"/>
                  <a:pt x="244" y="280"/>
                  <a:pt x="247" y="282"/>
                </a:cubicBezTo>
                <a:cubicBezTo>
                  <a:pt x="249" y="285"/>
                  <a:pt x="251" y="287"/>
                  <a:pt x="252" y="288"/>
                </a:cubicBezTo>
                <a:cubicBezTo>
                  <a:pt x="253" y="289"/>
                  <a:pt x="255" y="290"/>
                  <a:pt x="257" y="292"/>
                </a:cubicBezTo>
                <a:cubicBezTo>
                  <a:pt x="260" y="294"/>
                  <a:pt x="262" y="295"/>
                  <a:pt x="264" y="295"/>
                </a:cubicBezTo>
                <a:cubicBezTo>
                  <a:pt x="266" y="296"/>
                  <a:pt x="269" y="296"/>
                  <a:pt x="271" y="296"/>
                </a:cubicBezTo>
                <a:cubicBezTo>
                  <a:pt x="278" y="296"/>
                  <a:pt x="284" y="294"/>
                  <a:pt x="289" y="289"/>
                </a:cubicBezTo>
                <a:cubicBezTo>
                  <a:pt x="294" y="284"/>
                  <a:pt x="296" y="278"/>
                  <a:pt x="296" y="271"/>
                </a:cubicBezTo>
                <a:cubicBezTo>
                  <a:pt x="296" y="269"/>
                  <a:pt x="296" y="266"/>
                  <a:pt x="295" y="264"/>
                </a:cubicBezTo>
                <a:cubicBezTo>
                  <a:pt x="295" y="262"/>
                  <a:pt x="294" y="260"/>
                  <a:pt x="292" y="257"/>
                </a:cubicBezTo>
                <a:cubicBezTo>
                  <a:pt x="290" y="255"/>
                  <a:pt x="289" y="253"/>
                  <a:pt x="288" y="252"/>
                </a:cubicBezTo>
                <a:cubicBezTo>
                  <a:pt x="287" y="251"/>
                  <a:pt x="285" y="249"/>
                  <a:pt x="282" y="247"/>
                </a:cubicBezTo>
                <a:cubicBezTo>
                  <a:pt x="280" y="244"/>
                  <a:pt x="278" y="242"/>
                  <a:pt x="277" y="242"/>
                </a:cubicBezTo>
                <a:cubicBezTo>
                  <a:pt x="283" y="236"/>
                  <a:pt x="289" y="234"/>
                  <a:pt x="296" y="234"/>
                </a:cubicBezTo>
                <a:cubicBezTo>
                  <a:pt x="303" y="234"/>
                  <a:pt x="309" y="236"/>
                  <a:pt x="314" y="241"/>
                </a:cubicBezTo>
                <a:cubicBezTo>
                  <a:pt x="368" y="295"/>
                  <a:pt x="368" y="295"/>
                  <a:pt x="368" y="295"/>
                </a:cubicBezTo>
                <a:cubicBezTo>
                  <a:pt x="373" y="300"/>
                  <a:pt x="375" y="306"/>
                  <a:pt x="375" y="313"/>
                </a:cubicBezTo>
                <a:cubicBezTo>
                  <a:pt x="375" y="320"/>
                  <a:pt x="373" y="325"/>
                  <a:pt x="368" y="330"/>
                </a:cubicBezTo>
                <a:close/>
                <a:moveTo>
                  <a:pt x="368" y="330"/>
                </a:moveTo>
                <a:cubicBezTo>
                  <a:pt x="368" y="330"/>
                  <a:pt x="368" y="330"/>
                  <a:pt x="368" y="330"/>
                </a:cubicBezTo>
              </a:path>
            </a:pathLst>
          </a:custGeom>
          <a:solidFill>
            <a:schemeClr val="accent2"/>
          </a:solidFill>
          <a:ln>
            <a:noFill/>
          </a:ln>
          <a:extLst/>
        </p:spPr>
        <p:txBody>
          <a:bodyPr vert="horz" wrap="square" lIns="68580" tIns="34290" rIns="68580" bIns="34290" numCol="1" anchor="t" anchorCtr="0" compatLnSpc="1">
            <a:prstTxWarp prst="textNoShape">
              <a:avLst/>
            </a:prstTxWarp>
          </a:bodyPr>
          <a:lstStyle/>
          <a:p>
            <a:endParaRPr lang="en-US" sz="1350">
              <a:solidFill>
                <a:schemeClr val="tx2"/>
              </a:solidFill>
            </a:endParaRPr>
          </a:p>
        </p:txBody>
      </p:sp>
      <p:grpSp>
        <p:nvGrpSpPr>
          <p:cNvPr id="26" name="Group 25"/>
          <p:cNvGrpSpPr/>
          <p:nvPr/>
        </p:nvGrpSpPr>
        <p:grpSpPr>
          <a:xfrm flipH="1" flipV="1">
            <a:off x="3041263" y="4765444"/>
            <a:ext cx="696530" cy="349346"/>
            <a:chOff x="8412480" y="4580254"/>
            <a:chExt cx="928707" cy="465795"/>
          </a:xfrm>
        </p:grpSpPr>
        <p:cxnSp>
          <p:nvCxnSpPr>
            <p:cNvPr id="27" name="Straight Connector 26"/>
            <p:cNvCxnSpPr/>
            <p:nvPr/>
          </p:nvCxnSpPr>
          <p:spPr>
            <a:xfrm flipV="1">
              <a:off x="8412480" y="4580254"/>
              <a:ext cx="367973" cy="465795"/>
            </a:xfrm>
            <a:prstGeom prst="line">
              <a:avLst/>
            </a:prstGeom>
            <a:ln w="31750">
              <a:solidFill>
                <a:schemeClr val="tx2"/>
              </a:solidFill>
              <a:headEnd type="oval"/>
            </a:ln>
          </p:spPr>
          <p:style>
            <a:lnRef idx="1">
              <a:schemeClr val="accent1"/>
            </a:lnRef>
            <a:fillRef idx="0">
              <a:schemeClr val="accent1"/>
            </a:fillRef>
            <a:effectRef idx="0">
              <a:schemeClr val="accent1"/>
            </a:effectRef>
            <a:fontRef idx="minor">
              <a:schemeClr val="tx1"/>
            </a:fontRef>
          </p:style>
        </p:cxnSp>
        <p:cxnSp>
          <p:nvCxnSpPr>
            <p:cNvPr id="28" name="Straight Connector 27"/>
            <p:cNvCxnSpPr/>
            <p:nvPr/>
          </p:nvCxnSpPr>
          <p:spPr>
            <a:xfrm>
              <a:off x="8764411" y="4580254"/>
              <a:ext cx="576776" cy="0"/>
            </a:xfrm>
            <a:prstGeom prst="line">
              <a:avLst/>
            </a:prstGeom>
            <a:ln w="31750">
              <a:solidFill>
                <a:schemeClr val="tx2"/>
              </a:solidFill>
              <a:tailEnd type="oval"/>
            </a:ln>
          </p:spPr>
          <p:style>
            <a:lnRef idx="1">
              <a:schemeClr val="accent1"/>
            </a:lnRef>
            <a:fillRef idx="0">
              <a:schemeClr val="accent1"/>
            </a:fillRef>
            <a:effectRef idx="0">
              <a:schemeClr val="accent1"/>
            </a:effectRef>
            <a:fontRef idx="minor">
              <a:schemeClr val="tx1"/>
            </a:fontRef>
          </p:style>
        </p:cxnSp>
      </p:grpSp>
      <p:grpSp>
        <p:nvGrpSpPr>
          <p:cNvPr id="29" name="Group 28"/>
          <p:cNvGrpSpPr/>
          <p:nvPr/>
        </p:nvGrpSpPr>
        <p:grpSpPr>
          <a:xfrm>
            <a:off x="949272" y="4667454"/>
            <a:ext cx="1580223" cy="679485"/>
            <a:chOff x="9725067" y="3631708"/>
            <a:chExt cx="2106964" cy="905980"/>
          </a:xfrm>
        </p:grpSpPr>
        <p:sp>
          <p:nvSpPr>
            <p:cNvPr id="30" name="TextBox 29"/>
            <p:cNvSpPr txBox="1"/>
            <p:nvPr/>
          </p:nvSpPr>
          <p:spPr>
            <a:xfrm>
              <a:off x="9725067" y="3631708"/>
              <a:ext cx="2106964" cy="400109"/>
            </a:xfrm>
            <a:prstGeom prst="rect">
              <a:avLst/>
            </a:prstGeom>
            <a:noFill/>
          </p:spPr>
          <p:txBody>
            <a:bodyPr wrap="square" rtlCol="0">
              <a:spAutoFit/>
            </a:bodyPr>
            <a:lstStyle/>
            <a:p>
              <a:pPr algn="r"/>
              <a:r>
                <a:rPr lang="en-US" sz="1350" b="1" dirty="0">
                  <a:solidFill>
                    <a:schemeClr val="tx2"/>
                  </a:solidFill>
                </a:rPr>
                <a:t>Title Here</a:t>
              </a:r>
            </a:p>
          </p:txBody>
        </p:sp>
        <p:sp>
          <p:nvSpPr>
            <p:cNvPr id="31" name="TextBox 30"/>
            <p:cNvSpPr txBox="1"/>
            <p:nvPr/>
          </p:nvSpPr>
          <p:spPr>
            <a:xfrm>
              <a:off x="9725067" y="3983691"/>
              <a:ext cx="2106964" cy="553997"/>
            </a:xfrm>
            <a:prstGeom prst="rect">
              <a:avLst/>
            </a:prstGeom>
            <a:noFill/>
          </p:spPr>
          <p:txBody>
            <a:bodyPr wrap="square" rtlCol="0">
              <a:spAutoFit/>
            </a:bodyPr>
            <a:lstStyle/>
            <a:p>
              <a:pPr algn="r"/>
              <a:r>
                <a:rPr lang="en-US" sz="1050" dirty="0">
                  <a:solidFill>
                    <a:schemeClr val="tx2"/>
                  </a:solidFill>
                </a:rPr>
                <a:t>Lorem ipsum dolor sit amet, consectetuer</a:t>
              </a:r>
              <a:r>
                <a:rPr lang="ar-SY" sz="1050" dirty="0">
                  <a:solidFill>
                    <a:schemeClr val="tx2"/>
                  </a:solidFill>
                </a:rPr>
                <a:t>.</a:t>
              </a:r>
              <a:endParaRPr lang="en-US" sz="1050" b="1" dirty="0">
                <a:solidFill>
                  <a:schemeClr val="tx2"/>
                </a:solidFill>
              </a:endParaRPr>
            </a:p>
          </p:txBody>
        </p:sp>
      </p:grpSp>
      <p:sp>
        <p:nvSpPr>
          <p:cNvPr id="32" name="Freeform 298"/>
          <p:cNvSpPr>
            <a:spLocks noEditPoints="1"/>
          </p:cNvSpPr>
          <p:nvPr/>
        </p:nvSpPr>
        <p:spPr bwMode="auto">
          <a:xfrm>
            <a:off x="2599531" y="4920541"/>
            <a:ext cx="301660" cy="300647"/>
          </a:xfrm>
          <a:custGeom>
            <a:avLst/>
            <a:gdLst>
              <a:gd name="T0" fmla="*/ 347 w 451"/>
              <a:gd name="T1" fmla="*/ 272 h 451"/>
              <a:gd name="T2" fmla="*/ 298 w 451"/>
              <a:gd name="T3" fmla="*/ 273 h 451"/>
              <a:gd name="T4" fmla="*/ 264 w 451"/>
              <a:gd name="T5" fmla="*/ 174 h 451"/>
              <a:gd name="T6" fmla="*/ 264 w 451"/>
              <a:gd name="T7" fmla="*/ 156 h 451"/>
              <a:gd name="T8" fmla="*/ 271 w 451"/>
              <a:gd name="T9" fmla="*/ 162 h 451"/>
              <a:gd name="T10" fmla="*/ 277 w 451"/>
              <a:gd name="T11" fmla="*/ 168 h 451"/>
              <a:gd name="T12" fmla="*/ 285 w 451"/>
              <a:gd name="T13" fmla="*/ 171 h 451"/>
              <a:gd name="T14" fmla="*/ 308 w 451"/>
              <a:gd name="T15" fmla="*/ 164 h 451"/>
              <a:gd name="T16" fmla="*/ 318 w 451"/>
              <a:gd name="T17" fmla="*/ 154 h 451"/>
              <a:gd name="T18" fmla="*/ 326 w 451"/>
              <a:gd name="T19" fmla="*/ 144 h 451"/>
              <a:gd name="T20" fmla="*/ 330 w 451"/>
              <a:gd name="T21" fmla="*/ 131 h 451"/>
              <a:gd name="T22" fmla="*/ 216 w 451"/>
              <a:gd name="T23" fmla="*/ 7 h 451"/>
              <a:gd name="T24" fmla="*/ 191 w 451"/>
              <a:gd name="T25" fmla="*/ 1 h 451"/>
              <a:gd name="T26" fmla="*/ 180 w 451"/>
              <a:gd name="T27" fmla="*/ 7 h 451"/>
              <a:gd name="T28" fmla="*/ 170 w 451"/>
              <a:gd name="T29" fmla="*/ 17 h 451"/>
              <a:gd name="T30" fmla="*/ 159 w 451"/>
              <a:gd name="T31" fmla="*/ 40 h 451"/>
              <a:gd name="T32" fmla="*/ 160 w 451"/>
              <a:gd name="T33" fmla="*/ 49 h 451"/>
              <a:gd name="T34" fmla="*/ 165 w 451"/>
              <a:gd name="T35" fmla="*/ 56 h 451"/>
              <a:gd name="T36" fmla="*/ 170 w 451"/>
              <a:gd name="T37" fmla="*/ 62 h 451"/>
              <a:gd name="T38" fmla="*/ 165 w 451"/>
              <a:gd name="T39" fmla="*/ 61 h 451"/>
              <a:gd name="T40" fmla="*/ 65 w 451"/>
              <a:gd name="T41" fmla="*/ 156 h 451"/>
              <a:gd name="T42" fmla="*/ 65 w 451"/>
              <a:gd name="T43" fmla="*/ 174 h 451"/>
              <a:gd name="T44" fmla="*/ 59 w 451"/>
              <a:gd name="T45" fmla="*/ 167 h 451"/>
              <a:gd name="T46" fmla="*/ 52 w 451"/>
              <a:gd name="T47" fmla="*/ 162 h 451"/>
              <a:gd name="T48" fmla="*/ 44 w 451"/>
              <a:gd name="T49" fmla="*/ 159 h 451"/>
              <a:gd name="T50" fmla="*/ 22 w 451"/>
              <a:gd name="T51" fmla="*/ 166 h 451"/>
              <a:gd name="T52" fmla="*/ 12 w 451"/>
              <a:gd name="T53" fmla="*/ 175 h 451"/>
              <a:gd name="T54" fmla="*/ 4 w 451"/>
              <a:gd name="T55" fmla="*/ 186 h 451"/>
              <a:gd name="T56" fmla="*/ 0 w 451"/>
              <a:gd name="T57" fmla="*/ 198 h 451"/>
              <a:gd name="T58" fmla="*/ 114 w 451"/>
              <a:gd name="T59" fmla="*/ 322 h 451"/>
              <a:gd name="T60" fmla="*/ 138 w 451"/>
              <a:gd name="T61" fmla="*/ 328 h 451"/>
              <a:gd name="T62" fmla="*/ 150 w 451"/>
              <a:gd name="T63" fmla="*/ 322 h 451"/>
              <a:gd name="T64" fmla="*/ 159 w 451"/>
              <a:gd name="T65" fmla="*/ 312 h 451"/>
              <a:gd name="T66" fmla="*/ 171 w 451"/>
              <a:gd name="T67" fmla="*/ 290 h 451"/>
              <a:gd name="T68" fmla="*/ 169 w 451"/>
              <a:gd name="T69" fmla="*/ 281 h 451"/>
              <a:gd name="T70" fmla="*/ 165 w 451"/>
              <a:gd name="T71" fmla="*/ 274 h 451"/>
              <a:gd name="T72" fmla="*/ 159 w 451"/>
              <a:gd name="T73" fmla="*/ 267 h 451"/>
              <a:gd name="T74" fmla="*/ 165 w 451"/>
              <a:gd name="T75" fmla="*/ 268 h 451"/>
              <a:gd name="T76" fmla="*/ 206 w 451"/>
              <a:gd name="T77" fmla="*/ 231 h 451"/>
              <a:gd name="T78" fmla="*/ 262 w 451"/>
              <a:gd name="T79" fmla="*/ 323 h 451"/>
              <a:gd name="T80" fmla="*/ 367 w 451"/>
              <a:gd name="T81" fmla="*/ 442 h 451"/>
              <a:gd name="T82" fmla="*/ 414 w 451"/>
              <a:gd name="T83" fmla="*/ 442 h 451"/>
              <a:gd name="T84" fmla="*/ 451 w 451"/>
              <a:gd name="T85" fmla="*/ 390 h 451"/>
              <a:gd name="T86" fmla="*/ 442 w 451"/>
              <a:gd name="T87" fmla="*/ 366 h 4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51" h="451">
                <a:moveTo>
                  <a:pt x="442" y="366"/>
                </a:moveTo>
                <a:cubicBezTo>
                  <a:pt x="347" y="272"/>
                  <a:pt x="347" y="272"/>
                  <a:pt x="347" y="272"/>
                </a:cubicBezTo>
                <a:cubicBezTo>
                  <a:pt x="340" y="265"/>
                  <a:pt x="332" y="262"/>
                  <a:pt x="323" y="262"/>
                </a:cubicBezTo>
                <a:cubicBezTo>
                  <a:pt x="314" y="262"/>
                  <a:pt x="306" y="266"/>
                  <a:pt x="298" y="273"/>
                </a:cubicBezTo>
                <a:cubicBezTo>
                  <a:pt x="232" y="206"/>
                  <a:pt x="232" y="206"/>
                  <a:pt x="232" y="206"/>
                </a:cubicBezTo>
                <a:cubicBezTo>
                  <a:pt x="264" y="174"/>
                  <a:pt x="264" y="174"/>
                  <a:pt x="264" y="174"/>
                </a:cubicBezTo>
                <a:cubicBezTo>
                  <a:pt x="267" y="171"/>
                  <a:pt x="268" y="168"/>
                  <a:pt x="268" y="165"/>
                </a:cubicBezTo>
                <a:cubicBezTo>
                  <a:pt x="268" y="161"/>
                  <a:pt x="267" y="158"/>
                  <a:pt x="264" y="156"/>
                </a:cubicBezTo>
                <a:cubicBezTo>
                  <a:pt x="265" y="156"/>
                  <a:pt x="266" y="157"/>
                  <a:pt x="267" y="159"/>
                </a:cubicBezTo>
                <a:cubicBezTo>
                  <a:pt x="269" y="161"/>
                  <a:pt x="270" y="162"/>
                  <a:pt x="271" y="162"/>
                </a:cubicBezTo>
                <a:cubicBezTo>
                  <a:pt x="271" y="163"/>
                  <a:pt x="272" y="164"/>
                  <a:pt x="274" y="165"/>
                </a:cubicBezTo>
                <a:cubicBezTo>
                  <a:pt x="275" y="166"/>
                  <a:pt x="277" y="167"/>
                  <a:pt x="277" y="168"/>
                </a:cubicBezTo>
                <a:cubicBezTo>
                  <a:pt x="278" y="168"/>
                  <a:pt x="279" y="168"/>
                  <a:pt x="281" y="169"/>
                </a:cubicBezTo>
                <a:cubicBezTo>
                  <a:pt x="282" y="170"/>
                  <a:pt x="284" y="170"/>
                  <a:pt x="285" y="171"/>
                </a:cubicBezTo>
                <a:cubicBezTo>
                  <a:pt x="287" y="171"/>
                  <a:pt x="288" y="171"/>
                  <a:pt x="290" y="171"/>
                </a:cubicBezTo>
                <a:cubicBezTo>
                  <a:pt x="297" y="171"/>
                  <a:pt x="302" y="169"/>
                  <a:pt x="308" y="164"/>
                </a:cubicBezTo>
                <a:cubicBezTo>
                  <a:pt x="308" y="163"/>
                  <a:pt x="310" y="162"/>
                  <a:pt x="312" y="159"/>
                </a:cubicBezTo>
                <a:cubicBezTo>
                  <a:pt x="315" y="157"/>
                  <a:pt x="317" y="155"/>
                  <a:pt x="318" y="154"/>
                </a:cubicBezTo>
                <a:cubicBezTo>
                  <a:pt x="319" y="153"/>
                  <a:pt x="320" y="152"/>
                  <a:pt x="322" y="150"/>
                </a:cubicBezTo>
                <a:cubicBezTo>
                  <a:pt x="324" y="147"/>
                  <a:pt x="325" y="145"/>
                  <a:pt x="326" y="144"/>
                </a:cubicBezTo>
                <a:cubicBezTo>
                  <a:pt x="327" y="142"/>
                  <a:pt x="328" y="140"/>
                  <a:pt x="328" y="138"/>
                </a:cubicBezTo>
                <a:cubicBezTo>
                  <a:pt x="329" y="136"/>
                  <a:pt x="330" y="134"/>
                  <a:pt x="330" y="131"/>
                </a:cubicBezTo>
                <a:cubicBezTo>
                  <a:pt x="330" y="124"/>
                  <a:pt x="327" y="118"/>
                  <a:pt x="322" y="114"/>
                </a:cubicBezTo>
                <a:cubicBezTo>
                  <a:pt x="216" y="7"/>
                  <a:pt x="216" y="7"/>
                  <a:pt x="216" y="7"/>
                </a:cubicBezTo>
                <a:cubicBezTo>
                  <a:pt x="211" y="2"/>
                  <a:pt x="205" y="0"/>
                  <a:pt x="198" y="0"/>
                </a:cubicBezTo>
                <a:cubicBezTo>
                  <a:pt x="196" y="0"/>
                  <a:pt x="194" y="0"/>
                  <a:pt x="191" y="1"/>
                </a:cubicBezTo>
                <a:cubicBezTo>
                  <a:pt x="189" y="2"/>
                  <a:pt x="187" y="3"/>
                  <a:pt x="186" y="3"/>
                </a:cubicBezTo>
                <a:cubicBezTo>
                  <a:pt x="184" y="4"/>
                  <a:pt x="182" y="6"/>
                  <a:pt x="180" y="7"/>
                </a:cubicBezTo>
                <a:cubicBezTo>
                  <a:pt x="178" y="9"/>
                  <a:pt x="176" y="11"/>
                  <a:pt x="175" y="12"/>
                </a:cubicBezTo>
                <a:cubicBezTo>
                  <a:pt x="174" y="13"/>
                  <a:pt x="172" y="15"/>
                  <a:pt x="170" y="17"/>
                </a:cubicBezTo>
                <a:cubicBezTo>
                  <a:pt x="168" y="20"/>
                  <a:pt x="166" y="21"/>
                  <a:pt x="166" y="22"/>
                </a:cubicBezTo>
                <a:cubicBezTo>
                  <a:pt x="161" y="27"/>
                  <a:pt x="159" y="33"/>
                  <a:pt x="159" y="40"/>
                </a:cubicBezTo>
                <a:cubicBezTo>
                  <a:pt x="159" y="41"/>
                  <a:pt x="159" y="43"/>
                  <a:pt x="159" y="44"/>
                </a:cubicBezTo>
                <a:cubicBezTo>
                  <a:pt x="159" y="46"/>
                  <a:pt x="160" y="47"/>
                  <a:pt x="160" y="49"/>
                </a:cubicBezTo>
                <a:cubicBezTo>
                  <a:pt x="161" y="50"/>
                  <a:pt x="162" y="51"/>
                  <a:pt x="162" y="52"/>
                </a:cubicBezTo>
                <a:cubicBezTo>
                  <a:pt x="162" y="53"/>
                  <a:pt x="163" y="54"/>
                  <a:pt x="165" y="56"/>
                </a:cubicBezTo>
                <a:cubicBezTo>
                  <a:pt x="166" y="57"/>
                  <a:pt x="167" y="58"/>
                  <a:pt x="167" y="59"/>
                </a:cubicBezTo>
                <a:cubicBezTo>
                  <a:pt x="167" y="59"/>
                  <a:pt x="169" y="60"/>
                  <a:pt x="170" y="62"/>
                </a:cubicBezTo>
                <a:cubicBezTo>
                  <a:pt x="172" y="64"/>
                  <a:pt x="173" y="65"/>
                  <a:pt x="174" y="65"/>
                </a:cubicBezTo>
                <a:cubicBezTo>
                  <a:pt x="171" y="63"/>
                  <a:pt x="168" y="61"/>
                  <a:pt x="165" y="61"/>
                </a:cubicBezTo>
                <a:cubicBezTo>
                  <a:pt x="161" y="61"/>
                  <a:pt x="158" y="63"/>
                  <a:pt x="156" y="65"/>
                </a:cubicBezTo>
                <a:cubicBezTo>
                  <a:pt x="65" y="156"/>
                  <a:pt x="65" y="156"/>
                  <a:pt x="65" y="156"/>
                </a:cubicBezTo>
                <a:cubicBezTo>
                  <a:pt x="63" y="158"/>
                  <a:pt x="62" y="161"/>
                  <a:pt x="62" y="165"/>
                </a:cubicBezTo>
                <a:cubicBezTo>
                  <a:pt x="62" y="168"/>
                  <a:pt x="63" y="171"/>
                  <a:pt x="65" y="174"/>
                </a:cubicBezTo>
                <a:cubicBezTo>
                  <a:pt x="65" y="173"/>
                  <a:pt x="64" y="172"/>
                  <a:pt x="62" y="170"/>
                </a:cubicBezTo>
                <a:cubicBezTo>
                  <a:pt x="60" y="168"/>
                  <a:pt x="59" y="167"/>
                  <a:pt x="59" y="167"/>
                </a:cubicBezTo>
                <a:cubicBezTo>
                  <a:pt x="58" y="167"/>
                  <a:pt x="57" y="166"/>
                  <a:pt x="56" y="164"/>
                </a:cubicBezTo>
                <a:cubicBezTo>
                  <a:pt x="54" y="163"/>
                  <a:pt x="53" y="162"/>
                  <a:pt x="52" y="162"/>
                </a:cubicBezTo>
                <a:cubicBezTo>
                  <a:pt x="51" y="161"/>
                  <a:pt x="50" y="161"/>
                  <a:pt x="49" y="160"/>
                </a:cubicBezTo>
                <a:cubicBezTo>
                  <a:pt x="47" y="160"/>
                  <a:pt x="46" y="159"/>
                  <a:pt x="44" y="159"/>
                </a:cubicBezTo>
                <a:cubicBezTo>
                  <a:pt x="43" y="159"/>
                  <a:pt x="41" y="158"/>
                  <a:pt x="40" y="158"/>
                </a:cubicBezTo>
                <a:cubicBezTo>
                  <a:pt x="33" y="158"/>
                  <a:pt x="27" y="161"/>
                  <a:pt x="22" y="166"/>
                </a:cubicBezTo>
                <a:cubicBezTo>
                  <a:pt x="21" y="166"/>
                  <a:pt x="20" y="168"/>
                  <a:pt x="17" y="170"/>
                </a:cubicBezTo>
                <a:cubicBezTo>
                  <a:pt x="15" y="172"/>
                  <a:pt x="13" y="174"/>
                  <a:pt x="12" y="175"/>
                </a:cubicBezTo>
                <a:cubicBezTo>
                  <a:pt x="11" y="176"/>
                  <a:pt x="9" y="178"/>
                  <a:pt x="8" y="180"/>
                </a:cubicBezTo>
                <a:cubicBezTo>
                  <a:pt x="6" y="182"/>
                  <a:pt x="4" y="184"/>
                  <a:pt x="4" y="186"/>
                </a:cubicBezTo>
                <a:cubicBezTo>
                  <a:pt x="3" y="187"/>
                  <a:pt x="2" y="189"/>
                  <a:pt x="1" y="191"/>
                </a:cubicBezTo>
                <a:cubicBezTo>
                  <a:pt x="0" y="194"/>
                  <a:pt x="0" y="196"/>
                  <a:pt x="0" y="198"/>
                </a:cubicBezTo>
                <a:cubicBezTo>
                  <a:pt x="0" y="205"/>
                  <a:pt x="2" y="211"/>
                  <a:pt x="7" y="216"/>
                </a:cubicBezTo>
                <a:cubicBezTo>
                  <a:pt x="114" y="322"/>
                  <a:pt x="114" y="322"/>
                  <a:pt x="114" y="322"/>
                </a:cubicBezTo>
                <a:cubicBezTo>
                  <a:pt x="119" y="327"/>
                  <a:pt x="124" y="329"/>
                  <a:pt x="131" y="329"/>
                </a:cubicBezTo>
                <a:cubicBezTo>
                  <a:pt x="134" y="329"/>
                  <a:pt x="136" y="329"/>
                  <a:pt x="138" y="328"/>
                </a:cubicBezTo>
                <a:cubicBezTo>
                  <a:pt x="140" y="328"/>
                  <a:pt x="142" y="327"/>
                  <a:pt x="144" y="326"/>
                </a:cubicBezTo>
                <a:cubicBezTo>
                  <a:pt x="145" y="325"/>
                  <a:pt x="147" y="324"/>
                  <a:pt x="150" y="322"/>
                </a:cubicBezTo>
                <a:cubicBezTo>
                  <a:pt x="152" y="320"/>
                  <a:pt x="154" y="319"/>
                  <a:pt x="154" y="318"/>
                </a:cubicBezTo>
                <a:cubicBezTo>
                  <a:pt x="155" y="317"/>
                  <a:pt x="157" y="315"/>
                  <a:pt x="159" y="312"/>
                </a:cubicBezTo>
                <a:cubicBezTo>
                  <a:pt x="162" y="310"/>
                  <a:pt x="163" y="308"/>
                  <a:pt x="164" y="308"/>
                </a:cubicBezTo>
                <a:cubicBezTo>
                  <a:pt x="169" y="302"/>
                  <a:pt x="171" y="296"/>
                  <a:pt x="171" y="290"/>
                </a:cubicBezTo>
                <a:cubicBezTo>
                  <a:pt x="171" y="288"/>
                  <a:pt x="171" y="287"/>
                  <a:pt x="171" y="285"/>
                </a:cubicBezTo>
                <a:cubicBezTo>
                  <a:pt x="170" y="284"/>
                  <a:pt x="170" y="282"/>
                  <a:pt x="169" y="281"/>
                </a:cubicBezTo>
                <a:cubicBezTo>
                  <a:pt x="169" y="279"/>
                  <a:pt x="168" y="278"/>
                  <a:pt x="168" y="277"/>
                </a:cubicBezTo>
                <a:cubicBezTo>
                  <a:pt x="167" y="276"/>
                  <a:pt x="166" y="275"/>
                  <a:pt x="165" y="274"/>
                </a:cubicBezTo>
                <a:cubicBezTo>
                  <a:pt x="164" y="272"/>
                  <a:pt x="163" y="271"/>
                  <a:pt x="162" y="271"/>
                </a:cubicBezTo>
                <a:cubicBezTo>
                  <a:pt x="162" y="270"/>
                  <a:pt x="161" y="269"/>
                  <a:pt x="159" y="267"/>
                </a:cubicBezTo>
                <a:cubicBezTo>
                  <a:pt x="157" y="266"/>
                  <a:pt x="156" y="265"/>
                  <a:pt x="156" y="264"/>
                </a:cubicBezTo>
                <a:cubicBezTo>
                  <a:pt x="158" y="267"/>
                  <a:pt x="161" y="268"/>
                  <a:pt x="165" y="268"/>
                </a:cubicBezTo>
                <a:cubicBezTo>
                  <a:pt x="168" y="268"/>
                  <a:pt x="171" y="267"/>
                  <a:pt x="174" y="264"/>
                </a:cubicBezTo>
                <a:cubicBezTo>
                  <a:pt x="206" y="231"/>
                  <a:pt x="206" y="231"/>
                  <a:pt x="206" y="231"/>
                </a:cubicBezTo>
                <a:cubicBezTo>
                  <a:pt x="273" y="298"/>
                  <a:pt x="273" y="298"/>
                  <a:pt x="273" y="298"/>
                </a:cubicBezTo>
                <a:cubicBezTo>
                  <a:pt x="266" y="306"/>
                  <a:pt x="262" y="314"/>
                  <a:pt x="262" y="323"/>
                </a:cubicBezTo>
                <a:cubicBezTo>
                  <a:pt x="262" y="333"/>
                  <a:pt x="265" y="340"/>
                  <a:pt x="272" y="347"/>
                </a:cubicBezTo>
                <a:cubicBezTo>
                  <a:pt x="367" y="442"/>
                  <a:pt x="367" y="442"/>
                  <a:pt x="367" y="442"/>
                </a:cubicBezTo>
                <a:cubicBezTo>
                  <a:pt x="373" y="448"/>
                  <a:pt x="381" y="451"/>
                  <a:pt x="390" y="451"/>
                </a:cubicBezTo>
                <a:cubicBezTo>
                  <a:pt x="399" y="451"/>
                  <a:pt x="407" y="448"/>
                  <a:pt x="414" y="442"/>
                </a:cubicBezTo>
                <a:cubicBezTo>
                  <a:pt x="442" y="413"/>
                  <a:pt x="442" y="413"/>
                  <a:pt x="442" y="413"/>
                </a:cubicBezTo>
                <a:cubicBezTo>
                  <a:pt x="448" y="407"/>
                  <a:pt x="451" y="399"/>
                  <a:pt x="451" y="390"/>
                </a:cubicBezTo>
                <a:cubicBezTo>
                  <a:pt x="451" y="381"/>
                  <a:pt x="448" y="373"/>
                  <a:pt x="442" y="366"/>
                </a:cubicBezTo>
                <a:close/>
                <a:moveTo>
                  <a:pt x="442" y="366"/>
                </a:moveTo>
                <a:cubicBezTo>
                  <a:pt x="442" y="366"/>
                  <a:pt x="442" y="366"/>
                  <a:pt x="442" y="366"/>
                </a:cubicBezTo>
              </a:path>
            </a:pathLst>
          </a:custGeom>
          <a:solidFill>
            <a:schemeClr val="accent1"/>
          </a:solidFill>
          <a:ln>
            <a:noFill/>
          </a:ln>
          <a:extLst/>
        </p:spPr>
        <p:txBody>
          <a:bodyPr vert="horz" wrap="square" lIns="68580" tIns="34290" rIns="68580" bIns="34290" numCol="1" anchor="t" anchorCtr="0" compatLnSpc="1">
            <a:prstTxWarp prst="textNoShape">
              <a:avLst/>
            </a:prstTxWarp>
          </a:bodyPr>
          <a:lstStyle/>
          <a:p>
            <a:pPr algn="r"/>
            <a:endParaRPr lang="en-US" sz="1350">
              <a:solidFill>
                <a:schemeClr val="tx2"/>
              </a:solidFill>
            </a:endParaRPr>
          </a:p>
        </p:txBody>
      </p:sp>
      <p:grpSp>
        <p:nvGrpSpPr>
          <p:cNvPr id="33" name="Group 32"/>
          <p:cNvGrpSpPr/>
          <p:nvPr/>
        </p:nvGrpSpPr>
        <p:grpSpPr>
          <a:xfrm flipH="1">
            <a:off x="3350050" y="3125176"/>
            <a:ext cx="696530" cy="349346"/>
            <a:chOff x="8412480" y="4580254"/>
            <a:chExt cx="928707" cy="465795"/>
          </a:xfrm>
        </p:grpSpPr>
        <p:cxnSp>
          <p:nvCxnSpPr>
            <p:cNvPr id="34" name="Straight Connector 33"/>
            <p:cNvCxnSpPr/>
            <p:nvPr/>
          </p:nvCxnSpPr>
          <p:spPr>
            <a:xfrm flipV="1">
              <a:off x="8412480" y="4580254"/>
              <a:ext cx="367973" cy="465795"/>
            </a:xfrm>
            <a:prstGeom prst="line">
              <a:avLst/>
            </a:prstGeom>
            <a:ln w="31750">
              <a:solidFill>
                <a:schemeClr val="tx2"/>
              </a:solidFill>
              <a:headEnd type="oval"/>
            </a:ln>
          </p:spPr>
          <p:style>
            <a:lnRef idx="1">
              <a:schemeClr val="accent1"/>
            </a:lnRef>
            <a:fillRef idx="0">
              <a:schemeClr val="accent1"/>
            </a:fillRef>
            <a:effectRef idx="0">
              <a:schemeClr val="accent1"/>
            </a:effectRef>
            <a:fontRef idx="minor">
              <a:schemeClr val="tx1"/>
            </a:fontRef>
          </p:style>
        </p:cxnSp>
        <p:cxnSp>
          <p:nvCxnSpPr>
            <p:cNvPr id="35" name="Straight Connector 34"/>
            <p:cNvCxnSpPr/>
            <p:nvPr/>
          </p:nvCxnSpPr>
          <p:spPr>
            <a:xfrm>
              <a:off x="8764411" y="4580254"/>
              <a:ext cx="576776" cy="0"/>
            </a:xfrm>
            <a:prstGeom prst="line">
              <a:avLst/>
            </a:prstGeom>
            <a:ln w="31750">
              <a:solidFill>
                <a:schemeClr val="tx2"/>
              </a:solidFill>
              <a:tailEnd type="oval"/>
            </a:ln>
          </p:spPr>
          <p:style>
            <a:lnRef idx="1">
              <a:schemeClr val="accent1"/>
            </a:lnRef>
            <a:fillRef idx="0">
              <a:schemeClr val="accent1"/>
            </a:fillRef>
            <a:effectRef idx="0">
              <a:schemeClr val="accent1"/>
            </a:effectRef>
            <a:fontRef idx="minor">
              <a:schemeClr val="tx1"/>
            </a:fontRef>
          </p:style>
        </p:cxnSp>
      </p:grpSp>
      <p:grpSp>
        <p:nvGrpSpPr>
          <p:cNvPr id="36" name="Group 35"/>
          <p:cNvGrpSpPr/>
          <p:nvPr/>
        </p:nvGrpSpPr>
        <p:grpSpPr>
          <a:xfrm>
            <a:off x="1392809" y="2867508"/>
            <a:ext cx="1580223" cy="679485"/>
            <a:chOff x="9725067" y="3631708"/>
            <a:chExt cx="2106964" cy="905980"/>
          </a:xfrm>
        </p:grpSpPr>
        <p:sp>
          <p:nvSpPr>
            <p:cNvPr id="37" name="TextBox 36"/>
            <p:cNvSpPr txBox="1"/>
            <p:nvPr/>
          </p:nvSpPr>
          <p:spPr>
            <a:xfrm>
              <a:off x="9725067" y="3631708"/>
              <a:ext cx="2106964" cy="400109"/>
            </a:xfrm>
            <a:prstGeom prst="rect">
              <a:avLst/>
            </a:prstGeom>
            <a:noFill/>
          </p:spPr>
          <p:txBody>
            <a:bodyPr wrap="square" rtlCol="0">
              <a:spAutoFit/>
            </a:bodyPr>
            <a:lstStyle/>
            <a:p>
              <a:pPr algn="r"/>
              <a:r>
                <a:rPr lang="en-US" sz="1350" b="1" dirty="0">
                  <a:solidFill>
                    <a:schemeClr val="tx2"/>
                  </a:solidFill>
                </a:rPr>
                <a:t>Title Here</a:t>
              </a:r>
            </a:p>
          </p:txBody>
        </p:sp>
        <p:sp>
          <p:nvSpPr>
            <p:cNvPr id="38" name="TextBox 37"/>
            <p:cNvSpPr txBox="1"/>
            <p:nvPr/>
          </p:nvSpPr>
          <p:spPr>
            <a:xfrm>
              <a:off x="9725067" y="3983691"/>
              <a:ext cx="2106964" cy="553997"/>
            </a:xfrm>
            <a:prstGeom prst="rect">
              <a:avLst/>
            </a:prstGeom>
            <a:noFill/>
          </p:spPr>
          <p:txBody>
            <a:bodyPr wrap="square" rtlCol="0">
              <a:spAutoFit/>
            </a:bodyPr>
            <a:lstStyle/>
            <a:p>
              <a:pPr algn="r"/>
              <a:r>
                <a:rPr lang="en-US" sz="1050" dirty="0">
                  <a:solidFill>
                    <a:schemeClr val="tx2"/>
                  </a:solidFill>
                </a:rPr>
                <a:t>Lorem ipsum dolor sit amet, consectetuer</a:t>
              </a:r>
              <a:r>
                <a:rPr lang="ar-SY" sz="1050" dirty="0">
                  <a:solidFill>
                    <a:schemeClr val="tx2"/>
                  </a:solidFill>
                </a:rPr>
                <a:t>.</a:t>
              </a:r>
              <a:endParaRPr lang="en-US" sz="1050" b="1" dirty="0">
                <a:solidFill>
                  <a:schemeClr val="tx2"/>
                </a:solidFill>
              </a:endParaRPr>
            </a:p>
          </p:txBody>
        </p:sp>
      </p:grpSp>
      <p:grpSp>
        <p:nvGrpSpPr>
          <p:cNvPr id="39" name="Group 38"/>
          <p:cNvGrpSpPr/>
          <p:nvPr/>
        </p:nvGrpSpPr>
        <p:grpSpPr>
          <a:xfrm>
            <a:off x="2999637" y="3021075"/>
            <a:ext cx="210740" cy="313135"/>
            <a:chOff x="4967142" y="2796906"/>
            <a:chExt cx="280987" cy="417513"/>
          </a:xfrm>
          <a:solidFill>
            <a:schemeClr val="accent3"/>
          </a:solidFill>
        </p:grpSpPr>
        <p:sp>
          <p:nvSpPr>
            <p:cNvPr id="40" name="Freeform 267"/>
            <p:cNvSpPr>
              <a:spLocks noEditPoints="1"/>
            </p:cNvSpPr>
            <p:nvPr/>
          </p:nvSpPr>
          <p:spPr bwMode="auto">
            <a:xfrm>
              <a:off x="4967142" y="2796906"/>
              <a:ext cx="280987" cy="417513"/>
            </a:xfrm>
            <a:custGeom>
              <a:avLst/>
              <a:gdLst>
                <a:gd name="T0" fmla="*/ 255 w 267"/>
                <a:gd name="T1" fmla="*/ 69 h 400"/>
                <a:gd name="T2" fmla="*/ 225 w 267"/>
                <a:gd name="T3" fmla="*/ 32 h 400"/>
                <a:gd name="T4" fmla="*/ 182 w 267"/>
                <a:gd name="T5" fmla="*/ 8 h 400"/>
                <a:gd name="T6" fmla="*/ 133 w 267"/>
                <a:gd name="T7" fmla="*/ 0 h 400"/>
                <a:gd name="T8" fmla="*/ 85 w 267"/>
                <a:gd name="T9" fmla="*/ 8 h 400"/>
                <a:gd name="T10" fmla="*/ 42 w 267"/>
                <a:gd name="T11" fmla="*/ 32 h 400"/>
                <a:gd name="T12" fmla="*/ 12 w 267"/>
                <a:gd name="T13" fmla="*/ 69 h 400"/>
                <a:gd name="T14" fmla="*/ 0 w 267"/>
                <a:gd name="T15" fmla="*/ 117 h 400"/>
                <a:gd name="T16" fmla="*/ 27 w 267"/>
                <a:gd name="T17" fmla="*/ 187 h 400"/>
                <a:gd name="T18" fmla="*/ 46 w 267"/>
                <a:gd name="T19" fmla="*/ 209 h 400"/>
                <a:gd name="T20" fmla="*/ 62 w 267"/>
                <a:gd name="T21" fmla="*/ 234 h 400"/>
                <a:gd name="T22" fmla="*/ 71 w 267"/>
                <a:gd name="T23" fmla="*/ 262 h 400"/>
                <a:gd name="T24" fmla="*/ 58 w 267"/>
                <a:gd name="T25" fmla="*/ 284 h 400"/>
                <a:gd name="T26" fmla="*/ 65 w 267"/>
                <a:gd name="T27" fmla="*/ 300 h 400"/>
                <a:gd name="T28" fmla="*/ 58 w 267"/>
                <a:gd name="T29" fmla="*/ 317 h 400"/>
                <a:gd name="T30" fmla="*/ 70 w 267"/>
                <a:gd name="T31" fmla="*/ 338 h 400"/>
                <a:gd name="T32" fmla="*/ 67 w 267"/>
                <a:gd name="T33" fmla="*/ 350 h 400"/>
                <a:gd name="T34" fmla="*/ 75 w 267"/>
                <a:gd name="T35" fmla="*/ 369 h 400"/>
                <a:gd name="T36" fmla="*/ 95 w 267"/>
                <a:gd name="T37" fmla="*/ 375 h 400"/>
                <a:gd name="T38" fmla="*/ 111 w 267"/>
                <a:gd name="T39" fmla="*/ 394 h 400"/>
                <a:gd name="T40" fmla="*/ 133 w 267"/>
                <a:gd name="T41" fmla="*/ 400 h 400"/>
                <a:gd name="T42" fmla="*/ 156 w 267"/>
                <a:gd name="T43" fmla="*/ 394 h 400"/>
                <a:gd name="T44" fmla="*/ 172 w 267"/>
                <a:gd name="T45" fmla="*/ 375 h 400"/>
                <a:gd name="T46" fmla="*/ 192 w 267"/>
                <a:gd name="T47" fmla="*/ 369 h 400"/>
                <a:gd name="T48" fmla="*/ 200 w 267"/>
                <a:gd name="T49" fmla="*/ 350 h 400"/>
                <a:gd name="T50" fmla="*/ 197 w 267"/>
                <a:gd name="T51" fmla="*/ 338 h 400"/>
                <a:gd name="T52" fmla="*/ 209 w 267"/>
                <a:gd name="T53" fmla="*/ 317 h 400"/>
                <a:gd name="T54" fmla="*/ 202 w 267"/>
                <a:gd name="T55" fmla="*/ 300 h 400"/>
                <a:gd name="T56" fmla="*/ 209 w 267"/>
                <a:gd name="T57" fmla="*/ 284 h 400"/>
                <a:gd name="T58" fmla="*/ 196 w 267"/>
                <a:gd name="T59" fmla="*/ 262 h 400"/>
                <a:gd name="T60" fmla="*/ 205 w 267"/>
                <a:gd name="T61" fmla="*/ 234 h 400"/>
                <a:gd name="T62" fmla="*/ 221 w 267"/>
                <a:gd name="T63" fmla="*/ 209 h 400"/>
                <a:gd name="T64" fmla="*/ 240 w 267"/>
                <a:gd name="T65" fmla="*/ 187 h 400"/>
                <a:gd name="T66" fmla="*/ 267 w 267"/>
                <a:gd name="T67" fmla="*/ 117 h 400"/>
                <a:gd name="T68" fmla="*/ 255 w 267"/>
                <a:gd name="T69" fmla="*/ 69 h 400"/>
                <a:gd name="T70" fmla="*/ 216 w 267"/>
                <a:gd name="T71" fmla="*/ 164 h 400"/>
                <a:gd name="T72" fmla="*/ 208 w 267"/>
                <a:gd name="T73" fmla="*/ 172 h 400"/>
                <a:gd name="T74" fmla="*/ 200 w 267"/>
                <a:gd name="T75" fmla="*/ 181 h 400"/>
                <a:gd name="T76" fmla="*/ 163 w 267"/>
                <a:gd name="T77" fmla="*/ 259 h 400"/>
                <a:gd name="T78" fmla="*/ 104 w 267"/>
                <a:gd name="T79" fmla="*/ 259 h 400"/>
                <a:gd name="T80" fmla="*/ 67 w 267"/>
                <a:gd name="T81" fmla="*/ 181 h 400"/>
                <a:gd name="T82" fmla="*/ 59 w 267"/>
                <a:gd name="T83" fmla="*/ 172 h 400"/>
                <a:gd name="T84" fmla="*/ 51 w 267"/>
                <a:gd name="T85" fmla="*/ 164 h 400"/>
                <a:gd name="T86" fmla="*/ 33 w 267"/>
                <a:gd name="T87" fmla="*/ 117 h 400"/>
                <a:gd name="T88" fmla="*/ 42 w 267"/>
                <a:gd name="T89" fmla="*/ 82 h 400"/>
                <a:gd name="T90" fmla="*/ 66 w 267"/>
                <a:gd name="T91" fmla="*/ 55 h 400"/>
                <a:gd name="T92" fmla="*/ 98 w 267"/>
                <a:gd name="T93" fmla="*/ 39 h 400"/>
                <a:gd name="T94" fmla="*/ 133 w 267"/>
                <a:gd name="T95" fmla="*/ 33 h 400"/>
                <a:gd name="T96" fmla="*/ 169 w 267"/>
                <a:gd name="T97" fmla="*/ 39 h 400"/>
                <a:gd name="T98" fmla="*/ 201 w 267"/>
                <a:gd name="T99" fmla="*/ 55 h 400"/>
                <a:gd name="T100" fmla="*/ 225 w 267"/>
                <a:gd name="T101" fmla="*/ 82 h 400"/>
                <a:gd name="T102" fmla="*/ 234 w 267"/>
                <a:gd name="T103" fmla="*/ 117 h 400"/>
                <a:gd name="T104" fmla="*/ 216 w 267"/>
                <a:gd name="T105" fmla="*/ 164 h 400"/>
                <a:gd name="T106" fmla="*/ 216 w 267"/>
                <a:gd name="T107" fmla="*/ 164 h 400"/>
                <a:gd name="T108" fmla="*/ 216 w 267"/>
                <a:gd name="T109" fmla="*/ 164 h 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67" h="400">
                  <a:moveTo>
                    <a:pt x="255" y="69"/>
                  </a:moveTo>
                  <a:cubicBezTo>
                    <a:pt x="248" y="54"/>
                    <a:pt x="237" y="41"/>
                    <a:pt x="225" y="32"/>
                  </a:cubicBezTo>
                  <a:cubicBezTo>
                    <a:pt x="212" y="22"/>
                    <a:pt x="198" y="14"/>
                    <a:pt x="182" y="8"/>
                  </a:cubicBezTo>
                  <a:cubicBezTo>
                    <a:pt x="166" y="3"/>
                    <a:pt x="150" y="0"/>
                    <a:pt x="133" y="0"/>
                  </a:cubicBezTo>
                  <a:cubicBezTo>
                    <a:pt x="117" y="0"/>
                    <a:pt x="101" y="3"/>
                    <a:pt x="85" y="8"/>
                  </a:cubicBezTo>
                  <a:cubicBezTo>
                    <a:pt x="69" y="14"/>
                    <a:pt x="55" y="22"/>
                    <a:pt x="42" y="32"/>
                  </a:cubicBezTo>
                  <a:cubicBezTo>
                    <a:pt x="30" y="41"/>
                    <a:pt x="19" y="54"/>
                    <a:pt x="12" y="69"/>
                  </a:cubicBezTo>
                  <a:cubicBezTo>
                    <a:pt x="4" y="84"/>
                    <a:pt x="0" y="100"/>
                    <a:pt x="0" y="117"/>
                  </a:cubicBezTo>
                  <a:cubicBezTo>
                    <a:pt x="0" y="144"/>
                    <a:pt x="9" y="167"/>
                    <a:pt x="27" y="187"/>
                  </a:cubicBezTo>
                  <a:cubicBezTo>
                    <a:pt x="35" y="195"/>
                    <a:pt x="41" y="203"/>
                    <a:pt x="46" y="209"/>
                  </a:cubicBezTo>
                  <a:cubicBezTo>
                    <a:pt x="51" y="216"/>
                    <a:pt x="57" y="224"/>
                    <a:pt x="62" y="234"/>
                  </a:cubicBezTo>
                  <a:cubicBezTo>
                    <a:pt x="67" y="244"/>
                    <a:pt x="70" y="254"/>
                    <a:pt x="71" y="262"/>
                  </a:cubicBezTo>
                  <a:cubicBezTo>
                    <a:pt x="62" y="267"/>
                    <a:pt x="58" y="274"/>
                    <a:pt x="58" y="284"/>
                  </a:cubicBezTo>
                  <a:cubicBezTo>
                    <a:pt x="58" y="290"/>
                    <a:pt x="61" y="296"/>
                    <a:pt x="65" y="300"/>
                  </a:cubicBezTo>
                  <a:cubicBezTo>
                    <a:pt x="61" y="305"/>
                    <a:pt x="58" y="311"/>
                    <a:pt x="58" y="317"/>
                  </a:cubicBezTo>
                  <a:cubicBezTo>
                    <a:pt x="58" y="326"/>
                    <a:pt x="62" y="333"/>
                    <a:pt x="70" y="338"/>
                  </a:cubicBezTo>
                  <a:cubicBezTo>
                    <a:pt x="68" y="342"/>
                    <a:pt x="67" y="346"/>
                    <a:pt x="67" y="350"/>
                  </a:cubicBezTo>
                  <a:cubicBezTo>
                    <a:pt x="67" y="358"/>
                    <a:pt x="69" y="365"/>
                    <a:pt x="75" y="369"/>
                  </a:cubicBezTo>
                  <a:cubicBezTo>
                    <a:pt x="80" y="373"/>
                    <a:pt x="87" y="375"/>
                    <a:pt x="95" y="375"/>
                  </a:cubicBezTo>
                  <a:cubicBezTo>
                    <a:pt x="99" y="383"/>
                    <a:pt x="104" y="389"/>
                    <a:pt x="111" y="394"/>
                  </a:cubicBezTo>
                  <a:cubicBezTo>
                    <a:pt x="118" y="398"/>
                    <a:pt x="125" y="400"/>
                    <a:pt x="133" y="400"/>
                  </a:cubicBezTo>
                  <a:cubicBezTo>
                    <a:pt x="142" y="400"/>
                    <a:pt x="149" y="398"/>
                    <a:pt x="156" y="394"/>
                  </a:cubicBezTo>
                  <a:cubicBezTo>
                    <a:pt x="163" y="389"/>
                    <a:pt x="168" y="383"/>
                    <a:pt x="172" y="375"/>
                  </a:cubicBezTo>
                  <a:cubicBezTo>
                    <a:pt x="180" y="375"/>
                    <a:pt x="187" y="373"/>
                    <a:pt x="192" y="369"/>
                  </a:cubicBezTo>
                  <a:cubicBezTo>
                    <a:pt x="197" y="365"/>
                    <a:pt x="200" y="358"/>
                    <a:pt x="200" y="350"/>
                  </a:cubicBezTo>
                  <a:cubicBezTo>
                    <a:pt x="200" y="346"/>
                    <a:pt x="199" y="342"/>
                    <a:pt x="197" y="338"/>
                  </a:cubicBezTo>
                  <a:cubicBezTo>
                    <a:pt x="205" y="333"/>
                    <a:pt x="209" y="326"/>
                    <a:pt x="209" y="317"/>
                  </a:cubicBezTo>
                  <a:cubicBezTo>
                    <a:pt x="209" y="311"/>
                    <a:pt x="206" y="305"/>
                    <a:pt x="202" y="300"/>
                  </a:cubicBezTo>
                  <a:cubicBezTo>
                    <a:pt x="206" y="296"/>
                    <a:pt x="209" y="290"/>
                    <a:pt x="209" y="284"/>
                  </a:cubicBezTo>
                  <a:cubicBezTo>
                    <a:pt x="209" y="274"/>
                    <a:pt x="204" y="267"/>
                    <a:pt x="196" y="262"/>
                  </a:cubicBezTo>
                  <a:cubicBezTo>
                    <a:pt x="197" y="254"/>
                    <a:pt x="200" y="244"/>
                    <a:pt x="205" y="234"/>
                  </a:cubicBezTo>
                  <a:cubicBezTo>
                    <a:pt x="210" y="224"/>
                    <a:pt x="216" y="216"/>
                    <a:pt x="221" y="209"/>
                  </a:cubicBezTo>
                  <a:cubicBezTo>
                    <a:pt x="226" y="203"/>
                    <a:pt x="232" y="195"/>
                    <a:pt x="240" y="187"/>
                  </a:cubicBezTo>
                  <a:cubicBezTo>
                    <a:pt x="258" y="167"/>
                    <a:pt x="267" y="144"/>
                    <a:pt x="267" y="117"/>
                  </a:cubicBezTo>
                  <a:cubicBezTo>
                    <a:pt x="267" y="100"/>
                    <a:pt x="263" y="84"/>
                    <a:pt x="255" y="69"/>
                  </a:cubicBezTo>
                  <a:close/>
                  <a:moveTo>
                    <a:pt x="216" y="164"/>
                  </a:moveTo>
                  <a:cubicBezTo>
                    <a:pt x="214" y="166"/>
                    <a:pt x="211" y="168"/>
                    <a:pt x="208" y="172"/>
                  </a:cubicBezTo>
                  <a:cubicBezTo>
                    <a:pt x="204" y="176"/>
                    <a:pt x="202" y="179"/>
                    <a:pt x="200" y="181"/>
                  </a:cubicBezTo>
                  <a:cubicBezTo>
                    <a:pt x="178" y="208"/>
                    <a:pt x="165" y="233"/>
                    <a:pt x="163" y="259"/>
                  </a:cubicBezTo>
                  <a:cubicBezTo>
                    <a:pt x="104" y="259"/>
                    <a:pt x="104" y="259"/>
                    <a:pt x="104" y="259"/>
                  </a:cubicBezTo>
                  <a:cubicBezTo>
                    <a:pt x="102" y="233"/>
                    <a:pt x="89" y="208"/>
                    <a:pt x="67" y="181"/>
                  </a:cubicBezTo>
                  <a:cubicBezTo>
                    <a:pt x="65" y="179"/>
                    <a:pt x="63" y="176"/>
                    <a:pt x="59" y="172"/>
                  </a:cubicBezTo>
                  <a:cubicBezTo>
                    <a:pt x="55" y="168"/>
                    <a:pt x="53" y="166"/>
                    <a:pt x="51" y="164"/>
                  </a:cubicBezTo>
                  <a:cubicBezTo>
                    <a:pt x="39" y="150"/>
                    <a:pt x="33" y="134"/>
                    <a:pt x="33" y="117"/>
                  </a:cubicBezTo>
                  <a:cubicBezTo>
                    <a:pt x="33" y="104"/>
                    <a:pt x="36" y="93"/>
                    <a:pt x="42" y="82"/>
                  </a:cubicBezTo>
                  <a:cubicBezTo>
                    <a:pt x="48" y="71"/>
                    <a:pt x="56" y="62"/>
                    <a:pt x="66" y="55"/>
                  </a:cubicBezTo>
                  <a:cubicBezTo>
                    <a:pt x="75" y="49"/>
                    <a:pt x="86" y="43"/>
                    <a:pt x="98" y="39"/>
                  </a:cubicBezTo>
                  <a:cubicBezTo>
                    <a:pt x="110" y="35"/>
                    <a:pt x="121" y="33"/>
                    <a:pt x="133" y="33"/>
                  </a:cubicBezTo>
                  <a:cubicBezTo>
                    <a:pt x="145" y="33"/>
                    <a:pt x="157" y="35"/>
                    <a:pt x="169" y="39"/>
                  </a:cubicBezTo>
                  <a:cubicBezTo>
                    <a:pt x="181" y="43"/>
                    <a:pt x="191" y="49"/>
                    <a:pt x="201" y="55"/>
                  </a:cubicBezTo>
                  <a:cubicBezTo>
                    <a:pt x="211" y="62"/>
                    <a:pt x="219" y="71"/>
                    <a:pt x="225" y="82"/>
                  </a:cubicBezTo>
                  <a:cubicBezTo>
                    <a:pt x="231" y="93"/>
                    <a:pt x="234" y="104"/>
                    <a:pt x="234" y="117"/>
                  </a:cubicBezTo>
                  <a:cubicBezTo>
                    <a:pt x="234" y="134"/>
                    <a:pt x="228" y="150"/>
                    <a:pt x="216" y="164"/>
                  </a:cubicBezTo>
                  <a:close/>
                  <a:moveTo>
                    <a:pt x="216" y="164"/>
                  </a:moveTo>
                  <a:cubicBezTo>
                    <a:pt x="216" y="164"/>
                    <a:pt x="216" y="164"/>
                    <a:pt x="216" y="16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solidFill>
                  <a:schemeClr val="tx2"/>
                </a:solidFill>
              </a:endParaRPr>
            </a:p>
          </p:txBody>
        </p:sp>
        <p:sp>
          <p:nvSpPr>
            <p:cNvPr id="41" name="Freeform 268"/>
            <p:cNvSpPr>
              <a:spLocks noEditPoints="1"/>
            </p:cNvSpPr>
            <p:nvPr/>
          </p:nvSpPr>
          <p:spPr bwMode="auto">
            <a:xfrm>
              <a:off x="5098904" y="2874693"/>
              <a:ext cx="71437" cy="52388"/>
            </a:xfrm>
            <a:custGeom>
              <a:avLst/>
              <a:gdLst>
                <a:gd name="T0" fmla="*/ 34 w 67"/>
                <a:gd name="T1" fmla="*/ 4 h 50"/>
                <a:gd name="T2" fmla="*/ 8 w 67"/>
                <a:gd name="T3" fmla="*/ 0 h 50"/>
                <a:gd name="T4" fmla="*/ 3 w 67"/>
                <a:gd name="T5" fmla="*/ 3 h 50"/>
                <a:gd name="T6" fmla="*/ 0 w 67"/>
                <a:gd name="T7" fmla="*/ 8 h 50"/>
                <a:gd name="T8" fmla="*/ 3 w 67"/>
                <a:gd name="T9" fmla="*/ 14 h 50"/>
                <a:gd name="T10" fmla="*/ 8 w 67"/>
                <a:gd name="T11" fmla="*/ 17 h 50"/>
                <a:gd name="T12" fmla="*/ 36 w 67"/>
                <a:gd name="T13" fmla="*/ 23 h 50"/>
                <a:gd name="T14" fmla="*/ 50 w 67"/>
                <a:gd name="T15" fmla="*/ 42 h 50"/>
                <a:gd name="T16" fmla="*/ 53 w 67"/>
                <a:gd name="T17" fmla="*/ 48 h 50"/>
                <a:gd name="T18" fmla="*/ 59 w 67"/>
                <a:gd name="T19" fmla="*/ 50 h 50"/>
                <a:gd name="T20" fmla="*/ 64 w 67"/>
                <a:gd name="T21" fmla="*/ 48 h 50"/>
                <a:gd name="T22" fmla="*/ 67 w 67"/>
                <a:gd name="T23" fmla="*/ 42 h 50"/>
                <a:gd name="T24" fmla="*/ 57 w 67"/>
                <a:gd name="T25" fmla="*/ 18 h 50"/>
                <a:gd name="T26" fmla="*/ 34 w 67"/>
                <a:gd name="T27" fmla="*/ 4 h 50"/>
                <a:gd name="T28" fmla="*/ 34 w 67"/>
                <a:gd name="T29" fmla="*/ 4 h 50"/>
                <a:gd name="T30" fmla="*/ 34 w 67"/>
                <a:gd name="T31" fmla="*/ 4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7" h="50">
                  <a:moveTo>
                    <a:pt x="34" y="4"/>
                  </a:moveTo>
                  <a:cubicBezTo>
                    <a:pt x="26" y="1"/>
                    <a:pt x="17" y="0"/>
                    <a:pt x="8" y="0"/>
                  </a:cubicBezTo>
                  <a:cubicBezTo>
                    <a:pt x="6" y="0"/>
                    <a:pt x="4" y="1"/>
                    <a:pt x="3" y="3"/>
                  </a:cubicBezTo>
                  <a:cubicBezTo>
                    <a:pt x="1" y="4"/>
                    <a:pt x="0" y="6"/>
                    <a:pt x="0" y="8"/>
                  </a:cubicBezTo>
                  <a:cubicBezTo>
                    <a:pt x="0" y="11"/>
                    <a:pt x="1" y="13"/>
                    <a:pt x="3" y="14"/>
                  </a:cubicBezTo>
                  <a:cubicBezTo>
                    <a:pt x="4" y="16"/>
                    <a:pt x="6" y="17"/>
                    <a:pt x="8" y="17"/>
                  </a:cubicBezTo>
                  <a:cubicBezTo>
                    <a:pt x="18" y="17"/>
                    <a:pt x="27" y="19"/>
                    <a:pt x="36" y="23"/>
                  </a:cubicBezTo>
                  <a:cubicBezTo>
                    <a:pt x="46" y="28"/>
                    <a:pt x="50" y="34"/>
                    <a:pt x="50" y="42"/>
                  </a:cubicBezTo>
                  <a:cubicBezTo>
                    <a:pt x="50" y="44"/>
                    <a:pt x="51" y="46"/>
                    <a:pt x="53" y="48"/>
                  </a:cubicBezTo>
                  <a:cubicBezTo>
                    <a:pt x="54" y="49"/>
                    <a:pt x="56" y="50"/>
                    <a:pt x="59" y="50"/>
                  </a:cubicBezTo>
                  <a:cubicBezTo>
                    <a:pt x="61" y="50"/>
                    <a:pt x="63" y="49"/>
                    <a:pt x="64" y="48"/>
                  </a:cubicBezTo>
                  <a:cubicBezTo>
                    <a:pt x="66" y="46"/>
                    <a:pt x="67" y="44"/>
                    <a:pt x="67" y="42"/>
                  </a:cubicBezTo>
                  <a:cubicBezTo>
                    <a:pt x="67" y="33"/>
                    <a:pt x="64" y="25"/>
                    <a:pt x="57" y="18"/>
                  </a:cubicBezTo>
                  <a:cubicBezTo>
                    <a:pt x="51" y="12"/>
                    <a:pt x="43" y="7"/>
                    <a:pt x="34" y="4"/>
                  </a:cubicBezTo>
                  <a:close/>
                  <a:moveTo>
                    <a:pt x="34" y="4"/>
                  </a:moveTo>
                  <a:cubicBezTo>
                    <a:pt x="34" y="4"/>
                    <a:pt x="34" y="4"/>
                    <a:pt x="34"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solidFill>
                  <a:schemeClr val="tx2"/>
                </a:solidFill>
              </a:endParaRPr>
            </a:p>
          </p:txBody>
        </p:sp>
      </p:grpSp>
      <p:cxnSp>
        <p:nvCxnSpPr>
          <p:cNvPr id="43" name="Straight Connector 42"/>
          <p:cNvCxnSpPr/>
          <p:nvPr/>
        </p:nvCxnSpPr>
        <p:spPr>
          <a:xfrm flipV="1">
            <a:off x="4962763" y="2820124"/>
            <a:ext cx="275980" cy="349346"/>
          </a:xfrm>
          <a:prstGeom prst="line">
            <a:avLst/>
          </a:prstGeom>
          <a:ln w="31750">
            <a:solidFill>
              <a:schemeClr val="tx2"/>
            </a:solidFill>
            <a:headEnd type="oval"/>
            <a:tailEnd type="oval"/>
          </a:ln>
        </p:spPr>
        <p:style>
          <a:lnRef idx="1">
            <a:schemeClr val="accent1"/>
          </a:lnRef>
          <a:fillRef idx="0">
            <a:schemeClr val="accent1"/>
          </a:fillRef>
          <a:effectRef idx="0">
            <a:schemeClr val="accent1"/>
          </a:effectRef>
          <a:fontRef idx="minor">
            <a:schemeClr val="tx1"/>
          </a:fontRef>
        </p:style>
      </p:cxnSp>
      <p:grpSp>
        <p:nvGrpSpPr>
          <p:cNvPr id="45" name="Group 44"/>
          <p:cNvGrpSpPr/>
          <p:nvPr/>
        </p:nvGrpSpPr>
        <p:grpSpPr>
          <a:xfrm>
            <a:off x="5502563" y="2378494"/>
            <a:ext cx="1580223" cy="679485"/>
            <a:chOff x="9725067" y="3631708"/>
            <a:chExt cx="2106964" cy="905980"/>
          </a:xfrm>
        </p:grpSpPr>
        <p:sp>
          <p:nvSpPr>
            <p:cNvPr id="46" name="TextBox 45"/>
            <p:cNvSpPr txBox="1"/>
            <p:nvPr/>
          </p:nvSpPr>
          <p:spPr>
            <a:xfrm>
              <a:off x="9725067" y="3631708"/>
              <a:ext cx="2106964" cy="400109"/>
            </a:xfrm>
            <a:prstGeom prst="rect">
              <a:avLst/>
            </a:prstGeom>
            <a:noFill/>
          </p:spPr>
          <p:txBody>
            <a:bodyPr wrap="square" rtlCol="0">
              <a:spAutoFit/>
            </a:bodyPr>
            <a:lstStyle/>
            <a:p>
              <a:r>
                <a:rPr lang="en-US" sz="1350" b="1" dirty="0">
                  <a:solidFill>
                    <a:schemeClr val="tx2"/>
                  </a:solidFill>
                </a:rPr>
                <a:t>Title Here</a:t>
              </a:r>
            </a:p>
          </p:txBody>
        </p:sp>
        <p:sp>
          <p:nvSpPr>
            <p:cNvPr id="47" name="TextBox 46"/>
            <p:cNvSpPr txBox="1"/>
            <p:nvPr/>
          </p:nvSpPr>
          <p:spPr>
            <a:xfrm>
              <a:off x="9725067" y="3983691"/>
              <a:ext cx="2106964" cy="553997"/>
            </a:xfrm>
            <a:prstGeom prst="rect">
              <a:avLst/>
            </a:prstGeom>
            <a:noFill/>
          </p:spPr>
          <p:txBody>
            <a:bodyPr wrap="square" rtlCol="0">
              <a:spAutoFit/>
            </a:bodyPr>
            <a:lstStyle/>
            <a:p>
              <a:r>
                <a:rPr lang="en-US" sz="1050" dirty="0">
                  <a:solidFill>
                    <a:schemeClr val="tx2"/>
                  </a:solidFill>
                </a:rPr>
                <a:t>Lorem ipsum dolor sit amet, consectetuer.</a:t>
              </a:r>
              <a:endParaRPr lang="en-US" sz="1050" b="1" dirty="0">
                <a:solidFill>
                  <a:schemeClr val="tx2"/>
                </a:solidFill>
              </a:endParaRPr>
            </a:p>
          </p:txBody>
        </p:sp>
      </p:grpSp>
      <p:sp>
        <p:nvSpPr>
          <p:cNvPr id="48" name="Freeform 171"/>
          <p:cNvSpPr>
            <a:spLocks noEditPoints="1"/>
          </p:cNvSpPr>
          <p:nvPr/>
        </p:nvSpPr>
        <p:spPr bwMode="auto">
          <a:xfrm>
            <a:off x="5261241" y="2522235"/>
            <a:ext cx="210741" cy="313134"/>
          </a:xfrm>
          <a:custGeom>
            <a:avLst/>
            <a:gdLst>
              <a:gd name="T0" fmla="*/ 228 w 267"/>
              <a:gd name="T1" fmla="*/ 39 h 400"/>
              <a:gd name="T2" fmla="*/ 133 w 267"/>
              <a:gd name="T3" fmla="*/ 0 h 400"/>
              <a:gd name="T4" fmla="*/ 39 w 267"/>
              <a:gd name="T5" fmla="*/ 39 h 400"/>
              <a:gd name="T6" fmla="*/ 0 w 267"/>
              <a:gd name="T7" fmla="*/ 133 h 400"/>
              <a:gd name="T8" fmla="*/ 9 w 267"/>
              <a:gd name="T9" fmla="*/ 180 h 400"/>
              <a:gd name="T10" fmla="*/ 104 w 267"/>
              <a:gd name="T11" fmla="*/ 382 h 400"/>
              <a:gd name="T12" fmla="*/ 116 w 267"/>
              <a:gd name="T13" fmla="*/ 395 h 400"/>
              <a:gd name="T14" fmla="*/ 133 w 267"/>
              <a:gd name="T15" fmla="*/ 400 h 400"/>
              <a:gd name="T16" fmla="*/ 151 w 267"/>
              <a:gd name="T17" fmla="*/ 395 h 400"/>
              <a:gd name="T18" fmla="*/ 163 w 267"/>
              <a:gd name="T19" fmla="*/ 382 h 400"/>
              <a:gd name="T20" fmla="*/ 258 w 267"/>
              <a:gd name="T21" fmla="*/ 180 h 400"/>
              <a:gd name="T22" fmla="*/ 267 w 267"/>
              <a:gd name="T23" fmla="*/ 133 h 400"/>
              <a:gd name="T24" fmla="*/ 228 w 267"/>
              <a:gd name="T25" fmla="*/ 39 h 400"/>
              <a:gd name="T26" fmla="*/ 181 w 267"/>
              <a:gd name="T27" fmla="*/ 181 h 400"/>
              <a:gd name="T28" fmla="*/ 133 w 267"/>
              <a:gd name="T29" fmla="*/ 200 h 400"/>
              <a:gd name="T30" fmla="*/ 86 w 267"/>
              <a:gd name="T31" fmla="*/ 181 h 400"/>
              <a:gd name="T32" fmla="*/ 67 w 267"/>
              <a:gd name="T33" fmla="*/ 133 h 400"/>
              <a:gd name="T34" fmla="*/ 86 w 267"/>
              <a:gd name="T35" fmla="*/ 86 h 400"/>
              <a:gd name="T36" fmla="*/ 133 w 267"/>
              <a:gd name="T37" fmla="*/ 67 h 400"/>
              <a:gd name="T38" fmla="*/ 181 w 267"/>
              <a:gd name="T39" fmla="*/ 86 h 400"/>
              <a:gd name="T40" fmla="*/ 200 w 267"/>
              <a:gd name="T41" fmla="*/ 133 h 400"/>
              <a:gd name="T42" fmla="*/ 181 w 267"/>
              <a:gd name="T43" fmla="*/ 181 h 400"/>
              <a:gd name="T44" fmla="*/ 181 w 267"/>
              <a:gd name="T45" fmla="*/ 181 h 400"/>
              <a:gd name="T46" fmla="*/ 181 w 267"/>
              <a:gd name="T47" fmla="*/ 181 h 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67" h="400">
                <a:moveTo>
                  <a:pt x="228" y="39"/>
                </a:moveTo>
                <a:cubicBezTo>
                  <a:pt x="202" y="13"/>
                  <a:pt x="170" y="0"/>
                  <a:pt x="133" y="0"/>
                </a:cubicBezTo>
                <a:cubicBezTo>
                  <a:pt x="97" y="0"/>
                  <a:pt x="65" y="13"/>
                  <a:pt x="39" y="39"/>
                </a:cubicBezTo>
                <a:cubicBezTo>
                  <a:pt x="13" y="65"/>
                  <a:pt x="0" y="97"/>
                  <a:pt x="0" y="133"/>
                </a:cubicBezTo>
                <a:cubicBezTo>
                  <a:pt x="0" y="152"/>
                  <a:pt x="3" y="168"/>
                  <a:pt x="9" y="180"/>
                </a:cubicBezTo>
                <a:cubicBezTo>
                  <a:pt x="104" y="382"/>
                  <a:pt x="104" y="382"/>
                  <a:pt x="104" y="382"/>
                </a:cubicBezTo>
                <a:cubicBezTo>
                  <a:pt x="106" y="388"/>
                  <a:pt x="110" y="392"/>
                  <a:pt x="116" y="395"/>
                </a:cubicBezTo>
                <a:cubicBezTo>
                  <a:pt x="121" y="399"/>
                  <a:pt x="127" y="400"/>
                  <a:pt x="133" y="400"/>
                </a:cubicBezTo>
                <a:cubicBezTo>
                  <a:pt x="140" y="400"/>
                  <a:pt x="146" y="399"/>
                  <a:pt x="151" y="395"/>
                </a:cubicBezTo>
                <a:cubicBezTo>
                  <a:pt x="157" y="392"/>
                  <a:pt x="161" y="388"/>
                  <a:pt x="163" y="382"/>
                </a:cubicBezTo>
                <a:cubicBezTo>
                  <a:pt x="258" y="180"/>
                  <a:pt x="258" y="180"/>
                  <a:pt x="258" y="180"/>
                </a:cubicBezTo>
                <a:cubicBezTo>
                  <a:pt x="264" y="168"/>
                  <a:pt x="267" y="152"/>
                  <a:pt x="267" y="133"/>
                </a:cubicBezTo>
                <a:cubicBezTo>
                  <a:pt x="267" y="97"/>
                  <a:pt x="254" y="65"/>
                  <a:pt x="228" y="39"/>
                </a:cubicBezTo>
                <a:close/>
                <a:moveTo>
                  <a:pt x="181" y="181"/>
                </a:moveTo>
                <a:cubicBezTo>
                  <a:pt x="168" y="194"/>
                  <a:pt x="152" y="200"/>
                  <a:pt x="133" y="200"/>
                </a:cubicBezTo>
                <a:cubicBezTo>
                  <a:pt x="115" y="200"/>
                  <a:pt x="99" y="194"/>
                  <a:pt x="86" y="181"/>
                </a:cubicBezTo>
                <a:cubicBezTo>
                  <a:pt x="73" y="168"/>
                  <a:pt x="67" y="152"/>
                  <a:pt x="67" y="133"/>
                </a:cubicBezTo>
                <a:cubicBezTo>
                  <a:pt x="67" y="115"/>
                  <a:pt x="73" y="99"/>
                  <a:pt x="86" y="86"/>
                </a:cubicBezTo>
                <a:cubicBezTo>
                  <a:pt x="99" y="73"/>
                  <a:pt x="115" y="67"/>
                  <a:pt x="133" y="67"/>
                </a:cubicBezTo>
                <a:cubicBezTo>
                  <a:pt x="152" y="67"/>
                  <a:pt x="168" y="73"/>
                  <a:pt x="181" y="86"/>
                </a:cubicBezTo>
                <a:cubicBezTo>
                  <a:pt x="194" y="99"/>
                  <a:pt x="200" y="115"/>
                  <a:pt x="200" y="133"/>
                </a:cubicBezTo>
                <a:cubicBezTo>
                  <a:pt x="200" y="152"/>
                  <a:pt x="194" y="168"/>
                  <a:pt x="181" y="181"/>
                </a:cubicBezTo>
                <a:close/>
                <a:moveTo>
                  <a:pt x="181" y="181"/>
                </a:moveTo>
                <a:cubicBezTo>
                  <a:pt x="181" y="181"/>
                  <a:pt x="181" y="181"/>
                  <a:pt x="181" y="181"/>
                </a:cubicBezTo>
              </a:path>
            </a:pathLst>
          </a:custGeom>
          <a:solidFill>
            <a:schemeClr val="accent4"/>
          </a:solidFill>
          <a:ln>
            <a:noFill/>
          </a:ln>
          <a:extLst/>
        </p:spPr>
        <p:txBody>
          <a:bodyPr vert="horz" wrap="square" lIns="68580" tIns="34290" rIns="68580" bIns="34290" numCol="1" anchor="t" anchorCtr="0" compatLnSpc="1">
            <a:prstTxWarp prst="textNoShape">
              <a:avLst/>
            </a:prstTxWarp>
          </a:bodyPr>
          <a:lstStyle/>
          <a:p>
            <a:endParaRPr lang="en-US" sz="1350">
              <a:solidFill>
                <a:schemeClr val="tx2"/>
              </a:solidFill>
            </a:endParaRPr>
          </a:p>
        </p:txBody>
      </p:sp>
      <p:sp>
        <p:nvSpPr>
          <p:cNvPr id="49" name="TextBox 48"/>
          <p:cNvSpPr txBox="1"/>
          <p:nvPr/>
        </p:nvSpPr>
        <p:spPr>
          <a:xfrm>
            <a:off x="3537971" y="781945"/>
            <a:ext cx="2068195" cy="553998"/>
          </a:xfrm>
          <a:prstGeom prst="rect">
            <a:avLst/>
          </a:prstGeom>
          <a:noFill/>
        </p:spPr>
        <p:txBody>
          <a:bodyPr wrap="none" rtlCol="0" anchor="ctr">
            <a:spAutoFit/>
          </a:bodyPr>
          <a:lstStyle/>
          <a:p>
            <a:pPr algn="ctr"/>
            <a:r>
              <a:rPr lang="en-US" sz="3000" dirty="0">
                <a:solidFill>
                  <a:schemeClr val="accent1"/>
                </a:solidFill>
                <a:latin typeface="+mj-lt"/>
              </a:rPr>
              <a:t>3D</a:t>
            </a:r>
            <a:r>
              <a:rPr lang="en-US" sz="3000" dirty="0">
                <a:solidFill>
                  <a:schemeClr val="tx2"/>
                </a:solidFill>
                <a:latin typeface="+mj-lt"/>
              </a:rPr>
              <a:t> Infographic</a:t>
            </a:r>
          </a:p>
        </p:txBody>
      </p:sp>
      <p:sp>
        <p:nvSpPr>
          <p:cNvPr id="50" name="TextBox 49"/>
          <p:cNvSpPr txBox="1"/>
          <p:nvPr/>
        </p:nvSpPr>
        <p:spPr>
          <a:xfrm>
            <a:off x="685801" y="1243610"/>
            <a:ext cx="7772400" cy="369332"/>
          </a:xfrm>
          <a:prstGeom prst="rect">
            <a:avLst/>
          </a:prstGeom>
          <a:noFill/>
        </p:spPr>
        <p:txBody>
          <a:bodyPr wrap="square" rtlCol="0" anchor="ctr">
            <a:spAutoFit/>
          </a:bodyPr>
          <a:lstStyle/>
          <a:p>
            <a:pPr algn="ctr"/>
            <a:r>
              <a:rPr lang="en-US" sz="900" dirty="0">
                <a:solidFill>
                  <a:schemeClr val="tx2"/>
                </a:solidFill>
              </a:rPr>
              <a:t>Lorem ipsum dolor sit amet, consectetuer adipiscing elit. Aenean commodo ligula eget dolor. </a:t>
            </a:r>
            <a:r>
              <a:rPr lang="en-US" sz="900" b="1" dirty="0">
                <a:solidFill>
                  <a:schemeClr val="accent1"/>
                </a:solidFill>
              </a:rPr>
              <a:t>Aenean massa. Cum sociis natoque penatibus </a:t>
            </a:r>
            <a:r>
              <a:rPr lang="en-US" sz="900" dirty="0">
                <a:solidFill>
                  <a:schemeClr val="tx2"/>
                </a:solidFill>
              </a:rPr>
              <a:t>magnis dis parturient montes, nascetur ridiculus mus. Donec quam felis, ultricies nec, pellentesque eu, pretium quis, sem.</a:t>
            </a:r>
          </a:p>
        </p:txBody>
      </p:sp>
    </p:spTree>
    <p:extLst>
      <p:ext uri="{BB962C8B-B14F-4D97-AF65-F5344CB8AC3E}">
        <p14:creationId xmlns:p14="http://schemas.microsoft.com/office/powerpoint/2010/main" val="170937684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ppt_w</p:attrName>
                                            </p:attrNameLst>
                                          </p:cBhvr>
                                          <p:tavLst>
                                            <p:tav tm="0">
                                              <p:val>
                                                <p:fltVal val="0"/>
                                              </p:val>
                                            </p:tav>
                                            <p:tav tm="100000">
                                              <p:val>
                                                <p:strVal val="#ppt_w"/>
                                              </p:val>
                                            </p:tav>
                                          </p:tavLst>
                                        </p:anim>
                                        <p:anim calcmode="lin" valueType="num">
                                          <p:cBhvr>
                                            <p:cTn id="8" dur="500" fill="hold"/>
                                            <p:tgtEl>
                                              <p:spTgt spid="2"/>
                                            </p:tgtEl>
                                            <p:attrNameLst>
                                              <p:attrName>ppt_h</p:attrName>
                                            </p:attrNameLst>
                                          </p:cBhvr>
                                          <p:tavLst>
                                            <p:tav tm="0">
                                              <p:val>
                                                <p:fltVal val="0"/>
                                              </p:val>
                                            </p:tav>
                                            <p:tav tm="100000">
                                              <p:val>
                                                <p:strVal val="#ppt_h"/>
                                              </p:val>
                                            </p:tav>
                                          </p:tavLst>
                                        </p:anim>
                                        <p:animEffect transition="in" filter="fade">
                                          <p:cBhvr>
                                            <p:cTn id="9" dur="500"/>
                                            <p:tgtEl>
                                              <p:spTgt spid="2"/>
                                            </p:tgtEl>
                                          </p:cBhvr>
                                        </p:animEffect>
                                      </p:childTnLst>
                                    </p:cTn>
                                  </p:par>
                                </p:childTnLst>
                              </p:cTn>
                            </p:par>
                            <p:par>
                              <p:cTn id="10" fill="hold">
                                <p:stCondLst>
                                  <p:cond delay="500"/>
                                </p:stCondLst>
                                <p:childTnLst>
                                  <p:par>
                                    <p:cTn id="11" presetID="22" presetClass="entr" presetSubtype="1" fill="hold" nodeType="afterEffect">
                                      <p:stCondLst>
                                        <p:cond delay="0"/>
                                      </p:stCondLst>
                                      <p:childTnLst>
                                        <p:set>
                                          <p:cBhvr>
                                            <p:cTn id="12" dur="1" fill="hold">
                                              <p:stCondLst>
                                                <p:cond delay="0"/>
                                              </p:stCondLst>
                                            </p:cTn>
                                            <p:tgtEl>
                                              <p:spTgt spid="26"/>
                                            </p:tgtEl>
                                            <p:attrNameLst>
                                              <p:attrName>style.visibility</p:attrName>
                                            </p:attrNameLst>
                                          </p:cBhvr>
                                          <p:to>
                                            <p:strVal val="visible"/>
                                          </p:to>
                                        </p:set>
                                        <p:animEffect transition="in" filter="wipe(up)">
                                          <p:cBhvr>
                                            <p:cTn id="13" dur="500"/>
                                            <p:tgtEl>
                                              <p:spTgt spid="26"/>
                                            </p:tgtEl>
                                          </p:cBhvr>
                                        </p:animEffect>
                                      </p:childTnLst>
                                    </p:cTn>
                                  </p:par>
                                </p:childTnLst>
                              </p:cTn>
                            </p:par>
                            <p:par>
                              <p:cTn id="14" fill="hold">
                                <p:stCondLst>
                                  <p:cond delay="1000"/>
                                </p:stCondLst>
                                <p:childTnLst>
                                  <p:par>
                                    <p:cTn id="15" presetID="2" presetClass="entr" presetSubtype="8" fill="hold" nodeType="afterEffect" p14:presetBounceEnd="42000">
                                      <p:stCondLst>
                                        <p:cond delay="0"/>
                                      </p:stCondLst>
                                      <p:childTnLst>
                                        <p:set>
                                          <p:cBhvr>
                                            <p:cTn id="16" dur="1" fill="hold">
                                              <p:stCondLst>
                                                <p:cond delay="0"/>
                                              </p:stCondLst>
                                            </p:cTn>
                                            <p:tgtEl>
                                              <p:spTgt spid="29"/>
                                            </p:tgtEl>
                                            <p:attrNameLst>
                                              <p:attrName>style.visibility</p:attrName>
                                            </p:attrNameLst>
                                          </p:cBhvr>
                                          <p:to>
                                            <p:strVal val="visible"/>
                                          </p:to>
                                        </p:set>
                                        <p:anim calcmode="lin" valueType="num" p14:bounceEnd="42000">
                                          <p:cBhvr additive="base">
                                            <p:cTn id="17" dur="500" fill="hold"/>
                                            <p:tgtEl>
                                              <p:spTgt spid="29"/>
                                            </p:tgtEl>
                                            <p:attrNameLst>
                                              <p:attrName>ppt_x</p:attrName>
                                            </p:attrNameLst>
                                          </p:cBhvr>
                                          <p:tavLst>
                                            <p:tav tm="0">
                                              <p:val>
                                                <p:strVal val="0-#ppt_w/2"/>
                                              </p:val>
                                            </p:tav>
                                            <p:tav tm="100000">
                                              <p:val>
                                                <p:strVal val="#ppt_x"/>
                                              </p:val>
                                            </p:tav>
                                          </p:tavLst>
                                        </p:anim>
                                        <p:anim calcmode="lin" valueType="num" p14:bounceEnd="42000">
                                          <p:cBhvr additive="base">
                                            <p:cTn id="18" dur="500" fill="hold"/>
                                            <p:tgtEl>
                                              <p:spTgt spid="29"/>
                                            </p:tgtEl>
                                            <p:attrNameLst>
                                              <p:attrName>ppt_y</p:attrName>
                                            </p:attrNameLst>
                                          </p:cBhvr>
                                          <p:tavLst>
                                            <p:tav tm="0">
                                              <p:val>
                                                <p:strVal val="#ppt_y"/>
                                              </p:val>
                                            </p:tav>
                                            <p:tav tm="100000">
                                              <p:val>
                                                <p:strVal val="#ppt_y"/>
                                              </p:val>
                                            </p:tav>
                                          </p:tavLst>
                                        </p:anim>
                                      </p:childTnLst>
                                    </p:cTn>
                                  </p:par>
                                  <p:par>
                                    <p:cTn id="19" presetID="2" presetClass="entr" presetSubtype="8" fill="hold" grpId="0" nodeType="withEffect" p14:presetBounceEnd="42000">
                                      <p:stCondLst>
                                        <p:cond delay="0"/>
                                      </p:stCondLst>
                                      <p:childTnLst>
                                        <p:set>
                                          <p:cBhvr>
                                            <p:cTn id="20" dur="1" fill="hold">
                                              <p:stCondLst>
                                                <p:cond delay="0"/>
                                              </p:stCondLst>
                                            </p:cTn>
                                            <p:tgtEl>
                                              <p:spTgt spid="32"/>
                                            </p:tgtEl>
                                            <p:attrNameLst>
                                              <p:attrName>style.visibility</p:attrName>
                                            </p:attrNameLst>
                                          </p:cBhvr>
                                          <p:to>
                                            <p:strVal val="visible"/>
                                          </p:to>
                                        </p:set>
                                        <p:anim calcmode="lin" valueType="num" p14:bounceEnd="42000">
                                          <p:cBhvr additive="base">
                                            <p:cTn id="21" dur="500" fill="hold"/>
                                            <p:tgtEl>
                                              <p:spTgt spid="32"/>
                                            </p:tgtEl>
                                            <p:attrNameLst>
                                              <p:attrName>ppt_x</p:attrName>
                                            </p:attrNameLst>
                                          </p:cBhvr>
                                          <p:tavLst>
                                            <p:tav tm="0">
                                              <p:val>
                                                <p:strVal val="0-#ppt_w/2"/>
                                              </p:val>
                                            </p:tav>
                                            <p:tav tm="100000">
                                              <p:val>
                                                <p:strVal val="#ppt_x"/>
                                              </p:val>
                                            </p:tav>
                                          </p:tavLst>
                                        </p:anim>
                                        <p:anim calcmode="lin" valueType="num" p14:bounceEnd="42000">
                                          <p:cBhvr additive="base">
                                            <p:cTn id="22" dur="500" fill="hold"/>
                                            <p:tgtEl>
                                              <p:spTgt spid="32"/>
                                            </p:tgtEl>
                                            <p:attrNameLst>
                                              <p:attrName>ppt_y</p:attrName>
                                            </p:attrNameLst>
                                          </p:cBhvr>
                                          <p:tavLst>
                                            <p:tav tm="0">
                                              <p:val>
                                                <p:strVal val="#ppt_y"/>
                                              </p:val>
                                            </p:tav>
                                            <p:tav tm="100000">
                                              <p:val>
                                                <p:strVal val="#ppt_y"/>
                                              </p:val>
                                            </p:tav>
                                          </p:tavLst>
                                        </p:anim>
                                      </p:childTnLst>
                                    </p:cTn>
                                  </p:par>
                                </p:childTnLst>
                              </p:cTn>
                            </p:par>
                            <p:par>
                              <p:cTn id="23" fill="hold">
                                <p:stCondLst>
                                  <p:cond delay="1500"/>
                                </p:stCondLst>
                                <p:childTnLst>
                                  <p:par>
                                    <p:cTn id="24" presetID="22" presetClass="entr" presetSubtype="4" fill="hold" nodeType="afterEffect">
                                      <p:stCondLst>
                                        <p:cond delay="0"/>
                                      </p:stCondLst>
                                      <p:childTnLst>
                                        <p:set>
                                          <p:cBhvr>
                                            <p:cTn id="25" dur="1" fill="hold">
                                              <p:stCondLst>
                                                <p:cond delay="0"/>
                                              </p:stCondLst>
                                            </p:cTn>
                                            <p:tgtEl>
                                              <p:spTgt spid="33"/>
                                            </p:tgtEl>
                                            <p:attrNameLst>
                                              <p:attrName>style.visibility</p:attrName>
                                            </p:attrNameLst>
                                          </p:cBhvr>
                                          <p:to>
                                            <p:strVal val="visible"/>
                                          </p:to>
                                        </p:set>
                                        <p:animEffect transition="in" filter="wipe(down)">
                                          <p:cBhvr>
                                            <p:cTn id="26" dur="500"/>
                                            <p:tgtEl>
                                              <p:spTgt spid="33"/>
                                            </p:tgtEl>
                                          </p:cBhvr>
                                        </p:animEffect>
                                      </p:childTnLst>
                                    </p:cTn>
                                  </p:par>
                                </p:childTnLst>
                              </p:cTn>
                            </p:par>
                            <p:par>
                              <p:cTn id="27" fill="hold">
                                <p:stCondLst>
                                  <p:cond delay="2000"/>
                                </p:stCondLst>
                                <p:childTnLst>
                                  <p:par>
                                    <p:cTn id="28" presetID="2" presetClass="entr" presetSubtype="8" fill="hold" nodeType="afterEffect" p14:presetBounceEnd="42000">
                                      <p:stCondLst>
                                        <p:cond delay="0"/>
                                      </p:stCondLst>
                                      <p:childTnLst>
                                        <p:set>
                                          <p:cBhvr>
                                            <p:cTn id="29" dur="1" fill="hold">
                                              <p:stCondLst>
                                                <p:cond delay="0"/>
                                              </p:stCondLst>
                                            </p:cTn>
                                            <p:tgtEl>
                                              <p:spTgt spid="36"/>
                                            </p:tgtEl>
                                            <p:attrNameLst>
                                              <p:attrName>style.visibility</p:attrName>
                                            </p:attrNameLst>
                                          </p:cBhvr>
                                          <p:to>
                                            <p:strVal val="visible"/>
                                          </p:to>
                                        </p:set>
                                        <p:anim calcmode="lin" valueType="num" p14:bounceEnd="42000">
                                          <p:cBhvr additive="base">
                                            <p:cTn id="30" dur="500" fill="hold"/>
                                            <p:tgtEl>
                                              <p:spTgt spid="36"/>
                                            </p:tgtEl>
                                            <p:attrNameLst>
                                              <p:attrName>ppt_x</p:attrName>
                                            </p:attrNameLst>
                                          </p:cBhvr>
                                          <p:tavLst>
                                            <p:tav tm="0">
                                              <p:val>
                                                <p:strVal val="0-#ppt_w/2"/>
                                              </p:val>
                                            </p:tav>
                                            <p:tav tm="100000">
                                              <p:val>
                                                <p:strVal val="#ppt_x"/>
                                              </p:val>
                                            </p:tav>
                                          </p:tavLst>
                                        </p:anim>
                                        <p:anim calcmode="lin" valueType="num" p14:bounceEnd="42000">
                                          <p:cBhvr additive="base">
                                            <p:cTn id="31" dur="500" fill="hold"/>
                                            <p:tgtEl>
                                              <p:spTgt spid="36"/>
                                            </p:tgtEl>
                                            <p:attrNameLst>
                                              <p:attrName>ppt_y</p:attrName>
                                            </p:attrNameLst>
                                          </p:cBhvr>
                                          <p:tavLst>
                                            <p:tav tm="0">
                                              <p:val>
                                                <p:strVal val="#ppt_y"/>
                                              </p:val>
                                            </p:tav>
                                            <p:tav tm="100000">
                                              <p:val>
                                                <p:strVal val="#ppt_y"/>
                                              </p:val>
                                            </p:tav>
                                          </p:tavLst>
                                        </p:anim>
                                      </p:childTnLst>
                                    </p:cTn>
                                  </p:par>
                                  <p:par>
                                    <p:cTn id="32" presetID="2" presetClass="entr" presetSubtype="8" fill="hold" nodeType="withEffect" p14:presetBounceEnd="42000">
                                      <p:stCondLst>
                                        <p:cond delay="0"/>
                                      </p:stCondLst>
                                      <p:childTnLst>
                                        <p:set>
                                          <p:cBhvr>
                                            <p:cTn id="33" dur="1" fill="hold">
                                              <p:stCondLst>
                                                <p:cond delay="0"/>
                                              </p:stCondLst>
                                            </p:cTn>
                                            <p:tgtEl>
                                              <p:spTgt spid="39"/>
                                            </p:tgtEl>
                                            <p:attrNameLst>
                                              <p:attrName>style.visibility</p:attrName>
                                            </p:attrNameLst>
                                          </p:cBhvr>
                                          <p:to>
                                            <p:strVal val="visible"/>
                                          </p:to>
                                        </p:set>
                                        <p:anim calcmode="lin" valueType="num" p14:bounceEnd="42000">
                                          <p:cBhvr additive="base">
                                            <p:cTn id="34" dur="500" fill="hold"/>
                                            <p:tgtEl>
                                              <p:spTgt spid="39"/>
                                            </p:tgtEl>
                                            <p:attrNameLst>
                                              <p:attrName>ppt_x</p:attrName>
                                            </p:attrNameLst>
                                          </p:cBhvr>
                                          <p:tavLst>
                                            <p:tav tm="0">
                                              <p:val>
                                                <p:strVal val="0-#ppt_w/2"/>
                                              </p:val>
                                            </p:tav>
                                            <p:tav tm="100000">
                                              <p:val>
                                                <p:strVal val="#ppt_x"/>
                                              </p:val>
                                            </p:tav>
                                          </p:tavLst>
                                        </p:anim>
                                        <p:anim calcmode="lin" valueType="num" p14:bounceEnd="42000">
                                          <p:cBhvr additive="base">
                                            <p:cTn id="35" dur="500" fill="hold"/>
                                            <p:tgtEl>
                                              <p:spTgt spid="39"/>
                                            </p:tgtEl>
                                            <p:attrNameLst>
                                              <p:attrName>ppt_y</p:attrName>
                                            </p:attrNameLst>
                                          </p:cBhvr>
                                          <p:tavLst>
                                            <p:tav tm="0">
                                              <p:val>
                                                <p:strVal val="#ppt_y"/>
                                              </p:val>
                                            </p:tav>
                                            <p:tav tm="100000">
                                              <p:val>
                                                <p:strVal val="#ppt_y"/>
                                              </p:val>
                                            </p:tav>
                                          </p:tavLst>
                                        </p:anim>
                                      </p:childTnLst>
                                    </p:cTn>
                                  </p:par>
                                </p:childTnLst>
                              </p:cTn>
                            </p:par>
                            <p:par>
                              <p:cTn id="36" fill="hold">
                                <p:stCondLst>
                                  <p:cond delay="2500"/>
                                </p:stCondLst>
                                <p:childTnLst>
                                  <p:par>
                                    <p:cTn id="37" presetID="22" presetClass="entr" presetSubtype="4" fill="hold" nodeType="afterEffect">
                                      <p:stCondLst>
                                        <p:cond delay="0"/>
                                      </p:stCondLst>
                                      <p:childTnLst>
                                        <p:set>
                                          <p:cBhvr>
                                            <p:cTn id="38" dur="1" fill="hold">
                                              <p:stCondLst>
                                                <p:cond delay="0"/>
                                              </p:stCondLst>
                                            </p:cTn>
                                            <p:tgtEl>
                                              <p:spTgt spid="19"/>
                                            </p:tgtEl>
                                            <p:attrNameLst>
                                              <p:attrName>style.visibility</p:attrName>
                                            </p:attrNameLst>
                                          </p:cBhvr>
                                          <p:to>
                                            <p:strVal val="visible"/>
                                          </p:to>
                                        </p:set>
                                        <p:animEffect transition="in" filter="wipe(down)">
                                          <p:cBhvr>
                                            <p:cTn id="39" dur="500"/>
                                            <p:tgtEl>
                                              <p:spTgt spid="19"/>
                                            </p:tgtEl>
                                          </p:cBhvr>
                                        </p:animEffect>
                                      </p:childTnLst>
                                    </p:cTn>
                                  </p:par>
                                </p:childTnLst>
                              </p:cTn>
                            </p:par>
                            <p:par>
                              <p:cTn id="40" fill="hold">
                                <p:stCondLst>
                                  <p:cond delay="3000"/>
                                </p:stCondLst>
                                <p:childTnLst>
                                  <p:par>
                                    <p:cTn id="41" presetID="2" presetClass="entr" presetSubtype="2" fill="hold" nodeType="afterEffect" p14:presetBounceEnd="42000">
                                      <p:stCondLst>
                                        <p:cond delay="0"/>
                                      </p:stCondLst>
                                      <p:childTnLst>
                                        <p:set>
                                          <p:cBhvr>
                                            <p:cTn id="42" dur="1" fill="hold">
                                              <p:stCondLst>
                                                <p:cond delay="0"/>
                                              </p:stCondLst>
                                            </p:cTn>
                                            <p:tgtEl>
                                              <p:spTgt spid="22"/>
                                            </p:tgtEl>
                                            <p:attrNameLst>
                                              <p:attrName>style.visibility</p:attrName>
                                            </p:attrNameLst>
                                          </p:cBhvr>
                                          <p:to>
                                            <p:strVal val="visible"/>
                                          </p:to>
                                        </p:set>
                                        <p:anim calcmode="lin" valueType="num" p14:bounceEnd="42000">
                                          <p:cBhvr additive="base">
                                            <p:cTn id="43" dur="500" fill="hold"/>
                                            <p:tgtEl>
                                              <p:spTgt spid="22"/>
                                            </p:tgtEl>
                                            <p:attrNameLst>
                                              <p:attrName>ppt_x</p:attrName>
                                            </p:attrNameLst>
                                          </p:cBhvr>
                                          <p:tavLst>
                                            <p:tav tm="0">
                                              <p:val>
                                                <p:strVal val="1+#ppt_w/2"/>
                                              </p:val>
                                            </p:tav>
                                            <p:tav tm="100000">
                                              <p:val>
                                                <p:strVal val="#ppt_x"/>
                                              </p:val>
                                            </p:tav>
                                          </p:tavLst>
                                        </p:anim>
                                        <p:anim calcmode="lin" valueType="num" p14:bounceEnd="42000">
                                          <p:cBhvr additive="base">
                                            <p:cTn id="44" dur="500" fill="hold"/>
                                            <p:tgtEl>
                                              <p:spTgt spid="22"/>
                                            </p:tgtEl>
                                            <p:attrNameLst>
                                              <p:attrName>ppt_y</p:attrName>
                                            </p:attrNameLst>
                                          </p:cBhvr>
                                          <p:tavLst>
                                            <p:tav tm="0">
                                              <p:val>
                                                <p:strVal val="#ppt_y"/>
                                              </p:val>
                                            </p:tav>
                                            <p:tav tm="100000">
                                              <p:val>
                                                <p:strVal val="#ppt_y"/>
                                              </p:val>
                                            </p:tav>
                                          </p:tavLst>
                                        </p:anim>
                                      </p:childTnLst>
                                    </p:cTn>
                                  </p:par>
                                  <p:par>
                                    <p:cTn id="45" presetID="2" presetClass="entr" presetSubtype="2" fill="hold" grpId="0" nodeType="withEffect" p14:presetBounceEnd="42000">
                                      <p:stCondLst>
                                        <p:cond delay="0"/>
                                      </p:stCondLst>
                                      <p:childTnLst>
                                        <p:set>
                                          <p:cBhvr>
                                            <p:cTn id="46" dur="1" fill="hold">
                                              <p:stCondLst>
                                                <p:cond delay="0"/>
                                              </p:stCondLst>
                                            </p:cTn>
                                            <p:tgtEl>
                                              <p:spTgt spid="25"/>
                                            </p:tgtEl>
                                            <p:attrNameLst>
                                              <p:attrName>style.visibility</p:attrName>
                                            </p:attrNameLst>
                                          </p:cBhvr>
                                          <p:to>
                                            <p:strVal val="visible"/>
                                          </p:to>
                                        </p:set>
                                        <p:anim calcmode="lin" valueType="num" p14:bounceEnd="42000">
                                          <p:cBhvr additive="base">
                                            <p:cTn id="47" dur="500" fill="hold"/>
                                            <p:tgtEl>
                                              <p:spTgt spid="25"/>
                                            </p:tgtEl>
                                            <p:attrNameLst>
                                              <p:attrName>ppt_x</p:attrName>
                                            </p:attrNameLst>
                                          </p:cBhvr>
                                          <p:tavLst>
                                            <p:tav tm="0">
                                              <p:val>
                                                <p:strVal val="1+#ppt_w/2"/>
                                              </p:val>
                                            </p:tav>
                                            <p:tav tm="100000">
                                              <p:val>
                                                <p:strVal val="#ppt_x"/>
                                              </p:val>
                                            </p:tav>
                                          </p:tavLst>
                                        </p:anim>
                                        <p:anim calcmode="lin" valueType="num" p14:bounceEnd="42000">
                                          <p:cBhvr additive="base">
                                            <p:cTn id="48" dur="500" fill="hold"/>
                                            <p:tgtEl>
                                              <p:spTgt spid="25"/>
                                            </p:tgtEl>
                                            <p:attrNameLst>
                                              <p:attrName>ppt_y</p:attrName>
                                            </p:attrNameLst>
                                          </p:cBhvr>
                                          <p:tavLst>
                                            <p:tav tm="0">
                                              <p:val>
                                                <p:strVal val="#ppt_y"/>
                                              </p:val>
                                            </p:tav>
                                            <p:tav tm="100000">
                                              <p:val>
                                                <p:strVal val="#ppt_y"/>
                                              </p:val>
                                            </p:tav>
                                          </p:tavLst>
                                        </p:anim>
                                      </p:childTnLst>
                                    </p:cTn>
                                  </p:par>
                                </p:childTnLst>
                              </p:cTn>
                            </p:par>
                            <p:par>
                              <p:cTn id="49" fill="hold">
                                <p:stCondLst>
                                  <p:cond delay="3500"/>
                                </p:stCondLst>
                                <p:childTnLst>
                                  <p:par>
                                    <p:cTn id="50" presetID="22" presetClass="entr" presetSubtype="4" fill="hold" nodeType="afterEffect">
                                      <p:stCondLst>
                                        <p:cond delay="0"/>
                                      </p:stCondLst>
                                      <p:childTnLst>
                                        <p:set>
                                          <p:cBhvr>
                                            <p:cTn id="51" dur="1" fill="hold">
                                              <p:stCondLst>
                                                <p:cond delay="0"/>
                                              </p:stCondLst>
                                            </p:cTn>
                                            <p:tgtEl>
                                              <p:spTgt spid="43"/>
                                            </p:tgtEl>
                                            <p:attrNameLst>
                                              <p:attrName>style.visibility</p:attrName>
                                            </p:attrNameLst>
                                          </p:cBhvr>
                                          <p:to>
                                            <p:strVal val="visible"/>
                                          </p:to>
                                        </p:set>
                                        <p:animEffect transition="in" filter="wipe(down)">
                                          <p:cBhvr>
                                            <p:cTn id="52" dur="500"/>
                                            <p:tgtEl>
                                              <p:spTgt spid="43"/>
                                            </p:tgtEl>
                                          </p:cBhvr>
                                        </p:animEffect>
                                      </p:childTnLst>
                                    </p:cTn>
                                  </p:par>
                                </p:childTnLst>
                              </p:cTn>
                            </p:par>
                            <p:par>
                              <p:cTn id="53" fill="hold">
                                <p:stCondLst>
                                  <p:cond delay="4000"/>
                                </p:stCondLst>
                                <p:childTnLst>
                                  <p:par>
                                    <p:cTn id="54" presetID="2" presetClass="entr" presetSubtype="2" fill="hold" nodeType="afterEffect" p14:presetBounceEnd="42000">
                                      <p:stCondLst>
                                        <p:cond delay="0"/>
                                      </p:stCondLst>
                                      <p:childTnLst>
                                        <p:set>
                                          <p:cBhvr>
                                            <p:cTn id="55" dur="1" fill="hold">
                                              <p:stCondLst>
                                                <p:cond delay="0"/>
                                              </p:stCondLst>
                                            </p:cTn>
                                            <p:tgtEl>
                                              <p:spTgt spid="45"/>
                                            </p:tgtEl>
                                            <p:attrNameLst>
                                              <p:attrName>style.visibility</p:attrName>
                                            </p:attrNameLst>
                                          </p:cBhvr>
                                          <p:to>
                                            <p:strVal val="visible"/>
                                          </p:to>
                                        </p:set>
                                        <p:anim calcmode="lin" valueType="num" p14:bounceEnd="42000">
                                          <p:cBhvr additive="base">
                                            <p:cTn id="56" dur="500" fill="hold"/>
                                            <p:tgtEl>
                                              <p:spTgt spid="45"/>
                                            </p:tgtEl>
                                            <p:attrNameLst>
                                              <p:attrName>ppt_x</p:attrName>
                                            </p:attrNameLst>
                                          </p:cBhvr>
                                          <p:tavLst>
                                            <p:tav tm="0">
                                              <p:val>
                                                <p:strVal val="1+#ppt_w/2"/>
                                              </p:val>
                                            </p:tav>
                                            <p:tav tm="100000">
                                              <p:val>
                                                <p:strVal val="#ppt_x"/>
                                              </p:val>
                                            </p:tav>
                                          </p:tavLst>
                                        </p:anim>
                                        <p:anim calcmode="lin" valueType="num" p14:bounceEnd="42000">
                                          <p:cBhvr additive="base">
                                            <p:cTn id="57" dur="500" fill="hold"/>
                                            <p:tgtEl>
                                              <p:spTgt spid="45"/>
                                            </p:tgtEl>
                                            <p:attrNameLst>
                                              <p:attrName>ppt_y</p:attrName>
                                            </p:attrNameLst>
                                          </p:cBhvr>
                                          <p:tavLst>
                                            <p:tav tm="0">
                                              <p:val>
                                                <p:strVal val="#ppt_y"/>
                                              </p:val>
                                            </p:tav>
                                            <p:tav tm="100000">
                                              <p:val>
                                                <p:strVal val="#ppt_y"/>
                                              </p:val>
                                            </p:tav>
                                          </p:tavLst>
                                        </p:anim>
                                      </p:childTnLst>
                                    </p:cTn>
                                  </p:par>
                                  <p:par>
                                    <p:cTn id="58" presetID="2" presetClass="entr" presetSubtype="2" fill="hold" grpId="0" nodeType="withEffect" p14:presetBounceEnd="42000">
                                      <p:stCondLst>
                                        <p:cond delay="0"/>
                                      </p:stCondLst>
                                      <p:childTnLst>
                                        <p:set>
                                          <p:cBhvr>
                                            <p:cTn id="59" dur="1" fill="hold">
                                              <p:stCondLst>
                                                <p:cond delay="0"/>
                                              </p:stCondLst>
                                            </p:cTn>
                                            <p:tgtEl>
                                              <p:spTgt spid="48"/>
                                            </p:tgtEl>
                                            <p:attrNameLst>
                                              <p:attrName>style.visibility</p:attrName>
                                            </p:attrNameLst>
                                          </p:cBhvr>
                                          <p:to>
                                            <p:strVal val="visible"/>
                                          </p:to>
                                        </p:set>
                                        <p:anim calcmode="lin" valueType="num" p14:bounceEnd="42000">
                                          <p:cBhvr additive="base">
                                            <p:cTn id="60" dur="500" fill="hold"/>
                                            <p:tgtEl>
                                              <p:spTgt spid="48"/>
                                            </p:tgtEl>
                                            <p:attrNameLst>
                                              <p:attrName>ppt_x</p:attrName>
                                            </p:attrNameLst>
                                          </p:cBhvr>
                                          <p:tavLst>
                                            <p:tav tm="0">
                                              <p:val>
                                                <p:strVal val="1+#ppt_w/2"/>
                                              </p:val>
                                            </p:tav>
                                            <p:tav tm="100000">
                                              <p:val>
                                                <p:strVal val="#ppt_x"/>
                                              </p:val>
                                            </p:tav>
                                          </p:tavLst>
                                        </p:anim>
                                        <p:anim calcmode="lin" valueType="num" p14:bounceEnd="42000">
                                          <p:cBhvr additive="base">
                                            <p:cTn id="61" dur="500" fill="hold"/>
                                            <p:tgtEl>
                                              <p:spTgt spid="4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animBg="1"/>
          <p:bldP spid="32" grpId="0" animBg="1"/>
          <p:bldP spid="48" grpId="0" animBg="1"/>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ppt_w</p:attrName>
                                            </p:attrNameLst>
                                          </p:cBhvr>
                                          <p:tavLst>
                                            <p:tav tm="0">
                                              <p:val>
                                                <p:fltVal val="0"/>
                                              </p:val>
                                            </p:tav>
                                            <p:tav tm="100000">
                                              <p:val>
                                                <p:strVal val="#ppt_w"/>
                                              </p:val>
                                            </p:tav>
                                          </p:tavLst>
                                        </p:anim>
                                        <p:anim calcmode="lin" valueType="num">
                                          <p:cBhvr>
                                            <p:cTn id="8" dur="500" fill="hold"/>
                                            <p:tgtEl>
                                              <p:spTgt spid="2"/>
                                            </p:tgtEl>
                                            <p:attrNameLst>
                                              <p:attrName>ppt_h</p:attrName>
                                            </p:attrNameLst>
                                          </p:cBhvr>
                                          <p:tavLst>
                                            <p:tav tm="0">
                                              <p:val>
                                                <p:fltVal val="0"/>
                                              </p:val>
                                            </p:tav>
                                            <p:tav tm="100000">
                                              <p:val>
                                                <p:strVal val="#ppt_h"/>
                                              </p:val>
                                            </p:tav>
                                          </p:tavLst>
                                        </p:anim>
                                        <p:animEffect transition="in" filter="fade">
                                          <p:cBhvr>
                                            <p:cTn id="9" dur="500"/>
                                            <p:tgtEl>
                                              <p:spTgt spid="2"/>
                                            </p:tgtEl>
                                          </p:cBhvr>
                                        </p:animEffect>
                                      </p:childTnLst>
                                    </p:cTn>
                                  </p:par>
                                </p:childTnLst>
                              </p:cTn>
                            </p:par>
                            <p:par>
                              <p:cTn id="10" fill="hold">
                                <p:stCondLst>
                                  <p:cond delay="500"/>
                                </p:stCondLst>
                                <p:childTnLst>
                                  <p:par>
                                    <p:cTn id="11" presetID="22" presetClass="entr" presetSubtype="1" fill="hold" nodeType="afterEffect">
                                      <p:stCondLst>
                                        <p:cond delay="0"/>
                                      </p:stCondLst>
                                      <p:childTnLst>
                                        <p:set>
                                          <p:cBhvr>
                                            <p:cTn id="12" dur="1" fill="hold">
                                              <p:stCondLst>
                                                <p:cond delay="0"/>
                                              </p:stCondLst>
                                            </p:cTn>
                                            <p:tgtEl>
                                              <p:spTgt spid="26"/>
                                            </p:tgtEl>
                                            <p:attrNameLst>
                                              <p:attrName>style.visibility</p:attrName>
                                            </p:attrNameLst>
                                          </p:cBhvr>
                                          <p:to>
                                            <p:strVal val="visible"/>
                                          </p:to>
                                        </p:set>
                                        <p:animEffect transition="in" filter="wipe(up)">
                                          <p:cBhvr>
                                            <p:cTn id="13" dur="500"/>
                                            <p:tgtEl>
                                              <p:spTgt spid="26"/>
                                            </p:tgtEl>
                                          </p:cBhvr>
                                        </p:animEffect>
                                      </p:childTnLst>
                                    </p:cTn>
                                  </p:par>
                                </p:childTnLst>
                              </p:cTn>
                            </p:par>
                            <p:par>
                              <p:cTn id="14" fill="hold">
                                <p:stCondLst>
                                  <p:cond delay="1000"/>
                                </p:stCondLst>
                                <p:childTnLst>
                                  <p:par>
                                    <p:cTn id="15" presetID="2" presetClass="entr" presetSubtype="8" fill="hold" nodeType="afterEffect">
                                      <p:stCondLst>
                                        <p:cond delay="0"/>
                                      </p:stCondLst>
                                      <p:childTnLst>
                                        <p:set>
                                          <p:cBhvr>
                                            <p:cTn id="16" dur="1" fill="hold">
                                              <p:stCondLst>
                                                <p:cond delay="0"/>
                                              </p:stCondLst>
                                            </p:cTn>
                                            <p:tgtEl>
                                              <p:spTgt spid="29"/>
                                            </p:tgtEl>
                                            <p:attrNameLst>
                                              <p:attrName>style.visibility</p:attrName>
                                            </p:attrNameLst>
                                          </p:cBhvr>
                                          <p:to>
                                            <p:strVal val="visible"/>
                                          </p:to>
                                        </p:set>
                                        <p:anim calcmode="lin" valueType="num">
                                          <p:cBhvr additive="base">
                                            <p:cTn id="17" dur="500" fill="hold"/>
                                            <p:tgtEl>
                                              <p:spTgt spid="29"/>
                                            </p:tgtEl>
                                            <p:attrNameLst>
                                              <p:attrName>ppt_x</p:attrName>
                                            </p:attrNameLst>
                                          </p:cBhvr>
                                          <p:tavLst>
                                            <p:tav tm="0">
                                              <p:val>
                                                <p:strVal val="0-#ppt_w/2"/>
                                              </p:val>
                                            </p:tav>
                                            <p:tav tm="100000">
                                              <p:val>
                                                <p:strVal val="#ppt_x"/>
                                              </p:val>
                                            </p:tav>
                                          </p:tavLst>
                                        </p:anim>
                                        <p:anim calcmode="lin" valueType="num">
                                          <p:cBhvr additive="base">
                                            <p:cTn id="18" dur="500" fill="hold"/>
                                            <p:tgtEl>
                                              <p:spTgt spid="29"/>
                                            </p:tgtEl>
                                            <p:attrNameLst>
                                              <p:attrName>ppt_y</p:attrName>
                                            </p:attrNameLst>
                                          </p:cBhvr>
                                          <p:tavLst>
                                            <p:tav tm="0">
                                              <p:val>
                                                <p:strVal val="#ppt_y"/>
                                              </p:val>
                                            </p:tav>
                                            <p:tav tm="100000">
                                              <p:val>
                                                <p:strVal val="#ppt_y"/>
                                              </p:val>
                                            </p:tav>
                                          </p:tavLst>
                                        </p:anim>
                                      </p:childTnLst>
                                    </p:cTn>
                                  </p:par>
                                  <p:par>
                                    <p:cTn id="19" presetID="2" presetClass="entr" presetSubtype="8" fill="hold" grpId="0" nodeType="withEffect">
                                      <p:stCondLst>
                                        <p:cond delay="0"/>
                                      </p:stCondLst>
                                      <p:childTnLst>
                                        <p:set>
                                          <p:cBhvr>
                                            <p:cTn id="20" dur="1" fill="hold">
                                              <p:stCondLst>
                                                <p:cond delay="0"/>
                                              </p:stCondLst>
                                            </p:cTn>
                                            <p:tgtEl>
                                              <p:spTgt spid="32"/>
                                            </p:tgtEl>
                                            <p:attrNameLst>
                                              <p:attrName>style.visibility</p:attrName>
                                            </p:attrNameLst>
                                          </p:cBhvr>
                                          <p:to>
                                            <p:strVal val="visible"/>
                                          </p:to>
                                        </p:set>
                                        <p:anim calcmode="lin" valueType="num">
                                          <p:cBhvr additive="base">
                                            <p:cTn id="21" dur="500" fill="hold"/>
                                            <p:tgtEl>
                                              <p:spTgt spid="32"/>
                                            </p:tgtEl>
                                            <p:attrNameLst>
                                              <p:attrName>ppt_x</p:attrName>
                                            </p:attrNameLst>
                                          </p:cBhvr>
                                          <p:tavLst>
                                            <p:tav tm="0">
                                              <p:val>
                                                <p:strVal val="0-#ppt_w/2"/>
                                              </p:val>
                                            </p:tav>
                                            <p:tav tm="100000">
                                              <p:val>
                                                <p:strVal val="#ppt_x"/>
                                              </p:val>
                                            </p:tav>
                                          </p:tavLst>
                                        </p:anim>
                                        <p:anim calcmode="lin" valueType="num">
                                          <p:cBhvr additive="base">
                                            <p:cTn id="22" dur="500" fill="hold"/>
                                            <p:tgtEl>
                                              <p:spTgt spid="32"/>
                                            </p:tgtEl>
                                            <p:attrNameLst>
                                              <p:attrName>ppt_y</p:attrName>
                                            </p:attrNameLst>
                                          </p:cBhvr>
                                          <p:tavLst>
                                            <p:tav tm="0">
                                              <p:val>
                                                <p:strVal val="#ppt_y"/>
                                              </p:val>
                                            </p:tav>
                                            <p:tav tm="100000">
                                              <p:val>
                                                <p:strVal val="#ppt_y"/>
                                              </p:val>
                                            </p:tav>
                                          </p:tavLst>
                                        </p:anim>
                                      </p:childTnLst>
                                    </p:cTn>
                                  </p:par>
                                </p:childTnLst>
                              </p:cTn>
                            </p:par>
                            <p:par>
                              <p:cTn id="23" fill="hold">
                                <p:stCondLst>
                                  <p:cond delay="1500"/>
                                </p:stCondLst>
                                <p:childTnLst>
                                  <p:par>
                                    <p:cTn id="24" presetID="22" presetClass="entr" presetSubtype="4" fill="hold" nodeType="afterEffect">
                                      <p:stCondLst>
                                        <p:cond delay="0"/>
                                      </p:stCondLst>
                                      <p:childTnLst>
                                        <p:set>
                                          <p:cBhvr>
                                            <p:cTn id="25" dur="1" fill="hold">
                                              <p:stCondLst>
                                                <p:cond delay="0"/>
                                              </p:stCondLst>
                                            </p:cTn>
                                            <p:tgtEl>
                                              <p:spTgt spid="33"/>
                                            </p:tgtEl>
                                            <p:attrNameLst>
                                              <p:attrName>style.visibility</p:attrName>
                                            </p:attrNameLst>
                                          </p:cBhvr>
                                          <p:to>
                                            <p:strVal val="visible"/>
                                          </p:to>
                                        </p:set>
                                        <p:animEffect transition="in" filter="wipe(down)">
                                          <p:cBhvr>
                                            <p:cTn id="26" dur="500"/>
                                            <p:tgtEl>
                                              <p:spTgt spid="33"/>
                                            </p:tgtEl>
                                          </p:cBhvr>
                                        </p:animEffect>
                                      </p:childTnLst>
                                    </p:cTn>
                                  </p:par>
                                </p:childTnLst>
                              </p:cTn>
                            </p:par>
                            <p:par>
                              <p:cTn id="27" fill="hold">
                                <p:stCondLst>
                                  <p:cond delay="2000"/>
                                </p:stCondLst>
                                <p:childTnLst>
                                  <p:par>
                                    <p:cTn id="28" presetID="2" presetClass="entr" presetSubtype="8" fill="hold" nodeType="afterEffect">
                                      <p:stCondLst>
                                        <p:cond delay="0"/>
                                      </p:stCondLst>
                                      <p:childTnLst>
                                        <p:set>
                                          <p:cBhvr>
                                            <p:cTn id="29" dur="1" fill="hold">
                                              <p:stCondLst>
                                                <p:cond delay="0"/>
                                              </p:stCondLst>
                                            </p:cTn>
                                            <p:tgtEl>
                                              <p:spTgt spid="36"/>
                                            </p:tgtEl>
                                            <p:attrNameLst>
                                              <p:attrName>style.visibility</p:attrName>
                                            </p:attrNameLst>
                                          </p:cBhvr>
                                          <p:to>
                                            <p:strVal val="visible"/>
                                          </p:to>
                                        </p:set>
                                        <p:anim calcmode="lin" valueType="num">
                                          <p:cBhvr additive="base">
                                            <p:cTn id="30" dur="500" fill="hold"/>
                                            <p:tgtEl>
                                              <p:spTgt spid="36"/>
                                            </p:tgtEl>
                                            <p:attrNameLst>
                                              <p:attrName>ppt_x</p:attrName>
                                            </p:attrNameLst>
                                          </p:cBhvr>
                                          <p:tavLst>
                                            <p:tav tm="0">
                                              <p:val>
                                                <p:strVal val="0-#ppt_w/2"/>
                                              </p:val>
                                            </p:tav>
                                            <p:tav tm="100000">
                                              <p:val>
                                                <p:strVal val="#ppt_x"/>
                                              </p:val>
                                            </p:tav>
                                          </p:tavLst>
                                        </p:anim>
                                        <p:anim calcmode="lin" valueType="num">
                                          <p:cBhvr additive="base">
                                            <p:cTn id="31" dur="500" fill="hold"/>
                                            <p:tgtEl>
                                              <p:spTgt spid="36"/>
                                            </p:tgtEl>
                                            <p:attrNameLst>
                                              <p:attrName>ppt_y</p:attrName>
                                            </p:attrNameLst>
                                          </p:cBhvr>
                                          <p:tavLst>
                                            <p:tav tm="0">
                                              <p:val>
                                                <p:strVal val="#ppt_y"/>
                                              </p:val>
                                            </p:tav>
                                            <p:tav tm="100000">
                                              <p:val>
                                                <p:strVal val="#ppt_y"/>
                                              </p:val>
                                            </p:tav>
                                          </p:tavLst>
                                        </p:anim>
                                      </p:childTnLst>
                                    </p:cTn>
                                  </p:par>
                                  <p:par>
                                    <p:cTn id="32" presetID="2" presetClass="entr" presetSubtype="8" fill="hold" nodeType="withEffect">
                                      <p:stCondLst>
                                        <p:cond delay="0"/>
                                      </p:stCondLst>
                                      <p:childTnLst>
                                        <p:set>
                                          <p:cBhvr>
                                            <p:cTn id="33" dur="1" fill="hold">
                                              <p:stCondLst>
                                                <p:cond delay="0"/>
                                              </p:stCondLst>
                                            </p:cTn>
                                            <p:tgtEl>
                                              <p:spTgt spid="39"/>
                                            </p:tgtEl>
                                            <p:attrNameLst>
                                              <p:attrName>style.visibility</p:attrName>
                                            </p:attrNameLst>
                                          </p:cBhvr>
                                          <p:to>
                                            <p:strVal val="visible"/>
                                          </p:to>
                                        </p:set>
                                        <p:anim calcmode="lin" valueType="num">
                                          <p:cBhvr additive="base">
                                            <p:cTn id="34" dur="500" fill="hold"/>
                                            <p:tgtEl>
                                              <p:spTgt spid="39"/>
                                            </p:tgtEl>
                                            <p:attrNameLst>
                                              <p:attrName>ppt_x</p:attrName>
                                            </p:attrNameLst>
                                          </p:cBhvr>
                                          <p:tavLst>
                                            <p:tav tm="0">
                                              <p:val>
                                                <p:strVal val="0-#ppt_w/2"/>
                                              </p:val>
                                            </p:tav>
                                            <p:tav tm="100000">
                                              <p:val>
                                                <p:strVal val="#ppt_x"/>
                                              </p:val>
                                            </p:tav>
                                          </p:tavLst>
                                        </p:anim>
                                        <p:anim calcmode="lin" valueType="num">
                                          <p:cBhvr additive="base">
                                            <p:cTn id="35" dur="500" fill="hold"/>
                                            <p:tgtEl>
                                              <p:spTgt spid="39"/>
                                            </p:tgtEl>
                                            <p:attrNameLst>
                                              <p:attrName>ppt_y</p:attrName>
                                            </p:attrNameLst>
                                          </p:cBhvr>
                                          <p:tavLst>
                                            <p:tav tm="0">
                                              <p:val>
                                                <p:strVal val="#ppt_y"/>
                                              </p:val>
                                            </p:tav>
                                            <p:tav tm="100000">
                                              <p:val>
                                                <p:strVal val="#ppt_y"/>
                                              </p:val>
                                            </p:tav>
                                          </p:tavLst>
                                        </p:anim>
                                      </p:childTnLst>
                                    </p:cTn>
                                  </p:par>
                                </p:childTnLst>
                              </p:cTn>
                            </p:par>
                            <p:par>
                              <p:cTn id="36" fill="hold">
                                <p:stCondLst>
                                  <p:cond delay="2500"/>
                                </p:stCondLst>
                                <p:childTnLst>
                                  <p:par>
                                    <p:cTn id="37" presetID="22" presetClass="entr" presetSubtype="4" fill="hold" nodeType="afterEffect">
                                      <p:stCondLst>
                                        <p:cond delay="0"/>
                                      </p:stCondLst>
                                      <p:childTnLst>
                                        <p:set>
                                          <p:cBhvr>
                                            <p:cTn id="38" dur="1" fill="hold">
                                              <p:stCondLst>
                                                <p:cond delay="0"/>
                                              </p:stCondLst>
                                            </p:cTn>
                                            <p:tgtEl>
                                              <p:spTgt spid="19"/>
                                            </p:tgtEl>
                                            <p:attrNameLst>
                                              <p:attrName>style.visibility</p:attrName>
                                            </p:attrNameLst>
                                          </p:cBhvr>
                                          <p:to>
                                            <p:strVal val="visible"/>
                                          </p:to>
                                        </p:set>
                                        <p:animEffect transition="in" filter="wipe(down)">
                                          <p:cBhvr>
                                            <p:cTn id="39" dur="500"/>
                                            <p:tgtEl>
                                              <p:spTgt spid="19"/>
                                            </p:tgtEl>
                                          </p:cBhvr>
                                        </p:animEffect>
                                      </p:childTnLst>
                                    </p:cTn>
                                  </p:par>
                                </p:childTnLst>
                              </p:cTn>
                            </p:par>
                            <p:par>
                              <p:cTn id="40" fill="hold">
                                <p:stCondLst>
                                  <p:cond delay="3000"/>
                                </p:stCondLst>
                                <p:childTnLst>
                                  <p:par>
                                    <p:cTn id="41" presetID="2" presetClass="entr" presetSubtype="2" fill="hold" nodeType="afterEffect">
                                      <p:stCondLst>
                                        <p:cond delay="0"/>
                                      </p:stCondLst>
                                      <p:childTnLst>
                                        <p:set>
                                          <p:cBhvr>
                                            <p:cTn id="42" dur="1" fill="hold">
                                              <p:stCondLst>
                                                <p:cond delay="0"/>
                                              </p:stCondLst>
                                            </p:cTn>
                                            <p:tgtEl>
                                              <p:spTgt spid="22"/>
                                            </p:tgtEl>
                                            <p:attrNameLst>
                                              <p:attrName>style.visibility</p:attrName>
                                            </p:attrNameLst>
                                          </p:cBhvr>
                                          <p:to>
                                            <p:strVal val="visible"/>
                                          </p:to>
                                        </p:set>
                                        <p:anim calcmode="lin" valueType="num">
                                          <p:cBhvr additive="base">
                                            <p:cTn id="43" dur="500" fill="hold"/>
                                            <p:tgtEl>
                                              <p:spTgt spid="22"/>
                                            </p:tgtEl>
                                            <p:attrNameLst>
                                              <p:attrName>ppt_x</p:attrName>
                                            </p:attrNameLst>
                                          </p:cBhvr>
                                          <p:tavLst>
                                            <p:tav tm="0">
                                              <p:val>
                                                <p:strVal val="1+#ppt_w/2"/>
                                              </p:val>
                                            </p:tav>
                                            <p:tav tm="100000">
                                              <p:val>
                                                <p:strVal val="#ppt_x"/>
                                              </p:val>
                                            </p:tav>
                                          </p:tavLst>
                                        </p:anim>
                                        <p:anim calcmode="lin" valueType="num">
                                          <p:cBhvr additive="base">
                                            <p:cTn id="44" dur="500" fill="hold"/>
                                            <p:tgtEl>
                                              <p:spTgt spid="22"/>
                                            </p:tgtEl>
                                            <p:attrNameLst>
                                              <p:attrName>ppt_y</p:attrName>
                                            </p:attrNameLst>
                                          </p:cBhvr>
                                          <p:tavLst>
                                            <p:tav tm="0">
                                              <p:val>
                                                <p:strVal val="#ppt_y"/>
                                              </p:val>
                                            </p:tav>
                                            <p:tav tm="100000">
                                              <p:val>
                                                <p:strVal val="#ppt_y"/>
                                              </p:val>
                                            </p:tav>
                                          </p:tavLst>
                                        </p:anim>
                                      </p:childTnLst>
                                    </p:cTn>
                                  </p:par>
                                  <p:par>
                                    <p:cTn id="45" presetID="2" presetClass="entr" presetSubtype="2" fill="hold" grpId="0" nodeType="withEffect">
                                      <p:stCondLst>
                                        <p:cond delay="0"/>
                                      </p:stCondLst>
                                      <p:childTnLst>
                                        <p:set>
                                          <p:cBhvr>
                                            <p:cTn id="46" dur="1" fill="hold">
                                              <p:stCondLst>
                                                <p:cond delay="0"/>
                                              </p:stCondLst>
                                            </p:cTn>
                                            <p:tgtEl>
                                              <p:spTgt spid="25"/>
                                            </p:tgtEl>
                                            <p:attrNameLst>
                                              <p:attrName>style.visibility</p:attrName>
                                            </p:attrNameLst>
                                          </p:cBhvr>
                                          <p:to>
                                            <p:strVal val="visible"/>
                                          </p:to>
                                        </p:set>
                                        <p:anim calcmode="lin" valueType="num">
                                          <p:cBhvr additive="base">
                                            <p:cTn id="47" dur="500" fill="hold"/>
                                            <p:tgtEl>
                                              <p:spTgt spid="25"/>
                                            </p:tgtEl>
                                            <p:attrNameLst>
                                              <p:attrName>ppt_x</p:attrName>
                                            </p:attrNameLst>
                                          </p:cBhvr>
                                          <p:tavLst>
                                            <p:tav tm="0">
                                              <p:val>
                                                <p:strVal val="1+#ppt_w/2"/>
                                              </p:val>
                                            </p:tav>
                                            <p:tav tm="100000">
                                              <p:val>
                                                <p:strVal val="#ppt_x"/>
                                              </p:val>
                                            </p:tav>
                                          </p:tavLst>
                                        </p:anim>
                                        <p:anim calcmode="lin" valueType="num">
                                          <p:cBhvr additive="base">
                                            <p:cTn id="48" dur="500" fill="hold"/>
                                            <p:tgtEl>
                                              <p:spTgt spid="25"/>
                                            </p:tgtEl>
                                            <p:attrNameLst>
                                              <p:attrName>ppt_y</p:attrName>
                                            </p:attrNameLst>
                                          </p:cBhvr>
                                          <p:tavLst>
                                            <p:tav tm="0">
                                              <p:val>
                                                <p:strVal val="#ppt_y"/>
                                              </p:val>
                                            </p:tav>
                                            <p:tav tm="100000">
                                              <p:val>
                                                <p:strVal val="#ppt_y"/>
                                              </p:val>
                                            </p:tav>
                                          </p:tavLst>
                                        </p:anim>
                                      </p:childTnLst>
                                    </p:cTn>
                                  </p:par>
                                </p:childTnLst>
                              </p:cTn>
                            </p:par>
                            <p:par>
                              <p:cTn id="49" fill="hold">
                                <p:stCondLst>
                                  <p:cond delay="3500"/>
                                </p:stCondLst>
                                <p:childTnLst>
                                  <p:par>
                                    <p:cTn id="50" presetID="22" presetClass="entr" presetSubtype="4" fill="hold" nodeType="afterEffect">
                                      <p:stCondLst>
                                        <p:cond delay="0"/>
                                      </p:stCondLst>
                                      <p:childTnLst>
                                        <p:set>
                                          <p:cBhvr>
                                            <p:cTn id="51" dur="1" fill="hold">
                                              <p:stCondLst>
                                                <p:cond delay="0"/>
                                              </p:stCondLst>
                                            </p:cTn>
                                            <p:tgtEl>
                                              <p:spTgt spid="43"/>
                                            </p:tgtEl>
                                            <p:attrNameLst>
                                              <p:attrName>style.visibility</p:attrName>
                                            </p:attrNameLst>
                                          </p:cBhvr>
                                          <p:to>
                                            <p:strVal val="visible"/>
                                          </p:to>
                                        </p:set>
                                        <p:animEffect transition="in" filter="wipe(down)">
                                          <p:cBhvr>
                                            <p:cTn id="52" dur="500"/>
                                            <p:tgtEl>
                                              <p:spTgt spid="43"/>
                                            </p:tgtEl>
                                          </p:cBhvr>
                                        </p:animEffect>
                                      </p:childTnLst>
                                    </p:cTn>
                                  </p:par>
                                </p:childTnLst>
                              </p:cTn>
                            </p:par>
                            <p:par>
                              <p:cTn id="53" fill="hold">
                                <p:stCondLst>
                                  <p:cond delay="4000"/>
                                </p:stCondLst>
                                <p:childTnLst>
                                  <p:par>
                                    <p:cTn id="54" presetID="2" presetClass="entr" presetSubtype="2" fill="hold" nodeType="afterEffect">
                                      <p:stCondLst>
                                        <p:cond delay="0"/>
                                      </p:stCondLst>
                                      <p:childTnLst>
                                        <p:set>
                                          <p:cBhvr>
                                            <p:cTn id="55" dur="1" fill="hold">
                                              <p:stCondLst>
                                                <p:cond delay="0"/>
                                              </p:stCondLst>
                                            </p:cTn>
                                            <p:tgtEl>
                                              <p:spTgt spid="45"/>
                                            </p:tgtEl>
                                            <p:attrNameLst>
                                              <p:attrName>style.visibility</p:attrName>
                                            </p:attrNameLst>
                                          </p:cBhvr>
                                          <p:to>
                                            <p:strVal val="visible"/>
                                          </p:to>
                                        </p:set>
                                        <p:anim calcmode="lin" valueType="num">
                                          <p:cBhvr additive="base">
                                            <p:cTn id="56" dur="500" fill="hold"/>
                                            <p:tgtEl>
                                              <p:spTgt spid="45"/>
                                            </p:tgtEl>
                                            <p:attrNameLst>
                                              <p:attrName>ppt_x</p:attrName>
                                            </p:attrNameLst>
                                          </p:cBhvr>
                                          <p:tavLst>
                                            <p:tav tm="0">
                                              <p:val>
                                                <p:strVal val="1+#ppt_w/2"/>
                                              </p:val>
                                            </p:tav>
                                            <p:tav tm="100000">
                                              <p:val>
                                                <p:strVal val="#ppt_x"/>
                                              </p:val>
                                            </p:tav>
                                          </p:tavLst>
                                        </p:anim>
                                        <p:anim calcmode="lin" valueType="num">
                                          <p:cBhvr additive="base">
                                            <p:cTn id="57" dur="500" fill="hold"/>
                                            <p:tgtEl>
                                              <p:spTgt spid="45"/>
                                            </p:tgtEl>
                                            <p:attrNameLst>
                                              <p:attrName>ppt_y</p:attrName>
                                            </p:attrNameLst>
                                          </p:cBhvr>
                                          <p:tavLst>
                                            <p:tav tm="0">
                                              <p:val>
                                                <p:strVal val="#ppt_y"/>
                                              </p:val>
                                            </p:tav>
                                            <p:tav tm="100000">
                                              <p:val>
                                                <p:strVal val="#ppt_y"/>
                                              </p:val>
                                            </p:tav>
                                          </p:tavLst>
                                        </p:anim>
                                      </p:childTnLst>
                                    </p:cTn>
                                  </p:par>
                                  <p:par>
                                    <p:cTn id="58" presetID="2" presetClass="entr" presetSubtype="2" fill="hold" grpId="0" nodeType="withEffect">
                                      <p:stCondLst>
                                        <p:cond delay="0"/>
                                      </p:stCondLst>
                                      <p:childTnLst>
                                        <p:set>
                                          <p:cBhvr>
                                            <p:cTn id="59" dur="1" fill="hold">
                                              <p:stCondLst>
                                                <p:cond delay="0"/>
                                              </p:stCondLst>
                                            </p:cTn>
                                            <p:tgtEl>
                                              <p:spTgt spid="48"/>
                                            </p:tgtEl>
                                            <p:attrNameLst>
                                              <p:attrName>style.visibility</p:attrName>
                                            </p:attrNameLst>
                                          </p:cBhvr>
                                          <p:to>
                                            <p:strVal val="visible"/>
                                          </p:to>
                                        </p:set>
                                        <p:anim calcmode="lin" valueType="num">
                                          <p:cBhvr additive="base">
                                            <p:cTn id="60" dur="500" fill="hold"/>
                                            <p:tgtEl>
                                              <p:spTgt spid="48"/>
                                            </p:tgtEl>
                                            <p:attrNameLst>
                                              <p:attrName>ppt_x</p:attrName>
                                            </p:attrNameLst>
                                          </p:cBhvr>
                                          <p:tavLst>
                                            <p:tav tm="0">
                                              <p:val>
                                                <p:strVal val="1+#ppt_w/2"/>
                                              </p:val>
                                            </p:tav>
                                            <p:tav tm="100000">
                                              <p:val>
                                                <p:strVal val="#ppt_x"/>
                                              </p:val>
                                            </p:tav>
                                          </p:tavLst>
                                        </p:anim>
                                        <p:anim calcmode="lin" valueType="num">
                                          <p:cBhvr additive="base">
                                            <p:cTn id="61" dur="500" fill="hold"/>
                                            <p:tgtEl>
                                              <p:spTgt spid="4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animBg="1"/>
          <p:bldP spid="32" grpId="0" animBg="1"/>
          <p:bldP spid="48" grpId="0" animBg="1"/>
        </p:bldLst>
      </p:timing>
    </mc:Fallback>
  </mc:AlternateContent>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1198627" y="2868696"/>
            <a:ext cx="2299518" cy="1261637"/>
            <a:chOff x="4116388" y="3018956"/>
            <a:chExt cx="4241801" cy="2327276"/>
          </a:xfrm>
        </p:grpSpPr>
        <p:sp>
          <p:nvSpPr>
            <p:cNvPr id="6" name="Freeform 5"/>
            <p:cNvSpPr>
              <a:spLocks/>
            </p:cNvSpPr>
            <p:nvPr/>
          </p:nvSpPr>
          <p:spPr bwMode="auto">
            <a:xfrm>
              <a:off x="5407026" y="3018956"/>
              <a:ext cx="2951163" cy="2162175"/>
            </a:xfrm>
            <a:custGeom>
              <a:avLst/>
              <a:gdLst>
                <a:gd name="T0" fmla="*/ 786 w 786"/>
                <a:gd name="T1" fmla="*/ 120 h 575"/>
                <a:gd name="T2" fmla="*/ 233 w 786"/>
                <a:gd name="T3" fmla="*/ 0 h 575"/>
                <a:gd name="T4" fmla="*/ 0 w 786"/>
                <a:gd name="T5" fmla="*/ 19 h 575"/>
                <a:gd name="T6" fmla="*/ 446 w 786"/>
                <a:gd name="T7" fmla="*/ 181 h 575"/>
                <a:gd name="T8" fmla="*/ 446 w 786"/>
                <a:gd name="T9" fmla="*/ 575 h 575"/>
                <a:gd name="T10" fmla="*/ 786 w 786"/>
                <a:gd name="T11" fmla="*/ 452 h 575"/>
                <a:gd name="T12" fmla="*/ 786 w 786"/>
                <a:gd name="T13" fmla="*/ 452 h 575"/>
                <a:gd name="T14" fmla="*/ 786 w 786"/>
                <a:gd name="T15" fmla="*/ 452 h 575"/>
                <a:gd name="T16" fmla="*/ 786 w 786"/>
                <a:gd name="T17" fmla="*/ 324 h 575"/>
                <a:gd name="T18" fmla="*/ 786 w 786"/>
                <a:gd name="T19" fmla="*/ 248 h 575"/>
                <a:gd name="T20" fmla="*/ 786 w 786"/>
                <a:gd name="T21" fmla="*/ 120 h 5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86" h="575">
                  <a:moveTo>
                    <a:pt x="786" y="120"/>
                  </a:moveTo>
                  <a:cubicBezTo>
                    <a:pt x="785" y="47"/>
                    <a:pt x="540" y="0"/>
                    <a:pt x="233" y="0"/>
                  </a:cubicBezTo>
                  <a:cubicBezTo>
                    <a:pt x="151" y="0"/>
                    <a:pt x="70" y="11"/>
                    <a:pt x="0" y="19"/>
                  </a:cubicBezTo>
                  <a:cubicBezTo>
                    <a:pt x="446" y="181"/>
                    <a:pt x="446" y="181"/>
                    <a:pt x="446" y="181"/>
                  </a:cubicBezTo>
                  <a:cubicBezTo>
                    <a:pt x="446" y="575"/>
                    <a:pt x="446" y="575"/>
                    <a:pt x="446" y="575"/>
                  </a:cubicBezTo>
                  <a:cubicBezTo>
                    <a:pt x="646" y="555"/>
                    <a:pt x="786" y="507"/>
                    <a:pt x="786" y="452"/>
                  </a:cubicBezTo>
                  <a:cubicBezTo>
                    <a:pt x="786" y="452"/>
                    <a:pt x="786" y="452"/>
                    <a:pt x="786" y="452"/>
                  </a:cubicBezTo>
                  <a:cubicBezTo>
                    <a:pt x="786" y="452"/>
                    <a:pt x="786" y="452"/>
                    <a:pt x="786" y="452"/>
                  </a:cubicBezTo>
                  <a:cubicBezTo>
                    <a:pt x="786" y="324"/>
                    <a:pt x="786" y="324"/>
                    <a:pt x="786" y="324"/>
                  </a:cubicBezTo>
                  <a:cubicBezTo>
                    <a:pt x="786" y="248"/>
                    <a:pt x="786" y="248"/>
                    <a:pt x="786" y="248"/>
                  </a:cubicBezTo>
                  <a:cubicBezTo>
                    <a:pt x="786" y="120"/>
                    <a:pt x="786" y="120"/>
                    <a:pt x="786" y="120"/>
                  </a:cubicBezTo>
                  <a:close/>
                </a:path>
              </a:pathLst>
            </a:custGeom>
            <a:solidFill>
              <a:schemeClr val="accent3"/>
            </a:solidFill>
            <a:ln>
              <a:noFill/>
            </a:ln>
            <a:extLst/>
          </p:spPr>
          <p:txBody>
            <a:bodyPr vert="horz" wrap="square" lIns="68580" tIns="34290" rIns="68580" bIns="34290" numCol="1" anchor="t" anchorCtr="0" compatLnSpc="1">
              <a:prstTxWarp prst="textNoShape">
                <a:avLst/>
              </a:prstTxWarp>
            </a:bodyPr>
            <a:lstStyle/>
            <a:p>
              <a:endParaRPr lang="en-US" sz="900"/>
            </a:p>
          </p:txBody>
        </p:sp>
        <p:sp>
          <p:nvSpPr>
            <p:cNvPr id="7" name="Freeform 6"/>
            <p:cNvSpPr>
              <a:spLocks/>
            </p:cNvSpPr>
            <p:nvPr/>
          </p:nvSpPr>
          <p:spPr bwMode="auto">
            <a:xfrm>
              <a:off x="5407026" y="3087219"/>
              <a:ext cx="1677988" cy="2093913"/>
            </a:xfrm>
            <a:custGeom>
              <a:avLst/>
              <a:gdLst>
                <a:gd name="T0" fmla="*/ 0 w 1057"/>
                <a:gd name="T1" fmla="*/ 0 h 1319"/>
                <a:gd name="T2" fmla="*/ 0 w 1057"/>
                <a:gd name="T3" fmla="*/ 897 h 1319"/>
                <a:gd name="T4" fmla="*/ 1057 w 1057"/>
                <a:gd name="T5" fmla="*/ 1319 h 1319"/>
                <a:gd name="T6" fmla="*/ 1055 w 1057"/>
                <a:gd name="T7" fmla="*/ 379 h 1319"/>
                <a:gd name="T8" fmla="*/ 0 w 1057"/>
                <a:gd name="T9" fmla="*/ 0 h 1319"/>
              </a:gdLst>
              <a:ahLst/>
              <a:cxnLst>
                <a:cxn ang="0">
                  <a:pos x="T0" y="T1"/>
                </a:cxn>
                <a:cxn ang="0">
                  <a:pos x="T2" y="T3"/>
                </a:cxn>
                <a:cxn ang="0">
                  <a:pos x="T4" y="T5"/>
                </a:cxn>
                <a:cxn ang="0">
                  <a:pos x="T6" y="T7"/>
                </a:cxn>
                <a:cxn ang="0">
                  <a:pos x="T8" y="T9"/>
                </a:cxn>
              </a:cxnLst>
              <a:rect l="0" t="0" r="r" b="b"/>
              <a:pathLst>
                <a:path w="1057" h="1319">
                  <a:moveTo>
                    <a:pt x="0" y="0"/>
                  </a:moveTo>
                  <a:lnTo>
                    <a:pt x="0" y="897"/>
                  </a:lnTo>
                  <a:lnTo>
                    <a:pt x="1057" y="1319"/>
                  </a:lnTo>
                  <a:lnTo>
                    <a:pt x="1055" y="379"/>
                  </a:lnTo>
                  <a:lnTo>
                    <a:pt x="0" y="0"/>
                  </a:lnTo>
                  <a:close/>
                </a:path>
              </a:pathLst>
            </a:custGeom>
            <a:solidFill>
              <a:schemeClr val="accent3">
                <a:lumMod val="75000"/>
              </a:schemeClr>
            </a:solidFill>
            <a:ln>
              <a:noFill/>
            </a:ln>
            <a:extLst/>
          </p:spPr>
          <p:txBody>
            <a:bodyPr vert="horz" wrap="square" lIns="68580" tIns="34290" rIns="68580" bIns="34290" numCol="1" anchor="t" anchorCtr="0" compatLnSpc="1">
              <a:prstTxWarp prst="textNoShape">
                <a:avLst/>
              </a:prstTxWarp>
            </a:bodyPr>
            <a:lstStyle/>
            <a:p>
              <a:endParaRPr lang="en-US" sz="900"/>
            </a:p>
          </p:txBody>
        </p:sp>
        <p:sp>
          <p:nvSpPr>
            <p:cNvPr id="8" name="Freeform 7"/>
            <p:cNvSpPr>
              <a:spLocks/>
            </p:cNvSpPr>
            <p:nvPr/>
          </p:nvSpPr>
          <p:spPr bwMode="auto">
            <a:xfrm>
              <a:off x="5407026" y="3087219"/>
              <a:ext cx="1677988" cy="2093913"/>
            </a:xfrm>
            <a:custGeom>
              <a:avLst/>
              <a:gdLst>
                <a:gd name="T0" fmla="*/ 0 w 1057"/>
                <a:gd name="T1" fmla="*/ 0 h 1319"/>
                <a:gd name="T2" fmla="*/ 0 w 1057"/>
                <a:gd name="T3" fmla="*/ 897 h 1319"/>
                <a:gd name="T4" fmla="*/ 1057 w 1057"/>
                <a:gd name="T5" fmla="*/ 1319 h 1319"/>
                <a:gd name="T6" fmla="*/ 1055 w 1057"/>
                <a:gd name="T7" fmla="*/ 379 h 1319"/>
              </a:gdLst>
              <a:ahLst/>
              <a:cxnLst>
                <a:cxn ang="0">
                  <a:pos x="T0" y="T1"/>
                </a:cxn>
                <a:cxn ang="0">
                  <a:pos x="T2" y="T3"/>
                </a:cxn>
                <a:cxn ang="0">
                  <a:pos x="T4" y="T5"/>
                </a:cxn>
                <a:cxn ang="0">
                  <a:pos x="T6" y="T7"/>
                </a:cxn>
              </a:cxnLst>
              <a:rect l="0" t="0" r="r" b="b"/>
              <a:pathLst>
                <a:path w="1057" h="1319">
                  <a:moveTo>
                    <a:pt x="0" y="0"/>
                  </a:moveTo>
                  <a:lnTo>
                    <a:pt x="0" y="897"/>
                  </a:lnTo>
                  <a:lnTo>
                    <a:pt x="1057" y="1319"/>
                  </a:lnTo>
                  <a:lnTo>
                    <a:pt x="1055" y="37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900"/>
            </a:p>
          </p:txBody>
        </p:sp>
        <p:sp>
          <p:nvSpPr>
            <p:cNvPr id="9" name="Freeform 8"/>
            <p:cNvSpPr>
              <a:spLocks/>
            </p:cNvSpPr>
            <p:nvPr/>
          </p:nvSpPr>
          <p:spPr bwMode="auto">
            <a:xfrm>
              <a:off x="7081838" y="3471394"/>
              <a:ext cx="1276350" cy="1712913"/>
            </a:xfrm>
            <a:custGeom>
              <a:avLst/>
              <a:gdLst>
                <a:gd name="T0" fmla="*/ 340 w 340"/>
                <a:gd name="T1" fmla="*/ 337 h 456"/>
                <a:gd name="T2" fmla="*/ 1 w 340"/>
                <a:gd name="T3" fmla="*/ 456 h 456"/>
                <a:gd name="T4" fmla="*/ 0 w 340"/>
                <a:gd name="T5" fmla="*/ 59 h 456"/>
                <a:gd name="T6" fmla="*/ 340 w 340"/>
                <a:gd name="T7" fmla="*/ 0 h 456"/>
                <a:gd name="T8" fmla="*/ 340 w 340"/>
                <a:gd name="T9" fmla="*/ 337 h 456"/>
              </a:gdLst>
              <a:ahLst/>
              <a:cxnLst>
                <a:cxn ang="0">
                  <a:pos x="T0" y="T1"/>
                </a:cxn>
                <a:cxn ang="0">
                  <a:pos x="T2" y="T3"/>
                </a:cxn>
                <a:cxn ang="0">
                  <a:pos x="T4" y="T5"/>
                </a:cxn>
                <a:cxn ang="0">
                  <a:pos x="T6" y="T7"/>
                </a:cxn>
                <a:cxn ang="0">
                  <a:pos x="T8" y="T9"/>
                </a:cxn>
              </a:cxnLst>
              <a:rect l="0" t="0" r="r" b="b"/>
              <a:pathLst>
                <a:path w="340" h="456">
                  <a:moveTo>
                    <a:pt x="340" y="337"/>
                  </a:moveTo>
                  <a:cubicBezTo>
                    <a:pt x="311" y="435"/>
                    <a:pt x="1" y="456"/>
                    <a:pt x="1" y="456"/>
                  </a:cubicBezTo>
                  <a:cubicBezTo>
                    <a:pt x="0" y="59"/>
                    <a:pt x="0" y="59"/>
                    <a:pt x="0" y="59"/>
                  </a:cubicBezTo>
                  <a:cubicBezTo>
                    <a:pt x="0" y="59"/>
                    <a:pt x="242" y="52"/>
                    <a:pt x="340" y="0"/>
                  </a:cubicBezTo>
                  <a:lnTo>
                    <a:pt x="340" y="337"/>
                  </a:lnTo>
                  <a:close/>
                </a:path>
              </a:pathLst>
            </a:custGeom>
            <a:solidFill>
              <a:schemeClr val="accent3">
                <a:lumMod val="50000"/>
              </a:schemeClr>
            </a:solidFill>
            <a:ln>
              <a:noFill/>
            </a:ln>
            <a:extLst/>
          </p:spPr>
          <p:txBody>
            <a:bodyPr vert="horz" wrap="square" lIns="68580" tIns="34290" rIns="68580" bIns="34290" numCol="1" anchor="t" anchorCtr="0" compatLnSpc="1">
              <a:prstTxWarp prst="textNoShape">
                <a:avLst/>
              </a:prstTxWarp>
            </a:bodyPr>
            <a:lstStyle/>
            <a:p>
              <a:endParaRPr lang="en-US" sz="900"/>
            </a:p>
          </p:txBody>
        </p:sp>
        <p:sp>
          <p:nvSpPr>
            <p:cNvPr id="10" name="Freeform 9"/>
            <p:cNvSpPr>
              <a:spLocks/>
            </p:cNvSpPr>
            <p:nvPr/>
          </p:nvSpPr>
          <p:spPr bwMode="auto">
            <a:xfrm>
              <a:off x="4881563" y="3707931"/>
              <a:ext cx="1238250" cy="1401763"/>
            </a:xfrm>
            <a:custGeom>
              <a:avLst/>
              <a:gdLst>
                <a:gd name="T0" fmla="*/ 5 w 780"/>
                <a:gd name="T1" fmla="*/ 883 h 883"/>
                <a:gd name="T2" fmla="*/ 0 w 780"/>
                <a:gd name="T3" fmla="*/ 284 h 883"/>
                <a:gd name="T4" fmla="*/ 778 w 780"/>
                <a:gd name="T5" fmla="*/ 0 h 883"/>
                <a:gd name="T6" fmla="*/ 780 w 780"/>
                <a:gd name="T7" fmla="*/ 656 h 883"/>
                <a:gd name="T8" fmla="*/ 267 w 780"/>
                <a:gd name="T9" fmla="*/ 767 h 883"/>
                <a:gd name="T10" fmla="*/ 5 w 780"/>
                <a:gd name="T11" fmla="*/ 883 h 883"/>
              </a:gdLst>
              <a:ahLst/>
              <a:cxnLst>
                <a:cxn ang="0">
                  <a:pos x="T0" y="T1"/>
                </a:cxn>
                <a:cxn ang="0">
                  <a:pos x="T2" y="T3"/>
                </a:cxn>
                <a:cxn ang="0">
                  <a:pos x="T4" y="T5"/>
                </a:cxn>
                <a:cxn ang="0">
                  <a:pos x="T6" y="T7"/>
                </a:cxn>
                <a:cxn ang="0">
                  <a:pos x="T8" y="T9"/>
                </a:cxn>
                <a:cxn ang="0">
                  <a:pos x="T10" y="T11"/>
                </a:cxn>
              </a:cxnLst>
              <a:rect l="0" t="0" r="r" b="b"/>
              <a:pathLst>
                <a:path w="780" h="883">
                  <a:moveTo>
                    <a:pt x="5" y="883"/>
                  </a:moveTo>
                  <a:lnTo>
                    <a:pt x="0" y="284"/>
                  </a:lnTo>
                  <a:lnTo>
                    <a:pt x="778" y="0"/>
                  </a:lnTo>
                  <a:lnTo>
                    <a:pt x="780" y="656"/>
                  </a:lnTo>
                  <a:lnTo>
                    <a:pt x="267" y="767"/>
                  </a:lnTo>
                  <a:lnTo>
                    <a:pt x="5" y="883"/>
                  </a:lnTo>
                  <a:close/>
                </a:path>
              </a:pathLst>
            </a:custGeom>
            <a:solidFill>
              <a:schemeClr val="accent1">
                <a:lumMod val="50000"/>
              </a:schemeClr>
            </a:solidFill>
            <a:ln>
              <a:noFill/>
            </a:ln>
            <a:extLst/>
          </p:spPr>
          <p:txBody>
            <a:bodyPr vert="horz" wrap="square" lIns="68580" tIns="34290" rIns="68580" bIns="34290" numCol="1" anchor="t" anchorCtr="0" compatLnSpc="1">
              <a:prstTxWarp prst="textNoShape">
                <a:avLst/>
              </a:prstTxWarp>
            </a:bodyPr>
            <a:lstStyle/>
            <a:p>
              <a:endParaRPr lang="en-US" sz="900"/>
            </a:p>
          </p:txBody>
        </p:sp>
        <p:sp>
          <p:nvSpPr>
            <p:cNvPr id="11" name="Freeform 10"/>
            <p:cNvSpPr>
              <a:spLocks/>
            </p:cNvSpPr>
            <p:nvPr/>
          </p:nvSpPr>
          <p:spPr bwMode="auto">
            <a:xfrm>
              <a:off x="4881563" y="3707931"/>
              <a:ext cx="1238250" cy="1401763"/>
            </a:xfrm>
            <a:custGeom>
              <a:avLst/>
              <a:gdLst>
                <a:gd name="T0" fmla="*/ 5 w 780"/>
                <a:gd name="T1" fmla="*/ 883 h 883"/>
                <a:gd name="T2" fmla="*/ 0 w 780"/>
                <a:gd name="T3" fmla="*/ 284 h 883"/>
                <a:gd name="T4" fmla="*/ 778 w 780"/>
                <a:gd name="T5" fmla="*/ 0 h 883"/>
                <a:gd name="T6" fmla="*/ 780 w 780"/>
                <a:gd name="T7" fmla="*/ 656 h 883"/>
                <a:gd name="T8" fmla="*/ 267 w 780"/>
                <a:gd name="T9" fmla="*/ 767 h 883"/>
              </a:gdLst>
              <a:ahLst/>
              <a:cxnLst>
                <a:cxn ang="0">
                  <a:pos x="T0" y="T1"/>
                </a:cxn>
                <a:cxn ang="0">
                  <a:pos x="T2" y="T3"/>
                </a:cxn>
                <a:cxn ang="0">
                  <a:pos x="T4" y="T5"/>
                </a:cxn>
                <a:cxn ang="0">
                  <a:pos x="T6" y="T7"/>
                </a:cxn>
                <a:cxn ang="0">
                  <a:pos x="T8" y="T9"/>
                </a:cxn>
              </a:cxnLst>
              <a:rect l="0" t="0" r="r" b="b"/>
              <a:pathLst>
                <a:path w="780" h="883">
                  <a:moveTo>
                    <a:pt x="5" y="883"/>
                  </a:moveTo>
                  <a:lnTo>
                    <a:pt x="0" y="284"/>
                  </a:lnTo>
                  <a:lnTo>
                    <a:pt x="778" y="0"/>
                  </a:lnTo>
                  <a:lnTo>
                    <a:pt x="780" y="656"/>
                  </a:lnTo>
                  <a:lnTo>
                    <a:pt x="267" y="76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900"/>
            </a:p>
          </p:txBody>
        </p:sp>
        <p:sp>
          <p:nvSpPr>
            <p:cNvPr id="12" name="Freeform 11"/>
            <p:cNvSpPr>
              <a:spLocks/>
            </p:cNvSpPr>
            <p:nvPr/>
          </p:nvSpPr>
          <p:spPr bwMode="auto">
            <a:xfrm>
              <a:off x="4141788" y="3895256"/>
              <a:ext cx="750888" cy="1214438"/>
            </a:xfrm>
            <a:custGeom>
              <a:avLst/>
              <a:gdLst>
                <a:gd name="T0" fmla="*/ 200 w 200"/>
                <a:gd name="T1" fmla="*/ 323 h 323"/>
                <a:gd name="T2" fmla="*/ 7 w 200"/>
                <a:gd name="T3" fmla="*/ 227 h 323"/>
                <a:gd name="T4" fmla="*/ 7 w 200"/>
                <a:gd name="T5" fmla="*/ 0 h 323"/>
                <a:gd name="T6" fmla="*/ 199 w 200"/>
                <a:gd name="T7" fmla="*/ 74 h 323"/>
              </a:gdLst>
              <a:ahLst/>
              <a:cxnLst>
                <a:cxn ang="0">
                  <a:pos x="T0" y="T1"/>
                </a:cxn>
                <a:cxn ang="0">
                  <a:pos x="T2" y="T3"/>
                </a:cxn>
                <a:cxn ang="0">
                  <a:pos x="T4" y="T5"/>
                </a:cxn>
                <a:cxn ang="0">
                  <a:pos x="T6" y="T7"/>
                </a:cxn>
              </a:cxnLst>
              <a:rect l="0" t="0" r="r" b="b"/>
              <a:pathLst>
                <a:path w="200" h="323">
                  <a:moveTo>
                    <a:pt x="200" y="323"/>
                  </a:moveTo>
                  <a:cubicBezTo>
                    <a:pt x="0" y="286"/>
                    <a:pt x="7" y="227"/>
                    <a:pt x="7" y="227"/>
                  </a:cubicBezTo>
                  <a:cubicBezTo>
                    <a:pt x="7" y="0"/>
                    <a:pt x="7" y="0"/>
                    <a:pt x="7" y="0"/>
                  </a:cubicBezTo>
                  <a:cubicBezTo>
                    <a:pt x="199" y="74"/>
                    <a:pt x="199" y="74"/>
                    <a:pt x="199" y="74"/>
                  </a:cubicBezTo>
                </a:path>
              </a:pathLst>
            </a:custGeom>
            <a:solidFill>
              <a:schemeClr val="accent1">
                <a:lumMod val="75000"/>
              </a:schemeClr>
            </a:solidFill>
            <a:ln>
              <a:noFill/>
            </a:ln>
            <a:extLst/>
          </p:spPr>
          <p:txBody>
            <a:bodyPr vert="horz" wrap="square" lIns="68580" tIns="34290" rIns="68580" bIns="34290" numCol="1" anchor="t" anchorCtr="0" compatLnSpc="1">
              <a:prstTxWarp prst="textNoShape">
                <a:avLst/>
              </a:prstTxWarp>
            </a:bodyPr>
            <a:lstStyle/>
            <a:p>
              <a:endParaRPr lang="en-US" sz="900"/>
            </a:p>
          </p:txBody>
        </p:sp>
        <p:sp>
          <p:nvSpPr>
            <p:cNvPr id="13" name="Freeform 12"/>
            <p:cNvSpPr>
              <a:spLocks/>
            </p:cNvSpPr>
            <p:nvPr/>
          </p:nvSpPr>
          <p:spPr bwMode="auto">
            <a:xfrm>
              <a:off x="4116388" y="3526956"/>
              <a:ext cx="2000250" cy="646113"/>
            </a:xfrm>
            <a:custGeom>
              <a:avLst/>
              <a:gdLst>
                <a:gd name="T0" fmla="*/ 533 w 533"/>
                <a:gd name="T1" fmla="*/ 49 h 172"/>
                <a:gd name="T2" fmla="*/ 206 w 533"/>
                <a:gd name="T3" fmla="*/ 172 h 172"/>
                <a:gd name="T4" fmla="*/ 14 w 533"/>
                <a:gd name="T5" fmla="*/ 99 h 172"/>
                <a:gd name="T6" fmla="*/ 344 w 533"/>
                <a:gd name="T7" fmla="*/ 0 h 172"/>
              </a:gdLst>
              <a:ahLst/>
              <a:cxnLst>
                <a:cxn ang="0">
                  <a:pos x="T0" y="T1"/>
                </a:cxn>
                <a:cxn ang="0">
                  <a:pos x="T2" y="T3"/>
                </a:cxn>
                <a:cxn ang="0">
                  <a:pos x="T4" y="T5"/>
                </a:cxn>
                <a:cxn ang="0">
                  <a:pos x="T6" y="T7"/>
                </a:cxn>
              </a:cxnLst>
              <a:rect l="0" t="0" r="r" b="b"/>
              <a:pathLst>
                <a:path w="533" h="172">
                  <a:moveTo>
                    <a:pt x="533" y="49"/>
                  </a:moveTo>
                  <a:cubicBezTo>
                    <a:pt x="206" y="172"/>
                    <a:pt x="206" y="172"/>
                    <a:pt x="206" y="172"/>
                  </a:cubicBezTo>
                  <a:cubicBezTo>
                    <a:pt x="206" y="172"/>
                    <a:pt x="18" y="147"/>
                    <a:pt x="14" y="99"/>
                  </a:cubicBezTo>
                  <a:cubicBezTo>
                    <a:pt x="14" y="99"/>
                    <a:pt x="0" y="37"/>
                    <a:pt x="344" y="0"/>
                  </a:cubicBezTo>
                </a:path>
              </a:pathLst>
            </a:custGeom>
            <a:solidFill>
              <a:schemeClr val="accent1"/>
            </a:solidFill>
            <a:ln>
              <a:noFill/>
            </a:ln>
            <a:extLst/>
          </p:spPr>
          <p:txBody>
            <a:bodyPr vert="horz" wrap="square" lIns="68580" tIns="34290" rIns="68580" bIns="34290" numCol="1" anchor="t" anchorCtr="0" compatLnSpc="1">
              <a:prstTxWarp prst="textNoShape">
                <a:avLst/>
              </a:prstTxWarp>
            </a:bodyPr>
            <a:lstStyle/>
            <a:p>
              <a:endParaRPr lang="en-US" sz="900"/>
            </a:p>
          </p:txBody>
        </p:sp>
        <p:sp>
          <p:nvSpPr>
            <p:cNvPr id="14" name="Freeform 13"/>
            <p:cNvSpPr>
              <a:spLocks/>
            </p:cNvSpPr>
            <p:nvPr/>
          </p:nvSpPr>
          <p:spPr bwMode="auto">
            <a:xfrm>
              <a:off x="5189538" y="3850806"/>
              <a:ext cx="1892300" cy="1397000"/>
            </a:xfrm>
            <a:custGeom>
              <a:avLst/>
              <a:gdLst>
                <a:gd name="T0" fmla="*/ 504 w 504"/>
                <a:gd name="T1" fmla="*/ 105 h 372"/>
                <a:gd name="T2" fmla="*/ 247 w 504"/>
                <a:gd name="T3" fmla="*/ 0 h 372"/>
                <a:gd name="T4" fmla="*/ 0 w 504"/>
                <a:gd name="T5" fmla="*/ 95 h 372"/>
                <a:gd name="T6" fmla="*/ 0 w 504"/>
                <a:gd name="T7" fmla="*/ 351 h 372"/>
                <a:gd name="T8" fmla="*/ 229 w 504"/>
                <a:gd name="T9" fmla="*/ 372 h 372"/>
                <a:gd name="T10" fmla="*/ 504 w 504"/>
                <a:gd name="T11" fmla="*/ 355 h 372"/>
                <a:gd name="T12" fmla="*/ 504 w 504"/>
                <a:gd name="T13" fmla="*/ 105 h 372"/>
              </a:gdLst>
              <a:ahLst/>
              <a:cxnLst>
                <a:cxn ang="0">
                  <a:pos x="T0" y="T1"/>
                </a:cxn>
                <a:cxn ang="0">
                  <a:pos x="T2" y="T3"/>
                </a:cxn>
                <a:cxn ang="0">
                  <a:pos x="T4" y="T5"/>
                </a:cxn>
                <a:cxn ang="0">
                  <a:pos x="T6" y="T7"/>
                </a:cxn>
                <a:cxn ang="0">
                  <a:pos x="T8" y="T9"/>
                </a:cxn>
                <a:cxn ang="0">
                  <a:pos x="T10" y="T11"/>
                </a:cxn>
                <a:cxn ang="0">
                  <a:pos x="T12" y="T13"/>
                </a:cxn>
              </a:cxnLst>
              <a:rect l="0" t="0" r="r" b="b"/>
              <a:pathLst>
                <a:path w="504" h="372">
                  <a:moveTo>
                    <a:pt x="504" y="105"/>
                  </a:moveTo>
                  <a:cubicBezTo>
                    <a:pt x="247" y="0"/>
                    <a:pt x="247" y="0"/>
                    <a:pt x="247" y="0"/>
                  </a:cubicBezTo>
                  <a:cubicBezTo>
                    <a:pt x="244" y="0"/>
                    <a:pt x="0" y="95"/>
                    <a:pt x="0" y="95"/>
                  </a:cubicBezTo>
                  <a:cubicBezTo>
                    <a:pt x="0" y="351"/>
                    <a:pt x="0" y="351"/>
                    <a:pt x="0" y="351"/>
                  </a:cubicBezTo>
                  <a:cubicBezTo>
                    <a:pt x="70" y="359"/>
                    <a:pt x="147" y="372"/>
                    <a:pt x="229" y="372"/>
                  </a:cubicBezTo>
                  <a:cubicBezTo>
                    <a:pt x="329" y="372"/>
                    <a:pt x="423" y="366"/>
                    <a:pt x="504" y="355"/>
                  </a:cubicBezTo>
                  <a:lnTo>
                    <a:pt x="504" y="105"/>
                  </a:lnTo>
                  <a:close/>
                </a:path>
              </a:pathLst>
            </a:custGeom>
            <a:solidFill>
              <a:schemeClr val="accent2"/>
            </a:solidFill>
            <a:ln>
              <a:noFill/>
            </a:ln>
            <a:extLst/>
          </p:spPr>
          <p:txBody>
            <a:bodyPr vert="horz" wrap="square" lIns="68580" tIns="34290" rIns="68580" bIns="34290" numCol="1" anchor="t" anchorCtr="0" compatLnSpc="1">
              <a:prstTxWarp prst="textNoShape">
                <a:avLst/>
              </a:prstTxWarp>
            </a:bodyPr>
            <a:lstStyle/>
            <a:p>
              <a:endParaRPr lang="en-US" sz="900"/>
            </a:p>
          </p:txBody>
        </p:sp>
        <p:sp>
          <p:nvSpPr>
            <p:cNvPr id="15" name="Freeform 14"/>
            <p:cNvSpPr>
              <a:spLocks/>
            </p:cNvSpPr>
            <p:nvPr/>
          </p:nvSpPr>
          <p:spPr bwMode="auto">
            <a:xfrm>
              <a:off x="5189538" y="4207994"/>
              <a:ext cx="1895475" cy="1138238"/>
            </a:xfrm>
            <a:custGeom>
              <a:avLst/>
              <a:gdLst>
                <a:gd name="T0" fmla="*/ 505 w 505"/>
                <a:gd name="T1" fmla="*/ 260 h 303"/>
                <a:gd name="T2" fmla="*/ 0 w 505"/>
                <a:gd name="T3" fmla="*/ 256 h 303"/>
                <a:gd name="T4" fmla="*/ 0 w 505"/>
                <a:gd name="T5" fmla="*/ 0 h 303"/>
                <a:gd name="T6" fmla="*/ 504 w 505"/>
                <a:gd name="T7" fmla="*/ 9 h 303"/>
                <a:gd name="T8" fmla="*/ 505 w 505"/>
                <a:gd name="T9" fmla="*/ 260 h 303"/>
              </a:gdLst>
              <a:ahLst/>
              <a:cxnLst>
                <a:cxn ang="0">
                  <a:pos x="T0" y="T1"/>
                </a:cxn>
                <a:cxn ang="0">
                  <a:pos x="T2" y="T3"/>
                </a:cxn>
                <a:cxn ang="0">
                  <a:pos x="T4" y="T5"/>
                </a:cxn>
                <a:cxn ang="0">
                  <a:pos x="T6" y="T7"/>
                </a:cxn>
                <a:cxn ang="0">
                  <a:pos x="T8" y="T9"/>
                </a:cxn>
              </a:cxnLst>
              <a:rect l="0" t="0" r="r" b="b"/>
              <a:pathLst>
                <a:path w="505" h="303">
                  <a:moveTo>
                    <a:pt x="505" y="260"/>
                  </a:moveTo>
                  <a:cubicBezTo>
                    <a:pt x="211" y="303"/>
                    <a:pt x="0" y="256"/>
                    <a:pt x="0" y="256"/>
                  </a:cubicBezTo>
                  <a:cubicBezTo>
                    <a:pt x="0" y="0"/>
                    <a:pt x="0" y="0"/>
                    <a:pt x="0" y="0"/>
                  </a:cubicBezTo>
                  <a:cubicBezTo>
                    <a:pt x="0" y="0"/>
                    <a:pt x="196" y="65"/>
                    <a:pt x="504" y="9"/>
                  </a:cubicBezTo>
                  <a:lnTo>
                    <a:pt x="505" y="260"/>
                  </a:lnTo>
                  <a:close/>
                </a:path>
              </a:pathLst>
            </a:custGeom>
            <a:solidFill>
              <a:schemeClr val="accent2">
                <a:lumMod val="75000"/>
              </a:schemeClr>
            </a:solidFill>
            <a:ln>
              <a:noFill/>
            </a:ln>
            <a:extLst/>
          </p:spPr>
          <p:txBody>
            <a:bodyPr vert="horz" wrap="square" lIns="68580" tIns="34290" rIns="68580" bIns="34290" numCol="1" anchor="t" anchorCtr="0" compatLnSpc="1">
              <a:prstTxWarp prst="textNoShape">
                <a:avLst/>
              </a:prstTxWarp>
            </a:bodyPr>
            <a:lstStyle/>
            <a:p>
              <a:endParaRPr lang="en-US" sz="900"/>
            </a:p>
          </p:txBody>
        </p:sp>
      </p:grpSp>
      <p:sp>
        <p:nvSpPr>
          <p:cNvPr id="62" name="Text Placeholder 4"/>
          <p:cNvSpPr txBox="1">
            <a:spLocks/>
          </p:cNvSpPr>
          <p:nvPr/>
        </p:nvSpPr>
        <p:spPr>
          <a:xfrm>
            <a:off x="685800" y="4767019"/>
            <a:ext cx="7772400" cy="597188"/>
          </a:xfrm>
          <a:prstGeom prst="rect">
            <a:avLst/>
          </a:prstGeom>
        </p:spPr>
        <p:txBody>
          <a:bodyPr>
            <a:noAutofit/>
          </a:bodyPr>
          <a:lstStyle>
            <a:lvl1pPr marL="0" indent="0" algn="just" defTabSz="685800" rtl="0" eaLnBrk="1" latinLnBrk="0" hangingPunct="1">
              <a:lnSpc>
                <a:spcPct val="100000"/>
              </a:lnSpc>
              <a:spcBef>
                <a:spcPts val="0"/>
              </a:spcBef>
              <a:buFont typeface="Arial" panose="020B0604020202020204" pitchFamily="34" charset="0"/>
              <a:buNone/>
              <a:defRPr sz="1000" b="0" kern="1200">
                <a:solidFill>
                  <a:schemeClr val="tx2"/>
                </a:solidFill>
                <a:latin typeface="+mj-lt"/>
                <a:ea typeface="+mn-ea"/>
                <a:cs typeface="+mn-cs"/>
              </a:defRPr>
            </a:lvl1pPr>
            <a:lvl2pPr marL="0" indent="0" algn="l" defTabSz="685800" rtl="0" eaLnBrk="1" latinLnBrk="0" hangingPunct="1">
              <a:lnSpc>
                <a:spcPct val="90000"/>
              </a:lnSpc>
              <a:spcBef>
                <a:spcPts val="0"/>
              </a:spcBef>
              <a:buFont typeface="Arial" panose="020B0604020202020204" pitchFamily="34" charset="0"/>
              <a:buNone/>
              <a:defRPr sz="1100" kern="1200">
                <a:solidFill>
                  <a:schemeClr val="tx2"/>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algn="l"/>
            <a:r>
              <a:rPr lang="en-US" sz="1050" dirty="0">
                <a:latin typeface="+mn-lt"/>
              </a:rPr>
              <a:t>Lorem ipsum dolor sit amet, consectetuer adipiscing elit. Aenean commodo ligula eget dolor. Aenean massa. Cum sociis natoque penatibus et magnis dis parturient montes, nascetur ridiculus mus. Donec quam felis, ultricies nec, pellentesque eu, pretium quis, sem.</a:t>
            </a:r>
          </a:p>
        </p:txBody>
      </p:sp>
      <p:grpSp>
        <p:nvGrpSpPr>
          <p:cNvPr id="85" name="Group 84"/>
          <p:cNvGrpSpPr/>
          <p:nvPr/>
        </p:nvGrpSpPr>
        <p:grpSpPr>
          <a:xfrm>
            <a:off x="2622611" y="2566327"/>
            <a:ext cx="503460" cy="252512"/>
            <a:chOff x="8412480" y="4580254"/>
            <a:chExt cx="928707" cy="465795"/>
          </a:xfrm>
        </p:grpSpPr>
        <p:cxnSp>
          <p:nvCxnSpPr>
            <p:cNvPr id="86" name="Straight Connector 85"/>
            <p:cNvCxnSpPr/>
            <p:nvPr/>
          </p:nvCxnSpPr>
          <p:spPr>
            <a:xfrm flipV="1">
              <a:off x="8412480" y="4580254"/>
              <a:ext cx="367973" cy="465795"/>
            </a:xfrm>
            <a:prstGeom prst="line">
              <a:avLst/>
            </a:prstGeom>
            <a:ln w="31750">
              <a:solidFill>
                <a:schemeClr val="tx2"/>
              </a:solidFill>
              <a:headEnd type="oval"/>
            </a:ln>
          </p:spPr>
          <p:style>
            <a:lnRef idx="1">
              <a:schemeClr val="accent1"/>
            </a:lnRef>
            <a:fillRef idx="0">
              <a:schemeClr val="accent1"/>
            </a:fillRef>
            <a:effectRef idx="0">
              <a:schemeClr val="accent1"/>
            </a:effectRef>
            <a:fontRef idx="minor">
              <a:schemeClr val="tx1"/>
            </a:fontRef>
          </p:style>
        </p:cxnSp>
        <p:cxnSp>
          <p:nvCxnSpPr>
            <p:cNvPr id="87" name="Straight Connector 86"/>
            <p:cNvCxnSpPr/>
            <p:nvPr/>
          </p:nvCxnSpPr>
          <p:spPr>
            <a:xfrm>
              <a:off x="8764411" y="4580254"/>
              <a:ext cx="576776" cy="0"/>
            </a:xfrm>
            <a:prstGeom prst="line">
              <a:avLst/>
            </a:prstGeom>
            <a:ln w="31750">
              <a:solidFill>
                <a:schemeClr val="tx2"/>
              </a:solidFill>
              <a:tailEnd type="oval"/>
            </a:ln>
          </p:spPr>
          <p:style>
            <a:lnRef idx="1">
              <a:schemeClr val="accent1"/>
            </a:lnRef>
            <a:fillRef idx="0">
              <a:schemeClr val="accent1"/>
            </a:fillRef>
            <a:effectRef idx="0">
              <a:schemeClr val="accent1"/>
            </a:effectRef>
            <a:fontRef idx="minor">
              <a:schemeClr val="tx1"/>
            </a:fontRef>
          </p:style>
        </p:cxnSp>
      </p:grpSp>
      <p:grpSp>
        <p:nvGrpSpPr>
          <p:cNvPr id="88" name="Group 87"/>
          <p:cNvGrpSpPr/>
          <p:nvPr/>
        </p:nvGrpSpPr>
        <p:grpSpPr>
          <a:xfrm flipH="1" flipV="1">
            <a:off x="1822063" y="4207785"/>
            <a:ext cx="503460" cy="252512"/>
            <a:chOff x="8412480" y="4580254"/>
            <a:chExt cx="928707" cy="465795"/>
          </a:xfrm>
        </p:grpSpPr>
        <p:cxnSp>
          <p:nvCxnSpPr>
            <p:cNvPr id="89" name="Straight Connector 88"/>
            <p:cNvCxnSpPr/>
            <p:nvPr/>
          </p:nvCxnSpPr>
          <p:spPr>
            <a:xfrm flipV="1">
              <a:off x="8412480" y="4580254"/>
              <a:ext cx="367973" cy="465795"/>
            </a:xfrm>
            <a:prstGeom prst="line">
              <a:avLst/>
            </a:prstGeom>
            <a:ln w="31750">
              <a:solidFill>
                <a:schemeClr val="tx2"/>
              </a:solidFill>
              <a:headEnd type="oval"/>
            </a:ln>
          </p:spPr>
          <p:style>
            <a:lnRef idx="1">
              <a:schemeClr val="accent1"/>
            </a:lnRef>
            <a:fillRef idx="0">
              <a:schemeClr val="accent1"/>
            </a:fillRef>
            <a:effectRef idx="0">
              <a:schemeClr val="accent1"/>
            </a:effectRef>
            <a:fontRef idx="minor">
              <a:schemeClr val="tx1"/>
            </a:fontRef>
          </p:style>
        </p:cxnSp>
        <p:cxnSp>
          <p:nvCxnSpPr>
            <p:cNvPr id="90" name="Straight Connector 89"/>
            <p:cNvCxnSpPr/>
            <p:nvPr/>
          </p:nvCxnSpPr>
          <p:spPr>
            <a:xfrm>
              <a:off x="8764411" y="4580254"/>
              <a:ext cx="576776" cy="0"/>
            </a:xfrm>
            <a:prstGeom prst="line">
              <a:avLst/>
            </a:prstGeom>
            <a:ln w="31750">
              <a:solidFill>
                <a:schemeClr val="tx2"/>
              </a:solidFill>
              <a:tailEnd type="oval"/>
            </a:ln>
          </p:spPr>
          <p:style>
            <a:lnRef idx="1">
              <a:schemeClr val="accent1"/>
            </a:lnRef>
            <a:fillRef idx="0">
              <a:schemeClr val="accent1"/>
            </a:fillRef>
            <a:effectRef idx="0">
              <a:schemeClr val="accent1"/>
            </a:effectRef>
            <a:fontRef idx="minor">
              <a:schemeClr val="tx1"/>
            </a:fontRef>
          </p:style>
        </p:cxnSp>
      </p:grpSp>
      <p:grpSp>
        <p:nvGrpSpPr>
          <p:cNvPr id="91" name="Group 90"/>
          <p:cNvGrpSpPr/>
          <p:nvPr/>
        </p:nvGrpSpPr>
        <p:grpSpPr>
          <a:xfrm flipH="1">
            <a:off x="1461059" y="2824270"/>
            <a:ext cx="332129" cy="275392"/>
            <a:chOff x="8728527" y="4580254"/>
            <a:chExt cx="612660" cy="508001"/>
          </a:xfrm>
        </p:grpSpPr>
        <p:cxnSp>
          <p:nvCxnSpPr>
            <p:cNvPr id="92" name="Straight Connector 91"/>
            <p:cNvCxnSpPr/>
            <p:nvPr/>
          </p:nvCxnSpPr>
          <p:spPr>
            <a:xfrm flipV="1">
              <a:off x="8728527" y="4580255"/>
              <a:ext cx="51925" cy="508000"/>
            </a:xfrm>
            <a:prstGeom prst="line">
              <a:avLst/>
            </a:prstGeom>
            <a:ln w="31750">
              <a:solidFill>
                <a:schemeClr val="tx2"/>
              </a:solidFill>
              <a:headEnd type="oval"/>
            </a:ln>
          </p:spPr>
          <p:style>
            <a:lnRef idx="1">
              <a:schemeClr val="accent1"/>
            </a:lnRef>
            <a:fillRef idx="0">
              <a:schemeClr val="accent1"/>
            </a:fillRef>
            <a:effectRef idx="0">
              <a:schemeClr val="accent1"/>
            </a:effectRef>
            <a:fontRef idx="minor">
              <a:schemeClr val="tx1"/>
            </a:fontRef>
          </p:style>
        </p:cxnSp>
        <p:cxnSp>
          <p:nvCxnSpPr>
            <p:cNvPr id="93" name="Straight Connector 92"/>
            <p:cNvCxnSpPr/>
            <p:nvPr/>
          </p:nvCxnSpPr>
          <p:spPr>
            <a:xfrm>
              <a:off x="8764411" y="4580254"/>
              <a:ext cx="576776" cy="0"/>
            </a:xfrm>
            <a:prstGeom prst="line">
              <a:avLst/>
            </a:prstGeom>
            <a:ln w="31750">
              <a:solidFill>
                <a:schemeClr val="tx2"/>
              </a:solidFill>
              <a:tailEnd type="oval"/>
            </a:ln>
          </p:spPr>
          <p:style>
            <a:lnRef idx="1">
              <a:schemeClr val="accent1"/>
            </a:lnRef>
            <a:fillRef idx="0">
              <a:schemeClr val="accent1"/>
            </a:fillRef>
            <a:effectRef idx="0">
              <a:schemeClr val="accent1"/>
            </a:effectRef>
            <a:fontRef idx="minor">
              <a:schemeClr val="tx1"/>
            </a:fontRef>
          </p:style>
        </p:cxnSp>
      </p:grpSp>
      <p:sp>
        <p:nvSpPr>
          <p:cNvPr id="94" name="TextBox 93"/>
          <p:cNvSpPr txBox="1"/>
          <p:nvPr/>
        </p:nvSpPr>
        <p:spPr>
          <a:xfrm>
            <a:off x="986008" y="2680235"/>
            <a:ext cx="406867" cy="261610"/>
          </a:xfrm>
          <a:prstGeom prst="rect">
            <a:avLst/>
          </a:prstGeom>
          <a:noFill/>
        </p:spPr>
        <p:txBody>
          <a:bodyPr wrap="square" rtlCol="0">
            <a:spAutoFit/>
          </a:bodyPr>
          <a:lstStyle/>
          <a:p>
            <a:r>
              <a:rPr lang="en-US" sz="1100" dirty="0">
                <a:solidFill>
                  <a:schemeClr val="tx2"/>
                </a:solidFill>
                <a:latin typeface="+mj-lt"/>
              </a:rPr>
              <a:t>50 %</a:t>
            </a:r>
          </a:p>
        </p:txBody>
      </p:sp>
      <p:sp>
        <p:nvSpPr>
          <p:cNvPr id="95" name="TextBox 94"/>
          <p:cNvSpPr txBox="1"/>
          <p:nvPr/>
        </p:nvSpPr>
        <p:spPr>
          <a:xfrm>
            <a:off x="1349304" y="4282114"/>
            <a:ext cx="406867" cy="261610"/>
          </a:xfrm>
          <a:prstGeom prst="rect">
            <a:avLst/>
          </a:prstGeom>
          <a:noFill/>
        </p:spPr>
        <p:txBody>
          <a:bodyPr wrap="square" rtlCol="0">
            <a:spAutoFit/>
          </a:bodyPr>
          <a:lstStyle/>
          <a:p>
            <a:r>
              <a:rPr lang="en-US" sz="1100" dirty="0">
                <a:solidFill>
                  <a:schemeClr val="tx2"/>
                </a:solidFill>
                <a:latin typeface="+mj-lt"/>
              </a:rPr>
              <a:t>45 %</a:t>
            </a:r>
          </a:p>
        </p:txBody>
      </p:sp>
      <p:sp>
        <p:nvSpPr>
          <p:cNvPr id="96" name="TextBox 95"/>
          <p:cNvSpPr txBox="1"/>
          <p:nvPr/>
        </p:nvSpPr>
        <p:spPr>
          <a:xfrm>
            <a:off x="3152184" y="2399245"/>
            <a:ext cx="406867" cy="261610"/>
          </a:xfrm>
          <a:prstGeom prst="rect">
            <a:avLst/>
          </a:prstGeom>
          <a:noFill/>
        </p:spPr>
        <p:txBody>
          <a:bodyPr wrap="square" rtlCol="0">
            <a:spAutoFit/>
          </a:bodyPr>
          <a:lstStyle/>
          <a:p>
            <a:r>
              <a:rPr lang="en-US" sz="1100" dirty="0">
                <a:solidFill>
                  <a:schemeClr val="tx2"/>
                </a:solidFill>
                <a:latin typeface="+mj-lt"/>
              </a:rPr>
              <a:t>70 %</a:t>
            </a:r>
          </a:p>
        </p:txBody>
      </p:sp>
      <p:sp>
        <p:nvSpPr>
          <p:cNvPr id="47" name="TextBox 46"/>
          <p:cNvSpPr txBox="1"/>
          <p:nvPr/>
        </p:nvSpPr>
        <p:spPr>
          <a:xfrm>
            <a:off x="3537971" y="781948"/>
            <a:ext cx="2068195" cy="553998"/>
          </a:xfrm>
          <a:prstGeom prst="rect">
            <a:avLst/>
          </a:prstGeom>
          <a:noFill/>
        </p:spPr>
        <p:txBody>
          <a:bodyPr wrap="none" rtlCol="0" anchor="ctr">
            <a:spAutoFit/>
          </a:bodyPr>
          <a:lstStyle/>
          <a:p>
            <a:pPr algn="ctr"/>
            <a:r>
              <a:rPr lang="en-US" sz="3000" dirty="0">
                <a:solidFill>
                  <a:schemeClr val="accent1"/>
                </a:solidFill>
                <a:latin typeface="+mj-lt"/>
              </a:rPr>
              <a:t>3D</a:t>
            </a:r>
            <a:r>
              <a:rPr lang="en-US" sz="3000" dirty="0">
                <a:solidFill>
                  <a:schemeClr val="tx2"/>
                </a:solidFill>
                <a:latin typeface="+mj-lt"/>
              </a:rPr>
              <a:t> Infographic</a:t>
            </a:r>
          </a:p>
        </p:txBody>
      </p:sp>
      <p:sp>
        <p:nvSpPr>
          <p:cNvPr id="48" name="TextBox 47"/>
          <p:cNvSpPr txBox="1"/>
          <p:nvPr/>
        </p:nvSpPr>
        <p:spPr>
          <a:xfrm>
            <a:off x="685801" y="1243613"/>
            <a:ext cx="7772400" cy="369332"/>
          </a:xfrm>
          <a:prstGeom prst="rect">
            <a:avLst/>
          </a:prstGeom>
          <a:noFill/>
        </p:spPr>
        <p:txBody>
          <a:bodyPr wrap="square" rtlCol="0" anchor="ctr">
            <a:spAutoFit/>
          </a:bodyPr>
          <a:lstStyle/>
          <a:p>
            <a:pPr algn="ctr"/>
            <a:r>
              <a:rPr lang="en-US" sz="900" dirty="0">
                <a:solidFill>
                  <a:schemeClr val="tx2"/>
                </a:solidFill>
              </a:rPr>
              <a:t>Lorem ipsum dolor sit amet, consectetuer adipiscing elit. Aenean commodo ligula eget dolor. </a:t>
            </a:r>
            <a:r>
              <a:rPr lang="en-US" sz="900" b="1" dirty="0">
                <a:solidFill>
                  <a:schemeClr val="accent1"/>
                </a:solidFill>
              </a:rPr>
              <a:t>Aenean massa. Cum sociis natoque penatibus </a:t>
            </a:r>
            <a:r>
              <a:rPr lang="en-US" sz="900" dirty="0">
                <a:solidFill>
                  <a:schemeClr val="tx2"/>
                </a:solidFill>
              </a:rPr>
              <a:t>magnis dis parturient montes, nascetur ridiculus mus. Donec quam felis, ultricies nec, pellentesque eu, pretium quis, sem.</a:t>
            </a:r>
          </a:p>
        </p:txBody>
      </p:sp>
      <p:grpSp>
        <p:nvGrpSpPr>
          <p:cNvPr id="44" name="Group 43"/>
          <p:cNvGrpSpPr/>
          <p:nvPr/>
        </p:nvGrpSpPr>
        <p:grpSpPr>
          <a:xfrm>
            <a:off x="4453708" y="2551026"/>
            <a:ext cx="3650799" cy="643956"/>
            <a:chOff x="9349611" y="2734980"/>
            <a:chExt cx="2639676" cy="858607"/>
          </a:xfrm>
        </p:grpSpPr>
        <p:sp>
          <p:nvSpPr>
            <p:cNvPr id="45" name="Text Placeholder 4"/>
            <p:cNvSpPr txBox="1">
              <a:spLocks/>
            </p:cNvSpPr>
            <p:nvPr/>
          </p:nvSpPr>
          <p:spPr>
            <a:xfrm>
              <a:off x="9355277" y="2734980"/>
              <a:ext cx="1665649" cy="414849"/>
            </a:xfrm>
            <a:prstGeom prst="rect">
              <a:avLst/>
            </a:prstGeom>
            <a:noFill/>
            <a:ln>
              <a:noFill/>
            </a:ln>
          </p:spPr>
          <p:txBody>
            <a:bodyPr anchor="ctr">
              <a:noAutofit/>
            </a:bodyPr>
            <a:lstStyle>
              <a:lvl1pPr marL="0" indent="0" algn="l" defTabSz="685800" rtl="0" eaLnBrk="1" latinLnBrk="0" hangingPunct="1">
                <a:lnSpc>
                  <a:spcPct val="90000"/>
                </a:lnSpc>
                <a:spcBef>
                  <a:spcPts val="0"/>
                </a:spcBef>
                <a:buFont typeface="Arial" panose="020B0604020202020204" pitchFamily="34" charset="0"/>
                <a:buNone/>
                <a:defRPr sz="1400" b="1" kern="1200">
                  <a:solidFill>
                    <a:schemeClr val="accent3"/>
                  </a:solidFill>
                  <a:latin typeface="+mj-lt"/>
                  <a:ea typeface="+mn-ea"/>
                  <a:cs typeface="+mn-cs"/>
                </a:defRPr>
              </a:lvl1pPr>
              <a:lvl2pPr marL="0" indent="0" algn="l" defTabSz="685800" rtl="0" eaLnBrk="1" latinLnBrk="0" hangingPunct="1">
                <a:lnSpc>
                  <a:spcPct val="90000"/>
                </a:lnSpc>
                <a:spcBef>
                  <a:spcPts val="0"/>
                </a:spcBef>
                <a:buFont typeface="Arial" panose="020B0604020202020204" pitchFamily="34" charset="0"/>
                <a:buNone/>
                <a:defRPr sz="1100" kern="1200">
                  <a:solidFill>
                    <a:schemeClr val="tx2"/>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en-US" sz="1350" dirty="0">
                  <a:solidFill>
                    <a:schemeClr val="tx2"/>
                  </a:solidFill>
                  <a:latin typeface="+mn-lt"/>
                </a:rPr>
                <a:t>Title Here</a:t>
              </a:r>
            </a:p>
          </p:txBody>
        </p:sp>
        <p:sp>
          <p:nvSpPr>
            <p:cNvPr id="46" name="TextBox 45"/>
            <p:cNvSpPr txBox="1"/>
            <p:nvPr/>
          </p:nvSpPr>
          <p:spPr>
            <a:xfrm>
              <a:off x="9349611" y="3039590"/>
              <a:ext cx="2639676" cy="553997"/>
            </a:xfrm>
            <a:prstGeom prst="rect">
              <a:avLst/>
            </a:prstGeom>
            <a:noFill/>
          </p:spPr>
          <p:txBody>
            <a:bodyPr wrap="square" rtlCol="0" anchor="ctr">
              <a:spAutoFit/>
            </a:bodyPr>
            <a:lstStyle/>
            <a:p>
              <a:r>
                <a:rPr lang="en-US" sz="1050" dirty="0">
                  <a:solidFill>
                    <a:schemeClr val="tx2"/>
                  </a:solidFill>
                </a:rPr>
                <a:t>Lorem ipsum dolor sit amet, consectetuer adipiscing elit.</a:t>
              </a:r>
              <a:endParaRPr lang="en-US" sz="1050" b="1" dirty="0">
                <a:solidFill>
                  <a:schemeClr val="tx2"/>
                </a:solidFill>
              </a:endParaRPr>
            </a:p>
          </p:txBody>
        </p:sp>
      </p:grpSp>
      <p:grpSp>
        <p:nvGrpSpPr>
          <p:cNvPr id="49" name="Group 48"/>
          <p:cNvGrpSpPr/>
          <p:nvPr/>
        </p:nvGrpSpPr>
        <p:grpSpPr>
          <a:xfrm>
            <a:off x="4051828" y="2648502"/>
            <a:ext cx="297515" cy="297515"/>
            <a:chOff x="8715588" y="3032784"/>
            <a:chExt cx="396686" cy="396686"/>
          </a:xfrm>
        </p:grpSpPr>
        <p:sp>
          <p:nvSpPr>
            <p:cNvPr id="50" name="Oval 49"/>
            <p:cNvSpPr/>
            <p:nvPr/>
          </p:nvSpPr>
          <p:spPr>
            <a:xfrm>
              <a:off x="8715588" y="3032784"/>
              <a:ext cx="396686" cy="396686"/>
            </a:xfrm>
            <a:prstGeom prst="ellipse">
              <a:avLst/>
            </a:prstGeom>
            <a:noFill/>
            <a:ln w="254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51" name="Oval 50"/>
            <p:cNvSpPr/>
            <p:nvPr/>
          </p:nvSpPr>
          <p:spPr>
            <a:xfrm>
              <a:off x="8809657" y="3126853"/>
              <a:ext cx="208548" cy="208548"/>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grpSp>
      <p:grpSp>
        <p:nvGrpSpPr>
          <p:cNvPr id="52" name="Group 51"/>
          <p:cNvGrpSpPr/>
          <p:nvPr/>
        </p:nvGrpSpPr>
        <p:grpSpPr>
          <a:xfrm>
            <a:off x="4457957" y="3201778"/>
            <a:ext cx="3657083" cy="628467"/>
            <a:chOff x="9355277" y="3629290"/>
            <a:chExt cx="2644220" cy="837957"/>
          </a:xfrm>
        </p:grpSpPr>
        <p:sp>
          <p:nvSpPr>
            <p:cNvPr id="53" name="Text Placeholder 4"/>
            <p:cNvSpPr txBox="1">
              <a:spLocks/>
            </p:cNvSpPr>
            <p:nvPr/>
          </p:nvSpPr>
          <p:spPr>
            <a:xfrm>
              <a:off x="9355277" y="3629290"/>
              <a:ext cx="1665649" cy="414849"/>
            </a:xfrm>
            <a:prstGeom prst="rect">
              <a:avLst/>
            </a:prstGeom>
            <a:noFill/>
            <a:ln>
              <a:noFill/>
            </a:ln>
          </p:spPr>
          <p:txBody>
            <a:bodyPr anchor="ctr">
              <a:noAutofit/>
            </a:bodyPr>
            <a:lstStyle>
              <a:lvl1pPr marL="0" indent="0" algn="l" defTabSz="685800" rtl="0" eaLnBrk="1" latinLnBrk="0" hangingPunct="1">
                <a:lnSpc>
                  <a:spcPct val="90000"/>
                </a:lnSpc>
                <a:spcBef>
                  <a:spcPts val="0"/>
                </a:spcBef>
                <a:buFont typeface="Arial" panose="020B0604020202020204" pitchFamily="34" charset="0"/>
                <a:buNone/>
                <a:defRPr sz="1400" b="1" kern="1200">
                  <a:solidFill>
                    <a:schemeClr val="accent3"/>
                  </a:solidFill>
                  <a:latin typeface="+mj-lt"/>
                  <a:ea typeface="+mn-ea"/>
                  <a:cs typeface="+mn-cs"/>
                </a:defRPr>
              </a:lvl1pPr>
              <a:lvl2pPr marL="0" indent="0" algn="l" defTabSz="685800" rtl="0" eaLnBrk="1" latinLnBrk="0" hangingPunct="1">
                <a:lnSpc>
                  <a:spcPct val="90000"/>
                </a:lnSpc>
                <a:spcBef>
                  <a:spcPts val="0"/>
                </a:spcBef>
                <a:buFont typeface="Arial" panose="020B0604020202020204" pitchFamily="34" charset="0"/>
                <a:buNone/>
                <a:defRPr sz="1100" kern="1200">
                  <a:solidFill>
                    <a:schemeClr val="tx2"/>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en-US" sz="1350" dirty="0">
                  <a:solidFill>
                    <a:schemeClr val="tx2"/>
                  </a:solidFill>
                  <a:latin typeface="+mn-lt"/>
                </a:rPr>
                <a:t>Title Here</a:t>
              </a:r>
            </a:p>
          </p:txBody>
        </p:sp>
        <p:sp>
          <p:nvSpPr>
            <p:cNvPr id="54" name="TextBox 53"/>
            <p:cNvSpPr txBox="1"/>
            <p:nvPr/>
          </p:nvSpPr>
          <p:spPr>
            <a:xfrm>
              <a:off x="9359821" y="3913249"/>
              <a:ext cx="2639676" cy="553998"/>
            </a:xfrm>
            <a:prstGeom prst="rect">
              <a:avLst/>
            </a:prstGeom>
            <a:noFill/>
          </p:spPr>
          <p:txBody>
            <a:bodyPr wrap="square" rtlCol="0" anchor="ctr">
              <a:spAutoFit/>
            </a:bodyPr>
            <a:lstStyle/>
            <a:p>
              <a:r>
                <a:rPr lang="en-US" sz="1050" dirty="0">
                  <a:solidFill>
                    <a:schemeClr val="tx2"/>
                  </a:solidFill>
                </a:rPr>
                <a:t>Lorem ipsum dolor sit amet, consectetuer adipiscing elit.</a:t>
              </a:r>
              <a:endParaRPr lang="en-US" sz="1050" b="1" dirty="0">
                <a:solidFill>
                  <a:schemeClr val="tx2"/>
                </a:solidFill>
              </a:endParaRPr>
            </a:p>
          </p:txBody>
        </p:sp>
      </p:grpSp>
      <p:grpSp>
        <p:nvGrpSpPr>
          <p:cNvPr id="55" name="Group 54"/>
          <p:cNvGrpSpPr/>
          <p:nvPr/>
        </p:nvGrpSpPr>
        <p:grpSpPr>
          <a:xfrm>
            <a:off x="4051828" y="3311490"/>
            <a:ext cx="297515" cy="297515"/>
            <a:chOff x="8715588" y="3032784"/>
            <a:chExt cx="396686" cy="396686"/>
          </a:xfrm>
        </p:grpSpPr>
        <p:sp>
          <p:nvSpPr>
            <p:cNvPr id="56" name="Oval 55"/>
            <p:cNvSpPr/>
            <p:nvPr/>
          </p:nvSpPr>
          <p:spPr>
            <a:xfrm>
              <a:off x="8715588" y="3032784"/>
              <a:ext cx="396686" cy="396686"/>
            </a:xfrm>
            <a:prstGeom prst="ellipse">
              <a:avLst/>
            </a:prstGeom>
            <a:noFill/>
            <a:ln w="2540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57" name="Oval 56"/>
            <p:cNvSpPr/>
            <p:nvPr/>
          </p:nvSpPr>
          <p:spPr>
            <a:xfrm>
              <a:off x="8809657" y="3126853"/>
              <a:ext cx="208548" cy="208548"/>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grpSp>
      <p:grpSp>
        <p:nvGrpSpPr>
          <p:cNvPr id="58" name="Group 57"/>
          <p:cNvGrpSpPr/>
          <p:nvPr/>
        </p:nvGrpSpPr>
        <p:grpSpPr>
          <a:xfrm>
            <a:off x="4479567" y="3847533"/>
            <a:ext cx="3657083" cy="628467"/>
            <a:chOff x="9355277" y="3629290"/>
            <a:chExt cx="2644220" cy="837957"/>
          </a:xfrm>
        </p:grpSpPr>
        <p:sp>
          <p:nvSpPr>
            <p:cNvPr id="59" name="Text Placeholder 4"/>
            <p:cNvSpPr txBox="1">
              <a:spLocks/>
            </p:cNvSpPr>
            <p:nvPr/>
          </p:nvSpPr>
          <p:spPr>
            <a:xfrm>
              <a:off x="9355277" y="3629290"/>
              <a:ext cx="1665649" cy="414849"/>
            </a:xfrm>
            <a:prstGeom prst="rect">
              <a:avLst/>
            </a:prstGeom>
            <a:noFill/>
            <a:ln>
              <a:noFill/>
            </a:ln>
          </p:spPr>
          <p:txBody>
            <a:bodyPr anchor="ctr">
              <a:noAutofit/>
            </a:bodyPr>
            <a:lstStyle>
              <a:lvl1pPr marL="0" indent="0" algn="l" defTabSz="685800" rtl="0" eaLnBrk="1" latinLnBrk="0" hangingPunct="1">
                <a:lnSpc>
                  <a:spcPct val="90000"/>
                </a:lnSpc>
                <a:spcBef>
                  <a:spcPts val="0"/>
                </a:spcBef>
                <a:buFont typeface="Arial" panose="020B0604020202020204" pitchFamily="34" charset="0"/>
                <a:buNone/>
                <a:defRPr sz="1400" b="1" kern="1200">
                  <a:solidFill>
                    <a:schemeClr val="accent3"/>
                  </a:solidFill>
                  <a:latin typeface="+mj-lt"/>
                  <a:ea typeface="+mn-ea"/>
                  <a:cs typeface="+mn-cs"/>
                </a:defRPr>
              </a:lvl1pPr>
              <a:lvl2pPr marL="0" indent="0" algn="l" defTabSz="685800" rtl="0" eaLnBrk="1" latinLnBrk="0" hangingPunct="1">
                <a:lnSpc>
                  <a:spcPct val="90000"/>
                </a:lnSpc>
                <a:spcBef>
                  <a:spcPts val="0"/>
                </a:spcBef>
                <a:buFont typeface="Arial" panose="020B0604020202020204" pitchFamily="34" charset="0"/>
                <a:buNone/>
                <a:defRPr sz="1100" kern="1200">
                  <a:solidFill>
                    <a:schemeClr val="tx2"/>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en-US" sz="1350" dirty="0">
                  <a:solidFill>
                    <a:schemeClr val="tx2"/>
                  </a:solidFill>
                  <a:latin typeface="+mn-lt"/>
                </a:rPr>
                <a:t>Title Here</a:t>
              </a:r>
            </a:p>
          </p:txBody>
        </p:sp>
        <p:sp>
          <p:nvSpPr>
            <p:cNvPr id="60" name="TextBox 59"/>
            <p:cNvSpPr txBox="1"/>
            <p:nvPr/>
          </p:nvSpPr>
          <p:spPr>
            <a:xfrm>
              <a:off x="9359821" y="3913249"/>
              <a:ext cx="2639676" cy="553998"/>
            </a:xfrm>
            <a:prstGeom prst="rect">
              <a:avLst/>
            </a:prstGeom>
            <a:noFill/>
          </p:spPr>
          <p:txBody>
            <a:bodyPr wrap="square" rtlCol="0" anchor="ctr">
              <a:spAutoFit/>
            </a:bodyPr>
            <a:lstStyle/>
            <a:p>
              <a:r>
                <a:rPr lang="en-US" sz="1050" dirty="0">
                  <a:solidFill>
                    <a:schemeClr val="tx2"/>
                  </a:solidFill>
                </a:rPr>
                <a:t>Lorem ipsum dolor sit amet, consectetuer adipiscing elit.</a:t>
              </a:r>
              <a:endParaRPr lang="en-US" sz="1050" b="1" dirty="0">
                <a:solidFill>
                  <a:schemeClr val="tx2"/>
                </a:solidFill>
              </a:endParaRPr>
            </a:p>
          </p:txBody>
        </p:sp>
      </p:grpSp>
      <p:grpSp>
        <p:nvGrpSpPr>
          <p:cNvPr id="66" name="Group 65"/>
          <p:cNvGrpSpPr/>
          <p:nvPr/>
        </p:nvGrpSpPr>
        <p:grpSpPr>
          <a:xfrm>
            <a:off x="4073437" y="3957245"/>
            <a:ext cx="297515" cy="297515"/>
            <a:chOff x="8715588" y="3032784"/>
            <a:chExt cx="396686" cy="396686"/>
          </a:xfrm>
        </p:grpSpPr>
        <p:sp>
          <p:nvSpPr>
            <p:cNvPr id="67" name="Oval 66"/>
            <p:cNvSpPr/>
            <p:nvPr/>
          </p:nvSpPr>
          <p:spPr>
            <a:xfrm>
              <a:off x="8715588" y="3032784"/>
              <a:ext cx="396686" cy="396686"/>
            </a:xfrm>
            <a:prstGeom prst="ellipse">
              <a:avLst/>
            </a:prstGeom>
            <a:noFill/>
            <a:ln w="2540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68" name="Oval 67"/>
            <p:cNvSpPr/>
            <p:nvPr/>
          </p:nvSpPr>
          <p:spPr>
            <a:xfrm>
              <a:off x="8809657" y="3126853"/>
              <a:ext cx="208548" cy="208548"/>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grpSp>
    </p:spTree>
    <p:extLst>
      <p:ext uri="{BB962C8B-B14F-4D97-AF65-F5344CB8AC3E}">
        <p14:creationId xmlns:p14="http://schemas.microsoft.com/office/powerpoint/2010/main" val="305246788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par>
                                    <p:cTn id="8" presetID="10" presetClass="entr" presetSubtype="0" fill="hold" nodeType="withEffect">
                                      <p:stCondLst>
                                        <p:cond delay="0"/>
                                      </p:stCondLst>
                                      <p:childTnLst>
                                        <p:set>
                                          <p:cBhvr>
                                            <p:cTn id="9" dur="1" fill="hold">
                                              <p:stCondLst>
                                                <p:cond delay="0"/>
                                              </p:stCondLst>
                                            </p:cTn>
                                            <p:tgtEl>
                                              <p:spTgt spid="85"/>
                                            </p:tgtEl>
                                            <p:attrNameLst>
                                              <p:attrName>style.visibility</p:attrName>
                                            </p:attrNameLst>
                                          </p:cBhvr>
                                          <p:to>
                                            <p:strVal val="visible"/>
                                          </p:to>
                                        </p:set>
                                        <p:animEffect transition="in" filter="fade">
                                          <p:cBhvr>
                                            <p:cTn id="10" dur="500"/>
                                            <p:tgtEl>
                                              <p:spTgt spid="85"/>
                                            </p:tgtEl>
                                          </p:cBhvr>
                                        </p:animEffect>
                                      </p:childTnLst>
                                    </p:cTn>
                                  </p:par>
                                  <p:par>
                                    <p:cTn id="11" presetID="10" presetClass="entr" presetSubtype="0" fill="hold" nodeType="withEffect">
                                      <p:stCondLst>
                                        <p:cond delay="0"/>
                                      </p:stCondLst>
                                      <p:childTnLst>
                                        <p:set>
                                          <p:cBhvr>
                                            <p:cTn id="12" dur="1" fill="hold">
                                              <p:stCondLst>
                                                <p:cond delay="0"/>
                                              </p:stCondLst>
                                            </p:cTn>
                                            <p:tgtEl>
                                              <p:spTgt spid="88"/>
                                            </p:tgtEl>
                                            <p:attrNameLst>
                                              <p:attrName>style.visibility</p:attrName>
                                            </p:attrNameLst>
                                          </p:cBhvr>
                                          <p:to>
                                            <p:strVal val="visible"/>
                                          </p:to>
                                        </p:set>
                                        <p:animEffect transition="in" filter="fade">
                                          <p:cBhvr>
                                            <p:cTn id="13" dur="500"/>
                                            <p:tgtEl>
                                              <p:spTgt spid="88"/>
                                            </p:tgtEl>
                                          </p:cBhvr>
                                        </p:animEffect>
                                      </p:childTnLst>
                                    </p:cTn>
                                  </p:par>
                                  <p:par>
                                    <p:cTn id="14" presetID="10" presetClass="entr" presetSubtype="0" fill="hold" nodeType="withEffect">
                                      <p:stCondLst>
                                        <p:cond delay="0"/>
                                      </p:stCondLst>
                                      <p:childTnLst>
                                        <p:set>
                                          <p:cBhvr>
                                            <p:cTn id="15" dur="1" fill="hold">
                                              <p:stCondLst>
                                                <p:cond delay="0"/>
                                              </p:stCondLst>
                                            </p:cTn>
                                            <p:tgtEl>
                                              <p:spTgt spid="91"/>
                                            </p:tgtEl>
                                            <p:attrNameLst>
                                              <p:attrName>style.visibility</p:attrName>
                                            </p:attrNameLst>
                                          </p:cBhvr>
                                          <p:to>
                                            <p:strVal val="visible"/>
                                          </p:to>
                                        </p:set>
                                        <p:animEffect transition="in" filter="fade">
                                          <p:cBhvr>
                                            <p:cTn id="16" dur="500"/>
                                            <p:tgtEl>
                                              <p:spTgt spid="91"/>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94"/>
                                            </p:tgtEl>
                                            <p:attrNameLst>
                                              <p:attrName>style.visibility</p:attrName>
                                            </p:attrNameLst>
                                          </p:cBhvr>
                                          <p:to>
                                            <p:strVal val="visible"/>
                                          </p:to>
                                        </p:set>
                                        <p:animEffect transition="in" filter="fade">
                                          <p:cBhvr>
                                            <p:cTn id="19" dur="500"/>
                                            <p:tgtEl>
                                              <p:spTgt spid="94"/>
                                            </p:tgtEl>
                                          </p:cBhvr>
                                        </p:animEffect>
                                      </p:childTnLst>
                                    </p:cTn>
                                  </p:par>
                                  <p:par>
                                    <p:cTn id="20" presetID="10" presetClass="entr" presetSubtype="0" fill="hold" grpId="0" nodeType="withEffect">
                                      <p:stCondLst>
                                        <p:cond delay="0"/>
                                      </p:stCondLst>
                                      <p:childTnLst>
                                        <p:set>
                                          <p:cBhvr>
                                            <p:cTn id="21" dur="1" fill="hold">
                                              <p:stCondLst>
                                                <p:cond delay="0"/>
                                              </p:stCondLst>
                                            </p:cTn>
                                            <p:tgtEl>
                                              <p:spTgt spid="95"/>
                                            </p:tgtEl>
                                            <p:attrNameLst>
                                              <p:attrName>style.visibility</p:attrName>
                                            </p:attrNameLst>
                                          </p:cBhvr>
                                          <p:to>
                                            <p:strVal val="visible"/>
                                          </p:to>
                                        </p:set>
                                        <p:animEffect transition="in" filter="fade">
                                          <p:cBhvr>
                                            <p:cTn id="22" dur="500"/>
                                            <p:tgtEl>
                                              <p:spTgt spid="95"/>
                                            </p:tgtEl>
                                          </p:cBhvr>
                                        </p:animEffect>
                                      </p:childTnLst>
                                    </p:cTn>
                                  </p:par>
                                  <p:par>
                                    <p:cTn id="23" presetID="10" presetClass="entr" presetSubtype="0" fill="hold" grpId="0" nodeType="withEffect">
                                      <p:stCondLst>
                                        <p:cond delay="0"/>
                                      </p:stCondLst>
                                      <p:childTnLst>
                                        <p:set>
                                          <p:cBhvr>
                                            <p:cTn id="24" dur="1" fill="hold">
                                              <p:stCondLst>
                                                <p:cond delay="0"/>
                                              </p:stCondLst>
                                            </p:cTn>
                                            <p:tgtEl>
                                              <p:spTgt spid="96"/>
                                            </p:tgtEl>
                                            <p:attrNameLst>
                                              <p:attrName>style.visibility</p:attrName>
                                            </p:attrNameLst>
                                          </p:cBhvr>
                                          <p:to>
                                            <p:strVal val="visible"/>
                                          </p:to>
                                        </p:set>
                                        <p:animEffect transition="in" filter="fade">
                                          <p:cBhvr>
                                            <p:cTn id="25" dur="500"/>
                                            <p:tgtEl>
                                              <p:spTgt spid="96"/>
                                            </p:tgtEl>
                                          </p:cBhvr>
                                        </p:animEffect>
                                      </p:childTnLst>
                                    </p:cTn>
                                  </p:par>
                                </p:childTnLst>
                              </p:cTn>
                            </p:par>
                            <p:par>
                              <p:cTn id="26" fill="hold">
                                <p:stCondLst>
                                  <p:cond delay="500"/>
                                </p:stCondLst>
                                <p:childTnLst>
                                  <p:par>
                                    <p:cTn id="27" presetID="2" presetClass="entr" presetSubtype="2" fill="hold" nodeType="afterEffect" p14:presetBounceEnd="46000">
                                      <p:stCondLst>
                                        <p:cond delay="0"/>
                                      </p:stCondLst>
                                      <p:childTnLst>
                                        <p:set>
                                          <p:cBhvr>
                                            <p:cTn id="28" dur="1" fill="hold">
                                              <p:stCondLst>
                                                <p:cond delay="0"/>
                                              </p:stCondLst>
                                            </p:cTn>
                                            <p:tgtEl>
                                              <p:spTgt spid="44"/>
                                            </p:tgtEl>
                                            <p:attrNameLst>
                                              <p:attrName>style.visibility</p:attrName>
                                            </p:attrNameLst>
                                          </p:cBhvr>
                                          <p:to>
                                            <p:strVal val="visible"/>
                                          </p:to>
                                        </p:set>
                                        <p:anim calcmode="lin" valueType="num" p14:bounceEnd="46000">
                                          <p:cBhvr additive="base">
                                            <p:cTn id="29" dur="500" fill="hold"/>
                                            <p:tgtEl>
                                              <p:spTgt spid="44"/>
                                            </p:tgtEl>
                                            <p:attrNameLst>
                                              <p:attrName>ppt_x</p:attrName>
                                            </p:attrNameLst>
                                          </p:cBhvr>
                                          <p:tavLst>
                                            <p:tav tm="0">
                                              <p:val>
                                                <p:strVal val="1+#ppt_w/2"/>
                                              </p:val>
                                            </p:tav>
                                            <p:tav tm="100000">
                                              <p:val>
                                                <p:strVal val="#ppt_x"/>
                                              </p:val>
                                            </p:tav>
                                          </p:tavLst>
                                        </p:anim>
                                        <p:anim calcmode="lin" valueType="num" p14:bounceEnd="46000">
                                          <p:cBhvr additive="base">
                                            <p:cTn id="30" dur="500" fill="hold"/>
                                            <p:tgtEl>
                                              <p:spTgt spid="44"/>
                                            </p:tgtEl>
                                            <p:attrNameLst>
                                              <p:attrName>ppt_y</p:attrName>
                                            </p:attrNameLst>
                                          </p:cBhvr>
                                          <p:tavLst>
                                            <p:tav tm="0">
                                              <p:val>
                                                <p:strVal val="#ppt_y"/>
                                              </p:val>
                                            </p:tav>
                                            <p:tav tm="100000">
                                              <p:val>
                                                <p:strVal val="#ppt_y"/>
                                              </p:val>
                                            </p:tav>
                                          </p:tavLst>
                                        </p:anim>
                                      </p:childTnLst>
                                    </p:cTn>
                                  </p:par>
                                  <p:par>
                                    <p:cTn id="31" presetID="2" presetClass="entr" presetSubtype="2" fill="hold" nodeType="withEffect" p14:presetBounceEnd="46000">
                                      <p:stCondLst>
                                        <p:cond delay="0"/>
                                      </p:stCondLst>
                                      <p:childTnLst>
                                        <p:set>
                                          <p:cBhvr>
                                            <p:cTn id="32" dur="1" fill="hold">
                                              <p:stCondLst>
                                                <p:cond delay="0"/>
                                              </p:stCondLst>
                                            </p:cTn>
                                            <p:tgtEl>
                                              <p:spTgt spid="49"/>
                                            </p:tgtEl>
                                            <p:attrNameLst>
                                              <p:attrName>style.visibility</p:attrName>
                                            </p:attrNameLst>
                                          </p:cBhvr>
                                          <p:to>
                                            <p:strVal val="visible"/>
                                          </p:to>
                                        </p:set>
                                        <p:anim calcmode="lin" valueType="num" p14:bounceEnd="46000">
                                          <p:cBhvr additive="base">
                                            <p:cTn id="33" dur="500" fill="hold"/>
                                            <p:tgtEl>
                                              <p:spTgt spid="49"/>
                                            </p:tgtEl>
                                            <p:attrNameLst>
                                              <p:attrName>ppt_x</p:attrName>
                                            </p:attrNameLst>
                                          </p:cBhvr>
                                          <p:tavLst>
                                            <p:tav tm="0">
                                              <p:val>
                                                <p:strVal val="1+#ppt_w/2"/>
                                              </p:val>
                                            </p:tav>
                                            <p:tav tm="100000">
                                              <p:val>
                                                <p:strVal val="#ppt_x"/>
                                              </p:val>
                                            </p:tav>
                                          </p:tavLst>
                                        </p:anim>
                                        <p:anim calcmode="lin" valueType="num" p14:bounceEnd="46000">
                                          <p:cBhvr additive="base">
                                            <p:cTn id="34" dur="500" fill="hold"/>
                                            <p:tgtEl>
                                              <p:spTgt spid="49"/>
                                            </p:tgtEl>
                                            <p:attrNameLst>
                                              <p:attrName>ppt_y</p:attrName>
                                            </p:attrNameLst>
                                          </p:cBhvr>
                                          <p:tavLst>
                                            <p:tav tm="0">
                                              <p:val>
                                                <p:strVal val="#ppt_y"/>
                                              </p:val>
                                            </p:tav>
                                            <p:tav tm="100000">
                                              <p:val>
                                                <p:strVal val="#ppt_y"/>
                                              </p:val>
                                            </p:tav>
                                          </p:tavLst>
                                        </p:anim>
                                      </p:childTnLst>
                                    </p:cTn>
                                  </p:par>
                                </p:childTnLst>
                              </p:cTn>
                            </p:par>
                            <p:par>
                              <p:cTn id="35" fill="hold">
                                <p:stCondLst>
                                  <p:cond delay="1000"/>
                                </p:stCondLst>
                                <p:childTnLst>
                                  <p:par>
                                    <p:cTn id="36" presetID="2" presetClass="entr" presetSubtype="2" fill="hold" nodeType="afterEffect" p14:presetBounceEnd="46000">
                                      <p:stCondLst>
                                        <p:cond delay="0"/>
                                      </p:stCondLst>
                                      <p:childTnLst>
                                        <p:set>
                                          <p:cBhvr>
                                            <p:cTn id="37" dur="1" fill="hold">
                                              <p:stCondLst>
                                                <p:cond delay="0"/>
                                              </p:stCondLst>
                                            </p:cTn>
                                            <p:tgtEl>
                                              <p:spTgt spid="52"/>
                                            </p:tgtEl>
                                            <p:attrNameLst>
                                              <p:attrName>style.visibility</p:attrName>
                                            </p:attrNameLst>
                                          </p:cBhvr>
                                          <p:to>
                                            <p:strVal val="visible"/>
                                          </p:to>
                                        </p:set>
                                        <p:anim calcmode="lin" valueType="num" p14:bounceEnd="46000">
                                          <p:cBhvr additive="base">
                                            <p:cTn id="38" dur="500" fill="hold"/>
                                            <p:tgtEl>
                                              <p:spTgt spid="52"/>
                                            </p:tgtEl>
                                            <p:attrNameLst>
                                              <p:attrName>ppt_x</p:attrName>
                                            </p:attrNameLst>
                                          </p:cBhvr>
                                          <p:tavLst>
                                            <p:tav tm="0">
                                              <p:val>
                                                <p:strVal val="1+#ppt_w/2"/>
                                              </p:val>
                                            </p:tav>
                                            <p:tav tm="100000">
                                              <p:val>
                                                <p:strVal val="#ppt_x"/>
                                              </p:val>
                                            </p:tav>
                                          </p:tavLst>
                                        </p:anim>
                                        <p:anim calcmode="lin" valueType="num" p14:bounceEnd="46000">
                                          <p:cBhvr additive="base">
                                            <p:cTn id="39" dur="500" fill="hold"/>
                                            <p:tgtEl>
                                              <p:spTgt spid="52"/>
                                            </p:tgtEl>
                                            <p:attrNameLst>
                                              <p:attrName>ppt_y</p:attrName>
                                            </p:attrNameLst>
                                          </p:cBhvr>
                                          <p:tavLst>
                                            <p:tav tm="0">
                                              <p:val>
                                                <p:strVal val="#ppt_y"/>
                                              </p:val>
                                            </p:tav>
                                            <p:tav tm="100000">
                                              <p:val>
                                                <p:strVal val="#ppt_y"/>
                                              </p:val>
                                            </p:tav>
                                          </p:tavLst>
                                        </p:anim>
                                      </p:childTnLst>
                                    </p:cTn>
                                  </p:par>
                                  <p:par>
                                    <p:cTn id="40" presetID="2" presetClass="entr" presetSubtype="2" fill="hold" nodeType="withEffect" p14:presetBounceEnd="46000">
                                      <p:stCondLst>
                                        <p:cond delay="0"/>
                                      </p:stCondLst>
                                      <p:childTnLst>
                                        <p:set>
                                          <p:cBhvr>
                                            <p:cTn id="41" dur="1" fill="hold">
                                              <p:stCondLst>
                                                <p:cond delay="0"/>
                                              </p:stCondLst>
                                            </p:cTn>
                                            <p:tgtEl>
                                              <p:spTgt spid="55"/>
                                            </p:tgtEl>
                                            <p:attrNameLst>
                                              <p:attrName>style.visibility</p:attrName>
                                            </p:attrNameLst>
                                          </p:cBhvr>
                                          <p:to>
                                            <p:strVal val="visible"/>
                                          </p:to>
                                        </p:set>
                                        <p:anim calcmode="lin" valueType="num" p14:bounceEnd="46000">
                                          <p:cBhvr additive="base">
                                            <p:cTn id="42" dur="500" fill="hold"/>
                                            <p:tgtEl>
                                              <p:spTgt spid="55"/>
                                            </p:tgtEl>
                                            <p:attrNameLst>
                                              <p:attrName>ppt_x</p:attrName>
                                            </p:attrNameLst>
                                          </p:cBhvr>
                                          <p:tavLst>
                                            <p:tav tm="0">
                                              <p:val>
                                                <p:strVal val="1+#ppt_w/2"/>
                                              </p:val>
                                            </p:tav>
                                            <p:tav tm="100000">
                                              <p:val>
                                                <p:strVal val="#ppt_x"/>
                                              </p:val>
                                            </p:tav>
                                          </p:tavLst>
                                        </p:anim>
                                        <p:anim calcmode="lin" valueType="num" p14:bounceEnd="46000">
                                          <p:cBhvr additive="base">
                                            <p:cTn id="43" dur="500" fill="hold"/>
                                            <p:tgtEl>
                                              <p:spTgt spid="55"/>
                                            </p:tgtEl>
                                            <p:attrNameLst>
                                              <p:attrName>ppt_y</p:attrName>
                                            </p:attrNameLst>
                                          </p:cBhvr>
                                          <p:tavLst>
                                            <p:tav tm="0">
                                              <p:val>
                                                <p:strVal val="#ppt_y"/>
                                              </p:val>
                                            </p:tav>
                                            <p:tav tm="100000">
                                              <p:val>
                                                <p:strVal val="#ppt_y"/>
                                              </p:val>
                                            </p:tav>
                                          </p:tavLst>
                                        </p:anim>
                                      </p:childTnLst>
                                    </p:cTn>
                                  </p:par>
                                </p:childTnLst>
                              </p:cTn>
                            </p:par>
                            <p:par>
                              <p:cTn id="44" fill="hold">
                                <p:stCondLst>
                                  <p:cond delay="1500"/>
                                </p:stCondLst>
                                <p:childTnLst>
                                  <p:par>
                                    <p:cTn id="45" presetID="2" presetClass="entr" presetSubtype="2" fill="hold" nodeType="afterEffect" p14:presetBounceEnd="46000">
                                      <p:stCondLst>
                                        <p:cond delay="0"/>
                                      </p:stCondLst>
                                      <p:childTnLst>
                                        <p:set>
                                          <p:cBhvr>
                                            <p:cTn id="46" dur="1" fill="hold">
                                              <p:stCondLst>
                                                <p:cond delay="0"/>
                                              </p:stCondLst>
                                            </p:cTn>
                                            <p:tgtEl>
                                              <p:spTgt spid="58"/>
                                            </p:tgtEl>
                                            <p:attrNameLst>
                                              <p:attrName>style.visibility</p:attrName>
                                            </p:attrNameLst>
                                          </p:cBhvr>
                                          <p:to>
                                            <p:strVal val="visible"/>
                                          </p:to>
                                        </p:set>
                                        <p:anim calcmode="lin" valueType="num" p14:bounceEnd="46000">
                                          <p:cBhvr additive="base">
                                            <p:cTn id="47" dur="500" fill="hold"/>
                                            <p:tgtEl>
                                              <p:spTgt spid="58"/>
                                            </p:tgtEl>
                                            <p:attrNameLst>
                                              <p:attrName>ppt_x</p:attrName>
                                            </p:attrNameLst>
                                          </p:cBhvr>
                                          <p:tavLst>
                                            <p:tav tm="0">
                                              <p:val>
                                                <p:strVal val="1+#ppt_w/2"/>
                                              </p:val>
                                            </p:tav>
                                            <p:tav tm="100000">
                                              <p:val>
                                                <p:strVal val="#ppt_x"/>
                                              </p:val>
                                            </p:tav>
                                          </p:tavLst>
                                        </p:anim>
                                        <p:anim calcmode="lin" valueType="num" p14:bounceEnd="46000">
                                          <p:cBhvr additive="base">
                                            <p:cTn id="48" dur="500" fill="hold"/>
                                            <p:tgtEl>
                                              <p:spTgt spid="58"/>
                                            </p:tgtEl>
                                            <p:attrNameLst>
                                              <p:attrName>ppt_y</p:attrName>
                                            </p:attrNameLst>
                                          </p:cBhvr>
                                          <p:tavLst>
                                            <p:tav tm="0">
                                              <p:val>
                                                <p:strVal val="#ppt_y"/>
                                              </p:val>
                                            </p:tav>
                                            <p:tav tm="100000">
                                              <p:val>
                                                <p:strVal val="#ppt_y"/>
                                              </p:val>
                                            </p:tav>
                                          </p:tavLst>
                                        </p:anim>
                                      </p:childTnLst>
                                    </p:cTn>
                                  </p:par>
                                  <p:par>
                                    <p:cTn id="49" presetID="2" presetClass="entr" presetSubtype="2" fill="hold" nodeType="withEffect" p14:presetBounceEnd="46000">
                                      <p:stCondLst>
                                        <p:cond delay="0"/>
                                      </p:stCondLst>
                                      <p:childTnLst>
                                        <p:set>
                                          <p:cBhvr>
                                            <p:cTn id="50" dur="1" fill="hold">
                                              <p:stCondLst>
                                                <p:cond delay="0"/>
                                              </p:stCondLst>
                                            </p:cTn>
                                            <p:tgtEl>
                                              <p:spTgt spid="66"/>
                                            </p:tgtEl>
                                            <p:attrNameLst>
                                              <p:attrName>style.visibility</p:attrName>
                                            </p:attrNameLst>
                                          </p:cBhvr>
                                          <p:to>
                                            <p:strVal val="visible"/>
                                          </p:to>
                                        </p:set>
                                        <p:anim calcmode="lin" valueType="num" p14:bounceEnd="46000">
                                          <p:cBhvr additive="base">
                                            <p:cTn id="51" dur="500" fill="hold"/>
                                            <p:tgtEl>
                                              <p:spTgt spid="66"/>
                                            </p:tgtEl>
                                            <p:attrNameLst>
                                              <p:attrName>ppt_x</p:attrName>
                                            </p:attrNameLst>
                                          </p:cBhvr>
                                          <p:tavLst>
                                            <p:tav tm="0">
                                              <p:val>
                                                <p:strVal val="1+#ppt_w/2"/>
                                              </p:val>
                                            </p:tav>
                                            <p:tav tm="100000">
                                              <p:val>
                                                <p:strVal val="#ppt_x"/>
                                              </p:val>
                                            </p:tav>
                                          </p:tavLst>
                                        </p:anim>
                                        <p:anim calcmode="lin" valueType="num" p14:bounceEnd="46000">
                                          <p:cBhvr additive="base">
                                            <p:cTn id="52" dur="500" fill="hold"/>
                                            <p:tgtEl>
                                              <p:spTgt spid="66"/>
                                            </p:tgtEl>
                                            <p:attrNameLst>
                                              <p:attrName>ppt_y</p:attrName>
                                            </p:attrNameLst>
                                          </p:cBhvr>
                                          <p:tavLst>
                                            <p:tav tm="0">
                                              <p:val>
                                                <p:strVal val="#ppt_y"/>
                                              </p:val>
                                            </p:tav>
                                            <p:tav tm="100000">
                                              <p:val>
                                                <p:strVal val="#ppt_y"/>
                                              </p:val>
                                            </p:tav>
                                          </p:tavLst>
                                        </p:anim>
                                      </p:childTnLst>
                                    </p:cTn>
                                  </p:par>
                                </p:childTnLst>
                              </p:cTn>
                            </p:par>
                            <p:par>
                              <p:cTn id="53" fill="hold">
                                <p:stCondLst>
                                  <p:cond delay="2000"/>
                                </p:stCondLst>
                                <p:childTnLst>
                                  <p:par>
                                    <p:cTn id="54" presetID="10" presetClass="entr" presetSubtype="0" fill="hold" grpId="0" nodeType="afterEffect">
                                      <p:stCondLst>
                                        <p:cond delay="0"/>
                                      </p:stCondLst>
                                      <p:childTnLst>
                                        <p:set>
                                          <p:cBhvr>
                                            <p:cTn id="55" dur="1" fill="hold">
                                              <p:stCondLst>
                                                <p:cond delay="0"/>
                                              </p:stCondLst>
                                            </p:cTn>
                                            <p:tgtEl>
                                              <p:spTgt spid="62"/>
                                            </p:tgtEl>
                                            <p:attrNameLst>
                                              <p:attrName>style.visibility</p:attrName>
                                            </p:attrNameLst>
                                          </p:cBhvr>
                                          <p:to>
                                            <p:strVal val="visible"/>
                                          </p:to>
                                        </p:set>
                                        <p:animEffect transition="in" filter="fade">
                                          <p:cBhvr>
                                            <p:cTn id="56" dur="500"/>
                                            <p:tgtEl>
                                              <p:spTgt spid="6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2" grpId="0"/>
          <p:bldP spid="94" grpId="0"/>
          <p:bldP spid="95" grpId="0"/>
          <p:bldP spid="96"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par>
                                    <p:cTn id="8" presetID="10" presetClass="entr" presetSubtype="0" fill="hold" nodeType="withEffect">
                                      <p:stCondLst>
                                        <p:cond delay="0"/>
                                      </p:stCondLst>
                                      <p:childTnLst>
                                        <p:set>
                                          <p:cBhvr>
                                            <p:cTn id="9" dur="1" fill="hold">
                                              <p:stCondLst>
                                                <p:cond delay="0"/>
                                              </p:stCondLst>
                                            </p:cTn>
                                            <p:tgtEl>
                                              <p:spTgt spid="85"/>
                                            </p:tgtEl>
                                            <p:attrNameLst>
                                              <p:attrName>style.visibility</p:attrName>
                                            </p:attrNameLst>
                                          </p:cBhvr>
                                          <p:to>
                                            <p:strVal val="visible"/>
                                          </p:to>
                                        </p:set>
                                        <p:animEffect transition="in" filter="fade">
                                          <p:cBhvr>
                                            <p:cTn id="10" dur="500"/>
                                            <p:tgtEl>
                                              <p:spTgt spid="85"/>
                                            </p:tgtEl>
                                          </p:cBhvr>
                                        </p:animEffect>
                                      </p:childTnLst>
                                    </p:cTn>
                                  </p:par>
                                  <p:par>
                                    <p:cTn id="11" presetID="10" presetClass="entr" presetSubtype="0" fill="hold" nodeType="withEffect">
                                      <p:stCondLst>
                                        <p:cond delay="0"/>
                                      </p:stCondLst>
                                      <p:childTnLst>
                                        <p:set>
                                          <p:cBhvr>
                                            <p:cTn id="12" dur="1" fill="hold">
                                              <p:stCondLst>
                                                <p:cond delay="0"/>
                                              </p:stCondLst>
                                            </p:cTn>
                                            <p:tgtEl>
                                              <p:spTgt spid="88"/>
                                            </p:tgtEl>
                                            <p:attrNameLst>
                                              <p:attrName>style.visibility</p:attrName>
                                            </p:attrNameLst>
                                          </p:cBhvr>
                                          <p:to>
                                            <p:strVal val="visible"/>
                                          </p:to>
                                        </p:set>
                                        <p:animEffect transition="in" filter="fade">
                                          <p:cBhvr>
                                            <p:cTn id="13" dur="500"/>
                                            <p:tgtEl>
                                              <p:spTgt spid="88"/>
                                            </p:tgtEl>
                                          </p:cBhvr>
                                        </p:animEffect>
                                      </p:childTnLst>
                                    </p:cTn>
                                  </p:par>
                                  <p:par>
                                    <p:cTn id="14" presetID="10" presetClass="entr" presetSubtype="0" fill="hold" nodeType="withEffect">
                                      <p:stCondLst>
                                        <p:cond delay="0"/>
                                      </p:stCondLst>
                                      <p:childTnLst>
                                        <p:set>
                                          <p:cBhvr>
                                            <p:cTn id="15" dur="1" fill="hold">
                                              <p:stCondLst>
                                                <p:cond delay="0"/>
                                              </p:stCondLst>
                                            </p:cTn>
                                            <p:tgtEl>
                                              <p:spTgt spid="91"/>
                                            </p:tgtEl>
                                            <p:attrNameLst>
                                              <p:attrName>style.visibility</p:attrName>
                                            </p:attrNameLst>
                                          </p:cBhvr>
                                          <p:to>
                                            <p:strVal val="visible"/>
                                          </p:to>
                                        </p:set>
                                        <p:animEffect transition="in" filter="fade">
                                          <p:cBhvr>
                                            <p:cTn id="16" dur="500"/>
                                            <p:tgtEl>
                                              <p:spTgt spid="91"/>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94"/>
                                            </p:tgtEl>
                                            <p:attrNameLst>
                                              <p:attrName>style.visibility</p:attrName>
                                            </p:attrNameLst>
                                          </p:cBhvr>
                                          <p:to>
                                            <p:strVal val="visible"/>
                                          </p:to>
                                        </p:set>
                                        <p:animEffect transition="in" filter="fade">
                                          <p:cBhvr>
                                            <p:cTn id="19" dur="500"/>
                                            <p:tgtEl>
                                              <p:spTgt spid="94"/>
                                            </p:tgtEl>
                                          </p:cBhvr>
                                        </p:animEffect>
                                      </p:childTnLst>
                                    </p:cTn>
                                  </p:par>
                                  <p:par>
                                    <p:cTn id="20" presetID="10" presetClass="entr" presetSubtype="0" fill="hold" grpId="0" nodeType="withEffect">
                                      <p:stCondLst>
                                        <p:cond delay="0"/>
                                      </p:stCondLst>
                                      <p:childTnLst>
                                        <p:set>
                                          <p:cBhvr>
                                            <p:cTn id="21" dur="1" fill="hold">
                                              <p:stCondLst>
                                                <p:cond delay="0"/>
                                              </p:stCondLst>
                                            </p:cTn>
                                            <p:tgtEl>
                                              <p:spTgt spid="95"/>
                                            </p:tgtEl>
                                            <p:attrNameLst>
                                              <p:attrName>style.visibility</p:attrName>
                                            </p:attrNameLst>
                                          </p:cBhvr>
                                          <p:to>
                                            <p:strVal val="visible"/>
                                          </p:to>
                                        </p:set>
                                        <p:animEffect transition="in" filter="fade">
                                          <p:cBhvr>
                                            <p:cTn id="22" dur="500"/>
                                            <p:tgtEl>
                                              <p:spTgt spid="95"/>
                                            </p:tgtEl>
                                          </p:cBhvr>
                                        </p:animEffect>
                                      </p:childTnLst>
                                    </p:cTn>
                                  </p:par>
                                  <p:par>
                                    <p:cTn id="23" presetID="10" presetClass="entr" presetSubtype="0" fill="hold" grpId="0" nodeType="withEffect">
                                      <p:stCondLst>
                                        <p:cond delay="0"/>
                                      </p:stCondLst>
                                      <p:childTnLst>
                                        <p:set>
                                          <p:cBhvr>
                                            <p:cTn id="24" dur="1" fill="hold">
                                              <p:stCondLst>
                                                <p:cond delay="0"/>
                                              </p:stCondLst>
                                            </p:cTn>
                                            <p:tgtEl>
                                              <p:spTgt spid="96"/>
                                            </p:tgtEl>
                                            <p:attrNameLst>
                                              <p:attrName>style.visibility</p:attrName>
                                            </p:attrNameLst>
                                          </p:cBhvr>
                                          <p:to>
                                            <p:strVal val="visible"/>
                                          </p:to>
                                        </p:set>
                                        <p:animEffect transition="in" filter="fade">
                                          <p:cBhvr>
                                            <p:cTn id="25" dur="500"/>
                                            <p:tgtEl>
                                              <p:spTgt spid="96"/>
                                            </p:tgtEl>
                                          </p:cBhvr>
                                        </p:animEffect>
                                      </p:childTnLst>
                                    </p:cTn>
                                  </p:par>
                                </p:childTnLst>
                              </p:cTn>
                            </p:par>
                            <p:par>
                              <p:cTn id="26" fill="hold">
                                <p:stCondLst>
                                  <p:cond delay="500"/>
                                </p:stCondLst>
                                <p:childTnLst>
                                  <p:par>
                                    <p:cTn id="27" presetID="2" presetClass="entr" presetSubtype="2" fill="hold" nodeType="afterEffect">
                                      <p:stCondLst>
                                        <p:cond delay="0"/>
                                      </p:stCondLst>
                                      <p:childTnLst>
                                        <p:set>
                                          <p:cBhvr>
                                            <p:cTn id="28" dur="1" fill="hold">
                                              <p:stCondLst>
                                                <p:cond delay="0"/>
                                              </p:stCondLst>
                                            </p:cTn>
                                            <p:tgtEl>
                                              <p:spTgt spid="44"/>
                                            </p:tgtEl>
                                            <p:attrNameLst>
                                              <p:attrName>style.visibility</p:attrName>
                                            </p:attrNameLst>
                                          </p:cBhvr>
                                          <p:to>
                                            <p:strVal val="visible"/>
                                          </p:to>
                                        </p:set>
                                        <p:anim calcmode="lin" valueType="num">
                                          <p:cBhvr additive="base">
                                            <p:cTn id="29" dur="500" fill="hold"/>
                                            <p:tgtEl>
                                              <p:spTgt spid="44"/>
                                            </p:tgtEl>
                                            <p:attrNameLst>
                                              <p:attrName>ppt_x</p:attrName>
                                            </p:attrNameLst>
                                          </p:cBhvr>
                                          <p:tavLst>
                                            <p:tav tm="0">
                                              <p:val>
                                                <p:strVal val="1+#ppt_w/2"/>
                                              </p:val>
                                            </p:tav>
                                            <p:tav tm="100000">
                                              <p:val>
                                                <p:strVal val="#ppt_x"/>
                                              </p:val>
                                            </p:tav>
                                          </p:tavLst>
                                        </p:anim>
                                        <p:anim calcmode="lin" valueType="num">
                                          <p:cBhvr additive="base">
                                            <p:cTn id="30" dur="500" fill="hold"/>
                                            <p:tgtEl>
                                              <p:spTgt spid="44"/>
                                            </p:tgtEl>
                                            <p:attrNameLst>
                                              <p:attrName>ppt_y</p:attrName>
                                            </p:attrNameLst>
                                          </p:cBhvr>
                                          <p:tavLst>
                                            <p:tav tm="0">
                                              <p:val>
                                                <p:strVal val="#ppt_y"/>
                                              </p:val>
                                            </p:tav>
                                            <p:tav tm="100000">
                                              <p:val>
                                                <p:strVal val="#ppt_y"/>
                                              </p:val>
                                            </p:tav>
                                          </p:tavLst>
                                        </p:anim>
                                      </p:childTnLst>
                                    </p:cTn>
                                  </p:par>
                                  <p:par>
                                    <p:cTn id="31" presetID="2" presetClass="entr" presetSubtype="2" fill="hold" nodeType="withEffect">
                                      <p:stCondLst>
                                        <p:cond delay="0"/>
                                      </p:stCondLst>
                                      <p:childTnLst>
                                        <p:set>
                                          <p:cBhvr>
                                            <p:cTn id="32" dur="1" fill="hold">
                                              <p:stCondLst>
                                                <p:cond delay="0"/>
                                              </p:stCondLst>
                                            </p:cTn>
                                            <p:tgtEl>
                                              <p:spTgt spid="49"/>
                                            </p:tgtEl>
                                            <p:attrNameLst>
                                              <p:attrName>style.visibility</p:attrName>
                                            </p:attrNameLst>
                                          </p:cBhvr>
                                          <p:to>
                                            <p:strVal val="visible"/>
                                          </p:to>
                                        </p:set>
                                        <p:anim calcmode="lin" valueType="num">
                                          <p:cBhvr additive="base">
                                            <p:cTn id="33" dur="500" fill="hold"/>
                                            <p:tgtEl>
                                              <p:spTgt spid="49"/>
                                            </p:tgtEl>
                                            <p:attrNameLst>
                                              <p:attrName>ppt_x</p:attrName>
                                            </p:attrNameLst>
                                          </p:cBhvr>
                                          <p:tavLst>
                                            <p:tav tm="0">
                                              <p:val>
                                                <p:strVal val="1+#ppt_w/2"/>
                                              </p:val>
                                            </p:tav>
                                            <p:tav tm="100000">
                                              <p:val>
                                                <p:strVal val="#ppt_x"/>
                                              </p:val>
                                            </p:tav>
                                          </p:tavLst>
                                        </p:anim>
                                        <p:anim calcmode="lin" valueType="num">
                                          <p:cBhvr additive="base">
                                            <p:cTn id="34" dur="500" fill="hold"/>
                                            <p:tgtEl>
                                              <p:spTgt spid="49"/>
                                            </p:tgtEl>
                                            <p:attrNameLst>
                                              <p:attrName>ppt_y</p:attrName>
                                            </p:attrNameLst>
                                          </p:cBhvr>
                                          <p:tavLst>
                                            <p:tav tm="0">
                                              <p:val>
                                                <p:strVal val="#ppt_y"/>
                                              </p:val>
                                            </p:tav>
                                            <p:tav tm="100000">
                                              <p:val>
                                                <p:strVal val="#ppt_y"/>
                                              </p:val>
                                            </p:tav>
                                          </p:tavLst>
                                        </p:anim>
                                      </p:childTnLst>
                                    </p:cTn>
                                  </p:par>
                                </p:childTnLst>
                              </p:cTn>
                            </p:par>
                            <p:par>
                              <p:cTn id="35" fill="hold">
                                <p:stCondLst>
                                  <p:cond delay="1000"/>
                                </p:stCondLst>
                                <p:childTnLst>
                                  <p:par>
                                    <p:cTn id="36" presetID="2" presetClass="entr" presetSubtype="2" fill="hold" nodeType="afterEffect">
                                      <p:stCondLst>
                                        <p:cond delay="0"/>
                                      </p:stCondLst>
                                      <p:childTnLst>
                                        <p:set>
                                          <p:cBhvr>
                                            <p:cTn id="37" dur="1" fill="hold">
                                              <p:stCondLst>
                                                <p:cond delay="0"/>
                                              </p:stCondLst>
                                            </p:cTn>
                                            <p:tgtEl>
                                              <p:spTgt spid="52"/>
                                            </p:tgtEl>
                                            <p:attrNameLst>
                                              <p:attrName>style.visibility</p:attrName>
                                            </p:attrNameLst>
                                          </p:cBhvr>
                                          <p:to>
                                            <p:strVal val="visible"/>
                                          </p:to>
                                        </p:set>
                                        <p:anim calcmode="lin" valueType="num">
                                          <p:cBhvr additive="base">
                                            <p:cTn id="38" dur="500" fill="hold"/>
                                            <p:tgtEl>
                                              <p:spTgt spid="52"/>
                                            </p:tgtEl>
                                            <p:attrNameLst>
                                              <p:attrName>ppt_x</p:attrName>
                                            </p:attrNameLst>
                                          </p:cBhvr>
                                          <p:tavLst>
                                            <p:tav tm="0">
                                              <p:val>
                                                <p:strVal val="1+#ppt_w/2"/>
                                              </p:val>
                                            </p:tav>
                                            <p:tav tm="100000">
                                              <p:val>
                                                <p:strVal val="#ppt_x"/>
                                              </p:val>
                                            </p:tav>
                                          </p:tavLst>
                                        </p:anim>
                                        <p:anim calcmode="lin" valueType="num">
                                          <p:cBhvr additive="base">
                                            <p:cTn id="39" dur="500" fill="hold"/>
                                            <p:tgtEl>
                                              <p:spTgt spid="52"/>
                                            </p:tgtEl>
                                            <p:attrNameLst>
                                              <p:attrName>ppt_y</p:attrName>
                                            </p:attrNameLst>
                                          </p:cBhvr>
                                          <p:tavLst>
                                            <p:tav tm="0">
                                              <p:val>
                                                <p:strVal val="#ppt_y"/>
                                              </p:val>
                                            </p:tav>
                                            <p:tav tm="100000">
                                              <p:val>
                                                <p:strVal val="#ppt_y"/>
                                              </p:val>
                                            </p:tav>
                                          </p:tavLst>
                                        </p:anim>
                                      </p:childTnLst>
                                    </p:cTn>
                                  </p:par>
                                  <p:par>
                                    <p:cTn id="40" presetID="2" presetClass="entr" presetSubtype="2" fill="hold" nodeType="withEffect">
                                      <p:stCondLst>
                                        <p:cond delay="0"/>
                                      </p:stCondLst>
                                      <p:childTnLst>
                                        <p:set>
                                          <p:cBhvr>
                                            <p:cTn id="41" dur="1" fill="hold">
                                              <p:stCondLst>
                                                <p:cond delay="0"/>
                                              </p:stCondLst>
                                            </p:cTn>
                                            <p:tgtEl>
                                              <p:spTgt spid="55"/>
                                            </p:tgtEl>
                                            <p:attrNameLst>
                                              <p:attrName>style.visibility</p:attrName>
                                            </p:attrNameLst>
                                          </p:cBhvr>
                                          <p:to>
                                            <p:strVal val="visible"/>
                                          </p:to>
                                        </p:set>
                                        <p:anim calcmode="lin" valueType="num">
                                          <p:cBhvr additive="base">
                                            <p:cTn id="42" dur="500" fill="hold"/>
                                            <p:tgtEl>
                                              <p:spTgt spid="55"/>
                                            </p:tgtEl>
                                            <p:attrNameLst>
                                              <p:attrName>ppt_x</p:attrName>
                                            </p:attrNameLst>
                                          </p:cBhvr>
                                          <p:tavLst>
                                            <p:tav tm="0">
                                              <p:val>
                                                <p:strVal val="1+#ppt_w/2"/>
                                              </p:val>
                                            </p:tav>
                                            <p:tav tm="100000">
                                              <p:val>
                                                <p:strVal val="#ppt_x"/>
                                              </p:val>
                                            </p:tav>
                                          </p:tavLst>
                                        </p:anim>
                                        <p:anim calcmode="lin" valueType="num">
                                          <p:cBhvr additive="base">
                                            <p:cTn id="43" dur="500" fill="hold"/>
                                            <p:tgtEl>
                                              <p:spTgt spid="55"/>
                                            </p:tgtEl>
                                            <p:attrNameLst>
                                              <p:attrName>ppt_y</p:attrName>
                                            </p:attrNameLst>
                                          </p:cBhvr>
                                          <p:tavLst>
                                            <p:tav tm="0">
                                              <p:val>
                                                <p:strVal val="#ppt_y"/>
                                              </p:val>
                                            </p:tav>
                                            <p:tav tm="100000">
                                              <p:val>
                                                <p:strVal val="#ppt_y"/>
                                              </p:val>
                                            </p:tav>
                                          </p:tavLst>
                                        </p:anim>
                                      </p:childTnLst>
                                    </p:cTn>
                                  </p:par>
                                </p:childTnLst>
                              </p:cTn>
                            </p:par>
                            <p:par>
                              <p:cTn id="44" fill="hold">
                                <p:stCondLst>
                                  <p:cond delay="1500"/>
                                </p:stCondLst>
                                <p:childTnLst>
                                  <p:par>
                                    <p:cTn id="45" presetID="2" presetClass="entr" presetSubtype="2" fill="hold" nodeType="afterEffect">
                                      <p:stCondLst>
                                        <p:cond delay="0"/>
                                      </p:stCondLst>
                                      <p:childTnLst>
                                        <p:set>
                                          <p:cBhvr>
                                            <p:cTn id="46" dur="1" fill="hold">
                                              <p:stCondLst>
                                                <p:cond delay="0"/>
                                              </p:stCondLst>
                                            </p:cTn>
                                            <p:tgtEl>
                                              <p:spTgt spid="58"/>
                                            </p:tgtEl>
                                            <p:attrNameLst>
                                              <p:attrName>style.visibility</p:attrName>
                                            </p:attrNameLst>
                                          </p:cBhvr>
                                          <p:to>
                                            <p:strVal val="visible"/>
                                          </p:to>
                                        </p:set>
                                        <p:anim calcmode="lin" valueType="num">
                                          <p:cBhvr additive="base">
                                            <p:cTn id="47" dur="500" fill="hold"/>
                                            <p:tgtEl>
                                              <p:spTgt spid="58"/>
                                            </p:tgtEl>
                                            <p:attrNameLst>
                                              <p:attrName>ppt_x</p:attrName>
                                            </p:attrNameLst>
                                          </p:cBhvr>
                                          <p:tavLst>
                                            <p:tav tm="0">
                                              <p:val>
                                                <p:strVal val="1+#ppt_w/2"/>
                                              </p:val>
                                            </p:tav>
                                            <p:tav tm="100000">
                                              <p:val>
                                                <p:strVal val="#ppt_x"/>
                                              </p:val>
                                            </p:tav>
                                          </p:tavLst>
                                        </p:anim>
                                        <p:anim calcmode="lin" valueType="num">
                                          <p:cBhvr additive="base">
                                            <p:cTn id="48" dur="500" fill="hold"/>
                                            <p:tgtEl>
                                              <p:spTgt spid="58"/>
                                            </p:tgtEl>
                                            <p:attrNameLst>
                                              <p:attrName>ppt_y</p:attrName>
                                            </p:attrNameLst>
                                          </p:cBhvr>
                                          <p:tavLst>
                                            <p:tav tm="0">
                                              <p:val>
                                                <p:strVal val="#ppt_y"/>
                                              </p:val>
                                            </p:tav>
                                            <p:tav tm="100000">
                                              <p:val>
                                                <p:strVal val="#ppt_y"/>
                                              </p:val>
                                            </p:tav>
                                          </p:tavLst>
                                        </p:anim>
                                      </p:childTnLst>
                                    </p:cTn>
                                  </p:par>
                                  <p:par>
                                    <p:cTn id="49" presetID="2" presetClass="entr" presetSubtype="2" fill="hold" nodeType="withEffect">
                                      <p:stCondLst>
                                        <p:cond delay="0"/>
                                      </p:stCondLst>
                                      <p:childTnLst>
                                        <p:set>
                                          <p:cBhvr>
                                            <p:cTn id="50" dur="1" fill="hold">
                                              <p:stCondLst>
                                                <p:cond delay="0"/>
                                              </p:stCondLst>
                                            </p:cTn>
                                            <p:tgtEl>
                                              <p:spTgt spid="66"/>
                                            </p:tgtEl>
                                            <p:attrNameLst>
                                              <p:attrName>style.visibility</p:attrName>
                                            </p:attrNameLst>
                                          </p:cBhvr>
                                          <p:to>
                                            <p:strVal val="visible"/>
                                          </p:to>
                                        </p:set>
                                        <p:anim calcmode="lin" valueType="num">
                                          <p:cBhvr additive="base">
                                            <p:cTn id="51" dur="500" fill="hold"/>
                                            <p:tgtEl>
                                              <p:spTgt spid="66"/>
                                            </p:tgtEl>
                                            <p:attrNameLst>
                                              <p:attrName>ppt_x</p:attrName>
                                            </p:attrNameLst>
                                          </p:cBhvr>
                                          <p:tavLst>
                                            <p:tav tm="0">
                                              <p:val>
                                                <p:strVal val="1+#ppt_w/2"/>
                                              </p:val>
                                            </p:tav>
                                            <p:tav tm="100000">
                                              <p:val>
                                                <p:strVal val="#ppt_x"/>
                                              </p:val>
                                            </p:tav>
                                          </p:tavLst>
                                        </p:anim>
                                        <p:anim calcmode="lin" valueType="num">
                                          <p:cBhvr additive="base">
                                            <p:cTn id="52" dur="500" fill="hold"/>
                                            <p:tgtEl>
                                              <p:spTgt spid="66"/>
                                            </p:tgtEl>
                                            <p:attrNameLst>
                                              <p:attrName>ppt_y</p:attrName>
                                            </p:attrNameLst>
                                          </p:cBhvr>
                                          <p:tavLst>
                                            <p:tav tm="0">
                                              <p:val>
                                                <p:strVal val="#ppt_y"/>
                                              </p:val>
                                            </p:tav>
                                            <p:tav tm="100000">
                                              <p:val>
                                                <p:strVal val="#ppt_y"/>
                                              </p:val>
                                            </p:tav>
                                          </p:tavLst>
                                        </p:anim>
                                      </p:childTnLst>
                                    </p:cTn>
                                  </p:par>
                                </p:childTnLst>
                              </p:cTn>
                            </p:par>
                            <p:par>
                              <p:cTn id="53" fill="hold">
                                <p:stCondLst>
                                  <p:cond delay="2000"/>
                                </p:stCondLst>
                                <p:childTnLst>
                                  <p:par>
                                    <p:cTn id="54" presetID="10" presetClass="entr" presetSubtype="0" fill="hold" grpId="0" nodeType="afterEffect">
                                      <p:stCondLst>
                                        <p:cond delay="0"/>
                                      </p:stCondLst>
                                      <p:childTnLst>
                                        <p:set>
                                          <p:cBhvr>
                                            <p:cTn id="55" dur="1" fill="hold">
                                              <p:stCondLst>
                                                <p:cond delay="0"/>
                                              </p:stCondLst>
                                            </p:cTn>
                                            <p:tgtEl>
                                              <p:spTgt spid="62"/>
                                            </p:tgtEl>
                                            <p:attrNameLst>
                                              <p:attrName>style.visibility</p:attrName>
                                            </p:attrNameLst>
                                          </p:cBhvr>
                                          <p:to>
                                            <p:strVal val="visible"/>
                                          </p:to>
                                        </p:set>
                                        <p:animEffect transition="in" filter="fade">
                                          <p:cBhvr>
                                            <p:cTn id="56" dur="500"/>
                                            <p:tgtEl>
                                              <p:spTgt spid="6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2" grpId="0"/>
          <p:bldP spid="94" grpId="0"/>
          <p:bldP spid="95" grpId="0"/>
          <p:bldP spid="96" grpId="0"/>
        </p:bldLst>
      </p:timing>
    </mc:Fallback>
  </mc:AlternateContent>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p:cNvGrpSpPr/>
          <p:nvPr/>
        </p:nvGrpSpPr>
        <p:grpSpPr>
          <a:xfrm>
            <a:off x="1336669" y="2878636"/>
            <a:ext cx="1846298" cy="1812763"/>
            <a:chOff x="4522788" y="2733016"/>
            <a:chExt cx="3146425" cy="3089275"/>
          </a:xfrm>
        </p:grpSpPr>
        <p:sp>
          <p:nvSpPr>
            <p:cNvPr id="16" name="Freeform 15"/>
            <p:cNvSpPr>
              <a:spLocks/>
            </p:cNvSpPr>
            <p:nvPr/>
          </p:nvSpPr>
          <p:spPr bwMode="auto">
            <a:xfrm>
              <a:off x="6205538" y="2906054"/>
              <a:ext cx="746125" cy="2246313"/>
            </a:xfrm>
            <a:custGeom>
              <a:avLst/>
              <a:gdLst>
                <a:gd name="T0" fmla="*/ 458 w 470"/>
                <a:gd name="T1" fmla="*/ 1415 h 1415"/>
                <a:gd name="T2" fmla="*/ 470 w 470"/>
                <a:gd name="T3" fmla="*/ 135 h 1415"/>
                <a:gd name="T4" fmla="*/ 0 w 470"/>
                <a:gd name="T5" fmla="*/ 0 h 1415"/>
                <a:gd name="T6" fmla="*/ 0 w 470"/>
                <a:gd name="T7" fmla="*/ 1238 h 1415"/>
                <a:gd name="T8" fmla="*/ 458 w 470"/>
                <a:gd name="T9" fmla="*/ 1415 h 1415"/>
              </a:gdLst>
              <a:ahLst/>
              <a:cxnLst>
                <a:cxn ang="0">
                  <a:pos x="T0" y="T1"/>
                </a:cxn>
                <a:cxn ang="0">
                  <a:pos x="T2" y="T3"/>
                </a:cxn>
                <a:cxn ang="0">
                  <a:pos x="T4" y="T5"/>
                </a:cxn>
                <a:cxn ang="0">
                  <a:pos x="T6" y="T7"/>
                </a:cxn>
                <a:cxn ang="0">
                  <a:pos x="T8" y="T9"/>
                </a:cxn>
              </a:cxnLst>
              <a:rect l="0" t="0" r="r" b="b"/>
              <a:pathLst>
                <a:path w="470" h="1415">
                  <a:moveTo>
                    <a:pt x="458" y="1415"/>
                  </a:moveTo>
                  <a:lnTo>
                    <a:pt x="470" y="135"/>
                  </a:lnTo>
                  <a:lnTo>
                    <a:pt x="0" y="0"/>
                  </a:lnTo>
                  <a:lnTo>
                    <a:pt x="0" y="1238"/>
                  </a:lnTo>
                  <a:lnTo>
                    <a:pt x="458" y="1415"/>
                  </a:lnTo>
                  <a:close/>
                </a:path>
              </a:pathLst>
            </a:custGeom>
            <a:solidFill>
              <a:schemeClr val="accent3">
                <a:lumMod val="75000"/>
              </a:schemeClr>
            </a:solidFill>
            <a:ln>
              <a:noFill/>
            </a:ln>
            <a:extLst/>
          </p:spPr>
          <p:txBody>
            <a:bodyPr vert="horz" wrap="square" lIns="68580" tIns="34290" rIns="68580" bIns="34290" numCol="1" anchor="t" anchorCtr="0" compatLnSpc="1">
              <a:prstTxWarp prst="textNoShape">
                <a:avLst/>
              </a:prstTxWarp>
            </a:bodyPr>
            <a:lstStyle/>
            <a:p>
              <a:endParaRPr lang="en-US" sz="1050"/>
            </a:p>
          </p:txBody>
        </p:sp>
        <p:sp>
          <p:nvSpPr>
            <p:cNvPr id="17" name="Freeform 16"/>
            <p:cNvSpPr>
              <a:spLocks/>
            </p:cNvSpPr>
            <p:nvPr/>
          </p:nvSpPr>
          <p:spPr bwMode="auto">
            <a:xfrm>
              <a:off x="6205538" y="2906054"/>
              <a:ext cx="746125" cy="2246313"/>
            </a:xfrm>
            <a:custGeom>
              <a:avLst/>
              <a:gdLst>
                <a:gd name="T0" fmla="*/ 458 w 470"/>
                <a:gd name="T1" fmla="*/ 1415 h 1415"/>
                <a:gd name="T2" fmla="*/ 470 w 470"/>
                <a:gd name="T3" fmla="*/ 135 h 1415"/>
                <a:gd name="T4" fmla="*/ 0 w 470"/>
                <a:gd name="T5" fmla="*/ 0 h 1415"/>
                <a:gd name="T6" fmla="*/ 0 w 470"/>
                <a:gd name="T7" fmla="*/ 1238 h 1415"/>
              </a:gdLst>
              <a:ahLst/>
              <a:cxnLst>
                <a:cxn ang="0">
                  <a:pos x="T0" y="T1"/>
                </a:cxn>
                <a:cxn ang="0">
                  <a:pos x="T2" y="T3"/>
                </a:cxn>
                <a:cxn ang="0">
                  <a:pos x="T4" y="T5"/>
                </a:cxn>
                <a:cxn ang="0">
                  <a:pos x="T6" y="T7"/>
                </a:cxn>
              </a:cxnLst>
              <a:rect l="0" t="0" r="r" b="b"/>
              <a:pathLst>
                <a:path w="470" h="1415">
                  <a:moveTo>
                    <a:pt x="458" y="1415"/>
                  </a:moveTo>
                  <a:lnTo>
                    <a:pt x="470" y="135"/>
                  </a:lnTo>
                  <a:lnTo>
                    <a:pt x="0" y="0"/>
                  </a:lnTo>
                  <a:lnTo>
                    <a:pt x="0" y="123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050"/>
            </a:p>
          </p:txBody>
        </p:sp>
        <p:sp>
          <p:nvSpPr>
            <p:cNvPr id="18" name="Freeform 17"/>
            <p:cNvSpPr>
              <a:spLocks/>
            </p:cNvSpPr>
            <p:nvPr/>
          </p:nvSpPr>
          <p:spPr bwMode="auto">
            <a:xfrm>
              <a:off x="6932613" y="2898116"/>
              <a:ext cx="736600" cy="2254250"/>
            </a:xfrm>
            <a:custGeom>
              <a:avLst/>
              <a:gdLst>
                <a:gd name="T0" fmla="*/ 464 w 464"/>
                <a:gd name="T1" fmla="*/ 0 h 1420"/>
                <a:gd name="T2" fmla="*/ 464 w 464"/>
                <a:gd name="T3" fmla="*/ 1248 h 1420"/>
                <a:gd name="T4" fmla="*/ 0 w 464"/>
                <a:gd name="T5" fmla="*/ 1420 h 1420"/>
                <a:gd name="T6" fmla="*/ 0 w 464"/>
                <a:gd name="T7" fmla="*/ 144 h 1420"/>
                <a:gd name="T8" fmla="*/ 464 w 464"/>
                <a:gd name="T9" fmla="*/ 0 h 1420"/>
              </a:gdLst>
              <a:ahLst/>
              <a:cxnLst>
                <a:cxn ang="0">
                  <a:pos x="T0" y="T1"/>
                </a:cxn>
                <a:cxn ang="0">
                  <a:pos x="T2" y="T3"/>
                </a:cxn>
                <a:cxn ang="0">
                  <a:pos x="T4" y="T5"/>
                </a:cxn>
                <a:cxn ang="0">
                  <a:pos x="T6" y="T7"/>
                </a:cxn>
                <a:cxn ang="0">
                  <a:pos x="T8" y="T9"/>
                </a:cxn>
              </a:cxnLst>
              <a:rect l="0" t="0" r="r" b="b"/>
              <a:pathLst>
                <a:path w="464" h="1420">
                  <a:moveTo>
                    <a:pt x="464" y="0"/>
                  </a:moveTo>
                  <a:lnTo>
                    <a:pt x="464" y="1248"/>
                  </a:lnTo>
                  <a:lnTo>
                    <a:pt x="0" y="1420"/>
                  </a:lnTo>
                  <a:lnTo>
                    <a:pt x="0" y="144"/>
                  </a:lnTo>
                  <a:lnTo>
                    <a:pt x="464" y="0"/>
                  </a:lnTo>
                  <a:close/>
                </a:path>
              </a:pathLst>
            </a:custGeom>
            <a:solidFill>
              <a:schemeClr val="accent3">
                <a:lumMod val="50000"/>
              </a:schemeClr>
            </a:solidFill>
            <a:ln>
              <a:noFill/>
            </a:ln>
            <a:extLst/>
          </p:spPr>
          <p:txBody>
            <a:bodyPr vert="horz" wrap="square" lIns="68580" tIns="34290" rIns="68580" bIns="34290" numCol="1" anchor="t" anchorCtr="0" compatLnSpc="1">
              <a:prstTxWarp prst="textNoShape">
                <a:avLst/>
              </a:prstTxWarp>
            </a:bodyPr>
            <a:lstStyle/>
            <a:p>
              <a:endParaRPr lang="en-US" sz="1050"/>
            </a:p>
          </p:txBody>
        </p:sp>
        <p:sp>
          <p:nvSpPr>
            <p:cNvPr id="19" name="Freeform 18"/>
            <p:cNvSpPr>
              <a:spLocks/>
            </p:cNvSpPr>
            <p:nvPr/>
          </p:nvSpPr>
          <p:spPr bwMode="auto">
            <a:xfrm>
              <a:off x="6205538" y="2733016"/>
              <a:ext cx="1463675" cy="401638"/>
            </a:xfrm>
            <a:custGeom>
              <a:avLst/>
              <a:gdLst>
                <a:gd name="T0" fmla="*/ 0 w 922"/>
                <a:gd name="T1" fmla="*/ 111 h 253"/>
                <a:gd name="T2" fmla="*/ 442 w 922"/>
                <a:gd name="T3" fmla="*/ 0 h 253"/>
                <a:gd name="T4" fmla="*/ 922 w 922"/>
                <a:gd name="T5" fmla="*/ 104 h 253"/>
                <a:gd name="T6" fmla="*/ 456 w 922"/>
                <a:gd name="T7" fmla="*/ 253 h 253"/>
                <a:gd name="T8" fmla="*/ 0 w 922"/>
                <a:gd name="T9" fmla="*/ 111 h 253"/>
              </a:gdLst>
              <a:ahLst/>
              <a:cxnLst>
                <a:cxn ang="0">
                  <a:pos x="T0" y="T1"/>
                </a:cxn>
                <a:cxn ang="0">
                  <a:pos x="T2" y="T3"/>
                </a:cxn>
                <a:cxn ang="0">
                  <a:pos x="T4" y="T5"/>
                </a:cxn>
                <a:cxn ang="0">
                  <a:pos x="T6" y="T7"/>
                </a:cxn>
                <a:cxn ang="0">
                  <a:pos x="T8" y="T9"/>
                </a:cxn>
              </a:cxnLst>
              <a:rect l="0" t="0" r="r" b="b"/>
              <a:pathLst>
                <a:path w="922" h="253">
                  <a:moveTo>
                    <a:pt x="0" y="111"/>
                  </a:moveTo>
                  <a:lnTo>
                    <a:pt x="442" y="0"/>
                  </a:lnTo>
                  <a:lnTo>
                    <a:pt x="922" y="104"/>
                  </a:lnTo>
                  <a:lnTo>
                    <a:pt x="456" y="253"/>
                  </a:lnTo>
                  <a:lnTo>
                    <a:pt x="0" y="111"/>
                  </a:lnTo>
                  <a:close/>
                </a:path>
              </a:pathLst>
            </a:custGeom>
            <a:solidFill>
              <a:schemeClr val="accent3"/>
            </a:solidFill>
            <a:ln>
              <a:noFill/>
            </a:ln>
            <a:extLst/>
          </p:spPr>
          <p:txBody>
            <a:bodyPr vert="horz" wrap="square" lIns="68580" tIns="34290" rIns="68580" bIns="34290" numCol="1" anchor="t" anchorCtr="0" compatLnSpc="1">
              <a:prstTxWarp prst="textNoShape">
                <a:avLst/>
              </a:prstTxWarp>
            </a:bodyPr>
            <a:lstStyle/>
            <a:p>
              <a:endParaRPr lang="en-US" sz="1050"/>
            </a:p>
          </p:txBody>
        </p:sp>
        <p:sp>
          <p:nvSpPr>
            <p:cNvPr id="20" name="Freeform 19"/>
            <p:cNvSpPr>
              <a:spLocks/>
            </p:cNvSpPr>
            <p:nvPr/>
          </p:nvSpPr>
          <p:spPr bwMode="auto">
            <a:xfrm>
              <a:off x="5364163" y="3706154"/>
              <a:ext cx="728663" cy="1778000"/>
            </a:xfrm>
            <a:custGeom>
              <a:avLst/>
              <a:gdLst>
                <a:gd name="T0" fmla="*/ 459 w 459"/>
                <a:gd name="T1" fmla="*/ 1120 h 1120"/>
                <a:gd name="T2" fmla="*/ 459 w 459"/>
                <a:gd name="T3" fmla="*/ 135 h 1120"/>
                <a:gd name="T4" fmla="*/ 0 w 459"/>
                <a:gd name="T5" fmla="*/ 0 h 1120"/>
                <a:gd name="T6" fmla="*/ 0 w 459"/>
                <a:gd name="T7" fmla="*/ 942 h 1120"/>
                <a:gd name="T8" fmla="*/ 459 w 459"/>
                <a:gd name="T9" fmla="*/ 1120 h 1120"/>
              </a:gdLst>
              <a:ahLst/>
              <a:cxnLst>
                <a:cxn ang="0">
                  <a:pos x="T0" y="T1"/>
                </a:cxn>
                <a:cxn ang="0">
                  <a:pos x="T2" y="T3"/>
                </a:cxn>
                <a:cxn ang="0">
                  <a:pos x="T4" y="T5"/>
                </a:cxn>
                <a:cxn ang="0">
                  <a:pos x="T6" y="T7"/>
                </a:cxn>
                <a:cxn ang="0">
                  <a:pos x="T8" y="T9"/>
                </a:cxn>
              </a:cxnLst>
              <a:rect l="0" t="0" r="r" b="b"/>
              <a:pathLst>
                <a:path w="459" h="1120">
                  <a:moveTo>
                    <a:pt x="459" y="1120"/>
                  </a:moveTo>
                  <a:lnTo>
                    <a:pt x="459" y="135"/>
                  </a:lnTo>
                  <a:lnTo>
                    <a:pt x="0" y="0"/>
                  </a:lnTo>
                  <a:lnTo>
                    <a:pt x="0" y="942"/>
                  </a:lnTo>
                  <a:lnTo>
                    <a:pt x="459" y="1120"/>
                  </a:lnTo>
                  <a:close/>
                </a:path>
              </a:pathLst>
            </a:custGeom>
            <a:solidFill>
              <a:schemeClr val="accent2">
                <a:lumMod val="75000"/>
              </a:schemeClr>
            </a:solidFill>
            <a:ln>
              <a:noFill/>
            </a:ln>
            <a:extLst/>
          </p:spPr>
          <p:txBody>
            <a:bodyPr vert="horz" wrap="square" lIns="68580" tIns="34290" rIns="68580" bIns="34290" numCol="1" anchor="t" anchorCtr="0" compatLnSpc="1">
              <a:prstTxWarp prst="textNoShape">
                <a:avLst/>
              </a:prstTxWarp>
            </a:bodyPr>
            <a:lstStyle/>
            <a:p>
              <a:endParaRPr lang="en-US" sz="1050"/>
            </a:p>
          </p:txBody>
        </p:sp>
        <p:sp>
          <p:nvSpPr>
            <p:cNvPr id="21" name="Freeform 20"/>
            <p:cNvSpPr>
              <a:spLocks/>
            </p:cNvSpPr>
            <p:nvPr/>
          </p:nvSpPr>
          <p:spPr bwMode="auto">
            <a:xfrm>
              <a:off x="5364163" y="3706154"/>
              <a:ext cx="728663" cy="1778000"/>
            </a:xfrm>
            <a:custGeom>
              <a:avLst/>
              <a:gdLst>
                <a:gd name="T0" fmla="*/ 459 w 459"/>
                <a:gd name="T1" fmla="*/ 1120 h 1120"/>
                <a:gd name="T2" fmla="*/ 459 w 459"/>
                <a:gd name="T3" fmla="*/ 135 h 1120"/>
                <a:gd name="T4" fmla="*/ 0 w 459"/>
                <a:gd name="T5" fmla="*/ 0 h 1120"/>
                <a:gd name="T6" fmla="*/ 0 w 459"/>
                <a:gd name="T7" fmla="*/ 942 h 1120"/>
              </a:gdLst>
              <a:ahLst/>
              <a:cxnLst>
                <a:cxn ang="0">
                  <a:pos x="T0" y="T1"/>
                </a:cxn>
                <a:cxn ang="0">
                  <a:pos x="T2" y="T3"/>
                </a:cxn>
                <a:cxn ang="0">
                  <a:pos x="T4" y="T5"/>
                </a:cxn>
                <a:cxn ang="0">
                  <a:pos x="T6" y="T7"/>
                </a:cxn>
              </a:cxnLst>
              <a:rect l="0" t="0" r="r" b="b"/>
              <a:pathLst>
                <a:path w="459" h="1120">
                  <a:moveTo>
                    <a:pt x="459" y="1120"/>
                  </a:moveTo>
                  <a:lnTo>
                    <a:pt x="459" y="135"/>
                  </a:lnTo>
                  <a:lnTo>
                    <a:pt x="0" y="0"/>
                  </a:lnTo>
                  <a:lnTo>
                    <a:pt x="0" y="942"/>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050"/>
            </a:p>
          </p:txBody>
        </p:sp>
        <p:sp>
          <p:nvSpPr>
            <p:cNvPr id="22" name="Freeform 21"/>
            <p:cNvSpPr>
              <a:spLocks/>
            </p:cNvSpPr>
            <p:nvPr/>
          </p:nvSpPr>
          <p:spPr bwMode="auto">
            <a:xfrm>
              <a:off x="6092826" y="3695041"/>
              <a:ext cx="735013" cy="1789113"/>
            </a:xfrm>
            <a:custGeom>
              <a:avLst/>
              <a:gdLst>
                <a:gd name="T0" fmla="*/ 463 w 463"/>
                <a:gd name="T1" fmla="*/ 0 h 1127"/>
                <a:gd name="T2" fmla="*/ 463 w 463"/>
                <a:gd name="T3" fmla="*/ 954 h 1127"/>
                <a:gd name="T4" fmla="*/ 0 w 463"/>
                <a:gd name="T5" fmla="*/ 1127 h 1127"/>
                <a:gd name="T6" fmla="*/ 0 w 463"/>
                <a:gd name="T7" fmla="*/ 142 h 1127"/>
                <a:gd name="T8" fmla="*/ 463 w 463"/>
                <a:gd name="T9" fmla="*/ 0 h 1127"/>
              </a:gdLst>
              <a:ahLst/>
              <a:cxnLst>
                <a:cxn ang="0">
                  <a:pos x="T0" y="T1"/>
                </a:cxn>
                <a:cxn ang="0">
                  <a:pos x="T2" y="T3"/>
                </a:cxn>
                <a:cxn ang="0">
                  <a:pos x="T4" y="T5"/>
                </a:cxn>
                <a:cxn ang="0">
                  <a:pos x="T6" y="T7"/>
                </a:cxn>
                <a:cxn ang="0">
                  <a:pos x="T8" y="T9"/>
                </a:cxn>
              </a:cxnLst>
              <a:rect l="0" t="0" r="r" b="b"/>
              <a:pathLst>
                <a:path w="463" h="1127">
                  <a:moveTo>
                    <a:pt x="463" y="0"/>
                  </a:moveTo>
                  <a:lnTo>
                    <a:pt x="463" y="954"/>
                  </a:lnTo>
                  <a:lnTo>
                    <a:pt x="0" y="1127"/>
                  </a:lnTo>
                  <a:lnTo>
                    <a:pt x="0" y="142"/>
                  </a:lnTo>
                  <a:lnTo>
                    <a:pt x="463" y="0"/>
                  </a:lnTo>
                  <a:close/>
                </a:path>
              </a:pathLst>
            </a:custGeom>
            <a:solidFill>
              <a:schemeClr val="accent2">
                <a:lumMod val="50000"/>
              </a:schemeClr>
            </a:solidFill>
            <a:ln>
              <a:noFill/>
            </a:ln>
            <a:extLst/>
          </p:spPr>
          <p:txBody>
            <a:bodyPr vert="horz" wrap="square" lIns="68580" tIns="34290" rIns="68580" bIns="34290" numCol="1" anchor="t" anchorCtr="0" compatLnSpc="1">
              <a:prstTxWarp prst="textNoShape">
                <a:avLst/>
              </a:prstTxWarp>
            </a:bodyPr>
            <a:lstStyle/>
            <a:p>
              <a:endParaRPr lang="en-US" sz="1050"/>
            </a:p>
          </p:txBody>
        </p:sp>
        <p:sp>
          <p:nvSpPr>
            <p:cNvPr id="23" name="Freeform 22"/>
            <p:cNvSpPr>
              <a:spLocks/>
            </p:cNvSpPr>
            <p:nvPr/>
          </p:nvSpPr>
          <p:spPr bwMode="auto">
            <a:xfrm>
              <a:off x="5364163" y="3529941"/>
              <a:ext cx="1463675" cy="401638"/>
            </a:xfrm>
            <a:custGeom>
              <a:avLst/>
              <a:gdLst>
                <a:gd name="T0" fmla="*/ 0 w 922"/>
                <a:gd name="T1" fmla="*/ 111 h 253"/>
                <a:gd name="T2" fmla="*/ 442 w 922"/>
                <a:gd name="T3" fmla="*/ 0 h 253"/>
                <a:gd name="T4" fmla="*/ 922 w 922"/>
                <a:gd name="T5" fmla="*/ 104 h 253"/>
                <a:gd name="T6" fmla="*/ 456 w 922"/>
                <a:gd name="T7" fmla="*/ 253 h 253"/>
                <a:gd name="T8" fmla="*/ 0 w 922"/>
                <a:gd name="T9" fmla="*/ 111 h 253"/>
              </a:gdLst>
              <a:ahLst/>
              <a:cxnLst>
                <a:cxn ang="0">
                  <a:pos x="T0" y="T1"/>
                </a:cxn>
                <a:cxn ang="0">
                  <a:pos x="T2" y="T3"/>
                </a:cxn>
                <a:cxn ang="0">
                  <a:pos x="T4" y="T5"/>
                </a:cxn>
                <a:cxn ang="0">
                  <a:pos x="T6" y="T7"/>
                </a:cxn>
                <a:cxn ang="0">
                  <a:pos x="T8" y="T9"/>
                </a:cxn>
              </a:cxnLst>
              <a:rect l="0" t="0" r="r" b="b"/>
              <a:pathLst>
                <a:path w="922" h="253">
                  <a:moveTo>
                    <a:pt x="0" y="111"/>
                  </a:moveTo>
                  <a:lnTo>
                    <a:pt x="442" y="0"/>
                  </a:lnTo>
                  <a:lnTo>
                    <a:pt x="922" y="104"/>
                  </a:lnTo>
                  <a:lnTo>
                    <a:pt x="456" y="253"/>
                  </a:lnTo>
                  <a:lnTo>
                    <a:pt x="0" y="111"/>
                  </a:lnTo>
                  <a:close/>
                </a:path>
              </a:pathLst>
            </a:custGeom>
            <a:solidFill>
              <a:schemeClr val="accent2"/>
            </a:solidFill>
            <a:ln>
              <a:noFill/>
            </a:ln>
            <a:extLst/>
          </p:spPr>
          <p:txBody>
            <a:bodyPr vert="horz" wrap="square" lIns="68580" tIns="34290" rIns="68580" bIns="34290" numCol="1" anchor="t" anchorCtr="0" compatLnSpc="1">
              <a:prstTxWarp prst="textNoShape">
                <a:avLst/>
              </a:prstTxWarp>
            </a:bodyPr>
            <a:lstStyle/>
            <a:p>
              <a:endParaRPr lang="en-US" sz="1050"/>
            </a:p>
          </p:txBody>
        </p:sp>
        <p:sp>
          <p:nvSpPr>
            <p:cNvPr id="24" name="Freeform 23"/>
            <p:cNvSpPr>
              <a:spLocks/>
            </p:cNvSpPr>
            <p:nvPr/>
          </p:nvSpPr>
          <p:spPr bwMode="auto">
            <a:xfrm>
              <a:off x="4522788" y="4261779"/>
              <a:ext cx="728663" cy="1552575"/>
            </a:xfrm>
            <a:custGeom>
              <a:avLst/>
              <a:gdLst>
                <a:gd name="T0" fmla="*/ 459 w 459"/>
                <a:gd name="T1" fmla="*/ 978 h 978"/>
                <a:gd name="T2" fmla="*/ 459 w 459"/>
                <a:gd name="T3" fmla="*/ 135 h 978"/>
                <a:gd name="T4" fmla="*/ 0 w 459"/>
                <a:gd name="T5" fmla="*/ 0 h 978"/>
                <a:gd name="T6" fmla="*/ 0 w 459"/>
                <a:gd name="T7" fmla="*/ 805 h 978"/>
                <a:gd name="T8" fmla="*/ 459 w 459"/>
                <a:gd name="T9" fmla="*/ 978 h 978"/>
              </a:gdLst>
              <a:ahLst/>
              <a:cxnLst>
                <a:cxn ang="0">
                  <a:pos x="T0" y="T1"/>
                </a:cxn>
                <a:cxn ang="0">
                  <a:pos x="T2" y="T3"/>
                </a:cxn>
                <a:cxn ang="0">
                  <a:pos x="T4" y="T5"/>
                </a:cxn>
                <a:cxn ang="0">
                  <a:pos x="T6" y="T7"/>
                </a:cxn>
                <a:cxn ang="0">
                  <a:pos x="T8" y="T9"/>
                </a:cxn>
              </a:cxnLst>
              <a:rect l="0" t="0" r="r" b="b"/>
              <a:pathLst>
                <a:path w="459" h="978">
                  <a:moveTo>
                    <a:pt x="459" y="978"/>
                  </a:moveTo>
                  <a:lnTo>
                    <a:pt x="459" y="135"/>
                  </a:lnTo>
                  <a:lnTo>
                    <a:pt x="0" y="0"/>
                  </a:lnTo>
                  <a:lnTo>
                    <a:pt x="0" y="805"/>
                  </a:lnTo>
                  <a:lnTo>
                    <a:pt x="459" y="978"/>
                  </a:lnTo>
                  <a:close/>
                </a:path>
              </a:pathLst>
            </a:custGeom>
            <a:solidFill>
              <a:schemeClr val="accent1">
                <a:lumMod val="75000"/>
              </a:schemeClr>
            </a:solidFill>
            <a:ln>
              <a:noFill/>
            </a:ln>
            <a:extLst/>
          </p:spPr>
          <p:txBody>
            <a:bodyPr vert="horz" wrap="square" lIns="68580" tIns="34290" rIns="68580" bIns="34290" numCol="1" anchor="t" anchorCtr="0" compatLnSpc="1">
              <a:prstTxWarp prst="textNoShape">
                <a:avLst/>
              </a:prstTxWarp>
            </a:bodyPr>
            <a:lstStyle/>
            <a:p>
              <a:endParaRPr lang="en-US" sz="1050"/>
            </a:p>
          </p:txBody>
        </p:sp>
        <p:sp>
          <p:nvSpPr>
            <p:cNvPr id="25" name="Freeform 24"/>
            <p:cNvSpPr>
              <a:spLocks/>
            </p:cNvSpPr>
            <p:nvPr/>
          </p:nvSpPr>
          <p:spPr bwMode="auto">
            <a:xfrm>
              <a:off x="4522788" y="4261779"/>
              <a:ext cx="728663" cy="1552575"/>
            </a:xfrm>
            <a:custGeom>
              <a:avLst/>
              <a:gdLst>
                <a:gd name="T0" fmla="*/ 459 w 459"/>
                <a:gd name="T1" fmla="*/ 978 h 978"/>
                <a:gd name="T2" fmla="*/ 459 w 459"/>
                <a:gd name="T3" fmla="*/ 135 h 978"/>
                <a:gd name="T4" fmla="*/ 0 w 459"/>
                <a:gd name="T5" fmla="*/ 0 h 978"/>
                <a:gd name="T6" fmla="*/ 0 w 459"/>
                <a:gd name="T7" fmla="*/ 805 h 978"/>
              </a:gdLst>
              <a:ahLst/>
              <a:cxnLst>
                <a:cxn ang="0">
                  <a:pos x="T0" y="T1"/>
                </a:cxn>
                <a:cxn ang="0">
                  <a:pos x="T2" y="T3"/>
                </a:cxn>
                <a:cxn ang="0">
                  <a:pos x="T4" y="T5"/>
                </a:cxn>
                <a:cxn ang="0">
                  <a:pos x="T6" y="T7"/>
                </a:cxn>
              </a:cxnLst>
              <a:rect l="0" t="0" r="r" b="b"/>
              <a:pathLst>
                <a:path w="459" h="978">
                  <a:moveTo>
                    <a:pt x="459" y="978"/>
                  </a:moveTo>
                  <a:lnTo>
                    <a:pt x="459" y="135"/>
                  </a:lnTo>
                  <a:lnTo>
                    <a:pt x="0" y="0"/>
                  </a:lnTo>
                  <a:lnTo>
                    <a:pt x="0" y="80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050"/>
            </a:p>
          </p:txBody>
        </p:sp>
        <p:sp>
          <p:nvSpPr>
            <p:cNvPr id="26" name="Freeform 25"/>
            <p:cNvSpPr>
              <a:spLocks/>
            </p:cNvSpPr>
            <p:nvPr/>
          </p:nvSpPr>
          <p:spPr bwMode="auto">
            <a:xfrm>
              <a:off x="5251451" y="4250666"/>
              <a:ext cx="736600" cy="1571625"/>
            </a:xfrm>
            <a:custGeom>
              <a:avLst/>
              <a:gdLst>
                <a:gd name="T0" fmla="*/ 464 w 464"/>
                <a:gd name="T1" fmla="*/ 0 h 990"/>
                <a:gd name="T2" fmla="*/ 464 w 464"/>
                <a:gd name="T3" fmla="*/ 812 h 990"/>
                <a:gd name="T4" fmla="*/ 0 w 464"/>
                <a:gd name="T5" fmla="*/ 990 h 990"/>
                <a:gd name="T6" fmla="*/ 0 w 464"/>
                <a:gd name="T7" fmla="*/ 142 h 990"/>
                <a:gd name="T8" fmla="*/ 464 w 464"/>
                <a:gd name="T9" fmla="*/ 0 h 990"/>
              </a:gdLst>
              <a:ahLst/>
              <a:cxnLst>
                <a:cxn ang="0">
                  <a:pos x="T0" y="T1"/>
                </a:cxn>
                <a:cxn ang="0">
                  <a:pos x="T2" y="T3"/>
                </a:cxn>
                <a:cxn ang="0">
                  <a:pos x="T4" y="T5"/>
                </a:cxn>
                <a:cxn ang="0">
                  <a:pos x="T6" y="T7"/>
                </a:cxn>
                <a:cxn ang="0">
                  <a:pos x="T8" y="T9"/>
                </a:cxn>
              </a:cxnLst>
              <a:rect l="0" t="0" r="r" b="b"/>
              <a:pathLst>
                <a:path w="464" h="990">
                  <a:moveTo>
                    <a:pt x="464" y="0"/>
                  </a:moveTo>
                  <a:lnTo>
                    <a:pt x="464" y="812"/>
                  </a:lnTo>
                  <a:lnTo>
                    <a:pt x="0" y="990"/>
                  </a:lnTo>
                  <a:lnTo>
                    <a:pt x="0" y="142"/>
                  </a:lnTo>
                  <a:lnTo>
                    <a:pt x="464" y="0"/>
                  </a:lnTo>
                  <a:close/>
                </a:path>
              </a:pathLst>
            </a:custGeom>
            <a:solidFill>
              <a:schemeClr val="accent1">
                <a:lumMod val="50000"/>
              </a:schemeClr>
            </a:solidFill>
            <a:ln>
              <a:noFill/>
            </a:ln>
            <a:extLst/>
          </p:spPr>
          <p:txBody>
            <a:bodyPr vert="horz" wrap="square" lIns="68580" tIns="34290" rIns="68580" bIns="34290" numCol="1" anchor="t" anchorCtr="0" compatLnSpc="1">
              <a:prstTxWarp prst="textNoShape">
                <a:avLst/>
              </a:prstTxWarp>
            </a:bodyPr>
            <a:lstStyle/>
            <a:p>
              <a:endParaRPr lang="en-US" sz="1050"/>
            </a:p>
          </p:txBody>
        </p:sp>
        <p:sp>
          <p:nvSpPr>
            <p:cNvPr id="27" name="Freeform 26"/>
            <p:cNvSpPr>
              <a:spLocks/>
            </p:cNvSpPr>
            <p:nvPr/>
          </p:nvSpPr>
          <p:spPr bwMode="auto">
            <a:xfrm>
              <a:off x="4522788" y="4085566"/>
              <a:ext cx="1465263" cy="401638"/>
            </a:xfrm>
            <a:custGeom>
              <a:avLst/>
              <a:gdLst>
                <a:gd name="T0" fmla="*/ 0 w 923"/>
                <a:gd name="T1" fmla="*/ 111 h 253"/>
                <a:gd name="T2" fmla="*/ 442 w 923"/>
                <a:gd name="T3" fmla="*/ 0 h 253"/>
                <a:gd name="T4" fmla="*/ 923 w 923"/>
                <a:gd name="T5" fmla="*/ 104 h 253"/>
                <a:gd name="T6" fmla="*/ 457 w 923"/>
                <a:gd name="T7" fmla="*/ 253 h 253"/>
                <a:gd name="T8" fmla="*/ 0 w 923"/>
                <a:gd name="T9" fmla="*/ 111 h 253"/>
              </a:gdLst>
              <a:ahLst/>
              <a:cxnLst>
                <a:cxn ang="0">
                  <a:pos x="T0" y="T1"/>
                </a:cxn>
                <a:cxn ang="0">
                  <a:pos x="T2" y="T3"/>
                </a:cxn>
                <a:cxn ang="0">
                  <a:pos x="T4" y="T5"/>
                </a:cxn>
                <a:cxn ang="0">
                  <a:pos x="T6" y="T7"/>
                </a:cxn>
                <a:cxn ang="0">
                  <a:pos x="T8" y="T9"/>
                </a:cxn>
              </a:cxnLst>
              <a:rect l="0" t="0" r="r" b="b"/>
              <a:pathLst>
                <a:path w="923" h="253">
                  <a:moveTo>
                    <a:pt x="0" y="111"/>
                  </a:moveTo>
                  <a:lnTo>
                    <a:pt x="442" y="0"/>
                  </a:lnTo>
                  <a:lnTo>
                    <a:pt x="923" y="104"/>
                  </a:lnTo>
                  <a:lnTo>
                    <a:pt x="457" y="253"/>
                  </a:lnTo>
                  <a:lnTo>
                    <a:pt x="0" y="111"/>
                  </a:lnTo>
                  <a:close/>
                </a:path>
              </a:pathLst>
            </a:custGeom>
            <a:solidFill>
              <a:schemeClr val="accent1"/>
            </a:solidFill>
            <a:ln>
              <a:noFill/>
            </a:ln>
            <a:extLst/>
          </p:spPr>
          <p:txBody>
            <a:bodyPr vert="horz" wrap="square" lIns="68580" tIns="34290" rIns="68580" bIns="34290" numCol="1" anchor="t" anchorCtr="0" compatLnSpc="1">
              <a:prstTxWarp prst="textNoShape">
                <a:avLst/>
              </a:prstTxWarp>
            </a:bodyPr>
            <a:lstStyle/>
            <a:p>
              <a:endParaRPr lang="en-US" sz="1050"/>
            </a:p>
          </p:txBody>
        </p:sp>
      </p:grpSp>
      <p:grpSp>
        <p:nvGrpSpPr>
          <p:cNvPr id="68" name="Group 67"/>
          <p:cNvGrpSpPr/>
          <p:nvPr/>
        </p:nvGrpSpPr>
        <p:grpSpPr>
          <a:xfrm>
            <a:off x="3996922" y="2515731"/>
            <a:ext cx="4649321" cy="1121174"/>
            <a:chOff x="391095" y="3281568"/>
            <a:chExt cx="4854239" cy="1494898"/>
          </a:xfrm>
        </p:grpSpPr>
        <p:sp>
          <p:nvSpPr>
            <p:cNvPr id="69" name="TextBox 68"/>
            <p:cNvSpPr txBox="1"/>
            <p:nvPr/>
          </p:nvSpPr>
          <p:spPr>
            <a:xfrm>
              <a:off x="391095" y="3281568"/>
              <a:ext cx="2676241" cy="400109"/>
            </a:xfrm>
            <a:prstGeom prst="rect">
              <a:avLst/>
            </a:prstGeom>
            <a:noFill/>
          </p:spPr>
          <p:txBody>
            <a:bodyPr wrap="none" rtlCol="0" anchor="ctr">
              <a:spAutoFit/>
            </a:bodyPr>
            <a:lstStyle/>
            <a:p>
              <a:r>
                <a:rPr lang="en-US" sz="1350" b="1" dirty="0">
                  <a:solidFill>
                    <a:schemeClr val="tx2"/>
                  </a:solidFill>
                </a:rPr>
                <a:t>Loren Ipsum Dolor Sit Amet</a:t>
              </a:r>
            </a:p>
          </p:txBody>
        </p:sp>
        <p:sp>
          <p:nvSpPr>
            <p:cNvPr id="71" name="Text Placeholder 4"/>
            <p:cNvSpPr txBox="1">
              <a:spLocks/>
            </p:cNvSpPr>
            <p:nvPr/>
          </p:nvSpPr>
          <p:spPr>
            <a:xfrm>
              <a:off x="391095" y="3645484"/>
              <a:ext cx="4854239" cy="1130982"/>
            </a:xfrm>
            <a:prstGeom prst="rect">
              <a:avLst/>
            </a:prstGeom>
          </p:spPr>
          <p:txBody>
            <a:bodyPr>
              <a:noAutofit/>
            </a:bodyPr>
            <a:lstStyle>
              <a:lvl1pPr marL="0" indent="0" algn="just" defTabSz="685800" rtl="0" eaLnBrk="1" latinLnBrk="0" hangingPunct="1">
                <a:lnSpc>
                  <a:spcPct val="100000"/>
                </a:lnSpc>
                <a:spcBef>
                  <a:spcPts val="0"/>
                </a:spcBef>
                <a:buFont typeface="Arial" panose="020B0604020202020204" pitchFamily="34" charset="0"/>
                <a:buNone/>
                <a:defRPr sz="1000" b="0" kern="1200">
                  <a:solidFill>
                    <a:schemeClr val="tx2"/>
                  </a:solidFill>
                  <a:latin typeface="+mj-lt"/>
                  <a:ea typeface="+mn-ea"/>
                  <a:cs typeface="+mn-cs"/>
                </a:defRPr>
              </a:lvl1pPr>
              <a:lvl2pPr marL="0" indent="0" algn="l" defTabSz="685800" rtl="0" eaLnBrk="1" latinLnBrk="0" hangingPunct="1">
                <a:lnSpc>
                  <a:spcPct val="90000"/>
                </a:lnSpc>
                <a:spcBef>
                  <a:spcPts val="0"/>
                </a:spcBef>
                <a:buFont typeface="Arial" panose="020B0604020202020204" pitchFamily="34" charset="0"/>
                <a:buNone/>
                <a:defRPr sz="1100" kern="1200">
                  <a:solidFill>
                    <a:schemeClr val="tx2"/>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algn="l"/>
              <a:r>
                <a:rPr lang="en-US" sz="1050" dirty="0">
                  <a:latin typeface="+mn-lt"/>
                </a:rPr>
                <a:t>Lorem ipsum dolor sit amet, consectetuer adipiscing elit. Aenean commodo ligula eget dolor. Aenean massa. Cum sociis natoque</a:t>
              </a:r>
              <a:r>
                <a:rPr lang="ar-SY" sz="1050" dirty="0">
                  <a:latin typeface="+mn-lt"/>
                </a:rPr>
                <a:t>.</a:t>
              </a:r>
              <a:endParaRPr lang="en-US" sz="1050" dirty="0">
                <a:latin typeface="+mn-lt"/>
              </a:endParaRPr>
            </a:p>
          </p:txBody>
        </p:sp>
      </p:grpSp>
      <p:sp>
        <p:nvSpPr>
          <p:cNvPr id="2" name="TextBox 1"/>
          <p:cNvSpPr txBox="1"/>
          <p:nvPr/>
        </p:nvSpPr>
        <p:spPr>
          <a:xfrm rot="20671257">
            <a:off x="2277263" y="3690363"/>
            <a:ext cx="440403" cy="276999"/>
          </a:xfrm>
          <a:prstGeom prst="rect">
            <a:avLst/>
          </a:prstGeom>
          <a:noFill/>
        </p:spPr>
        <p:txBody>
          <a:bodyPr wrap="square" rtlCol="0">
            <a:spAutoFit/>
          </a:bodyPr>
          <a:lstStyle/>
          <a:p>
            <a:r>
              <a:rPr lang="en-US" sz="1200" dirty="0">
                <a:solidFill>
                  <a:schemeClr val="bg2"/>
                </a:solidFill>
                <a:latin typeface="+mj-lt"/>
              </a:rPr>
              <a:t>50 %</a:t>
            </a:r>
          </a:p>
        </p:txBody>
      </p:sp>
      <p:sp>
        <p:nvSpPr>
          <p:cNvPr id="99" name="TextBox 98"/>
          <p:cNvSpPr txBox="1"/>
          <p:nvPr/>
        </p:nvSpPr>
        <p:spPr>
          <a:xfrm rot="20385494">
            <a:off x="1756071" y="3971935"/>
            <a:ext cx="440403" cy="276999"/>
          </a:xfrm>
          <a:prstGeom prst="rect">
            <a:avLst/>
          </a:prstGeom>
          <a:noFill/>
        </p:spPr>
        <p:txBody>
          <a:bodyPr wrap="square" rtlCol="0">
            <a:spAutoFit/>
          </a:bodyPr>
          <a:lstStyle/>
          <a:p>
            <a:r>
              <a:rPr lang="en-US" sz="1200" dirty="0">
                <a:solidFill>
                  <a:schemeClr val="bg2"/>
                </a:solidFill>
                <a:latin typeface="+mj-lt"/>
              </a:rPr>
              <a:t>38 %</a:t>
            </a:r>
          </a:p>
        </p:txBody>
      </p:sp>
      <p:sp>
        <p:nvSpPr>
          <p:cNvPr id="100" name="TextBox 99"/>
          <p:cNvSpPr txBox="1"/>
          <p:nvPr/>
        </p:nvSpPr>
        <p:spPr>
          <a:xfrm rot="20731240">
            <a:off x="2750734" y="3231401"/>
            <a:ext cx="440403" cy="276999"/>
          </a:xfrm>
          <a:prstGeom prst="rect">
            <a:avLst/>
          </a:prstGeom>
          <a:noFill/>
        </p:spPr>
        <p:txBody>
          <a:bodyPr wrap="square" rtlCol="0">
            <a:spAutoFit/>
          </a:bodyPr>
          <a:lstStyle/>
          <a:p>
            <a:r>
              <a:rPr lang="en-US" sz="1200" dirty="0">
                <a:solidFill>
                  <a:schemeClr val="bg2"/>
                </a:solidFill>
                <a:latin typeface="+mj-lt"/>
              </a:rPr>
              <a:t>70 %</a:t>
            </a:r>
          </a:p>
        </p:txBody>
      </p:sp>
      <p:sp>
        <p:nvSpPr>
          <p:cNvPr id="54" name="TextBox 53"/>
          <p:cNvSpPr txBox="1"/>
          <p:nvPr/>
        </p:nvSpPr>
        <p:spPr>
          <a:xfrm>
            <a:off x="3537971" y="781948"/>
            <a:ext cx="2068195" cy="553998"/>
          </a:xfrm>
          <a:prstGeom prst="rect">
            <a:avLst/>
          </a:prstGeom>
          <a:noFill/>
        </p:spPr>
        <p:txBody>
          <a:bodyPr wrap="none" rtlCol="0" anchor="ctr">
            <a:spAutoFit/>
          </a:bodyPr>
          <a:lstStyle/>
          <a:p>
            <a:pPr algn="ctr"/>
            <a:r>
              <a:rPr lang="en-US" sz="3000" dirty="0">
                <a:solidFill>
                  <a:schemeClr val="accent1"/>
                </a:solidFill>
                <a:latin typeface="+mj-lt"/>
              </a:rPr>
              <a:t>3D</a:t>
            </a:r>
            <a:r>
              <a:rPr lang="en-US" sz="3000" dirty="0">
                <a:solidFill>
                  <a:schemeClr val="tx2"/>
                </a:solidFill>
                <a:latin typeface="+mj-lt"/>
              </a:rPr>
              <a:t> Infographic</a:t>
            </a:r>
          </a:p>
        </p:txBody>
      </p:sp>
      <p:sp>
        <p:nvSpPr>
          <p:cNvPr id="55" name="TextBox 54"/>
          <p:cNvSpPr txBox="1"/>
          <p:nvPr/>
        </p:nvSpPr>
        <p:spPr>
          <a:xfrm>
            <a:off x="685801" y="1243613"/>
            <a:ext cx="7772400" cy="369332"/>
          </a:xfrm>
          <a:prstGeom prst="rect">
            <a:avLst/>
          </a:prstGeom>
          <a:noFill/>
        </p:spPr>
        <p:txBody>
          <a:bodyPr wrap="square" rtlCol="0" anchor="ctr">
            <a:spAutoFit/>
          </a:bodyPr>
          <a:lstStyle/>
          <a:p>
            <a:pPr algn="ctr"/>
            <a:r>
              <a:rPr lang="en-US" sz="900" dirty="0">
                <a:solidFill>
                  <a:schemeClr val="tx2"/>
                </a:solidFill>
              </a:rPr>
              <a:t>Lorem ipsum dolor sit amet, consectetuer adipiscing elit. Aenean commodo ligula eget dolor. </a:t>
            </a:r>
            <a:r>
              <a:rPr lang="en-US" sz="900" b="1" dirty="0">
                <a:solidFill>
                  <a:schemeClr val="accent1"/>
                </a:solidFill>
              </a:rPr>
              <a:t>Aenean massa. Cum sociis natoque penatibus </a:t>
            </a:r>
            <a:r>
              <a:rPr lang="en-US" sz="900" dirty="0">
                <a:solidFill>
                  <a:schemeClr val="tx2"/>
                </a:solidFill>
              </a:rPr>
              <a:t>magnis dis parturient montes, nascetur ridiculus mus. Donec quam felis, ultricies nec, pellentesque eu, pretium quis, sem.</a:t>
            </a:r>
          </a:p>
        </p:txBody>
      </p:sp>
      <p:grpSp>
        <p:nvGrpSpPr>
          <p:cNvPr id="50" name="Group 49"/>
          <p:cNvGrpSpPr/>
          <p:nvPr/>
        </p:nvGrpSpPr>
        <p:grpSpPr>
          <a:xfrm>
            <a:off x="4054010" y="3493668"/>
            <a:ext cx="427020" cy="415498"/>
            <a:chOff x="8214594" y="2216684"/>
            <a:chExt cx="569360" cy="553997"/>
          </a:xfrm>
        </p:grpSpPr>
        <p:sp>
          <p:nvSpPr>
            <p:cNvPr id="51" name="Oval 50"/>
            <p:cNvSpPr/>
            <p:nvPr/>
          </p:nvSpPr>
          <p:spPr>
            <a:xfrm>
              <a:off x="8214594" y="2227116"/>
              <a:ext cx="534572" cy="534572"/>
            </a:xfrm>
            <a:prstGeom prst="ellipse">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52" name="TextBox 51"/>
            <p:cNvSpPr txBox="1"/>
            <p:nvPr/>
          </p:nvSpPr>
          <p:spPr>
            <a:xfrm>
              <a:off x="8251330" y="2216684"/>
              <a:ext cx="532624" cy="553997"/>
            </a:xfrm>
            <a:prstGeom prst="rect">
              <a:avLst/>
            </a:prstGeom>
            <a:noFill/>
          </p:spPr>
          <p:txBody>
            <a:bodyPr wrap="none" rtlCol="0">
              <a:spAutoFit/>
            </a:bodyPr>
            <a:lstStyle/>
            <a:p>
              <a:r>
                <a:rPr lang="en-US" sz="2100" b="1" dirty="0">
                  <a:solidFill>
                    <a:schemeClr val="accent1"/>
                  </a:solidFill>
                  <a:latin typeface="+mj-lt"/>
                </a:rPr>
                <a:t>01</a:t>
              </a:r>
            </a:p>
          </p:txBody>
        </p:sp>
      </p:grpSp>
      <p:sp>
        <p:nvSpPr>
          <p:cNvPr id="53" name="TextBox 52"/>
          <p:cNvSpPr txBox="1"/>
          <p:nvPr/>
        </p:nvSpPr>
        <p:spPr>
          <a:xfrm>
            <a:off x="4558428" y="3504023"/>
            <a:ext cx="3383579" cy="415498"/>
          </a:xfrm>
          <a:prstGeom prst="rect">
            <a:avLst/>
          </a:prstGeom>
          <a:noFill/>
        </p:spPr>
        <p:txBody>
          <a:bodyPr wrap="square" rtlCol="0" anchor="ctr">
            <a:spAutoFit/>
          </a:bodyPr>
          <a:lstStyle/>
          <a:p>
            <a:r>
              <a:rPr lang="en-US" sz="1050" dirty="0">
                <a:solidFill>
                  <a:schemeClr val="tx2"/>
                </a:solidFill>
              </a:rPr>
              <a:t>Lorem ipsum dolor sit amet, consectetuer adipiscing elit. Aenean.</a:t>
            </a:r>
            <a:endParaRPr lang="en-US" sz="1050" b="1" dirty="0">
              <a:solidFill>
                <a:schemeClr val="tx2"/>
              </a:solidFill>
            </a:endParaRPr>
          </a:p>
        </p:txBody>
      </p:sp>
      <p:grpSp>
        <p:nvGrpSpPr>
          <p:cNvPr id="56" name="Group 55"/>
          <p:cNvGrpSpPr/>
          <p:nvPr/>
        </p:nvGrpSpPr>
        <p:grpSpPr>
          <a:xfrm>
            <a:off x="4054010" y="4049109"/>
            <a:ext cx="427020" cy="415498"/>
            <a:chOff x="8250392" y="2983726"/>
            <a:chExt cx="569360" cy="553997"/>
          </a:xfrm>
        </p:grpSpPr>
        <p:sp>
          <p:nvSpPr>
            <p:cNvPr id="57" name="Oval 56"/>
            <p:cNvSpPr/>
            <p:nvPr/>
          </p:nvSpPr>
          <p:spPr>
            <a:xfrm>
              <a:off x="8250392" y="2994158"/>
              <a:ext cx="534572" cy="534572"/>
            </a:xfrm>
            <a:prstGeom prst="ellipse">
              <a:avLst/>
            </a:prstGeom>
            <a:noFill/>
            <a:ln w="381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58" name="TextBox 57"/>
            <p:cNvSpPr txBox="1"/>
            <p:nvPr/>
          </p:nvSpPr>
          <p:spPr>
            <a:xfrm>
              <a:off x="8287128" y="2983726"/>
              <a:ext cx="532624" cy="553997"/>
            </a:xfrm>
            <a:prstGeom prst="rect">
              <a:avLst/>
            </a:prstGeom>
            <a:noFill/>
          </p:spPr>
          <p:txBody>
            <a:bodyPr wrap="none" rtlCol="0">
              <a:spAutoFit/>
            </a:bodyPr>
            <a:lstStyle/>
            <a:p>
              <a:r>
                <a:rPr lang="en-US" sz="2100" b="1" dirty="0">
                  <a:solidFill>
                    <a:schemeClr val="accent2"/>
                  </a:solidFill>
                  <a:latin typeface="+mj-lt"/>
                </a:rPr>
                <a:t>02</a:t>
              </a:r>
            </a:p>
          </p:txBody>
        </p:sp>
      </p:grpSp>
      <p:sp>
        <p:nvSpPr>
          <p:cNvPr id="59" name="TextBox 58"/>
          <p:cNvSpPr txBox="1"/>
          <p:nvPr/>
        </p:nvSpPr>
        <p:spPr>
          <a:xfrm>
            <a:off x="4558428" y="4049648"/>
            <a:ext cx="3383579" cy="415498"/>
          </a:xfrm>
          <a:prstGeom prst="rect">
            <a:avLst/>
          </a:prstGeom>
          <a:noFill/>
        </p:spPr>
        <p:txBody>
          <a:bodyPr wrap="square" rtlCol="0" anchor="ctr">
            <a:spAutoFit/>
          </a:bodyPr>
          <a:lstStyle/>
          <a:p>
            <a:r>
              <a:rPr lang="en-US" sz="1050" dirty="0">
                <a:solidFill>
                  <a:schemeClr val="tx2"/>
                </a:solidFill>
              </a:rPr>
              <a:t>Lorem ipsum dolor sit amet, consectetuer adipiscing elit. Aenean.</a:t>
            </a:r>
            <a:endParaRPr lang="en-US" sz="1050" b="1" dirty="0">
              <a:solidFill>
                <a:schemeClr val="tx2"/>
              </a:solidFill>
            </a:endParaRPr>
          </a:p>
        </p:txBody>
      </p:sp>
      <p:grpSp>
        <p:nvGrpSpPr>
          <p:cNvPr id="60" name="Group 59"/>
          <p:cNvGrpSpPr/>
          <p:nvPr/>
        </p:nvGrpSpPr>
        <p:grpSpPr>
          <a:xfrm>
            <a:off x="4054010" y="4604551"/>
            <a:ext cx="427020" cy="415498"/>
            <a:chOff x="8260250" y="3716956"/>
            <a:chExt cx="569360" cy="553997"/>
          </a:xfrm>
        </p:grpSpPr>
        <p:sp>
          <p:nvSpPr>
            <p:cNvPr id="61" name="Oval 60"/>
            <p:cNvSpPr/>
            <p:nvPr/>
          </p:nvSpPr>
          <p:spPr>
            <a:xfrm>
              <a:off x="8260250" y="3727388"/>
              <a:ext cx="534572" cy="534572"/>
            </a:xfrm>
            <a:prstGeom prst="ellipse">
              <a:avLst/>
            </a:prstGeom>
            <a:noFill/>
            <a:ln w="3810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62" name="TextBox 61"/>
            <p:cNvSpPr txBox="1"/>
            <p:nvPr/>
          </p:nvSpPr>
          <p:spPr>
            <a:xfrm>
              <a:off x="8296986" y="3716956"/>
              <a:ext cx="532624" cy="553997"/>
            </a:xfrm>
            <a:prstGeom prst="rect">
              <a:avLst/>
            </a:prstGeom>
            <a:noFill/>
          </p:spPr>
          <p:txBody>
            <a:bodyPr wrap="none" rtlCol="0">
              <a:spAutoFit/>
            </a:bodyPr>
            <a:lstStyle/>
            <a:p>
              <a:r>
                <a:rPr lang="en-US" sz="2100" b="1" dirty="0">
                  <a:solidFill>
                    <a:schemeClr val="accent3"/>
                  </a:solidFill>
                  <a:latin typeface="+mj-lt"/>
                </a:rPr>
                <a:t>03</a:t>
              </a:r>
            </a:p>
          </p:txBody>
        </p:sp>
      </p:grpSp>
      <p:sp>
        <p:nvSpPr>
          <p:cNvPr id="63" name="TextBox 62"/>
          <p:cNvSpPr txBox="1"/>
          <p:nvPr/>
        </p:nvSpPr>
        <p:spPr>
          <a:xfrm>
            <a:off x="4558428" y="4626191"/>
            <a:ext cx="3383579" cy="415498"/>
          </a:xfrm>
          <a:prstGeom prst="rect">
            <a:avLst/>
          </a:prstGeom>
          <a:noFill/>
        </p:spPr>
        <p:txBody>
          <a:bodyPr wrap="square" rtlCol="0" anchor="ctr">
            <a:spAutoFit/>
          </a:bodyPr>
          <a:lstStyle/>
          <a:p>
            <a:r>
              <a:rPr lang="en-US" sz="1050" dirty="0">
                <a:solidFill>
                  <a:schemeClr val="tx2"/>
                </a:solidFill>
              </a:rPr>
              <a:t>Lorem ipsum dolor sit amet, consectetuer adipiscing elit. Aenean.</a:t>
            </a:r>
            <a:endParaRPr lang="en-US" sz="1050" b="1" dirty="0">
              <a:solidFill>
                <a:schemeClr val="tx2"/>
              </a:solidFill>
            </a:endParaRPr>
          </a:p>
        </p:txBody>
      </p:sp>
    </p:spTree>
    <p:extLst>
      <p:ext uri="{BB962C8B-B14F-4D97-AF65-F5344CB8AC3E}">
        <p14:creationId xmlns:p14="http://schemas.microsoft.com/office/powerpoint/2010/main" val="54727974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2"/>
                                            </p:tgtEl>
                                            <p:attrNameLst>
                                              <p:attrName>style.visibility</p:attrName>
                                            </p:attrNameLst>
                                          </p:cBhvr>
                                          <p:to>
                                            <p:strVal val="visible"/>
                                          </p:to>
                                        </p:set>
                                        <p:animEffect transition="in" filter="fade">
                                          <p:cBhvr>
                                            <p:cTn id="10" dur="500"/>
                                            <p:tgtEl>
                                              <p:spTgt spid="2"/>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99"/>
                                            </p:tgtEl>
                                            <p:attrNameLst>
                                              <p:attrName>style.visibility</p:attrName>
                                            </p:attrNameLst>
                                          </p:cBhvr>
                                          <p:to>
                                            <p:strVal val="visible"/>
                                          </p:to>
                                        </p:set>
                                        <p:animEffect transition="in" filter="fade">
                                          <p:cBhvr>
                                            <p:cTn id="13" dur="500"/>
                                            <p:tgtEl>
                                              <p:spTgt spid="99"/>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100"/>
                                            </p:tgtEl>
                                            <p:attrNameLst>
                                              <p:attrName>style.visibility</p:attrName>
                                            </p:attrNameLst>
                                          </p:cBhvr>
                                          <p:to>
                                            <p:strVal val="visible"/>
                                          </p:to>
                                        </p:set>
                                        <p:animEffect transition="in" filter="fade">
                                          <p:cBhvr>
                                            <p:cTn id="16" dur="500"/>
                                            <p:tgtEl>
                                              <p:spTgt spid="100"/>
                                            </p:tgtEl>
                                          </p:cBhvr>
                                        </p:animEffect>
                                      </p:childTnLst>
                                    </p:cTn>
                                  </p:par>
                                </p:childTnLst>
                              </p:cTn>
                            </p:par>
                            <p:par>
                              <p:cTn id="17" fill="hold">
                                <p:stCondLst>
                                  <p:cond delay="500"/>
                                </p:stCondLst>
                                <p:childTnLst>
                                  <p:par>
                                    <p:cTn id="18" presetID="10" presetClass="entr" presetSubtype="0" fill="hold" nodeType="afterEffect">
                                      <p:stCondLst>
                                        <p:cond delay="0"/>
                                      </p:stCondLst>
                                      <p:childTnLst>
                                        <p:set>
                                          <p:cBhvr>
                                            <p:cTn id="19" dur="1" fill="hold">
                                              <p:stCondLst>
                                                <p:cond delay="0"/>
                                              </p:stCondLst>
                                            </p:cTn>
                                            <p:tgtEl>
                                              <p:spTgt spid="68"/>
                                            </p:tgtEl>
                                            <p:attrNameLst>
                                              <p:attrName>style.visibility</p:attrName>
                                            </p:attrNameLst>
                                          </p:cBhvr>
                                          <p:to>
                                            <p:strVal val="visible"/>
                                          </p:to>
                                        </p:set>
                                        <p:animEffect transition="in" filter="fade">
                                          <p:cBhvr>
                                            <p:cTn id="20" dur="500"/>
                                            <p:tgtEl>
                                              <p:spTgt spid="68"/>
                                            </p:tgtEl>
                                          </p:cBhvr>
                                        </p:animEffect>
                                      </p:childTnLst>
                                    </p:cTn>
                                  </p:par>
                                </p:childTnLst>
                              </p:cTn>
                            </p:par>
                            <p:par>
                              <p:cTn id="21" fill="hold">
                                <p:stCondLst>
                                  <p:cond delay="1000"/>
                                </p:stCondLst>
                                <p:childTnLst>
                                  <p:par>
                                    <p:cTn id="22" presetID="2" presetClass="entr" presetSubtype="2" fill="hold" nodeType="afterEffect" p14:presetBounceEnd="44000">
                                      <p:stCondLst>
                                        <p:cond delay="0"/>
                                      </p:stCondLst>
                                      <p:childTnLst>
                                        <p:set>
                                          <p:cBhvr>
                                            <p:cTn id="23" dur="1" fill="hold">
                                              <p:stCondLst>
                                                <p:cond delay="0"/>
                                              </p:stCondLst>
                                            </p:cTn>
                                            <p:tgtEl>
                                              <p:spTgt spid="50"/>
                                            </p:tgtEl>
                                            <p:attrNameLst>
                                              <p:attrName>style.visibility</p:attrName>
                                            </p:attrNameLst>
                                          </p:cBhvr>
                                          <p:to>
                                            <p:strVal val="visible"/>
                                          </p:to>
                                        </p:set>
                                        <p:anim calcmode="lin" valueType="num" p14:bounceEnd="44000">
                                          <p:cBhvr additive="base">
                                            <p:cTn id="24" dur="500" fill="hold"/>
                                            <p:tgtEl>
                                              <p:spTgt spid="50"/>
                                            </p:tgtEl>
                                            <p:attrNameLst>
                                              <p:attrName>ppt_x</p:attrName>
                                            </p:attrNameLst>
                                          </p:cBhvr>
                                          <p:tavLst>
                                            <p:tav tm="0">
                                              <p:val>
                                                <p:strVal val="1+#ppt_w/2"/>
                                              </p:val>
                                            </p:tav>
                                            <p:tav tm="100000">
                                              <p:val>
                                                <p:strVal val="#ppt_x"/>
                                              </p:val>
                                            </p:tav>
                                          </p:tavLst>
                                        </p:anim>
                                        <p:anim calcmode="lin" valueType="num" p14:bounceEnd="44000">
                                          <p:cBhvr additive="base">
                                            <p:cTn id="25" dur="500" fill="hold"/>
                                            <p:tgtEl>
                                              <p:spTgt spid="50"/>
                                            </p:tgtEl>
                                            <p:attrNameLst>
                                              <p:attrName>ppt_y</p:attrName>
                                            </p:attrNameLst>
                                          </p:cBhvr>
                                          <p:tavLst>
                                            <p:tav tm="0">
                                              <p:val>
                                                <p:strVal val="#ppt_y"/>
                                              </p:val>
                                            </p:tav>
                                            <p:tav tm="100000">
                                              <p:val>
                                                <p:strVal val="#ppt_y"/>
                                              </p:val>
                                            </p:tav>
                                          </p:tavLst>
                                        </p:anim>
                                      </p:childTnLst>
                                    </p:cTn>
                                  </p:par>
                                  <p:par>
                                    <p:cTn id="26" presetID="2" presetClass="entr" presetSubtype="2" fill="hold" grpId="0" nodeType="withEffect" p14:presetBounceEnd="44000">
                                      <p:stCondLst>
                                        <p:cond delay="0"/>
                                      </p:stCondLst>
                                      <p:childTnLst>
                                        <p:set>
                                          <p:cBhvr>
                                            <p:cTn id="27" dur="1" fill="hold">
                                              <p:stCondLst>
                                                <p:cond delay="0"/>
                                              </p:stCondLst>
                                            </p:cTn>
                                            <p:tgtEl>
                                              <p:spTgt spid="53"/>
                                            </p:tgtEl>
                                            <p:attrNameLst>
                                              <p:attrName>style.visibility</p:attrName>
                                            </p:attrNameLst>
                                          </p:cBhvr>
                                          <p:to>
                                            <p:strVal val="visible"/>
                                          </p:to>
                                        </p:set>
                                        <p:anim calcmode="lin" valueType="num" p14:bounceEnd="44000">
                                          <p:cBhvr additive="base">
                                            <p:cTn id="28" dur="500" fill="hold"/>
                                            <p:tgtEl>
                                              <p:spTgt spid="53"/>
                                            </p:tgtEl>
                                            <p:attrNameLst>
                                              <p:attrName>ppt_x</p:attrName>
                                            </p:attrNameLst>
                                          </p:cBhvr>
                                          <p:tavLst>
                                            <p:tav tm="0">
                                              <p:val>
                                                <p:strVal val="1+#ppt_w/2"/>
                                              </p:val>
                                            </p:tav>
                                            <p:tav tm="100000">
                                              <p:val>
                                                <p:strVal val="#ppt_x"/>
                                              </p:val>
                                            </p:tav>
                                          </p:tavLst>
                                        </p:anim>
                                        <p:anim calcmode="lin" valueType="num" p14:bounceEnd="44000">
                                          <p:cBhvr additive="base">
                                            <p:cTn id="29" dur="500" fill="hold"/>
                                            <p:tgtEl>
                                              <p:spTgt spid="53"/>
                                            </p:tgtEl>
                                            <p:attrNameLst>
                                              <p:attrName>ppt_y</p:attrName>
                                            </p:attrNameLst>
                                          </p:cBhvr>
                                          <p:tavLst>
                                            <p:tav tm="0">
                                              <p:val>
                                                <p:strVal val="#ppt_y"/>
                                              </p:val>
                                            </p:tav>
                                            <p:tav tm="100000">
                                              <p:val>
                                                <p:strVal val="#ppt_y"/>
                                              </p:val>
                                            </p:tav>
                                          </p:tavLst>
                                        </p:anim>
                                      </p:childTnLst>
                                    </p:cTn>
                                  </p:par>
                                </p:childTnLst>
                              </p:cTn>
                            </p:par>
                            <p:par>
                              <p:cTn id="30" fill="hold">
                                <p:stCondLst>
                                  <p:cond delay="1500"/>
                                </p:stCondLst>
                                <p:childTnLst>
                                  <p:par>
                                    <p:cTn id="31" presetID="2" presetClass="entr" presetSubtype="2" fill="hold" nodeType="afterEffect" p14:presetBounceEnd="44000">
                                      <p:stCondLst>
                                        <p:cond delay="0"/>
                                      </p:stCondLst>
                                      <p:childTnLst>
                                        <p:set>
                                          <p:cBhvr>
                                            <p:cTn id="32" dur="1" fill="hold">
                                              <p:stCondLst>
                                                <p:cond delay="0"/>
                                              </p:stCondLst>
                                            </p:cTn>
                                            <p:tgtEl>
                                              <p:spTgt spid="56"/>
                                            </p:tgtEl>
                                            <p:attrNameLst>
                                              <p:attrName>style.visibility</p:attrName>
                                            </p:attrNameLst>
                                          </p:cBhvr>
                                          <p:to>
                                            <p:strVal val="visible"/>
                                          </p:to>
                                        </p:set>
                                        <p:anim calcmode="lin" valueType="num" p14:bounceEnd="44000">
                                          <p:cBhvr additive="base">
                                            <p:cTn id="33" dur="500" fill="hold"/>
                                            <p:tgtEl>
                                              <p:spTgt spid="56"/>
                                            </p:tgtEl>
                                            <p:attrNameLst>
                                              <p:attrName>ppt_x</p:attrName>
                                            </p:attrNameLst>
                                          </p:cBhvr>
                                          <p:tavLst>
                                            <p:tav tm="0">
                                              <p:val>
                                                <p:strVal val="1+#ppt_w/2"/>
                                              </p:val>
                                            </p:tav>
                                            <p:tav tm="100000">
                                              <p:val>
                                                <p:strVal val="#ppt_x"/>
                                              </p:val>
                                            </p:tav>
                                          </p:tavLst>
                                        </p:anim>
                                        <p:anim calcmode="lin" valueType="num" p14:bounceEnd="44000">
                                          <p:cBhvr additive="base">
                                            <p:cTn id="34" dur="500" fill="hold"/>
                                            <p:tgtEl>
                                              <p:spTgt spid="56"/>
                                            </p:tgtEl>
                                            <p:attrNameLst>
                                              <p:attrName>ppt_y</p:attrName>
                                            </p:attrNameLst>
                                          </p:cBhvr>
                                          <p:tavLst>
                                            <p:tav tm="0">
                                              <p:val>
                                                <p:strVal val="#ppt_y"/>
                                              </p:val>
                                            </p:tav>
                                            <p:tav tm="100000">
                                              <p:val>
                                                <p:strVal val="#ppt_y"/>
                                              </p:val>
                                            </p:tav>
                                          </p:tavLst>
                                        </p:anim>
                                      </p:childTnLst>
                                    </p:cTn>
                                  </p:par>
                                  <p:par>
                                    <p:cTn id="35" presetID="2" presetClass="entr" presetSubtype="2" fill="hold" grpId="0" nodeType="withEffect" p14:presetBounceEnd="44000">
                                      <p:stCondLst>
                                        <p:cond delay="0"/>
                                      </p:stCondLst>
                                      <p:childTnLst>
                                        <p:set>
                                          <p:cBhvr>
                                            <p:cTn id="36" dur="1" fill="hold">
                                              <p:stCondLst>
                                                <p:cond delay="0"/>
                                              </p:stCondLst>
                                            </p:cTn>
                                            <p:tgtEl>
                                              <p:spTgt spid="59"/>
                                            </p:tgtEl>
                                            <p:attrNameLst>
                                              <p:attrName>style.visibility</p:attrName>
                                            </p:attrNameLst>
                                          </p:cBhvr>
                                          <p:to>
                                            <p:strVal val="visible"/>
                                          </p:to>
                                        </p:set>
                                        <p:anim calcmode="lin" valueType="num" p14:bounceEnd="44000">
                                          <p:cBhvr additive="base">
                                            <p:cTn id="37" dur="500" fill="hold"/>
                                            <p:tgtEl>
                                              <p:spTgt spid="59"/>
                                            </p:tgtEl>
                                            <p:attrNameLst>
                                              <p:attrName>ppt_x</p:attrName>
                                            </p:attrNameLst>
                                          </p:cBhvr>
                                          <p:tavLst>
                                            <p:tav tm="0">
                                              <p:val>
                                                <p:strVal val="1+#ppt_w/2"/>
                                              </p:val>
                                            </p:tav>
                                            <p:tav tm="100000">
                                              <p:val>
                                                <p:strVal val="#ppt_x"/>
                                              </p:val>
                                            </p:tav>
                                          </p:tavLst>
                                        </p:anim>
                                        <p:anim calcmode="lin" valueType="num" p14:bounceEnd="44000">
                                          <p:cBhvr additive="base">
                                            <p:cTn id="38" dur="500" fill="hold"/>
                                            <p:tgtEl>
                                              <p:spTgt spid="59"/>
                                            </p:tgtEl>
                                            <p:attrNameLst>
                                              <p:attrName>ppt_y</p:attrName>
                                            </p:attrNameLst>
                                          </p:cBhvr>
                                          <p:tavLst>
                                            <p:tav tm="0">
                                              <p:val>
                                                <p:strVal val="#ppt_y"/>
                                              </p:val>
                                            </p:tav>
                                            <p:tav tm="100000">
                                              <p:val>
                                                <p:strVal val="#ppt_y"/>
                                              </p:val>
                                            </p:tav>
                                          </p:tavLst>
                                        </p:anim>
                                      </p:childTnLst>
                                    </p:cTn>
                                  </p:par>
                                </p:childTnLst>
                              </p:cTn>
                            </p:par>
                            <p:par>
                              <p:cTn id="39" fill="hold">
                                <p:stCondLst>
                                  <p:cond delay="2000"/>
                                </p:stCondLst>
                                <p:childTnLst>
                                  <p:par>
                                    <p:cTn id="40" presetID="2" presetClass="entr" presetSubtype="2" fill="hold" nodeType="afterEffect" p14:presetBounceEnd="44000">
                                      <p:stCondLst>
                                        <p:cond delay="0"/>
                                      </p:stCondLst>
                                      <p:childTnLst>
                                        <p:set>
                                          <p:cBhvr>
                                            <p:cTn id="41" dur="1" fill="hold">
                                              <p:stCondLst>
                                                <p:cond delay="0"/>
                                              </p:stCondLst>
                                            </p:cTn>
                                            <p:tgtEl>
                                              <p:spTgt spid="60"/>
                                            </p:tgtEl>
                                            <p:attrNameLst>
                                              <p:attrName>style.visibility</p:attrName>
                                            </p:attrNameLst>
                                          </p:cBhvr>
                                          <p:to>
                                            <p:strVal val="visible"/>
                                          </p:to>
                                        </p:set>
                                        <p:anim calcmode="lin" valueType="num" p14:bounceEnd="44000">
                                          <p:cBhvr additive="base">
                                            <p:cTn id="42" dur="500" fill="hold"/>
                                            <p:tgtEl>
                                              <p:spTgt spid="60"/>
                                            </p:tgtEl>
                                            <p:attrNameLst>
                                              <p:attrName>ppt_x</p:attrName>
                                            </p:attrNameLst>
                                          </p:cBhvr>
                                          <p:tavLst>
                                            <p:tav tm="0">
                                              <p:val>
                                                <p:strVal val="1+#ppt_w/2"/>
                                              </p:val>
                                            </p:tav>
                                            <p:tav tm="100000">
                                              <p:val>
                                                <p:strVal val="#ppt_x"/>
                                              </p:val>
                                            </p:tav>
                                          </p:tavLst>
                                        </p:anim>
                                        <p:anim calcmode="lin" valueType="num" p14:bounceEnd="44000">
                                          <p:cBhvr additive="base">
                                            <p:cTn id="43" dur="500" fill="hold"/>
                                            <p:tgtEl>
                                              <p:spTgt spid="60"/>
                                            </p:tgtEl>
                                            <p:attrNameLst>
                                              <p:attrName>ppt_y</p:attrName>
                                            </p:attrNameLst>
                                          </p:cBhvr>
                                          <p:tavLst>
                                            <p:tav tm="0">
                                              <p:val>
                                                <p:strVal val="#ppt_y"/>
                                              </p:val>
                                            </p:tav>
                                            <p:tav tm="100000">
                                              <p:val>
                                                <p:strVal val="#ppt_y"/>
                                              </p:val>
                                            </p:tav>
                                          </p:tavLst>
                                        </p:anim>
                                      </p:childTnLst>
                                    </p:cTn>
                                  </p:par>
                                  <p:par>
                                    <p:cTn id="44" presetID="2" presetClass="entr" presetSubtype="2" fill="hold" grpId="0" nodeType="withEffect" p14:presetBounceEnd="44000">
                                      <p:stCondLst>
                                        <p:cond delay="0"/>
                                      </p:stCondLst>
                                      <p:childTnLst>
                                        <p:set>
                                          <p:cBhvr>
                                            <p:cTn id="45" dur="1" fill="hold">
                                              <p:stCondLst>
                                                <p:cond delay="0"/>
                                              </p:stCondLst>
                                            </p:cTn>
                                            <p:tgtEl>
                                              <p:spTgt spid="63"/>
                                            </p:tgtEl>
                                            <p:attrNameLst>
                                              <p:attrName>style.visibility</p:attrName>
                                            </p:attrNameLst>
                                          </p:cBhvr>
                                          <p:to>
                                            <p:strVal val="visible"/>
                                          </p:to>
                                        </p:set>
                                        <p:anim calcmode="lin" valueType="num" p14:bounceEnd="44000">
                                          <p:cBhvr additive="base">
                                            <p:cTn id="46" dur="500" fill="hold"/>
                                            <p:tgtEl>
                                              <p:spTgt spid="63"/>
                                            </p:tgtEl>
                                            <p:attrNameLst>
                                              <p:attrName>ppt_x</p:attrName>
                                            </p:attrNameLst>
                                          </p:cBhvr>
                                          <p:tavLst>
                                            <p:tav tm="0">
                                              <p:val>
                                                <p:strVal val="1+#ppt_w/2"/>
                                              </p:val>
                                            </p:tav>
                                            <p:tav tm="100000">
                                              <p:val>
                                                <p:strVal val="#ppt_x"/>
                                              </p:val>
                                            </p:tav>
                                          </p:tavLst>
                                        </p:anim>
                                        <p:anim calcmode="lin" valueType="num" p14:bounceEnd="44000">
                                          <p:cBhvr additive="base">
                                            <p:cTn id="47" dur="500" fill="hold"/>
                                            <p:tgtEl>
                                              <p:spTgt spid="6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99" grpId="0"/>
          <p:bldP spid="100" grpId="0"/>
          <p:bldP spid="53" grpId="0"/>
          <p:bldP spid="59" grpId="0"/>
          <p:bldP spid="63"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2"/>
                                            </p:tgtEl>
                                            <p:attrNameLst>
                                              <p:attrName>style.visibility</p:attrName>
                                            </p:attrNameLst>
                                          </p:cBhvr>
                                          <p:to>
                                            <p:strVal val="visible"/>
                                          </p:to>
                                        </p:set>
                                        <p:animEffect transition="in" filter="fade">
                                          <p:cBhvr>
                                            <p:cTn id="10" dur="500"/>
                                            <p:tgtEl>
                                              <p:spTgt spid="2"/>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99"/>
                                            </p:tgtEl>
                                            <p:attrNameLst>
                                              <p:attrName>style.visibility</p:attrName>
                                            </p:attrNameLst>
                                          </p:cBhvr>
                                          <p:to>
                                            <p:strVal val="visible"/>
                                          </p:to>
                                        </p:set>
                                        <p:animEffect transition="in" filter="fade">
                                          <p:cBhvr>
                                            <p:cTn id="13" dur="500"/>
                                            <p:tgtEl>
                                              <p:spTgt spid="99"/>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100"/>
                                            </p:tgtEl>
                                            <p:attrNameLst>
                                              <p:attrName>style.visibility</p:attrName>
                                            </p:attrNameLst>
                                          </p:cBhvr>
                                          <p:to>
                                            <p:strVal val="visible"/>
                                          </p:to>
                                        </p:set>
                                        <p:animEffect transition="in" filter="fade">
                                          <p:cBhvr>
                                            <p:cTn id="16" dur="500"/>
                                            <p:tgtEl>
                                              <p:spTgt spid="100"/>
                                            </p:tgtEl>
                                          </p:cBhvr>
                                        </p:animEffect>
                                      </p:childTnLst>
                                    </p:cTn>
                                  </p:par>
                                </p:childTnLst>
                              </p:cTn>
                            </p:par>
                            <p:par>
                              <p:cTn id="17" fill="hold">
                                <p:stCondLst>
                                  <p:cond delay="500"/>
                                </p:stCondLst>
                                <p:childTnLst>
                                  <p:par>
                                    <p:cTn id="18" presetID="10" presetClass="entr" presetSubtype="0" fill="hold" nodeType="afterEffect">
                                      <p:stCondLst>
                                        <p:cond delay="0"/>
                                      </p:stCondLst>
                                      <p:childTnLst>
                                        <p:set>
                                          <p:cBhvr>
                                            <p:cTn id="19" dur="1" fill="hold">
                                              <p:stCondLst>
                                                <p:cond delay="0"/>
                                              </p:stCondLst>
                                            </p:cTn>
                                            <p:tgtEl>
                                              <p:spTgt spid="68"/>
                                            </p:tgtEl>
                                            <p:attrNameLst>
                                              <p:attrName>style.visibility</p:attrName>
                                            </p:attrNameLst>
                                          </p:cBhvr>
                                          <p:to>
                                            <p:strVal val="visible"/>
                                          </p:to>
                                        </p:set>
                                        <p:animEffect transition="in" filter="fade">
                                          <p:cBhvr>
                                            <p:cTn id="20" dur="500"/>
                                            <p:tgtEl>
                                              <p:spTgt spid="68"/>
                                            </p:tgtEl>
                                          </p:cBhvr>
                                        </p:animEffect>
                                      </p:childTnLst>
                                    </p:cTn>
                                  </p:par>
                                </p:childTnLst>
                              </p:cTn>
                            </p:par>
                            <p:par>
                              <p:cTn id="21" fill="hold">
                                <p:stCondLst>
                                  <p:cond delay="1000"/>
                                </p:stCondLst>
                                <p:childTnLst>
                                  <p:par>
                                    <p:cTn id="22" presetID="2" presetClass="entr" presetSubtype="2" fill="hold" nodeType="afterEffect">
                                      <p:stCondLst>
                                        <p:cond delay="0"/>
                                      </p:stCondLst>
                                      <p:childTnLst>
                                        <p:set>
                                          <p:cBhvr>
                                            <p:cTn id="23" dur="1" fill="hold">
                                              <p:stCondLst>
                                                <p:cond delay="0"/>
                                              </p:stCondLst>
                                            </p:cTn>
                                            <p:tgtEl>
                                              <p:spTgt spid="50"/>
                                            </p:tgtEl>
                                            <p:attrNameLst>
                                              <p:attrName>style.visibility</p:attrName>
                                            </p:attrNameLst>
                                          </p:cBhvr>
                                          <p:to>
                                            <p:strVal val="visible"/>
                                          </p:to>
                                        </p:set>
                                        <p:anim calcmode="lin" valueType="num">
                                          <p:cBhvr additive="base">
                                            <p:cTn id="24" dur="500" fill="hold"/>
                                            <p:tgtEl>
                                              <p:spTgt spid="50"/>
                                            </p:tgtEl>
                                            <p:attrNameLst>
                                              <p:attrName>ppt_x</p:attrName>
                                            </p:attrNameLst>
                                          </p:cBhvr>
                                          <p:tavLst>
                                            <p:tav tm="0">
                                              <p:val>
                                                <p:strVal val="1+#ppt_w/2"/>
                                              </p:val>
                                            </p:tav>
                                            <p:tav tm="100000">
                                              <p:val>
                                                <p:strVal val="#ppt_x"/>
                                              </p:val>
                                            </p:tav>
                                          </p:tavLst>
                                        </p:anim>
                                        <p:anim calcmode="lin" valueType="num">
                                          <p:cBhvr additive="base">
                                            <p:cTn id="25" dur="500" fill="hold"/>
                                            <p:tgtEl>
                                              <p:spTgt spid="50"/>
                                            </p:tgtEl>
                                            <p:attrNameLst>
                                              <p:attrName>ppt_y</p:attrName>
                                            </p:attrNameLst>
                                          </p:cBhvr>
                                          <p:tavLst>
                                            <p:tav tm="0">
                                              <p:val>
                                                <p:strVal val="#ppt_y"/>
                                              </p:val>
                                            </p:tav>
                                            <p:tav tm="100000">
                                              <p:val>
                                                <p:strVal val="#ppt_y"/>
                                              </p:val>
                                            </p:tav>
                                          </p:tavLst>
                                        </p:anim>
                                      </p:childTnLst>
                                    </p:cTn>
                                  </p:par>
                                  <p:par>
                                    <p:cTn id="26" presetID="2" presetClass="entr" presetSubtype="2" fill="hold" grpId="0" nodeType="withEffect">
                                      <p:stCondLst>
                                        <p:cond delay="0"/>
                                      </p:stCondLst>
                                      <p:childTnLst>
                                        <p:set>
                                          <p:cBhvr>
                                            <p:cTn id="27" dur="1" fill="hold">
                                              <p:stCondLst>
                                                <p:cond delay="0"/>
                                              </p:stCondLst>
                                            </p:cTn>
                                            <p:tgtEl>
                                              <p:spTgt spid="53"/>
                                            </p:tgtEl>
                                            <p:attrNameLst>
                                              <p:attrName>style.visibility</p:attrName>
                                            </p:attrNameLst>
                                          </p:cBhvr>
                                          <p:to>
                                            <p:strVal val="visible"/>
                                          </p:to>
                                        </p:set>
                                        <p:anim calcmode="lin" valueType="num">
                                          <p:cBhvr additive="base">
                                            <p:cTn id="28" dur="500" fill="hold"/>
                                            <p:tgtEl>
                                              <p:spTgt spid="53"/>
                                            </p:tgtEl>
                                            <p:attrNameLst>
                                              <p:attrName>ppt_x</p:attrName>
                                            </p:attrNameLst>
                                          </p:cBhvr>
                                          <p:tavLst>
                                            <p:tav tm="0">
                                              <p:val>
                                                <p:strVal val="1+#ppt_w/2"/>
                                              </p:val>
                                            </p:tav>
                                            <p:tav tm="100000">
                                              <p:val>
                                                <p:strVal val="#ppt_x"/>
                                              </p:val>
                                            </p:tav>
                                          </p:tavLst>
                                        </p:anim>
                                        <p:anim calcmode="lin" valueType="num">
                                          <p:cBhvr additive="base">
                                            <p:cTn id="29" dur="500" fill="hold"/>
                                            <p:tgtEl>
                                              <p:spTgt spid="53"/>
                                            </p:tgtEl>
                                            <p:attrNameLst>
                                              <p:attrName>ppt_y</p:attrName>
                                            </p:attrNameLst>
                                          </p:cBhvr>
                                          <p:tavLst>
                                            <p:tav tm="0">
                                              <p:val>
                                                <p:strVal val="#ppt_y"/>
                                              </p:val>
                                            </p:tav>
                                            <p:tav tm="100000">
                                              <p:val>
                                                <p:strVal val="#ppt_y"/>
                                              </p:val>
                                            </p:tav>
                                          </p:tavLst>
                                        </p:anim>
                                      </p:childTnLst>
                                    </p:cTn>
                                  </p:par>
                                </p:childTnLst>
                              </p:cTn>
                            </p:par>
                            <p:par>
                              <p:cTn id="30" fill="hold">
                                <p:stCondLst>
                                  <p:cond delay="1500"/>
                                </p:stCondLst>
                                <p:childTnLst>
                                  <p:par>
                                    <p:cTn id="31" presetID="2" presetClass="entr" presetSubtype="2" fill="hold" nodeType="afterEffect">
                                      <p:stCondLst>
                                        <p:cond delay="0"/>
                                      </p:stCondLst>
                                      <p:childTnLst>
                                        <p:set>
                                          <p:cBhvr>
                                            <p:cTn id="32" dur="1" fill="hold">
                                              <p:stCondLst>
                                                <p:cond delay="0"/>
                                              </p:stCondLst>
                                            </p:cTn>
                                            <p:tgtEl>
                                              <p:spTgt spid="56"/>
                                            </p:tgtEl>
                                            <p:attrNameLst>
                                              <p:attrName>style.visibility</p:attrName>
                                            </p:attrNameLst>
                                          </p:cBhvr>
                                          <p:to>
                                            <p:strVal val="visible"/>
                                          </p:to>
                                        </p:set>
                                        <p:anim calcmode="lin" valueType="num">
                                          <p:cBhvr additive="base">
                                            <p:cTn id="33" dur="500" fill="hold"/>
                                            <p:tgtEl>
                                              <p:spTgt spid="56"/>
                                            </p:tgtEl>
                                            <p:attrNameLst>
                                              <p:attrName>ppt_x</p:attrName>
                                            </p:attrNameLst>
                                          </p:cBhvr>
                                          <p:tavLst>
                                            <p:tav tm="0">
                                              <p:val>
                                                <p:strVal val="1+#ppt_w/2"/>
                                              </p:val>
                                            </p:tav>
                                            <p:tav tm="100000">
                                              <p:val>
                                                <p:strVal val="#ppt_x"/>
                                              </p:val>
                                            </p:tav>
                                          </p:tavLst>
                                        </p:anim>
                                        <p:anim calcmode="lin" valueType="num">
                                          <p:cBhvr additive="base">
                                            <p:cTn id="34" dur="500" fill="hold"/>
                                            <p:tgtEl>
                                              <p:spTgt spid="56"/>
                                            </p:tgtEl>
                                            <p:attrNameLst>
                                              <p:attrName>ppt_y</p:attrName>
                                            </p:attrNameLst>
                                          </p:cBhvr>
                                          <p:tavLst>
                                            <p:tav tm="0">
                                              <p:val>
                                                <p:strVal val="#ppt_y"/>
                                              </p:val>
                                            </p:tav>
                                            <p:tav tm="100000">
                                              <p:val>
                                                <p:strVal val="#ppt_y"/>
                                              </p:val>
                                            </p:tav>
                                          </p:tavLst>
                                        </p:anim>
                                      </p:childTnLst>
                                    </p:cTn>
                                  </p:par>
                                  <p:par>
                                    <p:cTn id="35" presetID="2" presetClass="entr" presetSubtype="2" fill="hold" grpId="0" nodeType="withEffect">
                                      <p:stCondLst>
                                        <p:cond delay="0"/>
                                      </p:stCondLst>
                                      <p:childTnLst>
                                        <p:set>
                                          <p:cBhvr>
                                            <p:cTn id="36" dur="1" fill="hold">
                                              <p:stCondLst>
                                                <p:cond delay="0"/>
                                              </p:stCondLst>
                                            </p:cTn>
                                            <p:tgtEl>
                                              <p:spTgt spid="59"/>
                                            </p:tgtEl>
                                            <p:attrNameLst>
                                              <p:attrName>style.visibility</p:attrName>
                                            </p:attrNameLst>
                                          </p:cBhvr>
                                          <p:to>
                                            <p:strVal val="visible"/>
                                          </p:to>
                                        </p:set>
                                        <p:anim calcmode="lin" valueType="num">
                                          <p:cBhvr additive="base">
                                            <p:cTn id="37" dur="500" fill="hold"/>
                                            <p:tgtEl>
                                              <p:spTgt spid="59"/>
                                            </p:tgtEl>
                                            <p:attrNameLst>
                                              <p:attrName>ppt_x</p:attrName>
                                            </p:attrNameLst>
                                          </p:cBhvr>
                                          <p:tavLst>
                                            <p:tav tm="0">
                                              <p:val>
                                                <p:strVal val="1+#ppt_w/2"/>
                                              </p:val>
                                            </p:tav>
                                            <p:tav tm="100000">
                                              <p:val>
                                                <p:strVal val="#ppt_x"/>
                                              </p:val>
                                            </p:tav>
                                          </p:tavLst>
                                        </p:anim>
                                        <p:anim calcmode="lin" valueType="num">
                                          <p:cBhvr additive="base">
                                            <p:cTn id="38" dur="500" fill="hold"/>
                                            <p:tgtEl>
                                              <p:spTgt spid="59"/>
                                            </p:tgtEl>
                                            <p:attrNameLst>
                                              <p:attrName>ppt_y</p:attrName>
                                            </p:attrNameLst>
                                          </p:cBhvr>
                                          <p:tavLst>
                                            <p:tav tm="0">
                                              <p:val>
                                                <p:strVal val="#ppt_y"/>
                                              </p:val>
                                            </p:tav>
                                            <p:tav tm="100000">
                                              <p:val>
                                                <p:strVal val="#ppt_y"/>
                                              </p:val>
                                            </p:tav>
                                          </p:tavLst>
                                        </p:anim>
                                      </p:childTnLst>
                                    </p:cTn>
                                  </p:par>
                                </p:childTnLst>
                              </p:cTn>
                            </p:par>
                            <p:par>
                              <p:cTn id="39" fill="hold">
                                <p:stCondLst>
                                  <p:cond delay="2000"/>
                                </p:stCondLst>
                                <p:childTnLst>
                                  <p:par>
                                    <p:cTn id="40" presetID="2" presetClass="entr" presetSubtype="2" fill="hold" nodeType="afterEffect">
                                      <p:stCondLst>
                                        <p:cond delay="0"/>
                                      </p:stCondLst>
                                      <p:childTnLst>
                                        <p:set>
                                          <p:cBhvr>
                                            <p:cTn id="41" dur="1" fill="hold">
                                              <p:stCondLst>
                                                <p:cond delay="0"/>
                                              </p:stCondLst>
                                            </p:cTn>
                                            <p:tgtEl>
                                              <p:spTgt spid="60"/>
                                            </p:tgtEl>
                                            <p:attrNameLst>
                                              <p:attrName>style.visibility</p:attrName>
                                            </p:attrNameLst>
                                          </p:cBhvr>
                                          <p:to>
                                            <p:strVal val="visible"/>
                                          </p:to>
                                        </p:set>
                                        <p:anim calcmode="lin" valueType="num">
                                          <p:cBhvr additive="base">
                                            <p:cTn id="42" dur="500" fill="hold"/>
                                            <p:tgtEl>
                                              <p:spTgt spid="60"/>
                                            </p:tgtEl>
                                            <p:attrNameLst>
                                              <p:attrName>ppt_x</p:attrName>
                                            </p:attrNameLst>
                                          </p:cBhvr>
                                          <p:tavLst>
                                            <p:tav tm="0">
                                              <p:val>
                                                <p:strVal val="1+#ppt_w/2"/>
                                              </p:val>
                                            </p:tav>
                                            <p:tav tm="100000">
                                              <p:val>
                                                <p:strVal val="#ppt_x"/>
                                              </p:val>
                                            </p:tav>
                                          </p:tavLst>
                                        </p:anim>
                                        <p:anim calcmode="lin" valueType="num">
                                          <p:cBhvr additive="base">
                                            <p:cTn id="43" dur="500" fill="hold"/>
                                            <p:tgtEl>
                                              <p:spTgt spid="60"/>
                                            </p:tgtEl>
                                            <p:attrNameLst>
                                              <p:attrName>ppt_y</p:attrName>
                                            </p:attrNameLst>
                                          </p:cBhvr>
                                          <p:tavLst>
                                            <p:tav tm="0">
                                              <p:val>
                                                <p:strVal val="#ppt_y"/>
                                              </p:val>
                                            </p:tav>
                                            <p:tav tm="100000">
                                              <p:val>
                                                <p:strVal val="#ppt_y"/>
                                              </p:val>
                                            </p:tav>
                                          </p:tavLst>
                                        </p:anim>
                                      </p:childTnLst>
                                    </p:cTn>
                                  </p:par>
                                  <p:par>
                                    <p:cTn id="44" presetID="2" presetClass="entr" presetSubtype="2" fill="hold" grpId="0" nodeType="withEffect">
                                      <p:stCondLst>
                                        <p:cond delay="0"/>
                                      </p:stCondLst>
                                      <p:childTnLst>
                                        <p:set>
                                          <p:cBhvr>
                                            <p:cTn id="45" dur="1" fill="hold">
                                              <p:stCondLst>
                                                <p:cond delay="0"/>
                                              </p:stCondLst>
                                            </p:cTn>
                                            <p:tgtEl>
                                              <p:spTgt spid="63"/>
                                            </p:tgtEl>
                                            <p:attrNameLst>
                                              <p:attrName>style.visibility</p:attrName>
                                            </p:attrNameLst>
                                          </p:cBhvr>
                                          <p:to>
                                            <p:strVal val="visible"/>
                                          </p:to>
                                        </p:set>
                                        <p:anim calcmode="lin" valueType="num">
                                          <p:cBhvr additive="base">
                                            <p:cTn id="46" dur="500" fill="hold"/>
                                            <p:tgtEl>
                                              <p:spTgt spid="63"/>
                                            </p:tgtEl>
                                            <p:attrNameLst>
                                              <p:attrName>ppt_x</p:attrName>
                                            </p:attrNameLst>
                                          </p:cBhvr>
                                          <p:tavLst>
                                            <p:tav tm="0">
                                              <p:val>
                                                <p:strVal val="1+#ppt_w/2"/>
                                              </p:val>
                                            </p:tav>
                                            <p:tav tm="100000">
                                              <p:val>
                                                <p:strVal val="#ppt_x"/>
                                              </p:val>
                                            </p:tav>
                                          </p:tavLst>
                                        </p:anim>
                                        <p:anim calcmode="lin" valueType="num">
                                          <p:cBhvr additive="base">
                                            <p:cTn id="47" dur="500" fill="hold"/>
                                            <p:tgtEl>
                                              <p:spTgt spid="6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99" grpId="0"/>
          <p:bldP spid="100" grpId="0"/>
          <p:bldP spid="53" grpId="0"/>
          <p:bldP spid="59" grpId="0"/>
          <p:bldP spid="63" grpId="0"/>
        </p:bldLst>
      </p:timing>
    </mc:Fallback>
  </mc:AlternateContent>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p:cNvGrpSpPr/>
          <p:nvPr/>
        </p:nvGrpSpPr>
        <p:grpSpPr>
          <a:xfrm>
            <a:off x="3504930" y="3226244"/>
            <a:ext cx="2080129" cy="1972563"/>
            <a:chOff x="3131355" y="1444978"/>
            <a:chExt cx="2881290" cy="2732296"/>
          </a:xfrm>
        </p:grpSpPr>
        <p:sp>
          <p:nvSpPr>
            <p:cNvPr id="4" name="Freeform 25"/>
            <p:cNvSpPr>
              <a:spLocks/>
            </p:cNvSpPr>
            <p:nvPr/>
          </p:nvSpPr>
          <p:spPr bwMode="auto">
            <a:xfrm>
              <a:off x="3131355" y="3035713"/>
              <a:ext cx="2881290" cy="1141561"/>
            </a:xfrm>
            <a:custGeom>
              <a:avLst/>
              <a:gdLst>
                <a:gd name="T0" fmla="*/ 886 w 1110"/>
                <a:gd name="T1" fmla="*/ 98 h 440"/>
                <a:gd name="T2" fmla="*/ 553 w 1110"/>
                <a:gd name="T3" fmla="*/ 132 h 440"/>
                <a:gd name="T4" fmla="*/ 220 w 1110"/>
                <a:gd name="T5" fmla="*/ 98 h 440"/>
                <a:gd name="T6" fmla="*/ 0 w 1110"/>
                <a:gd name="T7" fmla="*/ 3 h 440"/>
                <a:gd name="T8" fmla="*/ 0 w 1110"/>
                <a:gd name="T9" fmla="*/ 194 h 440"/>
                <a:gd name="T10" fmla="*/ 0 w 1110"/>
                <a:gd name="T11" fmla="*/ 311 h 440"/>
                <a:gd name="T12" fmla="*/ 2 w 1110"/>
                <a:gd name="T13" fmla="*/ 313 h 440"/>
                <a:gd name="T14" fmla="*/ 553 w 1110"/>
                <a:gd name="T15" fmla="*/ 440 h 440"/>
                <a:gd name="T16" fmla="*/ 1104 w 1110"/>
                <a:gd name="T17" fmla="*/ 313 h 440"/>
                <a:gd name="T18" fmla="*/ 1110 w 1110"/>
                <a:gd name="T19" fmla="*/ 308 h 440"/>
                <a:gd name="T20" fmla="*/ 1110 w 1110"/>
                <a:gd name="T21" fmla="*/ 197 h 440"/>
                <a:gd name="T22" fmla="*/ 1110 w 1110"/>
                <a:gd name="T23" fmla="*/ 0 h 440"/>
                <a:gd name="T24" fmla="*/ 886 w 1110"/>
                <a:gd name="T25" fmla="*/ 98 h 4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10" h="440">
                  <a:moveTo>
                    <a:pt x="886" y="98"/>
                  </a:moveTo>
                  <a:cubicBezTo>
                    <a:pt x="792" y="120"/>
                    <a:pt x="677" y="132"/>
                    <a:pt x="553" y="132"/>
                  </a:cubicBezTo>
                  <a:cubicBezTo>
                    <a:pt x="429" y="132"/>
                    <a:pt x="315" y="120"/>
                    <a:pt x="220" y="98"/>
                  </a:cubicBezTo>
                  <a:cubicBezTo>
                    <a:pt x="118" y="75"/>
                    <a:pt x="40" y="42"/>
                    <a:pt x="0" y="3"/>
                  </a:cubicBezTo>
                  <a:cubicBezTo>
                    <a:pt x="0" y="194"/>
                    <a:pt x="0" y="194"/>
                    <a:pt x="0" y="194"/>
                  </a:cubicBezTo>
                  <a:cubicBezTo>
                    <a:pt x="0" y="311"/>
                    <a:pt x="0" y="311"/>
                    <a:pt x="0" y="311"/>
                  </a:cubicBezTo>
                  <a:cubicBezTo>
                    <a:pt x="1" y="312"/>
                    <a:pt x="1" y="313"/>
                    <a:pt x="2" y="313"/>
                  </a:cubicBezTo>
                  <a:cubicBezTo>
                    <a:pt x="80" y="387"/>
                    <a:pt x="297" y="440"/>
                    <a:pt x="553" y="440"/>
                  </a:cubicBezTo>
                  <a:cubicBezTo>
                    <a:pt x="809" y="440"/>
                    <a:pt x="1026" y="387"/>
                    <a:pt x="1104" y="313"/>
                  </a:cubicBezTo>
                  <a:cubicBezTo>
                    <a:pt x="1106" y="311"/>
                    <a:pt x="1108" y="310"/>
                    <a:pt x="1110" y="308"/>
                  </a:cubicBezTo>
                  <a:cubicBezTo>
                    <a:pt x="1110" y="197"/>
                    <a:pt x="1110" y="197"/>
                    <a:pt x="1110" y="197"/>
                  </a:cubicBezTo>
                  <a:cubicBezTo>
                    <a:pt x="1110" y="0"/>
                    <a:pt x="1110" y="0"/>
                    <a:pt x="1110" y="0"/>
                  </a:cubicBezTo>
                  <a:cubicBezTo>
                    <a:pt x="1071" y="40"/>
                    <a:pt x="991" y="75"/>
                    <a:pt x="886" y="98"/>
                  </a:cubicBezTo>
                  <a:close/>
                </a:path>
              </a:pathLst>
            </a:custGeom>
            <a:solidFill>
              <a:schemeClr val="accent1"/>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5" name="Oval 28"/>
            <p:cNvSpPr>
              <a:spLocks noChangeArrowheads="1"/>
            </p:cNvSpPr>
            <p:nvPr/>
          </p:nvSpPr>
          <p:spPr bwMode="auto">
            <a:xfrm>
              <a:off x="3131355" y="2722387"/>
              <a:ext cx="2881290" cy="679240"/>
            </a:xfrm>
            <a:prstGeom prst="ellipse">
              <a:avLst/>
            </a:prstGeom>
            <a:solidFill>
              <a:schemeClr val="accent1">
                <a:lumMod val="60000"/>
                <a:lumOff val="40000"/>
              </a:schemeClr>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6" name="Freeform 30"/>
            <p:cNvSpPr>
              <a:spLocks/>
            </p:cNvSpPr>
            <p:nvPr/>
          </p:nvSpPr>
          <p:spPr bwMode="auto">
            <a:xfrm>
              <a:off x="3525752" y="2360856"/>
              <a:ext cx="2092496" cy="830425"/>
            </a:xfrm>
            <a:custGeom>
              <a:avLst/>
              <a:gdLst>
                <a:gd name="T0" fmla="*/ 643 w 806"/>
                <a:gd name="T1" fmla="*/ 72 h 320"/>
                <a:gd name="T2" fmla="*/ 402 w 806"/>
                <a:gd name="T3" fmla="*/ 97 h 320"/>
                <a:gd name="T4" fmla="*/ 160 w 806"/>
                <a:gd name="T5" fmla="*/ 72 h 320"/>
                <a:gd name="T6" fmla="*/ 0 w 806"/>
                <a:gd name="T7" fmla="*/ 3 h 320"/>
                <a:gd name="T8" fmla="*/ 0 w 806"/>
                <a:gd name="T9" fmla="*/ 141 h 320"/>
                <a:gd name="T10" fmla="*/ 0 w 806"/>
                <a:gd name="T11" fmla="*/ 227 h 320"/>
                <a:gd name="T12" fmla="*/ 1 w 806"/>
                <a:gd name="T13" fmla="*/ 228 h 320"/>
                <a:gd name="T14" fmla="*/ 402 w 806"/>
                <a:gd name="T15" fmla="*/ 320 h 320"/>
                <a:gd name="T16" fmla="*/ 802 w 806"/>
                <a:gd name="T17" fmla="*/ 228 h 320"/>
                <a:gd name="T18" fmla="*/ 806 w 806"/>
                <a:gd name="T19" fmla="*/ 224 h 320"/>
                <a:gd name="T20" fmla="*/ 806 w 806"/>
                <a:gd name="T21" fmla="*/ 144 h 320"/>
                <a:gd name="T22" fmla="*/ 806 w 806"/>
                <a:gd name="T23" fmla="*/ 0 h 320"/>
                <a:gd name="T24" fmla="*/ 643 w 806"/>
                <a:gd name="T25" fmla="*/ 72 h 3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06" h="320">
                  <a:moveTo>
                    <a:pt x="643" y="72"/>
                  </a:moveTo>
                  <a:cubicBezTo>
                    <a:pt x="575" y="88"/>
                    <a:pt x="492" y="97"/>
                    <a:pt x="402" y="97"/>
                  </a:cubicBezTo>
                  <a:cubicBezTo>
                    <a:pt x="312" y="97"/>
                    <a:pt x="229" y="88"/>
                    <a:pt x="160" y="72"/>
                  </a:cubicBezTo>
                  <a:cubicBezTo>
                    <a:pt x="86" y="56"/>
                    <a:pt x="29" y="31"/>
                    <a:pt x="0" y="3"/>
                  </a:cubicBezTo>
                  <a:cubicBezTo>
                    <a:pt x="0" y="141"/>
                    <a:pt x="0" y="141"/>
                    <a:pt x="0" y="141"/>
                  </a:cubicBezTo>
                  <a:cubicBezTo>
                    <a:pt x="0" y="227"/>
                    <a:pt x="0" y="227"/>
                    <a:pt x="0" y="227"/>
                  </a:cubicBezTo>
                  <a:cubicBezTo>
                    <a:pt x="1" y="227"/>
                    <a:pt x="1" y="228"/>
                    <a:pt x="1" y="228"/>
                  </a:cubicBezTo>
                  <a:cubicBezTo>
                    <a:pt x="58" y="282"/>
                    <a:pt x="216" y="320"/>
                    <a:pt x="402" y="320"/>
                  </a:cubicBezTo>
                  <a:cubicBezTo>
                    <a:pt x="587" y="320"/>
                    <a:pt x="745" y="282"/>
                    <a:pt x="802" y="228"/>
                  </a:cubicBezTo>
                  <a:cubicBezTo>
                    <a:pt x="803" y="227"/>
                    <a:pt x="805" y="226"/>
                    <a:pt x="806" y="224"/>
                  </a:cubicBezTo>
                  <a:cubicBezTo>
                    <a:pt x="806" y="144"/>
                    <a:pt x="806" y="144"/>
                    <a:pt x="806" y="144"/>
                  </a:cubicBezTo>
                  <a:cubicBezTo>
                    <a:pt x="806" y="0"/>
                    <a:pt x="806" y="0"/>
                    <a:pt x="806" y="0"/>
                  </a:cubicBezTo>
                  <a:cubicBezTo>
                    <a:pt x="778" y="30"/>
                    <a:pt x="720" y="55"/>
                    <a:pt x="643" y="72"/>
                  </a:cubicBezTo>
                  <a:close/>
                </a:path>
              </a:pathLst>
            </a:custGeom>
            <a:solidFill>
              <a:schemeClr val="accent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7" name="Oval 31"/>
            <p:cNvSpPr>
              <a:spLocks noChangeArrowheads="1"/>
            </p:cNvSpPr>
            <p:nvPr/>
          </p:nvSpPr>
          <p:spPr bwMode="auto">
            <a:xfrm>
              <a:off x="3525752" y="2135173"/>
              <a:ext cx="2092496" cy="492996"/>
            </a:xfrm>
            <a:prstGeom prst="ellipse">
              <a:avLst/>
            </a:prstGeom>
            <a:solidFill>
              <a:schemeClr val="accent2">
                <a:lumMod val="60000"/>
                <a:lumOff val="40000"/>
              </a:schemeClr>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8" name="Oval 32"/>
            <p:cNvSpPr>
              <a:spLocks noChangeArrowheads="1"/>
            </p:cNvSpPr>
            <p:nvPr/>
          </p:nvSpPr>
          <p:spPr bwMode="auto">
            <a:xfrm>
              <a:off x="3853321" y="1730916"/>
              <a:ext cx="1486658" cy="350575"/>
            </a:xfrm>
            <a:prstGeom prst="ellipse">
              <a:avLst/>
            </a:prstGeom>
            <a:solidFill>
              <a:schemeClr val="accent3">
                <a:lumMod val="60000"/>
                <a:lumOff val="40000"/>
              </a:schemeClr>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9" name="Freeform 34"/>
            <p:cNvSpPr>
              <a:spLocks/>
            </p:cNvSpPr>
            <p:nvPr/>
          </p:nvSpPr>
          <p:spPr bwMode="auto">
            <a:xfrm>
              <a:off x="3853321" y="1891961"/>
              <a:ext cx="1486658" cy="591596"/>
            </a:xfrm>
            <a:custGeom>
              <a:avLst/>
              <a:gdLst>
                <a:gd name="T0" fmla="*/ 457 w 573"/>
                <a:gd name="T1" fmla="*/ 51 h 228"/>
                <a:gd name="T2" fmla="*/ 286 w 573"/>
                <a:gd name="T3" fmla="*/ 69 h 228"/>
                <a:gd name="T4" fmla="*/ 114 w 573"/>
                <a:gd name="T5" fmla="*/ 51 h 228"/>
                <a:gd name="T6" fmla="*/ 0 w 573"/>
                <a:gd name="T7" fmla="*/ 2 h 228"/>
                <a:gd name="T8" fmla="*/ 0 w 573"/>
                <a:gd name="T9" fmla="*/ 100 h 228"/>
                <a:gd name="T10" fmla="*/ 0 w 573"/>
                <a:gd name="T11" fmla="*/ 161 h 228"/>
                <a:gd name="T12" fmla="*/ 1 w 573"/>
                <a:gd name="T13" fmla="*/ 162 h 228"/>
                <a:gd name="T14" fmla="*/ 286 w 573"/>
                <a:gd name="T15" fmla="*/ 228 h 228"/>
                <a:gd name="T16" fmla="*/ 570 w 573"/>
                <a:gd name="T17" fmla="*/ 162 h 228"/>
                <a:gd name="T18" fmla="*/ 573 w 573"/>
                <a:gd name="T19" fmla="*/ 159 h 228"/>
                <a:gd name="T20" fmla="*/ 573 w 573"/>
                <a:gd name="T21" fmla="*/ 102 h 228"/>
                <a:gd name="T22" fmla="*/ 573 w 573"/>
                <a:gd name="T23" fmla="*/ 0 h 228"/>
                <a:gd name="T24" fmla="*/ 457 w 573"/>
                <a:gd name="T25" fmla="*/ 51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73" h="228">
                  <a:moveTo>
                    <a:pt x="457" y="51"/>
                  </a:moveTo>
                  <a:cubicBezTo>
                    <a:pt x="409" y="62"/>
                    <a:pt x="349" y="69"/>
                    <a:pt x="286" y="69"/>
                  </a:cubicBezTo>
                  <a:cubicBezTo>
                    <a:pt x="222" y="69"/>
                    <a:pt x="163" y="62"/>
                    <a:pt x="114" y="51"/>
                  </a:cubicBezTo>
                  <a:cubicBezTo>
                    <a:pt x="61" y="39"/>
                    <a:pt x="21" y="22"/>
                    <a:pt x="0" y="2"/>
                  </a:cubicBezTo>
                  <a:cubicBezTo>
                    <a:pt x="0" y="100"/>
                    <a:pt x="0" y="100"/>
                    <a:pt x="0" y="100"/>
                  </a:cubicBezTo>
                  <a:cubicBezTo>
                    <a:pt x="0" y="161"/>
                    <a:pt x="0" y="161"/>
                    <a:pt x="0" y="161"/>
                  </a:cubicBezTo>
                  <a:cubicBezTo>
                    <a:pt x="1" y="161"/>
                    <a:pt x="1" y="162"/>
                    <a:pt x="1" y="162"/>
                  </a:cubicBezTo>
                  <a:cubicBezTo>
                    <a:pt x="42" y="200"/>
                    <a:pt x="154" y="228"/>
                    <a:pt x="286" y="228"/>
                  </a:cubicBezTo>
                  <a:cubicBezTo>
                    <a:pt x="418" y="228"/>
                    <a:pt x="530" y="200"/>
                    <a:pt x="570" y="162"/>
                  </a:cubicBezTo>
                  <a:cubicBezTo>
                    <a:pt x="571" y="161"/>
                    <a:pt x="572" y="160"/>
                    <a:pt x="573" y="159"/>
                  </a:cubicBezTo>
                  <a:cubicBezTo>
                    <a:pt x="573" y="102"/>
                    <a:pt x="573" y="102"/>
                    <a:pt x="573" y="102"/>
                  </a:cubicBezTo>
                  <a:cubicBezTo>
                    <a:pt x="573" y="0"/>
                    <a:pt x="573" y="0"/>
                    <a:pt x="573" y="0"/>
                  </a:cubicBezTo>
                  <a:cubicBezTo>
                    <a:pt x="553" y="21"/>
                    <a:pt x="512" y="39"/>
                    <a:pt x="457" y="51"/>
                  </a:cubicBezTo>
                  <a:close/>
                </a:path>
              </a:pathLst>
            </a:custGeom>
            <a:solidFill>
              <a:schemeClr val="accent3"/>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0" name="Freeform 36"/>
            <p:cNvSpPr>
              <a:spLocks/>
            </p:cNvSpPr>
            <p:nvPr/>
          </p:nvSpPr>
          <p:spPr bwMode="auto">
            <a:xfrm>
              <a:off x="4133781" y="1549055"/>
              <a:ext cx="936693" cy="371391"/>
            </a:xfrm>
            <a:custGeom>
              <a:avLst/>
              <a:gdLst>
                <a:gd name="T0" fmla="*/ 288 w 361"/>
                <a:gd name="T1" fmla="*/ 32 h 143"/>
                <a:gd name="T2" fmla="*/ 180 w 361"/>
                <a:gd name="T3" fmla="*/ 43 h 143"/>
                <a:gd name="T4" fmla="*/ 72 w 361"/>
                <a:gd name="T5" fmla="*/ 32 h 143"/>
                <a:gd name="T6" fmla="*/ 0 w 361"/>
                <a:gd name="T7" fmla="*/ 1 h 143"/>
                <a:gd name="T8" fmla="*/ 0 w 361"/>
                <a:gd name="T9" fmla="*/ 63 h 143"/>
                <a:gd name="T10" fmla="*/ 0 w 361"/>
                <a:gd name="T11" fmla="*/ 101 h 143"/>
                <a:gd name="T12" fmla="*/ 1 w 361"/>
                <a:gd name="T13" fmla="*/ 102 h 143"/>
                <a:gd name="T14" fmla="*/ 180 w 361"/>
                <a:gd name="T15" fmla="*/ 143 h 143"/>
                <a:gd name="T16" fmla="*/ 359 w 361"/>
                <a:gd name="T17" fmla="*/ 102 h 143"/>
                <a:gd name="T18" fmla="*/ 361 w 361"/>
                <a:gd name="T19" fmla="*/ 100 h 143"/>
                <a:gd name="T20" fmla="*/ 361 w 361"/>
                <a:gd name="T21" fmla="*/ 64 h 143"/>
                <a:gd name="T22" fmla="*/ 361 w 361"/>
                <a:gd name="T23" fmla="*/ 0 h 143"/>
                <a:gd name="T24" fmla="*/ 288 w 361"/>
                <a:gd name="T25" fmla="*/ 32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61" h="143">
                  <a:moveTo>
                    <a:pt x="288" y="32"/>
                  </a:moveTo>
                  <a:cubicBezTo>
                    <a:pt x="258" y="39"/>
                    <a:pt x="220" y="43"/>
                    <a:pt x="180" y="43"/>
                  </a:cubicBezTo>
                  <a:cubicBezTo>
                    <a:pt x="140" y="43"/>
                    <a:pt x="102" y="39"/>
                    <a:pt x="72" y="32"/>
                  </a:cubicBezTo>
                  <a:cubicBezTo>
                    <a:pt x="38" y="24"/>
                    <a:pt x="13" y="13"/>
                    <a:pt x="0" y="1"/>
                  </a:cubicBezTo>
                  <a:cubicBezTo>
                    <a:pt x="0" y="63"/>
                    <a:pt x="0" y="63"/>
                    <a:pt x="0" y="63"/>
                  </a:cubicBezTo>
                  <a:cubicBezTo>
                    <a:pt x="0" y="101"/>
                    <a:pt x="0" y="101"/>
                    <a:pt x="0" y="101"/>
                  </a:cubicBezTo>
                  <a:cubicBezTo>
                    <a:pt x="0" y="101"/>
                    <a:pt x="0" y="101"/>
                    <a:pt x="1" y="102"/>
                  </a:cubicBezTo>
                  <a:cubicBezTo>
                    <a:pt x="26" y="126"/>
                    <a:pt x="97" y="143"/>
                    <a:pt x="180" y="143"/>
                  </a:cubicBezTo>
                  <a:cubicBezTo>
                    <a:pt x="263" y="143"/>
                    <a:pt x="334" y="126"/>
                    <a:pt x="359" y="102"/>
                  </a:cubicBezTo>
                  <a:cubicBezTo>
                    <a:pt x="360" y="101"/>
                    <a:pt x="360" y="100"/>
                    <a:pt x="361" y="100"/>
                  </a:cubicBezTo>
                  <a:cubicBezTo>
                    <a:pt x="361" y="64"/>
                    <a:pt x="361" y="64"/>
                    <a:pt x="361" y="64"/>
                  </a:cubicBezTo>
                  <a:cubicBezTo>
                    <a:pt x="361" y="0"/>
                    <a:pt x="361" y="0"/>
                    <a:pt x="361" y="0"/>
                  </a:cubicBezTo>
                  <a:cubicBezTo>
                    <a:pt x="348" y="13"/>
                    <a:pt x="322" y="24"/>
                    <a:pt x="288" y="32"/>
                  </a:cubicBezTo>
                  <a:close/>
                </a:path>
              </a:pathLst>
            </a:custGeom>
            <a:solidFill>
              <a:schemeClr val="accent4"/>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1" name="Oval 37"/>
            <p:cNvSpPr>
              <a:spLocks noChangeArrowheads="1"/>
            </p:cNvSpPr>
            <p:nvPr/>
          </p:nvSpPr>
          <p:spPr bwMode="auto">
            <a:xfrm>
              <a:off x="4133781" y="1444978"/>
              <a:ext cx="936693" cy="223492"/>
            </a:xfrm>
            <a:prstGeom prst="ellipse">
              <a:avLst/>
            </a:prstGeom>
            <a:solidFill>
              <a:schemeClr val="accent4">
                <a:lumMod val="60000"/>
                <a:lumOff val="40000"/>
              </a:schemeClr>
            </a:solidFill>
            <a:ln>
              <a:noFill/>
            </a:ln>
            <a:extLst/>
          </p:spPr>
          <p:txBody>
            <a:bodyPr vert="horz" wrap="square" lIns="68580" tIns="34290" rIns="68580" bIns="34290" numCol="1" anchor="t" anchorCtr="0" compatLnSpc="1">
              <a:prstTxWarp prst="textNoShape">
                <a:avLst/>
              </a:prstTxWarp>
            </a:bodyPr>
            <a:lstStyle/>
            <a:p>
              <a:endParaRPr lang="en-US" sz="1350"/>
            </a:p>
          </p:txBody>
        </p:sp>
      </p:grpSp>
      <p:grpSp>
        <p:nvGrpSpPr>
          <p:cNvPr id="17" name="Group 16"/>
          <p:cNvGrpSpPr/>
          <p:nvPr/>
        </p:nvGrpSpPr>
        <p:grpSpPr>
          <a:xfrm>
            <a:off x="5335918" y="3550975"/>
            <a:ext cx="537508" cy="269588"/>
            <a:chOff x="8412480" y="4580254"/>
            <a:chExt cx="928707" cy="465795"/>
          </a:xfrm>
        </p:grpSpPr>
        <p:cxnSp>
          <p:nvCxnSpPr>
            <p:cNvPr id="18" name="Straight Connector 17"/>
            <p:cNvCxnSpPr/>
            <p:nvPr/>
          </p:nvCxnSpPr>
          <p:spPr>
            <a:xfrm flipV="1">
              <a:off x="8412480" y="4580254"/>
              <a:ext cx="367973" cy="465795"/>
            </a:xfrm>
            <a:prstGeom prst="line">
              <a:avLst/>
            </a:prstGeom>
            <a:ln w="31750">
              <a:solidFill>
                <a:schemeClr val="tx2"/>
              </a:solidFill>
              <a:headEnd type="oval"/>
            </a:ln>
          </p:spPr>
          <p:style>
            <a:lnRef idx="1">
              <a:schemeClr val="accent1"/>
            </a:lnRef>
            <a:fillRef idx="0">
              <a:schemeClr val="accent1"/>
            </a:fillRef>
            <a:effectRef idx="0">
              <a:schemeClr val="accent1"/>
            </a:effectRef>
            <a:fontRef idx="minor">
              <a:schemeClr val="tx1"/>
            </a:fontRef>
          </p:style>
        </p:cxnSp>
        <p:cxnSp>
          <p:nvCxnSpPr>
            <p:cNvPr id="19" name="Straight Connector 18"/>
            <p:cNvCxnSpPr/>
            <p:nvPr/>
          </p:nvCxnSpPr>
          <p:spPr>
            <a:xfrm>
              <a:off x="8764411" y="4580254"/>
              <a:ext cx="576776" cy="0"/>
            </a:xfrm>
            <a:prstGeom prst="line">
              <a:avLst/>
            </a:prstGeom>
            <a:ln w="31750">
              <a:solidFill>
                <a:schemeClr val="tx2"/>
              </a:solidFill>
              <a:tailEnd type="oval"/>
            </a:ln>
          </p:spPr>
          <p:style>
            <a:lnRef idx="1">
              <a:schemeClr val="accent1"/>
            </a:lnRef>
            <a:fillRef idx="0">
              <a:schemeClr val="accent1"/>
            </a:fillRef>
            <a:effectRef idx="0">
              <a:schemeClr val="accent1"/>
            </a:effectRef>
            <a:fontRef idx="minor">
              <a:schemeClr val="tx1"/>
            </a:fontRef>
          </p:style>
        </p:cxnSp>
      </p:grpSp>
      <p:grpSp>
        <p:nvGrpSpPr>
          <p:cNvPr id="20" name="Group 19"/>
          <p:cNvGrpSpPr/>
          <p:nvPr/>
        </p:nvGrpSpPr>
        <p:grpSpPr>
          <a:xfrm>
            <a:off x="4830678" y="2846128"/>
            <a:ext cx="537508" cy="269588"/>
            <a:chOff x="8412480" y="4580254"/>
            <a:chExt cx="928707" cy="465795"/>
          </a:xfrm>
        </p:grpSpPr>
        <p:cxnSp>
          <p:nvCxnSpPr>
            <p:cNvPr id="21" name="Straight Connector 20"/>
            <p:cNvCxnSpPr/>
            <p:nvPr/>
          </p:nvCxnSpPr>
          <p:spPr>
            <a:xfrm flipV="1">
              <a:off x="8412480" y="4580254"/>
              <a:ext cx="367973" cy="465795"/>
            </a:xfrm>
            <a:prstGeom prst="line">
              <a:avLst/>
            </a:prstGeom>
            <a:ln w="31750">
              <a:solidFill>
                <a:schemeClr val="tx2"/>
              </a:solidFill>
              <a:headEnd type="oval"/>
            </a:ln>
          </p:spPr>
          <p:style>
            <a:lnRef idx="1">
              <a:schemeClr val="accent1"/>
            </a:lnRef>
            <a:fillRef idx="0">
              <a:schemeClr val="accent1"/>
            </a:fillRef>
            <a:effectRef idx="0">
              <a:schemeClr val="accent1"/>
            </a:effectRef>
            <a:fontRef idx="minor">
              <a:schemeClr val="tx1"/>
            </a:fontRef>
          </p:style>
        </p:cxnSp>
        <p:cxnSp>
          <p:nvCxnSpPr>
            <p:cNvPr id="22" name="Straight Connector 21"/>
            <p:cNvCxnSpPr/>
            <p:nvPr/>
          </p:nvCxnSpPr>
          <p:spPr>
            <a:xfrm>
              <a:off x="8764411" y="4580254"/>
              <a:ext cx="576776" cy="0"/>
            </a:xfrm>
            <a:prstGeom prst="line">
              <a:avLst/>
            </a:prstGeom>
            <a:ln w="31750">
              <a:solidFill>
                <a:schemeClr val="tx2"/>
              </a:solidFill>
              <a:tailEnd type="oval"/>
            </a:ln>
          </p:spPr>
          <p:style>
            <a:lnRef idx="1">
              <a:schemeClr val="accent1"/>
            </a:lnRef>
            <a:fillRef idx="0">
              <a:schemeClr val="accent1"/>
            </a:fillRef>
            <a:effectRef idx="0">
              <a:schemeClr val="accent1"/>
            </a:effectRef>
            <a:fontRef idx="minor">
              <a:schemeClr val="tx1"/>
            </a:fontRef>
          </p:style>
        </p:cxnSp>
      </p:grpSp>
      <p:grpSp>
        <p:nvGrpSpPr>
          <p:cNvPr id="23" name="Group 22"/>
          <p:cNvGrpSpPr/>
          <p:nvPr/>
        </p:nvGrpSpPr>
        <p:grpSpPr>
          <a:xfrm flipH="1">
            <a:off x="3446589" y="3095757"/>
            <a:ext cx="537508" cy="269588"/>
            <a:chOff x="8412480" y="4580254"/>
            <a:chExt cx="928707" cy="465795"/>
          </a:xfrm>
        </p:grpSpPr>
        <p:cxnSp>
          <p:nvCxnSpPr>
            <p:cNvPr id="24" name="Straight Connector 23"/>
            <p:cNvCxnSpPr/>
            <p:nvPr/>
          </p:nvCxnSpPr>
          <p:spPr>
            <a:xfrm flipV="1">
              <a:off x="8412480" y="4580254"/>
              <a:ext cx="367973" cy="465795"/>
            </a:xfrm>
            <a:prstGeom prst="line">
              <a:avLst/>
            </a:prstGeom>
            <a:ln w="31750">
              <a:solidFill>
                <a:schemeClr val="tx2"/>
              </a:solidFill>
              <a:headEnd type="oval"/>
            </a:ln>
          </p:spPr>
          <p:style>
            <a:lnRef idx="1">
              <a:schemeClr val="accent1"/>
            </a:lnRef>
            <a:fillRef idx="0">
              <a:schemeClr val="accent1"/>
            </a:fillRef>
            <a:effectRef idx="0">
              <a:schemeClr val="accent1"/>
            </a:effectRef>
            <a:fontRef idx="minor">
              <a:schemeClr val="tx1"/>
            </a:fontRef>
          </p:style>
        </p:cxnSp>
        <p:cxnSp>
          <p:nvCxnSpPr>
            <p:cNvPr id="25" name="Straight Connector 24"/>
            <p:cNvCxnSpPr/>
            <p:nvPr/>
          </p:nvCxnSpPr>
          <p:spPr>
            <a:xfrm>
              <a:off x="8764411" y="4580254"/>
              <a:ext cx="576776" cy="0"/>
            </a:xfrm>
            <a:prstGeom prst="line">
              <a:avLst/>
            </a:prstGeom>
            <a:ln w="31750">
              <a:solidFill>
                <a:schemeClr val="tx2"/>
              </a:solidFill>
              <a:tailEnd type="oval"/>
            </a:ln>
          </p:spPr>
          <p:style>
            <a:lnRef idx="1">
              <a:schemeClr val="accent1"/>
            </a:lnRef>
            <a:fillRef idx="0">
              <a:schemeClr val="accent1"/>
            </a:fillRef>
            <a:effectRef idx="0">
              <a:schemeClr val="accent1"/>
            </a:effectRef>
            <a:fontRef idx="minor">
              <a:schemeClr val="tx1"/>
            </a:fontRef>
          </p:style>
        </p:cxnSp>
      </p:grpSp>
      <p:grpSp>
        <p:nvGrpSpPr>
          <p:cNvPr id="26" name="Group 25"/>
          <p:cNvGrpSpPr/>
          <p:nvPr/>
        </p:nvGrpSpPr>
        <p:grpSpPr>
          <a:xfrm flipH="1">
            <a:off x="2981746" y="3941863"/>
            <a:ext cx="537508" cy="269588"/>
            <a:chOff x="8412480" y="4580254"/>
            <a:chExt cx="928707" cy="465795"/>
          </a:xfrm>
        </p:grpSpPr>
        <p:cxnSp>
          <p:nvCxnSpPr>
            <p:cNvPr id="27" name="Straight Connector 26"/>
            <p:cNvCxnSpPr/>
            <p:nvPr/>
          </p:nvCxnSpPr>
          <p:spPr>
            <a:xfrm flipV="1">
              <a:off x="8412480" y="4580254"/>
              <a:ext cx="367973" cy="465795"/>
            </a:xfrm>
            <a:prstGeom prst="line">
              <a:avLst/>
            </a:prstGeom>
            <a:ln w="31750">
              <a:solidFill>
                <a:schemeClr val="tx2"/>
              </a:solidFill>
              <a:headEnd type="oval"/>
            </a:ln>
          </p:spPr>
          <p:style>
            <a:lnRef idx="1">
              <a:schemeClr val="accent1"/>
            </a:lnRef>
            <a:fillRef idx="0">
              <a:schemeClr val="accent1"/>
            </a:fillRef>
            <a:effectRef idx="0">
              <a:schemeClr val="accent1"/>
            </a:effectRef>
            <a:fontRef idx="minor">
              <a:schemeClr val="tx1"/>
            </a:fontRef>
          </p:style>
        </p:cxnSp>
        <p:cxnSp>
          <p:nvCxnSpPr>
            <p:cNvPr id="28" name="Straight Connector 27"/>
            <p:cNvCxnSpPr/>
            <p:nvPr/>
          </p:nvCxnSpPr>
          <p:spPr>
            <a:xfrm>
              <a:off x="8764411" y="4580254"/>
              <a:ext cx="576776" cy="0"/>
            </a:xfrm>
            <a:prstGeom prst="line">
              <a:avLst/>
            </a:prstGeom>
            <a:ln w="31750">
              <a:solidFill>
                <a:schemeClr val="tx2"/>
              </a:solidFill>
              <a:tailEnd type="oval"/>
            </a:ln>
          </p:spPr>
          <p:style>
            <a:lnRef idx="1">
              <a:schemeClr val="accent1"/>
            </a:lnRef>
            <a:fillRef idx="0">
              <a:schemeClr val="accent1"/>
            </a:fillRef>
            <a:effectRef idx="0">
              <a:schemeClr val="accent1"/>
            </a:effectRef>
            <a:fontRef idx="minor">
              <a:schemeClr val="tx1"/>
            </a:fontRef>
          </p:style>
        </p:cxnSp>
      </p:grpSp>
      <p:grpSp>
        <p:nvGrpSpPr>
          <p:cNvPr id="29" name="Group 28"/>
          <p:cNvGrpSpPr/>
          <p:nvPr/>
        </p:nvGrpSpPr>
        <p:grpSpPr>
          <a:xfrm>
            <a:off x="1489435" y="2776937"/>
            <a:ext cx="1507254" cy="780798"/>
            <a:chOff x="9725067" y="3631708"/>
            <a:chExt cx="2106964" cy="1349064"/>
          </a:xfrm>
        </p:grpSpPr>
        <p:sp>
          <p:nvSpPr>
            <p:cNvPr id="30" name="TextBox 29"/>
            <p:cNvSpPr txBox="1"/>
            <p:nvPr/>
          </p:nvSpPr>
          <p:spPr>
            <a:xfrm>
              <a:off x="9725067" y="3631708"/>
              <a:ext cx="2106964" cy="518482"/>
            </a:xfrm>
            <a:prstGeom prst="rect">
              <a:avLst/>
            </a:prstGeom>
            <a:noFill/>
          </p:spPr>
          <p:txBody>
            <a:bodyPr wrap="square" rtlCol="0">
              <a:spAutoFit/>
            </a:bodyPr>
            <a:lstStyle/>
            <a:p>
              <a:pPr algn="r"/>
              <a:r>
                <a:rPr lang="en-US" sz="1350" b="1" dirty="0">
                  <a:solidFill>
                    <a:schemeClr val="tx2"/>
                  </a:solidFill>
                </a:rPr>
                <a:t>Title Here</a:t>
              </a:r>
            </a:p>
          </p:txBody>
        </p:sp>
        <p:sp>
          <p:nvSpPr>
            <p:cNvPr id="31" name="TextBox 30"/>
            <p:cNvSpPr txBox="1"/>
            <p:nvPr/>
          </p:nvSpPr>
          <p:spPr>
            <a:xfrm>
              <a:off x="9725067" y="3983691"/>
              <a:ext cx="2106964" cy="997081"/>
            </a:xfrm>
            <a:prstGeom prst="rect">
              <a:avLst/>
            </a:prstGeom>
            <a:noFill/>
          </p:spPr>
          <p:txBody>
            <a:bodyPr wrap="square" rtlCol="0">
              <a:spAutoFit/>
            </a:bodyPr>
            <a:lstStyle/>
            <a:p>
              <a:pPr algn="r"/>
              <a:r>
                <a:rPr lang="en-US" sz="1050" dirty="0">
                  <a:solidFill>
                    <a:schemeClr val="tx2"/>
                  </a:solidFill>
                </a:rPr>
                <a:t>Lorem ipsum dolor sit amet, consectetuer.</a:t>
              </a:r>
              <a:endParaRPr lang="en-US" sz="1050" b="1" dirty="0">
                <a:solidFill>
                  <a:schemeClr val="tx2"/>
                </a:solidFill>
              </a:endParaRPr>
            </a:p>
          </p:txBody>
        </p:sp>
      </p:grpSp>
      <p:sp>
        <p:nvSpPr>
          <p:cNvPr id="32" name="Freeform 171"/>
          <p:cNvSpPr>
            <a:spLocks noEditPoints="1"/>
          </p:cNvSpPr>
          <p:nvPr/>
        </p:nvSpPr>
        <p:spPr bwMode="auto">
          <a:xfrm>
            <a:off x="3096000" y="2916877"/>
            <a:ext cx="162627" cy="241643"/>
          </a:xfrm>
          <a:custGeom>
            <a:avLst/>
            <a:gdLst>
              <a:gd name="T0" fmla="*/ 228 w 267"/>
              <a:gd name="T1" fmla="*/ 39 h 400"/>
              <a:gd name="T2" fmla="*/ 133 w 267"/>
              <a:gd name="T3" fmla="*/ 0 h 400"/>
              <a:gd name="T4" fmla="*/ 39 w 267"/>
              <a:gd name="T5" fmla="*/ 39 h 400"/>
              <a:gd name="T6" fmla="*/ 0 w 267"/>
              <a:gd name="T7" fmla="*/ 133 h 400"/>
              <a:gd name="T8" fmla="*/ 9 w 267"/>
              <a:gd name="T9" fmla="*/ 180 h 400"/>
              <a:gd name="T10" fmla="*/ 104 w 267"/>
              <a:gd name="T11" fmla="*/ 382 h 400"/>
              <a:gd name="T12" fmla="*/ 116 w 267"/>
              <a:gd name="T13" fmla="*/ 395 h 400"/>
              <a:gd name="T14" fmla="*/ 133 w 267"/>
              <a:gd name="T15" fmla="*/ 400 h 400"/>
              <a:gd name="T16" fmla="*/ 151 w 267"/>
              <a:gd name="T17" fmla="*/ 395 h 400"/>
              <a:gd name="T18" fmla="*/ 163 w 267"/>
              <a:gd name="T19" fmla="*/ 382 h 400"/>
              <a:gd name="T20" fmla="*/ 258 w 267"/>
              <a:gd name="T21" fmla="*/ 180 h 400"/>
              <a:gd name="T22" fmla="*/ 267 w 267"/>
              <a:gd name="T23" fmla="*/ 133 h 400"/>
              <a:gd name="T24" fmla="*/ 228 w 267"/>
              <a:gd name="T25" fmla="*/ 39 h 400"/>
              <a:gd name="T26" fmla="*/ 181 w 267"/>
              <a:gd name="T27" fmla="*/ 181 h 400"/>
              <a:gd name="T28" fmla="*/ 133 w 267"/>
              <a:gd name="T29" fmla="*/ 200 h 400"/>
              <a:gd name="T30" fmla="*/ 86 w 267"/>
              <a:gd name="T31" fmla="*/ 181 h 400"/>
              <a:gd name="T32" fmla="*/ 67 w 267"/>
              <a:gd name="T33" fmla="*/ 133 h 400"/>
              <a:gd name="T34" fmla="*/ 86 w 267"/>
              <a:gd name="T35" fmla="*/ 86 h 400"/>
              <a:gd name="T36" fmla="*/ 133 w 267"/>
              <a:gd name="T37" fmla="*/ 67 h 400"/>
              <a:gd name="T38" fmla="*/ 181 w 267"/>
              <a:gd name="T39" fmla="*/ 86 h 400"/>
              <a:gd name="T40" fmla="*/ 200 w 267"/>
              <a:gd name="T41" fmla="*/ 133 h 400"/>
              <a:gd name="T42" fmla="*/ 181 w 267"/>
              <a:gd name="T43" fmla="*/ 181 h 400"/>
              <a:gd name="T44" fmla="*/ 181 w 267"/>
              <a:gd name="T45" fmla="*/ 181 h 400"/>
              <a:gd name="T46" fmla="*/ 181 w 267"/>
              <a:gd name="T47" fmla="*/ 181 h 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67" h="400">
                <a:moveTo>
                  <a:pt x="228" y="39"/>
                </a:moveTo>
                <a:cubicBezTo>
                  <a:pt x="202" y="13"/>
                  <a:pt x="170" y="0"/>
                  <a:pt x="133" y="0"/>
                </a:cubicBezTo>
                <a:cubicBezTo>
                  <a:pt x="97" y="0"/>
                  <a:pt x="65" y="13"/>
                  <a:pt x="39" y="39"/>
                </a:cubicBezTo>
                <a:cubicBezTo>
                  <a:pt x="13" y="65"/>
                  <a:pt x="0" y="97"/>
                  <a:pt x="0" y="133"/>
                </a:cubicBezTo>
                <a:cubicBezTo>
                  <a:pt x="0" y="152"/>
                  <a:pt x="3" y="168"/>
                  <a:pt x="9" y="180"/>
                </a:cubicBezTo>
                <a:cubicBezTo>
                  <a:pt x="104" y="382"/>
                  <a:pt x="104" y="382"/>
                  <a:pt x="104" y="382"/>
                </a:cubicBezTo>
                <a:cubicBezTo>
                  <a:pt x="106" y="388"/>
                  <a:pt x="110" y="392"/>
                  <a:pt x="116" y="395"/>
                </a:cubicBezTo>
                <a:cubicBezTo>
                  <a:pt x="121" y="399"/>
                  <a:pt x="127" y="400"/>
                  <a:pt x="133" y="400"/>
                </a:cubicBezTo>
                <a:cubicBezTo>
                  <a:pt x="140" y="400"/>
                  <a:pt x="146" y="399"/>
                  <a:pt x="151" y="395"/>
                </a:cubicBezTo>
                <a:cubicBezTo>
                  <a:pt x="157" y="392"/>
                  <a:pt x="161" y="388"/>
                  <a:pt x="163" y="382"/>
                </a:cubicBezTo>
                <a:cubicBezTo>
                  <a:pt x="258" y="180"/>
                  <a:pt x="258" y="180"/>
                  <a:pt x="258" y="180"/>
                </a:cubicBezTo>
                <a:cubicBezTo>
                  <a:pt x="264" y="168"/>
                  <a:pt x="267" y="152"/>
                  <a:pt x="267" y="133"/>
                </a:cubicBezTo>
                <a:cubicBezTo>
                  <a:pt x="267" y="97"/>
                  <a:pt x="254" y="65"/>
                  <a:pt x="228" y="39"/>
                </a:cubicBezTo>
                <a:close/>
                <a:moveTo>
                  <a:pt x="181" y="181"/>
                </a:moveTo>
                <a:cubicBezTo>
                  <a:pt x="168" y="194"/>
                  <a:pt x="152" y="200"/>
                  <a:pt x="133" y="200"/>
                </a:cubicBezTo>
                <a:cubicBezTo>
                  <a:pt x="115" y="200"/>
                  <a:pt x="99" y="194"/>
                  <a:pt x="86" y="181"/>
                </a:cubicBezTo>
                <a:cubicBezTo>
                  <a:pt x="73" y="168"/>
                  <a:pt x="67" y="152"/>
                  <a:pt x="67" y="133"/>
                </a:cubicBezTo>
                <a:cubicBezTo>
                  <a:pt x="67" y="115"/>
                  <a:pt x="73" y="99"/>
                  <a:pt x="86" y="86"/>
                </a:cubicBezTo>
                <a:cubicBezTo>
                  <a:pt x="99" y="73"/>
                  <a:pt x="115" y="67"/>
                  <a:pt x="133" y="67"/>
                </a:cubicBezTo>
                <a:cubicBezTo>
                  <a:pt x="152" y="67"/>
                  <a:pt x="168" y="73"/>
                  <a:pt x="181" y="86"/>
                </a:cubicBezTo>
                <a:cubicBezTo>
                  <a:pt x="194" y="99"/>
                  <a:pt x="200" y="115"/>
                  <a:pt x="200" y="133"/>
                </a:cubicBezTo>
                <a:cubicBezTo>
                  <a:pt x="200" y="152"/>
                  <a:pt x="194" y="168"/>
                  <a:pt x="181" y="181"/>
                </a:cubicBezTo>
                <a:close/>
                <a:moveTo>
                  <a:pt x="181" y="181"/>
                </a:moveTo>
                <a:cubicBezTo>
                  <a:pt x="181" y="181"/>
                  <a:pt x="181" y="181"/>
                  <a:pt x="181" y="181"/>
                </a:cubicBezTo>
              </a:path>
            </a:pathLst>
          </a:custGeom>
          <a:solidFill>
            <a:schemeClr val="accent3"/>
          </a:solidFill>
          <a:ln>
            <a:noFill/>
          </a:ln>
          <a:extLst/>
        </p:spPr>
        <p:txBody>
          <a:bodyPr vert="horz" wrap="square" lIns="68580" tIns="34290" rIns="68580" bIns="34290" numCol="1" anchor="t" anchorCtr="0" compatLnSpc="1">
            <a:prstTxWarp prst="textNoShape">
              <a:avLst/>
            </a:prstTxWarp>
          </a:bodyPr>
          <a:lstStyle/>
          <a:p>
            <a:endParaRPr lang="en-US" sz="1350"/>
          </a:p>
        </p:txBody>
      </p:sp>
      <p:grpSp>
        <p:nvGrpSpPr>
          <p:cNvPr id="33" name="Group 32"/>
          <p:cNvGrpSpPr/>
          <p:nvPr/>
        </p:nvGrpSpPr>
        <p:grpSpPr>
          <a:xfrm>
            <a:off x="5931435" y="2523665"/>
            <a:ext cx="1574261" cy="619215"/>
            <a:chOff x="9725067" y="3631708"/>
            <a:chExt cx="2106964" cy="1069881"/>
          </a:xfrm>
        </p:grpSpPr>
        <p:sp>
          <p:nvSpPr>
            <p:cNvPr id="34" name="TextBox 33"/>
            <p:cNvSpPr txBox="1"/>
            <p:nvPr/>
          </p:nvSpPr>
          <p:spPr>
            <a:xfrm>
              <a:off x="9725067" y="3631708"/>
              <a:ext cx="2106964" cy="518482"/>
            </a:xfrm>
            <a:prstGeom prst="rect">
              <a:avLst/>
            </a:prstGeom>
            <a:noFill/>
          </p:spPr>
          <p:txBody>
            <a:bodyPr wrap="square" rtlCol="0">
              <a:spAutoFit/>
            </a:bodyPr>
            <a:lstStyle/>
            <a:p>
              <a:r>
                <a:rPr lang="en-US" sz="1350" b="1" dirty="0">
                  <a:solidFill>
                    <a:schemeClr val="tx2"/>
                  </a:solidFill>
                </a:rPr>
                <a:t>Title Here</a:t>
              </a:r>
            </a:p>
          </p:txBody>
        </p:sp>
        <p:sp>
          <p:nvSpPr>
            <p:cNvPr id="35" name="TextBox 34"/>
            <p:cNvSpPr txBox="1"/>
            <p:nvPr/>
          </p:nvSpPr>
          <p:spPr>
            <a:xfrm>
              <a:off x="9725067" y="3983691"/>
              <a:ext cx="2106964" cy="717898"/>
            </a:xfrm>
            <a:prstGeom prst="rect">
              <a:avLst/>
            </a:prstGeom>
            <a:noFill/>
          </p:spPr>
          <p:txBody>
            <a:bodyPr wrap="square" rtlCol="0">
              <a:spAutoFit/>
            </a:bodyPr>
            <a:lstStyle/>
            <a:p>
              <a:r>
                <a:rPr lang="en-US" sz="1050" dirty="0">
                  <a:solidFill>
                    <a:schemeClr val="tx2"/>
                  </a:solidFill>
                </a:rPr>
                <a:t>Lorem ipsum dolor sit amet, consectetuer</a:t>
              </a:r>
              <a:r>
                <a:rPr lang="ar-SY" sz="1050" dirty="0">
                  <a:solidFill>
                    <a:schemeClr val="tx2"/>
                  </a:solidFill>
                </a:rPr>
                <a:t>.</a:t>
              </a:r>
              <a:endParaRPr lang="en-US" sz="1050" b="1" dirty="0">
                <a:solidFill>
                  <a:schemeClr val="tx2"/>
                </a:solidFill>
              </a:endParaRPr>
            </a:p>
          </p:txBody>
        </p:sp>
      </p:grpSp>
      <p:sp>
        <p:nvSpPr>
          <p:cNvPr id="36" name="Freeform 298"/>
          <p:cNvSpPr>
            <a:spLocks noEditPoints="1"/>
          </p:cNvSpPr>
          <p:nvPr/>
        </p:nvSpPr>
        <p:spPr bwMode="auto">
          <a:xfrm>
            <a:off x="5629775" y="2620323"/>
            <a:ext cx="232789" cy="232007"/>
          </a:xfrm>
          <a:custGeom>
            <a:avLst/>
            <a:gdLst>
              <a:gd name="T0" fmla="*/ 347 w 451"/>
              <a:gd name="T1" fmla="*/ 272 h 451"/>
              <a:gd name="T2" fmla="*/ 298 w 451"/>
              <a:gd name="T3" fmla="*/ 273 h 451"/>
              <a:gd name="T4" fmla="*/ 264 w 451"/>
              <a:gd name="T5" fmla="*/ 174 h 451"/>
              <a:gd name="T6" fmla="*/ 264 w 451"/>
              <a:gd name="T7" fmla="*/ 156 h 451"/>
              <a:gd name="T8" fmla="*/ 271 w 451"/>
              <a:gd name="T9" fmla="*/ 162 h 451"/>
              <a:gd name="T10" fmla="*/ 277 w 451"/>
              <a:gd name="T11" fmla="*/ 168 h 451"/>
              <a:gd name="T12" fmla="*/ 285 w 451"/>
              <a:gd name="T13" fmla="*/ 171 h 451"/>
              <a:gd name="T14" fmla="*/ 308 w 451"/>
              <a:gd name="T15" fmla="*/ 164 h 451"/>
              <a:gd name="T16" fmla="*/ 318 w 451"/>
              <a:gd name="T17" fmla="*/ 154 h 451"/>
              <a:gd name="T18" fmla="*/ 326 w 451"/>
              <a:gd name="T19" fmla="*/ 144 h 451"/>
              <a:gd name="T20" fmla="*/ 330 w 451"/>
              <a:gd name="T21" fmla="*/ 131 h 451"/>
              <a:gd name="T22" fmla="*/ 216 w 451"/>
              <a:gd name="T23" fmla="*/ 7 h 451"/>
              <a:gd name="T24" fmla="*/ 191 w 451"/>
              <a:gd name="T25" fmla="*/ 1 h 451"/>
              <a:gd name="T26" fmla="*/ 180 w 451"/>
              <a:gd name="T27" fmla="*/ 7 h 451"/>
              <a:gd name="T28" fmla="*/ 170 w 451"/>
              <a:gd name="T29" fmla="*/ 17 h 451"/>
              <a:gd name="T30" fmla="*/ 159 w 451"/>
              <a:gd name="T31" fmla="*/ 40 h 451"/>
              <a:gd name="T32" fmla="*/ 160 w 451"/>
              <a:gd name="T33" fmla="*/ 49 h 451"/>
              <a:gd name="T34" fmla="*/ 165 w 451"/>
              <a:gd name="T35" fmla="*/ 56 h 451"/>
              <a:gd name="T36" fmla="*/ 170 w 451"/>
              <a:gd name="T37" fmla="*/ 62 h 451"/>
              <a:gd name="T38" fmla="*/ 165 w 451"/>
              <a:gd name="T39" fmla="*/ 61 h 451"/>
              <a:gd name="T40" fmla="*/ 65 w 451"/>
              <a:gd name="T41" fmla="*/ 156 h 451"/>
              <a:gd name="T42" fmla="*/ 65 w 451"/>
              <a:gd name="T43" fmla="*/ 174 h 451"/>
              <a:gd name="T44" fmla="*/ 59 w 451"/>
              <a:gd name="T45" fmla="*/ 167 h 451"/>
              <a:gd name="T46" fmla="*/ 52 w 451"/>
              <a:gd name="T47" fmla="*/ 162 h 451"/>
              <a:gd name="T48" fmla="*/ 44 w 451"/>
              <a:gd name="T49" fmla="*/ 159 h 451"/>
              <a:gd name="T50" fmla="*/ 22 w 451"/>
              <a:gd name="T51" fmla="*/ 166 h 451"/>
              <a:gd name="T52" fmla="*/ 12 w 451"/>
              <a:gd name="T53" fmla="*/ 175 h 451"/>
              <a:gd name="T54" fmla="*/ 4 w 451"/>
              <a:gd name="T55" fmla="*/ 186 h 451"/>
              <a:gd name="T56" fmla="*/ 0 w 451"/>
              <a:gd name="T57" fmla="*/ 198 h 451"/>
              <a:gd name="T58" fmla="*/ 114 w 451"/>
              <a:gd name="T59" fmla="*/ 322 h 451"/>
              <a:gd name="T60" fmla="*/ 138 w 451"/>
              <a:gd name="T61" fmla="*/ 328 h 451"/>
              <a:gd name="T62" fmla="*/ 150 w 451"/>
              <a:gd name="T63" fmla="*/ 322 h 451"/>
              <a:gd name="T64" fmla="*/ 159 w 451"/>
              <a:gd name="T65" fmla="*/ 312 h 451"/>
              <a:gd name="T66" fmla="*/ 171 w 451"/>
              <a:gd name="T67" fmla="*/ 290 h 451"/>
              <a:gd name="T68" fmla="*/ 169 w 451"/>
              <a:gd name="T69" fmla="*/ 281 h 451"/>
              <a:gd name="T70" fmla="*/ 165 w 451"/>
              <a:gd name="T71" fmla="*/ 274 h 451"/>
              <a:gd name="T72" fmla="*/ 159 w 451"/>
              <a:gd name="T73" fmla="*/ 267 h 451"/>
              <a:gd name="T74" fmla="*/ 165 w 451"/>
              <a:gd name="T75" fmla="*/ 268 h 451"/>
              <a:gd name="T76" fmla="*/ 206 w 451"/>
              <a:gd name="T77" fmla="*/ 231 h 451"/>
              <a:gd name="T78" fmla="*/ 262 w 451"/>
              <a:gd name="T79" fmla="*/ 323 h 451"/>
              <a:gd name="T80" fmla="*/ 367 w 451"/>
              <a:gd name="T81" fmla="*/ 442 h 451"/>
              <a:gd name="T82" fmla="*/ 414 w 451"/>
              <a:gd name="T83" fmla="*/ 442 h 451"/>
              <a:gd name="T84" fmla="*/ 451 w 451"/>
              <a:gd name="T85" fmla="*/ 390 h 451"/>
              <a:gd name="T86" fmla="*/ 442 w 451"/>
              <a:gd name="T87" fmla="*/ 366 h 4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51" h="451">
                <a:moveTo>
                  <a:pt x="442" y="366"/>
                </a:moveTo>
                <a:cubicBezTo>
                  <a:pt x="347" y="272"/>
                  <a:pt x="347" y="272"/>
                  <a:pt x="347" y="272"/>
                </a:cubicBezTo>
                <a:cubicBezTo>
                  <a:pt x="340" y="265"/>
                  <a:pt x="332" y="262"/>
                  <a:pt x="323" y="262"/>
                </a:cubicBezTo>
                <a:cubicBezTo>
                  <a:pt x="314" y="262"/>
                  <a:pt x="306" y="266"/>
                  <a:pt x="298" y="273"/>
                </a:cubicBezTo>
                <a:cubicBezTo>
                  <a:pt x="232" y="206"/>
                  <a:pt x="232" y="206"/>
                  <a:pt x="232" y="206"/>
                </a:cubicBezTo>
                <a:cubicBezTo>
                  <a:pt x="264" y="174"/>
                  <a:pt x="264" y="174"/>
                  <a:pt x="264" y="174"/>
                </a:cubicBezTo>
                <a:cubicBezTo>
                  <a:pt x="267" y="171"/>
                  <a:pt x="268" y="168"/>
                  <a:pt x="268" y="165"/>
                </a:cubicBezTo>
                <a:cubicBezTo>
                  <a:pt x="268" y="161"/>
                  <a:pt x="267" y="158"/>
                  <a:pt x="264" y="156"/>
                </a:cubicBezTo>
                <a:cubicBezTo>
                  <a:pt x="265" y="156"/>
                  <a:pt x="266" y="157"/>
                  <a:pt x="267" y="159"/>
                </a:cubicBezTo>
                <a:cubicBezTo>
                  <a:pt x="269" y="161"/>
                  <a:pt x="270" y="162"/>
                  <a:pt x="271" y="162"/>
                </a:cubicBezTo>
                <a:cubicBezTo>
                  <a:pt x="271" y="163"/>
                  <a:pt x="272" y="164"/>
                  <a:pt x="274" y="165"/>
                </a:cubicBezTo>
                <a:cubicBezTo>
                  <a:pt x="275" y="166"/>
                  <a:pt x="277" y="167"/>
                  <a:pt x="277" y="168"/>
                </a:cubicBezTo>
                <a:cubicBezTo>
                  <a:pt x="278" y="168"/>
                  <a:pt x="279" y="168"/>
                  <a:pt x="281" y="169"/>
                </a:cubicBezTo>
                <a:cubicBezTo>
                  <a:pt x="282" y="170"/>
                  <a:pt x="284" y="170"/>
                  <a:pt x="285" y="171"/>
                </a:cubicBezTo>
                <a:cubicBezTo>
                  <a:pt x="287" y="171"/>
                  <a:pt x="288" y="171"/>
                  <a:pt x="290" y="171"/>
                </a:cubicBezTo>
                <a:cubicBezTo>
                  <a:pt x="297" y="171"/>
                  <a:pt x="302" y="169"/>
                  <a:pt x="308" y="164"/>
                </a:cubicBezTo>
                <a:cubicBezTo>
                  <a:pt x="308" y="163"/>
                  <a:pt x="310" y="162"/>
                  <a:pt x="312" y="159"/>
                </a:cubicBezTo>
                <a:cubicBezTo>
                  <a:pt x="315" y="157"/>
                  <a:pt x="317" y="155"/>
                  <a:pt x="318" y="154"/>
                </a:cubicBezTo>
                <a:cubicBezTo>
                  <a:pt x="319" y="153"/>
                  <a:pt x="320" y="152"/>
                  <a:pt x="322" y="150"/>
                </a:cubicBezTo>
                <a:cubicBezTo>
                  <a:pt x="324" y="147"/>
                  <a:pt x="325" y="145"/>
                  <a:pt x="326" y="144"/>
                </a:cubicBezTo>
                <a:cubicBezTo>
                  <a:pt x="327" y="142"/>
                  <a:pt x="328" y="140"/>
                  <a:pt x="328" y="138"/>
                </a:cubicBezTo>
                <a:cubicBezTo>
                  <a:pt x="329" y="136"/>
                  <a:pt x="330" y="134"/>
                  <a:pt x="330" y="131"/>
                </a:cubicBezTo>
                <a:cubicBezTo>
                  <a:pt x="330" y="124"/>
                  <a:pt x="327" y="118"/>
                  <a:pt x="322" y="114"/>
                </a:cubicBezTo>
                <a:cubicBezTo>
                  <a:pt x="216" y="7"/>
                  <a:pt x="216" y="7"/>
                  <a:pt x="216" y="7"/>
                </a:cubicBezTo>
                <a:cubicBezTo>
                  <a:pt x="211" y="2"/>
                  <a:pt x="205" y="0"/>
                  <a:pt x="198" y="0"/>
                </a:cubicBezTo>
                <a:cubicBezTo>
                  <a:pt x="196" y="0"/>
                  <a:pt x="194" y="0"/>
                  <a:pt x="191" y="1"/>
                </a:cubicBezTo>
                <a:cubicBezTo>
                  <a:pt x="189" y="2"/>
                  <a:pt x="187" y="3"/>
                  <a:pt x="186" y="3"/>
                </a:cubicBezTo>
                <a:cubicBezTo>
                  <a:pt x="184" y="4"/>
                  <a:pt x="182" y="6"/>
                  <a:pt x="180" y="7"/>
                </a:cubicBezTo>
                <a:cubicBezTo>
                  <a:pt x="178" y="9"/>
                  <a:pt x="176" y="11"/>
                  <a:pt x="175" y="12"/>
                </a:cubicBezTo>
                <a:cubicBezTo>
                  <a:pt x="174" y="13"/>
                  <a:pt x="172" y="15"/>
                  <a:pt x="170" y="17"/>
                </a:cubicBezTo>
                <a:cubicBezTo>
                  <a:pt x="168" y="20"/>
                  <a:pt x="166" y="21"/>
                  <a:pt x="166" y="22"/>
                </a:cubicBezTo>
                <a:cubicBezTo>
                  <a:pt x="161" y="27"/>
                  <a:pt x="159" y="33"/>
                  <a:pt x="159" y="40"/>
                </a:cubicBezTo>
                <a:cubicBezTo>
                  <a:pt x="159" y="41"/>
                  <a:pt x="159" y="43"/>
                  <a:pt x="159" y="44"/>
                </a:cubicBezTo>
                <a:cubicBezTo>
                  <a:pt x="159" y="46"/>
                  <a:pt x="160" y="47"/>
                  <a:pt x="160" y="49"/>
                </a:cubicBezTo>
                <a:cubicBezTo>
                  <a:pt x="161" y="50"/>
                  <a:pt x="162" y="51"/>
                  <a:pt x="162" y="52"/>
                </a:cubicBezTo>
                <a:cubicBezTo>
                  <a:pt x="162" y="53"/>
                  <a:pt x="163" y="54"/>
                  <a:pt x="165" y="56"/>
                </a:cubicBezTo>
                <a:cubicBezTo>
                  <a:pt x="166" y="57"/>
                  <a:pt x="167" y="58"/>
                  <a:pt x="167" y="59"/>
                </a:cubicBezTo>
                <a:cubicBezTo>
                  <a:pt x="167" y="59"/>
                  <a:pt x="169" y="60"/>
                  <a:pt x="170" y="62"/>
                </a:cubicBezTo>
                <a:cubicBezTo>
                  <a:pt x="172" y="64"/>
                  <a:pt x="173" y="65"/>
                  <a:pt x="174" y="65"/>
                </a:cubicBezTo>
                <a:cubicBezTo>
                  <a:pt x="171" y="63"/>
                  <a:pt x="168" y="61"/>
                  <a:pt x="165" y="61"/>
                </a:cubicBezTo>
                <a:cubicBezTo>
                  <a:pt x="161" y="61"/>
                  <a:pt x="158" y="63"/>
                  <a:pt x="156" y="65"/>
                </a:cubicBezTo>
                <a:cubicBezTo>
                  <a:pt x="65" y="156"/>
                  <a:pt x="65" y="156"/>
                  <a:pt x="65" y="156"/>
                </a:cubicBezTo>
                <a:cubicBezTo>
                  <a:pt x="63" y="158"/>
                  <a:pt x="62" y="161"/>
                  <a:pt x="62" y="165"/>
                </a:cubicBezTo>
                <a:cubicBezTo>
                  <a:pt x="62" y="168"/>
                  <a:pt x="63" y="171"/>
                  <a:pt x="65" y="174"/>
                </a:cubicBezTo>
                <a:cubicBezTo>
                  <a:pt x="65" y="173"/>
                  <a:pt x="64" y="172"/>
                  <a:pt x="62" y="170"/>
                </a:cubicBezTo>
                <a:cubicBezTo>
                  <a:pt x="60" y="168"/>
                  <a:pt x="59" y="167"/>
                  <a:pt x="59" y="167"/>
                </a:cubicBezTo>
                <a:cubicBezTo>
                  <a:pt x="58" y="167"/>
                  <a:pt x="57" y="166"/>
                  <a:pt x="56" y="164"/>
                </a:cubicBezTo>
                <a:cubicBezTo>
                  <a:pt x="54" y="163"/>
                  <a:pt x="53" y="162"/>
                  <a:pt x="52" y="162"/>
                </a:cubicBezTo>
                <a:cubicBezTo>
                  <a:pt x="51" y="161"/>
                  <a:pt x="50" y="161"/>
                  <a:pt x="49" y="160"/>
                </a:cubicBezTo>
                <a:cubicBezTo>
                  <a:pt x="47" y="160"/>
                  <a:pt x="46" y="159"/>
                  <a:pt x="44" y="159"/>
                </a:cubicBezTo>
                <a:cubicBezTo>
                  <a:pt x="43" y="159"/>
                  <a:pt x="41" y="158"/>
                  <a:pt x="40" y="158"/>
                </a:cubicBezTo>
                <a:cubicBezTo>
                  <a:pt x="33" y="158"/>
                  <a:pt x="27" y="161"/>
                  <a:pt x="22" y="166"/>
                </a:cubicBezTo>
                <a:cubicBezTo>
                  <a:pt x="21" y="166"/>
                  <a:pt x="20" y="168"/>
                  <a:pt x="17" y="170"/>
                </a:cubicBezTo>
                <a:cubicBezTo>
                  <a:pt x="15" y="172"/>
                  <a:pt x="13" y="174"/>
                  <a:pt x="12" y="175"/>
                </a:cubicBezTo>
                <a:cubicBezTo>
                  <a:pt x="11" y="176"/>
                  <a:pt x="9" y="178"/>
                  <a:pt x="8" y="180"/>
                </a:cubicBezTo>
                <a:cubicBezTo>
                  <a:pt x="6" y="182"/>
                  <a:pt x="4" y="184"/>
                  <a:pt x="4" y="186"/>
                </a:cubicBezTo>
                <a:cubicBezTo>
                  <a:pt x="3" y="187"/>
                  <a:pt x="2" y="189"/>
                  <a:pt x="1" y="191"/>
                </a:cubicBezTo>
                <a:cubicBezTo>
                  <a:pt x="0" y="194"/>
                  <a:pt x="0" y="196"/>
                  <a:pt x="0" y="198"/>
                </a:cubicBezTo>
                <a:cubicBezTo>
                  <a:pt x="0" y="205"/>
                  <a:pt x="2" y="211"/>
                  <a:pt x="7" y="216"/>
                </a:cubicBezTo>
                <a:cubicBezTo>
                  <a:pt x="114" y="322"/>
                  <a:pt x="114" y="322"/>
                  <a:pt x="114" y="322"/>
                </a:cubicBezTo>
                <a:cubicBezTo>
                  <a:pt x="119" y="327"/>
                  <a:pt x="124" y="329"/>
                  <a:pt x="131" y="329"/>
                </a:cubicBezTo>
                <a:cubicBezTo>
                  <a:pt x="134" y="329"/>
                  <a:pt x="136" y="329"/>
                  <a:pt x="138" y="328"/>
                </a:cubicBezTo>
                <a:cubicBezTo>
                  <a:pt x="140" y="328"/>
                  <a:pt x="142" y="327"/>
                  <a:pt x="144" y="326"/>
                </a:cubicBezTo>
                <a:cubicBezTo>
                  <a:pt x="145" y="325"/>
                  <a:pt x="147" y="324"/>
                  <a:pt x="150" y="322"/>
                </a:cubicBezTo>
                <a:cubicBezTo>
                  <a:pt x="152" y="320"/>
                  <a:pt x="154" y="319"/>
                  <a:pt x="154" y="318"/>
                </a:cubicBezTo>
                <a:cubicBezTo>
                  <a:pt x="155" y="317"/>
                  <a:pt x="157" y="315"/>
                  <a:pt x="159" y="312"/>
                </a:cubicBezTo>
                <a:cubicBezTo>
                  <a:pt x="162" y="310"/>
                  <a:pt x="163" y="308"/>
                  <a:pt x="164" y="308"/>
                </a:cubicBezTo>
                <a:cubicBezTo>
                  <a:pt x="169" y="302"/>
                  <a:pt x="171" y="296"/>
                  <a:pt x="171" y="290"/>
                </a:cubicBezTo>
                <a:cubicBezTo>
                  <a:pt x="171" y="288"/>
                  <a:pt x="171" y="287"/>
                  <a:pt x="171" y="285"/>
                </a:cubicBezTo>
                <a:cubicBezTo>
                  <a:pt x="170" y="284"/>
                  <a:pt x="170" y="282"/>
                  <a:pt x="169" y="281"/>
                </a:cubicBezTo>
                <a:cubicBezTo>
                  <a:pt x="169" y="279"/>
                  <a:pt x="168" y="278"/>
                  <a:pt x="168" y="277"/>
                </a:cubicBezTo>
                <a:cubicBezTo>
                  <a:pt x="167" y="276"/>
                  <a:pt x="166" y="275"/>
                  <a:pt x="165" y="274"/>
                </a:cubicBezTo>
                <a:cubicBezTo>
                  <a:pt x="164" y="272"/>
                  <a:pt x="163" y="271"/>
                  <a:pt x="162" y="271"/>
                </a:cubicBezTo>
                <a:cubicBezTo>
                  <a:pt x="162" y="270"/>
                  <a:pt x="161" y="269"/>
                  <a:pt x="159" y="267"/>
                </a:cubicBezTo>
                <a:cubicBezTo>
                  <a:pt x="157" y="266"/>
                  <a:pt x="156" y="265"/>
                  <a:pt x="156" y="264"/>
                </a:cubicBezTo>
                <a:cubicBezTo>
                  <a:pt x="158" y="267"/>
                  <a:pt x="161" y="268"/>
                  <a:pt x="165" y="268"/>
                </a:cubicBezTo>
                <a:cubicBezTo>
                  <a:pt x="168" y="268"/>
                  <a:pt x="171" y="267"/>
                  <a:pt x="174" y="264"/>
                </a:cubicBezTo>
                <a:cubicBezTo>
                  <a:pt x="206" y="231"/>
                  <a:pt x="206" y="231"/>
                  <a:pt x="206" y="231"/>
                </a:cubicBezTo>
                <a:cubicBezTo>
                  <a:pt x="273" y="298"/>
                  <a:pt x="273" y="298"/>
                  <a:pt x="273" y="298"/>
                </a:cubicBezTo>
                <a:cubicBezTo>
                  <a:pt x="266" y="306"/>
                  <a:pt x="262" y="314"/>
                  <a:pt x="262" y="323"/>
                </a:cubicBezTo>
                <a:cubicBezTo>
                  <a:pt x="262" y="333"/>
                  <a:pt x="265" y="340"/>
                  <a:pt x="272" y="347"/>
                </a:cubicBezTo>
                <a:cubicBezTo>
                  <a:pt x="367" y="442"/>
                  <a:pt x="367" y="442"/>
                  <a:pt x="367" y="442"/>
                </a:cubicBezTo>
                <a:cubicBezTo>
                  <a:pt x="373" y="448"/>
                  <a:pt x="381" y="451"/>
                  <a:pt x="390" y="451"/>
                </a:cubicBezTo>
                <a:cubicBezTo>
                  <a:pt x="399" y="451"/>
                  <a:pt x="407" y="448"/>
                  <a:pt x="414" y="442"/>
                </a:cubicBezTo>
                <a:cubicBezTo>
                  <a:pt x="442" y="413"/>
                  <a:pt x="442" y="413"/>
                  <a:pt x="442" y="413"/>
                </a:cubicBezTo>
                <a:cubicBezTo>
                  <a:pt x="448" y="407"/>
                  <a:pt x="451" y="399"/>
                  <a:pt x="451" y="390"/>
                </a:cubicBezTo>
                <a:cubicBezTo>
                  <a:pt x="451" y="381"/>
                  <a:pt x="448" y="373"/>
                  <a:pt x="442" y="366"/>
                </a:cubicBezTo>
                <a:close/>
                <a:moveTo>
                  <a:pt x="442" y="366"/>
                </a:moveTo>
                <a:cubicBezTo>
                  <a:pt x="442" y="366"/>
                  <a:pt x="442" y="366"/>
                  <a:pt x="442" y="366"/>
                </a:cubicBezTo>
              </a:path>
            </a:pathLst>
          </a:custGeom>
          <a:solidFill>
            <a:schemeClr val="accent4"/>
          </a:solidFill>
          <a:ln>
            <a:noFill/>
          </a:ln>
          <a:extLst/>
        </p:spPr>
        <p:txBody>
          <a:bodyPr vert="horz" wrap="square" lIns="68580" tIns="34290" rIns="68580" bIns="34290" numCol="1" anchor="t" anchorCtr="0" compatLnSpc="1">
            <a:prstTxWarp prst="textNoShape">
              <a:avLst/>
            </a:prstTxWarp>
          </a:bodyPr>
          <a:lstStyle/>
          <a:p>
            <a:pPr algn="r"/>
            <a:endParaRPr lang="en-US" sz="1350"/>
          </a:p>
        </p:txBody>
      </p:sp>
      <p:grpSp>
        <p:nvGrpSpPr>
          <p:cNvPr id="37" name="Group 36"/>
          <p:cNvGrpSpPr/>
          <p:nvPr/>
        </p:nvGrpSpPr>
        <p:grpSpPr>
          <a:xfrm>
            <a:off x="6533795" y="3291447"/>
            <a:ext cx="1513904" cy="780798"/>
            <a:chOff x="9725067" y="3631708"/>
            <a:chExt cx="2106964" cy="1349064"/>
          </a:xfrm>
        </p:grpSpPr>
        <p:sp>
          <p:nvSpPr>
            <p:cNvPr id="38" name="TextBox 37"/>
            <p:cNvSpPr txBox="1"/>
            <p:nvPr/>
          </p:nvSpPr>
          <p:spPr>
            <a:xfrm>
              <a:off x="9725067" y="3631708"/>
              <a:ext cx="2106964" cy="518482"/>
            </a:xfrm>
            <a:prstGeom prst="rect">
              <a:avLst/>
            </a:prstGeom>
            <a:noFill/>
          </p:spPr>
          <p:txBody>
            <a:bodyPr wrap="square" rtlCol="0">
              <a:spAutoFit/>
            </a:bodyPr>
            <a:lstStyle/>
            <a:p>
              <a:r>
                <a:rPr lang="en-US" sz="1350" b="1" dirty="0">
                  <a:solidFill>
                    <a:schemeClr val="tx2"/>
                  </a:solidFill>
                </a:rPr>
                <a:t>Title Here</a:t>
              </a:r>
            </a:p>
          </p:txBody>
        </p:sp>
        <p:sp>
          <p:nvSpPr>
            <p:cNvPr id="39" name="TextBox 38"/>
            <p:cNvSpPr txBox="1"/>
            <p:nvPr/>
          </p:nvSpPr>
          <p:spPr>
            <a:xfrm>
              <a:off x="9725067" y="3983691"/>
              <a:ext cx="2106964" cy="997081"/>
            </a:xfrm>
            <a:prstGeom prst="rect">
              <a:avLst/>
            </a:prstGeom>
            <a:noFill/>
          </p:spPr>
          <p:txBody>
            <a:bodyPr wrap="square" rtlCol="0">
              <a:spAutoFit/>
            </a:bodyPr>
            <a:lstStyle/>
            <a:p>
              <a:r>
                <a:rPr lang="en-US" sz="1050" dirty="0">
                  <a:solidFill>
                    <a:schemeClr val="tx2"/>
                  </a:solidFill>
                </a:rPr>
                <a:t>Lorem ipsum dolor sit amet, consectetuer</a:t>
              </a:r>
              <a:r>
                <a:rPr lang="ar-SY" sz="1050" dirty="0">
                  <a:solidFill>
                    <a:schemeClr val="tx2"/>
                  </a:solidFill>
                </a:rPr>
                <a:t>.</a:t>
              </a:r>
              <a:endParaRPr lang="en-US" sz="1050" b="1" dirty="0">
                <a:solidFill>
                  <a:schemeClr val="tx2"/>
                </a:solidFill>
              </a:endParaRPr>
            </a:p>
          </p:txBody>
        </p:sp>
      </p:grpSp>
      <p:sp>
        <p:nvSpPr>
          <p:cNvPr id="40" name="Freeform 192"/>
          <p:cNvSpPr>
            <a:spLocks noEditPoints="1"/>
          </p:cNvSpPr>
          <p:nvPr/>
        </p:nvSpPr>
        <p:spPr bwMode="auto">
          <a:xfrm>
            <a:off x="6158758" y="3359083"/>
            <a:ext cx="257263" cy="257263"/>
          </a:xfrm>
          <a:custGeom>
            <a:avLst/>
            <a:gdLst>
              <a:gd name="T0" fmla="*/ 349 w 425"/>
              <a:gd name="T1" fmla="*/ 205 h 425"/>
              <a:gd name="T2" fmla="*/ 242 w 425"/>
              <a:gd name="T3" fmla="*/ 206 h 425"/>
              <a:gd name="T4" fmla="*/ 242 w 425"/>
              <a:gd name="T5" fmla="*/ 129 h 425"/>
              <a:gd name="T6" fmla="*/ 167 w 425"/>
              <a:gd name="T7" fmla="*/ 22 h 425"/>
              <a:gd name="T8" fmla="*/ 60 w 425"/>
              <a:gd name="T9" fmla="*/ 22 h 425"/>
              <a:gd name="T10" fmla="*/ 0 w 425"/>
              <a:gd name="T11" fmla="*/ 113 h 425"/>
              <a:gd name="T12" fmla="*/ 76 w 425"/>
              <a:gd name="T13" fmla="*/ 220 h 425"/>
              <a:gd name="T14" fmla="*/ 184 w 425"/>
              <a:gd name="T15" fmla="*/ 219 h 425"/>
              <a:gd name="T16" fmla="*/ 184 w 425"/>
              <a:gd name="T17" fmla="*/ 296 h 425"/>
              <a:gd name="T18" fmla="*/ 259 w 425"/>
              <a:gd name="T19" fmla="*/ 403 h 425"/>
              <a:gd name="T20" fmla="*/ 365 w 425"/>
              <a:gd name="T21" fmla="*/ 404 h 425"/>
              <a:gd name="T22" fmla="*/ 425 w 425"/>
              <a:gd name="T23" fmla="*/ 313 h 425"/>
              <a:gd name="T24" fmla="*/ 184 w 425"/>
              <a:gd name="T25" fmla="*/ 148 h 425"/>
              <a:gd name="T26" fmla="*/ 173 w 425"/>
              <a:gd name="T27" fmla="*/ 138 h 425"/>
              <a:gd name="T28" fmla="*/ 162 w 425"/>
              <a:gd name="T29" fmla="*/ 130 h 425"/>
              <a:gd name="T30" fmla="*/ 137 w 425"/>
              <a:gd name="T31" fmla="*/ 137 h 425"/>
              <a:gd name="T32" fmla="*/ 130 w 425"/>
              <a:gd name="T33" fmla="*/ 162 h 425"/>
              <a:gd name="T34" fmla="*/ 138 w 425"/>
              <a:gd name="T35" fmla="*/ 173 h 425"/>
              <a:gd name="T36" fmla="*/ 148 w 425"/>
              <a:gd name="T37" fmla="*/ 184 h 425"/>
              <a:gd name="T38" fmla="*/ 112 w 425"/>
              <a:gd name="T39" fmla="*/ 185 h 425"/>
              <a:gd name="T40" fmla="*/ 50 w 425"/>
              <a:gd name="T41" fmla="*/ 113 h 425"/>
              <a:gd name="T42" fmla="*/ 96 w 425"/>
              <a:gd name="T43" fmla="*/ 57 h 425"/>
              <a:gd name="T44" fmla="*/ 131 w 425"/>
              <a:gd name="T45" fmla="*/ 57 h 425"/>
              <a:gd name="T46" fmla="*/ 192 w 425"/>
              <a:gd name="T47" fmla="*/ 129 h 425"/>
              <a:gd name="T48" fmla="*/ 368 w 425"/>
              <a:gd name="T49" fmla="*/ 330 h 425"/>
              <a:gd name="T50" fmla="*/ 312 w 425"/>
              <a:gd name="T51" fmla="*/ 375 h 425"/>
              <a:gd name="T52" fmla="*/ 241 w 425"/>
              <a:gd name="T53" fmla="*/ 314 h 425"/>
              <a:gd name="T54" fmla="*/ 242 w 425"/>
              <a:gd name="T55" fmla="*/ 277 h 425"/>
              <a:gd name="T56" fmla="*/ 252 w 425"/>
              <a:gd name="T57" fmla="*/ 288 h 425"/>
              <a:gd name="T58" fmla="*/ 264 w 425"/>
              <a:gd name="T59" fmla="*/ 295 h 425"/>
              <a:gd name="T60" fmla="*/ 289 w 425"/>
              <a:gd name="T61" fmla="*/ 289 h 425"/>
              <a:gd name="T62" fmla="*/ 295 w 425"/>
              <a:gd name="T63" fmla="*/ 264 h 425"/>
              <a:gd name="T64" fmla="*/ 288 w 425"/>
              <a:gd name="T65" fmla="*/ 252 h 425"/>
              <a:gd name="T66" fmla="*/ 277 w 425"/>
              <a:gd name="T67" fmla="*/ 242 h 425"/>
              <a:gd name="T68" fmla="*/ 314 w 425"/>
              <a:gd name="T69" fmla="*/ 241 h 425"/>
              <a:gd name="T70" fmla="*/ 375 w 425"/>
              <a:gd name="T71" fmla="*/ 313 h 425"/>
              <a:gd name="T72" fmla="*/ 368 w 425"/>
              <a:gd name="T73" fmla="*/ 330 h 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25" h="425">
                <a:moveTo>
                  <a:pt x="404" y="260"/>
                </a:moveTo>
                <a:cubicBezTo>
                  <a:pt x="349" y="205"/>
                  <a:pt x="349" y="205"/>
                  <a:pt x="349" y="205"/>
                </a:cubicBezTo>
                <a:cubicBezTo>
                  <a:pt x="335" y="191"/>
                  <a:pt x="317" y="184"/>
                  <a:pt x="296" y="184"/>
                </a:cubicBezTo>
                <a:cubicBezTo>
                  <a:pt x="275" y="184"/>
                  <a:pt x="257" y="191"/>
                  <a:pt x="242" y="206"/>
                </a:cubicBezTo>
                <a:cubicBezTo>
                  <a:pt x="219" y="184"/>
                  <a:pt x="219" y="184"/>
                  <a:pt x="219" y="184"/>
                </a:cubicBezTo>
                <a:cubicBezTo>
                  <a:pt x="234" y="169"/>
                  <a:pt x="242" y="150"/>
                  <a:pt x="242" y="129"/>
                </a:cubicBezTo>
                <a:cubicBezTo>
                  <a:pt x="242" y="108"/>
                  <a:pt x="235" y="91"/>
                  <a:pt x="220" y="76"/>
                </a:cubicBezTo>
                <a:cubicBezTo>
                  <a:pt x="167" y="22"/>
                  <a:pt x="167" y="22"/>
                  <a:pt x="167" y="22"/>
                </a:cubicBezTo>
                <a:cubicBezTo>
                  <a:pt x="152" y="7"/>
                  <a:pt x="134" y="0"/>
                  <a:pt x="113" y="0"/>
                </a:cubicBezTo>
                <a:cubicBezTo>
                  <a:pt x="93" y="0"/>
                  <a:pt x="75" y="7"/>
                  <a:pt x="60" y="22"/>
                </a:cubicBezTo>
                <a:cubicBezTo>
                  <a:pt x="22" y="60"/>
                  <a:pt x="22" y="60"/>
                  <a:pt x="22" y="60"/>
                </a:cubicBezTo>
                <a:cubicBezTo>
                  <a:pt x="7" y="74"/>
                  <a:pt x="0" y="92"/>
                  <a:pt x="0" y="113"/>
                </a:cubicBezTo>
                <a:cubicBezTo>
                  <a:pt x="0" y="133"/>
                  <a:pt x="7" y="151"/>
                  <a:pt x="22" y="166"/>
                </a:cubicBezTo>
                <a:cubicBezTo>
                  <a:pt x="76" y="220"/>
                  <a:pt x="76" y="220"/>
                  <a:pt x="76" y="220"/>
                </a:cubicBezTo>
                <a:cubicBezTo>
                  <a:pt x="91" y="235"/>
                  <a:pt x="108" y="242"/>
                  <a:pt x="129" y="242"/>
                </a:cubicBezTo>
                <a:cubicBezTo>
                  <a:pt x="151" y="242"/>
                  <a:pt x="169" y="234"/>
                  <a:pt x="184" y="219"/>
                </a:cubicBezTo>
                <a:cubicBezTo>
                  <a:pt x="206" y="242"/>
                  <a:pt x="206" y="242"/>
                  <a:pt x="206" y="242"/>
                </a:cubicBezTo>
                <a:cubicBezTo>
                  <a:pt x="191" y="257"/>
                  <a:pt x="184" y="275"/>
                  <a:pt x="184" y="296"/>
                </a:cubicBezTo>
                <a:cubicBezTo>
                  <a:pt x="184" y="317"/>
                  <a:pt x="191" y="335"/>
                  <a:pt x="205" y="349"/>
                </a:cubicBezTo>
                <a:cubicBezTo>
                  <a:pt x="259" y="403"/>
                  <a:pt x="259" y="403"/>
                  <a:pt x="259" y="403"/>
                </a:cubicBezTo>
                <a:cubicBezTo>
                  <a:pt x="273" y="418"/>
                  <a:pt x="291" y="425"/>
                  <a:pt x="312" y="425"/>
                </a:cubicBezTo>
                <a:cubicBezTo>
                  <a:pt x="333" y="425"/>
                  <a:pt x="351" y="418"/>
                  <a:pt x="365" y="404"/>
                </a:cubicBezTo>
                <a:cubicBezTo>
                  <a:pt x="403" y="366"/>
                  <a:pt x="403" y="366"/>
                  <a:pt x="403" y="366"/>
                </a:cubicBezTo>
                <a:cubicBezTo>
                  <a:pt x="418" y="351"/>
                  <a:pt x="425" y="334"/>
                  <a:pt x="425" y="313"/>
                </a:cubicBezTo>
                <a:cubicBezTo>
                  <a:pt x="425" y="292"/>
                  <a:pt x="418" y="274"/>
                  <a:pt x="404" y="260"/>
                </a:cubicBezTo>
                <a:close/>
                <a:moveTo>
                  <a:pt x="184" y="148"/>
                </a:moveTo>
                <a:cubicBezTo>
                  <a:pt x="183" y="148"/>
                  <a:pt x="181" y="146"/>
                  <a:pt x="179" y="143"/>
                </a:cubicBezTo>
                <a:cubicBezTo>
                  <a:pt x="176" y="140"/>
                  <a:pt x="174" y="138"/>
                  <a:pt x="173" y="138"/>
                </a:cubicBezTo>
                <a:cubicBezTo>
                  <a:pt x="172" y="137"/>
                  <a:pt x="170" y="135"/>
                  <a:pt x="168" y="134"/>
                </a:cubicBezTo>
                <a:cubicBezTo>
                  <a:pt x="166" y="132"/>
                  <a:pt x="164" y="131"/>
                  <a:pt x="162" y="130"/>
                </a:cubicBezTo>
                <a:cubicBezTo>
                  <a:pt x="159" y="130"/>
                  <a:pt x="157" y="129"/>
                  <a:pt x="154" y="129"/>
                </a:cubicBezTo>
                <a:cubicBezTo>
                  <a:pt x="147" y="129"/>
                  <a:pt x="141" y="132"/>
                  <a:pt x="137" y="137"/>
                </a:cubicBezTo>
                <a:cubicBezTo>
                  <a:pt x="132" y="141"/>
                  <a:pt x="129" y="147"/>
                  <a:pt x="129" y="154"/>
                </a:cubicBezTo>
                <a:cubicBezTo>
                  <a:pt x="129" y="157"/>
                  <a:pt x="130" y="159"/>
                  <a:pt x="130" y="162"/>
                </a:cubicBezTo>
                <a:cubicBezTo>
                  <a:pt x="131" y="164"/>
                  <a:pt x="132" y="166"/>
                  <a:pt x="134" y="168"/>
                </a:cubicBezTo>
                <a:cubicBezTo>
                  <a:pt x="135" y="170"/>
                  <a:pt x="137" y="172"/>
                  <a:pt x="138" y="173"/>
                </a:cubicBezTo>
                <a:cubicBezTo>
                  <a:pt x="138" y="174"/>
                  <a:pt x="140" y="176"/>
                  <a:pt x="143" y="179"/>
                </a:cubicBezTo>
                <a:cubicBezTo>
                  <a:pt x="146" y="181"/>
                  <a:pt x="148" y="183"/>
                  <a:pt x="148" y="184"/>
                </a:cubicBezTo>
                <a:cubicBezTo>
                  <a:pt x="143" y="189"/>
                  <a:pt x="137" y="192"/>
                  <a:pt x="129" y="192"/>
                </a:cubicBezTo>
                <a:cubicBezTo>
                  <a:pt x="122" y="192"/>
                  <a:pt x="116" y="189"/>
                  <a:pt x="112" y="185"/>
                </a:cubicBezTo>
                <a:cubicBezTo>
                  <a:pt x="57" y="130"/>
                  <a:pt x="57" y="130"/>
                  <a:pt x="57" y="130"/>
                </a:cubicBezTo>
                <a:cubicBezTo>
                  <a:pt x="53" y="125"/>
                  <a:pt x="50" y="120"/>
                  <a:pt x="50" y="113"/>
                </a:cubicBezTo>
                <a:cubicBezTo>
                  <a:pt x="50" y="106"/>
                  <a:pt x="52" y="100"/>
                  <a:pt x="57" y="95"/>
                </a:cubicBezTo>
                <a:cubicBezTo>
                  <a:pt x="96" y="57"/>
                  <a:pt x="96" y="57"/>
                  <a:pt x="96" y="57"/>
                </a:cubicBezTo>
                <a:cubicBezTo>
                  <a:pt x="101" y="52"/>
                  <a:pt x="107" y="50"/>
                  <a:pt x="113" y="50"/>
                </a:cubicBezTo>
                <a:cubicBezTo>
                  <a:pt x="120" y="50"/>
                  <a:pt x="126" y="52"/>
                  <a:pt x="131" y="57"/>
                </a:cubicBezTo>
                <a:cubicBezTo>
                  <a:pt x="185" y="111"/>
                  <a:pt x="185" y="111"/>
                  <a:pt x="185" y="111"/>
                </a:cubicBezTo>
                <a:cubicBezTo>
                  <a:pt x="190" y="116"/>
                  <a:pt x="192" y="122"/>
                  <a:pt x="192" y="129"/>
                </a:cubicBezTo>
                <a:cubicBezTo>
                  <a:pt x="192" y="136"/>
                  <a:pt x="189" y="143"/>
                  <a:pt x="184" y="148"/>
                </a:cubicBezTo>
                <a:close/>
                <a:moveTo>
                  <a:pt x="368" y="330"/>
                </a:moveTo>
                <a:cubicBezTo>
                  <a:pt x="330" y="368"/>
                  <a:pt x="330" y="368"/>
                  <a:pt x="330" y="368"/>
                </a:cubicBezTo>
                <a:cubicBezTo>
                  <a:pt x="325" y="373"/>
                  <a:pt x="319" y="375"/>
                  <a:pt x="312" y="375"/>
                </a:cubicBezTo>
                <a:cubicBezTo>
                  <a:pt x="305" y="375"/>
                  <a:pt x="299" y="373"/>
                  <a:pt x="294" y="368"/>
                </a:cubicBezTo>
                <a:cubicBezTo>
                  <a:pt x="241" y="314"/>
                  <a:pt x="241" y="314"/>
                  <a:pt x="241" y="314"/>
                </a:cubicBezTo>
                <a:cubicBezTo>
                  <a:pt x="236" y="309"/>
                  <a:pt x="233" y="303"/>
                  <a:pt x="233" y="296"/>
                </a:cubicBezTo>
                <a:cubicBezTo>
                  <a:pt x="233" y="289"/>
                  <a:pt x="236" y="283"/>
                  <a:pt x="242" y="277"/>
                </a:cubicBezTo>
                <a:cubicBezTo>
                  <a:pt x="242" y="278"/>
                  <a:pt x="244" y="280"/>
                  <a:pt x="247" y="282"/>
                </a:cubicBezTo>
                <a:cubicBezTo>
                  <a:pt x="249" y="285"/>
                  <a:pt x="251" y="287"/>
                  <a:pt x="252" y="288"/>
                </a:cubicBezTo>
                <a:cubicBezTo>
                  <a:pt x="253" y="289"/>
                  <a:pt x="255" y="290"/>
                  <a:pt x="257" y="292"/>
                </a:cubicBezTo>
                <a:cubicBezTo>
                  <a:pt x="260" y="294"/>
                  <a:pt x="262" y="295"/>
                  <a:pt x="264" y="295"/>
                </a:cubicBezTo>
                <a:cubicBezTo>
                  <a:pt x="266" y="296"/>
                  <a:pt x="269" y="296"/>
                  <a:pt x="271" y="296"/>
                </a:cubicBezTo>
                <a:cubicBezTo>
                  <a:pt x="278" y="296"/>
                  <a:pt x="284" y="294"/>
                  <a:pt x="289" y="289"/>
                </a:cubicBezTo>
                <a:cubicBezTo>
                  <a:pt x="294" y="284"/>
                  <a:pt x="296" y="278"/>
                  <a:pt x="296" y="271"/>
                </a:cubicBezTo>
                <a:cubicBezTo>
                  <a:pt x="296" y="269"/>
                  <a:pt x="296" y="266"/>
                  <a:pt x="295" y="264"/>
                </a:cubicBezTo>
                <a:cubicBezTo>
                  <a:pt x="295" y="262"/>
                  <a:pt x="294" y="260"/>
                  <a:pt x="292" y="257"/>
                </a:cubicBezTo>
                <a:cubicBezTo>
                  <a:pt x="290" y="255"/>
                  <a:pt x="289" y="253"/>
                  <a:pt x="288" y="252"/>
                </a:cubicBezTo>
                <a:cubicBezTo>
                  <a:pt x="287" y="251"/>
                  <a:pt x="285" y="249"/>
                  <a:pt x="282" y="247"/>
                </a:cubicBezTo>
                <a:cubicBezTo>
                  <a:pt x="280" y="244"/>
                  <a:pt x="278" y="242"/>
                  <a:pt x="277" y="242"/>
                </a:cubicBezTo>
                <a:cubicBezTo>
                  <a:pt x="283" y="236"/>
                  <a:pt x="289" y="234"/>
                  <a:pt x="296" y="234"/>
                </a:cubicBezTo>
                <a:cubicBezTo>
                  <a:pt x="303" y="234"/>
                  <a:pt x="309" y="236"/>
                  <a:pt x="314" y="241"/>
                </a:cubicBezTo>
                <a:cubicBezTo>
                  <a:pt x="368" y="295"/>
                  <a:pt x="368" y="295"/>
                  <a:pt x="368" y="295"/>
                </a:cubicBezTo>
                <a:cubicBezTo>
                  <a:pt x="373" y="300"/>
                  <a:pt x="375" y="306"/>
                  <a:pt x="375" y="313"/>
                </a:cubicBezTo>
                <a:cubicBezTo>
                  <a:pt x="375" y="320"/>
                  <a:pt x="373" y="325"/>
                  <a:pt x="368" y="330"/>
                </a:cubicBezTo>
                <a:close/>
                <a:moveTo>
                  <a:pt x="368" y="330"/>
                </a:moveTo>
                <a:cubicBezTo>
                  <a:pt x="368" y="330"/>
                  <a:pt x="368" y="330"/>
                  <a:pt x="368" y="330"/>
                </a:cubicBezTo>
              </a:path>
            </a:pathLst>
          </a:custGeom>
          <a:solidFill>
            <a:schemeClr val="accent2"/>
          </a:solidFill>
          <a:ln>
            <a:noFill/>
          </a:ln>
          <a:extLst/>
        </p:spPr>
        <p:txBody>
          <a:bodyPr vert="horz" wrap="square" lIns="68580" tIns="34290" rIns="68580" bIns="34290" numCol="1" anchor="t" anchorCtr="0" compatLnSpc="1">
            <a:prstTxWarp prst="textNoShape">
              <a:avLst/>
            </a:prstTxWarp>
          </a:bodyPr>
          <a:lstStyle/>
          <a:p>
            <a:endParaRPr lang="en-US" sz="1350"/>
          </a:p>
        </p:txBody>
      </p:sp>
      <p:grpSp>
        <p:nvGrpSpPr>
          <p:cNvPr id="41" name="Group 40"/>
          <p:cNvGrpSpPr/>
          <p:nvPr/>
        </p:nvGrpSpPr>
        <p:grpSpPr>
          <a:xfrm>
            <a:off x="980075" y="3722769"/>
            <a:ext cx="1529890" cy="780798"/>
            <a:chOff x="9725067" y="3631708"/>
            <a:chExt cx="2106964" cy="1349064"/>
          </a:xfrm>
        </p:grpSpPr>
        <p:sp>
          <p:nvSpPr>
            <p:cNvPr id="42" name="TextBox 41"/>
            <p:cNvSpPr txBox="1"/>
            <p:nvPr/>
          </p:nvSpPr>
          <p:spPr>
            <a:xfrm>
              <a:off x="9725067" y="3631708"/>
              <a:ext cx="2106964" cy="518482"/>
            </a:xfrm>
            <a:prstGeom prst="rect">
              <a:avLst/>
            </a:prstGeom>
            <a:noFill/>
          </p:spPr>
          <p:txBody>
            <a:bodyPr wrap="square" rtlCol="0">
              <a:spAutoFit/>
            </a:bodyPr>
            <a:lstStyle/>
            <a:p>
              <a:pPr algn="r"/>
              <a:r>
                <a:rPr lang="en-US" sz="1350" b="1" dirty="0">
                  <a:solidFill>
                    <a:schemeClr val="tx2"/>
                  </a:solidFill>
                </a:rPr>
                <a:t>Title Here</a:t>
              </a:r>
            </a:p>
          </p:txBody>
        </p:sp>
        <p:sp>
          <p:nvSpPr>
            <p:cNvPr id="43" name="TextBox 42"/>
            <p:cNvSpPr txBox="1"/>
            <p:nvPr/>
          </p:nvSpPr>
          <p:spPr>
            <a:xfrm>
              <a:off x="9725067" y="3983691"/>
              <a:ext cx="2106964" cy="997081"/>
            </a:xfrm>
            <a:prstGeom prst="rect">
              <a:avLst/>
            </a:prstGeom>
            <a:noFill/>
          </p:spPr>
          <p:txBody>
            <a:bodyPr wrap="square" rtlCol="0">
              <a:spAutoFit/>
            </a:bodyPr>
            <a:lstStyle/>
            <a:p>
              <a:pPr algn="r"/>
              <a:r>
                <a:rPr lang="en-US" sz="1050" dirty="0">
                  <a:solidFill>
                    <a:schemeClr val="tx2"/>
                  </a:solidFill>
                </a:rPr>
                <a:t>Lorem ipsum dolor sit amet, consectetuer</a:t>
              </a:r>
              <a:r>
                <a:rPr lang="ar-SY" sz="1050" dirty="0">
                  <a:solidFill>
                    <a:schemeClr val="tx2"/>
                  </a:solidFill>
                </a:rPr>
                <a:t>.</a:t>
              </a:r>
              <a:endParaRPr lang="en-US" sz="1050" b="1" dirty="0">
                <a:solidFill>
                  <a:schemeClr val="tx2"/>
                </a:solidFill>
              </a:endParaRPr>
            </a:p>
          </p:txBody>
        </p:sp>
      </p:grpSp>
      <p:grpSp>
        <p:nvGrpSpPr>
          <p:cNvPr id="44" name="Group 43"/>
          <p:cNvGrpSpPr/>
          <p:nvPr/>
        </p:nvGrpSpPr>
        <p:grpSpPr>
          <a:xfrm>
            <a:off x="2631334" y="3829495"/>
            <a:ext cx="162627" cy="241644"/>
            <a:chOff x="4967142" y="2796906"/>
            <a:chExt cx="280987" cy="417513"/>
          </a:xfrm>
          <a:solidFill>
            <a:schemeClr val="accent1"/>
          </a:solidFill>
        </p:grpSpPr>
        <p:sp>
          <p:nvSpPr>
            <p:cNvPr id="45" name="Freeform 267"/>
            <p:cNvSpPr>
              <a:spLocks noEditPoints="1"/>
            </p:cNvSpPr>
            <p:nvPr/>
          </p:nvSpPr>
          <p:spPr bwMode="auto">
            <a:xfrm>
              <a:off x="4967142" y="2796906"/>
              <a:ext cx="280987" cy="417513"/>
            </a:xfrm>
            <a:custGeom>
              <a:avLst/>
              <a:gdLst>
                <a:gd name="T0" fmla="*/ 255 w 267"/>
                <a:gd name="T1" fmla="*/ 69 h 400"/>
                <a:gd name="T2" fmla="*/ 225 w 267"/>
                <a:gd name="T3" fmla="*/ 32 h 400"/>
                <a:gd name="T4" fmla="*/ 182 w 267"/>
                <a:gd name="T5" fmla="*/ 8 h 400"/>
                <a:gd name="T6" fmla="*/ 133 w 267"/>
                <a:gd name="T7" fmla="*/ 0 h 400"/>
                <a:gd name="T8" fmla="*/ 85 w 267"/>
                <a:gd name="T9" fmla="*/ 8 h 400"/>
                <a:gd name="T10" fmla="*/ 42 w 267"/>
                <a:gd name="T11" fmla="*/ 32 h 400"/>
                <a:gd name="T12" fmla="*/ 12 w 267"/>
                <a:gd name="T13" fmla="*/ 69 h 400"/>
                <a:gd name="T14" fmla="*/ 0 w 267"/>
                <a:gd name="T15" fmla="*/ 117 h 400"/>
                <a:gd name="T16" fmla="*/ 27 w 267"/>
                <a:gd name="T17" fmla="*/ 187 h 400"/>
                <a:gd name="T18" fmla="*/ 46 w 267"/>
                <a:gd name="T19" fmla="*/ 209 h 400"/>
                <a:gd name="T20" fmla="*/ 62 w 267"/>
                <a:gd name="T21" fmla="*/ 234 h 400"/>
                <a:gd name="T22" fmla="*/ 71 w 267"/>
                <a:gd name="T23" fmla="*/ 262 h 400"/>
                <a:gd name="T24" fmla="*/ 58 w 267"/>
                <a:gd name="T25" fmla="*/ 284 h 400"/>
                <a:gd name="T26" fmla="*/ 65 w 267"/>
                <a:gd name="T27" fmla="*/ 300 h 400"/>
                <a:gd name="T28" fmla="*/ 58 w 267"/>
                <a:gd name="T29" fmla="*/ 317 h 400"/>
                <a:gd name="T30" fmla="*/ 70 w 267"/>
                <a:gd name="T31" fmla="*/ 338 h 400"/>
                <a:gd name="T32" fmla="*/ 67 w 267"/>
                <a:gd name="T33" fmla="*/ 350 h 400"/>
                <a:gd name="T34" fmla="*/ 75 w 267"/>
                <a:gd name="T35" fmla="*/ 369 h 400"/>
                <a:gd name="T36" fmla="*/ 95 w 267"/>
                <a:gd name="T37" fmla="*/ 375 h 400"/>
                <a:gd name="T38" fmla="*/ 111 w 267"/>
                <a:gd name="T39" fmla="*/ 394 h 400"/>
                <a:gd name="T40" fmla="*/ 133 w 267"/>
                <a:gd name="T41" fmla="*/ 400 h 400"/>
                <a:gd name="T42" fmla="*/ 156 w 267"/>
                <a:gd name="T43" fmla="*/ 394 h 400"/>
                <a:gd name="T44" fmla="*/ 172 w 267"/>
                <a:gd name="T45" fmla="*/ 375 h 400"/>
                <a:gd name="T46" fmla="*/ 192 w 267"/>
                <a:gd name="T47" fmla="*/ 369 h 400"/>
                <a:gd name="T48" fmla="*/ 200 w 267"/>
                <a:gd name="T49" fmla="*/ 350 h 400"/>
                <a:gd name="T50" fmla="*/ 197 w 267"/>
                <a:gd name="T51" fmla="*/ 338 h 400"/>
                <a:gd name="T52" fmla="*/ 209 w 267"/>
                <a:gd name="T53" fmla="*/ 317 h 400"/>
                <a:gd name="T54" fmla="*/ 202 w 267"/>
                <a:gd name="T55" fmla="*/ 300 h 400"/>
                <a:gd name="T56" fmla="*/ 209 w 267"/>
                <a:gd name="T57" fmla="*/ 284 h 400"/>
                <a:gd name="T58" fmla="*/ 196 w 267"/>
                <a:gd name="T59" fmla="*/ 262 h 400"/>
                <a:gd name="T60" fmla="*/ 205 w 267"/>
                <a:gd name="T61" fmla="*/ 234 h 400"/>
                <a:gd name="T62" fmla="*/ 221 w 267"/>
                <a:gd name="T63" fmla="*/ 209 h 400"/>
                <a:gd name="T64" fmla="*/ 240 w 267"/>
                <a:gd name="T65" fmla="*/ 187 h 400"/>
                <a:gd name="T66" fmla="*/ 267 w 267"/>
                <a:gd name="T67" fmla="*/ 117 h 400"/>
                <a:gd name="T68" fmla="*/ 255 w 267"/>
                <a:gd name="T69" fmla="*/ 69 h 400"/>
                <a:gd name="T70" fmla="*/ 216 w 267"/>
                <a:gd name="T71" fmla="*/ 164 h 400"/>
                <a:gd name="T72" fmla="*/ 208 w 267"/>
                <a:gd name="T73" fmla="*/ 172 h 400"/>
                <a:gd name="T74" fmla="*/ 200 w 267"/>
                <a:gd name="T75" fmla="*/ 181 h 400"/>
                <a:gd name="T76" fmla="*/ 163 w 267"/>
                <a:gd name="T77" fmla="*/ 259 h 400"/>
                <a:gd name="T78" fmla="*/ 104 w 267"/>
                <a:gd name="T79" fmla="*/ 259 h 400"/>
                <a:gd name="T80" fmla="*/ 67 w 267"/>
                <a:gd name="T81" fmla="*/ 181 h 400"/>
                <a:gd name="T82" fmla="*/ 59 w 267"/>
                <a:gd name="T83" fmla="*/ 172 h 400"/>
                <a:gd name="T84" fmla="*/ 51 w 267"/>
                <a:gd name="T85" fmla="*/ 164 h 400"/>
                <a:gd name="T86" fmla="*/ 33 w 267"/>
                <a:gd name="T87" fmla="*/ 117 h 400"/>
                <a:gd name="T88" fmla="*/ 42 w 267"/>
                <a:gd name="T89" fmla="*/ 82 h 400"/>
                <a:gd name="T90" fmla="*/ 66 w 267"/>
                <a:gd name="T91" fmla="*/ 55 h 400"/>
                <a:gd name="T92" fmla="*/ 98 w 267"/>
                <a:gd name="T93" fmla="*/ 39 h 400"/>
                <a:gd name="T94" fmla="*/ 133 w 267"/>
                <a:gd name="T95" fmla="*/ 33 h 400"/>
                <a:gd name="T96" fmla="*/ 169 w 267"/>
                <a:gd name="T97" fmla="*/ 39 h 400"/>
                <a:gd name="T98" fmla="*/ 201 w 267"/>
                <a:gd name="T99" fmla="*/ 55 h 400"/>
                <a:gd name="T100" fmla="*/ 225 w 267"/>
                <a:gd name="T101" fmla="*/ 82 h 400"/>
                <a:gd name="T102" fmla="*/ 234 w 267"/>
                <a:gd name="T103" fmla="*/ 117 h 400"/>
                <a:gd name="T104" fmla="*/ 216 w 267"/>
                <a:gd name="T105" fmla="*/ 164 h 400"/>
                <a:gd name="T106" fmla="*/ 216 w 267"/>
                <a:gd name="T107" fmla="*/ 164 h 400"/>
                <a:gd name="T108" fmla="*/ 216 w 267"/>
                <a:gd name="T109" fmla="*/ 164 h 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67" h="400">
                  <a:moveTo>
                    <a:pt x="255" y="69"/>
                  </a:moveTo>
                  <a:cubicBezTo>
                    <a:pt x="248" y="54"/>
                    <a:pt x="237" y="41"/>
                    <a:pt x="225" y="32"/>
                  </a:cubicBezTo>
                  <a:cubicBezTo>
                    <a:pt x="212" y="22"/>
                    <a:pt x="198" y="14"/>
                    <a:pt x="182" y="8"/>
                  </a:cubicBezTo>
                  <a:cubicBezTo>
                    <a:pt x="166" y="3"/>
                    <a:pt x="150" y="0"/>
                    <a:pt x="133" y="0"/>
                  </a:cubicBezTo>
                  <a:cubicBezTo>
                    <a:pt x="117" y="0"/>
                    <a:pt x="101" y="3"/>
                    <a:pt x="85" y="8"/>
                  </a:cubicBezTo>
                  <a:cubicBezTo>
                    <a:pt x="69" y="14"/>
                    <a:pt x="55" y="22"/>
                    <a:pt x="42" y="32"/>
                  </a:cubicBezTo>
                  <a:cubicBezTo>
                    <a:pt x="30" y="41"/>
                    <a:pt x="19" y="54"/>
                    <a:pt x="12" y="69"/>
                  </a:cubicBezTo>
                  <a:cubicBezTo>
                    <a:pt x="4" y="84"/>
                    <a:pt x="0" y="100"/>
                    <a:pt x="0" y="117"/>
                  </a:cubicBezTo>
                  <a:cubicBezTo>
                    <a:pt x="0" y="144"/>
                    <a:pt x="9" y="167"/>
                    <a:pt x="27" y="187"/>
                  </a:cubicBezTo>
                  <a:cubicBezTo>
                    <a:pt x="35" y="195"/>
                    <a:pt x="41" y="203"/>
                    <a:pt x="46" y="209"/>
                  </a:cubicBezTo>
                  <a:cubicBezTo>
                    <a:pt x="51" y="216"/>
                    <a:pt x="57" y="224"/>
                    <a:pt x="62" y="234"/>
                  </a:cubicBezTo>
                  <a:cubicBezTo>
                    <a:pt x="67" y="244"/>
                    <a:pt x="70" y="254"/>
                    <a:pt x="71" y="262"/>
                  </a:cubicBezTo>
                  <a:cubicBezTo>
                    <a:pt x="62" y="267"/>
                    <a:pt x="58" y="274"/>
                    <a:pt x="58" y="284"/>
                  </a:cubicBezTo>
                  <a:cubicBezTo>
                    <a:pt x="58" y="290"/>
                    <a:pt x="61" y="296"/>
                    <a:pt x="65" y="300"/>
                  </a:cubicBezTo>
                  <a:cubicBezTo>
                    <a:pt x="61" y="305"/>
                    <a:pt x="58" y="311"/>
                    <a:pt x="58" y="317"/>
                  </a:cubicBezTo>
                  <a:cubicBezTo>
                    <a:pt x="58" y="326"/>
                    <a:pt x="62" y="333"/>
                    <a:pt x="70" y="338"/>
                  </a:cubicBezTo>
                  <a:cubicBezTo>
                    <a:pt x="68" y="342"/>
                    <a:pt x="67" y="346"/>
                    <a:pt x="67" y="350"/>
                  </a:cubicBezTo>
                  <a:cubicBezTo>
                    <a:pt x="67" y="358"/>
                    <a:pt x="69" y="365"/>
                    <a:pt x="75" y="369"/>
                  </a:cubicBezTo>
                  <a:cubicBezTo>
                    <a:pt x="80" y="373"/>
                    <a:pt x="87" y="375"/>
                    <a:pt x="95" y="375"/>
                  </a:cubicBezTo>
                  <a:cubicBezTo>
                    <a:pt x="99" y="383"/>
                    <a:pt x="104" y="389"/>
                    <a:pt x="111" y="394"/>
                  </a:cubicBezTo>
                  <a:cubicBezTo>
                    <a:pt x="118" y="398"/>
                    <a:pt x="125" y="400"/>
                    <a:pt x="133" y="400"/>
                  </a:cubicBezTo>
                  <a:cubicBezTo>
                    <a:pt x="142" y="400"/>
                    <a:pt x="149" y="398"/>
                    <a:pt x="156" y="394"/>
                  </a:cubicBezTo>
                  <a:cubicBezTo>
                    <a:pt x="163" y="389"/>
                    <a:pt x="168" y="383"/>
                    <a:pt x="172" y="375"/>
                  </a:cubicBezTo>
                  <a:cubicBezTo>
                    <a:pt x="180" y="375"/>
                    <a:pt x="187" y="373"/>
                    <a:pt x="192" y="369"/>
                  </a:cubicBezTo>
                  <a:cubicBezTo>
                    <a:pt x="197" y="365"/>
                    <a:pt x="200" y="358"/>
                    <a:pt x="200" y="350"/>
                  </a:cubicBezTo>
                  <a:cubicBezTo>
                    <a:pt x="200" y="346"/>
                    <a:pt x="199" y="342"/>
                    <a:pt x="197" y="338"/>
                  </a:cubicBezTo>
                  <a:cubicBezTo>
                    <a:pt x="205" y="333"/>
                    <a:pt x="209" y="326"/>
                    <a:pt x="209" y="317"/>
                  </a:cubicBezTo>
                  <a:cubicBezTo>
                    <a:pt x="209" y="311"/>
                    <a:pt x="206" y="305"/>
                    <a:pt x="202" y="300"/>
                  </a:cubicBezTo>
                  <a:cubicBezTo>
                    <a:pt x="206" y="296"/>
                    <a:pt x="209" y="290"/>
                    <a:pt x="209" y="284"/>
                  </a:cubicBezTo>
                  <a:cubicBezTo>
                    <a:pt x="209" y="274"/>
                    <a:pt x="204" y="267"/>
                    <a:pt x="196" y="262"/>
                  </a:cubicBezTo>
                  <a:cubicBezTo>
                    <a:pt x="197" y="254"/>
                    <a:pt x="200" y="244"/>
                    <a:pt x="205" y="234"/>
                  </a:cubicBezTo>
                  <a:cubicBezTo>
                    <a:pt x="210" y="224"/>
                    <a:pt x="216" y="216"/>
                    <a:pt x="221" y="209"/>
                  </a:cubicBezTo>
                  <a:cubicBezTo>
                    <a:pt x="226" y="203"/>
                    <a:pt x="232" y="195"/>
                    <a:pt x="240" y="187"/>
                  </a:cubicBezTo>
                  <a:cubicBezTo>
                    <a:pt x="258" y="167"/>
                    <a:pt x="267" y="144"/>
                    <a:pt x="267" y="117"/>
                  </a:cubicBezTo>
                  <a:cubicBezTo>
                    <a:pt x="267" y="100"/>
                    <a:pt x="263" y="84"/>
                    <a:pt x="255" y="69"/>
                  </a:cubicBezTo>
                  <a:close/>
                  <a:moveTo>
                    <a:pt x="216" y="164"/>
                  </a:moveTo>
                  <a:cubicBezTo>
                    <a:pt x="214" y="166"/>
                    <a:pt x="211" y="168"/>
                    <a:pt x="208" y="172"/>
                  </a:cubicBezTo>
                  <a:cubicBezTo>
                    <a:pt x="204" y="176"/>
                    <a:pt x="202" y="179"/>
                    <a:pt x="200" y="181"/>
                  </a:cubicBezTo>
                  <a:cubicBezTo>
                    <a:pt x="178" y="208"/>
                    <a:pt x="165" y="233"/>
                    <a:pt x="163" y="259"/>
                  </a:cubicBezTo>
                  <a:cubicBezTo>
                    <a:pt x="104" y="259"/>
                    <a:pt x="104" y="259"/>
                    <a:pt x="104" y="259"/>
                  </a:cubicBezTo>
                  <a:cubicBezTo>
                    <a:pt x="102" y="233"/>
                    <a:pt x="89" y="208"/>
                    <a:pt x="67" y="181"/>
                  </a:cubicBezTo>
                  <a:cubicBezTo>
                    <a:pt x="65" y="179"/>
                    <a:pt x="63" y="176"/>
                    <a:pt x="59" y="172"/>
                  </a:cubicBezTo>
                  <a:cubicBezTo>
                    <a:pt x="55" y="168"/>
                    <a:pt x="53" y="166"/>
                    <a:pt x="51" y="164"/>
                  </a:cubicBezTo>
                  <a:cubicBezTo>
                    <a:pt x="39" y="150"/>
                    <a:pt x="33" y="134"/>
                    <a:pt x="33" y="117"/>
                  </a:cubicBezTo>
                  <a:cubicBezTo>
                    <a:pt x="33" y="104"/>
                    <a:pt x="36" y="93"/>
                    <a:pt x="42" y="82"/>
                  </a:cubicBezTo>
                  <a:cubicBezTo>
                    <a:pt x="48" y="71"/>
                    <a:pt x="56" y="62"/>
                    <a:pt x="66" y="55"/>
                  </a:cubicBezTo>
                  <a:cubicBezTo>
                    <a:pt x="75" y="49"/>
                    <a:pt x="86" y="43"/>
                    <a:pt x="98" y="39"/>
                  </a:cubicBezTo>
                  <a:cubicBezTo>
                    <a:pt x="110" y="35"/>
                    <a:pt x="121" y="33"/>
                    <a:pt x="133" y="33"/>
                  </a:cubicBezTo>
                  <a:cubicBezTo>
                    <a:pt x="145" y="33"/>
                    <a:pt x="157" y="35"/>
                    <a:pt x="169" y="39"/>
                  </a:cubicBezTo>
                  <a:cubicBezTo>
                    <a:pt x="181" y="43"/>
                    <a:pt x="191" y="49"/>
                    <a:pt x="201" y="55"/>
                  </a:cubicBezTo>
                  <a:cubicBezTo>
                    <a:pt x="211" y="62"/>
                    <a:pt x="219" y="71"/>
                    <a:pt x="225" y="82"/>
                  </a:cubicBezTo>
                  <a:cubicBezTo>
                    <a:pt x="231" y="93"/>
                    <a:pt x="234" y="104"/>
                    <a:pt x="234" y="117"/>
                  </a:cubicBezTo>
                  <a:cubicBezTo>
                    <a:pt x="234" y="134"/>
                    <a:pt x="228" y="150"/>
                    <a:pt x="216" y="164"/>
                  </a:cubicBezTo>
                  <a:close/>
                  <a:moveTo>
                    <a:pt x="216" y="164"/>
                  </a:moveTo>
                  <a:cubicBezTo>
                    <a:pt x="216" y="164"/>
                    <a:pt x="216" y="164"/>
                    <a:pt x="216" y="16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6" name="Freeform 268"/>
            <p:cNvSpPr>
              <a:spLocks noEditPoints="1"/>
            </p:cNvSpPr>
            <p:nvPr/>
          </p:nvSpPr>
          <p:spPr bwMode="auto">
            <a:xfrm>
              <a:off x="5098904" y="2874693"/>
              <a:ext cx="71437" cy="52388"/>
            </a:xfrm>
            <a:custGeom>
              <a:avLst/>
              <a:gdLst>
                <a:gd name="T0" fmla="*/ 34 w 67"/>
                <a:gd name="T1" fmla="*/ 4 h 50"/>
                <a:gd name="T2" fmla="*/ 8 w 67"/>
                <a:gd name="T3" fmla="*/ 0 h 50"/>
                <a:gd name="T4" fmla="*/ 3 w 67"/>
                <a:gd name="T5" fmla="*/ 3 h 50"/>
                <a:gd name="T6" fmla="*/ 0 w 67"/>
                <a:gd name="T7" fmla="*/ 8 h 50"/>
                <a:gd name="T8" fmla="*/ 3 w 67"/>
                <a:gd name="T9" fmla="*/ 14 h 50"/>
                <a:gd name="T10" fmla="*/ 8 w 67"/>
                <a:gd name="T11" fmla="*/ 17 h 50"/>
                <a:gd name="T12" fmla="*/ 36 w 67"/>
                <a:gd name="T13" fmla="*/ 23 h 50"/>
                <a:gd name="T14" fmla="*/ 50 w 67"/>
                <a:gd name="T15" fmla="*/ 42 h 50"/>
                <a:gd name="T16" fmla="*/ 53 w 67"/>
                <a:gd name="T17" fmla="*/ 48 h 50"/>
                <a:gd name="T18" fmla="*/ 59 w 67"/>
                <a:gd name="T19" fmla="*/ 50 h 50"/>
                <a:gd name="T20" fmla="*/ 64 w 67"/>
                <a:gd name="T21" fmla="*/ 48 h 50"/>
                <a:gd name="T22" fmla="*/ 67 w 67"/>
                <a:gd name="T23" fmla="*/ 42 h 50"/>
                <a:gd name="T24" fmla="*/ 57 w 67"/>
                <a:gd name="T25" fmla="*/ 18 h 50"/>
                <a:gd name="T26" fmla="*/ 34 w 67"/>
                <a:gd name="T27" fmla="*/ 4 h 50"/>
                <a:gd name="T28" fmla="*/ 34 w 67"/>
                <a:gd name="T29" fmla="*/ 4 h 50"/>
                <a:gd name="T30" fmla="*/ 34 w 67"/>
                <a:gd name="T31" fmla="*/ 4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7" h="50">
                  <a:moveTo>
                    <a:pt x="34" y="4"/>
                  </a:moveTo>
                  <a:cubicBezTo>
                    <a:pt x="26" y="1"/>
                    <a:pt x="17" y="0"/>
                    <a:pt x="8" y="0"/>
                  </a:cubicBezTo>
                  <a:cubicBezTo>
                    <a:pt x="6" y="0"/>
                    <a:pt x="4" y="1"/>
                    <a:pt x="3" y="3"/>
                  </a:cubicBezTo>
                  <a:cubicBezTo>
                    <a:pt x="1" y="4"/>
                    <a:pt x="0" y="6"/>
                    <a:pt x="0" y="8"/>
                  </a:cubicBezTo>
                  <a:cubicBezTo>
                    <a:pt x="0" y="11"/>
                    <a:pt x="1" y="13"/>
                    <a:pt x="3" y="14"/>
                  </a:cubicBezTo>
                  <a:cubicBezTo>
                    <a:pt x="4" y="16"/>
                    <a:pt x="6" y="17"/>
                    <a:pt x="8" y="17"/>
                  </a:cubicBezTo>
                  <a:cubicBezTo>
                    <a:pt x="18" y="17"/>
                    <a:pt x="27" y="19"/>
                    <a:pt x="36" y="23"/>
                  </a:cubicBezTo>
                  <a:cubicBezTo>
                    <a:pt x="46" y="28"/>
                    <a:pt x="50" y="34"/>
                    <a:pt x="50" y="42"/>
                  </a:cubicBezTo>
                  <a:cubicBezTo>
                    <a:pt x="50" y="44"/>
                    <a:pt x="51" y="46"/>
                    <a:pt x="53" y="48"/>
                  </a:cubicBezTo>
                  <a:cubicBezTo>
                    <a:pt x="54" y="49"/>
                    <a:pt x="56" y="50"/>
                    <a:pt x="59" y="50"/>
                  </a:cubicBezTo>
                  <a:cubicBezTo>
                    <a:pt x="61" y="50"/>
                    <a:pt x="63" y="49"/>
                    <a:pt x="64" y="48"/>
                  </a:cubicBezTo>
                  <a:cubicBezTo>
                    <a:pt x="66" y="46"/>
                    <a:pt x="67" y="44"/>
                    <a:pt x="67" y="42"/>
                  </a:cubicBezTo>
                  <a:cubicBezTo>
                    <a:pt x="67" y="33"/>
                    <a:pt x="64" y="25"/>
                    <a:pt x="57" y="18"/>
                  </a:cubicBezTo>
                  <a:cubicBezTo>
                    <a:pt x="51" y="12"/>
                    <a:pt x="43" y="7"/>
                    <a:pt x="34" y="4"/>
                  </a:cubicBezTo>
                  <a:close/>
                  <a:moveTo>
                    <a:pt x="34" y="4"/>
                  </a:moveTo>
                  <a:cubicBezTo>
                    <a:pt x="34" y="4"/>
                    <a:pt x="34" y="4"/>
                    <a:pt x="34"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sp>
        <p:nvSpPr>
          <p:cNvPr id="47" name="TextBox 46"/>
          <p:cNvSpPr txBox="1"/>
          <p:nvPr/>
        </p:nvSpPr>
        <p:spPr>
          <a:xfrm>
            <a:off x="3537971" y="781947"/>
            <a:ext cx="2068195" cy="553998"/>
          </a:xfrm>
          <a:prstGeom prst="rect">
            <a:avLst/>
          </a:prstGeom>
          <a:noFill/>
        </p:spPr>
        <p:txBody>
          <a:bodyPr wrap="none" rtlCol="0" anchor="ctr">
            <a:spAutoFit/>
          </a:bodyPr>
          <a:lstStyle/>
          <a:p>
            <a:pPr algn="ctr"/>
            <a:r>
              <a:rPr lang="en-US" sz="3000" dirty="0">
                <a:solidFill>
                  <a:schemeClr val="accent1"/>
                </a:solidFill>
                <a:latin typeface="+mj-lt"/>
              </a:rPr>
              <a:t>3D</a:t>
            </a:r>
            <a:r>
              <a:rPr lang="en-US" sz="3000" dirty="0">
                <a:solidFill>
                  <a:schemeClr val="tx2"/>
                </a:solidFill>
                <a:latin typeface="+mj-lt"/>
              </a:rPr>
              <a:t> Infographic</a:t>
            </a:r>
          </a:p>
        </p:txBody>
      </p:sp>
      <p:sp>
        <p:nvSpPr>
          <p:cNvPr id="48" name="TextBox 47"/>
          <p:cNvSpPr txBox="1"/>
          <p:nvPr/>
        </p:nvSpPr>
        <p:spPr>
          <a:xfrm>
            <a:off x="685801" y="1243612"/>
            <a:ext cx="7772400" cy="369332"/>
          </a:xfrm>
          <a:prstGeom prst="rect">
            <a:avLst/>
          </a:prstGeom>
          <a:noFill/>
        </p:spPr>
        <p:txBody>
          <a:bodyPr wrap="square" rtlCol="0" anchor="ctr">
            <a:spAutoFit/>
          </a:bodyPr>
          <a:lstStyle/>
          <a:p>
            <a:pPr algn="ctr"/>
            <a:r>
              <a:rPr lang="en-US" sz="900" dirty="0">
                <a:solidFill>
                  <a:schemeClr val="tx2"/>
                </a:solidFill>
              </a:rPr>
              <a:t>Lorem ipsum dolor sit amet, consectetuer adipiscing elit. Aenean commodo ligula eget dolor. </a:t>
            </a:r>
            <a:r>
              <a:rPr lang="en-US" sz="900" b="1" dirty="0">
                <a:solidFill>
                  <a:schemeClr val="accent1"/>
                </a:solidFill>
              </a:rPr>
              <a:t>Aenean massa. Cum sociis natoque penatibus </a:t>
            </a:r>
            <a:r>
              <a:rPr lang="en-US" sz="900" dirty="0">
                <a:solidFill>
                  <a:schemeClr val="tx2"/>
                </a:solidFill>
              </a:rPr>
              <a:t>magnis dis parturient montes, nascetur ridiculus mus. Donec quam felis, ultricies nec, pellentesque eu, pretium quis, sem.</a:t>
            </a:r>
          </a:p>
        </p:txBody>
      </p:sp>
    </p:spTree>
    <p:extLst>
      <p:ext uri="{BB962C8B-B14F-4D97-AF65-F5344CB8AC3E}">
        <p14:creationId xmlns:p14="http://schemas.microsoft.com/office/powerpoint/2010/main" val="198676413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fltVal val="0"/>
                                              </p:val>
                                            </p:tav>
                                            <p:tav tm="100000">
                                              <p:val>
                                                <p:strVal val="#ppt_w"/>
                                              </p:val>
                                            </p:tav>
                                          </p:tavLst>
                                        </p:anim>
                                        <p:anim calcmode="lin" valueType="num">
                                          <p:cBhvr>
                                            <p:cTn id="8" dur="500" fill="hold"/>
                                            <p:tgtEl>
                                              <p:spTgt spid="3"/>
                                            </p:tgtEl>
                                            <p:attrNameLst>
                                              <p:attrName>ppt_h</p:attrName>
                                            </p:attrNameLst>
                                          </p:cBhvr>
                                          <p:tavLst>
                                            <p:tav tm="0">
                                              <p:val>
                                                <p:fltVal val="0"/>
                                              </p:val>
                                            </p:tav>
                                            <p:tav tm="100000">
                                              <p:val>
                                                <p:strVal val="#ppt_h"/>
                                              </p:val>
                                            </p:tav>
                                          </p:tavLst>
                                        </p:anim>
                                        <p:animEffect transition="in" filter="fade">
                                          <p:cBhvr>
                                            <p:cTn id="9" dur="500"/>
                                            <p:tgtEl>
                                              <p:spTgt spid="3"/>
                                            </p:tgtEl>
                                          </p:cBhvr>
                                        </p:animEffect>
                                      </p:childTnLst>
                                    </p:cTn>
                                  </p:par>
                                </p:childTnLst>
                              </p:cTn>
                            </p:par>
                            <p:par>
                              <p:cTn id="10" fill="hold">
                                <p:stCondLst>
                                  <p:cond delay="500"/>
                                </p:stCondLst>
                                <p:childTnLst>
                                  <p:par>
                                    <p:cTn id="11" presetID="22" presetClass="entr" presetSubtype="2" fill="hold" nodeType="afterEffect">
                                      <p:stCondLst>
                                        <p:cond delay="0"/>
                                      </p:stCondLst>
                                      <p:childTnLst>
                                        <p:set>
                                          <p:cBhvr>
                                            <p:cTn id="12" dur="1" fill="hold">
                                              <p:stCondLst>
                                                <p:cond delay="0"/>
                                              </p:stCondLst>
                                            </p:cTn>
                                            <p:tgtEl>
                                              <p:spTgt spid="26"/>
                                            </p:tgtEl>
                                            <p:attrNameLst>
                                              <p:attrName>style.visibility</p:attrName>
                                            </p:attrNameLst>
                                          </p:cBhvr>
                                          <p:to>
                                            <p:strVal val="visible"/>
                                          </p:to>
                                        </p:set>
                                        <p:animEffect transition="in" filter="wipe(right)">
                                          <p:cBhvr>
                                            <p:cTn id="13" dur="500"/>
                                            <p:tgtEl>
                                              <p:spTgt spid="26"/>
                                            </p:tgtEl>
                                          </p:cBhvr>
                                        </p:animEffect>
                                      </p:childTnLst>
                                    </p:cTn>
                                  </p:par>
                                </p:childTnLst>
                              </p:cTn>
                            </p:par>
                            <p:par>
                              <p:cTn id="14" fill="hold">
                                <p:stCondLst>
                                  <p:cond delay="1000"/>
                                </p:stCondLst>
                                <p:childTnLst>
                                  <p:par>
                                    <p:cTn id="15" presetID="2" presetClass="entr" presetSubtype="8" fill="hold" nodeType="afterEffect" p14:presetBounceEnd="42000">
                                      <p:stCondLst>
                                        <p:cond delay="0"/>
                                      </p:stCondLst>
                                      <p:childTnLst>
                                        <p:set>
                                          <p:cBhvr>
                                            <p:cTn id="16" dur="1" fill="hold">
                                              <p:stCondLst>
                                                <p:cond delay="0"/>
                                              </p:stCondLst>
                                            </p:cTn>
                                            <p:tgtEl>
                                              <p:spTgt spid="41"/>
                                            </p:tgtEl>
                                            <p:attrNameLst>
                                              <p:attrName>style.visibility</p:attrName>
                                            </p:attrNameLst>
                                          </p:cBhvr>
                                          <p:to>
                                            <p:strVal val="visible"/>
                                          </p:to>
                                        </p:set>
                                        <p:anim calcmode="lin" valueType="num" p14:bounceEnd="42000">
                                          <p:cBhvr additive="base">
                                            <p:cTn id="17" dur="500" fill="hold"/>
                                            <p:tgtEl>
                                              <p:spTgt spid="41"/>
                                            </p:tgtEl>
                                            <p:attrNameLst>
                                              <p:attrName>ppt_x</p:attrName>
                                            </p:attrNameLst>
                                          </p:cBhvr>
                                          <p:tavLst>
                                            <p:tav tm="0">
                                              <p:val>
                                                <p:strVal val="0-#ppt_w/2"/>
                                              </p:val>
                                            </p:tav>
                                            <p:tav tm="100000">
                                              <p:val>
                                                <p:strVal val="#ppt_x"/>
                                              </p:val>
                                            </p:tav>
                                          </p:tavLst>
                                        </p:anim>
                                        <p:anim calcmode="lin" valueType="num" p14:bounceEnd="42000">
                                          <p:cBhvr additive="base">
                                            <p:cTn id="18" dur="500" fill="hold"/>
                                            <p:tgtEl>
                                              <p:spTgt spid="41"/>
                                            </p:tgtEl>
                                            <p:attrNameLst>
                                              <p:attrName>ppt_y</p:attrName>
                                            </p:attrNameLst>
                                          </p:cBhvr>
                                          <p:tavLst>
                                            <p:tav tm="0">
                                              <p:val>
                                                <p:strVal val="#ppt_y"/>
                                              </p:val>
                                            </p:tav>
                                            <p:tav tm="100000">
                                              <p:val>
                                                <p:strVal val="#ppt_y"/>
                                              </p:val>
                                            </p:tav>
                                          </p:tavLst>
                                        </p:anim>
                                      </p:childTnLst>
                                    </p:cTn>
                                  </p:par>
                                  <p:par>
                                    <p:cTn id="19" presetID="2" presetClass="entr" presetSubtype="8" fill="hold" nodeType="withEffect" p14:presetBounceEnd="42000">
                                      <p:stCondLst>
                                        <p:cond delay="0"/>
                                      </p:stCondLst>
                                      <p:childTnLst>
                                        <p:set>
                                          <p:cBhvr>
                                            <p:cTn id="20" dur="1" fill="hold">
                                              <p:stCondLst>
                                                <p:cond delay="0"/>
                                              </p:stCondLst>
                                            </p:cTn>
                                            <p:tgtEl>
                                              <p:spTgt spid="44"/>
                                            </p:tgtEl>
                                            <p:attrNameLst>
                                              <p:attrName>style.visibility</p:attrName>
                                            </p:attrNameLst>
                                          </p:cBhvr>
                                          <p:to>
                                            <p:strVal val="visible"/>
                                          </p:to>
                                        </p:set>
                                        <p:anim calcmode="lin" valueType="num" p14:bounceEnd="42000">
                                          <p:cBhvr additive="base">
                                            <p:cTn id="21" dur="500" fill="hold"/>
                                            <p:tgtEl>
                                              <p:spTgt spid="44"/>
                                            </p:tgtEl>
                                            <p:attrNameLst>
                                              <p:attrName>ppt_x</p:attrName>
                                            </p:attrNameLst>
                                          </p:cBhvr>
                                          <p:tavLst>
                                            <p:tav tm="0">
                                              <p:val>
                                                <p:strVal val="0-#ppt_w/2"/>
                                              </p:val>
                                            </p:tav>
                                            <p:tav tm="100000">
                                              <p:val>
                                                <p:strVal val="#ppt_x"/>
                                              </p:val>
                                            </p:tav>
                                          </p:tavLst>
                                        </p:anim>
                                        <p:anim calcmode="lin" valueType="num" p14:bounceEnd="42000">
                                          <p:cBhvr additive="base">
                                            <p:cTn id="22" dur="500" fill="hold"/>
                                            <p:tgtEl>
                                              <p:spTgt spid="44"/>
                                            </p:tgtEl>
                                            <p:attrNameLst>
                                              <p:attrName>ppt_y</p:attrName>
                                            </p:attrNameLst>
                                          </p:cBhvr>
                                          <p:tavLst>
                                            <p:tav tm="0">
                                              <p:val>
                                                <p:strVal val="#ppt_y"/>
                                              </p:val>
                                            </p:tav>
                                            <p:tav tm="100000">
                                              <p:val>
                                                <p:strVal val="#ppt_y"/>
                                              </p:val>
                                            </p:tav>
                                          </p:tavLst>
                                        </p:anim>
                                      </p:childTnLst>
                                    </p:cTn>
                                  </p:par>
                                </p:childTnLst>
                              </p:cTn>
                            </p:par>
                            <p:par>
                              <p:cTn id="23" fill="hold">
                                <p:stCondLst>
                                  <p:cond delay="1500"/>
                                </p:stCondLst>
                                <p:childTnLst>
                                  <p:par>
                                    <p:cTn id="24" presetID="22" presetClass="entr" presetSubtype="2" fill="hold" nodeType="afterEffect">
                                      <p:stCondLst>
                                        <p:cond delay="0"/>
                                      </p:stCondLst>
                                      <p:childTnLst>
                                        <p:set>
                                          <p:cBhvr>
                                            <p:cTn id="25" dur="1" fill="hold">
                                              <p:stCondLst>
                                                <p:cond delay="0"/>
                                              </p:stCondLst>
                                            </p:cTn>
                                            <p:tgtEl>
                                              <p:spTgt spid="23"/>
                                            </p:tgtEl>
                                            <p:attrNameLst>
                                              <p:attrName>style.visibility</p:attrName>
                                            </p:attrNameLst>
                                          </p:cBhvr>
                                          <p:to>
                                            <p:strVal val="visible"/>
                                          </p:to>
                                        </p:set>
                                        <p:animEffect transition="in" filter="wipe(right)">
                                          <p:cBhvr>
                                            <p:cTn id="26" dur="500"/>
                                            <p:tgtEl>
                                              <p:spTgt spid="23"/>
                                            </p:tgtEl>
                                          </p:cBhvr>
                                        </p:animEffect>
                                      </p:childTnLst>
                                    </p:cTn>
                                  </p:par>
                                </p:childTnLst>
                              </p:cTn>
                            </p:par>
                            <p:par>
                              <p:cTn id="27" fill="hold">
                                <p:stCondLst>
                                  <p:cond delay="2000"/>
                                </p:stCondLst>
                                <p:childTnLst>
                                  <p:par>
                                    <p:cTn id="28" presetID="2" presetClass="entr" presetSubtype="8" fill="hold" nodeType="afterEffect" p14:presetBounceEnd="42000">
                                      <p:stCondLst>
                                        <p:cond delay="0"/>
                                      </p:stCondLst>
                                      <p:childTnLst>
                                        <p:set>
                                          <p:cBhvr>
                                            <p:cTn id="29" dur="1" fill="hold">
                                              <p:stCondLst>
                                                <p:cond delay="0"/>
                                              </p:stCondLst>
                                            </p:cTn>
                                            <p:tgtEl>
                                              <p:spTgt spid="29"/>
                                            </p:tgtEl>
                                            <p:attrNameLst>
                                              <p:attrName>style.visibility</p:attrName>
                                            </p:attrNameLst>
                                          </p:cBhvr>
                                          <p:to>
                                            <p:strVal val="visible"/>
                                          </p:to>
                                        </p:set>
                                        <p:anim calcmode="lin" valueType="num" p14:bounceEnd="42000">
                                          <p:cBhvr additive="base">
                                            <p:cTn id="30" dur="500" fill="hold"/>
                                            <p:tgtEl>
                                              <p:spTgt spid="29"/>
                                            </p:tgtEl>
                                            <p:attrNameLst>
                                              <p:attrName>ppt_x</p:attrName>
                                            </p:attrNameLst>
                                          </p:cBhvr>
                                          <p:tavLst>
                                            <p:tav tm="0">
                                              <p:val>
                                                <p:strVal val="0-#ppt_w/2"/>
                                              </p:val>
                                            </p:tav>
                                            <p:tav tm="100000">
                                              <p:val>
                                                <p:strVal val="#ppt_x"/>
                                              </p:val>
                                            </p:tav>
                                          </p:tavLst>
                                        </p:anim>
                                        <p:anim calcmode="lin" valueType="num" p14:bounceEnd="42000">
                                          <p:cBhvr additive="base">
                                            <p:cTn id="31" dur="500" fill="hold"/>
                                            <p:tgtEl>
                                              <p:spTgt spid="29"/>
                                            </p:tgtEl>
                                            <p:attrNameLst>
                                              <p:attrName>ppt_y</p:attrName>
                                            </p:attrNameLst>
                                          </p:cBhvr>
                                          <p:tavLst>
                                            <p:tav tm="0">
                                              <p:val>
                                                <p:strVal val="#ppt_y"/>
                                              </p:val>
                                            </p:tav>
                                            <p:tav tm="100000">
                                              <p:val>
                                                <p:strVal val="#ppt_y"/>
                                              </p:val>
                                            </p:tav>
                                          </p:tavLst>
                                        </p:anim>
                                      </p:childTnLst>
                                    </p:cTn>
                                  </p:par>
                                  <p:par>
                                    <p:cTn id="32" presetID="2" presetClass="entr" presetSubtype="8" fill="hold" grpId="0" nodeType="withEffect" p14:presetBounceEnd="42000">
                                      <p:stCondLst>
                                        <p:cond delay="0"/>
                                      </p:stCondLst>
                                      <p:childTnLst>
                                        <p:set>
                                          <p:cBhvr>
                                            <p:cTn id="33" dur="1" fill="hold">
                                              <p:stCondLst>
                                                <p:cond delay="0"/>
                                              </p:stCondLst>
                                            </p:cTn>
                                            <p:tgtEl>
                                              <p:spTgt spid="32"/>
                                            </p:tgtEl>
                                            <p:attrNameLst>
                                              <p:attrName>style.visibility</p:attrName>
                                            </p:attrNameLst>
                                          </p:cBhvr>
                                          <p:to>
                                            <p:strVal val="visible"/>
                                          </p:to>
                                        </p:set>
                                        <p:anim calcmode="lin" valueType="num" p14:bounceEnd="42000">
                                          <p:cBhvr additive="base">
                                            <p:cTn id="34" dur="500" fill="hold"/>
                                            <p:tgtEl>
                                              <p:spTgt spid="32"/>
                                            </p:tgtEl>
                                            <p:attrNameLst>
                                              <p:attrName>ppt_x</p:attrName>
                                            </p:attrNameLst>
                                          </p:cBhvr>
                                          <p:tavLst>
                                            <p:tav tm="0">
                                              <p:val>
                                                <p:strVal val="0-#ppt_w/2"/>
                                              </p:val>
                                            </p:tav>
                                            <p:tav tm="100000">
                                              <p:val>
                                                <p:strVal val="#ppt_x"/>
                                              </p:val>
                                            </p:tav>
                                          </p:tavLst>
                                        </p:anim>
                                        <p:anim calcmode="lin" valueType="num" p14:bounceEnd="42000">
                                          <p:cBhvr additive="base">
                                            <p:cTn id="35" dur="500" fill="hold"/>
                                            <p:tgtEl>
                                              <p:spTgt spid="32"/>
                                            </p:tgtEl>
                                            <p:attrNameLst>
                                              <p:attrName>ppt_y</p:attrName>
                                            </p:attrNameLst>
                                          </p:cBhvr>
                                          <p:tavLst>
                                            <p:tav tm="0">
                                              <p:val>
                                                <p:strVal val="#ppt_y"/>
                                              </p:val>
                                            </p:tav>
                                            <p:tav tm="100000">
                                              <p:val>
                                                <p:strVal val="#ppt_y"/>
                                              </p:val>
                                            </p:tav>
                                          </p:tavLst>
                                        </p:anim>
                                      </p:childTnLst>
                                    </p:cTn>
                                  </p:par>
                                </p:childTnLst>
                              </p:cTn>
                            </p:par>
                            <p:par>
                              <p:cTn id="36" fill="hold">
                                <p:stCondLst>
                                  <p:cond delay="2500"/>
                                </p:stCondLst>
                                <p:childTnLst>
                                  <p:par>
                                    <p:cTn id="37" presetID="22" presetClass="entr" presetSubtype="8" fill="hold" nodeType="afterEffect">
                                      <p:stCondLst>
                                        <p:cond delay="0"/>
                                      </p:stCondLst>
                                      <p:childTnLst>
                                        <p:set>
                                          <p:cBhvr>
                                            <p:cTn id="38" dur="1" fill="hold">
                                              <p:stCondLst>
                                                <p:cond delay="0"/>
                                              </p:stCondLst>
                                            </p:cTn>
                                            <p:tgtEl>
                                              <p:spTgt spid="17"/>
                                            </p:tgtEl>
                                            <p:attrNameLst>
                                              <p:attrName>style.visibility</p:attrName>
                                            </p:attrNameLst>
                                          </p:cBhvr>
                                          <p:to>
                                            <p:strVal val="visible"/>
                                          </p:to>
                                        </p:set>
                                        <p:animEffect transition="in" filter="wipe(left)">
                                          <p:cBhvr>
                                            <p:cTn id="39" dur="500"/>
                                            <p:tgtEl>
                                              <p:spTgt spid="17"/>
                                            </p:tgtEl>
                                          </p:cBhvr>
                                        </p:animEffect>
                                      </p:childTnLst>
                                    </p:cTn>
                                  </p:par>
                                </p:childTnLst>
                              </p:cTn>
                            </p:par>
                            <p:par>
                              <p:cTn id="40" fill="hold">
                                <p:stCondLst>
                                  <p:cond delay="3000"/>
                                </p:stCondLst>
                                <p:childTnLst>
                                  <p:par>
                                    <p:cTn id="41" presetID="2" presetClass="entr" presetSubtype="2" fill="hold" nodeType="afterEffect" p14:presetBounceEnd="42000">
                                      <p:stCondLst>
                                        <p:cond delay="0"/>
                                      </p:stCondLst>
                                      <p:childTnLst>
                                        <p:set>
                                          <p:cBhvr>
                                            <p:cTn id="42" dur="1" fill="hold">
                                              <p:stCondLst>
                                                <p:cond delay="0"/>
                                              </p:stCondLst>
                                            </p:cTn>
                                            <p:tgtEl>
                                              <p:spTgt spid="37"/>
                                            </p:tgtEl>
                                            <p:attrNameLst>
                                              <p:attrName>style.visibility</p:attrName>
                                            </p:attrNameLst>
                                          </p:cBhvr>
                                          <p:to>
                                            <p:strVal val="visible"/>
                                          </p:to>
                                        </p:set>
                                        <p:anim calcmode="lin" valueType="num" p14:bounceEnd="42000">
                                          <p:cBhvr additive="base">
                                            <p:cTn id="43" dur="500" fill="hold"/>
                                            <p:tgtEl>
                                              <p:spTgt spid="37"/>
                                            </p:tgtEl>
                                            <p:attrNameLst>
                                              <p:attrName>ppt_x</p:attrName>
                                            </p:attrNameLst>
                                          </p:cBhvr>
                                          <p:tavLst>
                                            <p:tav tm="0">
                                              <p:val>
                                                <p:strVal val="1+#ppt_w/2"/>
                                              </p:val>
                                            </p:tav>
                                            <p:tav tm="100000">
                                              <p:val>
                                                <p:strVal val="#ppt_x"/>
                                              </p:val>
                                            </p:tav>
                                          </p:tavLst>
                                        </p:anim>
                                        <p:anim calcmode="lin" valueType="num" p14:bounceEnd="42000">
                                          <p:cBhvr additive="base">
                                            <p:cTn id="44" dur="500" fill="hold"/>
                                            <p:tgtEl>
                                              <p:spTgt spid="37"/>
                                            </p:tgtEl>
                                            <p:attrNameLst>
                                              <p:attrName>ppt_y</p:attrName>
                                            </p:attrNameLst>
                                          </p:cBhvr>
                                          <p:tavLst>
                                            <p:tav tm="0">
                                              <p:val>
                                                <p:strVal val="#ppt_y"/>
                                              </p:val>
                                            </p:tav>
                                            <p:tav tm="100000">
                                              <p:val>
                                                <p:strVal val="#ppt_y"/>
                                              </p:val>
                                            </p:tav>
                                          </p:tavLst>
                                        </p:anim>
                                      </p:childTnLst>
                                    </p:cTn>
                                  </p:par>
                                  <p:par>
                                    <p:cTn id="45" presetID="2" presetClass="entr" presetSubtype="2" fill="hold" grpId="0" nodeType="withEffect" p14:presetBounceEnd="42000">
                                      <p:stCondLst>
                                        <p:cond delay="0"/>
                                      </p:stCondLst>
                                      <p:childTnLst>
                                        <p:set>
                                          <p:cBhvr>
                                            <p:cTn id="46" dur="1" fill="hold">
                                              <p:stCondLst>
                                                <p:cond delay="0"/>
                                              </p:stCondLst>
                                            </p:cTn>
                                            <p:tgtEl>
                                              <p:spTgt spid="40"/>
                                            </p:tgtEl>
                                            <p:attrNameLst>
                                              <p:attrName>style.visibility</p:attrName>
                                            </p:attrNameLst>
                                          </p:cBhvr>
                                          <p:to>
                                            <p:strVal val="visible"/>
                                          </p:to>
                                        </p:set>
                                        <p:anim calcmode="lin" valueType="num" p14:bounceEnd="42000">
                                          <p:cBhvr additive="base">
                                            <p:cTn id="47" dur="500" fill="hold"/>
                                            <p:tgtEl>
                                              <p:spTgt spid="40"/>
                                            </p:tgtEl>
                                            <p:attrNameLst>
                                              <p:attrName>ppt_x</p:attrName>
                                            </p:attrNameLst>
                                          </p:cBhvr>
                                          <p:tavLst>
                                            <p:tav tm="0">
                                              <p:val>
                                                <p:strVal val="1+#ppt_w/2"/>
                                              </p:val>
                                            </p:tav>
                                            <p:tav tm="100000">
                                              <p:val>
                                                <p:strVal val="#ppt_x"/>
                                              </p:val>
                                            </p:tav>
                                          </p:tavLst>
                                        </p:anim>
                                        <p:anim calcmode="lin" valueType="num" p14:bounceEnd="42000">
                                          <p:cBhvr additive="base">
                                            <p:cTn id="48" dur="500" fill="hold"/>
                                            <p:tgtEl>
                                              <p:spTgt spid="40"/>
                                            </p:tgtEl>
                                            <p:attrNameLst>
                                              <p:attrName>ppt_y</p:attrName>
                                            </p:attrNameLst>
                                          </p:cBhvr>
                                          <p:tavLst>
                                            <p:tav tm="0">
                                              <p:val>
                                                <p:strVal val="#ppt_y"/>
                                              </p:val>
                                            </p:tav>
                                            <p:tav tm="100000">
                                              <p:val>
                                                <p:strVal val="#ppt_y"/>
                                              </p:val>
                                            </p:tav>
                                          </p:tavLst>
                                        </p:anim>
                                      </p:childTnLst>
                                    </p:cTn>
                                  </p:par>
                                </p:childTnLst>
                              </p:cTn>
                            </p:par>
                            <p:par>
                              <p:cTn id="49" fill="hold">
                                <p:stCondLst>
                                  <p:cond delay="3500"/>
                                </p:stCondLst>
                                <p:childTnLst>
                                  <p:par>
                                    <p:cTn id="50" presetID="22" presetClass="entr" presetSubtype="8" fill="hold" nodeType="afterEffect">
                                      <p:stCondLst>
                                        <p:cond delay="0"/>
                                      </p:stCondLst>
                                      <p:childTnLst>
                                        <p:set>
                                          <p:cBhvr>
                                            <p:cTn id="51" dur="1" fill="hold">
                                              <p:stCondLst>
                                                <p:cond delay="0"/>
                                              </p:stCondLst>
                                            </p:cTn>
                                            <p:tgtEl>
                                              <p:spTgt spid="20"/>
                                            </p:tgtEl>
                                            <p:attrNameLst>
                                              <p:attrName>style.visibility</p:attrName>
                                            </p:attrNameLst>
                                          </p:cBhvr>
                                          <p:to>
                                            <p:strVal val="visible"/>
                                          </p:to>
                                        </p:set>
                                        <p:animEffect transition="in" filter="wipe(left)">
                                          <p:cBhvr>
                                            <p:cTn id="52" dur="500"/>
                                            <p:tgtEl>
                                              <p:spTgt spid="20"/>
                                            </p:tgtEl>
                                          </p:cBhvr>
                                        </p:animEffect>
                                      </p:childTnLst>
                                    </p:cTn>
                                  </p:par>
                                </p:childTnLst>
                              </p:cTn>
                            </p:par>
                            <p:par>
                              <p:cTn id="53" fill="hold">
                                <p:stCondLst>
                                  <p:cond delay="4000"/>
                                </p:stCondLst>
                                <p:childTnLst>
                                  <p:par>
                                    <p:cTn id="54" presetID="2" presetClass="entr" presetSubtype="2" fill="hold" nodeType="afterEffect" p14:presetBounceEnd="42000">
                                      <p:stCondLst>
                                        <p:cond delay="0"/>
                                      </p:stCondLst>
                                      <p:childTnLst>
                                        <p:set>
                                          <p:cBhvr>
                                            <p:cTn id="55" dur="1" fill="hold">
                                              <p:stCondLst>
                                                <p:cond delay="0"/>
                                              </p:stCondLst>
                                            </p:cTn>
                                            <p:tgtEl>
                                              <p:spTgt spid="33"/>
                                            </p:tgtEl>
                                            <p:attrNameLst>
                                              <p:attrName>style.visibility</p:attrName>
                                            </p:attrNameLst>
                                          </p:cBhvr>
                                          <p:to>
                                            <p:strVal val="visible"/>
                                          </p:to>
                                        </p:set>
                                        <p:anim calcmode="lin" valueType="num" p14:bounceEnd="42000">
                                          <p:cBhvr additive="base">
                                            <p:cTn id="56" dur="500" fill="hold"/>
                                            <p:tgtEl>
                                              <p:spTgt spid="33"/>
                                            </p:tgtEl>
                                            <p:attrNameLst>
                                              <p:attrName>ppt_x</p:attrName>
                                            </p:attrNameLst>
                                          </p:cBhvr>
                                          <p:tavLst>
                                            <p:tav tm="0">
                                              <p:val>
                                                <p:strVal val="1+#ppt_w/2"/>
                                              </p:val>
                                            </p:tav>
                                            <p:tav tm="100000">
                                              <p:val>
                                                <p:strVal val="#ppt_x"/>
                                              </p:val>
                                            </p:tav>
                                          </p:tavLst>
                                        </p:anim>
                                        <p:anim calcmode="lin" valueType="num" p14:bounceEnd="42000">
                                          <p:cBhvr additive="base">
                                            <p:cTn id="57" dur="500" fill="hold"/>
                                            <p:tgtEl>
                                              <p:spTgt spid="33"/>
                                            </p:tgtEl>
                                            <p:attrNameLst>
                                              <p:attrName>ppt_y</p:attrName>
                                            </p:attrNameLst>
                                          </p:cBhvr>
                                          <p:tavLst>
                                            <p:tav tm="0">
                                              <p:val>
                                                <p:strVal val="#ppt_y"/>
                                              </p:val>
                                            </p:tav>
                                            <p:tav tm="100000">
                                              <p:val>
                                                <p:strVal val="#ppt_y"/>
                                              </p:val>
                                            </p:tav>
                                          </p:tavLst>
                                        </p:anim>
                                      </p:childTnLst>
                                    </p:cTn>
                                  </p:par>
                                  <p:par>
                                    <p:cTn id="58" presetID="2" presetClass="entr" presetSubtype="2" fill="hold" grpId="0" nodeType="withEffect" p14:presetBounceEnd="42000">
                                      <p:stCondLst>
                                        <p:cond delay="0"/>
                                      </p:stCondLst>
                                      <p:childTnLst>
                                        <p:set>
                                          <p:cBhvr>
                                            <p:cTn id="59" dur="1" fill="hold">
                                              <p:stCondLst>
                                                <p:cond delay="0"/>
                                              </p:stCondLst>
                                            </p:cTn>
                                            <p:tgtEl>
                                              <p:spTgt spid="36"/>
                                            </p:tgtEl>
                                            <p:attrNameLst>
                                              <p:attrName>style.visibility</p:attrName>
                                            </p:attrNameLst>
                                          </p:cBhvr>
                                          <p:to>
                                            <p:strVal val="visible"/>
                                          </p:to>
                                        </p:set>
                                        <p:anim calcmode="lin" valueType="num" p14:bounceEnd="42000">
                                          <p:cBhvr additive="base">
                                            <p:cTn id="60" dur="500" fill="hold"/>
                                            <p:tgtEl>
                                              <p:spTgt spid="36"/>
                                            </p:tgtEl>
                                            <p:attrNameLst>
                                              <p:attrName>ppt_x</p:attrName>
                                            </p:attrNameLst>
                                          </p:cBhvr>
                                          <p:tavLst>
                                            <p:tav tm="0">
                                              <p:val>
                                                <p:strVal val="1+#ppt_w/2"/>
                                              </p:val>
                                            </p:tav>
                                            <p:tav tm="100000">
                                              <p:val>
                                                <p:strVal val="#ppt_x"/>
                                              </p:val>
                                            </p:tav>
                                          </p:tavLst>
                                        </p:anim>
                                        <p:anim calcmode="lin" valueType="num" p14:bounceEnd="42000">
                                          <p:cBhvr additive="base">
                                            <p:cTn id="61" dur="500" fill="hold"/>
                                            <p:tgtEl>
                                              <p:spTgt spid="3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 grpId="0" animBg="1"/>
          <p:bldP spid="36" grpId="0" animBg="1"/>
          <p:bldP spid="40" grpId="0" animBg="1"/>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fltVal val="0"/>
                                              </p:val>
                                            </p:tav>
                                            <p:tav tm="100000">
                                              <p:val>
                                                <p:strVal val="#ppt_w"/>
                                              </p:val>
                                            </p:tav>
                                          </p:tavLst>
                                        </p:anim>
                                        <p:anim calcmode="lin" valueType="num">
                                          <p:cBhvr>
                                            <p:cTn id="8" dur="500" fill="hold"/>
                                            <p:tgtEl>
                                              <p:spTgt spid="3"/>
                                            </p:tgtEl>
                                            <p:attrNameLst>
                                              <p:attrName>ppt_h</p:attrName>
                                            </p:attrNameLst>
                                          </p:cBhvr>
                                          <p:tavLst>
                                            <p:tav tm="0">
                                              <p:val>
                                                <p:fltVal val="0"/>
                                              </p:val>
                                            </p:tav>
                                            <p:tav tm="100000">
                                              <p:val>
                                                <p:strVal val="#ppt_h"/>
                                              </p:val>
                                            </p:tav>
                                          </p:tavLst>
                                        </p:anim>
                                        <p:animEffect transition="in" filter="fade">
                                          <p:cBhvr>
                                            <p:cTn id="9" dur="500"/>
                                            <p:tgtEl>
                                              <p:spTgt spid="3"/>
                                            </p:tgtEl>
                                          </p:cBhvr>
                                        </p:animEffect>
                                      </p:childTnLst>
                                    </p:cTn>
                                  </p:par>
                                </p:childTnLst>
                              </p:cTn>
                            </p:par>
                            <p:par>
                              <p:cTn id="10" fill="hold">
                                <p:stCondLst>
                                  <p:cond delay="500"/>
                                </p:stCondLst>
                                <p:childTnLst>
                                  <p:par>
                                    <p:cTn id="11" presetID="22" presetClass="entr" presetSubtype="2" fill="hold" nodeType="afterEffect">
                                      <p:stCondLst>
                                        <p:cond delay="0"/>
                                      </p:stCondLst>
                                      <p:childTnLst>
                                        <p:set>
                                          <p:cBhvr>
                                            <p:cTn id="12" dur="1" fill="hold">
                                              <p:stCondLst>
                                                <p:cond delay="0"/>
                                              </p:stCondLst>
                                            </p:cTn>
                                            <p:tgtEl>
                                              <p:spTgt spid="26"/>
                                            </p:tgtEl>
                                            <p:attrNameLst>
                                              <p:attrName>style.visibility</p:attrName>
                                            </p:attrNameLst>
                                          </p:cBhvr>
                                          <p:to>
                                            <p:strVal val="visible"/>
                                          </p:to>
                                        </p:set>
                                        <p:animEffect transition="in" filter="wipe(right)">
                                          <p:cBhvr>
                                            <p:cTn id="13" dur="500"/>
                                            <p:tgtEl>
                                              <p:spTgt spid="26"/>
                                            </p:tgtEl>
                                          </p:cBhvr>
                                        </p:animEffect>
                                      </p:childTnLst>
                                    </p:cTn>
                                  </p:par>
                                </p:childTnLst>
                              </p:cTn>
                            </p:par>
                            <p:par>
                              <p:cTn id="14" fill="hold">
                                <p:stCondLst>
                                  <p:cond delay="1000"/>
                                </p:stCondLst>
                                <p:childTnLst>
                                  <p:par>
                                    <p:cTn id="15" presetID="2" presetClass="entr" presetSubtype="8" fill="hold" nodeType="afterEffect">
                                      <p:stCondLst>
                                        <p:cond delay="0"/>
                                      </p:stCondLst>
                                      <p:childTnLst>
                                        <p:set>
                                          <p:cBhvr>
                                            <p:cTn id="16" dur="1" fill="hold">
                                              <p:stCondLst>
                                                <p:cond delay="0"/>
                                              </p:stCondLst>
                                            </p:cTn>
                                            <p:tgtEl>
                                              <p:spTgt spid="41"/>
                                            </p:tgtEl>
                                            <p:attrNameLst>
                                              <p:attrName>style.visibility</p:attrName>
                                            </p:attrNameLst>
                                          </p:cBhvr>
                                          <p:to>
                                            <p:strVal val="visible"/>
                                          </p:to>
                                        </p:set>
                                        <p:anim calcmode="lin" valueType="num">
                                          <p:cBhvr additive="base">
                                            <p:cTn id="17" dur="500" fill="hold"/>
                                            <p:tgtEl>
                                              <p:spTgt spid="41"/>
                                            </p:tgtEl>
                                            <p:attrNameLst>
                                              <p:attrName>ppt_x</p:attrName>
                                            </p:attrNameLst>
                                          </p:cBhvr>
                                          <p:tavLst>
                                            <p:tav tm="0">
                                              <p:val>
                                                <p:strVal val="0-#ppt_w/2"/>
                                              </p:val>
                                            </p:tav>
                                            <p:tav tm="100000">
                                              <p:val>
                                                <p:strVal val="#ppt_x"/>
                                              </p:val>
                                            </p:tav>
                                          </p:tavLst>
                                        </p:anim>
                                        <p:anim calcmode="lin" valueType="num">
                                          <p:cBhvr additive="base">
                                            <p:cTn id="18" dur="500" fill="hold"/>
                                            <p:tgtEl>
                                              <p:spTgt spid="41"/>
                                            </p:tgtEl>
                                            <p:attrNameLst>
                                              <p:attrName>ppt_y</p:attrName>
                                            </p:attrNameLst>
                                          </p:cBhvr>
                                          <p:tavLst>
                                            <p:tav tm="0">
                                              <p:val>
                                                <p:strVal val="#ppt_y"/>
                                              </p:val>
                                            </p:tav>
                                            <p:tav tm="100000">
                                              <p:val>
                                                <p:strVal val="#ppt_y"/>
                                              </p:val>
                                            </p:tav>
                                          </p:tavLst>
                                        </p:anim>
                                      </p:childTnLst>
                                    </p:cTn>
                                  </p:par>
                                  <p:par>
                                    <p:cTn id="19" presetID="2" presetClass="entr" presetSubtype="8" fill="hold" nodeType="withEffect">
                                      <p:stCondLst>
                                        <p:cond delay="0"/>
                                      </p:stCondLst>
                                      <p:childTnLst>
                                        <p:set>
                                          <p:cBhvr>
                                            <p:cTn id="20" dur="1" fill="hold">
                                              <p:stCondLst>
                                                <p:cond delay="0"/>
                                              </p:stCondLst>
                                            </p:cTn>
                                            <p:tgtEl>
                                              <p:spTgt spid="44"/>
                                            </p:tgtEl>
                                            <p:attrNameLst>
                                              <p:attrName>style.visibility</p:attrName>
                                            </p:attrNameLst>
                                          </p:cBhvr>
                                          <p:to>
                                            <p:strVal val="visible"/>
                                          </p:to>
                                        </p:set>
                                        <p:anim calcmode="lin" valueType="num">
                                          <p:cBhvr additive="base">
                                            <p:cTn id="21" dur="500" fill="hold"/>
                                            <p:tgtEl>
                                              <p:spTgt spid="44"/>
                                            </p:tgtEl>
                                            <p:attrNameLst>
                                              <p:attrName>ppt_x</p:attrName>
                                            </p:attrNameLst>
                                          </p:cBhvr>
                                          <p:tavLst>
                                            <p:tav tm="0">
                                              <p:val>
                                                <p:strVal val="0-#ppt_w/2"/>
                                              </p:val>
                                            </p:tav>
                                            <p:tav tm="100000">
                                              <p:val>
                                                <p:strVal val="#ppt_x"/>
                                              </p:val>
                                            </p:tav>
                                          </p:tavLst>
                                        </p:anim>
                                        <p:anim calcmode="lin" valueType="num">
                                          <p:cBhvr additive="base">
                                            <p:cTn id="22" dur="500" fill="hold"/>
                                            <p:tgtEl>
                                              <p:spTgt spid="44"/>
                                            </p:tgtEl>
                                            <p:attrNameLst>
                                              <p:attrName>ppt_y</p:attrName>
                                            </p:attrNameLst>
                                          </p:cBhvr>
                                          <p:tavLst>
                                            <p:tav tm="0">
                                              <p:val>
                                                <p:strVal val="#ppt_y"/>
                                              </p:val>
                                            </p:tav>
                                            <p:tav tm="100000">
                                              <p:val>
                                                <p:strVal val="#ppt_y"/>
                                              </p:val>
                                            </p:tav>
                                          </p:tavLst>
                                        </p:anim>
                                      </p:childTnLst>
                                    </p:cTn>
                                  </p:par>
                                </p:childTnLst>
                              </p:cTn>
                            </p:par>
                            <p:par>
                              <p:cTn id="23" fill="hold">
                                <p:stCondLst>
                                  <p:cond delay="1500"/>
                                </p:stCondLst>
                                <p:childTnLst>
                                  <p:par>
                                    <p:cTn id="24" presetID="22" presetClass="entr" presetSubtype="2" fill="hold" nodeType="afterEffect">
                                      <p:stCondLst>
                                        <p:cond delay="0"/>
                                      </p:stCondLst>
                                      <p:childTnLst>
                                        <p:set>
                                          <p:cBhvr>
                                            <p:cTn id="25" dur="1" fill="hold">
                                              <p:stCondLst>
                                                <p:cond delay="0"/>
                                              </p:stCondLst>
                                            </p:cTn>
                                            <p:tgtEl>
                                              <p:spTgt spid="23"/>
                                            </p:tgtEl>
                                            <p:attrNameLst>
                                              <p:attrName>style.visibility</p:attrName>
                                            </p:attrNameLst>
                                          </p:cBhvr>
                                          <p:to>
                                            <p:strVal val="visible"/>
                                          </p:to>
                                        </p:set>
                                        <p:animEffect transition="in" filter="wipe(right)">
                                          <p:cBhvr>
                                            <p:cTn id="26" dur="500"/>
                                            <p:tgtEl>
                                              <p:spTgt spid="23"/>
                                            </p:tgtEl>
                                          </p:cBhvr>
                                        </p:animEffect>
                                      </p:childTnLst>
                                    </p:cTn>
                                  </p:par>
                                </p:childTnLst>
                              </p:cTn>
                            </p:par>
                            <p:par>
                              <p:cTn id="27" fill="hold">
                                <p:stCondLst>
                                  <p:cond delay="2000"/>
                                </p:stCondLst>
                                <p:childTnLst>
                                  <p:par>
                                    <p:cTn id="28" presetID="2" presetClass="entr" presetSubtype="8" fill="hold" nodeType="afterEffect">
                                      <p:stCondLst>
                                        <p:cond delay="0"/>
                                      </p:stCondLst>
                                      <p:childTnLst>
                                        <p:set>
                                          <p:cBhvr>
                                            <p:cTn id="29" dur="1" fill="hold">
                                              <p:stCondLst>
                                                <p:cond delay="0"/>
                                              </p:stCondLst>
                                            </p:cTn>
                                            <p:tgtEl>
                                              <p:spTgt spid="29"/>
                                            </p:tgtEl>
                                            <p:attrNameLst>
                                              <p:attrName>style.visibility</p:attrName>
                                            </p:attrNameLst>
                                          </p:cBhvr>
                                          <p:to>
                                            <p:strVal val="visible"/>
                                          </p:to>
                                        </p:set>
                                        <p:anim calcmode="lin" valueType="num">
                                          <p:cBhvr additive="base">
                                            <p:cTn id="30" dur="500" fill="hold"/>
                                            <p:tgtEl>
                                              <p:spTgt spid="29"/>
                                            </p:tgtEl>
                                            <p:attrNameLst>
                                              <p:attrName>ppt_x</p:attrName>
                                            </p:attrNameLst>
                                          </p:cBhvr>
                                          <p:tavLst>
                                            <p:tav tm="0">
                                              <p:val>
                                                <p:strVal val="0-#ppt_w/2"/>
                                              </p:val>
                                            </p:tav>
                                            <p:tav tm="100000">
                                              <p:val>
                                                <p:strVal val="#ppt_x"/>
                                              </p:val>
                                            </p:tav>
                                          </p:tavLst>
                                        </p:anim>
                                        <p:anim calcmode="lin" valueType="num">
                                          <p:cBhvr additive="base">
                                            <p:cTn id="31" dur="500" fill="hold"/>
                                            <p:tgtEl>
                                              <p:spTgt spid="29"/>
                                            </p:tgtEl>
                                            <p:attrNameLst>
                                              <p:attrName>ppt_y</p:attrName>
                                            </p:attrNameLst>
                                          </p:cBhvr>
                                          <p:tavLst>
                                            <p:tav tm="0">
                                              <p:val>
                                                <p:strVal val="#ppt_y"/>
                                              </p:val>
                                            </p:tav>
                                            <p:tav tm="100000">
                                              <p:val>
                                                <p:strVal val="#ppt_y"/>
                                              </p:val>
                                            </p:tav>
                                          </p:tavLst>
                                        </p:anim>
                                      </p:childTnLst>
                                    </p:cTn>
                                  </p:par>
                                  <p:par>
                                    <p:cTn id="32" presetID="2" presetClass="entr" presetSubtype="8" fill="hold" grpId="0" nodeType="withEffect">
                                      <p:stCondLst>
                                        <p:cond delay="0"/>
                                      </p:stCondLst>
                                      <p:childTnLst>
                                        <p:set>
                                          <p:cBhvr>
                                            <p:cTn id="33" dur="1" fill="hold">
                                              <p:stCondLst>
                                                <p:cond delay="0"/>
                                              </p:stCondLst>
                                            </p:cTn>
                                            <p:tgtEl>
                                              <p:spTgt spid="32"/>
                                            </p:tgtEl>
                                            <p:attrNameLst>
                                              <p:attrName>style.visibility</p:attrName>
                                            </p:attrNameLst>
                                          </p:cBhvr>
                                          <p:to>
                                            <p:strVal val="visible"/>
                                          </p:to>
                                        </p:set>
                                        <p:anim calcmode="lin" valueType="num">
                                          <p:cBhvr additive="base">
                                            <p:cTn id="34" dur="500" fill="hold"/>
                                            <p:tgtEl>
                                              <p:spTgt spid="32"/>
                                            </p:tgtEl>
                                            <p:attrNameLst>
                                              <p:attrName>ppt_x</p:attrName>
                                            </p:attrNameLst>
                                          </p:cBhvr>
                                          <p:tavLst>
                                            <p:tav tm="0">
                                              <p:val>
                                                <p:strVal val="0-#ppt_w/2"/>
                                              </p:val>
                                            </p:tav>
                                            <p:tav tm="100000">
                                              <p:val>
                                                <p:strVal val="#ppt_x"/>
                                              </p:val>
                                            </p:tav>
                                          </p:tavLst>
                                        </p:anim>
                                        <p:anim calcmode="lin" valueType="num">
                                          <p:cBhvr additive="base">
                                            <p:cTn id="35" dur="500" fill="hold"/>
                                            <p:tgtEl>
                                              <p:spTgt spid="32"/>
                                            </p:tgtEl>
                                            <p:attrNameLst>
                                              <p:attrName>ppt_y</p:attrName>
                                            </p:attrNameLst>
                                          </p:cBhvr>
                                          <p:tavLst>
                                            <p:tav tm="0">
                                              <p:val>
                                                <p:strVal val="#ppt_y"/>
                                              </p:val>
                                            </p:tav>
                                            <p:tav tm="100000">
                                              <p:val>
                                                <p:strVal val="#ppt_y"/>
                                              </p:val>
                                            </p:tav>
                                          </p:tavLst>
                                        </p:anim>
                                      </p:childTnLst>
                                    </p:cTn>
                                  </p:par>
                                </p:childTnLst>
                              </p:cTn>
                            </p:par>
                            <p:par>
                              <p:cTn id="36" fill="hold">
                                <p:stCondLst>
                                  <p:cond delay="2500"/>
                                </p:stCondLst>
                                <p:childTnLst>
                                  <p:par>
                                    <p:cTn id="37" presetID="22" presetClass="entr" presetSubtype="8" fill="hold" nodeType="afterEffect">
                                      <p:stCondLst>
                                        <p:cond delay="0"/>
                                      </p:stCondLst>
                                      <p:childTnLst>
                                        <p:set>
                                          <p:cBhvr>
                                            <p:cTn id="38" dur="1" fill="hold">
                                              <p:stCondLst>
                                                <p:cond delay="0"/>
                                              </p:stCondLst>
                                            </p:cTn>
                                            <p:tgtEl>
                                              <p:spTgt spid="17"/>
                                            </p:tgtEl>
                                            <p:attrNameLst>
                                              <p:attrName>style.visibility</p:attrName>
                                            </p:attrNameLst>
                                          </p:cBhvr>
                                          <p:to>
                                            <p:strVal val="visible"/>
                                          </p:to>
                                        </p:set>
                                        <p:animEffect transition="in" filter="wipe(left)">
                                          <p:cBhvr>
                                            <p:cTn id="39" dur="500"/>
                                            <p:tgtEl>
                                              <p:spTgt spid="17"/>
                                            </p:tgtEl>
                                          </p:cBhvr>
                                        </p:animEffect>
                                      </p:childTnLst>
                                    </p:cTn>
                                  </p:par>
                                </p:childTnLst>
                              </p:cTn>
                            </p:par>
                            <p:par>
                              <p:cTn id="40" fill="hold">
                                <p:stCondLst>
                                  <p:cond delay="3000"/>
                                </p:stCondLst>
                                <p:childTnLst>
                                  <p:par>
                                    <p:cTn id="41" presetID="2" presetClass="entr" presetSubtype="2" fill="hold" nodeType="afterEffect">
                                      <p:stCondLst>
                                        <p:cond delay="0"/>
                                      </p:stCondLst>
                                      <p:childTnLst>
                                        <p:set>
                                          <p:cBhvr>
                                            <p:cTn id="42" dur="1" fill="hold">
                                              <p:stCondLst>
                                                <p:cond delay="0"/>
                                              </p:stCondLst>
                                            </p:cTn>
                                            <p:tgtEl>
                                              <p:spTgt spid="37"/>
                                            </p:tgtEl>
                                            <p:attrNameLst>
                                              <p:attrName>style.visibility</p:attrName>
                                            </p:attrNameLst>
                                          </p:cBhvr>
                                          <p:to>
                                            <p:strVal val="visible"/>
                                          </p:to>
                                        </p:set>
                                        <p:anim calcmode="lin" valueType="num">
                                          <p:cBhvr additive="base">
                                            <p:cTn id="43" dur="500" fill="hold"/>
                                            <p:tgtEl>
                                              <p:spTgt spid="37"/>
                                            </p:tgtEl>
                                            <p:attrNameLst>
                                              <p:attrName>ppt_x</p:attrName>
                                            </p:attrNameLst>
                                          </p:cBhvr>
                                          <p:tavLst>
                                            <p:tav tm="0">
                                              <p:val>
                                                <p:strVal val="1+#ppt_w/2"/>
                                              </p:val>
                                            </p:tav>
                                            <p:tav tm="100000">
                                              <p:val>
                                                <p:strVal val="#ppt_x"/>
                                              </p:val>
                                            </p:tav>
                                          </p:tavLst>
                                        </p:anim>
                                        <p:anim calcmode="lin" valueType="num">
                                          <p:cBhvr additive="base">
                                            <p:cTn id="44" dur="500" fill="hold"/>
                                            <p:tgtEl>
                                              <p:spTgt spid="37"/>
                                            </p:tgtEl>
                                            <p:attrNameLst>
                                              <p:attrName>ppt_y</p:attrName>
                                            </p:attrNameLst>
                                          </p:cBhvr>
                                          <p:tavLst>
                                            <p:tav tm="0">
                                              <p:val>
                                                <p:strVal val="#ppt_y"/>
                                              </p:val>
                                            </p:tav>
                                            <p:tav tm="100000">
                                              <p:val>
                                                <p:strVal val="#ppt_y"/>
                                              </p:val>
                                            </p:tav>
                                          </p:tavLst>
                                        </p:anim>
                                      </p:childTnLst>
                                    </p:cTn>
                                  </p:par>
                                  <p:par>
                                    <p:cTn id="45" presetID="2" presetClass="entr" presetSubtype="2" fill="hold" grpId="0" nodeType="withEffect">
                                      <p:stCondLst>
                                        <p:cond delay="0"/>
                                      </p:stCondLst>
                                      <p:childTnLst>
                                        <p:set>
                                          <p:cBhvr>
                                            <p:cTn id="46" dur="1" fill="hold">
                                              <p:stCondLst>
                                                <p:cond delay="0"/>
                                              </p:stCondLst>
                                            </p:cTn>
                                            <p:tgtEl>
                                              <p:spTgt spid="40"/>
                                            </p:tgtEl>
                                            <p:attrNameLst>
                                              <p:attrName>style.visibility</p:attrName>
                                            </p:attrNameLst>
                                          </p:cBhvr>
                                          <p:to>
                                            <p:strVal val="visible"/>
                                          </p:to>
                                        </p:set>
                                        <p:anim calcmode="lin" valueType="num">
                                          <p:cBhvr additive="base">
                                            <p:cTn id="47" dur="500" fill="hold"/>
                                            <p:tgtEl>
                                              <p:spTgt spid="40"/>
                                            </p:tgtEl>
                                            <p:attrNameLst>
                                              <p:attrName>ppt_x</p:attrName>
                                            </p:attrNameLst>
                                          </p:cBhvr>
                                          <p:tavLst>
                                            <p:tav tm="0">
                                              <p:val>
                                                <p:strVal val="1+#ppt_w/2"/>
                                              </p:val>
                                            </p:tav>
                                            <p:tav tm="100000">
                                              <p:val>
                                                <p:strVal val="#ppt_x"/>
                                              </p:val>
                                            </p:tav>
                                          </p:tavLst>
                                        </p:anim>
                                        <p:anim calcmode="lin" valueType="num">
                                          <p:cBhvr additive="base">
                                            <p:cTn id="48" dur="500" fill="hold"/>
                                            <p:tgtEl>
                                              <p:spTgt spid="40"/>
                                            </p:tgtEl>
                                            <p:attrNameLst>
                                              <p:attrName>ppt_y</p:attrName>
                                            </p:attrNameLst>
                                          </p:cBhvr>
                                          <p:tavLst>
                                            <p:tav tm="0">
                                              <p:val>
                                                <p:strVal val="#ppt_y"/>
                                              </p:val>
                                            </p:tav>
                                            <p:tav tm="100000">
                                              <p:val>
                                                <p:strVal val="#ppt_y"/>
                                              </p:val>
                                            </p:tav>
                                          </p:tavLst>
                                        </p:anim>
                                      </p:childTnLst>
                                    </p:cTn>
                                  </p:par>
                                </p:childTnLst>
                              </p:cTn>
                            </p:par>
                            <p:par>
                              <p:cTn id="49" fill="hold">
                                <p:stCondLst>
                                  <p:cond delay="3500"/>
                                </p:stCondLst>
                                <p:childTnLst>
                                  <p:par>
                                    <p:cTn id="50" presetID="22" presetClass="entr" presetSubtype="8" fill="hold" nodeType="afterEffect">
                                      <p:stCondLst>
                                        <p:cond delay="0"/>
                                      </p:stCondLst>
                                      <p:childTnLst>
                                        <p:set>
                                          <p:cBhvr>
                                            <p:cTn id="51" dur="1" fill="hold">
                                              <p:stCondLst>
                                                <p:cond delay="0"/>
                                              </p:stCondLst>
                                            </p:cTn>
                                            <p:tgtEl>
                                              <p:spTgt spid="20"/>
                                            </p:tgtEl>
                                            <p:attrNameLst>
                                              <p:attrName>style.visibility</p:attrName>
                                            </p:attrNameLst>
                                          </p:cBhvr>
                                          <p:to>
                                            <p:strVal val="visible"/>
                                          </p:to>
                                        </p:set>
                                        <p:animEffect transition="in" filter="wipe(left)">
                                          <p:cBhvr>
                                            <p:cTn id="52" dur="500"/>
                                            <p:tgtEl>
                                              <p:spTgt spid="20"/>
                                            </p:tgtEl>
                                          </p:cBhvr>
                                        </p:animEffect>
                                      </p:childTnLst>
                                    </p:cTn>
                                  </p:par>
                                </p:childTnLst>
                              </p:cTn>
                            </p:par>
                            <p:par>
                              <p:cTn id="53" fill="hold">
                                <p:stCondLst>
                                  <p:cond delay="4000"/>
                                </p:stCondLst>
                                <p:childTnLst>
                                  <p:par>
                                    <p:cTn id="54" presetID="2" presetClass="entr" presetSubtype="2" fill="hold" nodeType="afterEffect">
                                      <p:stCondLst>
                                        <p:cond delay="0"/>
                                      </p:stCondLst>
                                      <p:childTnLst>
                                        <p:set>
                                          <p:cBhvr>
                                            <p:cTn id="55" dur="1" fill="hold">
                                              <p:stCondLst>
                                                <p:cond delay="0"/>
                                              </p:stCondLst>
                                            </p:cTn>
                                            <p:tgtEl>
                                              <p:spTgt spid="33"/>
                                            </p:tgtEl>
                                            <p:attrNameLst>
                                              <p:attrName>style.visibility</p:attrName>
                                            </p:attrNameLst>
                                          </p:cBhvr>
                                          <p:to>
                                            <p:strVal val="visible"/>
                                          </p:to>
                                        </p:set>
                                        <p:anim calcmode="lin" valueType="num">
                                          <p:cBhvr additive="base">
                                            <p:cTn id="56" dur="500" fill="hold"/>
                                            <p:tgtEl>
                                              <p:spTgt spid="33"/>
                                            </p:tgtEl>
                                            <p:attrNameLst>
                                              <p:attrName>ppt_x</p:attrName>
                                            </p:attrNameLst>
                                          </p:cBhvr>
                                          <p:tavLst>
                                            <p:tav tm="0">
                                              <p:val>
                                                <p:strVal val="1+#ppt_w/2"/>
                                              </p:val>
                                            </p:tav>
                                            <p:tav tm="100000">
                                              <p:val>
                                                <p:strVal val="#ppt_x"/>
                                              </p:val>
                                            </p:tav>
                                          </p:tavLst>
                                        </p:anim>
                                        <p:anim calcmode="lin" valueType="num">
                                          <p:cBhvr additive="base">
                                            <p:cTn id="57" dur="500" fill="hold"/>
                                            <p:tgtEl>
                                              <p:spTgt spid="33"/>
                                            </p:tgtEl>
                                            <p:attrNameLst>
                                              <p:attrName>ppt_y</p:attrName>
                                            </p:attrNameLst>
                                          </p:cBhvr>
                                          <p:tavLst>
                                            <p:tav tm="0">
                                              <p:val>
                                                <p:strVal val="#ppt_y"/>
                                              </p:val>
                                            </p:tav>
                                            <p:tav tm="100000">
                                              <p:val>
                                                <p:strVal val="#ppt_y"/>
                                              </p:val>
                                            </p:tav>
                                          </p:tavLst>
                                        </p:anim>
                                      </p:childTnLst>
                                    </p:cTn>
                                  </p:par>
                                  <p:par>
                                    <p:cTn id="58" presetID="2" presetClass="entr" presetSubtype="2" fill="hold" grpId="0" nodeType="withEffect">
                                      <p:stCondLst>
                                        <p:cond delay="0"/>
                                      </p:stCondLst>
                                      <p:childTnLst>
                                        <p:set>
                                          <p:cBhvr>
                                            <p:cTn id="59" dur="1" fill="hold">
                                              <p:stCondLst>
                                                <p:cond delay="0"/>
                                              </p:stCondLst>
                                            </p:cTn>
                                            <p:tgtEl>
                                              <p:spTgt spid="36"/>
                                            </p:tgtEl>
                                            <p:attrNameLst>
                                              <p:attrName>style.visibility</p:attrName>
                                            </p:attrNameLst>
                                          </p:cBhvr>
                                          <p:to>
                                            <p:strVal val="visible"/>
                                          </p:to>
                                        </p:set>
                                        <p:anim calcmode="lin" valueType="num">
                                          <p:cBhvr additive="base">
                                            <p:cTn id="60" dur="500" fill="hold"/>
                                            <p:tgtEl>
                                              <p:spTgt spid="36"/>
                                            </p:tgtEl>
                                            <p:attrNameLst>
                                              <p:attrName>ppt_x</p:attrName>
                                            </p:attrNameLst>
                                          </p:cBhvr>
                                          <p:tavLst>
                                            <p:tav tm="0">
                                              <p:val>
                                                <p:strVal val="1+#ppt_w/2"/>
                                              </p:val>
                                            </p:tav>
                                            <p:tav tm="100000">
                                              <p:val>
                                                <p:strVal val="#ppt_x"/>
                                              </p:val>
                                            </p:tav>
                                          </p:tavLst>
                                        </p:anim>
                                        <p:anim calcmode="lin" valueType="num">
                                          <p:cBhvr additive="base">
                                            <p:cTn id="61" dur="500" fill="hold"/>
                                            <p:tgtEl>
                                              <p:spTgt spid="3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 grpId="0" animBg="1"/>
          <p:bldP spid="36" grpId="0" animBg="1"/>
          <p:bldP spid="40" grpId="0" animBg="1"/>
        </p:bldLst>
      </p:timing>
    </mc:Fallback>
  </mc:AlternateContent>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icture Placeholder 1"/>
          <p:cNvSpPr>
            <a:spLocks noGrp="1"/>
          </p:cNvSpPr>
          <p:nvPr>
            <p:ph type="pic" sz="quarter" idx="10"/>
          </p:nvPr>
        </p:nvSpPr>
        <p:spPr/>
      </p:sp>
      <p:sp>
        <p:nvSpPr>
          <p:cNvPr id="9" name="Freeform 9"/>
          <p:cNvSpPr>
            <a:spLocks/>
          </p:cNvSpPr>
          <p:nvPr/>
        </p:nvSpPr>
        <p:spPr bwMode="auto">
          <a:xfrm>
            <a:off x="0" y="3654787"/>
            <a:ext cx="3062453" cy="1733384"/>
          </a:xfrm>
          <a:prstGeom prst="rect">
            <a:avLst/>
          </a:prstGeom>
          <a:solidFill>
            <a:schemeClr val="accent2">
              <a:lumMod val="75000"/>
              <a:alpha val="75000"/>
            </a:schemeClr>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6" name="TextBox 5"/>
          <p:cNvSpPr txBox="1"/>
          <p:nvPr/>
        </p:nvSpPr>
        <p:spPr>
          <a:xfrm>
            <a:off x="771538" y="4244480"/>
            <a:ext cx="1664238" cy="553998"/>
          </a:xfrm>
          <a:prstGeom prst="rect">
            <a:avLst/>
          </a:prstGeom>
          <a:noFill/>
        </p:spPr>
        <p:txBody>
          <a:bodyPr wrap="none" rtlCol="0" anchor="ctr">
            <a:spAutoFit/>
          </a:bodyPr>
          <a:lstStyle/>
          <a:p>
            <a:r>
              <a:rPr lang="en-US" sz="3000" dirty="0">
                <a:solidFill>
                  <a:schemeClr val="bg2"/>
                </a:solidFill>
                <a:latin typeface="+mj-lt"/>
              </a:rPr>
              <a:t>Our Mission</a:t>
            </a:r>
          </a:p>
        </p:txBody>
      </p:sp>
      <p:sp>
        <p:nvSpPr>
          <p:cNvPr id="8" name="Freeform 9"/>
          <p:cNvSpPr>
            <a:spLocks/>
          </p:cNvSpPr>
          <p:nvPr/>
        </p:nvSpPr>
        <p:spPr bwMode="auto">
          <a:xfrm>
            <a:off x="3062453" y="3654787"/>
            <a:ext cx="6081547" cy="1733384"/>
          </a:xfrm>
          <a:prstGeom prst="rect">
            <a:avLst/>
          </a:prstGeom>
          <a:solidFill>
            <a:schemeClr val="accent2">
              <a:alpha val="75000"/>
            </a:schemeClr>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5" name="Text Placeholder 4"/>
          <p:cNvSpPr txBox="1">
            <a:spLocks/>
          </p:cNvSpPr>
          <p:nvPr/>
        </p:nvSpPr>
        <p:spPr>
          <a:xfrm>
            <a:off x="3287112" y="3841265"/>
            <a:ext cx="5005552" cy="1360428"/>
          </a:xfrm>
          <a:prstGeom prst="rect">
            <a:avLst/>
          </a:prstGeom>
        </p:spPr>
        <p:txBody>
          <a:bodyPr>
            <a:noAutofit/>
          </a:bodyPr>
          <a:lstStyle>
            <a:lvl1pPr marL="0" indent="0" algn="just" defTabSz="685800" rtl="0" eaLnBrk="1" latinLnBrk="0" hangingPunct="1">
              <a:lnSpc>
                <a:spcPct val="100000"/>
              </a:lnSpc>
              <a:spcBef>
                <a:spcPts val="0"/>
              </a:spcBef>
              <a:buFont typeface="Arial" panose="020B0604020202020204" pitchFamily="34" charset="0"/>
              <a:buNone/>
              <a:defRPr sz="1000" b="0" kern="1200">
                <a:solidFill>
                  <a:schemeClr val="tx2"/>
                </a:solidFill>
                <a:latin typeface="+mj-lt"/>
                <a:ea typeface="+mn-ea"/>
                <a:cs typeface="+mn-cs"/>
              </a:defRPr>
            </a:lvl1pPr>
            <a:lvl2pPr marL="0" indent="0" algn="l" defTabSz="685800" rtl="0" eaLnBrk="1" latinLnBrk="0" hangingPunct="1">
              <a:lnSpc>
                <a:spcPct val="90000"/>
              </a:lnSpc>
              <a:spcBef>
                <a:spcPts val="0"/>
              </a:spcBef>
              <a:buFont typeface="Arial" panose="020B0604020202020204" pitchFamily="34" charset="0"/>
              <a:buNone/>
              <a:defRPr sz="1100" kern="1200">
                <a:solidFill>
                  <a:schemeClr val="tx2"/>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en-US" sz="1050" dirty="0">
                <a:solidFill>
                  <a:schemeClr val="bg2"/>
                </a:solidFill>
                <a:latin typeface="+mn-lt"/>
              </a:rPr>
              <a:t>Lorem ipsum dolor sit amet, consectetuer adipiscing elit. Aenean commodo ligula eget dolor. Aenean massa. Cum sociis natoque penatibus et magnis dis parturient montes, nascetur ridiculus mus. Donec quam felis, ultricies nec, pellentesque eu, pretium quis, sem. </a:t>
            </a:r>
          </a:p>
          <a:p>
            <a:endParaRPr lang="en-US" sz="1050" dirty="0">
              <a:solidFill>
                <a:schemeClr val="bg2"/>
              </a:solidFill>
              <a:latin typeface="+mn-lt"/>
            </a:endParaRPr>
          </a:p>
          <a:p>
            <a:r>
              <a:rPr lang="en-US" sz="1050" dirty="0">
                <a:solidFill>
                  <a:schemeClr val="bg2"/>
                </a:solidFill>
                <a:latin typeface="+mn-lt"/>
              </a:rPr>
              <a:t>Nulla consequat massa quis enim. Donec pede justo, fringilla vel, aliquet nec, vulputate eget, arcu. In enim justo, rhoncus ut, imperdiet a, venenatis vitae, justo. Nullam dictum felis eu pede mollis pretium. Integer tincidunt. </a:t>
            </a:r>
          </a:p>
        </p:txBody>
      </p:sp>
    </p:spTree>
    <p:extLst>
      <p:ext uri="{BB962C8B-B14F-4D97-AF65-F5344CB8AC3E}">
        <p14:creationId xmlns:p14="http://schemas.microsoft.com/office/powerpoint/2010/main" val="388215347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5">
                                            <p:txEl>
                                              <p:pRg st="0" end="0"/>
                                            </p:txEl>
                                          </p:spTgt>
                                        </p:tgtEl>
                                        <p:attrNameLst>
                                          <p:attrName>style.visibility</p:attrName>
                                        </p:attrNameLst>
                                      </p:cBhvr>
                                      <p:to>
                                        <p:strVal val="visible"/>
                                      </p:to>
                                    </p:set>
                                    <p:animEffect transition="in" filter="fade">
                                      <p:cBhvr>
                                        <p:cTn id="7" dur="500"/>
                                        <p:tgtEl>
                                          <p:spTgt spid="5">
                                            <p:txEl>
                                              <p:pRg st="0" end="0"/>
                                            </p:txEl>
                                          </p:spTgt>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5">
                                            <p:txEl>
                                              <p:pRg st="2" end="2"/>
                                            </p:txEl>
                                          </p:spTgt>
                                        </p:tgtEl>
                                        <p:attrNameLst>
                                          <p:attrName>style.visibility</p:attrName>
                                        </p:attrNameLst>
                                      </p:cBhvr>
                                      <p:to>
                                        <p:strVal val="visible"/>
                                      </p:to>
                                    </p:set>
                                    <p:animEffect transition="in" filter="fade">
                                      <p:cBhvr>
                                        <p:cTn id="11" dur="500"/>
                                        <p:tgtEl>
                                          <p:spTgt spid="5">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build="p">
        <p:tmplLst>
          <p:tmpl lvl="1">
            <p:tnLst>
              <p:par>
                <p:cTn presetID="10" presetClass="entr" presetSubtype="0" fill="hold" nodeType="afterEffect">
                  <p:stCondLst>
                    <p:cond delay="0"/>
                  </p:stCondLst>
                  <p:childTnLst>
                    <p:set>
                      <p:cBhvr>
                        <p:cTn dur="1" fill="hold">
                          <p:stCondLst>
                            <p:cond delay="0"/>
                          </p:stCondLst>
                        </p:cTn>
                        <p:tgtEl>
                          <p:spTgt spid="5"/>
                        </p:tgtEl>
                        <p:attrNameLst>
                          <p:attrName>style.visibility</p:attrName>
                        </p:attrNameLst>
                      </p:cBhvr>
                      <p:to>
                        <p:strVal val="visible"/>
                      </p:to>
                    </p:set>
                    <p:animEffect transition="in" filter="fade">
                      <p:cBhvr>
                        <p:cTn dur="500"/>
                        <p:tgtEl>
                          <p:spTgt spid="5"/>
                        </p:tgtEl>
                      </p:cBhvr>
                    </p:animEffect>
                  </p:childTnLst>
                </p:cTn>
              </p:par>
            </p:tnLst>
          </p:tmpl>
        </p:tmplLst>
      </p:bldP>
    </p:bldLst>
  </p:timing>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Cube 7"/>
          <p:cNvSpPr/>
          <p:nvPr/>
        </p:nvSpPr>
        <p:spPr>
          <a:xfrm>
            <a:off x="3895356" y="4600748"/>
            <a:ext cx="1353290" cy="316313"/>
          </a:xfrm>
          <a:prstGeom prst="cub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dirty="0"/>
          </a:p>
        </p:txBody>
      </p:sp>
      <p:sp>
        <p:nvSpPr>
          <p:cNvPr id="7" name="Cube 6"/>
          <p:cNvSpPr/>
          <p:nvPr/>
        </p:nvSpPr>
        <p:spPr>
          <a:xfrm>
            <a:off x="3895356" y="4195910"/>
            <a:ext cx="1353290" cy="316313"/>
          </a:xfrm>
          <a:prstGeom prst="cub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dirty="0"/>
          </a:p>
        </p:txBody>
      </p:sp>
      <p:sp>
        <p:nvSpPr>
          <p:cNvPr id="6" name="Cube 5"/>
          <p:cNvSpPr/>
          <p:nvPr/>
        </p:nvSpPr>
        <p:spPr>
          <a:xfrm>
            <a:off x="3895356" y="3791072"/>
            <a:ext cx="1353290" cy="316313"/>
          </a:xfrm>
          <a:prstGeom prst="cub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dirty="0"/>
          </a:p>
        </p:txBody>
      </p:sp>
      <p:sp>
        <p:nvSpPr>
          <p:cNvPr id="4" name="Cube 3"/>
          <p:cNvSpPr/>
          <p:nvPr/>
        </p:nvSpPr>
        <p:spPr>
          <a:xfrm>
            <a:off x="3895356" y="3386234"/>
            <a:ext cx="1353290" cy="316313"/>
          </a:xfrm>
          <a:prstGeom prst="cub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dirty="0"/>
          </a:p>
        </p:txBody>
      </p:sp>
      <p:sp>
        <p:nvSpPr>
          <p:cNvPr id="3" name="Cube 2"/>
          <p:cNvSpPr/>
          <p:nvPr/>
        </p:nvSpPr>
        <p:spPr>
          <a:xfrm>
            <a:off x="3895356" y="2981396"/>
            <a:ext cx="1353290" cy="316313"/>
          </a:xfrm>
          <a:prstGeom prst="cub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3600" dirty="0"/>
          </a:p>
        </p:txBody>
      </p:sp>
      <p:sp>
        <p:nvSpPr>
          <p:cNvPr id="21" name="TextBox 20"/>
          <p:cNvSpPr txBox="1"/>
          <p:nvPr/>
        </p:nvSpPr>
        <p:spPr>
          <a:xfrm>
            <a:off x="5030542" y="4221083"/>
            <a:ext cx="1580223" cy="300082"/>
          </a:xfrm>
          <a:prstGeom prst="rect">
            <a:avLst/>
          </a:prstGeom>
          <a:noFill/>
        </p:spPr>
        <p:txBody>
          <a:bodyPr wrap="square" rtlCol="0">
            <a:spAutoFit/>
          </a:bodyPr>
          <a:lstStyle/>
          <a:p>
            <a:pPr algn="ctr"/>
            <a:r>
              <a:rPr lang="en-US" sz="1350" b="1" dirty="0">
                <a:solidFill>
                  <a:schemeClr val="accent5"/>
                </a:solidFill>
              </a:rPr>
              <a:t>Title Here</a:t>
            </a:r>
          </a:p>
        </p:txBody>
      </p:sp>
      <p:sp>
        <p:nvSpPr>
          <p:cNvPr id="24" name="TextBox 23"/>
          <p:cNvSpPr txBox="1"/>
          <p:nvPr/>
        </p:nvSpPr>
        <p:spPr>
          <a:xfrm>
            <a:off x="4998880" y="3415983"/>
            <a:ext cx="1580223" cy="300082"/>
          </a:xfrm>
          <a:prstGeom prst="rect">
            <a:avLst/>
          </a:prstGeom>
          <a:noFill/>
        </p:spPr>
        <p:txBody>
          <a:bodyPr wrap="square" rtlCol="0">
            <a:spAutoFit/>
          </a:bodyPr>
          <a:lstStyle/>
          <a:p>
            <a:pPr algn="ctr"/>
            <a:r>
              <a:rPr lang="en-US" sz="1350" b="1" dirty="0">
                <a:solidFill>
                  <a:schemeClr val="accent4"/>
                </a:solidFill>
              </a:rPr>
              <a:t>Title Here</a:t>
            </a:r>
          </a:p>
        </p:txBody>
      </p:sp>
      <p:sp>
        <p:nvSpPr>
          <p:cNvPr id="26" name="TextBox 25"/>
          <p:cNvSpPr txBox="1"/>
          <p:nvPr/>
        </p:nvSpPr>
        <p:spPr>
          <a:xfrm>
            <a:off x="2533236" y="4620405"/>
            <a:ext cx="1580223" cy="300082"/>
          </a:xfrm>
          <a:prstGeom prst="rect">
            <a:avLst/>
          </a:prstGeom>
          <a:noFill/>
        </p:spPr>
        <p:txBody>
          <a:bodyPr wrap="square" rtlCol="0">
            <a:spAutoFit/>
          </a:bodyPr>
          <a:lstStyle/>
          <a:p>
            <a:pPr algn="ctr"/>
            <a:r>
              <a:rPr lang="en-US" sz="1350" b="1" dirty="0">
                <a:solidFill>
                  <a:schemeClr val="accent3"/>
                </a:solidFill>
              </a:rPr>
              <a:t>Title Here</a:t>
            </a:r>
          </a:p>
        </p:txBody>
      </p:sp>
      <p:sp>
        <p:nvSpPr>
          <p:cNvPr id="27" name="TextBox 26"/>
          <p:cNvSpPr txBox="1"/>
          <p:nvPr/>
        </p:nvSpPr>
        <p:spPr>
          <a:xfrm>
            <a:off x="2533236" y="3823922"/>
            <a:ext cx="1580223" cy="300082"/>
          </a:xfrm>
          <a:prstGeom prst="rect">
            <a:avLst/>
          </a:prstGeom>
          <a:noFill/>
        </p:spPr>
        <p:txBody>
          <a:bodyPr wrap="square" rtlCol="0">
            <a:spAutoFit/>
          </a:bodyPr>
          <a:lstStyle/>
          <a:p>
            <a:pPr algn="ctr"/>
            <a:r>
              <a:rPr lang="en-US" sz="1350" b="1" dirty="0">
                <a:solidFill>
                  <a:schemeClr val="accent2"/>
                </a:solidFill>
              </a:rPr>
              <a:t>Title Here</a:t>
            </a:r>
          </a:p>
        </p:txBody>
      </p:sp>
      <p:sp>
        <p:nvSpPr>
          <p:cNvPr id="28" name="TextBox 27"/>
          <p:cNvSpPr txBox="1"/>
          <p:nvPr/>
        </p:nvSpPr>
        <p:spPr>
          <a:xfrm>
            <a:off x="2533236" y="3001053"/>
            <a:ext cx="1580223" cy="300082"/>
          </a:xfrm>
          <a:prstGeom prst="rect">
            <a:avLst/>
          </a:prstGeom>
          <a:noFill/>
        </p:spPr>
        <p:txBody>
          <a:bodyPr wrap="square" rtlCol="0">
            <a:spAutoFit/>
          </a:bodyPr>
          <a:lstStyle/>
          <a:p>
            <a:pPr algn="ctr"/>
            <a:r>
              <a:rPr lang="en-US" sz="1350" b="1" dirty="0">
                <a:solidFill>
                  <a:schemeClr val="accent1"/>
                </a:solidFill>
              </a:rPr>
              <a:t>Title Here</a:t>
            </a:r>
          </a:p>
        </p:txBody>
      </p:sp>
      <p:grpSp>
        <p:nvGrpSpPr>
          <p:cNvPr id="35" name="Group 34"/>
          <p:cNvGrpSpPr/>
          <p:nvPr/>
        </p:nvGrpSpPr>
        <p:grpSpPr>
          <a:xfrm>
            <a:off x="2554798" y="2943049"/>
            <a:ext cx="309563" cy="310754"/>
            <a:chOff x="1797844" y="978694"/>
            <a:chExt cx="412750" cy="414338"/>
          </a:xfrm>
          <a:solidFill>
            <a:schemeClr val="accent1"/>
          </a:solidFill>
        </p:grpSpPr>
        <p:sp>
          <p:nvSpPr>
            <p:cNvPr id="29" name="Freeform 10"/>
            <p:cNvSpPr>
              <a:spLocks noEditPoints="1"/>
            </p:cNvSpPr>
            <p:nvPr/>
          </p:nvSpPr>
          <p:spPr bwMode="auto">
            <a:xfrm>
              <a:off x="1797844" y="1053307"/>
              <a:ext cx="339725" cy="339725"/>
            </a:xfrm>
            <a:custGeom>
              <a:avLst/>
              <a:gdLst>
                <a:gd name="T0" fmla="*/ 0 w 325"/>
                <a:gd name="T1" fmla="*/ 217 h 325"/>
                <a:gd name="T2" fmla="*/ 0 w 325"/>
                <a:gd name="T3" fmla="*/ 325 h 325"/>
                <a:gd name="T4" fmla="*/ 108 w 325"/>
                <a:gd name="T5" fmla="*/ 325 h 325"/>
                <a:gd name="T6" fmla="*/ 325 w 325"/>
                <a:gd name="T7" fmla="*/ 108 h 325"/>
                <a:gd name="T8" fmla="*/ 217 w 325"/>
                <a:gd name="T9" fmla="*/ 0 h 325"/>
                <a:gd name="T10" fmla="*/ 0 w 325"/>
                <a:gd name="T11" fmla="*/ 217 h 325"/>
                <a:gd name="T12" fmla="*/ 95 w 325"/>
                <a:gd name="T13" fmla="*/ 292 h 325"/>
                <a:gd name="T14" fmla="*/ 67 w 325"/>
                <a:gd name="T15" fmla="*/ 292 h 325"/>
                <a:gd name="T16" fmla="*/ 67 w 325"/>
                <a:gd name="T17" fmla="*/ 258 h 325"/>
                <a:gd name="T18" fmla="*/ 33 w 325"/>
                <a:gd name="T19" fmla="*/ 258 h 325"/>
                <a:gd name="T20" fmla="*/ 33 w 325"/>
                <a:gd name="T21" fmla="*/ 230 h 325"/>
                <a:gd name="T22" fmla="*/ 57 w 325"/>
                <a:gd name="T23" fmla="*/ 207 h 325"/>
                <a:gd name="T24" fmla="*/ 118 w 325"/>
                <a:gd name="T25" fmla="*/ 268 h 325"/>
                <a:gd name="T26" fmla="*/ 95 w 325"/>
                <a:gd name="T27" fmla="*/ 292 h 325"/>
                <a:gd name="T28" fmla="*/ 225 w 325"/>
                <a:gd name="T29" fmla="*/ 44 h 325"/>
                <a:gd name="T30" fmla="*/ 231 w 325"/>
                <a:gd name="T31" fmla="*/ 50 h 325"/>
                <a:gd name="T32" fmla="*/ 229 w 325"/>
                <a:gd name="T33" fmla="*/ 54 h 325"/>
                <a:gd name="T34" fmla="*/ 88 w 325"/>
                <a:gd name="T35" fmla="*/ 195 h 325"/>
                <a:gd name="T36" fmla="*/ 83 w 325"/>
                <a:gd name="T37" fmla="*/ 197 h 325"/>
                <a:gd name="T38" fmla="*/ 78 w 325"/>
                <a:gd name="T39" fmla="*/ 191 h 325"/>
                <a:gd name="T40" fmla="*/ 80 w 325"/>
                <a:gd name="T41" fmla="*/ 187 h 325"/>
                <a:gd name="T42" fmla="*/ 221 w 325"/>
                <a:gd name="T43" fmla="*/ 46 h 325"/>
                <a:gd name="T44" fmla="*/ 225 w 325"/>
                <a:gd name="T45" fmla="*/ 44 h 325"/>
                <a:gd name="T46" fmla="*/ 225 w 325"/>
                <a:gd name="T47" fmla="*/ 44 h 325"/>
                <a:gd name="T48" fmla="*/ 225 w 325"/>
                <a:gd name="T49" fmla="*/ 44 h 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25" h="325">
                  <a:moveTo>
                    <a:pt x="0" y="217"/>
                  </a:moveTo>
                  <a:cubicBezTo>
                    <a:pt x="0" y="325"/>
                    <a:pt x="0" y="325"/>
                    <a:pt x="0" y="325"/>
                  </a:cubicBezTo>
                  <a:cubicBezTo>
                    <a:pt x="108" y="325"/>
                    <a:pt x="108" y="325"/>
                    <a:pt x="108" y="325"/>
                  </a:cubicBezTo>
                  <a:cubicBezTo>
                    <a:pt x="325" y="108"/>
                    <a:pt x="325" y="108"/>
                    <a:pt x="325" y="108"/>
                  </a:cubicBezTo>
                  <a:cubicBezTo>
                    <a:pt x="217" y="0"/>
                    <a:pt x="217" y="0"/>
                    <a:pt x="217" y="0"/>
                  </a:cubicBezTo>
                  <a:lnTo>
                    <a:pt x="0" y="217"/>
                  </a:lnTo>
                  <a:close/>
                  <a:moveTo>
                    <a:pt x="95" y="292"/>
                  </a:moveTo>
                  <a:cubicBezTo>
                    <a:pt x="67" y="292"/>
                    <a:pt x="67" y="292"/>
                    <a:pt x="67" y="292"/>
                  </a:cubicBezTo>
                  <a:cubicBezTo>
                    <a:pt x="67" y="258"/>
                    <a:pt x="67" y="258"/>
                    <a:pt x="67" y="258"/>
                  </a:cubicBezTo>
                  <a:cubicBezTo>
                    <a:pt x="33" y="258"/>
                    <a:pt x="33" y="258"/>
                    <a:pt x="33" y="258"/>
                  </a:cubicBezTo>
                  <a:cubicBezTo>
                    <a:pt x="33" y="230"/>
                    <a:pt x="33" y="230"/>
                    <a:pt x="33" y="230"/>
                  </a:cubicBezTo>
                  <a:cubicBezTo>
                    <a:pt x="57" y="207"/>
                    <a:pt x="57" y="207"/>
                    <a:pt x="57" y="207"/>
                  </a:cubicBezTo>
                  <a:cubicBezTo>
                    <a:pt x="118" y="268"/>
                    <a:pt x="118" y="268"/>
                    <a:pt x="118" y="268"/>
                  </a:cubicBezTo>
                  <a:lnTo>
                    <a:pt x="95" y="292"/>
                  </a:lnTo>
                  <a:close/>
                  <a:moveTo>
                    <a:pt x="225" y="44"/>
                  </a:moveTo>
                  <a:cubicBezTo>
                    <a:pt x="229" y="44"/>
                    <a:pt x="231" y="46"/>
                    <a:pt x="231" y="50"/>
                  </a:cubicBezTo>
                  <a:cubicBezTo>
                    <a:pt x="231" y="51"/>
                    <a:pt x="230" y="53"/>
                    <a:pt x="229" y="54"/>
                  </a:cubicBezTo>
                  <a:cubicBezTo>
                    <a:pt x="88" y="195"/>
                    <a:pt x="88" y="195"/>
                    <a:pt x="88" y="195"/>
                  </a:cubicBezTo>
                  <a:cubicBezTo>
                    <a:pt x="87" y="197"/>
                    <a:pt x="85" y="197"/>
                    <a:pt x="83" y="197"/>
                  </a:cubicBezTo>
                  <a:cubicBezTo>
                    <a:pt x="80" y="197"/>
                    <a:pt x="78" y="195"/>
                    <a:pt x="78" y="191"/>
                  </a:cubicBezTo>
                  <a:cubicBezTo>
                    <a:pt x="78" y="190"/>
                    <a:pt x="78" y="188"/>
                    <a:pt x="80" y="187"/>
                  </a:cubicBezTo>
                  <a:cubicBezTo>
                    <a:pt x="221" y="46"/>
                    <a:pt x="221" y="46"/>
                    <a:pt x="221" y="46"/>
                  </a:cubicBezTo>
                  <a:cubicBezTo>
                    <a:pt x="222" y="45"/>
                    <a:pt x="224" y="44"/>
                    <a:pt x="225" y="44"/>
                  </a:cubicBezTo>
                  <a:close/>
                  <a:moveTo>
                    <a:pt x="225" y="44"/>
                  </a:moveTo>
                  <a:cubicBezTo>
                    <a:pt x="225" y="44"/>
                    <a:pt x="225" y="44"/>
                    <a:pt x="225" y="4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0" name="Freeform 11"/>
            <p:cNvSpPr>
              <a:spLocks noEditPoints="1"/>
            </p:cNvSpPr>
            <p:nvPr/>
          </p:nvSpPr>
          <p:spPr bwMode="auto">
            <a:xfrm>
              <a:off x="2042319" y="978694"/>
              <a:ext cx="168275" cy="168275"/>
            </a:xfrm>
            <a:custGeom>
              <a:avLst/>
              <a:gdLst>
                <a:gd name="T0" fmla="*/ 151 w 161"/>
                <a:gd name="T1" fmla="*/ 71 h 161"/>
                <a:gd name="T2" fmla="*/ 90 w 161"/>
                <a:gd name="T3" fmla="*/ 10 h 161"/>
                <a:gd name="T4" fmla="*/ 66 w 161"/>
                <a:gd name="T5" fmla="*/ 0 h 161"/>
                <a:gd name="T6" fmla="*/ 43 w 161"/>
                <a:gd name="T7" fmla="*/ 10 h 161"/>
                <a:gd name="T8" fmla="*/ 0 w 161"/>
                <a:gd name="T9" fmla="*/ 53 h 161"/>
                <a:gd name="T10" fmla="*/ 108 w 161"/>
                <a:gd name="T11" fmla="*/ 161 h 161"/>
                <a:gd name="T12" fmla="*/ 151 w 161"/>
                <a:gd name="T13" fmla="*/ 118 h 161"/>
                <a:gd name="T14" fmla="*/ 161 w 161"/>
                <a:gd name="T15" fmla="*/ 95 h 161"/>
                <a:gd name="T16" fmla="*/ 151 w 161"/>
                <a:gd name="T17" fmla="*/ 71 h 161"/>
                <a:gd name="T18" fmla="*/ 151 w 161"/>
                <a:gd name="T19" fmla="*/ 71 h 161"/>
                <a:gd name="T20" fmla="*/ 151 w 161"/>
                <a:gd name="T21" fmla="*/ 71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1" h="161">
                  <a:moveTo>
                    <a:pt x="151" y="71"/>
                  </a:moveTo>
                  <a:cubicBezTo>
                    <a:pt x="90" y="10"/>
                    <a:pt x="90" y="10"/>
                    <a:pt x="90" y="10"/>
                  </a:cubicBezTo>
                  <a:cubicBezTo>
                    <a:pt x="83" y="3"/>
                    <a:pt x="76" y="0"/>
                    <a:pt x="66" y="0"/>
                  </a:cubicBezTo>
                  <a:cubicBezTo>
                    <a:pt x="57" y="0"/>
                    <a:pt x="49" y="3"/>
                    <a:pt x="43" y="10"/>
                  </a:cubicBezTo>
                  <a:cubicBezTo>
                    <a:pt x="0" y="53"/>
                    <a:pt x="0" y="53"/>
                    <a:pt x="0" y="53"/>
                  </a:cubicBezTo>
                  <a:cubicBezTo>
                    <a:pt x="108" y="161"/>
                    <a:pt x="108" y="161"/>
                    <a:pt x="108" y="161"/>
                  </a:cubicBezTo>
                  <a:cubicBezTo>
                    <a:pt x="151" y="118"/>
                    <a:pt x="151" y="118"/>
                    <a:pt x="151" y="118"/>
                  </a:cubicBezTo>
                  <a:cubicBezTo>
                    <a:pt x="158" y="112"/>
                    <a:pt x="161" y="104"/>
                    <a:pt x="161" y="95"/>
                  </a:cubicBezTo>
                  <a:cubicBezTo>
                    <a:pt x="161" y="86"/>
                    <a:pt x="158" y="78"/>
                    <a:pt x="151" y="71"/>
                  </a:cubicBezTo>
                  <a:close/>
                  <a:moveTo>
                    <a:pt x="151" y="71"/>
                  </a:moveTo>
                  <a:cubicBezTo>
                    <a:pt x="151" y="71"/>
                    <a:pt x="151" y="71"/>
                    <a:pt x="151" y="7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sp>
        <p:nvSpPr>
          <p:cNvPr id="31" name="Freeform 20"/>
          <p:cNvSpPr>
            <a:spLocks noEditPoints="1"/>
          </p:cNvSpPr>
          <p:nvPr/>
        </p:nvSpPr>
        <p:spPr bwMode="auto">
          <a:xfrm>
            <a:off x="2523235" y="3818157"/>
            <a:ext cx="236934" cy="341710"/>
          </a:xfrm>
          <a:custGeom>
            <a:avLst/>
            <a:gdLst>
              <a:gd name="T0" fmla="*/ 280 w 300"/>
              <a:gd name="T1" fmla="*/ 226 h 434"/>
              <a:gd name="T2" fmla="*/ 234 w 300"/>
              <a:gd name="T3" fmla="*/ 200 h 434"/>
              <a:gd name="T4" fmla="*/ 234 w 300"/>
              <a:gd name="T5" fmla="*/ 67 h 434"/>
              <a:gd name="T6" fmla="*/ 257 w 300"/>
              <a:gd name="T7" fmla="*/ 57 h 434"/>
              <a:gd name="T8" fmla="*/ 267 w 300"/>
              <a:gd name="T9" fmla="*/ 33 h 434"/>
              <a:gd name="T10" fmla="*/ 257 w 300"/>
              <a:gd name="T11" fmla="*/ 10 h 434"/>
              <a:gd name="T12" fmla="*/ 234 w 300"/>
              <a:gd name="T13" fmla="*/ 0 h 434"/>
              <a:gd name="T14" fmla="*/ 67 w 300"/>
              <a:gd name="T15" fmla="*/ 0 h 434"/>
              <a:gd name="T16" fmla="*/ 43 w 300"/>
              <a:gd name="T17" fmla="*/ 10 h 434"/>
              <a:gd name="T18" fmla="*/ 33 w 300"/>
              <a:gd name="T19" fmla="*/ 33 h 434"/>
              <a:gd name="T20" fmla="*/ 43 w 300"/>
              <a:gd name="T21" fmla="*/ 57 h 434"/>
              <a:gd name="T22" fmla="*/ 67 w 300"/>
              <a:gd name="T23" fmla="*/ 67 h 434"/>
              <a:gd name="T24" fmla="*/ 67 w 300"/>
              <a:gd name="T25" fmla="*/ 200 h 434"/>
              <a:gd name="T26" fmla="*/ 20 w 300"/>
              <a:gd name="T27" fmla="*/ 226 h 434"/>
              <a:gd name="T28" fmla="*/ 0 w 300"/>
              <a:gd name="T29" fmla="*/ 284 h 434"/>
              <a:gd name="T30" fmla="*/ 5 w 300"/>
              <a:gd name="T31" fmla="*/ 295 h 434"/>
              <a:gd name="T32" fmla="*/ 17 w 300"/>
              <a:gd name="T33" fmla="*/ 300 h 434"/>
              <a:gd name="T34" fmla="*/ 122 w 300"/>
              <a:gd name="T35" fmla="*/ 300 h 434"/>
              <a:gd name="T36" fmla="*/ 142 w 300"/>
              <a:gd name="T37" fmla="*/ 427 h 434"/>
              <a:gd name="T38" fmla="*/ 150 w 300"/>
              <a:gd name="T39" fmla="*/ 434 h 434"/>
              <a:gd name="T40" fmla="*/ 150 w 300"/>
              <a:gd name="T41" fmla="*/ 434 h 434"/>
              <a:gd name="T42" fmla="*/ 156 w 300"/>
              <a:gd name="T43" fmla="*/ 432 h 434"/>
              <a:gd name="T44" fmla="*/ 159 w 300"/>
              <a:gd name="T45" fmla="*/ 426 h 434"/>
              <a:gd name="T46" fmla="*/ 172 w 300"/>
              <a:gd name="T47" fmla="*/ 300 h 434"/>
              <a:gd name="T48" fmla="*/ 284 w 300"/>
              <a:gd name="T49" fmla="*/ 300 h 434"/>
              <a:gd name="T50" fmla="*/ 295 w 300"/>
              <a:gd name="T51" fmla="*/ 295 h 434"/>
              <a:gd name="T52" fmla="*/ 300 w 300"/>
              <a:gd name="T53" fmla="*/ 284 h 434"/>
              <a:gd name="T54" fmla="*/ 280 w 300"/>
              <a:gd name="T55" fmla="*/ 226 h 434"/>
              <a:gd name="T56" fmla="*/ 125 w 300"/>
              <a:gd name="T57" fmla="*/ 192 h 434"/>
              <a:gd name="T58" fmla="*/ 123 w 300"/>
              <a:gd name="T59" fmla="*/ 198 h 434"/>
              <a:gd name="T60" fmla="*/ 117 w 300"/>
              <a:gd name="T61" fmla="*/ 200 h 434"/>
              <a:gd name="T62" fmla="*/ 111 w 300"/>
              <a:gd name="T63" fmla="*/ 198 h 434"/>
              <a:gd name="T64" fmla="*/ 108 w 300"/>
              <a:gd name="T65" fmla="*/ 192 h 434"/>
              <a:gd name="T66" fmla="*/ 108 w 300"/>
              <a:gd name="T67" fmla="*/ 75 h 434"/>
              <a:gd name="T68" fmla="*/ 111 w 300"/>
              <a:gd name="T69" fmla="*/ 69 h 434"/>
              <a:gd name="T70" fmla="*/ 117 w 300"/>
              <a:gd name="T71" fmla="*/ 67 h 434"/>
              <a:gd name="T72" fmla="*/ 123 w 300"/>
              <a:gd name="T73" fmla="*/ 69 h 434"/>
              <a:gd name="T74" fmla="*/ 125 w 300"/>
              <a:gd name="T75" fmla="*/ 75 h 434"/>
              <a:gd name="T76" fmla="*/ 125 w 300"/>
              <a:gd name="T77" fmla="*/ 192 h 434"/>
              <a:gd name="T78" fmla="*/ 125 w 300"/>
              <a:gd name="T79" fmla="*/ 192 h 434"/>
              <a:gd name="T80" fmla="*/ 125 w 300"/>
              <a:gd name="T81" fmla="*/ 192 h 4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00" h="434">
                <a:moveTo>
                  <a:pt x="280" y="226"/>
                </a:moveTo>
                <a:cubicBezTo>
                  <a:pt x="266" y="209"/>
                  <a:pt x="251" y="200"/>
                  <a:pt x="234" y="200"/>
                </a:cubicBezTo>
                <a:cubicBezTo>
                  <a:pt x="234" y="67"/>
                  <a:pt x="234" y="67"/>
                  <a:pt x="234" y="67"/>
                </a:cubicBezTo>
                <a:cubicBezTo>
                  <a:pt x="243" y="67"/>
                  <a:pt x="250" y="63"/>
                  <a:pt x="257" y="57"/>
                </a:cubicBezTo>
                <a:cubicBezTo>
                  <a:pt x="264" y="50"/>
                  <a:pt x="267" y="42"/>
                  <a:pt x="267" y="33"/>
                </a:cubicBezTo>
                <a:cubicBezTo>
                  <a:pt x="267" y="24"/>
                  <a:pt x="264" y="17"/>
                  <a:pt x="257" y="10"/>
                </a:cubicBezTo>
                <a:cubicBezTo>
                  <a:pt x="250" y="3"/>
                  <a:pt x="243" y="0"/>
                  <a:pt x="234" y="0"/>
                </a:cubicBezTo>
                <a:cubicBezTo>
                  <a:pt x="67" y="0"/>
                  <a:pt x="67" y="0"/>
                  <a:pt x="67" y="0"/>
                </a:cubicBezTo>
                <a:cubicBezTo>
                  <a:pt x="58" y="0"/>
                  <a:pt x="50" y="3"/>
                  <a:pt x="43" y="10"/>
                </a:cubicBezTo>
                <a:cubicBezTo>
                  <a:pt x="37" y="17"/>
                  <a:pt x="33" y="24"/>
                  <a:pt x="33" y="33"/>
                </a:cubicBezTo>
                <a:cubicBezTo>
                  <a:pt x="33" y="42"/>
                  <a:pt x="37" y="50"/>
                  <a:pt x="43" y="57"/>
                </a:cubicBezTo>
                <a:cubicBezTo>
                  <a:pt x="50" y="63"/>
                  <a:pt x="58" y="67"/>
                  <a:pt x="67" y="67"/>
                </a:cubicBezTo>
                <a:cubicBezTo>
                  <a:pt x="67" y="200"/>
                  <a:pt x="67" y="200"/>
                  <a:pt x="67" y="200"/>
                </a:cubicBezTo>
                <a:cubicBezTo>
                  <a:pt x="50" y="200"/>
                  <a:pt x="34" y="209"/>
                  <a:pt x="20" y="226"/>
                </a:cubicBezTo>
                <a:cubicBezTo>
                  <a:pt x="7" y="243"/>
                  <a:pt x="0" y="262"/>
                  <a:pt x="0" y="284"/>
                </a:cubicBezTo>
                <a:cubicBezTo>
                  <a:pt x="0" y="288"/>
                  <a:pt x="2" y="292"/>
                  <a:pt x="5" y="295"/>
                </a:cubicBezTo>
                <a:cubicBezTo>
                  <a:pt x="8" y="299"/>
                  <a:pt x="12" y="300"/>
                  <a:pt x="17" y="300"/>
                </a:cubicBezTo>
                <a:cubicBezTo>
                  <a:pt x="122" y="300"/>
                  <a:pt x="122" y="300"/>
                  <a:pt x="122" y="300"/>
                </a:cubicBezTo>
                <a:cubicBezTo>
                  <a:pt x="142" y="427"/>
                  <a:pt x="142" y="427"/>
                  <a:pt x="142" y="427"/>
                </a:cubicBezTo>
                <a:cubicBezTo>
                  <a:pt x="143" y="431"/>
                  <a:pt x="145" y="434"/>
                  <a:pt x="150" y="434"/>
                </a:cubicBezTo>
                <a:cubicBezTo>
                  <a:pt x="150" y="434"/>
                  <a:pt x="150" y="434"/>
                  <a:pt x="150" y="434"/>
                </a:cubicBezTo>
                <a:cubicBezTo>
                  <a:pt x="153" y="434"/>
                  <a:pt x="154" y="433"/>
                  <a:pt x="156" y="432"/>
                </a:cubicBezTo>
                <a:cubicBezTo>
                  <a:pt x="157" y="430"/>
                  <a:pt x="158" y="428"/>
                  <a:pt x="159" y="426"/>
                </a:cubicBezTo>
                <a:cubicBezTo>
                  <a:pt x="172" y="300"/>
                  <a:pt x="172" y="300"/>
                  <a:pt x="172" y="300"/>
                </a:cubicBezTo>
                <a:cubicBezTo>
                  <a:pt x="284" y="300"/>
                  <a:pt x="284" y="300"/>
                  <a:pt x="284" y="300"/>
                </a:cubicBezTo>
                <a:cubicBezTo>
                  <a:pt x="288" y="300"/>
                  <a:pt x="292" y="299"/>
                  <a:pt x="295" y="295"/>
                </a:cubicBezTo>
                <a:cubicBezTo>
                  <a:pt x="299" y="292"/>
                  <a:pt x="300" y="288"/>
                  <a:pt x="300" y="284"/>
                </a:cubicBezTo>
                <a:cubicBezTo>
                  <a:pt x="300" y="262"/>
                  <a:pt x="294" y="243"/>
                  <a:pt x="280" y="226"/>
                </a:cubicBezTo>
                <a:close/>
                <a:moveTo>
                  <a:pt x="125" y="192"/>
                </a:moveTo>
                <a:cubicBezTo>
                  <a:pt x="125" y="194"/>
                  <a:pt x="124" y="196"/>
                  <a:pt x="123" y="198"/>
                </a:cubicBezTo>
                <a:cubicBezTo>
                  <a:pt x="121" y="199"/>
                  <a:pt x="119" y="200"/>
                  <a:pt x="117" y="200"/>
                </a:cubicBezTo>
                <a:cubicBezTo>
                  <a:pt x="114" y="200"/>
                  <a:pt x="112" y="199"/>
                  <a:pt x="111" y="198"/>
                </a:cubicBezTo>
                <a:cubicBezTo>
                  <a:pt x="109" y="196"/>
                  <a:pt x="108" y="194"/>
                  <a:pt x="108" y="192"/>
                </a:cubicBezTo>
                <a:cubicBezTo>
                  <a:pt x="108" y="75"/>
                  <a:pt x="108" y="75"/>
                  <a:pt x="108" y="75"/>
                </a:cubicBezTo>
                <a:cubicBezTo>
                  <a:pt x="108" y="73"/>
                  <a:pt x="109" y="71"/>
                  <a:pt x="111" y="69"/>
                </a:cubicBezTo>
                <a:cubicBezTo>
                  <a:pt x="112" y="68"/>
                  <a:pt x="114" y="67"/>
                  <a:pt x="117" y="67"/>
                </a:cubicBezTo>
                <a:cubicBezTo>
                  <a:pt x="119" y="67"/>
                  <a:pt x="121" y="68"/>
                  <a:pt x="123" y="69"/>
                </a:cubicBezTo>
                <a:cubicBezTo>
                  <a:pt x="124" y="71"/>
                  <a:pt x="125" y="73"/>
                  <a:pt x="125" y="75"/>
                </a:cubicBezTo>
                <a:lnTo>
                  <a:pt x="125" y="192"/>
                </a:lnTo>
                <a:close/>
                <a:moveTo>
                  <a:pt x="125" y="192"/>
                </a:moveTo>
                <a:cubicBezTo>
                  <a:pt x="125" y="192"/>
                  <a:pt x="125" y="192"/>
                  <a:pt x="125" y="192"/>
                </a:cubicBezTo>
              </a:path>
            </a:pathLst>
          </a:custGeom>
          <a:solidFill>
            <a:schemeClr val="accent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32" name="Freeform 42"/>
          <p:cNvSpPr>
            <a:spLocks noEditPoints="1"/>
          </p:cNvSpPr>
          <p:nvPr/>
        </p:nvSpPr>
        <p:spPr bwMode="auto">
          <a:xfrm>
            <a:off x="6351354" y="3373000"/>
            <a:ext cx="341710" cy="289322"/>
          </a:xfrm>
          <a:custGeom>
            <a:avLst/>
            <a:gdLst>
              <a:gd name="T0" fmla="*/ 400 w 434"/>
              <a:gd name="T1" fmla="*/ 34 h 367"/>
              <a:gd name="T2" fmla="*/ 317 w 434"/>
              <a:gd name="T3" fmla="*/ 0 h 367"/>
              <a:gd name="T4" fmla="*/ 235 w 434"/>
              <a:gd name="T5" fmla="*/ 34 h 367"/>
              <a:gd name="T6" fmla="*/ 200 w 434"/>
              <a:gd name="T7" fmla="*/ 117 h 367"/>
              <a:gd name="T8" fmla="*/ 200 w 434"/>
              <a:gd name="T9" fmla="*/ 167 h 367"/>
              <a:gd name="T10" fmla="*/ 25 w 434"/>
              <a:gd name="T11" fmla="*/ 167 h 367"/>
              <a:gd name="T12" fmla="*/ 7 w 434"/>
              <a:gd name="T13" fmla="*/ 174 h 367"/>
              <a:gd name="T14" fmla="*/ 0 w 434"/>
              <a:gd name="T15" fmla="*/ 192 h 367"/>
              <a:gd name="T16" fmla="*/ 0 w 434"/>
              <a:gd name="T17" fmla="*/ 342 h 367"/>
              <a:gd name="T18" fmla="*/ 7 w 434"/>
              <a:gd name="T19" fmla="*/ 360 h 367"/>
              <a:gd name="T20" fmla="*/ 25 w 434"/>
              <a:gd name="T21" fmla="*/ 367 h 367"/>
              <a:gd name="T22" fmla="*/ 275 w 434"/>
              <a:gd name="T23" fmla="*/ 367 h 367"/>
              <a:gd name="T24" fmla="*/ 293 w 434"/>
              <a:gd name="T25" fmla="*/ 360 h 367"/>
              <a:gd name="T26" fmla="*/ 300 w 434"/>
              <a:gd name="T27" fmla="*/ 342 h 367"/>
              <a:gd name="T28" fmla="*/ 300 w 434"/>
              <a:gd name="T29" fmla="*/ 192 h 367"/>
              <a:gd name="T30" fmla="*/ 293 w 434"/>
              <a:gd name="T31" fmla="*/ 174 h 367"/>
              <a:gd name="T32" fmla="*/ 275 w 434"/>
              <a:gd name="T33" fmla="*/ 167 h 367"/>
              <a:gd name="T34" fmla="*/ 250 w 434"/>
              <a:gd name="T35" fmla="*/ 167 h 367"/>
              <a:gd name="T36" fmla="*/ 250 w 434"/>
              <a:gd name="T37" fmla="*/ 117 h 367"/>
              <a:gd name="T38" fmla="*/ 270 w 434"/>
              <a:gd name="T39" fmla="*/ 70 h 367"/>
              <a:gd name="T40" fmla="*/ 317 w 434"/>
              <a:gd name="T41" fmla="*/ 50 h 367"/>
              <a:gd name="T42" fmla="*/ 364 w 434"/>
              <a:gd name="T43" fmla="*/ 70 h 367"/>
              <a:gd name="T44" fmla="*/ 384 w 434"/>
              <a:gd name="T45" fmla="*/ 117 h 367"/>
              <a:gd name="T46" fmla="*/ 384 w 434"/>
              <a:gd name="T47" fmla="*/ 184 h 367"/>
              <a:gd name="T48" fmla="*/ 389 w 434"/>
              <a:gd name="T49" fmla="*/ 195 h 367"/>
              <a:gd name="T50" fmla="*/ 400 w 434"/>
              <a:gd name="T51" fmla="*/ 200 h 367"/>
              <a:gd name="T52" fmla="*/ 417 w 434"/>
              <a:gd name="T53" fmla="*/ 200 h 367"/>
              <a:gd name="T54" fmla="*/ 429 w 434"/>
              <a:gd name="T55" fmla="*/ 195 h 367"/>
              <a:gd name="T56" fmla="*/ 434 w 434"/>
              <a:gd name="T57" fmla="*/ 184 h 367"/>
              <a:gd name="T58" fmla="*/ 434 w 434"/>
              <a:gd name="T59" fmla="*/ 117 h 367"/>
              <a:gd name="T60" fmla="*/ 400 w 434"/>
              <a:gd name="T61" fmla="*/ 34 h 367"/>
              <a:gd name="T62" fmla="*/ 400 w 434"/>
              <a:gd name="T63" fmla="*/ 34 h 367"/>
              <a:gd name="T64" fmla="*/ 400 w 434"/>
              <a:gd name="T65" fmla="*/ 34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34" h="367">
                <a:moveTo>
                  <a:pt x="400" y="34"/>
                </a:moveTo>
                <a:cubicBezTo>
                  <a:pt x="377" y="11"/>
                  <a:pt x="349" y="0"/>
                  <a:pt x="317" y="0"/>
                </a:cubicBezTo>
                <a:cubicBezTo>
                  <a:pt x="285" y="0"/>
                  <a:pt x="257" y="11"/>
                  <a:pt x="235" y="34"/>
                </a:cubicBezTo>
                <a:cubicBezTo>
                  <a:pt x="212" y="57"/>
                  <a:pt x="200" y="85"/>
                  <a:pt x="200" y="117"/>
                </a:cubicBezTo>
                <a:cubicBezTo>
                  <a:pt x="200" y="167"/>
                  <a:pt x="200" y="167"/>
                  <a:pt x="200" y="167"/>
                </a:cubicBezTo>
                <a:cubicBezTo>
                  <a:pt x="25" y="167"/>
                  <a:pt x="25" y="167"/>
                  <a:pt x="25" y="167"/>
                </a:cubicBezTo>
                <a:cubicBezTo>
                  <a:pt x="18" y="167"/>
                  <a:pt x="12" y="169"/>
                  <a:pt x="7" y="174"/>
                </a:cubicBezTo>
                <a:cubicBezTo>
                  <a:pt x="2" y="179"/>
                  <a:pt x="0" y="185"/>
                  <a:pt x="0" y="192"/>
                </a:cubicBezTo>
                <a:cubicBezTo>
                  <a:pt x="0" y="342"/>
                  <a:pt x="0" y="342"/>
                  <a:pt x="0" y="342"/>
                </a:cubicBezTo>
                <a:cubicBezTo>
                  <a:pt x="0" y="349"/>
                  <a:pt x="2" y="355"/>
                  <a:pt x="7" y="360"/>
                </a:cubicBezTo>
                <a:cubicBezTo>
                  <a:pt x="12" y="365"/>
                  <a:pt x="18" y="367"/>
                  <a:pt x="25" y="367"/>
                </a:cubicBezTo>
                <a:cubicBezTo>
                  <a:pt x="275" y="367"/>
                  <a:pt x="275" y="367"/>
                  <a:pt x="275" y="367"/>
                </a:cubicBezTo>
                <a:cubicBezTo>
                  <a:pt x="282" y="367"/>
                  <a:pt x="288" y="365"/>
                  <a:pt x="293" y="360"/>
                </a:cubicBezTo>
                <a:cubicBezTo>
                  <a:pt x="298" y="355"/>
                  <a:pt x="300" y="349"/>
                  <a:pt x="300" y="342"/>
                </a:cubicBezTo>
                <a:cubicBezTo>
                  <a:pt x="300" y="192"/>
                  <a:pt x="300" y="192"/>
                  <a:pt x="300" y="192"/>
                </a:cubicBezTo>
                <a:cubicBezTo>
                  <a:pt x="300" y="185"/>
                  <a:pt x="298" y="179"/>
                  <a:pt x="293" y="174"/>
                </a:cubicBezTo>
                <a:cubicBezTo>
                  <a:pt x="288" y="169"/>
                  <a:pt x="282" y="167"/>
                  <a:pt x="275" y="167"/>
                </a:cubicBezTo>
                <a:cubicBezTo>
                  <a:pt x="250" y="167"/>
                  <a:pt x="250" y="167"/>
                  <a:pt x="250" y="167"/>
                </a:cubicBezTo>
                <a:cubicBezTo>
                  <a:pt x="250" y="117"/>
                  <a:pt x="250" y="117"/>
                  <a:pt x="250" y="117"/>
                </a:cubicBezTo>
                <a:cubicBezTo>
                  <a:pt x="250" y="98"/>
                  <a:pt x="257" y="83"/>
                  <a:pt x="270" y="70"/>
                </a:cubicBezTo>
                <a:cubicBezTo>
                  <a:pt x="283" y="57"/>
                  <a:pt x="299" y="50"/>
                  <a:pt x="317" y="50"/>
                </a:cubicBezTo>
                <a:cubicBezTo>
                  <a:pt x="335" y="50"/>
                  <a:pt x="351" y="57"/>
                  <a:pt x="364" y="70"/>
                </a:cubicBezTo>
                <a:cubicBezTo>
                  <a:pt x="377" y="83"/>
                  <a:pt x="384" y="98"/>
                  <a:pt x="384" y="117"/>
                </a:cubicBezTo>
                <a:cubicBezTo>
                  <a:pt x="384" y="184"/>
                  <a:pt x="384" y="184"/>
                  <a:pt x="384" y="184"/>
                </a:cubicBezTo>
                <a:cubicBezTo>
                  <a:pt x="384" y="188"/>
                  <a:pt x="385" y="192"/>
                  <a:pt x="389" y="195"/>
                </a:cubicBezTo>
                <a:cubicBezTo>
                  <a:pt x="392" y="199"/>
                  <a:pt x="396" y="200"/>
                  <a:pt x="400" y="200"/>
                </a:cubicBezTo>
                <a:cubicBezTo>
                  <a:pt x="417" y="200"/>
                  <a:pt x="417" y="200"/>
                  <a:pt x="417" y="200"/>
                </a:cubicBezTo>
                <a:cubicBezTo>
                  <a:pt x="422" y="200"/>
                  <a:pt x="426" y="199"/>
                  <a:pt x="429" y="195"/>
                </a:cubicBezTo>
                <a:cubicBezTo>
                  <a:pt x="432" y="192"/>
                  <a:pt x="434" y="188"/>
                  <a:pt x="434" y="184"/>
                </a:cubicBezTo>
                <a:cubicBezTo>
                  <a:pt x="434" y="117"/>
                  <a:pt x="434" y="117"/>
                  <a:pt x="434" y="117"/>
                </a:cubicBezTo>
                <a:cubicBezTo>
                  <a:pt x="434" y="85"/>
                  <a:pt x="422" y="57"/>
                  <a:pt x="400" y="34"/>
                </a:cubicBezTo>
                <a:close/>
                <a:moveTo>
                  <a:pt x="400" y="34"/>
                </a:moveTo>
                <a:cubicBezTo>
                  <a:pt x="400" y="34"/>
                  <a:pt x="400" y="34"/>
                  <a:pt x="400" y="34"/>
                </a:cubicBezTo>
              </a:path>
            </a:pathLst>
          </a:custGeom>
          <a:solidFill>
            <a:schemeClr val="accent5"/>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33" name="Freeform 77"/>
          <p:cNvSpPr>
            <a:spLocks noEditPoints="1"/>
          </p:cNvSpPr>
          <p:nvPr/>
        </p:nvSpPr>
        <p:spPr bwMode="auto">
          <a:xfrm>
            <a:off x="6339449" y="4170115"/>
            <a:ext cx="365522" cy="367904"/>
          </a:xfrm>
          <a:custGeom>
            <a:avLst/>
            <a:gdLst>
              <a:gd name="T0" fmla="*/ 462 w 467"/>
              <a:gd name="T1" fmla="*/ 222 h 467"/>
              <a:gd name="T2" fmla="*/ 396 w 467"/>
              <a:gd name="T3" fmla="*/ 155 h 467"/>
              <a:gd name="T4" fmla="*/ 384 w 467"/>
              <a:gd name="T5" fmla="*/ 150 h 467"/>
              <a:gd name="T6" fmla="*/ 372 w 467"/>
              <a:gd name="T7" fmla="*/ 155 h 467"/>
              <a:gd name="T8" fmla="*/ 367 w 467"/>
              <a:gd name="T9" fmla="*/ 167 h 467"/>
              <a:gd name="T10" fmla="*/ 367 w 467"/>
              <a:gd name="T11" fmla="*/ 200 h 467"/>
              <a:gd name="T12" fmla="*/ 267 w 467"/>
              <a:gd name="T13" fmla="*/ 200 h 467"/>
              <a:gd name="T14" fmla="*/ 267 w 467"/>
              <a:gd name="T15" fmla="*/ 100 h 467"/>
              <a:gd name="T16" fmla="*/ 300 w 467"/>
              <a:gd name="T17" fmla="*/ 100 h 467"/>
              <a:gd name="T18" fmla="*/ 312 w 467"/>
              <a:gd name="T19" fmla="*/ 95 h 467"/>
              <a:gd name="T20" fmla="*/ 317 w 467"/>
              <a:gd name="T21" fmla="*/ 83 h 467"/>
              <a:gd name="T22" fmla="*/ 312 w 467"/>
              <a:gd name="T23" fmla="*/ 72 h 467"/>
              <a:gd name="T24" fmla="*/ 245 w 467"/>
              <a:gd name="T25" fmla="*/ 5 h 467"/>
              <a:gd name="T26" fmla="*/ 234 w 467"/>
              <a:gd name="T27" fmla="*/ 0 h 467"/>
              <a:gd name="T28" fmla="*/ 222 w 467"/>
              <a:gd name="T29" fmla="*/ 5 h 467"/>
              <a:gd name="T30" fmla="*/ 155 w 467"/>
              <a:gd name="T31" fmla="*/ 72 h 467"/>
              <a:gd name="T32" fmla="*/ 150 w 467"/>
              <a:gd name="T33" fmla="*/ 83 h 467"/>
              <a:gd name="T34" fmla="*/ 155 w 467"/>
              <a:gd name="T35" fmla="*/ 95 h 467"/>
              <a:gd name="T36" fmla="*/ 167 w 467"/>
              <a:gd name="T37" fmla="*/ 100 h 467"/>
              <a:gd name="T38" fmla="*/ 200 w 467"/>
              <a:gd name="T39" fmla="*/ 100 h 467"/>
              <a:gd name="T40" fmla="*/ 200 w 467"/>
              <a:gd name="T41" fmla="*/ 200 h 467"/>
              <a:gd name="T42" fmla="*/ 100 w 467"/>
              <a:gd name="T43" fmla="*/ 200 h 467"/>
              <a:gd name="T44" fmla="*/ 100 w 467"/>
              <a:gd name="T45" fmla="*/ 167 h 467"/>
              <a:gd name="T46" fmla="*/ 95 w 467"/>
              <a:gd name="T47" fmla="*/ 155 h 467"/>
              <a:gd name="T48" fmla="*/ 83 w 467"/>
              <a:gd name="T49" fmla="*/ 150 h 467"/>
              <a:gd name="T50" fmla="*/ 72 w 467"/>
              <a:gd name="T51" fmla="*/ 155 h 467"/>
              <a:gd name="T52" fmla="*/ 5 w 467"/>
              <a:gd name="T53" fmla="*/ 222 h 467"/>
              <a:gd name="T54" fmla="*/ 0 w 467"/>
              <a:gd name="T55" fmla="*/ 234 h 467"/>
              <a:gd name="T56" fmla="*/ 5 w 467"/>
              <a:gd name="T57" fmla="*/ 245 h 467"/>
              <a:gd name="T58" fmla="*/ 72 w 467"/>
              <a:gd name="T59" fmla="*/ 312 h 467"/>
              <a:gd name="T60" fmla="*/ 83 w 467"/>
              <a:gd name="T61" fmla="*/ 317 h 467"/>
              <a:gd name="T62" fmla="*/ 95 w 467"/>
              <a:gd name="T63" fmla="*/ 312 h 467"/>
              <a:gd name="T64" fmla="*/ 100 w 467"/>
              <a:gd name="T65" fmla="*/ 300 h 467"/>
              <a:gd name="T66" fmla="*/ 100 w 467"/>
              <a:gd name="T67" fmla="*/ 267 h 467"/>
              <a:gd name="T68" fmla="*/ 200 w 467"/>
              <a:gd name="T69" fmla="*/ 267 h 467"/>
              <a:gd name="T70" fmla="*/ 200 w 467"/>
              <a:gd name="T71" fmla="*/ 367 h 467"/>
              <a:gd name="T72" fmla="*/ 167 w 467"/>
              <a:gd name="T73" fmla="*/ 367 h 467"/>
              <a:gd name="T74" fmla="*/ 155 w 467"/>
              <a:gd name="T75" fmla="*/ 372 h 467"/>
              <a:gd name="T76" fmla="*/ 150 w 467"/>
              <a:gd name="T77" fmla="*/ 384 h 467"/>
              <a:gd name="T78" fmla="*/ 155 w 467"/>
              <a:gd name="T79" fmla="*/ 395 h 467"/>
              <a:gd name="T80" fmla="*/ 222 w 467"/>
              <a:gd name="T81" fmla="*/ 462 h 467"/>
              <a:gd name="T82" fmla="*/ 234 w 467"/>
              <a:gd name="T83" fmla="*/ 467 h 467"/>
              <a:gd name="T84" fmla="*/ 245 w 467"/>
              <a:gd name="T85" fmla="*/ 462 h 467"/>
              <a:gd name="T86" fmla="*/ 312 w 467"/>
              <a:gd name="T87" fmla="*/ 395 h 467"/>
              <a:gd name="T88" fmla="*/ 317 w 467"/>
              <a:gd name="T89" fmla="*/ 384 h 467"/>
              <a:gd name="T90" fmla="*/ 312 w 467"/>
              <a:gd name="T91" fmla="*/ 372 h 467"/>
              <a:gd name="T92" fmla="*/ 300 w 467"/>
              <a:gd name="T93" fmla="*/ 367 h 467"/>
              <a:gd name="T94" fmla="*/ 267 w 467"/>
              <a:gd name="T95" fmla="*/ 367 h 467"/>
              <a:gd name="T96" fmla="*/ 267 w 467"/>
              <a:gd name="T97" fmla="*/ 267 h 467"/>
              <a:gd name="T98" fmla="*/ 367 w 467"/>
              <a:gd name="T99" fmla="*/ 267 h 467"/>
              <a:gd name="T100" fmla="*/ 367 w 467"/>
              <a:gd name="T101" fmla="*/ 300 h 467"/>
              <a:gd name="T102" fmla="*/ 372 w 467"/>
              <a:gd name="T103" fmla="*/ 312 h 467"/>
              <a:gd name="T104" fmla="*/ 384 w 467"/>
              <a:gd name="T105" fmla="*/ 317 h 467"/>
              <a:gd name="T106" fmla="*/ 396 w 467"/>
              <a:gd name="T107" fmla="*/ 312 h 467"/>
              <a:gd name="T108" fmla="*/ 462 w 467"/>
              <a:gd name="T109" fmla="*/ 245 h 467"/>
              <a:gd name="T110" fmla="*/ 467 w 467"/>
              <a:gd name="T111" fmla="*/ 234 h 467"/>
              <a:gd name="T112" fmla="*/ 462 w 467"/>
              <a:gd name="T113" fmla="*/ 222 h 467"/>
              <a:gd name="T114" fmla="*/ 462 w 467"/>
              <a:gd name="T115" fmla="*/ 222 h 467"/>
              <a:gd name="T116" fmla="*/ 462 w 467"/>
              <a:gd name="T117" fmla="*/ 222 h 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67" h="467">
                <a:moveTo>
                  <a:pt x="462" y="222"/>
                </a:moveTo>
                <a:cubicBezTo>
                  <a:pt x="396" y="155"/>
                  <a:pt x="396" y="155"/>
                  <a:pt x="396" y="155"/>
                </a:cubicBezTo>
                <a:cubicBezTo>
                  <a:pt x="392" y="152"/>
                  <a:pt x="388" y="150"/>
                  <a:pt x="384" y="150"/>
                </a:cubicBezTo>
                <a:cubicBezTo>
                  <a:pt x="379" y="150"/>
                  <a:pt x="375" y="152"/>
                  <a:pt x="372" y="155"/>
                </a:cubicBezTo>
                <a:cubicBezTo>
                  <a:pt x="369" y="158"/>
                  <a:pt x="367" y="162"/>
                  <a:pt x="367" y="167"/>
                </a:cubicBezTo>
                <a:cubicBezTo>
                  <a:pt x="367" y="200"/>
                  <a:pt x="367" y="200"/>
                  <a:pt x="367" y="200"/>
                </a:cubicBezTo>
                <a:cubicBezTo>
                  <a:pt x="267" y="200"/>
                  <a:pt x="267" y="200"/>
                  <a:pt x="267" y="200"/>
                </a:cubicBezTo>
                <a:cubicBezTo>
                  <a:pt x="267" y="100"/>
                  <a:pt x="267" y="100"/>
                  <a:pt x="267" y="100"/>
                </a:cubicBezTo>
                <a:cubicBezTo>
                  <a:pt x="300" y="100"/>
                  <a:pt x="300" y="100"/>
                  <a:pt x="300" y="100"/>
                </a:cubicBezTo>
                <a:cubicBezTo>
                  <a:pt x="305" y="100"/>
                  <a:pt x="309" y="98"/>
                  <a:pt x="312" y="95"/>
                </a:cubicBezTo>
                <a:cubicBezTo>
                  <a:pt x="315" y="92"/>
                  <a:pt x="317" y="88"/>
                  <a:pt x="317" y="83"/>
                </a:cubicBezTo>
                <a:cubicBezTo>
                  <a:pt x="317" y="79"/>
                  <a:pt x="315" y="75"/>
                  <a:pt x="312" y="72"/>
                </a:cubicBezTo>
                <a:cubicBezTo>
                  <a:pt x="245" y="5"/>
                  <a:pt x="245" y="5"/>
                  <a:pt x="245" y="5"/>
                </a:cubicBezTo>
                <a:cubicBezTo>
                  <a:pt x="242" y="2"/>
                  <a:pt x="238" y="0"/>
                  <a:pt x="234" y="0"/>
                </a:cubicBezTo>
                <a:cubicBezTo>
                  <a:pt x="229" y="0"/>
                  <a:pt x="225" y="2"/>
                  <a:pt x="222" y="5"/>
                </a:cubicBezTo>
                <a:cubicBezTo>
                  <a:pt x="155" y="72"/>
                  <a:pt x="155" y="72"/>
                  <a:pt x="155" y="72"/>
                </a:cubicBezTo>
                <a:cubicBezTo>
                  <a:pt x="152" y="75"/>
                  <a:pt x="150" y="79"/>
                  <a:pt x="150" y="83"/>
                </a:cubicBezTo>
                <a:cubicBezTo>
                  <a:pt x="150" y="88"/>
                  <a:pt x="152" y="92"/>
                  <a:pt x="155" y="95"/>
                </a:cubicBezTo>
                <a:cubicBezTo>
                  <a:pt x="158" y="98"/>
                  <a:pt x="162" y="100"/>
                  <a:pt x="167" y="100"/>
                </a:cubicBezTo>
                <a:cubicBezTo>
                  <a:pt x="200" y="100"/>
                  <a:pt x="200" y="100"/>
                  <a:pt x="200" y="100"/>
                </a:cubicBezTo>
                <a:cubicBezTo>
                  <a:pt x="200" y="200"/>
                  <a:pt x="200" y="200"/>
                  <a:pt x="200" y="200"/>
                </a:cubicBezTo>
                <a:cubicBezTo>
                  <a:pt x="100" y="200"/>
                  <a:pt x="100" y="200"/>
                  <a:pt x="100" y="200"/>
                </a:cubicBezTo>
                <a:cubicBezTo>
                  <a:pt x="100" y="167"/>
                  <a:pt x="100" y="167"/>
                  <a:pt x="100" y="167"/>
                </a:cubicBezTo>
                <a:cubicBezTo>
                  <a:pt x="100" y="162"/>
                  <a:pt x="98" y="158"/>
                  <a:pt x="95" y="155"/>
                </a:cubicBezTo>
                <a:cubicBezTo>
                  <a:pt x="92" y="152"/>
                  <a:pt x="88" y="150"/>
                  <a:pt x="83" y="150"/>
                </a:cubicBezTo>
                <a:cubicBezTo>
                  <a:pt x="79" y="150"/>
                  <a:pt x="75" y="152"/>
                  <a:pt x="72" y="155"/>
                </a:cubicBezTo>
                <a:cubicBezTo>
                  <a:pt x="5" y="222"/>
                  <a:pt x="5" y="222"/>
                  <a:pt x="5" y="222"/>
                </a:cubicBezTo>
                <a:cubicBezTo>
                  <a:pt x="2" y="225"/>
                  <a:pt x="0" y="229"/>
                  <a:pt x="0" y="234"/>
                </a:cubicBezTo>
                <a:cubicBezTo>
                  <a:pt x="0" y="238"/>
                  <a:pt x="2" y="242"/>
                  <a:pt x="5" y="245"/>
                </a:cubicBezTo>
                <a:cubicBezTo>
                  <a:pt x="72" y="312"/>
                  <a:pt x="72" y="312"/>
                  <a:pt x="72" y="312"/>
                </a:cubicBezTo>
                <a:cubicBezTo>
                  <a:pt x="75" y="315"/>
                  <a:pt x="79" y="317"/>
                  <a:pt x="83" y="317"/>
                </a:cubicBezTo>
                <a:cubicBezTo>
                  <a:pt x="88" y="317"/>
                  <a:pt x="92" y="315"/>
                  <a:pt x="95" y="312"/>
                </a:cubicBezTo>
                <a:cubicBezTo>
                  <a:pt x="98" y="309"/>
                  <a:pt x="100" y="305"/>
                  <a:pt x="100" y="300"/>
                </a:cubicBezTo>
                <a:cubicBezTo>
                  <a:pt x="100" y="267"/>
                  <a:pt x="100" y="267"/>
                  <a:pt x="100" y="267"/>
                </a:cubicBezTo>
                <a:cubicBezTo>
                  <a:pt x="200" y="267"/>
                  <a:pt x="200" y="267"/>
                  <a:pt x="200" y="267"/>
                </a:cubicBezTo>
                <a:cubicBezTo>
                  <a:pt x="200" y="367"/>
                  <a:pt x="200" y="367"/>
                  <a:pt x="200" y="367"/>
                </a:cubicBezTo>
                <a:cubicBezTo>
                  <a:pt x="167" y="367"/>
                  <a:pt x="167" y="367"/>
                  <a:pt x="167" y="367"/>
                </a:cubicBezTo>
                <a:cubicBezTo>
                  <a:pt x="162" y="367"/>
                  <a:pt x="158" y="369"/>
                  <a:pt x="155" y="372"/>
                </a:cubicBezTo>
                <a:cubicBezTo>
                  <a:pt x="152" y="375"/>
                  <a:pt x="150" y="379"/>
                  <a:pt x="150" y="384"/>
                </a:cubicBezTo>
                <a:cubicBezTo>
                  <a:pt x="150" y="388"/>
                  <a:pt x="152" y="392"/>
                  <a:pt x="155" y="395"/>
                </a:cubicBezTo>
                <a:cubicBezTo>
                  <a:pt x="222" y="462"/>
                  <a:pt x="222" y="462"/>
                  <a:pt x="222" y="462"/>
                </a:cubicBezTo>
                <a:cubicBezTo>
                  <a:pt x="225" y="466"/>
                  <a:pt x="229" y="467"/>
                  <a:pt x="234" y="467"/>
                </a:cubicBezTo>
                <a:cubicBezTo>
                  <a:pt x="238" y="467"/>
                  <a:pt x="242" y="466"/>
                  <a:pt x="245" y="462"/>
                </a:cubicBezTo>
                <a:cubicBezTo>
                  <a:pt x="312" y="395"/>
                  <a:pt x="312" y="395"/>
                  <a:pt x="312" y="395"/>
                </a:cubicBezTo>
                <a:cubicBezTo>
                  <a:pt x="315" y="392"/>
                  <a:pt x="317" y="388"/>
                  <a:pt x="317" y="384"/>
                </a:cubicBezTo>
                <a:cubicBezTo>
                  <a:pt x="317" y="379"/>
                  <a:pt x="315" y="375"/>
                  <a:pt x="312" y="372"/>
                </a:cubicBezTo>
                <a:cubicBezTo>
                  <a:pt x="309" y="369"/>
                  <a:pt x="305" y="367"/>
                  <a:pt x="300" y="367"/>
                </a:cubicBezTo>
                <a:cubicBezTo>
                  <a:pt x="267" y="367"/>
                  <a:pt x="267" y="367"/>
                  <a:pt x="267" y="367"/>
                </a:cubicBezTo>
                <a:cubicBezTo>
                  <a:pt x="267" y="267"/>
                  <a:pt x="267" y="267"/>
                  <a:pt x="267" y="267"/>
                </a:cubicBezTo>
                <a:cubicBezTo>
                  <a:pt x="367" y="267"/>
                  <a:pt x="367" y="267"/>
                  <a:pt x="367" y="267"/>
                </a:cubicBezTo>
                <a:cubicBezTo>
                  <a:pt x="367" y="300"/>
                  <a:pt x="367" y="300"/>
                  <a:pt x="367" y="300"/>
                </a:cubicBezTo>
                <a:cubicBezTo>
                  <a:pt x="367" y="305"/>
                  <a:pt x="369" y="309"/>
                  <a:pt x="372" y="312"/>
                </a:cubicBezTo>
                <a:cubicBezTo>
                  <a:pt x="375" y="315"/>
                  <a:pt x="379" y="317"/>
                  <a:pt x="384" y="317"/>
                </a:cubicBezTo>
                <a:cubicBezTo>
                  <a:pt x="388" y="317"/>
                  <a:pt x="392" y="315"/>
                  <a:pt x="396" y="312"/>
                </a:cubicBezTo>
                <a:cubicBezTo>
                  <a:pt x="462" y="245"/>
                  <a:pt x="462" y="245"/>
                  <a:pt x="462" y="245"/>
                </a:cubicBezTo>
                <a:cubicBezTo>
                  <a:pt x="466" y="242"/>
                  <a:pt x="467" y="238"/>
                  <a:pt x="467" y="234"/>
                </a:cubicBezTo>
                <a:cubicBezTo>
                  <a:pt x="467" y="229"/>
                  <a:pt x="466" y="225"/>
                  <a:pt x="462" y="222"/>
                </a:cubicBezTo>
                <a:close/>
                <a:moveTo>
                  <a:pt x="462" y="222"/>
                </a:moveTo>
                <a:cubicBezTo>
                  <a:pt x="462" y="222"/>
                  <a:pt x="462" y="222"/>
                  <a:pt x="462" y="222"/>
                </a:cubicBezTo>
              </a:path>
            </a:pathLst>
          </a:custGeom>
          <a:solidFill>
            <a:schemeClr val="accent4"/>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34" name="Freeform 89"/>
          <p:cNvSpPr>
            <a:spLocks noEditPoints="1"/>
          </p:cNvSpPr>
          <p:nvPr/>
        </p:nvSpPr>
        <p:spPr bwMode="auto">
          <a:xfrm>
            <a:off x="2466865" y="4560522"/>
            <a:ext cx="342900" cy="367903"/>
          </a:xfrm>
          <a:custGeom>
            <a:avLst/>
            <a:gdLst>
              <a:gd name="T0" fmla="*/ 359 w 434"/>
              <a:gd name="T1" fmla="*/ 263 h 467"/>
              <a:gd name="T2" fmla="*/ 334 w 434"/>
              <a:gd name="T3" fmla="*/ 133 h 467"/>
              <a:gd name="T4" fmla="*/ 309 w 434"/>
              <a:gd name="T5" fmla="*/ 65 h 467"/>
              <a:gd name="T6" fmla="*/ 240 w 434"/>
              <a:gd name="T7" fmla="*/ 35 h 467"/>
              <a:gd name="T8" fmla="*/ 242 w 434"/>
              <a:gd name="T9" fmla="*/ 25 h 467"/>
              <a:gd name="T10" fmla="*/ 235 w 434"/>
              <a:gd name="T11" fmla="*/ 7 h 467"/>
              <a:gd name="T12" fmla="*/ 217 w 434"/>
              <a:gd name="T13" fmla="*/ 0 h 467"/>
              <a:gd name="T14" fmla="*/ 199 w 434"/>
              <a:gd name="T15" fmla="*/ 7 h 467"/>
              <a:gd name="T16" fmla="*/ 192 w 434"/>
              <a:gd name="T17" fmla="*/ 25 h 467"/>
              <a:gd name="T18" fmla="*/ 194 w 434"/>
              <a:gd name="T19" fmla="*/ 35 h 467"/>
              <a:gd name="T20" fmla="*/ 125 w 434"/>
              <a:gd name="T21" fmla="*/ 65 h 467"/>
              <a:gd name="T22" fmla="*/ 100 w 434"/>
              <a:gd name="T23" fmla="*/ 133 h 467"/>
              <a:gd name="T24" fmla="*/ 75 w 434"/>
              <a:gd name="T25" fmla="*/ 263 h 467"/>
              <a:gd name="T26" fmla="*/ 0 w 434"/>
              <a:gd name="T27" fmla="*/ 367 h 467"/>
              <a:gd name="T28" fmla="*/ 10 w 434"/>
              <a:gd name="T29" fmla="*/ 391 h 467"/>
              <a:gd name="T30" fmla="*/ 33 w 434"/>
              <a:gd name="T31" fmla="*/ 400 h 467"/>
              <a:gd name="T32" fmla="*/ 150 w 434"/>
              <a:gd name="T33" fmla="*/ 400 h 467"/>
              <a:gd name="T34" fmla="*/ 170 w 434"/>
              <a:gd name="T35" fmla="*/ 448 h 467"/>
              <a:gd name="T36" fmla="*/ 217 w 434"/>
              <a:gd name="T37" fmla="*/ 467 h 467"/>
              <a:gd name="T38" fmla="*/ 264 w 434"/>
              <a:gd name="T39" fmla="*/ 448 h 467"/>
              <a:gd name="T40" fmla="*/ 284 w 434"/>
              <a:gd name="T41" fmla="*/ 400 h 467"/>
              <a:gd name="T42" fmla="*/ 400 w 434"/>
              <a:gd name="T43" fmla="*/ 400 h 467"/>
              <a:gd name="T44" fmla="*/ 424 w 434"/>
              <a:gd name="T45" fmla="*/ 391 h 467"/>
              <a:gd name="T46" fmla="*/ 434 w 434"/>
              <a:gd name="T47" fmla="*/ 367 h 467"/>
              <a:gd name="T48" fmla="*/ 359 w 434"/>
              <a:gd name="T49" fmla="*/ 263 h 467"/>
              <a:gd name="T50" fmla="*/ 217 w 434"/>
              <a:gd name="T51" fmla="*/ 446 h 467"/>
              <a:gd name="T52" fmla="*/ 184 w 434"/>
              <a:gd name="T53" fmla="*/ 433 h 467"/>
              <a:gd name="T54" fmla="*/ 171 w 434"/>
              <a:gd name="T55" fmla="*/ 400 h 467"/>
              <a:gd name="T56" fmla="*/ 175 w 434"/>
              <a:gd name="T57" fmla="*/ 396 h 467"/>
              <a:gd name="T58" fmla="*/ 179 w 434"/>
              <a:gd name="T59" fmla="*/ 400 h 467"/>
              <a:gd name="T60" fmla="*/ 190 w 434"/>
              <a:gd name="T61" fmla="*/ 427 h 467"/>
              <a:gd name="T62" fmla="*/ 217 w 434"/>
              <a:gd name="T63" fmla="*/ 438 h 467"/>
              <a:gd name="T64" fmla="*/ 221 w 434"/>
              <a:gd name="T65" fmla="*/ 442 h 467"/>
              <a:gd name="T66" fmla="*/ 217 w 434"/>
              <a:gd name="T67" fmla="*/ 446 h 467"/>
              <a:gd name="T68" fmla="*/ 48 w 434"/>
              <a:gd name="T69" fmla="*/ 367 h 467"/>
              <a:gd name="T70" fmla="*/ 112 w 434"/>
              <a:gd name="T71" fmla="*/ 260 h 467"/>
              <a:gd name="T72" fmla="*/ 133 w 434"/>
              <a:gd name="T73" fmla="*/ 133 h 467"/>
              <a:gd name="T74" fmla="*/ 217 w 434"/>
              <a:gd name="T75" fmla="*/ 67 h 467"/>
              <a:gd name="T76" fmla="*/ 300 w 434"/>
              <a:gd name="T77" fmla="*/ 133 h 467"/>
              <a:gd name="T78" fmla="*/ 322 w 434"/>
              <a:gd name="T79" fmla="*/ 260 h 467"/>
              <a:gd name="T80" fmla="*/ 386 w 434"/>
              <a:gd name="T81" fmla="*/ 367 h 467"/>
              <a:gd name="T82" fmla="*/ 48 w 434"/>
              <a:gd name="T83" fmla="*/ 367 h 467"/>
              <a:gd name="T84" fmla="*/ 48 w 434"/>
              <a:gd name="T85" fmla="*/ 367 h 467"/>
              <a:gd name="T86" fmla="*/ 48 w 434"/>
              <a:gd name="T87" fmla="*/ 367 h 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34" h="467">
                <a:moveTo>
                  <a:pt x="359" y="263"/>
                </a:moveTo>
                <a:cubicBezTo>
                  <a:pt x="342" y="222"/>
                  <a:pt x="334" y="179"/>
                  <a:pt x="334" y="133"/>
                </a:cubicBezTo>
                <a:cubicBezTo>
                  <a:pt x="334" y="105"/>
                  <a:pt x="325" y="82"/>
                  <a:pt x="309" y="65"/>
                </a:cubicBezTo>
                <a:cubicBezTo>
                  <a:pt x="292" y="48"/>
                  <a:pt x="269" y="38"/>
                  <a:pt x="240" y="35"/>
                </a:cubicBezTo>
                <a:cubicBezTo>
                  <a:pt x="241" y="32"/>
                  <a:pt x="242" y="28"/>
                  <a:pt x="242" y="25"/>
                </a:cubicBezTo>
                <a:cubicBezTo>
                  <a:pt x="242" y="18"/>
                  <a:pt x="240" y="12"/>
                  <a:pt x="235" y="7"/>
                </a:cubicBezTo>
                <a:cubicBezTo>
                  <a:pt x="230" y="2"/>
                  <a:pt x="224" y="0"/>
                  <a:pt x="217" y="0"/>
                </a:cubicBezTo>
                <a:cubicBezTo>
                  <a:pt x="210" y="0"/>
                  <a:pt x="204" y="2"/>
                  <a:pt x="199" y="7"/>
                </a:cubicBezTo>
                <a:cubicBezTo>
                  <a:pt x="194" y="12"/>
                  <a:pt x="192" y="18"/>
                  <a:pt x="192" y="25"/>
                </a:cubicBezTo>
                <a:cubicBezTo>
                  <a:pt x="192" y="28"/>
                  <a:pt x="193" y="32"/>
                  <a:pt x="194" y="35"/>
                </a:cubicBezTo>
                <a:cubicBezTo>
                  <a:pt x="165" y="38"/>
                  <a:pt x="142" y="48"/>
                  <a:pt x="125" y="65"/>
                </a:cubicBezTo>
                <a:cubicBezTo>
                  <a:pt x="108" y="82"/>
                  <a:pt x="100" y="105"/>
                  <a:pt x="100" y="133"/>
                </a:cubicBezTo>
                <a:cubicBezTo>
                  <a:pt x="100" y="179"/>
                  <a:pt x="92" y="222"/>
                  <a:pt x="75" y="263"/>
                </a:cubicBezTo>
                <a:cubicBezTo>
                  <a:pt x="58" y="305"/>
                  <a:pt x="33" y="339"/>
                  <a:pt x="0" y="367"/>
                </a:cubicBezTo>
                <a:cubicBezTo>
                  <a:pt x="0" y="376"/>
                  <a:pt x="3" y="384"/>
                  <a:pt x="10" y="391"/>
                </a:cubicBezTo>
                <a:cubicBezTo>
                  <a:pt x="17" y="397"/>
                  <a:pt x="24" y="400"/>
                  <a:pt x="33" y="400"/>
                </a:cubicBezTo>
                <a:cubicBezTo>
                  <a:pt x="150" y="400"/>
                  <a:pt x="150" y="400"/>
                  <a:pt x="150" y="400"/>
                </a:cubicBezTo>
                <a:cubicBezTo>
                  <a:pt x="150" y="419"/>
                  <a:pt x="157" y="435"/>
                  <a:pt x="170" y="448"/>
                </a:cubicBezTo>
                <a:cubicBezTo>
                  <a:pt x="183" y="461"/>
                  <a:pt x="199" y="467"/>
                  <a:pt x="217" y="467"/>
                </a:cubicBezTo>
                <a:cubicBezTo>
                  <a:pt x="235" y="467"/>
                  <a:pt x="251" y="461"/>
                  <a:pt x="264" y="448"/>
                </a:cubicBezTo>
                <a:cubicBezTo>
                  <a:pt x="277" y="435"/>
                  <a:pt x="284" y="419"/>
                  <a:pt x="284" y="400"/>
                </a:cubicBezTo>
                <a:cubicBezTo>
                  <a:pt x="400" y="400"/>
                  <a:pt x="400" y="400"/>
                  <a:pt x="400" y="400"/>
                </a:cubicBezTo>
                <a:cubicBezTo>
                  <a:pt x="410" y="400"/>
                  <a:pt x="417" y="397"/>
                  <a:pt x="424" y="391"/>
                </a:cubicBezTo>
                <a:cubicBezTo>
                  <a:pt x="431" y="384"/>
                  <a:pt x="434" y="376"/>
                  <a:pt x="434" y="367"/>
                </a:cubicBezTo>
                <a:cubicBezTo>
                  <a:pt x="401" y="339"/>
                  <a:pt x="376" y="305"/>
                  <a:pt x="359" y="263"/>
                </a:cubicBezTo>
                <a:close/>
                <a:moveTo>
                  <a:pt x="217" y="446"/>
                </a:moveTo>
                <a:cubicBezTo>
                  <a:pt x="204" y="446"/>
                  <a:pt x="193" y="442"/>
                  <a:pt x="184" y="433"/>
                </a:cubicBezTo>
                <a:cubicBezTo>
                  <a:pt x="176" y="424"/>
                  <a:pt x="171" y="413"/>
                  <a:pt x="171" y="400"/>
                </a:cubicBezTo>
                <a:cubicBezTo>
                  <a:pt x="171" y="398"/>
                  <a:pt x="172" y="396"/>
                  <a:pt x="175" y="396"/>
                </a:cubicBezTo>
                <a:cubicBezTo>
                  <a:pt x="178" y="396"/>
                  <a:pt x="179" y="398"/>
                  <a:pt x="179" y="400"/>
                </a:cubicBezTo>
                <a:cubicBezTo>
                  <a:pt x="179" y="411"/>
                  <a:pt x="183" y="420"/>
                  <a:pt x="190" y="427"/>
                </a:cubicBezTo>
                <a:cubicBezTo>
                  <a:pt x="198" y="434"/>
                  <a:pt x="207" y="438"/>
                  <a:pt x="217" y="438"/>
                </a:cubicBezTo>
                <a:cubicBezTo>
                  <a:pt x="220" y="438"/>
                  <a:pt x="221" y="439"/>
                  <a:pt x="221" y="442"/>
                </a:cubicBezTo>
                <a:cubicBezTo>
                  <a:pt x="221" y="445"/>
                  <a:pt x="220" y="446"/>
                  <a:pt x="217" y="446"/>
                </a:cubicBezTo>
                <a:close/>
                <a:moveTo>
                  <a:pt x="48" y="367"/>
                </a:moveTo>
                <a:cubicBezTo>
                  <a:pt x="76" y="336"/>
                  <a:pt x="98" y="300"/>
                  <a:pt x="112" y="260"/>
                </a:cubicBezTo>
                <a:cubicBezTo>
                  <a:pt x="126" y="220"/>
                  <a:pt x="133" y="178"/>
                  <a:pt x="133" y="133"/>
                </a:cubicBezTo>
                <a:cubicBezTo>
                  <a:pt x="133" y="89"/>
                  <a:pt x="161" y="67"/>
                  <a:pt x="217" y="67"/>
                </a:cubicBezTo>
                <a:cubicBezTo>
                  <a:pt x="273" y="67"/>
                  <a:pt x="300" y="89"/>
                  <a:pt x="300" y="133"/>
                </a:cubicBezTo>
                <a:cubicBezTo>
                  <a:pt x="300" y="178"/>
                  <a:pt x="308" y="220"/>
                  <a:pt x="322" y="260"/>
                </a:cubicBezTo>
                <a:cubicBezTo>
                  <a:pt x="336" y="300"/>
                  <a:pt x="358" y="336"/>
                  <a:pt x="386" y="367"/>
                </a:cubicBezTo>
                <a:lnTo>
                  <a:pt x="48" y="367"/>
                </a:lnTo>
                <a:close/>
                <a:moveTo>
                  <a:pt x="48" y="367"/>
                </a:moveTo>
                <a:cubicBezTo>
                  <a:pt x="48" y="367"/>
                  <a:pt x="48" y="367"/>
                  <a:pt x="48" y="367"/>
                </a:cubicBezTo>
              </a:path>
            </a:pathLst>
          </a:custGeom>
          <a:solidFill>
            <a:schemeClr val="accent3"/>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36" name="TextBox 35"/>
          <p:cNvSpPr txBox="1"/>
          <p:nvPr/>
        </p:nvSpPr>
        <p:spPr>
          <a:xfrm>
            <a:off x="3537971" y="781947"/>
            <a:ext cx="2068195" cy="553998"/>
          </a:xfrm>
          <a:prstGeom prst="rect">
            <a:avLst/>
          </a:prstGeom>
          <a:noFill/>
        </p:spPr>
        <p:txBody>
          <a:bodyPr wrap="none" rtlCol="0" anchor="ctr">
            <a:spAutoFit/>
          </a:bodyPr>
          <a:lstStyle/>
          <a:p>
            <a:pPr algn="ctr"/>
            <a:r>
              <a:rPr lang="en-US" sz="3000" dirty="0">
                <a:solidFill>
                  <a:schemeClr val="accent1"/>
                </a:solidFill>
                <a:latin typeface="+mj-lt"/>
              </a:rPr>
              <a:t>3D</a:t>
            </a:r>
            <a:r>
              <a:rPr lang="en-US" sz="3000" dirty="0">
                <a:solidFill>
                  <a:schemeClr val="tx2"/>
                </a:solidFill>
                <a:latin typeface="+mj-lt"/>
              </a:rPr>
              <a:t> Infographic</a:t>
            </a:r>
          </a:p>
        </p:txBody>
      </p:sp>
      <p:sp>
        <p:nvSpPr>
          <p:cNvPr id="37" name="TextBox 36"/>
          <p:cNvSpPr txBox="1"/>
          <p:nvPr/>
        </p:nvSpPr>
        <p:spPr>
          <a:xfrm>
            <a:off x="685801" y="1243612"/>
            <a:ext cx="7772400" cy="369332"/>
          </a:xfrm>
          <a:prstGeom prst="rect">
            <a:avLst/>
          </a:prstGeom>
          <a:noFill/>
        </p:spPr>
        <p:txBody>
          <a:bodyPr wrap="square" rtlCol="0" anchor="ctr">
            <a:spAutoFit/>
          </a:bodyPr>
          <a:lstStyle/>
          <a:p>
            <a:pPr algn="ctr"/>
            <a:r>
              <a:rPr lang="en-US" sz="900" dirty="0">
                <a:solidFill>
                  <a:schemeClr val="tx2"/>
                </a:solidFill>
              </a:rPr>
              <a:t>Lorem ipsum dolor sit amet, consectetuer adipiscing elit. Aenean commodo ligula eget dolor. </a:t>
            </a:r>
            <a:r>
              <a:rPr lang="en-US" sz="900" b="1" dirty="0">
                <a:solidFill>
                  <a:schemeClr val="accent1"/>
                </a:solidFill>
              </a:rPr>
              <a:t>Aenean massa. Cum sociis natoque penatibus </a:t>
            </a:r>
            <a:r>
              <a:rPr lang="en-US" sz="900" dirty="0">
                <a:solidFill>
                  <a:schemeClr val="tx2"/>
                </a:solidFill>
              </a:rPr>
              <a:t>magnis dis parturient montes, nascetur ridiculus mus. Donec quam felis, ultricies nec, pellentesque eu, pretium quis, sem.</a:t>
            </a:r>
          </a:p>
        </p:txBody>
      </p:sp>
    </p:spTree>
    <p:extLst>
      <p:ext uri="{BB962C8B-B14F-4D97-AF65-F5344CB8AC3E}">
        <p14:creationId xmlns:p14="http://schemas.microsoft.com/office/powerpoint/2010/main" val="246276593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fade">
                                      <p:cBhvr>
                                        <p:cTn id="7" dur="500"/>
                                        <p:tgtEl>
                                          <p:spTgt spid="8"/>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26"/>
                                        </p:tgtEl>
                                        <p:attrNameLst>
                                          <p:attrName>style.visibility</p:attrName>
                                        </p:attrNameLst>
                                      </p:cBhvr>
                                      <p:to>
                                        <p:strVal val="visible"/>
                                      </p:to>
                                    </p:set>
                                    <p:animEffect transition="in" filter="fade">
                                      <p:cBhvr>
                                        <p:cTn id="10" dur="500"/>
                                        <p:tgtEl>
                                          <p:spTgt spid="26"/>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34"/>
                                        </p:tgtEl>
                                        <p:attrNameLst>
                                          <p:attrName>style.visibility</p:attrName>
                                        </p:attrNameLst>
                                      </p:cBhvr>
                                      <p:to>
                                        <p:strVal val="visible"/>
                                      </p:to>
                                    </p:set>
                                    <p:animEffect transition="in" filter="fade">
                                      <p:cBhvr>
                                        <p:cTn id="13" dur="500"/>
                                        <p:tgtEl>
                                          <p:spTgt spid="34"/>
                                        </p:tgtEl>
                                      </p:cBhvr>
                                    </p:animEffect>
                                  </p:childTnLst>
                                </p:cTn>
                              </p:par>
                            </p:childTnLst>
                          </p:cTn>
                        </p:par>
                        <p:par>
                          <p:cTn id="14" fill="hold">
                            <p:stCondLst>
                              <p:cond delay="500"/>
                            </p:stCondLst>
                            <p:childTnLst>
                              <p:par>
                                <p:cTn id="15" presetID="10" presetClass="entr" presetSubtype="0" fill="hold" grpId="0" nodeType="afterEffect">
                                  <p:stCondLst>
                                    <p:cond delay="0"/>
                                  </p:stCondLst>
                                  <p:childTnLst>
                                    <p:set>
                                      <p:cBhvr>
                                        <p:cTn id="16" dur="1" fill="hold">
                                          <p:stCondLst>
                                            <p:cond delay="0"/>
                                          </p:stCondLst>
                                        </p:cTn>
                                        <p:tgtEl>
                                          <p:spTgt spid="7"/>
                                        </p:tgtEl>
                                        <p:attrNameLst>
                                          <p:attrName>style.visibility</p:attrName>
                                        </p:attrNameLst>
                                      </p:cBhvr>
                                      <p:to>
                                        <p:strVal val="visible"/>
                                      </p:to>
                                    </p:set>
                                    <p:animEffect transition="in" filter="fade">
                                      <p:cBhvr>
                                        <p:cTn id="17" dur="500"/>
                                        <p:tgtEl>
                                          <p:spTgt spid="7"/>
                                        </p:tgtEl>
                                      </p:cBhvr>
                                    </p:animEffect>
                                  </p:childTnLst>
                                </p:cTn>
                              </p:par>
                              <p:par>
                                <p:cTn id="18" presetID="10" presetClass="entr" presetSubtype="0" fill="hold" grpId="0" nodeType="withEffect">
                                  <p:stCondLst>
                                    <p:cond delay="0"/>
                                  </p:stCondLst>
                                  <p:childTnLst>
                                    <p:set>
                                      <p:cBhvr>
                                        <p:cTn id="19" dur="1" fill="hold">
                                          <p:stCondLst>
                                            <p:cond delay="0"/>
                                          </p:stCondLst>
                                        </p:cTn>
                                        <p:tgtEl>
                                          <p:spTgt spid="21"/>
                                        </p:tgtEl>
                                        <p:attrNameLst>
                                          <p:attrName>style.visibility</p:attrName>
                                        </p:attrNameLst>
                                      </p:cBhvr>
                                      <p:to>
                                        <p:strVal val="visible"/>
                                      </p:to>
                                    </p:set>
                                    <p:animEffect transition="in" filter="fade">
                                      <p:cBhvr>
                                        <p:cTn id="20" dur="500"/>
                                        <p:tgtEl>
                                          <p:spTgt spid="21"/>
                                        </p:tgtEl>
                                      </p:cBhvr>
                                    </p:animEffect>
                                  </p:childTnLst>
                                </p:cTn>
                              </p:par>
                              <p:par>
                                <p:cTn id="21" presetID="10" presetClass="entr" presetSubtype="0" fill="hold" grpId="0" nodeType="withEffect">
                                  <p:stCondLst>
                                    <p:cond delay="0"/>
                                  </p:stCondLst>
                                  <p:childTnLst>
                                    <p:set>
                                      <p:cBhvr>
                                        <p:cTn id="22" dur="1" fill="hold">
                                          <p:stCondLst>
                                            <p:cond delay="0"/>
                                          </p:stCondLst>
                                        </p:cTn>
                                        <p:tgtEl>
                                          <p:spTgt spid="33"/>
                                        </p:tgtEl>
                                        <p:attrNameLst>
                                          <p:attrName>style.visibility</p:attrName>
                                        </p:attrNameLst>
                                      </p:cBhvr>
                                      <p:to>
                                        <p:strVal val="visible"/>
                                      </p:to>
                                    </p:set>
                                    <p:animEffect transition="in" filter="fade">
                                      <p:cBhvr>
                                        <p:cTn id="23" dur="500"/>
                                        <p:tgtEl>
                                          <p:spTgt spid="33"/>
                                        </p:tgtEl>
                                      </p:cBhvr>
                                    </p:animEffect>
                                  </p:childTnLst>
                                </p:cTn>
                              </p:par>
                            </p:childTnLst>
                          </p:cTn>
                        </p:par>
                        <p:par>
                          <p:cTn id="24" fill="hold">
                            <p:stCondLst>
                              <p:cond delay="1000"/>
                            </p:stCondLst>
                            <p:childTnLst>
                              <p:par>
                                <p:cTn id="25" presetID="10" presetClass="entr" presetSubtype="0" fill="hold" grpId="0" nodeType="afterEffect">
                                  <p:stCondLst>
                                    <p:cond delay="0"/>
                                  </p:stCondLst>
                                  <p:childTnLst>
                                    <p:set>
                                      <p:cBhvr>
                                        <p:cTn id="26" dur="1" fill="hold">
                                          <p:stCondLst>
                                            <p:cond delay="0"/>
                                          </p:stCondLst>
                                        </p:cTn>
                                        <p:tgtEl>
                                          <p:spTgt spid="6"/>
                                        </p:tgtEl>
                                        <p:attrNameLst>
                                          <p:attrName>style.visibility</p:attrName>
                                        </p:attrNameLst>
                                      </p:cBhvr>
                                      <p:to>
                                        <p:strVal val="visible"/>
                                      </p:to>
                                    </p:set>
                                    <p:animEffect transition="in" filter="fade">
                                      <p:cBhvr>
                                        <p:cTn id="27" dur="500"/>
                                        <p:tgtEl>
                                          <p:spTgt spid="6"/>
                                        </p:tgtEl>
                                      </p:cBhvr>
                                    </p:animEffect>
                                  </p:childTnLst>
                                </p:cTn>
                              </p:par>
                              <p:par>
                                <p:cTn id="28" presetID="10" presetClass="entr" presetSubtype="0" fill="hold" grpId="0" nodeType="withEffect">
                                  <p:stCondLst>
                                    <p:cond delay="0"/>
                                  </p:stCondLst>
                                  <p:childTnLst>
                                    <p:set>
                                      <p:cBhvr>
                                        <p:cTn id="29" dur="1" fill="hold">
                                          <p:stCondLst>
                                            <p:cond delay="0"/>
                                          </p:stCondLst>
                                        </p:cTn>
                                        <p:tgtEl>
                                          <p:spTgt spid="27"/>
                                        </p:tgtEl>
                                        <p:attrNameLst>
                                          <p:attrName>style.visibility</p:attrName>
                                        </p:attrNameLst>
                                      </p:cBhvr>
                                      <p:to>
                                        <p:strVal val="visible"/>
                                      </p:to>
                                    </p:set>
                                    <p:animEffect transition="in" filter="fade">
                                      <p:cBhvr>
                                        <p:cTn id="30" dur="500"/>
                                        <p:tgtEl>
                                          <p:spTgt spid="27"/>
                                        </p:tgtEl>
                                      </p:cBhvr>
                                    </p:animEffect>
                                  </p:childTnLst>
                                </p:cTn>
                              </p:par>
                              <p:par>
                                <p:cTn id="31" presetID="10" presetClass="entr" presetSubtype="0" fill="hold" grpId="0" nodeType="withEffect">
                                  <p:stCondLst>
                                    <p:cond delay="0"/>
                                  </p:stCondLst>
                                  <p:childTnLst>
                                    <p:set>
                                      <p:cBhvr>
                                        <p:cTn id="32" dur="1" fill="hold">
                                          <p:stCondLst>
                                            <p:cond delay="0"/>
                                          </p:stCondLst>
                                        </p:cTn>
                                        <p:tgtEl>
                                          <p:spTgt spid="31"/>
                                        </p:tgtEl>
                                        <p:attrNameLst>
                                          <p:attrName>style.visibility</p:attrName>
                                        </p:attrNameLst>
                                      </p:cBhvr>
                                      <p:to>
                                        <p:strVal val="visible"/>
                                      </p:to>
                                    </p:set>
                                    <p:animEffect transition="in" filter="fade">
                                      <p:cBhvr>
                                        <p:cTn id="33" dur="500"/>
                                        <p:tgtEl>
                                          <p:spTgt spid="31"/>
                                        </p:tgtEl>
                                      </p:cBhvr>
                                    </p:animEffect>
                                  </p:childTnLst>
                                </p:cTn>
                              </p:par>
                            </p:childTnLst>
                          </p:cTn>
                        </p:par>
                        <p:par>
                          <p:cTn id="34" fill="hold">
                            <p:stCondLst>
                              <p:cond delay="1500"/>
                            </p:stCondLst>
                            <p:childTnLst>
                              <p:par>
                                <p:cTn id="35" presetID="10" presetClass="entr" presetSubtype="0" fill="hold" grpId="0" nodeType="afterEffect">
                                  <p:stCondLst>
                                    <p:cond delay="0"/>
                                  </p:stCondLst>
                                  <p:childTnLst>
                                    <p:set>
                                      <p:cBhvr>
                                        <p:cTn id="36" dur="1" fill="hold">
                                          <p:stCondLst>
                                            <p:cond delay="0"/>
                                          </p:stCondLst>
                                        </p:cTn>
                                        <p:tgtEl>
                                          <p:spTgt spid="4"/>
                                        </p:tgtEl>
                                        <p:attrNameLst>
                                          <p:attrName>style.visibility</p:attrName>
                                        </p:attrNameLst>
                                      </p:cBhvr>
                                      <p:to>
                                        <p:strVal val="visible"/>
                                      </p:to>
                                    </p:set>
                                    <p:animEffect transition="in" filter="fade">
                                      <p:cBhvr>
                                        <p:cTn id="37" dur="500"/>
                                        <p:tgtEl>
                                          <p:spTgt spid="4"/>
                                        </p:tgtEl>
                                      </p:cBhvr>
                                    </p:animEffect>
                                  </p:childTnLst>
                                </p:cTn>
                              </p:par>
                              <p:par>
                                <p:cTn id="38" presetID="10" presetClass="entr" presetSubtype="0" fill="hold" grpId="0" nodeType="withEffect">
                                  <p:stCondLst>
                                    <p:cond delay="0"/>
                                  </p:stCondLst>
                                  <p:childTnLst>
                                    <p:set>
                                      <p:cBhvr>
                                        <p:cTn id="39" dur="1" fill="hold">
                                          <p:stCondLst>
                                            <p:cond delay="0"/>
                                          </p:stCondLst>
                                        </p:cTn>
                                        <p:tgtEl>
                                          <p:spTgt spid="24"/>
                                        </p:tgtEl>
                                        <p:attrNameLst>
                                          <p:attrName>style.visibility</p:attrName>
                                        </p:attrNameLst>
                                      </p:cBhvr>
                                      <p:to>
                                        <p:strVal val="visible"/>
                                      </p:to>
                                    </p:set>
                                    <p:animEffect transition="in" filter="fade">
                                      <p:cBhvr>
                                        <p:cTn id="40" dur="500"/>
                                        <p:tgtEl>
                                          <p:spTgt spid="24"/>
                                        </p:tgtEl>
                                      </p:cBhvr>
                                    </p:animEffect>
                                  </p:childTnLst>
                                </p:cTn>
                              </p:par>
                              <p:par>
                                <p:cTn id="41" presetID="10" presetClass="entr" presetSubtype="0" fill="hold" grpId="0" nodeType="withEffect">
                                  <p:stCondLst>
                                    <p:cond delay="0"/>
                                  </p:stCondLst>
                                  <p:childTnLst>
                                    <p:set>
                                      <p:cBhvr>
                                        <p:cTn id="42" dur="1" fill="hold">
                                          <p:stCondLst>
                                            <p:cond delay="0"/>
                                          </p:stCondLst>
                                        </p:cTn>
                                        <p:tgtEl>
                                          <p:spTgt spid="32"/>
                                        </p:tgtEl>
                                        <p:attrNameLst>
                                          <p:attrName>style.visibility</p:attrName>
                                        </p:attrNameLst>
                                      </p:cBhvr>
                                      <p:to>
                                        <p:strVal val="visible"/>
                                      </p:to>
                                    </p:set>
                                    <p:animEffect transition="in" filter="fade">
                                      <p:cBhvr>
                                        <p:cTn id="43" dur="500"/>
                                        <p:tgtEl>
                                          <p:spTgt spid="32"/>
                                        </p:tgtEl>
                                      </p:cBhvr>
                                    </p:animEffect>
                                  </p:childTnLst>
                                </p:cTn>
                              </p:par>
                            </p:childTnLst>
                          </p:cTn>
                        </p:par>
                        <p:par>
                          <p:cTn id="44" fill="hold">
                            <p:stCondLst>
                              <p:cond delay="2000"/>
                            </p:stCondLst>
                            <p:childTnLst>
                              <p:par>
                                <p:cTn id="45" presetID="10" presetClass="entr" presetSubtype="0" fill="hold" grpId="0" nodeType="afterEffect">
                                  <p:stCondLst>
                                    <p:cond delay="0"/>
                                  </p:stCondLst>
                                  <p:childTnLst>
                                    <p:set>
                                      <p:cBhvr>
                                        <p:cTn id="46" dur="1" fill="hold">
                                          <p:stCondLst>
                                            <p:cond delay="0"/>
                                          </p:stCondLst>
                                        </p:cTn>
                                        <p:tgtEl>
                                          <p:spTgt spid="3"/>
                                        </p:tgtEl>
                                        <p:attrNameLst>
                                          <p:attrName>style.visibility</p:attrName>
                                        </p:attrNameLst>
                                      </p:cBhvr>
                                      <p:to>
                                        <p:strVal val="visible"/>
                                      </p:to>
                                    </p:set>
                                    <p:animEffect transition="in" filter="fade">
                                      <p:cBhvr>
                                        <p:cTn id="47" dur="500"/>
                                        <p:tgtEl>
                                          <p:spTgt spid="3"/>
                                        </p:tgtEl>
                                      </p:cBhvr>
                                    </p:animEffect>
                                  </p:childTnLst>
                                </p:cTn>
                              </p:par>
                              <p:par>
                                <p:cTn id="48" presetID="10" presetClass="entr" presetSubtype="0" fill="hold" grpId="0" nodeType="withEffect">
                                  <p:stCondLst>
                                    <p:cond delay="0"/>
                                  </p:stCondLst>
                                  <p:childTnLst>
                                    <p:set>
                                      <p:cBhvr>
                                        <p:cTn id="49" dur="1" fill="hold">
                                          <p:stCondLst>
                                            <p:cond delay="0"/>
                                          </p:stCondLst>
                                        </p:cTn>
                                        <p:tgtEl>
                                          <p:spTgt spid="28"/>
                                        </p:tgtEl>
                                        <p:attrNameLst>
                                          <p:attrName>style.visibility</p:attrName>
                                        </p:attrNameLst>
                                      </p:cBhvr>
                                      <p:to>
                                        <p:strVal val="visible"/>
                                      </p:to>
                                    </p:set>
                                    <p:animEffect transition="in" filter="fade">
                                      <p:cBhvr>
                                        <p:cTn id="50" dur="500"/>
                                        <p:tgtEl>
                                          <p:spTgt spid="28"/>
                                        </p:tgtEl>
                                      </p:cBhvr>
                                    </p:animEffect>
                                  </p:childTnLst>
                                </p:cTn>
                              </p:par>
                              <p:par>
                                <p:cTn id="51" presetID="10" presetClass="entr" presetSubtype="0" fill="hold" nodeType="withEffect">
                                  <p:stCondLst>
                                    <p:cond delay="0"/>
                                  </p:stCondLst>
                                  <p:childTnLst>
                                    <p:set>
                                      <p:cBhvr>
                                        <p:cTn id="52" dur="1" fill="hold">
                                          <p:stCondLst>
                                            <p:cond delay="0"/>
                                          </p:stCondLst>
                                        </p:cTn>
                                        <p:tgtEl>
                                          <p:spTgt spid="35"/>
                                        </p:tgtEl>
                                        <p:attrNameLst>
                                          <p:attrName>style.visibility</p:attrName>
                                        </p:attrNameLst>
                                      </p:cBhvr>
                                      <p:to>
                                        <p:strVal val="visible"/>
                                      </p:to>
                                    </p:set>
                                    <p:animEffect transition="in" filter="fade">
                                      <p:cBhvr>
                                        <p:cTn id="53" dur="500"/>
                                        <p:tgtEl>
                                          <p:spTgt spid="3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7" grpId="0" animBg="1"/>
      <p:bldP spid="6" grpId="0" animBg="1"/>
      <p:bldP spid="4" grpId="0" animBg="1"/>
      <p:bldP spid="3" grpId="0" animBg="1"/>
      <p:bldP spid="21" grpId="0"/>
      <p:bldP spid="24" grpId="0"/>
      <p:bldP spid="26" grpId="0"/>
      <p:bldP spid="27" grpId="0"/>
      <p:bldP spid="28" grpId="0"/>
      <p:bldP spid="31" grpId="0" animBg="1"/>
      <p:bldP spid="32" grpId="0" animBg="1"/>
      <p:bldP spid="33" grpId="0" animBg="1"/>
      <p:bldP spid="34" grpId="0" animBg="1"/>
    </p:bldLst>
  </p:timing>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7" name="Group 16"/>
          <p:cNvGrpSpPr/>
          <p:nvPr/>
        </p:nvGrpSpPr>
        <p:grpSpPr>
          <a:xfrm>
            <a:off x="1445645" y="2552899"/>
            <a:ext cx="1580223" cy="679485"/>
            <a:chOff x="9725067" y="3631708"/>
            <a:chExt cx="2106964" cy="905980"/>
          </a:xfrm>
        </p:grpSpPr>
        <p:sp>
          <p:nvSpPr>
            <p:cNvPr id="18" name="TextBox 17"/>
            <p:cNvSpPr txBox="1"/>
            <p:nvPr/>
          </p:nvSpPr>
          <p:spPr>
            <a:xfrm>
              <a:off x="9725067" y="3631708"/>
              <a:ext cx="2106964" cy="400109"/>
            </a:xfrm>
            <a:prstGeom prst="rect">
              <a:avLst/>
            </a:prstGeom>
            <a:noFill/>
          </p:spPr>
          <p:txBody>
            <a:bodyPr wrap="square" rtlCol="0">
              <a:spAutoFit/>
            </a:bodyPr>
            <a:lstStyle/>
            <a:p>
              <a:pPr algn="r"/>
              <a:r>
                <a:rPr lang="en-US" sz="1350" b="1" dirty="0">
                  <a:solidFill>
                    <a:schemeClr val="tx2"/>
                  </a:solidFill>
                </a:rPr>
                <a:t>Title Here</a:t>
              </a:r>
            </a:p>
          </p:txBody>
        </p:sp>
        <p:sp>
          <p:nvSpPr>
            <p:cNvPr id="19" name="TextBox 18"/>
            <p:cNvSpPr txBox="1"/>
            <p:nvPr/>
          </p:nvSpPr>
          <p:spPr>
            <a:xfrm>
              <a:off x="9725067" y="3983691"/>
              <a:ext cx="2106964" cy="553997"/>
            </a:xfrm>
            <a:prstGeom prst="rect">
              <a:avLst/>
            </a:prstGeom>
            <a:noFill/>
          </p:spPr>
          <p:txBody>
            <a:bodyPr wrap="square" rtlCol="0">
              <a:spAutoFit/>
            </a:bodyPr>
            <a:lstStyle/>
            <a:p>
              <a:pPr algn="r"/>
              <a:r>
                <a:rPr lang="en-US" sz="1050" dirty="0">
                  <a:solidFill>
                    <a:schemeClr val="tx2"/>
                  </a:solidFill>
                </a:rPr>
                <a:t>Lorem ipsum dolor sit amet, consectetuer</a:t>
              </a:r>
              <a:r>
                <a:rPr lang="ar-SY" sz="1050" dirty="0">
                  <a:solidFill>
                    <a:schemeClr val="tx2"/>
                  </a:solidFill>
                </a:rPr>
                <a:t>.</a:t>
              </a:r>
              <a:endParaRPr lang="en-US" sz="1050" b="1" dirty="0">
                <a:solidFill>
                  <a:schemeClr val="tx2"/>
                </a:solidFill>
              </a:endParaRPr>
            </a:p>
          </p:txBody>
        </p:sp>
      </p:grpSp>
      <p:sp>
        <p:nvSpPr>
          <p:cNvPr id="20" name="Freeform 298"/>
          <p:cNvSpPr>
            <a:spLocks noEditPoints="1"/>
          </p:cNvSpPr>
          <p:nvPr/>
        </p:nvSpPr>
        <p:spPr bwMode="auto">
          <a:xfrm>
            <a:off x="3071021" y="2768936"/>
            <a:ext cx="301660" cy="300647"/>
          </a:xfrm>
          <a:custGeom>
            <a:avLst/>
            <a:gdLst>
              <a:gd name="T0" fmla="*/ 347 w 451"/>
              <a:gd name="T1" fmla="*/ 272 h 451"/>
              <a:gd name="T2" fmla="*/ 298 w 451"/>
              <a:gd name="T3" fmla="*/ 273 h 451"/>
              <a:gd name="T4" fmla="*/ 264 w 451"/>
              <a:gd name="T5" fmla="*/ 174 h 451"/>
              <a:gd name="T6" fmla="*/ 264 w 451"/>
              <a:gd name="T7" fmla="*/ 156 h 451"/>
              <a:gd name="T8" fmla="*/ 271 w 451"/>
              <a:gd name="T9" fmla="*/ 162 h 451"/>
              <a:gd name="T10" fmla="*/ 277 w 451"/>
              <a:gd name="T11" fmla="*/ 168 h 451"/>
              <a:gd name="T12" fmla="*/ 285 w 451"/>
              <a:gd name="T13" fmla="*/ 171 h 451"/>
              <a:gd name="T14" fmla="*/ 308 w 451"/>
              <a:gd name="T15" fmla="*/ 164 h 451"/>
              <a:gd name="T16" fmla="*/ 318 w 451"/>
              <a:gd name="T17" fmla="*/ 154 h 451"/>
              <a:gd name="T18" fmla="*/ 326 w 451"/>
              <a:gd name="T19" fmla="*/ 144 h 451"/>
              <a:gd name="T20" fmla="*/ 330 w 451"/>
              <a:gd name="T21" fmla="*/ 131 h 451"/>
              <a:gd name="T22" fmla="*/ 216 w 451"/>
              <a:gd name="T23" fmla="*/ 7 h 451"/>
              <a:gd name="T24" fmla="*/ 191 w 451"/>
              <a:gd name="T25" fmla="*/ 1 h 451"/>
              <a:gd name="T26" fmla="*/ 180 w 451"/>
              <a:gd name="T27" fmla="*/ 7 h 451"/>
              <a:gd name="T28" fmla="*/ 170 w 451"/>
              <a:gd name="T29" fmla="*/ 17 h 451"/>
              <a:gd name="T30" fmla="*/ 159 w 451"/>
              <a:gd name="T31" fmla="*/ 40 h 451"/>
              <a:gd name="T32" fmla="*/ 160 w 451"/>
              <a:gd name="T33" fmla="*/ 49 h 451"/>
              <a:gd name="T34" fmla="*/ 165 w 451"/>
              <a:gd name="T35" fmla="*/ 56 h 451"/>
              <a:gd name="T36" fmla="*/ 170 w 451"/>
              <a:gd name="T37" fmla="*/ 62 h 451"/>
              <a:gd name="T38" fmla="*/ 165 w 451"/>
              <a:gd name="T39" fmla="*/ 61 h 451"/>
              <a:gd name="T40" fmla="*/ 65 w 451"/>
              <a:gd name="T41" fmla="*/ 156 h 451"/>
              <a:gd name="T42" fmla="*/ 65 w 451"/>
              <a:gd name="T43" fmla="*/ 174 h 451"/>
              <a:gd name="T44" fmla="*/ 59 w 451"/>
              <a:gd name="T45" fmla="*/ 167 h 451"/>
              <a:gd name="T46" fmla="*/ 52 w 451"/>
              <a:gd name="T47" fmla="*/ 162 h 451"/>
              <a:gd name="T48" fmla="*/ 44 w 451"/>
              <a:gd name="T49" fmla="*/ 159 h 451"/>
              <a:gd name="T50" fmla="*/ 22 w 451"/>
              <a:gd name="T51" fmla="*/ 166 h 451"/>
              <a:gd name="T52" fmla="*/ 12 w 451"/>
              <a:gd name="T53" fmla="*/ 175 h 451"/>
              <a:gd name="T54" fmla="*/ 4 w 451"/>
              <a:gd name="T55" fmla="*/ 186 h 451"/>
              <a:gd name="T56" fmla="*/ 0 w 451"/>
              <a:gd name="T57" fmla="*/ 198 h 451"/>
              <a:gd name="T58" fmla="*/ 114 w 451"/>
              <a:gd name="T59" fmla="*/ 322 h 451"/>
              <a:gd name="T60" fmla="*/ 138 w 451"/>
              <a:gd name="T61" fmla="*/ 328 h 451"/>
              <a:gd name="T62" fmla="*/ 150 w 451"/>
              <a:gd name="T63" fmla="*/ 322 h 451"/>
              <a:gd name="T64" fmla="*/ 159 w 451"/>
              <a:gd name="T65" fmla="*/ 312 h 451"/>
              <a:gd name="T66" fmla="*/ 171 w 451"/>
              <a:gd name="T67" fmla="*/ 290 h 451"/>
              <a:gd name="T68" fmla="*/ 169 w 451"/>
              <a:gd name="T69" fmla="*/ 281 h 451"/>
              <a:gd name="T70" fmla="*/ 165 w 451"/>
              <a:gd name="T71" fmla="*/ 274 h 451"/>
              <a:gd name="T72" fmla="*/ 159 w 451"/>
              <a:gd name="T73" fmla="*/ 267 h 451"/>
              <a:gd name="T74" fmla="*/ 165 w 451"/>
              <a:gd name="T75" fmla="*/ 268 h 451"/>
              <a:gd name="T76" fmla="*/ 206 w 451"/>
              <a:gd name="T77" fmla="*/ 231 h 451"/>
              <a:gd name="T78" fmla="*/ 262 w 451"/>
              <a:gd name="T79" fmla="*/ 323 h 451"/>
              <a:gd name="T80" fmla="*/ 367 w 451"/>
              <a:gd name="T81" fmla="*/ 442 h 451"/>
              <a:gd name="T82" fmla="*/ 414 w 451"/>
              <a:gd name="T83" fmla="*/ 442 h 451"/>
              <a:gd name="T84" fmla="*/ 451 w 451"/>
              <a:gd name="T85" fmla="*/ 390 h 451"/>
              <a:gd name="T86" fmla="*/ 442 w 451"/>
              <a:gd name="T87" fmla="*/ 366 h 4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51" h="451">
                <a:moveTo>
                  <a:pt x="442" y="366"/>
                </a:moveTo>
                <a:cubicBezTo>
                  <a:pt x="347" y="272"/>
                  <a:pt x="347" y="272"/>
                  <a:pt x="347" y="272"/>
                </a:cubicBezTo>
                <a:cubicBezTo>
                  <a:pt x="340" y="265"/>
                  <a:pt x="332" y="262"/>
                  <a:pt x="323" y="262"/>
                </a:cubicBezTo>
                <a:cubicBezTo>
                  <a:pt x="314" y="262"/>
                  <a:pt x="306" y="266"/>
                  <a:pt x="298" y="273"/>
                </a:cubicBezTo>
                <a:cubicBezTo>
                  <a:pt x="232" y="206"/>
                  <a:pt x="232" y="206"/>
                  <a:pt x="232" y="206"/>
                </a:cubicBezTo>
                <a:cubicBezTo>
                  <a:pt x="264" y="174"/>
                  <a:pt x="264" y="174"/>
                  <a:pt x="264" y="174"/>
                </a:cubicBezTo>
                <a:cubicBezTo>
                  <a:pt x="267" y="171"/>
                  <a:pt x="268" y="168"/>
                  <a:pt x="268" y="165"/>
                </a:cubicBezTo>
                <a:cubicBezTo>
                  <a:pt x="268" y="161"/>
                  <a:pt x="267" y="158"/>
                  <a:pt x="264" y="156"/>
                </a:cubicBezTo>
                <a:cubicBezTo>
                  <a:pt x="265" y="156"/>
                  <a:pt x="266" y="157"/>
                  <a:pt x="267" y="159"/>
                </a:cubicBezTo>
                <a:cubicBezTo>
                  <a:pt x="269" y="161"/>
                  <a:pt x="270" y="162"/>
                  <a:pt x="271" y="162"/>
                </a:cubicBezTo>
                <a:cubicBezTo>
                  <a:pt x="271" y="163"/>
                  <a:pt x="272" y="164"/>
                  <a:pt x="274" y="165"/>
                </a:cubicBezTo>
                <a:cubicBezTo>
                  <a:pt x="275" y="166"/>
                  <a:pt x="277" y="167"/>
                  <a:pt x="277" y="168"/>
                </a:cubicBezTo>
                <a:cubicBezTo>
                  <a:pt x="278" y="168"/>
                  <a:pt x="279" y="168"/>
                  <a:pt x="281" y="169"/>
                </a:cubicBezTo>
                <a:cubicBezTo>
                  <a:pt x="282" y="170"/>
                  <a:pt x="284" y="170"/>
                  <a:pt x="285" y="171"/>
                </a:cubicBezTo>
                <a:cubicBezTo>
                  <a:pt x="287" y="171"/>
                  <a:pt x="288" y="171"/>
                  <a:pt x="290" y="171"/>
                </a:cubicBezTo>
                <a:cubicBezTo>
                  <a:pt x="297" y="171"/>
                  <a:pt x="302" y="169"/>
                  <a:pt x="308" y="164"/>
                </a:cubicBezTo>
                <a:cubicBezTo>
                  <a:pt x="308" y="163"/>
                  <a:pt x="310" y="162"/>
                  <a:pt x="312" y="159"/>
                </a:cubicBezTo>
                <a:cubicBezTo>
                  <a:pt x="315" y="157"/>
                  <a:pt x="317" y="155"/>
                  <a:pt x="318" y="154"/>
                </a:cubicBezTo>
                <a:cubicBezTo>
                  <a:pt x="319" y="153"/>
                  <a:pt x="320" y="152"/>
                  <a:pt x="322" y="150"/>
                </a:cubicBezTo>
                <a:cubicBezTo>
                  <a:pt x="324" y="147"/>
                  <a:pt x="325" y="145"/>
                  <a:pt x="326" y="144"/>
                </a:cubicBezTo>
                <a:cubicBezTo>
                  <a:pt x="327" y="142"/>
                  <a:pt x="328" y="140"/>
                  <a:pt x="328" y="138"/>
                </a:cubicBezTo>
                <a:cubicBezTo>
                  <a:pt x="329" y="136"/>
                  <a:pt x="330" y="134"/>
                  <a:pt x="330" y="131"/>
                </a:cubicBezTo>
                <a:cubicBezTo>
                  <a:pt x="330" y="124"/>
                  <a:pt x="327" y="118"/>
                  <a:pt x="322" y="114"/>
                </a:cubicBezTo>
                <a:cubicBezTo>
                  <a:pt x="216" y="7"/>
                  <a:pt x="216" y="7"/>
                  <a:pt x="216" y="7"/>
                </a:cubicBezTo>
                <a:cubicBezTo>
                  <a:pt x="211" y="2"/>
                  <a:pt x="205" y="0"/>
                  <a:pt x="198" y="0"/>
                </a:cubicBezTo>
                <a:cubicBezTo>
                  <a:pt x="196" y="0"/>
                  <a:pt x="194" y="0"/>
                  <a:pt x="191" y="1"/>
                </a:cubicBezTo>
                <a:cubicBezTo>
                  <a:pt x="189" y="2"/>
                  <a:pt x="187" y="3"/>
                  <a:pt x="186" y="3"/>
                </a:cubicBezTo>
                <a:cubicBezTo>
                  <a:pt x="184" y="4"/>
                  <a:pt x="182" y="6"/>
                  <a:pt x="180" y="7"/>
                </a:cubicBezTo>
                <a:cubicBezTo>
                  <a:pt x="178" y="9"/>
                  <a:pt x="176" y="11"/>
                  <a:pt x="175" y="12"/>
                </a:cubicBezTo>
                <a:cubicBezTo>
                  <a:pt x="174" y="13"/>
                  <a:pt x="172" y="15"/>
                  <a:pt x="170" y="17"/>
                </a:cubicBezTo>
                <a:cubicBezTo>
                  <a:pt x="168" y="20"/>
                  <a:pt x="166" y="21"/>
                  <a:pt x="166" y="22"/>
                </a:cubicBezTo>
                <a:cubicBezTo>
                  <a:pt x="161" y="27"/>
                  <a:pt x="159" y="33"/>
                  <a:pt x="159" y="40"/>
                </a:cubicBezTo>
                <a:cubicBezTo>
                  <a:pt x="159" y="41"/>
                  <a:pt x="159" y="43"/>
                  <a:pt x="159" y="44"/>
                </a:cubicBezTo>
                <a:cubicBezTo>
                  <a:pt x="159" y="46"/>
                  <a:pt x="160" y="47"/>
                  <a:pt x="160" y="49"/>
                </a:cubicBezTo>
                <a:cubicBezTo>
                  <a:pt x="161" y="50"/>
                  <a:pt x="162" y="51"/>
                  <a:pt x="162" y="52"/>
                </a:cubicBezTo>
                <a:cubicBezTo>
                  <a:pt x="162" y="53"/>
                  <a:pt x="163" y="54"/>
                  <a:pt x="165" y="56"/>
                </a:cubicBezTo>
                <a:cubicBezTo>
                  <a:pt x="166" y="57"/>
                  <a:pt x="167" y="58"/>
                  <a:pt x="167" y="59"/>
                </a:cubicBezTo>
                <a:cubicBezTo>
                  <a:pt x="167" y="59"/>
                  <a:pt x="169" y="60"/>
                  <a:pt x="170" y="62"/>
                </a:cubicBezTo>
                <a:cubicBezTo>
                  <a:pt x="172" y="64"/>
                  <a:pt x="173" y="65"/>
                  <a:pt x="174" y="65"/>
                </a:cubicBezTo>
                <a:cubicBezTo>
                  <a:pt x="171" y="63"/>
                  <a:pt x="168" y="61"/>
                  <a:pt x="165" y="61"/>
                </a:cubicBezTo>
                <a:cubicBezTo>
                  <a:pt x="161" y="61"/>
                  <a:pt x="158" y="63"/>
                  <a:pt x="156" y="65"/>
                </a:cubicBezTo>
                <a:cubicBezTo>
                  <a:pt x="65" y="156"/>
                  <a:pt x="65" y="156"/>
                  <a:pt x="65" y="156"/>
                </a:cubicBezTo>
                <a:cubicBezTo>
                  <a:pt x="63" y="158"/>
                  <a:pt x="62" y="161"/>
                  <a:pt x="62" y="165"/>
                </a:cubicBezTo>
                <a:cubicBezTo>
                  <a:pt x="62" y="168"/>
                  <a:pt x="63" y="171"/>
                  <a:pt x="65" y="174"/>
                </a:cubicBezTo>
                <a:cubicBezTo>
                  <a:pt x="65" y="173"/>
                  <a:pt x="64" y="172"/>
                  <a:pt x="62" y="170"/>
                </a:cubicBezTo>
                <a:cubicBezTo>
                  <a:pt x="60" y="168"/>
                  <a:pt x="59" y="167"/>
                  <a:pt x="59" y="167"/>
                </a:cubicBezTo>
                <a:cubicBezTo>
                  <a:pt x="58" y="167"/>
                  <a:pt x="57" y="166"/>
                  <a:pt x="56" y="164"/>
                </a:cubicBezTo>
                <a:cubicBezTo>
                  <a:pt x="54" y="163"/>
                  <a:pt x="53" y="162"/>
                  <a:pt x="52" y="162"/>
                </a:cubicBezTo>
                <a:cubicBezTo>
                  <a:pt x="51" y="161"/>
                  <a:pt x="50" y="161"/>
                  <a:pt x="49" y="160"/>
                </a:cubicBezTo>
                <a:cubicBezTo>
                  <a:pt x="47" y="160"/>
                  <a:pt x="46" y="159"/>
                  <a:pt x="44" y="159"/>
                </a:cubicBezTo>
                <a:cubicBezTo>
                  <a:pt x="43" y="159"/>
                  <a:pt x="41" y="158"/>
                  <a:pt x="40" y="158"/>
                </a:cubicBezTo>
                <a:cubicBezTo>
                  <a:pt x="33" y="158"/>
                  <a:pt x="27" y="161"/>
                  <a:pt x="22" y="166"/>
                </a:cubicBezTo>
                <a:cubicBezTo>
                  <a:pt x="21" y="166"/>
                  <a:pt x="20" y="168"/>
                  <a:pt x="17" y="170"/>
                </a:cubicBezTo>
                <a:cubicBezTo>
                  <a:pt x="15" y="172"/>
                  <a:pt x="13" y="174"/>
                  <a:pt x="12" y="175"/>
                </a:cubicBezTo>
                <a:cubicBezTo>
                  <a:pt x="11" y="176"/>
                  <a:pt x="9" y="178"/>
                  <a:pt x="8" y="180"/>
                </a:cubicBezTo>
                <a:cubicBezTo>
                  <a:pt x="6" y="182"/>
                  <a:pt x="4" y="184"/>
                  <a:pt x="4" y="186"/>
                </a:cubicBezTo>
                <a:cubicBezTo>
                  <a:pt x="3" y="187"/>
                  <a:pt x="2" y="189"/>
                  <a:pt x="1" y="191"/>
                </a:cubicBezTo>
                <a:cubicBezTo>
                  <a:pt x="0" y="194"/>
                  <a:pt x="0" y="196"/>
                  <a:pt x="0" y="198"/>
                </a:cubicBezTo>
                <a:cubicBezTo>
                  <a:pt x="0" y="205"/>
                  <a:pt x="2" y="211"/>
                  <a:pt x="7" y="216"/>
                </a:cubicBezTo>
                <a:cubicBezTo>
                  <a:pt x="114" y="322"/>
                  <a:pt x="114" y="322"/>
                  <a:pt x="114" y="322"/>
                </a:cubicBezTo>
                <a:cubicBezTo>
                  <a:pt x="119" y="327"/>
                  <a:pt x="124" y="329"/>
                  <a:pt x="131" y="329"/>
                </a:cubicBezTo>
                <a:cubicBezTo>
                  <a:pt x="134" y="329"/>
                  <a:pt x="136" y="329"/>
                  <a:pt x="138" y="328"/>
                </a:cubicBezTo>
                <a:cubicBezTo>
                  <a:pt x="140" y="328"/>
                  <a:pt x="142" y="327"/>
                  <a:pt x="144" y="326"/>
                </a:cubicBezTo>
                <a:cubicBezTo>
                  <a:pt x="145" y="325"/>
                  <a:pt x="147" y="324"/>
                  <a:pt x="150" y="322"/>
                </a:cubicBezTo>
                <a:cubicBezTo>
                  <a:pt x="152" y="320"/>
                  <a:pt x="154" y="319"/>
                  <a:pt x="154" y="318"/>
                </a:cubicBezTo>
                <a:cubicBezTo>
                  <a:pt x="155" y="317"/>
                  <a:pt x="157" y="315"/>
                  <a:pt x="159" y="312"/>
                </a:cubicBezTo>
                <a:cubicBezTo>
                  <a:pt x="162" y="310"/>
                  <a:pt x="163" y="308"/>
                  <a:pt x="164" y="308"/>
                </a:cubicBezTo>
                <a:cubicBezTo>
                  <a:pt x="169" y="302"/>
                  <a:pt x="171" y="296"/>
                  <a:pt x="171" y="290"/>
                </a:cubicBezTo>
                <a:cubicBezTo>
                  <a:pt x="171" y="288"/>
                  <a:pt x="171" y="287"/>
                  <a:pt x="171" y="285"/>
                </a:cubicBezTo>
                <a:cubicBezTo>
                  <a:pt x="170" y="284"/>
                  <a:pt x="170" y="282"/>
                  <a:pt x="169" y="281"/>
                </a:cubicBezTo>
                <a:cubicBezTo>
                  <a:pt x="169" y="279"/>
                  <a:pt x="168" y="278"/>
                  <a:pt x="168" y="277"/>
                </a:cubicBezTo>
                <a:cubicBezTo>
                  <a:pt x="167" y="276"/>
                  <a:pt x="166" y="275"/>
                  <a:pt x="165" y="274"/>
                </a:cubicBezTo>
                <a:cubicBezTo>
                  <a:pt x="164" y="272"/>
                  <a:pt x="163" y="271"/>
                  <a:pt x="162" y="271"/>
                </a:cubicBezTo>
                <a:cubicBezTo>
                  <a:pt x="162" y="270"/>
                  <a:pt x="161" y="269"/>
                  <a:pt x="159" y="267"/>
                </a:cubicBezTo>
                <a:cubicBezTo>
                  <a:pt x="157" y="266"/>
                  <a:pt x="156" y="265"/>
                  <a:pt x="156" y="264"/>
                </a:cubicBezTo>
                <a:cubicBezTo>
                  <a:pt x="158" y="267"/>
                  <a:pt x="161" y="268"/>
                  <a:pt x="165" y="268"/>
                </a:cubicBezTo>
                <a:cubicBezTo>
                  <a:pt x="168" y="268"/>
                  <a:pt x="171" y="267"/>
                  <a:pt x="174" y="264"/>
                </a:cubicBezTo>
                <a:cubicBezTo>
                  <a:pt x="206" y="231"/>
                  <a:pt x="206" y="231"/>
                  <a:pt x="206" y="231"/>
                </a:cubicBezTo>
                <a:cubicBezTo>
                  <a:pt x="273" y="298"/>
                  <a:pt x="273" y="298"/>
                  <a:pt x="273" y="298"/>
                </a:cubicBezTo>
                <a:cubicBezTo>
                  <a:pt x="266" y="306"/>
                  <a:pt x="262" y="314"/>
                  <a:pt x="262" y="323"/>
                </a:cubicBezTo>
                <a:cubicBezTo>
                  <a:pt x="262" y="333"/>
                  <a:pt x="265" y="340"/>
                  <a:pt x="272" y="347"/>
                </a:cubicBezTo>
                <a:cubicBezTo>
                  <a:pt x="367" y="442"/>
                  <a:pt x="367" y="442"/>
                  <a:pt x="367" y="442"/>
                </a:cubicBezTo>
                <a:cubicBezTo>
                  <a:pt x="373" y="448"/>
                  <a:pt x="381" y="451"/>
                  <a:pt x="390" y="451"/>
                </a:cubicBezTo>
                <a:cubicBezTo>
                  <a:pt x="399" y="451"/>
                  <a:pt x="407" y="448"/>
                  <a:pt x="414" y="442"/>
                </a:cubicBezTo>
                <a:cubicBezTo>
                  <a:pt x="442" y="413"/>
                  <a:pt x="442" y="413"/>
                  <a:pt x="442" y="413"/>
                </a:cubicBezTo>
                <a:cubicBezTo>
                  <a:pt x="448" y="407"/>
                  <a:pt x="451" y="399"/>
                  <a:pt x="451" y="390"/>
                </a:cubicBezTo>
                <a:cubicBezTo>
                  <a:pt x="451" y="381"/>
                  <a:pt x="448" y="373"/>
                  <a:pt x="442" y="366"/>
                </a:cubicBezTo>
                <a:close/>
                <a:moveTo>
                  <a:pt x="442" y="366"/>
                </a:moveTo>
                <a:cubicBezTo>
                  <a:pt x="442" y="366"/>
                  <a:pt x="442" y="366"/>
                  <a:pt x="442" y="366"/>
                </a:cubicBezTo>
              </a:path>
            </a:pathLst>
          </a:custGeom>
          <a:solidFill>
            <a:schemeClr val="accent3"/>
          </a:solidFill>
          <a:ln>
            <a:noFill/>
          </a:ln>
          <a:extLst/>
        </p:spPr>
        <p:txBody>
          <a:bodyPr vert="horz" wrap="square" lIns="68580" tIns="34290" rIns="68580" bIns="34290" numCol="1" anchor="t" anchorCtr="0" compatLnSpc="1">
            <a:prstTxWarp prst="textNoShape">
              <a:avLst/>
            </a:prstTxWarp>
          </a:bodyPr>
          <a:lstStyle/>
          <a:p>
            <a:pPr algn="r"/>
            <a:endParaRPr lang="en-US" sz="1350">
              <a:solidFill>
                <a:schemeClr val="tx2"/>
              </a:solidFill>
            </a:endParaRPr>
          </a:p>
        </p:txBody>
      </p:sp>
      <p:grpSp>
        <p:nvGrpSpPr>
          <p:cNvPr id="21" name="Group 20"/>
          <p:cNvGrpSpPr/>
          <p:nvPr/>
        </p:nvGrpSpPr>
        <p:grpSpPr>
          <a:xfrm>
            <a:off x="655534" y="3565405"/>
            <a:ext cx="1580223" cy="679485"/>
            <a:chOff x="9725067" y="3631708"/>
            <a:chExt cx="2106964" cy="905980"/>
          </a:xfrm>
        </p:grpSpPr>
        <p:sp>
          <p:nvSpPr>
            <p:cNvPr id="22" name="TextBox 21"/>
            <p:cNvSpPr txBox="1"/>
            <p:nvPr/>
          </p:nvSpPr>
          <p:spPr>
            <a:xfrm>
              <a:off x="9725067" y="3631708"/>
              <a:ext cx="2106964" cy="400109"/>
            </a:xfrm>
            <a:prstGeom prst="rect">
              <a:avLst/>
            </a:prstGeom>
            <a:noFill/>
          </p:spPr>
          <p:txBody>
            <a:bodyPr wrap="square" rtlCol="0">
              <a:spAutoFit/>
            </a:bodyPr>
            <a:lstStyle/>
            <a:p>
              <a:pPr algn="r"/>
              <a:r>
                <a:rPr lang="en-US" sz="1350" b="1" dirty="0">
                  <a:solidFill>
                    <a:schemeClr val="tx2"/>
                  </a:solidFill>
                </a:rPr>
                <a:t>Title Here</a:t>
              </a:r>
            </a:p>
          </p:txBody>
        </p:sp>
        <p:sp>
          <p:nvSpPr>
            <p:cNvPr id="23" name="TextBox 22"/>
            <p:cNvSpPr txBox="1"/>
            <p:nvPr/>
          </p:nvSpPr>
          <p:spPr>
            <a:xfrm>
              <a:off x="9725067" y="3983691"/>
              <a:ext cx="2106964" cy="553997"/>
            </a:xfrm>
            <a:prstGeom prst="rect">
              <a:avLst/>
            </a:prstGeom>
            <a:noFill/>
          </p:spPr>
          <p:txBody>
            <a:bodyPr wrap="square" rtlCol="0">
              <a:spAutoFit/>
            </a:bodyPr>
            <a:lstStyle/>
            <a:p>
              <a:pPr algn="r"/>
              <a:r>
                <a:rPr lang="en-US" sz="1050" dirty="0">
                  <a:solidFill>
                    <a:schemeClr val="tx2"/>
                  </a:solidFill>
                </a:rPr>
                <a:t>Lorem ipsum dolor sit amet, consectetuer</a:t>
              </a:r>
              <a:r>
                <a:rPr lang="ar-SY" sz="1050" dirty="0">
                  <a:solidFill>
                    <a:schemeClr val="tx2"/>
                  </a:solidFill>
                </a:rPr>
                <a:t>.</a:t>
              </a:r>
              <a:endParaRPr lang="en-US" sz="1050" b="1" dirty="0">
                <a:solidFill>
                  <a:schemeClr val="tx2"/>
                </a:solidFill>
              </a:endParaRPr>
            </a:p>
          </p:txBody>
        </p:sp>
      </p:grpSp>
      <p:sp>
        <p:nvSpPr>
          <p:cNvPr id="24" name="Freeform 192"/>
          <p:cNvSpPr>
            <a:spLocks noEditPoints="1"/>
          </p:cNvSpPr>
          <p:nvPr/>
        </p:nvSpPr>
        <p:spPr bwMode="auto">
          <a:xfrm>
            <a:off x="2244491" y="3726919"/>
            <a:ext cx="333375" cy="333375"/>
          </a:xfrm>
          <a:custGeom>
            <a:avLst/>
            <a:gdLst>
              <a:gd name="T0" fmla="*/ 349 w 425"/>
              <a:gd name="T1" fmla="*/ 205 h 425"/>
              <a:gd name="T2" fmla="*/ 242 w 425"/>
              <a:gd name="T3" fmla="*/ 206 h 425"/>
              <a:gd name="T4" fmla="*/ 242 w 425"/>
              <a:gd name="T5" fmla="*/ 129 h 425"/>
              <a:gd name="T6" fmla="*/ 167 w 425"/>
              <a:gd name="T7" fmla="*/ 22 h 425"/>
              <a:gd name="T8" fmla="*/ 60 w 425"/>
              <a:gd name="T9" fmla="*/ 22 h 425"/>
              <a:gd name="T10" fmla="*/ 0 w 425"/>
              <a:gd name="T11" fmla="*/ 113 h 425"/>
              <a:gd name="T12" fmla="*/ 76 w 425"/>
              <a:gd name="T13" fmla="*/ 220 h 425"/>
              <a:gd name="T14" fmla="*/ 184 w 425"/>
              <a:gd name="T15" fmla="*/ 219 h 425"/>
              <a:gd name="T16" fmla="*/ 184 w 425"/>
              <a:gd name="T17" fmla="*/ 296 h 425"/>
              <a:gd name="T18" fmla="*/ 259 w 425"/>
              <a:gd name="T19" fmla="*/ 403 h 425"/>
              <a:gd name="T20" fmla="*/ 365 w 425"/>
              <a:gd name="T21" fmla="*/ 404 h 425"/>
              <a:gd name="T22" fmla="*/ 425 w 425"/>
              <a:gd name="T23" fmla="*/ 313 h 425"/>
              <a:gd name="T24" fmla="*/ 184 w 425"/>
              <a:gd name="T25" fmla="*/ 148 h 425"/>
              <a:gd name="T26" fmla="*/ 173 w 425"/>
              <a:gd name="T27" fmla="*/ 138 h 425"/>
              <a:gd name="T28" fmla="*/ 162 w 425"/>
              <a:gd name="T29" fmla="*/ 130 h 425"/>
              <a:gd name="T30" fmla="*/ 137 w 425"/>
              <a:gd name="T31" fmla="*/ 137 h 425"/>
              <a:gd name="T32" fmla="*/ 130 w 425"/>
              <a:gd name="T33" fmla="*/ 162 h 425"/>
              <a:gd name="T34" fmla="*/ 138 w 425"/>
              <a:gd name="T35" fmla="*/ 173 h 425"/>
              <a:gd name="T36" fmla="*/ 148 w 425"/>
              <a:gd name="T37" fmla="*/ 184 h 425"/>
              <a:gd name="T38" fmla="*/ 112 w 425"/>
              <a:gd name="T39" fmla="*/ 185 h 425"/>
              <a:gd name="T40" fmla="*/ 50 w 425"/>
              <a:gd name="T41" fmla="*/ 113 h 425"/>
              <a:gd name="T42" fmla="*/ 96 w 425"/>
              <a:gd name="T43" fmla="*/ 57 h 425"/>
              <a:gd name="T44" fmla="*/ 131 w 425"/>
              <a:gd name="T45" fmla="*/ 57 h 425"/>
              <a:gd name="T46" fmla="*/ 192 w 425"/>
              <a:gd name="T47" fmla="*/ 129 h 425"/>
              <a:gd name="T48" fmla="*/ 368 w 425"/>
              <a:gd name="T49" fmla="*/ 330 h 425"/>
              <a:gd name="T50" fmla="*/ 312 w 425"/>
              <a:gd name="T51" fmla="*/ 375 h 425"/>
              <a:gd name="T52" fmla="*/ 241 w 425"/>
              <a:gd name="T53" fmla="*/ 314 h 425"/>
              <a:gd name="T54" fmla="*/ 242 w 425"/>
              <a:gd name="T55" fmla="*/ 277 h 425"/>
              <a:gd name="T56" fmla="*/ 252 w 425"/>
              <a:gd name="T57" fmla="*/ 288 h 425"/>
              <a:gd name="T58" fmla="*/ 264 w 425"/>
              <a:gd name="T59" fmla="*/ 295 h 425"/>
              <a:gd name="T60" fmla="*/ 289 w 425"/>
              <a:gd name="T61" fmla="*/ 289 h 425"/>
              <a:gd name="T62" fmla="*/ 295 w 425"/>
              <a:gd name="T63" fmla="*/ 264 h 425"/>
              <a:gd name="T64" fmla="*/ 288 w 425"/>
              <a:gd name="T65" fmla="*/ 252 h 425"/>
              <a:gd name="T66" fmla="*/ 277 w 425"/>
              <a:gd name="T67" fmla="*/ 242 h 425"/>
              <a:gd name="T68" fmla="*/ 314 w 425"/>
              <a:gd name="T69" fmla="*/ 241 h 425"/>
              <a:gd name="T70" fmla="*/ 375 w 425"/>
              <a:gd name="T71" fmla="*/ 313 h 425"/>
              <a:gd name="T72" fmla="*/ 368 w 425"/>
              <a:gd name="T73" fmla="*/ 330 h 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25" h="425">
                <a:moveTo>
                  <a:pt x="404" y="260"/>
                </a:moveTo>
                <a:cubicBezTo>
                  <a:pt x="349" y="205"/>
                  <a:pt x="349" y="205"/>
                  <a:pt x="349" y="205"/>
                </a:cubicBezTo>
                <a:cubicBezTo>
                  <a:pt x="335" y="191"/>
                  <a:pt x="317" y="184"/>
                  <a:pt x="296" y="184"/>
                </a:cubicBezTo>
                <a:cubicBezTo>
                  <a:pt x="275" y="184"/>
                  <a:pt x="257" y="191"/>
                  <a:pt x="242" y="206"/>
                </a:cubicBezTo>
                <a:cubicBezTo>
                  <a:pt x="219" y="184"/>
                  <a:pt x="219" y="184"/>
                  <a:pt x="219" y="184"/>
                </a:cubicBezTo>
                <a:cubicBezTo>
                  <a:pt x="234" y="169"/>
                  <a:pt x="242" y="150"/>
                  <a:pt x="242" y="129"/>
                </a:cubicBezTo>
                <a:cubicBezTo>
                  <a:pt x="242" y="108"/>
                  <a:pt x="235" y="91"/>
                  <a:pt x="220" y="76"/>
                </a:cubicBezTo>
                <a:cubicBezTo>
                  <a:pt x="167" y="22"/>
                  <a:pt x="167" y="22"/>
                  <a:pt x="167" y="22"/>
                </a:cubicBezTo>
                <a:cubicBezTo>
                  <a:pt x="152" y="7"/>
                  <a:pt x="134" y="0"/>
                  <a:pt x="113" y="0"/>
                </a:cubicBezTo>
                <a:cubicBezTo>
                  <a:pt x="93" y="0"/>
                  <a:pt x="75" y="7"/>
                  <a:pt x="60" y="22"/>
                </a:cubicBezTo>
                <a:cubicBezTo>
                  <a:pt x="22" y="60"/>
                  <a:pt x="22" y="60"/>
                  <a:pt x="22" y="60"/>
                </a:cubicBezTo>
                <a:cubicBezTo>
                  <a:pt x="7" y="74"/>
                  <a:pt x="0" y="92"/>
                  <a:pt x="0" y="113"/>
                </a:cubicBezTo>
                <a:cubicBezTo>
                  <a:pt x="0" y="133"/>
                  <a:pt x="7" y="151"/>
                  <a:pt x="22" y="166"/>
                </a:cubicBezTo>
                <a:cubicBezTo>
                  <a:pt x="76" y="220"/>
                  <a:pt x="76" y="220"/>
                  <a:pt x="76" y="220"/>
                </a:cubicBezTo>
                <a:cubicBezTo>
                  <a:pt x="91" y="235"/>
                  <a:pt x="108" y="242"/>
                  <a:pt x="129" y="242"/>
                </a:cubicBezTo>
                <a:cubicBezTo>
                  <a:pt x="151" y="242"/>
                  <a:pt x="169" y="234"/>
                  <a:pt x="184" y="219"/>
                </a:cubicBezTo>
                <a:cubicBezTo>
                  <a:pt x="206" y="242"/>
                  <a:pt x="206" y="242"/>
                  <a:pt x="206" y="242"/>
                </a:cubicBezTo>
                <a:cubicBezTo>
                  <a:pt x="191" y="257"/>
                  <a:pt x="184" y="275"/>
                  <a:pt x="184" y="296"/>
                </a:cubicBezTo>
                <a:cubicBezTo>
                  <a:pt x="184" y="317"/>
                  <a:pt x="191" y="335"/>
                  <a:pt x="205" y="349"/>
                </a:cubicBezTo>
                <a:cubicBezTo>
                  <a:pt x="259" y="403"/>
                  <a:pt x="259" y="403"/>
                  <a:pt x="259" y="403"/>
                </a:cubicBezTo>
                <a:cubicBezTo>
                  <a:pt x="273" y="418"/>
                  <a:pt x="291" y="425"/>
                  <a:pt x="312" y="425"/>
                </a:cubicBezTo>
                <a:cubicBezTo>
                  <a:pt x="333" y="425"/>
                  <a:pt x="351" y="418"/>
                  <a:pt x="365" y="404"/>
                </a:cubicBezTo>
                <a:cubicBezTo>
                  <a:pt x="403" y="366"/>
                  <a:pt x="403" y="366"/>
                  <a:pt x="403" y="366"/>
                </a:cubicBezTo>
                <a:cubicBezTo>
                  <a:pt x="418" y="351"/>
                  <a:pt x="425" y="334"/>
                  <a:pt x="425" y="313"/>
                </a:cubicBezTo>
                <a:cubicBezTo>
                  <a:pt x="425" y="292"/>
                  <a:pt x="418" y="274"/>
                  <a:pt x="404" y="260"/>
                </a:cubicBezTo>
                <a:close/>
                <a:moveTo>
                  <a:pt x="184" y="148"/>
                </a:moveTo>
                <a:cubicBezTo>
                  <a:pt x="183" y="148"/>
                  <a:pt x="181" y="146"/>
                  <a:pt x="179" y="143"/>
                </a:cubicBezTo>
                <a:cubicBezTo>
                  <a:pt x="176" y="140"/>
                  <a:pt x="174" y="138"/>
                  <a:pt x="173" y="138"/>
                </a:cubicBezTo>
                <a:cubicBezTo>
                  <a:pt x="172" y="137"/>
                  <a:pt x="170" y="135"/>
                  <a:pt x="168" y="134"/>
                </a:cubicBezTo>
                <a:cubicBezTo>
                  <a:pt x="166" y="132"/>
                  <a:pt x="164" y="131"/>
                  <a:pt x="162" y="130"/>
                </a:cubicBezTo>
                <a:cubicBezTo>
                  <a:pt x="159" y="130"/>
                  <a:pt x="157" y="129"/>
                  <a:pt x="154" y="129"/>
                </a:cubicBezTo>
                <a:cubicBezTo>
                  <a:pt x="147" y="129"/>
                  <a:pt x="141" y="132"/>
                  <a:pt x="137" y="137"/>
                </a:cubicBezTo>
                <a:cubicBezTo>
                  <a:pt x="132" y="141"/>
                  <a:pt x="129" y="147"/>
                  <a:pt x="129" y="154"/>
                </a:cubicBezTo>
                <a:cubicBezTo>
                  <a:pt x="129" y="157"/>
                  <a:pt x="130" y="159"/>
                  <a:pt x="130" y="162"/>
                </a:cubicBezTo>
                <a:cubicBezTo>
                  <a:pt x="131" y="164"/>
                  <a:pt x="132" y="166"/>
                  <a:pt x="134" y="168"/>
                </a:cubicBezTo>
                <a:cubicBezTo>
                  <a:pt x="135" y="170"/>
                  <a:pt x="137" y="172"/>
                  <a:pt x="138" y="173"/>
                </a:cubicBezTo>
                <a:cubicBezTo>
                  <a:pt x="138" y="174"/>
                  <a:pt x="140" y="176"/>
                  <a:pt x="143" y="179"/>
                </a:cubicBezTo>
                <a:cubicBezTo>
                  <a:pt x="146" y="181"/>
                  <a:pt x="148" y="183"/>
                  <a:pt x="148" y="184"/>
                </a:cubicBezTo>
                <a:cubicBezTo>
                  <a:pt x="143" y="189"/>
                  <a:pt x="137" y="192"/>
                  <a:pt x="129" y="192"/>
                </a:cubicBezTo>
                <a:cubicBezTo>
                  <a:pt x="122" y="192"/>
                  <a:pt x="116" y="189"/>
                  <a:pt x="112" y="185"/>
                </a:cubicBezTo>
                <a:cubicBezTo>
                  <a:pt x="57" y="130"/>
                  <a:pt x="57" y="130"/>
                  <a:pt x="57" y="130"/>
                </a:cubicBezTo>
                <a:cubicBezTo>
                  <a:pt x="53" y="125"/>
                  <a:pt x="50" y="120"/>
                  <a:pt x="50" y="113"/>
                </a:cubicBezTo>
                <a:cubicBezTo>
                  <a:pt x="50" y="106"/>
                  <a:pt x="52" y="100"/>
                  <a:pt x="57" y="95"/>
                </a:cubicBezTo>
                <a:cubicBezTo>
                  <a:pt x="96" y="57"/>
                  <a:pt x="96" y="57"/>
                  <a:pt x="96" y="57"/>
                </a:cubicBezTo>
                <a:cubicBezTo>
                  <a:pt x="101" y="52"/>
                  <a:pt x="107" y="50"/>
                  <a:pt x="113" y="50"/>
                </a:cubicBezTo>
                <a:cubicBezTo>
                  <a:pt x="120" y="50"/>
                  <a:pt x="126" y="52"/>
                  <a:pt x="131" y="57"/>
                </a:cubicBezTo>
                <a:cubicBezTo>
                  <a:pt x="185" y="111"/>
                  <a:pt x="185" y="111"/>
                  <a:pt x="185" y="111"/>
                </a:cubicBezTo>
                <a:cubicBezTo>
                  <a:pt x="190" y="116"/>
                  <a:pt x="192" y="122"/>
                  <a:pt x="192" y="129"/>
                </a:cubicBezTo>
                <a:cubicBezTo>
                  <a:pt x="192" y="136"/>
                  <a:pt x="189" y="143"/>
                  <a:pt x="184" y="148"/>
                </a:cubicBezTo>
                <a:close/>
                <a:moveTo>
                  <a:pt x="368" y="330"/>
                </a:moveTo>
                <a:cubicBezTo>
                  <a:pt x="330" y="368"/>
                  <a:pt x="330" y="368"/>
                  <a:pt x="330" y="368"/>
                </a:cubicBezTo>
                <a:cubicBezTo>
                  <a:pt x="325" y="373"/>
                  <a:pt x="319" y="375"/>
                  <a:pt x="312" y="375"/>
                </a:cubicBezTo>
                <a:cubicBezTo>
                  <a:pt x="305" y="375"/>
                  <a:pt x="299" y="373"/>
                  <a:pt x="294" y="368"/>
                </a:cubicBezTo>
                <a:cubicBezTo>
                  <a:pt x="241" y="314"/>
                  <a:pt x="241" y="314"/>
                  <a:pt x="241" y="314"/>
                </a:cubicBezTo>
                <a:cubicBezTo>
                  <a:pt x="236" y="309"/>
                  <a:pt x="233" y="303"/>
                  <a:pt x="233" y="296"/>
                </a:cubicBezTo>
                <a:cubicBezTo>
                  <a:pt x="233" y="289"/>
                  <a:pt x="236" y="283"/>
                  <a:pt x="242" y="277"/>
                </a:cubicBezTo>
                <a:cubicBezTo>
                  <a:pt x="242" y="278"/>
                  <a:pt x="244" y="280"/>
                  <a:pt x="247" y="282"/>
                </a:cubicBezTo>
                <a:cubicBezTo>
                  <a:pt x="249" y="285"/>
                  <a:pt x="251" y="287"/>
                  <a:pt x="252" y="288"/>
                </a:cubicBezTo>
                <a:cubicBezTo>
                  <a:pt x="253" y="289"/>
                  <a:pt x="255" y="290"/>
                  <a:pt x="257" y="292"/>
                </a:cubicBezTo>
                <a:cubicBezTo>
                  <a:pt x="260" y="294"/>
                  <a:pt x="262" y="295"/>
                  <a:pt x="264" y="295"/>
                </a:cubicBezTo>
                <a:cubicBezTo>
                  <a:pt x="266" y="296"/>
                  <a:pt x="269" y="296"/>
                  <a:pt x="271" y="296"/>
                </a:cubicBezTo>
                <a:cubicBezTo>
                  <a:pt x="278" y="296"/>
                  <a:pt x="284" y="294"/>
                  <a:pt x="289" y="289"/>
                </a:cubicBezTo>
                <a:cubicBezTo>
                  <a:pt x="294" y="284"/>
                  <a:pt x="296" y="278"/>
                  <a:pt x="296" y="271"/>
                </a:cubicBezTo>
                <a:cubicBezTo>
                  <a:pt x="296" y="269"/>
                  <a:pt x="296" y="266"/>
                  <a:pt x="295" y="264"/>
                </a:cubicBezTo>
                <a:cubicBezTo>
                  <a:pt x="295" y="262"/>
                  <a:pt x="294" y="260"/>
                  <a:pt x="292" y="257"/>
                </a:cubicBezTo>
                <a:cubicBezTo>
                  <a:pt x="290" y="255"/>
                  <a:pt x="289" y="253"/>
                  <a:pt x="288" y="252"/>
                </a:cubicBezTo>
                <a:cubicBezTo>
                  <a:pt x="287" y="251"/>
                  <a:pt x="285" y="249"/>
                  <a:pt x="282" y="247"/>
                </a:cubicBezTo>
                <a:cubicBezTo>
                  <a:pt x="280" y="244"/>
                  <a:pt x="278" y="242"/>
                  <a:pt x="277" y="242"/>
                </a:cubicBezTo>
                <a:cubicBezTo>
                  <a:pt x="283" y="236"/>
                  <a:pt x="289" y="234"/>
                  <a:pt x="296" y="234"/>
                </a:cubicBezTo>
                <a:cubicBezTo>
                  <a:pt x="303" y="234"/>
                  <a:pt x="309" y="236"/>
                  <a:pt x="314" y="241"/>
                </a:cubicBezTo>
                <a:cubicBezTo>
                  <a:pt x="368" y="295"/>
                  <a:pt x="368" y="295"/>
                  <a:pt x="368" y="295"/>
                </a:cubicBezTo>
                <a:cubicBezTo>
                  <a:pt x="373" y="300"/>
                  <a:pt x="375" y="306"/>
                  <a:pt x="375" y="313"/>
                </a:cubicBezTo>
                <a:cubicBezTo>
                  <a:pt x="375" y="320"/>
                  <a:pt x="373" y="325"/>
                  <a:pt x="368" y="330"/>
                </a:cubicBezTo>
                <a:close/>
                <a:moveTo>
                  <a:pt x="368" y="330"/>
                </a:moveTo>
                <a:cubicBezTo>
                  <a:pt x="368" y="330"/>
                  <a:pt x="368" y="330"/>
                  <a:pt x="368" y="330"/>
                </a:cubicBezTo>
              </a:path>
            </a:pathLst>
          </a:custGeom>
          <a:solidFill>
            <a:schemeClr val="accent2"/>
          </a:solidFill>
          <a:ln>
            <a:noFill/>
          </a:ln>
          <a:extLst/>
        </p:spPr>
        <p:txBody>
          <a:bodyPr vert="horz" wrap="square" lIns="68580" tIns="34290" rIns="68580" bIns="34290" numCol="1" anchor="t" anchorCtr="0" compatLnSpc="1">
            <a:prstTxWarp prst="textNoShape">
              <a:avLst/>
            </a:prstTxWarp>
          </a:bodyPr>
          <a:lstStyle/>
          <a:p>
            <a:endParaRPr lang="en-US" sz="1350">
              <a:solidFill>
                <a:schemeClr val="tx2"/>
              </a:solidFill>
            </a:endParaRPr>
          </a:p>
        </p:txBody>
      </p:sp>
      <p:grpSp>
        <p:nvGrpSpPr>
          <p:cNvPr id="25" name="Group 24"/>
          <p:cNvGrpSpPr/>
          <p:nvPr/>
        </p:nvGrpSpPr>
        <p:grpSpPr>
          <a:xfrm>
            <a:off x="926629" y="4775085"/>
            <a:ext cx="1580223" cy="679485"/>
            <a:chOff x="9725067" y="3631708"/>
            <a:chExt cx="2106964" cy="905980"/>
          </a:xfrm>
        </p:grpSpPr>
        <p:sp>
          <p:nvSpPr>
            <p:cNvPr id="26" name="TextBox 25"/>
            <p:cNvSpPr txBox="1"/>
            <p:nvPr/>
          </p:nvSpPr>
          <p:spPr>
            <a:xfrm>
              <a:off x="9725067" y="3631708"/>
              <a:ext cx="2106964" cy="400109"/>
            </a:xfrm>
            <a:prstGeom prst="rect">
              <a:avLst/>
            </a:prstGeom>
            <a:noFill/>
          </p:spPr>
          <p:txBody>
            <a:bodyPr wrap="square" rtlCol="0">
              <a:spAutoFit/>
            </a:bodyPr>
            <a:lstStyle/>
            <a:p>
              <a:pPr algn="r"/>
              <a:r>
                <a:rPr lang="en-US" sz="1350" b="1" dirty="0">
                  <a:solidFill>
                    <a:schemeClr val="tx2"/>
                  </a:solidFill>
                </a:rPr>
                <a:t>Title Here</a:t>
              </a:r>
            </a:p>
          </p:txBody>
        </p:sp>
        <p:sp>
          <p:nvSpPr>
            <p:cNvPr id="27" name="TextBox 26"/>
            <p:cNvSpPr txBox="1"/>
            <p:nvPr/>
          </p:nvSpPr>
          <p:spPr>
            <a:xfrm>
              <a:off x="9725067" y="3983691"/>
              <a:ext cx="2106964" cy="553997"/>
            </a:xfrm>
            <a:prstGeom prst="rect">
              <a:avLst/>
            </a:prstGeom>
            <a:noFill/>
          </p:spPr>
          <p:txBody>
            <a:bodyPr wrap="square" rtlCol="0">
              <a:spAutoFit/>
            </a:bodyPr>
            <a:lstStyle/>
            <a:p>
              <a:pPr algn="r"/>
              <a:r>
                <a:rPr lang="en-US" sz="1050" dirty="0">
                  <a:solidFill>
                    <a:schemeClr val="tx2"/>
                  </a:solidFill>
                </a:rPr>
                <a:t>Lorem ipsum dolor sit amet, consectetuer</a:t>
              </a:r>
              <a:r>
                <a:rPr lang="ar-SY" sz="1050" dirty="0">
                  <a:solidFill>
                    <a:schemeClr val="tx2"/>
                  </a:solidFill>
                </a:rPr>
                <a:t>.</a:t>
              </a:r>
              <a:endParaRPr lang="en-US" sz="1050" b="1" dirty="0">
                <a:solidFill>
                  <a:schemeClr val="tx2"/>
                </a:solidFill>
              </a:endParaRPr>
            </a:p>
          </p:txBody>
        </p:sp>
      </p:grpSp>
      <p:grpSp>
        <p:nvGrpSpPr>
          <p:cNvPr id="28" name="Group 27"/>
          <p:cNvGrpSpPr/>
          <p:nvPr/>
        </p:nvGrpSpPr>
        <p:grpSpPr>
          <a:xfrm>
            <a:off x="2533456" y="4928652"/>
            <a:ext cx="210740" cy="313135"/>
            <a:chOff x="4967142" y="2796906"/>
            <a:chExt cx="280987" cy="417513"/>
          </a:xfrm>
          <a:solidFill>
            <a:schemeClr val="accent1"/>
          </a:solidFill>
        </p:grpSpPr>
        <p:sp>
          <p:nvSpPr>
            <p:cNvPr id="29" name="Freeform 267"/>
            <p:cNvSpPr>
              <a:spLocks noEditPoints="1"/>
            </p:cNvSpPr>
            <p:nvPr/>
          </p:nvSpPr>
          <p:spPr bwMode="auto">
            <a:xfrm>
              <a:off x="4967142" y="2796906"/>
              <a:ext cx="280987" cy="417513"/>
            </a:xfrm>
            <a:custGeom>
              <a:avLst/>
              <a:gdLst>
                <a:gd name="T0" fmla="*/ 255 w 267"/>
                <a:gd name="T1" fmla="*/ 69 h 400"/>
                <a:gd name="T2" fmla="*/ 225 w 267"/>
                <a:gd name="T3" fmla="*/ 32 h 400"/>
                <a:gd name="T4" fmla="*/ 182 w 267"/>
                <a:gd name="T5" fmla="*/ 8 h 400"/>
                <a:gd name="T6" fmla="*/ 133 w 267"/>
                <a:gd name="T7" fmla="*/ 0 h 400"/>
                <a:gd name="T8" fmla="*/ 85 w 267"/>
                <a:gd name="T9" fmla="*/ 8 h 400"/>
                <a:gd name="T10" fmla="*/ 42 w 267"/>
                <a:gd name="T11" fmla="*/ 32 h 400"/>
                <a:gd name="T12" fmla="*/ 12 w 267"/>
                <a:gd name="T13" fmla="*/ 69 h 400"/>
                <a:gd name="T14" fmla="*/ 0 w 267"/>
                <a:gd name="T15" fmla="*/ 117 h 400"/>
                <a:gd name="T16" fmla="*/ 27 w 267"/>
                <a:gd name="T17" fmla="*/ 187 h 400"/>
                <a:gd name="T18" fmla="*/ 46 w 267"/>
                <a:gd name="T19" fmla="*/ 209 h 400"/>
                <a:gd name="T20" fmla="*/ 62 w 267"/>
                <a:gd name="T21" fmla="*/ 234 h 400"/>
                <a:gd name="T22" fmla="*/ 71 w 267"/>
                <a:gd name="T23" fmla="*/ 262 h 400"/>
                <a:gd name="T24" fmla="*/ 58 w 267"/>
                <a:gd name="T25" fmla="*/ 284 h 400"/>
                <a:gd name="T26" fmla="*/ 65 w 267"/>
                <a:gd name="T27" fmla="*/ 300 h 400"/>
                <a:gd name="T28" fmla="*/ 58 w 267"/>
                <a:gd name="T29" fmla="*/ 317 h 400"/>
                <a:gd name="T30" fmla="*/ 70 w 267"/>
                <a:gd name="T31" fmla="*/ 338 h 400"/>
                <a:gd name="T32" fmla="*/ 67 w 267"/>
                <a:gd name="T33" fmla="*/ 350 h 400"/>
                <a:gd name="T34" fmla="*/ 75 w 267"/>
                <a:gd name="T35" fmla="*/ 369 h 400"/>
                <a:gd name="T36" fmla="*/ 95 w 267"/>
                <a:gd name="T37" fmla="*/ 375 h 400"/>
                <a:gd name="T38" fmla="*/ 111 w 267"/>
                <a:gd name="T39" fmla="*/ 394 h 400"/>
                <a:gd name="T40" fmla="*/ 133 w 267"/>
                <a:gd name="T41" fmla="*/ 400 h 400"/>
                <a:gd name="T42" fmla="*/ 156 w 267"/>
                <a:gd name="T43" fmla="*/ 394 h 400"/>
                <a:gd name="T44" fmla="*/ 172 w 267"/>
                <a:gd name="T45" fmla="*/ 375 h 400"/>
                <a:gd name="T46" fmla="*/ 192 w 267"/>
                <a:gd name="T47" fmla="*/ 369 h 400"/>
                <a:gd name="T48" fmla="*/ 200 w 267"/>
                <a:gd name="T49" fmla="*/ 350 h 400"/>
                <a:gd name="T50" fmla="*/ 197 w 267"/>
                <a:gd name="T51" fmla="*/ 338 h 400"/>
                <a:gd name="T52" fmla="*/ 209 w 267"/>
                <a:gd name="T53" fmla="*/ 317 h 400"/>
                <a:gd name="T54" fmla="*/ 202 w 267"/>
                <a:gd name="T55" fmla="*/ 300 h 400"/>
                <a:gd name="T56" fmla="*/ 209 w 267"/>
                <a:gd name="T57" fmla="*/ 284 h 400"/>
                <a:gd name="T58" fmla="*/ 196 w 267"/>
                <a:gd name="T59" fmla="*/ 262 h 400"/>
                <a:gd name="T60" fmla="*/ 205 w 267"/>
                <a:gd name="T61" fmla="*/ 234 h 400"/>
                <a:gd name="T62" fmla="*/ 221 w 267"/>
                <a:gd name="T63" fmla="*/ 209 h 400"/>
                <a:gd name="T64" fmla="*/ 240 w 267"/>
                <a:gd name="T65" fmla="*/ 187 h 400"/>
                <a:gd name="T66" fmla="*/ 267 w 267"/>
                <a:gd name="T67" fmla="*/ 117 h 400"/>
                <a:gd name="T68" fmla="*/ 255 w 267"/>
                <a:gd name="T69" fmla="*/ 69 h 400"/>
                <a:gd name="T70" fmla="*/ 216 w 267"/>
                <a:gd name="T71" fmla="*/ 164 h 400"/>
                <a:gd name="T72" fmla="*/ 208 w 267"/>
                <a:gd name="T73" fmla="*/ 172 h 400"/>
                <a:gd name="T74" fmla="*/ 200 w 267"/>
                <a:gd name="T75" fmla="*/ 181 h 400"/>
                <a:gd name="T76" fmla="*/ 163 w 267"/>
                <a:gd name="T77" fmla="*/ 259 h 400"/>
                <a:gd name="T78" fmla="*/ 104 w 267"/>
                <a:gd name="T79" fmla="*/ 259 h 400"/>
                <a:gd name="T80" fmla="*/ 67 w 267"/>
                <a:gd name="T81" fmla="*/ 181 h 400"/>
                <a:gd name="T82" fmla="*/ 59 w 267"/>
                <a:gd name="T83" fmla="*/ 172 h 400"/>
                <a:gd name="T84" fmla="*/ 51 w 267"/>
                <a:gd name="T85" fmla="*/ 164 h 400"/>
                <a:gd name="T86" fmla="*/ 33 w 267"/>
                <a:gd name="T87" fmla="*/ 117 h 400"/>
                <a:gd name="T88" fmla="*/ 42 w 267"/>
                <a:gd name="T89" fmla="*/ 82 h 400"/>
                <a:gd name="T90" fmla="*/ 66 w 267"/>
                <a:gd name="T91" fmla="*/ 55 h 400"/>
                <a:gd name="T92" fmla="*/ 98 w 267"/>
                <a:gd name="T93" fmla="*/ 39 h 400"/>
                <a:gd name="T94" fmla="*/ 133 w 267"/>
                <a:gd name="T95" fmla="*/ 33 h 400"/>
                <a:gd name="T96" fmla="*/ 169 w 267"/>
                <a:gd name="T97" fmla="*/ 39 h 400"/>
                <a:gd name="T98" fmla="*/ 201 w 267"/>
                <a:gd name="T99" fmla="*/ 55 h 400"/>
                <a:gd name="T100" fmla="*/ 225 w 267"/>
                <a:gd name="T101" fmla="*/ 82 h 400"/>
                <a:gd name="T102" fmla="*/ 234 w 267"/>
                <a:gd name="T103" fmla="*/ 117 h 400"/>
                <a:gd name="T104" fmla="*/ 216 w 267"/>
                <a:gd name="T105" fmla="*/ 164 h 400"/>
                <a:gd name="T106" fmla="*/ 216 w 267"/>
                <a:gd name="T107" fmla="*/ 164 h 400"/>
                <a:gd name="T108" fmla="*/ 216 w 267"/>
                <a:gd name="T109" fmla="*/ 164 h 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67" h="400">
                  <a:moveTo>
                    <a:pt x="255" y="69"/>
                  </a:moveTo>
                  <a:cubicBezTo>
                    <a:pt x="248" y="54"/>
                    <a:pt x="237" y="41"/>
                    <a:pt x="225" y="32"/>
                  </a:cubicBezTo>
                  <a:cubicBezTo>
                    <a:pt x="212" y="22"/>
                    <a:pt x="198" y="14"/>
                    <a:pt x="182" y="8"/>
                  </a:cubicBezTo>
                  <a:cubicBezTo>
                    <a:pt x="166" y="3"/>
                    <a:pt x="150" y="0"/>
                    <a:pt x="133" y="0"/>
                  </a:cubicBezTo>
                  <a:cubicBezTo>
                    <a:pt x="117" y="0"/>
                    <a:pt x="101" y="3"/>
                    <a:pt x="85" y="8"/>
                  </a:cubicBezTo>
                  <a:cubicBezTo>
                    <a:pt x="69" y="14"/>
                    <a:pt x="55" y="22"/>
                    <a:pt x="42" y="32"/>
                  </a:cubicBezTo>
                  <a:cubicBezTo>
                    <a:pt x="30" y="41"/>
                    <a:pt x="19" y="54"/>
                    <a:pt x="12" y="69"/>
                  </a:cubicBezTo>
                  <a:cubicBezTo>
                    <a:pt x="4" y="84"/>
                    <a:pt x="0" y="100"/>
                    <a:pt x="0" y="117"/>
                  </a:cubicBezTo>
                  <a:cubicBezTo>
                    <a:pt x="0" y="144"/>
                    <a:pt x="9" y="167"/>
                    <a:pt x="27" y="187"/>
                  </a:cubicBezTo>
                  <a:cubicBezTo>
                    <a:pt x="35" y="195"/>
                    <a:pt x="41" y="203"/>
                    <a:pt x="46" y="209"/>
                  </a:cubicBezTo>
                  <a:cubicBezTo>
                    <a:pt x="51" y="216"/>
                    <a:pt x="57" y="224"/>
                    <a:pt x="62" y="234"/>
                  </a:cubicBezTo>
                  <a:cubicBezTo>
                    <a:pt x="67" y="244"/>
                    <a:pt x="70" y="254"/>
                    <a:pt x="71" y="262"/>
                  </a:cubicBezTo>
                  <a:cubicBezTo>
                    <a:pt x="62" y="267"/>
                    <a:pt x="58" y="274"/>
                    <a:pt x="58" y="284"/>
                  </a:cubicBezTo>
                  <a:cubicBezTo>
                    <a:pt x="58" y="290"/>
                    <a:pt x="61" y="296"/>
                    <a:pt x="65" y="300"/>
                  </a:cubicBezTo>
                  <a:cubicBezTo>
                    <a:pt x="61" y="305"/>
                    <a:pt x="58" y="311"/>
                    <a:pt x="58" y="317"/>
                  </a:cubicBezTo>
                  <a:cubicBezTo>
                    <a:pt x="58" y="326"/>
                    <a:pt x="62" y="333"/>
                    <a:pt x="70" y="338"/>
                  </a:cubicBezTo>
                  <a:cubicBezTo>
                    <a:pt x="68" y="342"/>
                    <a:pt x="67" y="346"/>
                    <a:pt x="67" y="350"/>
                  </a:cubicBezTo>
                  <a:cubicBezTo>
                    <a:pt x="67" y="358"/>
                    <a:pt x="69" y="365"/>
                    <a:pt x="75" y="369"/>
                  </a:cubicBezTo>
                  <a:cubicBezTo>
                    <a:pt x="80" y="373"/>
                    <a:pt x="87" y="375"/>
                    <a:pt x="95" y="375"/>
                  </a:cubicBezTo>
                  <a:cubicBezTo>
                    <a:pt x="99" y="383"/>
                    <a:pt x="104" y="389"/>
                    <a:pt x="111" y="394"/>
                  </a:cubicBezTo>
                  <a:cubicBezTo>
                    <a:pt x="118" y="398"/>
                    <a:pt x="125" y="400"/>
                    <a:pt x="133" y="400"/>
                  </a:cubicBezTo>
                  <a:cubicBezTo>
                    <a:pt x="142" y="400"/>
                    <a:pt x="149" y="398"/>
                    <a:pt x="156" y="394"/>
                  </a:cubicBezTo>
                  <a:cubicBezTo>
                    <a:pt x="163" y="389"/>
                    <a:pt x="168" y="383"/>
                    <a:pt x="172" y="375"/>
                  </a:cubicBezTo>
                  <a:cubicBezTo>
                    <a:pt x="180" y="375"/>
                    <a:pt x="187" y="373"/>
                    <a:pt x="192" y="369"/>
                  </a:cubicBezTo>
                  <a:cubicBezTo>
                    <a:pt x="197" y="365"/>
                    <a:pt x="200" y="358"/>
                    <a:pt x="200" y="350"/>
                  </a:cubicBezTo>
                  <a:cubicBezTo>
                    <a:pt x="200" y="346"/>
                    <a:pt x="199" y="342"/>
                    <a:pt x="197" y="338"/>
                  </a:cubicBezTo>
                  <a:cubicBezTo>
                    <a:pt x="205" y="333"/>
                    <a:pt x="209" y="326"/>
                    <a:pt x="209" y="317"/>
                  </a:cubicBezTo>
                  <a:cubicBezTo>
                    <a:pt x="209" y="311"/>
                    <a:pt x="206" y="305"/>
                    <a:pt x="202" y="300"/>
                  </a:cubicBezTo>
                  <a:cubicBezTo>
                    <a:pt x="206" y="296"/>
                    <a:pt x="209" y="290"/>
                    <a:pt x="209" y="284"/>
                  </a:cubicBezTo>
                  <a:cubicBezTo>
                    <a:pt x="209" y="274"/>
                    <a:pt x="204" y="267"/>
                    <a:pt x="196" y="262"/>
                  </a:cubicBezTo>
                  <a:cubicBezTo>
                    <a:pt x="197" y="254"/>
                    <a:pt x="200" y="244"/>
                    <a:pt x="205" y="234"/>
                  </a:cubicBezTo>
                  <a:cubicBezTo>
                    <a:pt x="210" y="224"/>
                    <a:pt x="216" y="216"/>
                    <a:pt x="221" y="209"/>
                  </a:cubicBezTo>
                  <a:cubicBezTo>
                    <a:pt x="226" y="203"/>
                    <a:pt x="232" y="195"/>
                    <a:pt x="240" y="187"/>
                  </a:cubicBezTo>
                  <a:cubicBezTo>
                    <a:pt x="258" y="167"/>
                    <a:pt x="267" y="144"/>
                    <a:pt x="267" y="117"/>
                  </a:cubicBezTo>
                  <a:cubicBezTo>
                    <a:pt x="267" y="100"/>
                    <a:pt x="263" y="84"/>
                    <a:pt x="255" y="69"/>
                  </a:cubicBezTo>
                  <a:close/>
                  <a:moveTo>
                    <a:pt x="216" y="164"/>
                  </a:moveTo>
                  <a:cubicBezTo>
                    <a:pt x="214" y="166"/>
                    <a:pt x="211" y="168"/>
                    <a:pt x="208" y="172"/>
                  </a:cubicBezTo>
                  <a:cubicBezTo>
                    <a:pt x="204" y="176"/>
                    <a:pt x="202" y="179"/>
                    <a:pt x="200" y="181"/>
                  </a:cubicBezTo>
                  <a:cubicBezTo>
                    <a:pt x="178" y="208"/>
                    <a:pt x="165" y="233"/>
                    <a:pt x="163" y="259"/>
                  </a:cubicBezTo>
                  <a:cubicBezTo>
                    <a:pt x="104" y="259"/>
                    <a:pt x="104" y="259"/>
                    <a:pt x="104" y="259"/>
                  </a:cubicBezTo>
                  <a:cubicBezTo>
                    <a:pt x="102" y="233"/>
                    <a:pt x="89" y="208"/>
                    <a:pt x="67" y="181"/>
                  </a:cubicBezTo>
                  <a:cubicBezTo>
                    <a:pt x="65" y="179"/>
                    <a:pt x="63" y="176"/>
                    <a:pt x="59" y="172"/>
                  </a:cubicBezTo>
                  <a:cubicBezTo>
                    <a:pt x="55" y="168"/>
                    <a:pt x="53" y="166"/>
                    <a:pt x="51" y="164"/>
                  </a:cubicBezTo>
                  <a:cubicBezTo>
                    <a:pt x="39" y="150"/>
                    <a:pt x="33" y="134"/>
                    <a:pt x="33" y="117"/>
                  </a:cubicBezTo>
                  <a:cubicBezTo>
                    <a:pt x="33" y="104"/>
                    <a:pt x="36" y="93"/>
                    <a:pt x="42" y="82"/>
                  </a:cubicBezTo>
                  <a:cubicBezTo>
                    <a:pt x="48" y="71"/>
                    <a:pt x="56" y="62"/>
                    <a:pt x="66" y="55"/>
                  </a:cubicBezTo>
                  <a:cubicBezTo>
                    <a:pt x="75" y="49"/>
                    <a:pt x="86" y="43"/>
                    <a:pt x="98" y="39"/>
                  </a:cubicBezTo>
                  <a:cubicBezTo>
                    <a:pt x="110" y="35"/>
                    <a:pt x="121" y="33"/>
                    <a:pt x="133" y="33"/>
                  </a:cubicBezTo>
                  <a:cubicBezTo>
                    <a:pt x="145" y="33"/>
                    <a:pt x="157" y="35"/>
                    <a:pt x="169" y="39"/>
                  </a:cubicBezTo>
                  <a:cubicBezTo>
                    <a:pt x="181" y="43"/>
                    <a:pt x="191" y="49"/>
                    <a:pt x="201" y="55"/>
                  </a:cubicBezTo>
                  <a:cubicBezTo>
                    <a:pt x="211" y="62"/>
                    <a:pt x="219" y="71"/>
                    <a:pt x="225" y="82"/>
                  </a:cubicBezTo>
                  <a:cubicBezTo>
                    <a:pt x="231" y="93"/>
                    <a:pt x="234" y="104"/>
                    <a:pt x="234" y="117"/>
                  </a:cubicBezTo>
                  <a:cubicBezTo>
                    <a:pt x="234" y="134"/>
                    <a:pt x="228" y="150"/>
                    <a:pt x="216" y="164"/>
                  </a:cubicBezTo>
                  <a:close/>
                  <a:moveTo>
                    <a:pt x="216" y="164"/>
                  </a:moveTo>
                  <a:cubicBezTo>
                    <a:pt x="216" y="164"/>
                    <a:pt x="216" y="164"/>
                    <a:pt x="216" y="16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solidFill>
                  <a:schemeClr val="tx2"/>
                </a:solidFill>
              </a:endParaRPr>
            </a:p>
          </p:txBody>
        </p:sp>
        <p:sp>
          <p:nvSpPr>
            <p:cNvPr id="30" name="Freeform 268"/>
            <p:cNvSpPr>
              <a:spLocks noEditPoints="1"/>
            </p:cNvSpPr>
            <p:nvPr/>
          </p:nvSpPr>
          <p:spPr bwMode="auto">
            <a:xfrm>
              <a:off x="5098904" y="2874693"/>
              <a:ext cx="71437" cy="52388"/>
            </a:xfrm>
            <a:custGeom>
              <a:avLst/>
              <a:gdLst>
                <a:gd name="T0" fmla="*/ 34 w 67"/>
                <a:gd name="T1" fmla="*/ 4 h 50"/>
                <a:gd name="T2" fmla="*/ 8 w 67"/>
                <a:gd name="T3" fmla="*/ 0 h 50"/>
                <a:gd name="T4" fmla="*/ 3 w 67"/>
                <a:gd name="T5" fmla="*/ 3 h 50"/>
                <a:gd name="T6" fmla="*/ 0 w 67"/>
                <a:gd name="T7" fmla="*/ 8 h 50"/>
                <a:gd name="T8" fmla="*/ 3 w 67"/>
                <a:gd name="T9" fmla="*/ 14 h 50"/>
                <a:gd name="T10" fmla="*/ 8 w 67"/>
                <a:gd name="T11" fmla="*/ 17 h 50"/>
                <a:gd name="T12" fmla="*/ 36 w 67"/>
                <a:gd name="T13" fmla="*/ 23 h 50"/>
                <a:gd name="T14" fmla="*/ 50 w 67"/>
                <a:gd name="T15" fmla="*/ 42 h 50"/>
                <a:gd name="T16" fmla="*/ 53 w 67"/>
                <a:gd name="T17" fmla="*/ 48 h 50"/>
                <a:gd name="T18" fmla="*/ 59 w 67"/>
                <a:gd name="T19" fmla="*/ 50 h 50"/>
                <a:gd name="T20" fmla="*/ 64 w 67"/>
                <a:gd name="T21" fmla="*/ 48 h 50"/>
                <a:gd name="T22" fmla="*/ 67 w 67"/>
                <a:gd name="T23" fmla="*/ 42 h 50"/>
                <a:gd name="T24" fmla="*/ 57 w 67"/>
                <a:gd name="T25" fmla="*/ 18 h 50"/>
                <a:gd name="T26" fmla="*/ 34 w 67"/>
                <a:gd name="T27" fmla="*/ 4 h 50"/>
                <a:gd name="T28" fmla="*/ 34 w 67"/>
                <a:gd name="T29" fmla="*/ 4 h 50"/>
                <a:gd name="T30" fmla="*/ 34 w 67"/>
                <a:gd name="T31" fmla="*/ 4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7" h="50">
                  <a:moveTo>
                    <a:pt x="34" y="4"/>
                  </a:moveTo>
                  <a:cubicBezTo>
                    <a:pt x="26" y="1"/>
                    <a:pt x="17" y="0"/>
                    <a:pt x="8" y="0"/>
                  </a:cubicBezTo>
                  <a:cubicBezTo>
                    <a:pt x="6" y="0"/>
                    <a:pt x="4" y="1"/>
                    <a:pt x="3" y="3"/>
                  </a:cubicBezTo>
                  <a:cubicBezTo>
                    <a:pt x="1" y="4"/>
                    <a:pt x="0" y="6"/>
                    <a:pt x="0" y="8"/>
                  </a:cubicBezTo>
                  <a:cubicBezTo>
                    <a:pt x="0" y="11"/>
                    <a:pt x="1" y="13"/>
                    <a:pt x="3" y="14"/>
                  </a:cubicBezTo>
                  <a:cubicBezTo>
                    <a:pt x="4" y="16"/>
                    <a:pt x="6" y="17"/>
                    <a:pt x="8" y="17"/>
                  </a:cubicBezTo>
                  <a:cubicBezTo>
                    <a:pt x="18" y="17"/>
                    <a:pt x="27" y="19"/>
                    <a:pt x="36" y="23"/>
                  </a:cubicBezTo>
                  <a:cubicBezTo>
                    <a:pt x="46" y="28"/>
                    <a:pt x="50" y="34"/>
                    <a:pt x="50" y="42"/>
                  </a:cubicBezTo>
                  <a:cubicBezTo>
                    <a:pt x="50" y="44"/>
                    <a:pt x="51" y="46"/>
                    <a:pt x="53" y="48"/>
                  </a:cubicBezTo>
                  <a:cubicBezTo>
                    <a:pt x="54" y="49"/>
                    <a:pt x="56" y="50"/>
                    <a:pt x="59" y="50"/>
                  </a:cubicBezTo>
                  <a:cubicBezTo>
                    <a:pt x="61" y="50"/>
                    <a:pt x="63" y="49"/>
                    <a:pt x="64" y="48"/>
                  </a:cubicBezTo>
                  <a:cubicBezTo>
                    <a:pt x="66" y="46"/>
                    <a:pt x="67" y="44"/>
                    <a:pt x="67" y="42"/>
                  </a:cubicBezTo>
                  <a:cubicBezTo>
                    <a:pt x="67" y="33"/>
                    <a:pt x="64" y="25"/>
                    <a:pt x="57" y="18"/>
                  </a:cubicBezTo>
                  <a:cubicBezTo>
                    <a:pt x="51" y="12"/>
                    <a:pt x="43" y="7"/>
                    <a:pt x="34" y="4"/>
                  </a:cubicBezTo>
                  <a:close/>
                  <a:moveTo>
                    <a:pt x="34" y="4"/>
                  </a:moveTo>
                  <a:cubicBezTo>
                    <a:pt x="34" y="4"/>
                    <a:pt x="34" y="4"/>
                    <a:pt x="34"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solidFill>
                  <a:schemeClr val="tx2"/>
                </a:solidFill>
              </a:endParaRPr>
            </a:p>
          </p:txBody>
        </p:sp>
      </p:grpSp>
      <p:grpSp>
        <p:nvGrpSpPr>
          <p:cNvPr id="35" name="Group 34"/>
          <p:cNvGrpSpPr/>
          <p:nvPr/>
        </p:nvGrpSpPr>
        <p:grpSpPr>
          <a:xfrm>
            <a:off x="5395524" y="2349941"/>
            <a:ext cx="1580223" cy="679485"/>
            <a:chOff x="9725067" y="3631708"/>
            <a:chExt cx="2106964" cy="905980"/>
          </a:xfrm>
        </p:grpSpPr>
        <p:sp>
          <p:nvSpPr>
            <p:cNvPr id="36" name="TextBox 35"/>
            <p:cNvSpPr txBox="1"/>
            <p:nvPr/>
          </p:nvSpPr>
          <p:spPr>
            <a:xfrm>
              <a:off x="9725067" y="3631708"/>
              <a:ext cx="2106964" cy="400109"/>
            </a:xfrm>
            <a:prstGeom prst="rect">
              <a:avLst/>
            </a:prstGeom>
            <a:noFill/>
          </p:spPr>
          <p:txBody>
            <a:bodyPr wrap="square" rtlCol="0">
              <a:spAutoFit/>
            </a:bodyPr>
            <a:lstStyle/>
            <a:p>
              <a:r>
                <a:rPr lang="en-US" sz="1350" b="1" dirty="0">
                  <a:solidFill>
                    <a:schemeClr val="tx2"/>
                  </a:solidFill>
                </a:rPr>
                <a:t>Title Here</a:t>
              </a:r>
            </a:p>
          </p:txBody>
        </p:sp>
        <p:sp>
          <p:nvSpPr>
            <p:cNvPr id="37" name="TextBox 36"/>
            <p:cNvSpPr txBox="1"/>
            <p:nvPr/>
          </p:nvSpPr>
          <p:spPr>
            <a:xfrm>
              <a:off x="9725067" y="3983691"/>
              <a:ext cx="2106964" cy="553997"/>
            </a:xfrm>
            <a:prstGeom prst="rect">
              <a:avLst/>
            </a:prstGeom>
            <a:noFill/>
          </p:spPr>
          <p:txBody>
            <a:bodyPr wrap="square" rtlCol="0">
              <a:spAutoFit/>
            </a:bodyPr>
            <a:lstStyle/>
            <a:p>
              <a:r>
                <a:rPr lang="en-US" sz="1050" dirty="0">
                  <a:solidFill>
                    <a:schemeClr val="tx2"/>
                  </a:solidFill>
                </a:rPr>
                <a:t>Lorem ipsum dolor sit amet, consectetuer.</a:t>
              </a:r>
              <a:endParaRPr lang="en-US" sz="1050" b="1" dirty="0">
                <a:solidFill>
                  <a:schemeClr val="tx2"/>
                </a:solidFill>
              </a:endParaRPr>
            </a:p>
          </p:txBody>
        </p:sp>
      </p:grpSp>
      <p:sp>
        <p:nvSpPr>
          <p:cNvPr id="38" name="Freeform 171"/>
          <p:cNvSpPr>
            <a:spLocks noEditPoints="1"/>
          </p:cNvSpPr>
          <p:nvPr/>
        </p:nvSpPr>
        <p:spPr bwMode="auto">
          <a:xfrm>
            <a:off x="5154203" y="2493682"/>
            <a:ext cx="210741" cy="313134"/>
          </a:xfrm>
          <a:custGeom>
            <a:avLst/>
            <a:gdLst>
              <a:gd name="T0" fmla="*/ 228 w 267"/>
              <a:gd name="T1" fmla="*/ 39 h 400"/>
              <a:gd name="T2" fmla="*/ 133 w 267"/>
              <a:gd name="T3" fmla="*/ 0 h 400"/>
              <a:gd name="T4" fmla="*/ 39 w 267"/>
              <a:gd name="T5" fmla="*/ 39 h 400"/>
              <a:gd name="T6" fmla="*/ 0 w 267"/>
              <a:gd name="T7" fmla="*/ 133 h 400"/>
              <a:gd name="T8" fmla="*/ 9 w 267"/>
              <a:gd name="T9" fmla="*/ 180 h 400"/>
              <a:gd name="T10" fmla="*/ 104 w 267"/>
              <a:gd name="T11" fmla="*/ 382 h 400"/>
              <a:gd name="T12" fmla="*/ 116 w 267"/>
              <a:gd name="T13" fmla="*/ 395 h 400"/>
              <a:gd name="T14" fmla="*/ 133 w 267"/>
              <a:gd name="T15" fmla="*/ 400 h 400"/>
              <a:gd name="T16" fmla="*/ 151 w 267"/>
              <a:gd name="T17" fmla="*/ 395 h 400"/>
              <a:gd name="T18" fmla="*/ 163 w 267"/>
              <a:gd name="T19" fmla="*/ 382 h 400"/>
              <a:gd name="T20" fmla="*/ 258 w 267"/>
              <a:gd name="T21" fmla="*/ 180 h 400"/>
              <a:gd name="T22" fmla="*/ 267 w 267"/>
              <a:gd name="T23" fmla="*/ 133 h 400"/>
              <a:gd name="T24" fmla="*/ 228 w 267"/>
              <a:gd name="T25" fmla="*/ 39 h 400"/>
              <a:gd name="T26" fmla="*/ 181 w 267"/>
              <a:gd name="T27" fmla="*/ 181 h 400"/>
              <a:gd name="T28" fmla="*/ 133 w 267"/>
              <a:gd name="T29" fmla="*/ 200 h 400"/>
              <a:gd name="T30" fmla="*/ 86 w 267"/>
              <a:gd name="T31" fmla="*/ 181 h 400"/>
              <a:gd name="T32" fmla="*/ 67 w 267"/>
              <a:gd name="T33" fmla="*/ 133 h 400"/>
              <a:gd name="T34" fmla="*/ 86 w 267"/>
              <a:gd name="T35" fmla="*/ 86 h 400"/>
              <a:gd name="T36" fmla="*/ 133 w 267"/>
              <a:gd name="T37" fmla="*/ 67 h 400"/>
              <a:gd name="T38" fmla="*/ 181 w 267"/>
              <a:gd name="T39" fmla="*/ 86 h 400"/>
              <a:gd name="T40" fmla="*/ 200 w 267"/>
              <a:gd name="T41" fmla="*/ 133 h 400"/>
              <a:gd name="T42" fmla="*/ 181 w 267"/>
              <a:gd name="T43" fmla="*/ 181 h 400"/>
              <a:gd name="T44" fmla="*/ 181 w 267"/>
              <a:gd name="T45" fmla="*/ 181 h 400"/>
              <a:gd name="T46" fmla="*/ 181 w 267"/>
              <a:gd name="T47" fmla="*/ 181 h 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67" h="400">
                <a:moveTo>
                  <a:pt x="228" y="39"/>
                </a:moveTo>
                <a:cubicBezTo>
                  <a:pt x="202" y="13"/>
                  <a:pt x="170" y="0"/>
                  <a:pt x="133" y="0"/>
                </a:cubicBezTo>
                <a:cubicBezTo>
                  <a:pt x="97" y="0"/>
                  <a:pt x="65" y="13"/>
                  <a:pt x="39" y="39"/>
                </a:cubicBezTo>
                <a:cubicBezTo>
                  <a:pt x="13" y="65"/>
                  <a:pt x="0" y="97"/>
                  <a:pt x="0" y="133"/>
                </a:cubicBezTo>
                <a:cubicBezTo>
                  <a:pt x="0" y="152"/>
                  <a:pt x="3" y="168"/>
                  <a:pt x="9" y="180"/>
                </a:cubicBezTo>
                <a:cubicBezTo>
                  <a:pt x="104" y="382"/>
                  <a:pt x="104" y="382"/>
                  <a:pt x="104" y="382"/>
                </a:cubicBezTo>
                <a:cubicBezTo>
                  <a:pt x="106" y="388"/>
                  <a:pt x="110" y="392"/>
                  <a:pt x="116" y="395"/>
                </a:cubicBezTo>
                <a:cubicBezTo>
                  <a:pt x="121" y="399"/>
                  <a:pt x="127" y="400"/>
                  <a:pt x="133" y="400"/>
                </a:cubicBezTo>
                <a:cubicBezTo>
                  <a:pt x="140" y="400"/>
                  <a:pt x="146" y="399"/>
                  <a:pt x="151" y="395"/>
                </a:cubicBezTo>
                <a:cubicBezTo>
                  <a:pt x="157" y="392"/>
                  <a:pt x="161" y="388"/>
                  <a:pt x="163" y="382"/>
                </a:cubicBezTo>
                <a:cubicBezTo>
                  <a:pt x="258" y="180"/>
                  <a:pt x="258" y="180"/>
                  <a:pt x="258" y="180"/>
                </a:cubicBezTo>
                <a:cubicBezTo>
                  <a:pt x="264" y="168"/>
                  <a:pt x="267" y="152"/>
                  <a:pt x="267" y="133"/>
                </a:cubicBezTo>
                <a:cubicBezTo>
                  <a:pt x="267" y="97"/>
                  <a:pt x="254" y="65"/>
                  <a:pt x="228" y="39"/>
                </a:cubicBezTo>
                <a:close/>
                <a:moveTo>
                  <a:pt x="181" y="181"/>
                </a:moveTo>
                <a:cubicBezTo>
                  <a:pt x="168" y="194"/>
                  <a:pt x="152" y="200"/>
                  <a:pt x="133" y="200"/>
                </a:cubicBezTo>
                <a:cubicBezTo>
                  <a:pt x="115" y="200"/>
                  <a:pt x="99" y="194"/>
                  <a:pt x="86" y="181"/>
                </a:cubicBezTo>
                <a:cubicBezTo>
                  <a:pt x="73" y="168"/>
                  <a:pt x="67" y="152"/>
                  <a:pt x="67" y="133"/>
                </a:cubicBezTo>
                <a:cubicBezTo>
                  <a:pt x="67" y="115"/>
                  <a:pt x="73" y="99"/>
                  <a:pt x="86" y="86"/>
                </a:cubicBezTo>
                <a:cubicBezTo>
                  <a:pt x="99" y="73"/>
                  <a:pt x="115" y="67"/>
                  <a:pt x="133" y="67"/>
                </a:cubicBezTo>
                <a:cubicBezTo>
                  <a:pt x="152" y="67"/>
                  <a:pt x="168" y="73"/>
                  <a:pt x="181" y="86"/>
                </a:cubicBezTo>
                <a:cubicBezTo>
                  <a:pt x="194" y="99"/>
                  <a:pt x="200" y="115"/>
                  <a:pt x="200" y="133"/>
                </a:cubicBezTo>
                <a:cubicBezTo>
                  <a:pt x="200" y="152"/>
                  <a:pt x="194" y="168"/>
                  <a:pt x="181" y="181"/>
                </a:cubicBezTo>
                <a:close/>
                <a:moveTo>
                  <a:pt x="181" y="181"/>
                </a:moveTo>
                <a:cubicBezTo>
                  <a:pt x="181" y="181"/>
                  <a:pt x="181" y="181"/>
                  <a:pt x="181" y="181"/>
                </a:cubicBezTo>
              </a:path>
            </a:pathLst>
          </a:custGeom>
          <a:solidFill>
            <a:schemeClr val="accent4"/>
          </a:solidFill>
          <a:ln>
            <a:noFill/>
          </a:ln>
          <a:extLst/>
        </p:spPr>
        <p:txBody>
          <a:bodyPr vert="horz" wrap="square" lIns="68580" tIns="34290" rIns="68580" bIns="34290" numCol="1" anchor="t" anchorCtr="0" compatLnSpc="1">
            <a:prstTxWarp prst="textNoShape">
              <a:avLst/>
            </a:prstTxWarp>
          </a:bodyPr>
          <a:lstStyle/>
          <a:p>
            <a:endParaRPr lang="en-US" sz="1350">
              <a:solidFill>
                <a:schemeClr val="tx2"/>
              </a:solidFill>
            </a:endParaRPr>
          </a:p>
        </p:txBody>
      </p:sp>
      <p:grpSp>
        <p:nvGrpSpPr>
          <p:cNvPr id="54" name="Group 53"/>
          <p:cNvGrpSpPr/>
          <p:nvPr/>
        </p:nvGrpSpPr>
        <p:grpSpPr>
          <a:xfrm>
            <a:off x="2728378" y="2732107"/>
            <a:ext cx="3226886" cy="3280580"/>
            <a:chOff x="3637836" y="2499808"/>
            <a:chExt cx="4302515" cy="4374107"/>
          </a:xfrm>
        </p:grpSpPr>
        <p:sp>
          <p:nvSpPr>
            <p:cNvPr id="9" name="Freeform 8"/>
            <p:cNvSpPr>
              <a:spLocks/>
            </p:cNvSpPr>
            <p:nvPr/>
          </p:nvSpPr>
          <p:spPr bwMode="auto">
            <a:xfrm>
              <a:off x="5760458" y="2499808"/>
              <a:ext cx="939609" cy="735580"/>
            </a:xfrm>
            <a:custGeom>
              <a:avLst/>
              <a:gdLst>
                <a:gd name="T0" fmla="*/ 61 w 518"/>
                <a:gd name="T1" fmla="*/ 371 h 406"/>
                <a:gd name="T2" fmla="*/ 344 w 518"/>
                <a:gd name="T3" fmla="*/ 262 h 406"/>
                <a:gd name="T4" fmla="*/ 518 w 518"/>
                <a:gd name="T5" fmla="*/ 7 h 406"/>
                <a:gd name="T6" fmla="*/ 52 w 518"/>
                <a:gd name="T7" fmla="*/ 170 h 406"/>
                <a:gd name="T8" fmla="*/ 40 w 518"/>
                <a:gd name="T9" fmla="*/ 354 h 406"/>
                <a:gd name="T10" fmla="*/ 410 w 518"/>
                <a:gd name="T11" fmla="*/ 52 h 406"/>
                <a:gd name="T12" fmla="*/ 61 w 518"/>
                <a:gd name="T13" fmla="*/ 371 h 406"/>
              </a:gdLst>
              <a:ahLst/>
              <a:cxnLst>
                <a:cxn ang="0">
                  <a:pos x="T0" y="T1"/>
                </a:cxn>
                <a:cxn ang="0">
                  <a:pos x="T2" y="T3"/>
                </a:cxn>
                <a:cxn ang="0">
                  <a:pos x="T4" y="T5"/>
                </a:cxn>
                <a:cxn ang="0">
                  <a:pos x="T6" y="T7"/>
                </a:cxn>
                <a:cxn ang="0">
                  <a:pos x="T8" y="T9"/>
                </a:cxn>
                <a:cxn ang="0">
                  <a:pos x="T10" y="T11"/>
                </a:cxn>
                <a:cxn ang="0">
                  <a:pos x="T12" y="T13"/>
                </a:cxn>
              </a:cxnLst>
              <a:rect l="0" t="0" r="r" b="b"/>
              <a:pathLst>
                <a:path w="518" h="406">
                  <a:moveTo>
                    <a:pt x="61" y="371"/>
                  </a:moveTo>
                  <a:cubicBezTo>
                    <a:pt x="183" y="406"/>
                    <a:pt x="299" y="379"/>
                    <a:pt x="344" y="262"/>
                  </a:cubicBezTo>
                  <a:cubicBezTo>
                    <a:pt x="392" y="143"/>
                    <a:pt x="434" y="58"/>
                    <a:pt x="518" y="7"/>
                  </a:cubicBezTo>
                  <a:cubicBezTo>
                    <a:pt x="331" y="0"/>
                    <a:pt x="159" y="28"/>
                    <a:pt x="52" y="170"/>
                  </a:cubicBezTo>
                  <a:cubicBezTo>
                    <a:pt x="0" y="241"/>
                    <a:pt x="6" y="303"/>
                    <a:pt x="40" y="354"/>
                  </a:cubicBezTo>
                  <a:cubicBezTo>
                    <a:pt x="128" y="217"/>
                    <a:pt x="262" y="119"/>
                    <a:pt x="410" y="52"/>
                  </a:cubicBezTo>
                  <a:cubicBezTo>
                    <a:pt x="240" y="142"/>
                    <a:pt x="138" y="244"/>
                    <a:pt x="61" y="371"/>
                  </a:cubicBez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defPPr>
                <a:defRPr lang="bg-BG"/>
              </a:defPPr>
              <a:lvl1pPr marL="0" algn="l" defTabSz="713232" rtl="0" eaLnBrk="1" latinLnBrk="0" hangingPunct="1">
                <a:defRPr sz="1404" kern="1200">
                  <a:solidFill>
                    <a:schemeClr val="tx1"/>
                  </a:solidFill>
                  <a:latin typeface="+mn-lt"/>
                  <a:ea typeface="+mn-ea"/>
                  <a:cs typeface="+mn-cs"/>
                </a:defRPr>
              </a:lvl1pPr>
              <a:lvl2pPr marL="356616" algn="l" defTabSz="713232" rtl="0" eaLnBrk="1" latinLnBrk="0" hangingPunct="1">
                <a:defRPr sz="1404" kern="1200">
                  <a:solidFill>
                    <a:schemeClr val="tx1"/>
                  </a:solidFill>
                  <a:latin typeface="+mn-lt"/>
                  <a:ea typeface="+mn-ea"/>
                  <a:cs typeface="+mn-cs"/>
                </a:defRPr>
              </a:lvl2pPr>
              <a:lvl3pPr marL="713232" algn="l" defTabSz="713232" rtl="0" eaLnBrk="1" latinLnBrk="0" hangingPunct="1">
                <a:defRPr sz="1404" kern="1200">
                  <a:solidFill>
                    <a:schemeClr val="tx1"/>
                  </a:solidFill>
                  <a:latin typeface="+mn-lt"/>
                  <a:ea typeface="+mn-ea"/>
                  <a:cs typeface="+mn-cs"/>
                </a:defRPr>
              </a:lvl3pPr>
              <a:lvl4pPr marL="1069848" algn="l" defTabSz="713232" rtl="0" eaLnBrk="1" latinLnBrk="0" hangingPunct="1">
                <a:defRPr sz="1404" kern="1200">
                  <a:solidFill>
                    <a:schemeClr val="tx1"/>
                  </a:solidFill>
                  <a:latin typeface="+mn-lt"/>
                  <a:ea typeface="+mn-ea"/>
                  <a:cs typeface="+mn-cs"/>
                </a:defRPr>
              </a:lvl4pPr>
              <a:lvl5pPr marL="1426464" algn="l" defTabSz="713232" rtl="0" eaLnBrk="1" latinLnBrk="0" hangingPunct="1">
                <a:defRPr sz="1404" kern="1200">
                  <a:solidFill>
                    <a:schemeClr val="tx1"/>
                  </a:solidFill>
                  <a:latin typeface="+mn-lt"/>
                  <a:ea typeface="+mn-ea"/>
                  <a:cs typeface="+mn-cs"/>
                </a:defRPr>
              </a:lvl5pPr>
              <a:lvl6pPr marL="1783080" algn="l" defTabSz="713232" rtl="0" eaLnBrk="1" latinLnBrk="0" hangingPunct="1">
                <a:defRPr sz="1404" kern="1200">
                  <a:solidFill>
                    <a:schemeClr val="tx1"/>
                  </a:solidFill>
                  <a:latin typeface="+mn-lt"/>
                  <a:ea typeface="+mn-ea"/>
                  <a:cs typeface="+mn-cs"/>
                </a:defRPr>
              </a:lvl6pPr>
              <a:lvl7pPr marL="2139696" algn="l" defTabSz="713232" rtl="0" eaLnBrk="1" latinLnBrk="0" hangingPunct="1">
                <a:defRPr sz="1404" kern="1200">
                  <a:solidFill>
                    <a:schemeClr val="tx1"/>
                  </a:solidFill>
                  <a:latin typeface="+mn-lt"/>
                  <a:ea typeface="+mn-ea"/>
                  <a:cs typeface="+mn-cs"/>
                </a:defRPr>
              </a:lvl7pPr>
              <a:lvl8pPr marL="2496312" algn="l" defTabSz="713232" rtl="0" eaLnBrk="1" latinLnBrk="0" hangingPunct="1">
                <a:defRPr sz="1404" kern="1200">
                  <a:solidFill>
                    <a:schemeClr val="tx1"/>
                  </a:solidFill>
                  <a:latin typeface="+mn-lt"/>
                  <a:ea typeface="+mn-ea"/>
                  <a:cs typeface="+mn-cs"/>
                </a:defRPr>
              </a:lvl8pPr>
              <a:lvl9pPr marL="2852928" algn="l" defTabSz="713232" rtl="0" eaLnBrk="1" latinLnBrk="0" hangingPunct="1">
                <a:defRPr sz="1404" kern="1200">
                  <a:solidFill>
                    <a:schemeClr val="tx1"/>
                  </a:solidFill>
                  <a:latin typeface="+mn-lt"/>
                  <a:ea typeface="+mn-ea"/>
                  <a:cs typeface="+mn-cs"/>
                </a:defRPr>
              </a:lvl9pPr>
            </a:lstStyle>
            <a:p>
              <a:endParaRPr lang="bg-BG" sz="1053"/>
            </a:p>
          </p:txBody>
        </p:sp>
        <p:sp>
          <p:nvSpPr>
            <p:cNvPr id="10" name="Freeform 9"/>
            <p:cNvSpPr>
              <a:spLocks/>
            </p:cNvSpPr>
            <p:nvPr/>
          </p:nvSpPr>
          <p:spPr bwMode="auto">
            <a:xfrm>
              <a:off x="4636506" y="2698468"/>
              <a:ext cx="798220" cy="588822"/>
            </a:xfrm>
            <a:custGeom>
              <a:avLst/>
              <a:gdLst>
                <a:gd name="T0" fmla="*/ 404 w 441"/>
                <a:gd name="T1" fmla="*/ 263 h 325"/>
                <a:gd name="T2" fmla="*/ 164 w 441"/>
                <a:gd name="T3" fmla="*/ 220 h 325"/>
                <a:gd name="T4" fmla="*/ 0 w 441"/>
                <a:gd name="T5" fmla="*/ 29 h 325"/>
                <a:gd name="T6" fmla="*/ 338 w 441"/>
                <a:gd name="T7" fmla="*/ 79 h 325"/>
                <a:gd name="T8" fmla="*/ 415 w 441"/>
                <a:gd name="T9" fmla="*/ 244 h 325"/>
                <a:gd name="T10" fmla="*/ 109 w 441"/>
                <a:gd name="T11" fmla="*/ 53 h 325"/>
                <a:gd name="T12" fmla="*/ 404 w 441"/>
                <a:gd name="T13" fmla="*/ 263 h 325"/>
              </a:gdLst>
              <a:ahLst/>
              <a:cxnLst>
                <a:cxn ang="0">
                  <a:pos x="T0" y="T1"/>
                </a:cxn>
                <a:cxn ang="0">
                  <a:pos x="T2" y="T3"/>
                </a:cxn>
                <a:cxn ang="0">
                  <a:pos x="T4" y="T5"/>
                </a:cxn>
                <a:cxn ang="0">
                  <a:pos x="T6" y="T7"/>
                </a:cxn>
                <a:cxn ang="0">
                  <a:pos x="T8" y="T9"/>
                </a:cxn>
                <a:cxn ang="0">
                  <a:pos x="T10" y="T11"/>
                </a:cxn>
                <a:cxn ang="0">
                  <a:pos x="T12" y="T13"/>
                </a:cxn>
              </a:cxnLst>
              <a:rect l="0" t="0" r="r" b="b"/>
              <a:pathLst>
                <a:path w="441" h="325">
                  <a:moveTo>
                    <a:pt x="404" y="263"/>
                  </a:moveTo>
                  <a:cubicBezTo>
                    <a:pt x="322" y="325"/>
                    <a:pt x="221" y="320"/>
                    <a:pt x="164" y="220"/>
                  </a:cubicBezTo>
                  <a:cubicBezTo>
                    <a:pt x="123" y="144"/>
                    <a:pt x="82" y="76"/>
                    <a:pt x="0" y="29"/>
                  </a:cubicBezTo>
                  <a:cubicBezTo>
                    <a:pt x="126" y="0"/>
                    <a:pt x="241" y="8"/>
                    <a:pt x="338" y="79"/>
                  </a:cubicBezTo>
                  <a:cubicBezTo>
                    <a:pt x="338" y="79"/>
                    <a:pt x="441" y="140"/>
                    <a:pt x="415" y="244"/>
                  </a:cubicBezTo>
                  <a:cubicBezTo>
                    <a:pt x="334" y="154"/>
                    <a:pt x="226" y="93"/>
                    <a:pt x="109" y="53"/>
                  </a:cubicBezTo>
                  <a:cubicBezTo>
                    <a:pt x="244" y="109"/>
                    <a:pt x="334" y="176"/>
                    <a:pt x="404" y="263"/>
                  </a:cubicBezTo>
                  <a:close/>
                </a:path>
              </a:pathLst>
            </a:cu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defPPr>
                <a:defRPr lang="bg-BG"/>
              </a:defPPr>
              <a:lvl1pPr marL="0" algn="l" defTabSz="713232" rtl="0" eaLnBrk="1" latinLnBrk="0" hangingPunct="1">
                <a:defRPr sz="1404" kern="1200">
                  <a:solidFill>
                    <a:schemeClr val="tx1"/>
                  </a:solidFill>
                  <a:latin typeface="+mn-lt"/>
                  <a:ea typeface="+mn-ea"/>
                  <a:cs typeface="+mn-cs"/>
                </a:defRPr>
              </a:lvl1pPr>
              <a:lvl2pPr marL="356616" algn="l" defTabSz="713232" rtl="0" eaLnBrk="1" latinLnBrk="0" hangingPunct="1">
                <a:defRPr sz="1404" kern="1200">
                  <a:solidFill>
                    <a:schemeClr val="tx1"/>
                  </a:solidFill>
                  <a:latin typeface="+mn-lt"/>
                  <a:ea typeface="+mn-ea"/>
                  <a:cs typeface="+mn-cs"/>
                </a:defRPr>
              </a:lvl2pPr>
              <a:lvl3pPr marL="713232" algn="l" defTabSz="713232" rtl="0" eaLnBrk="1" latinLnBrk="0" hangingPunct="1">
                <a:defRPr sz="1404" kern="1200">
                  <a:solidFill>
                    <a:schemeClr val="tx1"/>
                  </a:solidFill>
                  <a:latin typeface="+mn-lt"/>
                  <a:ea typeface="+mn-ea"/>
                  <a:cs typeface="+mn-cs"/>
                </a:defRPr>
              </a:lvl3pPr>
              <a:lvl4pPr marL="1069848" algn="l" defTabSz="713232" rtl="0" eaLnBrk="1" latinLnBrk="0" hangingPunct="1">
                <a:defRPr sz="1404" kern="1200">
                  <a:solidFill>
                    <a:schemeClr val="tx1"/>
                  </a:solidFill>
                  <a:latin typeface="+mn-lt"/>
                  <a:ea typeface="+mn-ea"/>
                  <a:cs typeface="+mn-cs"/>
                </a:defRPr>
              </a:lvl4pPr>
              <a:lvl5pPr marL="1426464" algn="l" defTabSz="713232" rtl="0" eaLnBrk="1" latinLnBrk="0" hangingPunct="1">
                <a:defRPr sz="1404" kern="1200">
                  <a:solidFill>
                    <a:schemeClr val="tx1"/>
                  </a:solidFill>
                  <a:latin typeface="+mn-lt"/>
                  <a:ea typeface="+mn-ea"/>
                  <a:cs typeface="+mn-cs"/>
                </a:defRPr>
              </a:lvl5pPr>
              <a:lvl6pPr marL="1783080" algn="l" defTabSz="713232" rtl="0" eaLnBrk="1" latinLnBrk="0" hangingPunct="1">
                <a:defRPr sz="1404" kern="1200">
                  <a:solidFill>
                    <a:schemeClr val="tx1"/>
                  </a:solidFill>
                  <a:latin typeface="+mn-lt"/>
                  <a:ea typeface="+mn-ea"/>
                  <a:cs typeface="+mn-cs"/>
                </a:defRPr>
              </a:lvl6pPr>
              <a:lvl7pPr marL="2139696" algn="l" defTabSz="713232" rtl="0" eaLnBrk="1" latinLnBrk="0" hangingPunct="1">
                <a:defRPr sz="1404" kern="1200">
                  <a:solidFill>
                    <a:schemeClr val="tx1"/>
                  </a:solidFill>
                  <a:latin typeface="+mn-lt"/>
                  <a:ea typeface="+mn-ea"/>
                  <a:cs typeface="+mn-cs"/>
                </a:defRPr>
              </a:lvl7pPr>
              <a:lvl8pPr marL="2496312" algn="l" defTabSz="713232" rtl="0" eaLnBrk="1" latinLnBrk="0" hangingPunct="1">
                <a:defRPr sz="1404" kern="1200">
                  <a:solidFill>
                    <a:schemeClr val="tx1"/>
                  </a:solidFill>
                  <a:latin typeface="+mn-lt"/>
                  <a:ea typeface="+mn-ea"/>
                  <a:cs typeface="+mn-cs"/>
                </a:defRPr>
              </a:lvl8pPr>
              <a:lvl9pPr marL="2852928" algn="l" defTabSz="713232" rtl="0" eaLnBrk="1" latinLnBrk="0" hangingPunct="1">
                <a:defRPr sz="1404" kern="1200">
                  <a:solidFill>
                    <a:schemeClr val="tx1"/>
                  </a:solidFill>
                  <a:latin typeface="+mn-lt"/>
                  <a:ea typeface="+mn-ea"/>
                  <a:cs typeface="+mn-cs"/>
                </a:defRPr>
              </a:lvl9pPr>
            </a:lstStyle>
            <a:p>
              <a:endParaRPr lang="bg-BG" sz="1053"/>
            </a:p>
          </p:txBody>
        </p:sp>
        <p:sp>
          <p:nvSpPr>
            <p:cNvPr id="11" name="Freeform 10"/>
            <p:cNvSpPr>
              <a:spLocks/>
            </p:cNvSpPr>
            <p:nvPr/>
          </p:nvSpPr>
          <p:spPr bwMode="auto">
            <a:xfrm>
              <a:off x="4355518" y="3042097"/>
              <a:ext cx="2838514" cy="3831818"/>
            </a:xfrm>
            <a:custGeom>
              <a:avLst/>
              <a:gdLst>
                <a:gd name="T0" fmla="*/ 1317 w 1567"/>
                <a:gd name="T1" fmla="*/ 1087 h 2116"/>
                <a:gd name="T2" fmla="*/ 1512 w 1567"/>
                <a:gd name="T3" fmla="*/ 862 h 2116"/>
                <a:gd name="T4" fmla="*/ 1211 w 1567"/>
                <a:gd name="T5" fmla="*/ 1050 h 2116"/>
                <a:gd name="T6" fmla="*/ 1029 w 1567"/>
                <a:gd name="T7" fmla="*/ 1123 h 2116"/>
                <a:gd name="T8" fmla="*/ 1064 w 1567"/>
                <a:gd name="T9" fmla="*/ 1044 h 2116"/>
                <a:gd name="T10" fmla="*/ 1111 w 1567"/>
                <a:gd name="T11" fmla="*/ 909 h 2116"/>
                <a:gd name="T12" fmla="*/ 1567 w 1567"/>
                <a:gd name="T13" fmla="*/ 524 h 2116"/>
                <a:gd name="T14" fmla="*/ 1131 w 1567"/>
                <a:gd name="T15" fmla="*/ 761 h 2116"/>
                <a:gd name="T16" fmla="*/ 1114 w 1567"/>
                <a:gd name="T17" fmla="*/ 579 h 2116"/>
                <a:gd name="T18" fmla="*/ 1284 w 1567"/>
                <a:gd name="T19" fmla="*/ 266 h 2116"/>
                <a:gd name="T20" fmla="*/ 1087 w 1567"/>
                <a:gd name="T21" fmla="*/ 490 h 2116"/>
                <a:gd name="T22" fmla="*/ 987 w 1567"/>
                <a:gd name="T23" fmla="*/ 310 h 2116"/>
                <a:gd name="T24" fmla="*/ 1017 w 1567"/>
                <a:gd name="T25" fmla="*/ 937 h 2116"/>
                <a:gd name="T26" fmla="*/ 795 w 1567"/>
                <a:gd name="T27" fmla="*/ 509 h 2116"/>
                <a:gd name="T28" fmla="*/ 899 w 1567"/>
                <a:gd name="T29" fmla="*/ 1168 h 2116"/>
                <a:gd name="T30" fmla="*/ 820 w 1567"/>
                <a:gd name="T31" fmla="*/ 1358 h 2116"/>
                <a:gd name="T32" fmla="*/ 644 w 1567"/>
                <a:gd name="T33" fmla="*/ 942 h 2116"/>
                <a:gd name="T34" fmla="*/ 873 w 1567"/>
                <a:gd name="T35" fmla="*/ 0 h 2116"/>
                <a:gd name="T36" fmla="*/ 680 w 1567"/>
                <a:gd name="T37" fmla="*/ 282 h 2116"/>
                <a:gd name="T38" fmla="*/ 520 w 1567"/>
                <a:gd name="T39" fmla="*/ 22 h 2116"/>
                <a:gd name="T40" fmla="*/ 629 w 1567"/>
                <a:gd name="T41" fmla="*/ 396 h 2116"/>
                <a:gd name="T42" fmla="*/ 549 w 1567"/>
                <a:gd name="T43" fmla="*/ 886 h 2116"/>
                <a:gd name="T44" fmla="*/ 589 w 1567"/>
                <a:gd name="T45" fmla="*/ 1130 h 2116"/>
                <a:gd name="T46" fmla="*/ 407 w 1567"/>
                <a:gd name="T47" fmla="*/ 295 h 2116"/>
                <a:gd name="T48" fmla="*/ 382 w 1567"/>
                <a:gd name="T49" fmla="*/ 671 h 2116"/>
                <a:gd name="T50" fmla="*/ 0 w 1567"/>
                <a:gd name="T51" fmla="*/ 548 h 2116"/>
                <a:gd name="T52" fmla="*/ 389 w 1567"/>
                <a:gd name="T53" fmla="*/ 754 h 2116"/>
                <a:gd name="T54" fmla="*/ 479 w 1567"/>
                <a:gd name="T55" fmla="*/ 1122 h 2116"/>
                <a:gd name="T56" fmla="*/ 290 w 1567"/>
                <a:gd name="T57" fmla="*/ 1097 h 2116"/>
                <a:gd name="T58" fmla="*/ 72 w 1567"/>
                <a:gd name="T59" fmla="*/ 825 h 2116"/>
                <a:gd name="T60" fmla="*/ 226 w 1567"/>
                <a:gd name="T61" fmla="*/ 1109 h 2116"/>
                <a:gd name="T62" fmla="*/ 18 w 1567"/>
                <a:gd name="T63" fmla="*/ 1208 h 2116"/>
                <a:gd name="T64" fmla="*/ 538 w 1567"/>
                <a:gd name="T65" fmla="*/ 1241 h 2116"/>
                <a:gd name="T66" fmla="*/ 608 w 1567"/>
                <a:gd name="T67" fmla="*/ 1347 h 2116"/>
                <a:gd name="T68" fmla="*/ 890 w 1567"/>
                <a:gd name="T69" fmla="*/ 2115 h 2116"/>
                <a:gd name="T70" fmla="*/ 1166 w 1567"/>
                <a:gd name="T71" fmla="*/ 2116 h 2116"/>
                <a:gd name="T72" fmla="*/ 983 w 1567"/>
                <a:gd name="T73" fmla="*/ 1539 h 2116"/>
                <a:gd name="T74" fmla="*/ 961 w 1567"/>
                <a:gd name="T75" fmla="*/ 1354 h 2116"/>
                <a:gd name="T76" fmla="*/ 1231 w 1567"/>
                <a:gd name="T77" fmla="*/ 1112 h 2116"/>
                <a:gd name="T78" fmla="*/ 1233 w 1567"/>
                <a:gd name="T79" fmla="*/ 1112 h 2116"/>
                <a:gd name="T80" fmla="*/ 1534 w 1567"/>
                <a:gd name="T81" fmla="*/ 1290 h 2116"/>
                <a:gd name="T82" fmla="*/ 1317 w 1567"/>
                <a:gd name="T83" fmla="*/ 1087 h 2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567" h="2116">
                  <a:moveTo>
                    <a:pt x="1317" y="1087"/>
                  </a:moveTo>
                  <a:cubicBezTo>
                    <a:pt x="1416" y="1050"/>
                    <a:pt x="1504" y="971"/>
                    <a:pt x="1512" y="862"/>
                  </a:cubicBezTo>
                  <a:cubicBezTo>
                    <a:pt x="1478" y="1038"/>
                    <a:pt x="1315" y="1034"/>
                    <a:pt x="1211" y="1050"/>
                  </a:cubicBezTo>
                  <a:cubicBezTo>
                    <a:pt x="1127" y="1062"/>
                    <a:pt x="1077" y="1082"/>
                    <a:pt x="1029" y="1123"/>
                  </a:cubicBezTo>
                  <a:cubicBezTo>
                    <a:pt x="1039" y="1099"/>
                    <a:pt x="1051" y="1072"/>
                    <a:pt x="1064" y="1044"/>
                  </a:cubicBezTo>
                  <a:cubicBezTo>
                    <a:pt x="1084" y="1001"/>
                    <a:pt x="1100" y="955"/>
                    <a:pt x="1111" y="909"/>
                  </a:cubicBezTo>
                  <a:cubicBezTo>
                    <a:pt x="1186" y="731"/>
                    <a:pt x="1324" y="527"/>
                    <a:pt x="1567" y="524"/>
                  </a:cubicBezTo>
                  <a:cubicBezTo>
                    <a:pt x="1423" y="513"/>
                    <a:pt x="1253" y="617"/>
                    <a:pt x="1131" y="761"/>
                  </a:cubicBezTo>
                  <a:cubicBezTo>
                    <a:pt x="1133" y="701"/>
                    <a:pt x="1128" y="640"/>
                    <a:pt x="1114" y="579"/>
                  </a:cubicBezTo>
                  <a:cubicBezTo>
                    <a:pt x="1110" y="465"/>
                    <a:pt x="1145" y="339"/>
                    <a:pt x="1284" y="266"/>
                  </a:cubicBezTo>
                  <a:cubicBezTo>
                    <a:pt x="1198" y="305"/>
                    <a:pt x="1120" y="381"/>
                    <a:pt x="1087" y="490"/>
                  </a:cubicBezTo>
                  <a:cubicBezTo>
                    <a:pt x="1063" y="428"/>
                    <a:pt x="1030" y="368"/>
                    <a:pt x="987" y="310"/>
                  </a:cubicBezTo>
                  <a:cubicBezTo>
                    <a:pt x="1142" y="559"/>
                    <a:pt x="1095" y="764"/>
                    <a:pt x="1017" y="937"/>
                  </a:cubicBezTo>
                  <a:cubicBezTo>
                    <a:pt x="1010" y="754"/>
                    <a:pt x="917" y="601"/>
                    <a:pt x="795" y="509"/>
                  </a:cubicBezTo>
                  <a:cubicBezTo>
                    <a:pt x="986" y="704"/>
                    <a:pt x="971" y="980"/>
                    <a:pt x="899" y="1168"/>
                  </a:cubicBezTo>
                  <a:cubicBezTo>
                    <a:pt x="858" y="1245"/>
                    <a:pt x="831" y="1297"/>
                    <a:pt x="820" y="1358"/>
                  </a:cubicBezTo>
                  <a:cubicBezTo>
                    <a:pt x="739" y="1210"/>
                    <a:pt x="668" y="1046"/>
                    <a:pt x="644" y="942"/>
                  </a:cubicBezTo>
                  <a:cubicBezTo>
                    <a:pt x="590" y="708"/>
                    <a:pt x="609" y="334"/>
                    <a:pt x="873" y="0"/>
                  </a:cubicBezTo>
                  <a:cubicBezTo>
                    <a:pt x="805" y="76"/>
                    <a:pt x="736" y="174"/>
                    <a:pt x="680" y="282"/>
                  </a:cubicBezTo>
                  <a:cubicBezTo>
                    <a:pt x="666" y="167"/>
                    <a:pt x="601" y="75"/>
                    <a:pt x="520" y="22"/>
                  </a:cubicBezTo>
                  <a:cubicBezTo>
                    <a:pt x="659" y="127"/>
                    <a:pt x="661" y="276"/>
                    <a:pt x="629" y="396"/>
                  </a:cubicBezTo>
                  <a:cubicBezTo>
                    <a:pt x="567" y="550"/>
                    <a:pt x="531" y="720"/>
                    <a:pt x="549" y="886"/>
                  </a:cubicBezTo>
                  <a:cubicBezTo>
                    <a:pt x="553" y="926"/>
                    <a:pt x="566" y="1049"/>
                    <a:pt x="589" y="1130"/>
                  </a:cubicBezTo>
                  <a:cubicBezTo>
                    <a:pt x="449" y="940"/>
                    <a:pt x="359" y="660"/>
                    <a:pt x="407" y="295"/>
                  </a:cubicBezTo>
                  <a:cubicBezTo>
                    <a:pt x="383" y="407"/>
                    <a:pt x="375" y="535"/>
                    <a:pt x="382" y="671"/>
                  </a:cubicBezTo>
                  <a:cubicBezTo>
                    <a:pt x="273" y="554"/>
                    <a:pt x="124" y="521"/>
                    <a:pt x="0" y="548"/>
                  </a:cubicBezTo>
                  <a:cubicBezTo>
                    <a:pt x="204" y="520"/>
                    <a:pt x="330" y="635"/>
                    <a:pt x="389" y="754"/>
                  </a:cubicBezTo>
                  <a:cubicBezTo>
                    <a:pt x="405" y="880"/>
                    <a:pt x="431" y="1004"/>
                    <a:pt x="479" y="1122"/>
                  </a:cubicBezTo>
                  <a:cubicBezTo>
                    <a:pt x="416" y="1100"/>
                    <a:pt x="352" y="1093"/>
                    <a:pt x="290" y="1097"/>
                  </a:cubicBezTo>
                  <a:cubicBezTo>
                    <a:pt x="187" y="1057"/>
                    <a:pt x="87" y="977"/>
                    <a:pt x="72" y="825"/>
                  </a:cubicBezTo>
                  <a:cubicBezTo>
                    <a:pt x="75" y="926"/>
                    <a:pt x="126" y="1037"/>
                    <a:pt x="226" y="1109"/>
                  </a:cubicBezTo>
                  <a:cubicBezTo>
                    <a:pt x="150" y="1126"/>
                    <a:pt x="78" y="1159"/>
                    <a:pt x="18" y="1208"/>
                  </a:cubicBezTo>
                  <a:cubicBezTo>
                    <a:pt x="255" y="1128"/>
                    <a:pt x="417" y="1158"/>
                    <a:pt x="538" y="1241"/>
                  </a:cubicBezTo>
                  <a:cubicBezTo>
                    <a:pt x="559" y="1276"/>
                    <a:pt x="582" y="1314"/>
                    <a:pt x="608" y="1347"/>
                  </a:cubicBezTo>
                  <a:cubicBezTo>
                    <a:pt x="818" y="1627"/>
                    <a:pt x="936" y="1846"/>
                    <a:pt x="890" y="2115"/>
                  </a:cubicBezTo>
                  <a:cubicBezTo>
                    <a:pt x="1166" y="2116"/>
                    <a:pt x="1166" y="2116"/>
                    <a:pt x="1166" y="2116"/>
                  </a:cubicBezTo>
                  <a:cubicBezTo>
                    <a:pt x="1176" y="1919"/>
                    <a:pt x="1116" y="1721"/>
                    <a:pt x="983" y="1539"/>
                  </a:cubicBezTo>
                  <a:cubicBezTo>
                    <a:pt x="963" y="1471"/>
                    <a:pt x="955" y="1413"/>
                    <a:pt x="961" y="1354"/>
                  </a:cubicBezTo>
                  <a:cubicBezTo>
                    <a:pt x="1010" y="1233"/>
                    <a:pt x="1076" y="1141"/>
                    <a:pt x="1231" y="1112"/>
                  </a:cubicBezTo>
                  <a:cubicBezTo>
                    <a:pt x="1233" y="1112"/>
                    <a:pt x="1233" y="1112"/>
                    <a:pt x="1233" y="1112"/>
                  </a:cubicBezTo>
                  <a:cubicBezTo>
                    <a:pt x="1343" y="1115"/>
                    <a:pt x="1465" y="1152"/>
                    <a:pt x="1534" y="1290"/>
                  </a:cubicBezTo>
                  <a:cubicBezTo>
                    <a:pt x="1499" y="1204"/>
                    <a:pt x="1423" y="1125"/>
                    <a:pt x="1317" y="1087"/>
                  </a:cubicBezTo>
                  <a:close/>
                </a:path>
              </a:pathLst>
            </a:custGeom>
            <a:solidFill>
              <a:schemeClr val="accent2">
                <a:lumMod val="5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defPPr>
                <a:defRPr lang="bg-BG"/>
              </a:defPPr>
              <a:lvl1pPr marL="0" algn="l" defTabSz="713232" rtl="0" eaLnBrk="1" latinLnBrk="0" hangingPunct="1">
                <a:defRPr sz="1404" kern="1200">
                  <a:solidFill>
                    <a:schemeClr val="tx1"/>
                  </a:solidFill>
                  <a:latin typeface="+mn-lt"/>
                  <a:ea typeface="+mn-ea"/>
                  <a:cs typeface="+mn-cs"/>
                </a:defRPr>
              </a:lvl1pPr>
              <a:lvl2pPr marL="356616" algn="l" defTabSz="713232" rtl="0" eaLnBrk="1" latinLnBrk="0" hangingPunct="1">
                <a:defRPr sz="1404" kern="1200">
                  <a:solidFill>
                    <a:schemeClr val="tx1"/>
                  </a:solidFill>
                  <a:latin typeface="+mn-lt"/>
                  <a:ea typeface="+mn-ea"/>
                  <a:cs typeface="+mn-cs"/>
                </a:defRPr>
              </a:lvl2pPr>
              <a:lvl3pPr marL="713232" algn="l" defTabSz="713232" rtl="0" eaLnBrk="1" latinLnBrk="0" hangingPunct="1">
                <a:defRPr sz="1404" kern="1200">
                  <a:solidFill>
                    <a:schemeClr val="tx1"/>
                  </a:solidFill>
                  <a:latin typeface="+mn-lt"/>
                  <a:ea typeface="+mn-ea"/>
                  <a:cs typeface="+mn-cs"/>
                </a:defRPr>
              </a:lvl3pPr>
              <a:lvl4pPr marL="1069848" algn="l" defTabSz="713232" rtl="0" eaLnBrk="1" latinLnBrk="0" hangingPunct="1">
                <a:defRPr sz="1404" kern="1200">
                  <a:solidFill>
                    <a:schemeClr val="tx1"/>
                  </a:solidFill>
                  <a:latin typeface="+mn-lt"/>
                  <a:ea typeface="+mn-ea"/>
                  <a:cs typeface="+mn-cs"/>
                </a:defRPr>
              </a:lvl4pPr>
              <a:lvl5pPr marL="1426464" algn="l" defTabSz="713232" rtl="0" eaLnBrk="1" latinLnBrk="0" hangingPunct="1">
                <a:defRPr sz="1404" kern="1200">
                  <a:solidFill>
                    <a:schemeClr val="tx1"/>
                  </a:solidFill>
                  <a:latin typeface="+mn-lt"/>
                  <a:ea typeface="+mn-ea"/>
                  <a:cs typeface="+mn-cs"/>
                </a:defRPr>
              </a:lvl5pPr>
              <a:lvl6pPr marL="1783080" algn="l" defTabSz="713232" rtl="0" eaLnBrk="1" latinLnBrk="0" hangingPunct="1">
                <a:defRPr sz="1404" kern="1200">
                  <a:solidFill>
                    <a:schemeClr val="tx1"/>
                  </a:solidFill>
                  <a:latin typeface="+mn-lt"/>
                  <a:ea typeface="+mn-ea"/>
                  <a:cs typeface="+mn-cs"/>
                </a:defRPr>
              </a:lvl6pPr>
              <a:lvl7pPr marL="2139696" algn="l" defTabSz="713232" rtl="0" eaLnBrk="1" latinLnBrk="0" hangingPunct="1">
                <a:defRPr sz="1404" kern="1200">
                  <a:solidFill>
                    <a:schemeClr val="tx1"/>
                  </a:solidFill>
                  <a:latin typeface="+mn-lt"/>
                  <a:ea typeface="+mn-ea"/>
                  <a:cs typeface="+mn-cs"/>
                </a:defRPr>
              </a:lvl7pPr>
              <a:lvl8pPr marL="2496312" algn="l" defTabSz="713232" rtl="0" eaLnBrk="1" latinLnBrk="0" hangingPunct="1">
                <a:defRPr sz="1404" kern="1200">
                  <a:solidFill>
                    <a:schemeClr val="tx1"/>
                  </a:solidFill>
                  <a:latin typeface="+mn-lt"/>
                  <a:ea typeface="+mn-ea"/>
                  <a:cs typeface="+mn-cs"/>
                </a:defRPr>
              </a:lvl8pPr>
              <a:lvl9pPr marL="2852928" algn="l" defTabSz="713232" rtl="0" eaLnBrk="1" latinLnBrk="0" hangingPunct="1">
                <a:defRPr sz="1404" kern="1200">
                  <a:solidFill>
                    <a:schemeClr val="tx1"/>
                  </a:solidFill>
                  <a:latin typeface="+mn-lt"/>
                  <a:ea typeface="+mn-ea"/>
                  <a:cs typeface="+mn-cs"/>
                </a:defRPr>
              </a:lvl9pPr>
            </a:lstStyle>
            <a:p>
              <a:endParaRPr lang="bg-BG" sz="1053"/>
            </a:p>
          </p:txBody>
        </p:sp>
        <p:sp>
          <p:nvSpPr>
            <p:cNvPr id="12" name="Freeform 11"/>
            <p:cNvSpPr>
              <a:spLocks/>
            </p:cNvSpPr>
            <p:nvPr/>
          </p:nvSpPr>
          <p:spPr bwMode="auto">
            <a:xfrm>
              <a:off x="3637836" y="3834949"/>
              <a:ext cx="859071" cy="545869"/>
            </a:xfrm>
            <a:custGeom>
              <a:avLst/>
              <a:gdLst>
                <a:gd name="T0" fmla="*/ 474 w 474"/>
                <a:gd name="T1" fmla="*/ 114 h 302"/>
                <a:gd name="T2" fmla="*/ 270 w 474"/>
                <a:gd name="T3" fmla="*/ 278 h 302"/>
                <a:gd name="T4" fmla="*/ 0 w 474"/>
                <a:gd name="T5" fmla="*/ 277 h 302"/>
                <a:gd name="T6" fmla="*/ 278 w 474"/>
                <a:gd name="T7" fmla="*/ 38 h 302"/>
                <a:gd name="T8" fmla="*/ 466 w 474"/>
                <a:gd name="T9" fmla="*/ 93 h 302"/>
                <a:gd name="T10" fmla="*/ 97 w 474"/>
                <a:gd name="T11" fmla="*/ 205 h 302"/>
                <a:gd name="T12" fmla="*/ 474 w 474"/>
                <a:gd name="T13" fmla="*/ 114 h 302"/>
              </a:gdLst>
              <a:ahLst/>
              <a:cxnLst>
                <a:cxn ang="0">
                  <a:pos x="T0" y="T1"/>
                </a:cxn>
                <a:cxn ang="0">
                  <a:pos x="T2" y="T3"/>
                </a:cxn>
                <a:cxn ang="0">
                  <a:pos x="T4" y="T5"/>
                </a:cxn>
                <a:cxn ang="0">
                  <a:pos x="T6" y="T7"/>
                </a:cxn>
                <a:cxn ang="0">
                  <a:pos x="T8" y="T9"/>
                </a:cxn>
                <a:cxn ang="0">
                  <a:pos x="T10" y="T11"/>
                </a:cxn>
                <a:cxn ang="0">
                  <a:pos x="T12" y="T13"/>
                </a:cxn>
              </a:cxnLst>
              <a:rect l="0" t="0" r="r" b="b"/>
              <a:pathLst>
                <a:path w="474" h="302">
                  <a:moveTo>
                    <a:pt x="474" y="114"/>
                  </a:moveTo>
                  <a:cubicBezTo>
                    <a:pt x="466" y="226"/>
                    <a:pt x="392" y="302"/>
                    <a:pt x="270" y="278"/>
                  </a:cubicBezTo>
                  <a:cubicBezTo>
                    <a:pt x="179" y="260"/>
                    <a:pt x="94" y="245"/>
                    <a:pt x="0" y="277"/>
                  </a:cubicBezTo>
                  <a:cubicBezTo>
                    <a:pt x="64" y="156"/>
                    <a:pt x="154" y="67"/>
                    <a:pt x="278" y="38"/>
                  </a:cubicBezTo>
                  <a:cubicBezTo>
                    <a:pt x="278" y="38"/>
                    <a:pt x="399" y="0"/>
                    <a:pt x="466" y="93"/>
                  </a:cubicBezTo>
                  <a:cubicBezTo>
                    <a:pt x="335" y="95"/>
                    <a:pt x="208" y="140"/>
                    <a:pt x="97" y="205"/>
                  </a:cubicBezTo>
                  <a:cubicBezTo>
                    <a:pt x="235" y="136"/>
                    <a:pt x="353" y="111"/>
                    <a:pt x="474" y="114"/>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defPPr>
                <a:defRPr lang="bg-BG"/>
              </a:defPPr>
              <a:lvl1pPr marL="0" algn="l" defTabSz="713232" rtl="0" eaLnBrk="1" latinLnBrk="0" hangingPunct="1">
                <a:defRPr sz="1404" kern="1200">
                  <a:solidFill>
                    <a:schemeClr val="tx1"/>
                  </a:solidFill>
                  <a:latin typeface="+mn-lt"/>
                  <a:ea typeface="+mn-ea"/>
                  <a:cs typeface="+mn-cs"/>
                </a:defRPr>
              </a:lvl1pPr>
              <a:lvl2pPr marL="356616" algn="l" defTabSz="713232" rtl="0" eaLnBrk="1" latinLnBrk="0" hangingPunct="1">
                <a:defRPr sz="1404" kern="1200">
                  <a:solidFill>
                    <a:schemeClr val="tx1"/>
                  </a:solidFill>
                  <a:latin typeface="+mn-lt"/>
                  <a:ea typeface="+mn-ea"/>
                  <a:cs typeface="+mn-cs"/>
                </a:defRPr>
              </a:lvl2pPr>
              <a:lvl3pPr marL="713232" algn="l" defTabSz="713232" rtl="0" eaLnBrk="1" latinLnBrk="0" hangingPunct="1">
                <a:defRPr sz="1404" kern="1200">
                  <a:solidFill>
                    <a:schemeClr val="tx1"/>
                  </a:solidFill>
                  <a:latin typeface="+mn-lt"/>
                  <a:ea typeface="+mn-ea"/>
                  <a:cs typeface="+mn-cs"/>
                </a:defRPr>
              </a:lvl3pPr>
              <a:lvl4pPr marL="1069848" algn="l" defTabSz="713232" rtl="0" eaLnBrk="1" latinLnBrk="0" hangingPunct="1">
                <a:defRPr sz="1404" kern="1200">
                  <a:solidFill>
                    <a:schemeClr val="tx1"/>
                  </a:solidFill>
                  <a:latin typeface="+mn-lt"/>
                  <a:ea typeface="+mn-ea"/>
                  <a:cs typeface="+mn-cs"/>
                </a:defRPr>
              </a:lvl4pPr>
              <a:lvl5pPr marL="1426464" algn="l" defTabSz="713232" rtl="0" eaLnBrk="1" latinLnBrk="0" hangingPunct="1">
                <a:defRPr sz="1404" kern="1200">
                  <a:solidFill>
                    <a:schemeClr val="tx1"/>
                  </a:solidFill>
                  <a:latin typeface="+mn-lt"/>
                  <a:ea typeface="+mn-ea"/>
                  <a:cs typeface="+mn-cs"/>
                </a:defRPr>
              </a:lvl5pPr>
              <a:lvl6pPr marL="1783080" algn="l" defTabSz="713232" rtl="0" eaLnBrk="1" latinLnBrk="0" hangingPunct="1">
                <a:defRPr sz="1404" kern="1200">
                  <a:solidFill>
                    <a:schemeClr val="tx1"/>
                  </a:solidFill>
                  <a:latin typeface="+mn-lt"/>
                  <a:ea typeface="+mn-ea"/>
                  <a:cs typeface="+mn-cs"/>
                </a:defRPr>
              </a:lvl6pPr>
              <a:lvl7pPr marL="2139696" algn="l" defTabSz="713232" rtl="0" eaLnBrk="1" latinLnBrk="0" hangingPunct="1">
                <a:defRPr sz="1404" kern="1200">
                  <a:solidFill>
                    <a:schemeClr val="tx1"/>
                  </a:solidFill>
                  <a:latin typeface="+mn-lt"/>
                  <a:ea typeface="+mn-ea"/>
                  <a:cs typeface="+mn-cs"/>
                </a:defRPr>
              </a:lvl7pPr>
              <a:lvl8pPr marL="2496312" algn="l" defTabSz="713232" rtl="0" eaLnBrk="1" latinLnBrk="0" hangingPunct="1">
                <a:defRPr sz="1404" kern="1200">
                  <a:solidFill>
                    <a:schemeClr val="tx1"/>
                  </a:solidFill>
                  <a:latin typeface="+mn-lt"/>
                  <a:ea typeface="+mn-ea"/>
                  <a:cs typeface="+mn-cs"/>
                </a:defRPr>
              </a:lvl8pPr>
              <a:lvl9pPr marL="2852928" algn="l" defTabSz="713232" rtl="0" eaLnBrk="1" latinLnBrk="0" hangingPunct="1">
                <a:defRPr sz="1404" kern="1200">
                  <a:solidFill>
                    <a:schemeClr val="tx1"/>
                  </a:solidFill>
                  <a:latin typeface="+mn-lt"/>
                  <a:ea typeface="+mn-ea"/>
                  <a:cs typeface="+mn-cs"/>
                </a:defRPr>
              </a:lvl9pPr>
            </a:lstStyle>
            <a:p>
              <a:endParaRPr lang="bg-BG" sz="1053"/>
            </a:p>
          </p:txBody>
        </p:sp>
        <p:sp>
          <p:nvSpPr>
            <p:cNvPr id="13" name="Freeform 12"/>
            <p:cNvSpPr>
              <a:spLocks/>
            </p:cNvSpPr>
            <p:nvPr/>
          </p:nvSpPr>
          <p:spPr bwMode="auto">
            <a:xfrm>
              <a:off x="3840076" y="5026911"/>
              <a:ext cx="683678" cy="914553"/>
            </a:xfrm>
            <a:custGeom>
              <a:avLst/>
              <a:gdLst>
                <a:gd name="T0" fmla="*/ 345 w 377"/>
                <a:gd name="T1" fmla="*/ 105 h 505"/>
                <a:gd name="T2" fmla="*/ 268 w 377"/>
                <a:gd name="T3" fmla="*/ 291 h 505"/>
                <a:gd name="T4" fmla="*/ 44 w 377"/>
                <a:gd name="T5" fmla="*/ 505 h 505"/>
                <a:gd name="T6" fmla="*/ 99 w 377"/>
                <a:gd name="T7" fmla="*/ 84 h 505"/>
                <a:gd name="T8" fmla="*/ 329 w 377"/>
                <a:gd name="T9" fmla="*/ 84 h 505"/>
                <a:gd name="T10" fmla="*/ 68 w 377"/>
                <a:gd name="T11" fmla="*/ 393 h 505"/>
                <a:gd name="T12" fmla="*/ 345 w 377"/>
                <a:gd name="T13" fmla="*/ 105 h 505"/>
              </a:gdLst>
              <a:ahLst/>
              <a:cxnLst>
                <a:cxn ang="0">
                  <a:pos x="T0" y="T1"/>
                </a:cxn>
                <a:cxn ang="0">
                  <a:pos x="T2" y="T3"/>
                </a:cxn>
                <a:cxn ang="0">
                  <a:pos x="T4" y="T5"/>
                </a:cxn>
                <a:cxn ang="0">
                  <a:pos x="T6" y="T7"/>
                </a:cxn>
                <a:cxn ang="0">
                  <a:pos x="T8" y="T9"/>
                </a:cxn>
                <a:cxn ang="0">
                  <a:pos x="T10" y="T11"/>
                </a:cxn>
                <a:cxn ang="0">
                  <a:pos x="T12" y="T13"/>
                </a:cxn>
              </a:cxnLst>
              <a:rect l="0" t="0" r="r" b="b"/>
              <a:pathLst>
                <a:path w="377" h="505">
                  <a:moveTo>
                    <a:pt x="345" y="105"/>
                  </a:moveTo>
                  <a:cubicBezTo>
                    <a:pt x="377" y="194"/>
                    <a:pt x="341" y="258"/>
                    <a:pt x="268" y="291"/>
                  </a:cubicBezTo>
                  <a:cubicBezTo>
                    <a:pt x="171" y="334"/>
                    <a:pt x="97" y="407"/>
                    <a:pt x="44" y="505"/>
                  </a:cubicBezTo>
                  <a:cubicBezTo>
                    <a:pt x="21" y="365"/>
                    <a:pt x="0" y="210"/>
                    <a:pt x="99" y="84"/>
                  </a:cubicBezTo>
                  <a:cubicBezTo>
                    <a:pt x="165" y="0"/>
                    <a:pt x="245" y="1"/>
                    <a:pt x="329" y="84"/>
                  </a:cubicBezTo>
                  <a:cubicBezTo>
                    <a:pt x="199" y="142"/>
                    <a:pt x="114" y="261"/>
                    <a:pt x="68" y="393"/>
                  </a:cubicBezTo>
                  <a:cubicBezTo>
                    <a:pt x="133" y="240"/>
                    <a:pt x="223" y="153"/>
                    <a:pt x="345" y="105"/>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defPPr>
                <a:defRPr lang="bg-BG"/>
              </a:defPPr>
              <a:lvl1pPr marL="0" algn="l" defTabSz="713232" rtl="0" eaLnBrk="1" latinLnBrk="0" hangingPunct="1">
                <a:defRPr sz="1404" kern="1200">
                  <a:solidFill>
                    <a:schemeClr val="tx1"/>
                  </a:solidFill>
                  <a:latin typeface="+mn-lt"/>
                  <a:ea typeface="+mn-ea"/>
                  <a:cs typeface="+mn-cs"/>
                </a:defRPr>
              </a:lvl1pPr>
              <a:lvl2pPr marL="356616" algn="l" defTabSz="713232" rtl="0" eaLnBrk="1" latinLnBrk="0" hangingPunct="1">
                <a:defRPr sz="1404" kern="1200">
                  <a:solidFill>
                    <a:schemeClr val="tx1"/>
                  </a:solidFill>
                  <a:latin typeface="+mn-lt"/>
                  <a:ea typeface="+mn-ea"/>
                  <a:cs typeface="+mn-cs"/>
                </a:defRPr>
              </a:lvl2pPr>
              <a:lvl3pPr marL="713232" algn="l" defTabSz="713232" rtl="0" eaLnBrk="1" latinLnBrk="0" hangingPunct="1">
                <a:defRPr sz="1404" kern="1200">
                  <a:solidFill>
                    <a:schemeClr val="tx1"/>
                  </a:solidFill>
                  <a:latin typeface="+mn-lt"/>
                  <a:ea typeface="+mn-ea"/>
                  <a:cs typeface="+mn-cs"/>
                </a:defRPr>
              </a:lvl3pPr>
              <a:lvl4pPr marL="1069848" algn="l" defTabSz="713232" rtl="0" eaLnBrk="1" latinLnBrk="0" hangingPunct="1">
                <a:defRPr sz="1404" kern="1200">
                  <a:solidFill>
                    <a:schemeClr val="tx1"/>
                  </a:solidFill>
                  <a:latin typeface="+mn-lt"/>
                  <a:ea typeface="+mn-ea"/>
                  <a:cs typeface="+mn-cs"/>
                </a:defRPr>
              </a:lvl4pPr>
              <a:lvl5pPr marL="1426464" algn="l" defTabSz="713232" rtl="0" eaLnBrk="1" latinLnBrk="0" hangingPunct="1">
                <a:defRPr sz="1404" kern="1200">
                  <a:solidFill>
                    <a:schemeClr val="tx1"/>
                  </a:solidFill>
                  <a:latin typeface="+mn-lt"/>
                  <a:ea typeface="+mn-ea"/>
                  <a:cs typeface="+mn-cs"/>
                </a:defRPr>
              </a:lvl5pPr>
              <a:lvl6pPr marL="1783080" algn="l" defTabSz="713232" rtl="0" eaLnBrk="1" latinLnBrk="0" hangingPunct="1">
                <a:defRPr sz="1404" kern="1200">
                  <a:solidFill>
                    <a:schemeClr val="tx1"/>
                  </a:solidFill>
                  <a:latin typeface="+mn-lt"/>
                  <a:ea typeface="+mn-ea"/>
                  <a:cs typeface="+mn-cs"/>
                </a:defRPr>
              </a:lvl6pPr>
              <a:lvl7pPr marL="2139696" algn="l" defTabSz="713232" rtl="0" eaLnBrk="1" latinLnBrk="0" hangingPunct="1">
                <a:defRPr sz="1404" kern="1200">
                  <a:solidFill>
                    <a:schemeClr val="tx1"/>
                  </a:solidFill>
                  <a:latin typeface="+mn-lt"/>
                  <a:ea typeface="+mn-ea"/>
                  <a:cs typeface="+mn-cs"/>
                </a:defRPr>
              </a:lvl7pPr>
              <a:lvl8pPr marL="2496312" algn="l" defTabSz="713232" rtl="0" eaLnBrk="1" latinLnBrk="0" hangingPunct="1">
                <a:defRPr sz="1404" kern="1200">
                  <a:solidFill>
                    <a:schemeClr val="tx1"/>
                  </a:solidFill>
                  <a:latin typeface="+mn-lt"/>
                  <a:ea typeface="+mn-ea"/>
                  <a:cs typeface="+mn-cs"/>
                </a:defRPr>
              </a:lvl8pPr>
              <a:lvl9pPr marL="2852928" algn="l" defTabSz="713232" rtl="0" eaLnBrk="1" latinLnBrk="0" hangingPunct="1">
                <a:defRPr sz="1404" kern="1200">
                  <a:solidFill>
                    <a:schemeClr val="tx1"/>
                  </a:solidFill>
                  <a:latin typeface="+mn-lt"/>
                  <a:ea typeface="+mn-ea"/>
                  <a:cs typeface="+mn-cs"/>
                </a:defRPr>
              </a:lvl9pPr>
            </a:lstStyle>
            <a:p>
              <a:endParaRPr lang="bg-BG" sz="1053"/>
            </a:p>
          </p:txBody>
        </p:sp>
        <p:sp>
          <p:nvSpPr>
            <p:cNvPr id="14" name="Freeform 13"/>
            <p:cNvSpPr>
              <a:spLocks/>
            </p:cNvSpPr>
            <p:nvPr/>
          </p:nvSpPr>
          <p:spPr bwMode="auto">
            <a:xfrm>
              <a:off x="6578365" y="3271183"/>
              <a:ext cx="676519" cy="463541"/>
            </a:xfrm>
            <a:custGeom>
              <a:avLst/>
              <a:gdLst>
                <a:gd name="T0" fmla="*/ 8 w 374"/>
                <a:gd name="T1" fmla="*/ 178 h 256"/>
                <a:gd name="T2" fmla="*/ 209 w 374"/>
                <a:gd name="T3" fmla="*/ 185 h 256"/>
                <a:gd name="T4" fmla="*/ 374 w 374"/>
                <a:gd name="T5" fmla="*/ 58 h 256"/>
                <a:gd name="T6" fmla="*/ 91 w 374"/>
                <a:gd name="T7" fmla="*/ 41 h 256"/>
                <a:gd name="T8" fmla="*/ 1 w 374"/>
                <a:gd name="T9" fmla="*/ 162 h 256"/>
                <a:gd name="T10" fmla="*/ 284 w 374"/>
                <a:gd name="T11" fmla="*/ 59 h 256"/>
                <a:gd name="T12" fmla="*/ 8 w 374"/>
                <a:gd name="T13" fmla="*/ 178 h 256"/>
              </a:gdLst>
              <a:ahLst/>
              <a:cxnLst>
                <a:cxn ang="0">
                  <a:pos x="T0" y="T1"/>
                </a:cxn>
                <a:cxn ang="0">
                  <a:pos x="T2" y="T3"/>
                </a:cxn>
                <a:cxn ang="0">
                  <a:pos x="T4" y="T5"/>
                </a:cxn>
                <a:cxn ang="0">
                  <a:pos x="T6" y="T7"/>
                </a:cxn>
                <a:cxn ang="0">
                  <a:pos x="T8" y="T9"/>
                </a:cxn>
                <a:cxn ang="0">
                  <a:pos x="T10" y="T11"/>
                </a:cxn>
                <a:cxn ang="0">
                  <a:pos x="T12" y="T13"/>
                </a:cxn>
              </a:cxnLst>
              <a:rect l="0" t="0" r="r" b="b"/>
              <a:pathLst>
                <a:path w="374" h="256">
                  <a:moveTo>
                    <a:pt x="8" y="178"/>
                  </a:moveTo>
                  <a:cubicBezTo>
                    <a:pt x="66" y="246"/>
                    <a:pt x="148" y="256"/>
                    <a:pt x="209" y="185"/>
                  </a:cubicBezTo>
                  <a:cubicBezTo>
                    <a:pt x="255" y="130"/>
                    <a:pt x="302" y="80"/>
                    <a:pt x="374" y="58"/>
                  </a:cubicBezTo>
                  <a:cubicBezTo>
                    <a:pt x="279" y="13"/>
                    <a:pt x="183" y="0"/>
                    <a:pt x="91" y="41"/>
                  </a:cubicBezTo>
                  <a:cubicBezTo>
                    <a:pt x="91" y="41"/>
                    <a:pt x="0" y="74"/>
                    <a:pt x="1" y="162"/>
                  </a:cubicBezTo>
                  <a:cubicBezTo>
                    <a:pt x="85" y="102"/>
                    <a:pt x="182" y="70"/>
                    <a:pt x="284" y="59"/>
                  </a:cubicBezTo>
                  <a:cubicBezTo>
                    <a:pt x="163" y="80"/>
                    <a:pt x="79" y="121"/>
                    <a:pt x="8" y="178"/>
                  </a:cubicBezTo>
                  <a:close/>
                </a:path>
              </a:pathLst>
            </a:custGeom>
            <a:solidFill>
              <a:schemeClr val="accent1">
                <a:lumMod val="40000"/>
                <a:lumOff val="6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defPPr>
                <a:defRPr lang="bg-BG"/>
              </a:defPPr>
              <a:lvl1pPr marL="0" algn="l" defTabSz="713232" rtl="0" eaLnBrk="1" latinLnBrk="0" hangingPunct="1">
                <a:defRPr sz="1404" kern="1200">
                  <a:solidFill>
                    <a:schemeClr val="tx1"/>
                  </a:solidFill>
                  <a:latin typeface="+mn-lt"/>
                  <a:ea typeface="+mn-ea"/>
                  <a:cs typeface="+mn-cs"/>
                </a:defRPr>
              </a:lvl1pPr>
              <a:lvl2pPr marL="356616" algn="l" defTabSz="713232" rtl="0" eaLnBrk="1" latinLnBrk="0" hangingPunct="1">
                <a:defRPr sz="1404" kern="1200">
                  <a:solidFill>
                    <a:schemeClr val="tx1"/>
                  </a:solidFill>
                  <a:latin typeface="+mn-lt"/>
                  <a:ea typeface="+mn-ea"/>
                  <a:cs typeface="+mn-cs"/>
                </a:defRPr>
              </a:lvl2pPr>
              <a:lvl3pPr marL="713232" algn="l" defTabSz="713232" rtl="0" eaLnBrk="1" latinLnBrk="0" hangingPunct="1">
                <a:defRPr sz="1404" kern="1200">
                  <a:solidFill>
                    <a:schemeClr val="tx1"/>
                  </a:solidFill>
                  <a:latin typeface="+mn-lt"/>
                  <a:ea typeface="+mn-ea"/>
                  <a:cs typeface="+mn-cs"/>
                </a:defRPr>
              </a:lvl3pPr>
              <a:lvl4pPr marL="1069848" algn="l" defTabSz="713232" rtl="0" eaLnBrk="1" latinLnBrk="0" hangingPunct="1">
                <a:defRPr sz="1404" kern="1200">
                  <a:solidFill>
                    <a:schemeClr val="tx1"/>
                  </a:solidFill>
                  <a:latin typeface="+mn-lt"/>
                  <a:ea typeface="+mn-ea"/>
                  <a:cs typeface="+mn-cs"/>
                </a:defRPr>
              </a:lvl4pPr>
              <a:lvl5pPr marL="1426464" algn="l" defTabSz="713232" rtl="0" eaLnBrk="1" latinLnBrk="0" hangingPunct="1">
                <a:defRPr sz="1404" kern="1200">
                  <a:solidFill>
                    <a:schemeClr val="tx1"/>
                  </a:solidFill>
                  <a:latin typeface="+mn-lt"/>
                  <a:ea typeface="+mn-ea"/>
                  <a:cs typeface="+mn-cs"/>
                </a:defRPr>
              </a:lvl5pPr>
              <a:lvl6pPr marL="1783080" algn="l" defTabSz="713232" rtl="0" eaLnBrk="1" latinLnBrk="0" hangingPunct="1">
                <a:defRPr sz="1404" kern="1200">
                  <a:solidFill>
                    <a:schemeClr val="tx1"/>
                  </a:solidFill>
                  <a:latin typeface="+mn-lt"/>
                  <a:ea typeface="+mn-ea"/>
                  <a:cs typeface="+mn-cs"/>
                </a:defRPr>
              </a:lvl6pPr>
              <a:lvl7pPr marL="2139696" algn="l" defTabSz="713232" rtl="0" eaLnBrk="1" latinLnBrk="0" hangingPunct="1">
                <a:defRPr sz="1404" kern="1200">
                  <a:solidFill>
                    <a:schemeClr val="tx1"/>
                  </a:solidFill>
                  <a:latin typeface="+mn-lt"/>
                  <a:ea typeface="+mn-ea"/>
                  <a:cs typeface="+mn-cs"/>
                </a:defRPr>
              </a:lvl7pPr>
              <a:lvl8pPr marL="2496312" algn="l" defTabSz="713232" rtl="0" eaLnBrk="1" latinLnBrk="0" hangingPunct="1">
                <a:defRPr sz="1404" kern="1200">
                  <a:solidFill>
                    <a:schemeClr val="tx1"/>
                  </a:solidFill>
                  <a:latin typeface="+mn-lt"/>
                  <a:ea typeface="+mn-ea"/>
                  <a:cs typeface="+mn-cs"/>
                </a:defRPr>
              </a:lvl8pPr>
              <a:lvl9pPr marL="2852928" algn="l" defTabSz="713232" rtl="0" eaLnBrk="1" latinLnBrk="0" hangingPunct="1">
                <a:defRPr sz="1404" kern="1200">
                  <a:solidFill>
                    <a:schemeClr val="tx1"/>
                  </a:solidFill>
                  <a:latin typeface="+mn-lt"/>
                  <a:ea typeface="+mn-ea"/>
                  <a:cs typeface="+mn-cs"/>
                </a:defRPr>
              </a:lvl9pPr>
            </a:lstStyle>
            <a:p>
              <a:endParaRPr lang="bg-BG" sz="1053"/>
            </a:p>
          </p:txBody>
        </p:sp>
        <p:sp>
          <p:nvSpPr>
            <p:cNvPr id="15" name="Freeform 14"/>
            <p:cNvSpPr>
              <a:spLocks/>
            </p:cNvSpPr>
            <p:nvPr/>
          </p:nvSpPr>
          <p:spPr bwMode="auto">
            <a:xfrm>
              <a:off x="6995373" y="3793785"/>
              <a:ext cx="944978" cy="563766"/>
            </a:xfrm>
            <a:custGeom>
              <a:avLst/>
              <a:gdLst>
                <a:gd name="T0" fmla="*/ 0 w 522"/>
                <a:gd name="T1" fmla="*/ 133 h 312"/>
                <a:gd name="T2" fmla="*/ 246 w 522"/>
                <a:gd name="T3" fmla="*/ 259 h 312"/>
                <a:gd name="T4" fmla="*/ 522 w 522"/>
                <a:gd name="T5" fmla="*/ 201 h 312"/>
                <a:gd name="T6" fmla="*/ 185 w 522"/>
                <a:gd name="T7" fmla="*/ 11 h 312"/>
                <a:gd name="T8" fmla="*/ 3 w 522"/>
                <a:gd name="T9" fmla="*/ 109 h 312"/>
                <a:gd name="T10" fmla="*/ 409 w 522"/>
                <a:gd name="T11" fmla="*/ 147 h 312"/>
                <a:gd name="T12" fmla="*/ 0 w 522"/>
                <a:gd name="T13" fmla="*/ 133 h 312"/>
              </a:gdLst>
              <a:ahLst/>
              <a:cxnLst>
                <a:cxn ang="0">
                  <a:pos x="T0" y="T1"/>
                </a:cxn>
                <a:cxn ang="0">
                  <a:pos x="T2" y="T3"/>
                </a:cxn>
                <a:cxn ang="0">
                  <a:pos x="T4" y="T5"/>
                </a:cxn>
                <a:cxn ang="0">
                  <a:pos x="T6" y="T7"/>
                </a:cxn>
                <a:cxn ang="0">
                  <a:pos x="T8" y="T9"/>
                </a:cxn>
                <a:cxn ang="0">
                  <a:pos x="T10" y="T11"/>
                </a:cxn>
                <a:cxn ang="0">
                  <a:pos x="T12" y="T13"/>
                </a:cxn>
              </a:cxnLst>
              <a:rect l="0" t="0" r="r" b="b"/>
              <a:pathLst>
                <a:path w="522" h="312">
                  <a:moveTo>
                    <a:pt x="0" y="133"/>
                  </a:moveTo>
                  <a:cubicBezTo>
                    <a:pt x="30" y="249"/>
                    <a:pt x="124" y="312"/>
                    <a:pt x="246" y="259"/>
                  </a:cubicBezTo>
                  <a:cubicBezTo>
                    <a:pt x="332" y="221"/>
                    <a:pt x="419" y="188"/>
                    <a:pt x="522" y="201"/>
                  </a:cubicBezTo>
                  <a:cubicBezTo>
                    <a:pt x="431" y="89"/>
                    <a:pt x="321" y="17"/>
                    <a:pt x="185" y="11"/>
                  </a:cubicBezTo>
                  <a:cubicBezTo>
                    <a:pt x="185" y="11"/>
                    <a:pt x="51" y="0"/>
                    <a:pt x="3" y="109"/>
                  </a:cubicBezTo>
                  <a:cubicBezTo>
                    <a:pt x="137" y="85"/>
                    <a:pt x="279" y="104"/>
                    <a:pt x="409" y="147"/>
                  </a:cubicBezTo>
                  <a:cubicBezTo>
                    <a:pt x="249" y="106"/>
                    <a:pt x="124" y="106"/>
                    <a:pt x="0" y="133"/>
                  </a:cubicBezTo>
                  <a:close/>
                </a:path>
              </a:pathLst>
            </a:custGeom>
            <a:solidFill>
              <a:schemeClr val="accent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defPPr>
                <a:defRPr lang="bg-BG"/>
              </a:defPPr>
              <a:lvl1pPr marL="0" algn="l" defTabSz="713232" rtl="0" eaLnBrk="1" latinLnBrk="0" hangingPunct="1">
                <a:defRPr sz="1404" kern="1200">
                  <a:solidFill>
                    <a:schemeClr val="tx1"/>
                  </a:solidFill>
                  <a:latin typeface="+mn-lt"/>
                  <a:ea typeface="+mn-ea"/>
                  <a:cs typeface="+mn-cs"/>
                </a:defRPr>
              </a:lvl1pPr>
              <a:lvl2pPr marL="356616" algn="l" defTabSz="713232" rtl="0" eaLnBrk="1" latinLnBrk="0" hangingPunct="1">
                <a:defRPr sz="1404" kern="1200">
                  <a:solidFill>
                    <a:schemeClr val="tx1"/>
                  </a:solidFill>
                  <a:latin typeface="+mn-lt"/>
                  <a:ea typeface="+mn-ea"/>
                  <a:cs typeface="+mn-cs"/>
                </a:defRPr>
              </a:lvl2pPr>
              <a:lvl3pPr marL="713232" algn="l" defTabSz="713232" rtl="0" eaLnBrk="1" latinLnBrk="0" hangingPunct="1">
                <a:defRPr sz="1404" kern="1200">
                  <a:solidFill>
                    <a:schemeClr val="tx1"/>
                  </a:solidFill>
                  <a:latin typeface="+mn-lt"/>
                  <a:ea typeface="+mn-ea"/>
                  <a:cs typeface="+mn-cs"/>
                </a:defRPr>
              </a:lvl3pPr>
              <a:lvl4pPr marL="1069848" algn="l" defTabSz="713232" rtl="0" eaLnBrk="1" latinLnBrk="0" hangingPunct="1">
                <a:defRPr sz="1404" kern="1200">
                  <a:solidFill>
                    <a:schemeClr val="tx1"/>
                  </a:solidFill>
                  <a:latin typeface="+mn-lt"/>
                  <a:ea typeface="+mn-ea"/>
                  <a:cs typeface="+mn-cs"/>
                </a:defRPr>
              </a:lvl4pPr>
              <a:lvl5pPr marL="1426464" algn="l" defTabSz="713232" rtl="0" eaLnBrk="1" latinLnBrk="0" hangingPunct="1">
                <a:defRPr sz="1404" kern="1200">
                  <a:solidFill>
                    <a:schemeClr val="tx1"/>
                  </a:solidFill>
                  <a:latin typeface="+mn-lt"/>
                  <a:ea typeface="+mn-ea"/>
                  <a:cs typeface="+mn-cs"/>
                </a:defRPr>
              </a:lvl5pPr>
              <a:lvl6pPr marL="1783080" algn="l" defTabSz="713232" rtl="0" eaLnBrk="1" latinLnBrk="0" hangingPunct="1">
                <a:defRPr sz="1404" kern="1200">
                  <a:solidFill>
                    <a:schemeClr val="tx1"/>
                  </a:solidFill>
                  <a:latin typeface="+mn-lt"/>
                  <a:ea typeface="+mn-ea"/>
                  <a:cs typeface="+mn-cs"/>
                </a:defRPr>
              </a:lvl6pPr>
              <a:lvl7pPr marL="2139696" algn="l" defTabSz="713232" rtl="0" eaLnBrk="1" latinLnBrk="0" hangingPunct="1">
                <a:defRPr sz="1404" kern="1200">
                  <a:solidFill>
                    <a:schemeClr val="tx1"/>
                  </a:solidFill>
                  <a:latin typeface="+mn-lt"/>
                  <a:ea typeface="+mn-ea"/>
                  <a:cs typeface="+mn-cs"/>
                </a:defRPr>
              </a:lvl7pPr>
              <a:lvl8pPr marL="2496312" algn="l" defTabSz="713232" rtl="0" eaLnBrk="1" latinLnBrk="0" hangingPunct="1">
                <a:defRPr sz="1404" kern="1200">
                  <a:solidFill>
                    <a:schemeClr val="tx1"/>
                  </a:solidFill>
                  <a:latin typeface="+mn-lt"/>
                  <a:ea typeface="+mn-ea"/>
                  <a:cs typeface="+mn-cs"/>
                </a:defRPr>
              </a:lvl8pPr>
              <a:lvl9pPr marL="2852928" algn="l" defTabSz="713232" rtl="0" eaLnBrk="1" latinLnBrk="0" hangingPunct="1">
                <a:defRPr sz="1404" kern="1200">
                  <a:solidFill>
                    <a:schemeClr val="tx1"/>
                  </a:solidFill>
                  <a:latin typeface="+mn-lt"/>
                  <a:ea typeface="+mn-ea"/>
                  <a:cs typeface="+mn-cs"/>
                </a:defRPr>
              </a:lvl9pPr>
            </a:lstStyle>
            <a:p>
              <a:endParaRPr lang="bg-BG" sz="1053"/>
            </a:p>
          </p:txBody>
        </p:sp>
        <p:sp>
          <p:nvSpPr>
            <p:cNvPr id="16" name="Freeform 15"/>
            <p:cNvSpPr>
              <a:spLocks/>
            </p:cNvSpPr>
            <p:nvPr/>
          </p:nvSpPr>
          <p:spPr bwMode="auto">
            <a:xfrm>
              <a:off x="6896937" y="5223781"/>
              <a:ext cx="581663" cy="898446"/>
            </a:xfrm>
            <a:custGeom>
              <a:avLst/>
              <a:gdLst>
                <a:gd name="T0" fmla="*/ 79 w 321"/>
                <a:gd name="T1" fmla="*/ 23 h 496"/>
                <a:gd name="T2" fmla="*/ 81 w 321"/>
                <a:gd name="T3" fmla="*/ 282 h 496"/>
                <a:gd name="T4" fmla="*/ 232 w 321"/>
                <a:gd name="T5" fmla="*/ 496 h 496"/>
                <a:gd name="T6" fmla="*/ 241 w 321"/>
                <a:gd name="T7" fmla="*/ 77 h 496"/>
                <a:gd name="T8" fmla="*/ 98 w 321"/>
                <a:gd name="T9" fmla="*/ 12 h 496"/>
                <a:gd name="T10" fmla="*/ 226 w 321"/>
                <a:gd name="T11" fmla="*/ 397 h 496"/>
                <a:gd name="T12" fmla="*/ 79 w 321"/>
                <a:gd name="T13" fmla="*/ 23 h 496"/>
              </a:gdLst>
              <a:ahLst/>
              <a:cxnLst>
                <a:cxn ang="0">
                  <a:pos x="T0" y="T1"/>
                </a:cxn>
                <a:cxn ang="0">
                  <a:pos x="T2" y="T3"/>
                </a:cxn>
                <a:cxn ang="0">
                  <a:pos x="T4" y="T5"/>
                </a:cxn>
                <a:cxn ang="0">
                  <a:pos x="T6" y="T7"/>
                </a:cxn>
                <a:cxn ang="0">
                  <a:pos x="T8" y="T9"/>
                </a:cxn>
                <a:cxn ang="0">
                  <a:pos x="T10" y="T11"/>
                </a:cxn>
                <a:cxn ang="0">
                  <a:pos x="T12" y="T13"/>
                </a:cxn>
              </a:cxnLst>
              <a:rect l="0" t="0" r="r" b="b"/>
              <a:pathLst>
                <a:path w="321" h="496">
                  <a:moveTo>
                    <a:pt x="79" y="23"/>
                  </a:moveTo>
                  <a:cubicBezTo>
                    <a:pt x="16" y="109"/>
                    <a:pt x="0" y="208"/>
                    <a:pt x="81" y="282"/>
                  </a:cubicBezTo>
                  <a:cubicBezTo>
                    <a:pt x="160" y="356"/>
                    <a:pt x="215" y="413"/>
                    <a:pt x="232" y="496"/>
                  </a:cubicBezTo>
                  <a:cubicBezTo>
                    <a:pt x="294" y="351"/>
                    <a:pt x="321" y="204"/>
                    <a:pt x="241" y="77"/>
                  </a:cubicBezTo>
                  <a:cubicBezTo>
                    <a:pt x="200" y="12"/>
                    <a:pt x="149" y="0"/>
                    <a:pt x="98" y="12"/>
                  </a:cubicBezTo>
                  <a:cubicBezTo>
                    <a:pt x="181" y="124"/>
                    <a:pt x="221" y="261"/>
                    <a:pt x="226" y="397"/>
                  </a:cubicBezTo>
                  <a:cubicBezTo>
                    <a:pt x="208" y="234"/>
                    <a:pt x="157" y="123"/>
                    <a:pt x="79" y="23"/>
                  </a:cubicBezTo>
                  <a:close/>
                </a:path>
              </a:pathLst>
            </a:custGeom>
            <a:solidFill>
              <a:schemeClr val="accent1">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defPPr>
                <a:defRPr lang="bg-BG"/>
              </a:defPPr>
              <a:lvl1pPr marL="0" algn="l" defTabSz="713232" rtl="0" eaLnBrk="1" latinLnBrk="0" hangingPunct="1">
                <a:defRPr sz="1404" kern="1200">
                  <a:solidFill>
                    <a:schemeClr val="tx1"/>
                  </a:solidFill>
                  <a:latin typeface="+mn-lt"/>
                  <a:ea typeface="+mn-ea"/>
                  <a:cs typeface="+mn-cs"/>
                </a:defRPr>
              </a:lvl1pPr>
              <a:lvl2pPr marL="356616" algn="l" defTabSz="713232" rtl="0" eaLnBrk="1" latinLnBrk="0" hangingPunct="1">
                <a:defRPr sz="1404" kern="1200">
                  <a:solidFill>
                    <a:schemeClr val="tx1"/>
                  </a:solidFill>
                  <a:latin typeface="+mn-lt"/>
                  <a:ea typeface="+mn-ea"/>
                  <a:cs typeface="+mn-cs"/>
                </a:defRPr>
              </a:lvl2pPr>
              <a:lvl3pPr marL="713232" algn="l" defTabSz="713232" rtl="0" eaLnBrk="1" latinLnBrk="0" hangingPunct="1">
                <a:defRPr sz="1404" kern="1200">
                  <a:solidFill>
                    <a:schemeClr val="tx1"/>
                  </a:solidFill>
                  <a:latin typeface="+mn-lt"/>
                  <a:ea typeface="+mn-ea"/>
                  <a:cs typeface="+mn-cs"/>
                </a:defRPr>
              </a:lvl3pPr>
              <a:lvl4pPr marL="1069848" algn="l" defTabSz="713232" rtl="0" eaLnBrk="1" latinLnBrk="0" hangingPunct="1">
                <a:defRPr sz="1404" kern="1200">
                  <a:solidFill>
                    <a:schemeClr val="tx1"/>
                  </a:solidFill>
                  <a:latin typeface="+mn-lt"/>
                  <a:ea typeface="+mn-ea"/>
                  <a:cs typeface="+mn-cs"/>
                </a:defRPr>
              </a:lvl4pPr>
              <a:lvl5pPr marL="1426464" algn="l" defTabSz="713232" rtl="0" eaLnBrk="1" latinLnBrk="0" hangingPunct="1">
                <a:defRPr sz="1404" kern="1200">
                  <a:solidFill>
                    <a:schemeClr val="tx1"/>
                  </a:solidFill>
                  <a:latin typeface="+mn-lt"/>
                  <a:ea typeface="+mn-ea"/>
                  <a:cs typeface="+mn-cs"/>
                </a:defRPr>
              </a:lvl5pPr>
              <a:lvl6pPr marL="1783080" algn="l" defTabSz="713232" rtl="0" eaLnBrk="1" latinLnBrk="0" hangingPunct="1">
                <a:defRPr sz="1404" kern="1200">
                  <a:solidFill>
                    <a:schemeClr val="tx1"/>
                  </a:solidFill>
                  <a:latin typeface="+mn-lt"/>
                  <a:ea typeface="+mn-ea"/>
                  <a:cs typeface="+mn-cs"/>
                </a:defRPr>
              </a:lvl6pPr>
              <a:lvl7pPr marL="2139696" algn="l" defTabSz="713232" rtl="0" eaLnBrk="1" latinLnBrk="0" hangingPunct="1">
                <a:defRPr sz="1404" kern="1200">
                  <a:solidFill>
                    <a:schemeClr val="tx1"/>
                  </a:solidFill>
                  <a:latin typeface="+mn-lt"/>
                  <a:ea typeface="+mn-ea"/>
                  <a:cs typeface="+mn-cs"/>
                </a:defRPr>
              </a:lvl7pPr>
              <a:lvl8pPr marL="2496312" algn="l" defTabSz="713232" rtl="0" eaLnBrk="1" latinLnBrk="0" hangingPunct="1">
                <a:defRPr sz="1404" kern="1200">
                  <a:solidFill>
                    <a:schemeClr val="tx1"/>
                  </a:solidFill>
                  <a:latin typeface="+mn-lt"/>
                  <a:ea typeface="+mn-ea"/>
                  <a:cs typeface="+mn-cs"/>
                </a:defRPr>
              </a:lvl8pPr>
              <a:lvl9pPr marL="2852928" algn="l" defTabSz="713232" rtl="0" eaLnBrk="1" latinLnBrk="0" hangingPunct="1">
                <a:defRPr sz="1404" kern="1200">
                  <a:solidFill>
                    <a:schemeClr val="tx1"/>
                  </a:solidFill>
                  <a:latin typeface="+mn-lt"/>
                  <a:ea typeface="+mn-ea"/>
                  <a:cs typeface="+mn-cs"/>
                </a:defRPr>
              </a:lvl9pPr>
            </a:lstStyle>
            <a:p>
              <a:endParaRPr lang="bg-BG" sz="1053"/>
            </a:p>
          </p:txBody>
        </p:sp>
        <p:sp>
          <p:nvSpPr>
            <p:cNvPr id="39" name="Freeform 38"/>
            <p:cNvSpPr>
              <a:spLocks/>
            </p:cNvSpPr>
            <p:nvPr/>
          </p:nvSpPr>
          <p:spPr bwMode="auto">
            <a:xfrm rot="18067288">
              <a:off x="4889116" y="3331998"/>
              <a:ext cx="499003" cy="341910"/>
            </a:xfrm>
            <a:custGeom>
              <a:avLst/>
              <a:gdLst>
                <a:gd name="T0" fmla="*/ 8 w 374"/>
                <a:gd name="T1" fmla="*/ 178 h 256"/>
                <a:gd name="T2" fmla="*/ 209 w 374"/>
                <a:gd name="T3" fmla="*/ 185 h 256"/>
                <a:gd name="T4" fmla="*/ 374 w 374"/>
                <a:gd name="T5" fmla="*/ 58 h 256"/>
                <a:gd name="T6" fmla="*/ 91 w 374"/>
                <a:gd name="T7" fmla="*/ 41 h 256"/>
                <a:gd name="T8" fmla="*/ 1 w 374"/>
                <a:gd name="T9" fmla="*/ 162 h 256"/>
                <a:gd name="T10" fmla="*/ 284 w 374"/>
                <a:gd name="T11" fmla="*/ 59 h 256"/>
                <a:gd name="T12" fmla="*/ 8 w 374"/>
                <a:gd name="T13" fmla="*/ 178 h 256"/>
              </a:gdLst>
              <a:ahLst/>
              <a:cxnLst>
                <a:cxn ang="0">
                  <a:pos x="T0" y="T1"/>
                </a:cxn>
                <a:cxn ang="0">
                  <a:pos x="T2" y="T3"/>
                </a:cxn>
                <a:cxn ang="0">
                  <a:pos x="T4" y="T5"/>
                </a:cxn>
                <a:cxn ang="0">
                  <a:pos x="T6" y="T7"/>
                </a:cxn>
                <a:cxn ang="0">
                  <a:pos x="T8" y="T9"/>
                </a:cxn>
                <a:cxn ang="0">
                  <a:pos x="T10" y="T11"/>
                </a:cxn>
                <a:cxn ang="0">
                  <a:pos x="T12" y="T13"/>
                </a:cxn>
              </a:cxnLst>
              <a:rect l="0" t="0" r="r" b="b"/>
              <a:pathLst>
                <a:path w="374" h="256">
                  <a:moveTo>
                    <a:pt x="8" y="178"/>
                  </a:moveTo>
                  <a:cubicBezTo>
                    <a:pt x="66" y="246"/>
                    <a:pt x="148" y="256"/>
                    <a:pt x="209" y="185"/>
                  </a:cubicBezTo>
                  <a:cubicBezTo>
                    <a:pt x="255" y="130"/>
                    <a:pt x="302" y="80"/>
                    <a:pt x="374" y="58"/>
                  </a:cubicBezTo>
                  <a:cubicBezTo>
                    <a:pt x="279" y="13"/>
                    <a:pt x="183" y="0"/>
                    <a:pt x="91" y="41"/>
                  </a:cubicBezTo>
                  <a:cubicBezTo>
                    <a:pt x="91" y="41"/>
                    <a:pt x="0" y="74"/>
                    <a:pt x="1" y="162"/>
                  </a:cubicBezTo>
                  <a:cubicBezTo>
                    <a:pt x="85" y="102"/>
                    <a:pt x="182" y="70"/>
                    <a:pt x="284" y="59"/>
                  </a:cubicBezTo>
                  <a:cubicBezTo>
                    <a:pt x="163" y="80"/>
                    <a:pt x="79" y="121"/>
                    <a:pt x="8" y="178"/>
                  </a:cubicBezTo>
                  <a:close/>
                </a:path>
              </a:pathLst>
            </a:custGeom>
            <a:solidFill>
              <a:schemeClr val="accent1">
                <a:lumMod val="40000"/>
                <a:lumOff val="6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defPPr>
                <a:defRPr lang="bg-BG"/>
              </a:defPPr>
              <a:lvl1pPr marL="0" algn="l" defTabSz="713232" rtl="0" eaLnBrk="1" latinLnBrk="0" hangingPunct="1">
                <a:defRPr sz="1404" kern="1200">
                  <a:solidFill>
                    <a:schemeClr val="tx1"/>
                  </a:solidFill>
                  <a:latin typeface="+mn-lt"/>
                  <a:ea typeface="+mn-ea"/>
                  <a:cs typeface="+mn-cs"/>
                </a:defRPr>
              </a:lvl1pPr>
              <a:lvl2pPr marL="356616" algn="l" defTabSz="713232" rtl="0" eaLnBrk="1" latinLnBrk="0" hangingPunct="1">
                <a:defRPr sz="1404" kern="1200">
                  <a:solidFill>
                    <a:schemeClr val="tx1"/>
                  </a:solidFill>
                  <a:latin typeface="+mn-lt"/>
                  <a:ea typeface="+mn-ea"/>
                  <a:cs typeface="+mn-cs"/>
                </a:defRPr>
              </a:lvl2pPr>
              <a:lvl3pPr marL="713232" algn="l" defTabSz="713232" rtl="0" eaLnBrk="1" latinLnBrk="0" hangingPunct="1">
                <a:defRPr sz="1404" kern="1200">
                  <a:solidFill>
                    <a:schemeClr val="tx1"/>
                  </a:solidFill>
                  <a:latin typeface="+mn-lt"/>
                  <a:ea typeface="+mn-ea"/>
                  <a:cs typeface="+mn-cs"/>
                </a:defRPr>
              </a:lvl3pPr>
              <a:lvl4pPr marL="1069848" algn="l" defTabSz="713232" rtl="0" eaLnBrk="1" latinLnBrk="0" hangingPunct="1">
                <a:defRPr sz="1404" kern="1200">
                  <a:solidFill>
                    <a:schemeClr val="tx1"/>
                  </a:solidFill>
                  <a:latin typeface="+mn-lt"/>
                  <a:ea typeface="+mn-ea"/>
                  <a:cs typeface="+mn-cs"/>
                </a:defRPr>
              </a:lvl4pPr>
              <a:lvl5pPr marL="1426464" algn="l" defTabSz="713232" rtl="0" eaLnBrk="1" latinLnBrk="0" hangingPunct="1">
                <a:defRPr sz="1404" kern="1200">
                  <a:solidFill>
                    <a:schemeClr val="tx1"/>
                  </a:solidFill>
                  <a:latin typeface="+mn-lt"/>
                  <a:ea typeface="+mn-ea"/>
                  <a:cs typeface="+mn-cs"/>
                </a:defRPr>
              </a:lvl5pPr>
              <a:lvl6pPr marL="1783080" algn="l" defTabSz="713232" rtl="0" eaLnBrk="1" latinLnBrk="0" hangingPunct="1">
                <a:defRPr sz="1404" kern="1200">
                  <a:solidFill>
                    <a:schemeClr val="tx1"/>
                  </a:solidFill>
                  <a:latin typeface="+mn-lt"/>
                  <a:ea typeface="+mn-ea"/>
                  <a:cs typeface="+mn-cs"/>
                </a:defRPr>
              </a:lvl6pPr>
              <a:lvl7pPr marL="2139696" algn="l" defTabSz="713232" rtl="0" eaLnBrk="1" latinLnBrk="0" hangingPunct="1">
                <a:defRPr sz="1404" kern="1200">
                  <a:solidFill>
                    <a:schemeClr val="tx1"/>
                  </a:solidFill>
                  <a:latin typeface="+mn-lt"/>
                  <a:ea typeface="+mn-ea"/>
                  <a:cs typeface="+mn-cs"/>
                </a:defRPr>
              </a:lvl7pPr>
              <a:lvl8pPr marL="2496312" algn="l" defTabSz="713232" rtl="0" eaLnBrk="1" latinLnBrk="0" hangingPunct="1">
                <a:defRPr sz="1404" kern="1200">
                  <a:solidFill>
                    <a:schemeClr val="tx1"/>
                  </a:solidFill>
                  <a:latin typeface="+mn-lt"/>
                  <a:ea typeface="+mn-ea"/>
                  <a:cs typeface="+mn-cs"/>
                </a:defRPr>
              </a:lvl8pPr>
              <a:lvl9pPr marL="2852928" algn="l" defTabSz="713232" rtl="0" eaLnBrk="1" latinLnBrk="0" hangingPunct="1">
                <a:defRPr sz="1404" kern="1200">
                  <a:solidFill>
                    <a:schemeClr val="tx1"/>
                  </a:solidFill>
                  <a:latin typeface="+mn-lt"/>
                  <a:ea typeface="+mn-ea"/>
                  <a:cs typeface="+mn-cs"/>
                </a:defRPr>
              </a:lvl9pPr>
            </a:lstStyle>
            <a:p>
              <a:endParaRPr lang="bg-BG" sz="1053"/>
            </a:p>
          </p:txBody>
        </p:sp>
        <p:sp>
          <p:nvSpPr>
            <p:cNvPr id="41" name="Freeform 40"/>
            <p:cNvSpPr>
              <a:spLocks/>
            </p:cNvSpPr>
            <p:nvPr/>
          </p:nvSpPr>
          <p:spPr bwMode="auto">
            <a:xfrm rot="15692008">
              <a:off x="4240369" y="4446186"/>
              <a:ext cx="505957" cy="346675"/>
            </a:xfrm>
            <a:custGeom>
              <a:avLst/>
              <a:gdLst>
                <a:gd name="T0" fmla="*/ 8 w 374"/>
                <a:gd name="T1" fmla="*/ 178 h 256"/>
                <a:gd name="T2" fmla="*/ 209 w 374"/>
                <a:gd name="T3" fmla="*/ 185 h 256"/>
                <a:gd name="T4" fmla="*/ 374 w 374"/>
                <a:gd name="T5" fmla="*/ 58 h 256"/>
                <a:gd name="T6" fmla="*/ 91 w 374"/>
                <a:gd name="T7" fmla="*/ 41 h 256"/>
                <a:gd name="T8" fmla="*/ 1 w 374"/>
                <a:gd name="T9" fmla="*/ 162 h 256"/>
                <a:gd name="T10" fmla="*/ 284 w 374"/>
                <a:gd name="T11" fmla="*/ 59 h 256"/>
                <a:gd name="T12" fmla="*/ 8 w 374"/>
                <a:gd name="T13" fmla="*/ 178 h 256"/>
              </a:gdLst>
              <a:ahLst/>
              <a:cxnLst>
                <a:cxn ang="0">
                  <a:pos x="T0" y="T1"/>
                </a:cxn>
                <a:cxn ang="0">
                  <a:pos x="T2" y="T3"/>
                </a:cxn>
                <a:cxn ang="0">
                  <a:pos x="T4" y="T5"/>
                </a:cxn>
                <a:cxn ang="0">
                  <a:pos x="T6" y="T7"/>
                </a:cxn>
                <a:cxn ang="0">
                  <a:pos x="T8" y="T9"/>
                </a:cxn>
                <a:cxn ang="0">
                  <a:pos x="T10" y="T11"/>
                </a:cxn>
                <a:cxn ang="0">
                  <a:pos x="T12" y="T13"/>
                </a:cxn>
              </a:cxnLst>
              <a:rect l="0" t="0" r="r" b="b"/>
              <a:pathLst>
                <a:path w="374" h="256">
                  <a:moveTo>
                    <a:pt x="8" y="178"/>
                  </a:moveTo>
                  <a:cubicBezTo>
                    <a:pt x="66" y="246"/>
                    <a:pt x="148" y="256"/>
                    <a:pt x="209" y="185"/>
                  </a:cubicBezTo>
                  <a:cubicBezTo>
                    <a:pt x="255" y="130"/>
                    <a:pt x="302" y="80"/>
                    <a:pt x="374" y="58"/>
                  </a:cubicBezTo>
                  <a:cubicBezTo>
                    <a:pt x="279" y="13"/>
                    <a:pt x="183" y="0"/>
                    <a:pt x="91" y="41"/>
                  </a:cubicBezTo>
                  <a:cubicBezTo>
                    <a:pt x="91" y="41"/>
                    <a:pt x="0" y="74"/>
                    <a:pt x="1" y="162"/>
                  </a:cubicBezTo>
                  <a:cubicBezTo>
                    <a:pt x="85" y="102"/>
                    <a:pt x="182" y="70"/>
                    <a:pt x="284" y="59"/>
                  </a:cubicBezTo>
                  <a:cubicBezTo>
                    <a:pt x="163" y="80"/>
                    <a:pt x="79" y="121"/>
                    <a:pt x="8" y="178"/>
                  </a:cubicBezTo>
                  <a:close/>
                </a:path>
              </a:pathLst>
            </a:custGeom>
            <a:solidFill>
              <a:schemeClr val="accent1">
                <a:lumMod val="40000"/>
                <a:lumOff val="6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defPPr>
                <a:defRPr lang="bg-BG"/>
              </a:defPPr>
              <a:lvl1pPr marL="0" algn="l" defTabSz="713232" rtl="0" eaLnBrk="1" latinLnBrk="0" hangingPunct="1">
                <a:defRPr sz="1404" kern="1200">
                  <a:solidFill>
                    <a:schemeClr val="tx1"/>
                  </a:solidFill>
                  <a:latin typeface="+mn-lt"/>
                  <a:ea typeface="+mn-ea"/>
                  <a:cs typeface="+mn-cs"/>
                </a:defRPr>
              </a:lvl1pPr>
              <a:lvl2pPr marL="356616" algn="l" defTabSz="713232" rtl="0" eaLnBrk="1" latinLnBrk="0" hangingPunct="1">
                <a:defRPr sz="1404" kern="1200">
                  <a:solidFill>
                    <a:schemeClr val="tx1"/>
                  </a:solidFill>
                  <a:latin typeface="+mn-lt"/>
                  <a:ea typeface="+mn-ea"/>
                  <a:cs typeface="+mn-cs"/>
                </a:defRPr>
              </a:lvl2pPr>
              <a:lvl3pPr marL="713232" algn="l" defTabSz="713232" rtl="0" eaLnBrk="1" latinLnBrk="0" hangingPunct="1">
                <a:defRPr sz="1404" kern="1200">
                  <a:solidFill>
                    <a:schemeClr val="tx1"/>
                  </a:solidFill>
                  <a:latin typeface="+mn-lt"/>
                  <a:ea typeface="+mn-ea"/>
                  <a:cs typeface="+mn-cs"/>
                </a:defRPr>
              </a:lvl3pPr>
              <a:lvl4pPr marL="1069848" algn="l" defTabSz="713232" rtl="0" eaLnBrk="1" latinLnBrk="0" hangingPunct="1">
                <a:defRPr sz="1404" kern="1200">
                  <a:solidFill>
                    <a:schemeClr val="tx1"/>
                  </a:solidFill>
                  <a:latin typeface="+mn-lt"/>
                  <a:ea typeface="+mn-ea"/>
                  <a:cs typeface="+mn-cs"/>
                </a:defRPr>
              </a:lvl4pPr>
              <a:lvl5pPr marL="1426464" algn="l" defTabSz="713232" rtl="0" eaLnBrk="1" latinLnBrk="0" hangingPunct="1">
                <a:defRPr sz="1404" kern="1200">
                  <a:solidFill>
                    <a:schemeClr val="tx1"/>
                  </a:solidFill>
                  <a:latin typeface="+mn-lt"/>
                  <a:ea typeface="+mn-ea"/>
                  <a:cs typeface="+mn-cs"/>
                </a:defRPr>
              </a:lvl5pPr>
              <a:lvl6pPr marL="1783080" algn="l" defTabSz="713232" rtl="0" eaLnBrk="1" latinLnBrk="0" hangingPunct="1">
                <a:defRPr sz="1404" kern="1200">
                  <a:solidFill>
                    <a:schemeClr val="tx1"/>
                  </a:solidFill>
                  <a:latin typeface="+mn-lt"/>
                  <a:ea typeface="+mn-ea"/>
                  <a:cs typeface="+mn-cs"/>
                </a:defRPr>
              </a:lvl6pPr>
              <a:lvl7pPr marL="2139696" algn="l" defTabSz="713232" rtl="0" eaLnBrk="1" latinLnBrk="0" hangingPunct="1">
                <a:defRPr sz="1404" kern="1200">
                  <a:solidFill>
                    <a:schemeClr val="tx1"/>
                  </a:solidFill>
                  <a:latin typeface="+mn-lt"/>
                  <a:ea typeface="+mn-ea"/>
                  <a:cs typeface="+mn-cs"/>
                </a:defRPr>
              </a:lvl7pPr>
              <a:lvl8pPr marL="2496312" algn="l" defTabSz="713232" rtl="0" eaLnBrk="1" latinLnBrk="0" hangingPunct="1">
                <a:defRPr sz="1404" kern="1200">
                  <a:solidFill>
                    <a:schemeClr val="tx1"/>
                  </a:solidFill>
                  <a:latin typeface="+mn-lt"/>
                  <a:ea typeface="+mn-ea"/>
                  <a:cs typeface="+mn-cs"/>
                </a:defRPr>
              </a:lvl8pPr>
              <a:lvl9pPr marL="2852928" algn="l" defTabSz="713232" rtl="0" eaLnBrk="1" latinLnBrk="0" hangingPunct="1">
                <a:defRPr sz="1404" kern="1200">
                  <a:solidFill>
                    <a:schemeClr val="tx1"/>
                  </a:solidFill>
                  <a:latin typeface="+mn-lt"/>
                  <a:ea typeface="+mn-ea"/>
                  <a:cs typeface="+mn-cs"/>
                </a:defRPr>
              </a:lvl9pPr>
            </a:lstStyle>
            <a:p>
              <a:endParaRPr lang="bg-BG" sz="1053"/>
            </a:p>
          </p:txBody>
        </p:sp>
        <p:sp>
          <p:nvSpPr>
            <p:cNvPr id="42" name="Freeform 41"/>
            <p:cNvSpPr>
              <a:spLocks/>
            </p:cNvSpPr>
            <p:nvPr/>
          </p:nvSpPr>
          <p:spPr bwMode="auto">
            <a:xfrm rot="19149376">
              <a:off x="6903577" y="4396165"/>
              <a:ext cx="505957" cy="346675"/>
            </a:xfrm>
            <a:custGeom>
              <a:avLst/>
              <a:gdLst>
                <a:gd name="T0" fmla="*/ 8 w 374"/>
                <a:gd name="T1" fmla="*/ 178 h 256"/>
                <a:gd name="T2" fmla="*/ 209 w 374"/>
                <a:gd name="T3" fmla="*/ 185 h 256"/>
                <a:gd name="T4" fmla="*/ 374 w 374"/>
                <a:gd name="T5" fmla="*/ 58 h 256"/>
                <a:gd name="T6" fmla="*/ 91 w 374"/>
                <a:gd name="T7" fmla="*/ 41 h 256"/>
                <a:gd name="T8" fmla="*/ 1 w 374"/>
                <a:gd name="T9" fmla="*/ 162 h 256"/>
                <a:gd name="T10" fmla="*/ 284 w 374"/>
                <a:gd name="T11" fmla="*/ 59 h 256"/>
                <a:gd name="T12" fmla="*/ 8 w 374"/>
                <a:gd name="T13" fmla="*/ 178 h 256"/>
              </a:gdLst>
              <a:ahLst/>
              <a:cxnLst>
                <a:cxn ang="0">
                  <a:pos x="T0" y="T1"/>
                </a:cxn>
                <a:cxn ang="0">
                  <a:pos x="T2" y="T3"/>
                </a:cxn>
                <a:cxn ang="0">
                  <a:pos x="T4" y="T5"/>
                </a:cxn>
                <a:cxn ang="0">
                  <a:pos x="T6" y="T7"/>
                </a:cxn>
                <a:cxn ang="0">
                  <a:pos x="T8" y="T9"/>
                </a:cxn>
                <a:cxn ang="0">
                  <a:pos x="T10" y="T11"/>
                </a:cxn>
                <a:cxn ang="0">
                  <a:pos x="T12" y="T13"/>
                </a:cxn>
              </a:cxnLst>
              <a:rect l="0" t="0" r="r" b="b"/>
              <a:pathLst>
                <a:path w="374" h="256">
                  <a:moveTo>
                    <a:pt x="8" y="178"/>
                  </a:moveTo>
                  <a:cubicBezTo>
                    <a:pt x="66" y="246"/>
                    <a:pt x="148" y="256"/>
                    <a:pt x="209" y="185"/>
                  </a:cubicBezTo>
                  <a:cubicBezTo>
                    <a:pt x="255" y="130"/>
                    <a:pt x="302" y="80"/>
                    <a:pt x="374" y="58"/>
                  </a:cubicBezTo>
                  <a:cubicBezTo>
                    <a:pt x="279" y="13"/>
                    <a:pt x="183" y="0"/>
                    <a:pt x="91" y="41"/>
                  </a:cubicBezTo>
                  <a:cubicBezTo>
                    <a:pt x="91" y="41"/>
                    <a:pt x="0" y="74"/>
                    <a:pt x="1" y="162"/>
                  </a:cubicBezTo>
                  <a:cubicBezTo>
                    <a:pt x="85" y="102"/>
                    <a:pt x="182" y="70"/>
                    <a:pt x="284" y="59"/>
                  </a:cubicBezTo>
                  <a:cubicBezTo>
                    <a:pt x="163" y="80"/>
                    <a:pt x="79" y="121"/>
                    <a:pt x="8" y="178"/>
                  </a:cubicBezTo>
                  <a:close/>
                </a:path>
              </a:pathLst>
            </a:custGeom>
            <a:solidFill>
              <a:schemeClr val="accent1">
                <a:lumMod val="40000"/>
                <a:lumOff val="60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defPPr>
                <a:defRPr lang="bg-BG"/>
              </a:defPPr>
              <a:lvl1pPr marL="0" algn="l" defTabSz="713232" rtl="0" eaLnBrk="1" latinLnBrk="0" hangingPunct="1">
                <a:defRPr sz="1404" kern="1200">
                  <a:solidFill>
                    <a:schemeClr val="tx1"/>
                  </a:solidFill>
                  <a:latin typeface="+mn-lt"/>
                  <a:ea typeface="+mn-ea"/>
                  <a:cs typeface="+mn-cs"/>
                </a:defRPr>
              </a:lvl1pPr>
              <a:lvl2pPr marL="356616" algn="l" defTabSz="713232" rtl="0" eaLnBrk="1" latinLnBrk="0" hangingPunct="1">
                <a:defRPr sz="1404" kern="1200">
                  <a:solidFill>
                    <a:schemeClr val="tx1"/>
                  </a:solidFill>
                  <a:latin typeface="+mn-lt"/>
                  <a:ea typeface="+mn-ea"/>
                  <a:cs typeface="+mn-cs"/>
                </a:defRPr>
              </a:lvl2pPr>
              <a:lvl3pPr marL="713232" algn="l" defTabSz="713232" rtl="0" eaLnBrk="1" latinLnBrk="0" hangingPunct="1">
                <a:defRPr sz="1404" kern="1200">
                  <a:solidFill>
                    <a:schemeClr val="tx1"/>
                  </a:solidFill>
                  <a:latin typeface="+mn-lt"/>
                  <a:ea typeface="+mn-ea"/>
                  <a:cs typeface="+mn-cs"/>
                </a:defRPr>
              </a:lvl3pPr>
              <a:lvl4pPr marL="1069848" algn="l" defTabSz="713232" rtl="0" eaLnBrk="1" latinLnBrk="0" hangingPunct="1">
                <a:defRPr sz="1404" kern="1200">
                  <a:solidFill>
                    <a:schemeClr val="tx1"/>
                  </a:solidFill>
                  <a:latin typeface="+mn-lt"/>
                  <a:ea typeface="+mn-ea"/>
                  <a:cs typeface="+mn-cs"/>
                </a:defRPr>
              </a:lvl4pPr>
              <a:lvl5pPr marL="1426464" algn="l" defTabSz="713232" rtl="0" eaLnBrk="1" latinLnBrk="0" hangingPunct="1">
                <a:defRPr sz="1404" kern="1200">
                  <a:solidFill>
                    <a:schemeClr val="tx1"/>
                  </a:solidFill>
                  <a:latin typeface="+mn-lt"/>
                  <a:ea typeface="+mn-ea"/>
                  <a:cs typeface="+mn-cs"/>
                </a:defRPr>
              </a:lvl5pPr>
              <a:lvl6pPr marL="1783080" algn="l" defTabSz="713232" rtl="0" eaLnBrk="1" latinLnBrk="0" hangingPunct="1">
                <a:defRPr sz="1404" kern="1200">
                  <a:solidFill>
                    <a:schemeClr val="tx1"/>
                  </a:solidFill>
                  <a:latin typeface="+mn-lt"/>
                  <a:ea typeface="+mn-ea"/>
                  <a:cs typeface="+mn-cs"/>
                </a:defRPr>
              </a:lvl6pPr>
              <a:lvl7pPr marL="2139696" algn="l" defTabSz="713232" rtl="0" eaLnBrk="1" latinLnBrk="0" hangingPunct="1">
                <a:defRPr sz="1404" kern="1200">
                  <a:solidFill>
                    <a:schemeClr val="tx1"/>
                  </a:solidFill>
                  <a:latin typeface="+mn-lt"/>
                  <a:ea typeface="+mn-ea"/>
                  <a:cs typeface="+mn-cs"/>
                </a:defRPr>
              </a:lvl7pPr>
              <a:lvl8pPr marL="2496312" algn="l" defTabSz="713232" rtl="0" eaLnBrk="1" latinLnBrk="0" hangingPunct="1">
                <a:defRPr sz="1404" kern="1200">
                  <a:solidFill>
                    <a:schemeClr val="tx1"/>
                  </a:solidFill>
                  <a:latin typeface="+mn-lt"/>
                  <a:ea typeface="+mn-ea"/>
                  <a:cs typeface="+mn-cs"/>
                </a:defRPr>
              </a:lvl8pPr>
              <a:lvl9pPr marL="2852928" algn="l" defTabSz="713232" rtl="0" eaLnBrk="1" latinLnBrk="0" hangingPunct="1">
                <a:defRPr sz="1404" kern="1200">
                  <a:solidFill>
                    <a:schemeClr val="tx1"/>
                  </a:solidFill>
                  <a:latin typeface="+mn-lt"/>
                  <a:ea typeface="+mn-ea"/>
                  <a:cs typeface="+mn-cs"/>
                </a:defRPr>
              </a:lvl9pPr>
            </a:lstStyle>
            <a:p>
              <a:endParaRPr lang="bg-BG" sz="1053"/>
            </a:p>
          </p:txBody>
        </p:sp>
      </p:grpSp>
      <p:sp>
        <p:nvSpPr>
          <p:cNvPr id="43" name="Freeform 369"/>
          <p:cNvSpPr>
            <a:spLocks noEditPoints="1"/>
          </p:cNvSpPr>
          <p:nvPr/>
        </p:nvSpPr>
        <p:spPr bwMode="auto">
          <a:xfrm>
            <a:off x="5746986" y="4964830"/>
            <a:ext cx="323482" cy="322150"/>
          </a:xfrm>
          <a:custGeom>
            <a:avLst/>
            <a:gdLst>
              <a:gd name="T0" fmla="*/ 362 w 367"/>
              <a:gd name="T1" fmla="*/ 47 h 367"/>
              <a:gd name="T2" fmla="*/ 359 w 367"/>
              <a:gd name="T3" fmla="*/ 9 h 367"/>
              <a:gd name="T4" fmla="*/ 320 w 367"/>
              <a:gd name="T5" fmla="*/ 6 h 367"/>
              <a:gd name="T6" fmla="*/ 275 w 367"/>
              <a:gd name="T7" fmla="*/ 34 h 367"/>
              <a:gd name="T8" fmla="*/ 234 w 367"/>
              <a:gd name="T9" fmla="*/ 75 h 367"/>
              <a:gd name="T10" fmla="*/ 60 w 367"/>
              <a:gd name="T11" fmla="*/ 34 h 367"/>
              <a:gd name="T12" fmla="*/ 52 w 367"/>
              <a:gd name="T13" fmla="*/ 36 h 367"/>
              <a:gd name="T14" fmla="*/ 19 w 367"/>
              <a:gd name="T15" fmla="*/ 69 h 367"/>
              <a:gd name="T16" fmla="*/ 17 w 367"/>
              <a:gd name="T17" fmla="*/ 76 h 367"/>
              <a:gd name="T18" fmla="*/ 21 w 367"/>
              <a:gd name="T19" fmla="*/ 83 h 367"/>
              <a:gd name="T20" fmla="*/ 154 w 367"/>
              <a:gd name="T21" fmla="*/ 155 h 367"/>
              <a:gd name="T22" fmla="*/ 86 w 367"/>
              <a:gd name="T23" fmla="*/ 223 h 367"/>
              <a:gd name="T24" fmla="*/ 35 w 367"/>
              <a:gd name="T25" fmla="*/ 209 h 367"/>
              <a:gd name="T26" fmla="*/ 33 w 367"/>
              <a:gd name="T27" fmla="*/ 209 h 367"/>
              <a:gd name="T28" fmla="*/ 27 w 367"/>
              <a:gd name="T29" fmla="*/ 211 h 367"/>
              <a:gd name="T30" fmla="*/ 2 w 367"/>
              <a:gd name="T31" fmla="*/ 236 h 367"/>
              <a:gd name="T32" fmla="*/ 0 w 367"/>
              <a:gd name="T33" fmla="*/ 243 h 367"/>
              <a:gd name="T34" fmla="*/ 3 w 367"/>
              <a:gd name="T35" fmla="*/ 249 h 367"/>
              <a:gd name="T36" fmla="*/ 69 w 367"/>
              <a:gd name="T37" fmla="*/ 298 h 367"/>
              <a:gd name="T38" fmla="*/ 118 w 367"/>
              <a:gd name="T39" fmla="*/ 364 h 367"/>
              <a:gd name="T40" fmla="*/ 125 w 367"/>
              <a:gd name="T41" fmla="*/ 367 h 367"/>
              <a:gd name="T42" fmla="*/ 125 w 367"/>
              <a:gd name="T43" fmla="*/ 367 h 367"/>
              <a:gd name="T44" fmla="*/ 131 w 367"/>
              <a:gd name="T45" fmla="*/ 365 h 367"/>
              <a:gd name="T46" fmla="*/ 156 w 367"/>
              <a:gd name="T47" fmla="*/ 340 h 367"/>
              <a:gd name="T48" fmla="*/ 158 w 367"/>
              <a:gd name="T49" fmla="*/ 332 h 367"/>
              <a:gd name="T50" fmla="*/ 144 w 367"/>
              <a:gd name="T51" fmla="*/ 281 h 367"/>
              <a:gd name="T52" fmla="*/ 212 w 367"/>
              <a:gd name="T53" fmla="*/ 214 h 367"/>
              <a:gd name="T54" fmla="*/ 285 w 367"/>
              <a:gd name="T55" fmla="*/ 346 h 367"/>
              <a:gd name="T56" fmla="*/ 290 w 367"/>
              <a:gd name="T57" fmla="*/ 350 h 367"/>
              <a:gd name="T58" fmla="*/ 292 w 367"/>
              <a:gd name="T59" fmla="*/ 351 h 367"/>
              <a:gd name="T60" fmla="*/ 297 w 367"/>
              <a:gd name="T61" fmla="*/ 349 h 367"/>
              <a:gd name="T62" fmla="*/ 330 w 367"/>
              <a:gd name="T63" fmla="*/ 324 h 367"/>
              <a:gd name="T64" fmla="*/ 333 w 367"/>
              <a:gd name="T65" fmla="*/ 315 h 367"/>
              <a:gd name="T66" fmla="*/ 292 w 367"/>
              <a:gd name="T67" fmla="*/ 134 h 367"/>
              <a:gd name="T68" fmla="*/ 334 w 367"/>
              <a:gd name="T69" fmla="*/ 92 h 367"/>
              <a:gd name="T70" fmla="*/ 362 w 367"/>
              <a:gd name="T71" fmla="*/ 47 h 367"/>
              <a:gd name="T72" fmla="*/ 362 w 367"/>
              <a:gd name="T73" fmla="*/ 47 h 367"/>
              <a:gd name="T74" fmla="*/ 362 w 367"/>
              <a:gd name="T75" fmla="*/ 47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67" h="367">
                <a:moveTo>
                  <a:pt x="362" y="47"/>
                </a:moveTo>
                <a:cubicBezTo>
                  <a:pt x="367" y="31"/>
                  <a:pt x="366" y="18"/>
                  <a:pt x="359" y="9"/>
                </a:cubicBezTo>
                <a:cubicBezTo>
                  <a:pt x="350" y="1"/>
                  <a:pt x="337" y="0"/>
                  <a:pt x="320" y="6"/>
                </a:cubicBezTo>
                <a:cubicBezTo>
                  <a:pt x="303" y="11"/>
                  <a:pt x="289" y="20"/>
                  <a:pt x="275" y="34"/>
                </a:cubicBezTo>
                <a:cubicBezTo>
                  <a:pt x="234" y="75"/>
                  <a:pt x="234" y="75"/>
                  <a:pt x="234" y="75"/>
                </a:cubicBezTo>
                <a:cubicBezTo>
                  <a:pt x="60" y="34"/>
                  <a:pt x="60" y="34"/>
                  <a:pt x="60" y="34"/>
                </a:cubicBezTo>
                <a:cubicBezTo>
                  <a:pt x="57" y="33"/>
                  <a:pt x="55" y="34"/>
                  <a:pt x="52" y="36"/>
                </a:cubicBezTo>
                <a:cubicBezTo>
                  <a:pt x="19" y="69"/>
                  <a:pt x="19" y="69"/>
                  <a:pt x="19" y="69"/>
                </a:cubicBezTo>
                <a:cubicBezTo>
                  <a:pt x="17" y="71"/>
                  <a:pt x="16" y="74"/>
                  <a:pt x="17" y="76"/>
                </a:cubicBezTo>
                <a:cubicBezTo>
                  <a:pt x="17" y="79"/>
                  <a:pt x="19" y="81"/>
                  <a:pt x="21" y="83"/>
                </a:cubicBezTo>
                <a:cubicBezTo>
                  <a:pt x="154" y="155"/>
                  <a:pt x="154" y="155"/>
                  <a:pt x="154" y="155"/>
                </a:cubicBezTo>
                <a:cubicBezTo>
                  <a:pt x="86" y="223"/>
                  <a:pt x="86" y="223"/>
                  <a:pt x="86" y="223"/>
                </a:cubicBezTo>
                <a:cubicBezTo>
                  <a:pt x="35" y="209"/>
                  <a:pt x="35" y="209"/>
                  <a:pt x="35" y="209"/>
                </a:cubicBezTo>
                <a:cubicBezTo>
                  <a:pt x="35" y="209"/>
                  <a:pt x="34" y="209"/>
                  <a:pt x="33" y="209"/>
                </a:cubicBezTo>
                <a:cubicBezTo>
                  <a:pt x="31" y="209"/>
                  <a:pt x="29" y="210"/>
                  <a:pt x="27" y="211"/>
                </a:cubicBezTo>
                <a:cubicBezTo>
                  <a:pt x="2" y="236"/>
                  <a:pt x="2" y="236"/>
                  <a:pt x="2" y="236"/>
                </a:cubicBezTo>
                <a:cubicBezTo>
                  <a:pt x="1" y="239"/>
                  <a:pt x="0" y="241"/>
                  <a:pt x="0" y="243"/>
                </a:cubicBezTo>
                <a:cubicBezTo>
                  <a:pt x="0" y="246"/>
                  <a:pt x="2" y="248"/>
                  <a:pt x="3" y="249"/>
                </a:cubicBezTo>
                <a:cubicBezTo>
                  <a:pt x="69" y="298"/>
                  <a:pt x="69" y="298"/>
                  <a:pt x="69" y="298"/>
                </a:cubicBezTo>
                <a:cubicBezTo>
                  <a:pt x="118" y="364"/>
                  <a:pt x="118" y="364"/>
                  <a:pt x="118" y="364"/>
                </a:cubicBezTo>
                <a:cubicBezTo>
                  <a:pt x="120" y="366"/>
                  <a:pt x="122" y="367"/>
                  <a:pt x="125" y="367"/>
                </a:cubicBezTo>
                <a:cubicBezTo>
                  <a:pt x="125" y="367"/>
                  <a:pt x="125" y="367"/>
                  <a:pt x="125" y="367"/>
                </a:cubicBezTo>
                <a:cubicBezTo>
                  <a:pt x="128" y="367"/>
                  <a:pt x="130" y="367"/>
                  <a:pt x="131" y="365"/>
                </a:cubicBezTo>
                <a:cubicBezTo>
                  <a:pt x="156" y="340"/>
                  <a:pt x="156" y="340"/>
                  <a:pt x="156" y="340"/>
                </a:cubicBezTo>
                <a:cubicBezTo>
                  <a:pt x="158" y="338"/>
                  <a:pt x="159" y="335"/>
                  <a:pt x="158" y="332"/>
                </a:cubicBezTo>
                <a:cubicBezTo>
                  <a:pt x="144" y="281"/>
                  <a:pt x="144" y="281"/>
                  <a:pt x="144" y="281"/>
                </a:cubicBezTo>
                <a:cubicBezTo>
                  <a:pt x="212" y="214"/>
                  <a:pt x="212" y="214"/>
                  <a:pt x="212" y="214"/>
                </a:cubicBezTo>
                <a:cubicBezTo>
                  <a:pt x="285" y="346"/>
                  <a:pt x="285" y="346"/>
                  <a:pt x="285" y="346"/>
                </a:cubicBezTo>
                <a:cubicBezTo>
                  <a:pt x="286" y="349"/>
                  <a:pt x="288" y="350"/>
                  <a:pt x="290" y="350"/>
                </a:cubicBezTo>
                <a:cubicBezTo>
                  <a:pt x="291" y="351"/>
                  <a:pt x="291" y="351"/>
                  <a:pt x="292" y="351"/>
                </a:cubicBezTo>
                <a:cubicBezTo>
                  <a:pt x="294" y="351"/>
                  <a:pt x="296" y="350"/>
                  <a:pt x="297" y="349"/>
                </a:cubicBezTo>
                <a:cubicBezTo>
                  <a:pt x="330" y="324"/>
                  <a:pt x="330" y="324"/>
                  <a:pt x="330" y="324"/>
                </a:cubicBezTo>
                <a:cubicBezTo>
                  <a:pt x="333" y="322"/>
                  <a:pt x="334" y="319"/>
                  <a:pt x="333" y="315"/>
                </a:cubicBezTo>
                <a:cubicBezTo>
                  <a:pt x="292" y="134"/>
                  <a:pt x="292" y="134"/>
                  <a:pt x="292" y="134"/>
                </a:cubicBezTo>
                <a:cubicBezTo>
                  <a:pt x="334" y="92"/>
                  <a:pt x="334" y="92"/>
                  <a:pt x="334" y="92"/>
                </a:cubicBezTo>
                <a:cubicBezTo>
                  <a:pt x="347" y="79"/>
                  <a:pt x="356" y="64"/>
                  <a:pt x="362" y="47"/>
                </a:cubicBezTo>
                <a:close/>
                <a:moveTo>
                  <a:pt x="362" y="47"/>
                </a:moveTo>
                <a:cubicBezTo>
                  <a:pt x="362" y="47"/>
                  <a:pt x="362" y="47"/>
                  <a:pt x="362" y="47"/>
                </a:cubicBezTo>
              </a:path>
            </a:pathLst>
          </a:custGeom>
          <a:solidFill>
            <a:schemeClr val="accent1">
              <a:lumMod val="75000"/>
            </a:schemeClr>
          </a:solidFill>
          <a:ln>
            <a:noFill/>
          </a:ln>
          <a:extLst/>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grpSp>
        <p:nvGrpSpPr>
          <p:cNvPr id="44" name="Group 43"/>
          <p:cNvGrpSpPr/>
          <p:nvPr/>
        </p:nvGrpSpPr>
        <p:grpSpPr>
          <a:xfrm>
            <a:off x="6040334" y="3724061"/>
            <a:ext cx="402432" cy="339552"/>
            <a:chOff x="9975851" y="1890713"/>
            <a:chExt cx="457200" cy="385762"/>
          </a:xfrm>
          <a:solidFill>
            <a:schemeClr val="accent5"/>
          </a:solidFill>
        </p:grpSpPr>
        <p:sp>
          <p:nvSpPr>
            <p:cNvPr id="45" name="Freeform 145"/>
            <p:cNvSpPr>
              <a:spLocks noEditPoints="1"/>
            </p:cNvSpPr>
            <p:nvPr/>
          </p:nvSpPr>
          <p:spPr bwMode="auto">
            <a:xfrm>
              <a:off x="10326688" y="2206625"/>
              <a:ext cx="69850" cy="69850"/>
            </a:xfrm>
            <a:custGeom>
              <a:avLst/>
              <a:gdLst>
                <a:gd name="T0" fmla="*/ 0 w 66"/>
                <a:gd name="T1" fmla="*/ 34 h 67"/>
                <a:gd name="T2" fmla="*/ 9 w 66"/>
                <a:gd name="T3" fmla="*/ 57 h 67"/>
                <a:gd name="T4" fmla="*/ 33 w 66"/>
                <a:gd name="T5" fmla="*/ 67 h 67"/>
                <a:gd name="T6" fmla="*/ 57 w 66"/>
                <a:gd name="T7" fmla="*/ 57 h 67"/>
                <a:gd name="T8" fmla="*/ 66 w 66"/>
                <a:gd name="T9" fmla="*/ 34 h 67"/>
                <a:gd name="T10" fmla="*/ 57 w 66"/>
                <a:gd name="T11" fmla="*/ 10 h 67"/>
                <a:gd name="T12" fmla="*/ 33 w 66"/>
                <a:gd name="T13" fmla="*/ 0 h 67"/>
                <a:gd name="T14" fmla="*/ 9 w 66"/>
                <a:gd name="T15" fmla="*/ 10 h 67"/>
                <a:gd name="T16" fmla="*/ 0 w 66"/>
                <a:gd name="T17" fmla="*/ 34 h 67"/>
                <a:gd name="T18" fmla="*/ 0 w 66"/>
                <a:gd name="T19" fmla="*/ 34 h 67"/>
                <a:gd name="T20" fmla="*/ 0 w 66"/>
                <a:gd name="T21" fmla="*/ 34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67">
                  <a:moveTo>
                    <a:pt x="0" y="34"/>
                  </a:moveTo>
                  <a:cubicBezTo>
                    <a:pt x="0" y="43"/>
                    <a:pt x="3" y="51"/>
                    <a:pt x="9" y="57"/>
                  </a:cubicBezTo>
                  <a:cubicBezTo>
                    <a:pt x="16" y="64"/>
                    <a:pt x="24" y="67"/>
                    <a:pt x="33" y="67"/>
                  </a:cubicBezTo>
                  <a:cubicBezTo>
                    <a:pt x="42" y="67"/>
                    <a:pt x="50" y="64"/>
                    <a:pt x="57" y="57"/>
                  </a:cubicBezTo>
                  <a:cubicBezTo>
                    <a:pt x="63" y="51"/>
                    <a:pt x="66" y="43"/>
                    <a:pt x="66" y="34"/>
                  </a:cubicBezTo>
                  <a:cubicBezTo>
                    <a:pt x="66" y="25"/>
                    <a:pt x="63" y="17"/>
                    <a:pt x="57" y="10"/>
                  </a:cubicBezTo>
                  <a:cubicBezTo>
                    <a:pt x="50" y="4"/>
                    <a:pt x="42" y="0"/>
                    <a:pt x="33" y="0"/>
                  </a:cubicBezTo>
                  <a:cubicBezTo>
                    <a:pt x="24" y="0"/>
                    <a:pt x="16" y="4"/>
                    <a:pt x="9" y="10"/>
                  </a:cubicBezTo>
                  <a:cubicBezTo>
                    <a:pt x="3" y="17"/>
                    <a:pt x="0" y="25"/>
                    <a:pt x="0" y="34"/>
                  </a:cubicBezTo>
                  <a:close/>
                  <a:moveTo>
                    <a:pt x="0" y="34"/>
                  </a:moveTo>
                  <a:cubicBezTo>
                    <a:pt x="0" y="34"/>
                    <a:pt x="0" y="34"/>
                    <a:pt x="0" y="3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46" name="Freeform 146"/>
            <p:cNvSpPr>
              <a:spLocks noEditPoints="1"/>
            </p:cNvSpPr>
            <p:nvPr/>
          </p:nvSpPr>
          <p:spPr bwMode="auto">
            <a:xfrm>
              <a:off x="9975851" y="1890713"/>
              <a:ext cx="457200" cy="315913"/>
            </a:xfrm>
            <a:custGeom>
              <a:avLst/>
              <a:gdLst>
                <a:gd name="T0" fmla="*/ 429 w 434"/>
                <a:gd name="T1" fmla="*/ 38 h 300"/>
                <a:gd name="T2" fmla="*/ 417 w 434"/>
                <a:gd name="T3" fmla="*/ 33 h 300"/>
                <a:gd name="T4" fmla="*/ 104 w 434"/>
                <a:gd name="T5" fmla="*/ 33 h 300"/>
                <a:gd name="T6" fmla="*/ 103 w 434"/>
                <a:gd name="T7" fmla="*/ 27 h 300"/>
                <a:gd name="T8" fmla="*/ 101 w 434"/>
                <a:gd name="T9" fmla="*/ 19 h 300"/>
                <a:gd name="T10" fmla="*/ 99 w 434"/>
                <a:gd name="T11" fmla="*/ 12 h 300"/>
                <a:gd name="T12" fmla="*/ 96 w 434"/>
                <a:gd name="T13" fmla="*/ 6 h 300"/>
                <a:gd name="T14" fmla="*/ 91 w 434"/>
                <a:gd name="T15" fmla="*/ 2 h 300"/>
                <a:gd name="T16" fmla="*/ 83 w 434"/>
                <a:gd name="T17" fmla="*/ 0 h 300"/>
                <a:gd name="T18" fmla="*/ 17 w 434"/>
                <a:gd name="T19" fmla="*/ 0 h 300"/>
                <a:gd name="T20" fmla="*/ 5 w 434"/>
                <a:gd name="T21" fmla="*/ 5 h 300"/>
                <a:gd name="T22" fmla="*/ 0 w 434"/>
                <a:gd name="T23" fmla="*/ 17 h 300"/>
                <a:gd name="T24" fmla="*/ 5 w 434"/>
                <a:gd name="T25" fmla="*/ 28 h 300"/>
                <a:gd name="T26" fmla="*/ 17 w 434"/>
                <a:gd name="T27" fmla="*/ 33 h 300"/>
                <a:gd name="T28" fmla="*/ 70 w 434"/>
                <a:gd name="T29" fmla="*/ 33 h 300"/>
                <a:gd name="T30" fmla="*/ 116 w 434"/>
                <a:gd name="T31" fmla="*/ 248 h 300"/>
                <a:gd name="T32" fmla="*/ 111 w 434"/>
                <a:gd name="T33" fmla="*/ 258 h 300"/>
                <a:gd name="T34" fmla="*/ 103 w 434"/>
                <a:gd name="T35" fmla="*/ 273 h 300"/>
                <a:gd name="T36" fmla="*/ 100 w 434"/>
                <a:gd name="T37" fmla="*/ 284 h 300"/>
                <a:gd name="T38" fmla="*/ 105 w 434"/>
                <a:gd name="T39" fmla="*/ 295 h 300"/>
                <a:gd name="T40" fmla="*/ 117 w 434"/>
                <a:gd name="T41" fmla="*/ 300 h 300"/>
                <a:gd name="T42" fmla="*/ 384 w 434"/>
                <a:gd name="T43" fmla="*/ 300 h 300"/>
                <a:gd name="T44" fmla="*/ 396 w 434"/>
                <a:gd name="T45" fmla="*/ 295 h 300"/>
                <a:gd name="T46" fmla="*/ 400 w 434"/>
                <a:gd name="T47" fmla="*/ 284 h 300"/>
                <a:gd name="T48" fmla="*/ 396 w 434"/>
                <a:gd name="T49" fmla="*/ 272 h 300"/>
                <a:gd name="T50" fmla="*/ 384 w 434"/>
                <a:gd name="T51" fmla="*/ 267 h 300"/>
                <a:gd name="T52" fmla="*/ 144 w 434"/>
                <a:gd name="T53" fmla="*/ 267 h 300"/>
                <a:gd name="T54" fmla="*/ 150 w 434"/>
                <a:gd name="T55" fmla="*/ 250 h 300"/>
                <a:gd name="T56" fmla="*/ 150 w 434"/>
                <a:gd name="T57" fmla="*/ 245 h 300"/>
                <a:gd name="T58" fmla="*/ 148 w 434"/>
                <a:gd name="T59" fmla="*/ 238 h 300"/>
                <a:gd name="T60" fmla="*/ 147 w 434"/>
                <a:gd name="T61" fmla="*/ 232 h 300"/>
                <a:gd name="T62" fmla="*/ 419 w 434"/>
                <a:gd name="T63" fmla="*/ 200 h 300"/>
                <a:gd name="T64" fmla="*/ 430 w 434"/>
                <a:gd name="T65" fmla="*/ 195 h 300"/>
                <a:gd name="T66" fmla="*/ 434 w 434"/>
                <a:gd name="T67" fmla="*/ 184 h 300"/>
                <a:gd name="T68" fmla="*/ 434 w 434"/>
                <a:gd name="T69" fmla="*/ 50 h 300"/>
                <a:gd name="T70" fmla="*/ 429 w 434"/>
                <a:gd name="T71" fmla="*/ 38 h 300"/>
                <a:gd name="T72" fmla="*/ 429 w 434"/>
                <a:gd name="T73" fmla="*/ 38 h 300"/>
                <a:gd name="T74" fmla="*/ 429 w 434"/>
                <a:gd name="T75" fmla="*/ 38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34" h="300">
                  <a:moveTo>
                    <a:pt x="429" y="38"/>
                  </a:moveTo>
                  <a:cubicBezTo>
                    <a:pt x="426" y="35"/>
                    <a:pt x="422" y="33"/>
                    <a:pt x="417" y="33"/>
                  </a:cubicBezTo>
                  <a:cubicBezTo>
                    <a:pt x="104" y="33"/>
                    <a:pt x="104" y="33"/>
                    <a:pt x="104" y="33"/>
                  </a:cubicBezTo>
                  <a:cubicBezTo>
                    <a:pt x="104" y="32"/>
                    <a:pt x="103" y="30"/>
                    <a:pt x="103" y="27"/>
                  </a:cubicBezTo>
                  <a:cubicBezTo>
                    <a:pt x="102" y="23"/>
                    <a:pt x="102" y="21"/>
                    <a:pt x="101" y="19"/>
                  </a:cubicBezTo>
                  <a:cubicBezTo>
                    <a:pt x="101" y="17"/>
                    <a:pt x="100" y="15"/>
                    <a:pt x="99" y="12"/>
                  </a:cubicBezTo>
                  <a:cubicBezTo>
                    <a:pt x="99" y="9"/>
                    <a:pt x="97" y="7"/>
                    <a:pt x="96" y="6"/>
                  </a:cubicBezTo>
                  <a:cubicBezTo>
                    <a:pt x="95" y="4"/>
                    <a:pt x="93" y="3"/>
                    <a:pt x="91" y="2"/>
                  </a:cubicBezTo>
                  <a:cubicBezTo>
                    <a:pt x="89" y="1"/>
                    <a:pt x="86" y="0"/>
                    <a:pt x="83" y="0"/>
                  </a:cubicBezTo>
                  <a:cubicBezTo>
                    <a:pt x="17" y="0"/>
                    <a:pt x="17" y="0"/>
                    <a:pt x="17" y="0"/>
                  </a:cubicBezTo>
                  <a:cubicBezTo>
                    <a:pt x="12" y="0"/>
                    <a:pt x="8" y="2"/>
                    <a:pt x="5" y="5"/>
                  </a:cubicBezTo>
                  <a:cubicBezTo>
                    <a:pt x="2" y="8"/>
                    <a:pt x="0" y="12"/>
                    <a:pt x="0" y="17"/>
                  </a:cubicBezTo>
                  <a:cubicBezTo>
                    <a:pt x="0" y="21"/>
                    <a:pt x="2" y="25"/>
                    <a:pt x="5" y="28"/>
                  </a:cubicBezTo>
                  <a:cubicBezTo>
                    <a:pt x="8" y="32"/>
                    <a:pt x="12" y="33"/>
                    <a:pt x="17" y="33"/>
                  </a:cubicBezTo>
                  <a:cubicBezTo>
                    <a:pt x="70" y="33"/>
                    <a:pt x="70" y="33"/>
                    <a:pt x="70" y="33"/>
                  </a:cubicBezTo>
                  <a:cubicBezTo>
                    <a:pt x="116" y="248"/>
                    <a:pt x="116" y="248"/>
                    <a:pt x="116" y="248"/>
                  </a:cubicBezTo>
                  <a:cubicBezTo>
                    <a:pt x="116" y="249"/>
                    <a:pt x="114" y="252"/>
                    <a:pt x="111" y="258"/>
                  </a:cubicBezTo>
                  <a:cubicBezTo>
                    <a:pt x="107" y="264"/>
                    <a:pt x="105" y="269"/>
                    <a:pt x="103" y="273"/>
                  </a:cubicBezTo>
                  <a:cubicBezTo>
                    <a:pt x="101" y="278"/>
                    <a:pt x="100" y="281"/>
                    <a:pt x="100" y="284"/>
                  </a:cubicBezTo>
                  <a:cubicBezTo>
                    <a:pt x="100" y="288"/>
                    <a:pt x="102" y="292"/>
                    <a:pt x="105" y="295"/>
                  </a:cubicBezTo>
                  <a:cubicBezTo>
                    <a:pt x="108" y="299"/>
                    <a:pt x="112" y="300"/>
                    <a:pt x="117" y="300"/>
                  </a:cubicBezTo>
                  <a:cubicBezTo>
                    <a:pt x="384" y="300"/>
                    <a:pt x="384" y="300"/>
                    <a:pt x="384" y="300"/>
                  </a:cubicBezTo>
                  <a:cubicBezTo>
                    <a:pt x="388" y="300"/>
                    <a:pt x="392" y="299"/>
                    <a:pt x="396" y="295"/>
                  </a:cubicBezTo>
                  <a:cubicBezTo>
                    <a:pt x="399" y="292"/>
                    <a:pt x="400" y="288"/>
                    <a:pt x="400" y="284"/>
                  </a:cubicBezTo>
                  <a:cubicBezTo>
                    <a:pt x="400" y="279"/>
                    <a:pt x="399" y="275"/>
                    <a:pt x="396" y="272"/>
                  </a:cubicBezTo>
                  <a:cubicBezTo>
                    <a:pt x="392" y="269"/>
                    <a:pt x="388" y="267"/>
                    <a:pt x="384" y="267"/>
                  </a:cubicBezTo>
                  <a:cubicBezTo>
                    <a:pt x="144" y="267"/>
                    <a:pt x="144" y="267"/>
                    <a:pt x="144" y="267"/>
                  </a:cubicBezTo>
                  <a:cubicBezTo>
                    <a:pt x="148" y="259"/>
                    <a:pt x="150" y="253"/>
                    <a:pt x="150" y="250"/>
                  </a:cubicBezTo>
                  <a:cubicBezTo>
                    <a:pt x="150" y="249"/>
                    <a:pt x="150" y="247"/>
                    <a:pt x="150" y="245"/>
                  </a:cubicBezTo>
                  <a:cubicBezTo>
                    <a:pt x="149" y="242"/>
                    <a:pt x="149" y="240"/>
                    <a:pt x="148" y="238"/>
                  </a:cubicBezTo>
                  <a:cubicBezTo>
                    <a:pt x="147" y="235"/>
                    <a:pt x="147" y="233"/>
                    <a:pt x="147" y="232"/>
                  </a:cubicBezTo>
                  <a:cubicBezTo>
                    <a:pt x="419" y="200"/>
                    <a:pt x="419" y="200"/>
                    <a:pt x="419" y="200"/>
                  </a:cubicBezTo>
                  <a:cubicBezTo>
                    <a:pt x="423" y="200"/>
                    <a:pt x="427" y="198"/>
                    <a:pt x="430" y="195"/>
                  </a:cubicBezTo>
                  <a:cubicBezTo>
                    <a:pt x="432" y="191"/>
                    <a:pt x="434" y="188"/>
                    <a:pt x="434" y="184"/>
                  </a:cubicBezTo>
                  <a:cubicBezTo>
                    <a:pt x="434" y="50"/>
                    <a:pt x="434" y="50"/>
                    <a:pt x="434" y="50"/>
                  </a:cubicBezTo>
                  <a:cubicBezTo>
                    <a:pt x="434" y="46"/>
                    <a:pt x="432" y="42"/>
                    <a:pt x="429" y="38"/>
                  </a:cubicBezTo>
                  <a:close/>
                  <a:moveTo>
                    <a:pt x="429" y="38"/>
                  </a:moveTo>
                  <a:cubicBezTo>
                    <a:pt x="429" y="38"/>
                    <a:pt x="429" y="38"/>
                    <a:pt x="429" y="3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47" name="Freeform 147"/>
            <p:cNvSpPr>
              <a:spLocks noEditPoints="1"/>
            </p:cNvSpPr>
            <p:nvPr/>
          </p:nvSpPr>
          <p:spPr bwMode="auto">
            <a:xfrm>
              <a:off x="10082213" y="2206625"/>
              <a:ext cx="69850" cy="69850"/>
            </a:xfrm>
            <a:custGeom>
              <a:avLst/>
              <a:gdLst>
                <a:gd name="T0" fmla="*/ 0 w 67"/>
                <a:gd name="T1" fmla="*/ 34 h 67"/>
                <a:gd name="T2" fmla="*/ 10 w 67"/>
                <a:gd name="T3" fmla="*/ 57 h 67"/>
                <a:gd name="T4" fmla="*/ 33 w 67"/>
                <a:gd name="T5" fmla="*/ 67 h 67"/>
                <a:gd name="T6" fmla="*/ 57 w 67"/>
                <a:gd name="T7" fmla="*/ 57 h 67"/>
                <a:gd name="T8" fmla="*/ 67 w 67"/>
                <a:gd name="T9" fmla="*/ 34 h 67"/>
                <a:gd name="T10" fmla="*/ 57 w 67"/>
                <a:gd name="T11" fmla="*/ 10 h 67"/>
                <a:gd name="T12" fmla="*/ 33 w 67"/>
                <a:gd name="T13" fmla="*/ 0 h 67"/>
                <a:gd name="T14" fmla="*/ 10 w 67"/>
                <a:gd name="T15" fmla="*/ 10 h 67"/>
                <a:gd name="T16" fmla="*/ 0 w 67"/>
                <a:gd name="T17" fmla="*/ 34 h 67"/>
                <a:gd name="T18" fmla="*/ 0 w 67"/>
                <a:gd name="T19" fmla="*/ 34 h 67"/>
                <a:gd name="T20" fmla="*/ 0 w 67"/>
                <a:gd name="T21" fmla="*/ 34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7" h="67">
                  <a:moveTo>
                    <a:pt x="0" y="34"/>
                  </a:moveTo>
                  <a:cubicBezTo>
                    <a:pt x="0" y="43"/>
                    <a:pt x="3" y="51"/>
                    <a:pt x="10" y="57"/>
                  </a:cubicBezTo>
                  <a:cubicBezTo>
                    <a:pt x="16" y="64"/>
                    <a:pt x="24" y="67"/>
                    <a:pt x="33" y="67"/>
                  </a:cubicBezTo>
                  <a:cubicBezTo>
                    <a:pt x="43" y="67"/>
                    <a:pt x="51" y="64"/>
                    <a:pt x="57" y="57"/>
                  </a:cubicBezTo>
                  <a:cubicBezTo>
                    <a:pt x="64" y="51"/>
                    <a:pt x="67" y="43"/>
                    <a:pt x="67" y="34"/>
                  </a:cubicBezTo>
                  <a:cubicBezTo>
                    <a:pt x="67" y="25"/>
                    <a:pt x="64" y="17"/>
                    <a:pt x="57" y="10"/>
                  </a:cubicBezTo>
                  <a:cubicBezTo>
                    <a:pt x="51" y="4"/>
                    <a:pt x="43" y="0"/>
                    <a:pt x="33" y="0"/>
                  </a:cubicBezTo>
                  <a:cubicBezTo>
                    <a:pt x="24" y="0"/>
                    <a:pt x="16" y="4"/>
                    <a:pt x="10" y="10"/>
                  </a:cubicBezTo>
                  <a:cubicBezTo>
                    <a:pt x="3" y="17"/>
                    <a:pt x="0" y="25"/>
                    <a:pt x="0" y="34"/>
                  </a:cubicBezTo>
                  <a:close/>
                  <a:moveTo>
                    <a:pt x="0" y="34"/>
                  </a:moveTo>
                  <a:cubicBezTo>
                    <a:pt x="0" y="34"/>
                    <a:pt x="0" y="34"/>
                    <a:pt x="0" y="3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grpSp>
      <p:grpSp>
        <p:nvGrpSpPr>
          <p:cNvPr id="48" name="Group 47"/>
          <p:cNvGrpSpPr/>
          <p:nvPr/>
        </p:nvGrpSpPr>
        <p:grpSpPr>
          <a:xfrm>
            <a:off x="6551677" y="3565407"/>
            <a:ext cx="1718867" cy="706847"/>
            <a:chOff x="7737131" y="1804720"/>
            <a:chExt cx="2291823" cy="942462"/>
          </a:xfrm>
        </p:grpSpPr>
        <p:sp>
          <p:nvSpPr>
            <p:cNvPr id="49" name="TextBox 48"/>
            <p:cNvSpPr txBox="1"/>
            <p:nvPr/>
          </p:nvSpPr>
          <p:spPr>
            <a:xfrm>
              <a:off x="7737131" y="1804720"/>
              <a:ext cx="1991572" cy="400109"/>
            </a:xfrm>
            <a:prstGeom prst="rect">
              <a:avLst/>
            </a:prstGeom>
            <a:noFill/>
          </p:spPr>
          <p:txBody>
            <a:bodyPr wrap="square" rtlCol="0">
              <a:spAutoFit/>
            </a:bodyPr>
            <a:lstStyle/>
            <a:p>
              <a:r>
                <a:rPr lang="en-US" sz="1350" b="1" dirty="0">
                  <a:solidFill>
                    <a:schemeClr val="tx2"/>
                  </a:solidFill>
                </a:rPr>
                <a:t>Title Here</a:t>
              </a:r>
            </a:p>
          </p:txBody>
        </p:sp>
        <p:sp>
          <p:nvSpPr>
            <p:cNvPr id="50" name="TextBox 49"/>
            <p:cNvSpPr txBox="1"/>
            <p:nvPr/>
          </p:nvSpPr>
          <p:spPr>
            <a:xfrm>
              <a:off x="7737131" y="2193185"/>
              <a:ext cx="2291823" cy="553997"/>
            </a:xfrm>
            <a:prstGeom prst="rect">
              <a:avLst/>
            </a:prstGeom>
            <a:noFill/>
          </p:spPr>
          <p:txBody>
            <a:bodyPr wrap="square" rtlCol="0" anchor="ctr">
              <a:spAutoFit/>
            </a:bodyPr>
            <a:lstStyle/>
            <a:p>
              <a:r>
                <a:rPr lang="en-US" sz="1050" dirty="0">
                  <a:solidFill>
                    <a:schemeClr val="tx2"/>
                  </a:solidFill>
                </a:rPr>
                <a:t>Lorem ipsum dolor sit amet, consectetuer.</a:t>
              </a:r>
              <a:endParaRPr lang="en-US" sz="1050" b="1" dirty="0">
                <a:solidFill>
                  <a:schemeClr val="tx2"/>
                </a:solidFill>
              </a:endParaRPr>
            </a:p>
          </p:txBody>
        </p:sp>
      </p:grpSp>
      <p:grpSp>
        <p:nvGrpSpPr>
          <p:cNvPr id="51" name="Group 50"/>
          <p:cNvGrpSpPr/>
          <p:nvPr/>
        </p:nvGrpSpPr>
        <p:grpSpPr>
          <a:xfrm>
            <a:off x="6218852" y="4843132"/>
            <a:ext cx="1560372" cy="684038"/>
            <a:chOff x="8795025" y="3596255"/>
            <a:chExt cx="2080496" cy="912050"/>
          </a:xfrm>
        </p:grpSpPr>
        <p:sp>
          <p:nvSpPr>
            <p:cNvPr id="52" name="TextBox 51"/>
            <p:cNvSpPr txBox="1"/>
            <p:nvPr/>
          </p:nvSpPr>
          <p:spPr>
            <a:xfrm>
              <a:off x="8795025" y="3596255"/>
              <a:ext cx="2080496" cy="400109"/>
            </a:xfrm>
            <a:prstGeom prst="rect">
              <a:avLst/>
            </a:prstGeom>
            <a:noFill/>
          </p:spPr>
          <p:txBody>
            <a:bodyPr wrap="square" rtlCol="0">
              <a:spAutoFit/>
            </a:bodyPr>
            <a:lstStyle/>
            <a:p>
              <a:r>
                <a:rPr lang="en-US" sz="1350" b="1" dirty="0">
                  <a:solidFill>
                    <a:schemeClr val="tx2"/>
                  </a:solidFill>
                </a:rPr>
                <a:t>Title Here</a:t>
              </a:r>
            </a:p>
          </p:txBody>
        </p:sp>
        <p:sp>
          <p:nvSpPr>
            <p:cNvPr id="53" name="TextBox 52"/>
            <p:cNvSpPr txBox="1"/>
            <p:nvPr/>
          </p:nvSpPr>
          <p:spPr>
            <a:xfrm>
              <a:off x="8795025" y="3954308"/>
              <a:ext cx="2080496" cy="553997"/>
            </a:xfrm>
            <a:prstGeom prst="rect">
              <a:avLst/>
            </a:prstGeom>
            <a:noFill/>
          </p:spPr>
          <p:txBody>
            <a:bodyPr wrap="square" rtlCol="0" anchor="ctr">
              <a:spAutoFit/>
            </a:bodyPr>
            <a:lstStyle/>
            <a:p>
              <a:r>
                <a:rPr lang="en-US" sz="1050" dirty="0">
                  <a:solidFill>
                    <a:schemeClr val="tx2"/>
                  </a:solidFill>
                </a:rPr>
                <a:t>Lorem ipsum dolor sit amet, consectetuer.</a:t>
              </a:r>
              <a:endParaRPr lang="en-US" sz="1050" b="1" dirty="0">
                <a:solidFill>
                  <a:schemeClr val="tx2"/>
                </a:solidFill>
              </a:endParaRPr>
            </a:p>
          </p:txBody>
        </p:sp>
      </p:grpSp>
      <p:sp>
        <p:nvSpPr>
          <p:cNvPr id="55" name="TextBox 54"/>
          <p:cNvSpPr txBox="1"/>
          <p:nvPr/>
        </p:nvSpPr>
        <p:spPr>
          <a:xfrm>
            <a:off x="3634954" y="781949"/>
            <a:ext cx="1874231" cy="553998"/>
          </a:xfrm>
          <a:prstGeom prst="rect">
            <a:avLst/>
          </a:prstGeom>
          <a:noFill/>
        </p:spPr>
        <p:txBody>
          <a:bodyPr wrap="none" rtlCol="0" anchor="ctr">
            <a:spAutoFit/>
          </a:bodyPr>
          <a:lstStyle/>
          <a:p>
            <a:pPr algn="ctr"/>
            <a:r>
              <a:rPr lang="en-US" sz="3000" dirty="0">
                <a:solidFill>
                  <a:schemeClr val="accent1"/>
                </a:solidFill>
                <a:latin typeface="+mj-lt"/>
              </a:rPr>
              <a:t>Tree</a:t>
            </a:r>
            <a:r>
              <a:rPr lang="en-US" sz="3000" dirty="0">
                <a:solidFill>
                  <a:schemeClr val="tx2"/>
                </a:solidFill>
                <a:latin typeface="+mj-lt"/>
              </a:rPr>
              <a:t> Diagram</a:t>
            </a:r>
          </a:p>
        </p:txBody>
      </p:sp>
      <p:sp>
        <p:nvSpPr>
          <p:cNvPr id="56" name="TextBox 55"/>
          <p:cNvSpPr txBox="1"/>
          <p:nvPr/>
        </p:nvSpPr>
        <p:spPr>
          <a:xfrm>
            <a:off x="685801" y="1243614"/>
            <a:ext cx="7772400" cy="369332"/>
          </a:xfrm>
          <a:prstGeom prst="rect">
            <a:avLst/>
          </a:prstGeom>
          <a:noFill/>
        </p:spPr>
        <p:txBody>
          <a:bodyPr wrap="square" rtlCol="0" anchor="ctr">
            <a:spAutoFit/>
          </a:bodyPr>
          <a:lstStyle/>
          <a:p>
            <a:pPr algn="ctr"/>
            <a:r>
              <a:rPr lang="en-US" sz="900" dirty="0">
                <a:solidFill>
                  <a:schemeClr val="tx2"/>
                </a:solidFill>
              </a:rPr>
              <a:t>Lorem ipsum dolor sit amet, consectetuer adipiscing elit. Aenean commodo ligula eget dolor. </a:t>
            </a:r>
            <a:r>
              <a:rPr lang="en-US" sz="900" b="1" dirty="0">
                <a:solidFill>
                  <a:schemeClr val="accent1"/>
                </a:solidFill>
              </a:rPr>
              <a:t>Aenean massa. Cum sociis natoque penatibus </a:t>
            </a:r>
            <a:r>
              <a:rPr lang="en-US" sz="900" dirty="0">
                <a:solidFill>
                  <a:schemeClr val="tx2"/>
                </a:solidFill>
              </a:rPr>
              <a:t>magnis dis parturient montes, nascetur ridiculus mus. Donec quam felis, ultricies nec, pellentesque eu, pretium quis, sem.</a:t>
            </a:r>
          </a:p>
        </p:txBody>
      </p:sp>
    </p:spTree>
    <p:extLst>
      <p:ext uri="{BB962C8B-B14F-4D97-AF65-F5344CB8AC3E}">
        <p14:creationId xmlns:p14="http://schemas.microsoft.com/office/powerpoint/2010/main" val="235053540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54"/>
                                            </p:tgtEl>
                                            <p:attrNameLst>
                                              <p:attrName>style.visibility</p:attrName>
                                            </p:attrNameLst>
                                          </p:cBhvr>
                                          <p:to>
                                            <p:strVal val="visible"/>
                                          </p:to>
                                        </p:set>
                                        <p:anim calcmode="lin" valueType="num">
                                          <p:cBhvr>
                                            <p:cTn id="7" dur="500" fill="hold"/>
                                            <p:tgtEl>
                                              <p:spTgt spid="54"/>
                                            </p:tgtEl>
                                            <p:attrNameLst>
                                              <p:attrName>ppt_w</p:attrName>
                                            </p:attrNameLst>
                                          </p:cBhvr>
                                          <p:tavLst>
                                            <p:tav tm="0">
                                              <p:val>
                                                <p:fltVal val="0"/>
                                              </p:val>
                                            </p:tav>
                                            <p:tav tm="100000">
                                              <p:val>
                                                <p:strVal val="#ppt_w"/>
                                              </p:val>
                                            </p:tav>
                                          </p:tavLst>
                                        </p:anim>
                                        <p:anim calcmode="lin" valueType="num">
                                          <p:cBhvr>
                                            <p:cTn id="8" dur="500" fill="hold"/>
                                            <p:tgtEl>
                                              <p:spTgt spid="54"/>
                                            </p:tgtEl>
                                            <p:attrNameLst>
                                              <p:attrName>ppt_h</p:attrName>
                                            </p:attrNameLst>
                                          </p:cBhvr>
                                          <p:tavLst>
                                            <p:tav tm="0">
                                              <p:val>
                                                <p:fltVal val="0"/>
                                              </p:val>
                                            </p:tav>
                                            <p:tav tm="100000">
                                              <p:val>
                                                <p:strVal val="#ppt_h"/>
                                              </p:val>
                                            </p:tav>
                                          </p:tavLst>
                                        </p:anim>
                                        <p:animEffect transition="in" filter="fade">
                                          <p:cBhvr>
                                            <p:cTn id="9" dur="500"/>
                                            <p:tgtEl>
                                              <p:spTgt spid="54"/>
                                            </p:tgtEl>
                                          </p:cBhvr>
                                        </p:animEffect>
                                      </p:childTnLst>
                                    </p:cTn>
                                  </p:par>
                                </p:childTnLst>
                              </p:cTn>
                            </p:par>
                            <p:par>
                              <p:cTn id="10" fill="hold">
                                <p:stCondLst>
                                  <p:cond delay="500"/>
                                </p:stCondLst>
                                <p:childTnLst>
                                  <p:par>
                                    <p:cTn id="11" presetID="2" presetClass="entr" presetSubtype="8" fill="hold" nodeType="afterEffect" p14:presetBounceEnd="44000">
                                      <p:stCondLst>
                                        <p:cond delay="0"/>
                                      </p:stCondLst>
                                      <p:childTnLst>
                                        <p:set>
                                          <p:cBhvr>
                                            <p:cTn id="12" dur="1" fill="hold">
                                              <p:stCondLst>
                                                <p:cond delay="0"/>
                                              </p:stCondLst>
                                            </p:cTn>
                                            <p:tgtEl>
                                              <p:spTgt spid="17"/>
                                            </p:tgtEl>
                                            <p:attrNameLst>
                                              <p:attrName>style.visibility</p:attrName>
                                            </p:attrNameLst>
                                          </p:cBhvr>
                                          <p:to>
                                            <p:strVal val="visible"/>
                                          </p:to>
                                        </p:set>
                                        <p:anim calcmode="lin" valueType="num" p14:bounceEnd="44000">
                                          <p:cBhvr additive="base">
                                            <p:cTn id="13" dur="500" fill="hold"/>
                                            <p:tgtEl>
                                              <p:spTgt spid="17"/>
                                            </p:tgtEl>
                                            <p:attrNameLst>
                                              <p:attrName>ppt_x</p:attrName>
                                            </p:attrNameLst>
                                          </p:cBhvr>
                                          <p:tavLst>
                                            <p:tav tm="0">
                                              <p:val>
                                                <p:strVal val="0-#ppt_w/2"/>
                                              </p:val>
                                            </p:tav>
                                            <p:tav tm="100000">
                                              <p:val>
                                                <p:strVal val="#ppt_x"/>
                                              </p:val>
                                            </p:tav>
                                          </p:tavLst>
                                        </p:anim>
                                        <p:anim calcmode="lin" valueType="num" p14:bounceEnd="44000">
                                          <p:cBhvr additive="base">
                                            <p:cTn id="14" dur="500" fill="hold"/>
                                            <p:tgtEl>
                                              <p:spTgt spid="17"/>
                                            </p:tgtEl>
                                            <p:attrNameLst>
                                              <p:attrName>ppt_y</p:attrName>
                                            </p:attrNameLst>
                                          </p:cBhvr>
                                          <p:tavLst>
                                            <p:tav tm="0">
                                              <p:val>
                                                <p:strVal val="#ppt_y"/>
                                              </p:val>
                                            </p:tav>
                                            <p:tav tm="100000">
                                              <p:val>
                                                <p:strVal val="#ppt_y"/>
                                              </p:val>
                                            </p:tav>
                                          </p:tavLst>
                                        </p:anim>
                                      </p:childTnLst>
                                    </p:cTn>
                                  </p:par>
                                  <p:par>
                                    <p:cTn id="15" presetID="2" presetClass="entr" presetSubtype="8" fill="hold" grpId="0" nodeType="withEffect" p14:presetBounceEnd="44000">
                                      <p:stCondLst>
                                        <p:cond delay="0"/>
                                      </p:stCondLst>
                                      <p:childTnLst>
                                        <p:set>
                                          <p:cBhvr>
                                            <p:cTn id="16" dur="1" fill="hold">
                                              <p:stCondLst>
                                                <p:cond delay="0"/>
                                              </p:stCondLst>
                                            </p:cTn>
                                            <p:tgtEl>
                                              <p:spTgt spid="20"/>
                                            </p:tgtEl>
                                            <p:attrNameLst>
                                              <p:attrName>style.visibility</p:attrName>
                                            </p:attrNameLst>
                                          </p:cBhvr>
                                          <p:to>
                                            <p:strVal val="visible"/>
                                          </p:to>
                                        </p:set>
                                        <p:anim calcmode="lin" valueType="num" p14:bounceEnd="44000">
                                          <p:cBhvr additive="base">
                                            <p:cTn id="17" dur="500" fill="hold"/>
                                            <p:tgtEl>
                                              <p:spTgt spid="20"/>
                                            </p:tgtEl>
                                            <p:attrNameLst>
                                              <p:attrName>ppt_x</p:attrName>
                                            </p:attrNameLst>
                                          </p:cBhvr>
                                          <p:tavLst>
                                            <p:tav tm="0">
                                              <p:val>
                                                <p:strVal val="0-#ppt_w/2"/>
                                              </p:val>
                                            </p:tav>
                                            <p:tav tm="100000">
                                              <p:val>
                                                <p:strVal val="#ppt_x"/>
                                              </p:val>
                                            </p:tav>
                                          </p:tavLst>
                                        </p:anim>
                                        <p:anim calcmode="lin" valueType="num" p14:bounceEnd="44000">
                                          <p:cBhvr additive="base">
                                            <p:cTn id="18" dur="500" fill="hold"/>
                                            <p:tgtEl>
                                              <p:spTgt spid="20"/>
                                            </p:tgtEl>
                                            <p:attrNameLst>
                                              <p:attrName>ppt_y</p:attrName>
                                            </p:attrNameLst>
                                          </p:cBhvr>
                                          <p:tavLst>
                                            <p:tav tm="0">
                                              <p:val>
                                                <p:strVal val="#ppt_y"/>
                                              </p:val>
                                            </p:tav>
                                            <p:tav tm="100000">
                                              <p:val>
                                                <p:strVal val="#ppt_y"/>
                                              </p:val>
                                            </p:tav>
                                          </p:tavLst>
                                        </p:anim>
                                      </p:childTnLst>
                                    </p:cTn>
                                  </p:par>
                                </p:childTnLst>
                              </p:cTn>
                            </p:par>
                            <p:par>
                              <p:cTn id="19" fill="hold">
                                <p:stCondLst>
                                  <p:cond delay="1000"/>
                                </p:stCondLst>
                                <p:childTnLst>
                                  <p:par>
                                    <p:cTn id="20" presetID="2" presetClass="entr" presetSubtype="8" fill="hold" nodeType="afterEffect" p14:presetBounceEnd="44000">
                                      <p:stCondLst>
                                        <p:cond delay="0"/>
                                      </p:stCondLst>
                                      <p:childTnLst>
                                        <p:set>
                                          <p:cBhvr>
                                            <p:cTn id="21" dur="1" fill="hold">
                                              <p:stCondLst>
                                                <p:cond delay="0"/>
                                              </p:stCondLst>
                                            </p:cTn>
                                            <p:tgtEl>
                                              <p:spTgt spid="21"/>
                                            </p:tgtEl>
                                            <p:attrNameLst>
                                              <p:attrName>style.visibility</p:attrName>
                                            </p:attrNameLst>
                                          </p:cBhvr>
                                          <p:to>
                                            <p:strVal val="visible"/>
                                          </p:to>
                                        </p:set>
                                        <p:anim calcmode="lin" valueType="num" p14:bounceEnd="44000">
                                          <p:cBhvr additive="base">
                                            <p:cTn id="22" dur="500" fill="hold"/>
                                            <p:tgtEl>
                                              <p:spTgt spid="21"/>
                                            </p:tgtEl>
                                            <p:attrNameLst>
                                              <p:attrName>ppt_x</p:attrName>
                                            </p:attrNameLst>
                                          </p:cBhvr>
                                          <p:tavLst>
                                            <p:tav tm="0">
                                              <p:val>
                                                <p:strVal val="0-#ppt_w/2"/>
                                              </p:val>
                                            </p:tav>
                                            <p:tav tm="100000">
                                              <p:val>
                                                <p:strVal val="#ppt_x"/>
                                              </p:val>
                                            </p:tav>
                                          </p:tavLst>
                                        </p:anim>
                                        <p:anim calcmode="lin" valueType="num" p14:bounceEnd="44000">
                                          <p:cBhvr additive="base">
                                            <p:cTn id="23" dur="500" fill="hold"/>
                                            <p:tgtEl>
                                              <p:spTgt spid="21"/>
                                            </p:tgtEl>
                                            <p:attrNameLst>
                                              <p:attrName>ppt_y</p:attrName>
                                            </p:attrNameLst>
                                          </p:cBhvr>
                                          <p:tavLst>
                                            <p:tav tm="0">
                                              <p:val>
                                                <p:strVal val="#ppt_y"/>
                                              </p:val>
                                            </p:tav>
                                            <p:tav tm="100000">
                                              <p:val>
                                                <p:strVal val="#ppt_y"/>
                                              </p:val>
                                            </p:tav>
                                          </p:tavLst>
                                        </p:anim>
                                      </p:childTnLst>
                                    </p:cTn>
                                  </p:par>
                                  <p:par>
                                    <p:cTn id="24" presetID="2" presetClass="entr" presetSubtype="8" fill="hold" grpId="0" nodeType="withEffect" p14:presetBounceEnd="44000">
                                      <p:stCondLst>
                                        <p:cond delay="0"/>
                                      </p:stCondLst>
                                      <p:childTnLst>
                                        <p:set>
                                          <p:cBhvr>
                                            <p:cTn id="25" dur="1" fill="hold">
                                              <p:stCondLst>
                                                <p:cond delay="0"/>
                                              </p:stCondLst>
                                            </p:cTn>
                                            <p:tgtEl>
                                              <p:spTgt spid="24"/>
                                            </p:tgtEl>
                                            <p:attrNameLst>
                                              <p:attrName>style.visibility</p:attrName>
                                            </p:attrNameLst>
                                          </p:cBhvr>
                                          <p:to>
                                            <p:strVal val="visible"/>
                                          </p:to>
                                        </p:set>
                                        <p:anim calcmode="lin" valueType="num" p14:bounceEnd="44000">
                                          <p:cBhvr additive="base">
                                            <p:cTn id="26" dur="500" fill="hold"/>
                                            <p:tgtEl>
                                              <p:spTgt spid="24"/>
                                            </p:tgtEl>
                                            <p:attrNameLst>
                                              <p:attrName>ppt_x</p:attrName>
                                            </p:attrNameLst>
                                          </p:cBhvr>
                                          <p:tavLst>
                                            <p:tav tm="0">
                                              <p:val>
                                                <p:strVal val="0-#ppt_w/2"/>
                                              </p:val>
                                            </p:tav>
                                            <p:tav tm="100000">
                                              <p:val>
                                                <p:strVal val="#ppt_x"/>
                                              </p:val>
                                            </p:tav>
                                          </p:tavLst>
                                        </p:anim>
                                        <p:anim calcmode="lin" valueType="num" p14:bounceEnd="44000">
                                          <p:cBhvr additive="base">
                                            <p:cTn id="27" dur="500" fill="hold"/>
                                            <p:tgtEl>
                                              <p:spTgt spid="24"/>
                                            </p:tgtEl>
                                            <p:attrNameLst>
                                              <p:attrName>ppt_y</p:attrName>
                                            </p:attrNameLst>
                                          </p:cBhvr>
                                          <p:tavLst>
                                            <p:tav tm="0">
                                              <p:val>
                                                <p:strVal val="#ppt_y"/>
                                              </p:val>
                                            </p:tav>
                                            <p:tav tm="100000">
                                              <p:val>
                                                <p:strVal val="#ppt_y"/>
                                              </p:val>
                                            </p:tav>
                                          </p:tavLst>
                                        </p:anim>
                                      </p:childTnLst>
                                    </p:cTn>
                                  </p:par>
                                </p:childTnLst>
                              </p:cTn>
                            </p:par>
                            <p:par>
                              <p:cTn id="28" fill="hold">
                                <p:stCondLst>
                                  <p:cond delay="1500"/>
                                </p:stCondLst>
                                <p:childTnLst>
                                  <p:par>
                                    <p:cTn id="29" presetID="2" presetClass="entr" presetSubtype="8" fill="hold" nodeType="afterEffect" p14:presetBounceEnd="44000">
                                      <p:stCondLst>
                                        <p:cond delay="0"/>
                                      </p:stCondLst>
                                      <p:childTnLst>
                                        <p:set>
                                          <p:cBhvr>
                                            <p:cTn id="30" dur="1" fill="hold">
                                              <p:stCondLst>
                                                <p:cond delay="0"/>
                                              </p:stCondLst>
                                            </p:cTn>
                                            <p:tgtEl>
                                              <p:spTgt spid="25"/>
                                            </p:tgtEl>
                                            <p:attrNameLst>
                                              <p:attrName>style.visibility</p:attrName>
                                            </p:attrNameLst>
                                          </p:cBhvr>
                                          <p:to>
                                            <p:strVal val="visible"/>
                                          </p:to>
                                        </p:set>
                                        <p:anim calcmode="lin" valueType="num" p14:bounceEnd="44000">
                                          <p:cBhvr additive="base">
                                            <p:cTn id="31" dur="500" fill="hold"/>
                                            <p:tgtEl>
                                              <p:spTgt spid="25"/>
                                            </p:tgtEl>
                                            <p:attrNameLst>
                                              <p:attrName>ppt_x</p:attrName>
                                            </p:attrNameLst>
                                          </p:cBhvr>
                                          <p:tavLst>
                                            <p:tav tm="0">
                                              <p:val>
                                                <p:strVal val="0-#ppt_w/2"/>
                                              </p:val>
                                            </p:tav>
                                            <p:tav tm="100000">
                                              <p:val>
                                                <p:strVal val="#ppt_x"/>
                                              </p:val>
                                            </p:tav>
                                          </p:tavLst>
                                        </p:anim>
                                        <p:anim calcmode="lin" valueType="num" p14:bounceEnd="44000">
                                          <p:cBhvr additive="base">
                                            <p:cTn id="32" dur="500" fill="hold"/>
                                            <p:tgtEl>
                                              <p:spTgt spid="25"/>
                                            </p:tgtEl>
                                            <p:attrNameLst>
                                              <p:attrName>ppt_y</p:attrName>
                                            </p:attrNameLst>
                                          </p:cBhvr>
                                          <p:tavLst>
                                            <p:tav tm="0">
                                              <p:val>
                                                <p:strVal val="#ppt_y"/>
                                              </p:val>
                                            </p:tav>
                                            <p:tav tm="100000">
                                              <p:val>
                                                <p:strVal val="#ppt_y"/>
                                              </p:val>
                                            </p:tav>
                                          </p:tavLst>
                                        </p:anim>
                                      </p:childTnLst>
                                    </p:cTn>
                                  </p:par>
                                  <p:par>
                                    <p:cTn id="33" presetID="2" presetClass="entr" presetSubtype="8" fill="hold" nodeType="withEffect" p14:presetBounceEnd="44000">
                                      <p:stCondLst>
                                        <p:cond delay="0"/>
                                      </p:stCondLst>
                                      <p:childTnLst>
                                        <p:set>
                                          <p:cBhvr>
                                            <p:cTn id="34" dur="1" fill="hold">
                                              <p:stCondLst>
                                                <p:cond delay="0"/>
                                              </p:stCondLst>
                                            </p:cTn>
                                            <p:tgtEl>
                                              <p:spTgt spid="28"/>
                                            </p:tgtEl>
                                            <p:attrNameLst>
                                              <p:attrName>style.visibility</p:attrName>
                                            </p:attrNameLst>
                                          </p:cBhvr>
                                          <p:to>
                                            <p:strVal val="visible"/>
                                          </p:to>
                                        </p:set>
                                        <p:anim calcmode="lin" valueType="num" p14:bounceEnd="44000">
                                          <p:cBhvr additive="base">
                                            <p:cTn id="35" dur="500" fill="hold"/>
                                            <p:tgtEl>
                                              <p:spTgt spid="28"/>
                                            </p:tgtEl>
                                            <p:attrNameLst>
                                              <p:attrName>ppt_x</p:attrName>
                                            </p:attrNameLst>
                                          </p:cBhvr>
                                          <p:tavLst>
                                            <p:tav tm="0">
                                              <p:val>
                                                <p:strVal val="0-#ppt_w/2"/>
                                              </p:val>
                                            </p:tav>
                                            <p:tav tm="100000">
                                              <p:val>
                                                <p:strVal val="#ppt_x"/>
                                              </p:val>
                                            </p:tav>
                                          </p:tavLst>
                                        </p:anim>
                                        <p:anim calcmode="lin" valueType="num" p14:bounceEnd="44000">
                                          <p:cBhvr additive="base">
                                            <p:cTn id="36" dur="500" fill="hold"/>
                                            <p:tgtEl>
                                              <p:spTgt spid="28"/>
                                            </p:tgtEl>
                                            <p:attrNameLst>
                                              <p:attrName>ppt_y</p:attrName>
                                            </p:attrNameLst>
                                          </p:cBhvr>
                                          <p:tavLst>
                                            <p:tav tm="0">
                                              <p:val>
                                                <p:strVal val="#ppt_y"/>
                                              </p:val>
                                            </p:tav>
                                            <p:tav tm="100000">
                                              <p:val>
                                                <p:strVal val="#ppt_y"/>
                                              </p:val>
                                            </p:tav>
                                          </p:tavLst>
                                        </p:anim>
                                      </p:childTnLst>
                                    </p:cTn>
                                  </p:par>
                                </p:childTnLst>
                              </p:cTn>
                            </p:par>
                            <p:par>
                              <p:cTn id="37" fill="hold">
                                <p:stCondLst>
                                  <p:cond delay="2000"/>
                                </p:stCondLst>
                                <p:childTnLst>
                                  <p:par>
                                    <p:cTn id="38" presetID="2" presetClass="entr" presetSubtype="2" fill="hold" nodeType="afterEffect" p14:presetBounceEnd="42000">
                                      <p:stCondLst>
                                        <p:cond delay="0"/>
                                      </p:stCondLst>
                                      <p:childTnLst>
                                        <p:set>
                                          <p:cBhvr>
                                            <p:cTn id="39" dur="1" fill="hold">
                                              <p:stCondLst>
                                                <p:cond delay="0"/>
                                              </p:stCondLst>
                                            </p:cTn>
                                            <p:tgtEl>
                                              <p:spTgt spid="35"/>
                                            </p:tgtEl>
                                            <p:attrNameLst>
                                              <p:attrName>style.visibility</p:attrName>
                                            </p:attrNameLst>
                                          </p:cBhvr>
                                          <p:to>
                                            <p:strVal val="visible"/>
                                          </p:to>
                                        </p:set>
                                        <p:anim calcmode="lin" valueType="num" p14:bounceEnd="42000">
                                          <p:cBhvr additive="base">
                                            <p:cTn id="40" dur="500" fill="hold"/>
                                            <p:tgtEl>
                                              <p:spTgt spid="35"/>
                                            </p:tgtEl>
                                            <p:attrNameLst>
                                              <p:attrName>ppt_x</p:attrName>
                                            </p:attrNameLst>
                                          </p:cBhvr>
                                          <p:tavLst>
                                            <p:tav tm="0">
                                              <p:val>
                                                <p:strVal val="1+#ppt_w/2"/>
                                              </p:val>
                                            </p:tav>
                                            <p:tav tm="100000">
                                              <p:val>
                                                <p:strVal val="#ppt_x"/>
                                              </p:val>
                                            </p:tav>
                                          </p:tavLst>
                                        </p:anim>
                                        <p:anim calcmode="lin" valueType="num" p14:bounceEnd="42000">
                                          <p:cBhvr additive="base">
                                            <p:cTn id="41" dur="500" fill="hold"/>
                                            <p:tgtEl>
                                              <p:spTgt spid="35"/>
                                            </p:tgtEl>
                                            <p:attrNameLst>
                                              <p:attrName>ppt_y</p:attrName>
                                            </p:attrNameLst>
                                          </p:cBhvr>
                                          <p:tavLst>
                                            <p:tav tm="0">
                                              <p:val>
                                                <p:strVal val="#ppt_y"/>
                                              </p:val>
                                            </p:tav>
                                            <p:tav tm="100000">
                                              <p:val>
                                                <p:strVal val="#ppt_y"/>
                                              </p:val>
                                            </p:tav>
                                          </p:tavLst>
                                        </p:anim>
                                      </p:childTnLst>
                                    </p:cTn>
                                  </p:par>
                                  <p:par>
                                    <p:cTn id="42" presetID="2" presetClass="entr" presetSubtype="2" fill="hold" grpId="0" nodeType="withEffect" p14:presetBounceEnd="42000">
                                      <p:stCondLst>
                                        <p:cond delay="0"/>
                                      </p:stCondLst>
                                      <p:childTnLst>
                                        <p:set>
                                          <p:cBhvr>
                                            <p:cTn id="43" dur="1" fill="hold">
                                              <p:stCondLst>
                                                <p:cond delay="0"/>
                                              </p:stCondLst>
                                            </p:cTn>
                                            <p:tgtEl>
                                              <p:spTgt spid="38"/>
                                            </p:tgtEl>
                                            <p:attrNameLst>
                                              <p:attrName>style.visibility</p:attrName>
                                            </p:attrNameLst>
                                          </p:cBhvr>
                                          <p:to>
                                            <p:strVal val="visible"/>
                                          </p:to>
                                        </p:set>
                                        <p:anim calcmode="lin" valueType="num" p14:bounceEnd="42000">
                                          <p:cBhvr additive="base">
                                            <p:cTn id="44" dur="500" fill="hold"/>
                                            <p:tgtEl>
                                              <p:spTgt spid="38"/>
                                            </p:tgtEl>
                                            <p:attrNameLst>
                                              <p:attrName>ppt_x</p:attrName>
                                            </p:attrNameLst>
                                          </p:cBhvr>
                                          <p:tavLst>
                                            <p:tav tm="0">
                                              <p:val>
                                                <p:strVal val="1+#ppt_w/2"/>
                                              </p:val>
                                            </p:tav>
                                            <p:tav tm="100000">
                                              <p:val>
                                                <p:strVal val="#ppt_x"/>
                                              </p:val>
                                            </p:tav>
                                          </p:tavLst>
                                        </p:anim>
                                        <p:anim calcmode="lin" valueType="num" p14:bounceEnd="42000">
                                          <p:cBhvr additive="base">
                                            <p:cTn id="45" dur="500" fill="hold"/>
                                            <p:tgtEl>
                                              <p:spTgt spid="38"/>
                                            </p:tgtEl>
                                            <p:attrNameLst>
                                              <p:attrName>ppt_y</p:attrName>
                                            </p:attrNameLst>
                                          </p:cBhvr>
                                          <p:tavLst>
                                            <p:tav tm="0">
                                              <p:val>
                                                <p:strVal val="#ppt_y"/>
                                              </p:val>
                                            </p:tav>
                                            <p:tav tm="100000">
                                              <p:val>
                                                <p:strVal val="#ppt_y"/>
                                              </p:val>
                                            </p:tav>
                                          </p:tavLst>
                                        </p:anim>
                                      </p:childTnLst>
                                    </p:cTn>
                                  </p:par>
                                </p:childTnLst>
                              </p:cTn>
                            </p:par>
                            <p:par>
                              <p:cTn id="46" fill="hold">
                                <p:stCondLst>
                                  <p:cond delay="2500"/>
                                </p:stCondLst>
                                <p:childTnLst>
                                  <p:par>
                                    <p:cTn id="47" presetID="2" presetClass="entr" presetSubtype="2" fill="hold" nodeType="afterEffect" p14:presetBounceEnd="44000">
                                      <p:stCondLst>
                                        <p:cond delay="0"/>
                                      </p:stCondLst>
                                      <p:childTnLst>
                                        <p:set>
                                          <p:cBhvr>
                                            <p:cTn id="48" dur="1" fill="hold">
                                              <p:stCondLst>
                                                <p:cond delay="0"/>
                                              </p:stCondLst>
                                            </p:cTn>
                                            <p:tgtEl>
                                              <p:spTgt spid="44"/>
                                            </p:tgtEl>
                                            <p:attrNameLst>
                                              <p:attrName>style.visibility</p:attrName>
                                            </p:attrNameLst>
                                          </p:cBhvr>
                                          <p:to>
                                            <p:strVal val="visible"/>
                                          </p:to>
                                        </p:set>
                                        <p:anim calcmode="lin" valueType="num" p14:bounceEnd="44000">
                                          <p:cBhvr additive="base">
                                            <p:cTn id="49" dur="500" fill="hold"/>
                                            <p:tgtEl>
                                              <p:spTgt spid="44"/>
                                            </p:tgtEl>
                                            <p:attrNameLst>
                                              <p:attrName>ppt_x</p:attrName>
                                            </p:attrNameLst>
                                          </p:cBhvr>
                                          <p:tavLst>
                                            <p:tav tm="0">
                                              <p:val>
                                                <p:strVal val="1+#ppt_w/2"/>
                                              </p:val>
                                            </p:tav>
                                            <p:tav tm="100000">
                                              <p:val>
                                                <p:strVal val="#ppt_x"/>
                                              </p:val>
                                            </p:tav>
                                          </p:tavLst>
                                        </p:anim>
                                        <p:anim calcmode="lin" valueType="num" p14:bounceEnd="44000">
                                          <p:cBhvr additive="base">
                                            <p:cTn id="50" dur="500" fill="hold"/>
                                            <p:tgtEl>
                                              <p:spTgt spid="44"/>
                                            </p:tgtEl>
                                            <p:attrNameLst>
                                              <p:attrName>ppt_y</p:attrName>
                                            </p:attrNameLst>
                                          </p:cBhvr>
                                          <p:tavLst>
                                            <p:tav tm="0">
                                              <p:val>
                                                <p:strVal val="#ppt_y"/>
                                              </p:val>
                                            </p:tav>
                                            <p:tav tm="100000">
                                              <p:val>
                                                <p:strVal val="#ppt_y"/>
                                              </p:val>
                                            </p:tav>
                                          </p:tavLst>
                                        </p:anim>
                                      </p:childTnLst>
                                    </p:cTn>
                                  </p:par>
                                  <p:par>
                                    <p:cTn id="51" presetID="2" presetClass="entr" presetSubtype="2" fill="hold" nodeType="withEffect" p14:presetBounceEnd="44000">
                                      <p:stCondLst>
                                        <p:cond delay="0"/>
                                      </p:stCondLst>
                                      <p:childTnLst>
                                        <p:set>
                                          <p:cBhvr>
                                            <p:cTn id="52" dur="1" fill="hold">
                                              <p:stCondLst>
                                                <p:cond delay="0"/>
                                              </p:stCondLst>
                                            </p:cTn>
                                            <p:tgtEl>
                                              <p:spTgt spid="48"/>
                                            </p:tgtEl>
                                            <p:attrNameLst>
                                              <p:attrName>style.visibility</p:attrName>
                                            </p:attrNameLst>
                                          </p:cBhvr>
                                          <p:to>
                                            <p:strVal val="visible"/>
                                          </p:to>
                                        </p:set>
                                        <p:anim calcmode="lin" valueType="num" p14:bounceEnd="44000">
                                          <p:cBhvr additive="base">
                                            <p:cTn id="53" dur="500" fill="hold"/>
                                            <p:tgtEl>
                                              <p:spTgt spid="48"/>
                                            </p:tgtEl>
                                            <p:attrNameLst>
                                              <p:attrName>ppt_x</p:attrName>
                                            </p:attrNameLst>
                                          </p:cBhvr>
                                          <p:tavLst>
                                            <p:tav tm="0">
                                              <p:val>
                                                <p:strVal val="1+#ppt_w/2"/>
                                              </p:val>
                                            </p:tav>
                                            <p:tav tm="100000">
                                              <p:val>
                                                <p:strVal val="#ppt_x"/>
                                              </p:val>
                                            </p:tav>
                                          </p:tavLst>
                                        </p:anim>
                                        <p:anim calcmode="lin" valueType="num" p14:bounceEnd="44000">
                                          <p:cBhvr additive="base">
                                            <p:cTn id="54" dur="500" fill="hold"/>
                                            <p:tgtEl>
                                              <p:spTgt spid="48"/>
                                            </p:tgtEl>
                                            <p:attrNameLst>
                                              <p:attrName>ppt_y</p:attrName>
                                            </p:attrNameLst>
                                          </p:cBhvr>
                                          <p:tavLst>
                                            <p:tav tm="0">
                                              <p:val>
                                                <p:strVal val="#ppt_y"/>
                                              </p:val>
                                            </p:tav>
                                            <p:tav tm="100000">
                                              <p:val>
                                                <p:strVal val="#ppt_y"/>
                                              </p:val>
                                            </p:tav>
                                          </p:tavLst>
                                        </p:anim>
                                      </p:childTnLst>
                                    </p:cTn>
                                  </p:par>
                                </p:childTnLst>
                              </p:cTn>
                            </p:par>
                            <p:par>
                              <p:cTn id="55" fill="hold">
                                <p:stCondLst>
                                  <p:cond delay="3000"/>
                                </p:stCondLst>
                                <p:childTnLst>
                                  <p:par>
                                    <p:cTn id="56" presetID="2" presetClass="entr" presetSubtype="2" fill="hold" grpId="0" nodeType="afterEffect" p14:presetBounceEnd="44000">
                                      <p:stCondLst>
                                        <p:cond delay="0"/>
                                      </p:stCondLst>
                                      <p:childTnLst>
                                        <p:set>
                                          <p:cBhvr>
                                            <p:cTn id="57" dur="1" fill="hold">
                                              <p:stCondLst>
                                                <p:cond delay="0"/>
                                              </p:stCondLst>
                                            </p:cTn>
                                            <p:tgtEl>
                                              <p:spTgt spid="43"/>
                                            </p:tgtEl>
                                            <p:attrNameLst>
                                              <p:attrName>style.visibility</p:attrName>
                                            </p:attrNameLst>
                                          </p:cBhvr>
                                          <p:to>
                                            <p:strVal val="visible"/>
                                          </p:to>
                                        </p:set>
                                        <p:anim calcmode="lin" valueType="num" p14:bounceEnd="44000">
                                          <p:cBhvr additive="base">
                                            <p:cTn id="58" dur="500" fill="hold"/>
                                            <p:tgtEl>
                                              <p:spTgt spid="43"/>
                                            </p:tgtEl>
                                            <p:attrNameLst>
                                              <p:attrName>ppt_x</p:attrName>
                                            </p:attrNameLst>
                                          </p:cBhvr>
                                          <p:tavLst>
                                            <p:tav tm="0">
                                              <p:val>
                                                <p:strVal val="1+#ppt_w/2"/>
                                              </p:val>
                                            </p:tav>
                                            <p:tav tm="100000">
                                              <p:val>
                                                <p:strVal val="#ppt_x"/>
                                              </p:val>
                                            </p:tav>
                                          </p:tavLst>
                                        </p:anim>
                                        <p:anim calcmode="lin" valueType="num" p14:bounceEnd="44000">
                                          <p:cBhvr additive="base">
                                            <p:cTn id="59" dur="500" fill="hold"/>
                                            <p:tgtEl>
                                              <p:spTgt spid="43"/>
                                            </p:tgtEl>
                                            <p:attrNameLst>
                                              <p:attrName>ppt_y</p:attrName>
                                            </p:attrNameLst>
                                          </p:cBhvr>
                                          <p:tavLst>
                                            <p:tav tm="0">
                                              <p:val>
                                                <p:strVal val="#ppt_y"/>
                                              </p:val>
                                            </p:tav>
                                            <p:tav tm="100000">
                                              <p:val>
                                                <p:strVal val="#ppt_y"/>
                                              </p:val>
                                            </p:tav>
                                          </p:tavLst>
                                        </p:anim>
                                      </p:childTnLst>
                                    </p:cTn>
                                  </p:par>
                                  <p:par>
                                    <p:cTn id="60" presetID="2" presetClass="entr" presetSubtype="2" fill="hold" nodeType="withEffect" p14:presetBounceEnd="44000">
                                      <p:stCondLst>
                                        <p:cond delay="0"/>
                                      </p:stCondLst>
                                      <p:childTnLst>
                                        <p:set>
                                          <p:cBhvr>
                                            <p:cTn id="61" dur="1" fill="hold">
                                              <p:stCondLst>
                                                <p:cond delay="0"/>
                                              </p:stCondLst>
                                            </p:cTn>
                                            <p:tgtEl>
                                              <p:spTgt spid="51"/>
                                            </p:tgtEl>
                                            <p:attrNameLst>
                                              <p:attrName>style.visibility</p:attrName>
                                            </p:attrNameLst>
                                          </p:cBhvr>
                                          <p:to>
                                            <p:strVal val="visible"/>
                                          </p:to>
                                        </p:set>
                                        <p:anim calcmode="lin" valueType="num" p14:bounceEnd="44000">
                                          <p:cBhvr additive="base">
                                            <p:cTn id="62" dur="500" fill="hold"/>
                                            <p:tgtEl>
                                              <p:spTgt spid="51"/>
                                            </p:tgtEl>
                                            <p:attrNameLst>
                                              <p:attrName>ppt_x</p:attrName>
                                            </p:attrNameLst>
                                          </p:cBhvr>
                                          <p:tavLst>
                                            <p:tav tm="0">
                                              <p:val>
                                                <p:strVal val="1+#ppt_w/2"/>
                                              </p:val>
                                            </p:tav>
                                            <p:tav tm="100000">
                                              <p:val>
                                                <p:strVal val="#ppt_x"/>
                                              </p:val>
                                            </p:tav>
                                          </p:tavLst>
                                        </p:anim>
                                        <p:anim calcmode="lin" valueType="num" p14:bounceEnd="44000">
                                          <p:cBhvr additive="base">
                                            <p:cTn id="63" dur="500" fill="hold"/>
                                            <p:tgtEl>
                                              <p:spTgt spid="51"/>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animBg="1"/>
          <p:bldP spid="24" grpId="0" animBg="1"/>
          <p:bldP spid="38" grpId="0" animBg="1"/>
          <p:bldP spid="43" grpId="0" animBg="1"/>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54"/>
                                            </p:tgtEl>
                                            <p:attrNameLst>
                                              <p:attrName>style.visibility</p:attrName>
                                            </p:attrNameLst>
                                          </p:cBhvr>
                                          <p:to>
                                            <p:strVal val="visible"/>
                                          </p:to>
                                        </p:set>
                                        <p:anim calcmode="lin" valueType="num">
                                          <p:cBhvr>
                                            <p:cTn id="7" dur="500" fill="hold"/>
                                            <p:tgtEl>
                                              <p:spTgt spid="54"/>
                                            </p:tgtEl>
                                            <p:attrNameLst>
                                              <p:attrName>ppt_w</p:attrName>
                                            </p:attrNameLst>
                                          </p:cBhvr>
                                          <p:tavLst>
                                            <p:tav tm="0">
                                              <p:val>
                                                <p:fltVal val="0"/>
                                              </p:val>
                                            </p:tav>
                                            <p:tav tm="100000">
                                              <p:val>
                                                <p:strVal val="#ppt_w"/>
                                              </p:val>
                                            </p:tav>
                                          </p:tavLst>
                                        </p:anim>
                                        <p:anim calcmode="lin" valueType="num">
                                          <p:cBhvr>
                                            <p:cTn id="8" dur="500" fill="hold"/>
                                            <p:tgtEl>
                                              <p:spTgt spid="54"/>
                                            </p:tgtEl>
                                            <p:attrNameLst>
                                              <p:attrName>ppt_h</p:attrName>
                                            </p:attrNameLst>
                                          </p:cBhvr>
                                          <p:tavLst>
                                            <p:tav tm="0">
                                              <p:val>
                                                <p:fltVal val="0"/>
                                              </p:val>
                                            </p:tav>
                                            <p:tav tm="100000">
                                              <p:val>
                                                <p:strVal val="#ppt_h"/>
                                              </p:val>
                                            </p:tav>
                                          </p:tavLst>
                                        </p:anim>
                                        <p:animEffect transition="in" filter="fade">
                                          <p:cBhvr>
                                            <p:cTn id="9" dur="500"/>
                                            <p:tgtEl>
                                              <p:spTgt spid="54"/>
                                            </p:tgtEl>
                                          </p:cBhvr>
                                        </p:animEffect>
                                      </p:childTnLst>
                                    </p:cTn>
                                  </p:par>
                                </p:childTnLst>
                              </p:cTn>
                            </p:par>
                            <p:par>
                              <p:cTn id="10" fill="hold">
                                <p:stCondLst>
                                  <p:cond delay="500"/>
                                </p:stCondLst>
                                <p:childTnLst>
                                  <p:par>
                                    <p:cTn id="11" presetID="2" presetClass="entr" presetSubtype="8" fill="hold" nodeType="afterEffect">
                                      <p:stCondLst>
                                        <p:cond delay="0"/>
                                      </p:stCondLst>
                                      <p:childTnLst>
                                        <p:set>
                                          <p:cBhvr>
                                            <p:cTn id="12" dur="1" fill="hold">
                                              <p:stCondLst>
                                                <p:cond delay="0"/>
                                              </p:stCondLst>
                                            </p:cTn>
                                            <p:tgtEl>
                                              <p:spTgt spid="17"/>
                                            </p:tgtEl>
                                            <p:attrNameLst>
                                              <p:attrName>style.visibility</p:attrName>
                                            </p:attrNameLst>
                                          </p:cBhvr>
                                          <p:to>
                                            <p:strVal val="visible"/>
                                          </p:to>
                                        </p:set>
                                        <p:anim calcmode="lin" valueType="num">
                                          <p:cBhvr additive="base">
                                            <p:cTn id="13" dur="500" fill="hold"/>
                                            <p:tgtEl>
                                              <p:spTgt spid="17"/>
                                            </p:tgtEl>
                                            <p:attrNameLst>
                                              <p:attrName>ppt_x</p:attrName>
                                            </p:attrNameLst>
                                          </p:cBhvr>
                                          <p:tavLst>
                                            <p:tav tm="0">
                                              <p:val>
                                                <p:strVal val="0-#ppt_w/2"/>
                                              </p:val>
                                            </p:tav>
                                            <p:tav tm="100000">
                                              <p:val>
                                                <p:strVal val="#ppt_x"/>
                                              </p:val>
                                            </p:tav>
                                          </p:tavLst>
                                        </p:anim>
                                        <p:anim calcmode="lin" valueType="num">
                                          <p:cBhvr additive="base">
                                            <p:cTn id="14" dur="500" fill="hold"/>
                                            <p:tgtEl>
                                              <p:spTgt spid="17"/>
                                            </p:tgtEl>
                                            <p:attrNameLst>
                                              <p:attrName>ppt_y</p:attrName>
                                            </p:attrNameLst>
                                          </p:cBhvr>
                                          <p:tavLst>
                                            <p:tav tm="0">
                                              <p:val>
                                                <p:strVal val="#ppt_y"/>
                                              </p:val>
                                            </p:tav>
                                            <p:tav tm="100000">
                                              <p:val>
                                                <p:strVal val="#ppt_y"/>
                                              </p:val>
                                            </p:tav>
                                          </p:tavLst>
                                        </p:anim>
                                      </p:childTnLst>
                                    </p:cTn>
                                  </p:par>
                                  <p:par>
                                    <p:cTn id="15" presetID="2" presetClass="entr" presetSubtype="8" fill="hold" grpId="0" nodeType="withEffect">
                                      <p:stCondLst>
                                        <p:cond delay="0"/>
                                      </p:stCondLst>
                                      <p:childTnLst>
                                        <p:set>
                                          <p:cBhvr>
                                            <p:cTn id="16" dur="1" fill="hold">
                                              <p:stCondLst>
                                                <p:cond delay="0"/>
                                              </p:stCondLst>
                                            </p:cTn>
                                            <p:tgtEl>
                                              <p:spTgt spid="20"/>
                                            </p:tgtEl>
                                            <p:attrNameLst>
                                              <p:attrName>style.visibility</p:attrName>
                                            </p:attrNameLst>
                                          </p:cBhvr>
                                          <p:to>
                                            <p:strVal val="visible"/>
                                          </p:to>
                                        </p:set>
                                        <p:anim calcmode="lin" valueType="num">
                                          <p:cBhvr additive="base">
                                            <p:cTn id="17" dur="500" fill="hold"/>
                                            <p:tgtEl>
                                              <p:spTgt spid="20"/>
                                            </p:tgtEl>
                                            <p:attrNameLst>
                                              <p:attrName>ppt_x</p:attrName>
                                            </p:attrNameLst>
                                          </p:cBhvr>
                                          <p:tavLst>
                                            <p:tav tm="0">
                                              <p:val>
                                                <p:strVal val="0-#ppt_w/2"/>
                                              </p:val>
                                            </p:tav>
                                            <p:tav tm="100000">
                                              <p:val>
                                                <p:strVal val="#ppt_x"/>
                                              </p:val>
                                            </p:tav>
                                          </p:tavLst>
                                        </p:anim>
                                        <p:anim calcmode="lin" valueType="num">
                                          <p:cBhvr additive="base">
                                            <p:cTn id="18" dur="500" fill="hold"/>
                                            <p:tgtEl>
                                              <p:spTgt spid="20"/>
                                            </p:tgtEl>
                                            <p:attrNameLst>
                                              <p:attrName>ppt_y</p:attrName>
                                            </p:attrNameLst>
                                          </p:cBhvr>
                                          <p:tavLst>
                                            <p:tav tm="0">
                                              <p:val>
                                                <p:strVal val="#ppt_y"/>
                                              </p:val>
                                            </p:tav>
                                            <p:tav tm="100000">
                                              <p:val>
                                                <p:strVal val="#ppt_y"/>
                                              </p:val>
                                            </p:tav>
                                          </p:tavLst>
                                        </p:anim>
                                      </p:childTnLst>
                                    </p:cTn>
                                  </p:par>
                                </p:childTnLst>
                              </p:cTn>
                            </p:par>
                            <p:par>
                              <p:cTn id="19" fill="hold">
                                <p:stCondLst>
                                  <p:cond delay="1000"/>
                                </p:stCondLst>
                                <p:childTnLst>
                                  <p:par>
                                    <p:cTn id="20" presetID="2" presetClass="entr" presetSubtype="8" fill="hold" nodeType="afterEffect">
                                      <p:stCondLst>
                                        <p:cond delay="0"/>
                                      </p:stCondLst>
                                      <p:childTnLst>
                                        <p:set>
                                          <p:cBhvr>
                                            <p:cTn id="21" dur="1" fill="hold">
                                              <p:stCondLst>
                                                <p:cond delay="0"/>
                                              </p:stCondLst>
                                            </p:cTn>
                                            <p:tgtEl>
                                              <p:spTgt spid="21"/>
                                            </p:tgtEl>
                                            <p:attrNameLst>
                                              <p:attrName>style.visibility</p:attrName>
                                            </p:attrNameLst>
                                          </p:cBhvr>
                                          <p:to>
                                            <p:strVal val="visible"/>
                                          </p:to>
                                        </p:set>
                                        <p:anim calcmode="lin" valueType="num">
                                          <p:cBhvr additive="base">
                                            <p:cTn id="22" dur="500" fill="hold"/>
                                            <p:tgtEl>
                                              <p:spTgt spid="21"/>
                                            </p:tgtEl>
                                            <p:attrNameLst>
                                              <p:attrName>ppt_x</p:attrName>
                                            </p:attrNameLst>
                                          </p:cBhvr>
                                          <p:tavLst>
                                            <p:tav tm="0">
                                              <p:val>
                                                <p:strVal val="0-#ppt_w/2"/>
                                              </p:val>
                                            </p:tav>
                                            <p:tav tm="100000">
                                              <p:val>
                                                <p:strVal val="#ppt_x"/>
                                              </p:val>
                                            </p:tav>
                                          </p:tavLst>
                                        </p:anim>
                                        <p:anim calcmode="lin" valueType="num">
                                          <p:cBhvr additive="base">
                                            <p:cTn id="23" dur="500" fill="hold"/>
                                            <p:tgtEl>
                                              <p:spTgt spid="21"/>
                                            </p:tgtEl>
                                            <p:attrNameLst>
                                              <p:attrName>ppt_y</p:attrName>
                                            </p:attrNameLst>
                                          </p:cBhvr>
                                          <p:tavLst>
                                            <p:tav tm="0">
                                              <p:val>
                                                <p:strVal val="#ppt_y"/>
                                              </p:val>
                                            </p:tav>
                                            <p:tav tm="100000">
                                              <p:val>
                                                <p:strVal val="#ppt_y"/>
                                              </p:val>
                                            </p:tav>
                                          </p:tavLst>
                                        </p:anim>
                                      </p:childTnLst>
                                    </p:cTn>
                                  </p:par>
                                  <p:par>
                                    <p:cTn id="24" presetID="2" presetClass="entr" presetSubtype="8" fill="hold" grpId="0" nodeType="withEffect">
                                      <p:stCondLst>
                                        <p:cond delay="0"/>
                                      </p:stCondLst>
                                      <p:childTnLst>
                                        <p:set>
                                          <p:cBhvr>
                                            <p:cTn id="25" dur="1" fill="hold">
                                              <p:stCondLst>
                                                <p:cond delay="0"/>
                                              </p:stCondLst>
                                            </p:cTn>
                                            <p:tgtEl>
                                              <p:spTgt spid="24"/>
                                            </p:tgtEl>
                                            <p:attrNameLst>
                                              <p:attrName>style.visibility</p:attrName>
                                            </p:attrNameLst>
                                          </p:cBhvr>
                                          <p:to>
                                            <p:strVal val="visible"/>
                                          </p:to>
                                        </p:set>
                                        <p:anim calcmode="lin" valueType="num">
                                          <p:cBhvr additive="base">
                                            <p:cTn id="26" dur="500" fill="hold"/>
                                            <p:tgtEl>
                                              <p:spTgt spid="24"/>
                                            </p:tgtEl>
                                            <p:attrNameLst>
                                              <p:attrName>ppt_x</p:attrName>
                                            </p:attrNameLst>
                                          </p:cBhvr>
                                          <p:tavLst>
                                            <p:tav tm="0">
                                              <p:val>
                                                <p:strVal val="0-#ppt_w/2"/>
                                              </p:val>
                                            </p:tav>
                                            <p:tav tm="100000">
                                              <p:val>
                                                <p:strVal val="#ppt_x"/>
                                              </p:val>
                                            </p:tav>
                                          </p:tavLst>
                                        </p:anim>
                                        <p:anim calcmode="lin" valueType="num">
                                          <p:cBhvr additive="base">
                                            <p:cTn id="27" dur="500" fill="hold"/>
                                            <p:tgtEl>
                                              <p:spTgt spid="24"/>
                                            </p:tgtEl>
                                            <p:attrNameLst>
                                              <p:attrName>ppt_y</p:attrName>
                                            </p:attrNameLst>
                                          </p:cBhvr>
                                          <p:tavLst>
                                            <p:tav tm="0">
                                              <p:val>
                                                <p:strVal val="#ppt_y"/>
                                              </p:val>
                                            </p:tav>
                                            <p:tav tm="100000">
                                              <p:val>
                                                <p:strVal val="#ppt_y"/>
                                              </p:val>
                                            </p:tav>
                                          </p:tavLst>
                                        </p:anim>
                                      </p:childTnLst>
                                    </p:cTn>
                                  </p:par>
                                </p:childTnLst>
                              </p:cTn>
                            </p:par>
                            <p:par>
                              <p:cTn id="28" fill="hold">
                                <p:stCondLst>
                                  <p:cond delay="1500"/>
                                </p:stCondLst>
                                <p:childTnLst>
                                  <p:par>
                                    <p:cTn id="29" presetID="2" presetClass="entr" presetSubtype="8" fill="hold" nodeType="afterEffect">
                                      <p:stCondLst>
                                        <p:cond delay="0"/>
                                      </p:stCondLst>
                                      <p:childTnLst>
                                        <p:set>
                                          <p:cBhvr>
                                            <p:cTn id="30" dur="1" fill="hold">
                                              <p:stCondLst>
                                                <p:cond delay="0"/>
                                              </p:stCondLst>
                                            </p:cTn>
                                            <p:tgtEl>
                                              <p:spTgt spid="25"/>
                                            </p:tgtEl>
                                            <p:attrNameLst>
                                              <p:attrName>style.visibility</p:attrName>
                                            </p:attrNameLst>
                                          </p:cBhvr>
                                          <p:to>
                                            <p:strVal val="visible"/>
                                          </p:to>
                                        </p:set>
                                        <p:anim calcmode="lin" valueType="num">
                                          <p:cBhvr additive="base">
                                            <p:cTn id="31" dur="500" fill="hold"/>
                                            <p:tgtEl>
                                              <p:spTgt spid="25"/>
                                            </p:tgtEl>
                                            <p:attrNameLst>
                                              <p:attrName>ppt_x</p:attrName>
                                            </p:attrNameLst>
                                          </p:cBhvr>
                                          <p:tavLst>
                                            <p:tav tm="0">
                                              <p:val>
                                                <p:strVal val="0-#ppt_w/2"/>
                                              </p:val>
                                            </p:tav>
                                            <p:tav tm="100000">
                                              <p:val>
                                                <p:strVal val="#ppt_x"/>
                                              </p:val>
                                            </p:tav>
                                          </p:tavLst>
                                        </p:anim>
                                        <p:anim calcmode="lin" valueType="num">
                                          <p:cBhvr additive="base">
                                            <p:cTn id="32" dur="500" fill="hold"/>
                                            <p:tgtEl>
                                              <p:spTgt spid="25"/>
                                            </p:tgtEl>
                                            <p:attrNameLst>
                                              <p:attrName>ppt_y</p:attrName>
                                            </p:attrNameLst>
                                          </p:cBhvr>
                                          <p:tavLst>
                                            <p:tav tm="0">
                                              <p:val>
                                                <p:strVal val="#ppt_y"/>
                                              </p:val>
                                            </p:tav>
                                            <p:tav tm="100000">
                                              <p:val>
                                                <p:strVal val="#ppt_y"/>
                                              </p:val>
                                            </p:tav>
                                          </p:tavLst>
                                        </p:anim>
                                      </p:childTnLst>
                                    </p:cTn>
                                  </p:par>
                                  <p:par>
                                    <p:cTn id="33" presetID="2" presetClass="entr" presetSubtype="8" fill="hold" nodeType="withEffect">
                                      <p:stCondLst>
                                        <p:cond delay="0"/>
                                      </p:stCondLst>
                                      <p:childTnLst>
                                        <p:set>
                                          <p:cBhvr>
                                            <p:cTn id="34" dur="1" fill="hold">
                                              <p:stCondLst>
                                                <p:cond delay="0"/>
                                              </p:stCondLst>
                                            </p:cTn>
                                            <p:tgtEl>
                                              <p:spTgt spid="28"/>
                                            </p:tgtEl>
                                            <p:attrNameLst>
                                              <p:attrName>style.visibility</p:attrName>
                                            </p:attrNameLst>
                                          </p:cBhvr>
                                          <p:to>
                                            <p:strVal val="visible"/>
                                          </p:to>
                                        </p:set>
                                        <p:anim calcmode="lin" valueType="num">
                                          <p:cBhvr additive="base">
                                            <p:cTn id="35" dur="500" fill="hold"/>
                                            <p:tgtEl>
                                              <p:spTgt spid="28"/>
                                            </p:tgtEl>
                                            <p:attrNameLst>
                                              <p:attrName>ppt_x</p:attrName>
                                            </p:attrNameLst>
                                          </p:cBhvr>
                                          <p:tavLst>
                                            <p:tav tm="0">
                                              <p:val>
                                                <p:strVal val="0-#ppt_w/2"/>
                                              </p:val>
                                            </p:tav>
                                            <p:tav tm="100000">
                                              <p:val>
                                                <p:strVal val="#ppt_x"/>
                                              </p:val>
                                            </p:tav>
                                          </p:tavLst>
                                        </p:anim>
                                        <p:anim calcmode="lin" valueType="num">
                                          <p:cBhvr additive="base">
                                            <p:cTn id="36" dur="500" fill="hold"/>
                                            <p:tgtEl>
                                              <p:spTgt spid="28"/>
                                            </p:tgtEl>
                                            <p:attrNameLst>
                                              <p:attrName>ppt_y</p:attrName>
                                            </p:attrNameLst>
                                          </p:cBhvr>
                                          <p:tavLst>
                                            <p:tav tm="0">
                                              <p:val>
                                                <p:strVal val="#ppt_y"/>
                                              </p:val>
                                            </p:tav>
                                            <p:tav tm="100000">
                                              <p:val>
                                                <p:strVal val="#ppt_y"/>
                                              </p:val>
                                            </p:tav>
                                          </p:tavLst>
                                        </p:anim>
                                      </p:childTnLst>
                                    </p:cTn>
                                  </p:par>
                                </p:childTnLst>
                              </p:cTn>
                            </p:par>
                            <p:par>
                              <p:cTn id="37" fill="hold">
                                <p:stCondLst>
                                  <p:cond delay="2000"/>
                                </p:stCondLst>
                                <p:childTnLst>
                                  <p:par>
                                    <p:cTn id="38" presetID="2" presetClass="entr" presetSubtype="2" fill="hold" nodeType="afterEffect">
                                      <p:stCondLst>
                                        <p:cond delay="0"/>
                                      </p:stCondLst>
                                      <p:childTnLst>
                                        <p:set>
                                          <p:cBhvr>
                                            <p:cTn id="39" dur="1" fill="hold">
                                              <p:stCondLst>
                                                <p:cond delay="0"/>
                                              </p:stCondLst>
                                            </p:cTn>
                                            <p:tgtEl>
                                              <p:spTgt spid="35"/>
                                            </p:tgtEl>
                                            <p:attrNameLst>
                                              <p:attrName>style.visibility</p:attrName>
                                            </p:attrNameLst>
                                          </p:cBhvr>
                                          <p:to>
                                            <p:strVal val="visible"/>
                                          </p:to>
                                        </p:set>
                                        <p:anim calcmode="lin" valueType="num">
                                          <p:cBhvr additive="base">
                                            <p:cTn id="40" dur="500" fill="hold"/>
                                            <p:tgtEl>
                                              <p:spTgt spid="35"/>
                                            </p:tgtEl>
                                            <p:attrNameLst>
                                              <p:attrName>ppt_x</p:attrName>
                                            </p:attrNameLst>
                                          </p:cBhvr>
                                          <p:tavLst>
                                            <p:tav tm="0">
                                              <p:val>
                                                <p:strVal val="1+#ppt_w/2"/>
                                              </p:val>
                                            </p:tav>
                                            <p:tav tm="100000">
                                              <p:val>
                                                <p:strVal val="#ppt_x"/>
                                              </p:val>
                                            </p:tav>
                                          </p:tavLst>
                                        </p:anim>
                                        <p:anim calcmode="lin" valueType="num">
                                          <p:cBhvr additive="base">
                                            <p:cTn id="41" dur="500" fill="hold"/>
                                            <p:tgtEl>
                                              <p:spTgt spid="35"/>
                                            </p:tgtEl>
                                            <p:attrNameLst>
                                              <p:attrName>ppt_y</p:attrName>
                                            </p:attrNameLst>
                                          </p:cBhvr>
                                          <p:tavLst>
                                            <p:tav tm="0">
                                              <p:val>
                                                <p:strVal val="#ppt_y"/>
                                              </p:val>
                                            </p:tav>
                                            <p:tav tm="100000">
                                              <p:val>
                                                <p:strVal val="#ppt_y"/>
                                              </p:val>
                                            </p:tav>
                                          </p:tavLst>
                                        </p:anim>
                                      </p:childTnLst>
                                    </p:cTn>
                                  </p:par>
                                  <p:par>
                                    <p:cTn id="42" presetID="2" presetClass="entr" presetSubtype="2" fill="hold" grpId="0" nodeType="withEffect">
                                      <p:stCondLst>
                                        <p:cond delay="0"/>
                                      </p:stCondLst>
                                      <p:childTnLst>
                                        <p:set>
                                          <p:cBhvr>
                                            <p:cTn id="43" dur="1" fill="hold">
                                              <p:stCondLst>
                                                <p:cond delay="0"/>
                                              </p:stCondLst>
                                            </p:cTn>
                                            <p:tgtEl>
                                              <p:spTgt spid="38"/>
                                            </p:tgtEl>
                                            <p:attrNameLst>
                                              <p:attrName>style.visibility</p:attrName>
                                            </p:attrNameLst>
                                          </p:cBhvr>
                                          <p:to>
                                            <p:strVal val="visible"/>
                                          </p:to>
                                        </p:set>
                                        <p:anim calcmode="lin" valueType="num">
                                          <p:cBhvr additive="base">
                                            <p:cTn id="44" dur="500" fill="hold"/>
                                            <p:tgtEl>
                                              <p:spTgt spid="38"/>
                                            </p:tgtEl>
                                            <p:attrNameLst>
                                              <p:attrName>ppt_x</p:attrName>
                                            </p:attrNameLst>
                                          </p:cBhvr>
                                          <p:tavLst>
                                            <p:tav tm="0">
                                              <p:val>
                                                <p:strVal val="1+#ppt_w/2"/>
                                              </p:val>
                                            </p:tav>
                                            <p:tav tm="100000">
                                              <p:val>
                                                <p:strVal val="#ppt_x"/>
                                              </p:val>
                                            </p:tav>
                                          </p:tavLst>
                                        </p:anim>
                                        <p:anim calcmode="lin" valueType="num">
                                          <p:cBhvr additive="base">
                                            <p:cTn id="45" dur="500" fill="hold"/>
                                            <p:tgtEl>
                                              <p:spTgt spid="38"/>
                                            </p:tgtEl>
                                            <p:attrNameLst>
                                              <p:attrName>ppt_y</p:attrName>
                                            </p:attrNameLst>
                                          </p:cBhvr>
                                          <p:tavLst>
                                            <p:tav tm="0">
                                              <p:val>
                                                <p:strVal val="#ppt_y"/>
                                              </p:val>
                                            </p:tav>
                                            <p:tav tm="100000">
                                              <p:val>
                                                <p:strVal val="#ppt_y"/>
                                              </p:val>
                                            </p:tav>
                                          </p:tavLst>
                                        </p:anim>
                                      </p:childTnLst>
                                    </p:cTn>
                                  </p:par>
                                </p:childTnLst>
                              </p:cTn>
                            </p:par>
                            <p:par>
                              <p:cTn id="46" fill="hold">
                                <p:stCondLst>
                                  <p:cond delay="2500"/>
                                </p:stCondLst>
                                <p:childTnLst>
                                  <p:par>
                                    <p:cTn id="47" presetID="2" presetClass="entr" presetSubtype="2" fill="hold" nodeType="afterEffect">
                                      <p:stCondLst>
                                        <p:cond delay="0"/>
                                      </p:stCondLst>
                                      <p:childTnLst>
                                        <p:set>
                                          <p:cBhvr>
                                            <p:cTn id="48" dur="1" fill="hold">
                                              <p:stCondLst>
                                                <p:cond delay="0"/>
                                              </p:stCondLst>
                                            </p:cTn>
                                            <p:tgtEl>
                                              <p:spTgt spid="44"/>
                                            </p:tgtEl>
                                            <p:attrNameLst>
                                              <p:attrName>style.visibility</p:attrName>
                                            </p:attrNameLst>
                                          </p:cBhvr>
                                          <p:to>
                                            <p:strVal val="visible"/>
                                          </p:to>
                                        </p:set>
                                        <p:anim calcmode="lin" valueType="num">
                                          <p:cBhvr additive="base">
                                            <p:cTn id="49" dur="500" fill="hold"/>
                                            <p:tgtEl>
                                              <p:spTgt spid="44"/>
                                            </p:tgtEl>
                                            <p:attrNameLst>
                                              <p:attrName>ppt_x</p:attrName>
                                            </p:attrNameLst>
                                          </p:cBhvr>
                                          <p:tavLst>
                                            <p:tav tm="0">
                                              <p:val>
                                                <p:strVal val="1+#ppt_w/2"/>
                                              </p:val>
                                            </p:tav>
                                            <p:tav tm="100000">
                                              <p:val>
                                                <p:strVal val="#ppt_x"/>
                                              </p:val>
                                            </p:tav>
                                          </p:tavLst>
                                        </p:anim>
                                        <p:anim calcmode="lin" valueType="num">
                                          <p:cBhvr additive="base">
                                            <p:cTn id="50" dur="500" fill="hold"/>
                                            <p:tgtEl>
                                              <p:spTgt spid="44"/>
                                            </p:tgtEl>
                                            <p:attrNameLst>
                                              <p:attrName>ppt_y</p:attrName>
                                            </p:attrNameLst>
                                          </p:cBhvr>
                                          <p:tavLst>
                                            <p:tav tm="0">
                                              <p:val>
                                                <p:strVal val="#ppt_y"/>
                                              </p:val>
                                            </p:tav>
                                            <p:tav tm="100000">
                                              <p:val>
                                                <p:strVal val="#ppt_y"/>
                                              </p:val>
                                            </p:tav>
                                          </p:tavLst>
                                        </p:anim>
                                      </p:childTnLst>
                                    </p:cTn>
                                  </p:par>
                                  <p:par>
                                    <p:cTn id="51" presetID="2" presetClass="entr" presetSubtype="2" fill="hold" nodeType="withEffect">
                                      <p:stCondLst>
                                        <p:cond delay="0"/>
                                      </p:stCondLst>
                                      <p:childTnLst>
                                        <p:set>
                                          <p:cBhvr>
                                            <p:cTn id="52" dur="1" fill="hold">
                                              <p:stCondLst>
                                                <p:cond delay="0"/>
                                              </p:stCondLst>
                                            </p:cTn>
                                            <p:tgtEl>
                                              <p:spTgt spid="48"/>
                                            </p:tgtEl>
                                            <p:attrNameLst>
                                              <p:attrName>style.visibility</p:attrName>
                                            </p:attrNameLst>
                                          </p:cBhvr>
                                          <p:to>
                                            <p:strVal val="visible"/>
                                          </p:to>
                                        </p:set>
                                        <p:anim calcmode="lin" valueType="num">
                                          <p:cBhvr additive="base">
                                            <p:cTn id="53" dur="500" fill="hold"/>
                                            <p:tgtEl>
                                              <p:spTgt spid="48"/>
                                            </p:tgtEl>
                                            <p:attrNameLst>
                                              <p:attrName>ppt_x</p:attrName>
                                            </p:attrNameLst>
                                          </p:cBhvr>
                                          <p:tavLst>
                                            <p:tav tm="0">
                                              <p:val>
                                                <p:strVal val="1+#ppt_w/2"/>
                                              </p:val>
                                            </p:tav>
                                            <p:tav tm="100000">
                                              <p:val>
                                                <p:strVal val="#ppt_x"/>
                                              </p:val>
                                            </p:tav>
                                          </p:tavLst>
                                        </p:anim>
                                        <p:anim calcmode="lin" valueType="num">
                                          <p:cBhvr additive="base">
                                            <p:cTn id="54" dur="500" fill="hold"/>
                                            <p:tgtEl>
                                              <p:spTgt spid="48"/>
                                            </p:tgtEl>
                                            <p:attrNameLst>
                                              <p:attrName>ppt_y</p:attrName>
                                            </p:attrNameLst>
                                          </p:cBhvr>
                                          <p:tavLst>
                                            <p:tav tm="0">
                                              <p:val>
                                                <p:strVal val="#ppt_y"/>
                                              </p:val>
                                            </p:tav>
                                            <p:tav tm="100000">
                                              <p:val>
                                                <p:strVal val="#ppt_y"/>
                                              </p:val>
                                            </p:tav>
                                          </p:tavLst>
                                        </p:anim>
                                      </p:childTnLst>
                                    </p:cTn>
                                  </p:par>
                                </p:childTnLst>
                              </p:cTn>
                            </p:par>
                            <p:par>
                              <p:cTn id="55" fill="hold">
                                <p:stCondLst>
                                  <p:cond delay="3000"/>
                                </p:stCondLst>
                                <p:childTnLst>
                                  <p:par>
                                    <p:cTn id="56" presetID="2" presetClass="entr" presetSubtype="2" fill="hold" grpId="0" nodeType="afterEffect">
                                      <p:stCondLst>
                                        <p:cond delay="0"/>
                                      </p:stCondLst>
                                      <p:childTnLst>
                                        <p:set>
                                          <p:cBhvr>
                                            <p:cTn id="57" dur="1" fill="hold">
                                              <p:stCondLst>
                                                <p:cond delay="0"/>
                                              </p:stCondLst>
                                            </p:cTn>
                                            <p:tgtEl>
                                              <p:spTgt spid="43"/>
                                            </p:tgtEl>
                                            <p:attrNameLst>
                                              <p:attrName>style.visibility</p:attrName>
                                            </p:attrNameLst>
                                          </p:cBhvr>
                                          <p:to>
                                            <p:strVal val="visible"/>
                                          </p:to>
                                        </p:set>
                                        <p:anim calcmode="lin" valueType="num">
                                          <p:cBhvr additive="base">
                                            <p:cTn id="58" dur="500" fill="hold"/>
                                            <p:tgtEl>
                                              <p:spTgt spid="43"/>
                                            </p:tgtEl>
                                            <p:attrNameLst>
                                              <p:attrName>ppt_x</p:attrName>
                                            </p:attrNameLst>
                                          </p:cBhvr>
                                          <p:tavLst>
                                            <p:tav tm="0">
                                              <p:val>
                                                <p:strVal val="1+#ppt_w/2"/>
                                              </p:val>
                                            </p:tav>
                                            <p:tav tm="100000">
                                              <p:val>
                                                <p:strVal val="#ppt_x"/>
                                              </p:val>
                                            </p:tav>
                                          </p:tavLst>
                                        </p:anim>
                                        <p:anim calcmode="lin" valueType="num">
                                          <p:cBhvr additive="base">
                                            <p:cTn id="59" dur="500" fill="hold"/>
                                            <p:tgtEl>
                                              <p:spTgt spid="43"/>
                                            </p:tgtEl>
                                            <p:attrNameLst>
                                              <p:attrName>ppt_y</p:attrName>
                                            </p:attrNameLst>
                                          </p:cBhvr>
                                          <p:tavLst>
                                            <p:tav tm="0">
                                              <p:val>
                                                <p:strVal val="#ppt_y"/>
                                              </p:val>
                                            </p:tav>
                                            <p:tav tm="100000">
                                              <p:val>
                                                <p:strVal val="#ppt_y"/>
                                              </p:val>
                                            </p:tav>
                                          </p:tavLst>
                                        </p:anim>
                                      </p:childTnLst>
                                    </p:cTn>
                                  </p:par>
                                  <p:par>
                                    <p:cTn id="60" presetID="2" presetClass="entr" presetSubtype="2" fill="hold" nodeType="withEffect">
                                      <p:stCondLst>
                                        <p:cond delay="0"/>
                                      </p:stCondLst>
                                      <p:childTnLst>
                                        <p:set>
                                          <p:cBhvr>
                                            <p:cTn id="61" dur="1" fill="hold">
                                              <p:stCondLst>
                                                <p:cond delay="0"/>
                                              </p:stCondLst>
                                            </p:cTn>
                                            <p:tgtEl>
                                              <p:spTgt spid="51"/>
                                            </p:tgtEl>
                                            <p:attrNameLst>
                                              <p:attrName>style.visibility</p:attrName>
                                            </p:attrNameLst>
                                          </p:cBhvr>
                                          <p:to>
                                            <p:strVal val="visible"/>
                                          </p:to>
                                        </p:set>
                                        <p:anim calcmode="lin" valueType="num">
                                          <p:cBhvr additive="base">
                                            <p:cTn id="62" dur="500" fill="hold"/>
                                            <p:tgtEl>
                                              <p:spTgt spid="51"/>
                                            </p:tgtEl>
                                            <p:attrNameLst>
                                              <p:attrName>ppt_x</p:attrName>
                                            </p:attrNameLst>
                                          </p:cBhvr>
                                          <p:tavLst>
                                            <p:tav tm="0">
                                              <p:val>
                                                <p:strVal val="1+#ppt_w/2"/>
                                              </p:val>
                                            </p:tav>
                                            <p:tav tm="100000">
                                              <p:val>
                                                <p:strVal val="#ppt_x"/>
                                              </p:val>
                                            </p:tav>
                                          </p:tavLst>
                                        </p:anim>
                                        <p:anim calcmode="lin" valueType="num">
                                          <p:cBhvr additive="base">
                                            <p:cTn id="63" dur="500" fill="hold"/>
                                            <p:tgtEl>
                                              <p:spTgt spid="51"/>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animBg="1"/>
          <p:bldP spid="24" grpId="0" animBg="1"/>
          <p:bldP spid="38" grpId="0" animBg="1"/>
          <p:bldP spid="43" grpId="0" animBg="1"/>
        </p:bldLst>
      </p:timing>
    </mc:Fallback>
  </mc:AlternateContent>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7" name="Group 66"/>
          <p:cNvGrpSpPr/>
          <p:nvPr/>
        </p:nvGrpSpPr>
        <p:grpSpPr>
          <a:xfrm>
            <a:off x="3081968" y="2817544"/>
            <a:ext cx="2980066" cy="3221531"/>
            <a:chOff x="4109290" y="2613725"/>
            <a:chExt cx="3973421" cy="4295375"/>
          </a:xfrm>
        </p:grpSpPr>
        <p:sp>
          <p:nvSpPr>
            <p:cNvPr id="9" name="Freeform 5"/>
            <p:cNvSpPr>
              <a:spLocks/>
            </p:cNvSpPr>
            <p:nvPr/>
          </p:nvSpPr>
          <p:spPr bwMode="auto">
            <a:xfrm>
              <a:off x="4823419" y="3628610"/>
              <a:ext cx="2302703" cy="3280490"/>
            </a:xfrm>
            <a:custGeom>
              <a:avLst/>
              <a:gdLst>
                <a:gd name="T0" fmla="*/ 1489 w 1506"/>
                <a:gd name="T1" fmla="*/ 227 h 2146"/>
                <a:gd name="T2" fmla="*/ 1079 w 1506"/>
                <a:gd name="T3" fmla="*/ 482 h 2146"/>
                <a:gd name="T4" fmla="*/ 835 w 1506"/>
                <a:gd name="T5" fmla="*/ 482 h 2146"/>
                <a:gd name="T6" fmla="*/ 717 w 1506"/>
                <a:gd name="T7" fmla="*/ 467 h 2146"/>
                <a:gd name="T8" fmla="*/ 648 w 1506"/>
                <a:gd name="T9" fmla="*/ 470 h 2146"/>
                <a:gd name="T10" fmla="*/ 644 w 1506"/>
                <a:gd name="T11" fmla="*/ 416 h 2146"/>
                <a:gd name="T12" fmla="*/ 549 w 1506"/>
                <a:gd name="T13" fmla="*/ 102 h 2146"/>
                <a:gd name="T14" fmla="*/ 436 w 1506"/>
                <a:gd name="T15" fmla="*/ 33 h 2146"/>
                <a:gd name="T16" fmla="*/ 437 w 1506"/>
                <a:gd name="T17" fmla="*/ 46 h 2146"/>
                <a:gd name="T18" fmla="*/ 440 w 1506"/>
                <a:gd name="T19" fmla="*/ 54 h 2146"/>
                <a:gd name="T20" fmla="*/ 495 w 1506"/>
                <a:gd name="T21" fmla="*/ 133 h 2146"/>
                <a:gd name="T22" fmla="*/ 522 w 1506"/>
                <a:gd name="T23" fmla="*/ 255 h 2146"/>
                <a:gd name="T24" fmla="*/ 518 w 1506"/>
                <a:gd name="T25" fmla="*/ 486 h 2146"/>
                <a:gd name="T26" fmla="*/ 477 w 1506"/>
                <a:gd name="T27" fmla="*/ 781 h 2146"/>
                <a:gd name="T28" fmla="*/ 267 w 1506"/>
                <a:gd name="T29" fmla="*/ 578 h 2146"/>
                <a:gd name="T30" fmla="*/ 149 w 1506"/>
                <a:gd name="T31" fmla="*/ 210 h 2146"/>
                <a:gd name="T32" fmla="*/ 135 w 1506"/>
                <a:gd name="T33" fmla="*/ 204 h 2146"/>
                <a:gd name="T34" fmla="*/ 89 w 1506"/>
                <a:gd name="T35" fmla="*/ 408 h 2146"/>
                <a:gd name="T36" fmla="*/ 10 w 1506"/>
                <a:gd name="T37" fmla="*/ 355 h 2146"/>
                <a:gd name="T38" fmla="*/ 0 w 1506"/>
                <a:gd name="T39" fmla="*/ 358 h 2146"/>
                <a:gd name="T40" fmla="*/ 104 w 1506"/>
                <a:gd name="T41" fmla="*/ 497 h 2146"/>
                <a:gd name="T42" fmla="*/ 109 w 1506"/>
                <a:gd name="T43" fmla="*/ 495 h 2146"/>
                <a:gd name="T44" fmla="*/ 189 w 1506"/>
                <a:gd name="T45" fmla="*/ 647 h 2146"/>
                <a:gd name="T46" fmla="*/ 335 w 1506"/>
                <a:gd name="T47" fmla="*/ 815 h 2146"/>
                <a:gd name="T48" fmla="*/ 421 w 1506"/>
                <a:gd name="T49" fmla="*/ 1000 h 2146"/>
                <a:gd name="T50" fmla="*/ 359 w 1506"/>
                <a:gd name="T51" fmla="*/ 1237 h 2146"/>
                <a:gd name="T52" fmla="*/ 328 w 1506"/>
                <a:gd name="T53" fmla="*/ 1481 h 2146"/>
                <a:gd name="T54" fmla="*/ 349 w 1506"/>
                <a:gd name="T55" fmla="*/ 1977 h 2146"/>
                <a:gd name="T56" fmla="*/ 392 w 1506"/>
                <a:gd name="T57" fmla="*/ 2124 h 2146"/>
                <a:gd name="T58" fmla="*/ 390 w 1506"/>
                <a:gd name="T59" fmla="*/ 2126 h 2146"/>
                <a:gd name="T60" fmla="*/ 389 w 1506"/>
                <a:gd name="T61" fmla="*/ 2131 h 2146"/>
                <a:gd name="T62" fmla="*/ 403 w 1506"/>
                <a:gd name="T63" fmla="*/ 2136 h 2146"/>
                <a:gd name="T64" fmla="*/ 453 w 1506"/>
                <a:gd name="T65" fmla="*/ 2138 h 2146"/>
                <a:gd name="T66" fmla="*/ 565 w 1506"/>
                <a:gd name="T67" fmla="*/ 2145 h 2146"/>
                <a:gd name="T68" fmla="*/ 699 w 1506"/>
                <a:gd name="T69" fmla="*/ 2141 h 2146"/>
                <a:gd name="T70" fmla="*/ 806 w 1506"/>
                <a:gd name="T71" fmla="*/ 2137 h 2146"/>
                <a:gd name="T72" fmla="*/ 818 w 1506"/>
                <a:gd name="T73" fmla="*/ 2136 h 2146"/>
                <a:gd name="T74" fmla="*/ 818 w 1506"/>
                <a:gd name="T75" fmla="*/ 2135 h 2146"/>
                <a:gd name="T76" fmla="*/ 818 w 1506"/>
                <a:gd name="T77" fmla="*/ 2124 h 2146"/>
                <a:gd name="T78" fmla="*/ 812 w 1506"/>
                <a:gd name="T79" fmla="*/ 2111 h 2146"/>
                <a:gd name="T80" fmla="*/ 774 w 1506"/>
                <a:gd name="T81" fmla="*/ 2054 h 2146"/>
                <a:gd name="T82" fmla="*/ 688 w 1506"/>
                <a:gd name="T83" fmla="*/ 1906 h 2146"/>
                <a:gd name="T84" fmla="*/ 561 w 1506"/>
                <a:gd name="T85" fmla="*/ 1420 h 2146"/>
                <a:gd name="T86" fmla="*/ 605 w 1506"/>
                <a:gd name="T87" fmla="*/ 916 h 2146"/>
                <a:gd name="T88" fmla="*/ 642 w 1506"/>
                <a:gd name="T89" fmla="*/ 697 h 2146"/>
                <a:gd name="T90" fmla="*/ 647 w 1506"/>
                <a:gd name="T91" fmla="*/ 695 h 2146"/>
                <a:gd name="T92" fmla="*/ 748 w 1506"/>
                <a:gd name="T93" fmla="*/ 624 h 2146"/>
                <a:gd name="T94" fmla="*/ 906 w 1506"/>
                <a:gd name="T95" fmla="*/ 593 h 2146"/>
                <a:gd name="T96" fmla="*/ 1202 w 1506"/>
                <a:gd name="T97" fmla="*/ 567 h 2146"/>
                <a:gd name="T98" fmla="*/ 1505 w 1506"/>
                <a:gd name="T99" fmla="*/ 232 h 2146"/>
                <a:gd name="T100" fmla="*/ 1489 w 1506"/>
                <a:gd name="T101" fmla="*/ 227 h 21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506" h="2146">
                  <a:moveTo>
                    <a:pt x="1489" y="227"/>
                  </a:moveTo>
                  <a:cubicBezTo>
                    <a:pt x="1405" y="383"/>
                    <a:pt x="1250" y="461"/>
                    <a:pt x="1079" y="482"/>
                  </a:cubicBezTo>
                  <a:cubicBezTo>
                    <a:pt x="998" y="492"/>
                    <a:pt x="916" y="490"/>
                    <a:pt x="835" y="482"/>
                  </a:cubicBezTo>
                  <a:cubicBezTo>
                    <a:pt x="796" y="478"/>
                    <a:pt x="757" y="471"/>
                    <a:pt x="717" y="467"/>
                  </a:cubicBezTo>
                  <a:cubicBezTo>
                    <a:pt x="695" y="465"/>
                    <a:pt x="671" y="465"/>
                    <a:pt x="648" y="470"/>
                  </a:cubicBezTo>
                  <a:cubicBezTo>
                    <a:pt x="647" y="452"/>
                    <a:pt x="645" y="434"/>
                    <a:pt x="644" y="416"/>
                  </a:cubicBezTo>
                  <a:cubicBezTo>
                    <a:pt x="632" y="307"/>
                    <a:pt x="608" y="195"/>
                    <a:pt x="549" y="102"/>
                  </a:cubicBezTo>
                  <a:cubicBezTo>
                    <a:pt x="535" y="80"/>
                    <a:pt x="464" y="0"/>
                    <a:pt x="436" y="33"/>
                  </a:cubicBezTo>
                  <a:cubicBezTo>
                    <a:pt x="432" y="37"/>
                    <a:pt x="433" y="43"/>
                    <a:pt x="437" y="46"/>
                  </a:cubicBezTo>
                  <a:cubicBezTo>
                    <a:pt x="436" y="49"/>
                    <a:pt x="437" y="52"/>
                    <a:pt x="440" y="54"/>
                  </a:cubicBezTo>
                  <a:cubicBezTo>
                    <a:pt x="470" y="70"/>
                    <a:pt x="484" y="103"/>
                    <a:pt x="495" y="133"/>
                  </a:cubicBezTo>
                  <a:cubicBezTo>
                    <a:pt x="510" y="172"/>
                    <a:pt x="518" y="212"/>
                    <a:pt x="522" y="255"/>
                  </a:cubicBezTo>
                  <a:cubicBezTo>
                    <a:pt x="529" y="331"/>
                    <a:pt x="521" y="409"/>
                    <a:pt x="518" y="486"/>
                  </a:cubicBezTo>
                  <a:cubicBezTo>
                    <a:pt x="514" y="585"/>
                    <a:pt x="499" y="683"/>
                    <a:pt x="477" y="781"/>
                  </a:cubicBezTo>
                  <a:cubicBezTo>
                    <a:pt x="438" y="690"/>
                    <a:pt x="338" y="640"/>
                    <a:pt x="267" y="578"/>
                  </a:cubicBezTo>
                  <a:cubicBezTo>
                    <a:pt x="165" y="491"/>
                    <a:pt x="102" y="341"/>
                    <a:pt x="149" y="210"/>
                  </a:cubicBezTo>
                  <a:cubicBezTo>
                    <a:pt x="152" y="202"/>
                    <a:pt x="139" y="196"/>
                    <a:pt x="135" y="204"/>
                  </a:cubicBezTo>
                  <a:cubicBezTo>
                    <a:pt x="103" y="269"/>
                    <a:pt x="82" y="336"/>
                    <a:pt x="89" y="408"/>
                  </a:cubicBezTo>
                  <a:cubicBezTo>
                    <a:pt x="57" y="402"/>
                    <a:pt x="26" y="385"/>
                    <a:pt x="10" y="355"/>
                  </a:cubicBezTo>
                  <a:cubicBezTo>
                    <a:pt x="8" y="350"/>
                    <a:pt x="0" y="352"/>
                    <a:pt x="0" y="358"/>
                  </a:cubicBezTo>
                  <a:cubicBezTo>
                    <a:pt x="1" y="411"/>
                    <a:pt x="42" y="496"/>
                    <a:pt x="104" y="497"/>
                  </a:cubicBezTo>
                  <a:cubicBezTo>
                    <a:pt x="106" y="497"/>
                    <a:pt x="108" y="497"/>
                    <a:pt x="109" y="495"/>
                  </a:cubicBezTo>
                  <a:cubicBezTo>
                    <a:pt x="127" y="550"/>
                    <a:pt x="156" y="600"/>
                    <a:pt x="189" y="647"/>
                  </a:cubicBezTo>
                  <a:cubicBezTo>
                    <a:pt x="232" y="708"/>
                    <a:pt x="286" y="758"/>
                    <a:pt x="335" y="815"/>
                  </a:cubicBezTo>
                  <a:cubicBezTo>
                    <a:pt x="378" y="866"/>
                    <a:pt x="424" y="931"/>
                    <a:pt x="421" y="1000"/>
                  </a:cubicBezTo>
                  <a:cubicBezTo>
                    <a:pt x="399" y="1079"/>
                    <a:pt x="376" y="1157"/>
                    <a:pt x="359" y="1237"/>
                  </a:cubicBezTo>
                  <a:cubicBezTo>
                    <a:pt x="342" y="1317"/>
                    <a:pt x="335" y="1399"/>
                    <a:pt x="328" y="1481"/>
                  </a:cubicBezTo>
                  <a:cubicBezTo>
                    <a:pt x="313" y="1648"/>
                    <a:pt x="319" y="1812"/>
                    <a:pt x="349" y="1977"/>
                  </a:cubicBezTo>
                  <a:cubicBezTo>
                    <a:pt x="358" y="2026"/>
                    <a:pt x="365" y="2081"/>
                    <a:pt x="392" y="2124"/>
                  </a:cubicBezTo>
                  <a:cubicBezTo>
                    <a:pt x="391" y="2125"/>
                    <a:pt x="391" y="2125"/>
                    <a:pt x="390" y="2126"/>
                  </a:cubicBezTo>
                  <a:cubicBezTo>
                    <a:pt x="390" y="2127"/>
                    <a:pt x="388" y="2129"/>
                    <a:pt x="389" y="2131"/>
                  </a:cubicBezTo>
                  <a:cubicBezTo>
                    <a:pt x="393" y="2137"/>
                    <a:pt x="396" y="2136"/>
                    <a:pt x="403" y="2136"/>
                  </a:cubicBezTo>
                  <a:cubicBezTo>
                    <a:pt x="420" y="2137"/>
                    <a:pt x="436" y="2137"/>
                    <a:pt x="453" y="2138"/>
                  </a:cubicBezTo>
                  <a:cubicBezTo>
                    <a:pt x="490" y="2141"/>
                    <a:pt x="527" y="2145"/>
                    <a:pt x="565" y="2145"/>
                  </a:cubicBezTo>
                  <a:cubicBezTo>
                    <a:pt x="609" y="2146"/>
                    <a:pt x="654" y="2143"/>
                    <a:pt x="699" y="2141"/>
                  </a:cubicBezTo>
                  <a:cubicBezTo>
                    <a:pt x="733" y="2139"/>
                    <a:pt x="771" y="2142"/>
                    <a:pt x="806" y="2137"/>
                  </a:cubicBezTo>
                  <a:cubicBezTo>
                    <a:pt x="809" y="2141"/>
                    <a:pt x="815" y="2141"/>
                    <a:pt x="818" y="2136"/>
                  </a:cubicBezTo>
                  <a:cubicBezTo>
                    <a:pt x="818" y="2136"/>
                    <a:pt x="818" y="2135"/>
                    <a:pt x="818" y="2135"/>
                  </a:cubicBezTo>
                  <a:cubicBezTo>
                    <a:pt x="824" y="2134"/>
                    <a:pt x="824" y="2125"/>
                    <a:pt x="818" y="2124"/>
                  </a:cubicBezTo>
                  <a:cubicBezTo>
                    <a:pt x="817" y="2119"/>
                    <a:pt x="814" y="2115"/>
                    <a:pt x="812" y="2111"/>
                  </a:cubicBezTo>
                  <a:cubicBezTo>
                    <a:pt x="801" y="2091"/>
                    <a:pt x="787" y="2073"/>
                    <a:pt x="774" y="2054"/>
                  </a:cubicBezTo>
                  <a:cubicBezTo>
                    <a:pt x="740" y="2008"/>
                    <a:pt x="713" y="1959"/>
                    <a:pt x="688" y="1906"/>
                  </a:cubicBezTo>
                  <a:cubicBezTo>
                    <a:pt x="616" y="1754"/>
                    <a:pt x="572" y="1589"/>
                    <a:pt x="561" y="1420"/>
                  </a:cubicBezTo>
                  <a:cubicBezTo>
                    <a:pt x="550" y="1251"/>
                    <a:pt x="574" y="1082"/>
                    <a:pt x="605" y="916"/>
                  </a:cubicBezTo>
                  <a:cubicBezTo>
                    <a:pt x="618" y="843"/>
                    <a:pt x="632" y="770"/>
                    <a:pt x="642" y="697"/>
                  </a:cubicBezTo>
                  <a:cubicBezTo>
                    <a:pt x="644" y="697"/>
                    <a:pt x="646" y="697"/>
                    <a:pt x="647" y="695"/>
                  </a:cubicBezTo>
                  <a:cubicBezTo>
                    <a:pt x="668" y="658"/>
                    <a:pt x="711" y="640"/>
                    <a:pt x="748" y="624"/>
                  </a:cubicBezTo>
                  <a:cubicBezTo>
                    <a:pt x="798" y="603"/>
                    <a:pt x="852" y="596"/>
                    <a:pt x="906" y="593"/>
                  </a:cubicBezTo>
                  <a:cubicBezTo>
                    <a:pt x="1005" y="587"/>
                    <a:pt x="1105" y="594"/>
                    <a:pt x="1202" y="567"/>
                  </a:cubicBezTo>
                  <a:cubicBezTo>
                    <a:pt x="1360" y="523"/>
                    <a:pt x="1488" y="399"/>
                    <a:pt x="1505" y="232"/>
                  </a:cubicBezTo>
                  <a:cubicBezTo>
                    <a:pt x="1506" y="223"/>
                    <a:pt x="1493" y="220"/>
                    <a:pt x="1489" y="227"/>
                  </a:cubicBezTo>
                  <a:close/>
                </a:path>
              </a:pathLst>
            </a:custGeom>
            <a:solidFill>
              <a:schemeClr val="accent2">
                <a:lumMod val="50000"/>
              </a:schemeClr>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10" name="Freeform 6"/>
            <p:cNvSpPr>
              <a:spLocks/>
            </p:cNvSpPr>
            <p:nvPr/>
          </p:nvSpPr>
          <p:spPr bwMode="auto">
            <a:xfrm>
              <a:off x="7530221" y="3700156"/>
              <a:ext cx="552490" cy="572363"/>
            </a:xfrm>
            <a:custGeom>
              <a:avLst/>
              <a:gdLst>
                <a:gd name="T0" fmla="*/ 361 w 362"/>
                <a:gd name="T1" fmla="*/ 177 h 374"/>
                <a:gd name="T2" fmla="*/ 4 w 362"/>
                <a:gd name="T3" fmla="*/ 180 h 374"/>
                <a:gd name="T4" fmla="*/ 2 w 362"/>
                <a:gd name="T5" fmla="*/ 186 h 374"/>
                <a:gd name="T6" fmla="*/ 9 w 362"/>
                <a:gd name="T7" fmla="*/ 203 h 374"/>
                <a:gd name="T8" fmla="*/ 361 w 362"/>
                <a:gd name="T9" fmla="*/ 177 h 374"/>
              </a:gdLst>
              <a:ahLst/>
              <a:cxnLst>
                <a:cxn ang="0">
                  <a:pos x="T0" y="T1"/>
                </a:cxn>
                <a:cxn ang="0">
                  <a:pos x="T2" y="T3"/>
                </a:cxn>
                <a:cxn ang="0">
                  <a:pos x="T4" y="T5"/>
                </a:cxn>
                <a:cxn ang="0">
                  <a:pos x="T6" y="T7"/>
                </a:cxn>
                <a:cxn ang="0">
                  <a:pos x="T8" y="T9"/>
                </a:cxn>
              </a:cxnLst>
              <a:rect l="0" t="0" r="r" b="b"/>
              <a:pathLst>
                <a:path w="362" h="374">
                  <a:moveTo>
                    <a:pt x="361" y="177"/>
                  </a:moveTo>
                  <a:cubicBezTo>
                    <a:pt x="362" y="0"/>
                    <a:pt x="71" y="108"/>
                    <a:pt x="4" y="180"/>
                  </a:cubicBezTo>
                  <a:cubicBezTo>
                    <a:pt x="2" y="182"/>
                    <a:pt x="1" y="184"/>
                    <a:pt x="2" y="186"/>
                  </a:cubicBezTo>
                  <a:cubicBezTo>
                    <a:pt x="0" y="192"/>
                    <a:pt x="1" y="200"/>
                    <a:pt x="9" y="203"/>
                  </a:cubicBezTo>
                  <a:cubicBezTo>
                    <a:pt x="99" y="243"/>
                    <a:pt x="359" y="374"/>
                    <a:pt x="361" y="177"/>
                  </a:cubicBezTo>
                  <a:close/>
                </a:path>
              </a:pathLst>
            </a:custGeom>
            <a:solidFill>
              <a:schemeClr val="accent4">
                <a:lumMod val="60000"/>
                <a:lumOff val="40000"/>
              </a:schemeClr>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11" name="Freeform 7"/>
            <p:cNvSpPr>
              <a:spLocks/>
            </p:cNvSpPr>
            <p:nvPr/>
          </p:nvSpPr>
          <p:spPr bwMode="auto">
            <a:xfrm>
              <a:off x="6673000" y="2984702"/>
              <a:ext cx="565739" cy="584288"/>
            </a:xfrm>
            <a:custGeom>
              <a:avLst/>
              <a:gdLst>
                <a:gd name="T0" fmla="*/ 175 w 370"/>
                <a:gd name="T1" fmla="*/ 27 h 382"/>
                <a:gd name="T2" fmla="*/ 229 w 370"/>
                <a:gd name="T3" fmla="*/ 380 h 382"/>
                <a:gd name="T4" fmla="*/ 236 w 370"/>
                <a:gd name="T5" fmla="*/ 381 h 382"/>
                <a:gd name="T6" fmla="*/ 251 w 370"/>
                <a:gd name="T7" fmla="*/ 371 h 382"/>
                <a:gd name="T8" fmla="*/ 175 w 370"/>
                <a:gd name="T9" fmla="*/ 27 h 382"/>
              </a:gdLst>
              <a:ahLst/>
              <a:cxnLst>
                <a:cxn ang="0">
                  <a:pos x="T0" y="T1"/>
                </a:cxn>
                <a:cxn ang="0">
                  <a:pos x="T2" y="T3"/>
                </a:cxn>
                <a:cxn ang="0">
                  <a:pos x="T4" y="T5"/>
                </a:cxn>
                <a:cxn ang="0">
                  <a:pos x="T6" y="T7"/>
                </a:cxn>
                <a:cxn ang="0">
                  <a:pos x="T8" y="T9"/>
                </a:cxn>
              </a:cxnLst>
              <a:rect l="0" t="0" r="r" b="b"/>
              <a:pathLst>
                <a:path w="370" h="382">
                  <a:moveTo>
                    <a:pt x="175" y="27"/>
                  </a:moveTo>
                  <a:cubicBezTo>
                    <a:pt x="0" y="51"/>
                    <a:pt x="148" y="324"/>
                    <a:pt x="229" y="380"/>
                  </a:cubicBezTo>
                  <a:cubicBezTo>
                    <a:pt x="231" y="381"/>
                    <a:pt x="234" y="382"/>
                    <a:pt x="236" y="381"/>
                  </a:cubicBezTo>
                  <a:cubicBezTo>
                    <a:pt x="242" y="382"/>
                    <a:pt x="249" y="379"/>
                    <a:pt x="251" y="371"/>
                  </a:cubicBezTo>
                  <a:cubicBezTo>
                    <a:pt x="278" y="276"/>
                    <a:pt x="370" y="0"/>
                    <a:pt x="175" y="27"/>
                  </a:cubicBezTo>
                  <a:close/>
                </a:path>
              </a:pathLst>
            </a:custGeom>
            <a:solidFill>
              <a:schemeClr val="accent4">
                <a:lumMod val="60000"/>
                <a:lumOff val="40000"/>
              </a:schemeClr>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12" name="Freeform 8"/>
            <p:cNvSpPr>
              <a:spLocks/>
            </p:cNvSpPr>
            <p:nvPr/>
          </p:nvSpPr>
          <p:spPr bwMode="auto">
            <a:xfrm>
              <a:off x="5639567" y="3237761"/>
              <a:ext cx="613436" cy="540566"/>
            </a:xfrm>
            <a:custGeom>
              <a:avLst/>
              <a:gdLst>
                <a:gd name="T0" fmla="*/ 336 w 401"/>
                <a:gd name="T1" fmla="*/ 167 h 354"/>
                <a:gd name="T2" fmla="*/ 1 w 401"/>
                <a:gd name="T3" fmla="*/ 289 h 354"/>
                <a:gd name="T4" fmla="*/ 1 w 401"/>
                <a:gd name="T5" fmla="*/ 296 h 354"/>
                <a:gd name="T6" fmla="*/ 13 w 401"/>
                <a:gd name="T7" fmla="*/ 309 h 354"/>
                <a:gd name="T8" fmla="*/ 336 w 401"/>
                <a:gd name="T9" fmla="*/ 167 h 354"/>
              </a:gdLst>
              <a:ahLst/>
              <a:cxnLst>
                <a:cxn ang="0">
                  <a:pos x="T0" y="T1"/>
                </a:cxn>
                <a:cxn ang="0">
                  <a:pos x="T2" y="T3"/>
                </a:cxn>
                <a:cxn ang="0">
                  <a:pos x="T4" y="T5"/>
                </a:cxn>
                <a:cxn ang="0">
                  <a:pos x="T6" y="T7"/>
                </a:cxn>
                <a:cxn ang="0">
                  <a:pos x="T8" y="T9"/>
                </a:cxn>
              </a:cxnLst>
              <a:rect l="0" t="0" r="r" b="b"/>
              <a:pathLst>
                <a:path w="401" h="354">
                  <a:moveTo>
                    <a:pt x="336" y="167"/>
                  </a:moveTo>
                  <a:cubicBezTo>
                    <a:pt x="279" y="0"/>
                    <a:pt x="40" y="199"/>
                    <a:pt x="1" y="289"/>
                  </a:cubicBezTo>
                  <a:cubicBezTo>
                    <a:pt x="0" y="292"/>
                    <a:pt x="0" y="294"/>
                    <a:pt x="1" y="296"/>
                  </a:cubicBezTo>
                  <a:cubicBezTo>
                    <a:pt x="1" y="302"/>
                    <a:pt x="5" y="308"/>
                    <a:pt x="13" y="309"/>
                  </a:cubicBezTo>
                  <a:cubicBezTo>
                    <a:pt x="112" y="317"/>
                    <a:pt x="401" y="354"/>
                    <a:pt x="336" y="167"/>
                  </a:cubicBezTo>
                  <a:close/>
                </a:path>
              </a:pathLst>
            </a:custGeom>
            <a:solidFill>
              <a:schemeClr val="accent3">
                <a:lumMod val="60000"/>
                <a:lumOff val="40000"/>
              </a:schemeClr>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13" name="Freeform 9"/>
            <p:cNvSpPr>
              <a:spLocks/>
            </p:cNvSpPr>
            <p:nvPr/>
          </p:nvSpPr>
          <p:spPr bwMode="auto">
            <a:xfrm>
              <a:off x="6772369" y="4244695"/>
              <a:ext cx="571039" cy="567064"/>
            </a:xfrm>
            <a:custGeom>
              <a:avLst/>
              <a:gdLst>
                <a:gd name="T0" fmla="*/ 196 w 373"/>
                <a:gd name="T1" fmla="*/ 361 h 371"/>
                <a:gd name="T2" fmla="*/ 211 w 373"/>
                <a:gd name="T3" fmla="*/ 5 h 371"/>
                <a:gd name="T4" fmla="*/ 205 w 373"/>
                <a:gd name="T5" fmla="*/ 2 h 371"/>
                <a:gd name="T6" fmla="*/ 188 w 373"/>
                <a:gd name="T7" fmla="*/ 9 h 371"/>
                <a:gd name="T8" fmla="*/ 196 w 373"/>
                <a:gd name="T9" fmla="*/ 361 h 371"/>
              </a:gdLst>
              <a:ahLst/>
              <a:cxnLst>
                <a:cxn ang="0">
                  <a:pos x="T0" y="T1"/>
                </a:cxn>
                <a:cxn ang="0">
                  <a:pos x="T2" y="T3"/>
                </a:cxn>
                <a:cxn ang="0">
                  <a:pos x="T4" y="T5"/>
                </a:cxn>
                <a:cxn ang="0">
                  <a:pos x="T6" y="T7"/>
                </a:cxn>
                <a:cxn ang="0">
                  <a:pos x="T8" y="T9"/>
                </a:cxn>
              </a:cxnLst>
              <a:rect l="0" t="0" r="r" b="b"/>
              <a:pathLst>
                <a:path w="373" h="371">
                  <a:moveTo>
                    <a:pt x="196" y="361"/>
                  </a:moveTo>
                  <a:cubicBezTo>
                    <a:pt x="373" y="371"/>
                    <a:pt x="279" y="75"/>
                    <a:pt x="211" y="5"/>
                  </a:cubicBezTo>
                  <a:cubicBezTo>
                    <a:pt x="209" y="3"/>
                    <a:pt x="207" y="2"/>
                    <a:pt x="205" y="2"/>
                  </a:cubicBezTo>
                  <a:cubicBezTo>
                    <a:pt x="199" y="0"/>
                    <a:pt x="191" y="1"/>
                    <a:pt x="188" y="9"/>
                  </a:cubicBezTo>
                  <a:cubicBezTo>
                    <a:pt x="143" y="97"/>
                    <a:pt x="0" y="350"/>
                    <a:pt x="196" y="361"/>
                  </a:cubicBezTo>
                  <a:close/>
                </a:path>
              </a:pathLst>
            </a:custGeom>
            <a:solidFill>
              <a:schemeClr val="accent4">
                <a:lumMod val="60000"/>
                <a:lumOff val="40000"/>
              </a:schemeClr>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14" name="Freeform 10"/>
            <p:cNvSpPr>
              <a:spLocks/>
            </p:cNvSpPr>
            <p:nvPr/>
          </p:nvSpPr>
          <p:spPr bwMode="auto">
            <a:xfrm>
              <a:off x="4637931" y="4862106"/>
              <a:ext cx="597537" cy="613436"/>
            </a:xfrm>
            <a:custGeom>
              <a:avLst/>
              <a:gdLst>
                <a:gd name="T0" fmla="*/ 144 w 391"/>
                <a:gd name="T1" fmla="*/ 280 h 401"/>
                <a:gd name="T2" fmla="*/ 383 w 391"/>
                <a:gd name="T3" fmla="*/ 15 h 401"/>
                <a:gd name="T4" fmla="*/ 380 w 391"/>
                <a:gd name="T5" fmla="*/ 9 h 401"/>
                <a:gd name="T6" fmla="*/ 363 w 391"/>
                <a:gd name="T7" fmla="*/ 3 h 401"/>
                <a:gd name="T8" fmla="*/ 144 w 391"/>
                <a:gd name="T9" fmla="*/ 280 h 401"/>
              </a:gdLst>
              <a:ahLst/>
              <a:cxnLst>
                <a:cxn ang="0">
                  <a:pos x="T0" y="T1"/>
                </a:cxn>
                <a:cxn ang="0">
                  <a:pos x="T2" y="T3"/>
                </a:cxn>
                <a:cxn ang="0">
                  <a:pos x="T4" y="T5"/>
                </a:cxn>
                <a:cxn ang="0">
                  <a:pos x="T6" y="T7"/>
                </a:cxn>
                <a:cxn ang="0">
                  <a:pos x="T8" y="T9"/>
                </a:cxn>
              </a:cxnLst>
              <a:rect l="0" t="0" r="r" b="b"/>
              <a:pathLst>
                <a:path w="391" h="401">
                  <a:moveTo>
                    <a:pt x="144" y="280"/>
                  </a:moveTo>
                  <a:cubicBezTo>
                    <a:pt x="273" y="401"/>
                    <a:pt x="391" y="113"/>
                    <a:pt x="383" y="15"/>
                  </a:cubicBezTo>
                  <a:cubicBezTo>
                    <a:pt x="383" y="13"/>
                    <a:pt x="382" y="11"/>
                    <a:pt x="380" y="9"/>
                  </a:cubicBezTo>
                  <a:cubicBezTo>
                    <a:pt x="377" y="4"/>
                    <a:pt x="370" y="0"/>
                    <a:pt x="363" y="3"/>
                  </a:cubicBezTo>
                  <a:cubicBezTo>
                    <a:pt x="272" y="43"/>
                    <a:pt x="0" y="145"/>
                    <a:pt x="144" y="280"/>
                  </a:cubicBezTo>
                  <a:close/>
                </a:path>
              </a:pathLst>
            </a:custGeom>
            <a:solidFill>
              <a:schemeClr val="accent1">
                <a:lumMod val="60000"/>
                <a:lumOff val="40000"/>
              </a:schemeClr>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15" name="Freeform 11"/>
            <p:cNvSpPr>
              <a:spLocks/>
            </p:cNvSpPr>
            <p:nvPr/>
          </p:nvSpPr>
          <p:spPr bwMode="auto">
            <a:xfrm>
              <a:off x="4929412" y="3032399"/>
              <a:ext cx="564413" cy="616086"/>
            </a:xfrm>
            <a:custGeom>
              <a:avLst/>
              <a:gdLst>
                <a:gd name="T0" fmla="*/ 146 w 369"/>
                <a:gd name="T1" fmla="*/ 111 h 403"/>
                <a:gd name="T2" fmla="*/ 351 w 369"/>
                <a:gd name="T3" fmla="*/ 403 h 403"/>
                <a:gd name="T4" fmla="*/ 358 w 369"/>
                <a:gd name="T5" fmla="*/ 401 h 403"/>
                <a:gd name="T6" fmla="*/ 367 w 369"/>
                <a:gd name="T7" fmla="*/ 386 h 403"/>
                <a:gd name="T8" fmla="*/ 146 w 369"/>
                <a:gd name="T9" fmla="*/ 111 h 403"/>
              </a:gdLst>
              <a:ahLst/>
              <a:cxnLst>
                <a:cxn ang="0">
                  <a:pos x="T0" y="T1"/>
                </a:cxn>
                <a:cxn ang="0">
                  <a:pos x="T2" y="T3"/>
                </a:cxn>
                <a:cxn ang="0">
                  <a:pos x="T4" y="T5"/>
                </a:cxn>
                <a:cxn ang="0">
                  <a:pos x="T6" y="T7"/>
                </a:cxn>
                <a:cxn ang="0">
                  <a:pos x="T8" y="T9"/>
                </a:cxn>
              </a:cxnLst>
              <a:rect l="0" t="0" r="r" b="b"/>
              <a:pathLst>
                <a:path w="369" h="403">
                  <a:moveTo>
                    <a:pt x="146" y="111"/>
                  </a:moveTo>
                  <a:cubicBezTo>
                    <a:pt x="0" y="211"/>
                    <a:pt x="254" y="389"/>
                    <a:pt x="351" y="403"/>
                  </a:cubicBezTo>
                  <a:cubicBezTo>
                    <a:pt x="354" y="403"/>
                    <a:pt x="356" y="402"/>
                    <a:pt x="358" y="401"/>
                  </a:cubicBezTo>
                  <a:cubicBezTo>
                    <a:pt x="364" y="399"/>
                    <a:pt x="369" y="394"/>
                    <a:pt x="367" y="386"/>
                  </a:cubicBezTo>
                  <a:cubicBezTo>
                    <a:pt x="349" y="288"/>
                    <a:pt x="309" y="0"/>
                    <a:pt x="146" y="111"/>
                  </a:cubicBezTo>
                  <a:close/>
                </a:path>
              </a:pathLst>
            </a:custGeom>
            <a:solidFill>
              <a:schemeClr val="accent3">
                <a:lumMod val="60000"/>
                <a:lumOff val="40000"/>
              </a:schemeClr>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16" name="Freeform 12"/>
            <p:cNvSpPr>
              <a:spLocks/>
            </p:cNvSpPr>
            <p:nvPr/>
          </p:nvSpPr>
          <p:spPr bwMode="auto">
            <a:xfrm>
              <a:off x="7365931" y="4085706"/>
              <a:ext cx="592237" cy="434572"/>
            </a:xfrm>
            <a:custGeom>
              <a:avLst/>
              <a:gdLst>
                <a:gd name="T0" fmla="*/ 338 w 387"/>
                <a:gd name="T1" fmla="*/ 182 h 284"/>
                <a:gd name="T2" fmla="*/ 13 w 387"/>
                <a:gd name="T3" fmla="*/ 43 h 284"/>
                <a:gd name="T4" fmla="*/ 9 w 387"/>
                <a:gd name="T5" fmla="*/ 48 h 284"/>
                <a:gd name="T6" fmla="*/ 5 w 387"/>
                <a:gd name="T7" fmla="*/ 66 h 284"/>
                <a:gd name="T8" fmla="*/ 171 w 387"/>
                <a:gd name="T9" fmla="*/ 242 h 284"/>
                <a:gd name="T10" fmla="*/ 338 w 387"/>
                <a:gd name="T11" fmla="*/ 182 h 284"/>
              </a:gdLst>
              <a:ahLst/>
              <a:cxnLst>
                <a:cxn ang="0">
                  <a:pos x="T0" y="T1"/>
                </a:cxn>
                <a:cxn ang="0">
                  <a:pos x="T2" y="T3"/>
                </a:cxn>
                <a:cxn ang="0">
                  <a:pos x="T4" y="T5"/>
                </a:cxn>
                <a:cxn ang="0">
                  <a:pos x="T6" y="T7"/>
                </a:cxn>
                <a:cxn ang="0">
                  <a:pos x="T8" y="T9"/>
                </a:cxn>
                <a:cxn ang="0">
                  <a:pos x="T10" y="T11"/>
                </a:cxn>
              </a:cxnLst>
              <a:rect l="0" t="0" r="r" b="b"/>
              <a:pathLst>
                <a:path w="387" h="284">
                  <a:moveTo>
                    <a:pt x="338" y="182"/>
                  </a:moveTo>
                  <a:cubicBezTo>
                    <a:pt x="387" y="33"/>
                    <a:pt x="99" y="0"/>
                    <a:pt x="13" y="43"/>
                  </a:cubicBezTo>
                  <a:cubicBezTo>
                    <a:pt x="11" y="44"/>
                    <a:pt x="10" y="46"/>
                    <a:pt x="9" y="48"/>
                  </a:cubicBezTo>
                  <a:cubicBezTo>
                    <a:pt x="4" y="51"/>
                    <a:pt x="0" y="59"/>
                    <a:pt x="5" y="66"/>
                  </a:cubicBezTo>
                  <a:cubicBezTo>
                    <a:pt x="49" y="131"/>
                    <a:pt x="103" y="201"/>
                    <a:pt x="171" y="242"/>
                  </a:cubicBezTo>
                  <a:cubicBezTo>
                    <a:pt x="242" y="284"/>
                    <a:pt x="311" y="262"/>
                    <a:pt x="338" y="182"/>
                  </a:cubicBezTo>
                  <a:close/>
                </a:path>
              </a:pathLst>
            </a:custGeom>
            <a:solidFill>
              <a:schemeClr val="accent4"/>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17" name="Freeform 13"/>
            <p:cNvSpPr>
              <a:spLocks/>
            </p:cNvSpPr>
            <p:nvPr/>
          </p:nvSpPr>
          <p:spPr bwMode="auto">
            <a:xfrm>
              <a:off x="4109290" y="4491130"/>
              <a:ext cx="511417" cy="539241"/>
            </a:xfrm>
            <a:custGeom>
              <a:avLst/>
              <a:gdLst>
                <a:gd name="T0" fmla="*/ 58 w 334"/>
                <a:gd name="T1" fmla="*/ 239 h 353"/>
                <a:gd name="T2" fmla="*/ 334 w 334"/>
                <a:gd name="T3" fmla="*/ 19 h 353"/>
                <a:gd name="T4" fmla="*/ 332 w 334"/>
                <a:gd name="T5" fmla="*/ 14 h 353"/>
                <a:gd name="T6" fmla="*/ 318 w 334"/>
                <a:gd name="T7" fmla="*/ 1 h 353"/>
                <a:gd name="T8" fmla="*/ 84 w 334"/>
                <a:gd name="T9" fmla="*/ 64 h 353"/>
                <a:gd name="T10" fmla="*/ 58 w 334"/>
                <a:gd name="T11" fmla="*/ 239 h 353"/>
              </a:gdLst>
              <a:ahLst/>
              <a:cxnLst>
                <a:cxn ang="0">
                  <a:pos x="T0" y="T1"/>
                </a:cxn>
                <a:cxn ang="0">
                  <a:pos x="T2" y="T3"/>
                </a:cxn>
                <a:cxn ang="0">
                  <a:pos x="T4" y="T5"/>
                </a:cxn>
                <a:cxn ang="0">
                  <a:pos x="T6" y="T7"/>
                </a:cxn>
                <a:cxn ang="0">
                  <a:pos x="T8" y="T9"/>
                </a:cxn>
                <a:cxn ang="0">
                  <a:pos x="T10" y="T11"/>
                </a:cxn>
              </a:cxnLst>
              <a:rect l="0" t="0" r="r" b="b"/>
              <a:pathLst>
                <a:path w="334" h="353">
                  <a:moveTo>
                    <a:pt x="58" y="239"/>
                  </a:moveTo>
                  <a:cubicBezTo>
                    <a:pt x="166" y="353"/>
                    <a:pt x="332" y="115"/>
                    <a:pt x="334" y="19"/>
                  </a:cubicBezTo>
                  <a:cubicBezTo>
                    <a:pt x="334" y="16"/>
                    <a:pt x="333" y="15"/>
                    <a:pt x="332" y="14"/>
                  </a:cubicBezTo>
                  <a:cubicBezTo>
                    <a:pt x="331" y="7"/>
                    <a:pt x="326" y="0"/>
                    <a:pt x="318" y="1"/>
                  </a:cubicBezTo>
                  <a:cubicBezTo>
                    <a:pt x="240" y="9"/>
                    <a:pt x="153" y="23"/>
                    <a:pt x="84" y="64"/>
                  </a:cubicBezTo>
                  <a:cubicBezTo>
                    <a:pt x="14" y="106"/>
                    <a:pt x="0" y="177"/>
                    <a:pt x="58" y="239"/>
                  </a:cubicBezTo>
                  <a:close/>
                </a:path>
              </a:pathLst>
            </a:custGeom>
            <a:solidFill>
              <a:schemeClr val="accent1"/>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18" name="Freeform 14"/>
            <p:cNvSpPr>
              <a:spLocks/>
            </p:cNvSpPr>
            <p:nvPr/>
          </p:nvSpPr>
          <p:spPr bwMode="auto">
            <a:xfrm>
              <a:off x="4542537" y="3164891"/>
              <a:ext cx="589588" cy="430598"/>
            </a:xfrm>
            <a:custGeom>
              <a:avLst/>
              <a:gdLst>
                <a:gd name="T0" fmla="*/ 46 w 386"/>
                <a:gd name="T1" fmla="*/ 104 h 281"/>
                <a:gd name="T2" fmla="*/ 374 w 386"/>
                <a:gd name="T3" fmla="*/ 236 h 281"/>
                <a:gd name="T4" fmla="*/ 377 w 386"/>
                <a:gd name="T5" fmla="*/ 231 h 281"/>
                <a:gd name="T6" fmla="*/ 381 w 386"/>
                <a:gd name="T7" fmla="*/ 213 h 281"/>
                <a:gd name="T8" fmla="*/ 211 w 386"/>
                <a:gd name="T9" fmla="*/ 41 h 281"/>
                <a:gd name="T10" fmla="*/ 46 w 386"/>
                <a:gd name="T11" fmla="*/ 104 h 281"/>
              </a:gdLst>
              <a:ahLst/>
              <a:cxnLst>
                <a:cxn ang="0">
                  <a:pos x="T0" y="T1"/>
                </a:cxn>
                <a:cxn ang="0">
                  <a:pos x="T2" y="T3"/>
                </a:cxn>
                <a:cxn ang="0">
                  <a:pos x="T4" y="T5"/>
                </a:cxn>
                <a:cxn ang="0">
                  <a:pos x="T6" y="T7"/>
                </a:cxn>
                <a:cxn ang="0">
                  <a:pos x="T8" y="T9"/>
                </a:cxn>
                <a:cxn ang="0">
                  <a:pos x="T10" y="T11"/>
                </a:cxn>
              </a:cxnLst>
              <a:rect l="0" t="0" r="r" b="b"/>
              <a:pathLst>
                <a:path w="386" h="281">
                  <a:moveTo>
                    <a:pt x="46" y="104"/>
                  </a:moveTo>
                  <a:cubicBezTo>
                    <a:pt x="0" y="255"/>
                    <a:pt x="289" y="281"/>
                    <a:pt x="374" y="236"/>
                  </a:cubicBezTo>
                  <a:cubicBezTo>
                    <a:pt x="376" y="235"/>
                    <a:pt x="377" y="233"/>
                    <a:pt x="377" y="231"/>
                  </a:cubicBezTo>
                  <a:cubicBezTo>
                    <a:pt x="382" y="227"/>
                    <a:pt x="386" y="220"/>
                    <a:pt x="381" y="213"/>
                  </a:cubicBezTo>
                  <a:cubicBezTo>
                    <a:pt x="335" y="149"/>
                    <a:pt x="280" y="80"/>
                    <a:pt x="211" y="41"/>
                  </a:cubicBezTo>
                  <a:cubicBezTo>
                    <a:pt x="139" y="0"/>
                    <a:pt x="71" y="23"/>
                    <a:pt x="46" y="104"/>
                  </a:cubicBezTo>
                  <a:close/>
                </a:path>
              </a:pathLst>
            </a:custGeom>
            <a:solidFill>
              <a:schemeClr val="accent3"/>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19" name="Freeform 15"/>
            <p:cNvSpPr>
              <a:spLocks/>
            </p:cNvSpPr>
            <p:nvPr/>
          </p:nvSpPr>
          <p:spPr bwMode="auto">
            <a:xfrm>
              <a:off x="4612758" y="4532203"/>
              <a:ext cx="575014" cy="417349"/>
            </a:xfrm>
            <a:custGeom>
              <a:avLst/>
              <a:gdLst>
                <a:gd name="T0" fmla="*/ 22 w 376"/>
                <a:gd name="T1" fmla="*/ 118 h 273"/>
                <a:gd name="T2" fmla="*/ 367 w 376"/>
                <a:gd name="T3" fmla="*/ 195 h 273"/>
                <a:gd name="T4" fmla="*/ 369 w 376"/>
                <a:gd name="T5" fmla="*/ 190 h 273"/>
                <a:gd name="T6" fmla="*/ 370 w 376"/>
                <a:gd name="T7" fmla="*/ 171 h 273"/>
                <a:gd name="T8" fmla="*/ 175 w 376"/>
                <a:gd name="T9" fmla="*/ 29 h 273"/>
                <a:gd name="T10" fmla="*/ 22 w 376"/>
                <a:gd name="T11" fmla="*/ 118 h 273"/>
              </a:gdLst>
              <a:ahLst/>
              <a:cxnLst>
                <a:cxn ang="0">
                  <a:pos x="T0" y="T1"/>
                </a:cxn>
                <a:cxn ang="0">
                  <a:pos x="T2" y="T3"/>
                </a:cxn>
                <a:cxn ang="0">
                  <a:pos x="T4" y="T5"/>
                </a:cxn>
                <a:cxn ang="0">
                  <a:pos x="T6" y="T7"/>
                </a:cxn>
                <a:cxn ang="0">
                  <a:pos x="T8" y="T9"/>
                </a:cxn>
                <a:cxn ang="0">
                  <a:pos x="T10" y="T11"/>
                </a:cxn>
              </a:cxnLst>
              <a:rect l="0" t="0" r="r" b="b"/>
              <a:pathLst>
                <a:path w="376" h="273">
                  <a:moveTo>
                    <a:pt x="22" y="118"/>
                  </a:moveTo>
                  <a:cubicBezTo>
                    <a:pt x="0" y="273"/>
                    <a:pt x="290" y="253"/>
                    <a:pt x="367" y="195"/>
                  </a:cubicBezTo>
                  <a:cubicBezTo>
                    <a:pt x="368" y="194"/>
                    <a:pt x="369" y="192"/>
                    <a:pt x="369" y="190"/>
                  </a:cubicBezTo>
                  <a:cubicBezTo>
                    <a:pt x="374" y="185"/>
                    <a:pt x="376" y="177"/>
                    <a:pt x="370" y="171"/>
                  </a:cubicBezTo>
                  <a:cubicBezTo>
                    <a:pt x="315" y="115"/>
                    <a:pt x="249" y="56"/>
                    <a:pt x="175" y="29"/>
                  </a:cubicBezTo>
                  <a:cubicBezTo>
                    <a:pt x="98" y="0"/>
                    <a:pt x="34" y="34"/>
                    <a:pt x="22" y="118"/>
                  </a:cubicBezTo>
                  <a:close/>
                </a:path>
              </a:pathLst>
            </a:custGeom>
            <a:solidFill>
              <a:schemeClr val="accent1"/>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20" name="Freeform 16"/>
            <p:cNvSpPr>
              <a:spLocks/>
            </p:cNvSpPr>
            <p:nvPr/>
          </p:nvSpPr>
          <p:spPr bwMode="auto">
            <a:xfrm>
              <a:off x="4216608" y="4118829"/>
              <a:ext cx="568389" cy="457096"/>
            </a:xfrm>
            <a:custGeom>
              <a:avLst/>
              <a:gdLst>
                <a:gd name="T0" fmla="*/ 23 w 372"/>
                <a:gd name="T1" fmla="*/ 148 h 299"/>
                <a:gd name="T2" fmla="*/ 369 w 372"/>
                <a:gd name="T3" fmla="*/ 80 h 299"/>
                <a:gd name="T4" fmla="*/ 370 w 372"/>
                <a:gd name="T5" fmla="*/ 74 h 299"/>
                <a:gd name="T6" fmla="*/ 363 w 372"/>
                <a:gd name="T7" fmla="*/ 57 h 299"/>
                <a:gd name="T8" fmla="*/ 127 w 372"/>
                <a:gd name="T9" fmla="*/ 5 h 299"/>
                <a:gd name="T10" fmla="*/ 23 w 372"/>
                <a:gd name="T11" fmla="*/ 148 h 299"/>
              </a:gdLst>
              <a:ahLst/>
              <a:cxnLst>
                <a:cxn ang="0">
                  <a:pos x="T0" y="T1"/>
                </a:cxn>
                <a:cxn ang="0">
                  <a:pos x="T2" y="T3"/>
                </a:cxn>
                <a:cxn ang="0">
                  <a:pos x="T4" y="T5"/>
                </a:cxn>
                <a:cxn ang="0">
                  <a:pos x="T6" y="T7"/>
                </a:cxn>
                <a:cxn ang="0">
                  <a:pos x="T8" y="T9"/>
                </a:cxn>
                <a:cxn ang="0">
                  <a:pos x="T10" y="T11"/>
                </a:cxn>
              </a:cxnLst>
              <a:rect l="0" t="0" r="r" b="b"/>
              <a:pathLst>
                <a:path w="372" h="299">
                  <a:moveTo>
                    <a:pt x="23" y="148"/>
                  </a:moveTo>
                  <a:cubicBezTo>
                    <a:pt x="66" y="299"/>
                    <a:pt x="323" y="164"/>
                    <a:pt x="369" y="80"/>
                  </a:cubicBezTo>
                  <a:cubicBezTo>
                    <a:pt x="370" y="78"/>
                    <a:pt x="370" y="76"/>
                    <a:pt x="370" y="74"/>
                  </a:cubicBezTo>
                  <a:cubicBezTo>
                    <a:pt x="372" y="68"/>
                    <a:pt x="371" y="60"/>
                    <a:pt x="363" y="57"/>
                  </a:cubicBezTo>
                  <a:cubicBezTo>
                    <a:pt x="290" y="28"/>
                    <a:pt x="206" y="0"/>
                    <a:pt x="127" y="5"/>
                  </a:cubicBezTo>
                  <a:cubicBezTo>
                    <a:pt x="45" y="10"/>
                    <a:pt x="0" y="66"/>
                    <a:pt x="23" y="148"/>
                  </a:cubicBezTo>
                  <a:close/>
                </a:path>
              </a:pathLst>
            </a:custGeom>
            <a:solidFill>
              <a:schemeClr val="accent1"/>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21" name="Freeform 17"/>
            <p:cNvSpPr>
              <a:spLocks/>
            </p:cNvSpPr>
            <p:nvPr/>
          </p:nvSpPr>
          <p:spPr bwMode="auto">
            <a:xfrm>
              <a:off x="5300389" y="2853535"/>
              <a:ext cx="435898" cy="549840"/>
            </a:xfrm>
            <a:custGeom>
              <a:avLst/>
              <a:gdLst>
                <a:gd name="T0" fmla="*/ 157 w 285"/>
                <a:gd name="T1" fmla="*/ 1 h 360"/>
                <a:gd name="T2" fmla="*/ 133 w 285"/>
                <a:gd name="T3" fmla="*/ 354 h 360"/>
                <a:gd name="T4" fmla="*/ 138 w 285"/>
                <a:gd name="T5" fmla="*/ 355 h 360"/>
                <a:gd name="T6" fmla="*/ 157 w 285"/>
                <a:gd name="T7" fmla="*/ 353 h 360"/>
                <a:gd name="T8" fmla="*/ 268 w 285"/>
                <a:gd name="T9" fmla="*/ 139 h 360"/>
                <a:gd name="T10" fmla="*/ 157 w 285"/>
                <a:gd name="T11" fmla="*/ 1 h 360"/>
              </a:gdLst>
              <a:ahLst/>
              <a:cxnLst>
                <a:cxn ang="0">
                  <a:pos x="T0" y="T1"/>
                </a:cxn>
                <a:cxn ang="0">
                  <a:pos x="T2" y="T3"/>
                </a:cxn>
                <a:cxn ang="0">
                  <a:pos x="T4" y="T5"/>
                </a:cxn>
                <a:cxn ang="0">
                  <a:pos x="T6" y="T7"/>
                </a:cxn>
                <a:cxn ang="0">
                  <a:pos x="T8" y="T9"/>
                </a:cxn>
                <a:cxn ang="0">
                  <a:pos x="T10" y="T11"/>
                </a:cxn>
              </a:cxnLst>
              <a:rect l="0" t="0" r="r" b="b"/>
              <a:pathLst>
                <a:path w="285" h="360">
                  <a:moveTo>
                    <a:pt x="157" y="1"/>
                  </a:moveTo>
                  <a:cubicBezTo>
                    <a:pt x="0" y="3"/>
                    <a:pt x="63" y="287"/>
                    <a:pt x="133" y="354"/>
                  </a:cubicBezTo>
                  <a:cubicBezTo>
                    <a:pt x="134" y="355"/>
                    <a:pt x="136" y="356"/>
                    <a:pt x="138" y="355"/>
                  </a:cubicBezTo>
                  <a:cubicBezTo>
                    <a:pt x="143" y="359"/>
                    <a:pt x="151" y="360"/>
                    <a:pt x="157" y="353"/>
                  </a:cubicBezTo>
                  <a:cubicBezTo>
                    <a:pt x="204" y="290"/>
                    <a:pt x="252" y="217"/>
                    <a:pt x="268" y="139"/>
                  </a:cubicBezTo>
                  <a:cubicBezTo>
                    <a:pt x="285" y="58"/>
                    <a:pt x="242" y="0"/>
                    <a:pt x="157" y="1"/>
                  </a:cubicBezTo>
                  <a:close/>
                </a:path>
              </a:pathLst>
            </a:custGeom>
            <a:solidFill>
              <a:schemeClr val="accent3"/>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22" name="Freeform 18"/>
            <p:cNvSpPr>
              <a:spLocks/>
            </p:cNvSpPr>
            <p:nvPr/>
          </p:nvSpPr>
          <p:spPr bwMode="auto">
            <a:xfrm>
              <a:off x="7047952" y="3370251"/>
              <a:ext cx="406749" cy="584288"/>
            </a:xfrm>
            <a:custGeom>
              <a:avLst/>
              <a:gdLst>
                <a:gd name="T0" fmla="*/ 153 w 266"/>
                <a:gd name="T1" fmla="*/ 33 h 382"/>
                <a:gd name="T2" fmla="*/ 54 w 266"/>
                <a:gd name="T3" fmla="*/ 371 h 382"/>
                <a:gd name="T4" fmla="*/ 58 w 266"/>
                <a:gd name="T5" fmla="*/ 374 h 382"/>
                <a:gd name="T6" fmla="*/ 77 w 266"/>
                <a:gd name="T7" fmla="*/ 376 h 382"/>
                <a:gd name="T8" fmla="*/ 232 w 266"/>
                <a:gd name="T9" fmla="*/ 191 h 382"/>
                <a:gd name="T10" fmla="*/ 153 w 266"/>
                <a:gd name="T11" fmla="*/ 33 h 382"/>
              </a:gdLst>
              <a:ahLst/>
              <a:cxnLst>
                <a:cxn ang="0">
                  <a:pos x="T0" y="T1"/>
                </a:cxn>
                <a:cxn ang="0">
                  <a:pos x="T2" y="T3"/>
                </a:cxn>
                <a:cxn ang="0">
                  <a:pos x="T4" y="T5"/>
                </a:cxn>
                <a:cxn ang="0">
                  <a:pos x="T6" y="T7"/>
                </a:cxn>
                <a:cxn ang="0">
                  <a:pos x="T8" y="T9"/>
                </a:cxn>
                <a:cxn ang="0">
                  <a:pos x="T10" y="T11"/>
                </a:cxn>
              </a:cxnLst>
              <a:rect l="0" t="0" r="r" b="b"/>
              <a:pathLst>
                <a:path w="266" h="382">
                  <a:moveTo>
                    <a:pt x="153" y="33"/>
                  </a:moveTo>
                  <a:cubicBezTo>
                    <a:pt x="0" y="0"/>
                    <a:pt x="0" y="291"/>
                    <a:pt x="54" y="371"/>
                  </a:cubicBezTo>
                  <a:cubicBezTo>
                    <a:pt x="55" y="373"/>
                    <a:pt x="57" y="374"/>
                    <a:pt x="58" y="374"/>
                  </a:cubicBezTo>
                  <a:cubicBezTo>
                    <a:pt x="63" y="379"/>
                    <a:pt x="70" y="382"/>
                    <a:pt x="77" y="376"/>
                  </a:cubicBezTo>
                  <a:cubicBezTo>
                    <a:pt x="137" y="325"/>
                    <a:pt x="199" y="263"/>
                    <a:pt x="232" y="191"/>
                  </a:cubicBezTo>
                  <a:cubicBezTo>
                    <a:pt x="266" y="116"/>
                    <a:pt x="236" y="50"/>
                    <a:pt x="153" y="33"/>
                  </a:cubicBezTo>
                  <a:close/>
                </a:path>
              </a:pathLst>
            </a:custGeom>
            <a:solidFill>
              <a:schemeClr val="accent4"/>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23" name="Freeform 19"/>
            <p:cNvSpPr>
              <a:spLocks/>
            </p:cNvSpPr>
            <p:nvPr/>
          </p:nvSpPr>
          <p:spPr bwMode="auto">
            <a:xfrm>
              <a:off x="7315584" y="4276494"/>
              <a:ext cx="389525" cy="515392"/>
            </a:xfrm>
            <a:custGeom>
              <a:avLst/>
              <a:gdLst>
                <a:gd name="T0" fmla="*/ 128 w 255"/>
                <a:gd name="T1" fmla="*/ 318 h 337"/>
                <a:gd name="T2" fmla="*/ 61 w 255"/>
                <a:gd name="T3" fmla="*/ 18 h 337"/>
                <a:gd name="T4" fmla="*/ 60 w 255"/>
                <a:gd name="T5" fmla="*/ 18 h 337"/>
                <a:gd name="T6" fmla="*/ 33 w 255"/>
                <a:gd name="T7" fmla="*/ 17 h 337"/>
                <a:gd name="T8" fmla="*/ 4 w 255"/>
                <a:gd name="T9" fmla="*/ 228 h 337"/>
                <a:gd name="T10" fmla="*/ 128 w 255"/>
                <a:gd name="T11" fmla="*/ 318 h 337"/>
              </a:gdLst>
              <a:ahLst/>
              <a:cxnLst>
                <a:cxn ang="0">
                  <a:pos x="T0" y="T1"/>
                </a:cxn>
                <a:cxn ang="0">
                  <a:pos x="T2" y="T3"/>
                </a:cxn>
                <a:cxn ang="0">
                  <a:pos x="T4" y="T5"/>
                </a:cxn>
                <a:cxn ang="0">
                  <a:pos x="T6" y="T7"/>
                </a:cxn>
                <a:cxn ang="0">
                  <a:pos x="T8" y="T9"/>
                </a:cxn>
                <a:cxn ang="0">
                  <a:pos x="T10" y="T11"/>
                </a:cxn>
              </a:cxnLst>
              <a:rect l="0" t="0" r="r" b="b"/>
              <a:pathLst>
                <a:path w="255" h="337">
                  <a:moveTo>
                    <a:pt x="128" y="318"/>
                  </a:moveTo>
                  <a:cubicBezTo>
                    <a:pt x="255" y="283"/>
                    <a:pt x="116" y="62"/>
                    <a:pt x="61" y="18"/>
                  </a:cubicBezTo>
                  <a:cubicBezTo>
                    <a:pt x="61" y="18"/>
                    <a:pt x="60" y="18"/>
                    <a:pt x="60" y="18"/>
                  </a:cubicBezTo>
                  <a:cubicBezTo>
                    <a:pt x="61" y="1"/>
                    <a:pt x="35" y="0"/>
                    <a:pt x="33" y="17"/>
                  </a:cubicBezTo>
                  <a:cubicBezTo>
                    <a:pt x="27" y="88"/>
                    <a:pt x="0" y="155"/>
                    <a:pt x="4" y="228"/>
                  </a:cubicBezTo>
                  <a:cubicBezTo>
                    <a:pt x="9" y="298"/>
                    <a:pt x="58" y="337"/>
                    <a:pt x="128" y="318"/>
                  </a:cubicBezTo>
                  <a:close/>
                </a:path>
              </a:pathLst>
            </a:custGeom>
            <a:solidFill>
              <a:schemeClr val="accent4"/>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24" name="Freeform 20"/>
            <p:cNvSpPr>
              <a:spLocks/>
            </p:cNvSpPr>
            <p:nvPr/>
          </p:nvSpPr>
          <p:spPr bwMode="auto">
            <a:xfrm>
              <a:off x="4950611" y="2657448"/>
              <a:ext cx="418673" cy="506118"/>
            </a:xfrm>
            <a:custGeom>
              <a:avLst/>
              <a:gdLst>
                <a:gd name="T0" fmla="*/ 118 w 274"/>
                <a:gd name="T1" fmla="*/ 32 h 331"/>
                <a:gd name="T2" fmla="*/ 240 w 274"/>
                <a:gd name="T3" fmla="*/ 314 h 331"/>
                <a:gd name="T4" fmla="*/ 241 w 274"/>
                <a:gd name="T5" fmla="*/ 314 h 331"/>
                <a:gd name="T6" fmla="*/ 268 w 274"/>
                <a:gd name="T7" fmla="*/ 310 h 331"/>
                <a:gd name="T8" fmla="*/ 256 w 274"/>
                <a:gd name="T9" fmla="*/ 97 h 331"/>
                <a:gd name="T10" fmla="*/ 118 w 274"/>
                <a:gd name="T11" fmla="*/ 32 h 331"/>
              </a:gdLst>
              <a:ahLst/>
              <a:cxnLst>
                <a:cxn ang="0">
                  <a:pos x="T0" y="T1"/>
                </a:cxn>
                <a:cxn ang="0">
                  <a:pos x="T2" y="T3"/>
                </a:cxn>
                <a:cxn ang="0">
                  <a:pos x="T4" y="T5"/>
                </a:cxn>
                <a:cxn ang="0">
                  <a:pos x="T6" y="T7"/>
                </a:cxn>
                <a:cxn ang="0">
                  <a:pos x="T8" y="T9"/>
                </a:cxn>
                <a:cxn ang="0">
                  <a:pos x="T10" y="T11"/>
                </a:cxn>
              </a:cxnLst>
              <a:rect l="0" t="0" r="r" b="b"/>
              <a:pathLst>
                <a:path w="274" h="331">
                  <a:moveTo>
                    <a:pt x="118" y="32"/>
                  </a:moveTo>
                  <a:cubicBezTo>
                    <a:pt x="0" y="90"/>
                    <a:pt x="178" y="281"/>
                    <a:pt x="240" y="314"/>
                  </a:cubicBezTo>
                  <a:cubicBezTo>
                    <a:pt x="240" y="314"/>
                    <a:pt x="241" y="314"/>
                    <a:pt x="241" y="314"/>
                  </a:cubicBezTo>
                  <a:cubicBezTo>
                    <a:pt x="243" y="331"/>
                    <a:pt x="269" y="327"/>
                    <a:pt x="268" y="310"/>
                  </a:cubicBezTo>
                  <a:cubicBezTo>
                    <a:pt x="260" y="239"/>
                    <a:pt x="274" y="168"/>
                    <a:pt x="256" y="97"/>
                  </a:cubicBezTo>
                  <a:cubicBezTo>
                    <a:pt x="238" y="29"/>
                    <a:pt x="182" y="0"/>
                    <a:pt x="118" y="32"/>
                  </a:cubicBezTo>
                  <a:close/>
                </a:path>
              </a:pathLst>
            </a:custGeom>
            <a:solidFill>
              <a:schemeClr val="accent3"/>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25" name="Freeform 21"/>
            <p:cNvSpPr>
              <a:spLocks/>
            </p:cNvSpPr>
            <p:nvPr/>
          </p:nvSpPr>
          <p:spPr bwMode="auto">
            <a:xfrm>
              <a:off x="5717737" y="2772716"/>
              <a:ext cx="494194" cy="601512"/>
            </a:xfrm>
            <a:custGeom>
              <a:avLst/>
              <a:gdLst>
                <a:gd name="T0" fmla="*/ 260 w 323"/>
                <a:gd name="T1" fmla="*/ 99 h 394"/>
                <a:gd name="T2" fmla="*/ 17 w 323"/>
                <a:gd name="T3" fmla="*/ 357 h 394"/>
                <a:gd name="T4" fmla="*/ 17 w 323"/>
                <a:gd name="T5" fmla="*/ 358 h 394"/>
                <a:gd name="T6" fmla="*/ 33 w 323"/>
                <a:gd name="T7" fmla="*/ 384 h 394"/>
                <a:gd name="T8" fmla="*/ 254 w 323"/>
                <a:gd name="T9" fmla="*/ 275 h 394"/>
                <a:gd name="T10" fmla="*/ 260 w 323"/>
                <a:gd name="T11" fmla="*/ 99 h 394"/>
              </a:gdLst>
              <a:ahLst/>
              <a:cxnLst>
                <a:cxn ang="0">
                  <a:pos x="T0" y="T1"/>
                </a:cxn>
                <a:cxn ang="0">
                  <a:pos x="T2" y="T3"/>
                </a:cxn>
                <a:cxn ang="0">
                  <a:pos x="T4" y="T5"/>
                </a:cxn>
                <a:cxn ang="0">
                  <a:pos x="T6" y="T7"/>
                </a:cxn>
                <a:cxn ang="0">
                  <a:pos x="T8" y="T9"/>
                </a:cxn>
                <a:cxn ang="0">
                  <a:pos x="T10" y="T11"/>
                </a:cxn>
              </a:cxnLst>
              <a:rect l="0" t="0" r="r" b="b"/>
              <a:pathLst>
                <a:path w="323" h="394">
                  <a:moveTo>
                    <a:pt x="260" y="99"/>
                  </a:moveTo>
                  <a:cubicBezTo>
                    <a:pt x="145" y="0"/>
                    <a:pt x="23" y="276"/>
                    <a:pt x="17" y="357"/>
                  </a:cubicBezTo>
                  <a:cubicBezTo>
                    <a:pt x="17" y="357"/>
                    <a:pt x="17" y="357"/>
                    <a:pt x="17" y="358"/>
                  </a:cubicBezTo>
                  <a:cubicBezTo>
                    <a:pt x="0" y="367"/>
                    <a:pt x="16" y="394"/>
                    <a:pt x="33" y="384"/>
                  </a:cubicBezTo>
                  <a:cubicBezTo>
                    <a:pt x="106" y="344"/>
                    <a:pt x="187" y="327"/>
                    <a:pt x="254" y="275"/>
                  </a:cubicBezTo>
                  <a:cubicBezTo>
                    <a:pt x="317" y="226"/>
                    <a:pt x="323" y="153"/>
                    <a:pt x="260" y="99"/>
                  </a:cubicBezTo>
                  <a:close/>
                </a:path>
              </a:pathLst>
            </a:custGeom>
            <a:solidFill>
              <a:schemeClr val="accent3"/>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26" name="Freeform 22"/>
            <p:cNvSpPr>
              <a:spLocks/>
            </p:cNvSpPr>
            <p:nvPr/>
          </p:nvSpPr>
          <p:spPr bwMode="auto">
            <a:xfrm>
              <a:off x="7316909" y="3420598"/>
              <a:ext cx="475645" cy="478295"/>
            </a:xfrm>
            <a:custGeom>
              <a:avLst/>
              <a:gdLst>
                <a:gd name="T0" fmla="*/ 266 w 311"/>
                <a:gd name="T1" fmla="*/ 103 h 313"/>
                <a:gd name="T2" fmla="*/ 16 w 311"/>
                <a:gd name="T3" fmla="*/ 282 h 313"/>
                <a:gd name="T4" fmla="*/ 16 w 311"/>
                <a:gd name="T5" fmla="*/ 282 h 313"/>
                <a:gd name="T6" fmla="*/ 25 w 311"/>
                <a:gd name="T7" fmla="*/ 308 h 313"/>
                <a:gd name="T8" fmla="*/ 231 w 311"/>
                <a:gd name="T9" fmla="*/ 252 h 313"/>
                <a:gd name="T10" fmla="*/ 266 w 311"/>
                <a:gd name="T11" fmla="*/ 103 h 313"/>
              </a:gdLst>
              <a:ahLst/>
              <a:cxnLst>
                <a:cxn ang="0">
                  <a:pos x="T0" y="T1"/>
                </a:cxn>
                <a:cxn ang="0">
                  <a:pos x="T2" y="T3"/>
                </a:cxn>
                <a:cxn ang="0">
                  <a:pos x="T4" y="T5"/>
                </a:cxn>
                <a:cxn ang="0">
                  <a:pos x="T6" y="T7"/>
                </a:cxn>
                <a:cxn ang="0">
                  <a:pos x="T8" y="T9"/>
                </a:cxn>
                <a:cxn ang="0">
                  <a:pos x="T10" y="T11"/>
                </a:cxn>
              </a:cxnLst>
              <a:rect l="0" t="0" r="r" b="b"/>
              <a:pathLst>
                <a:path w="311" h="313">
                  <a:moveTo>
                    <a:pt x="266" y="103"/>
                  </a:moveTo>
                  <a:cubicBezTo>
                    <a:pt x="185" y="0"/>
                    <a:pt x="35" y="214"/>
                    <a:pt x="16" y="282"/>
                  </a:cubicBezTo>
                  <a:cubicBezTo>
                    <a:pt x="16" y="282"/>
                    <a:pt x="16" y="282"/>
                    <a:pt x="16" y="282"/>
                  </a:cubicBezTo>
                  <a:cubicBezTo>
                    <a:pt x="0" y="288"/>
                    <a:pt x="9" y="313"/>
                    <a:pt x="25" y="308"/>
                  </a:cubicBezTo>
                  <a:cubicBezTo>
                    <a:pt x="94" y="286"/>
                    <a:pt x="166" y="285"/>
                    <a:pt x="231" y="252"/>
                  </a:cubicBezTo>
                  <a:cubicBezTo>
                    <a:pt x="294" y="221"/>
                    <a:pt x="311" y="160"/>
                    <a:pt x="266" y="103"/>
                  </a:cubicBezTo>
                  <a:close/>
                </a:path>
              </a:pathLst>
            </a:custGeom>
            <a:solidFill>
              <a:schemeClr val="accent4"/>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27" name="Freeform 23"/>
            <p:cNvSpPr>
              <a:spLocks/>
            </p:cNvSpPr>
            <p:nvPr/>
          </p:nvSpPr>
          <p:spPr bwMode="auto">
            <a:xfrm>
              <a:off x="6617354" y="3500094"/>
              <a:ext cx="445171" cy="494194"/>
            </a:xfrm>
            <a:custGeom>
              <a:avLst/>
              <a:gdLst>
                <a:gd name="T0" fmla="*/ 111 w 291"/>
                <a:gd name="T1" fmla="*/ 38 h 323"/>
                <a:gd name="T2" fmla="*/ 261 w 291"/>
                <a:gd name="T3" fmla="*/ 307 h 323"/>
                <a:gd name="T4" fmla="*/ 262 w 291"/>
                <a:gd name="T5" fmla="*/ 307 h 323"/>
                <a:gd name="T6" fmla="*/ 288 w 291"/>
                <a:gd name="T7" fmla="*/ 300 h 323"/>
                <a:gd name="T8" fmla="*/ 255 w 291"/>
                <a:gd name="T9" fmla="*/ 89 h 323"/>
                <a:gd name="T10" fmla="*/ 111 w 291"/>
                <a:gd name="T11" fmla="*/ 38 h 323"/>
              </a:gdLst>
              <a:ahLst/>
              <a:cxnLst>
                <a:cxn ang="0">
                  <a:pos x="T0" y="T1"/>
                </a:cxn>
                <a:cxn ang="0">
                  <a:pos x="T2" y="T3"/>
                </a:cxn>
                <a:cxn ang="0">
                  <a:pos x="T4" y="T5"/>
                </a:cxn>
                <a:cxn ang="0">
                  <a:pos x="T6" y="T7"/>
                </a:cxn>
                <a:cxn ang="0">
                  <a:pos x="T8" y="T9"/>
                </a:cxn>
                <a:cxn ang="0">
                  <a:pos x="T10" y="T11"/>
                </a:cxn>
              </a:cxnLst>
              <a:rect l="0" t="0" r="r" b="b"/>
              <a:pathLst>
                <a:path w="291" h="323">
                  <a:moveTo>
                    <a:pt x="111" y="38"/>
                  </a:moveTo>
                  <a:cubicBezTo>
                    <a:pt x="0" y="108"/>
                    <a:pt x="195" y="280"/>
                    <a:pt x="261" y="307"/>
                  </a:cubicBezTo>
                  <a:cubicBezTo>
                    <a:pt x="261" y="307"/>
                    <a:pt x="261" y="307"/>
                    <a:pt x="262" y="307"/>
                  </a:cubicBezTo>
                  <a:cubicBezTo>
                    <a:pt x="265" y="323"/>
                    <a:pt x="291" y="317"/>
                    <a:pt x="288" y="300"/>
                  </a:cubicBezTo>
                  <a:cubicBezTo>
                    <a:pt x="274" y="230"/>
                    <a:pt x="280" y="158"/>
                    <a:pt x="255" y="89"/>
                  </a:cubicBezTo>
                  <a:cubicBezTo>
                    <a:pt x="231" y="23"/>
                    <a:pt x="172" y="0"/>
                    <a:pt x="111" y="38"/>
                  </a:cubicBezTo>
                  <a:close/>
                </a:path>
              </a:pathLst>
            </a:custGeom>
            <a:solidFill>
              <a:schemeClr val="accent4"/>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28" name="Freeform 24"/>
            <p:cNvSpPr>
              <a:spLocks/>
            </p:cNvSpPr>
            <p:nvPr/>
          </p:nvSpPr>
          <p:spPr bwMode="auto">
            <a:xfrm>
              <a:off x="4317301" y="3727979"/>
              <a:ext cx="507443" cy="447822"/>
            </a:xfrm>
            <a:custGeom>
              <a:avLst/>
              <a:gdLst>
                <a:gd name="T0" fmla="*/ 92 w 332"/>
                <a:gd name="T1" fmla="*/ 52 h 293"/>
                <a:gd name="T2" fmla="*/ 300 w 332"/>
                <a:gd name="T3" fmla="*/ 278 h 293"/>
                <a:gd name="T4" fmla="*/ 301 w 332"/>
                <a:gd name="T5" fmla="*/ 278 h 293"/>
                <a:gd name="T6" fmla="*/ 325 w 332"/>
                <a:gd name="T7" fmla="*/ 265 h 293"/>
                <a:gd name="T8" fmla="*/ 244 w 332"/>
                <a:gd name="T9" fmla="*/ 68 h 293"/>
                <a:gd name="T10" fmla="*/ 92 w 332"/>
                <a:gd name="T11" fmla="*/ 52 h 293"/>
              </a:gdLst>
              <a:ahLst/>
              <a:cxnLst>
                <a:cxn ang="0">
                  <a:pos x="T0" y="T1"/>
                </a:cxn>
                <a:cxn ang="0">
                  <a:pos x="T2" y="T3"/>
                </a:cxn>
                <a:cxn ang="0">
                  <a:pos x="T4" y="T5"/>
                </a:cxn>
                <a:cxn ang="0">
                  <a:pos x="T6" y="T7"/>
                </a:cxn>
                <a:cxn ang="0">
                  <a:pos x="T8" y="T9"/>
                </a:cxn>
                <a:cxn ang="0">
                  <a:pos x="T10" y="T11"/>
                </a:cxn>
              </a:cxnLst>
              <a:rect l="0" t="0" r="r" b="b"/>
              <a:pathLst>
                <a:path w="332" h="293">
                  <a:moveTo>
                    <a:pt x="92" y="52"/>
                  </a:moveTo>
                  <a:cubicBezTo>
                    <a:pt x="0" y="145"/>
                    <a:pt x="230" y="267"/>
                    <a:pt x="300" y="278"/>
                  </a:cubicBezTo>
                  <a:cubicBezTo>
                    <a:pt x="301" y="278"/>
                    <a:pt x="301" y="278"/>
                    <a:pt x="301" y="278"/>
                  </a:cubicBezTo>
                  <a:cubicBezTo>
                    <a:pt x="309" y="293"/>
                    <a:pt x="332" y="281"/>
                    <a:pt x="325" y="265"/>
                  </a:cubicBezTo>
                  <a:cubicBezTo>
                    <a:pt x="295" y="200"/>
                    <a:pt x="284" y="129"/>
                    <a:pt x="244" y="68"/>
                  </a:cubicBezTo>
                  <a:cubicBezTo>
                    <a:pt x="205" y="9"/>
                    <a:pt x="142" y="0"/>
                    <a:pt x="92" y="52"/>
                  </a:cubicBezTo>
                  <a:close/>
                </a:path>
              </a:pathLst>
            </a:custGeom>
            <a:solidFill>
              <a:schemeClr val="accent1"/>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29" name="Freeform 25"/>
            <p:cNvSpPr>
              <a:spLocks/>
            </p:cNvSpPr>
            <p:nvPr/>
          </p:nvSpPr>
          <p:spPr bwMode="auto">
            <a:xfrm>
              <a:off x="4293453" y="4811759"/>
              <a:ext cx="341828" cy="333878"/>
            </a:xfrm>
            <a:custGeom>
              <a:avLst/>
              <a:gdLst>
                <a:gd name="T0" fmla="*/ 71 w 224"/>
                <a:gd name="T1" fmla="*/ 141 h 218"/>
                <a:gd name="T2" fmla="*/ 224 w 224"/>
                <a:gd name="T3" fmla="*/ 10 h 218"/>
                <a:gd name="T4" fmla="*/ 223 w 224"/>
                <a:gd name="T5" fmla="*/ 6 h 218"/>
                <a:gd name="T6" fmla="*/ 214 w 224"/>
                <a:gd name="T7" fmla="*/ 2 h 218"/>
                <a:gd name="T8" fmla="*/ 71 w 224"/>
                <a:gd name="T9" fmla="*/ 141 h 218"/>
              </a:gdLst>
              <a:ahLst/>
              <a:cxnLst>
                <a:cxn ang="0">
                  <a:pos x="T0" y="T1"/>
                </a:cxn>
                <a:cxn ang="0">
                  <a:pos x="T2" y="T3"/>
                </a:cxn>
                <a:cxn ang="0">
                  <a:pos x="T4" y="T5"/>
                </a:cxn>
                <a:cxn ang="0">
                  <a:pos x="T6" y="T7"/>
                </a:cxn>
                <a:cxn ang="0">
                  <a:pos x="T8" y="T9"/>
                </a:cxn>
              </a:cxnLst>
              <a:rect l="0" t="0" r="r" b="b"/>
              <a:pathLst>
                <a:path w="224" h="218">
                  <a:moveTo>
                    <a:pt x="71" y="141"/>
                  </a:moveTo>
                  <a:cubicBezTo>
                    <a:pt x="135" y="218"/>
                    <a:pt x="221" y="65"/>
                    <a:pt x="224" y="10"/>
                  </a:cubicBezTo>
                  <a:cubicBezTo>
                    <a:pt x="224" y="8"/>
                    <a:pt x="224" y="7"/>
                    <a:pt x="223" y="6"/>
                  </a:cubicBezTo>
                  <a:cubicBezTo>
                    <a:pt x="222" y="3"/>
                    <a:pt x="218" y="0"/>
                    <a:pt x="214" y="2"/>
                  </a:cubicBezTo>
                  <a:cubicBezTo>
                    <a:pt x="160" y="17"/>
                    <a:pt x="0" y="55"/>
                    <a:pt x="71" y="141"/>
                  </a:cubicBezTo>
                  <a:close/>
                </a:path>
              </a:pathLst>
            </a:custGeom>
            <a:solidFill>
              <a:schemeClr val="accent1">
                <a:lumMod val="60000"/>
                <a:lumOff val="40000"/>
              </a:schemeClr>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30" name="Freeform 26"/>
            <p:cNvSpPr>
              <a:spLocks/>
            </p:cNvSpPr>
            <p:nvPr/>
          </p:nvSpPr>
          <p:spPr bwMode="auto">
            <a:xfrm>
              <a:off x="5715087" y="2723693"/>
              <a:ext cx="306056" cy="352427"/>
            </a:xfrm>
            <a:custGeom>
              <a:avLst/>
              <a:gdLst>
                <a:gd name="T0" fmla="*/ 96 w 200"/>
                <a:gd name="T1" fmla="*/ 38 h 231"/>
                <a:gd name="T2" fmla="*/ 24 w 200"/>
                <a:gd name="T3" fmla="*/ 226 h 231"/>
                <a:gd name="T4" fmla="*/ 27 w 200"/>
                <a:gd name="T5" fmla="*/ 228 h 231"/>
                <a:gd name="T6" fmla="*/ 37 w 200"/>
                <a:gd name="T7" fmla="*/ 228 h 231"/>
                <a:gd name="T8" fmla="*/ 96 w 200"/>
                <a:gd name="T9" fmla="*/ 38 h 231"/>
              </a:gdLst>
              <a:ahLst/>
              <a:cxnLst>
                <a:cxn ang="0">
                  <a:pos x="T0" y="T1"/>
                </a:cxn>
                <a:cxn ang="0">
                  <a:pos x="T2" y="T3"/>
                </a:cxn>
                <a:cxn ang="0">
                  <a:pos x="T4" y="T5"/>
                </a:cxn>
                <a:cxn ang="0">
                  <a:pos x="T6" y="T7"/>
                </a:cxn>
                <a:cxn ang="0">
                  <a:pos x="T8" y="T9"/>
                </a:cxn>
              </a:cxnLst>
              <a:rect l="0" t="0" r="r" b="b"/>
              <a:pathLst>
                <a:path w="200" h="231">
                  <a:moveTo>
                    <a:pt x="96" y="38"/>
                  </a:moveTo>
                  <a:cubicBezTo>
                    <a:pt x="4" y="0"/>
                    <a:pt x="0" y="176"/>
                    <a:pt x="24" y="226"/>
                  </a:cubicBezTo>
                  <a:cubicBezTo>
                    <a:pt x="24" y="227"/>
                    <a:pt x="26" y="228"/>
                    <a:pt x="27" y="228"/>
                  </a:cubicBezTo>
                  <a:cubicBezTo>
                    <a:pt x="29" y="231"/>
                    <a:pt x="34" y="231"/>
                    <a:pt x="37" y="228"/>
                  </a:cubicBezTo>
                  <a:cubicBezTo>
                    <a:pt x="77" y="189"/>
                    <a:pt x="200" y="80"/>
                    <a:pt x="96" y="38"/>
                  </a:cubicBezTo>
                  <a:close/>
                </a:path>
              </a:pathLst>
            </a:custGeom>
            <a:solidFill>
              <a:schemeClr val="accent3">
                <a:lumMod val="60000"/>
                <a:lumOff val="40000"/>
              </a:schemeClr>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31" name="Freeform 27"/>
            <p:cNvSpPr>
              <a:spLocks/>
            </p:cNvSpPr>
            <p:nvPr/>
          </p:nvSpPr>
          <p:spPr bwMode="auto">
            <a:xfrm>
              <a:off x="5741585" y="3949240"/>
              <a:ext cx="291481" cy="352427"/>
            </a:xfrm>
            <a:custGeom>
              <a:avLst/>
              <a:gdLst>
                <a:gd name="T0" fmla="*/ 90 w 191"/>
                <a:gd name="T1" fmla="*/ 49 h 230"/>
                <a:gd name="T2" fmla="*/ 180 w 191"/>
                <a:gd name="T3" fmla="*/ 229 h 230"/>
                <a:gd name="T4" fmla="*/ 184 w 191"/>
                <a:gd name="T5" fmla="*/ 229 h 230"/>
                <a:gd name="T6" fmla="*/ 191 w 191"/>
                <a:gd name="T7" fmla="*/ 221 h 230"/>
                <a:gd name="T8" fmla="*/ 90 w 191"/>
                <a:gd name="T9" fmla="*/ 49 h 230"/>
              </a:gdLst>
              <a:ahLst/>
              <a:cxnLst>
                <a:cxn ang="0">
                  <a:pos x="T0" y="T1"/>
                </a:cxn>
                <a:cxn ang="0">
                  <a:pos x="T2" y="T3"/>
                </a:cxn>
                <a:cxn ang="0">
                  <a:pos x="T4" y="T5"/>
                </a:cxn>
                <a:cxn ang="0">
                  <a:pos x="T6" y="T7"/>
                </a:cxn>
                <a:cxn ang="0">
                  <a:pos x="T8" y="T9"/>
                </a:cxn>
              </a:cxnLst>
              <a:rect l="0" t="0" r="r" b="b"/>
              <a:pathLst>
                <a:path w="191" h="230">
                  <a:moveTo>
                    <a:pt x="90" y="49"/>
                  </a:moveTo>
                  <a:cubicBezTo>
                    <a:pt x="0" y="92"/>
                    <a:pt x="127" y="213"/>
                    <a:pt x="180" y="229"/>
                  </a:cubicBezTo>
                  <a:cubicBezTo>
                    <a:pt x="182" y="230"/>
                    <a:pt x="183" y="229"/>
                    <a:pt x="184" y="229"/>
                  </a:cubicBezTo>
                  <a:cubicBezTo>
                    <a:pt x="188" y="228"/>
                    <a:pt x="191" y="225"/>
                    <a:pt x="191" y="221"/>
                  </a:cubicBezTo>
                  <a:cubicBezTo>
                    <a:pt x="189" y="165"/>
                    <a:pt x="190" y="0"/>
                    <a:pt x="90" y="49"/>
                  </a:cubicBezTo>
                  <a:close/>
                </a:path>
              </a:pathLst>
            </a:custGeom>
            <a:solidFill>
              <a:schemeClr val="accent3">
                <a:lumMod val="60000"/>
                <a:lumOff val="40000"/>
              </a:schemeClr>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32" name="Freeform 28"/>
            <p:cNvSpPr>
              <a:spLocks/>
            </p:cNvSpPr>
            <p:nvPr/>
          </p:nvSpPr>
          <p:spPr bwMode="auto">
            <a:xfrm>
              <a:off x="4632631" y="4253971"/>
              <a:ext cx="355077" cy="311355"/>
            </a:xfrm>
            <a:custGeom>
              <a:avLst/>
              <a:gdLst>
                <a:gd name="T0" fmla="*/ 41 w 232"/>
                <a:gd name="T1" fmla="*/ 101 h 204"/>
                <a:gd name="T2" fmla="*/ 226 w 232"/>
                <a:gd name="T3" fmla="*/ 182 h 204"/>
                <a:gd name="T4" fmla="*/ 229 w 232"/>
                <a:gd name="T5" fmla="*/ 179 h 204"/>
                <a:gd name="T6" fmla="*/ 229 w 232"/>
                <a:gd name="T7" fmla="*/ 169 h 204"/>
                <a:gd name="T8" fmla="*/ 41 w 232"/>
                <a:gd name="T9" fmla="*/ 101 h 204"/>
              </a:gdLst>
              <a:ahLst/>
              <a:cxnLst>
                <a:cxn ang="0">
                  <a:pos x="T0" y="T1"/>
                </a:cxn>
                <a:cxn ang="0">
                  <a:pos x="T2" y="T3"/>
                </a:cxn>
                <a:cxn ang="0">
                  <a:pos x="T4" y="T5"/>
                </a:cxn>
                <a:cxn ang="0">
                  <a:pos x="T6" y="T7"/>
                </a:cxn>
                <a:cxn ang="0">
                  <a:pos x="T8" y="T9"/>
                </a:cxn>
              </a:cxnLst>
              <a:rect l="0" t="0" r="r" b="b"/>
              <a:pathLst>
                <a:path w="232" h="204">
                  <a:moveTo>
                    <a:pt x="41" y="101"/>
                  </a:moveTo>
                  <a:cubicBezTo>
                    <a:pt x="0" y="192"/>
                    <a:pt x="175" y="204"/>
                    <a:pt x="226" y="182"/>
                  </a:cubicBezTo>
                  <a:cubicBezTo>
                    <a:pt x="228" y="181"/>
                    <a:pt x="229" y="180"/>
                    <a:pt x="229" y="179"/>
                  </a:cubicBezTo>
                  <a:cubicBezTo>
                    <a:pt x="231" y="177"/>
                    <a:pt x="232" y="172"/>
                    <a:pt x="229" y="169"/>
                  </a:cubicBezTo>
                  <a:cubicBezTo>
                    <a:pt x="192" y="127"/>
                    <a:pt x="88" y="0"/>
                    <a:pt x="41" y="101"/>
                  </a:cubicBezTo>
                  <a:close/>
                </a:path>
              </a:pathLst>
            </a:custGeom>
            <a:solidFill>
              <a:schemeClr val="accent1">
                <a:lumMod val="60000"/>
                <a:lumOff val="40000"/>
              </a:schemeClr>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33" name="Freeform 29"/>
            <p:cNvSpPr>
              <a:spLocks/>
            </p:cNvSpPr>
            <p:nvPr/>
          </p:nvSpPr>
          <p:spPr bwMode="auto">
            <a:xfrm>
              <a:off x="4133139" y="3807474"/>
              <a:ext cx="351103" cy="304731"/>
            </a:xfrm>
            <a:custGeom>
              <a:avLst/>
              <a:gdLst>
                <a:gd name="T0" fmla="*/ 35 w 230"/>
                <a:gd name="T1" fmla="*/ 105 h 199"/>
                <a:gd name="T2" fmla="*/ 225 w 230"/>
                <a:gd name="T3" fmla="*/ 172 h 199"/>
                <a:gd name="T4" fmla="*/ 228 w 230"/>
                <a:gd name="T5" fmla="*/ 169 h 199"/>
                <a:gd name="T6" fmla="*/ 227 w 230"/>
                <a:gd name="T7" fmla="*/ 158 h 199"/>
                <a:gd name="T8" fmla="*/ 35 w 230"/>
                <a:gd name="T9" fmla="*/ 105 h 199"/>
              </a:gdLst>
              <a:ahLst/>
              <a:cxnLst>
                <a:cxn ang="0">
                  <a:pos x="T0" y="T1"/>
                </a:cxn>
                <a:cxn ang="0">
                  <a:pos x="T2" y="T3"/>
                </a:cxn>
                <a:cxn ang="0">
                  <a:pos x="T4" y="T5"/>
                </a:cxn>
                <a:cxn ang="0">
                  <a:pos x="T6" y="T7"/>
                </a:cxn>
                <a:cxn ang="0">
                  <a:pos x="T8" y="T9"/>
                </a:cxn>
              </a:cxnLst>
              <a:rect l="0" t="0" r="r" b="b"/>
              <a:pathLst>
                <a:path w="230" h="199">
                  <a:moveTo>
                    <a:pt x="35" y="105"/>
                  </a:moveTo>
                  <a:cubicBezTo>
                    <a:pt x="0" y="199"/>
                    <a:pt x="176" y="197"/>
                    <a:pt x="225" y="172"/>
                  </a:cubicBezTo>
                  <a:cubicBezTo>
                    <a:pt x="227" y="171"/>
                    <a:pt x="227" y="170"/>
                    <a:pt x="228" y="169"/>
                  </a:cubicBezTo>
                  <a:cubicBezTo>
                    <a:pt x="230" y="166"/>
                    <a:pt x="230" y="162"/>
                    <a:pt x="227" y="158"/>
                  </a:cubicBezTo>
                  <a:cubicBezTo>
                    <a:pt x="187" y="119"/>
                    <a:pt x="74" y="0"/>
                    <a:pt x="35" y="105"/>
                  </a:cubicBezTo>
                  <a:close/>
                </a:path>
              </a:pathLst>
            </a:custGeom>
            <a:solidFill>
              <a:schemeClr val="accent1">
                <a:lumMod val="60000"/>
                <a:lumOff val="40000"/>
              </a:schemeClr>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34" name="Freeform 30"/>
            <p:cNvSpPr>
              <a:spLocks/>
            </p:cNvSpPr>
            <p:nvPr/>
          </p:nvSpPr>
          <p:spPr bwMode="auto">
            <a:xfrm>
              <a:off x="4848593" y="3568989"/>
              <a:ext cx="319305" cy="329904"/>
            </a:xfrm>
            <a:custGeom>
              <a:avLst/>
              <a:gdLst>
                <a:gd name="T0" fmla="*/ 99 w 209"/>
                <a:gd name="T1" fmla="*/ 15 h 216"/>
                <a:gd name="T2" fmla="*/ 130 w 209"/>
                <a:gd name="T3" fmla="*/ 215 h 216"/>
                <a:gd name="T4" fmla="*/ 133 w 209"/>
                <a:gd name="T5" fmla="*/ 215 h 216"/>
                <a:gd name="T6" fmla="*/ 142 w 209"/>
                <a:gd name="T7" fmla="*/ 210 h 216"/>
                <a:gd name="T8" fmla="*/ 99 w 209"/>
                <a:gd name="T9" fmla="*/ 15 h 216"/>
              </a:gdLst>
              <a:ahLst/>
              <a:cxnLst>
                <a:cxn ang="0">
                  <a:pos x="T0" y="T1"/>
                </a:cxn>
                <a:cxn ang="0">
                  <a:pos x="T2" y="T3"/>
                </a:cxn>
                <a:cxn ang="0">
                  <a:pos x="T4" y="T5"/>
                </a:cxn>
                <a:cxn ang="0">
                  <a:pos x="T6" y="T7"/>
                </a:cxn>
                <a:cxn ang="0">
                  <a:pos x="T8" y="T9"/>
                </a:cxn>
              </a:cxnLst>
              <a:rect l="0" t="0" r="r" b="b"/>
              <a:pathLst>
                <a:path w="209" h="216">
                  <a:moveTo>
                    <a:pt x="99" y="15"/>
                  </a:moveTo>
                  <a:cubicBezTo>
                    <a:pt x="0" y="29"/>
                    <a:pt x="84" y="183"/>
                    <a:pt x="130" y="215"/>
                  </a:cubicBezTo>
                  <a:cubicBezTo>
                    <a:pt x="131" y="216"/>
                    <a:pt x="132" y="216"/>
                    <a:pt x="133" y="215"/>
                  </a:cubicBezTo>
                  <a:cubicBezTo>
                    <a:pt x="137" y="216"/>
                    <a:pt x="141" y="214"/>
                    <a:pt x="142" y="210"/>
                  </a:cubicBezTo>
                  <a:cubicBezTo>
                    <a:pt x="157" y="156"/>
                    <a:pt x="209" y="0"/>
                    <a:pt x="99" y="15"/>
                  </a:cubicBezTo>
                  <a:close/>
                </a:path>
              </a:pathLst>
            </a:custGeom>
            <a:solidFill>
              <a:schemeClr val="accent1">
                <a:lumMod val="60000"/>
                <a:lumOff val="40000"/>
              </a:schemeClr>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35" name="Freeform 31"/>
            <p:cNvSpPr>
              <a:spLocks/>
            </p:cNvSpPr>
            <p:nvPr/>
          </p:nvSpPr>
          <p:spPr bwMode="auto">
            <a:xfrm>
              <a:off x="6687575" y="3913467"/>
              <a:ext cx="339178" cy="337854"/>
            </a:xfrm>
            <a:custGeom>
              <a:avLst/>
              <a:gdLst>
                <a:gd name="T0" fmla="*/ 147 w 222"/>
                <a:gd name="T1" fmla="*/ 74 h 221"/>
                <a:gd name="T2" fmla="*/ 0 w 222"/>
                <a:gd name="T3" fmla="*/ 212 h 221"/>
                <a:gd name="T4" fmla="*/ 2 w 222"/>
                <a:gd name="T5" fmla="*/ 216 h 221"/>
                <a:gd name="T6" fmla="*/ 11 w 222"/>
                <a:gd name="T7" fmla="*/ 220 h 221"/>
                <a:gd name="T8" fmla="*/ 147 w 222"/>
                <a:gd name="T9" fmla="*/ 74 h 221"/>
              </a:gdLst>
              <a:ahLst/>
              <a:cxnLst>
                <a:cxn ang="0">
                  <a:pos x="T0" y="T1"/>
                </a:cxn>
                <a:cxn ang="0">
                  <a:pos x="T2" y="T3"/>
                </a:cxn>
                <a:cxn ang="0">
                  <a:pos x="T4" y="T5"/>
                </a:cxn>
                <a:cxn ang="0">
                  <a:pos x="T6" y="T7"/>
                </a:cxn>
                <a:cxn ang="0">
                  <a:pos x="T8" y="T9"/>
                </a:cxn>
              </a:cxnLst>
              <a:rect l="0" t="0" r="r" b="b"/>
              <a:pathLst>
                <a:path w="222" h="221">
                  <a:moveTo>
                    <a:pt x="147" y="74"/>
                  </a:moveTo>
                  <a:cubicBezTo>
                    <a:pt x="79" y="0"/>
                    <a:pt x="0" y="156"/>
                    <a:pt x="0" y="212"/>
                  </a:cubicBezTo>
                  <a:cubicBezTo>
                    <a:pt x="0" y="214"/>
                    <a:pt x="1" y="215"/>
                    <a:pt x="2" y="216"/>
                  </a:cubicBezTo>
                  <a:cubicBezTo>
                    <a:pt x="3" y="219"/>
                    <a:pt x="7" y="221"/>
                    <a:pt x="11" y="220"/>
                  </a:cubicBezTo>
                  <a:cubicBezTo>
                    <a:pt x="64" y="202"/>
                    <a:pt x="222" y="156"/>
                    <a:pt x="147" y="74"/>
                  </a:cubicBezTo>
                  <a:close/>
                </a:path>
              </a:pathLst>
            </a:custGeom>
            <a:solidFill>
              <a:schemeClr val="accent4">
                <a:lumMod val="60000"/>
                <a:lumOff val="40000"/>
              </a:schemeClr>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36" name="Freeform 32"/>
            <p:cNvSpPr>
              <a:spLocks/>
            </p:cNvSpPr>
            <p:nvPr/>
          </p:nvSpPr>
          <p:spPr bwMode="auto">
            <a:xfrm>
              <a:off x="7168519" y="3864446"/>
              <a:ext cx="323279" cy="321954"/>
            </a:xfrm>
            <a:custGeom>
              <a:avLst/>
              <a:gdLst>
                <a:gd name="T0" fmla="*/ 204 w 211"/>
                <a:gd name="T1" fmla="*/ 100 h 211"/>
                <a:gd name="T2" fmla="*/ 3 w 211"/>
                <a:gd name="T3" fmla="*/ 89 h 211"/>
                <a:gd name="T4" fmla="*/ 1 w 211"/>
                <a:gd name="T5" fmla="*/ 93 h 211"/>
                <a:gd name="T6" fmla="*/ 5 w 211"/>
                <a:gd name="T7" fmla="*/ 102 h 211"/>
                <a:gd name="T8" fmla="*/ 204 w 211"/>
                <a:gd name="T9" fmla="*/ 100 h 211"/>
              </a:gdLst>
              <a:ahLst/>
              <a:cxnLst>
                <a:cxn ang="0">
                  <a:pos x="T0" y="T1"/>
                </a:cxn>
                <a:cxn ang="0">
                  <a:pos x="T2" y="T3"/>
                </a:cxn>
                <a:cxn ang="0">
                  <a:pos x="T4" y="T5"/>
                </a:cxn>
                <a:cxn ang="0">
                  <a:pos x="T6" y="T7"/>
                </a:cxn>
                <a:cxn ang="0">
                  <a:pos x="T8" y="T9"/>
                </a:cxn>
              </a:cxnLst>
              <a:rect l="0" t="0" r="r" b="b"/>
              <a:pathLst>
                <a:path w="211" h="211">
                  <a:moveTo>
                    <a:pt x="204" y="100"/>
                  </a:moveTo>
                  <a:cubicBezTo>
                    <a:pt x="211" y="0"/>
                    <a:pt x="43" y="51"/>
                    <a:pt x="3" y="89"/>
                  </a:cubicBezTo>
                  <a:cubicBezTo>
                    <a:pt x="2" y="90"/>
                    <a:pt x="1" y="91"/>
                    <a:pt x="1" y="93"/>
                  </a:cubicBezTo>
                  <a:cubicBezTo>
                    <a:pt x="0" y="96"/>
                    <a:pt x="1" y="100"/>
                    <a:pt x="5" y="102"/>
                  </a:cubicBezTo>
                  <a:cubicBezTo>
                    <a:pt x="54" y="128"/>
                    <a:pt x="196" y="211"/>
                    <a:pt x="204" y="100"/>
                  </a:cubicBezTo>
                  <a:close/>
                </a:path>
              </a:pathLst>
            </a:custGeom>
            <a:solidFill>
              <a:schemeClr val="accent4">
                <a:lumMod val="60000"/>
                <a:lumOff val="40000"/>
              </a:schemeClr>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37" name="Freeform 33"/>
            <p:cNvSpPr>
              <a:spLocks/>
            </p:cNvSpPr>
            <p:nvPr/>
          </p:nvSpPr>
          <p:spPr bwMode="auto">
            <a:xfrm>
              <a:off x="5687263" y="3727979"/>
              <a:ext cx="336529" cy="257033"/>
            </a:xfrm>
            <a:custGeom>
              <a:avLst/>
              <a:gdLst>
                <a:gd name="T0" fmla="*/ 183 w 220"/>
                <a:gd name="T1" fmla="*/ 116 h 168"/>
                <a:gd name="T2" fmla="*/ 8 w 220"/>
                <a:gd name="T3" fmla="*/ 19 h 168"/>
                <a:gd name="T4" fmla="*/ 6 w 220"/>
                <a:gd name="T5" fmla="*/ 22 h 168"/>
                <a:gd name="T6" fmla="*/ 3 w 220"/>
                <a:gd name="T7" fmla="*/ 32 h 168"/>
                <a:gd name="T8" fmla="*/ 86 w 220"/>
                <a:gd name="T9" fmla="*/ 140 h 168"/>
                <a:gd name="T10" fmla="*/ 183 w 220"/>
                <a:gd name="T11" fmla="*/ 116 h 168"/>
              </a:gdLst>
              <a:ahLst/>
              <a:cxnLst>
                <a:cxn ang="0">
                  <a:pos x="T0" y="T1"/>
                </a:cxn>
                <a:cxn ang="0">
                  <a:pos x="T2" y="T3"/>
                </a:cxn>
                <a:cxn ang="0">
                  <a:pos x="T4" y="T5"/>
                </a:cxn>
                <a:cxn ang="0">
                  <a:pos x="T6" y="T7"/>
                </a:cxn>
                <a:cxn ang="0">
                  <a:pos x="T8" y="T9"/>
                </a:cxn>
                <a:cxn ang="0">
                  <a:pos x="T10" y="T11"/>
                </a:cxn>
              </a:cxnLst>
              <a:rect l="0" t="0" r="r" b="b"/>
              <a:pathLst>
                <a:path w="220" h="168">
                  <a:moveTo>
                    <a:pt x="183" y="116"/>
                  </a:moveTo>
                  <a:cubicBezTo>
                    <a:pt x="220" y="35"/>
                    <a:pt x="59" y="0"/>
                    <a:pt x="8" y="19"/>
                  </a:cubicBezTo>
                  <a:cubicBezTo>
                    <a:pt x="7" y="20"/>
                    <a:pt x="6" y="21"/>
                    <a:pt x="6" y="22"/>
                  </a:cubicBezTo>
                  <a:cubicBezTo>
                    <a:pt x="3" y="23"/>
                    <a:pt x="0" y="27"/>
                    <a:pt x="3" y="32"/>
                  </a:cubicBezTo>
                  <a:cubicBezTo>
                    <a:pt x="24" y="71"/>
                    <a:pt x="50" y="113"/>
                    <a:pt x="86" y="140"/>
                  </a:cubicBezTo>
                  <a:cubicBezTo>
                    <a:pt x="123" y="168"/>
                    <a:pt x="163" y="160"/>
                    <a:pt x="183" y="116"/>
                  </a:cubicBezTo>
                  <a:close/>
                </a:path>
              </a:pathLst>
            </a:custGeom>
            <a:solidFill>
              <a:schemeClr val="accent3"/>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38" name="Freeform 34"/>
            <p:cNvSpPr>
              <a:spLocks/>
            </p:cNvSpPr>
            <p:nvPr/>
          </p:nvSpPr>
          <p:spPr bwMode="auto">
            <a:xfrm>
              <a:off x="7759431" y="3521292"/>
              <a:ext cx="303406" cy="288831"/>
            </a:xfrm>
            <a:custGeom>
              <a:avLst/>
              <a:gdLst>
                <a:gd name="T0" fmla="*/ 170 w 199"/>
                <a:gd name="T1" fmla="*/ 72 h 189"/>
                <a:gd name="T2" fmla="*/ 0 w 199"/>
                <a:gd name="T3" fmla="*/ 177 h 189"/>
                <a:gd name="T4" fmla="*/ 1 w 199"/>
                <a:gd name="T5" fmla="*/ 180 h 189"/>
                <a:gd name="T6" fmla="*/ 8 w 199"/>
                <a:gd name="T7" fmla="*/ 188 h 189"/>
                <a:gd name="T8" fmla="*/ 144 w 199"/>
                <a:gd name="T9" fmla="*/ 168 h 189"/>
                <a:gd name="T10" fmla="*/ 170 w 199"/>
                <a:gd name="T11" fmla="*/ 72 h 189"/>
              </a:gdLst>
              <a:ahLst/>
              <a:cxnLst>
                <a:cxn ang="0">
                  <a:pos x="T0" y="T1"/>
                </a:cxn>
                <a:cxn ang="0">
                  <a:pos x="T2" y="T3"/>
                </a:cxn>
                <a:cxn ang="0">
                  <a:pos x="T4" y="T5"/>
                </a:cxn>
                <a:cxn ang="0">
                  <a:pos x="T6" y="T7"/>
                </a:cxn>
                <a:cxn ang="0">
                  <a:pos x="T8" y="T9"/>
                </a:cxn>
                <a:cxn ang="0">
                  <a:pos x="T10" y="T11"/>
                </a:cxn>
              </a:cxnLst>
              <a:rect l="0" t="0" r="r" b="b"/>
              <a:pathLst>
                <a:path w="199" h="189">
                  <a:moveTo>
                    <a:pt x="170" y="72"/>
                  </a:moveTo>
                  <a:cubicBezTo>
                    <a:pt x="117" y="0"/>
                    <a:pt x="8" y="123"/>
                    <a:pt x="0" y="177"/>
                  </a:cubicBezTo>
                  <a:cubicBezTo>
                    <a:pt x="0" y="178"/>
                    <a:pt x="1" y="179"/>
                    <a:pt x="1" y="180"/>
                  </a:cubicBezTo>
                  <a:cubicBezTo>
                    <a:pt x="1" y="184"/>
                    <a:pt x="3" y="188"/>
                    <a:pt x="8" y="188"/>
                  </a:cubicBezTo>
                  <a:cubicBezTo>
                    <a:pt x="53" y="189"/>
                    <a:pt x="103" y="187"/>
                    <a:pt x="144" y="168"/>
                  </a:cubicBezTo>
                  <a:cubicBezTo>
                    <a:pt x="186" y="149"/>
                    <a:pt x="199" y="110"/>
                    <a:pt x="170" y="72"/>
                  </a:cubicBezTo>
                  <a:close/>
                </a:path>
              </a:pathLst>
            </a:custGeom>
            <a:solidFill>
              <a:schemeClr val="accent4"/>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39" name="Freeform 35"/>
            <p:cNvSpPr>
              <a:spLocks/>
            </p:cNvSpPr>
            <p:nvPr/>
          </p:nvSpPr>
          <p:spPr bwMode="auto">
            <a:xfrm>
              <a:off x="7294386" y="3095995"/>
              <a:ext cx="250409" cy="335204"/>
            </a:xfrm>
            <a:custGeom>
              <a:avLst/>
              <a:gdLst>
                <a:gd name="T0" fmla="*/ 108 w 164"/>
                <a:gd name="T1" fmla="*/ 31 h 219"/>
                <a:gd name="T2" fmla="*/ 23 w 164"/>
                <a:gd name="T3" fmla="*/ 212 h 219"/>
                <a:gd name="T4" fmla="*/ 25 w 164"/>
                <a:gd name="T5" fmla="*/ 213 h 219"/>
                <a:gd name="T6" fmla="*/ 35 w 164"/>
                <a:gd name="T7" fmla="*/ 216 h 219"/>
                <a:gd name="T8" fmla="*/ 138 w 164"/>
                <a:gd name="T9" fmla="*/ 126 h 219"/>
                <a:gd name="T10" fmla="*/ 108 w 164"/>
                <a:gd name="T11" fmla="*/ 31 h 219"/>
              </a:gdLst>
              <a:ahLst/>
              <a:cxnLst>
                <a:cxn ang="0">
                  <a:pos x="T0" y="T1"/>
                </a:cxn>
                <a:cxn ang="0">
                  <a:pos x="T2" y="T3"/>
                </a:cxn>
                <a:cxn ang="0">
                  <a:pos x="T4" y="T5"/>
                </a:cxn>
                <a:cxn ang="0">
                  <a:pos x="T6" y="T7"/>
                </a:cxn>
                <a:cxn ang="0">
                  <a:pos x="T8" y="T9"/>
                </a:cxn>
                <a:cxn ang="0">
                  <a:pos x="T10" y="T11"/>
                </a:cxn>
              </a:cxnLst>
              <a:rect l="0" t="0" r="r" b="b"/>
              <a:pathLst>
                <a:path w="164" h="219">
                  <a:moveTo>
                    <a:pt x="108" y="31"/>
                  </a:moveTo>
                  <a:cubicBezTo>
                    <a:pt x="25" y="0"/>
                    <a:pt x="0" y="162"/>
                    <a:pt x="23" y="212"/>
                  </a:cubicBezTo>
                  <a:cubicBezTo>
                    <a:pt x="23" y="213"/>
                    <a:pt x="24" y="213"/>
                    <a:pt x="25" y="213"/>
                  </a:cubicBezTo>
                  <a:cubicBezTo>
                    <a:pt x="27" y="217"/>
                    <a:pt x="31" y="219"/>
                    <a:pt x="35" y="216"/>
                  </a:cubicBezTo>
                  <a:cubicBezTo>
                    <a:pt x="73" y="193"/>
                    <a:pt x="114" y="164"/>
                    <a:pt x="138" y="126"/>
                  </a:cubicBezTo>
                  <a:cubicBezTo>
                    <a:pt x="164" y="87"/>
                    <a:pt x="153" y="48"/>
                    <a:pt x="108" y="31"/>
                  </a:cubicBezTo>
                  <a:close/>
                </a:path>
              </a:pathLst>
            </a:custGeom>
            <a:solidFill>
              <a:schemeClr val="accent4"/>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40" name="Freeform 36"/>
            <p:cNvSpPr>
              <a:spLocks/>
            </p:cNvSpPr>
            <p:nvPr/>
          </p:nvSpPr>
          <p:spPr bwMode="auto">
            <a:xfrm>
              <a:off x="4856542" y="2874734"/>
              <a:ext cx="315330" cy="280882"/>
            </a:xfrm>
            <a:custGeom>
              <a:avLst/>
              <a:gdLst>
                <a:gd name="T0" fmla="*/ 58 w 207"/>
                <a:gd name="T1" fmla="*/ 36 h 184"/>
                <a:gd name="T2" fmla="*/ 197 w 207"/>
                <a:gd name="T3" fmla="*/ 180 h 184"/>
                <a:gd name="T4" fmla="*/ 200 w 207"/>
                <a:gd name="T5" fmla="*/ 178 h 184"/>
                <a:gd name="T6" fmla="*/ 206 w 207"/>
                <a:gd name="T7" fmla="*/ 170 h 184"/>
                <a:gd name="T8" fmla="*/ 158 w 207"/>
                <a:gd name="T9" fmla="*/ 41 h 184"/>
                <a:gd name="T10" fmla="*/ 58 w 207"/>
                <a:gd name="T11" fmla="*/ 36 h 184"/>
              </a:gdLst>
              <a:ahLst/>
              <a:cxnLst>
                <a:cxn ang="0">
                  <a:pos x="T0" y="T1"/>
                </a:cxn>
                <a:cxn ang="0">
                  <a:pos x="T2" y="T3"/>
                </a:cxn>
                <a:cxn ang="0">
                  <a:pos x="T4" y="T5"/>
                </a:cxn>
                <a:cxn ang="0">
                  <a:pos x="T6" y="T7"/>
                </a:cxn>
                <a:cxn ang="0">
                  <a:pos x="T8" y="T9"/>
                </a:cxn>
                <a:cxn ang="0">
                  <a:pos x="T10" y="T11"/>
                </a:cxn>
              </a:cxnLst>
              <a:rect l="0" t="0" r="r" b="b"/>
              <a:pathLst>
                <a:path w="207" h="184">
                  <a:moveTo>
                    <a:pt x="58" y="36"/>
                  </a:moveTo>
                  <a:cubicBezTo>
                    <a:pt x="0" y="103"/>
                    <a:pt x="143" y="184"/>
                    <a:pt x="197" y="180"/>
                  </a:cubicBezTo>
                  <a:cubicBezTo>
                    <a:pt x="198" y="180"/>
                    <a:pt x="199" y="179"/>
                    <a:pt x="200" y="178"/>
                  </a:cubicBezTo>
                  <a:cubicBezTo>
                    <a:pt x="203" y="178"/>
                    <a:pt x="207" y="174"/>
                    <a:pt x="206" y="170"/>
                  </a:cubicBezTo>
                  <a:cubicBezTo>
                    <a:pt x="197" y="126"/>
                    <a:pt x="185" y="78"/>
                    <a:pt x="158" y="41"/>
                  </a:cubicBezTo>
                  <a:cubicBezTo>
                    <a:pt x="131" y="4"/>
                    <a:pt x="90" y="0"/>
                    <a:pt x="58" y="36"/>
                  </a:cubicBezTo>
                  <a:close/>
                </a:path>
              </a:pathLst>
            </a:custGeom>
            <a:solidFill>
              <a:schemeClr val="accent3"/>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41" name="Freeform 37"/>
            <p:cNvSpPr>
              <a:spLocks/>
            </p:cNvSpPr>
            <p:nvPr/>
          </p:nvSpPr>
          <p:spPr bwMode="auto">
            <a:xfrm>
              <a:off x="7139370" y="4059207"/>
              <a:ext cx="284857" cy="306055"/>
            </a:xfrm>
            <a:custGeom>
              <a:avLst/>
              <a:gdLst>
                <a:gd name="T0" fmla="*/ 113 w 186"/>
                <a:gd name="T1" fmla="*/ 173 h 200"/>
                <a:gd name="T2" fmla="*/ 13 w 186"/>
                <a:gd name="T3" fmla="*/ 0 h 200"/>
                <a:gd name="T4" fmla="*/ 10 w 186"/>
                <a:gd name="T5" fmla="*/ 1 h 200"/>
                <a:gd name="T6" fmla="*/ 2 w 186"/>
                <a:gd name="T7" fmla="*/ 8 h 200"/>
                <a:gd name="T8" fmla="*/ 17 w 186"/>
                <a:gd name="T9" fmla="*/ 144 h 200"/>
                <a:gd name="T10" fmla="*/ 113 w 186"/>
                <a:gd name="T11" fmla="*/ 173 h 200"/>
              </a:gdLst>
              <a:ahLst/>
              <a:cxnLst>
                <a:cxn ang="0">
                  <a:pos x="T0" y="T1"/>
                </a:cxn>
                <a:cxn ang="0">
                  <a:pos x="T2" y="T3"/>
                </a:cxn>
                <a:cxn ang="0">
                  <a:pos x="T4" y="T5"/>
                </a:cxn>
                <a:cxn ang="0">
                  <a:pos x="T6" y="T7"/>
                </a:cxn>
                <a:cxn ang="0">
                  <a:pos x="T8" y="T9"/>
                </a:cxn>
                <a:cxn ang="0">
                  <a:pos x="T10" y="T11"/>
                </a:cxn>
              </a:cxnLst>
              <a:rect l="0" t="0" r="r" b="b"/>
              <a:pathLst>
                <a:path w="186" h="200">
                  <a:moveTo>
                    <a:pt x="113" y="173"/>
                  </a:moveTo>
                  <a:cubicBezTo>
                    <a:pt x="186" y="123"/>
                    <a:pt x="67" y="10"/>
                    <a:pt x="13" y="0"/>
                  </a:cubicBezTo>
                  <a:cubicBezTo>
                    <a:pt x="12" y="0"/>
                    <a:pt x="11" y="0"/>
                    <a:pt x="10" y="1"/>
                  </a:cubicBezTo>
                  <a:cubicBezTo>
                    <a:pt x="6" y="1"/>
                    <a:pt x="2" y="3"/>
                    <a:pt x="2" y="8"/>
                  </a:cubicBezTo>
                  <a:cubicBezTo>
                    <a:pt x="0" y="52"/>
                    <a:pt x="0" y="102"/>
                    <a:pt x="17" y="144"/>
                  </a:cubicBezTo>
                  <a:cubicBezTo>
                    <a:pt x="35" y="187"/>
                    <a:pt x="73" y="200"/>
                    <a:pt x="113" y="173"/>
                  </a:cubicBezTo>
                  <a:close/>
                </a:path>
              </a:pathLst>
            </a:custGeom>
            <a:solidFill>
              <a:schemeClr val="accent4"/>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42" name="Freeform 38"/>
            <p:cNvSpPr>
              <a:spLocks/>
            </p:cNvSpPr>
            <p:nvPr/>
          </p:nvSpPr>
          <p:spPr bwMode="auto">
            <a:xfrm>
              <a:off x="4665754" y="3717379"/>
              <a:ext cx="335204" cy="257033"/>
            </a:xfrm>
            <a:custGeom>
              <a:avLst/>
              <a:gdLst>
                <a:gd name="T0" fmla="*/ 36 w 219"/>
                <a:gd name="T1" fmla="*/ 53 h 168"/>
                <a:gd name="T2" fmla="*/ 212 w 219"/>
                <a:gd name="T3" fmla="*/ 148 h 168"/>
                <a:gd name="T4" fmla="*/ 214 w 219"/>
                <a:gd name="T5" fmla="*/ 146 h 168"/>
                <a:gd name="T6" fmla="*/ 217 w 219"/>
                <a:gd name="T7" fmla="*/ 136 h 168"/>
                <a:gd name="T8" fmla="*/ 133 w 219"/>
                <a:gd name="T9" fmla="*/ 28 h 168"/>
                <a:gd name="T10" fmla="*/ 36 w 219"/>
                <a:gd name="T11" fmla="*/ 53 h 168"/>
              </a:gdLst>
              <a:ahLst/>
              <a:cxnLst>
                <a:cxn ang="0">
                  <a:pos x="T0" y="T1"/>
                </a:cxn>
                <a:cxn ang="0">
                  <a:pos x="T2" y="T3"/>
                </a:cxn>
                <a:cxn ang="0">
                  <a:pos x="T4" y="T5"/>
                </a:cxn>
                <a:cxn ang="0">
                  <a:pos x="T6" y="T7"/>
                </a:cxn>
                <a:cxn ang="0">
                  <a:pos x="T8" y="T9"/>
                </a:cxn>
                <a:cxn ang="0">
                  <a:pos x="T10" y="T11"/>
                </a:cxn>
              </a:cxnLst>
              <a:rect l="0" t="0" r="r" b="b"/>
              <a:pathLst>
                <a:path w="219" h="168">
                  <a:moveTo>
                    <a:pt x="36" y="53"/>
                  </a:moveTo>
                  <a:cubicBezTo>
                    <a:pt x="0" y="134"/>
                    <a:pt x="161" y="168"/>
                    <a:pt x="212" y="148"/>
                  </a:cubicBezTo>
                  <a:cubicBezTo>
                    <a:pt x="213" y="147"/>
                    <a:pt x="213" y="147"/>
                    <a:pt x="214" y="146"/>
                  </a:cubicBezTo>
                  <a:cubicBezTo>
                    <a:pt x="217" y="144"/>
                    <a:pt x="219" y="140"/>
                    <a:pt x="217" y="136"/>
                  </a:cubicBezTo>
                  <a:cubicBezTo>
                    <a:pt x="196" y="97"/>
                    <a:pt x="169" y="54"/>
                    <a:pt x="133" y="28"/>
                  </a:cubicBezTo>
                  <a:cubicBezTo>
                    <a:pt x="95" y="0"/>
                    <a:pt x="55" y="9"/>
                    <a:pt x="36" y="53"/>
                  </a:cubicBezTo>
                  <a:close/>
                </a:path>
              </a:pathLst>
            </a:custGeom>
            <a:solidFill>
              <a:schemeClr val="accent1"/>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43" name="Freeform 39"/>
            <p:cNvSpPr>
              <a:spLocks/>
            </p:cNvSpPr>
            <p:nvPr/>
          </p:nvSpPr>
          <p:spPr bwMode="auto">
            <a:xfrm>
              <a:off x="5134775" y="3656433"/>
              <a:ext cx="320630" cy="266309"/>
            </a:xfrm>
            <a:custGeom>
              <a:avLst/>
              <a:gdLst>
                <a:gd name="T0" fmla="*/ 16 w 210"/>
                <a:gd name="T1" fmla="*/ 90 h 174"/>
                <a:gd name="T2" fmla="*/ 209 w 210"/>
                <a:gd name="T3" fmla="*/ 39 h 174"/>
                <a:gd name="T4" fmla="*/ 209 w 210"/>
                <a:gd name="T5" fmla="*/ 36 h 174"/>
                <a:gd name="T6" fmla="*/ 205 w 210"/>
                <a:gd name="T7" fmla="*/ 26 h 174"/>
                <a:gd name="T8" fmla="*/ 69 w 210"/>
                <a:gd name="T9" fmla="*/ 6 h 174"/>
                <a:gd name="T10" fmla="*/ 16 w 210"/>
                <a:gd name="T11" fmla="*/ 90 h 174"/>
              </a:gdLst>
              <a:ahLst/>
              <a:cxnLst>
                <a:cxn ang="0">
                  <a:pos x="T0" y="T1"/>
                </a:cxn>
                <a:cxn ang="0">
                  <a:pos x="T2" y="T3"/>
                </a:cxn>
                <a:cxn ang="0">
                  <a:pos x="T4" y="T5"/>
                </a:cxn>
                <a:cxn ang="0">
                  <a:pos x="T6" y="T7"/>
                </a:cxn>
                <a:cxn ang="0">
                  <a:pos x="T8" y="T9"/>
                </a:cxn>
                <a:cxn ang="0">
                  <a:pos x="T10" y="T11"/>
                </a:cxn>
              </a:cxnLst>
              <a:rect l="0" t="0" r="r" b="b"/>
              <a:pathLst>
                <a:path w="210" h="174">
                  <a:moveTo>
                    <a:pt x="16" y="90"/>
                  </a:moveTo>
                  <a:cubicBezTo>
                    <a:pt x="46" y="174"/>
                    <a:pt x="186" y="88"/>
                    <a:pt x="209" y="39"/>
                  </a:cubicBezTo>
                  <a:cubicBezTo>
                    <a:pt x="210" y="38"/>
                    <a:pt x="210" y="37"/>
                    <a:pt x="209" y="36"/>
                  </a:cubicBezTo>
                  <a:cubicBezTo>
                    <a:pt x="210" y="32"/>
                    <a:pt x="209" y="28"/>
                    <a:pt x="205" y="26"/>
                  </a:cubicBezTo>
                  <a:cubicBezTo>
                    <a:pt x="162" y="12"/>
                    <a:pt x="114" y="0"/>
                    <a:pt x="69" y="6"/>
                  </a:cubicBezTo>
                  <a:cubicBezTo>
                    <a:pt x="23" y="11"/>
                    <a:pt x="0" y="45"/>
                    <a:pt x="16" y="90"/>
                  </a:cubicBezTo>
                  <a:close/>
                </a:path>
              </a:pathLst>
            </a:custGeom>
            <a:solidFill>
              <a:schemeClr val="accent3"/>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44" name="Freeform 40"/>
            <p:cNvSpPr>
              <a:spLocks/>
            </p:cNvSpPr>
            <p:nvPr/>
          </p:nvSpPr>
          <p:spPr bwMode="auto">
            <a:xfrm>
              <a:off x="5526949" y="3318581"/>
              <a:ext cx="247760" cy="333878"/>
            </a:xfrm>
            <a:custGeom>
              <a:avLst/>
              <a:gdLst>
                <a:gd name="T0" fmla="*/ 104 w 162"/>
                <a:gd name="T1" fmla="*/ 29 h 219"/>
                <a:gd name="T2" fmla="*/ 24 w 162"/>
                <a:gd name="T3" fmla="*/ 212 h 219"/>
                <a:gd name="T4" fmla="*/ 27 w 162"/>
                <a:gd name="T5" fmla="*/ 214 h 219"/>
                <a:gd name="T6" fmla="*/ 37 w 162"/>
                <a:gd name="T7" fmla="*/ 216 h 219"/>
                <a:gd name="T8" fmla="*/ 137 w 162"/>
                <a:gd name="T9" fmla="*/ 124 h 219"/>
                <a:gd name="T10" fmla="*/ 104 w 162"/>
                <a:gd name="T11" fmla="*/ 29 h 219"/>
              </a:gdLst>
              <a:ahLst/>
              <a:cxnLst>
                <a:cxn ang="0">
                  <a:pos x="T0" y="T1"/>
                </a:cxn>
                <a:cxn ang="0">
                  <a:pos x="T2" y="T3"/>
                </a:cxn>
                <a:cxn ang="0">
                  <a:pos x="T4" y="T5"/>
                </a:cxn>
                <a:cxn ang="0">
                  <a:pos x="T6" y="T7"/>
                </a:cxn>
                <a:cxn ang="0">
                  <a:pos x="T8" y="T9"/>
                </a:cxn>
                <a:cxn ang="0">
                  <a:pos x="T10" y="T11"/>
                </a:cxn>
              </a:cxnLst>
              <a:rect l="0" t="0" r="r" b="b"/>
              <a:pathLst>
                <a:path w="162" h="219">
                  <a:moveTo>
                    <a:pt x="104" y="29"/>
                  </a:moveTo>
                  <a:cubicBezTo>
                    <a:pt x="20" y="0"/>
                    <a:pt x="0" y="163"/>
                    <a:pt x="24" y="212"/>
                  </a:cubicBezTo>
                  <a:cubicBezTo>
                    <a:pt x="25" y="213"/>
                    <a:pt x="26" y="214"/>
                    <a:pt x="27" y="214"/>
                  </a:cubicBezTo>
                  <a:cubicBezTo>
                    <a:pt x="28" y="217"/>
                    <a:pt x="33" y="219"/>
                    <a:pt x="37" y="216"/>
                  </a:cubicBezTo>
                  <a:cubicBezTo>
                    <a:pt x="74" y="192"/>
                    <a:pt x="114" y="162"/>
                    <a:pt x="137" y="124"/>
                  </a:cubicBezTo>
                  <a:cubicBezTo>
                    <a:pt x="162" y="84"/>
                    <a:pt x="150" y="45"/>
                    <a:pt x="104" y="29"/>
                  </a:cubicBezTo>
                  <a:close/>
                </a:path>
              </a:pathLst>
            </a:custGeom>
            <a:solidFill>
              <a:schemeClr val="accent3"/>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45" name="Freeform 41"/>
            <p:cNvSpPr>
              <a:spLocks/>
            </p:cNvSpPr>
            <p:nvPr/>
          </p:nvSpPr>
          <p:spPr bwMode="auto">
            <a:xfrm>
              <a:off x="4129163" y="4395736"/>
              <a:ext cx="234510" cy="226561"/>
            </a:xfrm>
            <a:custGeom>
              <a:avLst/>
              <a:gdLst>
                <a:gd name="T0" fmla="*/ 11 w 153"/>
                <a:gd name="T1" fmla="*/ 78 h 148"/>
                <a:gd name="T2" fmla="*/ 152 w 153"/>
                <a:gd name="T3" fmla="*/ 56 h 148"/>
                <a:gd name="T4" fmla="*/ 152 w 153"/>
                <a:gd name="T5" fmla="*/ 53 h 148"/>
                <a:gd name="T6" fmla="*/ 149 w 153"/>
                <a:gd name="T7" fmla="*/ 47 h 148"/>
                <a:gd name="T8" fmla="*/ 11 w 153"/>
                <a:gd name="T9" fmla="*/ 78 h 148"/>
              </a:gdLst>
              <a:ahLst/>
              <a:cxnLst>
                <a:cxn ang="0">
                  <a:pos x="T0" y="T1"/>
                </a:cxn>
                <a:cxn ang="0">
                  <a:pos x="T2" y="T3"/>
                </a:cxn>
                <a:cxn ang="0">
                  <a:pos x="T4" y="T5"/>
                </a:cxn>
                <a:cxn ang="0">
                  <a:pos x="T6" y="T7"/>
                </a:cxn>
                <a:cxn ang="0">
                  <a:pos x="T8" y="T9"/>
                </a:cxn>
              </a:cxnLst>
              <a:rect l="0" t="0" r="r" b="b"/>
              <a:pathLst>
                <a:path w="153" h="148">
                  <a:moveTo>
                    <a:pt x="11" y="78"/>
                  </a:moveTo>
                  <a:cubicBezTo>
                    <a:pt x="21" y="148"/>
                    <a:pt x="130" y="88"/>
                    <a:pt x="152" y="56"/>
                  </a:cubicBezTo>
                  <a:cubicBezTo>
                    <a:pt x="152" y="55"/>
                    <a:pt x="153" y="54"/>
                    <a:pt x="152" y="53"/>
                  </a:cubicBezTo>
                  <a:cubicBezTo>
                    <a:pt x="153" y="51"/>
                    <a:pt x="152" y="48"/>
                    <a:pt x="149" y="47"/>
                  </a:cubicBezTo>
                  <a:cubicBezTo>
                    <a:pt x="110" y="36"/>
                    <a:pt x="0" y="0"/>
                    <a:pt x="11" y="78"/>
                  </a:cubicBezTo>
                  <a:close/>
                </a:path>
              </a:pathLst>
            </a:custGeom>
            <a:solidFill>
              <a:schemeClr val="accent1">
                <a:lumMod val="60000"/>
                <a:lumOff val="40000"/>
              </a:schemeClr>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46" name="Freeform 42"/>
            <p:cNvSpPr>
              <a:spLocks/>
            </p:cNvSpPr>
            <p:nvPr/>
          </p:nvSpPr>
          <p:spPr bwMode="auto">
            <a:xfrm>
              <a:off x="4995658" y="4010186"/>
              <a:ext cx="225236" cy="226561"/>
            </a:xfrm>
            <a:custGeom>
              <a:avLst/>
              <a:gdLst>
                <a:gd name="T0" fmla="*/ 78 w 148"/>
                <a:gd name="T1" fmla="*/ 143 h 148"/>
                <a:gd name="T2" fmla="*/ 65 w 148"/>
                <a:gd name="T3" fmla="*/ 1 h 148"/>
                <a:gd name="T4" fmla="*/ 63 w 148"/>
                <a:gd name="T5" fmla="*/ 0 h 148"/>
                <a:gd name="T6" fmla="*/ 56 w 148"/>
                <a:gd name="T7" fmla="*/ 4 h 148"/>
                <a:gd name="T8" fmla="*/ 78 w 148"/>
                <a:gd name="T9" fmla="*/ 143 h 148"/>
              </a:gdLst>
              <a:ahLst/>
              <a:cxnLst>
                <a:cxn ang="0">
                  <a:pos x="T0" y="T1"/>
                </a:cxn>
                <a:cxn ang="0">
                  <a:pos x="T2" y="T3"/>
                </a:cxn>
                <a:cxn ang="0">
                  <a:pos x="T4" y="T5"/>
                </a:cxn>
                <a:cxn ang="0">
                  <a:pos x="T6" y="T7"/>
                </a:cxn>
                <a:cxn ang="0">
                  <a:pos x="T8" y="T9"/>
                </a:cxn>
              </a:cxnLst>
              <a:rect l="0" t="0" r="r" b="b"/>
              <a:pathLst>
                <a:path w="148" h="148">
                  <a:moveTo>
                    <a:pt x="78" y="143"/>
                  </a:moveTo>
                  <a:cubicBezTo>
                    <a:pt x="148" y="138"/>
                    <a:pt x="96" y="25"/>
                    <a:pt x="65" y="1"/>
                  </a:cubicBezTo>
                  <a:cubicBezTo>
                    <a:pt x="65" y="0"/>
                    <a:pt x="64" y="0"/>
                    <a:pt x="63" y="0"/>
                  </a:cubicBezTo>
                  <a:cubicBezTo>
                    <a:pt x="60" y="0"/>
                    <a:pt x="58" y="1"/>
                    <a:pt x="56" y="4"/>
                  </a:cubicBezTo>
                  <a:cubicBezTo>
                    <a:pt x="43" y="41"/>
                    <a:pt x="0" y="148"/>
                    <a:pt x="78" y="143"/>
                  </a:cubicBezTo>
                  <a:close/>
                </a:path>
              </a:pathLst>
            </a:custGeom>
            <a:solidFill>
              <a:schemeClr val="accent1">
                <a:lumMod val="60000"/>
                <a:lumOff val="40000"/>
              </a:schemeClr>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47" name="Freeform 43"/>
            <p:cNvSpPr>
              <a:spLocks/>
            </p:cNvSpPr>
            <p:nvPr/>
          </p:nvSpPr>
          <p:spPr bwMode="auto">
            <a:xfrm>
              <a:off x="5446129" y="2613725"/>
              <a:ext cx="227886" cy="221261"/>
            </a:xfrm>
            <a:custGeom>
              <a:avLst/>
              <a:gdLst>
                <a:gd name="T0" fmla="*/ 70 w 149"/>
                <a:gd name="T1" fmla="*/ 1 h 145"/>
                <a:gd name="T2" fmla="*/ 71 w 149"/>
                <a:gd name="T3" fmla="*/ 143 h 145"/>
                <a:gd name="T4" fmla="*/ 74 w 149"/>
                <a:gd name="T5" fmla="*/ 144 h 145"/>
                <a:gd name="T6" fmla="*/ 80 w 149"/>
                <a:gd name="T7" fmla="*/ 141 h 145"/>
                <a:gd name="T8" fmla="*/ 70 w 149"/>
                <a:gd name="T9" fmla="*/ 1 h 145"/>
              </a:gdLst>
              <a:ahLst/>
              <a:cxnLst>
                <a:cxn ang="0">
                  <a:pos x="T0" y="T1"/>
                </a:cxn>
                <a:cxn ang="0">
                  <a:pos x="T2" y="T3"/>
                </a:cxn>
                <a:cxn ang="0">
                  <a:pos x="T4" y="T5"/>
                </a:cxn>
                <a:cxn ang="0">
                  <a:pos x="T6" y="T7"/>
                </a:cxn>
                <a:cxn ang="0">
                  <a:pos x="T8" y="T9"/>
                </a:cxn>
              </a:cxnLst>
              <a:rect l="0" t="0" r="r" b="b"/>
              <a:pathLst>
                <a:path w="149" h="145">
                  <a:moveTo>
                    <a:pt x="70" y="1"/>
                  </a:moveTo>
                  <a:cubicBezTo>
                    <a:pt x="0" y="0"/>
                    <a:pt x="43" y="116"/>
                    <a:pt x="71" y="143"/>
                  </a:cubicBezTo>
                  <a:cubicBezTo>
                    <a:pt x="72" y="144"/>
                    <a:pt x="73" y="144"/>
                    <a:pt x="74" y="144"/>
                  </a:cubicBezTo>
                  <a:cubicBezTo>
                    <a:pt x="76" y="145"/>
                    <a:pt x="79" y="144"/>
                    <a:pt x="80" y="141"/>
                  </a:cubicBezTo>
                  <a:cubicBezTo>
                    <a:pt x="97" y="105"/>
                    <a:pt x="149" y="2"/>
                    <a:pt x="70" y="1"/>
                  </a:cubicBezTo>
                  <a:close/>
                </a:path>
              </a:pathLst>
            </a:custGeom>
            <a:solidFill>
              <a:schemeClr val="accent3">
                <a:lumMod val="60000"/>
                <a:lumOff val="40000"/>
              </a:schemeClr>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48" name="Freeform 44"/>
            <p:cNvSpPr>
              <a:spLocks/>
            </p:cNvSpPr>
            <p:nvPr/>
          </p:nvSpPr>
          <p:spPr bwMode="auto">
            <a:xfrm>
              <a:off x="5227519" y="3818073"/>
              <a:ext cx="218611" cy="172239"/>
            </a:xfrm>
            <a:custGeom>
              <a:avLst/>
              <a:gdLst>
                <a:gd name="T0" fmla="*/ 143 w 143"/>
                <a:gd name="T1" fmla="*/ 63 h 113"/>
                <a:gd name="T2" fmla="*/ 2 w 143"/>
                <a:gd name="T3" fmla="*/ 52 h 113"/>
                <a:gd name="T4" fmla="*/ 1 w 143"/>
                <a:gd name="T5" fmla="*/ 54 h 113"/>
                <a:gd name="T6" fmla="*/ 2 w 143"/>
                <a:gd name="T7" fmla="*/ 62 h 113"/>
                <a:gd name="T8" fmla="*/ 88 w 143"/>
                <a:gd name="T9" fmla="*/ 107 h 113"/>
                <a:gd name="T10" fmla="*/ 143 w 143"/>
                <a:gd name="T11" fmla="*/ 63 h 113"/>
              </a:gdLst>
              <a:ahLst/>
              <a:cxnLst>
                <a:cxn ang="0">
                  <a:pos x="T0" y="T1"/>
                </a:cxn>
                <a:cxn ang="0">
                  <a:pos x="T2" y="T3"/>
                </a:cxn>
                <a:cxn ang="0">
                  <a:pos x="T4" y="T5"/>
                </a:cxn>
                <a:cxn ang="0">
                  <a:pos x="T6" y="T7"/>
                </a:cxn>
                <a:cxn ang="0">
                  <a:pos x="T8" y="T9"/>
                </a:cxn>
                <a:cxn ang="0">
                  <a:pos x="T10" y="T11"/>
                </a:cxn>
              </a:cxnLst>
              <a:rect l="0" t="0" r="r" b="b"/>
              <a:pathLst>
                <a:path w="143" h="113">
                  <a:moveTo>
                    <a:pt x="143" y="63"/>
                  </a:moveTo>
                  <a:cubicBezTo>
                    <a:pt x="142" y="0"/>
                    <a:pt x="29" y="25"/>
                    <a:pt x="2" y="52"/>
                  </a:cubicBezTo>
                  <a:cubicBezTo>
                    <a:pt x="2" y="53"/>
                    <a:pt x="1" y="53"/>
                    <a:pt x="1" y="54"/>
                  </a:cubicBezTo>
                  <a:cubicBezTo>
                    <a:pt x="0" y="56"/>
                    <a:pt x="0" y="60"/>
                    <a:pt x="2" y="62"/>
                  </a:cubicBezTo>
                  <a:cubicBezTo>
                    <a:pt x="27" y="81"/>
                    <a:pt x="57" y="100"/>
                    <a:pt x="88" y="107"/>
                  </a:cubicBezTo>
                  <a:cubicBezTo>
                    <a:pt x="120" y="113"/>
                    <a:pt x="143" y="96"/>
                    <a:pt x="143" y="63"/>
                  </a:cubicBezTo>
                  <a:close/>
                </a:path>
              </a:pathLst>
            </a:custGeom>
            <a:solidFill>
              <a:schemeClr val="accent1"/>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49" name="Freeform 45"/>
            <p:cNvSpPr>
              <a:spLocks/>
            </p:cNvSpPr>
            <p:nvPr/>
          </p:nvSpPr>
          <p:spPr bwMode="auto">
            <a:xfrm>
              <a:off x="5950922" y="3191389"/>
              <a:ext cx="225236" cy="186813"/>
            </a:xfrm>
            <a:custGeom>
              <a:avLst/>
              <a:gdLst>
                <a:gd name="T0" fmla="*/ 136 w 148"/>
                <a:gd name="T1" fmla="*/ 59 h 122"/>
                <a:gd name="T2" fmla="*/ 0 w 148"/>
                <a:gd name="T3" fmla="*/ 95 h 122"/>
                <a:gd name="T4" fmla="*/ 1 w 148"/>
                <a:gd name="T5" fmla="*/ 98 h 122"/>
                <a:gd name="T6" fmla="*/ 4 w 148"/>
                <a:gd name="T7" fmla="*/ 104 h 122"/>
                <a:gd name="T8" fmla="*/ 99 w 148"/>
                <a:gd name="T9" fmla="*/ 118 h 122"/>
                <a:gd name="T10" fmla="*/ 136 w 148"/>
                <a:gd name="T11" fmla="*/ 59 h 122"/>
              </a:gdLst>
              <a:ahLst/>
              <a:cxnLst>
                <a:cxn ang="0">
                  <a:pos x="T0" y="T1"/>
                </a:cxn>
                <a:cxn ang="0">
                  <a:pos x="T2" y="T3"/>
                </a:cxn>
                <a:cxn ang="0">
                  <a:pos x="T4" y="T5"/>
                </a:cxn>
                <a:cxn ang="0">
                  <a:pos x="T6" y="T7"/>
                </a:cxn>
                <a:cxn ang="0">
                  <a:pos x="T8" y="T9"/>
                </a:cxn>
                <a:cxn ang="0">
                  <a:pos x="T10" y="T11"/>
                </a:cxn>
              </a:cxnLst>
              <a:rect l="0" t="0" r="r" b="b"/>
              <a:pathLst>
                <a:path w="148" h="122">
                  <a:moveTo>
                    <a:pt x="136" y="59"/>
                  </a:moveTo>
                  <a:cubicBezTo>
                    <a:pt x="115" y="0"/>
                    <a:pt x="17" y="60"/>
                    <a:pt x="0" y="95"/>
                  </a:cubicBezTo>
                  <a:cubicBezTo>
                    <a:pt x="0" y="96"/>
                    <a:pt x="0" y="97"/>
                    <a:pt x="1" y="98"/>
                  </a:cubicBezTo>
                  <a:cubicBezTo>
                    <a:pt x="0" y="100"/>
                    <a:pt x="0" y="103"/>
                    <a:pt x="4" y="104"/>
                  </a:cubicBezTo>
                  <a:cubicBezTo>
                    <a:pt x="34" y="114"/>
                    <a:pt x="68" y="122"/>
                    <a:pt x="99" y="118"/>
                  </a:cubicBezTo>
                  <a:cubicBezTo>
                    <a:pt x="132" y="114"/>
                    <a:pt x="148" y="90"/>
                    <a:pt x="136" y="59"/>
                  </a:cubicBezTo>
                  <a:close/>
                </a:path>
              </a:pathLst>
            </a:custGeom>
            <a:solidFill>
              <a:schemeClr val="accent3"/>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50" name="Freeform 46"/>
            <p:cNvSpPr>
              <a:spLocks/>
            </p:cNvSpPr>
            <p:nvPr/>
          </p:nvSpPr>
          <p:spPr bwMode="auto">
            <a:xfrm>
              <a:off x="5310988" y="2668047"/>
              <a:ext cx="176214" cy="223911"/>
            </a:xfrm>
            <a:custGeom>
              <a:avLst/>
              <a:gdLst>
                <a:gd name="T0" fmla="*/ 62 w 115"/>
                <a:gd name="T1" fmla="*/ 3 h 146"/>
                <a:gd name="T2" fmla="*/ 63 w 115"/>
                <a:gd name="T3" fmla="*/ 144 h 146"/>
                <a:gd name="T4" fmla="*/ 65 w 115"/>
                <a:gd name="T5" fmla="*/ 144 h 146"/>
                <a:gd name="T6" fmla="*/ 72 w 115"/>
                <a:gd name="T7" fmla="*/ 143 h 146"/>
                <a:gd name="T8" fmla="*/ 110 w 115"/>
                <a:gd name="T9" fmla="*/ 54 h 146"/>
                <a:gd name="T10" fmla="*/ 62 w 115"/>
                <a:gd name="T11" fmla="*/ 3 h 146"/>
              </a:gdLst>
              <a:ahLst/>
              <a:cxnLst>
                <a:cxn ang="0">
                  <a:pos x="T0" y="T1"/>
                </a:cxn>
                <a:cxn ang="0">
                  <a:pos x="T2" y="T3"/>
                </a:cxn>
                <a:cxn ang="0">
                  <a:pos x="T4" y="T5"/>
                </a:cxn>
                <a:cxn ang="0">
                  <a:pos x="T6" y="T7"/>
                </a:cxn>
                <a:cxn ang="0">
                  <a:pos x="T8" y="T9"/>
                </a:cxn>
                <a:cxn ang="0">
                  <a:pos x="T10" y="T11"/>
                </a:cxn>
              </a:cxnLst>
              <a:rect l="0" t="0" r="r" b="b"/>
              <a:pathLst>
                <a:path w="115" h="146">
                  <a:moveTo>
                    <a:pt x="62" y="3"/>
                  </a:moveTo>
                  <a:cubicBezTo>
                    <a:pt x="0" y="8"/>
                    <a:pt x="33" y="119"/>
                    <a:pt x="63" y="144"/>
                  </a:cubicBezTo>
                  <a:cubicBezTo>
                    <a:pt x="63" y="144"/>
                    <a:pt x="64" y="144"/>
                    <a:pt x="65" y="144"/>
                  </a:cubicBezTo>
                  <a:cubicBezTo>
                    <a:pt x="67" y="146"/>
                    <a:pt x="70" y="146"/>
                    <a:pt x="72" y="143"/>
                  </a:cubicBezTo>
                  <a:cubicBezTo>
                    <a:pt x="89" y="116"/>
                    <a:pt x="106" y="86"/>
                    <a:pt x="110" y="54"/>
                  </a:cubicBezTo>
                  <a:cubicBezTo>
                    <a:pt x="115" y="22"/>
                    <a:pt x="96" y="0"/>
                    <a:pt x="62" y="3"/>
                  </a:cubicBezTo>
                  <a:close/>
                </a:path>
              </a:pathLst>
            </a:custGeom>
            <a:solidFill>
              <a:schemeClr val="accent3"/>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51" name="Freeform 47"/>
            <p:cNvSpPr>
              <a:spLocks/>
            </p:cNvSpPr>
            <p:nvPr/>
          </p:nvSpPr>
          <p:spPr bwMode="auto">
            <a:xfrm>
              <a:off x="5599819" y="2693220"/>
              <a:ext cx="148390" cy="204037"/>
            </a:xfrm>
            <a:custGeom>
              <a:avLst/>
              <a:gdLst>
                <a:gd name="T0" fmla="*/ 53 w 97"/>
                <a:gd name="T1" fmla="*/ 2 h 134"/>
                <a:gd name="T2" fmla="*/ 54 w 97"/>
                <a:gd name="T3" fmla="*/ 124 h 134"/>
                <a:gd name="T4" fmla="*/ 54 w 97"/>
                <a:gd name="T5" fmla="*/ 124 h 134"/>
                <a:gd name="T6" fmla="*/ 65 w 97"/>
                <a:gd name="T7" fmla="*/ 127 h 134"/>
                <a:gd name="T8" fmla="*/ 93 w 97"/>
                <a:gd name="T9" fmla="*/ 47 h 134"/>
                <a:gd name="T10" fmla="*/ 53 w 97"/>
                <a:gd name="T11" fmla="*/ 2 h 134"/>
              </a:gdLst>
              <a:ahLst/>
              <a:cxnLst>
                <a:cxn ang="0">
                  <a:pos x="T0" y="T1"/>
                </a:cxn>
                <a:cxn ang="0">
                  <a:pos x="T2" y="T3"/>
                </a:cxn>
                <a:cxn ang="0">
                  <a:pos x="T4" y="T5"/>
                </a:cxn>
                <a:cxn ang="0">
                  <a:pos x="T6" y="T7"/>
                </a:cxn>
                <a:cxn ang="0">
                  <a:pos x="T8" y="T9"/>
                </a:cxn>
                <a:cxn ang="0">
                  <a:pos x="T10" y="T11"/>
                </a:cxn>
              </a:cxnLst>
              <a:rect l="0" t="0" r="r" b="b"/>
              <a:pathLst>
                <a:path w="97" h="134">
                  <a:moveTo>
                    <a:pt x="53" y="2"/>
                  </a:moveTo>
                  <a:cubicBezTo>
                    <a:pt x="0" y="5"/>
                    <a:pt x="36" y="102"/>
                    <a:pt x="54" y="124"/>
                  </a:cubicBezTo>
                  <a:cubicBezTo>
                    <a:pt x="54" y="124"/>
                    <a:pt x="54" y="124"/>
                    <a:pt x="54" y="124"/>
                  </a:cubicBezTo>
                  <a:cubicBezTo>
                    <a:pt x="53" y="131"/>
                    <a:pt x="63" y="134"/>
                    <a:pt x="65" y="127"/>
                  </a:cubicBezTo>
                  <a:cubicBezTo>
                    <a:pt x="73" y="100"/>
                    <a:pt x="89" y="76"/>
                    <a:pt x="93" y="47"/>
                  </a:cubicBezTo>
                  <a:cubicBezTo>
                    <a:pt x="97" y="19"/>
                    <a:pt x="81" y="0"/>
                    <a:pt x="53" y="2"/>
                  </a:cubicBezTo>
                  <a:close/>
                </a:path>
              </a:pathLst>
            </a:custGeom>
            <a:solidFill>
              <a:schemeClr val="accent3"/>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52" name="Freeform 48"/>
            <p:cNvSpPr>
              <a:spLocks/>
            </p:cNvSpPr>
            <p:nvPr/>
          </p:nvSpPr>
          <p:spPr bwMode="auto">
            <a:xfrm>
              <a:off x="7768706" y="3441797"/>
              <a:ext cx="176214" cy="165615"/>
            </a:xfrm>
            <a:custGeom>
              <a:avLst/>
              <a:gdLst>
                <a:gd name="T0" fmla="*/ 102 w 116"/>
                <a:gd name="T1" fmla="*/ 40 h 108"/>
                <a:gd name="T2" fmla="*/ 6 w 116"/>
                <a:gd name="T3" fmla="*/ 97 h 108"/>
                <a:gd name="T4" fmla="*/ 6 w 116"/>
                <a:gd name="T5" fmla="*/ 97 h 108"/>
                <a:gd name="T6" fmla="*/ 9 w 116"/>
                <a:gd name="T7" fmla="*/ 106 h 108"/>
                <a:gd name="T8" fmla="*/ 85 w 116"/>
                <a:gd name="T9" fmla="*/ 92 h 108"/>
                <a:gd name="T10" fmla="*/ 102 w 116"/>
                <a:gd name="T11" fmla="*/ 40 h 108"/>
              </a:gdLst>
              <a:ahLst/>
              <a:cxnLst>
                <a:cxn ang="0">
                  <a:pos x="T0" y="T1"/>
                </a:cxn>
                <a:cxn ang="0">
                  <a:pos x="T2" y="T3"/>
                </a:cxn>
                <a:cxn ang="0">
                  <a:pos x="T4" y="T5"/>
                </a:cxn>
                <a:cxn ang="0">
                  <a:pos x="T6" y="T7"/>
                </a:cxn>
                <a:cxn ang="0">
                  <a:pos x="T8" y="T9"/>
                </a:cxn>
                <a:cxn ang="0">
                  <a:pos x="T10" y="T11"/>
                </a:cxn>
              </a:cxnLst>
              <a:rect l="0" t="0" r="r" b="b"/>
              <a:pathLst>
                <a:path w="116" h="108">
                  <a:moveTo>
                    <a:pt x="102" y="40"/>
                  </a:moveTo>
                  <a:cubicBezTo>
                    <a:pt x="75" y="0"/>
                    <a:pt x="15" y="73"/>
                    <a:pt x="6" y="97"/>
                  </a:cubicBezTo>
                  <a:cubicBezTo>
                    <a:pt x="6" y="97"/>
                    <a:pt x="6" y="97"/>
                    <a:pt x="6" y="97"/>
                  </a:cubicBezTo>
                  <a:cubicBezTo>
                    <a:pt x="0" y="98"/>
                    <a:pt x="3" y="108"/>
                    <a:pt x="9" y="106"/>
                  </a:cubicBezTo>
                  <a:cubicBezTo>
                    <a:pt x="34" y="100"/>
                    <a:pt x="60" y="102"/>
                    <a:pt x="85" y="92"/>
                  </a:cubicBezTo>
                  <a:cubicBezTo>
                    <a:pt x="108" y="83"/>
                    <a:pt x="116" y="61"/>
                    <a:pt x="102" y="40"/>
                  </a:cubicBezTo>
                  <a:close/>
                </a:path>
              </a:pathLst>
            </a:custGeom>
            <a:solidFill>
              <a:schemeClr val="accent4"/>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53" name="Freeform 49"/>
            <p:cNvSpPr>
              <a:spLocks/>
            </p:cNvSpPr>
            <p:nvPr/>
          </p:nvSpPr>
          <p:spPr bwMode="auto">
            <a:xfrm>
              <a:off x="7703784" y="3300032"/>
              <a:ext cx="230535" cy="237160"/>
            </a:xfrm>
            <a:custGeom>
              <a:avLst/>
              <a:gdLst>
                <a:gd name="T0" fmla="*/ 95 w 151"/>
                <a:gd name="T1" fmla="*/ 46 h 155"/>
                <a:gd name="T2" fmla="*/ 4 w 151"/>
                <a:gd name="T3" fmla="*/ 149 h 155"/>
                <a:gd name="T4" fmla="*/ 5 w 151"/>
                <a:gd name="T5" fmla="*/ 152 h 155"/>
                <a:gd name="T6" fmla="*/ 12 w 151"/>
                <a:gd name="T7" fmla="*/ 154 h 155"/>
                <a:gd name="T8" fmla="*/ 95 w 151"/>
                <a:gd name="T9" fmla="*/ 46 h 155"/>
              </a:gdLst>
              <a:ahLst/>
              <a:cxnLst>
                <a:cxn ang="0">
                  <a:pos x="T0" y="T1"/>
                </a:cxn>
                <a:cxn ang="0">
                  <a:pos x="T2" y="T3"/>
                </a:cxn>
                <a:cxn ang="0">
                  <a:pos x="T4" y="T5"/>
                </a:cxn>
                <a:cxn ang="0">
                  <a:pos x="T6" y="T7"/>
                </a:cxn>
                <a:cxn ang="0">
                  <a:pos x="T8" y="T9"/>
                </a:cxn>
              </a:cxnLst>
              <a:rect l="0" t="0" r="r" b="b"/>
              <a:pathLst>
                <a:path w="151" h="155">
                  <a:moveTo>
                    <a:pt x="95" y="46"/>
                  </a:moveTo>
                  <a:cubicBezTo>
                    <a:pt x="44" y="0"/>
                    <a:pt x="0" y="111"/>
                    <a:pt x="4" y="149"/>
                  </a:cubicBezTo>
                  <a:cubicBezTo>
                    <a:pt x="4" y="150"/>
                    <a:pt x="4" y="151"/>
                    <a:pt x="5" y="152"/>
                  </a:cubicBezTo>
                  <a:cubicBezTo>
                    <a:pt x="6" y="154"/>
                    <a:pt x="9" y="155"/>
                    <a:pt x="12" y="154"/>
                  </a:cubicBezTo>
                  <a:cubicBezTo>
                    <a:pt x="47" y="138"/>
                    <a:pt x="151" y="97"/>
                    <a:pt x="95" y="46"/>
                  </a:cubicBezTo>
                  <a:close/>
                </a:path>
              </a:pathLst>
            </a:custGeom>
            <a:solidFill>
              <a:schemeClr val="accent4">
                <a:lumMod val="60000"/>
                <a:lumOff val="40000"/>
              </a:schemeClr>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54" name="Freeform 50"/>
            <p:cNvSpPr>
              <a:spLocks/>
            </p:cNvSpPr>
            <p:nvPr/>
          </p:nvSpPr>
          <p:spPr bwMode="auto">
            <a:xfrm>
              <a:off x="7452051" y="3150316"/>
              <a:ext cx="406749" cy="421323"/>
            </a:xfrm>
            <a:custGeom>
              <a:avLst/>
              <a:gdLst>
                <a:gd name="T0" fmla="*/ 163 w 266"/>
                <a:gd name="T1" fmla="*/ 78 h 276"/>
                <a:gd name="T2" fmla="*/ 8 w 266"/>
                <a:gd name="T3" fmla="*/ 266 h 276"/>
                <a:gd name="T4" fmla="*/ 11 w 266"/>
                <a:gd name="T5" fmla="*/ 270 h 276"/>
                <a:gd name="T6" fmla="*/ 23 w 266"/>
                <a:gd name="T7" fmla="*/ 274 h 276"/>
                <a:gd name="T8" fmla="*/ 163 w 266"/>
                <a:gd name="T9" fmla="*/ 78 h 276"/>
              </a:gdLst>
              <a:ahLst/>
              <a:cxnLst>
                <a:cxn ang="0">
                  <a:pos x="T0" y="T1"/>
                </a:cxn>
                <a:cxn ang="0">
                  <a:pos x="T2" y="T3"/>
                </a:cxn>
                <a:cxn ang="0">
                  <a:pos x="T4" y="T5"/>
                </a:cxn>
                <a:cxn ang="0">
                  <a:pos x="T6" y="T7"/>
                </a:cxn>
                <a:cxn ang="0">
                  <a:pos x="T8" y="T9"/>
                </a:cxn>
              </a:cxnLst>
              <a:rect l="0" t="0" r="r" b="b"/>
              <a:pathLst>
                <a:path w="266" h="276">
                  <a:moveTo>
                    <a:pt x="163" y="78"/>
                  </a:moveTo>
                  <a:cubicBezTo>
                    <a:pt x="71" y="0"/>
                    <a:pt x="0" y="200"/>
                    <a:pt x="8" y="266"/>
                  </a:cubicBezTo>
                  <a:cubicBezTo>
                    <a:pt x="8" y="268"/>
                    <a:pt x="9" y="269"/>
                    <a:pt x="11" y="270"/>
                  </a:cubicBezTo>
                  <a:cubicBezTo>
                    <a:pt x="13" y="274"/>
                    <a:pt x="17" y="276"/>
                    <a:pt x="23" y="274"/>
                  </a:cubicBezTo>
                  <a:cubicBezTo>
                    <a:pt x="83" y="244"/>
                    <a:pt x="266" y="165"/>
                    <a:pt x="163" y="78"/>
                  </a:cubicBezTo>
                  <a:close/>
                </a:path>
              </a:pathLst>
            </a:custGeom>
            <a:solidFill>
              <a:schemeClr val="accent4">
                <a:lumMod val="60000"/>
                <a:lumOff val="40000"/>
              </a:schemeClr>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55" name="Freeform 51"/>
            <p:cNvSpPr>
              <a:spLocks/>
            </p:cNvSpPr>
            <p:nvPr/>
          </p:nvSpPr>
          <p:spPr bwMode="auto">
            <a:xfrm>
              <a:off x="6328523" y="3321230"/>
              <a:ext cx="393500" cy="417349"/>
            </a:xfrm>
            <a:custGeom>
              <a:avLst/>
              <a:gdLst>
                <a:gd name="T0" fmla="*/ 96 w 258"/>
                <a:gd name="T1" fmla="*/ 81 h 273"/>
                <a:gd name="T2" fmla="*/ 246 w 258"/>
                <a:gd name="T3" fmla="*/ 273 h 273"/>
                <a:gd name="T4" fmla="*/ 251 w 258"/>
                <a:gd name="T5" fmla="*/ 272 h 273"/>
                <a:gd name="T6" fmla="*/ 257 w 258"/>
                <a:gd name="T7" fmla="*/ 261 h 273"/>
                <a:gd name="T8" fmla="*/ 96 w 258"/>
                <a:gd name="T9" fmla="*/ 81 h 273"/>
              </a:gdLst>
              <a:ahLst/>
              <a:cxnLst>
                <a:cxn ang="0">
                  <a:pos x="T0" y="T1"/>
                </a:cxn>
                <a:cxn ang="0">
                  <a:pos x="T2" y="T3"/>
                </a:cxn>
                <a:cxn ang="0">
                  <a:pos x="T4" y="T5"/>
                </a:cxn>
                <a:cxn ang="0">
                  <a:pos x="T6" y="T7"/>
                </a:cxn>
                <a:cxn ang="0">
                  <a:pos x="T8" y="T9"/>
                </a:cxn>
              </a:cxnLst>
              <a:rect l="0" t="0" r="r" b="b"/>
              <a:pathLst>
                <a:path w="258" h="273">
                  <a:moveTo>
                    <a:pt x="96" y="81"/>
                  </a:moveTo>
                  <a:cubicBezTo>
                    <a:pt x="0" y="154"/>
                    <a:pt x="179" y="267"/>
                    <a:pt x="246" y="273"/>
                  </a:cubicBezTo>
                  <a:cubicBezTo>
                    <a:pt x="248" y="273"/>
                    <a:pt x="250" y="273"/>
                    <a:pt x="251" y="272"/>
                  </a:cubicBezTo>
                  <a:cubicBezTo>
                    <a:pt x="255" y="270"/>
                    <a:pt x="258" y="267"/>
                    <a:pt x="257" y="261"/>
                  </a:cubicBezTo>
                  <a:cubicBezTo>
                    <a:pt x="241" y="195"/>
                    <a:pt x="204" y="0"/>
                    <a:pt x="96" y="81"/>
                  </a:cubicBezTo>
                  <a:close/>
                </a:path>
              </a:pathLst>
            </a:custGeom>
            <a:solidFill>
              <a:schemeClr val="accent4">
                <a:lumMod val="60000"/>
                <a:lumOff val="40000"/>
              </a:schemeClr>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56" name="Freeform 52"/>
            <p:cNvSpPr>
              <a:spLocks/>
            </p:cNvSpPr>
            <p:nvPr/>
          </p:nvSpPr>
          <p:spPr bwMode="auto">
            <a:xfrm>
              <a:off x="6340447" y="3667032"/>
              <a:ext cx="380251" cy="299431"/>
            </a:xfrm>
            <a:custGeom>
              <a:avLst/>
              <a:gdLst>
                <a:gd name="T0" fmla="*/ 4 w 249"/>
                <a:gd name="T1" fmla="*/ 89 h 196"/>
                <a:gd name="T2" fmla="*/ 246 w 249"/>
                <a:gd name="T3" fmla="*/ 93 h 196"/>
                <a:gd name="T4" fmla="*/ 247 w 249"/>
                <a:gd name="T5" fmla="*/ 89 h 196"/>
                <a:gd name="T6" fmla="*/ 244 w 249"/>
                <a:gd name="T7" fmla="*/ 77 h 196"/>
                <a:gd name="T8" fmla="*/ 94 w 249"/>
                <a:gd name="T9" fmla="*/ 8 h 196"/>
                <a:gd name="T10" fmla="*/ 4 w 249"/>
                <a:gd name="T11" fmla="*/ 89 h 196"/>
              </a:gdLst>
              <a:ahLst/>
              <a:cxnLst>
                <a:cxn ang="0">
                  <a:pos x="T0" y="T1"/>
                </a:cxn>
                <a:cxn ang="0">
                  <a:pos x="T2" y="T3"/>
                </a:cxn>
                <a:cxn ang="0">
                  <a:pos x="T4" y="T5"/>
                </a:cxn>
                <a:cxn ang="0">
                  <a:pos x="T6" y="T7"/>
                </a:cxn>
                <a:cxn ang="0">
                  <a:pos x="T8" y="T9"/>
                </a:cxn>
                <a:cxn ang="0">
                  <a:pos x="T10" y="T11"/>
                </a:cxn>
              </a:cxnLst>
              <a:rect l="0" t="0" r="r" b="b"/>
              <a:pathLst>
                <a:path w="249" h="196">
                  <a:moveTo>
                    <a:pt x="4" y="89"/>
                  </a:moveTo>
                  <a:cubicBezTo>
                    <a:pt x="11" y="196"/>
                    <a:pt x="202" y="143"/>
                    <a:pt x="246" y="93"/>
                  </a:cubicBezTo>
                  <a:cubicBezTo>
                    <a:pt x="247" y="92"/>
                    <a:pt x="247" y="90"/>
                    <a:pt x="247" y="89"/>
                  </a:cubicBezTo>
                  <a:cubicBezTo>
                    <a:pt x="249" y="85"/>
                    <a:pt x="249" y="80"/>
                    <a:pt x="244" y="77"/>
                  </a:cubicBezTo>
                  <a:cubicBezTo>
                    <a:pt x="200" y="47"/>
                    <a:pt x="148" y="17"/>
                    <a:pt x="94" y="8"/>
                  </a:cubicBezTo>
                  <a:cubicBezTo>
                    <a:pt x="39" y="0"/>
                    <a:pt x="0" y="31"/>
                    <a:pt x="4" y="89"/>
                  </a:cubicBezTo>
                  <a:close/>
                </a:path>
              </a:pathLst>
            </a:custGeom>
            <a:solidFill>
              <a:schemeClr val="accent4"/>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57" name="Freeform 53"/>
            <p:cNvSpPr>
              <a:spLocks/>
            </p:cNvSpPr>
            <p:nvPr/>
          </p:nvSpPr>
          <p:spPr bwMode="auto">
            <a:xfrm>
              <a:off x="6492812" y="3163565"/>
              <a:ext cx="381576" cy="341828"/>
            </a:xfrm>
            <a:custGeom>
              <a:avLst/>
              <a:gdLst>
                <a:gd name="T0" fmla="*/ 72 w 249"/>
                <a:gd name="T1" fmla="*/ 43 h 223"/>
                <a:gd name="T2" fmla="*/ 237 w 249"/>
                <a:gd name="T3" fmla="*/ 219 h 223"/>
                <a:gd name="T4" fmla="*/ 240 w 249"/>
                <a:gd name="T5" fmla="*/ 217 h 223"/>
                <a:gd name="T6" fmla="*/ 248 w 249"/>
                <a:gd name="T7" fmla="*/ 207 h 223"/>
                <a:gd name="T8" fmla="*/ 192 w 249"/>
                <a:gd name="T9" fmla="*/ 51 h 223"/>
                <a:gd name="T10" fmla="*/ 72 w 249"/>
                <a:gd name="T11" fmla="*/ 43 h 223"/>
              </a:gdLst>
              <a:ahLst/>
              <a:cxnLst>
                <a:cxn ang="0">
                  <a:pos x="T0" y="T1"/>
                </a:cxn>
                <a:cxn ang="0">
                  <a:pos x="T2" y="T3"/>
                </a:cxn>
                <a:cxn ang="0">
                  <a:pos x="T4" y="T5"/>
                </a:cxn>
                <a:cxn ang="0">
                  <a:pos x="T6" y="T7"/>
                </a:cxn>
                <a:cxn ang="0">
                  <a:pos x="T8" y="T9"/>
                </a:cxn>
                <a:cxn ang="0">
                  <a:pos x="T10" y="T11"/>
                </a:cxn>
              </a:cxnLst>
              <a:rect l="0" t="0" r="r" b="b"/>
              <a:pathLst>
                <a:path w="249" h="223">
                  <a:moveTo>
                    <a:pt x="72" y="43"/>
                  </a:moveTo>
                  <a:cubicBezTo>
                    <a:pt x="0" y="123"/>
                    <a:pt x="171" y="223"/>
                    <a:pt x="237" y="219"/>
                  </a:cubicBezTo>
                  <a:cubicBezTo>
                    <a:pt x="239" y="219"/>
                    <a:pt x="240" y="218"/>
                    <a:pt x="240" y="217"/>
                  </a:cubicBezTo>
                  <a:cubicBezTo>
                    <a:pt x="245" y="216"/>
                    <a:pt x="249" y="212"/>
                    <a:pt x="248" y="207"/>
                  </a:cubicBezTo>
                  <a:cubicBezTo>
                    <a:pt x="239" y="154"/>
                    <a:pt x="224" y="95"/>
                    <a:pt x="192" y="51"/>
                  </a:cubicBezTo>
                  <a:cubicBezTo>
                    <a:pt x="160" y="5"/>
                    <a:pt x="111" y="0"/>
                    <a:pt x="72" y="43"/>
                  </a:cubicBezTo>
                  <a:close/>
                </a:path>
              </a:pathLst>
            </a:custGeom>
            <a:solidFill>
              <a:schemeClr val="accent4"/>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58" name="Freeform 54"/>
            <p:cNvSpPr>
              <a:spLocks/>
            </p:cNvSpPr>
            <p:nvPr/>
          </p:nvSpPr>
          <p:spPr bwMode="auto">
            <a:xfrm>
              <a:off x="7126122" y="3019150"/>
              <a:ext cx="234510" cy="369652"/>
            </a:xfrm>
            <a:custGeom>
              <a:avLst/>
              <a:gdLst>
                <a:gd name="T0" fmla="*/ 88 w 153"/>
                <a:gd name="T1" fmla="*/ 20 h 242"/>
                <a:gd name="T2" fmla="*/ 31 w 153"/>
                <a:gd name="T3" fmla="*/ 222 h 242"/>
                <a:gd name="T4" fmla="*/ 32 w 153"/>
                <a:gd name="T5" fmla="*/ 223 h 242"/>
                <a:gd name="T6" fmla="*/ 47 w 153"/>
                <a:gd name="T7" fmla="*/ 232 h 242"/>
                <a:gd name="T8" fmla="*/ 133 w 153"/>
                <a:gd name="T9" fmla="*/ 114 h 242"/>
                <a:gd name="T10" fmla="*/ 88 w 153"/>
                <a:gd name="T11" fmla="*/ 20 h 242"/>
              </a:gdLst>
              <a:ahLst/>
              <a:cxnLst>
                <a:cxn ang="0">
                  <a:pos x="T0" y="T1"/>
                </a:cxn>
                <a:cxn ang="0">
                  <a:pos x="T2" y="T3"/>
                </a:cxn>
                <a:cxn ang="0">
                  <a:pos x="T4" y="T5"/>
                </a:cxn>
                <a:cxn ang="0">
                  <a:pos x="T6" y="T7"/>
                </a:cxn>
                <a:cxn ang="0">
                  <a:pos x="T8" y="T9"/>
                </a:cxn>
                <a:cxn ang="0">
                  <a:pos x="T10" y="T11"/>
                </a:cxn>
              </a:cxnLst>
              <a:rect l="0" t="0" r="r" b="b"/>
              <a:pathLst>
                <a:path w="153" h="242">
                  <a:moveTo>
                    <a:pt x="88" y="20"/>
                  </a:moveTo>
                  <a:cubicBezTo>
                    <a:pt x="0" y="0"/>
                    <a:pt x="12" y="178"/>
                    <a:pt x="31" y="222"/>
                  </a:cubicBezTo>
                  <a:cubicBezTo>
                    <a:pt x="31" y="223"/>
                    <a:pt x="31" y="223"/>
                    <a:pt x="32" y="223"/>
                  </a:cubicBezTo>
                  <a:cubicBezTo>
                    <a:pt x="26" y="233"/>
                    <a:pt x="41" y="242"/>
                    <a:pt x="47" y="232"/>
                  </a:cubicBezTo>
                  <a:cubicBezTo>
                    <a:pt x="75" y="191"/>
                    <a:pt x="112" y="159"/>
                    <a:pt x="133" y="114"/>
                  </a:cubicBezTo>
                  <a:cubicBezTo>
                    <a:pt x="153" y="70"/>
                    <a:pt x="136" y="31"/>
                    <a:pt x="88" y="20"/>
                  </a:cubicBezTo>
                  <a:close/>
                </a:path>
              </a:pathLst>
            </a:custGeom>
            <a:solidFill>
              <a:schemeClr val="accent4"/>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59" name="Freeform 55"/>
            <p:cNvSpPr>
              <a:spLocks/>
            </p:cNvSpPr>
            <p:nvPr/>
          </p:nvSpPr>
          <p:spPr bwMode="auto">
            <a:xfrm>
              <a:off x="4762472" y="3044323"/>
              <a:ext cx="296781" cy="242460"/>
            </a:xfrm>
            <a:custGeom>
              <a:avLst/>
              <a:gdLst>
                <a:gd name="T0" fmla="*/ 48 w 194"/>
                <a:gd name="T1" fmla="*/ 31 h 158"/>
                <a:gd name="T2" fmla="*/ 176 w 194"/>
                <a:gd name="T3" fmla="*/ 149 h 158"/>
                <a:gd name="T4" fmla="*/ 176 w 194"/>
                <a:gd name="T5" fmla="*/ 149 h 158"/>
                <a:gd name="T6" fmla="*/ 189 w 194"/>
                <a:gd name="T7" fmla="*/ 141 h 158"/>
                <a:gd name="T8" fmla="*/ 135 w 194"/>
                <a:gd name="T9" fmla="*/ 33 h 158"/>
                <a:gd name="T10" fmla="*/ 48 w 194"/>
                <a:gd name="T11" fmla="*/ 31 h 158"/>
              </a:gdLst>
              <a:ahLst/>
              <a:cxnLst>
                <a:cxn ang="0">
                  <a:pos x="T0" y="T1"/>
                </a:cxn>
                <a:cxn ang="0">
                  <a:pos x="T2" y="T3"/>
                </a:cxn>
                <a:cxn ang="0">
                  <a:pos x="T4" y="T5"/>
                </a:cxn>
                <a:cxn ang="0">
                  <a:pos x="T6" y="T7"/>
                </a:cxn>
                <a:cxn ang="0">
                  <a:pos x="T8" y="T9"/>
                </a:cxn>
                <a:cxn ang="0">
                  <a:pos x="T10" y="T11"/>
                </a:cxn>
              </a:cxnLst>
              <a:rect l="0" t="0" r="r" b="b"/>
              <a:pathLst>
                <a:path w="194" h="158">
                  <a:moveTo>
                    <a:pt x="48" y="31"/>
                  </a:moveTo>
                  <a:cubicBezTo>
                    <a:pt x="0" y="88"/>
                    <a:pt x="136" y="146"/>
                    <a:pt x="176" y="149"/>
                  </a:cubicBezTo>
                  <a:cubicBezTo>
                    <a:pt x="176" y="149"/>
                    <a:pt x="176" y="149"/>
                    <a:pt x="176" y="149"/>
                  </a:cubicBezTo>
                  <a:cubicBezTo>
                    <a:pt x="181" y="158"/>
                    <a:pt x="194" y="150"/>
                    <a:pt x="189" y="141"/>
                  </a:cubicBezTo>
                  <a:cubicBezTo>
                    <a:pt x="169" y="106"/>
                    <a:pt x="160" y="66"/>
                    <a:pt x="135" y="33"/>
                  </a:cubicBezTo>
                  <a:cubicBezTo>
                    <a:pt x="110" y="2"/>
                    <a:pt x="75" y="0"/>
                    <a:pt x="48" y="31"/>
                  </a:cubicBezTo>
                  <a:close/>
                </a:path>
              </a:pathLst>
            </a:custGeom>
            <a:solidFill>
              <a:schemeClr val="accent3"/>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60" name="Freeform 56"/>
            <p:cNvSpPr>
              <a:spLocks/>
            </p:cNvSpPr>
            <p:nvPr/>
          </p:nvSpPr>
          <p:spPr bwMode="auto">
            <a:xfrm>
              <a:off x="4610108" y="4904503"/>
              <a:ext cx="290157" cy="225235"/>
            </a:xfrm>
            <a:custGeom>
              <a:avLst/>
              <a:gdLst>
                <a:gd name="T0" fmla="*/ 12 w 190"/>
                <a:gd name="T1" fmla="*/ 76 h 147"/>
                <a:gd name="T2" fmla="*/ 180 w 190"/>
                <a:gd name="T3" fmla="*/ 32 h 147"/>
                <a:gd name="T4" fmla="*/ 180 w 190"/>
                <a:gd name="T5" fmla="*/ 32 h 147"/>
                <a:gd name="T6" fmla="*/ 180 w 190"/>
                <a:gd name="T7" fmla="*/ 17 h 147"/>
                <a:gd name="T8" fmla="*/ 60 w 190"/>
                <a:gd name="T9" fmla="*/ 5 h 147"/>
                <a:gd name="T10" fmla="*/ 12 w 190"/>
                <a:gd name="T11" fmla="*/ 76 h 147"/>
              </a:gdLst>
              <a:ahLst/>
              <a:cxnLst>
                <a:cxn ang="0">
                  <a:pos x="T0" y="T1"/>
                </a:cxn>
                <a:cxn ang="0">
                  <a:pos x="T2" y="T3"/>
                </a:cxn>
                <a:cxn ang="0">
                  <a:pos x="T4" y="T5"/>
                </a:cxn>
                <a:cxn ang="0">
                  <a:pos x="T6" y="T7"/>
                </a:cxn>
                <a:cxn ang="0">
                  <a:pos x="T8" y="T9"/>
                </a:cxn>
                <a:cxn ang="0">
                  <a:pos x="T10" y="T11"/>
                </a:cxn>
              </a:cxnLst>
              <a:rect l="0" t="0" r="r" b="b"/>
              <a:pathLst>
                <a:path w="190" h="147">
                  <a:moveTo>
                    <a:pt x="12" y="76"/>
                  </a:moveTo>
                  <a:cubicBezTo>
                    <a:pt x="34" y="147"/>
                    <a:pt x="156" y="64"/>
                    <a:pt x="180" y="32"/>
                  </a:cubicBezTo>
                  <a:cubicBezTo>
                    <a:pt x="180" y="32"/>
                    <a:pt x="180" y="32"/>
                    <a:pt x="180" y="32"/>
                  </a:cubicBezTo>
                  <a:cubicBezTo>
                    <a:pt x="190" y="32"/>
                    <a:pt x="190" y="17"/>
                    <a:pt x="180" y="17"/>
                  </a:cubicBezTo>
                  <a:cubicBezTo>
                    <a:pt x="140" y="14"/>
                    <a:pt x="101" y="0"/>
                    <a:pt x="60" y="5"/>
                  </a:cubicBezTo>
                  <a:cubicBezTo>
                    <a:pt x="21" y="8"/>
                    <a:pt x="0" y="37"/>
                    <a:pt x="12" y="76"/>
                  </a:cubicBezTo>
                  <a:close/>
                </a:path>
              </a:pathLst>
            </a:custGeom>
            <a:solidFill>
              <a:schemeClr val="accent1"/>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61" name="Freeform 57"/>
            <p:cNvSpPr>
              <a:spLocks/>
            </p:cNvSpPr>
            <p:nvPr/>
          </p:nvSpPr>
          <p:spPr bwMode="auto">
            <a:xfrm>
              <a:off x="4602158" y="3555740"/>
              <a:ext cx="287507" cy="209337"/>
            </a:xfrm>
            <a:custGeom>
              <a:avLst/>
              <a:gdLst>
                <a:gd name="T0" fmla="*/ 1 w 188"/>
                <a:gd name="T1" fmla="*/ 62 h 137"/>
                <a:gd name="T2" fmla="*/ 175 w 188"/>
                <a:gd name="T3" fmla="*/ 66 h 137"/>
                <a:gd name="T4" fmla="*/ 175 w 188"/>
                <a:gd name="T5" fmla="*/ 65 h 137"/>
                <a:gd name="T6" fmla="*/ 179 w 188"/>
                <a:gd name="T7" fmla="*/ 51 h 137"/>
                <a:gd name="T8" fmla="*/ 67 w 188"/>
                <a:gd name="T9" fmla="*/ 7 h 137"/>
                <a:gd name="T10" fmla="*/ 1 w 188"/>
                <a:gd name="T11" fmla="*/ 62 h 137"/>
              </a:gdLst>
              <a:ahLst/>
              <a:cxnLst>
                <a:cxn ang="0">
                  <a:pos x="T0" y="T1"/>
                </a:cxn>
                <a:cxn ang="0">
                  <a:pos x="T2" y="T3"/>
                </a:cxn>
                <a:cxn ang="0">
                  <a:pos x="T4" y="T5"/>
                </a:cxn>
                <a:cxn ang="0">
                  <a:pos x="T6" y="T7"/>
                </a:cxn>
                <a:cxn ang="0">
                  <a:pos x="T8" y="T9"/>
                </a:cxn>
                <a:cxn ang="0">
                  <a:pos x="T10" y="T11"/>
                </a:cxn>
              </a:cxnLst>
              <a:rect l="0" t="0" r="r" b="b"/>
              <a:pathLst>
                <a:path w="188" h="137">
                  <a:moveTo>
                    <a:pt x="1" y="62"/>
                  </a:moveTo>
                  <a:cubicBezTo>
                    <a:pt x="3" y="137"/>
                    <a:pt x="143" y="90"/>
                    <a:pt x="175" y="66"/>
                  </a:cubicBezTo>
                  <a:cubicBezTo>
                    <a:pt x="175" y="65"/>
                    <a:pt x="175" y="65"/>
                    <a:pt x="175" y="65"/>
                  </a:cubicBezTo>
                  <a:cubicBezTo>
                    <a:pt x="184" y="68"/>
                    <a:pt x="188" y="54"/>
                    <a:pt x="179" y="51"/>
                  </a:cubicBezTo>
                  <a:cubicBezTo>
                    <a:pt x="141" y="37"/>
                    <a:pt x="108" y="14"/>
                    <a:pt x="67" y="7"/>
                  </a:cubicBezTo>
                  <a:cubicBezTo>
                    <a:pt x="28" y="0"/>
                    <a:pt x="0" y="22"/>
                    <a:pt x="1" y="62"/>
                  </a:cubicBezTo>
                  <a:close/>
                </a:path>
              </a:pathLst>
            </a:custGeom>
            <a:solidFill>
              <a:schemeClr val="accent1"/>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62" name="Freeform 58"/>
            <p:cNvSpPr>
              <a:spLocks/>
            </p:cNvSpPr>
            <p:nvPr/>
          </p:nvSpPr>
          <p:spPr bwMode="auto">
            <a:xfrm>
              <a:off x="6695524" y="4423560"/>
              <a:ext cx="243785" cy="294132"/>
            </a:xfrm>
            <a:custGeom>
              <a:avLst/>
              <a:gdLst>
                <a:gd name="T0" fmla="*/ 30 w 160"/>
                <a:gd name="T1" fmla="*/ 143 h 192"/>
                <a:gd name="T2" fmla="*/ 152 w 160"/>
                <a:gd name="T3" fmla="*/ 18 h 192"/>
                <a:gd name="T4" fmla="*/ 152 w 160"/>
                <a:gd name="T5" fmla="*/ 18 h 192"/>
                <a:gd name="T6" fmla="*/ 144 w 160"/>
                <a:gd name="T7" fmla="*/ 5 h 192"/>
                <a:gd name="T8" fmla="*/ 35 w 160"/>
                <a:gd name="T9" fmla="*/ 56 h 192"/>
                <a:gd name="T10" fmla="*/ 30 w 160"/>
                <a:gd name="T11" fmla="*/ 143 h 192"/>
              </a:gdLst>
              <a:ahLst/>
              <a:cxnLst>
                <a:cxn ang="0">
                  <a:pos x="T0" y="T1"/>
                </a:cxn>
                <a:cxn ang="0">
                  <a:pos x="T2" y="T3"/>
                </a:cxn>
                <a:cxn ang="0">
                  <a:pos x="T4" y="T5"/>
                </a:cxn>
                <a:cxn ang="0">
                  <a:pos x="T6" y="T7"/>
                </a:cxn>
                <a:cxn ang="0">
                  <a:pos x="T8" y="T9"/>
                </a:cxn>
                <a:cxn ang="0">
                  <a:pos x="T10" y="T11"/>
                </a:cxn>
              </a:cxnLst>
              <a:rect l="0" t="0" r="r" b="b"/>
              <a:pathLst>
                <a:path w="160" h="192">
                  <a:moveTo>
                    <a:pt x="30" y="143"/>
                  </a:moveTo>
                  <a:cubicBezTo>
                    <a:pt x="86" y="192"/>
                    <a:pt x="148" y="58"/>
                    <a:pt x="152" y="18"/>
                  </a:cubicBezTo>
                  <a:cubicBezTo>
                    <a:pt x="152" y="18"/>
                    <a:pt x="152" y="18"/>
                    <a:pt x="152" y="18"/>
                  </a:cubicBezTo>
                  <a:cubicBezTo>
                    <a:pt x="160" y="13"/>
                    <a:pt x="153" y="0"/>
                    <a:pt x="144" y="5"/>
                  </a:cubicBezTo>
                  <a:cubicBezTo>
                    <a:pt x="108" y="24"/>
                    <a:pt x="68" y="32"/>
                    <a:pt x="35" y="56"/>
                  </a:cubicBezTo>
                  <a:cubicBezTo>
                    <a:pt x="3" y="80"/>
                    <a:pt x="0" y="116"/>
                    <a:pt x="30" y="143"/>
                  </a:cubicBezTo>
                  <a:close/>
                </a:path>
              </a:pathLst>
            </a:custGeom>
            <a:solidFill>
              <a:schemeClr val="accent4"/>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63" name="Freeform 59"/>
            <p:cNvSpPr>
              <a:spLocks/>
            </p:cNvSpPr>
            <p:nvPr/>
          </p:nvSpPr>
          <p:spPr bwMode="auto">
            <a:xfrm>
              <a:off x="6560383" y="3873720"/>
              <a:ext cx="288832" cy="231861"/>
            </a:xfrm>
            <a:custGeom>
              <a:avLst/>
              <a:gdLst>
                <a:gd name="T0" fmla="*/ 15 w 189"/>
                <a:gd name="T1" fmla="*/ 83 h 152"/>
                <a:gd name="T2" fmla="*/ 179 w 189"/>
                <a:gd name="T3" fmla="*/ 25 h 152"/>
                <a:gd name="T4" fmla="*/ 179 w 189"/>
                <a:gd name="T5" fmla="*/ 25 h 152"/>
                <a:gd name="T6" fmla="*/ 178 w 189"/>
                <a:gd name="T7" fmla="*/ 9 h 152"/>
                <a:gd name="T8" fmla="*/ 57 w 189"/>
                <a:gd name="T9" fmla="*/ 8 h 152"/>
                <a:gd name="T10" fmla="*/ 15 w 189"/>
                <a:gd name="T11" fmla="*/ 83 h 152"/>
              </a:gdLst>
              <a:ahLst/>
              <a:cxnLst>
                <a:cxn ang="0">
                  <a:pos x="T0" y="T1"/>
                </a:cxn>
                <a:cxn ang="0">
                  <a:pos x="T2" y="T3"/>
                </a:cxn>
                <a:cxn ang="0">
                  <a:pos x="T4" y="T5"/>
                </a:cxn>
                <a:cxn ang="0">
                  <a:pos x="T6" y="T7"/>
                </a:cxn>
                <a:cxn ang="0">
                  <a:pos x="T8" y="T9"/>
                </a:cxn>
                <a:cxn ang="0">
                  <a:pos x="T10" y="T11"/>
                </a:cxn>
              </a:cxnLst>
              <a:rect l="0" t="0" r="r" b="b"/>
              <a:pathLst>
                <a:path w="189" h="152">
                  <a:moveTo>
                    <a:pt x="15" y="83"/>
                  </a:moveTo>
                  <a:cubicBezTo>
                    <a:pt x="44" y="152"/>
                    <a:pt x="158" y="59"/>
                    <a:pt x="179" y="25"/>
                  </a:cubicBezTo>
                  <a:cubicBezTo>
                    <a:pt x="179" y="25"/>
                    <a:pt x="179" y="25"/>
                    <a:pt x="179" y="25"/>
                  </a:cubicBezTo>
                  <a:cubicBezTo>
                    <a:pt x="189" y="24"/>
                    <a:pt x="188" y="9"/>
                    <a:pt x="178" y="9"/>
                  </a:cubicBezTo>
                  <a:cubicBezTo>
                    <a:pt x="137" y="11"/>
                    <a:pt x="98" y="0"/>
                    <a:pt x="57" y="8"/>
                  </a:cubicBezTo>
                  <a:cubicBezTo>
                    <a:pt x="18" y="15"/>
                    <a:pt x="0" y="46"/>
                    <a:pt x="15" y="83"/>
                  </a:cubicBezTo>
                  <a:close/>
                </a:path>
              </a:pathLst>
            </a:custGeom>
            <a:solidFill>
              <a:schemeClr val="accent4"/>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64" name="Freeform 60"/>
            <p:cNvSpPr>
              <a:spLocks/>
            </p:cNvSpPr>
            <p:nvPr/>
          </p:nvSpPr>
          <p:spPr bwMode="auto">
            <a:xfrm>
              <a:off x="5095027" y="3933341"/>
              <a:ext cx="304731" cy="219936"/>
            </a:xfrm>
            <a:custGeom>
              <a:avLst/>
              <a:gdLst>
                <a:gd name="T0" fmla="*/ 160 w 200"/>
                <a:gd name="T1" fmla="*/ 107 h 144"/>
                <a:gd name="T2" fmla="*/ 18 w 200"/>
                <a:gd name="T3" fmla="*/ 7 h 144"/>
                <a:gd name="T4" fmla="*/ 18 w 200"/>
                <a:gd name="T5" fmla="*/ 7 h 144"/>
                <a:gd name="T6" fmla="*/ 6 w 200"/>
                <a:gd name="T7" fmla="*/ 17 h 144"/>
                <a:gd name="T8" fmla="*/ 74 w 200"/>
                <a:gd name="T9" fmla="*/ 116 h 144"/>
                <a:gd name="T10" fmla="*/ 160 w 200"/>
                <a:gd name="T11" fmla="*/ 107 h 144"/>
              </a:gdLst>
              <a:ahLst/>
              <a:cxnLst>
                <a:cxn ang="0">
                  <a:pos x="T0" y="T1"/>
                </a:cxn>
                <a:cxn ang="0">
                  <a:pos x="T2" y="T3"/>
                </a:cxn>
                <a:cxn ang="0">
                  <a:pos x="T4" y="T5"/>
                </a:cxn>
                <a:cxn ang="0">
                  <a:pos x="T6" y="T7"/>
                </a:cxn>
                <a:cxn ang="0">
                  <a:pos x="T8" y="T9"/>
                </a:cxn>
                <a:cxn ang="0">
                  <a:pos x="T10" y="T11"/>
                </a:cxn>
              </a:cxnLst>
              <a:rect l="0" t="0" r="r" b="b"/>
              <a:pathLst>
                <a:path w="200" h="144">
                  <a:moveTo>
                    <a:pt x="160" y="107"/>
                  </a:moveTo>
                  <a:cubicBezTo>
                    <a:pt x="200" y="44"/>
                    <a:pt x="58" y="4"/>
                    <a:pt x="18" y="7"/>
                  </a:cubicBezTo>
                  <a:cubicBezTo>
                    <a:pt x="18" y="7"/>
                    <a:pt x="18" y="7"/>
                    <a:pt x="18" y="7"/>
                  </a:cubicBezTo>
                  <a:cubicBezTo>
                    <a:pt x="12" y="0"/>
                    <a:pt x="0" y="9"/>
                    <a:pt x="6" y="17"/>
                  </a:cubicBezTo>
                  <a:cubicBezTo>
                    <a:pt x="30" y="49"/>
                    <a:pt x="45" y="88"/>
                    <a:pt x="74" y="116"/>
                  </a:cubicBezTo>
                  <a:cubicBezTo>
                    <a:pt x="103" y="144"/>
                    <a:pt x="138" y="141"/>
                    <a:pt x="160" y="107"/>
                  </a:cubicBezTo>
                  <a:close/>
                </a:path>
              </a:pathLst>
            </a:custGeom>
            <a:solidFill>
              <a:schemeClr val="accent1"/>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65" name="Freeform 61"/>
            <p:cNvSpPr>
              <a:spLocks/>
            </p:cNvSpPr>
            <p:nvPr/>
          </p:nvSpPr>
          <p:spPr bwMode="auto">
            <a:xfrm>
              <a:off x="6031742" y="4019460"/>
              <a:ext cx="193438" cy="306055"/>
            </a:xfrm>
            <a:custGeom>
              <a:avLst/>
              <a:gdLst>
                <a:gd name="T0" fmla="*/ 73 w 127"/>
                <a:gd name="T1" fmla="*/ 16 h 200"/>
                <a:gd name="T2" fmla="*/ 28 w 127"/>
                <a:gd name="T3" fmla="*/ 184 h 200"/>
                <a:gd name="T4" fmla="*/ 28 w 127"/>
                <a:gd name="T5" fmla="*/ 184 h 200"/>
                <a:gd name="T6" fmla="*/ 42 w 127"/>
                <a:gd name="T7" fmla="*/ 192 h 200"/>
                <a:gd name="T8" fmla="*/ 111 w 127"/>
                <a:gd name="T9" fmla="*/ 93 h 200"/>
                <a:gd name="T10" fmla="*/ 73 w 127"/>
                <a:gd name="T11" fmla="*/ 16 h 200"/>
              </a:gdLst>
              <a:ahLst/>
              <a:cxnLst>
                <a:cxn ang="0">
                  <a:pos x="T0" y="T1"/>
                </a:cxn>
                <a:cxn ang="0">
                  <a:pos x="T2" y="T3"/>
                </a:cxn>
                <a:cxn ang="0">
                  <a:pos x="T4" y="T5"/>
                </a:cxn>
                <a:cxn ang="0">
                  <a:pos x="T6" y="T7"/>
                </a:cxn>
                <a:cxn ang="0">
                  <a:pos x="T8" y="T9"/>
                </a:cxn>
                <a:cxn ang="0">
                  <a:pos x="T10" y="T11"/>
                </a:cxn>
              </a:cxnLst>
              <a:rect l="0" t="0" r="r" b="b"/>
              <a:pathLst>
                <a:path w="127" h="200">
                  <a:moveTo>
                    <a:pt x="73" y="16"/>
                  </a:moveTo>
                  <a:cubicBezTo>
                    <a:pt x="0" y="0"/>
                    <a:pt x="12" y="147"/>
                    <a:pt x="28" y="184"/>
                  </a:cubicBezTo>
                  <a:cubicBezTo>
                    <a:pt x="28" y="184"/>
                    <a:pt x="28" y="184"/>
                    <a:pt x="28" y="184"/>
                  </a:cubicBezTo>
                  <a:cubicBezTo>
                    <a:pt x="23" y="192"/>
                    <a:pt x="36" y="200"/>
                    <a:pt x="42" y="192"/>
                  </a:cubicBezTo>
                  <a:cubicBezTo>
                    <a:pt x="64" y="157"/>
                    <a:pt x="95" y="131"/>
                    <a:pt x="111" y="93"/>
                  </a:cubicBezTo>
                  <a:cubicBezTo>
                    <a:pt x="127" y="57"/>
                    <a:pt x="113" y="24"/>
                    <a:pt x="73" y="16"/>
                  </a:cubicBezTo>
                  <a:close/>
                </a:path>
              </a:pathLst>
            </a:custGeom>
            <a:solidFill>
              <a:schemeClr val="accent3"/>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66" name="Freeform 62"/>
            <p:cNvSpPr>
              <a:spLocks/>
            </p:cNvSpPr>
            <p:nvPr/>
          </p:nvSpPr>
          <p:spPr bwMode="auto">
            <a:xfrm>
              <a:off x="5236792" y="4909803"/>
              <a:ext cx="211986" cy="292807"/>
            </a:xfrm>
            <a:custGeom>
              <a:avLst/>
              <a:gdLst>
                <a:gd name="T0" fmla="*/ 66 w 139"/>
                <a:gd name="T1" fmla="*/ 183 h 192"/>
                <a:gd name="T2" fmla="*/ 39 w 139"/>
                <a:gd name="T3" fmla="*/ 11 h 192"/>
                <a:gd name="T4" fmla="*/ 39 w 139"/>
                <a:gd name="T5" fmla="*/ 11 h 192"/>
                <a:gd name="T6" fmla="*/ 24 w 139"/>
                <a:gd name="T7" fmla="*/ 10 h 192"/>
                <a:gd name="T8" fmla="*/ 0 w 139"/>
                <a:gd name="T9" fmla="*/ 128 h 192"/>
                <a:gd name="T10" fmla="*/ 66 w 139"/>
                <a:gd name="T11" fmla="*/ 183 h 192"/>
              </a:gdLst>
              <a:ahLst/>
              <a:cxnLst>
                <a:cxn ang="0">
                  <a:pos x="T0" y="T1"/>
                </a:cxn>
                <a:cxn ang="0">
                  <a:pos x="T2" y="T3"/>
                </a:cxn>
                <a:cxn ang="0">
                  <a:pos x="T4" y="T5"/>
                </a:cxn>
                <a:cxn ang="0">
                  <a:pos x="T6" y="T7"/>
                </a:cxn>
                <a:cxn ang="0">
                  <a:pos x="T8" y="T9"/>
                </a:cxn>
                <a:cxn ang="0">
                  <a:pos x="T10" y="T11"/>
                </a:cxn>
              </a:cxnLst>
              <a:rect l="0" t="0" r="r" b="b"/>
              <a:pathLst>
                <a:path w="139" h="192">
                  <a:moveTo>
                    <a:pt x="66" y="183"/>
                  </a:moveTo>
                  <a:cubicBezTo>
                    <a:pt x="139" y="168"/>
                    <a:pt x="69" y="38"/>
                    <a:pt x="39" y="11"/>
                  </a:cubicBezTo>
                  <a:cubicBezTo>
                    <a:pt x="39" y="11"/>
                    <a:pt x="39" y="11"/>
                    <a:pt x="39" y="11"/>
                  </a:cubicBezTo>
                  <a:cubicBezTo>
                    <a:pt x="40" y="2"/>
                    <a:pt x="25" y="0"/>
                    <a:pt x="24" y="10"/>
                  </a:cubicBezTo>
                  <a:cubicBezTo>
                    <a:pt x="17" y="50"/>
                    <a:pt x="0" y="87"/>
                    <a:pt x="0" y="128"/>
                  </a:cubicBezTo>
                  <a:cubicBezTo>
                    <a:pt x="0" y="168"/>
                    <a:pt x="27" y="192"/>
                    <a:pt x="66" y="183"/>
                  </a:cubicBezTo>
                  <a:close/>
                </a:path>
              </a:pathLst>
            </a:custGeom>
            <a:solidFill>
              <a:schemeClr val="accent1"/>
            </a:solidFill>
            <a:ln>
              <a:noFill/>
            </a:ln>
          </p:spPr>
          <p:txBody>
            <a:bodyPr vert="horz" wrap="square" lIns="68580" tIns="34290" rIns="68580" bIns="34290" numCol="1" anchor="t" anchorCtr="0" compatLnSpc="1">
              <a:prstTxWarp prst="textNoShape">
                <a:avLst/>
              </a:prstTxWarp>
            </a:bodyPr>
            <a:lstStyle/>
            <a:p>
              <a:endParaRPr lang="en-US" sz="1350"/>
            </a:p>
          </p:txBody>
        </p:sp>
      </p:grpSp>
      <p:grpSp>
        <p:nvGrpSpPr>
          <p:cNvPr id="68" name="Group 67"/>
          <p:cNvGrpSpPr/>
          <p:nvPr/>
        </p:nvGrpSpPr>
        <p:grpSpPr>
          <a:xfrm flipH="1">
            <a:off x="2746825" y="2843845"/>
            <a:ext cx="696530" cy="349346"/>
            <a:chOff x="8412480" y="4580254"/>
            <a:chExt cx="928707" cy="465795"/>
          </a:xfrm>
        </p:grpSpPr>
        <p:cxnSp>
          <p:nvCxnSpPr>
            <p:cNvPr id="69" name="Straight Connector 68"/>
            <p:cNvCxnSpPr/>
            <p:nvPr/>
          </p:nvCxnSpPr>
          <p:spPr>
            <a:xfrm flipV="1">
              <a:off x="8412480" y="4580254"/>
              <a:ext cx="367973" cy="465795"/>
            </a:xfrm>
            <a:prstGeom prst="line">
              <a:avLst/>
            </a:prstGeom>
            <a:ln w="31750">
              <a:solidFill>
                <a:schemeClr val="tx2"/>
              </a:solidFill>
              <a:headEnd type="oval"/>
            </a:ln>
          </p:spPr>
          <p:style>
            <a:lnRef idx="1">
              <a:schemeClr val="accent1"/>
            </a:lnRef>
            <a:fillRef idx="0">
              <a:schemeClr val="accent1"/>
            </a:fillRef>
            <a:effectRef idx="0">
              <a:schemeClr val="accent1"/>
            </a:effectRef>
            <a:fontRef idx="minor">
              <a:schemeClr val="tx1"/>
            </a:fontRef>
          </p:style>
        </p:cxnSp>
        <p:cxnSp>
          <p:nvCxnSpPr>
            <p:cNvPr id="70" name="Straight Connector 69"/>
            <p:cNvCxnSpPr/>
            <p:nvPr/>
          </p:nvCxnSpPr>
          <p:spPr>
            <a:xfrm>
              <a:off x="8764411" y="4580254"/>
              <a:ext cx="576776" cy="0"/>
            </a:xfrm>
            <a:prstGeom prst="line">
              <a:avLst/>
            </a:prstGeom>
            <a:ln w="31750">
              <a:solidFill>
                <a:schemeClr val="tx2"/>
              </a:solidFill>
              <a:tailEnd type="oval"/>
            </a:ln>
          </p:spPr>
          <p:style>
            <a:lnRef idx="1">
              <a:schemeClr val="accent1"/>
            </a:lnRef>
            <a:fillRef idx="0">
              <a:schemeClr val="accent1"/>
            </a:fillRef>
            <a:effectRef idx="0">
              <a:schemeClr val="accent1"/>
            </a:effectRef>
            <a:fontRef idx="minor">
              <a:schemeClr val="tx1"/>
            </a:fontRef>
          </p:style>
        </p:cxnSp>
      </p:grpSp>
      <p:grpSp>
        <p:nvGrpSpPr>
          <p:cNvPr id="71" name="Group 70"/>
          <p:cNvGrpSpPr/>
          <p:nvPr/>
        </p:nvGrpSpPr>
        <p:grpSpPr>
          <a:xfrm flipH="1" flipV="1">
            <a:off x="2424040" y="4623687"/>
            <a:ext cx="696530" cy="349346"/>
            <a:chOff x="8412480" y="4580254"/>
            <a:chExt cx="928707" cy="465795"/>
          </a:xfrm>
        </p:grpSpPr>
        <p:cxnSp>
          <p:nvCxnSpPr>
            <p:cNvPr id="72" name="Straight Connector 71"/>
            <p:cNvCxnSpPr/>
            <p:nvPr/>
          </p:nvCxnSpPr>
          <p:spPr>
            <a:xfrm flipV="1">
              <a:off x="8412480" y="4580254"/>
              <a:ext cx="367973" cy="465795"/>
            </a:xfrm>
            <a:prstGeom prst="line">
              <a:avLst/>
            </a:prstGeom>
            <a:ln w="31750">
              <a:solidFill>
                <a:schemeClr val="tx2"/>
              </a:solidFill>
              <a:headEnd type="oval"/>
            </a:ln>
          </p:spPr>
          <p:style>
            <a:lnRef idx="1">
              <a:schemeClr val="accent1"/>
            </a:lnRef>
            <a:fillRef idx="0">
              <a:schemeClr val="accent1"/>
            </a:fillRef>
            <a:effectRef idx="0">
              <a:schemeClr val="accent1"/>
            </a:effectRef>
            <a:fontRef idx="minor">
              <a:schemeClr val="tx1"/>
            </a:fontRef>
          </p:style>
        </p:cxnSp>
        <p:cxnSp>
          <p:nvCxnSpPr>
            <p:cNvPr id="73" name="Straight Connector 72"/>
            <p:cNvCxnSpPr/>
            <p:nvPr/>
          </p:nvCxnSpPr>
          <p:spPr>
            <a:xfrm>
              <a:off x="8764411" y="4580254"/>
              <a:ext cx="576776" cy="0"/>
            </a:xfrm>
            <a:prstGeom prst="line">
              <a:avLst/>
            </a:prstGeom>
            <a:ln w="31750">
              <a:solidFill>
                <a:schemeClr val="tx2"/>
              </a:solidFill>
              <a:tailEnd type="oval"/>
            </a:ln>
          </p:spPr>
          <p:style>
            <a:lnRef idx="1">
              <a:schemeClr val="accent1"/>
            </a:lnRef>
            <a:fillRef idx="0">
              <a:schemeClr val="accent1"/>
            </a:fillRef>
            <a:effectRef idx="0">
              <a:schemeClr val="accent1"/>
            </a:effectRef>
            <a:fontRef idx="minor">
              <a:schemeClr val="tx1"/>
            </a:fontRef>
          </p:style>
        </p:cxnSp>
      </p:grpSp>
      <p:grpSp>
        <p:nvGrpSpPr>
          <p:cNvPr id="74" name="Group 73"/>
          <p:cNvGrpSpPr/>
          <p:nvPr/>
        </p:nvGrpSpPr>
        <p:grpSpPr>
          <a:xfrm>
            <a:off x="5860316" y="2880578"/>
            <a:ext cx="696530" cy="349346"/>
            <a:chOff x="8412480" y="4580254"/>
            <a:chExt cx="928707" cy="465795"/>
          </a:xfrm>
        </p:grpSpPr>
        <p:cxnSp>
          <p:nvCxnSpPr>
            <p:cNvPr id="75" name="Straight Connector 74"/>
            <p:cNvCxnSpPr/>
            <p:nvPr/>
          </p:nvCxnSpPr>
          <p:spPr>
            <a:xfrm flipV="1">
              <a:off x="8412480" y="4580254"/>
              <a:ext cx="367973" cy="465795"/>
            </a:xfrm>
            <a:prstGeom prst="line">
              <a:avLst/>
            </a:prstGeom>
            <a:ln w="31750">
              <a:solidFill>
                <a:schemeClr val="tx2"/>
              </a:solidFill>
              <a:headEnd type="oval"/>
            </a:ln>
          </p:spPr>
          <p:style>
            <a:lnRef idx="1">
              <a:schemeClr val="accent1"/>
            </a:lnRef>
            <a:fillRef idx="0">
              <a:schemeClr val="accent1"/>
            </a:fillRef>
            <a:effectRef idx="0">
              <a:schemeClr val="accent1"/>
            </a:effectRef>
            <a:fontRef idx="minor">
              <a:schemeClr val="tx1"/>
            </a:fontRef>
          </p:style>
        </p:cxnSp>
        <p:cxnSp>
          <p:nvCxnSpPr>
            <p:cNvPr id="76" name="Straight Connector 75"/>
            <p:cNvCxnSpPr/>
            <p:nvPr/>
          </p:nvCxnSpPr>
          <p:spPr>
            <a:xfrm>
              <a:off x="8764411" y="4580254"/>
              <a:ext cx="576776" cy="0"/>
            </a:xfrm>
            <a:prstGeom prst="line">
              <a:avLst/>
            </a:prstGeom>
            <a:ln w="31750">
              <a:solidFill>
                <a:schemeClr val="tx2"/>
              </a:solidFill>
              <a:tailEnd type="oval"/>
            </a:ln>
          </p:spPr>
          <p:style>
            <a:lnRef idx="1">
              <a:schemeClr val="accent1"/>
            </a:lnRef>
            <a:fillRef idx="0">
              <a:schemeClr val="accent1"/>
            </a:fillRef>
            <a:effectRef idx="0">
              <a:schemeClr val="accent1"/>
            </a:effectRef>
            <a:fontRef idx="minor">
              <a:schemeClr val="tx1"/>
            </a:fontRef>
          </p:style>
        </p:cxnSp>
      </p:grpSp>
      <p:grpSp>
        <p:nvGrpSpPr>
          <p:cNvPr id="77" name="Group 76"/>
          <p:cNvGrpSpPr/>
          <p:nvPr/>
        </p:nvGrpSpPr>
        <p:grpSpPr>
          <a:xfrm>
            <a:off x="773264" y="4716477"/>
            <a:ext cx="1580223" cy="679485"/>
            <a:chOff x="9725067" y="3631708"/>
            <a:chExt cx="2106964" cy="905980"/>
          </a:xfrm>
        </p:grpSpPr>
        <p:sp>
          <p:nvSpPr>
            <p:cNvPr id="78" name="TextBox 77"/>
            <p:cNvSpPr txBox="1"/>
            <p:nvPr/>
          </p:nvSpPr>
          <p:spPr>
            <a:xfrm>
              <a:off x="9725067" y="3631708"/>
              <a:ext cx="2106964" cy="400109"/>
            </a:xfrm>
            <a:prstGeom prst="rect">
              <a:avLst/>
            </a:prstGeom>
            <a:noFill/>
          </p:spPr>
          <p:txBody>
            <a:bodyPr wrap="square" rtlCol="0">
              <a:spAutoFit/>
            </a:bodyPr>
            <a:lstStyle/>
            <a:p>
              <a:pPr algn="r"/>
              <a:r>
                <a:rPr lang="en-US" sz="1350" b="1" dirty="0">
                  <a:solidFill>
                    <a:schemeClr val="tx2"/>
                  </a:solidFill>
                </a:rPr>
                <a:t>Title Here</a:t>
              </a:r>
            </a:p>
          </p:txBody>
        </p:sp>
        <p:sp>
          <p:nvSpPr>
            <p:cNvPr id="79" name="TextBox 78"/>
            <p:cNvSpPr txBox="1"/>
            <p:nvPr/>
          </p:nvSpPr>
          <p:spPr>
            <a:xfrm>
              <a:off x="9725067" y="3983691"/>
              <a:ext cx="2106964" cy="553997"/>
            </a:xfrm>
            <a:prstGeom prst="rect">
              <a:avLst/>
            </a:prstGeom>
            <a:noFill/>
          </p:spPr>
          <p:txBody>
            <a:bodyPr wrap="square" rtlCol="0">
              <a:spAutoFit/>
            </a:bodyPr>
            <a:lstStyle/>
            <a:p>
              <a:pPr algn="r"/>
              <a:r>
                <a:rPr lang="en-US" sz="1050" dirty="0">
                  <a:solidFill>
                    <a:schemeClr val="tx2"/>
                  </a:solidFill>
                </a:rPr>
                <a:t>Lorem ipsum dolor sit amet, consectetuer</a:t>
              </a:r>
              <a:r>
                <a:rPr lang="ar-SY" sz="1050" dirty="0">
                  <a:solidFill>
                    <a:schemeClr val="tx2"/>
                  </a:solidFill>
                </a:rPr>
                <a:t>.</a:t>
              </a:r>
              <a:endParaRPr lang="en-US" sz="1050" b="1" dirty="0">
                <a:solidFill>
                  <a:schemeClr val="tx2"/>
                </a:solidFill>
              </a:endParaRPr>
            </a:p>
          </p:txBody>
        </p:sp>
      </p:grpSp>
      <p:grpSp>
        <p:nvGrpSpPr>
          <p:cNvPr id="80" name="Group 79"/>
          <p:cNvGrpSpPr/>
          <p:nvPr/>
        </p:nvGrpSpPr>
        <p:grpSpPr>
          <a:xfrm>
            <a:off x="1096050" y="2547902"/>
            <a:ext cx="1580223" cy="679485"/>
            <a:chOff x="9725067" y="3631708"/>
            <a:chExt cx="2106964" cy="905980"/>
          </a:xfrm>
        </p:grpSpPr>
        <p:sp>
          <p:nvSpPr>
            <p:cNvPr id="81" name="TextBox 80"/>
            <p:cNvSpPr txBox="1"/>
            <p:nvPr/>
          </p:nvSpPr>
          <p:spPr>
            <a:xfrm>
              <a:off x="9725067" y="3631708"/>
              <a:ext cx="2106964" cy="400109"/>
            </a:xfrm>
            <a:prstGeom prst="rect">
              <a:avLst/>
            </a:prstGeom>
            <a:noFill/>
          </p:spPr>
          <p:txBody>
            <a:bodyPr wrap="square" rtlCol="0">
              <a:spAutoFit/>
            </a:bodyPr>
            <a:lstStyle/>
            <a:p>
              <a:pPr algn="r"/>
              <a:r>
                <a:rPr lang="en-US" sz="1350" b="1" dirty="0">
                  <a:solidFill>
                    <a:schemeClr val="tx2"/>
                  </a:solidFill>
                </a:rPr>
                <a:t>Title Here</a:t>
              </a:r>
            </a:p>
          </p:txBody>
        </p:sp>
        <p:sp>
          <p:nvSpPr>
            <p:cNvPr id="82" name="TextBox 81"/>
            <p:cNvSpPr txBox="1"/>
            <p:nvPr/>
          </p:nvSpPr>
          <p:spPr>
            <a:xfrm>
              <a:off x="9725067" y="3983691"/>
              <a:ext cx="2106964" cy="553997"/>
            </a:xfrm>
            <a:prstGeom prst="rect">
              <a:avLst/>
            </a:prstGeom>
            <a:noFill/>
          </p:spPr>
          <p:txBody>
            <a:bodyPr wrap="square" rtlCol="0">
              <a:spAutoFit/>
            </a:bodyPr>
            <a:lstStyle/>
            <a:p>
              <a:pPr algn="r"/>
              <a:r>
                <a:rPr lang="en-US" sz="1050" dirty="0">
                  <a:solidFill>
                    <a:schemeClr val="tx2"/>
                  </a:solidFill>
                </a:rPr>
                <a:t>Lorem ipsum dolor sit amet, consectetuer</a:t>
              </a:r>
              <a:r>
                <a:rPr lang="ar-SY" sz="1050" dirty="0">
                  <a:solidFill>
                    <a:schemeClr val="tx2"/>
                  </a:solidFill>
                </a:rPr>
                <a:t>.</a:t>
              </a:r>
              <a:endParaRPr lang="en-US" sz="1050" b="1" dirty="0">
                <a:solidFill>
                  <a:schemeClr val="tx2"/>
                </a:solidFill>
              </a:endParaRPr>
            </a:p>
          </p:txBody>
        </p:sp>
      </p:grpSp>
      <p:grpSp>
        <p:nvGrpSpPr>
          <p:cNvPr id="83" name="Group 82"/>
          <p:cNvGrpSpPr/>
          <p:nvPr/>
        </p:nvGrpSpPr>
        <p:grpSpPr>
          <a:xfrm>
            <a:off x="6630422" y="2617460"/>
            <a:ext cx="1580223" cy="679485"/>
            <a:chOff x="9725067" y="3631708"/>
            <a:chExt cx="2106964" cy="905980"/>
          </a:xfrm>
        </p:grpSpPr>
        <p:sp>
          <p:nvSpPr>
            <p:cNvPr id="84" name="TextBox 83"/>
            <p:cNvSpPr txBox="1"/>
            <p:nvPr/>
          </p:nvSpPr>
          <p:spPr>
            <a:xfrm>
              <a:off x="9725067" y="3631708"/>
              <a:ext cx="2106964" cy="400109"/>
            </a:xfrm>
            <a:prstGeom prst="rect">
              <a:avLst/>
            </a:prstGeom>
            <a:noFill/>
          </p:spPr>
          <p:txBody>
            <a:bodyPr wrap="square" rtlCol="0">
              <a:spAutoFit/>
            </a:bodyPr>
            <a:lstStyle/>
            <a:p>
              <a:r>
                <a:rPr lang="en-US" sz="1350" b="1" dirty="0">
                  <a:solidFill>
                    <a:schemeClr val="tx2"/>
                  </a:solidFill>
                </a:rPr>
                <a:t>Title Here</a:t>
              </a:r>
            </a:p>
          </p:txBody>
        </p:sp>
        <p:sp>
          <p:nvSpPr>
            <p:cNvPr id="85" name="TextBox 84"/>
            <p:cNvSpPr txBox="1"/>
            <p:nvPr/>
          </p:nvSpPr>
          <p:spPr>
            <a:xfrm>
              <a:off x="9725067" y="3983691"/>
              <a:ext cx="2106964" cy="553997"/>
            </a:xfrm>
            <a:prstGeom prst="rect">
              <a:avLst/>
            </a:prstGeom>
            <a:noFill/>
          </p:spPr>
          <p:txBody>
            <a:bodyPr wrap="square" rtlCol="0">
              <a:spAutoFit/>
            </a:bodyPr>
            <a:lstStyle/>
            <a:p>
              <a:r>
                <a:rPr lang="en-US" sz="1050" dirty="0">
                  <a:solidFill>
                    <a:schemeClr val="tx2"/>
                  </a:solidFill>
                </a:rPr>
                <a:t>Lorem ipsum dolor sit amet, consectetuer.</a:t>
              </a:r>
              <a:endParaRPr lang="en-US" sz="1050" b="1" dirty="0">
                <a:solidFill>
                  <a:schemeClr val="tx2"/>
                </a:solidFill>
              </a:endParaRPr>
            </a:p>
          </p:txBody>
        </p:sp>
      </p:grpSp>
      <p:sp>
        <p:nvSpPr>
          <p:cNvPr id="88" name="TextBox 87"/>
          <p:cNvSpPr txBox="1"/>
          <p:nvPr/>
        </p:nvSpPr>
        <p:spPr>
          <a:xfrm>
            <a:off x="3634954" y="781949"/>
            <a:ext cx="1874231" cy="553998"/>
          </a:xfrm>
          <a:prstGeom prst="rect">
            <a:avLst/>
          </a:prstGeom>
          <a:noFill/>
        </p:spPr>
        <p:txBody>
          <a:bodyPr wrap="none" rtlCol="0" anchor="ctr">
            <a:spAutoFit/>
          </a:bodyPr>
          <a:lstStyle/>
          <a:p>
            <a:pPr algn="ctr"/>
            <a:r>
              <a:rPr lang="en-US" sz="3000" dirty="0">
                <a:solidFill>
                  <a:schemeClr val="accent1"/>
                </a:solidFill>
                <a:latin typeface="+mj-lt"/>
              </a:rPr>
              <a:t>Tree</a:t>
            </a:r>
            <a:r>
              <a:rPr lang="en-US" sz="3000" dirty="0">
                <a:solidFill>
                  <a:schemeClr val="tx2"/>
                </a:solidFill>
                <a:latin typeface="+mj-lt"/>
              </a:rPr>
              <a:t> Diagram</a:t>
            </a:r>
          </a:p>
        </p:txBody>
      </p:sp>
      <p:sp>
        <p:nvSpPr>
          <p:cNvPr id="89" name="TextBox 88"/>
          <p:cNvSpPr txBox="1"/>
          <p:nvPr/>
        </p:nvSpPr>
        <p:spPr>
          <a:xfrm>
            <a:off x="685801" y="1243614"/>
            <a:ext cx="7772400" cy="369332"/>
          </a:xfrm>
          <a:prstGeom prst="rect">
            <a:avLst/>
          </a:prstGeom>
          <a:noFill/>
        </p:spPr>
        <p:txBody>
          <a:bodyPr wrap="square" rtlCol="0" anchor="ctr">
            <a:spAutoFit/>
          </a:bodyPr>
          <a:lstStyle/>
          <a:p>
            <a:pPr algn="ctr"/>
            <a:r>
              <a:rPr lang="en-US" sz="900" dirty="0">
                <a:solidFill>
                  <a:schemeClr val="tx2"/>
                </a:solidFill>
              </a:rPr>
              <a:t>Lorem ipsum dolor sit amet, consectetuer adipiscing elit. Aenean commodo ligula eget dolor. </a:t>
            </a:r>
            <a:r>
              <a:rPr lang="en-US" sz="900" b="1" dirty="0">
                <a:solidFill>
                  <a:schemeClr val="accent1"/>
                </a:solidFill>
              </a:rPr>
              <a:t>Aenean massa. Cum sociis natoque penatibus </a:t>
            </a:r>
            <a:r>
              <a:rPr lang="en-US" sz="900" dirty="0">
                <a:solidFill>
                  <a:schemeClr val="tx2"/>
                </a:solidFill>
              </a:rPr>
              <a:t>magnis dis parturient montes, nascetur ridiculus mus. Donec quam felis, ultricies nec, pellentesque eu, pretium quis, sem.</a:t>
            </a:r>
          </a:p>
        </p:txBody>
      </p:sp>
    </p:spTree>
    <p:extLst>
      <p:ext uri="{BB962C8B-B14F-4D97-AF65-F5344CB8AC3E}">
        <p14:creationId xmlns:p14="http://schemas.microsoft.com/office/powerpoint/2010/main" val="302423471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67"/>
                                            </p:tgtEl>
                                            <p:attrNameLst>
                                              <p:attrName>style.visibility</p:attrName>
                                            </p:attrNameLst>
                                          </p:cBhvr>
                                          <p:to>
                                            <p:strVal val="visible"/>
                                          </p:to>
                                        </p:set>
                                        <p:anim calcmode="lin" valueType="num">
                                          <p:cBhvr>
                                            <p:cTn id="7" dur="500" fill="hold"/>
                                            <p:tgtEl>
                                              <p:spTgt spid="67"/>
                                            </p:tgtEl>
                                            <p:attrNameLst>
                                              <p:attrName>ppt_w</p:attrName>
                                            </p:attrNameLst>
                                          </p:cBhvr>
                                          <p:tavLst>
                                            <p:tav tm="0">
                                              <p:val>
                                                <p:fltVal val="0"/>
                                              </p:val>
                                            </p:tav>
                                            <p:tav tm="100000">
                                              <p:val>
                                                <p:strVal val="#ppt_w"/>
                                              </p:val>
                                            </p:tav>
                                          </p:tavLst>
                                        </p:anim>
                                        <p:anim calcmode="lin" valueType="num">
                                          <p:cBhvr>
                                            <p:cTn id="8" dur="500" fill="hold"/>
                                            <p:tgtEl>
                                              <p:spTgt spid="67"/>
                                            </p:tgtEl>
                                            <p:attrNameLst>
                                              <p:attrName>ppt_h</p:attrName>
                                            </p:attrNameLst>
                                          </p:cBhvr>
                                          <p:tavLst>
                                            <p:tav tm="0">
                                              <p:val>
                                                <p:fltVal val="0"/>
                                              </p:val>
                                            </p:tav>
                                            <p:tav tm="100000">
                                              <p:val>
                                                <p:strVal val="#ppt_h"/>
                                              </p:val>
                                            </p:tav>
                                          </p:tavLst>
                                        </p:anim>
                                        <p:animEffect transition="in" filter="fade">
                                          <p:cBhvr>
                                            <p:cTn id="9" dur="500"/>
                                            <p:tgtEl>
                                              <p:spTgt spid="67"/>
                                            </p:tgtEl>
                                          </p:cBhvr>
                                        </p:animEffect>
                                      </p:childTnLst>
                                    </p:cTn>
                                  </p:par>
                                </p:childTnLst>
                              </p:cTn>
                            </p:par>
                            <p:par>
                              <p:cTn id="10" fill="hold">
                                <p:stCondLst>
                                  <p:cond delay="500"/>
                                </p:stCondLst>
                                <p:childTnLst>
                                  <p:par>
                                    <p:cTn id="11" presetID="22" presetClass="entr" presetSubtype="2" fill="hold" nodeType="afterEffect">
                                      <p:stCondLst>
                                        <p:cond delay="0"/>
                                      </p:stCondLst>
                                      <p:childTnLst>
                                        <p:set>
                                          <p:cBhvr>
                                            <p:cTn id="12" dur="1" fill="hold">
                                              <p:stCondLst>
                                                <p:cond delay="0"/>
                                              </p:stCondLst>
                                            </p:cTn>
                                            <p:tgtEl>
                                              <p:spTgt spid="71"/>
                                            </p:tgtEl>
                                            <p:attrNameLst>
                                              <p:attrName>style.visibility</p:attrName>
                                            </p:attrNameLst>
                                          </p:cBhvr>
                                          <p:to>
                                            <p:strVal val="visible"/>
                                          </p:to>
                                        </p:set>
                                        <p:animEffect transition="in" filter="wipe(right)">
                                          <p:cBhvr>
                                            <p:cTn id="13" dur="500"/>
                                            <p:tgtEl>
                                              <p:spTgt spid="71"/>
                                            </p:tgtEl>
                                          </p:cBhvr>
                                        </p:animEffect>
                                      </p:childTnLst>
                                    </p:cTn>
                                  </p:par>
                                </p:childTnLst>
                              </p:cTn>
                            </p:par>
                            <p:par>
                              <p:cTn id="14" fill="hold">
                                <p:stCondLst>
                                  <p:cond delay="1000"/>
                                </p:stCondLst>
                                <p:childTnLst>
                                  <p:par>
                                    <p:cTn id="15" presetID="2" presetClass="entr" presetSubtype="8" fill="hold" nodeType="afterEffect" p14:presetBounceEnd="42000">
                                      <p:stCondLst>
                                        <p:cond delay="0"/>
                                      </p:stCondLst>
                                      <p:childTnLst>
                                        <p:set>
                                          <p:cBhvr>
                                            <p:cTn id="16" dur="1" fill="hold">
                                              <p:stCondLst>
                                                <p:cond delay="0"/>
                                              </p:stCondLst>
                                            </p:cTn>
                                            <p:tgtEl>
                                              <p:spTgt spid="77"/>
                                            </p:tgtEl>
                                            <p:attrNameLst>
                                              <p:attrName>style.visibility</p:attrName>
                                            </p:attrNameLst>
                                          </p:cBhvr>
                                          <p:to>
                                            <p:strVal val="visible"/>
                                          </p:to>
                                        </p:set>
                                        <p:anim calcmode="lin" valueType="num" p14:bounceEnd="42000">
                                          <p:cBhvr additive="base">
                                            <p:cTn id="17" dur="500" fill="hold"/>
                                            <p:tgtEl>
                                              <p:spTgt spid="77"/>
                                            </p:tgtEl>
                                            <p:attrNameLst>
                                              <p:attrName>ppt_x</p:attrName>
                                            </p:attrNameLst>
                                          </p:cBhvr>
                                          <p:tavLst>
                                            <p:tav tm="0">
                                              <p:val>
                                                <p:strVal val="0-#ppt_w/2"/>
                                              </p:val>
                                            </p:tav>
                                            <p:tav tm="100000">
                                              <p:val>
                                                <p:strVal val="#ppt_x"/>
                                              </p:val>
                                            </p:tav>
                                          </p:tavLst>
                                        </p:anim>
                                        <p:anim calcmode="lin" valueType="num" p14:bounceEnd="42000">
                                          <p:cBhvr additive="base">
                                            <p:cTn id="18" dur="500" fill="hold"/>
                                            <p:tgtEl>
                                              <p:spTgt spid="77"/>
                                            </p:tgtEl>
                                            <p:attrNameLst>
                                              <p:attrName>ppt_y</p:attrName>
                                            </p:attrNameLst>
                                          </p:cBhvr>
                                          <p:tavLst>
                                            <p:tav tm="0">
                                              <p:val>
                                                <p:strVal val="#ppt_y"/>
                                              </p:val>
                                            </p:tav>
                                            <p:tav tm="100000">
                                              <p:val>
                                                <p:strVal val="#ppt_y"/>
                                              </p:val>
                                            </p:tav>
                                          </p:tavLst>
                                        </p:anim>
                                      </p:childTnLst>
                                    </p:cTn>
                                  </p:par>
                                </p:childTnLst>
                              </p:cTn>
                            </p:par>
                            <p:par>
                              <p:cTn id="19" fill="hold">
                                <p:stCondLst>
                                  <p:cond delay="1500"/>
                                </p:stCondLst>
                                <p:childTnLst>
                                  <p:par>
                                    <p:cTn id="20" presetID="22" presetClass="entr" presetSubtype="2" fill="hold" nodeType="afterEffect">
                                      <p:stCondLst>
                                        <p:cond delay="0"/>
                                      </p:stCondLst>
                                      <p:childTnLst>
                                        <p:set>
                                          <p:cBhvr>
                                            <p:cTn id="21" dur="1" fill="hold">
                                              <p:stCondLst>
                                                <p:cond delay="0"/>
                                              </p:stCondLst>
                                            </p:cTn>
                                            <p:tgtEl>
                                              <p:spTgt spid="68"/>
                                            </p:tgtEl>
                                            <p:attrNameLst>
                                              <p:attrName>style.visibility</p:attrName>
                                            </p:attrNameLst>
                                          </p:cBhvr>
                                          <p:to>
                                            <p:strVal val="visible"/>
                                          </p:to>
                                        </p:set>
                                        <p:animEffect transition="in" filter="wipe(right)">
                                          <p:cBhvr>
                                            <p:cTn id="22" dur="500"/>
                                            <p:tgtEl>
                                              <p:spTgt spid="68"/>
                                            </p:tgtEl>
                                          </p:cBhvr>
                                        </p:animEffect>
                                      </p:childTnLst>
                                    </p:cTn>
                                  </p:par>
                                </p:childTnLst>
                              </p:cTn>
                            </p:par>
                            <p:par>
                              <p:cTn id="23" fill="hold">
                                <p:stCondLst>
                                  <p:cond delay="2000"/>
                                </p:stCondLst>
                                <p:childTnLst>
                                  <p:par>
                                    <p:cTn id="24" presetID="2" presetClass="entr" presetSubtype="8" fill="hold" nodeType="afterEffect" p14:presetBounceEnd="42000">
                                      <p:stCondLst>
                                        <p:cond delay="0"/>
                                      </p:stCondLst>
                                      <p:childTnLst>
                                        <p:set>
                                          <p:cBhvr>
                                            <p:cTn id="25" dur="1" fill="hold">
                                              <p:stCondLst>
                                                <p:cond delay="0"/>
                                              </p:stCondLst>
                                            </p:cTn>
                                            <p:tgtEl>
                                              <p:spTgt spid="80"/>
                                            </p:tgtEl>
                                            <p:attrNameLst>
                                              <p:attrName>style.visibility</p:attrName>
                                            </p:attrNameLst>
                                          </p:cBhvr>
                                          <p:to>
                                            <p:strVal val="visible"/>
                                          </p:to>
                                        </p:set>
                                        <p:anim calcmode="lin" valueType="num" p14:bounceEnd="42000">
                                          <p:cBhvr additive="base">
                                            <p:cTn id="26" dur="500" fill="hold"/>
                                            <p:tgtEl>
                                              <p:spTgt spid="80"/>
                                            </p:tgtEl>
                                            <p:attrNameLst>
                                              <p:attrName>ppt_x</p:attrName>
                                            </p:attrNameLst>
                                          </p:cBhvr>
                                          <p:tavLst>
                                            <p:tav tm="0">
                                              <p:val>
                                                <p:strVal val="0-#ppt_w/2"/>
                                              </p:val>
                                            </p:tav>
                                            <p:tav tm="100000">
                                              <p:val>
                                                <p:strVal val="#ppt_x"/>
                                              </p:val>
                                            </p:tav>
                                          </p:tavLst>
                                        </p:anim>
                                        <p:anim calcmode="lin" valueType="num" p14:bounceEnd="42000">
                                          <p:cBhvr additive="base">
                                            <p:cTn id="27" dur="500" fill="hold"/>
                                            <p:tgtEl>
                                              <p:spTgt spid="80"/>
                                            </p:tgtEl>
                                            <p:attrNameLst>
                                              <p:attrName>ppt_y</p:attrName>
                                            </p:attrNameLst>
                                          </p:cBhvr>
                                          <p:tavLst>
                                            <p:tav tm="0">
                                              <p:val>
                                                <p:strVal val="#ppt_y"/>
                                              </p:val>
                                            </p:tav>
                                            <p:tav tm="100000">
                                              <p:val>
                                                <p:strVal val="#ppt_y"/>
                                              </p:val>
                                            </p:tav>
                                          </p:tavLst>
                                        </p:anim>
                                      </p:childTnLst>
                                    </p:cTn>
                                  </p:par>
                                </p:childTnLst>
                              </p:cTn>
                            </p:par>
                            <p:par>
                              <p:cTn id="28" fill="hold">
                                <p:stCondLst>
                                  <p:cond delay="2500"/>
                                </p:stCondLst>
                                <p:childTnLst>
                                  <p:par>
                                    <p:cTn id="29" presetID="22" presetClass="entr" presetSubtype="8" fill="hold" nodeType="afterEffect">
                                      <p:stCondLst>
                                        <p:cond delay="0"/>
                                      </p:stCondLst>
                                      <p:childTnLst>
                                        <p:set>
                                          <p:cBhvr>
                                            <p:cTn id="30" dur="1" fill="hold">
                                              <p:stCondLst>
                                                <p:cond delay="0"/>
                                              </p:stCondLst>
                                            </p:cTn>
                                            <p:tgtEl>
                                              <p:spTgt spid="74"/>
                                            </p:tgtEl>
                                            <p:attrNameLst>
                                              <p:attrName>style.visibility</p:attrName>
                                            </p:attrNameLst>
                                          </p:cBhvr>
                                          <p:to>
                                            <p:strVal val="visible"/>
                                          </p:to>
                                        </p:set>
                                        <p:animEffect transition="in" filter="wipe(left)">
                                          <p:cBhvr>
                                            <p:cTn id="31" dur="500"/>
                                            <p:tgtEl>
                                              <p:spTgt spid="74"/>
                                            </p:tgtEl>
                                          </p:cBhvr>
                                        </p:animEffect>
                                      </p:childTnLst>
                                    </p:cTn>
                                  </p:par>
                                </p:childTnLst>
                              </p:cTn>
                            </p:par>
                            <p:par>
                              <p:cTn id="32" fill="hold">
                                <p:stCondLst>
                                  <p:cond delay="3000"/>
                                </p:stCondLst>
                                <p:childTnLst>
                                  <p:par>
                                    <p:cTn id="33" presetID="2" presetClass="entr" presetSubtype="2" fill="hold" nodeType="afterEffect" p14:presetBounceEnd="42000">
                                      <p:stCondLst>
                                        <p:cond delay="0"/>
                                      </p:stCondLst>
                                      <p:childTnLst>
                                        <p:set>
                                          <p:cBhvr>
                                            <p:cTn id="34" dur="1" fill="hold">
                                              <p:stCondLst>
                                                <p:cond delay="0"/>
                                              </p:stCondLst>
                                            </p:cTn>
                                            <p:tgtEl>
                                              <p:spTgt spid="83"/>
                                            </p:tgtEl>
                                            <p:attrNameLst>
                                              <p:attrName>style.visibility</p:attrName>
                                            </p:attrNameLst>
                                          </p:cBhvr>
                                          <p:to>
                                            <p:strVal val="visible"/>
                                          </p:to>
                                        </p:set>
                                        <p:anim calcmode="lin" valueType="num" p14:bounceEnd="42000">
                                          <p:cBhvr additive="base">
                                            <p:cTn id="35" dur="500" fill="hold"/>
                                            <p:tgtEl>
                                              <p:spTgt spid="83"/>
                                            </p:tgtEl>
                                            <p:attrNameLst>
                                              <p:attrName>ppt_x</p:attrName>
                                            </p:attrNameLst>
                                          </p:cBhvr>
                                          <p:tavLst>
                                            <p:tav tm="0">
                                              <p:val>
                                                <p:strVal val="1+#ppt_w/2"/>
                                              </p:val>
                                            </p:tav>
                                            <p:tav tm="100000">
                                              <p:val>
                                                <p:strVal val="#ppt_x"/>
                                              </p:val>
                                            </p:tav>
                                          </p:tavLst>
                                        </p:anim>
                                        <p:anim calcmode="lin" valueType="num" p14:bounceEnd="42000">
                                          <p:cBhvr additive="base">
                                            <p:cTn id="36" dur="500" fill="hold"/>
                                            <p:tgtEl>
                                              <p:spTgt spid="8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67"/>
                                            </p:tgtEl>
                                            <p:attrNameLst>
                                              <p:attrName>style.visibility</p:attrName>
                                            </p:attrNameLst>
                                          </p:cBhvr>
                                          <p:to>
                                            <p:strVal val="visible"/>
                                          </p:to>
                                        </p:set>
                                        <p:anim calcmode="lin" valueType="num">
                                          <p:cBhvr>
                                            <p:cTn id="7" dur="500" fill="hold"/>
                                            <p:tgtEl>
                                              <p:spTgt spid="67"/>
                                            </p:tgtEl>
                                            <p:attrNameLst>
                                              <p:attrName>ppt_w</p:attrName>
                                            </p:attrNameLst>
                                          </p:cBhvr>
                                          <p:tavLst>
                                            <p:tav tm="0">
                                              <p:val>
                                                <p:fltVal val="0"/>
                                              </p:val>
                                            </p:tav>
                                            <p:tav tm="100000">
                                              <p:val>
                                                <p:strVal val="#ppt_w"/>
                                              </p:val>
                                            </p:tav>
                                          </p:tavLst>
                                        </p:anim>
                                        <p:anim calcmode="lin" valueType="num">
                                          <p:cBhvr>
                                            <p:cTn id="8" dur="500" fill="hold"/>
                                            <p:tgtEl>
                                              <p:spTgt spid="67"/>
                                            </p:tgtEl>
                                            <p:attrNameLst>
                                              <p:attrName>ppt_h</p:attrName>
                                            </p:attrNameLst>
                                          </p:cBhvr>
                                          <p:tavLst>
                                            <p:tav tm="0">
                                              <p:val>
                                                <p:fltVal val="0"/>
                                              </p:val>
                                            </p:tav>
                                            <p:tav tm="100000">
                                              <p:val>
                                                <p:strVal val="#ppt_h"/>
                                              </p:val>
                                            </p:tav>
                                          </p:tavLst>
                                        </p:anim>
                                        <p:animEffect transition="in" filter="fade">
                                          <p:cBhvr>
                                            <p:cTn id="9" dur="500"/>
                                            <p:tgtEl>
                                              <p:spTgt spid="67"/>
                                            </p:tgtEl>
                                          </p:cBhvr>
                                        </p:animEffect>
                                      </p:childTnLst>
                                    </p:cTn>
                                  </p:par>
                                </p:childTnLst>
                              </p:cTn>
                            </p:par>
                            <p:par>
                              <p:cTn id="10" fill="hold">
                                <p:stCondLst>
                                  <p:cond delay="500"/>
                                </p:stCondLst>
                                <p:childTnLst>
                                  <p:par>
                                    <p:cTn id="11" presetID="22" presetClass="entr" presetSubtype="2" fill="hold" nodeType="afterEffect">
                                      <p:stCondLst>
                                        <p:cond delay="0"/>
                                      </p:stCondLst>
                                      <p:childTnLst>
                                        <p:set>
                                          <p:cBhvr>
                                            <p:cTn id="12" dur="1" fill="hold">
                                              <p:stCondLst>
                                                <p:cond delay="0"/>
                                              </p:stCondLst>
                                            </p:cTn>
                                            <p:tgtEl>
                                              <p:spTgt spid="71"/>
                                            </p:tgtEl>
                                            <p:attrNameLst>
                                              <p:attrName>style.visibility</p:attrName>
                                            </p:attrNameLst>
                                          </p:cBhvr>
                                          <p:to>
                                            <p:strVal val="visible"/>
                                          </p:to>
                                        </p:set>
                                        <p:animEffect transition="in" filter="wipe(right)">
                                          <p:cBhvr>
                                            <p:cTn id="13" dur="500"/>
                                            <p:tgtEl>
                                              <p:spTgt spid="71"/>
                                            </p:tgtEl>
                                          </p:cBhvr>
                                        </p:animEffect>
                                      </p:childTnLst>
                                    </p:cTn>
                                  </p:par>
                                </p:childTnLst>
                              </p:cTn>
                            </p:par>
                            <p:par>
                              <p:cTn id="14" fill="hold">
                                <p:stCondLst>
                                  <p:cond delay="1000"/>
                                </p:stCondLst>
                                <p:childTnLst>
                                  <p:par>
                                    <p:cTn id="15" presetID="2" presetClass="entr" presetSubtype="8" fill="hold" nodeType="afterEffect">
                                      <p:stCondLst>
                                        <p:cond delay="0"/>
                                      </p:stCondLst>
                                      <p:childTnLst>
                                        <p:set>
                                          <p:cBhvr>
                                            <p:cTn id="16" dur="1" fill="hold">
                                              <p:stCondLst>
                                                <p:cond delay="0"/>
                                              </p:stCondLst>
                                            </p:cTn>
                                            <p:tgtEl>
                                              <p:spTgt spid="77"/>
                                            </p:tgtEl>
                                            <p:attrNameLst>
                                              <p:attrName>style.visibility</p:attrName>
                                            </p:attrNameLst>
                                          </p:cBhvr>
                                          <p:to>
                                            <p:strVal val="visible"/>
                                          </p:to>
                                        </p:set>
                                        <p:anim calcmode="lin" valueType="num">
                                          <p:cBhvr additive="base">
                                            <p:cTn id="17" dur="500" fill="hold"/>
                                            <p:tgtEl>
                                              <p:spTgt spid="77"/>
                                            </p:tgtEl>
                                            <p:attrNameLst>
                                              <p:attrName>ppt_x</p:attrName>
                                            </p:attrNameLst>
                                          </p:cBhvr>
                                          <p:tavLst>
                                            <p:tav tm="0">
                                              <p:val>
                                                <p:strVal val="0-#ppt_w/2"/>
                                              </p:val>
                                            </p:tav>
                                            <p:tav tm="100000">
                                              <p:val>
                                                <p:strVal val="#ppt_x"/>
                                              </p:val>
                                            </p:tav>
                                          </p:tavLst>
                                        </p:anim>
                                        <p:anim calcmode="lin" valueType="num">
                                          <p:cBhvr additive="base">
                                            <p:cTn id="18" dur="500" fill="hold"/>
                                            <p:tgtEl>
                                              <p:spTgt spid="77"/>
                                            </p:tgtEl>
                                            <p:attrNameLst>
                                              <p:attrName>ppt_y</p:attrName>
                                            </p:attrNameLst>
                                          </p:cBhvr>
                                          <p:tavLst>
                                            <p:tav tm="0">
                                              <p:val>
                                                <p:strVal val="#ppt_y"/>
                                              </p:val>
                                            </p:tav>
                                            <p:tav tm="100000">
                                              <p:val>
                                                <p:strVal val="#ppt_y"/>
                                              </p:val>
                                            </p:tav>
                                          </p:tavLst>
                                        </p:anim>
                                      </p:childTnLst>
                                    </p:cTn>
                                  </p:par>
                                </p:childTnLst>
                              </p:cTn>
                            </p:par>
                            <p:par>
                              <p:cTn id="19" fill="hold">
                                <p:stCondLst>
                                  <p:cond delay="1500"/>
                                </p:stCondLst>
                                <p:childTnLst>
                                  <p:par>
                                    <p:cTn id="20" presetID="22" presetClass="entr" presetSubtype="2" fill="hold" nodeType="afterEffect">
                                      <p:stCondLst>
                                        <p:cond delay="0"/>
                                      </p:stCondLst>
                                      <p:childTnLst>
                                        <p:set>
                                          <p:cBhvr>
                                            <p:cTn id="21" dur="1" fill="hold">
                                              <p:stCondLst>
                                                <p:cond delay="0"/>
                                              </p:stCondLst>
                                            </p:cTn>
                                            <p:tgtEl>
                                              <p:spTgt spid="68"/>
                                            </p:tgtEl>
                                            <p:attrNameLst>
                                              <p:attrName>style.visibility</p:attrName>
                                            </p:attrNameLst>
                                          </p:cBhvr>
                                          <p:to>
                                            <p:strVal val="visible"/>
                                          </p:to>
                                        </p:set>
                                        <p:animEffect transition="in" filter="wipe(right)">
                                          <p:cBhvr>
                                            <p:cTn id="22" dur="500"/>
                                            <p:tgtEl>
                                              <p:spTgt spid="68"/>
                                            </p:tgtEl>
                                          </p:cBhvr>
                                        </p:animEffect>
                                      </p:childTnLst>
                                    </p:cTn>
                                  </p:par>
                                </p:childTnLst>
                              </p:cTn>
                            </p:par>
                            <p:par>
                              <p:cTn id="23" fill="hold">
                                <p:stCondLst>
                                  <p:cond delay="2000"/>
                                </p:stCondLst>
                                <p:childTnLst>
                                  <p:par>
                                    <p:cTn id="24" presetID="2" presetClass="entr" presetSubtype="8" fill="hold" nodeType="afterEffect">
                                      <p:stCondLst>
                                        <p:cond delay="0"/>
                                      </p:stCondLst>
                                      <p:childTnLst>
                                        <p:set>
                                          <p:cBhvr>
                                            <p:cTn id="25" dur="1" fill="hold">
                                              <p:stCondLst>
                                                <p:cond delay="0"/>
                                              </p:stCondLst>
                                            </p:cTn>
                                            <p:tgtEl>
                                              <p:spTgt spid="80"/>
                                            </p:tgtEl>
                                            <p:attrNameLst>
                                              <p:attrName>style.visibility</p:attrName>
                                            </p:attrNameLst>
                                          </p:cBhvr>
                                          <p:to>
                                            <p:strVal val="visible"/>
                                          </p:to>
                                        </p:set>
                                        <p:anim calcmode="lin" valueType="num">
                                          <p:cBhvr additive="base">
                                            <p:cTn id="26" dur="500" fill="hold"/>
                                            <p:tgtEl>
                                              <p:spTgt spid="80"/>
                                            </p:tgtEl>
                                            <p:attrNameLst>
                                              <p:attrName>ppt_x</p:attrName>
                                            </p:attrNameLst>
                                          </p:cBhvr>
                                          <p:tavLst>
                                            <p:tav tm="0">
                                              <p:val>
                                                <p:strVal val="0-#ppt_w/2"/>
                                              </p:val>
                                            </p:tav>
                                            <p:tav tm="100000">
                                              <p:val>
                                                <p:strVal val="#ppt_x"/>
                                              </p:val>
                                            </p:tav>
                                          </p:tavLst>
                                        </p:anim>
                                        <p:anim calcmode="lin" valueType="num">
                                          <p:cBhvr additive="base">
                                            <p:cTn id="27" dur="500" fill="hold"/>
                                            <p:tgtEl>
                                              <p:spTgt spid="80"/>
                                            </p:tgtEl>
                                            <p:attrNameLst>
                                              <p:attrName>ppt_y</p:attrName>
                                            </p:attrNameLst>
                                          </p:cBhvr>
                                          <p:tavLst>
                                            <p:tav tm="0">
                                              <p:val>
                                                <p:strVal val="#ppt_y"/>
                                              </p:val>
                                            </p:tav>
                                            <p:tav tm="100000">
                                              <p:val>
                                                <p:strVal val="#ppt_y"/>
                                              </p:val>
                                            </p:tav>
                                          </p:tavLst>
                                        </p:anim>
                                      </p:childTnLst>
                                    </p:cTn>
                                  </p:par>
                                </p:childTnLst>
                              </p:cTn>
                            </p:par>
                            <p:par>
                              <p:cTn id="28" fill="hold">
                                <p:stCondLst>
                                  <p:cond delay="2500"/>
                                </p:stCondLst>
                                <p:childTnLst>
                                  <p:par>
                                    <p:cTn id="29" presetID="22" presetClass="entr" presetSubtype="8" fill="hold" nodeType="afterEffect">
                                      <p:stCondLst>
                                        <p:cond delay="0"/>
                                      </p:stCondLst>
                                      <p:childTnLst>
                                        <p:set>
                                          <p:cBhvr>
                                            <p:cTn id="30" dur="1" fill="hold">
                                              <p:stCondLst>
                                                <p:cond delay="0"/>
                                              </p:stCondLst>
                                            </p:cTn>
                                            <p:tgtEl>
                                              <p:spTgt spid="74"/>
                                            </p:tgtEl>
                                            <p:attrNameLst>
                                              <p:attrName>style.visibility</p:attrName>
                                            </p:attrNameLst>
                                          </p:cBhvr>
                                          <p:to>
                                            <p:strVal val="visible"/>
                                          </p:to>
                                        </p:set>
                                        <p:animEffect transition="in" filter="wipe(left)">
                                          <p:cBhvr>
                                            <p:cTn id="31" dur="500"/>
                                            <p:tgtEl>
                                              <p:spTgt spid="74"/>
                                            </p:tgtEl>
                                          </p:cBhvr>
                                        </p:animEffect>
                                      </p:childTnLst>
                                    </p:cTn>
                                  </p:par>
                                </p:childTnLst>
                              </p:cTn>
                            </p:par>
                            <p:par>
                              <p:cTn id="32" fill="hold">
                                <p:stCondLst>
                                  <p:cond delay="3000"/>
                                </p:stCondLst>
                                <p:childTnLst>
                                  <p:par>
                                    <p:cTn id="33" presetID="2" presetClass="entr" presetSubtype="2" fill="hold" nodeType="afterEffect">
                                      <p:stCondLst>
                                        <p:cond delay="0"/>
                                      </p:stCondLst>
                                      <p:childTnLst>
                                        <p:set>
                                          <p:cBhvr>
                                            <p:cTn id="34" dur="1" fill="hold">
                                              <p:stCondLst>
                                                <p:cond delay="0"/>
                                              </p:stCondLst>
                                            </p:cTn>
                                            <p:tgtEl>
                                              <p:spTgt spid="83"/>
                                            </p:tgtEl>
                                            <p:attrNameLst>
                                              <p:attrName>style.visibility</p:attrName>
                                            </p:attrNameLst>
                                          </p:cBhvr>
                                          <p:to>
                                            <p:strVal val="visible"/>
                                          </p:to>
                                        </p:set>
                                        <p:anim calcmode="lin" valueType="num">
                                          <p:cBhvr additive="base">
                                            <p:cTn id="35" dur="500" fill="hold"/>
                                            <p:tgtEl>
                                              <p:spTgt spid="83"/>
                                            </p:tgtEl>
                                            <p:attrNameLst>
                                              <p:attrName>ppt_x</p:attrName>
                                            </p:attrNameLst>
                                          </p:cBhvr>
                                          <p:tavLst>
                                            <p:tav tm="0">
                                              <p:val>
                                                <p:strVal val="1+#ppt_w/2"/>
                                              </p:val>
                                            </p:tav>
                                            <p:tav tm="100000">
                                              <p:val>
                                                <p:strVal val="#ppt_x"/>
                                              </p:val>
                                            </p:tav>
                                          </p:tavLst>
                                        </p:anim>
                                        <p:anim calcmode="lin" valueType="num">
                                          <p:cBhvr additive="base">
                                            <p:cTn id="36" dur="500" fill="hold"/>
                                            <p:tgtEl>
                                              <p:spTgt spid="83"/>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mc:Fallback>
  </mc:AlternateContent>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p:cNvGrpSpPr/>
          <p:nvPr/>
        </p:nvGrpSpPr>
        <p:grpSpPr>
          <a:xfrm>
            <a:off x="2609338" y="3463916"/>
            <a:ext cx="3925325" cy="4565088"/>
            <a:chOff x="2809853" y="1044808"/>
            <a:chExt cx="3524291" cy="4098692"/>
          </a:xfrm>
        </p:grpSpPr>
        <p:grpSp>
          <p:nvGrpSpPr>
            <p:cNvPr id="4" name="Group 3"/>
            <p:cNvGrpSpPr/>
            <p:nvPr/>
          </p:nvGrpSpPr>
          <p:grpSpPr>
            <a:xfrm>
              <a:off x="2884956" y="1044808"/>
              <a:ext cx="3418590" cy="2058387"/>
              <a:chOff x="2884956" y="1044808"/>
              <a:chExt cx="3418590" cy="2058387"/>
            </a:xfrm>
          </p:grpSpPr>
          <p:sp>
            <p:nvSpPr>
              <p:cNvPr id="6" name="Freeform 37"/>
              <p:cNvSpPr>
                <a:spLocks/>
              </p:cNvSpPr>
              <p:nvPr/>
            </p:nvSpPr>
            <p:spPr bwMode="auto">
              <a:xfrm>
                <a:off x="3053244" y="3048954"/>
                <a:ext cx="44506" cy="37552"/>
              </a:xfrm>
              <a:custGeom>
                <a:avLst/>
                <a:gdLst>
                  <a:gd name="T0" fmla="*/ 26 w 26"/>
                  <a:gd name="T1" fmla="*/ 2 h 22"/>
                  <a:gd name="T2" fmla="*/ 9 w 26"/>
                  <a:gd name="T3" fmla="*/ 5 h 22"/>
                  <a:gd name="T4" fmla="*/ 0 w 26"/>
                  <a:gd name="T5" fmla="*/ 21 h 22"/>
                  <a:gd name="T6" fmla="*/ 17 w 26"/>
                  <a:gd name="T7" fmla="*/ 17 h 22"/>
                  <a:gd name="T8" fmla="*/ 26 w 26"/>
                  <a:gd name="T9" fmla="*/ 2 h 22"/>
                </a:gdLst>
                <a:ahLst/>
                <a:cxnLst>
                  <a:cxn ang="0">
                    <a:pos x="T0" y="T1"/>
                  </a:cxn>
                  <a:cxn ang="0">
                    <a:pos x="T2" y="T3"/>
                  </a:cxn>
                  <a:cxn ang="0">
                    <a:pos x="T4" y="T5"/>
                  </a:cxn>
                  <a:cxn ang="0">
                    <a:pos x="T6" y="T7"/>
                  </a:cxn>
                  <a:cxn ang="0">
                    <a:pos x="T8" y="T9"/>
                  </a:cxn>
                </a:cxnLst>
                <a:rect l="0" t="0" r="r" b="b"/>
                <a:pathLst>
                  <a:path w="26" h="22">
                    <a:moveTo>
                      <a:pt x="26" y="2"/>
                    </a:moveTo>
                    <a:cubicBezTo>
                      <a:pt x="26" y="2"/>
                      <a:pt x="16" y="0"/>
                      <a:pt x="9" y="5"/>
                    </a:cubicBezTo>
                    <a:cubicBezTo>
                      <a:pt x="2" y="11"/>
                      <a:pt x="0" y="21"/>
                      <a:pt x="0" y="21"/>
                    </a:cubicBezTo>
                    <a:cubicBezTo>
                      <a:pt x="0" y="21"/>
                      <a:pt x="10" y="22"/>
                      <a:pt x="17" y="17"/>
                    </a:cubicBezTo>
                    <a:cubicBezTo>
                      <a:pt x="24" y="12"/>
                      <a:pt x="26" y="2"/>
                      <a:pt x="26" y="2"/>
                    </a:cubicBezTo>
                    <a:close/>
                  </a:path>
                </a:pathLst>
              </a:custGeom>
              <a:solidFill>
                <a:schemeClr val="accent3"/>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7" name="Freeform 38"/>
              <p:cNvSpPr>
                <a:spLocks/>
              </p:cNvSpPr>
              <p:nvPr/>
            </p:nvSpPr>
            <p:spPr bwMode="auto">
              <a:xfrm>
                <a:off x="3103313" y="3053126"/>
                <a:ext cx="23644" cy="50069"/>
              </a:xfrm>
              <a:custGeom>
                <a:avLst/>
                <a:gdLst>
                  <a:gd name="T0" fmla="*/ 8 w 14"/>
                  <a:gd name="T1" fmla="*/ 29 h 29"/>
                  <a:gd name="T2" fmla="*/ 13 w 14"/>
                  <a:gd name="T3" fmla="*/ 14 h 29"/>
                  <a:gd name="T4" fmla="*/ 6 w 14"/>
                  <a:gd name="T5" fmla="*/ 0 h 29"/>
                  <a:gd name="T6" fmla="*/ 0 w 14"/>
                  <a:gd name="T7" fmla="*/ 15 h 29"/>
                  <a:gd name="T8" fmla="*/ 8 w 14"/>
                  <a:gd name="T9" fmla="*/ 29 h 29"/>
                </a:gdLst>
                <a:ahLst/>
                <a:cxnLst>
                  <a:cxn ang="0">
                    <a:pos x="T0" y="T1"/>
                  </a:cxn>
                  <a:cxn ang="0">
                    <a:pos x="T2" y="T3"/>
                  </a:cxn>
                  <a:cxn ang="0">
                    <a:pos x="T4" y="T5"/>
                  </a:cxn>
                  <a:cxn ang="0">
                    <a:pos x="T6" y="T7"/>
                  </a:cxn>
                  <a:cxn ang="0">
                    <a:pos x="T8" y="T9"/>
                  </a:cxn>
                </a:cxnLst>
                <a:rect l="0" t="0" r="r" b="b"/>
                <a:pathLst>
                  <a:path w="14" h="29">
                    <a:moveTo>
                      <a:pt x="8" y="29"/>
                    </a:moveTo>
                    <a:cubicBezTo>
                      <a:pt x="8" y="29"/>
                      <a:pt x="14" y="22"/>
                      <a:pt x="13" y="14"/>
                    </a:cubicBezTo>
                    <a:cubicBezTo>
                      <a:pt x="13" y="6"/>
                      <a:pt x="6" y="0"/>
                      <a:pt x="6" y="0"/>
                    </a:cubicBezTo>
                    <a:cubicBezTo>
                      <a:pt x="6" y="0"/>
                      <a:pt x="0" y="7"/>
                      <a:pt x="0" y="15"/>
                    </a:cubicBezTo>
                    <a:cubicBezTo>
                      <a:pt x="0" y="23"/>
                      <a:pt x="8" y="29"/>
                      <a:pt x="8" y="29"/>
                    </a:cubicBezTo>
                    <a:close/>
                  </a:path>
                </a:pathLst>
              </a:custGeom>
              <a:solidFill>
                <a:schemeClr val="accent3"/>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8" name="Freeform 39"/>
              <p:cNvSpPr>
                <a:spLocks/>
              </p:cNvSpPr>
              <p:nvPr/>
            </p:nvSpPr>
            <p:spPr bwMode="auto">
              <a:xfrm>
                <a:off x="4730550" y="1195015"/>
                <a:ext cx="41724" cy="30598"/>
              </a:xfrm>
              <a:custGeom>
                <a:avLst/>
                <a:gdLst>
                  <a:gd name="T0" fmla="*/ 9 w 24"/>
                  <a:gd name="T1" fmla="*/ 14 h 18"/>
                  <a:gd name="T2" fmla="*/ 24 w 24"/>
                  <a:gd name="T3" fmla="*/ 16 h 18"/>
                  <a:gd name="T4" fmla="*/ 15 w 24"/>
                  <a:gd name="T5" fmla="*/ 4 h 18"/>
                  <a:gd name="T6" fmla="*/ 0 w 24"/>
                  <a:gd name="T7" fmla="*/ 2 h 18"/>
                  <a:gd name="T8" fmla="*/ 9 w 24"/>
                  <a:gd name="T9" fmla="*/ 14 h 18"/>
                </a:gdLst>
                <a:ahLst/>
                <a:cxnLst>
                  <a:cxn ang="0">
                    <a:pos x="T0" y="T1"/>
                  </a:cxn>
                  <a:cxn ang="0">
                    <a:pos x="T2" y="T3"/>
                  </a:cxn>
                  <a:cxn ang="0">
                    <a:pos x="T4" y="T5"/>
                  </a:cxn>
                  <a:cxn ang="0">
                    <a:pos x="T6" y="T7"/>
                  </a:cxn>
                  <a:cxn ang="0">
                    <a:pos x="T8" y="T9"/>
                  </a:cxn>
                </a:cxnLst>
                <a:rect l="0" t="0" r="r" b="b"/>
                <a:pathLst>
                  <a:path w="24" h="18">
                    <a:moveTo>
                      <a:pt x="9" y="14"/>
                    </a:moveTo>
                    <a:cubicBezTo>
                      <a:pt x="16" y="18"/>
                      <a:pt x="24" y="16"/>
                      <a:pt x="24" y="16"/>
                    </a:cubicBezTo>
                    <a:cubicBezTo>
                      <a:pt x="24" y="16"/>
                      <a:pt x="22" y="7"/>
                      <a:pt x="15" y="4"/>
                    </a:cubicBezTo>
                    <a:cubicBezTo>
                      <a:pt x="9" y="0"/>
                      <a:pt x="0" y="2"/>
                      <a:pt x="0" y="2"/>
                    </a:cubicBezTo>
                    <a:cubicBezTo>
                      <a:pt x="0" y="2"/>
                      <a:pt x="3" y="11"/>
                      <a:pt x="9" y="14"/>
                    </a:cubicBezTo>
                    <a:close/>
                  </a:path>
                </a:pathLst>
              </a:custGeom>
              <a:solidFill>
                <a:schemeClr val="accent3"/>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9" name="Freeform 40"/>
              <p:cNvSpPr>
                <a:spLocks/>
              </p:cNvSpPr>
              <p:nvPr/>
            </p:nvSpPr>
            <p:spPr bwMode="auto">
              <a:xfrm>
                <a:off x="4740285" y="1163027"/>
                <a:ext cx="41724" cy="30598"/>
              </a:xfrm>
              <a:custGeom>
                <a:avLst/>
                <a:gdLst>
                  <a:gd name="T0" fmla="*/ 15 w 24"/>
                  <a:gd name="T1" fmla="*/ 15 h 18"/>
                  <a:gd name="T2" fmla="*/ 24 w 24"/>
                  <a:gd name="T3" fmla="*/ 3 h 18"/>
                  <a:gd name="T4" fmla="*/ 9 w 24"/>
                  <a:gd name="T5" fmla="*/ 4 h 18"/>
                  <a:gd name="T6" fmla="*/ 0 w 24"/>
                  <a:gd name="T7" fmla="*/ 16 h 18"/>
                  <a:gd name="T8" fmla="*/ 15 w 24"/>
                  <a:gd name="T9" fmla="*/ 15 h 18"/>
                </a:gdLst>
                <a:ahLst/>
                <a:cxnLst>
                  <a:cxn ang="0">
                    <a:pos x="T0" y="T1"/>
                  </a:cxn>
                  <a:cxn ang="0">
                    <a:pos x="T2" y="T3"/>
                  </a:cxn>
                  <a:cxn ang="0">
                    <a:pos x="T4" y="T5"/>
                  </a:cxn>
                  <a:cxn ang="0">
                    <a:pos x="T6" y="T7"/>
                  </a:cxn>
                  <a:cxn ang="0">
                    <a:pos x="T8" y="T9"/>
                  </a:cxn>
                </a:cxnLst>
                <a:rect l="0" t="0" r="r" b="b"/>
                <a:pathLst>
                  <a:path w="24" h="18">
                    <a:moveTo>
                      <a:pt x="15" y="15"/>
                    </a:moveTo>
                    <a:cubicBezTo>
                      <a:pt x="22" y="11"/>
                      <a:pt x="24" y="3"/>
                      <a:pt x="24" y="3"/>
                    </a:cubicBezTo>
                    <a:cubicBezTo>
                      <a:pt x="24" y="3"/>
                      <a:pt x="16" y="0"/>
                      <a:pt x="9" y="4"/>
                    </a:cubicBezTo>
                    <a:cubicBezTo>
                      <a:pt x="2" y="7"/>
                      <a:pt x="0" y="16"/>
                      <a:pt x="0" y="16"/>
                    </a:cubicBezTo>
                    <a:cubicBezTo>
                      <a:pt x="0" y="16"/>
                      <a:pt x="8" y="18"/>
                      <a:pt x="15" y="15"/>
                    </a:cubicBezTo>
                    <a:close/>
                  </a:path>
                </a:pathLst>
              </a:custGeom>
              <a:solidFill>
                <a:schemeClr val="accent4"/>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10" name="Freeform 41"/>
              <p:cNvSpPr>
                <a:spLocks/>
              </p:cNvSpPr>
              <p:nvPr/>
            </p:nvSpPr>
            <p:spPr bwMode="auto">
              <a:xfrm>
                <a:off x="4723596" y="1161635"/>
                <a:ext cx="15299" cy="29207"/>
              </a:xfrm>
              <a:custGeom>
                <a:avLst/>
                <a:gdLst>
                  <a:gd name="T0" fmla="*/ 8 w 9"/>
                  <a:gd name="T1" fmla="*/ 9 h 17"/>
                  <a:gd name="T2" fmla="*/ 5 w 9"/>
                  <a:gd name="T3" fmla="*/ 0 h 17"/>
                  <a:gd name="T4" fmla="*/ 0 w 9"/>
                  <a:gd name="T5" fmla="*/ 8 h 17"/>
                  <a:gd name="T6" fmla="*/ 3 w 9"/>
                  <a:gd name="T7" fmla="*/ 17 h 17"/>
                  <a:gd name="T8" fmla="*/ 8 w 9"/>
                  <a:gd name="T9" fmla="*/ 9 h 17"/>
                </a:gdLst>
                <a:ahLst/>
                <a:cxnLst>
                  <a:cxn ang="0">
                    <a:pos x="T0" y="T1"/>
                  </a:cxn>
                  <a:cxn ang="0">
                    <a:pos x="T2" y="T3"/>
                  </a:cxn>
                  <a:cxn ang="0">
                    <a:pos x="T4" y="T5"/>
                  </a:cxn>
                  <a:cxn ang="0">
                    <a:pos x="T6" y="T7"/>
                  </a:cxn>
                  <a:cxn ang="0">
                    <a:pos x="T8" y="T9"/>
                  </a:cxn>
                </a:cxnLst>
                <a:rect l="0" t="0" r="r" b="b"/>
                <a:pathLst>
                  <a:path w="9" h="17">
                    <a:moveTo>
                      <a:pt x="8" y="9"/>
                    </a:moveTo>
                    <a:cubicBezTo>
                      <a:pt x="9" y="4"/>
                      <a:pt x="5" y="0"/>
                      <a:pt x="5" y="0"/>
                    </a:cubicBezTo>
                    <a:cubicBezTo>
                      <a:pt x="5" y="0"/>
                      <a:pt x="0" y="3"/>
                      <a:pt x="0" y="8"/>
                    </a:cubicBezTo>
                    <a:cubicBezTo>
                      <a:pt x="0" y="13"/>
                      <a:pt x="3" y="17"/>
                      <a:pt x="3" y="17"/>
                    </a:cubicBezTo>
                    <a:cubicBezTo>
                      <a:pt x="3" y="17"/>
                      <a:pt x="8" y="14"/>
                      <a:pt x="8" y="9"/>
                    </a:cubicBezTo>
                    <a:close/>
                  </a:path>
                </a:pathLst>
              </a:custGeom>
              <a:solidFill>
                <a:schemeClr val="accent4"/>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11" name="Freeform 42"/>
              <p:cNvSpPr>
                <a:spLocks/>
              </p:cNvSpPr>
              <p:nvPr/>
            </p:nvSpPr>
            <p:spPr bwMode="auto">
              <a:xfrm>
                <a:off x="4884929" y="1432842"/>
                <a:ext cx="33379" cy="33379"/>
              </a:xfrm>
              <a:custGeom>
                <a:avLst/>
                <a:gdLst>
                  <a:gd name="T0" fmla="*/ 6 w 20"/>
                  <a:gd name="T1" fmla="*/ 5 h 20"/>
                  <a:gd name="T2" fmla="*/ 0 w 20"/>
                  <a:gd name="T3" fmla="*/ 20 h 20"/>
                  <a:gd name="T4" fmla="*/ 15 w 20"/>
                  <a:gd name="T5" fmla="*/ 14 h 20"/>
                  <a:gd name="T6" fmla="*/ 20 w 20"/>
                  <a:gd name="T7" fmla="*/ 0 h 20"/>
                  <a:gd name="T8" fmla="*/ 6 w 20"/>
                  <a:gd name="T9" fmla="*/ 5 h 20"/>
                </a:gdLst>
                <a:ahLst/>
                <a:cxnLst>
                  <a:cxn ang="0">
                    <a:pos x="T0" y="T1"/>
                  </a:cxn>
                  <a:cxn ang="0">
                    <a:pos x="T2" y="T3"/>
                  </a:cxn>
                  <a:cxn ang="0">
                    <a:pos x="T4" y="T5"/>
                  </a:cxn>
                  <a:cxn ang="0">
                    <a:pos x="T6" y="T7"/>
                  </a:cxn>
                  <a:cxn ang="0">
                    <a:pos x="T8" y="T9"/>
                  </a:cxn>
                </a:cxnLst>
                <a:rect l="0" t="0" r="r" b="b"/>
                <a:pathLst>
                  <a:path w="20" h="20">
                    <a:moveTo>
                      <a:pt x="6" y="5"/>
                    </a:moveTo>
                    <a:cubicBezTo>
                      <a:pt x="0" y="11"/>
                      <a:pt x="0" y="20"/>
                      <a:pt x="0" y="20"/>
                    </a:cubicBezTo>
                    <a:cubicBezTo>
                      <a:pt x="0" y="20"/>
                      <a:pt x="9" y="20"/>
                      <a:pt x="15" y="14"/>
                    </a:cubicBezTo>
                    <a:cubicBezTo>
                      <a:pt x="20" y="9"/>
                      <a:pt x="20" y="0"/>
                      <a:pt x="20" y="0"/>
                    </a:cubicBezTo>
                    <a:cubicBezTo>
                      <a:pt x="20" y="0"/>
                      <a:pt x="11" y="0"/>
                      <a:pt x="6" y="5"/>
                    </a:cubicBezTo>
                    <a:close/>
                  </a:path>
                </a:pathLst>
              </a:custGeom>
              <a:solidFill>
                <a:schemeClr val="accent1"/>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12" name="Freeform 43"/>
              <p:cNvSpPr>
                <a:spLocks/>
              </p:cNvSpPr>
              <p:nvPr/>
            </p:nvSpPr>
            <p:spPr bwMode="auto">
              <a:xfrm>
                <a:off x="4879366" y="1471785"/>
                <a:ext cx="36161" cy="18081"/>
              </a:xfrm>
              <a:custGeom>
                <a:avLst/>
                <a:gdLst>
                  <a:gd name="T0" fmla="*/ 9 w 21"/>
                  <a:gd name="T1" fmla="*/ 10 h 11"/>
                  <a:gd name="T2" fmla="*/ 21 w 21"/>
                  <a:gd name="T3" fmla="*/ 7 h 11"/>
                  <a:gd name="T4" fmla="*/ 11 w 21"/>
                  <a:gd name="T5" fmla="*/ 1 h 11"/>
                  <a:gd name="T6" fmla="*/ 0 w 21"/>
                  <a:gd name="T7" fmla="*/ 4 h 11"/>
                  <a:gd name="T8" fmla="*/ 9 w 21"/>
                  <a:gd name="T9" fmla="*/ 10 h 11"/>
                </a:gdLst>
                <a:ahLst/>
                <a:cxnLst>
                  <a:cxn ang="0">
                    <a:pos x="T0" y="T1"/>
                  </a:cxn>
                  <a:cxn ang="0">
                    <a:pos x="T2" y="T3"/>
                  </a:cxn>
                  <a:cxn ang="0">
                    <a:pos x="T4" y="T5"/>
                  </a:cxn>
                  <a:cxn ang="0">
                    <a:pos x="T6" y="T7"/>
                  </a:cxn>
                  <a:cxn ang="0">
                    <a:pos x="T8" y="T9"/>
                  </a:cxn>
                </a:cxnLst>
                <a:rect l="0" t="0" r="r" b="b"/>
                <a:pathLst>
                  <a:path w="21" h="11">
                    <a:moveTo>
                      <a:pt x="9" y="10"/>
                    </a:moveTo>
                    <a:cubicBezTo>
                      <a:pt x="15" y="11"/>
                      <a:pt x="21" y="7"/>
                      <a:pt x="21" y="7"/>
                    </a:cubicBezTo>
                    <a:cubicBezTo>
                      <a:pt x="21" y="7"/>
                      <a:pt x="17" y="2"/>
                      <a:pt x="11" y="1"/>
                    </a:cubicBezTo>
                    <a:cubicBezTo>
                      <a:pt x="5" y="0"/>
                      <a:pt x="0" y="4"/>
                      <a:pt x="0" y="4"/>
                    </a:cubicBezTo>
                    <a:cubicBezTo>
                      <a:pt x="0" y="4"/>
                      <a:pt x="4" y="9"/>
                      <a:pt x="9" y="10"/>
                    </a:cubicBezTo>
                    <a:close/>
                  </a:path>
                </a:pathLst>
              </a:custGeom>
              <a:solidFill>
                <a:schemeClr val="accent1"/>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13" name="Freeform 44"/>
              <p:cNvSpPr>
                <a:spLocks/>
              </p:cNvSpPr>
              <p:nvPr/>
            </p:nvSpPr>
            <p:spPr bwMode="auto">
              <a:xfrm>
                <a:off x="4852941" y="1420324"/>
                <a:ext cx="27816" cy="47287"/>
              </a:xfrm>
              <a:custGeom>
                <a:avLst/>
                <a:gdLst>
                  <a:gd name="T0" fmla="*/ 14 w 16"/>
                  <a:gd name="T1" fmla="*/ 13 h 28"/>
                  <a:gd name="T2" fmla="*/ 5 w 16"/>
                  <a:gd name="T3" fmla="*/ 0 h 28"/>
                  <a:gd name="T4" fmla="*/ 2 w 16"/>
                  <a:gd name="T5" fmla="*/ 16 h 28"/>
                  <a:gd name="T6" fmla="*/ 11 w 16"/>
                  <a:gd name="T7" fmla="*/ 28 h 28"/>
                  <a:gd name="T8" fmla="*/ 14 w 16"/>
                  <a:gd name="T9" fmla="*/ 13 h 28"/>
                </a:gdLst>
                <a:ahLst/>
                <a:cxnLst>
                  <a:cxn ang="0">
                    <a:pos x="T0" y="T1"/>
                  </a:cxn>
                  <a:cxn ang="0">
                    <a:pos x="T2" y="T3"/>
                  </a:cxn>
                  <a:cxn ang="0">
                    <a:pos x="T4" y="T5"/>
                  </a:cxn>
                  <a:cxn ang="0">
                    <a:pos x="T6" y="T7"/>
                  </a:cxn>
                  <a:cxn ang="0">
                    <a:pos x="T8" y="T9"/>
                  </a:cxn>
                </a:cxnLst>
                <a:rect l="0" t="0" r="r" b="b"/>
                <a:pathLst>
                  <a:path w="16" h="28">
                    <a:moveTo>
                      <a:pt x="14" y="13"/>
                    </a:moveTo>
                    <a:cubicBezTo>
                      <a:pt x="13" y="5"/>
                      <a:pt x="5" y="0"/>
                      <a:pt x="5" y="0"/>
                    </a:cubicBezTo>
                    <a:cubicBezTo>
                      <a:pt x="5" y="0"/>
                      <a:pt x="0" y="8"/>
                      <a:pt x="2" y="16"/>
                    </a:cubicBezTo>
                    <a:cubicBezTo>
                      <a:pt x="3" y="23"/>
                      <a:pt x="11" y="28"/>
                      <a:pt x="11" y="28"/>
                    </a:cubicBezTo>
                    <a:cubicBezTo>
                      <a:pt x="11" y="28"/>
                      <a:pt x="16" y="21"/>
                      <a:pt x="14" y="13"/>
                    </a:cubicBezTo>
                    <a:close/>
                  </a:path>
                </a:pathLst>
              </a:custGeom>
              <a:solidFill>
                <a:schemeClr val="accent1"/>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14" name="Freeform 45"/>
              <p:cNvSpPr>
                <a:spLocks/>
              </p:cNvSpPr>
              <p:nvPr/>
            </p:nvSpPr>
            <p:spPr bwMode="auto">
              <a:xfrm>
                <a:off x="4841814" y="1464830"/>
                <a:ext cx="29207" cy="18081"/>
              </a:xfrm>
              <a:custGeom>
                <a:avLst/>
                <a:gdLst>
                  <a:gd name="T0" fmla="*/ 0 w 17"/>
                  <a:gd name="T1" fmla="*/ 2 h 11"/>
                  <a:gd name="T2" fmla="*/ 7 w 17"/>
                  <a:gd name="T3" fmla="*/ 10 h 11"/>
                  <a:gd name="T4" fmla="*/ 17 w 17"/>
                  <a:gd name="T5" fmla="*/ 9 h 11"/>
                  <a:gd name="T6" fmla="*/ 10 w 17"/>
                  <a:gd name="T7" fmla="*/ 2 h 11"/>
                  <a:gd name="T8" fmla="*/ 0 w 17"/>
                  <a:gd name="T9" fmla="*/ 2 h 11"/>
                </a:gdLst>
                <a:ahLst/>
                <a:cxnLst>
                  <a:cxn ang="0">
                    <a:pos x="T0" y="T1"/>
                  </a:cxn>
                  <a:cxn ang="0">
                    <a:pos x="T2" y="T3"/>
                  </a:cxn>
                  <a:cxn ang="0">
                    <a:pos x="T4" y="T5"/>
                  </a:cxn>
                  <a:cxn ang="0">
                    <a:pos x="T6" y="T7"/>
                  </a:cxn>
                  <a:cxn ang="0">
                    <a:pos x="T8" y="T9"/>
                  </a:cxn>
                </a:cxnLst>
                <a:rect l="0" t="0" r="r" b="b"/>
                <a:pathLst>
                  <a:path w="17" h="11">
                    <a:moveTo>
                      <a:pt x="0" y="2"/>
                    </a:moveTo>
                    <a:cubicBezTo>
                      <a:pt x="0" y="2"/>
                      <a:pt x="2" y="8"/>
                      <a:pt x="7" y="10"/>
                    </a:cubicBezTo>
                    <a:cubicBezTo>
                      <a:pt x="12" y="11"/>
                      <a:pt x="17" y="9"/>
                      <a:pt x="17" y="9"/>
                    </a:cubicBezTo>
                    <a:cubicBezTo>
                      <a:pt x="17" y="9"/>
                      <a:pt x="15" y="4"/>
                      <a:pt x="10" y="2"/>
                    </a:cubicBezTo>
                    <a:cubicBezTo>
                      <a:pt x="5" y="0"/>
                      <a:pt x="0" y="2"/>
                      <a:pt x="0" y="2"/>
                    </a:cubicBezTo>
                    <a:close/>
                  </a:path>
                </a:pathLst>
              </a:custGeom>
              <a:solidFill>
                <a:schemeClr val="accent3"/>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15" name="Freeform 46"/>
              <p:cNvSpPr>
                <a:spLocks/>
              </p:cNvSpPr>
              <p:nvPr/>
            </p:nvSpPr>
            <p:spPr bwMode="auto">
              <a:xfrm>
                <a:off x="3674932" y="1370256"/>
                <a:ext cx="68150" cy="50069"/>
              </a:xfrm>
              <a:custGeom>
                <a:avLst/>
                <a:gdLst>
                  <a:gd name="T0" fmla="*/ 24 w 40"/>
                  <a:gd name="T1" fmla="*/ 24 h 29"/>
                  <a:gd name="T2" fmla="*/ 40 w 40"/>
                  <a:gd name="T3" fmla="*/ 6 h 29"/>
                  <a:gd name="T4" fmla="*/ 16 w 40"/>
                  <a:gd name="T5" fmla="*/ 5 h 29"/>
                  <a:gd name="T6" fmla="*/ 0 w 40"/>
                  <a:gd name="T7" fmla="*/ 23 h 29"/>
                  <a:gd name="T8" fmla="*/ 24 w 40"/>
                  <a:gd name="T9" fmla="*/ 24 h 29"/>
                </a:gdLst>
                <a:ahLst/>
                <a:cxnLst>
                  <a:cxn ang="0">
                    <a:pos x="T0" y="T1"/>
                  </a:cxn>
                  <a:cxn ang="0">
                    <a:pos x="T2" y="T3"/>
                  </a:cxn>
                  <a:cxn ang="0">
                    <a:pos x="T4" y="T5"/>
                  </a:cxn>
                  <a:cxn ang="0">
                    <a:pos x="T6" y="T7"/>
                  </a:cxn>
                  <a:cxn ang="0">
                    <a:pos x="T8" y="T9"/>
                  </a:cxn>
                </a:cxnLst>
                <a:rect l="0" t="0" r="r" b="b"/>
                <a:pathLst>
                  <a:path w="40" h="29">
                    <a:moveTo>
                      <a:pt x="24" y="24"/>
                    </a:moveTo>
                    <a:cubicBezTo>
                      <a:pt x="35" y="19"/>
                      <a:pt x="40" y="6"/>
                      <a:pt x="40" y="6"/>
                    </a:cubicBezTo>
                    <a:cubicBezTo>
                      <a:pt x="40" y="6"/>
                      <a:pt x="27" y="0"/>
                      <a:pt x="16" y="5"/>
                    </a:cubicBezTo>
                    <a:cubicBezTo>
                      <a:pt x="5" y="10"/>
                      <a:pt x="0" y="23"/>
                      <a:pt x="0" y="23"/>
                    </a:cubicBezTo>
                    <a:cubicBezTo>
                      <a:pt x="0" y="23"/>
                      <a:pt x="13" y="29"/>
                      <a:pt x="24" y="24"/>
                    </a:cubicBezTo>
                    <a:close/>
                  </a:path>
                </a:pathLst>
              </a:custGeom>
              <a:solidFill>
                <a:schemeClr val="accent4"/>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16" name="Freeform 47"/>
              <p:cNvSpPr>
                <a:spLocks/>
              </p:cNvSpPr>
              <p:nvPr/>
            </p:nvSpPr>
            <p:spPr bwMode="auto">
              <a:xfrm>
                <a:off x="3659633" y="1420324"/>
                <a:ext cx="48678" cy="37552"/>
              </a:xfrm>
              <a:custGeom>
                <a:avLst/>
                <a:gdLst>
                  <a:gd name="T0" fmla="*/ 18 w 29"/>
                  <a:gd name="T1" fmla="*/ 4 h 22"/>
                  <a:gd name="T2" fmla="*/ 0 w 29"/>
                  <a:gd name="T3" fmla="*/ 2 h 22"/>
                  <a:gd name="T4" fmla="*/ 10 w 29"/>
                  <a:gd name="T5" fmla="*/ 18 h 22"/>
                  <a:gd name="T6" fmla="*/ 29 w 29"/>
                  <a:gd name="T7" fmla="*/ 20 h 22"/>
                  <a:gd name="T8" fmla="*/ 18 w 29"/>
                  <a:gd name="T9" fmla="*/ 4 h 22"/>
                </a:gdLst>
                <a:ahLst/>
                <a:cxnLst>
                  <a:cxn ang="0">
                    <a:pos x="T0" y="T1"/>
                  </a:cxn>
                  <a:cxn ang="0">
                    <a:pos x="T2" y="T3"/>
                  </a:cxn>
                  <a:cxn ang="0">
                    <a:pos x="T4" y="T5"/>
                  </a:cxn>
                  <a:cxn ang="0">
                    <a:pos x="T6" y="T7"/>
                  </a:cxn>
                  <a:cxn ang="0">
                    <a:pos x="T8" y="T9"/>
                  </a:cxn>
                </a:cxnLst>
                <a:rect l="0" t="0" r="r" b="b"/>
                <a:pathLst>
                  <a:path w="29" h="22">
                    <a:moveTo>
                      <a:pt x="18" y="4"/>
                    </a:moveTo>
                    <a:cubicBezTo>
                      <a:pt x="10" y="0"/>
                      <a:pt x="0" y="2"/>
                      <a:pt x="0" y="2"/>
                    </a:cubicBezTo>
                    <a:cubicBezTo>
                      <a:pt x="0" y="2"/>
                      <a:pt x="2" y="13"/>
                      <a:pt x="10" y="18"/>
                    </a:cubicBezTo>
                    <a:cubicBezTo>
                      <a:pt x="18" y="22"/>
                      <a:pt x="29" y="20"/>
                      <a:pt x="29" y="20"/>
                    </a:cubicBezTo>
                    <a:cubicBezTo>
                      <a:pt x="29" y="20"/>
                      <a:pt x="26" y="9"/>
                      <a:pt x="18" y="4"/>
                    </a:cubicBezTo>
                    <a:close/>
                  </a:path>
                </a:pathLst>
              </a:custGeom>
              <a:solidFill>
                <a:schemeClr val="accent4"/>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17" name="Freeform 48"/>
              <p:cNvSpPr>
                <a:spLocks/>
              </p:cNvSpPr>
              <p:nvPr/>
            </p:nvSpPr>
            <p:spPr bwMode="auto">
              <a:xfrm>
                <a:off x="3640162" y="1331313"/>
                <a:ext cx="41724" cy="76495"/>
              </a:xfrm>
              <a:custGeom>
                <a:avLst/>
                <a:gdLst>
                  <a:gd name="T0" fmla="*/ 22 w 24"/>
                  <a:gd name="T1" fmla="*/ 24 h 45"/>
                  <a:gd name="T2" fmla="*/ 15 w 24"/>
                  <a:gd name="T3" fmla="*/ 0 h 45"/>
                  <a:gd name="T4" fmla="*/ 1 w 24"/>
                  <a:gd name="T5" fmla="*/ 21 h 45"/>
                  <a:gd name="T6" fmla="*/ 8 w 24"/>
                  <a:gd name="T7" fmla="*/ 45 h 45"/>
                  <a:gd name="T8" fmla="*/ 22 w 24"/>
                  <a:gd name="T9" fmla="*/ 24 h 45"/>
                </a:gdLst>
                <a:ahLst/>
                <a:cxnLst>
                  <a:cxn ang="0">
                    <a:pos x="T0" y="T1"/>
                  </a:cxn>
                  <a:cxn ang="0">
                    <a:pos x="T2" y="T3"/>
                  </a:cxn>
                  <a:cxn ang="0">
                    <a:pos x="T4" y="T5"/>
                  </a:cxn>
                  <a:cxn ang="0">
                    <a:pos x="T6" y="T7"/>
                  </a:cxn>
                  <a:cxn ang="0">
                    <a:pos x="T8" y="T9"/>
                  </a:cxn>
                </a:cxnLst>
                <a:rect l="0" t="0" r="r" b="b"/>
                <a:pathLst>
                  <a:path w="24" h="45">
                    <a:moveTo>
                      <a:pt x="22" y="24"/>
                    </a:moveTo>
                    <a:cubicBezTo>
                      <a:pt x="24" y="11"/>
                      <a:pt x="15" y="0"/>
                      <a:pt x="15" y="0"/>
                    </a:cubicBezTo>
                    <a:cubicBezTo>
                      <a:pt x="15" y="0"/>
                      <a:pt x="3" y="8"/>
                      <a:pt x="1" y="21"/>
                    </a:cubicBezTo>
                    <a:cubicBezTo>
                      <a:pt x="0" y="33"/>
                      <a:pt x="8" y="45"/>
                      <a:pt x="8" y="45"/>
                    </a:cubicBezTo>
                    <a:cubicBezTo>
                      <a:pt x="8" y="45"/>
                      <a:pt x="20" y="36"/>
                      <a:pt x="22" y="24"/>
                    </a:cubicBezTo>
                    <a:close/>
                  </a:path>
                </a:pathLst>
              </a:custGeom>
              <a:solidFill>
                <a:schemeClr val="accent4"/>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18" name="Freeform 49"/>
              <p:cNvSpPr>
                <a:spLocks/>
              </p:cNvSpPr>
              <p:nvPr/>
            </p:nvSpPr>
            <p:spPr bwMode="auto">
              <a:xfrm>
                <a:off x="3608173" y="1389727"/>
                <a:ext cx="37552" cy="36161"/>
              </a:xfrm>
              <a:custGeom>
                <a:avLst/>
                <a:gdLst>
                  <a:gd name="T0" fmla="*/ 22 w 22"/>
                  <a:gd name="T1" fmla="*/ 20 h 21"/>
                  <a:gd name="T2" fmla="*/ 15 w 22"/>
                  <a:gd name="T3" fmla="*/ 5 h 21"/>
                  <a:gd name="T4" fmla="*/ 0 w 22"/>
                  <a:gd name="T5" fmla="*/ 0 h 21"/>
                  <a:gd name="T6" fmla="*/ 7 w 22"/>
                  <a:gd name="T7" fmla="*/ 15 h 21"/>
                  <a:gd name="T8" fmla="*/ 22 w 22"/>
                  <a:gd name="T9" fmla="*/ 20 h 21"/>
                </a:gdLst>
                <a:ahLst/>
                <a:cxnLst>
                  <a:cxn ang="0">
                    <a:pos x="T0" y="T1"/>
                  </a:cxn>
                  <a:cxn ang="0">
                    <a:pos x="T2" y="T3"/>
                  </a:cxn>
                  <a:cxn ang="0">
                    <a:pos x="T4" y="T5"/>
                  </a:cxn>
                  <a:cxn ang="0">
                    <a:pos x="T6" y="T7"/>
                  </a:cxn>
                  <a:cxn ang="0">
                    <a:pos x="T8" y="T9"/>
                  </a:cxn>
                </a:cxnLst>
                <a:rect l="0" t="0" r="r" b="b"/>
                <a:pathLst>
                  <a:path w="22" h="21">
                    <a:moveTo>
                      <a:pt x="22" y="20"/>
                    </a:moveTo>
                    <a:cubicBezTo>
                      <a:pt x="22" y="20"/>
                      <a:pt x="22" y="11"/>
                      <a:pt x="15" y="5"/>
                    </a:cubicBezTo>
                    <a:cubicBezTo>
                      <a:pt x="9" y="0"/>
                      <a:pt x="0" y="0"/>
                      <a:pt x="0" y="0"/>
                    </a:cubicBezTo>
                    <a:cubicBezTo>
                      <a:pt x="0" y="0"/>
                      <a:pt x="0" y="10"/>
                      <a:pt x="7" y="15"/>
                    </a:cubicBezTo>
                    <a:cubicBezTo>
                      <a:pt x="13" y="21"/>
                      <a:pt x="22" y="20"/>
                      <a:pt x="22" y="20"/>
                    </a:cubicBezTo>
                    <a:close/>
                  </a:path>
                </a:pathLst>
              </a:custGeom>
              <a:solidFill>
                <a:schemeClr val="accent4"/>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19" name="Freeform 50"/>
              <p:cNvSpPr>
                <a:spLocks/>
              </p:cNvSpPr>
              <p:nvPr/>
            </p:nvSpPr>
            <p:spPr bwMode="auto">
              <a:xfrm>
                <a:off x="4941952" y="1322968"/>
                <a:ext cx="59805" cy="36161"/>
              </a:xfrm>
              <a:custGeom>
                <a:avLst/>
                <a:gdLst>
                  <a:gd name="T0" fmla="*/ 0 w 35"/>
                  <a:gd name="T1" fmla="*/ 6 h 21"/>
                  <a:gd name="T2" fmla="*/ 16 w 35"/>
                  <a:gd name="T3" fmla="*/ 19 h 21"/>
                  <a:gd name="T4" fmla="*/ 35 w 35"/>
                  <a:gd name="T5" fmla="*/ 15 h 21"/>
                  <a:gd name="T6" fmla="*/ 20 w 35"/>
                  <a:gd name="T7" fmla="*/ 3 h 21"/>
                  <a:gd name="T8" fmla="*/ 0 w 35"/>
                  <a:gd name="T9" fmla="*/ 6 h 21"/>
                </a:gdLst>
                <a:ahLst/>
                <a:cxnLst>
                  <a:cxn ang="0">
                    <a:pos x="T0" y="T1"/>
                  </a:cxn>
                  <a:cxn ang="0">
                    <a:pos x="T2" y="T3"/>
                  </a:cxn>
                  <a:cxn ang="0">
                    <a:pos x="T4" y="T5"/>
                  </a:cxn>
                  <a:cxn ang="0">
                    <a:pos x="T6" y="T7"/>
                  </a:cxn>
                  <a:cxn ang="0">
                    <a:pos x="T8" y="T9"/>
                  </a:cxn>
                </a:cxnLst>
                <a:rect l="0" t="0" r="r" b="b"/>
                <a:pathLst>
                  <a:path w="35" h="21">
                    <a:moveTo>
                      <a:pt x="0" y="6"/>
                    </a:moveTo>
                    <a:cubicBezTo>
                      <a:pt x="0" y="6"/>
                      <a:pt x="6" y="16"/>
                      <a:pt x="16" y="19"/>
                    </a:cubicBezTo>
                    <a:cubicBezTo>
                      <a:pt x="25" y="21"/>
                      <a:pt x="35" y="15"/>
                      <a:pt x="35" y="15"/>
                    </a:cubicBezTo>
                    <a:cubicBezTo>
                      <a:pt x="35" y="15"/>
                      <a:pt x="30" y="5"/>
                      <a:pt x="20" y="3"/>
                    </a:cubicBezTo>
                    <a:cubicBezTo>
                      <a:pt x="10" y="0"/>
                      <a:pt x="0" y="6"/>
                      <a:pt x="0" y="6"/>
                    </a:cubicBezTo>
                    <a:close/>
                  </a:path>
                </a:pathLst>
              </a:custGeom>
              <a:solidFill>
                <a:schemeClr val="accent4"/>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20" name="Freeform 51"/>
              <p:cNvSpPr>
                <a:spLocks/>
              </p:cNvSpPr>
              <p:nvPr/>
            </p:nvSpPr>
            <p:spPr bwMode="auto">
              <a:xfrm>
                <a:off x="4919699" y="1335486"/>
                <a:ext cx="29207" cy="41724"/>
              </a:xfrm>
              <a:custGeom>
                <a:avLst/>
                <a:gdLst>
                  <a:gd name="T0" fmla="*/ 2 w 17"/>
                  <a:gd name="T1" fmla="*/ 15 h 25"/>
                  <a:gd name="T2" fmla="*/ 13 w 17"/>
                  <a:gd name="T3" fmla="*/ 25 h 25"/>
                  <a:gd name="T4" fmla="*/ 14 w 17"/>
                  <a:gd name="T5" fmla="*/ 10 h 25"/>
                  <a:gd name="T6" fmla="*/ 3 w 17"/>
                  <a:gd name="T7" fmla="*/ 0 h 25"/>
                  <a:gd name="T8" fmla="*/ 2 w 17"/>
                  <a:gd name="T9" fmla="*/ 15 h 25"/>
                </a:gdLst>
                <a:ahLst/>
                <a:cxnLst>
                  <a:cxn ang="0">
                    <a:pos x="T0" y="T1"/>
                  </a:cxn>
                  <a:cxn ang="0">
                    <a:pos x="T2" y="T3"/>
                  </a:cxn>
                  <a:cxn ang="0">
                    <a:pos x="T4" y="T5"/>
                  </a:cxn>
                  <a:cxn ang="0">
                    <a:pos x="T6" y="T7"/>
                  </a:cxn>
                  <a:cxn ang="0">
                    <a:pos x="T8" y="T9"/>
                  </a:cxn>
                </a:cxnLst>
                <a:rect l="0" t="0" r="r" b="b"/>
                <a:pathLst>
                  <a:path w="17" h="25">
                    <a:moveTo>
                      <a:pt x="2" y="15"/>
                    </a:moveTo>
                    <a:cubicBezTo>
                      <a:pt x="5" y="22"/>
                      <a:pt x="13" y="25"/>
                      <a:pt x="13" y="25"/>
                    </a:cubicBezTo>
                    <a:cubicBezTo>
                      <a:pt x="13" y="25"/>
                      <a:pt x="17" y="17"/>
                      <a:pt x="14" y="10"/>
                    </a:cubicBezTo>
                    <a:cubicBezTo>
                      <a:pt x="11" y="3"/>
                      <a:pt x="3" y="0"/>
                      <a:pt x="3" y="0"/>
                    </a:cubicBezTo>
                    <a:cubicBezTo>
                      <a:pt x="3" y="0"/>
                      <a:pt x="0" y="8"/>
                      <a:pt x="2" y="15"/>
                    </a:cubicBezTo>
                    <a:close/>
                  </a:path>
                </a:pathLst>
              </a:custGeom>
              <a:solidFill>
                <a:schemeClr val="accent4"/>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21" name="Freeform 52"/>
              <p:cNvSpPr>
                <a:spLocks/>
              </p:cNvSpPr>
              <p:nvPr/>
            </p:nvSpPr>
            <p:spPr bwMode="auto">
              <a:xfrm>
                <a:off x="4932216" y="1277072"/>
                <a:ext cx="45897" cy="45897"/>
              </a:xfrm>
              <a:custGeom>
                <a:avLst/>
                <a:gdLst>
                  <a:gd name="T0" fmla="*/ 19 w 27"/>
                  <a:gd name="T1" fmla="*/ 20 h 27"/>
                  <a:gd name="T2" fmla="*/ 27 w 27"/>
                  <a:gd name="T3" fmla="*/ 1 h 27"/>
                  <a:gd name="T4" fmla="*/ 8 w 27"/>
                  <a:gd name="T5" fmla="*/ 7 h 27"/>
                  <a:gd name="T6" fmla="*/ 0 w 27"/>
                  <a:gd name="T7" fmla="*/ 26 h 27"/>
                  <a:gd name="T8" fmla="*/ 19 w 27"/>
                  <a:gd name="T9" fmla="*/ 20 h 27"/>
                </a:gdLst>
                <a:ahLst/>
                <a:cxnLst>
                  <a:cxn ang="0">
                    <a:pos x="T0" y="T1"/>
                  </a:cxn>
                  <a:cxn ang="0">
                    <a:pos x="T2" y="T3"/>
                  </a:cxn>
                  <a:cxn ang="0">
                    <a:pos x="T4" y="T5"/>
                  </a:cxn>
                  <a:cxn ang="0">
                    <a:pos x="T6" y="T7"/>
                  </a:cxn>
                  <a:cxn ang="0">
                    <a:pos x="T8" y="T9"/>
                  </a:cxn>
                </a:cxnLst>
                <a:rect l="0" t="0" r="r" b="b"/>
                <a:pathLst>
                  <a:path w="27" h="27">
                    <a:moveTo>
                      <a:pt x="19" y="20"/>
                    </a:moveTo>
                    <a:cubicBezTo>
                      <a:pt x="26" y="13"/>
                      <a:pt x="27" y="1"/>
                      <a:pt x="27" y="1"/>
                    </a:cubicBezTo>
                    <a:cubicBezTo>
                      <a:pt x="27" y="1"/>
                      <a:pt x="15" y="0"/>
                      <a:pt x="8" y="7"/>
                    </a:cubicBezTo>
                    <a:cubicBezTo>
                      <a:pt x="0" y="14"/>
                      <a:pt x="0" y="26"/>
                      <a:pt x="0" y="26"/>
                    </a:cubicBezTo>
                    <a:cubicBezTo>
                      <a:pt x="0" y="26"/>
                      <a:pt x="11" y="27"/>
                      <a:pt x="19" y="20"/>
                    </a:cubicBezTo>
                    <a:close/>
                  </a:path>
                </a:pathLst>
              </a:custGeom>
              <a:solidFill>
                <a:schemeClr val="accent4"/>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22" name="Freeform 53"/>
              <p:cNvSpPr>
                <a:spLocks/>
              </p:cNvSpPr>
              <p:nvPr/>
            </p:nvSpPr>
            <p:spPr bwMode="auto">
              <a:xfrm>
                <a:off x="4903010" y="1286807"/>
                <a:ext cx="22253" cy="40334"/>
              </a:xfrm>
              <a:custGeom>
                <a:avLst/>
                <a:gdLst>
                  <a:gd name="T0" fmla="*/ 9 w 13"/>
                  <a:gd name="T1" fmla="*/ 23 h 23"/>
                  <a:gd name="T2" fmla="*/ 12 w 13"/>
                  <a:gd name="T3" fmla="*/ 11 h 23"/>
                  <a:gd name="T4" fmla="*/ 5 w 13"/>
                  <a:gd name="T5" fmla="*/ 0 h 23"/>
                  <a:gd name="T6" fmla="*/ 1 w 13"/>
                  <a:gd name="T7" fmla="*/ 12 h 23"/>
                  <a:gd name="T8" fmla="*/ 9 w 13"/>
                  <a:gd name="T9" fmla="*/ 23 h 23"/>
                </a:gdLst>
                <a:ahLst/>
                <a:cxnLst>
                  <a:cxn ang="0">
                    <a:pos x="T0" y="T1"/>
                  </a:cxn>
                  <a:cxn ang="0">
                    <a:pos x="T2" y="T3"/>
                  </a:cxn>
                  <a:cxn ang="0">
                    <a:pos x="T4" y="T5"/>
                  </a:cxn>
                  <a:cxn ang="0">
                    <a:pos x="T6" y="T7"/>
                  </a:cxn>
                  <a:cxn ang="0">
                    <a:pos x="T8" y="T9"/>
                  </a:cxn>
                </a:cxnLst>
                <a:rect l="0" t="0" r="r" b="b"/>
                <a:pathLst>
                  <a:path w="13" h="23">
                    <a:moveTo>
                      <a:pt x="9" y="23"/>
                    </a:moveTo>
                    <a:cubicBezTo>
                      <a:pt x="9" y="23"/>
                      <a:pt x="13" y="17"/>
                      <a:pt x="12" y="11"/>
                    </a:cubicBezTo>
                    <a:cubicBezTo>
                      <a:pt x="11" y="4"/>
                      <a:pt x="5" y="0"/>
                      <a:pt x="5" y="0"/>
                    </a:cubicBezTo>
                    <a:cubicBezTo>
                      <a:pt x="5" y="0"/>
                      <a:pt x="0" y="6"/>
                      <a:pt x="1" y="12"/>
                    </a:cubicBezTo>
                    <a:cubicBezTo>
                      <a:pt x="2" y="19"/>
                      <a:pt x="9" y="23"/>
                      <a:pt x="9" y="23"/>
                    </a:cubicBezTo>
                    <a:close/>
                  </a:path>
                </a:pathLst>
              </a:custGeom>
              <a:solidFill>
                <a:schemeClr val="accent4"/>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23" name="Freeform 54"/>
              <p:cNvSpPr>
                <a:spLocks/>
              </p:cNvSpPr>
              <p:nvPr/>
            </p:nvSpPr>
            <p:spPr bwMode="auto">
              <a:xfrm>
                <a:off x="5153354" y="1640071"/>
                <a:ext cx="15299" cy="29207"/>
              </a:xfrm>
              <a:custGeom>
                <a:avLst/>
                <a:gdLst>
                  <a:gd name="T0" fmla="*/ 5 w 9"/>
                  <a:gd name="T1" fmla="*/ 17 h 17"/>
                  <a:gd name="T2" fmla="*/ 8 w 9"/>
                  <a:gd name="T3" fmla="*/ 8 h 17"/>
                  <a:gd name="T4" fmla="*/ 3 w 9"/>
                  <a:gd name="T5" fmla="*/ 0 h 17"/>
                  <a:gd name="T6" fmla="*/ 1 w 9"/>
                  <a:gd name="T7" fmla="*/ 9 h 17"/>
                  <a:gd name="T8" fmla="*/ 5 w 9"/>
                  <a:gd name="T9" fmla="*/ 17 h 17"/>
                </a:gdLst>
                <a:ahLst/>
                <a:cxnLst>
                  <a:cxn ang="0">
                    <a:pos x="T0" y="T1"/>
                  </a:cxn>
                  <a:cxn ang="0">
                    <a:pos x="T2" y="T3"/>
                  </a:cxn>
                  <a:cxn ang="0">
                    <a:pos x="T4" y="T5"/>
                  </a:cxn>
                  <a:cxn ang="0">
                    <a:pos x="T6" y="T7"/>
                  </a:cxn>
                  <a:cxn ang="0">
                    <a:pos x="T8" y="T9"/>
                  </a:cxn>
                </a:cxnLst>
                <a:rect l="0" t="0" r="r" b="b"/>
                <a:pathLst>
                  <a:path w="9" h="17">
                    <a:moveTo>
                      <a:pt x="5" y="17"/>
                    </a:moveTo>
                    <a:cubicBezTo>
                      <a:pt x="5" y="17"/>
                      <a:pt x="9" y="13"/>
                      <a:pt x="8" y="8"/>
                    </a:cubicBezTo>
                    <a:cubicBezTo>
                      <a:pt x="8" y="3"/>
                      <a:pt x="3" y="0"/>
                      <a:pt x="3" y="0"/>
                    </a:cubicBezTo>
                    <a:cubicBezTo>
                      <a:pt x="3" y="0"/>
                      <a:pt x="0" y="4"/>
                      <a:pt x="1" y="9"/>
                    </a:cubicBezTo>
                    <a:cubicBezTo>
                      <a:pt x="1" y="14"/>
                      <a:pt x="5" y="17"/>
                      <a:pt x="5" y="17"/>
                    </a:cubicBezTo>
                    <a:close/>
                  </a:path>
                </a:pathLst>
              </a:custGeom>
              <a:solidFill>
                <a:schemeClr val="accent1"/>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24" name="Freeform 55"/>
              <p:cNvSpPr>
                <a:spLocks/>
              </p:cNvSpPr>
              <p:nvPr/>
            </p:nvSpPr>
            <p:spPr bwMode="auto">
              <a:xfrm>
                <a:off x="5165871" y="1660934"/>
                <a:ext cx="16690" cy="16690"/>
              </a:xfrm>
              <a:custGeom>
                <a:avLst/>
                <a:gdLst>
                  <a:gd name="T0" fmla="*/ 7 w 10"/>
                  <a:gd name="T1" fmla="*/ 7 h 10"/>
                  <a:gd name="T2" fmla="*/ 10 w 10"/>
                  <a:gd name="T3" fmla="*/ 1 h 10"/>
                  <a:gd name="T4" fmla="*/ 3 w 10"/>
                  <a:gd name="T5" fmla="*/ 3 h 10"/>
                  <a:gd name="T6" fmla="*/ 0 w 10"/>
                  <a:gd name="T7" fmla="*/ 9 h 10"/>
                  <a:gd name="T8" fmla="*/ 7 w 10"/>
                  <a:gd name="T9" fmla="*/ 7 h 10"/>
                </a:gdLst>
                <a:ahLst/>
                <a:cxnLst>
                  <a:cxn ang="0">
                    <a:pos x="T0" y="T1"/>
                  </a:cxn>
                  <a:cxn ang="0">
                    <a:pos x="T2" y="T3"/>
                  </a:cxn>
                  <a:cxn ang="0">
                    <a:pos x="T4" y="T5"/>
                  </a:cxn>
                  <a:cxn ang="0">
                    <a:pos x="T6" y="T7"/>
                  </a:cxn>
                  <a:cxn ang="0">
                    <a:pos x="T8" y="T9"/>
                  </a:cxn>
                </a:cxnLst>
                <a:rect l="0" t="0" r="r" b="b"/>
                <a:pathLst>
                  <a:path w="10" h="10">
                    <a:moveTo>
                      <a:pt x="7" y="7"/>
                    </a:moveTo>
                    <a:cubicBezTo>
                      <a:pt x="10" y="5"/>
                      <a:pt x="10" y="1"/>
                      <a:pt x="10" y="1"/>
                    </a:cubicBezTo>
                    <a:cubicBezTo>
                      <a:pt x="10" y="1"/>
                      <a:pt x="6" y="0"/>
                      <a:pt x="3" y="3"/>
                    </a:cubicBezTo>
                    <a:cubicBezTo>
                      <a:pt x="1" y="5"/>
                      <a:pt x="0" y="9"/>
                      <a:pt x="0" y="9"/>
                    </a:cubicBezTo>
                    <a:cubicBezTo>
                      <a:pt x="0" y="9"/>
                      <a:pt x="5" y="10"/>
                      <a:pt x="7" y="7"/>
                    </a:cubicBezTo>
                    <a:close/>
                  </a:path>
                </a:pathLst>
              </a:custGeom>
              <a:solidFill>
                <a:schemeClr val="accent1"/>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25" name="Freeform 56"/>
              <p:cNvSpPr>
                <a:spLocks/>
              </p:cNvSpPr>
              <p:nvPr/>
            </p:nvSpPr>
            <p:spPr bwMode="auto">
              <a:xfrm>
                <a:off x="5133883" y="1660934"/>
                <a:ext cx="25034" cy="18081"/>
              </a:xfrm>
              <a:custGeom>
                <a:avLst/>
                <a:gdLst>
                  <a:gd name="T0" fmla="*/ 0 w 15"/>
                  <a:gd name="T1" fmla="*/ 2 h 11"/>
                  <a:gd name="T2" fmla="*/ 6 w 15"/>
                  <a:gd name="T3" fmla="*/ 9 h 11"/>
                  <a:gd name="T4" fmla="*/ 15 w 15"/>
                  <a:gd name="T5" fmla="*/ 9 h 11"/>
                  <a:gd name="T6" fmla="*/ 9 w 15"/>
                  <a:gd name="T7" fmla="*/ 2 h 11"/>
                  <a:gd name="T8" fmla="*/ 0 w 15"/>
                  <a:gd name="T9" fmla="*/ 2 h 11"/>
                </a:gdLst>
                <a:ahLst/>
                <a:cxnLst>
                  <a:cxn ang="0">
                    <a:pos x="T0" y="T1"/>
                  </a:cxn>
                  <a:cxn ang="0">
                    <a:pos x="T2" y="T3"/>
                  </a:cxn>
                  <a:cxn ang="0">
                    <a:pos x="T4" y="T5"/>
                  </a:cxn>
                  <a:cxn ang="0">
                    <a:pos x="T6" y="T7"/>
                  </a:cxn>
                  <a:cxn ang="0">
                    <a:pos x="T8" y="T9"/>
                  </a:cxn>
                </a:cxnLst>
                <a:rect l="0" t="0" r="r" b="b"/>
                <a:pathLst>
                  <a:path w="15" h="11">
                    <a:moveTo>
                      <a:pt x="0" y="2"/>
                    </a:moveTo>
                    <a:cubicBezTo>
                      <a:pt x="0" y="2"/>
                      <a:pt x="1" y="7"/>
                      <a:pt x="6" y="9"/>
                    </a:cubicBezTo>
                    <a:cubicBezTo>
                      <a:pt x="10" y="11"/>
                      <a:pt x="15" y="9"/>
                      <a:pt x="15" y="9"/>
                    </a:cubicBezTo>
                    <a:cubicBezTo>
                      <a:pt x="15" y="9"/>
                      <a:pt x="14" y="4"/>
                      <a:pt x="9" y="2"/>
                    </a:cubicBezTo>
                    <a:cubicBezTo>
                      <a:pt x="5" y="0"/>
                      <a:pt x="0" y="2"/>
                      <a:pt x="0" y="2"/>
                    </a:cubicBezTo>
                    <a:close/>
                  </a:path>
                </a:pathLst>
              </a:custGeom>
              <a:solidFill>
                <a:schemeClr val="accent1"/>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26" name="Freeform 57"/>
              <p:cNvSpPr>
                <a:spLocks/>
              </p:cNvSpPr>
              <p:nvPr/>
            </p:nvSpPr>
            <p:spPr bwMode="auto">
              <a:xfrm>
                <a:off x="5149181" y="1679014"/>
                <a:ext cx="15299" cy="13908"/>
              </a:xfrm>
              <a:custGeom>
                <a:avLst/>
                <a:gdLst>
                  <a:gd name="T0" fmla="*/ 3 w 9"/>
                  <a:gd name="T1" fmla="*/ 2 h 8"/>
                  <a:gd name="T2" fmla="*/ 0 w 9"/>
                  <a:gd name="T3" fmla="*/ 7 h 8"/>
                  <a:gd name="T4" fmla="*/ 6 w 9"/>
                  <a:gd name="T5" fmla="*/ 6 h 8"/>
                  <a:gd name="T6" fmla="*/ 9 w 9"/>
                  <a:gd name="T7" fmla="*/ 1 h 8"/>
                  <a:gd name="T8" fmla="*/ 3 w 9"/>
                  <a:gd name="T9" fmla="*/ 2 h 8"/>
                </a:gdLst>
                <a:ahLst/>
                <a:cxnLst>
                  <a:cxn ang="0">
                    <a:pos x="T0" y="T1"/>
                  </a:cxn>
                  <a:cxn ang="0">
                    <a:pos x="T2" y="T3"/>
                  </a:cxn>
                  <a:cxn ang="0">
                    <a:pos x="T4" y="T5"/>
                  </a:cxn>
                  <a:cxn ang="0">
                    <a:pos x="T6" y="T7"/>
                  </a:cxn>
                  <a:cxn ang="0">
                    <a:pos x="T8" y="T9"/>
                  </a:cxn>
                </a:cxnLst>
                <a:rect l="0" t="0" r="r" b="b"/>
                <a:pathLst>
                  <a:path w="9" h="8">
                    <a:moveTo>
                      <a:pt x="3" y="2"/>
                    </a:moveTo>
                    <a:cubicBezTo>
                      <a:pt x="0" y="4"/>
                      <a:pt x="0" y="7"/>
                      <a:pt x="0" y="7"/>
                    </a:cubicBezTo>
                    <a:cubicBezTo>
                      <a:pt x="0" y="7"/>
                      <a:pt x="3" y="8"/>
                      <a:pt x="6" y="6"/>
                    </a:cubicBezTo>
                    <a:cubicBezTo>
                      <a:pt x="9" y="5"/>
                      <a:pt x="9" y="1"/>
                      <a:pt x="9" y="1"/>
                    </a:cubicBezTo>
                    <a:cubicBezTo>
                      <a:pt x="9" y="1"/>
                      <a:pt x="6" y="0"/>
                      <a:pt x="3" y="2"/>
                    </a:cubicBezTo>
                    <a:close/>
                  </a:path>
                </a:pathLst>
              </a:custGeom>
              <a:solidFill>
                <a:schemeClr val="accent1"/>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27" name="Freeform 58"/>
              <p:cNvSpPr>
                <a:spLocks/>
              </p:cNvSpPr>
              <p:nvPr/>
            </p:nvSpPr>
            <p:spPr bwMode="auto">
              <a:xfrm>
                <a:off x="3350875" y="2530184"/>
                <a:ext cx="33379" cy="65368"/>
              </a:xfrm>
              <a:custGeom>
                <a:avLst/>
                <a:gdLst>
                  <a:gd name="T0" fmla="*/ 8 w 20"/>
                  <a:gd name="T1" fmla="*/ 0 h 38"/>
                  <a:gd name="T2" fmla="*/ 1 w 20"/>
                  <a:gd name="T3" fmla="*/ 20 h 38"/>
                  <a:gd name="T4" fmla="*/ 12 w 20"/>
                  <a:gd name="T5" fmla="*/ 38 h 38"/>
                  <a:gd name="T6" fmla="*/ 19 w 20"/>
                  <a:gd name="T7" fmla="*/ 18 h 38"/>
                  <a:gd name="T8" fmla="*/ 8 w 20"/>
                  <a:gd name="T9" fmla="*/ 0 h 38"/>
                </a:gdLst>
                <a:ahLst/>
                <a:cxnLst>
                  <a:cxn ang="0">
                    <a:pos x="T0" y="T1"/>
                  </a:cxn>
                  <a:cxn ang="0">
                    <a:pos x="T2" y="T3"/>
                  </a:cxn>
                  <a:cxn ang="0">
                    <a:pos x="T4" y="T5"/>
                  </a:cxn>
                  <a:cxn ang="0">
                    <a:pos x="T6" y="T7"/>
                  </a:cxn>
                  <a:cxn ang="0">
                    <a:pos x="T8" y="T9"/>
                  </a:cxn>
                </a:cxnLst>
                <a:rect l="0" t="0" r="r" b="b"/>
                <a:pathLst>
                  <a:path w="20" h="38">
                    <a:moveTo>
                      <a:pt x="8" y="0"/>
                    </a:moveTo>
                    <a:cubicBezTo>
                      <a:pt x="8" y="0"/>
                      <a:pt x="0" y="10"/>
                      <a:pt x="1" y="20"/>
                    </a:cubicBezTo>
                    <a:cubicBezTo>
                      <a:pt x="3" y="31"/>
                      <a:pt x="12" y="38"/>
                      <a:pt x="12" y="38"/>
                    </a:cubicBezTo>
                    <a:cubicBezTo>
                      <a:pt x="12" y="38"/>
                      <a:pt x="20" y="29"/>
                      <a:pt x="19" y="18"/>
                    </a:cubicBezTo>
                    <a:cubicBezTo>
                      <a:pt x="18" y="8"/>
                      <a:pt x="8" y="0"/>
                      <a:pt x="8" y="0"/>
                    </a:cubicBezTo>
                    <a:close/>
                  </a:path>
                </a:pathLst>
              </a:custGeom>
              <a:solidFill>
                <a:schemeClr val="accent3"/>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28" name="Freeform 59"/>
              <p:cNvSpPr>
                <a:spLocks/>
              </p:cNvSpPr>
              <p:nvPr/>
            </p:nvSpPr>
            <p:spPr bwMode="auto">
              <a:xfrm>
                <a:off x="3380082" y="2577471"/>
                <a:ext cx="34770" cy="34770"/>
              </a:xfrm>
              <a:custGeom>
                <a:avLst/>
                <a:gdLst>
                  <a:gd name="T0" fmla="*/ 15 w 21"/>
                  <a:gd name="T1" fmla="*/ 15 h 20"/>
                  <a:gd name="T2" fmla="*/ 21 w 21"/>
                  <a:gd name="T3" fmla="*/ 0 h 20"/>
                  <a:gd name="T4" fmla="*/ 6 w 21"/>
                  <a:gd name="T5" fmla="*/ 5 h 20"/>
                  <a:gd name="T6" fmla="*/ 0 w 21"/>
                  <a:gd name="T7" fmla="*/ 20 h 20"/>
                  <a:gd name="T8" fmla="*/ 15 w 21"/>
                  <a:gd name="T9" fmla="*/ 15 h 20"/>
                </a:gdLst>
                <a:ahLst/>
                <a:cxnLst>
                  <a:cxn ang="0">
                    <a:pos x="T0" y="T1"/>
                  </a:cxn>
                  <a:cxn ang="0">
                    <a:pos x="T2" y="T3"/>
                  </a:cxn>
                  <a:cxn ang="0">
                    <a:pos x="T4" y="T5"/>
                  </a:cxn>
                  <a:cxn ang="0">
                    <a:pos x="T6" y="T7"/>
                  </a:cxn>
                  <a:cxn ang="0">
                    <a:pos x="T8" y="T9"/>
                  </a:cxn>
                </a:cxnLst>
                <a:rect l="0" t="0" r="r" b="b"/>
                <a:pathLst>
                  <a:path w="21" h="20">
                    <a:moveTo>
                      <a:pt x="15" y="15"/>
                    </a:moveTo>
                    <a:cubicBezTo>
                      <a:pt x="21" y="9"/>
                      <a:pt x="21" y="0"/>
                      <a:pt x="21" y="0"/>
                    </a:cubicBezTo>
                    <a:cubicBezTo>
                      <a:pt x="21" y="0"/>
                      <a:pt x="12" y="0"/>
                      <a:pt x="6" y="5"/>
                    </a:cubicBezTo>
                    <a:cubicBezTo>
                      <a:pt x="0" y="10"/>
                      <a:pt x="0" y="20"/>
                      <a:pt x="0" y="20"/>
                    </a:cubicBezTo>
                    <a:cubicBezTo>
                      <a:pt x="0" y="20"/>
                      <a:pt x="9" y="20"/>
                      <a:pt x="15" y="15"/>
                    </a:cubicBezTo>
                    <a:close/>
                  </a:path>
                </a:pathLst>
              </a:custGeom>
              <a:solidFill>
                <a:schemeClr val="accent3"/>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29" name="Freeform 60"/>
              <p:cNvSpPr>
                <a:spLocks/>
              </p:cNvSpPr>
              <p:nvPr/>
            </p:nvSpPr>
            <p:spPr bwMode="auto">
              <a:xfrm>
                <a:off x="3304978" y="2574690"/>
                <a:ext cx="59805" cy="44506"/>
              </a:xfrm>
              <a:custGeom>
                <a:avLst/>
                <a:gdLst>
                  <a:gd name="T0" fmla="*/ 21 w 35"/>
                  <a:gd name="T1" fmla="*/ 5 h 26"/>
                  <a:gd name="T2" fmla="*/ 0 w 35"/>
                  <a:gd name="T3" fmla="*/ 4 h 26"/>
                  <a:gd name="T4" fmla="*/ 13 w 35"/>
                  <a:gd name="T5" fmla="*/ 21 h 26"/>
                  <a:gd name="T6" fmla="*/ 35 w 35"/>
                  <a:gd name="T7" fmla="*/ 21 h 26"/>
                  <a:gd name="T8" fmla="*/ 21 w 35"/>
                  <a:gd name="T9" fmla="*/ 5 h 26"/>
                </a:gdLst>
                <a:ahLst/>
                <a:cxnLst>
                  <a:cxn ang="0">
                    <a:pos x="T0" y="T1"/>
                  </a:cxn>
                  <a:cxn ang="0">
                    <a:pos x="T2" y="T3"/>
                  </a:cxn>
                  <a:cxn ang="0">
                    <a:pos x="T4" y="T5"/>
                  </a:cxn>
                  <a:cxn ang="0">
                    <a:pos x="T6" y="T7"/>
                  </a:cxn>
                  <a:cxn ang="0">
                    <a:pos x="T8" y="T9"/>
                  </a:cxn>
                </a:cxnLst>
                <a:rect l="0" t="0" r="r" b="b"/>
                <a:pathLst>
                  <a:path w="35" h="26">
                    <a:moveTo>
                      <a:pt x="21" y="5"/>
                    </a:moveTo>
                    <a:cubicBezTo>
                      <a:pt x="11" y="0"/>
                      <a:pt x="0" y="4"/>
                      <a:pt x="0" y="4"/>
                    </a:cubicBezTo>
                    <a:cubicBezTo>
                      <a:pt x="0" y="4"/>
                      <a:pt x="4" y="16"/>
                      <a:pt x="13" y="21"/>
                    </a:cubicBezTo>
                    <a:cubicBezTo>
                      <a:pt x="23" y="26"/>
                      <a:pt x="35" y="21"/>
                      <a:pt x="35" y="21"/>
                    </a:cubicBezTo>
                    <a:cubicBezTo>
                      <a:pt x="35" y="21"/>
                      <a:pt x="31" y="10"/>
                      <a:pt x="21" y="5"/>
                    </a:cubicBezTo>
                    <a:close/>
                  </a:path>
                </a:pathLst>
              </a:custGeom>
              <a:solidFill>
                <a:schemeClr val="accent3"/>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30" name="Freeform 61"/>
              <p:cNvSpPr>
                <a:spLocks/>
              </p:cNvSpPr>
              <p:nvPr/>
            </p:nvSpPr>
            <p:spPr bwMode="auto">
              <a:xfrm>
                <a:off x="3336967" y="2619195"/>
                <a:ext cx="37552" cy="29207"/>
              </a:xfrm>
              <a:custGeom>
                <a:avLst/>
                <a:gdLst>
                  <a:gd name="T0" fmla="*/ 8 w 22"/>
                  <a:gd name="T1" fmla="*/ 4 h 17"/>
                  <a:gd name="T2" fmla="*/ 0 w 22"/>
                  <a:gd name="T3" fmla="*/ 15 h 17"/>
                  <a:gd name="T4" fmla="*/ 15 w 22"/>
                  <a:gd name="T5" fmla="*/ 14 h 17"/>
                  <a:gd name="T6" fmla="*/ 22 w 22"/>
                  <a:gd name="T7" fmla="*/ 2 h 17"/>
                  <a:gd name="T8" fmla="*/ 8 w 22"/>
                  <a:gd name="T9" fmla="*/ 4 h 17"/>
                </a:gdLst>
                <a:ahLst/>
                <a:cxnLst>
                  <a:cxn ang="0">
                    <a:pos x="T0" y="T1"/>
                  </a:cxn>
                  <a:cxn ang="0">
                    <a:pos x="T2" y="T3"/>
                  </a:cxn>
                  <a:cxn ang="0">
                    <a:pos x="T4" y="T5"/>
                  </a:cxn>
                  <a:cxn ang="0">
                    <a:pos x="T6" y="T7"/>
                  </a:cxn>
                  <a:cxn ang="0">
                    <a:pos x="T8" y="T9"/>
                  </a:cxn>
                </a:cxnLst>
                <a:rect l="0" t="0" r="r" b="b"/>
                <a:pathLst>
                  <a:path w="22" h="17">
                    <a:moveTo>
                      <a:pt x="8" y="4"/>
                    </a:moveTo>
                    <a:cubicBezTo>
                      <a:pt x="2" y="7"/>
                      <a:pt x="0" y="15"/>
                      <a:pt x="0" y="15"/>
                    </a:cubicBezTo>
                    <a:cubicBezTo>
                      <a:pt x="0" y="15"/>
                      <a:pt x="8" y="17"/>
                      <a:pt x="15" y="14"/>
                    </a:cubicBezTo>
                    <a:cubicBezTo>
                      <a:pt x="21" y="10"/>
                      <a:pt x="22" y="2"/>
                      <a:pt x="22" y="2"/>
                    </a:cubicBezTo>
                    <a:cubicBezTo>
                      <a:pt x="22" y="2"/>
                      <a:pt x="14" y="0"/>
                      <a:pt x="8" y="4"/>
                    </a:cubicBezTo>
                    <a:close/>
                  </a:path>
                </a:pathLst>
              </a:custGeom>
              <a:solidFill>
                <a:schemeClr val="accent3"/>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31" name="Freeform 62"/>
              <p:cNvSpPr>
                <a:spLocks/>
              </p:cNvSpPr>
              <p:nvPr/>
            </p:nvSpPr>
            <p:spPr bwMode="auto">
              <a:xfrm>
                <a:off x="2939198" y="1983600"/>
                <a:ext cx="40334" cy="23644"/>
              </a:xfrm>
              <a:custGeom>
                <a:avLst/>
                <a:gdLst>
                  <a:gd name="T0" fmla="*/ 24 w 24"/>
                  <a:gd name="T1" fmla="*/ 9 h 14"/>
                  <a:gd name="T2" fmla="*/ 13 w 24"/>
                  <a:gd name="T3" fmla="*/ 1 h 14"/>
                  <a:gd name="T4" fmla="*/ 0 w 24"/>
                  <a:gd name="T5" fmla="*/ 4 h 14"/>
                  <a:gd name="T6" fmla="*/ 11 w 24"/>
                  <a:gd name="T7" fmla="*/ 12 h 14"/>
                  <a:gd name="T8" fmla="*/ 24 w 24"/>
                  <a:gd name="T9" fmla="*/ 9 h 14"/>
                </a:gdLst>
                <a:ahLst/>
                <a:cxnLst>
                  <a:cxn ang="0">
                    <a:pos x="T0" y="T1"/>
                  </a:cxn>
                  <a:cxn ang="0">
                    <a:pos x="T2" y="T3"/>
                  </a:cxn>
                  <a:cxn ang="0">
                    <a:pos x="T4" y="T5"/>
                  </a:cxn>
                  <a:cxn ang="0">
                    <a:pos x="T6" y="T7"/>
                  </a:cxn>
                  <a:cxn ang="0">
                    <a:pos x="T8" y="T9"/>
                  </a:cxn>
                </a:cxnLst>
                <a:rect l="0" t="0" r="r" b="b"/>
                <a:pathLst>
                  <a:path w="24" h="14">
                    <a:moveTo>
                      <a:pt x="24" y="9"/>
                    </a:moveTo>
                    <a:cubicBezTo>
                      <a:pt x="24" y="9"/>
                      <a:pt x="20" y="2"/>
                      <a:pt x="13" y="1"/>
                    </a:cubicBezTo>
                    <a:cubicBezTo>
                      <a:pt x="6" y="0"/>
                      <a:pt x="0" y="4"/>
                      <a:pt x="0" y="4"/>
                    </a:cubicBezTo>
                    <a:cubicBezTo>
                      <a:pt x="0" y="4"/>
                      <a:pt x="4" y="11"/>
                      <a:pt x="11" y="12"/>
                    </a:cubicBezTo>
                    <a:cubicBezTo>
                      <a:pt x="17" y="14"/>
                      <a:pt x="24" y="9"/>
                      <a:pt x="24" y="9"/>
                    </a:cubicBezTo>
                    <a:close/>
                  </a:path>
                </a:pathLst>
              </a:custGeom>
              <a:solidFill>
                <a:schemeClr val="accent3"/>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32" name="Freeform 63"/>
              <p:cNvSpPr>
                <a:spLocks/>
              </p:cNvSpPr>
              <p:nvPr/>
            </p:nvSpPr>
            <p:spPr bwMode="auto">
              <a:xfrm>
                <a:off x="2975359" y="1966910"/>
                <a:ext cx="20862" cy="29207"/>
              </a:xfrm>
              <a:custGeom>
                <a:avLst/>
                <a:gdLst>
                  <a:gd name="T0" fmla="*/ 2 w 12"/>
                  <a:gd name="T1" fmla="*/ 10 h 17"/>
                  <a:gd name="T2" fmla="*/ 10 w 12"/>
                  <a:gd name="T3" fmla="*/ 17 h 17"/>
                  <a:gd name="T4" fmla="*/ 10 w 12"/>
                  <a:gd name="T5" fmla="*/ 7 h 17"/>
                  <a:gd name="T6" fmla="*/ 2 w 12"/>
                  <a:gd name="T7" fmla="*/ 0 h 17"/>
                  <a:gd name="T8" fmla="*/ 2 w 12"/>
                  <a:gd name="T9" fmla="*/ 10 h 17"/>
                </a:gdLst>
                <a:ahLst/>
                <a:cxnLst>
                  <a:cxn ang="0">
                    <a:pos x="T0" y="T1"/>
                  </a:cxn>
                  <a:cxn ang="0">
                    <a:pos x="T2" y="T3"/>
                  </a:cxn>
                  <a:cxn ang="0">
                    <a:pos x="T4" y="T5"/>
                  </a:cxn>
                  <a:cxn ang="0">
                    <a:pos x="T6" y="T7"/>
                  </a:cxn>
                  <a:cxn ang="0">
                    <a:pos x="T8" y="T9"/>
                  </a:cxn>
                </a:cxnLst>
                <a:rect l="0" t="0" r="r" b="b"/>
                <a:pathLst>
                  <a:path w="12" h="17">
                    <a:moveTo>
                      <a:pt x="2" y="10"/>
                    </a:moveTo>
                    <a:cubicBezTo>
                      <a:pt x="4" y="15"/>
                      <a:pt x="10" y="17"/>
                      <a:pt x="10" y="17"/>
                    </a:cubicBezTo>
                    <a:cubicBezTo>
                      <a:pt x="10" y="17"/>
                      <a:pt x="12" y="12"/>
                      <a:pt x="10" y="7"/>
                    </a:cubicBezTo>
                    <a:cubicBezTo>
                      <a:pt x="8" y="2"/>
                      <a:pt x="2" y="0"/>
                      <a:pt x="2" y="0"/>
                    </a:cubicBezTo>
                    <a:cubicBezTo>
                      <a:pt x="2" y="0"/>
                      <a:pt x="0" y="6"/>
                      <a:pt x="2" y="10"/>
                    </a:cubicBezTo>
                    <a:close/>
                  </a:path>
                </a:pathLst>
              </a:custGeom>
              <a:solidFill>
                <a:schemeClr val="accent3"/>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33" name="Freeform 64"/>
              <p:cNvSpPr>
                <a:spLocks/>
              </p:cNvSpPr>
              <p:nvPr/>
            </p:nvSpPr>
            <p:spPr bwMode="auto">
              <a:xfrm>
                <a:off x="5897432" y="2026714"/>
                <a:ext cx="30598" cy="26426"/>
              </a:xfrm>
              <a:custGeom>
                <a:avLst/>
                <a:gdLst>
                  <a:gd name="T0" fmla="*/ 6 w 18"/>
                  <a:gd name="T1" fmla="*/ 12 h 15"/>
                  <a:gd name="T2" fmla="*/ 18 w 18"/>
                  <a:gd name="T3" fmla="*/ 14 h 15"/>
                  <a:gd name="T4" fmla="*/ 12 w 18"/>
                  <a:gd name="T5" fmla="*/ 3 h 15"/>
                  <a:gd name="T6" fmla="*/ 0 w 18"/>
                  <a:gd name="T7" fmla="*/ 1 h 15"/>
                  <a:gd name="T8" fmla="*/ 6 w 18"/>
                  <a:gd name="T9" fmla="*/ 12 h 15"/>
                </a:gdLst>
                <a:ahLst/>
                <a:cxnLst>
                  <a:cxn ang="0">
                    <a:pos x="T0" y="T1"/>
                  </a:cxn>
                  <a:cxn ang="0">
                    <a:pos x="T2" y="T3"/>
                  </a:cxn>
                  <a:cxn ang="0">
                    <a:pos x="T4" y="T5"/>
                  </a:cxn>
                  <a:cxn ang="0">
                    <a:pos x="T6" y="T7"/>
                  </a:cxn>
                  <a:cxn ang="0">
                    <a:pos x="T8" y="T9"/>
                  </a:cxn>
                </a:cxnLst>
                <a:rect l="0" t="0" r="r" b="b"/>
                <a:pathLst>
                  <a:path w="18" h="15">
                    <a:moveTo>
                      <a:pt x="6" y="12"/>
                    </a:moveTo>
                    <a:cubicBezTo>
                      <a:pt x="11" y="15"/>
                      <a:pt x="18" y="14"/>
                      <a:pt x="18" y="14"/>
                    </a:cubicBezTo>
                    <a:cubicBezTo>
                      <a:pt x="18" y="14"/>
                      <a:pt x="17" y="7"/>
                      <a:pt x="12" y="3"/>
                    </a:cubicBezTo>
                    <a:cubicBezTo>
                      <a:pt x="7" y="0"/>
                      <a:pt x="0" y="1"/>
                      <a:pt x="0" y="1"/>
                    </a:cubicBezTo>
                    <a:cubicBezTo>
                      <a:pt x="0" y="1"/>
                      <a:pt x="1" y="8"/>
                      <a:pt x="6" y="12"/>
                    </a:cubicBezTo>
                    <a:close/>
                  </a:path>
                </a:pathLst>
              </a:custGeom>
              <a:solidFill>
                <a:schemeClr val="accent1"/>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34" name="Freeform 65"/>
              <p:cNvSpPr>
                <a:spLocks/>
              </p:cNvSpPr>
              <p:nvPr/>
            </p:nvSpPr>
            <p:spPr bwMode="auto">
              <a:xfrm>
                <a:off x="5880743" y="2025324"/>
                <a:ext cx="13908" cy="29207"/>
              </a:xfrm>
              <a:custGeom>
                <a:avLst/>
                <a:gdLst>
                  <a:gd name="T0" fmla="*/ 8 w 8"/>
                  <a:gd name="T1" fmla="*/ 9 h 17"/>
                  <a:gd name="T2" fmla="*/ 4 w 8"/>
                  <a:gd name="T3" fmla="*/ 0 h 17"/>
                  <a:gd name="T4" fmla="*/ 0 w 8"/>
                  <a:gd name="T5" fmla="*/ 9 h 17"/>
                  <a:gd name="T6" fmla="*/ 4 w 8"/>
                  <a:gd name="T7" fmla="*/ 17 h 17"/>
                  <a:gd name="T8" fmla="*/ 8 w 8"/>
                  <a:gd name="T9" fmla="*/ 9 h 17"/>
                </a:gdLst>
                <a:ahLst/>
                <a:cxnLst>
                  <a:cxn ang="0">
                    <a:pos x="T0" y="T1"/>
                  </a:cxn>
                  <a:cxn ang="0">
                    <a:pos x="T2" y="T3"/>
                  </a:cxn>
                  <a:cxn ang="0">
                    <a:pos x="T4" y="T5"/>
                  </a:cxn>
                  <a:cxn ang="0">
                    <a:pos x="T6" y="T7"/>
                  </a:cxn>
                  <a:cxn ang="0">
                    <a:pos x="T8" y="T9"/>
                  </a:cxn>
                </a:cxnLst>
                <a:rect l="0" t="0" r="r" b="b"/>
                <a:pathLst>
                  <a:path w="8" h="17">
                    <a:moveTo>
                      <a:pt x="8" y="9"/>
                    </a:moveTo>
                    <a:cubicBezTo>
                      <a:pt x="8" y="4"/>
                      <a:pt x="4" y="0"/>
                      <a:pt x="4" y="0"/>
                    </a:cubicBezTo>
                    <a:cubicBezTo>
                      <a:pt x="4" y="0"/>
                      <a:pt x="0" y="4"/>
                      <a:pt x="0" y="9"/>
                    </a:cubicBezTo>
                    <a:cubicBezTo>
                      <a:pt x="0" y="14"/>
                      <a:pt x="4" y="17"/>
                      <a:pt x="4" y="17"/>
                    </a:cubicBezTo>
                    <a:cubicBezTo>
                      <a:pt x="4" y="17"/>
                      <a:pt x="8" y="13"/>
                      <a:pt x="8" y="9"/>
                    </a:cubicBezTo>
                    <a:close/>
                  </a:path>
                </a:pathLst>
              </a:custGeom>
              <a:solidFill>
                <a:schemeClr val="accent1"/>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35" name="Freeform 66"/>
              <p:cNvSpPr>
                <a:spLocks/>
              </p:cNvSpPr>
              <p:nvPr/>
            </p:nvSpPr>
            <p:spPr bwMode="auto">
              <a:xfrm>
                <a:off x="5893260" y="2000289"/>
                <a:ext cx="34770" cy="23644"/>
              </a:xfrm>
              <a:custGeom>
                <a:avLst/>
                <a:gdLst>
                  <a:gd name="T0" fmla="*/ 13 w 21"/>
                  <a:gd name="T1" fmla="*/ 12 h 14"/>
                  <a:gd name="T2" fmla="*/ 21 w 21"/>
                  <a:gd name="T3" fmla="*/ 3 h 14"/>
                  <a:gd name="T4" fmla="*/ 9 w 21"/>
                  <a:gd name="T5" fmla="*/ 2 h 14"/>
                  <a:gd name="T6" fmla="*/ 0 w 21"/>
                  <a:gd name="T7" fmla="*/ 12 h 14"/>
                  <a:gd name="T8" fmla="*/ 13 w 21"/>
                  <a:gd name="T9" fmla="*/ 12 h 14"/>
                </a:gdLst>
                <a:ahLst/>
                <a:cxnLst>
                  <a:cxn ang="0">
                    <a:pos x="T0" y="T1"/>
                  </a:cxn>
                  <a:cxn ang="0">
                    <a:pos x="T2" y="T3"/>
                  </a:cxn>
                  <a:cxn ang="0">
                    <a:pos x="T4" y="T5"/>
                  </a:cxn>
                  <a:cxn ang="0">
                    <a:pos x="T6" y="T7"/>
                  </a:cxn>
                  <a:cxn ang="0">
                    <a:pos x="T8" y="T9"/>
                  </a:cxn>
                </a:cxnLst>
                <a:rect l="0" t="0" r="r" b="b"/>
                <a:pathLst>
                  <a:path w="21" h="14">
                    <a:moveTo>
                      <a:pt x="13" y="12"/>
                    </a:moveTo>
                    <a:cubicBezTo>
                      <a:pt x="19" y="10"/>
                      <a:pt x="21" y="3"/>
                      <a:pt x="21" y="3"/>
                    </a:cubicBezTo>
                    <a:cubicBezTo>
                      <a:pt x="21" y="3"/>
                      <a:pt x="15" y="0"/>
                      <a:pt x="9" y="2"/>
                    </a:cubicBezTo>
                    <a:cubicBezTo>
                      <a:pt x="3" y="5"/>
                      <a:pt x="0" y="12"/>
                      <a:pt x="0" y="12"/>
                    </a:cubicBezTo>
                    <a:cubicBezTo>
                      <a:pt x="0" y="12"/>
                      <a:pt x="7" y="14"/>
                      <a:pt x="13" y="12"/>
                    </a:cubicBezTo>
                    <a:close/>
                  </a:path>
                </a:pathLst>
              </a:custGeom>
              <a:solidFill>
                <a:schemeClr val="accent1"/>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36" name="Freeform 67"/>
              <p:cNvSpPr>
                <a:spLocks/>
              </p:cNvSpPr>
              <p:nvPr/>
            </p:nvSpPr>
            <p:spPr bwMode="auto">
              <a:xfrm>
                <a:off x="5879352" y="1994726"/>
                <a:ext cx="13908" cy="26426"/>
              </a:xfrm>
              <a:custGeom>
                <a:avLst/>
                <a:gdLst>
                  <a:gd name="T0" fmla="*/ 8 w 8"/>
                  <a:gd name="T1" fmla="*/ 8 h 15"/>
                  <a:gd name="T2" fmla="*/ 5 w 8"/>
                  <a:gd name="T3" fmla="*/ 0 h 15"/>
                  <a:gd name="T4" fmla="*/ 1 w 8"/>
                  <a:gd name="T5" fmla="*/ 7 h 15"/>
                  <a:gd name="T6" fmla="*/ 3 w 8"/>
                  <a:gd name="T7" fmla="*/ 15 h 15"/>
                  <a:gd name="T8" fmla="*/ 8 w 8"/>
                  <a:gd name="T9" fmla="*/ 8 h 15"/>
                </a:gdLst>
                <a:ahLst/>
                <a:cxnLst>
                  <a:cxn ang="0">
                    <a:pos x="T0" y="T1"/>
                  </a:cxn>
                  <a:cxn ang="0">
                    <a:pos x="T2" y="T3"/>
                  </a:cxn>
                  <a:cxn ang="0">
                    <a:pos x="T4" y="T5"/>
                  </a:cxn>
                  <a:cxn ang="0">
                    <a:pos x="T6" y="T7"/>
                  </a:cxn>
                  <a:cxn ang="0">
                    <a:pos x="T8" y="T9"/>
                  </a:cxn>
                </a:cxnLst>
                <a:rect l="0" t="0" r="r" b="b"/>
                <a:pathLst>
                  <a:path w="8" h="15">
                    <a:moveTo>
                      <a:pt x="8" y="8"/>
                    </a:moveTo>
                    <a:cubicBezTo>
                      <a:pt x="8" y="4"/>
                      <a:pt x="5" y="0"/>
                      <a:pt x="5" y="0"/>
                    </a:cubicBezTo>
                    <a:cubicBezTo>
                      <a:pt x="5" y="0"/>
                      <a:pt x="2" y="3"/>
                      <a:pt x="1" y="7"/>
                    </a:cubicBezTo>
                    <a:cubicBezTo>
                      <a:pt x="0" y="11"/>
                      <a:pt x="3" y="15"/>
                      <a:pt x="3" y="15"/>
                    </a:cubicBezTo>
                    <a:cubicBezTo>
                      <a:pt x="3" y="15"/>
                      <a:pt x="7" y="12"/>
                      <a:pt x="8" y="8"/>
                    </a:cubicBezTo>
                    <a:close/>
                  </a:path>
                </a:pathLst>
              </a:custGeom>
              <a:solidFill>
                <a:schemeClr val="accent1"/>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37" name="Freeform 68"/>
              <p:cNvSpPr>
                <a:spLocks/>
              </p:cNvSpPr>
              <p:nvPr/>
            </p:nvSpPr>
            <p:spPr bwMode="auto">
              <a:xfrm>
                <a:off x="5594238" y="2733241"/>
                <a:ext cx="59805" cy="40334"/>
              </a:xfrm>
              <a:custGeom>
                <a:avLst/>
                <a:gdLst>
                  <a:gd name="T0" fmla="*/ 14 w 35"/>
                  <a:gd name="T1" fmla="*/ 20 h 24"/>
                  <a:gd name="T2" fmla="*/ 35 w 35"/>
                  <a:gd name="T3" fmla="*/ 19 h 24"/>
                  <a:gd name="T4" fmla="*/ 21 w 35"/>
                  <a:gd name="T5" fmla="*/ 4 h 24"/>
                  <a:gd name="T6" fmla="*/ 0 w 35"/>
                  <a:gd name="T7" fmla="*/ 5 h 24"/>
                  <a:gd name="T8" fmla="*/ 14 w 35"/>
                  <a:gd name="T9" fmla="*/ 20 h 24"/>
                </a:gdLst>
                <a:ahLst/>
                <a:cxnLst>
                  <a:cxn ang="0">
                    <a:pos x="T0" y="T1"/>
                  </a:cxn>
                  <a:cxn ang="0">
                    <a:pos x="T2" y="T3"/>
                  </a:cxn>
                  <a:cxn ang="0">
                    <a:pos x="T4" y="T5"/>
                  </a:cxn>
                  <a:cxn ang="0">
                    <a:pos x="T6" y="T7"/>
                  </a:cxn>
                  <a:cxn ang="0">
                    <a:pos x="T8" y="T9"/>
                  </a:cxn>
                </a:cxnLst>
                <a:rect l="0" t="0" r="r" b="b"/>
                <a:pathLst>
                  <a:path w="35" h="24">
                    <a:moveTo>
                      <a:pt x="14" y="20"/>
                    </a:moveTo>
                    <a:cubicBezTo>
                      <a:pt x="24" y="24"/>
                      <a:pt x="35" y="19"/>
                      <a:pt x="35" y="19"/>
                    </a:cubicBezTo>
                    <a:cubicBezTo>
                      <a:pt x="35" y="19"/>
                      <a:pt x="30" y="8"/>
                      <a:pt x="21" y="4"/>
                    </a:cubicBezTo>
                    <a:cubicBezTo>
                      <a:pt x="11" y="0"/>
                      <a:pt x="0" y="5"/>
                      <a:pt x="0" y="5"/>
                    </a:cubicBezTo>
                    <a:cubicBezTo>
                      <a:pt x="0" y="5"/>
                      <a:pt x="5" y="16"/>
                      <a:pt x="14" y="20"/>
                    </a:cubicBezTo>
                    <a:close/>
                  </a:path>
                </a:pathLst>
              </a:custGeom>
              <a:solidFill>
                <a:schemeClr val="accent2"/>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38" name="Freeform 69"/>
              <p:cNvSpPr>
                <a:spLocks/>
              </p:cNvSpPr>
              <p:nvPr/>
            </p:nvSpPr>
            <p:spPr bwMode="auto">
              <a:xfrm>
                <a:off x="5567813" y="2741586"/>
                <a:ext cx="29207" cy="47287"/>
              </a:xfrm>
              <a:custGeom>
                <a:avLst/>
                <a:gdLst>
                  <a:gd name="T0" fmla="*/ 12 w 17"/>
                  <a:gd name="T1" fmla="*/ 28 h 28"/>
                  <a:gd name="T2" fmla="*/ 15 w 17"/>
                  <a:gd name="T3" fmla="*/ 12 h 28"/>
                  <a:gd name="T4" fmla="*/ 5 w 17"/>
                  <a:gd name="T5" fmla="*/ 0 h 28"/>
                  <a:gd name="T6" fmla="*/ 2 w 17"/>
                  <a:gd name="T7" fmla="*/ 15 h 28"/>
                  <a:gd name="T8" fmla="*/ 12 w 17"/>
                  <a:gd name="T9" fmla="*/ 28 h 28"/>
                </a:gdLst>
                <a:ahLst/>
                <a:cxnLst>
                  <a:cxn ang="0">
                    <a:pos x="T0" y="T1"/>
                  </a:cxn>
                  <a:cxn ang="0">
                    <a:pos x="T2" y="T3"/>
                  </a:cxn>
                  <a:cxn ang="0">
                    <a:pos x="T4" y="T5"/>
                  </a:cxn>
                  <a:cxn ang="0">
                    <a:pos x="T6" y="T7"/>
                  </a:cxn>
                  <a:cxn ang="0">
                    <a:pos x="T8" y="T9"/>
                  </a:cxn>
                </a:cxnLst>
                <a:rect l="0" t="0" r="r" b="b"/>
                <a:pathLst>
                  <a:path w="17" h="28">
                    <a:moveTo>
                      <a:pt x="12" y="28"/>
                    </a:moveTo>
                    <a:cubicBezTo>
                      <a:pt x="12" y="28"/>
                      <a:pt x="17" y="20"/>
                      <a:pt x="15" y="12"/>
                    </a:cubicBezTo>
                    <a:cubicBezTo>
                      <a:pt x="13" y="4"/>
                      <a:pt x="5" y="0"/>
                      <a:pt x="5" y="0"/>
                    </a:cubicBezTo>
                    <a:cubicBezTo>
                      <a:pt x="5" y="0"/>
                      <a:pt x="0" y="7"/>
                      <a:pt x="2" y="15"/>
                    </a:cubicBezTo>
                    <a:cubicBezTo>
                      <a:pt x="4" y="23"/>
                      <a:pt x="12" y="28"/>
                      <a:pt x="12" y="28"/>
                    </a:cubicBezTo>
                    <a:close/>
                  </a:path>
                </a:pathLst>
              </a:custGeom>
              <a:solidFill>
                <a:schemeClr val="accent2"/>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39" name="Freeform 70"/>
              <p:cNvSpPr>
                <a:spLocks/>
              </p:cNvSpPr>
              <p:nvPr/>
            </p:nvSpPr>
            <p:spPr bwMode="auto">
              <a:xfrm>
                <a:off x="5583111" y="2687345"/>
                <a:ext cx="54242" cy="44506"/>
              </a:xfrm>
              <a:custGeom>
                <a:avLst/>
                <a:gdLst>
                  <a:gd name="T0" fmla="*/ 31 w 31"/>
                  <a:gd name="T1" fmla="*/ 2 h 26"/>
                  <a:gd name="T2" fmla="*/ 11 w 31"/>
                  <a:gd name="T3" fmla="*/ 6 h 26"/>
                  <a:gd name="T4" fmla="*/ 0 w 31"/>
                  <a:gd name="T5" fmla="*/ 24 h 26"/>
                  <a:gd name="T6" fmla="*/ 21 w 31"/>
                  <a:gd name="T7" fmla="*/ 20 h 26"/>
                  <a:gd name="T8" fmla="*/ 31 w 31"/>
                  <a:gd name="T9" fmla="*/ 2 h 26"/>
                </a:gdLst>
                <a:ahLst/>
                <a:cxnLst>
                  <a:cxn ang="0">
                    <a:pos x="T0" y="T1"/>
                  </a:cxn>
                  <a:cxn ang="0">
                    <a:pos x="T2" y="T3"/>
                  </a:cxn>
                  <a:cxn ang="0">
                    <a:pos x="T4" y="T5"/>
                  </a:cxn>
                  <a:cxn ang="0">
                    <a:pos x="T6" y="T7"/>
                  </a:cxn>
                  <a:cxn ang="0">
                    <a:pos x="T8" y="T9"/>
                  </a:cxn>
                </a:cxnLst>
                <a:rect l="0" t="0" r="r" b="b"/>
                <a:pathLst>
                  <a:path w="31" h="26">
                    <a:moveTo>
                      <a:pt x="31" y="2"/>
                    </a:moveTo>
                    <a:cubicBezTo>
                      <a:pt x="31" y="2"/>
                      <a:pt x="19" y="0"/>
                      <a:pt x="11" y="6"/>
                    </a:cubicBezTo>
                    <a:cubicBezTo>
                      <a:pt x="2" y="12"/>
                      <a:pt x="0" y="24"/>
                      <a:pt x="0" y="24"/>
                    </a:cubicBezTo>
                    <a:cubicBezTo>
                      <a:pt x="0" y="24"/>
                      <a:pt x="12" y="26"/>
                      <a:pt x="21" y="20"/>
                    </a:cubicBezTo>
                    <a:cubicBezTo>
                      <a:pt x="29" y="14"/>
                      <a:pt x="31" y="2"/>
                      <a:pt x="31" y="2"/>
                    </a:cubicBezTo>
                    <a:close/>
                  </a:path>
                </a:pathLst>
              </a:custGeom>
              <a:solidFill>
                <a:schemeClr val="accent2"/>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40" name="Freeform 71"/>
              <p:cNvSpPr>
                <a:spLocks/>
              </p:cNvSpPr>
              <p:nvPr/>
            </p:nvSpPr>
            <p:spPr bwMode="auto">
              <a:xfrm>
                <a:off x="5558077" y="2690127"/>
                <a:ext cx="20862" cy="43115"/>
              </a:xfrm>
              <a:custGeom>
                <a:avLst/>
                <a:gdLst>
                  <a:gd name="T0" fmla="*/ 5 w 12"/>
                  <a:gd name="T1" fmla="*/ 0 h 25"/>
                  <a:gd name="T2" fmla="*/ 0 w 12"/>
                  <a:gd name="T3" fmla="*/ 13 h 25"/>
                  <a:gd name="T4" fmla="*/ 6 w 12"/>
                  <a:gd name="T5" fmla="*/ 25 h 25"/>
                  <a:gd name="T6" fmla="*/ 12 w 12"/>
                  <a:gd name="T7" fmla="*/ 12 h 25"/>
                  <a:gd name="T8" fmla="*/ 5 w 12"/>
                  <a:gd name="T9" fmla="*/ 0 h 25"/>
                </a:gdLst>
                <a:ahLst/>
                <a:cxnLst>
                  <a:cxn ang="0">
                    <a:pos x="T0" y="T1"/>
                  </a:cxn>
                  <a:cxn ang="0">
                    <a:pos x="T2" y="T3"/>
                  </a:cxn>
                  <a:cxn ang="0">
                    <a:pos x="T4" y="T5"/>
                  </a:cxn>
                  <a:cxn ang="0">
                    <a:pos x="T6" y="T7"/>
                  </a:cxn>
                  <a:cxn ang="0">
                    <a:pos x="T8" y="T9"/>
                  </a:cxn>
                </a:cxnLst>
                <a:rect l="0" t="0" r="r" b="b"/>
                <a:pathLst>
                  <a:path w="12" h="25">
                    <a:moveTo>
                      <a:pt x="5" y="0"/>
                    </a:moveTo>
                    <a:cubicBezTo>
                      <a:pt x="5" y="0"/>
                      <a:pt x="0" y="6"/>
                      <a:pt x="0" y="13"/>
                    </a:cubicBezTo>
                    <a:cubicBezTo>
                      <a:pt x="0" y="19"/>
                      <a:pt x="6" y="25"/>
                      <a:pt x="6" y="25"/>
                    </a:cubicBezTo>
                    <a:cubicBezTo>
                      <a:pt x="6" y="25"/>
                      <a:pt x="12" y="19"/>
                      <a:pt x="12" y="12"/>
                    </a:cubicBezTo>
                    <a:cubicBezTo>
                      <a:pt x="11" y="5"/>
                      <a:pt x="5" y="0"/>
                      <a:pt x="5" y="0"/>
                    </a:cubicBezTo>
                    <a:close/>
                  </a:path>
                </a:pathLst>
              </a:custGeom>
              <a:solidFill>
                <a:schemeClr val="accent2"/>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41" name="Freeform 72"/>
              <p:cNvSpPr>
                <a:spLocks/>
              </p:cNvSpPr>
              <p:nvPr/>
            </p:nvSpPr>
            <p:spPr bwMode="auto">
              <a:xfrm>
                <a:off x="4015678" y="1306279"/>
                <a:ext cx="38942" cy="61195"/>
              </a:xfrm>
              <a:custGeom>
                <a:avLst/>
                <a:gdLst>
                  <a:gd name="T0" fmla="*/ 18 w 23"/>
                  <a:gd name="T1" fmla="*/ 36 h 36"/>
                  <a:gd name="T2" fmla="*/ 20 w 23"/>
                  <a:gd name="T3" fmla="*/ 15 h 36"/>
                  <a:gd name="T4" fmla="*/ 6 w 23"/>
                  <a:gd name="T5" fmla="*/ 0 h 36"/>
                  <a:gd name="T6" fmla="*/ 4 w 23"/>
                  <a:gd name="T7" fmla="*/ 21 h 36"/>
                  <a:gd name="T8" fmla="*/ 18 w 23"/>
                  <a:gd name="T9" fmla="*/ 36 h 36"/>
                </a:gdLst>
                <a:ahLst/>
                <a:cxnLst>
                  <a:cxn ang="0">
                    <a:pos x="T0" y="T1"/>
                  </a:cxn>
                  <a:cxn ang="0">
                    <a:pos x="T2" y="T3"/>
                  </a:cxn>
                  <a:cxn ang="0">
                    <a:pos x="T4" y="T5"/>
                  </a:cxn>
                  <a:cxn ang="0">
                    <a:pos x="T6" y="T7"/>
                  </a:cxn>
                  <a:cxn ang="0">
                    <a:pos x="T8" y="T9"/>
                  </a:cxn>
                </a:cxnLst>
                <a:rect l="0" t="0" r="r" b="b"/>
                <a:pathLst>
                  <a:path w="23" h="36">
                    <a:moveTo>
                      <a:pt x="18" y="36"/>
                    </a:moveTo>
                    <a:cubicBezTo>
                      <a:pt x="18" y="36"/>
                      <a:pt x="23" y="25"/>
                      <a:pt x="20" y="15"/>
                    </a:cubicBezTo>
                    <a:cubicBezTo>
                      <a:pt x="17" y="5"/>
                      <a:pt x="6" y="0"/>
                      <a:pt x="6" y="0"/>
                    </a:cubicBezTo>
                    <a:cubicBezTo>
                      <a:pt x="6" y="0"/>
                      <a:pt x="0" y="11"/>
                      <a:pt x="4" y="21"/>
                    </a:cubicBezTo>
                    <a:cubicBezTo>
                      <a:pt x="7" y="31"/>
                      <a:pt x="18" y="36"/>
                      <a:pt x="18" y="36"/>
                    </a:cubicBezTo>
                    <a:close/>
                  </a:path>
                </a:pathLst>
              </a:custGeom>
              <a:solidFill>
                <a:schemeClr val="accent4"/>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42" name="Freeform 73"/>
              <p:cNvSpPr>
                <a:spLocks/>
              </p:cNvSpPr>
              <p:nvPr/>
            </p:nvSpPr>
            <p:spPr bwMode="auto">
              <a:xfrm>
                <a:off x="4054621" y="1339658"/>
                <a:ext cx="34770" cy="41724"/>
              </a:xfrm>
              <a:custGeom>
                <a:avLst/>
                <a:gdLst>
                  <a:gd name="T0" fmla="*/ 15 w 20"/>
                  <a:gd name="T1" fmla="*/ 16 h 24"/>
                  <a:gd name="T2" fmla="*/ 18 w 20"/>
                  <a:gd name="T3" fmla="*/ 0 h 24"/>
                  <a:gd name="T4" fmla="*/ 4 w 20"/>
                  <a:gd name="T5" fmla="*/ 8 h 24"/>
                  <a:gd name="T6" fmla="*/ 1 w 20"/>
                  <a:gd name="T7" fmla="*/ 24 h 24"/>
                  <a:gd name="T8" fmla="*/ 15 w 20"/>
                  <a:gd name="T9" fmla="*/ 16 h 24"/>
                </a:gdLst>
                <a:ahLst/>
                <a:cxnLst>
                  <a:cxn ang="0">
                    <a:pos x="T0" y="T1"/>
                  </a:cxn>
                  <a:cxn ang="0">
                    <a:pos x="T2" y="T3"/>
                  </a:cxn>
                  <a:cxn ang="0">
                    <a:pos x="T4" y="T5"/>
                  </a:cxn>
                  <a:cxn ang="0">
                    <a:pos x="T6" y="T7"/>
                  </a:cxn>
                  <a:cxn ang="0">
                    <a:pos x="T8" y="T9"/>
                  </a:cxn>
                </a:cxnLst>
                <a:rect l="0" t="0" r="r" b="b"/>
                <a:pathLst>
                  <a:path w="20" h="24">
                    <a:moveTo>
                      <a:pt x="15" y="16"/>
                    </a:moveTo>
                    <a:cubicBezTo>
                      <a:pt x="20" y="9"/>
                      <a:pt x="18" y="0"/>
                      <a:pt x="18" y="0"/>
                    </a:cubicBezTo>
                    <a:cubicBezTo>
                      <a:pt x="18" y="0"/>
                      <a:pt x="9" y="2"/>
                      <a:pt x="4" y="8"/>
                    </a:cubicBezTo>
                    <a:cubicBezTo>
                      <a:pt x="0" y="15"/>
                      <a:pt x="1" y="24"/>
                      <a:pt x="1" y="24"/>
                    </a:cubicBezTo>
                    <a:cubicBezTo>
                      <a:pt x="1" y="24"/>
                      <a:pt x="10" y="22"/>
                      <a:pt x="15" y="16"/>
                    </a:cubicBezTo>
                    <a:close/>
                  </a:path>
                </a:pathLst>
              </a:custGeom>
              <a:solidFill>
                <a:schemeClr val="accent4"/>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43" name="Freeform 74"/>
              <p:cNvSpPr>
                <a:spLocks/>
              </p:cNvSpPr>
              <p:nvPr/>
            </p:nvSpPr>
            <p:spPr bwMode="auto">
              <a:xfrm>
                <a:off x="3979517" y="1357739"/>
                <a:ext cx="63977" cy="37552"/>
              </a:xfrm>
              <a:custGeom>
                <a:avLst/>
                <a:gdLst>
                  <a:gd name="T0" fmla="*/ 16 w 37"/>
                  <a:gd name="T1" fmla="*/ 20 h 22"/>
                  <a:gd name="T2" fmla="*/ 37 w 37"/>
                  <a:gd name="T3" fmla="*/ 15 h 22"/>
                  <a:gd name="T4" fmla="*/ 20 w 37"/>
                  <a:gd name="T5" fmla="*/ 3 h 22"/>
                  <a:gd name="T6" fmla="*/ 0 w 37"/>
                  <a:gd name="T7" fmla="*/ 7 h 22"/>
                  <a:gd name="T8" fmla="*/ 16 w 37"/>
                  <a:gd name="T9" fmla="*/ 20 h 22"/>
                </a:gdLst>
                <a:ahLst/>
                <a:cxnLst>
                  <a:cxn ang="0">
                    <a:pos x="T0" y="T1"/>
                  </a:cxn>
                  <a:cxn ang="0">
                    <a:pos x="T2" y="T3"/>
                  </a:cxn>
                  <a:cxn ang="0">
                    <a:pos x="T4" y="T5"/>
                  </a:cxn>
                  <a:cxn ang="0">
                    <a:pos x="T6" y="T7"/>
                  </a:cxn>
                  <a:cxn ang="0">
                    <a:pos x="T8" y="T9"/>
                  </a:cxn>
                </a:cxnLst>
                <a:rect l="0" t="0" r="r" b="b"/>
                <a:pathLst>
                  <a:path w="37" h="22">
                    <a:moveTo>
                      <a:pt x="16" y="20"/>
                    </a:moveTo>
                    <a:cubicBezTo>
                      <a:pt x="27" y="22"/>
                      <a:pt x="37" y="15"/>
                      <a:pt x="37" y="15"/>
                    </a:cubicBezTo>
                    <a:cubicBezTo>
                      <a:pt x="37" y="15"/>
                      <a:pt x="31" y="5"/>
                      <a:pt x="20" y="3"/>
                    </a:cubicBezTo>
                    <a:cubicBezTo>
                      <a:pt x="10" y="0"/>
                      <a:pt x="0" y="7"/>
                      <a:pt x="0" y="7"/>
                    </a:cubicBezTo>
                    <a:cubicBezTo>
                      <a:pt x="0" y="7"/>
                      <a:pt x="6" y="17"/>
                      <a:pt x="16" y="20"/>
                    </a:cubicBezTo>
                    <a:close/>
                  </a:path>
                </a:pathLst>
              </a:custGeom>
              <a:solidFill>
                <a:schemeClr val="accent4"/>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44" name="Freeform 75"/>
              <p:cNvSpPr>
                <a:spLocks/>
              </p:cNvSpPr>
              <p:nvPr/>
            </p:nvSpPr>
            <p:spPr bwMode="auto">
              <a:xfrm>
                <a:off x="4025414" y="1391118"/>
                <a:ext cx="31989" cy="30598"/>
              </a:xfrm>
              <a:custGeom>
                <a:avLst/>
                <a:gdLst>
                  <a:gd name="T0" fmla="*/ 0 w 18"/>
                  <a:gd name="T1" fmla="*/ 18 h 18"/>
                  <a:gd name="T2" fmla="*/ 13 w 18"/>
                  <a:gd name="T3" fmla="*/ 13 h 18"/>
                  <a:gd name="T4" fmla="*/ 18 w 18"/>
                  <a:gd name="T5" fmla="*/ 0 h 18"/>
                  <a:gd name="T6" fmla="*/ 5 w 18"/>
                  <a:gd name="T7" fmla="*/ 5 h 18"/>
                  <a:gd name="T8" fmla="*/ 0 w 18"/>
                  <a:gd name="T9" fmla="*/ 18 h 18"/>
                </a:gdLst>
                <a:ahLst/>
                <a:cxnLst>
                  <a:cxn ang="0">
                    <a:pos x="T0" y="T1"/>
                  </a:cxn>
                  <a:cxn ang="0">
                    <a:pos x="T2" y="T3"/>
                  </a:cxn>
                  <a:cxn ang="0">
                    <a:pos x="T4" y="T5"/>
                  </a:cxn>
                  <a:cxn ang="0">
                    <a:pos x="T6" y="T7"/>
                  </a:cxn>
                  <a:cxn ang="0">
                    <a:pos x="T8" y="T9"/>
                  </a:cxn>
                </a:cxnLst>
                <a:rect l="0" t="0" r="r" b="b"/>
                <a:pathLst>
                  <a:path w="18" h="18">
                    <a:moveTo>
                      <a:pt x="0" y="18"/>
                    </a:moveTo>
                    <a:cubicBezTo>
                      <a:pt x="0" y="18"/>
                      <a:pt x="8" y="18"/>
                      <a:pt x="13" y="13"/>
                    </a:cubicBezTo>
                    <a:cubicBezTo>
                      <a:pt x="18" y="8"/>
                      <a:pt x="18" y="0"/>
                      <a:pt x="18" y="0"/>
                    </a:cubicBezTo>
                    <a:cubicBezTo>
                      <a:pt x="18" y="0"/>
                      <a:pt x="10" y="0"/>
                      <a:pt x="5" y="5"/>
                    </a:cubicBezTo>
                    <a:cubicBezTo>
                      <a:pt x="0" y="10"/>
                      <a:pt x="0" y="18"/>
                      <a:pt x="0" y="18"/>
                    </a:cubicBezTo>
                    <a:close/>
                  </a:path>
                </a:pathLst>
              </a:custGeom>
              <a:solidFill>
                <a:schemeClr val="accent4"/>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45" name="Freeform 76"/>
              <p:cNvSpPr>
                <a:spLocks/>
              </p:cNvSpPr>
              <p:nvPr/>
            </p:nvSpPr>
            <p:spPr bwMode="auto">
              <a:xfrm>
                <a:off x="2916945" y="2959942"/>
                <a:ext cx="57023" cy="43115"/>
              </a:xfrm>
              <a:custGeom>
                <a:avLst/>
                <a:gdLst>
                  <a:gd name="T0" fmla="*/ 33 w 33"/>
                  <a:gd name="T1" fmla="*/ 21 h 25"/>
                  <a:gd name="T2" fmla="*/ 20 w 33"/>
                  <a:gd name="T3" fmla="*/ 5 h 25"/>
                  <a:gd name="T4" fmla="*/ 0 w 33"/>
                  <a:gd name="T5" fmla="*/ 3 h 25"/>
                  <a:gd name="T6" fmla="*/ 12 w 33"/>
                  <a:gd name="T7" fmla="*/ 20 h 25"/>
                  <a:gd name="T8" fmla="*/ 33 w 33"/>
                  <a:gd name="T9" fmla="*/ 21 h 25"/>
                </a:gdLst>
                <a:ahLst/>
                <a:cxnLst>
                  <a:cxn ang="0">
                    <a:pos x="T0" y="T1"/>
                  </a:cxn>
                  <a:cxn ang="0">
                    <a:pos x="T2" y="T3"/>
                  </a:cxn>
                  <a:cxn ang="0">
                    <a:pos x="T4" y="T5"/>
                  </a:cxn>
                  <a:cxn ang="0">
                    <a:pos x="T6" y="T7"/>
                  </a:cxn>
                  <a:cxn ang="0">
                    <a:pos x="T8" y="T9"/>
                  </a:cxn>
                </a:cxnLst>
                <a:rect l="0" t="0" r="r" b="b"/>
                <a:pathLst>
                  <a:path w="33" h="25">
                    <a:moveTo>
                      <a:pt x="33" y="21"/>
                    </a:moveTo>
                    <a:cubicBezTo>
                      <a:pt x="33" y="21"/>
                      <a:pt x="29" y="10"/>
                      <a:pt x="20" y="5"/>
                    </a:cubicBezTo>
                    <a:cubicBezTo>
                      <a:pt x="11" y="0"/>
                      <a:pt x="0" y="3"/>
                      <a:pt x="0" y="3"/>
                    </a:cubicBezTo>
                    <a:cubicBezTo>
                      <a:pt x="0" y="3"/>
                      <a:pt x="3" y="15"/>
                      <a:pt x="12" y="20"/>
                    </a:cubicBezTo>
                    <a:cubicBezTo>
                      <a:pt x="21" y="25"/>
                      <a:pt x="33" y="21"/>
                      <a:pt x="33" y="21"/>
                    </a:cubicBezTo>
                    <a:close/>
                  </a:path>
                </a:pathLst>
              </a:custGeom>
              <a:solidFill>
                <a:schemeClr val="accent3"/>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46" name="Freeform 77"/>
              <p:cNvSpPr>
                <a:spLocks/>
              </p:cNvSpPr>
              <p:nvPr/>
            </p:nvSpPr>
            <p:spPr bwMode="auto">
              <a:xfrm>
                <a:off x="2973968" y="2950206"/>
                <a:ext cx="25034" cy="48678"/>
              </a:xfrm>
              <a:custGeom>
                <a:avLst/>
                <a:gdLst>
                  <a:gd name="T0" fmla="*/ 14 w 15"/>
                  <a:gd name="T1" fmla="*/ 14 h 29"/>
                  <a:gd name="T2" fmla="*/ 6 w 15"/>
                  <a:gd name="T3" fmla="*/ 0 h 29"/>
                  <a:gd name="T4" fmla="*/ 1 w 15"/>
                  <a:gd name="T5" fmla="*/ 16 h 29"/>
                  <a:gd name="T6" fmla="*/ 10 w 15"/>
                  <a:gd name="T7" fmla="*/ 29 h 29"/>
                  <a:gd name="T8" fmla="*/ 14 w 15"/>
                  <a:gd name="T9" fmla="*/ 14 h 29"/>
                </a:gdLst>
                <a:ahLst/>
                <a:cxnLst>
                  <a:cxn ang="0">
                    <a:pos x="T0" y="T1"/>
                  </a:cxn>
                  <a:cxn ang="0">
                    <a:pos x="T2" y="T3"/>
                  </a:cxn>
                  <a:cxn ang="0">
                    <a:pos x="T4" y="T5"/>
                  </a:cxn>
                  <a:cxn ang="0">
                    <a:pos x="T6" y="T7"/>
                  </a:cxn>
                  <a:cxn ang="0">
                    <a:pos x="T8" y="T9"/>
                  </a:cxn>
                </a:cxnLst>
                <a:rect l="0" t="0" r="r" b="b"/>
                <a:pathLst>
                  <a:path w="15" h="29">
                    <a:moveTo>
                      <a:pt x="14" y="14"/>
                    </a:moveTo>
                    <a:cubicBezTo>
                      <a:pt x="13" y="6"/>
                      <a:pt x="6" y="0"/>
                      <a:pt x="6" y="0"/>
                    </a:cubicBezTo>
                    <a:cubicBezTo>
                      <a:pt x="6" y="0"/>
                      <a:pt x="0" y="8"/>
                      <a:pt x="1" y="16"/>
                    </a:cubicBezTo>
                    <a:cubicBezTo>
                      <a:pt x="2" y="23"/>
                      <a:pt x="10" y="29"/>
                      <a:pt x="10" y="29"/>
                    </a:cubicBezTo>
                    <a:cubicBezTo>
                      <a:pt x="10" y="29"/>
                      <a:pt x="15" y="22"/>
                      <a:pt x="14" y="14"/>
                    </a:cubicBezTo>
                    <a:close/>
                  </a:path>
                </a:pathLst>
              </a:custGeom>
              <a:solidFill>
                <a:schemeClr val="accent3"/>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47" name="Freeform 78"/>
              <p:cNvSpPr>
                <a:spLocks/>
              </p:cNvSpPr>
              <p:nvPr/>
            </p:nvSpPr>
            <p:spPr bwMode="auto">
              <a:xfrm>
                <a:off x="2923899" y="3004448"/>
                <a:ext cx="58414" cy="44506"/>
              </a:xfrm>
              <a:custGeom>
                <a:avLst/>
                <a:gdLst>
                  <a:gd name="T0" fmla="*/ 21 w 34"/>
                  <a:gd name="T1" fmla="*/ 21 h 26"/>
                  <a:gd name="T2" fmla="*/ 34 w 34"/>
                  <a:gd name="T3" fmla="*/ 4 h 26"/>
                  <a:gd name="T4" fmla="*/ 12 w 34"/>
                  <a:gd name="T5" fmla="*/ 5 h 26"/>
                  <a:gd name="T6" fmla="*/ 0 w 34"/>
                  <a:gd name="T7" fmla="*/ 22 h 26"/>
                  <a:gd name="T8" fmla="*/ 21 w 34"/>
                  <a:gd name="T9" fmla="*/ 21 h 26"/>
                </a:gdLst>
                <a:ahLst/>
                <a:cxnLst>
                  <a:cxn ang="0">
                    <a:pos x="T0" y="T1"/>
                  </a:cxn>
                  <a:cxn ang="0">
                    <a:pos x="T2" y="T3"/>
                  </a:cxn>
                  <a:cxn ang="0">
                    <a:pos x="T4" y="T5"/>
                  </a:cxn>
                  <a:cxn ang="0">
                    <a:pos x="T6" y="T7"/>
                  </a:cxn>
                  <a:cxn ang="0">
                    <a:pos x="T8" y="T9"/>
                  </a:cxn>
                </a:cxnLst>
                <a:rect l="0" t="0" r="r" b="b"/>
                <a:pathLst>
                  <a:path w="34" h="26">
                    <a:moveTo>
                      <a:pt x="21" y="21"/>
                    </a:moveTo>
                    <a:cubicBezTo>
                      <a:pt x="30" y="16"/>
                      <a:pt x="34" y="4"/>
                      <a:pt x="34" y="4"/>
                    </a:cubicBezTo>
                    <a:cubicBezTo>
                      <a:pt x="34" y="4"/>
                      <a:pt x="22" y="0"/>
                      <a:pt x="12" y="5"/>
                    </a:cubicBezTo>
                    <a:cubicBezTo>
                      <a:pt x="3" y="11"/>
                      <a:pt x="0" y="22"/>
                      <a:pt x="0" y="22"/>
                    </a:cubicBezTo>
                    <a:cubicBezTo>
                      <a:pt x="0" y="22"/>
                      <a:pt x="12" y="26"/>
                      <a:pt x="21" y="21"/>
                    </a:cubicBezTo>
                    <a:close/>
                  </a:path>
                </a:pathLst>
              </a:custGeom>
              <a:solidFill>
                <a:schemeClr val="accent3"/>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48" name="Freeform 79"/>
              <p:cNvSpPr>
                <a:spLocks/>
              </p:cNvSpPr>
              <p:nvPr/>
            </p:nvSpPr>
            <p:spPr bwMode="auto">
              <a:xfrm>
                <a:off x="2983704" y="3007230"/>
                <a:ext cx="22253" cy="43115"/>
              </a:xfrm>
              <a:custGeom>
                <a:avLst/>
                <a:gdLst>
                  <a:gd name="T0" fmla="*/ 12 w 13"/>
                  <a:gd name="T1" fmla="*/ 13 h 25"/>
                  <a:gd name="T2" fmla="*/ 7 w 13"/>
                  <a:gd name="T3" fmla="*/ 0 h 25"/>
                  <a:gd name="T4" fmla="*/ 1 w 13"/>
                  <a:gd name="T5" fmla="*/ 12 h 25"/>
                  <a:gd name="T6" fmla="*/ 6 w 13"/>
                  <a:gd name="T7" fmla="*/ 25 h 25"/>
                  <a:gd name="T8" fmla="*/ 12 w 13"/>
                  <a:gd name="T9" fmla="*/ 13 h 25"/>
                </a:gdLst>
                <a:ahLst/>
                <a:cxnLst>
                  <a:cxn ang="0">
                    <a:pos x="T0" y="T1"/>
                  </a:cxn>
                  <a:cxn ang="0">
                    <a:pos x="T2" y="T3"/>
                  </a:cxn>
                  <a:cxn ang="0">
                    <a:pos x="T4" y="T5"/>
                  </a:cxn>
                  <a:cxn ang="0">
                    <a:pos x="T6" y="T7"/>
                  </a:cxn>
                  <a:cxn ang="0">
                    <a:pos x="T8" y="T9"/>
                  </a:cxn>
                </a:cxnLst>
                <a:rect l="0" t="0" r="r" b="b"/>
                <a:pathLst>
                  <a:path w="13" h="25">
                    <a:moveTo>
                      <a:pt x="12" y="13"/>
                    </a:moveTo>
                    <a:cubicBezTo>
                      <a:pt x="13" y="6"/>
                      <a:pt x="7" y="0"/>
                      <a:pt x="7" y="0"/>
                    </a:cubicBezTo>
                    <a:cubicBezTo>
                      <a:pt x="7" y="0"/>
                      <a:pt x="1" y="6"/>
                      <a:pt x="1" y="12"/>
                    </a:cubicBezTo>
                    <a:cubicBezTo>
                      <a:pt x="0" y="19"/>
                      <a:pt x="6" y="25"/>
                      <a:pt x="6" y="25"/>
                    </a:cubicBezTo>
                    <a:cubicBezTo>
                      <a:pt x="6" y="25"/>
                      <a:pt x="12" y="20"/>
                      <a:pt x="12" y="13"/>
                    </a:cubicBezTo>
                    <a:close/>
                  </a:path>
                </a:pathLst>
              </a:custGeom>
              <a:solidFill>
                <a:schemeClr val="accent3"/>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49" name="Freeform 80"/>
              <p:cNvSpPr>
                <a:spLocks/>
              </p:cNvSpPr>
              <p:nvPr/>
            </p:nvSpPr>
            <p:spPr bwMode="auto">
              <a:xfrm>
                <a:off x="4286884" y="2128243"/>
                <a:ext cx="20862" cy="25034"/>
              </a:xfrm>
              <a:custGeom>
                <a:avLst/>
                <a:gdLst>
                  <a:gd name="T0" fmla="*/ 11 w 12"/>
                  <a:gd name="T1" fmla="*/ 15 h 15"/>
                  <a:gd name="T2" fmla="*/ 10 w 12"/>
                  <a:gd name="T3" fmla="*/ 5 h 15"/>
                  <a:gd name="T4" fmla="*/ 1 w 12"/>
                  <a:gd name="T5" fmla="*/ 0 h 15"/>
                  <a:gd name="T6" fmla="*/ 3 w 12"/>
                  <a:gd name="T7" fmla="*/ 9 h 15"/>
                  <a:gd name="T8" fmla="*/ 11 w 12"/>
                  <a:gd name="T9" fmla="*/ 15 h 15"/>
                </a:gdLst>
                <a:ahLst/>
                <a:cxnLst>
                  <a:cxn ang="0">
                    <a:pos x="T0" y="T1"/>
                  </a:cxn>
                  <a:cxn ang="0">
                    <a:pos x="T2" y="T3"/>
                  </a:cxn>
                  <a:cxn ang="0">
                    <a:pos x="T4" y="T5"/>
                  </a:cxn>
                  <a:cxn ang="0">
                    <a:pos x="T6" y="T7"/>
                  </a:cxn>
                  <a:cxn ang="0">
                    <a:pos x="T8" y="T9"/>
                  </a:cxn>
                </a:cxnLst>
                <a:rect l="0" t="0" r="r" b="b"/>
                <a:pathLst>
                  <a:path w="12" h="15">
                    <a:moveTo>
                      <a:pt x="11" y="15"/>
                    </a:moveTo>
                    <a:cubicBezTo>
                      <a:pt x="11" y="15"/>
                      <a:pt x="12" y="9"/>
                      <a:pt x="10" y="5"/>
                    </a:cubicBezTo>
                    <a:cubicBezTo>
                      <a:pt x="7" y="1"/>
                      <a:pt x="1" y="0"/>
                      <a:pt x="1" y="0"/>
                    </a:cubicBezTo>
                    <a:cubicBezTo>
                      <a:pt x="1" y="0"/>
                      <a:pt x="0" y="5"/>
                      <a:pt x="3" y="9"/>
                    </a:cubicBezTo>
                    <a:cubicBezTo>
                      <a:pt x="5" y="14"/>
                      <a:pt x="11" y="15"/>
                      <a:pt x="11" y="15"/>
                    </a:cubicBezTo>
                    <a:close/>
                  </a:path>
                </a:pathLst>
              </a:custGeom>
              <a:solidFill>
                <a:schemeClr val="accent4"/>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50" name="Freeform 81"/>
              <p:cNvSpPr>
                <a:spLocks/>
              </p:cNvSpPr>
              <p:nvPr/>
            </p:nvSpPr>
            <p:spPr bwMode="auto">
              <a:xfrm>
                <a:off x="4309137" y="2136588"/>
                <a:ext cx="15299" cy="22253"/>
              </a:xfrm>
              <a:custGeom>
                <a:avLst/>
                <a:gdLst>
                  <a:gd name="T0" fmla="*/ 7 w 9"/>
                  <a:gd name="T1" fmla="*/ 7 h 13"/>
                  <a:gd name="T2" fmla="*/ 7 w 9"/>
                  <a:gd name="T3" fmla="*/ 0 h 13"/>
                  <a:gd name="T4" fmla="*/ 1 w 9"/>
                  <a:gd name="T5" fmla="*/ 5 h 13"/>
                  <a:gd name="T6" fmla="*/ 2 w 9"/>
                  <a:gd name="T7" fmla="*/ 13 h 13"/>
                  <a:gd name="T8" fmla="*/ 7 w 9"/>
                  <a:gd name="T9" fmla="*/ 7 h 13"/>
                </a:gdLst>
                <a:ahLst/>
                <a:cxnLst>
                  <a:cxn ang="0">
                    <a:pos x="T0" y="T1"/>
                  </a:cxn>
                  <a:cxn ang="0">
                    <a:pos x="T2" y="T3"/>
                  </a:cxn>
                  <a:cxn ang="0">
                    <a:pos x="T4" y="T5"/>
                  </a:cxn>
                  <a:cxn ang="0">
                    <a:pos x="T6" y="T7"/>
                  </a:cxn>
                  <a:cxn ang="0">
                    <a:pos x="T8" y="T9"/>
                  </a:cxn>
                </a:cxnLst>
                <a:rect l="0" t="0" r="r" b="b"/>
                <a:pathLst>
                  <a:path w="9" h="13">
                    <a:moveTo>
                      <a:pt x="7" y="7"/>
                    </a:moveTo>
                    <a:cubicBezTo>
                      <a:pt x="9" y="4"/>
                      <a:pt x="7" y="0"/>
                      <a:pt x="7" y="0"/>
                    </a:cubicBezTo>
                    <a:cubicBezTo>
                      <a:pt x="7" y="0"/>
                      <a:pt x="3" y="2"/>
                      <a:pt x="1" y="5"/>
                    </a:cubicBezTo>
                    <a:cubicBezTo>
                      <a:pt x="0" y="9"/>
                      <a:pt x="2" y="13"/>
                      <a:pt x="2" y="13"/>
                    </a:cubicBezTo>
                    <a:cubicBezTo>
                      <a:pt x="2" y="13"/>
                      <a:pt x="6" y="11"/>
                      <a:pt x="7" y="7"/>
                    </a:cubicBezTo>
                    <a:close/>
                  </a:path>
                </a:pathLst>
              </a:custGeom>
              <a:solidFill>
                <a:schemeClr val="accent4"/>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51" name="Freeform 82"/>
              <p:cNvSpPr>
                <a:spLocks/>
              </p:cNvSpPr>
              <p:nvPr/>
            </p:nvSpPr>
            <p:spPr bwMode="auto">
              <a:xfrm>
                <a:off x="4275758" y="2153277"/>
                <a:ext cx="30598" cy="15299"/>
              </a:xfrm>
              <a:custGeom>
                <a:avLst/>
                <a:gdLst>
                  <a:gd name="T0" fmla="*/ 9 w 18"/>
                  <a:gd name="T1" fmla="*/ 9 h 9"/>
                  <a:gd name="T2" fmla="*/ 18 w 18"/>
                  <a:gd name="T3" fmla="*/ 4 h 9"/>
                  <a:gd name="T4" fmla="*/ 9 w 18"/>
                  <a:gd name="T5" fmla="*/ 0 h 9"/>
                  <a:gd name="T6" fmla="*/ 0 w 18"/>
                  <a:gd name="T7" fmla="*/ 5 h 9"/>
                  <a:gd name="T8" fmla="*/ 9 w 18"/>
                  <a:gd name="T9" fmla="*/ 9 h 9"/>
                </a:gdLst>
                <a:ahLst/>
                <a:cxnLst>
                  <a:cxn ang="0">
                    <a:pos x="T0" y="T1"/>
                  </a:cxn>
                  <a:cxn ang="0">
                    <a:pos x="T2" y="T3"/>
                  </a:cxn>
                  <a:cxn ang="0">
                    <a:pos x="T4" y="T5"/>
                  </a:cxn>
                  <a:cxn ang="0">
                    <a:pos x="T6" y="T7"/>
                  </a:cxn>
                  <a:cxn ang="0">
                    <a:pos x="T8" y="T9"/>
                  </a:cxn>
                </a:cxnLst>
                <a:rect l="0" t="0" r="r" b="b"/>
                <a:pathLst>
                  <a:path w="18" h="9">
                    <a:moveTo>
                      <a:pt x="9" y="9"/>
                    </a:moveTo>
                    <a:cubicBezTo>
                      <a:pt x="14" y="9"/>
                      <a:pt x="18" y="4"/>
                      <a:pt x="18" y="4"/>
                    </a:cubicBezTo>
                    <a:cubicBezTo>
                      <a:pt x="18" y="4"/>
                      <a:pt x="14" y="0"/>
                      <a:pt x="9" y="0"/>
                    </a:cubicBezTo>
                    <a:cubicBezTo>
                      <a:pt x="4" y="1"/>
                      <a:pt x="0" y="5"/>
                      <a:pt x="0" y="5"/>
                    </a:cubicBezTo>
                    <a:cubicBezTo>
                      <a:pt x="0" y="5"/>
                      <a:pt x="4" y="9"/>
                      <a:pt x="9" y="9"/>
                    </a:cubicBezTo>
                    <a:close/>
                  </a:path>
                </a:pathLst>
              </a:custGeom>
              <a:solidFill>
                <a:schemeClr val="accent4"/>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52" name="Freeform 83"/>
              <p:cNvSpPr>
                <a:spLocks/>
              </p:cNvSpPr>
              <p:nvPr/>
            </p:nvSpPr>
            <p:spPr bwMode="auto">
              <a:xfrm>
                <a:off x="4300792" y="2163013"/>
                <a:ext cx="13908" cy="18081"/>
              </a:xfrm>
              <a:custGeom>
                <a:avLst/>
                <a:gdLst>
                  <a:gd name="T0" fmla="*/ 6 w 8"/>
                  <a:gd name="T1" fmla="*/ 6 h 10"/>
                  <a:gd name="T2" fmla="*/ 7 w 8"/>
                  <a:gd name="T3" fmla="*/ 0 h 10"/>
                  <a:gd name="T4" fmla="*/ 2 w 8"/>
                  <a:gd name="T5" fmla="*/ 3 h 10"/>
                  <a:gd name="T6" fmla="*/ 1 w 8"/>
                  <a:gd name="T7" fmla="*/ 10 h 10"/>
                  <a:gd name="T8" fmla="*/ 6 w 8"/>
                  <a:gd name="T9" fmla="*/ 6 h 10"/>
                </a:gdLst>
                <a:ahLst/>
                <a:cxnLst>
                  <a:cxn ang="0">
                    <a:pos x="T0" y="T1"/>
                  </a:cxn>
                  <a:cxn ang="0">
                    <a:pos x="T2" y="T3"/>
                  </a:cxn>
                  <a:cxn ang="0">
                    <a:pos x="T4" y="T5"/>
                  </a:cxn>
                  <a:cxn ang="0">
                    <a:pos x="T6" y="T7"/>
                  </a:cxn>
                  <a:cxn ang="0">
                    <a:pos x="T8" y="T9"/>
                  </a:cxn>
                </a:cxnLst>
                <a:rect l="0" t="0" r="r" b="b"/>
                <a:pathLst>
                  <a:path w="8" h="10">
                    <a:moveTo>
                      <a:pt x="6" y="6"/>
                    </a:moveTo>
                    <a:cubicBezTo>
                      <a:pt x="8" y="4"/>
                      <a:pt x="7" y="0"/>
                      <a:pt x="7" y="0"/>
                    </a:cubicBezTo>
                    <a:cubicBezTo>
                      <a:pt x="7" y="0"/>
                      <a:pt x="3" y="1"/>
                      <a:pt x="2" y="3"/>
                    </a:cubicBezTo>
                    <a:cubicBezTo>
                      <a:pt x="0" y="6"/>
                      <a:pt x="1" y="10"/>
                      <a:pt x="1" y="10"/>
                    </a:cubicBezTo>
                    <a:cubicBezTo>
                      <a:pt x="1" y="10"/>
                      <a:pt x="5" y="9"/>
                      <a:pt x="6" y="6"/>
                    </a:cubicBezTo>
                    <a:close/>
                  </a:path>
                </a:pathLst>
              </a:custGeom>
              <a:solidFill>
                <a:schemeClr val="accent4"/>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53" name="Freeform 84"/>
              <p:cNvSpPr>
                <a:spLocks/>
              </p:cNvSpPr>
              <p:nvPr/>
            </p:nvSpPr>
            <p:spPr bwMode="auto">
              <a:xfrm>
                <a:off x="5679077" y="1736037"/>
                <a:ext cx="41724" cy="23644"/>
              </a:xfrm>
              <a:custGeom>
                <a:avLst/>
                <a:gdLst>
                  <a:gd name="T0" fmla="*/ 11 w 24"/>
                  <a:gd name="T1" fmla="*/ 13 h 14"/>
                  <a:gd name="T2" fmla="*/ 24 w 24"/>
                  <a:gd name="T3" fmla="*/ 10 h 14"/>
                  <a:gd name="T4" fmla="*/ 14 w 24"/>
                  <a:gd name="T5" fmla="*/ 2 h 14"/>
                  <a:gd name="T6" fmla="*/ 0 w 24"/>
                  <a:gd name="T7" fmla="*/ 4 h 14"/>
                  <a:gd name="T8" fmla="*/ 11 w 24"/>
                  <a:gd name="T9" fmla="*/ 13 h 14"/>
                </a:gdLst>
                <a:ahLst/>
                <a:cxnLst>
                  <a:cxn ang="0">
                    <a:pos x="T0" y="T1"/>
                  </a:cxn>
                  <a:cxn ang="0">
                    <a:pos x="T2" y="T3"/>
                  </a:cxn>
                  <a:cxn ang="0">
                    <a:pos x="T4" y="T5"/>
                  </a:cxn>
                  <a:cxn ang="0">
                    <a:pos x="T6" y="T7"/>
                  </a:cxn>
                  <a:cxn ang="0">
                    <a:pos x="T8" y="T9"/>
                  </a:cxn>
                </a:cxnLst>
                <a:rect l="0" t="0" r="r" b="b"/>
                <a:pathLst>
                  <a:path w="24" h="14">
                    <a:moveTo>
                      <a:pt x="11" y="13"/>
                    </a:moveTo>
                    <a:cubicBezTo>
                      <a:pt x="17" y="14"/>
                      <a:pt x="24" y="10"/>
                      <a:pt x="24" y="10"/>
                    </a:cubicBezTo>
                    <a:cubicBezTo>
                      <a:pt x="24" y="10"/>
                      <a:pt x="20" y="4"/>
                      <a:pt x="14" y="2"/>
                    </a:cubicBezTo>
                    <a:cubicBezTo>
                      <a:pt x="7" y="0"/>
                      <a:pt x="0" y="4"/>
                      <a:pt x="0" y="4"/>
                    </a:cubicBezTo>
                    <a:cubicBezTo>
                      <a:pt x="0" y="4"/>
                      <a:pt x="4" y="11"/>
                      <a:pt x="11" y="13"/>
                    </a:cubicBezTo>
                    <a:close/>
                  </a:path>
                </a:pathLst>
              </a:custGeom>
              <a:solidFill>
                <a:schemeClr val="accent1"/>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54" name="Freeform 85"/>
              <p:cNvSpPr>
                <a:spLocks/>
              </p:cNvSpPr>
              <p:nvPr/>
            </p:nvSpPr>
            <p:spPr bwMode="auto">
              <a:xfrm>
                <a:off x="5665169" y="1744382"/>
                <a:ext cx="19471" cy="29207"/>
              </a:xfrm>
              <a:custGeom>
                <a:avLst/>
                <a:gdLst>
                  <a:gd name="T0" fmla="*/ 9 w 11"/>
                  <a:gd name="T1" fmla="*/ 17 h 17"/>
                  <a:gd name="T2" fmla="*/ 9 w 11"/>
                  <a:gd name="T3" fmla="*/ 7 h 17"/>
                  <a:gd name="T4" fmla="*/ 2 w 11"/>
                  <a:gd name="T5" fmla="*/ 0 h 17"/>
                  <a:gd name="T6" fmla="*/ 1 w 11"/>
                  <a:gd name="T7" fmla="*/ 10 h 17"/>
                  <a:gd name="T8" fmla="*/ 9 w 11"/>
                  <a:gd name="T9" fmla="*/ 17 h 17"/>
                </a:gdLst>
                <a:ahLst/>
                <a:cxnLst>
                  <a:cxn ang="0">
                    <a:pos x="T0" y="T1"/>
                  </a:cxn>
                  <a:cxn ang="0">
                    <a:pos x="T2" y="T3"/>
                  </a:cxn>
                  <a:cxn ang="0">
                    <a:pos x="T4" y="T5"/>
                  </a:cxn>
                  <a:cxn ang="0">
                    <a:pos x="T6" y="T7"/>
                  </a:cxn>
                  <a:cxn ang="0">
                    <a:pos x="T8" y="T9"/>
                  </a:cxn>
                </a:cxnLst>
                <a:rect l="0" t="0" r="r" b="b"/>
                <a:pathLst>
                  <a:path w="11" h="17">
                    <a:moveTo>
                      <a:pt x="9" y="17"/>
                    </a:moveTo>
                    <a:cubicBezTo>
                      <a:pt x="9" y="17"/>
                      <a:pt x="11" y="11"/>
                      <a:pt x="9" y="7"/>
                    </a:cubicBezTo>
                    <a:cubicBezTo>
                      <a:pt x="7" y="2"/>
                      <a:pt x="2" y="0"/>
                      <a:pt x="2" y="0"/>
                    </a:cubicBezTo>
                    <a:cubicBezTo>
                      <a:pt x="2" y="0"/>
                      <a:pt x="0" y="5"/>
                      <a:pt x="1" y="10"/>
                    </a:cubicBezTo>
                    <a:cubicBezTo>
                      <a:pt x="3" y="15"/>
                      <a:pt x="9" y="17"/>
                      <a:pt x="9" y="17"/>
                    </a:cubicBezTo>
                    <a:close/>
                  </a:path>
                </a:pathLst>
              </a:custGeom>
              <a:solidFill>
                <a:schemeClr val="accent1"/>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55" name="Freeform 86"/>
              <p:cNvSpPr>
                <a:spLocks/>
              </p:cNvSpPr>
              <p:nvPr/>
            </p:nvSpPr>
            <p:spPr bwMode="auto">
              <a:xfrm>
                <a:off x="5672122" y="1705439"/>
                <a:ext cx="30598" cy="30598"/>
              </a:xfrm>
              <a:custGeom>
                <a:avLst/>
                <a:gdLst>
                  <a:gd name="T0" fmla="*/ 18 w 18"/>
                  <a:gd name="T1" fmla="*/ 1 h 18"/>
                  <a:gd name="T2" fmla="*/ 5 w 18"/>
                  <a:gd name="T3" fmla="*/ 5 h 18"/>
                  <a:gd name="T4" fmla="*/ 0 w 18"/>
                  <a:gd name="T5" fmla="*/ 18 h 18"/>
                  <a:gd name="T6" fmla="*/ 13 w 18"/>
                  <a:gd name="T7" fmla="*/ 13 h 18"/>
                  <a:gd name="T8" fmla="*/ 18 w 18"/>
                  <a:gd name="T9" fmla="*/ 1 h 18"/>
                </a:gdLst>
                <a:ahLst/>
                <a:cxnLst>
                  <a:cxn ang="0">
                    <a:pos x="T0" y="T1"/>
                  </a:cxn>
                  <a:cxn ang="0">
                    <a:pos x="T2" y="T3"/>
                  </a:cxn>
                  <a:cxn ang="0">
                    <a:pos x="T4" y="T5"/>
                  </a:cxn>
                  <a:cxn ang="0">
                    <a:pos x="T6" y="T7"/>
                  </a:cxn>
                  <a:cxn ang="0">
                    <a:pos x="T8" y="T9"/>
                  </a:cxn>
                </a:cxnLst>
                <a:rect l="0" t="0" r="r" b="b"/>
                <a:pathLst>
                  <a:path w="18" h="18">
                    <a:moveTo>
                      <a:pt x="18" y="1"/>
                    </a:moveTo>
                    <a:cubicBezTo>
                      <a:pt x="18" y="1"/>
                      <a:pt x="10" y="0"/>
                      <a:pt x="5" y="5"/>
                    </a:cubicBezTo>
                    <a:cubicBezTo>
                      <a:pt x="0" y="10"/>
                      <a:pt x="0" y="18"/>
                      <a:pt x="0" y="18"/>
                    </a:cubicBezTo>
                    <a:cubicBezTo>
                      <a:pt x="0" y="18"/>
                      <a:pt x="8" y="18"/>
                      <a:pt x="13" y="13"/>
                    </a:cubicBezTo>
                    <a:cubicBezTo>
                      <a:pt x="18" y="9"/>
                      <a:pt x="18" y="1"/>
                      <a:pt x="18" y="1"/>
                    </a:cubicBezTo>
                    <a:close/>
                  </a:path>
                </a:pathLst>
              </a:custGeom>
              <a:solidFill>
                <a:schemeClr val="accent1"/>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56" name="Freeform 87"/>
              <p:cNvSpPr>
                <a:spLocks/>
              </p:cNvSpPr>
              <p:nvPr/>
            </p:nvSpPr>
            <p:spPr bwMode="auto">
              <a:xfrm>
                <a:off x="5654043" y="1712393"/>
                <a:ext cx="15299" cy="26426"/>
              </a:xfrm>
              <a:custGeom>
                <a:avLst/>
                <a:gdLst>
                  <a:gd name="T0" fmla="*/ 3 w 9"/>
                  <a:gd name="T1" fmla="*/ 0 h 16"/>
                  <a:gd name="T2" fmla="*/ 1 w 9"/>
                  <a:gd name="T3" fmla="*/ 9 h 16"/>
                  <a:gd name="T4" fmla="*/ 6 w 9"/>
                  <a:gd name="T5" fmla="*/ 16 h 16"/>
                  <a:gd name="T6" fmla="*/ 8 w 9"/>
                  <a:gd name="T7" fmla="*/ 7 h 16"/>
                  <a:gd name="T8" fmla="*/ 3 w 9"/>
                  <a:gd name="T9" fmla="*/ 0 h 16"/>
                </a:gdLst>
                <a:ahLst/>
                <a:cxnLst>
                  <a:cxn ang="0">
                    <a:pos x="T0" y="T1"/>
                  </a:cxn>
                  <a:cxn ang="0">
                    <a:pos x="T2" y="T3"/>
                  </a:cxn>
                  <a:cxn ang="0">
                    <a:pos x="T4" y="T5"/>
                  </a:cxn>
                  <a:cxn ang="0">
                    <a:pos x="T6" y="T7"/>
                  </a:cxn>
                  <a:cxn ang="0">
                    <a:pos x="T8" y="T9"/>
                  </a:cxn>
                </a:cxnLst>
                <a:rect l="0" t="0" r="r" b="b"/>
                <a:pathLst>
                  <a:path w="9" h="16">
                    <a:moveTo>
                      <a:pt x="3" y="0"/>
                    </a:moveTo>
                    <a:cubicBezTo>
                      <a:pt x="3" y="0"/>
                      <a:pt x="0" y="4"/>
                      <a:pt x="1" y="9"/>
                    </a:cubicBezTo>
                    <a:cubicBezTo>
                      <a:pt x="1" y="13"/>
                      <a:pt x="6" y="16"/>
                      <a:pt x="6" y="16"/>
                    </a:cubicBezTo>
                    <a:cubicBezTo>
                      <a:pt x="6" y="16"/>
                      <a:pt x="9" y="12"/>
                      <a:pt x="8" y="7"/>
                    </a:cubicBezTo>
                    <a:cubicBezTo>
                      <a:pt x="7" y="3"/>
                      <a:pt x="3" y="0"/>
                      <a:pt x="3" y="0"/>
                    </a:cubicBezTo>
                    <a:close/>
                  </a:path>
                </a:pathLst>
              </a:custGeom>
              <a:solidFill>
                <a:schemeClr val="accent1"/>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57" name="Freeform 88"/>
              <p:cNvSpPr>
                <a:spLocks/>
              </p:cNvSpPr>
              <p:nvPr/>
            </p:nvSpPr>
            <p:spPr bwMode="auto">
              <a:xfrm>
                <a:off x="4484378" y="1352176"/>
                <a:ext cx="33379" cy="43115"/>
              </a:xfrm>
              <a:custGeom>
                <a:avLst/>
                <a:gdLst>
                  <a:gd name="T0" fmla="*/ 15 w 19"/>
                  <a:gd name="T1" fmla="*/ 16 h 25"/>
                  <a:gd name="T2" fmla="*/ 17 w 19"/>
                  <a:gd name="T3" fmla="*/ 0 h 25"/>
                  <a:gd name="T4" fmla="*/ 4 w 19"/>
                  <a:gd name="T5" fmla="*/ 9 h 25"/>
                  <a:gd name="T6" fmla="*/ 2 w 19"/>
                  <a:gd name="T7" fmla="*/ 25 h 25"/>
                  <a:gd name="T8" fmla="*/ 15 w 19"/>
                  <a:gd name="T9" fmla="*/ 16 h 25"/>
                </a:gdLst>
                <a:ahLst/>
                <a:cxnLst>
                  <a:cxn ang="0">
                    <a:pos x="T0" y="T1"/>
                  </a:cxn>
                  <a:cxn ang="0">
                    <a:pos x="T2" y="T3"/>
                  </a:cxn>
                  <a:cxn ang="0">
                    <a:pos x="T4" y="T5"/>
                  </a:cxn>
                  <a:cxn ang="0">
                    <a:pos x="T6" y="T7"/>
                  </a:cxn>
                  <a:cxn ang="0">
                    <a:pos x="T8" y="T9"/>
                  </a:cxn>
                </a:cxnLst>
                <a:rect l="0" t="0" r="r" b="b"/>
                <a:pathLst>
                  <a:path w="19" h="25">
                    <a:moveTo>
                      <a:pt x="15" y="16"/>
                    </a:moveTo>
                    <a:cubicBezTo>
                      <a:pt x="19" y="9"/>
                      <a:pt x="17" y="0"/>
                      <a:pt x="17" y="0"/>
                    </a:cubicBezTo>
                    <a:cubicBezTo>
                      <a:pt x="17" y="0"/>
                      <a:pt x="8" y="2"/>
                      <a:pt x="4" y="9"/>
                    </a:cubicBezTo>
                    <a:cubicBezTo>
                      <a:pt x="0" y="16"/>
                      <a:pt x="2" y="25"/>
                      <a:pt x="2" y="25"/>
                    </a:cubicBezTo>
                    <a:cubicBezTo>
                      <a:pt x="2" y="25"/>
                      <a:pt x="11" y="22"/>
                      <a:pt x="15" y="16"/>
                    </a:cubicBezTo>
                    <a:close/>
                  </a:path>
                </a:pathLst>
              </a:custGeom>
              <a:solidFill>
                <a:schemeClr val="accent4"/>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58" name="Freeform 89"/>
              <p:cNvSpPr>
                <a:spLocks/>
              </p:cNvSpPr>
              <p:nvPr/>
            </p:nvSpPr>
            <p:spPr bwMode="auto">
              <a:xfrm>
                <a:off x="4487160" y="1396681"/>
                <a:ext cx="34770" cy="18081"/>
              </a:xfrm>
              <a:custGeom>
                <a:avLst/>
                <a:gdLst>
                  <a:gd name="T0" fmla="*/ 0 w 21"/>
                  <a:gd name="T1" fmla="*/ 6 h 11"/>
                  <a:gd name="T2" fmla="*/ 11 w 21"/>
                  <a:gd name="T3" fmla="*/ 10 h 11"/>
                  <a:gd name="T4" fmla="*/ 21 w 21"/>
                  <a:gd name="T5" fmla="*/ 4 h 11"/>
                  <a:gd name="T6" fmla="*/ 10 w 21"/>
                  <a:gd name="T7" fmla="*/ 0 h 11"/>
                  <a:gd name="T8" fmla="*/ 0 w 21"/>
                  <a:gd name="T9" fmla="*/ 6 h 11"/>
                </a:gdLst>
                <a:ahLst/>
                <a:cxnLst>
                  <a:cxn ang="0">
                    <a:pos x="T0" y="T1"/>
                  </a:cxn>
                  <a:cxn ang="0">
                    <a:pos x="T2" y="T3"/>
                  </a:cxn>
                  <a:cxn ang="0">
                    <a:pos x="T4" y="T5"/>
                  </a:cxn>
                  <a:cxn ang="0">
                    <a:pos x="T6" y="T7"/>
                  </a:cxn>
                  <a:cxn ang="0">
                    <a:pos x="T8" y="T9"/>
                  </a:cxn>
                </a:cxnLst>
                <a:rect l="0" t="0" r="r" b="b"/>
                <a:pathLst>
                  <a:path w="21" h="11">
                    <a:moveTo>
                      <a:pt x="0" y="6"/>
                    </a:moveTo>
                    <a:cubicBezTo>
                      <a:pt x="0" y="6"/>
                      <a:pt x="5" y="11"/>
                      <a:pt x="11" y="10"/>
                    </a:cubicBezTo>
                    <a:cubicBezTo>
                      <a:pt x="17" y="9"/>
                      <a:pt x="21" y="4"/>
                      <a:pt x="21" y="4"/>
                    </a:cubicBezTo>
                    <a:cubicBezTo>
                      <a:pt x="21" y="4"/>
                      <a:pt x="16" y="0"/>
                      <a:pt x="10" y="0"/>
                    </a:cubicBezTo>
                    <a:cubicBezTo>
                      <a:pt x="4" y="1"/>
                      <a:pt x="0" y="6"/>
                      <a:pt x="0" y="6"/>
                    </a:cubicBezTo>
                    <a:close/>
                  </a:path>
                </a:pathLst>
              </a:custGeom>
              <a:solidFill>
                <a:schemeClr val="accent4"/>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59" name="Freeform 90"/>
              <p:cNvSpPr>
                <a:spLocks/>
              </p:cNvSpPr>
              <p:nvPr/>
            </p:nvSpPr>
            <p:spPr bwMode="auto">
              <a:xfrm>
                <a:off x="4450999" y="1357739"/>
                <a:ext cx="31989" cy="41724"/>
              </a:xfrm>
              <a:custGeom>
                <a:avLst/>
                <a:gdLst>
                  <a:gd name="T0" fmla="*/ 16 w 19"/>
                  <a:gd name="T1" fmla="*/ 25 h 25"/>
                  <a:gd name="T2" fmla="*/ 15 w 19"/>
                  <a:gd name="T3" fmla="*/ 9 h 25"/>
                  <a:gd name="T4" fmla="*/ 3 w 19"/>
                  <a:gd name="T5" fmla="*/ 0 h 25"/>
                  <a:gd name="T6" fmla="*/ 3 w 19"/>
                  <a:gd name="T7" fmla="*/ 15 h 25"/>
                  <a:gd name="T8" fmla="*/ 16 w 19"/>
                  <a:gd name="T9" fmla="*/ 25 h 25"/>
                </a:gdLst>
                <a:ahLst/>
                <a:cxnLst>
                  <a:cxn ang="0">
                    <a:pos x="T0" y="T1"/>
                  </a:cxn>
                  <a:cxn ang="0">
                    <a:pos x="T2" y="T3"/>
                  </a:cxn>
                  <a:cxn ang="0">
                    <a:pos x="T4" y="T5"/>
                  </a:cxn>
                  <a:cxn ang="0">
                    <a:pos x="T6" y="T7"/>
                  </a:cxn>
                  <a:cxn ang="0">
                    <a:pos x="T8" y="T9"/>
                  </a:cxn>
                </a:cxnLst>
                <a:rect l="0" t="0" r="r" b="b"/>
                <a:pathLst>
                  <a:path w="19" h="25">
                    <a:moveTo>
                      <a:pt x="16" y="25"/>
                    </a:moveTo>
                    <a:cubicBezTo>
                      <a:pt x="16" y="25"/>
                      <a:pt x="19" y="16"/>
                      <a:pt x="15" y="9"/>
                    </a:cubicBezTo>
                    <a:cubicBezTo>
                      <a:pt x="11" y="2"/>
                      <a:pt x="3" y="0"/>
                      <a:pt x="3" y="0"/>
                    </a:cubicBezTo>
                    <a:cubicBezTo>
                      <a:pt x="3" y="0"/>
                      <a:pt x="0" y="8"/>
                      <a:pt x="3" y="15"/>
                    </a:cubicBezTo>
                    <a:cubicBezTo>
                      <a:pt x="7" y="22"/>
                      <a:pt x="16" y="25"/>
                      <a:pt x="16" y="25"/>
                    </a:cubicBezTo>
                    <a:close/>
                  </a:path>
                </a:pathLst>
              </a:custGeom>
              <a:solidFill>
                <a:schemeClr val="accent4"/>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60" name="Freeform 91"/>
              <p:cNvSpPr>
                <a:spLocks/>
              </p:cNvSpPr>
              <p:nvPr/>
            </p:nvSpPr>
            <p:spPr bwMode="auto">
              <a:xfrm>
                <a:off x="4446827" y="1402244"/>
                <a:ext cx="33379" cy="16690"/>
              </a:xfrm>
              <a:custGeom>
                <a:avLst/>
                <a:gdLst>
                  <a:gd name="T0" fmla="*/ 9 w 19"/>
                  <a:gd name="T1" fmla="*/ 9 h 10"/>
                  <a:gd name="T2" fmla="*/ 19 w 19"/>
                  <a:gd name="T3" fmla="*/ 6 h 10"/>
                  <a:gd name="T4" fmla="*/ 10 w 19"/>
                  <a:gd name="T5" fmla="*/ 1 h 10"/>
                  <a:gd name="T6" fmla="*/ 0 w 19"/>
                  <a:gd name="T7" fmla="*/ 4 h 10"/>
                  <a:gd name="T8" fmla="*/ 9 w 19"/>
                  <a:gd name="T9" fmla="*/ 9 h 10"/>
                </a:gdLst>
                <a:ahLst/>
                <a:cxnLst>
                  <a:cxn ang="0">
                    <a:pos x="T0" y="T1"/>
                  </a:cxn>
                  <a:cxn ang="0">
                    <a:pos x="T2" y="T3"/>
                  </a:cxn>
                  <a:cxn ang="0">
                    <a:pos x="T4" y="T5"/>
                  </a:cxn>
                  <a:cxn ang="0">
                    <a:pos x="T6" y="T7"/>
                  </a:cxn>
                  <a:cxn ang="0">
                    <a:pos x="T8" y="T9"/>
                  </a:cxn>
                </a:cxnLst>
                <a:rect l="0" t="0" r="r" b="b"/>
                <a:pathLst>
                  <a:path w="19" h="10">
                    <a:moveTo>
                      <a:pt x="9" y="9"/>
                    </a:moveTo>
                    <a:cubicBezTo>
                      <a:pt x="14" y="10"/>
                      <a:pt x="19" y="6"/>
                      <a:pt x="19" y="6"/>
                    </a:cubicBezTo>
                    <a:cubicBezTo>
                      <a:pt x="19" y="6"/>
                      <a:pt x="15" y="1"/>
                      <a:pt x="10" y="1"/>
                    </a:cubicBezTo>
                    <a:cubicBezTo>
                      <a:pt x="5" y="0"/>
                      <a:pt x="0" y="4"/>
                      <a:pt x="0" y="4"/>
                    </a:cubicBezTo>
                    <a:cubicBezTo>
                      <a:pt x="0" y="4"/>
                      <a:pt x="4" y="9"/>
                      <a:pt x="9" y="9"/>
                    </a:cubicBezTo>
                    <a:close/>
                  </a:path>
                </a:pathLst>
              </a:custGeom>
              <a:solidFill>
                <a:schemeClr val="accent4"/>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61" name="Freeform 92"/>
              <p:cNvSpPr>
                <a:spLocks/>
              </p:cNvSpPr>
              <p:nvPr/>
            </p:nvSpPr>
            <p:spPr bwMode="auto">
              <a:xfrm>
                <a:off x="5457939" y="2676219"/>
                <a:ext cx="30598" cy="25034"/>
              </a:xfrm>
              <a:custGeom>
                <a:avLst/>
                <a:gdLst>
                  <a:gd name="T0" fmla="*/ 7 w 18"/>
                  <a:gd name="T1" fmla="*/ 11 h 14"/>
                  <a:gd name="T2" fmla="*/ 18 w 18"/>
                  <a:gd name="T3" fmla="*/ 12 h 14"/>
                  <a:gd name="T4" fmla="*/ 11 w 18"/>
                  <a:gd name="T5" fmla="*/ 3 h 14"/>
                  <a:gd name="T6" fmla="*/ 0 w 18"/>
                  <a:gd name="T7" fmla="*/ 2 h 14"/>
                  <a:gd name="T8" fmla="*/ 7 w 18"/>
                  <a:gd name="T9" fmla="*/ 11 h 14"/>
                </a:gdLst>
                <a:ahLst/>
                <a:cxnLst>
                  <a:cxn ang="0">
                    <a:pos x="T0" y="T1"/>
                  </a:cxn>
                  <a:cxn ang="0">
                    <a:pos x="T2" y="T3"/>
                  </a:cxn>
                  <a:cxn ang="0">
                    <a:pos x="T4" y="T5"/>
                  </a:cxn>
                  <a:cxn ang="0">
                    <a:pos x="T6" y="T7"/>
                  </a:cxn>
                  <a:cxn ang="0">
                    <a:pos x="T8" y="T9"/>
                  </a:cxn>
                </a:cxnLst>
                <a:rect l="0" t="0" r="r" b="b"/>
                <a:pathLst>
                  <a:path w="18" h="14">
                    <a:moveTo>
                      <a:pt x="7" y="11"/>
                    </a:moveTo>
                    <a:cubicBezTo>
                      <a:pt x="12" y="14"/>
                      <a:pt x="18" y="12"/>
                      <a:pt x="18" y="12"/>
                    </a:cubicBezTo>
                    <a:cubicBezTo>
                      <a:pt x="18" y="12"/>
                      <a:pt x="16" y="6"/>
                      <a:pt x="11" y="3"/>
                    </a:cubicBezTo>
                    <a:cubicBezTo>
                      <a:pt x="6" y="0"/>
                      <a:pt x="0" y="2"/>
                      <a:pt x="0" y="2"/>
                    </a:cubicBezTo>
                    <a:cubicBezTo>
                      <a:pt x="0" y="2"/>
                      <a:pt x="2" y="9"/>
                      <a:pt x="7" y="11"/>
                    </a:cubicBezTo>
                    <a:close/>
                  </a:path>
                </a:pathLst>
              </a:custGeom>
              <a:solidFill>
                <a:schemeClr val="accent2"/>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62" name="Freeform 93"/>
              <p:cNvSpPr>
                <a:spLocks/>
              </p:cNvSpPr>
              <p:nvPr/>
            </p:nvSpPr>
            <p:spPr bwMode="auto">
              <a:xfrm>
                <a:off x="5442641" y="2680391"/>
                <a:ext cx="12518" cy="25034"/>
              </a:xfrm>
              <a:custGeom>
                <a:avLst/>
                <a:gdLst>
                  <a:gd name="T0" fmla="*/ 3 w 8"/>
                  <a:gd name="T1" fmla="*/ 0 h 15"/>
                  <a:gd name="T2" fmla="*/ 1 w 8"/>
                  <a:gd name="T3" fmla="*/ 8 h 15"/>
                  <a:gd name="T4" fmla="*/ 5 w 8"/>
                  <a:gd name="T5" fmla="*/ 15 h 15"/>
                  <a:gd name="T6" fmla="*/ 8 w 8"/>
                  <a:gd name="T7" fmla="*/ 7 h 15"/>
                  <a:gd name="T8" fmla="*/ 3 w 8"/>
                  <a:gd name="T9" fmla="*/ 0 h 15"/>
                </a:gdLst>
                <a:ahLst/>
                <a:cxnLst>
                  <a:cxn ang="0">
                    <a:pos x="T0" y="T1"/>
                  </a:cxn>
                  <a:cxn ang="0">
                    <a:pos x="T2" y="T3"/>
                  </a:cxn>
                  <a:cxn ang="0">
                    <a:pos x="T4" y="T5"/>
                  </a:cxn>
                  <a:cxn ang="0">
                    <a:pos x="T6" y="T7"/>
                  </a:cxn>
                  <a:cxn ang="0">
                    <a:pos x="T8" y="T9"/>
                  </a:cxn>
                </a:cxnLst>
                <a:rect l="0" t="0" r="r" b="b"/>
                <a:pathLst>
                  <a:path w="8" h="15">
                    <a:moveTo>
                      <a:pt x="3" y="0"/>
                    </a:moveTo>
                    <a:cubicBezTo>
                      <a:pt x="3" y="0"/>
                      <a:pt x="0" y="4"/>
                      <a:pt x="1" y="8"/>
                    </a:cubicBezTo>
                    <a:cubicBezTo>
                      <a:pt x="1" y="12"/>
                      <a:pt x="5" y="15"/>
                      <a:pt x="5" y="15"/>
                    </a:cubicBezTo>
                    <a:cubicBezTo>
                      <a:pt x="5" y="15"/>
                      <a:pt x="8" y="11"/>
                      <a:pt x="8" y="7"/>
                    </a:cubicBezTo>
                    <a:cubicBezTo>
                      <a:pt x="7" y="2"/>
                      <a:pt x="3" y="0"/>
                      <a:pt x="3" y="0"/>
                    </a:cubicBezTo>
                    <a:close/>
                  </a:path>
                </a:pathLst>
              </a:custGeom>
              <a:solidFill>
                <a:schemeClr val="accent2"/>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63" name="Freeform 94"/>
              <p:cNvSpPr>
                <a:spLocks/>
              </p:cNvSpPr>
              <p:nvPr/>
            </p:nvSpPr>
            <p:spPr bwMode="auto">
              <a:xfrm>
                <a:off x="5452376" y="2651184"/>
                <a:ext cx="30598" cy="23644"/>
              </a:xfrm>
              <a:custGeom>
                <a:avLst/>
                <a:gdLst>
                  <a:gd name="T0" fmla="*/ 11 w 18"/>
                  <a:gd name="T1" fmla="*/ 11 h 14"/>
                  <a:gd name="T2" fmla="*/ 18 w 18"/>
                  <a:gd name="T3" fmla="*/ 2 h 14"/>
                  <a:gd name="T4" fmla="*/ 6 w 18"/>
                  <a:gd name="T5" fmla="*/ 3 h 14"/>
                  <a:gd name="T6" fmla="*/ 0 w 18"/>
                  <a:gd name="T7" fmla="*/ 13 h 14"/>
                  <a:gd name="T8" fmla="*/ 11 w 18"/>
                  <a:gd name="T9" fmla="*/ 11 h 14"/>
                </a:gdLst>
                <a:ahLst/>
                <a:cxnLst>
                  <a:cxn ang="0">
                    <a:pos x="T0" y="T1"/>
                  </a:cxn>
                  <a:cxn ang="0">
                    <a:pos x="T2" y="T3"/>
                  </a:cxn>
                  <a:cxn ang="0">
                    <a:pos x="T4" y="T5"/>
                  </a:cxn>
                  <a:cxn ang="0">
                    <a:pos x="T6" y="T7"/>
                  </a:cxn>
                  <a:cxn ang="0">
                    <a:pos x="T8" y="T9"/>
                  </a:cxn>
                </a:cxnLst>
                <a:rect l="0" t="0" r="r" b="b"/>
                <a:pathLst>
                  <a:path w="18" h="14">
                    <a:moveTo>
                      <a:pt x="11" y="11"/>
                    </a:moveTo>
                    <a:cubicBezTo>
                      <a:pt x="16" y="8"/>
                      <a:pt x="18" y="2"/>
                      <a:pt x="18" y="2"/>
                    </a:cubicBezTo>
                    <a:cubicBezTo>
                      <a:pt x="18" y="2"/>
                      <a:pt x="11" y="0"/>
                      <a:pt x="6" y="3"/>
                    </a:cubicBezTo>
                    <a:cubicBezTo>
                      <a:pt x="1" y="6"/>
                      <a:pt x="0" y="13"/>
                      <a:pt x="0" y="13"/>
                    </a:cubicBezTo>
                    <a:cubicBezTo>
                      <a:pt x="0" y="13"/>
                      <a:pt x="6" y="14"/>
                      <a:pt x="11" y="11"/>
                    </a:cubicBezTo>
                    <a:close/>
                  </a:path>
                </a:pathLst>
              </a:custGeom>
              <a:solidFill>
                <a:schemeClr val="accent2"/>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64" name="Freeform 95"/>
              <p:cNvSpPr>
                <a:spLocks/>
              </p:cNvSpPr>
              <p:nvPr/>
            </p:nvSpPr>
            <p:spPr bwMode="auto">
              <a:xfrm>
                <a:off x="5438468" y="2651184"/>
                <a:ext cx="11126" cy="23644"/>
              </a:xfrm>
              <a:custGeom>
                <a:avLst/>
                <a:gdLst>
                  <a:gd name="T0" fmla="*/ 0 w 6"/>
                  <a:gd name="T1" fmla="*/ 7 h 14"/>
                  <a:gd name="T2" fmla="*/ 3 w 6"/>
                  <a:gd name="T3" fmla="*/ 14 h 14"/>
                  <a:gd name="T4" fmla="*/ 6 w 6"/>
                  <a:gd name="T5" fmla="*/ 7 h 14"/>
                  <a:gd name="T6" fmla="*/ 3 w 6"/>
                  <a:gd name="T7" fmla="*/ 0 h 14"/>
                  <a:gd name="T8" fmla="*/ 0 w 6"/>
                  <a:gd name="T9" fmla="*/ 7 h 14"/>
                </a:gdLst>
                <a:ahLst/>
                <a:cxnLst>
                  <a:cxn ang="0">
                    <a:pos x="T0" y="T1"/>
                  </a:cxn>
                  <a:cxn ang="0">
                    <a:pos x="T2" y="T3"/>
                  </a:cxn>
                  <a:cxn ang="0">
                    <a:pos x="T4" y="T5"/>
                  </a:cxn>
                  <a:cxn ang="0">
                    <a:pos x="T6" y="T7"/>
                  </a:cxn>
                  <a:cxn ang="0">
                    <a:pos x="T8" y="T9"/>
                  </a:cxn>
                </a:cxnLst>
                <a:rect l="0" t="0" r="r" b="b"/>
                <a:pathLst>
                  <a:path w="6" h="14">
                    <a:moveTo>
                      <a:pt x="0" y="7"/>
                    </a:moveTo>
                    <a:cubicBezTo>
                      <a:pt x="0" y="10"/>
                      <a:pt x="3" y="14"/>
                      <a:pt x="3" y="14"/>
                    </a:cubicBezTo>
                    <a:cubicBezTo>
                      <a:pt x="3" y="14"/>
                      <a:pt x="6" y="11"/>
                      <a:pt x="6" y="7"/>
                    </a:cubicBezTo>
                    <a:cubicBezTo>
                      <a:pt x="6" y="3"/>
                      <a:pt x="3" y="0"/>
                      <a:pt x="3" y="0"/>
                    </a:cubicBezTo>
                    <a:cubicBezTo>
                      <a:pt x="3" y="0"/>
                      <a:pt x="0" y="3"/>
                      <a:pt x="0" y="7"/>
                    </a:cubicBezTo>
                    <a:close/>
                  </a:path>
                </a:pathLst>
              </a:custGeom>
              <a:solidFill>
                <a:schemeClr val="accent2"/>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65" name="Freeform 96"/>
              <p:cNvSpPr>
                <a:spLocks/>
              </p:cNvSpPr>
              <p:nvPr/>
            </p:nvSpPr>
            <p:spPr bwMode="auto">
              <a:xfrm>
                <a:off x="6214535" y="2439782"/>
                <a:ext cx="40334" cy="22253"/>
              </a:xfrm>
              <a:custGeom>
                <a:avLst/>
                <a:gdLst>
                  <a:gd name="T0" fmla="*/ 11 w 23"/>
                  <a:gd name="T1" fmla="*/ 12 h 13"/>
                  <a:gd name="T2" fmla="*/ 23 w 23"/>
                  <a:gd name="T3" fmla="*/ 9 h 13"/>
                  <a:gd name="T4" fmla="*/ 13 w 23"/>
                  <a:gd name="T5" fmla="*/ 1 h 13"/>
                  <a:gd name="T6" fmla="*/ 0 w 23"/>
                  <a:gd name="T7" fmla="*/ 5 h 13"/>
                  <a:gd name="T8" fmla="*/ 11 w 23"/>
                  <a:gd name="T9" fmla="*/ 12 h 13"/>
                </a:gdLst>
                <a:ahLst/>
                <a:cxnLst>
                  <a:cxn ang="0">
                    <a:pos x="T0" y="T1"/>
                  </a:cxn>
                  <a:cxn ang="0">
                    <a:pos x="T2" y="T3"/>
                  </a:cxn>
                  <a:cxn ang="0">
                    <a:pos x="T4" y="T5"/>
                  </a:cxn>
                  <a:cxn ang="0">
                    <a:pos x="T6" y="T7"/>
                  </a:cxn>
                  <a:cxn ang="0">
                    <a:pos x="T8" y="T9"/>
                  </a:cxn>
                </a:cxnLst>
                <a:rect l="0" t="0" r="r" b="b"/>
                <a:pathLst>
                  <a:path w="23" h="13">
                    <a:moveTo>
                      <a:pt x="11" y="12"/>
                    </a:moveTo>
                    <a:cubicBezTo>
                      <a:pt x="17" y="13"/>
                      <a:pt x="23" y="9"/>
                      <a:pt x="23" y="9"/>
                    </a:cubicBezTo>
                    <a:cubicBezTo>
                      <a:pt x="23" y="9"/>
                      <a:pt x="19" y="3"/>
                      <a:pt x="13" y="1"/>
                    </a:cubicBezTo>
                    <a:cubicBezTo>
                      <a:pt x="6" y="0"/>
                      <a:pt x="0" y="5"/>
                      <a:pt x="0" y="5"/>
                    </a:cubicBezTo>
                    <a:cubicBezTo>
                      <a:pt x="0" y="5"/>
                      <a:pt x="4" y="11"/>
                      <a:pt x="11" y="12"/>
                    </a:cubicBezTo>
                    <a:close/>
                  </a:path>
                </a:pathLst>
              </a:custGeom>
              <a:solidFill>
                <a:schemeClr val="accent2"/>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66" name="Freeform 97"/>
              <p:cNvSpPr>
                <a:spLocks/>
              </p:cNvSpPr>
              <p:nvPr/>
            </p:nvSpPr>
            <p:spPr bwMode="auto">
              <a:xfrm>
                <a:off x="6206190" y="2410575"/>
                <a:ext cx="27816" cy="27816"/>
              </a:xfrm>
              <a:custGeom>
                <a:avLst/>
                <a:gdLst>
                  <a:gd name="T0" fmla="*/ 12 w 16"/>
                  <a:gd name="T1" fmla="*/ 12 h 16"/>
                  <a:gd name="T2" fmla="*/ 16 w 16"/>
                  <a:gd name="T3" fmla="*/ 0 h 16"/>
                  <a:gd name="T4" fmla="*/ 4 w 16"/>
                  <a:gd name="T5" fmla="*/ 5 h 16"/>
                  <a:gd name="T6" fmla="*/ 1 w 16"/>
                  <a:gd name="T7" fmla="*/ 16 h 16"/>
                  <a:gd name="T8" fmla="*/ 12 w 16"/>
                  <a:gd name="T9" fmla="*/ 12 h 16"/>
                </a:gdLst>
                <a:ahLst/>
                <a:cxnLst>
                  <a:cxn ang="0">
                    <a:pos x="T0" y="T1"/>
                  </a:cxn>
                  <a:cxn ang="0">
                    <a:pos x="T2" y="T3"/>
                  </a:cxn>
                  <a:cxn ang="0">
                    <a:pos x="T4" y="T5"/>
                  </a:cxn>
                  <a:cxn ang="0">
                    <a:pos x="T6" y="T7"/>
                  </a:cxn>
                  <a:cxn ang="0">
                    <a:pos x="T8" y="T9"/>
                  </a:cxn>
                </a:cxnLst>
                <a:rect l="0" t="0" r="r" b="b"/>
                <a:pathLst>
                  <a:path w="16" h="16">
                    <a:moveTo>
                      <a:pt x="12" y="12"/>
                    </a:moveTo>
                    <a:cubicBezTo>
                      <a:pt x="16" y="7"/>
                      <a:pt x="16" y="0"/>
                      <a:pt x="16" y="0"/>
                    </a:cubicBezTo>
                    <a:cubicBezTo>
                      <a:pt x="16" y="0"/>
                      <a:pt x="9" y="0"/>
                      <a:pt x="4" y="5"/>
                    </a:cubicBezTo>
                    <a:cubicBezTo>
                      <a:pt x="0" y="9"/>
                      <a:pt x="1" y="16"/>
                      <a:pt x="1" y="16"/>
                    </a:cubicBezTo>
                    <a:cubicBezTo>
                      <a:pt x="1" y="16"/>
                      <a:pt x="8" y="16"/>
                      <a:pt x="12" y="12"/>
                    </a:cubicBezTo>
                    <a:close/>
                  </a:path>
                </a:pathLst>
              </a:custGeom>
              <a:solidFill>
                <a:schemeClr val="accent2"/>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67" name="Freeform 98"/>
              <p:cNvSpPr>
                <a:spLocks/>
              </p:cNvSpPr>
              <p:nvPr/>
            </p:nvSpPr>
            <p:spPr bwMode="auto">
              <a:xfrm>
                <a:off x="5492710" y="1912668"/>
                <a:ext cx="41724" cy="43115"/>
              </a:xfrm>
              <a:custGeom>
                <a:avLst/>
                <a:gdLst>
                  <a:gd name="T0" fmla="*/ 23 w 24"/>
                  <a:gd name="T1" fmla="*/ 25 h 25"/>
                  <a:gd name="T2" fmla="*/ 17 w 24"/>
                  <a:gd name="T3" fmla="*/ 8 h 25"/>
                  <a:gd name="T4" fmla="*/ 1 w 24"/>
                  <a:gd name="T5" fmla="*/ 0 h 25"/>
                  <a:gd name="T6" fmla="*/ 6 w 24"/>
                  <a:gd name="T7" fmla="*/ 18 h 25"/>
                  <a:gd name="T8" fmla="*/ 23 w 24"/>
                  <a:gd name="T9" fmla="*/ 25 h 25"/>
                </a:gdLst>
                <a:ahLst/>
                <a:cxnLst>
                  <a:cxn ang="0">
                    <a:pos x="T0" y="T1"/>
                  </a:cxn>
                  <a:cxn ang="0">
                    <a:pos x="T2" y="T3"/>
                  </a:cxn>
                  <a:cxn ang="0">
                    <a:pos x="T4" y="T5"/>
                  </a:cxn>
                  <a:cxn ang="0">
                    <a:pos x="T6" y="T7"/>
                  </a:cxn>
                  <a:cxn ang="0">
                    <a:pos x="T8" y="T9"/>
                  </a:cxn>
                </a:cxnLst>
                <a:rect l="0" t="0" r="r" b="b"/>
                <a:pathLst>
                  <a:path w="24" h="25">
                    <a:moveTo>
                      <a:pt x="23" y="25"/>
                    </a:moveTo>
                    <a:cubicBezTo>
                      <a:pt x="23" y="25"/>
                      <a:pt x="24" y="15"/>
                      <a:pt x="17" y="8"/>
                    </a:cubicBezTo>
                    <a:cubicBezTo>
                      <a:pt x="11" y="1"/>
                      <a:pt x="1" y="0"/>
                      <a:pt x="1" y="0"/>
                    </a:cubicBezTo>
                    <a:cubicBezTo>
                      <a:pt x="1" y="0"/>
                      <a:pt x="0" y="11"/>
                      <a:pt x="6" y="18"/>
                    </a:cubicBezTo>
                    <a:cubicBezTo>
                      <a:pt x="12" y="25"/>
                      <a:pt x="23" y="25"/>
                      <a:pt x="23" y="25"/>
                    </a:cubicBezTo>
                    <a:close/>
                  </a:path>
                </a:pathLst>
              </a:custGeom>
              <a:solidFill>
                <a:schemeClr val="accent1"/>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68" name="Freeform 99"/>
              <p:cNvSpPr>
                <a:spLocks/>
              </p:cNvSpPr>
              <p:nvPr/>
            </p:nvSpPr>
            <p:spPr bwMode="auto">
              <a:xfrm>
                <a:off x="5503836" y="1893197"/>
                <a:ext cx="37552" cy="23644"/>
              </a:xfrm>
              <a:custGeom>
                <a:avLst/>
                <a:gdLst>
                  <a:gd name="T0" fmla="*/ 22 w 22"/>
                  <a:gd name="T1" fmla="*/ 4 h 14"/>
                  <a:gd name="T2" fmla="*/ 9 w 22"/>
                  <a:gd name="T3" fmla="*/ 2 h 14"/>
                  <a:gd name="T4" fmla="*/ 0 w 22"/>
                  <a:gd name="T5" fmla="*/ 11 h 14"/>
                  <a:gd name="T6" fmla="*/ 12 w 22"/>
                  <a:gd name="T7" fmla="*/ 12 h 14"/>
                  <a:gd name="T8" fmla="*/ 22 w 22"/>
                  <a:gd name="T9" fmla="*/ 4 h 14"/>
                </a:gdLst>
                <a:ahLst/>
                <a:cxnLst>
                  <a:cxn ang="0">
                    <a:pos x="T0" y="T1"/>
                  </a:cxn>
                  <a:cxn ang="0">
                    <a:pos x="T2" y="T3"/>
                  </a:cxn>
                  <a:cxn ang="0">
                    <a:pos x="T4" y="T5"/>
                  </a:cxn>
                  <a:cxn ang="0">
                    <a:pos x="T6" y="T7"/>
                  </a:cxn>
                  <a:cxn ang="0">
                    <a:pos x="T8" y="T9"/>
                  </a:cxn>
                </a:cxnLst>
                <a:rect l="0" t="0" r="r" b="b"/>
                <a:pathLst>
                  <a:path w="22" h="14">
                    <a:moveTo>
                      <a:pt x="22" y="4"/>
                    </a:moveTo>
                    <a:cubicBezTo>
                      <a:pt x="22" y="4"/>
                      <a:pt x="16" y="0"/>
                      <a:pt x="9" y="2"/>
                    </a:cubicBezTo>
                    <a:cubicBezTo>
                      <a:pt x="3" y="4"/>
                      <a:pt x="0" y="11"/>
                      <a:pt x="0" y="11"/>
                    </a:cubicBezTo>
                    <a:cubicBezTo>
                      <a:pt x="0" y="11"/>
                      <a:pt x="6" y="14"/>
                      <a:pt x="12" y="12"/>
                    </a:cubicBezTo>
                    <a:cubicBezTo>
                      <a:pt x="19" y="11"/>
                      <a:pt x="22" y="4"/>
                      <a:pt x="22" y="4"/>
                    </a:cubicBezTo>
                    <a:close/>
                  </a:path>
                </a:pathLst>
              </a:custGeom>
              <a:solidFill>
                <a:schemeClr val="accent1"/>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69" name="Freeform 100"/>
              <p:cNvSpPr>
                <a:spLocks/>
              </p:cNvSpPr>
              <p:nvPr/>
            </p:nvSpPr>
            <p:spPr bwMode="auto">
              <a:xfrm>
                <a:off x="5487146" y="1868163"/>
                <a:ext cx="22253" cy="37552"/>
              </a:xfrm>
              <a:custGeom>
                <a:avLst/>
                <a:gdLst>
                  <a:gd name="T0" fmla="*/ 11 w 13"/>
                  <a:gd name="T1" fmla="*/ 12 h 22"/>
                  <a:gd name="T2" fmla="*/ 10 w 13"/>
                  <a:gd name="T3" fmla="*/ 0 h 22"/>
                  <a:gd name="T4" fmla="*/ 2 w 13"/>
                  <a:gd name="T5" fmla="*/ 10 h 22"/>
                  <a:gd name="T6" fmla="*/ 3 w 13"/>
                  <a:gd name="T7" fmla="*/ 22 h 22"/>
                  <a:gd name="T8" fmla="*/ 11 w 13"/>
                  <a:gd name="T9" fmla="*/ 12 h 22"/>
                </a:gdLst>
                <a:ahLst/>
                <a:cxnLst>
                  <a:cxn ang="0">
                    <a:pos x="T0" y="T1"/>
                  </a:cxn>
                  <a:cxn ang="0">
                    <a:pos x="T2" y="T3"/>
                  </a:cxn>
                  <a:cxn ang="0">
                    <a:pos x="T4" y="T5"/>
                  </a:cxn>
                  <a:cxn ang="0">
                    <a:pos x="T6" y="T7"/>
                  </a:cxn>
                  <a:cxn ang="0">
                    <a:pos x="T8" y="T9"/>
                  </a:cxn>
                </a:cxnLst>
                <a:rect l="0" t="0" r="r" b="b"/>
                <a:pathLst>
                  <a:path w="13" h="22">
                    <a:moveTo>
                      <a:pt x="11" y="12"/>
                    </a:moveTo>
                    <a:cubicBezTo>
                      <a:pt x="13" y="7"/>
                      <a:pt x="10" y="0"/>
                      <a:pt x="10" y="0"/>
                    </a:cubicBezTo>
                    <a:cubicBezTo>
                      <a:pt x="10" y="0"/>
                      <a:pt x="3" y="4"/>
                      <a:pt x="2" y="10"/>
                    </a:cubicBezTo>
                    <a:cubicBezTo>
                      <a:pt x="0" y="15"/>
                      <a:pt x="3" y="22"/>
                      <a:pt x="3" y="22"/>
                    </a:cubicBezTo>
                    <a:cubicBezTo>
                      <a:pt x="3" y="22"/>
                      <a:pt x="10" y="18"/>
                      <a:pt x="11" y="12"/>
                    </a:cubicBezTo>
                    <a:close/>
                  </a:path>
                </a:pathLst>
              </a:custGeom>
              <a:solidFill>
                <a:schemeClr val="accent1"/>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70" name="Freeform 101"/>
              <p:cNvSpPr>
                <a:spLocks/>
              </p:cNvSpPr>
              <p:nvPr/>
            </p:nvSpPr>
            <p:spPr bwMode="auto">
              <a:xfrm>
                <a:off x="4691608" y="1852864"/>
                <a:ext cx="40334" cy="27816"/>
              </a:xfrm>
              <a:custGeom>
                <a:avLst/>
                <a:gdLst>
                  <a:gd name="T0" fmla="*/ 10 w 24"/>
                  <a:gd name="T1" fmla="*/ 13 h 16"/>
                  <a:gd name="T2" fmla="*/ 24 w 24"/>
                  <a:gd name="T3" fmla="*/ 13 h 16"/>
                  <a:gd name="T4" fmla="*/ 14 w 24"/>
                  <a:gd name="T5" fmla="*/ 2 h 16"/>
                  <a:gd name="T6" fmla="*/ 0 w 24"/>
                  <a:gd name="T7" fmla="*/ 3 h 16"/>
                  <a:gd name="T8" fmla="*/ 10 w 24"/>
                  <a:gd name="T9" fmla="*/ 13 h 16"/>
                </a:gdLst>
                <a:ahLst/>
                <a:cxnLst>
                  <a:cxn ang="0">
                    <a:pos x="T0" y="T1"/>
                  </a:cxn>
                  <a:cxn ang="0">
                    <a:pos x="T2" y="T3"/>
                  </a:cxn>
                  <a:cxn ang="0">
                    <a:pos x="T4" y="T5"/>
                  </a:cxn>
                  <a:cxn ang="0">
                    <a:pos x="T6" y="T7"/>
                  </a:cxn>
                  <a:cxn ang="0">
                    <a:pos x="T8" y="T9"/>
                  </a:cxn>
                </a:cxnLst>
                <a:rect l="0" t="0" r="r" b="b"/>
                <a:pathLst>
                  <a:path w="24" h="16">
                    <a:moveTo>
                      <a:pt x="10" y="13"/>
                    </a:moveTo>
                    <a:cubicBezTo>
                      <a:pt x="16" y="16"/>
                      <a:pt x="24" y="13"/>
                      <a:pt x="24" y="13"/>
                    </a:cubicBezTo>
                    <a:cubicBezTo>
                      <a:pt x="24" y="13"/>
                      <a:pt x="21" y="5"/>
                      <a:pt x="14" y="2"/>
                    </a:cubicBezTo>
                    <a:cubicBezTo>
                      <a:pt x="8" y="0"/>
                      <a:pt x="0" y="3"/>
                      <a:pt x="0" y="3"/>
                    </a:cubicBezTo>
                    <a:cubicBezTo>
                      <a:pt x="0" y="3"/>
                      <a:pt x="3" y="11"/>
                      <a:pt x="10" y="13"/>
                    </a:cubicBezTo>
                    <a:close/>
                  </a:path>
                </a:pathLst>
              </a:custGeom>
              <a:solidFill>
                <a:schemeClr val="accent4"/>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71" name="Freeform 102"/>
              <p:cNvSpPr>
                <a:spLocks/>
              </p:cNvSpPr>
              <p:nvPr/>
            </p:nvSpPr>
            <p:spPr bwMode="auto">
              <a:xfrm>
                <a:off x="4697171" y="1830611"/>
                <a:ext cx="23644" cy="22253"/>
              </a:xfrm>
              <a:custGeom>
                <a:avLst/>
                <a:gdLst>
                  <a:gd name="T0" fmla="*/ 14 w 14"/>
                  <a:gd name="T1" fmla="*/ 0 h 13"/>
                  <a:gd name="T2" fmla="*/ 4 w 14"/>
                  <a:gd name="T3" fmla="*/ 3 h 13"/>
                  <a:gd name="T4" fmla="*/ 0 w 14"/>
                  <a:gd name="T5" fmla="*/ 13 h 13"/>
                  <a:gd name="T6" fmla="*/ 10 w 14"/>
                  <a:gd name="T7" fmla="*/ 10 h 13"/>
                  <a:gd name="T8" fmla="*/ 14 w 14"/>
                  <a:gd name="T9" fmla="*/ 0 h 13"/>
                </a:gdLst>
                <a:ahLst/>
                <a:cxnLst>
                  <a:cxn ang="0">
                    <a:pos x="T0" y="T1"/>
                  </a:cxn>
                  <a:cxn ang="0">
                    <a:pos x="T2" y="T3"/>
                  </a:cxn>
                  <a:cxn ang="0">
                    <a:pos x="T4" y="T5"/>
                  </a:cxn>
                  <a:cxn ang="0">
                    <a:pos x="T6" y="T7"/>
                  </a:cxn>
                  <a:cxn ang="0">
                    <a:pos x="T8" y="T9"/>
                  </a:cxn>
                </a:cxnLst>
                <a:rect l="0" t="0" r="r" b="b"/>
                <a:pathLst>
                  <a:path w="14" h="13">
                    <a:moveTo>
                      <a:pt x="14" y="0"/>
                    </a:moveTo>
                    <a:cubicBezTo>
                      <a:pt x="14" y="0"/>
                      <a:pt x="8" y="0"/>
                      <a:pt x="4" y="3"/>
                    </a:cubicBezTo>
                    <a:cubicBezTo>
                      <a:pt x="0" y="7"/>
                      <a:pt x="0" y="13"/>
                      <a:pt x="0" y="13"/>
                    </a:cubicBezTo>
                    <a:cubicBezTo>
                      <a:pt x="0" y="13"/>
                      <a:pt x="6" y="13"/>
                      <a:pt x="10" y="10"/>
                    </a:cubicBezTo>
                    <a:cubicBezTo>
                      <a:pt x="13" y="6"/>
                      <a:pt x="14" y="0"/>
                      <a:pt x="14" y="0"/>
                    </a:cubicBezTo>
                    <a:close/>
                  </a:path>
                </a:pathLst>
              </a:custGeom>
              <a:solidFill>
                <a:schemeClr val="accent4"/>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72" name="Freeform 103"/>
              <p:cNvSpPr>
                <a:spLocks/>
              </p:cNvSpPr>
              <p:nvPr/>
            </p:nvSpPr>
            <p:spPr bwMode="auto">
              <a:xfrm>
                <a:off x="4676309" y="1825048"/>
                <a:ext cx="15299" cy="27816"/>
              </a:xfrm>
              <a:custGeom>
                <a:avLst/>
                <a:gdLst>
                  <a:gd name="T0" fmla="*/ 6 w 9"/>
                  <a:gd name="T1" fmla="*/ 17 h 17"/>
                  <a:gd name="T2" fmla="*/ 9 w 9"/>
                  <a:gd name="T3" fmla="*/ 8 h 17"/>
                  <a:gd name="T4" fmla="*/ 3 w 9"/>
                  <a:gd name="T5" fmla="*/ 0 h 17"/>
                  <a:gd name="T6" fmla="*/ 1 w 9"/>
                  <a:gd name="T7" fmla="*/ 9 h 17"/>
                  <a:gd name="T8" fmla="*/ 6 w 9"/>
                  <a:gd name="T9" fmla="*/ 17 h 17"/>
                </a:gdLst>
                <a:ahLst/>
                <a:cxnLst>
                  <a:cxn ang="0">
                    <a:pos x="T0" y="T1"/>
                  </a:cxn>
                  <a:cxn ang="0">
                    <a:pos x="T2" y="T3"/>
                  </a:cxn>
                  <a:cxn ang="0">
                    <a:pos x="T4" y="T5"/>
                  </a:cxn>
                  <a:cxn ang="0">
                    <a:pos x="T6" y="T7"/>
                  </a:cxn>
                  <a:cxn ang="0">
                    <a:pos x="T8" y="T9"/>
                  </a:cxn>
                </a:cxnLst>
                <a:rect l="0" t="0" r="r" b="b"/>
                <a:pathLst>
                  <a:path w="9" h="17">
                    <a:moveTo>
                      <a:pt x="6" y="17"/>
                    </a:moveTo>
                    <a:cubicBezTo>
                      <a:pt x="6" y="17"/>
                      <a:pt x="9" y="12"/>
                      <a:pt x="9" y="8"/>
                    </a:cubicBezTo>
                    <a:cubicBezTo>
                      <a:pt x="8" y="3"/>
                      <a:pt x="3" y="0"/>
                      <a:pt x="3" y="0"/>
                    </a:cubicBezTo>
                    <a:cubicBezTo>
                      <a:pt x="3" y="0"/>
                      <a:pt x="0" y="4"/>
                      <a:pt x="1" y="9"/>
                    </a:cubicBezTo>
                    <a:cubicBezTo>
                      <a:pt x="1" y="14"/>
                      <a:pt x="6" y="17"/>
                      <a:pt x="6" y="17"/>
                    </a:cubicBezTo>
                    <a:close/>
                  </a:path>
                </a:pathLst>
              </a:custGeom>
              <a:solidFill>
                <a:schemeClr val="accent4"/>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73" name="Freeform 104"/>
              <p:cNvSpPr>
                <a:spLocks/>
              </p:cNvSpPr>
              <p:nvPr/>
            </p:nvSpPr>
            <p:spPr bwMode="auto">
              <a:xfrm>
                <a:off x="5017055" y="1548278"/>
                <a:ext cx="36161" cy="33379"/>
              </a:xfrm>
              <a:custGeom>
                <a:avLst/>
                <a:gdLst>
                  <a:gd name="T0" fmla="*/ 15 w 21"/>
                  <a:gd name="T1" fmla="*/ 15 h 20"/>
                  <a:gd name="T2" fmla="*/ 21 w 21"/>
                  <a:gd name="T3" fmla="*/ 0 h 20"/>
                  <a:gd name="T4" fmla="*/ 6 w 21"/>
                  <a:gd name="T5" fmla="*/ 5 h 20"/>
                  <a:gd name="T6" fmla="*/ 0 w 21"/>
                  <a:gd name="T7" fmla="*/ 19 h 20"/>
                  <a:gd name="T8" fmla="*/ 15 w 21"/>
                  <a:gd name="T9" fmla="*/ 15 h 20"/>
                </a:gdLst>
                <a:ahLst/>
                <a:cxnLst>
                  <a:cxn ang="0">
                    <a:pos x="T0" y="T1"/>
                  </a:cxn>
                  <a:cxn ang="0">
                    <a:pos x="T2" y="T3"/>
                  </a:cxn>
                  <a:cxn ang="0">
                    <a:pos x="T4" y="T5"/>
                  </a:cxn>
                  <a:cxn ang="0">
                    <a:pos x="T6" y="T7"/>
                  </a:cxn>
                  <a:cxn ang="0">
                    <a:pos x="T8" y="T9"/>
                  </a:cxn>
                </a:cxnLst>
                <a:rect l="0" t="0" r="r" b="b"/>
                <a:pathLst>
                  <a:path w="21" h="20">
                    <a:moveTo>
                      <a:pt x="15" y="15"/>
                    </a:moveTo>
                    <a:cubicBezTo>
                      <a:pt x="20" y="9"/>
                      <a:pt x="21" y="0"/>
                      <a:pt x="21" y="0"/>
                    </a:cubicBezTo>
                    <a:cubicBezTo>
                      <a:pt x="21" y="0"/>
                      <a:pt x="12" y="0"/>
                      <a:pt x="6" y="5"/>
                    </a:cubicBezTo>
                    <a:cubicBezTo>
                      <a:pt x="0" y="10"/>
                      <a:pt x="0" y="19"/>
                      <a:pt x="0" y="19"/>
                    </a:cubicBezTo>
                    <a:cubicBezTo>
                      <a:pt x="0" y="19"/>
                      <a:pt x="9" y="20"/>
                      <a:pt x="15" y="15"/>
                    </a:cubicBezTo>
                    <a:close/>
                  </a:path>
                </a:pathLst>
              </a:custGeom>
              <a:solidFill>
                <a:schemeClr val="accent1"/>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74" name="Freeform 105"/>
              <p:cNvSpPr>
                <a:spLocks/>
              </p:cNvSpPr>
              <p:nvPr/>
            </p:nvSpPr>
            <p:spPr bwMode="auto">
              <a:xfrm>
                <a:off x="4986458" y="1538543"/>
                <a:ext cx="26426" cy="41724"/>
              </a:xfrm>
              <a:custGeom>
                <a:avLst/>
                <a:gdLst>
                  <a:gd name="T0" fmla="*/ 5 w 15"/>
                  <a:gd name="T1" fmla="*/ 0 h 25"/>
                  <a:gd name="T2" fmla="*/ 2 w 15"/>
                  <a:gd name="T3" fmla="*/ 14 h 25"/>
                  <a:gd name="T4" fmla="*/ 10 w 15"/>
                  <a:gd name="T5" fmla="*/ 25 h 25"/>
                  <a:gd name="T6" fmla="*/ 13 w 15"/>
                  <a:gd name="T7" fmla="*/ 12 h 25"/>
                  <a:gd name="T8" fmla="*/ 5 w 15"/>
                  <a:gd name="T9" fmla="*/ 0 h 25"/>
                </a:gdLst>
                <a:ahLst/>
                <a:cxnLst>
                  <a:cxn ang="0">
                    <a:pos x="T0" y="T1"/>
                  </a:cxn>
                  <a:cxn ang="0">
                    <a:pos x="T2" y="T3"/>
                  </a:cxn>
                  <a:cxn ang="0">
                    <a:pos x="T4" y="T5"/>
                  </a:cxn>
                  <a:cxn ang="0">
                    <a:pos x="T6" y="T7"/>
                  </a:cxn>
                  <a:cxn ang="0">
                    <a:pos x="T8" y="T9"/>
                  </a:cxn>
                </a:cxnLst>
                <a:rect l="0" t="0" r="r" b="b"/>
                <a:pathLst>
                  <a:path w="15" h="25">
                    <a:moveTo>
                      <a:pt x="5" y="0"/>
                    </a:moveTo>
                    <a:cubicBezTo>
                      <a:pt x="5" y="0"/>
                      <a:pt x="0" y="6"/>
                      <a:pt x="2" y="14"/>
                    </a:cubicBezTo>
                    <a:cubicBezTo>
                      <a:pt x="3" y="21"/>
                      <a:pt x="10" y="25"/>
                      <a:pt x="10" y="25"/>
                    </a:cubicBezTo>
                    <a:cubicBezTo>
                      <a:pt x="10" y="25"/>
                      <a:pt x="15" y="19"/>
                      <a:pt x="13" y="12"/>
                    </a:cubicBezTo>
                    <a:cubicBezTo>
                      <a:pt x="12" y="4"/>
                      <a:pt x="5" y="0"/>
                      <a:pt x="5" y="0"/>
                    </a:cubicBezTo>
                    <a:close/>
                  </a:path>
                </a:pathLst>
              </a:custGeom>
              <a:solidFill>
                <a:schemeClr val="accent1"/>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75" name="Freeform 106"/>
              <p:cNvSpPr>
                <a:spLocks/>
              </p:cNvSpPr>
              <p:nvPr/>
            </p:nvSpPr>
            <p:spPr bwMode="auto">
              <a:xfrm>
                <a:off x="4189528" y="1908496"/>
                <a:ext cx="26426" cy="19471"/>
              </a:xfrm>
              <a:custGeom>
                <a:avLst/>
                <a:gdLst>
                  <a:gd name="T0" fmla="*/ 5 w 15"/>
                  <a:gd name="T1" fmla="*/ 9 h 12"/>
                  <a:gd name="T2" fmla="*/ 15 w 15"/>
                  <a:gd name="T3" fmla="*/ 11 h 12"/>
                  <a:gd name="T4" fmla="*/ 10 w 15"/>
                  <a:gd name="T5" fmla="*/ 2 h 12"/>
                  <a:gd name="T6" fmla="*/ 0 w 15"/>
                  <a:gd name="T7" fmla="*/ 1 h 12"/>
                  <a:gd name="T8" fmla="*/ 5 w 15"/>
                  <a:gd name="T9" fmla="*/ 9 h 12"/>
                </a:gdLst>
                <a:ahLst/>
                <a:cxnLst>
                  <a:cxn ang="0">
                    <a:pos x="T0" y="T1"/>
                  </a:cxn>
                  <a:cxn ang="0">
                    <a:pos x="T2" y="T3"/>
                  </a:cxn>
                  <a:cxn ang="0">
                    <a:pos x="T4" y="T5"/>
                  </a:cxn>
                  <a:cxn ang="0">
                    <a:pos x="T6" y="T7"/>
                  </a:cxn>
                  <a:cxn ang="0">
                    <a:pos x="T8" y="T9"/>
                  </a:cxn>
                </a:cxnLst>
                <a:rect l="0" t="0" r="r" b="b"/>
                <a:pathLst>
                  <a:path w="15" h="12">
                    <a:moveTo>
                      <a:pt x="5" y="9"/>
                    </a:moveTo>
                    <a:cubicBezTo>
                      <a:pt x="9" y="12"/>
                      <a:pt x="15" y="11"/>
                      <a:pt x="15" y="11"/>
                    </a:cubicBezTo>
                    <a:cubicBezTo>
                      <a:pt x="15" y="11"/>
                      <a:pt x="14" y="5"/>
                      <a:pt x="10" y="2"/>
                    </a:cubicBezTo>
                    <a:cubicBezTo>
                      <a:pt x="6" y="0"/>
                      <a:pt x="0" y="1"/>
                      <a:pt x="0" y="1"/>
                    </a:cubicBezTo>
                    <a:cubicBezTo>
                      <a:pt x="0" y="1"/>
                      <a:pt x="1" y="6"/>
                      <a:pt x="5" y="9"/>
                    </a:cubicBezTo>
                    <a:close/>
                  </a:path>
                </a:pathLst>
              </a:custGeom>
              <a:solidFill>
                <a:schemeClr val="accent4"/>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76" name="Freeform 107"/>
              <p:cNvSpPr>
                <a:spLocks/>
              </p:cNvSpPr>
              <p:nvPr/>
            </p:nvSpPr>
            <p:spPr bwMode="auto">
              <a:xfrm>
                <a:off x="4193701" y="1893197"/>
                <a:ext cx="18081" cy="15299"/>
              </a:xfrm>
              <a:custGeom>
                <a:avLst/>
                <a:gdLst>
                  <a:gd name="T0" fmla="*/ 7 w 11"/>
                  <a:gd name="T1" fmla="*/ 7 h 9"/>
                  <a:gd name="T2" fmla="*/ 11 w 11"/>
                  <a:gd name="T3" fmla="*/ 1 h 9"/>
                  <a:gd name="T4" fmla="*/ 4 w 11"/>
                  <a:gd name="T5" fmla="*/ 2 h 9"/>
                  <a:gd name="T6" fmla="*/ 0 w 11"/>
                  <a:gd name="T7" fmla="*/ 8 h 9"/>
                  <a:gd name="T8" fmla="*/ 7 w 11"/>
                  <a:gd name="T9" fmla="*/ 7 h 9"/>
                </a:gdLst>
                <a:ahLst/>
                <a:cxnLst>
                  <a:cxn ang="0">
                    <a:pos x="T0" y="T1"/>
                  </a:cxn>
                  <a:cxn ang="0">
                    <a:pos x="T2" y="T3"/>
                  </a:cxn>
                  <a:cxn ang="0">
                    <a:pos x="T4" y="T5"/>
                  </a:cxn>
                  <a:cxn ang="0">
                    <a:pos x="T6" y="T7"/>
                  </a:cxn>
                  <a:cxn ang="0">
                    <a:pos x="T8" y="T9"/>
                  </a:cxn>
                </a:cxnLst>
                <a:rect l="0" t="0" r="r" b="b"/>
                <a:pathLst>
                  <a:path w="11" h="9">
                    <a:moveTo>
                      <a:pt x="7" y="7"/>
                    </a:moveTo>
                    <a:cubicBezTo>
                      <a:pt x="10" y="5"/>
                      <a:pt x="11" y="1"/>
                      <a:pt x="11" y="1"/>
                    </a:cubicBezTo>
                    <a:cubicBezTo>
                      <a:pt x="11" y="1"/>
                      <a:pt x="7" y="0"/>
                      <a:pt x="4" y="2"/>
                    </a:cubicBezTo>
                    <a:cubicBezTo>
                      <a:pt x="1" y="4"/>
                      <a:pt x="0" y="8"/>
                      <a:pt x="0" y="8"/>
                    </a:cubicBezTo>
                    <a:cubicBezTo>
                      <a:pt x="0" y="8"/>
                      <a:pt x="4" y="9"/>
                      <a:pt x="7" y="7"/>
                    </a:cubicBezTo>
                    <a:close/>
                  </a:path>
                </a:pathLst>
              </a:custGeom>
              <a:solidFill>
                <a:schemeClr val="accent4"/>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77" name="Freeform 108"/>
              <p:cNvSpPr>
                <a:spLocks/>
              </p:cNvSpPr>
              <p:nvPr/>
            </p:nvSpPr>
            <p:spPr bwMode="auto">
              <a:xfrm>
                <a:off x="4182575" y="1883462"/>
                <a:ext cx="11126" cy="20862"/>
              </a:xfrm>
              <a:custGeom>
                <a:avLst/>
                <a:gdLst>
                  <a:gd name="T0" fmla="*/ 0 w 6"/>
                  <a:gd name="T1" fmla="*/ 6 h 12"/>
                  <a:gd name="T2" fmla="*/ 3 w 6"/>
                  <a:gd name="T3" fmla="*/ 12 h 12"/>
                  <a:gd name="T4" fmla="*/ 6 w 6"/>
                  <a:gd name="T5" fmla="*/ 6 h 12"/>
                  <a:gd name="T6" fmla="*/ 3 w 6"/>
                  <a:gd name="T7" fmla="*/ 0 h 12"/>
                  <a:gd name="T8" fmla="*/ 0 w 6"/>
                  <a:gd name="T9" fmla="*/ 6 h 12"/>
                </a:gdLst>
                <a:ahLst/>
                <a:cxnLst>
                  <a:cxn ang="0">
                    <a:pos x="T0" y="T1"/>
                  </a:cxn>
                  <a:cxn ang="0">
                    <a:pos x="T2" y="T3"/>
                  </a:cxn>
                  <a:cxn ang="0">
                    <a:pos x="T4" y="T5"/>
                  </a:cxn>
                  <a:cxn ang="0">
                    <a:pos x="T6" y="T7"/>
                  </a:cxn>
                  <a:cxn ang="0">
                    <a:pos x="T8" y="T9"/>
                  </a:cxn>
                </a:cxnLst>
                <a:rect l="0" t="0" r="r" b="b"/>
                <a:pathLst>
                  <a:path w="6" h="12">
                    <a:moveTo>
                      <a:pt x="0" y="6"/>
                    </a:moveTo>
                    <a:cubicBezTo>
                      <a:pt x="0" y="10"/>
                      <a:pt x="3" y="12"/>
                      <a:pt x="3" y="12"/>
                    </a:cubicBezTo>
                    <a:cubicBezTo>
                      <a:pt x="3" y="12"/>
                      <a:pt x="5" y="10"/>
                      <a:pt x="6" y="6"/>
                    </a:cubicBezTo>
                    <a:cubicBezTo>
                      <a:pt x="6" y="3"/>
                      <a:pt x="3" y="0"/>
                      <a:pt x="3" y="0"/>
                    </a:cubicBezTo>
                    <a:cubicBezTo>
                      <a:pt x="3" y="0"/>
                      <a:pt x="0" y="3"/>
                      <a:pt x="0" y="6"/>
                    </a:cubicBezTo>
                    <a:close/>
                  </a:path>
                </a:pathLst>
              </a:custGeom>
              <a:solidFill>
                <a:schemeClr val="accent4"/>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78" name="Freeform 109"/>
              <p:cNvSpPr>
                <a:spLocks/>
              </p:cNvSpPr>
              <p:nvPr/>
            </p:nvSpPr>
            <p:spPr bwMode="auto">
              <a:xfrm>
                <a:off x="3673541" y="1769416"/>
                <a:ext cx="41724" cy="23644"/>
              </a:xfrm>
              <a:custGeom>
                <a:avLst/>
                <a:gdLst>
                  <a:gd name="T0" fmla="*/ 13 w 25"/>
                  <a:gd name="T1" fmla="*/ 12 h 14"/>
                  <a:gd name="T2" fmla="*/ 25 w 25"/>
                  <a:gd name="T3" fmla="*/ 4 h 14"/>
                  <a:gd name="T4" fmla="*/ 11 w 25"/>
                  <a:gd name="T5" fmla="*/ 1 h 14"/>
                  <a:gd name="T6" fmla="*/ 0 w 25"/>
                  <a:gd name="T7" fmla="*/ 9 h 14"/>
                  <a:gd name="T8" fmla="*/ 13 w 25"/>
                  <a:gd name="T9" fmla="*/ 12 h 14"/>
                </a:gdLst>
                <a:ahLst/>
                <a:cxnLst>
                  <a:cxn ang="0">
                    <a:pos x="T0" y="T1"/>
                  </a:cxn>
                  <a:cxn ang="0">
                    <a:pos x="T2" y="T3"/>
                  </a:cxn>
                  <a:cxn ang="0">
                    <a:pos x="T4" y="T5"/>
                  </a:cxn>
                  <a:cxn ang="0">
                    <a:pos x="T6" y="T7"/>
                  </a:cxn>
                  <a:cxn ang="0">
                    <a:pos x="T8" y="T9"/>
                  </a:cxn>
                </a:cxnLst>
                <a:rect l="0" t="0" r="r" b="b"/>
                <a:pathLst>
                  <a:path w="25" h="14">
                    <a:moveTo>
                      <a:pt x="13" y="12"/>
                    </a:moveTo>
                    <a:cubicBezTo>
                      <a:pt x="20" y="11"/>
                      <a:pt x="25" y="4"/>
                      <a:pt x="25" y="4"/>
                    </a:cubicBezTo>
                    <a:cubicBezTo>
                      <a:pt x="25" y="4"/>
                      <a:pt x="18" y="0"/>
                      <a:pt x="11" y="1"/>
                    </a:cubicBezTo>
                    <a:cubicBezTo>
                      <a:pt x="4" y="2"/>
                      <a:pt x="0" y="9"/>
                      <a:pt x="0" y="9"/>
                    </a:cubicBezTo>
                    <a:cubicBezTo>
                      <a:pt x="0" y="9"/>
                      <a:pt x="6" y="14"/>
                      <a:pt x="13" y="12"/>
                    </a:cubicBezTo>
                    <a:close/>
                  </a:path>
                </a:pathLst>
              </a:custGeom>
              <a:solidFill>
                <a:schemeClr val="accent4"/>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79" name="Freeform 110"/>
              <p:cNvSpPr>
                <a:spLocks/>
              </p:cNvSpPr>
              <p:nvPr/>
            </p:nvSpPr>
            <p:spPr bwMode="auto">
              <a:xfrm>
                <a:off x="3667978" y="1747163"/>
                <a:ext cx="18081" cy="30598"/>
              </a:xfrm>
              <a:custGeom>
                <a:avLst/>
                <a:gdLst>
                  <a:gd name="T0" fmla="*/ 10 w 11"/>
                  <a:gd name="T1" fmla="*/ 10 h 18"/>
                  <a:gd name="T2" fmla="*/ 8 w 11"/>
                  <a:gd name="T3" fmla="*/ 0 h 18"/>
                  <a:gd name="T4" fmla="*/ 1 w 11"/>
                  <a:gd name="T5" fmla="*/ 8 h 18"/>
                  <a:gd name="T6" fmla="*/ 3 w 11"/>
                  <a:gd name="T7" fmla="*/ 18 h 18"/>
                  <a:gd name="T8" fmla="*/ 10 w 11"/>
                  <a:gd name="T9" fmla="*/ 10 h 18"/>
                </a:gdLst>
                <a:ahLst/>
                <a:cxnLst>
                  <a:cxn ang="0">
                    <a:pos x="T0" y="T1"/>
                  </a:cxn>
                  <a:cxn ang="0">
                    <a:pos x="T2" y="T3"/>
                  </a:cxn>
                  <a:cxn ang="0">
                    <a:pos x="T4" y="T5"/>
                  </a:cxn>
                  <a:cxn ang="0">
                    <a:pos x="T6" y="T7"/>
                  </a:cxn>
                  <a:cxn ang="0">
                    <a:pos x="T8" y="T9"/>
                  </a:cxn>
                </a:cxnLst>
                <a:rect l="0" t="0" r="r" b="b"/>
                <a:pathLst>
                  <a:path w="11" h="18">
                    <a:moveTo>
                      <a:pt x="10" y="10"/>
                    </a:moveTo>
                    <a:cubicBezTo>
                      <a:pt x="11" y="5"/>
                      <a:pt x="8" y="0"/>
                      <a:pt x="8" y="0"/>
                    </a:cubicBezTo>
                    <a:cubicBezTo>
                      <a:pt x="8" y="0"/>
                      <a:pt x="3" y="3"/>
                      <a:pt x="1" y="8"/>
                    </a:cubicBezTo>
                    <a:cubicBezTo>
                      <a:pt x="0" y="13"/>
                      <a:pt x="3" y="18"/>
                      <a:pt x="3" y="18"/>
                    </a:cubicBezTo>
                    <a:cubicBezTo>
                      <a:pt x="3" y="18"/>
                      <a:pt x="8" y="15"/>
                      <a:pt x="10" y="10"/>
                    </a:cubicBezTo>
                    <a:close/>
                  </a:path>
                </a:pathLst>
              </a:custGeom>
              <a:solidFill>
                <a:schemeClr val="accent4"/>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80" name="Freeform 111"/>
              <p:cNvSpPr>
                <a:spLocks/>
              </p:cNvSpPr>
              <p:nvPr/>
            </p:nvSpPr>
            <p:spPr bwMode="auto">
              <a:xfrm>
                <a:off x="3645725" y="1762462"/>
                <a:ext cx="20862" cy="20862"/>
              </a:xfrm>
              <a:custGeom>
                <a:avLst/>
                <a:gdLst>
                  <a:gd name="T0" fmla="*/ 0 w 12"/>
                  <a:gd name="T1" fmla="*/ 0 h 12"/>
                  <a:gd name="T2" fmla="*/ 3 w 12"/>
                  <a:gd name="T3" fmla="*/ 9 h 12"/>
                  <a:gd name="T4" fmla="*/ 12 w 12"/>
                  <a:gd name="T5" fmla="*/ 12 h 12"/>
                  <a:gd name="T6" fmla="*/ 9 w 12"/>
                  <a:gd name="T7" fmla="*/ 3 h 12"/>
                  <a:gd name="T8" fmla="*/ 0 w 12"/>
                  <a:gd name="T9" fmla="*/ 0 h 12"/>
                </a:gdLst>
                <a:ahLst/>
                <a:cxnLst>
                  <a:cxn ang="0">
                    <a:pos x="T0" y="T1"/>
                  </a:cxn>
                  <a:cxn ang="0">
                    <a:pos x="T2" y="T3"/>
                  </a:cxn>
                  <a:cxn ang="0">
                    <a:pos x="T4" y="T5"/>
                  </a:cxn>
                  <a:cxn ang="0">
                    <a:pos x="T6" y="T7"/>
                  </a:cxn>
                  <a:cxn ang="0">
                    <a:pos x="T8" y="T9"/>
                  </a:cxn>
                </a:cxnLst>
                <a:rect l="0" t="0" r="r" b="b"/>
                <a:pathLst>
                  <a:path w="12" h="12">
                    <a:moveTo>
                      <a:pt x="0" y="0"/>
                    </a:moveTo>
                    <a:cubicBezTo>
                      <a:pt x="0" y="0"/>
                      <a:pt x="0" y="5"/>
                      <a:pt x="3" y="9"/>
                    </a:cubicBezTo>
                    <a:cubicBezTo>
                      <a:pt x="6" y="12"/>
                      <a:pt x="12" y="12"/>
                      <a:pt x="12" y="12"/>
                    </a:cubicBezTo>
                    <a:cubicBezTo>
                      <a:pt x="12" y="12"/>
                      <a:pt x="12" y="7"/>
                      <a:pt x="9" y="3"/>
                    </a:cubicBezTo>
                    <a:cubicBezTo>
                      <a:pt x="6" y="0"/>
                      <a:pt x="0" y="0"/>
                      <a:pt x="0" y="0"/>
                    </a:cubicBezTo>
                    <a:close/>
                  </a:path>
                </a:pathLst>
              </a:custGeom>
              <a:solidFill>
                <a:schemeClr val="accent4"/>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81" name="Freeform 112"/>
              <p:cNvSpPr>
                <a:spLocks/>
              </p:cNvSpPr>
              <p:nvPr/>
            </p:nvSpPr>
            <p:spPr bwMode="auto">
              <a:xfrm>
                <a:off x="3990644" y="2112944"/>
                <a:ext cx="40334" cy="26426"/>
              </a:xfrm>
              <a:custGeom>
                <a:avLst/>
                <a:gdLst>
                  <a:gd name="T0" fmla="*/ 14 w 24"/>
                  <a:gd name="T1" fmla="*/ 13 h 16"/>
                  <a:gd name="T2" fmla="*/ 24 w 24"/>
                  <a:gd name="T3" fmla="*/ 3 h 16"/>
                  <a:gd name="T4" fmla="*/ 10 w 24"/>
                  <a:gd name="T5" fmla="*/ 2 h 16"/>
                  <a:gd name="T6" fmla="*/ 0 w 24"/>
                  <a:gd name="T7" fmla="*/ 12 h 16"/>
                  <a:gd name="T8" fmla="*/ 14 w 24"/>
                  <a:gd name="T9" fmla="*/ 13 h 16"/>
                </a:gdLst>
                <a:ahLst/>
                <a:cxnLst>
                  <a:cxn ang="0">
                    <a:pos x="T0" y="T1"/>
                  </a:cxn>
                  <a:cxn ang="0">
                    <a:pos x="T2" y="T3"/>
                  </a:cxn>
                  <a:cxn ang="0">
                    <a:pos x="T4" y="T5"/>
                  </a:cxn>
                  <a:cxn ang="0">
                    <a:pos x="T6" y="T7"/>
                  </a:cxn>
                  <a:cxn ang="0">
                    <a:pos x="T8" y="T9"/>
                  </a:cxn>
                </a:cxnLst>
                <a:rect l="0" t="0" r="r" b="b"/>
                <a:pathLst>
                  <a:path w="24" h="16">
                    <a:moveTo>
                      <a:pt x="14" y="13"/>
                    </a:moveTo>
                    <a:cubicBezTo>
                      <a:pt x="21" y="10"/>
                      <a:pt x="24" y="3"/>
                      <a:pt x="24" y="3"/>
                    </a:cubicBezTo>
                    <a:cubicBezTo>
                      <a:pt x="24" y="3"/>
                      <a:pt x="17" y="0"/>
                      <a:pt x="10" y="2"/>
                    </a:cubicBezTo>
                    <a:cubicBezTo>
                      <a:pt x="3" y="5"/>
                      <a:pt x="0" y="12"/>
                      <a:pt x="0" y="12"/>
                    </a:cubicBezTo>
                    <a:cubicBezTo>
                      <a:pt x="0" y="12"/>
                      <a:pt x="8" y="16"/>
                      <a:pt x="14" y="13"/>
                    </a:cubicBezTo>
                    <a:close/>
                  </a:path>
                </a:pathLst>
              </a:custGeom>
              <a:solidFill>
                <a:schemeClr val="accent4"/>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82" name="Freeform 113"/>
              <p:cNvSpPr>
                <a:spLocks/>
              </p:cNvSpPr>
              <p:nvPr/>
            </p:nvSpPr>
            <p:spPr bwMode="auto">
              <a:xfrm>
                <a:off x="3983689" y="2094864"/>
                <a:ext cx="15299" cy="31989"/>
              </a:xfrm>
              <a:custGeom>
                <a:avLst/>
                <a:gdLst>
                  <a:gd name="T0" fmla="*/ 1 w 9"/>
                  <a:gd name="T1" fmla="*/ 9 h 18"/>
                  <a:gd name="T2" fmla="*/ 4 w 9"/>
                  <a:gd name="T3" fmla="*/ 18 h 18"/>
                  <a:gd name="T4" fmla="*/ 9 w 9"/>
                  <a:gd name="T5" fmla="*/ 9 h 18"/>
                  <a:gd name="T6" fmla="*/ 5 w 9"/>
                  <a:gd name="T7" fmla="*/ 0 h 18"/>
                  <a:gd name="T8" fmla="*/ 1 w 9"/>
                  <a:gd name="T9" fmla="*/ 9 h 18"/>
                </a:gdLst>
                <a:ahLst/>
                <a:cxnLst>
                  <a:cxn ang="0">
                    <a:pos x="T0" y="T1"/>
                  </a:cxn>
                  <a:cxn ang="0">
                    <a:pos x="T2" y="T3"/>
                  </a:cxn>
                  <a:cxn ang="0">
                    <a:pos x="T4" y="T5"/>
                  </a:cxn>
                  <a:cxn ang="0">
                    <a:pos x="T6" y="T7"/>
                  </a:cxn>
                  <a:cxn ang="0">
                    <a:pos x="T8" y="T9"/>
                  </a:cxn>
                </a:cxnLst>
                <a:rect l="0" t="0" r="r" b="b"/>
                <a:pathLst>
                  <a:path w="9" h="18">
                    <a:moveTo>
                      <a:pt x="1" y="9"/>
                    </a:moveTo>
                    <a:cubicBezTo>
                      <a:pt x="0" y="14"/>
                      <a:pt x="4" y="18"/>
                      <a:pt x="4" y="18"/>
                    </a:cubicBezTo>
                    <a:cubicBezTo>
                      <a:pt x="4" y="18"/>
                      <a:pt x="9" y="14"/>
                      <a:pt x="9" y="9"/>
                    </a:cubicBezTo>
                    <a:cubicBezTo>
                      <a:pt x="9" y="4"/>
                      <a:pt x="5" y="0"/>
                      <a:pt x="5" y="0"/>
                    </a:cubicBezTo>
                    <a:cubicBezTo>
                      <a:pt x="5" y="0"/>
                      <a:pt x="1" y="4"/>
                      <a:pt x="1" y="9"/>
                    </a:cubicBezTo>
                    <a:close/>
                  </a:path>
                </a:pathLst>
              </a:custGeom>
              <a:solidFill>
                <a:schemeClr val="accent4"/>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83" name="Freeform 114"/>
              <p:cNvSpPr>
                <a:spLocks/>
              </p:cNvSpPr>
              <p:nvPr/>
            </p:nvSpPr>
            <p:spPr bwMode="auto">
              <a:xfrm>
                <a:off x="3961437" y="2114335"/>
                <a:ext cx="22253" cy="20862"/>
              </a:xfrm>
              <a:custGeom>
                <a:avLst/>
                <a:gdLst>
                  <a:gd name="T0" fmla="*/ 0 w 13"/>
                  <a:gd name="T1" fmla="*/ 1 h 12"/>
                  <a:gd name="T2" fmla="*/ 4 w 13"/>
                  <a:gd name="T3" fmla="*/ 9 h 12"/>
                  <a:gd name="T4" fmla="*/ 13 w 13"/>
                  <a:gd name="T5" fmla="*/ 11 h 12"/>
                  <a:gd name="T6" fmla="*/ 9 w 13"/>
                  <a:gd name="T7" fmla="*/ 3 h 12"/>
                  <a:gd name="T8" fmla="*/ 0 w 13"/>
                  <a:gd name="T9" fmla="*/ 1 h 12"/>
                </a:gdLst>
                <a:ahLst/>
                <a:cxnLst>
                  <a:cxn ang="0">
                    <a:pos x="T0" y="T1"/>
                  </a:cxn>
                  <a:cxn ang="0">
                    <a:pos x="T2" y="T3"/>
                  </a:cxn>
                  <a:cxn ang="0">
                    <a:pos x="T4" y="T5"/>
                  </a:cxn>
                  <a:cxn ang="0">
                    <a:pos x="T6" y="T7"/>
                  </a:cxn>
                  <a:cxn ang="0">
                    <a:pos x="T8" y="T9"/>
                  </a:cxn>
                </a:cxnLst>
                <a:rect l="0" t="0" r="r" b="b"/>
                <a:pathLst>
                  <a:path w="13" h="12">
                    <a:moveTo>
                      <a:pt x="0" y="1"/>
                    </a:moveTo>
                    <a:cubicBezTo>
                      <a:pt x="0" y="1"/>
                      <a:pt x="0" y="6"/>
                      <a:pt x="4" y="9"/>
                    </a:cubicBezTo>
                    <a:cubicBezTo>
                      <a:pt x="8" y="12"/>
                      <a:pt x="13" y="11"/>
                      <a:pt x="13" y="11"/>
                    </a:cubicBezTo>
                    <a:cubicBezTo>
                      <a:pt x="13" y="11"/>
                      <a:pt x="13" y="6"/>
                      <a:pt x="9" y="3"/>
                    </a:cubicBezTo>
                    <a:cubicBezTo>
                      <a:pt x="5" y="0"/>
                      <a:pt x="0" y="1"/>
                      <a:pt x="0" y="1"/>
                    </a:cubicBezTo>
                    <a:close/>
                  </a:path>
                </a:pathLst>
              </a:custGeom>
              <a:solidFill>
                <a:schemeClr val="accent4"/>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84" name="Freeform 115"/>
              <p:cNvSpPr>
                <a:spLocks/>
              </p:cNvSpPr>
              <p:nvPr/>
            </p:nvSpPr>
            <p:spPr bwMode="auto">
              <a:xfrm>
                <a:off x="3392599" y="2335472"/>
                <a:ext cx="40334" cy="61195"/>
              </a:xfrm>
              <a:custGeom>
                <a:avLst/>
                <a:gdLst>
                  <a:gd name="T0" fmla="*/ 19 w 23"/>
                  <a:gd name="T1" fmla="*/ 21 h 36"/>
                  <a:gd name="T2" fmla="*/ 17 w 23"/>
                  <a:gd name="T3" fmla="*/ 0 h 36"/>
                  <a:gd name="T4" fmla="*/ 3 w 23"/>
                  <a:gd name="T5" fmla="*/ 16 h 36"/>
                  <a:gd name="T6" fmla="*/ 6 w 23"/>
                  <a:gd name="T7" fmla="*/ 36 h 36"/>
                  <a:gd name="T8" fmla="*/ 19 w 23"/>
                  <a:gd name="T9" fmla="*/ 21 h 36"/>
                </a:gdLst>
                <a:ahLst/>
                <a:cxnLst>
                  <a:cxn ang="0">
                    <a:pos x="T0" y="T1"/>
                  </a:cxn>
                  <a:cxn ang="0">
                    <a:pos x="T2" y="T3"/>
                  </a:cxn>
                  <a:cxn ang="0">
                    <a:pos x="T4" y="T5"/>
                  </a:cxn>
                  <a:cxn ang="0">
                    <a:pos x="T6" y="T7"/>
                  </a:cxn>
                  <a:cxn ang="0">
                    <a:pos x="T8" y="T9"/>
                  </a:cxn>
                </a:cxnLst>
                <a:rect l="0" t="0" r="r" b="b"/>
                <a:pathLst>
                  <a:path w="23" h="36">
                    <a:moveTo>
                      <a:pt x="19" y="21"/>
                    </a:moveTo>
                    <a:cubicBezTo>
                      <a:pt x="23" y="11"/>
                      <a:pt x="17" y="0"/>
                      <a:pt x="17" y="0"/>
                    </a:cubicBezTo>
                    <a:cubicBezTo>
                      <a:pt x="17" y="0"/>
                      <a:pt x="6" y="6"/>
                      <a:pt x="3" y="16"/>
                    </a:cubicBezTo>
                    <a:cubicBezTo>
                      <a:pt x="0" y="25"/>
                      <a:pt x="6" y="36"/>
                      <a:pt x="6" y="36"/>
                    </a:cubicBezTo>
                    <a:cubicBezTo>
                      <a:pt x="6" y="36"/>
                      <a:pt x="16" y="31"/>
                      <a:pt x="19" y="21"/>
                    </a:cubicBezTo>
                    <a:close/>
                  </a:path>
                </a:pathLst>
              </a:custGeom>
              <a:solidFill>
                <a:schemeClr val="accent3"/>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85" name="Freeform 116"/>
              <p:cNvSpPr>
                <a:spLocks/>
              </p:cNvSpPr>
              <p:nvPr/>
            </p:nvSpPr>
            <p:spPr bwMode="auto">
              <a:xfrm>
                <a:off x="3360610" y="2359116"/>
                <a:ext cx="34770" cy="33379"/>
              </a:xfrm>
              <a:custGeom>
                <a:avLst/>
                <a:gdLst>
                  <a:gd name="T0" fmla="*/ 0 w 20"/>
                  <a:gd name="T1" fmla="*/ 0 h 19"/>
                  <a:gd name="T2" fmla="*/ 6 w 20"/>
                  <a:gd name="T3" fmla="*/ 14 h 19"/>
                  <a:gd name="T4" fmla="*/ 20 w 20"/>
                  <a:gd name="T5" fmla="*/ 18 h 19"/>
                  <a:gd name="T6" fmla="*/ 14 w 20"/>
                  <a:gd name="T7" fmla="*/ 5 h 19"/>
                  <a:gd name="T8" fmla="*/ 0 w 20"/>
                  <a:gd name="T9" fmla="*/ 0 h 19"/>
                </a:gdLst>
                <a:ahLst/>
                <a:cxnLst>
                  <a:cxn ang="0">
                    <a:pos x="T0" y="T1"/>
                  </a:cxn>
                  <a:cxn ang="0">
                    <a:pos x="T2" y="T3"/>
                  </a:cxn>
                  <a:cxn ang="0">
                    <a:pos x="T4" y="T5"/>
                  </a:cxn>
                  <a:cxn ang="0">
                    <a:pos x="T6" y="T7"/>
                  </a:cxn>
                  <a:cxn ang="0">
                    <a:pos x="T8" y="T9"/>
                  </a:cxn>
                </a:cxnLst>
                <a:rect l="0" t="0" r="r" b="b"/>
                <a:pathLst>
                  <a:path w="20" h="19">
                    <a:moveTo>
                      <a:pt x="0" y="0"/>
                    </a:moveTo>
                    <a:cubicBezTo>
                      <a:pt x="0" y="0"/>
                      <a:pt x="1" y="9"/>
                      <a:pt x="6" y="14"/>
                    </a:cubicBezTo>
                    <a:cubicBezTo>
                      <a:pt x="12" y="19"/>
                      <a:pt x="20" y="18"/>
                      <a:pt x="20" y="18"/>
                    </a:cubicBezTo>
                    <a:cubicBezTo>
                      <a:pt x="20" y="18"/>
                      <a:pt x="20" y="10"/>
                      <a:pt x="14" y="5"/>
                    </a:cubicBezTo>
                    <a:cubicBezTo>
                      <a:pt x="9" y="0"/>
                      <a:pt x="0" y="0"/>
                      <a:pt x="0" y="0"/>
                    </a:cubicBezTo>
                    <a:close/>
                  </a:path>
                </a:pathLst>
              </a:custGeom>
              <a:solidFill>
                <a:schemeClr val="accent3"/>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86" name="Freeform 117"/>
              <p:cNvSpPr>
                <a:spLocks/>
              </p:cNvSpPr>
              <p:nvPr/>
            </p:nvSpPr>
            <p:spPr bwMode="auto">
              <a:xfrm>
                <a:off x="3355047" y="2396667"/>
                <a:ext cx="41724" cy="26426"/>
              </a:xfrm>
              <a:custGeom>
                <a:avLst/>
                <a:gdLst>
                  <a:gd name="T0" fmla="*/ 10 w 24"/>
                  <a:gd name="T1" fmla="*/ 2 h 15"/>
                  <a:gd name="T2" fmla="*/ 0 w 24"/>
                  <a:gd name="T3" fmla="*/ 10 h 15"/>
                  <a:gd name="T4" fmla="*/ 13 w 24"/>
                  <a:gd name="T5" fmla="*/ 13 h 15"/>
                  <a:gd name="T6" fmla="*/ 24 w 24"/>
                  <a:gd name="T7" fmla="*/ 4 h 15"/>
                  <a:gd name="T8" fmla="*/ 10 w 24"/>
                  <a:gd name="T9" fmla="*/ 2 h 15"/>
                </a:gdLst>
                <a:ahLst/>
                <a:cxnLst>
                  <a:cxn ang="0">
                    <a:pos x="T0" y="T1"/>
                  </a:cxn>
                  <a:cxn ang="0">
                    <a:pos x="T2" y="T3"/>
                  </a:cxn>
                  <a:cxn ang="0">
                    <a:pos x="T4" y="T5"/>
                  </a:cxn>
                  <a:cxn ang="0">
                    <a:pos x="T6" y="T7"/>
                  </a:cxn>
                  <a:cxn ang="0">
                    <a:pos x="T8" y="T9"/>
                  </a:cxn>
                </a:cxnLst>
                <a:rect l="0" t="0" r="r" b="b"/>
                <a:pathLst>
                  <a:path w="24" h="15">
                    <a:moveTo>
                      <a:pt x="10" y="2"/>
                    </a:moveTo>
                    <a:cubicBezTo>
                      <a:pt x="4" y="4"/>
                      <a:pt x="0" y="10"/>
                      <a:pt x="0" y="10"/>
                    </a:cubicBezTo>
                    <a:cubicBezTo>
                      <a:pt x="0" y="10"/>
                      <a:pt x="6" y="15"/>
                      <a:pt x="13" y="13"/>
                    </a:cubicBezTo>
                    <a:cubicBezTo>
                      <a:pt x="20" y="11"/>
                      <a:pt x="24" y="4"/>
                      <a:pt x="24" y="4"/>
                    </a:cubicBezTo>
                    <a:cubicBezTo>
                      <a:pt x="24" y="4"/>
                      <a:pt x="17" y="0"/>
                      <a:pt x="10" y="2"/>
                    </a:cubicBezTo>
                    <a:close/>
                  </a:path>
                </a:pathLst>
              </a:custGeom>
              <a:solidFill>
                <a:schemeClr val="accent3"/>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87" name="Freeform 118"/>
              <p:cNvSpPr>
                <a:spLocks/>
              </p:cNvSpPr>
              <p:nvPr/>
            </p:nvSpPr>
            <p:spPr bwMode="auto">
              <a:xfrm>
                <a:off x="3392599" y="1603910"/>
                <a:ext cx="62587" cy="70931"/>
              </a:xfrm>
              <a:custGeom>
                <a:avLst/>
                <a:gdLst>
                  <a:gd name="T0" fmla="*/ 27 w 36"/>
                  <a:gd name="T1" fmla="*/ 27 h 41"/>
                  <a:gd name="T2" fmla="*/ 33 w 36"/>
                  <a:gd name="T3" fmla="*/ 0 h 41"/>
                  <a:gd name="T4" fmla="*/ 9 w 36"/>
                  <a:gd name="T5" fmla="*/ 13 h 41"/>
                  <a:gd name="T6" fmla="*/ 3 w 36"/>
                  <a:gd name="T7" fmla="*/ 41 h 41"/>
                  <a:gd name="T8" fmla="*/ 27 w 36"/>
                  <a:gd name="T9" fmla="*/ 27 h 41"/>
                </a:gdLst>
                <a:ahLst/>
                <a:cxnLst>
                  <a:cxn ang="0">
                    <a:pos x="T0" y="T1"/>
                  </a:cxn>
                  <a:cxn ang="0">
                    <a:pos x="T2" y="T3"/>
                  </a:cxn>
                  <a:cxn ang="0">
                    <a:pos x="T4" y="T5"/>
                  </a:cxn>
                  <a:cxn ang="0">
                    <a:pos x="T6" y="T7"/>
                  </a:cxn>
                  <a:cxn ang="0">
                    <a:pos x="T8" y="T9"/>
                  </a:cxn>
                </a:cxnLst>
                <a:rect l="0" t="0" r="r" b="b"/>
                <a:pathLst>
                  <a:path w="36" h="41">
                    <a:moveTo>
                      <a:pt x="27" y="27"/>
                    </a:moveTo>
                    <a:cubicBezTo>
                      <a:pt x="36" y="16"/>
                      <a:pt x="33" y="0"/>
                      <a:pt x="33" y="0"/>
                    </a:cubicBezTo>
                    <a:cubicBezTo>
                      <a:pt x="33" y="0"/>
                      <a:pt x="17" y="2"/>
                      <a:pt x="9" y="13"/>
                    </a:cubicBezTo>
                    <a:cubicBezTo>
                      <a:pt x="0" y="25"/>
                      <a:pt x="3" y="41"/>
                      <a:pt x="3" y="41"/>
                    </a:cubicBezTo>
                    <a:cubicBezTo>
                      <a:pt x="3" y="41"/>
                      <a:pt x="19" y="38"/>
                      <a:pt x="27" y="27"/>
                    </a:cubicBezTo>
                    <a:close/>
                  </a:path>
                </a:pathLst>
              </a:custGeom>
              <a:solidFill>
                <a:schemeClr val="accent4"/>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88" name="Freeform 119"/>
              <p:cNvSpPr>
                <a:spLocks/>
              </p:cNvSpPr>
              <p:nvPr/>
            </p:nvSpPr>
            <p:spPr bwMode="auto">
              <a:xfrm>
                <a:off x="3355047" y="1608083"/>
                <a:ext cx="41724" cy="54242"/>
              </a:xfrm>
              <a:custGeom>
                <a:avLst/>
                <a:gdLst>
                  <a:gd name="T0" fmla="*/ 21 w 24"/>
                  <a:gd name="T1" fmla="*/ 32 h 32"/>
                  <a:gd name="T2" fmla="*/ 19 w 24"/>
                  <a:gd name="T3" fmla="*/ 12 h 32"/>
                  <a:gd name="T4" fmla="*/ 3 w 24"/>
                  <a:gd name="T5" fmla="*/ 0 h 32"/>
                  <a:gd name="T6" fmla="*/ 5 w 24"/>
                  <a:gd name="T7" fmla="*/ 20 h 32"/>
                  <a:gd name="T8" fmla="*/ 21 w 24"/>
                  <a:gd name="T9" fmla="*/ 32 h 32"/>
                </a:gdLst>
                <a:ahLst/>
                <a:cxnLst>
                  <a:cxn ang="0">
                    <a:pos x="T0" y="T1"/>
                  </a:cxn>
                  <a:cxn ang="0">
                    <a:pos x="T2" y="T3"/>
                  </a:cxn>
                  <a:cxn ang="0">
                    <a:pos x="T4" y="T5"/>
                  </a:cxn>
                  <a:cxn ang="0">
                    <a:pos x="T6" y="T7"/>
                  </a:cxn>
                  <a:cxn ang="0">
                    <a:pos x="T8" y="T9"/>
                  </a:cxn>
                </a:cxnLst>
                <a:rect l="0" t="0" r="r" b="b"/>
                <a:pathLst>
                  <a:path w="24" h="32">
                    <a:moveTo>
                      <a:pt x="21" y="32"/>
                    </a:moveTo>
                    <a:cubicBezTo>
                      <a:pt x="21" y="32"/>
                      <a:pt x="24" y="21"/>
                      <a:pt x="19" y="12"/>
                    </a:cubicBezTo>
                    <a:cubicBezTo>
                      <a:pt x="15" y="3"/>
                      <a:pt x="3" y="0"/>
                      <a:pt x="3" y="0"/>
                    </a:cubicBezTo>
                    <a:cubicBezTo>
                      <a:pt x="3" y="0"/>
                      <a:pt x="0" y="11"/>
                      <a:pt x="5" y="20"/>
                    </a:cubicBezTo>
                    <a:cubicBezTo>
                      <a:pt x="10" y="29"/>
                      <a:pt x="21" y="32"/>
                      <a:pt x="21" y="32"/>
                    </a:cubicBezTo>
                    <a:close/>
                  </a:path>
                </a:pathLst>
              </a:custGeom>
              <a:solidFill>
                <a:schemeClr val="accent4"/>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89" name="Freeform 120"/>
              <p:cNvSpPr>
                <a:spLocks/>
              </p:cNvSpPr>
              <p:nvPr/>
            </p:nvSpPr>
            <p:spPr bwMode="auto">
              <a:xfrm>
                <a:off x="3328622" y="1663715"/>
                <a:ext cx="57023" cy="27816"/>
              </a:xfrm>
              <a:custGeom>
                <a:avLst/>
                <a:gdLst>
                  <a:gd name="T0" fmla="*/ 17 w 34"/>
                  <a:gd name="T1" fmla="*/ 16 h 16"/>
                  <a:gd name="T2" fmla="*/ 34 w 34"/>
                  <a:gd name="T3" fmla="*/ 9 h 16"/>
                  <a:gd name="T4" fmla="*/ 18 w 34"/>
                  <a:gd name="T5" fmla="*/ 0 h 16"/>
                  <a:gd name="T6" fmla="*/ 0 w 34"/>
                  <a:gd name="T7" fmla="*/ 7 h 16"/>
                  <a:gd name="T8" fmla="*/ 17 w 34"/>
                  <a:gd name="T9" fmla="*/ 16 h 16"/>
                </a:gdLst>
                <a:ahLst/>
                <a:cxnLst>
                  <a:cxn ang="0">
                    <a:pos x="T0" y="T1"/>
                  </a:cxn>
                  <a:cxn ang="0">
                    <a:pos x="T2" y="T3"/>
                  </a:cxn>
                  <a:cxn ang="0">
                    <a:pos x="T4" y="T5"/>
                  </a:cxn>
                  <a:cxn ang="0">
                    <a:pos x="T6" y="T7"/>
                  </a:cxn>
                  <a:cxn ang="0">
                    <a:pos x="T8" y="T9"/>
                  </a:cxn>
                </a:cxnLst>
                <a:rect l="0" t="0" r="r" b="b"/>
                <a:pathLst>
                  <a:path w="34" h="16">
                    <a:moveTo>
                      <a:pt x="17" y="16"/>
                    </a:moveTo>
                    <a:cubicBezTo>
                      <a:pt x="26" y="16"/>
                      <a:pt x="34" y="9"/>
                      <a:pt x="34" y="9"/>
                    </a:cubicBezTo>
                    <a:cubicBezTo>
                      <a:pt x="34" y="9"/>
                      <a:pt x="27" y="1"/>
                      <a:pt x="18" y="0"/>
                    </a:cubicBezTo>
                    <a:cubicBezTo>
                      <a:pt x="9" y="0"/>
                      <a:pt x="0" y="7"/>
                      <a:pt x="0" y="7"/>
                    </a:cubicBezTo>
                    <a:cubicBezTo>
                      <a:pt x="0" y="7"/>
                      <a:pt x="7" y="15"/>
                      <a:pt x="17" y="16"/>
                    </a:cubicBezTo>
                    <a:close/>
                  </a:path>
                </a:pathLst>
              </a:custGeom>
              <a:solidFill>
                <a:schemeClr val="accent4"/>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90" name="Freeform 121"/>
              <p:cNvSpPr>
                <a:spLocks/>
              </p:cNvSpPr>
              <p:nvPr/>
            </p:nvSpPr>
            <p:spPr bwMode="auto">
              <a:xfrm>
                <a:off x="4339735" y="1261773"/>
                <a:ext cx="57023" cy="80666"/>
              </a:xfrm>
              <a:custGeom>
                <a:avLst/>
                <a:gdLst>
                  <a:gd name="T0" fmla="*/ 6 w 33"/>
                  <a:gd name="T1" fmla="*/ 18 h 47"/>
                  <a:gd name="T2" fmla="*/ 6 w 33"/>
                  <a:gd name="T3" fmla="*/ 47 h 47"/>
                  <a:gd name="T4" fmla="*/ 27 w 33"/>
                  <a:gd name="T5" fmla="*/ 28 h 47"/>
                  <a:gd name="T6" fmla="*/ 28 w 33"/>
                  <a:gd name="T7" fmla="*/ 0 h 47"/>
                  <a:gd name="T8" fmla="*/ 6 w 33"/>
                  <a:gd name="T9" fmla="*/ 18 h 47"/>
                </a:gdLst>
                <a:ahLst/>
                <a:cxnLst>
                  <a:cxn ang="0">
                    <a:pos x="T0" y="T1"/>
                  </a:cxn>
                  <a:cxn ang="0">
                    <a:pos x="T2" y="T3"/>
                  </a:cxn>
                  <a:cxn ang="0">
                    <a:pos x="T4" y="T5"/>
                  </a:cxn>
                  <a:cxn ang="0">
                    <a:pos x="T6" y="T7"/>
                  </a:cxn>
                  <a:cxn ang="0">
                    <a:pos x="T8" y="T9"/>
                  </a:cxn>
                </a:cxnLst>
                <a:rect l="0" t="0" r="r" b="b"/>
                <a:pathLst>
                  <a:path w="33" h="47">
                    <a:moveTo>
                      <a:pt x="6" y="18"/>
                    </a:moveTo>
                    <a:cubicBezTo>
                      <a:pt x="0" y="31"/>
                      <a:pt x="6" y="47"/>
                      <a:pt x="6" y="47"/>
                    </a:cubicBezTo>
                    <a:cubicBezTo>
                      <a:pt x="6" y="47"/>
                      <a:pt x="21" y="41"/>
                      <a:pt x="27" y="28"/>
                    </a:cubicBezTo>
                    <a:cubicBezTo>
                      <a:pt x="33" y="15"/>
                      <a:pt x="28" y="0"/>
                      <a:pt x="28" y="0"/>
                    </a:cubicBezTo>
                    <a:cubicBezTo>
                      <a:pt x="28" y="0"/>
                      <a:pt x="12" y="5"/>
                      <a:pt x="6" y="18"/>
                    </a:cubicBezTo>
                    <a:close/>
                  </a:path>
                </a:pathLst>
              </a:custGeom>
              <a:solidFill>
                <a:schemeClr val="accent4"/>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91" name="Freeform 122"/>
              <p:cNvSpPr>
                <a:spLocks/>
              </p:cNvSpPr>
              <p:nvPr/>
            </p:nvSpPr>
            <p:spPr bwMode="auto">
              <a:xfrm>
                <a:off x="4298011" y="1282636"/>
                <a:ext cx="43115" cy="48678"/>
              </a:xfrm>
              <a:custGeom>
                <a:avLst/>
                <a:gdLst>
                  <a:gd name="T0" fmla="*/ 25 w 26"/>
                  <a:gd name="T1" fmla="*/ 29 h 29"/>
                  <a:gd name="T2" fmla="*/ 20 w 26"/>
                  <a:gd name="T3" fmla="*/ 9 h 29"/>
                  <a:gd name="T4" fmla="*/ 1 w 26"/>
                  <a:gd name="T5" fmla="*/ 0 h 29"/>
                  <a:gd name="T6" fmla="*/ 7 w 26"/>
                  <a:gd name="T7" fmla="*/ 20 h 29"/>
                  <a:gd name="T8" fmla="*/ 25 w 26"/>
                  <a:gd name="T9" fmla="*/ 29 h 29"/>
                </a:gdLst>
                <a:ahLst/>
                <a:cxnLst>
                  <a:cxn ang="0">
                    <a:pos x="T0" y="T1"/>
                  </a:cxn>
                  <a:cxn ang="0">
                    <a:pos x="T2" y="T3"/>
                  </a:cxn>
                  <a:cxn ang="0">
                    <a:pos x="T4" y="T5"/>
                  </a:cxn>
                  <a:cxn ang="0">
                    <a:pos x="T6" y="T7"/>
                  </a:cxn>
                  <a:cxn ang="0">
                    <a:pos x="T8" y="T9"/>
                  </a:cxn>
                </a:cxnLst>
                <a:rect l="0" t="0" r="r" b="b"/>
                <a:pathLst>
                  <a:path w="26" h="29">
                    <a:moveTo>
                      <a:pt x="25" y="29"/>
                    </a:moveTo>
                    <a:cubicBezTo>
                      <a:pt x="25" y="29"/>
                      <a:pt x="26" y="17"/>
                      <a:pt x="20" y="9"/>
                    </a:cubicBezTo>
                    <a:cubicBezTo>
                      <a:pt x="13" y="1"/>
                      <a:pt x="1" y="0"/>
                      <a:pt x="1" y="0"/>
                    </a:cubicBezTo>
                    <a:cubicBezTo>
                      <a:pt x="1" y="0"/>
                      <a:pt x="0" y="12"/>
                      <a:pt x="7" y="20"/>
                    </a:cubicBezTo>
                    <a:cubicBezTo>
                      <a:pt x="13" y="28"/>
                      <a:pt x="25" y="29"/>
                      <a:pt x="25" y="29"/>
                    </a:cubicBezTo>
                    <a:close/>
                  </a:path>
                </a:pathLst>
              </a:custGeom>
              <a:solidFill>
                <a:schemeClr val="accent4"/>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92" name="Freeform 123"/>
              <p:cNvSpPr>
                <a:spLocks/>
              </p:cNvSpPr>
              <p:nvPr/>
            </p:nvSpPr>
            <p:spPr bwMode="auto">
              <a:xfrm>
                <a:off x="4281321" y="1338268"/>
                <a:ext cx="58414" cy="30598"/>
              </a:xfrm>
              <a:custGeom>
                <a:avLst/>
                <a:gdLst>
                  <a:gd name="T0" fmla="*/ 18 w 34"/>
                  <a:gd name="T1" fmla="*/ 16 h 18"/>
                  <a:gd name="T2" fmla="*/ 34 w 34"/>
                  <a:gd name="T3" fmla="*/ 6 h 18"/>
                  <a:gd name="T4" fmla="*/ 16 w 34"/>
                  <a:gd name="T5" fmla="*/ 1 h 18"/>
                  <a:gd name="T6" fmla="*/ 0 w 34"/>
                  <a:gd name="T7" fmla="*/ 11 h 18"/>
                  <a:gd name="T8" fmla="*/ 18 w 34"/>
                  <a:gd name="T9" fmla="*/ 16 h 18"/>
                </a:gdLst>
                <a:ahLst/>
                <a:cxnLst>
                  <a:cxn ang="0">
                    <a:pos x="T0" y="T1"/>
                  </a:cxn>
                  <a:cxn ang="0">
                    <a:pos x="T2" y="T3"/>
                  </a:cxn>
                  <a:cxn ang="0">
                    <a:pos x="T4" y="T5"/>
                  </a:cxn>
                  <a:cxn ang="0">
                    <a:pos x="T6" y="T7"/>
                  </a:cxn>
                  <a:cxn ang="0">
                    <a:pos x="T8" y="T9"/>
                  </a:cxn>
                </a:cxnLst>
                <a:rect l="0" t="0" r="r" b="b"/>
                <a:pathLst>
                  <a:path w="34" h="18">
                    <a:moveTo>
                      <a:pt x="18" y="16"/>
                    </a:moveTo>
                    <a:cubicBezTo>
                      <a:pt x="27" y="15"/>
                      <a:pt x="34" y="6"/>
                      <a:pt x="34" y="6"/>
                    </a:cubicBezTo>
                    <a:cubicBezTo>
                      <a:pt x="34" y="6"/>
                      <a:pt x="25" y="0"/>
                      <a:pt x="16" y="1"/>
                    </a:cubicBezTo>
                    <a:cubicBezTo>
                      <a:pt x="6" y="2"/>
                      <a:pt x="0" y="11"/>
                      <a:pt x="0" y="11"/>
                    </a:cubicBezTo>
                    <a:cubicBezTo>
                      <a:pt x="0" y="11"/>
                      <a:pt x="8" y="18"/>
                      <a:pt x="18" y="16"/>
                    </a:cubicBezTo>
                    <a:close/>
                  </a:path>
                </a:pathLst>
              </a:custGeom>
              <a:solidFill>
                <a:schemeClr val="accent4"/>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93" name="Freeform 124"/>
              <p:cNvSpPr>
                <a:spLocks/>
              </p:cNvSpPr>
              <p:nvPr/>
            </p:nvSpPr>
            <p:spPr bwMode="auto">
              <a:xfrm>
                <a:off x="5951674" y="2665092"/>
                <a:ext cx="26426" cy="51460"/>
              </a:xfrm>
              <a:custGeom>
                <a:avLst/>
                <a:gdLst>
                  <a:gd name="T0" fmla="*/ 1 w 15"/>
                  <a:gd name="T1" fmla="*/ 14 h 30"/>
                  <a:gd name="T2" fmla="*/ 5 w 15"/>
                  <a:gd name="T3" fmla="*/ 30 h 30"/>
                  <a:gd name="T4" fmla="*/ 14 w 15"/>
                  <a:gd name="T5" fmla="*/ 16 h 30"/>
                  <a:gd name="T6" fmla="*/ 9 w 15"/>
                  <a:gd name="T7" fmla="*/ 0 h 30"/>
                  <a:gd name="T8" fmla="*/ 1 w 15"/>
                  <a:gd name="T9" fmla="*/ 14 h 30"/>
                </a:gdLst>
                <a:ahLst/>
                <a:cxnLst>
                  <a:cxn ang="0">
                    <a:pos x="T0" y="T1"/>
                  </a:cxn>
                  <a:cxn ang="0">
                    <a:pos x="T2" y="T3"/>
                  </a:cxn>
                  <a:cxn ang="0">
                    <a:pos x="T4" y="T5"/>
                  </a:cxn>
                  <a:cxn ang="0">
                    <a:pos x="T6" y="T7"/>
                  </a:cxn>
                  <a:cxn ang="0">
                    <a:pos x="T8" y="T9"/>
                  </a:cxn>
                </a:cxnLst>
                <a:rect l="0" t="0" r="r" b="b"/>
                <a:pathLst>
                  <a:path w="15" h="30">
                    <a:moveTo>
                      <a:pt x="1" y="14"/>
                    </a:moveTo>
                    <a:cubicBezTo>
                      <a:pt x="0" y="22"/>
                      <a:pt x="5" y="30"/>
                      <a:pt x="5" y="30"/>
                    </a:cubicBezTo>
                    <a:cubicBezTo>
                      <a:pt x="5" y="30"/>
                      <a:pt x="13" y="24"/>
                      <a:pt x="14" y="16"/>
                    </a:cubicBezTo>
                    <a:cubicBezTo>
                      <a:pt x="15" y="8"/>
                      <a:pt x="9" y="0"/>
                      <a:pt x="9" y="0"/>
                    </a:cubicBezTo>
                    <a:cubicBezTo>
                      <a:pt x="9" y="0"/>
                      <a:pt x="2" y="6"/>
                      <a:pt x="1" y="14"/>
                    </a:cubicBezTo>
                    <a:close/>
                  </a:path>
                </a:pathLst>
              </a:custGeom>
              <a:solidFill>
                <a:schemeClr val="accent2"/>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94" name="Freeform 125"/>
              <p:cNvSpPr>
                <a:spLocks/>
              </p:cNvSpPr>
              <p:nvPr/>
            </p:nvSpPr>
            <p:spPr bwMode="auto">
              <a:xfrm>
                <a:off x="5980880" y="2655356"/>
                <a:ext cx="65368" cy="40334"/>
              </a:xfrm>
              <a:custGeom>
                <a:avLst/>
                <a:gdLst>
                  <a:gd name="T0" fmla="*/ 16 w 38"/>
                  <a:gd name="T1" fmla="*/ 21 h 24"/>
                  <a:gd name="T2" fmla="*/ 38 w 38"/>
                  <a:gd name="T3" fmla="*/ 19 h 24"/>
                  <a:gd name="T4" fmla="*/ 22 w 38"/>
                  <a:gd name="T5" fmla="*/ 4 h 24"/>
                  <a:gd name="T6" fmla="*/ 0 w 38"/>
                  <a:gd name="T7" fmla="*/ 6 h 24"/>
                  <a:gd name="T8" fmla="*/ 16 w 38"/>
                  <a:gd name="T9" fmla="*/ 21 h 24"/>
                </a:gdLst>
                <a:ahLst/>
                <a:cxnLst>
                  <a:cxn ang="0">
                    <a:pos x="T0" y="T1"/>
                  </a:cxn>
                  <a:cxn ang="0">
                    <a:pos x="T2" y="T3"/>
                  </a:cxn>
                  <a:cxn ang="0">
                    <a:pos x="T4" y="T5"/>
                  </a:cxn>
                  <a:cxn ang="0">
                    <a:pos x="T6" y="T7"/>
                  </a:cxn>
                  <a:cxn ang="0">
                    <a:pos x="T8" y="T9"/>
                  </a:cxn>
                </a:cxnLst>
                <a:rect l="0" t="0" r="r" b="b"/>
                <a:pathLst>
                  <a:path w="38" h="24">
                    <a:moveTo>
                      <a:pt x="16" y="21"/>
                    </a:moveTo>
                    <a:cubicBezTo>
                      <a:pt x="27" y="24"/>
                      <a:pt x="38" y="19"/>
                      <a:pt x="38" y="19"/>
                    </a:cubicBezTo>
                    <a:cubicBezTo>
                      <a:pt x="38" y="19"/>
                      <a:pt x="32" y="7"/>
                      <a:pt x="22" y="4"/>
                    </a:cubicBezTo>
                    <a:cubicBezTo>
                      <a:pt x="12" y="0"/>
                      <a:pt x="0" y="6"/>
                      <a:pt x="0" y="6"/>
                    </a:cubicBezTo>
                    <a:cubicBezTo>
                      <a:pt x="0" y="6"/>
                      <a:pt x="6" y="17"/>
                      <a:pt x="16" y="21"/>
                    </a:cubicBezTo>
                    <a:close/>
                  </a:path>
                </a:pathLst>
              </a:custGeom>
              <a:solidFill>
                <a:schemeClr val="accent2"/>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95" name="Freeform 126"/>
              <p:cNvSpPr>
                <a:spLocks/>
              </p:cNvSpPr>
              <p:nvPr/>
            </p:nvSpPr>
            <p:spPr bwMode="auto">
              <a:xfrm>
                <a:off x="5950283" y="2621977"/>
                <a:ext cx="48678" cy="30598"/>
              </a:xfrm>
              <a:custGeom>
                <a:avLst/>
                <a:gdLst>
                  <a:gd name="T0" fmla="*/ 28 w 28"/>
                  <a:gd name="T1" fmla="*/ 4 h 18"/>
                  <a:gd name="T2" fmla="*/ 12 w 28"/>
                  <a:gd name="T3" fmla="*/ 3 h 18"/>
                  <a:gd name="T4" fmla="*/ 0 w 28"/>
                  <a:gd name="T5" fmla="*/ 14 h 18"/>
                  <a:gd name="T6" fmla="*/ 16 w 28"/>
                  <a:gd name="T7" fmla="*/ 16 h 18"/>
                  <a:gd name="T8" fmla="*/ 28 w 28"/>
                  <a:gd name="T9" fmla="*/ 4 h 18"/>
                </a:gdLst>
                <a:ahLst/>
                <a:cxnLst>
                  <a:cxn ang="0">
                    <a:pos x="T0" y="T1"/>
                  </a:cxn>
                  <a:cxn ang="0">
                    <a:pos x="T2" y="T3"/>
                  </a:cxn>
                  <a:cxn ang="0">
                    <a:pos x="T4" y="T5"/>
                  </a:cxn>
                  <a:cxn ang="0">
                    <a:pos x="T6" y="T7"/>
                  </a:cxn>
                  <a:cxn ang="0">
                    <a:pos x="T8" y="T9"/>
                  </a:cxn>
                </a:cxnLst>
                <a:rect l="0" t="0" r="r" b="b"/>
                <a:pathLst>
                  <a:path w="28" h="18">
                    <a:moveTo>
                      <a:pt x="28" y="4"/>
                    </a:moveTo>
                    <a:cubicBezTo>
                      <a:pt x="28" y="4"/>
                      <a:pt x="20" y="0"/>
                      <a:pt x="12" y="3"/>
                    </a:cubicBezTo>
                    <a:cubicBezTo>
                      <a:pt x="4" y="6"/>
                      <a:pt x="0" y="14"/>
                      <a:pt x="0" y="14"/>
                    </a:cubicBezTo>
                    <a:cubicBezTo>
                      <a:pt x="0" y="14"/>
                      <a:pt x="9" y="18"/>
                      <a:pt x="16" y="16"/>
                    </a:cubicBezTo>
                    <a:cubicBezTo>
                      <a:pt x="24" y="13"/>
                      <a:pt x="28" y="4"/>
                      <a:pt x="28" y="4"/>
                    </a:cubicBezTo>
                    <a:close/>
                  </a:path>
                </a:pathLst>
              </a:custGeom>
              <a:solidFill>
                <a:schemeClr val="accent2"/>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96" name="Freeform 127"/>
              <p:cNvSpPr>
                <a:spLocks/>
              </p:cNvSpPr>
              <p:nvPr/>
            </p:nvSpPr>
            <p:spPr bwMode="auto">
              <a:xfrm>
                <a:off x="5588674" y="1609473"/>
                <a:ext cx="26426" cy="50069"/>
              </a:xfrm>
              <a:custGeom>
                <a:avLst/>
                <a:gdLst>
                  <a:gd name="T0" fmla="*/ 1 w 15"/>
                  <a:gd name="T1" fmla="*/ 14 h 29"/>
                  <a:gd name="T2" fmla="*/ 6 w 15"/>
                  <a:gd name="T3" fmla="*/ 29 h 29"/>
                  <a:gd name="T4" fmla="*/ 14 w 15"/>
                  <a:gd name="T5" fmla="*/ 16 h 29"/>
                  <a:gd name="T6" fmla="*/ 10 w 15"/>
                  <a:gd name="T7" fmla="*/ 0 h 29"/>
                  <a:gd name="T8" fmla="*/ 1 w 15"/>
                  <a:gd name="T9" fmla="*/ 14 h 29"/>
                </a:gdLst>
                <a:ahLst/>
                <a:cxnLst>
                  <a:cxn ang="0">
                    <a:pos x="T0" y="T1"/>
                  </a:cxn>
                  <a:cxn ang="0">
                    <a:pos x="T2" y="T3"/>
                  </a:cxn>
                  <a:cxn ang="0">
                    <a:pos x="T4" y="T5"/>
                  </a:cxn>
                  <a:cxn ang="0">
                    <a:pos x="T6" y="T7"/>
                  </a:cxn>
                  <a:cxn ang="0">
                    <a:pos x="T8" y="T9"/>
                  </a:cxn>
                </a:cxnLst>
                <a:rect l="0" t="0" r="r" b="b"/>
                <a:pathLst>
                  <a:path w="15" h="29">
                    <a:moveTo>
                      <a:pt x="1" y="14"/>
                    </a:moveTo>
                    <a:cubicBezTo>
                      <a:pt x="0" y="22"/>
                      <a:pt x="6" y="29"/>
                      <a:pt x="6" y="29"/>
                    </a:cubicBezTo>
                    <a:cubicBezTo>
                      <a:pt x="6" y="29"/>
                      <a:pt x="13" y="24"/>
                      <a:pt x="14" y="16"/>
                    </a:cubicBezTo>
                    <a:cubicBezTo>
                      <a:pt x="15" y="8"/>
                      <a:pt x="10" y="0"/>
                      <a:pt x="10" y="0"/>
                    </a:cubicBezTo>
                    <a:cubicBezTo>
                      <a:pt x="10" y="0"/>
                      <a:pt x="2" y="6"/>
                      <a:pt x="1" y="14"/>
                    </a:cubicBezTo>
                    <a:close/>
                  </a:path>
                </a:pathLst>
              </a:custGeom>
              <a:solidFill>
                <a:schemeClr val="accent1"/>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97" name="Freeform 128"/>
              <p:cNvSpPr>
                <a:spLocks/>
              </p:cNvSpPr>
              <p:nvPr/>
            </p:nvSpPr>
            <p:spPr bwMode="auto">
              <a:xfrm>
                <a:off x="5619272" y="1599738"/>
                <a:ext cx="63977" cy="40334"/>
              </a:xfrm>
              <a:custGeom>
                <a:avLst/>
                <a:gdLst>
                  <a:gd name="T0" fmla="*/ 16 w 37"/>
                  <a:gd name="T1" fmla="*/ 20 h 24"/>
                  <a:gd name="T2" fmla="*/ 37 w 37"/>
                  <a:gd name="T3" fmla="*/ 18 h 24"/>
                  <a:gd name="T4" fmla="*/ 21 w 37"/>
                  <a:gd name="T5" fmla="*/ 3 h 24"/>
                  <a:gd name="T6" fmla="*/ 0 w 37"/>
                  <a:gd name="T7" fmla="*/ 6 h 24"/>
                  <a:gd name="T8" fmla="*/ 16 w 37"/>
                  <a:gd name="T9" fmla="*/ 20 h 24"/>
                </a:gdLst>
                <a:ahLst/>
                <a:cxnLst>
                  <a:cxn ang="0">
                    <a:pos x="T0" y="T1"/>
                  </a:cxn>
                  <a:cxn ang="0">
                    <a:pos x="T2" y="T3"/>
                  </a:cxn>
                  <a:cxn ang="0">
                    <a:pos x="T4" y="T5"/>
                  </a:cxn>
                  <a:cxn ang="0">
                    <a:pos x="T6" y="T7"/>
                  </a:cxn>
                  <a:cxn ang="0">
                    <a:pos x="T8" y="T9"/>
                  </a:cxn>
                </a:cxnLst>
                <a:rect l="0" t="0" r="r" b="b"/>
                <a:pathLst>
                  <a:path w="37" h="24">
                    <a:moveTo>
                      <a:pt x="16" y="20"/>
                    </a:moveTo>
                    <a:cubicBezTo>
                      <a:pt x="26" y="24"/>
                      <a:pt x="37" y="18"/>
                      <a:pt x="37" y="18"/>
                    </a:cubicBezTo>
                    <a:cubicBezTo>
                      <a:pt x="37" y="18"/>
                      <a:pt x="32" y="7"/>
                      <a:pt x="21" y="3"/>
                    </a:cubicBezTo>
                    <a:cubicBezTo>
                      <a:pt x="11" y="0"/>
                      <a:pt x="0" y="6"/>
                      <a:pt x="0" y="6"/>
                    </a:cubicBezTo>
                    <a:cubicBezTo>
                      <a:pt x="0" y="6"/>
                      <a:pt x="5" y="17"/>
                      <a:pt x="16" y="20"/>
                    </a:cubicBezTo>
                    <a:close/>
                  </a:path>
                </a:pathLst>
              </a:custGeom>
              <a:solidFill>
                <a:schemeClr val="accent1"/>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98" name="Freeform 129"/>
              <p:cNvSpPr>
                <a:spLocks/>
              </p:cNvSpPr>
              <p:nvPr/>
            </p:nvSpPr>
            <p:spPr bwMode="auto">
              <a:xfrm>
                <a:off x="5588674" y="1566359"/>
                <a:ext cx="45897" cy="30598"/>
              </a:xfrm>
              <a:custGeom>
                <a:avLst/>
                <a:gdLst>
                  <a:gd name="T0" fmla="*/ 16 w 27"/>
                  <a:gd name="T1" fmla="*/ 15 h 18"/>
                  <a:gd name="T2" fmla="*/ 27 w 27"/>
                  <a:gd name="T3" fmla="*/ 4 h 18"/>
                  <a:gd name="T4" fmla="*/ 11 w 27"/>
                  <a:gd name="T5" fmla="*/ 3 h 18"/>
                  <a:gd name="T6" fmla="*/ 0 w 27"/>
                  <a:gd name="T7" fmla="*/ 14 h 18"/>
                  <a:gd name="T8" fmla="*/ 16 w 27"/>
                  <a:gd name="T9" fmla="*/ 15 h 18"/>
                </a:gdLst>
                <a:ahLst/>
                <a:cxnLst>
                  <a:cxn ang="0">
                    <a:pos x="T0" y="T1"/>
                  </a:cxn>
                  <a:cxn ang="0">
                    <a:pos x="T2" y="T3"/>
                  </a:cxn>
                  <a:cxn ang="0">
                    <a:pos x="T4" y="T5"/>
                  </a:cxn>
                  <a:cxn ang="0">
                    <a:pos x="T6" y="T7"/>
                  </a:cxn>
                  <a:cxn ang="0">
                    <a:pos x="T8" y="T9"/>
                  </a:cxn>
                </a:cxnLst>
                <a:rect l="0" t="0" r="r" b="b"/>
                <a:pathLst>
                  <a:path w="27" h="18">
                    <a:moveTo>
                      <a:pt x="16" y="15"/>
                    </a:moveTo>
                    <a:cubicBezTo>
                      <a:pt x="24" y="12"/>
                      <a:pt x="27" y="4"/>
                      <a:pt x="27" y="4"/>
                    </a:cubicBezTo>
                    <a:cubicBezTo>
                      <a:pt x="27" y="4"/>
                      <a:pt x="19" y="0"/>
                      <a:pt x="11" y="3"/>
                    </a:cubicBezTo>
                    <a:cubicBezTo>
                      <a:pt x="4" y="5"/>
                      <a:pt x="0" y="14"/>
                      <a:pt x="0" y="14"/>
                    </a:cubicBezTo>
                    <a:cubicBezTo>
                      <a:pt x="0" y="14"/>
                      <a:pt x="8" y="18"/>
                      <a:pt x="16" y="15"/>
                    </a:cubicBezTo>
                    <a:close/>
                  </a:path>
                </a:pathLst>
              </a:custGeom>
              <a:solidFill>
                <a:schemeClr val="accent1"/>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99" name="Freeform 130"/>
              <p:cNvSpPr>
                <a:spLocks/>
              </p:cNvSpPr>
              <p:nvPr/>
            </p:nvSpPr>
            <p:spPr bwMode="auto">
              <a:xfrm>
                <a:off x="4811217" y="1947439"/>
                <a:ext cx="11126" cy="23644"/>
              </a:xfrm>
              <a:custGeom>
                <a:avLst/>
                <a:gdLst>
                  <a:gd name="T0" fmla="*/ 3 w 7"/>
                  <a:gd name="T1" fmla="*/ 0 h 14"/>
                  <a:gd name="T2" fmla="*/ 0 w 7"/>
                  <a:gd name="T3" fmla="*/ 8 h 14"/>
                  <a:gd name="T4" fmla="*/ 4 w 7"/>
                  <a:gd name="T5" fmla="*/ 14 h 14"/>
                  <a:gd name="T6" fmla="*/ 6 w 7"/>
                  <a:gd name="T7" fmla="*/ 7 h 14"/>
                  <a:gd name="T8" fmla="*/ 3 w 7"/>
                  <a:gd name="T9" fmla="*/ 0 h 14"/>
                </a:gdLst>
                <a:ahLst/>
                <a:cxnLst>
                  <a:cxn ang="0">
                    <a:pos x="T0" y="T1"/>
                  </a:cxn>
                  <a:cxn ang="0">
                    <a:pos x="T2" y="T3"/>
                  </a:cxn>
                  <a:cxn ang="0">
                    <a:pos x="T4" y="T5"/>
                  </a:cxn>
                  <a:cxn ang="0">
                    <a:pos x="T6" y="T7"/>
                  </a:cxn>
                  <a:cxn ang="0">
                    <a:pos x="T8" y="T9"/>
                  </a:cxn>
                </a:cxnLst>
                <a:rect l="0" t="0" r="r" b="b"/>
                <a:pathLst>
                  <a:path w="7" h="14">
                    <a:moveTo>
                      <a:pt x="3" y="0"/>
                    </a:moveTo>
                    <a:cubicBezTo>
                      <a:pt x="3" y="0"/>
                      <a:pt x="0" y="4"/>
                      <a:pt x="0" y="8"/>
                    </a:cubicBezTo>
                    <a:cubicBezTo>
                      <a:pt x="1" y="11"/>
                      <a:pt x="4" y="14"/>
                      <a:pt x="4" y="14"/>
                    </a:cubicBezTo>
                    <a:cubicBezTo>
                      <a:pt x="4" y="14"/>
                      <a:pt x="7" y="11"/>
                      <a:pt x="6" y="7"/>
                    </a:cubicBezTo>
                    <a:cubicBezTo>
                      <a:pt x="6" y="3"/>
                      <a:pt x="3" y="0"/>
                      <a:pt x="3" y="0"/>
                    </a:cubicBezTo>
                    <a:close/>
                  </a:path>
                </a:pathLst>
              </a:custGeom>
              <a:solidFill>
                <a:schemeClr val="accent4"/>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100" name="Freeform 131"/>
              <p:cNvSpPr>
                <a:spLocks/>
              </p:cNvSpPr>
              <p:nvPr/>
            </p:nvSpPr>
            <p:spPr bwMode="auto">
              <a:xfrm>
                <a:off x="4820952" y="1939094"/>
                <a:ext cx="31989" cy="16690"/>
              </a:xfrm>
              <a:custGeom>
                <a:avLst/>
                <a:gdLst>
                  <a:gd name="T0" fmla="*/ 9 w 19"/>
                  <a:gd name="T1" fmla="*/ 9 h 10"/>
                  <a:gd name="T2" fmla="*/ 19 w 19"/>
                  <a:gd name="T3" fmla="*/ 6 h 10"/>
                  <a:gd name="T4" fmla="*/ 10 w 19"/>
                  <a:gd name="T5" fmla="*/ 1 h 10"/>
                  <a:gd name="T6" fmla="*/ 0 w 19"/>
                  <a:gd name="T7" fmla="*/ 4 h 10"/>
                  <a:gd name="T8" fmla="*/ 9 w 19"/>
                  <a:gd name="T9" fmla="*/ 9 h 10"/>
                </a:gdLst>
                <a:ahLst/>
                <a:cxnLst>
                  <a:cxn ang="0">
                    <a:pos x="T0" y="T1"/>
                  </a:cxn>
                  <a:cxn ang="0">
                    <a:pos x="T2" y="T3"/>
                  </a:cxn>
                  <a:cxn ang="0">
                    <a:pos x="T4" y="T5"/>
                  </a:cxn>
                  <a:cxn ang="0">
                    <a:pos x="T6" y="T7"/>
                  </a:cxn>
                  <a:cxn ang="0">
                    <a:pos x="T8" y="T9"/>
                  </a:cxn>
                </a:cxnLst>
                <a:rect l="0" t="0" r="r" b="b"/>
                <a:pathLst>
                  <a:path w="19" h="10">
                    <a:moveTo>
                      <a:pt x="9" y="9"/>
                    </a:moveTo>
                    <a:cubicBezTo>
                      <a:pt x="14" y="10"/>
                      <a:pt x="19" y="6"/>
                      <a:pt x="19" y="6"/>
                    </a:cubicBezTo>
                    <a:cubicBezTo>
                      <a:pt x="19" y="6"/>
                      <a:pt x="15" y="1"/>
                      <a:pt x="10" y="1"/>
                    </a:cubicBezTo>
                    <a:cubicBezTo>
                      <a:pt x="5" y="0"/>
                      <a:pt x="0" y="4"/>
                      <a:pt x="0" y="4"/>
                    </a:cubicBezTo>
                    <a:cubicBezTo>
                      <a:pt x="0" y="4"/>
                      <a:pt x="4" y="9"/>
                      <a:pt x="9" y="9"/>
                    </a:cubicBezTo>
                    <a:close/>
                  </a:path>
                </a:pathLst>
              </a:custGeom>
              <a:solidFill>
                <a:schemeClr val="accent3"/>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101" name="Freeform 132"/>
              <p:cNvSpPr>
                <a:spLocks/>
              </p:cNvSpPr>
              <p:nvPr/>
            </p:nvSpPr>
            <p:spPr bwMode="auto">
              <a:xfrm>
                <a:off x="4805654" y="1926576"/>
                <a:ext cx="19471" cy="15299"/>
              </a:xfrm>
              <a:custGeom>
                <a:avLst/>
                <a:gdLst>
                  <a:gd name="T0" fmla="*/ 4 w 11"/>
                  <a:gd name="T1" fmla="*/ 2 h 9"/>
                  <a:gd name="T2" fmla="*/ 0 w 11"/>
                  <a:gd name="T3" fmla="*/ 8 h 9"/>
                  <a:gd name="T4" fmla="*/ 7 w 11"/>
                  <a:gd name="T5" fmla="*/ 7 h 9"/>
                  <a:gd name="T6" fmla="*/ 11 w 11"/>
                  <a:gd name="T7" fmla="*/ 0 h 9"/>
                  <a:gd name="T8" fmla="*/ 4 w 11"/>
                  <a:gd name="T9" fmla="*/ 2 h 9"/>
                </a:gdLst>
                <a:ahLst/>
                <a:cxnLst>
                  <a:cxn ang="0">
                    <a:pos x="T0" y="T1"/>
                  </a:cxn>
                  <a:cxn ang="0">
                    <a:pos x="T2" y="T3"/>
                  </a:cxn>
                  <a:cxn ang="0">
                    <a:pos x="T4" y="T5"/>
                  </a:cxn>
                  <a:cxn ang="0">
                    <a:pos x="T6" y="T7"/>
                  </a:cxn>
                  <a:cxn ang="0">
                    <a:pos x="T8" y="T9"/>
                  </a:cxn>
                </a:cxnLst>
                <a:rect l="0" t="0" r="r" b="b"/>
                <a:pathLst>
                  <a:path w="11" h="9">
                    <a:moveTo>
                      <a:pt x="4" y="2"/>
                    </a:moveTo>
                    <a:cubicBezTo>
                      <a:pt x="1" y="4"/>
                      <a:pt x="0" y="8"/>
                      <a:pt x="0" y="8"/>
                    </a:cubicBezTo>
                    <a:cubicBezTo>
                      <a:pt x="0" y="8"/>
                      <a:pt x="4" y="9"/>
                      <a:pt x="7" y="7"/>
                    </a:cubicBezTo>
                    <a:cubicBezTo>
                      <a:pt x="11" y="5"/>
                      <a:pt x="11" y="0"/>
                      <a:pt x="11" y="0"/>
                    </a:cubicBezTo>
                    <a:cubicBezTo>
                      <a:pt x="11" y="0"/>
                      <a:pt x="7" y="0"/>
                      <a:pt x="4" y="2"/>
                    </a:cubicBezTo>
                    <a:close/>
                  </a:path>
                </a:pathLst>
              </a:custGeom>
              <a:solidFill>
                <a:schemeClr val="accent3"/>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102" name="Freeform 133"/>
              <p:cNvSpPr>
                <a:spLocks/>
              </p:cNvSpPr>
              <p:nvPr/>
            </p:nvSpPr>
            <p:spPr bwMode="auto">
              <a:xfrm>
                <a:off x="4421792" y="2115725"/>
                <a:ext cx="23644" cy="12518"/>
              </a:xfrm>
              <a:custGeom>
                <a:avLst/>
                <a:gdLst>
                  <a:gd name="T0" fmla="*/ 7 w 14"/>
                  <a:gd name="T1" fmla="*/ 6 h 7"/>
                  <a:gd name="T2" fmla="*/ 14 w 14"/>
                  <a:gd name="T3" fmla="*/ 4 h 7"/>
                  <a:gd name="T4" fmla="*/ 8 w 14"/>
                  <a:gd name="T5" fmla="*/ 0 h 7"/>
                  <a:gd name="T6" fmla="*/ 0 w 14"/>
                  <a:gd name="T7" fmla="*/ 3 h 7"/>
                  <a:gd name="T8" fmla="*/ 7 w 14"/>
                  <a:gd name="T9" fmla="*/ 6 h 7"/>
                </a:gdLst>
                <a:ahLst/>
                <a:cxnLst>
                  <a:cxn ang="0">
                    <a:pos x="T0" y="T1"/>
                  </a:cxn>
                  <a:cxn ang="0">
                    <a:pos x="T2" y="T3"/>
                  </a:cxn>
                  <a:cxn ang="0">
                    <a:pos x="T4" y="T5"/>
                  </a:cxn>
                  <a:cxn ang="0">
                    <a:pos x="T6" y="T7"/>
                  </a:cxn>
                  <a:cxn ang="0">
                    <a:pos x="T8" y="T9"/>
                  </a:cxn>
                </a:cxnLst>
                <a:rect l="0" t="0" r="r" b="b"/>
                <a:pathLst>
                  <a:path w="14" h="7">
                    <a:moveTo>
                      <a:pt x="7" y="6"/>
                    </a:moveTo>
                    <a:cubicBezTo>
                      <a:pt x="11" y="7"/>
                      <a:pt x="14" y="4"/>
                      <a:pt x="14" y="4"/>
                    </a:cubicBezTo>
                    <a:cubicBezTo>
                      <a:pt x="14" y="4"/>
                      <a:pt x="12" y="0"/>
                      <a:pt x="8" y="0"/>
                    </a:cubicBezTo>
                    <a:cubicBezTo>
                      <a:pt x="4" y="0"/>
                      <a:pt x="0" y="3"/>
                      <a:pt x="0" y="3"/>
                    </a:cubicBezTo>
                    <a:cubicBezTo>
                      <a:pt x="0" y="3"/>
                      <a:pt x="3" y="6"/>
                      <a:pt x="7" y="6"/>
                    </a:cubicBezTo>
                    <a:close/>
                  </a:path>
                </a:pathLst>
              </a:custGeom>
              <a:solidFill>
                <a:schemeClr val="accent4"/>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103" name="Freeform 134"/>
              <p:cNvSpPr>
                <a:spLocks/>
              </p:cNvSpPr>
              <p:nvPr/>
            </p:nvSpPr>
            <p:spPr bwMode="auto">
              <a:xfrm>
                <a:off x="4416229" y="2083737"/>
                <a:ext cx="19471" cy="30598"/>
              </a:xfrm>
              <a:custGeom>
                <a:avLst/>
                <a:gdLst>
                  <a:gd name="T0" fmla="*/ 8 w 11"/>
                  <a:gd name="T1" fmla="*/ 0 h 18"/>
                  <a:gd name="T2" fmla="*/ 2 w 11"/>
                  <a:gd name="T3" fmla="*/ 7 h 18"/>
                  <a:gd name="T4" fmla="*/ 3 w 11"/>
                  <a:gd name="T5" fmla="*/ 18 h 18"/>
                  <a:gd name="T6" fmla="*/ 10 w 11"/>
                  <a:gd name="T7" fmla="*/ 10 h 18"/>
                  <a:gd name="T8" fmla="*/ 8 w 11"/>
                  <a:gd name="T9" fmla="*/ 0 h 18"/>
                </a:gdLst>
                <a:ahLst/>
                <a:cxnLst>
                  <a:cxn ang="0">
                    <a:pos x="T0" y="T1"/>
                  </a:cxn>
                  <a:cxn ang="0">
                    <a:pos x="T2" y="T3"/>
                  </a:cxn>
                  <a:cxn ang="0">
                    <a:pos x="T4" y="T5"/>
                  </a:cxn>
                  <a:cxn ang="0">
                    <a:pos x="T6" y="T7"/>
                  </a:cxn>
                  <a:cxn ang="0">
                    <a:pos x="T8" y="T9"/>
                  </a:cxn>
                </a:cxnLst>
                <a:rect l="0" t="0" r="r" b="b"/>
                <a:pathLst>
                  <a:path w="11" h="18">
                    <a:moveTo>
                      <a:pt x="8" y="0"/>
                    </a:moveTo>
                    <a:cubicBezTo>
                      <a:pt x="8" y="0"/>
                      <a:pt x="3" y="3"/>
                      <a:pt x="2" y="7"/>
                    </a:cubicBezTo>
                    <a:cubicBezTo>
                      <a:pt x="0" y="12"/>
                      <a:pt x="3" y="18"/>
                      <a:pt x="3" y="18"/>
                    </a:cubicBezTo>
                    <a:cubicBezTo>
                      <a:pt x="3" y="18"/>
                      <a:pt x="8" y="15"/>
                      <a:pt x="10" y="10"/>
                    </a:cubicBezTo>
                    <a:cubicBezTo>
                      <a:pt x="11" y="5"/>
                      <a:pt x="8" y="0"/>
                      <a:pt x="8" y="0"/>
                    </a:cubicBezTo>
                    <a:close/>
                  </a:path>
                </a:pathLst>
              </a:custGeom>
              <a:solidFill>
                <a:schemeClr val="accent4"/>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104" name="Freeform 135"/>
              <p:cNvSpPr>
                <a:spLocks/>
              </p:cNvSpPr>
              <p:nvPr/>
            </p:nvSpPr>
            <p:spPr bwMode="auto">
              <a:xfrm>
                <a:off x="4400930" y="2105990"/>
                <a:ext cx="15299" cy="23644"/>
              </a:xfrm>
              <a:custGeom>
                <a:avLst/>
                <a:gdLst>
                  <a:gd name="T0" fmla="*/ 2 w 9"/>
                  <a:gd name="T1" fmla="*/ 0 h 14"/>
                  <a:gd name="T2" fmla="*/ 2 w 9"/>
                  <a:gd name="T3" fmla="*/ 8 h 14"/>
                  <a:gd name="T4" fmla="*/ 7 w 9"/>
                  <a:gd name="T5" fmla="*/ 14 h 14"/>
                  <a:gd name="T6" fmla="*/ 8 w 9"/>
                  <a:gd name="T7" fmla="*/ 6 h 14"/>
                  <a:gd name="T8" fmla="*/ 2 w 9"/>
                  <a:gd name="T9" fmla="*/ 0 h 14"/>
                </a:gdLst>
                <a:ahLst/>
                <a:cxnLst>
                  <a:cxn ang="0">
                    <a:pos x="T0" y="T1"/>
                  </a:cxn>
                  <a:cxn ang="0">
                    <a:pos x="T2" y="T3"/>
                  </a:cxn>
                  <a:cxn ang="0">
                    <a:pos x="T4" y="T5"/>
                  </a:cxn>
                  <a:cxn ang="0">
                    <a:pos x="T6" y="T7"/>
                  </a:cxn>
                  <a:cxn ang="0">
                    <a:pos x="T8" y="T9"/>
                  </a:cxn>
                </a:cxnLst>
                <a:rect l="0" t="0" r="r" b="b"/>
                <a:pathLst>
                  <a:path w="9" h="14">
                    <a:moveTo>
                      <a:pt x="2" y="0"/>
                    </a:moveTo>
                    <a:cubicBezTo>
                      <a:pt x="2" y="0"/>
                      <a:pt x="0" y="5"/>
                      <a:pt x="2" y="8"/>
                    </a:cubicBezTo>
                    <a:cubicBezTo>
                      <a:pt x="3" y="12"/>
                      <a:pt x="7" y="14"/>
                      <a:pt x="7" y="14"/>
                    </a:cubicBezTo>
                    <a:cubicBezTo>
                      <a:pt x="7" y="14"/>
                      <a:pt x="9" y="9"/>
                      <a:pt x="8" y="6"/>
                    </a:cubicBezTo>
                    <a:cubicBezTo>
                      <a:pt x="6" y="2"/>
                      <a:pt x="2" y="0"/>
                      <a:pt x="2" y="0"/>
                    </a:cubicBezTo>
                    <a:close/>
                  </a:path>
                </a:pathLst>
              </a:custGeom>
              <a:solidFill>
                <a:schemeClr val="accent4"/>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105" name="Freeform 136"/>
              <p:cNvSpPr>
                <a:spLocks/>
              </p:cNvSpPr>
              <p:nvPr/>
            </p:nvSpPr>
            <p:spPr bwMode="auto">
              <a:xfrm>
                <a:off x="3948920" y="2051748"/>
                <a:ext cx="38942" cy="23644"/>
              </a:xfrm>
              <a:custGeom>
                <a:avLst/>
                <a:gdLst>
                  <a:gd name="T0" fmla="*/ 13 w 23"/>
                  <a:gd name="T1" fmla="*/ 2 h 14"/>
                  <a:gd name="T2" fmla="*/ 0 w 23"/>
                  <a:gd name="T3" fmla="*/ 3 h 14"/>
                  <a:gd name="T4" fmla="*/ 10 w 23"/>
                  <a:gd name="T5" fmla="*/ 12 h 14"/>
                  <a:gd name="T6" fmla="*/ 23 w 23"/>
                  <a:gd name="T7" fmla="*/ 10 h 14"/>
                  <a:gd name="T8" fmla="*/ 13 w 23"/>
                  <a:gd name="T9" fmla="*/ 2 h 14"/>
                </a:gdLst>
                <a:ahLst/>
                <a:cxnLst>
                  <a:cxn ang="0">
                    <a:pos x="T0" y="T1"/>
                  </a:cxn>
                  <a:cxn ang="0">
                    <a:pos x="T2" y="T3"/>
                  </a:cxn>
                  <a:cxn ang="0">
                    <a:pos x="T4" y="T5"/>
                  </a:cxn>
                  <a:cxn ang="0">
                    <a:pos x="T6" y="T7"/>
                  </a:cxn>
                  <a:cxn ang="0">
                    <a:pos x="T8" y="T9"/>
                  </a:cxn>
                </a:cxnLst>
                <a:rect l="0" t="0" r="r" b="b"/>
                <a:pathLst>
                  <a:path w="23" h="14">
                    <a:moveTo>
                      <a:pt x="13" y="2"/>
                    </a:moveTo>
                    <a:cubicBezTo>
                      <a:pt x="7" y="0"/>
                      <a:pt x="0" y="3"/>
                      <a:pt x="0" y="3"/>
                    </a:cubicBezTo>
                    <a:cubicBezTo>
                      <a:pt x="0" y="3"/>
                      <a:pt x="4" y="10"/>
                      <a:pt x="10" y="12"/>
                    </a:cubicBezTo>
                    <a:cubicBezTo>
                      <a:pt x="16" y="14"/>
                      <a:pt x="23" y="10"/>
                      <a:pt x="23" y="10"/>
                    </a:cubicBezTo>
                    <a:cubicBezTo>
                      <a:pt x="23" y="10"/>
                      <a:pt x="19" y="4"/>
                      <a:pt x="13" y="2"/>
                    </a:cubicBezTo>
                    <a:close/>
                  </a:path>
                </a:pathLst>
              </a:custGeom>
              <a:solidFill>
                <a:schemeClr val="accent4"/>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106" name="Freeform 137"/>
              <p:cNvSpPr>
                <a:spLocks/>
              </p:cNvSpPr>
              <p:nvPr/>
            </p:nvSpPr>
            <p:spPr bwMode="auto">
              <a:xfrm>
                <a:off x="3946138" y="2008634"/>
                <a:ext cx="37552" cy="44506"/>
              </a:xfrm>
              <a:custGeom>
                <a:avLst/>
                <a:gdLst>
                  <a:gd name="T0" fmla="*/ 6 w 22"/>
                  <a:gd name="T1" fmla="*/ 9 h 26"/>
                  <a:gd name="T2" fmla="*/ 2 w 22"/>
                  <a:gd name="T3" fmla="*/ 26 h 26"/>
                  <a:gd name="T4" fmla="*/ 17 w 22"/>
                  <a:gd name="T5" fmla="*/ 17 h 26"/>
                  <a:gd name="T6" fmla="*/ 21 w 22"/>
                  <a:gd name="T7" fmla="*/ 0 h 26"/>
                  <a:gd name="T8" fmla="*/ 6 w 22"/>
                  <a:gd name="T9" fmla="*/ 9 h 26"/>
                </a:gdLst>
                <a:ahLst/>
                <a:cxnLst>
                  <a:cxn ang="0">
                    <a:pos x="T0" y="T1"/>
                  </a:cxn>
                  <a:cxn ang="0">
                    <a:pos x="T2" y="T3"/>
                  </a:cxn>
                  <a:cxn ang="0">
                    <a:pos x="T4" y="T5"/>
                  </a:cxn>
                  <a:cxn ang="0">
                    <a:pos x="T6" y="T7"/>
                  </a:cxn>
                  <a:cxn ang="0">
                    <a:pos x="T8" y="T9"/>
                  </a:cxn>
                </a:cxnLst>
                <a:rect l="0" t="0" r="r" b="b"/>
                <a:pathLst>
                  <a:path w="22" h="26">
                    <a:moveTo>
                      <a:pt x="6" y="9"/>
                    </a:moveTo>
                    <a:cubicBezTo>
                      <a:pt x="0" y="16"/>
                      <a:pt x="2" y="26"/>
                      <a:pt x="2" y="26"/>
                    </a:cubicBezTo>
                    <a:cubicBezTo>
                      <a:pt x="2" y="26"/>
                      <a:pt x="12" y="24"/>
                      <a:pt x="17" y="17"/>
                    </a:cubicBezTo>
                    <a:cubicBezTo>
                      <a:pt x="22" y="10"/>
                      <a:pt x="21" y="0"/>
                      <a:pt x="21" y="0"/>
                    </a:cubicBezTo>
                    <a:cubicBezTo>
                      <a:pt x="21" y="0"/>
                      <a:pt x="11" y="2"/>
                      <a:pt x="6" y="9"/>
                    </a:cubicBezTo>
                    <a:close/>
                  </a:path>
                </a:pathLst>
              </a:custGeom>
              <a:solidFill>
                <a:schemeClr val="accent4"/>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107" name="Freeform 138"/>
              <p:cNvSpPr>
                <a:spLocks/>
              </p:cNvSpPr>
              <p:nvPr/>
            </p:nvSpPr>
            <p:spPr bwMode="auto">
              <a:xfrm>
                <a:off x="3925276" y="2016979"/>
                <a:ext cx="22253" cy="40334"/>
              </a:xfrm>
              <a:custGeom>
                <a:avLst/>
                <a:gdLst>
                  <a:gd name="T0" fmla="*/ 8 w 13"/>
                  <a:gd name="T1" fmla="*/ 24 h 24"/>
                  <a:gd name="T2" fmla="*/ 11 w 13"/>
                  <a:gd name="T3" fmla="*/ 11 h 24"/>
                  <a:gd name="T4" fmla="*/ 4 w 13"/>
                  <a:gd name="T5" fmla="*/ 0 h 24"/>
                  <a:gd name="T6" fmla="*/ 1 w 13"/>
                  <a:gd name="T7" fmla="*/ 13 h 24"/>
                  <a:gd name="T8" fmla="*/ 8 w 13"/>
                  <a:gd name="T9" fmla="*/ 24 h 24"/>
                </a:gdLst>
                <a:ahLst/>
                <a:cxnLst>
                  <a:cxn ang="0">
                    <a:pos x="T0" y="T1"/>
                  </a:cxn>
                  <a:cxn ang="0">
                    <a:pos x="T2" y="T3"/>
                  </a:cxn>
                  <a:cxn ang="0">
                    <a:pos x="T4" y="T5"/>
                  </a:cxn>
                  <a:cxn ang="0">
                    <a:pos x="T6" y="T7"/>
                  </a:cxn>
                  <a:cxn ang="0">
                    <a:pos x="T8" y="T9"/>
                  </a:cxn>
                </a:cxnLst>
                <a:rect l="0" t="0" r="r" b="b"/>
                <a:pathLst>
                  <a:path w="13" h="24">
                    <a:moveTo>
                      <a:pt x="8" y="24"/>
                    </a:moveTo>
                    <a:cubicBezTo>
                      <a:pt x="8" y="24"/>
                      <a:pt x="13" y="18"/>
                      <a:pt x="11" y="11"/>
                    </a:cubicBezTo>
                    <a:cubicBezTo>
                      <a:pt x="10" y="5"/>
                      <a:pt x="4" y="0"/>
                      <a:pt x="4" y="0"/>
                    </a:cubicBezTo>
                    <a:cubicBezTo>
                      <a:pt x="4" y="0"/>
                      <a:pt x="0" y="7"/>
                      <a:pt x="1" y="13"/>
                    </a:cubicBezTo>
                    <a:cubicBezTo>
                      <a:pt x="2" y="20"/>
                      <a:pt x="8" y="24"/>
                      <a:pt x="8" y="24"/>
                    </a:cubicBezTo>
                    <a:close/>
                  </a:path>
                </a:pathLst>
              </a:custGeom>
              <a:solidFill>
                <a:schemeClr val="accent4"/>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108" name="Freeform 139"/>
              <p:cNvSpPr>
                <a:spLocks/>
              </p:cNvSpPr>
              <p:nvPr/>
            </p:nvSpPr>
            <p:spPr bwMode="auto">
              <a:xfrm>
                <a:off x="3978126" y="1425888"/>
                <a:ext cx="22253" cy="38942"/>
              </a:xfrm>
              <a:custGeom>
                <a:avLst/>
                <a:gdLst>
                  <a:gd name="T0" fmla="*/ 1 w 13"/>
                  <a:gd name="T1" fmla="*/ 10 h 23"/>
                  <a:gd name="T2" fmla="*/ 4 w 13"/>
                  <a:gd name="T3" fmla="*/ 23 h 23"/>
                  <a:gd name="T4" fmla="*/ 12 w 13"/>
                  <a:gd name="T5" fmla="*/ 12 h 23"/>
                  <a:gd name="T6" fmla="*/ 8 w 13"/>
                  <a:gd name="T7" fmla="*/ 0 h 23"/>
                  <a:gd name="T8" fmla="*/ 1 w 13"/>
                  <a:gd name="T9" fmla="*/ 10 h 23"/>
                </a:gdLst>
                <a:ahLst/>
                <a:cxnLst>
                  <a:cxn ang="0">
                    <a:pos x="T0" y="T1"/>
                  </a:cxn>
                  <a:cxn ang="0">
                    <a:pos x="T2" y="T3"/>
                  </a:cxn>
                  <a:cxn ang="0">
                    <a:pos x="T4" y="T5"/>
                  </a:cxn>
                  <a:cxn ang="0">
                    <a:pos x="T6" y="T7"/>
                  </a:cxn>
                  <a:cxn ang="0">
                    <a:pos x="T8" y="T9"/>
                  </a:cxn>
                </a:cxnLst>
                <a:rect l="0" t="0" r="r" b="b"/>
                <a:pathLst>
                  <a:path w="13" h="23">
                    <a:moveTo>
                      <a:pt x="1" y="10"/>
                    </a:moveTo>
                    <a:cubicBezTo>
                      <a:pt x="0" y="17"/>
                      <a:pt x="4" y="23"/>
                      <a:pt x="4" y="23"/>
                    </a:cubicBezTo>
                    <a:cubicBezTo>
                      <a:pt x="4" y="23"/>
                      <a:pt x="10" y="19"/>
                      <a:pt x="12" y="12"/>
                    </a:cubicBezTo>
                    <a:cubicBezTo>
                      <a:pt x="13" y="6"/>
                      <a:pt x="8" y="0"/>
                      <a:pt x="8" y="0"/>
                    </a:cubicBezTo>
                    <a:cubicBezTo>
                      <a:pt x="8" y="0"/>
                      <a:pt x="2" y="4"/>
                      <a:pt x="1" y="10"/>
                    </a:cubicBezTo>
                    <a:close/>
                  </a:path>
                </a:pathLst>
              </a:custGeom>
              <a:solidFill>
                <a:schemeClr val="accent4"/>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109" name="Freeform 140"/>
              <p:cNvSpPr>
                <a:spLocks/>
              </p:cNvSpPr>
              <p:nvPr/>
            </p:nvSpPr>
            <p:spPr bwMode="auto">
              <a:xfrm>
                <a:off x="3935012" y="1434232"/>
                <a:ext cx="47287" cy="36161"/>
              </a:xfrm>
              <a:custGeom>
                <a:avLst/>
                <a:gdLst>
                  <a:gd name="T0" fmla="*/ 10 w 27"/>
                  <a:gd name="T1" fmla="*/ 17 h 21"/>
                  <a:gd name="T2" fmla="*/ 27 w 27"/>
                  <a:gd name="T3" fmla="*/ 19 h 21"/>
                  <a:gd name="T4" fmla="*/ 17 w 27"/>
                  <a:gd name="T5" fmla="*/ 5 h 21"/>
                  <a:gd name="T6" fmla="*/ 0 w 27"/>
                  <a:gd name="T7" fmla="*/ 3 h 21"/>
                  <a:gd name="T8" fmla="*/ 10 w 27"/>
                  <a:gd name="T9" fmla="*/ 17 h 21"/>
                </a:gdLst>
                <a:ahLst/>
                <a:cxnLst>
                  <a:cxn ang="0">
                    <a:pos x="T0" y="T1"/>
                  </a:cxn>
                  <a:cxn ang="0">
                    <a:pos x="T2" y="T3"/>
                  </a:cxn>
                  <a:cxn ang="0">
                    <a:pos x="T4" y="T5"/>
                  </a:cxn>
                  <a:cxn ang="0">
                    <a:pos x="T6" y="T7"/>
                  </a:cxn>
                  <a:cxn ang="0">
                    <a:pos x="T8" y="T9"/>
                  </a:cxn>
                </a:cxnLst>
                <a:rect l="0" t="0" r="r" b="b"/>
                <a:pathLst>
                  <a:path w="27" h="21">
                    <a:moveTo>
                      <a:pt x="10" y="17"/>
                    </a:moveTo>
                    <a:cubicBezTo>
                      <a:pt x="17" y="21"/>
                      <a:pt x="27" y="19"/>
                      <a:pt x="27" y="19"/>
                    </a:cubicBezTo>
                    <a:cubicBezTo>
                      <a:pt x="27" y="19"/>
                      <a:pt x="24" y="9"/>
                      <a:pt x="17" y="5"/>
                    </a:cubicBezTo>
                    <a:cubicBezTo>
                      <a:pt x="10" y="0"/>
                      <a:pt x="0" y="3"/>
                      <a:pt x="0" y="3"/>
                    </a:cubicBezTo>
                    <a:cubicBezTo>
                      <a:pt x="0" y="3"/>
                      <a:pt x="2" y="12"/>
                      <a:pt x="10" y="17"/>
                    </a:cubicBezTo>
                    <a:close/>
                  </a:path>
                </a:pathLst>
              </a:custGeom>
              <a:solidFill>
                <a:schemeClr val="accent4"/>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110" name="Freeform 141"/>
              <p:cNvSpPr>
                <a:spLocks/>
              </p:cNvSpPr>
              <p:nvPr/>
            </p:nvSpPr>
            <p:spPr bwMode="auto">
              <a:xfrm>
                <a:off x="3948920" y="1467612"/>
                <a:ext cx="37552" cy="23644"/>
              </a:xfrm>
              <a:custGeom>
                <a:avLst/>
                <a:gdLst>
                  <a:gd name="T0" fmla="*/ 0 w 22"/>
                  <a:gd name="T1" fmla="*/ 11 h 14"/>
                  <a:gd name="T2" fmla="*/ 13 w 22"/>
                  <a:gd name="T3" fmla="*/ 12 h 14"/>
                  <a:gd name="T4" fmla="*/ 22 w 22"/>
                  <a:gd name="T5" fmla="*/ 3 h 14"/>
                  <a:gd name="T6" fmla="*/ 10 w 22"/>
                  <a:gd name="T7" fmla="*/ 2 h 14"/>
                  <a:gd name="T8" fmla="*/ 0 w 22"/>
                  <a:gd name="T9" fmla="*/ 11 h 14"/>
                </a:gdLst>
                <a:ahLst/>
                <a:cxnLst>
                  <a:cxn ang="0">
                    <a:pos x="T0" y="T1"/>
                  </a:cxn>
                  <a:cxn ang="0">
                    <a:pos x="T2" y="T3"/>
                  </a:cxn>
                  <a:cxn ang="0">
                    <a:pos x="T4" y="T5"/>
                  </a:cxn>
                  <a:cxn ang="0">
                    <a:pos x="T6" y="T7"/>
                  </a:cxn>
                  <a:cxn ang="0">
                    <a:pos x="T8" y="T9"/>
                  </a:cxn>
                </a:cxnLst>
                <a:rect l="0" t="0" r="r" b="b"/>
                <a:pathLst>
                  <a:path w="22" h="14">
                    <a:moveTo>
                      <a:pt x="0" y="11"/>
                    </a:moveTo>
                    <a:cubicBezTo>
                      <a:pt x="0" y="11"/>
                      <a:pt x="7" y="14"/>
                      <a:pt x="13" y="12"/>
                    </a:cubicBezTo>
                    <a:cubicBezTo>
                      <a:pt x="19" y="10"/>
                      <a:pt x="22" y="3"/>
                      <a:pt x="22" y="3"/>
                    </a:cubicBezTo>
                    <a:cubicBezTo>
                      <a:pt x="22" y="3"/>
                      <a:pt x="16" y="0"/>
                      <a:pt x="10" y="2"/>
                    </a:cubicBezTo>
                    <a:cubicBezTo>
                      <a:pt x="4" y="4"/>
                      <a:pt x="0" y="11"/>
                      <a:pt x="0" y="11"/>
                    </a:cubicBezTo>
                    <a:close/>
                  </a:path>
                </a:pathLst>
              </a:custGeom>
              <a:solidFill>
                <a:schemeClr val="accent4"/>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111" name="Freeform 142"/>
              <p:cNvSpPr>
                <a:spLocks/>
              </p:cNvSpPr>
              <p:nvPr/>
            </p:nvSpPr>
            <p:spPr bwMode="auto">
              <a:xfrm>
                <a:off x="3891897" y="1825048"/>
                <a:ext cx="25034" cy="19471"/>
              </a:xfrm>
              <a:custGeom>
                <a:avLst/>
                <a:gdLst>
                  <a:gd name="T0" fmla="*/ 10 w 15"/>
                  <a:gd name="T1" fmla="*/ 10 h 12"/>
                  <a:gd name="T2" fmla="*/ 15 w 15"/>
                  <a:gd name="T3" fmla="*/ 2 h 12"/>
                  <a:gd name="T4" fmla="*/ 5 w 15"/>
                  <a:gd name="T5" fmla="*/ 3 h 12"/>
                  <a:gd name="T6" fmla="*/ 0 w 15"/>
                  <a:gd name="T7" fmla="*/ 11 h 12"/>
                  <a:gd name="T8" fmla="*/ 10 w 15"/>
                  <a:gd name="T9" fmla="*/ 10 h 12"/>
                </a:gdLst>
                <a:ahLst/>
                <a:cxnLst>
                  <a:cxn ang="0">
                    <a:pos x="T0" y="T1"/>
                  </a:cxn>
                  <a:cxn ang="0">
                    <a:pos x="T2" y="T3"/>
                  </a:cxn>
                  <a:cxn ang="0">
                    <a:pos x="T4" y="T5"/>
                  </a:cxn>
                  <a:cxn ang="0">
                    <a:pos x="T6" y="T7"/>
                  </a:cxn>
                  <a:cxn ang="0">
                    <a:pos x="T8" y="T9"/>
                  </a:cxn>
                </a:cxnLst>
                <a:rect l="0" t="0" r="r" b="b"/>
                <a:pathLst>
                  <a:path w="15" h="12">
                    <a:moveTo>
                      <a:pt x="10" y="10"/>
                    </a:moveTo>
                    <a:cubicBezTo>
                      <a:pt x="14" y="7"/>
                      <a:pt x="15" y="2"/>
                      <a:pt x="15" y="2"/>
                    </a:cubicBezTo>
                    <a:cubicBezTo>
                      <a:pt x="15" y="2"/>
                      <a:pt x="10" y="0"/>
                      <a:pt x="5" y="3"/>
                    </a:cubicBezTo>
                    <a:cubicBezTo>
                      <a:pt x="1" y="5"/>
                      <a:pt x="0" y="11"/>
                      <a:pt x="0" y="11"/>
                    </a:cubicBezTo>
                    <a:cubicBezTo>
                      <a:pt x="0" y="11"/>
                      <a:pt x="5" y="12"/>
                      <a:pt x="10" y="10"/>
                    </a:cubicBezTo>
                    <a:close/>
                  </a:path>
                </a:pathLst>
              </a:custGeom>
              <a:solidFill>
                <a:schemeClr val="accent4"/>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112" name="Freeform 143"/>
              <p:cNvSpPr>
                <a:spLocks/>
              </p:cNvSpPr>
              <p:nvPr/>
            </p:nvSpPr>
            <p:spPr bwMode="auto">
              <a:xfrm>
                <a:off x="3872425" y="1800014"/>
                <a:ext cx="22253" cy="41724"/>
              </a:xfrm>
              <a:custGeom>
                <a:avLst/>
                <a:gdLst>
                  <a:gd name="T0" fmla="*/ 5 w 13"/>
                  <a:gd name="T1" fmla="*/ 0 h 24"/>
                  <a:gd name="T2" fmla="*/ 1 w 13"/>
                  <a:gd name="T3" fmla="*/ 13 h 24"/>
                  <a:gd name="T4" fmla="*/ 9 w 13"/>
                  <a:gd name="T5" fmla="*/ 24 h 24"/>
                  <a:gd name="T6" fmla="*/ 12 w 13"/>
                  <a:gd name="T7" fmla="*/ 11 h 24"/>
                  <a:gd name="T8" fmla="*/ 5 w 13"/>
                  <a:gd name="T9" fmla="*/ 0 h 24"/>
                </a:gdLst>
                <a:ahLst/>
                <a:cxnLst>
                  <a:cxn ang="0">
                    <a:pos x="T0" y="T1"/>
                  </a:cxn>
                  <a:cxn ang="0">
                    <a:pos x="T2" y="T3"/>
                  </a:cxn>
                  <a:cxn ang="0">
                    <a:pos x="T4" y="T5"/>
                  </a:cxn>
                  <a:cxn ang="0">
                    <a:pos x="T6" y="T7"/>
                  </a:cxn>
                  <a:cxn ang="0">
                    <a:pos x="T8" y="T9"/>
                  </a:cxn>
                </a:cxnLst>
                <a:rect l="0" t="0" r="r" b="b"/>
                <a:pathLst>
                  <a:path w="13" h="24">
                    <a:moveTo>
                      <a:pt x="5" y="0"/>
                    </a:moveTo>
                    <a:cubicBezTo>
                      <a:pt x="5" y="0"/>
                      <a:pt x="0" y="6"/>
                      <a:pt x="1" y="13"/>
                    </a:cubicBezTo>
                    <a:cubicBezTo>
                      <a:pt x="3" y="19"/>
                      <a:pt x="9" y="24"/>
                      <a:pt x="9" y="24"/>
                    </a:cubicBezTo>
                    <a:cubicBezTo>
                      <a:pt x="9" y="24"/>
                      <a:pt x="13" y="17"/>
                      <a:pt x="12" y="11"/>
                    </a:cubicBezTo>
                    <a:cubicBezTo>
                      <a:pt x="11" y="4"/>
                      <a:pt x="5" y="0"/>
                      <a:pt x="5" y="0"/>
                    </a:cubicBezTo>
                    <a:close/>
                  </a:path>
                </a:pathLst>
              </a:custGeom>
              <a:solidFill>
                <a:schemeClr val="accent4"/>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113" name="Freeform 144"/>
              <p:cNvSpPr>
                <a:spLocks/>
              </p:cNvSpPr>
              <p:nvPr/>
            </p:nvSpPr>
            <p:spPr bwMode="auto">
              <a:xfrm>
                <a:off x="3859909" y="1829220"/>
                <a:ext cx="26426" cy="22253"/>
              </a:xfrm>
              <a:custGeom>
                <a:avLst/>
                <a:gdLst>
                  <a:gd name="T0" fmla="*/ 5 w 15"/>
                  <a:gd name="T1" fmla="*/ 10 h 13"/>
                  <a:gd name="T2" fmla="*/ 15 w 15"/>
                  <a:gd name="T3" fmla="*/ 11 h 13"/>
                  <a:gd name="T4" fmla="*/ 9 w 15"/>
                  <a:gd name="T5" fmla="*/ 3 h 13"/>
                  <a:gd name="T6" fmla="*/ 0 w 15"/>
                  <a:gd name="T7" fmla="*/ 2 h 13"/>
                  <a:gd name="T8" fmla="*/ 5 w 15"/>
                  <a:gd name="T9" fmla="*/ 10 h 13"/>
                </a:gdLst>
                <a:ahLst/>
                <a:cxnLst>
                  <a:cxn ang="0">
                    <a:pos x="T0" y="T1"/>
                  </a:cxn>
                  <a:cxn ang="0">
                    <a:pos x="T2" y="T3"/>
                  </a:cxn>
                  <a:cxn ang="0">
                    <a:pos x="T4" y="T5"/>
                  </a:cxn>
                  <a:cxn ang="0">
                    <a:pos x="T6" y="T7"/>
                  </a:cxn>
                  <a:cxn ang="0">
                    <a:pos x="T8" y="T9"/>
                  </a:cxn>
                </a:cxnLst>
                <a:rect l="0" t="0" r="r" b="b"/>
                <a:pathLst>
                  <a:path w="15" h="13">
                    <a:moveTo>
                      <a:pt x="5" y="10"/>
                    </a:moveTo>
                    <a:cubicBezTo>
                      <a:pt x="9" y="13"/>
                      <a:pt x="15" y="11"/>
                      <a:pt x="15" y="11"/>
                    </a:cubicBezTo>
                    <a:cubicBezTo>
                      <a:pt x="15" y="11"/>
                      <a:pt x="14" y="6"/>
                      <a:pt x="9" y="3"/>
                    </a:cubicBezTo>
                    <a:cubicBezTo>
                      <a:pt x="5" y="0"/>
                      <a:pt x="0" y="2"/>
                      <a:pt x="0" y="2"/>
                    </a:cubicBezTo>
                    <a:cubicBezTo>
                      <a:pt x="0" y="2"/>
                      <a:pt x="1" y="7"/>
                      <a:pt x="5" y="10"/>
                    </a:cubicBezTo>
                    <a:close/>
                  </a:path>
                </a:pathLst>
              </a:custGeom>
              <a:solidFill>
                <a:schemeClr val="accent4"/>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114" name="Freeform 145"/>
              <p:cNvSpPr>
                <a:spLocks/>
              </p:cNvSpPr>
              <p:nvPr/>
            </p:nvSpPr>
            <p:spPr bwMode="auto">
              <a:xfrm>
                <a:off x="3188151" y="2356334"/>
                <a:ext cx="27816" cy="51460"/>
              </a:xfrm>
              <a:custGeom>
                <a:avLst/>
                <a:gdLst>
                  <a:gd name="T0" fmla="*/ 15 w 16"/>
                  <a:gd name="T1" fmla="*/ 16 h 30"/>
                  <a:gd name="T2" fmla="*/ 11 w 16"/>
                  <a:gd name="T3" fmla="*/ 0 h 30"/>
                  <a:gd name="T4" fmla="*/ 1 w 16"/>
                  <a:gd name="T5" fmla="*/ 14 h 30"/>
                  <a:gd name="T6" fmla="*/ 5 w 16"/>
                  <a:gd name="T7" fmla="*/ 30 h 30"/>
                  <a:gd name="T8" fmla="*/ 15 w 16"/>
                  <a:gd name="T9" fmla="*/ 16 h 30"/>
                </a:gdLst>
                <a:ahLst/>
                <a:cxnLst>
                  <a:cxn ang="0">
                    <a:pos x="T0" y="T1"/>
                  </a:cxn>
                  <a:cxn ang="0">
                    <a:pos x="T2" y="T3"/>
                  </a:cxn>
                  <a:cxn ang="0">
                    <a:pos x="T4" y="T5"/>
                  </a:cxn>
                  <a:cxn ang="0">
                    <a:pos x="T6" y="T7"/>
                  </a:cxn>
                  <a:cxn ang="0">
                    <a:pos x="T8" y="T9"/>
                  </a:cxn>
                </a:cxnLst>
                <a:rect l="0" t="0" r="r" b="b"/>
                <a:pathLst>
                  <a:path w="16" h="30">
                    <a:moveTo>
                      <a:pt x="15" y="16"/>
                    </a:moveTo>
                    <a:cubicBezTo>
                      <a:pt x="16" y="8"/>
                      <a:pt x="11" y="0"/>
                      <a:pt x="11" y="0"/>
                    </a:cubicBezTo>
                    <a:cubicBezTo>
                      <a:pt x="11" y="0"/>
                      <a:pt x="3" y="6"/>
                      <a:pt x="1" y="14"/>
                    </a:cubicBezTo>
                    <a:cubicBezTo>
                      <a:pt x="0" y="22"/>
                      <a:pt x="5" y="30"/>
                      <a:pt x="5" y="30"/>
                    </a:cubicBezTo>
                    <a:cubicBezTo>
                      <a:pt x="5" y="30"/>
                      <a:pt x="13" y="24"/>
                      <a:pt x="15" y="16"/>
                    </a:cubicBezTo>
                    <a:close/>
                  </a:path>
                </a:pathLst>
              </a:custGeom>
              <a:solidFill>
                <a:schemeClr val="accent3"/>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115" name="Freeform 146"/>
              <p:cNvSpPr>
                <a:spLocks/>
              </p:cNvSpPr>
              <p:nvPr/>
            </p:nvSpPr>
            <p:spPr bwMode="auto">
              <a:xfrm>
                <a:off x="3133910" y="2368851"/>
                <a:ext cx="58414" cy="45897"/>
              </a:xfrm>
              <a:custGeom>
                <a:avLst/>
                <a:gdLst>
                  <a:gd name="T0" fmla="*/ 0 w 34"/>
                  <a:gd name="T1" fmla="*/ 3 h 27"/>
                  <a:gd name="T2" fmla="*/ 12 w 34"/>
                  <a:gd name="T3" fmla="*/ 21 h 27"/>
                  <a:gd name="T4" fmla="*/ 34 w 34"/>
                  <a:gd name="T5" fmla="*/ 24 h 27"/>
                  <a:gd name="T6" fmla="*/ 22 w 34"/>
                  <a:gd name="T7" fmla="*/ 6 h 27"/>
                  <a:gd name="T8" fmla="*/ 0 w 34"/>
                  <a:gd name="T9" fmla="*/ 3 h 27"/>
                </a:gdLst>
                <a:ahLst/>
                <a:cxnLst>
                  <a:cxn ang="0">
                    <a:pos x="T0" y="T1"/>
                  </a:cxn>
                  <a:cxn ang="0">
                    <a:pos x="T2" y="T3"/>
                  </a:cxn>
                  <a:cxn ang="0">
                    <a:pos x="T4" y="T5"/>
                  </a:cxn>
                  <a:cxn ang="0">
                    <a:pos x="T6" y="T7"/>
                  </a:cxn>
                  <a:cxn ang="0">
                    <a:pos x="T8" y="T9"/>
                  </a:cxn>
                </a:cxnLst>
                <a:rect l="0" t="0" r="r" b="b"/>
                <a:pathLst>
                  <a:path w="34" h="27">
                    <a:moveTo>
                      <a:pt x="0" y="3"/>
                    </a:moveTo>
                    <a:cubicBezTo>
                      <a:pt x="0" y="3"/>
                      <a:pt x="3" y="16"/>
                      <a:pt x="12" y="21"/>
                    </a:cubicBezTo>
                    <a:cubicBezTo>
                      <a:pt x="22" y="27"/>
                      <a:pt x="34" y="24"/>
                      <a:pt x="34" y="24"/>
                    </a:cubicBezTo>
                    <a:cubicBezTo>
                      <a:pt x="34" y="24"/>
                      <a:pt x="31" y="12"/>
                      <a:pt x="22" y="6"/>
                    </a:cubicBezTo>
                    <a:cubicBezTo>
                      <a:pt x="12" y="0"/>
                      <a:pt x="0" y="3"/>
                      <a:pt x="0" y="3"/>
                    </a:cubicBezTo>
                    <a:close/>
                  </a:path>
                </a:pathLst>
              </a:custGeom>
              <a:solidFill>
                <a:schemeClr val="accent3"/>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116" name="Freeform 147"/>
              <p:cNvSpPr>
                <a:spLocks/>
              </p:cNvSpPr>
              <p:nvPr/>
            </p:nvSpPr>
            <p:spPr bwMode="auto">
              <a:xfrm>
                <a:off x="3150600" y="2410575"/>
                <a:ext cx="50069" cy="30598"/>
              </a:xfrm>
              <a:custGeom>
                <a:avLst/>
                <a:gdLst>
                  <a:gd name="T0" fmla="*/ 13 w 29"/>
                  <a:gd name="T1" fmla="*/ 3 h 18"/>
                  <a:gd name="T2" fmla="*/ 0 w 29"/>
                  <a:gd name="T3" fmla="*/ 14 h 18"/>
                  <a:gd name="T4" fmla="*/ 17 w 29"/>
                  <a:gd name="T5" fmla="*/ 16 h 18"/>
                  <a:gd name="T6" fmla="*/ 29 w 29"/>
                  <a:gd name="T7" fmla="*/ 5 h 18"/>
                  <a:gd name="T8" fmla="*/ 13 w 29"/>
                  <a:gd name="T9" fmla="*/ 3 h 18"/>
                </a:gdLst>
                <a:ahLst/>
                <a:cxnLst>
                  <a:cxn ang="0">
                    <a:pos x="T0" y="T1"/>
                  </a:cxn>
                  <a:cxn ang="0">
                    <a:pos x="T2" y="T3"/>
                  </a:cxn>
                  <a:cxn ang="0">
                    <a:pos x="T4" y="T5"/>
                  </a:cxn>
                  <a:cxn ang="0">
                    <a:pos x="T6" y="T7"/>
                  </a:cxn>
                  <a:cxn ang="0">
                    <a:pos x="T8" y="T9"/>
                  </a:cxn>
                </a:cxnLst>
                <a:rect l="0" t="0" r="r" b="b"/>
                <a:pathLst>
                  <a:path w="29" h="18">
                    <a:moveTo>
                      <a:pt x="13" y="3"/>
                    </a:moveTo>
                    <a:cubicBezTo>
                      <a:pt x="5" y="5"/>
                      <a:pt x="0" y="14"/>
                      <a:pt x="0" y="14"/>
                    </a:cubicBezTo>
                    <a:cubicBezTo>
                      <a:pt x="0" y="14"/>
                      <a:pt x="9" y="18"/>
                      <a:pt x="17" y="16"/>
                    </a:cubicBezTo>
                    <a:cubicBezTo>
                      <a:pt x="24" y="13"/>
                      <a:pt x="29" y="5"/>
                      <a:pt x="29" y="5"/>
                    </a:cubicBezTo>
                    <a:cubicBezTo>
                      <a:pt x="29" y="5"/>
                      <a:pt x="20" y="0"/>
                      <a:pt x="13" y="3"/>
                    </a:cubicBezTo>
                    <a:close/>
                  </a:path>
                </a:pathLst>
              </a:custGeom>
              <a:solidFill>
                <a:schemeClr val="accent3"/>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117" name="Freeform 148"/>
              <p:cNvSpPr>
                <a:spLocks/>
              </p:cNvSpPr>
              <p:nvPr/>
            </p:nvSpPr>
            <p:spPr bwMode="auto">
              <a:xfrm>
                <a:off x="3037944" y="2788873"/>
                <a:ext cx="41724" cy="58414"/>
              </a:xfrm>
              <a:custGeom>
                <a:avLst/>
                <a:gdLst>
                  <a:gd name="T0" fmla="*/ 3 w 24"/>
                  <a:gd name="T1" fmla="*/ 0 h 34"/>
                  <a:gd name="T2" fmla="*/ 4 w 24"/>
                  <a:gd name="T3" fmla="*/ 21 h 34"/>
                  <a:gd name="T4" fmla="*/ 20 w 24"/>
                  <a:gd name="T5" fmla="*/ 34 h 34"/>
                  <a:gd name="T6" fmla="*/ 20 w 24"/>
                  <a:gd name="T7" fmla="*/ 13 h 34"/>
                  <a:gd name="T8" fmla="*/ 3 w 24"/>
                  <a:gd name="T9" fmla="*/ 0 h 34"/>
                </a:gdLst>
                <a:ahLst/>
                <a:cxnLst>
                  <a:cxn ang="0">
                    <a:pos x="T0" y="T1"/>
                  </a:cxn>
                  <a:cxn ang="0">
                    <a:pos x="T2" y="T3"/>
                  </a:cxn>
                  <a:cxn ang="0">
                    <a:pos x="T4" y="T5"/>
                  </a:cxn>
                  <a:cxn ang="0">
                    <a:pos x="T6" y="T7"/>
                  </a:cxn>
                  <a:cxn ang="0">
                    <a:pos x="T8" y="T9"/>
                  </a:cxn>
                </a:cxnLst>
                <a:rect l="0" t="0" r="r" b="b"/>
                <a:pathLst>
                  <a:path w="24" h="34">
                    <a:moveTo>
                      <a:pt x="3" y="0"/>
                    </a:moveTo>
                    <a:cubicBezTo>
                      <a:pt x="3" y="0"/>
                      <a:pt x="0" y="11"/>
                      <a:pt x="4" y="21"/>
                    </a:cubicBezTo>
                    <a:cubicBezTo>
                      <a:pt x="9" y="30"/>
                      <a:pt x="20" y="34"/>
                      <a:pt x="20" y="34"/>
                    </a:cubicBezTo>
                    <a:cubicBezTo>
                      <a:pt x="20" y="34"/>
                      <a:pt x="24" y="23"/>
                      <a:pt x="20" y="13"/>
                    </a:cubicBezTo>
                    <a:cubicBezTo>
                      <a:pt x="15" y="4"/>
                      <a:pt x="3" y="0"/>
                      <a:pt x="3" y="0"/>
                    </a:cubicBezTo>
                    <a:close/>
                  </a:path>
                </a:pathLst>
              </a:custGeom>
              <a:solidFill>
                <a:schemeClr val="accent3"/>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118" name="Freeform 149"/>
              <p:cNvSpPr>
                <a:spLocks/>
              </p:cNvSpPr>
              <p:nvPr/>
            </p:nvSpPr>
            <p:spPr bwMode="auto">
              <a:xfrm>
                <a:off x="2982312" y="2834770"/>
                <a:ext cx="86230" cy="44506"/>
              </a:xfrm>
              <a:custGeom>
                <a:avLst/>
                <a:gdLst>
                  <a:gd name="T0" fmla="*/ 24 w 51"/>
                  <a:gd name="T1" fmla="*/ 2 h 26"/>
                  <a:gd name="T2" fmla="*/ 0 w 51"/>
                  <a:gd name="T3" fmla="*/ 16 h 26"/>
                  <a:gd name="T4" fmla="*/ 26 w 51"/>
                  <a:gd name="T5" fmla="*/ 25 h 26"/>
                  <a:gd name="T6" fmla="*/ 51 w 51"/>
                  <a:gd name="T7" fmla="*/ 11 h 26"/>
                  <a:gd name="T8" fmla="*/ 24 w 51"/>
                  <a:gd name="T9" fmla="*/ 2 h 26"/>
                </a:gdLst>
                <a:ahLst/>
                <a:cxnLst>
                  <a:cxn ang="0">
                    <a:pos x="T0" y="T1"/>
                  </a:cxn>
                  <a:cxn ang="0">
                    <a:pos x="T2" y="T3"/>
                  </a:cxn>
                  <a:cxn ang="0">
                    <a:pos x="T4" y="T5"/>
                  </a:cxn>
                  <a:cxn ang="0">
                    <a:pos x="T6" y="T7"/>
                  </a:cxn>
                  <a:cxn ang="0">
                    <a:pos x="T8" y="T9"/>
                  </a:cxn>
                </a:cxnLst>
                <a:rect l="0" t="0" r="r" b="b"/>
                <a:pathLst>
                  <a:path w="51" h="26">
                    <a:moveTo>
                      <a:pt x="24" y="2"/>
                    </a:moveTo>
                    <a:cubicBezTo>
                      <a:pt x="10" y="3"/>
                      <a:pt x="0" y="16"/>
                      <a:pt x="0" y="16"/>
                    </a:cubicBezTo>
                    <a:cubicBezTo>
                      <a:pt x="0" y="16"/>
                      <a:pt x="12" y="26"/>
                      <a:pt x="26" y="25"/>
                    </a:cubicBezTo>
                    <a:cubicBezTo>
                      <a:pt x="40" y="23"/>
                      <a:pt x="51" y="11"/>
                      <a:pt x="51" y="11"/>
                    </a:cubicBezTo>
                    <a:cubicBezTo>
                      <a:pt x="51" y="11"/>
                      <a:pt x="38" y="0"/>
                      <a:pt x="24" y="2"/>
                    </a:cubicBezTo>
                    <a:close/>
                  </a:path>
                </a:pathLst>
              </a:custGeom>
              <a:solidFill>
                <a:schemeClr val="accent3"/>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119" name="Freeform 150"/>
              <p:cNvSpPr>
                <a:spLocks/>
              </p:cNvSpPr>
              <p:nvPr/>
            </p:nvSpPr>
            <p:spPr bwMode="auto">
              <a:xfrm>
                <a:off x="3043508" y="2859805"/>
                <a:ext cx="44506" cy="50069"/>
              </a:xfrm>
              <a:custGeom>
                <a:avLst/>
                <a:gdLst>
                  <a:gd name="T0" fmla="*/ 6 w 26"/>
                  <a:gd name="T1" fmla="*/ 10 h 30"/>
                  <a:gd name="T2" fmla="*/ 2 w 26"/>
                  <a:gd name="T3" fmla="*/ 30 h 30"/>
                  <a:gd name="T4" fmla="*/ 20 w 26"/>
                  <a:gd name="T5" fmla="*/ 20 h 30"/>
                  <a:gd name="T6" fmla="*/ 24 w 26"/>
                  <a:gd name="T7" fmla="*/ 0 h 30"/>
                  <a:gd name="T8" fmla="*/ 6 w 26"/>
                  <a:gd name="T9" fmla="*/ 10 h 30"/>
                </a:gdLst>
                <a:ahLst/>
                <a:cxnLst>
                  <a:cxn ang="0">
                    <a:pos x="T0" y="T1"/>
                  </a:cxn>
                  <a:cxn ang="0">
                    <a:pos x="T2" y="T3"/>
                  </a:cxn>
                  <a:cxn ang="0">
                    <a:pos x="T4" y="T5"/>
                  </a:cxn>
                  <a:cxn ang="0">
                    <a:pos x="T6" y="T7"/>
                  </a:cxn>
                  <a:cxn ang="0">
                    <a:pos x="T8" y="T9"/>
                  </a:cxn>
                </a:cxnLst>
                <a:rect l="0" t="0" r="r" b="b"/>
                <a:pathLst>
                  <a:path w="26" h="30">
                    <a:moveTo>
                      <a:pt x="6" y="10"/>
                    </a:moveTo>
                    <a:cubicBezTo>
                      <a:pt x="0" y="18"/>
                      <a:pt x="2" y="30"/>
                      <a:pt x="2" y="30"/>
                    </a:cubicBezTo>
                    <a:cubicBezTo>
                      <a:pt x="2" y="30"/>
                      <a:pt x="14" y="29"/>
                      <a:pt x="20" y="20"/>
                    </a:cubicBezTo>
                    <a:cubicBezTo>
                      <a:pt x="26" y="12"/>
                      <a:pt x="24" y="0"/>
                      <a:pt x="24" y="0"/>
                    </a:cubicBezTo>
                    <a:cubicBezTo>
                      <a:pt x="24" y="0"/>
                      <a:pt x="12" y="1"/>
                      <a:pt x="6" y="10"/>
                    </a:cubicBezTo>
                    <a:close/>
                  </a:path>
                </a:pathLst>
              </a:custGeom>
              <a:solidFill>
                <a:schemeClr val="accent3"/>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120" name="Freeform 151"/>
              <p:cNvSpPr>
                <a:spLocks/>
              </p:cNvSpPr>
              <p:nvPr/>
            </p:nvSpPr>
            <p:spPr bwMode="auto">
              <a:xfrm>
                <a:off x="2911382" y="2047576"/>
                <a:ext cx="47287" cy="43115"/>
              </a:xfrm>
              <a:custGeom>
                <a:avLst/>
                <a:gdLst>
                  <a:gd name="T0" fmla="*/ 0 w 27"/>
                  <a:gd name="T1" fmla="*/ 1 h 25"/>
                  <a:gd name="T2" fmla="*/ 8 w 27"/>
                  <a:gd name="T3" fmla="*/ 19 h 25"/>
                  <a:gd name="T4" fmla="*/ 27 w 27"/>
                  <a:gd name="T5" fmla="*/ 24 h 25"/>
                  <a:gd name="T6" fmla="*/ 19 w 27"/>
                  <a:gd name="T7" fmla="*/ 6 h 25"/>
                  <a:gd name="T8" fmla="*/ 0 w 27"/>
                  <a:gd name="T9" fmla="*/ 1 h 25"/>
                </a:gdLst>
                <a:ahLst/>
                <a:cxnLst>
                  <a:cxn ang="0">
                    <a:pos x="T0" y="T1"/>
                  </a:cxn>
                  <a:cxn ang="0">
                    <a:pos x="T2" y="T3"/>
                  </a:cxn>
                  <a:cxn ang="0">
                    <a:pos x="T4" y="T5"/>
                  </a:cxn>
                  <a:cxn ang="0">
                    <a:pos x="T6" y="T7"/>
                  </a:cxn>
                  <a:cxn ang="0">
                    <a:pos x="T8" y="T9"/>
                  </a:cxn>
                </a:cxnLst>
                <a:rect l="0" t="0" r="r" b="b"/>
                <a:pathLst>
                  <a:path w="27" h="25">
                    <a:moveTo>
                      <a:pt x="0" y="1"/>
                    </a:moveTo>
                    <a:cubicBezTo>
                      <a:pt x="0" y="1"/>
                      <a:pt x="1" y="12"/>
                      <a:pt x="8" y="19"/>
                    </a:cubicBezTo>
                    <a:cubicBezTo>
                      <a:pt x="16" y="25"/>
                      <a:pt x="27" y="24"/>
                      <a:pt x="27" y="24"/>
                    </a:cubicBezTo>
                    <a:cubicBezTo>
                      <a:pt x="27" y="24"/>
                      <a:pt x="26" y="13"/>
                      <a:pt x="19" y="6"/>
                    </a:cubicBezTo>
                    <a:cubicBezTo>
                      <a:pt x="11" y="0"/>
                      <a:pt x="0" y="1"/>
                      <a:pt x="0" y="1"/>
                    </a:cubicBezTo>
                    <a:close/>
                  </a:path>
                </a:pathLst>
              </a:custGeom>
              <a:solidFill>
                <a:schemeClr val="accent3"/>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121" name="Freeform 152"/>
              <p:cNvSpPr>
                <a:spLocks/>
              </p:cNvSpPr>
              <p:nvPr/>
            </p:nvSpPr>
            <p:spPr bwMode="auto">
              <a:xfrm>
                <a:off x="2884956" y="2089300"/>
                <a:ext cx="70931" cy="54242"/>
              </a:xfrm>
              <a:custGeom>
                <a:avLst/>
                <a:gdLst>
                  <a:gd name="T0" fmla="*/ 27 w 42"/>
                  <a:gd name="T1" fmla="*/ 26 h 32"/>
                  <a:gd name="T2" fmla="*/ 42 w 42"/>
                  <a:gd name="T3" fmla="*/ 5 h 32"/>
                  <a:gd name="T4" fmla="*/ 16 w 42"/>
                  <a:gd name="T5" fmla="*/ 6 h 32"/>
                  <a:gd name="T6" fmla="*/ 0 w 42"/>
                  <a:gd name="T7" fmla="*/ 27 h 32"/>
                  <a:gd name="T8" fmla="*/ 27 w 42"/>
                  <a:gd name="T9" fmla="*/ 26 h 32"/>
                </a:gdLst>
                <a:ahLst/>
                <a:cxnLst>
                  <a:cxn ang="0">
                    <a:pos x="T0" y="T1"/>
                  </a:cxn>
                  <a:cxn ang="0">
                    <a:pos x="T2" y="T3"/>
                  </a:cxn>
                  <a:cxn ang="0">
                    <a:pos x="T4" y="T5"/>
                  </a:cxn>
                  <a:cxn ang="0">
                    <a:pos x="T6" y="T7"/>
                  </a:cxn>
                  <a:cxn ang="0">
                    <a:pos x="T8" y="T9"/>
                  </a:cxn>
                </a:cxnLst>
                <a:rect l="0" t="0" r="r" b="b"/>
                <a:pathLst>
                  <a:path w="42" h="32">
                    <a:moveTo>
                      <a:pt x="27" y="26"/>
                    </a:moveTo>
                    <a:cubicBezTo>
                      <a:pt x="38" y="19"/>
                      <a:pt x="42" y="5"/>
                      <a:pt x="42" y="5"/>
                    </a:cubicBezTo>
                    <a:cubicBezTo>
                      <a:pt x="42" y="5"/>
                      <a:pt x="28" y="0"/>
                      <a:pt x="16" y="6"/>
                    </a:cubicBezTo>
                    <a:cubicBezTo>
                      <a:pt x="5" y="13"/>
                      <a:pt x="0" y="27"/>
                      <a:pt x="0" y="27"/>
                    </a:cubicBezTo>
                    <a:cubicBezTo>
                      <a:pt x="0" y="27"/>
                      <a:pt x="15" y="32"/>
                      <a:pt x="27" y="26"/>
                    </a:cubicBezTo>
                    <a:close/>
                  </a:path>
                </a:pathLst>
              </a:custGeom>
              <a:solidFill>
                <a:schemeClr val="accent3"/>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122" name="Freeform 153"/>
              <p:cNvSpPr>
                <a:spLocks/>
              </p:cNvSpPr>
              <p:nvPr/>
            </p:nvSpPr>
            <p:spPr bwMode="auto">
              <a:xfrm>
                <a:off x="2947543" y="2093472"/>
                <a:ext cx="36161" cy="59805"/>
              </a:xfrm>
              <a:custGeom>
                <a:avLst/>
                <a:gdLst>
                  <a:gd name="T0" fmla="*/ 3 w 21"/>
                  <a:gd name="T1" fmla="*/ 16 h 35"/>
                  <a:gd name="T2" fmla="*/ 7 w 21"/>
                  <a:gd name="T3" fmla="*/ 35 h 35"/>
                  <a:gd name="T4" fmla="*/ 19 w 21"/>
                  <a:gd name="T5" fmla="*/ 20 h 35"/>
                  <a:gd name="T6" fmla="*/ 15 w 21"/>
                  <a:gd name="T7" fmla="*/ 0 h 35"/>
                  <a:gd name="T8" fmla="*/ 3 w 21"/>
                  <a:gd name="T9" fmla="*/ 16 h 35"/>
                </a:gdLst>
                <a:ahLst/>
                <a:cxnLst>
                  <a:cxn ang="0">
                    <a:pos x="T0" y="T1"/>
                  </a:cxn>
                  <a:cxn ang="0">
                    <a:pos x="T2" y="T3"/>
                  </a:cxn>
                  <a:cxn ang="0">
                    <a:pos x="T4" y="T5"/>
                  </a:cxn>
                  <a:cxn ang="0">
                    <a:pos x="T6" y="T7"/>
                  </a:cxn>
                  <a:cxn ang="0">
                    <a:pos x="T8" y="T9"/>
                  </a:cxn>
                </a:cxnLst>
                <a:rect l="0" t="0" r="r" b="b"/>
                <a:pathLst>
                  <a:path w="21" h="35">
                    <a:moveTo>
                      <a:pt x="3" y="16"/>
                    </a:moveTo>
                    <a:cubicBezTo>
                      <a:pt x="0" y="26"/>
                      <a:pt x="7" y="35"/>
                      <a:pt x="7" y="35"/>
                    </a:cubicBezTo>
                    <a:cubicBezTo>
                      <a:pt x="7" y="35"/>
                      <a:pt x="16" y="29"/>
                      <a:pt x="19" y="20"/>
                    </a:cubicBezTo>
                    <a:cubicBezTo>
                      <a:pt x="21" y="10"/>
                      <a:pt x="15" y="0"/>
                      <a:pt x="15" y="0"/>
                    </a:cubicBezTo>
                    <a:cubicBezTo>
                      <a:pt x="15" y="0"/>
                      <a:pt x="5" y="6"/>
                      <a:pt x="3" y="16"/>
                    </a:cubicBezTo>
                    <a:close/>
                  </a:path>
                </a:pathLst>
              </a:custGeom>
              <a:solidFill>
                <a:schemeClr val="accent3"/>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123" name="Freeform 154"/>
              <p:cNvSpPr>
                <a:spLocks/>
              </p:cNvSpPr>
              <p:nvPr/>
            </p:nvSpPr>
            <p:spPr bwMode="auto">
              <a:xfrm>
                <a:off x="3210404" y="1755508"/>
                <a:ext cx="30598" cy="40334"/>
              </a:xfrm>
              <a:custGeom>
                <a:avLst/>
                <a:gdLst>
                  <a:gd name="T0" fmla="*/ 14 w 18"/>
                  <a:gd name="T1" fmla="*/ 15 h 23"/>
                  <a:gd name="T2" fmla="*/ 16 w 18"/>
                  <a:gd name="T3" fmla="*/ 0 h 23"/>
                  <a:gd name="T4" fmla="*/ 4 w 18"/>
                  <a:gd name="T5" fmla="*/ 9 h 23"/>
                  <a:gd name="T6" fmla="*/ 2 w 18"/>
                  <a:gd name="T7" fmla="*/ 23 h 23"/>
                  <a:gd name="T8" fmla="*/ 14 w 18"/>
                  <a:gd name="T9" fmla="*/ 15 h 23"/>
                </a:gdLst>
                <a:ahLst/>
                <a:cxnLst>
                  <a:cxn ang="0">
                    <a:pos x="T0" y="T1"/>
                  </a:cxn>
                  <a:cxn ang="0">
                    <a:pos x="T2" y="T3"/>
                  </a:cxn>
                  <a:cxn ang="0">
                    <a:pos x="T4" y="T5"/>
                  </a:cxn>
                  <a:cxn ang="0">
                    <a:pos x="T6" y="T7"/>
                  </a:cxn>
                  <a:cxn ang="0">
                    <a:pos x="T8" y="T9"/>
                  </a:cxn>
                </a:cxnLst>
                <a:rect l="0" t="0" r="r" b="b"/>
                <a:pathLst>
                  <a:path w="18" h="23">
                    <a:moveTo>
                      <a:pt x="14" y="15"/>
                    </a:moveTo>
                    <a:cubicBezTo>
                      <a:pt x="18" y="8"/>
                      <a:pt x="16" y="0"/>
                      <a:pt x="16" y="0"/>
                    </a:cubicBezTo>
                    <a:cubicBezTo>
                      <a:pt x="16" y="0"/>
                      <a:pt x="8" y="2"/>
                      <a:pt x="4" y="9"/>
                    </a:cubicBezTo>
                    <a:cubicBezTo>
                      <a:pt x="0" y="15"/>
                      <a:pt x="2" y="23"/>
                      <a:pt x="2" y="23"/>
                    </a:cubicBezTo>
                    <a:cubicBezTo>
                      <a:pt x="2" y="23"/>
                      <a:pt x="11" y="21"/>
                      <a:pt x="14" y="15"/>
                    </a:cubicBezTo>
                    <a:close/>
                  </a:path>
                </a:pathLst>
              </a:custGeom>
              <a:solidFill>
                <a:schemeClr val="accent3"/>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124" name="Freeform 155"/>
              <p:cNvSpPr>
                <a:spLocks/>
              </p:cNvSpPr>
              <p:nvPr/>
            </p:nvSpPr>
            <p:spPr bwMode="auto">
              <a:xfrm>
                <a:off x="3167289" y="1747163"/>
                <a:ext cx="43115" cy="48678"/>
              </a:xfrm>
              <a:custGeom>
                <a:avLst/>
                <a:gdLst>
                  <a:gd name="T0" fmla="*/ 24 w 25"/>
                  <a:gd name="T1" fmla="*/ 28 h 28"/>
                  <a:gd name="T2" fmla="*/ 19 w 25"/>
                  <a:gd name="T3" fmla="*/ 9 h 28"/>
                  <a:gd name="T4" fmla="*/ 1 w 25"/>
                  <a:gd name="T5" fmla="*/ 0 h 28"/>
                  <a:gd name="T6" fmla="*/ 6 w 25"/>
                  <a:gd name="T7" fmla="*/ 19 h 28"/>
                  <a:gd name="T8" fmla="*/ 24 w 25"/>
                  <a:gd name="T9" fmla="*/ 28 h 28"/>
                </a:gdLst>
                <a:ahLst/>
                <a:cxnLst>
                  <a:cxn ang="0">
                    <a:pos x="T0" y="T1"/>
                  </a:cxn>
                  <a:cxn ang="0">
                    <a:pos x="T2" y="T3"/>
                  </a:cxn>
                  <a:cxn ang="0">
                    <a:pos x="T4" y="T5"/>
                  </a:cxn>
                  <a:cxn ang="0">
                    <a:pos x="T6" y="T7"/>
                  </a:cxn>
                  <a:cxn ang="0">
                    <a:pos x="T8" y="T9"/>
                  </a:cxn>
                </a:cxnLst>
                <a:rect l="0" t="0" r="r" b="b"/>
                <a:pathLst>
                  <a:path w="25" h="28">
                    <a:moveTo>
                      <a:pt x="24" y="28"/>
                    </a:moveTo>
                    <a:cubicBezTo>
                      <a:pt x="24" y="28"/>
                      <a:pt x="25" y="17"/>
                      <a:pt x="19" y="9"/>
                    </a:cubicBezTo>
                    <a:cubicBezTo>
                      <a:pt x="13" y="2"/>
                      <a:pt x="1" y="0"/>
                      <a:pt x="1" y="0"/>
                    </a:cubicBezTo>
                    <a:cubicBezTo>
                      <a:pt x="1" y="0"/>
                      <a:pt x="0" y="12"/>
                      <a:pt x="6" y="19"/>
                    </a:cubicBezTo>
                    <a:cubicBezTo>
                      <a:pt x="13" y="27"/>
                      <a:pt x="24" y="28"/>
                      <a:pt x="24" y="28"/>
                    </a:cubicBezTo>
                    <a:close/>
                  </a:path>
                </a:pathLst>
              </a:custGeom>
              <a:solidFill>
                <a:schemeClr val="accent3"/>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125" name="Freeform 156"/>
              <p:cNvSpPr>
                <a:spLocks/>
              </p:cNvSpPr>
              <p:nvPr/>
            </p:nvSpPr>
            <p:spPr bwMode="auto">
              <a:xfrm>
                <a:off x="3165898" y="1795841"/>
                <a:ext cx="45897" cy="22253"/>
              </a:xfrm>
              <a:custGeom>
                <a:avLst/>
                <a:gdLst>
                  <a:gd name="T0" fmla="*/ 14 w 27"/>
                  <a:gd name="T1" fmla="*/ 12 h 13"/>
                  <a:gd name="T2" fmla="*/ 27 w 27"/>
                  <a:gd name="T3" fmla="*/ 7 h 13"/>
                  <a:gd name="T4" fmla="*/ 14 w 27"/>
                  <a:gd name="T5" fmla="*/ 0 h 13"/>
                  <a:gd name="T6" fmla="*/ 0 w 27"/>
                  <a:gd name="T7" fmla="*/ 6 h 13"/>
                  <a:gd name="T8" fmla="*/ 14 w 27"/>
                  <a:gd name="T9" fmla="*/ 12 h 13"/>
                </a:gdLst>
                <a:ahLst/>
                <a:cxnLst>
                  <a:cxn ang="0">
                    <a:pos x="T0" y="T1"/>
                  </a:cxn>
                  <a:cxn ang="0">
                    <a:pos x="T2" y="T3"/>
                  </a:cxn>
                  <a:cxn ang="0">
                    <a:pos x="T4" y="T5"/>
                  </a:cxn>
                  <a:cxn ang="0">
                    <a:pos x="T6" y="T7"/>
                  </a:cxn>
                  <a:cxn ang="0">
                    <a:pos x="T8" y="T9"/>
                  </a:cxn>
                </a:cxnLst>
                <a:rect l="0" t="0" r="r" b="b"/>
                <a:pathLst>
                  <a:path w="27" h="13">
                    <a:moveTo>
                      <a:pt x="14" y="12"/>
                    </a:moveTo>
                    <a:cubicBezTo>
                      <a:pt x="21" y="13"/>
                      <a:pt x="27" y="7"/>
                      <a:pt x="27" y="7"/>
                    </a:cubicBezTo>
                    <a:cubicBezTo>
                      <a:pt x="27" y="7"/>
                      <a:pt x="22" y="1"/>
                      <a:pt x="14" y="0"/>
                    </a:cubicBezTo>
                    <a:cubicBezTo>
                      <a:pt x="7" y="0"/>
                      <a:pt x="0" y="6"/>
                      <a:pt x="0" y="6"/>
                    </a:cubicBezTo>
                    <a:cubicBezTo>
                      <a:pt x="0" y="6"/>
                      <a:pt x="6" y="12"/>
                      <a:pt x="14" y="12"/>
                    </a:cubicBezTo>
                    <a:close/>
                  </a:path>
                </a:pathLst>
              </a:custGeom>
              <a:solidFill>
                <a:schemeClr val="accent3"/>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126" name="Freeform 157"/>
              <p:cNvSpPr>
                <a:spLocks/>
              </p:cNvSpPr>
              <p:nvPr/>
            </p:nvSpPr>
            <p:spPr bwMode="auto">
              <a:xfrm>
                <a:off x="5477410" y="2610851"/>
                <a:ext cx="34770" cy="41724"/>
              </a:xfrm>
              <a:custGeom>
                <a:avLst/>
                <a:gdLst>
                  <a:gd name="T0" fmla="*/ 15 w 20"/>
                  <a:gd name="T1" fmla="*/ 9 h 25"/>
                  <a:gd name="T2" fmla="*/ 2 w 20"/>
                  <a:gd name="T3" fmla="*/ 0 h 25"/>
                  <a:gd name="T4" fmla="*/ 4 w 20"/>
                  <a:gd name="T5" fmla="*/ 17 h 25"/>
                  <a:gd name="T6" fmla="*/ 18 w 20"/>
                  <a:gd name="T7" fmla="*/ 25 h 25"/>
                  <a:gd name="T8" fmla="*/ 15 w 20"/>
                  <a:gd name="T9" fmla="*/ 9 h 25"/>
                </a:gdLst>
                <a:ahLst/>
                <a:cxnLst>
                  <a:cxn ang="0">
                    <a:pos x="T0" y="T1"/>
                  </a:cxn>
                  <a:cxn ang="0">
                    <a:pos x="T2" y="T3"/>
                  </a:cxn>
                  <a:cxn ang="0">
                    <a:pos x="T4" y="T5"/>
                  </a:cxn>
                  <a:cxn ang="0">
                    <a:pos x="T6" y="T7"/>
                  </a:cxn>
                  <a:cxn ang="0">
                    <a:pos x="T8" y="T9"/>
                  </a:cxn>
                </a:cxnLst>
                <a:rect l="0" t="0" r="r" b="b"/>
                <a:pathLst>
                  <a:path w="20" h="25">
                    <a:moveTo>
                      <a:pt x="15" y="9"/>
                    </a:moveTo>
                    <a:cubicBezTo>
                      <a:pt x="11" y="2"/>
                      <a:pt x="2" y="0"/>
                      <a:pt x="2" y="0"/>
                    </a:cubicBezTo>
                    <a:cubicBezTo>
                      <a:pt x="2" y="0"/>
                      <a:pt x="0" y="10"/>
                      <a:pt x="4" y="17"/>
                    </a:cubicBezTo>
                    <a:cubicBezTo>
                      <a:pt x="8" y="23"/>
                      <a:pt x="18" y="25"/>
                      <a:pt x="18" y="25"/>
                    </a:cubicBezTo>
                    <a:cubicBezTo>
                      <a:pt x="18" y="25"/>
                      <a:pt x="20" y="16"/>
                      <a:pt x="15" y="9"/>
                    </a:cubicBezTo>
                    <a:close/>
                  </a:path>
                </a:pathLst>
              </a:custGeom>
              <a:solidFill>
                <a:schemeClr val="accent2"/>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127" name="Freeform 158"/>
              <p:cNvSpPr>
                <a:spLocks/>
              </p:cNvSpPr>
              <p:nvPr/>
            </p:nvSpPr>
            <p:spPr bwMode="auto">
              <a:xfrm>
                <a:off x="5482973" y="2580253"/>
                <a:ext cx="66758" cy="37552"/>
              </a:xfrm>
              <a:custGeom>
                <a:avLst/>
                <a:gdLst>
                  <a:gd name="T0" fmla="*/ 22 w 39"/>
                  <a:gd name="T1" fmla="*/ 20 h 22"/>
                  <a:gd name="T2" fmla="*/ 39 w 39"/>
                  <a:gd name="T3" fmla="*/ 7 h 22"/>
                  <a:gd name="T4" fmla="*/ 18 w 39"/>
                  <a:gd name="T5" fmla="*/ 2 h 22"/>
                  <a:gd name="T6" fmla="*/ 0 w 39"/>
                  <a:gd name="T7" fmla="*/ 15 h 22"/>
                  <a:gd name="T8" fmla="*/ 22 w 39"/>
                  <a:gd name="T9" fmla="*/ 20 h 22"/>
                </a:gdLst>
                <a:ahLst/>
                <a:cxnLst>
                  <a:cxn ang="0">
                    <a:pos x="T0" y="T1"/>
                  </a:cxn>
                  <a:cxn ang="0">
                    <a:pos x="T2" y="T3"/>
                  </a:cxn>
                  <a:cxn ang="0">
                    <a:pos x="T4" y="T5"/>
                  </a:cxn>
                  <a:cxn ang="0">
                    <a:pos x="T6" y="T7"/>
                  </a:cxn>
                  <a:cxn ang="0">
                    <a:pos x="T8" y="T9"/>
                  </a:cxn>
                </a:cxnLst>
                <a:rect l="0" t="0" r="r" b="b"/>
                <a:pathLst>
                  <a:path w="39" h="22">
                    <a:moveTo>
                      <a:pt x="22" y="20"/>
                    </a:moveTo>
                    <a:cubicBezTo>
                      <a:pt x="32" y="18"/>
                      <a:pt x="39" y="7"/>
                      <a:pt x="39" y="7"/>
                    </a:cubicBezTo>
                    <a:cubicBezTo>
                      <a:pt x="39" y="7"/>
                      <a:pt x="28" y="0"/>
                      <a:pt x="18" y="2"/>
                    </a:cubicBezTo>
                    <a:cubicBezTo>
                      <a:pt x="7" y="5"/>
                      <a:pt x="0" y="15"/>
                      <a:pt x="0" y="15"/>
                    </a:cubicBezTo>
                    <a:cubicBezTo>
                      <a:pt x="0" y="15"/>
                      <a:pt x="11" y="22"/>
                      <a:pt x="22" y="20"/>
                    </a:cubicBezTo>
                    <a:close/>
                  </a:path>
                </a:pathLst>
              </a:custGeom>
              <a:solidFill>
                <a:schemeClr val="accent2"/>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128" name="Freeform 159"/>
              <p:cNvSpPr>
                <a:spLocks/>
              </p:cNvSpPr>
              <p:nvPr/>
            </p:nvSpPr>
            <p:spPr bwMode="auto">
              <a:xfrm>
                <a:off x="5466284" y="2559391"/>
                <a:ext cx="33379" cy="44506"/>
              </a:xfrm>
              <a:custGeom>
                <a:avLst/>
                <a:gdLst>
                  <a:gd name="T0" fmla="*/ 16 w 20"/>
                  <a:gd name="T1" fmla="*/ 16 h 26"/>
                  <a:gd name="T2" fmla="*/ 17 w 20"/>
                  <a:gd name="T3" fmla="*/ 0 h 26"/>
                  <a:gd name="T4" fmla="*/ 4 w 20"/>
                  <a:gd name="T5" fmla="*/ 10 h 26"/>
                  <a:gd name="T6" fmla="*/ 3 w 20"/>
                  <a:gd name="T7" fmla="*/ 26 h 26"/>
                  <a:gd name="T8" fmla="*/ 16 w 20"/>
                  <a:gd name="T9" fmla="*/ 16 h 26"/>
                </a:gdLst>
                <a:ahLst/>
                <a:cxnLst>
                  <a:cxn ang="0">
                    <a:pos x="T0" y="T1"/>
                  </a:cxn>
                  <a:cxn ang="0">
                    <a:pos x="T2" y="T3"/>
                  </a:cxn>
                  <a:cxn ang="0">
                    <a:pos x="T4" y="T5"/>
                  </a:cxn>
                  <a:cxn ang="0">
                    <a:pos x="T6" y="T7"/>
                  </a:cxn>
                  <a:cxn ang="0">
                    <a:pos x="T8" y="T9"/>
                  </a:cxn>
                </a:cxnLst>
                <a:rect l="0" t="0" r="r" b="b"/>
                <a:pathLst>
                  <a:path w="20" h="26">
                    <a:moveTo>
                      <a:pt x="16" y="16"/>
                    </a:moveTo>
                    <a:cubicBezTo>
                      <a:pt x="20" y="9"/>
                      <a:pt x="17" y="0"/>
                      <a:pt x="17" y="0"/>
                    </a:cubicBezTo>
                    <a:cubicBezTo>
                      <a:pt x="17" y="0"/>
                      <a:pt x="8" y="3"/>
                      <a:pt x="4" y="10"/>
                    </a:cubicBezTo>
                    <a:cubicBezTo>
                      <a:pt x="0" y="17"/>
                      <a:pt x="3" y="26"/>
                      <a:pt x="3" y="26"/>
                    </a:cubicBezTo>
                    <a:cubicBezTo>
                      <a:pt x="3" y="26"/>
                      <a:pt x="12" y="24"/>
                      <a:pt x="16" y="16"/>
                    </a:cubicBezTo>
                    <a:close/>
                  </a:path>
                </a:pathLst>
              </a:custGeom>
              <a:solidFill>
                <a:schemeClr val="accent2"/>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129" name="Freeform 160"/>
              <p:cNvSpPr>
                <a:spLocks/>
              </p:cNvSpPr>
              <p:nvPr/>
            </p:nvSpPr>
            <p:spPr bwMode="auto">
              <a:xfrm>
                <a:off x="5980880" y="2539920"/>
                <a:ext cx="36161" cy="43115"/>
              </a:xfrm>
              <a:custGeom>
                <a:avLst/>
                <a:gdLst>
                  <a:gd name="T0" fmla="*/ 18 w 21"/>
                  <a:gd name="T1" fmla="*/ 25 h 25"/>
                  <a:gd name="T2" fmla="*/ 16 w 21"/>
                  <a:gd name="T3" fmla="*/ 9 h 25"/>
                  <a:gd name="T4" fmla="*/ 2 w 21"/>
                  <a:gd name="T5" fmla="*/ 0 h 25"/>
                  <a:gd name="T6" fmla="*/ 5 w 21"/>
                  <a:gd name="T7" fmla="*/ 16 h 25"/>
                  <a:gd name="T8" fmla="*/ 18 w 21"/>
                  <a:gd name="T9" fmla="*/ 25 h 25"/>
                </a:gdLst>
                <a:ahLst/>
                <a:cxnLst>
                  <a:cxn ang="0">
                    <a:pos x="T0" y="T1"/>
                  </a:cxn>
                  <a:cxn ang="0">
                    <a:pos x="T2" y="T3"/>
                  </a:cxn>
                  <a:cxn ang="0">
                    <a:pos x="T4" y="T5"/>
                  </a:cxn>
                  <a:cxn ang="0">
                    <a:pos x="T6" y="T7"/>
                  </a:cxn>
                  <a:cxn ang="0">
                    <a:pos x="T8" y="T9"/>
                  </a:cxn>
                </a:cxnLst>
                <a:rect l="0" t="0" r="r" b="b"/>
                <a:pathLst>
                  <a:path w="21" h="25">
                    <a:moveTo>
                      <a:pt x="18" y="25"/>
                    </a:moveTo>
                    <a:cubicBezTo>
                      <a:pt x="18" y="25"/>
                      <a:pt x="21" y="15"/>
                      <a:pt x="16" y="9"/>
                    </a:cubicBezTo>
                    <a:cubicBezTo>
                      <a:pt x="12" y="2"/>
                      <a:pt x="2" y="0"/>
                      <a:pt x="2" y="0"/>
                    </a:cubicBezTo>
                    <a:cubicBezTo>
                      <a:pt x="2" y="0"/>
                      <a:pt x="0" y="9"/>
                      <a:pt x="5" y="16"/>
                    </a:cubicBezTo>
                    <a:cubicBezTo>
                      <a:pt x="9" y="23"/>
                      <a:pt x="18" y="25"/>
                      <a:pt x="18" y="25"/>
                    </a:cubicBezTo>
                    <a:close/>
                  </a:path>
                </a:pathLst>
              </a:custGeom>
              <a:solidFill>
                <a:schemeClr val="accent2"/>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130" name="Freeform 161"/>
              <p:cNvSpPr>
                <a:spLocks/>
              </p:cNvSpPr>
              <p:nvPr/>
            </p:nvSpPr>
            <p:spPr bwMode="auto">
              <a:xfrm>
                <a:off x="5987835" y="2507931"/>
                <a:ext cx="66758" cy="38942"/>
              </a:xfrm>
              <a:custGeom>
                <a:avLst/>
                <a:gdLst>
                  <a:gd name="T0" fmla="*/ 39 w 39"/>
                  <a:gd name="T1" fmla="*/ 7 h 23"/>
                  <a:gd name="T2" fmla="*/ 18 w 39"/>
                  <a:gd name="T3" fmla="*/ 3 h 23"/>
                  <a:gd name="T4" fmla="*/ 0 w 39"/>
                  <a:gd name="T5" fmla="*/ 16 h 23"/>
                  <a:gd name="T6" fmla="*/ 21 w 39"/>
                  <a:gd name="T7" fmla="*/ 20 h 23"/>
                  <a:gd name="T8" fmla="*/ 39 w 39"/>
                  <a:gd name="T9" fmla="*/ 7 h 23"/>
                </a:gdLst>
                <a:ahLst/>
                <a:cxnLst>
                  <a:cxn ang="0">
                    <a:pos x="T0" y="T1"/>
                  </a:cxn>
                  <a:cxn ang="0">
                    <a:pos x="T2" y="T3"/>
                  </a:cxn>
                  <a:cxn ang="0">
                    <a:pos x="T4" y="T5"/>
                  </a:cxn>
                  <a:cxn ang="0">
                    <a:pos x="T6" y="T7"/>
                  </a:cxn>
                  <a:cxn ang="0">
                    <a:pos x="T8" y="T9"/>
                  </a:cxn>
                </a:cxnLst>
                <a:rect l="0" t="0" r="r" b="b"/>
                <a:pathLst>
                  <a:path w="39" h="23">
                    <a:moveTo>
                      <a:pt x="39" y="7"/>
                    </a:moveTo>
                    <a:cubicBezTo>
                      <a:pt x="39" y="7"/>
                      <a:pt x="28" y="0"/>
                      <a:pt x="18" y="3"/>
                    </a:cubicBezTo>
                    <a:cubicBezTo>
                      <a:pt x="7" y="5"/>
                      <a:pt x="0" y="16"/>
                      <a:pt x="0" y="16"/>
                    </a:cubicBezTo>
                    <a:cubicBezTo>
                      <a:pt x="0" y="16"/>
                      <a:pt x="11" y="23"/>
                      <a:pt x="21" y="20"/>
                    </a:cubicBezTo>
                    <a:cubicBezTo>
                      <a:pt x="32" y="18"/>
                      <a:pt x="39" y="7"/>
                      <a:pt x="39" y="7"/>
                    </a:cubicBezTo>
                    <a:close/>
                  </a:path>
                </a:pathLst>
              </a:custGeom>
              <a:solidFill>
                <a:schemeClr val="accent2"/>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131" name="Freeform 162"/>
              <p:cNvSpPr>
                <a:spLocks/>
              </p:cNvSpPr>
              <p:nvPr/>
            </p:nvSpPr>
            <p:spPr bwMode="auto">
              <a:xfrm>
                <a:off x="5971145" y="2489851"/>
                <a:ext cx="34770" cy="41724"/>
              </a:xfrm>
              <a:custGeom>
                <a:avLst/>
                <a:gdLst>
                  <a:gd name="T0" fmla="*/ 16 w 20"/>
                  <a:gd name="T1" fmla="*/ 16 h 25"/>
                  <a:gd name="T2" fmla="*/ 17 w 20"/>
                  <a:gd name="T3" fmla="*/ 0 h 25"/>
                  <a:gd name="T4" fmla="*/ 4 w 20"/>
                  <a:gd name="T5" fmla="*/ 9 h 25"/>
                  <a:gd name="T6" fmla="*/ 3 w 20"/>
                  <a:gd name="T7" fmla="*/ 25 h 25"/>
                  <a:gd name="T8" fmla="*/ 16 w 20"/>
                  <a:gd name="T9" fmla="*/ 16 h 25"/>
                </a:gdLst>
                <a:ahLst/>
                <a:cxnLst>
                  <a:cxn ang="0">
                    <a:pos x="T0" y="T1"/>
                  </a:cxn>
                  <a:cxn ang="0">
                    <a:pos x="T2" y="T3"/>
                  </a:cxn>
                  <a:cxn ang="0">
                    <a:pos x="T4" y="T5"/>
                  </a:cxn>
                  <a:cxn ang="0">
                    <a:pos x="T6" y="T7"/>
                  </a:cxn>
                  <a:cxn ang="0">
                    <a:pos x="T8" y="T9"/>
                  </a:cxn>
                </a:cxnLst>
                <a:rect l="0" t="0" r="r" b="b"/>
                <a:pathLst>
                  <a:path w="20" h="25">
                    <a:moveTo>
                      <a:pt x="16" y="16"/>
                    </a:moveTo>
                    <a:cubicBezTo>
                      <a:pt x="20" y="9"/>
                      <a:pt x="17" y="0"/>
                      <a:pt x="17" y="0"/>
                    </a:cubicBezTo>
                    <a:cubicBezTo>
                      <a:pt x="17" y="0"/>
                      <a:pt x="8" y="2"/>
                      <a:pt x="4" y="9"/>
                    </a:cubicBezTo>
                    <a:cubicBezTo>
                      <a:pt x="0" y="16"/>
                      <a:pt x="3" y="25"/>
                      <a:pt x="3" y="25"/>
                    </a:cubicBezTo>
                    <a:cubicBezTo>
                      <a:pt x="3" y="25"/>
                      <a:pt x="12" y="23"/>
                      <a:pt x="16" y="16"/>
                    </a:cubicBezTo>
                    <a:close/>
                  </a:path>
                </a:pathLst>
              </a:custGeom>
              <a:solidFill>
                <a:schemeClr val="accent2"/>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132" name="Freeform 163"/>
              <p:cNvSpPr>
                <a:spLocks/>
              </p:cNvSpPr>
              <p:nvPr/>
            </p:nvSpPr>
            <p:spPr bwMode="auto">
              <a:xfrm>
                <a:off x="6083800" y="2169967"/>
                <a:ext cx="36161" cy="41724"/>
              </a:xfrm>
              <a:custGeom>
                <a:avLst/>
                <a:gdLst>
                  <a:gd name="T0" fmla="*/ 2 w 21"/>
                  <a:gd name="T1" fmla="*/ 0 h 24"/>
                  <a:gd name="T2" fmla="*/ 5 w 21"/>
                  <a:gd name="T3" fmla="*/ 16 h 24"/>
                  <a:gd name="T4" fmla="*/ 19 w 21"/>
                  <a:gd name="T5" fmla="*/ 24 h 24"/>
                  <a:gd name="T6" fmla="*/ 16 w 21"/>
                  <a:gd name="T7" fmla="*/ 8 h 24"/>
                  <a:gd name="T8" fmla="*/ 2 w 21"/>
                  <a:gd name="T9" fmla="*/ 0 h 24"/>
                </a:gdLst>
                <a:ahLst/>
                <a:cxnLst>
                  <a:cxn ang="0">
                    <a:pos x="T0" y="T1"/>
                  </a:cxn>
                  <a:cxn ang="0">
                    <a:pos x="T2" y="T3"/>
                  </a:cxn>
                  <a:cxn ang="0">
                    <a:pos x="T4" y="T5"/>
                  </a:cxn>
                  <a:cxn ang="0">
                    <a:pos x="T6" y="T7"/>
                  </a:cxn>
                  <a:cxn ang="0">
                    <a:pos x="T8" y="T9"/>
                  </a:cxn>
                </a:cxnLst>
                <a:rect l="0" t="0" r="r" b="b"/>
                <a:pathLst>
                  <a:path w="21" h="24">
                    <a:moveTo>
                      <a:pt x="2" y="0"/>
                    </a:moveTo>
                    <a:cubicBezTo>
                      <a:pt x="2" y="0"/>
                      <a:pt x="0" y="9"/>
                      <a:pt x="5" y="16"/>
                    </a:cubicBezTo>
                    <a:cubicBezTo>
                      <a:pt x="9" y="23"/>
                      <a:pt x="19" y="24"/>
                      <a:pt x="19" y="24"/>
                    </a:cubicBezTo>
                    <a:cubicBezTo>
                      <a:pt x="19" y="24"/>
                      <a:pt x="21" y="15"/>
                      <a:pt x="16" y="8"/>
                    </a:cubicBezTo>
                    <a:cubicBezTo>
                      <a:pt x="12" y="1"/>
                      <a:pt x="2" y="0"/>
                      <a:pt x="2" y="0"/>
                    </a:cubicBezTo>
                    <a:close/>
                  </a:path>
                </a:pathLst>
              </a:custGeom>
              <a:solidFill>
                <a:schemeClr val="accent2"/>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133" name="Freeform 164"/>
              <p:cNvSpPr>
                <a:spLocks/>
              </p:cNvSpPr>
              <p:nvPr/>
            </p:nvSpPr>
            <p:spPr bwMode="auto">
              <a:xfrm>
                <a:off x="6090754" y="2137978"/>
                <a:ext cx="66758" cy="37552"/>
              </a:xfrm>
              <a:custGeom>
                <a:avLst/>
                <a:gdLst>
                  <a:gd name="T0" fmla="*/ 0 w 39"/>
                  <a:gd name="T1" fmla="*/ 15 h 22"/>
                  <a:gd name="T2" fmla="*/ 21 w 39"/>
                  <a:gd name="T3" fmla="*/ 20 h 22"/>
                  <a:gd name="T4" fmla="*/ 39 w 39"/>
                  <a:gd name="T5" fmla="*/ 7 h 22"/>
                  <a:gd name="T6" fmla="*/ 18 w 39"/>
                  <a:gd name="T7" fmla="*/ 2 h 22"/>
                  <a:gd name="T8" fmla="*/ 0 w 39"/>
                  <a:gd name="T9" fmla="*/ 15 h 22"/>
                </a:gdLst>
                <a:ahLst/>
                <a:cxnLst>
                  <a:cxn ang="0">
                    <a:pos x="T0" y="T1"/>
                  </a:cxn>
                  <a:cxn ang="0">
                    <a:pos x="T2" y="T3"/>
                  </a:cxn>
                  <a:cxn ang="0">
                    <a:pos x="T4" y="T5"/>
                  </a:cxn>
                  <a:cxn ang="0">
                    <a:pos x="T6" y="T7"/>
                  </a:cxn>
                  <a:cxn ang="0">
                    <a:pos x="T8" y="T9"/>
                  </a:cxn>
                </a:cxnLst>
                <a:rect l="0" t="0" r="r" b="b"/>
                <a:pathLst>
                  <a:path w="39" h="22">
                    <a:moveTo>
                      <a:pt x="0" y="15"/>
                    </a:moveTo>
                    <a:cubicBezTo>
                      <a:pt x="0" y="15"/>
                      <a:pt x="11" y="22"/>
                      <a:pt x="21" y="20"/>
                    </a:cubicBezTo>
                    <a:cubicBezTo>
                      <a:pt x="32" y="18"/>
                      <a:pt x="39" y="7"/>
                      <a:pt x="39" y="7"/>
                    </a:cubicBezTo>
                    <a:cubicBezTo>
                      <a:pt x="39" y="7"/>
                      <a:pt x="28" y="0"/>
                      <a:pt x="18" y="2"/>
                    </a:cubicBezTo>
                    <a:cubicBezTo>
                      <a:pt x="7" y="5"/>
                      <a:pt x="0" y="15"/>
                      <a:pt x="0" y="15"/>
                    </a:cubicBezTo>
                    <a:close/>
                  </a:path>
                </a:pathLst>
              </a:custGeom>
              <a:solidFill>
                <a:schemeClr val="accent2"/>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134" name="Freeform 165"/>
              <p:cNvSpPr>
                <a:spLocks/>
              </p:cNvSpPr>
              <p:nvPr/>
            </p:nvSpPr>
            <p:spPr bwMode="auto">
              <a:xfrm>
                <a:off x="6074065" y="2117117"/>
                <a:ext cx="33379" cy="44506"/>
              </a:xfrm>
              <a:custGeom>
                <a:avLst/>
                <a:gdLst>
                  <a:gd name="T0" fmla="*/ 16 w 20"/>
                  <a:gd name="T1" fmla="*/ 17 h 26"/>
                  <a:gd name="T2" fmla="*/ 17 w 20"/>
                  <a:gd name="T3" fmla="*/ 0 h 26"/>
                  <a:gd name="T4" fmla="*/ 4 w 20"/>
                  <a:gd name="T5" fmla="*/ 10 h 26"/>
                  <a:gd name="T6" fmla="*/ 3 w 20"/>
                  <a:gd name="T7" fmla="*/ 26 h 26"/>
                  <a:gd name="T8" fmla="*/ 16 w 20"/>
                  <a:gd name="T9" fmla="*/ 17 h 26"/>
                </a:gdLst>
                <a:ahLst/>
                <a:cxnLst>
                  <a:cxn ang="0">
                    <a:pos x="T0" y="T1"/>
                  </a:cxn>
                  <a:cxn ang="0">
                    <a:pos x="T2" y="T3"/>
                  </a:cxn>
                  <a:cxn ang="0">
                    <a:pos x="T4" y="T5"/>
                  </a:cxn>
                  <a:cxn ang="0">
                    <a:pos x="T6" y="T7"/>
                  </a:cxn>
                  <a:cxn ang="0">
                    <a:pos x="T8" y="T9"/>
                  </a:cxn>
                </a:cxnLst>
                <a:rect l="0" t="0" r="r" b="b"/>
                <a:pathLst>
                  <a:path w="20" h="26">
                    <a:moveTo>
                      <a:pt x="16" y="17"/>
                    </a:moveTo>
                    <a:cubicBezTo>
                      <a:pt x="20" y="9"/>
                      <a:pt x="17" y="0"/>
                      <a:pt x="17" y="0"/>
                    </a:cubicBezTo>
                    <a:cubicBezTo>
                      <a:pt x="17" y="0"/>
                      <a:pt x="8" y="3"/>
                      <a:pt x="4" y="10"/>
                    </a:cubicBezTo>
                    <a:cubicBezTo>
                      <a:pt x="0" y="17"/>
                      <a:pt x="3" y="26"/>
                      <a:pt x="3" y="26"/>
                    </a:cubicBezTo>
                    <a:cubicBezTo>
                      <a:pt x="3" y="26"/>
                      <a:pt x="12" y="24"/>
                      <a:pt x="16" y="17"/>
                    </a:cubicBezTo>
                    <a:close/>
                  </a:path>
                </a:pathLst>
              </a:custGeom>
              <a:solidFill>
                <a:schemeClr val="accent2"/>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135" name="Freeform 166"/>
              <p:cNvSpPr>
                <a:spLocks/>
              </p:cNvSpPr>
              <p:nvPr/>
            </p:nvSpPr>
            <p:spPr bwMode="auto">
              <a:xfrm>
                <a:off x="5876571" y="1939094"/>
                <a:ext cx="34770" cy="44506"/>
              </a:xfrm>
              <a:custGeom>
                <a:avLst/>
                <a:gdLst>
                  <a:gd name="T0" fmla="*/ 17 w 20"/>
                  <a:gd name="T1" fmla="*/ 26 h 26"/>
                  <a:gd name="T2" fmla="*/ 16 w 20"/>
                  <a:gd name="T3" fmla="*/ 10 h 26"/>
                  <a:gd name="T4" fmla="*/ 3 w 20"/>
                  <a:gd name="T5" fmla="*/ 0 h 26"/>
                  <a:gd name="T6" fmla="*/ 4 w 20"/>
                  <a:gd name="T7" fmla="*/ 16 h 26"/>
                  <a:gd name="T8" fmla="*/ 17 w 20"/>
                  <a:gd name="T9" fmla="*/ 26 h 26"/>
                </a:gdLst>
                <a:ahLst/>
                <a:cxnLst>
                  <a:cxn ang="0">
                    <a:pos x="T0" y="T1"/>
                  </a:cxn>
                  <a:cxn ang="0">
                    <a:pos x="T2" y="T3"/>
                  </a:cxn>
                  <a:cxn ang="0">
                    <a:pos x="T4" y="T5"/>
                  </a:cxn>
                  <a:cxn ang="0">
                    <a:pos x="T6" y="T7"/>
                  </a:cxn>
                  <a:cxn ang="0">
                    <a:pos x="T8" y="T9"/>
                  </a:cxn>
                </a:cxnLst>
                <a:rect l="0" t="0" r="r" b="b"/>
                <a:pathLst>
                  <a:path w="20" h="26">
                    <a:moveTo>
                      <a:pt x="17" y="26"/>
                    </a:moveTo>
                    <a:cubicBezTo>
                      <a:pt x="17" y="26"/>
                      <a:pt x="20" y="17"/>
                      <a:pt x="16" y="10"/>
                    </a:cubicBezTo>
                    <a:cubicBezTo>
                      <a:pt x="12" y="3"/>
                      <a:pt x="3" y="0"/>
                      <a:pt x="3" y="0"/>
                    </a:cubicBezTo>
                    <a:cubicBezTo>
                      <a:pt x="3" y="0"/>
                      <a:pt x="0" y="9"/>
                      <a:pt x="4" y="16"/>
                    </a:cubicBezTo>
                    <a:cubicBezTo>
                      <a:pt x="8" y="24"/>
                      <a:pt x="17" y="26"/>
                      <a:pt x="17" y="26"/>
                    </a:cubicBezTo>
                    <a:close/>
                  </a:path>
                </a:pathLst>
              </a:custGeom>
              <a:solidFill>
                <a:schemeClr val="accent1"/>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136" name="Freeform 167"/>
              <p:cNvSpPr>
                <a:spLocks/>
              </p:cNvSpPr>
              <p:nvPr/>
            </p:nvSpPr>
            <p:spPr bwMode="auto">
              <a:xfrm>
                <a:off x="5886306" y="1911278"/>
                <a:ext cx="65368" cy="36161"/>
              </a:xfrm>
              <a:custGeom>
                <a:avLst/>
                <a:gdLst>
                  <a:gd name="T0" fmla="*/ 19 w 39"/>
                  <a:gd name="T1" fmla="*/ 2 h 21"/>
                  <a:gd name="T2" fmla="*/ 0 w 39"/>
                  <a:gd name="T3" fmla="*/ 13 h 21"/>
                  <a:gd name="T4" fmla="*/ 21 w 39"/>
                  <a:gd name="T5" fmla="*/ 19 h 21"/>
                  <a:gd name="T6" fmla="*/ 39 w 39"/>
                  <a:gd name="T7" fmla="*/ 8 h 21"/>
                  <a:gd name="T8" fmla="*/ 19 w 39"/>
                  <a:gd name="T9" fmla="*/ 2 h 21"/>
                </a:gdLst>
                <a:ahLst/>
                <a:cxnLst>
                  <a:cxn ang="0">
                    <a:pos x="T0" y="T1"/>
                  </a:cxn>
                  <a:cxn ang="0">
                    <a:pos x="T2" y="T3"/>
                  </a:cxn>
                  <a:cxn ang="0">
                    <a:pos x="T4" y="T5"/>
                  </a:cxn>
                  <a:cxn ang="0">
                    <a:pos x="T6" y="T7"/>
                  </a:cxn>
                  <a:cxn ang="0">
                    <a:pos x="T8" y="T9"/>
                  </a:cxn>
                </a:cxnLst>
                <a:rect l="0" t="0" r="r" b="b"/>
                <a:pathLst>
                  <a:path w="39" h="21">
                    <a:moveTo>
                      <a:pt x="19" y="2"/>
                    </a:moveTo>
                    <a:cubicBezTo>
                      <a:pt x="8" y="3"/>
                      <a:pt x="0" y="13"/>
                      <a:pt x="0" y="13"/>
                    </a:cubicBezTo>
                    <a:cubicBezTo>
                      <a:pt x="0" y="13"/>
                      <a:pt x="10" y="21"/>
                      <a:pt x="21" y="19"/>
                    </a:cubicBezTo>
                    <a:cubicBezTo>
                      <a:pt x="32" y="18"/>
                      <a:pt x="39" y="8"/>
                      <a:pt x="39" y="8"/>
                    </a:cubicBezTo>
                    <a:cubicBezTo>
                      <a:pt x="39" y="8"/>
                      <a:pt x="29" y="0"/>
                      <a:pt x="19" y="2"/>
                    </a:cubicBezTo>
                    <a:close/>
                  </a:path>
                </a:pathLst>
              </a:custGeom>
              <a:solidFill>
                <a:schemeClr val="accent1"/>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137" name="Freeform 168"/>
              <p:cNvSpPr>
                <a:spLocks/>
              </p:cNvSpPr>
              <p:nvPr/>
            </p:nvSpPr>
            <p:spPr bwMode="auto">
              <a:xfrm>
                <a:off x="5871008" y="1889025"/>
                <a:ext cx="33379" cy="41724"/>
              </a:xfrm>
              <a:custGeom>
                <a:avLst/>
                <a:gdLst>
                  <a:gd name="T0" fmla="*/ 16 w 20"/>
                  <a:gd name="T1" fmla="*/ 16 h 24"/>
                  <a:gd name="T2" fmla="*/ 18 w 20"/>
                  <a:gd name="T3" fmla="*/ 0 h 24"/>
                  <a:gd name="T4" fmla="*/ 4 w 20"/>
                  <a:gd name="T5" fmla="*/ 8 h 24"/>
                  <a:gd name="T6" fmla="*/ 2 w 20"/>
                  <a:gd name="T7" fmla="*/ 24 h 24"/>
                  <a:gd name="T8" fmla="*/ 16 w 20"/>
                  <a:gd name="T9" fmla="*/ 16 h 24"/>
                </a:gdLst>
                <a:ahLst/>
                <a:cxnLst>
                  <a:cxn ang="0">
                    <a:pos x="T0" y="T1"/>
                  </a:cxn>
                  <a:cxn ang="0">
                    <a:pos x="T2" y="T3"/>
                  </a:cxn>
                  <a:cxn ang="0">
                    <a:pos x="T4" y="T5"/>
                  </a:cxn>
                  <a:cxn ang="0">
                    <a:pos x="T6" y="T7"/>
                  </a:cxn>
                  <a:cxn ang="0">
                    <a:pos x="T8" y="T9"/>
                  </a:cxn>
                </a:cxnLst>
                <a:rect l="0" t="0" r="r" b="b"/>
                <a:pathLst>
                  <a:path w="20" h="24">
                    <a:moveTo>
                      <a:pt x="16" y="16"/>
                    </a:moveTo>
                    <a:cubicBezTo>
                      <a:pt x="20" y="9"/>
                      <a:pt x="18" y="0"/>
                      <a:pt x="18" y="0"/>
                    </a:cubicBezTo>
                    <a:cubicBezTo>
                      <a:pt x="18" y="0"/>
                      <a:pt x="9" y="2"/>
                      <a:pt x="4" y="8"/>
                    </a:cubicBezTo>
                    <a:cubicBezTo>
                      <a:pt x="0" y="15"/>
                      <a:pt x="2" y="24"/>
                      <a:pt x="2" y="24"/>
                    </a:cubicBezTo>
                    <a:cubicBezTo>
                      <a:pt x="2" y="24"/>
                      <a:pt x="11" y="23"/>
                      <a:pt x="16" y="16"/>
                    </a:cubicBezTo>
                    <a:close/>
                  </a:path>
                </a:pathLst>
              </a:custGeom>
              <a:solidFill>
                <a:schemeClr val="accent1"/>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138" name="Freeform 169"/>
              <p:cNvSpPr>
                <a:spLocks/>
              </p:cNvSpPr>
              <p:nvPr/>
            </p:nvSpPr>
            <p:spPr bwMode="auto">
              <a:xfrm>
                <a:off x="5334158" y="1662324"/>
                <a:ext cx="18081" cy="23644"/>
              </a:xfrm>
              <a:custGeom>
                <a:avLst/>
                <a:gdLst>
                  <a:gd name="T0" fmla="*/ 1 w 10"/>
                  <a:gd name="T1" fmla="*/ 0 h 14"/>
                  <a:gd name="T2" fmla="*/ 2 w 10"/>
                  <a:gd name="T3" fmla="*/ 8 h 14"/>
                  <a:gd name="T4" fmla="*/ 9 w 10"/>
                  <a:gd name="T5" fmla="*/ 14 h 14"/>
                  <a:gd name="T6" fmla="*/ 8 w 10"/>
                  <a:gd name="T7" fmla="*/ 5 h 14"/>
                  <a:gd name="T8" fmla="*/ 1 w 10"/>
                  <a:gd name="T9" fmla="*/ 0 h 14"/>
                </a:gdLst>
                <a:ahLst/>
                <a:cxnLst>
                  <a:cxn ang="0">
                    <a:pos x="T0" y="T1"/>
                  </a:cxn>
                  <a:cxn ang="0">
                    <a:pos x="T2" y="T3"/>
                  </a:cxn>
                  <a:cxn ang="0">
                    <a:pos x="T4" y="T5"/>
                  </a:cxn>
                  <a:cxn ang="0">
                    <a:pos x="T6" y="T7"/>
                  </a:cxn>
                  <a:cxn ang="0">
                    <a:pos x="T8" y="T9"/>
                  </a:cxn>
                </a:cxnLst>
                <a:rect l="0" t="0" r="r" b="b"/>
                <a:pathLst>
                  <a:path w="10" h="14">
                    <a:moveTo>
                      <a:pt x="1" y="0"/>
                    </a:moveTo>
                    <a:cubicBezTo>
                      <a:pt x="1" y="0"/>
                      <a:pt x="0" y="5"/>
                      <a:pt x="2" y="8"/>
                    </a:cubicBezTo>
                    <a:cubicBezTo>
                      <a:pt x="4" y="12"/>
                      <a:pt x="9" y="14"/>
                      <a:pt x="9" y="14"/>
                    </a:cubicBezTo>
                    <a:cubicBezTo>
                      <a:pt x="9" y="14"/>
                      <a:pt x="10" y="9"/>
                      <a:pt x="8" y="5"/>
                    </a:cubicBezTo>
                    <a:cubicBezTo>
                      <a:pt x="6" y="1"/>
                      <a:pt x="1" y="0"/>
                      <a:pt x="1" y="0"/>
                    </a:cubicBezTo>
                    <a:close/>
                  </a:path>
                </a:pathLst>
              </a:custGeom>
              <a:solidFill>
                <a:schemeClr val="accent1"/>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139" name="Freeform 170"/>
              <p:cNvSpPr>
                <a:spLocks/>
              </p:cNvSpPr>
              <p:nvPr/>
            </p:nvSpPr>
            <p:spPr bwMode="auto">
              <a:xfrm>
                <a:off x="5338330" y="1647026"/>
                <a:ext cx="36161" cy="19471"/>
              </a:xfrm>
              <a:custGeom>
                <a:avLst/>
                <a:gdLst>
                  <a:gd name="T0" fmla="*/ 0 w 21"/>
                  <a:gd name="T1" fmla="*/ 7 h 11"/>
                  <a:gd name="T2" fmla="*/ 11 w 21"/>
                  <a:gd name="T3" fmla="*/ 10 h 11"/>
                  <a:gd name="T4" fmla="*/ 21 w 21"/>
                  <a:gd name="T5" fmla="*/ 4 h 11"/>
                  <a:gd name="T6" fmla="*/ 10 w 21"/>
                  <a:gd name="T7" fmla="*/ 1 h 11"/>
                  <a:gd name="T8" fmla="*/ 0 w 21"/>
                  <a:gd name="T9" fmla="*/ 7 h 11"/>
                </a:gdLst>
                <a:ahLst/>
                <a:cxnLst>
                  <a:cxn ang="0">
                    <a:pos x="T0" y="T1"/>
                  </a:cxn>
                  <a:cxn ang="0">
                    <a:pos x="T2" y="T3"/>
                  </a:cxn>
                  <a:cxn ang="0">
                    <a:pos x="T4" y="T5"/>
                  </a:cxn>
                  <a:cxn ang="0">
                    <a:pos x="T6" y="T7"/>
                  </a:cxn>
                  <a:cxn ang="0">
                    <a:pos x="T8" y="T9"/>
                  </a:cxn>
                </a:cxnLst>
                <a:rect l="0" t="0" r="r" b="b"/>
                <a:pathLst>
                  <a:path w="21" h="11">
                    <a:moveTo>
                      <a:pt x="0" y="7"/>
                    </a:moveTo>
                    <a:cubicBezTo>
                      <a:pt x="0" y="7"/>
                      <a:pt x="6" y="11"/>
                      <a:pt x="11" y="10"/>
                    </a:cubicBezTo>
                    <a:cubicBezTo>
                      <a:pt x="17" y="10"/>
                      <a:pt x="21" y="4"/>
                      <a:pt x="21" y="4"/>
                    </a:cubicBezTo>
                    <a:cubicBezTo>
                      <a:pt x="21" y="4"/>
                      <a:pt x="16" y="0"/>
                      <a:pt x="10" y="1"/>
                    </a:cubicBezTo>
                    <a:cubicBezTo>
                      <a:pt x="4" y="2"/>
                      <a:pt x="0" y="7"/>
                      <a:pt x="0" y="7"/>
                    </a:cubicBezTo>
                    <a:close/>
                  </a:path>
                </a:pathLst>
              </a:custGeom>
              <a:solidFill>
                <a:schemeClr val="accent1"/>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140" name="Freeform 171"/>
              <p:cNvSpPr>
                <a:spLocks/>
              </p:cNvSpPr>
              <p:nvPr/>
            </p:nvSpPr>
            <p:spPr bwMode="auto">
              <a:xfrm>
                <a:off x="5329985" y="1634508"/>
                <a:ext cx="18081" cy="22253"/>
              </a:xfrm>
              <a:custGeom>
                <a:avLst/>
                <a:gdLst>
                  <a:gd name="T0" fmla="*/ 9 w 11"/>
                  <a:gd name="T1" fmla="*/ 8 h 13"/>
                  <a:gd name="T2" fmla="*/ 10 w 11"/>
                  <a:gd name="T3" fmla="*/ 0 h 13"/>
                  <a:gd name="T4" fmla="*/ 3 w 11"/>
                  <a:gd name="T5" fmla="*/ 4 h 13"/>
                  <a:gd name="T6" fmla="*/ 1 w 11"/>
                  <a:gd name="T7" fmla="*/ 13 h 13"/>
                  <a:gd name="T8" fmla="*/ 9 w 11"/>
                  <a:gd name="T9" fmla="*/ 8 h 13"/>
                </a:gdLst>
                <a:ahLst/>
                <a:cxnLst>
                  <a:cxn ang="0">
                    <a:pos x="T0" y="T1"/>
                  </a:cxn>
                  <a:cxn ang="0">
                    <a:pos x="T2" y="T3"/>
                  </a:cxn>
                  <a:cxn ang="0">
                    <a:pos x="T4" y="T5"/>
                  </a:cxn>
                  <a:cxn ang="0">
                    <a:pos x="T6" y="T7"/>
                  </a:cxn>
                  <a:cxn ang="0">
                    <a:pos x="T8" y="T9"/>
                  </a:cxn>
                </a:cxnLst>
                <a:rect l="0" t="0" r="r" b="b"/>
                <a:pathLst>
                  <a:path w="11" h="13">
                    <a:moveTo>
                      <a:pt x="9" y="8"/>
                    </a:moveTo>
                    <a:cubicBezTo>
                      <a:pt x="11" y="5"/>
                      <a:pt x="10" y="0"/>
                      <a:pt x="10" y="0"/>
                    </a:cubicBezTo>
                    <a:cubicBezTo>
                      <a:pt x="10" y="0"/>
                      <a:pt x="5" y="1"/>
                      <a:pt x="3" y="4"/>
                    </a:cubicBezTo>
                    <a:cubicBezTo>
                      <a:pt x="0" y="8"/>
                      <a:pt x="1" y="13"/>
                      <a:pt x="1" y="13"/>
                    </a:cubicBezTo>
                    <a:cubicBezTo>
                      <a:pt x="1" y="13"/>
                      <a:pt x="6" y="12"/>
                      <a:pt x="9" y="8"/>
                    </a:cubicBezTo>
                    <a:close/>
                  </a:path>
                </a:pathLst>
              </a:custGeom>
              <a:solidFill>
                <a:schemeClr val="accent1"/>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141" name="Freeform 172"/>
              <p:cNvSpPr>
                <a:spLocks/>
              </p:cNvSpPr>
              <p:nvPr/>
            </p:nvSpPr>
            <p:spPr bwMode="auto">
              <a:xfrm>
                <a:off x="4794527" y="1902933"/>
                <a:ext cx="23644" cy="18081"/>
              </a:xfrm>
              <a:custGeom>
                <a:avLst/>
                <a:gdLst>
                  <a:gd name="T0" fmla="*/ 14 w 14"/>
                  <a:gd name="T1" fmla="*/ 10 h 11"/>
                  <a:gd name="T2" fmla="*/ 9 w 14"/>
                  <a:gd name="T3" fmla="*/ 3 h 11"/>
                  <a:gd name="T4" fmla="*/ 0 w 14"/>
                  <a:gd name="T5" fmla="*/ 1 h 11"/>
                  <a:gd name="T6" fmla="*/ 5 w 14"/>
                  <a:gd name="T7" fmla="*/ 9 h 11"/>
                  <a:gd name="T8" fmla="*/ 14 w 14"/>
                  <a:gd name="T9" fmla="*/ 10 h 11"/>
                </a:gdLst>
                <a:ahLst/>
                <a:cxnLst>
                  <a:cxn ang="0">
                    <a:pos x="T0" y="T1"/>
                  </a:cxn>
                  <a:cxn ang="0">
                    <a:pos x="T2" y="T3"/>
                  </a:cxn>
                  <a:cxn ang="0">
                    <a:pos x="T4" y="T5"/>
                  </a:cxn>
                  <a:cxn ang="0">
                    <a:pos x="T6" y="T7"/>
                  </a:cxn>
                  <a:cxn ang="0">
                    <a:pos x="T8" y="T9"/>
                  </a:cxn>
                </a:cxnLst>
                <a:rect l="0" t="0" r="r" b="b"/>
                <a:pathLst>
                  <a:path w="14" h="11">
                    <a:moveTo>
                      <a:pt x="14" y="10"/>
                    </a:moveTo>
                    <a:cubicBezTo>
                      <a:pt x="14" y="10"/>
                      <a:pt x="13" y="5"/>
                      <a:pt x="9" y="3"/>
                    </a:cubicBezTo>
                    <a:cubicBezTo>
                      <a:pt x="5" y="0"/>
                      <a:pt x="0" y="1"/>
                      <a:pt x="0" y="1"/>
                    </a:cubicBezTo>
                    <a:cubicBezTo>
                      <a:pt x="0" y="1"/>
                      <a:pt x="1" y="6"/>
                      <a:pt x="5" y="9"/>
                    </a:cubicBezTo>
                    <a:cubicBezTo>
                      <a:pt x="9" y="11"/>
                      <a:pt x="14" y="10"/>
                      <a:pt x="14" y="10"/>
                    </a:cubicBezTo>
                    <a:close/>
                  </a:path>
                </a:pathLst>
              </a:custGeom>
              <a:solidFill>
                <a:schemeClr val="accent4"/>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142" name="Freeform 173"/>
              <p:cNvSpPr>
                <a:spLocks/>
              </p:cNvSpPr>
              <p:nvPr/>
            </p:nvSpPr>
            <p:spPr bwMode="auto">
              <a:xfrm>
                <a:off x="4795918" y="1879289"/>
                <a:ext cx="29207" cy="25034"/>
              </a:xfrm>
              <a:custGeom>
                <a:avLst/>
                <a:gdLst>
                  <a:gd name="T0" fmla="*/ 6 w 17"/>
                  <a:gd name="T1" fmla="*/ 3 h 15"/>
                  <a:gd name="T2" fmla="*/ 0 w 17"/>
                  <a:gd name="T3" fmla="*/ 13 h 15"/>
                  <a:gd name="T4" fmla="*/ 11 w 17"/>
                  <a:gd name="T5" fmla="*/ 11 h 15"/>
                  <a:gd name="T6" fmla="*/ 17 w 17"/>
                  <a:gd name="T7" fmla="*/ 1 h 15"/>
                  <a:gd name="T8" fmla="*/ 6 w 17"/>
                  <a:gd name="T9" fmla="*/ 3 h 15"/>
                </a:gdLst>
                <a:ahLst/>
                <a:cxnLst>
                  <a:cxn ang="0">
                    <a:pos x="T0" y="T1"/>
                  </a:cxn>
                  <a:cxn ang="0">
                    <a:pos x="T2" y="T3"/>
                  </a:cxn>
                  <a:cxn ang="0">
                    <a:pos x="T4" y="T5"/>
                  </a:cxn>
                  <a:cxn ang="0">
                    <a:pos x="T6" y="T7"/>
                  </a:cxn>
                  <a:cxn ang="0">
                    <a:pos x="T8" y="T9"/>
                  </a:cxn>
                </a:cxnLst>
                <a:rect l="0" t="0" r="r" b="b"/>
                <a:pathLst>
                  <a:path w="17" h="15">
                    <a:moveTo>
                      <a:pt x="6" y="3"/>
                    </a:moveTo>
                    <a:cubicBezTo>
                      <a:pt x="1" y="7"/>
                      <a:pt x="0" y="13"/>
                      <a:pt x="0" y="13"/>
                    </a:cubicBezTo>
                    <a:cubicBezTo>
                      <a:pt x="0" y="13"/>
                      <a:pt x="6" y="15"/>
                      <a:pt x="11" y="11"/>
                    </a:cubicBezTo>
                    <a:cubicBezTo>
                      <a:pt x="16" y="8"/>
                      <a:pt x="17" y="1"/>
                      <a:pt x="17" y="1"/>
                    </a:cubicBezTo>
                    <a:cubicBezTo>
                      <a:pt x="17" y="1"/>
                      <a:pt x="10" y="0"/>
                      <a:pt x="6" y="3"/>
                    </a:cubicBezTo>
                    <a:close/>
                  </a:path>
                </a:pathLst>
              </a:custGeom>
              <a:solidFill>
                <a:schemeClr val="accent3"/>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143" name="Freeform 174"/>
              <p:cNvSpPr>
                <a:spLocks/>
              </p:cNvSpPr>
              <p:nvPr/>
            </p:nvSpPr>
            <p:spPr bwMode="auto">
              <a:xfrm>
                <a:off x="4782010" y="1877899"/>
                <a:ext cx="15299" cy="25034"/>
              </a:xfrm>
              <a:custGeom>
                <a:avLst/>
                <a:gdLst>
                  <a:gd name="T0" fmla="*/ 1 w 9"/>
                  <a:gd name="T1" fmla="*/ 7 h 15"/>
                  <a:gd name="T2" fmla="*/ 4 w 9"/>
                  <a:gd name="T3" fmla="*/ 15 h 15"/>
                  <a:gd name="T4" fmla="*/ 8 w 9"/>
                  <a:gd name="T5" fmla="*/ 8 h 15"/>
                  <a:gd name="T6" fmla="*/ 5 w 9"/>
                  <a:gd name="T7" fmla="*/ 0 h 15"/>
                  <a:gd name="T8" fmla="*/ 1 w 9"/>
                  <a:gd name="T9" fmla="*/ 7 h 15"/>
                </a:gdLst>
                <a:ahLst/>
                <a:cxnLst>
                  <a:cxn ang="0">
                    <a:pos x="T0" y="T1"/>
                  </a:cxn>
                  <a:cxn ang="0">
                    <a:pos x="T2" y="T3"/>
                  </a:cxn>
                  <a:cxn ang="0">
                    <a:pos x="T4" y="T5"/>
                  </a:cxn>
                  <a:cxn ang="0">
                    <a:pos x="T6" y="T7"/>
                  </a:cxn>
                  <a:cxn ang="0">
                    <a:pos x="T8" y="T9"/>
                  </a:cxn>
                </a:cxnLst>
                <a:rect l="0" t="0" r="r" b="b"/>
                <a:pathLst>
                  <a:path w="9" h="15">
                    <a:moveTo>
                      <a:pt x="1" y="7"/>
                    </a:moveTo>
                    <a:cubicBezTo>
                      <a:pt x="0" y="11"/>
                      <a:pt x="4" y="15"/>
                      <a:pt x="4" y="15"/>
                    </a:cubicBezTo>
                    <a:cubicBezTo>
                      <a:pt x="4" y="15"/>
                      <a:pt x="8" y="12"/>
                      <a:pt x="8" y="8"/>
                    </a:cubicBezTo>
                    <a:cubicBezTo>
                      <a:pt x="9" y="3"/>
                      <a:pt x="5" y="0"/>
                      <a:pt x="5" y="0"/>
                    </a:cubicBezTo>
                    <a:cubicBezTo>
                      <a:pt x="5" y="0"/>
                      <a:pt x="1" y="3"/>
                      <a:pt x="1" y="7"/>
                    </a:cubicBezTo>
                    <a:close/>
                  </a:path>
                </a:pathLst>
              </a:custGeom>
              <a:solidFill>
                <a:schemeClr val="accent4"/>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144" name="Freeform 175"/>
              <p:cNvSpPr>
                <a:spLocks/>
              </p:cNvSpPr>
              <p:nvPr/>
            </p:nvSpPr>
            <p:spPr bwMode="auto">
              <a:xfrm>
                <a:off x="5542778" y="1541325"/>
                <a:ext cx="31989" cy="50069"/>
              </a:xfrm>
              <a:custGeom>
                <a:avLst/>
                <a:gdLst>
                  <a:gd name="T0" fmla="*/ 16 w 19"/>
                  <a:gd name="T1" fmla="*/ 17 h 29"/>
                  <a:gd name="T2" fmla="*/ 15 w 19"/>
                  <a:gd name="T3" fmla="*/ 0 h 29"/>
                  <a:gd name="T4" fmla="*/ 3 w 19"/>
                  <a:gd name="T5" fmla="*/ 12 h 29"/>
                  <a:gd name="T6" fmla="*/ 4 w 19"/>
                  <a:gd name="T7" fmla="*/ 29 h 29"/>
                  <a:gd name="T8" fmla="*/ 16 w 19"/>
                  <a:gd name="T9" fmla="*/ 17 h 29"/>
                </a:gdLst>
                <a:ahLst/>
                <a:cxnLst>
                  <a:cxn ang="0">
                    <a:pos x="T0" y="T1"/>
                  </a:cxn>
                  <a:cxn ang="0">
                    <a:pos x="T2" y="T3"/>
                  </a:cxn>
                  <a:cxn ang="0">
                    <a:pos x="T4" y="T5"/>
                  </a:cxn>
                  <a:cxn ang="0">
                    <a:pos x="T6" y="T7"/>
                  </a:cxn>
                  <a:cxn ang="0">
                    <a:pos x="T8" y="T9"/>
                  </a:cxn>
                </a:cxnLst>
                <a:rect l="0" t="0" r="r" b="b"/>
                <a:pathLst>
                  <a:path w="19" h="29">
                    <a:moveTo>
                      <a:pt x="16" y="17"/>
                    </a:moveTo>
                    <a:cubicBezTo>
                      <a:pt x="19" y="9"/>
                      <a:pt x="15" y="0"/>
                      <a:pt x="15" y="0"/>
                    </a:cubicBezTo>
                    <a:cubicBezTo>
                      <a:pt x="15" y="0"/>
                      <a:pt x="6" y="4"/>
                      <a:pt x="3" y="12"/>
                    </a:cubicBezTo>
                    <a:cubicBezTo>
                      <a:pt x="0" y="20"/>
                      <a:pt x="4" y="29"/>
                      <a:pt x="4" y="29"/>
                    </a:cubicBezTo>
                    <a:cubicBezTo>
                      <a:pt x="4" y="29"/>
                      <a:pt x="13" y="25"/>
                      <a:pt x="16" y="17"/>
                    </a:cubicBezTo>
                    <a:close/>
                  </a:path>
                </a:pathLst>
              </a:custGeom>
              <a:solidFill>
                <a:schemeClr val="accent1"/>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145" name="Freeform 176"/>
              <p:cNvSpPr>
                <a:spLocks/>
              </p:cNvSpPr>
              <p:nvPr/>
            </p:nvSpPr>
            <p:spPr bwMode="auto">
              <a:xfrm>
                <a:off x="5509399" y="1539933"/>
                <a:ext cx="25034" cy="52850"/>
              </a:xfrm>
              <a:custGeom>
                <a:avLst/>
                <a:gdLst>
                  <a:gd name="T0" fmla="*/ 9 w 15"/>
                  <a:gd name="T1" fmla="*/ 31 h 31"/>
                  <a:gd name="T2" fmla="*/ 15 w 15"/>
                  <a:gd name="T3" fmla="*/ 15 h 31"/>
                  <a:gd name="T4" fmla="*/ 7 w 15"/>
                  <a:gd name="T5" fmla="*/ 0 h 31"/>
                  <a:gd name="T6" fmla="*/ 1 w 15"/>
                  <a:gd name="T7" fmla="*/ 16 h 31"/>
                  <a:gd name="T8" fmla="*/ 9 w 15"/>
                  <a:gd name="T9" fmla="*/ 31 h 31"/>
                </a:gdLst>
                <a:ahLst/>
                <a:cxnLst>
                  <a:cxn ang="0">
                    <a:pos x="T0" y="T1"/>
                  </a:cxn>
                  <a:cxn ang="0">
                    <a:pos x="T2" y="T3"/>
                  </a:cxn>
                  <a:cxn ang="0">
                    <a:pos x="T4" y="T5"/>
                  </a:cxn>
                  <a:cxn ang="0">
                    <a:pos x="T6" y="T7"/>
                  </a:cxn>
                  <a:cxn ang="0">
                    <a:pos x="T8" y="T9"/>
                  </a:cxn>
                </a:cxnLst>
                <a:rect l="0" t="0" r="r" b="b"/>
                <a:pathLst>
                  <a:path w="15" h="31">
                    <a:moveTo>
                      <a:pt x="9" y="31"/>
                    </a:moveTo>
                    <a:cubicBezTo>
                      <a:pt x="9" y="31"/>
                      <a:pt x="15" y="24"/>
                      <a:pt x="15" y="15"/>
                    </a:cubicBezTo>
                    <a:cubicBezTo>
                      <a:pt x="14" y="7"/>
                      <a:pt x="7" y="0"/>
                      <a:pt x="7" y="0"/>
                    </a:cubicBezTo>
                    <a:cubicBezTo>
                      <a:pt x="7" y="0"/>
                      <a:pt x="0" y="7"/>
                      <a:pt x="1" y="16"/>
                    </a:cubicBezTo>
                    <a:cubicBezTo>
                      <a:pt x="1" y="24"/>
                      <a:pt x="9" y="31"/>
                      <a:pt x="9" y="31"/>
                    </a:cubicBezTo>
                    <a:close/>
                  </a:path>
                </a:pathLst>
              </a:custGeom>
              <a:solidFill>
                <a:schemeClr val="accent1"/>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146" name="Freeform 177"/>
              <p:cNvSpPr>
                <a:spLocks/>
              </p:cNvSpPr>
              <p:nvPr/>
            </p:nvSpPr>
            <p:spPr bwMode="auto">
              <a:xfrm>
                <a:off x="5467675" y="1556623"/>
                <a:ext cx="34770" cy="47287"/>
              </a:xfrm>
              <a:custGeom>
                <a:avLst/>
                <a:gdLst>
                  <a:gd name="T0" fmla="*/ 17 w 20"/>
                  <a:gd name="T1" fmla="*/ 28 h 28"/>
                  <a:gd name="T2" fmla="*/ 17 w 20"/>
                  <a:gd name="T3" fmla="*/ 11 h 28"/>
                  <a:gd name="T4" fmla="*/ 4 w 20"/>
                  <a:gd name="T5" fmla="*/ 0 h 28"/>
                  <a:gd name="T6" fmla="*/ 4 w 20"/>
                  <a:gd name="T7" fmla="*/ 17 h 28"/>
                  <a:gd name="T8" fmla="*/ 17 w 20"/>
                  <a:gd name="T9" fmla="*/ 28 h 28"/>
                </a:gdLst>
                <a:ahLst/>
                <a:cxnLst>
                  <a:cxn ang="0">
                    <a:pos x="T0" y="T1"/>
                  </a:cxn>
                  <a:cxn ang="0">
                    <a:pos x="T2" y="T3"/>
                  </a:cxn>
                  <a:cxn ang="0">
                    <a:pos x="T4" y="T5"/>
                  </a:cxn>
                  <a:cxn ang="0">
                    <a:pos x="T6" y="T7"/>
                  </a:cxn>
                  <a:cxn ang="0">
                    <a:pos x="T8" y="T9"/>
                  </a:cxn>
                </a:cxnLst>
                <a:rect l="0" t="0" r="r" b="b"/>
                <a:pathLst>
                  <a:path w="20" h="28">
                    <a:moveTo>
                      <a:pt x="17" y="28"/>
                    </a:moveTo>
                    <a:cubicBezTo>
                      <a:pt x="17" y="28"/>
                      <a:pt x="20" y="19"/>
                      <a:pt x="17" y="11"/>
                    </a:cubicBezTo>
                    <a:cubicBezTo>
                      <a:pt x="13" y="3"/>
                      <a:pt x="4" y="0"/>
                      <a:pt x="4" y="0"/>
                    </a:cubicBezTo>
                    <a:cubicBezTo>
                      <a:pt x="4" y="0"/>
                      <a:pt x="0" y="9"/>
                      <a:pt x="4" y="17"/>
                    </a:cubicBezTo>
                    <a:cubicBezTo>
                      <a:pt x="7" y="24"/>
                      <a:pt x="17" y="28"/>
                      <a:pt x="17" y="28"/>
                    </a:cubicBezTo>
                    <a:close/>
                  </a:path>
                </a:pathLst>
              </a:custGeom>
              <a:solidFill>
                <a:schemeClr val="accent1"/>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147" name="Freeform 178"/>
              <p:cNvSpPr>
                <a:spLocks/>
              </p:cNvSpPr>
              <p:nvPr/>
            </p:nvSpPr>
            <p:spPr bwMode="auto">
              <a:xfrm>
                <a:off x="3275772" y="2245070"/>
                <a:ext cx="23644" cy="50069"/>
              </a:xfrm>
              <a:custGeom>
                <a:avLst/>
                <a:gdLst>
                  <a:gd name="T0" fmla="*/ 13 w 14"/>
                  <a:gd name="T1" fmla="*/ 15 h 29"/>
                  <a:gd name="T2" fmla="*/ 8 w 14"/>
                  <a:gd name="T3" fmla="*/ 0 h 29"/>
                  <a:gd name="T4" fmla="*/ 0 w 14"/>
                  <a:gd name="T5" fmla="*/ 14 h 29"/>
                  <a:gd name="T6" fmla="*/ 6 w 14"/>
                  <a:gd name="T7" fmla="*/ 29 h 29"/>
                  <a:gd name="T8" fmla="*/ 13 w 14"/>
                  <a:gd name="T9" fmla="*/ 15 h 29"/>
                </a:gdLst>
                <a:ahLst/>
                <a:cxnLst>
                  <a:cxn ang="0">
                    <a:pos x="T0" y="T1"/>
                  </a:cxn>
                  <a:cxn ang="0">
                    <a:pos x="T2" y="T3"/>
                  </a:cxn>
                  <a:cxn ang="0">
                    <a:pos x="T4" y="T5"/>
                  </a:cxn>
                  <a:cxn ang="0">
                    <a:pos x="T6" y="T7"/>
                  </a:cxn>
                  <a:cxn ang="0">
                    <a:pos x="T8" y="T9"/>
                  </a:cxn>
                </a:cxnLst>
                <a:rect l="0" t="0" r="r" b="b"/>
                <a:pathLst>
                  <a:path w="14" h="29">
                    <a:moveTo>
                      <a:pt x="13" y="15"/>
                    </a:moveTo>
                    <a:cubicBezTo>
                      <a:pt x="14" y="7"/>
                      <a:pt x="8" y="0"/>
                      <a:pt x="8" y="0"/>
                    </a:cubicBezTo>
                    <a:cubicBezTo>
                      <a:pt x="8" y="0"/>
                      <a:pt x="1" y="6"/>
                      <a:pt x="0" y="14"/>
                    </a:cubicBezTo>
                    <a:cubicBezTo>
                      <a:pt x="0" y="22"/>
                      <a:pt x="6" y="29"/>
                      <a:pt x="6" y="29"/>
                    </a:cubicBezTo>
                    <a:cubicBezTo>
                      <a:pt x="6" y="29"/>
                      <a:pt x="13" y="23"/>
                      <a:pt x="13" y="15"/>
                    </a:cubicBezTo>
                    <a:close/>
                  </a:path>
                </a:pathLst>
              </a:custGeom>
              <a:solidFill>
                <a:schemeClr val="accent3"/>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148" name="Freeform 179"/>
              <p:cNvSpPr>
                <a:spLocks/>
              </p:cNvSpPr>
              <p:nvPr/>
            </p:nvSpPr>
            <p:spPr bwMode="auto">
              <a:xfrm>
                <a:off x="3304978" y="2236725"/>
                <a:ext cx="30598" cy="45897"/>
              </a:xfrm>
              <a:custGeom>
                <a:avLst/>
                <a:gdLst>
                  <a:gd name="T0" fmla="*/ 14 w 18"/>
                  <a:gd name="T1" fmla="*/ 27 h 27"/>
                  <a:gd name="T2" fmla="*/ 15 w 18"/>
                  <a:gd name="T3" fmla="*/ 11 h 27"/>
                  <a:gd name="T4" fmla="*/ 4 w 18"/>
                  <a:gd name="T5" fmla="*/ 0 h 27"/>
                  <a:gd name="T6" fmla="*/ 3 w 18"/>
                  <a:gd name="T7" fmla="*/ 16 h 27"/>
                  <a:gd name="T8" fmla="*/ 14 w 18"/>
                  <a:gd name="T9" fmla="*/ 27 h 27"/>
                </a:gdLst>
                <a:ahLst/>
                <a:cxnLst>
                  <a:cxn ang="0">
                    <a:pos x="T0" y="T1"/>
                  </a:cxn>
                  <a:cxn ang="0">
                    <a:pos x="T2" y="T3"/>
                  </a:cxn>
                  <a:cxn ang="0">
                    <a:pos x="T4" y="T5"/>
                  </a:cxn>
                  <a:cxn ang="0">
                    <a:pos x="T6" y="T7"/>
                  </a:cxn>
                  <a:cxn ang="0">
                    <a:pos x="T8" y="T9"/>
                  </a:cxn>
                </a:cxnLst>
                <a:rect l="0" t="0" r="r" b="b"/>
                <a:pathLst>
                  <a:path w="18" h="27">
                    <a:moveTo>
                      <a:pt x="14" y="27"/>
                    </a:moveTo>
                    <a:cubicBezTo>
                      <a:pt x="14" y="27"/>
                      <a:pt x="18" y="19"/>
                      <a:pt x="15" y="11"/>
                    </a:cubicBezTo>
                    <a:cubicBezTo>
                      <a:pt x="12" y="4"/>
                      <a:pt x="4" y="0"/>
                      <a:pt x="4" y="0"/>
                    </a:cubicBezTo>
                    <a:cubicBezTo>
                      <a:pt x="4" y="0"/>
                      <a:pt x="0" y="8"/>
                      <a:pt x="3" y="16"/>
                    </a:cubicBezTo>
                    <a:cubicBezTo>
                      <a:pt x="6" y="23"/>
                      <a:pt x="14" y="27"/>
                      <a:pt x="14" y="27"/>
                    </a:cubicBezTo>
                    <a:close/>
                  </a:path>
                </a:pathLst>
              </a:custGeom>
              <a:solidFill>
                <a:schemeClr val="accent3"/>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149" name="Freeform 180"/>
              <p:cNvSpPr>
                <a:spLocks/>
              </p:cNvSpPr>
              <p:nvPr/>
            </p:nvSpPr>
            <p:spPr bwMode="auto">
              <a:xfrm>
                <a:off x="3331404" y="2218645"/>
                <a:ext cx="34770" cy="37552"/>
              </a:xfrm>
              <a:custGeom>
                <a:avLst/>
                <a:gdLst>
                  <a:gd name="T0" fmla="*/ 0 w 20"/>
                  <a:gd name="T1" fmla="*/ 0 h 22"/>
                  <a:gd name="T2" fmla="*/ 5 w 20"/>
                  <a:gd name="T3" fmla="*/ 15 h 22"/>
                  <a:gd name="T4" fmla="*/ 20 w 20"/>
                  <a:gd name="T5" fmla="*/ 22 h 22"/>
                  <a:gd name="T6" fmla="*/ 15 w 20"/>
                  <a:gd name="T7" fmla="*/ 7 h 22"/>
                  <a:gd name="T8" fmla="*/ 0 w 20"/>
                  <a:gd name="T9" fmla="*/ 0 h 22"/>
                </a:gdLst>
                <a:ahLst/>
                <a:cxnLst>
                  <a:cxn ang="0">
                    <a:pos x="T0" y="T1"/>
                  </a:cxn>
                  <a:cxn ang="0">
                    <a:pos x="T2" y="T3"/>
                  </a:cxn>
                  <a:cxn ang="0">
                    <a:pos x="T4" y="T5"/>
                  </a:cxn>
                  <a:cxn ang="0">
                    <a:pos x="T6" y="T7"/>
                  </a:cxn>
                  <a:cxn ang="0">
                    <a:pos x="T8" y="T9"/>
                  </a:cxn>
                </a:cxnLst>
                <a:rect l="0" t="0" r="r" b="b"/>
                <a:pathLst>
                  <a:path w="20" h="22">
                    <a:moveTo>
                      <a:pt x="0" y="0"/>
                    </a:moveTo>
                    <a:cubicBezTo>
                      <a:pt x="0" y="0"/>
                      <a:pt x="0" y="10"/>
                      <a:pt x="5" y="15"/>
                    </a:cubicBezTo>
                    <a:cubicBezTo>
                      <a:pt x="11" y="21"/>
                      <a:pt x="20" y="22"/>
                      <a:pt x="20" y="22"/>
                    </a:cubicBezTo>
                    <a:cubicBezTo>
                      <a:pt x="20" y="22"/>
                      <a:pt x="20" y="13"/>
                      <a:pt x="15" y="7"/>
                    </a:cubicBezTo>
                    <a:cubicBezTo>
                      <a:pt x="10" y="1"/>
                      <a:pt x="0" y="0"/>
                      <a:pt x="0" y="0"/>
                    </a:cubicBezTo>
                    <a:close/>
                  </a:path>
                </a:pathLst>
              </a:custGeom>
              <a:solidFill>
                <a:schemeClr val="accent3"/>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150" name="Freeform 181"/>
              <p:cNvSpPr>
                <a:spLocks/>
              </p:cNvSpPr>
              <p:nvPr/>
            </p:nvSpPr>
            <p:spPr bwMode="auto">
              <a:xfrm>
                <a:off x="3117221" y="1826439"/>
                <a:ext cx="34770" cy="34770"/>
              </a:xfrm>
              <a:custGeom>
                <a:avLst/>
                <a:gdLst>
                  <a:gd name="T0" fmla="*/ 20 w 21"/>
                  <a:gd name="T1" fmla="*/ 0 h 21"/>
                  <a:gd name="T2" fmla="*/ 6 w 21"/>
                  <a:gd name="T3" fmla="*/ 5 h 21"/>
                  <a:gd name="T4" fmla="*/ 0 w 21"/>
                  <a:gd name="T5" fmla="*/ 21 h 21"/>
                  <a:gd name="T6" fmla="*/ 15 w 21"/>
                  <a:gd name="T7" fmla="*/ 15 h 21"/>
                  <a:gd name="T8" fmla="*/ 20 w 21"/>
                  <a:gd name="T9" fmla="*/ 0 h 21"/>
                </a:gdLst>
                <a:ahLst/>
                <a:cxnLst>
                  <a:cxn ang="0">
                    <a:pos x="T0" y="T1"/>
                  </a:cxn>
                  <a:cxn ang="0">
                    <a:pos x="T2" y="T3"/>
                  </a:cxn>
                  <a:cxn ang="0">
                    <a:pos x="T4" y="T5"/>
                  </a:cxn>
                  <a:cxn ang="0">
                    <a:pos x="T6" y="T7"/>
                  </a:cxn>
                  <a:cxn ang="0">
                    <a:pos x="T8" y="T9"/>
                  </a:cxn>
                </a:cxnLst>
                <a:rect l="0" t="0" r="r" b="b"/>
                <a:pathLst>
                  <a:path w="21" h="21">
                    <a:moveTo>
                      <a:pt x="20" y="0"/>
                    </a:moveTo>
                    <a:cubicBezTo>
                      <a:pt x="20" y="0"/>
                      <a:pt x="11" y="0"/>
                      <a:pt x="6" y="5"/>
                    </a:cubicBezTo>
                    <a:cubicBezTo>
                      <a:pt x="0" y="11"/>
                      <a:pt x="0" y="21"/>
                      <a:pt x="0" y="21"/>
                    </a:cubicBezTo>
                    <a:cubicBezTo>
                      <a:pt x="0" y="21"/>
                      <a:pt x="10" y="20"/>
                      <a:pt x="15" y="15"/>
                    </a:cubicBezTo>
                    <a:cubicBezTo>
                      <a:pt x="21" y="9"/>
                      <a:pt x="20" y="0"/>
                      <a:pt x="20" y="0"/>
                    </a:cubicBezTo>
                    <a:close/>
                  </a:path>
                </a:pathLst>
              </a:custGeom>
              <a:solidFill>
                <a:schemeClr val="accent3"/>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151" name="Freeform 182"/>
              <p:cNvSpPr>
                <a:spLocks/>
              </p:cNvSpPr>
              <p:nvPr/>
            </p:nvSpPr>
            <p:spPr bwMode="auto">
              <a:xfrm>
                <a:off x="3088013" y="1805577"/>
                <a:ext cx="29207" cy="47287"/>
              </a:xfrm>
              <a:custGeom>
                <a:avLst/>
                <a:gdLst>
                  <a:gd name="T0" fmla="*/ 15 w 17"/>
                  <a:gd name="T1" fmla="*/ 16 h 28"/>
                  <a:gd name="T2" fmla="*/ 13 w 17"/>
                  <a:gd name="T3" fmla="*/ 0 h 28"/>
                  <a:gd name="T4" fmla="*/ 2 w 17"/>
                  <a:gd name="T5" fmla="*/ 12 h 28"/>
                  <a:gd name="T6" fmla="*/ 4 w 17"/>
                  <a:gd name="T7" fmla="*/ 28 h 28"/>
                  <a:gd name="T8" fmla="*/ 15 w 17"/>
                  <a:gd name="T9" fmla="*/ 16 h 28"/>
                </a:gdLst>
                <a:ahLst/>
                <a:cxnLst>
                  <a:cxn ang="0">
                    <a:pos x="T0" y="T1"/>
                  </a:cxn>
                  <a:cxn ang="0">
                    <a:pos x="T2" y="T3"/>
                  </a:cxn>
                  <a:cxn ang="0">
                    <a:pos x="T4" y="T5"/>
                  </a:cxn>
                  <a:cxn ang="0">
                    <a:pos x="T6" y="T7"/>
                  </a:cxn>
                  <a:cxn ang="0">
                    <a:pos x="T8" y="T9"/>
                  </a:cxn>
                </a:cxnLst>
                <a:rect l="0" t="0" r="r" b="b"/>
                <a:pathLst>
                  <a:path w="17" h="28">
                    <a:moveTo>
                      <a:pt x="15" y="16"/>
                    </a:moveTo>
                    <a:cubicBezTo>
                      <a:pt x="17" y="9"/>
                      <a:pt x="13" y="0"/>
                      <a:pt x="13" y="0"/>
                    </a:cubicBezTo>
                    <a:cubicBezTo>
                      <a:pt x="13" y="0"/>
                      <a:pt x="5" y="4"/>
                      <a:pt x="2" y="12"/>
                    </a:cubicBezTo>
                    <a:cubicBezTo>
                      <a:pt x="0" y="19"/>
                      <a:pt x="4" y="28"/>
                      <a:pt x="4" y="28"/>
                    </a:cubicBezTo>
                    <a:cubicBezTo>
                      <a:pt x="4" y="28"/>
                      <a:pt x="12" y="24"/>
                      <a:pt x="15" y="16"/>
                    </a:cubicBezTo>
                    <a:close/>
                  </a:path>
                </a:pathLst>
              </a:custGeom>
              <a:solidFill>
                <a:schemeClr val="accent3"/>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152" name="Freeform 183"/>
              <p:cNvSpPr>
                <a:spLocks/>
              </p:cNvSpPr>
              <p:nvPr/>
            </p:nvSpPr>
            <p:spPr bwMode="auto">
              <a:xfrm>
                <a:off x="3053244" y="1804186"/>
                <a:ext cx="23644" cy="48678"/>
              </a:xfrm>
              <a:custGeom>
                <a:avLst/>
                <a:gdLst>
                  <a:gd name="T0" fmla="*/ 7 w 14"/>
                  <a:gd name="T1" fmla="*/ 29 h 29"/>
                  <a:gd name="T2" fmla="*/ 13 w 14"/>
                  <a:gd name="T3" fmla="*/ 14 h 29"/>
                  <a:gd name="T4" fmla="*/ 6 w 14"/>
                  <a:gd name="T5" fmla="*/ 0 h 29"/>
                  <a:gd name="T6" fmla="*/ 0 w 14"/>
                  <a:gd name="T7" fmla="*/ 14 h 29"/>
                  <a:gd name="T8" fmla="*/ 7 w 14"/>
                  <a:gd name="T9" fmla="*/ 29 h 29"/>
                </a:gdLst>
                <a:ahLst/>
                <a:cxnLst>
                  <a:cxn ang="0">
                    <a:pos x="T0" y="T1"/>
                  </a:cxn>
                  <a:cxn ang="0">
                    <a:pos x="T2" y="T3"/>
                  </a:cxn>
                  <a:cxn ang="0">
                    <a:pos x="T4" y="T5"/>
                  </a:cxn>
                  <a:cxn ang="0">
                    <a:pos x="T6" y="T7"/>
                  </a:cxn>
                  <a:cxn ang="0">
                    <a:pos x="T8" y="T9"/>
                  </a:cxn>
                </a:cxnLst>
                <a:rect l="0" t="0" r="r" b="b"/>
                <a:pathLst>
                  <a:path w="14" h="29">
                    <a:moveTo>
                      <a:pt x="7" y="29"/>
                    </a:moveTo>
                    <a:cubicBezTo>
                      <a:pt x="7" y="29"/>
                      <a:pt x="14" y="22"/>
                      <a:pt x="13" y="14"/>
                    </a:cubicBezTo>
                    <a:cubicBezTo>
                      <a:pt x="13" y="6"/>
                      <a:pt x="6" y="0"/>
                      <a:pt x="6" y="0"/>
                    </a:cubicBezTo>
                    <a:cubicBezTo>
                      <a:pt x="6" y="0"/>
                      <a:pt x="0" y="6"/>
                      <a:pt x="0" y="14"/>
                    </a:cubicBezTo>
                    <a:cubicBezTo>
                      <a:pt x="1" y="22"/>
                      <a:pt x="7" y="29"/>
                      <a:pt x="7" y="29"/>
                    </a:cubicBezTo>
                    <a:close/>
                  </a:path>
                </a:pathLst>
              </a:custGeom>
              <a:solidFill>
                <a:schemeClr val="accent3"/>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153" name="Freeform 184"/>
              <p:cNvSpPr>
                <a:spLocks/>
              </p:cNvSpPr>
              <p:nvPr/>
            </p:nvSpPr>
            <p:spPr bwMode="auto">
              <a:xfrm>
                <a:off x="3165898" y="2786092"/>
                <a:ext cx="34770" cy="40334"/>
              </a:xfrm>
              <a:custGeom>
                <a:avLst/>
                <a:gdLst>
                  <a:gd name="T0" fmla="*/ 15 w 20"/>
                  <a:gd name="T1" fmla="*/ 16 h 24"/>
                  <a:gd name="T2" fmla="*/ 18 w 20"/>
                  <a:gd name="T3" fmla="*/ 0 h 24"/>
                  <a:gd name="T4" fmla="*/ 4 w 20"/>
                  <a:gd name="T5" fmla="*/ 9 h 24"/>
                  <a:gd name="T6" fmla="*/ 2 w 20"/>
                  <a:gd name="T7" fmla="*/ 24 h 24"/>
                  <a:gd name="T8" fmla="*/ 15 w 20"/>
                  <a:gd name="T9" fmla="*/ 16 h 24"/>
                </a:gdLst>
                <a:ahLst/>
                <a:cxnLst>
                  <a:cxn ang="0">
                    <a:pos x="T0" y="T1"/>
                  </a:cxn>
                  <a:cxn ang="0">
                    <a:pos x="T2" y="T3"/>
                  </a:cxn>
                  <a:cxn ang="0">
                    <a:pos x="T4" y="T5"/>
                  </a:cxn>
                  <a:cxn ang="0">
                    <a:pos x="T6" y="T7"/>
                  </a:cxn>
                  <a:cxn ang="0">
                    <a:pos x="T8" y="T9"/>
                  </a:cxn>
                </a:cxnLst>
                <a:rect l="0" t="0" r="r" b="b"/>
                <a:pathLst>
                  <a:path w="20" h="24">
                    <a:moveTo>
                      <a:pt x="15" y="16"/>
                    </a:moveTo>
                    <a:cubicBezTo>
                      <a:pt x="20" y="9"/>
                      <a:pt x="18" y="0"/>
                      <a:pt x="18" y="0"/>
                    </a:cubicBezTo>
                    <a:cubicBezTo>
                      <a:pt x="18" y="0"/>
                      <a:pt x="9" y="2"/>
                      <a:pt x="4" y="9"/>
                    </a:cubicBezTo>
                    <a:cubicBezTo>
                      <a:pt x="0" y="15"/>
                      <a:pt x="2" y="24"/>
                      <a:pt x="2" y="24"/>
                    </a:cubicBezTo>
                    <a:cubicBezTo>
                      <a:pt x="2" y="24"/>
                      <a:pt x="11" y="23"/>
                      <a:pt x="15" y="16"/>
                    </a:cubicBezTo>
                    <a:close/>
                  </a:path>
                </a:pathLst>
              </a:custGeom>
              <a:solidFill>
                <a:schemeClr val="accent3"/>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154" name="Freeform 185"/>
              <p:cNvSpPr>
                <a:spLocks/>
              </p:cNvSpPr>
              <p:nvPr/>
            </p:nvSpPr>
            <p:spPr bwMode="auto">
              <a:xfrm>
                <a:off x="3135301" y="2773575"/>
                <a:ext cx="27816" cy="50069"/>
              </a:xfrm>
              <a:custGeom>
                <a:avLst/>
                <a:gdLst>
                  <a:gd name="T0" fmla="*/ 15 w 16"/>
                  <a:gd name="T1" fmla="*/ 16 h 29"/>
                  <a:gd name="T2" fmla="*/ 11 w 16"/>
                  <a:gd name="T3" fmla="*/ 0 h 29"/>
                  <a:gd name="T4" fmla="*/ 2 w 16"/>
                  <a:gd name="T5" fmla="*/ 14 h 29"/>
                  <a:gd name="T6" fmla="*/ 6 w 16"/>
                  <a:gd name="T7" fmla="*/ 29 h 29"/>
                  <a:gd name="T8" fmla="*/ 15 w 16"/>
                  <a:gd name="T9" fmla="*/ 16 h 29"/>
                </a:gdLst>
                <a:ahLst/>
                <a:cxnLst>
                  <a:cxn ang="0">
                    <a:pos x="T0" y="T1"/>
                  </a:cxn>
                  <a:cxn ang="0">
                    <a:pos x="T2" y="T3"/>
                  </a:cxn>
                  <a:cxn ang="0">
                    <a:pos x="T4" y="T5"/>
                  </a:cxn>
                  <a:cxn ang="0">
                    <a:pos x="T6" y="T7"/>
                  </a:cxn>
                  <a:cxn ang="0">
                    <a:pos x="T8" y="T9"/>
                  </a:cxn>
                </a:cxnLst>
                <a:rect l="0" t="0" r="r" b="b"/>
                <a:pathLst>
                  <a:path w="16" h="29">
                    <a:moveTo>
                      <a:pt x="15" y="16"/>
                    </a:moveTo>
                    <a:cubicBezTo>
                      <a:pt x="16" y="8"/>
                      <a:pt x="11" y="0"/>
                      <a:pt x="11" y="0"/>
                    </a:cubicBezTo>
                    <a:cubicBezTo>
                      <a:pt x="11" y="0"/>
                      <a:pt x="3" y="6"/>
                      <a:pt x="2" y="14"/>
                    </a:cubicBezTo>
                    <a:cubicBezTo>
                      <a:pt x="0" y="21"/>
                      <a:pt x="6" y="29"/>
                      <a:pt x="6" y="29"/>
                    </a:cubicBezTo>
                    <a:cubicBezTo>
                      <a:pt x="6" y="29"/>
                      <a:pt x="13" y="24"/>
                      <a:pt x="15" y="16"/>
                    </a:cubicBezTo>
                    <a:close/>
                  </a:path>
                </a:pathLst>
              </a:custGeom>
              <a:solidFill>
                <a:schemeClr val="accent3"/>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155" name="Freeform 186"/>
              <p:cNvSpPr>
                <a:spLocks/>
              </p:cNvSpPr>
              <p:nvPr/>
            </p:nvSpPr>
            <p:spPr bwMode="auto">
              <a:xfrm>
                <a:off x="3097749" y="2779138"/>
                <a:ext cx="29207" cy="50069"/>
              </a:xfrm>
              <a:custGeom>
                <a:avLst/>
                <a:gdLst>
                  <a:gd name="T0" fmla="*/ 11 w 17"/>
                  <a:gd name="T1" fmla="*/ 29 h 29"/>
                  <a:gd name="T2" fmla="*/ 15 w 17"/>
                  <a:gd name="T3" fmla="*/ 13 h 29"/>
                  <a:gd name="T4" fmla="*/ 6 w 17"/>
                  <a:gd name="T5" fmla="*/ 0 h 29"/>
                  <a:gd name="T6" fmla="*/ 2 w 17"/>
                  <a:gd name="T7" fmla="*/ 16 h 29"/>
                  <a:gd name="T8" fmla="*/ 11 w 17"/>
                  <a:gd name="T9" fmla="*/ 29 h 29"/>
                </a:gdLst>
                <a:ahLst/>
                <a:cxnLst>
                  <a:cxn ang="0">
                    <a:pos x="T0" y="T1"/>
                  </a:cxn>
                  <a:cxn ang="0">
                    <a:pos x="T2" y="T3"/>
                  </a:cxn>
                  <a:cxn ang="0">
                    <a:pos x="T4" y="T5"/>
                  </a:cxn>
                  <a:cxn ang="0">
                    <a:pos x="T6" y="T7"/>
                  </a:cxn>
                  <a:cxn ang="0">
                    <a:pos x="T8" y="T9"/>
                  </a:cxn>
                </a:cxnLst>
                <a:rect l="0" t="0" r="r" b="b"/>
                <a:pathLst>
                  <a:path w="17" h="29">
                    <a:moveTo>
                      <a:pt x="11" y="29"/>
                    </a:moveTo>
                    <a:cubicBezTo>
                      <a:pt x="11" y="29"/>
                      <a:pt x="17" y="21"/>
                      <a:pt x="15" y="13"/>
                    </a:cubicBezTo>
                    <a:cubicBezTo>
                      <a:pt x="13" y="5"/>
                      <a:pt x="6" y="0"/>
                      <a:pt x="6" y="0"/>
                    </a:cubicBezTo>
                    <a:cubicBezTo>
                      <a:pt x="6" y="0"/>
                      <a:pt x="0" y="8"/>
                      <a:pt x="2" y="16"/>
                    </a:cubicBezTo>
                    <a:cubicBezTo>
                      <a:pt x="4" y="24"/>
                      <a:pt x="11" y="29"/>
                      <a:pt x="11" y="29"/>
                    </a:cubicBezTo>
                    <a:close/>
                  </a:path>
                </a:pathLst>
              </a:custGeom>
              <a:solidFill>
                <a:schemeClr val="accent3"/>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156" name="Freeform 187"/>
              <p:cNvSpPr>
                <a:spLocks/>
              </p:cNvSpPr>
              <p:nvPr/>
            </p:nvSpPr>
            <p:spPr bwMode="auto">
              <a:xfrm>
                <a:off x="5204813" y="2064266"/>
                <a:ext cx="43115" cy="33379"/>
              </a:xfrm>
              <a:custGeom>
                <a:avLst/>
                <a:gdLst>
                  <a:gd name="T0" fmla="*/ 9 w 25"/>
                  <a:gd name="T1" fmla="*/ 4 h 19"/>
                  <a:gd name="T2" fmla="*/ 0 w 25"/>
                  <a:gd name="T3" fmla="*/ 17 h 19"/>
                  <a:gd name="T4" fmla="*/ 16 w 25"/>
                  <a:gd name="T5" fmla="*/ 15 h 19"/>
                  <a:gd name="T6" fmla="*/ 25 w 25"/>
                  <a:gd name="T7" fmla="*/ 2 h 19"/>
                  <a:gd name="T8" fmla="*/ 9 w 25"/>
                  <a:gd name="T9" fmla="*/ 4 h 19"/>
                </a:gdLst>
                <a:ahLst/>
                <a:cxnLst>
                  <a:cxn ang="0">
                    <a:pos x="T0" y="T1"/>
                  </a:cxn>
                  <a:cxn ang="0">
                    <a:pos x="T2" y="T3"/>
                  </a:cxn>
                  <a:cxn ang="0">
                    <a:pos x="T4" y="T5"/>
                  </a:cxn>
                  <a:cxn ang="0">
                    <a:pos x="T6" y="T7"/>
                  </a:cxn>
                  <a:cxn ang="0">
                    <a:pos x="T8" y="T9"/>
                  </a:cxn>
                </a:cxnLst>
                <a:rect l="0" t="0" r="r" b="b"/>
                <a:pathLst>
                  <a:path w="25" h="19">
                    <a:moveTo>
                      <a:pt x="9" y="4"/>
                    </a:moveTo>
                    <a:cubicBezTo>
                      <a:pt x="2" y="8"/>
                      <a:pt x="0" y="17"/>
                      <a:pt x="0" y="17"/>
                    </a:cubicBezTo>
                    <a:cubicBezTo>
                      <a:pt x="0" y="17"/>
                      <a:pt x="9" y="19"/>
                      <a:pt x="16" y="15"/>
                    </a:cubicBezTo>
                    <a:cubicBezTo>
                      <a:pt x="23" y="11"/>
                      <a:pt x="25" y="2"/>
                      <a:pt x="25" y="2"/>
                    </a:cubicBezTo>
                    <a:cubicBezTo>
                      <a:pt x="25" y="2"/>
                      <a:pt x="16" y="0"/>
                      <a:pt x="9" y="4"/>
                    </a:cubicBezTo>
                    <a:close/>
                  </a:path>
                </a:pathLst>
              </a:custGeom>
              <a:solidFill>
                <a:schemeClr val="accent1"/>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157" name="Freeform 188"/>
              <p:cNvSpPr>
                <a:spLocks/>
              </p:cNvSpPr>
              <p:nvPr/>
            </p:nvSpPr>
            <p:spPr bwMode="auto">
              <a:xfrm>
                <a:off x="5236802" y="2082346"/>
                <a:ext cx="34770" cy="40334"/>
              </a:xfrm>
              <a:custGeom>
                <a:avLst/>
                <a:gdLst>
                  <a:gd name="T0" fmla="*/ 15 w 20"/>
                  <a:gd name="T1" fmla="*/ 16 h 24"/>
                  <a:gd name="T2" fmla="*/ 18 w 20"/>
                  <a:gd name="T3" fmla="*/ 0 h 24"/>
                  <a:gd name="T4" fmla="*/ 4 w 20"/>
                  <a:gd name="T5" fmla="*/ 8 h 24"/>
                  <a:gd name="T6" fmla="*/ 1 w 20"/>
                  <a:gd name="T7" fmla="*/ 24 h 24"/>
                  <a:gd name="T8" fmla="*/ 15 w 20"/>
                  <a:gd name="T9" fmla="*/ 16 h 24"/>
                </a:gdLst>
                <a:ahLst/>
                <a:cxnLst>
                  <a:cxn ang="0">
                    <a:pos x="T0" y="T1"/>
                  </a:cxn>
                  <a:cxn ang="0">
                    <a:pos x="T2" y="T3"/>
                  </a:cxn>
                  <a:cxn ang="0">
                    <a:pos x="T4" y="T5"/>
                  </a:cxn>
                  <a:cxn ang="0">
                    <a:pos x="T6" y="T7"/>
                  </a:cxn>
                  <a:cxn ang="0">
                    <a:pos x="T8" y="T9"/>
                  </a:cxn>
                </a:cxnLst>
                <a:rect l="0" t="0" r="r" b="b"/>
                <a:pathLst>
                  <a:path w="20" h="24">
                    <a:moveTo>
                      <a:pt x="15" y="16"/>
                    </a:moveTo>
                    <a:cubicBezTo>
                      <a:pt x="20" y="9"/>
                      <a:pt x="18" y="0"/>
                      <a:pt x="18" y="0"/>
                    </a:cubicBezTo>
                    <a:cubicBezTo>
                      <a:pt x="18" y="0"/>
                      <a:pt x="9" y="2"/>
                      <a:pt x="4" y="8"/>
                    </a:cubicBezTo>
                    <a:cubicBezTo>
                      <a:pt x="0" y="15"/>
                      <a:pt x="1" y="24"/>
                      <a:pt x="1" y="24"/>
                    </a:cubicBezTo>
                    <a:cubicBezTo>
                      <a:pt x="1" y="24"/>
                      <a:pt x="10" y="22"/>
                      <a:pt x="15" y="16"/>
                    </a:cubicBezTo>
                    <a:close/>
                  </a:path>
                </a:pathLst>
              </a:custGeom>
              <a:solidFill>
                <a:schemeClr val="accent1"/>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158" name="Freeform 189"/>
              <p:cNvSpPr>
                <a:spLocks/>
              </p:cNvSpPr>
              <p:nvPr/>
            </p:nvSpPr>
            <p:spPr bwMode="auto">
              <a:xfrm>
                <a:off x="5274353" y="2090691"/>
                <a:ext cx="29207" cy="47287"/>
              </a:xfrm>
              <a:custGeom>
                <a:avLst/>
                <a:gdLst>
                  <a:gd name="T0" fmla="*/ 2 w 17"/>
                  <a:gd name="T1" fmla="*/ 12 h 28"/>
                  <a:gd name="T2" fmla="*/ 5 w 17"/>
                  <a:gd name="T3" fmla="*/ 28 h 28"/>
                  <a:gd name="T4" fmla="*/ 15 w 17"/>
                  <a:gd name="T5" fmla="*/ 15 h 28"/>
                  <a:gd name="T6" fmla="*/ 12 w 17"/>
                  <a:gd name="T7" fmla="*/ 0 h 28"/>
                  <a:gd name="T8" fmla="*/ 2 w 17"/>
                  <a:gd name="T9" fmla="*/ 12 h 28"/>
                </a:gdLst>
                <a:ahLst/>
                <a:cxnLst>
                  <a:cxn ang="0">
                    <a:pos x="T0" y="T1"/>
                  </a:cxn>
                  <a:cxn ang="0">
                    <a:pos x="T2" y="T3"/>
                  </a:cxn>
                  <a:cxn ang="0">
                    <a:pos x="T4" y="T5"/>
                  </a:cxn>
                  <a:cxn ang="0">
                    <a:pos x="T6" y="T7"/>
                  </a:cxn>
                  <a:cxn ang="0">
                    <a:pos x="T8" y="T9"/>
                  </a:cxn>
                </a:cxnLst>
                <a:rect l="0" t="0" r="r" b="b"/>
                <a:pathLst>
                  <a:path w="17" h="28">
                    <a:moveTo>
                      <a:pt x="2" y="12"/>
                    </a:moveTo>
                    <a:cubicBezTo>
                      <a:pt x="0" y="20"/>
                      <a:pt x="5" y="28"/>
                      <a:pt x="5" y="28"/>
                    </a:cubicBezTo>
                    <a:cubicBezTo>
                      <a:pt x="5" y="28"/>
                      <a:pt x="13" y="23"/>
                      <a:pt x="15" y="15"/>
                    </a:cubicBezTo>
                    <a:cubicBezTo>
                      <a:pt x="17" y="7"/>
                      <a:pt x="12" y="0"/>
                      <a:pt x="12" y="0"/>
                    </a:cubicBezTo>
                    <a:cubicBezTo>
                      <a:pt x="12" y="0"/>
                      <a:pt x="4" y="4"/>
                      <a:pt x="2" y="12"/>
                    </a:cubicBezTo>
                    <a:close/>
                  </a:path>
                </a:pathLst>
              </a:custGeom>
              <a:solidFill>
                <a:schemeClr val="accent1"/>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159" name="Freeform 190"/>
              <p:cNvSpPr>
                <a:spLocks/>
              </p:cNvSpPr>
              <p:nvPr/>
            </p:nvSpPr>
            <p:spPr bwMode="auto">
              <a:xfrm>
                <a:off x="5845973" y="1777761"/>
                <a:ext cx="50069" cy="50069"/>
              </a:xfrm>
              <a:custGeom>
                <a:avLst/>
                <a:gdLst>
                  <a:gd name="T0" fmla="*/ 29 w 29"/>
                  <a:gd name="T1" fmla="*/ 29 h 29"/>
                  <a:gd name="T2" fmla="*/ 21 w 29"/>
                  <a:gd name="T3" fmla="*/ 8 h 29"/>
                  <a:gd name="T4" fmla="*/ 0 w 29"/>
                  <a:gd name="T5" fmla="*/ 0 h 29"/>
                  <a:gd name="T6" fmla="*/ 8 w 29"/>
                  <a:gd name="T7" fmla="*/ 21 h 29"/>
                  <a:gd name="T8" fmla="*/ 29 w 29"/>
                  <a:gd name="T9" fmla="*/ 29 h 29"/>
                </a:gdLst>
                <a:ahLst/>
                <a:cxnLst>
                  <a:cxn ang="0">
                    <a:pos x="T0" y="T1"/>
                  </a:cxn>
                  <a:cxn ang="0">
                    <a:pos x="T2" y="T3"/>
                  </a:cxn>
                  <a:cxn ang="0">
                    <a:pos x="T4" y="T5"/>
                  </a:cxn>
                  <a:cxn ang="0">
                    <a:pos x="T6" y="T7"/>
                  </a:cxn>
                  <a:cxn ang="0">
                    <a:pos x="T8" y="T9"/>
                  </a:cxn>
                </a:cxnLst>
                <a:rect l="0" t="0" r="r" b="b"/>
                <a:pathLst>
                  <a:path w="29" h="29">
                    <a:moveTo>
                      <a:pt x="29" y="29"/>
                    </a:moveTo>
                    <a:cubicBezTo>
                      <a:pt x="29" y="29"/>
                      <a:pt x="29" y="16"/>
                      <a:pt x="21" y="8"/>
                    </a:cubicBezTo>
                    <a:cubicBezTo>
                      <a:pt x="13" y="0"/>
                      <a:pt x="0" y="0"/>
                      <a:pt x="0" y="0"/>
                    </a:cubicBezTo>
                    <a:cubicBezTo>
                      <a:pt x="0" y="0"/>
                      <a:pt x="0" y="13"/>
                      <a:pt x="8" y="21"/>
                    </a:cubicBezTo>
                    <a:cubicBezTo>
                      <a:pt x="16" y="29"/>
                      <a:pt x="29" y="29"/>
                      <a:pt x="29" y="29"/>
                    </a:cubicBezTo>
                    <a:close/>
                  </a:path>
                </a:pathLst>
              </a:custGeom>
              <a:solidFill>
                <a:schemeClr val="accent1"/>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160" name="Freeform 191"/>
              <p:cNvSpPr>
                <a:spLocks/>
              </p:cNvSpPr>
              <p:nvPr/>
            </p:nvSpPr>
            <p:spPr bwMode="auto">
              <a:xfrm>
                <a:off x="5819547" y="1811140"/>
                <a:ext cx="44506" cy="63977"/>
              </a:xfrm>
              <a:custGeom>
                <a:avLst/>
                <a:gdLst>
                  <a:gd name="T0" fmla="*/ 5 w 26"/>
                  <a:gd name="T1" fmla="*/ 0 h 38"/>
                  <a:gd name="T2" fmla="*/ 4 w 26"/>
                  <a:gd name="T3" fmla="*/ 23 h 38"/>
                  <a:gd name="T4" fmla="*/ 21 w 26"/>
                  <a:gd name="T5" fmla="*/ 38 h 38"/>
                  <a:gd name="T6" fmla="*/ 21 w 26"/>
                  <a:gd name="T7" fmla="*/ 15 h 38"/>
                  <a:gd name="T8" fmla="*/ 5 w 26"/>
                  <a:gd name="T9" fmla="*/ 0 h 38"/>
                </a:gdLst>
                <a:ahLst/>
                <a:cxnLst>
                  <a:cxn ang="0">
                    <a:pos x="T0" y="T1"/>
                  </a:cxn>
                  <a:cxn ang="0">
                    <a:pos x="T2" y="T3"/>
                  </a:cxn>
                  <a:cxn ang="0">
                    <a:pos x="T4" y="T5"/>
                  </a:cxn>
                  <a:cxn ang="0">
                    <a:pos x="T6" y="T7"/>
                  </a:cxn>
                  <a:cxn ang="0">
                    <a:pos x="T8" y="T9"/>
                  </a:cxn>
                </a:cxnLst>
                <a:rect l="0" t="0" r="r" b="b"/>
                <a:pathLst>
                  <a:path w="26" h="38">
                    <a:moveTo>
                      <a:pt x="5" y="0"/>
                    </a:moveTo>
                    <a:cubicBezTo>
                      <a:pt x="5" y="0"/>
                      <a:pt x="0" y="12"/>
                      <a:pt x="4" y="23"/>
                    </a:cubicBezTo>
                    <a:cubicBezTo>
                      <a:pt x="9" y="33"/>
                      <a:pt x="21" y="38"/>
                      <a:pt x="21" y="38"/>
                    </a:cubicBezTo>
                    <a:cubicBezTo>
                      <a:pt x="21" y="38"/>
                      <a:pt x="26" y="26"/>
                      <a:pt x="21" y="15"/>
                    </a:cubicBezTo>
                    <a:cubicBezTo>
                      <a:pt x="17" y="5"/>
                      <a:pt x="5" y="0"/>
                      <a:pt x="5" y="0"/>
                    </a:cubicBezTo>
                    <a:close/>
                  </a:path>
                </a:pathLst>
              </a:custGeom>
              <a:solidFill>
                <a:schemeClr val="accent1"/>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161" name="Freeform 192"/>
              <p:cNvSpPr>
                <a:spLocks/>
              </p:cNvSpPr>
              <p:nvPr/>
            </p:nvSpPr>
            <p:spPr bwMode="auto">
              <a:xfrm>
                <a:off x="5858490" y="1740209"/>
                <a:ext cx="45897" cy="33379"/>
              </a:xfrm>
              <a:custGeom>
                <a:avLst/>
                <a:gdLst>
                  <a:gd name="T0" fmla="*/ 11 w 27"/>
                  <a:gd name="T1" fmla="*/ 16 h 19"/>
                  <a:gd name="T2" fmla="*/ 27 w 27"/>
                  <a:gd name="T3" fmla="*/ 15 h 19"/>
                  <a:gd name="T4" fmla="*/ 16 w 27"/>
                  <a:gd name="T5" fmla="*/ 3 h 19"/>
                  <a:gd name="T6" fmla="*/ 0 w 27"/>
                  <a:gd name="T7" fmla="*/ 4 h 19"/>
                  <a:gd name="T8" fmla="*/ 11 w 27"/>
                  <a:gd name="T9" fmla="*/ 16 h 19"/>
                </a:gdLst>
                <a:ahLst/>
                <a:cxnLst>
                  <a:cxn ang="0">
                    <a:pos x="T0" y="T1"/>
                  </a:cxn>
                  <a:cxn ang="0">
                    <a:pos x="T2" y="T3"/>
                  </a:cxn>
                  <a:cxn ang="0">
                    <a:pos x="T4" y="T5"/>
                  </a:cxn>
                  <a:cxn ang="0">
                    <a:pos x="T6" y="T7"/>
                  </a:cxn>
                  <a:cxn ang="0">
                    <a:pos x="T8" y="T9"/>
                  </a:cxn>
                </a:cxnLst>
                <a:rect l="0" t="0" r="r" b="b"/>
                <a:pathLst>
                  <a:path w="27" h="19">
                    <a:moveTo>
                      <a:pt x="11" y="16"/>
                    </a:moveTo>
                    <a:cubicBezTo>
                      <a:pt x="18" y="19"/>
                      <a:pt x="27" y="15"/>
                      <a:pt x="27" y="15"/>
                    </a:cubicBezTo>
                    <a:cubicBezTo>
                      <a:pt x="27" y="15"/>
                      <a:pt x="23" y="6"/>
                      <a:pt x="16" y="3"/>
                    </a:cubicBezTo>
                    <a:cubicBezTo>
                      <a:pt x="8" y="0"/>
                      <a:pt x="0" y="4"/>
                      <a:pt x="0" y="4"/>
                    </a:cubicBezTo>
                    <a:cubicBezTo>
                      <a:pt x="0" y="4"/>
                      <a:pt x="3" y="13"/>
                      <a:pt x="11" y="16"/>
                    </a:cubicBezTo>
                    <a:close/>
                  </a:path>
                </a:pathLst>
              </a:custGeom>
              <a:solidFill>
                <a:schemeClr val="accent1"/>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162" name="Freeform 193"/>
              <p:cNvSpPr>
                <a:spLocks/>
              </p:cNvSpPr>
              <p:nvPr/>
            </p:nvSpPr>
            <p:spPr bwMode="auto">
              <a:xfrm>
                <a:off x="5861271" y="1702658"/>
                <a:ext cx="62587" cy="29207"/>
              </a:xfrm>
              <a:custGeom>
                <a:avLst/>
                <a:gdLst>
                  <a:gd name="T0" fmla="*/ 36 w 36"/>
                  <a:gd name="T1" fmla="*/ 8 h 17"/>
                  <a:gd name="T2" fmla="*/ 18 w 36"/>
                  <a:gd name="T3" fmla="*/ 0 h 17"/>
                  <a:gd name="T4" fmla="*/ 0 w 36"/>
                  <a:gd name="T5" fmla="*/ 9 h 17"/>
                  <a:gd name="T6" fmla="*/ 18 w 36"/>
                  <a:gd name="T7" fmla="*/ 17 h 17"/>
                  <a:gd name="T8" fmla="*/ 36 w 36"/>
                  <a:gd name="T9" fmla="*/ 8 h 17"/>
                </a:gdLst>
                <a:ahLst/>
                <a:cxnLst>
                  <a:cxn ang="0">
                    <a:pos x="T0" y="T1"/>
                  </a:cxn>
                  <a:cxn ang="0">
                    <a:pos x="T2" y="T3"/>
                  </a:cxn>
                  <a:cxn ang="0">
                    <a:pos x="T4" y="T5"/>
                  </a:cxn>
                  <a:cxn ang="0">
                    <a:pos x="T6" y="T7"/>
                  </a:cxn>
                  <a:cxn ang="0">
                    <a:pos x="T8" y="T9"/>
                  </a:cxn>
                </a:cxnLst>
                <a:rect l="0" t="0" r="r" b="b"/>
                <a:pathLst>
                  <a:path w="36" h="17">
                    <a:moveTo>
                      <a:pt x="36" y="8"/>
                    </a:moveTo>
                    <a:cubicBezTo>
                      <a:pt x="36" y="8"/>
                      <a:pt x="28" y="0"/>
                      <a:pt x="18" y="0"/>
                    </a:cubicBezTo>
                    <a:cubicBezTo>
                      <a:pt x="8" y="0"/>
                      <a:pt x="0" y="9"/>
                      <a:pt x="0" y="9"/>
                    </a:cubicBezTo>
                    <a:cubicBezTo>
                      <a:pt x="0" y="9"/>
                      <a:pt x="8" y="17"/>
                      <a:pt x="18" y="17"/>
                    </a:cubicBezTo>
                    <a:cubicBezTo>
                      <a:pt x="28" y="16"/>
                      <a:pt x="36" y="8"/>
                      <a:pt x="36" y="8"/>
                    </a:cubicBezTo>
                    <a:close/>
                  </a:path>
                </a:pathLst>
              </a:custGeom>
              <a:solidFill>
                <a:schemeClr val="accent1"/>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163" name="Freeform 194"/>
              <p:cNvSpPr>
                <a:spLocks/>
              </p:cNvSpPr>
              <p:nvPr/>
            </p:nvSpPr>
            <p:spPr bwMode="auto">
              <a:xfrm>
                <a:off x="3783414" y="1526025"/>
                <a:ext cx="36161" cy="58414"/>
              </a:xfrm>
              <a:custGeom>
                <a:avLst/>
                <a:gdLst>
                  <a:gd name="T0" fmla="*/ 5 w 21"/>
                  <a:gd name="T1" fmla="*/ 0 h 34"/>
                  <a:gd name="T2" fmla="*/ 3 w 21"/>
                  <a:gd name="T3" fmla="*/ 20 h 34"/>
                  <a:gd name="T4" fmla="*/ 16 w 21"/>
                  <a:gd name="T5" fmla="*/ 34 h 34"/>
                  <a:gd name="T6" fmla="*/ 18 w 21"/>
                  <a:gd name="T7" fmla="*/ 15 h 34"/>
                  <a:gd name="T8" fmla="*/ 5 w 21"/>
                  <a:gd name="T9" fmla="*/ 0 h 34"/>
                </a:gdLst>
                <a:ahLst/>
                <a:cxnLst>
                  <a:cxn ang="0">
                    <a:pos x="T0" y="T1"/>
                  </a:cxn>
                  <a:cxn ang="0">
                    <a:pos x="T2" y="T3"/>
                  </a:cxn>
                  <a:cxn ang="0">
                    <a:pos x="T4" y="T5"/>
                  </a:cxn>
                  <a:cxn ang="0">
                    <a:pos x="T6" y="T7"/>
                  </a:cxn>
                  <a:cxn ang="0">
                    <a:pos x="T8" y="T9"/>
                  </a:cxn>
                </a:cxnLst>
                <a:rect l="0" t="0" r="r" b="b"/>
                <a:pathLst>
                  <a:path w="21" h="34">
                    <a:moveTo>
                      <a:pt x="5" y="0"/>
                    </a:moveTo>
                    <a:cubicBezTo>
                      <a:pt x="5" y="0"/>
                      <a:pt x="0" y="10"/>
                      <a:pt x="3" y="20"/>
                    </a:cubicBezTo>
                    <a:cubicBezTo>
                      <a:pt x="6" y="29"/>
                      <a:pt x="16" y="34"/>
                      <a:pt x="16" y="34"/>
                    </a:cubicBezTo>
                    <a:cubicBezTo>
                      <a:pt x="16" y="34"/>
                      <a:pt x="21" y="24"/>
                      <a:pt x="18" y="15"/>
                    </a:cubicBezTo>
                    <a:cubicBezTo>
                      <a:pt x="15" y="5"/>
                      <a:pt x="5" y="0"/>
                      <a:pt x="5" y="0"/>
                    </a:cubicBezTo>
                    <a:close/>
                  </a:path>
                </a:pathLst>
              </a:custGeom>
              <a:solidFill>
                <a:schemeClr val="accent4"/>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164" name="Freeform 195"/>
              <p:cNvSpPr>
                <a:spLocks/>
              </p:cNvSpPr>
              <p:nvPr/>
            </p:nvSpPr>
            <p:spPr bwMode="auto">
              <a:xfrm>
                <a:off x="3748644" y="1542715"/>
                <a:ext cx="27816" cy="61195"/>
              </a:xfrm>
              <a:custGeom>
                <a:avLst/>
                <a:gdLst>
                  <a:gd name="T0" fmla="*/ 0 w 17"/>
                  <a:gd name="T1" fmla="*/ 18 h 36"/>
                  <a:gd name="T2" fmla="*/ 7 w 17"/>
                  <a:gd name="T3" fmla="*/ 36 h 36"/>
                  <a:gd name="T4" fmla="*/ 16 w 17"/>
                  <a:gd name="T5" fmla="*/ 19 h 36"/>
                  <a:gd name="T6" fmla="*/ 10 w 17"/>
                  <a:gd name="T7" fmla="*/ 0 h 36"/>
                  <a:gd name="T8" fmla="*/ 0 w 17"/>
                  <a:gd name="T9" fmla="*/ 18 h 36"/>
                </a:gdLst>
                <a:ahLst/>
                <a:cxnLst>
                  <a:cxn ang="0">
                    <a:pos x="T0" y="T1"/>
                  </a:cxn>
                  <a:cxn ang="0">
                    <a:pos x="T2" y="T3"/>
                  </a:cxn>
                  <a:cxn ang="0">
                    <a:pos x="T4" y="T5"/>
                  </a:cxn>
                  <a:cxn ang="0">
                    <a:pos x="T6" y="T7"/>
                  </a:cxn>
                  <a:cxn ang="0">
                    <a:pos x="T8" y="T9"/>
                  </a:cxn>
                </a:cxnLst>
                <a:rect l="0" t="0" r="r" b="b"/>
                <a:pathLst>
                  <a:path w="17" h="36">
                    <a:moveTo>
                      <a:pt x="0" y="18"/>
                    </a:moveTo>
                    <a:cubicBezTo>
                      <a:pt x="0" y="27"/>
                      <a:pt x="7" y="36"/>
                      <a:pt x="7" y="36"/>
                    </a:cubicBezTo>
                    <a:cubicBezTo>
                      <a:pt x="7" y="36"/>
                      <a:pt x="16" y="29"/>
                      <a:pt x="16" y="19"/>
                    </a:cubicBezTo>
                    <a:cubicBezTo>
                      <a:pt x="17" y="9"/>
                      <a:pt x="10" y="0"/>
                      <a:pt x="10" y="0"/>
                    </a:cubicBezTo>
                    <a:cubicBezTo>
                      <a:pt x="10" y="0"/>
                      <a:pt x="1" y="8"/>
                      <a:pt x="0" y="18"/>
                    </a:cubicBezTo>
                    <a:close/>
                  </a:path>
                </a:pathLst>
              </a:custGeom>
              <a:solidFill>
                <a:schemeClr val="accent4"/>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165" name="Freeform 196"/>
              <p:cNvSpPr>
                <a:spLocks/>
              </p:cNvSpPr>
              <p:nvPr/>
            </p:nvSpPr>
            <p:spPr bwMode="auto">
              <a:xfrm>
                <a:off x="3811230" y="1507945"/>
                <a:ext cx="30598" cy="30598"/>
              </a:xfrm>
              <a:custGeom>
                <a:avLst/>
                <a:gdLst>
                  <a:gd name="T0" fmla="*/ 18 w 18"/>
                  <a:gd name="T1" fmla="*/ 18 h 18"/>
                  <a:gd name="T2" fmla="*/ 13 w 18"/>
                  <a:gd name="T3" fmla="*/ 5 h 18"/>
                  <a:gd name="T4" fmla="*/ 1 w 18"/>
                  <a:gd name="T5" fmla="*/ 0 h 18"/>
                  <a:gd name="T6" fmla="*/ 5 w 18"/>
                  <a:gd name="T7" fmla="*/ 13 h 18"/>
                  <a:gd name="T8" fmla="*/ 18 w 18"/>
                  <a:gd name="T9" fmla="*/ 18 h 18"/>
                </a:gdLst>
                <a:ahLst/>
                <a:cxnLst>
                  <a:cxn ang="0">
                    <a:pos x="T0" y="T1"/>
                  </a:cxn>
                  <a:cxn ang="0">
                    <a:pos x="T2" y="T3"/>
                  </a:cxn>
                  <a:cxn ang="0">
                    <a:pos x="T4" y="T5"/>
                  </a:cxn>
                  <a:cxn ang="0">
                    <a:pos x="T6" y="T7"/>
                  </a:cxn>
                  <a:cxn ang="0">
                    <a:pos x="T8" y="T9"/>
                  </a:cxn>
                </a:cxnLst>
                <a:rect l="0" t="0" r="r" b="b"/>
                <a:pathLst>
                  <a:path w="18" h="18">
                    <a:moveTo>
                      <a:pt x="18" y="18"/>
                    </a:moveTo>
                    <a:cubicBezTo>
                      <a:pt x="18" y="18"/>
                      <a:pt x="18" y="10"/>
                      <a:pt x="13" y="5"/>
                    </a:cubicBezTo>
                    <a:cubicBezTo>
                      <a:pt x="9" y="0"/>
                      <a:pt x="1" y="0"/>
                      <a:pt x="1" y="0"/>
                    </a:cubicBezTo>
                    <a:cubicBezTo>
                      <a:pt x="1" y="0"/>
                      <a:pt x="0" y="8"/>
                      <a:pt x="5" y="13"/>
                    </a:cubicBezTo>
                    <a:cubicBezTo>
                      <a:pt x="10" y="18"/>
                      <a:pt x="18" y="18"/>
                      <a:pt x="18" y="18"/>
                    </a:cubicBezTo>
                    <a:close/>
                  </a:path>
                </a:pathLst>
              </a:custGeom>
              <a:solidFill>
                <a:schemeClr val="accent4"/>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166" name="Freeform 197"/>
              <p:cNvSpPr>
                <a:spLocks/>
              </p:cNvSpPr>
              <p:nvPr/>
            </p:nvSpPr>
            <p:spPr bwMode="auto">
              <a:xfrm>
                <a:off x="3827920" y="1480129"/>
                <a:ext cx="48678" cy="33379"/>
              </a:xfrm>
              <a:custGeom>
                <a:avLst/>
                <a:gdLst>
                  <a:gd name="T0" fmla="*/ 11 w 28"/>
                  <a:gd name="T1" fmla="*/ 16 h 20"/>
                  <a:gd name="T2" fmla="*/ 28 w 28"/>
                  <a:gd name="T3" fmla="*/ 17 h 20"/>
                  <a:gd name="T4" fmla="*/ 17 w 28"/>
                  <a:gd name="T5" fmla="*/ 4 h 20"/>
                  <a:gd name="T6" fmla="*/ 0 w 28"/>
                  <a:gd name="T7" fmla="*/ 3 h 20"/>
                  <a:gd name="T8" fmla="*/ 11 w 28"/>
                  <a:gd name="T9" fmla="*/ 16 h 20"/>
                </a:gdLst>
                <a:ahLst/>
                <a:cxnLst>
                  <a:cxn ang="0">
                    <a:pos x="T0" y="T1"/>
                  </a:cxn>
                  <a:cxn ang="0">
                    <a:pos x="T2" y="T3"/>
                  </a:cxn>
                  <a:cxn ang="0">
                    <a:pos x="T4" y="T5"/>
                  </a:cxn>
                  <a:cxn ang="0">
                    <a:pos x="T6" y="T7"/>
                  </a:cxn>
                  <a:cxn ang="0">
                    <a:pos x="T8" y="T9"/>
                  </a:cxn>
                </a:cxnLst>
                <a:rect l="0" t="0" r="r" b="b"/>
                <a:pathLst>
                  <a:path w="28" h="20">
                    <a:moveTo>
                      <a:pt x="11" y="16"/>
                    </a:moveTo>
                    <a:cubicBezTo>
                      <a:pt x="18" y="20"/>
                      <a:pt x="28" y="17"/>
                      <a:pt x="28" y="17"/>
                    </a:cubicBezTo>
                    <a:cubicBezTo>
                      <a:pt x="28" y="17"/>
                      <a:pt x="25" y="8"/>
                      <a:pt x="17" y="4"/>
                    </a:cubicBezTo>
                    <a:cubicBezTo>
                      <a:pt x="9" y="0"/>
                      <a:pt x="0" y="3"/>
                      <a:pt x="0" y="3"/>
                    </a:cubicBezTo>
                    <a:cubicBezTo>
                      <a:pt x="0" y="3"/>
                      <a:pt x="3" y="12"/>
                      <a:pt x="11" y="16"/>
                    </a:cubicBezTo>
                    <a:close/>
                  </a:path>
                </a:pathLst>
              </a:custGeom>
              <a:solidFill>
                <a:schemeClr val="accent4"/>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167" name="Freeform 198"/>
              <p:cNvSpPr>
                <a:spLocks/>
              </p:cNvSpPr>
              <p:nvPr/>
            </p:nvSpPr>
            <p:spPr bwMode="auto">
              <a:xfrm>
                <a:off x="4776446" y="1274291"/>
                <a:ext cx="43115" cy="50069"/>
              </a:xfrm>
              <a:custGeom>
                <a:avLst/>
                <a:gdLst>
                  <a:gd name="T0" fmla="*/ 3 w 25"/>
                  <a:gd name="T1" fmla="*/ 30 h 30"/>
                  <a:gd name="T2" fmla="*/ 19 w 25"/>
                  <a:gd name="T3" fmla="*/ 20 h 30"/>
                  <a:gd name="T4" fmla="*/ 22 w 25"/>
                  <a:gd name="T5" fmla="*/ 0 h 30"/>
                  <a:gd name="T6" fmla="*/ 6 w 25"/>
                  <a:gd name="T7" fmla="*/ 11 h 30"/>
                  <a:gd name="T8" fmla="*/ 3 w 25"/>
                  <a:gd name="T9" fmla="*/ 30 h 30"/>
                </a:gdLst>
                <a:ahLst/>
                <a:cxnLst>
                  <a:cxn ang="0">
                    <a:pos x="T0" y="T1"/>
                  </a:cxn>
                  <a:cxn ang="0">
                    <a:pos x="T2" y="T3"/>
                  </a:cxn>
                  <a:cxn ang="0">
                    <a:pos x="T4" y="T5"/>
                  </a:cxn>
                  <a:cxn ang="0">
                    <a:pos x="T6" y="T7"/>
                  </a:cxn>
                  <a:cxn ang="0">
                    <a:pos x="T8" y="T9"/>
                  </a:cxn>
                </a:cxnLst>
                <a:rect l="0" t="0" r="r" b="b"/>
                <a:pathLst>
                  <a:path w="25" h="30">
                    <a:moveTo>
                      <a:pt x="3" y="30"/>
                    </a:moveTo>
                    <a:cubicBezTo>
                      <a:pt x="3" y="30"/>
                      <a:pt x="14" y="28"/>
                      <a:pt x="19" y="20"/>
                    </a:cubicBezTo>
                    <a:cubicBezTo>
                      <a:pt x="25" y="12"/>
                      <a:pt x="22" y="0"/>
                      <a:pt x="22" y="0"/>
                    </a:cubicBezTo>
                    <a:cubicBezTo>
                      <a:pt x="22" y="0"/>
                      <a:pt x="11" y="3"/>
                      <a:pt x="6" y="11"/>
                    </a:cubicBezTo>
                    <a:cubicBezTo>
                      <a:pt x="0" y="19"/>
                      <a:pt x="3" y="30"/>
                      <a:pt x="3" y="30"/>
                    </a:cubicBezTo>
                    <a:close/>
                  </a:path>
                </a:pathLst>
              </a:custGeom>
              <a:solidFill>
                <a:schemeClr val="accent3"/>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168" name="Freeform 199"/>
              <p:cNvSpPr>
                <a:spLocks/>
              </p:cNvSpPr>
              <p:nvPr/>
            </p:nvSpPr>
            <p:spPr bwMode="auto">
              <a:xfrm>
                <a:off x="4812607" y="1297934"/>
                <a:ext cx="50069" cy="41724"/>
              </a:xfrm>
              <a:custGeom>
                <a:avLst/>
                <a:gdLst>
                  <a:gd name="T0" fmla="*/ 19 w 29"/>
                  <a:gd name="T1" fmla="*/ 19 h 25"/>
                  <a:gd name="T2" fmla="*/ 29 w 29"/>
                  <a:gd name="T3" fmla="*/ 2 h 25"/>
                  <a:gd name="T4" fmla="*/ 10 w 29"/>
                  <a:gd name="T5" fmla="*/ 6 h 25"/>
                  <a:gd name="T6" fmla="*/ 0 w 29"/>
                  <a:gd name="T7" fmla="*/ 23 h 25"/>
                  <a:gd name="T8" fmla="*/ 19 w 29"/>
                  <a:gd name="T9" fmla="*/ 19 h 25"/>
                </a:gdLst>
                <a:ahLst/>
                <a:cxnLst>
                  <a:cxn ang="0">
                    <a:pos x="T0" y="T1"/>
                  </a:cxn>
                  <a:cxn ang="0">
                    <a:pos x="T2" y="T3"/>
                  </a:cxn>
                  <a:cxn ang="0">
                    <a:pos x="T4" y="T5"/>
                  </a:cxn>
                  <a:cxn ang="0">
                    <a:pos x="T6" y="T7"/>
                  </a:cxn>
                  <a:cxn ang="0">
                    <a:pos x="T8" y="T9"/>
                  </a:cxn>
                </a:cxnLst>
                <a:rect l="0" t="0" r="r" b="b"/>
                <a:pathLst>
                  <a:path w="29" h="25">
                    <a:moveTo>
                      <a:pt x="19" y="19"/>
                    </a:moveTo>
                    <a:cubicBezTo>
                      <a:pt x="27" y="13"/>
                      <a:pt x="29" y="2"/>
                      <a:pt x="29" y="2"/>
                    </a:cubicBezTo>
                    <a:cubicBezTo>
                      <a:pt x="29" y="2"/>
                      <a:pt x="18" y="0"/>
                      <a:pt x="10" y="6"/>
                    </a:cubicBezTo>
                    <a:cubicBezTo>
                      <a:pt x="2" y="11"/>
                      <a:pt x="0" y="23"/>
                      <a:pt x="0" y="23"/>
                    </a:cubicBezTo>
                    <a:cubicBezTo>
                      <a:pt x="0" y="23"/>
                      <a:pt x="11" y="25"/>
                      <a:pt x="19" y="19"/>
                    </a:cubicBezTo>
                    <a:close/>
                  </a:path>
                </a:pathLst>
              </a:custGeom>
              <a:solidFill>
                <a:schemeClr val="accent4"/>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169" name="Freeform 200"/>
              <p:cNvSpPr>
                <a:spLocks/>
              </p:cNvSpPr>
              <p:nvPr/>
            </p:nvSpPr>
            <p:spPr bwMode="auto">
              <a:xfrm>
                <a:off x="4744458" y="1278463"/>
                <a:ext cx="23644" cy="43115"/>
              </a:xfrm>
              <a:custGeom>
                <a:avLst/>
                <a:gdLst>
                  <a:gd name="T0" fmla="*/ 1 w 14"/>
                  <a:gd name="T1" fmla="*/ 12 h 25"/>
                  <a:gd name="T2" fmla="*/ 5 w 14"/>
                  <a:gd name="T3" fmla="*/ 25 h 25"/>
                  <a:gd name="T4" fmla="*/ 13 w 14"/>
                  <a:gd name="T5" fmla="*/ 14 h 25"/>
                  <a:gd name="T6" fmla="*/ 9 w 14"/>
                  <a:gd name="T7" fmla="*/ 0 h 25"/>
                  <a:gd name="T8" fmla="*/ 1 w 14"/>
                  <a:gd name="T9" fmla="*/ 12 h 25"/>
                </a:gdLst>
                <a:ahLst/>
                <a:cxnLst>
                  <a:cxn ang="0">
                    <a:pos x="T0" y="T1"/>
                  </a:cxn>
                  <a:cxn ang="0">
                    <a:pos x="T2" y="T3"/>
                  </a:cxn>
                  <a:cxn ang="0">
                    <a:pos x="T4" y="T5"/>
                  </a:cxn>
                  <a:cxn ang="0">
                    <a:pos x="T6" y="T7"/>
                  </a:cxn>
                  <a:cxn ang="0">
                    <a:pos x="T8" y="T9"/>
                  </a:cxn>
                </a:cxnLst>
                <a:rect l="0" t="0" r="r" b="b"/>
                <a:pathLst>
                  <a:path w="14" h="25">
                    <a:moveTo>
                      <a:pt x="1" y="12"/>
                    </a:moveTo>
                    <a:cubicBezTo>
                      <a:pt x="0" y="19"/>
                      <a:pt x="5" y="25"/>
                      <a:pt x="5" y="25"/>
                    </a:cubicBezTo>
                    <a:cubicBezTo>
                      <a:pt x="5" y="25"/>
                      <a:pt x="12" y="21"/>
                      <a:pt x="13" y="14"/>
                    </a:cubicBezTo>
                    <a:cubicBezTo>
                      <a:pt x="14" y="7"/>
                      <a:pt x="9" y="0"/>
                      <a:pt x="9" y="0"/>
                    </a:cubicBezTo>
                    <a:cubicBezTo>
                      <a:pt x="9" y="0"/>
                      <a:pt x="2" y="5"/>
                      <a:pt x="1" y="12"/>
                    </a:cubicBezTo>
                    <a:close/>
                  </a:path>
                </a:pathLst>
              </a:custGeom>
              <a:solidFill>
                <a:schemeClr val="accent3"/>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170" name="Freeform 201"/>
              <p:cNvSpPr>
                <a:spLocks/>
              </p:cNvSpPr>
              <p:nvPr/>
            </p:nvSpPr>
            <p:spPr bwMode="auto">
              <a:xfrm>
                <a:off x="4705516" y="1271509"/>
                <a:ext cx="30598" cy="51460"/>
              </a:xfrm>
              <a:custGeom>
                <a:avLst/>
                <a:gdLst>
                  <a:gd name="T0" fmla="*/ 6 w 18"/>
                  <a:gd name="T1" fmla="*/ 0 h 30"/>
                  <a:gd name="T2" fmla="*/ 2 w 18"/>
                  <a:gd name="T3" fmla="*/ 17 h 30"/>
                  <a:gd name="T4" fmla="*/ 13 w 18"/>
                  <a:gd name="T5" fmla="*/ 30 h 30"/>
                  <a:gd name="T6" fmla="*/ 16 w 18"/>
                  <a:gd name="T7" fmla="*/ 13 h 30"/>
                  <a:gd name="T8" fmla="*/ 6 w 18"/>
                  <a:gd name="T9" fmla="*/ 0 h 30"/>
                </a:gdLst>
                <a:ahLst/>
                <a:cxnLst>
                  <a:cxn ang="0">
                    <a:pos x="T0" y="T1"/>
                  </a:cxn>
                  <a:cxn ang="0">
                    <a:pos x="T2" y="T3"/>
                  </a:cxn>
                  <a:cxn ang="0">
                    <a:pos x="T4" y="T5"/>
                  </a:cxn>
                  <a:cxn ang="0">
                    <a:pos x="T6" y="T7"/>
                  </a:cxn>
                  <a:cxn ang="0">
                    <a:pos x="T8" y="T9"/>
                  </a:cxn>
                </a:cxnLst>
                <a:rect l="0" t="0" r="r" b="b"/>
                <a:pathLst>
                  <a:path w="18" h="30">
                    <a:moveTo>
                      <a:pt x="6" y="0"/>
                    </a:moveTo>
                    <a:cubicBezTo>
                      <a:pt x="6" y="0"/>
                      <a:pt x="0" y="8"/>
                      <a:pt x="2" y="17"/>
                    </a:cubicBezTo>
                    <a:cubicBezTo>
                      <a:pt x="4" y="25"/>
                      <a:pt x="13" y="30"/>
                      <a:pt x="13" y="30"/>
                    </a:cubicBezTo>
                    <a:cubicBezTo>
                      <a:pt x="13" y="30"/>
                      <a:pt x="18" y="22"/>
                      <a:pt x="16" y="13"/>
                    </a:cubicBezTo>
                    <a:cubicBezTo>
                      <a:pt x="14" y="5"/>
                      <a:pt x="6" y="0"/>
                      <a:pt x="6" y="0"/>
                    </a:cubicBezTo>
                    <a:close/>
                  </a:path>
                </a:pathLst>
              </a:custGeom>
              <a:solidFill>
                <a:schemeClr val="accent3"/>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171" name="Freeform 202"/>
              <p:cNvSpPr>
                <a:spLocks/>
              </p:cNvSpPr>
              <p:nvPr/>
            </p:nvSpPr>
            <p:spPr bwMode="auto">
              <a:xfrm>
                <a:off x="4171448" y="1360520"/>
                <a:ext cx="41724" cy="43115"/>
              </a:xfrm>
              <a:custGeom>
                <a:avLst/>
                <a:gdLst>
                  <a:gd name="T0" fmla="*/ 18 w 25"/>
                  <a:gd name="T1" fmla="*/ 18 h 25"/>
                  <a:gd name="T2" fmla="*/ 25 w 25"/>
                  <a:gd name="T3" fmla="*/ 0 h 25"/>
                  <a:gd name="T4" fmla="*/ 7 w 25"/>
                  <a:gd name="T5" fmla="*/ 7 h 25"/>
                  <a:gd name="T6" fmla="*/ 0 w 25"/>
                  <a:gd name="T7" fmla="*/ 25 h 25"/>
                  <a:gd name="T8" fmla="*/ 18 w 25"/>
                  <a:gd name="T9" fmla="*/ 18 h 25"/>
                </a:gdLst>
                <a:ahLst/>
                <a:cxnLst>
                  <a:cxn ang="0">
                    <a:pos x="T0" y="T1"/>
                  </a:cxn>
                  <a:cxn ang="0">
                    <a:pos x="T2" y="T3"/>
                  </a:cxn>
                  <a:cxn ang="0">
                    <a:pos x="T4" y="T5"/>
                  </a:cxn>
                  <a:cxn ang="0">
                    <a:pos x="T6" y="T7"/>
                  </a:cxn>
                  <a:cxn ang="0">
                    <a:pos x="T8" y="T9"/>
                  </a:cxn>
                </a:cxnLst>
                <a:rect l="0" t="0" r="r" b="b"/>
                <a:pathLst>
                  <a:path w="25" h="25">
                    <a:moveTo>
                      <a:pt x="18" y="18"/>
                    </a:moveTo>
                    <a:cubicBezTo>
                      <a:pt x="25" y="12"/>
                      <a:pt x="25" y="0"/>
                      <a:pt x="25" y="0"/>
                    </a:cubicBezTo>
                    <a:cubicBezTo>
                      <a:pt x="25" y="0"/>
                      <a:pt x="14" y="0"/>
                      <a:pt x="7" y="7"/>
                    </a:cubicBezTo>
                    <a:cubicBezTo>
                      <a:pt x="0" y="13"/>
                      <a:pt x="0" y="25"/>
                      <a:pt x="0" y="25"/>
                    </a:cubicBezTo>
                    <a:cubicBezTo>
                      <a:pt x="0" y="25"/>
                      <a:pt x="11" y="25"/>
                      <a:pt x="18" y="18"/>
                    </a:cubicBezTo>
                    <a:close/>
                  </a:path>
                </a:pathLst>
              </a:custGeom>
              <a:solidFill>
                <a:schemeClr val="accent4"/>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172" name="Freeform 203"/>
              <p:cNvSpPr>
                <a:spLocks/>
              </p:cNvSpPr>
              <p:nvPr/>
            </p:nvSpPr>
            <p:spPr bwMode="auto">
              <a:xfrm>
                <a:off x="4197873" y="1389727"/>
                <a:ext cx="57023" cy="38942"/>
              </a:xfrm>
              <a:custGeom>
                <a:avLst/>
                <a:gdLst>
                  <a:gd name="T0" fmla="*/ 0 w 33"/>
                  <a:gd name="T1" fmla="*/ 18 h 23"/>
                  <a:gd name="T2" fmla="*/ 19 w 33"/>
                  <a:gd name="T3" fmla="*/ 19 h 23"/>
                  <a:gd name="T4" fmla="*/ 33 w 33"/>
                  <a:gd name="T5" fmla="*/ 5 h 23"/>
                  <a:gd name="T6" fmla="*/ 13 w 33"/>
                  <a:gd name="T7" fmla="*/ 4 h 23"/>
                  <a:gd name="T8" fmla="*/ 0 w 33"/>
                  <a:gd name="T9" fmla="*/ 18 h 23"/>
                </a:gdLst>
                <a:ahLst/>
                <a:cxnLst>
                  <a:cxn ang="0">
                    <a:pos x="T0" y="T1"/>
                  </a:cxn>
                  <a:cxn ang="0">
                    <a:pos x="T2" y="T3"/>
                  </a:cxn>
                  <a:cxn ang="0">
                    <a:pos x="T4" y="T5"/>
                  </a:cxn>
                  <a:cxn ang="0">
                    <a:pos x="T6" y="T7"/>
                  </a:cxn>
                  <a:cxn ang="0">
                    <a:pos x="T8" y="T9"/>
                  </a:cxn>
                </a:cxnLst>
                <a:rect l="0" t="0" r="r" b="b"/>
                <a:pathLst>
                  <a:path w="33" h="23">
                    <a:moveTo>
                      <a:pt x="0" y="18"/>
                    </a:moveTo>
                    <a:cubicBezTo>
                      <a:pt x="0" y="18"/>
                      <a:pt x="10" y="23"/>
                      <a:pt x="19" y="19"/>
                    </a:cubicBezTo>
                    <a:cubicBezTo>
                      <a:pt x="28" y="15"/>
                      <a:pt x="33" y="5"/>
                      <a:pt x="33" y="5"/>
                    </a:cubicBezTo>
                    <a:cubicBezTo>
                      <a:pt x="33" y="5"/>
                      <a:pt x="22" y="0"/>
                      <a:pt x="13" y="4"/>
                    </a:cubicBezTo>
                    <a:cubicBezTo>
                      <a:pt x="4" y="8"/>
                      <a:pt x="0" y="18"/>
                      <a:pt x="0" y="18"/>
                    </a:cubicBezTo>
                    <a:close/>
                  </a:path>
                </a:pathLst>
              </a:custGeom>
              <a:solidFill>
                <a:schemeClr val="accent4"/>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173" name="Freeform 204"/>
              <p:cNvSpPr>
                <a:spLocks/>
              </p:cNvSpPr>
              <p:nvPr/>
            </p:nvSpPr>
            <p:spPr bwMode="auto">
              <a:xfrm>
                <a:off x="4138069" y="1353566"/>
                <a:ext cx="27816" cy="38942"/>
              </a:xfrm>
              <a:custGeom>
                <a:avLst/>
                <a:gdLst>
                  <a:gd name="T0" fmla="*/ 13 w 16"/>
                  <a:gd name="T1" fmla="*/ 14 h 23"/>
                  <a:gd name="T2" fmla="*/ 12 w 16"/>
                  <a:gd name="T3" fmla="*/ 0 h 23"/>
                  <a:gd name="T4" fmla="*/ 2 w 16"/>
                  <a:gd name="T5" fmla="*/ 9 h 23"/>
                  <a:gd name="T6" fmla="*/ 3 w 16"/>
                  <a:gd name="T7" fmla="*/ 23 h 23"/>
                  <a:gd name="T8" fmla="*/ 13 w 16"/>
                  <a:gd name="T9" fmla="*/ 14 h 23"/>
                </a:gdLst>
                <a:ahLst/>
                <a:cxnLst>
                  <a:cxn ang="0">
                    <a:pos x="T0" y="T1"/>
                  </a:cxn>
                  <a:cxn ang="0">
                    <a:pos x="T2" y="T3"/>
                  </a:cxn>
                  <a:cxn ang="0">
                    <a:pos x="T4" y="T5"/>
                  </a:cxn>
                  <a:cxn ang="0">
                    <a:pos x="T6" y="T7"/>
                  </a:cxn>
                  <a:cxn ang="0">
                    <a:pos x="T8" y="T9"/>
                  </a:cxn>
                </a:cxnLst>
                <a:rect l="0" t="0" r="r" b="b"/>
                <a:pathLst>
                  <a:path w="16" h="23">
                    <a:moveTo>
                      <a:pt x="13" y="14"/>
                    </a:moveTo>
                    <a:cubicBezTo>
                      <a:pt x="16" y="7"/>
                      <a:pt x="12" y="0"/>
                      <a:pt x="12" y="0"/>
                    </a:cubicBezTo>
                    <a:cubicBezTo>
                      <a:pt x="12" y="0"/>
                      <a:pt x="5" y="3"/>
                      <a:pt x="2" y="9"/>
                    </a:cubicBezTo>
                    <a:cubicBezTo>
                      <a:pt x="0" y="16"/>
                      <a:pt x="3" y="23"/>
                      <a:pt x="3" y="23"/>
                    </a:cubicBezTo>
                    <a:cubicBezTo>
                      <a:pt x="3" y="23"/>
                      <a:pt x="10" y="20"/>
                      <a:pt x="13" y="14"/>
                    </a:cubicBezTo>
                    <a:close/>
                  </a:path>
                </a:pathLst>
              </a:custGeom>
              <a:solidFill>
                <a:schemeClr val="accent4"/>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174" name="Oval 206"/>
              <p:cNvSpPr>
                <a:spLocks noChangeArrowheads="1"/>
              </p:cNvSpPr>
              <p:nvPr/>
            </p:nvSpPr>
            <p:spPr bwMode="auto">
              <a:xfrm>
                <a:off x="4106080" y="1335485"/>
                <a:ext cx="23644" cy="52850"/>
              </a:xfrm>
              <a:prstGeom prst="ellipse">
                <a:avLst/>
              </a:prstGeom>
              <a:solidFill>
                <a:schemeClr val="accent4"/>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175" name="Freeform 207"/>
              <p:cNvSpPr>
                <a:spLocks/>
              </p:cNvSpPr>
              <p:nvPr/>
            </p:nvSpPr>
            <p:spPr bwMode="auto">
              <a:xfrm>
                <a:off x="3421806" y="2655356"/>
                <a:ext cx="33379" cy="43115"/>
              </a:xfrm>
              <a:custGeom>
                <a:avLst/>
                <a:gdLst>
                  <a:gd name="T0" fmla="*/ 16 w 19"/>
                  <a:gd name="T1" fmla="*/ 16 h 26"/>
                  <a:gd name="T2" fmla="*/ 15 w 19"/>
                  <a:gd name="T3" fmla="*/ 0 h 26"/>
                  <a:gd name="T4" fmla="*/ 3 w 19"/>
                  <a:gd name="T5" fmla="*/ 11 h 26"/>
                  <a:gd name="T6" fmla="*/ 4 w 19"/>
                  <a:gd name="T7" fmla="*/ 26 h 26"/>
                  <a:gd name="T8" fmla="*/ 16 w 19"/>
                  <a:gd name="T9" fmla="*/ 16 h 26"/>
                </a:gdLst>
                <a:ahLst/>
                <a:cxnLst>
                  <a:cxn ang="0">
                    <a:pos x="T0" y="T1"/>
                  </a:cxn>
                  <a:cxn ang="0">
                    <a:pos x="T2" y="T3"/>
                  </a:cxn>
                  <a:cxn ang="0">
                    <a:pos x="T4" y="T5"/>
                  </a:cxn>
                  <a:cxn ang="0">
                    <a:pos x="T6" y="T7"/>
                  </a:cxn>
                  <a:cxn ang="0">
                    <a:pos x="T8" y="T9"/>
                  </a:cxn>
                </a:cxnLst>
                <a:rect l="0" t="0" r="r" b="b"/>
                <a:pathLst>
                  <a:path w="19" h="26">
                    <a:moveTo>
                      <a:pt x="16" y="16"/>
                    </a:moveTo>
                    <a:cubicBezTo>
                      <a:pt x="19" y="8"/>
                      <a:pt x="15" y="0"/>
                      <a:pt x="15" y="0"/>
                    </a:cubicBezTo>
                    <a:cubicBezTo>
                      <a:pt x="15" y="0"/>
                      <a:pt x="6" y="3"/>
                      <a:pt x="3" y="11"/>
                    </a:cubicBezTo>
                    <a:cubicBezTo>
                      <a:pt x="0" y="18"/>
                      <a:pt x="4" y="26"/>
                      <a:pt x="4" y="26"/>
                    </a:cubicBezTo>
                    <a:cubicBezTo>
                      <a:pt x="4" y="26"/>
                      <a:pt x="13" y="23"/>
                      <a:pt x="16" y="16"/>
                    </a:cubicBezTo>
                    <a:close/>
                  </a:path>
                </a:pathLst>
              </a:custGeom>
              <a:solidFill>
                <a:schemeClr val="accent3"/>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176" name="Freeform 208"/>
              <p:cNvSpPr>
                <a:spLocks/>
              </p:cNvSpPr>
              <p:nvPr/>
            </p:nvSpPr>
            <p:spPr bwMode="auto">
              <a:xfrm>
                <a:off x="3460748" y="2652575"/>
                <a:ext cx="25034" cy="50069"/>
              </a:xfrm>
              <a:custGeom>
                <a:avLst/>
                <a:gdLst>
                  <a:gd name="T0" fmla="*/ 13 w 14"/>
                  <a:gd name="T1" fmla="*/ 14 h 29"/>
                  <a:gd name="T2" fmla="*/ 6 w 14"/>
                  <a:gd name="T3" fmla="*/ 0 h 29"/>
                  <a:gd name="T4" fmla="*/ 0 w 14"/>
                  <a:gd name="T5" fmla="*/ 15 h 29"/>
                  <a:gd name="T6" fmla="*/ 7 w 14"/>
                  <a:gd name="T7" fmla="*/ 29 h 29"/>
                  <a:gd name="T8" fmla="*/ 13 w 14"/>
                  <a:gd name="T9" fmla="*/ 14 h 29"/>
                </a:gdLst>
                <a:ahLst/>
                <a:cxnLst>
                  <a:cxn ang="0">
                    <a:pos x="T0" y="T1"/>
                  </a:cxn>
                  <a:cxn ang="0">
                    <a:pos x="T2" y="T3"/>
                  </a:cxn>
                  <a:cxn ang="0">
                    <a:pos x="T4" y="T5"/>
                  </a:cxn>
                  <a:cxn ang="0">
                    <a:pos x="T6" y="T7"/>
                  </a:cxn>
                  <a:cxn ang="0">
                    <a:pos x="T8" y="T9"/>
                  </a:cxn>
                </a:cxnLst>
                <a:rect l="0" t="0" r="r" b="b"/>
                <a:pathLst>
                  <a:path w="14" h="29">
                    <a:moveTo>
                      <a:pt x="13" y="14"/>
                    </a:moveTo>
                    <a:cubicBezTo>
                      <a:pt x="13" y="6"/>
                      <a:pt x="6" y="0"/>
                      <a:pt x="6" y="0"/>
                    </a:cubicBezTo>
                    <a:cubicBezTo>
                      <a:pt x="6" y="0"/>
                      <a:pt x="0" y="7"/>
                      <a:pt x="0" y="15"/>
                    </a:cubicBezTo>
                    <a:cubicBezTo>
                      <a:pt x="1" y="23"/>
                      <a:pt x="7" y="29"/>
                      <a:pt x="7" y="29"/>
                    </a:cubicBezTo>
                    <a:cubicBezTo>
                      <a:pt x="7" y="29"/>
                      <a:pt x="14" y="22"/>
                      <a:pt x="13" y="14"/>
                    </a:cubicBezTo>
                    <a:close/>
                  </a:path>
                </a:pathLst>
              </a:custGeom>
              <a:solidFill>
                <a:schemeClr val="accent3"/>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177" name="Freeform 209"/>
              <p:cNvSpPr>
                <a:spLocks/>
              </p:cNvSpPr>
              <p:nvPr/>
            </p:nvSpPr>
            <p:spPr bwMode="auto">
              <a:xfrm>
                <a:off x="3492736" y="2642839"/>
                <a:ext cx="31989" cy="44506"/>
              </a:xfrm>
              <a:custGeom>
                <a:avLst/>
                <a:gdLst>
                  <a:gd name="T0" fmla="*/ 15 w 19"/>
                  <a:gd name="T1" fmla="*/ 26 h 26"/>
                  <a:gd name="T2" fmla="*/ 15 w 19"/>
                  <a:gd name="T3" fmla="*/ 11 h 26"/>
                  <a:gd name="T4" fmla="*/ 4 w 19"/>
                  <a:gd name="T5" fmla="*/ 0 h 26"/>
                  <a:gd name="T6" fmla="*/ 3 w 19"/>
                  <a:gd name="T7" fmla="*/ 16 h 26"/>
                  <a:gd name="T8" fmla="*/ 15 w 19"/>
                  <a:gd name="T9" fmla="*/ 26 h 26"/>
                </a:gdLst>
                <a:ahLst/>
                <a:cxnLst>
                  <a:cxn ang="0">
                    <a:pos x="T0" y="T1"/>
                  </a:cxn>
                  <a:cxn ang="0">
                    <a:pos x="T2" y="T3"/>
                  </a:cxn>
                  <a:cxn ang="0">
                    <a:pos x="T4" y="T5"/>
                  </a:cxn>
                  <a:cxn ang="0">
                    <a:pos x="T6" y="T7"/>
                  </a:cxn>
                  <a:cxn ang="0">
                    <a:pos x="T8" y="T9"/>
                  </a:cxn>
                </a:cxnLst>
                <a:rect l="0" t="0" r="r" b="b"/>
                <a:pathLst>
                  <a:path w="19" h="26">
                    <a:moveTo>
                      <a:pt x="15" y="26"/>
                    </a:moveTo>
                    <a:cubicBezTo>
                      <a:pt x="15" y="26"/>
                      <a:pt x="19" y="18"/>
                      <a:pt x="15" y="11"/>
                    </a:cubicBezTo>
                    <a:cubicBezTo>
                      <a:pt x="12" y="3"/>
                      <a:pt x="4" y="0"/>
                      <a:pt x="4" y="0"/>
                    </a:cubicBezTo>
                    <a:cubicBezTo>
                      <a:pt x="4" y="0"/>
                      <a:pt x="0" y="8"/>
                      <a:pt x="3" y="16"/>
                    </a:cubicBezTo>
                    <a:cubicBezTo>
                      <a:pt x="7" y="23"/>
                      <a:pt x="15" y="26"/>
                      <a:pt x="15" y="26"/>
                    </a:cubicBezTo>
                    <a:close/>
                  </a:path>
                </a:pathLst>
              </a:custGeom>
              <a:solidFill>
                <a:schemeClr val="accent3"/>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178" name="Freeform 210"/>
              <p:cNvSpPr>
                <a:spLocks/>
              </p:cNvSpPr>
              <p:nvPr/>
            </p:nvSpPr>
            <p:spPr bwMode="auto">
              <a:xfrm>
                <a:off x="5994788" y="2131024"/>
                <a:ext cx="47287" cy="50069"/>
              </a:xfrm>
              <a:custGeom>
                <a:avLst/>
                <a:gdLst>
                  <a:gd name="T0" fmla="*/ 21 w 28"/>
                  <a:gd name="T1" fmla="*/ 21 h 29"/>
                  <a:gd name="T2" fmla="*/ 27 w 28"/>
                  <a:gd name="T3" fmla="*/ 0 h 29"/>
                  <a:gd name="T4" fmla="*/ 7 w 28"/>
                  <a:gd name="T5" fmla="*/ 9 h 29"/>
                  <a:gd name="T6" fmla="*/ 1 w 28"/>
                  <a:gd name="T7" fmla="*/ 29 h 29"/>
                  <a:gd name="T8" fmla="*/ 21 w 28"/>
                  <a:gd name="T9" fmla="*/ 21 h 29"/>
                </a:gdLst>
                <a:ahLst/>
                <a:cxnLst>
                  <a:cxn ang="0">
                    <a:pos x="T0" y="T1"/>
                  </a:cxn>
                  <a:cxn ang="0">
                    <a:pos x="T2" y="T3"/>
                  </a:cxn>
                  <a:cxn ang="0">
                    <a:pos x="T4" y="T5"/>
                  </a:cxn>
                  <a:cxn ang="0">
                    <a:pos x="T6" y="T7"/>
                  </a:cxn>
                  <a:cxn ang="0">
                    <a:pos x="T8" y="T9"/>
                  </a:cxn>
                </a:cxnLst>
                <a:rect l="0" t="0" r="r" b="b"/>
                <a:pathLst>
                  <a:path w="28" h="29">
                    <a:moveTo>
                      <a:pt x="21" y="21"/>
                    </a:moveTo>
                    <a:cubicBezTo>
                      <a:pt x="28" y="13"/>
                      <a:pt x="27" y="0"/>
                      <a:pt x="27" y="0"/>
                    </a:cubicBezTo>
                    <a:cubicBezTo>
                      <a:pt x="27" y="0"/>
                      <a:pt x="15" y="1"/>
                      <a:pt x="7" y="9"/>
                    </a:cubicBezTo>
                    <a:cubicBezTo>
                      <a:pt x="0" y="17"/>
                      <a:pt x="1" y="29"/>
                      <a:pt x="1" y="29"/>
                    </a:cubicBezTo>
                    <a:cubicBezTo>
                      <a:pt x="1" y="29"/>
                      <a:pt x="13" y="29"/>
                      <a:pt x="21" y="21"/>
                    </a:cubicBezTo>
                    <a:close/>
                  </a:path>
                </a:pathLst>
              </a:custGeom>
              <a:solidFill>
                <a:schemeClr val="accent2"/>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179" name="Freeform 211"/>
              <p:cNvSpPr>
                <a:spLocks/>
              </p:cNvSpPr>
              <p:nvPr/>
            </p:nvSpPr>
            <p:spPr bwMode="auto">
              <a:xfrm>
                <a:off x="5940547" y="2131024"/>
                <a:ext cx="30598" cy="66758"/>
              </a:xfrm>
              <a:custGeom>
                <a:avLst/>
                <a:gdLst>
                  <a:gd name="T0" fmla="*/ 8 w 18"/>
                  <a:gd name="T1" fmla="*/ 39 h 39"/>
                  <a:gd name="T2" fmla="*/ 18 w 18"/>
                  <a:gd name="T3" fmla="*/ 20 h 39"/>
                  <a:gd name="T4" fmla="*/ 10 w 18"/>
                  <a:gd name="T5" fmla="*/ 0 h 39"/>
                  <a:gd name="T6" fmla="*/ 0 w 18"/>
                  <a:gd name="T7" fmla="*/ 19 h 39"/>
                  <a:gd name="T8" fmla="*/ 8 w 18"/>
                  <a:gd name="T9" fmla="*/ 39 h 39"/>
                </a:gdLst>
                <a:ahLst/>
                <a:cxnLst>
                  <a:cxn ang="0">
                    <a:pos x="T0" y="T1"/>
                  </a:cxn>
                  <a:cxn ang="0">
                    <a:pos x="T2" y="T3"/>
                  </a:cxn>
                  <a:cxn ang="0">
                    <a:pos x="T4" y="T5"/>
                  </a:cxn>
                  <a:cxn ang="0">
                    <a:pos x="T6" y="T7"/>
                  </a:cxn>
                  <a:cxn ang="0">
                    <a:pos x="T8" y="T9"/>
                  </a:cxn>
                </a:cxnLst>
                <a:rect l="0" t="0" r="r" b="b"/>
                <a:pathLst>
                  <a:path w="18" h="39">
                    <a:moveTo>
                      <a:pt x="8" y="39"/>
                    </a:moveTo>
                    <a:cubicBezTo>
                      <a:pt x="8" y="39"/>
                      <a:pt x="18" y="31"/>
                      <a:pt x="18" y="20"/>
                    </a:cubicBezTo>
                    <a:cubicBezTo>
                      <a:pt x="18" y="9"/>
                      <a:pt x="10" y="0"/>
                      <a:pt x="10" y="0"/>
                    </a:cubicBezTo>
                    <a:cubicBezTo>
                      <a:pt x="10" y="0"/>
                      <a:pt x="0" y="8"/>
                      <a:pt x="0" y="19"/>
                    </a:cubicBezTo>
                    <a:cubicBezTo>
                      <a:pt x="0" y="30"/>
                      <a:pt x="8" y="39"/>
                      <a:pt x="8" y="39"/>
                    </a:cubicBezTo>
                    <a:close/>
                  </a:path>
                </a:pathLst>
              </a:custGeom>
              <a:solidFill>
                <a:schemeClr val="accent2"/>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180" name="Freeform 212"/>
              <p:cNvSpPr>
                <a:spLocks/>
              </p:cNvSpPr>
              <p:nvPr/>
            </p:nvSpPr>
            <p:spPr bwMode="auto">
              <a:xfrm>
                <a:off x="6199236" y="2188047"/>
                <a:ext cx="48678" cy="47287"/>
              </a:xfrm>
              <a:custGeom>
                <a:avLst/>
                <a:gdLst>
                  <a:gd name="T0" fmla="*/ 21 w 28"/>
                  <a:gd name="T1" fmla="*/ 20 h 28"/>
                  <a:gd name="T2" fmla="*/ 28 w 28"/>
                  <a:gd name="T3" fmla="*/ 0 h 28"/>
                  <a:gd name="T4" fmla="*/ 8 w 28"/>
                  <a:gd name="T5" fmla="*/ 8 h 28"/>
                  <a:gd name="T6" fmla="*/ 0 w 28"/>
                  <a:gd name="T7" fmla="*/ 28 h 28"/>
                  <a:gd name="T8" fmla="*/ 21 w 28"/>
                  <a:gd name="T9" fmla="*/ 20 h 28"/>
                </a:gdLst>
                <a:ahLst/>
                <a:cxnLst>
                  <a:cxn ang="0">
                    <a:pos x="T0" y="T1"/>
                  </a:cxn>
                  <a:cxn ang="0">
                    <a:pos x="T2" y="T3"/>
                  </a:cxn>
                  <a:cxn ang="0">
                    <a:pos x="T4" y="T5"/>
                  </a:cxn>
                  <a:cxn ang="0">
                    <a:pos x="T6" y="T7"/>
                  </a:cxn>
                  <a:cxn ang="0">
                    <a:pos x="T8" y="T9"/>
                  </a:cxn>
                </a:cxnLst>
                <a:rect l="0" t="0" r="r" b="b"/>
                <a:pathLst>
                  <a:path w="28" h="28">
                    <a:moveTo>
                      <a:pt x="21" y="20"/>
                    </a:moveTo>
                    <a:cubicBezTo>
                      <a:pt x="28" y="12"/>
                      <a:pt x="28" y="0"/>
                      <a:pt x="28" y="0"/>
                    </a:cubicBezTo>
                    <a:cubicBezTo>
                      <a:pt x="28" y="0"/>
                      <a:pt x="15" y="0"/>
                      <a:pt x="8" y="8"/>
                    </a:cubicBezTo>
                    <a:cubicBezTo>
                      <a:pt x="0" y="16"/>
                      <a:pt x="0" y="28"/>
                      <a:pt x="0" y="28"/>
                    </a:cubicBezTo>
                    <a:cubicBezTo>
                      <a:pt x="0" y="28"/>
                      <a:pt x="13" y="28"/>
                      <a:pt x="21" y="20"/>
                    </a:cubicBezTo>
                    <a:close/>
                  </a:path>
                </a:pathLst>
              </a:custGeom>
              <a:solidFill>
                <a:schemeClr val="accent2"/>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181" name="Freeform 213"/>
              <p:cNvSpPr>
                <a:spLocks/>
              </p:cNvSpPr>
              <p:nvPr/>
            </p:nvSpPr>
            <p:spPr bwMode="auto">
              <a:xfrm>
                <a:off x="6236788" y="2215863"/>
                <a:ext cx="66758" cy="36161"/>
              </a:xfrm>
              <a:custGeom>
                <a:avLst/>
                <a:gdLst>
                  <a:gd name="T0" fmla="*/ 0 w 39"/>
                  <a:gd name="T1" fmla="*/ 14 h 21"/>
                  <a:gd name="T2" fmla="*/ 21 w 39"/>
                  <a:gd name="T3" fmla="*/ 20 h 21"/>
                  <a:gd name="T4" fmla="*/ 39 w 39"/>
                  <a:gd name="T5" fmla="*/ 8 h 21"/>
                  <a:gd name="T6" fmla="*/ 18 w 39"/>
                  <a:gd name="T7" fmla="*/ 2 h 21"/>
                  <a:gd name="T8" fmla="*/ 0 w 39"/>
                  <a:gd name="T9" fmla="*/ 14 h 21"/>
                </a:gdLst>
                <a:ahLst/>
                <a:cxnLst>
                  <a:cxn ang="0">
                    <a:pos x="T0" y="T1"/>
                  </a:cxn>
                  <a:cxn ang="0">
                    <a:pos x="T2" y="T3"/>
                  </a:cxn>
                  <a:cxn ang="0">
                    <a:pos x="T4" y="T5"/>
                  </a:cxn>
                  <a:cxn ang="0">
                    <a:pos x="T6" y="T7"/>
                  </a:cxn>
                  <a:cxn ang="0">
                    <a:pos x="T8" y="T9"/>
                  </a:cxn>
                </a:cxnLst>
                <a:rect l="0" t="0" r="r" b="b"/>
                <a:pathLst>
                  <a:path w="39" h="21">
                    <a:moveTo>
                      <a:pt x="0" y="14"/>
                    </a:moveTo>
                    <a:cubicBezTo>
                      <a:pt x="0" y="14"/>
                      <a:pt x="10" y="21"/>
                      <a:pt x="21" y="20"/>
                    </a:cubicBezTo>
                    <a:cubicBezTo>
                      <a:pt x="32" y="18"/>
                      <a:pt x="39" y="8"/>
                      <a:pt x="39" y="8"/>
                    </a:cubicBezTo>
                    <a:cubicBezTo>
                      <a:pt x="39" y="8"/>
                      <a:pt x="29" y="0"/>
                      <a:pt x="18" y="2"/>
                    </a:cubicBezTo>
                    <a:cubicBezTo>
                      <a:pt x="8" y="4"/>
                      <a:pt x="0" y="14"/>
                      <a:pt x="0" y="14"/>
                    </a:cubicBezTo>
                    <a:close/>
                  </a:path>
                </a:pathLst>
              </a:custGeom>
              <a:solidFill>
                <a:schemeClr val="accent2"/>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182" name="Freeform 214"/>
              <p:cNvSpPr>
                <a:spLocks/>
              </p:cNvSpPr>
              <p:nvPr/>
            </p:nvSpPr>
            <p:spPr bwMode="auto">
              <a:xfrm>
                <a:off x="6220098" y="2250633"/>
                <a:ext cx="54242" cy="47287"/>
              </a:xfrm>
              <a:custGeom>
                <a:avLst/>
                <a:gdLst>
                  <a:gd name="T0" fmla="*/ 32 w 32"/>
                  <a:gd name="T1" fmla="*/ 25 h 28"/>
                  <a:gd name="T2" fmla="*/ 21 w 32"/>
                  <a:gd name="T3" fmla="*/ 7 h 28"/>
                  <a:gd name="T4" fmla="*/ 0 w 32"/>
                  <a:gd name="T5" fmla="*/ 3 h 28"/>
                  <a:gd name="T6" fmla="*/ 11 w 32"/>
                  <a:gd name="T7" fmla="*/ 21 h 28"/>
                  <a:gd name="T8" fmla="*/ 32 w 32"/>
                  <a:gd name="T9" fmla="*/ 25 h 28"/>
                </a:gdLst>
                <a:ahLst/>
                <a:cxnLst>
                  <a:cxn ang="0">
                    <a:pos x="T0" y="T1"/>
                  </a:cxn>
                  <a:cxn ang="0">
                    <a:pos x="T2" y="T3"/>
                  </a:cxn>
                  <a:cxn ang="0">
                    <a:pos x="T4" y="T5"/>
                  </a:cxn>
                  <a:cxn ang="0">
                    <a:pos x="T6" y="T7"/>
                  </a:cxn>
                  <a:cxn ang="0">
                    <a:pos x="T8" y="T9"/>
                  </a:cxn>
                </a:cxnLst>
                <a:rect l="0" t="0" r="r" b="b"/>
                <a:pathLst>
                  <a:path w="32" h="28">
                    <a:moveTo>
                      <a:pt x="32" y="25"/>
                    </a:moveTo>
                    <a:cubicBezTo>
                      <a:pt x="32" y="25"/>
                      <a:pt x="30" y="13"/>
                      <a:pt x="21" y="7"/>
                    </a:cubicBezTo>
                    <a:cubicBezTo>
                      <a:pt x="12" y="0"/>
                      <a:pt x="0" y="3"/>
                      <a:pt x="0" y="3"/>
                    </a:cubicBezTo>
                    <a:cubicBezTo>
                      <a:pt x="0" y="3"/>
                      <a:pt x="2" y="15"/>
                      <a:pt x="11" y="21"/>
                    </a:cubicBezTo>
                    <a:cubicBezTo>
                      <a:pt x="20" y="28"/>
                      <a:pt x="32" y="25"/>
                      <a:pt x="32" y="25"/>
                    </a:cubicBezTo>
                    <a:close/>
                  </a:path>
                </a:pathLst>
              </a:custGeom>
              <a:solidFill>
                <a:schemeClr val="accent2"/>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183" name="Freeform 215"/>
              <p:cNvSpPr>
                <a:spLocks/>
              </p:cNvSpPr>
              <p:nvPr/>
            </p:nvSpPr>
            <p:spPr bwMode="auto">
              <a:xfrm>
                <a:off x="6157512" y="2267322"/>
                <a:ext cx="55632" cy="45897"/>
              </a:xfrm>
              <a:custGeom>
                <a:avLst/>
                <a:gdLst>
                  <a:gd name="T0" fmla="*/ 11 w 33"/>
                  <a:gd name="T1" fmla="*/ 21 h 27"/>
                  <a:gd name="T2" fmla="*/ 33 w 33"/>
                  <a:gd name="T3" fmla="*/ 24 h 27"/>
                  <a:gd name="T4" fmla="*/ 21 w 33"/>
                  <a:gd name="T5" fmla="*/ 6 h 27"/>
                  <a:gd name="T6" fmla="*/ 0 w 33"/>
                  <a:gd name="T7" fmla="*/ 2 h 27"/>
                  <a:gd name="T8" fmla="*/ 11 w 33"/>
                  <a:gd name="T9" fmla="*/ 21 h 27"/>
                </a:gdLst>
                <a:ahLst/>
                <a:cxnLst>
                  <a:cxn ang="0">
                    <a:pos x="T0" y="T1"/>
                  </a:cxn>
                  <a:cxn ang="0">
                    <a:pos x="T2" y="T3"/>
                  </a:cxn>
                  <a:cxn ang="0">
                    <a:pos x="T4" y="T5"/>
                  </a:cxn>
                  <a:cxn ang="0">
                    <a:pos x="T6" y="T7"/>
                  </a:cxn>
                  <a:cxn ang="0">
                    <a:pos x="T8" y="T9"/>
                  </a:cxn>
                </a:cxnLst>
                <a:rect l="0" t="0" r="r" b="b"/>
                <a:pathLst>
                  <a:path w="33" h="27">
                    <a:moveTo>
                      <a:pt x="11" y="21"/>
                    </a:moveTo>
                    <a:cubicBezTo>
                      <a:pt x="20" y="27"/>
                      <a:pt x="33" y="24"/>
                      <a:pt x="33" y="24"/>
                    </a:cubicBezTo>
                    <a:cubicBezTo>
                      <a:pt x="33" y="24"/>
                      <a:pt x="30" y="12"/>
                      <a:pt x="21" y="6"/>
                    </a:cubicBezTo>
                    <a:cubicBezTo>
                      <a:pt x="12" y="0"/>
                      <a:pt x="0" y="2"/>
                      <a:pt x="0" y="2"/>
                    </a:cubicBezTo>
                    <a:cubicBezTo>
                      <a:pt x="0" y="2"/>
                      <a:pt x="2" y="15"/>
                      <a:pt x="11" y="21"/>
                    </a:cubicBezTo>
                    <a:close/>
                  </a:path>
                </a:pathLst>
              </a:custGeom>
              <a:solidFill>
                <a:schemeClr val="accent2"/>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184" name="Freeform 216"/>
              <p:cNvSpPr>
                <a:spLocks/>
              </p:cNvSpPr>
              <p:nvPr/>
            </p:nvSpPr>
            <p:spPr bwMode="auto">
              <a:xfrm>
                <a:off x="6100489" y="2313219"/>
                <a:ext cx="57023" cy="45897"/>
              </a:xfrm>
              <a:custGeom>
                <a:avLst/>
                <a:gdLst>
                  <a:gd name="T0" fmla="*/ 22 w 33"/>
                  <a:gd name="T1" fmla="*/ 6 h 27"/>
                  <a:gd name="T2" fmla="*/ 0 w 33"/>
                  <a:gd name="T3" fmla="*/ 3 h 27"/>
                  <a:gd name="T4" fmla="*/ 12 w 33"/>
                  <a:gd name="T5" fmla="*/ 21 h 27"/>
                  <a:gd name="T6" fmla="*/ 33 w 33"/>
                  <a:gd name="T7" fmla="*/ 25 h 27"/>
                  <a:gd name="T8" fmla="*/ 22 w 33"/>
                  <a:gd name="T9" fmla="*/ 6 h 27"/>
                </a:gdLst>
                <a:ahLst/>
                <a:cxnLst>
                  <a:cxn ang="0">
                    <a:pos x="T0" y="T1"/>
                  </a:cxn>
                  <a:cxn ang="0">
                    <a:pos x="T2" y="T3"/>
                  </a:cxn>
                  <a:cxn ang="0">
                    <a:pos x="T4" y="T5"/>
                  </a:cxn>
                  <a:cxn ang="0">
                    <a:pos x="T6" y="T7"/>
                  </a:cxn>
                  <a:cxn ang="0">
                    <a:pos x="T8" y="T9"/>
                  </a:cxn>
                </a:cxnLst>
                <a:rect l="0" t="0" r="r" b="b"/>
                <a:pathLst>
                  <a:path w="33" h="27">
                    <a:moveTo>
                      <a:pt x="22" y="6"/>
                    </a:moveTo>
                    <a:cubicBezTo>
                      <a:pt x="13" y="0"/>
                      <a:pt x="0" y="3"/>
                      <a:pt x="0" y="3"/>
                    </a:cubicBezTo>
                    <a:cubicBezTo>
                      <a:pt x="0" y="3"/>
                      <a:pt x="3" y="15"/>
                      <a:pt x="12" y="21"/>
                    </a:cubicBezTo>
                    <a:cubicBezTo>
                      <a:pt x="21" y="27"/>
                      <a:pt x="33" y="25"/>
                      <a:pt x="33" y="25"/>
                    </a:cubicBezTo>
                    <a:cubicBezTo>
                      <a:pt x="33" y="25"/>
                      <a:pt x="31" y="13"/>
                      <a:pt x="22" y="6"/>
                    </a:cubicBezTo>
                    <a:close/>
                  </a:path>
                </a:pathLst>
              </a:custGeom>
              <a:solidFill>
                <a:schemeClr val="accent2"/>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185" name="Freeform 217"/>
              <p:cNvSpPr>
                <a:spLocks/>
              </p:cNvSpPr>
              <p:nvPr/>
            </p:nvSpPr>
            <p:spPr bwMode="auto">
              <a:xfrm>
                <a:off x="5431513" y="2016978"/>
                <a:ext cx="37552" cy="29207"/>
              </a:xfrm>
              <a:custGeom>
                <a:avLst/>
                <a:gdLst>
                  <a:gd name="T0" fmla="*/ 8 w 22"/>
                  <a:gd name="T1" fmla="*/ 13 h 17"/>
                  <a:gd name="T2" fmla="*/ 22 w 22"/>
                  <a:gd name="T3" fmla="*/ 16 h 17"/>
                  <a:gd name="T4" fmla="*/ 14 w 22"/>
                  <a:gd name="T5" fmla="*/ 4 h 17"/>
                  <a:gd name="T6" fmla="*/ 0 w 22"/>
                  <a:gd name="T7" fmla="*/ 1 h 17"/>
                  <a:gd name="T8" fmla="*/ 8 w 22"/>
                  <a:gd name="T9" fmla="*/ 13 h 17"/>
                </a:gdLst>
                <a:ahLst/>
                <a:cxnLst>
                  <a:cxn ang="0">
                    <a:pos x="T0" y="T1"/>
                  </a:cxn>
                  <a:cxn ang="0">
                    <a:pos x="T2" y="T3"/>
                  </a:cxn>
                  <a:cxn ang="0">
                    <a:pos x="T4" y="T5"/>
                  </a:cxn>
                  <a:cxn ang="0">
                    <a:pos x="T6" y="T7"/>
                  </a:cxn>
                  <a:cxn ang="0">
                    <a:pos x="T8" y="T9"/>
                  </a:cxn>
                </a:cxnLst>
                <a:rect l="0" t="0" r="r" b="b"/>
                <a:pathLst>
                  <a:path w="22" h="17">
                    <a:moveTo>
                      <a:pt x="8" y="13"/>
                    </a:moveTo>
                    <a:cubicBezTo>
                      <a:pt x="14" y="17"/>
                      <a:pt x="22" y="16"/>
                      <a:pt x="22" y="16"/>
                    </a:cubicBezTo>
                    <a:cubicBezTo>
                      <a:pt x="22" y="16"/>
                      <a:pt x="20" y="8"/>
                      <a:pt x="14" y="4"/>
                    </a:cubicBezTo>
                    <a:cubicBezTo>
                      <a:pt x="8" y="0"/>
                      <a:pt x="0" y="1"/>
                      <a:pt x="0" y="1"/>
                    </a:cubicBezTo>
                    <a:cubicBezTo>
                      <a:pt x="0" y="1"/>
                      <a:pt x="2" y="9"/>
                      <a:pt x="8" y="13"/>
                    </a:cubicBezTo>
                    <a:close/>
                  </a:path>
                </a:pathLst>
              </a:custGeom>
              <a:solidFill>
                <a:schemeClr val="accent1"/>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186" name="Freeform 218"/>
              <p:cNvSpPr>
                <a:spLocks/>
              </p:cNvSpPr>
              <p:nvPr/>
            </p:nvSpPr>
            <p:spPr bwMode="auto">
              <a:xfrm>
                <a:off x="5431513" y="1991943"/>
                <a:ext cx="34770" cy="23644"/>
              </a:xfrm>
              <a:custGeom>
                <a:avLst/>
                <a:gdLst>
                  <a:gd name="T0" fmla="*/ 12 w 20"/>
                  <a:gd name="T1" fmla="*/ 12 h 14"/>
                  <a:gd name="T2" fmla="*/ 20 w 20"/>
                  <a:gd name="T3" fmla="*/ 2 h 14"/>
                  <a:gd name="T4" fmla="*/ 8 w 20"/>
                  <a:gd name="T5" fmla="*/ 2 h 14"/>
                  <a:gd name="T6" fmla="*/ 0 w 20"/>
                  <a:gd name="T7" fmla="*/ 12 h 14"/>
                  <a:gd name="T8" fmla="*/ 12 w 20"/>
                  <a:gd name="T9" fmla="*/ 12 h 14"/>
                </a:gdLst>
                <a:ahLst/>
                <a:cxnLst>
                  <a:cxn ang="0">
                    <a:pos x="T0" y="T1"/>
                  </a:cxn>
                  <a:cxn ang="0">
                    <a:pos x="T2" y="T3"/>
                  </a:cxn>
                  <a:cxn ang="0">
                    <a:pos x="T4" y="T5"/>
                  </a:cxn>
                  <a:cxn ang="0">
                    <a:pos x="T6" y="T7"/>
                  </a:cxn>
                  <a:cxn ang="0">
                    <a:pos x="T8" y="T9"/>
                  </a:cxn>
                </a:cxnLst>
                <a:rect l="0" t="0" r="r" b="b"/>
                <a:pathLst>
                  <a:path w="20" h="14">
                    <a:moveTo>
                      <a:pt x="12" y="12"/>
                    </a:moveTo>
                    <a:cubicBezTo>
                      <a:pt x="18" y="9"/>
                      <a:pt x="20" y="2"/>
                      <a:pt x="20" y="2"/>
                    </a:cubicBezTo>
                    <a:cubicBezTo>
                      <a:pt x="20" y="2"/>
                      <a:pt x="13" y="0"/>
                      <a:pt x="8" y="2"/>
                    </a:cubicBezTo>
                    <a:cubicBezTo>
                      <a:pt x="2" y="5"/>
                      <a:pt x="0" y="12"/>
                      <a:pt x="0" y="12"/>
                    </a:cubicBezTo>
                    <a:cubicBezTo>
                      <a:pt x="0" y="12"/>
                      <a:pt x="6" y="14"/>
                      <a:pt x="12" y="12"/>
                    </a:cubicBezTo>
                    <a:close/>
                  </a:path>
                </a:pathLst>
              </a:custGeom>
              <a:solidFill>
                <a:schemeClr val="accent1"/>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187" name="Freeform 219"/>
              <p:cNvSpPr>
                <a:spLocks/>
              </p:cNvSpPr>
              <p:nvPr/>
            </p:nvSpPr>
            <p:spPr bwMode="auto">
              <a:xfrm>
                <a:off x="5227066" y="1633117"/>
                <a:ext cx="41724" cy="27816"/>
              </a:xfrm>
              <a:custGeom>
                <a:avLst/>
                <a:gdLst>
                  <a:gd name="T0" fmla="*/ 14 w 24"/>
                  <a:gd name="T1" fmla="*/ 14 h 16"/>
                  <a:gd name="T2" fmla="*/ 24 w 24"/>
                  <a:gd name="T3" fmla="*/ 4 h 16"/>
                  <a:gd name="T4" fmla="*/ 10 w 24"/>
                  <a:gd name="T5" fmla="*/ 3 h 16"/>
                  <a:gd name="T6" fmla="*/ 0 w 24"/>
                  <a:gd name="T7" fmla="*/ 13 h 16"/>
                  <a:gd name="T8" fmla="*/ 14 w 24"/>
                  <a:gd name="T9" fmla="*/ 14 h 16"/>
                </a:gdLst>
                <a:ahLst/>
                <a:cxnLst>
                  <a:cxn ang="0">
                    <a:pos x="T0" y="T1"/>
                  </a:cxn>
                  <a:cxn ang="0">
                    <a:pos x="T2" y="T3"/>
                  </a:cxn>
                  <a:cxn ang="0">
                    <a:pos x="T4" y="T5"/>
                  </a:cxn>
                  <a:cxn ang="0">
                    <a:pos x="T6" y="T7"/>
                  </a:cxn>
                  <a:cxn ang="0">
                    <a:pos x="T8" y="T9"/>
                  </a:cxn>
                </a:cxnLst>
                <a:rect l="0" t="0" r="r" b="b"/>
                <a:pathLst>
                  <a:path w="24" h="16">
                    <a:moveTo>
                      <a:pt x="14" y="14"/>
                    </a:moveTo>
                    <a:cubicBezTo>
                      <a:pt x="21" y="11"/>
                      <a:pt x="24" y="4"/>
                      <a:pt x="24" y="4"/>
                    </a:cubicBezTo>
                    <a:cubicBezTo>
                      <a:pt x="24" y="4"/>
                      <a:pt x="17" y="0"/>
                      <a:pt x="10" y="3"/>
                    </a:cubicBezTo>
                    <a:cubicBezTo>
                      <a:pt x="3" y="5"/>
                      <a:pt x="0" y="13"/>
                      <a:pt x="0" y="13"/>
                    </a:cubicBezTo>
                    <a:cubicBezTo>
                      <a:pt x="0" y="13"/>
                      <a:pt x="7" y="16"/>
                      <a:pt x="14" y="14"/>
                    </a:cubicBezTo>
                    <a:close/>
                  </a:path>
                </a:pathLst>
              </a:custGeom>
              <a:solidFill>
                <a:schemeClr val="accent1"/>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188" name="Freeform 220"/>
              <p:cNvSpPr>
                <a:spLocks/>
              </p:cNvSpPr>
              <p:nvPr/>
            </p:nvSpPr>
            <p:spPr bwMode="auto">
              <a:xfrm>
                <a:off x="5213158" y="1613645"/>
                <a:ext cx="20862" cy="38942"/>
              </a:xfrm>
              <a:custGeom>
                <a:avLst/>
                <a:gdLst>
                  <a:gd name="T0" fmla="*/ 11 w 12"/>
                  <a:gd name="T1" fmla="*/ 13 h 23"/>
                  <a:gd name="T2" fmla="*/ 8 w 12"/>
                  <a:gd name="T3" fmla="*/ 0 h 23"/>
                  <a:gd name="T4" fmla="*/ 1 w 12"/>
                  <a:gd name="T5" fmla="*/ 10 h 23"/>
                  <a:gd name="T6" fmla="*/ 4 w 12"/>
                  <a:gd name="T7" fmla="*/ 23 h 23"/>
                  <a:gd name="T8" fmla="*/ 11 w 12"/>
                  <a:gd name="T9" fmla="*/ 13 h 23"/>
                </a:gdLst>
                <a:ahLst/>
                <a:cxnLst>
                  <a:cxn ang="0">
                    <a:pos x="T0" y="T1"/>
                  </a:cxn>
                  <a:cxn ang="0">
                    <a:pos x="T2" y="T3"/>
                  </a:cxn>
                  <a:cxn ang="0">
                    <a:pos x="T4" y="T5"/>
                  </a:cxn>
                  <a:cxn ang="0">
                    <a:pos x="T6" y="T7"/>
                  </a:cxn>
                  <a:cxn ang="0">
                    <a:pos x="T8" y="T9"/>
                  </a:cxn>
                </a:cxnLst>
                <a:rect l="0" t="0" r="r" b="b"/>
                <a:pathLst>
                  <a:path w="12" h="23">
                    <a:moveTo>
                      <a:pt x="11" y="13"/>
                    </a:moveTo>
                    <a:cubicBezTo>
                      <a:pt x="12" y="6"/>
                      <a:pt x="8" y="0"/>
                      <a:pt x="8" y="0"/>
                    </a:cubicBezTo>
                    <a:cubicBezTo>
                      <a:pt x="8" y="0"/>
                      <a:pt x="2" y="4"/>
                      <a:pt x="1" y="10"/>
                    </a:cubicBezTo>
                    <a:cubicBezTo>
                      <a:pt x="0" y="17"/>
                      <a:pt x="4" y="23"/>
                      <a:pt x="4" y="23"/>
                    </a:cubicBezTo>
                    <a:cubicBezTo>
                      <a:pt x="4" y="23"/>
                      <a:pt x="10" y="19"/>
                      <a:pt x="11" y="13"/>
                    </a:cubicBezTo>
                    <a:close/>
                  </a:path>
                </a:pathLst>
              </a:custGeom>
              <a:solidFill>
                <a:schemeClr val="accent1"/>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189" name="Freeform 221"/>
              <p:cNvSpPr>
                <a:spLocks/>
              </p:cNvSpPr>
              <p:nvPr/>
            </p:nvSpPr>
            <p:spPr bwMode="auto">
              <a:xfrm>
                <a:off x="4503849" y="1834783"/>
                <a:ext cx="20862" cy="37552"/>
              </a:xfrm>
              <a:custGeom>
                <a:avLst/>
                <a:gdLst>
                  <a:gd name="T0" fmla="*/ 1 w 12"/>
                  <a:gd name="T1" fmla="*/ 10 h 22"/>
                  <a:gd name="T2" fmla="*/ 4 w 12"/>
                  <a:gd name="T3" fmla="*/ 22 h 22"/>
                  <a:gd name="T4" fmla="*/ 11 w 12"/>
                  <a:gd name="T5" fmla="*/ 12 h 22"/>
                  <a:gd name="T6" fmla="*/ 8 w 12"/>
                  <a:gd name="T7" fmla="*/ 0 h 22"/>
                  <a:gd name="T8" fmla="*/ 1 w 12"/>
                  <a:gd name="T9" fmla="*/ 10 h 22"/>
                </a:gdLst>
                <a:ahLst/>
                <a:cxnLst>
                  <a:cxn ang="0">
                    <a:pos x="T0" y="T1"/>
                  </a:cxn>
                  <a:cxn ang="0">
                    <a:pos x="T2" y="T3"/>
                  </a:cxn>
                  <a:cxn ang="0">
                    <a:pos x="T4" y="T5"/>
                  </a:cxn>
                  <a:cxn ang="0">
                    <a:pos x="T6" y="T7"/>
                  </a:cxn>
                  <a:cxn ang="0">
                    <a:pos x="T8" y="T9"/>
                  </a:cxn>
                </a:cxnLst>
                <a:rect l="0" t="0" r="r" b="b"/>
                <a:pathLst>
                  <a:path w="12" h="22">
                    <a:moveTo>
                      <a:pt x="1" y="10"/>
                    </a:moveTo>
                    <a:cubicBezTo>
                      <a:pt x="0" y="16"/>
                      <a:pt x="4" y="22"/>
                      <a:pt x="4" y="22"/>
                    </a:cubicBezTo>
                    <a:cubicBezTo>
                      <a:pt x="4" y="22"/>
                      <a:pt x="10" y="18"/>
                      <a:pt x="11" y="12"/>
                    </a:cubicBezTo>
                    <a:cubicBezTo>
                      <a:pt x="12" y="6"/>
                      <a:pt x="8" y="0"/>
                      <a:pt x="8" y="0"/>
                    </a:cubicBezTo>
                    <a:cubicBezTo>
                      <a:pt x="8" y="0"/>
                      <a:pt x="2" y="4"/>
                      <a:pt x="1" y="10"/>
                    </a:cubicBezTo>
                    <a:close/>
                  </a:path>
                </a:pathLst>
              </a:custGeom>
              <a:solidFill>
                <a:schemeClr val="accent4"/>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190" name="Freeform 222"/>
              <p:cNvSpPr>
                <a:spLocks/>
              </p:cNvSpPr>
              <p:nvPr/>
            </p:nvSpPr>
            <p:spPr bwMode="auto">
              <a:xfrm>
                <a:off x="4674917" y="2075392"/>
                <a:ext cx="41724" cy="26426"/>
              </a:xfrm>
              <a:custGeom>
                <a:avLst/>
                <a:gdLst>
                  <a:gd name="T0" fmla="*/ 15 w 25"/>
                  <a:gd name="T1" fmla="*/ 14 h 16"/>
                  <a:gd name="T2" fmla="*/ 25 w 25"/>
                  <a:gd name="T3" fmla="*/ 4 h 16"/>
                  <a:gd name="T4" fmla="*/ 10 w 25"/>
                  <a:gd name="T5" fmla="*/ 3 h 16"/>
                  <a:gd name="T6" fmla="*/ 0 w 25"/>
                  <a:gd name="T7" fmla="*/ 13 h 16"/>
                  <a:gd name="T8" fmla="*/ 15 w 25"/>
                  <a:gd name="T9" fmla="*/ 14 h 16"/>
                </a:gdLst>
                <a:ahLst/>
                <a:cxnLst>
                  <a:cxn ang="0">
                    <a:pos x="T0" y="T1"/>
                  </a:cxn>
                  <a:cxn ang="0">
                    <a:pos x="T2" y="T3"/>
                  </a:cxn>
                  <a:cxn ang="0">
                    <a:pos x="T4" y="T5"/>
                  </a:cxn>
                  <a:cxn ang="0">
                    <a:pos x="T6" y="T7"/>
                  </a:cxn>
                  <a:cxn ang="0">
                    <a:pos x="T8" y="T9"/>
                  </a:cxn>
                </a:cxnLst>
                <a:rect l="0" t="0" r="r" b="b"/>
                <a:pathLst>
                  <a:path w="25" h="16">
                    <a:moveTo>
                      <a:pt x="15" y="14"/>
                    </a:moveTo>
                    <a:cubicBezTo>
                      <a:pt x="21" y="11"/>
                      <a:pt x="25" y="4"/>
                      <a:pt x="25" y="4"/>
                    </a:cubicBezTo>
                    <a:cubicBezTo>
                      <a:pt x="25" y="4"/>
                      <a:pt x="17" y="0"/>
                      <a:pt x="10" y="3"/>
                    </a:cubicBezTo>
                    <a:cubicBezTo>
                      <a:pt x="4" y="5"/>
                      <a:pt x="0" y="13"/>
                      <a:pt x="0" y="13"/>
                    </a:cubicBezTo>
                    <a:cubicBezTo>
                      <a:pt x="0" y="13"/>
                      <a:pt x="8" y="16"/>
                      <a:pt x="15" y="14"/>
                    </a:cubicBezTo>
                    <a:close/>
                  </a:path>
                </a:pathLst>
              </a:custGeom>
              <a:solidFill>
                <a:schemeClr val="accent4"/>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191" name="Freeform 223"/>
              <p:cNvSpPr>
                <a:spLocks/>
              </p:cNvSpPr>
              <p:nvPr/>
            </p:nvSpPr>
            <p:spPr bwMode="auto">
              <a:xfrm>
                <a:off x="4661009" y="2054530"/>
                <a:ext cx="22253" cy="37552"/>
              </a:xfrm>
              <a:custGeom>
                <a:avLst/>
                <a:gdLst>
                  <a:gd name="T0" fmla="*/ 9 w 13"/>
                  <a:gd name="T1" fmla="*/ 0 h 22"/>
                  <a:gd name="T2" fmla="*/ 1 w 13"/>
                  <a:gd name="T3" fmla="*/ 10 h 22"/>
                  <a:gd name="T4" fmla="*/ 4 w 13"/>
                  <a:gd name="T5" fmla="*/ 22 h 22"/>
                  <a:gd name="T6" fmla="*/ 11 w 13"/>
                  <a:gd name="T7" fmla="*/ 12 h 22"/>
                  <a:gd name="T8" fmla="*/ 9 w 13"/>
                  <a:gd name="T9" fmla="*/ 0 h 22"/>
                </a:gdLst>
                <a:ahLst/>
                <a:cxnLst>
                  <a:cxn ang="0">
                    <a:pos x="T0" y="T1"/>
                  </a:cxn>
                  <a:cxn ang="0">
                    <a:pos x="T2" y="T3"/>
                  </a:cxn>
                  <a:cxn ang="0">
                    <a:pos x="T4" y="T5"/>
                  </a:cxn>
                  <a:cxn ang="0">
                    <a:pos x="T6" y="T7"/>
                  </a:cxn>
                  <a:cxn ang="0">
                    <a:pos x="T8" y="T9"/>
                  </a:cxn>
                </a:cxnLst>
                <a:rect l="0" t="0" r="r" b="b"/>
                <a:pathLst>
                  <a:path w="13" h="22">
                    <a:moveTo>
                      <a:pt x="9" y="0"/>
                    </a:moveTo>
                    <a:cubicBezTo>
                      <a:pt x="9" y="0"/>
                      <a:pt x="3" y="4"/>
                      <a:pt x="1" y="10"/>
                    </a:cubicBezTo>
                    <a:cubicBezTo>
                      <a:pt x="0" y="16"/>
                      <a:pt x="4" y="22"/>
                      <a:pt x="4" y="22"/>
                    </a:cubicBezTo>
                    <a:cubicBezTo>
                      <a:pt x="4" y="22"/>
                      <a:pt x="10" y="19"/>
                      <a:pt x="11" y="12"/>
                    </a:cubicBezTo>
                    <a:cubicBezTo>
                      <a:pt x="13" y="6"/>
                      <a:pt x="9" y="0"/>
                      <a:pt x="9" y="0"/>
                    </a:cubicBezTo>
                    <a:close/>
                  </a:path>
                </a:pathLst>
              </a:custGeom>
              <a:solidFill>
                <a:schemeClr val="accent4"/>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192" name="Freeform 224"/>
              <p:cNvSpPr>
                <a:spLocks/>
              </p:cNvSpPr>
              <p:nvPr/>
            </p:nvSpPr>
            <p:spPr bwMode="auto">
              <a:xfrm>
                <a:off x="3955873" y="1556623"/>
                <a:ext cx="31989" cy="54242"/>
              </a:xfrm>
              <a:custGeom>
                <a:avLst/>
                <a:gdLst>
                  <a:gd name="T0" fmla="*/ 17 w 19"/>
                  <a:gd name="T1" fmla="*/ 18 h 32"/>
                  <a:gd name="T2" fmla="*/ 14 w 19"/>
                  <a:gd name="T3" fmla="*/ 0 h 32"/>
                  <a:gd name="T4" fmla="*/ 2 w 19"/>
                  <a:gd name="T5" fmla="*/ 14 h 32"/>
                  <a:gd name="T6" fmla="*/ 5 w 19"/>
                  <a:gd name="T7" fmla="*/ 32 h 32"/>
                  <a:gd name="T8" fmla="*/ 17 w 19"/>
                  <a:gd name="T9" fmla="*/ 18 h 32"/>
                </a:gdLst>
                <a:ahLst/>
                <a:cxnLst>
                  <a:cxn ang="0">
                    <a:pos x="T0" y="T1"/>
                  </a:cxn>
                  <a:cxn ang="0">
                    <a:pos x="T2" y="T3"/>
                  </a:cxn>
                  <a:cxn ang="0">
                    <a:pos x="T4" y="T5"/>
                  </a:cxn>
                  <a:cxn ang="0">
                    <a:pos x="T6" y="T7"/>
                  </a:cxn>
                  <a:cxn ang="0">
                    <a:pos x="T8" y="T9"/>
                  </a:cxn>
                </a:cxnLst>
                <a:rect l="0" t="0" r="r" b="b"/>
                <a:pathLst>
                  <a:path w="19" h="32">
                    <a:moveTo>
                      <a:pt x="17" y="18"/>
                    </a:moveTo>
                    <a:cubicBezTo>
                      <a:pt x="19" y="9"/>
                      <a:pt x="14" y="0"/>
                      <a:pt x="14" y="0"/>
                    </a:cubicBezTo>
                    <a:cubicBezTo>
                      <a:pt x="14" y="0"/>
                      <a:pt x="4" y="5"/>
                      <a:pt x="2" y="14"/>
                    </a:cubicBezTo>
                    <a:cubicBezTo>
                      <a:pt x="0" y="23"/>
                      <a:pt x="5" y="32"/>
                      <a:pt x="5" y="32"/>
                    </a:cubicBezTo>
                    <a:cubicBezTo>
                      <a:pt x="5" y="32"/>
                      <a:pt x="14" y="27"/>
                      <a:pt x="17" y="18"/>
                    </a:cubicBezTo>
                    <a:close/>
                  </a:path>
                </a:pathLst>
              </a:custGeom>
              <a:solidFill>
                <a:schemeClr val="accent4"/>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193" name="Freeform 225"/>
              <p:cNvSpPr>
                <a:spLocks/>
              </p:cNvSpPr>
              <p:nvPr/>
            </p:nvSpPr>
            <p:spPr bwMode="auto">
              <a:xfrm>
                <a:off x="3922494" y="1580266"/>
                <a:ext cx="33379" cy="36161"/>
              </a:xfrm>
              <a:custGeom>
                <a:avLst/>
                <a:gdLst>
                  <a:gd name="T0" fmla="*/ 15 w 20"/>
                  <a:gd name="T1" fmla="*/ 6 h 21"/>
                  <a:gd name="T2" fmla="*/ 0 w 20"/>
                  <a:gd name="T3" fmla="*/ 0 h 21"/>
                  <a:gd name="T4" fmla="*/ 5 w 20"/>
                  <a:gd name="T5" fmla="*/ 15 h 21"/>
                  <a:gd name="T6" fmla="*/ 20 w 20"/>
                  <a:gd name="T7" fmla="*/ 21 h 21"/>
                  <a:gd name="T8" fmla="*/ 15 w 20"/>
                  <a:gd name="T9" fmla="*/ 6 h 21"/>
                </a:gdLst>
                <a:ahLst/>
                <a:cxnLst>
                  <a:cxn ang="0">
                    <a:pos x="T0" y="T1"/>
                  </a:cxn>
                  <a:cxn ang="0">
                    <a:pos x="T2" y="T3"/>
                  </a:cxn>
                  <a:cxn ang="0">
                    <a:pos x="T4" y="T5"/>
                  </a:cxn>
                  <a:cxn ang="0">
                    <a:pos x="T6" y="T7"/>
                  </a:cxn>
                  <a:cxn ang="0">
                    <a:pos x="T8" y="T9"/>
                  </a:cxn>
                </a:cxnLst>
                <a:rect l="0" t="0" r="r" b="b"/>
                <a:pathLst>
                  <a:path w="20" h="21">
                    <a:moveTo>
                      <a:pt x="15" y="6"/>
                    </a:moveTo>
                    <a:cubicBezTo>
                      <a:pt x="9" y="0"/>
                      <a:pt x="0" y="0"/>
                      <a:pt x="0" y="0"/>
                    </a:cubicBezTo>
                    <a:cubicBezTo>
                      <a:pt x="0" y="0"/>
                      <a:pt x="0" y="9"/>
                      <a:pt x="5" y="15"/>
                    </a:cubicBezTo>
                    <a:cubicBezTo>
                      <a:pt x="11" y="20"/>
                      <a:pt x="20" y="21"/>
                      <a:pt x="20" y="21"/>
                    </a:cubicBezTo>
                    <a:cubicBezTo>
                      <a:pt x="20" y="21"/>
                      <a:pt x="20" y="11"/>
                      <a:pt x="15" y="6"/>
                    </a:cubicBezTo>
                    <a:close/>
                  </a:path>
                </a:pathLst>
              </a:custGeom>
              <a:solidFill>
                <a:schemeClr val="accent4"/>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194" name="Freeform 226"/>
              <p:cNvSpPr>
                <a:spLocks/>
              </p:cNvSpPr>
              <p:nvPr/>
            </p:nvSpPr>
            <p:spPr bwMode="auto">
              <a:xfrm>
                <a:off x="4474642" y="1103222"/>
                <a:ext cx="58414" cy="43115"/>
              </a:xfrm>
              <a:custGeom>
                <a:avLst/>
                <a:gdLst>
                  <a:gd name="T0" fmla="*/ 0 w 34"/>
                  <a:gd name="T1" fmla="*/ 21 h 25"/>
                  <a:gd name="T2" fmla="*/ 21 w 34"/>
                  <a:gd name="T3" fmla="*/ 20 h 25"/>
                  <a:gd name="T4" fmla="*/ 34 w 34"/>
                  <a:gd name="T5" fmla="*/ 4 h 25"/>
                  <a:gd name="T6" fmla="*/ 13 w 34"/>
                  <a:gd name="T7" fmla="*/ 5 h 25"/>
                  <a:gd name="T8" fmla="*/ 0 w 34"/>
                  <a:gd name="T9" fmla="*/ 21 h 25"/>
                </a:gdLst>
                <a:ahLst/>
                <a:cxnLst>
                  <a:cxn ang="0">
                    <a:pos x="T0" y="T1"/>
                  </a:cxn>
                  <a:cxn ang="0">
                    <a:pos x="T2" y="T3"/>
                  </a:cxn>
                  <a:cxn ang="0">
                    <a:pos x="T4" y="T5"/>
                  </a:cxn>
                  <a:cxn ang="0">
                    <a:pos x="T6" y="T7"/>
                  </a:cxn>
                  <a:cxn ang="0">
                    <a:pos x="T8" y="T9"/>
                  </a:cxn>
                </a:cxnLst>
                <a:rect l="0" t="0" r="r" b="b"/>
                <a:pathLst>
                  <a:path w="34" h="25">
                    <a:moveTo>
                      <a:pt x="0" y="21"/>
                    </a:moveTo>
                    <a:cubicBezTo>
                      <a:pt x="0" y="21"/>
                      <a:pt x="12" y="25"/>
                      <a:pt x="21" y="20"/>
                    </a:cubicBezTo>
                    <a:cubicBezTo>
                      <a:pt x="30" y="15"/>
                      <a:pt x="34" y="4"/>
                      <a:pt x="34" y="4"/>
                    </a:cubicBezTo>
                    <a:cubicBezTo>
                      <a:pt x="34" y="4"/>
                      <a:pt x="23" y="0"/>
                      <a:pt x="13" y="5"/>
                    </a:cubicBezTo>
                    <a:cubicBezTo>
                      <a:pt x="4" y="9"/>
                      <a:pt x="0" y="21"/>
                      <a:pt x="0" y="21"/>
                    </a:cubicBezTo>
                    <a:close/>
                  </a:path>
                </a:pathLst>
              </a:custGeom>
              <a:solidFill>
                <a:schemeClr val="accent4"/>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195" name="Freeform 227"/>
              <p:cNvSpPr>
                <a:spLocks/>
              </p:cNvSpPr>
              <p:nvPr/>
            </p:nvSpPr>
            <p:spPr bwMode="auto">
              <a:xfrm>
                <a:off x="4449608" y="1068451"/>
                <a:ext cx="44506" cy="50069"/>
              </a:xfrm>
              <a:custGeom>
                <a:avLst/>
                <a:gdLst>
                  <a:gd name="T0" fmla="*/ 19 w 26"/>
                  <a:gd name="T1" fmla="*/ 20 h 29"/>
                  <a:gd name="T2" fmla="*/ 25 w 26"/>
                  <a:gd name="T3" fmla="*/ 0 h 29"/>
                  <a:gd name="T4" fmla="*/ 6 w 26"/>
                  <a:gd name="T5" fmla="*/ 9 h 29"/>
                  <a:gd name="T6" fmla="*/ 1 w 26"/>
                  <a:gd name="T7" fmla="*/ 29 h 29"/>
                  <a:gd name="T8" fmla="*/ 19 w 26"/>
                  <a:gd name="T9" fmla="*/ 20 h 29"/>
                </a:gdLst>
                <a:ahLst/>
                <a:cxnLst>
                  <a:cxn ang="0">
                    <a:pos x="T0" y="T1"/>
                  </a:cxn>
                  <a:cxn ang="0">
                    <a:pos x="T2" y="T3"/>
                  </a:cxn>
                  <a:cxn ang="0">
                    <a:pos x="T4" y="T5"/>
                  </a:cxn>
                  <a:cxn ang="0">
                    <a:pos x="T6" y="T7"/>
                  </a:cxn>
                  <a:cxn ang="0">
                    <a:pos x="T8" y="T9"/>
                  </a:cxn>
                </a:cxnLst>
                <a:rect l="0" t="0" r="r" b="b"/>
                <a:pathLst>
                  <a:path w="26" h="29">
                    <a:moveTo>
                      <a:pt x="19" y="20"/>
                    </a:moveTo>
                    <a:cubicBezTo>
                      <a:pt x="26" y="12"/>
                      <a:pt x="25" y="0"/>
                      <a:pt x="25" y="0"/>
                    </a:cubicBezTo>
                    <a:cubicBezTo>
                      <a:pt x="25" y="0"/>
                      <a:pt x="13" y="1"/>
                      <a:pt x="6" y="9"/>
                    </a:cubicBezTo>
                    <a:cubicBezTo>
                      <a:pt x="0" y="17"/>
                      <a:pt x="1" y="29"/>
                      <a:pt x="1" y="29"/>
                    </a:cubicBezTo>
                    <a:cubicBezTo>
                      <a:pt x="1" y="29"/>
                      <a:pt x="13" y="28"/>
                      <a:pt x="19" y="20"/>
                    </a:cubicBezTo>
                    <a:close/>
                  </a:path>
                </a:pathLst>
              </a:custGeom>
              <a:solidFill>
                <a:schemeClr val="accent4"/>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196" name="Freeform 228"/>
              <p:cNvSpPr>
                <a:spLocks/>
              </p:cNvSpPr>
              <p:nvPr/>
            </p:nvSpPr>
            <p:spPr bwMode="auto">
              <a:xfrm>
                <a:off x="4406493" y="1044808"/>
                <a:ext cx="38942" cy="61195"/>
              </a:xfrm>
              <a:custGeom>
                <a:avLst/>
                <a:gdLst>
                  <a:gd name="T0" fmla="*/ 20 w 23"/>
                  <a:gd name="T1" fmla="*/ 21 h 36"/>
                  <a:gd name="T2" fmla="*/ 17 w 23"/>
                  <a:gd name="T3" fmla="*/ 0 h 36"/>
                  <a:gd name="T4" fmla="*/ 4 w 23"/>
                  <a:gd name="T5" fmla="*/ 15 h 36"/>
                  <a:gd name="T6" fmla="*/ 6 w 23"/>
                  <a:gd name="T7" fmla="*/ 36 h 36"/>
                  <a:gd name="T8" fmla="*/ 20 w 23"/>
                  <a:gd name="T9" fmla="*/ 21 h 36"/>
                </a:gdLst>
                <a:ahLst/>
                <a:cxnLst>
                  <a:cxn ang="0">
                    <a:pos x="T0" y="T1"/>
                  </a:cxn>
                  <a:cxn ang="0">
                    <a:pos x="T2" y="T3"/>
                  </a:cxn>
                  <a:cxn ang="0">
                    <a:pos x="T4" y="T5"/>
                  </a:cxn>
                  <a:cxn ang="0">
                    <a:pos x="T6" y="T7"/>
                  </a:cxn>
                  <a:cxn ang="0">
                    <a:pos x="T8" y="T9"/>
                  </a:cxn>
                </a:cxnLst>
                <a:rect l="0" t="0" r="r" b="b"/>
                <a:pathLst>
                  <a:path w="23" h="36">
                    <a:moveTo>
                      <a:pt x="20" y="21"/>
                    </a:moveTo>
                    <a:cubicBezTo>
                      <a:pt x="23" y="11"/>
                      <a:pt x="17" y="0"/>
                      <a:pt x="17" y="0"/>
                    </a:cubicBezTo>
                    <a:cubicBezTo>
                      <a:pt x="17" y="0"/>
                      <a:pt x="7" y="5"/>
                      <a:pt x="4" y="15"/>
                    </a:cubicBezTo>
                    <a:cubicBezTo>
                      <a:pt x="0" y="25"/>
                      <a:pt x="6" y="36"/>
                      <a:pt x="6" y="36"/>
                    </a:cubicBezTo>
                    <a:cubicBezTo>
                      <a:pt x="6" y="36"/>
                      <a:pt x="17" y="30"/>
                      <a:pt x="20" y="21"/>
                    </a:cubicBezTo>
                    <a:close/>
                  </a:path>
                </a:pathLst>
              </a:custGeom>
              <a:solidFill>
                <a:schemeClr val="accent4"/>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197" name="Freeform 229"/>
              <p:cNvSpPr>
                <a:spLocks/>
              </p:cNvSpPr>
              <p:nvPr/>
            </p:nvSpPr>
            <p:spPr bwMode="auto">
              <a:xfrm>
                <a:off x="4324435" y="1053153"/>
                <a:ext cx="65368" cy="55632"/>
              </a:xfrm>
              <a:custGeom>
                <a:avLst/>
                <a:gdLst>
                  <a:gd name="T0" fmla="*/ 13 w 38"/>
                  <a:gd name="T1" fmla="*/ 25 h 32"/>
                  <a:gd name="T2" fmla="*/ 38 w 38"/>
                  <a:gd name="T3" fmla="*/ 29 h 32"/>
                  <a:gd name="T4" fmla="*/ 25 w 38"/>
                  <a:gd name="T5" fmla="*/ 7 h 32"/>
                  <a:gd name="T6" fmla="*/ 0 w 38"/>
                  <a:gd name="T7" fmla="*/ 3 h 32"/>
                  <a:gd name="T8" fmla="*/ 13 w 38"/>
                  <a:gd name="T9" fmla="*/ 25 h 32"/>
                </a:gdLst>
                <a:ahLst/>
                <a:cxnLst>
                  <a:cxn ang="0">
                    <a:pos x="T0" y="T1"/>
                  </a:cxn>
                  <a:cxn ang="0">
                    <a:pos x="T2" y="T3"/>
                  </a:cxn>
                  <a:cxn ang="0">
                    <a:pos x="T4" y="T5"/>
                  </a:cxn>
                  <a:cxn ang="0">
                    <a:pos x="T6" y="T7"/>
                  </a:cxn>
                  <a:cxn ang="0">
                    <a:pos x="T8" y="T9"/>
                  </a:cxn>
                </a:cxnLst>
                <a:rect l="0" t="0" r="r" b="b"/>
                <a:pathLst>
                  <a:path w="38" h="32">
                    <a:moveTo>
                      <a:pt x="13" y="25"/>
                    </a:moveTo>
                    <a:cubicBezTo>
                      <a:pt x="24" y="32"/>
                      <a:pt x="38" y="29"/>
                      <a:pt x="38" y="29"/>
                    </a:cubicBezTo>
                    <a:cubicBezTo>
                      <a:pt x="38" y="29"/>
                      <a:pt x="36" y="15"/>
                      <a:pt x="25" y="7"/>
                    </a:cubicBezTo>
                    <a:cubicBezTo>
                      <a:pt x="14" y="0"/>
                      <a:pt x="0" y="3"/>
                      <a:pt x="0" y="3"/>
                    </a:cubicBezTo>
                    <a:cubicBezTo>
                      <a:pt x="0" y="3"/>
                      <a:pt x="2" y="18"/>
                      <a:pt x="13" y="25"/>
                    </a:cubicBezTo>
                    <a:close/>
                  </a:path>
                </a:pathLst>
              </a:custGeom>
              <a:solidFill>
                <a:schemeClr val="accent4"/>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198" name="Freeform 230"/>
              <p:cNvSpPr>
                <a:spLocks/>
              </p:cNvSpPr>
              <p:nvPr/>
            </p:nvSpPr>
            <p:spPr bwMode="auto">
              <a:xfrm>
                <a:off x="4345298" y="1128256"/>
                <a:ext cx="45897" cy="34770"/>
              </a:xfrm>
              <a:custGeom>
                <a:avLst/>
                <a:gdLst>
                  <a:gd name="T0" fmla="*/ 11 w 27"/>
                  <a:gd name="T1" fmla="*/ 4 h 20"/>
                  <a:gd name="T2" fmla="*/ 0 w 27"/>
                  <a:gd name="T3" fmla="*/ 16 h 20"/>
                  <a:gd name="T4" fmla="*/ 17 w 27"/>
                  <a:gd name="T5" fmla="*/ 16 h 20"/>
                  <a:gd name="T6" fmla="*/ 27 w 27"/>
                  <a:gd name="T7" fmla="*/ 3 h 20"/>
                  <a:gd name="T8" fmla="*/ 11 w 27"/>
                  <a:gd name="T9" fmla="*/ 4 h 20"/>
                </a:gdLst>
                <a:ahLst/>
                <a:cxnLst>
                  <a:cxn ang="0">
                    <a:pos x="T0" y="T1"/>
                  </a:cxn>
                  <a:cxn ang="0">
                    <a:pos x="T2" y="T3"/>
                  </a:cxn>
                  <a:cxn ang="0">
                    <a:pos x="T4" y="T5"/>
                  </a:cxn>
                  <a:cxn ang="0">
                    <a:pos x="T6" y="T7"/>
                  </a:cxn>
                  <a:cxn ang="0">
                    <a:pos x="T8" y="T9"/>
                  </a:cxn>
                </a:cxnLst>
                <a:rect l="0" t="0" r="r" b="b"/>
                <a:pathLst>
                  <a:path w="27" h="20">
                    <a:moveTo>
                      <a:pt x="11" y="4"/>
                    </a:moveTo>
                    <a:cubicBezTo>
                      <a:pt x="3" y="7"/>
                      <a:pt x="0" y="16"/>
                      <a:pt x="0" y="16"/>
                    </a:cubicBezTo>
                    <a:cubicBezTo>
                      <a:pt x="0" y="16"/>
                      <a:pt x="9" y="20"/>
                      <a:pt x="17" y="16"/>
                    </a:cubicBezTo>
                    <a:cubicBezTo>
                      <a:pt x="24" y="12"/>
                      <a:pt x="27" y="3"/>
                      <a:pt x="27" y="3"/>
                    </a:cubicBezTo>
                    <a:cubicBezTo>
                      <a:pt x="27" y="3"/>
                      <a:pt x="18" y="0"/>
                      <a:pt x="11" y="4"/>
                    </a:cubicBezTo>
                    <a:close/>
                  </a:path>
                </a:pathLst>
              </a:custGeom>
              <a:solidFill>
                <a:schemeClr val="accent4"/>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199" name="Freeform 231"/>
              <p:cNvSpPr>
                <a:spLocks/>
              </p:cNvSpPr>
              <p:nvPr/>
            </p:nvSpPr>
            <p:spPr bwMode="auto">
              <a:xfrm>
                <a:off x="5886306" y="2079564"/>
                <a:ext cx="27816" cy="47287"/>
              </a:xfrm>
              <a:custGeom>
                <a:avLst/>
                <a:gdLst>
                  <a:gd name="T0" fmla="*/ 4 w 17"/>
                  <a:gd name="T1" fmla="*/ 0 h 27"/>
                  <a:gd name="T2" fmla="*/ 2 w 17"/>
                  <a:gd name="T3" fmla="*/ 15 h 27"/>
                  <a:gd name="T4" fmla="*/ 13 w 17"/>
                  <a:gd name="T5" fmla="*/ 27 h 27"/>
                  <a:gd name="T6" fmla="*/ 14 w 17"/>
                  <a:gd name="T7" fmla="*/ 12 h 27"/>
                  <a:gd name="T8" fmla="*/ 4 w 17"/>
                  <a:gd name="T9" fmla="*/ 0 h 27"/>
                </a:gdLst>
                <a:ahLst/>
                <a:cxnLst>
                  <a:cxn ang="0">
                    <a:pos x="T0" y="T1"/>
                  </a:cxn>
                  <a:cxn ang="0">
                    <a:pos x="T2" y="T3"/>
                  </a:cxn>
                  <a:cxn ang="0">
                    <a:pos x="T4" y="T5"/>
                  </a:cxn>
                  <a:cxn ang="0">
                    <a:pos x="T6" y="T7"/>
                  </a:cxn>
                  <a:cxn ang="0">
                    <a:pos x="T8" y="T9"/>
                  </a:cxn>
                </a:cxnLst>
                <a:rect l="0" t="0" r="r" b="b"/>
                <a:pathLst>
                  <a:path w="17" h="27">
                    <a:moveTo>
                      <a:pt x="4" y="0"/>
                    </a:moveTo>
                    <a:cubicBezTo>
                      <a:pt x="4" y="0"/>
                      <a:pt x="0" y="8"/>
                      <a:pt x="2" y="15"/>
                    </a:cubicBezTo>
                    <a:cubicBezTo>
                      <a:pt x="5" y="23"/>
                      <a:pt x="13" y="27"/>
                      <a:pt x="13" y="27"/>
                    </a:cubicBezTo>
                    <a:cubicBezTo>
                      <a:pt x="13" y="27"/>
                      <a:pt x="17" y="19"/>
                      <a:pt x="14" y="12"/>
                    </a:cubicBezTo>
                    <a:cubicBezTo>
                      <a:pt x="12" y="4"/>
                      <a:pt x="4" y="0"/>
                      <a:pt x="4" y="0"/>
                    </a:cubicBezTo>
                    <a:close/>
                  </a:path>
                </a:pathLst>
              </a:custGeom>
              <a:solidFill>
                <a:schemeClr val="accent1"/>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200" name="Freeform 232"/>
              <p:cNvSpPr>
                <a:spLocks/>
              </p:cNvSpPr>
              <p:nvPr/>
            </p:nvSpPr>
            <p:spPr bwMode="auto">
              <a:xfrm>
                <a:off x="5898823" y="2071220"/>
                <a:ext cx="31989" cy="18081"/>
              </a:xfrm>
              <a:custGeom>
                <a:avLst/>
                <a:gdLst>
                  <a:gd name="T0" fmla="*/ 18 w 18"/>
                  <a:gd name="T1" fmla="*/ 7 h 10"/>
                  <a:gd name="T2" fmla="*/ 10 w 18"/>
                  <a:gd name="T3" fmla="*/ 1 h 10"/>
                  <a:gd name="T4" fmla="*/ 0 w 18"/>
                  <a:gd name="T5" fmla="*/ 3 h 10"/>
                  <a:gd name="T6" fmla="*/ 8 w 18"/>
                  <a:gd name="T7" fmla="*/ 9 h 10"/>
                  <a:gd name="T8" fmla="*/ 18 w 18"/>
                  <a:gd name="T9" fmla="*/ 7 h 10"/>
                </a:gdLst>
                <a:ahLst/>
                <a:cxnLst>
                  <a:cxn ang="0">
                    <a:pos x="T0" y="T1"/>
                  </a:cxn>
                  <a:cxn ang="0">
                    <a:pos x="T2" y="T3"/>
                  </a:cxn>
                  <a:cxn ang="0">
                    <a:pos x="T4" y="T5"/>
                  </a:cxn>
                  <a:cxn ang="0">
                    <a:pos x="T6" y="T7"/>
                  </a:cxn>
                  <a:cxn ang="0">
                    <a:pos x="T8" y="T9"/>
                  </a:cxn>
                </a:cxnLst>
                <a:rect l="0" t="0" r="r" b="b"/>
                <a:pathLst>
                  <a:path w="18" h="10">
                    <a:moveTo>
                      <a:pt x="18" y="7"/>
                    </a:moveTo>
                    <a:cubicBezTo>
                      <a:pt x="18" y="7"/>
                      <a:pt x="14" y="2"/>
                      <a:pt x="10" y="1"/>
                    </a:cubicBezTo>
                    <a:cubicBezTo>
                      <a:pt x="5" y="0"/>
                      <a:pt x="0" y="3"/>
                      <a:pt x="0" y="3"/>
                    </a:cubicBezTo>
                    <a:cubicBezTo>
                      <a:pt x="0" y="3"/>
                      <a:pt x="3" y="8"/>
                      <a:pt x="8" y="9"/>
                    </a:cubicBezTo>
                    <a:cubicBezTo>
                      <a:pt x="13" y="10"/>
                      <a:pt x="18" y="7"/>
                      <a:pt x="18" y="7"/>
                    </a:cubicBezTo>
                    <a:close/>
                  </a:path>
                </a:pathLst>
              </a:custGeom>
              <a:solidFill>
                <a:schemeClr val="accent1"/>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201" name="Freeform 233"/>
              <p:cNvSpPr>
                <a:spLocks/>
              </p:cNvSpPr>
              <p:nvPr/>
            </p:nvSpPr>
            <p:spPr bwMode="auto">
              <a:xfrm>
                <a:off x="5873788" y="1595565"/>
                <a:ext cx="59805" cy="65368"/>
              </a:xfrm>
              <a:custGeom>
                <a:avLst/>
                <a:gdLst>
                  <a:gd name="T0" fmla="*/ 26 w 35"/>
                  <a:gd name="T1" fmla="*/ 27 h 38"/>
                  <a:gd name="T2" fmla="*/ 34 w 35"/>
                  <a:gd name="T3" fmla="*/ 0 h 38"/>
                  <a:gd name="T4" fmla="*/ 9 w 35"/>
                  <a:gd name="T5" fmla="*/ 11 h 38"/>
                  <a:gd name="T6" fmla="*/ 1 w 35"/>
                  <a:gd name="T7" fmla="*/ 38 h 38"/>
                  <a:gd name="T8" fmla="*/ 26 w 35"/>
                  <a:gd name="T9" fmla="*/ 27 h 38"/>
                </a:gdLst>
                <a:ahLst/>
                <a:cxnLst>
                  <a:cxn ang="0">
                    <a:pos x="T0" y="T1"/>
                  </a:cxn>
                  <a:cxn ang="0">
                    <a:pos x="T2" y="T3"/>
                  </a:cxn>
                  <a:cxn ang="0">
                    <a:pos x="T4" y="T5"/>
                  </a:cxn>
                  <a:cxn ang="0">
                    <a:pos x="T6" y="T7"/>
                  </a:cxn>
                  <a:cxn ang="0">
                    <a:pos x="T8" y="T9"/>
                  </a:cxn>
                </a:cxnLst>
                <a:rect l="0" t="0" r="r" b="b"/>
                <a:pathLst>
                  <a:path w="35" h="38">
                    <a:moveTo>
                      <a:pt x="26" y="27"/>
                    </a:moveTo>
                    <a:cubicBezTo>
                      <a:pt x="35" y="16"/>
                      <a:pt x="34" y="0"/>
                      <a:pt x="34" y="0"/>
                    </a:cubicBezTo>
                    <a:cubicBezTo>
                      <a:pt x="34" y="0"/>
                      <a:pt x="18" y="1"/>
                      <a:pt x="9" y="11"/>
                    </a:cubicBezTo>
                    <a:cubicBezTo>
                      <a:pt x="0" y="22"/>
                      <a:pt x="1" y="38"/>
                      <a:pt x="1" y="38"/>
                    </a:cubicBezTo>
                    <a:cubicBezTo>
                      <a:pt x="1" y="38"/>
                      <a:pt x="17" y="37"/>
                      <a:pt x="26" y="27"/>
                    </a:cubicBezTo>
                    <a:close/>
                  </a:path>
                </a:pathLst>
              </a:custGeom>
              <a:solidFill>
                <a:schemeClr val="accent1"/>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202" name="Freeform 234"/>
              <p:cNvSpPr>
                <a:spLocks/>
              </p:cNvSpPr>
              <p:nvPr/>
            </p:nvSpPr>
            <p:spPr bwMode="auto">
              <a:xfrm>
                <a:off x="5837627" y="1599737"/>
                <a:ext cx="34770" cy="52850"/>
              </a:xfrm>
              <a:custGeom>
                <a:avLst/>
                <a:gdLst>
                  <a:gd name="T0" fmla="*/ 15 w 20"/>
                  <a:gd name="T1" fmla="*/ 31 h 31"/>
                  <a:gd name="T2" fmla="*/ 17 w 20"/>
                  <a:gd name="T3" fmla="*/ 13 h 31"/>
                  <a:gd name="T4" fmla="*/ 5 w 20"/>
                  <a:gd name="T5" fmla="*/ 0 h 31"/>
                  <a:gd name="T6" fmla="*/ 3 w 20"/>
                  <a:gd name="T7" fmla="*/ 18 h 31"/>
                  <a:gd name="T8" fmla="*/ 15 w 20"/>
                  <a:gd name="T9" fmla="*/ 31 h 31"/>
                </a:gdLst>
                <a:ahLst/>
                <a:cxnLst>
                  <a:cxn ang="0">
                    <a:pos x="T0" y="T1"/>
                  </a:cxn>
                  <a:cxn ang="0">
                    <a:pos x="T2" y="T3"/>
                  </a:cxn>
                  <a:cxn ang="0">
                    <a:pos x="T4" y="T5"/>
                  </a:cxn>
                  <a:cxn ang="0">
                    <a:pos x="T6" y="T7"/>
                  </a:cxn>
                  <a:cxn ang="0">
                    <a:pos x="T8" y="T9"/>
                  </a:cxn>
                </a:cxnLst>
                <a:rect l="0" t="0" r="r" b="b"/>
                <a:pathLst>
                  <a:path w="20" h="31">
                    <a:moveTo>
                      <a:pt x="15" y="31"/>
                    </a:moveTo>
                    <a:cubicBezTo>
                      <a:pt x="15" y="31"/>
                      <a:pt x="20" y="22"/>
                      <a:pt x="17" y="13"/>
                    </a:cubicBezTo>
                    <a:cubicBezTo>
                      <a:pt x="14" y="5"/>
                      <a:pt x="5" y="0"/>
                      <a:pt x="5" y="0"/>
                    </a:cubicBezTo>
                    <a:cubicBezTo>
                      <a:pt x="5" y="0"/>
                      <a:pt x="0" y="10"/>
                      <a:pt x="3" y="18"/>
                    </a:cubicBezTo>
                    <a:cubicBezTo>
                      <a:pt x="6" y="26"/>
                      <a:pt x="15" y="31"/>
                      <a:pt x="15" y="31"/>
                    </a:cubicBezTo>
                    <a:close/>
                  </a:path>
                </a:pathLst>
              </a:custGeom>
              <a:solidFill>
                <a:schemeClr val="accent1"/>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203" name="Freeform 235"/>
              <p:cNvSpPr>
                <a:spLocks/>
              </p:cNvSpPr>
              <p:nvPr/>
            </p:nvSpPr>
            <p:spPr bwMode="auto">
              <a:xfrm>
                <a:off x="5093549" y="1558013"/>
                <a:ext cx="59805" cy="43115"/>
              </a:xfrm>
              <a:custGeom>
                <a:avLst/>
                <a:gdLst>
                  <a:gd name="T0" fmla="*/ 21 w 35"/>
                  <a:gd name="T1" fmla="*/ 20 h 25"/>
                  <a:gd name="T2" fmla="*/ 35 w 35"/>
                  <a:gd name="T3" fmla="*/ 5 h 25"/>
                  <a:gd name="T4" fmla="*/ 14 w 35"/>
                  <a:gd name="T5" fmla="*/ 4 h 25"/>
                  <a:gd name="T6" fmla="*/ 0 w 35"/>
                  <a:gd name="T7" fmla="*/ 20 h 25"/>
                  <a:gd name="T8" fmla="*/ 21 w 35"/>
                  <a:gd name="T9" fmla="*/ 20 h 25"/>
                </a:gdLst>
                <a:ahLst/>
                <a:cxnLst>
                  <a:cxn ang="0">
                    <a:pos x="T0" y="T1"/>
                  </a:cxn>
                  <a:cxn ang="0">
                    <a:pos x="T2" y="T3"/>
                  </a:cxn>
                  <a:cxn ang="0">
                    <a:pos x="T4" y="T5"/>
                  </a:cxn>
                  <a:cxn ang="0">
                    <a:pos x="T6" y="T7"/>
                  </a:cxn>
                  <a:cxn ang="0">
                    <a:pos x="T8" y="T9"/>
                  </a:cxn>
                </a:cxnLst>
                <a:rect l="0" t="0" r="r" b="b"/>
                <a:pathLst>
                  <a:path w="35" h="25">
                    <a:moveTo>
                      <a:pt x="21" y="20"/>
                    </a:moveTo>
                    <a:cubicBezTo>
                      <a:pt x="30" y="16"/>
                      <a:pt x="35" y="5"/>
                      <a:pt x="35" y="5"/>
                    </a:cubicBezTo>
                    <a:cubicBezTo>
                      <a:pt x="35" y="5"/>
                      <a:pt x="24" y="0"/>
                      <a:pt x="14" y="4"/>
                    </a:cubicBezTo>
                    <a:cubicBezTo>
                      <a:pt x="4" y="9"/>
                      <a:pt x="0" y="20"/>
                      <a:pt x="0" y="20"/>
                    </a:cubicBezTo>
                    <a:cubicBezTo>
                      <a:pt x="0" y="20"/>
                      <a:pt x="11" y="25"/>
                      <a:pt x="21" y="20"/>
                    </a:cubicBezTo>
                    <a:close/>
                  </a:path>
                </a:pathLst>
              </a:custGeom>
              <a:solidFill>
                <a:schemeClr val="accent1"/>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204" name="Freeform 236"/>
              <p:cNvSpPr>
                <a:spLocks/>
              </p:cNvSpPr>
              <p:nvPr/>
            </p:nvSpPr>
            <p:spPr bwMode="auto">
              <a:xfrm>
                <a:off x="5078250" y="1541324"/>
                <a:ext cx="22253" cy="43115"/>
              </a:xfrm>
              <a:custGeom>
                <a:avLst/>
                <a:gdLst>
                  <a:gd name="T0" fmla="*/ 12 w 13"/>
                  <a:gd name="T1" fmla="*/ 13 h 25"/>
                  <a:gd name="T2" fmla="*/ 8 w 13"/>
                  <a:gd name="T3" fmla="*/ 0 h 25"/>
                  <a:gd name="T4" fmla="*/ 1 w 13"/>
                  <a:gd name="T5" fmla="*/ 12 h 25"/>
                  <a:gd name="T6" fmla="*/ 5 w 13"/>
                  <a:gd name="T7" fmla="*/ 25 h 25"/>
                  <a:gd name="T8" fmla="*/ 12 w 13"/>
                  <a:gd name="T9" fmla="*/ 13 h 25"/>
                </a:gdLst>
                <a:ahLst/>
                <a:cxnLst>
                  <a:cxn ang="0">
                    <a:pos x="T0" y="T1"/>
                  </a:cxn>
                  <a:cxn ang="0">
                    <a:pos x="T2" y="T3"/>
                  </a:cxn>
                  <a:cxn ang="0">
                    <a:pos x="T4" y="T5"/>
                  </a:cxn>
                  <a:cxn ang="0">
                    <a:pos x="T6" y="T7"/>
                  </a:cxn>
                  <a:cxn ang="0">
                    <a:pos x="T8" y="T9"/>
                  </a:cxn>
                </a:cxnLst>
                <a:rect l="0" t="0" r="r" b="b"/>
                <a:pathLst>
                  <a:path w="13" h="25">
                    <a:moveTo>
                      <a:pt x="12" y="13"/>
                    </a:moveTo>
                    <a:cubicBezTo>
                      <a:pt x="13" y="6"/>
                      <a:pt x="8" y="0"/>
                      <a:pt x="8" y="0"/>
                    </a:cubicBezTo>
                    <a:cubicBezTo>
                      <a:pt x="8" y="0"/>
                      <a:pt x="2" y="5"/>
                      <a:pt x="1" y="12"/>
                    </a:cubicBezTo>
                    <a:cubicBezTo>
                      <a:pt x="0" y="19"/>
                      <a:pt x="5" y="25"/>
                      <a:pt x="5" y="25"/>
                    </a:cubicBezTo>
                    <a:cubicBezTo>
                      <a:pt x="5" y="25"/>
                      <a:pt x="12" y="20"/>
                      <a:pt x="12" y="13"/>
                    </a:cubicBezTo>
                    <a:close/>
                  </a:path>
                </a:pathLst>
              </a:custGeom>
              <a:solidFill>
                <a:schemeClr val="accent1"/>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205" name="Freeform 237"/>
              <p:cNvSpPr>
                <a:spLocks/>
              </p:cNvSpPr>
              <p:nvPr/>
            </p:nvSpPr>
            <p:spPr bwMode="auto">
              <a:xfrm>
                <a:off x="4730549" y="1495428"/>
                <a:ext cx="41724" cy="33379"/>
              </a:xfrm>
              <a:custGeom>
                <a:avLst/>
                <a:gdLst>
                  <a:gd name="T0" fmla="*/ 16 w 24"/>
                  <a:gd name="T1" fmla="*/ 15 h 20"/>
                  <a:gd name="T2" fmla="*/ 24 w 24"/>
                  <a:gd name="T3" fmla="*/ 2 h 20"/>
                  <a:gd name="T4" fmla="*/ 8 w 24"/>
                  <a:gd name="T5" fmla="*/ 4 h 20"/>
                  <a:gd name="T6" fmla="*/ 0 w 24"/>
                  <a:gd name="T7" fmla="*/ 18 h 20"/>
                  <a:gd name="T8" fmla="*/ 16 w 24"/>
                  <a:gd name="T9" fmla="*/ 15 h 20"/>
                </a:gdLst>
                <a:ahLst/>
                <a:cxnLst>
                  <a:cxn ang="0">
                    <a:pos x="T0" y="T1"/>
                  </a:cxn>
                  <a:cxn ang="0">
                    <a:pos x="T2" y="T3"/>
                  </a:cxn>
                  <a:cxn ang="0">
                    <a:pos x="T4" y="T5"/>
                  </a:cxn>
                  <a:cxn ang="0">
                    <a:pos x="T6" y="T7"/>
                  </a:cxn>
                  <a:cxn ang="0">
                    <a:pos x="T8" y="T9"/>
                  </a:cxn>
                </a:cxnLst>
                <a:rect l="0" t="0" r="r" b="b"/>
                <a:pathLst>
                  <a:path w="24" h="20">
                    <a:moveTo>
                      <a:pt x="16" y="15"/>
                    </a:moveTo>
                    <a:cubicBezTo>
                      <a:pt x="22" y="11"/>
                      <a:pt x="24" y="2"/>
                      <a:pt x="24" y="2"/>
                    </a:cubicBezTo>
                    <a:cubicBezTo>
                      <a:pt x="24" y="2"/>
                      <a:pt x="15" y="0"/>
                      <a:pt x="8" y="4"/>
                    </a:cubicBezTo>
                    <a:cubicBezTo>
                      <a:pt x="2" y="9"/>
                      <a:pt x="0" y="18"/>
                      <a:pt x="0" y="18"/>
                    </a:cubicBezTo>
                    <a:cubicBezTo>
                      <a:pt x="0" y="18"/>
                      <a:pt x="9" y="20"/>
                      <a:pt x="16" y="15"/>
                    </a:cubicBezTo>
                    <a:close/>
                  </a:path>
                </a:pathLst>
              </a:custGeom>
              <a:solidFill>
                <a:schemeClr val="accent4"/>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206" name="Freeform 238"/>
              <p:cNvSpPr>
                <a:spLocks/>
              </p:cNvSpPr>
              <p:nvPr/>
            </p:nvSpPr>
            <p:spPr bwMode="auto">
              <a:xfrm>
                <a:off x="4716641" y="1488473"/>
                <a:ext cx="15299" cy="30598"/>
              </a:xfrm>
              <a:custGeom>
                <a:avLst/>
                <a:gdLst>
                  <a:gd name="T0" fmla="*/ 4 w 9"/>
                  <a:gd name="T1" fmla="*/ 0 h 18"/>
                  <a:gd name="T2" fmla="*/ 0 w 9"/>
                  <a:gd name="T3" fmla="*/ 9 h 18"/>
                  <a:gd name="T4" fmla="*/ 5 w 9"/>
                  <a:gd name="T5" fmla="*/ 18 h 18"/>
                  <a:gd name="T6" fmla="*/ 8 w 9"/>
                  <a:gd name="T7" fmla="*/ 9 h 18"/>
                  <a:gd name="T8" fmla="*/ 4 w 9"/>
                  <a:gd name="T9" fmla="*/ 0 h 18"/>
                </a:gdLst>
                <a:ahLst/>
                <a:cxnLst>
                  <a:cxn ang="0">
                    <a:pos x="T0" y="T1"/>
                  </a:cxn>
                  <a:cxn ang="0">
                    <a:pos x="T2" y="T3"/>
                  </a:cxn>
                  <a:cxn ang="0">
                    <a:pos x="T4" y="T5"/>
                  </a:cxn>
                  <a:cxn ang="0">
                    <a:pos x="T6" y="T7"/>
                  </a:cxn>
                  <a:cxn ang="0">
                    <a:pos x="T8" y="T9"/>
                  </a:cxn>
                </a:cxnLst>
                <a:rect l="0" t="0" r="r" b="b"/>
                <a:pathLst>
                  <a:path w="9" h="18">
                    <a:moveTo>
                      <a:pt x="4" y="0"/>
                    </a:moveTo>
                    <a:cubicBezTo>
                      <a:pt x="4" y="0"/>
                      <a:pt x="0" y="4"/>
                      <a:pt x="0" y="9"/>
                    </a:cubicBezTo>
                    <a:cubicBezTo>
                      <a:pt x="1" y="15"/>
                      <a:pt x="5" y="18"/>
                      <a:pt x="5" y="18"/>
                    </a:cubicBezTo>
                    <a:cubicBezTo>
                      <a:pt x="5" y="18"/>
                      <a:pt x="9" y="14"/>
                      <a:pt x="8" y="9"/>
                    </a:cubicBezTo>
                    <a:cubicBezTo>
                      <a:pt x="8" y="4"/>
                      <a:pt x="4" y="0"/>
                      <a:pt x="4" y="0"/>
                    </a:cubicBezTo>
                    <a:close/>
                  </a:path>
                </a:pathLst>
              </a:custGeom>
              <a:solidFill>
                <a:schemeClr val="accent4"/>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207" name="Freeform 239"/>
              <p:cNvSpPr>
                <a:spLocks/>
              </p:cNvSpPr>
              <p:nvPr/>
            </p:nvSpPr>
            <p:spPr bwMode="auto">
              <a:xfrm>
                <a:off x="4566435" y="1621990"/>
                <a:ext cx="22253" cy="48678"/>
              </a:xfrm>
              <a:custGeom>
                <a:avLst/>
                <a:gdLst>
                  <a:gd name="T0" fmla="*/ 7 w 13"/>
                  <a:gd name="T1" fmla="*/ 29 h 29"/>
                  <a:gd name="T2" fmla="*/ 13 w 13"/>
                  <a:gd name="T3" fmla="*/ 14 h 29"/>
                  <a:gd name="T4" fmla="*/ 6 w 13"/>
                  <a:gd name="T5" fmla="*/ 0 h 29"/>
                  <a:gd name="T6" fmla="*/ 0 w 13"/>
                  <a:gd name="T7" fmla="*/ 15 h 29"/>
                  <a:gd name="T8" fmla="*/ 7 w 13"/>
                  <a:gd name="T9" fmla="*/ 29 h 29"/>
                </a:gdLst>
                <a:ahLst/>
                <a:cxnLst>
                  <a:cxn ang="0">
                    <a:pos x="T0" y="T1"/>
                  </a:cxn>
                  <a:cxn ang="0">
                    <a:pos x="T2" y="T3"/>
                  </a:cxn>
                  <a:cxn ang="0">
                    <a:pos x="T4" y="T5"/>
                  </a:cxn>
                  <a:cxn ang="0">
                    <a:pos x="T6" y="T7"/>
                  </a:cxn>
                  <a:cxn ang="0">
                    <a:pos x="T8" y="T9"/>
                  </a:cxn>
                </a:cxnLst>
                <a:rect l="0" t="0" r="r" b="b"/>
                <a:pathLst>
                  <a:path w="13" h="29">
                    <a:moveTo>
                      <a:pt x="7" y="29"/>
                    </a:moveTo>
                    <a:cubicBezTo>
                      <a:pt x="7" y="29"/>
                      <a:pt x="13" y="22"/>
                      <a:pt x="13" y="14"/>
                    </a:cubicBezTo>
                    <a:cubicBezTo>
                      <a:pt x="13" y="6"/>
                      <a:pt x="6" y="0"/>
                      <a:pt x="6" y="0"/>
                    </a:cubicBezTo>
                    <a:cubicBezTo>
                      <a:pt x="6" y="0"/>
                      <a:pt x="0" y="7"/>
                      <a:pt x="0" y="15"/>
                    </a:cubicBezTo>
                    <a:cubicBezTo>
                      <a:pt x="0" y="22"/>
                      <a:pt x="7" y="29"/>
                      <a:pt x="7" y="29"/>
                    </a:cubicBezTo>
                    <a:close/>
                  </a:path>
                </a:pathLst>
              </a:custGeom>
              <a:solidFill>
                <a:schemeClr val="accent4"/>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208" name="Freeform 240"/>
              <p:cNvSpPr>
                <a:spLocks/>
              </p:cNvSpPr>
              <p:nvPr/>
            </p:nvSpPr>
            <p:spPr bwMode="auto">
              <a:xfrm>
                <a:off x="4542792" y="1653979"/>
                <a:ext cx="27816" cy="20862"/>
              </a:xfrm>
              <a:custGeom>
                <a:avLst/>
                <a:gdLst>
                  <a:gd name="T0" fmla="*/ 10 w 16"/>
                  <a:gd name="T1" fmla="*/ 2 h 12"/>
                  <a:gd name="T2" fmla="*/ 0 w 16"/>
                  <a:gd name="T3" fmla="*/ 2 h 12"/>
                  <a:gd name="T4" fmla="*/ 6 w 16"/>
                  <a:gd name="T5" fmla="*/ 10 h 12"/>
                  <a:gd name="T6" fmla="*/ 16 w 16"/>
                  <a:gd name="T7" fmla="*/ 10 h 12"/>
                  <a:gd name="T8" fmla="*/ 10 w 16"/>
                  <a:gd name="T9" fmla="*/ 2 h 12"/>
                </a:gdLst>
                <a:ahLst/>
                <a:cxnLst>
                  <a:cxn ang="0">
                    <a:pos x="T0" y="T1"/>
                  </a:cxn>
                  <a:cxn ang="0">
                    <a:pos x="T2" y="T3"/>
                  </a:cxn>
                  <a:cxn ang="0">
                    <a:pos x="T4" y="T5"/>
                  </a:cxn>
                  <a:cxn ang="0">
                    <a:pos x="T6" y="T7"/>
                  </a:cxn>
                  <a:cxn ang="0">
                    <a:pos x="T8" y="T9"/>
                  </a:cxn>
                </a:cxnLst>
                <a:rect l="0" t="0" r="r" b="b"/>
                <a:pathLst>
                  <a:path w="16" h="12">
                    <a:moveTo>
                      <a:pt x="10" y="2"/>
                    </a:moveTo>
                    <a:cubicBezTo>
                      <a:pt x="6" y="0"/>
                      <a:pt x="0" y="2"/>
                      <a:pt x="0" y="2"/>
                    </a:cubicBezTo>
                    <a:cubicBezTo>
                      <a:pt x="0" y="2"/>
                      <a:pt x="2" y="7"/>
                      <a:pt x="6" y="10"/>
                    </a:cubicBezTo>
                    <a:cubicBezTo>
                      <a:pt x="11" y="12"/>
                      <a:pt x="16" y="10"/>
                      <a:pt x="16" y="10"/>
                    </a:cubicBezTo>
                    <a:cubicBezTo>
                      <a:pt x="16" y="10"/>
                      <a:pt x="15" y="5"/>
                      <a:pt x="10" y="2"/>
                    </a:cubicBezTo>
                    <a:close/>
                  </a:path>
                </a:pathLst>
              </a:custGeom>
              <a:solidFill>
                <a:schemeClr val="accent4"/>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209" name="Freeform 241"/>
              <p:cNvSpPr>
                <a:spLocks/>
              </p:cNvSpPr>
              <p:nvPr/>
            </p:nvSpPr>
            <p:spPr bwMode="auto">
              <a:xfrm>
                <a:off x="4409275" y="1850082"/>
                <a:ext cx="50069" cy="27816"/>
              </a:xfrm>
              <a:custGeom>
                <a:avLst/>
                <a:gdLst>
                  <a:gd name="T0" fmla="*/ 16 w 29"/>
                  <a:gd name="T1" fmla="*/ 15 h 16"/>
                  <a:gd name="T2" fmla="*/ 29 w 29"/>
                  <a:gd name="T3" fmla="*/ 6 h 16"/>
                  <a:gd name="T4" fmla="*/ 14 w 29"/>
                  <a:gd name="T5" fmla="*/ 2 h 16"/>
                  <a:gd name="T6" fmla="*/ 0 w 29"/>
                  <a:gd name="T7" fmla="*/ 10 h 16"/>
                  <a:gd name="T8" fmla="*/ 16 w 29"/>
                  <a:gd name="T9" fmla="*/ 15 h 16"/>
                </a:gdLst>
                <a:ahLst/>
                <a:cxnLst>
                  <a:cxn ang="0">
                    <a:pos x="T0" y="T1"/>
                  </a:cxn>
                  <a:cxn ang="0">
                    <a:pos x="T2" y="T3"/>
                  </a:cxn>
                  <a:cxn ang="0">
                    <a:pos x="T4" y="T5"/>
                  </a:cxn>
                  <a:cxn ang="0">
                    <a:pos x="T6" y="T7"/>
                  </a:cxn>
                  <a:cxn ang="0">
                    <a:pos x="T8" y="T9"/>
                  </a:cxn>
                </a:cxnLst>
                <a:rect l="0" t="0" r="r" b="b"/>
                <a:pathLst>
                  <a:path w="29" h="16">
                    <a:moveTo>
                      <a:pt x="16" y="15"/>
                    </a:moveTo>
                    <a:cubicBezTo>
                      <a:pt x="24" y="13"/>
                      <a:pt x="29" y="6"/>
                      <a:pt x="29" y="6"/>
                    </a:cubicBezTo>
                    <a:cubicBezTo>
                      <a:pt x="29" y="6"/>
                      <a:pt x="22" y="0"/>
                      <a:pt x="14" y="2"/>
                    </a:cubicBezTo>
                    <a:cubicBezTo>
                      <a:pt x="6" y="3"/>
                      <a:pt x="0" y="10"/>
                      <a:pt x="0" y="10"/>
                    </a:cubicBezTo>
                    <a:cubicBezTo>
                      <a:pt x="0" y="10"/>
                      <a:pt x="8" y="16"/>
                      <a:pt x="16" y="15"/>
                    </a:cubicBezTo>
                    <a:close/>
                  </a:path>
                </a:pathLst>
              </a:custGeom>
              <a:solidFill>
                <a:schemeClr val="accent4"/>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210" name="Freeform 242"/>
              <p:cNvSpPr>
                <a:spLocks/>
              </p:cNvSpPr>
              <p:nvPr/>
            </p:nvSpPr>
            <p:spPr bwMode="auto">
              <a:xfrm>
                <a:off x="4405102" y="1829220"/>
                <a:ext cx="18081" cy="30598"/>
              </a:xfrm>
              <a:custGeom>
                <a:avLst/>
                <a:gdLst>
                  <a:gd name="T0" fmla="*/ 9 w 11"/>
                  <a:gd name="T1" fmla="*/ 11 h 18"/>
                  <a:gd name="T2" fmla="*/ 9 w 11"/>
                  <a:gd name="T3" fmla="*/ 0 h 18"/>
                  <a:gd name="T4" fmla="*/ 1 w 11"/>
                  <a:gd name="T5" fmla="*/ 8 h 18"/>
                  <a:gd name="T6" fmla="*/ 2 w 11"/>
                  <a:gd name="T7" fmla="*/ 18 h 18"/>
                  <a:gd name="T8" fmla="*/ 9 w 11"/>
                  <a:gd name="T9" fmla="*/ 11 h 18"/>
                </a:gdLst>
                <a:ahLst/>
                <a:cxnLst>
                  <a:cxn ang="0">
                    <a:pos x="T0" y="T1"/>
                  </a:cxn>
                  <a:cxn ang="0">
                    <a:pos x="T2" y="T3"/>
                  </a:cxn>
                  <a:cxn ang="0">
                    <a:pos x="T4" y="T5"/>
                  </a:cxn>
                  <a:cxn ang="0">
                    <a:pos x="T6" y="T7"/>
                  </a:cxn>
                  <a:cxn ang="0">
                    <a:pos x="T8" y="T9"/>
                  </a:cxn>
                </a:cxnLst>
                <a:rect l="0" t="0" r="r" b="b"/>
                <a:pathLst>
                  <a:path w="11" h="18">
                    <a:moveTo>
                      <a:pt x="9" y="11"/>
                    </a:moveTo>
                    <a:cubicBezTo>
                      <a:pt x="11" y="6"/>
                      <a:pt x="9" y="0"/>
                      <a:pt x="9" y="0"/>
                    </a:cubicBezTo>
                    <a:cubicBezTo>
                      <a:pt x="9" y="0"/>
                      <a:pt x="3" y="3"/>
                      <a:pt x="1" y="8"/>
                    </a:cubicBezTo>
                    <a:cubicBezTo>
                      <a:pt x="0" y="12"/>
                      <a:pt x="2" y="18"/>
                      <a:pt x="2" y="18"/>
                    </a:cubicBezTo>
                    <a:cubicBezTo>
                      <a:pt x="2" y="18"/>
                      <a:pt x="7" y="15"/>
                      <a:pt x="9" y="11"/>
                    </a:cubicBezTo>
                    <a:close/>
                  </a:path>
                </a:pathLst>
              </a:custGeom>
              <a:solidFill>
                <a:schemeClr val="accent4"/>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211" name="Freeform 243"/>
              <p:cNvSpPr>
                <a:spLocks/>
              </p:cNvSpPr>
              <p:nvPr/>
            </p:nvSpPr>
            <p:spPr bwMode="auto">
              <a:xfrm>
                <a:off x="4752802" y="2071220"/>
                <a:ext cx="41724" cy="22253"/>
              </a:xfrm>
              <a:custGeom>
                <a:avLst/>
                <a:gdLst>
                  <a:gd name="T0" fmla="*/ 13 w 24"/>
                  <a:gd name="T1" fmla="*/ 12 h 13"/>
                  <a:gd name="T2" fmla="*/ 24 w 24"/>
                  <a:gd name="T3" fmla="*/ 5 h 13"/>
                  <a:gd name="T4" fmla="*/ 11 w 24"/>
                  <a:gd name="T5" fmla="*/ 1 h 13"/>
                  <a:gd name="T6" fmla="*/ 0 w 24"/>
                  <a:gd name="T7" fmla="*/ 9 h 13"/>
                  <a:gd name="T8" fmla="*/ 13 w 24"/>
                  <a:gd name="T9" fmla="*/ 12 h 13"/>
                </a:gdLst>
                <a:ahLst/>
                <a:cxnLst>
                  <a:cxn ang="0">
                    <a:pos x="T0" y="T1"/>
                  </a:cxn>
                  <a:cxn ang="0">
                    <a:pos x="T2" y="T3"/>
                  </a:cxn>
                  <a:cxn ang="0">
                    <a:pos x="T4" y="T5"/>
                  </a:cxn>
                  <a:cxn ang="0">
                    <a:pos x="T6" y="T7"/>
                  </a:cxn>
                  <a:cxn ang="0">
                    <a:pos x="T8" y="T9"/>
                  </a:cxn>
                </a:cxnLst>
                <a:rect l="0" t="0" r="r" b="b"/>
                <a:pathLst>
                  <a:path w="24" h="13">
                    <a:moveTo>
                      <a:pt x="13" y="12"/>
                    </a:moveTo>
                    <a:cubicBezTo>
                      <a:pt x="20" y="11"/>
                      <a:pt x="24" y="5"/>
                      <a:pt x="24" y="5"/>
                    </a:cubicBezTo>
                    <a:cubicBezTo>
                      <a:pt x="24" y="5"/>
                      <a:pt x="18" y="0"/>
                      <a:pt x="11" y="1"/>
                    </a:cubicBezTo>
                    <a:cubicBezTo>
                      <a:pt x="5" y="2"/>
                      <a:pt x="0" y="9"/>
                      <a:pt x="0" y="9"/>
                    </a:cubicBezTo>
                    <a:cubicBezTo>
                      <a:pt x="0" y="9"/>
                      <a:pt x="6" y="13"/>
                      <a:pt x="13" y="12"/>
                    </a:cubicBezTo>
                    <a:close/>
                  </a:path>
                </a:pathLst>
              </a:custGeom>
              <a:solidFill>
                <a:schemeClr val="accent4"/>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212" name="Freeform 244"/>
              <p:cNvSpPr>
                <a:spLocks/>
              </p:cNvSpPr>
              <p:nvPr/>
            </p:nvSpPr>
            <p:spPr bwMode="auto">
              <a:xfrm>
                <a:off x="4747239" y="2054530"/>
                <a:ext cx="18081" cy="25034"/>
              </a:xfrm>
              <a:custGeom>
                <a:avLst/>
                <a:gdLst>
                  <a:gd name="T0" fmla="*/ 8 w 10"/>
                  <a:gd name="T1" fmla="*/ 8 h 15"/>
                  <a:gd name="T2" fmla="*/ 7 w 10"/>
                  <a:gd name="T3" fmla="*/ 0 h 15"/>
                  <a:gd name="T4" fmla="*/ 1 w 10"/>
                  <a:gd name="T5" fmla="*/ 6 h 15"/>
                  <a:gd name="T6" fmla="*/ 2 w 10"/>
                  <a:gd name="T7" fmla="*/ 15 h 15"/>
                  <a:gd name="T8" fmla="*/ 8 w 10"/>
                  <a:gd name="T9" fmla="*/ 8 h 15"/>
                </a:gdLst>
                <a:ahLst/>
                <a:cxnLst>
                  <a:cxn ang="0">
                    <a:pos x="T0" y="T1"/>
                  </a:cxn>
                  <a:cxn ang="0">
                    <a:pos x="T2" y="T3"/>
                  </a:cxn>
                  <a:cxn ang="0">
                    <a:pos x="T4" y="T5"/>
                  </a:cxn>
                  <a:cxn ang="0">
                    <a:pos x="T6" y="T7"/>
                  </a:cxn>
                  <a:cxn ang="0">
                    <a:pos x="T8" y="T9"/>
                  </a:cxn>
                </a:cxnLst>
                <a:rect l="0" t="0" r="r" b="b"/>
                <a:pathLst>
                  <a:path w="10" h="15">
                    <a:moveTo>
                      <a:pt x="8" y="8"/>
                    </a:moveTo>
                    <a:cubicBezTo>
                      <a:pt x="10" y="4"/>
                      <a:pt x="7" y="0"/>
                      <a:pt x="7" y="0"/>
                    </a:cubicBezTo>
                    <a:cubicBezTo>
                      <a:pt x="7" y="0"/>
                      <a:pt x="3" y="2"/>
                      <a:pt x="1" y="6"/>
                    </a:cubicBezTo>
                    <a:cubicBezTo>
                      <a:pt x="0" y="10"/>
                      <a:pt x="2" y="15"/>
                      <a:pt x="2" y="15"/>
                    </a:cubicBezTo>
                    <a:cubicBezTo>
                      <a:pt x="2" y="15"/>
                      <a:pt x="7" y="13"/>
                      <a:pt x="8" y="8"/>
                    </a:cubicBezTo>
                    <a:close/>
                  </a:path>
                </a:pathLst>
              </a:custGeom>
              <a:solidFill>
                <a:schemeClr val="accent4"/>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213" name="Freeform 245"/>
              <p:cNvSpPr>
                <a:spLocks/>
              </p:cNvSpPr>
              <p:nvPr/>
            </p:nvSpPr>
            <p:spPr bwMode="auto">
              <a:xfrm>
                <a:off x="3812620" y="1667887"/>
                <a:ext cx="66758" cy="33379"/>
              </a:xfrm>
              <a:custGeom>
                <a:avLst/>
                <a:gdLst>
                  <a:gd name="T0" fmla="*/ 39 w 39"/>
                  <a:gd name="T1" fmla="*/ 9 h 20"/>
                  <a:gd name="T2" fmla="*/ 19 w 39"/>
                  <a:gd name="T3" fmla="*/ 1 h 20"/>
                  <a:gd name="T4" fmla="*/ 0 w 39"/>
                  <a:gd name="T5" fmla="*/ 12 h 20"/>
                  <a:gd name="T6" fmla="*/ 20 w 39"/>
                  <a:gd name="T7" fmla="*/ 19 h 20"/>
                  <a:gd name="T8" fmla="*/ 39 w 39"/>
                  <a:gd name="T9" fmla="*/ 9 h 20"/>
                </a:gdLst>
                <a:ahLst/>
                <a:cxnLst>
                  <a:cxn ang="0">
                    <a:pos x="T0" y="T1"/>
                  </a:cxn>
                  <a:cxn ang="0">
                    <a:pos x="T2" y="T3"/>
                  </a:cxn>
                  <a:cxn ang="0">
                    <a:pos x="T4" y="T5"/>
                  </a:cxn>
                  <a:cxn ang="0">
                    <a:pos x="T6" y="T7"/>
                  </a:cxn>
                  <a:cxn ang="0">
                    <a:pos x="T8" y="T9"/>
                  </a:cxn>
                </a:cxnLst>
                <a:rect l="0" t="0" r="r" b="b"/>
                <a:pathLst>
                  <a:path w="39" h="20">
                    <a:moveTo>
                      <a:pt x="39" y="9"/>
                    </a:moveTo>
                    <a:cubicBezTo>
                      <a:pt x="39" y="9"/>
                      <a:pt x="30" y="0"/>
                      <a:pt x="19" y="1"/>
                    </a:cubicBezTo>
                    <a:cubicBezTo>
                      <a:pt x="8" y="2"/>
                      <a:pt x="0" y="12"/>
                      <a:pt x="0" y="12"/>
                    </a:cubicBezTo>
                    <a:cubicBezTo>
                      <a:pt x="0" y="12"/>
                      <a:pt x="9" y="20"/>
                      <a:pt x="20" y="19"/>
                    </a:cubicBezTo>
                    <a:cubicBezTo>
                      <a:pt x="31" y="18"/>
                      <a:pt x="39" y="9"/>
                      <a:pt x="39" y="9"/>
                    </a:cubicBezTo>
                    <a:close/>
                  </a:path>
                </a:pathLst>
              </a:custGeom>
              <a:solidFill>
                <a:schemeClr val="accent4"/>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214" name="Freeform 246"/>
              <p:cNvSpPr>
                <a:spLocks/>
              </p:cNvSpPr>
              <p:nvPr/>
            </p:nvSpPr>
            <p:spPr bwMode="auto">
              <a:xfrm>
                <a:off x="3805667" y="1637289"/>
                <a:ext cx="27816" cy="38942"/>
              </a:xfrm>
              <a:custGeom>
                <a:avLst/>
                <a:gdLst>
                  <a:gd name="T0" fmla="*/ 13 w 16"/>
                  <a:gd name="T1" fmla="*/ 14 h 23"/>
                  <a:gd name="T2" fmla="*/ 13 w 16"/>
                  <a:gd name="T3" fmla="*/ 0 h 23"/>
                  <a:gd name="T4" fmla="*/ 3 w 16"/>
                  <a:gd name="T5" fmla="*/ 9 h 23"/>
                  <a:gd name="T6" fmla="*/ 3 w 16"/>
                  <a:gd name="T7" fmla="*/ 23 h 23"/>
                  <a:gd name="T8" fmla="*/ 13 w 16"/>
                  <a:gd name="T9" fmla="*/ 14 h 23"/>
                </a:gdLst>
                <a:ahLst/>
                <a:cxnLst>
                  <a:cxn ang="0">
                    <a:pos x="T0" y="T1"/>
                  </a:cxn>
                  <a:cxn ang="0">
                    <a:pos x="T2" y="T3"/>
                  </a:cxn>
                  <a:cxn ang="0">
                    <a:pos x="T4" y="T5"/>
                  </a:cxn>
                  <a:cxn ang="0">
                    <a:pos x="T6" y="T7"/>
                  </a:cxn>
                  <a:cxn ang="0">
                    <a:pos x="T8" y="T9"/>
                  </a:cxn>
                </a:cxnLst>
                <a:rect l="0" t="0" r="r" b="b"/>
                <a:pathLst>
                  <a:path w="16" h="23">
                    <a:moveTo>
                      <a:pt x="13" y="14"/>
                    </a:moveTo>
                    <a:cubicBezTo>
                      <a:pt x="16" y="8"/>
                      <a:pt x="13" y="0"/>
                      <a:pt x="13" y="0"/>
                    </a:cubicBezTo>
                    <a:cubicBezTo>
                      <a:pt x="13" y="0"/>
                      <a:pt x="6" y="3"/>
                      <a:pt x="3" y="9"/>
                    </a:cubicBezTo>
                    <a:cubicBezTo>
                      <a:pt x="0" y="16"/>
                      <a:pt x="3" y="23"/>
                      <a:pt x="3" y="23"/>
                    </a:cubicBezTo>
                    <a:cubicBezTo>
                      <a:pt x="3" y="23"/>
                      <a:pt x="10" y="21"/>
                      <a:pt x="13" y="14"/>
                    </a:cubicBezTo>
                    <a:close/>
                  </a:path>
                </a:pathLst>
              </a:custGeom>
              <a:solidFill>
                <a:schemeClr val="accent4"/>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215" name="Freeform 247"/>
              <p:cNvSpPr>
                <a:spLocks/>
              </p:cNvSpPr>
              <p:nvPr/>
            </p:nvSpPr>
            <p:spPr bwMode="auto">
              <a:xfrm>
                <a:off x="3850173" y="2093472"/>
                <a:ext cx="37552" cy="19471"/>
              </a:xfrm>
              <a:custGeom>
                <a:avLst/>
                <a:gdLst>
                  <a:gd name="T0" fmla="*/ 22 w 22"/>
                  <a:gd name="T1" fmla="*/ 5 h 11"/>
                  <a:gd name="T2" fmla="*/ 11 w 22"/>
                  <a:gd name="T3" fmla="*/ 1 h 11"/>
                  <a:gd name="T4" fmla="*/ 0 w 22"/>
                  <a:gd name="T5" fmla="*/ 7 h 11"/>
                  <a:gd name="T6" fmla="*/ 11 w 22"/>
                  <a:gd name="T7" fmla="*/ 11 h 11"/>
                  <a:gd name="T8" fmla="*/ 22 w 22"/>
                  <a:gd name="T9" fmla="*/ 5 h 11"/>
                </a:gdLst>
                <a:ahLst/>
                <a:cxnLst>
                  <a:cxn ang="0">
                    <a:pos x="T0" y="T1"/>
                  </a:cxn>
                  <a:cxn ang="0">
                    <a:pos x="T2" y="T3"/>
                  </a:cxn>
                  <a:cxn ang="0">
                    <a:pos x="T4" y="T5"/>
                  </a:cxn>
                  <a:cxn ang="0">
                    <a:pos x="T6" y="T7"/>
                  </a:cxn>
                  <a:cxn ang="0">
                    <a:pos x="T8" y="T9"/>
                  </a:cxn>
                </a:cxnLst>
                <a:rect l="0" t="0" r="r" b="b"/>
                <a:pathLst>
                  <a:path w="22" h="11">
                    <a:moveTo>
                      <a:pt x="22" y="5"/>
                    </a:moveTo>
                    <a:cubicBezTo>
                      <a:pt x="22" y="5"/>
                      <a:pt x="17" y="0"/>
                      <a:pt x="11" y="1"/>
                    </a:cubicBezTo>
                    <a:cubicBezTo>
                      <a:pt x="4" y="1"/>
                      <a:pt x="0" y="7"/>
                      <a:pt x="0" y="7"/>
                    </a:cubicBezTo>
                    <a:cubicBezTo>
                      <a:pt x="0" y="7"/>
                      <a:pt x="5" y="11"/>
                      <a:pt x="11" y="11"/>
                    </a:cubicBezTo>
                    <a:cubicBezTo>
                      <a:pt x="18" y="10"/>
                      <a:pt x="22" y="5"/>
                      <a:pt x="22" y="5"/>
                    </a:cubicBezTo>
                    <a:close/>
                  </a:path>
                </a:pathLst>
              </a:custGeom>
              <a:solidFill>
                <a:schemeClr val="accent4"/>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216" name="Freeform 248"/>
              <p:cNvSpPr>
                <a:spLocks/>
              </p:cNvSpPr>
              <p:nvPr/>
            </p:nvSpPr>
            <p:spPr bwMode="auto">
              <a:xfrm>
                <a:off x="3844609" y="2076783"/>
                <a:ext cx="18081" cy="22253"/>
              </a:xfrm>
              <a:custGeom>
                <a:avLst/>
                <a:gdLst>
                  <a:gd name="T0" fmla="*/ 2 w 10"/>
                  <a:gd name="T1" fmla="*/ 5 h 13"/>
                  <a:gd name="T2" fmla="*/ 2 w 10"/>
                  <a:gd name="T3" fmla="*/ 13 h 13"/>
                  <a:gd name="T4" fmla="*/ 8 w 10"/>
                  <a:gd name="T5" fmla="*/ 8 h 13"/>
                  <a:gd name="T6" fmla="*/ 8 w 10"/>
                  <a:gd name="T7" fmla="*/ 0 h 13"/>
                  <a:gd name="T8" fmla="*/ 2 w 10"/>
                  <a:gd name="T9" fmla="*/ 5 h 13"/>
                </a:gdLst>
                <a:ahLst/>
                <a:cxnLst>
                  <a:cxn ang="0">
                    <a:pos x="T0" y="T1"/>
                  </a:cxn>
                  <a:cxn ang="0">
                    <a:pos x="T2" y="T3"/>
                  </a:cxn>
                  <a:cxn ang="0">
                    <a:pos x="T4" y="T5"/>
                  </a:cxn>
                  <a:cxn ang="0">
                    <a:pos x="T6" y="T7"/>
                  </a:cxn>
                  <a:cxn ang="0">
                    <a:pos x="T8" y="T9"/>
                  </a:cxn>
                </a:cxnLst>
                <a:rect l="0" t="0" r="r" b="b"/>
                <a:pathLst>
                  <a:path w="10" h="13">
                    <a:moveTo>
                      <a:pt x="2" y="5"/>
                    </a:moveTo>
                    <a:cubicBezTo>
                      <a:pt x="0" y="8"/>
                      <a:pt x="2" y="13"/>
                      <a:pt x="2" y="13"/>
                    </a:cubicBezTo>
                    <a:cubicBezTo>
                      <a:pt x="2" y="13"/>
                      <a:pt x="6" y="11"/>
                      <a:pt x="8" y="8"/>
                    </a:cubicBezTo>
                    <a:cubicBezTo>
                      <a:pt x="10" y="4"/>
                      <a:pt x="8" y="0"/>
                      <a:pt x="8" y="0"/>
                    </a:cubicBezTo>
                    <a:cubicBezTo>
                      <a:pt x="8" y="0"/>
                      <a:pt x="4" y="1"/>
                      <a:pt x="2" y="5"/>
                    </a:cubicBezTo>
                    <a:close/>
                  </a:path>
                </a:pathLst>
              </a:custGeom>
              <a:solidFill>
                <a:schemeClr val="accent4"/>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217" name="Freeform 249"/>
              <p:cNvSpPr>
                <a:spLocks/>
              </p:cNvSpPr>
              <p:nvPr/>
            </p:nvSpPr>
            <p:spPr bwMode="auto">
              <a:xfrm>
                <a:off x="2901646" y="2384150"/>
                <a:ext cx="97356" cy="79276"/>
              </a:xfrm>
              <a:custGeom>
                <a:avLst/>
                <a:gdLst>
                  <a:gd name="T0" fmla="*/ 34 w 57"/>
                  <a:gd name="T1" fmla="*/ 8 h 47"/>
                  <a:gd name="T2" fmla="*/ 0 w 57"/>
                  <a:gd name="T3" fmla="*/ 9 h 47"/>
                  <a:gd name="T4" fmla="*/ 23 w 57"/>
                  <a:gd name="T5" fmla="*/ 39 h 47"/>
                  <a:gd name="T6" fmla="*/ 57 w 57"/>
                  <a:gd name="T7" fmla="*/ 38 h 47"/>
                  <a:gd name="T8" fmla="*/ 34 w 57"/>
                  <a:gd name="T9" fmla="*/ 8 h 47"/>
                </a:gdLst>
                <a:ahLst/>
                <a:cxnLst>
                  <a:cxn ang="0">
                    <a:pos x="T0" y="T1"/>
                  </a:cxn>
                  <a:cxn ang="0">
                    <a:pos x="T2" y="T3"/>
                  </a:cxn>
                  <a:cxn ang="0">
                    <a:pos x="T4" y="T5"/>
                  </a:cxn>
                  <a:cxn ang="0">
                    <a:pos x="T6" y="T7"/>
                  </a:cxn>
                  <a:cxn ang="0">
                    <a:pos x="T8" y="T9"/>
                  </a:cxn>
                </a:cxnLst>
                <a:rect l="0" t="0" r="r" b="b"/>
                <a:pathLst>
                  <a:path w="57" h="47">
                    <a:moveTo>
                      <a:pt x="34" y="8"/>
                    </a:moveTo>
                    <a:cubicBezTo>
                      <a:pt x="18" y="0"/>
                      <a:pt x="0" y="9"/>
                      <a:pt x="0" y="9"/>
                    </a:cubicBezTo>
                    <a:cubicBezTo>
                      <a:pt x="0" y="9"/>
                      <a:pt x="8" y="31"/>
                      <a:pt x="23" y="39"/>
                    </a:cubicBezTo>
                    <a:cubicBezTo>
                      <a:pt x="39" y="47"/>
                      <a:pt x="57" y="38"/>
                      <a:pt x="57" y="38"/>
                    </a:cubicBezTo>
                    <a:cubicBezTo>
                      <a:pt x="57" y="38"/>
                      <a:pt x="50" y="16"/>
                      <a:pt x="34" y="8"/>
                    </a:cubicBezTo>
                    <a:close/>
                  </a:path>
                </a:pathLst>
              </a:custGeom>
              <a:solidFill>
                <a:schemeClr val="accent3"/>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218" name="Freeform 250"/>
              <p:cNvSpPr>
                <a:spLocks/>
              </p:cNvSpPr>
              <p:nvPr/>
            </p:nvSpPr>
            <p:spPr bwMode="auto">
              <a:xfrm>
                <a:off x="2940588" y="2464816"/>
                <a:ext cx="52850" cy="57023"/>
              </a:xfrm>
              <a:custGeom>
                <a:avLst/>
                <a:gdLst>
                  <a:gd name="T0" fmla="*/ 10 w 31"/>
                  <a:gd name="T1" fmla="*/ 8 h 33"/>
                  <a:gd name="T2" fmla="*/ 0 w 31"/>
                  <a:gd name="T3" fmla="*/ 31 h 33"/>
                  <a:gd name="T4" fmla="*/ 21 w 31"/>
                  <a:gd name="T5" fmla="*/ 25 h 33"/>
                  <a:gd name="T6" fmla="*/ 31 w 31"/>
                  <a:gd name="T7" fmla="*/ 2 h 33"/>
                  <a:gd name="T8" fmla="*/ 10 w 31"/>
                  <a:gd name="T9" fmla="*/ 8 h 33"/>
                </a:gdLst>
                <a:ahLst/>
                <a:cxnLst>
                  <a:cxn ang="0">
                    <a:pos x="T0" y="T1"/>
                  </a:cxn>
                  <a:cxn ang="0">
                    <a:pos x="T2" y="T3"/>
                  </a:cxn>
                  <a:cxn ang="0">
                    <a:pos x="T4" y="T5"/>
                  </a:cxn>
                  <a:cxn ang="0">
                    <a:pos x="T6" y="T7"/>
                  </a:cxn>
                  <a:cxn ang="0">
                    <a:pos x="T8" y="T9"/>
                  </a:cxn>
                </a:cxnLst>
                <a:rect l="0" t="0" r="r" b="b"/>
                <a:pathLst>
                  <a:path w="31" h="33">
                    <a:moveTo>
                      <a:pt x="10" y="8"/>
                    </a:moveTo>
                    <a:cubicBezTo>
                      <a:pt x="2" y="16"/>
                      <a:pt x="0" y="31"/>
                      <a:pt x="0" y="31"/>
                    </a:cubicBezTo>
                    <a:cubicBezTo>
                      <a:pt x="0" y="31"/>
                      <a:pt x="13" y="33"/>
                      <a:pt x="21" y="25"/>
                    </a:cubicBezTo>
                    <a:cubicBezTo>
                      <a:pt x="30" y="17"/>
                      <a:pt x="31" y="2"/>
                      <a:pt x="31" y="2"/>
                    </a:cubicBezTo>
                    <a:cubicBezTo>
                      <a:pt x="31" y="2"/>
                      <a:pt x="19" y="0"/>
                      <a:pt x="10" y="8"/>
                    </a:cubicBezTo>
                    <a:close/>
                  </a:path>
                </a:pathLst>
              </a:custGeom>
              <a:solidFill>
                <a:schemeClr val="accent3"/>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219" name="Freeform 251"/>
              <p:cNvSpPr>
                <a:spLocks/>
              </p:cNvSpPr>
              <p:nvPr/>
            </p:nvSpPr>
            <p:spPr bwMode="auto">
              <a:xfrm>
                <a:off x="2908599" y="1873726"/>
                <a:ext cx="65368" cy="37552"/>
              </a:xfrm>
              <a:custGeom>
                <a:avLst/>
                <a:gdLst>
                  <a:gd name="T0" fmla="*/ 21 w 38"/>
                  <a:gd name="T1" fmla="*/ 20 h 22"/>
                  <a:gd name="T2" fmla="*/ 38 w 38"/>
                  <a:gd name="T3" fmla="*/ 7 h 22"/>
                  <a:gd name="T4" fmla="*/ 17 w 38"/>
                  <a:gd name="T5" fmla="*/ 2 h 22"/>
                  <a:gd name="T6" fmla="*/ 0 w 38"/>
                  <a:gd name="T7" fmla="*/ 15 h 22"/>
                  <a:gd name="T8" fmla="*/ 21 w 38"/>
                  <a:gd name="T9" fmla="*/ 20 h 22"/>
                </a:gdLst>
                <a:ahLst/>
                <a:cxnLst>
                  <a:cxn ang="0">
                    <a:pos x="T0" y="T1"/>
                  </a:cxn>
                  <a:cxn ang="0">
                    <a:pos x="T2" y="T3"/>
                  </a:cxn>
                  <a:cxn ang="0">
                    <a:pos x="T4" y="T5"/>
                  </a:cxn>
                  <a:cxn ang="0">
                    <a:pos x="T6" y="T7"/>
                  </a:cxn>
                  <a:cxn ang="0">
                    <a:pos x="T8" y="T9"/>
                  </a:cxn>
                </a:cxnLst>
                <a:rect l="0" t="0" r="r" b="b"/>
                <a:pathLst>
                  <a:path w="38" h="22">
                    <a:moveTo>
                      <a:pt x="21" y="20"/>
                    </a:moveTo>
                    <a:cubicBezTo>
                      <a:pt x="31" y="18"/>
                      <a:pt x="38" y="7"/>
                      <a:pt x="38" y="7"/>
                    </a:cubicBezTo>
                    <a:cubicBezTo>
                      <a:pt x="38" y="7"/>
                      <a:pt x="28" y="0"/>
                      <a:pt x="17" y="2"/>
                    </a:cubicBezTo>
                    <a:cubicBezTo>
                      <a:pt x="6" y="5"/>
                      <a:pt x="0" y="15"/>
                      <a:pt x="0" y="15"/>
                    </a:cubicBezTo>
                    <a:cubicBezTo>
                      <a:pt x="0" y="15"/>
                      <a:pt x="10" y="22"/>
                      <a:pt x="21" y="20"/>
                    </a:cubicBezTo>
                    <a:close/>
                  </a:path>
                </a:pathLst>
              </a:custGeom>
              <a:solidFill>
                <a:schemeClr val="accent3"/>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220" name="Freeform 252"/>
              <p:cNvSpPr>
                <a:spLocks/>
              </p:cNvSpPr>
              <p:nvPr/>
            </p:nvSpPr>
            <p:spPr bwMode="auto">
              <a:xfrm>
                <a:off x="2958668" y="1895979"/>
                <a:ext cx="25034" cy="40334"/>
              </a:xfrm>
              <a:custGeom>
                <a:avLst/>
                <a:gdLst>
                  <a:gd name="T0" fmla="*/ 2 w 15"/>
                  <a:gd name="T1" fmla="*/ 10 h 24"/>
                  <a:gd name="T2" fmla="*/ 4 w 15"/>
                  <a:gd name="T3" fmla="*/ 24 h 24"/>
                  <a:gd name="T4" fmla="*/ 13 w 15"/>
                  <a:gd name="T5" fmla="*/ 14 h 24"/>
                  <a:gd name="T6" fmla="*/ 12 w 15"/>
                  <a:gd name="T7" fmla="*/ 0 h 24"/>
                  <a:gd name="T8" fmla="*/ 2 w 15"/>
                  <a:gd name="T9" fmla="*/ 10 h 24"/>
                </a:gdLst>
                <a:ahLst/>
                <a:cxnLst>
                  <a:cxn ang="0">
                    <a:pos x="T0" y="T1"/>
                  </a:cxn>
                  <a:cxn ang="0">
                    <a:pos x="T2" y="T3"/>
                  </a:cxn>
                  <a:cxn ang="0">
                    <a:pos x="T4" y="T5"/>
                  </a:cxn>
                  <a:cxn ang="0">
                    <a:pos x="T6" y="T7"/>
                  </a:cxn>
                  <a:cxn ang="0">
                    <a:pos x="T8" y="T9"/>
                  </a:cxn>
                </a:cxnLst>
                <a:rect l="0" t="0" r="r" b="b"/>
                <a:pathLst>
                  <a:path w="15" h="24">
                    <a:moveTo>
                      <a:pt x="2" y="10"/>
                    </a:moveTo>
                    <a:cubicBezTo>
                      <a:pt x="0" y="17"/>
                      <a:pt x="4" y="24"/>
                      <a:pt x="4" y="24"/>
                    </a:cubicBezTo>
                    <a:cubicBezTo>
                      <a:pt x="4" y="24"/>
                      <a:pt x="11" y="21"/>
                      <a:pt x="13" y="14"/>
                    </a:cubicBezTo>
                    <a:cubicBezTo>
                      <a:pt x="15" y="7"/>
                      <a:pt x="12" y="0"/>
                      <a:pt x="12" y="0"/>
                    </a:cubicBezTo>
                    <a:cubicBezTo>
                      <a:pt x="12" y="0"/>
                      <a:pt x="4" y="4"/>
                      <a:pt x="2" y="10"/>
                    </a:cubicBezTo>
                    <a:close/>
                  </a:path>
                </a:pathLst>
              </a:custGeom>
              <a:solidFill>
                <a:schemeClr val="accent3"/>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221" name="Freeform 253"/>
              <p:cNvSpPr>
                <a:spLocks/>
              </p:cNvSpPr>
              <p:nvPr/>
            </p:nvSpPr>
            <p:spPr bwMode="auto">
              <a:xfrm>
                <a:off x="3171461" y="2115725"/>
                <a:ext cx="61195" cy="43115"/>
              </a:xfrm>
              <a:custGeom>
                <a:avLst/>
                <a:gdLst>
                  <a:gd name="T0" fmla="*/ 21 w 36"/>
                  <a:gd name="T1" fmla="*/ 4 h 25"/>
                  <a:gd name="T2" fmla="*/ 0 w 36"/>
                  <a:gd name="T3" fmla="*/ 5 h 25"/>
                  <a:gd name="T4" fmla="*/ 15 w 36"/>
                  <a:gd name="T5" fmla="*/ 21 h 25"/>
                  <a:gd name="T6" fmla="*/ 36 w 36"/>
                  <a:gd name="T7" fmla="*/ 20 h 25"/>
                  <a:gd name="T8" fmla="*/ 21 w 36"/>
                  <a:gd name="T9" fmla="*/ 4 h 25"/>
                </a:gdLst>
                <a:ahLst/>
                <a:cxnLst>
                  <a:cxn ang="0">
                    <a:pos x="T0" y="T1"/>
                  </a:cxn>
                  <a:cxn ang="0">
                    <a:pos x="T2" y="T3"/>
                  </a:cxn>
                  <a:cxn ang="0">
                    <a:pos x="T4" y="T5"/>
                  </a:cxn>
                  <a:cxn ang="0">
                    <a:pos x="T6" y="T7"/>
                  </a:cxn>
                  <a:cxn ang="0">
                    <a:pos x="T8" y="T9"/>
                  </a:cxn>
                </a:cxnLst>
                <a:rect l="0" t="0" r="r" b="b"/>
                <a:pathLst>
                  <a:path w="36" h="25">
                    <a:moveTo>
                      <a:pt x="21" y="4"/>
                    </a:moveTo>
                    <a:cubicBezTo>
                      <a:pt x="11" y="0"/>
                      <a:pt x="0" y="5"/>
                      <a:pt x="0" y="5"/>
                    </a:cubicBezTo>
                    <a:cubicBezTo>
                      <a:pt x="0" y="5"/>
                      <a:pt x="5" y="17"/>
                      <a:pt x="15" y="21"/>
                    </a:cubicBezTo>
                    <a:cubicBezTo>
                      <a:pt x="25" y="25"/>
                      <a:pt x="36" y="20"/>
                      <a:pt x="36" y="20"/>
                    </a:cubicBezTo>
                    <a:cubicBezTo>
                      <a:pt x="36" y="20"/>
                      <a:pt x="31" y="8"/>
                      <a:pt x="21" y="4"/>
                    </a:cubicBezTo>
                    <a:close/>
                  </a:path>
                </a:pathLst>
              </a:custGeom>
              <a:solidFill>
                <a:schemeClr val="accent3"/>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222" name="Freeform 254"/>
              <p:cNvSpPr>
                <a:spLocks/>
              </p:cNvSpPr>
              <p:nvPr/>
            </p:nvSpPr>
            <p:spPr bwMode="auto">
              <a:xfrm>
                <a:off x="3196496" y="2158840"/>
                <a:ext cx="34770" cy="30598"/>
              </a:xfrm>
              <a:custGeom>
                <a:avLst/>
                <a:gdLst>
                  <a:gd name="T0" fmla="*/ 20 w 20"/>
                  <a:gd name="T1" fmla="*/ 1 h 18"/>
                  <a:gd name="T2" fmla="*/ 6 w 20"/>
                  <a:gd name="T3" fmla="*/ 5 h 18"/>
                  <a:gd name="T4" fmla="*/ 0 w 20"/>
                  <a:gd name="T5" fmla="*/ 17 h 18"/>
                  <a:gd name="T6" fmla="*/ 14 w 20"/>
                  <a:gd name="T7" fmla="*/ 14 h 18"/>
                  <a:gd name="T8" fmla="*/ 20 w 20"/>
                  <a:gd name="T9" fmla="*/ 1 h 18"/>
                </a:gdLst>
                <a:ahLst/>
                <a:cxnLst>
                  <a:cxn ang="0">
                    <a:pos x="T0" y="T1"/>
                  </a:cxn>
                  <a:cxn ang="0">
                    <a:pos x="T2" y="T3"/>
                  </a:cxn>
                  <a:cxn ang="0">
                    <a:pos x="T4" y="T5"/>
                  </a:cxn>
                  <a:cxn ang="0">
                    <a:pos x="T6" y="T7"/>
                  </a:cxn>
                  <a:cxn ang="0">
                    <a:pos x="T8" y="T9"/>
                  </a:cxn>
                </a:cxnLst>
                <a:rect l="0" t="0" r="r" b="b"/>
                <a:pathLst>
                  <a:path w="20" h="18">
                    <a:moveTo>
                      <a:pt x="20" y="1"/>
                    </a:moveTo>
                    <a:cubicBezTo>
                      <a:pt x="20" y="1"/>
                      <a:pt x="12" y="0"/>
                      <a:pt x="6" y="5"/>
                    </a:cubicBezTo>
                    <a:cubicBezTo>
                      <a:pt x="1" y="9"/>
                      <a:pt x="0" y="17"/>
                      <a:pt x="0" y="17"/>
                    </a:cubicBezTo>
                    <a:cubicBezTo>
                      <a:pt x="0" y="17"/>
                      <a:pt x="8" y="18"/>
                      <a:pt x="14" y="14"/>
                    </a:cubicBezTo>
                    <a:cubicBezTo>
                      <a:pt x="19" y="9"/>
                      <a:pt x="20" y="1"/>
                      <a:pt x="20" y="1"/>
                    </a:cubicBezTo>
                    <a:close/>
                  </a:path>
                </a:pathLst>
              </a:custGeom>
              <a:solidFill>
                <a:schemeClr val="accent3"/>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223" name="Freeform 261"/>
              <p:cNvSpPr>
                <a:spLocks/>
              </p:cNvSpPr>
              <p:nvPr/>
            </p:nvSpPr>
            <p:spPr bwMode="auto">
              <a:xfrm>
                <a:off x="3648506" y="2288185"/>
                <a:ext cx="0" cy="1391"/>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1"/>
                      <a:pt x="0" y="0"/>
                    </a:cubicBezTo>
                    <a:close/>
                  </a:path>
                </a:pathLst>
              </a:custGeom>
              <a:solidFill>
                <a:schemeClr val="accent3"/>
              </a:solidFill>
              <a:ln>
                <a:noFill/>
              </a:ln>
            </p:spPr>
            <p:txBody>
              <a:bodyPr vert="horz" wrap="square" lIns="68580" tIns="34290" rIns="68580" bIns="34290" numCol="1" anchor="t" anchorCtr="0" compatLnSpc="1">
                <a:prstTxWarp prst="textNoShape">
                  <a:avLst/>
                </a:prstTxWarp>
              </a:bodyPr>
              <a:lstStyle/>
              <a:p>
                <a:endParaRPr lang="en-US" sz="1350"/>
              </a:p>
            </p:txBody>
          </p:sp>
        </p:grpSp>
        <p:sp>
          <p:nvSpPr>
            <p:cNvPr id="5" name="Freeform 262"/>
            <p:cNvSpPr>
              <a:spLocks noEditPoints="1"/>
            </p:cNvSpPr>
            <p:nvPr/>
          </p:nvSpPr>
          <p:spPr bwMode="auto">
            <a:xfrm>
              <a:off x="2809853" y="1121302"/>
              <a:ext cx="3524291" cy="4022198"/>
            </a:xfrm>
            <a:custGeom>
              <a:avLst/>
              <a:gdLst>
                <a:gd name="T0" fmla="*/ 1214 w 2066"/>
                <a:gd name="T1" fmla="*/ 1027 h 2359"/>
                <a:gd name="T2" fmla="*/ 1311 w 2066"/>
                <a:gd name="T3" fmla="*/ 870 h 2359"/>
                <a:gd name="T4" fmla="*/ 2003 w 2066"/>
                <a:gd name="T5" fmla="*/ 791 h 2359"/>
                <a:gd name="T6" fmla="*/ 1793 w 2066"/>
                <a:gd name="T7" fmla="*/ 670 h 2359"/>
                <a:gd name="T8" fmla="*/ 1581 w 2066"/>
                <a:gd name="T9" fmla="*/ 633 h 2359"/>
                <a:gd name="T10" fmla="*/ 1658 w 2066"/>
                <a:gd name="T11" fmla="*/ 440 h 2359"/>
                <a:gd name="T12" fmla="*/ 1432 w 2066"/>
                <a:gd name="T13" fmla="*/ 538 h 2359"/>
                <a:gd name="T14" fmla="*/ 1522 w 2066"/>
                <a:gd name="T15" fmla="*/ 378 h 2359"/>
                <a:gd name="T16" fmla="*/ 1325 w 2066"/>
                <a:gd name="T17" fmla="*/ 286 h 2359"/>
                <a:gd name="T18" fmla="*/ 1216 w 2066"/>
                <a:gd name="T19" fmla="*/ 288 h 2359"/>
                <a:gd name="T20" fmla="*/ 1159 w 2066"/>
                <a:gd name="T21" fmla="*/ 287 h 2359"/>
                <a:gd name="T22" fmla="*/ 1123 w 2066"/>
                <a:gd name="T23" fmla="*/ 736 h 2359"/>
                <a:gd name="T24" fmla="*/ 1049 w 2066"/>
                <a:gd name="T25" fmla="*/ 649 h 2359"/>
                <a:gd name="T26" fmla="*/ 1075 w 2066"/>
                <a:gd name="T27" fmla="*/ 526 h 2359"/>
                <a:gd name="T28" fmla="*/ 1043 w 2066"/>
                <a:gd name="T29" fmla="*/ 699 h 2359"/>
                <a:gd name="T30" fmla="*/ 1011 w 2066"/>
                <a:gd name="T31" fmla="*/ 432 h 2359"/>
                <a:gd name="T32" fmla="*/ 971 w 2066"/>
                <a:gd name="T33" fmla="*/ 327 h 2359"/>
                <a:gd name="T34" fmla="*/ 1172 w 2066"/>
                <a:gd name="T35" fmla="*/ 136 h 2359"/>
                <a:gd name="T36" fmla="*/ 1018 w 2066"/>
                <a:gd name="T37" fmla="*/ 75 h 2359"/>
                <a:gd name="T38" fmla="*/ 1013 w 2066"/>
                <a:gd name="T39" fmla="*/ 271 h 2359"/>
                <a:gd name="T40" fmla="*/ 869 w 2066"/>
                <a:gd name="T41" fmla="*/ 262 h 2359"/>
                <a:gd name="T42" fmla="*/ 699 w 2066"/>
                <a:gd name="T43" fmla="*/ 334 h 2359"/>
                <a:gd name="T44" fmla="*/ 667 w 2066"/>
                <a:gd name="T45" fmla="*/ 748 h 2359"/>
                <a:gd name="T46" fmla="*/ 672 w 2066"/>
                <a:gd name="T47" fmla="*/ 643 h 2359"/>
                <a:gd name="T48" fmla="*/ 592 w 2066"/>
                <a:gd name="T49" fmla="*/ 673 h 2359"/>
                <a:gd name="T50" fmla="*/ 510 w 2066"/>
                <a:gd name="T51" fmla="*/ 558 h 2359"/>
                <a:gd name="T52" fmla="*/ 488 w 2066"/>
                <a:gd name="T53" fmla="*/ 531 h 2359"/>
                <a:gd name="T54" fmla="*/ 574 w 2066"/>
                <a:gd name="T55" fmla="*/ 219 h 2359"/>
                <a:gd name="T56" fmla="*/ 411 w 2066"/>
                <a:gd name="T57" fmla="*/ 208 h 2359"/>
                <a:gd name="T58" fmla="*/ 355 w 2066"/>
                <a:gd name="T59" fmla="*/ 426 h 2359"/>
                <a:gd name="T60" fmla="*/ 110 w 2066"/>
                <a:gd name="T61" fmla="*/ 516 h 2359"/>
                <a:gd name="T62" fmla="*/ 383 w 2066"/>
                <a:gd name="T63" fmla="*/ 511 h 2359"/>
                <a:gd name="T64" fmla="*/ 701 w 2066"/>
                <a:gd name="T65" fmla="*/ 929 h 2359"/>
                <a:gd name="T66" fmla="*/ 643 w 2066"/>
                <a:gd name="T67" fmla="*/ 938 h 2359"/>
                <a:gd name="T68" fmla="*/ 263 w 2066"/>
                <a:gd name="T69" fmla="*/ 890 h 2359"/>
                <a:gd name="T70" fmla="*/ 135 w 2066"/>
                <a:gd name="T71" fmla="*/ 1106 h 2359"/>
                <a:gd name="T72" fmla="*/ 437 w 2066"/>
                <a:gd name="T73" fmla="*/ 1727 h 2359"/>
                <a:gd name="T74" fmla="*/ 130 w 2066"/>
                <a:gd name="T75" fmla="*/ 1979 h 2359"/>
                <a:gd name="T76" fmla="*/ 284 w 2066"/>
                <a:gd name="T77" fmla="*/ 1905 h 2359"/>
                <a:gd name="T78" fmla="*/ 477 w 2066"/>
                <a:gd name="T79" fmla="*/ 1839 h 2359"/>
                <a:gd name="T80" fmla="*/ 532 w 2066"/>
                <a:gd name="T81" fmla="*/ 1975 h 2359"/>
                <a:gd name="T82" fmla="*/ 689 w 2066"/>
                <a:gd name="T83" fmla="*/ 2041 h 2359"/>
                <a:gd name="T84" fmla="*/ 844 w 2066"/>
                <a:gd name="T85" fmla="*/ 1912 h 2359"/>
                <a:gd name="T86" fmla="*/ 939 w 2066"/>
                <a:gd name="T87" fmla="*/ 2055 h 2359"/>
                <a:gd name="T88" fmla="*/ 970 w 2066"/>
                <a:gd name="T89" fmla="*/ 2213 h 2359"/>
                <a:gd name="T90" fmla="*/ 1003 w 2066"/>
                <a:gd name="T91" fmla="*/ 1986 h 2359"/>
                <a:gd name="T92" fmla="*/ 1106 w 2066"/>
                <a:gd name="T93" fmla="*/ 2027 h 2359"/>
                <a:gd name="T94" fmla="*/ 1231 w 2066"/>
                <a:gd name="T95" fmla="*/ 2040 h 2359"/>
                <a:gd name="T96" fmla="*/ 1304 w 2066"/>
                <a:gd name="T97" fmla="*/ 1950 h 2359"/>
                <a:gd name="T98" fmla="*/ 1568 w 2066"/>
                <a:gd name="T99" fmla="*/ 2205 h 2359"/>
                <a:gd name="T100" fmla="*/ 1624 w 2066"/>
                <a:gd name="T101" fmla="*/ 2009 h 2359"/>
                <a:gd name="T102" fmla="*/ 1736 w 2066"/>
                <a:gd name="T103" fmla="*/ 1906 h 2359"/>
                <a:gd name="T104" fmla="*/ 1766 w 2066"/>
                <a:gd name="T105" fmla="*/ 1802 h 2359"/>
                <a:gd name="T106" fmla="*/ 1901 w 2066"/>
                <a:gd name="T107" fmla="*/ 1725 h 2359"/>
                <a:gd name="T108" fmla="*/ 691 w 2066"/>
                <a:gd name="T109" fmla="*/ 1772 h 2359"/>
                <a:gd name="T110" fmla="*/ 759 w 2066"/>
                <a:gd name="T111" fmla="*/ 1860 h 2359"/>
                <a:gd name="T112" fmla="*/ 862 w 2066"/>
                <a:gd name="T113" fmla="*/ 1658 h 2359"/>
                <a:gd name="T114" fmla="*/ 1125 w 2066"/>
                <a:gd name="T115" fmla="*/ 1878 h 2359"/>
                <a:gd name="T116" fmla="*/ 1190 w 2066"/>
                <a:gd name="T117" fmla="*/ 1819 h 2359"/>
                <a:gd name="T118" fmla="*/ 1336 w 2066"/>
                <a:gd name="T119" fmla="*/ 1840 h 2359"/>
                <a:gd name="T120" fmla="*/ 1435 w 2066"/>
                <a:gd name="T121" fmla="*/ 1921 h 2359"/>
                <a:gd name="T122" fmla="*/ 1565 w 2066"/>
                <a:gd name="T123" fmla="*/ 1825 h 2359"/>
                <a:gd name="T124" fmla="*/ 1441 w 2066"/>
                <a:gd name="T125" fmla="*/ 1765 h 23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66" h="2359">
                  <a:moveTo>
                    <a:pt x="1993" y="1743"/>
                  </a:moveTo>
                  <a:cubicBezTo>
                    <a:pt x="2019" y="1736"/>
                    <a:pt x="2041" y="1722"/>
                    <a:pt x="2066" y="1712"/>
                  </a:cubicBezTo>
                  <a:cubicBezTo>
                    <a:pt x="2059" y="1714"/>
                    <a:pt x="2053" y="1717"/>
                    <a:pt x="2047" y="1719"/>
                  </a:cubicBezTo>
                  <a:cubicBezTo>
                    <a:pt x="2022" y="1729"/>
                    <a:pt x="1995" y="1742"/>
                    <a:pt x="1967" y="1740"/>
                  </a:cubicBezTo>
                  <a:cubicBezTo>
                    <a:pt x="1936" y="1739"/>
                    <a:pt x="1906" y="1714"/>
                    <a:pt x="1881" y="1698"/>
                  </a:cubicBezTo>
                  <a:cubicBezTo>
                    <a:pt x="1906" y="1703"/>
                    <a:pt x="1927" y="1702"/>
                    <a:pt x="1950" y="1695"/>
                  </a:cubicBezTo>
                  <a:cubicBezTo>
                    <a:pt x="1973" y="1687"/>
                    <a:pt x="1993" y="1681"/>
                    <a:pt x="2017" y="1686"/>
                  </a:cubicBezTo>
                  <a:cubicBezTo>
                    <a:pt x="2004" y="1682"/>
                    <a:pt x="1991" y="1681"/>
                    <a:pt x="1977" y="1684"/>
                  </a:cubicBezTo>
                  <a:cubicBezTo>
                    <a:pt x="1958" y="1687"/>
                    <a:pt x="1941" y="1695"/>
                    <a:pt x="1922" y="1695"/>
                  </a:cubicBezTo>
                  <a:cubicBezTo>
                    <a:pt x="1899" y="1695"/>
                    <a:pt x="1877" y="1688"/>
                    <a:pt x="1855" y="1683"/>
                  </a:cubicBezTo>
                  <a:cubicBezTo>
                    <a:pt x="1796" y="1671"/>
                    <a:pt x="1736" y="1667"/>
                    <a:pt x="1677" y="1656"/>
                  </a:cubicBezTo>
                  <a:cubicBezTo>
                    <a:pt x="1657" y="1653"/>
                    <a:pt x="1636" y="1652"/>
                    <a:pt x="1616" y="1648"/>
                  </a:cubicBezTo>
                  <a:cubicBezTo>
                    <a:pt x="1589" y="1644"/>
                    <a:pt x="1562" y="1632"/>
                    <a:pt x="1536" y="1624"/>
                  </a:cubicBezTo>
                  <a:cubicBezTo>
                    <a:pt x="1478" y="1606"/>
                    <a:pt x="1420" y="1588"/>
                    <a:pt x="1360" y="1576"/>
                  </a:cubicBezTo>
                  <a:cubicBezTo>
                    <a:pt x="1326" y="1570"/>
                    <a:pt x="1221" y="1558"/>
                    <a:pt x="1193" y="1475"/>
                  </a:cubicBezTo>
                  <a:cubicBezTo>
                    <a:pt x="1177" y="1429"/>
                    <a:pt x="1149" y="1415"/>
                    <a:pt x="1137" y="1387"/>
                  </a:cubicBezTo>
                  <a:cubicBezTo>
                    <a:pt x="1125" y="1360"/>
                    <a:pt x="1130" y="1284"/>
                    <a:pt x="1125" y="1254"/>
                  </a:cubicBezTo>
                  <a:cubicBezTo>
                    <a:pt x="1122" y="1233"/>
                    <a:pt x="1123" y="1212"/>
                    <a:pt x="1122" y="1191"/>
                  </a:cubicBezTo>
                  <a:cubicBezTo>
                    <a:pt x="1122" y="1163"/>
                    <a:pt x="1120" y="1126"/>
                    <a:pt x="1136" y="1102"/>
                  </a:cubicBezTo>
                  <a:cubicBezTo>
                    <a:pt x="1145" y="1087"/>
                    <a:pt x="1164" y="1075"/>
                    <a:pt x="1177" y="1063"/>
                  </a:cubicBezTo>
                  <a:cubicBezTo>
                    <a:pt x="1190" y="1052"/>
                    <a:pt x="1202" y="1040"/>
                    <a:pt x="1214" y="1027"/>
                  </a:cubicBezTo>
                  <a:cubicBezTo>
                    <a:pt x="1224" y="1017"/>
                    <a:pt x="1229" y="1002"/>
                    <a:pt x="1232" y="988"/>
                  </a:cubicBezTo>
                  <a:cubicBezTo>
                    <a:pt x="1233" y="979"/>
                    <a:pt x="1233" y="970"/>
                    <a:pt x="1234" y="961"/>
                  </a:cubicBezTo>
                  <a:cubicBezTo>
                    <a:pt x="1245" y="957"/>
                    <a:pt x="1258" y="953"/>
                    <a:pt x="1271" y="954"/>
                  </a:cubicBezTo>
                  <a:cubicBezTo>
                    <a:pt x="1294" y="955"/>
                    <a:pt x="1316" y="966"/>
                    <a:pt x="1339" y="968"/>
                  </a:cubicBezTo>
                  <a:cubicBezTo>
                    <a:pt x="1351" y="970"/>
                    <a:pt x="1362" y="971"/>
                    <a:pt x="1374" y="971"/>
                  </a:cubicBezTo>
                  <a:cubicBezTo>
                    <a:pt x="1453" y="975"/>
                    <a:pt x="1529" y="972"/>
                    <a:pt x="1605" y="947"/>
                  </a:cubicBezTo>
                  <a:cubicBezTo>
                    <a:pt x="1540" y="963"/>
                    <a:pt x="1476" y="966"/>
                    <a:pt x="1409" y="959"/>
                  </a:cubicBezTo>
                  <a:cubicBezTo>
                    <a:pt x="1420" y="950"/>
                    <a:pt x="1429" y="939"/>
                    <a:pt x="1437" y="927"/>
                  </a:cubicBezTo>
                  <a:cubicBezTo>
                    <a:pt x="1441" y="922"/>
                    <a:pt x="1466" y="929"/>
                    <a:pt x="1473" y="929"/>
                  </a:cubicBezTo>
                  <a:cubicBezTo>
                    <a:pt x="1500" y="931"/>
                    <a:pt x="1524" y="926"/>
                    <a:pt x="1547" y="911"/>
                  </a:cubicBezTo>
                  <a:cubicBezTo>
                    <a:pt x="1513" y="930"/>
                    <a:pt x="1480" y="926"/>
                    <a:pt x="1443" y="918"/>
                  </a:cubicBezTo>
                  <a:cubicBezTo>
                    <a:pt x="1471" y="881"/>
                    <a:pt x="1513" y="882"/>
                    <a:pt x="1555" y="878"/>
                  </a:cubicBezTo>
                  <a:cubicBezTo>
                    <a:pt x="1526" y="879"/>
                    <a:pt x="1489" y="873"/>
                    <a:pt x="1463" y="890"/>
                  </a:cubicBezTo>
                  <a:cubicBezTo>
                    <a:pt x="1442" y="904"/>
                    <a:pt x="1429" y="925"/>
                    <a:pt x="1411" y="943"/>
                  </a:cubicBezTo>
                  <a:cubicBezTo>
                    <a:pt x="1406" y="947"/>
                    <a:pt x="1401" y="952"/>
                    <a:pt x="1395" y="955"/>
                  </a:cubicBezTo>
                  <a:cubicBezTo>
                    <a:pt x="1389" y="959"/>
                    <a:pt x="1383" y="957"/>
                    <a:pt x="1376" y="956"/>
                  </a:cubicBezTo>
                  <a:cubicBezTo>
                    <a:pt x="1359" y="954"/>
                    <a:pt x="1342" y="951"/>
                    <a:pt x="1326" y="947"/>
                  </a:cubicBezTo>
                  <a:cubicBezTo>
                    <a:pt x="1311" y="943"/>
                    <a:pt x="1297" y="936"/>
                    <a:pt x="1282" y="933"/>
                  </a:cubicBezTo>
                  <a:cubicBezTo>
                    <a:pt x="1266" y="930"/>
                    <a:pt x="1250" y="931"/>
                    <a:pt x="1234" y="934"/>
                  </a:cubicBezTo>
                  <a:cubicBezTo>
                    <a:pt x="1249" y="916"/>
                    <a:pt x="1256" y="879"/>
                    <a:pt x="1282" y="872"/>
                  </a:cubicBezTo>
                  <a:cubicBezTo>
                    <a:pt x="1291" y="870"/>
                    <a:pt x="1302" y="870"/>
                    <a:pt x="1311" y="870"/>
                  </a:cubicBezTo>
                  <a:cubicBezTo>
                    <a:pt x="1330" y="870"/>
                    <a:pt x="1349" y="868"/>
                    <a:pt x="1367" y="864"/>
                  </a:cubicBezTo>
                  <a:cubicBezTo>
                    <a:pt x="1404" y="855"/>
                    <a:pt x="1433" y="836"/>
                    <a:pt x="1460" y="811"/>
                  </a:cubicBezTo>
                  <a:cubicBezTo>
                    <a:pt x="1487" y="786"/>
                    <a:pt x="1513" y="762"/>
                    <a:pt x="1549" y="751"/>
                  </a:cubicBezTo>
                  <a:cubicBezTo>
                    <a:pt x="1568" y="745"/>
                    <a:pt x="1587" y="743"/>
                    <a:pt x="1606" y="743"/>
                  </a:cubicBezTo>
                  <a:cubicBezTo>
                    <a:pt x="1619" y="742"/>
                    <a:pt x="1647" y="739"/>
                    <a:pt x="1656" y="750"/>
                  </a:cubicBezTo>
                  <a:cubicBezTo>
                    <a:pt x="1667" y="762"/>
                    <a:pt x="1673" y="779"/>
                    <a:pt x="1681" y="793"/>
                  </a:cubicBezTo>
                  <a:cubicBezTo>
                    <a:pt x="1688" y="805"/>
                    <a:pt x="1697" y="814"/>
                    <a:pt x="1708" y="822"/>
                  </a:cubicBezTo>
                  <a:cubicBezTo>
                    <a:pt x="1708" y="855"/>
                    <a:pt x="1713" y="886"/>
                    <a:pt x="1748" y="898"/>
                  </a:cubicBezTo>
                  <a:cubicBezTo>
                    <a:pt x="1777" y="909"/>
                    <a:pt x="1810" y="905"/>
                    <a:pt x="1840" y="901"/>
                  </a:cubicBezTo>
                  <a:cubicBezTo>
                    <a:pt x="1814" y="902"/>
                    <a:pt x="1787" y="904"/>
                    <a:pt x="1762" y="896"/>
                  </a:cubicBezTo>
                  <a:cubicBezTo>
                    <a:pt x="1748" y="893"/>
                    <a:pt x="1734" y="885"/>
                    <a:pt x="1726" y="873"/>
                  </a:cubicBezTo>
                  <a:cubicBezTo>
                    <a:pt x="1718" y="860"/>
                    <a:pt x="1719" y="844"/>
                    <a:pt x="1719" y="830"/>
                  </a:cubicBezTo>
                  <a:cubicBezTo>
                    <a:pt x="1762" y="856"/>
                    <a:pt x="1812" y="846"/>
                    <a:pt x="1856" y="830"/>
                  </a:cubicBezTo>
                  <a:cubicBezTo>
                    <a:pt x="1817" y="842"/>
                    <a:pt x="1774" y="849"/>
                    <a:pt x="1735" y="829"/>
                  </a:cubicBezTo>
                  <a:cubicBezTo>
                    <a:pt x="1724" y="823"/>
                    <a:pt x="1713" y="814"/>
                    <a:pt x="1704" y="805"/>
                  </a:cubicBezTo>
                  <a:cubicBezTo>
                    <a:pt x="1690" y="790"/>
                    <a:pt x="1685" y="767"/>
                    <a:pt x="1675" y="749"/>
                  </a:cubicBezTo>
                  <a:cubicBezTo>
                    <a:pt x="1727" y="758"/>
                    <a:pt x="1778" y="778"/>
                    <a:pt x="1830" y="787"/>
                  </a:cubicBezTo>
                  <a:cubicBezTo>
                    <a:pt x="1884" y="796"/>
                    <a:pt x="1937" y="787"/>
                    <a:pt x="1990" y="778"/>
                  </a:cubicBezTo>
                  <a:cubicBezTo>
                    <a:pt x="1989" y="781"/>
                    <a:pt x="1986" y="788"/>
                    <a:pt x="1988" y="795"/>
                  </a:cubicBezTo>
                  <a:cubicBezTo>
                    <a:pt x="1990" y="804"/>
                    <a:pt x="2000" y="809"/>
                    <a:pt x="2000" y="809"/>
                  </a:cubicBezTo>
                  <a:cubicBezTo>
                    <a:pt x="2000" y="809"/>
                    <a:pt x="2005" y="800"/>
                    <a:pt x="2003" y="791"/>
                  </a:cubicBezTo>
                  <a:cubicBezTo>
                    <a:pt x="2000" y="782"/>
                    <a:pt x="1991" y="777"/>
                    <a:pt x="1991" y="777"/>
                  </a:cubicBezTo>
                  <a:cubicBezTo>
                    <a:pt x="1991" y="777"/>
                    <a:pt x="1991" y="778"/>
                    <a:pt x="1990" y="778"/>
                  </a:cubicBezTo>
                  <a:cubicBezTo>
                    <a:pt x="1944" y="783"/>
                    <a:pt x="1896" y="789"/>
                    <a:pt x="1849" y="780"/>
                  </a:cubicBezTo>
                  <a:cubicBezTo>
                    <a:pt x="1800" y="770"/>
                    <a:pt x="1753" y="749"/>
                    <a:pt x="1705" y="735"/>
                  </a:cubicBezTo>
                  <a:cubicBezTo>
                    <a:pt x="1726" y="737"/>
                    <a:pt x="1747" y="726"/>
                    <a:pt x="1765" y="716"/>
                  </a:cubicBezTo>
                  <a:cubicBezTo>
                    <a:pt x="1769" y="713"/>
                    <a:pt x="1785" y="701"/>
                    <a:pt x="1789" y="704"/>
                  </a:cubicBezTo>
                  <a:cubicBezTo>
                    <a:pt x="1797" y="709"/>
                    <a:pt x="1807" y="711"/>
                    <a:pt x="1816" y="713"/>
                  </a:cubicBezTo>
                  <a:cubicBezTo>
                    <a:pt x="1855" y="719"/>
                    <a:pt x="1897" y="710"/>
                    <a:pt x="1933" y="696"/>
                  </a:cubicBezTo>
                  <a:cubicBezTo>
                    <a:pt x="1937" y="697"/>
                    <a:pt x="1942" y="697"/>
                    <a:pt x="1947" y="695"/>
                  </a:cubicBezTo>
                  <a:cubicBezTo>
                    <a:pt x="1956" y="691"/>
                    <a:pt x="1960" y="681"/>
                    <a:pt x="1960" y="681"/>
                  </a:cubicBezTo>
                  <a:cubicBezTo>
                    <a:pt x="1960" y="681"/>
                    <a:pt x="1949" y="677"/>
                    <a:pt x="1941" y="681"/>
                  </a:cubicBezTo>
                  <a:cubicBezTo>
                    <a:pt x="1932" y="685"/>
                    <a:pt x="1928" y="695"/>
                    <a:pt x="1928" y="695"/>
                  </a:cubicBezTo>
                  <a:cubicBezTo>
                    <a:pt x="1928" y="695"/>
                    <a:pt x="1930" y="696"/>
                    <a:pt x="1933" y="696"/>
                  </a:cubicBezTo>
                  <a:cubicBezTo>
                    <a:pt x="1913" y="702"/>
                    <a:pt x="1892" y="706"/>
                    <a:pt x="1870" y="708"/>
                  </a:cubicBezTo>
                  <a:cubicBezTo>
                    <a:pt x="1846" y="709"/>
                    <a:pt x="1818" y="709"/>
                    <a:pt x="1797" y="697"/>
                  </a:cubicBezTo>
                  <a:cubicBezTo>
                    <a:pt x="1863" y="667"/>
                    <a:pt x="1936" y="671"/>
                    <a:pt x="2005" y="657"/>
                  </a:cubicBezTo>
                  <a:cubicBezTo>
                    <a:pt x="1935" y="667"/>
                    <a:pt x="1862" y="657"/>
                    <a:pt x="1794" y="683"/>
                  </a:cubicBezTo>
                  <a:cubicBezTo>
                    <a:pt x="1808" y="666"/>
                    <a:pt x="1829" y="654"/>
                    <a:pt x="1847" y="644"/>
                  </a:cubicBezTo>
                  <a:cubicBezTo>
                    <a:pt x="1870" y="631"/>
                    <a:pt x="1895" y="622"/>
                    <a:pt x="1921" y="615"/>
                  </a:cubicBezTo>
                  <a:cubicBezTo>
                    <a:pt x="1888" y="621"/>
                    <a:pt x="1857" y="632"/>
                    <a:pt x="1828" y="648"/>
                  </a:cubicBezTo>
                  <a:cubicBezTo>
                    <a:pt x="1816" y="654"/>
                    <a:pt x="1804" y="661"/>
                    <a:pt x="1793" y="670"/>
                  </a:cubicBezTo>
                  <a:cubicBezTo>
                    <a:pt x="1788" y="672"/>
                    <a:pt x="1784" y="679"/>
                    <a:pt x="1781" y="683"/>
                  </a:cubicBezTo>
                  <a:cubicBezTo>
                    <a:pt x="1779" y="686"/>
                    <a:pt x="1777" y="688"/>
                    <a:pt x="1775" y="691"/>
                  </a:cubicBezTo>
                  <a:cubicBezTo>
                    <a:pt x="1770" y="694"/>
                    <a:pt x="1765" y="697"/>
                    <a:pt x="1759" y="700"/>
                  </a:cubicBezTo>
                  <a:cubicBezTo>
                    <a:pt x="1728" y="715"/>
                    <a:pt x="1692" y="721"/>
                    <a:pt x="1657" y="720"/>
                  </a:cubicBezTo>
                  <a:cubicBezTo>
                    <a:pt x="1628" y="719"/>
                    <a:pt x="1601" y="714"/>
                    <a:pt x="1572" y="716"/>
                  </a:cubicBezTo>
                  <a:cubicBezTo>
                    <a:pt x="1533" y="719"/>
                    <a:pt x="1498" y="733"/>
                    <a:pt x="1467" y="756"/>
                  </a:cubicBezTo>
                  <a:cubicBezTo>
                    <a:pt x="1436" y="779"/>
                    <a:pt x="1408" y="809"/>
                    <a:pt x="1368" y="818"/>
                  </a:cubicBezTo>
                  <a:cubicBezTo>
                    <a:pt x="1349" y="822"/>
                    <a:pt x="1331" y="822"/>
                    <a:pt x="1312" y="821"/>
                  </a:cubicBezTo>
                  <a:cubicBezTo>
                    <a:pt x="1299" y="820"/>
                    <a:pt x="1285" y="819"/>
                    <a:pt x="1272" y="822"/>
                  </a:cubicBezTo>
                  <a:cubicBezTo>
                    <a:pt x="1245" y="827"/>
                    <a:pt x="1222" y="848"/>
                    <a:pt x="1207" y="871"/>
                  </a:cubicBezTo>
                  <a:cubicBezTo>
                    <a:pt x="1197" y="888"/>
                    <a:pt x="1188" y="907"/>
                    <a:pt x="1179" y="925"/>
                  </a:cubicBezTo>
                  <a:cubicBezTo>
                    <a:pt x="1170" y="944"/>
                    <a:pt x="1161" y="963"/>
                    <a:pt x="1153" y="982"/>
                  </a:cubicBezTo>
                  <a:cubicBezTo>
                    <a:pt x="1147" y="944"/>
                    <a:pt x="1158" y="901"/>
                    <a:pt x="1171" y="866"/>
                  </a:cubicBezTo>
                  <a:cubicBezTo>
                    <a:pt x="1176" y="850"/>
                    <a:pt x="1181" y="834"/>
                    <a:pt x="1194" y="823"/>
                  </a:cubicBezTo>
                  <a:cubicBezTo>
                    <a:pt x="1206" y="813"/>
                    <a:pt x="1221" y="808"/>
                    <a:pt x="1236" y="803"/>
                  </a:cubicBezTo>
                  <a:cubicBezTo>
                    <a:pt x="1254" y="796"/>
                    <a:pt x="1272" y="791"/>
                    <a:pt x="1289" y="782"/>
                  </a:cubicBezTo>
                  <a:cubicBezTo>
                    <a:pt x="1306" y="774"/>
                    <a:pt x="1319" y="762"/>
                    <a:pt x="1332" y="749"/>
                  </a:cubicBezTo>
                  <a:cubicBezTo>
                    <a:pt x="1351" y="730"/>
                    <a:pt x="1367" y="708"/>
                    <a:pt x="1385" y="687"/>
                  </a:cubicBezTo>
                  <a:cubicBezTo>
                    <a:pt x="1407" y="661"/>
                    <a:pt x="1451" y="668"/>
                    <a:pt x="1482" y="668"/>
                  </a:cubicBezTo>
                  <a:cubicBezTo>
                    <a:pt x="1506" y="668"/>
                    <a:pt x="1529" y="663"/>
                    <a:pt x="1550" y="653"/>
                  </a:cubicBezTo>
                  <a:cubicBezTo>
                    <a:pt x="1561" y="647"/>
                    <a:pt x="1570" y="640"/>
                    <a:pt x="1581" y="633"/>
                  </a:cubicBezTo>
                  <a:cubicBezTo>
                    <a:pt x="1595" y="625"/>
                    <a:pt x="1609" y="616"/>
                    <a:pt x="1622" y="605"/>
                  </a:cubicBezTo>
                  <a:cubicBezTo>
                    <a:pt x="1636" y="593"/>
                    <a:pt x="1649" y="578"/>
                    <a:pt x="1667" y="571"/>
                  </a:cubicBezTo>
                  <a:cubicBezTo>
                    <a:pt x="1670" y="570"/>
                    <a:pt x="1680" y="574"/>
                    <a:pt x="1684" y="575"/>
                  </a:cubicBezTo>
                  <a:cubicBezTo>
                    <a:pt x="1693" y="575"/>
                    <a:pt x="1702" y="575"/>
                    <a:pt x="1711" y="574"/>
                  </a:cubicBezTo>
                  <a:cubicBezTo>
                    <a:pt x="1747" y="571"/>
                    <a:pt x="1780" y="563"/>
                    <a:pt x="1814" y="553"/>
                  </a:cubicBezTo>
                  <a:cubicBezTo>
                    <a:pt x="1793" y="558"/>
                    <a:pt x="1773" y="563"/>
                    <a:pt x="1751" y="565"/>
                  </a:cubicBezTo>
                  <a:cubicBezTo>
                    <a:pt x="1728" y="567"/>
                    <a:pt x="1698" y="572"/>
                    <a:pt x="1675" y="564"/>
                  </a:cubicBezTo>
                  <a:cubicBezTo>
                    <a:pt x="1711" y="542"/>
                    <a:pt x="1753" y="525"/>
                    <a:pt x="1796" y="531"/>
                  </a:cubicBezTo>
                  <a:cubicBezTo>
                    <a:pt x="1752" y="522"/>
                    <a:pt x="1706" y="538"/>
                    <a:pt x="1667" y="558"/>
                  </a:cubicBezTo>
                  <a:cubicBezTo>
                    <a:pt x="1671" y="529"/>
                    <a:pt x="1702" y="511"/>
                    <a:pt x="1726" y="500"/>
                  </a:cubicBezTo>
                  <a:cubicBezTo>
                    <a:pt x="1748" y="489"/>
                    <a:pt x="1772" y="481"/>
                    <a:pt x="1796" y="478"/>
                  </a:cubicBezTo>
                  <a:cubicBezTo>
                    <a:pt x="1753" y="481"/>
                    <a:pt x="1699" y="497"/>
                    <a:pt x="1670" y="530"/>
                  </a:cubicBezTo>
                  <a:cubicBezTo>
                    <a:pt x="1663" y="539"/>
                    <a:pt x="1657" y="549"/>
                    <a:pt x="1656" y="561"/>
                  </a:cubicBezTo>
                  <a:cubicBezTo>
                    <a:pt x="1655" y="569"/>
                    <a:pt x="1635" y="578"/>
                    <a:pt x="1628" y="583"/>
                  </a:cubicBezTo>
                  <a:cubicBezTo>
                    <a:pt x="1611" y="597"/>
                    <a:pt x="1593" y="610"/>
                    <a:pt x="1573" y="619"/>
                  </a:cubicBezTo>
                  <a:cubicBezTo>
                    <a:pt x="1590" y="593"/>
                    <a:pt x="1603" y="563"/>
                    <a:pt x="1612" y="534"/>
                  </a:cubicBezTo>
                  <a:cubicBezTo>
                    <a:pt x="1622" y="499"/>
                    <a:pt x="1631" y="464"/>
                    <a:pt x="1667" y="450"/>
                  </a:cubicBezTo>
                  <a:cubicBezTo>
                    <a:pt x="1701" y="437"/>
                    <a:pt x="1740" y="435"/>
                    <a:pt x="1761" y="402"/>
                  </a:cubicBezTo>
                  <a:cubicBezTo>
                    <a:pt x="1777" y="375"/>
                    <a:pt x="1773" y="340"/>
                    <a:pt x="1794" y="315"/>
                  </a:cubicBezTo>
                  <a:cubicBezTo>
                    <a:pt x="1772" y="338"/>
                    <a:pt x="1773" y="374"/>
                    <a:pt x="1755" y="399"/>
                  </a:cubicBezTo>
                  <a:cubicBezTo>
                    <a:pt x="1732" y="430"/>
                    <a:pt x="1691" y="428"/>
                    <a:pt x="1658" y="440"/>
                  </a:cubicBezTo>
                  <a:cubicBezTo>
                    <a:pt x="1620" y="453"/>
                    <a:pt x="1607" y="488"/>
                    <a:pt x="1594" y="523"/>
                  </a:cubicBezTo>
                  <a:cubicBezTo>
                    <a:pt x="1583" y="553"/>
                    <a:pt x="1568" y="583"/>
                    <a:pt x="1548" y="608"/>
                  </a:cubicBezTo>
                  <a:cubicBezTo>
                    <a:pt x="1538" y="620"/>
                    <a:pt x="1525" y="632"/>
                    <a:pt x="1510" y="635"/>
                  </a:cubicBezTo>
                  <a:cubicBezTo>
                    <a:pt x="1501" y="636"/>
                    <a:pt x="1492" y="635"/>
                    <a:pt x="1484" y="635"/>
                  </a:cubicBezTo>
                  <a:cubicBezTo>
                    <a:pt x="1448" y="633"/>
                    <a:pt x="1405" y="625"/>
                    <a:pt x="1372" y="645"/>
                  </a:cubicBezTo>
                  <a:cubicBezTo>
                    <a:pt x="1348" y="660"/>
                    <a:pt x="1331" y="687"/>
                    <a:pt x="1310" y="707"/>
                  </a:cubicBezTo>
                  <a:cubicBezTo>
                    <a:pt x="1297" y="718"/>
                    <a:pt x="1284" y="731"/>
                    <a:pt x="1268" y="738"/>
                  </a:cubicBezTo>
                  <a:cubicBezTo>
                    <a:pt x="1251" y="745"/>
                    <a:pt x="1233" y="748"/>
                    <a:pt x="1216" y="753"/>
                  </a:cubicBezTo>
                  <a:cubicBezTo>
                    <a:pt x="1196" y="758"/>
                    <a:pt x="1177" y="765"/>
                    <a:pt x="1160" y="778"/>
                  </a:cubicBezTo>
                  <a:cubicBezTo>
                    <a:pt x="1177" y="739"/>
                    <a:pt x="1222" y="731"/>
                    <a:pt x="1252" y="705"/>
                  </a:cubicBezTo>
                  <a:cubicBezTo>
                    <a:pt x="1270" y="690"/>
                    <a:pt x="1283" y="671"/>
                    <a:pt x="1291" y="648"/>
                  </a:cubicBezTo>
                  <a:cubicBezTo>
                    <a:pt x="1298" y="629"/>
                    <a:pt x="1299" y="609"/>
                    <a:pt x="1304" y="589"/>
                  </a:cubicBezTo>
                  <a:cubicBezTo>
                    <a:pt x="1309" y="568"/>
                    <a:pt x="1324" y="550"/>
                    <a:pt x="1339" y="536"/>
                  </a:cubicBezTo>
                  <a:cubicBezTo>
                    <a:pt x="1353" y="522"/>
                    <a:pt x="1387" y="533"/>
                    <a:pt x="1405" y="536"/>
                  </a:cubicBezTo>
                  <a:cubicBezTo>
                    <a:pt x="1410" y="536"/>
                    <a:pt x="1415" y="537"/>
                    <a:pt x="1420" y="538"/>
                  </a:cubicBezTo>
                  <a:cubicBezTo>
                    <a:pt x="1424" y="541"/>
                    <a:pt x="1428" y="545"/>
                    <a:pt x="1432" y="549"/>
                  </a:cubicBezTo>
                  <a:cubicBezTo>
                    <a:pt x="1441" y="556"/>
                    <a:pt x="1451" y="561"/>
                    <a:pt x="1463" y="559"/>
                  </a:cubicBezTo>
                  <a:cubicBezTo>
                    <a:pt x="1476" y="557"/>
                    <a:pt x="1488" y="550"/>
                    <a:pt x="1499" y="545"/>
                  </a:cubicBezTo>
                  <a:cubicBezTo>
                    <a:pt x="1510" y="540"/>
                    <a:pt x="1520" y="535"/>
                    <a:pt x="1531" y="530"/>
                  </a:cubicBezTo>
                  <a:cubicBezTo>
                    <a:pt x="1515" y="537"/>
                    <a:pt x="1498" y="543"/>
                    <a:pt x="1482" y="549"/>
                  </a:cubicBezTo>
                  <a:cubicBezTo>
                    <a:pt x="1461" y="557"/>
                    <a:pt x="1447" y="554"/>
                    <a:pt x="1432" y="538"/>
                  </a:cubicBezTo>
                  <a:cubicBezTo>
                    <a:pt x="1487" y="538"/>
                    <a:pt x="1528" y="501"/>
                    <a:pt x="1569" y="468"/>
                  </a:cubicBezTo>
                  <a:cubicBezTo>
                    <a:pt x="1542" y="487"/>
                    <a:pt x="1515" y="508"/>
                    <a:pt x="1484" y="520"/>
                  </a:cubicBezTo>
                  <a:cubicBezTo>
                    <a:pt x="1443" y="536"/>
                    <a:pt x="1406" y="521"/>
                    <a:pt x="1365" y="515"/>
                  </a:cubicBezTo>
                  <a:cubicBezTo>
                    <a:pt x="1396" y="495"/>
                    <a:pt x="1430" y="480"/>
                    <a:pt x="1464" y="465"/>
                  </a:cubicBezTo>
                  <a:cubicBezTo>
                    <a:pt x="1490" y="454"/>
                    <a:pt x="1508" y="439"/>
                    <a:pt x="1522" y="415"/>
                  </a:cubicBezTo>
                  <a:cubicBezTo>
                    <a:pt x="1530" y="400"/>
                    <a:pt x="1533" y="384"/>
                    <a:pt x="1553" y="387"/>
                  </a:cubicBezTo>
                  <a:cubicBezTo>
                    <a:pt x="1568" y="388"/>
                    <a:pt x="1581" y="394"/>
                    <a:pt x="1596" y="394"/>
                  </a:cubicBezTo>
                  <a:cubicBezTo>
                    <a:pt x="1624" y="395"/>
                    <a:pt x="1648" y="383"/>
                    <a:pt x="1670" y="367"/>
                  </a:cubicBezTo>
                  <a:cubicBezTo>
                    <a:pt x="1652" y="378"/>
                    <a:pt x="1632" y="388"/>
                    <a:pt x="1610" y="390"/>
                  </a:cubicBezTo>
                  <a:cubicBezTo>
                    <a:pt x="1588" y="391"/>
                    <a:pt x="1569" y="378"/>
                    <a:pt x="1547" y="378"/>
                  </a:cubicBezTo>
                  <a:cubicBezTo>
                    <a:pt x="1559" y="368"/>
                    <a:pt x="1574" y="365"/>
                    <a:pt x="1588" y="362"/>
                  </a:cubicBezTo>
                  <a:cubicBezTo>
                    <a:pt x="1607" y="357"/>
                    <a:pt x="1626" y="351"/>
                    <a:pt x="1644" y="344"/>
                  </a:cubicBezTo>
                  <a:cubicBezTo>
                    <a:pt x="1676" y="332"/>
                    <a:pt x="1708" y="315"/>
                    <a:pt x="1728" y="287"/>
                  </a:cubicBezTo>
                  <a:cubicBezTo>
                    <a:pt x="1705" y="314"/>
                    <a:pt x="1670" y="328"/>
                    <a:pt x="1637" y="338"/>
                  </a:cubicBezTo>
                  <a:cubicBezTo>
                    <a:pt x="1620" y="342"/>
                    <a:pt x="1603" y="346"/>
                    <a:pt x="1586" y="349"/>
                  </a:cubicBezTo>
                  <a:cubicBezTo>
                    <a:pt x="1568" y="351"/>
                    <a:pt x="1550" y="354"/>
                    <a:pt x="1536" y="365"/>
                  </a:cubicBezTo>
                  <a:cubicBezTo>
                    <a:pt x="1540" y="343"/>
                    <a:pt x="1542" y="319"/>
                    <a:pt x="1558" y="304"/>
                  </a:cubicBezTo>
                  <a:cubicBezTo>
                    <a:pt x="1579" y="285"/>
                    <a:pt x="1610" y="282"/>
                    <a:pt x="1636" y="280"/>
                  </a:cubicBezTo>
                  <a:cubicBezTo>
                    <a:pt x="1612" y="280"/>
                    <a:pt x="1587" y="281"/>
                    <a:pt x="1565" y="292"/>
                  </a:cubicBezTo>
                  <a:cubicBezTo>
                    <a:pt x="1544" y="304"/>
                    <a:pt x="1537" y="322"/>
                    <a:pt x="1531" y="344"/>
                  </a:cubicBezTo>
                  <a:cubicBezTo>
                    <a:pt x="1528" y="355"/>
                    <a:pt x="1525" y="367"/>
                    <a:pt x="1522" y="378"/>
                  </a:cubicBezTo>
                  <a:cubicBezTo>
                    <a:pt x="1519" y="389"/>
                    <a:pt x="1514" y="397"/>
                    <a:pt x="1508" y="407"/>
                  </a:cubicBezTo>
                  <a:cubicBezTo>
                    <a:pt x="1496" y="424"/>
                    <a:pt x="1484" y="435"/>
                    <a:pt x="1465" y="442"/>
                  </a:cubicBezTo>
                  <a:cubicBezTo>
                    <a:pt x="1399" y="468"/>
                    <a:pt x="1325" y="489"/>
                    <a:pt x="1283" y="550"/>
                  </a:cubicBezTo>
                  <a:cubicBezTo>
                    <a:pt x="1280" y="535"/>
                    <a:pt x="1275" y="520"/>
                    <a:pt x="1270" y="505"/>
                  </a:cubicBezTo>
                  <a:cubicBezTo>
                    <a:pt x="1264" y="489"/>
                    <a:pt x="1257" y="475"/>
                    <a:pt x="1260" y="457"/>
                  </a:cubicBezTo>
                  <a:cubicBezTo>
                    <a:pt x="1262" y="442"/>
                    <a:pt x="1272" y="429"/>
                    <a:pt x="1286" y="423"/>
                  </a:cubicBezTo>
                  <a:cubicBezTo>
                    <a:pt x="1301" y="416"/>
                    <a:pt x="1319" y="416"/>
                    <a:pt x="1334" y="410"/>
                  </a:cubicBezTo>
                  <a:cubicBezTo>
                    <a:pt x="1341" y="407"/>
                    <a:pt x="1347" y="403"/>
                    <a:pt x="1352" y="398"/>
                  </a:cubicBezTo>
                  <a:cubicBezTo>
                    <a:pt x="1354" y="395"/>
                    <a:pt x="1359" y="385"/>
                    <a:pt x="1363" y="386"/>
                  </a:cubicBezTo>
                  <a:cubicBezTo>
                    <a:pt x="1378" y="389"/>
                    <a:pt x="1397" y="376"/>
                    <a:pt x="1408" y="367"/>
                  </a:cubicBezTo>
                  <a:cubicBezTo>
                    <a:pt x="1429" y="348"/>
                    <a:pt x="1436" y="307"/>
                    <a:pt x="1472" y="314"/>
                  </a:cubicBezTo>
                  <a:cubicBezTo>
                    <a:pt x="1450" y="308"/>
                    <a:pt x="1435" y="324"/>
                    <a:pt x="1422" y="340"/>
                  </a:cubicBezTo>
                  <a:cubicBezTo>
                    <a:pt x="1410" y="357"/>
                    <a:pt x="1389" y="382"/>
                    <a:pt x="1365" y="377"/>
                  </a:cubicBezTo>
                  <a:cubicBezTo>
                    <a:pt x="1379" y="353"/>
                    <a:pt x="1390" y="327"/>
                    <a:pt x="1416" y="315"/>
                  </a:cubicBezTo>
                  <a:cubicBezTo>
                    <a:pt x="1382" y="329"/>
                    <a:pt x="1372" y="365"/>
                    <a:pt x="1349" y="390"/>
                  </a:cubicBezTo>
                  <a:cubicBezTo>
                    <a:pt x="1335" y="405"/>
                    <a:pt x="1316" y="404"/>
                    <a:pt x="1298" y="408"/>
                  </a:cubicBezTo>
                  <a:cubicBezTo>
                    <a:pt x="1278" y="411"/>
                    <a:pt x="1260" y="421"/>
                    <a:pt x="1251" y="439"/>
                  </a:cubicBezTo>
                  <a:cubicBezTo>
                    <a:pt x="1251" y="437"/>
                    <a:pt x="1250" y="426"/>
                    <a:pt x="1250" y="426"/>
                  </a:cubicBezTo>
                  <a:cubicBezTo>
                    <a:pt x="1250" y="374"/>
                    <a:pt x="1282" y="326"/>
                    <a:pt x="1320" y="290"/>
                  </a:cubicBezTo>
                  <a:cubicBezTo>
                    <a:pt x="1324" y="290"/>
                    <a:pt x="1326" y="289"/>
                    <a:pt x="1326" y="289"/>
                  </a:cubicBezTo>
                  <a:cubicBezTo>
                    <a:pt x="1326" y="289"/>
                    <a:pt x="1326" y="288"/>
                    <a:pt x="1325" y="286"/>
                  </a:cubicBezTo>
                  <a:cubicBezTo>
                    <a:pt x="1328" y="283"/>
                    <a:pt x="1331" y="281"/>
                    <a:pt x="1334" y="278"/>
                  </a:cubicBezTo>
                  <a:cubicBezTo>
                    <a:pt x="1331" y="280"/>
                    <a:pt x="1328" y="283"/>
                    <a:pt x="1324" y="285"/>
                  </a:cubicBezTo>
                  <a:cubicBezTo>
                    <a:pt x="1322" y="282"/>
                    <a:pt x="1318" y="276"/>
                    <a:pt x="1311" y="273"/>
                  </a:cubicBezTo>
                  <a:cubicBezTo>
                    <a:pt x="1301" y="269"/>
                    <a:pt x="1290" y="274"/>
                    <a:pt x="1290" y="274"/>
                  </a:cubicBezTo>
                  <a:cubicBezTo>
                    <a:pt x="1290" y="274"/>
                    <a:pt x="1294" y="285"/>
                    <a:pt x="1304" y="289"/>
                  </a:cubicBezTo>
                  <a:cubicBezTo>
                    <a:pt x="1309" y="291"/>
                    <a:pt x="1314" y="291"/>
                    <a:pt x="1318" y="291"/>
                  </a:cubicBezTo>
                  <a:cubicBezTo>
                    <a:pt x="1296" y="308"/>
                    <a:pt x="1278" y="329"/>
                    <a:pt x="1263" y="352"/>
                  </a:cubicBezTo>
                  <a:cubicBezTo>
                    <a:pt x="1252" y="339"/>
                    <a:pt x="1254" y="315"/>
                    <a:pt x="1260" y="300"/>
                  </a:cubicBezTo>
                  <a:cubicBezTo>
                    <a:pt x="1266" y="285"/>
                    <a:pt x="1279" y="275"/>
                    <a:pt x="1292" y="266"/>
                  </a:cubicBezTo>
                  <a:cubicBezTo>
                    <a:pt x="1267" y="281"/>
                    <a:pt x="1250" y="301"/>
                    <a:pt x="1251" y="332"/>
                  </a:cubicBezTo>
                  <a:cubicBezTo>
                    <a:pt x="1251" y="338"/>
                    <a:pt x="1252" y="345"/>
                    <a:pt x="1254" y="350"/>
                  </a:cubicBezTo>
                  <a:cubicBezTo>
                    <a:pt x="1258" y="359"/>
                    <a:pt x="1259" y="357"/>
                    <a:pt x="1255" y="367"/>
                  </a:cubicBezTo>
                  <a:cubicBezTo>
                    <a:pt x="1250" y="375"/>
                    <a:pt x="1247" y="384"/>
                    <a:pt x="1244" y="394"/>
                  </a:cubicBezTo>
                  <a:cubicBezTo>
                    <a:pt x="1244" y="391"/>
                    <a:pt x="1243" y="389"/>
                    <a:pt x="1243" y="387"/>
                  </a:cubicBezTo>
                  <a:cubicBezTo>
                    <a:pt x="1243" y="383"/>
                    <a:pt x="1242" y="380"/>
                    <a:pt x="1241" y="377"/>
                  </a:cubicBezTo>
                  <a:cubicBezTo>
                    <a:pt x="1241" y="376"/>
                    <a:pt x="1241" y="375"/>
                    <a:pt x="1240" y="374"/>
                  </a:cubicBezTo>
                  <a:cubicBezTo>
                    <a:pt x="1240" y="373"/>
                    <a:pt x="1240" y="373"/>
                    <a:pt x="1240" y="373"/>
                  </a:cubicBezTo>
                  <a:cubicBezTo>
                    <a:pt x="1240" y="373"/>
                    <a:pt x="1240" y="373"/>
                    <a:pt x="1240" y="372"/>
                  </a:cubicBezTo>
                  <a:cubicBezTo>
                    <a:pt x="1239" y="371"/>
                    <a:pt x="1239" y="369"/>
                    <a:pt x="1239" y="368"/>
                  </a:cubicBezTo>
                  <a:cubicBezTo>
                    <a:pt x="1236" y="354"/>
                    <a:pt x="1232" y="341"/>
                    <a:pt x="1228" y="327"/>
                  </a:cubicBezTo>
                  <a:cubicBezTo>
                    <a:pt x="1224" y="314"/>
                    <a:pt x="1219" y="300"/>
                    <a:pt x="1216" y="288"/>
                  </a:cubicBezTo>
                  <a:cubicBezTo>
                    <a:pt x="1213" y="275"/>
                    <a:pt x="1211" y="263"/>
                    <a:pt x="1209" y="253"/>
                  </a:cubicBezTo>
                  <a:cubicBezTo>
                    <a:pt x="1209" y="247"/>
                    <a:pt x="1208" y="243"/>
                    <a:pt x="1208" y="238"/>
                  </a:cubicBezTo>
                  <a:cubicBezTo>
                    <a:pt x="1208" y="234"/>
                    <a:pt x="1208" y="230"/>
                    <a:pt x="1208" y="227"/>
                  </a:cubicBezTo>
                  <a:cubicBezTo>
                    <a:pt x="1208" y="221"/>
                    <a:pt x="1209" y="218"/>
                    <a:pt x="1209" y="218"/>
                  </a:cubicBezTo>
                  <a:cubicBezTo>
                    <a:pt x="1209" y="218"/>
                    <a:pt x="1208" y="221"/>
                    <a:pt x="1207" y="227"/>
                  </a:cubicBezTo>
                  <a:cubicBezTo>
                    <a:pt x="1207" y="230"/>
                    <a:pt x="1207" y="234"/>
                    <a:pt x="1207" y="238"/>
                  </a:cubicBezTo>
                  <a:cubicBezTo>
                    <a:pt x="1207" y="243"/>
                    <a:pt x="1206" y="247"/>
                    <a:pt x="1207" y="253"/>
                  </a:cubicBezTo>
                  <a:cubicBezTo>
                    <a:pt x="1207" y="263"/>
                    <a:pt x="1208" y="276"/>
                    <a:pt x="1211" y="289"/>
                  </a:cubicBezTo>
                  <a:cubicBezTo>
                    <a:pt x="1213" y="302"/>
                    <a:pt x="1216" y="316"/>
                    <a:pt x="1219" y="329"/>
                  </a:cubicBezTo>
                  <a:cubicBezTo>
                    <a:pt x="1222" y="343"/>
                    <a:pt x="1225" y="357"/>
                    <a:pt x="1227" y="370"/>
                  </a:cubicBezTo>
                  <a:cubicBezTo>
                    <a:pt x="1227" y="371"/>
                    <a:pt x="1228" y="373"/>
                    <a:pt x="1228" y="374"/>
                  </a:cubicBezTo>
                  <a:cubicBezTo>
                    <a:pt x="1228" y="376"/>
                    <a:pt x="1228" y="376"/>
                    <a:pt x="1228" y="376"/>
                  </a:cubicBezTo>
                  <a:cubicBezTo>
                    <a:pt x="1228" y="377"/>
                    <a:pt x="1229" y="378"/>
                    <a:pt x="1229" y="378"/>
                  </a:cubicBezTo>
                  <a:cubicBezTo>
                    <a:pt x="1229" y="378"/>
                    <a:pt x="1229" y="379"/>
                    <a:pt x="1229" y="379"/>
                  </a:cubicBezTo>
                  <a:cubicBezTo>
                    <a:pt x="1229" y="382"/>
                    <a:pt x="1230" y="385"/>
                    <a:pt x="1230" y="388"/>
                  </a:cubicBezTo>
                  <a:cubicBezTo>
                    <a:pt x="1230" y="390"/>
                    <a:pt x="1230" y="391"/>
                    <a:pt x="1230" y="393"/>
                  </a:cubicBezTo>
                  <a:cubicBezTo>
                    <a:pt x="1226" y="384"/>
                    <a:pt x="1214" y="375"/>
                    <a:pt x="1205" y="370"/>
                  </a:cubicBezTo>
                  <a:cubicBezTo>
                    <a:pt x="1191" y="363"/>
                    <a:pt x="1186" y="359"/>
                    <a:pt x="1172" y="355"/>
                  </a:cubicBezTo>
                  <a:cubicBezTo>
                    <a:pt x="1156" y="349"/>
                    <a:pt x="1139" y="331"/>
                    <a:pt x="1149" y="314"/>
                  </a:cubicBezTo>
                  <a:cubicBezTo>
                    <a:pt x="1158" y="299"/>
                    <a:pt x="1172" y="270"/>
                    <a:pt x="1149" y="259"/>
                  </a:cubicBezTo>
                  <a:cubicBezTo>
                    <a:pt x="1160" y="265"/>
                    <a:pt x="1161" y="277"/>
                    <a:pt x="1159" y="287"/>
                  </a:cubicBezTo>
                  <a:cubicBezTo>
                    <a:pt x="1156" y="301"/>
                    <a:pt x="1145" y="309"/>
                    <a:pt x="1141" y="322"/>
                  </a:cubicBezTo>
                  <a:cubicBezTo>
                    <a:pt x="1129" y="299"/>
                    <a:pt x="1115" y="268"/>
                    <a:pt x="1124" y="242"/>
                  </a:cubicBezTo>
                  <a:cubicBezTo>
                    <a:pt x="1117" y="259"/>
                    <a:pt x="1121" y="280"/>
                    <a:pt x="1126" y="297"/>
                  </a:cubicBezTo>
                  <a:cubicBezTo>
                    <a:pt x="1132" y="319"/>
                    <a:pt x="1142" y="341"/>
                    <a:pt x="1160" y="357"/>
                  </a:cubicBezTo>
                  <a:cubicBezTo>
                    <a:pt x="1140" y="361"/>
                    <a:pt x="1120" y="367"/>
                    <a:pt x="1100" y="372"/>
                  </a:cubicBezTo>
                  <a:cubicBezTo>
                    <a:pt x="1084" y="376"/>
                    <a:pt x="1075" y="340"/>
                    <a:pt x="1068" y="330"/>
                  </a:cubicBezTo>
                  <a:cubicBezTo>
                    <a:pt x="1077" y="344"/>
                    <a:pt x="1078" y="366"/>
                    <a:pt x="1093" y="375"/>
                  </a:cubicBezTo>
                  <a:cubicBezTo>
                    <a:pt x="1082" y="380"/>
                    <a:pt x="1066" y="387"/>
                    <a:pt x="1057" y="375"/>
                  </a:cubicBezTo>
                  <a:cubicBezTo>
                    <a:pt x="1046" y="361"/>
                    <a:pt x="1050" y="340"/>
                    <a:pt x="1037" y="327"/>
                  </a:cubicBezTo>
                  <a:cubicBezTo>
                    <a:pt x="1051" y="343"/>
                    <a:pt x="1041" y="379"/>
                    <a:pt x="1065" y="385"/>
                  </a:cubicBezTo>
                  <a:cubicBezTo>
                    <a:pt x="1080" y="389"/>
                    <a:pt x="1097" y="380"/>
                    <a:pt x="1111" y="377"/>
                  </a:cubicBezTo>
                  <a:cubicBezTo>
                    <a:pt x="1100" y="387"/>
                    <a:pt x="1093" y="400"/>
                    <a:pt x="1081" y="409"/>
                  </a:cubicBezTo>
                  <a:cubicBezTo>
                    <a:pt x="1071" y="417"/>
                    <a:pt x="1060" y="422"/>
                    <a:pt x="1047" y="425"/>
                  </a:cubicBezTo>
                  <a:cubicBezTo>
                    <a:pt x="1062" y="422"/>
                    <a:pt x="1075" y="417"/>
                    <a:pt x="1086" y="408"/>
                  </a:cubicBezTo>
                  <a:cubicBezTo>
                    <a:pt x="1100" y="398"/>
                    <a:pt x="1109" y="382"/>
                    <a:pt x="1125" y="375"/>
                  </a:cubicBezTo>
                  <a:cubicBezTo>
                    <a:pt x="1137" y="371"/>
                    <a:pt x="1151" y="369"/>
                    <a:pt x="1164" y="367"/>
                  </a:cubicBezTo>
                  <a:cubicBezTo>
                    <a:pt x="1175" y="366"/>
                    <a:pt x="1188" y="370"/>
                    <a:pt x="1196" y="376"/>
                  </a:cubicBezTo>
                  <a:cubicBezTo>
                    <a:pt x="1237" y="408"/>
                    <a:pt x="1240" y="455"/>
                    <a:pt x="1240" y="460"/>
                  </a:cubicBezTo>
                  <a:cubicBezTo>
                    <a:pt x="1246" y="490"/>
                    <a:pt x="1258" y="518"/>
                    <a:pt x="1262" y="548"/>
                  </a:cubicBezTo>
                  <a:cubicBezTo>
                    <a:pt x="1270" y="597"/>
                    <a:pt x="1258" y="653"/>
                    <a:pt x="1213" y="679"/>
                  </a:cubicBezTo>
                  <a:cubicBezTo>
                    <a:pt x="1181" y="697"/>
                    <a:pt x="1145" y="705"/>
                    <a:pt x="1123" y="736"/>
                  </a:cubicBezTo>
                  <a:cubicBezTo>
                    <a:pt x="1111" y="754"/>
                    <a:pt x="1103" y="775"/>
                    <a:pt x="1096" y="795"/>
                  </a:cubicBezTo>
                  <a:cubicBezTo>
                    <a:pt x="1074" y="859"/>
                    <a:pt x="1059" y="927"/>
                    <a:pt x="1038" y="991"/>
                  </a:cubicBezTo>
                  <a:cubicBezTo>
                    <a:pt x="1036" y="970"/>
                    <a:pt x="1031" y="950"/>
                    <a:pt x="1025" y="929"/>
                  </a:cubicBezTo>
                  <a:cubicBezTo>
                    <a:pt x="1018" y="907"/>
                    <a:pt x="1007" y="886"/>
                    <a:pt x="1002" y="864"/>
                  </a:cubicBezTo>
                  <a:cubicBezTo>
                    <a:pt x="997" y="844"/>
                    <a:pt x="996" y="823"/>
                    <a:pt x="1008" y="805"/>
                  </a:cubicBezTo>
                  <a:cubicBezTo>
                    <a:pt x="1018" y="788"/>
                    <a:pt x="1033" y="774"/>
                    <a:pt x="1045" y="759"/>
                  </a:cubicBezTo>
                  <a:cubicBezTo>
                    <a:pt x="1049" y="753"/>
                    <a:pt x="1051" y="748"/>
                    <a:pt x="1057" y="744"/>
                  </a:cubicBezTo>
                  <a:cubicBezTo>
                    <a:pt x="1065" y="738"/>
                    <a:pt x="1074" y="732"/>
                    <a:pt x="1082" y="725"/>
                  </a:cubicBezTo>
                  <a:cubicBezTo>
                    <a:pt x="1099" y="708"/>
                    <a:pt x="1105" y="690"/>
                    <a:pt x="1105" y="667"/>
                  </a:cubicBezTo>
                  <a:cubicBezTo>
                    <a:pt x="1103" y="653"/>
                    <a:pt x="1094" y="642"/>
                    <a:pt x="1100" y="627"/>
                  </a:cubicBezTo>
                  <a:cubicBezTo>
                    <a:pt x="1104" y="617"/>
                    <a:pt x="1116" y="613"/>
                    <a:pt x="1123" y="605"/>
                  </a:cubicBezTo>
                  <a:cubicBezTo>
                    <a:pt x="1129" y="598"/>
                    <a:pt x="1132" y="590"/>
                    <a:pt x="1131" y="582"/>
                  </a:cubicBezTo>
                  <a:cubicBezTo>
                    <a:pt x="1131" y="610"/>
                    <a:pt x="1096" y="611"/>
                    <a:pt x="1093" y="638"/>
                  </a:cubicBezTo>
                  <a:cubicBezTo>
                    <a:pt x="1083" y="621"/>
                    <a:pt x="1088" y="609"/>
                    <a:pt x="1101" y="595"/>
                  </a:cubicBezTo>
                  <a:cubicBezTo>
                    <a:pt x="1111" y="584"/>
                    <a:pt x="1122" y="575"/>
                    <a:pt x="1133" y="565"/>
                  </a:cubicBezTo>
                  <a:cubicBezTo>
                    <a:pt x="1117" y="579"/>
                    <a:pt x="1082" y="597"/>
                    <a:pt x="1082" y="621"/>
                  </a:cubicBezTo>
                  <a:cubicBezTo>
                    <a:pt x="1075" y="604"/>
                    <a:pt x="1080" y="592"/>
                    <a:pt x="1090" y="576"/>
                  </a:cubicBezTo>
                  <a:cubicBezTo>
                    <a:pt x="1081" y="588"/>
                    <a:pt x="1072" y="601"/>
                    <a:pt x="1077" y="616"/>
                  </a:cubicBezTo>
                  <a:cubicBezTo>
                    <a:pt x="1080" y="628"/>
                    <a:pt x="1087" y="639"/>
                    <a:pt x="1092" y="650"/>
                  </a:cubicBezTo>
                  <a:cubicBezTo>
                    <a:pt x="1106" y="680"/>
                    <a:pt x="1086" y="708"/>
                    <a:pt x="1062" y="724"/>
                  </a:cubicBezTo>
                  <a:cubicBezTo>
                    <a:pt x="1070" y="696"/>
                    <a:pt x="1069" y="672"/>
                    <a:pt x="1049" y="649"/>
                  </a:cubicBezTo>
                  <a:cubicBezTo>
                    <a:pt x="1038" y="637"/>
                    <a:pt x="1025" y="627"/>
                    <a:pt x="1015" y="614"/>
                  </a:cubicBezTo>
                  <a:cubicBezTo>
                    <a:pt x="1003" y="598"/>
                    <a:pt x="1015" y="584"/>
                    <a:pt x="1028" y="572"/>
                  </a:cubicBezTo>
                  <a:cubicBezTo>
                    <a:pt x="1041" y="562"/>
                    <a:pt x="1054" y="552"/>
                    <a:pt x="1067" y="541"/>
                  </a:cubicBezTo>
                  <a:cubicBezTo>
                    <a:pt x="1077" y="534"/>
                    <a:pt x="1080" y="532"/>
                    <a:pt x="1091" y="531"/>
                  </a:cubicBezTo>
                  <a:cubicBezTo>
                    <a:pt x="1124" y="527"/>
                    <a:pt x="1149" y="509"/>
                    <a:pt x="1169" y="484"/>
                  </a:cubicBezTo>
                  <a:cubicBezTo>
                    <a:pt x="1156" y="499"/>
                    <a:pt x="1142" y="511"/>
                    <a:pt x="1124" y="518"/>
                  </a:cubicBezTo>
                  <a:cubicBezTo>
                    <a:pt x="1126" y="513"/>
                    <a:pt x="1129" y="510"/>
                    <a:pt x="1131" y="505"/>
                  </a:cubicBezTo>
                  <a:cubicBezTo>
                    <a:pt x="1133" y="499"/>
                    <a:pt x="1134" y="492"/>
                    <a:pt x="1137" y="486"/>
                  </a:cubicBezTo>
                  <a:cubicBezTo>
                    <a:pt x="1142" y="477"/>
                    <a:pt x="1149" y="467"/>
                    <a:pt x="1158" y="460"/>
                  </a:cubicBezTo>
                  <a:cubicBezTo>
                    <a:pt x="1140" y="473"/>
                    <a:pt x="1135" y="488"/>
                    <a:pt x="1127" y="506"/>
                  </a:cubicBezTo>
                  <a:cubicBezTo>
                    <a:pt x="1124" y="511"/>
                    <a:pt x="1120" y="519"/>
                    <a:pt x="1115" y="521"/>
                  </a:cubicBezTo>
                  <a:cubicBezTo>
                    <a:pt x="1105" y="523"/>
                    <a:pt x="1095" y="525"/>
                    <a:pt x="1085" y="525"/>
                  </a:cubicBezTo>
                  <a:cubicBezTo>
                    <a:pt x="1106" y="505"/>
                    <a:pt x="1122" y="481"/>
                    <a:pt x="1126" y="452"/>
                  </a:cubicBezTo>
                  <a:cubicBezTo>
                    <a:pt x="1121" y="481"/>
                    <a:pt x="1103" y="503"/>
                    <a:pt x="1081" y="521"/>
                  </a:cubicBezTo>
                  <a:cubicBezTo>
                    <a:pt x="1080" y="515"/>
                    <a:pt x="1080" y="508"/>
                    <a:pt x="1080" y="502"/>
                  </a:cubicBezTo>
                  <a:cubicBezTo>
                    <a:pt x="1079" y="493"/>
                    <a:pt x="1076" y="484"/>
                    <a:pt x="1077" y="475"/>
                  </a:cubicBezTo>
                  <a:cubicBezTo>
                    <a:pt x="1079" y="460"/>
                    <a:pt x="1091" y="448"/>
                    <a:pt x="1100" y="437"/>
                  </a:cubicBezTo>
                  <a:cubicBezTo>
                    <a:pt x="1093" y="445"/>
                    <a:pt x="1085" y="452"/>
                    <a:pt x="1079" y="461"/>
                  </a:cubicBezTo>
                  <a:cubicBezTo>
                    <a:pt x="1072" y="475"/>
                    <a:pt x="1075" y="488"/>
                    <a:pt x="1075" y="502"/>
                  </a:cubicBezTo>
                  <a:cubicBezTo>
                    <a:pt x="1075" y="508"/>
                    <a:pt x="1075" y="513"/>
                    <a:pt x="1075" y="518"/>
                  </a:cubicBezTo>
                  <a:cubicBezTo>
                    <a:pt x="1075" y="521"/>
                    <a:pt x="1075" y="523"/>
                    <a:pt x="1075" y="526"/>
                  </a:cubicBezTo>
                  <a:cubicBezTo>
                    <a:pt x="1072" y="529"/>
                    <a:pt x="1068" y="531"/>
                    <a:pt x="1065" y="534"/>
                  </a:cubicBezTo>
                  <a:cubicBezTo>
                    <a:pt x="1053" y="543"/>
                    <a:pt x="1041" y="551"/>
                    <a:pt x="1029" y="559"/>
                  </a:cubicBezTo>
                  <a:cubicBezTo>
                    <a:pt x="1008" y="573"/>
                    <a:pt x="986" y="594"/>
                    <a:pt x="1002" y="620"/>
                  </a:cubicBezTo>
                  <a:cubicBezTo>
                    <a:pt x="1015" y="641"/>
                    <a:pt x="1047" y="660"/>
                    <a:pt x="1047" y="688"/>
                  </a:cubicBezTo>
                  <a:cubicBezTo>
                    <a:pt x="1040" y="676"/>
                    <a:pt x="1036" y="667"/>
                    <a:pt x="1021" y="664"/>
                  </a:cubicBezTo>
                  <a:cubicBezTo>
                    <a:pt x="1007" y="663"/>
                    <a:pt x="992" y="666"/>
                    <a:pt x="979" y="660"/>
                  </a:cubicBezTo>
                  <a:cubicBezTo>
                    <a:pt x="973" y="658"/>
                    <a:pt x="969" y="658"/>
                    <a:pt x="970" y="651"/>
                  </a:cubicBezTo>
                  <a:cubicBezTo>
                    <a:pt x="971" y="645"/>
                    <a:pt x="973" y="638"/>
                    <a:pt x="973" y="632"/>
                  </a:cubicBezTo>
                  <a:cubicBezTo>
                    <a:pt x="973" y="622"/>
                    <a:pt x="969" y="613"/>
                    <a:pt x="961" y="608"/>
                  </a:cubicBezTo>
                  <a:cubicBezTo>
                    <a:pt x="976" y="619"/>
                    <a:pt x="970" y="638"/>
                    <a:pt x="966" y="654"/>
                  </a:cubicBezTo>
                  <a:cubicBezTo>
                    <a:pt x="948" y="639"/>
                    <a:pt x="946" y="610"/>
                    <a:pt x="944" y="589"/>
                  </a:cubicBezTo>
                  <a:cubicBezTo>
                    <a:pt x="945" y="611"/>
                    <a:pt x="945" y="636"/>
                    <a:pt x="960" y="654"/>
                  </a:cubicBezTo>
                  <a:cubicBezTo>
                    <a:pt x="954" y="656"/>
                    <a:pt x="947" y="659"/>
                    <a:pt x="942" y="652"/>
                  </a:cubicBezTo>
                  <a:cubicBezTo>
                    <a:pt x="936" y="645"/>
                    <a:pt x="933" y="636"/>
                    <a:pt x="927" y="629"/>
                  </a:cubicBezTo>
                  <a:cubicBezTo>
                    <a:pt x="915" y="616"/>
                    <a:pt x="899" y="611"/>
                    <a:pt x="883" y="608"/>
                  </a:cubicBezTo>
                  <a:cubicBezTo>
                    <a:pt x="902" y="612"/>
                    <a:pt x="918" y="621"/>
                    <a:pt x="929" y="638"/>
                  </a:cubicBezTo>
                  <a:cubicBezTo>
                    <a:pt x="934" y="646"/>
                    <a:pt x="936" y="660"/>
                    <a:pt x="947" y="662"/>
                  </a:cubicBezTo>
                  <a:cubicBezTo>
                    <a:pt x="954" y="663"/>
                    <a:pt x="959" y="658"/>
                    <a:pt x="965" y="659"/>
                  </a:cubicBezTo>
                  <a:cubicBezTo>
                    <a:pt x="974" y="666"/>
                    <a:pt x="986" y="670"/>
                    <a:pt x="997" y="671"/>
                  </a:cubicBezTo>
                  <a:cubicBezTo>
                    <a:pt x="1006" y="672"/>
                    <a:pt x="1019" y="670"/>
                    <a:pt x="1027" y="676"/>
                  </a:cubicBezTo>
                  <a:cubicBezTo>
                    <a:pt x="1035" y="682"/>
                    <a:pt x="1035" y="693"/>
                    <a:pt x="1043" y="699"/>
                  </a:cubicBezTo>
                  <a:cubicBezTo>
                    <a:pt x="1049" y="705"/>
                    <a:pt x="1040" y="719"/>
                    <a:pt x="1037" y="726"/>
                  </a:cubicBezTo>
                  <a:cubicBezTo>
                    <a:pt x="1016" y="766"/>
                    <a:pt x="969" y="785"/>
                    <a:pt x="966" y="835"/>
                  </a:cubicBezTo>
                  <a:cubicBezTo>
                    <a:pt x="962" y="882"/>
                    <a:pt x="988" y="926"/>
                    <a:pt x="994" y="972"/>
                  </a:cubicBezTo>
                  <a:cubicBezTo>
                    <a:pt x="981" y="937"/>
                    <a:pt x="970" y="901"/>
                    <a:pt x="956" y="867"/>
                  </a:cubicBezTo>
                  <a:cubicBezTo>
                    <a:pt x="943" y="832"/>
                    <a:pt x="926" y="797"/>
                    <a:pt x="896" y="773"/>
                  </a:cubicBezTo>
                  <a:cubicBezTo>
                    <a:pt x="883" y="763"/>
                    <a:pt x="866" y="758"/>
                    <a:pt x="850" y="755"/>
                  </a:cubicBezTo>
                  <a:cubicBezTo>
                    <a:pt x="841" y="754"/>
                    <a:pt x="817" y="755"/>
                    <a:pt x="812" y="745"/>
                  </a:cubicBezTo>
                  <a:cubicBezTo>
                    <a:pt x="806" y="734"/>
                    <a:pt x="814" y="713"/>
                    <a:pt x="818" y="702"/>
                  </a:cubicBezTo>
                  <a:cubicBezTo>
                    <a:pt x="821" y="689"/>
                    <a:pt x="824" y="675"/>
                    <a:pt x="826" y="662"/>
                  </a:cubicBezTo>
                  <a:cubicBezTo>
                    <a:pt x="827" y="644"/>
                    <a:pt x="828" y="627"/>
                    <a:pt x="823" y="610"/>
                  </a:cubicBezTo>
                  <a:cubicBezTo>
                    <a:pt x="821" y="602"/>
                    <a:pt x="818" y="594"/>
                    <a:pt x="814" y="587"/>
                  </a:cubicBezTo>
                  <a:cubicBezTo>
                    <a:pt x="812" y="583"/>
                    <a:pt x="810" y="580"/>
                    <a:pt x="807" y="577"/>
                  </a:cubicBezTo>
                  <a:cubicBezTo>
                    <a:pt x="807" y="572"/>
                    <a:pt x="808" y="568"/>
                    <a:pt x="809" y="563"/>
                  </a:cubicBezTo>
                  <a:cubicBezTo>
                    <a:pt x="825" y="532"/>
                    <a:pt x="866" y="526"/>
                    <a:pt x="897" y="519"/>
                  </a:cubicBezTo>
                  <a:cubicBezTo>
                    <a:pt x="908" y="517"/>
                    <a:pt x="917" y="509"/>
                    <a:pt x="929" y="506"/>
                  </a:cubicBezTo>
                  <a:cubicBezTo>
                    <a:pt x="943" y="503"/>
                    <a:pt x="959" y="503"/>
                    <a:pt x="973" y="496"/>
                  </a:cubicBezTo>
                  <a:cubicBezTo>
                    <a:pt x="995" y="484"/>
                    <a:pt x="1004" y="459"/>
                    <a:pt x="1019" y="441"/>
                  </a:cubicBezTo>
                  <a:cubicBezTo>
                    <a:pt x="1021" y="439"/>
                    <a:pt x="1023" y="438"/>
                    <a:pt x="1024" y="436"/>
                  </a:cubicBezTo>
                  <a:cubicBezTo>
                    <a:pt x="1028" y="431"/>
                    <a:pt x="1034" y="427"/>
                    <a:pt x="1041" y="424"/>
                  </a:cubicBezTo>
                  <a:cubicBezTo>
                    <a:pt x="1035" y="426"/>
                    <a:pt x="1029" y="429"/>
                    <a:pt x="1025" y="433"/>
                  </a:cubicBezTo>
                  <a:cubicBezTo>
                    <a:pt x="1023" y="432"/>
                    <a:pt x="1017" y="430"/>
                    <a:pt x="1011" y="432"/>
                  </a:cubicBezTo>
                  <a:cubicBezTo>
                    <a:pt x="1004" y="435"/>
                    <a:pt x="1001" y="442"/>
                    <a:pt x="1001" y="442"/>
                  </a:cubicBezTo>
                  <a:cubicBezTo>
                    <a:pt x="1001" y="442"/>
                    <a:pt x="1007" y="445"/>
                    <a:pt x="1013" y="444"/>
                  </a:cubicBezTo>
                  <a:cubicBezTo>
                    <a:pt x="1008" y="450"/>
                    <a:pt x="1003" y="457"/>
                    <a:pt x="998" y="464"/>
                  </a:cubicBezTo>
                  <a:cubicBezTo>
                    <a:pt x="991" y="473"/>
                    <a:pt x="984" y="482"/>
                    <a:pt x="974" y="488"/>
                  </a:cubicBezTo>
                  <a:cubicBezTo>
                    <a:pt x="963" y="495"/>
                    <a:pt x="949" y="494"/>
                    <a:pt x="937" y="496"/>
                  </a:cubicBezTo>
                  <a:cubicBezTo>
                    <a:pt x="955" y="478"/>
                    <a:pt x="969" y="457"/>
                    <a:pt x="992" y="444"/>
                  </a:cubicBezTo>
                  <a:cubicBezTo>
                    <a:pt x="972" y="454"/>
                    <a:pt x="957" y="470"/>
                    <a:pt x="941" y="485"/>
                  </a:cubicBezTo>
                  <a:cubicBezTo>
                    <a:pt x="924" y="501"/>
                    <a:pt x="907" y="510"/>
                    <a:pt x="882" y="513"/>
                  </a:cubicBezTo>
                  <a:cubicBezTo>
                    <a:pt x="892" y="483"/>
                    <a:pt x="902" y="453"/>
                    <a:pt x="931" y="438"/>
                  </a:cubicBezTo>
                  <a:cubicBezTo>
                    <a:pt x="900" y="451"/>
                    <a:pt x="889" y="481"/>
                    <a:pt x="877" y="511"/>
                  </a:cubicBezTo>
                  <a:cubicBezTo>
                    <a:pt x="874" y="516"/>
                    <a:pt x="860" y="516"/>
                    <a:pt x="855" y="517"/>
                  </a:cubicBezTo>
                  <a:cubicBezTo>
                    <a:pt x="846" y="520"/>
                    <a:pt x="838" y="523"/>
                    <a:pt x="831" y="527"/>
                  </a:cubicBezTo>
                  <a:cubicBezTo>
                    <a:pt x="816" y="534"/>
                    <a:pt x="798" y="545"/>
                    <a:pt x="793" y="562"/>
                  </a:cubicBezTo>
                  <a:cubicBezTo>
                    <a:pt x="775" y="546"/>
                    <a:pt x="744" y="527"/>
                    <a:pt x="751" y="499"/>
                  </a:cubicBezTo>
                  <a:cubicBezTo>
                    <a:pt x="757" y="476"/>
                    <a:pt x="784" y="469"/>
                    <a:pt x="803" y="462"/>
                  </a:cubicBezTo>
                  <a:cubicBezTo>
                    <a:pt x="780" y="469"/>
                    <a:pt x="756" y="474"/>
                    <a:pt x="747" y="498"/>
                  </a:cubicBezTo>
                  <a:cubicBezTo>
                    <a:pt x="742" y="475"/>
                    <a:pt x="761" y="458"/>
                    <a:pt x="777" y="445"/>
                  </a:cubicBezTo>
                  <a:cubicBezTo>
                    <a:pt x="786" y="438"/>
                    <a:pt x="795" y="432"/>
                    <a:pt x="803" y="426"/>
                  </a:cubicBezTo>
                  <a:cubicBezTo>
                    <a:pt x="809" y="422"/>
                    <a:pt x="819" y="411"/>
                    <a:pt x="825" y="410"/>
                  </a:cubicBezTo>
                  <a:cubicBezTo>
                    <a:pt x="864" y="409"/>
                    <a:pt x="904" y="402"/>
                    <a:pt x="934" y="377"/>
                  </a:cubicBezTo>
                  <a:cubicBezTo>
                    <a:pt x="951" y="364"/>
                    <a:pt x="964" y="347"/>
                    <a:pt x="971" y="327"/>
                  </a:cubicBezTo>
                  <a:cubicBezTo>
                    <a:pt x="972" y="323"/>
                    <a:pt x="973" y="318"/>
                    <a:pt x="974" y="314"/>
                  </a:cubicBezTo>
                  <a:cubicBezTo>
                    <a:pt x="976" y="314"/>
                    <a:pt x="978" y="313"/>
                    <a:pt x="979" y="313"/>
                  </a:cubicBezTo>
                  <a:cubicBezTo>
                    <a:pt x="991" y="311"/>
                    <a:pt x="1004" y="305"/>
                    <a:pt x="1018" y="295"/>
                  </a:cubicBezTo>
                  <a:cubicBezTo>
                    <a:pt x="1021" y="292"/>
                    <a:pt x="1024" y="289"/>
                    <a:pt x="1028" y="286"/>
                  </a:cubicBezTo>
                  <a:cubicBezTo>
                    <a:pt x="1031" y="282"/>
                    <a:pt x="1034" y="278"/>
                    <a:pt x="1037" y="274"/>
                  </a:cubicBezTo>
                  <a:cubicBezTo>
                    <a:pt x="1042" y="266"/>
                    <a:pt x="1047" y="257"/>
                    <a:pt x="1050" y="247"/>
                  </a:cubicBezTo>
                  <a:cubicBezTo>
                    <a:pt x="1057" y="228"/>
                    <a:pt x="1061" y="208"/>
                    <a:pt x="1064" y="187"/>
                  </a:cubicBezTo>
                  <a:cubicBezTo>
                    <a:pt x="1065" y="182"/>
                    <a:pt x="1066" y="177"/>
                    <a:pt x="1066" y="172"/>
                  </a:cubicBezTo>
                  <a:cubicBezTo>
                    <a:pt x="1067" y="166"/>
                    <a:pt x="1067" y="161"/>
                    <a:pt x="1068" y="156"/>
                  </a:cubicBezTo>
                  <a:cubicBezTo>
                    <a:pt x="1068" y="155"/>
                    <a:pt x="1068" y="154"/>
                    <a:pt x="1068" y="153"/>
                  </a:cubicBezTo>
                  <a:cubicBezTo>
                    <a:pt x="1072" y="150"/>
                    <a:pt x="1077" y="146"/>
                    <a:pt x="1083" y="141"/>
                  </a:cubicBezTo>
                  <a:cubicBezTo>
                    <a:pt x="1089" y="136"/>
                    <a:pt x="1097" y="131"/>
                    <a:pt x="1107" y="131"/>
                  </a:cubicBezTo>
                  <a:cubicBezTo>
                    <a:pt x="1111" y="130"/>
                    <a:pt x="1117" y="130"/>
                    <a:pt x="1122" y="131"/>
                  </a:cubicBezTo>
                  <a:cubicBezTo>
                    <a:pt x="1127" y="132"/>
                    <a:pt x="1133" y="133"/>
                    <a:pt x="1138" y="134"/>
                  </a:cubicBezTo>
                  <a:cubicBezTo>
                    <a:pt x="1150" y="137"/>
                    <a:pt x="1161" y="139"/>
                    <a:pt x="1172" y="140"/>
                  </a:cubicBezTo>
                  <a:cubicBezTo>
                    <a:pt x="1183" y="141"/>
                    <a:pt x="1193" y="140"/>
                    <a:pt x="1201" y="138"/>
                  </a:cubicBezTo>
                  <a:cubicBezTo>
                    <a:pt x="1210" y="135"/>
                    <a:pt x="1216" y="132"/>
                    <a:pt x="1220" y="129"/>
                  </a:cubicBezTo>
                  <a:cubicBezTo>
                    <a:pt x="1225" y="127"/>
                    <a:pt x="1227" y="125"/>
                    <a:pt x="1227" y="125"/>
                  </a:cubicBezTo>
                  <a:cubicBezTo>
                    <a:pt x="1227" y="125"/>
                    <a:pt x="1225" y="126"/>
                    <a:pt x="1220" y="129"/>
                  </a:cubicBezTo>
                  <a:cubicBezTo>
                    <a:pt x="1216" y="131"/>
                    <a:pt x="1209" y="134"/>
                    <a:pt x="1201" y="135"/>
                  </a:cubicBezTo>
                  <a:cubicBezTo>
                    <a:pt x="1193" y="137"/>
                    <a:pt x="1183" y="137"/>
                    <a:pt x="1172" y="136"/>
                  </a:cubicBezTo>
                  <a:cubicBezTo>
                    <a:pt x="1162" y="134"/>
                    <a:pt x="1151" y="131"/>
                    <a:pt x="1140" y="127"/>
                  </a:cubicBezTo>
                  <a:cubicBezTo>
                    <a:pt x="1135" y="126"/>
                    <a:pt x="1129" y="124"/>
                    <a:pt x="1123" y="123"/>
                  </a:cubicBezTo>
                  <a:cubicBezTo>
                    <a:pt x="1118" y="122"/>
                    <a:pt x="1112" y="121"/>
                    <a:pt x="1106" y="121"/>
                  </a:cubicBezTo>
                  <a:cubicBezTo>
                    <a:pt x="1100" y="121"/>
                    <a:pt x="1094" y="122"/>
                    <a:pt x="1089" y="125"/>
                  </a:cubicBezTo>
                  <a:cubicBezTo>
                    <a:pt x="1084" y="127"/>
                    <a:pt x="1080" y="129"/>
                    <a:pt x="1076" y="132"/>
                  </a:cubicBezTo>
                  <a:cubicBezTo>
                    <a:pt x="1074" y="133"/>
                    <a:pt x="1072" y="134"/>
                    <a:pt x="1071" y="135"/>
                  </a:cubicBezTo>
                  <a:cubicBezTo>
                    <a:pt x="1071" y="133"/>
                    <a:pt x="1072" y="130"/>
                    <a:pt x="1072" y="127"/>
                  </a:cubicBezTo>
                  <a:cubicBezTo>
                    <a:pt x="1075" y="108"/>
                    <a:pt x="1080" y="91"/>
                    <a:pt x="1087" y="78"/>
                  </a:cubicBezTo>
                  <a:cubicBezTo>
                    <a:pt x="1094" y="64"/>
                    <a:pt x="1103" y="54"/>
                    <a:pt x="1110" y="50"/>
                  </a:cubicBezTo>
                  <a:cubicBezTo>
                    <a:pt x="1114" y="47"/>
                    <a:pt x="1117" y="46"/>
                    <a:pt x="1120" y="45"/>
                  </a:cubicBezTo>
                  <a:cubicBezTo>
                    <a:pt x="1122" y="45"/>
                    <a:pt x="1123" y="44"/>
                    <a:pt x="1123" y="44"/>
                  </a:cubicBezTo>
                  <a:cubicBezTo>
                    <a:pt x="1123" y="44"/>
                    <a:pt x="1122" y="45"/>
                    <a:pt x="1120" y="45"/>
                  </a:cubicBezTo>
                  <a:cubicBezTo>
                    <a:pt x="1117" y="46"/>
                    <a:pt x="1114" y="47"/>
                    <a:pt x="1110" y="49"/>
                  </a:cubicBezTo>
                  <a:cubicBezTo>
                    <a:pt x="1102" y="53"/>
                    <a:pt x="1092" y="62"/>
                    <a:pt x="1084" y="76"/>
                  </a:cubicBezTo>
                  <a:cubicBezTo>
                    <a:pt x="1076" y="89"/>
                    <a:pt x="1069" y="107"/>
                    <a:pt x="1064" y="125"/>
                  </a:cubicBezTo>
                  <a:cubicBezTo>
                    <a:pt x="1064" y="128"/>
                    <a:pt x="1063" y="131"/>
                    <a:pt x="1062" y="134"/>
                  </a:cubicBezTo>
                  <a:cubicBezTo>
                    <a:pt x="1060" y="133"/>
                    <a:pt x="1058" y="133"/>
                    <a:pt x="1055" y="131"/>
                  </a:cubicBezTo>
                  <a:cubicBezTo>
                    <a:pt x="1051" y="129"/>
                    <a:pt x="1048" y="126"/>
                    <a:pt x="1044" y="123"/>
                  </a:cubicBezTo>
                  <a:cubicBezTo>
                    <a:pt x="1038" y="117"/>
                    <a:pt x="1032" y="110"/>
                    <a:pt x="1027" y="102"/>
                  </a:cubicBezTo>
                  <a:cubicBezTo>
                    <a:pt x="1024" y="98"/>
                    <a:pt x="1022" y="94"/>
                    <a:pt x="1021" y="90"/>
                  </a:cubicBezTo>
                  <a:cubicBezTo>
                    <a:pt x="1020" y="85"/>
                    <a:pt x="1019" y="80"/>
                    <a:pt x="1018" y="75"/>
                  </a:cubicBezTo>
                  <a:cubicBezTo>
                    <a:pt x="1017" y="71"/>
                    <a:pt x="1016" y="65"/>
                    <a:pt x="1014" y="61"/>
                  </a:cubicBezTo>
                  <a:cubicBezTo>
                    <a:pt x="1013" y="58"/>
                    <a:pt x="1011" y="56"/>
                    <a:pt x="1010" y="53"/>
                  </a:cubicBezTo>
                  <a:cubicBezTo>
                    <a:pt x="1009" y="51"/>
                    <a:pt x="1007" y="49"/>
                    <a:pt x="1005" y="47"/>
                  </a:cubicBezTo>
                  <a:cubicBezTo>
                    <a:pt x="1005" y="47"/>
                    <a:pt x="1005" y="47"/>
                    <a:pt x="1005" y="48"/>
                  </a:cubicBezTo>
                  <a:cubicBezTo>
                    <a:pt x="997" y="35"/>
                    <a:pt x="986" y="25"/>
                    <a:pt x="974" y="17"/>
                  </a:cubicBezTo>
                  <a:cubicBezTo>
                    <a:pt x="961" y="9"/>
                    <a:pt x="948" y="3"/>
                    <a:pt x="934" y="0"/>
                  </a:cubicBezTo>
                  <a:cubicBezTo>
                    <a:pt x="948" y="4"/>
                    <a:pt x="960" y="11"/>
                    <a:pt x="971" y="20"/>
                  </a:cubicBezTo>
                  <a:cubicBezTo>
                    <a:pt x="983" y="29"/>
                    <a:pt x="992" y="39"/>
                    <a:pt x="1000" y="51"/>
                  </a:cubicBezTo>
                  <a:cubicBezTo>
                    <a:pt x="1000" y="51"/>
                    <a:pt x="1000" y="51"/>
                    <a:pt x="1000" y="51"/>
                  </a:cubicBezTo>
                  <a:cubicBezTo>
                    <a:pt x="1006" y="58"/>
                    <a:pt x="1008" y="67"/>
                    <a:pt x="1009" y="77"/>
                  </a:cubicBezTo>
                  <a:cubicBezTo>
                    <a:pt x="1010" y="82"/>
                    <a:pt x="1010" y="87"/>
                    <a:pt x="1011" y="92"/>
                  </a:cubicBezTo>
                  <a:cubicBezTo>
                    <a:pt x="1012" y="94"/>
                    <a:pt x="1013" y="97"/>
                    <a:pt x="1014" y="100"/>
                  </a:cubicBezTo>
                  <a:cubicBezTo>
                    <a:pt x="1015" y="102"/>
                    <a:pt x="1016" y="105"/>
                    <a:pt x="1017" y="107"/>
                  </a:cubicBezTo>
                  <a:cubicBezTo>
                    <a:pt x="1022" y="116"/>
                    <a:pt x="1028" y="125"/>
                    <a:pt x="1035" y="133"/>
                  </a:cubicBezTo>
                  <a:cubicBezTo>
                    <a:pt x="1039" y="137"/>
                    <a:pt x="1042" y="141"/>
                    <a:pt x="1048" y="144"/>
                  </a:cubicBezTo>
                  <a:cubicBezTo>
                    <a:pt x="1059" y="149"/>
                    <a:pt x="1058" y="155"/>
                    <a:pt x="1058" y="155"/>
                  </a:cubicBezTo>
                  <a:cubicBezTo>
                    <a:pt x="1057" y="160"/>
                    <a:pt x="1056" y="165"/>
                    <a:pt x="1055" y="170"/>
                  </a:cubicBezTo>
                  <a:cubicBezTo>
                    <a:pt x="1054" y="175"/>
                    <a:pt x="1053" y="180"/>
                    <a:pt x="1052" y="185"/>
                  </a:cubicBezTo>
                  <a:cubicBezTo>
                    <a:pt x="1047" y="205"/>
                    <a:pt x="1042" y="224"/>
                    <a:pt x="1034" y="241"/>
                  </a:cubicBezTo>
                  <a:cubicBezTo>
                    <a:pt x="1030" y="249"/>
                    <a:pt x="1026" y="256"/>
                    <a:pt x="1021" y="263"/>
                  </a:cubicBezTo>
                  <a:cubicBezTo>
                    <a:pt x="1018" y="266"/>
                    <a:pt x="1016" y="269"/>
                    <a:pt x="1013" y="271"/>
                  </a:cubicBezTo>
                  <a:cubicBezTo>
                    <a:pt x="1011" y="273"/>
                    <a:pt x="1008" y="276"/>
                    <a:pt x="1005" y="278"/>
                  </a:cubicBezTo>
                  <a:cubicBezTo>
                    <a:pt x="994" y="285"/>
                    <a:pt x="983" y="289"/>
                    <a:pt x="976" y="289"/>
                  </a:cubicBezTo>
                  <a:cubicBezTo>
                    <a:pt x="976" y="289"/>
                    <a:pt x="976" y="289"/>
                    <a:pt x="975" y="289"/>
                  </a:cubicBezTo>
                  <a:cubicBezTo>
                    <a:pt x="975" y="283"/>
                    <a:pt x="974" y="277"/>
                    <a:pt x="977" y="272"/>
                  </a:cubicBezTo>
                  <a:cubicBezTo>
                    <a:pt x="987" y="258"/>
                    <a:pt x="997" y="240"/>
                    <a:pt x="995" y="222"/>
                  </a:cubicBezTo>
                  <a:cubicBezTo>
                    <a:pt x="992" y="205"/>
                    <a:pt x="984" y="189"/>
                    <a:pt x="980" y="172"/>
                  </a:cubicBezTo>
                  <a:cubicBezTo>
                    <a:pt x="983" y="188"/>
                    <a:pt x="990" y="204"/>
                    <a:pt x="991" y="220"/>
                  </a:cubicBezTo>
                  <a:cubicBezTo>
                    <a:pt x="993" y="237"/>
                    <a:pt x="983" y="254"/>
                    <a:pt x="972" y="267"/>
                  </a:cubicBezTo>
                  <a:cubicBezTo>
                    <a:pt x="966" y="239"/>
                    <a:pt x="960" y="210"/>
                    <a:pt x="945" y="185"/>
                  </a:cubicBezTo>
                  <a:cubicBezTo>
                    <a:pt x="934" y="165"/>
                    <a:pt x="919" y="149"/>
                    <a:pt x="903" y="133"/>
                  </a:cubicBezTo>
                  <a:cubicBezTo>
                    <a:pt x="918" y="151"/>
                    <a:pt x="934" y="169"/>
                    <a:pt x="943" y="191"/>
                  </a:cubicBezTo>
                  <a:cubicBezTo>
                    <a:pt x="949" y="204"/>
                    <a:pt x="954" y="218"/>
                    <a:pt x="956" y="233"/>
                  </a:cubicBezTo>
                  <a:cubicBezTo>
                    <a:pt x="958" y="250"/>
                    <a:pt x="963" y="268"/>
                    <a:pt x="964" y="285"/>
                  </a:cubicBezTo>
                  <a:cubicBezTo>
                    <a:pt x="964" y="292"/>
                    <a:pt x="964" y="298"/>
                    <a:pt x="963" y="304"/>
                  </a:cubicBezTo>
                  <a:cubicBezTo>
                    <a:pt x="961" y="313"/>
                    <a:pt x="961" y="313"/>
                    <a:pt x="961" y="313"/>
                  </a:cubicBezTo>
                  <a:cubicBezTo>
                    <a:pt x="961" y="313"/>
                    <a:pt x="961" y="313"/>
                    <a:pt x="961" y="313"/>
                  </a:cubicBezTo>
                  <a:cubicBezTo>
                    <a:pt x="948" y="357"/>
                    <a:pt x="900" y="382"/>
                    <a:pt x="854" y="384"/>
                  </a:cubicBezTo>
                  <a:cubicBezTo>
                    <a:pt x="872" y="366"/>
                    <a:pt x="887" y="345"/>
                    <a:pt x="891" y="319"/>
                  </a:cubicBezTo>
                  <a:cubicBezTo>
                    <a:pt x="895" y="292"/>
                    <a:pt x="887" y="264"/>
                    <a:pt x="873" y="240"/>
                  </a:cubicBezTo>
                  <a:cubicBezTo>
                    <a:pt x="843" y="189"/>
                    <a:pt x="794" y="168"/>
                    <a:pt x="736" y="163"/>
                  </a:cubicBezTo>
                  <a:cubicBezTo>
                    <a:pt x="797" y="173"/>
                    <a:pt x="848" y="201"/>
                    <a:pt x="869" y="262"/>
                  </a:cubicBezTo>
                  <a:cubicBezTo>
                    <a:pt x="861" y="262"/>
                    <a:pt x="855" y="268"/>
                    <a:pt x="847" y="270"/>
                  </a:cubicBezTo>
                  <a:cubicBezTo>
                    <a:pt x="838" y="273"/>
                    <a:pt x="829" y="275"/>
                    <a:pt x="820" y="277"/>
                  </a:cubicBezTo>
                  <a:cubicBezTo>
                    <a:pt x="811" y="280"/>
                    <a:pt x="801" y="280"/>
                    <a:pt x="791" y="281"/>
                  </a:cubicBezTo>
                  <a:cubicBezTo>
                    <a:pt x="787" y="281"/>
                    <a:pt x="784" y="281"/>
                    <a:pt x="780" y="281"/>
                  </a:cubicBezTo>
                  <a:cubicBezTo>
                    <a:pt x="774" y="280"/>
                    <a:pt x="776" y="278"/>
                    <a:pt x="774" y="273"/>
                  </a:cubicBezTo>
                  <a:cubicBezTo>
                    <a:pt x="758" y="239"/>
                    <a:pt x="722" y="215"/>
                    <a:pt x="688" y="203"/>
                  </a:cubicBezTo>
                  <a:cubicBezTo>
                    <a:pt x="705" y="210"/>
                    <a:pt x="720" y="220"/>
                    <a:pt x="734" y="232"/>
                  </a:cubicBezTo>
                  <a:cubicBezTo>
                    <a:pt x="747" y="244"/>
                    <a:pt x="764" y="260"/>
                    <a:pt x="768" y="278"/>
                  </a:cubicBezTo>
                  <a:cubicBezTo>
                    <a:pt x="745" y="271"/>
                    <a:pt x="725" y="257"/>
                    <a:pt x="702" y="251"/>
                  </a:cubicBezTo>
                  <a:cubicBezTo>
                    <a:pt x="683" y="246"/>
                    <a:pt x="664" y="246"/>
                    <a:pt x="644" y="250"/>
                  </a:cubicBezTo>
                  <a:cubicBezTo>
                    <a:pt x="663" y="248"/>
                    <a:pt x="682" y="249"/>
                    <a:pt x="701" y="255"/>
                  </a:cubicBezTo>
                  <a:cubicBezTo>
                    <a:pt x="725" y="263"/>
                    <a:pt x="744" y="278"/>
                    <a:pt x="767" y="287"/>
                  </a:cubicBezTo>
                  <a:cubicBezTo>
                    <a:pt x="787" y="292"/>
                    <a:pt x="807" y="292"/>
                    <a:pt x="827" y="289"/>
                  </a:cubicBezTo>
                  <a:cubicBezTo>
                    <a:pt x="831" y="288"/>
                    <a:pt x="871" y="278"/>
                    <a:pt x="871" y="279"/>
                  </a:cubicBezTo>
                  <a:cubicBezTo>
                    <a:pt x="874" y="295"/>
                    <a:pt x="877" y="313"/>
                    <a:pt x="870" y="329"/>
                  </a:cubicBezTo>
                  <a:cubicBezTo>
                    <a:pt x="860" y="352"/>
                    <a:pt x="838" y="370"/>
                    <a:pt x="818" y="384"/>
                  </a:cubicBezTo>
                  <a:cubicBezTo>
                    <a:pt x="782" y="409"/>
                    <a:pt x="726" y="430"/>
                    <a:pt x="714" y="477"/>
                  </a:cubicBezTo>
                  <a:cubicBezTo>
                    <a:pt x="708" y="470"/>
                    <a:pt x="700" y="463"/>
                    <a:pt x="699" y="454"/>
                  </a:cubicBezTo>
                  <a:cubicBezTo>
                    <a:pt x="698" y="445"/>
                    <a:pt x="703" y="435"/>
                    <a:pt x="706" y="427"/>
                  </a:cubicBezTo>
                  <a:cubicBezTo>
                    <a:pt x="712" y="406"/>
                    <a:pt x="705" y="389"/>
                    <a:pt x="695" y="371"/>
                  </a:cubicBezTo>
                  <a:cubicBezTo>
                    <a:pt x="697" y="362"/>
                    <a:pt x="700" y="344"/>
                    <a:pt x="699" y="334"/>
                  </a:cubicBezTo>
                  <a:cubicBezTo>
                    <a:pt x="698" y="317"/>
                    <a:pt x="682" y="305"/>
                    <a:pt x="676" y="290"/>
                  </a:cubicBezTo>
                  <a:cubicBezTo>
                    <a:pt x="680" y="304"/>
                    <a:pt x="692" y="315"/>
                    <a:pt x="696" y="330"/>
                  </a:cubicBezTo>
                  <a:cubicBezTo>
                    <a:pt x="697" y="339"/>
                    <a:pt x="692" y="355"/>
                    <a:pt x="690" y="364"/>
                  </a:cubicBezTo>
                  <a:cubicBezTo>
                    <a:pt x="677" y="342"/>
                    <a:pt x="657" y="314"/>
                    <a:pt x="631" y="307"/>
                  </a:cubicBezTo>
                  <a:cubicBezTo>
                    <a:pt x="664" y="319"/>
                    <a:pt x="689" y="364"/>
                    <a:pt x="698" y="396"/>
                  </a:cubicBezTo>
                  <a:cubicBezTo>
                    <a:pt x="704" y="419"/>
                    <a:pt x="685" y="436"/>
                    <a:pt x="688" y="458"/>
                  </a:cubicBezTo>
                  <a:cubicBezTo>
                    <a:pt x="689" y="469"/>
                    <a:pt x="697" y="477"/>
                    <a:pt x="703" y="486"/>
                  </a:cubicBezTo>
                  <a:cubicBezTo>
                    <a:pt x="706" y="489"/>
                    <a:pt x="711" y="494"/>
                    <a:pt x="711" y="498"/>
                  </a:cubicBezTo>
                  <a:cubicBezTo>
                    <a:pt x="683" y="482"/>
                    <a:pt x="646" y="469"/>
                    <a:pt x="636" y="433"/>
                  </a:cubicBezTo>
                  <a:cubicBezTo>
                    <a:pt x="641" y="458"/>
                    <a:pt x="661" y="475"/>
                    <a:pt x="681" y="488"/>
                  </a:cubicBezTo>
                  <a:cubicBezTo>
                    <a:pt x="692" y="495"/>
                    <a:pt x="706" y="499"/>
                    <a:pt x="713" y="511"/>
                  </a:cubicBezTo>
                  <a:cubicBezTo>
                    <a:pt x="720" y="523"/>
                    <a:pt x="723" y="537"/>
                    <a:pt x="731" y="549"/>
                  </a:cubicBezTo>
                  <a:cubicBezTo>
                    <a:pt x="746" y="569"/>
                    <a:pt x="771" y="585"/>
                    <a:pt x="781" y="608"/>
                  </a:cubicBezTo>
                  <a:cubicBezTo>
                    <a:pt x="789" y="629"/>
                    <a:pt x="785" y="655"/>
                    <a:pt x="778" y="675"/>
                  </a:cubicBezTo>
                  <a:cubicBezTo>
                    <a:pt x="770" y="701"/>
                    <a:pt x="757" y="727"/>
                    <a:pt x="761" y="754"/>
                  </a:cubicBezTo>
                  <a:cubicBezTo>
                    <a:pt x="765" y="780"/>
                    <a:pt x="786" y="795"/>
                    <a:pt x="809" y="802"/>
                  </a:cubicBezTo>
                  <a:cubicBezTo>
                    <a:pt x="827" y="808"/>
                    <a:pt x="850" y="807"/>
                    <a:pt x="864" y="822"/>
                  </a:cubicBezTo>
                  <a:cubicBezTo>
                    <a:pt x="880" y="840"/>
                    <a:pt x="889" y="865"/>
                    <a:pt x="896" y="888"/>
                  </a:cubicBezTo>
                  <a:cubicBezTo>
                    <a:pt x="842" y="855"/>
                    <a:pt x="774" y="850"/>
                    <a:pt x="728" y="806"/>
                  </a:cubicBezTo>
                  <a:cubicBezTo>
                    <a:pt x="708" y="787"/>
                    <a:pt x="690" y="766"/>
                    <a:pt x="668" y="749"/>
                  </a:cubicBezTo>
                  <a:cubicBezTo>
                    <a:pt x="668" y="749"/>
                    <a:pt x="667" y="749"/>
                    <a:pt x="667" y="748"/>
                  </a:cubicBezTo>
                  <a:cubicBezTo>
                    <a:pt x="666" y="747"/>
                    <a:pt x="665" y="746"/>
                    <a:pt x="664" y="745"/>
                  </a:cubicBezTo>
                  <a:cubicBezTo>
                    <a:pt x="661" y="742"/>
                    <a:pt x="659" y="739"/>
                    <a:pt x="656" y="735"/>
                  </a:cubicBezTo>
                  <a:cubicBezTo>
                    <a:pt x="656" y="735"/>
                    <a:pt x="656" y="735"/>
                    <a:pt x="655" y="735"/>
                  </a:cubicBezTo>
                  <a:cubicBezTo>
                    <a:pt x="653" y="731"/>
                    <a:pt x="650" y="727"/>
                    <a:pt x="646" y="723"/>
                  </a:cubicBezTo>
                  <a:cubicBezTo>
                    <a:pt x="645" y="720"/>
                    <a:pt x="644" y="718"/>
                    <a:pt x="642" y="716"/>
                  </a:cubicBezTo>
                  <a:cubicBezTo>
                    <a:pt x="642" y="715"/>
                    <a:pt x="642" y="715"/>
                    <a:pt x="642" y="714"/>
                  </a:cubicBezTo>
                  <a:cubicBezTo>
                    <a:pt x="641" y="707"/>
                    <a:pt x="640" y="699"/>
                    <a:pt x="643" y="691"/>
                  </a:cubicBezTo>
                  <a:cubicBezTo>
                    <a:pt x="643" y="689"/>
                    <a:pt x="644" y="687"/>
                    <a:pt x="645" y="685"/>
                  </a:cubicBezTo>
                  <a:cubicBezTo>
                    <a:pt x="646" y="683"/>
                    <a:pt x="647" y="681"/>
                    <a:pt x="648" y="679"/>
                  </a:cubicBezTo>
                  <a:cubicBezTo>
                    <a:pt x="651" y="675"/>
                    <a:pt x="653" y="672"/>
                    <a:pt x="657" y="668"/>
                  </a:cubicBezTo>
                  <a:cubicBezTo>
                    <a:pt x="663" y="661"/>
                    <a:pt x="670" y="653"/>
                    <a:pt x="675" y="645"/>
                  </a:cubicBezTo>
                  <a:cubicBezTo>
                    <a:pt x="677" y="641"/>
                    <a:pt x="679" y="637"/>
                    <a:pt x="681" y="633"/>
                  </a:cubicBezTo>
                  <a:cubicBezTo>
                    <a:pt x="682" y="629"/>
                    <a:pt x="684" y="625"/>
                    <a:pt x="685" y="622"/>
                  </a:cubicBezTo>
                  <a:cubicBezTo>
                    <a:pt x="686" y="618"/>
                    <a:pt x="687" y="615"/>
                    <a:pt x="688" y="612"/>
                  </a:cubicBezTo>
                  <a:cubicBezTo>
                    <a:pt x="688" y="609"/>
                    <a:pt x="688" y="607"/>
                    <a:pt x="689" y="604"/>
                  </a:cubicBezTo>
                  <a:cubicBezTo>
                    <a:pt x="689" y="600"/>
                    <a:pt x="690" y="598"/>
                    <a:pt x="690" y="598"/>
                  </a:cubicBezTo>
                  <a:cubicBezTo>
                    <a:pt x="690" y="598"/>
                    <a:pt x="689" y="600"/>
                    <a:pt x="688" y="604"/>
                  </a:cubicBezTo>
                  <a:cubicBezTo>
                    <a:pt x="688" y="606"/>
                    <a:pt x="687" y="609"/>
                    <a:pt x="686" y="612"/>
                  </a:cubicBezTo>
                  <a:cubicBezTo>
                    <a:pt x="685" y="615"/>
                    <a:pt x="684" y="618"/>
                    <a:pt x="683" y="621"/>
                  </a:cubicBezTo>
                  <a:cubicBezTo>
                    <a:pt x="682" y="625"/>
                    <a:pt x="680" y="628"/>
                    <a:pt x="678" y="632"/>
                  </a:cubicBezTo>
                  <a:cubicBezTo>
                    <a:pt x="676" y="636"/>
                    <a:pt x="674" y="639"/>
                    <a:pt x="672" y="643"/>
                  </a:cubicBezTo>
                  <a:cubicBezTo>
                    <a:pt x="666" y="650"/>
                    <a:pt x="659" y="657"/>
                    <a:pt x="652" y="664"/>
                  </a:cubicBezTo>
                  <a:cubicBezTo>
                    <a:pt x="649" y="667"/>
                    <a:pt x="645" y="671"/>
                    <a:pt x="642" y="675"/>
                  </a:cubicBezTo>
                  <a:cubicBezTo>
                    <a:pt x="641" y="677"/>
                    <a:pt x="639" y="679"/>
                    <a:pt x="638" y="681"/>
                  </a:cubicBezTo>
                  <a:cubicBezTo>
                    <a:pt x="637" y="684"/>
                    <a:pt x="636" y="686"/>
                    <a:pt x="635" y="688"/>
                  </a:cubicBezTo>
                  <a:cubicBezTo>
                    <a:pt x="634" y="690"/>
                    <a:pt x="634" y="692"/>
                    <a:pt x="633" y="694"/>
                  </a:cubicBezTo>
                  <a:cubicBezTo>
                    <a:pt x="631" y="686"/>
                    <a:pt x="629" y="678"/>
                    <a:pt x="628" y="670"/>
                  </a:cubicBezTo>
                  <a:cubicBezTo>
                    <a:pt x="625" y="654"/>
                    <a:pt x="624" y="638"/>
                    <a:pt x="626" y="623"/>
                  </a:cubicBezTo>
                  <a:cubicBezTo>
                    <a:pt x="627" y="609"/>
                    <a:pt x="633" y="595"/>
                    <a:pt x="638" y="585"/>
                  </a:cubicBezTo>
                  <a:cubicBezTo>
                    <a:pt x="644" y="574"/>
                    <a:pt x="650" y="566"/>
                    <a:pt x="654" y="560"/>
                  </a:cubicBezTo>
                  <a:cubicBezTo>
                    <a:pt x="659" y="555"/>
                    <a:pt x="661" y="552"/>
                    <a:pt x="661" y="552"/>
                  </a:cubicBezTo>
                  <a:cubicBezTo>
                    <a:pt x="661" y="552"/>
                    <a:pt x="658" y="555"/>
                    <a:pt x="654" y="560"/>
                  </a:cubicBezTo>
                  <a:cubicBezTo>
                    <a:pt x="649" y="565"/>
                    <a:pt x="642" y="573"/>
                    <a:pt x="636" y="583"/>
                  </a:cubicBezTo>
                  <a:cubicBezTo>
                    <a:pt x="629" y="594"/>
                    <a:pt x="623" y="607"/>
                    <a:pt x="620" y="622"/>
                  </a:cubicBezTo>
                  <a:cubicBezTo>
                    <a:pt x="619" y="624"/>
                    <a:pt x="619" y="626"/>
                    <a:pt x="618" y="628"/>
                  </a:cubicBezTo>
                  <a:cubicBezTo>
                    <a:pt x="618" y="630"/>
                    <a:pt x="618" y="632"/>
                    <a:pt x="618" y="634"/>
                  </a:cubicBezTo>
                  <a:cubicBezTo>
                    <a:pt x="617" y="638"/>
                    <a:pt x="617" y="642"/>
                    <a:pt x="617" y="646"/>
                  </a:cubicBezTo>
                  <a:cubicBezTo>
                    <a:pt x="617" y="654"/>
                    <a:pt x="617" y="663"/>
                    <a:pt x="618" y="671"/>
                  </a:cubicBezTo>
                  <a:cubicBezTo>
                    <a:pt x="619" y="680"/>
                    <a:pt x="620" y="690"/>
                    <a:pt x="622" y="699"/>
                  </a:cubicBezTo>
                  <a:cubicBezTo>
                    <a:pt x="619" y="697"/>
                    <a:pt x="617" y="694"/>
                    <a:pt x="613" y="692"/>
                  </a:cubicBezTo>
                  <a:cubicBezTo>
                    <a:pt x="609" y="688"/>
                    <a:pt x="604" y="684"/>
                    <a:pt x="599" y="680"/>
                  </a:cubicBezTo>
                  <a:cubicBezTo>
                    <a:pt x="596" y="678"/>
                    <a:pt x="594" y="676"/>
                    <a:pt x="592" y="673"/>
                  </a:cubicBezTo>
                  <a:cubicBezTo>
                    <a:pt x="589" y="671"/>
                    <a:pt x="587" y="669"/>
                    <a:pt x="585" y="666"/>
                  </a:cubicBezTo>
                  <a:cubicBezTo>
                    <a:pt x="577" y="657"/>
                    <a:pt x="571" y="645"/>
                    <a:pt x="569" y="633"/>
                  </a:cubicBezTo>
                  <a:cubicBezTo>
                    <a:pt x="567" y="622"/>
                    <a:pt x="569" y="610"/>
                    <a:pt x="574" y="602"/>
                  </a:cubicBezTo>
                  <a:cubicBezTo>
                    <a:pt x="579" y="593"/>
                    <a:pt x="586" y="588"/>
                    <a:pt x="591" y="585"/>
                  </a:cubicBezTo>
                  <a:cubicBezTo>
                    <a:pt x="596" y="582"/>
                    <a:pt x="599" y="580"/>
                    <a:pt x="599" y="580"/>
                  </a:cubicBezTo>
                  <a:cubicBezTo>
                    <a:pt x="599" y="580"/>
                    <a:pt x="596" y="582"/>
                    <a:pt x="590" y="584"/>
                  </a:cubicBezTo>
                  <a:cubicBezTo>
                    <a:pt x="585" y="587"/>
                    <a:pt x="578" y="592"/>
                    <a:pt x="572" y="600"/>
                  </a:cubicBezTo>
                  <a:cubicBezTo>
                    <a:pt x="566" y="609"/>
                    <a:pt x="562" y="621"/>
                    <a:pt x="564" y="634"/>
                  </a:cubicBezTo>
                  <a:cubicBezTo>
                    <a:pt x="565" y="647"/>
                    <a:pt x="571" y="660"/>
                    <a:pt x="579" y="671"/>
                  </a:cubicBezTo>
                  <a:cubicBezTo>
                    <a:pt x="581" y="674"/>
                    <a:pt x="583" y="677"/>
                    <a:pt x="585" y="680"/>
                  </a:cubicBezTo>
                  <a:cubicBezTo>
                    <a:pt x="587" y="682"/>
                    <a:pt x="590" y="685"/>
                    <a:pt x="592" y="687"/>
                  </a:cubicBezTo>
                  <a:cubicBezTo>
                    <a:pt x="597" y="692"/>
                    <a:pt x="602" y="696"/>
                    <a:pt x="606" y="700"/>
                  </a:cubicBezTo>
                  <a:cubicBezTo>
                    <a:pt x="615" y="709"/>
                    <a:pt x="623" y="717"/>
                    <a:pt x="629" y="724"/>
                  </a:cubicBezTo>
                  <a:cubicBezTo>
                    <a:pt x="631" y="726"/>
                    <a:pt x="633" y="728"/>
                    <a:pt x="634" y="730"/>
                  </a:cubicBezTo>
                  <a:cubicBezTo>
                    <a:pt x="635" y="732"/>
                    <a:pt x="636" y="733"/>
                    <a:pt x="636" y="734"/>
                  </a:cubicBezTo>
                  <a:cubicBezTo>
                    <a:pt x="637" y="735"/>
                    <a:pt x="637" y="735"/>
                    <a:pt x="637" y="735"/>
                  </a:cubicBezTo>
                  <a:cubicBezTo>
                    <a:pt x="610" y="728"/>
                    <a:pt x="581" y="730"/>
                    <a:pt x="555" y="733"/>
                  </a:cubicBezTo>
                  <a:cubicBezTo>
                    <a:pt x="542" y="734"/>
                    <a:pt x="522" y="740"/>
                    <a:pt x="510" y="732"/>
                  </a:cubicBezTo>
                  <a:cubicBezTo>
                    <a:pt x="501" y="726"/>
                    <a:pt x="498" y="712"/>
                    <a:pt x="495" y="703"/>
                  </a:cubicBezTo>
                  <a:cubicBezTo>
                    <a:pt x="487" y="670"/>
                    <a:pt x="485" y="637"/>
                    <a:pt x="492" y="604"/>
                  </a:cubicBezTo>
                  <a:cubicBezTo>
                    <a:pt x="496" y="587"/>
                    <a:pt x="499" y="571"/>
                    <a:pt x="510" y="558"/>
                  </a:cubicBezTo>
                  <a:cubicBezTo>
                    <a:pt x="523" y="543"/>
                    <a:pt x="540" y="533"/>
                    <a:pt x="553" y="519"/>
                  </a:cubicBezTo>
                  <a:cubicBezTo>
                    <a:pt x="559" y="512"/>
                    <a:pt x="564" y="505"/>
                    <a:pt x="567" y="497"/>
                  </a:cubicBezTo>
                  <a:cubicBezTo>
                    <a:pt x="570" y="489"/>
                    <a:pt x="571" y="480"/>
                    <a:pt x="571" y="471"/>
                  </a:cubicBezTo>
                  <a:cubicBezTo>
                    <a:pt x="570" y="466"/>
                    <a:pt x="568" y="464"/>
                    <a:pt x="573" y="460"/>
                  </a:cubicBezTo>
                  <a:cubicBezTo>
                    <a:pt x="577" y="457"/>
                    <a:pt x="581" y="453"/>
                    <a:pt x="584" y="449"/>
                  </a:cubicBezTo>
                  <a:cubicBezTo>
                    <a:pt x="609" y="419"/>
                    <a:pt x="610" y="377"/>
                    <a:pt x="628" y="344"/>
                  </a:cubicBezTo>
                  <a:cubicBezTo>
                    <a:pt x="607" y="377"/>
                    <a:pt x="603" y="431"/>
                    <a:pt x="568" y="453"/>
                  </a:cubicBezTo>
                  <a:cubicBezTo>
                    <a:pt x="562" y="427"/>
                    <a:pt x="550" y="402"/>
                    <a:pt x="547" y="376"/>
                  </a:cubicBezTo>
                  <a:cubicBezTo>
                    <a:pt x="544" y="351"/>
                    <a:pt x="557" y="336"/>
                    <a:pt x="580" y="327"/>
                  </a:cubicBezTo>
                  <a:cubicBezTo>
                    <a:pt x="556" y="335"/>
                    <a:pt x="541" y="350"/>
                    <a:pt x="543" y="376"/>
                  </a:cubicBezTo>
                  <a:cubicBezTo>
                    <a:pt x="544" y="405"/>
                    <a:pt x="556" y="432"/>
                    <a:pt x="559" y="461"/>
                  </a:cubicBezTo>
                  <a:cubicBezTo>
                    <a:pt x="560" y="466"/>
                    <a:pt x="562" y="492"/>
                    <a:pt x="553" y="488"/>
                  </a:cubicBezTo>
                  <a:cubicBezTo>
                    <a:pt x="540" y="483"/>
                    <a:pt x="532" y="472"/>
                    <a:pt x="523" y="462"/>
                  </a:cubicBezTo>
                  <a:cubicBezTo>
                    <a:pt x="505" y="442"/>
                    <a:pt x="493" y="419"/>
                    <a:pt x="501" y="392"/>
                  </a:cubicBezTo>
                  <a:cubicBezTo>
                    <a:pt x="493" y="412"/>
                    <a:pt x="497" y="432"/>
                    <a:pt x="508" y="451"/>
                  </a:cubicBezTo>
                  <a:cubicBezTo>
                    <a:pt x="517" y="466"/>
                    <a:pt x="534" y="492"/>
                    <a:pt x="553" y="497"/>
                  </a:cubicBezTo>
                  <a:cubicBezTo>
                    <a:pt x="544" y="512"/>
                    <a:pt x="526" y="522"/>
                    <a:pt x="512" y="532"/>
                  </a:cubicBezTo>
                  <a:cubicBezTo>
                    <a:pt x="504" y="538"/>
                    <a:pt x="498" y="545"/>
                    <a:pt x="492" y="552"/>
                  </a:cubicBezTo>
                  <a:cubicBezTo>
                    <a:pt x="492" y="551"/>
                    <a:pt x="492" y="549"/>
                    <a:pt x="491" y="547"/>
                  </a:cubicBezTo>
                  <a:cubicBezTo>
                    <a:pt x="491" y="544"/>
                    <a:pt x="491" y="542"/>
                    <a:pt x="490" y="539"/>
                  </a:cubicBezTo>
                  <a:cubicBezTo>
                    <a:pt x="490" y="537"/>
                    <a:pt x="489" y="534"/>
                    <a:pt x="488" y="531"/>
                  </a:cubicBezTo>
                  <a:cubicBezTo>
                    <a:pt x="487" y="526"/>
                    <a:pt x="485" y="521"/>
                    <a:pt x="484" y="515"/>
                  </a:cubicBezTo>
                  <a:cubicBezTo>
                    <a:pt x="482" y="510"/>
                    <a:pt x="480" y="505"/>
                    <a:pt x="479" y="499"/>
                  </a:cubicBezTo>
                  <a:cubicBezTo>
                    <a:pt x="477" y="494"/>
                    <a:pt x="476" y="488"/>
                    <a:pt x="474" y="483"/>
                  </a:cubicBezTo>
                  <a:cubicBezTo>
                    <a:pt x="472" y="477"/>
                    <a:pt x="471" y="471"/>
                    <a:pt x="470" y="465"/>
                  </a:cubicBezTo>
                  <a:cubicBezTo>
                    <a:pt x="464" y="441"/>
                    <a:pt x="459" y="414"/>
                    <a:pt x="456" y="388"/>
                  </a:cubicBezTo>
                  <a:cubicBezTo>
                    <a:pt x="455" y="379"/>
                    <a:pt x="456" y="360"/>
                    <a:pt x="458" y="353"/>
                  </a:cubicBezTo>
                  <a:cubicBezTo>
                    <a:pt x="461" y="347"/>
                    <a:pt x="464" y="338"/>
                    <a:pt x="469" y="327"/>
                  </a:cubicBezTo>
                  <a:cubicBezTo>
                    <a:pt x="474" y="317"/>
                    <a:pt x="480" y="304"/>
                    <a:pt x="487" y="292"/>
                  </a:cubicBezTo>
                  <a:cubicBezTo>
                    <a:pt x="491" y="286"/>
                    <a:pt x="495" y="280"/>
                    <a:pt x="500" y="274"/>
                  </a:cubicBezTo>
                  <a:cubicBezTo>
                    <a:pt x="504" y="269"/>
                    <a:pt x="510" y="263"/>
                    <a:pt x="516" y="260"/>
                  </a:cubicBezTo>
                  <a:cubicBezTo>
                    <a:pt x="529" y="253"/>
                    <a:pt x="545" y="250"/>
                    <a:pt x="558" y="241"/>
                  </a:cubicBezTo>
                  <a:cubicBezTo>
                    <a:pt x="565" y="237"/>
                    <a:pt x="570" y="232"/>
                    <a:pt x="574" y="226"/>
                  </a:cubicBezTo>
                  <a:cubicBezTo>
                    <a:pt x="575" y="225"/>
                    <a:pt x="576" y="223"/>
                    <a:pt x="577" y="222"/>
                  </a:cubicBezTo>
                  <a:cubicBezTo>
                    <a:pt x="578" y="220"/>
                    <a:pt x="579" y="219"/>
                    <a:pt x="580" y="217"/>
                  </a:cubicBezTo>
                  <a:cubicBezTo>
                    <a:pt x="582" y="215"/>
                    <a:pt x="583" y="212"/>
                    <a:pt x="584" y="209"/>
                  </a:cubicBezTo>
                  <a:cubicBezTo>
                    <a:pt x="589" y="198"/>
                    <a:pt x="592" y="189"/>
                    <a:pt x="593" y="182"/>
                  </a:cubicBezTo>
                  <a:cubicBezTo>
                    <a:pt x="595" y="175"/>
                    <a:pt x="596" y="171"/>
                    <a:pt x="596" y="171"/>
                  </a:cubicBezTo>
                  <a:cubicBezTo>
                    <a:pt x="596" y="171"/>
                    <a:pt x="595" y="175"/>
                    <a:pt x="593" y="182"/>
                  </a:cubicBezTo>
                  <a:cubicBezTo>
                    <a:pt x="590" y="188"/>
                    <a:pt x="587" y="197"/>
                    <a:pt x="581" y="208"/>
                  </a:cubicBezTo>
                  <a:cubicBezTo>
                    <a:pt x="580" y="210"/>
                    <a:pt x="578" y="213"/>
                    <a:pt x="577" y="215"/>
                  </a:cubicBezTo>
                  <a:cubicBezTo>
                    <a:pt x="576" y="217"/>
                    <a:pt x="575" y="218"/>
                    <a:pt x="574" y="219"/>
                  </a:cubicBezTo>
                  <a:cubicBezTo>
                    <a:pt x="573" y="221"/>
                    <a:pt x="572" y="222"/>
                    <a:pt x="571" y="223"/>
                  </a:cubicBezTo>
                  <a:cubicBezTo>
                    <a:pt x="567" y="228"/>
                    <a:pt x="561" y="233"/>
                    <a:pt x="555" y="236"/>
                  </a:cubicBezTo>
                  <a:cubicBezTo>
                    <a:pt x="549" y="239"/>
                    <a:pt x="542" y="242"/>
                    <a:pt x="534" y="244"/>
                  </a:cubicBezTo>
                  <a:cubicBezTo>
                    <a:pt x="527" y="246"/>
                    <a:pt x="519" y="248"/>
                    <a:pt x="511" y="251"/>
                  </a:cubicBezTo>
                  <a:cubicBezTo>
                    <a:pt x="503" y="255"/>
                    <a:pt x="497" y="261"/>
                    <a:pt x="491" y="266"/>
                  </a:cubicBezTo>
                  <a:cubicBezTo>
                    <a:pt x="485" y="272"/>
                    <a:pt x="480" y="278"/>
                    <a:pt x="476" y="285"/>
                  </a:cubicBezTo>
                  <a:cubicBezTo>
                    <a:pt x="467" y="297"/>
                    <a:pt x="460" y="309"/>
                    <a:pt x="454" y="320"/>
                  </a:cubicBezTo>
                  <a:cubicBezTo>
                    <a:pt x="453" y="322"/>
                    <a:pt x="452" y="324"/>
                    <a:pt x="452" y="325"/>
                  </a:cubicBezTo>
                  <a:cubicBezTo>
                    <a:pt x="452" y="320"/>
                    <a:pt x="452" y="315"/>
                    <a:pt x="452" y="310"/>
                  </a:cubicBezTo>
                  <a:cubicBezTo>
                    <a:pt x="453" y="285"/>
                    <a:pt x="457" y="262"/>
                    <a:pt x="462" y="242"/>
                  </a:cubicBezTo>
                  <a:cubicBezTo>
                    <a:pt x="467" y="223"/>
                    <a:pt x="475" y="208"/>
                    <a:pt x="480" y="197"/>
                  </a:cubicBezTo>
                  <a:cubicBezTo>
                    <a:pt x="486" y="187"/>
                    <a:pt x="490" y="182"/>
                    <a:pt x="490" y="182"/>
                  </a:cubicBezTo>
                  <a:cubicBezTo>
                    <a:pt x="490" y="182"/>
                    <a:pt x="486" y="187"/>
                    <a:pt x="479" y="197"/>
                  </a:cubicBezTo>
                  <a:cubicBezTo>
                    <a:pt x="473" y="207"/>
                    <a:pt x="464" y="221"/>
                    <a:pt x="457" y="241"/>
                  </a:cubicBezTo>
                  <a:cubicBezTo>
                    <a:pt x="451" y="259"/>
                    <a:pt x="445" y="280"/>
                    <a:pt x="442" y="304"/>
                  </a:cubicBezTo>
                  <a:cubicBezTo>
                    <a:pt x="437" y="294"/>
                    <a:pt x="430" y="281"/>
                    <a:pt x="424" y="268"/>
                  </a:cubicBezTo>
                  <a:cubicBezTo>
                    <a:pt x="421" y="261"/>
                    <a:pt x="418" y="254"/>
                    <a:pt x="416" y="247"/>
                  </a:cubicBezTo>
                  <a:cubicBezTo>
                    <a:pt x="414" y="240"/>
                    <a:pt x="413" y="233"/>
                    <a:pt x="412" y="228"/>
                  </a:cubicBezTo>
                  <a:cubicBezTo>
                    <a:pt x="412" y="225"/>
                    <a:pt x="412" y="222"/>
                    <a:pt x="411" y="220"/>
                  </a:cubicBezTo>
                  <a:cubicBezTo>
                    <a:pt x="411" y="217"/>
                    <a:pt x="411" y="215"/>
                    <a:pt x="411" y="214"/>
                  </a:cubicBezTo>
                  <a:cubicBezTo>
                    <a:pt x="411" y="210"/>
                    <a:pt x="411" y="208"/>
                    <a:pt x="411" y="208"/>
                  </a:cubicBezTo>
                  <a:cubicBezTo>
                    <a:pt x="411" y="208"/>
                    <a:pt x="411" y="210"/>
                    <a:pt x="411" y="214"/>
                  </a:cubicBezTo>
                  <a:cubicBezTo>
                    <a:pt x="411" y="215"/>
                    <a:pt x="410" y="217"/>
                    <a:pt x="410" y="220"/>
                  </a:cubicBezTo>
                  <a:cubicBezTo>
                    <a:pt x="410" y="222"/>
                    <a:pt x="410" y="225"/>
                    <a:pt x="411" y="228"/>
                  </a:cubicBezTo>
                  <a:cubicBezTo>
                    <a:pt x="411" y="234"/>
                    <a:pt x="412" y="240"/>
                    <a:pt x="413" y="248"/>
                  </a:cubicBezTo>
                  <a:cubicBezTo>
                    <a:pt x="415" y="255"/>
                    <a:pt x="417" y="262"/>
                    <a:pt x="420" y="270"/>
                  </a:cubicBezTo>
                  <a:cubicBezTo>
                    <a:pt x="425" y="284"/>
                    <a:pt x="432" y="299"/>
                    <a:pt x="436" y="309"/>
                  </a:cubicBezTo>
                  <a:cubicBezTo>
                    <a:pt x="438" y="315"/>
                    <a:pt x="439" y="319"/>
                    <a:pt x="440" y="323"/>
                  </a:cubicBezTo>
                  <a:cubicBezTo>
                    <a:pt x="440" y="323"/>
                    <a:pt x="440" y="323"/>
                    <a:pt x="440" y="323"/>
                  </a:cubicBezTo>
                  <a:cubicBezTo>
                    <a:pt x="439" y="338"/>
                    <a:pt x="439" y="357"/>
                    <a:pt x="439" y="357"/>
                  </a:cubicBezTo>
                  <a:cubicBezTo>
                    <a:pt x="439" y="367"/>
                    <a:pt x="439" y="378"/>
                    <a:pt x="439" y="389"/>
                  </a:cubicBezTo>
                  <a:cubicBezTo>
                    <a:pt x="441" y="417"/>
                    <a:pt x="444" y="444"/>
                    <a:pt x="447" y="469"/>
                  </a:cubicBezTo>
                  <a:cubicBezTo>
                    <a:pt x="448" y="475"/>
                    <a:pt x="449" y="482"/>
                    <a:pt x="450" y="488"/>
                  </a:cubicBezTo>
                  <a:cubicBezTo>
                    <a:pt x="452" y="494"/>
                    <a:pt x="453" y="500"/>
                    <a:pt x="454" y="506"/>
                  </a:cubicBezTo>
                  <a:cubicBezTo>
                    <a:pt x="455" y="512"/>
                    <a:pt x="457" y="517"/>
                    <a:pt x="458" y="522"/>
                  </a:cubicBezTo>
                  <a:cubicBezTo>
                    <a:pt x="459" y="527"/>
                    <a:pt x="460" y="532"/>
                    <a:pt x="461" y="537"/>
                  </a:cubicBezTo>
                  <a:cubicBezTo>
                    <a:pt x="461" y="539"/>
                    <a:pt x="462" y="541"/>
                    <a:pt x="462" y="544"/>
                  </a:cubicBezTo>
                  <a:cubicBezTo>
                    <a:pt x="462" y="545"/>
                    <a:pt x="462" y="547"/>
                    <a:pt x="462" y="549"/>
                  </a:cubicBezTo>
                  <a:cubicBezTo>
                    <a:pt x="453" y="534"/>
                    <a:pt x="439" y="521"/>
                    <a:pt x="423" y="513"/>
                  </a:cubicBezTo>
                  <a:cubicBezTo>
                    <a:pt x="404" y="503"/>
                    <a:pt x="385" y="495"/>
                    <a:pt x="369" y="480"/>
                  </a:cubicBezTo>
                  <a:cubicBezTo>
                    <a:pt x="358" y="470"/>
                    <a:pt x="357" y="455"/>
                    <a:pt x="354" y="442"/>
                  </a:cubicBezTo>
                  <a:cubicBezTo>
                    <a:pt x="351" y="434"/>
                    <a:pt x="352" y="433"/>
                    <a:pt x="355" y="426"/>
                  </a:cubicBezTo>
                  <a:cubicBezTo>
                    <a:pt x="359" y="419"/>
                    <a:pt x="361" y="412"/>
                    <a:pt x="362" y="404"/>
                  </a:cubicBezTo>
                  <a:cubicBezTo>
                    <a:pt x="367" y="375"/>
                    <a:pt x="358" y="346"/>
                    <a:pt x="342" y="321"/>
                  </a:cubicBezTo>
                  <a:cubicBezTo>
                    <a:pt x="360" y="353"/>
                    <a:pt x="366" y="393"/>
                    <a:pt x="348" y="425"/>
                  </a:cubicBezTo>
                  <a:cubicBezTo>
                    <a:pt x="335" y="396"/>
                    <a:pt x="312" y="376"/>
                    <a:pt x="282" y="368"/>
                  </a:cubicBezTo>
                  <a:cubicBezTo>
                    <a:pt x="295" y="373"/>
                    <a:pt x="307" y="379"/>
                    <a:pt x="318" y="389"/>
                  </a:cubicBezTo>
                  <a:cubicBezTo>
                    <a:pt x="324" y="394"/>
                    <a:pt x="329" y="401"/>
                    <a:pt x="333" y="408"/>
                  </a:cubicBezTo>
                  <a:cubicBezTo>
                    <a:pt x="336" y="412"/>
                    <a:pt x="338" y="416"/>
                    <a:pt x="339" y="420"/>
                  </a:cubicBezTo>
                  <a:cubicBezTo>
                    <a:pt x="342" y="426"/>
                    <a:pt x="344" y="428"/>
                    <a:pt x="338" y="431"/>
                  </a:cubicBezTo>
                  <a:cubicBezTo>
                    <a:pt x="307" y="444"/>
                    <a:pt x="259" y="430"/>
                    <a:pt x="239" y="404"/>
                  </a:cubicBezTo>
                  <a:cubicBezTo>
                    <a:pt x="259" y="434"/>
                    <a:pt x="312" y="452"/>
                    <a:pt x="345" y="436"/>
                  </a:cubicBezTo>
                  <a:cubicBezTo>
                    <a:pt x="351" y="458"/>
                    <a:pt x="350" y="479"/>
                    <a:pt x="368" y="495"/>
                  </a:cubicBezTo>
                  <a:cubicBezTo>
                    <a:pt x="348" y="504"/>
                    <a:pt x="330" y="509"/>
                    <a:pt x="307" y="505"/>
                  </a:cubicBezTo>
                  <a:cubicBezTo>
                    <a:pt x="294" y="503"/>
                    <a:pt x="281" y="500"/>
                    <a:pt x="268" y="497"/>
                  </a:cubicBezTo>
                  <a:cubicBezTo>
                    <a:pt x="261" y="496"/>
                    <a:pt x="255" y="495"/>
                    <a:pt x="249" y="494"/>
                  </a:cubicBezTo>
                  <a:cubicBezTo>
                    <a:pt x="246" y="489"/>
                    <a:pt x="243" y="485"/>
                    <a:pt x="239" y="481"/>
                  </a:cubicBezTo>
                  <a:cubicBezTo>
                    <a:pt x="208" y="442"/>
                    <a:pt x="155" y="427"/>
                    <a:pt x="108" y="443"/>
                  </a:cubicBezTo>
                  <a:cubicBezTo>
                    <a:pt x="157" y="430"/>
                    <a:pt x="208" y="450"/>
                    <a:pt x="235" y="491"/>
                  </a:cubicBezTo>
                  <a:cubicBezTo>
                    <a:pt x="207" y="488"/>
                    <a:pt x="182" y="489"/>
                    <a:pt x="156" y="497"/>
                  </a:cubicBezTo>
                  <a:cubicBezTo>
                    <a:pt x="140" y="502"/>
                    <a:pt x="125" y="509"/>
                    <a:pt x="110" y="516"/>
                  </a:cubicBezTo>
                  <a:cubicBezTo>
                    <a:pt x="110" y="516"/>
                    <a:pt x="110" y="516"/>
                    <a:pt x="110" y="516"/>
                  </a:cubicBezTo>
                  <a:cubicBezTo>
                    <a:pt x="110" y="516"/>
                    <a:pt x="110" y="516"/>
                    <a:pt x="110" y="516"/>
                  </a:cubicBezTo>
                  <a:cubicBezTo>
                    <a:pt x="108" y="517"/>
                    <a:pt x="105" y="518"/>
                    <a:pt x="105" y="519"/>
                  </a:cubicBezTo>
                  <a:cubicBezTo>
                    <a:pt x="105" y="519"/>
                    <a:pt x="105" y="519"/>
                    <a:pt x="105" y="519"/>
                  </a:cubicBezTo>
                  <a:cubicBezTo>
                    <a:pt x="105" y="519"/>
                    <a:pt x="97" y="519"/>
                    <a:pt x="92" y="524"/>
                  </a:cubicBezTo>
                  <a:cubicBezTo>
                    <a:pt x="87" y="529"/>
                    <a:pt x="87" y="537"/>
                    <a:pt x="87" y="537"/>
                  </a:cubicBezTo>
                  <a:cubicBezTo>
                    <a:pt x="87" y="537"/>
                    <a:pt x="95" y="537"/>
                    <a:pt x="100" y="532"/>
                  </a:cubicBezTo>
                  <a:cubicBezTo>
                    <a:pt x="104" y="528"/>
                    <a:pt x="105" y="521"/>
                    <a:pt x="105" y="519"/>
                  </a:cubicBezTo>
                  <a:cubicBezTo>
                    <a:pt x="106" y="519"/>
                    <a:pt x="108" y="518"/>
                    <a:pt x="109" y="518"/>
                  </a:cubicBezTo>
                  <a:cubicBezTo>
                    <a:pt x="108" y="519"/>
                    <a:pt x="108" y="522"/>
                    <a:pt x="108" y="525"/>
                  </a:cubicBezTo>
                  <a:cubicBezTo>
                    <a:pt x="109" y="529"/>
                    <a:pt x="114" y="532"/>
                    <a:pt x="114" y="532"/>
                  </a:cubicBezTo>
                  <a:cubicBezTo>
                    <a:pt x="114" y="532"/>
                    <a:pt x="117" y="528"/>
                    <a:pt x="116" y="523"/>
                  </a:cubicBezTo>
                  <a:cubicBezTo>
                    <a:pt x="115" y="520"/>
                    <a:pt x="113" y="518"/>
                    <a:pt x="111" y="517"/>
                  </a:cubicBezTo>
                  <a:cubicBezTo>
                    <a:pt x="130" y="509"/>
                    <a:pt x="150" y="502"/>
                    <a:pt x="170" y="499"/>
                  </a:cubicBezTo>
                  <a:cubicBezTo>
                    <a:pt x="203" y="493"/>
                    <a:pt x="235" y="500"/>
                    <a:pt x="267" y="509"/>
                  </a:cubicBezTo>
                  <a:cubicBezTo>
                    <a:pt x="245" y="525"/>
                    <a:pt x="221" y="540"/>
                    <a:pt x="194" y="546"/>
                  </a:cubicBezTo>
                  <a:cubicBezTo>
                    <a:pt x="159" y="555"/>
                    <a:pt x="120" y="548"/>
                    <a:pt x="89" y="571"/>
                  </a:cubicBezTo>
                  <a:cubicBezTo>
                    <a:pt x="121" y="550"/>
                    <a:pt x="160" y="560"/>
                    <a:pt x="196" y="553"/>
                  </a:cubicBezTo>
                  <a:cubicBezTo>
                    <a:pt x="224" y="548"/>
                    <a:pt x="255" y="534"/>
                    <a:pt x="279" y="516"/>
                  </a:cubicBezTo>
                  <a:cubicBezTo>
                    <a:pt x="283" y="513"/>
                    <a:pt x="287" y="515"/>
                    <a:pt x="292" y="516"/>
                  </a:cubicBezTo>
                  <a:cubicBezTo>
                    <a:pt x="302" y="519"/>
                    <a:pt x="312" y="522"/>
                    <a:pt x="322" y="523"/>
                  </a:cubicBezTo>
                  <a:cubicBezTo>
                    <a:pt x="336" y="524"/>
                    <a:pt x="350" y="522"/>
                    <a:pt x="363" y="518"/>
                  </a:cubicBezTo>
                  <a:cubicBezTo>
                    <a:pt x="370" y="515"/>
                    <a:pt x="376" y="512"/>
                    <a:pt x="383" y="511"/>
                  </a:cubicBezTo>
                  <a:cubicBezTo>
                    <a:pt x="391" y="510"/>
                    <a:pt x="395" y="514"/>
                    <a:pt x="402" y="517"/>
                  </a:cubicBezTo>
                  <a:cubicBezTo>
                    <a:pt x="417" y="526"/>
                    <a:pt x="431" y="534"/>
                    <a:pt x="441" y="548"/>
                  </a:cubicBezTo>
                  <a:cubicBezTo>
                    <a:pt x="407" y="538"/>
                    <a:pt x="370" y="546"/>
                    <a:pt x="342" y="567"/>
                  </a:cubicBezTo>
                  <a:cubicBezTo>
                    <a:pt x="316" y="587"/>
                    <a:pt x="285" y="594"/>
                    <a:pt x="254" y="605"/>
                  </a:cubicBezTo>
                  <a:cubicBezTo>
                    <a:pt x="272" y="600"/>
                    <a:pt x="291" y="596"/>
                    <a:pt x="309" y="591"/>
                  </a:cubicBezTo>
                  <a:cubicBezTo>
                    <a:pt x="331" y="584"/>
                    <a:pt x="348" y="568"/>
                    <a:pt x="369" y="560"/>
                  </a:cubicBezTo>
                  <a:cubicBezTo>
                    <a:pt x="349" y="604"/>
                    <a:pt x="314" y="630"/>
                    <a:pt x="272" y="651"/>
                  </a:cubicBezTo>
                  <a:cubicBezTo>
                    <a:pt x="302" y="639"/>
                    <a:pt x="331" y="624"/>
                    <a:pt x="353" y="599"/>
                  </a:cubicBezTo>
                  <a:cubicBezTo>
                    <a:pt x="363" y="588"/>
                    <a:pt x="372" y="575"/>
                    <a:pt x="379" y="561"/>
                  </a:cubicBezTo>
                  <a:cubicBezTo>
                    <a:pt x="386" y="549"/>
                    <a:pt x="418" y="555"/>
                    <a:pt x="430" y="558"/>
                  </a:cubicBezTo>
                  <a:cubicBezTo>
                    <a:pt x="437" y="560"/>
                    <a:pt x="444" y="563"/>
                    <a:pt x="450" y="568"/>
                  </a:cubicBezTo>
                  <a:cubicBezTo>
                    <a:pt x="456" y="572"/>
                    <a:pt x="457" y="584"/>
                    <a:pt x="459" y="590"/>
                  </a:cubicBezTo>
                  <a:cubicBezTo>
                    <a:pt x="459" y="590"/>
                    <a:pt x="460" y="599"/>
                    <a:pt x="460" y="599"/>
                  </a:cubicBezTo>
                  <a:cubicBezTo>
                    <a:pt x="462" y="616"/>
                    <a:pt x="463" y="634"/>
                    <a:pt x="462" y="651"/>
                  </a:cubicBezTo>
                  <a:cubicBezTo>
                    <a:pt x="461" y="678"/>
                    <a:pt x="466" y="706"/>
                    <a:pt x="473" y="731"/>
                  </a:cubicBezTo>
                  <a:cubicBezTo>
                    <a:pt x="496" y="805"/>
                    <a:pt x="601" y="741"/>
                    <a:pt x="646" y="785"/>
                  </a:cubicBezTo>
                  <a:cubicBezTo>
                    <a:pt x="669" y="808"/>
                    <a:pt x="688" y="834"/>
                    <a:pt x="711" y="856"/>
                  </a:cubicBezTo>
                  <a:cubicBezTo>
                    <a:pt x="728" y="872"/>
                    <a:pt x="748" y="882"/>
                    <a:pt x="768" y="891"/>
                  </a:cubicBezTo>
                  <a:cubicBezTo>
                    <a:pt x="816" y="913"/>
                    <a:pt x="867" y="930"/>
                    <a:pt x="900" y="974"/>
                  </a:cubicBezTo>
                  <a:cubicBezTo>
                    <a:pt x="854" y="939"/>
                    <a:pt x="798" y="924"/>
                    <a:pt x="742" y="926"/>
                  </a:cubicBezTo>
                  <a:cubicBezTo>
                    <a:pt x="728" y="926"/>
                    <a:pt x="715" y="927"/>
                    <a:pt x="701" y="929"/>
                  </a:cubicBezTo>
                  <a:cubicBezTo>
                    <a:pt x="693" y="930"/>
                    <a:pt x="686" y="931"/>
                    <a:pt x="678" y="932"/>
                  </a:cubicBezTo>
                  <a:cubicBezTo>
                    <a:pt x="674" y="927"/>
                    <a:pt x="670" y="921"/>
                    <a:pt x="667" y="916"/>
                  </a:cubicBezTo>
                  <a:cubicBezTo>
                    <a:pt x="651" y="895"/>
                    <a:pt x="632" y="870"/>
                    <a:pt x="606" y="861"/>
                  </a:cubicBezTo>
                  <a:cubicBezTo>
                    <a:pt x="579" y="853"/>
                    <a:pt x="551" y="861"/>
                    <a:pt x="524" y="862"/>
                  </a:cubicBezTo>
                  <a:cubicBezTo>
                    <a:pt x="496" y="864"/>
                    <a:pt x="465" y="854"/>
                    <a:pt x="440" y="843"/>
                  </a:cubicBezTo>
                  <a:cubicBezTo>
                    <a:pt x="435" y="841"/>
                    <a:pt x="415" y="835"/>
                    <a:pt x="414" y="829"/>
                  </a:cubicBezTo>
                  <a:cubicBezTo>
                    <a:pt x="413" y="818"/>
                    <a:pt x="411" y="807"/>
                    <a:pt x="405" y="798"/>
                  </a:cubicBezTo>
                  <a:cubicBezTo>
                    <a:pt x="390" y="778"/>
                    <a:pt x="373" y="760"/>
                    <a:pt x="350" y="751"/>
                  </a:cubicBezTo>
                  <a:cubicBezTo>
                    <a:pt x="364" y="757"/>
                    <a:pt x="375" y="766"/>
                    <a:pt x="384" y="778"/>
                  </a:cubicBezTo>
                  <a:cubicBezTo>
                    <a:pt x="395" y="791"/>
                    <a:pt x="409" y="809"/>
                    <a:pt x="409" y="827"/>
                  </a:cubicBezTo>
                  <a:cubicBezTo>
                    <a:pt x="378" y="809"/>
                    <a:pt x="350" y="788"/>
                    <a:pt x="317" y="775"/>
                  </a:cubicBezTo>
                  <a:cubicBezTo>
                    <a:pt x="288" y="764"/>
                    <a:pt x="260" y="760"/>
                    <a:pt x="230" y="760"/>
                  </a:cubicBezTo>
                  <a:cubicBezTo>
                    <a:pt x="272" y="763"/>
                    <a:pt x="310" y="775"/>
                    <a:pt x="346" y="799"/>
                  </a:cubicBezTo>
                  <a:cubicBezTo>
                    <a:pt x="365" y="811"/>
                    <a:pt x="382" y="825"/>
                    <a:pt x="400" y="838"/>
                  </a:cubicBezTo>
                  <a:cubicBezTo>
                    <a:pt x="421" y="851"/>
                    <a:pt x="443" y="863"/>
                    <a:pt x="467" y="872"/>
                  </a:cubicBezTo>
                  <a:cubicBezTo>
                    <a:pt x="421" y="881"/>
                    <a:pt x="378" y="894"/>
                    <a:pt x="332" y="876"/>
                  </a:cubicBezTo>
                  <a:cubicBezTo>
                    <a:pt x="356" y="888"/>
                    <a:pt x="379" y="891"/>
                    <a:pt x="405" y="889"/>
                  </a:cubicBezTo>
                  <a:cubicBezTo>
                    <a:pt x="421" y="888"/>
                    <a:pt x="437" y="885"/>
                    <a:pt x="452" y="883"/>
                  </a:cubicBezTo>
                  <a:cubicBezTo>
                    <a:pt x="465" y="881"/>
                    <a:pt x="481" y="876"/>
                    <a:pt x="494" y="880"/>
                  </a:cubicBezTo>
                  <a:cubicBezTo>
                    <a:pt x="523" y="888"/>
                    <a:pt x="552" y="879"/>
                    <a:pt x="582" y="883"/>
                  </a:cubicBezTo>
                  <a:cubicBezTo>
                    <a:pt x="611" y="886"/>
                    <a:pt x="629" y="915"/>
                    <a:pt x="643" y="938"/>
                  </a:cubicBezTo>
                  <a:cubicBezTo>
                    <a:pt x="612" y="945"/>
                    <a:pt x="581" y="955"/>
                    <a:pt x="553" y="971"/>
                  </a:cubicBezTo>
                  <a:cubicBezTo>
                    <a:pt x="539" y="979"/>
                    <a:pt x="521" y="1001"/>
                    <a:pt x="504" y="999"/>
                  </a:cubicBezTo>
                  <a:cubicBezTo>
                    <a:pt x="487" y="996"/>
                    <a:pt x="470" y="985"/>
                    <a:pt x="456" y="977"/>
                  </a:cubicBezTo>
                  <a:cubicBezTo>
                    <a:pt x="428" y="961"/>
                    <a:pt x="399" y="946"/>
                    <a:pt x="370" y="932"/>
                  </a:cubicBezTo>
                  <a:cubicBezTo>
                    <a:pt x="359" y="927"/>
                    <a:pt x="348" y="922"/>
                    <a:pt x="336" y="920"/>
                  </a:cubicBezTo>
                  <a:cubicBezTo>
                    <a:pt x="328" y="918"/>
                    <a:pt x="329" y="918"/>
                    <a:pt x="324" y="913"/>
                  </a:cubicBezTo>
                  <a:cubicBezTo>
                    <a:pt x="320" y="906"/>
                    <a:pt x="313" y="902"/>
                    <a:pt x="307" y="899"/>
                  </a:cubicBezTo>
                  <a:cubicBezTo>
                    <a:pt x="295" y="894"/>
                    <a:pt x="282" y="891"/>
                    <a:pt x="274" y="880"/>
                  </a:cubicBezTo>
                  <a:cubicBezTo>
                    <a:pt x="267" y="872"/>
                    <a:pt x="264" y="861"/>
                    <a:pt x="260" y="851"/>
                  </a:cubicBezTo>
                  <a:cubicBezTo>
                    <a:pt x="258" y="846"/>
                    <a:pt x="256" y="840"/>
                    <a:pt x="253" y="835"/>
                  </a:cubicBezTo>
                  <a:cubicBezTo>
                    <a:pt x="252" y="833"/>
                    <a:pt x="251" y="831"/>
                    <a:pt x="249" y="829"/>
                  </a:cubicBezTo>
                  <a:cubicBezTo>
                    <a:pt x="247" y="827"/>
                    <a:pt x="246" y="825"/>
                    <a:pt x="244" y="823"/>
                  </a:cubicBezTo>
                  <a:cubicBezTo>
                    <a:pt x="240" y="820"/>
                    <a:pt x="241" y="817"/>
                    <a:pt x="239" y="813"/>
                  </a:cubicBezTo>
                  <a:cubicBezTo>
                    <a:pt x="226" y="790"/>
                    <a:pt x="200" y="772"/>
                    <a:pt x="175" y="765"/>
                  </a:cubicBezTo>
                  <a:cubicBezTo>
                    <a:pt x="198" y="773"/>
                    <a:pt x="224" y="792"/>
                    <a:pt x="234" y="816"/>
                  </a:cubicBezTo>
                  <a:cubicBezTo>
                    <a:pt x="220" y="807"/>
                    <a:pt x="204" y="805"/>
                    <a:pt x="188" y="802"/>
                  </a:cubicBezTo>
                  <a:cubicBezTo>
                    <a:pt x="160" y="796"/>
                    <a:pt x="132" y="791"/>
                    <a:pt x="103" y="788"/>
                  </a:cubicBezTo>
                  <a:cubicBezTo>
                    <a:pt x="130" y="792"/>
                    <a:pt x="156" y="799"/>
                    <a:pt x="182" y="806"/>
                  </a:cubicBezTo>
                  <a:cubicBezTo>
                    <a:pt x="193" y="809"/>
                    <a:pt x="203" y="811"/>
                    <a:pt x="214" y="815"/>
                  </a:cubicBezTo>
                  <a:cubicBezTo>
                    <a:pt x="233" y="823"/>
                    <a:pt x="243" y="836"/>
                    <a:pt x="250" y="856"/>
                  </a:cubicBezTo>
                  <a:cubicBezTo>
                    <a:pt x="254" y="868"/>
                    <a:pt x="256" y="879"/>
                    <a:pt x="263" y="890"/>
                  </a:cubicBezTo>
                  <a:cubicBezTo>
                    <a:pt x="265" y="893"/>
                    <a:pt x="276" y="903"/>
                    <a:pt x="277" y="903"/>
                  </a:cubicBezTo>
                  <a:cubicBezTo>
                    <a:pt x="284" y="907"/>
                    <a:pt x="291" y="910"/>
                    <a:pt x="298" y="913"/>
                  </a:cubicBezTo>
                  <a:cubicBezTo>
                    <a:pt x="247" y="909"/>
                    <a:pt x="197" y="918"/>
                    <a:pt x="147" y="927"/>
                  </a:cubicBezTo>
                  <a:cubicBezTo>
                    <a:pt x="197" y="921"/>
                    <a:pt x="248" y="915"/>
                    <a:pt x="298" y="923"/>
                  </a:cubicBezTo>
                  <a:cubicBezTo>
                    <a:pt x="351" y="932"/>
                    <a:pt x="398" y="963"/>
                    <a:pt x="441" y="993"/>
                  </a:cubicBezTo>
                  <a:cubicBezTo>
                    <a:pt x="401" y="1008"/>
                    <a:pt x="352" y="1078"/>
                    <a:pt x="307" y="1041"/>
                  </a:cubicBezTo>
                  <a:cubicBezTo>
                    <a:pt x="299" y="1035"/>
                    <a:pt x="292" y="1028"/>
                    <a:pt x="283" y="1023"/>
                  </a:cubicBezTo>
                  <a:cubicBezTo>
                    <a:pt x="268" y="1017"/>
                    <a:pt x="253" y="1013"/>
                    <a:pt x="238" y="1011"/>
                  </a:cubicBezTo>
                  <a:cubicBezTo>
                    <a:pt x="212" y="1007"/>
                    <a:pt x="185" y="1008"/>
                    <a:pt x="159" y="1011"/>
                  </a:cubicBezTo>
                  <a:cubicBezTo>
                    <a:pt x="187" y="1010"/>
                    <a:pt x="215" y="1010"/>
                    <a:pt x="242" y="1017"/>
                  </a:cubicBezTo>
                  <a:cubicBezTo>
                    <a:pt x="257" y="1020"/>
                    <a:pt x="271" y="1026"/>
                    <a:pt x="285" y="1035"/>
                  </a:cubicBezTo>
                  <a:cubicBezTo>
                    <a:pt x="294" y="1040"/>
                    <a:pt x="300" y="1050"/>
                    <a:pt x="308" y="1056"/>
                  </a:cubicBezTo>
                  <a:cubicBezTo>
                    <a:pt x="270" y="1059"/>
                    <a:pt x="232" y="1058"/>
                    <a:pt x="194" y="1067"/>
                  </a:cubicBezTo>
                  <a:cubicBezTo>
                    <a:pt x="163" y="1075"/>
                    <a:pt x="134" y="1088"/>
                    <a:pt x="105" y="1102"/>
                  </a:cubicBezTo>
                  <a:cubicBezTo>
                    <a:pt x="131" y="1091"/>
                    <a:pt x="157" y="1082"/>
                    <a:pt x="185" y="1076"/>
                  </a:cubicBezTo>
                  <a:cubicBezTo>
                    <a:pt x="223" y="1067"/>
                    <a:pt x="260" y="1070"/>
                    <a:pt x="298" y="1070"/>
                  </a:cubicBezTo>
                  <a:cubicBezTo>
                    <a:pt x="288" y="1078"/>
                    <a:pt x="281" y="1089"/>
                    <a:pt x="271" y="1097"/>
                  </a:cubicBezTo>
                  <a:cubicBezTo>
                    <a:pt x="261" y="1105"/>
                    <a:pt x="250" y="1111"/>
                    <a:pt x="238" y="1115"/>
                  </a:cubicBezTo>
                  <a:cubicBezTo>
                    <a:pt x="217" y="1122"/>
                    <a:pt x="195" y="1124"/>
                    <a:pt x="173" y="1126"/>
                  </a:cubicBezTo>
                  <a:cubicBezTo>
                    <a:pt x="172" y="1122"/>
                    <a:pt x="168" y="1113"/>
                    <a:pt x="159" y="1108"/>
                  </a:cubicBezTo>
                  <a:cubicBezTo>
                    <a:pt x="149" y="1102"/>
                    <a:pt x="135" y="1106"/>
                    <a:pt x="135" y="1106"/>
                  </a:cubicBezTo>
                  <a:cubicBezTo>
                    <a:pt x="135" y="1106"/>
                    <a:pt x="139" y="1120"/>
                    <a:pt x="150" y="1126"/>
                  </a:cubicBezTo>
                  <a:cubicBezTo>
                    <a:pt x="160" y="1132"/>
                    <a:pt x="174" y="1128"/>
                    <a:pt x="174" y="1128"/>
                  </a:cubicBezTo>
                  <a:cubicBezTo>
                    <a:pt x="174" y="1128"/>
                    <a:pt x="174" y="1127"/>
                    <a:pt x="173" y="1126"/>
                  </a:cubicBezTo>
                  <a:cubicBezTo>
                    <a:pt x="205" y="1125"/>
                    <a:pt x="239" y="1124"/>
                    <a:pt x="268" y="1107"/>
                  </a:cubicBezTo>
                  <a:cubicBezTo>
                    <a:pt x="282" y="1099"/>
                    <a:pt x="292" y="1085"/>
                    <a:pt x="306" y="1076"/>
                  </a:cubicBezTo>
                  <a:cubicBezTo>
                    <a:pt x="321" y="1066"/>
                    <a:pt x="339" y="1069"/>
                    <a:pt x="356" y="1065"/>
                  </a:cubicBezTo>
                  <a:cubicBezTo>
                    <a:pt x="391" y="1056"/>
                    <a:pt x="416" y="1025"/>
                    <a:pt x="451" y="1015"/>
                  </a:cubicBezTo>
                  <a:cubicBezTo>
                    <a:pt x="467" y="1010"/>
                    <a:pt x="476" y="1016"/>
                    <a:pt x="491" y="1021"/>
                  </a:cubicBezTo>
                  <a:cubicBezTo>
                    <a:pt x="508" y="1027"/>
                    <a:pt x="524" y="1025"/>
                    <a:pt x="539" y="1015"/>
                  </a:cubicBezTo>
                  <a:cubicBezTo>
                    <a:pt x="598" y="975"/>
                    <a:pt x="669" y="967"/>
                    <a:pt x="739" y="968"/>
                  </a:cubicBezTo>
                  <a:cubicBezTo>
                    <a:pt x="800" y="969"/>
                    <a:pt x="881" y="999"/>
                    <a:pt x="899" y="1065"/>
                  </a:cubicBezTo>
                  <a:cubicBezTo>
                    <a:pt x="910" y="1105"/>
                    <a:pt x="915" y="1147"/>
                    <a:pt x="911" y="1189"/>
                  </a:cubicBezTo>
                  <a:cubicBezTo>
                    <a:pt x="908" y="1218"/>
                    <a:pt x="905" y="1302"/>
                    <a:pt x="905" y="1332"/>
                  </a:cubicBezTo>
                  <a:cubicBezTo>
                    <a:pt x="904" y="1361"/>
                    <a:pt x="909" y="1390"/>
                    <a:pt x="903" y="1419"/>
                  </a:cubicBezTo>
                  <a:cubicBezTo>
                    <a:pt x="895" y="1455"/>
                    <a:pt x="876" y="1474"/>
                    <a:pt x="848" y="1495"/>
                  </a:cubicBezTo>
                  <a:cubicBezTo>
                    <a:pt x="786" y="1543"/>
                    <a:pt x="722" y="1587"/>
                    <a:pt x="663" y="1638"/>
                  </a:cubicBezTo>
                  <a:cubicBezTo>
                    <a:pt x="657" y="1643"/>
                    <a:pt x="651" y="1649"/>
                    <a:pt x="645" y="1654"/>
                  </a:cubicBezTo>
                  <a:cubicBezTo>
                    <a:pt x="639" y="1660"/>
                    <a:pt x="632" y="1660"/>
                    <a:pt x="625" y="1662"/>
                  </a:cubicBezTo>
                  <a:cubicBezTo>
                    <a:pt x="611" y="1666"/>
                    <a:pt x="598" y="1669"/>
                    <a:pt x="584" y="1671"/>
                  </a:cubicBezTo>
                  <a:cubicBezTo>
                    <a:pt x="563" y="1674"/>
                    <a:pt x="544" y="1680"/>
                    <a:pt x="525" y="1690"/>
                  </a:cubicBezTo>
                  <a:cubicBezTo>
                    <a:pt x="496" y="1704"/>
                    <a:pt x="469" y="1721"/>
                    <a:pt x="437" y="1727"/>
                  </a:cubicBezTo>
                  <a:cubicBezTo>
                    <a:pt x="405" y="1733"/>
                    <a:pt x="372" y="1722"/>
                    <a:pt x="340" y="1725"/>
                  </a:cubicBezTo>
                  <a:cubicBezTo>
                    <a:pt x="284" y="1730"/>
                    <a:pt x="228" y="1748"/>
                    <a:pt x="173" y="1760"/>
                  </a:cubicBezTo>
                  <a:cubicBezTo>
                    <a:pt x="115" y="1773"/>
                    <a:pt x="54" y="1749"/>
                    <a:pt x="0" y="1780"/>
                  </a:cubicBezTo>
                  <a:cubicBezTo>
                    <a:pt x="53" y="1754"/>
                    <a:pt x="107" y="1780"/>
                    <a:pt x="162" y="1774"/>
                  </a:cubicBezTo>
                  <a:cubicBezTo>
                    <a:pt x="127" y="1792"/>
                    <a:pt x="95" y="1812"/>
                    <a:pt x="54" y="1811"/>
                  </a:cubicBezTo>
                  <a:cubicBezTo>
                    <a:pt x="106" y="1816"/>
                    <a:pt x="147" y="1783"/>
                    <a:pt x="195" y="1770"/>
                  </a:cubicBezTo>
                  <a:cubicBezTo>
                    <a:pt x="220" y="1763"/>
                    <a:pt x="247" y="1760"/>
                    <a:pt x="272" y="1756"/>
                  </a:cubicBezTo>
                  <a:cubicBezTo>
                    <a:pt x="299" y="1752"/>
                    <a:pt x="327" y="1747"/>
                    <a:pt x="354" y="1749"/>
                  </a:cubicBezTo>
                  <a:cubicBezTo>
                    <a:pt x="307" y="1763"/>
                    <a:pt x="266" y="1791"/>
                    <a:pt x="220" y="1806"/>
                  </a:cubicBezTo>
                  <a:cubicBezTo>
                    <a:pt x="183" y="1819"/>
                    <a:pt x="146" y="1820"/>
                    <a:pt x="107" y="1819"/>
                  </a:cubicBezTo>
                  <a:cubicBezTo>
                    <a:pt x="134" y="1822"/>
                    <a:pt x="160" y="1823"/>
                    <a:pt x="187" y="1821"/>
                  </a:cubicBezTo>
                  <a:cubicBezTo>
                    <a:pt x="181" y="1842"/>
                    <a:pt x="157" y="1850"/>
                    <a:pt x="139" y="1855"/>
                  </a:cubicBezTo>
                  <a:cubicBezTo>
                    <a:pt x="156" y="1852"/>
                    <a:pt x="174" y="1847"/>
                    <a:pt x="185" y="1832"/>
                  </a:cubicBezTo>
                  <a:cubicBezTo>
                    <a:pt x="188" y="1828"/>
                    <a:pt x="190" y="1824"/>
                    <a:pt x="191" y="1820"/>
                  </a:cubicBezTo>
                  <a:cubicBezTo>
                    <a:pt x="197" y="1819"/>
                    <a:pt x="203" y="1818"/>
                    <a:pt x="208" y="1817"/>
                  </a:cubicBezTo>
                  <a:cubicBezTo>
                    <a:pt x="220" y="1815"/>
                    <a:pt x="232" y="1811"/>
                    <a:pt x="243" y="1808"/>
                  </a:cubicBezTo>
                  <a:cubicBezTo>
                    <a:pt x="221" y="1828"/>
                    <a:pt x="203" y="1853"/>
                    <a:pt x="182" y="1874"/>
                  </a:cubicBezTo>
                  <a:cubicBezTo>
                    <a:pt x="163" y="1892"/>
                    <a:pt x="136" y="1913"/>
                    <a:pt x="109" y="1896"/>
                  </a:cubicBezTo>
                  <a:cubicBezTo>
                    <a:pt x="124" y="1907"/>
                    <a:pt x="141" y="1906"/>
                    <a:pt x="157" y="1898"/>
                  </a:cubicBezTo>
                  <a:cubicBezTo>
                    <a:pt x="156" y="1912"/>
                    <a:pt x="158" y="1924"/>
                    <a:pt x="151" y="1937"/>
                  </a:cubicBezTo>
                  <a:cubicBezTo>
                    <a:pt x="144" y="1951"/>
                    <a:pt x="135" y="1964"/>
                    <a:pt x="130" y="1979"/>
                  </a:cubicBezTo>
                  <a:cubicBezTo>
                    <a:pt x="138" y="1960"/>
                    <a:pt x="154" y="1944"/>
                    <a:pt x="160" y="1924"/>
                  </a:cubicBezTo>
                  <a:cubicBezTo>
                    <a:pt x="162" y="1918"/>
                    <a:pt x="160" y="1897"/>
                    <a:pt x="164" y="1894"/>
                  </a:cubicBezTo>
                  <a:cubicBezTo>
                    <a:pt x="175" y="1886"/>
                    <a:pt x="186" y="1878"/>
                    <a:pt x="196" y="1868"/>
                  </a:cubicBezTo>
                  <a:cubicBezTo>
                    <a:pt x="217" y="1849"/>
                    <a:pt x="236" y="1829"/>
                    <a:pt x="257" y="1811"/>
                  </a:cubicBezTo>
                  <a:cubicBezTo>
                    <a:pt x="263" y="1806"/>
                    <a:pt x="268" y="1800"/>
                    <a:pt x="274" y="1796"/>
                  </a:cubicBezTo>
                  <a:cubicBezTo>
                    <a:pt x="289" y="1790"/>
                    <a:pt x="305" y="1784"/>
                    <a:pt x="320" y="1778"/>
                  </a:cubicBezTo>
                  <a:cubicBezTo>
                    <a:pt x="304" y="1802"/>
                    <a:pt x="299" y="1828"/>
                    <a:pt x="275" y="1846"/>
                  </a:cubicBezTo>
                  <a:cubicBezTo>
                    <a:pt x="255" y="1861"/>
                    <a:pt x="231" y="1870"/>
                    <a:pt x="210" y="1882"/>
                  </a:cubicBezTo>
                  <a:cubicBezTo>
                    <a:pt x="233" y="1871"/>
                    <a:pt x="259" y="1864"/>
                    <a:pt x="281" y="1849"/>
                  </a:cubicBezTo>
                  <a:cubicBezTo>
                    <a:pt x="268" y="1870"/>
                    <a:pt x="250" y="1881"/>
                    <a:pt x="226" y="1888"/>
                  </a:cubicBezTo>
                  <a:cubicBezTo>
                    <a:pt x="243" y="1884"/>
                    <a:pt x="259" y="1879"/>
                    <a:pt x="272" y="1867"/>
                  </a:cubicBezTo>
                  <a:cubicBezTo>
                    <a:pt x="278" y="1861"/>
                    <a:pt x="283" y="1854"/>
                    <a:pt x="288" y="1846"/>
                  </a:cubicBezTo>
                  <a:cubicBezTo>
                    <a:pt x="292" y="1839"/>
                    <a:pt x="299" y="1833"/>
                    <a:pt x="304" y="1826"/>
                  </a:cubicBezTo>
                  <a:cubicBezTo>
                    <a:pt x="315" y="1809"/>
                    <a:pt x="321" y="1786"/>
                    <a:pt x="338" y="1774"/>
                  </a:cubicBezTo>
                  <a:cubicBezTo>
                    <a:pt x="352" y="1764"/>
                    <a:pt x="373" y="1762"/>
                    <a:pt x="390" y="1762"/>
                  </a:cubicBezTo>
                  <a:cubicBezTo>
                    <a:pt x="370" y="1776"/>
                    <a:pt x="354" y="1794"/>
                    <a:pt x="340" y="1815"/>
                  </a:cubicBezTo>
                  <a:cubicBezTo>
                    <a:pt x="325" y="1838"/>
                    <a:pt x="312" y="1862"/>
                    <a:pt x="293" y="1882"/>
                  </a:cubicBezTo>
                  <a:cubicBezTo>
                    <a:pt x="269" y="1907"/>
                    <a:pt x="241" y="1924"/>
                    <a:pt x="213" y="1944"/>
                  </a:cubicBezTo>
                  <a:cubicBezTo>
                    <a:pt x="190" y="1960"/>
                    <a:pt x="172" y="1978"/>
                    <a:pt x="165" y="2006"/>
                  </a:cubicBezTo>
                  <a:cubicBezTo>
                    <a:pt x="172" y="1984"/>
                    <a:pt x="186" y="1969"/>
                    <a:pt x="204" y="1956"/>
                  </a:cubicBezTo>
                  <a:cubicBezTo>
                    <a:pt x="230" y="1938"/>
                    <a:pt x="259" y="1924"/>
                    <a:pt x="284" y="1905"/>
                  </a:cubicBezTo>
                  <a:cubicBezTo>
                    <a:pt x="283" y="1912"/>
                    <a:pt x="282" y="1919"/>
                    <a:pt x="282" y="1926"/>
                  </a:cubicBezTo>
                  <a:cubicBezTo>
                    <a:pt x="282" y="1936"/>
                    <a:pt x="279" y="1938"/>
                    <a:pt x="273" y="1945"/>
                  </a:cubicBezTo>
                  <a:cubicBezTo>
                    <a:pt x="260" y="1962"/>
                    <a:pt x="248" y="1976"/>
                    <a:pt x="230" y="1987"/>
                  </a:cubicBezTo>
                  <a:cubicBezTo>
                    <a:pt x="251" y="1976"/>
                    <a:pt x="266" y="1959"/>
                    <a:pt x="282" y="1942"/>
                  </a:cubicBezTo>
                  <a:cubicBezTo>
                    <a:pt x="284" y="1981"/>
                    <a:pt x="290" y="2020"/>
                    <a:pt x="257" y="2048"/>
                  </a:cubicBezTo>
                  <a:cubicBezTo>
                    <a:pt x="288" y="2024"/>
                    <a:pt x="290" y="1989"/>
                    <a:pt x="290" y="1953"/>
                  </a:cubicBezTo>
                  <a:cubicBezTo>
                    <a:pt x="301" y="1970"/>
                    <a:pt x="322" y="1962"/>
                    <a:pt x="336" y="1974"/>
                  </a:cubicBezTo>
                  <a:cubicBezTo>
                    <a:pt x="348" y="1985"/>
                    <a:pt x="350" y="2004"/>
                    <a:pt x="351" y="2019"/>
                  </a:cubicBezTo>
                  <a:cubicBezTo>
                    <a:pt x="351" y="1999"/>
                    <a:pt x="349" y="1973"/>
                    <a:pt x="327" y="1965"/>
                  </a:cubicBezTo>
                  <a:cubicBezTo>
                    <a:pt x="317" y="1962"/>
                    <a:pt x="306" y="1962"/>
                    <a:pt x="299" y="1954"/>
                  </a:cubicBezTo>
                  <a:cubicBezTo>
                    <a:pt x="291" y="1945"/>
                    <a:pt x="290" y="1932"/>
                    <a:pt x="292" y="1921"/>
                  </a:cubicBezTo>
                  <a:cubicBezTo>
                    <a:pt x="293" y="1912"/>
                    <a:pt x="295" y="1902"/>
                    <a:pt x="300" y="1893"/>
                  </a:cubicBezTo>
                  <a:cubicBezTo>
                    <a:pt x="305" y="1884"/>
                    <a:pt x="316" y="1876"/>
                    <a:pt x="323" y="1867"/>
                  </a:cubicBezTo>
                  <a:cubicBezTo>
                    <a:pt x="336" y="1853"/>
                    <a:pt x="346" y="1837"/>
                    <a:pt x="357" y="1822"/>
                  </a:cubicBezTo>
                  <a:cubicBezTo>
                    <a:pt x="370" y="1805"/>
                    <a:pt x="386" y="1791"/>
                    <a:pt x="404" y="1779"/>
                  </a:cubicBezTo>
                  <a:cubicBezTo>
                    <a:pt x="427" y="1765"/>
                    <a:pt x="452" y="1758"/>
                    <a:pt x="477" y="1749"/>
                  </a:cubicBezTo>
                  <a:cubicBezTo>
                    <a:pt x="518" y="1735"/>
                    <a:pt x="555" y="1714"/>
                    <a:pt x="598" y="1707"/>
                  </a:cubicBezTo>
                  <a:cubicBezTo>
                    <a:pt x="582" y="1733"/>
                    <a:pt x="569" y="1760"/>
                    <a:pt x="560" y="1790"/>
                  </a:cubicBezTo>
                  <a:cubicBezTo>
                    <a:pt x="558" y="1798"/>
                    <a:pt x="559" y="1808"/>
                    <a:pt x="550" y="1809"/>
                  </a:cubicBezTo>
                  <a:cubicBezTo>
                    <a:pt x="541" y="1811"/>
                    <a:pt x="533" y="1813"/>
                    <a:pt x="524" y="1816"/>
                  </a:cubicBezTo>
                  <a:cubicBezTo>
                    <a:pt x="508" y="1821"/>
                    <a:pt x="492" y="1829"/>
                    <a:pt x="477" y="1839"/>
                  </a:cubicBezTo>
                  <a:cubicBezTo>
                    <a:pt x="458" y="1852"/>
                    <a:pt x="435" y="1858"/>
                    <a:pt x="411" y="1856"/>
                  </a:cubicBezTo>
                  <a:cubicBezTo>
                    <a:pt x="391" y="1854"/>
                    <a:pt x="378" y="1862"/>
                    <a:pt x="366" y="1878"/>
                  </a:cubicBezTo>
                  <a:cubicBezTo>
                    <a:pt x="357" y="1892"/>
                    <a:pt x="344" y="1903"/>
                    <a:pt x="332" y="1914"/>
                  </a:cubicBezTo>
                  <a:cubicBezTo>
                    <a:pt x="340" y="1908"/>
                    <a:pt x="348" y="1902"/>
                    <a:pt x="355" y="1895"/>
                  </a:cubicBezTo>
                  <a:cubicBezTo>
                    <a:pt x="366" y="1886"/>
                    <a:pt x="373" y="1872"/>
                    <a:pt x="385" y="1865"/>
                  </a:cubicBezTo>
                  <a:cubicBezTo>
                    <a:pt x="397" y="1858"/>
                    <a:pt x="413" y="1865"/>
                    <a:pt x="426" y="1865"/>
                  </a:cubicBezTo>
                  <a:cubicBezTo>
                    <a:pt x="434" y="1866"/>
                    <a:pt x="445" y="1864"/>
                    <a:pt x="453" y="1861"/>
                  </a:cubicBezTo>
                  <a:cubicBezTo>
                    <a:pt x="425" y="1893"/>
                    <a:pt x="410" y="1933"/>
                    <a:pt x="377" y="1961"/>
                  </a:cubicBezTo>
                  <a:cubicBezTo>
                    <a:pt x="415" y="1932"/>
                    <a:pt x="433" y="1887"/>
                    <a:pt x="469" y="1857"/>
                  </a:cubicBezTo>
                  <a:cubicBezTo>
                    <a:pt x="469" y="1870"/>
                    <a:pt x="475" y="1882"/>
                    <a:pt x="479" y="1894"/>
                  </a:cubicBezTo>
                  <a:cubicBezTo>
                    <a:pt x="483" y="1907"/>
                    <a:pt x="481" y="1919"/>
                    <a:pt x="475" y="1931"/>
                  </a:cubicBezTo>
                  <a:cubicBezTo>
                    <a:pt x="465" y="1953"/>
                    <a:pt x="448" y="1971"/>
                    <a:pt x="442" y="1994"/>
                  </a:cubicBezTo>
                  <a:cubicBezTo>
                    <a:pt x="454" y="1958"/>
                    <a:pt x="496" y="1933"/>
                    <a:pt x="486" y="1891"/>
                  </a:cubicBezTo>
                  <a:cubicBezTo>
                    <a:pt x="484" y="1881"/>
                    <a:pt x="479" y="1872"/>
                    <a:pt x="479" y="1862"/>
                  </a:cubicBezTo>
                  <a:cubicBezTo>
                    <a:pt x="479" y="1850"/>
                    <a:pt x="484" y="1846"/>
                    <a:pt x="493" y="1842"/>
                  </a:cubicBezTo>
                  <a:cubicBezTo>
                    <a:pt x="512" y="1833"/>
                    <a:pt x="531" y="1828"/>
                    <a:pt x="551" y="1825"/>
                  </a:cubicBezTo>
                  <a:cubicBezTo>
                    <a:pt x="539" y="1876"/>
                    <a:pt x="533" y="1929"/>
                    <a:pt x="516" y="1980"/>
                  </a:cubicBezTo>
                  <a:cubicBezTo>
                    <a:pt x="506" y="2012"/>
                    <a:pt x="492" y="2043"/>
                    <a:pt x="469" y="2068"/>
                  </a:cubicBezTo>
                  <a:cubicBezTo>
                    <a:pt x="449" y="2090"/>
                    <a:pt x="425" y="2105"/>
                    <a:pt x="399" y="2118"/>
                  </a:cubicBezTo>
                  <a:cubicBezTo>
                    <a:pt x="428" y="2106"/>
                    <a:pt x="454" y="2092"/>
                    <a:pt x="476" y="2069"/>
                  </a:cubicBezTo>
                  <a:cubicBezTo>
                    <a:pt x="502" y="2043"/>
                    <a:pt x="519" y="2009"/>
                    <a:pt x="532" y="1975"/>
                  </a:cubicBezTo>
                  <a:cubicBezTo>
                    <a:pt x="533" y="1991"/>
                    <a:pt x="537" y="2007"/>
                    <a:pt x="543" y="2022"/>
                  </a:cubicBezTo>
                  <a:cubicBezTo>
                    <a:pt x="549" y="2039"/>
                    <a:pt x="559" y="2055"/>
                    <a:pt x="562" y="2073"/>
                  </a:cubicBezTo>
                  <a:cubicBezTo>
                    <a:pt x="568" y="2105"/>
                    <a:pt x="546" y="2125"/>
                    <a:pt x="525" y="2144"/>
                  </a:cubicBezTo>
                  <a:cubicBezTo>
                    <a:pt x="537" y="2135"/>
                    <a:pt x="550" y="2125"/>
                    <a:pt x="559" y="2112"/>
                  </a:cubicBezTo>
                  <a:cubicBezTo>
                    <a:pt x="571" y="2095"/>
                    <a:pt x="570" y="2074"/>
                    <a:pt x="564" y="2054"/>
                  </a:cubicBezTo>
                  <a:cubicBezTo>
                    <a:pt x="558" y="2034"/>
                    <a:pt x="549" y="2014"/>
                    <a:pt x="546" y="1993"/>
                  </a:cubicBezTo>
                  <a:cubicBezTo>
                    <a:pt x="543" y="1971"/>
                    <a:pt x="546" y="1950"/>
                    <a:pt x="550" y="1928"/>
                  </a:cubicBezTo>
                  <a:cubicBezTo>
                    <a:pt x="556" y="1939"/>
                    <a:pt x="563" y="1950"/>
                    <a:pt x="571" y="1960"/>
                  </a:cubicBezTo>
                  <a:cubicBezTo>
                    <a:pt x="576" y="1969"/>
                    <a:pt x="577" y="1969"/>
                    <a:pt x="574" y="1979"/>
                  </a:cubicBezTo>
                  <a:cubicBezTo>
                    <a:pt x="572" y="1988"/>
                    <a:pt x="570" y="1998"/>
                    <a:pt x="570" y="2007"/>
                  </a:cubicBezTo>
                  <a:cubicBezTo>
                    <a:pt x="568" y="2030"/>
                    <a:pt x="568" y="2068"/>
                    <a:pt x="594" y="2077"/>
                  </a:cubicBezTo>
                  <a:cubicBezTo>
                    <a:pt x="561" y="2063"/>
                    <a:pt x="573" y="2003"/>
                    <a:pt x="583" y="1977"/>
                  </a:cubicBezTo>
                  <a:cubicBezTo>
                    <a:pt x="592" y="1988"/>
                    <a:pt x="604" y="1994"/>
                    <a:pt x="614" y="2003"/>
                  </a:cubicBezTo>
                  <a:cubicBezTo>
                    <a:pt x="625" y="2013"/>
                    <a:pt x="631" y="2025"/>
                    <a:pt x="634" y="2040"/>
                  </a:cubicBezTo>
                  <a:cubicBezTo>
                    <a:pt x="639" y="2064"/>
                    <a:pt x="641" y="2092"/>
                    <a:pt x="629" y="2115"/>
                  </a:cubicBezTo>
                  <a:cubicBezTo>
                    <a:pt x="647" y="2085"/>
                    <a:pt x="648" y="2031"/>
                    <a:pt x="626" y="2004"/>
                  </a:cubicBezTo>
                  <a:cubicBezTo>
                    <a:pt x="619" y="1996"/>
                    <a:pt x="612" y="1990"/>
                    <a:pt x="604" y="1984"/>
                  </a:cubicBezTo>
                  <a:cubicBezTo>
                    <a:pt x="600" y="1980"/>
                    <a:pt x="596" y="1977"/>
                    <a:pt x="593" y="1973"/>
                  </a:cubicBezTo>
                  <a:cubicBezTo>
                    <a:pt x="588" y="1966"/>
                    <a:pt x="588" y="1965"/>
                    <a:pt x="592" y="1957"/>
                  </a:cubicBezTo>
                  <a:cubicBezTo>
                    <a:pt x="604" y="1936"/>
                    <a:pt x="627" y="1923"/>
                    <a:pt x="640" y="1904"/>
                  </a:cubicBezTo>
                  <a:cubicBezTo>
                    <a:pt x="668" y="1943"/>
                    <a:pt x="687" y="1992"/>
                    <a:pt x="689" y="2041"/>
                  </a:cubicBezTo>
                  <a:cubicBezTo>
                    <a:pt x="691" y="2087"/>
                    <a:pt x="673" y="2128"/>
                    <a:pt x="641" y="2160"/>
                  </a:cubicBezTo>
                  <a:cubicBezTo>
                    <a:pt x="662" y="2142"/>
                    <a:pt x="679" y="2120"/>
                    <a:pt x="688" y="2094"/>
                  </a:cubicBezTo>
                  <a:cubicBezTo>
                    <a:pt x="684" y="2114"/>
                    <a:pt x="684" y="2133"/>
                    <a:pt x="685" y="2152"/>
                  </a:cubicBezTo>
                  <a:cubicBezTo>
                    <a:pt x="685" y="2095"/>
                    <a:pt x="709" y="2049"/>
                    <a:pt x="735" y="2000"/>
                  </a:cubicBezTo>
                  <a:cubicBezTo>
                    <a:pt x="733" y="2022"/>
                    <a:pt x="725" y="2043"/>
                    <a:pt x="723" y="2065"/>
                  </a:cubicBezTo>
                  <a:cubicBezTo>
                    <a:pt x="722" y="2086"/>
                    <a:pt x="728" y="2105"/>
                    <a:pt x="739" y="2123"/>
                  </a:cubicBezTo>
                  <a:cubicBezTo>
                    <a:pt x="725" y="2097"/>
                    <a:pt x="724" y="2071"/>
                    <a:pt x="732" y="2043"/>
                  </a:cubicBezTo>
                  <a:cubicBezTo>
                    <a:pt x="736" y="2028"/>
                    <a:pt x="742" y="2013"/>
                    <a:pt x="744" y="1998"/>
                  </a:cubicBezTo>
                  <a:cubicBezTo>
                    <a:pt x="744" y="1994"/>
                    <a:pt x="743" y="1986"/>
                    <a:pt x="744" y="1983"/>
                  </a:cubicBezTo>
                  <a:cubicBezTo>
                    <a:pt x="748" y="1974"/>
                    <a:pt x="752" y="1966"/>
                    <a:pt x="756" y="1957"/>
                  </a:cubicBezTo>
                  <a:cubicBezTo>
                    <a:pt x="761" y="2032"/>
                    <a:pt x="779" y="2105"/>
                    <a:pt x="789" y="2179"/>
                  </a:cubicBezTo>
                  <a:cubicBezTo>
                    <a:pt x="785" y="2125"/>
                    <a:pt x="777" y="2071"/>
                    <a:pt x="773" y="2016"/>
                  </a:cubicBezTo>
                  <a:cubicBezTo>
                    <a:pt x="803" y="1954"/>
                    <a:pt x="814" y="1884"/>
                    <a:pt x="830" y="1818"/>
                  </a:cubicBezTo>
                  <a:cubicBezTo>
                    <a:pt x="835" y="1828"/>
                    <a:pt x="841" y="1837"/>
                    <a:pt x="845" y="1848"/>
                  </a:cubicBezTo>
                  <a:cubicBezTo>
                    <a:pt x="848" y="1860"/>
                    <a:pt x="847" y="1873"/>
                    <a:pt x="844" y="1885"/>
                  </a:cubicBezTo>
                  <a:cubicBezTo>
                    <a:pt x="840" y="1903"/>
                    <a:pt x="832" y="1919"/>
                    <a:pt x="825" y="1935"/>
                  </a:cubicBezTo>
                  <a:cubicBezTo>
                    <a:pt x="838" y="1911"/>
                    <a:pt x="854" y="1884"/>
                    <a:pt x="852" y="1855"/>
                  </a:cubicBezTo>
                  <a:cubicBezTo>
                    <a:pt x="851" y="1840"/>
                    <a:pt x="843" y="1828"/>
                    <a:pt x="838" y="1815"/>
                  </a:cubicBezTo>
                  <a:cubicBezTo>
                    <a:pt x="835" y="1805"/>
                    <a:pt x="837" y="1791"/>
                    <a:pt x="839" y="1782"/>
                  </a:cubicBezTo>
                  <a:cubicBezTo>
                    <a:pt x="855" y="1802"/>
                    <a:pt x="874" y="1812"/>
                    <a:pt x="874" y="1840"/>
                  </a:cubicBezTo>
                  <a:cubicBezTo>
                    <a:pt x="873" y="1867"/>
                    <a:pt x="857" y="1890"/>
                    <a:pt x="844" y="1912"/>
                  </a:cubicBezTo>
                  <a:cubicBezTo>
                    <a:pt x="867" y="1879"/>
                    <a:pt x="897" y="1835"/>
                    <a:pt x="865" y="1797"/>
                  </a:cubicBezTo>
                  <a:cubicBezTo>
                    <a:pt x="859" y="1789"/>
                    <a:pt x="851" y="1782"/>
                    <a:pt x="846" y="1774"/>
                  </a:cubicBezTo>
                  <a:cubicBezTo>
                    <a:pt x="840" y="1765"/>
                    <a:pt x="850" y="1750"/>
                    <a:pt x="854" y="1741"/>
                  </a:cubicBezTo>
                  <a:cubicBezTo>
                    <a:pt x="859" y="1732"/>
                    <a:pt x="874" y="1727"/>
                    <a:pt x="883" y="1720"/>
                  </a:cubicBezTo>
                  <a:cubicBezTo>
                    <a:pt x="893" y="1713"/>
                    <a:pt x="903" y="1705"/>
                    <a:pt x="912" y="1698"/>
                  </a:cubicBezTo>
                  <a:cubicBezTo>
                    <a:pt x="911" y="1734"/>
                    <a:pt x="918" y="1770"/>
                    <a:pt x="924" y="1805"/>
                  </a:cubicBezTo>
                  <a:cubicBezTo>
                    <a:pt x="928" y="1823"/>
                    <a:pt x="931" y="1841"/>
                    <a:pt x="934" y="1859"/>
                  </a:cubicBezTo>
                  <a:cubicBezTo>
                    <a:pt x="935" y="1868"/>
                    <a:pt x="937" y="1874"/>
                    <a:pt x="931" y="1882"/>
                  </a:cubicBezTo>
                  <a:cubicBezTo>
                    <a:pt x="927" y="1888"/>
                    <a:pt x="922" y="1894"/>
                    <a:pt x="916" y="1900"/>
                  </a:cubicBezTo>
                  <a:cubicBezTo>
                    <a:pt x="890" y="1926"/>
                    <a:pt x="861" y="1951"/>
                    <a:pt x="840" y="1982"/>
                  </a:cubicBezTo>
                  <a:cubicBezTo>
                    <a:pt x="823" y="2009"/>
                    <a:pt x="816" y="2038"/>
                    <a:pt x="815" y="2070"/>
                  </a:cubicBezTo>
                  <a:cubicBezTo>
                    <a:pt x="817" y="2044"/>
                    <a:pt x="823" y="2019"/>
                    <a:pt x="838" y="1996"/>
                  </a:cubicBezTo>
                  <a:cubicBezTo>
                    <a:pt x="855" y="1970"/>
                    <a:pt x="879" y="1948"/>
                    <a:pt x="902" y="1928"/>
                  </a:cubicBezTo>
                  <a:cubicBezTo>
                    <a:pt x="878" y="1969"/>
                    <a:pt x="853" y="2006"/>
                    <a:pt x="853" y="2055"/>
                  </a:cubicBezTo>
                  <a:cubicBezTo>
                    <a:pt x="855" y="2018"/>
                    <a:pt x="870" y="1989"/>
                    <a:pt x="891" y="1960"/>
                  </a:cubicBezTo>
                  <a:cubicBezTo>
                    <a:pt x="886" y="1993"/>
                    <a:pt x="883" y="2027"/>
                    <a:pt x="892" y="2060"/>
                  </a:cubicBezTo>
                  <a:cubicBezTo>
                    <a:pt x="885" y="2026"/>
                    <a:pt x="889" y="1987"/>
                    <a:pt x="900" y="1954"/>
                  </a:cubicBezTo>
                  <a:cubicBezTo>
                    <a:pt x="907" y="1932"/>
                    <a:pt x="924" y="1913"/>
                    <a:pt x="939" y="1896"/>
                  </a:cubicBezTo>
                  <a:cubicBezTo>
                    <a:pt x="942" y="1919"/>
                    <a:pt x="944" y="1943"/>
                    <a:pt x="946" y="1966"/>
                  </a:cubicBezTo>
                  <a:cubicBezTo>
                    <a:pt x="947" y="1994"/>
                    <a:pt x="950" y="2021"/>
                    <a:pt x="947" y="2049"/>
                  </a:cubicBezTo>
                  <a:cubicBezTo>
                    <a:pt x="944" y="2048"/>
                    <a:pt x="942" y="2053"/>
                    <a:pt x="939" y="2055"/>
                  </a:cubicBezTo>
                  <a:cubicBezTo>
                    <a:pt x="933" y="2061"/>
                    <a:pt x="925" y="2066"/>
                    <a:pt x="918" y="2070"/>
                  </a:cubicBezTo>
                  <a:cubicBezTo>
                    <a:pt x="901" y="2080"/>
                    <a:pt x="883" y="2089"/>
                    <a:pt x="866" y="2099"/>
                  </a:cubicBezTo>
                  <a:cubicBezTo>
                    <a:pt x="837" y="2118"/>
                    <a:pt x="815" y="2140"/>
                    <a:pt x="806" y="2174"/>
                  </a:cubicBezTo>
                  <a:cubicBezTo>
                    <a:pt x="816" y="2146"/>
                    <a:pt x="833" y="2126"/>
                    <a:pt x="858" y="2111"/>
                  </a:cubicBezTo>
                  <a:cubicBezTo>
                    <a:pt x="885" y="2095"/>
                    <a:pt x="918" y="2087"/>
                    <a:pt x="944" y="2067"/>
                  </a:cubicBezTo>
                  <a:cubicBezTo>
                    <a:pt x="940" y="2092"/>
                    <a:pt x="933" y="2116"/>
                    <a:pt x="926" y="2140"/>
                  </a:cubicBezTo>
                  <a:cubicBezTo>
                    <a:pt x="920" y="2159"/>
                    <a:pt x="904" y="2171"/>
                    <a:pt x="890" y="2183"/>
                  </a:cubicBezTo>
                  <a:cubicBezTo>
                    <a:pt x="850" y="2219"/>
                    <a:pt x="822" y="2259"/>
                    <a:pt x="818" y="2313"/>
                  </a:cubicBezTo>
                  <a:cubicBezTo>
                    <a:pt x="822" y="2286"/>
                    <a:pt x="831" y="2261"/>
                    <a:pt x="847" y="2239"/>
                  </a:cubicBezTo>
                  <a:cubicBezTo>
                    <a:pt x="866" y="2212"/>
                    <a:pt x="893" y="2195"/>
                    <a:pt x="918" y="2174"/>
                  </a:cubicBezTo>
                  <a:cubicBezTo>
                    <a:pt x="919" y="2179"/>
                    <a:pt x="915" y="2187"/>
                    <a:pt x="914" y="2192"/>
                  </a:cubicBezTo>
                  <a:cubicBezTo>
                    <a:pt x="912" y="2201"/>
                    <a:pt x="910" y="2210"/>
                    <a:pt x="908" y="2220"/>
                  </a:cubicBezTo>
                  <a:cubicBezTo>
                    <a:pt x="905" y="2238"/>
                    <a:pt x="903" y="2257"/>
                    <a:pt x="904" y="2275"/>
                  </a:cubicBezTo>
                  <a:cubicBezTo>
                    <a:pt x="904" y="2305"/>
                    <a:pt x="911" y="2332"/>
                    <a:pt x="924" y="2359"/>
                  </a:cubicBezTo>
                  <a:cubicBezTo>
                    <a:pt x="902" y="2305"/>
                    <a:pt x="909" y="2249"/>
                    <a:pt x="925" y="2194"/>
                  </a:cubicBezTo>
                  <a:cubicBezTo>
                    <a:pt x="940" y="2226"/>
                    <a:pt x="960" y="2263"/>
                    <a:pt x="943" y="2297"/>
                  </a:cubicBezTo>
                  <a:cubicBezTo>
                    <a:pt x="957" y="2273"/>
                    <a:pt x="951" y="2247"/>
                    <a:pt x="943" y="2222"/>
                  </a:cubicBezTo>
                  <a:cubicBezTo>
                    <a:pt x="940" y="2210"/>
                    <a:pt x="931" y="2197"/>
                    <a:pt x="929" y="2184"/>
                  </a:cubicBezTo>
                  <a:cubicBezTo>
                    <a:pt x="928" y="2179"/>
                    <a:pt x="932" y="2173"/>
                    <a:pt x="934" y="2167"/>
                  </a:cubicBezTo>
                  <a:cubicBezTo>
                    <a:pt x="937" y="2158"/>
                    <a:pt x="940" y="2148"/>
                    <a:pt x="943" y="2139"/>
                  </a:cubicBezTo>
                  <a:cubicBezTo>
                    <a:pt x="948" y="2165"/>
                    <a:pt x="963" y="2188"/>
                    <a:pt x="970" y="2213"/>
                  </a:cubicBezTo>
                  <a:cubicBezTo>
                    <a:pt x="977" y="2237"/>
                    <a:pt x="976" y="2257"/>
                    <a:pt x="967" y="2280"/>
                  </a:cubicBezTo>
                  <a:cubicBezTo>
                    <a:pt x="986" y="2242"/>
                    <a:pt x="974" y="2206"/>
                    <a:pt x="961" y="2168"/>
                  </a:cubicBezTo>
                  <a:cubicBezTo>
                    <a:pt x="956" y="2152"/>
                    <a:pt x="946" y="2129"/>
                    <a:pt x="952" y="2113"/>
                  </a:cubicBezTo>
                  <a:cubicBezTo>
                    <a:pt x="959" y="2089"/>
                    <a:pt x="966" y="2064"/>
                    <a:pt x="970" y="2039"/>
                  </a:cubicBezTo>
                  <a:cubicBezTo>
                    <a:pt x="978" y="2049"/>
                    <a:pt x="981" y="2065"/>
                    <a:pt x="984" y="2077"/>
                  </a:cubicBezTo>
                  <a:cubicBezTo>
                    <a:pt x="988" y="2093"/>
                    <a:pt x="992" y="2109"/>
                    <a:pt x="995" y="2125"/>
                  </a:cubicBezTo>
                  <a:cubicBezTo>
                    <a:pt x="1001" y="2153"/>
                    <a:pt x="1002" y="2187"/>
                    <a:pt x="982" y="2210"/>
                  </a:cubicBezTo>
                  <a:cubicBezTo>
                    <a:pt x="1009" y="2183"/>
                    <a:pt x="1005" y="2139"/>
                    <a:pt x="998" y="2105"/>
                  </a:cubicBezTo>
                  <a:cubicBezTo>
                    <a:pt x="1015" y="2123"/>
                    <a:pt x="1021" y="2144"/>
                    <a:pt x="1022" y="2167"/>
                  </a:cubicBezTo>
                  <a:cubicBezTo>
                    <a:pt x="1022" y="2144"/>
                    <a:pt x="1018" y="2123"/>
                    <a:pt x="1004" y="2104"/>
                  </a:cubicBezTo>
                  <a:cubicBezTo>
                    <a:pt x="1001" y="2100"/>
                    <a:pt x="997" y="2097"/>
                    <a:pt x="996" y="2092"/>
                  </a:cubicBezTo>
                  <a:cubicBezTo>
                    <a:pt x="995" y="2085"/>
                    <a:pt x="994" y="2077"/>
                    <a:pt x="992" y="2070"/>
                  </a:cubicBezTo>
                  <a:cubicBezTo>
                    <a:pt x="990" y="2058"/>
                    <a:pt x="987" y="2045"/>
                    <a:pt x="981" y="2035"/>
                  </a:cubicBezTo>
                  <a:cubicBezTo>
                    <a:pt x="979" y="2031"/>
                    <a:pt x="976" y="2027"/>
                    <a:pt x="971" y="2025"/>
                  </a:cubicBezTo>
                  <a:cubicBezTo>
                    <a:pt x="972" y="2018"/>
                    <a:pt x="972" y="2011"/>
                    <a:pt x="972" y="2003"/>
                  </a:cubicBezTo>
                  <a:cubicBezTo>
                    <a:pt x="972" y="1992"/>
                    <a:pt x="972" y="1981"/>
                    <a:pt x="972" y="1969"/>
                  </a:cubicBezTo>
                  <a:cubicBezTo>
                    <a:pt x="972" y="1947"/>
                    <a:pt x="971" y="1925"/>
                    <a:pt x="971" y="1903"/>
                  </a:cubicBezTo>
                  <a:cubicBezTo>
                    <a:pt x="977" y="1909"/>
                    <a:pt x="983" y="1915"/>
                    <a:pt x="989" y="1921"/>
                  </a:cubicBezTo>
                  <a:cubicBezTo>
                    <a:pt x="992" y="1924"/>
                    <a:pt x="995" y="1927"/>
                    <a:pt x="998" y="1930"/>
                  </a:cubicBezTo>
                  <a:cubicBezTo>
                    <a:pt x="1002" y="1935"/>
                    <a:pt x="1000" y="1937"/>
                    <a:pt x="1000" y="1943"/>
                  </a:cubicBezTo>
                  <a:cubicBezTo>
                    <a:pt x="998" y="1958"/>
                    <a:pt x="1000" y="1972"/>
                    <a:pt x="1003" y="1986"/>
                  </a:cubicBezTo>
                  <a:cubicBezTo>
                    <a:pt x="1001" y="1969"/>
                    <a:pt x="1001" y="1953"/>
                    <a:pt x="1004" y="1937"/>
                  </a:cubicBezTo>
                  <a:cubicBezTo>
                    <a:pt x="1030" y="1968"/>
                    <a:pt x="999" y="2003"/>
                    <a:pt x="996" y="2037"/>
                  </a:cubicBezTo>
                  <a:cubicBezTo>
                    <a:pt x="1000" y="2011"/>
                    <a:pt x="1018" y="1990"/>
                    <a:pt x="1020" y="1964"/>
                  </a:cubicBezTo>
                  <a:cubicBezTo>
                    <a:pt x="1037" y="2005"/>
                    <a:pt x="1027" y="2053"/>
                    <a:pt x="1033" y="2096"/>
                  </a:cubicBezTo>
                  <a:cubicBezTo>
                    <a:pt x="1030" y="2055"/>
                    <a:pt x="1040" y="2013"/>
                    <a:pt x="1032" y="1972"/>
                  </a:cubicBezTo>
                  <a:cubicBezTo>
                    <a:pt x="1030" y="1962"/>
                    <a:pt x="1026" y="1952"/>
                    <a:pt x="1021" y="1943"/>
                  </a:cubicBezTo>
                  <a:cubicBezTo>
                    <a:pt x="1019" y="1938"/>
                    <a:pt x="1015" y="1933"/>
                    <a:pt x="1012" y="1929"/>
                  </a:cubicBezTo>
                  <a:cubicBezTo>
                    <a:pt x="1008" y="1923"/>
                    <a:pt x="1007" y="1922"/>
                    <a:pt x="1010" y="1914"/>
                  </a:cubicBezTo>
                  <a:cubicBezTo>
                    <a:pt x="1016" y="1893"/>
                    <a:pt x="1023" y="1873"/>
                    <a:pt x="1027" y="1852"/>
                  </a:cubicBezTo>
                  <a:cubicBezTo>
                    <a:pt x="1038" y="1874"/>
                    <a:pt x="1049" y="1899"/>
                    <a:pt x="1056" y="1923"/>
                  </a:cubicBezTo>
                  <a:cubicBezTo>
                    <a:pt x="1063" y="1949"/>
                    <a:pt x="1062" y="1977"/>
                    <a:pt x="1059" y="2004"/>
                  </a:cubicBezTo>
                  <a:cubicBezTo>
                    <a:pt x="1052" y="2059"/>
                    <a:pt x="1023" y="2109"/>
                    <a:pt x="1025" y="2166"/>
                  </a:cubicBezTo>
                  <a:cubicBezTo>
                    <a:pt x="1035" y="2133"/>
                    <a:pt x="1047" y="2100"/>
                    <a:pt x="1061" y="2067"/>
                  </a:cubicBezTo>
                  <a:cubicBezTo>
                    <a:pt x="1075" y="2114"/>
                    <a:pt x="1099" y="2160"/>
                    <a:pt x="1085" y="2210"/>
                  </a:cubicBezTo>
                  <a:cubicBezTo>
                    <a:pt x="1098" y="2172"/>
                    <a:pt x="1090" y="2133"/>
                    <a:pt x="1079" y="2096"/>
                  </a:cubicBezTo>
                  <a:cubicBezTo>
                    <a:pt x="1076" y="2087"/>
                    <a:pt x="1073" y="2077"/>
                    <a:pt x="1071" y="2068"/>
                  </a:cubicBezTo>
                  <a:cubicBezTo>
                    <a:pt x="1070" y="2064"/>
                    <a:pt x="1069" y="2060"/>
                    <a:pt x="1068" y="2056"/>
                  </a:cubicBezTo>
                  <a:cubicBezTo>
                    <a:pt x="1067" y="2051"/>
                    <a:pt x="1070" y="2047"/>
                    <a:pt x="1073" y="2042"/>
                  </a:cubicBezTo>
                  <a:cubicBezTo>
                    <a:pt x="1082" y="2026"/>
                    <a:pt x="1088" y="2009"/>
                    <a:pt x="1089" y="1990"/>
                  </a:cubicBezTo>
                  <a:cubicBezTo>
                    <a:pt x="1101" y="2042"/>
                    <a:pt x="1116" y="2094"/>
                    <a:pt x="1108" y="2148"/>
                  </a:cubicBezTo>
                  <a:cubicBezTo>
                    <a:pt x="1117" y="2108"/>
                    <a:pt x="1113" y="2068"/>
                    <a:pt x="1106" y="2027"/>
                  </a:cubicBezTo>
                  <a:cubicBezTo>
                    <a:pt x="1102" y="2003"/>
                    <a:pt x="1097" y="1980"/>
                    <a:pt x="1095" y="1956"/>
                  </a:cubicBezTo>
                  <a:cubicBezTo>
                    <a:pt x="1093" y="1934"/>
                    <a:pt x="1094" y="1913"/>
                    <a:pt x="1090" y="1891"/>
                  </a:cubicBezTo>
                  <a:cubicBezTo>
                    <a:pt x="1109" y="1924"/>
                    <a:pt x="1132" y="1955"/>
                    <a:pt x="1133" y="1994"/>
                  </a:cubicBezTo>
                  <a:cubicBezTo>
                    <a:pt x="1134" y="2024"/>
                    <a:pt x="1126" y="2054"/>
                    <a:pt x="1117" y="2083"/>
                  </a:cubicBezTo>
                  <a:cubicBezTo>
                    <a:pt x="1125" y="2062"/>
                    <a:pt x="1132" y="2042"/>
                    <a:pt x="1136" y="2020"/>
                  </a:cubicBezTo>
                  <a:cubicBezTo>
                    <a:pt x="1133" y="2070"/>
                    <a:pt x="1124" y="2118"/>
                    <a:pt x="1129" y="2169"/>
                  </a:cubicBezTo>
                  <a:cubicBezTo>
                    <a:pt x="1128" y="2117"/>
                    <a:pt x="1141" y="2067"/>
                    <a:pt x="1147" y="2016"/>
                  </a:cubicBezTo>
                  <a:cubicBezTo>
                    <a:pt x="1158" y="2064"/>
                    <a:pt x="1168" y="2110"/>
                    <a:pt x="1160" y="2159"/>
                  </a:cubicBezTo>
                  <a:cubicBezTo>
                    <a:pt x="1171" y="2111"/>
                    <a:pt x="1164" y="2064"/>
                    <a:pt x="1157" y="2015"/>
                  </a:cubicBezTo>
                  <a:cubicBezTo>
                    <a:pt x="1150" y="1973"/>
                    <a:pt x="1148" y="1930"/>
                    <a:pt x="1146" y="1888"/>
                  </a:cubicBezTo>
                  <a:cubicBezTo>
                    <a:pt x="1162" y="1915"/>
                    <a:pt x="1174" y="1945"/>
                    <a:pt x="1179" y="1977"/>
                  </a:cubicBezTo>
                  <a:cubicBezTo>
                    <a:pt x="1184" y="2010"/>
                    <a:pt x="1182" y="2043"/>
                    <a:pt x="1185" y="2077"/>
                  </a:cubicBezTo>
                  <a:cubicBezTo>
                    <a:pt x="1190" y="2133"/>
                    <a:pt x="1212" y="2183"/>
                    <a:pt x="1237" y="2233"/>
                  </a:cubicBezTo>
                  <a:cubicBezTo>
                    <a:pt x="1215" y="2181"/>
                    <a:pt x="1197" y="2129"/>
                    <a:pt x="1196" y="2072"/>
                  </a:cubicBezTo>
                  <a:cubicBezTo>
                    <a:pt x="1248" y="2098"/>
                    <a:pt x="1263" y="2161"/>
                    <a:pt x="1258" y="2214"/>
                  </a:cubicBezTo>
                  <a:cubicBezTo>
                    <a:pt x="1265" y="2172"/>
                    <a:pt x="1260" y="2125"/>
                    <a:pt x="1234" y="2090"/>
                  </a:cubicBezTo>
                  <a:cubicBezTo>
                    <a:pt x="1227" y="2082"/>
                    <a:pt x="1220" y="2074"/>
                    <a:pt x="1211" y="2068"/>
                  </a:cubicBezTo>
                  <a:cubicBezTo>
                    <a:pt x="1208" y="2066"/>
                    <a:pt x="1205" y="2064"/>
                    <a:pt x="1202" y="2062"/>
                  </a:cubicBezTo>
                  <a:cubicBezTo>
                    <a:pt x="1195" y="2059"/>
                    <a:pt x="1196" y="2058"/>
                    <a:pt x="1197" y="2050"/>
                  </a:cubicBezTo>
                  <a:cubicBezTo>
                    <a:pt x="1197" y="2024"/>
                    <a:pt x="1199" y="1998"/>
                    <a:pt x="1196" y="1972"/>
                  </a:cubicBezTo>
                  <a:cubicBezTo>
                    <a:pt x="1205" y="1996"/>
                    <a:pt x="1217" y="2019"/>
                    <a:pt x="1231" y="2040"/>
                  </a:cubicBezTo>
                  <a:cubicBezTo>
                    <a:pt x="1207" y="2001"/>
                    <a:pt x="1194" y="1956"/>
                    <a:pt x="1188" y="1910"/>
                  </a:cubicBezTo>
                  <a:cubicBezTo>
                    <a:pt x="1221" y="1929"/>
                    <a:pt x="1244" y="1956"/>
                    <a:pt x="1256" y="1992"/>
                  </a:cubicBezTo>
                  <a:cubicBezTo>
                    <a:pt x="1266" y="2024"/>
                    <a:pt x="1268" y="2057"/>
                    <a:pt x="1269" y="2091"/>
                  </a:cubicBezTo>
                  <a:cubicBezTo>
                    <a:pt x="1271" y="2051"/>
                    <a:pt x="1272" y="2006"/>
                    <a:pt x="1255" y="1969"/>
                  </a:cubicBezTo>
                  <a:cubicBezTo>
                    <a:pt x="1246" y="1948"/>
                    <a:pt x="1235" y="1931"/>
                    <a:pt x="1218" y="1915"/>
                  </a:cubicBezTo>
                  <a:cubicBezTo>
                    <a:pt x="1210" y="1908"/>
                    <a:pt x="1201" y="1902"/>
                    <a:pt x="1193" y="1896"/>
                  </a:cubicBezTo>
                  <a:cubicBezTo>
                    <a:pt x="1184" y="1889"/>
                    <a:pt x="1186" y="1880"/>
                    <a:pt x="1186" y="1870"/>
                  </a:cubicBezTo>
                  <a:cubicBezTo>
                    <a:pt x="1197" y="1880"/>
                    <a:pt x="1209" y="1889"/>
                    <a:pt x="1222" y="1897"/>
                  </a:cubicBezTo>
                  <a:cubicBezTo>
                    <a:pt x="1233" y="1904"/>
                    <a:pt x="1242" y="1914"/>
                    <a:pt x="1252" y="1922"/>
                  </a:cubicBezTo>
                  <a:cubicBezTo>
                    <a:pt x="1258" y="1927"/>
                    <a:pt x="1264" y="1931"/>
                    <a:pt x="1270" y="1935"/>
                  </a:cubicBezTo>
                  <a:cubicBezTo>
                    <a:pt x="1278" y="1939"/>
                    <a:pt x="1279" y="1944"/>
                    <a:pt x="1282" y="1952"/>
                  </a:cubicBezTo>
                  <a:cubicBezTo>
                    <a:pt x="1288" y="1968"/>
                    <a:pt x="1294" y="1983"/>
                    <a:pt x="1300" y="1998"/>
                  </a:cubicBezTo>
                  <a:cubicBezTo>
                    <a:pt x="1303" y="2006"/>
                    <a:pt x="1306" y="2013"/>
                    <a:pt x="1309" y="2021"/>
                  </a:cubicBezTo>
                  <a:cubicBezTo>
                    <a:pt x="1312" y="2029"/>
                    <a:pt x="1312" y="2030"/>
                    <a:pt x="1308" y="2038"/>
                  </a:cubicBezTo>
                  <a:cubicBezTo>
                    <a:pt x="1303" y="2051"/>
                    <a:pt x="1293" y="2062"/>
                    <a:pt x="1285" y="2074"/>
                  </a:cubicBezTo>
                  <a:cubicBezTo>
                    <a:pt x="1271" y="2096"/>
                    <a:pt x="1265" y="2118"/>
                    <a:pt x="1266" y="2144"/>
                  </a:cubicBezTo>
                  <a:cubicBezTo>
                    <a:pt x="1266" y="2127"/>
                    <a:pt x="1269" y="2112"/>
                    <a:pt x="1277" y="2097"/>
                  </a:cubicBezTo>
                  <a:cubicBezTo>
                    <a:pt x="1287" y="2076"/>
                    <a:pt x="1306" y="2061"/>
                    <a:pt x="1316" y="2040"/>
                  </a:cubicBezTo>
                  <a:cubicBezTo>
                    <a:pt x="1341" y="2108"/>
                    <a:pt x="1368" y="2184"/>
                    <a:pt x="1311" y="2243"/>
                  </a:cubicBezTo>
                  <a:cubicBezTo>
                    <a:pt x="1349" y="2209"/>
                    <a:pt x="1358" y="2163"/>
                    <a:pt x="1350" y="2115"/>
                  </a:cubicBezTo>
                  <a:cubicBezTo>
                    <a:pt x="1341" y="2059"/>
                    <a:pt x="1321" y="2004"/>
                    <a:pt x="1304" y="1950"/>
                  </a:cubicBezTo>
                  <a:cubicBezTo>
                    <a:pt x="1316" y="1955"/>
                    <a:pt x="1328" y="1958"/>
                    <a:pt x="1341" y="1961"/>
                  </a:cubicBezTo>
                  <a:cubicBezTo>
                    <a:pt x="1345" y="1962"/>
                    <a:pt x="1352" y="1962"/>
                    <a:pt x="1355" y="1965"/>
                  </a:cubicBezTo>
                  <a:cubicBezTo>
                    <a:pt x="1359" y="1969"/>
                    <a:pt x="1363" y="1974"/>
                    <a:pt x="1366" y="1979"/>
                  </a:cubicBezTo>
                  <a:cubicBezTo>
                    <a:pt x="1380" y="2002"/>
                    <a:pt x="1389" y="2029"/>
                    <a:pt x="1390" y="2056"/>
                  </a:cubicBezTo>
                  <a:cubicBezTo>
                    <a:pt x="1394" y="2103"/>
                    <a:pt x="1383" y="2155"/>
                    <a:pt x="1352" y="2191"/>
                  </a:cubicBezTo>
                  <a:cubicBezTo>
                    <a:pt x="1407" y="2136"/>
                    <a:pt x="1416" y="2034"/>
                    <a:pt x="1377" y="1967"/>
                  </a:cubicBezTo>
                  <a:cubicBezTo>
                    <a:pt x="1388" y="1969"/>
                    <a:pt x="1402" y="1969"/>
                    <a:pt x="1412" y="1974"/>
                  </a:cubicBezTo>
                  <a:cubicBezTo>
                    <a:pt x="1422" y="1979"/>
                    <a:pt x="1433" y="1993"/>
                    <a:pt x="1439" y="2003"/>
                  </a:cubicBezTo>
                  <a:cubicBezTo>
                    <a:pt x="1458" y="2034"/>
                    <a:pt x="1456" y="2068"/>
                    <a:pt x="1446" y="2101"/>
                  </a:cubicBezTo>
                  <a:cubicBezTo>
                    <a:pt x="1462" y="2057"/>
                    <a:pt x="1461" y="2010"/>
                    <a:pt x="1426" y="1974"/>
                  </a:cubicBezTo>
                  <a:cubicBezTo>
                    <a:pt x="1434" y="1975"/>
                    <a:pt x="1441" y="1977"/>
                    <a:pt x="1449" y="1978"/>
                  </a:cubicBezTo>
                  <a:cubicBezTo>
                    <a:pt x="1454" y="1979"/>
                    <a:pt x="1473" y="1980"/>
                    <a:pt x="1473" y="1985"/>
                  </a:cubicBezTo>
                  <a:cubicBezTo>
                    <a:pt x="1473" y="2000"/>
                    <a:pt x="1484" y="2012"/>
                    <a:pt x="1489" y="2025"/>
                  </a:cubicBezTo>
                  <a:cubicBezTo>
                    <a:pt x="1494" y="2035"/>
                    <a:pt x="1498" y="2045"/>
                    <a:pt x="1500" y="2056"/>
                  </a:cubicBezTo>
                  <a:cubicBezTo>
                    <a:pt x="1502" y="2066"/>
                    <a:pt x="1489" y="2082"/>
                    <a:pt x="1484" y="2089"/>
                  </a:cubicBezTo>
                  <a:cubicBezTo>
                    <a:pt x="1466" y="2116"/>
                    <a:pt x="1448" y="2143"/>
                    <a:pt x="1443" y="2176"/>
                  </a:cubicBezTo>
                  <a:cubicBezTo>
                    <a:pt x="1437" y="2207"/>
                    <a:pt x="1444" y="2237"/>
                    <a:pt x="1456" y="2265"/>
                  </a:cubicBezTo>
                  <a:cubicBezTo>
                    <a:pt x="1444" y="2231"/>
                    <a:pt x="1440" y="2197"/>
                    <a:pt x="1453" y="2162"/>
                  </a:cubicBezTo>
                  <a:cubicBezTo>
                    <a:pt x="1466" y="2127"/>
                    <a:pt x="1495" y="2102"/>
                    <a:pt x="1511" y="2069"/>
                  </a:cubicBezTo>
                  <a:cubicBezTo>
                    <a:pt x="1520" y="2096"/>
                    <a:pt x="1521" y="2123"/>
                    <a:pt x="1528" y="2150"/>
                  </a:cubicBezTo>
                  <a:cubicBezTo>
                    <a:pt x="1536" y="2172"/>
                    <a:pt x="1557" y="2185"/>
                    <a:pt x="1568" y="2205"/>
                  </a:cubicBezTo>
                  <a:cubicBezTo>
                    <a:pt x="1560" y="2187"/>
                    <a:pt x="1544" y="2175"/>
                    <a:pt x="1536" y="2158"/>
                  </a:cubicBezTo>
                  <a:cubicBezTo>
                    <a:pt x="1525" y="2142"/>
                    <a:pt x="1528" y="2116"/>
                    <a:pt x="1526" y="2098"/>
                  </a:cubicBezTo>
                  <a:cubicBezTo>
                    <a:pt x="1525" y="2079"/>
                    <a:pt x="1520" y="2061"/>
                    <a:pt x="1513" y="2044"/>
                  </a:cubicBezTo>
                  <a:cubicBezTo>
                    <a:pt x="1509" y="2033"/>
                    <a:pt x="1504" y="2023"/>
                    <a:pt x="1499" y="2012"/>
                  </a:cubicBezTo>
                  <a:cubicBezTo>
                    <a:pt x="1495" y="2004"/>
                    <a:pt x="1488" y="1995"/>
                    <a:pt x="1489" y="1986"/>
                  </a:cubicBezTo>
                  <a:cubicBezTo>
                    <a:pt x="1504" y="1989"/>
                    <a:pt x="1518" y="1993"/>
                    <a:pt x="1532" y="1999"/>
                  </a:cubicBezTo>
                  <a:cubicBezTo>
                    <a:pt x="1532" y="2012"/>
                    <a:pt x="1533" y="2024"/>
                    <a:pt x="1537" y="2036"/>
                  </a:cubicBezTo>
                  <a:cubicBezTo>
                    <a:pt x="1534" y="2024"/>
                    <a:pt x="1533" y="2012"/>
                    <a:pt x="1534" y="2001"/>
                  </a:cubicBezTo>
                  <a:cubicBezTo>
                    <a:pt x="1559" y="2012"/>
                    <a:pt x="1577" y="2032"/>
                    <a:pt x="1577" y="2061"/>
                  </a:cubicBezTo>
                  <a:cubicBezTo>
                    <a:pt x="1578" y="2086"/>
                    <a:pt x="1569" y="2110"/>
                    <a:pt x="1559" y="2132"/>
                  </a:cubicBezTo>
                  <a:cubicBezTo>
                    <a:pt x="1576" y="2100"/>
                    <a:pt x="1593" y="2059"/>
                    <a:pt x="1575" y="2024"/>
                  </a:cubicBezTo>
                  <a:cubicBezTo>
                    <a:pt x="1570" y="2016"/>
                    <a:pt x="1564" y="2009"/>
                    <a:pt x="1556" y="2003"/>
                  </a:cubicBezTo>
                  <a:cubicBezTo>
                    <a:pt x="1553" y="2000"/>
                    <a:pt x="1550" y="1998"/>
                    <a:pt x="1547" y="1996"/>
                  </a:cubicBezTo>
                  <a:cubicBezTo>
                    <a:pt x="1541" y="1992"/>
                    <a:pt x="1536" y="1992"/>
                    <a:pt x="1537" y="1985"/>
                  </a:cubicBezTo>
                  <a:cubicBezTo>
                    <a:pt x="1539" y="1974"/>
                    <a:pt x="1541" y="1963"/>
                    <a:pt x="1541" y="1952"/>
                  </a:cubicBezTo>
                  <a:cubicBezTo>
                    <a:pt x="1541" y="1942"/>
                    <a:pt x="1538" y="1932"/>
                    <a:pt x="1538" y="1923"/>
                  </a:cubicBezTo>
                  <a:cubicBezTo>
                    <a:pt x="1548" y="1935"/>
                    <a:pt x="1557" y="1947"/>
                    <a:pt x="1565" y="1961"/>
                  </a:cubicBezTo>
                  <a:cubicBezTo>
                    <a:pt x="1573" y="1974"/>
                    <a:pt x="1576" y="1986"/>
                    <a:pt x="1579" y="2002"/>
                  </a:cubicBezTo>
                  <a:cubicBezTo>
                    <a:pt x="1584" y="2027"/>
                    <a:pt x="1586" y="2052"/>
                    <a:pt x="1588" y="2077"/>
                  </a:cubicBezTo>
                  <a:cubicBezTo>
                    <a:pt x="1588" y="2046"/>
                    <a:pt x="1587" y="2016"/>
                    <a:pt x="1582" y="1986"/>
                  </a:cubicBezTo>
                  <a:cubicBezTo>
                    <a:pt x="1593" y="1998"/>
                    <a:pt x="1607" y="2007"/>
                    <a:pt x="1624" y="2009"/>
                  </a:cubicBezTo>
                  <a:cubicBezTo>
                    <a:pt x="1613" y="2007"/>
                    <a:pt x="1604" y="2002"/>
                    <a:pt x="1595" y="1995"/>
                  </a:cubicBezTo>
                  <a:cubicBezTo>
                    <a:pt x="1591" y="1991"/>
                    <a:pt x="1587" y="1987"/>
                    <a:pt x="1583" y="1982"/>
                  </a:cubicBezTo>
                  <a:cubicBezTo>
                    <a:pt x="1579" y="1976"/>
                    <a:pt x="1578" y="1967"/>
                    <a:pt x="1576" y="1959"/>
                  </a:cubicBezTo>
                  <a:cubicBezTo>
                    <a:pt x="1570" y="1933"/>
                    <a:pt x="1558" y="1908"/>
                    <a:pt x="1541" y="1887"/>
                  </a:cubicBezTo>
                  <a:cubicBezTo>
                    <a:pt x="1560" y="1889"/>
                    <a:pt x="1579" y="1895"/>
                    <a:pt x="1596" y="1904"/>
                  </a:cubicBezTo>
                  <a:cubicBezTo>
                    <a:pt x="1601" y="1918"/>
                    <a:pt x="1609" y="1930"/>
                    <a:pt x="1620" y="1941"/>
                  </a:cubicBezTo>
                  <a:cubicBezTo>
                    <a:pt x="1611" y="1930"/>
                    <a:pt x="1604" y="1919"/>
                    <a:pt x="1600" y="1906"/>
                  </a:cubicBezTo>
                  <a:cubicBezTo>
                    <a:pt x="1629" y="1922"/>
                    <a:pt x="1654" y="1946"/>
                    <a:pt x="1673" y="1973"/>
                  </a:cubicBezTo>
                  <a:cubicBezTo>
                    <a:pt x="1666" y="1955"/>
                    <a:pt x="1654" y="1938"/>
                    <a:pt x="1642" y="1923"/>
                  </a:cubicBezTo>
                  <a:cubicBezTo>
                    <a:pt x="1630" y="1909"/>
                    <a:pt x="1617" y="1897"/>
                    <a:pt x="1602" y="1887"/>
                  </a:cubicBezTo>
                  <a:cubicBezTo>
                    <a:pt x="1597" y="1884"/>
                    <a:pt x="1593" y="1884"/>
                    <a:pt x="1592" y="1877"/>
                  </a:cubicBezTo>
                  <a:cubicBezTo>
                    <a:pt x="1590" y="1871"/>
                    <a:pt x="1589" y="1865"/>
                    <a:pt x="1588" y="1859"/>
                  </a:cubicBezTo>
                  <a:cubicBezTo>
                    <a:pt x="1586" y="1847"/>
                    <a:pt x="1585" y="1835"/>
                    <a:pt x="1583" y="1823"/>
                  </a:cubicBezTo>
                  <a:cubicBezTo>
                    <a:pt x="1598" y="1823"/>
                    <a:pt x="1614" y="1823"/>
                    <a:pt x="1630" y="1826"/>
                  </a:cubicBezTo>
                  <a:cubicBezTo>
                    <a:pt x="1637" y="1827"/>
                    <a:pt x="1644" y="1829"/>
                    <a:pt x="1651" y="1832"/>
                  </a:cubicBezTo>
                  <a:cubicBezTo>
                    <a:pt x="1660" y="1835"/>
                    <a:pt x="1663" y="1836"/>
                    <a:pt x="1667" y="1845"/>
                  </a:cubicBezTo>
                  <a:cubicBezTo>
                    <a:pt x="1678" y="1868"/>
                    <a:pt x="1681" y="1894"/>
                    <a:pt x="1684" y="1919"/>
                  </a:cubicBezTo>
                  <a:cubicBezTo>
                    <a:pt x="1683" y="1893"/>
                    <a:pt x="1681" y="1865"/>
                    <a:pt x="1671" y="1840"/>
                  </a:cubicBezTo>
                  <a:cubicBezTo>
                    <a:pt x="1674" y="1842"/>
                    <a:pt x="1674" y="1844"/>
                    <a:pt x="1679" y="1846"/>
                  </a:cubicBezTo>
                  <a:cubicBezTo>
                    <a:pt x="1687" y="1850"/>
                    <a:pt x="1694" y="1855"/>
                    <a:pt x="1700" y="1861"/>
                  </a:cubicBezTo>
                  <a:cubicBezTo>
                    <a:pt x="1714" y="1874"/>
                    <a:pt x="1726" y="1889"/>
                    <a:pt x="1736" y="1906"/>
                  </a:cubicBezTo>
                  <a:cubicBezTo>
                    <a:pt x="1751" y="1934"/>
                    <a:pt x="1760" y="1964"/>
                    <a:pt x="1764" y="1996"/>
                  </a:cubicBezTo>
                  <a:cubicBezTo>
                    <a:pt x="1761" y="1949"/>
                    <a:pt x="1748" y="1903"/>
                    <a:pt x="1718" y="1866"/>
                  </a:cubicBezTo>
                  <a:cubicBezTo>
                    <a:pt x="1747" y="1878"/>
                    <a:pt x="1776" y="1890"/>
                    <a:pt x="1802" y="1909"/>
                  </a:cubicBezTo>
                  <a:cubicBezTo>
                    <a:pt x="1815" y="1918"/>
                    <a:pt x="1822" y="1928"/>
                    <a:pt x="1827" y="1944"/>
                  </a:cubicBezTo>
                  <a:cubicBezTo>
                    <a:pt x="1831" y="1957"/>
                    <a:pt x="1835" y="1977"/>
                    <a:pt x="1850" y="1982"/>
                  </a:cubicBezTo>
                  <a:cubicBezTo>
                    <a:pt x="1826" y="1972"/>
                    <a:pt x="1835" y="1934"/>
                    <a:pt x="1819" y="1917"/>
                  </a:cubicBezTo>
                  <a:cubicBezTo>
                    <a:pt x="1803" y="1898"/>
                    <a:pt x="1778" y="1883"/>
                    <a:pt x="1756" y="1873"/>
                  </a:cubicBezTo>
                  <a:cubicBezTo>
                    <a:pt x="1778" y="1875"/>
                    <a:pt x="1794" y="1860"/>
                    <a:pt x="1816" y="1871"/>
                  </a:cubicBezTo>
                  <a:cubicBezTo>
                    <a:pt x="1837" y="1882"/>
                    <a:pt x="1857" y="1891"/>
                    <a:pt x="1880" y="1898"/>
                  </a:cubicBezTo>
                  <a:cubicBezTo>
                    <a:pt x="1867" y="1893"/>
                    <a:pt x="1853" y="1888"/>
                    <a:pt x="1841" y="1882"/>
                  </a:cubicBezTo>
                  <a:cubicBezTo>
                    <a:pt x="1826" y="1874"/>
                    <a:pt x="1814" y="1861"/>
                    <a:pt x="1797" y="1860"/>
                  </a:cubicBezTo>
                  <a:cubicBezTo>
                    <a:pt x="1781" y="1859"/>
                    <a:pt x="1768" y="1867"/>
                    <a:pt x="1752" y="1863"/>
                  </a:cubicBezTo>
                  <a:cubicBezTo>
                    <a:pt x="1733" y="1858"/>
                    <a:pt x="1717" y="1849"/>
                    <a:pt x="1700" y="1840"/>
                  </a:cubicBezTo>
                  <a:cubicBezTo>
                    <a:pt x="1687" y="1833"/>
                    <a:pt x="1674" y="1827"/>
                    <a:pt x="1661" y="1820"/>
                  </a:cubicBezTo>
                  <a:cubicBezTo>
                    <a:pt x="1652" y="1806"/>
                    <a:pt x="1640" y="1794"/>
                    <a:pt x="1626" y="1785"/>
                  </a:cubicBezTo>
                  <a:cubicBezTo>
                    <a:pt x="1611" y="1775"/>
                    <a:pt x="1594" y="1771"/>
                    <a:pt x="1579" y="1764"/>
                  </a:cubicBezTo>
                  <a:cubicBezTo>
                    <a:pt x="1565" y="1758"/>
                    <a:pt x="1563" y="1749"/>
                    <a:pt x="1557" y="1735"/>
                  </a:cubicBezTo>
                  <a:cubicBezTo>
                    <a:pt x="1600" y="1740"/>
                    <a:pt x="1642" y="1749"/>
                    <a:pt x="1683" y="1764"/>
                  </a:cubicBezTo>
                  <a:cubicBezTo>
                    <a:pt x="1718" y="1777"/>
                    <a:pt x="1732" y="1821"/>
                    <a:pt x="1751" y="1851"/>
                  </a:cubicBezTo>
                  <a:cubicBezTo>
                    <a:pt x="1737" y="1826"/>
                    <a:pt x="1728" y="1797"/>
                    <a:pt x="1710" y="1774"/>
                  </a:cubicBezTo>
                  <a:cubicBezTo>
                    <a:pt x="1729" y="1782"/>
                    <a:pt x="1748" y="1792"/>
                    <a:pt x="1766" y="1802"/>
                  </a:cubicBezTo>
                  <a:cubicBezTo>
                    <a:pt x="1770" y="1804"/>
                    <a:pt x="1773" y="1805"/>
                    <a:pt x="1774" y="1809"/>
                  </a:cubicBezTo>
                  <a:cubicBezTo>
                    <a:pt x="1774" y="1814"/>
                    <a:pt x="1774" y="1820"/>
                    <a:pt x="1774" y="1825"/>
                  </a:cubicBezTo>
                  <a:cubicBezTo>
                    <a:pt x="1774" y="1830"/>
                    <a:pt x="1774" y="1836"/>
                    <a:pt x="1774" y="1841"/>
                  </a:cubicBezTo>
                  <a:cubicBezTo>
                    <a:pt x="1774" y="1830"/>
                    <a:pt x="1775" y="1819"/>
                    <a:pt x="1776" y="1808"/>
                  </a:cubicBezTo>
                  <a:cubicBezTo>
                    <a:pt x="1781" y="1810"/>
                    <a:pt x="1785" y="1813"/>
                    <a:pt x="1790" y="1817"/>
                  </a:cubicBezTo>
                  <a:cubicBezTo>
                    <a:pt x="1788" y="1815"/>
                    <a:pt x="1787" y="1814"/>
                    <a:pt x="1785" y="1813"/>
                  </a:cubicBezTo>
                  <a:cubicBezTo>
                    <a:pt x="1778" y="1807"/>
                    <a:pt x="1776" y="1807"/>
                    <a:pt x="1776" y="1797"/>
                  </a:cubicBezTo>
                  <a:cubicBezTo>
                    <a:pt x="1777" y="1784"/>
                    <a:pt x="1777" y="1771"/>
                    <a:pt x="1776" y="1758"/>
                  </a:cubicBezTo>
                  <a:cubicBezTo>
                    <a:pt x="1774" y="1733"/>
                    <a:pt x="1768" y="1708"/>
                    <a:pt x="1752" y="1689"/>
                  </a:cubicBezTo>
                  <a:cubicBezTo>
                    <a:pt x="1775" y="1690"/>
                    <a:pt x="1800" y="1697"/>
                    <a:pt x="1815" y="1715"/>
                  </a:cubicBezTo>
                  <a:cubicBezTo>
                    <a:pt x="1832" y="1734"/>
                    <a:pt x="1825" y="1762"/>
                    <a:pt x="1840" y="1782"/>
                  </a:cubicBezTo>
                  <a:cubicBezTo>
                    <a:pt x="1854" y="1804"/>
                    <a:pt x="1881" y="1812"/>
                    <a:pt x="1906" y="1816"/>
                  </a:cubicBezTo>
                  <a:cubicBezTo>
                    <a:pt x="1927" y="1820"/>
                    <a:pt x="1957" y="1813"/>
                    <a:pt x="1971" y="1834"/>
                  </a:cubicBezTo>
                  <a:cubicBezTo>
                    <a:pt x="1963" y="1819"/>
                    <a:pt x="1943" y="1816"/>
                    <a:pt x="1928" y="1814"/>
                  </a:cubicBezTo>
                  <a:cubicBezTo>
                    <a:pt x="1906" y="1812"/>
                    <a:pt x="1884" y="1808"/>
                    <a:pt x="1865" y="1795"/>
                  </a:cubicBezTo>
                  <a:cubicBezTo>
                    <a:pt x="1848" y="1784"/>
                    <a:pt x="1843" y="1768"/>
                    <a:pt x="1840" y="1749"/>
                  </a:cubicBezTo>
                  <a:cubicBezTo>
                    <a:pt x="1837" y="1727"/>
                    <a:pt x="1832" y="1709"/>
                    <a:pt x="1815" y="1693"/>
                  </a:cubicBezTo>
                  <a:cubicBezTo>
                    <a:pt x="1831" y="1696"/>
                    <a:pt x="1847" y="1698"/>
                    <a:pt x="1862" y="1705"/>
                  </a:cubicBezTo>
                  <a:cubicBezTo>
                    <a:pt x="1879" y="1712"/>
                    <a:pt x="1890" y="1719"/>
                    <a:pt x="1899" y="1736"/>
                  </a:cubicBezTo>
                  <a:cubicBezTo>
                    <a:pt x="1916" y="1767"/>
                    <a:pt x="1924" y="1801"/>
                    <a:pt x="1963" y="1809"/>
                  </a:cubicBezTo>
                  <a:cubicBezTo>
                    <a:pt x="1921" y="1797"/>
                    <a:pt x="1919" y="1757"/>
                    <a:pt x="1901" y="1725"/>
                  </a:cubicBezTo>
                  <a:cubicBezTo>
                    <a:pt x="1930" y="1740"/>
                    <a:pt x="1960" y="1752"/>
                    <a:pt x="1993" y="1743"/>
                  </a:cubicBezTo>
                  <a:close/>
                  <a:moveTo>
                    <a:pt x="633" y="1815"/>
                  </a:moveTo>
                  <a:cubicBezTo>
                    <a:pt x="633" y="1815"/>
                    <a:pt x="633" y="1815"/>
                    <a:pt x="633" y="1816"/>
                  </a:cubicBezTo>
                  <a:cubicBezTo>
                    <a:pt x="632" y="1817"/>
                    <a:pt x="632" y="1817"/>
                    <a:pt x="632" y="1817"/>
                  </a:cubicBezTo>
                  <a:cubicBezTo>
                    <a:pt x="616" y="1837"/>
                    <a:pt x="615" y="1860"/>
                    <a:pt x="626" y="1882"/>
                  </a:cubicBezTo>
                  <a:cubicBezTo>
                    <a:pt x="630" y="1889"/>
                    <a:pt x="632" y="1890"/>
                    <a:pt x="628" y="1897"/>
                  </a:cubicBezTo>
                  <a:cubicBezTo>
                    <a:pt x="624" y="1904"/>
                    <a:pt x="619" y="1910"/>
                    <a:pt x="614" y="1916"/>
                  </a:cubicBezTo>
                  <a:cubicBezTo>
                    <a:pt x="602" y="1929"/>
                    <a:pt x="590" y="1941"/>
                    <a:pt x="582" y="1957"/>
                  </a:cubicBezTo>
                  <a:cubicBezTo>
                    <a:pt x="574" y="1943"/>
                    <a:pt x="565" y="1929"/>
                    <a:pt x="559" y="1914"/>
                  </a:cubicBezTo>
                  <a:cubicBezTo>
                    <a:pt x="556" y="1908"/>
                    <a:pt x="554" y="1903"/>
                    <a:pt x="556" y="1896"/>
                  </a:cubicBezTo>
                  <a:cubicBezTo>
                    <a:pt x="558" y="1887"/>
                    <a:pt x="561" y="1877"/>
                    <a:pt x="563" y="1868"/>
                  </a:cubicBezTo>
                  <a:cubicBezTo>
                    <a:pt x="573" y="1833"/>
                    <a:pt x="583" y="1798"/>
                    <a:pt x="599" y="1765"/>
                  </a:cubicBezTo>
                  <a:cubicBezTo>
                    <a:pt x="629" y="1705"/>
                    <a:pt x="684" y="1667"/>
                    <a:pt x="738" y="1632"/>
                  </a:cubicBezTo>
                  <a:cubicBezTo>
                    <a:pt x="710" y="1684"/>
                    <a:pt x="682" y="1741"/>
                    <a:pt x="636" y="1781"/>
                  </a:cubicBezTo>
                  <a:cubicBezTo>
                    <a:pt x="669" y="1756"/>
                    <a:pt x="693" y="1724"/>
                    <a:pt x="715" y="1689"/>
                  </a:cubicBezTo>
                  <a:cubicBezTo>
                    <a:pt x="728" y="1668"/>
                    <a:pt x="742" y="1648"/>
                    <a:pt x="755" y="1628"/>
                  </a:cubicBezTo>
                  <a:cubicBezTo>
                    <a:pt x="760" y="1620"/>
                    <a:pt x="764" y="1615"/>
                    <a:pt x="773" y="1609"/>
                  </a:cubicBezTo>
                  <a:cubicBezTo>
                    <a:pt x="782" y="1602"/>
                    <a:pt x="792" y="1596"/>
                    <a:pt x="802" y="1589"/>
                  </a:cubicBezTo>
                  <a:cubicBezTo>
                    <a:pt x="791" y="1608"/>
                    <a:pt x="785" y="1628"/>
                    <a:pt x="781" y="1649"/>
                  </a:cubicBezTo>
                  <a:cubicBezTo>
                    <a:pt x="774" y="1676"/>
                    <a:pt x="760" y="1700"/>
                    <a:pt x="743" y="1721"/>
                  </a:cubicBezTo>
                  <a:cubicBezTo>
                    <a:pt x="727" y="1740"/>
                    <a:pt x="709" y="1757"/>
                    <a:pt x="691" y="1772"/>
                  </a:cubicBezTo>
                  <a:cubicBezTo>
                    <a:pt x="672" y="1788"/>
                    <a:pt x="650" y="1798"/>
                    <a:pt x="633" y="1815"/>
                  </a:cubicBezTo>
                  <a:close/>
                  <a:moveTo>
                    <a:pt x="692" y="1982"/>
                  </a:moveTo>
                  <a:cubicBezTo>
                    <a:pt x="691" y="1978"/>
                    <a:pt x="691" y="1980"/>
                    <a:pt x="691" y="1981"/>
                  </a:cubicBezTo>
                  <a:cubicBezTo>
                    <a:pt x="685" y="1955"/>
                    <a:pt x="676" y="1929"/>
                    <a:pt x="663" y="1905"/>
                  </a:cubicBezTo>
                  <a:cubicBezTo>
                    <a:pt x="656" y="1892"/>
                    <a:pt x="641" y="1875"/>
                    <a:pt x="641" y="1859"/>
                  </a:cubicBezTo>
                  <a:cubicBezTo>
                    <a:pt x="640" y="1840"/>
                    <a:pt x="654" y="1829"/>
                    <a:pt x="668" y="1820"/>
                  </a:cubicBezTo>
                  <a:cubicBezTo>
                    <a:pt x="692" y="1805"/>
                    <a:pt x="717" y="1796"/>
                    <a:pt x="737" y="1777"/>
                  </a:cubicBezTo>
                  <a:cubicBezTo>
                    <a:pt x="724" y="1809"/>
                    <a:pt x="697" y="1833"/>
                    <a:pt x="693" y="1868"/>
                  </a:cubicBezTo>
                  <a:cubicBezTo>
                    <a:pt x="691" y="1889"/>
                    <a:pt x="692" y="1910"/>
                    <a:pt x="697" y="1929"/>
                  </a:cubicBezTo>
                  <a:cubicBezTo>
                    <a:pt x="699" y="1939"/>
                    <a:pt x="696" y="1948"/>
                    <a:pt x="695" y="1959"/>
                  </a:cubicBezTo>
                  <a:cubicBezTo>
                    <a:pt x="694" y="1967"/>
                    <a:pt x="693" y="1976"/>
                    <a:pt x="692" y="1985"/>
                  </a:cubicBezTo>
                  <a:cubicBezTo>
                    <a:pt x="692" y="1984"/>
                    <a:pt x="692" y="1983"/>
                    <a:pt x="692" y="1982"/>
                  </a:cubicBezTo>
                  <a:close/>
                  <a:moveTo>
                    <a:pt x="755" y="1910"/>
                  </a:moveTo>
                  <a:cubicBezTo>
                    <a:pt x="748" y="1965"/>
                    <a:pt x="713" y="2015"/>
                    <a:pt x="696" y="2067"/>
                  </a:cubicBezTo>
                  <a:cubicBezTo>
                    <a:pt x="699" y="2045"/>
                    <a:pt x="698" y="2024"/>
                    <a:pt x="695" y="2002"/>
                  </a:cubicBezTo>
                  <a:cubicBezTo>
                    <a:pt x="693" y="1981"/>
                    <a:pt x="695" y="1963"/>
                    <a:pt x="701" y="1942"/>
                  </a:cubicBezTo>
                  <a:cubicBezTo>
                    <a:pt x="706" y="1955"/>
                    <a:pt x="712" y="1965"/>
                    <a:pt x="720" y="1975"/>
                  </a:cubicBezTo>
                  <a:cubicBezTo>
                    <a:pt x="716" y="1968"/>
                    <a:pt x="711" y="1961"/>
                    <a:pt x="708" y="1954"/>
                  </a:cubicBezTo>
                  <a:cubicBezTo>
                    <a:pt x="706" y="1948"/>
                    <a:pt x="704" y="1943"/>
                    <a:pt x="702" y="1938"/>
                  </a:cubicBezTo>
                  <a:cubicBezTo>
                    <a:pt x="704" y="1931"/>
                    <a:pt x="707" y="1925"/>
                    <a:pt x="710" y="1918"/>
                  </a:cubicBezTo>
                  <a:cubicBezTo>
                    <a:pt x="721" y="1893"/>
                    <a:pt x="739" y="1877"/>
                    <a:pt x="759" y="1860"/>
                  </a:cubicBezTo>
                  <a:cubicBezTo>
                    <a:pt x="757" y="1877"/>
                    <a:pt x="756" y="1894"/>
                    <a:pt x="755" y="1910"/>
                  </a:cubicBezTo>
                  <a:close/>
                  <a:moveTo>
                    <a:pt x="820" y="1790"/>
                  </a:moveTo>
                  <a:cubicBezTo>
                    <a:pt x="820" y="1790"/>
                    <a:pt x="820" y="1791"/>
                    <a:pt x="820" y="1792"/>
                  </a:cubicBezTo>
                  <a:cubicBezTo>
                    <a:pt x="819" y="1795"/>
                    <a:pt x="819" y="1796"/>
                    <a:pt x="819" y="1796"/>
                  </a:cubicBezTo>
                  <a:cubicBezTo>
                    <a:pt x="807" y="1868"/>
                    <a:pt x="801" y="1945"/>
                    <a:pt x="773" y="2014"/>
                  </a:cubicBezTo>
                  <a:cubicBezTo>
                    <a:pt x="767" y="1924"/>
                    <a:pt x="774" y="1833"/>
                    <a:pt x="828" y="1757"/>
                  </a:cubicBezTo>
                  <a:cubicBezTo>
                    <a:pt x="825" y="1768"/>
                    <a:pt x="822" y="1779"/>
                    <a:pt x="820" y="1790"/>
                  </a:cubicBezTo>
                  <a:close/>
                  <a:moveTo>
                    <a:pt x="862" y="1658"/>
                  </a:moveTo>
                  <a:cubicBezTo>
                    <a:pt x="852" y="1672"/>
                    <a:pt x="858" y="1663"/>
                    <a:pt x="861" y="1659"/>
                  </a:cubicBezTo>
                  <a:cubicBezTo>
                    <a:pt x="829" y="1703"/>
                    <a:pt x="795" y="1745"/>
                    <a:pt x="776" y="1796"/>
                  </a:cubicBezTo>
                  <a:cubicBezTo>
                    <a:pt x="771" y="1809"/>
                    <a:pt x="767" y="1823"/>
                    <a:pt x="764" y="1837"/>
                  </a:cubicBezTo>
                  <a:cubicBezTo>
                    <a:pt x="762" y="1847"/>
                    <a:pt x="749" y="1855"/>
                    <a:pt x="741" y="1863"/>
                  </a:cubicBezTo>
                  <a:cubicBezTo>
                    <a:pt x="721" y="1880"/>
                    <a:pt x="708" y="1904"/>
                    <a:pt x="700" y="1930"/>
                  </a:cubicBezTo>
                  <a:cubicBezTo>
                    <a:pt x="694" y="1899"/>
                    <a:pt x="695" y="1857"/>
                    <a:pt x="717" y="1832"/>
                  </a:cubicBezTo>
                  <a:cubicBezTo>
                    <a:pt x="730" y="1817"/>
                    <a:pt x="741" y="1802"/>
                    <a:pt x="750" y="1784"/>
                  </a:cubicBezTo>
                  <a:cubicBezTo>
                    <a:pt x="754" y="1775"/>
                    <a:pt x="759" y="1766"/>
                    <a:pt x="763" y="1757"/>
                  </a:cubicBezTo>
                  <a:cubicBezTo>
                    <a:pt x="767" y="1746"/>
                    <a:pt x="773" y="1740"/>
                    <a:pt x="780" y="1731"/>
                  </a:cubicBezTo>
                  <a:cubicBezTo>
                    <a:pt x="799" y="1708"/>
                    <a:pt x="811" y="1682"/>
                    <a:pt x="826" y="1658"/>
                  </a:cubicBezTo>
                  <a:cubicBezTo>
                    <a:pt x="831" y="1650"/>
                    <a:pt x="835" y="1639"/>
                    <a:pt x="845" y="1639"/>
                  </a:cubicBezTo>
                  <a:cubicBezTo>
                    <a:pt x="852" y="1639"/>
                    <a:pt x="860" y="1639"/>
                    <a:pt x="867" y="1641"/>
                  </a:cubicBezTo>
                  <a:cubicBezTo>
                    <a:pt x="876" y="1644"/>
                    <a:pt x="866" y="1652"/>
                    <a:pt x="862" y="1658"/>
                  </a:cubicBezTo>
                  <a:close/>
                  <a:moveTo>
                    <a:pt x="1017" y="1857"/>
                  </a:moveTo>
                  <a:cubicBezTo>
                    <a:pt x="1017" y="1858"/>
                    <a:pt x="1017" y="1858"/>
                    <a:pt x="1017" y="1858"/>
                  </a:cubicBezTo>
                  <a:cubicBezTo>
                    <a:pt x="1014" y="1879"/>
                    <a:pt x="1008" y="1898"/>
                    <a:pt x="1004" y="1918"/>
                  </a:cubicBezTo>
                  <a:cubicBezTo>
                    <a:pt x="994" y="1907"/>
                    <a:pt x="984" y="1896"/>
                    <a:pt x="975" y="1884"/>
                  </a:cubicBezTo>
                  <a:cubicBezTo>
                    <a:pt x="970" y="1879"/>
                    <a:pt x="971" y="1869"/>
                    <a:pt x="970" y="1863"/>
                  </a:cubicBezTo>
                  <a:cubicBezTo>
                    <a:pt x="965" y="1832"/>
                    <a:pt x="962" y="1800"/>
                    <a:pt x="958" y="1769"/>
                  </a:cubicBezTo>
                  <a:cubicBezTo>
                    <a:pt x="972" y="1781"/>
                    <a:pt x="986" y="1793"/>
                    <a:pt x="999" y="1807"/>
                  </a:cubicBezTo>
                  <a:cubicBezTo>
                    <a:pt x="1005" y="1814"/>
                    <a:pt x="1010" y="1821"/>
                    <a:pt x="1015" y="1828"/>
                  </a:cubicBezTo>
                  <a:cubicBezTo>
                    <a:pt x="1021" y="1838"/>
                    <a:pt x="1019" y="1847"/>
                    <a:pt x="1017" y="1857"/>
                  </a:cubicBezTo>
                  <a:close/>
                  <a:moveTo>
                    <a:pt x="1107" y="1894"/>
                  </a:moveTo>
                  <a:cubicBezTo>
                    <a:pt x="1109" y="1898"/>
                    <a:pt x="1111" y="1902"/>
                    <a:pt x="1106" y="1893"/>
                  </a:cubicBezTo>
                  <a:cubicBezTo>
                    <a:pt x="1101" y="1882"/>
                    <a:pt x="1103" y="1887"/>
                    <a:pt x="1106" y="1892"/>
                  </a:cubicBezTo>
                  <a:cubicBezTo>
                    <a:pt x="1097" y="1875"/>
                    <a:pt x="1089" y="1858"/>
                    <a:pt x="1081" y="1841"/>
                  </a:cubicBezTo>
                  <a:cubicBezTo>
                    <a:pt x="1073" y="1822"/>
                    <a:pt x="1067" y="1804"/>
                    <a:pt x="1063" y="1784"/>
                  </a:cubicBezTo>
                  <a:cubicBezTo>
                    <a:pt x="1059" y="1767"/>
                    <a:pt x="1054" y="1750"/>
                    <a:pt x="1049" y="1733"/>
                  </a:cubicBezTo>
                  <a:cubicBezTo>
                    <a:pt x="1046" y="1722"/>
                    <a:pt x="1042" y="1709"/>
                    <a:pt x="1035" y="1700"/>
                  </a:cubicBezTo>
                  <a:cubicBezTo>
                    <a:pt x="1038" y="1704"/>
                    <a:pt x="1041" y="1709"/>
                    <a:pt x="1045" y="1713"/>
                  </a:cubicBezTo>
                  <a:cubicBezTo>
                    <a:pt x="1052" y="1723"/>
                    <a:pt x="1056" y="1732"/>
                    <a:pt x="1060" y="1744"/>
                  </a:cubicBezTo>
                  <a:cubicBezTo>
                    <a:pt x="1071" y="1769"/>
                    <a:pt x="1084" y="1792"/>
                    <a:pt x="1099" y="1814"/>
                  </a:cubicBezTo>
                  <a:cubicBezTo>
                    <a:pt x="1106" y="1825"/>
                    <a:pt x="1113" y="1836"/>
                    <a:pt x="1120" y="1846"/>
                  </a:cubicBezTo>
                  <a:cubicBezTo>
                    <a:pt x="1122" y="1857"/>
                    <a:pt x="1124" y="1867"/>
                    <a:pt x="1125" y="1878"/>
                  </a:cubicBezTo>
                  <a:cubicBezTo>
                    <a:pt x="1129" y="1903"/>
                    <a:pt x="1131" y="1928"/>
                    <a:pt x="1134" y="1953"/>
                  </a:cubicBezTo>
                  <a:cubicBezTo>
                    <a:pt x="1127" y="1932"/>
                    <a:pt x="1116" y="1913"/>
                    <a:pt x="1107" y="1894"/>
                  </a:cubicBezTo>
                  <a:close/>
                  <a:moveTo>
                    <a:pt x="1111" y="1698"/>
                  </a:moveTo>
                  <a:cubicBezTo>
                    <a:pt x="1113" y="1684"/>
                    <a:pt x="1119" y="1670"/>
                    <a:pt x="1128" y="1659"/>
                  </a:cubicBezTo>
                  <a:cubicBezTo>
                    <a:pt x="1153" y="1705"/>
                    <a:pt x="1168" y="1752"/>
                    <a:pt x="1171" y="1804"/>
                  </a:cubicBezTo>
                  <a:cubicBezTo>
                    <a:pt x="1140" y="1778"/>
                    <a:pt x="1107" y="1742"/>
                    <a:pt x="1111" y="1698"/>
                  </a:cubicBezTo>
                  <a:close/>
                  <a:moveTo>
                    <a:pt x="1176" y="1896"/>
                  </a:moveTo>
                  <a:cubicBezTo>
                    <a:pt x="1165" y="1870"/>
                    <a:pt x="1152" y="1846"/>
                    <a:pt x="1138" y="1822"/>
                  </a:cubicBezTo>
                  <a:cubicBezTo>
                    <a:pt x="1148" y="1833"/>
                    <a:pt x="1159" y="1844"/>
                    <a:pt x="1170" y="1855"/>
                  </a:cubicBezTo>
                  <a:cubicBezTo>
                    <a:pt x="1176" y="1860"/>
                    <a:pt x="1174" y="1870"/>
                    <a:pt x="1175" y="1878"/>
                  </a:cubicBezTo>
                  <a:cubicBezTo>
                    <a:pt x="1175" y="1883"/>
                    <a:pt x="1177" y="1891"/>
                    <a:pt x="1176" y="1896"/>
                  </a:cubicBezTo>
                  <a:close/>
                  <a:moveTo>
                    <a:pt x="1307" y="1609"/>
                  </a:moveTo>
                  <a:cubicBezTo>
                    <a:pt x="1307" y="1609"/>
                    <a:pt x="1308" y="1609"/>
                    <a:pt x="1308" y="1609"/>
                  </a:cubicBezTo>
                  <a:cubicBezTo>
                    <a:pt x="1347" y="1612"/>
                    <a:pt x="1386" y="1617"/>
                    <a:pt x="1425" y="1625"/>
                  </a:cubicBezTo>
                  <a:cubicBezTo>
                    <a:pt x="1442" y="1628"/>
                    <a:pt x="1456" y="1641"/>
                    <a:pt x="1469" y="1652"/>
                  </a:cubicBezTo>
                  <a:cubicBezTo>
                    <a:pt x="1485" y="1666"/>
                    <a:pt x="1500" y="1681"/>
                    <a:pt x="1514" y="1697"/>
                  </a:cubicBezTo>
                  <a:cubicBezTo>
                    <a:pt x="1467" y="1693"/>
                    <a:pt x="1415" y="1689"/>
                    <a:pt x="1371" y="1669"/>
                  </a:cubicBezTo>
                  <a:cubicBezTo>
                    <a:pt x="1367" y="1668"/>
                    <a:pt x="1363" y="1666"/>
                    <a:pt x="1360" y="1663"/>
                  </a:cubicBezTo>
                  <a:cubicBezTo>
                    <a:pt x="1340" y="1646"/>
                    <a:pt x="1320" y="1627"/>
                    <a:pt x="1301" y="1608"/>
                  </a:cubicBezTo>
                  <a:cubicBezTo>
                    <a:pt x="1303" y="1608"/>
                    <a:pt x="1305" y="1608"/>
                    <a:pt x="1307" y="1609"/>
                  </a:cubicBezTo>
                  <a:close/>
                  <a:moveTo>
                    <a:pt x="1190" y="1819"/>
                  </a:moveTo>
                  <a:cubicBezTo>
                    <a:pt x="1189" y="1818"/>
                    <a:pt x="1188" y="1818"/>
                    <a:pt x="1188" y="1817"/>
                  </a:cubicBezTo>
                  <a:cubicBezTo>
                    <a:pt x="1188" y="1789"/>
                    <a:pt x="1188" y="1761"/>
                    <a:pt x="1182" y="1734"/>
                  </a:cubicBezTo>
                  <a:cubicBezTo>
                    <a:pt x="1195" y="1755"/>
                    <a:pt x="1208" y="1775"/>
                    <a:pt x="1220" y="1796"/>
                  </a:cubicBezTo>
                  <a:cubicBezTo>
                    <a:pt x="1232" y="1816"/>
                    <a:pt x="1239" y="1837"/>
                    <a:pt x="1247" y="1859"/>
                  </a:cubicBezTo>
                  <a:cubicBezTo>
                    <a:pt x="1228" y="1845"/>
                    <a:pt x="1208" y="1833"/>
                    <a:pt x="1190" y="1819"/>
                  </a:cubicBezTo>
                  <a:close/>
                  <a:moveTo>
                    <a:pt x="1278" y="1867"/>
                  </a:moveTo>
                  <a:cubicBezTo>
                    <a:pt x="1271" y="1843"/>
                    <a:pt x="1265" y="1819"/>
                    <a:pt x="1255" y="1795"/>
                  </a:cubicBezTo>
                  <a:cubicBezTo>
                    <a:pt x="1245" y="1772"/>
                    <a:pt x="1233" y="1750"/>
                    <a:pt x="1221" y="1728"/>
                  </a:cubicBezTo>
                  <a:cubicBezTo>
                    <a:pt x="1236" y="1737"/>
                    <a:pt x="1250" y="1747"/>
                    <a:pt x="1265" y="1755"/>
                  </a:cubicBezTo>
                  <a:cubicBezTo>
                    <a:pt x="1274" y="1760"/>
                    <a:pt x="1282" y="1765"/>
                    <a:pt x="1290" y="1769"/>
                  </a:cubicBezTo>
                  <a:cubicBezTo>
                    <a:pt x="1299" y="1774"/>
                    <a:pt x="1307" y="1776"/>
                    <a:pt x="1310" y="1786"/>
                  </a:cubicBezTo>
                  <a:cubicBezTo>
                    <a:pt x="1321" y="1817"/>
                    <a:pt x="1323" y="1851"/>
                    <a:pt x="1345" y="1878"/>
                  </a:cubicBezTo>
                  <a:cubicBezTo>
                    <a:pt x="1332" y="1878"/>
                    <a:pt x="1320" y="1878"/>
                    <a:pt x="1307" y="1877"/>
                  </a:cubicBezTo>
                  <a:cubicBezTo>
                    <a:pt x="1302" y="1876"/>
                    <a:pt x="1296" y="1876"/>
                    <a:pt x="1291" y="1875"/>
                  </a:cubicBezTo>
                  <a:cubicBezTo>
                    <a:pt x="1283" y="1874"/>
                    <a:pt x="1280" y="1875"/>
                    <a:pt x="1278" y="1867"/>
                  </a:cubicBezTo>
                  <a:close/>
                  <a:moveTo>
                    <a:pt x="1426" y="1902"/>
                  </a:moveTo>
                  <a:cubicBezTo>
                    <a:pt x="1429" y="1908"/>
                    <a:pt x="1431" y="1913"/>
                    <a:pt x="1432" y="1919"/>
                  </a:cubicBezTo>
                  <a:cubicBezTo>
                    <a:pt x="1420" y="1915"/>
                    <a:pt x="1407" y="1911"/>
                    <a:pt x="1394" y="1906"/>
                  </a:cubicBezTo>
                  <a:cubicBezTo>
                    <a:pt x="1405" y="1905"/>
                    <a:pt x="1416" y="1904"/>
                    <a:pt x="1426" y="1902"/>
                  </a:cubicBezTo>
                  <a:close/>
                  <a:moveTo>
                    <a:pt x="1354" y="1877"/>
                  </a:moveTo>
                  <a:cubicBezTo>
                    <a:pt x="1345" y="1866"/>
                    <a:pt x="1340" y="1854"/>
                    <a:pt x="1336" y="1840"/>
                  </a:cubicBezTo>
                  <a:cubicBezTo>
                    <a:pt x="1356" y="1858"/>
                    <a:pt x="1383" y="1861"/>
                    <a:pt x="1406" y="1875"/>
                  </a:cubicBezTo>
                  <a:cubicBezTo>
                    <a:pt x="1389" y="1876"/>
                    <a:pt x="1371" y="1877"/>
                    <a:pt x="1354" y="1877"/>
                  </a:cubicBezTo>
                  <a:close/>
                  <a:moveTo>
                    <a:pt x="1414" y="1874"/>
                  </a:moveTo>
                  <a:cubicBezTo>
                    <a:pt x="1394" y="1857"/>
                    <a:pt x="1366" y="1853"/>
                    <a:pt x="1346" y="1835"/>
                  </a:cubicBezTo>
                  <a:cubicBezTo>
                    <a:pt x="1333" y="1823"/>
                    <a:pt x="1329" y="1803"/>
                    <a:pt x="1325" y="1787"/>
                  </a:cubicBezTo>
                  <a:cubicBezTo>
                    <a:pt x="1339" y="1794"/>
                    <a:pt x="1353" y="1800"/>
                    <a:pt x="1368" y="1806"/>
                  </a:cubicBezTo>
                  <a:cubicBezTo>
                    <a:pt x="1375" y="1808"/>
                    <a:pt x="1382" y="1811"/>
                    <a:pt x="1390" y="1813"/>
                  </a:cubicBezTo>
                  <a:cubicBezTo>
                    <a:pt x="1396" y="1818"/>
                    <a:pt x="1402" y="1821"/>
                    <a:pt x="1408" y="1825"/>
                  </a:cubicBezTo>
                  <a:cubicBezTo>
                    <a:pt x="1437" y="1841"/>
                    <a:pt x="1469" y="1852"/>
                    <a:pt x="1497" y="1869"/>
                  </a:cubicBezTo>
                  <a:cubicBezTo>
                    <a:pt x="1470" y="1871"/>
                    <a:pt x="1442" y="1873"/>
                    <a:pt x="1414" y="1874"/>
                  </a:cubicBezTo>
                  <a:close/>
                  <a:moveTo>
                    <a:pt x="1534" y="1974"/>
                  </a:moveTo>
                  <a:cubicBezTo>
                    <a:pt x="1534" y="1979"/>
                    <a:pt x="1533" y="1983"/>
                    <a:pt x="1533" y="1988"/>
                  </a:cubicBezTo>
                  <a:cubicBezTo>
                    <a:pt x="1493" y="1968"/>
                    <a:pt x="1448" y="1960"/>
                    <a:pt x="1405" y="1951"/>
                  </a:cubicBezTo>
                  <a:cubicBezTo>
                    <a:pt x="1384" y="1947"/>
                    <a:pt x="1363" y="1942"/>
                    <a:pt x="1342" y="1936"/>
                  </a:cubicBezTo>
                  <a:cubicBezTo>
                    <a:pt x="1334" y="1934"/>
                    <a:pt x="1325" y="1931"/>
                    <a:pt x="1316" y="1927"/>
                  </a:cubicBezTo>
                  <a:cubicBezTo>
                    <a:pt x="1309" y="1924"/>
                    <a:pt x="1294" y="1920"/>
                    <a:pt x="1291" y="1912"/>
                  </a:cubicBezTo>
                  <a:cubicBezTo>
                    <a:pt x="1323" y="1912"/>
                    <a:pt x="1355" y="1910"/>
                    <a:pt x="1386" y="1907"/>
                  </a:cubicBezTo>
                  <a:cubicBezTo>
                    <a:pt x="1399" y="1912"/>
                    <a:pt x="1413" y="1915"/>
                    <a:pt x="1427" y="1919"/>
                  </a:cubicBezTo>
                  <a:cubicBezTo>
                    <a:pt x="1434" y="1921"/>
                    <a:pt x="1434" y="1923"/>
                    <a:pt x="1436" y="1931"/>
                  </a:cubicBezTo>
                  <a:cubicBezTo>
                    <a:pt x="1437" y="1937"/>
                    <a:pt x="1437" y="1944"/>
                    <a:pt x="1438" y="1950"/>
                  </a:cubicBezTo>
                  <a:cubicBezTo>
                    <a:pt x="1438" y="1940"/>
                    <a:pt x="1437" y="1930"/>
                    <a:pt x="1435" y="1921"/>
                  </a:cubicBezTo>
                  <a:cubicBezTo>
                    <a:pt x="1438" y="1922"/>
                    <a:pt x="1441" y="1922"/>
                    <a:pt x="1444" y="1923"/>
                  </a:cubicBezTo>
                  <a:cubicBezTo>
                    <a:pt x="1441" y="1922"/>
                    <a:pt x="1438" y="1921"/>
                    <a:pt x="1435" y="1920"/>
                  </a:cubicBezTo>
                  <a:cubicBezTo>
                    <a:pt x="1433" y="1914"/>
                    <a:pt x="1432" y="1908"/>
                    <a:pt x="1429" y="1902"/>
                  </a:cubicBezTo>
                  <a:cubicBezTo>
                    <a:pt x="1446" y="1899"/>
                    <a:pt x="1462" y="1896"/>
                    <a:pt x="1477" y="1893"/>
                  </a:cubicBezTo>
                  <a:cubicBezTo>
                    <a:pt x="1484" y="1892"/>
                    <a:pt x="1490" y="1890"/>
                    <a:pt x="1496" y="1889"/>
                  </a:cubicBezTo>
                  <a:cubicBezTo>
                    <a:pt x="1501" y="1892"/>
                    <a:pt x="1507" y="1894"/>
                    <a:pt x="1512" y="1898"/>
                  </a:cubicBezTo>
                  <a:cubicBezTo>
                    <a:pt x="1516" y="1901"/>
                    <a:pt x="1520" y="1905"/>
                    <a:pt x="1524" y="1908"/>
                  </a:cubicBezTo>
                  <a:cubicBezTo>
                    <a:pt x="1528" y="1912"/>
                    <a:pt x="1530" y="1913"/>
                    <a:pt x="1530" y="1918"/>
                  </a:cubicBezTo>
                  <a:cubicBezTo>
                    <a:pt x="1530" y="1921"/>
                    <a:pt x="1530" y="1925"/>
                    <a:pt x="1531" y="1928"/>
                  </a:cubicBezTo>
                  <a:cubicBezTo>
                    <a:pt x="1534" y="1944"/>
                    <a:pt x="1536" y="1958"/>
                    <a:pt x="1534" y="1973"/>
                  </a:cubicBezTo>
                  <a:cubicBezTo>
                    <a:pt x="1535" y="1972"/>
                    <a:pt x="1535" y="1970"/>
                    <a:pt x="1534" y="1974"/>
                  </a:cubicBezTo>
                  <a:close/>
                  <a:moveTo>
                    <a:pt x="1543" y="1910"/>
                  </a:moveTo>
                  <a:cubicBezTo>
                    <a:pt x="1552" y="1922"/>
                    <a:pt x="1558" y="1935"/>
                    <a:pt x="1564" y="1948"/>
                  </a:cubicBezTo>
                  <a:cubicBezTo>
                    <a:pt x="1562" y="1944"/>
                    <a:pt x="1559" y="1936"/>
                    <a:pt x="1565" y="1950"/>
                  </a:cubicBezTo>
                  <a:cubicBezTo>
                    <a:pt x="1551" y="1926"/>
                    <a:pt x="1536" y="1903"/>
                    <a:pt x="1514" y="1886"/>
                  </a:cubicBezTo>
                  <a:cubicBezTo>
                    <a:pt x="1527" y="1885"/>
                    <a:pt x="1536" y="1900"/>
                    <a:pt x="1543" y="1910"/>
                  </a:cubicBezTo>
                  <a:close/>
                  <a:moveTo>
                    <a:pt x="1587" y="1879"/>
                  </a:moveTo>
                  <a:cubicBezTo>
                    <a:pt x="1567" y="1869"/>
                    <a:pt x="1545" y="1867"/>
                    <a:pt x="1523" y="1868"/>
                  </a:cubicBezTo>
                  <a:cubicBezTo>
                    <a:pt x="1505" y="1853"/>
                    <a:pt x="1484" y="1841"/>
                    <a:pt x="1463" y="1830"/>
                  </a:cubicBezTo>
                  <a:cubicBezTo>
                    <a:pt x="1491" y="1833"/>
                    <a:pt x="1519" y="1830"/>
                    <a:pt x="1547" y="1827"/>
                  </a:cubicBezTo>
                  <a:cubicBezTo>
                    <a:pt x="1553" y="1826"/>
                    <a:pt x="1559" y="1825"/>
                    <a:pt x="1565" y="1825"/>
                  </a:cubicBezTo>
                  <a:cubicBezTo>
                    <a:pt x="1568" y="1824"/>
                    <a:pt x="1571" y="1824"/>
                    <a:pt x="1574" y="1824"/>
                  </a:cubicBezTo>
                  <a:cubicBezTo>
                    <a:pt x="1575" y="1828"/>
                    <a:pt x="1576" y="1833"/>
                    <a:pt x="1577" y="1837"/>
                  </a:cubicBezTo>
                  <a:cubicBezTo>
                    <a:pt x="1580" y="1851"/>
                    <a:pt x="1583" y="1865"/>
                    <a:pt x="1587" y="1879"/>
                  </a:cubicBezTo>
                  <a:close/>
                  <a:moveTo>
                    <a:pt x="1593" y="1782"/>
                  </a:moveTo>
                  <a:cubicBezTo>
                    <a:pt x="1590" y="1781"/>
                    <a:pt x="1593" y="1782"/>
                    <a:pt x="1595" y="1783"/>
                  </a:cubicBezTo>
                  <a:cubicBezTo>
                    <a:pt x="1595" y="1783"/>
                    <a:pt x="1594" y="1783"/>
                    <a:pt x="1594" y="1783"/>
                  </a:cubicBezTo>
                  <a:cubicBezTo>
                    <a:pt x="1598" y="1784"/>
                    <a:pt x="1597" y="1784"/>
                    <a:pt x="1595" y="1783"/>
                  </a:cubicBezTo>
                  <a:cubicBezTo>
                    <a:pt x="1615" y="1789"/>
                    <a:pt x="1633" y="1799"/>
                    <a:pt x="1648" y="1815"/>
                  </a:cubicBezTo>
                  <a:cubicBezTo>
                    <a:pt x="1633" y="1810"/>
                    <a:pt x="1619" y="1807"/>
                    <a:pt x="1604" y="1805"/>
                  </a:cubicBezTo>
                  <a:cubicBezTo>
                    <a:pt x="1596" y="1805"/>
                    <a:pt x="1587" y="1804"/>
                    <a:pt x="1579" y="1804"/>
                  </a:cubicBezTo>
                  <a:cubicBezTo>
                    <a:pt x="1577" y="1795"/>
                    <a:pt x="1574" y="1785"/>
                    <a:pt x="1572" y="1775"/>
                  </a:cubicBezTo>
                  <a:cubicBezTo>
                    <a:pt x="1578" y="1778"/>
                    <a:pt x="1586" y="1780"/>
                    <a:pt x="1593" y="1782"/>
                  </a:cubicBezTo>
                  <a:close/>
                  <a:moveTo>
                    <a:pt x="1569" y="1804"/>
                  </a:moveTo>
                  <a:cubicBezTo>
                    <a:pt x="1534" y="1805"/>
                    <a:pt x="1500" y="1808"/>
                    <a:pt x="1465" y="1803"/>
                  </a:cubicBezTo>
                  <a:cubicBezTo>
                    <a:pt x="1435" y="1798"/>
                    <a:pt x="1405" y="1786"/>
                    <a:pt x="1377" y="1773"/>
                  </a:cubicBezTo>
                  <a:cubicBezTo>
                    <a:pt x="1307" y="1741"/>
                    <a:pt x="1243" y="1693"/>
                    <a:pt x="1186" y="1642"/>
                  </a:cubicBezTo>
                  <a:cubicBezTo>
                    <a:pt x="1217" y="1648"/>
                    <a:pt x="1243" y="1666"/>
                    <a:pt x="1271" y="1679"/>
                  </a:cubicBezTo>
                  <a:cubicBezTo>
                    <a:pt x="1287" y="1686"/>
                    <a:pt x="1303" y="1692"/>
                    <a:pt x="1319" y="1697"/>
                  </a:cubicBezTo>
                  <a:cubicBezTo>
                    <a:pt x="1328" y="1700"/>
                    <a:pt x="1336" y="1703"/>
                    <a:pt x="1345" y="1705"/>
                  </a:cubicBezTo>
                  <a:cubicBezTo>
                    <a:pt x="1354" y="1707"/>
                    <a:pt x="1363" y="1708"/>
                    <a:pt x="1371" y="1712"/>
                  </a:cubicBezTo>
                  <a:cubicBezTo>
                    <a:pt x="1396" y="1728"/>
                    <a:pt x="1417" y="1748"/>
                    <a:pt x="1441" y="1765"/>
                  </a:cubicBezTo>
                  <a:cubicBezTo>
                    <a:pt x="1466" y="1783"/>
                    <a:pt x="1491" y="1784"/>
                    <a:pt x="1521" y="1782"/>
                  </a:cubicBezTo>
                  <a:cubicBezTo>
                    <a:pt x="1494" y="1782"/>
                    <a:pt x="1470" y="1781"/>
                    <a:pt x="1448" y="1764"/>
                  </a:cubicBezTo>
                  <a:cubicBezTo>
                    <a:pt x="1429" y="1749"/>
                    <a:pt x="1413" y="1731"/>
                    <a:pt x="1394" y="1716"/>
                  </a:cubicBezTo>
                  <a:cubicBezTo>
                    <a:pt x="1431" y="1722"/>
                    <a:pt x="1468" y="1726"/>
                    <a:pt x="1505" y="1730"/>
                  </a:cubicBezTo>
                  <a:cubicBezTo>
                    <a:pt x="1514" y="1731"/>
                    <a:pt x="1524" y="1732"/>
                    <a:pt x="1534" y="1733"/>
                  </a:cubicBezTo>
                  <a:cubicBezTo>
                    <a:pt x="1542" y="1734"/>
                    <a:pt x="1545" y="1744"/>
                    <a:pt x="1549" y="1752"/>
                  </a:cubicBezTo>
                  <a:cubicBezTo>
                    <a:pt x="1557" y="1768"/>
                    <a:pt x="1564" y="1786"/>
                    <a:pt x="1569" y="1804"/>
                  </a:cubicBezTo>
                  <a:close/>
                  <a:moveTo>
                    <a:pt x="1766" y="1737"/>
                  </a:moveTo>
                  <a:cubicBezTo>
                    <a:pt x="1772" y="1759"/>
                    <a:pt x="1773" y="1781"/>
                    <a:pt x="1773" y="1804"/>
                  </a:cubicBezTo>
                  <a:cubicBezTo>
                    <a:pt x="1735" y="1775"/>
                    <a:pt x="1693" y="1751"/>
                    <a:pt x="1650" y="1732"/>
                  </a:cubicBezTo>
                  <a:cubicBezTo>
                    <a:pt x="1621" y="1719"/>
                    <a:pt x="1590" y="1709"/>
                    <a:pt x="1559" y="1703"/>
                  </a:cubicBezTo>
                  <a:cubicBezTo>
                    <a:pt x="1552" y="1701"/>
                    <a:pt x="1544" y="1700"/>
                    <a:pt x="1537" y="1699"/>
                  </a:cubicBezTo>
                  <a:cubicBezTo>
                    <a:pt x="1532" y="1691"/>
                    <a:pt x="1526" y="1683"/>
                    <a:pt x="1520" y="1675"/>
                  </a:cubicBezTo>
                  <a:cubicBezTo>
                    <a:pt x="1510" y="1662"/>
                    <a:pt x="1499" y="1650"/>
                    <a:pt x="1487" y="1638"/>
                  </a:cubicBezTo>
                  <a:cubicBezTo>
                    <a:pt x="1540" y="1651"/>
                    <a:pt x="1592" y="1664"/>
                    <a:pt x="1646" y="1674"/>
                  </a:cubicBezTo>
                  <a:cubicBezTo>
                    <a:pt x="1670" y="1678"/>
                    <a:pt x="1694" y="1682"/>
                    <a:pt x="1718" y="1686"/>
                  </a:cubicBezTo>
                  <a:cubicBezTo>
                    <a:pt x="1724" y="1687"/>
                    <a:pt x="1733" y="1686"/>
                    <a:pt x="1738" y="1690"/>
                  </a:cubicBezTo>
                  <a:cubicBezTo>
                    <a:pt x="1753" y="1701"/>
                    <a:pt x="1762" y="1720"/>
                    <a:pt x="1766" y="1737"/>
                  </a:cubicBezTo>
                  <a:close/>
                </a:path>
              </a:pathLst>
            </a:custGeom>
            <a:solidFill>
              <a:schemeClr val="accent2">
                <a:lumMod val="50000"/>
              </a:schemeClr>
            </a:solidFill>
            <a:ln>
              <a:noFill/>
            </a:ln>
          </p:spPr>
          <p:txBody>
            <a:bodyPr vert="horz" wrap="square" lIns="68580" tIns="34290" rIns="68580" bIns="34290" numCol="1" anchor="t" anchorCtr="0" compatLnSpc="1">
              <a:prstTxWarp prst="textNoShape">
                <a:avLst/>
              </a:prstTxWarp>
            </a:bodyPr>
            <a:lstStyle/>
            <a:p>
              <a:endParaRPr lang="en-US" sz="1350"/>
            </a:p>
          </p:txBody>
        </p:sp>
      </p:grpSp>
      <p:grpSp>
        <p:nvGrpSpPr>
          <p:cNvPr id="259" name="Group 258"/>
          <p:cNvGrpSpPr/>
          <p:nvPr/>
        </p:nvGrpSpPr>
        <p:grpSpPr>
          <a:xfrm>
            <a:off x="900922" y="2347218"/>
            <a:ext cx="2747840" cy="784830"/>
            <a:chOff x="1360264" y="1455542"/>
            <a:chExt cx="3663786" cy="1046440"/>
          </a:xfrm>
        </p:grpSpPr>
        <p:sp>
          <p:nvSpPr>
            <p:cNvPr id="241" name="TextBox 240"/>
            <p:cNvSpPr txBox="1"/>
            <p:nvPr/>
          </p:nvSpPr>
          <p:spPr>
            <a:xfrm>
              <a:off x="1784851" y="1455542"/>
              <a:ext cx="3239199" cy="1046440"/>
            </a:xfrm>
            <a:prstGeom prst="rect">
              <a:avLst/>
            </a:prstGeom>
            <a:noFill/>
          </p:spPr>
          <p:txBody>
            <a:bodyPr wrap="square" rtlCol="0" anchor="ctr">
              <a:spAutoFit/>
            </a:bodyPr>
            <a:lstStyle/>
            <a:p>
              <a:r>
                <a:rPr lang="en-US" sz="1350" b="1" dirty="0">
                  <a:solidFill>
                    <a:schemeClr val="tx2"/>
                  </a:solidFill>
                </a:rPr>
                <a:t>Title Here</a:t>
              </a:r>
            </a:p>
            <a:p>
              <a:r>
                <a:rPr lang="en-US" sz="1050" dirty="0">
                  <a:solidFill>
                    <a:schemeClr val="tx2"/>
                  </a:solidFill>
                </a:rPr>
                <a:t>Lorem ipsum dolor sit amet, consectetuer adipiscing elit. Aenean.</a:t>
              </a:r>
              <a:endParaRPr lang="en-US" sz="1050" b="1" dirty="0">
                <a:solidFill>
                  <a:schemeClr val="tx2"/>
                </a:solidFill>
              </a:endParaRPr>
            </a:p>
          </p:txBody>
        </p:sp>
        <p:grpSp>
          <p:nvGrpSpPr>
            <p:cNvPr id="253" name="Group 252"/>
            <p:cNvGrpSpPr/>
            <p:nvPr/>
          </p:nvGrpSpPr>
          <p:grpSpPr>
            <a:xfrm>
              <a:off x="1360264" y="1780374"/>
              <a:ext cx="313551" cy="313551"/>
              <a:chOff x="1112293" y="1683340"/>
              <a:chExt cx="534572" cy="534572"/>
            </a:xfrm>
          </p:grpSpPr>
          <p:sp>
            <p:nvSpPr>
              <p:cNvPr id="242" name="Oval 241"/>
              <p:cNvSpPr/>
              <p:nvPr/>
            </p:nvSpPr>
            <p:spPr>
              <a:xfrm>
                <a:off x="1112293" y="1683340"/>
                <a:ext cx="534572" cy="534572"/>
              </a:xfrm>
              <a:prstGeom prst="ellipse">
                <a:avLst/>
              </a:prstGeom>
              <a:noFill/>
              <a:ln w="3810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249" name="Oval 248"/>
              <p:cNvSpPr/>
              <p:nvPr/>
            </p:nvSpPr>
            <p:spPr>
              <a:xfrm>
                <a:off x="1205283" y="1776330"/>
                <a:ext cx="348593" cy="348593"/>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grpSp>
      </p:grpSp>
      <p:grpSp>
        <p:nvGrpSpPr>
          <p:cNvPr id="260" name="Group 259"/>
          <p:cNvGrpSpPr/>
          <p:nvPr/>
        </p:nvGrpSpPr>
        <p:grpSpPr>
          <a:xfrm>
            <a:off x="900922" y="3081609"/>
            <a:ext cx="2747839" cy="784830"/>
            <a:chOff x="1360264" y="2434730"/>
            <a:chExt cx="3663785" cy="1046440"/>
          </a:xfrm>
        </p:grpSpPr>
        <p:sp>
          <p:nvSpPr>
            <p:cNvPr id="246" name="TextBox 245"/>
            <p:cNvSpPr txBox="1"/>
            <p:nvPr/>
          </p:nvSpPr>
          <p:spPr>
            <a:xfrm>
              <a:off x="1784851" y="2434730"/>
              <a:ext cx="3239198" cy="1046440"/>
            </a:xfrm>
            <a:prstGeom prst="rect">
              <a:avLst/>
            </a:prstGeom>
            <a:noFill/>
          </p:spPr>
          <p:txBody>
            <a:bodyPr wrap="square" rtlCol="0" anchor="ctr">
              <a:spAutoFit/>
            </a:bodyPr>
            <a:lstStyle/>
            <a:p>
              <a:r>
                <a:rPr lang="en-US" sz="1350" b="1" dirty="0">
                  <a:solidFill>
                    <a:schemeClr val="tx2"/>
                  </a:solidFill>
                </a:rPr>
                <a:t>Title Here</a:t>
              </a:r>
            </a:p>
            <a:p>
              <a:r>
                <a:rPr lang="en-US" sz="1050" dirty="0">
                  <a:solidFill>
                    <a:schemeClr val="tx2"/>
                  </a:solidFill>
                </a:rPr>
                <a:t>Lorem ipsum dolor sit amet, consectetuer adipiscing elit. Aenean.</a:t>
              </a:r>
              <a:endParaRPr lang="en-US" sz="1050" b="1" dirty="0">
                <a:solidFill>
                  <a:schemeClr val="tx2"/>
                </a:solidFill>
              </a:endParaRPr>
            </a:p>
          </p:txBody>
        </p:sp>
        <p:grpSp>
          <p:nvGrpSpPr>
            <p:cNvPr id="254" name="Group 253"/>
            <p:cNvGrpSpPr/>
            <p:nvPr/>
          </p:nvGrpSpPr>
          <p:grpSpPr>
            <a:xfrm>
              <a:off x="1360264" y="2787698"/>
              <a:ext cx="313551" cy="313551"/>
              <a:chOff x="1112293" y="2690664"/>
              <a:chExt cx="534572" cy="534572"/>
            </a:xfrm>
          </p:grpSpPr>
          <p:sp>
            <p:nvSpPr>
              <p:cNvPr id="247" name="Oval 246"/>
              <p:cNvSpPr/>
              <p:nvPr/>
            </p:nvSpPr>
            <p:spPr>
              <a:xfrm>
                <a:off x="1112293" y="2690664"/>
                <a:ext cx="534572" cy="534572"/>
              </a:xfrm>
              <a:prstGeom prst="ellipse">
                <a:avLst/>
              </a:prstGeom>
              <a:noFill/>
              <a:ln w="3810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250" name="Oval 249"/>
              <p:cNvSpPr/>
              <p:nvPr/>
            </p:nvSpPr>
            <p:spPr>
              <a:xfrm>
                <a:off x="1205283" y="2783654"/>
                <a:ext cx="348593" cy="348593"/>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grpSp>
      </p:grpSp>
      <p:grpSp>
        <p:nvGrpSpPr>
          <p:cNvPr id="257" name="Group 256"/>
          <p:cNvGrpSpPr/>
          <p:nvPr/>
        </p:nvGrpSpPr>
        <p:grpSpPr>
          <a:xfrm>
            <a:off x="5527865" y="2347218"/>
            <a:ext cx="2747840" cy="784830"/>
            <a:chOff x="7529522" y="1455542"/>
            <a:chExt cx="3663786" cy="1046440"/>
          </a:xfrm>
        </p:grpSpPr>
        <p:sp>
          <p:nvSpPr>
            <p:cNvPr id="231" name="TextBox 230"/>
            <p:cNvSpPr txBox="1"/>
            <p:nvPr/>
          </p:nvSpPr>
          <p:spPr>
            <a:xfrm>
              <a:off x="7954109" y="1455542"/>
              <a:ext cx="3239199" cy="1046440"/>
            </a:xfrm>
            <a:prstGeom prst="rect">
              <a:avLst/>
            </a:prstGeom>
            <a:noFill/>
          </p:spPr>
          <p:txBody>
            <a:bodyPr wrap="square" rtlCol="0" anchor="ctr">
              <a:spAutoFit/>
            </a:bodyPr>
            <a:lstStyle/>
            <a:p>
              <a:r>
                <a:rPr lang="en-US" sz="1350" b="1" dirty="0">
                  <a:solidFill>
                    <a:schemeClr val="tx2"/>
                  </a:solidFill>
                </a:rPr>
                <a:t>Title Here</a:t>
              </a:r>
            </a:p>
            <a:p>
              <a:r>
                <a:rPr lang="en-US" sz="1050" dirty="0">
                  <a:solidFill>
                    <a:schemeClr val="tx2"/>
                  </a:solidFill>
                </a:rPr>
                <a:t>Lorem ipsum dolor sit amet, consectetuer adipiscing elit. Aenean.</a:t>
              </a:r>
              <a:endParaRPr lang="en-US" sz="1050" b="1" dirty="0">
                <a:solidFill>
                  <a:schemeClr val="tx2"/>
                </a:solidFill>
              </a:endParaRPr>
            </a:p>
          </p:txBody>
        </p:sp>
        <p:grpSp>
          <p:nvGrpSpPr>
            <p:cNvPr id="256" name="Group 255"/>
            <p:cNvGrpSpPr/>
            <p:nvPr/>
          </p:nvGrpSpPr>
          <p:grpSpPr>
            <a:xfrm>
              <a:off x="7529522" y="1795421"/>
              <a:ext cx="313551" cy="313551"/>
              <a:chOff x="7281551" y="1698387"/>
              <a:chExt cx="534572" cy="534572"/>
            </a:xfrm>
          </p:grpSpPr>
          <p:sp>
            <p:nvSpPr>
              <p:cNvPr id="232" name="Oval 231"/>
              <p:cNvSpPr/>
              <p:nvPr/>
            </p:nvSpPr>
            <p:spPr>
              <a:xfrm>
                <a:off x="7281551" y="1698387"/>
                <a:ext cx="534572" cy="534572"/>
              </a:xfrm>
              <a:prstGeom prst="ellipse">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251" name="Oval 250"/>
              <p:cNvSpPr/>
              <p:nvPr/>
            </p:nvSpPr>
            <p:spPr>
              <a:xfrm>
                <a:off x="7374541" y="1791377"/>
                <a:ext cx="348593" cy="348593"/>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grpSp>
      </p:grpSp>
      <p:grpSp>
        <p:nvGrpSpPr>
          <p:cNvPr id="258" name="Group 257"/>
          <p:cNvGrpSpPr/>
          <p:nvPr/>
        </p:nvGrpSpPr>
        <p:grpSpPr>
          <a:xfrm>
            <a:off x="5527865" y="3081609"/>
            <a:ext cx="2747840" cy="784830"/>
            <a:chOff x="7529522" y="2434730"/>
            <a:chExt cx="3663786" cy="1046440"/>
          </a:xfrm>
        </p:grpSpPr>
        <p:sp>
          <p:nvSpPr>
            <p:cNvPr id="236" name="TextBox 235"/>
            <p:cNvSpPr txBox="1"/>
            <p:nvPr/>
          </p:nvSpPr>
          <p:spPr>
            <a:xfrm>
              <a:off x="7954109" y="2434730"/>
              <a:ext cx="3239199" cy="1046440"/>
            </a:xfrm>
            <a:prstGeom prst="rect">
              <a:avLst/>
            </a:prstGeom>
            <a:noFill/>
          </p:spPr>
          <p:txBody>
            <a:bodyPr wrap="square" rtlCol="0" anchor="ctr">
              <a:spAutoFit/>
            </a:bodyPr>
            <a:lstStyle/>
            <a:p>
              <a:r>
                <a:rPr lang="en-US" sz="1350" b="1" dirty="0">
                  <a:solidFill>
                    <a:schemeClr val="tx2"/>
                  </a:solidFill>
                </a:rPr>
                <a:t>Title Here</a:t>
              </a:r>
            </a:p>
            <a:p>
              <a:r>
                <a:rPr lang="en-US" sz="1050" dirty="0">
                  <a:solidFill>
                    <a:schemeClr val="tx2"/>
                  </a:solidFill>
                </a:rPr>
                <a:t>Lorem ipsum dolor sit amet, consectetuer adipiscing elit. Aenean.</a:t>
              </a:r>
              <a:endParaRPr lang="en-US" sz="1050" b="1" dirty="0">
                <a:solidFill>
                  <a:schemeClr val="tx2"/>
                </a:solidFill>
              </a:endParaRPr>
            </a:p>
          </p:txBody>
        </p:sp>
        <p:grpSp>
          <p:nvGrpSpPr>
            <p:cNvPr id="255" name="Group 254"/>
            <p:cNvGrpSpPr/>
            <p:nvPr/>
          </p:nvGrpSpPr>
          <p:grpSpPr>
            <a:xfrm>
              <a:off x="7529522" y="2787698"/>
              <a:ext cx="313551" cy="313551"/>
              <a:chOff x="7281551" y="2690664"/>
              <a:chExt cx="534572" cy="534572"/>
            </a:xfrm>
          </p:grpSpPr>
          <p:sp>
            <p:nvSpPr>
              <p:cNvPr id="237" name="Oval 236"/>
              <p:cNvSpPr/>
              <p:nvPr/>
            </p:nvSpPr>
            <p:spPr>
              <a:xfrm>
                <a:off x="7281551" y="2690664"/>
                <a:ext cx="534572" cy="534572"/>
              </a:xfrm>
              <a:prstGeom prst="ellipse">
                <a:avLst/>
              </a:prstGeom>
              <a:noFill/>
              <a:ln w="381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252" name="Oval 251"/>
              <p:cNvSpPr/>
              <p:nvPr/>
            </p:nvSpPr>
            <p:spPr>
              <a:xfrm>
                <a:off x="7374541" y="2783654"/>
                <a:ext cx="348593" cy="348593"/>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grpSp>
      </p:grpSp>
      <p:sp>
        <p:nvSpPr>
          <p:cNvPr id="262" name="TextBox 261"/>
          <p:cNvSpPr txBox="1"/>
          <p:nvPr/>
        </p:nvSpPr>
        <p:spPr>
          <a:xfrm>
            <a:off x="3634954" y="781950"/>
            <a:ext cx="1874231" cy="553998"/>
          </a:xfrm>
          <a:prstGeom prst="rect">
            <a:avLst/>
          </a:prstGeom>
          <a:noFill/>
        </p:spPr>
        <p:txBody>
          <a:bodyPr wrap="none" rtlCol="0" anchor="ctr">
            <a:spAutoFit/>
          </a:bodyPr>
          <a:lstStyle/>
          <a:p>
            <a:pPr algn="ctr"/>
            <a:r>
              <a:rPr lang="en-US" sz="3000" dirty="0">
                <a:solidFill>
                  <a:schemeClr val="accent1"/>
                </a:solidFill>
                <a:latin typeface="+mj-lt"/>
              </a:rPr>
              <a:t>Tree</a:t>
            </a:r>
            <a:r>
              <a:rPr lang="en-US" sz="3000" dirty="0">
                <a:solidFill>
                  <a:schemeClr val="tx2"/>
                </a:solidFill>
                <a:latin typeface="+mj-lt"/>
              </a:rPr>
              <a:t> Diagram</a:t>
            </a:r>
          </a:p>
        </p:txBody>
      </p:sp>
      <p:sp>
        <p:nvSpPr>
          <p:cNvPr id="263" name="TextBox 262"/>
          <p:cNvSpPr txBox="1"/>
          <p:nvPr/>
        </p:nvSpPr>
        <p:spPr>
          <a:xfrm>
            <a:off x="685801" y="1243615"/>
            <a:ext cx="7772400" cy="369332"/>
          </a:xfrm>
          <a:prstGeom prst="rect">
            <a:avLst/>
          </a:prstGeom>
          <a:noFill/>
        </p:spPr>
        <p:txBody>
          <a:bodyPr wrap="square" rtlCol="0" anchor="ctr">
            <a:spAutoFit/>
          </a:bodyPr>
          <a:lstStyle/>
          <a:p>
            <a:pPr algn="ctr"/>
            <a:r>
              <a:rPr lang="en-US" sz="900" dirty="0">
                <a:solidFill>
                  <a:schemeClr val="tx2"/>
                </a:solidFill>
              </a:rPr>
              <a:t>Lorem ipsum dolor sit amet, consectetuer adipiscing elit. Aenean commodo ligula eget dolor. </a:t>
            </a:r>
            <a:r>
              <a:rPr lang="en-US" sz="900" b="1" dirty="0">
                <a:solidFill>
                  <a:schemeClr val="accent1"/>
                </a:solidFill>
              </a:rPr>
              <a:t>Aenean massa. Cum sociis natoque penatibus </a:t>
            </a:r>
            <a:r>
              <a:rPr lang="en-US" sz="900" dirty="0">
                <a:solidFill>
                  <a:schemeClr val="tx2"/>
                </a:solidFill>
              </a:rPr>
              <a:t>magnis dis parturient montes, nascetur ridiculus mus. Donec quam felis, ultricies nec, pellentesque eu, pretium quis, sem.</a:t>
            </a:r>
          </a:p>
        </p:txBody>
      </p:sp>
    </p:spTree>
    <p:extLst>
      <p:ext uri="{BB962C8B-B14F-4D97-AF65-F5344CB8AC3E}">
        <p14:creationId xmlns:p14="http://schemas.microsoft.com/office/powerpoint/2010/main" val="1722109535"/>
      </p:ext>
    </p:extLst>
  </p:cSld>
  <p:clrMapOvr>
    <a:masterClrMapping/>
  </p:clrMapOvr>
  <p:transition spd="slow">
    <p:push dir="u"/>
  </p:transition>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fltVal val="0"/>
                                              </p:val>
                                            </p:tav>
                                            <p:tav tm="100000">
                                              <p:val>
                                                <p:strVal val="#ppt_w"/>
                                              </p:val>
                                            </p:tav>
                                          </p:tavLst>
                                        </p:anim>
                                        <p:anim calcmode="lin" valueType="num">
                                          <p:cBhvr>
                                            <p:cTn id="8" dur="500" fill="hold"/>
                                            <p:tgtEl>
                                              <p:spTgt spid="3"/>
                                            </p:tgtEl>
                                            <p:attrNameLst>
                                              <p:attrName>ppt_h</p:attrName>
                                            </p:attrNameLst>
                                          </p:cBhvr>
                                          <p:tavLst>
                                            <p:tav tm="0">
                                              <p:val>
                                                <p:fltVal val="0"/>
                                              </p:val>
                                            </p:tav>
                                            <p:tav tm="100000">
                                              <p:val>
                                                <p:strVal val="#ppt_h"/>
                                              </p:val>
                                            </p:tav>
                                          </p:tavLst>
                                        </p:anim>
                                        <p:animEffect transition="in" filter="fade">
                                          <p:cBhvr>
                                            <p:cTn id="9" dur="500"/>
                                            <p:tgtEl>
                                              <p:spTgt spid="3"/>
                                            </p:tgtEl>
                                          </p:cBhvr>
                                        </p:animEffect>
                                      </p:childTnLst>
                                    </p:cTn>
                                  </p:par>
                                </p:childTnLst>
                              </p:cTn>
                            </p:par>
                            <p:par>
                              <p:cTn id="10" fill="hold">
                                <p:stCondLst>
                                  <p:cond delay="500"/>
                                </p:stCondLst>
                                <p:childTnLst>
                                  <p:par>
                                    <p:cTn id="11" presetID="2" presetClass="entr" presetSubtype="8" fill="hold" nodeType="afterEffect" p14:presetBounceEnd="44000">
                                      <p:stCondLst>
                                        <p:cond delay="0"/>
                                      </p:stCondLst>
                                      <p:childTnLst>
                                        <p:set>
                                          <p:cBhvr>
                                            <p:cTn id="12" dur="1" fill="hold">
                                              <p:stCondLst>
                                                <p:cond delay="0"/>
                                              </p:stCondLst>
                                            </p:cTn>
                                            <p:tgtEl>
                                              <p:spTgt spid="259"/>
                                            </p:tgtEl>
                                            <p:attrNameLst>
                                              <p:attrName>style.visibility</p:attrName>
                                            </p:attrNameLst>
                                          </p:cBhvr>
                                          <p:to>
                                            <p:strVal val="visible"/>
                                          </p:to>
                                        </p:set>
                                        <p:anim calcmode="lin" valueType="num" p14:bounceEnd="44000">
                                          <p:cBhvr additive="base">
                                            <p:cTn id="13" dur="500" fill="hold"/>
                                            <p:tgtEl>
                                              <p:spTgt spid="259"/>
                                            </p:tgtEl>
                                            <p:attrNameLst>
                                              <p:attrName>ppt_x</p:attrName>
                                            </p:attrNameLst>
                                          </p:cBhvr>
                                          <p:tavLst>
                                            <p:tav tm="0">
                                              <p:val>
                                                <p:strVal val="0-#ppt_w/2"/>
                                              </p:val>
                                            </p:tav>
                                            <p:tav tm="100000">
                                              <p:val>
                                                <p:strVal val="#ppt_x"/>
                                              </p:val>
                                            </p:tav>
                                          </p:tavLst>
                                        </p:anim>
                                        <p:anim calcmode="lin" valueType="num" p14:bounceEnd="44000">
                                          <p:cBhvr additive="base">
                                            <p:cTn id="14" dur="500" fill="hold"/>
                                            <p:tgtEl>
                                              <p:spTgt spid="259"/>
                                            </p:tgtEl>
                                            <p:attrNameLst>
                                              <p:attrName>ppt_y</p:attrName>
                                            </p:attrNameLst>
                                          </p:cBhvr>
                                          <p:tavLst>
                                            <p:tav tm="0">
                                              <p:val>
                                                <p:strVal val="#ppt_y"/>
                                              </p:val>
                                            </p:tav>
                                            <p:tav tm="100000">
                                              <p:val>
                                                <p:strVal val="#ppt_y"/>
                                              </p:val>
                                            </p:tav>
                                          </p:tavLst>
                                        </p:anim>
                                      </p:childTnLst>
                                    </p:cTn>
                                  </p:par>
                                </p:childTnLst>
                              </p:cTn>
                            </p:par>
                            <p:par>
                              <p:cTn id="15" fill="hold">
                                <p:stCondLst>
                                  <p:cond delay="1000"/>
                                </p:stCondLst>
                                <p:childTnLst>
                                  <p:par>
                                    <p:cTn id="16" presetID="2" presetClass="entr" presetSubtype="2" fill="hold" nodeType="afterEffect" p14:presetBounceEnd="44000">
                                      <p:stCondLst>
                                        <p:cond delay="0"/>
                                      </p:stCondLst>
                                      <p:childTnLst>
                                        <p:set>
                                          <p:cBhvr>
                                            <p:cTn id="17" dur="1" fill="hold">
                                              <p:stCondLst>
                                                <p:cond delay="0"/>
                                              </p:stCondLst>
                                            </p:cTn>
                                            <p:tgtEl>
                                              <p:spTgt spid="257"/>
                                            </p:tgtEl>
                                            <p:attrNameLst>
                                              <p:attrName>style.visibility</p:attrName>
                                            </p:attrNameLst>
                                          </p:cBhvr>
                                          <p:to>
                                            <p:strVal val="visible"/>
                                          </p:to>
                                        </p:set>
                                        <p:anim calcmode="lin" valueType="num" p14:bounceEnd="44000">
                                          <p:cBhvr additive="base">
                                            <p:cTn id="18" dur="500" fill="hold"/>
                                            <p:tgtEl>
                                              <p:spTgt spid="257"/>
                                            </p:tgtEl>
                                            <p:attrNameLst>
                                              <p:attrName>ppt_x</p:attrName>
                                            </p:attrNameLst>
                                          </p:cBhvr>
                                          <p:tavLst>
                                            <p:tav tm="0">
                                              <p:val>
                                                <p:strVal val="1+#ppt_w/2"/>
                                              </p:val>
                                            </p:tav>
                                            <p:tav tm="100000">
                                              <p:val>
                                                <p:strVal val="#ppt_x"/>
                                              </p:val>
                                            </p:tav>
                                          </p:tavLst>
                                        </p:anim>
                                        <p:anim calcmode="lin" valueType="num" p14:bounceEnd="44000">
                                          <p:cBhvr additive="base">
                                            <p:cTn id="19" dur="500" fill="hold"/>
                                            <p:tgtEl>
                                              <p:spTgt spid="257"/>
                                            </p:tgtEl>
                                            <p:attrNameLst>
                                              <p:attrName>ppt_y</p:attrName>
                                            </p:attrNameLst>
                                          </p:cBhvr>
                                          <p:tavLst>
                                            <p:tav tm="0">
                                              <p:val>
                                                <p:strVal val="#ppt_y"/>
                                              </p:val>
                                            </p:tav>
                                            <p:tav tm="100000">
                                              <p:val>
                                                <p:strVal val="#ppt_y"/>
                                              </p:val>
                                            </p:tav>
                                          </p:tavLst>
                                        </p:anim>
                                      </p:childTnLst>
                                    </p:cTn>
                                  </p:par>
                                </p:childTnLst>
                              </p:cTn>
                            </p:par>
                            <p:par>
                              <p:cTn id="20" fill="hold">
                                <p:stCondLst>
                                  <p:cond delay="1500"/>
                                </p:stCondLst>
                                <p:childTnLst>
                                  <p:par>
                                    <p:cTn id="21" presetID="2" presetClass="entr" presetSubtype="8" fill="hold" nodeType="afterEffect" p14:presetBounceEnd="44000">
                                      <p:stCondLst>
                                        <p:cond delay="0"/>
                                      </p:stCondLst>
                                      <p:childTnLst>
                                        <p:set>
                                          <p:cBhvr>
                                            <p:cTn id="22" dur="1" fill="hold">
                                              <p:stCondLst>
                                                <p:cond delay="0"/>
                                              </p:stCondLst>
                                            </p:cTn>
                                            <p:tgtEl>
                                              <p:spTgt spid="260"/>
                                            </p:tgtEl>
                                            <p:attrNameLst>
                                              <p:attrName>style.visibility</p:attrName>
                                            </p:attrNameLst>
                                          </p:cBhvr>
                                          <p:to>
                                            <p:strVal val="visible"/>
                                          </p:to>
                                        </p:set>
                                        <p:anim calcmode="lin" valueType="num" p14:bounceEnd="44000">
                                          <p:cBhvr additive="base">
                                            <p:cTn id="23" dur="500" fill="hold"/>
                                            <p:tgtEl>
                                              <p:spTgt spid="260"/>
                                            </p:tgtEl>
                                            <p:attrNameLst>
                                              <p:attrName>ppt_x</p:attrName>
                                            </p:attrNameLst>
                                          </p:cBhvr>
                                          <p:tavLst>
                                            <p:tav tm="0">
                                              <p:val>
                                                <p:strVal val="0-#ppt_w/2"/>
                                              </p:val>
                                            </p:tav>
                                            <p:tav tm="100000">
                                              <p:val>
                                                <p:strVal val="#ppt_x"/>
                                              </p:val>
                                            </p:tav>
                                          </p:tavLst>
                                        </p:anim>
                                        <p:anim calcmode="lin" valueType="num" p14:bounceEnd="44000">
                                          <p:cBhvr additive="base">
                                            <p:cTn id="24" dur="500" fill="hold"/>
                                            <p:tgtEl>
                                              <p:spTgt spid="260"/>
                                            </p:tgtEl>
                                            <p:attrNameLst>
                                              <p:attrName>ppt_y</p:attrName>
                                            </p:attrNameLst>
                                          </p:cBhvr>
                                          <p:tavLst>
                                            <p:tav tm="0">
                                              <p:val>
                                                <p:strVal val="#ppt_y"/>
                                              </p:val>
                                            </p:tav>
                                            <p:tav tm="100000">
                                              <p:val>
                                                <p:strVal val="#ppt_y"/>
                                              </p:val>
                                            </p:tav>
                                          </p:tavLst>
                                        </p:anim>
                                      </p:childTnLst>
                                    </p:cTn>
                                  </p:par>
                                </p:childTnLst>
                              </p:cTn>
                            </p:par>
                            <p:par>
                              <p:cTn id="25" fill="hold">
                                <p:stCondLst>
                                  <p:cond delay="2000"/>
                                </p:stCondLst>
                                <p:childTnLst>
                                  <p:par>
                                    <p:cTn id="26" presetID="2" presetClass="entr" presetSubtype="2" fill="hold" nodeType="afterEffect" p14:presetBounceEnd="44000">
                                      <p:stCondLst>
                                        <p:cond delay="0"/>
                                      </p:stCondLst>
                                      <p:childTnLst>
                                        <p:set>
                                          <p:cBhvr>
                                            <p:cTn id="27" dur="1" fill="hold">
                                              <p:stCondLst>
                                                <p:cond delay="0"/>
                                              </p:stCondLst>
                                            </p:cTn>
                                            <p:tgtEl>
                                              <p:spTgt spid="258"/>
                                            </p:tgtEl>
                                            <p:attrNameLst>
                                              <p:attrName>style.visibility</p:attrName>
                                            </p:attrNameLst>
                                          </p:cBhvr>
                                          <p:to>
                                            <p:strVal val="visible"/>
                                          </p:to>
                                        </p:set>
                                        <p:anim calcmode="lin" valueType="num" p14:bounceEnd="44000">
                                          <p:cBhvr additive="base">
                                            <p:cTn id="28" dur="500" fill="hold"/>
                                            <p:tgtEl>
                                              <p:spTgt spid="258"/>
                                            </p:tgtEl>
                                            <p:attrNameLst>
                                              <p:attrName>ppt_x</p:attrName>
                                            </p:attrNameLst>
                                          </p:cBhvr>
                                          <p:tavLst>
                                            <p:tav tm="0">
                                              <p:val>
                                                <p:strVal val="1+#ppt_w/2"/>
                                              </p:val>
                                            </p:tav>
                                            <p:tav tm="100000">
                                              <p:val>
                                                <p:strVal val="#ppt_x"/>
                                              </p:val>
                                            </p:tav>
                                          </p:tavLst>
                                        </p:anim>
                                        <p:anim calcmode="lin" valueType="num" p14:bounceEnd="44000">
                                          <p:cBhvr additive="base">
                                            <p:cTn id="29" dur="500" fill="hold"/>
                                            <p:tgtEl>
                                              <p:spTgt spid="25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fltVal val="0"/>
                                              </p:val>
                                            </p:tav>
                                            <p:tav tm="100000">
                                              <p:val>
                                                <p:strVal val="#ppt_w"/>
                                              </p:val>
                                            </p:tav>
                                          </p:tavLst>
                                        </p:anim>
                                        <p:anim calcmode="lin" valueType="num">
                                          <p:cBhvr>
                                            <p:cTn id="8" dur="500" fill="hold"/>
                                            <p:tgtEl>
                                              <p:spTgt spid="3"/>
                                            </p:tgtEl>
                                            <p:attrNameLst>
                                              <p:attrName>ppt_h</p:attrName>
                                            </p:attrNameLst>
                                          </p:cBhvr>
                                          <p:tavLst>
                                            <p:tav tm="0">
                                              <p:val>
                                                <p:fltVal val="0"/>
                                              </p:val>
                                            </p:tav>
                                            <p:tav tm="100000">
                                              <p:val>
                                                <p:strVal val="#ppt_h"/>
                                              </p:val>
                                            </p:tav>
                                          </p:tavLst>
                                        </p:anim>
                                        <p:animEffect transition="in" filter="fade">
                                          <p:cBhvr>
                                            <p:cTn id="9" dur="500"/>
                                            <p:tgtEl>
                                              <p:spTgt spid="3"/>
                                            </p:tgtEl>
                                          </p:cBhvr>
                                        </p:animEffect>
                                      </p:childTnLst>
                                    </p:cTn>
                                  </p:par>
                                </p:childTnLst>
                              </p:cTn>
                            </p:par>
                            <p:par>
                              <p:cTn id="10" fill="hold">
                                <p:stCondLst>
                                  <p:cond delay="500"/>
                                </p:stCondLst>
                                <p:childTnLst>
                                  <p:par>
                                    <p:cTn id="11" presetID="2" presetClass="entr" presetSubtype="8" fill="hold" nodeType="afterEffect">
                                      <p:stCondLst>
                                        <p:cond delay="0"/>
                                      </p:stCondLst>
                                      <p:childTnLst>
                                        <p:set>
                                          <p:cBhvr>
                                            <p:cTn id="12" dur="1" fill="hold">
                                              <p:stCondLst>
                                                <p:cond delay="0"/>
                                              </p:stCondLst>
                                            </p:cTn>
                                            <p:tgtEl>
                                              <p:spTgt spid="259"/>
                                            </p:tgtEl>
                                            <p:attrNameLst>
                                              <p:attrName>style.visibility</p:attrName>
                                            </p:attrNameLst>
                                          </p:cBhvr>
                                          <p:to>
                                            <p:strVal val="visible"/>
                                          </p:to>
                                        </p:set>
                                        <p:anim calcmode="lin" valueType="num">
                                          <p:cBhvr additive="base">
                                            <p:cTn id="13" dur="500" fill="hold"/>
                                            <p:tgtEl>
                                              <p:spTgt spid="259"/>
                                            </p:tgtEl>
                                            <p:attrNameLst>
                                              <p:attrName>ppt_x</p:attrName>
                                            </p:attrNameLst>
                                          </p:cBhvr>
                                          <p:tavLst>
                                            <p:tav tm="0">
                                              <p:val>
                                                <p:strVal val="0-#ppt_w/2"/>
                                              </p:val>
                                            </p:tav>
                                            <p:tav tm="100000">
                                              <p:val>
                                                <p:strVal val="#ppt_x"/>
                                              </p:val>
                                            </p:tav>
                                          </p:tavLst>
                                        </p:anim>
                                        <p:anim calcmode="lin" valueType="num">
                                          <p:cBhvr additive="base">
                                            <p:cTn id="14" dur="500" fill="hold"/>
                                            <p:tgtEl>
                                              <p:spTgt spid="259"/>
                                            </p:tgtEl>
                                            <p:attrNameLst>
                                              <p:attrName>ppt_y</p:attrName>
                                            </p:attrNameLst>
                                          </p:cBhvr>
                                          <p:tavLst>
                                            <p:tav tm="0">
                                              <p:val>
                                                <p:strVal val="#ppt_y"/>
                                              </p:val>
                                            </p:tav>
                                            <p:tav tm="100000">
                                              <p:val>
                                                <p:strVal val="#ppt_y"/>
                                              </p:val>
                                            </p:tav>
                                          </p:tavLst>
                                        </p:anim>
                                      </p:childTnLst>
                                    </p:cTn>
                                  </p:par>
                                </p:childTnLst>
                              </p:cTn>
                            </p:par>
                            <p:par>
                              <p:cTn id="15" fill="hold">
                                <p:stCondLst>
                                  <p:cond delay="1000"/>
                                </p:stCondLst>
                                <p:childTnLst>
                                  <p:par>
                                    <p:cTn id="16" presetID="2" presetClass="entr" presetSubtype="2" fill="hold" nodeType="afterEffect">
                                      <p:stCondLst>
                                        <p:cond delay="0"/>
                                      </p:stCondLst>
                                      <p:childTnLst>
                                        <p:set>
                                          <p:cBhvr>
                                            <p:cTn id="17" dur="1" fill="hold">
                                              <p:stCondLst>
                                                <p:cond delay="0"/>
                                              </p:stCondLst>
                                            </p:cTn>
                                            <p:tgtEl>
                                              <p:spTgt spid="257"/>
                                            </p:tgtEl>
                                            <p:attrNameLst>
                                              <p:attrName>style.visibility</p:attrName>
                                            </p:attrNameLst>
                                          </p:cBhvr>
                                          <p:to>
                                            <p:strVal val="visible"/>
                                          </p:to>
                                        </p:set>
                                        <p:anim calcmode="lin" valueType="num">
                                          <p:cBhvr additive="base">
                                            <p:cTn id="18" dur="500" fill="hold"/>
                                            <p:tgtEl>
                                              <p:spTgt spid="257"/>
                                            </p:tgtEl>
                                            <p:attrNameLst>
                                              <p:attrName>ppt_x</p:attrName>
                                            </p:attrNameLst>
                                          </p:cBhvr>
                                          <p:tavLst>
                                            <p:tav tm="0">
                                              <p:val>
                                                <p:strVal val="1+#ppt_w/2"/>
                                              </p:val>
                                            </p:tav>
                                            <p:tav tm="100000">
                                              <p:val>
                                                <p:strVal val="#ppt_x"/>
                                              </p:val>
                                            </p:tav>
                                          </p:tavLst>
                                        </p:anim>
                                        <p:anim calcmode="lin" valueType="num">
                                          <p:cBhvr additive="base">
                                            <p:cTn id="19" dur="500" fill="hold"/>
                                            <p:tgtEl>
                                              <p:spTgt spid="257"/>
                                            </p:tgtEl>
                                            <p:attrNameLst>
                                              <p:attrName>ppt_y</p:attrName>
                                            </p:attrNameLst>
                                          </p:cBhvr>
                                          <p:tavLst>
                                            <p:tav tm="0">
                                              <p:val>
                                                <p:strVal val="#ppt_y"/>
                                              </p:val>
                                            </p:tav>
                                            <p:tav tm="100000">
                                              <p:val>
                                                <p:strVal val="#ppt_y"/>
                                              </p:val>
                                            </p:tav>
                                          </p:tavLst>
                                        </p:anim>
                                      </p:childTnLst>
                                    </p:cTn>
                                  </p:par>
                                </p:childTnLst>
                              </p:cTn>
                            </p:par>
                            <p:par>
                              <p:cTn id="20" fill="hold">
                                <p:stCondLst>
                                  <p:cond delay="1500"/>
                                </p:stCondLst>
                                <p:childTnLst>
                                  <p:par>
                                    <p:cTn id="21" presetID="2" presetClass="entr" presetSubtype="8" fill="hold" nodeType="afterEffect">
                                      <p:stCondLst>
                                        <p:cond delay="0"/>
                                      </p:stCondLst>
                                      <p:childTnLst>
                                        <p:set>
                                          <p:cBhvr>
                                            <p:cTn id="22" dur="1" fill="hold">
                                              <p:stCondLst>
                                                <p:cond delay="0"/>
                                              </p:stCondLst>
                                            </p:cTn>
                                            <p:tgtEl>
                                              <p:spTgt spid="260"/>
                                            </p:tgtEl>
                                            <p:attrNameLst>
                                              <p:attrName>style.visibility</p:attrName>
                                            </p:attrNameLst>
                                          </p:cBhvr>
                                          <p:to>
                                            <p:strVal val="visible"/>
                                          </p:to>
                                        </p:set>
                                        <p:anim calcmode="lin" valueType="num">
                                          <p:cBhvr additive="base">
                                            <p:cTn id="23" dur="500" fill="hold"/>
                                            <p:tgtEl>
                                              <p:spTgt spid="260"/>
                                            </p:tgtEl>
                                            <p:attrNameLst>
                                              <p:attrName>ppt_x</p:attrName>
                                            </p:attrNameLst>
                                          </p:cBhvr>
                                          <p:tavLst>
                                            <p:tav tm="0">
                                              <p:val>
                                                <p:strVal val="0-#ppt_w/2"/>
                                              </p:val>
                                            </p:tav>
                                            <p:tav tm="100000">
                                              <p:val>
                                                <p:strVal val="#ppt_x"/>
                                              </p:val>
                                            </p:tav>
                                          </p:tavLst>
                                        </p:anim>
                                        <p:anim calcmode="lin" valueType="num">
                                          <p:cBhvr additive="base">
                                            <p:cTn id="24" dur="500" fill="hold"/>
                                            <p:tgtEl>
                                              <p:spTgt spid="260"/>
                                            </p:tgtEl>
                                            <p:attrNameLst>
                                              <p:attrName>ppt_y</p:attrName>
                                            </p:attrNameLst>
                                          </p:cBhvr>
                                          <p:tavLst>
                                            <p:tav tm="0">
                                              <p:val>
                                                <p:strVal val="#ppt_y"/>
                                              </p:val>
                                            </p:tav>
                                            <p:tav tm="100000">
                                              <p:val>
                                                <p:strVal val="#ppt_y"/>
                                              </p:val>
                                            </p:tav>
                                          </p:tavLst>
                                        </p:anim>
                                      </p:childTnLst>
                                    </p:cTn>
                                  </p:par>
                                </p:childTnLst>
                              </p:cTn>
                            </p:par>
                            <p:par>
                              <p:cTn id="25" fill="hold">
                                <p:stCondLst>
                                  <p:cond delay="2000"/>
                                </p:stCondLst>
                                <p:childTnLst>
                                  <p:par>
                                    <p:cTn id="26" presetID="2" presetClass="entr" presetSubtype="2" fill="hold" nodeType="afterEffect">
                                      <p:stCondLst>
                                        <p:cond delay="0"/>
                                      </p:stCondLst>
                                      <p:childTnLst>
                                        <p:set>
                                          <p:cBhvr>
                                            <p:cTn id="27" dur="1" fill="hold">
                                              <p:stCondLst>
                                                <p:cond delay="0"/>
                                              </p:stCondLst>
                                            </p:cTn>
                                            <p:tgtEl>
                                              <p:spTgt spid="258"/>
                                            </p:tgtEl>
                                            <p:attrNameLst>
                                              <p:attrName>style.visibility</p:attrName>
                                            </p:attrNameLst>
                                          </p:cBhvr>
                                          <p:to>
                                            <p:strVal val="visible"/>
                                          </p:to>
                                        </p:set>
                                        <p:anim calcmode="lin" valueType="num">
                                          <p:cBhvr additive="base">
                                            <p:cTn id="28" dur="500" fill="hold"/>
                                            <p:tgtEl>
                                              <p:spTgt spid="258"/>
                                            </p:tgtEl>
                                            <p:attrNameLst>
                                              <p:attrName>ppt_x</p:attrName>
                                            </p:attrNameLst>
                                          </p:cBhvr>
                                          <p:tavLst>
                                            <p:tav tm="0">
                                              <p:val>
                                                <p:strVal val="1+#ppt_w/2"/>
                                              </p:val>
                                            </p:tav>
                                            <p:tav tm="100000">
                                              <p:val>
                                                <p:strVal val="#ppt_x"/>
                                              </p:val>
                                            </p:tav>
                                          </p:tavLst>
                                        </p:anim>
                                        <p:anim calcmode="lin" valueType="num">
                                          <p:cBhvr additive="base">
                                            <p:cTn id="29" dur="500" fill="hold"/>
                                            <p:tgtEl>
                                              <p:spTgt spid="25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mc:Fallback>
  </mc:AlternateContent>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p:cNvGrpSpPr/>
          <p:nvPr/>
        </p:nvGrpSpPr>
        <p:grpSpPr>
          <a:xfrm>
            <a:off x="2609338" y="-1605395"/>
            <a:ext cx="3925325" cy="4565088"/>
            <a:chOff x="2809853" y="1044808"/>
            <a:chExt cx="3524291" cy="4098692"/>
          </a:xfrm>
        </p:grpSpPr>
        <p:grpSp>
          <p:nvGrpSpPr>
            <p:cNvPr id="4" name="Group 3"/>
            <p:cNvGrpSpPr/>
            <p:nvPr/>
          </p:nvGrpSpPr>
          <p:grpSpPr>
            <a:xfrm>
              <a:off x="2884956" y="1044808"/>
              <a:ext cx="3418590" cy="2058387"/>
              <a:chOff x="2884956" y="1044808"/>
              <a:chExt cx="3418590" cy="2058387"/>
            </a:xfrm>
          </p:grpSpPr>
          <p:sp>
            <p:nvSpPr>
              <p:cNvPr id="6" name="Freeform 37"/>
              <p:cNvSpPr>
                <a:spLocks/>
              </p:cNvSpPr>
              <p:nvPr/>
            </p:nvSpPr>
            <p:spPr bwMode="auto">
              <a:xfrm>
                <a:off x="3053244" y="3048954"/>
                <a:ext cx="44506" cy="37552"/>
              </a:xfrm>
              <a:custGeom>
                <a:avLst/>
                <a:gdLst>
                  <a:gd name="T0" fmla="*/ 26 w 26"/>
                  <a:gd name="T1" fmla="*/ 2 h 22"/>
                  <a:gd name="T2" fmla="*/ 9 w 26"/>
                  <a:gd name="T3" fmla="*/ 5 h 22"/>
                  <a:gd name="T4" fmla="*/ 0 w 26"/>
                  <a:gd name="T5" fmla="*/ 21 h 22"/>
                  <a:gd name="T6" fmla="*/ 17 w 26"/>
                  <a:gd name="T7" fmla="*/ 17 h 22"/>
                  <a:gd name="T8" fmla="*/ 26 w 26"/>
                  <a:gd name="T9" fmla="*/ 2 h 22"/>
                </a:gdLst>
                <a:ahLst/>
                <a:cxnLst>
                  <a:cxn ang="0">
                    <a:pos x="T0" y="T1"/>
                  </a:cxn>
                  <a:cxn ang="0">
                    <a:pos x="T2" y="T3"/>
                  </a:cxn>
                  <a:cxn ang="0">
                    <a:pos x="T4" y="T5"/>
                  </a:cxn>
                  <a:cxn ang="0">
                    <a:pos x="T6" y="T7"/>
                  </a:cxn>
                  <a:cxn ang="0">
                    <a:pos x="T8" y="T9"/>
                  </a:cxn>
                </a:cxnLst>
                <a:rect l="0" t="0" r="r" b="b"/>
                <a:pathLst>
                  <a:path w="26" h="22">
                    <a:moveTo>
                      <a:pt x="26" y="2"/>
                    </a:moveTo>
                    <a:cubicBezTo>
                      <a:pt x="26" y="2"/>
                      <a:pt x="16" y="0"/>
                      <a:pt x="9" y="5"/>
                    </a:cubicBezTo>
                    <a:cubicBezTo>
                      <a:pt x="2" y="11"/>
                      <a:pt x="0" y="21"/>
                      <a:pt x="0" y="21"/>
                    </a:cubicBezTo>
                    <a:cubicBezTo>
                      <a:pt x="0" y="21"/>
                      <a:pt x="10" y="22"/>
                      <a:pt x="17" y="17"/>
                    </a:cubicBezTo>
                    <a:cubicBezTo>
                      <a:pt x="24" y="12"/>
                      <a:pt x="26" y="2"/>
                      <a:pt x="26" y="2"/>
                    </a:cubicBezTo>
                    <a:close/>
                  </a:path>
                </a:pathLst>
              </a:custGeom>
              <a:solidFill>
                <a:schemeClr val="accent3"/>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7" name="Freeform 38"/>
              <p:cNvSpPr>
                <a:spLocks/>
              </p:cNvSpPr>
              <p:nvPr/>
            </p:nvSpPr>
            <p:spPr bwMode="auto">
              <a:xfrm>
                <a:off x="3103313" y="3053126"/>
                <a:ext cx="23644" cy="50069"/>
              </a:xfrm>
              <a:custGeom>
                <a:avLst/>
                <a:gdLst>
                  <a:gd name="T0" fmla="*/ 8 w 14"/>
                  <a:gd name="T1" fmla="*/ 29 h 29"/>
                  <a:gd name="T2" fmla="*/ 13 w 14"/>
                  <a:gd name="T3" fmla="*/ 14 h 29"/>
                  <a:gd name="T4" fmla="*/ 6 w 14"/>
                  <a:gd name="T5" fmla="*/ 0 h 29"/>
                  <a:gd name="T6" fmla="*/ 0 w 14"/>
                  <a:gd name="T7" fmla="*/ 15 h 29"/>
                  <a:gd name="T8" fmla="*/ 8 w 14"/>
                  <a:gd name="T9" fmla="*/ 29 h 29"/>
                </a:gdLst>
                <a:ahLst/>
                <a:cxnLst>
                  <a:cxn ang="0">
                    <a:pos x="T0" y="T1"/>
                  </a:cxn>
                  <a:cxn ang="0">
                    <a:pos x="T2" y="T3"/>
                  </a:cxn>
                  <a:cxn ang="0">
                    <a:pos x="T4" y="T5"/>
                  </a:cxn>
                  <a:cxn ang="0">
                    <a:pos x="T6" y="T7"/>
                  </a:cxn>
                  <a:cxn ang="0">
                    <a:pos x="T8" y="T9"/>
                  </a:cxn>
                </a:cxnLst>
                <a:rect l="0" t="0" r="r" b="b"/>
                <a:pathLst>
                  <a:path w="14" h="29">
                    <a:moveTo>
                      <a:pt x="8" y="29"/>
                    </a:moveTo>
                    <a:cubicBezTo>
                      <a:pt x="8" y="29"/>
                      <a:pt x="14" y="22"/>
                      <a:pt x="13" y="14"/>
                    </a:cubicBezTo>
                    <a:cubicBezTo>
                      <a:pt x="13" y="6"/>
                      <a:pt x="6" y="0"/>
                      <a:pt x="6" y="0"/>
                    </a:cubicBezTo>
                    <a:cubicBezTo>
                      <a:pt x="6" y="0"/>
                      <a:pt x="0" y="7"/>
                      <a:pt x="0" y="15"/>
                    </a:cubicBezTo>
                    <a:cubicBezTo>
                      <a:pt x="0" y="23"/>
                      <a:pt x="8" y="29"/>
                      <a:pt x="8" y="29"/>
                    </a:cubicBezTo>
                    <a:close/>
                  </a:path>
                </a:pathLst>
              </a:custGeom>
              <a:solidFill>
                <a:schemeClr val="accent3"/>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8" name="Freeform 39"/>
              <p:cNvSpPr>
                <a:spLocks/>
              </p:cNvSpPr>
              <p:nvPr/>
            </p:nvSpPr>
            <p:spPr bwMode="auto">
              <a:xfrm>
                <a:off x="4730550" y="1195015"/>
                <a:ext cx="41724" cy="30598"/>
              </a:xfrm>
              <a:custGeom>
                <a:avLst/>
                <a:gdLst>
                  <a:gd name="T0" fmla="*/ 9 w 24"/>
                  <a:gd name="T1" fmla="*/ 14 h 18"/>
                  <a:gd name="T2" fmla="*/ 24 w 24"/>
                  <a:gd name="T3" fmla="*/ 16 h 18"/>
                  <a:gd name="T4" fmla="*/ 15 w 24"/>
                  <a:gd name="T5" fmla="*/ 4 h 18"/>
                  <a:gd name="T6" fmla="*/ 0 w 24"/>
                  <a:gd name="T7" fmla="*/ 2 h 18"/>
                  <a:gd name="T8" fmla="*/ 9 w 24"/>
                  <a:gd name="T9" fmla="*/ 14 h 18"/>
                </a:gdLst>
                <a:ahLst/>
                <a:cxnLst>
                  <a:cxn ang="0">
                    <a:pos x="T0" y="T1"/>
                  </a:cxn>
                  <a:cxn ang="0">
                    <a:pos x="T2" y="T3"/>
                  </a:cxn>
                  <a:cxn ang="0">
                    <a:pos x="T4" y="T5"/>
                  </a:cxn>
                  <a:cxn ang="0">
                    <a:pos x="T6" y="T7"/>
                  </a:cxn>
                  <a:cxn ang="0">
                    <a:pos x="T8" y="T9"/>
                  </a:cxn>
                </a:cxnLst>
                <a:rect l="0" t="0" r="r" b="b"/>
                <a:pathLst>
                  <a:path w="24" h="18">
                    <a:moveTo>
                      <a:pt x="9" y="14"/>
                    </a:moveTo>
                    <a:cubicBezTo>
                      <a:pt x="16" y="18"/>
                      <a:pt x="24" y="16"/>
                      <a:pt x="24" y="16"/>
                    </a:cubicBezTo>
                    <a:cubicBezTo>
                      <a:pt x="24" y="16"/>
                      <a:pt x="22" y="7"/>
                      <a:pt x="15" y="4"/>
                    </a:cubicBezTo>
                    <a:cubicBezTo>
                      <a:pt x="9" y="0"/>
                      <a:pt x="0" y="2"/>
                      <a:pt x="0" y="2"/>
                    </a:cubicBezTo>
                    <a:cubicBezTo>
                      <a:pt x="0" y="2"/>
                      <a:pt x="3" y="11"/>
                      <a:pt x="9" y="14"/>
                    </a:cubicBezTo>
                    <a:close/>
                  </a:path>
                </a:pathLst>
              </a:custGeom>
              <a:solidFill>
                <a:schemeClr val="accent3"/>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9" name="Freeform 40"/>
              <p:cNvSpPr>
                <a:spLocks/>
              </p:cNvSpPr>
              <p:nvPr/>
            </p:nvSpPr>
            <p:spPr bwMode="auto">
              <a:xfrm>
                <a:off x="4740285" y="1163027"/>
                <a:ext cx="41724" cy="30598"/>
              </a:xfrm>
              <a:custGeom>
                <a:avLst/>
                <a:gdLst>
                  <a:gd name="T0" fmla="*/ 15 w 24"/>
                  <a:gd name="T1" fmla="*/ 15 h 18"/>
                  <a:gd name="T2" fmla="*/ 24 w 24"/>
                  <a:gd name="T3" fmla="*/ 3 h 18"/>
                  <a:gd name="T4" fmla="*/ 9 w 24"/>
                  <a:gd name="T5" fmla="*/ 4 h 18"/>
                  <a:gd name="T6" fmla="*/ 0 w 24"/>
                  <a:gd name="T7" fmla="*/ 16 h 18"/>
                  <a:gd name="T8" fmla="*/ 15 w 24"/>
                  <a:gd name="T9" fmla="*/ 15 h 18"/>
                </a:gdLst>
                <a:ahLst/>
                <a:cxnLst>
                  <a:cxn ang="0">
                    <a:pos x="T0" y="T1"/>
                  </a:cxn>
                  <a:cxn ang="0">
                    <a:pos x="T2" y="T3"/>
                  </a:cxn>
                  <a:cxn ang="0">
                    <a:pos x="T4" y="T5"/>
                  </a:cxn>
                  <a:cxn ang="0">
                    <a:pos x="T6" y="T7"/>
                  </a:cxn>
                  <a:cxn ang="0">
                    <a:pos x="T8" y="T9"/>
                  </a:cxn>
                </a:cxnLst>
                <a:rect l="0" t="0" r="r" b="b"/>
                <a:pathLst>
                  <a:path w="24" h="18">
                    <a:moveTo>
                      <a:pt x="15" y="15"/>
                    </a:moveTo>
                    <a:cubicBezTo>
                      <a:pt x="22" y="11"/>
                      <a:pt x="24" y="3"/>
                      <a:pt x="24" y="3"/>
                    </a:cubicBezTo>
                    <a:cubicBezTo>
                      <a:pt x="24" y="3"/>
                      <a:pt x="16" y="0"/>
                      <a:pt x="9" y="4"/>
                    </a:cubicBezTo>
                    <a:cubicBezTo>
                      <a:pt x="2" y="7"/>
                      <a:pt x="0" y="16"/>
                      <a:pt x="0" y="16"/>
                    </a:cubicBezTo>
                    <a:cubicBezTo>
                      <a:pt x="0" y="16"/>
                      <a:pt x="8" y="18"/>
                      <a:pt x="15" y="15"/>
                    </a:cubicBezTo>
                    <a:close/>
                  </a:path>
                </a:pathLst>
              </a:custGeom>
              <a:solidFill>
                <a:schemeClr val="accent4"/>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10" name="Freeform 41"/>
              <p:cNvSpPr>
                <a:spLocks/>
              </p:cNvSpPr>
              <p:nvPr/>
            </p:nvSpPr>
            <p:spPr bwMode="auto">
              <a:xfrm>
                <a:off x="4723596" y="1161635"/>
                <a:ext cx="15299" cy="29207"/>
              </a:xfrm>
              <a:custGeom>
                <a:avLst/>
                <a:gdLst>
                  <a:gd name="T0" fmla="*/ 8 w 9"/>
                  <a:gd name="T1" fmla="*/ 9 h 17"/>
                  <a:gd name="T2" fmla="*/ 5 w 9"/>
                  <a:gd name="T3" fmla="*/ 0 h 17"/>
                  <a:gd name="T4" fmla="*/ 0 w 9"/>
                  <a:gd name="T5" fmla="*/ 8 h 17"/>
                  <a:gd name="T6" fmla="*/ 3 w 9"/>
                  <a:gd name="T7" fmla="*/ 17 h 17"/>
                  <a:gd name="T8" fmla="*/ 8 w 9"/>
                  <a:gd name="T9" fmla="*/ 9 h 17"/>
                </a:gdLst>
                <a:ahLst/>
                <a:cxnLst>
                  <a:cxn ang="0">
                    <a:pos x="T0" y="T1"/>
                  </a:cxn>
                  <a:cxn ang="0">
                    <a:pos x="T2" y="T3"/>
                  </a:cxn>
                  <a:cxn ang="0">
                    <a:pos x="T4" y="T5"/>
                  </a:cxn>
                  <a:cxn ang="0">
                    <a:pos x="T6" y="T7"/>
                  </a:cxn>
                  <a:cxn ang="0">
                    <a:pos x="T8" y="T9"/>
                  </a:cxn>
                </a:cxnLst>
                <a:rect l="0" t="0" r="r" b="b"/>
                <a:pathLst>
                  <a:path w="9" h="17">
                    <a:moveTo>
                      <a:pt x="8" y="9"/>
                    </a:moveTo>
                    <a:cubicBezTo>
                      <a:pt x="9" y="4"/>
                      <a:pt x="5" y="0"/>
                      <a:pt x="5" y="0"/>
                    </a:cubicBezTo>
                    <a:cubicBezTo>
                      <a:pt x="5" y="0"/>
                      <a:pt x="0" y="3"/>
                      <a:pt x="0" y="8"/>
                    </a:cubicBezTo>
                    <a:cubicBezTo>
                      <a:pt x="0" y="13"/>
                      <a:pt x="3" y="17"/>
                      <a:pt x="3" y="17"/>
                    </a:cubicBezTo>
                    <a:cubicBezTo>
                      <a:pt x="3" y="17"/>
                      <a:pt x="8" y="14"/>
                      <a:pt x="8" y="9"/>
                    </a:cubicBezTo>
                    <a:close/>
                  </a:path>
                </a:pathLst>
              </a:custGeom>
              <a:solidFill>
                <a:schemeClr val="accent4"/>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11" name="Freeform 42"/>
              <p:cNvSpPr>
                <a:spLocks/>
              </p:cNvSpPr>
              <p:nvPr/>
            </p:nvSpPr>
            <p:spPr bwMode="auto">
              <a:xfrm>
                <a:off x="4884929" y="1432842"/>
                <a:ext cx="33379" cy="33379"/>
              </a:xfrm>
              <a:custGeom>
                <a:avLst/>
                <a:gdLst>
                  <a:gd name="T0" fmla="*/ 6 w 20"/>
                  <a:gd name="T1" fmla="*/ 5 h 20"/>
                  <a:gd name="T2" fmla="*/ 0 w 20"/>
                  <a:gd name="T3" fmla="*/ 20 h 20"/>
                  <a:gd name="T4" fmla="*/ 15 w 20"/>
                  <a:gd name="T5" fmla="*/ 14 h 20"/>
                  <a:gd name="T6" fmla="*/ 20 w 20"/>
                  <a:gd name="T7" fmla="*/ 0 h 20"/>
                  <a:gd name="T8" fmla="*/ 6 w 20"/>
                  <a:gd name="T9" fmla="*/ 5 h 20"/>
                </a:gdLst>
                <a:ahLst/>
                <a:cxnLst>
                  <a:cxn ang="0">
                    <a:pos x="T0" y="T1"/>
                  </a:cxn>
                  <a:cxn ang="0">
                    <a:pos x="T2" y="T3"/>
                  </a:cxn>
                  <a:cxn ang="0">
                    <a:pos x="T4" y="T5"/>
                  </a:cxn>
                  <a:cxn ang="0">
                    <a:pos x="T6" y="T7"/>
                  </a:cxn>
                  <a:cxn ang="0">
                    <a:pos x="T8" y="T9"/>
                  </a:cxn>
                </a:cxnLst>
                <a:rect l="0" t="0" r="r" b="b"/>
                <a:pathLst>
                  <a:path w="20" h="20">
                    <a:moveTo>
                      <a:pt x="6" y="5"/>
                    </a:moveTo>
                    <a:cubicBezTo>
                      <a:pt x="0" y="11"/>
                      <a:pt x="0" y="20"/>
                      <a:pt x="0" y="20"/>
                    </a:cubicBezTo>
                    <a:cubicBezTo>
                      <a:pt x="0" y="20"/>
                      <a:pt x="9" y="20"/>
                      <a:pt x="15" y="14"/>
                    </a:cubicBezTo>
                    <a:cubicBezTo>
                      <a:pt x="20" y="9"/>
                      <a:pt x="20" y="0"/>
                      <a:pt x="20" y="0"/>
                    </a:cubicBezTo>
                    <a:cubicBezTo>
                      <a:pt x="20" y="0"/>
                      <a:pt x="11" y="0"/>
                      <a:pt x="6" y="5"/>
                    </a:cubicBezTo>
                    <a:close/>
                  </a:path>
                </a:pathLst>
              </a:custGeom>
              <a:solidFill>
                <a:schemeClr val="accent1"/>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12" name="Freeform 43"/>
              <p:cNvSpPr>
                <a:spLocks/>
              </p:cNvSpPr>
              <p:nvPr/>
            </p:nvSpPr>
            <p:spPr bwMode="auto">
              <a:xfrm>
                <a:off x="4879366" y="1471785"/>
                <a:ext cx="36161" cy="18081"/>
              </a:xfrm>
              <a:custGeom>
                <a:avLst/>
                <a:gdLst>
                  <a:gd name="T0" fmla="*/ 9 w 21"/>
                  <a:gd name="T1" fmla="*/ 10 h 11"/>
                  <a:gd name="T2" fmla="*/ 21 w 21"/>
                  <a:gd name="T3" fmla="*/ 7 h 11"/>
                  <a:gd name="T4" fmla="*/ 11 w 21"/>
                  <a:gd name="T5" fmla="*/ 1 h 11"/>
                  <a:gd name="T6" fmla="*/ 0 w 21"/>
                  <a:gd name="T7" fmla="*/ 4 h 11"/>
                  <a:gd name="T8" fmla="*/ 9 w 21"/>
                  <a:gd name="T9" fmla="*/ 10 h 11"/>
                </a:gdLst>
                <a:ahLst/>
                <a:cxnLst>
                  <a:cxn ang="0">
                    <a:pos x="T0" y="T1"/>
                  </a:cxn>
                  <a:cxn ang="0">
                    <a:pos x="T2" y="T3"/>
                  </a:cxn>
                  <a:cxn ang="0">
                    <a:pos x="T4" y="T5"/>
                  </a:cxn>
                  <a:cxn ang="0">
                    <a:pos x="T6" y="T7"/>
                  </a:cxn>
                  <a:cxn ang="0">
                    <a:pos x="T8" y="T9"/>
                  </a:cxn>
                </a:cxnLst>
                <a:rect l="0" t="0" r="r" b="b"/>
                <a:pathLst>
                  <a:path w="21" h="11">
                    <a:moveTo>
                      <a:pt x="9" y="10"/>
                    </a:moveTo>
                    <a:cubicBezTo>
                      <a:pt x="15" y="11"/>
                      <a:pt x="21" y="7"/>
                      <a:pt x="21" y="7"/>
                    </a:cubicBezTo>
                    <a:cubicBezTo>
                      <a:pt x="21" y="7"/>
                      <a:pt x="17" y="2"/>
                      <a:pt x="11" y="1"/>
                    </a:cubicBezTo>
                    <a:cubicBezTo>
                      <a:pt x="5" y="0"/>
                      <a:pt x="0" y="4"/>
                      <a:pt x="0" y="4"/>
                    </a:cubicBezTo>
                    <a:cubicBezTo>
                      <a:pt x="0" y="4"/>
                      <a:pt x="4" y="9"/>
                      <a:pt x="9" y="10"/>
                    </a:cubicBezTo>
                    <a:close/>
                  </a:path>
                </a:pathLst>
              </a:custGeom>
              <a:solidFill>
                <a:schemeClr val="accent1"/>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13" name="Freeform 44"/>
              <p:cNvSpPr>
                <a:spLocks/>
              </p:cNvSpPr>
              <p:nvPr/>
            </p:nvSpPr>
            <p:spPr bwMode="auto">
              <a:xfrm>
                <a:off x="4852941" y="1420324"/>
                <a:ext cx="27816" cy="47287"/>
              </a:xfrm>
              <a:custGeom>
                <a:avLst/>
                <a:gdLst>
                  <a:gd name="T0" fmla="*/ 14 w 16"/>
                  <a:gd name="T1" fmla="*/ 13 h 28"/>
                  <a:gd name="T2" fmla="*/ 5 w 16"/>
                  <a:gd name="T3" fmla="*/ 0 h 28"/>
                  <a:gd name="T4" fmla="*/ 2 w 16"/>
                  <a:gd name="T5" fmla="*/ 16 h 28"/>
                  <a:gd name="T6" fmla="*/ 11 w 16"/>
                  <a:gd name="T7" fmla="*/ 28 h 28"/>
                  <a:gd name="T8" fmla="*/ 14 w 16"/>
                  <a:gd name="T9" fmla="*/ 13 h 28"/>
                </a:gdLst>
                <a:ahLst/>
                <a:cxnLst>
                  <a:cxn ang="0">
                    <a:pos x="T0" y="T1"/>
                  </a:cxn>
                  <a:cxn ang="0">
                    <a:pos x="T2" y="T3"/>
                  </a:cxn>
                  <a:cxn ang="0">
                    <a:pos x="T4" y="T5"/>
                  </a:cxn>
                  <a:cxn ang="0">
                    <a:pos x="T6" y="T7"/>
                  </a:cxn>
                  <a:cxn ang="0">
                    <a:pos x="T8" y="T9"/>
                  </a:cxn>
                </a:cxnLst>
                <a:rect l="0" t="0" r="r" b="b"/>
                <a:pathLst>
                  <a:path w="16" h="28">
                    <a:moveTo>
                      <a:pt x="14" y="13"/>
                    </a:moveTo>
                    <a:cubicBezTo>
                      <a:pt x="13" y="5"/>
                      <a:pt x="5" y="0"/>
                      <a:pt x="5" y="0"/>
                    </a:cubicBezTo>
                    <a:cubicBezTo>
                      <a:pt x="5" y="0"/>
                      <a:pt x="0" y="8"/>
                      <a:pt x="2" y="16"/>
                    </a:cubicBezTo>
                    <a:cubicBezTo>
                      <a:pt x="3" y="23"/>
                      <a:pt x="11" y="28"/>
                      <a:pt x="11" y="28"/>
                    </a:cubicBezTo>
                    <a:cubicBezTo>
                      <a:pt x="11" y="28"/>
                      <a:pt x="16" y="21"/>
                      <a:pt x="14" y="13"/>
                    </a:cubicBezTo>
                    <a:close/>
                  </a:path>
                </a:pathLst>
              </a:custGeom>
              <a:solidFill>
                <a:schemeClr val="accent1"/>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14" name="Freeform 45"/>
              <p:cNvSpPr>
                <a:spLocks/>
              </p:cNvSpPr>
              <p:nvPr/>
            </p:nvSpPr>
            <p:spPr bwMode="auto">
              <a:xfrm>
                <a:off x="4841814" y="1464830"/>
                <a:ext cx="29207" cy="18081"/>
              </a:xfrm>
              <a:custGeom>
                <a:avLst/>
                <a:gdLst>
                  <a:gd name="T0" fmla="*/ 0 w 17"/>
                  <a:gd name="T1" fmla="*/ 2 h 11"/>
                  <a:gd name="T2" fmla="*/ 7 w 17"/>
                  <a:gd name="T3" fmla="*/ 10 h 11"/>
                  <a:gd name="T4" fmla="*/ 17 w 17"/>
                  <a:gd name="T5" fmla="*/ 9 h 11"/>
                  <a:gd name="T6" fmla="*/ 10 w 17"/>
                  <a:gd name="T7" fmla="*/ 2 h 11"/>
                  <a:gd name="T8" fmla="*/ 0 w 17"/>
                  <a:gd name="T9" fmla="*/ 2 h 11"/>
                </a:gdLst>
                <a:ahLst/>
                <a:cxnLst>
                  <a:cxn ang="0">
                    <a:pos x="T0" y="T1"/>
                  </a:cxn>
                  <a:cxn ang="0">
                    <a:pos x="T2" y="T3"/>
                  </a:cxn>
                  <a:cxn ang="0">
                    <a:pos x="T4" y="T5"/>
                  </a:cxn>
                  <a:cxn ang="0">
                    <a:pos x="T6" y="T7"/>
                  </a:cxn>
                  <a:cxn ang="0">
                    <a:pos x="T8" y="T9"/>
                  </a:cxn>
                </a:cxnLst>
                <a:rect l="0" t="0" r="r" b="b"/>
                <a:pathLst>
                  <a:path w="17" h="11">
                    <a:moveTo>
                      <a:pt x="0" y="2"/>
                    </a:moveTo>
                    <a:cubicBezTo>
                      <a:pt x="0" y="2"/>
                      <a:pt x="2" y="8"/>
                      <a:pt x="7" y="10"/>
                    </a:cubicBezTo>
                    <a:cubicBezTo>
                      <a:pt x="12" y="11"/>
                      <a:pt x="17" y="9"/>
                      <a:pt x="17" y="9"/>
                    </a:cubicBezTo>
                    <a:cubicBezTo>
                      <a:pt x="17" y="9"/>
                      <a:pt x="15" y="4"/>
                      <a:pt x="10" y="2"/>
                    </a:cubicBezTo>
                    <a:cubicBezTo>
                      <a:pt x="5" y="0"/>
                      <a:pt x="0" y="2"/>
                      <a:pt x="0" y="2"/>
                    </a:cubicBezTo>
                    <a:close/>
                  </a:path>
                </a:pathLst>
              </a:custGeom>
              <a:solidFill>
                <a:schemeClr val="accent3"/>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15" name="Freeform 46"/>
              <p:cNvSpPr>
                <a:spLocks/>
              </p:cNvSpPr>
              <p:nvPr/>
            </p:nvSpPr>
            <p:spPr bwMode="auto">
              <a:xfrm>
                <a:off x="3674932" y="1370256"/>
                <a:ext cx="68150" cy="50069"/>
              </a:xfrm>
              <a:custGeom>
                <a:avLst/>
                <a:gdLst>
                  <a:gd name="T0" fmla="*/ 24 w 40"/>
                  <a:gd name="T1" fmla="*/ 24 h 29"/>
                  <a:gd name="T2" fmla="*/ 40 w 40"/>
                  <a:gd name="T3" fmla="*/ 6 h 29"/>
                  <a:gd name="T4" fmla="*/ 16 w 40"/>
                  <a:gd name="T5" fmla="*/ 5 h 29"/>
                  <a:gd name="T6" fmla="*/ 0 w 40"/>
                  <a:gd name="T7" fmla="*/ 23 h 29"/>
                  <a:gd name="T8" fmla="*/ 24 w 40"/>
                  <a:gd name="T9" fmla="*/ 24 h 29"/>
                </a:gdLst>
                <a:ahLst/>
                <a:cxnLst>
                  <a:cxn ang="0">
                    <a:pos x="T0" y="T1"/>
                  </a:cxn>
                  <a:cxn ang="0">
                    <a:pos x="T2" y="T3"/>
                  </a:cxn>
                  <a:cxn ang="0">
                    <a:pos x="T4" y="T5"/>
                  </a:cxn>
                  <a:cxn ang="0">
                    <a:pos x="T6" y="T7"/>
                  </a:cxn>
                  <a:cxn ang="0">
                    <a:pos x="T8" y="T9"/>
                  </a:cxn>
                </a:cxnLst>
                <a:rect l="0" t="0" r="r" b="b"/>
                <a:pathLst>
                  <a:path w="40" h="29">
                    <a:moveTo>
                      <a:pt x="24" y="24"/>
                    </a:moveTo>
                    <a:cubicBezTo>
                      <a:pt x="35" y="19"/>
                      <a:pt x="40" y="6"/>
                      <a:pt x="40" y="6"/>
                    </a:cubicBezTo>
                    <a:cubicBezTo>
                      <a:pt x="40" y="6"/>
                      <a:pt x="27" y="0"/>
                      <a:pt x="16" y="5"/>
                    </a:cubicBezTo>
                    <a:cubicBezTo>
                      <a:pt x="5" y="10"/>
                      <a:pt x="0" y="23"/>
                      <a:pt x="0" y="23"/>
                    </a:cubicBezTo>
                    <a:cubicBezTo>
                      <a:pt x="0" y="23"/>
                      <a:pt x="13" y="29"/>
                      <a:pt x="24" y="24"/>
                    </a:cubicBezTo>
                    <a:close/>
                  </a:path>
                </a:pathLst>
              </a:custGeom>
              <a:solidFill>
                <a:schemeClr val="accent4"/>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16" name="Freeform 47"/>
              <p:cNvSpPr>
                <a:spLocks/>
              </p:cNvSpPr>
              <p:nvPr/>
            </p:nvSpPr>
            <p:spPr bwMode="auto">
              <a:xfrm>
                <a:off x="3659633" y="1420324"/>
                <a:ext cx="48678" cy="37552"/>
              </a:xfrm>
              <a:custGeom>
                <a:avLst/>
                <a:gdLst>
                  <a:gd name="T0" fmla="*/ 18 w 29"/>
                  <a:gd name="T1" fmla="*/ 4 h 22"/>
                  <a:gd name="T2" fmla="*/ 0 w 29"/>
                  <a:gd name="T3" fmla="*/ 2 h 22"/>
                  <a:gd name="T4" fmla="*/ 10 w 29"/>
                  <a:gd name="T5" fmla="*/ 18 h 22"/>
                  <a:gd name="T6" fmla="*/ 29 w 29"/>
                  <a:gd name="T7" fmla="*/ 20 h 22"/>
                  <a:gd name="T8" fmla="*/ 18 w 29"/>
                  <a:gd name="T9" fmla="*/ 4 h 22"/>
                </a:gdLst>
                <a:ahLst/>
                <a:cxnLst>
                  <a:cxn ang="0">
                    <a:pos x="T0" y="T1"/>
                  </a:cxn>
                  <a:cxn ang="0">
                    <a:pos x="T2" y="T3"/>
                  </a:cxn>
                  <a:cxn ang="0">
                    <a:pos x="T4" y="T5"/>
                  </a:cxn>
                  <a:cxn ang="0">
                    <a:pos x="T6" y="T7"/>
                  </a:cxn>
                  <a:cxn ang="0">
                    <a:pos x="T8" y="T9"/>
                  </a:cxn>
                </a:cxnLst>
                <a:rect l="0" t="0" r="r" b="b"/>
                <a:pathLst>
                  <a:path w="29" h="22">
                    <a:moveTo>
                      <a:pt x="18" y="4"/>
                    </a:moveTo>
                    <a:cubicBezTo>
                      <a:pt x="10" y="0"/>
                      <a:pt x="0" y="2"/>
                      <a:pt x="0" y="2"/>
                    </a:cubicBezTo>
                    <a:cubicBezTo>
                      <a:pt x="0" y="2"/>
                      <a:pt x="2" y="13"/>
                      <a:pt x="10" y="18"/>
                    </a:cubicBezTo>
                    <a:cubicBezTo>
                      <a:pt x="18" y="22"/>
                      <a:pt x="29" y="20"/>
                      <a:pt x="29" y="20"/>
                    </a:cubicBezTo>
                    <a:cubicBezTo>
                      <a:pt x="29" y="20"/>
                      <a:pt x="26" y="9"/>
                      <a:pt x="18" y="4"/>
                    </a:cubicBezTo>
                    <a:close/>
                  </a:path>
                </a:pathLst>
              </a:custGeom>
              <a:solidFill>
                <a:schemeClr val="accent4"/>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17" name="Freeform 48"/>
              <p:cNvSpPr>
                <a:spLocks/>
              </p:cNvSpPr>
              <p:nvPr/>
            </p:nvSpPr>
            <p:spPr bwMode="auto">
              <a:xfrm>
                <a:off x="3640162" y="1331313"/>
                <a:ext cx="41724" cy="76495"/>
              </a:xfrm>
              <a:custGeom>
                <a:avLst/>
                <a:gdLst>
                  <a:gd name="T0" fmla="*/ 22 w 24"/>
                  <a:gd name="T1" fmla="*/ 24 h 45"/>
                  <a:gd name="T2" fmla="*/ 15 w 24"/>
                  <a:gd name="T3" fmla="*/ 0 h 45"/>
                  <a:gd name="T4" fmla="*/ 1 w 24"/>
                  <a:gd name="T5" fmla="*/ 21 h 45"/>
                  <a:gd name="T6" fmla="*/ 8 w 24"/>
                  <a:gd name="T7" fmla="*/ 45 h 45"/>
                  <a:gd name="T8" fmla="*/ 22 w 24"/>
                  <a:gd name="T9" fmla="*/ 24 h 45"/>
                </a:gdLst>
                <a:ahLst/>
                <a:cxnLst>
                  <a:cxn ang="0">
                    <a:pos x="T0" y="T1"/>
                  </a:cxn>
                  <a:cxn ang="0">
                    <a:pos x="T2" y="T3"/>
                  </a:cxn>
                  <a:cxn ang="0">
                    <a:pos x="T4" y="T5"/>
                  </a:cxn>
                  <a:cxn ang="0">
                    <a:pos x="T6" y="T7"/>
                  </a:cxn>
                  <a:cxn ang="0">
                    <a:pos x="T8" y="T9"/>
                  </a:cxn>
                </a:cxnLst>
                <a:rect l="0" t="0" r="r" b="b"/>
                <a:pathLst>
                  <a:path w="24" h="45">
                    <a:moveTo>
                      <a:pt x="22" y="24"/>
                    </a:moveTo>
                    <a:cubicBezTo>
                      <a:pt x="24" y="11"/>
                      <a:pt x="15" y="0"/>
                      <a:pt x="15" y="0"/>
                    </a:cubicBezTo>
                    <a:cubicBezTo>
                      <a:pt x="15" y="0"/>
                      <a:pt x="3" y="8"/>
                      <a:pt x="1" y="21"/>
                    </a:cubicBezTo>
                    <a:cubicBezTo>
                      <a:pt x="0" y="33"/>
                      <a:pt x="8" y="45"/>
                      <a:pt x="8" y="45"/>
                    </a:cubicBezTo>
                    <a:cubicBezTo>
                      <a:pt x="8" y="45"/>
                      <a:pt x="20" y="36"/>
                      <a:pt x="22" y="24"/>
                    </a:cubicBezTo>
                    <a:close/>
                  </a:path>
                </a:pathLst>
              </a:custGeom>
              <a:solidFill>
                <a:schemeClr val="accent4"/>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18" name="Freeform 49"/>
              <p:cNvSpPr>
                <a:spLocks/>
              </p:cNvSpPr>
              <p:nvPr/>
            </p:nvSpPr>
            <p:spPr bwMode="auto">
              <a:xfrm>
                <a:off x="3608173" y="1389727"/>
                <a:ext cx="37552" cy="36161"/>
              </a:xfrm>
              <a:custGeom>
                <a:avLst/>
                <a:gdLst>
                  <a:gd name="T0" fmla="*/ 22 w 22"/>
                  <a:gd name="T1" fmla="*/ 20 h 21"/>
                  <a:gd name="T2" fmla="*/ 15 w 22"/>
                  <a:gd name="T3" fmla="*/ 5 h 21"/>
                  <a:gd name="T4" fmla="*/ 0 w 22"/>
                  <a:gd name="T5" fmla="*/ 0 h 21"/>
                  <a:gd name="T6" fmla="*/ 7 w 22"/>
                  <a:gd name="T7" fmla="*/ 15 h 21"/>
                  <a:gd name="T8" fmla="*/ 22 w 22"/>
                  <a:gd name="T9" fmla="*/ 20 h 21"/>
                </a:gdLst>
                <a:ahLst/>
                <a:cxnLst>
                  <a:cxn ang="0">
                    <a:pos x="T0" y="T1"/>
                  </a:cxn>
                  <a:cxn ang="0">
                    <a:pos x="T2" y="T3"/>
                  </a:cxn>
                  <a:cxn ang="0">
                    <a:pos x="T4" y="T5"/>
                  </a:cxn>
                  <a:cxn ang="0">
                    <a:pos x="T6" y="T7"/>
                  </a:cxn>
                  <a:cxn ang="0">
                    <a:pos x="T8" y="T9"/>
                  </a:cxn>
                </a:cxnLst>
                <a:rect l="0" t="0" r="r" b="b"/>
                <a:pathLst>
                  <a:path w="22" h="21">
                    <a:moveTo>
                      <a:pt x="22" y="20"/>
                    </a:moveTo>
                    <a:cubicBezTo>
                      <a:pt x="22" y="20"/>
                      <a:pt x="22" y="11"/>
                      <a:pt x="15" y="5"/>
                    </a:cubicBezTo>
                    <a:cubicBezTo>
                      <a:pt x="9" y="0"/>
                      <a:pt x="0" y="0"/>
                      <a:pt x="0" y="0"/>
                    </a:cubicBezTo>
                    <a:cubicBezTo>
                      <a:pt x="0" y="0"/>
                      <a:pt x="0" y="10"/>
                      <a:pt x="7" y="15"/>
                    </a:cubicBezTo>
                    <a:cubicBezTo>
                      <a:pt x="13" y="21"/>
                      <a:pt x="22" y="20"/>
                      <a:pt x="22" y="20"/>
                    </a:cubicBezTo>
                    <a:close/>
                  </a:path>
                </a:pathLst>
              </a:custGeom>
              <a:solidFill>
                <a:schemeClr val="accent4"/>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19" name="Freeform 50"/>
              <p:cNvSpPr>
                <a:spLocks/>
              </p:cNvSpPr>
              <p:nvPr/>
            </p:nvSpPr>
            <p:spPr bwMode="auto">
              <a:xfrm>
                <a:off x="4941952" y="1322968"/>
                <a:ext cx="59805" cy="36161"/>
              </a:xfrm>
              <a:custGeom>
                <a:avLst/>
                <a:gdLst>
                  <a:gd name="T0" fmla="*/ 0 w 35"/>
                  <a:gd name="T1" fmla="*/ 6 h 21"/>
                  <a:gd name="T2" fmla="*/ 16 w 35"/>
                  <a:gd name="T3" fmla="*/ 19 h 21"/>
                  <a:gd name="T4" fmla="*/ 35 w 35"/>
                  <a:gd name="T5" fmla="*/ 15 h 21"/>
                  <a:gd name="T6" fmla="*/ 20 w 35"/>
                  <a:gd name="T7" fmla="*/ 3 h 21"/>
                  <a:gd name="T8" fmla="*/ 0 w 35"/>
                  <a:gd name="T9" fmla="*/ 6 h 21"/>
                </a:gdLst>
                <a:ahLst/>
                <a:cxnLst>
                  <a:cxn ang="0">
                    <a:pos x="T0" y="T1"/>
                  </a:cxn>
                  <a:cxn ang="0">
                    <a:pos x="T2" y="T3"/>
                  </a:cxn>
                  <a:cxn ang="0">
                    <a:pos x="T4" y="T5"/>
                  </a:cxn>
                  <a:cxn ang="0">
                    <a:pos x="T6" y="T7"/>
                  </a:cxn>
                  <a:cxn ang="0">
                    <a:pos x="T8" y="T9"/>
                  </a:cxn>
                </a:cxnLst>
                <a:rect l="0" t="0" r="r" b="b"/>
                <a:pathLst>
                  <a:path w="35" h="21">
                    <a:moveTo>
                      <a:pt x="0" y="6"/>
                    </a:moveTo>
                    <a:cubicBezTo>
                      <a:pt x="0" y="6"/>
                      <a:pt x="6" y="16"/>
                      <a:pt x="16" y="19"/>
                    </a:cubicBezTo>
                    <a:cubicBezTo>
                      <a:pt x="25" y="21"/>
                      <a:pt x="35" y="15"/>
                      <a:pt x="35" y="15"/>
                    </a:cubicBezTo>
                    <a:cubicBezTo>
                      <a:pt x="35" y="15"/>
                      <a:pt x="30" y="5"/>
                      <a:pt x="20" y="3"/>
                    </a:cubicBezTo>
                    <a:cubicBezTo>
                      <a:pt x="10" y="0"/>
                      <a:pt x="0" y="6"/>
                      <a:pt x="0" y="6"/>
                    </a:cubicBezTo>
                    <a:close/>
                  </a:path>
                </a:pathLst>
              </a:custGeom>
              <a:solidFill>
                <a:schemeClr val="accent4"/>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20" name="Freeform 51"/>
              <p:cNvSpPr>
                <a:spLocks/>
              </p:cNvSpPr>
              <p:nvPr/>
            </p:nvSpPr>
            <p:spPr bwMode="auto">
              <a:xfrm>
                <a:off x="4919699" y="1335486"/>
                <a:ext cx="29207" cy="41724"/>
              </a:xfrm>
              <a:custGeom>
                <a:avLst/>
                <a:gdLst>
                  <a:gd name="T0" fmla="*/ 2 w 17"/>
                  <a:gd name="T1" fmla="*/ 15 h 25"/>
                  <a:gd name="T2" fmla="*/ 13 w 17"/>
                  <a:gd name="T3" fmla="*/ 25 h 25"/>
                  <a:gd name="T4" fmla="*/ 14 w 17"/>
                  <a:gd name="T5" fmla="*/ 10 h 25"/>
                  <a:gd name="T6" fmla="*/ 3 w 17"/>
                  <a:gd name="T7" fmla="*/ 0 h 25"/>
                  <a:gd name="T8" fmla="*/ 2 w 17"/>
                  <a:gd name="T9" fmla="*/ 15 h 25"/>
                </a:gdLst>
                <a:ahLst/>
                <a:cxnLst>
                  <a:cxn ang="0">
                    <a:pos x="T0" y="T1"/>
                  </a:cxn>
                  <a:cxn ang="0">
                    <a:pos x="T2" y="T3"/>
                  </a:cxn>
                  <a:cxn ang="0">
                    <a:pos x="T4" y="T5"/>
                  </a:cxn>
                  <a:cxn ang="0">
                    <a:pos x="T6" y="T7"/>
                  </a:cxn>
                  <a:cxn ang="0">
                    <a:pos x="T8" y="T9"/>
                  </a:cxn>
                </a:cxnLst>
                <a:rect l="0" t="0" r="r" b="b"/>
                <a:pathLst>
                  <a:path w="17" h="25">
                    <a:moveTo>
                      <a:pt x="2" y="15"/>
                    </a:moveTo>
                    <a:cubicBezTo>
                      <a:pt x="5" y="22"/>
                      <a:pt x="13" y="25"/>
                      <a:pt x="13" y="25"/>
                    </a:cubicBezTo>
                    <a:cubicBezTo>
                      <a:pt x="13" y="25"/>
                      <a:pt x="17" y="17"/>
                      <a:pt x="14" y="10"/>
                    </a:cubicBezTo>
                    <a:cubicBezTo>
                      <a:pt x="11" y="3"/>
                      <a:pt x="3" y="0"/>
                      <a:pt x="3" y="0"/>
                    </a:cubicBezTo>
                    <a:cubicBezTo>
                      <a:pt x="3" y="0"/>
                      <a:pt x="0" y="8"/>
                      <a:pt x="2" y="15"/>
                    </a:cubicBezTo>
                    <a:close/>
                  </a:path>
                </a:pathLst>
              </a:custGeom>
              <a:solidFill>
                <a:schemeClr val="accent4"/>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21" name="Freeform 52"/>
              <p:cNvSpPr>
                <a:spLocks/>
              </p:cNvSpPr>
              <p:nvPr/>
            </p:nvSpPr>
            <p:spPr bwMode="auto">
              <a:xfrm>
                <a:off x="4932216" y="1277072"/>
                <a:ext cx="45897" cy="45897"/>
              </a:xfrm>
              <a:custGeom>
                <a:avLst/>
                <a:gdLst>
                  <a:gd name="T0" fmla="*/ 19 w 27"/>
                  <a:gd name="T1" fmla="*/ 20 h 27"/>
                  <a:gd name="T2" fmla="*/ 27 w 27"/>
                  <a:gd name="T3" fmla="*/ 1 h 27"/>
                  <a:gd name="T4" fmla="*/ 8 w 27"/>
                  <a:gd name="T5" fmla="*/ 7 h 27"/>
                  <a:gd name="T6" fmla="*/ 0 w 27"/>
                  <a:gd name="T7" fmla="*/ 26 h 27"/>
                  <a:gd name="T8" fmla="*/ 19 w 27"/>
                  <a:gd name="T9" fmla="*/ 20 h 27"/>
                </a:gdLst>
                <a:ahLst/>
                <a:cxnLst>
                  <a:cxn ang="0">
                    <a:pos x="T0" y="T1"/>
                  </a:cxn>
                  <a:cxn ang="0">
                    <a:pos x="T2" y="T3"/>
                  </a:cxn>
                  <a:cxn ang="0">
                    <a:pos x="T4" y="T5"/>
                  </a:cxn>
                  <a:cxn ang="0">
                    <a:pos x="T6" y="T7"/>
                  </a:cxn>
                  <a:cxn ang="0">
                    <a:pos x="T8" y="T9"/>
                  </a:cxn>
                </a:cxnLst>
                <a:rect l="0" t="0" r="r" b="b"/>
                <a:pathLst>
                  <a:path w="27" h="27">
                    <a:moveTo>
                      <a:pt x="19" y="20"/>
                    </a:moveTo>
                    <a:cubicBezTo>
                      <a:pt x="26" y="13"/>
                      <a:pt x="27" y="1"/>
                      <a:pt x="27" y="1"/>
                    </a:cubicBezTo>
                    <a:cubicBezTo>
                      <a:pt x="27" y="1"/>
                      <a:pt x="15" y="0"/>
                      <a:pt x="8" y="7"/>
                    </a:cubicBezTo>
                    <a:cubicBezTo>
                      <a:pt x="0" y="14"/>
                      <a:pt x="0" y="26"/>
                      <a:pt x="0" y="26"/>
                    </a:cubicBezTo>
                    <a:cubicBezTo>
                      <a:pt x="0" y="26"/>
                      <a:pt x="11" y="27"/>
                      <a:pt x="19" y="20"/>
                    </a:cubicBezTo>
                    <a:close/>
                  </a:path>
                </a:pathLst>
              </a:custGeom>
              <a:solidFill>
                <a:schemeClr val="accent4"/>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22" name="Freeform 53"/>
              <p:cNvSpPr>
                <a:spLocks/>
              </p:cNvSpPr>
              <p:nvPr/>
            </p:nvSpPr>
            <p:spPr bwMode="auto">
              <a:xfrm>
                <a:off x="4903010" y="1286807"/>
                <a:ext cx="22253" cy="40334"/>
              </a:xfrm>
              <a:custGeom>
                <a:avLst/>
                <a:gdLst>
                  <a:gd name="T0" fmla="*/ 9 w 13"/>
                  <a:gd name="T1" fmla="*/ 23 h 23"/>
                  <a:gd name="T2" fmla="*/ 12 w 13"/>
                  <a:gd name="T3" fmla="*/ 11 h 23"/>
                  <a:gd name="T4" fmla="*/ 5 w 13"/>
                  <a:gd name="T5" fmla="*/ 0 h 23"/>
                  <a:gd name="T6" fmla="*/ 1 w 13"/>
                  <a:gd name="T7" fmla="*/ 12 h 23"/>
                  <a:gd name="T8" fmla="*/ 9 w 13"/>
                  <a:gd name="T9" fmla="*/ 23 h 23"/>
                </a:gdLst>
                <a:ahLst/>
                <a:cxnLst>
                  <a:cxn ang="0">
                    <a:pos x="T0" y="T1"/>
                  </a:cxn>
                  <a:cxn ang="0">
                    <a:pos x="T2" y="T3"/>
                  </a:cxn>
                  <a:cxn ang="0">
                    <a:pos x="T4" y="T5"/>
                  </a:cxn>
                  <a:cxn ang="0">
                    <a:pos x="T6" y="T7"/>
                  </a:cxn>
                  <a:cxn ang="0">
                    <a:pos x="T8" y="T9"/>
                  </a:cxn>
                </a:cxnLst>
                <a:rect l="0" t="0" r="r" b="b"/>
                <a:pathLst>
                  <a:path w="13" h="23">
                    <a:moveTo>
                      <a:pt x="9" y="23"/>
                    </a:moveTo>
                    <a:cubicBezTo>
                      <a:pt x="9" y="23"/>
                      <a:pt x="13" y="17"/>
                      <a:pt x="12" y="11"/>
                    </a:cubicBezTo>
                    <a:cubicBezTo>
                      <a:pt x="11" y="4"/>
                      <a:pt x="5" y="0"/>
                      <a:pt x="5" y="0"/>
                    </a:cubicBezTo>
                    <a:cubicBezTo>
                      <a:pt x="5" y="0"/>
                      <a:pt x="0" y="6"/>
                      <a:pt x="1" y="12"/>
                    </a:cubicBezTo>
                    <a:cubicBezTo>
                      <a:pt x="2" y="19"/>
                      <a:pt x="9" y="23"/>
                      <a:pt x="9" y="23"/>
                    </a:cubicBezTo>
                    <a:close/>
                  </a:path>
                </a:pathLst>
              </a:custGeom>
              <a:solidFill>
                <a:schemeClr val="accent4"/>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23" name="Freeform 54"/>
              <p:cNvSpPr>
                <a:spLocks/>
              </p:cNvSpPr>
              <p:nvPr/>
            </p:nvSpPr>
            <p:spPr bwMode="auto">
              <a:xfrm>
                <a:off x="5153354" y="1640071"/>
                <a:ext cx="15299" cy="29207"/>
              </a:xfrm>
              <a:custGeom>
                <a:avLst/>
                <a:gdLst>
                  <a:gd name="T0" fmla="*/ 5 w 9"/>
                  <a:gd name="T1" fmla="*/ 17 h 17"/>
                  <a:gd name="T2" fmla="*/ 8 w 9"/>
                  <a:gd name="T3" fmla="*/ 8 h 17"/>
                  <a:gd name="T4" fmla="*/ 3 w 9"/>
                  <a:gd name="T5" fmla="*/ 0 h 17"/>
                  <a:gd name="T6" fmla="*/ 1 w 9"/>
                  <a:gd name="T7" fmla="*/ 9 h 17"/>
                  <a:gd name="T8" fmla="*/ 5 w 9"/>
                  <a:gd name="T9" fmla="*/ 17 h 17"/>
                </a:gdLst>
                <a:ahLst/>
                <a:cxnLst>
                  <a:cxn ang="0">
                    <a:pos x="T0" y="T1"/>
                  </a:cxn>
                  <a:cxn ang="0">
                    <a:pos x="T2" y="T3"/>
                  </a:cxn>
                  <a:cxn ang="0">
                    <a:pos x="T4" y="T5"/>
                  </a:cxn>
                  <a:cxn ang="0">
                    <a:pos x="T6" y="T7"/>
                  </a:cxn>
                  <a:cxn ang="0">
                    <a:pos x="T8" y="T9"/>
                  </a:cxn>
                </a:cxnLst>
                <a:rect l="0" t="0" r="r" b="b"/>
                <a:pathLst>
                  <a:path w="9" h="17">
                    <a:moveTo>
                      <a:pt x="5" y="17"/>
                    </a:moveTo>
                    <a:cubicBezTo>
                      <a:pt x="5" y="17"/>
                      <a:pt x="9" y="13"/>
                      <a:pt x="8" y="8"/>
                    </a:cubicBezTo>
                    <a:cubicBezTo>
                      <a:pt x="8" y="3"/>
                      <a:pt x="3" y="0"/>
                      <a:pt x="3" y="0"/>
                    </a:cubicBezTo>
                    <a:cubicBezTo>
                      <a:pt x="3" y="0"/>
                      <a:pt x="0" y="4"/>
                      <a:pt x="1" y="9"/>
                    </a:cubicBezTo>
                    <a:cubicBezTo>
                      <a:pt x="1" y="14"/>
                      <a:pt x="5" y="17"/>
                      <a:pt x="5" y="17"/>
                    </a:cubicBezTo>
                    <a:close/>
                  </a:path>
                </a:pathLst>
              </a:custGeom>
              <a:solidFill>
                <a:schemeClr val="accent1"/>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24" name="Freeform 55"/>
              <p:cNvSpPr>
                <a:spLocks/>
              </p:cNvSpPr>
              <p:nvPr/>
            </p:nvSpPr>
            <p:spPr bwMode="auto">
              <a:xfrm>
                <a:off x="5165871" y="1660934"/>
                <a:ext cx="16690" cy="16690"/>
              </a:xfrm>
              <a:custGeom>
                <a:avLst/>
                <a:gdLst>
                  <a:gd name="T0" fmla="*/ 7 w 10"/>
                  <a:gd name="T1" fmla="*/ 7 h 10"/>
                  <a:gd name="T2" fmla="*/ 10 w 10"/>
                  <a:gd name="T3" fmla="*/ 1 h 10"/>
                  <a:gd name="T4" fmla="*/ 3 w 10"/>
                  <a:gd name="T5" fmla="*/ 3 h 10"/>
                  <a:gd name="T6" fmla="*/ 0 w 10"/>
                  <a:gd name="T7" fmla="*/ 9 h 10"/>
                  <a:gd name="T8" fmla="*/ 7 w 10"/>
                  <a:gd name="T9" fmla="*/ 7 h 10"/>
                </a:gdLst>
                <a:ahLst/>
                <a:cxnLst>
                  <a:cxn ang="0">
                    <a:pos x="T0" y="T1"/>
                  </a:cxn>
                  <a:cxn ang="0">
                    <a:pos x="T2" y="T3"/>
                  </a:cxn>
                  <a:cxn ang="0">
                    <a:pos x="T4" y="T5"/>
                  </a:cxn>
                  <a:cxn ang="0">
                    <a:pos x="T6" y="T7"/>
                  </a:cxn>
                  <a:cxn ang="0">
                    <a:pos x="T8" y="T9"/>
                  </a:cxn>
                </a:cxnLst>
                <a:rect l="0" t="0" r="r" b="b"/>
                <a:pathLst>
                  <a:path w="10" h="10">
                    <a:moveTo>
                      <a:pt x="7" y="7"/>
                    </a:moveTo>
                    <a:cubicBezTo>
                      <a:pt x="10" y="5"/>
                      <a:pt x="10" y="1"/>
                      <a:pt x="10" y="1"/>
                    </a:cubicBezTo>
                    <a:cubicBezTo>
                      <a:pt x="10" y="1"/>
                      <a:pt x="6" y="0"/>
                      <a:pt x="3" y="3"/>
                    </a:cubicBezTo>
                    <a:cubicBezTo>
                      <a:pt x="1" y="5"/>
                      <a:pt x="0" y="9"/>
                      <a:pt x="0" y="9"/>
                    </a:cubicBezTo>
                    <a:cubicBezTo>
                      <a:pt x="0" y="9"/>
                      <a:pt x="5" y="10"/>
                      <a:pt x="7" y="7"/>
                    </a:cubicBezTo>
                    <a:close/>
                  </a:path>
                </a:pathLst>
              </a:custGeom>
              <a:solidFill>
                <a:schemeClr val="accent1"/>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25" name="Freeform 56"/>
              <p:cNvSpPr>
                <a:spLocks/>
              </p:cNvSpPr>
              <p:nvPr/>
            </p:nvSpPr>
            <p:spPr bwMode="auto">
              <a:xfrm>
                <a:off x="5133883" y="1660934"/>
                <a:ext cx="25034" cy="18081"/>
              </a:xfrm>
              <a:custGeom>
                <a:avLst/>
                <a:gdLst>
                  <a:gd name="T0" fmla="*/ 0 w 15"/>
                  <a:gd name="T1" fmla="*/ 2 h 11"/>
                  <a:gd name="T2" fmla="*/ 6 w 15"/>
                  <a:gd name="T3" fmla="*/ 9 h 11"/>
                  <a:gd name="T4" fmla="*/ 15 w 15"/>
                  <a:gd name="T5" fmla="*/ 9 h 11"/>
                  <a:gd name="T6" fmla="*/ 9 w 15"/>
                  <a:gd name="T7" fmla="*/ 2 h 11"/>
                  <a:gd name="T8" fmla="*/ 0 w 15"/>
                  <a:gd name="T9" fmla="*/ 2 h 11"/>
                </a:gdLst>
                <a:ahLst/>
                <a:cxnLst>
                  <a:cxn ang="0">
                    <a:pos x="T0" y="T1"/>
                  </a:cxn>
                  <a:cxn ang="0">
                    <a:pos x="T2" y="T3"/>
                  </a:cxn>
                  <a:cxn ang="0">
                    <a:pos x="T4" y="T5"/>
                  </a:cxn>
                  <a:cxn ang="0">
                    <a:pos x="T6" y="T7"/>
                  </a:cxn>
                  <a:cxn ang="0">
                    <a:pos x="T8" y="T9"/>
                  </a:cxn>
                </a:cxnLst>
                <a:rect l="0" t="0" r="r" b="b"/>
                <a:pathLst>
                  <a:path w="15" h="11">
                    <a:moveTo>
                      <a:pt x="0" y="2"/>
                    </a:moveTo>
                    <a:cubicBezTo>
                      <a:pt x="0" y="2"/>
                      <a:pt x="1" y="7"/>
                      <a:pt x="6" y="9"/>
                    </a:cubicBezTo>
                    <a:cubicBezTo>
                      <a:pt x="10" y="11"/>
                      <a:pt x="15" y="9"/>
                      <a:pt x="15" y="9"/>
                    </a:cubicBezTo>
                    <a:cubicBezTo>
                      <a:pt x="15" y="9"/>
                      <a:pt x="14" y="4"/>
                      <a:pt x="9" y="2"/>
                    </a:cubicBezTo>
                    <a:cubicBezTo>
                      <a:pt x="5" y="0"/>
                      <a:pt x="0" y="2"/>
                      <a:pt x="0" y="2"/>
                    </a:cubicBezTo>
                    <a:close/>
                  </a:path>
                </a:pathLst>
              </a:custGeom>
              <a:solidFill>
                <a:schemeClr val="accent1"/>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26" name="Freeform 57"/>
              <p:cNvSpPr>
                <a:spLocks/>
              </p:cNvSpPr>
              <p:nvPr/>
            </p:nvSpPr>
            <p:spPr bwMode="auto">
              <a:xfrm>
                <a:off x="5149181" y="1679014"/>
                <a:ext cx="15299" cy="13908"/>
              </a:xfrm>
              <a:custGeom>
                <a:avLst/>
                <a:gdLst>
                  <a:gd name="T0" fmla="*/ 3 w 9"/>
                  <a:gd name="T1" fmla="*/ 2 h 8"/>
                  <a:gd name="T2" fmla="*/ 0 w 9"/>
                  <a:gd name="T3" fmla="*/ 7 h 8"/>
                  <a:gd name="T4" fmla="*/ 6 w 9"/>
                  <a:gd name="T5" fmla="*/ 6 h 8"/>
                  <a:gd name="T6" fmla="*/ 9 w 9"/>
                  <a:gd name="T7" fmla="*/ 1 h 8"/>
                  <a:gd name="T8" fmla="*/ 3 w 9"/>
                  <a:gd name="T9" fmla="*/ 2 h 8"/>
                </a:gdLst>
                <a:ahLst/>
                <a:cxnLst>
                  <a:cxn ang="0">
                    <a:pos x="T0" y="T1"/>
                  </a:cxn>
                  <a:cxn ang="0">
                    <a:pos x="T2" y="T3"/>
                  </a:cxn>
                  <a:cxn ang="0">
                    <a:pos x="T4" y="T5"/>
                  </a:cxn>
                  <a:cxn ang="0">
                    <a:pos x="T6" y="T7"/>
                  </a:cxn>
                  <a:cxn ang="0">
                    <a:pos x="T8" y="T9"/>
                  </a:cxn>
                </a:cxnLst>
                <a:rect l="0" t="0" r="r" b="b"/>
                <a:pathLst>
                  <a:path w="9" h="8">
                    <a:moveTo>
                      <a:pt x="3" y="2"/>
                    </a:moveTo>
                    <a:cubicBezTo>
                      <a:pt x="0" y="4"/>
                      <a:pt x="0" y="7"/>
                      <a:pt x="0" y="7"/>
                    </a:cubicBezTo>
                    <a:cubicBezTo>
                      <a:pt x="0" y="7"/>
                      <a:pt x="3" y="8"/>
                      <a:pt x="6" y="6"/>
                    </a:cubicBezTo>
                    <a:cubicBezTo>
                      <a:pt x="9" y="5"/>
                      <a:pt x="9" y="1"/>
                      <a:pt x="9" y="1"/>
                    </a:cubicBezTo>
                    <a:cubicBezTo>
                      <a:pt x="9" y="1"/>
                      <a:pt x="6" y="0"/>
                      <a:pt x="3" y="2"/>
                    </a:cubicBezTo>
                    <a:close/>
                  </a:path>
                </a:pathLst>
              </a:custGeom>
              <a:solidFill>
                <a:schemeClr val="accent1"/>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27" name="Freeform 58"/>
              <p:cNvSpPr>
                <a:spLocks/>
              </p:cNvSpPr>
              <p:nvPr/>
            </p:nvSpPr>
            <p:spPr bwMode="auto">
              <a:xfrm>
                <a:off x="3350875" y="2530184"/>
                <a:ext cx="33379" cy="65368"/>
              </a:xfrm>
              <a:custGeom>
                <a:avLst/>
                <a:gdLst>
                  <a:gd name="T0" fmla="*/ 8 w 20"/>
                  <a:gd name="T1" fmla="*/ 0 h 38"/>
                  <a:gd name="T2" fmla="*/ 1 w 20"/>
                  <a:gd name="T3" fmla="*/ 20 h 38"/>
                  <a:gd name="T4" fmla="*/ 12 w 20"/>
                  <a:gd name="T5" fmla="*/ 38 h 38"/>
                  <a:gd name="T6" fmla="*/ 19 w 20"/>
                  <a:gd name="T7" fmla="*/ 18 h 38"/>
                  <a:gd name="T8" fmla="*/ 8 w 20"/>
                  <a:gd name="T9" fmla="*/ 0 h 38"/>
                </a:gdLst>
                <a:ahLst/>
                <a:cxnLst>
                  <a:cxn ang="0">
                    <a:pos x="T0" y="T1"/>
                  </a:cxn>
                  <a:cxn ang="0">
                    <a:pos x="T2" y="T3"/>
                  </a:cxn>
                  <a:cxn ang="0">
                    <a:pos x="T4" y="T5"/>
                  </a:cxn>
                  <a:cxn ang="0">
                    <a:pos x="T6" y="T7"/>
                  </a:cxn>
                  <a:cxn ang="0">
                    <a:pos x="T8" y="T9"/>
                  </a:cxn>
                </a:cxnLst>
                <a:rect l="0" t="0" r="r" b="b"/>
                <a:pathLst>
                  <a:path w="20" h="38">
                    <a:moveTo>
                      <a:pt x="8" y="0"/>
                    </a:moveTo>
                    <a:cubicBezTo>
                      <a:pt x="8" y="0"/>
                      <a:pt x="0" y="10"/>
                      <a:pt x="1" y="20"/>
                    </a:cubicBezTo>
                    <a:cubicBezTo>
                      <a:pt x="3" y="31"/>
                      <a:pt x="12" y="38"/>
                      <a:pt x="12" y="38"/>
                    </a:cubicBezTo>
                    <a:cubicBezTo>
                      <a:pt x="12" y="38"/>
                      <a:pt x="20" y="29"/>
                      <a:pt x="19" y="18"/>
                    </a:cubicBezTo>
                    <a:cubicBezTo>
                      <a:pt x="18" y="8"/>
                      <a:pt x="8" y="0"/>
                      <a:pt x="8" y="0"/>
                    </a:cubicBezTo>
                    <a:close/>
                  </a:path>
                </a:pathLst>
              </a:custGeom>
              <a:solidFill>
                <a:schemeClr val="accent3"/>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28" name="Freeform 59"/>
              <p:cNvSpPr>
                <a:spLocks/>
              </p:cNvSpPr>
              <p:nvPr/>
            </p:nvSpPr>
            <p:spPr bwMode="auto">
              <a:xfrm>
                <a:off x="3380082" y="2577471"/>
                <a:ext cx="34770" cy="34770"/>
              </a:xfrm>
              <a:custGeom>
                <a:avLst/>
                <a:gdLst>
                  <a:gd name="T0" fmla="*/ 15 w 21"/>
                  <a:gd name="T1" fmla="*/ 15 h 20"/>
                  <a:gd name="T2" fmla="*/ 21 w 21"/>
                  <a:gd name="T3" fmla="*/ 0 h 20"/>
                  <a:gd name="T4" fmla="*/ 6 w 21"/>
                  <a:gd name="T5" fmla="*/ 5 h 20"/>
                  <a:gd name="T6" fmla="*/ 0 w 21"/>
                  <a:gd name="T7" fmla="*/ 20 h 20"/>
                  <a:gd name="T8" fmla="*/ 15 w 21"/>
                  <a:gd name="T9" fmla="*/ 15 h 20"/>
                </a:gdLst>
                <a:ahLst/>
                <a:cxnLst>
                  <a:cxn ang="0">
                    <a:pos x="T0" y="T1"/>
                  </a:cxn>
                  <a:cxn ang="0">
                    <a:pos x="T2" y="T3"/>
                  </a:cxn>
                  <a:cxn ang="0">
                    <a:pos x="T4" y="T5"/>
                  </a:cxn>
                  <a:cxn ang="0">
                    <a:pos x="T6" y="T7"/>
                  </a:cxn>
                  <a:cxn ang="0">
                    <a:pos x="T8" y="T9"/>
                  </a:cxn>
                </a:cxnLst>
                <a:rect l="0" t="0" r="r" b="b"/>
                <a:pathLst>
                  <a:path w="21" h="20">
                    <a:moveTo>
                      <a:pt x="15" y="15"/>
                    </a:moveTo>
                    <a:cubicBezTo>
                      <a:pt x="21" y="9"/>
                      <a:pt x="21" y="0"/>
                      <a:pt x="21" y="0"/>
                    </a:cubicBezTo>
                    <a:cubicBezTo>
                      <a:pt x="21" y="0"/>
                      <a:pt x="12" y="0"/>
                      <a:pt x="6" y="5"/>
                    </a:cubicBezTo>
                    <a:cubicBezTo>
                      <a:pt x="0" y="10"/>
                      <a:pt x="0" y="20"/>
                      <a:pt x="0" y="20"/>
                    </a:cubicBezTo>
                    <a:cubicBezTo>
                      <a:pt x="0" y="20"/>
                      <a:pt x="9" y="20"/>
                      <a:pt x="15" y="15"/>
                    </a:cubicBezTo>
                    <a:close/>
                  </a:path>
                </a:pathLst>
              </a:custGeom>
              <a:solidFill>
                <a:schemeClr val="accent3"/>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29" name="Freeform 60"/>
              <p:cNvSpPr>
                <a:spLocks/>
              </p:cNvSpPr>
              <p:nvPr/>
            </p:nvSpPr>
            <p:spPr bwMode="auto">
              <a:xfrm>
                <a:off x="3304978" y="2574690"/>
                <a:ext cx="59805" cy="44506"/>
              </a:xfrm>
              <a:custGeom>
                <a:avLst/>
                <a:gdLst>
                  <a:gd name="T0" fmla="*/ 21 w 35"/>
                  <a:gd name="T1" fmla="*/ 5 h 26"/>
                  <a:gd name="T2" fmla="*/ 0 w 35"/>
                  <a:gd name="T3" fmla="*/ 4 h 26"/>
                  <a:gd name="T4" fmla="*/ 13 w 35"/>
                  <a:gd name="T5" fmla="*/ 21 h 26"/>
                  <a:gd name="T6" fmla="*/ 35 w 35"/>
                  <a:gd name="T7" fmla="*/ 21 h 26"/>
                  <a:gd name="T8" fmla="*/ 21 w 35"/>
                  <a:gd name="T9" fmla="*/ 5 h 26"/>
                </a:gdLst>
                <a:ahLst/>
                <a:cxnLst>
                  <a:cxn ang="0">
                    <a:pos x="T0" y="T1"/>
                  </a:cxn>
                  <a:cxn ang="0">
                    <a:pos x="T2" y="T3"/>
                  </a:cxn>
                  <a:cxn ang="0">
                    <a:pos x="T4" y="T5"/>
                  </a:cxn>
                  <a:cxn ang="0">
                    <a:pos x="T6" y="T7"/>
                  </a:cxn>
                  <a:cxn ang="0">
                    <a:pos x="T8" y="T9"/>
                  </a:cxn>
                </a:cxnLst>
                <a:rect l="0" t="0" r="r" b="b"/>
                <a:pathLst>
                  <a:path w="35" h="26">
                    <a:moveTo>
                      <a:pt x="21" y="5"/>
                    </a:moveTo>
                    <a:cubicBezTo>
                      <a:pt x="11" y="0"/>
                      <a:pt x="0" y="4"/>
                      <a:pt x="0" y="4"/>
                    </a:cubicBezTo>
                    <a:cubicBezTo>
                      <a:pt x="0" y="4"/>
                      <a:pt x="4" y="16"/>
                      <a:pt x="13" y="21"/>
                    </a:cubicBezTo>
                    <a:cubicBezTo>
                      <a:pt x="23" y="26"/>
                      <a:pt x="35" y="21"/>
                      <a:pt x="35" y="21"/>
                    </a:cubicBezTo>
                    <a:cubicBezTo>
                      <a:pt x="35" y="21"/>
                      <a:pt x="31" y="10"/>
                      <a:pt x="21" y="5"/>
                    </a:cubicBezTo>
                    <a:close/>
                  </a:path>
                </a:pathLst>
              </a:custGeom>
              <a:solidFill>
                <a:schemeClr val="accent3"/>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30" name="Freeform 61"/>
              <p:cNvSpPr>
                <a:spLocks/>
              </p:cNvSpPr>
              <p:nvPr/>
            </p:nvSpPr>
            <p:spPr bwMode="auto">
              <a:xfrm>
                <a:off x="3336967" y="2619195"/>
                <a:ext cx="37552" cy="29207"/>
              </a:xfrm>
              <a:custGeom>
                <a:avLst/>
                <a:gdLst>
                  <a:gd name="T0" fmla="*/ 8 w 22"/>
                  <a:gd name="T1" fmla="*/ 4 h 17"/>
                  <a:gd name="T2" fmla="*/ 0 w 22"/>
                  <a:gd name="T3" fmla="*/ 15 h 17"/>
                  <a:gd name="T4" fmla="*/ 15 w 22"/>
                  <a:gd name="T5" fmla="*/ 14 h 17"/>
                  <a:gd name="T6" fmla="*/ 22 w 22"/>
                  <a:gd name="T7" fmla="*/ 2 h 17"/>
                  <a:gd name="T8" fmla="*/ 8 w 22"/>
                  <a:gd name="T9" fmla="*/ 4 h 17"/>
                </a:gdLst>
                <a:ahLst/>
                <a:cxnLst>
                  <a:cxn ang="0">
                    <a:pos x="T0" y="T1"/>
                  </a:cxn>
                  <a:cxn ang="0">
                    <a:pos x="T2" y="T3"/>
                  </a:cxn>
                  <a:cxn ang="0">
                    <a:pos x="T4" y="T5"/>
                  </a:cxn>
                  <a:cxn ang="0">
                    <a:pos x="T6" y="T7"/>
                  </a:cxn>
                  <a:cxn ang="0">
                    <a:pos x="T8" y="T9"/>
                  </a:cxn>
                </a:cxnLst>
                <a:rect l="0" t="0" r="r" b="b"/>
                <a:pathLst>
                  <a:path w="22" h="17">
                    <a:moveTo>
                      <a:pt x="8" y="4"/>
                    </a:moveTo>
                    <a:cubicBezTo>
                      <a:pt x="2" y="7"/>
                      <a:pt x="0" y="15"/>
                      <a:pt x="0" y="15"/>
                    </a:cubicBezTo>
                    <a:cubicBezTo>
                      <a:pt x="0" y="15"/>
                      <a:pt x="8" y="17"/>
                      <a:pt x="15" y="14"/>
                    </a:cubicBezTo>
                    <a:cubicBezTo>
                      <a:pt x="21" y="10"/>
                      <a:pt x="22" y="2"/>
                      <a:pt x="22" y="2"/>
                    </a:cubicBezTo>
                    <a:cubicBezTo>
                      <a:pt x="22" y="2"/>
                      <a:pt x="14" y="0"/>
                      <a:pt x="8" y="4"/>
                    </a:cubicBezTo>
                    <a:close/>
                  </a:path>
                </a:pathLst>
              </a:custGeom>
              <a:solidFill>
                <a:schemeClr val="accent3"/>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31" name="Freeform 62"/>
              <p:cNvSpPr>
                <a:spLocks/>
              </p:cNvSpPr>
              <p:nvPr/>
            </p:nvSpPr>
            <p:spPr bwMode="auto">
              <a:xfrm>
                <a:off x="2939198" y="1983600"/>
                <a:ext cx="40334" cy="23644"/>
              </a:xfrm>
              <a:custGeom>
                <a:avLst/>
                <a:gdLst>
                  <a:gd name="T0" fmla="*/ 24 w 24"/>
                  <a:gd name="T1" fmla="*/ 9 h 14"/>
                  <a:gd name="T2" fmla="*/ 13 w 24"/>
                  <a:gd name="T3" fmla="*/ 1 h 14"/>
                  <a:gd name="T4" fmla="*/ 0 w 24"/>
                  <a:gd name="T5" fmla="*/ 4 h 14"/>
                  <a:gd name="T6" fmla="*/ 11 w 24"/>
                  <a:gd name="T7" fmla="*/ 12 h 14"/>
                  <a:gd name="T8" fmla="*/ 24 w 24"/>
                  <a:gd name="T9" fmla="*/ 9 h 14"/>
                </a:gdLst>
                <a:ahLst/>
                <a:cxnLst>
                  <a:cxn ang="0">
                    <a:pos x="T0" y="T1"/>
                  </a:cxn>
                  <a:cxn ang="0">
                    <a:pos x="T2" y="T3"/>
                  </a:cxn>
                  <a:cxn ang="0">
                    <a:pos x="T4" y="T5"/>
                  </a:cxn>
                  <a:cxn ang="0">
                    <a:pos x="T6" y="T7"/>
                  </a:cxn>
                  <a:cxn ang="0">
                    <a:pos x="T8" y="T9"/>
                  </a:cxn>
                </a:cxnLst>
                <a:rect l="0" t="0" r="r" b="b"/>
                <a:pathLst>
                  <a:path w="24" h="14">
                    <a:moveTo>
                      <a:pt x="24" y="9"/>
                    </a:moveTo>
                    <a:cubicBezTo>
                      <a:pt x="24" y="9"/>
                      <a:pt x="20" y="2"/>
                      <a:pt x="13" y="1"/>
                    </a:cubicBezTo>
                    <a:cubicBezTo>
                      <a:pt x="6" y="0"/>
                      <a:pt x="0" y="4"/>
                      <a:pt x="0" y="4"/>
                    </a:cubicBezTo>
                    <a:cubicBezTo>
                      <a:pt x="0" y="4"/>
                      <a:pt x="4" y="11"/>
                      <a:pt x="11" y="12"/>
                    </a:cubicBezTo>
                    <a:cubicBezTo>
                      <a:pt x="17" y="14"/>
                      <a:pt x="24" y="9"/>
                      <a:pt x="24" y="9"/>
                    </a:cubicBezTo>
                    <a:close/>
                  </a:path>
                </a:pathLst>
              </a:custGeom>
              <a:solidFill>
                <a:schemeClr val="accent3"/>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32" name="Freeform 63"/>
              <p:cNvSpPr>
                <a:spLocks/>
              </p:cNvSpPr>
              <p:nvPr/>
            </p:nvSpPr>
            <p:spPr bwMode="auto">
              <a:xfrm>
                <a:off x="2975359" y="1966910"/>
                <a:ext cx="20862" cy="29207"/>
              </a:xfrm>
              <a:custGeom>
                <a:avLst/>
                <a:gdLst>
                  <a:gd name="T0" fmla="*/ 2 w 12"/>
                  <a:gd name="T1" fmla="*/ 10 h 17"/>
                  <a:gd name="T2" fmla="*/ 10 w 12"/>
                  <a:gd name="T3" fmla="*/ 17 h 17"/>
                  <a:gd name="T4" fmla="*/ 10 w 12"/>
                  <a:gd name="T5" fmla="*/ 7 h 17"/>
                  <a:gd name="T6" fmla="*/ 2 w 12"/>
                  <a:gd name="T7" fmla="*/ 0 h 17"/>
                  <a:gd name="T8" fmla="*/ 2 w 12"/>
                  <a:gd name="T9" fmla="*/ 10 h 17"/>
                </a:gdLst>
                <a:ahLst/>
                <a:cxnLst>
                  <a:cxn ang="0">
                    <a:pos x="T0" y="T1"/>
                  </a:cxn>
                  <a:cxn ang="0">
                    <a:pos x="T2" y="T3"/>
                  </a:cxn>
                  <a:cxn ang="0">
                    <a:pos x="T4" y="T5"/>
                  </a:cxn>
                  <a:cxn ang="0">
                    <a:pos x="T6" y="T7"/>
                  </a:cxn>
                  <a:cxn ang="0">
                    <a:pos x="T8" y="T9"/>
                  </a:cxn>
                </a:cxnLst>
                <a:rect l="0" t="0" r="r" b="b"/>
                <a:pathLst>
                  <a:path w="12" h="17">
                    <a:moveTo>
                      <a:pt x="2" y="10"/>
                    </a:moveTo>
                    <a:cubicBezTo>
                      <a:pt x="4" y="15"/>
                      <a:pt x="10" y="17"/>
                      <a:pt x="10" y="17"/>
                    </a:cubicBezTo>
                    <a:cubicBezTo>
                      <a:pt x="10" y="17"/>
                      <a:pt x="12" y="12"/>
                      <a:pt x="10" y="7"/>
                    </a:cubicBezTo>
                    <a:cubicBezTo>
                      <a:pt x="8" y="2"/>
                      <a:pt x="2" y="0"/>
                      <a:pt x="2" y="0"/>
                    </a:cubicBezTo>
                    <a:cubicBezTo>
                      <a:pt x="2" y="0"/>
                      <a:pt x="0" y="6"/>
                      <a:pt x="2" y="10"/>
                    </a:cubicBezTo>
                    <a:close/>
                  </a:path>
                </a:pathLst>
              </a:custGeom>
              <a:solidFill>
                <a:schemeClr val="accent3"/>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33" name="Freeform 64"/>
              <p:cNvSpPr>
                <a:spLocks/>
              </p:cNvSpPr>
              <p:nvPr/>
            </p:nvSpPr>
            <p:spPr bwMode="auto">
              <a:xfrm>
                <a:off x="5897432" y="2026714"/>
                <a:ext cx="30598" cy="26426"/>
              </a:xfrm>
              <a:custGeom>
                <a:avLst/>
                <a:gdLst>
                  <a:gd name="T0" fmla="*/ 6 w 18"/>
                  <a:gd name="T1" fmla="*/ 12 h 15"/>
                  <a:gd name="T2" fmla="*/ 18 w 18"/>
                  <a:gd name="T3" fmla="*/ 14 h 15"/>
                  <a:gd name="T4" fmla="*/ 12 w 18"/>
                  <a:gd name="T5" fmla="*/ 3 h 15"/>
                  <a:gd name="T6" fmla="*/ 0 w 18"/>
                  <a:gd name="T7" fmla="*/ 1 h 15"/>
                  <a:gd name="T8" fmla="*/ 6 w 18"/>
                  <a:gd name="T9" fmla="*/ 12 h 15"/>
                </a:gdLst>
                <a:ahLst/>
                <a:cxnLst>
                  <a:cxn ang="0">
                    <a:pos x="T0" y="T1"/>
                  </a:cxn>
                  <a:cxn ang="0">
                    <a:pos x="T2" y="T3"/>
                  </a:cxn>
                  <a:cxn ang="0">
                    <a:pos x="T4" y="T5"/>
                  </a:cxn>
                  <a:cxn ang="0">
                    <a:pos x="T6" y="T7"/>
                  </a:cxn>
                  <a:cxn ang="0">
                    <a:pos x="T8" y="T9"/>
                  </a:cxn>
                </a:cxnLst>
                <a:rect l="0" t="0" r="r" b="b"/>
                <a:pathLst>
                  <a:path w="18" h="15">
                    <a:moveTo>
                      <a:pt x="6" y="12"/>
                    </a:moveTo>
                    <a:cubicBezTo>
                      <a:pt x="11" y="15"/>
                      <a:pt x="18" y="14"/>
                      <a:pt x="18" y="14"/>
                    </a:cubicBezTo>
                    <a:cubicBezTo>
                      <a:pt x="18" y="14"/>
                      <a:pt x="17" y="7"/>
                      <a:pt x="12" y="3"/>
                    </a:cubicBezTo>
                    <a:cubicBezTo>
                      <a:pt x="7" y="0"/>
                      <a:pt x="0" y="1"/>
                      <a:pt x="0" y="1"/>
                    </a:cubicBezTo>
                    <a:cubicBezTo>
                      <a:pt x="0" y="1"/>
                      <a:pt x="1" y="8"/>
                      <a:pt x="6" y="12"/>
                    </a:cubicBezTo>
                    <a:close/>
                  </a:path>
                </a:pathLst>
              </a:custGeom>
              <a:solidFill>
                <a:schemeClr val="accent1"/>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34" name="Freeform 65"/>
              <p:cNvSpPr>
                <a:spLocks/>
              </p:cNvSpPr>
              <p:nvPr/>
            </p:nvSpPr>
            <p:spPr bwMode="auto">
              <a:xfrm>
                <a:off x="5880743" y="2025324"/>
                <a:ext cx="13908" cy="29207"/>
              </a:xfrm>
              <a:custGeom>
                <a:avLst/>
                <a:gdLst>
                  <a:gd name="T0" fmla="*/ 8 w 8"/>
                  <a:gd name="T1" fmla="*/ 9 h 17"/>
                  <a:gd name="T2" fmla="*/ 4 w 8"/>
                  <a:gd name="T3" fmla="*/ 0 h 17"/>
                  <a:gd name="T4" fmla="*/ 0 w 8"/>
                  <a:gd name="T5" fmla="*/ 9 h 17"/>
                  <a:gd name="T6" fmla="*/ 4 w 8"/>
                  <a:gd name="T7" fmla="*/ 17 h 17"/>
                  <a:gd name="T8" fmla="*/ 8 w 8"/>
                  <a:gd name="T9" fmla="*/ 9 h 17"/>
                </a:gdLst>
                <a:ahLst/>
                <a:cxnLst>
                  <a:cxn ang="0">
                    <a:pos x="T0" y="T1"/>
                  </a:cxn>
                  <a:cxn ang="0">
                    <a:pos x="T2" y="T3"/>
                  </a:cxn>
                  <a:cxn ang="0">
                    <a:pos x="T4" y="T5"/>
                  </a:cxn>
                  <a:cxn ang="0">
                    <a:pos x="T6" y="T7"/>
                  </a:cxn>
                  <a:cxn ang="0">
                    <a:pos x="T8" y="T9"/>
                  </a:cxn>
                </a:cxnLst>
                <a:rect l="0" t="0" r="r" b="b"/>
                <a:pathLst>
                  <a:path w="8" h="17">
                    <a:moveTo>
                      <a:pt x="8" y="9"/>
                    </a:moveTo>
                    <a:cubicBezTo>
                      <a:pt x="8" y="4"/>
                      <a:pt x="4" y="0"/>
                      <a:pt x="4" y="0"/>
                    </a:cubicBezTo>
                    <a:cubicBezTo>
                      <a:pt x="4" y="0"/>
                      <a:pt x="0" y="4"/>
                      <a:pt x="0" y="9"/>
                    </a:cubicBezTo>
                    <a:cubicBezTo>
                      <a:pt x="0" y="14"/>
                      <a:pt x="4" y="17"/>
                      <a:pt x="4" y="17"/>
                    </a:cubicBezTo>
                    <a:cubicBezTo>
                      <a:pt x="4" y="17"/>
                      <a:pt x="8" y="13"/>
                      <a:pt x="8" y="9"/>
                    </a:cubicBezTo>
                    <a:close/>
                  </a:path>
                </a:pathLst>
              </a:custGeom>
              <a:solidFill>
                <a:schemeClr val="accent1"/>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35" name="Freeform 66"/>
              <p:cNvSpPr>
                <a:spLocks/>
              </p:cNvSpPr>
              <p:nvPr/>
            </p:nvSpPr>
            <p:spPr bwMode="auto">
              <a:xfrm>
                <a:off x="5893260" y="2000289"/>
                <a:ext cx="34770" cy="23644"/>
              </a:xfrm>
              <a:custGeom>
                <a:avLst/>
                <a:gdLst>
                  <a:gd name="T0" fmla="*/ 13 w 21"/>
                  <a:gd name="T1" fmla="*/ 12 h 14"/>
                  <a:gd name="T2" fmla="*/ 21 w 21"/>
                  <a:gd name="T3" fmla="*/ 3 h 14"/>
                  <a:gd name="T4" fmla="*/ 9 w 21"/>
                  <a:gd name="T5" fmla="*/ 2 h 14"/>
                  <a:gd name="T6" fmla="*/ 0 w 21"/>
                  <a:gd name="T7" fmla="*/ 12 h 14"/>
                  <a:gd name="T8" fmla="*/ 13 w 21"/>
                  <a:gd name="T9" fmla="*/ 12 h 14"/>
                </a:gdLst>
                <a:ahLst/>
                <a:cxnLst>
                  <a:cxn ang="0">
                    <a:pos x="T0" y="T1"/>
                  </a:cxn>
                  <a:cxn ang="0">
                    <a:pos x="T2" y="T3"/>
                  </a:cxn>
                  <a:cxn ang="0">
                    <a:pos x="T4" y="T5"/>
                  </a:cxn>
                  <a:cxn ang="0">
                    <a:pos x="T6" y="T7"/>
                  </a:cxn>
                  <a:cxn ang="0">
                    <a:pos x="T8" y="T9"/>
                  </a:cxn>
                </a:cxnLst>
                <a:rect l="0" t="0" r="r" b="b"/>
                <a:pathLst>
                  <a:path w="21" h="14">
                    <a:moveTo>
                      <a:pt x="13" y="12"/>
                    </a:moveTo>
                    <a:cubicBezTo>
                      <a:pt x="19" y="10"/>
                      <a:pt x="21" y="3"/>
                      <a:pt x="21" y="3"/>
                    </a:cubicBezTo>
                    <a:cubicBezTo>
                      <a:pt x="21" y="3"/>
                      <a:pt x="15" y="0"/>
                      <a:pt x="9" y="2"/>
                    </a:cubicBezTo>
                    <a:cubicBezTo>
                      <a:pt x="3" y="5"/>
                      <a:pt x="0" y="12"/>
                      <a:pt x="0" y="12"/>
                    </a:cubicBezTo>
                    <a:cubicBezTo>
                      <a:pt x="0" y="12"/>
                      <a:pt x="7" y="14"/>
                      <a:pt x="13" y="12"/>
                    </a:cubicBezTo>
                    <a:close/>
                  </a:path>
                </a:pathLst>
              </a:custGeom>
              <a:solidFill>
                <a:schemeClr val="accent1"/>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36" name="Freeform 67"/>
              <p:cNvSpPr>
                <a:spLocks/>
              </p:cNvSpPr>
              <p:nvPr/>
            </p:nvSpPr>
            <p:spPr bwMode="auto">
              <a:xfrm>
                <a:off x="5879352" y="1994726"/>
                <a:ext cx="13908" cy="26426"/>
              </a:xfrm>
              <a:custGeom>
                <a:avLst/>
                <a:gdLst>
                  <a:gd name="T0" fmla="*/ 8 w 8"/>
                  <a:gd name="T1" fmla="*/ 8 h 15"/>
                  <a:gd name="T2" fmla="*/ 5 w 8"/>
                  <a:gd name="T3" fmla="*/ 0 h 15"/>
                  <a:gd name="T4" fmla="*/ 1 w 8"/>
                  <a:gd name="T5" fmla="*/ 7 h 15"/>
                  <a:gd name="T6" fmla="*/ 3 w 8"/>
                  <a:gd name="T7" fmla="*/ 15 h 15"/>
                  <a:gd name="T8" fmla="*/ 8 w 8"/>
                  <a:gd name="T9" fmla="*/ 8 h 15"/>
                </a:gdLst>
                <a:ahLst/>
                <a:cxnLst>
                  <a:cxn ang="0">
                    <a:pos x="T0" y="T1"/>
                  </a:cxn>
                  <a:cxn ang="0">
                    <a:pos x="T2" y="T3"/>
                  </a:cxn>
                  <a:cxn ang="0">
                    <a:pos x="T4" y="T5"/>
                  </a:cxn>
                  <a:cxn ang="0">
                    <a:pos x="T6" y="T7"/>
                  </a:cxn>
                  <a:cxn ang="0">
                    <a:pos x="T8" y="T9"/>
                  </a:cxn>
                </a:cxnLst>
                <a:rect l="0" t="0" r="r" b="b"/>
                <a:pathLst>
                  <a:path w="8" h="15">
                    <a:moveTo>
                      <a:pt x="8" y="8"/>
                    </a:moveTo>
                    <a:cubicBezTo>
                      <a:pt x="8" y="4"/>
                      <a:pt x="5" y="0"/>
                      <a:pt x="5" y="0"/>
                    </a:cubicBezTo>
                    <a:cubicBezTo>
                      <a:pt x="5" y="0"/>
                      <a:pt x="2" y="3"/>
                      <a:pt x="1" y="7"/>
                    </a:cubicBezTo>
                    <a:cubicBezTo>
                      <a:pt x="0" y="11"/>
                      <a:pt x="3" y="15"/>
                      <a:pt x="3" y="15"/>
                    </a:cubicBezTo>
                    <a:cubicBezTo>
                      <a:pt x="3" y="15"/>
                      <a:pt x="7" y="12"/>
                      <a:pt x="8" y="8"/>
                    </a:cubicBezTo>
                    <a:close/>
                  </a:path>
                </a:pathLst>
              </a:custGeom>
              <a:solidFill>
                <a:schemeClr val="accent1"/>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37" name="Freeform 68"/>
              <p:cNvSpPr>
                <a:spLocks/>
              </p:cNvSpPr>
              <p:nvPr/>
            </p:nvSpPr>
            <p:spPr bwMode="auto">
              <a:xfrm>
                <a:off x="5594238" y="2733241"/>
                <a:ext cx="59805" cy="40334"/>
              </a:xfrm>
              <a:custGeom>
                <a:avLst/>
                <a:gdLst>
                  <a:gd name="T0" fmla="*/ 14 w 35"/>
                  <a:gd name="T1" fmla="*/ 20 h 24"/>
                  <a:gd name="T2" fmla="*/ 35 w 35"/>
                  <a:gd name="T3" fmla="*/ 19 h 24"/>
                  <a:gd name="T4" fmla="*/ 21 w 35"/>
                  <a:gd name="T5" fmla="*/ 4 h 24"/>
                  <a:gd name="T6" fmla="*/ 0 w 35"/>
                  <a:gd name="T7" fmla="*/ 5 h 24"/>
                  <a:gd name="T8" fmla="*/ 14 w 35"/>
                  <a:gd name="T9" fmla="*/ 20 h 24"/>
                </a:gdLst>
                <a:ahLst/>
                <a:cxnLst>
                  <a:cxn ang="0">
                    <a:pos x="T0" y="T1"/>
                  </a:cxn>
                  <a:cxn ang="0">
                    <a:pos x="T2" y="T3"/>
                  </a:cxn>
                  <a:cxn ang="0">
                    <a:pos x="T4" y="T5"/>
                  </a:cxn>
                  <a:cxn ang="0">
                    <a:pos x="T6" y="T7"/>
                  </a:cxn>
                  <a:cxn ang="0">
                    <a:pos x="T8" y="T9"/>
                  </a:cxn>
                </a:cxnLst>
                <a:rect l="0" t="0" r="r" b="b"/>
                <a:pathLst>
                  <a:path w="35" h="24">
                    <a:moveTo>
                      <a:pt x="14" y="20"/>
                    </a:moveTo>
                    <a:cubicBezTo>
                      <a:pt x="24" y="24"/>
                      <a:pt x="35" y="19"/>
                      <a:pt x="35" y="19"/>
                    </a:cubicBezTo>
                    <a:cubicBezTo>
                      <a:pt x="35" y="19"/>
                      <a:pt x="30" y="8"/>
                      <a:pt x="21" y="4"/>
                    </a:cubicBezTo>
                    <a:cubicBezTo>
                      <a:pt x="11" y="0"/>
                      <a:pt x="0" y="5"/>
                      <a:pt x="0" y="5"/>
                    </a:cubicBezTo>
                    <a:cubicBezTo>
                      <a:pt x="0" y="5"/>
                      <a:pt x="5" y="16"/>
                      <a:pt x="14" y="20"/>
                    </a:cubicBezTo>
                    <a:close/>
                  </a:path>
                </a:pathLst>
              </a:custGeom>
              <a:solidFill>
                <a:schemeClr val="accent2"/>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38" name="Freeform 69"/>
              <p:cNvSpPr>
                <a:spLocks/>
              </p:cNvSpPr>
              <p:nvPr/>
            </p:nvSpPr>
            <p:spPr bwMode="auto">
              <a:xfrm>
                <a:off x="5567813" y="2741586"/>
                <a:ext cx="29207" cy="47287"/>
              </a:xfrm>
              <a:custGeom>
                <a:avLst/>
                <a:gdLst>
                  <a:gd name="T0" fmla="*/ 12 w 17"/>
                  <a:gd name="T1" fmla="*/ 28 h 28"/>
                  <a:gd name="T2" fmla="*/ 15 w 17"/>
                  <a:gd name="T3" fmla="*/ 12 h 28"/>
                  <a:gd name="T4" fmla="*/ 5 w 17"/>
                  <a:gd name="T5" fmla="*/ 0 h 28"/>
                  <a:gd name="T6" fmla="*/ 2 w 17"/>
                  <a:gd name="T7" fmla="*/ 15 h 28"/>
                  <a:gd name="T8" fmla="*/ 12 w 17"/>
                  <a:gd name="T9" fmla="*/ 28 h 28"/>
                </a:gdLst>
                <a:ahLst/>
                <a:cxnLst>
                  <a:cxn ang="0">
                    <a:pos x="T0" y="T1"/>
                  </a:cxn>
                  <a:cxn ang="0">
                    <a:pos x="T2" y="T3"/>
                  </a:cxn>
                  <a:cxn ang="0">
                    <a:pos x="T4" y="T5"/>
                  </a:cxn>
                  <a:cxn ang="0">
                    <a:pos x="T6" y="T7"/>
                  </a:cxn>
                  <a:cxn ang="0">
                    <a:pos x="T8" y="T9"/>
                  </a:cxn>
                </a:cxnLst>
                <a:rect l="0" t="0" r="r" b="b"/>
                <a:pathLst>
                  <a:path w="17" h="28">
                    <a:moveTo>
                      <a:pt x="12" y="28"/>
                    </a:moveTo>
                    <a:cubicBezTo>
                      <a:pt x="12" y="28"/>
                      <a:pt x="17" y="20"/>
                      <a:pt x="15" y="12"/>
                    </a:cubicBezTo>
                    <a:cubicBezTo>
                      <a:pt x="13" y="4"/>
                      <a:pt x="5" y="0"/>
                      <a:pt x="5" y="0"/>
                    </a:cubicBezTo>
                    <a:cubicBezTo>
                      <a:pt x="5" y="0"/>
                      <a:pt x="0" y="7"/>
                      <a:pt x="2" y="15"/>
                    </a:cubicBezTo>
                    <a:cubicBezTo>
                      <a:pt x="4" y="23"/>
                      <a:pt x="12" y="28"/>
                      <a:pt x="12" y="28"/>
                    </a:cubicBezTo>
                    <a:close/>
                  </a:path>
                </a:pathLst>
              </a:custGeom>
              <a:solidFill>
                <a:schemeClr val="accent2"/>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39" name="Freeform 70"/>
              <p:cNvSpPr>
                <a:spLocks/>
              </p:cNvSpPr>
              <p:nvPr/>
            </p:nvSpPr>
            <p:spPr bwMode="auto">
              <a:xfrm>
                <a:off x="5583111" y="2687345"/>
                <a:ext cx="54242" cy="44506"/>
              </a:xfrm>
              <a:custGeom>
                <a:avLst/>
                <a:gdLst>
                  <a:gd name="T0" fmla="*/ 31 w 31"/>
                  <a:gd name="T1" fmla="*/ 2 h 26"/>
                  <a:gd name="T2" fmla="*/ 11 w 31"/>
                  <a:gd name="T3" fmla="*/ 6 h 26"/>
                  <a:gd name="T4" fmla="*/ 0 w 31"/>
                  <a:gd name="T5" fmla="*/ 24 h 26"/>
                  <a:gd name="T6" fmla="*/ 21 w 31"/>
                  <a:gd name="T7" fmla="*/ 20 h 26"/>
                  <a:gd name="T8" fmla="*/ 31 w 31"/>
                  <a:gd name="T9" fmla="*/ 2 h 26"/>
                </a:gdLst>
                <a:ahLst/>
                <a:cxnLst>
                  <a:cxn ang="0">
                    <a:pos x="T0" y="T1"/>
                  </a:cxn>
                  <a:cxn ang="0">
                    <a:pos x="T2" y="T3"/>
                  </a:cxn>
                  <a:cxn ang="0">
                    <a:pos x="T4" y="T5"/>
                  </a:cxn>
                  <a:cxn ang="0">
                    <a:pos x="T6" y="T7"/>
                  </a:cxn>
                  <a:cxn ang="0">
                    <a:pos x="T8" y="T9"/>
                  </a:cxn>
                </a:cxnLst>
                <a:rect l="0" t="0" r="r" b="b"/>
                <a:pathLst>
                  <a:path w="31" h="26">
                    <a:moveTo>
                      <a:pt x="31" y="2"/>
                    </a:moveTo>
                    <a:cubicBezTo>
                      <a:pt x="31" y="2"/>
                      <a:pt x="19" y="0"/>
                      <a:pt x="11" y="6"/>
                    </a:cubicBezTo>
                    <a:cubicBezTo>
                      <a:pt x="2" y="12"/>
                      <a:pt x="0" y="24"/>
                      <a:pt x="0" y="24"/>
                    </a:cubicBezTo>
                    <a:cubicBezTo>
                      <a:pt x="0" y="24"/>
                      <a:pt x="12" y="26"/>
                      <a:pt x="21" y="20"/>
                    </a:cubicBezTo>
                    <a:cubicBezTo>
                      <a:pt x="29" y="14"/>
                      <a:pt x="31" y="2"/>
                      <a:pt x="31" y="2"/>
                    </a:cubicBezTo>
                    <a:close/>
                  </a:path>
                </a:pathLst>
              </a:custGeom>
              <a:solidFill>
                <a:schemeClr val="accent2"/>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40" name="Freeform 71"/>
              <p:cNvSpPr>
                <a:spLocks/>
              </p:cNvSpPr>
              <p:nvPr/>
            </p:nvSpPr>
            <p:spPr bwMode="auto">
              <a:xfrm>
                <a:off x="5558077" y="2690127"/>
                <a:ext cx="20862" cy="43115"/>
              </a:xfrm>
              <a:custGeom>
                <a:avLst/>
                <a:gdLst>
                  <a:gd name="T0" fmla="*/ 5 w 12"/>
                  <a:gd name="T1" fmla="*/ 0 h 25"/>
                  <a:gd name="T2" fmla="*/ 0 w 12"/>
                  <a:gd name="T3" fmla="*/ 13 h 25"/>
                  <a:gd name="T4" fmla="*/ 6 w 12"/>
                  <a:gd name="T5" fmla="*/ 25 h 25"/>
                  <a:gd name="T6" fmla="*/ 12 w 12"/>
                  <a:gd name="T7" fmla="*/ 12 h 25"/>
                  <a:gd name="T8" fmla="*/ 5 w 12"/>
                  <a:gd name="T9" fmla="*/ 0 h 25"/>
                </a:gdLst>
                <a:ahLst/>
                <a:cxnLst>
                  <a:cxn ang="0">
                    <a:pos x="T0" y="T1"/>
                  </a:cxn>
                  <a:cxn ang="0">
                    <a:pos x="T2" y="T3"/>
                  </a:cxn>
                  <a:cxn ang="0">
                    <a:pos x="T4" y="T5"/>
                  </a:cxn>
                  <a:cxn ang="0">
                    <a:pos x="T6" y="T7"/>
                  </a:cxn>
                  <a:cxn ang="0">
                    <a:pos x="T8" y="T9"/>
                  </a:cxn>
                </a:cxnLst>
                <a:rect l="0" t="0" r="r" b="b"/>
                <a:pathLst>
                  <a:path w="12" h="25">
                    <a:moveTo>
                      <a:pt x="5" y="0"/>
                    </a:moveTo>
                    <a:cubicBezTo>
                      <a:pt x="5" y="0"/>
                      <a:pt x="0" y="6"/>
                      <a:pt x="0" y="13"/>
                    </a:cubicBezTo>
                    <a:cubicBezTo>
                      <a:pt x="0" y="19"/>
                      <a:pt x="6" y="25"/>
                      <a:pt x="6" y="25"/>
                    </a:cubicBezTo>
                    <a:cubicBezTo>
                      <a:pt x="6" y="25"/>
                      <a:pt x="12" y="19"/>
                      <a:pt x="12" y="12"/>
                    </a:cubicBezTo>
                    <a:cubicBezTo>
                      <a:pt x="11" y="5"/>
                      <a:pt x="5" y="0"/>
                      <a:pt x="5" y="0"/>
                    </a:cubicBezTo>
                    <a:close/>
                  </a:path>
                </a:pathLst>
              </a:custGeom>
              <a:solidFill>
                <a:schemeClr val="accent2"/>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41" name="Freeform 72"/>
              <p:cNvSpPr>
                <a:spLocks/>
              </p:cNvSpPr>
              <p:nvPr/>
            </p:nvSpPr>
            <p:spPr bwMode="auto">
              <a:xfrm>
                <a:off x="4015678" y="1306279"/>
                <a:ext cx="38942" cy="61195"/>
              </a:xfrm>
              <a:custGeom>
                <a:avLst/>
                <a:gdLst>
                  <a:gd name="T0" fmla="*/ 18 w 23"/>
                  <a:gd name="T1" fmla="*/ 36 h 36"/>
                  <a:gd name="T2" fmla="*/ 20 w 23"/>
                  <a:gd name="T3" fmla="*/ 15 h 36"/>
                  <a:gd name="T4" fmla="*/ 6 w 23"/>
                  <a:gd name="T5" fmla="*/ 0 h 36"/>
                  <a:gd name="T6" fmla="*/ 4 w 23"/>
                  <a:gd name="T7" fmla="*/ 21 h 36"/>
                  <a:gd name="T8" fmla="*/ 18 w 23"/>
                  <a:gd name="T9" fmla="*/ 36 h 36"/>
                </a:gdLst>
                <a:ahLst/>
                <a:cxnLst>
                  <a:cxn ang="0">
                    <a:pos x="T0" y="T1"/>
                  </a:cxn>
                  <a:cxn ang="0">
                    <a:pos x="T2" y="T3"/>
                  </a:cxn>
                  <a:cxn ang="0">
                    <a:pos x="T4" y="T5"/>
                  </a:cxn>
                  <a:cxn ang="0">
                    <a:pos x="T6" y="T7"/>
                  </a:cxn>
                  <a:cxn ang="0">
                    <a:pos x="T8" y="T9"/>
                  </a:cxn>
                </a:cxnLst>
                <a:rect l="0" t="0" r="r" b="b"/>
                <a:pathLst>
                  <a:path w="23" h="36">
                    <a:moveTo>
                      <a:pt x="18" y="36"/>
                    </a:moveTo>
                    <a:cubicBezTo>
                      <a:pt x="18" y="36"/>
                      <a:pt x="23" y="25"/>
                      <a:pt x="20" y="15"/>
                    </a:cubicBezTo>
                    <a:cubicBezTo>
                      <a:pt x="17" y="5"/>
                      <a:pt x="6" y="0"/>
                      <a:pt x="6" y="0"/>
                    </a:cubicBezTo>
                    <a:cubicBezTo>
                      <a:pt x="6" y="0"/>
                      <a:pt x="0" y="11"/>
                      <a:pt x="4" y="21"/>
                    </a:cubicBezTo>
                    <a:cubicBezTo>
                      <a:pt x="7" y="31"/>
                      <a:pt x="18" y="36"/>
                      <a:pt x="18" y="36"/>
                    </a:cubicBezTo>
                    <a:close/>
                  </a:path>
                </a:pathLst>
              </a:custGeom>
              <a:solidFill>
                <a:schemeClr val="accent4"/>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42" name="Freeform 73"/>
              <p:cNvSpPr>
                <a:spLocks/>
              </p:cNvSpPr>
              <p:nvPr/>
            </p:nvSpPr>
            <p:spPr bwMode="auto">
              <a:xfrm>
                <a:off x="4054621" y="1339658"/>
                <a:ext cx="34770" cy="41724"/>
              </a:xfrm>
              <a:custGeom>
                <a:avLst/>
                <a:gdLst>
                  <a:gd name="T0" fmla="*/ 15 w 20"/>
                  <a:gd name="T1" fmla="*/ 16 h 24"/>
                  <a:gd name="T2" fmla="*/ 18 w 20"/>
                  <a:gd name="T3" fmla="*/ 0 h 24"/>
                  <a:gd name="T4" fmla="*/ 4 w 20"/>
                  <a:gd name="T5" fmla="*/ 8 h 24"/>
                  <a:gd name="T6" fmla="*/ 1 w 20"/>
                  <a:gd name="T7" fmla="*/ 24 h 24"/>
                  <a:gd name="T8" fmla="*/ 15 w 20"/>
                  <a:gd name="T9" fmla="*/ 16 h 24"/>
                </a:gdLst>
                <a:ahLst/>
                <a:cxnLst>
                  <a:cxn ang="0">
                    <a:pos x="T0" y="T1"/>
                  </a:cxn>
                  <a:cxn ang="0">
                    <a:pos x="T2" y="T3"/>
                  </a:cxn>
                  <a:cxn ang="0">
                    <a:pos x="T4" y="T5"/>
                  </a:cxn>
                  <a:cxn ang="0">
                    <a:pos x="T6" y="T7"/>
                  </a:cxn>
                  <a:cxn ang="0">
                    <a:pos x="T8" y="T9"/>
                  </a:cxn>
                </a:cxnLst>
                <a:rect l="0" t="0" r="r" b="b"/>
                <a:pathLst>
                  <a:path w="20" h="24">
                    <a:moveTo>
                      <a:pt x="15" y="16"/>
                    </a:moveTo>
                    <a:cubicBezTo>
                      <a:pt x="20" y="9"/>
                      <a:pt x="18" y="0"/>
                      <a:pt x="18" y="0"/>
                    </a:cubicBezTo>
                    <a:cubicBezTo>
                      <a:pt x="18" y="0"/>
                      <a:pt x="9" y="2"/>
                      <a:pt x="4" y="8"/>
                    </a:cubicBezTo>
                    <a:cubicBezTo>
                      <a:pt x="0" y="15"/>
                      <a:pt x="1" y="24"/>
                      <a:pt x="1" y="24"/>
                    </a:cubicBezTo>
                    <a:cubicBezTo>
                      <a:pt x="1" y="24"/>
                      <a:pt x="10" y="22"/>
                      <a:pt x="15" y="16"/>
                    </a:cubicBezTo>
                    <a:close/>
                  </a:path>
                </a:pathLst>
              </a:custGeom>
              <a:solidFill>
                <a:schemeClr val="accent4"/>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43" name="Freeform 74"/>
              <p:cNvSpPr>
                <a:spLocks/>
              </p:cNvSpPr>
              <p:nvPr/>
            </p:nvSpPr>
            <p:spPr bwMode="auto">
              <a:xfrm>
                <a:off x="3979517" y="1357739"/>
                <a:ext cx="63977" cy="37552"/>
              </a:xfrm>
              <a:custGeom>
                <a:avLst/>
                <a:gdLst>
                  <a:gd name="T0" fmla="*/ 16 w 37"/>
                  <a:gd name="T1" fmla="*/ 20 h 22"/>
                  <a:gd name="T2" fmla="*/ 37 w 37"/>
                  <a:gd name="T3" fmla="*/ 15 h 22"/>
                  <a:gd name="T4" fmla="*/ 20 w 37"/>
                  <a:gd name="T5" fmla="*/ 3 h 22"/>
                  <a:gd name="T6" fmla="*/ 0 w 37"/>
                  <a:gd name="T7" fmla="*/ 7 h 22"/>
                  <a:gd name="T8" fmla="*/ 16 w 37"/>
                  <a:gd name="T9" fmla="*/ 20 h 22"/>
                </a:gdLst>
                <a:ahLst/>
                <a:cxnLst>
                  <a:cxn ang="0">
                    <a:pos x="T0" y="T1"/>
                  </a:cxn>
                  <a:cxn ang="0">
                    <a:pos x="T2" y="T3"/>
                  </a:cxn>
                  <a:cxn ang="0">
                    <a:pos x="T4" y="T5"/>
                  </a:cxn>
                  <a:cxn ang="0">
                    <a:pos x="T6" y="T7"/>
                  </a:cxn>
                  <a:cxn ang="0">
                    <a:pos x="T8" y="T9"/>
                  </a:cxn>
                </a:cxnLst>
                <a:rect l="0" t="0" r="r" b="b"/>
                <a:pathLst>
                  <a:path w="37" h="22">
                    <a:moveTo>
                      <a:pt x="16" y="20"/>
                    </a:moveTo>
                    <a:cubicBezTo>
                      <a:pt x="27" y="22"/>
                      <a:pt x="37" y="15"/>
                      <a:pt x="37" y="15"/>
                    </a:cubicBezTo>
                    <a:cubicBezTo>
                      <a:pt x="37" y="15"/>
                      <a:pt x="31" y="5"/>
                      <a:pt x="20" y="3"/>
                    </a:cubicBezTo>
                    <a:cubicBezTo>
                      <a:pt x="10" y="0"/>
                      <a:pt x="0" y="7"/>
                      <a:pt x="0" y="7"/>
                    </a:cubicBezTo>
                    <a:cubicBezTo>
                      <a:pt x="0" y="7"/>
                      <a:pt x="6" y="17"/>
                      <a:pt x="16" y="20"/>
                    </a:cubicBezTo>
                    <a:close/>
                  </a:path>
                </a:pathLst>
              </a:custGeom>
              <a:solidFill>
                <a:schemeClr val="accent4"/>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44" name="Freeform 75"/>
              <p:cNvSpPr>
                <a:spLocks/>
              </p:cNvSpPr>
              <p:nvPr/>
            </p:nvSpPr>
            <p:spPr bwMode="auto">
              <a:xfrm>
                <a:off x="4025414" y="1391118"/>
                <a:ext cx="31989" cy="30598"/>
              </a:xfrm>
              <a:custGeom>
                <a:avLst/>
                <a:gdLst>
                  <a:gd name="T0" fmla="*/ 0 w 18"/>
                  <a:gd name="T1" fmla="*/ 18 h 18"/>
                  <a:gd name="T2" fmla="*/ 13 w 18"/>
                  <a:gd name="T3" fmla="*/ 13 h 18"/>
                  <a:gd name="T4" fmla="*/ 18 w 18"/>
                  <a:gd name="T5" fmla="*/ 0 h 18"/>
                  <a:gd name="T6" fmla="*/ 5 w 18"/>
                  <a:gd name="T7" fmla="*/ 5 h 18"/>
                  <a:gd name="T8" fmla="*/ 0 w 18"/>
                  <a:gd name="T9" fmla="*/ 18 h 18"/>
                </a:gdLst>
                <a:ahLst/>
                <a:cxnLst>
                  <a:cxn ang="0">
                    <a:pos x="T0" y="T1"/>
                  </a:cxn>
                  <a:cxn ang="0">
                    <a:pos x="T2" y="T3"/>
                  </a:cxn>
                  <a:cxn ang="0">
                    <a:pos x="T4" y="T5"/>
                  </a:cxn>
                  <a:cxn ang="0">
                    <a:pos x="T6" y="T7"/>
                  </a:cxn>
                  <a:cxn ang="0">
                    <a:pos x="T8" y="T9"/>
                  </a:cxn>
                </a:cxnLst>
                <a:rect l="0" t="0" r="r" b="b"/>
                <a:pathLst>
                  <a:path w="18" h="18">
                    <a:moveTo>
                      <a:pt x="0" y="18"/>
                    </a:moveTo>
                    <a:cubicBezTo>
                      <a:pt x="0" y="18"/>
                      <a:pt x="8" y="18"/>
                      <a:pt x="13" y="13"/>
                    </a:cubicBezTo>
                    <a:cubicBezTo>
                      <a:pt x="18" y="8"/>
                      <a:pt x="18" y="0"/>
                      <a:pt x="18" y="0"/>
                    </a:cubicBezTo>
                    <a:cubicBezTo>
                      <a:pt x="18" y="0"/>
                      <a:pt x="10" y="0"/>
                      <a:pt x="5" y="5"/>
                    </a:cubicBezTo>
                    <a:cubicBezTo>
                      <a:pt x="0" y="10"/>
                      <a:pt x="0" y="18"/>
                      <a:pt x="0" y="18"/>
                    </a:cubicBezTo>
                    <a:close/>
                  </a:path>
                </a:pathLst>
              </a:custGeom>
              <a:solidFill>
                <a:schemeClr val="accent4"/>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45" name="Freeform 76"/>
              <p:cNvSpPr>
                <a:spLocks/>
              </p:cNvSpPr>
              <p:nvPr/>
            </p:nvSpPr>
            <p:spPr bwMode="auto">
              <a:xfrm>
                <a:off x="2916945" y="2959942"/>
                <a:ext cx="57023" cy="43115"/>
              </a:xfrm>
              <a:custGeom>
                <a:avLst/>
                <a:gdLst>
                  <a:gd name="T0" fmla="*/ 33 w 33"/>
                  <a:gd name="T1" fmla="*/ 21 h 25"/>
                  <a:gd name="T2" fmla="*/ 20 w 33"/>
                  <a:gd name="T3" fmla="*/ 5 h 25"/>
                  <a:gd name="T4" fmla="*/ 0 w 33"/>
                  <a:gd name="T5" fmla="*/ 3 h 25"/>
                  <a:gd name="T6" fmla="*/ 12 w 33"/>
                  <a:gd name="T7" fmla="*/ 20 h 25"/>
                  <a:gd name="T8" fmla="*/ 33 w 33"/>
                  <a:gd name="T9" fmla="*/ 21 h 25"/>
                </a:gdLst>
                <a:ahLst/>
                <a:cxnLst>
                  <a:cxn ang="0">
                    <a:pos x="T0" y="T1"/>
                  </a:cxn>
                  <a:cxn ang="0">
                    <a:pos x="T2" y="T3"/>
                  </a:cxn>
                  <a:cxn ang="0">
                    <a:pos x="T4" y="T5"/>
                  </a:cxn>
                  <a:cxn ang="0">
                    <a:pos x="T6" y="T7"/>
                  </a:cxn>
                  <a:cxn ang="0">
                    <a:pos x="T8" y="T9"/>
                  </a:cxn>
                </a:cxnLst>
                <a:rect l="0" t="0" r="r" b="b"/>
                <a:pathLst>
                  <a:path w="33" h="25">
                    <a:moveTo>
                      <a:pt x="33" y="21"/>
                    </a:moveTo>
                    <a:cubicBezTo>
                      <a:pt x="33" y="21"/>
                      <a:pt x="29" y="10"/>
                      <a:pt x="20" y="5"/>
                    </a:cubicBezTo>
                    <a:cubicBezTo>
                      <a:pt x="11" y="0"/>
                      <a:pt x="0" y="3"/>
                      <a:pt x="0" y="3"/>
                    </a:cubicBezTo>
                    <a:cubicBezTo>
                      <a:pt x="0" y="3"/>
                      <a:pt x="3" y="15"/>
                      <a:pt x="12" y="20"/>
                    </a:cubicBezTo>
                    <a:cubicBezTo>
                      <a:pt x="21" y="25"/>
                      <a:pt x="33" y="21"/>
                      <a:pt x="33" y="21"/>
                    </a:cubicBezTo>
                    <a:close/>
                  </a:path>
                </a:pathLst>
              </a:custGeom>
              <a:solidFill>
                <a:schemeClr val="accent3"/>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46" name="Freeform 77"/>
              <p:cNvSpPr>
                <a:spLocks/>
              </p:cNvSpPr>
              <p:nvPr/>
            </p:nvSpPr>
            <p:spPr bwMode="auto">
              <a:xfrm>
                <a:off x="2973968" y="2950206"/>
                <a:ext cx="25034" cy="48678"/>
              </a:xfrm>
              <a:custGeom>
                <a:avLst/>
                <a:gdLst>
                  <a:gd name="T0" fmla="*/ 14 w 15"/>
                  <a:gd name="T1" fmla="*/ 14 h 29"/>
                  <a:gd name="T2" fmla="*/ 6 w 15"/>
                  <a:gd name="T3" fmla="*/ 0 h 29"/>
                  <a:gd name="T4" fmla="*/ 1 w 15"/>
                  <a:gd name="T5" fmla="*/ 16 h 29"/>
                  <a:gd name="T6" fmla="*/ 10 w 15"/>
                  <a:gd name="T7" fmla="*/ 29 h 29"/>
                  <a:gd name="T8" fmla="*/ 14 w 15"/>
                  <a:gd name="T9" fmla="*/ 14 h 29"/>
                </a:gdLst>
                <a:ahLst/>
                <a:cxnLst>
                  <a:cxn ang="0">
                    <a:pos x="T0" y="T1"/>
                  </a:cxn>
                  <a:cxn ang="0">
                    <a:pos x="T2" y="T3"/>
                  </a:cxn>
                  <a:cxn ang="0">
                    <a:pos x="T4" y="T5"/>
                  </a:cxn>
                  <a:cxn ang="0">
                    <a:pos x="T6" y="T7"/>
                  </a:cxn>
                  <a:cxn ang="0">
                    <a:pos x="T8" y="T9"/>
                  </a:cxn>
                </a:cxnLst>
                <a:rect l="0" t="0" r="r" b="b"/>
                <a:pathLst>
                  <a:path w="15" h="29">
                    <a:moveTo>
                      <a:pt x="14" y="14"/>
                    </a:moveTo>
                    <a:cubicBezTo>
                      <a:pt x="13" y="6"/>
                      <a:pt x="6" y="0"/>
                      <a:pt x="6" y="0"/>
                    </a:cubicBezTo>
                    <a:cubicBezTo>
                      <a:pt x="6" y="0"/>
                      <a:pt x="0" y="8"/>
                      <a:pt x="1" y="16"/>
                    </a:cubicBezTo>
                    <a:cubicBezTo>
                      <a:pt x="2" y="23"/>
                      <a:pt x="10" y="29"/>
                      <a:pt x="10" y="29"/>
                    </a:cubicBezTo>
                    <a:cubicBezTo>
                      <a:pt x="10" y="29"/>
                      <a:pt x="15" y="22"/>
                      <a:pt x="14" y="14"/>
                    </a:cubicBezTo>
                    <a:close/>
                  </a:path>
                </a:pathLst>
              </a:custGeom>
              <a:solidFill>
                <a:schemeClr val="accent3"/>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47" name="Freeform 78"/>
              <p:cNvSpPr>
                <a:spLocks/>
              </p:cNvSpPr>
              <p:nvPr/>
            </p:nvSpPr>
            <p:spPr bwMode="auto">
              <a:xfrm>
                <a:off x="2923899" y="3004448"/>
                <a:ext cx="58414" cy="44506"/>
              </a:xfrm>
              <a:custGeom>
                <a:avLst/>
                <a:gdLst>
                  <a:gd name="T0" fmla="*/ 21 w 34"/>
                  <a:gd name="T1" fmla="*/ 21 h 26"/>
                  <a:gd name="T2" fmla="*/ 34 w 34"/>
                  <a:gd name="T3" fmla="*/ 4 h 26"/>
                  <a:gd name="T4" fmla="*/ 12 w 34"/>
                  <a:gd name="T5" fmla="*/ 5 h 26"/>
                  <a:gd name="T6" fmla="*/ 0 w 34"/>
                  <a:gd name="T7" fmla="*/ 22 h 26"/>
                  <a:gd name="T8" fmla="*/ 21 w 34"/>
                  <a:gd name="T9" fmla="*/ 21 h 26"/>
                </a:gdLst>
                <a:ahLst/>
                <a:cxnLst>
                  <a:cxn ang="0">
                    <a:pos x="T0" y="T1"/>
                  </a:cxn>
                  <a:cxn ang="0">
                    <a:pos x="T2" y="T3"/>
                  </a:cxn>
                  <a:cxn ang="0">
                    <a:pos x="T4" y="T5"/>
                  </a:cxn>
                  <a:cxn ang="0">
                    <a:pos x="T6" y="T7"/>
                  </a:cxn>
                  <a:cxn ang="0">
                    <a:pos x="T8" y="T9"/>
                  </a:cxn>
                </a:cxnLst>
                <a:rect l="0" t="0" r="r" b="b"/>
                <a:pathLst>
                  <a:path w="34" h="26">
                    <a:moveTo>
                      <a:pt x="21" y="21"/>
                    </a:moveTo>
                    <a:cubicBezTo>
                      <a:pt x="30" y="16"/>
                      <a:pt x="34" y="4"/>
                      <a:pt x="34" y="4"/>
                    </a:cubicBezTo>
                    <a:cubicBezTo>
                      <a:pt x="34" y="4"/>
                      <a:pt x="22" y="0"/>
                      <a:pt x="12" y="5"/>
                    </a:cubicBezTo>
                    <a:cubicBezTo>
                      <a:pt x="3" y="11"/>
                      <a:pt x="0" y="22"/>
                      <a:pt x="0" y="22"/>
                    </a:cubicBezTo>
                    <a:cubicBezTo>
                      <a:pt x="0" y="22"/>
                      <a:pt x="12" y="26"/>
                      <a:pt x="21" y="21"/>
                    </a:cubicBezTo>
                    <a:close/>
                  </a:path>
                </a:pathLst>
              </a:custGeom>
              <a:solidFill>
                <a:schemeClr val="accent3"/>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48" name="Freeform 79"/>
              <p:cNvSpPr>
                <a:spLocks/>
              </p:cNvSpPr>
              <p:nvPr/>
            </p:nvSpPr>
            <p:spPr bwMode="auto">
              <a:xfrm>
                <a:off x="2983704" y="3007230"/>
                <a:ext cx="22253" cy="43115"/>
              </a:xfrm>
              <a:custGeom>
                <a:avLst/>
                <a:gdLst>
                  <a:gd name="T0" fmla="*/ 12 w 13"/>
                  <a:gd name="T1" fmla="*/ 13 h 25"/>
                  <a:gd name="T2" fmla="*/ 7 w 13"/>
                  <a:gd name="T3" fmla="*/ 0 h 25"/>
                  <a:gd name="T4" fmla="*/ 1 w 13"/>
                  <a:gd name="T5" fmla="*/ 12 h 25"/>
                  <a:gd name="T6" fmla="*/ 6 w 13"/>
                  <a:gd name="T7" fmla="*/ 25 h 25"/>
                  <a:gd name="T8" fmla="*/ 12 w 13"/>
                  <a:gd name="T9" fmla="*/ 13 h 25"/>
                </a:gdLst>
                <a:ahLst/>
                <a:cxnLst>
                  <a:cxn ang="0">
                    <a:pos x="T0" y="T1"/>
                  </a:cxn>
                  <a:cxn ang="0">
                    <a:pos x="T2" y="T3"/>
                  </a:cxn>
                  <a:cxn ang="0">
                    <a:pos x="T4" y="T5"/>
                  </a:cxn>
                  <a:cxn ang="0">
                    <a:pos x="T6" y="T7"/>
                  </a:cxn>
                  <a:cxn ang="0">
                    <a:pos x="T8" y="T9"/>
                  </a:cxn>
                </a:cxnLst>
                <a:rect l="0" t="0" r="r" b="b"/>
                <a:pathLst>
                  <a:path w="13" h="25">
                    <a:moveTo>
                      <a:pt x="12" y="13"/>
                    </a:moveTo>
                    <a:cubicBezTo>
                      <a:pt x="13" y="6"/>
                      <a:pt x="7" y="0"/>
                      <a:pt x="7" y="0"/>
                    </a:cubicBezTo>
                    <a:cubicBezTo>
                      <a:pt x="7" y="0"/>
                      <a:pt x="1" y="6"/>
                      <a:pt x="1" y="12"/>
                    </a:cubicBezTo>
                    <a:cubicBezTo>
                      <a:pt x="0" y="19"/>
                      <a:pt x="6" y="25"/>
                      <a:pt x="6" y="25"/>
                    </a:cubicBezTo>
                    <a:cubicBezTo>
                      <a:pt x="6" y="25"/>
                      <a:pt x="12" y="20"/>
                      <a:pt x="12" y="13"/>
                    </a:cubicBezTo>
                    <a:close/>
                  </a:path>
                </a:pathLst>
              </a:custGeom>
              <a:solidFill>
                <a:schemeClr val="accent3"/>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49" name="Freeform 80"/>
              <p:cNvSpPr>
                <a:spLocks/>
              </p:cNvSpPr>
              <p:nvPr/>
            </p:nvSpPr>
            <p:spPr bwMode="auto">
              <a:xfrm>
                <a:off x="4286884" y="2128243"/>
                <a:ext cx="20862" cy="25034"/>
              </a:xfrm>
              <a:custGeom>
                <a:avLst/>
                <a:gdLst>
                  <a:gd name="T0" fmla="*/ 11 w 12"/>
                  <a:gd name="T1" fmla="*/ 15 h 15"/>
                  <a:gd name="T2" fmla="*/ 10 w 12"/>
                  <a:gd name="T3" fmla="*/ 5 h 15"/>
                  <a:gd name="T4" fmla="*/ 1 w 12"/>
                  <a:gd name="T5" fmla="*/ 0 h 15"/>
                  <a:gd name="T6" fmla="*/ 3 w 12"/>
                  <a:gd name="T7" fmla="*/ 9 h 15"/>
                  <a:gd name="T8" fmla="*/ 11 w 12"/>
                  <a:gd name="T9" fmla="*/ 15 h 15"/>
                </a:gdLst>
                <a:ahLst/>
                <a:cxnLst>
                  <a:cxn ang="0">
                    <a:pos x="T0" y="T1"/>
                  </a:cxn>
                  <a:cxn ang="0">
                    <a:pos x="T2" y="T3"/>
                  </a:cxn>
                  <a:cxn ang="0">
                    <a:pos x="T4" y="T5"/>
                  </a:cxn>
                  <a:cxn ang="0">
                    <a:pos x="T6" y="T7"/>
                  </a:cxn>
                  <a:cxn ang="0">
                    <a:pos x="T8" y="T9"/>
                  </a:cxn>
                </a:cxnLst>
                <a:rect l="0" t="0" r="r" b="b"/>
                <a:pathLst>
                  <a:path w="12" h="15">
                    <a:moveTo>
                      <a:pt x="11" y="15"/>
                    </a:moveTo>
                    <a:cubicBezTo>
                      <a:pt x="11" y="15"/>
                      <a:pt x="12" y="9"/>
                      <a:pt x="10" y="5"/>
                    </a:cubicBezTo>
                    <a:cubicBezTo>
                      <a:pt x="7" y="1"/>
                      <a:pt x="1" y="0"/>
                      <a:pt x="1" y="0"/>
                    </a:cubicBezTo>
                    <a:cubicBezTo>
                      <a:pt x="1" y="0"/>
                      <a:pt x="0" y="5"/>
                      <a:pt x="3" y="9"/>
                    </a:cubicBezTo>
                    <a:cubicBezTo>
                      <a:pt x="5" y="14"/>
                      <a:pt x="11" y="15"/>
                      <a:pt x="11" y="15"/>
                    </a:cubicBezTo>
                    <a:close/>
                  </a:path>
                </a:pathLst>
              </a:custGeom>
              <a:solidFill>
                <a:schemeClr val="accent4"/>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50" name="Freeform 81"/>
              <p:cNvSpPr>
                <a:spLocks/>
              </p:cNvSpPr>
              <p:nvPr/>
            </p:nvSpPr>
            <p:spPr bwMode="auto">
              <a:xfrm>
                <a:off x="4309137" y="2136588"/>
                <a:ext cx="15299" cy="22253"/>
              </a:xfrm>
              <a:custGeom>
                <a:avLst/>
                <a:gdLst>
                  <a:gd name="T0" fmla="*/ 7 w 9"/>
                  <a:gd name="T1" fmla="*/ 7 h 13"/>
                  <a:gd name="T2" fmla="*/ 7 w 9"/>
                  <a:gd name="T3" fmla="*/ 0 h 13"/>
                  <a:gd name="T4" fmla="*/ 1 w 9"/>
                  <a:gd name="T5" fmla="*/ 5 h 13"/>
                  <a:gd name="T6" fmla="*/ 2 w 9"/>
                  <a:gd name="T7" fmla="*/ 13 h 13"/>
                  <a:gd name="T8" fmla="*/ 7 w 9"/>
                  <a:gd name="T9" fmla="*/ 7 h 13"/>
                </a:gdLst>
                <a:ahLst/>
                <a:cxnLst>
                  <a:cxn ang="0">
                    <a:pos x="T0" y="T1"/>
                  </a:cxn>
                  <a:cxn ang="0">
                    <a:pos x="T2" y="T3"/>
                  </a:cxn>
                  <a:cxn ang="0">
                    <a:pos x="T4" y="T5"/>
                  </a:cxn>
                  <a:cxn ang="0">
                    <a:pos x="T6" y="T7"/>
                  </a:cxn>
                  <a:cxn ang="0">
                    <a:pos x="T8" y="T9"/>
                  </a:cxn>
                </a:cxnLst>
                <a:rect l="0" t="0" r="r" b="b"/>
                <a:pathLst>
                  <a:path w="9" h="13">
                    <a:moveTo>
                      <a:pt x="7" y="7"/>
                    </a:moveTo>
                    <a:cubicBezTo>
                      <a:pt x="9" y="4"/>
                      <a:pt x="7" y="0"/>
                      <a:pt x="7" y="0"/>
                    </a:cubicBezTo>
                    <a:cubicBezTo>
                      <a:pt x="7" y="0"/>
                      <a:pt x="3" y="2"/>
                      <a:pt x="1" y="5"/>
                    </a:cubicBezTo>
                    <a:cubicBezTo>
                      <a:pt x="0" y="9"/>
                      <a:pt x="2" y="13"/>
                      <a:pt x="2" y="13"/>
                    </a:cubicBezTo>
                    <a:cubicBezTo>
                      <a:pt x="2" y="13"/>
                      <a:pt x="6" y="11"/>
                      <a:pt x="7" y="7"/>
                    </a:cubicBezTo>
                    <a:close/>
                  </a:path>
                </a:pathLst>
              </a:custGeom>
              <a:solidFill>
                <a:schemeClr val="accent4"/>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51" name="Freeform 82"/>
              <p:cNvSpPr>
                <a:spLocks/>
              </p:cNvSpPr>
              <p:nvPr/>
            </p:nvSpPr>
            <p:spPr bwMode="auto">
              <a:xfrm>
                <a:off x="4275758" y="2153277"/>
                <a:ext cx="30598" cy="15299"/>
              </a:xfrm>
              <a:custGeom>
                <a:avLst/>
                <a:gdLst>
                  <a:gd name="T0" fmla="*/ 9 w 18"/>
                  <a:gd name="T1" fmla="*/ 9 h 9"/>
                  <a:gd name="T2" fmla="*/ 18 w 18"/>
                  <a:gd name="T3" fmla="*/ 4 h 9"/>
                  <a:gd name="T4" fmla="*/ 9 w 18"/>
                  <a:gd name="T5" fmla="*/ 0 h 9"/>
                  <a:gd name="T6" fmla="*/ 0 w 18"/>
                  <a:gd name="T7" fmla="*/ 5 h 9"/>
                  <a:gd name="T8" fmla="*/ 9 w 18"/>
                  <a:gd name="T9" fmla="*/ 9 h 9"/>
                </a:gdLst>
                <a:ahLst/>
                <a:cxnLst>
                  <a:cxn ang="0">
                    <a:pos x="T0" y="T1"/>
                  </a:cxn>
                  <a:cxn ang="0">
                    <a:pos x="T2" y="T3"/>
                  </a:cxn>
                  <a:cxn ang="0">
                    <a:pos x="T4" y="T5"/>
                  </a:cxn>
                  <a:cxn ang="0">
                    <a:pos x="T6" y="T7"/>
                  </a:cxn>
                  <a:cxn ang="0">
                    <a:pos x="T8" y="T9"/>
                  </a:cxn>
                </a:cxnLst>
                <a:rect l="0" t="0" r="r" b="b"/>
                <a:pathLst>
                  <a:path w="18" h="9">
                    <a:moveTo>
                      <a:pt x="9" y="9"/>
                    </a:moveTo>
                    <a:cubicBezTo>
                      <a:pt x="14" y="9"/>
                      <a:pt x="18" y="4"/>
                      <a:pt x="18" y="4"/>
                    </a:cubicBezTo>
                    <a:cubicBezTo>
                      <a:pt x="18" y="4"/>
                      <a:pt x="14" y="0"/>
                      <a:pt x="9" y="0"/>
                    </a:cubicBezTo>
                    <a:cubicBezTo>
                      <a:pt x="4" y="1"/>
                      <a:pt x="0" y="5"/>
                      <a:pt x="0" y="5"/>
                    </a:cubicBezTo>
                    <a:cubicBezTo>
                      <a:pt x="0" y="5"/>
                      <a:pt x="4" y="9"/>
                      <a:pt x="9" y="9"/>
                    </a:cubicBezTo>
                    <a:close/>
                  </a:path>
                </a:pathLst>
              </a:custGeom>
              <a:solidFill>
                <a:schemeClr val="accent4"/>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52" name="Freeform 83"/>
              <p:cNvSpPr>
                <a:spLocks/>
              </p:cNvSpPr>
              <p:nvPr/>
            </p:nvSpPr>
            <p:spPr bwMode="auto">
              <a:xfrm>
                <a:off x="4300792" y="2163013"/>
                <a:ext cx="13908" cy="18081"/>
              </a:xfrm>
              <a:custGeom>
                <a:avLst/>
                <a:gdLst>
                  <a:gd name="T0" fmla="*/ 6 w 8"/>
                  <a:gd name="T1" fmla="*/ 6 h 10"/>
                  <a:gd name="T2" fmla="*/ 7 w 8"/>
                  <a:gd name="T3" fmla="*/ 0 h 10"/>
                  <a:gd name="T4" fmla="*/ 2 w 8"/>
                  <a:gd name="T5" fmla="*/ 3 h 10"/>
                  <a:gd name="T6" fmla="*/ 1 w 8"/>
                  <a:gd name="T7" fmla="*/ 10 h 10"/>
                  <a:gd name="T8" fmla="*/ 6 w 8"/>
                  <a:gd name="T9" fmla="*/ 6 h 10"/>
                </a:gdLst>
                <a:ahLst/>
                <a:cxnLst>
                  <a:cxn ang="0">
                    <a:pos x="T0" y="T1"/>
                  </a:cxn>
                  <a:cxn ang="0">
                    <a:pos x="T2" y="T3"/>
                  </a:cxn>
                  <a:cxn ang="0">
                    <a:pos x="T4" y="T5"/>
                  </a:cxn>
                  <a:cxn ang="0">
                    <a:pos x="T6" y="T7"/>
                  </a:cxn>
                  <a:cxn ang="0">
                    <a:pos x="T8" y="T9"/>
                  </a:cxn>
                </a:cxnLst>
                <a:rect l="0" t="0" r="r" b="b"/>
                <a:pathLst>
                  <a:path w="8" h="10">
                    <a:moveTo>
                      <a:pt x="6" y="6"/>
                    </a:moveTo>
                    <a:cubicBezTo>
                      <a:pt x="8" y="4"/>
                      <a:pt x="7" y="0"/>
                      <a:pt x="7" y="0"/>
                    </a:cubicBezTo>
                    <a:cubicBezTo>
                      <a:pt x="7" y="0"/>
                      <a:pt x="3" y="1"/>
                      <a:pt x="2" y="3"/>
                    </a:cubicBezTo>
                    <a:cubicBezTo>
                      <a:pt x="0" y="6"/>
                      <a:pt x="1" y="10"/>
                      <a:pt x="1" y="10"/>
                    </a:cubicBezTo>
                    <a:cubicBezTo>
                      <a:pt x="1" y="10"/>
                      <a:pt x="5" y="9"/>
                      <a:pt x="6" y="6"/>
                    </a:cubicBezTo>
                    <a:close/>
                  </a:path>
                </a:pathLst>
              </a:custGeom>
              <a:solidFill>
                <a:schemeClr val="accent4"/>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53" name="Freeform 84"/>
              <p:cNvSpPr>
                <a:spLocks/>
              </p:cNvSpPr>
              <p:nvPr/>
            </p:nvSpPr>
            <p:spPr bwMode="auto">
              <a:xfrm>
                <a:off x="5679077" y="1736037"/>
                <a:ext cx="41724" cy="23644"/>
              </a:xfrm>
              <a:custGeom>
                <a:avLst/>
                <a:gdLst>
                  <a:gd name="T0" fmla="*/ 11 w 24"/>
                  <a:gd name="T1" fmla="*/ 13 h 14"/>
                  <a:gd name="T2" fmla="*/ 24 w 24"/>
                  <a:gd name="T3" fmla="*/ 10 h 14"/>
                  <a:gd name="T4" fmla="*/ 14 w 24"/>
                  <a:gd name="T5" fmla="*/ 2 h 14"/>
                  <a:gd name="T6" fmla="*/ 0 w 24"/>
                  <a:gd name="T7" fmla="*/ 4 h 14"/>
                  <a:gd name="T8" fmla="*/ 11 w 24"/>
                  <a:gd name="T9" fmla="*/ 13 h 14"/>
                </a:gdLst>
                <a:ahLst/>
                <a:cxnLst>
                  <a:cxn ang="0">
                    <a:pos x="T0" y="T1"/>
                  </a:cxn>
                  <a:cxn ang="0">
                    <a:pos x="T2" y="T3"/>
                  </a:cxn>
                  <a:cxn ang="0">
                    <a:pos x="T4" y="T5"/>
                  </a:cxn>
                  <a:cxn ang="0">
                    <a:pos x="T6" y="T7"/>
                  </a:cxn>
                  <a:cxn ang="0">
                    <a:pos x="T8" y="T9"/>
                  </a:cxn>
                </a:cxnLst>
                <a:rect l="0" t="0" r="r" b="b"/>
                <a:pathLst>
                  <a:path w="24" h="14">
                    <a:moveTo>
                      <a:pt x="11" y="13"/>
                    </a:moveTo>
                    <a:cubicBezTo>
                      <a:pt x="17" y="14"/>
                      <a:pt x="24" y="10"/>
                      <a:pt x="24" y="10"/>
                    </a:cubicBezTo>
                    <a:cubicBezTo>
                      <a:pt x="24" y="10"/>
                      <a:pt x="20" y="4"/>
                      <a:pt x="14" y="2"/>
                    </a:cubicBezTo>
                    <a:cubicBezTo>
                      <a:pt x="7" y="0"/>
                      <a:pt x="0" y="4"/>
                      <a:pt x="0" y="4"/>
                    </a:cubicBezTo>
                    <a:cubicBezTo>
                      <a:pt x="0" y="4"/>
                      <a:pt x="4" y="11"/>
                      <a:pt x="11" y="13"/>
                    </a:cubicBezTo>
                    <a:close/>
                  </a:path>
                </a:pathLst>
              </a:custGeom>
              <a:solidFill>
                <a:schemeClr val="accent1"/>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54" name="Freeform 85"/>
              <p:cNvSpPr>
                <a:spLocks/>
              </p:cNvSpPr>
              <p:nvPr/>
            </p:nvSpPr>
            <p:spPr bwMode="auto">
              <a:xfrm>
                <a:off x="5665169" y="1744382"/>
                <a:ext cx="19471" cy="29207"/>
              </a:xfrm>
              <a:custGeom>
                <a:avLst/>
                <a:gdLst>
                  <a:gd name="T0" fmla="*/ 9 w 11"/>
                  <a:gd name="T1" fmla="*/ 17 h 17"/>
                  <a:gd name="T2" fmla="*/ 9 w 11"/>
                  <a:gd name="T3" fmla="*/ 7 h 17"/>
                  <a:gd name="T4" fmla="*/ 2 w 11"/>
                  <a:gd name="T5" fmla="*/ 0 h 17"/>
                  <a:gd name="T6" fmla="*/ 1 w 11"/>
                  <a:gd name="T7" fmla="*/ 10 h 17"/>
                  <a:gd name="T8" fmla="*/ 9 w 11"/>
                  <a:gd name="T9" fmla="*/ 17 h 17"/>
                </a:gdLst>
                <a:ahLst/>
                <a:cxnLst>
                  <a:cxn ang="0">
                    <a:pos x="T0" y="T1"/>
                  </a:cxn>
                  <a:cxn ang="0">
                    <a:pos x="T2" y="T3"/>
                  </a:cxn>
                  <a:cxn ang="0">
                    <a:pos x="T4" y="T5"/>
                  </a:cxn>
                  <a:cxn ang="0">
                    <a:pos x="T6" y="T7"/>
                  </a:cxn>
                  <a:cxn ang="0">
                    <a:pos x="T8" y="T9"/>
                  </a:cxn>
                </a:cxnLst>
                <a:rect l="0" t="0" r="r" b="b"/>
                <a:pathLst>
                  <a:path w="11" h="17">
                    <a:moveTo>
                      <a:pt x="9" y="17"/>
                    </a:moveTo>
                    <a:cubicBezTo>
                      <a:pt x="9" y="17"/>
                      <a:pt x="11" y="11"/>
                      <a:pt x="9" y="7"/>
                    </a:cubicBezTo>
                    <a:cubicBezTo>
                      <a:pt x="7" y="2"/>
                      <a:pt x="2" y="0"/>
                      <a:pt x="2" y="0"/>
                    </a:cubicBezTo>
                    <a:cubicBezTo>
                      <a:pt x="2" y="0"/>
                      <a:pt x="0" y="5"/>
                      <a:pt x="1" y="10"/>
                    </a:cubicBezTo>
                    <a:cubicBezTo>
                      <a:pt x="3" y="15"/>
                      <a:pt x="9" y="17"/>
                      <a:pt x="9" y="17"/>
                    </a:cubicBezTo>
                    <a:close/>
                  </a:path>
                </a:pathLst>
              </a:custGeom>
              <a:solidFill>
                <a:schemeClr val="accent1"/>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55" name="Freeform 86"/>
              <p:cNvSpPr>
                <a:spLocks/>
              </p:cNvSpPr>
              <p:nvPr/>
            </p:nvSpPr>
            <p:spPr bwMode="auto">
              <a:xfrm>
                <a:off x="5672122" y="1705439"/>
                <a:ext cx="30598" cy="30598"/>
              </a:xfrm>
              <a:custGeom>
                <a:avLst/>
                <a:gdLst>
                  <a:gd name="T0" fmla="*/ 18 w 18"/>
                  <a:gd name="T1" fmla="*/ 1 h 18"/>
                  <a:gd name="T2" fmla="*/ 5 w 18"/>
                  <a:gd name="T3" fmla="*/ 5 h 18"/>
                  <a:gd name="T4" fmla="*/ 0 w 18"/>
                  <a:gd name="T5" fmla="*/ 18 h 18"/>
                  <a:gd name="T6" fmla="*/ 13 w 18"/>
                  <a:gd name="T7" fmla="*/ 13 h 18"/>
                  <a:gd name="T8" fmla="*/ 18 w 18"/>
                  <a:gd name="T9" fmla="*/ 1 h 18"/>
                </a:gdLst>
                <a:ahLst/>
                <a:cxnLst>
                  <a:cxn ang="0">
                    <a:pos x="T0" y="T1"/>
                  </a:cxn>
                  <a:cxn ang="0">
                    <a:pos x="T2" y="T3"/>
                  </a:cxn>
                  <a:cxn ang="0">
                    <a:pos x="T4" y="T5"/>
                  </a:cxn>
                  <a:cxn ang="0">
                    <a:pos x="T6" y="T7"/>
                  </a:cxn>
                  <a:cxn ang="0">
                    <a:pos x="T8" y="T9"/>
                  </a:cxn>
                </a:cxnLst>
                <a:rect l="0" t="0" r="r" b="b"/>
                <a:pathLst>
                  <a:path w="18" h="18">
                    <a:moveTo>
                      <a:pt x="18" y="1"/>
                    </a:moveTo>
                    <a:cubicBezTo>
                      <a:pt x="18" y="1"/>
                      <a:pt x="10" y="0"/>
                      <a:pt x="5" y="5"/>
                    </a:cubicBezTo>
                    <a:cubicBezTo>
                      <a:pt x="0" y="10"/>
                      <a:pt x="0" y="18"/>
                      <a:pt x="0" y="18"/>
                    </a:cubicBezTo>
                    <a:cubicBezTo>
                      <a:pt x="0" y="18"/>
                      <a:pt x="8" y="18"/>
                      <a:pt x="13" y="13"/>
                    </a:cubicBezTo>
                    <a:cubicBezTo>
                      <a:pt x="18" y="9"/>
                      <a:pt x="18" y="1"/>
                      <a:pt x="18" y="1"/>
                    </a:cubicBezTo>
                    <a:close/>
                  </a:path>
                </a:pathLst>
              </a:custGeom>
              <a:solidFill>
                <a:schemeClr val="accent1"/>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56" name="Freeform 87"/>
              <p:cNvSpPr>
                <a:spLocks/>
              </p:cNvSpPr>
              <p:nvPr/>
            </p:nvSpPr>
            <p:spPr bwMode="auto">
              <a:xfrm>
                <a:off x="5654043" y="1712393"/>
                <a:ext cx="15299" cy="26426"/>
              </a:xfrm>
              <a:custGeom>
                <a:avLst/>
                <a:gdLst>
                  <a:gd name="T0" fmla="*/ 3 w 9"/>
                  <a:gd name="T1" fmla="*/ 0 h 16"/>
                  <a:gd name="T2" fmla="*/ 1 w 9"/>
                  <a:gd name="T3" fmla="*/ 9 h 16"/>
                  <a:gd name="T4" fmla="*/ 6 w 9"/>
                  <a:gd name="T5" fmla="*/ 16 h 16"/>
                  <a:gd name="T6" fmla="*/ 8 w 9"/>
                  <a:gd name="T7" fmla="*/ 7 h 16"/>
                  <a:gd name="T8" fmla="*/ 3 w 9"/>
                  <a:gd name="T9" fmla="*/ 0 h 16"/>
                </a:gdLst>
                <a:ahLst/>
                <a:cxnLst>
                  <a:cxn ang="0">
                    <a:pos x="T0" y="T1"/>
                  </a:cxn>
                  <a:cxn ang="0">
                    <a:pos x="T2" y="T3"/>
                  </a:cxn>
                  <a:cxn ang="0">
                    <a:pos x="T4" y="T5"/>
                  </a:cxn>
                  <a:cxn ang="0">
                    <a:pos x="T6" y="T7"/>
                  </a:cxn>
                  <a:cxn ang="0">
                    <a:pos x="T8" y="T9"/>
                  </a:cxn>
                </a:cxnLst>
                <a:rect l="0" t="0" r="r" b="b"/>
                <a:pathLst>
                  <a:path w="9" h="16">
                    <a:moveTo>
                      <a:pt x="3" y="0"/>
                    </a:moveTo>
                    <a:cubicBezTo>
                      <a:pt x="3" y="0"/>
                      <a:pt x="0" y="4"/>
                      <a:pt x="1" y="9"/>
                    </a:cubicBezTo>
                    <a:cubicBezTo>
                      <a:pt x="1" y="13"/>
                      <a:pt x="6" y="16"/>
                      <a:pt x="6" y="16"/>
                    </a:cubicBezTo>
                    <a:cubicBezTo>
                      <a:pt x="6" y="16"/>
                      <a:pt x="9" y="12"/>
                      <a:pt x="8" y="7"/>
                    </a:cubicBezTo>
                    <a:cubicBezTo>
                      <a:pt x="7" y="3"/>
                      <a:pt x="3" y="0"/>
                      <a:pt x="3" y="0"/>
                    </a:cubicBezTo>
                    <a:close/>
                  </a:path>
                </a:pathLst>
              </a:custGeom>
              <a:solidFill>
                <a:schemeClr val="accent1"/>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57" name="Freeform 88"/>
              <p:cNvSpPr>
                <a:spLocks/>
              </p:cNvSpPr>
              <p:nvPr/>
            </p:nvSpPr>
            <p:spPr bwMode="auto">
              <a:xfrm>
                <a:off x="4484378" y="1352176"/>
                <a:ext cx="33379" cy="43115"/>
              </a:xfrm>
              <a:custGeom>
                <a:avLst/>
                <a:gdLst>
                  <a:gd name="T0" fmla="*/ 15 w 19"/>
                  <a:gd name="T1" fmla="*/ 16 h 25"/>
                  <a:gd name="T2" fmla="*/ 17 w 19"/>
                  <a:gd name="T3" fmla="*/ 0 h 25"/>
                  <a:gd name="T4" fmla="*/ 4 w 19"/>
                  <a:gd name="T5" fmla="*/ 9 h 25"/>
                  <a:gd name="T6" fmla="*/ 2 w 19"/>
                  <a:gd name="T7" fmla="*/ 25 h 25"/>
                  <a:gd name="T8" fmla="*/ 15 w 19"/>
                  <a:gd name="T9" fmla="*/ 16 h 25"/>
                </a:gdLst>
                <a:ahLst/>
                <a:cxnLst>
                  <a:cxn ang="0">
                    <a:pos x="T0" y="T1"/>
                  </a:cxn>
                  <a:cxn ang="0">
                    <a:pos x="T2" y="T3"/>
                  </a:cxn>
                  <a:cxn ang="0">
                    <a:pos x="T4" y="T5"/>
                  </a:cxn>
                  <a:cxn ang="0">
                    <a:pos x="T6" y="T7"/>
                  </a:cxn>
                  <a:cxn ang="0">
                    <a:pos x="T8" y="T9"/>
                  </a:cxn>
                </a:cxnLst>
                <a:rect l="0" t="0" r="r" b="b"/>
                <a:pathLst>
                  <a:path w="19" h="25">
                    <a:moveTo>
                      <a:pt x="15" y="16"/>
                    </a:moveTo>
                    <a:cubicBezTo>
                      <a:pt x="19" y="9"/>
                      <a:pt x="17" y="0"/>
                      <a:pt x="17" y="0"/>
                    </a:cubicBezTo>
                    <a:cubicBezTo>
                      <a:pt x="17" y="0"/>
                      <a:pt x="8" y="2"/>
                      <a:pt x="4" y="9"/>
                    </a:cubicBezTo>
                    <a:cubicBezTo>
                      <a:pt x="0" y="16"/>
                      <a:pt x="2" y="25"/>
                      <a:pt x="2" y="25"/>
                    </a:cubicBezTo>
                    <a:cubicBezTo>
                      <a:pt x="2" y="25"/>
                      <a:pt x="11" y="22"/>
                      <a:pt x="15" y="16"/>
                    </a:cubicBezTo>
                    <a:close/>
                  </a:path>
                </a:pathLst>
              </a:custGeom>
              <a:solidFill>
                <a:schemeClr val="accent4"/>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58" name="Freeform 89"/>
              <p:cNvSpPr>
                <a:spLocks/>
              </p:cNvSpPr>
              <p:nvPr/>
            </p:nvSpPr>
            <p:spPr bwMode="auto">
              <a:xfrm>
                <a:off x="4487160" y="1396681"/>
                <a:ext cx="34770" cy="18081"/>
              </a:xfrm>
              <a:custGeom>
                <a:avLst/>
                <a:gdLst>
                  <a:gd name="T0" fmla="*/ 0 w 21"/>
                  <a:gd name="T1" fmla="*/ 6 h 11"/>
                  <a:gd name="T2" fmla="*/ 11 w 21"/>
                  <a:gd name="T3" fmla="*/ 10 h 11"/>
                  <a:gd name="T4" fmla="*/ 21 w 21"/>
                  <a:gd name="T5" fmla="*/ 4 h 11"/>
                  <a:gd name="T6" fmla="*/ 10 w 21"/>
                  <a:gd name="T7" fmla="*/ 0 h 11"/>
                  <a:gd name="T8" fmla="*/ 0 w 21"/>
                  <a:gd name="T9" fmla="*/ 6 h 11"/>
                </a:gdLst>
                <a:ahLst/>
                <a:cxnLst>
                  <a:cxn ang="0">
                    <a:pos x="T0" y="T1"/>
                  </a:cxn>
                  <a:cxn ang="0">
                    <a:pos x="T2" y="T3"/>
                  </a:cxn>
                  <a:cxn ang="0">
                    <a:pos x="T4" y="T5"/>
                  </a:cxn>
                  <a:cxn ang="0">
                    <a:pos x="T6" y="T7"/>
                  </a:cxn>
                  <a:cxn ang="0">
                    <a:pos x="T8" y="T9"/>
                  </a:cxn>
                </a:cxnLst>
                <a:rect l="0" t="0" r="r" b="b"/>
                <a:pathLst>
                  <a:path w="21" h="11">
                    <a:moveTo>
                      <a:pt x="0" y="6"/>
                    </a:moveTo>
                    <a:cubicBezTo>
                      <a:pt x="0" y="6"/>
                      <a:pt x="5" y="11"/>
                      <a:pt x="11" y="10"/>
                    </a:cubicBezTo>
                    <a:cubicBezTo>
                      <a:pt x="17" y="9"/>
                      <a:pt x="21" y="4"/>
                      <a:pt x="21" y="4"/>
                    </a:cubicBezTo>
                    <a:cubicBezTo>
                      <a:pt x="21" y="4"/>
                      <a:pt x="16" y="0"/>
                      <a:pt x="10" y="0"/>
                    </a:cubicBezTo>
                    <a:cubicBezTo>
                      <a:pt x="4" y="1"/>
                      <a:pt x="0" y="6"/>
                      <a:pt x="0" y="6"/>
                    </a:cubicBezTo>
                    <a:close/>
                  </a:path>
                </a:pathLst>
              </a:custGeom>
              <a:solidFill>
                <a:schemeClr val="accent4"/>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59" name="Freeform 90"/>
              <p:cNvSpPr>
                <a:spLocks/>
              </p:cNvSpPr>
              <p:nvPr/>
            </p:nvSpPr>
            <p:spPr bwMode="auto">
              <a:xfrm>
                <a:off x="4450999" y="1357739"/>
                <a:ext cx="31989" cy="41724"/>
              </a:xfrm>
              <a:custGeom>
                <a:avLst/>
                <a:gdLst>
                  <a:gd name="T0" fmla="*/ 16 w 19"/>
                  <a:gd name="T1" fmla="*/ 25 h 25"/>
                  <a:gd name="T2" fmla="*/ 15 w 19"/>
                  <a:gd name="T3" fmla="*/ 9 h 25"/>
                  <a:gd name="T4" fmla="*/ 3 w 19"/>
                  <a:gd name="T5" fmla="*/ 0 h 25"/>
                  <a:gd name="T6" fmla="*/ 3 w 19"/>
                  <a:gd name="T7" fmla="*/ 15 h 25"/>
                  <a:gd name="T8" fmla="*/ 16 w 19"/>
                  <a:gd name="T9" fmla="*/ 25 h 25"/>
                </a:gdLst>
                <a:ahLst/>
                <a:cxnLst>
                  <a:cxn ang="0">
                    <a:pos x="T0" y="T1"/>
                  </a:cxn>
                  <a:cxn ang="0">
                    <a:pos x="T2" y="T3"/>
                  </a:cxn>
                  <a:cxn ang="0">
                    <a:pos x="T4" y="T5"/>
                  </a:cxn>
                  <a:cxn ang="0">
                    <a:pos x="T6" y="T7"/>
                  </a:cxn>
                  <a:cxn ang="0">
                    <a:pos x="T8" y="T9"/>
                  </a:cxn>
                </a:cxnLst>
                <a:rect l="0" t="0" r="r" b="b"/>
                <a:pathLst>
                  <a:path w="19" h="25">
                    <a:moveTo>
                      <a:pt x="16" y="25"/>
                    </a:moveTo>
                    <a:cubicBezTo>
                      <a:pt x="16" y="25"/>
                      <a:pt x="19" y="16"/>
                      <a:pt x="15" y="9"/>
                    </a:cubicBezTo>
                    <a:cubicBezTo>
                      <a:pt x="11" y="2"/>
                      <a:pt x="3" y="0"/>
                      <a:pt x="3" y="0"/>
                    </a:cubicBezTo>
                    <a:cubicBezTo>
                      <a:pt x="3" y="0"/>
                      <a:pt x="0" y="8"/>
                      <a:pt x="3" y="15"/>
                    </a:cubicBezTo>
                    <a:cubicBezTo>
                      <a:pt x="7" y="22"/>
                      <a:pt x="16" y="25"/>
                      <a:pt x="16" y="25"/>
                    </a:cubicBezTo>
                    <a:close/>
                  </a:path>
                </a:pathLst>
              </a:custGeom>
              <a:solidFill>
                <a:schemeClr val="accent4"/>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60" name="Freeform 91"/>
              <p:cNvSpPr>
                <a:spLocks/>
              </p:cNvSpPr>
              <p:nvPr/>
            </p:nvSpPr>
            <p:spPr bwMode="auto">
              <a:xfrm>
                <a:off x="4446827" y="1402244"/>
                <a:ext cx="33379" cy="16690"/>
              </a:xfrm>
              <a:custGeom>
                <a:avLst/>
                <a:gdLst>
                  <a:gd name="T0" fmla="*/ 9 w 19"/>
                  <a:gd name="T1" fmla="*/ 9 h 10"/>
                  <a:gd name="T2" fmla="*/ 19 w 19"/>
                  <a:gd name="T3" fmla="*/ 6 h 10"/>
                  <a:gd name="T4" fmla="*/ 10 w 19"/>
                  <a:gd name="T5" fmla="*/ 1 h 10"/>
                  <a:gd name="T6" fmla="*/ 0 w 19"/>
                  <a:gd name="T7" fmla="*/ 4 h 10"/>
                  <a:gd name="T8" fmla="*/ 9 w 19"/>
                  <a:gd name="T9" fmla="*/ 9 h 10"/>
                </a:gdLst>
                <a:ahLst/>
                <a:cxnLst>
                  <a:cxn ang="0">
                    <a:pos x="T0" y="T1"/>
                  </a:cxn>
                  <a:cxn ang="0">
                    <a:pos x="T2" y="T3"/>
                  </a:cxn>
                  <a:cxn ang="0">
                    <a:pos x="T4" y="T5"/>
                  </a:cxn>
                  <a:cxn ang="0">
                    <a:pos x="T6" y="T7"/>
                  </a:cxn>
                  <a:cxn ang="0">
                    <a:pos x="T8" y="T9"/>
                  </a:cxn>
                </a:cxnLst>
                <a:rect l="0" t="0" r="r" b="b"/>
                <a:pathLst>
                  <a:path w="19" h="10">
                    <a:moveTo>
                      <a:pt x="9" y="9"/>
                    </a:moveTo>
                    <a:cubicBezTo>
                      <a:pt x="14" y="10"/>
                      <a:pt x="19" y="6"/>
                      <a:pt x="19" y="6"/>
                    </a:cubicBezTo>
                    <a:cubicBezTo>
                      <a:pt x="19" y="6"/>
                      <a:pt x="15" y="1"/>
                      <a:pt x="10" y="1"/>
                    </a:cubicBezTo>
                    <a:cubicBezTo>
                      <a:pt x="5" y="0"/>
                      <a:pt x="0" y="4"/>
                      <a:pt x="0" y="4"/>
                    </a:cubicBezTo>
                    <a:cubicBezTo>
                      <a:pt x="0" y="4"/>
                      <a:pt x="4" y="9"/>
                      <a:pt x="9" y="9"/>
                    </a:cubicBezTo>
                    <a:close/>
                  </a:path>
                </a:pathLst>
              </a:custGeom>
              <a:solidFill>
                <a:schemeClr val="accent4"/>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61" name="Freeform 92"/>
              <p:cNvSpPr>
                <a:spLocks/>
              </p:cNvSpPr>
              <p:nvPr/>
            </p:nvSpPr>
            <p:spPr bwMode="auto">
              <a:xfrm>
                <a:off x="5457939" y="2676219"/>
                <a:ext cx="30598" cy="25034"/>
              </a:xfrm>
              <a:custGeom>
                <a:avLst/>
                <a:gdLst>
                  <a:gd name="T0" fmla="*/ 7 w 18"/>
                  <a:gd name="T1" fmla="*/ 11 h 14"/>
                  <a:gd name="T2" fmla="*/ 18 w 18"/>
                  <a:gd name="T3" fmla="*/ 12 h 14"/>
                  <a:gd name="T4" fmla="*/ 11 w 18"/>
                  <a:gd name="T5" fmla="*/ 3 h 14"/>
                  <a:gd name="T6" fmla="*/ 0 w 18"/>
                  <a:gd name="T7" fmla="*/ 2 h 14"/>
                  <a:gd name="T8" fmla="*/ 7 w 18"/>
                  <a:gd name="T9" fmla="*/ 11 h 14"/>
                </a:gdLst>
                <a:ahLst/>
                <a:cxnLst>
                  <a:cxn ang="0">
                    <a:pos x="T0" y="T1"/>
                  </a:cxn>
                  <a:cxn ang="0">
                    <a:pos x="T2" y="T3"/>
                  </a:cxn>
                  <a:cxn ang="0">
                    <a:pos x="T4" y="T5"/>
                  </a:cxn>
                  <a:cxn ang="0">
                    <a:pos x="T6" y="T7"/>
                  </a:cxn>
                  <a:cxn ang="0">
                    <a:pos x="T8" y="T9"/>
                  </a:cxn>
                </a:cxnLst>
                <a:rect l="0" t="0" r="r" b="b"/>
                <a:pathLst>
                  <a:path w="18" h="14">
                    <a:moveTo>
                      <a:pt x="7" y="11"/>
                    </a:moveTo>
                    <a:cubicBezTo>
                      <a:pt x="12" y="14"/>
                      <a:pt x="18" y="12"/>
                      <a:pt x="18" y="12"/>
                    </a:cubicBezTo>
                    <a:cubicBezTo>
                      <a:pt x="18" y="12"/>
                      <a:pt x="16" y="6"/>
                      <a:pt x="11" y="3"/>
                    </a:cubicBezTo>
                    <a:cubicBezTo>
                      <a:pt x="6" y="0"/>
                      <a:pt x="0" y="2"/>
                      <a:pt x="0" y="2"/>
                    </a:cubicBezTo>
                    <a:cubicBezTo>
                      <a:pt x="0" y="2"/>
                      <a:pt x="2" y="9"/>
                      <a:pt x="7" y="11"/>
                    </a:cubicBezTo>
                    <a:close/>
                  </a:path>
                </a:pathLst>
              </a:custGeom>
              <a:solidFill>
                <a:schemeClr val="accent2"/>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62" name="Freeform 93"/>
              <p:cNvSpPr>
                <a:spLocks/>
              </p:cNvSpPr>
              <p:nvPr/>
            </p:nvSpPr>
            <p:spPr bwMode="auto">
              <a:xfrm>
                <a:off x="5442641" y="2680391"/>
                <a:ext cx="12518" cy="25034"/>
              </a:xfrm>
              <a:custGeom>
                <a:avLst/>
                <a:gdLst>
                  <a:gd name="T0" fmla="*/ 3 w 8"/>
                  <a:gd name="T1" fmla="*/ 0 h 15"/>
                  <a:gd name="T2" fmla="*/ 1 w 8"/>
                  <a:gd name="T3" fmla="*/ 8 h 15"/>
                  <a:gd name="T4" fmla="*/ 5 w 8"/>
                  <a:gd name="T5" fmla="*/ 15 h 15"/>
                  <a:gd name="T6" fmla="*/ 8 w 8"/>
                  <a:gd name="T7" fmla="*/ 7 h 15"/>
                  <a:gd name="T8" fmla="*/ 3 w 8"/>
                  <a:gd name="T9" fmla="*/ 0 h 15"/>
                </a:gdLst>
                <a:ahLst/>
                <a:cxnLst>
                  <a:cxn ang="0">
                    <a:pos x="T0" y="T1"/>
                  </a:cxn>
                  <a:cxn ang="0">
                    <a:pos x="T2" y="T3"/>
                  </a:cxn>
                  <a:cxn ang="0">
                    <a:pos x="T4" y="T5"/>
                  </a:cxn>
                  <a:cxn ang="0">
                    <a:pos x="T6" y="T7"/>
                  </a:cxn>
                  <a:cxn ang="0">
                    <a:pos x="T8" y="T9"/>
                  </a:cxn>
                </a:cxnLst>
                <a:rect l="0" t="0" r="r" b="b"/>
                <a:pathLst>
                  <a:path w="8" h="15">
                    <a:moveTo>
                      <a:pt x="3" y="0"/>
                    </a:moveTo>
                    <a:cubicBezTo>
                      <a:pt x="3" y="0"/>
                      <a:pt x="0" y="4"/>
                      <a:pt x="1" y="8"/>
                    </a:cubicBezTo>
                    <a:cubicBezTo>
                      <a:pt x="1" y="12"/>
                      <a:pt x="5" y="15"/>
                      <a:pt x="5" y="15"/>
                    </a:cubicBezTo>
                    <a:cubicBezTo>
                      <a:pt x="5" y="15"/>
                      <a:pt x="8" y="11"/>
                      <a:pt x="8" y="7"/>
                    </a:cubicBezTo>
                    <a:cubicBezTo>
                      <a:pt x="7" y="2"/>
                      <a:pt x="3" y="0"/>
                      <a:pt x="3" y="0"/>
                    </a:cubicBezTo>
                    <a:close/>
                  </a:path>
                </a:pathLst>
              </a:custGeom>
              <a:solidFill>
                <a:schemeClr val="accent2"/>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63" name="Freeform 94"/>
              <p:cNvSpPr>
                <a:spLocks/>
              </p:cNvSpPr>
              <p:nvPr/>
            </p:nvSpPr>
            <p:spPr bwMode="auto">
              <a:xfrm>
                <a:off x="5452376" y="2651184"/>
                <a:ext cx="30598" cy="23644"/>
              </a:xfrm>
              <a:custGeom>
                <a:avLst/>
                <a:gdLst>
                  <a:gd name="T0" fmla="*/ 11 w 18"/>
                  <a:gd name="T1" fmla="*/ 11 h 14"/>
                  <a:gd name="T2" fmla="*/ 18 w 18"/>
                  <a:gd name="T3" fmla="*/ 2 h 14"/>
                  <a:gd name="T4" fmla="*/ 6 w 18"/>
                  <a:gd name="T5" fmla="*/ 3 h 14"/>
                  <a:gd name="T6" fmla="*/ 0 w 18"/>
                  <a:gd name="T7" fmla="*/ 13 h 14"/>
                  <a:gd name="T8" fmla="*/ 11 w 18"/>
                  <a:gd name="T9" fmla="*/ 11 h 14"/>
                </a:gdLst>
                <a:ahLst/>
                <a:cxnLst>
                  <a:cxn ang="0">
                    <a:pos x="T0" y="T1"/>
                  </a:cxn>
                  <a:cxn ang="0">
                    <a:pos x="T2" y="T3"/>
                  </a:cxn>
                  <a:cxn ang="0">
                    <a:pos x="T4" y="T5"/>
                  </a:cxn>
                  <a:cxn ang="0">
                    <a:pos x="T6" y="T7"/>
                  </a:cxn>
                  <a:cxn ang="0">
                    <a:pos x="T8" y="T9"/>
                  </a:cxn>
                </a:cxnLst>
                <a:rect l="0" t="0" r="r" b="b"/>
                <a:pathLst>
                  <a:path w="18" h="14">
                    <a:moveTo>
                      <a:pt x="11" y="11"/>
                    </a:moveTo>
                    <a:cubicBezTo>
                      <a:pt x="16" y="8"/>
                      <a:pt x="18" y="2"/>
                      <a:pt x="18" y="2"/>
                    </a:cubicBezTo>
                    <a:cubicBezTo>
                      <a:pt x="18" y="2"/>
                      <a:pt x="11" y="0"/>
                      <a:pt x="6" y="3"/>
                    </a:cubicBezTo>
                    <a:cubicBezTo>
                      <a:pt x="1" y="6"/>
                      <a:pt x="0" y="13"/>
                      <a:pt x="0" y="13"/>
                    </a:cubicBezTo>
                    <a:cubicBezTo>
                      <a:pt x="0" y="13"/>
                      <a:pt x="6" y="14"/>
                      <a:pt x="11" y="11"/>
                    </a:cubicBezTo>
                    <a:close/>
                  </a:path>
                </a:pathLst>
              </a:custGeom>
              <a:solidFill>
                <a:schemeClr val="accent2"/>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64" name="Freeform 95"/>
              <p:cNvSpPr>
                <a:spLocks/>
              </p:cNvSpPr>
              <p:nvPr/>
            </p:nvSpPr>
            <p:spPr bwMode="auto">
              <a:xfrm>
                <a:off x="5438468" y="2651184"/>
                <a:ext cx="11126" cy="23644"/>
              </a:xfrm>
              <a:custGeom>
                <a:avLst/>
                <a:gdLst>
                  <a:gd name="T0" fmla="*/ 0 w 6"/>
                  <a:gd name="T1" fmla="*/ 7 h 14"/>
                  <a:gd name="T2" fmla="*/ 3 w 6"/>
                  <a:gd name="T3" fmla="*/ 14 h 14"/>
                  <a:gd name="T4" fmla="*/ 6 w 6"/>
                  <a:gd name="T5" fmla="*/ 7 h 14"/>
                  <a:gd name="T6" fmla="*/ 3 w 6"/>
                  <a:gd name="T7" fmla="*/ 0 h 14"/>
                  <a:gd name="T8" fmla="*/ 0 w 6"/>
                  <a:gd name="T9" fmla="*/ 7 h 14"/>
                </a:gdLst>
                <a:ahLst/>
                <a:cxnLst>
                  <a:cxn ang="0">
                    <a:pos x="T0" y="T1"/>
                  </a:cxn>
                  <a:cxn ang="0">
                    <a:pos x="T2" y="T3"/>
                  </a:cxn>
                  <a:cxn ang="0">
                    <a:pos x="T4" y="T5"/>
                  </a:cxn>
                  <a:cxn ang="0">
                    <a:pos x="T6" y="T7"/>
                  </a:cxn>
                  <a:cxn ang="0">
                    <a:pos x="T8" y="T9"/>
                  </a:cxn>
                </a:cxnLst>
                <a:rect l="0" t="0" r="r" b="b"/>
                <a:pathLst>
                  <a:path w="6" h="14">
                    <a:moveTo>
                      <a:pt x="0" y="7"/>
                    </a:moveTo>
                    <a:cubicBezTo>
                      <a:pt x="0" y="10"/>
                      <a:pt x="3" y="14"/>
                      <a:pt x="3" y="14"/>
                    </a:cubicBezTo>
                    <a:cubicBezTo>
                      <a:pt x="3" y="14"/>
                      <a:pt x="6" y="11"/>
                      <a:pt x="6" y="7"/>
                    </a:cubicBezTo>
                    <a:cubicBezTo>
                      <a:pt x="6" y="3"/>
                      <a:pt x="3" y="0"/>
                      <a:pt x="3" y="0"/>
                    </a:cubicBezTo>
                    <a:cubicBezTo>
                      <a:pt x="3" y="0"/>
                      <a:pt x="0" y="3"/>
                      <a:pt x="0" y="7"/>
                    </a:cubicBezTo>
                    <a:close/>
                  </a:path>
                </a:pathLst>
              </a:custGeom>
              <a:solidFill>
                <a:schemeClr val="accent2"/>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65" name="Freeform 96"/>
              <p:cNvSpPr>
                <a:spLocks/>
              </p:cNvSpPr>
              <p:nvPr/>
            </p:nvSpPr>
            <p:spPr bwMode="auto">
              <a:xfrm>
                <a:off x="6214535" y="2439782"/>
                <a:ext cx="40334" cy="22253"/>
              </a:xfrm>
              <a:custGeom>
                <a:avLst/>
                <a:gdLst>
                  <a:gd name="T0" fmla="*/ 11 w 23"/>
                  <a:gd name="T1" fmla="*/ 12 h 13"/>
                  <a:gd name="T2" fmla="*/ 23 w 23"/>
                  <a:gd name="T3" fmla="*/ 9 h 13"/>
                  <a:gd name="T4" fmla="*/ 13 w 23"/>
                  <a:gd name="T5" fmla="*/ 1 h 13"/>
                  <a:gd name="T6" fmla="*/ 0 w 23"/>
                  <a:gd name="T7" fmla="*/ 5 h 13"/>
                  <a:gd name="T8" fmla="*/ 11 w 23"/>
                  <a:gd name="T9" fmla="*/ 12 h 13"/>
                </a:gdLst>
                <a:ahLst/>
                <a:cxnLst>
                  <a:cxn ang="0">
                    <a:pos x="T0" y="T1"/>
                  </a:cxn>
                  <a:cxn ang="0">
                    <a:pos x="T2" y="T3"/>
                  </a:cxn>
                  <a:cxn ang="0">
                    <a:pos x="T4" y="T5"/>
                  </a:cxn>
                  <a:cxn ang="0">
                    <a:pos x="T6" y="T7"/>
                  </a:cxn>
                  <a:cxn ang="0">
                    <a:pos x="T8" y="T9"/>
                  </a:cxn>
                </a:cxnLst>
                <a:rect l="0" t="0" r="r" b="b"/>
                <a:pathLst>
                  <a:path w="23" h="13">
                    <a:moveTo>
                      <a:pt x="11" y="12"/>
                    </a:moveTo>
                    <a:cubicBezTo>
                      <a:pt x="17" y="13"/>
                      <a:pt x="23" y="9"/>
                      <a:pt x="23" y="9"/>
                    </a:cubicBezTo>
                    <a:cubicBezTo>
                      <a:pt x="23" y="9"/>
                      <a:pt x="19" y="3"/>
                      <a:pt x="13" y="1"/>
                    </a:cubicBezTo>
                    <a:cubicBezTo>
                      <a:pt x="6" y="0"/>
                      <a:pt x="0" y="5"/>
                      <a:pt x="0" y="5"/>
                    </a:cubicBezTo>
                    <a:cubicBezTo>
                      <a:pt x="0" y="5"/>
                      <a:pt x="4" y="11"/>
                      <a:pt x="11" y="12"/>
                    </a:cubicBezTo>
                    <a:close/>
                  </a:path>
                </a:pathLst>
              </a:custGeom>
              <a:solidFill>
                <a:schemeClr val="accent2"/>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66" name="Freeform 97"/>
              <p:cNvSpPr>
                <a:spLocks/>
              </p:cNvSpPr>
              <p:nvPr/>
            </p:nvSpPr>
            <p:spPr bwMode="auto">
              <a:xfrm>
                <a:off x="6206190" y="2410575"/>
                <a:ext cx="27816" cy="27816"/>
              </a:xfrm>
              <a:custGeom>
                <a:avLst/>
                <a:gdLst>
                  <a:gd name="T0" fmla="*/ 12 w 16"/>
                  <a:gd name="T1" fmla="*/ 12 h 16"/>
                  <a:gd name="T2" fmla="*/ 16 w 16"/>
                  <a:gd name="T3" fmla="*/ 0 h 16"/>
                  <a:gd name="T4" fmla="*/ 4 w 16"/>
                  <a:gd name="T5" fmla="*/ 5 h 16"/>
                  <a:gd name="T6" fmla="*/ 1 w 16"/>
                  <a:gd name="T7" fmla="*/ 16 h 16"/>
                  <a:gd name="T8" fmla="*/ 12 w 16"/>
                  <a:gd name="T9" fmla="*/ 12 h 16"/>
                </a:gdLst>
                <a:ahLst/>
                <a:cxnLst>
                  <a:cxn ang="0">
                    <a:pos x="T0" y="T1"/>
                  </a:cxn>
                  <a:cxn ang="0">
                    <a:pos x="T2" y="T3"/>
                  </a:cxn>
                  <a:cxn ang="0">
                    <a:pos x="T4" y="T5"/>
                  </a:cxn>
                  <a:cxn ang="0">
                    <a:pos x="T6" y="T7"/>
                  </a:cxn>
                  <a:cxn ang="0">
                    <a:pos x="T8" y="T9"/>
                  </a:cxn>
                </a:cxnLst>
                <a:rect l="0" t="0" r="r" b="b"/>
                <a:pathLst>
                  <a:path w="16" h="16">
                    <a:moveTo>
                      <a:pt x="12" y="12"/>
                    </a:moveTo>
                    <a:cubicBezTo>
                      <a:pt x="16" y="7"/>
                      <a:pt x="16" y="0"/>
                      <a:pt x="16" y="0"/>
                    </a:cubicBezTo>
                    <a:cubicBezTo>
                      <a:pt x="16" y="0"/>
                      <a:pt x="9" y="0"/>
                      <a:pt x="4" y="5"/>
                    </a:cubicBezTo>
                    <a:cubicBezTo>
                      <a:pt x="0" y="9"/>
                      <a:pt x="1" y="16"/>
                      <a:pt x="1" y="16"/>
                    </a:cubicBezTo>
                    <a:cubicBezTo>
                      <a:pt x="1" y="16"/>
                      <a:pt x="8" y="16"/>
                      <a:pt x="12" y="12"/>
                    </a:cubicBezTo>
                    <a:close/>
                  </a:path>
                </a:pathLst>
              </a:custGeom>
              <a:solidFill>
                <a:schemeClr val="accent2"/>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67" name="Freeform 98"/>
              <p:cNvSpPr>
                <a:spLocks/>
              </p:cNvSpPr>
              <p:nvPr/>
            </p:nvSpPr>
            <p:spPr bwMode="auto">
              <a:xfrm>
                <a:off x="5492710" y="1912668"/>
                <a:ext cx="41724" cy="43115"/>
              </a:xfrm>
              <a:custGeom>
                <a:avLst/>
                <a:gdLst>
                  <a:gd name="T0" fmla="*/ 23 w 24"/>
                  <a:gd name="T1" fmla="*/ 25 h 25"/>
                  <a:gd name="T2" fmla="*/ 17 w 24"/>
                  <a:gd name="T3" fmla="*/ 8 h 25"/>
                  <a:gd name="T4" fmla="*/ 1 w 24"/>
                  <a:gd name="T5" fmla="*/ 0 h 25"/>
                  <a:gd name="T6" fmla="*/ 6 w 24"/>
                  <a:gd name="T7" fmla="*/ 18 h 25"/>
                  <a:gd name="T8" fmla="*/ 23 w 24"/>
                  <a:gd name="T9" fmla="*/ 25 h 25"/>
                </a:gdLst>
                <a:ahLst/>
                <a:cxnLst>
                  <a:cxn ang="0">
                    <a:pos x="T0" y="T1"/>
                  </a:cxn>
                  <a:cxn ang="0">
                    <a:pos x="T2" y="T3"/>
                  </a:cxn>
                  <a:cxn ang="0">
                    <a:pos x="T4" y="T5"/>
                  </a:cxn>
                  <a:cxn ang="0">
                    <a:pos x="T6" y="T7"/>
                  </a:cxn>
                  <a:cxn ang="0">
                    <a:pos x="T8" y="T9"/>
                  </a:cxn>
                </a:cxnLst>
                <a:rect l="0" t="0" r="r" b="b"/>
                <a:pathLst>
                  <a:path w="24" h="25">
                    <a:moveTo>
                      <a:pt x="23" y="25"/>
                    </a:moveTo>
                    <a:cubicBezTo>
                      <a:pt x="23" y="25"/>
                      <a:pt x="24" y="15"/>
                      <a:pt x="17" y="8"/>
                    </a:cubicBezTo>
                    <a:cubicBezTo>
                      <a:pt x="11" y="1"/>
                      <a:pt x="1" y="0"/>
                      <a:pt x="1" y="0"/>
                    </a:cubicBezTo>
                    <a:cubicBezTo>
                      <a:pt x="1" y="0"/>
                      <a:pt x="0" y="11"/>
                      <a:pt x="6" y="18"/>
                    </a:cubicBezTo>
                    <a:cubicBezTo>
                      <a:pt x="12" y="25"/>
                      <a:pt x="23" y="25"/>
                      <a:pt x="23" y="25"/>
                    </a:cubicBezTo>
                    <a:close/>
                  </a:path>
                </a:pathLst>
              </a:custGeom>
              <a:solidFill>
                <a:schemeClr val="accent1"/>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68" name="Freeform 99"/>
              <p:cNvSpPr>
                <a:spLocks/>
              </p:cNvSpPr>
              <p:nvPr/>
            </p:nvSpPr>
            <p:spPr bwMode="auto">
              <a:xfrm>
                <a:off x="5503836" y="1893197"/>
                <a:ext cx="37552" cy="23644"/>
              </a:xfrm>
              <a:custGeom>
                <a:avLst/>
                <a:gdLst>
                  <a:gd name="T0" fmla="*/ 22 w 22"/>
                  <a:gd name="T1" fmla="*/ 4 h 14"/>
                  <a:gd name="T2" fmla="*/ 9 w 22"/>
                  <a:gd name="T3" fmla="*/ 2 h 14"/>
                  <a:gd name="T4" fmla="*/ 0 w 22"/>
                  <a:gd name="T5" fmla="*/ 11 h 14"/>
                  <a:gd name="T6" fmla="*/ 12 w 22"/>
                  <a:gd name="T7" fmla="*/ 12 h 14"/>
                  <a:gd name="T8" fmla="*/ 22 w 22"/>
                  <a:gd name="T9" fmla="*/ 4 h 14"/>
                </a:gdLst>
                <a:ahLst/>
                <a:cxnLst>
                  <a:cxn ang="0">
                    <a:pos x="T0" y="T1"/>
                  </a:cxn>
                  <a:cxn ang="0">
                    <a:pos x="T2" y="T3"/>
                  </a:cxn>
                  <a:cxn ang="0">
                    <a:pos x="T4" y="T5"/>
                  </a:cxn>
                  <a:cxn ang="0">
                    <a:pos x="T6" y="T7"/>
                  </a:cxn>
                  <a:cxn ang="0">
                    <a:pos x="T8" y="T9"/>
                  </a:cxn>
                </a:cxnLst>
                <a:rect l="0" t="0" r="r" b="b"/>
                <a:pathLst>
                  <a:path w="22" h="14">
                    <a:moveTo>
                      <a:pt x="22" y="4"/>
                    </a:moveTo>
                    <a:cubicBezTo>
                      <a:pt x="22" y="4"/>
                      <a:pt x="16" y="0"/>
                      <a:pt x="9" y="2"/>
                    </a:cubicBezTo>
                    <a:cubicBezTo>
                      <a:pt x="3" y="4"/>
                      <a:pt x="0" y="11"/>
                      <a:pt x="0" y="11"/>
                    </a:cubicBezTo>
                    <a:cubicBezTo>
                      <a:pt x="0" y="11"/>
                      <a:pt x="6" y="14"/>
                      <a:pt x="12" y="12"/>
                    </a:cubicBezTo>
                    <a:cubicBezTo>
                      <a:pt x="19" y="11"/>
                      <a:pt x="22" y="4"/>
                      <a:pt x="22" y="4"/>
                    </a:cubicBezTo>
                    <a:close/>
                  </a:path>
                </a:pathLst>
              </a:custGeom>
              <a:solidFill>
                <a:schemeClr val="accent1"/>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69" name="Freeform 100"/>
              <p:cNvSpPr>
                <a:spLocks/>
              </p:cNvSpPr>
              <p:nvPr/>
            </p:nvSpPr>
            <p:spPr bwMode="auto">
              <a:xfrm>
                <a:off x="5487146" y="1868163"/>
                <a:ext cx="22253" cy="37552"/>
              </a:xfrm>
              <a:custGeom>
                <a:avLst/>
                <a:gdLst>
                  <a:gd name="T0" fmla="*/ 11 w 13"/>
                  <a:gd name="T1" fmla="*/ 12 h 22"/>
                  <a:gd name="T2" fmla="*/ 10 w 13"/>
                  <a:gd name="T3" fmla="*/ 0 h 22"/>
                  <a:gd name="T4" fmla="*/ 2 w 13"/>
                  <a:gd name="T5" fmla="*/ 10 h 22"/>
                  <a:gd name="T6" fmla="*/ 3 w 13"/>
                  <a:gd name="T7" fmla="*/ 22 h 22"/>
                  <a:gd name="T8" fmla="*/ 11 w 13"/>
                  <a:gd name="T9" fmla="*/ 12 h 22"/>
                </a:gdLst>
                <a:ahLst/>
                <a:cxnLst>
                  <a:cxn ang="0">
                    <a:pos x="T0" y="T1"/>
                  </a:cxn>
                  <a:cxn ang="0">
                    <a:pos x="T2" y="T3"/>
                  </a:cxn>
                  <a:cxn ang="0">
                    <a:pos x="T4" y="T5"/>
                  </a:cxn>
                  <a:cxn ang="0">
                    <a:pos x="T6" y="T7"/>
                  </a:cxn>
                  <a:cxn ang="0">
                    <a:pos x="T8" y="T9"/>
                  </a:cxn>
                </a:cxnLst>
                <a:rect l="0" t="0" r="r" b="b"/>
                <a:pathLst>
                  <a:path w="13" h="22">
                    <a:moveTo>
                      <a:pt x="11" y="12"/>
                    </a:moveTo>
                    <a:cubicBezTo>
                      <a:pt x="13" y="7"/>
                      <a:pt x="10" y="0"/>
                      <a:pt x="10" y="0"/>
                    </a:cubicBezTo>
                    <a:cubicBezTo>
                      <a:pt x="10" y="0"/>
                      <a:pt x="3" y="4"/>
                      <a:pt x="2" y="10"/>
                    </a:cubicBezTo>
                    <a:cubicBezTo>
                      <a:pt x="0" y="15"/>
                      <a:pt x="3" y="22"/>
                      <a:pt x="3" y="22"/>
                    </a:cubicBezTo>
                    <a:cubicBezTo>
                      <a:pt x="3" y="22"/>
                      <a:pt x="10" y="18"/>
                      <a:pt x="11" y="12"/>
                    </a:cubicBezTo>
                    <a:close/>
                  </a:path>
                </a:pathLst>
              </a:custGeom>
              <a:solidFill>
                <a:schemeClr val="accent1"/>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70" name="Freeform 101"/>
              <p:cNvSpPr>
                <a:spLocks/>
              </p:cNvSpPr>
              <p:nvPr/>
            </p:nvSpPr>
            <p:spPr bwMode="auto">
              <a:xfrm>
                <a:off x="4691608" y="1852864"/>
                <a:ext cx="40334" cy="27816"/>
              </a:xfrm>
              <a:custGeom>
                <a:avLst/>
                <a:gdLst>
                  <a:gd name="T0" fmla="*/ 10 w 24"/>
                  <a:gd name="T1" fmla="*/ 13 h 16"/>
                  <a:gd name="T2" fmla="*/ 24 w 24"/>
                  <a:gd name="T3" fmla="*/ 13 h 16"/>
                  <a:gd name="T4" fmla="*/ 14 w 24"/>
                  <a:gd name="T5" fmla="*/ 2 h 16"/>
                  <a:gd name="T6" fmla="*/ 0 w 24"/>
                  <a:gd name="T7" fmla="*/ 3 h 16"/>
                  <a:gd name="T8" fmla="*/ 10 w 24"/>
                  <a:gd name="T9" fmla="*/ 13 h 16"/>
                </a:gdLst>
                <a:ahLst/>
                <a:cxnLst>
                  <a:cxn ang="0">
                    <a:pos x="T0" y="T1"/>
                  </a:cxn>
                  <a:cxn ang="0">
                    <a:pos x="T2" y="T3"/>
                  </a:cxn>
                  <a:cxn ang="0">
                    <a:pos x="T4" y="T5"/>
                  </a:cxn>
                  <a:cxn ang="0">
                    <a:pos x="T6" y="T7"/>
                  </a:cxn>
                  <a:cxn ang="0">
                    <a:pos x="T8" y="T9"/>
                  </a:cxn>
                </a:cxnLst>
                <a:rect l="0" t="0" r="r" b="b"/>
                <a:pathLst>
                  <a:path w="24" h="16">
                    <a:moveTo>
                      <a:pt x="10" y="13"/>
                    </a:moveTo>
                    <a:cubicBezTo>
                      <a:pt x="16" y="16"/>
                      <a:pt x="24" y="13"/>
                      <a:pt x="24" y="13"/>
                    </a:cubicBezTo>
                    <a:cubicBezTo>
                      <a:pt x="24" y="13"/>
                      <a:pt x="21" y="5"/>
                      <a:pt x="14" y="2"/>
                    </a:cubicBezTo>
                    <a:cubicBezTo>
                      <a:pt x="8" y="0"/>
                      <a:pt x="0" y="3"/>
                      <a:pt x="0" y="3"/>
                    </a:cubicBezTo>
                    <a:cubicBezTo>
                      <a:pt x="0" y="3"/>
                      <a:pt x="3" y="11"/>
                      <a:pt x="10" y="13"/>
                    </a:cubicBezTo>
                    <a:close/>
                  </a:path>
                </a:pathLst>
              </a:custGeom>
              <a:solidFill>
                <a:schemeClr val="accent4"/>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71" name="Freeform 102"/>
              <p:cNvSpPr>
                <a:spLocks/>
              </p:cNvSpPr>
              <p:nvPr/>
            </p:nvSpPr>
            <p:spPr bwMode="auto">
              <a:xfrm>
                <a:off x="4697171" y="1830611"/>
                <a:ext cx="23644" cy="22253"/>
              </a:xfrm>
              <a:custGeom>
                <a:avLst/>
                <a:gdLst>
                  <a:gd name="T0" fmla="*/ 14 w 14"/>
                  <a:gd name="T1" fmla="*/ 0 h 13"/>
                  <a:gd name="T2" fmla="*/ 4 w 14"/>
                  <a:gd name="T3" fmla="*/ 3 h 13"/>
                  <a:gd name="T4" fmla="*/ 0 w 14"/>
                  <a:gd name="T5" fmla="*/ 13 h 13"/>
                  <a:gd name="T6" fmla="*/ 10 w 14"/>
                  <a:gd name="T7" fmla="*/ 10 h 13"/>
                  <a:gd name="T8" fmla="*/ 14 w 14"/>
                  <a:gd name="T9" fmla="*/ 0 h 13"/>
                </a:gdLst>
                <a:ahLst/>
                <a:cxnLst>
                  <a:cxn ang="0">
                    <a:pos x="T0" y="T1"/>
                  </a:cxn>
                  <a:cxn ang="0">
                    <a:pos x="T2" y="T3"/>
                  </a:cxn>
                  <a:cxn ang="0">
                    <a:pos x="T4" y="T5"/>
                  </a:cxn>
                  <a:cxn ang="0">
                    <a:pos x="T6" y="T7"/>
                  </a:cxn>
                  <a:cxn ang="0">
                    <a:pos x="T8" y="T9"/>
                  </a:cxn>
                </a:cxnLst>
                <a:rect l="0" t="0" r="r" b="b"/>
                <a:pathLst>
                  <a:path w="14" h="13">
                    <a:moveTo>
                      <a:pt x="14" y="0"/>
                    </a:moveTo>
                    <a:cubicBezTo>
                      <a:pt x="14" y="0"/>
                      <a:pt x="8" y="0"/>
                      <a:pt x="4" y="3"/>
                    </a:cubicBezTo>
                    <a:cubicBezTo>
                      <a:pt x="0" y="7"/>
                      <a:pt x="0" y="13"/>
                      <a:pt x="0" y="13"/>
                    </a:cubicBezTo>
                    <a:cubicBezTo>
                      <a:pt x="0" y="13"/>
                      <a:pt x="6" y="13"/>
                      <a:pt x="10" y="10"/>
                    </a:cubicBezTo>
                    <a:cubicBezTo>
                      <a:pt x="13" y="6"/>
                      <a:pt x="14" y="0"/>
                      <a:pt x="14" y="0"/>
                    </a:cubicBezTo>
                    <a:close/>
                  </a:path>
                </a:pathLst>
              </a:custGeom>
              <a:solidFill>
                <a:schemeClr val="accent4"/>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72" name="Freeform 103"/>
              <p:cNvSpPr>
                <a:spLocks/>
              </p:cNvSpPr>
              <p:nvPr/>
            </p:nvSpPr>
            <p:spPr bwMode="auto">
              <a:xfrm>
                <a:off x="4676309" y="1825048"/>
                <a:ext cx="15299" cy="27816"/>
              </a:xfrm>
              <a:custGeom>
                <a:avLst/>
                <a:gdLst>
                  <a:gd name="T0" fmla="*/ 6 w 9"/>
                  <a:gd name="T1" fmla="*/ 17 h 17"/>
                  <a:gd name="T2" fmla="*/ 9 w 9"/>
                  <a:gd name="T3" fmla="*/ 8 h 17"/>
                  <a:gd name="T4" fmla="*/ 3 w 9"/>
                  <a:gd name="T5" fmla="*/ 0 h 17"/>
                  <a:gd name="T6" fmla="*/ 1 w 9"/>
                  <a:gd name="T7" fmla="*/ 9 h 17"/>
                  <a:gd name="T8" fmla="*/ 6 w 9"/>
                  <a:gd name="T9" fmla="*/ 17 h 17"/>
                </a:gdLst>
                <a:ahLst/>
                <a:cxnLst>
                  <a:cxn ang="0">
                    <a:pos x="T0" y="T1"/>
                  </a:cxn>
                  <a:cxn ang="0">
                    <a:pos x="T2" y="T3"/>
                  </a:cxn>
                  <a:cxn ang="0">
                    <a:pos x="T4" y="T5"/>
                  </a:cxn>
                  <a:cxn ang="0">
                    <a:pos x="T6" y="T7"/>
                  </a:cxn>
                  <a:cxn ang="0">
                    <a:pos x="T8" y="T9"/>
                  </a:cxn>
                </a:cxnLst>
                <a:rect l="0" t="0" r="r" b="b"/>
                <a:pathLst>
                  <a:path w="9" h="17">
                    <a:moveTo>
                      <a:pt x="6" y="17"/>
                    </a:moveTo>
                    <a:cubicBezTo>
                      <a:pt x="6" y="17"/>
                      <a:pt x="9" y="12"/>
                      <a:pt x="9" y="8"/>
                    </a:cubicBezTo>
                    <a:cubicBezTo>
                      <a:pt x="8" y="3"/>
                      <a:pt x="3" y="0"/>
                      <a:pt x="3" y="0"/>
                    </a:cubicBezTo>
                    <a:cubicBezTo>
                      <a:pt x="3" y="0"/>
                      <a:pt x="0" y="4"/>
                      <a:pt x="1" y="9"/>
                    </a:cubicBezTo>
                    <a:cubicBezTo>
                      <a:pt x="1" y="14"/>
                      <a:pt x="6" y="17"/>
                      <a:pt x="6" y="17"/>
                    </a:cubicBezTo>
                    <a:close/>
                  </a:path>
                </a:pathLst>
              </a:custGeom>
              <a:solidFill>
                <a:schemeClr val="accent4"/>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73" name="Freeform 104"/>
              <p:cNvSpPr>
                <a:spLocks/>
              </p:cNvSpPr>
              <p:nvPr/>
            </p:nvSpPr>
            <p:spPr bwMode="auto">
              <a:xfrm>
                <a:off x="5017055" y="1548278"/>
                <a:ext cx="36161" cy="33379"/>
              </a:xfrm>
              <a:custGeom>
                <a:avLst/>
                <a:gdLst>
                  <a:gd name="T0" fmla="*/ 15 w 21"/>
                  <a:gd name="T1" fmla="*/ 15 h 20"/>
                  <a:gd name="T2" fmla="*/ 21 w 21"/>
                  <a:gd name="T3" fmla="*/ 0 h 20"/>
                  <a:gd name="T4" fmla="*/ 6 w 21"/>
                  <a:gd name="T5" fmla="*/ 5 h 20"/>
                  <a:gd name="T6" fmla="*/ 0 w 21"/>
                  <a:gd name="T7" fmla="*/ 19 h 20"/>
                  <a:gd name="T8" fmla="*/ 15 w 21"/>
                  <a:gd name="T9" fmla="*/ 15 h 20"/>
                </a:gdLst>
                <a:ahLst/>
                <a:cxnLst>
                  <a:cxn ang="0">
                    <a:pos x="T0" y="T1"/>
                  </a:cxn>
                  <a:cxn ang="0">
                    <a:pos x="T2" y="T3"/>
                  </a:cxn>
                  <a:cxn ang="0">
                    <a:pos x="T4" y="T5"/>
                  </a:cxn>
                  <a:cxn ang="0">
                    <a:pos x="T6" y="T7"/>
                  </a:cxn>
                  <a:cxn ang="0">
                    <a:pos x="T8" y="T9"/>
                  </a:cxn>
                </a:cxnLst>
                <a:rect l="0" t="0" r="r" b="b"/>
                <a:pathLst>
                  <a:path w="21" h="20">
                    <a:moveTo>
                      <a:pt x="15" y="15"/>
                    </a:moveTo>
                    <a:cubicBezTo>
                      <a:pt x="20" y="9"/>
                      <a:pt x="21" y="0"/>
                      <a:pt x="21" y="0"/>
                    </a:cubicBezTo>
                    <a:cubicBezTo>
                      <a:pt x="21" y="0"/>
                      <a:pt x="12" y="0"/>
                      <a:pt x="6" y="5"/>
                    </a:cubicBezTo>
                    <a:cubicBezTo>
                      <a:pt x="0" y="10"/>
                      <a:pt x="0" y="19"/>
                      <a:pt x="0" y="19"/>
                    </a:cubicBezTo>
                    <a:cubicBezTo>
                      <a:pt x="0" y="19"/>
                      <a:pt x="9" y="20"/>
                      <a:pt x="15" y="15"/>
                    </a:cubicBezTo>
                    <a:close/>
                  </a:path>
                </a:pathLst>
              </a:custGeom>
              <a:solidFill>
                <a:schemeClr val="accent1"/>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74" name="Freeform 105"/>
              <p:cNvSpPr>
                <a:spLocks/>
              </p:cNvSpPr>
              <p:nvPr/>
            </p:nvSpPr>
            <p:spPr bwMode="auto">
              <a:xfrm>
                <a:off x="4986458" y="1538543"/>
                <a:ext cx="26426" cy="41724"/>
              </a:xfrm>
              <a:custGeom>
                <a:avLst/>
                <a:gdLst>
                  <a:gd name="T0" fmla="*/ 5 w 15"/>
                  <a:gd name="T1" fmla="*/ 0 h 25"/>
                  <a:gd name="T2" fmla="*/ 2 w 15"/>
                  <a:gd name="T3" fmla="*/ 14 h 25"/>
                  <a:gd name="T4" fmla="*/ 10 w 15"/>
                  <a:gd name="T5" fmla="*/ 25 h 25"/>
                  <a:gd name="T6" fmla="*/ 13 w 15"/>
                  <a:gd name="T7" fmla="*/ 12 h 25"/>
                  <a:gd name="T8" fmla="*/ 5 w 15"/>
                  <a:gd name="T9" fmla="*/ 0 h 25"/>
                </a:gdLst>
                <a:ahLst/>
                <a:cxnLst>
                  <a:cxn ang="0">
                    <a:pos x="T0" y="T1"/>
                  </a:cxn>
                  <a:cxn ang="0">
                    <a:pos x="T2" y="T3"/>
                  </a:cxn>
                  <a:cxn ang="0">
                    <a:pos x="T4" y="T5"/>
                  </a:cxn>
                  <a:cxn ang="0">
                    <a:pos x="T6" y="T7"/>
                  </a:cxn>
                  <a:cxn ang="0">
                    <a:pos x="T8" y="T9"/>
                  </a:cxn>
                </a:cxnLst>
                <a:rect l="0" t="0" r="r" b="b"/>
                <a:pathLst>
                  <a:path w="15" h="25">
                    <a:moveTo>
                      <a:pt x="5" y="0"/>
                    </a:moveTo>
                    <a:cubicBezTo>
                      <a:pt x="5" y="0"/>
                      <a:pt x="0" y="6"/>
                      <a:pt x="2" y="14"/>
                    </a:cubicBezTo>
                    <a:cubicBezTo>
                      <a:pt x="3" y="21"/>
                      <a:pt x="10" y="25"/>
                      <a:pt x="10" y="25"/>
                    </a:cubicBezTo>
                    <a:cubicBezTo>
                      <a:pt x="10" y="25"/>
                      <a:pt x="15" y="19"/>
                      <a:pt x="13" y="12"/>
                    </a:cubicBezTo>
                    <a:cubicBezTo>
                      <a:pt x="12" y="4"/>
                      <a:pt x="5" y="0"/>
                      <a:pt x="5" y="0"/>
                    </a:cubicBezTo>
                    <a:close/>
                  </a:path>
                </a:pathLst>
              </a:custGeom>
              <a:solidFill>
                <a:schemeClr val="accent1"/>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75" name="Freeform 106"/>
              <p:cNvSpPr>
                <a:spLocks/>
              </p:cNvSpPr>
              <p:nvPr/>
            </p:nvSpPr>
            <p:spPr bwMode="auto">
              <a:xfrm>
                <a:off x="4189528" y="1908496"/>
                <a:ext cx="26426" cy="19471"/>
              </a:xfrm>
              <a:custGeom>
                <a:avLst/>
                <a:gdLst>
                  <a:gd name="T0" fmla="*/ 5 w 15"/>
                  <a:gd name="T1" fmla="*/ 9 h 12"/>
                  <a:gd name="T2" fmla="*/ 15 w 15"/>
                  <a:gd name="T3" fmla="*/ 11 h 12"/>
                  <a:gd name="T4" fmla="*/ 10 w 15"/>
                  <a:gd name="T5" fmla="*/ 2 h 12"/>
                  <a:gd name="T6" fmla="*/ 0 w 15"/>
                  <a:gd name="T7" fmla="*/ 1 h 12"/>
                  <a:gd name="T8" fmla="*/ 5 w 15"/>
                  <a:gd name="T9" fmla="*/ 9 h 12"/>
                </a:gdLst>
                <a:ahLst/>
                <a:cxnLst>
                  <a:cxn ang="0">
                    <a:pos x="T0" y="T1"/>
                  </a:cxn>
                  <a:cxn ang="0">
                    <a:pos x="T2" y="T3"/>
                  </a:cxn>
                  <a:cxn ang="0">
                    <a:pos x="T4" y="T5"/>
                  </a:cxn>
                  <a:cxn ang="0">
                    <a:pos x="T6" y="T7"/>
                  </a:cxn>
                  <a:cxn ang="0">
                    <a:pos x="T8" y="T9"/>
                  </a:cxn>
                </a:cxnLst>
                <a:rect l="0" t="0" r="r" b="b"/>
                <a:pathLst>
                  <a:path w="15" h="12">
                    <a:moveTo>
                      <a:pt x="5" y="9"/>
                    </a:moveTo>
                    <a:cubicBezTo>
                      <a:pt x="9" y="12"/>
                      <a:pt x="15" y="11"/>
                      <a:pt x="15" y="11"/>
                    </a:cubicBezTo>
                    <a:cubicBezTo>
                      <a:pt x="15" y="11"/>
                      <a:pt x="14" y="5"/>
                      <a:pt x="10" y="2"/>
                    </a:cubicBezTo>
                    <a:cubicBezTo>
                      <a:pt x="6" y="0"/>
                      <a:pt x="0" y="1"/>
                      <a:pt x="0" y="1"/>
                    </a:cubicBezTo>
                    <a:cubicBezTo>
                      <a:pt x="0" y="1"/>
                      <a:pt x="1" y="6"/>
                      <a:pt x="5" y="9"/>
                    </a:cubicBezTo>
                    <a:close/>
                  </a:path>
                </a:pathLst>
              </a:custGeom>
              <a:solidFill>
                <a:schemeClr val="accent4"/>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76" name="Freeform 107"/>
              <p:cNvSpPr>
                <a:spLocks/>
              </p:cNvSpPr>
              <p:nvPr/>
            </p:nvSpPr>
            <p:spPr bwMode="auto">
              <a:xfrm>
                <a:off x="4193701" y="1893197"/>
                <a:ext cx="18081" cy="15299"/>
              </a:xfrm>
              <a:custGeom>
                <a:avLst/>
                <a:gdLst>
                  <a:gd name="T0" fmla="*/ 7 w 11"/>
                  <a:gd name="T1" fmla="*/ 7 h 9"/>
                  <a:gd name="T2" fmla="*/ 11 w 11"/>
                  <a:gd name="T3" fmla="*/ 1 h 9"/>
                  <a:gd name="T4" fmla="*/ 4 w 11"/>
                  <a:gd name="T5" fmla="*/ 2 h 9"/>
                  <a:gd name="T6" fmla="*/ 0 w 11"/>
                  <a:gd name="T7" fmla="*/ 8 h 9"/>
                  <a:gd name="T8" fmla="*/ 7 w 11"/>
                  <a:gd name="T9" fmla="*/ 7 h 9"/>
                </a:gdLst>
                <a:ahLst/>
                <a:cxnLst>
                  <a:cxn ang="0">
                    <a:pos x="T0" y="T1"/>
                  </a:cxn>
                  <a:cxn ang="0">
                    <a:pos x="T2" y="T3"/>
                  </a:cxn>
                  <a:cxn ang="0">
                    <a:pos x="T4" y="T5"/>
                  </a:cxn>
                  <a:cxn ang="0">
                    <a:pos x="T6" y="T7"/>
                  </a:cxn>
                  <a:cxn ang="0">
                    <a:pos x="T8" y="T9"/>
                  </a:cxn>
                </a:cxnLst>
                <a:rect l="0" t="0" r="r" b="b"/>
                <a:pathLst>
                  <a:path w="11" h="9">
                    <a:moveTo>
                      <a:pt x="7" y="7"/>
                    </a:moveTo>
                    <a:cubicBezTo>
                      <a:pt x="10" y="5"/>
                      <a:pt x="11" y="1"/>
                      <a:pt x="11" y="1"/>
                    </a:cubicBezTo>
                    <a:cubicBezTo>
                      <a:pt x="11" y="1"/>
                      <a:pt x="7" y="0"/>
                      <a:pt x="4" y="2"/>
                    </a:cubicBezTo>
                    <a:cubicBezTo>
                      <a:pt x="1" y="4"/>
                      <a:pt x="0" y="8"/>
                      <a:pt x="0" y="8"/>
                    </a:cubicBezTo>
                    <a:cubicBezTo>
                      <a:pt x="0" y="8"/>
                      <a:pt x="4" y="9"/>
                      <a:pt x="7" y="7"/>
                    </a:cubicBezTo>
                    <a:close/>
                  </a:path>
                </a:pathLst>
              </a:custGeom>
              <a:solidFill>
                <a:schemeClr val="accent4"/>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77" name="Freeform 108"/>
              <p:cNvSpPr>
                <a:spLocks/>
              </p:cNvSpPr>
              <p:nvPr/>
            </p:nvSpPr>
            <p:spPr bwMode="auto">
              <a:xfrm>
                <a:off x="4182575" y="1883462"/>
                <a:ext cx="11126" cy="20862"/>
              </a:xfrm>
              <a:custGeom>
                <a:avLst/>
                <a:gdLst>
                  <a:gd name="T0" fmla="*/ 0 w 6"/>
                  <a:gd name="T1" fmla="*/ 6 h 12"/>
                  <a:gd name="T2" fmla="*/ 3 w 6"/>
                  <a:gd name="T3" fmla="*/ 12 h 12"/>
                  <a:gd name="T4" fmla="*/ 6 w 6"/>
                  <a:gd name="T5" fmla="*/ 6 h 12"/>
                  <a:gd name="T6" fmla="*/ 3 w 6"/>
                  <a:gd name="T7" fmla="*/ 0 h 12"/>
                  <a:gd name="T8" fmla="*/ 0 w 6"/>
                  <a:gd name="T9" fmla="*/ 6 h 12"/>
                </a:gdLst>
                <a:ahLst/>
                <a:cxnLst>
                  <a:cxn ang="0">
                    <a:pos x="T0" y="T1"/>
                  </a:cxn>
                  <a:cxn ang="0">
                    <a:pos x="T2" y="T3"/>
                  </a:cxn>
                  <a:cxn ang="0">
                    <a:pos x="T4" y="T5"/>
                  </a:cxn>
                  <a:cxn ang="0">
                    <a:pos x="T6" y="T7"/>
                  </a:cxn>
                  <a:cxn ang="0">
                    <a:pos x="T8" y="T9"/>
                  </a:cxn>
                </a:cxnLst>
                <a:rect l="0" t="0" r="r" b="b"/>
                <a:pathLst>
                  <a:path w="6" h="12">
                    <a:moveTo>
                      <a:pt x="0" y="6"/>
                    </a:moveTo>
                    <a:cubicBezTo>
                      <a:pt x="0" y="10"/>
                      <a:pt x="3" y="12"/>
                      <a:pt x="3" y="12"/>
                    </a:cubicBezTo>
                    <a:cubicBezTo>
                      <a:pt x="3" y="12"/>
                      <a:pt x="5" y="10"/>
                      <a:pt x="6" y="6"/>
                    </a:cubicBezTo>
                    <a:cubicBezTo>
                      <a:pt x="6" y="3"/>
                      <a:pt x="3" y="0"/>
                      <a:pt x="3" y="0"/>
                    </a:cubicBezTo>
                    <a:cubicBezTo>
                      <a:pt x="3" y="0"/>
                      <a:pt x="0" y="3"/>
                      <a:pt x="0" y="6"/>
                    </a:cubicBezTo>
                    <a:close/>
                  </a:path>
                </a:pathLst>
              </a:custGeom>
              <a:solidFill>
                <a:schemeClr val="accent4"/>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78" name="Freeform 109"/>
              <p:cNvSpPr>
                <a:spLocks/>
              </p:cNvSpPr>
              <p:nvPr/>
            </p:nvSpPr>
            <p:spPr bwMode="auto">
              <a:xfrm>
                <a:off x="3673541" y="1769416"/>
                <a:ext cx="41724" cy="23644"/>
              </a:xfrm>
              <a:custGeom>
                <a:avLst/>
                <a:gdLst>
                  <a:gd name="T0" fmla="*/ 13 w 25"/>
                  <a:gd name="T1" fmla="*/ 12 h 14"/>
                  <a:gd name="T2" fmla="*/ 25 w 25"/>
                  <a:gd name="T3" fmla="*/ 4 h 14"/>
                  <a:gd name="T4" fmla="*/ 11 w 25"/>
                  <a:gd name="T5" fmla="*/ 1 h 14"/>
                  <a:gd name="T6" fmla="*/ 0 w 25"/>
                  <a:gd name="T7" fmla="*/ 9 h 14"/>
                  <a:gd name="T8" fmla="*/ 13 w 25"/>
                  <a:gd name="T9" fmla="*/ 12 h 14"/>
                </a:gdLst>
                <a:ahLst/>
                <a:cxnLst>
                  <a:cxn ang="0">
                    <a:pos x="T0" y="T1"/>
                  </a:cxn>
                  <a:cxn ang="0">
                    <a:pos x="T2" y="T3"/>
                  </a:cxn>
                  <a:cxn ang="0">
                    <a:pos x="T4" y="T5"/>
                  </a:cxn>
                  <a:cxn ang="0">
                    <a:pos x="T6" y="T7"/>
                  </a:cxn>
                  <a:cxn ang="0">
                    <a:pos x="T8" y="T9"/>
                  </a:cxn>
                </a:cxnLst>
                <a:rect l="0" t="0" r="r" b="b"/>
                <a:pathLst>
                  <a:path w="25" h="14">
                    <a:moveTo>
                      <a:pt x="13" y="12"/>
                    </a:moveTo>
                    <a:cubicBezTo>
                      <a:pt x="20" y="11"/>
                      <a:pt x="25" y="4"/>
                      <a:pt x="25" y="4"/>
                    </a:cubicBezTo>
                    <a:cubicBezTo>
                      <a:pt x="25" y="4"/>
                      <a:pt x="18" y="0"/>
                      <a:pt x="11" y="1"/>
                    </a:cubicBezTo>
                    <a:cubicBezTo>
                      <a:pt x="4" y="2"/>
                      <a:pt x="0" y="9"/>
                      <a:pt x="0" y="9"/>
                    </a:cubicBezTo>
                    <a:cubicBezTo>
                      <a:pt x="0" y="9"/>
                      <a:pt x="6" y="14"/>
                      <a:pt x="13" y="12"/>
                    </a:cubicBezTo>
                    <a:close/>
                  </a:path>
                </a:pathLst>
              </a:custGeom>
              <a:solidFill>
                <a:schemeClr val="accent4"/>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79" name="Freeform 110"/>
              <p:cNvSpPr>
                <a:spLocks/>
              </p:cNvSpPr>
              <p:nvPr/>
            </p:nvSpPr>
            <p:spPr bwMode="auto">
              <a:xfrm>
                <a:off x="3667978" y="1747163"/>
                <a:ext cx="18081" cy="30598"/>
              </a:xfrm>
              <a:custGeom>
                <a:avLst/>
                <a:gdLst>
                  <a:gd name="T0" fmla="*/ 10 w 11"/>
                  <a:gd name="T1" fmla="*/ 10 h 18"/>
                  <a:gd name="T2" fmla="*/ 8 w 11"/>
                  <a:gd name="T3" fmla="*/ 0 h 18"/>
                  <a:gd name="T4" fmla="*/ 1 w 11"/>
                  <a:gd name="T5" fmla="*/ 8 h 18"/>
                  <a:gd name="T6" fmla="*/ 3 w 11"/>
                  <a:gd name="T7" fmla="*/ 18 h 18"/>
                  <a:gd name="T8" fmla="*/ 10 w 11"/>
                  <a:gd name="T9" fmla="*/ 10 h 18"/>
                </a:gdLst>
                <a:ahLst/>
                <a:cxnLst>
                  <a:cxn ang="0">
                    <a:pos x="T0" y="T1"/>
                  </a:cxn>
                  <a:cxn ang="0">
                    <a:pos x="T2" y="T3"/>
                  </a:cxn>
                  <a:cxn ang="0">
                    <a:pos x="T4" y="T5"/>
                  </a:cxn>
                  <a:cxn ang="0">
                    <a:pos x="T6" y="T7"/>
                  </a:cxn>
                  <a:cxn ang="0">
                    <a:pos x="T8" y="T9"/>
                  </a:cxn>
                </a:cxnLst>
                <a:rect l="0" t="0" r="r" b="b"/>
                <a:pathLst>
                  <a:path w="11" h="18">
                    <a:moveTo>
                      <a:pt x="10" y="10"/>
                    </a:moveTo>
                    <a:cubicBezTo>
                      <a:pt x="11" y="5"/>
                      <a:pt x="8" y="0"/>
                      <a:pt x="8" y="0"/>
                    </a:cubicBezTo>
                    <a:cubicBezTo>
                      <a:pt x="8" y="0"/>
                      <a:pt x="3" y="3"/>
                      <a:pt x="1" y="8"/>
                    </a:cubicBezTo>
                    <a:cubicBezTo>
                      <a:pt x="0" y="13"/>
                      <a:pt x="3" y="18"/>
                      <a:pt x="3" y="18"/>
                    </a:cubicBezTo>
                    <a:cubicBezTo>
                      <a:pt x="3" y="18"/>
                      <a:pt x="8" y="15"/>
                      <a:pt x="10" y="10"/>
                    </a:cubicBezTo>
                    <a:close/>
                  </a:path>
                </a:pathLst>
              </a:custGeom>
              <a:solidFill>
                <a:schemeClr val="accent4"/>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80" name="Freeform 111"/>
              <p:cNvSpPr>
                <a:spLocks/>
              </p:cNvSpPr>
              <p:nvPr/>
            </p:nvSpPr>
            <p:spPr bwMode="auto">
              <a:xfrm>
                <a:off x="3645725" y="1762462"/>
                <a:ext cx="20862" cy="20862"/>
              </a:xfrm>
              <a:custGeom>
                <a:avLst/>
                <a:gdLst>
                  <a:gd name="T0" fmla="*/ 0 w 12"/>
                  <a:gd name="T1" fmla="*/ 0 h 12"/>
                  <a:gd name="T2" fmla="*/ 3 w 12"/>
                  <a:gd name="T3" fmla="*/ 9 h 12"/>
                  <a:gd name="T4" fmla="*/ 12 w 12"/>
                  <a:gd name="T5" fmla="*/ 12 h 12"/>
                  <a:gd name="T6" fmla="*/ 9 w 12"/>
                  <a:gd name="T7" fmla="*/ 3 h 12"/>
                  <a:gd name="T8" fmla="*/ 0 w 12"/>
                  <a:gd name="T9" fmla="*/ 0 h 12"/>
                </a:gdLst>
                <a:ahLst/>
                <a:cxnLst>
                  <a:cxn ang="0">
                    <a:pos x="T0" y="T1"/>
                  </a:cxn>
                  <a:cxn ang="0">
                    <a:pos x="T2" y="T3"/>
                  </a:cxn>
                  <a:cxn ang="0">
                    <a:pos x="T4" y="T5"/>
                  </a:cxn>
                  <a:cxn ang="0">
                    <a:pos x="T6" y="T7"/>
                  </a:cxn>
                  <a:cxn ang="0">
                    <a:pos x="T8" y="T9"/>
                  </a:cxn>
                </a:cxnLst>
                <a:rect l="0" t="0" r="r" b="b"/>
                <a:pathLst>
                  <a:path w="12" h="12">
                    <a:moveTo>
                      <a:pt x="0" y="0"/>
                    </a:moveTo>
                    <a:cubicBezTo>
                      <a:pt x="0" y="0"/>
                      <a:pt x="0" y="5"/>
                      <a:pt x="3" y="9"/>
                    </a:cubicBezTo>
                    <a:cubicBezTo>
                      <a:pt x="6" y="12"/>
                      <a:pt x="12" y="12"/>
                      <a:pt x="12" y="12"/>
                    </a:cubicBezTo>
                    <a:cubicBezTo>
                      <a:pt x="12" y="12"/>
                      <a:pt x="12" y="7"/>
                      <a:pt x="9" y="3"/>
                    </a:cubicBezTo>
                    <a:cubicBezTo>
                      <a:pt x="6" y="0"/>
                      <a:pt x="0" y="0"/>
                      <a:pt x="0" y="0"/>
                    </a:cubicBezTo>
                    <a:close/>
                  </a:path>
                </a:pathLst>
              </a:custGeom>
              <a:solidFill>
                <a:schemeClr val="accent4"/>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81" name="Freeform 112"/>
              <p:cNvSpPr>
                <a:spLocks/>
              </p:cNvSpPr>
              <p:nvPr/>
            </p:nvSpPr>
            <p:spPr bwMode="auto">
              <a:xfrm>
                <a:off x="3990644" y="2112944"/>
                <a:ext cx="40334" cy="26426"/>
              </a:xfrm>
              <a:custGeom>
                <a:avLst/>
                <a:gdLst>
                  <a:gd name="T0" fmla="*/ 14 w 24"/>
                  <a:gd name="T1" fmla="*/ 13 h 16"/>
                  <a:gd name="T2" fmla="*/ 24 w 24"/>
                  <a:gd name="T3" fmla="*/ 3 h 16"/>
                  <a:gd name="T4" fmla="*/ 10 w 24"/>
                  <a:gd name="T5" fmla="*/ 2 h 16"/>
                  <a:gd name="T6" fmla="*/ 0 w 24"/>
                  <a:gd name="T7" fmla="*/ 12 h 16"/>
                  <a:gd name="T8" fmla="*/ 14 w 24"/>
                  <a:gd name="T9" fmla="*/ 13 h 16"/>
                </a:gdLst>
                <a:ahLst/>
                <a:cxnLst>
                  <a:cxn ang="0">
                    <a:pos x="T0" y="T1"/>
                  </a:cxn>
                  <a:cxn ang="0">
                    <a:pos x="T2" y="T3"/>
                  </a:cxn>
                  <a:cxn ang="0">
                    <a:pos x="T4" y="T5"/>
                  </a:cxn>
                  <a:cxn ang="0">
                    <a:pos x="T6" y="T7"/>
                  </a:cxn>
                  <a:cxn ang="0">
                    <a:pos x="T8" y="T9"/>
                  </a:cxn>
                </a:cxnLst>
                <a:rect l="0" t="0" r="r" b="b"/>
                <a:pathLst>
                  <a:path w="24" h="16">
                    <a:moveTo>
                      <a:pt x="14" y="13"/>
                    </a:moveTo>
                    <a:cubicBezTo>
                      <a:pt x="21" y="10"/>
                      <a:pt x="24" y="3"/>
                      <a:pt x="24" y="3"/>
                    </a:cubicBezTo>
                    <a:cubicBezTo>
                      <a:pt x="24" y="3"/>
                      <a:pt x="17" y="0"/>
                      <a:pt x="10" y="2"/>
                    </a:cubicBezTo>
                    <a:cubicBezTo>
                      <a:pt x="3" y="5"/>
                      <a:pt x="0" y="12"/>
                      <a:pt x="0" y="12"/>
                    </a:cubicBezTo>
                    <a:cubicBezTo>
                      <a:pt x="0" y="12"/>
                      <a:pt x="8" y="16"/>
                      <a:pt x="14" y="13"/>
                    </a:cubicBezTo>
                    <a:close/>
                  </a:path>
                </a:pathLst>
              </a:custGeom>
              <a:solidFill>
                <a:schemeClr val="accent4"/>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82" name="Freeform 113"/>
              <p:cNvSpPr>
                <a:spLocks/>
              </p:cNvSpPr>
              <p:nvPr/>
            </p:nvSpPr>
            <p:spPr bwMode="auto">
              <a:xfrm>
                <a:off x="3983689" y="2094864"/>
                <a:ext cx="15299" cy="31989"/>
              </a:xfrm>
              <a:custGeom>
                <a:avLst/>
                <a:gdLst>
                  <a:gd name="T0" fmla="*/ 1 w 9"/>
                  <a:gd name="T1" fmla="*/ 9 h 18"/>
                  <a:gd name="T2" fmla="*/ 4 w 9"/>
                  <a:gd name="T3" fmla="*/ 18 h 18"/>
                  <a:gd name="T4" fmla="*/ 9 w 9"/>
                  <a:gd name="T5" fmla="*/ 9 h 18"/>
                  <a:gd name="T6" fmla="*/ 5 w 9"/>
                  <a:gd name="T7" fmla="*/ 0 h 18"/>
                  <a:gd name="T8" fmla="*/ 1 w 9"/>
                  <a:gd name="T9" fmla="*/ 9 h 18"/>
                </a:gdLst>
                <a:ahLst/>
                <a:cxnLst>
                  <a:cxn ang="0">
                    <a:pos x="T0" y="T1"/>
                  </a:cxn>
                  <a:cxn ang="0">
                    <a:pos x="T2" y="T3"/>
                  </a:cxn>
                  <a:cxn ang="0">
                    <a:pos x="T4" y="T5"/>
                  </a:cxn>
                  <a:cxn ang="0">
                    <a:pos x="T6" y="T7"/>
                  </a:cxn>
                  <a:cxn ang="0">
                    <a:pos x="T8" y="T9"/>
                  </a:cxn>
                </a:cxnLst>
                <a:rect l="0" t="0" r="r" b="b"/>
                <a:pathLst>
                  <a:path w="9" h="18">
                    <a:moveTo>
                      <a:pt x="1" y="9"/>
                    </a:moveTo>
                    <a:cubicBezTo>
                      <a:pt x="0" y="14"/>
                      <a:pt x="4" y="18"/>
                      <a:pt x="4" y="18"/>
                    </a:cubicBezTo>
                    <a:cubicBezTo>
                      <a:pt x="4" y="18"/>
                      <a:pt x="9" y="14"/>
                      <a:pt x="9" y="9"/>
                    </a:cubicBezTo>
                    <a:cubicBezTo>
                      <a:pt x="9" y="4"/>
                      <a:pt x="5" y="0"/>
                      <a:pt x="5" y="0"/>
                    </a:cubicBezTo>
                    <a:cubicBezTo>
                      <a:pt x="5" y="0"/>
                      <a:pt x="1" y="4"/>
                      <a:pt x="1" y="9"/>
                    </a:cubicBezTo>
                    <a:close/>
                  </a:path>
                </a:pathLst>
              </a:custGeom>
              <a:solidFill>
                <a:schemeClr val="accent4"/>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83" name="Freeform 114"/>
              <p:cNvSpPr>
                <a:spLocks/>
              </p:cNvSpPr>
              <p:nvPr/>
            </p:nvSpPr>
            <p:spPr bwMode="auto">
              <a:xfrm>
                <a:off x="3961437" y="2114335"/>
                <a:ext cx="22253" cy="20862"/>
              </a:xfrm>
              <a:custGeom>
                <a:avLst/>
                <a:gdLst>
                  <a:gd name="T0" fmla="*/ 0 w 13"/>
                  <a:gd name="T1" fmla="*/ 1 h 12"/>
                  <a:gd name="T2" fmla="*/ 4 w 13"/>
                  <a:gd name="T3" fmla="*/ 9 h 12"/>
                  <a:gd name="T4" fmla="*/ 13 w 13"/>
                  <a:gd name="T5" fmla="*/ 11 h 12"/>
                  <a:gd name="T6" fmla="*/ 9 w 13"/>
                  <a:gd name="T7" fmla="*/ 3 h 12"/>
                  <a:gd name="T8" fmla="*/ 0 w 13"/>
                  <a:gd name="T9" fmla="*/ 1 h 12"/>
                </a:gdLst>
                <a:ahLst/>
                <a:cxnLst>
                  <a:cxn ang="0">
                    <a:pos x="T0" y="T1"/>
                  </a:cxn>
                  <a:cxn ang="0">
                    <a:pos x="T2" y="T3"/>
                  </a:cxn>
                  <a:cxn ang="0">
                    <a:pos x="T4" y="T5"/>
                  </a:cxn>
                  <a:cxn ang="0">
                    <a:pos x="T6" y="T7"/>
                  </a:cxn>
                  <a:cxn ang="0">
                    <a:pos x="T8" y="T9"/>
                  </a:cxn>
                </a:cxnLst>
                <a:rect l="0" t="0" r="r" b="b"/>
                <a:pathLst>
                  <a:path w="13" h="12">
                    <a:moveTo>
                      <a:pt x="0" y="1"/>
                    </a:moveTo>
                    <a:cubicBezTo>
                      <a:pt x="0" y="1"/>
                      <a:pt x="0" y="6"/>
                      <a:pt x="4" y="9"/>
                    </a:cubicBezTo>
                    <a:cubicBezTo>
                      <a:pt x="8" y="12"/>
                      <a:pt x="13" y="11"/>
                      <a:pt x="13" y="11"/>
                    </a:cubicBezTo>
                    <a:cubicBezTo>
                      <a:pt x="13" y="11"/>
                      <a:pt x="13" y="6"/>
                      <a:pt x="9" y="3"/>
                    </a:cubicBezTo>
                    <a:cubicBezTo>
                      <a:pt x="5" y="0"/>
                      <a:pt x="0" y="1"/>
                      <a:pt x="0" y="1"/>
                    </a:cubicBezTo>
                    <a:close/>
                  </a:path>
                </a:pathLst>
              </a:custGeom>
              <a:solidFill>
                <a:schemeClr val="accent4"/>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84" name="Freeform 115"/>
              <p:cNvSpPr>
                <a:spLocks/>
              </p:cNvSpPr>
              <p:nvPr/>
            </p:nvSpPr>
            <p:spPr bwMode="auto">
              <a:xfrm>
                <a:off x="3392599" y="2335472"/>
                <a:ext cx="40334" cy="61195"/>
              </a:xfrm>
              <a:custGeom>
                <a:avLst/>
                <a:gdLst>
                  <a:gd name="T0" fmla="*/ 19 w 23"/>
                  <a:gd name="T1" fmla="*/ 21 h 36"/>
                  <a:gd name="T2" fmla="*/ 17 w 23"/>
                  <a:gd name="T3" fmla="*/ 0 h 36"/>
                  <a:gd name="T4" fmla="*/ 3 w 23"/>
                  <a:gd name="T5" fmla="*/ 16 h 36"/>
                  <a:gd name="T6" fmla="*/ 6 w 23"/>
                  <a:gd name="T7" fmla="*/ 36 h 36"/>
                  <a:gd name="T8" fmla="*/ 19 w 23"/>
                  <a:gd name="T9" fmla="*/ 21 h 36"/>
                </a:gdLst>
                <a:ahLst/>
                <a:cxnLst>
                  <a:cxn ang="0">
                    <a:pos x="T0" y="T1"/>
                  </a:cxn>
                  <a:cxn ang="0">
                    <a:pos x="T2" y="T3"/>
                  </a:cxn>
                  <a:cxn ang="0">
                    <a:pos x="T4" y="T5"/>
                  </a:cxn>
                  <a:cxn ang="0">
                    <a:pos x="T6" y="T7"/>
                  </a:cxn>
                  <a:cxn ang="0">
                    <a:pos x="T8" y="T9"/>
                  </a:cxn>
                </a:cxnLst>
                <a:rect l="0" t="0" r="r" b="b"/>
                <a:pathLst>
                  <a:path w="23" h="36">
                    <a:moveTo>
                      <a:pt x="19" y="21"/>
                    </a:moveTo>
                    <a:cubicBezTo>
                      <a:pt x="23" y="11"/>
                      <a:pt x="17" y="0"/>
                      <a:pt x="17" y="0"/>
                    </a:cubicBezTo>
                    <a:cubicBezTo>
                      <a:pt x="17" y="0"/>
                      <a:pt x="6" y="6"/>
                      <a:pt x="3" y="16"/>
                    </a:cubicBezTo>
                    <a:cubicBezTo>
                      <a:pt x="0" y="25"/>
                      <a:pt x="6" y="36"/>
                      <a:pt x="6" y="36"/>
                    </a:cubicBezTo>
                    <a:cubicBezTo>
                      <a:pt x="6" y="36"/>
                      <a:pt x="16" y="31"/>
                      <a:pt x="19" y="21"/>
                    </a:cubicBezTo>
                    <a:close/>
                  </a:path>
                </a:pathLst>
              </a:custGeom>
              <a:solidFill>
                <a:schemeClr val="accent3"/>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85" name="Freeform 116"/>
              <p:cNvSpPr>
                <a:spLocks/>
              </p:cNvSpPr>
              <p:nvPr/>
            </p:nvSpPr>
            <p:spPr bwMode="auto">
              <a:xfrm>
                <a:off x="3360610" y="2359116"/>
                <a:ext cx="34770" cy="33379"/>
              </a:xfrm>
              <a:custGeom>
                <a:avLst/>
                <a:gdLst>
                  <a:gd name="T0" fmla="*/ 0 w 20"/>
                  <a:gd name="T1" fmla="*/ 0 h 19"/>
                  <a:gd name="T2" fmla="*/ 6 w 20"/>
                  <a:gd name="T3" fmla="*/ 14 h 19"/>
                  <a:gd name="T4" fmla="*/ 20 w 20"/>
                  <a:gd name="T5" fmla="*/ 18 h 19"/>
                  <a:gd name="T6" fmla="*/ 14 w 20"/>
                  <a:gd name="T7" fmla="*/ 5 h 19"/>
                  <a:gd name="T8" fmla="*/ 0 w 20"/>
                  <a:gd name="T9" fmla="*/ 0 h 19"/>
                </a:gdLst>
                <a:ahLst/>
                <a:cxnLst>
                  <a:cxn ang="0">
                    <a:pos x="T0" y="T1"/>
                  </a:cxn>
                  <a:cxn ang="0">
                    <a:pos x="T2" y="T3"/>
                  </a:cxn>
                  <a:cxn ang="0">
                    <a:pos x="T4" y="T5"/>
                  </a:cxn>
                  <a:cxn ang="0">
                    <a:pos x="T6" y="T7"/>
                  </a:cxn>
                  <a:cxn ang="0">
                    <a:pos x="T8" y="T9"/>
                  </a:cxn>
                </a:cxnLst>
                <a:rect l="0" t="0" r="r" b="b"/>
                <a:pathLst>
                  <a:path w="20" h="19">
                    <a:moveTo>
                      <a:pt x="0" y="0"/>
                    </a:moveTo>
                    <a:cubicBezTo>
                      <a:pt x="0" y="0"/>
                      <a:pt x="1" y="9"/>
                      <a:pt x="6" y="14"/>
                    </a:cubicBezTo>
                    <a:cubicBezTo>
                      <a:pt x="12" y="19"/>
                      <a:pt x="20" y="18"/>
                      <a:pt x="20" y="18"/>
                    </a:cubicBezTo>
                    <a:cubicBezTo>
                      <a:pt x="20" y="18"/>
                      <a:pt x="20" y="10"/>
                      <a:pt x="14" y="5"/>
                    </a:cubicBezTo>
                    <a:cubicBezTo>
                      <a:pt x="9" y="0"/>
                      <a:pt x="0" y="0"/>
                      <a:pt x="0" y="0"/>
                    </a:cubicBezTo>
                    <a:close/>
                  </a:path>
                </a:pathLst>
              </a:custGeom>
              <a:solidFill>
                <a:schemeClr val="accent3"/>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86" name="Freeform 117"/>
              <p:cNvSpPr>
                <a:spLocks/>
              </p:cNvSpPr>
              <p:nvPr/>
            </p:nvSpPr>
            <p:spPr bwMode="auto">
              <a:xfrm>
                <a:off x="3355047" y="2396667"/>
                <a:ext cx="41724" cy="26426"/>
              </a:xfrm>
              <a:custGeom>
                <a:avLst/>
                <a:gdLst>
                  <a:gd name="T0" fmla="*/ 10 w 24"/>
                  <a:gd name="T1" fmla="*/ 2 h 15"/>
                  <a:gd name="T2" fmla="*/ 0 w 24"/>
                  <a:gd name="T3" fmla="*/ 10 h 15"/>
                  <a:gd name="T4" fmla="*/ 13 w 24"/>
                  <a:gd name="T5" fmla="*/ 13 h 15"/>
                  <a:gd name="T6" fmla="*/ 24 w 24"/>
                  <a:gd name="T7" fmla="*/ 4 h 15"/>
                  <a:gd name="T8" fmla="*/ 10 w 24"/>
                  <a:gd name="T9" fmla="*/ 2 h 15"/>
                </a:gdLst>
                <a:ahLst/>
                <a:cxnLst>
                  <a:cxn ang="0">
                    <a:pos x="T0" y="T1"/>
                  </a:cxn>
                  <a:cxn ang="0">
                    <a:pos x="T2" y="T3"/>
                  </a:cxn>
                  <a:cxn ang="0">
                    <a:pos x="T4" y="T5"/>
                  </a:cxn>
                  <a:cxn ang="0">
                    <a:pos x="T6" y="T7"/>
                  </a:cxn>
                  <a:cxn ang="0">
                    <a:pos x="T8" y="T9"/>
                  </a:cxn>
                </a:cxnLst>
                <a:rect l="0" t="0" r="r" b="b"/>
                <a:pathLst>
                  <a:path w="24" h="15">
                    <a:moveTo>
                      <a:pt x="10" y="2"/>
                    </a:moveTo>
                    <a:cubicBezTo>
                      <a:pt x="4" y="4"/>
                      <a:pt x="0" y="10"/>
                      <a:pt x="0" y="10"/>
                    </a:cubicBezTo>
                    <a:cubicBezTo>
                      <a:pt x="0" y="10"/>
                      <a:pt x="6" y="15"/>
                      <a:pt x="13" y="13"/>
                    </a:cubicBezTo>
                    <a:cubicBezTo>
                      <a:pt x="20" y="11"/>
                      <a:pt x="24" y="4"/>
                      <a:pt x="24" y="4"/>
                    </a:cubicBezTo>
                    <a:cubicBezTo>
                      <a:pt x="24" y="4"/>
                      <a:pt x="17" y="0"/>
                      <a:pt x="10" y="2"/>
                    </a:cubicBezTo>
                    <a:close/>
                  </a:path>
                </a:pathLst>
              </a:custGeom>
              <a:solidFill>
                <a:schemeClr val="accent3"/>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87" name="Freeform 118"/>
              <p:cNvSpPr>
                <a:spLocks/>
              </p:cNvSpPr>
              <p:nvPr/>
            </p:nvSpPr>
            <p:spPr bwMode="auto">
              <a:xfrm>
                <a:off x="3392599" y="1603910"/>
                <a:ext cx="62587" cy="70931"/>
              </a:xfrm>
              <a:custGeom>
                <a:avLst/>
                <a:gdLst>
                  <a:gd name="T0" fmla="*/ 27 w 36"/>
                  <a:gd name="T1" fmla="*/ 27 h 41"/>
                  <a:gd name="T2" fmla="*/ 33 w 36"/>
                  <a:gd name="T3" fmla="*/ 0 h 41"/>
                  <a:gd name="T4" fmla="*/ 9 w 36"/>
                  <a:gd name="T5" fmla="*/ 13 h 41"/>
                  <a:gd name="T6" fmla="*/ 3 w 36"/>
                  <a:gd name="T7" fmla="*/ 41 h 41"/>
                  <a:gd name="T8" fmla="*/ 27 w 36"/>
                  <a:gd name="T9" fmla="*/ 27 h 41"/>
                </a:gdLst>
                <a:ahLst/>
                <a:cxnLst>
                  <a:cxn ang="0">
                    <a:pos x="T0" y="T1"/>
                  </a:cxn>
                  <a:cxn ang="0">
                    <a:pos x="T2" y="T3"/>
                  </a:cxn>
                  <a:cxn ang="0">
                    <a:pos x="T4" y="T5"/>
                  </a:cxn>
                  <a:cxn ang="0">
                    <a:pos x="T6" y="T7"/>
                  </a:cxn>
                  <a:cxn ang="0">
                    <a:pos x="T8" y="T9"/>
                  </a:cxn>
                </a:cxnLst>
                <a:rect l="0" t="0" r="r" b="b"/>
                <a:pathLst>
                  <a:path w="36" h="41">
                    <a:moveTo>
                      <a:pt x="27" y="27"/>
                    </a:moveTo>
                    <a:cubicBezTo>
                      <a:pt x="36" y="16"/>
                      <a:pt x="33" y="0"/>
                      <a:pt x="33" y="0"/>
                    </a:cubicBezTo>
                    <a:cubicBezTo>
                      <a:pt x="33" y="0"/>
                      <a:pt x="17" y="2"/>
                      <a:pt x="9" y="13"/>
                    </a:cubicBezTo>
                    <a:cubicBezTo>
                      <a:pt x="0" y="25"/>
                      <a:pt x="3" y="41"/>
                      <a:pt x="3" y="41"/>
                    </a:cubicBezTo>
                    <a:cubicBezTo>
                      <a:pt x="3" y="41"/>
                      <a:pt x="19" y="38"/>
                      <a:pt x="27" y="27"/>
                    </a:cubicBezTo>
                    <a:close/>
                  </a:path>
                </a:pathLst>
              </a:custGeom>
              <a:solidFill>
                <a:schemeClr val="accent4"/>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88" name="Freeform 119"/>
              <p:cNvSpPr>
                <a:spLocks/>
              </p:cNvSpPr>
              <p:nvPr/>
            </p:nvSpPr>
            <p:spPr bwMode="auto">
              <a:xfrm>
                <a:off x="3355047" y="1608083"/>
                <a:ext cx="41724" cy="54242"/>
              </a:xfrm>
              <a:custGeom>
                <a:avLst/>
                <a:gdLst>
                  <a:gd name="T0" fmla="*/ 21 w 24"/>
                  <a:gd name="T1" fmla="*/ 32 h 32"/>
                  <a:gd name="T2" fmla="*/ 19 w 24"/>
                  <a:gd name="T3" fmla="*/ 12 h 32"/>
                  <a:gd name="T4" fmla="*/ 3 w 24"/>
                  <a:gd name="T5" fmla="*/ 0 h 32"/>
                  <a:gd name="T6" fmla="*/ 5 w 24"/>
                  <a:gd name="T7" fmla="*/ 20 h 32"/>
                  <a:gd name="T8" fmla="*/ 21 w 24"/>
                  <a:gd name="T9" fmla="*/ 32 h 32"/>
                </a:gdLst>
                <a:ahLst/>
                <a:cxnLst>
                  <a:cxn ang="0">
                    <a:pos x="T0" y="T1"/>
                  </a:cxn>
                  <a:cxn ang="0">
                    <a:pos x="T2" y="T3"/>
                  </a:cxn>
                  <a:cxn ang="0">
                    <a:pos x="T4" y="T5"/>
                  </a:cxn>
                  <a:cxn ang="0">
                    <a:pos x="T6" y="T7"/>
                  </a:cxn>
                  <a:cxn ang="0">
                    <a:pos x="T8" y="T9"/>
                  </a:cxn>
                </a:cxnLst>
                <a:rect l="0" t="0" r="r" b="b"/>
                <a:pathLst>
                  <a:path w="24" h="32">
                    <a:moveTo>
                      <a:pt x="21" y="32"/>
                    </a:moveTo>
                    <a:cubicBezTo>
                      <a:pt x="21" y="32"/>
                      <a:pt x="24" y="21"/>
                      <a:pt x="19" y="12"/>
                    </a:cubicBezTo>
                    <a:cubicBezTo>
                      <a:pt x="15" y="3"/>
                      <a:pt x="3" y="0"/>
                      <a:pt x="3" y="0"/>
                    </a:cubicBezTo>
                    <a:cubicBezTo>
                      <a:pt x="3" y="0"/>
                      <a:pt x="0" y="11"/>
                      <a:pt x="5" y="20"/>
                    </a:cubicBezTo>
                    <a:cubicBezTo>
                      <a:pt x="10" y="29"/>
                      <a:pt x="21" y="32"/>
                      <a:pt x="21" y="32"/>
                    </a:cubicBezTo>
                    <a:close/>
                  </a:path>
                </a:pathLst>
              </a:custGeom>
              <a:solidFill>
                <a:schemeClr val="accent4"/>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89" name="Freeform 120"/>
              <p:cNvSpPr>
                <a:spLocks/>
              </p:cNvSpPr>
              <p:nvPr/>
            </p:nvSpPr>
            <p:spPr bwMode="auto">
              <a:xfrm>
                <a:off x="3328622" y="1663715"/>
                <a:ext cx="57023" cy="27816"/>
              </a:xfrm>
              <a:custGeom>
                <a:avLst/>
                <a:gdLst>
                  <a:gd name="T0" fmla="*/ 17 w 34"/>
                  <a:gd name="T1" fmla="*/ 16 h 16"/>
                  <a:gd name="T2" fmla="*/ 34 w 34"/>
                  <a:gd name="T3" fmla="*/ 9 h 16"/>
                  <a:gd name="T4" fmla="*/ 18 w 34"/>
                  <a:gd name="T5" fmla="*/ 0 h 16"/>
                  <a:gd name="T6" fmla="*/ 0 w 34"/>
                  <a:gd name="T7" fmla="*/ 7 h 16"/>
                  <a:gd name="T8" fmla="*/ 17 w 34"/>
                  <a:gd name="T9" fmla="*/ 16 h 16"/>
                </a:gdLst>
                <a:ahLst/>
                <a:cxnLst>
                  <a:cxn ang="0">
                    <a:pos x="T0" y="T1"/>
                  </a:cxn>
                  <a:cxn ang="0">
                    <a:pos x="T2" y="T3"/>
                  </a:cxn>
                  <a:cxn ang="0">
                    <a:pos x="T4" y="T5"/>
                  </a:cxn>
                  <a:cxn ang="0">
                    <a:pos x="T6" y="T7"/>
                  </a:cxn>
                  <a:cxn ang="0">
                    <a:pos x="T8" y="T9"/>
                  </a:cxn>
                </a:cxnLst>
                <a:rect l="0" t="0" r="r" b="b"/>
                <a:pathLst>
                  <a:path w="34" h="16">
                    <a:moveTo>
                      <a:pt x="17" y="16"/>
                    </a:moveTo>
                    <a:cubicBezTo>
                      <a:pt x="26" y="16"/>
                      <a:pt x="34" y="9"/>
                      <a:pt x="34" y="9"/>
                    </a:cubicBezTo>
                    <a:cubicBezTo>
                      <a:pt x="34" y="9"/>
                      <a:pt x="27" y="1"/>
                      <a:pt x="18" y="0"/>
                    </a:cubicBezTo>
                    <a:cubicBezTo>
                      <a:pt x="9" y="0"/>
                      <a:pt x="0" y="7"/>
                      <a:pt x="0" y="7"/>
                    </a:cubicBezTo>
                    <a:cubicBezTo>
                      <a:pt x="0" y="7"/>
                      <a:pt x="7" y="15"/>
                      <a:pt x="17" y="16"/>
                    </a:cubicBezTo>
                    <a:close/>
                  </a:path>
                </a:pathLst>
              </a:custGeom>
              <a:solidFill>
                <a:schemeClr val="accent4"/>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90" name="Freeform 121"/>
              <p:cNvSpPr>
                <a:spLocks/>
              </p:cNvSpPr>
              <p:nvPr/>
            </p:nvSpPr>
            <p:spPr bwMode="auto">
              <a:xfrm>
                <a:off x="4339735" y="1261773"/>
                <a:ext cx="57023" cy="80666"/>
              </a:xfrm>
              <a:custGeom>
                <a:avLst/>
                <a:gdLst>
                  <a:gd name="T0" fmla="*/ 6 w 33"/>
                  <a:gd name="T1" fmla="*/ 18 h 47"/>
                  <a:gd name="T2" fmla="*/ 6 w 33"/>
                  <a:gd name="T3" fmla="*/ 47 h 47"/>
                  <a:gd name="T4" fmla="*/ 27 w 33"/>
                  <a:gd name="T5" fmla="*/ 28 h 47"/>
                  <a:gd name="T6" fmla="*/ 28 w 33"/>
                  <a:gd name="T7" fmla="*/ 0 h 47"/>
                  <a:gd name="T8" fmla="*/ 6 w 33"/>
                  <a:gd name="T9" fmla="*/ 18 h 47"/>
                </a:gdLst>
                <a:ahLst/>
                <a:cxnLst>
                  <a:cxn ang="0">
                    <a:pos x="T0" y="T1"/>
                  </a:cxn>
                  <a:cxn ang="0">
                    <a:pos x="T2" y="T3"/>
                  </a:cxn>
                  <a:cxn ang="0">
                    <a:pos x="T4" y="T5"/>
                  </a:cxn>
                  <a:cxn ang="0">
                    <a:pos x="T6" y="T7"/>
                  </a:cxn>
                  <a:cxn ang="0">
                    <a:pos x="T8" y="T9"/>
                  </a:cxn>
                </a:cxnLst>
                <a:rect l="0" t="0" r="r" b="b"/>
                <a:pathLst>
                  <a:path w="33" h="47">
                    <a:moveTo>
                      <a:pt x="6" y="18"/>
                    </a:moveTo>
                    <a:cubicBezTo>
                      <a:pt x="0" y="31"/>
                      <a:pt x="6" y="47"/>
                      <a:pt x="6" y="47"/>
                    </a:cubicBezTo>
                    <a:cubicBezTo>
                      <a:pt x="6" y="47"/>
                      <a:pt x="21" y="41"/>
                      <a:pt x="27" y="28"/>
                    </a:cubicBezTo>
                    <a:cubicBezTo>
                      <a:pt x="33" y="15"/>
                      <a:pt x="28" y="0"/>
                      <a:pt x="28" y="0"/>
                    </a:cubicBezTo>
                    <a:cubicBezTo>
                      <a:pt x="28" y="0"/>
                      <a:pt x="12" y="5"/>
                      <a:pt x="6" y="18"/>
                    </a:cubicBezTo>
                    <a:close/>
                  </a:path>
                </a:pathLst>
              </a:custGeom>
              <a:solidFill>
                <a:schemeClr val="accent4"/>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91" name="Freeform 122"/>
              <p:cNvSpPr>
                <a:spLocks/>
              </p:cNvSpPr>
              <p:nvPr/>
            </p:nvSpPr>
            <p:spPr bwMode="auto">
              <a:xfrm>
                <a:off x="4298011" y="1282636"/>
                <a:ext cx="43115" cy="48678"/>
              </a:xfrm>
              <a:custGeom>
                <a:avLst/>
                <a:gdLst>
                  <a:gd name="T0" fmla="*/ 25 w 26"/>
                  <a:gd name="T1" fmla="*/ 29 h 29"/>
                  <a:gd name="T2" fmla="*/ 20 w 26"/>
                  <a:gd name="T3" fmla="*/ 9 h 29"/>
                  <a:gd name="T4" fmla="*/ 1 w 26"/>
                  <a:gd name="T5" fmla="*/ 0 h 29"/>
                  <a:gd name="T6" fmla="*/ 7 w 26"/>
                  <a:gd name="T7" fmla="*/ 20 h 29"/>
                  <a:gd name="T8" fmla="*/ 25 w 26"/>
                  <a:gd name="T9" fmla="*/ 29 h 29"/>
                </a:gdLst>
                <a:ahLst/>
                <a:cxnLst>
                  <a:cxn ang="0">
                    <a:pos x="T0" y="T1"/>
                  </a:cxn>
                  <a:cxn ang="0">
                    <a:pos x="T2" y="T3"/>
                  </a:cxn>
                  <a:cxn ang="0">
                    <a:pos x="T4" y="T5"/>
                  </a:cxn>
                  <a:cxn ang="0">
                    <a:pos x="T6" y="T7"/>
                  </a:cxn>
                  <a:cxn ang="0">
                    <a:pos x="T8" y="T9"/>
                  </a:cxn>
                </a:cxnLst>
                <a:rect l="0" t="0" r="r" b="b"/>
                <a:pathLst>
                  <a:path w="26" h="29">
                    <a:moveTo>
                      <a:pt x="25" y="29"/>
                    </a:moveTo>
                    <a:cubicBezTo>
                      <a:pt x="25" y="29"/>
                      <a:pt x="26" y="17"/>
                      <a:pt x="20" y="9"/>
                    </a:cubicBezTo>
                    <a:cubicBezTo>
                      <a:pt x="13" y="1"/>
                      <a:pt x="1" y="0"/>
                      <a:pt x="1" y="0"/>
                    </a:cubicBezTo>
                    <a:cubicBezTo>
                      <a:pt x="1" y="0"/>
                      <a:pt x="0" y="12"/>
                      <a:pt x="7" y="20"/>
                    </a:cubicBezTo>
                    <a:cubicBezTo>
                      <a:pt x="13" y="28"/>
                      <a:pt x="25" y="29"/>
                      <a:pt x="25" y="29"/>
                    </a:cubicBezTo>
                    <a:close/>
                  </a:path>
                </a:pathLst>
              </a:custGeom>
              <a:solidFill>
                <a:schemeClr val="accent4"/>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92" name="Freeform 123"/>
              <p:cNvSpPr>
                <a:spLocks/>
              </p:cNvSpPr>
              <p:nvPr/>
            </p:nvSpPr>
            <p:spPr bwMode="auto">
              <a:xfrm>
                <a:off x="4281321" y="1338268"/>
                <a:ext cx="58414" cy="30598"/>
              </a:xfrm>
              <a:custGeom>
                <a:avLst/>
                <a:gdLst>
                  <a:gd name="T0" fmla="*/ 18 w 34"/>
                  <a:gd name="T1" fmla="*/ 16 h 18"/>
                  <a:gd name="T2" fmla="*/ 34 w 34"/>
                  <a:gd name="T3" fmla="*/ 6 h 18"/>
                  <a:gd name="T4" fmla="*/ 16 w 34"/>
                  <a:gd name="T5" fmla="*/ 1 h 18"/>
                  <a:gd name="T6" fmla="*/ 0 w 34"/>
                  <a:gd name="T7" fmla="*/ 11 h 18"/>
                  <a:gd name="T8" fmla="*/ 18 w 34"/>
                  <a:gd name="T9" fmla="*/ 16 h 18"/>
                </a:gdLst>
                <a:ahLst/>
                <a:cxnLst>
                  <a:cxn ang="0">
                    <a:pos x="T0" y="T1"/>
                  </a:cxn>
                  <a:cxn ang="0">
                    <a:pos x="T2" y="T3"/>
                  </a:cxn>
                  <a:cxn ang="0">
                    <a:pos x="T4" y="T5"/>
                  </a:cxn>
                  <a:cxn ang="0">
                    <a:pos x="T6" y="T7"/>
                  </a:cxn>
                  <a:cxn ang="0">
                    <a:pos x="T8" y="T9"/>
                  </a:cxn>
                </a:cxnLst>
                <a:rect l="0" t="0" r="r" b="b"/>
                <a:pathLst>
                  <a:path w="34" h="18">
                    <a:moveTo>
                      <a:pt x="18" y="16"/>
                    </a:moveTo>
                    <a:cubicBezTo>
                      <a:pt x="27" y="15"/>
                      <a:pt x="34" y="6"/>
                      <a:pt x="34" y="6"/>
                    </a:cubicBezTo>
                    <a:cubicBezTo>
                      <a:pt x="34" y="6"/>
                      <a:pt x="25" y="0"/>
                      <a:pt x="16" y="1"/>
                    </a:cubicBezTo>
                    <a:cubicBezTo>
                      <a:pt x="6" y="2"/>
                      <a:pt x="0" y="11"/>
                      <a:pt x="0" y="11"/>
                    </a:cubicBezTo>
                    <a:cubicBezTo>
                      <a:pt x="0" y="11"/>
                      <a:pt x="8" y="18"/>
                      <a:pt x="18" y="16"/>
                    </a:cubicBezTo>
                    <a:close/>
                  </a:path>
                </a:pathLst>
              </a:custGeom>
              <a:solidFill>
                <a:schemeClr val="accent4"/>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93" name="Freeform 124"/>
              <p:cNvSpPr>
                <a:spLocks/>
              </p:cNvSpPr>
              <p:nvPr/>
            </p:nvSpPr>
            <p:spPr bwMode="auto">
              <a:xfrm>
                <a:off x="5951674" y="2665092"/>
                <a:ext cx="26426" cy="51460"/>
              </a:xfrm>
              <a:custGeom>
                <a:avLst/>
                <a:gdLst>
                  <a:gd name="T0" fmla="*/ 1 w 15"/>
                  <a:gd name="T1" fmla="*/ 14 h 30"/>
                  <a:gd name="T2" fmla="*/ 5 w 15"/>
                  <a:gd name="T3" fmla="*/ 30 h 30"/>
                  <a:gd name="T4" fmla="*/ 14 w 15"/>
                  <a:gd name="T5" fmla="*/ 16 h 30"/>
                  <a:gd name="T6" fmla="*/ 9 w 15"/>
                  <a:gd name="T7" fmla="*/ 0 h 30"/>
                  <a:gd name="T8" fmla="*/ 1 w 15"/>
                  <a:gd name="T9" fmla="*/ 14 h 30"/>
                </a:gdLst>
                <a:ahLst/>
                <a:cxnLst>
                  <a:cxn ang="0">
                    <a:pos x="T0" y="T1"/>
                  </a:cxn>
                  <a:cxn ang="0">
                    <a:pos x="T2" y="T3"/>
                  </a:cxn>
                  <a:cxn ang="0">
                    <a:pos x="T4" y="T5"/>
                  </a:cxn>
                  <a:cxn ang="0">
                    <a:pos x="T6" y="T7"/>
                  </a:cxn>
                  <a:cxn ang="0">
                    <a:pos x="T8" y="T9"/>
                  </a:cxn>
                </a:cxnLst>
                <a:rect l="0" t="0" r="r" b="b"/>
                <a:pathLst>
                  <a:path w="15" h="30">
                    <a:moveTo>
                      <a:pt x="1" y="14"/>
                    </a:moveTo>
                    <a:cubicBezTo>
                      <a:pt x="0" y="22"/>
                      <a:pt x="5" y="30"/>
                      <a:pt x="5" y="30"/>
                    </a:cubicBezTo>
                    <a:cubicBezTo>
                      <a:pt x="5" y="30"/>
                      <a:pt x="13" y="24"/>
                      <a:pt x="14" y="16"/>
                    </a:cubicBezTo>
                    <a:cubicBezTo>
                      <a:pt x="15" y="8"/>
                      <a:pt x="9" y="0"/>
                      <a:pt x="9" y="0"/>
                    </a:cubicBezTo>
                    <a:cubicBezTo>
                      <a:pt x="9" y="0"/>
                      <a:pt x="2" y="6"/>
                      <a:pt x="1" y="14"/>
                    </a:cubicBezTo>
                    <a:close/>
                  </a:path>
                </a:pathLst>
              </a:custGeom>
              <a:solidFill>
                <a:schemeClr val="accent2"/>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94" name="Freeform 125"/>
              <p:cNvSpPr>
                <a:spLocks/>
              </p:cNvSpPr>
              <p:nvPr/>
            </p:nvSpPr>
            <p:spPr bwMode="auto">
              <a:xfrm>
                <a:off x="5980880" y="2655356"/>
                <a:ext cx="65368" cy="40334"/>
              </a:xfrm>
              <a:custGeom>
                <a:avLst/>
                <a:gdLst>
                  <a:gd name="T0" fmla="*/ 16 w 38"/>
                  <a:gd name="T1" fmla="*/ 21 h 24"/>
                  <a:gd name="T2" fmla="*/ 38 w 38"/>
                  <a:gd name="T3" fmla="*/ 19 h 24"/>
                  <a:gd name="T4" fmla="*/ 22 w 38"/>
                  <a:gd name="T5" fmla="*/ 4 h 24"/>
                  <a:gd name="T6" fmla="*/ 0 w 38"/>
                  <a:gd name="T7" fmla="*/ 6 h 24"/>
                  <a:gd name="T8" fmla="*/ 16 w 38"/>
                  <a:gd name="T9" fmla="*/ 21 h 24"/>
                </a:gdLst>
                <a:ahLst/>
                <a:cxnLst>
                  <a:cxn ang="0">
                    <a:pos x="T0" y="T1"/>
                  </a:cxn>
                  <a:cxn ang="0">
                    <a:pos x="T2" y="T3"/>
                  </a:cxn>
                  <a:cxn ang="0">
                    <a:pos x="T4" y="T5"/>
                  </a:cxn>
                  <a:cxn ang="0">
                    <a:pos x="T6" y="T7"/>
                  </a:cxn>
                  <a:cxn ang="0">
                    <a:pos x="T8" y="T9"/>
                  </a:cxn>
                </a:cxnLst>
                <a:rect l="0" t="0" r="r" b="b"/>
                <a:pathLst>
                  <a:path w="38" h="24">
                    <a:moveTo>
                      <a:pt x="16" y="21"/>
                    </a:moveTo>
                    <a:cubicBezTo>
                      <a:pt x="27" y="24"/>
                      <a:pt x="38" y="19"/>
                      <a:pt x="38" y="19"/>
                    </a:cubicBezTo>
                    <a:cubicBezTo>
                      <a:pt x="38" y="19"/>
                      <a:pt x="32" y="7"/>
                      <a:pt x="22" y="4"/>
                    </a:cubicBezTo>
                    <a:cubicBezTo>
                      <a:pt x="12" y="0"/>
                      <a:pt x="0" y="6"/>
                      <a:pt x="0" y="6"/>
                    </a:cubicBezTo>
                    <a:cubicBezTo>
                      <a:pt x="0" y="6"/>
                      <a:pt x="6" y="17"/>
                      <a:pt x="16" y="21"/>
                    </a:cubicBezTo>
                    <a:close/>
                  </a:path>
                </a:pathLst>
              </a:custGeom>
              <a:solidFill>
                <a:schemeClr val="accent2"/>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95" name="Freeform 126"/>
              <p:cNvSpPr>
                <a:spLocks/>
              </p:cNvSpPr>
              <p:nvPr/>
            </p:nvSpPr>
            <p:spPr bwMode="auto">
              <a:xfrm>
                <a:off x="5950283" y="2621977"/>
                <a:ext cx="48678" cy="30598"/>
              </a:xfrm>
              <a:custGeom>
                <a:avLst/>
                <a:gdLst>
                  <a:gd name="T0" fmla="*/ 28 w 28"/>
                  <a:gd name="T1" fmla="*/ 4 h 18"/>
                  <a:gd name="T2" fmla="*/ 12 w 28"/>
                  <a:gd name="T3" fmla="*/ 3 h 18"/>
                  <a:gd name="T4" fmla="*/ 0 w 28"/>
                  <a:gd name="T5" fmla="*/ 14 h 18"/>
                  <a:gd name="T6" fmla="*/ 16 w 28"/>
                  <a:gd name="T7" fmla="*/ 16 h 18"/>
                  <a:gd name="T8" fmla="*/ 28 w 28"/>
                  <a:gd name="T9" fmla="*/ 4 h 18"/>
                </a:gdLst>
                <a:ahLst/>
                <a:cxnLst>
                  <a:cxn ang="0">
                    <a:pos x="T0" y="T1"/>
                  </a:cxn>
                  <a:cxn ang="0">
                    <a:pos x="T2" y="T3"/>
                  </a:cxn>
                  <a:cxn ang="0">
                    <a:pos x="T4" y="T5"/>
                  </a:cxn>
                  <a:cxn ang="0">
                    <a:pos x="T6" y="T7"/>
                  </a:cxn>
                  <a:cxn ang="0">
                    <a:pos x="T8" y="T9"/>
                  </a:cxn>
                </a:cxnLst>
                <a:rect l="0" t="0" r="r" b="b"/>
                <a:pathLst>
                  <a:path w="28" h="18">
                    <a:moveTo>
                      <a:pt x="28" y="4"/>
                    </a:moveTo>
                    <a:cubicBezTo>
                      <a:pt x="28" y="4"/>
                      <a:pt x="20" y="0"/>
                      <a:pt x="12" y="3"/>
                    </a:cubicBezTo>
                    <a:cubicBezTo>
                      <a:pt x="4" y="6"/>
                      <a:pt x="0" y="14"/>
                      <a:pt x="0" y="14"/>
                    </a:cubicBezTo>
                    <a:cubicBezTo>
                      <a:pt x="0" y="14"/>
                      <a:pt x="9" y="18"/>
                      <a:pt x="16" y="16"/>
                    </a:cubicBezTo>
                    <a:cubicBezTo>
                      <a:pt x="24" y="13"/>
                      <a:pt x="28" y="4"/>
                      <a:pt x="28" y="4"/>
                    </a:cubicBezTo>
                    <a:close/>
                  </a:path>
                </a:pathLst>
              </a:custGeom>
              <a:solidFill>
                <a:schemeClr val="accent2"/>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96" name="Freeform 127"/>
              <p:cNvSpPr>
                <a:spLocks/>
              </p:cNvSpPr>
              <p:nvPr/>
            </p:nvSpPr>
            <p:spPr bwMode="auto">
              <a:xfrm>
                <a:off x="5588674" y="1609473"/>
                <a:ext cx="26426" cy="50069"/>
              </a:xfrm>
              <a:custGeom>
                <a:avLst/>
                <a:gdLst>
                  <a:gd name="T0" fmla="*/ 1 w 15"/>
                  <a:gd name="T1" fmla="*/ 14 h 29"/>
                  <a:gd name="T2" fmla="*/ 6 w 15"/>
                  <a:gd name="T3" fmla="*/ 29 h 29"/>
                  <a:gd name="T4" fmla="*/ 14 w 15"/>
                  <a:gd name="T5" fmla="*/ 16 h 29"/>
                  <a:gd name="T6" fmla="*/ 10 w 15"/>
                  <a:gd name="T7" fmla="*/ 0 h 29"/>
                  <a:gd name="T8" fmla="*/ 1 w 15"/>
                  <a:gd name="T9" fmla="*/ 14 h 29"/>
                </a:gdLst>
                <a:ahLst/>
                <a:cxnLst>
                  <a:cxn ang="0">
                    <a:pos x="T0" y="T1"/>
                  </a:cxn>
                  <a:cxn ang="0">
                    <a:pos x="T2" y="T3"/>
                  </a:cxn>
                  <a:cxn ang="0">
                    <a:pos x="T4" y="T5"/>
                  </a:cxn>
                  <a:cxn ang="0">
                    <a:pos x="T6" y="T7"/>
                  </a:cxn>
                  <a:cxn ang="0">
                    <a:pos x="T8" y="T9"/>
                  </a:cxn>
                </a:cxnLst>
                <a:rect l="0" t="0" r="r" b="b"/>
                <a:pathLst>
                  <a:path w="15" h="29">
                    <a:moveTo>
                      <a:pt x="1" y="14"/>
                    </a:moveTo>
                    <a:cubicBezTo>
                      <a:pt x="0" y="22"/>
                      <a:pt x="6" y="29"/>
                      <a:pt x="6" y="29"/>
                    </a:cubicBezTo>
                    <a:cubicBezTo>
                      <a:pt x="6" y="29"/>
                      <a:pt x="13" y="24"/>
                      <a:pt x="14" y="16"/>
                    </a:cubicBezTo>
                    <a:cubicBezTo>
                      <a:pt x="15" y="8"/>
                      <a:pt x="10" y="0"/>
                      <a:pt x="10" y="0"/>
                    </a:cubicBezTo>
                    <a:cubicBezTo>
                      <a:pt x="10" y="0"/>
                      <a:pt x="2" y="6"/>
                      <a:pt x="1" y="14"/>
                    </a:cubicBezTo>
                    <a:close/>
                  </a:path>
                </a:pathLst>
              </a:custGeom>
              <a:solidFill>
                <a:schemeClr val="accent1"/>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97" name="Freeform 128"/>
              <p:cNvSpPr>
                <a:spLocks/>
              </p:cNvSpPr>
              <p:nvPr/>
            </p:nvSpPr>
            <p:spPr bwMode="auto">
              <a:xfrm>
                <a:off x="5619272" y="1599738"/>
                <a:ext cx="63977" cy="40334"/>
              </a:xfrm>
              <a:custGeom>
                <a:avLst/>
                <a:gdLst>
                  <a:gd name="T0" fmla="*/ 16 w 37"/>
                  <a:gd name="T1" fmla="*/ 20 h 24"/>
                  <a:gd name="T2" fmla="*/ 37 w 37"/>
                  <a:gd name="T3" fmla="*/ 18 h 24"/>
                  <a:gd name="T4" fmla="*/ 21 w 37"/>
                  <a:gd name="T5" fmla="*/ 3 h 24"/>
                  <a:gd name="T6" fmla="*/ 0 w 37"/>
                  <a:gd name="T7" fmla="*/ 6 h 24"/>
                  <a:gd name="T8" fmla="*/ 16 w 37"/>
                  <a:gd name="T9" fmla="*/ 20 h 24"/>
                </a:gdLst>
                <a:ahLst/>
                <a:cxnLst>
                  <a:cxn ang="0">
                    <a:pos x="T0" y="T1"/>
                  </a:cxn>
                  <a:cxn ang="0">
                    <a:pos x="T2" y="T3"/>
                  </a:cxn>
                  <a:cxn ang="0">
                    <a:pos x="T4" y="T5"/>
                  </a:cxn>
                  <a:cxn ang="0">
                    <a:pos x="T6" y="T7"/>
                  </a:cxn>
                  <a:cxn ang="0">
                    <a:pos x="T8" y="T9"/>
                  </a:cxn>
                </a:cxnLst>
                <a:rect l="0" t="0" r="r" b="b"/>
                <a:pathLst>
                  <a:path w="37" h="24">
                    <a:moveTo>
                      <a:pt x="16" y="20"/>
                    </a:moveTo>
                    <a:cubicBezTo>
                      <a:pt x="26" y="24"/>
                      <a:pt x="37" y="18"/>
                      <a:pt x="37" y="18"/>
                    </a:cubicBezTo>
                    <a:cubicBezTo>
                      <a:pt x="37" y="18"/>
                      <a:pt x="32" y="7"/>
                      <a:pt x="21" y="3"/>
                    </a:cubicBezTo>
                    <a:cubicBezTo>
                      <a:pt x="11" y="0"/>
                      <a:pt x="0" y="6"/>
                      <a:pt x="0" y="6"/>
                    </a:cubicBezTo>
                    <a:cubicBezTo>
                      <a:pt x="0" y="6"/>
                      <a:pt x="5" y="17"/>
                      <a:pt x="16" y="20"/>
                    </a:cubicBezTo>
                    <a:close/>
                  </a:path>
                </a:pathLst>
              </a:custGeom>
              <a:solidFill>
                <a:schemeClr val="accent1"/>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98" name="Freeform 129"/>
              <p:cNvSpPr>
                <a:spLocks/>
              </p:cNvSpPr>
              <p:nvPr/>
            </p:nvSpPr>
            <p:spPr bwMode="auto">
              <a:xfrm>
                <a:off x="5588674" y="1566359"/>
                <a:ext cx="45897" cy="30598"/>
              </a:xfrm>
              <a:custGeom>
                <a:avLst/>
                <a:gdLst>
                  <a:gd name="T0" fmla="*/ 16 w 27"/>
                  <a:gd name="T1" fmla="*/ 15 h 18"/>
                  <a:gd name="T2" fmla="*/ 27 w 27"/>
                  <a:gd name="T3" fmla="*/ 4 h 18"/>
                  <a:gd name="T4" fmla="*/ 11 w 27"/>
                  <a:gd name="T5" fmla="*/ 3 h 18"/>
                  <a:gd name="T6" fmla="*/ 0 w 27"/>
                  <a:gd name="T7" fmla="*/ 14 h 18"/>
                  <a:gd name="T8" fmla="*/ 16 w 27"/>
                  <a:gd name="T9" fmla="*/ 15 h 18"/>
                </a:gdLst>
                <a:ahLst/>
                <a:cxnLst>
                  <a:cxn ang="0">
                    <a:pos x="T0" y="T1"/>
                  </a:cxn>
                  <a:cxn ang="0">
                    <a:pos x="T2" y="T3"/>
                  </a:cxn>
                  <a:cxn ang="0">
                    <a:pos x="T4" y="T5"/>
                  </a:cxn>
                  <a:cxn ang="0">
                    <a:pos x="T6" y="T7"/>
                  </a:cxn>
                  <a:cxn ang="0">
                    <a:pos x="T8" y="T9"/>
                  </a:cxn>
                </a:cxnLst>
                <a:rect l="0" t="0" r="r" b="b"/>
                <a:pathLst>
                  <a:path w="27" h="18">
                    <a:moveTo>
                      <a:pt x="16" y="15"/>
                    </a:moveTo>
                    <a:cubicBezTo>
                      <a:pt x="24" y="12"/>
                      <a:pt x="27" y="4"/>
                      <a:pt x="27" y="4"/>
                    </a:cubicBezTo>
                    <a:cubicBezTo>
                      <a:pt x="27" y="4"/>
                      <a:pt x="19" y="0"/>
                      <a:pt x="11" y="3"/>
                    </a:cubicBezTo>
                    <a:cubicBezTo>
                      <a:pt x="4" y="5"/>
                      <a:pt x="0" y="14"/>
                      <a:pt x="0" y="14"/>
                    </a:cubicBezTo>
                    <a:cubicBezTo>
                      <a:pt x="0" y="14"/>
                      <a:pt x="8" y="18"/>
                      <a:pt x="16" y="15"/>
                    </a:cubicBezTo>
                    <a:close/>
                  </a:path>
                </a:pathLst>
              </a:custGeom>
              <a:solidFill>
                <a:schemeClr val="accent1"/>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99" name="Freeform 130"/>
              <p:cNvSpPr>
                <a:spLocks/>
              </p:cNvSpPr>
              <p:nvPr/>
            </p:nvSpPr>
            <p:spPr bwMode="auto">
              <a:xfrm>
                <a:off x="4811217" y="1947439"/>
                <a:ext cx="11126" cy="23644"/>
              </a:xfrm>
              <a:custGeom>
                <a:avLst/>
                <a:gdLst>
                  <a:gd name="T0" fmla="*/ 3 w 7"/>
                  <a:gd name="T1" fmla="*/ 0 h 14"/>
                  <a:gd name="T2" fmla="*/ 0 w 7"/>
                  <a:gd name="T3" fmla="*/ 8 h 14"/>
                  <a:gd name="T4" fmla="*/ 4 w 7"/>
                  <a:gd name="T5" fmla="*/ 14 h 14"/>
                  <a:gd name="T6" fmla="*/ 6 w 7"/>
                  <a:gd name="T7" fmla="*/ 7 h 14"/>
                  <a:gd name="T8" fmla="*/ 3 w 7"/>
                  <a:gd name="T9" fmla="*/ 0 h 14"/>
                </a:gdLst>
                <a:ahLst/>
                <a:cxnLst>
                  <a:cxn ang="0">
                    <a:pos x="T0" y="T1"/>
                  </a:cxn>
                  <a:cxn ang="0">
                    <a:pos x="T2" y="T3"/>
                  </a:cxn>
                  <a:cxn ang="0">
                    <a:pos x="T4" y="T5"/>
                  </a:cxn>
                  <a:cxn ang="0">
                    <a:pos x="T6" y="T7"/>
                  </a:cxn>
                  <a:cxn ang="0">
                    <a:pos x="T8" y="T9"/>
                  </a:cxn>
                </a:cxnLst>
                <a:rect l="0" t="0" r="r" b="b"/>
                <a:pathLst>
                  <a:path w="7" h="14">
                    <a:moveTo>
                      <a:pt x="3" y="0"/>
                    </a:moveTo>
                    <a:cubicBezTo>
                      <a:pt x="3" y="0"/>
                      <a:pt x="0" y="4"/>
                      <a:pt x="0" y="8"/>
                    </a:cubicBezTo>
                    <a:cubicBezTo>
                      <a:pt x="1" y="11"/>
                      <a:pt x="4" y="14"/>
                      <a:pt x="4" y="14"/>
                    </a:cubicBezTo>
                    <a:cubicBezTo>
                      <a:pt x="4" y="14"/>
                      <a:pt x="7" y="11"/>
                      <a:pt x="6" y="7"/>
                    </a:cubicBezTo>
                    <a:cubicBezTo>
                      <a:pt x="6" y="3"/>
                      <a:pt x="3" y="0"/>
                      <a:pt x="3" y="0"/>
                    </a:cubicBezTo>
                    <a:close/>
                  </a:path>
                </a:pathLst>
              </a:custGeom>
              <a:solidFill>
                <a:schemeClr val="accent4"/>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100" name="Freeform 131"/>
              <p:cNvSpPr>
                <a:spLocks/>
              </p:cNvSpPr>
              <p:nvPr/>
            </p:nvSpPr>
            <p:spPr bwMode="auto">
              <a:xfrm>
                <a:off x="4820952" y="1939094"/>
                <a:ext cx="31989" cy="16690"/>
              </a:xfrm>
              <a:custGeom>
                <a:avLst/>
                <a:gdLst>
                  <a:gd name="T0" fmla="*/ 9 w 19"/>
                  <a:gd name="T1" fmla="*/ 9 h 10"/>
                  <a:gd name="T2" fmla="*/ 19 w 19"/>
                  <a:gd name="T3" fmla="*/ 6 h 10"/>
                  <a:gd name="T4" fmla="*/ 10 w 19"/>
                  <a:gd name="T5" fmla="*/ 1 h 10"/>
                  <a:gd name="T6" fmla="*/ 0 w 19"/>
                  <a:gd name="T7" fmla="*/ 4 h 10"/>
                  <a:gd name="T8" fmla="*/ 9 w 19"/>
                  <a:gd name="T9" fmla="*/ 9 h 10"/>
                </a:gdLst>
                <a:ahLst/>
                <a:cxnLst>
                  <a:cxn ang="0">
                    <a:pos x="T0" y="T1"/>
                  </a:cxn>
                  <a:cxn ang="0">
                    <a:pos x="T2" y="T3"/>
                  </a:cxn>
                  <a:cxn ang="0">
                    <a:pos x="T4" y="T5"/>
                  </a:cxn>
                  <a:cxn ang="0">
                    <a:pos x="T6" y="T7"/>
                  </a:cxn>
                  <a:cxn ang="0">
                    <a:pos x="T8" y="T9"/>
                  </a:cxn>
                </a:cxnLst>
                <a:rect l="0" t="0" r="r" b="b"/>
                <a:pathLst>
                  <a:path w="19" h="10">
                    <a:moveTo>
                      <a:pt x="9" y="9"/>
                    </a:moveTo>
                    <a:cubicBezTo>
                      <a:pt x="14" y="10"/>
                      <a:pt x="19" y="6"/>
                      <a:pt x="19" y="6"/>
                    </a:cubicBezTo>
                    <a:cubicBezTo>
                      <a:pt x="19" y="6"/>
                      <a:pt x="15" y="1"/>
                      <a:pt x="10" y="1"/>
                    </a:cubicBezTo>
                    <a:cubicBezTo>
                      <a:pt x="5" y="0"/>
                      <a:pt x="0" y="4"/>
                      <a:pt x="0" y="4"/>
                    </a:cubicBezTo>
                    <a:cubicBezTo>
                      <a:pt x="0" y="4"/>
                      <a:pt x="4" y="9"/>
                      <a:pt x="9" y="9"/>
                    </a:cubicBezTo>
                    <a:close/>
                  </a:path>
                </a:pathLst>
              </a:custGeom>
              <a:solidFill>
                <a:schemeClr val="accent3"/>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101" name="Freeform 132"/>
              <p:cNvSpPr>
                <a:spLocks/>
              </p:cNvSpPr>
              <p:nvPr/>
            </p:nvSpPr>
            <p:spPr bwMode="auto">
              <a:xfrm>
                <a:off x="4805654" y="1926576"/>
                <a:ext cx="19471" cy="15299"/>
              </a:xfrm>
              <a:custGeom>
                <a:avLst/>
                <a:gdLst>
                  <a:gd name="T0" fmla="*/ 4 w 11"/>
                  <a:gd name="T1" fmla="*/ 2 h 9"/>
                  <a:gd name="T2" fmla="*/ 0 w 11"/>
                  <a:gd name="T3" fmla="*/ 8 h 9"/>
                  <a:gd name="T4" fmla="*/ 7 w 11"/>
                  <a:gd name="T5" fmla="*/ 7 h 9"/>
                  <a:gd name="T6" fmla="*/ 11 w 11"/>
                  <a:gd name="T7" fmla="*/ 0 h 9"/>
                  <a:gd name="T8" fmla="*/ 4 w 11"/>
                  <a:gd name="T9" fmla="*/ 2 h 9"/>
                </a:gdLst>
                <a:ahLst/>
                <a:cxnLst>
                  <a:cxn ang="0">
                    <a:pos x="T0" y="T1"/>
                  </a:cxn>
                  <a:cxn ang="0">
                    <a:pos x="T2" y="T3"/>
                  </a:cxn>
                  <a:cxn ang="0">
                    <a:pos x="T4" y="T5"/>
                  </a:cxn>
                  <a:cxn ang="0">
                    <a:pos x="T6" y="T7"/>
                  </a:cxn>
                  <a:cxn ang="0">
                    <a:pos x="T8" y="T9"/>
                  </a:cxn>
                </a:cxnLst>
                <a:rect l="0" t="0" r="r" b="b"/>
                <a:pathLst>
                  <a:path w="11" h="9">
                    <a:moveTo>
                      <a:pt x="4" y="2"/>
                    </a:moveTo>
                    <a:cubicBezTo>
                      <a:pt x="1" y="4"/>
                      <a:pt x="0" y="8"/>
                      <a:pt x="0" y="8"/>
                    </a:cubicBezTo>
                    <a:cubicBezTo>
                      <a:pt x="0" y="8"/>
                      <a:pt x="4" y="9"/>
                      <a:pt x="7" y="7"/>
                    </a:cubicBezTo>
                    <a:cubicBezTo>
                      <a:pt x="11" y="5"/>
                      <a:pt x="11" y="0"/>
                      <a:pt x="11" y="0"/>
                    </a:cubicBezTo>
                    <a:cubicBezTo>
                      <a:pt x="11" y="0"/>
                      <a:pt x="7" y="0"/>
                      <a:pt x="4" y="2"/>
                    </a:cubicBezTo>
                    <a:close/>
                  </a:path>
                </a:pathLst>
              </a:custGeom>
              <a:solidFill>
                <a:schemeClr val="accent3"/>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102" name="Freeform 133"/>
              <p:cNvSpPr>
                <a:spLocks/>
              </p:cNvSpPr>
              <p:nvPr/>
            </p:nvSpPr>
            <p:spPr bwMode="auto">
              <a:xfrm>
                <a:off x="4421792" y="2115725"/>
                <a:ext cx="23644" cy="12518"/>
              </a:xfrm>
              <a:custGeom>
                <a:avLst/>
                <a:gdLst>
                  <a:gd name="T0" fmla="*/ 7 w 14"/>
                  <a:gd name="T1" fmla="*/ 6 h 7"/>
                  <a:gd name="T2" fmla="*/ 14 w 14"/>
                  <a:gd name="T3" fmla="*/ 4 h 7"/>
                  <a:gd name="T4" fmla="*/ 8 w 14"/>
                  <a:gd name="T5" fmla="*/ 0 h 7"/>
                  <a:gd name="T6" fmla="*/ 0 w 14"/>
                  <a:gd name="T7" fmla="*/ 3 h 7"/>
                  <a:gd name="T8" fmla="*/ 7 w 14"/>
                  <a:gd name="T9" fmla="*/ 6 h 7"/>
                </a:gdLst>
                <a:ahLst/>
                <a:cxnLst>
                  <a:cxn ang="0">
                    <a:pos x="T0" y="T1"/>
                  </a:cxn>
                  <a:cxn ang="0">
                    <a:pos x="T2" y="T3"/>
                  </a:cxn>
                  <a:cxn ang="0">
                    <a:pos x="T4" y="T5"/>
                  </a:cxn>
                  <a:cxn ang="0">
                    <a:pos x="T6" y="T7"/>
                  </a:cxn>
                  <a:cxn ang="0">
                    <a:pos x="T8" y="T9"/>
                  </a:cxn>
                </a:cxnLst>
                <a:rect l="0" t="0" r="r" b="b"/>
                <a:pathLst>
                  <a:path w="14" h="7">
                    <a:moveTo>
                      <a:pt x="7" y="6"/>
                    </a:moveTo>
                    <a:cubicBezTo>
                      <a:pt x="11" y="7"/>
                      <a:pt x="14" y="4"/>
                      <a:pt x="14" y="4"/>
                    </a:cubicBezTo>
                    <a:cubicBezTo>
                      <a:pt x="14" y="4"/>
                      <a:pt x="12" y="0"/>
                      <a:pt x="8" y="0"/>
                    </a:cubicBezTo>
                    <a:cubicBezTo>
                      <a:pt x="4" y="0"/>
                      <a:pt x="0" y="3"/>
                      <a:pt x="0" y="3"/>
                    </a:cubicBezTo>
                    <a:cubicBezTo>
                      <a:pt x="0" y="3"/>
                      <a:pt x="3" y="6"/>
                      <a:pt x="7" y="6"/>
                    </a:cubicBezTo>
                    <a:close/>
                  </a:path>
                </a:pathLst>
              </a:custGeom>
              <a:solidFill>
                <a:schemeClr val="accent4"/>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103" name="Freeform 134"/>
              <p:cNvSpPr>
                <a:spLocks/>
              </p:cNvSpPr>
              <p:nvPr/>
            </p:nvSpPr>
            <p:spPr bwMode="auto">
              <a:xfrm>
                <a:off x="4416229" y="2083737"/>
                <a:ext cx="19471" cy="30598"/>
              </a:xfrm>
              <a:custGeom>
                <a:avLst/>
                <a:gdLst>
                  <a:gd name="T0" fmla="*/ 8 w 11"/>
                  <a:gd name="T1" fmla="*/ 0 h 18"/>
                  <a:gd name="T2" fmla="*/ 2 w 11"/>
                  <a:gd name="T3" fmla="*/ 7 h 18"/>
                  <a:gd name="T4" fmla="*/ 3 w 11"/>
                  <a:gd name="T5" fmla="*/ 18 h 18"/>
                  <a:gd name="T6" fmla="*/ 10 w 11"/>
                  <a:gd name="T7" fmla="*/ 10 h 18"/>
                  <a:gd name="T8" fmla="*/ 8 w 11"/>
                  <a:gd name="T9" fmla="*/ 0 h 18"/>
                </a:gdLst>
                <a:ahLst/>
                <a:cxnLst>
                  <a:cxn ang="0">
                    <a:pos x="T0" y="T1"/>
                  </a:cxn>
                  <a:cxn ang="0">
                    <a:pos x="T2" y="T3"/>
                  </a:cxn>
                  <a:cxn ang="0">
                    <a:pos x="T4" y="T5"/>
                  </a:cxn>
                  <a:cxn ang="0">
                    <a:pos x="T6" y="T7"/>
                  </a:cxn>
                  <a:cxn ang="0">
                    <a:pos x="T8" y="T9"/>
                  </a:cxn>
                </a:cxnLst>
                <a:rect l="0" t="0" r="r" b="b"/>
                <a:pathLst>
                  <a:path w="11" h="18">
                    <a:moveTo>
                      <a:pt x="8" y="0"/>
                    </a:moveTo>
                    <a:cubicBezTo>
                      <a:pt x="8" y="0"/>
                      <a:pt x="3" y="3"/>
                      <a:pt x="2" y="7"/>
                    </a:cubicBezTo>
                    <a:cubicBezTo>
                      <a:pt x="0" y="12"/>
                      <a:pt x="3" y="18"/>
                      <a:pt x="3" y="18"/>
                    </a:cubicBezTo>
                    <a:cubicBezTo>
                      <a:pt x="3" y="18"/>
                      <a:pt x="8" y="15"/>
                      <a:pt x="10" y="10"/>
                    </a:cubicBezTo>
                    <a:cubicBezTo>
                      <a:pt x="11" y="5"/>
                      <a:pt x="8" y="0"/>
                      <a:pt x="8" y="0"/>
                    </a:cubicBezTo>
                    <a:close/>
                  </a:path>
                </a:pathLst>
              </a:custGeom>
              <a:solidFill>
                <a:schemeClr val="accent4"/>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104" name="Freeform 135"/>
              <p:cNvSpPr>
                <a:spLocks/>
              </p:cNvSpPr>
              <p:nvPr/>
            </p:nvSpPr>
            <p:spPr bwMode="auto">
              <a:xfrm>
                <a:off x="4400930" y="2105990"/>
                <a:ext cx="15299" cy="23644"/>
              </a:xfrm>
              <a:custGeom>
                <a:avLst/>
                <a:gdLst>
                  <a:gd name="T0" fmla="*/ 2 w 9"/>
                  <a:gd name="T1" fmla="*/ 0 h 14"/>
                  <a:gd name="T2" fmla="*/ 2 w 9"/>
                  <a:gd name="T3" fmla="*/ 8 h 14"/>
                  <a:gd name="T4" fmla="*/ 7 w 9"/>
                  <a:gd name="T5" fmla="*/ 14 h 14"/>
                  <a:gd name="T6" fmla="*/ 8 w 9"/>
                  <a:gd name="T7" fmla="*/ 6 h 14"/>
                  <a:gd name="T8" fmla="*/ 2 w 9"/>
                  <a:gd name="T9" fmla="*/ 0 h 14"/>
                </a:gdLst>
                <a:ahLst/>
                <a:cxnLst>
                  <a:cxn ang="0">
                    <a:pos x="T0" y="T1"/>
                  </a:cxn>
                  <a:cxn ang="0">
                    <a:pos x="T2" y="T3"/>
                  </a:cxn>
                  <a:cxn ang="0">
                    <a:pos x="T4" y="T5"/>
                  </a:cxn>
                  <a:cxn ang="0">
                    <a:pos x="T6" y="T7"/>
                  </a:cxn>
                  <a:cxn ang="0">
                    <a:pos x="T8" y="T9"/>
                  </a:cxn>
                </a:cxnLst>
                <a:rect l="0" t="0" r="r" b="b"/>
                <a:pathLst>
                  <a:path w="9" h="14">
                    <a:moveTo>
                      <a:pt x="2" y="0"/>
                    </a:moveTo>
                    <a:cubicBezTo>
                      <a:pt x="2" y="0"/>
                      <a:pt x="0" y="5"/>
                      <a:pt x="2" y="8"/>
                    </a:cubicBezTo>
                    <a:cubicBezTo>
                      <a:pt x="3" y="12"/>
                      <a:pt x="7" y="14"/>
                      <a:pt x="7" y="14"/>
                    </a:cubicBezTo>
                    <a:cubicBezTo>
                      <a:pt x="7" y="14"/>
                      <a:pt x="9" y="9"/>
                      <a:pt x="8" y="6"/>
                    </a:cubicBezTo>
                    <a:cubicBezTo>
                      <a:pt x="6" y="2"/>
                      <a:pt x="2" y="0"/>
                      <a:pt x="2" y="0"/>
                    </a:cubicBezTo>
                    <a:close/>
                  </a:path>
                </a:pathLst>
              </a:custGeom>
              <a:solidFill>
                <a:schemeClr val="accent4"/>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105" name="Freeform 136"/>
              <p:cNvSpPr>
                <a:spLocks/>
              </p:cNvSpPr>
              <p:nvPr/>
            </p:nvSpPr>
            <p:spPr bwMode="auto">
              <a:xfrm>
                <a:off x="3948920" y="2051748"/>
                <a:ext cx="38942" cy="23644"/>
              </a:xfrm>
              <a:custGeom>
                <a:avLst/>
                <a:gdLst>
                  <a:gd name="T0" fmla="*/ 13 w 23"/>
                  <a:gd name="T1" fmla="*/ 2 h 14"/>
                  <a:gd name="T2" fmla="*/ 0 w 23"/>
                  <a:gd name="T3" fmla="*/ 3 h 14"/>
                  <a:gd name="T4" fmla="*/ 10 w 23"/>
                  <a:gd name="T5" fmla="*/ 12 h 14"/>
                  <a:gd name="T6" fmla="*/ 23 w 23"/>
                  <a:gd name="T7" fmla="*/ 10 h 14"/>
                  <a:gd name="T8" fmla="*/ 13 w 23"/>
                  <a:gd name="T9" fmla="*/ 2 h 14"/>
                </a:gdLst>
                <a:ahLst/>
                <a:cxnLst>
                  <a:cxn ang="0">
                    <a:pos x="T0" y="T1"/>
                  </a:cxn>
                  <a:cxn ang="0">
                    <a:pos x="T2" y="T3"/>
                  </a:cxn>
                  <a:cxn ang="0">
                    <a:pos x="T4" y="T5"/>
                  </a:cxn>
                  <a:cxn ang="0">
                    <a:pos x="T6" y="T7"/>
                  </a:cxn>
                  <a:cxn ang="0">
                    <a:pos x="T8" y="T9"/>
                  </a:cxn>
                </a:cxnLst>
                <a:rect l="0" t="0" r="r" b="b"/>
                <a:pathLst>
                  <a:path w="23" h="14">
                    <a:moveTo>
                      <a:pt x="13" y="2"/>
                    </a:moveTo>
                    <a:cubicBezTo>
                      <a:pt x="7" y="0"/>
                      <a:pt x="0" y="3"/>
                      <a:pt x="0" y="3"/>
                    </a:cubicBezTo>
                    <a:cubicBezTo>
                      <a:pt x="0" y="3"/>
                      <a:pt x="4" y="10"/>
                      <a:pt x="10" y="12"/>
                    </a:cubicBezTo>
                    <a:cubicBezTo>
                      <a:pt x="16" y="14"/>
                      <a:pt x="23" y="10"/>
                      <a:pt x="23" y="10"/>
                    </a:cubicBezTo>
                    <a:cubicBezTo>
                      <a:pt x="23" y="10"/>
                      <a:pt x="19" y="4"/>
                      <a:pt x="13" y="2"/>
                    </a:cubicBezTo>
                    <a:close/>
                  </a:path>
                </a:pathLst>
              </a:custGeom>
              <a:solidFill>
                <a:schemeClr val="accent4"/>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106" name="Freeform 137"/>
              <p:cNvSpPr>
                <a:spLocks/>
              </p:cNvSpPr>
              <p:nvPr/>
            </p:nvSpPr>
            <p:spPr bwMode="auto">
              <a:xfrm>
                <a:off x="3946138" y="2008634"/>
                <a:ext cx="37552" cy="44506"/>
              </a:xfrm>
              <a:custGeom>
                <a:avLst/>
                <a:gdLst>
                  <a:gd name="T0" fmla="*/ 6 w 22"/>
                  <a:gd name="T1" fmla="*/ 9 h 26"/>
                  <a:gd name="T2" fmla="*/ 2 w 22"/>
                  <a:gd name="T3" fmla="*/ 26 h 26"/>
                  <a:gd name="T4" fmla="*/ 17 w 22"/>
                  <a:gd name="T5" fmla="*/ 17 h 26"/>
                  <a:gd name="T6" fmla="*/ 21 w 22"/>
                  <a:gd name="T7" fmla="*/ 0 h 26"/>
                  <a:gd name="T8" fmla="*/ 6 w 22"/>
                  <a:gd name="T9" fmla="*/ 9 h 26"/>
                </a:gdLst>
                <a:ahLst/>
                <a:cxnLst>
                  <a:cxn ang="0">
                    <a:pos x="T0" y="T1"/>
                  </a:cxn>
                  <a:cxn ang="0">
                    <a:pos x="T2" y="T3"/>
                  </a:cxn>
                  <a:cxn ang="0">
                    <a:pos x="T4" y="T5"/>
                  </a:cxn>
                  <a:cxn ang="0">
                    <a:pos x="T6" y="T7"/>
                  </a:cxn>
                  <a:cxn ang="0">
                    <a:pos x="T8" y="T9"/>
                  </a:cxn>
                </a:cxnLst>
                <a:rect l="0" t="0" r="r" b="b"/>
                <a:pathLst>
                  <a:path w="22" h="26">
                    <a:moveTo>
                      <a:pt x="6" y="9"/>
                    </a:moveTo>
                    <a:cubicBezTo>
                      <a:pt x="0" y="16"/>
                      <a:pt x="2" y="26"/>
                      <a:pt x="2" y="26"/>
                    </a:cubicBezTo>
                    <a:cubicBezTo>
                      <a:pt x="2" y="26"/>
                      <a:pt x="12" y="24"/>
                      <a:pt x="17" y="17"/>
                    </a:cubicBezTo>
                    <a:cubicBezTo>
                      <a:pt x="22" y="10"/>
                      <a:pt x="21" y="0"/>
                      <a:pt x="21" y="0"/>
                    </a:cubicBezTo>
                    <a:cubicBezTo>
                      <a:pt x="21" y="0"/>
                      <a:pt x="11" y="2"/>
                      <a:pt x="6" y="9"/>
                    </a:cubicBezTo>
                    <a:close/>
                  </a:path>
                </a:pathLst>
              </a:custGeom>
              <a:solidFill>
                <a:schemeClr val="accent4"/>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107" name="Freeform 138"/>
              <p:cNvSpPr>
                <a:spLocks/>
              </p:cNvSpPr>
              <p:nvPr/>
            </p:nvSpPr>
            <p:spPr bwMode="auto">
              <a:xfrm>
                <a:off x="3925276" y="2016979"/>
                <a:ext cx="22253" cy="40334"/>
              </a:xfrm>
              <a:custGeom>
                <a:avLst/>
                <a:gdLst>
                  <a:gd name="T0" fmla="*/ 8 w 13"/>
                  <a:gd name="T1" fmla="*/ 24 h 24"/>
                  <a:gd name="T2" fmla="*/ 11 w 13"/>
                  <a:gd name="T3" fmla="*/ 11 h 24"/>
                  <a:gd name="T4" fmla="*/ 4 w 13"/>
                  <a:gd name="T5" fmla="*/ 0 h 24"/>
                  <a:gd name="T6" fmla="*/ 1 w 13"/>
                  <a:gd name="T7" fmla="*/ 13 h 24"/>
                  <a:gd name="T8" fmla="*/ 8 w 13"/>
                  <a:gd name="T9" fmla="*/ 24 h 24"/>
                </a:gdLst>
                <a:ahLst/>
                <a:cxnLst>
                  <a:cxn ang="0">
                    <a:pos x="T0" y="T1"/>
                  </a:cxn>
                  <a:cxn ang="0">
                    <a:pos x="T2" y="T3"/>
                  </a:cxn>
                  <a:cxn ang="0">
                    <a:pos x="T4" y="T5"/>
                  </a:cxn>
                  <a:cxn ang="0">
                    <a:pos x="T6" y="T7"/>
                  </a:cxn>
                  <a:cxn ang="0">
                    <a:pos x="T8" y="T9"/>
                  </a:cxn>
                </a:cxnLst>
                <a:rect l="0" t="0" r="r" b="b"/>
                <a:pathLst>
                  <a:path w="13" h="24">
                    <a:moveTo>
                      <a:pt x="8" y="24"/>
                    </a:moveTo>
                    <a:cubicBezTo>
                      <a:pt x="8" y="24"/>
                      <a:pt x="13" y="18"/>
                      <a:pt x="11" y="11"/>
                    </a:cubicBezTo>
                    <a:cubicBezTo>
                      <a:pt x="10" y="5"/>
                      <a:pt x="4" y="0"/>
                      <a:pt x="4" y="0"/>
                    </a:cubicBezTo>
                    <a:cubicBezTo>
                      <a:pt x="4" y="0"/>
                      <a:pt x="0" y="7"/>
                      <a:pt x="1" y="13"/>
                    </a:cubicBezTo>
                    <a:cubicBezTo>
                      <a:pt x="2" y="20"/>
                      <a:pt x="8" y="24"/>
                      <a:pt x="8" y="24"/>
                    </a:cubicBezTo>
                    <a:close/>
                  </a:path>
                </a:pathLst>
              </a:custGeom>
              <a:solidFill>
                <a:schemeClr val="accent4"/>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108" name="Freeform 139"/>
              <p:cNvSpPr>
                <a:spLocks/>
              </p:cNvSpPr>
              <p:nvPr/>
            </p:nvSpPr>
            <p:spPr bwMode="auto">
              <a:xfrm>
                <a:off x="3978126" y="1425888"/>
                <a:ext cx="22253" cy="38942"/>
              </a:xfrm>
              <a:custGeom>
                <a:avLst/>
                <a:gdLst>
                  <a:gd name="T0" fmla="*/ 1 w 13"/>
                  <a:gd name="T1" fmla="*/ 10 h 23"/>
                  <a:gd name="T2" fmla="*/ 4 w 13"/>
                  <a:gd name="T3" fmla="*/ 23 h 23"/>
                  <a:gd name="T4" fmla="*/ 12 w 13"/>
                  <a:gd name="T5" fmla="*/ 12 h 23"/>
                  <a:gd name="T6" fmla="*/ 8 w 13"/>
                  <a:gd name="T7" fmla="*/ 0 h 23"/>
                  <a:gd name="T8" fmla="*/ 1 w 13"/>
                  <a:gd name="T9" fmla="*/ 10 h 23"/>
                </a:gdLst>
                <a:ahLst/>
                <a:cxnLst>
                  <a:cxn ang="0">
                    <a:pos x="T0" y="T1"/>
                  </a:cxn>
                  <a:cxn ang="0">
                    <a:pos x="T2" y="T3"/>
                  </a:cxn>
                  <a:cxn ang="0">
                    <a:pos x="T4" y="T5"/>
                  </a:cxn>
                  <a:cxn ang="0">
                    <a:pos x="T6" y="T7"/>
                  </a:cxn>
                  <a:cxn ang="0">
                    <a:pos x="T8" y="T9"/>
                  </a:cxn>
                </a:cxnLst>
                <a:rect l="0" t="0" r="r" b="b"/>
                <a:pathLst>
                  <a:path w="13" h="23">
                    <a:moveTo>
                      <a:pt x="1" y="10"/>
                    </a:moveTo>
                    <a:cubicBezTo>
                      <a:pt x="0" y="17"/>
                      <a:pt x="4" y="23"/>
                      <a:pt x="4" y="23"/>
                    </a:cubicBezTo>
                    <a:cubicBezTo>
                      <a:pt x="4" y="23"/>
                      <a:pt x="10" y="19"/>
                      <a:pt x="12" y="12"/>
                    </a:cubicBezTo>
                    <a:cubicBezTo>
                      <a:pt x="13" y="6"/>
                      <a:pt x="8" y="0"/>
                      <a:pt x="8" y="0"/>
                    </a:cubicBezTo>
                    <a:cubicBezTo>
                      <a:pt x="8" y="0"/>
                      <a:pt x="2" y="4"/>
                      <a:pt x="1" y="10"/>
                    </a:cubicBezTo>
                    <a:close/>
                  </a:path>
                </a:pathLst>
              </a:custGeom>
              <a:solidFill>
                <a:schemeClr val="accent4"/>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109" name="Freeform 140"/>
              <p:cNvSpPr>
                <a:spLocks/>
              </p:cNvSpPr>
              <p:nvPr/>
            </p:nvSpPr>
            <p:spPr bwMode="auto">
              <a:xfrm>
                <a:off x="3935012" y="1434232"/>
                <a:ext cx="47287" cy="36161"/>
              </a:xfrm>
              <a:custGeom>
                <a:avLst/>
                <a:gdLst>
                  <a:gd name="T0" fmla="*/ 10 w 27"/>
                  <a:gd name="T1" fmla="*/ 17 h 21"/>
                  <a:gd name="T2" fmla="*/ 27 w 27"/>
                  <a:gd name="T3" fmla="*/ 19 h 21"/>
                  <a:gd name="T4" fmla="*/ 17 w 27"/>
                  <a:gd name="T5" fmla="*/ 5 h 21"/>
                  <a:gd name="T6" fmla="*/ 0 w 27"/>
                  <a:gd name="T7" fmla="*/ 3 h 21"/>
                  <a:gd name="T8" fmla="*/ 10 w 27"/>
                  <a:gd name="T9" fmla="*/ 17 h 21"/>
                </a:gdLst>
                <a:ahLst/>
                <a:cxnLst>
                  <a:cxn ang="0">
                    <a:pos x="T0" y="T1"/>
                  </a:cxn>
                  <a:cxn ang="0">
                    <a:pos x="T2" y="T3"/>
                  </a:cxn>
                  <a:cxn ang="0">
                    <a:pos x="T4" y="T5"/>
                  </a:cxn>
                  <a:cxn ang="0">
                    <a:pos x="T6" y="T7"/>
                  </a:cxn>
                  <a:cxn ang="0">
                    <a:pos x="T8" y="T9"/>
                  </a:cxn>
                </a:cxnLst>
                <a:rect l="0" t="0" r="r" b="b"/>
                <a:pathLst>
                  <a:path w="27" h="21">
                    <a:moveTo>
                      <a:pt x="10" y="17"/>
                    </a:moveTo>
                    <a:cubicBezTo>
                      <a:pt x="17" y="21"/>
                      <a:pt x="27" y="19"/>
                      <a:pt x="27" y="19"/>
                    </a:cubicBezTo>
                    <a:cubicBezTo>
                      <a:pt x="27" y="19"/>
                      <a:pt x="24" y="9"/>
                      <a:pt x="17" y="5"/>
                    </a:cubicBezTo>
                    <a:cubicBezTo>
                      <a:pt x="10" y="0"/>
                      <a:pt x="0" y="3"/>
                      <a:pt x="0" y="3"/>
                    </a:cubicBezTo>
                    <a:cubicBezTo>
                      <a:pt x="0" y="3"/>
                      <a:pt x="2" y="12"/>
                      <a:pt x="10" y="17"/>
                    </a:cubicBezTo>
                    <a:close/>
                  </a:path>
                </a:pathLst>
              </a:custGeom>
              <a:solidFill>
                <a:schemeClr val="accent4"/>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110" name="Freeform 141"/>
              <p:cNvSpPr>
                <a:spLocks/>
              </p:cNvSpPr>
              <p:nvPr/>
            </p:nvSpPr>
            <p:spPr bwMode="auto">
              <a:xfrm>
                <a:off x="3948920" y="1467612"/>
                <a:ext cx="37552" cy="23644"/>
              </a:xfrm>
              <a:custGeom>
                <a:avLst/>
                <a:gdLst>
                  <a:gd name="T0" fmla="*/ 0 w 22"/>
                  <a:gd name="T1" fmla="*/ 11 h 14"/>
                  <a:gd name="T2" fmla="*/ 13 w 22"/>
                  <a:gd name="T3" fmla="*/ 12 h 14"/>
                  <a:gd name="T4" fmla="*/ 22 w 22"/>
                  <a:gd name="T5" fmla="*/ 3 h 14"/>
                  <a:gd name="T6" fmla="*/ 10 w 22"/>
                  <a:gd name="T7" fmla="*/ 2 h 14"/>
                  <a:gd name="T8" fmla="*/ 0 w 22"/>
                  <a:gd name="T9" fmla="*/ 11 h 14"/>
                </a:gdLst>
                <a:ahLst/>
                <a:cxnLst>
                  <a:cxn ang="0">
                    <a:pos x="T0" y="T1"/>
                  </a:cxn>
                  <a:cxn ang="0">
                    <a:pos x="T2" y="T3"/>
                  </a:cxn>
                  <a:cxn ang="0">
                    <a:pos x="T4" y="T5"/>
                  </a:cxn>
                  <a:cxn ang="0">
                    <a:pos x="T6" y="T7"/>
                  </a:cxn>
                  <a:cxn ang="0">
                    <a:pos x="T8" y="T9"/>
                  </a:cxn>
                </a:cxnLst>
                <a:rect l="0" t="0" r="r" b="b"/>
                <a:pathLst>
                  <a:path w="22" h="14">
                    <a:moveTo>
                      <a:pt x="0" y="11"/>
                    </a:moveTo>
                    <a:cubicBezTo>
                      <a:pt x="0" y="11"/>
                      <a:pt x="7" y="14"/>
                      <a:pt x="13" y="12"/>
                    </a:cubicBezTo>
                    <a:cubicBezTo>
                      <a:pt x="19" y="10"/>
                      <a:pt x="22" y="3"/>
                      <a:pt x="22" y="3"/>
                    </a:cubicBezTo>
                    <a:cubicBezTo>
                      <a:pt x="22" y="3"/>
                      <a:pt x="16" y="0"/>
                      <a:pt x="10" y="2"/>
                    </a:cubicBezTo>
                    <a:cubicBezTo>
                      <a:pt x="4" y="4"/>
                      <a:pt x="0" y="11"/>
                      <a:pt x="0" y="11"/>
                    </a:cubicBezTo>
                    <a:close/>
                  </a:path>
                </a:pathLst>
              </a:custGeom>
              <a:solidFill>
                <a:schemeClr val="accent4"/>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111" name="Freeform 142"/>
              <p:cNvSpPr>
                <a:spLocks/>
              </p:cNvSpPr>
              <p:nvPr/>
            </p:nvSpPr>
            <p:spPr bwMode="auto">
              <a:xfrm>
                <a:off x="3891897" y="1825048"/>
                <a:ext cx="25034" cy="19471"/>
              </a:xfrm>
              <a:custGeom>
                <a:avLst/>
                <a:gdLst>
                  <a:gd name="T0" fmla="*/ 10 w 15"/>
                  <a:gd name="T1" fmla="*/ 10 h 12"/>
                  <a:gd name="T2" fmla="*/ 15 w 15"/>
                  <a:gd name="T3" fmla="*/ 2 h 12"/>
                  <a:gd name="T4" fmla="*/ 5 w 15"/>
                  <a:gd name="T5" fmla="*/ 3 h 12"/>
                  <a:gd name="T6" fmla="*/ 0 w 15"/>
                  <a:gd name="T7" fmla="*/ 11 h 12"/>
                  <a:gd name="T8" fmla="*/ 10 w 15"/>
                  <a:gd name="T9" fmla="*/ 10 h 12"/>
                </a:gdLst>
                <a:ahLst/>
                <a:cxnLst>
                  <a:cxn ang="0">
                    <a:pos x="T0" y="T1"/>
                  </a:cxn>
                  <a:cxn ang="0">
                    <a:pos x="T2" y="T3"/>
                  </a:cxn>
                  <a:cxn ang="0">
                    <a:pos x="T4" y="T5"/>
                  </a:cxn>
                  <a:cxn ang="0">
                    <a:pos x="T6" y="T7"/>
                  </a:cxn>
                  <a:cxn ang="0">
                    <a:pos x="T8" y="T9"/>
                  </a:cxn>
                </a:cxnLst>
                <a:rect l="0" t="0" r="r" b="b"/>
                <a:pathLst>
                  <a:path w="15" h="12">
                    <a:moveTo>
                      <a:pt x="10" y="10"/>
                    </a:moveTo>
                    <a:cubicBezTo>
                      <a:pt x="14" y="7"/>
                      <a:pt x="15" y="2"/>
                      <a:pt x="15" y="2"/>
                    </a:cubicBezTo>
                    <a:cubicBezTo>
                      <a:pt x="15" y="2"/>
                      <a:pt x="10" y="0"/>
                      <a:pt x="5" y="3"/>
                    </a:cubicBezTo>
                    <a:cubicBezTo>
                      <a:pt x="1" y="5"/>
                      <a:pt x="0" y="11"/>
                      <a:pt x="0" y="11"/>
                    </a:cubicBezTo>
                    <a:cubicBezTo>
                      <a:pt x="0" y="11"/>
                      <a:pt x="5" y="12"/>
                      <a:pt x="10" y="10"/>
                    </a:cubicBezTo>
                    <a:close/>
                  </a:path>
                </a:pathLst>
              </a:custGeom>
              <a:solidFill>
                <a:schemeClr val="accent4"/>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112" name="Freeform 143"/>
              <p:cNvSpPr>
                <a:spLocks/>
              </p:cNvSpPr>
              <p:nvPr/>
            </p:nvSpPr>
            <p:spPr bwMode="auto">
              <a:xfrm>
                <a:off x="3872425" y="1800014"/>
                <a:ext cx="22253" cy="41724"/>
              </a:xfrm>
              <a:custGeom>
                <a:avLst/>
                <a:gdLst>
                  <a:gd name="T0" fmla="*/ 5 w 13"/>
                  <a:gd name="T1" fmla="*/ 0 h 24"/>
                  <a:gd name="T2" fmla="*/ 1 w 13"/>
                  <a:gd name="T3" fmla="*/ 13 h 24"/>
                  <a:gd name="T4" fmla="*/ 9 w 13"/>
                  <a:gd name="T5" fmla="*/ 24 h 24"/>
                  <a:gd name="T6" fmla="*/ 12 w 13"/>
                  <a:gd name="T7" fmla="*/ 11 h 24"/>
                  <a:gd name="T8" fmla="*/ 5 w 13"/>
                  <a:gd name="T9" fmla="*/ 0 h 24"/>
                </a:gdLst>
                <a:ahLst/>
                <a:cxnLst>
                  <a:cxn ang="0">
                    <a:pos x="T0" y="T1"/>
                  </a:cxn>
                  <a:cxn ang="0">
                    <a:pos x="T2" y="T3"/>
                  </a:cxn>
                  <a:cxn ang="0">
                    <a:pos x="T4" y="T5"/>
                  </a:cxn>
                  <a:cxn ang="0">
                    <a:pos x="T6" y="T7"/>
                  </a:cxn>
                  <a:cxn ang="0">
                    <a:pos x="T8" y="T9"/>
                  </a:cxn>
                </a:cxnLst>
                <a:rect l="0" t="0" r="r" b="b"/>
                <a:pathLst>
                  <a:path w="13" h="24">
                    <a:moveTo>
                      <a:pt x="5" y="0"/>
                    </a:moveTo>
                    <a:cubicBezTo>
                      <a:pt x="5" y="0"/>
                      <a:pt x="0" y="6"/>
                      <a:pt x="1" y="13"/>
                    </a:cubicBezTo>
                    <a:cubicBezTo>
                      <a:pt x="3" y="19"/>
                      <a:pt x="9" y="24"/>
                      <a:pt x="9" y="24"/>
                    </a:cubicBezTo>
                    <a:cubicBezTo>
                      <a:pt x="9" y="24"/>
                      <a:pt x="13" y="17"/>
                      <a:pt x="12" y="11"/>
                    </a:cubicBezTo>
                    <a:cubicBezTo>
                      <a:pt x="11" y="4"/>
                      <a:pt x="5" y="0"/>
                      <a:pt x="5" y="0"/>
                    </a:cubicBezTo>
                    <a:close/>
                  </a:path>
                </a:pathLst>
              </a:custGeom>
              <a:solidFill>
                <a:schemeClr val="accent4"/>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113" name="Freeform 144"/>
              <p:cNvSpPr>
                <a:spLocks/>
              </p:cNvSpPr>
              <p:nvPr/>
            </p:nvSpPr>
            <p:spPr bwMode="auto">
              <a:xfrm>
                <a:off x="3859909" y="1829220"/>
                <a:ext cx="26426" cy="22253"/>
              </a:xfrm>
              <a:custGeom>
                <a:avLst/>
                <a:gdLst>
                  <a:gd name="T0" fmla="*/ 5 w 15"/>
                  <a:gd name="T1" fmla="*/ 10 h 13"/>
                  <a:gd name="T2" fmla="*/ 15 w 15"/>
                  <a:gd name="T3" fmla="*/ 11 h 13"/>
                  <a:gd name="T4" fmla="*/ 9 w 15"/>
                  <a:gd name="T5" fmla="*/ 3 h 13"/>
                  <a:gd name="T6" fmla="*/ 0 w 15"/>
                  <a:gd name="T7" fmla="*/ 2 h 13"/>
                  <a:gd name="T8" fmla="*/ 5 w 15"/>
                  <a:gd name="T9" fmla="*/ 10 h 13"/>
                </a:gdLst>
                <a:ahLst/>
                <a:cxnLst>
                  <a:cxn ang="0">
                    <a:pos x="T0" y="T1"/>
                  </a:cxn>
                  <a:cxn ang="0">
                    <a:pos x="T2" y="T3"/>
                  </a:cxn>
                  <a:cxn ang="0">
                    <a:pos x="T4" y="T5"/>
                  </a:cxn>
                  <a:cxn ang="0">
                    <a:pos x="T6" y="T7"/>
                  </a:cxn>
                  <a:cxn ang="0">
                    <a:pos x="T8" y="T9"/>
                  </a:cxn>
                </a:cxnLst>
                <a:rect l="0" t="0" r="r" b="b"/>
                <a:pathLst>
                  <a:path w="15" h="13">
                    <a:moveTo>
                      <a:pt x="5" y="10"/>
                    </a:moveTo>
                    <a:cubicBezTo>
                      <a:pt x="9" y="13"/>
                      <a:pt x="15" y="11"/>
                      <a:pt x="15" y="11"/>
                    </a:cubicBezTo>
                    <a:cubicBezTo>
                      <a:pt x="15" y="11"/>
                      <a:pt x="14" y="6"/>
                      <a:pt x="9" y="3"/>
                    </a:cubicBezTo>
                    <a:cubicBezTo>
                      <a:pt x="5" y="0"/>
                      <a:pt x="0" y="2"/>
                      <a:pt x="0" y="2"/>
                    </a:cubicBezTo>
                    <a:cubicBezTo>
                      <a:pt x="0" y="2"/>
                      <a:pt x="1" y="7"/>
                      <a:pt x="5" y="10"/>
                    </a:cubicBezTo>
                    <a:close/>
                  </a:path>
                </a:pathLst>
              </a:custGeom>
              <a:solidFill>
                <a:schemeClr val="accent4"/>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114" name="Freeform 145"/>
              <p:cNvSpPr>
                <a:spLocks/>
              </p:cNvSpPr>
              <p:nvPr/>
            </p:nvSpPr>
            <p:spPr bwMode="auto">
              <a:xfrm>
                <a:off x="3188151" y="2356334"/>
                <a:ext cx="27816" cy="51460"/>
              </a:xfrm>
              <a:custGeom>
                <a:avLst/>
                <a:gdLst>
                  <a:gd name="T0" fmla="*/ 15 w 16"/>
                  <a:gd name="T1" fmla="*/ 16 h 30"/>
                  <a:gd name="T2" fmla="*/ 11 w 16"/>
                  <a:gd name="T3" fmla="*/ 0 h 30"/>
                  <a:gd name="T4" fmla="*/ 1 w 16"/>
                  <a:gd name="T5" fmla="*/ 14 h 30"/>
                  <a:gd name="T6" fmla="*/ 5 w 16"/>
                  <a:gd name="T7" fmla="*/ 30 h 30"/>
                  <a:gd name="T8" fmla="*/ 15 w 16"/>
                  <a:gd name="T9" fmla="*/ 16 h 30"/>
                </a:gdLst>
                <a:ahLst/>
                <a:cxnLst>
                  <a:cxn ang="0">
                    <a:pos x="T0" y="T1"/>
                  </a:cxn>
                  <a:cxn ang="0">
                    <a:pos x="T2" y="T3"/>
                  </a:cxn>
                  <a:cxn ang="0">
                    <a:pos x="T4" y="T5"/>
                  </a:cxn>
                  <a:cxn ang="0">
                    <a:pos x="T6" y="T7"/>
                  </a:cxn>
                  <a:cxn ang="0">
                    <a:pos x="T8" y="T9"/>
                  </a:cxn>
                </a:cxnLst>
                <a:rect l="0" t="0" r="r" b="b"/>
                <a:pathLst>
                  <a:path w="16" h="30">
                    <a:moveTo>
                      <a:pt x="15" y="16"/>
                    </a:moveTo>
                    <a:cubicBezTo>
                      <a:pt x="16" y="8"/>
                      <a:pt x="11" y="0"/>
                      <a:pt x="11" y="0"/>
                    </a:cubicBezTo>
                    <a:cubicBezTo>
                      <a:pt x="11" y="0"/>
                      <a:pt x="3" y="6"/>
                      <a:pt x="1" y="14"/>
                    </a:cubicBezTo>
                    <a:cubicBezTo>
                      <a:pt x="0" y="22"/>
                      <a:pt x="5" y="30"/>
                      <a:pt x="5" y="30"/>
                    </a:cubicBezTo>
                    <a:cubicBezTo>
                      <a:pt x="5" y="30"/>
                      <a:pt x="13" y="24"/>
                      <a:pt x="15" y="16"/>
                    </a:cubicBezTo>
                    <a:close/>
                  </a:path>
                </a:pathLst>
              </a:custGeom>
              <a:solidFill>
                <a:schemeClr val="accent3"/>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115" name="Freeform 146"/>
              <p:cNvSpPr>
                <a:spLocks/>
              </p:cNvSpPr>
              <p:nvPr/>
            </p:nvSpPr>
            <p:spPr bwMode="auto">
              <a:xfrm>
                <a:off x="3133910" y="2368851"/>
                <a:ext cx="58414" cy="45897"/>
              </a:xfrm>
              <a:custGeom>
                <a:avLst/>
                <a:gdLst>
                  <a:gd name="T0" fmla="*/ 0 w 34"/>
                  <a:gd name="T1" fmla="*/ 3 h 27"/>
                  <a:gd name="T2" fmla="*/ 12 w 34"/>
                  <a:gd name="T3" fmla="*/ 21 h 27"/>
                  <a:gd name="T4" fmla="*/ 34 w 34"/>
                  <a:gd name="T5" fmla="*/ 24 h 27"/>
                  <a:gd name="T6" fmla="*/ 22 w 34"/>
                  <a:gd name="T7" fmla="*/ 6 h 27"/>
                  <a:gd name="T8" fmla="*/ 0 w 34"/>
                  <a:gd name="T9" fmla="*/ 3 h 27"/>
                </a:gdLst>
                <a:ahLst/>
                <a:cxnLst>
                  <a:cxn ang="0">
                    <a:pos x="T0" y="T1"/>
                  </a:cxn>
                  <a:cxn ang="0">
                    <a:pos x="T2" y="T3"/>
                  </a:cxn>
                  <a:cxn ang="0">
                    <a:pos x="T4" y="T5"/>
                  </a:cxn>
                  <a:cxn ang="0">
                    <a:pos x="T6" y="T7"/>
                  </a:cxn>
                  <a:cxn ang="0">
                    <a:pos x="T8" y="T9"/>
                  </a:cxn>
                </a:cxnLst>
                <a:rect l="0" t="0" r="r" b="b"/>
                <a:pathLst>
                  <a:path w="34" h="27">
                    <a:moveTo>
                      <a:pt x="0" y="3"/>
                    </a:moveTo>
                    <a:cubicBezTo>
                      <a:pt x="0" y="3"/>
                      <a:pt x="3" y="16"/>
                      <a:pt x="12" y="21"/>
                    </a:cubicBezTo>
                    <a:cubicBezTo>
                      <a:pt x="22" y="27"/>
                      <a:pt x="34" y="24"/>
                      <a:pt x="34" y="24"/>
                    </a:cubicBezTo>
                    <a:cubicBezTo>
                      <a:pt x="34" y="24"/>
                      <a:pt x="31" y="12"/>
                      <a:pt x="22" y="6"/>
                    </a:cubicBezTo>
                    <a:cubicBezTo>
                      <a:pt x="12" y="0"/>
                      <a:pt x="0" y="3"/>
                      <a:pt x="0" y="3"/>
                    </a:cubicBezTo>
                    <a:close/>
                  </a:path>
                </a:pathLst>
              </a:custGeom>
              <a:solidFill>
                <a:schemeClr val="accent3"/>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116" name="Freeform 147"/>
              <p:cNvSpPr>
                <a:spLocks/>
              </p:cNvSpPr>
              <p:nvPr/>
            </p:nvSpPr>
            <p:spPr bwMode="auto">
              <a:xfrm>
                <a:off x="3150600" y="2410575"/>
                <a:ext cx="50069" cy="30598"/>
              </a:xfrm>
              <a:custGeom>
                <a:avLst/>
                <a:gdLst>
                  <a:gd name="T0" fmla="*/ 13 w 29"/>
                  <a:gd name="T1" fmla="*/ 3 h 18"/>
                  <a:gd name="T2" fmla="*/ 0 w 29"/>
                  <a:gd name="T3" fmla="*/ 14 h 18"/>
                  <a:gd name="T4" fmla="*/ 17 w 29"/>
                  <a:gd name="T5" fmla="*/ 16 h 18"/>
                  <a:gd name="T6" fmla="*/ 29 w 29"/>
                  <a:gd name="T7" fmla="*/ 5 h 18"/>
                  <a:gd name="T8" fmla="*/ 13 w 29"/>
                  <a:gd name="T9" fmla="*/ 3 h 18"/>
                </a:gdLst>
                <a:ahLst/>
                <a:cxnLst>
                  <a:cxn ang="0">
                    <a:pos x="T0" y="T1"/>
                  </a:cxn>
                  <a:cxn ang="0">
                    <a:pos x="T2" y="T3"/>
                  </a:cxn>
                  <a:cxn ang="0">
                    <a:pos x="T4" y="T5"/>
                  </a:cxn>
                  <a:cxn ang="0">
                    <a:pos x="T6" y="T7"/>
                  </a:cxn>
                  <a:cxn ang="0">
                    <a:pos x="T8" y="T9"/>
                  </a:cxn>
                </a:cxnLst>
                <a:rect l="0" t="0" r="r" b="b"/>
                <a:pathLst>
                  <a:path w="29" h="18">
                    <a:moveTo>
                      <a:pt x="13" y="3"/>
                    </a:moveTo>
                    <a:cubicBezTo>
                      <a:pt x="5" y="5"/>
                      <a:pt x="0" y="14"/>
                      <a:pt x="0" y="14"/>
                    </a:cubicBezTo>
                    <a:cubicBezTo>
                      <a:pt x="0" y="14"/>
                      <a:pt x="9" y="18"/>
                      <a:pt x="17" y="16"/>
                    </a:cubicBezTo>
                    <a:cubicBezTo>
                      <a:pt x="24" y="13"/>
                      <a:pt x="29" y="5"/>
                      <a:pt x="29" y="5"/>
                    </a:cubicBezTo>
                    <a:cubicBezTo>
                      <a:pt x="29" y="5"/>
                      <a:pt x="20" y="0"/>
                      <a:pt x="13" y="3"/>
                    </a:cubicBezTo>
                    <a:close/>
                  </a:path>
                </a:pathLst>
              </a:custGeom>
              <a:solidFill>
                <a:schemeClr val="accent3"/>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117" name="Freeform 148"/>
              <p:cNvSpPr>
                <a:spLocks/>
              </p:cNvSpPr>
              <p:nvPr/>
            </p:nvSpPr>
            <p:spPr bwMode="auto">
              <a:xfrm>
                <a:off x="3037944" y="2788873"/>
                <a:ext cx="41724" cy="58414"/>
              </a:xfrm>
              <a:custGeom>
                <a:avLst/>
                <a:gdLst>
                  <a:gd name="T0" fmla="*/ 3 w 24"/>
                  <a:gd name="T1" fmla="*/ 0 h 34"/>
                  <a:gd name="T2" fmla="*/ 4 w 24"/>
                  <a:gd name="T3" fmla="*/ 21 h 34"/>
                  <a:gd name="T4" fmla="*/ 20 w 24"/>
                  <a:gd name="T5" fmla="*/ 34 h 34"/>
                  <a:gd name="T6" fmla="*/ 20 w 24"/>
                  <a:gd name="T7" fmla="*/ 13 h 34"/>
                  <a:gd name="T8" fmla="*/ 3 w 24"/>
                  <a:gd name="T9" fmla="*/ 0 h 34"/>
                </a:gdLst>
                <a:ahLst/>
                <a:cxnLst>
                  <a:cxn ang="0">
                    <a:pos x="T0" y="T1"/>
                  </a:cxn>
                  <a:cxn ang="0">
                    <a:pos x="T2" y="T3"/>
                  </a:cxn>
                  <a:cxn ang="0">
                    <a:pos x="T4" y="T5"/>
                  </a:cxn>
                  <a:cxn ang="0">
                    <a:pos x="T6" y="T7"/>
                  </a:cxn>
                  <a:cxn ang="0">
                    <a:pos x="T8" y="T9"/>
                  </a:cxn>
                </a:cxnLst>
                <a:rect l="0" t="0" r="r" b="b"/>
                <a:pathLst>
                  <a:path w="24" h="34">
                    <a:moveTo>
                      <a:pt x="3" y="0"/>
                    </a:moveTo>
                    <a:cubicBezTo>
                      <a:pt x="3" y="0"/>
                      <a:pt x="0" y="11"/>
                      <a:pt x="4" y="21"/>
                    </a:cubicBezTo>
                    <a:cubicBezTo>
                      <a:pt x="9" y="30"/>
                      <a:pt x="20" y="34"/>
                      <a:pt x="20" y="34"/>
                    </a:cubicBezTo>
                    <a:cubicBezTo>
                      <a:pt x="20" y="34"/>
                      <a:pt x="24" y="23"/>
                      <a:pt x="20" y="13"/>
                    </a:cubicBezTo>
                    <a:cubicBezTo>
                      <a:pt x="15" y="4"/>
                      <a:pt x="3" y="0"/>
                      <a:pt x="3" y="0"/>
                    </a:cubicBezTo>
                    <a:close/>
                  </a:path>
                </a:pathLst>
              </a:custGeom>
              <a:solidFill>
                <a:schemeClr val="accent3"/>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118" name="Freeform 149"/>
              <p:cNvSpPr>
                <a:spLocks/>
              </p:cNvSpPr>
              <p:nvPr/>
            </p:nvSpPr>
            <p:spPr bwMode="auto">
              <a:xfrm>
                <a:off x="2982312" y="2834770"/>
                <a:ext cx="86230" cy="44506"/>
              </a:xfrm>
              <a:custGeom>
                <a:avLst/>
                <a:gdLst>
                  <a:gd name="T0" fmla="*/ 24 w 51"/>
                  <a:gd name="T1" fmla="*/ 2 h 26"/>
                  <a:gd name="T2" fmla="*/ 0 w 51"/>
                  <a:gd name="T3" fmla="*/ 16 h 26"/>
                  <a:gd name="T4" fmla="*/ 26 w 51"/>
                  <a:gd name="T5" fmla="*/ 25 h 26"/>
                  <a:gd name="T6" fmla="*/ 51 w 51"/>
                  <a:gd name="T7" fmla="*/ 11 h 26"/>
                  <a:gd name="T8" fmla="*/ 24 w 51"/>
                  <a:gd name="T9" fmla="*/ 2 h 26"/>
                </a:gdLst>
                <a:ahLst/>
                <a:cxnLst>
                  <a:cxn ang="0">
                    <a:pos x="T0" y="T1"/>
                  </a:cxn>
                  <a:cxn ang="0">
                    <a:pos x="T2" y="T3"/>
                  </a:cxn>
                  <a:cxn ang="0">
                    <a:pos x="T4" y="T5"/>
                  </a:cxn>
                  <a:cxn ang="0">
                    <a:pos x="T6" y="T7"/>
                  </a:cxn>
                  <a:cxn ang="0">
                    <a:pos x="T8" y="T9"/>
                  </a:cxn>
                </a:cxnLst>
                <a:rect l="0" t="0" r="r" b="b"/>
                <a:pathLst>
                  <a:path w="51" h="26">
                    <a:moveTo>
                      <a:pt x="24" y="2"/>
                    </a:moveTo>
                    <a:cubicBezTo>
                      <a:pt x="10" y="3"/>
                      <a:pt x="0" y="16"/>
                      <a:pt x="0" y="16"/>
                    </a:cubicBezTo>
                    <a:cubicBezTo>
                      <a:pt x="0" y="16"/>
                      <a:pt x="12" y="26"/>
                      <a:pt x="26" y="25"/>
                    </a:cubicBezTo>
                    <a:cubicBezTo>
                      <a:pt x="40" y="23"/>
                      <a:pt x="51" y="11"/>
                      <a:pt x="51" y="11"/>
                    </a:cubicBezTo>
                    <a:cubicBezTo>
                      <a:pt x="51" y="11"/>
                      <a:pt x="38" y="0"/>
                      <a:pt x="24" y="2"/>
                    </a:cubicBezTo>
                    <a:close/>
                  </a:path>
                </a:pathLst>
              </a:custGeom>
              <a:solidFill>
                <a:schemeClr val="accent3"/>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119" name="Freeform 150"/>
              <p:cNvSpPr>
                <a:spLocks/>
              </p:cNvSpPr>
              <p:nvPr/>
            </p:nvSpPr>
            <p:spPr bwMode="auto">
              <a:xfrm>
                <a:off x="3043508" y="2859805"/>
                <a:ext cx="44506" cy="50069"/>
              </a:xfrm>
              <a:custGeom>
                <a:avLst/>
                <a:gdLst>
                  <a:gd name="T0" fmla="*/ 6 w 26"/>
                  <a:gd name="T1" fmla="*/ 10 h 30"/>
                  <a:gd name="T2" fmla="*/ 2 w 26"/>
                  <a:gd name="T3" fmla="*/ 30 h 30"/>
                  <a:gd name="T4" fmla="*/ 20 w 26"/>
                  <a:gd name="T5" fmla="*/ 20 h 30"/>
                  <a:gd name="T6" fmla="*/ 24 w 26"/>
                  <a:gd name="T7" fmla="*/ 0 h 30"/>
                  <a:gd name="T8" fmla="*/ 6 w 26"/>
                  <a:gd name="T9" fmla="*/ 10 h 30"/>
                </a:gdLst>
                <a:ahLst/>
                <a:cxnLst>
                  <a:cxn ang="0">
                    <a:pos x="T0" y="T1"/>
                  </a:cxn>
                  <a:cxn ang="0">
                    <a:pos x="T2" y="T3"/>
                  </a:cxn>
                  <a:cxn ang="0">
                    <a:pos x="T4" y="T5"/>
                  </a:cxn>
                  <a:cxn ang="0">
                    <a:pos x="T6" y="T7"/>
                  </a:cxn>
                  <a:cxn ang="0">
                    <a:pos x="T8" y="T9"/>
                  </a:cxn>
                </a:cxnLst>
                <a:rect l="0" t="0" r="r" b="b"/>
                <a:pathLst>
                  <a:path w="26" h="30">
                    <a:moveTo>
                      <a:pt x="6" y="10"/>
                    </a:moveTo>
                    <a:cubicBezTo>
                      <a:pt x="0" y="18"/>
                      <a:pt x="2" y="30"/>
                      <a:pt x="2" y="30"/>
                    </a:cubicBezTo>
                    <a:cubicBezTo>
                      <a:pt x="2" y="30"/>
                      <a:pt x="14" y="29"/>
                      <a:pt x="20" y="20"/>
                    </a:cubicBezTo>
                    <a:cubicBezTo>
                      <a:pt x="26" y="12"/>
                      <a:pt x="24" y="0"/>
                      <a:pt x="24" y="0"/>
                    </a:cubicBezTo>
                    <a:cubicBezTo>
                      <a:pt x="24" y="0"/>
                      <a:pt x="12" y="1"/>
                      <a:pt x="6" y="10"/>
                    </a:cubicBezTo>
                    <a:close/>
                  </a:path>
                </a:pathLst>
              </a:custGeom>
              <a:solidFill>
                <a:schemeClr val="accent3"/>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120" name="Freeform 151"/>
              <p:cNvSpPr>
                <a:spLocks/>
              </p:cNvSpPr>
              <p:nvPr/>
            </p:nvSpPr>
            <p:spPr bwMode="auto">
              <a:xfrm>
                <a:off x="2911382" y="2047576"/>
                <a:ext cx="47287" cy="43115"/>
              </a:xfrm>
              <a:custGeom>
                <a:avLst/>
                <a:gdLst>
                  <a:gd name="T0" fmla="*/ 0 w 27"/>
                  <a:gd name="T1" fmla="*/ 1 h 25"/>
                  <a:gd name="T2" fmla="*/ 8 w 27"/>
                  <a:gd name="T3" fmla="*/ 19 h 25"/>
                  <a:gd name="T4" fmla="*/ 27 w 27"/>
                  <a:gd name="T5" fmla="*/ 24 h 25"/>
                  <a:gd name="T6" fmla="*/ 19 w 27"/>
                  <a:gd name="T7" fmla="*/ 6 h 25"/>
                  <a:gd name="T8" fmla="*/ 0 w 27"/>
                  <a:gd name="T9" fmla="*/ 1 h 25"/>
                </a:gdLst>
                <a:ahLst/>
                <a:cxnLst>
                  <a:cxn ang="0">
                    <a:pos x="T0" y="T1"/>
                  </a:cxn>
                  <a:cxn ang="0">
                    <a:pos x="T2" y="T3"/>
                  </a:cxn>
                  <a:cxn ang="0">
                    <a:pos x="T4" y="T5"/>
                  </a:cxn>
                  <a:cxn ang="0">
                    <a:pos x="T6" y="T7"/>
                  </a:cxn>
                  <a:cxn ang="0">
                    <a:pos x="T8" y="T9"/>
                  </a:cxn>
                </a:cxnLst>
                <a:rect l="0" t="0" r="r" b="b"/>
                <a:pathLst>
                  <a:path w="27" h="25">
                    <a:moveTo>
                      <a:pt x="0" y="1"/>
                    </a:moveTo>
                    <a:cubicBezTo>
                      <a:pt x="0" y="1"/>
                      <a:pt x="1" y="12"/>
                      <a:pt x="8" y="19"/>
                    </a:cubicBezTo>
                    <a:cubicBezTo>
                      <a:pt x="16" y="25"/>
                      <a:pt x="27" y="24"/>
                      <a:pt x="27" y="24"/>
                    </a:cubicBezTo>
                    <a:cubicBezTo>
                      <a:pt x="27" y="24"/>
                      <a:pt x="26" y="13"/>
                      <a:pt x="19" y="6"/>
                    </a:cubicBezTo>
                    <a:cubicBezTo>
                      <a:pt x="11" y="0"/>
                      <a:pt x="0" y="1"/>
                      <a:pt x="0" y="1"/>
                    </a:cubicBezTo>
                    <a:close/>
                  </a:path>
                </a:pathLst>
              </a:custGeom>
              <a:solidFill>
                <a:schemeClr val="accent3"/>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121" name="Freeform 152"/>
              <p:cNvSpPr>
                <a:spLocks/>
              </p:cNvSpPr>
              <p:nvPr/>
            </p:nvSpPr>
            <p:spPr bwMode="auto">
              <a:xfrm>
                <a:off x="2884956" y="2089300"/>
                <a:ext cx="70931" cy="54242"/>
              </a:xfrm>
              <a:custGeom>
                <a:avLst/>
                <a:gdLst>
                  <a:gd name="T0" fmla="*/ 27 w 42"/>
                  <a:gd name="T1" fmla="*/ 26 h 32"/>
                  <a:gd name="T2" fmla="*/ 42 w 42"/>
                  <a:gd name="T3" fmla="*/ 5 h 32"/>
                  <a:gd name="T4" fmla="*/ 16 w 42"/>
                  <a:gd name="T5" fmla="*/ 6 h 32"/>
                  <a:gd name="T6" fmla="*/ 0 w 42"/>
                  <a:gd name="T7" fmla="*/ 27 h 32"/>
                  <a:gd name="T8" fmla="*/ 27 w 42"/>
                  <a:gd name="T9" fmla="*/ 26 h 32"/>
                </a:gdLst>
                <a:ahLst/>
                <a:cxnLst>
                  <a:cxn ang="0">
                    <a:pos x="T0" y="T1"/>
                  </a:cxn>
                  <a:cxn ang="0">
                    <a:pos x="T2" y="T3"/>
                  </a:cxn>
                  <a:cxn ang="0">
                    <a:pos x="T4" y="T5"/>
                  </a:cxn>
                  <a:cxn ang="0">
                    <a:pos x="T6" y="T7"/>
                  </a:cxn>
                  <a:cxn ang="0">
                    <a:pos x="T8" y="T9"/>
                  </a:cxn>
                </a:cxnLst>
                <a:rect l="0" t="0" r="r" b="b"/>
                <a:pathLst>
                  <a:path w="42" h="32">
                    <a:moveTo>
                      <a:pt x="27" y="26"/>
                    </a:moveTo>
                    <a:cubicBezTo>
                      <a:pt x="38" y="19"/>
                      <a:pt x="42" y="5"/>
                      <a:pt x="42" y="5"/>
                    </a:cubicBezTo>
                    <a:cubicBezTo>
                      <a:pt x="42" y="5"/>
                      <a:pt x="28" y="0"/>
                      <a:pt x="16" y="6"/>
                    </a:cubicBezTo>
                    <a:cubicBezTo>
                      <a:pt x="5" y="13"/>
                      <a:pt x="0" y="27"/>
                      <a:pt x="0" y="27"/>
                    </a:cubicBezTo>
                    <a:cubicBezTo>
                      <a:pt x="0" y="27"/>
                      <a:pt x="15" y="32"/>
                      <a:pt x="27" y="26"/>
                    </a:cubicBezTo>
                    <a:close/>
                  </a:path>
                </a:pathLst>
              </a:custGeom>
              <a:solidFill>
                <a:schemeClr val="accent3"/>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122" name="Freeform 153"/>
              <p:cNvSpPr>
                <a:spLocks/>
              </p:cNvSpPr>
              <p:nvPr/>
            </p:nvSpPr>
            <p:spPr bwMode="auto">
              <a:xfrm>
                <a:off x="2947543" y="2093472"/>
                <a:ext cx="36161" cy="59805"/>
              </a:xfrm>
              <a:custGeom>
                <a:avLst/>
                <a:gdLst>
                  <a:gd name="T0" fmla="*/ 3 w 21"/>
                  <a:gd name="T1" fmla="*/ 16 h 35"/>
                  <a:gd name="T2" fmla="*/ 7 w 21"/>
                  <a:gd name="T3" fmla="*/ 35 h 35"/>
                  <a:gd name="T4" fmla="*/ 19 w 21"/>
                  <a:gd name="T5" fmla="*/ 20 h 35"/>
                  <a:gd name="T6" fmla="*/ 15 w 21"/>
                  <a:gd name="T7" fmla="*/ 0 h 35"/>
                  <a:gd name="T8" fmla="*/ 3 w 21"/>
                  <a:gd name="T9" fmla="*/ 16 h 35"/>
                </a:gdLst>
                <a:ahLst/>
                <a:cxnLst>
                  <a:cxn ang="0">
                    <a:pos x="T0" y="T1"/>
                  </a:cxn>
                  <a:cxn ang="0">
                    <a:pos x="T2" y="T3"/>
                  </a:cxn>
                  <a:cxn ang="0">
                    <a:pos x="T4" y="T5"/>
                  </a:cxn>
                  <a:cxn ang="0">
                    <a:pos x="T6" y="T7"/>
                  </a:cxn>
                  <a:cxn ang="0">
                    <a:pos x="T8" y="T9"/>
                  </a:cxn>
                </a:cxnLst>
                <a:rect l="0" t="0" r="r" b="b"/>
                <a:pathLst>
                  <a:path w="21" h="35">
                    <a:moveTo>
                      <a:pt x="3" y="16"/>
                    </a:moveTo>
                    <a:cubicBezTo>
                      <a:pt x="0" y="26"/>
                      <a:pt x="7" y="35"/>
                      <a:pt x="7" y="35"/>
                    </a:cubicBezTo>
                    <a:cubicBezTo>
                      <a:pt x="7" y="35"/>
                      <a:pt x="16" y="29"/>
                      <a:pt x="19" y="20"/>
                    </a:cubicBezTo>
                    <a:cubicBezTo>
                      <a:pt x="21" y="10"/>
                      <a:pt x="15" y="0"/>
                      <a:pt x="15" y="0"/>
                    </a:cubicBezTo>
                    <a:cubicBezTo>
                      <a:pt x="15" y="0"/>
                      <a:pt x="5" y="6"/>
                      <a:pt x="3" y="16"/>
                    </a:cubicBezTo>
                    <a:close/>
                  </a:path>
                </a:pathLst>
              </a:custGeom>
              <a:solidFill>
                <a:schemeClr val="accent3"/>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123" name="Freeform 154"/>
              <p:cNvSpPr>
                <a:spLocks/>
              </p:cNvSpPr>
              <p:nvPr/>
            </p:nvSpPr>
            <p:spPr bwMode="auto">
              <a:xfrm>
                <a:off x="3210404" y="1755508"/>
                <a:ext cx="30598" cy="40334"/>
              </a:xfrm>
              <a:custGeom>
                <a:avLst/>
                <a:gdLst>
                  <a:gd name="T0" fmla="*/ 14 w 18"/>
                  <a:gd name="T1" fmla="*/ 15 h 23"/>
                  <a:gd name="T2" fmla="*/ 16 w 18"/>
                  <a:gd name="T3" fmla="*/ 0 h 23"/>
                  <a:gd name="T4" fmla="*/ 4 w 18"/>
                  <a:gd name="T5" fmla="*/ 9 h 23"/>
                  <a:gd name="T6" fmla="*/ 2 w 18"/>
                  <a:gd name="T7" fmla="*/ 23 h 23"/>
                  <a:gd name="T8" fmla="*/ 14 w 18"/>
                  <a:gd name="T9" fmla="*/ 15 h 23"/>
                </a:gdLst>
                <a:ahLst/>
                <a:cxnLst>
                  <a:cxn ang="0">
                    <a:pos x="T0" y="T1"/>
                  </a:cxn>
                  <a:cxn ang="0">
                    <a:pos x="T2" y="T3"/>
                  </a:cxn>
                  <a:cxn ang="0">
                    <a:pos x="T4" y="T5"/>
                  </a:cxn>
                  <a:cxn ang="0">
                    <a:pos x="T6" y="T7"/>
                  </a:cxn>
                  <a:cxn ang="0">
                    <a:pos x="T8" y="T9"/>
                  </a:cxn>
                </a:cxnLst>
                <a:rect l="0" t="0" r="r" b="b"/>
                <a:pathLst>
                  <a:path w="18" h="23">
                    <a:moveTo>
                      <a:pt x="14" y="15"/>
                    </a:moveTo>
                    <a:cubicBezTo>
                      <a:pt x="18" y="8"/>
                      <a:pt x="16" y="0"/>
                      <a:pt x="16" y="0"/>
                    </a:cubicBezTo>
                    <a:cubicBezTo>
                      <a:pt x="16" y="0"/>
                      <a:pt x="8" y="2"/>
                      <a:pt x="4" y="9"/>
                    </a:cubicBezTo>
                    <a:cubicBezTo>
                      <a:pt x="0" y="15"/>
                      <a:pt x="2" y="23"/>
                      <a:pt x="2" y="23"/>
                    </a:cubicBezTo>
                    <a:cubicBezTo>
                      <a:pt x="2" y="23"/>
                      <a:pt x="11" y="21"/>
                      <a:pt x="14" y="15"/>
                    </a:cubicBezTo>
                    <a:close/>
                  </a:path>
                </a:pathLst>
              </a:custGeom>
              <a:solidFill>
                <a:schemeClr val="accent3"/>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124" name="Freeform 155"/>
              <p:cNvSpPr>
                <a:spLocks/>
              </p:cNvSpPr>
              <p:nvPr/>
            </p:nvSpPr>
            <p:spPr bwMode="auto">
              <a:xfrm>
                <a:off x="3167289" y="1747163"/>
                <a:ext cx="43115" cy="48678"/>
              </a:xfrm>
              <a:custGeom>
                <a:avLst/>
                <a:gdLst>
                  <a:gd name="T0" fmla="*/ 24 w 25"/>
                  <a:gd name="T1" fmla="*/ 28 h 28"/>
                  <a:gd name="T2" fmla="*/ 19 w 25"/>
                  <a:gd name="T3" fmla="*/ 9 h 28"/>
                  <a:gd name="T4" fmla="*/ 1 w 25"/>
                  <a:gd name="T5" fmla="*/ 0 h 28"/>
                  <a:gd name="T6" fmla="*/ 6 w 25"/>
                  <a:gd name="T7" fmla="*/ 19 h 28"/>
                  <a:gd name="T8" fmla="*/ 24 w 25"/>
                  <a:gd name="T9" fmla="*/ 28 h 28"/>
                </a:gdLst>
                <a:ahLst/>
                <a:cxnLst>
                  <a:cxn ang="0">
                    <a:pos x="T0" y="T1"/>
                  </a:cxn>
                  <a:cxn ang="0">
                    <a:pos x="T2" y="T3"/>
                  </a:cxn>
                  <a:cxn ang="0">
                    <a:pos x="T4" y="T5"/>
                  </a:cxn>
                  <a:cxn ang="0">
                    <a:pos x="T6" y="T7"/>
                  </a:cxn>
                  <a:cxn ang="0">
                    <a:pos x="T8" y="T9"/>
                  </a:cxn>
                </a:cxnLst>
                <a:rect l="0" t="0" r="r" b="b"/>
                <a:pathLst>
                  <a:path w="25" h="28">
                    <a:moveTo>
                      <a:pt x="24" y="28"/>
                    </a:moveTo>
                    <a:cubicBezTo>
                      <a:pt x="24" y="28"/>
                      <a:pt x="25" y="17"/>
                      <a:pt x="19" y="9"/>
                    </a:cubicBezTo>
                    <a:cubicBezTo>
                      <a:pt x="13" y="2"/>
                      <a:pt x="1" y="0"/>
                      <a:pt x="1" y="0"/>
                    </a:cubicBezTo>
                    <a:cubicBezTo>
                      <a:pt x="1" y="0"/>
                      <a:pt x="0" y="12"/>
                      <a:pt x="6" y="19"/>
                    </a:cubicBezTo>
                    <a:cubicBezTo>
                      <a:pt x="13" y="27"/>
                      <a:pt x="24" y="28"/>
                      <a:pt x="24" y="28"/>
                    </a:cubicBezTo>
                    <a:close/>
                  </a:path>
                </a:pathLst>
              </a:custGeom>
              <a:solidFill>
                <a:schemeClr val="accent3"/>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125" name="Freeform 156"/>
              <p:cNvSpPr>
                <a:spLocks/>
              </p:cNvSpPr>
              <p:nvPr/>
            </p:nvSpPr>
            <p:spPr bwMode="auto">
              <a:xfrm>
                <a:off x="3165898" y="1795841"/>
                <a:ext cx="45897" cy="22253"/>
              </a:xfrm>
              <a:custGeom>
                <a:avLst/>
                <a:gdLst>
                  <a:gd name="T0" fmla="*/ 14 w 27"/>
                  <a:gd name="T1" fmla="*/ 12 h 13"/>
                  <a:gd name="T2" fmla="*/ 27 w 27"/>
                  <a:gd name="T3" fmla="*/ 7 h 13"/>
                  <a:gd name="T4" fmla="*/ 14 w 27"/>
                  <a:gd name="T5" fmla="*/ 0 h 13"/>
                  <a:gd name="T6" fmla="*/ 0 w 27"/>
                  <a:gd name="T7" fmla="*/ 6 h 13"/>
                  <a:gd name="T8" fmla="*/ 14 w 27"/>
                  <a:gd name="T9" fmla="*/ 12 h 13"/>
                </a:gdLst>
                <a:ahLst/>
                <a:cxnLst>
                  <a:cxn ang="0">
                    <a:pos x="T0" y="T1"/>
                  </a:cxn>
                  <a:cxn ang="0">
                    <a:pos x="T2" y="T3"/>
                  </a:cxn>
                  <a:cxn ang="0">
                    <a:pos x="T4" y="T5"/>
                  </a:cxn>
                  <a:cxn ang="0">
                    <a:pos x="T6" y="T7"/>
                  </a:cxn>
                  <a:cxn ang="0">
                    <a:pos x="T8" y="T9"/>
                  </a:cxn>
                </a:cxnLst>
                <a:rect l="0" t="0" r="r" b="b"/>
                <a:pathLst>
                  <a:path w="27" h="13">
                    <a:moveTo>
                      <a:pt x="14" y="12"/>
                    </a:moveTo>
                    <a:cubicBezTo>
                      <a:pt x="21" y="13"/>
                      <a:pt x="27" y="7"/>
                      <a:pt x="27" y="7"/>
                    </a:cubicBezTo>
                    <a:cubicBezTo>
                      <a:pt x="27" y="7"/>
                      <a:pt x="22" y="1"/>
                      <a:pt x="14" y="0"/>
                    </a:cubicBezTo>
                    <a:cubicBezTo>
                      <a:pt x="7" y="0"/>
                      <a:pt x="0" y="6"/>
                      <a:pt x="0" y="6"/>
                    </a:cubicBezTo>
                    <a:cubicBezTo>
                      <a:pt x="0" y="6"/>
                      <a:pt x="6" y="12"/>
                      <a:pt x="14" y="12"/>
                    </a:cubicBezTo>
                    <a:close/>
                  </a:path>
                </a:pathLst>
              </a:custGeom>
              <a:solidFill>
                <a:schemeClr val="accent3"/>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126" name="Freeform 157"/>
              <p:cNvSpPr>
                <a:spLocks/>
              </p:cNvSpPr>
              <p:nvPr/>
            </p:nvSpPr>
            <p:spPr bwMode="auto">
              <a:xfrm>
                <a:off x="5477410" y="2610851"/>
                <a:ext cx="34770" cy="41724"/>
              </a:xfrm>
              <a:custGeom>
                <a:avLst/>
                <a:gdLst>
                  <a:gd name="T0" fmla="*/ 15 w 20"/>
                  <a:gd name="T1" fmla="*/ 9 h 25"/>
                  <a:gd name="T2" fmla="*/ 2 w 20"/>
                  <a:gd name="T3" fmla="*/ 0 h 25"/>
                  <a:gd name="T4" fmla="*/ 4 w 20"/>
                  <a:gd name="T5" fmla="*/ 17 h 25"/>
                  <a:gd name="T6" fmla="*/ 18 w 20"/>
                  <a:gd name="T7" fmla="*/ 25 h 25"/>
                  <a:gd name="T8" fmla="*/ 15 w 20"/>
                  <a:gd name="T9" fmla="*/ 9 h 25"/>
                </a:gdLst>
                <a:ahLst/>
                <a:cxnLst>
                  <a:cxn ang="0">
                    <a:pos x="T0" y="T1"/>
                  </a:cxn>
                  <a:cxn ang="0">
                    <a:pos x="T2" y="T3"/>
                  </a:cxn>
                  <a:cxn ang="0">
                    <a:pos x="T4" y="T5"/>
                  </a:cxn>
                  <a:cxn ang="0">
                    <a:pos x="T6" y="T7"/>
                  </a:cxn>
                  <a:cxn ang="0">
                    <a:pos x="T8" y="T9"/>
                  </a:cxn>
                </a:cxnLst>
                <a:rect l="0" t="0" r="r" b="b"/>
                <a:pathLst>
                  <a:path w="20" h="25">
                    <a:moveTo>
                      <a:pt x="15" y="9"/>
                    </a:moveTo>
                    <a:cubicBezTo>
                      <a:pt x="11" y="2"/>
                      <a:pt x="2" y="0"/>
                      <a:pt x="2" y="0"/>
                    </a:cubicBezTo>
                    <a:cubicBezTo>
                      <a:pt x="2" y="0"/>
                      <a:pt x="0" y="10"/>
                      <a:pt x="4" y="17"/>
                    </a:cubicBezTo>
                    <a:cubicBezTo>
                      <a:pt x="8" y="23"/>
                      <a:pt x="18" y="25"/>
                      <a:pt x="18" y="25"/>
                    </a:cubicBezTo>
                    <a:cubicBezTo>
                      <a:pt x="18" y="25"/>
                      <a:pt x="20" y="16"/>
                      <a:pt x="15" y="9"/>
                    </a:cubicBezTo>
                    <a:close/>
                  </a:path>
                </a:pathLst>
              </a:custGeom>
              <a:solidFill>
                <a:schemeClr val="accent2"/>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127" name="Freeform 158"/>
              <p:cNvSpPr>
                <a:spLocks/>
              </p:cNvSpPr>
              <p:nvPr/>
            </p:nvSpPr>
            <p:spPr bwMode="auto">
              <a:xfrm>
                <a:off x="5482973" y="2580253"/>
                <a:ext cx="66758" cy="37552"/>
              </a:xfrm>
              <a:custGeom>
                <a:avLst/>
                <a:gdLst>
                  <a:gd name="T0" fmla="*/ 22 w 39"/>
                  <a:gd name="T1" fmla="*/ 20 h 22"/>
                  <a:gd name="T2" fmla="*/ 39 w 39"/>
                  <a:gd name="T3" fmla="*/ 7 h 22"/>
                  <a:gd name="T4" fmla="*/ 18 w 39"/>
                  <a:gd name="T5" fmla="*/ 2 h 22"/>
                  <a:gd name="T6" fmla="*/ 0 w 39"/>
                  <a:gd name="T7" fmla="*/ 15 h 22"/>
                  <a:gd name="T8" fmla="*/ 22 w 39"/>
                  <a:gd name="T9" fmla="*/ 20 h 22"/>
                </a:gdLst>
                <a:ahLst/>
                <a:cxnLst>
                  <a:cxn ang="0">
                    <a:pos x="T0" y="T1"/>
                  </a:cxn>
                  <a:cxn ang="0">
                    <a:pos x="T2" y="T3"/>
                  </a:cxn>
                  <a:cxn ang="0">
                    <a:pos x="T4" y="T5"/>
                  </a:cxn>
                  <a:cxn ang="0">
                    <a:pos x="T6" y="T7"/>
                  </a:cxn>
                  <a:cxn ang="0">
                    <a:pos x="T8" y="T9"/>
                  </a:cxn>
                </a:cxnLst>
                <a:rect l="0" t="0" r="r" b="b"/>
                <a:pathLst>
                  <a:path w="39" h="22">
                    <a:moveTo>
                      <a:pt x="22" y="20"/>
                    </a:moveTo>
                    <a:cubicBezTo>
                      <a:pt x="32" y="18"/>
                      <a:pt x="39" y="7"/>
                      <a:pt x="39" y="7"/>
                    </a:cubicBezTo>
                    <a:cubicBezTo>
                      <a:pt x="39" y="7"/>
                      <a:pt x="28" y="0"/>
                      <a:pt x="18" y="2"/>
                    </a:cubicBezTo>
                    <a:cubicBezTo>
                      <a:pt x="7" y="5"/>
                      <a:pt x="0" y="15"/>
                      <a:pt x="0" y="15"/>
                    </a:cubicBezTo>
                    <a:cubicBezTo>
                      <a:pt x="0" y="15"/>
                      <a:pt x="11" y="22"/>
                      <a:pt x="22" y="20"/>
                    </a:cubicBezTo>
                    <a:close/>
                  </a:path>
                </a:pathLst>
              </a:custGeom>
              <a:solidFill>
                <a:schemeClr val="accent2"/>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128" name="Freeform 159"/>
              <p:cNvSpPr>
                <a:spLocks/>
              </p:cNvSpPr>
              <p:nvPr/>
            </p:nvSpPr>
            <p:spPr bwMode="auto">
              <a:xfrm>
                <a:off x="5466284" y="2559391"/>
                <a:ext cx="33379" cy="44506"/>
              </a:xfrm>
              <a:custGeom>
                <a:avLst/>
                <a:gdLst>
                  <a:gd name="T0" fmla="*/ 16 w 20"/>
                  <a:gd name="T1" fmla="*/ 16 h 26"/>
                  <a:gd name="T2" fmla="*/ 17 w 20"/>
                  <a:gd name="T3" fmla="*/ 0 h 26"/>
                  <a:gd name="T4" fmla="*/ 4 w 20"/>
                  <a:gd name="T5" fmla="*/ 10 h 26"/>
                  <a:gd name="T6" fmla="*/ 3 w 20"/>
                  <a:gd name="T7" fmla="*/ 26 h 26"/>
                  <a:gd name="T8" fmla="*/ 16 w 20"/>
                  <a:gd name="T9" fmla="*/ 16 h 26"/>
                </a:gdLst>
                <a:ahLst/>
                <a:cxnLst>
                  <a:cxn ang="0">
                    <a:pos x="T0" y="T1"/>
                  </a:cxn>
                  <a:cxn ang="0">
                    <a:pos x="T2" y="T3"/>
                  </a:cxn>
                  <a:cxn ang="0">
                    <a:pos x="T4" y="T5"/>
                  </a:cxn>
                  <a:cxn ang="0">
                    <a:pos x="T6" y="T7"/>
                  </a:cxn>
                  <a:cxn ang="0">
                    <a:pos x="T8" y="T9"/>
                  </a:cxn>
                </a:cxnLst>
                <a:rect l="0" t="0" r="r" b="b"/>
                <a:pathLst>
                  <a:path w="20" h="26">
                    <a:moveTo>
                      <a:pt x="16" y="16"/>
                    </a:moveTo>
                    <a:cubicBezTo>
                      <a:pt x="20" y="9"/>
                      <a:pt x="17" y="0"/>
                      <a:pt x="17" y="0"/>
                    </a:cubicBezTo>
                    <a:cubicBezTo>
                      <a:pt x="17" y="0"/>
                      <a:pt x="8" y="3"/>
                      <a:pt x="4" y="10"/>
                    </a:cubicBezTo>
                    <a:cubicBezTo>
                      <a:pt x="0" y="17"/>
                      <a:pt x="3" y="26"/>
                      <a:pt x="3" y="26"/>
                    </a:cubicBezTo>
                    <a:cubicBezTo>
                      <a:pt x="3" y="26"/>
                      <a:pt x="12" y="24"/>
                      <a:pt x="16" y="16"/>
                    </a:cubicBezTo>
                    <a:close/>
                  </a:path>
                </a:pathLst>
              </a:custGeom>
              <a:solidFill>
                <a:schemeClr val="accent2"/>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129" name="Freeform 160"/>
              <p:cNvSpPr>
                <a:spLocks/>
              </p:cNvSpPr>
              <p:nvPr/>
            </p:nvSpPr>
            <p:spPr bwMode="auto">
              <a:xfrm>
                <a:off x="5980880" y="2539920"/>
                <a:ext cx="36161" cy="43115"/>
              </a:xfrm>
              <a:custGeom>
                <a:avLst/>
                <a:gdLst>
                  <a:gd name="T0" fmla="*/ 18 w 21"/>
                  <a:gd name="T1" fmla="*/ 25 h 25"/>
                  <a:gd name="T2" fmla="*/ 16 w 21"/>
                  <a:gd name="T3" fmla="*/ 9 h 25"/>
                  <a:gd name="T4" fmla="*/ 2 w 21"/>
                  <a:gd name="T5" fmla="*/ 0 h 25"/>
                  <a:gd name="T6" fmla="*/ 5 w 21"/>
                  <a:gd name="T7" fmla="*/ 16 h 25"/>
                  <a:gd name="T8" fmla="*/ 18 w 21"/>
                  <a:gd name="T9" fmla="*/ 25 h 25"/>
                </a:gdLst>
                <a:ahLst/>
                <a:cxnLst>
                  <a:cxn ang="0">
                    <a:pos x="T0" y="T1"/>
                  </a:cxn>
                  <a:cxn ang="0">
                    <a:pos x="T2" y="T3"/>
                  </a:cxn>
                  <a:cxn ang="0">
                    <a:pos x="T4" y="T5"/>
                  </a:cxn>
                  <a:cxn ang="0">
                    <a:pos x="T6" y="T7"/>
                  </a:cxn>
                  <a:cxn ang="0">
                    <a:pos x="T8" y="T9"/>
                  </a:cxn>
                </a:cxnLst>
                <a:rect l="0" t="0" r="r" b="b"/>
                <a:pathLst>
                  <a:path w="21" h="25">
                    <a:moveTo>
                      <a:pt x="18" y="25"/>
                    </a:moveTo>
                    <a:cubicBezTo>
                      <a:pt x="18" y="25"/>
                      <a:pt x="21" y="15"/>
                      <a:pt x="16" y="9"/>
                    </a:cubicBezTo>
                    <a:cubicBezTo>
                      <a:pt x="12" y="2"/>
                      <a:pt x="2" y="0"/>
                      <a:pt x="2" y="0"/>
                    </a:cubicBezTo>
                    <a:cubicBezTo>
                      <a:pt x="2" y="0"/>
                      <a:pt x="0" y="9"/>
                      <a:pt x="5" y="16"/>
                    </a:cubicBezTo>
                    <a:cubicBezTo>
                      <a:pt x="9" y="23"/>
                      <a:pt x="18" y="25"/>
                      <a:pt x="18" y="25"/>
                    </a:cubicBezTo>
                    <a:close/>
                  </a:path>
                </a:pathLst>
              </a:custGeom>
              <a:solidFill>
                <a:schemeClr val="accent2"/>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130" name="Freeform 161"/>
              <p:cNvSpPr>
                <a:spLocks/>
              </p:cNvSpPr>
              <p:nvPr/>
            </p:nvSpPr>
            <p:spPr bwMode="auto">
              <a:xfrm>
                <a:off x="5987835" y="2507931"/>
                <a:ext cx="66758" cy="38942"/>
              </a:xfrm>
              <a:custGeom>
                <a:avLst/>
                <a:gdLst>
                  <a:gd name="T0" fmla="*/ 39 w 39"/>
                  <a:gd name="T1" fmla="*/ 7 h 23"/>
                  <a:gd name="T2" fmla="*/ 18 w 39"/>
                  <a:gd name="T3" fmla="*/ 3 h 23"/>
                  <a:gd name="T4" fmla="*/ 0 w 39"/>
                  <a:gd name="T5" fmla="*/ 16 h 23"/>
                  <a:gd name="T6" fmla="*/ 21 w 39"/>
                  <a:gd name="T7" fmla="*/ 20 h 23"/>
                  <a:gd name="T8" fmla="*/ 39 w 39"/>
                  <a:gd name="T9" fmla="*/ 7 h 23"/>
                </a:gdLst>
                <a:ahLst/>
                <a:cxnLst>
                  <a:cxn ang="0">
                    <a:pos x="T0" y="T1"/>
                  </a:cxn>
                  <a:cxn ang="0">
                    <a:pos x="T2" y="T3"/>
                  </a:cxn>
                  <a:cxn ang="0">
                    <a:pos x="T4" y="T5"/>
                  </a:cxn>
                  <a:cxn ang="0">
                    <a:pos x="T6" y="T7"/>
                  </a:cxn>
                  <a:cxn ang="0">
                    <a:pos x="T8" y="T9"/>
                  </a:cxn>
                </a:cxnLst>
                <a:rect l="0" t="0" r="r" b="b"/>
                <a:pathLst>
                  <a:path w="39" h="23">
                    <a:moveTo>
                      <a:pt x="39" y="7"/>
                    </a:moveTo>
                    <a:cubicBezTo>
                      <a:pt x="39" y="7"/>
                      <a:pt x="28" y="0"/>
                      <a:pt x="18" y="3"/>
                    </a:cubicBezTo>
                    <a:cubicBezTo>
                      <a:pt x="7" y="5"/>
                      <a:pt x="0" y="16"/>
                      <a:pt x="0" y="16"/>
                    </a:cubicBezTo>
                    <a:cubicBezTo>
                      <a:pt x="0" y="16"/>
                      <a:pt x="11" y="23"/>
                      <a:pt x="21" y="20"/>
                    </a:cubicBezTo>
                    <a:cubicBezTo>
                      <a:pt x="32" y="18"/>
                      <a:pt x="39" y="7"/>
                      <a:pt x="39" y="7"/>
                    </a:cubicBezTo>
                    <a:close/>
                  </a:path>
                </a:pathLst>
              </a:custGeom>
              <a:solidFill>
                <a:schemeClr val="accent2"/>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131" name="Freeform 162"/>
              <p:cNvSpPr>
                <a:spLocks/>
              </p:cNvSpPr>
              <p:nvPr/>
            </p:nvSpPr>
            <p:spPr bwMode="auto">
              <a:xfrm>
                <a:off x="5971145" y="2489851"/>
                <a:ext cx="34770" cy="41724"/>
              </a:xfrm>
              <a:custGeom>
                <a:avLst/>
                <a:gdLst>
                  <a:gd name="T0" fmla="*/ 16 w 20"/>
                  <a:gd name="T1" fmla="*/ 16 h 25"/>
                  <a:gd name="T2" fmla="*/ 17 w 20"/>
                  <a:gd name="T3" fmla="*/ 0 h 25"/>
                  <a:gd name="T4" fmla="*/ 4 w 20"/>
                  <a:gd name="T5" fmla="*/ 9 h 25"/>
                  <a:gd name="T6" fmla="*/ 3 w 20"/>
                  <a:gd name="T7" fmla="*/ 25 h 25"/>
                  <a:gd name="T8" fmla="*/ 16 w 20"/>
                  <a:gd name="T9" fmla="*/ 16 h 25"/>
                </a:gdLst>
                <a:ahLst/>
                <a:cxnLst>
                  <a:cxn ang="0">
                    <a:pos x="T0" y="T1"/>
                  </a:cxn>
                  <a:cxn ang="0">
                    <a:pos x="T2" y="T3"/>
                  </a:cxn>
                  <a:cxn ang="0">
                    <a:pos x="T4" y="T5"/>
                  </a:cxn>
                  <a:cxn ang="0">
                    <a:pos x="T6" y="T7"/>
                  </a:cxn>
                  <a:cxn ang="0">
                    <a:pos x="T8" y="T9"/>
                  </a:cxn>
                </a:cxnLst>
                <a:rect l="0" t="0" r="r" b="b"/>
                <a:pathLst>
                  <a:path w="20" h="25">
                    <a:moveTo>
                      <a:pt x="16" y="16"/>
                    </a:moveTo>
                    <a:cubicBezTo>
                      <a:pt x="20" y="9"/>
                      <a:pt x="17" y="0"/>
                      <a:pt x="17" y="0"/>
                    </a:cubicBezTo>
                    <a:cubicBezTo>
                      <a:pt x="17" y="0"/>
                      <a:pt x="8" y="2"/>
                      <a:pt x="4" y="9"/>
                    </a:cubicBezTo>
                    <a:cubicBezTo>
                      <a:pt x="0" y="16"/>
                      <a:pt x="3" y="25"/>
                      <a:pt x="3" y="25"/>
                    </a:cubicBezTo>
                    <a:cubicBezTo>
                      <a:pt x="3" y="25"/>
                      <a:pt x="12" y="23"/>
                      <a:pt x="16" y="16"/>
                    </a:cubicBezTo>
                    <a:close/>
                  </a:path>
                </a:pathLst>
              </a:custGeom>
              <a:solidFill>
                <a:schemeClr val="accent2"/>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132" name="Freeform 163"/>
              <p:cNvSpPr>
                <a:spLocks/>
              </p:cNvSpPr>
              <p:nvPr/>
            </p:nvSpPr>
            <p:spPr bwMode="auto">
              <a:xfrm>
                <a:off x="6083800" y="2169967"/>
                <a:ext cx="36161" cy="41724"/>
              </a:xfrm>
              <a:custGeom>
                <a:avLst/>
                <a:gdLst>
                  <a:gd name="T0" fmla="*/ 2 w 21"/>
                  <a:gd name="T1" fmla="*/ 0 h 24"/>
                  <a:gd name="T2" fmla="*/ 5 w 21"/>
                  <a:gd name="T3" fmla="*/ 16 h 24"/>
                  <a:gd name="T4" fmla="*/ 19 w 21"/>
                  <a:gd name="T5" fmla="*/ 24 h 24"/>
                  <a:gd name="T6" fmla="*/ 16 w 21"/>
                  <a:gd name="T7" fmla="*/ 8 h 24"/>
                  <a:gd name="T8" fmla="*/ 2 w 21"/>
                  <a:gd name="T9" fmla="*/ 0 h 24"/>
                </a:gdLst>
                <a:ahLst/>
                <a:cxnLst>
                  <a:cxn ang="0">
                    <a:pos x="T0" y="T1"/>
                  </a:cxn>
                  <a:cxn ang="0">
                    <a:pos x="T2" y="T3"/>
                  </a:cxn>
                  <a:cxn ang="0">
                    <a:pos x="T4" y="T5"/>
                  </a:cxn>
                  <a:cxn ang="0">
                    <a:pos x="T6" y="T7"/>
                  </a:cxn>
                  <a:cxn ang="0">
                    <a:pos x="T8" y="T9"/>
                  </a:cxn>
                </a:cxnLst>
                <a:rect l="0" t="0" r="r" b="b"/>
                <a:pathLst>
                  <a:path w="21" h="24">
                    <a:moveTo>
                      <a:pt x="2" y="0"/>
                    </a:moveTo>
                    <a:cubicBezTo>
                      <a:pt x="2" y="0"/>
                      <a:pt x="0" y="9"/>
                      <a:pt x="5" y="16"/>
                    </a:cubicBezTo>
                    <a:cubicBezTo>
                      <a:pt x="9" y="23"/>
                      <a:pt x="19" y="24"/>
                      <a:pt x="19" y="24"/>
                    </a:cubicBezTo>
                    <a:cubicBezTo>
                      <a:pt x="19" y="24"/>
                      <a:pt x="21" y="15"/>
                      <a:pt x="16" y="8"/>
                    </a:cubicBezTo>
                    <a:cubicBezTo>
                      <a:pt x="12" y="1"/>
                      <a:pt x="2" y="0"/>
                      <a:pt x="2" y="0"/>
                    </a:cubicBezTo>
                    <a:close/>
                  </a:path>
                </a:pathLst>
              </a:custGeom>
              <a:solidFill>
                <a:schemeClr val="accent2"/>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133" name="Freeform 164"/>
              <p:cNvSpPr>
                <a:spLocks/>
              </p:cNvSpPr>
              <p:nvPr/>
            </p:nvSpPr>
            <p:spPr bwMode="auto">
              <a:xfrm>
                <a:off x="6090754" y="2137978"/>
                <a:ext cx="66758" cy="37552"/>
              </a:xfrm>
              <a:custGeom>
                <a:avLst/>
                <a:gdLst>
                  <a:gd name="T0" fmla="*/ 0 w 39"/>
                  <a:gd name="T1" fmla="*/ 15 h 22"/>
                  <a:gd name="T2" fmla="*/ 21 w 39"/>
                  <a:gd name="T3" fmla="*/ 20 h 22"/>
                  <a:gd name="T4" fmla="*/ 39 w 39"/>
                  <a:gd name="T5" fmla="*/ 7 h 22"/>
                  <a:gd name="T6" fmla="*/ 18 w 39"/>
                  <a:gd name="T7" fmla="*/ 2 h 22"/>
                  <a:gd name="T8" fmla="*/ 0 w 39"/>
                  <a:gd name="T9" fmla="*/ 15 h 22"/>
                </a:gdLst>
                <a:ahLst/>
                <a:cxnLst>
                  <a:cxn ang="0">
                    <a:pos x="T0" y="T1"/>
                  </a:cxn>
                  <a:cxn ang="0">
                    <a:pos x="T2" y="T3"/>
                  </a:cxn>
                  <a:cxn ang="0">
                    <a:pos x="T4" y="T5"/>
                  </a:cxn>
                  <a:cxn ang="0">
                    <a:pos x="T6" y="T7"/>
                  </a:cxn>
                  <a:cxn ang="0">
                    <a:pos x="T8" y="T9"/>
                  </a:cxn>
                </a:cxnLst>
                <a:rect l="0" t="0" r="r" b="b"/>
                <a:pathLst>
                  <a:path w="39" h="22">
                    <a:moveTo>
                      <a:pt x="0" y="15"/>
                    </a:moveTo>
                    <a:cubicBezTo>
                      <a:pt x="0" y="15"/>
                      <a:pt x="11" y="22"/>
                      <a:pt x="21" y="20"/>
                    </a:cubicBezTo>
                    <a:cubicBezTo>
                      <a:pt x="32" y="18"/>
                      <a:pt x="39" y="7"/>
                      <a:pt x="39" y="7"/>
                    </a:cubicBezTo>
                    <a:cubicBezTo>
                      <a:pt x="39" y="7"/>
                      <a:pt x="28" y="0"/>
                      <a:pt x="18" y="2"/>
                    </a:cubicBezTo>
                    <a:cubicBezTo>
                      <a:pt x="7" y="5"/>
                      <a:pt x="0" y="15"/>
                      <a:pt x="0" y="15"/>
                    </a:cubicBezTo>
                    <a:close/>
                  </a:path>
                </a:pathLst>
              </a:custGeom>
              <a:solidFill>
                <a:schemeClr val="accent2"/>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134" name="Freeform 165"/>
              <p:cNvSpPr>
                <a:spLocks/>
              </p:cNvSpPr>
              <p:nvPr/>
            </p:nvSpPr>
            <p:spPr bwMode="auto">
              <a:xfrm>
                <a:off x="6074065" y="2117117"/>
                <a:ext cx="33379" cy="44506"/>
              </a:xfrm>
              <a:custGeom>
                <a:avLst/>
                <a:gdLst>
                  <a:gd name="T0" fmla="*/ 16 w 20"/>
                  <a:gd name="T1" fmla="*/ 17 h 26"/>
                  <a:gd name="T2" fmla="*/ 17 w 20"/>
                  <a:gd name="T3" fmla="*/ 0 h 26"/>
                  <a:gd name="T4" fmla="*/ 4 w 20"/>
                  <a:gd name="T5" fmla="*/ 10 h 26"/>
                  <a:gd name="T6" fmla="*/ 3 w 20"/>
                  <a:gd name="T7" fmla="*/ 26 h 26"/>
                  <a:gd name="T8" fmla="*/ 16 w 20"/>
                  <a:gd name="T9" fmla="*/ 17 h 26"/>
                </a:gdLst>
                <a:ahLst/>
                <a:cxnLst>
                  <a:cxn ang="0">
                    <a:pos x="T0" y="T1"/>
                  </a:cxn>
                  <a:cxn ang="0">
                    <a:pos x="T2" y="T3"/>
                  </a:cxn>
                  <a:cxn ang="0">
                    <a:pos x="T4" y="T5"/>
                  </a:cxn>
                  <a:cxn ang="0">
                    <a:pos x="T6" y="T7"/>
                  </a:cxn>
                  <a:cxn ang="0">
                    <a:pos x="T8" y="T9"/>
                  </a:cxn>
                </a:cxnLst>
                <a:rect l="0" t="0" r="r" b="b"/>
                <a:pathLst>
                  <a:path w="20" h="26">
                    <a:moveTo>
                      <a:pt x="16" y="17"/>
                    </a:moveTo>
                    <a:cubicBezTo>
                      <a:pt x="20" y="9"/>
                      <a:pt x="17" y="0"/>
                      <a:pt x="17" y="0"/>
                    </a:cubicBezTo>
                    <a:cubicBezTo>
                      <a:pt x="17" y="0"/>
                      <a:pt x="8" y="3"/>
                      <a:pt x="4" y="10"/>
                    </a:cubicBezTo>
                    <a:cubicBezTo>
                      <a:pt x="0" y="17"/>
                      <a:pt x="3" y="26"/>
                      <a:pt x="3" y="26"/>
                    </a:cubicBezTo>
                    <a:cubicBezTo>
                      <a:pt x="3" y="26"/>
                      <a:pt x="12" y="24"/>
                      <a:pt x="16" y="17"/>
                    </a:cubicBezTo>
                    <a:close/>
                  </a:path>
                </a:pathLst>
              </a:custGeom>
              <a:solidFill>
                <a:schemeClr val="accent2"/>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135" name="Freeform 166"/>
              <p:cNvSpPr>
                <a:spLocks/>
              </p:cNvSpPr>
              <p:nvPr/>
            </p:nvSpPr>
            <p:spPr bwMode="auto">
              <a:xfrm>
                <a:off x="5876571" y="1939094"/>
                <a:ext cx="34770" cy="44506"/>
              </a:xfrm>
              <a:custGeom>
                <a:avLst/>
                <a:gdLst>
                  <a:gd name="T0" fmla="*/ 17 w 20"/>
                  <a:gd name="T1" fmla="*/ 26 h 26"/>
                  <a:gd name="T2" fmla="*/ 16 w 20"/>
                  <a:gd name="T3" fmla="*/ 10 h 26"/>
                  <a:gd name="T4" fmla="*/ 3 w 20"/>
                  <a:gd name="T5" fmla="*/ 0 h 26"/>
                  <a:gd name="T6" fmla="*/ 4 w 20"/>
                  <a:gd name="T7" fmla="*/ 16 h 26"/>
                  <a:gd name="T8" fmla="*/ 17 w 20"/>
                  <a:gd name="T9" fmla="*/ 26 h 26"/>
                </a:gdLst>
                <a:ahLst/>
                <a:cxnLst>
                  <a:cxn ang="0">
                    <a:pos x="T0" y="T1"/>
                  </a:cxn>
                  <a:cxn ang="0">
                    <a:pos x="T2" y="T3"/>
                  </a:cxn>
                  <a:cxn ang="0">
                    <a:pos x="T4" y="T5"/>
                  </a:cxn>
                  <a:cxn ang="0">
                    <a:pos x="T6" y="T7"/>
                  </a:cxn>
                  <a:cxn ang="0">
                    <a:pos x="T8" y="T9"/>
                  </a:cxn>
                </a:cxnLst>
                <a:rect l="0" t="0" r="r" b="b"/>
                <a:pathLst>
                  <a:path w="20" h="26">
                    <a:moveTo>
                      <a:pt x="17" y="26"/>
                    </a:moveTo>
                    <a:cubicBezTo>
                      <a:pt x="17" y="26"/>
                      <a:pt x="20" y="17"/>
                      <a:pt x="16" y="10"/>
                    </a:cubicBezTo>
                    <a:cubicBezTo>
                      <a:pt x="12" y="3"/>
                      <a:pt x="3" y="0"/>
                      <a:pt x="3" y="0"/>
                    </a:cubicBezTo>
                    <a:cubicBezTo>
                      <a:pt x="3" y="0"/>
                      <a:pt x="0" y="9"/>
                      <a:pt x="4" y="16"/>
                    </a:cubicBezTo>
                    <a:cubicBezTo>
                      <a:pt x="8" y="24"/>
                      <a:pt x="17" y="26"/>
                      <a:pt x="17" y="26"/>
                    </a:cubicBezTo>
                    <a:close/>
                  </a:path>
                </a:pathLst>
              </a:custGeom>
              <a:solidFill>
                <a:schemeClr val="accent1"/>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136" name="Freeform 167"/>
              <p:cNvSpPr>
                <a:spLocks/>
              </p:cNvSpPr>
              <p:nvPr/>
            </p:nvSpPr>
            <p:spPr bwMode="auto">
              <a:xfrm>
                <a:off x="5886306" y="1911278"/>
                <a:ext cx="65368" cy="36161"/>
              </a:xfrm>
              <a:custGeom>
                <a:avLst/>
                <a:gdLst>
                  <a:gd name="T0" fmla="*/ 19 w 39"/>
                  <a:gd name="T1" fmla="*/ 2 h 21"/>
                  <a:gd name="T2" fmla="*/ 0 w 39"/>
                  <a:gd name="T3" fmla="*/ 13 h 21"/>
                  <a:gd name="T4" fmla="*/ 21 w 39"/>
                  <a:gd name="T5" fmla="*/ 19 h 21"/>
                  <a:gd name="T6" fmla="*/ 39 w 39"/>
                  <a:gd name="T7" fmla="*/ 8 h 21"/>
                  <a:gd name="T8" fmla="*/ 19 w 39"/>
                  <a:gd name="T9" fmla="*/ 2 h 21"/>
                </a:gdLst>
                <a:ahLst/>
                <a:cxnLst>
                  <a:cxn ang="0">
                    <a:pos x="T0" y="T1"/>
                  </a:cxn>
                  <a:cxn ang="0">
                    <a:pos x="T2" y="T3"/>
                  </a:cxn>
                  <a:cxn ang="0">
                    <a:pos x="T4" y="T5"/>
                  </a:cxn>
                  <a:cxn ang="0">
                    <a:pos x="T6" y="T7"/>
                  </a:cxn>
                  <a:cxn ang="0">
                    <a:pos x="T8" y="T9"/>
                  </a:cxn>
                </a:cxnLst>
                <a:rect l="0" t="0" r="r" b="b"/>
                <a:pathLst>
                  <a:path w="39" h="21">
                    <a:moveTo>
                      <a:pt x="19" y="2"/>
                    </a:moveTo>
                    <a:cubicBezTo>
                      <a:pt x="8" y="3"/>
                      <a:pt x="0" y="13"/>
                      <a:pt x="0" y="13"/>
                    </a:cubicBezTo>
                    <a:cubicBezTo>
                      <a:pt x="0" y="13"/>
                      <a:pt x="10" y="21"/>
                      <a:pt x="21" y="19"/>
                    </a:cubicBezTo>
                    <a:cubicBezTo>
                      <a:pt x="32" y="18"/>
                      <a:pt x="39" y="8"/>
                      <a:pt x="39" y="8"/>
                    </a:cubicBezTo>
                    <a:cubicBezTo>
                      <a:pt x="39" y="8"/>
                      <a:pt x="29" y="0"/>
                      <a:pt x="19" y="2"/>
                    </a:cubicBezTo>
                    <a:close/>
                  </a:path>
                </a:pathLst>
              </a:custGeom>
              <a:solidFill>
                <a:schemeClr val="accent1"/>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137" name="Freeform 168"/>
              <p:cNvSpPr>
                <a:spLocks/>
              </p:cNvSpPr>
              <p:nvPr/>
            </p:nvSpPr>
            <p:spPr bwMode="auto">
              <a:xfrm>
                <a:off x="5871008" y="1889025"/>
                <a:ext cx="33379" cy="41724"/>
              </a:xfrm>
              <a:custGeom>
                <a:avLst/>
                <a:gdLst>
                  <a:gd name="T0" fmla="*/ 16 w 20"/>
                  <a:gd name="T1" fmla="*/ 16 h 24"/>
                  <a:gd name="T2" fmla="*/ 18 w 20"/>
                  <a:gd name="T3" fmla="*/ 0 h 24"/>
                  <a:gd name="T4" fmla="*/ 4 w 20"/>
                  <a:gd name="T5" fmla="*/ 8 h 24"/>
                  <a:gd name="T6" fmla="*/ 2 w 20"/>
                  <a:gd name="T7" fmla="*/ 24 h 24"/>
                  <a:gd name="T8" fmla="*/ 16 w 20"/>
                  <a:gd name="T9" fmla="*/ 16 h 24"/>
                </a:gdLst>
                <a:ahLst/>
                <a:cxnLst>
                  <a:cxn ang="0">
                    <a:pos x="T0" y="T1"/>
                  </a:cxn>
                  <a:cxn ang="0">
                    <a:pos x="T2" y="T3"/>
                  </a:cxn>
                  <a:cxn ang="0">
                    <a:pos x="T4" y="T5"/>
                  </a:cxn>
                  <a:cxn ang="0">
                    <a:pos x="T6" y="T7"/>
                  </a:cxn>
                  <a:cxn ang="0">
                    <a:pos x="T8" y="T9"/>
                  </a:cxn>
                </a:cxnLst>
                <a:rect l="0" t="0" r="r" b="b"/>
                <a:pathLst>
                  <a:path w="20" h="24">
                    <a:moveTo>
                      <a:pt x="16" y="16"/>
                    </a:moveTo>
                    <a:cubicBezTo>
                      <a:pt x="20" y="9"/>
                      <a:pt x="18" y="0"/>
                      <a:pt x="18" y="0"/>
                    </a:cubicBezTo>
                    <a:cubicBezTo>
                      <a:pt x="18" y="0"/>
                      <a:pt x="9" y="2"/>
                      <a:pt x="4" y="8"/>
                    </a:cubicBezTo>
                    <a:cubicBezTo>
                      <a:pt x="0" y="15"/>
                      <a:pt x="2" y="24"/>
                      <a:pt x="2" y="24"/>
                    </a:cubicBezTo>
                    <a:cubicBezTo>
                      <a:pt x="2" y="24"/>
                      <a:pt x="11" y="23"/>
                      <a:pt x="16" y="16"/>
                    </a:cubicBezTo>
                    <a:close/>
                  </a:path>
                </a:pathLst>
              </a:custGeom>
              <a:solidFill>
                <a:schemeClr val="accent1"/>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138" name="Freeform 169"/>
              <p:cNvSpPr>
                <a:spLocks/>
              </p:cNvSpPr>
              <p:nvPr/>
            </p:nvSpPr>
            <p:spPr bwMode="auto">
              <a:xfrm>
                <a:off x="5334158" y="1662324"/>
                <a:ext cx="18081" cy="23644"/>
              </a:xfrm>
              <a:custGeom>
                <a:avLst/>
                <a:gdLst>
                  <a:gd name="T0" fmla="*/ 1 w 10"/>
                  <a:gd name="T1" fmla="*/ 0 h 14"/>
                  <a:gd name="T2" fmla="*/ 2 w 10"/>
                  <a:gd name="T3" fmla="*/ 8 h 14"/>
                  <a:gd name="T4" fmla="*/ 9 w 10"/>
                  <a:gd name="T5" fmla="*/ 14 h 14"/>
                  <a:gd name="T6" fmla="*/ 8 w 10"/>
                  <a:gd name="T7" fmla="*/ 5 h 14"/>
                  <a:gd name="T8" fmla="*/ 1 w 10"/>
                  <a:gd name="T9" fmla="*/ 0 h 14"/>
                </a:gdLst>
                <a:ahLst/>
                <a:cxnLst>
                  <a:cxn ang="0">
                    <a:pos x="T0" y="T1"/>
                  </a:cxn>
                  <a:cxn ang="0">
                    <a:pos x="T2" y="T3"/>
                  </a:cxn>
                  <a:cxn ang="0">
                    <a:pos x="T4" y="T5"/>
                  </a:cxn>
                  <a:cxn ang="0">
                    <a:pos x="T6" y="T7"/>
                  </a:cxn>
                  <a:cxn ang="0">
                    <a:pos x="T8" y="T9"/>
                  </a:cxn>
                </a:cxnLst>
                <a:rect l="0" t="0" r="r" b="b"/>
                <a:pathLst>
                  <a:path w="10" h="14">
                    <a:moveTo>
                      <a:pt x="1" y="0"/>
                    </a:moveTo>
                    <a:cubicBezTo>
                      <a:pt x="1" y="0"/>
                      <a:pt x="0" y="5"/>
                      <a:pt x="2" y="8"/>
                    </a:cubicBezTo>
                    <a:cubicBezTo>
                      <a:pt x="4" y="12"/>
                      <a:pt x="9" y="14"/>
                      <a:pt x="9" y="14"/>
                    </a:cubicBezTo>
                    <a:cubicBezTo>
                      <a:pt x="9" y="14"/>
                      <a:pt x="10" y="9"/>
                      <a:pt x="8" y="5"/>
                    </a:cubicBezTo>
                    <a:cubicBezTo>
                      <a:pt x="6" y="1"/>
                      <a:pt x="1" y="0"/>
                      <a:pt x="1" y="0"/>
                    </a:cubicBezTo>
                    <a:close/>
                  </a:path>
                </a:pathLst>
              </a:custGeom>
              <a:solidFill>
                <a:schemeClr val="accent1"/>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139" name="Freeform 170"/>
              <p:cNvSpPr>
                <a:spLocks/>
              </p:cNvSpPr>
              <p:nvPr/>
            </p:nvSpPr>
            <p:spPr bwMode="auto">
              <a:xfrm>
                <a:off x="5338330" y="1647026"/>
                <a:ext cx="36161" cy="19471"/>
              </a:xfrm>
              <a:custGeom>
                <a:avLst/>
                <a:gdLst>
                  <a:gd name="T0" fmla="*/ 0 w 21"/>
                  <a:gd name="T1" fmla="*/ 7 h 11"/>
                  <a:gd name="T2" fmla="*/ 11 w 21"/>
                  <a:gd name="T3" fmla="*/ 10 h 11"/>
                  <a:gd name="T4" fmla="*/ 21 w 21"/>
                  <a:gd name="T5" fmla="*/ 4 h 11"/>
                  <a:gd name="T6" fmla="*/ 10 w 21"/>
                  <a:gd name="T7" fmla="*/ 1 h 11"/>
                  <a:gd name="T8" fmla="*/ 0 w 21"/>
                  <a:gd name="T9" fmla="*/ 7 h 11"/>
                </a:gdLst>
                <a:ahLst/>
                <a:cxnLst>
                  <a:cxn ang="0">
                    <a:pos x="T0" y="T1"/>
                  </a:cxn>
                  <a:cxn ang="0">
                    <a:pos x="T2" y="T3"/>
                  </a:cxn>
                  <a:cxn ang="0">
                    <a:pos x="T4" y="T5"/>
                  </a:cxn>
                  <a:cxn ang="0">
                    <a:pos x="T6" y="T7"/>
                  </a:cxn>
                  <a:cxn ang="0">
                    <a:pos x="T8" y="T9"/>
                  </a:cxn>
                </a:cxnLst>
                <a:rect l="0" t="0" r="r" b="b"/>
                <a:pathLst>
                  <a:path w="21" h="11">
                    <a:moveTo>
                      <a:pt x="0" y="7"/>
                    </a:moveTo>
                    <a:cubicBezTo>
                      <a:pt x="0" y="7"/>
                      <a:pt x="6" y="11"/>
                      <a:pt x="11" y="10"/>
                    </a:cubicBezTo>
                    <a:cubicBezTo>
                      <a:pt x="17" y="10"/>
                      <a:pt x="21" y="4"/>
                      <a:pt x="21" y="4"/>
                    </a:cubicBezTo>
                    <a:cubicBezTo>
                      <a:pt x="21" y="4"/>
                      <a:pt x="16" y="0"/>
                      <a:pt x="10" y="1"/>
                    </a:cubicBezTo>
                    <a:cubicBezTo>
                      <a:pt x="4" y="2"/>
                      <a:pt x="0" y="7"/>
                      <a:pt x="0" y="7"/>
                    </a:cubicBezTo>
                    <a:close/>
                  </a:path>
                </a:pathLst>
              </a:custGeom>
              <a:solidFill>
                <a:schemeClr val="accent1"/>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140" name="Freeform 171"/>
              <p:cNvSpPr>
                <a:spLocks/>
              </p:cNvSpPr>
              <p:nvPr/>
            </p:nvSpPr>
            <p:spPr bwMode="auto">
              <a:xfrm>
                <a:off x="5329985" y="1634508"/>
                <a:ext cx="18081" cy="22253"/>
              </a:xfrm>
              <a:custGeom>
                <a:avLst/>
                <a:gdLst>
                  <a:gd name="T0" fmla="*/ 9 w 11"/>
                  <a:gd name="T1" fmla="*/ 8 h 13"/>
                  <a:gd name="T2" fmla="*/ 10 w 11"/>
                  <a:gd name="T3" fmla="*/ 0 h 13"/>
                  <a:gd name="T4" fmla="*/ 3 w 11"/>
                  <a:gd name="T5" fmla="*/ 4 h 13"/>
                  <a:gd name="T6" fmla="*/ 1 w 11"/>
                  <a:gd name="T7" fmla="*/ 13 h 13"/>
                  <a:gd name="T8" fmla="*/ 9 w 11"/>
                  <a:gd name="T9" fmla="*/ 8 h 13"/>
                </a:gdLst>
                <a:ahLst/>
                <a:cxnLst>
                  <a:cxn ang="0">
                    <a:pos x="T0" y="T1"/>
                  </a:cxn>
                  <a:cxn ang="0">
                    <a:pos x="T2" y="T3"/>
                  </a:cxn>
                  <a:cxn ang="0">
                    <a:pos x="T4" y="T5"/>
                  </a:cxn>
                  <a:cxn ang="0">
                    <a:pos x="T6" y="T7"/>
                  </a:cxn>
                  <a:cxn ang="0">
                    <a:pos x="T8" y="T9"/>
                  </a:cxn>
                </a:cxnLst>
                <a:rect l="0" t="0" r="r" b="b"/>
                <a:pathLst>
                  <a:path w="11" h="13">
                    <a:moveTo>
                      <a:pt x="9" y="8"/>
                    </a:moveTo>
                    <a:cubicBezTo>
                      <a:pt x="11" y="5"/>
                      <a:pt x="10" y="0"/>
                      <a:pt x="10" y="0"/>
                    </a:cubicBezTo>
                    <a:cubicBezTo>
                      <a:pt x="10" y="0"/>
                      <a:pt x="5" y="1"/>
                      <a:pt x="3" y="4"/>
                    </a:cubicBezTo>
                    <a:cubicBezTo>
                      <a:pt x="0" y="8"/>
                      <a:pt x="1" y="13"/>
                      <a:pt x="1" y="13"/>
                    </a:cubicBezTo>
                    <a:cubicBezTo>
                      <a:pt x="1" y="13"/>
                      <a:pt x="6" y="12"/>
                      <a:pt x="9" y="8"/>
                    </a:cubicBezTo>
                    <a:close/>
                  </a:path>
                </a:pathLst>
              </a:custGeom>
              <a:solidFill>
                <a:schemeClr val="accent1"/>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141" name="Freeform 172"/>
              <p:cNvSpPr>
                <a:spLocks/>
              </p:cNvSpPr>
              <p:nvPr/>
            </p:nvSpPr>
            <p:spPr bwMode="auto">
              <a:xfrm>
                <a:off x="4794527" y="1902933"/>
                <a:ext cx="23644" cy="18081"/>
              </a:xfrm>
              <a:custGeom>
                <a:avLst/>
                <a:gdLst>
                  <a:gd name="T0" fmla="*/ 14 w 14"/>
                  <a:gd name="T1" fmla="*/ 10 h 11"/>
                  <a:gd name="T2" fmla="*/ 9 w 14"/>
                  <a:gd name="T3" fmla="*/ 3 h 11"/>
                  <a:gd name="T4" fmla="*/ 0 w 14"/>
                  <a:gd name="T5" fmla="*/ 1 h 11"/>
                  <a:gd name="T6" fmla="*/ 5 w 14"/>
                  <a:gd name="T7" fmla="*/ 9 h 11"/>
                  <a:gd name="T8" fmla="*/ 14 w 14"/>
                  <a:gd name="T9" fmla="*/ 10 h 11"/>
                </a:gdLst>
                <a:ahLst/>
                <a:cxnLst>
                  <a:cxn ang="0">
                    <a:pos x="T0" y="T1"/>
                  </a:cxn>
                  <a:cxn ang="0">
                    <a:pos x="T2" y="T3"/>
                  </a:cxn>
                  <a:cxn ang="0">
                    <a:pos x="T4" y="T5"/>
                  </a:cxn>
                  <a:cxn ang="0">
                    <a:pos x="T6" y="T7"/>
                  </a:cxn>
                  <a:cxn ang="0">
                    <a:pos x="T8" y="T9"/>
                  </a:cxn>
                </a:cxnLst>
                <a:rect l="0" t="0" r="r" b="b"/>
                <a:pathLst>
                  <a:path w="14" h="11">
                    <a:moveTo>
                      <a:pt x="14" y="10"/>
                    </a:moveTo>
                    <a:cubicBezTo>
                      <a:pt x="14" y="10"/>
                      <a:pt x="13" y="5"/>
                      <a:pt x="9" y="3"/>
                    </a:cubicBezTo>
                    <a:cubicBezTo>
                      <a:pt x="5" y="0"/>
                      <a:pt x="0" y="1"/>
                      <a:pt x="0" y="1"/>
                    </a:cubicBezTo>
                    <a:cubicBezTo>
                      <a:pt x="0" y="1"/>
                      <a:pt x="1" y="6"/>
                      <a:pt x="5" y="9"/>
                    </a:cubicBezTo>
                    <a:cubicBezTo>
                      <a:pt x="9" y="11"/>
                      <a:pt x="14" y="10"/>
                      <a:pt x="14" y="10"/>
                    </a:cubicBezTo>
                    <a:close/>
                  </a:path>
                </a:pathLst>
              </a:custGeom>
              <a:solidFill>
                <a:schemeClr val="accent4"/>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142" name="Freeform 173"/>
              <p:cNvSpPr>
                <a:spLocks/>
              </p:cNvSpPr>
              <p:nvPr/>
            </p:nvSpPr>
            <p:spPr bwMode="auto">
              <a:xfrm>
                <a:off x="4795918" y="1879289"/>
                <a:ext cx="29207" cy="25034"/>
              </a:xfrm>
              <a:custGeom>
                <a:avLst/>
                <a:gdLst>
                  <a:gd name="T0" fmla="*/ 6 w 17"/>
                  <a:gd name="T1" fmla="*/ 3 h 15"/>
                  <a:gd name="T2" fmla="*/ 0 w 17"/>
                  <a:gd name="T3" fmla="*/ 13 h 15"/>
                  <a:gd name="T4" fmla="*/ 11 w 17"/>
                  <a:gd name="T5" fmla="*/ 11 h 15"/>
                  <a:gd name="T6" fmla="*/ 17 w 17"/>
                  <a:gd name="T7" fmla="*/ 1 h 15"/>
                  <a:gd name="T8" fmla="*/ 6 w 17"/>
                  <a:gd name="T9" fmla="*/ 3 h 15"/>
                </a:gdLst>
                <a:ahLst/>
                <a:cxnLst>
                  <a:cxn ang="0">
                    <a:pos x="T0" y="T1"/>
                  </a:cxn>
                  <a:cxn ang="0">
                    <a:pos x="T2" y="T3"/>
                  </a:cxn>
                  <a:cxn ang="0">
                    <a:pos x="T4" y="T5"/>
                  </a:cxn>
                  <a:cxn ang="0">
                    <a:pos x="T6" y="T7"/>
                  </a:cxn>
                  <a:cxn ang="0">
                    <a:pos x="T8" y="T9"/>
                  </a:cxn>
                </a:cxnLst>
                <a:rect l="0" t="0" r="r" b="b"/>
                <a:pathLst>
                  <a:path w="17" h="15">
                    <a:moveTo>
                      <a:pt x="6" y="3"/>
                    </a:moveTo>
                    <a:cubicBezTo>
                      <a:pt x="1" y="7"/>
                      <a:pt x="0" y="13"/>
                      <a:pt x="0" y="13"/>
                    </a:cubicBezTo>
                    <a:cubicBezTo>
                      <a:pt x="0" y="13"/>
                      <a:pt x="6" y="15"/>
                      <a:pt x="11" y="11"/>
                    </a:cubicBezTo>
                    <a:cubicBezTo>
                      <a:pt x="16" y="8"/>
                      <a:pt x="17" y="1"/>
                      <a:pt x="17" y="1"/>
                    </a:cubicBezTo>
                    <a:cubicBezTo>
                      <a:pt x="17" y="1"/>
                      <a:pt x="10" y="0"/>
                      <a:pt x="6" y="3"/>
                    </a:cubicBezTo>
                    <a:close/>
                  </a:path>
                </a:pathLst>
              </a:custGeom>
              <a:solidFill>
                <a:schemeClr val="accent3"/>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143" name="Freeform 174"/>
              <p:cNvSpPr>
                <a:spLocks/>
              </p:cNvSpPr>
              <p:nvPr/>
            </p:nvSpPr>
            <p:spPr bwMode="auto">
              <a:xfrm>
                <a:off x="4782010" y="1877899"/>
                <a:ext cx="15299" cy="25034"/>
              </a:xfrm>
              <a:custGeom>
                <a:avLst/>
                <a:gdLst>
                  <a:gd name="T0" fmla="*/ 1 w 9"/>
                  <a:gd name="T1" fmla="*/ 7 h 15"/>
                  <a:gd name="T2" fmla="*/ 4 w 9"/>
                  <a:gd name="T3" fmla="*/ 15 h 15"/>
                  <a:gd name="T4" fmla="*/ 8 w 9"/>
                  <a:gd name="T5" fmla="*/ 8 h 15"/>
                  <a:gd name="T6" fmla="*/ 5 w 9"/>
                  <a:gd name="T7" fmla="*/ 0 h 15"/>
                  <a:gd name="T8" fmla="*/ 1 w 9"/>
                  <a:gd name="T9" fmla="*/ 7 h 15"/>
                </a:gdLst>
                <a:ahLst/>
                <a:cxnLst>
                  <a:cxn ang="0">
                    <a:pos x="T0" y="T1"/>
                  </a:cxn>
                  <a:cxn ang="0">
                    <a:pos x="T2" y="T3"/>
                  </a:cxn>
                  <a:cxn ang="0">
                    <a:pos x="T4" y="T5"/>
                  </a:cxn>
                  <a:cxn ang="0">
                    <a:pos x="T6" y="T7"/>
                  </a:cxn>
                  <a:cxn ang="0">
                    <a:pos x="T8" y="T9"/>
                  </a:cxn>
                </a:cxnLst>
                <a:rect l="0" t="0" r="r" b="b"/>
                <a:pathLst>
                  <a:path w="9" h="15">
                    <a:moveTo>
                      <a:pt x="1" y="7"/>
                    </a:moveTo>
                    <a:cubicBezTo>
                      <a:pt x="0" y="11"/>
                      <a:pt x="4" y="15"/>
                      <a:pt x="4" y="15"/>
                    </a:cubicBezTo>
                    <a:cubicBezTo>
                      <a:pt x="4" y="15"/>
                      <a:pt x="8" y="12"/>
                      <a:pt x="8" y="8"/>
                    </a:cubicBezTo>
                    <a:cubicBezTo>
                      <a:pt x="9" y="3"/>
                      <a:pt x="5" y="0"/>
                      <a:pt x="5" y="0"/>
                    </a:cubicBezTo>
                    <a:cubicBezTo>
                      <a:pt x="5" y="0"/>
                      <a:pt x="1" y="3"/>
                      <a:pt x="1" y="7"/>
                    </a:cubicBezTo>
                    <a:close/>
                  </a:path>
                </a:pathLst>
              </a:custGeom>
              <a:solidFill>
                <a:schemeClr val="accent4"/>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144" name="Freeform 175"/>
              <p:cNvSpPr>
                <a:spLocks/>
              </p:cNvSpPr>
              <p:nvPr/>
            </p:nvSpPr>
            <p:spPr bwMode="auto">
              <a:xfrm>
                <a:off x="5542778" y="1541325"/>
                <a:ext cx="31989" cy="50069"/>
              </a:xfrm>
              <a:custGeom>
                <a:avLst/>
                <a:gdLst>
                  <a:gd name="T0" fmla="*/ 16 w 19"/>
                  <a:gd name="T1" fmla="*/ 17 h 29"/>
                  <a:gd name="T2" fmla="*/ 15 w 19"/>
                  <a:gd name="T3" fmla="*/ 0 h 29"/>
                  <a:gd name="T4" fmla="*/ 3 w 19"/>
                  <a:gd name="T5" fmla="*/ 12 h 29"/>
                  <a:gd name="T6" fmla="*/ 4 w 19"/>
                  <a:gd name="T7" fmla="*/ 29 h 29"/>
                  <a:gd name="T8" fmla="*/ 16 w 19"/>
                  <a:gd name="T9" fmla="*/ 17 h 29"/>
                </a:gdLst>
                <a:ahLst/>
                <a:cxnLst>
                  <a:cxn ang="0">
                    <a:pos x="T0" y="T1"/>
                  </a:cxn>
                  <a:cxn ang="0">
                    <a:pos x="T2" y="T3"/>
                  </a:cxn>
                  <a:cxn ang="0">
                    <a:pos x="T4" y="T5"/>
                  </a:cxn>
                  <a:cxn ang="0">
                    <a:pos x="T6" y="T7"/>
                  </a:cxn>
                  <a:cxn ang="0">
                    <a:pos x="T8" y="T9"/>
                  </a:cxn>
                </a:cxnLst>
                <a:rect l="0" t="0" r="r" b="b"/>
                <a:pathLst>
                  <a:path w="19" h="29">
                    <a:moveTo>
                      <a:pt x="16" y="17"/>
                    </a:moveTo>
                    <a:cubicBezTo>
                      <a:pt x="19" y="9"/>
                      <a:pt x="15" y="0"/>
                      <a:pt x="15" y="0"/>
                    </a:cubicBezTo>
                    <a:cubicBezTo>
                      <a:pt x="15" y="0"/>
                      <a:pt x="6" y="4"/>
                      <a:pt x="3" y="12"/>
                    </a:cubicBezTo>
                    <a:cubicBezTo>
                      <a:pt x="0" y="20"/>
                      <a:pt x="4" y="29"/>
                      <a:pt x="4" y="29"/>
                    </a:cubicBezTo>
                    <a:cubicBezTo>
                      <a:pt x="4" y="29"/>
                      <a:pt x="13" y="25"/>
                      <a:pt x="16" y="17"/>
                    </a:cubicBezTo>
                    <a:close/>
                  </a:path>
                </a:pathLst>
              </a:custGeom>
              <a:solidFill>
                <a:schemeClr val="accent1"/>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145" name="Freeform 176"/>
              <p:cNvSpPr>
                <a:spLocks/>
              </p:cNvSpPr>
              <p:nvPr/>
            </p:nvSpPr>
            <p:spPr bwMode="auto">
              <a:xfrm>
                <a:off x="5509399" y="1539933"/>
                <a:ext cx="25034" cy="52850"/>
              </a:xfrm>
              <a:custGeom>
                <a:avLst/>
                <a:gdLst>
                  <a:gd name="T0" fmla="*/ 9 w 15"/>
                  <a:gd name="T1" fmla="*/ 31 h 31"/>
                  <a:gd name="T2" fmla="*/ 15 w 15"/>
                  <a:gd name="T3" fmla="*/ 15 h 31"/>
                  <a:gd name="T4" fmla="*/ 7 w 15"/>
                  <a:gd name="T5" fmla="*/ 0 h 31"/>
                  <a:gd name="T6" fmla="*/ 1 w 15"/>
                  <a:gd name="T7" fmla="*/ 16 h 31"/>
                  <a:gd name="T8" fmla="*/ 9 w 15"/>
                  <a:gd name="T9" fmla="*/ 31 h 31"/>
                </a:gdLst>
                <a:ahLst/>
                <a:cxnLst>
                  <a:cxn ang="0">
                    <a:pos x="T0" y="T1"/>
                  </a:cxn>
                  <a:cxn ang="0">
                    <a:pos x="T2" y="T3"/>
                  </a:cxn>
                  <a:cxn ang="0">
                    <a:pos x="T4" y="T5"/>
                  </a:cxn>
                  <a:cxn ang="0">
                    <a:pos x="T6" y="T7"/>
                  </a:cxn>
                  <a:cxn ang="0">
                    <a:pos x="T8" y="T9"/>
                  </a:cxn>
                </a:cxnLst>
                <a:rect l="0" t="0" r="r" b="b"/>
                <a:pathLst>
                  <a:path w="15" h="31">
                    <a:moveTo>
                      <a:pt x="9" y="31"/>
                    </a:moveTo>
                    <a:cubicBezTo>
                      <a:pt x="9" y="31"/>
                      <a:pt x="15" y="24"/>
                      <a:pt x="15" y="15"/>
                    </a:cubicBezTo>
                    <a:cubicBezTo>
                      <a:pt x="14" y="7"/>
                      <a:pt x="7" y="0"/>
                      <a:pt x="7" y="0"/>
                    </a:cubicBezTo>
                    <a:cubicBezTo>
                      <a:pt x="7" y="0"/>
                      <a:pt x="0" y="7"/>
                      <a:pt x="1" y="16"/>
                    </a:cubicBezTo>
                    <a:cubicBezTo>
                      <a:pt x="1" y="24"/>
                      <a:pt x="9" y="31"/>
                      <a:pt x="9" y="31"/>
                    </a:cubicBezTo>
                    <a:close/>
                  </a:path>
                </a:pathLst>
              </a:custGeom>
              <a:solidFill>
                <a:schemeClr val="accent1"/>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146" name="Freeform 177"/>
              <p:cNvSpPr>
                <a:spLocks/>
              </p:cNvSpPr>
              <p:nvPr/>
            </p:nvSpPr>
            <p:spPr bwMode="auto">
              <a:xfrm>
                <a:off x="5467675" y="1556623"/>
                <a:ext cx="34770" cy="47287"/>
              </a:xfrm>
              <a:custGeom>
                <a:avLst/>
                <a:gdLst>
                  <a:gd name="T0" fmla="*/ 17 w 20"/>
                  <a:gd name="T1" fmla="*/ 28 h 28"/>
                  <a:gd name="T2" fmla="*/ 17 w 20"/>
                  <a:gd name="T3" fmla="*/ 11 h 28"/>
                  <a:gd name="T4" fmla="*/ 4 w 20"/>
                  <a:gd name="T5" fmla="*/ 0 h 28"/>
                  <a:gd name="T6" fmla="*/ 4 w 20"/>
                  <a:gd name="T7" fmla="*/ 17 h 28"/>
                  <a:gd name="T8" fmla="*/ 17 w 20"/>
                  <a:gd name="T9" fmla="*/ 28 h 28"/>
                </a:gdLst>
                <a:ahLst/>
                <a:cxnLst>
                  <a:cxn ang="0">
                    <a:pos x="T0" y="T1"/>
                  </a:cxn>
                  <a:cxn ang="0">
                    <a:pos x="T2" y="T3"/>
                  </a:cxn>
                  <a:cxn ang="0">
                    <a:pos x="T4" y="T5"/>
                  </a:cxn>
                  <a:cxn ang="0">
                    <a:pos x="T6" y="T7"/>
                  </a:cxn>
                  <a:cxn ang="0">
                    <a:pos x="T8" y="T9"/>
                  </a:cxn>
                </a:cxnLst>
                <a:rect l="0" t="0" r="r" b="b"/>
                <a:pathLst>
                  <a:path w="20" h="28">
                    <a:moveTo>
                      <a:pt x="17" y="28"/>
                    </a:moveTo>
                    <a:cubicBezTo>
                      <a:pt x="17" y="28"/>
                      <a:pt x="20" y="19"/>
                      <a:pt x="17" y="11"/>
                    </a:cubicBezTo>
                    <a:cubicBezTo>
                      <a:pt x="13" y="3"/>
                      <a:pt x="4" y="0"/>
                      <a:pt x="4" y="0"/>
                    </a:cubicBezTo>
                    <a:cubicBezTo>
                      <a:pt x="4" y="0"/>
                      <a:pt x="0" y="9"/>
                      <a:pt x="4" y="17"/>
                    </a:cubicBezTo>
                    <a:cubicBezTo>
                      <a:pt x="7" y="24"/>
                      <a:pt x="17" y="28"/>
                      <a:pt x="17" y="28"/>
                    </a:cubicBezTo>
                    <a:close/>
                  </a:path>
                </a:pathLst>
              </a:custGeom>
              <a:solidFill>
                <a:schemeClr val="accent1"/>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147" name="Freeform 178"/>
              <p:cNvSpPr>
                <a:spLocks/>
              </p:cNvSpPr>
              <p:nvPr/>
            </p:nvSpPr>
            <p:spPr bwMode="auto">
              <a:xfrm>
                <a:off x="3275772" y="2245070"/>
                <a:ext cx="23644" cy="50069"/>
              </a:xfrm>
              <a:custGeom>
                <a:avLst/>
                <a:gdLst>
                  <a:gd name="T0" fmla="*/ 13 w 14"/>
                  <a:gd name="T1" fmla="*/ 15 h 29"/>
                  <a:gd name="T2" fmla="*/ 8 w 14"/>
                  <a:gd name="T3" fmla="*/ 0 h 29"/>
                  <a:gd name="T4" fmla="*/ 0 w 14"/>
                  <a:gd name="T5" fmla="*/ 14 h 29"/>
                  <a:gd name="T6" fmla="*/ 6 w 14"/>
                  <a:gd name="T7" fmla="*/ 29 h 29"/>
                  <a:gd name="T8" fmla="*/ 13 w 14"/>
                  <a:gd name="T9" fmla="*/ 15 h 29"/>
                </a:gdLst>
                <a:ahLst/>
                <a:cxnLst>
                  <a:cxn ang="0">
                    <a:pos x="T0" y="T1"/>
                  </a:cxn>
                  <a:cxn ang="0">
                    <a:pos x="T2" y="T3"/>
                  </a:cxn>
                  <a:cxn ang="0">
                    <a:pos x="T4" y="T5"/>
                  </a:cxn>
                  <a:cxn ang="0">
                    <a:pos x="T6" y="T7"/>
                  </a:cxn>
                  <a:cxn ang="0">
                    <a:pos x="T8" y="T9"/>
                  </a:cxn>
                </a:cxnLst>
                <a:rect l="0" t="0" r="r" b="b"/>
                <a:pathLst>
                  <a:path w="14" h="29">
                    <a:moveTo>
                      <a:pt x="13" y="15"/>
                    </a:moveTo>
                    <a:cubicBezTo>
                      <a:pt x="14" y="7"/>
                      <a:pt x="8" y="0"/>
                      <a:pt x="8" y="0"/>
                    </a:cubicBezTo>
                    <a:cubicBezTo>
                      <a:pt x="8" y="0"/>
                      <a:pt x="1" y="6"/>
                      <a:pt x="0" y="14"/>
                    </a:cubicBezTo>
                    <a:cubicBezTo>
                      <a:pt x="0" y="22"/>
                      <a:pt x="6" y="29"/>
                      <a:pt x="6" y="29"/>
                    </a:cubicBezTo>
                    <a:cubicBezTo>
                      <a:pt x="6" y="29"/>
                      <a:pt x="13" y="23"/>
                      <a:pt x="13" y="15"/>
                    </a:cubicBezTo>
                    <a:close/>
                  </a:path>
                </a:pathLst>
              </a:custGeom>
              <a:solidFill>
                <a:schemeClr val="accent3"/>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148" name="Freeform 179"/>
              <p:cNvSpPr>
                <a:spLocks/>
              </p:cNvSpPr>
              <p:nvPr/>
            </p:nvSpPr>
            <p:spPr bwMode="auto">
              <a:xfrm>
                <a:off x="3304978" y="2236725"/>
                <a:ext cx="30598" cy="45897"/>
              </a:xfrm>
              <a:custGeom>
                <a:avLst/>
                <a:gdLst>
                  <a:gd name="T0" fmla="*/ 14 w 18"/>
                  <a:gd name="T1" fmla="*/ 27 h 27"/>
                  <a:gd name="T2" fmla="*/ 15 w 18"/>
                  <a:gd name="T3" fmla="*/ 11 h 27"/>
                  <a:gd name="T4" fmla="*/ 4 w 18"/>
                  <a:gd name="T5" fmla="*/ 0 h 27"/>
                  <a:gd name="T6" fmla="*/ 3 w 18"/>
                  <a:gd name="T7" fmla="*/ 16 h 27"/>
                  <a:gd name="T8" fmla="*/ 14 w 18"/>
                  <a:gd name="T9" fmla="*/ 27 h 27"/>
                </a:gdLst>
                <a:ahLst/>
                <a:cxnLst>
                  <a:cxn ang="0">
                    <a:pos x="T0" y="T1"/>
                  </a:cxn>
                  <a:cxn ang="0">
                    <a:pos x="T2" y="T3"/>
                  </a:cxn>
                  <a:cxn ang="0">
                    <a:pos x="T4" y="T5"/>
                  </a:cxn>
                  <a:cxn ang="0">
                    <a:pos x="T6" y="T7"/>
                  </a:cxn>
                  <a:cxn ang="0">
                    <a:pos x="T8" y="T9"/>
                  </a:cxn>
                </a:cxnLst>
                <a:rect l="0" t="0" r="r" b="b"/>
                <a:pathLst>
                  <a:path w="18" h="27">
                    <a:moveTo>
                      <a:pt x="14" y="27"/>
                    </a:moveTo>
                    <a:cubicBezTo>
                      <a:pt x="14" y="27"/>
                      <a:pt x="18" y="19"/>
                      <a:pt x="15" y="11"/>
                    </a:cubicBezTo>
                    <a:cubicBezTo>
                      <a:pt x="12" y="4"/>
                      <a:pt x="4" y="0"/>
                      <a:pt x="4" y="0"/>
                    </a:cubicBezTo>
                    <a:cubicBezTo>
                      <a:pt x="4" y="0"/>
                      <a:pt x="0" y="8"/>
                      <a:pt x="3" y="16"/>
                    </a:cubicBezTo>
                    <a:cubicBezTo>
                      <a:pt x="6" y="23"/>
                      <a:pt x="14" y="27"/>
                      <a:pt x="14" y="27"/>
                    </a:cubicBezTo>
                    <a:close/>
                  </a:path>
                </a:pathLst>
              </a:custGeom>
              <a:solidFill>
                <a:schemeClr val="accent3"/>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149" name="Freeform 180"/>
              <p:cNvSpPr>
                <a:spLocks/>
              </p:cNvSpPr>
              <p:nvPr/>
            </p:nvSpPr>
            <p:spPr bwMode="auto">
              <a:xfrm>
                <a:off x="3331404" y="2218645"/>
                <a:ext cx="34770" cy="37552"/>
              </a:xfrm>
              <a:custGeom>
                <a:avLst/>
                <a:gdLst>
                  <a:gd name="T0" fmla="*/ 0 w 20"/>
                  <a:gd name="T1" fmla="*/ 0 h 22"/>
                  <a:gd name="T2" fmla="*/ 5 w 20"/>
                  <a:gd name="T3" fmla="*/ 15 h 22"/>
                  <a:gd name="T4" fmla="*/ 20 w 20"/>
                  <a:gd name="T5" fmla="*/ 22 h 22"/>
                  <a:gd name="T6" fmla="*/ 15 w 20"/>
                  <a:gd name="T7" fmla="*/ 7 h 22"/>
                  <a:gd name="T8" fmla="*/ 0 w 20"/>
                  <a:gd name="T9" fmla="*/ 0 h 22"/>
                </a:gdLst>
                <a:ahLst/>
                <a:cxnLst>
                  <a:cxn ang="0">
                    <a:pos x="T0" y="T1"/>
                  </a:cxn>
                  <a:cxn ang="0">
                    <a:pos x="T2" y="T3"/>
                  </a:cxn>
                  <a:cxn ang="0">
                    <a:pos x="T4" y="T5"/>
                  </a:cxn>
                  <a:cxn ang="0">
                    <a:pos x="T6" y="T7"/>
                  </a:cxn>
                  <a:cxn ang="0">
                    <a:pos x="T8" y="T9"/>
                  </a:cxn>
                </a:cxnLst>
                <a:rect l="0" t="0" r="r" b="b"/>
                <a:pathLst>
                  <a:path w="20" h="22">
                    <a:moveTo>
                      <a:pt x="0" y="0"/>
                    </a:moveTo>
                    <a:cubicBezTo>
                      <a:pt x="0" y="0"/>
                      <a:pt x="0" y="10"/>
                      <a:pt x="5" y="15"/>
                    </a:cubicBezTo>
                    <a:cubicBezTo>
                      <a:pt x="11" y="21"/>
                      <a:pt x="20" y="22"/>
                      <a:pt x="20" y="22"/>
                    </a:cubicBezTo>
                    <a:cubicBezTo>
                      <a:pt x="20" y="22"/>
                      <a:pt x="20" y="13"/>
                      <a:pt x="15" y="7"/>
                    </a:cubicBezTo>
                    <a:cubicBezTo>
                      <a:pt x="10" y="1"/>
                      <a:pt x="0" y="0"/>
                      <a:pt x="0" y="0"/>
                    </a:cubicBezTo>
                    <a:close/>
                  </a:path>
                </a:pathLst>
              </a:custGeom>
              <a:solidFill>
                <a:schemeClr val="accent3"/>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150" name="Freeform 181"/>
              <p:cNvSpPr>
                <a:spLocks/>
              </p:cNvSpPr>
              <p:nvPr/>
            </p:nvSpPr>
            <p:spPr bwMode="auto">
              <a:xfrm>
                <a:off x="3117221" y="1826439"/>
                <a:ext cx="34770" cy="34770"/>
              </a:xfrm>
              <a:custGeom>
                <a:avLst/>
                <a:gdLst>
                  <a:gd name="T0" fmla="*/ 20 w 21"/>
                  <a:gd name="T1" fmla="*/ 0 h 21"/>
                  <a:gd name="T2" fmla="*/ 6 w 21"/>
                  <a:gd name="T3" fmla="*/ 5 h 21"/>
                  <a:gd name="T4" fmla="*/ 0 w 21"/>
                  <a:gd name="T5" fmla="*/ 21 h 21"/>
                  <a:gd name="T6" fmla="*/ 15 w 21"/>
                  <a:gd name="T7" fmla="*/ 15 h 21"/>
                  <a:gd name="T8" fmla="*/ 20 w 21"/>
                  <a:gd name="T9" fmla="*/ 0 h 21"/>
                </a:gdLst>
                <a:ahLst/>
                <a:cxnLst>
                  <a:cxn ang="0">
                    <a:pos x="T0" y="T1"/>
                  </a:cxn>
                  <a:cxn ang="0">
                    <a:pos x="T2" y="T3"/>
                  </a:cxn>
                  <a:cxn ang="0">
                    <a:pos x="T4" y="T5"/>
                  </a:cxn>
                  <a:cxn ang="0">
                    <a:pos x="T6" y="T7"/>
                  </a:cxn>
                  <a:cxn ang="0">
                    <a:pos x="T8" y="T9"/>
                  </a:cxn>
                </a:cxnLst>
                <a:rect l="0" t="0" r="r" b="b"/>
                <a:pathLst>
                  <a:path w="21" h="21">
                    <a:moveTo>
                      <a:pt x="20" y="0"/>
                    </a:moveTo>
                    <a:cubicBezTo>
                      <a:pt x="20" y="0"/>
                      <a:pt x="11" y="0"/>
                      <a:pt x="6" y="5"/>
                    </a:cubicBezTo>
                    <a:cubicBezTo>
                      <a:pt x="0" y="11"/>
                      <a:pt x="0" y="21"/>
                      <a:pt x="0" y="21"/>
                    </a:cubicBezTo>
                    <a:cubicBezTo>
                      <a:pt x="0" y="21"/>
                      <a:pt x="10" y="20"/>
                      <a:pt x="15" y="15"/>
                    </a:cubicBezTo>
                    <a:cubicBezTo>
                      <a:pt x="21" y="9"/>
                      <a:pt x="20" y="0"/>
                      <a:pt x="20" y="0"/>
                    </a:cubicBezTo>
                    <a:close/>
                  </a:path>
                </a:pathLst>
              </a:custGeom>
              <a:solidFill>
                <a:schemeClr val="accent3"/>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151" name="Freeform 182"/>
              <p:cNvSpPr>
                <a:spLocks/>
              </p:cNvSpPr>
              <p:nvPr/>
            </p:nvSpPr>
            <p:spPr bwMode="auto">
              <a:xfrm>
                <a:off x="3088013" y="1805577"/>
                <a:ext cx="29207" cy="47287"/>
              </a:xfrm>
              <a:custGeom>
                <a:avLst/>
                <a:gdLst>
                  <a:gd name="T0" fmla="*/ 15 w 17"/>
                  <a:gd name="T1" fmla="*/ 16 h 28"/>
                  <a:gd name="T2" fmla="*/ 13 w 17"/>
                  <a:gd name="T3" fmla="*/ 0 h 28"/>
                  <a:gd name="T4" fmla="*/ 2 w 17"/>
                  <a:gd name="T5" fmla="*/ 12 h 28"/>
                  <a:gd name="T6" fmla="*/ 4 w 17"/>
                  <a:gd name="T7" fmla="*/ 28 h 28"/>
                  <a:gd name="T8" fmla="*/ 15 w 17"/>
                  <a:gd name="T9" fmla="*/ 16 h 28"/>
                </a:gdLst>
                <a:ahLst/>
                <a:cxnLst>
                  <a:cxn ang="0">
                    <a:pos x="T0" y="T1"/>
                  </a:cxn>
                  <a:cxn ang="0">
                    <a:pos x="T2" y="T3"/>
                  </a:cxn>
                  <a:cxn ang="0">
                    <a:pos x="T4" y="T5"/>
                  </a:cxn>
                  <a:cxn ang="0">
                    <a:pos x="T6" y="T7"/>
                  </a:cxn>
                  <a:cxn ang="0">
                    <a:pos x="T8" y="T9"/>
                  </a:cxn>
                </a:cxnLst>
                <a:rect l="0" t="0" r="r" b="b"/>
                <a:pathLst>
                  <a:path w="17" h="28">
                    <a:moveTo>
                      <a:pt x="15" y="16"/>
                    </a:moveTo>
                    <a:cubicBezTo>
                      <a:pt x="17" y="9"/>
                      <a:pt x="13" y="0"/>
                      <a:pt x="13" y="0"/>
                    </a:cubicBezTo>
                    <a:cubicBezTo>
                      <a:pt x="13" y="0"/>
                      <a:pt x="5" y="4"/>
                      <a:pt x="2" y="12"/>
                    </a:cubicBezTo>
                    <a:cubicBezTo>
                      <a:pt x="0" y="19"/>
                      <a:pt x="4" y="28"/>
                      <a:pt x="4" y="28"/>
                    </a:cubicBezTo>
                    <a:cubicBezTo>
                      <a:pt x="4" y="28"/>
                      <a:pt x="12" y="24"/>
                      <a:pt x="15" y="16"/>
                    </a:cubicBezTo>
                    <a:close/>
                  </a:path>
                </a:pathLst>
              </a:custGeom>
              <a:solidFill>
                <a:schemeClr val="accent3"/>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152" name="Freeform 183"/>
              <p:cNvSpPr>
                <a:spLocks/>
              </p:cNvSpPr>
              <p:nvPr/>
            </p:nvSpPr>
            <p:spPr bwMode="auto">
              <a:xfrm>
                <a:off x="3053244" y="1804186"/>
                <a:ext cx="23644" cy="48678"/>
              </a:xfrm>
              <a:custGeom>
                <a:avLst/>
                <a:gdLst>
                  <a:gd name="T0" fmla="*/ 7 w 14"/>
                  <a:gd name="T1" fmla="*/ 29 h 29"/>
                  <a:gd name="T2" fmla="*/ 13 w 14"/>
                  <a:gd name="T3" fmla="*/ 14 h 29"/>
                  <a:gd name="T4" fmla="*/ 6 w 14"/>
                  <a:gd name="T5" fmla="*/ 0 h 29"/>
                  <a:gd name="T6" fmla="*/ 0 w 14"/>
                  <a:gd name="T7" fmla="*/ 14 h 29"/>
                  <a:gd name="T8" fmla="*/ 7 w 14"/>
                  <a:gd name="T9" fmla="*/ 29 h 29"/>
                </a:gdLst>
                <a:ahLst/>
                <a:cxnLst>
                  <a:cxn ang="0">
                    <a:pos x="T0" y="T1"/>
                  </a:cxn>
                  <a:cxn ang="0">
                    <a:pos x="T2" y="T3"/>
                  </a:cxn>
                  <a:cxn ang="0">
                    <a:pos x="T4" y="T5"/>
                  </a:cxn>
                  <a:cxn ang="0">
                    <a:pos x="T6" y="T7"/>
                  </a:cxn>
                  <a:cxn ang="0">
                    <a:pos x="T8" y="T9"/>
                  </a:cxn>
                </a:cxnLst>
                <a:rect l="0" t="0" r="r" b="b"/>
                <a:pathLst>
                  <a:path w="14" h="29">
                    <a:moveTo>
                      <a:pt x="7" y="29"/>
                    </a:moveTo>
                    <a:cubicBezTo>
                      <a:pt x="7" y="29"/>
                      <a:pt x="14" y="22"/>
                      <a:pt x="13" y="14"/>
                    </a:cubicBezTo>
                    <a:cubicBezTo>
                      <a:pt x="13" y="6"/>
                      <a:pt x="6" y="0"/>
                      <a:pt x="6" y="0"/>
                    </a:cubicBezTo>
                    <a:cubicBezTo>
                      <a:pt x="6" y="0"/>
                      <a:pt x="0" y="6"/>
                      <a:pt x="0" y="14"/>
                    </a:cubicBezTo>
                    <a:cubicBezTo>
                      <a:pt x="1" y="22"/>
                      <a:pt x="7" y="29"/>
                      <a:pt x="7" y="29"/>
                    </a:cubicBezTo>
                    <a:close/>
                  </a:path>
                </a:pathLst>
              </a:custGeom>
              <a:solidFill>
                <a:schemeClr val="accent3"/>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153" name="Freeform 184"/>
              <p:cNvSpPr>
                <a:spLocks/>
              </p:cNvSpPr>
              <p:nvPr/>
            </p:nvSpPr>
            <p:spPr bwMode="auto">
              <a:xfrm>
                <a:off x="3165898" y="2786092"/>
                <a:ext cx="34770" cy="40334"/>
              </a:xfrm>
              <a:custGeom>
                <a:avLst/>
                <a:gdLst>
                  <a:gd name="T0" fmla="*/ 15 w 20"/>
                  <a:gd name="T1" fmla="*/ 16 h 24"/>
                  <a:gd name="T2" fmla="*/ 18 w 20"/>
                  <a:gd name="T3" fmla="*/ 0 h 24"/>
                  <a:gd name="T4" fmla="*/ 4 w 20"/>
                  <a:gd name="T5" fmla="*/ 9 h 24"/>
                  <a:gd name="T6" fmla="*/ 2 w 20"/>
                  <a:gd name="T7" fmla="*/ 24 h 24"/>
                  <a:gd name="T8" fmla="*/ 15 w 20"/>
                  <a:gd name="T9" fmla="*/ 16 h 24"/>
                </a:gdLst>
                <a:ahLst/>
                <a:cxnLst>
                  <a:cxn ang="0">
                    <a:pos x="T0" y="T1"/>
                  </a:cxn>
                  <a:cxn ang="0">
                    <a:pos x="T2" y="T3"/>
                  </a:cxn>
                  <a:cxn ang="0">
                    <a:pos x="T4" y="T5"/>
                  </a:cxn>
                  <a:cxn ang="0">
                    <a:pos x="T6" y="T7"/>
                  </a:cxn>
                  <a:cxn ang="0">
                    <a:pos x="T8" y="T9"/>
                  </a:cxn>
                </a:cxnLst>
                <a:rect l="0" t="0" r="r" b="b"/>
                <a:pathLst>
                  <a:path w="20" h="24">
                    <a:moveTo>
                      <a:pt x="15" y="16"/>
                    </a:moveTo>
                    <a:cubicBezTo>
                      <a:pt x="20" y="9"/>
                      <a:pt x="18" y="0"/>
                      <a:pt x="18" y="0"/>
                    </a:cubicBezTo>
                    <a:cubicBezTo>
                      <a:pt x="18" y="0"/>
                      <a:pt x="9" y="2"/>
                      <a:pt x="4" y="9"/>
                    </a:cubicBezTo>
                    <a:cubicBezTo>
                      <a:pt x="0" y="15"/>
                      <a:pt x="2" y="24"/>
                      <a:pt x="2" y="24"/>
                    </a:cubicBezTo>
                    <a:cubicBezTo>
                      <a:pt x="2" y="24"/>
                      <a:pt x="11" y="23"/>
                      <a:pt x="15" y="16"/>
                    </a:cubicBezTo>
                    <a:close/>
                  </a:path>
                </a:pathLst>
              </a:custGeom>
              <a:solidFill>
                <a:schemeClr val="accent3"/>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154" name="Freeform 185"/>
              <p:cNvSpPr>
                <a:spLocks/>
              </p:cNvSpPr>
              <p:nvPr/>
            </p:nvSpPr>
            <p:spPr bwMode="auto">
              <a:xfrm>
                <a:off x="3135301" y="2773575"/>
                <a:ext cx="27816" cy="50069"/>
              </a:xfrm>
              <a:custGeom>
                <a:avLst/>
                <a:gdLst>
                  <a:gd name="T0" fmla="*/ 15 w 16"/>
                  <a:gd name="T1" fmla="*/ 16 h 29"/>
                  <a:gd name="T2" fmla="*/ 11 w 16"/>
                  <a:gd name="T3" fmla="*/ 0 h 29"/>
                  <a:gd name="T4" fmla="*/ 2 w 16"/>
                  <a:gd name="T5" fmla="*/ 14 h 29"/>
                  <a:gd name="T6" fmla="*/ 6 w 16"/>
                  <a:gd name="T7" fmla="*/ 29 h 29"/>
                  <a:gd name="T8" fmla="*/ 15 w 16"/>
                  <a:gd name="T9" fmla="*/ 16 h 29"/>
                </a:gdLst>
                <a:ahLst/>
                <a:cxnLst>
                  <a:cxn ang="0">
                    <a:pos x="T0" y="T1"/>
                  </a:cxn>
                  <a:cxn ang="0">
                    <a:pos x="T2" y="T3"/>
                  </a:cxn>
                  <a:cxn ang="0">
                    <a:pos x="T4" y="T5"/>
                  </a:cxn>
                  <a:cxn ang="0">
                    <a:pos x="T6" y="T7"/>
                  </a:cxn>
                  <a:cxn ang="0">
                    <a:pos x="T8" y="T9"/>
                  </a:cxn>
                </a:cxnLst>
                <a:rect l="0" t="0" r="r" b="b"/>
                <a:pathLst>
                  <a:path w="16" h="29">
                    <a:moveTo>
                      <a:pt x="15" y="16"/>
                    </a:moveTo>
                    <a:cubicBezTo>
                      <a:pt x="16" y="8"/>
                      <a:pt x="11" y="0"/>
                      <a:pt x="11" y="0"/>
                    </a:cubicBezTo>
                    <a:cubicBezTo>
                      <a:pt x="11" y="0"/>
                      <a:pt x="3" y="6"/>
                      <a:pt x="2" y="14"/>
                    </a:cubicBezTo>
                    <a:cubicBezTo>
                      <a:pt x="0" y="21"/>
                      <a:pt x="6" y="29"/>
                      <a:pt x="6" y="29"/>
                    </a:cubicBezTo>
                    <a:cubicBezTo>
                      <a:pt x="6" y="29"/>
                      <a:pt x="13" y="24"/>
                      <a:pt x="15" y="16"/>
                    </a:cubicBezTo>
                    <a:close/>
                  </a:path>
                </a:pathLst>
              </a:custGeom>
              <a:solidFill>
                <a:schemeClr val="accent3"/>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155" name="Freeform 186"/>
              <p:cNvSpPr>
                <a:spLocks/>
              </p:cNvSpPr>
              <p:nvPr/>
            </p:nvSpPr>
            <p:spPr bwMode="auto">
              <a:xfrm>
                <a:off x="3097749" y="2779138"/>
                <a:ext cx="29207" cy="50069"/>
              </a:xfrm>
              <a:custGeom>
                <a:avLst/>
                <a:gdLst>
                  <a:gd name="T0" fmla="*/ 11 w 17"/>
                  <a:gd name="T1" fmla="*/ 29 h 29"/>
                  <a:gd name="T2" fmla="*/ 15 w 17"/>
                  <a:gd name="T3" fmla="*/ 13 h 29"/>
                  <a:gd name="T4" fmla="*/ 6 w 17"/>
                  <a:gd name="T5" fmla="*/ 0 h 29"/>
                  <a:gd name="T6" fmla="*/ 2 w 17"/>
                  <a:gd name="T7" fmla="*/ 16 h 29"/>
                  <a:gd name="T8" fmla="*/ 11 w 17"/>
                  <a:gd name="T9" fmla="*/ 29 h 29"/>
                </a:gdLst>
                <a:ahLst/>
                <a:cxnLst>
                  <a:cxn ang="0">
                    <a:pos x="T0" y="T1"/>
                  </a:cxn>
                  <a:cxn ang="0">
                    <a:pos x="T2" y="T3"/>
                  </a:cxn>
                  <a:cxn ang="0">
                    <a:pos x="T4" y="T5"/>
                  </a:cxn>
                  <a:cxn ang="0">
                    <a:pos x="T6" y="T7"/>
                  </a:cxn>
                  <a:cxn ang="0">
                    <a:pos x="T8" y="T9"/>
                  </a:cxn>
                </a:cxnLst>
                <a:rect l="0" t="0" r="r" b="b"/>
                <a:pathLst>
                  <a:path w="17" h="29">
                    <a:moveTo>
                      <a:pt x="11" y="29"/>
                    </a:moveTo>
                    <a:cubicBezTo>
                      <a:pt x="11" y="29"/>
                      <a:pt x="17" y="21"/>
                      <a:pt x="15" y="13"/>
                    </a:cubicBezTo>
                    <a:cubicBezTo>
                      <a:pt x="13" y="5"/>
                      <a:pt x="6" y="0"/>
                      <a:pt x="6" y="0"/>
                    </a:cubicBezTo>
                    <a:cubicBezTo>
                      <a:pt x="6" y="0"/>
                      <a:pt x="0" y="8"/>
                      <a:pt x="2" y="16"/>
                    </a:cubicBezTo>
                    <a:cubicBezTo>
                      <a:pt x="4" y="24"/>
                      <a:pt x="11" y="29"/>
                      <a:pt x="11" y="29"/>
                    </a:cubicBezTo>
                    <a:close/>
                  </a:path>
                </a:pathLst>
              </a:custGeom>
              <a:solidFill>
                <a:schemeClr val="accent3"/>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156" name="Freeform 187"/>
              <p:cNvSpPr>
                <a:spLocks/>
              </p:cNvSpPr>
              <p:nvPr/>
            </p:nvSpPr>
            <p:spPr bwMode="auto">
              <a:xfrm>
                <a:off x="5204813" y="2064266"/>
                <a:ext cx="43115" cy="33379"/>
              </a:xfrm>
              <a:custGeom>
                <a:avLst/>
                <a:gdLst>
                  <a:gd name="T0" fmla="*/ 9 w 25"/>
                  <a:gd name="T1" fmla="*/ 4 h 19"/>
                  <a:gd name="T2" fmla="*/ 0 w 25"/>
                  <a:gd name="T3" fmla="*/ 17 h 19"/>
                  <a:gd name="T4" fmla="*/ 16 w 25"/>
                  <a:gd name="T5" fmla="*/ 15 h 19"/>
                  <a:gd name="T6" fmla="*/ 25 w 25"/>
                  <a:gd name="T7" fmla="*/ 2 h 19"/>
                  <a:gd name="T8" fmla="*/ 9 w 25"/>
                  <a:gd name="T9" fmla="*/ 4 h 19"/>
                </a:gdLst>
                <a:ahLst/>
                <a:cxnLst>
                  <a:cxn ang="0">
                    <a:pos x="T0" y="T1"/>
                  </a:cxn>
                  <a:cxn ang="0">
                    <a:pos x="T2" y="T3"/>
                  </a:cxn>
                  <a:cxn ang="0">
                    <a:pos x="T4" y="T5"/>
                  </a:cxn>
                  <a:cxn ang="0">
                    <a:pos x="T6" y="T7"/>
                  </a:cxn>
                  <a:cxn ang="0">
                    <a:pos x="T8" y="T9"/>
                  </a:cxn>
                </a:cxnLst>
                <a:rect l="0" t="0" r="r" b="b"/>
                <a:pathLst>
                  <a:path w="25" h="19">
                    <a:moveTo>
                      <a:pt x="9" y="4"/>
                    </a:moveTo>
                    <a:cubicBezTo>
                      <a:pt x="2" y="8"/>
                      <a:pt x="0" y="17"/>
                      <a:pt x="0" y="17"/>
                    </a:cubicBezTo>
                    <a:cubicBezTo>
                      <a:pt x="0" y="17"/>
                      <a:pt x="9" y="19"/>
                      <a:pt x="16" y="15"/>
                    </a:cubicBezTo>
                    <a:cubicBezTo>
                      <a:pt x="23" y="11"/>
                      <a:pt x="25" y="2"/>
                      <a:pt x="25" y="2"/>
                    </a:cubicBezTo>
                    <a:cubicBezTo>
                      <a:pt x="25" y="2"/>
                      <a:pt x="16" y="0"/>
                      <a:pt x="9" y="4"/>
                    </a:cubicBezTo>
                    <a:close/>
                  </a:path>
                </a:pathLst>
              </a:custGeom>
              <a:solidFill>
                <a:schemeClr val="accent1"/>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157" name="Freeform 188"/>
              <p:cNvSpPr>
                <a:spLocks/>
              </p:cNvSpPr>
              <p:nvPr/>
            </p:nvSpPr>
            <p:spPr bwMode="auto">
              <a:xfrm>
                <a:off x="5236802" y="2082346"/>
                <a:ext cx="34770" cy="40334"/>
              </a:xfrm>
              <a:custGeom>
                <a:avLst/>
                <a:gdLst>
                  <a:gd name="T0" fmla="*/ 15 w 20"/>
                  <a:gd name="T1" fmla="*/ 16 h 24"/>
                  <a:gd name="T2" fmla="*/ 18 w 20"/>
                  <a:gd name="T3" fmla="*/ 0 h 24"/>
                  <a:gd name="T4" fmla="*/ 4 w 20"/>
                  <a:gd name="T5" fmla="*/ 8 h 24"/>
                  <a:gd name="T6" fmla="*/ 1 w 20"/>
                  <a:gd name="T7" fmla="*/ 24 h 24"/>
                  <a:gd name="T8" fmla="*/ 15 w 20"/>
                  <a:gd name="T9" fmla="*/ 16 h 24"/>
                </a:gdLst>
                <a:ahLst/>
                <a:cxnLst>
                  <a:cxn ang="0">
                    <a:pos x="T0" y="T1"/>
                  </a:cxn>
                  <a:cxn ang="0">
                    <a:pos x="T2" y="T3"/>
                  </a:cxn>
                  <a:cxn ang="0">
                    <a:pos x="T4" y="T5"/>
                  </a:cxn>
                  <a:cxn ang="0">
                    <a:pos x="T6" y="T7"/>
                  </a:cxn>
                  <a:cxn ang="0">
                    <a:pos x="T8" y="T9"/>
                  </a:cxn>
                </a:cxnLst>
                <a:rect l="0" t="0" r="r" b="b"/>
                <a:pathLst>
                  <a:path w="20" h="24">
                    <a:moveTo>
                      <a:pt x="15" y="16"/>
                    </a:moveTo>
                    <a:cubicBezTo>
                      <a:pt x="20" y="9"/>
                      <a:pt x="18" y="0"/>
                      <a:pt x="18" y="0"/>
                    </a:cubicBezTo>
                    <a:cubicBezTo>
                      <a:pt x="18" y="0"/>
                      <a:pt x="9" y="2"/>
                      <a:pt x="4" y="8"/>
                    </a:cubicBezTo>
                    <a:cubicBezTo>
                      <a:pt x="0" y="15"/>
                      <a:pt x="1" y="24"/>
                      <a:pt x="1" y="24"/>
                    </a:cubicBezTo>
                    <a:cubicBezTo>
                      <a:pt x="1" y="24"/>
                      <a:pt x="10" y="22"/>
                      <a:pt x="15" y="16"/>
                    </a:cubicBezTo>
                    <a:close/>
                  </a:path>
                </a:pathLst>
              </a:custGeom>
              <a:solidFill>
                <a:schemeClr val="accent1"/>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158" name="Freeform 189"/>
              <p:cNvSpPr>
                <a:spLocks/>
              </p:cNvSpPr>
              <p:nvPr/>
            </p:nvSpPr>
            <p:spPr bwMode="auto">
              <a:xfrm>
                <a:off x="5274353" y="2090691"/>
                <a:ext cx="29207" cy="47287"/>
              </a:xfrm>
              <a:custGeom>
                <a:avLst/>
                <a:gdLst>
                  <a:gd name="T0" fmla="*/ 2 w 17"/>
                  <a:gd name="T1" fmla="*/ 12 h 28"/>
                  <a:gd name="T2" fmla="*/ 5 w 17"/>
                  <a:gd name="T3" fmla="*/ 28 h 28"/>
                  <a:gd name="T4" fmla="*/ 15 w 17"/>
                  <a:gd name="T5" fmla="*/ 15 h 28"/>
                  <a:gd name="T6" fmla="*/ 12 w 17"/>
                  <a:gd name="T7" fmla="*/ 0 h 28"/>
                  <a:gd name="T8" fmla="*/ 2 w 17"/>
                  <a:gd name="T9" fmla="*/ 12 h 28"/>
                </a:gdLst>
                <a:ahLst/>
                <a:cxnLst>
                  <a:cxn ang="0">
                    <a:pos x="T0" y="T1"/>
                  </a:cxn>
                  <a:cxn ang="0">
                    <a:pos x="T2" y="T3"/>
                  </a:cxn>
                  <a:cxn ang="0">
                    <a:pos x="T4" y="T5"/>
                  </a:cxn>
                  <a:cxn ang="0">
                    <a:pos x="T6" y="T7"/>
                  </a:cxn>
                  <a:cxn ang="0">
                    <a:pos x="T8" y="T9"/>
                  </a:cxn>
                </a:cxnLst>
                <a:rect l="0" t="0" r="r" b="b"/>
                <a:pathLst>
                  <a:path w="17" h="28">
                    <a:moveTo>
                      <a:pt x="2" y="12"/>
                    </a:moveTo>
                    <a:cubicBezTo>
                      <a:pt x="0" y="20"/>
                      <a:pt x="5" y="28"/>
                      <a:pt x="5" y="28"/>
                    </a:cubicBezTo>
                    <a:cubicBezTo>
                      <a:pt x="5" y="28"/>
                      <a:pt x="13" y="23"/>
                      <a:pt x="15" y="15"/>
                    </a:cubicBezTo>
                    <a:cubicBezTo>
                      <a:pt x="17" y="7"/>
                      <a:pt x="12" y="0"/>
                      <a:pt x="12" y="0"/>
                    </a:cubicBezTo>
                    <a:cubicBezTo>
                      <a:pt x="12" y="0"/>
                      <a:pt x="4" y="4"/>
                      <a:pt x="2" y="12"/>
                    </a:cubicBezTo>
                    <a:close/>
                  </a:path>
                </a:pathLst>
              </a:custGeom>
              <a:solidFill>
                <a:schemeClr val="accent1"/>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159" name="Freeform 190"/>
              <p:cNvSpPr>
                <a:spLocks/>
              </p:cNvSpPr>
              <p:nvPr/>
            </p:nvSpPr>
            <p:spPr bwMode="auto">
              <a:xfrm>
                <a:off x="5845973" y="1777761"/>
                <a:ext cx="50069" cy="50069"/>
              </a:xfrm>
              <a:custGeom>
                <a:avLst/>
                <a:gdLst>
                  <a:gd name="T0" fmla="*/ 29 w 29"/>
                  <a:gd name="T1" fmla="*/ 29 h 29"/>
                  <a:gd name="T2" fmla="*/ 21 w 29"/>
                  <a:gd name="T3" fmla="*/ 8 h 29"/>
                  <a:gd name="T4" fmla="*/ 0 w 29"/>
                  <a:gd name="T5" fmla="*/ 0 h 29"/>
                  <a:gd name="T6" fmla="*/ 8 w 29"/>
                  <a:gd name="T7" fmla="*/ 21 h 29"/>
                  <a:gd name="T8" fmla="*/ 29 w 29"/>
                  <a:gd name="T9" fmla="*/ 29 h 29"/>
                </a:gdLst>
                <a:ahLst/>
                <a:cxnLst>
                  <a:cxn ang="0">
                    <a:pos x="T0" y="T1"/>
                  </a:cxn>
                  <a:cxn ang="0">
                    <a:pos x="T2" y="T3"/>
                  </a:cxn>
                  <a:cxn ang="0">
                    <a:pos x="T4" y="T5"/>
                  </a:cxn>
                  <a:cxn ang="0">
                    <a:pos x="T6" y="T7"/>
                  </a:cxn>
                  <a:cxn ang="0">
                    <a:pos x="T8" y="T9"/>
                  </a:cxn>
                </a:cxnLst>
                <a:rect l="0" t="0" r="r" b="b"/>
                <a:pathLst>
                  <a:path w="29" h="29">
                    <a:moveTo>
                      <a:pt x="29" y="29"/>
                    </a:moveTo>
                    <a:cubicBezTo>
                      <a:pt x="29" y="29"/>
                      <a:pt x="29" y="16"/>
                      <a:pt x="21" y="8"/>
                    </a:cubicBezTo>
                    <a:cubicBezTo>
                      <a:pt x="13" y="0"/>
                      <a:pt x="0" y="0"/>
                      <a:pt x="0" y="0"/>
                    </a:cubicBezTo>
                    <a:cubicBezTo>
                      <a:pt x="0" y="0"/>
                      <a:pt x="0" y="13"/>
                      <a:pt x="8" y="21"/>
                    </a:cubicBezTo>
                    <a:cubicBezTo>
                      <a:pt x="16" y="29"/>
                      <a:pt x="29" y="29"/>
                      <a:pt x="29" y="29"/>
                    </a:cubicBezTo>
                    <a:close/>
                  </a:path>
                </a:pathLst>
              </a:custGeom>
              <a:solidFill>
                <a:schemeClr val="accent1"/>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160" name="Freeform 191"/>
              <p:cNvSpPr>
                <a:spLocks/>
              </p:cNvSpPr>
              <p:nvPr/>
            </p:nvSpPr>
            <p:spPr bwMode="auto">
              <a:xfrm>
                <a:off x="5819547" y="1811140"/>
                <a:ext cx="44506" cy="63977"/>
              </a:xfrm>
              <a:custGeom>
                <a:avLst/>
                <a:gdLst>
                  <a:gd name="T0" fmla="*/ 5 w 26"/>
                  <a:gd name="T1" fmla="*/ 0 h 38"/>
                  <a:gd name="T2" fmla="*/ 4 w 26"/>
                  <a:gd name="T3" fmla="*/ 23 h 38"/>
                  <a:gd name="T4" fmla="*/ 21 w 26"/>
                  <a:gd name="T5" fmla="*/ 38 h 38"/>
                  <a:gd name="T6" fmla="*/ 21 w 26"/>
                  <a:gd name="T7" fmla="*/ 15 h 38"/>
                  <a:gd name="T8" fmla="*/ 5 w 26"/>
                  <a:gd name="T9" fmla="*/ 0 h 38"/>
                </a:gdLst>
                <a:ahLst/>
                <a:cxnLst>
                  <a:cxn ang="0">
                    <a:pos x="T0" y="T1"/>
                  </a:cxn>
                  <a:cxn ang="0">
                    <a:pos x="T2" y="T3"/>
                  </a:cxn>
                  <a:cxn ang="0">
                    <a:pos x="T4" y="T5"/>
                  </a:cxn>
                  <a:cxn ang="0">
                    <a:pos x="T6" y="T7"/>
                  </a:cxn>
                  <a:cxn ang="0">
                    <a:pos x="T8" y="T9"/>
                  </a:cxn>
                </a:cxnLst>
                <a:rect l="0" t="0" r="r" b="b"/>
                <a:pathLst>
                  <a:path w="26" h="38">
                    <a:moveTo>
                      <a:pt x="5" y="0"/>
                    </a:moveTo>
                    <a:cubicBezTo>
                      <a:pt x="5" y="0"/>
                      <a:pt x="0" y="12"/>
                      <a:pt x="4" y="23"/>
                    </a:cubicBezTo>
                    <a:cubicBezTo>
                      <a:pt x="9" y="33"/>
                      <a:pt x="21" y="38"/>
                      <a:pt x="21" y="38"/>
                    </a:cubicBezTo>
                    <a:cubicBezTo>
                      <a:pt x="21" y="38"/>
                      <a:pt x="26" y="26"/>
                      <a:pt x="21" y="15"/>
                    </a:cubicBezTo>
                    <a:cubicBezTo>
                      <a:pt x="17" y="5"/>
                      <a:pt x="5" y="0"/>
                      <a:pt x="5" y="0"/>
                    </a:cubicBezTo>
                    <a:close/>
                  </a:path>
                </a:pathLst>
              </a:custGeom>
              <a:solidFill>
                <a:schemeClr val="accent1"/>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161" name="Freeform 192"/>
              <p:cNvSpPr>
                <a:spLocks/>
              </p:cNvSpPr>
              <p:nvPr/>
            </p:nvSpPr>
            <p:spPr bwMode="auto">
              <a:xfrm>
                <a:off x="5858490" y="1740209"/>
                <a:ext cx="45897" cy="33379"/>
              </a:xfrm>
              <a:custGeom>
                <a:avLst/>
                <a:gdLst>
                  <a:gd name="T0" fmla="*/ 11 w 27"/>
                  <a:gd name="T1" fmla="*/ 16 h 19"/>
                  <a:gd name="T2" fmla="*/ 27 w 27"/>
                  <a:gd name="T3" fmla="*/ 15 h 19"/>
                  <a:gd name="T4" fmla="*/ 16 w 27"/>
                  <a:gd name="T5" fmla="*/ 3 h 19"/>
                  <a:gd name="T6" fmla="*/ 0 w 27"/>
                  <a:gd name="T7" fmla="*/ 4 h 19"/>
                  <a:gd name="T8" fmla="*/ 11 w 27"/>
                  <a:gd name="T9" fmla="*/ 16 h 19"/>
                </a:gdLst>
                <a:ahLst/>
                <a:cxnLst>
                  <a:cxn ang="0">
                    <a:pos x="T0" y="T1"/>
                  </a:cxn>
                  <a:cxn ang="0">
                    <a:pos x="T2" y="T3"/>
                  </a:cxn>
                  <a:cxn ang="0">
                    <a:pos x="T4" y="T5"/>
                  </a:cxn>
                  <a:cxn ang="0">
                    <a:pos x="T6" y="T7"/>
                  </a:cxn>
                  <a:cxn ang="0">
                    <a:pos x="T8" y="T9"/>
                  </a:cxn>
                </a:cxnLst>
                <a:rect l="0" t="0" r="r" b="b"/>
                <a:pathLst>
                  <a:path w="27" h="19">
                    <a:moveTo>
                      <a:pt x="11" y="16"/>
                    </a:moveTo>
                    <a:cubicBezTo>
                      <a:pt x="18" y="19"/>
                      <a:pt x="27" y="15"/>
                      <a:pt x="27" y="15"/>
                    </a:cubicBezTo>
                    <a:cubicBezTo>
                      <a:pt x="27" y="15"/>
                      <a:pt x="23" y="6"/>
                      <a:pt x="16" y="3"/>
                    </a:cubicBezTo>
                    <a:cubicBezTo>
                      <a:pt x="8" y="0"/>
                      <a:pt x="0" y="4"/>
                      <a:pt x="0" y="4"/>
                    </a:cubicBezTo>
                    <a:cubicBezTo>
                      <a:pt x="0" y="4"/>
                      <a:pt x="3" y="13"/>
                      <a:pt x="11" y="16"/>
                    </a:cubicBezTo>
                    <a:close/>
                  </a:path>
                </a:pathLst>
              </a:custGeom>
              <a:solidFill>
                <a:schemeClr val="accent1"/>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162" name="Freeform 193"/>
              <p:cNvSpPr>
                <a:spLocks/>
              </p:cNvSpPr>
              <p:nvPr/>
            </p:nvSpPr>
            <p:spPr bwMode="auto">
              <a:xfrm>
                <a:off x="5861271" y="1702658"/>
                <a:ext cx="62587" cy="29207"/>
              </a:xfrm>
              <a:custGeom>
                <a:avLst/>
                <a:gdLst>
                  <a:gd name="T0" fmla="*/ 36 w 36"/>
                  <a:gd name="T1" fmla="*/ 8 h 17"/>
                  <a:gd name="T2" fmla="*/ 18 w 36"/>
                  <a:gd name="T3" fmla="*/ 0 h 17"/>
                  <a:gd name="T4" fmla="*/ 0 w 36"/>
                  <a:gd name="T5" fmla="*/ 9 h 17"/>
                  <a:gd name="T6" fmla="*/ 18 w 36"/>
                  <a:gd name="T7" fmla="*/ 17 h 17"/>
                  <a:gd name="T8" fmla="*/ 36 w 36"/>
                  <a:gd name="T9" fmla="*/ 8 h 17"/>
                </a:gdLst>
                <a:ahLst/>
                <a:cxnLst>
                  <a:cxn ang="0">
                    <a:pos x="T0" y="T1"/>
                  </a:cxn>
                  <a:cxn ang="0">
                    <a:pos x="T2" y="T3"/>
                  </a:cxn>
                  <a:cxn ang="0">
                    <a:pos x="T4" y="T5"/>
                  </a:cxn>
                  <a:cxn ang="0">
                    <a:pos x="T6" y="T7"/>
                  </a:cxn>
                  <a:cxn ang="0">
                    <a:pos x="T8" y="T9"/>
                  </a:cxn>
                </a:cxnLst>
                <a:rect l="0" t="0" r="r" b="b"/>
                <a:pathLst>
                  <a:path w="36" h="17">
                    <a:moveTo>
                      <a:pt x="36" y="8"/>
                    </a:moveTo>
                    <a:cubicBezTo>
                      <a:pt x="36" y="8"/>
                      <a:pt x="28" y="0"/>
                      <a:pt x="18" y="0"/>
                    </a:cubicBezTo>
                    <a:cubicBezTo>
                      <a:pt x="8" y="0"/>
                      <a:pt x="0" y="9"/>
                      <a:pt x="0" y="9"/>
                    </a:cubicBezTo>
                    <a:cubicBezTo>
                      <a:pt x="0" y="9"/>
                      <a:pt x="8" y="17"/>
                      <a:pt x="18" y="17"/>
                    </a:cubicBezTo>
                    <a:cubicBezTo>
                      <a:pt x="28" y="16"/>
                      <a:pt x="36" y="8"/>
                      <a:pt x="36" y="8"/>
                    </a:cubicBezTo>
                    <a:close/>
                  </a:path>
                </a:pathLst>
              </a:custGeom>
              <a:solidFill>
                <a:schemeClr val="accent1"/>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163" name="Freeform 194"/>
              <p:cNvSpPr>
                <a:spLocks/>
              </p:cNvSpPr>
              <p:nvPr/>
            </p:nvSpPr>
            <p:spPr bwMode="auto">
              <a:xfrm>
                <a:off x="3783414" y="1526025"/>
                <a:ext cx="36161" cy="58414"/>
              </a:xfrm>
              <a:custGeom>
                <a:avLst/>
                <a:gdLst>
                  <a:gd name="T0" fmla="*/ 5 w 21"/>
                  <a:gd name="T1" fmla="*/ 0 h 34"/>
                  <a:gd name="T2" fmla="*/ 3 w 21"/>
                  <a:gd name="T3" fmla="*/ 20 h 34"/>
                  <a:gd name="T4" fmla="*/ 16 w 21"/>
                  <a:gd name="T5" fmla="*/ 34 h 34"/>
                  <a:gd name="T6" fmla="*/ 18 w 21"/>
                  <a:gd name="T7" fmla="*/ 15 h 34"/>
                  <a:gd name="T8" fmla="*/ 5 w 21"/>
                  <a:gd name="T9" fmla="*/ 0 h 34"/>
                </a:gdLst>
                <a:ahLst/>
                <a:cxnLst>
                  <a:cxn ang="0">
                    <a:pos x="T0" y="T1"/>
                  </a:cxn>
                  <a:cxn ang="0">
                    <a:pos x="T2" y="T3"/>
                  </a:cxn>
                  <a:cxn ang="0">
                    <a:pos x="T4" y="T5"/>
                  </a:cxn>
                  <a:cxn ang="0">
                    <a:pos x="T6" y="T7"/>
                  </a:cxn>
                  <a:cxn ang="0">
                    <a:pos x="T8" y="T9"/>
                  </a:cxn>
                </a:cxnLst>
                <a:rect l="0" t="0" r="r" b="b"/>
                <a:pathLst>
                  <a:path w="21" h="34">
                    <a:moveTo>
                      <a:pt x="5" y="0"/>
                    </a:moveTo>
                    <a:cubicBezTo>
                      <a:pt x="5" y="0"/>
                      <a:pt x="0" y="10"/>
                      <a:pt x="3" y="20"/>
                    </a:cubicBezTo>
                    <a:cubicBezTo>
                      <a:pt x="6" y="29"/>
                      <a:pt x="16" y="34"/>
                      <a:pt x="16" y="34"/>
                    </a:cubicBezTo>
                    <a:cubicBezTo>
                      <a:pt x="16" y="34"/>
                      <a:pt x="21" y="24"/>
                      <a:pt x="18" y="15"/>
                    </a:cubicBezTo>
                    <a:cubicBezTo>
                      <a:pt x="15" y="5"/>
                      <a:pt x="5" y="0"/>
                      <a:pt x="5" y="0"/>
                    </a:cubicBezTo>
                    <a:close/>
                  </a:path>
                </a:pathLst>
              </a:custGeom>
              <a:solidFill>
                <a:schemeClr val="accent4"/>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164" name="Freeform 195"/>
              <p:cNvSpPr>
                <a:spLocks/>
              </p:cNvSpPr>
              <p:nvPr/>
            </p:nvSpPr>
            <p:spPr bwMode="auto">
              <a:xfrm>
                <a:off x="3748644" y="1542715"/>
                <a:ext cx="27816" cy="61195"/>
              </a:xfrm>
              <a:custGeom>
                <a:avLst/>
                <a:gdLst>
                  <a:gd name="T0" fmla="*/ 0 w 17"/>
                  <a:gd name="T1" fmla="*/ 18 h 36"/>
                  <a:gd name="T2" fmla="*/ 7 w 17"/>
                  <a:gd name="T3" fmla="*/ 36 h 36"/>
                  <a:gd name="T4" fmla="*/ 16 w 17"/>
                  <a:gd name="T5" fmla="*/ 19 h 36"/>
                  <a:gd name="T6" fmla="*/ 10 w 17"/>
                  <a:gd name="T7" fmla="*/ 0 h 36"/>
                  <a:gd name="T8" fmla="*/ 0 w 17"/>
                  <a:gd name="T9" fmla="*/ 18 h 36"/>
                </a:gdLst>
                <a:ahLst/>
                <a:cxnLst>
                  <a:cxn ang="0">
                    <a:pos x="T0" y="T1"/>
                  </a:cxn>
                  <a:cxn ang="0">
                    <a:pos x="T2" y="T3"/>
                  </a:cxn>
                  <a:cxn ang="0">
                    <a:pos x="T4" y="T5"/>
                  </a:cxn>
                  <a:cxn ang="0">
                    <a:pos x="T6" y="T7"/>
                  </a:cxn>
                  <a:cxn ang="0">
                    <a:pos x="T8" y="T9"/>
                  </a:cxn>
                </a:cxnLst>
                <a:rect l="0" t="0" r="r" b="b"/>
                <a:pathLst>
                  <a:path w="17" h="36">
                    <a:moveTo>
                      <a:pt x="0" y="18"/>
                    </a:moveTo>
                    <a:cubicBezTo>
                      <a:pt x="0" y="27"/>
                      <a:pt x="7" y="36"/>
                      <a:pt x="7" y="36"/>
                    </a:cubicBezTo>
                    <a:cubicBezTo>
                      <a:pt x="7" y="36"/>
                      <a:pt x="16" y="29"/>
                      <a:pt x="16" y="19"/>
                    </a:cubicBezTo>
                    <a:cubicBezTo>
                      <a:pt x="17" y="9"/>
                      <a:pt x="10" y="0"/>
                      <a:pt x="10" y="0"/>
                    </a:cubicBezTo>
                    <a:cubicBezTo>
                      <a:pt x="10" y="0"/>
                      <a:pt x="1" y="8"/>
                      <a:pt x="0" y="18"/>
                    </a:cubicBezTo>
                    <a:close/>
                  </a:path>
                </a:pathLst>
              </a:custGeom>
              <a:solidFill>
                <a:schemeClr val="accent4"/>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165" name="Freeform 196"/>
              <p:cNvSpPr>
                <a:spLocks/>
              </p:cNvSpPr>
              <p:nvPr/>
            </p:nvSpPr>
            <p:spPr bwMode="auto">
              <a:xfrm>
                <a:off x="3811230" y="1507945"/>
                <a:ext cx="30598" cy="30598"/>
              </a:xfrm>
              <a:custGeom>
                <a:avLst/>
                <a:gdLst>
                  <a:gd name="T0" fmla="*/ 18 w 18"/>
                  <a:gd name="T1" fmla="*/ 18 h 18"/>
                  <a:gd name="T2" fmla="*/ 13 w 18"/>
                  <a:gd name="T3" fmla="*/ 5 h 18"/>
                  <a:gd name="T4" fmla="*/ 1 w 18"/>
                  <a:gd name="T5" fmla="*/ 0 h 18"/>
                  <a:gd name="T6" fmla="*/ 5 w 18"/>
                  <a:gd name="T7" fmla="*/ 13 h 18"/>
                  <a:gd name="T8" fmla="*/ 18 w 18"/>
                  <a:gd name="T9" fmla="*/ 18 h 18"/>
                </a:gdLst>
                <a:ahLst/>
                <a:cxnLst>
                  <a:cxn ang="0">
                    <a:pos x="T0" y="T1"/>
                  </a:cxn>
                  <a:cxn ang="0">
                    <a:pos x="T2" y="T3"/>
                  </a:cxn>
                  <a:cxn ang="0">
                    <a:pos x="T4" y="T5"/>
                  </a:cxn>
                  <a:cxn ang="0">
                    <a:pos x="T6" y="T7"/>
                  </a:cxn>
                  <a:cxn ang="0">
                    <a:pos x="T8" y="T9"/>
                  </a:cxn>
                </a:cxnLst>
                <a:rect l="0" t="0" r="r" b="b"/>
                <a:pathLst>
                  <a:path w="18" h="18">
                    <a:moveTo>
                      <a:pt x="18" y="18"/>
                    </a:moveTo>
                    <a:cubicBezTo>
                      <a:pt x="18" y="18"/>
                      <a:pt x="18" y="10"/>
                      <a:pt x="13" y="5"/>
                    </a:cubicBezTo>
                    <a:cubicBezTo>
                      <a:pt x="9" y="0"/>
                      <a:pt x="1" y="0"/>
                      <a:pt x="1" y="0"/>
                    </a:cubicBezTo>
                    <a:cubicBezTo>
                      <a:pt x="1" y="0"/>
                      <a:pt x="0" y="8"/>
                      <a:pt x="5" y="13"/>
                    </a:cubicBezTo>
                    <a:cubicBezTo>
                      <a:pt x="10" y="18"/>
                      <a:pt x="18" y="18"/>
                      <a:pt x="18" y="18"/>
                    </a:cubicBezTo>
                    <a:close/>
                  </a:path>
                </a:pathLst>
              </a:custGeom>
              <a:solidFill>
                <a:schemeClr val="accent4"/>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166" name="Freeform 197"/>
              <p:cNvSpPr>
                <a:spLocks/>
              </p:cNvSpPr>
              <p:nvPr/>
            </p:nvSpPr>
            <p:spPr bwMode="auto">
              <a:xfrm>
                <a:off x="3827920" y="1480129"/>
                <a:ext cx="48678" cy="33379"/>
              </a:xfrm>
              <a:custGeom>
                <a:avLst/>
                <a:gdLst>
                  <a:gd name="T0" fmla="*/ 11 w 28"/>
                  <a:gd name="T1" fmla="*/ 16 h 20"/>
                  <a:gd name="T2" fmla="*/ 28 w 28"/>
                  <a:gd name="T3" fmla="*/ 17 h 20"/>
                  <a:gd name="T4" fmla="*/ 17 w 28"/>
                  <a:gd name="T5" fmla="*/ 4 h 20"/>
                  <a:gd name="T6" fmla="*/ 0 w 28"/>
                  <a:gd name="T7" fmla="*/ 3 h 20"/>
                  <a:gd name="T8" fmla="*/ 11 w 28"/>
                  <a:gd name="T9" fmla="*/ 16 h 20"/>
                </a:gdLst>
                <a:ahLst/>
                <a:cxnLst>
                  <a:cxn ang="0">
                    <a:pos x="T0" y="T1"/>
                  </a:cxn>
                  <a:cxn ang="0">
                    <a:pos x="T2" y="T3"/>
                  </a:cxn>
                  <a:cxn ang="0">
                    <a:pos x="T4" y="T5"/>
                  </a:cxn>
                  <a:cxn ang="0">
                    <a:pos x="T6" y="T7"/>
                  </a:cxn>
                  <a:cxn ang="0">
                    <a:pos x="T8" y="T9"/>
                  </a:cxn>
                </a:cxnLst>
                <a:rect l="0" t="0" r="r" b="b"/>
                <a:pathLst>
                  <a:path w="28" h="20">
                    <a:moveTo>
                      <a:pt x="11" y="16"/>
                    </a:moveTo>
                    <a:cubicBezTo>
                      <a:pt x="18" y="20"/>
                      <a:pt x="28" y="17"/>
                      <a:pt x="28" y="17"/>
                    </a:cubicBezTo>
                    <a:cubicBezTo>
                      <a:pt x="28" y="17"/>
                      <a:pt x="25" y="8"/>
                      <a:pt x="17" y="4"/>
                    </a:cubicBezTo>
                    <a:cubicBezTo>
                      <a:pt x="9" y="0"/>
                      <a:pt x="0" y="3"/>
                      <a:pt x="0" y="3"/>
                    </a:cubicBezTo>
                    <a:cubicBezTo>
                      <a:pt x="0" y="3"/>
                      <a:pt x="3" y="12"/>
                      <a:pt x="11" y="16"/>
                    </a:cubicBezTo>
                    <a:close/>
                  </a:path>
                </a:pathLst>
              </a:custGeom>
              <a:solidFill>
                <a:schemeClr val="accent4"/>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167" name="Freeform 198"/>
              <p:cNvSpPr>
                <a:spLocks/>
              </p:cNvSpPr>
              <p:nvPr/>
            </p:nvSpPr>
            <p:spPr bwMode="auto">
              <a:xfrm>
                <a:off x="4776446" y="1274291"/>
                <a:ext cx="43115" cy="50069"/>
              </a:xfrm>
              <a:custGeom>
                <a:avLst/>
                <a:gdLst>
                  <a:gd name="T0" fmla="*/ 3 w 25"/>
                  <a:gd name="T1" fmla="*/ 30 h 30"/>
                  <a:gd name="T2" fmla="*/ 19 w 25"/>
                  <a:gd name="T3" fmla="*/ 20 h 30"/>
                  <a:gd name="T4" fmla="*/ 22 w 25"/>
                  <a:gd name="T5" fmla="*/ 0 h 30"/>
                  <a:gd name="T6" fmla="*/ 6 w 25"/>
                  <a:gd name="T7" fmla="*/ 11 h 30"/>
                  <a:gd name="T8" fmla="*/ 3 w 25"/>
                  <a:gd name="T9" fmla="*/ 30 h 30"/>
                </a:gdLst>
                <a:ahLst/>
                <a:cxnLst>
                  <a:cxn ang="0">
                    <a:pos x="T0" y="T1"/>
                  </a:cxn>
                  <a:cxn ang="0">
                    <a:pos x="T2" y="T3"/>
                  </a:cxn>
                  <a:cxn ang="0">
                    <a:pos x="T4" y="T5"/>
                  </a:cxn>
                  <a:cxn ang="0">
                    <a:pos x="T6" y="T7"/>
                  </a:cxn>
                  <a:cxn ang="0">
                    <a:pos x="T8" y="T9"/>
                  </a:cxn>
                </a:cxnLst>
                <a:rect l="0" t="0" r="r" b="b"/>
                <a:pathLst>
                  <a:path w="25" h="30">
                    <a:moveTo>
                      <a:pt x="3" y="30"/>
                    </a:moveTo>
                    <a:cubicBezTo>
                      <a:pt x="3" y="30"/>
                      <a:pt x="14" y="28"/>
                      <a:pt x="19" y="20"/>
                    </a:cubicBezTo>
                    <a:cubicBezTo>
                      <a:pt x="25" y="12"/>
                      <a:pt x="22" y="0"/>
                      <a:pt x="22" y="0"/>
                    </a:cubicBezTo>
                    <a:cubicBezTo>
                      <a:pt x="22" y="0"/>
                      <a:pt x="11" y="3"/>
                      <a:pt x="6" y="11"/>
                    </a:cubicBezTo>
                    <a:cubicBezTo>
                      <a:pt x="0" y="19"/>
                      <a:pt x="3" y="30"/>
                      <a:pt x="3" y="30"/>
                    </a:cubicBezTo>
                    <a:close/>
                  </a:path>
                </a:pathLst>
              </a:custGeom>
              <a:solidFill>
                <a:schemeClr val="accent3"/>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168" name="Freeform 199"/>
              <p:cNvSpPr>
                <a:spLocks/>
              </p:cNvSpPr>
              <p:nvPr/>
            </p:nvSpPr>
            <p:spPr bwMode="auto">
              <a:xfrm>
                <a:off x="4812607" y="1297934"/>
                <a:ext cx="50069" cy="41724"/>
              </a:xfrm>
              <a:custGeom>
                <a:avLst/>
                <a:gdLst>
                  <a:gd name="T0" fmla="*/ 19 w 29"/>
                  <a:gd name="T1" fmla="*/ 19 h 25"/>
                  <a:gd name="T2" fmla="*/ 29 w 29"/>
                  <a:gd name="T3" fmla="*/ 2 h 25"/>
                  <a:gd name="T4" fmla="*/ 10 w 29"/>
                  <a:gd name="T5" fmla="*/ 6 h 25"/>
                  <a:gd name="T6" fmla="*/ 0 w 29"/>
                  <a:gd name="T7" fmla="*/ 23 h 25"/>
                  <a:gd name="T8" fmla="*/ 19 w 29"/>
                  <a:gd name="T9" fmla="*/ 19 h 25"/>
                </a:gdLst>
                <a:ahLst/>
                <a:cxnLst>
                  <a:cxn ang="0">
                    <a:pos x="T0" y="T1"/>
                  </a:cxn>
                  <a:cxn ang="0">
                    <a:pos x="T2" y="T3"/>
                  </a:cxn>
                  <a:cxn ang="0">
                    <a:pos x="T4" y="T5"/>
                  </a:cxn>
                  <a:cxn ang="0">
                    <a:pos x="T6" y="T7"/>
                  </a:cxn>
                  <a:cxn ang="0">
                    <a:pos x="T8" y="T9"/>
                  </a:cxn>
                </a:cxnLst>
                <a:rect l="0" t="0" r="r" b="b"/>
                <a:pathLst>
                  <a:path w="29" h="25">
                    <a:moveTo>
                      <a:pt x="19" y="19"/>
                    </a:moveTo>
                    <a:cubicBezTo>
                      <a:pt x="27" y="13"/>
                      <a:pt x="29" y="2"/>
                      <a:pt x="29" y="2"/>
                    </a:cubicBezTo>
                    <a:cubicBezTo>
                      <a:pt x="29" y="2"/>
                      <a:pt x="18" y="0"/>
                      <a:pt x="10" y="6"/>
                    </a:cubicBezTo>
                    <a:cubicBezTo>
                      <a:pt x="2" y="11"/>
                      <a:pt x="0" y="23"/>
                      <a:pt x="0" y="23"/>
                    </a:cubicBezTo>
                    <a:cubicBezTo>
                      <a:pt x="0" y="23"/>
                      <a:pt x="11" y="25"/>
                      <a:pt x="19" y="19"/>
                    </a:cubicBezTo>
                    <a:close/>
                  </a:path>
                </a:pathLst>
              </a:custGeom>
              <a:solidFill>
                <a:schemeClr val="accent4"/>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169" name="Freeform 200"/>
              <p:cNvSpPr>
                <a:spLocks/>
              </p:cNvSpPr>
              <p:nvPr/>
            </p:nvSpPr>
            <p:spPr bwMode="auto">
              <a:xfrm>
                <a:off x="4744458" y="1278463"/>
                <a:ext cx="23644" cy="43115"/>
              </a:xfrm>
              <a:custGeom>
                <a:avLst/>
                <a:gdLst>
                  <a:gd name="T0" fmla="*/ 1 w 14"/>
                  <a:gd name="T1" fmla="*/ 12 h 25"/>
                  <a:gd name="T2" fmla="*/ 5 w 14"/>
                  <a:gd name="T3" fmla="*/ 25 h 25"/>
                  <a:gd name="T4" fmla="*/ 13 w 14"/>
                  <a:gd name="T5" fmla="*/ 14 h 25"/>
                  <a:gd name="T6" fmla="*/ 9 w 14"/>
                  <a:gd name="T7" fmla="*/ 0 h 25"/>
                  <a:gd name="T8" fmla="*/ 1 w 14"/>
                  <a:gd name="T9" fmla="*/ 12 h 25"/>
                </a:gdLst>
                <a:ahLst/>
                <a:cxnLst>
                  <a:cxn ang="0">
                    <a:pos x="T0" y="T1"/>
                  </a:cxn>
                  <a:cxn ang="0">
                    <a:pos x="T2" y="T3"/>
                  </a:cxn>
                  <a:cxn ang="0">
                    <a:pos x="T4" y="T5"/>
                  </a:cxn>
                  <a:cxn ang="0">
                    <a:pos x="T6" y="T7"/>
                  </a:cxn>
                  <a:cxn ang="0">
                    <a:pos x="T8" y="T9"/>
                  </a:cxn>
                </a:cxnLst>
                <a:rect l="0" t="0" r="r" b="b"/>
                <a:pathLst>
                  <a:path w="14" h="25">
                    <a:moveTo>
                      <a:pt x="1" y="12"/>
                    </a:moveTo>
                    <a:cubicBezTo>
                      <a:pt x="0" y="19"/>
                      <a:pt x="5" y="25"/>
                      <a:pt x="5" y="25"/>
                    </a:cubicBezTo>
                    <a:cubicBezTo>
                      <a:pt x="5" y="25"/>
                      <a:pt x="12" y="21"/>
                      <a:pt x="13" y="14"/>
                    </a:cubicBezTo>
                    <a:cubicBezTo>
                      <a:pt x="14" y="7"/>
                      <a:pt x="9" y="0"/>
                      <a:pt x="9" y="0"/>
                    </a:cubicBezTo>
                    <a:cubicBezTo>
                      <a:pt x="9" y="0"/>
                      <a:pt x="2" y="5"/>
                      <a:pt x="1" y="12"/>
                    </a:cubicBezTo>
                    <a:close/>
                  </a:path>
                </a:pathLst>
              </a:custGeom>
              <a:solidFill>
                <a:schemeClr val="accent3"/>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170" name="Freeform 201"/>
              <p:cNvSpPr>
                <a:spLocks/>
              </p:cNvSpPr>
              <p:nvPr/>
            </p:nvSpPr>
            <p:spPr bwMode="auto">
              <a:xfrm>
                <a:off x="4705516" y="1271509"/>
                <a:ext cx="30598" cy="51460"/>
              </a:xfrm>
              <a:custGeom>
                <a:avLst/>
                <a:gdLst>
                  <a:gd name="T0" fmla="*/ 6 w 18"/>
                  <a:gd name="T1" fmla="*/ 0 h 30"/>
                  <a:gd name="T2" fmla="*/ 2 w 18"/>
                  <a:gd name="T3" fmla="*/ 17 h 30"/>
                  <a:gd name="T4" fmla="*/ 13 w 18"/>
                  <a:gd name="T5" fmla="*/ 30 h 30"/>
                  <a:gd name="T6" fmla="*/ 16 w 18"/>
                  <a:gd name="T7" fmla="*/ 13 h 30"/>
                  <a:gd name="T8" fmla="*/ 6 w 18"/>
                  <a:gd name="T9" fmla="*/ 0 h 30"/>
                </a:gdLst>
                <a:ahLst/>
                <a:cxnLst>
                  <a:cxn ang="0">
                    <a:pos x="T0" y="T1"/>
                  </a:cxn>
                  <a:cxn ang="0">
                    <a:pos x="T2" y="T3"/>
                  </a:cxn>
                  <a:cxn ang="0">
                    <a:pos x="T4" y="T5"/>
                  </a:cxn>
                  <a:cxn ang="0">
                    <a:pos x="T6" y="T7"/>
                  </a:cxn>
                  <a:cxn ang="0">
                    <a:pos x="T8" y="T9"/>
                  </a:cxn>
                </a:cxnLst>
                <a:rect l="0" t="0" r="r" b="b"/>
                <a:pathLst>
                  <a:path w="18" h="30">
                    <a:moveTo>
                      <a:pt x="6" y="0"/>
                    </a:moveTo>
                    <a:cubicBezTo>
                      <a:pt x="6" y="0"/>
                      <a:pt x="0" y="8"/>
                      <a:pt x="2" y="17"/>
                    </a:cubicBezTo>
                    <a:cubicBezTo>
                      <a:pt x="4" y="25"/>
                      <a:pt x="13" y="30"/>
                      <a:pt x="13" y="30"/>
                    </a:cubicBezTo>
                    <a:cubicBezTo>
                      <a:pt x="13" y="30"/>
                      <a:pt x="18" y="22"/>
                      <a:pt x="16" y="13"/>
                    </a:cubicBezTo>
                    <a:cubicBezTo>
                      <a:pt x="14" y="5"/>
                      <a:pt x="6" y="0"/>
                      <a:pt x="6" y="0"/>
                    </a:cubicBezTo>
                    <a:close/>
                  </a:path>
                </a:pathLst>
              </a:custGeom>
              <a:solidFill>
                <a:schemeClr val="accent3"/>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171" name="Freeform 202"/>
              <p:cNvSpPr>
                <a:spLocks/>
              </p:cNvSpPr>
              <p:nvPr/>
            </p:nvSpPr>
            <p:spPr bwMode="auto">
              <a:xfrm>
                <a:off x="4171448" y="1360520"/>
                <a:ext cx="41724" cy="43115"/>
              </a:xfrm>
              <a:custGeom>
                <a:avLst/>
                <a:gdLst>
                  <a:gd name="T0" fmla="*/ 18 w 25"/>
                  <a:gd name="T1" fmla="*/ 18 h 25"/>
                  <a:gd name="T2" fmla="*/ 25 w 25"/>
                  <a:gd name="T3" fmla="*/ 0 h 25"/>
                  <a:gd name="T4" fmla="*/ 7 w 25"/>
                  <a:gd name="T5" fmla="*/ 7 h 25"/>
                  <a:gd name="T6" fmla="*/ 0 w 25"/>
                  <a:gd name="T7" fmla="*/ 25 h 25"/>
                  <a:gd name="T8" fmla="*/ 18 w 25"/>
                  <a:gd name="T9" fmla="*/ 18 h 25"/>
                </a:gdLst>
                <a:ahLst/>
                <a:cxnLst>
                  <a:cxn ang="0">
                    <a:pos x="T0" y="T1"/>
                  </a:cxn>
                  <a:cxn ang="0">
                    <a:pos x="T2" y="T3"/>
                  </a:cxn>
                  <a:cxn ang="0">
                    <a:pos x="T4" y="T5"/>
                  </a:cxn>
                  <a:cxn ang="0">
                    <a:pos x="T6" y="T7"/>
                  </a:cxn>
                  <a:cxn ang="0">
                    <a:pos x="T8" y="T9"/>
                  </a:cxn>
                </a:cxnLst>
                <a:rect l="0" t="0" r="r" b="b"/>
                <a:pathLst>
                  <a:path w="25" h="25">
                    <a:moveTo>
                      <a:pt x="18" y="18"/>
                    </a:moveTo>
                    <a:cubicBezTo>
                      <a:pt x="25" y="12"/>
                      <a:pt x="25" y="0"/>
                      <a:pt x="25" y="0"/>
                    </a:cubicBezTo>
                    <a:cubicBezTo>
                      <a:pt x="25" y="0"/>
                      <a:pt x="14" y="0"/>
                      <a:pt x="7" y="7"/>
                    </a:cubicBezTo>
                    <a:cubicBezTo>
                      <a:pt x="0" y="13"/>
                      <a:pt x="0" y="25"/>
                      <a:pt x="0" y="25"/>
                    </a:cubicBezTo>
                    <a:cubicBezTo>
                      <a:pt x="0" y="25"/>
                      <a:pt x="11" y="25"/>
                      <a:pt x="18" y="18"/>
                    </a:cubicBezTo>
                    <a:close/>
                  </a:path>
                </a:pathLst>
              </a:custGeom>
              <a:solidFill>
                <a:schemeClr val="accent4"/>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172" name="Freeform 203"/>
              <p:cNvSpPr>
                <a:spLocks/>
              </p:cNvSpPr>
              <p:nvPr/>
            </p:nvSpPr>
            <p:spPr bwMode="auto">
              <a:xfrm>
                <a:off x="4197873" y="1389727"/>
                <a:ext cx="57023" cy="38942"/>
              </a:xfrm>
              <a:custGeom>
                <a:avLst/>
                <a:gdLst>
                  <a:gd name="T0" fmla="*/ 0 w 33"/>
                  <a:gd name="T1" fmla="*/ 18 h 23"/>
                  <a:gd name="T2" fmla="*/ 19 w 33"/>
                  <a:gd name="T3" fmla="*/ 19 h 23"/>
                  <a:gd name="T4" fmla="*/ 33 w 33"/>
                  <a:gd name="T5" fmla="*/ 5 h 23"/>
                  <a:gd name="T6" fmla="*/ 13 w 33"/>
                  <a:gd name="T7" fmla="*/ 4 h 23"/>
                  <a:gd name="T8" fmla="*/ 0 w 33"/>
                  <a:gd name="T9" fmla="*/ 18 h 23"/>
                </a:gdLst>
                <a:ahLst/>
                <a:cxnLst>
                  <a:cxn ang="0">
                    <a:pos x="T0" y="T1"/>
                  </a:cxn>
                  <a:cxn ang="0">
                    <a:pos x="T2" y="T3"/>
                  </a:cxn>
                  <a:cxn ang="0">
                    <a:pos x="T4" y="T5"/>
                  </a:cxn>
                  <a:cxn ang="0">
                    <a:pos x="T6" y="T7"/>
                  </a:cxn>
                  <a:cxn ang="0">
                    <a:pos x="T8" y="T9"/>
                  </a:cxn>
                </a:cxnLst>
                <a:rect l="0" t="0" r="r" b="b"/>
                <a:pathLst>
                  <a:path w="33" h="23">
                    <a:moveTo>
                      <a:pt x="0" y="18"/>
                    </a:moveTo>
                    <a:cubicBezTo>
                      <a:pt x="0" y="18"/>
                      <a:pt x="10" y="23"/>
                      <a:pt x="19" y="19"/>
                    </a:cubicBezTo>
                    <a:cubicBezTo>
                      <a:pt x="28" y="15"/>
                      <a:pt x="33" y="5"/>
                      <a:pt x="33" y="5"/>
                    </a:cubicBezTo>
                    <a:cubicBezTo>
                      <a:pt x="33" y="5"/>
                      <a:pt x="22" y="0"/>
                      <a:pt x="13" y="4"/>
                    </a:cubicBezTo>
                    <a:cubicBezTo>
                      <a:pt x="4" y="8"/>
                      <a:pt x="0" y="18"/>
                      <a:pt x="0" y="18"/>
                    </a:cubicBezTo>
                    <a:close/>
                  </a:path>
                </a:pathLst>
              </a:custGeom>
              <a:solidFill>
                <a:schemeClr val="accent4"/>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173" name="Freeform 204"/>
              <p:cNvSpPr>
                <a:spLocks/>
              </p:cNvSpPr>
              <p:nvPr/>
            </p:nvSpPr>
            <p:spPr bwMode="auto">
              <a:xfrm>
                <a:off x="4138069" y="1353566"/>
                <a:ext cx="27816" cy="38942"/>
              </a:xfrm>
              <a:custGeom>
                <a:avLst/>
                <a:gdLst>
                  <a:gd name="T0" fmla="*/ 13 w 16"/>
                  <a:gd name="T1" fmla="*/ 14 h 23"/>
                  <a:gd name="T2" fmla="*/ 12 w 16"/>
                  <a:gd name="T3" fmla="*/ 0 h 23"/>
                  <a:gd name="T4" fmla="*/ 2 w 16"/>
                  <a:gd name="T5" fmla="*/ 9 h 23"/>
                  <a:gd name="T6" fmla="*/ 3 w 16"/>
                  <a:gd name="T7" fmla="*/ 23 h 23"/>
                  <a:gd name="T8" fmla="*/ 13 w 16"/>
                  <a:gd name="T9" fmla="*/ 14 h 23"/>
                </a:gdLst>
                <a:ahLst/>
                <a:cxnLst>
                  <a:cxn ang="0">
                    <a:pos x="T0" y="T1"/>
                  </a:cxn>
                  <a:cxn ang="0">
                    <a:pos x="T2" y="T3"/>
                  </a:cxn>
                  <a:cxn ang="0">
                    <a:pos x="T4" y="T5"/>
                  </a:cxn>
                  <a:cxn ang="0">
                    <a:pos x="T6" y="T7"/>
                  </a:cxn>
                  <a:cxn ang="0">
                    <a:pos x="T8" y="T9"/>
                  </a:cxn>
                </a:cxnLst>
                <a:rect l="0" t="0" r="r" b="b"/>
                <a:pathLst>
                  <a:path w="16" h="23">
                    <a:moveTo>
                      <a:pt x="13" y="14"/>
                    </a:moveTo>
                    <a:cubicBezTo>
                      <a:pt x="16" y="7"/>
                      <a:pt x="12" y="0"/>
                      <a:pt x="12" y="0"/>
                    </a:cubicBezTo>
                    <a:cubicBezTo>
                      <a:pt x="12" y="0"/>
                      <a:pt x="5" y="3"/>
                      <a:pt x="2" y="9"/>
                    </a:cubicBezTo>
                    <a:cubicBezTo>
                      <a:pt x="0" y="16"/>
                      <a:pt x="3" y="23"/>
                      <a:pt x="3" y="23"/>
                    </a:cubicBezTo>
                    <a:cubicBezTo>
                      <a:pt x="3" y="23"/>
                      <a:pt x="10" y="20"/>
                      <a:pt x="13" y="14"/>
                    </a:cubicBezTo>
                    <a:close/>
                  </a:path>
                </a:pathLst>
              </a:custGeom>
              <a:solidFill>
                <a:schemeClr val="accent4"/>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174" name="Oval 206"/>
              <p:cNvSpPr>
                <a:spLocks noChangeArrowheads="1"/>
              </p:cNvSpPr>
              <p:nvPr/>
            </p:nvSpPr>
            <p:spPr bwMode="auto">
              <a:xfrm>
                <a:off x="4106080" y="1335485"/>
                <a:ext cx="23644" cy="52850"/>
              </a:xfrm>
              <a:prstGeom prst="ellipse">
                <a:avLst/>
              </a:prstGeom>
              <a:solidFill>
                <a:schemeClr val="accent4"/>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175" name="Freeform 207"/>
              <p:cNvSpPr>
                <a:spLocks/>
              </p:cNvSpPr>
              <p:nvPr/>
            </p:nvSpPr>
            <p:spPr bwMode="auto">
              <a:xfrm>
                <a:off x="3421806" y="2655356"/>
                <a:ext cx="33379" cy="43115"/>
              </a:xfrm>
              <a:custGeom>
                <a:avLst/>
                <a:gdLst>
                  <a:gd name="T0" fmla="*/ 16 w 19"/>
                  <a:gd name="T1" fmla="*/ 16 h 26"/>
                  <a:gd name="T2" fmla="*/ 15 w 19"/>
                  <a:gd name="T3" fmla="*/ 0 h 26"/>
                  <a:gd name="T4" fmla="*/ 3 w 19"/>
                  <a:gd name="T5" fmla="*/ 11 h 26"/>
                  <a:gd name="T6" fmla="*/ 4 w 19"/>
                  <a:gd name="T7" fmla="*/ 26 h 26"/>
                  <a:gd name="T8" fmla="*/ 16 w 19"/>
                  <a:gd name="T9" fmla="*/ 16 h 26"/>
                </a:gdLst>
                <a:ahLst/>
                <a:cxnLst>
                  <a:cxn ang="0">
                    <a:pos x="T0" y="T1"/>
                  </a:cxn>
                  <a:cxn ang="0">
                    <a:pos x="T2" y="T3"/>
                  </a:cxn>
                  <a:cxn ang="0">
                    <a:pos x="T4" y="T5"/>
                  </a:cxn>
                  <a:cxn ang="0">
                    <a:pos x="T6" y="T7"/>
                  </a:cxn>
                  <a:cxn ang="0">
                    <a:pos x="T8" y="T9"/>
                  </a:cxn>
                </a:cxnLst>
                <a:rect l="0" t="0" r="r" b="b"/>
                <a:pathLst>
                  <a:path w="19" h="26">
                    <a:moveTo>
                      <a:pt x="16" y="16"/>
                    </a:moveTo>
                    <a:cubicBezTo>
                      <a:pt x="19" y="8"/>
                      <a:pt x="15" y="0"/>
                      <a:pt x="15" y="0"/>
                    </a:cubicBezTo>
                    <a:cubicBezTo>
                      <a:pt x="15" y="0"/>
                      <a:pt x="6" y="3"/>
                      <a:pt x="3" y="11"/>
                    </a:cubicBezTo>
                    <a:cubicBezTo>
                      <a:pt x="0" y="18"/>
                      <a:pt x="4" y="26"/>
                      <a:pt x="4" y="26"/>
                    </a:cubicBezTo>
                    <a:cubicBezTo>
                      <a:pt x="4" y="26"/>
                      <a:pt x="13" y="23"/>
                      <a:pt x="16" y="16"/>
                    </a:cubicBezTo>
                    <a:close/>
                  </a:path>
                </a:pathLst>
              </a:custGeom>
              <a:solidFill>
                <a:schemeClr val="accent3"/>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176" name="Freeform 208"/>
              <p:cNvSpPr>
                <a:spLocks/>
              </p:cNvSpPr>
              <p:nvPr/>
            </p:nvSpPr>
            <p:spPr bwMode="auto">
              <a:xfrm>
                <a:off x="3460748" y="2652575"/>
                <a:ext cx="25034" cy="50069"/>
              </a:xfrm>
              <a:custGeom>
                <a:avLst/>
                <a:gdLst>
                  <a:gd name="T0" fmla="*/ 13 w 14"/>
                  <a:gd name="T1" fmla="*/ 14 h 29"/>
                  <a:gd name="T2" fmla="*/ 6 w 14"/>
                  <a:gd name="T3" fmla="*/ 0 h 29"/>
                  <a:gd name="T4" fmla="*/ 0 w 14"/>
                  <a:gd name="T5" fmla="*/ 15 h 29"/>
                  <a:gd name="T6" fmla="*/ 7 w 14"/>
                  <a:gd name="T7" fmla="*/ 29 h 29"/>
                  <a:gd name="T8" fmla="*/ 13 w 14"/>
                  <a:gd name="T9" fmla="*/ 14 h 29"/>
                </a:gdLst>
                <a:ahLst/>
                <a:cxnLst>
                  <a:cxn ang="0">
                    <a:pos x="T0" y="T1"/>
                  </a:cxn>
                  <a:cxn ang="0">
                    <a:pos x="T2" y="T3"/>
                  </a:cxn>
                  <a:cxn ang="0">
                    <a:pos x="T4" y="T5"/>
                  </a:cxn>
                  <a:cxn ang="0">
                    <a:pos x="T6" y="T7"/>
                  </a:cxn>
                  <a:cxn ang="0">
                    <a:pos x="T8" y="T9"/>
                  </a:cxn>
                </a:cxnLst>
                <a:rect l="0" t="0" r="r" b="b"/>
                <a:pathLst>
                  <a:path w="14" h="29">
                    <a:moveTo>
                      <a:pt x="13" y="14"/>
                    </a:moveTo>
                    <a:cubicBezTo>
                      <a:pt x="13" y="6"/>
                      <a:pt x="6" y="0"/>
                      <a:pt x="6" y="0"/>
                    </a:cubicBezTo>
                    <a:cubicBezTo>
                      <a:pt x="6" y="0"/>
                      <a:pt x="0" y="7"/>
                      <a:pt x="0" y="15"/>
                    </a:cubicBezTo>
                    <a:cubicBezTo>
                      <a:pt x="1" y="23"/>
                      <a:pt x="7" y="29"/>
                      <a:pt x="7" y="29"/>
                    </a:cubicBezTo>
                    <a:cubicBezTo>
                      <a:pt x="7" y="29"/>
                      <a:pt x="14" y="22"/>
                      <a:pt x="13" y="14"/>
                    </a:cubicBezTo>
                    <a:close/>
                  </a:path>
                </a:pathLst>
              </a:custGeom>
              <a:solidFill>
                <a:schemeClr val="accent3"/>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177" name="Freeform 209"/>
              <p:cNvSpPr>
                <a:spLocks/>
              </p:cNvSpPr>
              <p:nvPr/>
            </p:nvSpPr>
            <p:spPr bwMode="auto">
              <a:xfrm>
                <a:off x="3492736" y="2642839"/>
                <a:ext cx="31989" cy="44506"/>
              </a:xfrm>
              <a:custGeom>
                <a:avLst/>
                <a:gdLst>
                  <a:gd name="T0" fmla="*/ 15 w 19"/>
                  <a:gd name="T1" fmla="*/ 26 h 26"/>
                  <a:gd name="T2" fmla="*/ 15 w 19"/>
                  <a:gd name="T3" fmla="*/ 11 h 26"/>
                  <a:gd name="T4" fmla="*/ 4 w 19"/>
                  <a:gd name="T5" fmla="*/ 0 h 26"/>
                  <a:gd name="T6" fmla="*/ 3 w 19"/>
                  <a:gd name="T7" fmla="*/ 16 h 26"/>
                  <a:gd name="T8" fmla="*/ 15 w 19"/>
                  <a:gd name="T9" fmla="*/ 26 h 26"/>
                </a:gdLst>
                <a:ahLst/>
                <a:cxnLst>
                  <a:cxn ang="0">
                    <a:pos x="T0" y="T1"/>
                  </a:cxn>
                  <a:cxn ang="0">
                    <a:pos x="T2" y="T3"/>
                  </a:cxn>
                  <a:cxn ang="0">
                    <a:pos x="T4" y="T5"/>
                  </a:cxn>
                  <a:cxn ang="0">
                    <a:pos x="T6" y="T7"/>
                  </a:cxn>
                  <a:cxn ang="0">
                    <a:pos x="T8" y="T9"/>
                  </a:cxn>
                </a:cxnLst>
                <a:rect l="0" t="0" r="r" b="b"/>
                <a:pathLst>
                  <a:path w="19" h="26">
                    <a:moveTo>
                      <a:pt x="15" y="26"/>
                    </a:moveTo>
                    <a:cubicBezTo>
                      <a:pt x="15" y="26"/>
                      <a:pt x="19" y="18"/>
                      <a:pt x="15" y="11"/>
                    </a:cubicBezTo>
                    <a:cubicBezTo>
                      <a:pt x="12" y="3"/>
                      <a:pt x="4" y="0"/>
                      <a:pt x="4" y="0"/>
                    </a:cubicBezTo>
                    <a:cubicBezTo>
                      <a:pt x="4" y="0"/>
                      <a:pt x="0" y="8"/>
                      <a:pt x="3" y="16"/>
                    </a:cubicBezTo>
                    <a:cubicBezTo>
                      <a:pt x="7" y="23"/>
                      <a:pt x="15" y="26"/>
                      <a:pt x="15" y="26"/>
                    </a:cubicBezTo>
                    <a:close/>
                  </a:path>
                </a:pathLst>
              </a:custGeom>
              <a:solidFill>
                <a:schemeClr val="accent3"/>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178" name="Freeform 210"/>
              <p:cNvSpPr>
                <a:spLocks/>
              </p:cNvSpPr>
              <p:nvPr/>
            </p:nvSpPr>
            <p:spPr bwMode="auto">
              <a:xfrm>
                <a:off x="5994788" y="2131024"/>
                <a:ext cx="47287" cy="50069"/>
              </a:xfrm>
              <a:custGeom>
                <a:avLst/>
                <a:gdLst>
                  <a:gd name="T0" fmla="*/ 21 w 28"/>
                  <a:gd name="T1" fmla="*/ 21 h 29"/>
                  <a:gd name="T2" fmla="*/ 27 w 28"/>
                  <a:gd name="T3" fmla="*/ 0 h 29"/>
                  <a:gd name="T4" fmla="*/ 7 w 28"/>
                  <a:gd name="T5" fmla="*/ 9 h 29"/>
                  <a:gd name="T6" fmla="*/ 1 w 28"/>
                  <a:gd name="T7" fmla="*/ 29 h 29"/>
                  <a:gd name="T8" fmla="*/ 21 w 28"/>
                  <a:gd name="T9" fmla="*/ 21 h 29"/>
                </a:gdLst>
                <a:ahLst/>
                <a:cxnLst>
                  <a:cxn ang="0">
                    <a:pos x="T0" y="T1"/>
                  </a:cxn>
                  <a:cxn ang="0">
                    <a:pos x="T2" y="T3"/>
                  </a:cxn>
                  <a:cxn ang="0">
                    <a:pos x="T4" y="T5"/>
                  </a:cxn>
                  <a:cxn ang="0">
                    <a:pos x="T6" y="T7"/>
                  </a:cxn>
                  <a:cxn ang="0">
                    <a:pos x="T8" y="T9"/>
                  </a:cxn>
                </a:cxnLst>
                <a:rect l="0" t="0" r="r" b="b"/>
                <a:pathLst>
                  <a:path w="28" h="29">
                    <a:moveTo>
                      <a:pt x="21" y="21"/>
                    </a:moveTo>
                    <a:cubicBezTo>
                      <a:pt x="28" y="13"/>
                      <a:pt x="27" y="0"/>
                      <a:pt x="27" y="0"/>
                    </a:cubicBezTo>
                    <a:cubicBezTo>
                      <a:pt x="27" y="0"/>
                      <a:pt x="15" y="1"/>
                      <a:pt x="7" y="9"/>
                    </a:cubicBezTo>
                    <a:cubicBezTo>
                      <a:pt x="0" y="17"/>
                      <a:pt x="1" y="29"/>
                      <a:pt x="1" y="29"/>
                    </a:cubicBezTo>
                    <a:cubicBezTo>
                      <a:pt x="1" y="29"/>
                      <a:pt x="13" y="29"/>
                      <a:pt x="21" y="21"/>
                    </a:cubicBezTo>
                    <a:close/>
                  </a:path>
                </a:pathLst>
              </a:custGeom>
              <a:solidFill>
                <a:schemeClr val="accent2"/>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179" name="Freeform 211"/>
              <p:cNvSpPr>
                <a:spLocks/>
              </p:cNvSpPr>
              <p:nvPr/>
            </p:nvSpPr>
            <p:spPr bwMode="auto">
              <a:xfrm>
                <a:off x="5940547" y="2131024"/>
                <a:ext cx="30598" cy="66758"/>
              </a:xfrm>
              <a:custGeom>
                <a:avLst/>
                <a:gdLst>
                  <a:gd name="T0" fmla="*/ 8 w 18"/>
                  <a:gd name="T1" fmla="*/ 39 h 39"/>
                  <a:gd name="T2" fmla="*/ 18 w 18"/>
                  <a:gd name="T3" fmla="*/ 20 h 39"/>
                  <a:gd name="T4" fmla="*/ 10 w 18"/>
                  <a:gd name="T5" fmla="*/ 0 h 39"/>
                  <a:gd name="T6" fmla="*/ 0 w 18"/>
                  <a:gd name="T7" fmla="*/ 19 h 39"/>
                  <a:gd name="T8" fmla="*/ 8 w 18"/>
                  <a:gd name="T9" fmla="*/ 39 h 39"/>
                </a:gdLst>
                <a:ahLst/>
                <a:cxnLst>
                  <a:cxn ang="0">
                    <a:pos x="T0" y="T1"/>
                  </a:cxn>
                  <a:cxn ang="0">
                    <a:pos x="T2" y="T3"/>
                  </a:cxn>
                  <a:cxn ang="0">
                    <a:pos x="T4" y="T5"/>
                  </a:cxn>
                  <a:cxn ang="0">
                    <a:pos x="T6" y="T7"/>
                  </a:cxn>
                  <a:cxn ang="0">
                    <a:pos x="T8" y="T9"/>
                  </a:cxn>
                </a:cxnLst>
                <a:rect l="0" t="0" r="r" b="b"/>
                <a:pathLst>
                  <a:path w="18" h="39">
                    <a:moveTo>
                      <a:pt x="8" y="39"/>
                    </a:moveTo>
                    <a:cubicBezTo>
                      <a:pt x="8" y="39"/>
                      <a:pt x="18" y="31"/>
                      <a:pt x="18" y="20"/>
                    </a:cubicBezTo>
                    <a:cubicBezTo>
                      <a:pt x="18" y="9"/>
                      <a:pt x="10" y="0"/>
                      <a:pt x="10" y="0"/>
                    </a:cubicBezTo>
                    <a:cubicBezTo>
                      <a:pt x="10" y="0"/>
                      <a:pt x="0" y="8"/>
                      <a:pt x="0" y="19"/>
                    </a:cubicBezTo>
                    <a:cubicBezTo>
                      <a:pt x="0" y="30"/>
                      <a:pt x="8" y="39"/>
                      <a:pt x="8" y="39"/>
                    </a:cubicBezTo>
                    <a:close/>
                  </a:path>
                </a:pathLst>
              </a:custGeom>
              <a:solidFill>
                <a:schemeClr val="accent2"/>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180" name="Freeform 212"/>
              <p:cNvSpPr>
                <a:spLocks/>
              </p:cNvSpPr>
              <p:nvPr/>
            </p:nvSpPr>
            <p:spPr bwMode="auto">
              <a:xfrm>
                <a:off x="6199236" y="2188047"/>
                <a:ext cx="48678" cy="47287"/>
              </a:xfrm>
              <a:custGeom>
                <a:avLst/>
                <a:gdLst>
                  <a:gd name="T0" fmla="*/ 21 w 28"/>
                  <a:gd name="T1" fmla="*/ 20 h 28"/>
                  <a:gd name="T2" fmla="*/ 28 w 28"/>
                  <a:gd name="T3" fmla="*/ 0 h 28"/>
                  <a:gd name="T4" fmla="*/ 8 w 28"/>
                  <a:gd name="T5" fmla="*/ 8 h 28"/>
                  <a:gd name="T6" fmla="*/ 0 w 28"/>
                  <a:gd name="T7" fmla="*/ 28 h 28"/>
                  <a:gd name="T8" fmla="*/ 21 w 28"/>
                  <a:gd name="T9" fmla="*/ 20 h 28"/>
                </a:gdLst>
                <a:ahLst/>
                <a:cxnLst>
                  <a:cxn ang="0">
                    <a:pos x="T0" y="T1"/>
                  </a:cxn>
                  <a:cxn ang="0">
                    <a:pos x="T2" y="T3"/>
                  </a:cxn>
                  <a:cxn ang="0">
                    <a:pos x="T4" y="T5"/>
                  </a:cxn>
                  <a:cxn ang="0">
                    <a:pos x="T6" y="T7"/>
                  </a:cxn>
                  <a:cxn ang="0">
                    <a:pos x="T8" y="T9"/>
                  </a:cxn>
                </a:cxnLst>
                <a:rect l="0" t="0" r="r" b="b"/>
                <a:pathLst>
                  <a:path w="28" h="28">
                    <a:moveTo>
                      <a:pt x="21" y="20"/>
                    </a:moveTo>
                    <a:cubicBezTo>
                      <a:pt x="28" y="12"/>
                      <a:pt x="28" y="0"/>
                      <a:pt x="28" y="0"/>
                    </a:cubicBezTo>
                    <a:cubicBezTo>
                      <a:pt x="28" y="0"/>
                      <a:pt x="15" y="0"/>
                      <a:pt x="8" y="8"/>
                    </a:cubicBezTo>
                    <a:cubicBezTo>
                      <a:pt x="0" y="16"/>
                      <a:pt x="0" y="28"/>
                      <a:pt x="0" y="28"/>
                    </a:cubicBezTo>
                    <a:cubicBezTo>
                      <a:pt x="0" y="28"/>
                      <a:pt x="13" y="28"/>
                      <a:pt x="21" y="20"/>
                    </a:cubicBezTo>
                    <a:close/>
                  </a:path>
                </a:pathLst>
              </a:custGeom>
              <a:solidFill>
                <a:schemeClr val="accent2"/>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181" name="Freeform 213"/>
              <p:cNvSpPr>
                <a:spLocks/>
              </p:cNvSpPr>
              <p:nvPr/>
            </p:nvSpPr>
            <p:spPr bwMode="auto">
              <a:xfrm>
                <a:off x="6236788" y="2215863"/>
                <a:ext cx="66758" cy="36161"/>
              </a:xfrm>
              <a:custGeom>
                <a:avLst/>
                <a:gdLst>
                  <a:gd name="T0" fmla="*/ 0 w 39"/>
                  <a:gd name="T1" fmla="*/ 14 h 21"/>
                  <a:gd name="T2" fmla="*/ 21 w 39"/>
                  <a:gd name="T3" fmla="*/ 20 h 21"/>
                  <a:gd name="T4" fmla="*/ 39 w 39"/>
                  <a:gd name="T5" fmla="*/ 8 h 21"/>
                  <a:gd name="T6" fmla="*/ 18 w 39"/>
                  <a:gd name="T7" fmla="*/ 2 h 21"/>
                  <a:gd name="T8" fmla="*/ 0 w 39"/>
                  <a:gd name="T9" fmla="*/ 14 h 21"/>
                </a:gdLst>
                <a:ahLst/>
                <a:cxnLst>
                  <a:cxn ang="0">
                    <a:pos x="T0" y="T1"/>
                  </a:cxn>
                  <a:cxn ang="0">
                    <a:pos x="T2" y="T3"/>
                  </a:cxn>
                  <a:cxn ang="0">
                    <a:pos x="T4" y="T5"/>
                  </a:cxn>
                  <a:cxn ang="0">
                    <a:pos x="T6" y="T7"/>
                  </a:cxn>
                  <a:cxn ang="0">
                    <a:pos x="T8" y="T9"/>
                  </a:cxn>
                </a:cxnLst>
                <a:rect l="0" t="0" r="r" b="b"/>
                <a:pathLst>
                  <a:path w="39" h="21">
                    <a:moveTo>
                      <a:pt x="0" y="14"/>
                    </a:moveTo>
                    <a:cubicBezTo>
                      <a:pt x="0" y="14"/>
                      <a:pt x="10" y="21"/>
                      <a:pt x="21" y="20"/>
                    </a:cubicBezTo>
                    <a:cubicBezTo>
                      <a:pt x="32" y="18"/>
                      <a:pt x="39" y="8"/>
                      <a:pt x="39" y="8"/>
                    </a:cubicBezTo>
                    <a:cubicBezTo>
                      <a:pt x="39" y="8"/>
                      <a:pt x="29" y="0"/>
                      <a:pt x="18" y="2"/>
                    </a:cubicBezTo>
                    <a:cubicBezTo>
                      <a:pt x="8" y="4"/>
                      <a:pt x="0" y="14"/>
                      <a:pt x="0" y="14"/>
                    </a:cubicBezTo>
                    <a:close/>
                  </a:path>
                </a:pathLst>
              </a:custGeom>
              <a:solidFill>
                <a:schemeClr val="accent2"/>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182" name="Freeform 214"/>
              <p:cNvSpPr>
                <a:spLocks/>
              </p:cNvSpPr>
              <p:nvPr/>
            </p:nvSpPr>
            <p:spPr bwMode="auto">
              <a:xfrm>
                <a:off x="6220098" y="2250633"/>
                <a:ext cx="54242" cy="47287"/>
              </a:xfrm>
              <a:custGeom>
                <a:avLst/>
                <a:gdLst>
                  <a:gd name="T0" fmla="*/ 32 w 32"/>
                  <a:gd name="T1" fmla="*/ 25 h 28"/>
                  <a:gd name="T2" fmla="*/ 21 w 32"/>
                  <a:gd name="T3" fmla="*/ 7 h 28"/>
                  <a:gd name="T4" fmla="*/ 0 w 32"/>
                  <a:gd name="T5" fmla="*/ 3 h 28"/>
                  <a:gd name="T6" fmla="*/ 11 w 32"/>
                  <a:gd name="T7" fmla="*/ 21 h 28"/>
                  <a:gd name="T8" fmla="*/ 32 w 32"/>
                  <a:gd name="T9" fmla="*/ 25 h 28"/>
                </a:gdLst>
                <a:ahLst/>
                <a:cxnLst>
                  <a:cxn ang="0">
                    <a:pos x="T0" y="T1"/>
                  </a:cxn>
                  <a:cxn ang="0">
                    <a:pos x="T2" y="T3"/>
                  </a:cxn>
                  <a:cxn ang="0">
                    <a:pos x="T4" y="T5"/>
                  </a:cxn>
                  <a:cxn ang="0">
                    <a:pos x="T6" y="T7"/>
                  </a:cxn>
                  <a:cxn ang="0">
                    <a:pos x="T8" y="T9"/>
                  </a:cxn>
                </a:cxnLst>
                <a:rect l="0" t="0" r="r" b="b"/>
                <a:pathLst>
                  <a:path w="32" h="28">
                    <a:moveTo>
                      <a:pt x="32" y="25"/>
                    </a:moveTo>
                    <a:cubicBezTo>
                      <a:pt x="32" y="25"/>
                      <a:pt x="30" y="13"/>
                      <a:pt x="21" y="7"/>
                    </a:cubicBezTo>
                    <a:cubicBezTo>
                      <a:pt x="12" y="0"/>
                      <a:pt x="0" y="3"/>
                      <a:pt x="0" y="3"/>
                    </a:cubicBezTo>
                    <a:cubicBezTo>
                      <a:pt x="0" y="3"/>
                      <a:pt x="2" y="15"/>
                      <a:pt x="11" y="21"/>
                    </a:cubicBezTo>
                    <a:cubicBezTo>
                      <a:pt x="20" y="28"/>
                      <a:pt x="32" y="25"/>
                      <a:pt x="32" y="25"/>
                    </a:cubicBezTo>
                    <a:close/>
                  </a:path>
                </a:pathLst>
              </a:custGeom>
              <a:solidFill>
                <a:schemeClr val="accent2"/>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183" name="Freeform 215"/>
              <p:cNvSpPr>
                <a:spLocks/>
              </p:cNvSpPr>
              <p:nvPr/>
            </p:nvSpPr>
            <p:spPr bwMode="auto">
              <a:xfrm>
                <a:off x="6157512" y="2267322"/>
                <a:ext cx="55632" cy="45897"/>
              </a:xfrm>
              <a:custGeom>
                <a:avLst/>
                <a:gdLst>
                  <a:gd name="T0" fmla="*/ 11 w 33"/>
                  <a:gd name="T1" fmla="*/ 21 h 27"/>
                  <a:gd name="T2" fmla="*/ 33 w 33"/>
                  <a:gd name="T3" fmla="*/ 24 h 27"/>
                  <a:gd name="T4" fmla="*/ 21 w 33"/>
                  <a:gd name="T5" fmla="*/ 6 h 27"/>
                  <a:gd name="T6" fmla="*/ 0 w 33"/>
                  <a:gd name="T7" fmla="*/ 2 h 27"/>
                  <a:gd name="T8" fmla="*/ 11 w 33"/>
                  <a:gd name="T9" fmla="*/ 21 h 27"/>
                </a:gdLst>
                <a:ahLst/>
                <a:cxnLst>
                  <a:cxn ang="0">
                    <a:pos x="T0" y="T1"/>
                  </a:cxn>
                  <a:cxn ang="0">
                    <a:pos x="T2" y="T3"/>
                  </a:cxn>
                  <a:cxn ang="0">
                    <a:pos x="T4" y="T5"/>
                  </a:cxn>
                  <a:cxn ang="0">
                    <a:pos x="T6" y="T7"/>
                  </a:cxn>
                  <a:cxn ang="0">
                    <a:pos x="T8" y="T9"/>
                  </a:cxn>
                </a:cxnLst>
                <a:rect l="0" t="0" r="r" b="b"/>
                <a:pathLst>
                  <a:path w="33" h="27">
                    <a:moveTo>
                      <a:pt x="11" y="21"/>
                    </a:moveTo>
                    <a:cubicBezTo>
                      <a:pt x="20" y="27"/>
                      <a:pt x="33" y="24"/>
                      <a:pt x="33" y="24"/>
                    </a:cubicBezTo>
                    <a:cubicBezTo>
                      <a:pt x="33" y="24"/>
                      <a:pt x="30" y="12"/>
                      <a:pt x="21" y="6"/>
                    </a:cubicBezTo>
                    <a:cubicBezTo>
                      <a:pt x="12" y="0"/>
                      <a:pt x="0" y="2"/>
                      <a:pt x="0" y="2"/>
                    </a:cubicBezTo>
                    <a:cubicBezTo>
                      <a:pt x="0" y="2"/>
                      <a:pt x="2" y="15"/>
                      <a:pt x="11" y="21"/>
                    </a:cubicBezTo>
                    <a:close/>
                  </a:path>
                </a:pathLst>
              </a:custGeom>
              <a:solidFill>
                <a:schemeClr val="accent2"/>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184" name="Freeform 216"/>
              <p:cNvSpPr>
                <a:spLocks/>
              </p:cNvSpPr>
              <p:nvPr/>
            </p:nvSpPr>
            <p:spPr bwMode="auto">
              <a:xfrm>
                <a:off x="6100489" y="2313219"/>
                <a:ext cx="57023" cy="45897"/>
              </a:xfrm>
              <a:custGeom>
                <a:avLst/>
                <a:gdLst>
                  <a:gd name="T0" fmla="*/ 22 w 33"/>
                  <a:gd name="T1" fmla="*/ 6 h 27"/>
                  <a:gd name="T2" fmla="*/ 0 w 33"/>
                  <a:gd name="T3" fmla="*/ 3 h 27"/>
                  <a:gd name="T4" fmla="*/ 12 w 33"/>
                  <a:gd name="T5" fmla="*/ 21 h 27"/>
                  <a:gd name="T6" fmla="*/ 33 w 33"/>
                  <a:gd name="T7" fmla="*/ 25 h 27"/>
                  <a:gd name="T8" fmla="*/ 22 w 33"/>
                  <a:gd name="T9" fmla="*/ 6 h 27"/>
                </a:gdLst>
                <a:ahLst/>
                <a:cxnLst>
                  <a:cxn ang="0">
                    <a:pos x="T0" y="T1"/>
                  </a:cxn>
                  <a:cxn ang="0">
                    <a:pos x="T2" y="T3"/>
                  </a:cxn>
                  <a:cxn ang="0">
                    <a:pos x="T4" y="T5"/>
                  </a:cxn>
                  <a:cxn ang="0">
                    <a:pos x="T6" y="T7"/>
                  </a:cxn>
                  <a:cxn ang="0">
                    <a:pos x="T8" y="T9"/>
                  </a:cxn>
                </a:cxnLst>
                <a:rect l="0" t="0" r="r" b="b"/>
                <a:pathLst>
                  <a:path w="33" h="27">
                    <a:moveTo>
                      <a:pt x="22" y="6"/>
                    </a:moveTo>
                    <a:cubicBezTo>
                      <a:pt x="13" y="0"/>
                      <a:pt x="0" y="3"/>
                      <a:pt x="0" y="3"/>
                    </a:cubicBezTo>
                    <a:cubicBezTo>
                      <a:pt x="0" y="3"/>
                      <a:pt x="3" y="15"/>
                      <a:pt x="12" y="21"/>
                    </a:cubicBezTo>
                    <a:cubicBezTo>
                      <a:pt x="21" y="27"/>
                      <a:pt x="33" y="25"/>
                      <a:pt x="33" y="25"/>
                    </a:cubicBezTo>
                    <a:cubicBezTo>
                      <a:pt x="33" y="25"/>
                      <a:pt x="31" y="13"/>
                      <a:pt x="22" y="6"/>
                    </a:cubicBezTo>
                    <a:close/>
                  </a:path>
                </a:pathLst>
              </a:custGeom>
              <a:solidFill>
                <a:schemeClr val="accent2"/>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185" name="Freeform 217"/>
              <p:cNvSpPr>
                <a:spLocks/>
              </p:cNvSpPr>
              <p:nvPr/>
            </p:nvSpPr>
            <p:spPr bwMode="auto">
              <a:xfrm>
                <a:off x="5431513" y="2016978"/>
                <a:ext cx="37552" cy="29207"/>
              </a:xfrm>
              <a:custGeom>
                <a:avLst/>
                <a:gdLst>
                  <a:gd name="T0" fmla="*/ 8 w 22"/>
                  <a:gd name="T1" fmla="*/ 13 h 17"/>
                  <a:gd name="T2" fmla="*/ 22 w 22"/>
                  <a:gd name="T3" fmla="*/ 16 h 17"/>
                  <a:gd name="T4" fmla="*/ 14 w 22"/>
                  <a:gd name="T5" fmla="*/ 4 h 17"/>
                  <a:gd name="T6" fmla="*/ 0 w 22"/>
                  <a:gd name="T7" fmla="*/ 1 h 17"/>
                  <a:gd name="T8" fmla="*/ 8 w 22"/>
                  <a:gd name="T9" fmla="*/ 13 h 17"/>
                </a:gdLst>
                <a:ahLst/>
                <a:cxnLst>
                  <a:cxn ang="0">
                    <a:pos x="T0" y="T1"/>
                  </a:cxn>
                  <a:cxn ang="0">
                    <a:pos x="T2" y="T3"/>
                  </a:cxn>
                  <a:cxn ang="0">
                    <a:pos x="T4" y="T5"/>
                  </a:cxn>
                  <a:cxn ang="0">
                    <a:pos x="T6" y="T7"/>
                  </a:cxn>
                  <a:cxn ang="0">
                    <a:pos x="T8" y="T9"/>
                  </a:cxn>
                </a:cxnLst>
                <a:rect l="0" t="0" r="r" b="b"/>
                <a:pathLst>
                  <a:path w="22" h="17">
                    <a:moveTo>
                      <a:pt x="8" y="13"/>
                    </a:moveTo>
                    <a:cubicBezTo>
                      <a:pt x="14" y="17"/>
                      <a:pt x="22" y="16"/>
                      <a:pt x="22" y="16"/>
                    </a:cubicBezTo>
                    <a:cubicBezTo>
                      <a:pt x="22" y="16"/>
                      <a:pt x="20" y="8"/>
                      <a:pt x="14" y="4"/>
                    </a:cubicBezTo>
                    <a:cubicBezTo>
                      <a:pt x="8" y="0"/>
                      <a:pt x="0" y="1"/>
                      <a:pt x="0" y="1"/>
                    </a:cubicBezTo>
                    <a:cubicBezTo>
                      <a:pt x="0" y="1"/>
                      <a:pt x="2" y="9"/>
                      <a:pt x="8" y="13"/>
                    </a:cubicBezTo>
                    <a:close/>
                  </a:path>
                </a:pathLst>
              </a:custGeom>
              <a:solidFill>
                <a:schemeClr val="accent1"/>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186" name="Freeform 218"/>
              <p:cNvSpPr>
                <a:spLocks/>
              </p:cNvSpPr>
              <p:nvPr/>
            </p:nvSpPr>
            <p:spPr bwMode="auto">
              <a:xfrm>
                <a:off x="5431513" y="1991943"/>
                <a:ext cx="34770" cy="23644"/>
              </a:xfrm>
              <a:custGeom>
                <a:avLst/>
                <a:gdLst>
                  <a:gd name="T0" fmla="*/ 12 w 20"/>
                  <a:gd name="T1" fmla="*/ 12 h 14"/>
                  <a:gd name="T2" fmla="*/ 20 w 20"/>
                  <a:gd name="T3" fmla="*/ 2 h 14"/>
                  <a:gd name="T4" fmla="*/ 8 w 20"/>
                  <a:gd name="T5" fmla="*/ 2 h 14"/>
                  <a:gd name="T6" fmla="*/ 0 w 20"/>
                  <a:gd name="T7" fmla="*/ 12 h 14"/>
                  <a:gd name="T8" fmla="*/ 12 w 20"/>
                  <a:gd name="T9" fmla="*/ 12 h 14"/>
                </a:gdLst>
                <a:ahLst/>
                <a:cxnLst>
                  <a:cxn ang="0">
                    <a:pos x="T0" y="T1"/>
                  </a:cxn>
                  <a:cxn ang="0">
                    <a:pos x="T2" y="T3"/>
                  </a:cxn>
                  <a:cxn ang="0">
                    <a:pos x="T4" y="T5"/>
                  </a:cxn>
                  <a:cxn ang="0">
                    <a:pos x="T6" y="T7"/>
                  </a:cxn>
                  <a:cxn ang="0">
                    <a:pos x="T8" y="T9"/>
                  </a:cxn>
                </a:cxnLst>
                <a:rect l="0" t="0" r="r" b="b"/>
                <a:pathLst>
                  <a:path w="20" h="14">
                    <a:moveTo>
                      <a:pt x="12" y="12"/>
                    </a:moveTo>
                    <a:cubicBezTo>
                      <a:pt x="18" y="9"/>
                      <a:pt x="20" y="2"/>
                      <a:pt x="20" y="2"/>
                    </a:cubicBezTo>
                    <a:cubicBezTo>
                      <a:pt x="20" y="2"/>
                      <a:pt x="13" y="0"/>
                      <a:pt x="8" y="2"/>
                    </a:cubicBezTo>
                    <a:cubicBezTo>
                      <a:pt x="2" y="5"/>
                      <a:pt x="0" y="12"/>
                      <a:pt x="0" y="12"/>
                    </a:cubicBezTo>
                    <a:cubicBezTo>
                      <a:pt x="0" y="12"/>
                      <a:pt x="6" y="14"/>
                      <a:pt x="12" y="12"/>
                    </a:cubicBezTo>
                    <a:close/>
                  </a:path>
                </a:pathLst>
              </a:custGeom>
              <a:solidFill>
                <a:schemeClr val="accent1"/>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187" name="Freeform 219"/>
              <p:cNvSpPr>
                <a:spLocks/>
              </p:cNvSpPr>
              <p:nvPr/>
            </p:nvSpPr>
            <p:spPr bwMode="auto">
              <a:xfrm>
                <a:off x="5227066" y="1633117"/>
                <a:ext cx="41724" cy="27816"/>
              </a:xfrm>
              <a:custGeom>
                <a:avLst/>
                <a:gdLst>
                  <a:gd name="T0" fmla="*/ 14 w 24"/>
                  <a:gd name="T1" fmla="*/ 14 h 16"/>
                  <a:gd name="T2" fmla="*/ 24 w 24"/>
                  <a:gd name="T3" fmla="*/ 4 h 16"/>
                  <a:gd name="T4" fmla="*/ 10 w 24"/>
                  <a:gd name="T5" fmla="*/ 3 h 16"/>
                  <a:gd name="T6" fmla="*/ 0 w 24"/>
                  <a:gd name="T7" fmla="*/ 13 h 16"/>
                  <a:gd name="T8" fmla="*/ 14 w 24"/>
                  <a:gd name="T9" fmla="*/ 14 h 16"/>
                </a:gdLst>
                <a:ahLst/>
                <a:cxnLst>
                  <a:cxn ang="0">
                    <a:pos x="T0" y="T1"/>
                  </a:cxn>
                  <a:cxn ang="0">
                    <a:pos x="T2" y="T3"/>
                  </a:cxn>
                  <a:cxn ang="0">
                    <a:pos x="T4" y="T5"/>
                  </a:cxn>
                  <a:cxn ang="0">
                    <a:pos x="T6" y="T7"/>
                  </a:cxn>
                  <a:cxn ang="0">
                    <a:pos x="T8" y="T9"/>
                  </a:cxn>
                </a:cxnLst>
                <a:rect l="0" t="0" r="r" b="b"/>
                <a:pathLst>
                  <a:path w="24" h="16">
                    <a:moveTo>
                      <a:pt x="14" y="14"/>
                    </a:moveTo>
                    <a:cubicBezTo>
                      <a:pt x="21" y="11"/>
                      <a:pt x="24" y="4"/>
                      <a:pt x="24" y="4"/>
                    </a:cubicBezTo>
                    <a:cubicBezTo>
                      <a:pt x="24" y="4"/>
                      <a:pt x="17" y="0"/>
                      <a:pt x="10" y="3"/>
                    </a:cubicBezTo>
                    <a:cubicBezTo>
                      <a:pt x="3" y="5"/>
                      <a:pt x="0" y="13"/>
                      <a:pt x="0" y="13"/>
                    </a:cubicBezTo>
                    <a:cubicBezTo>
                      <a:pt x="0" y="13"/>
                      <a:pt x="7" y="16"/>
                      <a:pt x="14" y="14"/>
                    </a:cubicBezTo>
                    <a:close/>
                  </a:path>
                </a:pathLst>
              </a:custGeom>
              <a:solidFill>
                <a:schemeClr val="accent1"/>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188" name="Freeform 220"/>
              <p:cNvSpPr>
                <a:spLocks/>
              </p:cNvSpPr>
              <p:nvPr/>
            </p:nvSpPr>
            <p:spPr bwMode="auto">
              <a:xfrm>
                <a:off x="5213158" y="1613645"/>
                <a:ext cx="20862" cy="38942"/>
              </a:xfrm>
              <a:custGeom>
                <a:avLst/>
                <a:gdLst>
                  <a:gd name="T0" fmla="*/ 11 w 12"/>
                  <a:gd name="T1" fmla="*/ 13 h 23"/>
                  <a:gd name="T2" fmla="*/ 8 w 12"/>
                  <a:gd name="T3" fmla="*/ 0 h 23"/>
                  <a:gd name="T4" fmla="*/ 1 w 12"/>
                  <a:gd name="T5" fmla="*/ 10 h 23"/>
                  <a:gd name="T6" fmla="*/ 4 w 12"/>
                  <a:gd name="T7" fmla="*/ 23 h 23"/>
                  <a:gd name="T8" fmla="*/ 11 w 12"/>
                  <a:gd name="T9" fmla="*/ 13 h 23"/>
                </a:gdLst>
                <a:ahLst/>
                <a:cxnLst>
                  <a:cxn ang="0">
                    <a:pos x="T0" y="T1"/>
                  </a:cxn>
                  <a:cxn ang="0">
                    <a:pos x="T2" y="T3"/>
                  </a:cxn>
                  <a:cxn ang="0">
                    <a:pos x="T4" y="T5"/>
                  </a:cxn>
                  <a:cxn ang="0">
                    <a:pos x="T6" y="T7"/>
                  </a:cxn>
                  <a:cxn ang="0">
                    <a:pos x="T8" y="T9"/>
                  </a:cxn>
                </a:cxnLst>
                <a:rect l="0" t="0" r="r" b="b"/>
                <a:pathLst>
                  <a:path w="12" h="23">
                    <a:moveTo>
                      <a:pt x="11" y="13"/>
                    </a:moveTo>
                    <a:cubicBezTo>
                      <a:pt x="12" y="6"/>
                      <a:pt x="8" y="0"/>
                      <a:pt x="8" y="0"/>
                    </a:cubicBezTo>
                    <a:cubicBezTo>
                      <a:pt x="8" y="0"/>
                      <a:pt x="2" y="4"/>
                      <a:pt x="1" y="10"/>
                    </a:cubicBezTo>
                    <a:cubicBezTo>
                      <a:pt x="0" y="17"/>
                      <a:pt x="4" y="23"/>
                      <a:pt x="4" y="23"/>
                    </a:cubicBezTo>
                    <a:cubicBezTo>
                      <a:pt x="4" y="23"/>
                      <a:pt x="10" y="19"/>
                      <a:pt x="11" y="13"/>
                    </a:cubicBezTo>
                    <a:close/>
                  </a:path>
                </a:pathLst>
              </a:custGeom>
              <a:solidFill>
                <a:schemeClr val="accent1"/>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189" name="Freeform 221"/>
              <p:cNvSpPr>
                <a:spLocks/>
              </p:cNvSpPr>
              <p:nvPr/>
            </p:nvSpPr>
            <p:spPr bwMode="auto">
              <a:xfrm>
                <a:off x="4503849" y="1834783"/>
                <a:ext cx="20862" cy="37552"/>
              </a:xfrm>
              <a:custGeom>
                <a:avLst/>
                <a:gdLst>
                  <a:gd name="T0" fmla="*/ 1 w 12"/>
                  <a:gd name="T1" fmla="*/ 10 h 22"/>
                  <a:gd name="T2" fmla="*/ 4 w 12"/>
                  <a:gd name="T3" fmla="*/ 22 h 22"/>
                  <a:gd name="T4" fmla="*/ 11 w 12"/>
                  <a:gd name="T5" fmla="*/ 12 h 22"/>
                  <a:gd name="T6" fmla="*/ 8 w 12"/>
                  <a:gd name="T7" fmla="*/ 0 h 22"/>
                  <a:gd name="T8" fmla="*/ 1 w 12"/>
                  <a:gd name="T9" fmla="*/ 10 h 22"/>
                </a:gdLst>
                <a:ahLst/>
                <a:cxnLst>
                  <a:cxn ang="0">
                    <a:pos x="T0" y="T1"/>
                  </a:cxn>
                  <a:cxn ang="0">
                    <a:pos x="T2" y="T3"/>
                  </a:cxn>
                  <a:cxn ang="0">
                    <a:pos x="T4" y="T5"/>
                  </a:cxn>
                  <a:cxn ang="0">
                    <a:pos x="T6" y="T7"/>
                  </a:cxn>
                  <a:cxn ang="0">
                    <a:pos x="T8" y="T9"/>
                  </a:cxn>
                </a:cxnLst>
                <a:rect l="0" t="0" r="r" b="b"/>
                <a:pathLst>
                  <a:path w="12" h="22">
                    <a:moveTo>
                      <a:pt x="1" y="10"/>
                    </a:moveTo>
                    <a:cubicBezTo>
                      <a:pt x="0" y="16"/>
                      <a:pt x="4" y="22"/>
                      <a:pt x="4" y="22"/>
                    </a:cubicBezTo>
                    <a:cubicBezTo>
                      <a:pt x="4" y="22"/>
                      <a:pt x="10" y="18"/>
                      <a:pt x="11" y="12"/>
                    </a:cubicBezTo>
                    <a:cubicBezTo>
                      <a:pt x="12" y="6"/>
                      <a:pt x="8" y="0"/>
                      <a:pt x="8" y="0"/>
                    </a:cubicBezTo>
                    <a:cubicBezTo>
                      <a:pt x="8" y="0"/>
                      <a:pt x="2" y="4"/>
                      <a:pt x="1" y="10"/>
                    </a:cubicBezTo>
                    <a:close/>
                  </a:path>
                </a:pathLst>
              </a:custGeom>
              <a:solidFill>
                <a:schemeClr val="accent4"/>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190" name="Freeform 222"/>
              <p:cNvSpPr>
                <a:spLocks/>
              </p:cNvSpPr>
              <p:nvPr/>
            </p:nvSpPr>
            <p:spPr bwMode="auto">
              <a:xfrm>
                <a:off x="4674917" y="2075392"/>
                <a:ext cx="41724" cy="26426"/>
              </a:xfrm>
              <a:custGeom>
                <a:avLst/>
                <a:gdLst>
                  <a:gd name="T0" fmla="*/ 15 w 25"/>
                  <a:gd name="T1" fmla="*/ 14 h 16"/>
                  <a:gd name="T2" fmla="*/ 25 w 25"/>
                  <a:gd name="T3" fmla="*/ 4 h 16"/>
                  <a:gd name="T4" fmla="*/ 10 w 25"/>
                  <a:gd name="T5" fmla="*/ 3 h 16"/>
                  <a:gd name="T6" fmla="*/ 0 w 25"/>
                  <a:gd name="T7" fmla="*/ 13 h 16"/>
                  <a:gd name="T8" fmla="*/ 15 w 25"/>
                  <a:gd name="T9" fmla="*/ 14 h 16"/>
                </a:gdLst>
                <a:ahLst/>
                <a:cxnLst>
                  <a:cxn ang="0">
                    <a:pos x="T0" y="T1"/>
                  </a:cxn>
                  <a:cxn ang="0">
                    <a:pos x="T2" y="T3"/>
                  </a:cxn>
                  <a:cxn ang="0">
                    <a:pos x="T4" y="T5"/>
                  </a:cxn>
                  <a:cxn ang="0">
                    <a:pos x="T6" y="T7"/>
                  </a:cxn>
                  <a:cxn ang="0">
                    <a:pos x="T8" y="T9"/>
                  </a:cxn>
                </a:cxnLst>
                <a:rect l="0" t="0" r="r" b="b"/>
                <a:pathLst>
                  <a:path w="25" h="16">
                    <a:moveTo>
                      <a:pt x="15" y="14"/>
                    </a:moveTo>
                    <a:cubicBezTo>
                      <a:pt x="21" y="11"/>
                      <a:pt x="25" y="4"/>
                      <a:pt x="25" y="4"/>
                    </a:cubicBezTo>
                    <a:cubicBezTo>
                      <a:pt x="25" y="4"/>
                      <a:pt x="17" y="0"/>
                      <a:pt x="10" y="3"/>
                    </a:cubicBezTo>
                    <a:cubicBezTo>
                      <a:pt x="4" y="5"/>
                      <a:pt x="0" y="13"/>
                      <a:pt x="0" y="13"/>
                    </a:cubicBezTo>
                    <a:cubicBezTo>
                      <a:pt x="0" y="13"/>
                      <a:pt x="8" y="16"/>
                      <a:pt x="15" y="14"/>
                    </a:cubicBezTo>
                    <a:close/>
                  </a:path>
                </a:pathLst>
              </a:custGeom>
              <a:solidFill>
                <a:schemeClr val="accent4"/>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191" name="Freeform 223"/>
              <p:cNvSpPr>
                <a:spLocks/>
              </p:cNvSpPr>
              <p:nvPr/>
            </p:nvSpPr>
            <p:spPr bwMode="auto">
              <a:xfrm>
                <a:off x="4661009" y="2054530"/>
                <a:ext cx="22253" cy="37552"/>
              </a:xfrm>
              <a:custGeom>
                <a:avLst/>
                <a:gdLst>
                  <a:gd name="T0" fmla="*/ 9 w 13"/>
                  <a:gd name="T1" fmla="*/ 0 h 22"/>
                  <a:gd name="T2" fmla="*/ 1 w 13"/>
                  <a:gd name="T3" fmla="*/ 10 h 22"/>
                  <a:gd name="T4" fmla="*/ 4 w 13"/>
                  <a:gd name="T5" fmla="*/ 22 h 22"/>
                  <a:gd name="T6" fmla="*/ 11 w 13"/>
                  <a:gd name="T7" fmla="*/ 12 h 22"/>
                  <a:gd name="T8" fmla="*/ 9 w 13"/>
                  <a:gd name="T9" fmla="*/ 0 h 22"/>
                </a:gdLst>
                <a:ahLst/>
                <a:cxnLst>
                  <a:cxn ang="0">
                    <a:pos x="T0" y="T1"/>
                  </a:cxn>
                  <a:cxn ang="0">
                    <a:pos x="T2" y="T3"/>
                  </a:cxn>
                  <a:cxn ang="0">
                    <a:pos x="T4" y="T5"/>
                  </a:cxn>
                  <a:cxn ang="0">
                    <a:pos x="T6" y="T7"/>
                  </a:cxn>
                  <a:cxn ang="0">
                    <a:pos x="T8" y="T9"/>
                  </a:cxn>
                </a:cxnLst>
                <a:rect l="0" t="0" r="r" b="b"/>
                <a:pathLst>
                  <a:path w="13" h="22">
                    <a:moveTo>
                      <a:pt x="9" y="0"/>
                    </a:moveTo>
                    <a:cubicBezTo>
                      <a:pt x="9" y="0"/>
                      <a:pt x="3" y="4"/>
                      <a:pt x="1" y="10"/>
                    </a:cubicBezTo>
                    <a:cubicBezTo>
                      <a:pt x="0" y="16"/>
                      <a:pt x="4" y="22"/>
                      <a:pt x="4" y="22"/>
                    </a:cubicBezTo>
                    <a:cubicBezTo>
                      <a:pt x="4" y="22"/>
                      <a:pt x="10" y="19"/>
                      <a:pt x="11" y="12"/>
                    </a:cubicBezTo>
                    <a:cubicBezTo>
                      <a:pt x="13" y="6"/>
                      <a:pt x="9" y="0"/>
                      <a:pt x="9" y="0"/>
                    </a:cubicBezTo>
                    <a:close/>
                  </a:path>
                </a:pathLst>
              </a:custGeom>
              <a:solidFill>
                <a:schemeClr val="accent4"/>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192" name="Freeform 224"/>
              <p:cNvSpPr>
                <a:spLocks/>
              </p:cNvSpPr>
              <p:nvPr/>
            </p:nvSpPr>
            <p:spPr bwMode="auto">
              <a:xfrm>
                <a:off x="3955873" y="1556623"/>
                <a:ext cx="31989" cy="54242"/>
              </a:xfrm>
              <a:custGeom>
                <a:avLst/>
                <a:gdLst>
                  <a:gd name="T0" fmla="*/ 17 w 19"/>
                  <a:gd name="T1" fmla="*/ 18 h 32"/>
                  <a:gd name="T2" fmla="*/ 14 w 19"/>
                  <a:gd name="T3" fmla="*/ 0 h 32"/>
                  <a:gd name="T4" fmla="*/ 2 w 19"/>
                  <a:gd name="T5" fmla="*/ 14 h 32"/>
                  <a:gd name="T6" fmla="*/ 5 w 19"/>
                  <a:gd name="T7" fmla="*/ 32 h 32"/>
                  <a:gd name="T8" fmla="*/ 17 w 19"/>
                  <a:gd name="T9" fmla="*/ 18 h 32"/>
                </a:gdLst>
                <a:ahLst/>
                <a:cxnLst>
                  <a:cxn ang="0">
                    <a:pos x="T0" y="T1"/>
                  </a:cxn>
                  <a:cxn ang="0">
                    <a:pos x="T2" y="T3"/>
                  </a:cxn>
                  <a:cxn ang="0">
                    <a:pos x="T4" y="T5"/>
                  </a:cxn>
                  <a:cxn ang="0">
                    <a:pos x="T6" y="T7"/>
                  </a:cxn>
                  <a:cxn ang="0">
                    <a:pos x="T8" y="T9"/>
                  </a:cxn>
                </a:cxnLst>
                <a:rect l="0" t="0" r="r" b="b"/>
                <a:pathLst>
                  <a:path w="19" h="32">
                    <a:moveTo>
                      <a:pt x="17" y="18"/>
                    </a:moveTo>
                    <a:cubicBezTo>
                      <a:pt x="19" y="9"/>
                      <a:pt x="14" y="0"/>
                      <a:pt x="14" y="0"/>
                    </a:cubicBezTo>
                    <a:cubicBezTo>
                      <a:pt x="14" y="0"/>
                      <a:pt x="4" y="5"/>
                      <a:pt x="2" y="14"/>
                    </a:cubicBezTo>
                    <a:cubicBezTo>
                      <a:pt x="0" y="23"/>
                      <a:pt x="5" y="32"/>
                      <a:pt x="5" y="32"/>
                    </a:cubicBezTo>
                    <a:cubicBezTo>
                      <a:pt x="5" y="32"/>
                      <a:pt x="14" y="27"/>
                      <a:pt x="17" y="18"/>
                    </a:cubicBezTo>
                    <a:close/>
                  </a:path>
                </a:pathLst>
              </a:custGeom>
              <a:solidFill>
                <a:schemeClr val="accent4"/>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193" name="Freeform 225"/>
              <p:cNvSpPr>
                <a:spLocks/>
              </p:cNvSpPr>
              <p:nvPr/>
            </p:nvSpPr>
            <p:spPr bwMode="auto">
              <a:xfrm>
                <a:off x="3922494" y="1580266"/>
                <a:ext cx="33379" cy="36161"/>
              </a:xfrm>
              <a:custGeom>
                <a:avLst/>
                <a:gdLst>
                  <a:gd name="T0" fmla="*/ 15 w 20"/>
                  <a:gd name="T1" fmla="*/ 6 h 21"/>
                  <a:gd name="T2" fmla="*/ 0 w 20"/>
                  <a:gd name="T3" fmla="*/ 0 h 21"/>
                  <a:gd name="T4" fmla="*/ 5 w 20"/>
                  <a:gd name="T5" fmla="*/ 15 h 21"/>
                  <a:gd name="T6" fmla="*/ 20 w 20"/>
                  <a:gd name="T7" fmla="*/ 21 h 21"/>
                  <a:gd name="T8" fmla="*/ 15 w 20"/>
                  <a:gd name="T9" fmla="*/ 6 h 21"/>
                </a:gdLst>
                <a:ahLst/>
                <a:cxnLst>
                  <a:cxn ang="0">
                    <a:pos x="T0" y="T1"/>
                  </a:cxn>
                  <a:cxn ang="0">
                    <a:pos x="T2" y="T3"/>
                  </a:cxn>
                  <a:cxn ang="0">
                    <a:pos x="T4" y="T5"/>
                  </a:cxn>
                  <a:cxn ang="0">
                    <a:pos x="T6" y="T7"/>
                  </a:cxn>
                  <a:cxn ang="0">
                    <a:pos x="T8" y="T9"/>
                  </a:cxn>
                </a:cxnLst>
                <a:rect l="0" t="0" r="r" b="b"/>
                <a:pathLst>
                  <a:path w="20" h="21">
                    <a:moveTo>
                      <a:pt x="15" y="6"/>
                    </a:moveTo>
                    <a:cubicBezTo>
                      <a:pt x="9" y="0"/>
                      <a:pt x="0" y="0"/>
                      <a:pt x="0" y="0"/>
                    </a:cubicBezTo>
                    <a:cubicBezTo>
                      <a:pt x="0" y="0"/>
                      <a:pt x="0" y="9"/>
                      <a:pt x="5" y="15"/>
                    </a:cubicBezTo>
                    <a:cubicBezTo>
                      <a:pt x="11" y="20"/>
                      <a:pt x="20" y="21"/>
                      <a:pt x="20" y="21"/>
                    </a:cubicBezTo>
                    <a:cubicBezTo>
                      <a:pt x="20" y="21"/>
                      <a:pt x="20" y="11"/>
                      <a:pt x="15" y="6"/>
                    </a:cubicBezTo>
                    <a:close/>
                  </a:path>
                </a:pathLst>
              </a:custGeom>
              <a:solidFill>
                <a:schemeClr val="accent4"/>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194" name="Freeform 226"/>
              <p:cNvSpPr>
                <a:spLocks/>
              </p:cNvSpPr>
              <p:nvPr/>
            </p:nvSpPr>
            <p:spPr bwMode="auto">
              <a:xfrm>
                <a:off x="4474642" y="1103222"/>
                <a:ext cx="58414" cy="43115"/>
              </a:xfrm>
              <a:custGeom>
                <a:avLst/>
                <a:gdLst>
                  <a:gd name="T0" fmla="*/ 0 w 34"/>
                  <a:gd name="T1" fmla="*/ 21 h 25"/>
                  <a:gd name="T2" fmla="*/ 21 w 34"/>
                  <a:gd name="T3" fmla="*/ 20 h 25"/>
                  <a:gd name="T4" fmla="*/ 34 w 34"/>
                  <a:gd name="T5" fmla="*/ 4 h 25"/>
                  <a:gd name="T6" fmla="*/ 13 w 34"/>
                  <a:gd name="T7" fmla="*/ 5 h 25"/>
                  <a:gd name="T8" fmla="*/ 0 w 34"/>
                  <a:gd name="T9" fmla="*/ 21 h 25"/>
                </a:gdLst>
                <a:ahLst/>
                <a:cxnLst>
                  <a:cxn ang="0">
                    <a:pos x="T0" y="T1"/>
                  </a:cxn>
                  <a:cxn ang="0">
                    <a:pos x="T2" y="T3"/>
                  </a:cxn>
                  <a:cxn ang="0">
                    <a:pos x="T4" y="T5"/>
                  </a:cxn>
                  <a:cxn ang="0">
                    <a:pos x="T6" y="T7"/>
                  </a:cxn>
                  <a:cxn ang="0">
                    <a:pos x="T8" y="T9"/>
                  </a:cxn>
                </a:cxnLst>
                <a:rect l="0" t="0" r="r" b="b"/>
                <a:pathLst>
                  <a:path w="34" h="25">
                    <a:moveTo>
                      <a:pt x="0" y="21"/>
                    </a:moveTo>
                    <a:cubicBezTo>
                      <a:pt x="0" y="21"/>
                      <a:pt x="12" y="25"/>
                      <a:pt x="21" y="20"/>
                    </a:cubicBezTo>
                    <a:cubicBezTo>
                      <a:pt x="30" y="15"/>
                      <a:pt x="34" y="4"/>
                      <a:pt x="34" y="4"/>
                    </a:cubicBezTo>
                    <a:cubicBezTo>
                      <a:pt x="34" y="4"/>
                      <a:pt x="23" y="0"/>
                      <a:pt x="13" y="5"/>
                    </a:cubicBezTo>
                    <a:cubicBezTo>
                      <a:pt x="4" y="9"/>
                      <a:pt x="0" y="21"/>
                      <a:pt x="0" y="21"/>
                    </a:cubicBezTo>
                    <a:close/>
                  </a:path>
                </a:pathLst>
              </a:custGeom>
              <a:solidFill>
                <a:schemeClr val="accent4"/>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195" name="Freeform 227"/>
              <p:cNvSpPr>
                <a:spLocks/>
              </p:cNvSpPr>
              <p:nvPr/>
            </p:nvSpPr>
            <p:spPr bwMode="auto">
              <a:xfrm>
                <a:off x="4449608" y="1068451"/>
                <a:ext cx="44506" cy="50069"/>
              </a:xfrm>
              <a:custGeom>
                <a:avLst/>
                <a:gdLst>
                  <a:gd name="T0" fmla="*/ 19 w 26"/>
                  <a:gd name="T1" fmla="*/ 20 h 29"/>
                  <a:gd name="T2" fmla="*/ 25 w 26"/>
                  <a:gd name="T3" fmla="*/ 0 h 29"/>
                  <a:gd name="T4" fmla="*/ 6 w 26"/>
                  <a:gd name="T5" fmla="*/ 9 h 29"/>
                  <a:gd name="T6" fmla="*/ 1 w 26"/>
                  <a:gd name="T7" fmla="*/ 29 h 29"/>
                  <a:gd name="T8" fmla="*/ 19 w 26"/>
                  <a:gd name="T9" fmla="*/ 20 h 29"/>
                </a:gdLst>
                <a:ahLst/>
                <a:cxnLst>
                  <a:cxn ang="0">
                    <a:pos x="T0" y="T1"/>
                  </a:cxn>
                  <a:cxn ang="0">
                    <a:pos x="T2" y="T3"/>
                  </a:cxn>
                  <a:cxn ang="0">
                    <a:pos x="T4" y="T5"/>
                  </a:cxn>
                  <a:cxn ang="0">
                    <a:pos x="T6" y="T7"/>
                  </a:cxn>
                  <a:cxn ang="0">
                    <a:pos x="T8" y="T9"/>
                  </a:cxn>
                </a:cxnLst>
                <a:rect l="0" t="0" r="r" b="b"/>
                <a:pathLst>
                  <a:path w="26" h="29">
                    <a:moveTo>
                      <a:pt x="19" y="20"/>
                    </a:moveTo>
                    <a:cubicBezTo>
                      <a:pt x="26" y="12"/>
                      <a:pt x="25" y="0"/>
                      <a:pt x="25" y="0"/>
                    </a:cubicBezTo>
                    <a:cubicBezTo>
                      <a:pt x="25" y="0"/>
                      <a:pt x="13" y="1"/>
                      <a:pt x="6" y="9"/>
                    </a:cubicBezTo>
                    <a:cubicBezTo>
                      <a:pt x="0" y="17"/>
                      <a:pt x="1" y="29"/>
                      <a:pt x="1" y="29"/>
                    </a:cubicBezTo>
                    <a:cubicBezTo>
                      <a:pt x="1" y="29"/>
                      <a:pt x="13" y="28"/>
                      <a:pt x="19" y="20"/>
                    </a:cubicBezTo>
                    <a:close/>
                  </a:path>
                </a:pathLst>
              </a:custGeom>
              <a:solidFill>
                <a:schemeClr val="accent4"/>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196" name="Freeform 228"/>
              <p:cNvSpPr>
                <a:spLocks/>
              </p:cNvSpPr>
              <p:nvPr/>
            </p:nvSpPr>
            <p:spPr bwMode="auto">
              <a:xfrm>
                <a:off x="4406493" y="1044808"/>
                <a:ext cx="38942" cy="61195"/>
              </a:xfrm>
              <a:custGeom>
                <a:avLst/>
                <a:gdLst>
                  <a:gd name="T0" fmla="*/ 20 w 23"/>
                  <a:gd name="T1" fmla="*/ 21 h 36"/>
                  <a:gd name="T2" fmla="*/ 17 w 23"/>
                  <a:gd name="T3" fmla="*/ 0 h 36"/>
                  <a:gd name="T4" fmla="*/ 4 w 23"/>
                  <a:gd name="T5" fmla="*/ 15 h 36"/>
                  <a:gd name="T6" fmla="*/ 6 w 23"/>
                  <a:gd name="T7" fmla="*/ 36 h 36"/>
                  <a:gd name="T8" fmla="*/ 20 w 23"/>
                  <a:gd name="T9" fmla="*/ 21 h 36"/>
                </a:gdLst>
                <a:ahLst/>
                <a:cxnLst>
                  <a:cxn ang="0">
                    <a:pos x="T0" y="T1"/>
                  </a:cxn>
                  <a:cxn ang="0">
                    <a:pos x="T2" y="T3"/>
                  </a:cxn>
                  <a:cxn ang="0">
                    <a:pos x="T4" y="T5"/>
                  </a:cxn>
                  <a:cxn ang="0">
                    <a:pos x="T6" y="T7"/>
                  </a:cxn>
                  <a:cxn ang="0">
                    <a:pos x="T8" y="T9"/>
                  </a:cxn>
                </a:cxnLst>
                <a:rect l="0" t="0" r="r" b="b"/>
                <a:pathLst>
                  <a:path w="23" h="36">
                    <a:moveTo>
                      <a:pt x="20" y="21"/>
                    </a:moveTo>
                    <a:cubicBezTo>
                      <a:pt x="23" y="11"/>
                      <a:pt x="17" y="0"/>
                      <a:pt x="17" y="0"/>
                    </a:cubicBezTo>
                    <a:cubicBezTo>
                      <a:pt x="17" y="0"/>
                      <a:pt x="7" y="5"/>
                      <a:pt x="4" y="15"/>
                    </a:cubicBezTo>
                    <a:cubicBezTo>
                      <a:pt x="0" y="25"/>
                      <a:pt x="6" y="36"/>
                      <a:pt x="6" y="36"/>
                    </a:cubicBezTo>
                    <a:cubicBezTo>
                      <a:pt x="6" y="36"/>
                      <a:pt x="17" y="30"/>
                      <a:pt x="20" y="21"/>
                    </a:cubicBezTo>
                    <a:close/>
                  </a:path>
                </a:pathLst>
              </a:custGeom>
              <a:solidFill>
                <a:schemeClr val="accent4"/>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197" name="Freeform 229"/>
              <p:cNvSpPr>
                <a:spLocks/>
              </p:cNvSpPr>
              <p:nvPr/>
            </p:nvSpPr>
            <p:spPr bwMode="auto">
              <a:xfrm>
                <a:off x="4324435" y="1053153"/>
                <a:ext cx="65368" cy="55632"/>
              </a:xfrm>
              <a:custGeom>
                <a:avLst/>
                <a:gdLst>
                  <a:gd name="T0" fmla="*/ 13 w 38"/>
                  <a:gd name="T1" fmla="*/ 25 h 32"/>
                  <a:gd name="T2" fmla="*/ 38 w 38"/>
                  <a:gd name="T3" fmla="*/ 29 h 32"/>
                  <a:gd name="T4" fmla="*/ 25 w 38"/>
                  <a:gd name="T5" fmla="*/ 7 h 32"/>
                  <a:gd name="T6" fmla="*/ 0 w 38"/>
                  <a:gd name="T7" fmla="*/ 3 h 32"/>
                  <a:gd name="T8" fmla="*/ 13 w 38"/>
                  <a:gd name="T9" fmla="*/ 25 h 32"/>
                </a:gdLst>
                <a:ahLst/>
                <a:cxnLst>
                  <a:cxn ang="0">
                    <a:pos x="T0" y="T1"/>
                  </a:cxn>
                  <a:cxn ang="0">
                    <a:pos x="T2" y="T3"/>
                  </a:cxn>
                  <a:cxn ang="0">
                    <a:pos x="T4" y="T5"/>
                  </a:cxn>
                  <a:cxn ang="0">
                    <a:pos x="T6" y="T7"/>
                  </a:cxn>
                  <a:cxn ang="0">
                    <a:pos x="T8" y="T9"/>
                  </a:cxn>
                </a:cxnLst>
                <a:rect l="0" t="0" r="r" b="b"/>
                <a:pathLst>
                  <a:path w="38" h="32">
                    <a:moveTo>
                      <a:pt x="13" y="25"/>
                    </a:moveTo>
                    <a:cubicBezTo>
                      <a:pt x="24" y="32"/>
                      <a:pt x="38" y="29"/>
                      <a:pt x="38" y="29"/>
                    </a:cubicBezTo>
                    <a:cubicBezTo>
                      <a:pt x="38" y="29"/>
                      <a:pt x="36" y="15"/>
                      <a:pt x="25" y="7"/>
                    </a:cubicBezTo>
                    <a:cubicBezTo>
                      <a:pt x="14" y="0"/>
                      <a:pt x="0" y="3"/>
                      <a:pt x="0" y="3"/>
                    </a:cubicBezTo>
                    <a:cubicBezTo>
                      <a:pt x="0" y="3"/>
                      <a:pt x="2" y="18"/>
                      <a:pt x="13" y="25"/>
                    </a:cubicBezTo>
                    <a:close/>
                  </a:path>
                </a:pathLst>
              </a:custGeom>
              <a:solidFill>
                <a:schemeClr val="accent4"/>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198" name="Freeform 230"/>
              <p:cNvSpPr>
                <a:spLocks/>
              </p:cNvSpPr>
              <p:nvPr/>
            </p:nvSpPr>
            <p:spPr bwMode="auto">
              <a:xfrm>
                <a:off x="4345298" y="1128256"/>
                <a:ext cx="45897" cy="34770"/>
              </a:xfrm>
              <a:custGeom>
                <a:avLst/>
                <a:gdLst>
                  <a:gd name="T0" fmla="*/ 11 w 27"/>
                  <a:gd name="T1" fmla="*/ 4 h 20"/>
                  <a:gd name="T2" fmla="*/ 0 w 27"/>
                  <a:gd name="T3" fmla="*/ 16 h 20"/>
                  <a:gd name="T4" fmla="*/ 17 w 27"/>
                  <a:gd name="T5" fmla="*/ 16 h 20"/>
                  <a:gd name="T6" fmla="*/ 27 w 27"/>
                  <a:gd name="T7" fmla="*/ 3 h 20"/>
                  <a:gd name="T8" fmla="*/ 11 w 27"/>
                  <a:gd name="T9" fmla="*/ 4 h 20"/>
                </a:gdLst>
                <a:ahLst/>
                <a:cxnLst>
                  <a:cxn ang="0">
                    <a:pos x="T0" y="T1"/>
                  </a:cxn>
                  <a:cxn ang="0">
                    <a:pos x="T2" y="T3"/>
                  </a:cxn>
                  <a:cxn ang="0">
                    <a:pos x="T4" y="T5"/>
                  </a:cxn>
                  <a:cxn ang="0">
                    <a:pos x="T6" y="T7"/>
                  </a:cxn>
                  <a:cxn ang="0">
                    <a:pos x="T8" y="T9"/>
                  </a:cxn>
                </a:cxnLst>
                <a:rect l="0" t="0" r="r" b="b"/>
                <a:pathLst>
                  <a:path w="27" h="20">
                    <a:moveTo>
                      <a:pt x="11" y="4"/>
                    </a:moveTo>
                    <a:cubicBezTo>
                      <a:pt x="3" y="7"/>
                      <a:pt x="0" y="16"/>
                      <a:pt x="0" y="16"/>
                    </a:cubicBezTo>
                    <a:cubicBezTo>
                      <a:pt x="0" y="16"/>
                      <a:pt x="9" y="20"/>
                      <a:pt x="17" y="16"/>
                    </a:cubicBezTo>
                    <a:cubicBezTo>
                      <a:pt x="24" y="12"/>
                      <a:pt x="27" y="3"/>
                      <a:pt x="27" y="3"/>
                    </a:cubicBezTo>
                    <a:cubicBezTo>
                      <a:pt x="27" y="3"/>
                      <a:pt x="18" y="0"/>
                      <a:pt x="11" y="4"/>
                    </a:cubicBezTo>
                    <a:close/>
                  </a:path>
                </a:pathLst>
              </a:custGeom>
              <a:solidFill>
                <a:schemeClr val="accent4"/>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199" name="Freeform 231"/>
              <p:cNvSpPr>
                <a:spLocks/>
              </p:cNvSpPr>
              <p:nvPr/>
            </p:nvSpPr>
            <p:spPr bwMode="auto">
              <a:xfrm>
                <a:off x="5886306" y="2079564"/>
                <a:ext cx="27816" cy="47287"/>
              </a:xfrm>
              <a:custGeom>
                <a:avLst/>
                <a:gdLst>
                  <a:gd name="T0" fmla="*/ 4 w 17"/>
                  <a:gd name="T1" fmla="*/ 0 h 27"/>
                  <a:gd name="T2" fmla="*/ 2 w 17"/>
                  <a:gd name="T3" fmla="*/ 15 h 27"/>
                  <a:gd name="T4" fmla="*/ 13 w 17"/>
                  <a:gd name="T5" fmla="*/ 27 h 27"/>
                  <a:gd name="T6" fmla="*/ 14 w 17"/>
                  <a:gd name="T7" fmla="*/ 12 h 27"/>
                  <a:gd name="T8" fmla="*/ 4 w 17"/>
                  <a:gd name="T9" fmla="*/ 0 h 27"/>
                </a:gdLst>
                <a:ahLst/>
                <a:cxnLst>
                  <a:cxn ang="0">
                    <a:pos x="T0" y="T1"/>
                  </a:cxn>
                  <a:cxn ang="0">
                    <a:pos x="T2" y="T3"/>
                  </a:cxn>
                  <a:cxn ang="0">
                    <a:pos x="T4" y="T5"/>
                  </a:cxn>
                  <a:cxn ang="0">
                    <a:pos x="T6" y="T7"/>
                  </a:cxn>
                  <a:cxn ang="0">
                    <a:pos x="T8" y="T9"/>
                  </a:cxn>
                </a:cxnLst>
                <a:rect l="0" t="0" r="r" b="b"/>
                <a:pathLst>
                  <a:path w="17" h="27">
                    <a:moveTo>
                      <a:pt x="4" y="0"/>
                    </a:moveTo>
                    <a:cubicBezTo>
                      <a:pt x="4" y="0"/>
                      <a:pt x="0" y="8"/>
                      <a:pt x="2" y="15"/>
                    </a:cubicBezTo>
                    <a:cubicBezTo>
                      <a:pt x="5" y="23"/>
                      <a:pt x="13" y="27"/>
                      <a:pt x="13" y="27"/>
                    </a:cubicBezTo>
                    <a:cubicBezTo>
                      <a:pt x="13" y="27"/>
                      <a:pt x="17" y="19"/>
                      <a:pt x="14" y="12"/>
                    </a:cubicBezTo>
                    <a:cubicBezTo>
                      <a:pt x="12" y="4"/>
                      <a:pt x="4" y="0"/>
                      <a:pt x="4" y="0"/>
                    </a:cubicBezTo>
                    <a:close/>
                  </a:path>
                </a:pathLst>
              </a:custGeom>
              <a:solidFill>
                <a:schemeClr val="accent1"/>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200" name="Freeform 232"/>
              <p:cNvSpPr>
                <a:spLocks/>
              </p:cNvSpPr>
              <p:nvPr/>
            </p:nvSpPr>
            <p:spPr bwMode="auto">
              <a:xfrm>
                <a:off x="5898823" y="2071220"/>
                <a:ext cx="31989" cy="18081"/>
              </a:xfrm>
              <a:custGeom>
                <a:avLst/>
                <a:gdLst>
                  <a:gd name="T0" fmla="*/ 18 w 18"/>
                  <a:gd name="T1" fmla="*/ 7 h 10"/>
                  <a:gd name="T2" fmla="*/ 10 w 18"/>
                  <a:gd name="T3" fmla="*/ 1 h 10"/>
                  <a:gd name="T4" fmla="*/ 0 w 18"/>
                  <a:gd name="T5" fmla="*/ 3 h 10"/>
                  <a:gd name="T6" fmla="*/ 8 w 18"/>
                  <a:gd name="T7" fmla="*/ 9 h 10"/>
                  <a:gd name="T8" fmla="*/ 18 w 18"/>
                  <a:gd name="T9" fmla="*/ 7 h 10"/>
                </a:gdLst>
                <a:ahLst/>
                <a:cxnLst>
                  <a:cxn ang="0">
                    <a:pos x="T0" y="T1"/>
                  </a:cxn>
                  <a:cxn ang="0">
                    <a:pos x="T2" y="T3"/>
                  </a:cxn>
                  <a:cxn ang="0">
                    <a:pos x="T4" y="T5"/>
                  </a:cxn>
                  <a:cxn ang="0">
                    <a:pos x="T6" y="T7"/>
                  </a:cxn>
                  <a:cxn ang="0">
                    <a:pos x="T8" y="T9"/>
                  </a:cxn>
                </a:cxnLst>
                <a:rect l="0" t="0" r="r" b="b"/>
                <a:pathLst>
                  <a:path w="18" h="10">
                    <a:moveTo>
                      <a:pt x="18" y="7"/>
                    </a:moveTo>
                    <a:cubicBezTo>
                      <a:pt x="18" y="7"/>
                      <a:pt x="14" y="2"/>
                      <a:pt x="10" y="1"/>
                    </a:cubicBezTo>
                    <a:cubicBezTo>
                      <a:pt x="5" y="0"/>
                      <a:pt x="0" y="3"/>
                      <a:pt x="0" y="3"/>
                    </a:cubicBezTo>
                    <a:cubicBezTo>
                      <a:pt x="0" y="3"/>
                      <a:pt x="3" y="8"/>
                      <a:pt x="8" y="9"/>
                    </a:cubicBezTo>
                    <a:cubicBezTo>
                      <a:pt x="13" y="10"/>
                      <a:pt x="18" y="7"/>
                      <a:pt x="18" y="7"/>
                    </a:cubicBezTo>
                    <a:close/>
                  </a:path>
                </a:pathLst>
              </a:custGeom>
              <a:solidFill>
                <a:schemeClr val="accent1"/>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201" name="Freeform 233"/>
              <p:cNvSpPr>
                <a:spLocks/>
              </p:cNvSpPr>
              <p:nvPr/>
            </p:nvSpPr>
            <p:spPr bwMode="auto">
              <a:xfrm>
                <a:off x="5873788" y="1595565"/>
                <a:ext cx="59805" cy="65368"/>
              </a:xfrm>
              <a:custGeom>
                <a:avLst/>
                <a:gdLst>
                  <a:gd name="T0" fmla="*/ 26 w 35"/>
                  <a:gd name="T1" fmla="*/ 27 h 38"/>
                  <a:gd name="T2" fmla="*/ 34 w 35"/>
                  <a:gd name="T3" fmla="*/ 0 h 38"/>
                  <a:gd name="T4" fmla="*/ 9 w 35"/>
                  <a:gd name="T5" fmla="*/ 11 h 38"/>
                  <a:gd name="T6" fmla="*/ 1 w 35"/>
                  <a:gd name="T7" fmla="*/ 38 h 38"/>
                  <a:gd name="T8" fmla="*/ 26 w 35"/>
                  <a:gd name="T9" fmla="*/ 27 h 38"/>
                </a:gdLst>
                <a:ahLst/>
                <a:cxnLst>
                  <a:cxn ang="0">
                    <a:pos x="T0" y="T1"/>
                  </a:cxn>
                  <a:cxn ang="0">
                    <a:pos x="T2" y="T3"/>
                  </a:cxn>
                  <a:cxn ang="0">
                    <a:pos x="T4" y="T5"/>
                  </a:cxn>
                  <a:cxn ang="0">
                    <a:pos x="T6" y="T7"/>
                  </a:cxn>
                  <a:cxn ang="0">
                    <a:pos x="T8" y="T9"/>
                  </a:cxn>
                </a:cxnLst>
                <a:rect l="0" t="0" r="r" b="b"/>
                <a:pathLst>
                  <a:path w="35" h="38">
                    <a:moveTo>
                      <a:pt x="26" y="27"/>
                    </a:moveTo>
                    <a:cubicBezTo>
                      <a:pt x="35" y="16"/>
                      <a:pt x="34" y="0"/>
                      <a:pt x="34" y="0"/>
                    </a:cubicBezTo>
                    <a:cubicBezTo>
                      <a:pt x="34" y="0"/>
                      <a:pt x="18" y="1"/>
                      <a:pt x="9" y="11"/>
                    </a:cubicBezTo>
                    <a:cubicBezTo>
                      <a:pt x="0" y="22"/>
                      <a:pt x="1" y="38"/>
                      <a:pt x="1" y="38"/>
                    </a:cubicBezTo>
                    <a:cubicBezTo>
                      <a:pt x="1" y="38"/>
                      <a:pt x="17" y="37"/>
                      <a:pt x="26" y="27"/>
                    </a:cubicBezTo>
                    <a:close/>
                  </a:path>
                </a:pathLst>
              </a:custGeom>
              <a:solidFill>
                <a:schemeClr val="accent1"/>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202" name="Freeform 234"/>
              <p:cNvSpPr>
                <a:spLocks/>
              </p:cNvSpPr>
              <p:nvPr/>
            </p:nvSpPr>
            <p:spPr bwMode="auto">
              <a:xfrm>
                <a:off x="5837627" y="1599737"/>
                <a:ext cx="34770" cy="52850"/>
              </a:xfrm>
              <a:custGeom>
                <a:avLst/>
                <a:gdLst>
                  <a:gd name="T0" fmla="*/ 15 w 20"/>
                  <a:gd name="T1" fmla="*/ 31 h 31"/>
                  <a:gd name="T2" fmla="*/ 17 w 20"/>
                  <a:gd name="T3" fmla="*/ 13 h 31"/>
                  <a:gd name="T4" fmla="*/ 5 w 20"/>
                  <a:gd name="T5" fmla="*/ 0 h 31"/>
                  <a:gd name="T6" fmla="*/ 3 w 20"/>
                  <a:gd name="T7" fmla="*/ 18 h 31"/>
                  <a:gd name="T8" fmla="*/ 15 w 20"/>
                  <a:gd name="T9" fmla="*/ 31 h 31"/>
                </a:gdLst>
                <a:ahLst/>
                <a:cxnLst>
                  <a:cxn ang="0">
                    <a:pos x="T0" y="T1"/>
                  </a:cxn>
                  <a:cxn ang="0">
                    <a:pos x="T2" y="T3"/>
                  </a:cxn>
                  <a:cxn ang="0">
                    <a:pos x="T4" y="T5"/>
                  </a:cxn>
                  <a:cxn ang="0">
                    <a:pos x="T6" y="T7"/>
                  </a:cxn>
                  <a:cxn ang="0">
                    <a:pos x="T8" y="T9"/>
                  </a:cxn>
                </a:cxnLst>
                <a:rect l="0" t="0" r="r" b="b"/>
                <a:pathLst>
                  <a:path w="20" h="31">
                    <a:moveTo>
                      <a:pt x="15" y="31"/>
                    </a:moveTo>
                    <a:cubicBezTo>
                      <a:pt x="15" y="31"/>
                      <a:pt x="20" y="22"/>
                      <a:pt x="17" y="13"/>
                    </a:cubicBezTo>
                    <a:cubicBezTo>
                      <a:pt x="14" y="5"/>
                      <a:pt x="5" y="0"/>
                      <a:pt x="5" y="0"/>
                    </a:cubicBezTo>
                    <a:cubicBezTo>
                      <a:pt x="5" y="0"/>
                      <a:pt x="0" y="10"/>
                      <a:pt x="3" y="18"/>
                    </a:cubicBezTo>
                    <a:cubicBezTo>
                      <a:pt x="6" y="26"/>
                      <a:pt x="15" y="31"/>
                      <a:pt x="15" y="31"/>
                    </a:cubicBezTo>
                    <a:close/>
                  </a:path>
                </a:pathLst>
              </a:custGeom>
              <a:solidFill>
                <a:schemeClr val="accent1"/>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203" name="Freeform 235"/>
              <p:cNvSpPr>
                <a:spLocks/>
              </p:cNvSpPr>
              <p:nvPr/>
            </p:nvSpPr>
            <p:spPr bwMode="auto">
              <a:xfrm>
                <a:off x="5093549" y="1558013"/>
                <a:ext cx="59805" cy="43115"/>
              </a:xfrm>
              <a:custGeom>
                <a:avLst/>
                <a:gdLst>
                  <a:gd name="T0" fmla="*/ 21 w 35"/>
                  <a:gd name="T1" fmla="*/ 20 h 25"/>
                  <a:gd name="T2" fmla="*/ 35 w 35"/>
                  <a:gd name="T3" fmla="*/ 5 h 25"/>
                  <a:gd name="T4" fmla="*/ 14 w 35"/>
                  <a:gd name="T5" fmla="*/ 4 h 25"/>
                  <a:gd name="T6" fmla="*/ 0 w 35"/>
                  <a:gd name="T7" fmla="*/ 20 h 25"/>
                  <a:gd name="T8" fmla="*/ 21 w 35"/>
                  <a:gd name="T9" fmla="*/ 20 h 25"/>
                </a:gdLst>
                <a:ahLst/>
                <a:cxnLst>
                  <a:cxn ang="0">
                    <a:pos x="T0" y="T1"/>
                  </a:cxn>
                  <a:cxn ang="0">
                    <a:pos x="T2" y="T3"/>
                  </a:cxn>
                  <a:cxn ang="0">
                    <a:pos x="T4" y="T5"/>
                  </a:cxn>
                  <a:cxn ang="0">
                    <a:pos x="T6" y="T7"/>
                  </a:cxn>
                  <a:cxn ang="0">
                    <a:pos x="T8" y="T9"/>
                  </a:cxn>
                </a:cxnLst>
                <a:rect l="0" t="0" r="r" b="b"/>
                <a:pathLst>
                  <a:path w="35" h="25">
                    <a:moveTo>
                      <a:pt x="21" y="20"/>
                    </a:moveTo>
                    <a:cubicBezTo>
                      <a:pt x="30" y="16"/>
                      <a:pt x="35" y="5"/>
                      <a:pt x="35" y="5"/>
                    </a:cubicBezTo>
                    <a:cubicBezTo>
                      <a:pt x="35" y="5"/>
                      <a:pt x="24" y="0"/>
                      <a:pt x="14" y="4"/>
                    </a:cubicBezTo>
                    <a:cubicBezTo>
                      <a:pt x="4" y="9"/>
                      <a:pt x="0" y="20"/>
                      <a:pt x="0" y="20"/>
                    </a:cubicBezTo>
                    <a:cubicBezTo>
                      <a:pt x="0" y="20"/>
                      <a:pt x="11" y="25"/>
                      <a:pt x="21" y="20"/>
                    </a:cubicBezTo>
                    <a:close/>
                  </a:path>
                </a:pathLst>
              </a:custGeom>
              <a:solidFill>
                <a:schemeClr val="accent1"/>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204" name="Freeform 236"/>
              <p:cNvSpPr>
                <a:spLocks/>
              </p:cNvSpPr>
              <p:nvPr/>
            </p:nvSpPr>
            <p:spPr bwMode="auto">
              <a:xfrm>
                <a:off x="5078250" y="1541324"/>
                <a:ext cx="22253" cy="43115"/>
              </a:xfrm>
              <a:custGeom>
                <a:avLst/>
                <a:gdLst>
                  <a:gd name="T0" fmla="*/ 12 w 13"/>
                  <a:gd name="T1" fmla="*/ 13 h 25"/>
                  <a:gd name="T2" fmla="*/ 8 w 13"/>
                  <a:gd name="T3" fmla="*/ 0 h 25"/>
                  <a:gd name="T4" fmla="*/ 1 w 13"/>
                  <a:gd name="T5" fmla="*/ 12 h 25"/>
                  <a:gd name="T6" fmla="*/ 5 w 13"/>
                  <a:gd name="T7" fmla="*/ 25 h 25"/>
                  <a:gd name="T8" fmla="*/ 12 w 13"/>
                  <a:gd name="T9" fmla="*/ 13 h 25"/>
                </a:gdLst>
                <a:ahLst/>
                <a:cxnLst>
                  <a:cxn ang="0">
                    <a:pos x="T0" y="T1"/>
                  </a:cxn>
                  <a:cxn ang="0">
                    <a:pos x="T2" y="T3"/>
                  </a:cxn>
                  <a:cxn ang="0">
                    <a:pos x="T4" y="T5"/>
                  </a:cxn>
                  <a:cxn ang="0">
                    <a:pos x="T6" y="T7"/>
                  </a:cxn>
                  <a:cxn ang="0">
                    <a:pos x="T8" y="T9"/>
                  </a:cxn>
                </a:cxnLst>
                <a:rect l="0" t="0" r="r" b="b"/>
                <a:pathLst>
                  <a:path w="13" h="25">
                    <a:moveTo>
                      <a:pt x="12" y="13"/>
                    </a:moveTo>
                    <a:cubicBezTo>
                      <a:pt x="13" y="6"/>
                      <a:pt x="8" y="0"/>
                      <a:pt x="8" y="0"/>
                    </a:cubicBezTo>
                    <a:cubicBezTo>
                      <a:pt x="8" y="0"/>
                      <a:pt x="2" y="5"/>
                      <a:pt x="1" y="12"/>
                    </a:cubicBezTo>
                    <a:cubicBezTo>
                      <a:pt x="0" y="19"/>
                      <a:pt x="5" y="25"/>
                      <a:pt x="5" y="25"/>
                    </a:cubicBezTo>
                    <a:cubicBezTo>
                      <a:pt x="5" y="25"/>
                      <a:pt x="12" y="20"/>
                      <a:pt x="12" y="13"/>
                    </a:cubicBezTo>
                    <a:close/>
                  </a:path>
                </a:pathLst>
              </a:custGeom>
              <a:solidFill>
                <a:schemeClr val="accent1"/>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205" name="Freeform 237"/>
              <p:cNvSpPr>
                <a:spLocks/>
              </p:cNvSpPr>
              <p:nvPr/>
            </p:nvSpPr>
            <p:spPr bwMode="auto">
              <a:xfrm>
                <a:off x="4730549" y="1495428"/>
                <a:ext cx="41724" cy="33379"/>
              </a:xfrm>
              <a:custGeom>
                <a:avLst/>
                <a:gdLst>
                  <a:gd name="T0" fmla="*/ 16 w 24"/>
                  <a:gd name="T1" fmla="*/ 15 h 20"/>
                  <a:gd name="T2" fmla="*/ 24 w 24"/>
                  <a:gd name="T3" fmla="*/ 2 h 20"/>
                  <a:gd name="T4" fmla="*/ 8 w 24"/>
                  <a:gd name="T5" fmla="*/ 4 h 20"/>
                  <a:gd name="T6" fmla="*/ 0 w 24"/>
                  <a:gd name="T7" fmla="*/ 18 h 20"/>
                  <a:gd name="T8" fmla="*/ 16 w 24"/>
                  <a:gd name="T9" fmla="*/ 15 h 20"/>
                </a:gdLst>
                <a:ahLst/>
                <a:cxnLst>
                  <a:cxn ang="0">
                    <a:pos x="T0" y="T1"/>
                  </a:cxn>
                  <a:cxn ang="0">
                    <a:pos x="T2" y="T3"/>
                  </a:cxn>
                  <a:cxn ang="0">
                    <a:pos x="T4" y="T5"/>
                  </a:cxn>
                  <a:cxn ang="0">
                    <a:pos x="T6" y="T7"/>
                  </a:cxn>
                  <a:cxn ang="0">
                    <a:pos x="T8" y="T9"/>
                  </a:cxn>
                </a:cxnLst>
                <a:rect l="0" t="0" r="r" b="b"/>
                <a:pathLst>
                  <a:path w="24" h="20">
                    <a:moveTo>
                      <a:pt x="16" y="15"/>
                    </a:moveTo>
                    <a:cubicBezTo>
                      <a:pt x="22" y="11"/>
                      <a:pt x="24" y="2"/>
                      <a:pt x="24" y="2"/>
                    </a:cubicBezTo>
                    <a:cubicBezTo>
                      <a:pt x="24" y="2"/>
                      <a:pt x="15" y="0"/>
                      <a:pt x="8" y="4"/>
                    </a:cubicBezTo>
                    <a:cubicBezTo>
                      <a:pt x="2" y="9"/>
                      <a:pt x="0" y="18"/>
                      <a:pt x="0" y="18"/>
                    </a:cubicBezTo>
                    <a:cubicBezTo>
                      <a:pt x="0" y="18"/>
                      <a:pt x="9" y="20"/>
                      <a:pt x="16" y="15"/>
                    </a:cubicBezTo>
                    <a:close/>
                  </a:path>
                </a:pathLst>
              </a:custGeom>
              <a:solidFill>
                <a:schemeClr val="accent4"/>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206" name="Freeform 238"/>
              <p:cNvSpPr>
                <a:spLocks/>
              </p:cNvSpPr>
              <p:nvPr/>
            </p:nvSpPr>
            <p:spPr bwMode="auto">
              <a:xfrm>
                <a:off x="4716641" y="1488473"/>
                <a:ext cx="15299" cy="30598"/>
              </a:xfrm>
              <a:custGeom>
                <a:avLst/>
                <a:gdLst>
                  <a:gd name="T0" fmla="*/ 4 w 9"/>
                  <a:gd name="T1" fmla="*/ 0 h 18"/>
                  <a:gd name="T2" fmla="*/ 0 w 9"/>
                  <a:gd name="T3" fmla="*/ 9 h 18"/>
                  <a:gd name="T4" fmla="*/ 5 w 9"/>
                  <a:gd name="T5" fmla="*/ 18 h 18"/>
                  <a:gd name="T6" fmla="*/ 8 w 9"/>
                  <a:gd name="T7" fmla="*/ 9 h 18"/>
                  <a:gd name="T8" fmla="*/ 4 w 9"/>
                  <a:gd name="T9" fmla="*/ 0 h 18"/>
                </a:gdLst>
                <a:ahLst/>
                <a:cxnLst>
                  <a:cxn ang="0">
                    <a:pos x="T0" y="T1"/>
                  </a:cxn>
                  <a:cxn ang="0">
                    <a:pos x="T2" y="T3"/>
                  </a:cxn>
                  <a:cxn ang="0">
                    <a:pos x="T4" y="T5"/>
                  </a:cxn>
                  <a:cxn ang="0">
                    <a:pos x="T6" y="T7"/>
                  </a:cxn>
                  <a:cxn ang="0">
                    <a:pos x="T8" y="T9"/>
                  </a:cxn>
                </a:cxnLst>
                <a:rect l="0" t="0" r="r" b="b"/>
                <a:pathLst>
                  <a:path w="9" h="18">
                    <a:moveTo>
                      <a:pt x="4" y="0"/>
                    </a:moveTo>
                    <a:cubicBezTo>
                      <a:pt x="4" y="0"/>
                      <a:pt x="0" y="4"/>
                      <a:pt x="0" y="9"/>
                    </a:cubicBezTo>
                    <a:cubicBezTo>
                      <a:pt x="1" y="15"/>
                      <a:pt x="5" y="18"/>
                      <a:pt x="5" y="18"/>
                    </a:cubicBezTo>
                    <a:cubicBezTo>
                      <a:pt x="5" y="18"/>
                      <a:pt x="9" y="14"/>
                      <a:pt x="8" y="9"/>
                    </a:cubicBezTo>
                    <a:cubicBezTo>
                      <a:pt x="8" y="4"/>
                      <a:pt x="4" y="0"/>
                      <a:pt x="4" y="0"/>
                    </a:cubicBezTo>
                    <a:close/>
                  </a:path>
                </a:pathLst>
              </a:custGeom>
              <a:solidFill>
                <a:schemeClr val="accent4"/>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207" name="Freeform 239"/>
              <p:cNvSpPr>
                <a:spLocks/>
              </p:cNvSpPr>
              <p:nvPr/>
            </p:nvSpPr>
            <p:spPr bwMode="auto">
              <a:xfrm>
                <a:off x="4566435" y="1621990"/>
                <a:ext cx="22253" cy="48678"/>
              </a:xfrm>
              <a:custGeom>
                <a:avLst/>
                <a:gdLst>
                  <a:gd name="T0" fmla="*/ 7 w 13"/>
                  <a:gd name="T1" fmla="*/ 29 h 29"/>
                  <a:gd name="T2" fmla="*/ 13 w 13"/>
                  <a:gd name="T3" fmla="*/ 14 h 29"/>
                  <a:gd name="T4" fmla="*/ 6 w 13"/>
                  <a:gd name="T5" fmla="*/ 0 h 29"/>
                  <a:gd name="T6" fmla="*/ 0 w 13"/>
                  <a:gd name="T7" fmla="*/ 15 h 29"/>
                  <a:gd name="T8" fmla="*/ 7 w 13"/>
                  <a:gd name="T9" fmla="*/ 29 h 29"/>
                </a:gdLst>
                <a:ahLst/>
                <a:cxnLst>
                  <a:cxn ang="0">
                    <a:pos x="T0" y="T1"/>
                  </a:cxn>
                  <a:cxn ang="0">
                    <a:pos x="T2" y="T3"/>
                  </a:cxn>
                  <a:cxn ang="0">
                    <a:pos x="T4" y="T5"/>
                  </a:cxn>
                  <a:cxn ang="0">
                    <a:pos x="T6" y="T7"/>
                  </a:cxn>
                  <a:cxn ang="0">
                    <a:pos x="T8" y="T9"/>
                  </a:cxn>
                </a:cxnLst>
                <a:rect l="0" t="0" r="r" b="b"/>
                <a:pathLst>
                  <a:path w="13" h="29">
                    <a:moveTo>
                      <a:pt x="7" y="29"/>
                    </a:moveTo>
                    <a:cubicBezTo>
                      <a:pt x="7" y="29"/>
                      <a:pt x="13" y="22"/>
                      <a:pt x="13" y="14"/>
                    </a:cubicBezTo>
                    <a:cubicBezTo>
                      <a:pt x="13" y="6"/>
                      <a:pt x="6" y="0"/>
                      <a:pt x="6" y="0"/>
                    </a:cubicBezTo>
                    <a:cubicBezTo>
                      <a:pt x="6" y="0"/>
                      <a:pt x="0" y="7"/>
                      <a:pt x="0" y="15"/>
                    </a:cubicBezTo>
                    <a:cubicBezTo>
                      <a:pt x="0" y="22"/>
                      <a:pt x="7" y="29"/>
                      <a:pt x="7" y="29"/>
                    </a:cubicBezTo>
                    <a:close/>
                  </a:path>
                </a:pathLst>
              </a:custGeom>
              <a:solidFill>
                <a:schemeClr val="accent4"/>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208" name="Freeform 240"/>
              <p:cNvSpPr>
                <a:spLocks/>
              </p:cNvSpPr>
              <p:nvPr/>
            </p:nvSpPr>
            <p:spPr bwMode="auto">
              <a:xfrm>
                <a:off x="4542792" y="1653979"/>
                <a:ext cx="27816" cy="20862"/>
              </a:xfrm>
              <a:custGeom>
                <a:avLst/>
                <a:gdLst>
                  <a:gd name="T0" fmla="*/ 10 w 16"/>
                  <a:gd name="T1" fmla="*/ 2 h 12"/>
                  <a:gd name="T2" fmla="*/ 0 w 16"/>
                  <a:gd name="T3" fmla="*/ 2 h 12"/>
                  <a:gd name="T4" fmla="*/ 6 w 16"/>
                  <a:gd name="T5" fmla="*/ 10 h 12"/>
                  <a:gd name="T6" fmla="*/ 16 w 16"/>
                  <a:gd name="T7" fmla="*/ 10 h 12"/>
                  <a:gd name="T8" fmla="*/ 10 w 16"/>
                  <a:gd name="T9" fmla="*/ 2 h 12"/>
                </a:gdLst>
                <a:ahLst/>
                <a:cxnLst>
                  <a:cxn ang="0">
                    <a:pos x="T0" y="T1"/>
                  </a:cxn>
                  <a:cxn ang="0">
                    <a:pos x="T2" y="T3"/>
                  </a:cxn>
                  <a:cxn ang="0">
                    <a:pos x="T4" y="T5"/>
                  </a:cxn>
                  <a:cxn ang="0">
                    <a:pos x="T6" y="T7"/>
                  </a:cxn>
                  <a:cxn ang="0">
                    <a:pos x="T8" y="T9"/>
                  </a:cxn>
                </a:cxnLst>
                <a:rect l="0" t="0" r="r" b="b"/>
                <a:pathLst>
                  <a:path w="16" h="12">
                    <a:moveTo>
                      <a:pt x="10" y="2"/>
                    </a:moveTo>
                    <a:cubicBezTo>
                      <a:pt x="6" y="0"/>
                      <a:pt x="0" y="2"/>
                      <a:pt x="0" y="2"/>
                    </a:cubicBezTo>
                    <a:cubicBezTo>
                      <a:pt x="0" y="2"/>
                      <a:pt x="2" y="7"/>
                      <a:pt x="6" y="10"/>
                    </a:cubicBezTo>
                    <a:cubicBezTo>
                      <a:pt x="11" y="12"/>
                      <a:pt x="16" y="10"/>
                      <a:pt x="16" y="10"/>
                    </a:cubicBezTo>
                    <a:cubicBezTo>
                      <a:pt x="16" y="10"/>
                      <a:pt x="15" y="5"/>
                      <a:pt x="10" y="2"/>
                    </a:cubicBezTo>
                    <a:close/>
                  </a:path>
                </a:pathLst>
              </a:custGeom>
              <a:solidFill>
                <a:schemeClr val="accent4"/>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209" name="Freeform 241"/>
              <p:cNvSpPr>
                <a:spLocks/>
              </p:cNvSpPr>
              <p:nvPr/>
            </p:nvSpPr>
            <p:spPr bwMode="auto">
              <a:xfrm>
                <a:off x="4409275" y="1850082"/>
                <a:ext cx="50069" cy="27816"/>
              </a:xfrm>
              <a:custGeom>
                <a:avLst/>
                <a:gdLst>
                  <a:gd name="T0" fmla="*/ 16 w 29"/>
                  <a:gd name="T1" fmla="*/ 15 h 16"/>
                  <a:gd name="T2" fmla="*/ 29 w 29"/>
                  <a:gd name="T3" fmla="*/ 6 h 16"/>
                  <a:gd name="T4" fmla="*/ 14 w 29"/>
                  <a:gd name="T5" fmla="*/ 2 h 16"/>
                  <a:gd name="T6" fmla="*/ 0 w 29"/>
                  <a:gd name="T7" fmla="*/ 10 h 16"/>
                  <a:gd name="T8" fmla="*/ 16 w 29"/>
                  <a:gd name="T9" fmla="*/ 15 h 16"/>
                </a:gdLst>
                <a:ahLst/>
                <a:cxnLst>
                  <a:cxn ang="0">
                    <a:pos x="T0" y="T1"/>
                  </a:cxn>
                  <a:cxn ang="0">
                    <a:pos x="T2" y="T3"/>
                  </a:cxn>
                  <a:cxn ang="0">
                    <a:pos x="T4" y="T5"/>
                  </a:cxn>
                  <a:cxn ang="0">
                    <a:pos x="T6" y="T7"/>
                  </a:cxn>
                  <a:cxn ang="0">
                    <a:pos x="T8" y="T9"/>
                  </a:cxn>
                </a:cxnLst>
                <a:rect l="0" t="0" r="r" b="b"/>
                <a:pathLst>
                  <a:path w="29" h="16">
                    <a:moveTo>
                      <a:pt x="16" y="15"/>
                    </a:moveTo>
                    <a:cubicBezTo>
                      <a:pt x="24" y="13"/>
                      <a:pt x="29" y="6"/>
                      <a:pt x="29" y="6"/>
                    </a:cubicBezTo>
                    <a:cubicBezTo>
                      <a:pt x="29" y="6"/>
                      <a:pt x="22" y="0"/>
                      <a:pt x="14" y="2"/>
                    </a:cubicBezTo>
                    <a:cubicBezTo>
                      <a:pt x="6" y="3"/>
                      <a:pt x="0" y="10"/>
                      <a:pt x="0" y="10"/>
                    </a:cubicBezTo>
                    <a:cubicBezTo>
                      <a:pt x="0" y="10"/>
                      <a:pt x="8" y="16"/>
                      <a:pt x="16" y="15"/>
                    </a:cubicBezTo>
                    <a:close/>
                  </a:path>
                </a:pathLst>
              </a:custGeom>
              <a:solidFill>
                <a:schemeClr val="accent4"/>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210" name="Freeform 242"/>
              <p:cNvSpPr>
                <a:spLocks/>
              </p:cNvSpPr>
              <p:nvPr/>
            </p:nvSpPr>
            <p:spPr bwMode="auto">
              <a:xfrm>
                <a:off x="4405102" y="1829220"/>
                <a:ext cx="18081" cy="30598"/>
              </a:xfrm>
              <a:custGeom>
                <a:avLst/>
                <a:gdLst>
                  <a:gd name="T0" fmla="*/ 9 w 11"/>
                  <a:gd name="T1" fmla="*/ 11 h 18"/>
                  <a:gd name="T2" fmla="*/ 9 w 11"/>
                  <a:gd name="T3" fmla="*/ 0 h 18"/>
                  <a:gd name="T4" fmla="*/ 1 w 11"/>
                  <a:gd name="T5" fmla="*/ 8 h 18"/>
                  <a:gd name="T6" fmla="*/ 2 w 11"/>
                  <a:gd name="T7" fmla="*/ 18 h 18"/>
                  <a:gd name="T8" fmla="*/ 9 w 11"/>
                  <a:gd name="T9" fmla="*/ 11 h 18"/>
                </a:gdLst>
                <a:ahLst/>
                <a:cxnLst>
                  <a:cxn ang="0">
                    <a:pos x="T0" y="T1"/>
                  </a:cxn>
                  <a:cxn ang="0">
                    <a:pos x="T2" y="T3"/>
                  </a:cxn>
                  <a:cxn ang="0">
                    <a:pos x="T4" y="T5"/>
                  </a:cxn>
                  <a:cxn ang="0">
                    <a:pos x="T6" y="T7"/>
                  </a:cxn>
                  <a:cxn ang="0">
                    <a:pos x="T8" y="T9"/>
                  </a:cxn>
                </a:cxnLst>
                <a:rect l="0" t="0" r="r" b="b"/>
                <a:pathLst>
                  <a:path w="11" h="18">
                    <a:moveTo>
                      <a:pt x="9" y="11"/>
                    </a:moveTo>
                    <a:cubicBezTo>
                      <a:pt x="11" y="6"/>
                      <a:pt x="9" y="0"/>
                      <a:pt x="9" y="0"/>
                    </a:cubicBezTo>
                    <a:cubicBezTo>
                      <a:pt x="9" y="0"/>
                      <a:pt x="3" y="3"/>
                      <a:pt x="1" y="8"/>
                    </a:cubicBezTo>
                    <a:cubicBezTo>
                      <a:pt x="0" y="12"/>
                      <a:pt x="2" y="18"/>
                      <a:pt x="2" y="18"/>
                    </a:cubicBezTo>
                    <a:cubicBezTo>
                      <a:pt x="2" y="18"/>
                      <a:pt x="7" y="15"/>
                      <a:pt x="9" y="11"/>
                    </a:cubicBezTo>
                    <a:close/>
                  </a:path>
                </a:pathLst>
              </a:custGeom>
              <a:solidFill>
                <a:schemeClr val="accent4"/>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211" name="Freeform 243"/>
              <p:cNvSpPr>
                <a:spLocks/>
              </p:cNvSpPr>
              <p:nvPr/>
            </p:nvSpPr>
            <p:spPr bwMode="auto">
              <a:xfrm>
                <a:off x="4752802" y="2071220"/>
                <a:ext cx="41724" cy="22253"/>
              </a:xfrm>
              <a:custGeom>
                <a:avLst/>
                <a:gdLst>
                  <a:gd name="T0" fmla="*/ 13 w 24"/>
                  <a:gd name="T1" fmla="*/ 12 h 13"/>
                  <a:gd name="T2" fmla="*/ 24 w 24"/>
                  <a:gd name="T3" fmla="*/ 5 h 13"/>
                  <a:gd name="T4" fmla="*/ 11 w 24"/>
                  <a:gd name="T5" fmla="*/ 1 h 13"/>
                  <a:gd name="T6" fmla="*/ 0 w 24"/>
                  <a:gd name="T7" fmla="*/ 9 h 13"/>
                  <a:gd name="T8" fmla="*/ 13 w 24"/>
                  <a:gd name="T9" fmla="*/ 12 h 13"/>
                </a:gdLst>
                <a:ahLst/>
                <a:cxnLst>
                  <a:cxn ang="0">
                    <a:pos x="T0" y="T1"/>
                  </a:cxn>
                  <a:cxn ang="0">
                    <a:pos x="T2" y="T3"/>
                  </a:cxn>
                  <a:cxn ang="0">
                    <a:pos x="T4" y="T5"/>
                  </a:cxn>
                  <a:cxn ang="0">
                    <a:pos x="T6" y="T7"/>
                  </a:cxn>
                  <a:cxn ang="0">
                    <a:pos x="T8" y="T9"/>
                  </a:cxn>
                </a:cxnLst>
                <a:rect l="0" t="0" r="r" b="b"/>
                <a:pathLst>
                  <a:path w="24" h="13">
                    <a:moveTo>
                      <a:pt x="13" y="12"/>
                    </a:moveTo>
                    <a:cubicBezTo>
                      <a:pt x="20" y="11"/>
                      <a:pt x="24" y="5"/>
                      <a:pt x="24" y="5"/>
                    </a:cubicBezTo>
                    <a:cubicBezTo>
                      <a:pt x="24" y="5"/>
                      <a:pt x="18" y="0"/>
                      <a:pt x="11" y="1"/>
                    </a:cubicBezTo>
                    <a:cubicBezTo>
                      <a:pt x="5" y="2"/>
                      <a:pt x="0" y="9"/>
                      <a:pt x="0" y="9"/>
                    </a:cubicBezTo>
                    <a:cubicBezTo>
                      <a:pt x="0" y="9"/>
                      <a:pt x="6" y="13"/>
                      <a:pt x="13" y="12"/>
                    </a:cubicBezTo>
                    <a:close/>
                  </a:path>
                </a:pathLst>
              </a:custGeom>
              <a:solidFill>
                <a:schemeClr val="accent4"/>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212" name="Freeform 244"/>
              <p:cNvSpPr>
                <a:spLocks/>
              </p:cNvSpPr>
              <p:nvPr/>
            </p:nvSpPr>
            <p:spPr bwMode="auto">
              <a:xfrm>
                <a:off x="4747239" y="2054530"/>
                <a:ext cx="18081" cy="25034"/>
              </a:xfrm>
              <a:custGeom>
                <a:avLst/>
                <a:gdLst>
                  <a:gd name="T0" fmla="*/ 8 w 10"/>
                  <a:gd name="T1" fmla="*/ 8 h 15"/>
                  <a:gd name="T2" fmla="*/ 7 w 10"/>
                  <a:gd name="T3" fmla="*/ 0 h 15"/>
                  <a:gd name="T4" fmla="*/ 1 w 10"/>
                  <a:gd name="T5" fmla="*/ 6 h 15"/>
                  <a:gd name="T6" fmla="*/ 2 w 10"/>
                  <a:gd name="T7" fmla="*/ 15 h 15"/>
                  <a:gd name="T8" fmla="*/ 8 w 10"/>
                  <a:gd name="T9" fmla="*/ 8 h 15"/>
                </a:gdLst>
                <a:ahLst/>
                <a:cxnLst>
                  <a:cxn ang="0">
                    <a:pos x="T0" y="T1"/>
                  </a:cxn>
                  <a:cxn ang="0">
                    <a:pos x="T2" y="T3"/>
                  </a:cxn>
                  <a:cxn ang="0">
                    <a:pos x="T4" y="T5"/>
                  </a:cxn>
                  <a:cxn ang="0">
                    <a:pos x="T6" y="T7"/>
                  </a:cxn>
                  <a:cxn ang="0">
                    <a:pos x="T8" y="T9"/>
                  </a:cxn>
                </a:cxnLst>
                <a:rect l="0" t="0" r="r" b="b"/>
                <a:pathLst>
                  <a:path w="10" h="15">
                    <a:moveTo>
                      <a:pt x="8" y="8"/>
                    </a:moveTo>
                    <a:cubicBezTo>
                      <a:pt x="10" y="4"/>
                      <a:pt x="7" y="0"/>
                      <a:pt x="7" y="0"/>
                    </a:cubicBezTo>
                    <a:cubicBezTo>
                      <a:pt x="7" y="0"/>
                      <a:pt x="3" y="2"/>
                      <a:pt x="1" y="6"/>
                    </a:cubicBezTo>
                    <a:cubicBezTo>
                      <a:pt x="0" y="10"/>
                      <a:pt x="2" y="15"/>
                      <a:pt x="2" y="15"/>
                    </a:cubicBezTo>
                    <a:cubicBezTo>
                      <a:pt x="2" y="15"/>
                      <a:pt x="7" y="13"/>
                      <a:pt x="8" y="8"/>
                    </a:cubicBezTo>
                    <a:close/>
                  </a:path>
                </a:pathLst>
              </a:custGeom>
              <a:solidFill>
                <a:schemeClr val="accent4"/>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213" name="Freeform 245"/>
              <p:cNvSpPr>
                <a:spLocks/>
              </p:cNvSpPr>
              <p:nvPr/>
            </p:nvSpPr>
            <p:spPr bwMode="auto">
              <a:xfrm>
                <a:off x="3812620" y="1667887"/>
                <a:ext cx="66758" cy="33379"/>
              </a:xfrm>
              <a:custGeom>
                <a:avLst/>
                <a:gdLst>
                  <a:gd name="T0" fmla="*/ 39 w 39"/>
                  <a:gd name="T1" fmla="*/ 9 h 20"/>
                  <a:gd name="T2" fmla="*/ 19 w 39"/>
                  <a:gd name="T3" fmla="*/ 1 h 20"/>
                  <a:gd name="T4" fmla="*/ 0 w 39"/>
                  <a:gd name="T5" fmla="*/ 12 h 20"/>
                  <a:gd name="T6" fmla="*/ 20 w 39"/>
                  <a:gd name="T7" fmla="*/ 19 h 20"/>
                  <a:gd name="T8" fmla="*/ 39 w 39"/>
                  <a:gd name="T9" fmla="*/ 9 h 20"/>
                </a:gdLst>
                <a:ahLst/>
                <a:cxnLst>
                  <a:cxn ang="0">
                    <a:pos x="T0" y="T1"/>
                  </a:cxn>
                  <a:cxn ang="0">
                    <a:pos x="T2" y="T3"/>
                  </a:cxn>
                  <a:cxn ang="0">
                    <a:pos x="T4" y="T5"/>
                  </a:cxn>
                  <a:cxn ang="0">
                    <a:pos x="T6" y="T7"/>
                  </a:cxn>
                  <a:cxn ang="0">
                    <a:pos x="T8" y="T9"/>
                  </a:cxn>
                </a:cxnLst>
                <a:rect l="0" t="0" r="r" b="b"/>
                <a:pathLst>
                  <a:path w="39" h="20">
                    <a:moveTo>
                      <a:pt x="39" y="9"/>
                    </a:moveTo>
                    <a:cubicBezTo>
                      <a:pt x="39" y="9"/>
                      <a:pt x="30" y="0"/>
                      <a:pt x="19" y="1"/>
                    </a:cubicBezTo>
                    <a:cubicBezTo>
                      <a:pt x="8" y="2"/>
                      <a:pt x="0" y="12"/>
                      <a:pt x="0" y="12"/>
                    </a:cubicBezTo>
                    <a:cubicBezTo>
                      <a:pt x="0" y="12"/>
                      <a:pt x="9" y="20"/>
                      <a:pt x="20" y="19"/>
                    </a:cubicBezTo>
                    <a:cubicBezTo>
                      <a:pt x="31" y="18"/>
                      <a:pt x="39" y="9"/>
                      <a:pt x="39" y="9"/>
                    </a:cubicBezTo>
                    <a:close/>
                  </a:path>
                </a:pathLst>
              </a:custGeom>
              <a:solidFill>
                <a:schemeClr val="accent4"/>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214" name="Freeform 246"/>
              <p:cNvSpPr>
                <a:spLocks/>
              </p:cNvSpPr>
              <p:nvPr/>
            </p:nvSpPr>
            <p:spPr bwMode="auto">
              <a:xfrm>
                <a:off x="3805667" y="1637289"/>
                <a:ext cx="27816" cy="38942"/>
              </a:xfrm>
              <a:custGeom>
                <a:avLst/>
                <a:gdLst>
                  <a:gd name="T0" fmla="*/ 13 w 16"/>
                  <a:gd name="T1" fmla="*/ 14 h 23"/>
                  <a:gd name="T2" fmla="*/ 13 w 16"/>
                  <a:gd name="T3" fmla="*/ 0 h 23"/>
                  <a:gd name="T4" fmla="*/ 3 w 16"/>
                  <a:gd name="T5" fmla="*/ 9 h 23"/>
                  <a:gd name="T6" fmla="*/ 3 w 16"/>
                  <a:gd name="T7" fmla="*/ 23 h 23"/>
                  <a:gd name="T8" fmla="*/ 13 w 16"/>
                  <a:gd name="T9" fmla="*/ 14 h 23"/>
                </a:gdLst>
                <a:ahLst/>
                <a:cxnLst>
                  <a:cxn ang="0">
                    <a:pos x="T0" y="T1"/>
                  </a:cxn>
                  <a:cxn ang="0">
                    <a:pos x="T2" y="T3"/>
                  </a:cxn>
                  <a:cxn ang="0">
                    <a:pos x="T4" y="T5"/>
                  </a:cxn>
                  <a:cxn ang="0">
                    <a:pos x="T6" y="T7"/>
                  </a:cxn>
                  <a:cxn ang="0">
                    <a:pos x="T8" y="T9"/>
                  </a:cxn>
                </a:cxnLst>
                <a:rect l="0" t="0" r="r" b="b"/>
                <a:pathLst>
                  <a:path w="16" h="23">
                    <a:moveTo>
                      <a:pt x="13" y="14"/>
                    </a:moveTo>
                    <a:cubicBezTo>
                      <a:pt x="16" y="8"/>
                      <a:pt x="13" y="0"/>
                      <a:pt x="13" y="0"/>
                    </a:cubicBezTo>
                    <a:cubicBezTo>
                      <a:pt x="13" y="0"/>
                      <a:pt x="6" y="3"/>
                      <a:pt x="3" y="9"/>
                    </a:cubicBezTo>
                    <a:cubicBezTo>
                      <a:pt x="0" y="16"/>
                      <a:pt x="3" y="23"/>
                      <a:pt x="3" y="23"/>
                    </a:cubicBezTo>
                    <a:cubicBezTo>
                      <a:pt x="3" y="23"/>
                      <a:pt x="10" y="21"/>
                      <a:pt x="13" y="14"/>
                    </a:cubicBezTo>
                    <a:close/>
                  </a:path>
                </a:pathLst>
              </a:custGeom>
              <a:solidFill>
                <a:schemeClr val="accent4"/>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215" name="Freeform 247"/>
              <p:cNvSpPr>
                <a:spLocks/>
              </p:cNvSpPr>
              <p:nvPr/>
            </p:nvSpPr>
            <p:spPr bwMode="auto">
              <a:xfrm>
                <a:off x="3850173" y="2093472"/>
                <a:ext cx="37552" cy="19471"/>
              </a:xfrm>
              <a:custGeom>
                <a:avLst/>
                <a:gdLst>
                  <a:gd name="T0" fmla="*/ 22 w 22"/>
                  <a:gd name="T1" fmla="*/ 5 h 11"/>
                  <a:gd name="T2" fmla="*/ 11 w 22"/>
                  <a:gd name="T3" fmla="*/ 1 h 11"/>
                  <a:gd name="T4" fmla="*/ 0 w 22"/>
                  <a:gd name="T5" fmla="*/ 7 h 11"/>
                  <a:gd name="T6" fmla="*/ 11 w 22"/>
                  <a:gd name="T7" fmla="*/ 11 h 11"/>
                  <a:gd name="T8" fmla="*/ 22 w 22"/>
                  <a:gd name="T9" fmla="*/ 5 h 11"/>
                </a:gdLst>
                <a:ahLst/>
                <a:cxnLst>
                  <a:cxn ang="0">
                    <a:pos x="T0" y="T1"/>
                  </a:cxn>
                  <a:cxn ang="0">
                    <a:pos x="T2" y="T3"/>
                  </a:cxn>
                  <a:cxn ang="0">
                    <a:pos x="T4" y="T5"/>
                  </a:cxn>
                  <a:cxn ang="0">
                    <a:pos x="T6" y="T7"/>
                  </a:cxn>
                  <a:cxn ang="0">
                    <a:pos x="T8" y="T9"/>
                  </a:cxn>
                </a:cxnLst>
                <a:rect l="0" t="0" r="r" b="b"/>
                <a:pathLst>
                  <a:path w="22" h="11">
                    <a:moveTo>
                      <a:pt x="22" y="5"/>
                    </a:moveTo>
                    <a:cubicBezTo>
                      <a:pt x="22" y="5"/>
                      <a:pt x="17" y="0"/>
                      <a:pt x="11" y="1"/>
                    </a:cubicBezTo>
                    <a:cubicBezTo>
                      <a:pt x="4" y="1"/>
                      <a:pt x="0" y="7"/>
                      <a:pt x="0" y="7"/>
                    </a:cubicBezTo>
                    <a:cubicBezTo>
                      <a:pt x="0" y="7"/>
                      <a:pt x="5" y="11"/>
                      <a:pt x="11" y="11"/>
                    </a:cubicBezTo>
                    <a:cubicBezTo>
                      <a:pt x="18" y="10"/>
                      <a:pt x="22" y="5"/>
                      <a:pt x="22" y="5"/>
                    </a:cubicBezTo>
                    <a:close/>
                  </a:path>
                </a:pathLst>
              </a:custGeom>
              <a:solidFill>
                <a:schemeClr val="accent4"/>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216" name="Freeform 248"/>
              <p:cNvSpPr>
                <a:spLocks/>
              </p:cNvSpPr>
              <p:nvPr/>
            </p:nvSpPr>
            <p:spPr bwMode="auto">
              <a:xfrm>
                <a:off x="3844609" y="2076783"/>
                <a:ext cx="18081" cy="22253"/>
              </a:xfrm>
              <a:custGeom>
                <a:avLst/>
                <a:gdLst>
                  <a:gd name="T0" fmla="*/ 2 w 10"/>
                  <a:gd name="T1" fmla="*/ 5 h 13"/>
                  <a:gd name="T2" fmla="*/ 2 w 10"/>
                  <a:gd name="T3" fmla="*/ 13 h 13"/>
                  <a:gd name="T4" fmla="*/ 8 w 10"/>
                  <a:gd name="T5" fmla="*/ 8 h 13"/>
                  <a:gd name="T6" fmla="*/ 8 w 10"/>
                  <a:gd name="T7" fmla="*/ 0 h 13"/>
                  <a:gd name="T8" fmla="*/ 2 w 10"/>
                  <a:gd name="T9" fmla="*/ 5 h 13"/>
                </a:gdLst>
                <a:ahLst/>
                <a:cxnLst>
                  <a:cxn ang="0">
                    <a:pos x="T0" y="T1"/>
                  </a:cxn>
                  <a:cxn ang="0">
                    <a:pos x="T2" y="T3"/>
                  </a:cxn>
                  <a:cxn ang="0">
                    <a:pos x="T4" y="T5"/>
                  </a:cxn>
                  <a:cxn ang="0">
                    <a:pos x="T6" y="T7"/>
                  </a:cxn>
                  <a:cxn ang="0">
                    <a:pos x="T8" y="T9"/>
                  </a:cxn>
                </a:cxnLst>
                <a:rect l="0" t="0" r="r" b="b"/>
                <a:pathLst>
                  <a:path w="10" h="13">
                    <a:moveTo>
                      <a:pt x="2" y="5"/>
                    </a:moveTo>
                    <a:cubicBezTo>
                      <a:pt x="0" y="8"/>
                      <a:pt x="2" y="13"/>
                      <a:pt x="2" y="13"/>
                    </a:cubicBezTo>
                    <a:cubicBezTo>
                      <a:pt x="2" y="13"/>
                      <a:pt x="6" y="11"/>
                      <a:pt x="8" y="8"/>
                    </a:cubicBezTo>
                    <a:cubicBezTo>
                      <a:pt x="10" y="4"/>
                      <a:pt x="8" y="0"/>
                      <a:pt x="8" y="0"/>
                    </a:cubicBezTo>
                    <a:cubicBezTo>
                      <a:pt x="8" y="0"/>
                      <a:pt x="4" y="1"/>
                      <a:pt x="2" y="5"/>
                    </a:cubicBezTo>
                    <a:close/>
                  </a:path>
                </a:pathLst>
              </a:custGeom>
              <a:solidFill>
                <a:schemeClr val="accent4"/>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217" name="Freeform 249"/>
              <p:cNvSpPr>
                <a:spLocks/>
              </p:cNvSpPr>
              <p:nvPr/>
            </p:nvSpPr>
            <p:spPr bwMode="auto">
              <a:xfrm>
                <a:off x="2901646" y="2384150"/>
                <a:ext cx="97356" cy="79276"/>
              </a:xfrm>
              <a:custGeom>
                <a:avLst/>
                <a:gdLst>
                  <a:gd name="T0" fmla="*/ 34 w 57"/>
                  <a:gd name="T1" fmla="*/ 8 h 47"/>
                  <a:gd name="T2" fmla="*/ 0 w 57"/>
                  <a:gd name="T3" fmla="*/ 9 h 47"/>
                  <a:gd name="T4" fmla="*/ 23 w 57"/>
                  <a:gd name="T5" fmla="*/ 39 h 47"/>
                  <a:gd name="T6" fmla="*/ 57 w 57"/>
                  <a:gd name="T7" fmla="*/ 38 h 47"/>
                  <a:gd name="T8" fmla="*/ 34 w 57"/>
                  <a:gd name="T9" fmla="*/ 8 h 47"/>
                </a:gdLst>
                <a:ahLst/>
                <a:cxnLst>
                  <a:cxn ang="0">
                    <a:pos x="T0" y="T1"/>
                  </a:cxn>
                  <a:cxn ang="0">
                    <a:pos x="T2" y="T3"/>
                  </a:cxn>
                  <a:cxn ang="0">
                    <a:pos x="T4" y="T5"/>
                  </a:cxn>
                  <a:cxn ang="0">
                    <a:pos x="T6" y="T7"/>
                  </a:cxn>
                  <a:cxn ang="0">
                    <a:pos x="T8" y="T9"/>
                  </a:cxn>
                </a:cxnLst>
                <a:rect l="0" t="0" r="r" b="b"/>
                <a:pathLst>
                  <a:path w="57" h="47">
                    <a:moveTo>
                      <a:pt x="34" y="8"/>
                    </a:moveTo>
                    <a:cubicBezTo>
                      <a:pt x="18" y="0"/>
                      <a:pt x="0" y="9"/>
                      <a:pt x="0" y="9"/>
                    </a:cubicBezTo>
                    <a:cubicBezTo>
                      <a:pt x="0" y="9"/>
                      <a:pt x="8" y="31"/>
                      <a:pt x="23" y="39"/>
                    </a:cubicBezTo>
                    <a:cubicBezTo>
                      <a:pt x="39" y="47"/>
                      <a:pt x="57" y="38"/>
                      <a:pt x="57" y="38"/>
                    </a:cubicBezTo>
                    <a:cubicBezTo>
                      <a:pt x="57" y="38"/>
                      <a:pt x="50" y="16"/>
                      <a:pt x="34" y="8"/>
                    </a:cubicBezTo>
                    <a:close/>
                  </a:path>
                </a:pathLst>
              </a:custGeom>
              <a:solidFill>
                <a:schemeClr val="accent3"/>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218" name="Freeform 250"/>
              <p:cNvSpPr>
                <a:spLocks/>
              </p:cNvSpPr>
              <p:nvPr/>
            </p:nvSpPr>
            <p:spPr bwMode="auto">
              <a:xfrm>
                <a:off x="2940588" y="2464816"/>
                <a:ext cx="52850" cy="57023"/>
              </a:xfrm>
              <a:custGeom>
                <a:avLst/>
                <a:gdLst>
                  <a:gd name="T0" fmla="*/ 10 w 31"/>
                  <a:gd name="T1" fmla="*/ 8 h 33"/>
                  <a:gd name="T2" fmla="*/ 0 w 31"/>
                  <a:gd name="T3" fmla="*/ 31 h 33"/>
                  <a:gd name="T4" fmla="*/ 21 w 31"/>
                  <a:gd name="T5" fmla="*/ 25 h 33"/>
                  <a:gd name="T6" fmla="*/ 31 w 31"/>
                  <a:gd name="T7" fmla="*/ 2 h 33"/>
                  <a:gd name="T8" fmla="*/ 10 w 31"/>
                  <a:gd name="T9" fmla="*/ 8 h 33"/>
                </a:gdLst>
                <a:ahLst/>
                <a:cxnLst>
                  <a:cxn ang="0">
                    <a:pos x="T0" y="T1"/>
                  </a:cxn>
                  <a:cxn ang="0">
                    <a:pos x="T2" y="T3"/>
                  </a:cxn>
                  <a:cxn ang="0">
                    <a:pos x="T4" y="T5"/>
                  </a:cxn>
                  <a:cxn ang="0">
                    <a:pos x="T6" y="T7"/>
                  </a:cxn>
                  <a:cxn ang="0">
                    <a:pos x="T8" y="T9"/>
                  </a:cxn>
                </a:cxnLst>
                <a:rect l="0" t="0" r="r" b="b"/>
                <a:pathLst>
                  <a:path w="31" h="33">
                    <a:moveTo>
                      <a:pt x="10" y="8"/>
                    </a:moveTo>
                    <a:cubicBezTo>
                      <a:pt x="2" y="16"/>
                      <a:pt x="0" y="31"/>
                      <a:pt x="0" y="31"/>
                    </a:cubicBezTo>
                    <a:cubicBezTo>
                      <a:pt x="0" y="31"/>
                      <a:pt x="13" y="33"/>
                      <a:pt x="21" y="25"/>
                    </a:cubicBezTo>
                    <a:cubicBezTo>
                      <a:pt x="30" y="17"/>
                      <a:pt x="31" y="2"/>
                      <a:pt x="31" y="2"/>
                    </a:cubicBezTo>
                    <a:cubicBezTo>
                      <a:pt x="31" y="2"/>
                      <a:pt x="19" y="0"/>
                      <a:pt x="10" y="8"/>
                    </a:cubicBezTo>
                    <a:close/>
                  </a:path>
                </a:pathLst>
              </a:custGeom>
              <a:solidFill>
                <a:schemeClr val="accent3"/>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219" name="Freeform 251"/>
              <p:cNvSpPr>
                <a:spLocks/>
              </p:cNvSpPr>
              <p:nvPr/>
            </p:nvSpPr>
            <p:spPr bwMode="auto">
              <a:xfrm>
                <a:off x="2908599" y="1873726"/>
                <a:ext cx="65368" cy="37552"/>
              </a:xfrm>
              <a:custGeom>
                <a:avLst/>
                <a:gdLst>
                  <a:gd name="T0" fmla="*/ 21 w 38"/>
                  <a:gd name="T1" fmla="*/ 20 h 22"/>
                  <a:gd name="T2" fmla="*/ 38 w 38"/>
                  <a:gd name="T3" fmla="*/ 7 h 22"/>
                  <a:gd name="T4" fmla="*/ 17 w 38"/>
                  <a:gd name="T5" fmla="*/ 2 h 22"/>
                  <a:gd name="T6" fmla="*/ 0 w 38"/>
                  <a:gd name="T7" fmla="*/ 15 h 22"/>
                  <a:gd name="T8" fmla="*/ 21 w 38"/>
                  <a:gd name="T9" fmla="*/ 20 h 22"/>
                </a:gdLst>
                <a:ahLst/>
                <a:cxnLst>
                  <a:cxn ang="0">
                    <a:pos x="T0" y="T1"/>
                  </a:cxn>
                  <a:cxn ang="0">
                    <a:pos x="T2" y="T3"/>
                  </a:cxn>
                  <a:cxn ang="0">
                    <a:pos x="T4" y="T5"/>
                  </a:cxn>
                  <a:cxn ang="0">
                    <a:pos x="T6" y="T7"/>
                  </a:cxn>
                  <a:cxn ang="0">
                    <a:pos x="T8" y="T9"/>
                  </a:cxn>
                </a:cxnLst>
                <a:rect l="0" t="0" r="r" b="b"/>
                <a:pathLst>
                  <a:path w="38" h="22">
                    <a:moveTo>
                      <a:pt x="21" y="20"/>
                    </a:moveTo>
                    <a:cubicBezTo>
                      <a:pt x="31" y="18"/>
                      <a:pt x="38" y="7"/>
                      <a:pt x="38" y="7"/>
                    </a:cubicBezTo>
                    <a:cubicBezTo>
                      <a:pt x="38" y="7"/>
                      <a:pt x="28" y="0"/>
                      <a:pt x="17" y="2"/>
                    </a:cubicBezTo>
                    <a:cubicBezTo>
                      <a:pt x="6" y="5"/>
                      <a:pt x="0" y="15"/>
                      <a:pt x="0" y="15"/>
                    </a:cubicBezTo>
                    <a:cubicBezTo>
                      <a:pt x="0" y="15"/>
                      <a:pt x="10" y="22"/>
                      <a:pt x="21" y="20"/>
                    </a:cubicBezTo>
                    <a:close/>
                  </a:path>
                </a:pathLst>
              </a:custGeom>
              <a:solidFill>
                <a:schemeClr val="accent3"/>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220" name="Freeform 252"/>
              <p:cNvSpPr>
                <a:spLocks/>
              </p:cNvSpPr>
              <p:nvPr/>
            </p:nvSpPr>
            <p:spPr bwMode="auto">
              <a:xfrm>
                <a:off x="2958668" y="1895979"/>
                <a:ext cx="25034" cy="40334"/>
              </a:xfrm>
              <a:custGeom>
                <a:avLst/>
                <a:gdLst>
                  <a:gd name="T0" fmla="*/ 2 w 15"/>
                  <a:gd name="T1" fmla="*/ 10 h 24"/>
                  <a:gd name="T2" fmla="*/ 4 w 15"/>
                  <a:gd name="T3" fmla="*/ 24 h 24"/>
                  <a:gd name="T4" fmla="*/ 13 w 15"/>
                  <a:gd name="T5" fmla="*/ 14 h 24"/>
                  <a:gd name="T6" fmla="*/ 12 w 15"/>
                  <a:gd name="T7" fmla="*/ 0 h 24"/>
                  <a:gd name="T8" fmla="*/ 2 w 15"/>
                  <a:gd name="T9" fmla="*/ 10 h 24"/>
                </a:gdLst>
                <a:ahLst/>
                <a:cxnLst>
                  <a:cxn ang="0">
                    <a:pos x="T0" y="T1"/>
                  </a:cxn>
                  <a:cxn ang="0">
                    <a:pos x="T2" y="T3"/>
                  </a:cxn>
                  <a:cxn ang="0">
                    <a:pos x="T4" y="T5"/>
                  </a:cxn>
                  <a:cxn ang="0">
                    <a:pos x="T6" y="T7"/>
                  </a:cxn>
                  <a:cxn ang="0">
                    <a:pos x="T8" y="T9"/>
                  </a:cxn>
                </a:cxnLst>
                <a:rect l="0" t="0" r="r" b="b"/>
                <a:pathLst>
                  <a:path w="15" h="24">
                    <a:moveTo>
                      <a:pt x="2" y="10"/>
                    </a:moveTo>
                    <a:cubicBezTo>
                      <a:pt x="0" y="17"/>
                      <a:pt x="4" y="24"/>
                      <a:pt x="4" y="24"/>
                    </a:cubicBezTo>
                    <a:cubicBezTo>
                      <a:pt x="4" y="24"/>
                      <a:pt x="11" y="21"/>
                      <a:pt x="13" y="14"/>
                    </a:cubicBezTo>
                    <a:cubicBezTo>
                      <a:pt x="15" y="7"/>
                      <a:pt x="12" y="0"/>
                      <a:pt x="12" y="0"/>
                    </a:cubicBezTo>
                    <a:cubicBezTo>
                      <a:pt x="12" y="0"/>
                      <a:pt x="4" y="4"/>
                      <a:pt x="2" y="10"/>
                    </a:cubicBezTo>
                    <a:close/>
                  </a:path>
                </a:pathLst>
              </a:custGeom>
              <a:solidFill>
                <a:schemeClr val="accent3"/>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221" name="Freeform 253"/>
              <p:cNvSpPr>
                <a:spLocks/>
              </p:cNvSpPr>
              <p:nvPr/>
            </p:nvSpPr>
            <p:spPr bwMode="auto">
              <a:xfrm>
                <a:off x="3171461" y="2115725"/>
                <a:ext cx="61195" cy="43115"/>
              </a:xfrm>
              <a:custGeom>
                <a:avLst/>
                <a:gdLst>
                  <a:gd name="T0" fmla="*/ 21 w 36"/>
                  <a:gd name="T1" fmla="*/ 4 h 25"/>
                  <a:gd name="T2" fmla="*/ 0 w 36"/>
                  <a:gd name="T3" fmla="*/ 5 h 25"/>
                  <a:gd name="T4" fmla="*/ 15 w 36"/>
                  <a:gd name="T5" fmla="*/ 21 h 25"/>
                  <a:gd name="T6" fmla="*/ 36 w 36"/>
                  <a:gd name="T7" fmla="*/ 20 h 25"/>
                  <a:gd name="T8" fmla="*/ 21 w 36"/>
                  <a:gd name="T9" fmla="*/ 4 h 25"/>
                </a:gdLst>
                <a:ahLst/>
                <a:cxnLst>
                  <a:cxn ang="0">
                    <a:pos x="T0" y="T1"/>
                  </a:cxn>
                  <a:cxn ang="0">
                    <a:pos x="T2" y="T3"/>
                  </a:cxn>
                  <a:cxn ang="0">
                    <a:pos x="T4" y="T5"/>
                  </a:cxn>
                  <a:cxn ang="0">
                    <a:pos x="T6" y="T7"/>
                  </a:cxn>
                  <a:cxn ang="0">
                    <a:pos x="T8" y="T9"/>
                  </a:cxn>
                </a:cxnLst>
                <a:rect l="0" t="0" r="r" b="b"/>
                <a:pathLst>
                  <a:path w="36" h="25">
                    <a:moveTo>
                      <a:pt x="21" y="4"/>
                    </a:moveTo>
                    <a:cubicBezTo>
                      <a:pt x="11" y="0"/>
                      <a:pt x="0" y="5"/>
                      <a:pt x="0" y="5"/>
                    </a:cubicBezTo>
                    <a:cubicBezTo>
                      <a:pt x="0" y="5"/>
                      <a:pt x="5" y="17"/>
                      <a:pt x="15" y="21"/>
                    </a:cubicBezTo>
                    <a:cubicBezTo>
                      <a:pt x="25" y="25"/>
                      <a:pt x="36" y="20"/>
                      <a:pt x="36" y="20"/>
                    </a:cubicBezTo>
                    <a:cubicBezTo>
                      <a:pt x="36" y="20"/>
                      <a:pt x="31" y="8"/>
                      <a:pt x="21" y="4"/>
                    </a:cubicBezTo>
                    <a:close/>
                  </a:path>
                </a:pathLst>
              </a:custGeom>
              <a:solidFill>
                <a:schemeClr val="accent3"/>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222" name="Freeform 254"/>
              <p:cNvSpPr>
                <a:spLocks/>
              </p:cNvSpPr>
              <p:nvPr/>
            </p:nvSpPr>
            <p:spPr bwMode="auto">
              <a:xfrm>
                <a:off x="3196496" y="2158840"/>
                <a:ext cx="34770" cy="30598"/>
              </a:xfrm>
              <a:custGeom>
                <a:avLst/>
                <a:gdLst>
                  <a:gd name="T0" fmla="*/ 20 w 20"/>
                  <a:gd name="T1" fmla="*/ 1 h 18"/>
                  <a:gd name="T2" fmla="*/ 6 w 20"/>
                  <a:gd name="T3" fmla="*/ 5 h 18"/>
                  <a:gd name="T4" fmla="*/ 0 w 20"/>
                  <a:gd name="T5" fmla="*/ 17 h 18"/>
                  <a:gd name="T6" fmla="*/ 14 w 20"/>
                  <a:gd name="T7" fmla="*/ 14 h 18"/>
                  <a:gd name="T8" fmla="*/ 20 w 20"/>
                  <a:gd name="T9" fmla="*/ 1 h 18"/>
                </a:gdLst>
                <a:ahLst/>
                <a:cxnLst>
                  <a:cxn ang="0">
                    <a:pos x="T0" y="T1"/>
                  </a:cxn>
                  <a:cxn ang="0">
                    <a:pos x="T2" y="T3"/>
                  </a:cxn>
                  <a:cxn ang="0">
                    <a:pos x="T4" y="T5"/>
                  </a:cxn>
                  <a:cxn ang="0">
                    <a:pos x="T6" y="T7"/>
                  </a:cxn>
                  <a:cxn ang="0">
                    <a:pos x="T8" y="T9"/>
                  </a:cxn>
                </a:cxnLst>
                <a:rect l="0" t="0" r="r" b="b"/>
                <a:pathLst>
                  <a:path w="20" h="18">
                    <a:moveTo>
                      <a:pt x="20" y="1"/>
                    </a:moveTo>
                    <a:cubicBezTo>
                      <a:pt x="20" y="1"/>
                      <a:pt x="12" y="0"/>
                      <a:pt x="6" y="5"/>
                    </a:cubicBezTo>
                    <a:cubicBezTo>
                      <a:pt x="1" y="9"/>
                      <a:pt x="0" y="17"/>
                      <a:pt x="0" y="17"/>
                    </a:cubicBezTo>
                    <a:cubicBezTo>
                      <a:pt x="0" y="17"/>
                      <a:pt x="8" y="18"/>
                      <a:pt x="14" y="14"/>
                    </a:cubicBezTo>
                    <a:cubicBezTo>
                      <a:pt x="19" y="9"/>
                      <a:pt x="20" y="1"/>
                      <a:pt x="20" y="1"/>
                    </a:cubicBezTo>
                    <a:close/>
                  </a:path>
                </a:pathLst>
              </a:custGeom>
              <a:solidFill>
                <a:schemeClr val="accent3"/>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223" name="Freeform 261"/>
              <p:cNvSpPr>
                <a:spLocks/>
              </p:cNvSpPr>
              <p:nvPr/>
            </p:nvSpPr>
            <p:spPr bwMode="auto">
              <a:xfrm>
                <a:off x="3648506" y="2288185"/>
                <a:ext cx="0" cy="1391"/>
              </a:xfrm>
              <a:custGeom>
                <a:avLst/>
                <a:gdLst>
                  <a:gd name="T0" fmla="*/ 0 h 1"/>
                  <a:gd name="T1" fmla="*/ 0 h 1"/>
                  <a:gd name="T2" fmla="*/ 0 h 1"/>
                </a:gdLst>
                <a:ahLst/>
                <a:cxnLst>
                  <a:cxn ang="0">
                    <a:pos x="0" y="T0"/>
                  </a:cxn>
                  <a:cxn ang="0">
                    <a:pos x="0" y="T1"/>
                  </a:cxn>
                  <a:cxn ang="0">
                    <a:pos x="0" y="T2"/>
                  </a:cxn>
                </a:cxnLst>
                <a:rect l="0" t="0" r="r" b="b"/>
                <a:pathLst>
                  <a:path h="1">
                    <a:moveTo>
                      <a:pt x="0" y="0"/>
                    </a:moveTo>
                    <a:cubicBezTo>
                      <a:pt x="0" y="0"/>
                      <a:pt x="0" y="0"/>
                      <a:pt x="0" y="0"/>
                    </a:cubicBezTo>
                    <a:cubicBezTo>
                      <a:pt x="0" y="1"/>
                      <a:pt x="0" y="1"/>
                      <a:pt x="0" y="0"/>
                    </a:cubicBezTo>
                    <a:close/>
                  </a:path>
                </a:pathLst>
              </a:custGeom>
              <a:solidFill>
                <a:schemeClr val="accent3"/>
              </a:solidFill>
              <a:ln>
                <a:noFill/>
              </a:ln>
            </p:spPr>
            <p:txBody>
              <a:bodyPr vert="horz" wrap="square" lIns="68580" tIns="34290" rIns="68580" bIns="34290" numCol="1" anchor="t" anchorCtr="0" compatLnSpc="1">
                <a:prstTxWarp prst="textNoShape">
                  <a:avLst/>
                </a:prstTxWarp>
              </a:bodyPr>
              <a:lstStyle/>
              <a:p>
                <a:endParaRPr lang="en-US" sz="1350"/>
              </a:p>
            </p:txBody>
          </p:sp>
        </p:grpSp>
        <p:sp>
          <p:nvSpPr>
            <p:cNvPr id="5" name="Freeform 262"/>
            <p:cNvSpPr>
              <a:spLocks noEditPoints="1"/>
            </p:cNvSpPr>
            <p:nvPr/>
          </p:nvSpPr>
          <p:spPr bwMode="auto">
            <a:xfrm>
              <a:off x="2809853" y="1121302"/>
              <a:ext cx="3524291" cy="4022198"/>
            </a:xfrm>
            <a:custGeom>
              <a:avLst/>
              <a:gdLst>
                <a:gd name="T0" fmla="*/ 1214 w 2066"/>
                <a:gd name="T1" fmla="*/ 1027 h 2359"/>
                <a:gd name="T2" fmla="*/ 1311 w 2066"/>
                <a:gd name="T3" fmla="*/ 870 h 2359"/>
                <a:gd name="T4" fmla="*/ 2003 w 2066"/>
                <a:gd name="T5" fmla="*/ 791 h 2359"/>
                <a:gd name="T6" fmla="*/ 1793 w 2066"/>
                <a:gd name="T7" fmla="*/ 670 h 2359"/>
                <a:gd name="T8" fmla="*/ 1581 w 2066"/>
                <a:gd name="T9" fmla="*/ 633 h 2359"/>
                <a:gd name="T10" fmla="*/ 1658 w 2066"/>
                <a:gd name="T11" fmla="*/ 440 h 2359"/>
                <a:gd name="T12" fmla="*/ 1432 w 2066"/>
                <a:gd name="T13" fmla="*/ 538 h 2359"/>
                <a:gd name="T14" fmla="*/ 1522 w 2066"/>
                <a:gd name="T15" fmla="*/ 378 h 2359"/>
                <a:gd name="T16" fmla="*/ 1325 w 2066"/>
                <a:gd name="T17" fmla="*/ 286 h 2359"/>
                <a:gd name="T18" fmla="*/ 1216 w 2066"/>
                <a:gd name="T19" fmla="*/ 288 h 2359"/>
                <a:gd name="T20" fmla="*/ 1159 w 2066"/>
                <a:gd name="T21" fmla="*/ 287 h 2359"/>
                <a:gd name="T22" fmla="*/ 1123 w 2066"/>
                <a:gd name="T23" fmla="*/ 736 h 2359"/>
                <a:gd name="T24" fmla="*/ 1049 w 2066"/>
                <a:gd name="T25" fmla="*/ 649 h 2359"/>
                <a:gd name="T26" fmla="*/ 1075 w 2066"/>
                <a:gd name="T27" fmla="*/ 526 h 2359"/>
                <a:gd name="T28" fmla="*/ 1043 w 2066"/>
                <a:gd name="T29" fmla="*/ 699 h 2359"/>
                <a:gd name="T30" fmla="*/ 1011 w 2066"/>
                <a:gd name="T31" fmla="*/ 432 h 2359"/>
                <a:gd name="T32" fmla="*/ 971 w 2066"/>
                <a:gd name="T33" fmla="*/ 327 h 2359"/>
                <a:gd name="T34" fmla="*/ 1172 w 2066"/>
                <a:gd name="T35" fmla="*/ 136 h 2359"/>
                <a:gd name="T36" fmla="*/ 1018 w 2066"/>
                <a:gd name="T37" fmla="*/ 75 h 2359"/>
                <a:gd name="T38" fmla="*/ 1013 w 2066"/>
                <a:gd name="T39" fmla="*/ 271 h 2359"/>
                <a:gd name="T40" fmla="*/ 869 w 2066"/>
                <a:gd name="T41" fmla="*/ 262 h 2359"/>
                <a:gd name="T42" fmla="*/ 699 w 2066"/>
                <a:gd name="T43" fmla="*/ 334 h 2359"/>
                <a:gd name="T44" fmla="*/ 667 w 2066"/>
                <a:gd name="T45" fmla="*/ 748 h 2359"/>
                <a:gd name="T46" fmla="*/ 672 w 2066"/>
                <a:gd name="T47" fmla="*/ 643 h 2359"/>
                <a:gd name="T48" fmla="*/ 592 w 2066"/>
                <a:gd name="T49" fmla="*/ 673 h 2359"/>
                <a:gd name="T50" fmla="*/ 510 w 2066"/>
                <a:gd name="T51" fmla="*/ 558 h 2359"/>
                <a:gd name="T52" fmla="*/ 488 w 2066"/>
                <a:gd name="T53" fmla="*/ 531 h 2359"/>
                <a:gd name="T54" fmla="*/ 574 w 2066"/>
                <a:gd name="T55" fmla="*/ 219 h 2359"/>
                <a:gd name="T56" fmla="*/ 411 w 2066"/>
                <a:gd name="T57" fmla="*/ 208 h 2359"/>
                <a:gd name="T58" fmla="*/ 355 w 2066"/>
                <a:gd name="T59" fmla="*/ 426 h 2359"/>
                <a:gd name="T60" fmla="*/ 110 w 2066"/>
                <a:gd name="T61" fmla="*/ 516 h 2359"/>
                <a:gd name="T62" fmla="*/ 383 w 2066"/>
                <a:gd name="T63" fmla="*/ 511 h 2359"/>
                <a:gd name="T64" fmla="*/ 701 w 2066"/>
                <a:gd name="T65" fmla="*/ 929 h 2359"/>
                <a:gd name="T66" fmla="*/ 643 w 2066"/>
                <a:gd name="T67" fmla="*/ 938 h 2359"/>
                <a:gd name="T68" fmla="*/ 263 w 2066"/>
                <a:gd name="T69" fmla="*/ 890 h 2359"/>
                <a:gd name="T70" fmla="*/ 135 w 2066"/>
                <a:gd name="T71" fmla="*/ 1106 h 2359"/>
                <a:gd name="T72" fmla="*/ 437 w 2066"/>
                <a:gd name="T73" fmla="*/ 1727 h 2359"/>
                <a:gd name="T74" fmla="*/ 130 w 2066"/>
                <a:gd name="T75" fmla="*/ 1979 h 2359"/>
                <a:gd name="T76" fmla="*/ 284 w 2066"/>
                <a:gd name="T77" fmla="*/ 1905 h 2359"/>
                <a:gd name="T78" fmla="*/ 477 w 2066"/>
                <a:gd name="T79" fmla="*/ 1839 h 2359"/>
                <a:gd name="T80" fmla="*/ 532 w 2066"/>
                <a:gd name="T81" fmla="*/ 1975 h 2359"/>
                <a:gd name="T82" fmla="*/ 689 w 2066"/>
                <a:gd name="T83" fmla="*/ 2041 h 2359"/>
                <a:gd name="T84" fmla="*/ 844 w 2066"/>
                <a:gd name="T85" fmla="*/ 1912 h 2359"/>
                <a:gd name="T86" fmla="*/ 939 w 2066"/>
                <a:gd name="T87" fmla="*/ 2055 h 2359"/>
                <a:gd name="T88" fmla="*/ 970 w 2066"/>
                <a:gd name="T89" fmla="*/ 2213 h 2359"/>
                <a:gd name="T90" fmla="*/ 1003 w 2066"/>
                <a:gd name="T91" fmla="*/ 1986 h 2359"/>
                <a:gd name="T92" fmla="*/ 1106 w 2066"/>
                <a:gd name="T93" fmla="*/ 2027 h 2359"/>
                <a:gd name="T94" fmla="*/ 1231 w 2066"/>
                <a:gd name="T95" fmla="*/ 2040 h 2359"/>
                <a:gd name="T96" fmla="*/ 1304 w 2066"/>
                <a:gd name="T97" fmla="*/ 1950 h 2359"/>
                <a:gd name="T98" fmla="*/ 1568 w 2066"/>
                <a:gd name="T99" fmla="*/ 2205 h 2359"/>
                <a:gd name="T100" fmla="*/ 1624 w 2066"/>
                <a:gd name="T101" fmla="*/ 2009 h 2359"/>
                <a:gd name="T102" fmla="*/ 1736 w 2066"/>
                <a:gd name="T103" fmla="*/ 1906 h 2359"/>
                <a:gd name="T104" fmla="*/ 1766 w 2066"/>
                <a:gd name="T105" fmla="*/ 1802 h 2359"/>
                <a:gd name="T106" fmla="*/ 1901 w 2066"/>
                <a:gd name="T107" fmla="*/ 1725 h 2359"/>
                <a:gd name="T108" fmla="*/ 691 w 2066"/>
                <a:gd name="T109" fmla="*/ 1772 h 2359"/>
                <a:gd name="T110" fmla="*/ 759 w 2066"/>
                <a:gd name="T111" fmla="*/ 1860 h 2359"/>
                <a:gd name="T112" fmla="*/ 862 w 2066"/>
                <a:gd name="T113" fmla="*/ 1658 h 2359"/>
                <a:gd name="T114" fmla="*/ 1125 w 2066"/>
                <a:gd name="T115" fmla="*/ 1878 h 2359"/>
                <a:gd name="T116" fmla="*/ 1190 w 2066"/>
                <a:gd name="T117" fmla="*/ 1819 h 2359"/>
                <a:gd name="T118" fmla="*/ 1336 w 2066"/>
                <a:gd name="T119" fmla="*/ 1840 h 2359"/>
                <a:gd name="T120" fmla="*/ 1435 w 2066"/>
                <a:gd name="T121" fmla="*/ 1921 h 2359"/>
                <a:gd name="T122" fmla="*/ 1565 w 2066"/>
                <a:gd name="T123" fmla="*/ 1825 h 2359"/>
                <a:gd name="T124" fmla="*/ 1441 w 2066"/>
                <a:gd name="T125" fmla="*/ 1765 h 23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066" h="2359">
                  <a:moveTo>
                    <a:pt x="1993" y="1743"/>
                  </a:moveTo>
                  <a:cubicBezTo>
                    <a:pt x="2019" y="1736"/>
                    <a:pt x="2041" y="1722"/>
                    <a:pt x="2066" y="1712"/>
                  </a:cubicBezTo>
                  <a:cubicBezTo>
                    <a:pt x="2059" y="1714"/>
                    <a:pt x="2053" y="1717"/>
                    <a:pt x="2047" y="1719"/>
                  </a:cubicBezTo>
                  <a:cubicBezTo>
                    <a:pt x="2022" y="1729"/>
                    <a:pt x="1995" y="1742"/>
                    <a:pt x="1967" y="1740"/>
                  </a:cubicBezTo>
                  <a:cubicBezTo>
                    <a:pt x="1936" y="1739"/>
                    <a:pt x="1906" y="1714"/>
                    <a:pt x="1881" y="1698"/>
                  </a:cubicBezTo>
                  <a:cubicBezTo>
                    <a:pt x="1906" y="1703"/>
                    <a:pt x="1927" y="1702"/>
                    <a:pt x="1950" y="1695"/>
                  </a:cubicBezTo>
                  <a:cubicBezTo>
                    <a:pt x="1973" y="1687"/>
                    <a:pt x="1993" y="1681"/>
                    <a:pt x="2017" y="1686"/>
                  </a:cubicBezTo>
                  <a:cubicBezTo>
                    <a:pt x="2004" y="1682"/>
                    <a:pt x="1991" y="1681"/>
                    <a:pt x="1977" y="1684"/>
                  </a:cubicBezTo>
                  <a:cubicBezTo>
                    <a:pt x="1958" y="1687"/>
                    <a:pt x="1941" y="1695"/>
                    <a:pt x="1922" y="1695"/>
                  </a:cubicBezTo>
                  <a:cubicBezTo>
                    <a:pt x="1899" y="1695"/>
                    <a:pt x="1877" y="1688"/>
                    <a:pt x="1855" y="1683"/>
                  </a:cubicBezTo>
                  <a:cubicBezTo>
                    <a:pt x="1796" y="1671"/>
                    <a:pt x="1736" y="1667"/>
                    <a:pt x="1677" y="1656"/>
                  </a:cubicBezTo>
                  <a:cubicBezTo>
                    <a:pt x="1657" y="1653"/>
                    <a:pt x="1636" y="1652"/>
                    <a:pt x="1616" y="1648"/>
                  </a:cubicBezTo>
                  <a:cubicBezTo>
                    <a:pt x="1589" y="1644"/>
                    <a:pt x="1562" y="1632"/>
                    <a:pt x="1536" y="1624"/>
                  </a:cubicBezTo>
                  <a:cubicBezTo>
                    <a:pt x="1478" y="1606"/>
                    <a:pt x="1420" y="1588"/>
                    <a:pt x="1360" y="1576"/>
                  </a:cubicBezTo>
                  <a:cubicBezTo>
                    <a:pt x="1326" y="1570"/>
                    <a:pt x="1221" y="1558"/>
                    <a:pt x="1193" y="1475"/>
                  </a:cubicBezTo>
                  <a:cubicBezTo>
                    <a:pt x="1177" y="1429"/>
                    <a:pt x="1149" y="1415"/>
                    <a:pt x="1137" y="1387"/>
                  </a:cubicBezTo>
                  <a:cubicBezTo>
                    <a:pt x="1125" y="1360"/>
                    <a:pt x="1130" y="1284"/>
                    <a:pt x="1125" y="1254"/>
                  </a:cubicBezTo>
                  <a:cubicBezTo>
                    <a:pt x="1122" y="1233"/>
                    <a:pt x="1123" y="1212"/>
                    <a:pt x="1122" y="1191"/>
                  </a:cubicBezTo>
                  <a:cubicBezTo>
                    <a:pt x="1122" y="1163"/>
                    <a:pt x="1120" y="1126"/>
                    <a:pt x="1136" y="1102"/>
                  </a:cubicBezTo>
                  <a:cubicBezTo>
                    <a:pt x="1145" y="1087"/>
                    <a:pt x="1164" y="1075"/>
                    <a:pt x="1177" y="1063"/>
                  </a:cubicBezTo>
                  <a:cubicBezTo>
                    <a:pt x="1190" y="1052"/>
                    <a:pt x="1202" y="1040"/>
                    <a:pt x="1214" y="1027"/>
                  </a:cubicBezTo>
                  <a:cubicBezTo>
                    <a:pt x="1224" y="1017"/>
                    <a:pt x="1229" y="1002"/>
                    <a:pt x="1232" y="988"/>
                  </a:cubicBezTo>
                  <a:cubicBezTo>
                    <a:pt x="1233" y="979"/>
                    <a:pt x="1233" y="970"/>
                    <a:pt x="1234" y="961"/>
                  </a:cubicBezTo>
                  <a:cubicBezTo>
                    <a:pt x="1245" y="957"/>
                    <a:pt x="1258" y="953"/>
                    <a:pt x="1271" y="954"/>
                  </a:cubicBezTo>
                  <a:cubicBezTo>
                    <a:pt x="1294" y="955"/>
                    <a:pt x="1316" y="966"/>
                    <a:pt x="1339" y="968"/>
                  </a:cubicBezTo>
                  <a:cubicBezTo>
                    <a:pt x="1351" y="970"/>
                    <a:pt x="1362" y="971"/>
                    <a:pt x="1374" y="971"/>
                  </a:cubicBezTo>
                  <a:cubicBezTo>
                    <a:pt x="1453" y="975"/>
                    <a:pt x="1529" y="972"/>
                    <a:pt x="1605" y="947"/>
                  </a:cubicBezTo>
                  <a:cubicBezTo>
                    <a:pt x="1540" y="963"/>
                    <a:pt x="1476" y="966"/>
                    <a:pt x="1409" y="959"/>
                  </a:cubicBezTo>
                  <a:cubicBezTo>
                    <a:pt x="1420" y="950"/>
                    <a:pt x="1429" y="939"/>
                    <a:pt x="1437" y="927"/>
                  </a:cubicBezTo>
                  <a:cubicBezTo>
                    <a:pt x="1441" y="922"/>
                    <a:pt x="1466" y="929"/>
                    <a:pt x="1473" y="929"/>
                  </a:cubicBezTo>
                  <a:cubicBezTo>
                    <a:pt x="1500" y="931"/>
                    <a:pt x="1524" y="926"/>
                    <a:pt x="1547" y="911"/>
                  </a:cubicBezTo>
                  <a:cubicBezTo>
                    <a:pt x="1513" y="930"/>
                    <a:pt x="1480" y="926"/>
                    <a:pt x="1443" y="918"/>
                  </a:cubicBezTo>
                  <a:cubicBezTo>
                    <a:pt x="1471" y="881"/>
                    <a:pt x="1513" y="882"/>
                    <a:pt x="1555" y="878"/>
                  </a:cubicBezTo>
                  <a:cubicBezTo>
                    <a:pt x="1526" y="879"/>
                    <a:pt x="1489" y="873"/>
                    <a:pt x="1463" y="890"/>
                  </a:cubicBezTo>
                  <a:cubicBezTo>
                    <a:pt x="1442" y="904"/>
                    <a:pt x="1429" y="925"/>
                    <a:pt x="1411" y="943"/>
                  </a:cubicBezTo>
                  <a:cubicBezTo>
                    <a:pt x="1406" y="947"/>
                    <a:pt x="1401" y="952"/>
                    <a:pt x="1395" y="955"/>
                  </a:cubicBezTo>
                  <a:cubicBezTo>
                    <a:pt x="1389" y="959"/>
                    <a:pt x="1383" y="957"/>
                    <a:pt x="1376" y="956"/>
                  </a:cubicBezTo>
                  <a:cubicBezTo>
                    <a:pt x="1359" y="954"/>
                    <a:pt x="1342" y="951"/>
                    <a:pt x="1326" y="947"/>
                  </a:cubicBezTo>
                  <a:cubicBezTo>
                    <a:pt x="1311" y="943"/>
                    <a:pt x="1297" y="936"/>
                    <a:pt x="1282" y="933"/>
                  </a:cubicBezTo>
                  <a:cubicBezTo>
                    <a:pt x="1266" y="930"/>
                    <a:pt x="1250" y="931"/>
                    <a:pt x="1234" y="934"/>
                  </a:cubicBezTo>
                  <a:cubicBezTo>
                    <a:pt x="1249" y="916"/>
                    <a:pt x="1256" y="879"/>
                    <a:pt x="1282" y="872"/>
                  </a:cubicBezTo>
                  <a:cubicBezTo>
                    <a:pt x="1291" y="870"/>
                    <a:pt x="1302" y="870"/>
                    <a:pt x="1311" y="870"/>
                  </a:cubicBezTo>
                  <a:cubicBezTo>
                    <a:pt x="1330" y="870"/>
                    <a:pt x="1349" y="868"/>
                    <a:pt x="1367" y="864"/>
                  </a:cubicBezTo>
                  <a:cubicBezTo>
                    <a:pt x="1404" y="855"/>
                    <a:pt x="1433" y="836"/>
                    <a:pt x="1460" y="811"/>
                  </a:cubicBezTo>
                  <a:cubicBezTo>
                    <a:pt x="1487" y="786"/>
                    <a:pt x="1513" y="762"/>
                    <a:pt x="1549" y="751"/>
                  </a:cubicBezTo>
                  <a:cubicBezTo>
                    <a:pt x="1568" y="745"/>
                    <a:pt x="1587" y="743"/>
                    <a:pt x="1606" y="743"/>
                  </a:cubicBezTo>
                  <a:cubicBezTo>
                    <a:pt x="1619" y="742"/>
                    <a:pt x="1647" y="739"/>
                    <a:pt x="1656" y="750"/>
                  </a:cubicBezTo>
                  <a:cubicBezTo>
                    <a:pt x="1667" y="762"/>
                    <a:pt x="1673" y="779"/>
                    <a:pt x="1681" y="793"/>
                  </a:cubicBezTo>
                  <a:cubicBezTo>
                    <a:pt x="1688" y="805"/>
                    <a:pt x="1697" y="814"/>
                    <a:pt x="1708" y="822"/>
                  </a:cubicBezTo>
                  <a:cubicBezTo>
                    <a:pt x="1708" y="855"/>
                    <a:pt x="1713" y="886"/>
                    <a:pt x="1748" y="898"/>
                  </a:cubicBezTo>
                  <a:cubicBezTo>
                    <a:pt x="1777" y="909"/>
                    <a:pt x="1810" y="905"/>
                    <a:pt x="1840" y="901"/>
                  </a:cubicBezTo>
                  <a:cubicBezTo>
                    <a:pt x="1814" y="902"/>
                    <a:pt x="1787" y="904"/>
                    <a:pt x="1762" y="896"/>
                  </a:cubicBezTo>
                  <a:cubicBezTo>
                    <a:pt x="1748" y="893"/>
                    <a:pt x="1734" y="885"/>
                    <a:pt x="1726" y="873"/>
                  </a:cubicBezTo>
                  <a:cubicBezTo>
                    <a:pt x="1718" y="860"/>
                    <a:pt x="1719" y="844"/>
                    <a:pt x="1719" y="830"/>
                  </a:cubicBezTo>
                  <a:cubicBezTo>
                    <a:pt x="1762" y="856"/>
                    <a:pt x="1812" y="846"/>
                    <a:pt x="1856" y="830"/>
                  </a:cubicBezTo>
                  <a:cubicBezTo>
                    <a:pt x="1817" y="842"/>
                    <a:pt x="1774" y="849"/>
                    <a:pt x="1735" y="829"/>
                  </a:cubicBezTo>
                  <a:cubicBezTo>
                    <a:pt x="1724" y="823"/>
                    <a:pt x="1713" y="814"/>
                    <a:pt x="1704" y="805"/>
                  </a:cubicBezTo>
                  <a:cubicBezTo>
                    <a:pt x="1690" y="790"/>
                    <a:pt x="1685" y="767"/>
                    <a:pt x="1675" y="749"/>
                  </a:cubicBezTo>
                  <a:cubicBezTo>
                    <a:pt x="1727" y="758"/>
                    <a:pt x="1778" y="778"/>
                    <a:pt x="1830" y="787"/>
                  </a:cubicBezTo>
                  <a:cubicBezTo>
                    <a:pt x="1884" y="796"/>
                    <a:pt x="1937" y="787"/>
                    <a:pt x="1990" y="778"/>
                  </a:cubicBezTo>
                  <a:cubicBezTo>
                    <a:pt x="1989" y="781"/>
                    <a:pt x="1986" y="788"/>
                    <a:pt x="1988" y="795"/>
                  </a:cubicBezTo>
                  <a:cubicBezTo>
                    <a:pt x="1990" y="804"/>
                    <a:pt x="2000" y="809"/>
                    <a:pt x="2000" y="809"/>
                  </a:cubicBezTo>
                  <a:cubicBezTo>
                    <a:pt x="2000" y="809"/>
                    <a:pt x="2005" y="800"/>
                    <a:pt x="2003" y="791"/>
                  </a:cubicBezTo>
                  <a:cubicBezTo>
                    <a:pt x="2000" y="782"/>
                    <a:pt x="1991" y="777"/>
                    <a:pt x="1991" y="777"/>
                  </a:cubicBezTo>
                  <a:cubicBezTo>
                    <a:pt x="1991" y="777"/>
                    <a:pt x="1991" y="778"/>
                    <a:pt x="1990" y="778"/>
                  </a:cubicBezTo>
                  <a:cubicBezTo>
                    <a:pt x="1944" y="783"/>
                    <a:pt x="1896" y="789"/>
                    <a:pt x="1849" y="780"/>
                  </a:cubicBezTo>
                  <a:cubicBezTo>
                    <a:pt x="1800" y="770"/>
                    <a:pt x="1753" y="749"/>
                    <a:pt x="1705" y="735"/>
                  </a:cubicBezTo>
                  <a:cubicBezTo>
                    <a:pt x="1726" y="737"/>
                    <a:pt x="1747" y="726"/>
                    <a:pt x="1765" y="716"/>
                  </a:cubicBezTo>
                  <a:cubicBezTo>
                    <a:pt x="1769" y="713"/>
                    <a:pt x="1785" y="701"/>
                    <a:pt x="1789" y="704"/>
                  </a:cubicBezTo>
                  <a:cubicBezTo>
                    <a:pt x="1797" y="709"/>
                    <a:pt x="1807" y="711"/>
                    <a:pt x="1816" y="713"/>
                  </a:cubicBezTo>
                  <a:cubicBezTo>
                    <a:pt x="1855" y="719"/>
                    <a:pt x="1897" y="710"/>
                    <a:pt x="1933" y="696"/>
                  </a:cubicBezTo>
                  <a:cubicBezTo>
                    <a:pt x="1937" y="697"/>
                    <a:pt x="1942" y="697"/>
                    <a:pt x="1947" y="695"/>
                  </a:cubicBezTo>
                  <a:cubicBezTo>
                    <a:pt x="1956" y="691"/>
                    <a:pt x="1960" y="681"/>
                    <a:pt x="1960" y="681"/>
                  </a:cubicBezTo>
                  <a:cubicBezTo>
                    <a:pt x="1960" y="681"/>
                    <a:pt x="1949" y="677"/>
                    <a:pt x="1941" y="681"/>
                  </a:cubicBezTo>
                  <a:cubicBezTo>
                    <a:pt x="1932" y="685"/>
                    <a:pt x="1928" y="695"/>
                    <a:pt x="1928" y="695"/>
                  </a:cubicBezTo>
                  <a:cubicBezTo>
                    <a:pt x="1928" y="695"/>
                    <a:pt x="1930" y="696"/>
                    <a:pt x="1933" y="696"/>
                  </a:cubicBezTo>
                  <a:cubicBezTo>
                    <a:pt x="1913" y="702"/>
                    <a:pt x="1892" y="706"/>
                    <a:pt x="1870" y="708"/>
                  </a:cubicBezTo>
                  <a:cubicBezTo>
                    <a:pt x="1846" y="709"/>
                    <a:pt x="1818" y="709"/>
                    <a:pt x="1797" y="697"/>
                  </a:cubicBezTo>
                  <a:cubicBezTo>
                    <a:pt x="1863" y="667"/>
                    <a:pt x="1936" y="671"/>
                    <a:pt x="2005" y="657"/>
                  </a:cubicBezTo>
                  <a:cubicBezTo>
                    <a:pt x="1935" y="667"/>
                    <a:pt x="1862" y="657"/>
                    <a:pt x="1794" y="683"/>
                  </a:cubicBezTo>
                  <a:cubicBezTo>
                    <a:pt x="1808" y="666"/>
                    <a:pt x="1829" y="654"/>
                    <a:pt x="1847" y="644"/>
                  </a:cubicBezTo>
                  <a:cubicBezTo>
                    <a:pt x="1870" y="631"/>
                    <a:pt x="1895" y="622"/>
                    <a:pt x="1921" y="615"/>
                  </a:cubicBezTo>
                  <a:cubicBezTo>
                    <a:pt x="1888" y="621"/>
                    <a:pt x="1857" y="632"/>
                    <a:pt x="1828" y="648"/>
                  </a:cubicBezTo>
                  <a:cubicBezTo>
                    <a:pt x="1816" y="654"/>
                    <a:pt x="1804" y="661"/>
                    <a:pt x="1793" y="670"/>
                  </a:cubicBezTo>
                  <a:cubicBezTo>
                    <a:pt x="1788" y="672"/>
                    <a:pt x="1784" y="679"/>
                    <a:pt x="1781" y="683"/>
                  </a:cubicBezTo>
                  <a:cubicBezTo>
                    <a:pt x="1779" y="686"/>
                    <a:pt x="1777" y="688"/>
                    <a:pt x="1775" y="691"/>
                  </a:cubicBezTo>
                  <a:cubicBezTo>
                    <a:pt x="1770" y="694"/>
                    <a:pt x="1765" y="697"/>
                    <a:pt x="1759" y="700"/>
                  </a:cubicBezTo>
                  <a:cubicBezTo>
                    <a:pt x="1728" y="715"/>
                    <a:pt x="1692" y="721"/>
                    <a:pt x="1657" y="720"/>
                  </a:cubicBezTo>
                  <a:cubicBezTo>
                    <a:pt x="1628" y="719"/>
                    <a:pt x="1601" y="714"/>
                    <a:pt x="1572" y="716"/>
                  </a:cubicBezTo>
                  <a:cubicBezTo>
                    <a:pt x="1533" y="719"/>
                    <a:pt x="1498" y="733"/>
                    <a:pt x="1467" y="756"/>
                  </a:cubicBezTo>
                  <a:cubicBezTo>
                    <a:pt x="1436" y="779"/>
                    <a:pt x="1408" y="809"/>
                    <a:pt x="1368" y="818"/>
                  </a:cubicBezTo>
                  <a:cubicBezTo>
                    <a:pt x="1349" y="822"/>
                    <a:pt x="1331" y="822"/>
                    <a:pt x="1312" y="821"/>
                  </a:cubicBezTo>
                  <a:cubicBezTo>
                    <a:pt x="1299" y="820"/>
                    <a:pt x="1285" y="819"/>
                    <a:pt x="1272" y="822"/>
                  </a:cubicBezTo>
                  <a:cubicBezTo>
                    <a:pt x="1245" y="827"/>
                    <a:pt x="1222" y="848"/>
                    <a:pt x="1207" y="871"/>
                  </a:cubicBezTo>
                  <a:cubicBezTo>
                    <a:pt x="1197" y="888"/>
                    <a:pt x="1188" y="907"/>
                    <a:pt x="1179" y="925"/>
                  </a:cubicBezTo>
                  <a:cubicBezTo>
                    <a:pt x="1170" y="944"/>
                    <a:pt x="1161" y="963"/>
                    <a:pt x="1153" y="982"/>
                  </a:cubicBezTo>
                  <a:cubicBezTo>
                    <a:pt x="1147" y="944"/>
                    <a:pt x="1158" y="901"/>
                    <a:pt x="1171" y="866"/>
                  </a:cubicBezTo>
                  <a:cubicBezTo>
                    <a:pt x="1176" y="850"/>
                    <a:pt x="1181" y="834"/>
                    <a:pt x="1194" y="823"/>
                  </a:cubicBezTo>
                  <a:cubicBezTo>
                    <a:pt x="1206" y="813"/>
                    <a:pt x="1221" y="808"/>
                    <a:pt x="1236" y="803"/>
                  </a:cubicBezTo>
                  <a:cubicBezTo>
                    <a:pt x="1254" y="796"/>
                    <a:pt x="1272" y="791"/>
                    <a:pt x="1289" y="782"/>
                  </a:cubicBezTo>
                  <a:cubicBezTo>
                    <a:pt x="1306" y="774"/>
                    <a:pt x="1319" y="762"/>
                    <a:pt x="1332" y="749"/>
                  </a:cubicBezTo>
                  <a:cubicBezTo>
                    <a:pt x="1351" y="730"/>
                    <a:pt x="1367" y="708"/>
                    <a:pt x="1385" y="687"/>
                  </a:cubicBezTo>
                  <a:cubicBezTo>
                    <a:pt x="1407" y="661"/>
                    <a:pt x="1451" y="668"/>
                    <a:pt x="1482" y="668"/>
                  </a:cubicBezTo>
                  <a:cubicBezTo>
                    <a:pt x="1506" y="668"/>
                    <a:pt x="1529" y="663"/>
                    <a:pt x="1550" y="653"/>
                  </a:cubicBezTo>
                  <a:cubicBezTo>
                    <a:pt x="1561" y="647"/>
                    <a:pt x="1570" y="640"/>
                    <a:pt x="1581" y="633"/>
                  </a:cubicBezTo>
                  <a:cubicBezTo>
                    <a:pt x="1595" y="625"/>
                    <a:pt x="1609" y="616"/>
                    <a:pt x="1622" y="605"/>
                  </a:cubicBezTo>
                  <a:cubicBezTo>
                    <a:pt x="1636" y="593"/>
                    <a:pt x="1649" y="578"/>
                    <a:pt x="1667" y="571"/>
                  </a:cubicBezTo>
                  <a:cubicBezTo>
                    <a:pt x="1670" y="570"/>
                    <a:pt x="1680" y="574"/>
                    <a:pt x="1684" y="575"/>
                  </a:cubicBezTo>
                  <a:cubicBezTo>
                    <a:pt x="1693" y="575"/>
                    <a:pt x="1702" y="575"/>
                    <a:pt x="1711" y="574"/>
                  </a:cubicBezTo>
                  <a:cubicBezTo>
                    <a:pt x="1747" y="571"/>
                    <a:pt x="1780" y="563"/>
                    <a:pt x="1814" y="553"/>
                  </a:cubicBezTo>
                  <a:cubicBezTo>
                    <a:pt x="1793" y="558"/>
                    <a:pt x="1773" y="563"/>
                    <a:pt x="1751" y="565"/>
                  </a:cubicBezTo>
                  <a:cubicBezTo>
                    <a:pt x="1728" y="567"/>
                    <a:pt x="1698" y="572"/>
                    <a:pt x="1675" y="564"/>
                  </a:cubicBezTo>
                  <a:cubicBezTo>
                    <a:pt x="1711" y="542"/>
                    <a:pt x="1753" y="525"/>
                    <a:pt x="1796" y="531"/>
                  </a:cubicBezTo>
                  <a:cubicBezTo>
                    <a:pt x="1752" y="522"/>
                    <a:pt x="1706" y="538"/>
                    <a:pt x="1667" y="558"/>
                  </a:cubicBezTo>
                  <a:cubicBezTo>
                    <a:pt x="1671" y="529"/>
                    <a:pt x="1702" y="511"/>
                    <a:pt x="1726" y="500"/>
                  </a:cubicBezTo>
                  <a:cubicBezTo>
                    <a:pt x="1748" y="489"/>
                    <a:pt x="1772" y="481"/>
                    <a:pt x="1796" y="478"/>
                  </a:cubicBezTo>
                  <a:cubicBezTo>
                    <a:pt x="1753" y="481"/>
                    <a:pt x="1699" y="497"/>
                    <a:pt x="1670" y="530"/>
                  </a:cubicBezTo>
                  <a:cubicBezTo>
                    <a:pt x="1663" y="539"/>
                    <a:pt x="1657" y="549"/>
                    <a:pt x="1656" y="561"/>
                  </a:cubicBezTo>
                  <a:cubicBezTo>
                    <a:pt x="1655" y="569"/>
                    <a:pt x="1635" y="578"/>
                    <a:pt x="1628" y="583"/>
                  </a:cubicBezTo>
                  <a:cubicBezTo>
                    <a:pt x="1611" y="597"/>
                    <a:pt x="1593" y="610"/>
                    <a:pt x="1573" y="619"/>
                  </a:cubicBezTo>
                  <a:cubicBezTo>
                    <a:pt x="1590" y="593"/>
                    <a:pt x="1603" y="563"/>
                    <a:pt x="1612" y="534"/>
                  </a:cubicBezTo>
                  <a:cubicBezTo>
                    <a:pt x="1622" y="499"/>
                    <a:pt x="1631" y="464"/>
                    <a:pt x="1667" y="450"/>
                  </a:cubicBezTo>
                  <a:cubicBezTo>
                    <a:pt x="1701" y="437"/>
                    <a:pt x="1740" y="435"/>
                    <a:pt x="1761" y="402"/>
                  </a:cubicBezTo>
                  <a:cubicBezTo>
                    <a:pt x="1777" y="375"/>
                    <a:pt x="1773" y="340"/>
                    <a:pt x="1794" y="315"/>
                  </a:cubicBezTo>
                  <a:cubicBezTo>
                    <a:pt x="1772" y="338"/>
                    <a:pt x="1773" y="374"/>
                    <a:pt x="1755" y="399"/>
                  </a:cubicBezTo>
                  <a:cubicBezTo>
                    <a:pt x="1732" y="430"/>
                    <a:pt x="1691" y="428"/>
                    <a:pt x="1658" y="440"/>
                  </a:cubicBezTo>
                  <a:cubicBezTo>
                    <a:pt x="1620" y="453"/>
                    <a:pt x="1607" y="488"/>
                    <a:pt x="1594" y="523"/>
                  </a:cubicBezTo>
                  <a:cubicBezTo>
                    <a:pt x="1583" y="553"/>
                    <a:pt x="1568" y="583"/>
                    <a:pt x="1548" y="608"/>
                  </a:cubicBezTo>
                  <a:cubicBezTo>
                    <a:pt x="1538" y="620"/>
                    <a:pt x="1525" y="632"/>
                    <a:pt x="1510" y="635"/>
                  </a:cubicBezTo>
                  <a:cubicBezTo>
                    <a:pt x="1501" y="636"/>
                    <a:pt x="1492" y="635"/>
                    <a:pt x="1484" y="635"/>
                  </a:cubicBezTo>
                  <a:cubicBezTo>
                    <a:pt x="1448" y="633"/>
                    <a:pt x="1405" y="625"/>
                    <a:pt x="1372" y="645"/>
                  </a:cubicBezTo>
                  <a:cubicBezTo>
                    <a:pt x="1348" y="660"/>
                    <a:pt x="1331" y="687"/>
                    <a:pt x="1310" y="707"/>
                  </a:cubicBezTo>
                  <a:cubicBezTo>
                    <a:pt x="1297" y="718"/>
                    <a:pt x="1284" y="731"/>
                    <a:pt x="1268" y="738"/>
                  </a:cubicBezTo>
                  <a:cubicBezTo>
                    <a:pt x="1251" y="745"/>
                    <a:pt x="1233" y="748"/>
                    <a:pt x="1216" y="753"/>
                  </a:cubicBezTo>
                  <a:cubicBezTo>
                    <a:pt x="1196" y="758"/>
                    <a:pt x="1177" y="765"/>
                    <a:pt x="1160" y="778"/>
                  </a:cubicBezTo>
                  <a:cubicBezTo>
                    <a:pt x="1177" y="739"/>
                    <a:pt x="1222" y="731"/>
                    <a:pt x="1252" y="705"/>
                  </a:cubicBezTo>
                  <a:cubicBezTo>
                    <a:pt x="1270" y="690"/>
                    <a:pt x="1283" y="671"/>
                    <a:pt x="1291" y="648"/>
                  </a:cubicBezTo>
                  <a:cubicBezTo>
                    <a:pt x="1298" y="629"/>
                    <a:pt x="1299" y="609"/>
                    <a:pt x="1304" y="589"/>
                  </a:cubicBezTo>
                  <a:cubicBezTo>
                    <a:pt x="1309" y="568"/>
                    <a:pt x="1324" y="550"/>
                    <a:pt x="1339" y="536"/>
                  </a:cubicBezTo>
                  <a:cubicBezTo>
                    <a:pt x="1353" y="522"/>
                    <a:pt x="1387" y="533"/>
                    <a:pt x="1405" y="536"/>
                  </a:cubicBezTo>
                  <a:cubicBezTo>
                    <a:pt x="1410" y="536"/>
                    <a:pt x="1415" y="537"/>
                    <a:pt x="1420" y="538"/>
                  </a:cubicBezTo>
                  <a:cubicBezTo>
                    <a:pt x="1424" y="541"/>
                    <a:pt x="1428" y="545"/>
                    <a:pt x="1432" y="549"/>
                  </a:cubicBezTo>
                  <a:cubicBezTo>
                    <a:pt x="1441" y="556"/>
                    <a:pt x="1451" y="561"/>
                    <a:pt x="1463" y="559"/>
                  </a:cubicBezTo>
                  <a:cubicBezTo>
                    <a:pt x="1476" y="557"/>
                    <a:pt x="1488" y="550"/>
                    <a:pt x="1499" y="545"/>
                  </a:cubicBezTo>
                  <a:cubicBezTo>
                    <a:pt x="1510" y="540"/>
                    <a:pt x="1520" y="535"/>
                    <a:pt x="1531" y="530"/>
                  </a:cubicBezTo>
                  <a:cubicBezTo>
                    <a:pt x="1515" y="537"/>
                    <a:pt x="1498" y="543"/>
                    <a:pt x="1482" y="549"/>
                  </a:cubicBezTo>
                  <a:cubicBezTo>
                    <a:pt x="1461" y="557"/>
                    <a:pt x="1447" y="554"/>
                    <a:pt x="1432" y="538"/>
                  </a:cubicBezTo>
                  <a:cubicBezTo>
                    <a:pt x="1487" y="538"/>
                    <a:pt x="1528" y="501"/>
                    <a:pt x="1569" y="468"/>
                  </a:cubicBezTo>
                  <a:cubicBezTo>
                    <a:pt x="1542" y="487"/>
                    <a:pt x="1515" y="508"/>
                    <a:pt x="1484" y="520"/>
                  </a:cubicBezTo>
                  <a:cubicBezTo>
                    <a:pt x="1443" y="536"/>
                    <a:pt x="1406" y="521"/>
                    <a:pt x="1365" y="515"/>
                  </a:cubicBezTo>
                  <a:cubicBezTo>
                    <a:pt x="1396" y="495"/>
                    <a:pt x="1430" y="480"/>
                    <a:pt x="1464" y="465"/>
                  </a:cubicBezTo>
                  <a:cubicBezTo>
                    <a:pt x="1490" y="454"/>
                    <a:pt x="1508" y="439"/>
                    <a:pt x="1522" y="415"/>
                  </a:cubicBezTo>
                  <a:cubicBezTo>
                    <a:pt x="1530" y="400"/>
                    <a:pt x="1533" y="384"/>
                    <a:pt x="1553" y="387"/>
                  </a:cubicBezTo>
                  <a:cubicBezTo>
                    <a:pt x="1568" y="388"/>
                    <a:pt x="1581" y="394"/>
                    <a:pt x="1596" y="394"/>
                  </a:cubicBezTo>
                  <a:cubicBezTo>
                    <a:pt x="1624" y="395"/>
                    <a:pt x="1648" y="383"/>
                    <a:pt x="1670" y="367"/>
                  </a:cubicBezTo>
                  <a:cubicBezTo>
                    <a:pt x="1652" y="378"/>
                    <a:pt x="1632" y="388"/>
                    <a:pt x="1610" y="390"/>
                  </a:cubicBezTo>
                  <a:cubicBezTo>
                    <a:pt x="1588" y="391"/>
                    <a:pt x="1569" y="378"/>
                    <a:pt x="1547" y="378"/>
                  </a:cubicBezTo>
                  <a:cubicBezTo>
                    <a:pt x="1559" y="368"/>
                    <a:pt x="1574" y="365"/>
                    <a:pt x="1588" y="362"/>
                  </a:cubicBezTo>
                  <a:cubicBezTo>
                    <a:pt x="1607" y="357"/>
                    <a:pt x="1626" y="351"/>
                    <a:pt x="1644" y="344"/>
                  </a:cubicBezTo>
                  <a:cubicBezTo>
                    <a:pt x="1676" y="332"/>
                    <a:pt x="1708" y="315"/>
                    <a:pt x="1728" y="287"/>
                  </a:cubicBezTo>
                  <a:cubicBezTo>
                    <a:pt x="1705" y="314"/>
                    <a:pt x="1670" y="328"/>
                    <a:pt x="1637" y="338"/>
                  </a:cubicBezTo>
                  <a:cubicBezTo>
                    <a:pt x="1620" y="342"/>
                    <a:pt x="1603" y="346"/>
                    <a:pt x="1586" y="349"/>
                  </a:cubicBezTo>
                  <a:cubicBezTo>
                    <a:pt x="1568" y="351"/>
                    <a:pt x="1550" y="354"/>
                    <a:pt x="1536" y="365"/>
                  </a:cubicBezTo>
                  <a:cubicBezTo>
                    <a:pt x="1540" y="343"/>
                    <a:pt x="1542" y="319"/>
                    <a:pt x="1558" y="304"/>
                  </a:cubicBezTo>
                  <a:cubicBezTo>
                    <a:pt x="1579" y="285"/>
                    <a:pt x="1610" y="282"/>
                    <a:pt x="1636" y="280"/>
                  </a:cubicBezTo>
                  <a:cubicBezTo>
                    <a:pt x="1612" y="280"/>
                    <a:pt x="1587" y="281"/>
                    <a:pt x="1565" y="292"/>
                  </a:cubicBezTo>
                  <a:cubicBezTo>
                    <a:pt x="1544" y="304"/>
                    <a:pt x="1537" y="322"/>
                    <a:pt x="1531" y="344"/>
                  </a:cubicBezTo>
                  <a:cubicBezTo>
                    <a:pt x="1528" y="355"/>
                    <a:pt x="1525" y="367"/>
                    <a:pt x="1522" y="378"/>
                  </a:cubicBezTo>
                  <a:cubicBezTo>
                    <a:pt x="1519" y="389"/>
                    <a:pt x="1514" y="397"/>
                    <a:pt x="1508" y="407"/>
                  </a:cubicBezTo>
                  <a:cubicBezTo>
                    <a:pt x="1496" y="424"/>
                    <a:pt x="1484" y="435"/>
                    <a:pt x="1465" y="442"/>
                  </a:cubicBezTo>
                  <a:cubicBezTo>
                    <a:pt x="1399" y="468"/>
                    <a:pt x="1325" y="489"/>
                    <a:pt x="1283" y="550"/>
                  </a:cubicBezTo>
                  <a:cubicBezTo>
                    <a:pt x="1280" y="535"/>
                    <a:pt x="1275" y="520"/>
                    <a:pt x="1270" y="505"/>
                  </a:cubicBezTo>
                  <a:cubicBezTo>
                    <a:pt x="1264" y="489"/>
                    <a:pt x="1257" y="475"/>
                    <a:pt x="1260" y="457"/>
                  </a:cubicBezTo>
                  <a:cubicBezTo>
                    <a:pt x="1262" y="442"/>
                    <a:pt x="1272" y="429"/>
                    <a:pt x="1286" y="423"/>
                  </a:cubicBezTo>
                  <a:cubicBezTo>
                    <a:pt x="1301" y="416"/>
                    <a:pt x="1319" y="416"/>
                    <a:pt x="1334" y="410"/>
                  </a:cubicBezTo>
                  <a:cubicBezTo>
                    <a:pt x="1341" y="407"/>
                    <a:pt x="1347" y="403"/>
                    <a:pt x="1352" y="398"/>
                  </a:cubicBezTo>
                  <a:cubicBezTo>
                    <a:pt x="1354" y="395"/>
                    <a:pt x="1359" y="385"/>
                    <a:pt x="1363" y="386"/>
                  </a:cubicBezTo>
                  <a:cubicBezTo>
                    <a:pt x="1378" y="389"/>
                    <a:pt x="1397" y="376"/>
                    <a:pt x="1408" y="367"/>
                  </a:cubicBezTo>
                  <a:cubicBezTo>
                    <a:pt x="1429" y="348"/>
                    <a:pt x="1436" y="307"/>
                    <a:pt x="1472" y="314"/>
                  </a:cubicBezTo>
                  <a:cubicBezTo>
                    <a:pt x="1450" y="308"/>
                    <a:pt x="1435" y="324"/>
                    <a:pt x="1422" y="340"/>
                  </a:cubicBezTo>
                  <a:cubicBezTo>
                    <a:pt x="1410" y="357"/>
                    <a:pt x="1389" y="382"/>
                    <a:pt x="1365" y="377"/>
                  </a:cubicBezTo>
                  <a:cubicBezTo>
                    <a:pt x="1379" y="353"/>
                    <a:pt x="1390" y="327"/>
                    <a:pt x="1416" y="315"/>
                  </a:cubicBezTo>
                  <a:cubicBezTo>
                    <a:pt x="1382" y="329"/>
                    <a:pt x="1372" y="365"/>
                    <a:pt x="1349" y="390"/>
                  </a:cubicBezTo>
                  <a:cubicBezTo>
                    <a:pt x="1335" y="405"/>
                    <a:pt x="1316" y="404"/>
                    <a:pt x="1298" y="408"/>
                  </a:cubicBezTo>
                  <a:cubicBezTo>
                    <a:pt x="1278" y="411"/>
                    <a:pt x="1260" y="421"/>
                    <a:pt x="1251" y="439"/>
                  </a:cubicBezTo>
                  <a:cubicBezTo>
                    <a:pt x="1251" y="437"/>
                    <a:pt x="1250" y="426"/>
                    <a:pt x="1250" y="426"/>
                  </a:cubicBezTo>
                  <a:cubicBezTo>
                    <a:pt x="1250" y="374"/>
                    <a:pt x="1282" y="326"/>
                    <a:pt x="1320" y="290"/>
                  </a:cubicBezTo>
                  <a:cubicBezTo>
                    <a:pt x="1324" y="290"/>
                    <a:pt x="1326" y="289"/>
                    <a:pt x="1326" y="289"/>
                  </a:cubicBezTo>
                  <a:cubicBezTo>
                    <a:pt x="1326" y="289"/>
                    <a:pt x="1326" y="288"/>
                    <a:pt x="1325" y="286"/>
                  </a:cubicBezTo>
                  <a:cubicBezTo>
                    <a:pt x="1328" y="283"/>
                    <a:pt x="1331" y="281"/>
                    <a:pt x="1334" y="278"/>
                  </a:cubicBezTo>
                  <a:cubicBezTo>
                    <a:pt x="1331" y="280"/>
                    <a:pt x="1328" y="283"/>
                    <a:pt x="1324" y="285"/>
                  </a:cubicBezTo>
                  <a:cubicBezTo>
                    <a:pt x="1322" y="282"/>
                    <a:pt x="1318" y="276"/>
                    <a:pt x="1311" y="273"/>
                  </a:cubicBezTo>
                  <a:cubicBezTo>
                    <a:pt x="1301" y="269"/>
                    <a:pt x="1290" y="274"/>
                    <a:pt x="1290" y="274"/>
                  </a:cubicBezTo>
                  <a:cubicBezTo>
                    <a:pt x="1290" y="274"/>
                    <a:pt x="1294" y="285"/>
                    <a:pt x="1304" y="289"/>
                  </a:cubicBezTo>
                  <a:cubicBezTo>
                    <a:pt x="1309" y="291"/>
                    <a:pt x="1314" y="291"/>
                    <a:pt x="1318" y="291"/>
                  </a:cubicBezTo>
                  <a:cubicBezTo>
                    <a:pt x="1296" y="308"/>
                    <a:pt x="1278" y="329"/>
                    <a:pt x="1263" y="352"/>
                  </a:cubicBezTo>
                  <a:cubicBezTo>
                    <a:pt x="1252" y="339"/>
                    <a:pt x="1254" y="315"/>
                    <a:pt x="1260" y="300"/>
                  </a:cubicBezTo>
                  <a:cubicBezTo>
                    <a:pt x="1266" y="285"/>
                    <a:pt x="1279" y="275"/>
                    <a:pt x="1292" y="266"/>
                  </a:cubicBezTo>
                  <a:cubicBezTo>
                    <a:pt x="1267" y="281"/>
                    <a:pt x="1250" y="301"/>
                    <a:pt x="1251" y="332"/>
                  </a:cubicBezTo>
                  <a:cubicBezTo>
                    <a:pt x="1251" y="338"/>
                    <a:pt x="1252" y="345"/>
                    <a:pt x="1254" y="350"/>
                  </a:cubicBezTo>
                  <a:cubicBezTo>
                    <a:pt x="1258" y="359"/>
                    <a:pt x="1259" y="357"/>
                    <a:pt x="1255" y="367"/>
                  </a:cubicBezTo>
                  <a:cubicBezTo>
                    <a:pt x="1250" y="375"/>
                    <a:pt x="1247" y="384"/>
                    <a:pt x="1244" y="394"/>
                  </a:cubicBezTo>
                  <a:cubicBezTo>
                    <a:pt x="1244" y="391"/>
                    <a:pt x="1243" y="389"/>
                    <a:pt x="1243" y="387"/>
                  </a:cubicBezTo>
                  <a:cubicBezTo>
                    <a:pt x="1243" y="383"/>
                    <a:pt x="1242" y="380"/>
                    <a:pt x="1241" y="377"/>
                  </a:cubicBezTo>
                  <a:cubicBezTo>
                    <a:pt x="1241" y="376"/>
                    <a:pt x="1241" y="375"/>
                    <a:pt x="1240" y="374"/>
                  </a:cubicBezTo>
                  <a:cubicBezTo>
                    <a:pt x="1240" y="373"/>
                    <a:pt x="1240" y="373"/>
                    <a:pt x="1240" y="373"/>
                  </a:cubicBezTo>
                  <a:cubicBezTo>
                    <a:pt x="1240" y="373"/>
                    <a:pt x="1240" y="373"/>
                    <a:pt x="1240" y="372"/>
                  </a:cubicBezTo>
                  <a:cubicBezTo>
                    <a:pt x="1239" y="371"/>
                    <a:pt x="1239" y="369"/>
                    <a:pt x="1239" y="368"/>
                  </a:cubicBezTo>
                  <a:cubicBezTo>
                    <a:pt x="1236" y="354"/>
                    <a:pt x="1232" y="341"/>
                    <a:pt x="1228" y="327"/>
                  </a:cubicBezTo>
                  <a:cubicBezTo>
                    <a:pt x="1224" y="314"/>
                    <a:pt x="1219" y="300"/>
                    <a:pt x="1216" y="288"/>
                  </a:cubicBezTo>
                  <a:cubicBezTo>
                    <a:pt x="1213" y="275"/>
                    <a:pt x="1211" y="263"/>
                    <a:pt x="1209" y="253"/>
                  </a:cubicBezTo>
                  <a:cubicBezTo>
                    <a:pt x="1209" y="247"/>
                    <a:pt x="1208" y="243"/>
                    <a:pt x="1208" y="238"/>
                  </a:cubicBezTo>
                  <a:cubicBezTo>
                    <a:pt x="1208" y="234"/>
                    <a:pt x="1208" y="230"/>
                    <a:pt x="1208" y="227"/>
                  </a:cubicBezTo>
                  <a:cubicBezTo>
                    <a:pt x="1208" y="221"/>
                    <a:pt x="1209" y="218"/>
                    <a:pt x="1209" y="218"/>
                  </a:cubicBezTo>
                  <a:cubicBezTo>
                    <a:pt x="1209" y="218"/>
                    <a:pt x="1208" y="221"/>
                    <a:pt x="1207" y="227"/>
                  </a:cubicBezTo>
                  <a:cubicBezTo>
                    <a:pt x="1207" y="230"/>
                    <a:pt x="1207" y="234"/>
                    <a:pt x="1207" y="238"/>
                  </a:cubicBezTo>
                  <a:cubicBezTo>
                    <a:pt x="1207" y="243"/>
                    <a:pt x="1206" y="247"/>
                    <a:pt x="1207" y="253"/>
                  </a:cubicBezTo>
                  <a:cubicBezTo>
                    <a:pt x="1207" y="263"/>
                    <a:pt x="1208" y="276"/>
                    <a:pt x="1211" y="289"/>
                  </a:cubicBezTo>
                  <a:cubicBezTo>
                    <a:pt x="1213" y="302"/>
                    <a:pt x="1216" y="316"/>
                    <a:pt x="1219" y="329"/>
                  </a:cubicBezTo>
                  <a:cubicBezTo>
                    <a:pt x="1222" y="343"/>
                    <a:pt x="1225" y="357"/>
                    <a:pt x="1227" y="370"/>
                  </a:cubicBezTo>
                  <a:cubicBezTo>
                    <a:pt x="1227" y="371"/>
                    <a:pt x="1228" y="373"/>
                    <a:pt x="1228" y="374"/>
                  </a:cubicBezTo>
                  <a:cubicBezTo>
                    <a:pt x="1228" y="376"/>
                    <a:pt x="1228" y="376"/>
                    <a:pt x="1228" y="376"/>
                  </a:cubicBezTo>
                  <a:cubicBezTo>
                    <a:pt x="1228" y="377"/>
                    <a:pt x="1229" y="378"/>
                    <a:pt x="1229" y="378"/>
                  </a:cubicBezTo>
                  <a:cubicBezTo>
                    <a:pt x="1229" y="378"/>
                    <a:pt x="1229" y="379"/>
                    <a:pt x="1229" y="379"/>
                  </a:cubicBezTo>
                  <a:cubicBezTo>
                    <a:pt x="1229" y="382"/>
                    <a:pt x="1230" y="385"/>
                    <a:pt x="1230" y="388"/>
                  </a:cubicBezTo>
                  <a:cubicBezTo>
                    <a:pt x="1230" y="390"/>
                    <a:pt x="1230" y="391"/>
                    <a:pt x="1230" y="393"/>
                  </a:cubicBezTo>
                  <a:cubicBezTo>
                    <a:pt x="1226" y="384"/>
                    <a:pt x="1214" y="375"/>
                    <a:pt x="1205" y="370"/>
                  </a:cubicBezTo>
                  <a:cubicBezTo>
                    <a:pt x="1191" y="363"/>
                    <a:pt x="1186" y="359"/>
                    <a:pt x="1172" y="355"/>
                  </a:cubicBezTo>
                  <a:cubicBezTo>
                    <a:pt x="1156" y="349"/>
                    <a:pt x="1139" y="331"/>
                    <a:pt x="1149" y="314"/>
                  </a:cubicBezTo>
                  <a:cubicBezTo>
                    <a:pt x="1158" y="299"/>
                    <a:pt x="1172" y="270"/>
                    <a:pt x="1149" y="259"/>
                  </a:cubicBezTo>
                  <a:cubicBezTo>
                    <a:pt x="1160" y="265"/>
                    <a:pt x="1161" y="277"/>
                    <a:pt x="1159" y="287"/>
                  </a:cubicBezTo>
                  <a:cubicBezTo>
                    <a:pt x="1156" y="301"/>
                    <a:pt x="1145" y="309"/>
                    <a:pt x="1141" y="322"/>
                  </a:cubicBezTo>
                  <a:cubicBezTo>
                    <a:pt x="1129" y="299"/>
                    <a:pt x="1115" y="268"/>
                    <a:pt x="1124" y="242"/>
                  </a:cubicBezTo>
                  <a:cubicBezTo>
                    <a:pt x="1117" y="259"/>
                    <a:pt x="1121" y="280"/>
                    <a:pt x="1126" y="297"/>
                  </a:cubicBezTo>
                  <a:cubicBezTo>
                    <a:pt x="1132" y="319"/>
                    <a:pt x="1142" y="341"/>
                    <a:pt x="1160" y="357"/>
                  </a:cubicBezTo>
                  <a:cubicBezTo>
                    <a:pt x="1140" y="361"/>
                    <a:pt x="1120" y="367"/>
                    <a:pt x="1100" y="372"/>
                  </a:cubicBezTo>
                  <a:cubicBezTo>
                    <a:pt x="1084" y="376"/>
                    <a:pt x="1075" y="340"/>
                    <a:pt x="1068" y="330"/>
                  </a:cubicBezTo>
                  <a:cubicBezTo>
                    <a:pt x="1077" y="344"/>
                    <a:pt x="1078" y="366"/>
                    <a:pt x="1093" y="375"/>
                  </a:cubicBezTo>
                  <a:cubicBezTo>
                    <a:pt x="1082" y="380"/>
                    <a:pt x="1066" y="387"/>
                    <a:pt x="1057" y="375"/>
                  </a:cubicBezTo>
                  <a:cubicBezTo>
                    <a:pt x="1046" y="361"/>
                    <a:pt x="1050" y="340"/>
                    <a:pt x="1037" y="327"/>
                  </a:cubicBezTo>
                  <a:cubicBezTo>
                    <a:pt x="1051" y="343"/>
                    <a:pt x="1041" y="379"/>
                    <a:pt x="1065" y="385"/>
                  </a:cubicBezTo>
                  <a:cubicBezTo>
                    <a:pt x="1080" y="389"/>
                    <a:pt x="1097" y="380"/>
                    <a:pt x="1111" y="377"/>
                  </a:cubicBezTo>
                  <a:cubicBezTo>
                    <a:pt x="1100" y="387"/>
                    <a:pt x="1093" y="400"/>
                    <a:pt x="1081" y="409"/>
                  </a:cubicBezTo>
                  <a:cubicBezTo>
                    <a:pt x="1071" y="417"/>
                    <a:pt x="1060" y="422"/>
                    <a:pt x="1047" y="425"/>
                  </a:cubicBezTo>
                  <a:cubicBezTo>
                    <a:pt x="1062" y="422"/>
                    <a:pt x="1075" y="417"/>
                    <a:pt x="1086" y="408"/>
                  </a:cubicBezTo>
                  <a:cubicBezTo>
                    <a:pt x="1100" y="398"/>
                    <a:pt x="1109" y="382"/>
                    <a:pt x="1125" y="375"/>
                  </a:cubicBezTo>
                  <a:cubicBezTo>
                    <a:pt x="1137" y="371"/>
                    <a:pt x="1151" y="369"/>
                    <a:pt x="1164" y="367"/>
                  </a:cubicBezTo>
                  <a:cubicBezTo>
                    <a:pt x="1175" y="366"/>
                    <a:pt x="1188" y="370"/>
                    <a:pt x="1196" y="376"/>
                  </a:cubicBezTo>
                  <a:cubicBezTo>
                    <a:pt x="1237" y="408"/>
                    <a:pt x="1240" y="455"/>
                    <a:pt x="1240" y="460"/>
                  </a:cubicBezTo>
                  <a:cubicBezTo>
                    <a:pt x="1246" y="490"/>
                    <a:pt x="1258" y="518"/>
                    <a:pt x="1262" y="548"/>
                  </a:cubicBezTo>
                  <a:cubicBezTo>
                    <a:pt x="1270" y="597"/>
                    <a:pt x="1258" y="653"/>
                    <a:pt x="1213" y="679"/>
                  </a:cubicBezTo>
                  <a:cubicBezTo>
                    <a:pt x="1181" y="697"/>
                    <a:pt x="1145" y="705"/>
                    <a:pt x="1123" y="736"/>
                  </a:cubicBezTo>
                  <a:cubicBezTo>
                    <a:pt x="1111" y="754"/>
                    <a:pt x="1103" y="775"/>
                    <a:pt x="1096" y="795"/>
                  </a:cubicBezTo>
                  <a:cubicBezTo>
                    <a:pt x="1074" y="859"/>
                    <a:pt x="1059" y="927"/>
                    <a:pt x="1038" y="991"/>
                  </a:cubicBezTo>
                  <a:cubicBezTo>
                    <a:pt x="1036" y="970"/>
                    <a:pt x="1031" y="950"/>
                    <a:pt x="1025" y="929"/>
                  </a:cubicBezTo>
                  <a:cubicBezTo>
                    <a:pt x="1018" y="907"/>
                    <a:pt x="1007" y="886"/>
                    <a:pt x="1002" y="864"/>
                  </a:cubicBezTo>
                  <a:cubicBezTo>
                    <a:pt x="997" y="844"/>
                    <a:pt x="996" y="823"/>
                    <a:pt x="1008" y="805"/>
                  </a:cubicBezTo>
                  <a:cubicBezTo>
                    <a:pt x="1018" y="788"/>
                    <a:pt x="1033" y="774"/>
                    <a:pt x="1045" y="759"/>
                  </a:cubicBezTo>
                  <a:cubicBezTo>
                    <a:pt x="1049" y="753"/>
                    <a:pt x="1051" y="748"/>
                    <a:pt x="1057" y="744"/>
                  </a:cubicBezTo>
                  <a:cubicBezTo>
                    <a:pt x="1065" y="738"/>
                    <a:pt x="1074" y="732"/>
                    <a:pt x="1082" y="725"/>
                  </a:cubicBezTo>
                  <a:cubicBezTo>
                    <a:pt x="1099" y="708"/>
                    <a:pt x="1105" y="690"/>
                    <a:pt x="1105" y="667"/>
                  </a:cubicBezTo>
                  <a:cubicBezTo>
                    <a:pt x="1103" y="653"/>
                    <a:pt x="1094" y="642"/>
                    <a:pt x="1100" y="627"/>
                  </a:cubicBezTo>
                  <a:cubicBezTo>
                    <a:pt x="1104" y="617"/>
                    <a:pt x="1116" y="613"/>
                    <a:pt x="1123" y="605"/>
                  </a:cubicBezTo>
                  <a:cubicBezTo>
                    <a:pt x="1129" y="598"/>
                    <a:pt x="1132" y="590"/>
                    <a:pt x="1131" y="582"/>
                  </a:cubicBezTo>
                  <a:cubicBezTo>
                    <a:pt x="1131" y="610"/>
                    <a:pt x="1096" y="611"/>
                    <a:pt x="1093" y="638"/>
                  </a:cubicBezTo>
                  <a:cubicBezTo>
                    <a:pt x="1083" y="621"/>
                    <a:pt x="1088" y="609"/>
                    <a:pt x="1101" y="595"/>
                  </a:cubicBezTo>
                  <a:cubicBezTo>
                    <a:pt x="1111" y="584"/>
                    <a:pt x="1122" y="575"/>
                    <a:pt x="1133" y="565"/>
                  </a:cubicBezTo>
                  <a:cubicBezTo>
                    <a:pt x="1117" y="579"/>
                    <a:pt x="1082" y="597"/>
                    <a:pt x="1082" y="621"/>
                  </a:cubicBezTo>
                  <a:cubicBezTo>
                    <a:pt x="1075" y="604"/>
                    <a:pt x="1080" y="592"/>
                    <a:pt x="1090" y="576"/>
                  </a:cubicBezTo>
                  <a:cubicBezTo>
                    <a:pt x="1081" y="588"/>
                    <a:pt x="1072" y="601"/>
                    <a:pt x="1077" y="616"/>
                  </a:cubicBezTo>
                  <a:cubicBezTo>
                    <a:pt x="1080" y="628"/>
                    <a:pt x="1087" y="639"/>
                    <a:pt x="1092" y="650"/>
                  </a:cubicBezTo>
                  <a:cubicBezTo>
                    <a:pt x="1106" y="680"/>
                    <a:pt x="1086" y="708"/>
                    <a:pt x="1062" y="724"/>
                  </a:cubicBezTo>
                  <a:cubicBezTo>
                    <a:pt x="1070" y="696"/>
                    <a:pt x="1069" y="672"/>
                    <a:pt x="1049" y="649"/>
                  </a:cubicBezTo>
                  <a:cubicBezTo>
                    <a:pt x="1038" y="637"/>
                    <a:pt x="1025" y="627"/>
                    <a:pt x="1015" y="614"/>
                  </a:cubicBezTo>
                  <a:cubicBezTo>
                    <a:pt x="1003" y="598"/>
                    <a:pt x="1015" y="584"/>
                    <a:pt x="1028" y="572"/>
                  </a:cubicBezTo>
                  <a:cubicBezTo>
                    <a:pt x="1041" y="562"/>
                    <a:pt x="1054" y="552"/>
                    <a:pt x="1067" y="541"/>
                  </a:cubicBezTo>
                  <a:cubicBezTo>
                    <a:pt x="1077" y="534"/>
                    <a:pt x="1080" y="532"/>
                    <a:pt x="1091" y="531"/>
                  </a:cubicBezTo>
                  <a:cubicBezTo>
                    <a:pt x="1124" y="527"/>
                    <a:pt x="1149" y="509"/>
                    <a:pt x="1169" y="484"/>
                  </a:cubicBezTo>
                  <a:cubicBezTo>
                    <a:pt x="1156" y="499"/>
                    <a:pt x="1142" y="511"/>
                    <a:pt x="1124" y="518"/>
                  </a:cubicBezTo>
                  <a:cubicBezTo>
                    <a:pt x="1126" y="513"/>
                    <a:pt x="1129" y="510"/>
                    <a:pt x="1131" y="505"/>
                  </a:cubicBezTo>
                  <a:cubicBezTo>
                    <a:pt x="1133" y="499"/>
                    <a:pt x="1134" y="492"/>
                    <a:pt x="1137" y="486"/>
                  </a:cubicBezTo>
                  <a:cubicBezTo>
                    <a:pt x="1142" y="477"/>
                    <a:pt x="1149" y="467"/>
                    <a:pt x="1158" y="460"/>
                  </a:cubicBezTo>
                  <a:cubicBezTo>
                    <a:pt x="1140" y="473"/>
                    <a:pt x="1135" y="488"/>
                    <a:pt x="1127" y="506"/>
                  </a:cubicBezTo>
                  <a:cubicBezTo>
                    <a:pt x="1124" y="511"/>
                    <a:pt x="1120" y="519"/>
                    <a:pt x="1115" y="521"/>
                  </a:cubicBezTo>
                  <a:cubicBezTo>
                    <a:pt x="1105" y="523"/>
                    <a:pt x="1095" y="525"/>
                    <a:pt x="1085" y="525"/>
                  </a:cubicBezTo>
                  <a:cubicBezTo>
                    <a:pt x="1106" y="505"/>
                    <a:pt x="1122" y="481"/>
                    <a:pt x="1126" y="452"/>
                  </a:cubicBezTo>
                  <a:cubicBezTo>
                    <a:pt x="1121" y="481"/>
                    <a:pt x="1103" y="503"/>
                    <a:pt x="1081" y="521"/>
                  </a:cubicBezTo>
                  <a:cubicBezTo>
                    <a:pt x="1080" y="515"/>
                    <a:pt x="1080" y="508"/>
                    <a:pt x="1080" y="502"/>
                  </a:cubicBezTo>
                  <a:cubicBezTo>
                    <a:pt x="1079" y="493"/>
                    <a:pt x="1076" y="484"/>
                    <a:pt x="1077" y="475"/>
                  </a:cubicBezTo>
                  <a:cubicBezTo>
                    <a:pt x="1079" y="460"/>
                    <a:pt x="1091" y="448"/>
                    <a:pt x="1100" y="437"/>
                  </a:cubicBezTo>
                  <a:cubicBezTo>
                    <a:pt x="1093" y="445"/>
                    <a:pt x="1085" y="452"/>
                    <a:pt x="1079" y="461"/>
                  </a:cubicBezTo>
                  <a:cubicBezTo>
                    <a:pt x="1072" y="475"/>
                    <a:pt x="1075" y="488"/>
                    <a:pt x="1075" y="502"/>
                  </a:cubicBezTo>
                  <a:cubicBezTo>
                    <a:pt x="1075" y="508"/>
                    <a:pt x="1075" y="513"/>
                    <a:pt x="1075" y="518"/>
                  </a:cubicBezTo>
                  <a:cubicBezTo>
                    <a:pt x="1075" y="521"/>
                    <a:pt x="1075" y="523"/>
                    <a:pt x="1075" y="526"/>
                  </a:cubicBezTo>
                  <a:cubicBezTo>
                    <a:pt x="1072" y="529"/>
                    <a:pt x="1068" y="531"/>
                    <a:pt x="1065" y="534"/>
                  </a:cubicBezTo>
                  <a:cubicBezTo>
                    <a:pt x="1053" y="543"/>
                    <a:pt x="1041" y="551"/>
                    <a:pt x="1029" y="559"/>
                  </a:cubicBezTo>
                  <a:cubicBezTo>
                    <a:pt x="1008" y="573"/>
                    <a:pt x="986" y="594"/>
                    <a:pt x="1002" y="620"/>
                  </a:cubicBezTo>
                  <a:cubicBezTo>
                    <a:pt x="1015" y="641"/>
                    <a:pt x="1047" y="660"/>
                    <a:pt x="1047" y="688"/>
                  </a:cubicBezTo>
                  <a:cubicBezTo>
                    <a:pt x="1040" y="676"/>
                    <a:pt x="1036" y="667"/>
                    <a:pt x="1021" y="664"/>
                  </a:cubicBezTo>
                  <a:cubicBezTo>
                    <a:pt x="1007" y="663"/>
                    <a:pt x="992" y="666"/>
                    <a:pt x="979" y="660"/>
                  </a:cubicBezTo>
                  <a:cubicBezTo>
                    <a:pt x="973" y="658"/>
                    <a:pt x="969" y="658"/>
                    <a:pt x="970" y="651"/>
                  </a:cubicBezTo>
                  <a:cubicBezTo>
                    <a:pt x="971" y="645"/>
                    <a:pt x="973" y="638"/>
                    <a:pt x="973" y="632"/>
                  </a:cubicBezTo>
                  <a:cubicBezTo>
                    <a:pt x="973" y="622"/>
                    <a:pt x="969" y="613"/>
                    <a:pt x="961" y="608"/>
                  </a:cubicBezTo>
                  <a:cubicBezTo>
                    <a:pt x="976" y="619"/>
                    <a:pt x="970" y="638"/>
                    <a:pt x="966" y="654"/>
                  </a:cubicBezTo>
                  <a:cubicBezTo>
                    <a:pt x="948" y="639"/>
                    <a:pt x="946" y="610"/>
                    <a:pt x="944" y="589"/>
                  </a:cubicBezTo>
                  <a:cubicBezTo>
                    <a:pt x="945" y="611"/>
                    <a:pt x="945" y="636"/>
                    <a:pt x="960" y="654"/>
                  </a:cubicBezTo>
                  <a:cubicBezTo>
                    <a:pt x="954" y="656"/>
                    <a:pt x="947" y="659"/>
                    <a:pt x="942" y="652"/>
                  </a:cubicBezTo>
                  <a:cubicBezTo>
                    <a:pt x="936" y="645"/>
                    <a:pt x="933" y="636"/>
                    <a:pt x="927" y="629"/>
                  </a:cubicBezTo>
                  <a:cubicBezTo>
                    <a:pt x="915" y="616"/>
                    <a:pt x="899" y="611"/>
                    <a:pt x="883" y="608"/>
                  </a:cubicBezTo>
                  <a:cubicBezTo>
                    <a:pt x="902" y="612"/>
                    <a:pt x="918" y="621"/>
                    <a:pt x="929" y="638"/>
                  </a:cubicBezTo>
                  <a:cubicBezTo>
                    <a:pt x="934" y="646"/>
                    <a:pt x="936" y="660"/>
                    <a:pt x="947" y="662"/>
                  </a:cubicBezTo>
                  <a:cubicBezTo>
                    <a:pt x="954" y="663"/>
                    <a:pt x="959" y="658"/>
                    <a:pt x="965" y="659"/>
                  </a:cubicBezTo>
                  <a:cubicBezTo>
                    <a:pt x="974" y="666"/>
                    <a:pt x="986" y="670"/>
                    <a:pt x="997" y="671"/>
                  </a:cubicBezTo>
                  <a:cubicBezTo>
                    <a:pt x="1006" y="672"/>
                    <a:pt x="1019" y="670"/>
                    <a:pt x="1027" y="676"/>
                  </a:cubicBezTo>
                  <a:cubicBezTo>
                    <a:pt x="1035" y="682"/>
                    <a:pt x="1035" y="693"/>
                    <a:pt x="1043" y="699"/>
                  </a:cubicBezTo>
                  <a:cubicBezTo>
                    <a:pt x="1049" y="705"/>
                    <a:pt x="1040" y="719"/>
                    <a:pt x="1037" y="726"/>
                  </a:cubicBezTo>
                  <a:cubicBezTo>
                    <a:pt x="1016" y="766"/>
                    <a:pt x="969" y="785"/>
                    <a:pt x="966" y="835"/>
                  </a:cubicBezTo>
                  <a:cubicBezTo>
                    <a:pt x="962" y="882"/>
                    <a:pt x="988" y="926"/>
                    <a:pt x="994" y="972"/>
                  </a:cubicBezTo>
                  <a:cubicBezTo>
                    <a:pt x="981" y="937"/>
                    <a:pt x="970" y="901"/>
                    <a:pt x="956" y="867"/>
                  </a:cubicBezTo>
                  <a:cubicBezTo>
                    <a:pt x="943" y="832"/>
                    <a:pt x="926" y="797"/>
                    <a:pt x="896" y="773"/>
                  </a:cubicBezTo>
                  <a:cubicBezTo>
                    <a:pt x="883" y="763"/>
                    <a:pt x="866" y="758"/>
                    <a:pt x="850" y="755"/>
                  </a:cubicBezTo>
                  <a:cubicBezTo>
                    <a:pt x="841" y="754"/>
                    <a:pt x="817" y="755"/>
                    <a:pt x="812" y="745"/>
                  </a:cubicBezTo>
                  <a:cubicBezTo>
                    <a:pt x="806" y="734"/>
                    <a:pt x="814" y="713"/>
                    <a:pt x="818" y="702"/>
                  </a:cubicBezTo>
                  <a:cubicBezTo>
                    <a:pt x="821" y="689"/>
                    <a:pt x="824" y="675"/>
                    <a:pt x="826" y="662"/>
                  </a:cubicBezTo>
                  <a:cubicBezTo>
                    <a:pt x="827" y="644"/>
                    <a:pt x="828" y="627"/>
                    <a:pt x="823" y="610"/>
                  </a:cubicBezTo>
                  <a:cubicBezTo>
                    <a:pt x="821" y="602"/>
                    <a:pt x="818" y="594"/>
                    <a:pt x="814" y="587"/>
                  </a:cubicBezTo>
                  <a:cubicBezTo>
                    <a:pt x="812" y="583"/>
                    <a:pt x="810" y="580"/>
                    <a:pt x="807" y="577"/>
                  </a:cubicBezTo>
                  <a:cubicBezTo>
                    <a:pt x="807" y="572"/>
                    <a:pt x="808" y="568"/>
                    <a:pt x="809" y="563"/>
                  </a:cubicBezTo>
                  <a:cubicBezTo>
                    <a:pt x="825" y="532"/>
                    <a:pt x="866" y="526"/>
                    <a:pt x="897" y="519"/>
                  </a:cubicBezTo>
                  <a:cubicBezTo>
                    <a:pt x="908" y="517"/>
                    <a:pt x="917" y="509"/>
                    <a:pt x="929" y="506"/>
                  </a:cubicBezTo>
                  <a:cubicBezTo>
                    <a:pt x="943" y="503"/>
                    <a:pt x="959" y="503"/>
                    <a:pt x="973" y="496"/>
                  </a:cubicBezTo>
                  <a:cubicBezTo>
                    <a:pt x="995" y="484"/>
                    <a:pt x="1004" y="459"/>
                    <a:pt x="1019" y="441"/>
                  </a:cubicBezTo>
                  <a:cubicBezTo>
                    <a:pt x="1021" y="439"/>
                    <a:pt x="1023" y="438"/>
                    <a:pt x="1024" y="436"/>
                  </a:cubicBezTo>
                  <a:cubicBezTo>
                    <a:pt x="1028" y="431"/>
                    <a:pt x="1034" y="427"/>
                    <a:pt x="1041" y="424"/>
                  </a:cubicBezTo>
                  <a:cubicBezTo>
                    <a:pt x="1035" y="426"/>
                    <a:pt x="1029" y="429"/>
                    <a:pt x="1025" y="433"/>
                  </a:cubicBezTo>
                  <a:cubicBezTo>
                    <a:pt x="1023" y="432"/>
                    <a:pt x="1017" y="430"/>
                    <a:pt x="1011" y="432"/>
                  </a:cubicBezTo>
                  <a:cubicBezTo>
                    <a:pt x="1004" y="435"/>
                    <a:pt x="1001" y="442"/>
                    <a:pt x="1001" y="442"/>
                  </a:cubicBezTo>
                  <a:cubicBezTo>
                    <a:pt x="1001" y="442"/>
                    <a:pt x="1007" y="445"/>
                    <a:pt x="1013" y="444"/>
                  </a:cubicBezTo>
                  <a:cubicBezTo>
                    <a:pt x="1008" y="450"/>
                    <a:pt x="1003" y="457"/>
                    <a:pt x="998" y="464"/>
                  </a:cubicBezTo>
                  <a:cubicBezTo>
                    <a:pt x="991" y="473"/>
                    <a:pt x="984" y="482"/>
                    <a:pt x="974" y="488"/>
                  </a:cubicBezTo>
                  <a:cubicBezTo>
                    <a:pt x="963" y="495"/>
                    <a:pt x="949" y="494"/>
                    <a:pt x="937" y="496"/>
                  </a:cubicBezTo>
                  <a:cubicBezTo>
                    <a:pt x="955" y="478"/>
                    <a:pt x="969" y="457"/>
                    <a:pt x="992" y="444"/>
                  </a:cubicBezTo>
                  <a:cubicBezTo>
                    <a:pt x="972" y="454"/>
                    <a:pt x="957" y="470"/>
                    <a:pt x="941" y="485"/>
                  </a:cubicBezTo>
                  <a:cubicBezTo>
                    <a:pt x="924" y="501"/>
                    <a:pt x="907" y="510"/>
                    <a:pt x="882" y="513"/>
                  </a:cubicBezTo>
                  <a:cubicBezTo>
                    <a:pt x="892" y="483"/>
                    <a:pt x="902" y="453"/>
                    <a:pt x="931" y="438"/>
                  </a:cubicBezTo>
                  <a:cubicBezTo>
                    <a:pt x="900" y="451"/>
                    <a:pt x="889" y="481"/>
                    <a:pt x="877" y="511"/>
                  </a:cubicBezTo>
                  <a:cubicBezTo>
                    <a:pt x="874" y="516"/>
                    <a:pt x="860" y="516"/>
                    <a:pt x="855" y="517"/>
                  </a:cubicBezTo>
                  <a:cubicBezTo>
                    <a:pt x="846" y="520"/>
                    <a:pt x="838" y="523"/>
                    <a:pt x="831" y="527"/>
                  </a:cubicBezTo>
                  <a:cubicBezTo>
                    <a:pt x="816" y="534"/>
                    <a:pt x="798" y="545"/>
                    <a:pt x="793" y="562"/>
                  </a:cubicBezTo>
                  <a:cubicBezTo>
                    <a:pt x="775" y="546"/>
                    <a:pt x="744" y="527"/>
                    <a:pt x="751" y="499"/>
                  </a:cubicBezTo>
                  <a:cubicBezTo>
                    <a:pt x="757" y="476"/>
                    <a:pt x="784" y="469"/>
                    <a:pt x="803" y="462"/>
                  </a:cubicBezTo>
                  <a:cubicBezTo>
                    <a:pt x="780" y="469"/>
                    <a:pt x="756" y="474"/>
                    <a:pt x="747" y="498"/>
                  </a:cubicBezTo>
                  <a:cubicBezTo>
                    <a:pt x="742" y="475"/>
                    <a:pt x="761" y="458"/>
                    <a:pt x="777" y="445"/>
                  </a:cubicBezTo>
                  <a:cubicBezTo>
                    <a:pt x="786" y="438"/>
                    <a:pt x="795" y="432"/>
                    <a:pt x="803" y="426"/>
                  </a:cubicBezTo>
                  <a:cubicBezTo>
                    <a:pt x="809" y="422"/>
                    <a:pt x="819" y="411"/>
                    <a:pt x="825" y="410"/>
                  </a:cubicBezTo>
                  <a:cubicBezTo>
                    <a:pt x="864" y="409"/>
                    <a:pt x="904" y="402"/>
                    <a:pt x="934" y="377"/>
                  </a:cubicBezTo>
                  <a:cubicBezTo>
                    <a:pt x="951" y="364"/>
                    <a:pt x="964" y="347"/>
                    <a:pt x="971" y="327"/>
                  </a:cubicBezTo>
                  <a:cubicBezTo>
                    <a:pt x="972" y="323"/>
                    <a:pt x="973" y="318"/>
                    <a:pt x="974" y="314"/>
                  </a:cubicBezTo>
                  <a:cubicBezTo>
                    <a:pt x="976" y="314"/>
                    <a:pt x="978" y="313"/>
                    <a:pt x="979" y="313"/>
                  </a:cubicBezTo>
                  <a:cubicBezTo>
                    <a:pt x="991" y="311"/>
                    <a:pt x="1004" y="305"/>
                    <a:pt x="1018" y="295"/>
                  </a:cubicBezTo>
                  <a:cubicBezTo>
                    <a:pt x="1021" y="292"/>
                    <a:pt x="1024" y="289"/>
                    <a:pt x="1028" y="286"/>
                  </a:cubicBezTo>
                  <a:cubicBezTo>
                    <a:pt x="1031" y="282"/>
                    <a:pt x="1034" y="278"/>
                    <a:pt x="1037" y="274"/>
                  </a:cubicBezTo>
                  <a:cubicBezTo>
                    <a:pt x="1042" y="266"/>
                    <a:pt x="1047" y="257"/>
                    <a:pt x="1050" y="247"/>
                  </a:cubicBezTo>
                  <a:cubicBezTo>
                    <a:pt x="1057" y="228"/>
                    <a:pt x="1061" y="208"/>
                    <a:pt x="1064" y="187"/>
                  </a:cubicBezTo>
                  <a:cubicBezTo>
                    <a:pt x="1065" y="182"/>
                    <a:pt x="1066" y="177"/>
                    <a:pt x="1066" y="172"/>
                  </a:cubicBezTo>
                  <a:cubicBezTo>
                    <a:pt x="1067" y="166"/>
                    <a:pt x="1067" y="161"/>
                    <a:pt x="1068" y="156"/>
                  </a:cubicBezTo>
                  <a:cubicBezTo>
                    <a:pt x="1068" y="155"/>
                    <a:pt x="1068" y="154"/>
                    <a:pt x="1068" y="153"/>
                  </a:cubicBezTo>
                  <a:cubicBezTo>
                    <a:pt x="1072" y="150"/>
                    <a:pt x="1077" y="146"/>
                    <a:pt x="1083" y="141"/>
                  </a:cubicBezTo>
                  <a:cubicBezTo>
                    <a:pt x="1089" y="136"/>
                    <a:pt x="1097" y="131"/>
                    <a:pt x="1107" y="131"/>
                  </a:cubicBezTo>
                  <a:cubicBezTo>
                    <a:pt x="1111" y="130"/>
                    <a:pt x="1117" y="130"/>
                    <a:pt x="1122" y="131"/>
                  </a:cubicBezTo>
                  <a:cubicBezTo>
                    <a:pt x="1127" y="132"/>
                    <a:pt x="1133" y="133"/>
                    <a:pt x="1138" y="134"/>
                  </a:cubicBezTo>
                  <a:cubicBezTo>
                    <a:pt x="1150" y="137"/>
                    <a:pt x="1161" y="139"/>
                    <a:pt x="1172" y="140"/>
                  </a:cubicBezTo>
                  <a:cubicBezTo>
                    <a:pt x="1183" y="141"/>
                    <a:pt x="1193" y="140"/>
                    <a:pt x="1201" y="138"/>
                  </a:cubicBezTo>
                  <a:cubicBezTo>
                    <a:pt x="1210" y="135"/>
                    <a:pt x="1216" y="132"/>
                    <a:pt x="1220" y="129"/>
                  </a:cubicBezTo>
                  <a:cubicBezTo>
                    <a:pt x="1225" y="127"/>
                    <a:pt x="1227" y="125"/>
                    <a:pt x="1227" y="125"/>
                  </a:cubicBezTo>
                  <a:cubicBezTo>
                    <a:pt x="1227" y="125"/>
                    <a:pt x="1225" y="126"/>
                    <a:pt x="1220" y="129"/>
                  </a:cubicBezTo>
                  <a:cubicBezTo>
                    <a:pt x="1216" y="131"/>
                    <a:pt x="1209" y="134"/>
                    <a:pt x="1201" y="135"/>
                  </a:cubicBezTo>
                  <a:cubicBezTo>
                    <a:pt x="1193" y="137"/>
                    <a:pt x="1183" y="137"/>
                    <a:pt x="1172" y="136"/>
                  </a:cubicBezTo>
                  <a:cubicBezTo>
                    <a:pt x="1162" y="134"/>
                    <a:pt x="1151" y="131"/>
                    <a:pt x="1140" y="127"/>
                  </a:cubicBezTo>
                  <a:cubicBezTo>
                    <a:pt x="1135" y="126"/>
                    <a:pt x="1129" y="124"/>
                    <a:pt x="1123" y="123"/>
                  </a:cubicBezTo>
                  <a:cubicBezTo>
                    <a:pt x="1118" y="122"/>
                    <a:pt x="1112" y="121"/>
                    <a:pt x="1106" y="121"/>
                  </a:cubicBezTo>
                  <a:cubicBezTo>
                    <a:pt x="1100" y="121"/>
                    <a:pt x="1094" y="122"/>
                    <a:pt x="1089" y="125"/>
                  </a:cubicBezTo>
                  <a:cubicBezTo>
                    <a:pt x="1084" y="127"/>
                    <a:pt x="1080" y="129"/>
                    <a:pt x="1076" y="132"/>
                  </a:cubicBezTo>
                  <a:cubicBezTo>
                    <a:pt x="1074" y="133"/>
                    <a:pt x="1072" y="134"/>
                    <a:pt x="1071" y="135"/>
                  </a:cubicBezTo>
                  <a:cubicBezTo>
                    <a:pt x="1071" y="133"/>
                    <a:pt x="1072" y="130"/>
                    <a:pt x="1072" y="127"/>
                  </a:cubicBezTo>
                  <a:cubicBezTo>
                    <a:pt x="1075" y="108"/>
                    <a:pt x="1080" y="91"/>
                    <a:pt x="1087" y="78"/>
                  </a:cubicBezTo>
                  <a:cubicBezTo>
                    <a:pt x="1094" y="64"/>
                    <a:pt x="1103" y="54"/>
                    <a:pt x="1110" y="50"/>
                  </a:cubicBezTo>
                  <a:cubicBezTo>
                    <a:pt x="1114" y="47"/>
                    <a:pt x="1117" y="46"/>
                    <a:pt x="1120" y="45"/>
                  </a:cubicBezTo>
                  <a:cubicBezTo>
                    <a:pt x="1122" y="45"/>
                    <a:pt x="1123" y="44"/>
                    <a:pt x="1123" y="44"/>
                  </a:cubicBezTo>
                  <a:cubicBezTo>
                    <a:pt x="1123" y="44"/>
                    <a:pt x="1122" y="45"/>
                    <a:pt x="1120" y="45"/>
                  </a:cubicBezTo>
                  <a:cubicBezTo>
                    <a:pt x="1117" y="46"/>
                    <a:pt x="1114" y="47"/>
                    <a:pt x="1110" y="49"/>
                  </a:cubicBezTo>
                  <a:cubicBezTo>
                    <a:pt x="1102" y="53"/>
                    <a:pt x="1092" y="62"/>
                    <a:pt x="1084" y="76"/>
                  </a:cubicBezTo>
                  <a:cubicBezTo>
                    <a:pt x="1076" y="89"/>
                    <a:pt x="1069" y="107"/>
                    <a:pt x="1064" y="125"/>
                  </a:cubicBezTo>
                  <a:cubicBezTo>
                    <a:pt x="1064" y="128"/>
                    <a:pt x="1063" y="131"/>
                    <a:pt x="1062" y="134"/>
                  </a:cubicBezTo>
                  <a:cubicBezTo>
                    <a:pt x="1060" y="133"/>
                    <a:pt x="1058" y="133"/>
                    <a:pt x="1055" y="131"/>
                  </a:cubicBezTo>
                  <a:cubicBezTo>
                    <a:pt x="1051" y="129"/>
                    <a:pt x="1048" y="126"/>
                    <a:pt x="1044" y="123"/>
                  </a:cubicBezTo>
                  <a:cubicBezTo>
                    <a:pt x="1038" y="117"/>
                    <a:pt x="1032" y="110"/>
                    <a:pt x="1027" y="102"/>
                  </a:cubicBezTo>
                  <a:cubicBezTo>
                    <a:pt x="1024" y="98"/>
                    <a:pt x="1022" y="94"/>
                    <a:pt x="1021" y="90"/>
                  </a:cubicBezTo>
                  <a:cubicBezTo>
                    <a:pt x="1020" y="85"/>
                    <a:pt x="1019" y="80"/>
                    <a:pt x="1018" y="75"/>
                  </a:cubicBezTo>
                  <a:cubicBezTo>
                    <a:pt x="1017" y="71"/>
                    <a:pt x="1016" y="65"/>
                    <a:pt x="1014" y="61"/>
                  </a:cubicBezTo>
                  <a:cubicBezTo>
                    <a:pt x="1013" y="58"/>
                    <a:pt x="1011" y="56"/>
                    <a:pt x="1010" y="53"/>
                  </a:cubicBezTo>
                  <a:cubicBezTo>
                    <a:pt x="1009" y="51"/>
                    <a:pt x="1007" y="49"/>
                    <a:pt x="1005" y="47"/>
                  </a:cubicBezTo>
                  <a:cubicBezTo>
                    <a:pt x="1005" y="47"/>
                    <a:pt x="1005" y="47"/>
                    <a:pt x="1005" y="48"/>
                  </a:cubicBezTo>
                  <a:cubicBezTo>
                    <a:pt x="997" y="35"/>
                    <a:pt x="986" y="25"/>
                    <a:pt x="974" y="17"/>
                  </a:cubicBezTo>
                  <a:cubicBezTo>
                    <a:pt x="961" y="9"/>
                    <a:pt x="948" y="3"/>
                    <a:pt x="934" y="0"/>
                  </a:cubicBezTo>
                  <a:cubicBezTo>
                    <a:pt x="948" y="4"/>
                    <a:pt x="960" y="11"/>
                    <a:pt x="971" y="20"/>
                  </a:cubicBezTo>
                  <a:cubicBezTo>
                    <a:pt x="983" y="29"/>
                    <a:pt x="992" y="39"/>
                    <a:pt x="1000" y="51"/>
                  </a:cubicBezTo>
                  <a:cubicBezTo>
                    <a:pt x="1000" y="51"/>
                    <a:pt x="1000" y="51"/>
                    <a:pt x="1000" y="51"/>
                  </a:cubicBezTo>
                  <a:cubicBezTo>
                    <a:pt x="1006" y="58"/>
                    <a:pt x="1008" y="67"/>
                    <a:pt x="1009" y="77"/>
                  </a:cubicBezTo>
                  <a:cubicBezTo>
                    <a:pt x="1010" y="82"/>
                    <a:pt x="1010" y="87"/>
                    <a:pt x="1011" y="92"/>
                  </a:cubicBezTo>
                  <a:cubicBezTo>
                    <a:pt x="1012" y="94"/>
                    <a:pt x="1013" y="97"/>
                    <a:pt x="1014" y="100"/>
                  </a:cubicBezTo>
                  <a:cubicBezTo>
                    <a:pt x="1015" y="102"/>
                    <a:pt x="1016" y="105"/>
                    <a:pt x="1017" y="107"/>
                  </a:cubicBezTo>
                  <a:cubicBezTo>
                    <a:pt x="1022" y="116"/>
                    <a:pt x="1028" y="125"/>
                    <a:pt x="1035" y="133"/>
                  </a:cubicBezTo>
                  <a:cubicBezTo>
                    <a:pt x="1039" y="137"/>
                    <a:pt x="1042" y="141"/>
                    <a:pt x="1048" y="144"/>
                  </a:cubicBezTo>
                  <a:cubicBezTo>
                    <a:pt x="1059" y="149"/>
                    <a:pt x="1058" y="155"/>
                    <a:pt x="1058" y="155"/>
                  </a:cubicBezTo>
                  <a:cubicBezTo>
                    <a:pt x="1057" y="160"/>
                    <a:pt x="1056" y="165"/>
                    <a:pt x="1055" y="170"/>
                  </a:cubicBezTo>
                  <a:cubicBezTo>
                    <a:pt x="1054" y="175"/>
                    <a:pt x="1053" y="180"/>
                    <a:pt x="1052" y="185"/>
                  </a:cubicBezTo>
                  <a:cubicBezTo>
                    <a:pt x="1047" y="205"/>
                    <a:pt x="1042" y="224"/>
                    <a:pt x="1034" y="241"/>
                  </a:cubicBezTo>
                  <a:cubicBezTo>
                    <a:pt x="1030" y="249"/>
                    <a:pt x="1026" y="256"/>
                    <a:pt x="1021" y="263"/>
                  </a:cubicBezTo>
                  <a:cubicBezTo>
                    <a:pt x="1018" y="266"/>
                    <a:pt x="1016" y="269"/>
                    <a:pt x="1013" y="271"/>
                  </a:cubicBezTo>
                  <a:cubicBezTo>
                    <a:pt x="1011" y="273"/>
                    <a:pt x="1008" y="276"/>
                    <a:pt x="1005" y="278"/>
                  </a:cubicBezTo>
                  <a:cubicBezTo>
                    <a:pt x="994" y="285"/>
                    <a:pt x="983" y="289"/>
                    <a:pt x="976" y="289"/>
                  </a:cubicBezTo>
                  <a:cubicBezTo>
                    <a:pt x="976" y="289"/>
                    <a:pt x="976" y="289"/>
                    <a:pt x="975" y="289"/>
                  </a:cubicBezTo>
                  <a:cubicBezTo>
                    <a:pt x="975" y="283"/>
                    <a:pt x="974" y="277"/>
                    <a:pt x="977" y="272"/>
                  </a:cubicBezTo>
                  <a:cubicBezTo>
                    <a:pt x="987" y="258"/>
                    <a:pt x="997" y="240"/>
                    <a:pt x="995" y="222"/>
                  </a:cubicBezTo>
                  <a:cubicBezTo>
                    <a:pt x="992" y="205"/>
                    <a:pt x="984" y="189"/>
                    <a:pt x="980" y="172"/>
                  </a:cubicBezTo>
                  <a:cubicBezTo>
                    <a:pt x="983" y="188"/>
                    <a:pt x="990" y="204"/>
                    <a:pt x="991" y="220"/>
                  </a:cubicBezTo>
                  <a:cubicBezTo>
                    <a:pt x="993" y="237"/>
                    <a:pt x="983" y="254"/>
                    <a:pt x="972" y="267"/>
                  </a:cubicBezTo>
                  <a:cubicBezTo>
                    <a:pt x="966" y="239"/>
                    <a:pt x="960" y="210"/>
                    <a:pt x="945" y="185"/>
                  </a:cubicBezTo>
                  <a:cubicBezTo>
                    <a:pt x="934" y="165"/>
                    <a:pt x="919" y="149"/>
                    <a:pt x="903" y="133"/>
                  </a:cubicBezTo>
                  <a:cubicBezTo>
                    <a:pt x="918" y="151"/>
                    <a:pt x="934" y="169"/>
                    <a:pt x="943" y="191"/>
                  </a:cubicBezTo>
                  <a:cubicBezTo>
                    <a:pt x="949" y="204"/>
                    <a:pt x="954" y="218"/>
                    <a:pt x="956" y="233"/>
                  </a:cubicBezTo>
                  <a:cubicBezTo>
                    <a:pt x="958" y="250"/>
                    <a:pt x="963" y="268"/>
                    <a:pt x="964" y="285"/>
                  </a:cubicBezTo>
                  <a:cubicBezTo>
                    <a:pt x="964" y="292"/>
                    <a:pt x="964" y="298"/>
                    <a:pt x="963" y="304"/>
                  </a:cubicBezTo>
                  <a:cubicBezTo>
                    <a:pt x="961" y="313"/>
                    <a:pt x="961" y="313"/>
                    <a:pt x="961" y="313"/>
                  </a:cubicBezTo>
                  <a:cubicBezTo>
                    <a:pt x="961" y="313"/>
                    <a:pt x="961" y="313"/>
                    <a:pt x="961" y="313"/>
                  </a:cubicBezTo>
                  <a:cubicBezTo>
                    <a:pt x="948" y="357"/>
                    <a:pt x="900" y="382"/>
                    <a:pt x="854" y="384"/>
                  </a:cubicBezTo>
                  <a:cubicBezTo>
                    <a:pt x="872" y="366"/>
                    <a:pt x="887" y="345"/>
                    <a:pt x="891" y="319"/>
                  </a:cubicBezTo>
                  <a:cubicBezTo>
                    <a:pt x="895" y="292"/>
                    <a:pt x="887" y="264"/>
                    <a:pt x="873" y="240"/>
                  </a:cubicBezTo>
                  <a:cubicBezTo>
                    <a:pt x="843" y="189"/>
                    <a:pt x="794" y="168"/>
                    <a:pt x="736" y="163"/>
                  </a:cubicBezTo>
                  <a:cubicBezTo>
                    <a:pt x="797" y="173"/>
                    <a:pt x="848" y="201"/>
                    <a:pt x="869" y="262"/>
                  </a:cubicBezTo>
                  <a:cubicBezTo>
                    <a:pt x="861" y="262"/>
                    <a:pt x="855" y="268"/>
                    <a:pt x="847" y="270"/>
                  </a:cubicBezTo>
                  <a:cubicBezTo>
                    <a:pt x="838" y="273"/>
                    <a:pt x="829" y="275"/>
                    <a:pt x="820" y="277"/>
                  </a:cubicBezTo>
                  <a:cubicBezTo>
                    <a:pt x="811" y="280"/>
                    <a:pt x="801" y="280"/>
                    <a:pt x="791" y="281"/>
                  </a:cubicBezTo>
                  <a:cubicBezTo>
                    <a:pt x="787" y="281"/>
                    <a:pt x="784" y="281"/>
                    <a:pt x="780" y="281"/>
                  </a:cubicBezTo>
                  <a:cubicBezTo>
                    <a:pt x="774" y="280"/>
                    <a:pt x="776" y="278"/>
                    <a:pt x="774" y="273"/>
                  </a:cubicBezTo>
                  <a:cubicBezTo>
                    <a:pt x="758" y="239"/>
                    <a:pt x="722" y="215"/>
                    <a:pt x="688" y="203"/>
                  </a:cubicBezTo>
                  <a:cubicBezTo>
                    <a:pt x="705" y="210"/>
                    <a:pt x="720" y="220"/>
                    <a:pt x="734" y="232"/>
                  </a:cubicBezTo>
                  <a:cubicBezTo>
                    <a:pt x="747" y="244"/>
                    <a:pt x="764" y="260"/>
                    <a:pt x="768" y="278"/>
                  </a:cubicBezTo>
                  <a:cubicBezTo>
                    <a:pt x="745" y="271"/>
                    <a:pt x="725" y="257"/>
                    <a:pt x="702" y="251"/>
                  </a:cubicBezTo>
                  <a:cubicBezTo>
                    <a:pt x="683" y="246"/>
                    <a:pt x="664" y="246"/>
                    <a:pt x="644" y="250"/>
                  </a:cubicBezTo>
                  <a:cubicBezTo>
                    <a:pt x="663" y="248"/>
                    <a:pt x="682" y="249"/>
                    <a:pt x="701" y="255"/>
                  </a:cubicBezTo>
                  <a:cubicBezTo>
                    <a:pt x="725" y="263"/>
                    <a:pt x="744" y="278"/>
                    <a:pt x="767" y="287"/>
                  </a:cubicBezTo>
                  <a:cubicBezTo>
                    <a:pt x="787" y="292"/>
                    <a:pt x="807" y="292"/>
                    <a:pt x="827" y="289"/>
                  </a:cubicBezTo>
                  <a:cubicBezTo>
                    <a:pt x="831" y="288"/>
                    <a:pt x="871" y="278"/>
                    <a:pt x="871" y="279"/>
                  </a:cubicBezTo>
                  <a:cubicBezTo>
                    <a:pt x="874" y="295"/>
                    <a:pt x="877" y="313"/>
                    <a:pt x="870" y="329"/>
                  </a:cubicBezTo>
                  <a:cubicBezTo>
                    <a:pt x="860" y="352"/>
                    <a:pt x="838" y="370"/>
                    <a:pt x="818" y="384"/>
                  </a:cubicBezTo>
                  <a:cubicBezTo>
                    <a:pt x="782" y="409"/>
                    <a:pt x="726" y="430"/>
                    <a:pt x="714" y="477"/>
                  </a:cubicBezTo>
                  <a:cubicBezTo>
                    <a:pt x="708" y="470"/>
                    <a:pt x="700" y="463"/>
                    <a:pt x="699" y="454"/>
                  </a:cubicBezTo>
                  <a:cubicBezTo>
                    <a:pt x="698" y="445"/>
                    <a:pt x="703" y="435"/>
                    <a:pt x="706" y="427"/>
                  </a:cubicBezTo>
                  <a:cubicBezTo>
                    <a:pt x="712" y="406"/>
                    <a:pt x="705" y="389"/>
                    <a:pt x="695" y="371"/>
                  </a:cubicBezTo>
                  <a:cubicBezTo>
                    <a:pt x="697" y="362"/>
                    <a:pt x="700" y="344"/>
                    <a:pt x="699" y="334"/>
                  </a:cubicBezTo>
                  <a:cubicBezTo>
                    <a:pt x="698" y="317"/>
                    <a:pt x="682" y="305"/>
                    <a:pt x="676" y="290"/>
                  </a:cubicBezTo>
                  <a:cubicBezTo>
                    <a:pt x="680" y="304"/>
                    <a:pt x="692" y="315"/>
                    <a:pt x="696" y="330"/>
                  </a:cubicBezTo>
                  <a:cubicBezTo>
                    <a:pt x="697" y="339"/>
                    <a:pt x="692" y="355"/>
                    <a:pt x="690" y="364"/>
                  </a:cubicBezTo>
                  <a:cubicBezTo>
                    <a:pt x="677" y="342"/>
                    <a:pt x="657" y="314"/>
                    <a:pt x="631" y="307"/>
                  </a:cubicBezTo>
                  <a:cubicBezTo>
                    <a:pt x="664" y="319"/>
                    <a:pt x="689" y="364"/>
                    <a:pt x="698" y="396"/>
                  </a:cubicBezTo>
                  <a:cubicBezTo>
                    <a:pt x="704" y="419"/>
                    <a:pt x="685" y="436"/>
                    <a:pt x="688" y="458"/>
                  </a:cubicBezTo>
                  <a:cubicBezTo>
                    <a:pt x="689" y="469"/>
                    <a:pt x="697" y="477"/>
                    <a:pt x="703" y="486"/>
                  </a:cubicBezTo>
                  <a:cubicBezTo>
                    <a:pt x="706" y="489"/>
                    <a:pt x="711" y="494"/>
                    <a:pt x="711" y="498"/>
                  </a:cubicBezTo>
                  <a:cubicBezTo>
                    <a:pt x="683" y="482"/>
                    <a:pt x="646" y="469"/>
                    <a:pt x="636" y="433"/>
                  </a:cubicBezTo>
                  <a:cubicBezTo>
                    <a:pt x="641" y="458"/>
                    <a:pt x="661" y="475"/>
                    <a:pt x="681" y="488"/>
                  </a:cubicBezTo>
                  <a:cubicBezTo>
                    <a:pt x="692" y="495"/>
                    <a:pt x="706" y="499"/>
                    <a:pt x="713" y="511"/>
                  </a:cubicBezTo>
                  <a:cubicBezTo>
                    <a:pt x="720" y="523"/>
                    <a:pt x="723" y="537"/>
                    <a:pt x="731" y="549"/>
                  </a:cubicBezTo>
                  <a:cubicBezTo>
                    <a:pt x="746" y="569"/>
                    <a:pt x="771" y="585"/>
                    <a:pt x="781" y="608"/>
                  </a:cubicBezTo>
                  <a:cubicBezTo>
                    <a:pt x="789" y="629"/>
                    <a:pt x="785" y="655"/>
                    <a:pt x="778" y="675"/>
                  </a:cubicBezTo>
                  <a:cubicBezTo>
                    <a:pt x="770" y="701"/>
                    <a:pt x="757" y="727"/>
                    <a:pt x="761" y="754"/>
                  </a:cubicBezTo>
                  <a:cubicBezTo>
                    <a:pt x="765" y="780"/>
                    <a:pt x="786" y="795"/>
                    <a:pt x="809" y="802"/>
                  </a:cubicBezTo>
                  <a:cubicBezTo>
                    <a:pt x="827" y="808"/>
                    <a:pt x="850" y="807"/>
                    <a:pt x="864" y="822"/>
                  </a:cubicBezTo>
                  <a:cubicBezTo>
                    <a:pt x="880" y="840"/>
                    <a:pt x="889" y="865"/>
                    <a:pt x="896" y="888"/>
                  </a:cubicBezTo>
                  <a:cubicBezTo>
                    <a:pt x="842" y="855"/>
                    <a:pt x="774" y="850"/>
                    <a:pt x="728" y="806"/>
                  </a:cubicBezTo>
                  <a:cubicBezTo>
                    <a:pt x="708" y="787"/>
                    <a:pt x="690" y="766"/>
                    <a:pt x="668" y="749"/>
                  </a:cubicBezTo>
                  <a:cubicBezTo>
                    <a:pt x="668" y="749"/>
                    <a:pt x="667" y="749"/>
                    <a:pt x="667" y="748"/>
                  </a:cubicBezTo>
                  <a:cubicBezTo>
                    <a:pt x="666" y="747"/>
                    <a:pt x="665" y="746"/>
                    <a:pt x="664" y="745"/>
                  </a:cubicBezTo>
                  <a:cubicBezTo>
                    <a:pt x="661" y="742"/>
                    <a:pt x="659" y="739"/>
                    <a:pt x="656" y="735"/>
                  </a:cubicBezTo>
                  <a:cubicBezTo>
                    <a:pt x="656" y="735"/>
                    <a:pt x="656" y="735"/>
                    <a:pt x="655" y="735"/>
                  </a:cubicBezTo>
                  <a:cubicBezTo>
                    <a:pt x="653" y="731"/>
                    <a:pt x="650" y="727"/>
                    <a:pt x="646" y="723"/>
                  </a:cubicBezTo>
                  <a:cubicBezTo>
                    <a:pt x="645" y="720"/>
                    <a:pt x="644" y="718"/>
                    <a:pt x="642" y="716"/>
                  </a:cubicBezTo>
                  <a:cubicBezTo>
                    <a:pt x="642" y="715"/>
                    <a:pt x="642" y="715"/>
                    <a:pt x="642" y="714"/>
                  </a:cubicBezTo>
                  <a:cubicBezTo>
                    <a:pt x="641" y="707"/>
                    <a:pt x="640" y="699"/>
                    <a:pt x="643" y="691"/>
                  </a:cubicBezTo>
                  <a:cubicBezTo>
                    <a:pt x="643" y="689"/>
                    <a:pt x="644" y="687"/>
                    <a:pt x="645" y="685"/>
                  </a:cubicBezTo>
                  <a:cubicBezTo>
                    <a:pt x="646" y="683"/>
                    <a:pt x="647" y="681"/>
                    <a:pt x="648" y="679"/>
                  </a:cubicBezTo>
                  <a:cubicBezTo>
                    <a:pt x="651" y="675"/>
                    <a:pt x="653" y="672"/>
                    <a:pt x="657" y="668"/>
                  </a:cubicBezTo>
                  <a:cubicBezTo>
                    <a:pt x="663" y="661"/>
                    <a:pt x="670" y="653"/>
                    <a:pt x="675" y="645"/>
                  </a:cubicBezTo>
                  <a:cubicBezTo>
                    <a:pt x="677" y="641"/>
                    <a:pt x="679" y="637"/>
                    <a:pt x="681" y="633"/>
                  </a:cubicBezTo>
                  <a:cubicBezTo>
                    <a:pt x="682" y="629"/>
                    <a:pt x="684" y="625"/>
                    <a:pt x="685" y="622"/>
                  </a:cubicBezTo>
                  <a:cubicBezTo>
                    <a:pt x="686" y="618"/>
                    <a:pt x="687" y="615"/>
                    <a:pt x="688" y="612"/>
                  </a:cubicBezTo>
                  <a:cubicBezTo>
                    <a:pt x="688" y="609"/>
                    <a:pt x="688" y="607"/>
                    <a:pt x="689" y="604"/>
                  </a:cubicBezTo>
                  <a:cubicBezTo>
                    <a:pt x="689" y="600"/>
                    <a:pt x="690" y="598"/>
                    <a:pt x="690" y="598"/>
                  </a:cubicBezTo>
                  <a:cubicBezTo>
                    <a:pt x="690" y="598"/>
                    <a:pt x="689" y="600"/>
                    <a:pt x="688" y="604"/>
                  </a:cubicBezTo>
                  <a:cubicBezTo>
                    <a:pt x="688" y="606"/>
                    <a:pt x="687" y="609"/>
                    <a:pt x="686" y="612"/>
                  </a:cubicBezTo>
                  <a:cubicBezTo>
                    <a:pt x="685" y="615"/>
                    <a:pt x="684" y="618"/>
                    <a:pt x="683" y="621"/>
                  </a:cubicBezTo>
                  <a:cubicBezTo>
                    <a:pt x="682" y="625"/>
                    <a:pt x="680" y="628"/>
                    <a:pt x="678" y="632"/>
                  </a:cubicBezTo>
                  <a:cubicBezTo>
                    <a:pt x="676" y="636"/>
                    <a:pt x="674" y="639"/>
                    <a:pt x="672" y="643"/>
                  </a:cubicBezTo>
                  <a:cubicBezTo>
                    <a:pt x="666" y="650"/>
                    <a:pt x="659" y="657"/>
                    <a:pt x="652" y="664"/>
                  </a:cubicBezTo>
                  <a:cubicBezTo>
                    <a:pt x="649" y="667"/>
                    <a:pt x="645" y="671"/>
                    <a:pt x="642" y="675"/>
                  </a:cubicBezTo>
                  <a:cubicBezTo>
                    <a:pt x="641" y="677"/>
                    <a:pt x="639" y="679"/>
                    <a:pt x="638" y="681"/>
                  </a:cubicBezTo>
                  <a:cubicBezTo>
                    <a:pt x="637" y="684"/>
                    <a:pt x="636" y="686"/>
                    <a:pt x="635" y="688"/>
                  </a:cubicBezTo>
                  <a:cubicBezTo>
                    <a:pt x="634" y="690"/>
                    <a:pt x="634" y="692"/>
                    <a:pt x="633" y="694"/>
                  </a:cubicBezTo>
                  <a:cubicBezTo>
                    <a:pt x="631" y="686"/>
                    <a:pt x="629" y="678"/>
                    <a:pt x="628" y="670"/>
                  </a:cubicBezTo>
                  <a:cubicBezTo>
                    <a:pt x="625" y="654"/>
                    <a:pt x="624" y="638"/>
                    <a:pt x="626" y="623"/>
                  </a:cubicBezTo>
                  <a:cubicBezTo>
                    <a:pt x="627" y="609"/>
                    <a:pt x="633" y="595"/>
                    <a:pt x="638" y="585"/>
                  </a:cubicBezTo>
                  <a:cubicBezTo>
                    <a:pt x="644" y="574"/>
                    <a:pt x="650" y="566"/>
                    <a:pt x="654" y="560"/>
                  </a:cubicBezTo>
                  <a:cubicBezTo>
                    <a:pt x="659" y="555"/>
                    <a:pt x="661" y="552"/>
                    <a:pt x="661" y="552"/>
                  </a:cubicBezTo>
                  <a:cubicBezTo>
                    <a:pt x="661" y="552"/>
                    <a:pt x="658" y="555"/>
                    <a:pt x="654" y="560"/>
                  </a:cubicBezTo>
                  <a:cubicBezTo>
                    <a:pt x="649" y="565"/>
                    <a:pt x="642" y="573"/>
                    <a:pt x="636" y="583"/>
                  </a:cubicBezTo>
                  <a:cubicBezTo>
                    <a:pt x="629" y="594"/>
                    <a:pt x="623" y="607"/>
                    <a:pt x="620" y="622"/>
                  </a:cubicBezTo>
                  <a:cubicBezTo>
                    <a:pt x="619" y="624"/>
                    <a:pt x="619" y="626"/>
                    <a:pt x="618" y="628"/>
                  </a:cubicBezTo>
                  <a:cubicBezTo>
                    <a:pt x="618" y="630"/>
                    <a:pt x="618" y="632"/>
                    <a:pt x="618" y="634"/>
                  </a:cubicBezTo>
                  <a:cubicBezTo>
                    <a:pt x="617" y="638"/>
                    <a:pt x="617" y="642"/>
                    <a:pt x="617" y="646"/>
                  </a:cubicBezTo>
                  <a:cubicBezTo>
                    <a:pt x="617" y="654"/>
                    <a:pt x="617" y="663"/>
                    <a:pt x="618" y="671"/>
                  </a:cubicBezTo>
                  <a:cubicBezTo>
                    <a:pt x="619" y="680"/>
                    <a:pt x="620" y="690"/>
                    <a:pt x="622" y="699"/>
                  </a:cubicBezTo>
                  <a:cubicBezTo>
                    <a:pt x="619" y="697"/>
                    <a:pt x="617" y="694"/>
                    <a:pt x="613" y="692"/>
                  </a:cubicBezTo>
                  <a:cubicBezTo>
                    <a:pt x="609" y="688"/>
                    <a:pt x="604" y="684"/>
                    <a:pt x="599" y="680"/>
                  </a:cubicBezTo>
                  <a:cubicBezTo>
                    <a:pt x="596" y="678"/>
                    <a:pt x="594" y="676"/>
                    <a:pt x="592" y="673"/>
                  </a:cubicBezTo>
                  <a:cubicBezTo>
                    <a:pt x="589" y="671"/>
                    <a:pt x="587" y="669"/>
                    <a:pt x="585" y="666"/>
                  </a:cubicBezTo>
                  <a:cubicBezTo>
                    <a:pt x="577" y="657"/>
                    <a:pt x="571" y="645"/>
                    <a:pt x="569" y="633"/>
                  </a:cubicBezTo>
                  <a:cubicBezTo>
                    <a:pt x="567" y="622"/>
                    <a:pt x="569" y="610"/>
                    <a:pt x="574" y="602"/>
                  </a:cubicBezTo>
                  <a:cubicBezTo>
                    <a:pt x="579" y="593"/>
                    <a:pt x="586" y="588"/>
                    <a:pt x="591" y="585"/>
                  </a:cubicBezTo>
                  <a:cubicBezTo>
                    <a:pt x="596" y="582"/>
                    <a:pt x="599" y="580"/>
                    <a:pt x="599" y="580"/>
                  </a:cubicBezTo>
                  <a:cubicBezTo>
                    <a:pt x="599" y="580"/>
                    <a:pt x="596" y="582"/>
                    <a:pt x="590" y="584"/>
                  </a:cubicBezTo>
                  <a:cubicBezTo>
                    <a:pt x="585" y="587"/>
                    <a:pt x="578" y="592"/>
                    <a:pt x="572" y="600"/>
                  </a:cubicBezTo>
                  <a:cubicBezTo>
                    <a:pt x="566" y="609"/>
                    <a:pt x="562" y="621"/>
                    <a:pt x="564" y="634"/>
                  </a:cubicBezTo>
                  <a:cubicBezTo>
                    <a:pt x="565" y="647"/>
                    <a:pt x="571" y="660"/>
                    <a:pt x="579" y="671"/>
                  </a:cubicBezTo>
                  <a:cubicBezTo>
                    <a:pt x="581" y="674"/>
                    <a:pt x="583" y="677"/>
                    <a:pt x="585" y="680"/>
                  </a:cubicBezTo>
                  <a:cubicBezTo>
                    <a:pt x="587" y="682"/>
                    <a:pt x="590" y="685"/>
                    <a:pt x="592" y="687"/>
                  </a:cubicBezTo>
                  <a:cubicBezTo>
                    <a:pt x="597" y="692"/>
                    <a:pt x="602" y="696"/>
                    <a:pt x="606" y="700"/>
                  </a:cubicBezTo>
                  <a:cubicBezTo>
                    <a:pt x="615" y="709"/>
                    <a:pt x="623" y="717"/>
                    <a:pt x="629" y="724"/>
                  </a:cubicBezTo>
                  <a:cubicBezTo>
                    <a:pt x="631" y="726"/>
                    <a:pt x="633" y="728"/>
                    <a:pt x="634" y="730"/>
                  </a:cubicBezTo>
                  <a:cubicBezTo>
                    <a:pt x="635" y="732"/>
                    <a:pt x="636" y="733"/>
                    <a:pt x="636" y="734"/>
                  </a:cubicBezTo>
                  <a:cubicBezTo>
                    <a:pt x="637" y="735"/>
                    <a:pt x="637" y="735"/>
                    <a:pt x="637" y="735"/>
                  </a:cubicBezTo>
                  <a:cubicBezTo>
                    <a:pt x="610" y="728"/>
                    <a:pt x="581" y="730"/>
                    <a:pt x="555" y="733"/>
                  </a:cubicBezTo>
                  <a:cubicBezTo>
                    <a:pt x="542" y="734"/>
                    <a:pt x="522" y="740"/>
                    <a:pt x="510" y="732"/>
                  </a:cubicBezTo>
                  <a:cubicBezTo>
                    <a:pt x="501" y="726"/>
                    <a:pt x="498" y="712"/>
                    <a:pt x="495" y="703"/>
                  </a:cubicBezTo>
                  <a:cubicBezTo>
                    <a:pt x="487" y="670"/>
                    <a:pt x="485" y="637"/>
                    <a:pt x="492" y="604"/>
                  </a:cubicBezTo>
                  <a:cubicBezTo>
                    <a:pt x="496" y="587"/>
                    <a:pt x="499" y="571"/>
                    <a:pt x="510" y="558"/>
                  </a:cubicBezTo>
                  <a:cubicBezTo>
                    <a:pt x="523" y="543"/>
                    <a:pt x="540" y="533"/>
                    <a:pt x="553" y="519"/>
                  </a:cubicBezTo>
                  <a:cubicBezTo>
                    <a:pt x="559" y="512"/>
                    <a:pt x="564" y="505"/>
                    <a:pt x="567" y="497"/>
                  </a:cubicBezTo>
                  <a:cubicBezTo>
                    <a:pt x="570" y="489"/>
                    <a:pt x="571" y="480"/>
                    <a:pt x="571" y="471"/>
                  </a:cubicBezTo>
                  <a:cubicBezTo>
                    <a:pt x="570" y="466"/>
                    <a:pt x="568" y="464"/>
                    <a:pt x="573" y="460"/>
                  </a:cubicBezTo>
                  <a:cubicBezTo>
                    <a:pt x="577" y="457"/>
                    <a:pt x="581" y="453"/>
                    <a:pt x="584" y="449"/>
                  </a:cubicBezTo>
                  <a:cubicBezTo>
                    <a:pt x="609" y="419"/>
                    <a:pt x="610" y="377"/>
                    <a:pt x="628" y="344"/>
                  </a:cubicBezTo>
                  <a:cubicBezTo>
                    <a:pt x="607" y="377"/>
                    <a:pt x="603" y="431"/>
                    <a:pt x="568" y="453"/>
                  </a:cubicBezTo>
                  <a:cubicBezTo>
                    <a:pt x="562" y="427"/>
                    <a:pt x="550" y="402"/>
                    <a:pt x="547" y="376"/>
                  </a:cubicBezTo>
                  <a:cubicBezTo>
                    <a:pt x="544" y="351"/>
                    <a:pt x="557" y="336"/>
                    <a:pt x="580" y="327"/>
                  </a:cubicBezTo>
                  <a:cubicBezTo>
                    <a:pt x="556" y="335"/>
                    <a:pt x="541" y="350"/>
                    <a:pt x="543" y="376"/>
                  </a:cubicBezTo>
                  <a:cubicBezTo>
                    <a:pt x="544" y="405"/>
                    <a:pt x="556" y="432"/>
                    <a:pt x="559" y="461"/>
                  </a:cubicBezTo>
                  <a:cubicBezTo>
                    <a:pt x="560" y="466"/>
                    <a:pt x="562" y="492"/>
                    <a:pt x="553" y="488"/>
                  </a:cubicBezTo>
                  <a:cubicBezTo>
                    <a:pt x="540" y="483"/>
                    <a:pt x="532" y="472"/>
                    <a:pt x="523" y="462"/>
                  </a:cubicBezTo>
                  <a:cubicBezTo>
                    <a:pt x="505" y="442"/>
                    <a:pt x="493" y="419"/>
                    <a:pt x="501" y="392"/>
                  </a:cubicBezTo>
                  <a:cubicBezTo>
                    <a:pt x="493" y="412"/>
                    <a:pt x="497" y="432"/>
                    <a:pt x="508" y="451"/>
                  </a:cubicBezTo>
                  <a:cubicBezTo>
                    <a:pt x="517" y="466"/>
                    <a:pt x="534" y="492"/>
                    <a:pt x="553" y="497"/>
                  </a:cubicBezTo>
                  <a:cubicBezTo>
                    <a:pt x="544" y="512"/>
                    <a:pt x="526" y="522"/>
                    <a:pt x="512" y="532"/>
                  </a:cubicBezTo>
                  <a:cubicBezTo>
                    <a:pt x="504" y="538"/>
                    <a:pt x="498" y="545"/>
                    <a:pt x="492" y="552"/>
                  </a:cubicBezTo>
                  <a:cubicBezTo>
                    <a:pt x="492" y="551"/>
                    <a:pt x="492" y="549"/>
                    <a:pt x="491" y="547"/>
                  </a:cubicBezTo>
                  <a:cubicBezTo>
                    <a:pt x="491" y="544"/>
                    <a:pt x="491" y="542"/>
                    <a:pt x="490" y="539"/>
                  </a:cubicBezTo>
                  <a:cubicBezTo>
                    <a:pt x="490" y="537"/>
                    <a:pt x="489" y="534"/>
                    <a:pt x="488" y="531"/>
                  </a:cubicBezTo>
                  <a:cubicBezTo>
                    <a:pt x="487" y="526"/>
                    <a:pt x="485" y="521"/>
                    <a:pt x="484" y="515"/>
                  </a:cubicBezTo>
                  <a:cubicBezTo>
                    <a:pt x="482" y="510"/>
                    <a:pt x="480" y="505"/>
                    <a:pt x="479" y="499"/>
                  </a:cubicBezTo>
                  <a:cubicBezTo>
                    <a:pt x="477" y="494"/>
                    <a:pt x="476" y="488"/>
                    <a:pt x="474" y="483"/>
                  </a:cubicBezTo>
                  <a:cubicBezTo>
                    <a:pt x="472" y="477"/>
                    <a:pt x="471" y="471"/>
                    <a:pt x="470" y="465"/>
                  </a:cubicBezTo>
                  <a:cubicBezTo>
                    <a:pt x="464" y="441"/>
                    <a:pt x="459" y="414"/>
                    <a:pt x="456" y="388"/>
                  </a:cubicBezTo>
                  <a:cubicBezTo>
                    <a:pt x="455" y="379"/>
                    <a:pt x="456" y="360"/>
                    <a:pt x="458" y="353"/>
                  </a:cubicBezTo>
                  <a:cubicBezTo>
                    <a:pt x="461" y="347"/>
                    <a:pt x="464" y="338"/>
                    <a:pt x="469" y="327"/>
                  </a:cubicBezTo>
                  <a:cubicBezTo>
                    <a:pt x="474" y="317"/>
                    <a:pt x="480" y="304"/>
                    <a:pt x="487" y="292"/>
                  </a:cubicBezTo>
                  <a:cubicBezTo>
                    <a:pt x="491" y="286"/>
                    <a:pt x="495" y="280"/>
                    <a:pt x="500" y="274"/>
                  </a:cubicBezTo>
                  <a:cubicBezTo>
                    <a:pt x="504" y="269"/>
                    <a:pt x="510" y="263"/>
                    <a:pt x="516" y="260"/>
                  </a:cubicBezTo>
                  <a:cubicBezTo>
                    <a:pt x="529" y="253"/>
                    <a:pt x="545" y="250"/>
                    <a:pt x="558" y="241"/>
                  </a:cubicBezTo>
                  <a:cubicBezTo>
                    <a:pt x="565" y="237"/>
                    <a:pt x="570" y="232"/>
                    <a:pt x="574" y="226"/>
                  </a:cubicBezTo>
                  <a:cubicBezTo>
                    <a:pt x="575" y="225"/>
                    <a:pt x="576" y="223"/>
                    <a:pt x="577" y="222"/>
                  </a:cubicBezTo>
                  <a:cubicBezTo>
                    <a:pt x="578" y="220"/>
                    <a:pt x="579" y="219"/>
                    <a:pt x="580" y="217"/>
                  </a:cubicBezTo>
                  <a:cubicBezTo>
                    <a:pt x="582" y="215"/>
                    <a:pt x="583" y="212"/>
                    <a:pt x="584" y="209"/>
                  </a:cubicBezTo>
                  <a:cubicBezTo>
                    <a:pt x="589" y="198"/>
                    <a:pt x="592" y="189"/>
                    <a:pt x="593" y="182"/>
                  </a:cubicBezTo>
                  <a:cubicBezTo>
                    <a:pt x="595" y="175"/>
                    <a:pt x="596" y="171"/>
                    <a:pt x="596" y="171"/>
                  </a:cubicBezTo>
                  <a:cubicBezTo>
                    <a:pt x="596" y="171"/>
                    <a:pt x="595" y="175"/>
                    <a:pt x="593" y="182"/>
                  </a:cubicBezTo>
                  <a:cubicBezTo>
                    <a:pt x="590" y="188"/>
                    <a:pt x="587" y="197"/>
                    <a:pt x="581" y="208"/>
                  </a:cubicBezTo>
                  <a:cubicBezTo>
                    <a:pt x="580" y="210"/>
                    <a:pt x="578" y="213"/>
                    <a:pt x="577" y="215"/>
                  </a:cubicBezTo>
                  <a:cubicBezTo>
                    <a:pt x="576" y="217"/>
                    <a:pt x="575" y="218"/>
                    <a:pt x="574" y="219"/>
                  </a:cubicBezTo>
                  <a:cubicBezTo>
                    <a:pt x="573" y="221"/>
                    <a:pt x="572" y="222"/>
                    <a:pt x="571" y="223"/>
                  </a:cubicBezTo>
                  <a:cubicBezTo>
                    <a:pt x="567" y="228"/>
                    <a:pt x="561" y="233"/>
                    <a:pt x="555" y="236"/>
                  </a:cubicBezTo>
                  <a:cubicBezTo>
                    <a:pt x="549" y="239"/>
                    <a:pt x="542" y="242"/>
                    <a:pt x="534" y="244"/>
                  </a:cubicBezTo>
                  <a:cubicBezTo>
                    <a:pt x="527" y="246"/>
                    <a:pt x="519" y="248"/>
                    <a:pt x="511" y="251"/>
                  </a:cubicBezTo>
                  <a:cubicBezTo>
                    <a:pt x="503" y="255"/>
                    <a:pt x="497" y="261"/>
                    <a:pt x="491" y="266"/>
                  </a:cubicBezTo>
                  <a:cubicBezTo>
                    <a:pt x="485" y="272"/>
                    <a:pt x="480" y="278"/>
                    <a:pt x="476" y="285"/>
                  </a:cubicBezTo>
                  <a:cubicBezTo>
                    <a:pt x="467" y="297"/>
                    <a:pt x="460" y="309"/>
                    <a:pt x="454" y="320"/>
                  </a:cubicBezTo>
                  <a:cubicBezTo>
                    <a:pt x="453" y="322"/>
                    <a:pt x="452" y="324"/>
                    <a:pt x="452" y="325"/>
                  </a:cubicBezTo>
                  <a:cubicBezTo>
                    <a:pt x="452" y="320"/>
                    <a:pt x="452" y="315"/>
                    <a:pt x="452" y="310"/>
                  </a:cubicBezTo>
                  <a:cubicBezTo>
                    <a:pt x="453" y="285"/>
                    <a:pt x="457" y="262"/>
                    <a:pt x="462" y="242"/>
                  </a:cubicBezTo>
                  <a:cubicBezTo>
                    <a:pt x="467" y="223"/>
                    <a:pt x="475" y="208"/>
                    <a:pt x="480" y="197"/>
                  </a:cubicBezTo>
                  <a:cubicBezTo>
                    <a:pt x="486" y="187"/>
                    <a:pt x="490" y="182"/>
                    <a:pt x="490" y="182"/>
                  </a:cubicBezTo>
                  <a:cubicBezTo>
                    <a:pt x="490" y="182"/>
                    <a:pt x="486" y="187"/>
                    <a:pt x="479" y="197"/>
                  </a:cubicBezTo>
                  <a:cubicBezTo>
                    <a:pt x="473" y="207"/>
                    <a:pt x="464" y="221"/>
                    <a:pt x="457" y="241"/>
                  </a:cubicBezTo>
                  <a:cubicBezTo>
                    <a:pt x="451" y="259"/>
                    <a:pt x="445" y="280"/>
                    <a:pt x="442" y="304"/>
                  </a:cubicBezTo>
                  <a:cubicBezTo>
                    <a:pt x="437" y="294"/>
                    <a:pt x="430" y="281"/>
                    <a:pt x="424" y="268"/>
                  </a:cubicBezTo>
                  <a:cubicBezTo>
                    <a:pt x="421" y="261"/>
                    <a:pt x="418" y="254"/>
                    <a:pt x="416" y="247"/>
                  </a:cubicBezTo>
                  <a:cubicBezTo>
                    <a:pt x="414" y="240"/>
                    <a:pt x="413" y="233"/>
                    <a:pt x="412" y="228"/>
                  </a:cubicBezTo>
                  <a:cubicBezTo>
                    <a:pt x="412" y="225"/>
                    <a:pt x="412" y="222"/>
                    <a:pt x="411" y="220"/>
                  </a:cubicBezTo>
                  <a:cubicBezTo>
                    <a:pt x="411" y="217"/>
                    <a:pt x="411" y="215"/>
                    <a:pt x="411" y="214"/>
                  </a:cubicBezTo>
                  <a:cubicBezTo>
                    <a:pt x="411" y="210"/>
                    <a:pt x="411" y="208"/>
                    <a:pt x="411" y="208"/>
                  </a:cubicBezTo>
                  <a:cubicBezTo>
                    <a:pt x="411" y="208"/>
                    <a:pt x="411" y="210"/>
                    <a:pt x="411" y="214"/>
                  </a:cubicBezTo>
                  <a:cubicBezTo>
                    <a:pt x="411" y="215"/>
                    <a:pt x="410" y="217"/>
                    <a:pt x="410" y="220"/>
                  </a:cubicBezTo>
                  <a:cubicBezTo>
                    <a:pt x="410" y="222"/>
                    <a:pt x="410" y="225"/>
                    <a:pt x="411" y="228"/>
                  </a:cubicBezTo>
                  <a:cubicBezTo>
                    <a:pt x="411" y="234"/>
                    <a:pt x="412" y="240"/>
                    <a:pt x="413" y="248"/>
                  </a:cubicBezTo>
                  <a:cubicBezTo>
                    <a:pt x="415" y="255"/>
                    <a:pt x="417" y="262"/>
                    <a:pt x="420" y="270"/>
                  </a:cubicBezTo>
                  <a:cubicBezTo>
                    <a:pt x="425" y="284"/>
                    <a:pt x="432" y="299"/>
                    <a:pt x="436" y="309"/>
                  </a:cubicBezTo>
                  <a:cubicBezTo>
                    <a:pt x="438" y="315"/>
                    <a:pt x="439" y="319"/>
                    <a:pt x="440" y="323"/>
                  </a:cubicBezTo>
                  <a:cubicBezTo>
                    <a:pt x="440" y="323"/>
                    <a:pt x="440" y="323"/>
                    <a:pt x="440" y="323"/>
                  </a:cubicBezTo>
                  <a:cubicBezTo>
                    <a:pt x="439" y="338"/>
                    <a:pt x="439" y="357"/>
                    <a:pt x="439" y="357"/>
                  </a:cubicBezTo>
                  <a:cubicBezTo>
                    <a:pt x="439" y="367"/>
                    <a:pt x="439" y="378"/>
                    <a:pt x="439" y="389"/>
                  </a:cubicBezTo>
                  <a:cubicBezTo>
                    <a:pt x="441" y="417"/>
                    <a:pt x="444" y="444"/>
                    <a:pt x="447" y="469"/>
                  </a:cubicBezTo>
                  <a:cubicBezTo>
                    <a:pt x="448" y="475"/>
                    <a:pt x="449" y="482"/>
                    <a:pt x="450" y="488"/>
                  </a:cubicBezTo>
                  <a:cubicBezTo>
                    <a:pt x="452" y="494"/>
                    <a:pt x="453" y="500"/>
                    <a:pt x="454" y="506"/>
                  </a:cubicBezTo>
                  <a:cubicBezTo>
                    <a:pt x="455" y="512"/>
                    <a:pt x="457" y="517"/>
                    <a:pt x="458" y="522"/>
                  </a:cubicBezTo>
                  <a:cubicBezTo>
                    <a:pt x="459" y="527"/>
                    <a:pt x="460" y="532"/>
                    <a:pt x="461" y="537"/>
                  </a:cubicBezTo>
                  <a:cubicBezTo>
                    <a:pt x="461" y="539"/>
                    <a:pt x="462" y="541"/>
                    <a:pt x="462" y="544"/>
                  </a:cubicBezTo>
                  <a:cubicBezTo>
                    <a:pt x="462" y="545"/>
                    <a:pt x="462" y="547"/>
                    <a:pt x="462" y="549"/>
                  </a:cubicBezTo>
                  <a:cubicBezTo>
                    <a:pt x="453" y="534"/>
                    <a:pt x="439" y="521"/>
                    <a:pt x="423" y="513"/>
                  </a:cubicBezTo>
                  <a:cubicBezTo>
                    <a:pt x="404" y="503"/>
                    <a:pt x="385" y="495"/>
                    <a:pt x="369" y="480"/>
                  </a:cubicBezTo>
                  <a:cubicBezTo>
                    <a:pt x="358" y="470"/>
                    <a:pt x="357" y="455"/>
                    <a:pt x="354" y="442"/>
                  </a:cubicBezTo>
                  <a:cubicBezTo>
                    <a:pt x="351" y="434"/>
                    <a:pt x="352" y="433"/>
                    <a:pt x="355" y="426"/>
                  </a:cubicBezTo>
                  <a:cubicBezTo>
                    <a:pt x="359" y="419"/>
                    <a:pt x="361" y="412"/>
                    <a:pt x="362" y="404"/>
                  </a:cubicBezTo>
                  <a:cubicBezTo>
                    <a:pt x="367" y="375"/>
                    <a:pt x="358" y="346"/>
                    <a:pt x="342" y="321"/>
                  </a:cubicBezTo>
                  <a:cubicBezTo>
                    <a:pt x="360" y="353"/>
                    <a:pt x="366" y="393"/>
                    <a:pt x="348" y="425"/>
                  </a:cubicBezTo>
                  <a:cubicBezTo>
                    <a:pt x="335" y="396"/>
                    <a:pt x="312" y="376"/>
                    <a:pt x="282" y="368"/>
                  </a:cubicBezTo>
                  <a:cubicBezTo>
                    <a:pt x="295" y="373"/>
                    <a:pt x="307" y="379"/>
                    <a:pt x="318" y="389"/>
                  </a:cubicBezTo>
                  <a:cubicBezTo>
                    <a:pt x="324" y="394"/>
                    <a:pt x="329" y="401"/>
                    <a:pt x="333" y="408"/>
                  </a:cubicBezTo>
                  <a:cubicBezTo>
                    <a:pt x="336" y="412"/>
                    <a:pt x="338" y="416"/>
                    <a:pt x="339" y="420"/>
                  </a:cubicBezTo>
                  <a:cubicBezTo>
                    <a:pt x="342" y="426"/>
                    <a:pt x="344" y="428"/>
                    <a:pt x="338" y="431"/>
                  </a:cubicBezTo>
                  <a:cubicBezTo>
                    <a:pt x="307" y="444"/>
                    <a:pt x="259" y="430"/>
                    <a:pt x="239" y="404"/>
                  </a:cubicBezTo>
                  <a:cubicBezTo>
                    <a:pt x="259" y="434"/>
                    <a:pt x="312" y="452"/>
                    <a:pt x="345" y="436"/>
                  </a:cubicBezTo>
                  <a:cubicBezTo>
                    <a:pt x="351" y="458"/>
                    <a:pt x="350" y="479"/>
                    <a:pt x="368" y="495"/>
                  </a:cubicBezTo>
                  <a:cubicBezTo>
                    <a:pt x="348" y="504"/>
                    <a:pt x="330" y="509"/>
                    <a:pt x="307" y="505"/>
                  </a:cubicBezTo>
                  <a:cubicBezTo>
                    <a:pt x="294" y="503"/>
                    <a:pt x="281" y="500"/>
                    <a:pt x="268" y="497"/>
                  </a:cubicBezTo>
                  <a:cubicBezTo>
                    <a:pt x="261" y="496"/>
                    <a:pt x="255" y="495"/>
                    <a:pt x="249" y="494"/>
                  </a:cubicBezTo>
                  <a:cubicBezTo>
                    <a:pt x="246" y="489"/>
                    <a:pt x="243" y="485"/>
                    <a:pt x="239" y="481"/>
                  </a:cubicBezTo>
                  <a:cubicBezTo>
                    <a:pt x="208" y="442"/>
                    <a:pt x="155" y="427"/>
                    <a:pt x="108" y="443"/>
                  </a:cubicBezTo>
                  <a:cubicBezTo>
                    <a:pt x="157" y="430"/>
                    <a:pt x="208" y="450"/>
                    <a:pt x="235" y="491"/>
                  </a:cubicBezTo>
                  <a:cubicBezTo>
                    <a:pt x="207" y="488"/>
                    <a:pt x="182" y="489"/>
                    <a:pt x="156" y="497"/>
                  </a:cubicBezTo>
                  <a:cubicBezTo>
                    <a:pt x="140" y="502"/>
                    <a:pt x="125" y="509"/>
                    <a:pt x="110" y="516"/>
                  </a:cubicBezTo>
                  <a:cubicBezTo>
                    <a:pt x="110" y="516"/>
                    <a:pt x="110" y="516"/>
                    <a:pt x="110" y="516"/>
                  </a:cubicBezTo>
                  <a:cubicBezTo>
                    <a:pt x="110" y="516"/>
                    <a:pt x="110" y="516"/>
                    <a:pt x="110" y="516"/>
                  </a:cubicBezTo>
                  <a:cubicBezTo>
                    <a:pt x="108" y="517"/>
                    <a:pt x="105" y="518"/>
                    <a:pt x="105" y="519"/>
                  </a:cubicBezTo>
                  <a:cubicBezTo>
                    <a:pt x="105" y="519"/>
                    <a:pt x="105" y="519"/>
                    <a:pt x="105" y="519"/>
                  </a:cubicBezTo>
                  <a:cubicBezTo>
                    <a:pt x="105" y="519"/>
                    <a:pt x="97" y="519"/>
                    <a:pt x="92" y="524"/>
                  </a:cubicBezTo>
                  <a:cubicBezTo>
                    <a:pt x="87" y="529"/>
                    <a:pt x="87" y="537"/>
                    <a:pt x="87" y="537"/>
                  </a:cubicBezTo>
                  <a:cubicBezTo>
                    <a:pt x="87" y="537"/>
                    <a:pt x="95" y="537"/>
                    <a:pt x="100" y="532"/>
                  </a:cubicBezTo>
                  <a:cubicBezTo>
                    <a:pt x="104" y="528"/>
                    <a:pt x="105" y="521"/>
                    <a:pt x="105" y="519"/>
                  </a:cubicBezTo>
                  <a:cubicBezTo>
                    <a:pt x="106" y="519"/>
                    <a:pt x="108" y="518"/>
                    <a:pt x="109" y="518"/>
                  </a:cubicBezTo>
                  <a:cubicBezTo>
                    <a:pt x="108" y="519"/>
                    <a:pt x="108" y="522"/>
                    <a:pt x="108" y="525"/>
                  </a:cubicBezTo>
                  <a:cubicBezTo>
                    <a:pt x="109" y="529"/>
                    <a:pt x="114" y="532"/>
                    <a:pt x="114" y="532"/>
                  </a:cubicBezTo>
                  <a:cubicBezTo>
                    <a:pt x="114" y="532"/>
                    <a:pt x="117" y="528"/>
                    <a:pt x="116" y="523"/>
                  </a:cubicBezTo>
                  <a:cubicBezTo>
                    <a:pt x="115" y="520"/>
                    <a:pt x="113" y="518"/>
                    <a:pt x="111" y="517"/>
                  </a:cubicBezTo>
                  <a:cubicBezTo>
                    <a:pt x="130" y="509"/>
                    <a:pt x="150" y="502"/>
                    <a:pt x="170" y="499"/>
                  </a:cubicBezTo>
                  <a:cubicBezTo>
                    <a:pt x="203" y="493"/>
                    <a:pt x="235" y="500"/>
                    <a:pt x="267" y="509"/>
                  </a:cubicBezTo>
                  <a:cubicBezTo>
                    <a:pt x="245" y="525"/>
                    <a:pt x="221" y="540"/>
                    <a:pt x="194" y="546"/>
                  </a:cubicBezTo>
                  <a:cubicBezTo>
                    <a:pt x="159" y="555"/>
                    <a:pt x="120" y="548"/>
                    <a:pt x="89" y="571"/>
                  </a:cubicBezTo>
                  <a:cubicBezTo>
                    <a:pt x="121" y="550"/>
                    <a:pt x="160" y="560"/>
                    <a:pt x="196" y="553"/>
                  </a:cubicBezTo>
                  <a:cubicBezTo>
                    <a:pt x="224" y="548"/>
                    <a:pt x="255" y="534"/>
                    <a:pt x="279" y="516"/>
                  </a:cubicBezTo>
                  <a:cubicBezTo>
                    <a:pt x="283" y="513"/>
                    <a:pt x="287" y="515"/>
                    <a:pt x="292" y="516"/>
                  </a:cubicBezTo>
                  <a:cubicBezTo>
                    <a:pt x="302" y="519"/>
                    <a:pt x="312" y="522"/>
                    <a:pt x="322" y="523"/>
                  </a:cubicBezTo>
                  <a:cubicBezTo>
                    <a:pt x="336" y="524"/>
                    <a:pt x="350" y="522"/>
                    <a:pt x="363" y="518"/>
                  </a:cubicBezTo>
                  <a:cubicBezTo>
                    <a:pt x="370" y="515"/>
                    <a:pt x="376" y="512"/>
                    <a:pt x="383" y="511"/>
                  </a:cubicBezTo>
                  <a:cubicBezTo>
                    <a:pt x="391" y="510"/>
                    <a:pt x="395" y="514"/>
                    <a:pt x="402" y="517"/>
                  </a:cubicBezTo>
                  <a:cubicBezTo>
                    <a:pt x="417" y="526"/>
                    <a:pt x="431" y="534"/>
                    <a:pt x="441" y="548"/>
                  </a:cubicBezTo>
                  <a:cubicBezTo>
                    <a:pt x="407" y="538"/>
                    <a:pt x="370" y="546"/>
                    <a:pt x="342" y="567"/>
                  </a:cubicBezTo>
                  <a:cubicBezTo>
                    <a:pt x="316" y="587"/>
                    <a:pt x="285" y="594"/>
                    <a:pt x="254" y="605"/>
                  </a:cubicBezTo>
                  <a:cubicBezTo>
                    <a:pt x="272" y="600"/>
                    <a:pt x="291" y="596"/>
                    <a:pt x="309" y="591"/>
                  </a:cubicBezTo>
                  <a:cubicBezTo>
                    <a:pt x="331" y="584"/>
                    <a:pt x="348" y="568"/>
                    <a:pt x="369" y="560"/>
                  </a:cubicBezTo>
                  <a:cubicBezTo>
                    <a:pt x="349" y="604"/>
                    <a:pt x="314" y="630"/>
                    <a:pt x="272" y="651"/>
                  </a:cubicBezTo>
                  <a:cubicBezTo>
                    <a:pt x="302" y="639"/>
                    <a:pt x="331" y="624"/>
                    <a:pt x="353" y="599"/>
                  </a:cubicBezTo>
                  <a:cubicBezTo>
                    <a:pt x="363" y="588"/>
                    <a:pt x="372" y="575"/>
                    <a:pt x="379" y="561"/>
                  </a:cubicBezTo>
                  <a:cubicBezTo>
                    <a:pt x="386" y="549"/>
                    <a:pt x="418" y="555"/>
                    <a:pt x="430" y="558"/>
                  </a:cubicBezTo>
                  <a:cubicBezTo>
                    <a:pt x="437" y="560"/>
                    <a:pt x="444" y="563"/>
                    <a:pt x="450" y="568"/>
                  </a:cubicBezTo>
                  <a:cubicBezTo>
                    <a:pt x="456" y="572"/>
                    <a:pt x="457" y="584"/>
                    <a:pt x="459" y="590"/>
                  </a:cubicBezTo>
                  <a:cubicBezTo>
                    <a:pt x="459" y="590"/>
                    <a:pt x="460" y="599"/>
                    <a:pt x="460" y="599"/>
                  </a:cubicBezTo>
                  <a:cubicBezTo>
                    <a:pt x="462" y="616"/>
                    <a:pt x="463" y="634"/>
                    <a:pt x="462" y="651"/>
                  </a:cubicBezTo>
                  <a:cubicBezTo>
                    <a:pt x="461" y="678"/>
                    <a:pt x="466" y="706"/>
                    <a:pt x="473" y="731"/>
                  </a:cubicBezTo>
                  <a:cubicBezTo>
                    <a:pt x="496" y="805"/>
                    <a:pt x="601" y="741"/>
                    <a:pt x="646" y="785"/>
                  </a:cubicBezTo>
                  <a:cubicBezTo>
                    <a:pt x="669" y="808"/>
                    <a:pt x="688" y="834"/>
                    <a:pt x="711" y="856"/>
                  </a:cubicBezTo>
                  <a:cubicBezTo>
                    <a:pt x="728" y="872"/>
                    <a:pt x="748" y="882"/>
                    <a:pt x="768" y="891"/>
                  </a:cubicBezTo>
                  <a:cubicBezTo>
                    <a:pt x="816" y="913"/>
                    <a:pt x="867" y="930"/>
                    <a:pt x="900" y="974"/>
                  </a:cubicBezTo>
                  <a:cubicBezTo>
                    <a:pt x="854" y="939"/>
                    <a:pt x="798" y="924"/>
                    <a:pt x="742" y="926"/>
                  </a:cubicBezTo>
                  <a:cubicBezTo>
                    <a:pt x="728" y="926"/>
                    <a:pt x="715" y="927"/>
                    <a:pt x="701" y="929"/>
                  </a:cubicBezTo>
                  <a:cubicBezTo>
                    <a:pt x="693" y="930"/>
                    <a:pt x="686" y="931"/>
                    <a:pt x="678" y="932"/>
                  </a:cubicBezTo>
                  <a:cubicBezTo>
                    <a:pt x="674" y="927"/>
                    <a:pt x="670" y="921"/>
                    <a:pt x="667" y="916"/>
                  </a:cubicBezTo>
                  <a:cubicBezTo>
                    <a:pt x="651" y="895"/>
                    <a:pt x="632" y="870"/>
                    <a:pt x="606" y="861"/>
                  </a:cubicBezTo>
                  <a:cubicBezTo>
                    <a:pt x="579" y="853"/>
                    <a:pt x="551" y="861"/>
                    <a:pt x="524" y="862"/>
                  </a:cubicBezTo>
                  <a:cubicBezTo>
                    <a:pt x="496" y="864"/>
                    <a:pt x="465" y="854"/>
                    <a:pt x="440" y="843"/>
                  </a:cubicBezTo>
                  <a:cubicBezTo>
                    <a:pt x="435" y="841"/>
                    <a:pt x="415" y="835"/>
                    <a:pt x="414" y="829"/>
                  </a:cubicBezTo>
                  <a:cubicBezTo>
                    <a:pt x="413" y="818"/>
                    <a:pt x="411" y="807"/>
                    <a:pt x="405" y="798"/>
                  </a:cubicBezTo>
                  <a:cubicBezTo>
                    <a:pt x="390" y="778"/>
                    <a:pt x="373" y="760"/>
                    <a:pt x="350" y="751"/>
                  </a:cubicBezTo>
                  <a:cubicBezTo>
                    <a:pt x="364" y="757"/>
                    <a:pt x="375" y="766"/>
                    <a:pt x="384" y="778"/>
                  </a:cubicBezTo>
                  <a:cubicBezTo>
                    <a:pt x="395" y="791"/>
                    <a:pt x="409" y="809"/>
                    <a:pt x="409" y="827"/>
                  </a:cubicBezTo>
                  <a:cubicBezTo>
                    <a:pt x="378" y="809"/>
                    <a:pt x="350" y="788"/>
                    <a:pt x="317" y="775"/>
                  </a:cubicBezTo>
                  <a:cubicBezTo>
                    <a:pt x="288" y="764"/>
                    <a:pt x="260" y="760"/>
                    <a:pt x="230" y="760"/>
                  </a:cubicBezTo>
                  <a:cubicBezTo>
                    <a:pt x="272" y="763"/>
                    <a:pt x="310" y="775"/>
                    <a:pt x="346" y="799"/>
                  </a:cubicBezTo>
                  <a:cubicBezTo>
                    <a:pt x="365" y="811"/>
                    <a:pt x="382" y="825"/>
                    <a:pt x="400" y="838"/>
                  </a:cubicBezTo>
                  <a:cubicBezTo>
                    <a:pt x="421" y="851"/>
                    <a:pt x="443" y="863"/>
                    <a:pt x="467" y="872"/>
                  </a:cubicBezTo>
                  <a:cubicBezTo>
                    <a:pt x="421" y="881"/>
                    <a:pt x="378" y="894"/>
                    <a:pt x="332" y="876"/>
                  </a:cubicBezTo>
                  <a:cubicBezTo>
                    <a:pt x="356" y="888"/>
                    <a:pt x="379" y="891"/>
                    <a:pt x="405" y="889"/>
                  </a:cubicBezTo>
                  <a:cubicBezTo>
                    <a:pt x="421" y="888"/>
                    <a:pt x="437" y="885"/>
                    <a:pt x="452" y="883"/>
                  </a:cubicBezTo>
                  <a:cubicBezTo>
                    <a:pt x="465" y="881"/>
                    <a:pt x="481" y="876"/>
                    <a:pt x="494" y="880"/>
                  </a:cubicBezTo>
                  <a:cubicBezTo>
                    <a:pt x="523" y="888"/>
                    <a:pt x="552" y="879"/>
                    <a:pt x="582" y="883"/>
                  </a:cubicBezTo>
                  <a:cubicBezTo>
                    <a:pt x="611" y="886"/>
                    <a:pt x="629" y="915"/>
                    <a:pt x="643" y="938"/>
                  </a:cubicBezTo>
                  <a:cubicBezTo>
                    <a:pt x="612" y="945"/>
                    <a:pt x="581" y="955"/>
                    <a:pt x="553" y="971"/>
                  </a:cubicBezTo>
                  <a:cubicBezTo>
                    <a:pt x="539" y="979"/>
                    <a:pt x="521" y="1001"/>
                    <a:pt x="504" y="999"/>
                  </a:cubicBezTo>
                  <a:cubicBezTo>
                    <a:pt x="487" y="996"/>
                    <a:pt x="470" y="985"/>
                    <a:pt x="456" y="977"/>
                  </a:cubicBezTo>
                  <a:cubicBezTo>
                    <a:pt x="428" y="961"/>
                    <a:pt x="399" y="946"/>
                    <a:pt x="370" y="932"/>
                  </a:cubicBezTo>
                  <a:cubicBezTo>
                    <a:pt x="359" y="927"/>
                    <a:pt x="348" y="922"/>
                    <a:pt x="336" y="920"/>
                  </a:cubicBezTo>
                  <a:cubicBezTo>
                    <a:pt x="328" y="918"/>
                    <a:pt x="329" y="918"/>
                    <a:pt x="324" y="913"/>
                  </a:cubicBezTo>
                  <a:cubicBezTo>
                    <a:pt x="320" y="906"/>
                    <a:pt x="313" y="902"/>
                    <a:pt x="307" y="899"/>
                  </a:cubicBezTo>
                  <a:cubicBezTo>
                    <a:pt x="295" y="894"/>
                    <a:pt x="282" y="891"/>
                    <a:pt x="274" y="880"/>
                  </a:cubicBezTo>
                  <a:cubicBezTo>
                    <a:pt x="267" y="872"/>
                    <a:pt x="264" y="861"/>
                    <a:pt x="260" y="851"/>
                  </a:cubicBezTo>
                  <a:cubicBezTo>
                    <a:pt x="258" y="846"/>
                    <a:pt x="256" y="840"/>
                    <a:pt x="253" y="835"/>
                  </a:cubicBezTo>
                  <a:cubicBezTo>
                    <a:pt x="252" y="833"/>
                    <a:pt x="251" y="831"/>
                    <a:pt x="249" y="829"/>
                  </a:cubicBezTo>
                  <a:cubicBezTo>
                    <a:pt x="247" y="827"/>
                    <a:pt x="246" y="825"/>
                    <a:pt x="244" y="823"/>
                  </a:cubicBezTo>
                  <a:cubicBezTo>
                    <a:pt x="240" y="820"/>
                    <a:pt x="241" y="817"/>
                    <a:pt x="239" y="813"/>
                  </a:cubicBezTo>
                  <a:cubicBezTo>
                    <a:pt x="226" y="790"/>
                    <a:pt x="200" y="772"/>
                    <a:pt x="175" y="765"/>
                  </a:cubicBezTo>
                  <a:cubicBezTo>
                    <a:pt x="198" y="773"/>
                    <a:pt x="224" y="792"/>
                    <a:pt x="234" y="816"/>
                  </a:cubicBezTo>
                  <a:cubicBezTo>
                    <a:pt x="220" y="807"/>
                    <a:pt x="204" y="805"/>
                    <a:pt x="188" y="802"/>
                  </a:cubicBezTo>
                  <a:cubicBezTo>
                    <a:pt x="160" y="796"/>
                    <a:pt x="132" y="791"/>
                    <a:pt x="103" y="788"/>
                  </a:cubicBezTo>
                  <a:cubicBezTo>
                    <a:pt x="130" y="792"/>
                    <a:pt x="156" y="799"/>
                    <a:pt x="182" y="806"/>
                  </a:cubicBezTo>
                  <a:cubicBezTo>
                    <a:pt x="193" y="809"/>
                    <a:pt x="203" y="811"/>
                    <a:pt x="214" y="815"/>
                  </a:cubicBezTo>
                  <a:cubicBezTo>
                    <a:pt x="233" y="823"/>
                    <a:pt x="243" y="836"/>
                    <a:pt x="250" y="856"/>
                  </a:cubicBezTo>
                  <a:cubicBezTo>
                    <a:pt x="254" y="868"/>
                    <a:pt x="256" y="879"/>
                    <a:pt x="263" y="890"/>
                  </a:cubicBezTo>
                  <a:cubicBezTo>
                    <a:pt x="265" y="893"/>
                    <a:pt x="276" y="903"/>
                    <a:pt x="277" y="903"/>
                  </a:cubicBezTo>
                  <a:cubicBezTo>
                    <a:pt x="284" y="907"/>
                    <a:pt x="291" y="910"/>
                    <a:pt x="298" y="913"/>
                  </a:cubicBezTo>
                  <a:cubicBezTo>
                    <a:pt x="247" y="909"/>
                    <a:pt x="197" y="918"/>
                    <a:pt x="147" y="927"/>
                  </a:cubicBezTo>
                  <a:cubicBezTo>
                    <a:pt x="197" y="921"/>
                    <a:pt x="248" y="915"/>
                    <a:pt x="298" y="923"/>
                  </a:cubicBezTo>
                  <a:cubicBezTo>
                    <a:pt x="351" y="932"/>
                    <a:pt x="398" y="963"/>
                    <a:pt x="441" y="993"/>
                  </a:cubicBezTo>
                  <a:cubicBezTo>
                    <a:pt x="401" y="1008"/>
                    <a:pt x="352" y="1078"/>
                    <a:pt x="307" y="1041"/>
                  </a:cubicBezTo>
                  <a:cubicBezTo>
                    <a:pt x="299" y="1035"/>
                    <a:pt x="292" y="1028"/>
                    <a:pt x="283" y="1023"/>
                  </a:cubicBezTo>
                  <a:cubicBezTo>
                    <a:pt x="268" y="1017"/>
                    <a:pt x="253" y="1013"/>
                    <a:pt x="238" y="1011"/>
                  </a:cubicBezTo>
                  <a:cubicBezTo>
                    <a:pt x="212" y="1007"/>
                    <a:pt x="185" y="1008"/>
                    <a:pt x="159" y="1011"/>
                  </a:cubicBezTo>
                  <a:cubicBezTo>
                    <a:pt x="187" y="1010"/>
                    <a:pt x="215" y="1010"/>
                    <a:pt x="242" y="1017"/>
                  </a:cubicBezTo>
                  <a:cubicBezTo>
                    <a:pt x="257" y="1020"/>
                    <a:pt x="271" y="1026"/>
                    <a:pt x="285" y="1035"/>
                  </a:cubicBezTo>
                  <a:cubicBezTo>
                    <a:pt x="294" y="1040"/>
                    <a:pt x="300" y="1050"/>
                    <a:pt x="308" y="1056"/>
                  </a:cubicBezTo>
                  <a:cubicBezTo>
                    <a:pt x="270" y="1059"/>
                    <a:pt x="232" y="1058"/>
                    <a:pt x="194" y="1067"/>
                  </a:cubicBezTo>
                  <a:cubicBezTo>
                    <a:pt x="163" y="1075"/>
                    <a:pt x="134" y="1088"/>
                    <a:pt x="105" y="1102"/>
                  </a:cubicBezTo>
                  <a:cubicBezTo>
                    <a:pt x="131" y="1091"/>
                    <a:pt x="157" y="1082"/>
                    <a:pt x="185" y="1076"/>
                  </a:cubicBezTo>
                  <a:cubicBezTo>
                    <a:pt x="223" y="1067"/>
                    <a:pt x="260" y="1070"/>
                    <a:pt x="298" y="1070"/>
                  </a:cubicBezTo>
                  <a:cubicBezTo>
                    <a:pt x="288" y="1078"/>
                    <a:pt x="281" y="1089"/>
                    <a:pt x="271" y="1097"/>
                  </a:cubicBezTo>
                  <a:cubicBezTo>
                    <a:pt x="261" y="1105"/>
                    <a:pt x="250" y="1111"/>
                    <a:pt x="238" y="1115"/>
                  </a:cubicBezTo>
                  <a:cubicBezTo>
                    <a:pt x="217" y="1122"/>
                    <a:pt x="195" y="1124"/>
                    <a:pt x="173" y="1126"/>
                  </a:cubicBezTo>
                  <a:cubicBezTo>
                    <a:pt x="172" y="1122"/>
                    <a:pt x="168" y="1113"/>
                    <a:pt x="159" y="1108"/>
                  </a:cubicBezTo>
                  <a:cubicBezTo>
                    <a:pt x="149" y="1102"/>
                    <a:pt x="135" y="1106"/>
                    <a:pt x="135" y="1106"/>
                  </a:cubicBezTo>
                  <a:cubicBezTo>
                    <a:pt x="135" y="1106"/>
                    <a:pt x="139" y="1120"/>
                    <a:pt x="150" y="1126"/>
                  </a:cubicBezTo>
                  <a:cubicBezTo>
                    <a:pt x="160" y="1132"/>
                    <a:pt x="174" y="1128"/>
                    <a:pt x="174" y="1128"/>
                  </a:cubicBezTo>
                  <a:cubicBezTo>
                    <a:pt x="174" y="1128"/>
                    <a:pt x="174" y="1127"/>
                    <a:pt x="173" y="1126"/>
                  </a:cubicBezTo>
                  <a:cubicBezTo>
                    <a:pt x="205" y="1125"/>
                    <a:pt x="239" y="1124"/>
                    <a:pt x="268" y="1107"/>
                  </a:cubicBezTo>
                  <a:cubicBezTo>
                    <a:pt x="282" y="1099"/>
                    <a:pt x="292" y="1085"/>
                    <a:pt x="306" y="1076"/>
                  </a:cubicBezTo>
                  <a:cubicBezTo>
                    <a:pt x="321" y="1066"/>
                    <a:pt x="339" y="1069"/>
                    <a:pt x="356" y="1065"/>
                  </a:cubicBezTo>
                  <a:cubicBezTo>
                    <a:pt x="391" y="1056"/>
                    <a:pt x="416" y="1025"/>
                    <a:pt x="451" y="1015"/>
                  </a:cubicBezTo>
                  <a:cubicBezTo>
                    <a:pt x="467" y="1010"/>
                    <a:pt x="476" y="1016"/>
                    <a:pt x="491" y="1021"/>
                  </a:cubicBezTo>
                  <a:cubicBezTo>
                    <a:pt x="508" y="1027"/>
                    <a:pt x="524" y="1025"/>
                    <a:pt x="539" y="1015"/>
                  </a:cubicBezTo>
                  <a:cubicBezTo>
                    <a:pt x="598" y="975"/>
                    <a:pt x="669" y="967"/>
                    <a:pt x="739" y="968"/>
                  </a:cubicBezTo>
                  <a:cubicBezTo>
                    <a:pt x="800" y="969"/>
                    <a:pt x="881" y="999"/>
                    <a:pt x="899" y="1065"/>
                  </a:cubicBezTo>
                  <a:cubicBezTo>
                    <a:pt x="910" y="1105"/>
                    <a:pt x="915" y="1147"/>
                    <a:pt x="911" y="1189"/>
                  </a:cubicBezTo>
                  <a:cubicBezTo>
                    <a:pt x="908" y="1218"/>
                    <a:pt x="905" y="1302"/>
                    <a:pt x="905" y="1332"/>
                  </a:cubicBezTo>
                  <a:cubicBezTo>
                    <a:pt x="904" y="1361"/>
                    <a:pt x="909" y="1390"/>
                    <a:pt x="903" y="1419"/>
                  </a:cubicBezTo>
                  <a:cubicBezTo>
                    <a:pt x="895" y="1455"/>
                    <a:pt x="876" y="1474"/>
                    <a:pt x="848" y="1495"/>
                  </a:cubicBezTo>
                  <a:cubicBezTo>
                    <a:pt x="786" y="1543"/>
                    <a:pt x="722" y="1587"/>
                    <a:pt x="663" y="1638"/>
                  </a:cubicBezTo>
                  <a:cubicBezTo>
                    <a:pt x="657" y="1643"/>
                    <a:pt x="651" y="1649"/>
                    <a:pt x="645" y="1654"/>
                  </a:cubicBezTo>
                  <a:cubicBezTo>
                    <a:pt x="639" y="1660"/>
                    <a:pt x="632" y="1660"/>
                    <a:pt x="625" y="1662"/>
                  </a:cubicBezTo>
                  <a:cubicBezTo>
                    <a:pt x="611" y="1666"/>
                    <a:pt x="598" y="1669"/>
                    <a:pt x="584" y="1671"/>
                  </a:cubicBezTo>
                  <a:cubicBezTo>
                    <a:pt x="563" y="1674"/>
                    <a:pt x="544" y="1680"/>
                    <a:pt x="525" y="1690"/>
                  </a:cubicBezTo>
                  <a:cubicBezTo>
                    <a:pt x="496" y="1704"/>
                    <a:pt x="469" y="1721"/>
                    <a:pt x="437" y="1727"/>
                  </a:cubicBezTo>
                  <a:cubicBezTo>
                    <a:pt x="405" y="1733"/>
                    <a:pt x="372" y="1722"/>
                    <a:pt x="340" y="1725"/>
                  </a:cubicBezTo>
                  <a:cubicBezTo>
                    <a:pt x="284" y="1730"/>
                    <a:pt x="228" y="1748"/>
                    <a:pt x="173" y="1760"/>
                  </a:cubicBezTo>
                  <a:cubicBezTo>
                    <a:pt x="115" y="1773"/>
                    <a:pt x="54" y="1749"/>
                    <a:pt x="0" y="1780"/>
                  </a:cubicBezTo>
                  <a:cubicBezTo>
                    <a:pt x="53" y="1754"/>
                    <a:pt x="107" y="1780"/>
                    <a:pt x="162" y="1774"/>
                  </a:cubicBezTo>
                  <a:cubicBezTo>
                    <a:pt x="127" y="1792"/>
                    <a:pt x="95" y="1812"/>
                    <a:pt x="54" y="1811"/>
                  </a:cubicBezTo>
                  <a:cubicBezTo>
                    <a:pt x="106" y="1816"/>
                    <a:pt x="147" y="1783"/>
                    <a:pt x="195" y="1770"/>
                  </a:cubicBezTo>
                  <a:cubicBezTo>
                    <a:pt x="220" y="1763"/>
                    <a:pt x="247" y="1760"/>
                    <a:pt x="272" y="1756"/>
                  </a:cubicBezTo>
                  <a:cubicBezTo>
                    <a:pt x="299" y="1752"/>
                    <a:pt x="327" y="1747"/>
                    <a:pt x="354" y="1749"/>
                  </a:cubicBezTo>
                  <a:cubicBezTo>
                    <a:pt x="307" y="1763"/>
                    <a:pt x="266" y="1791"/>
                    <a:pt x="220" y="1806"/>
                  </a:cubicBezTo>
                  <a:cubicBezTo>
                    <a:pt x="183" y="1819"/>
                    <a:pt x="146" y="1820"/>
                    <a:pt x="107" y="1819"/>
                  </a:cubicBezTo>
                  <a:cubicBezTo>
                    <a:pt x="134" y="1822"/>
                    <a:pt x="160" y="1823"/>
                    <a:pt x="187" y="1821"/>
                  </a:cubicBezTo>
                  <a:cubicBezTo>
                    <a:pt x="181" y="1842"/>
                    <a:pt x="157" y="1850"/>
                    <a:pt x="139" y="1855"/>
                  </a:cubicBezTo>
                  <a:cubicBezTo>
                    <a:pt x="156" y="1852"/>
                    <a:pt x="174" y="1847"/>
                    <a:pt x="185" y="1832"/>
                  </a:cubicBezTo>
                  <a:cubicBezTo>
                    <a:pt x="188" y="1828"/>
                    <a:pt x="190" y="1824"/>
                    <a:pt x="191" y="1820"/>
                  </a:cubicBezTo>
                  <a:cubicBezTo>
                    <a:pt x="197" y="1819"/>
                    <a:pt x="203" y="1818"/>
                    <a:pt x="208" y="1817"/>
                  </a:cubicBezTo>
                  <a:cubicBezTo>
                    <a:pt x="220" y="1815"/>
                    <a:pt x="232" y="1811"/>
                    <a:pt x="243" y="1808"/>
                  </a:cubicBezTo>
                  <a:cubicBezTo>
                    <a:pt x="221" y="1828"/>
                    <a:pt x="203" y="1853"/>
                    <a:pt x="182" y="1874"/>
                  </a:cubicBezTo>
                  <a:cubicBezTo>
                    <a:pt x="163" y="1892"/>
                    <a:pt x="136" y="1913"/>
                    <a:pt x="109" y="1896"/>
                  </a:cubicBezTo>
                  <a:cubicBezTo>
                    <a:pt x="124" y="1907"/>
                    <a:pt x="141" y="1906"/>
                    <a:pt x="157" y="1898"/>
                  </a:cubicBezTo>
                  <a:cubicBezTo>
                    <a:pt x="156" y="1912"/>
                    <a:pt x="158" y="1924"/>
                    <a:pt x="151" y="1937"/>
                  </a:cubicBezTo>
                  <a:cubicBezTo>
                    <a:pt x="144" y="1951"/>
                    <a:pt x="135" y="1964"/>
                    <a:pt x="130" y="1979"/>
                  </a:cubicBezTo>
                  <a:cubicBezTo>
                    <a:pt x="138" y="1960"/>
                    <a:pt x="154" y="1944"/>
                    <a:pt x="160" y="1924"/>
                  </a:cubicBezTo>
                  <a:cubicBezTo>
                    <a:pt x="162" y="1918"/>
                    <a:pt x="160" y="1897"/>
                    <a:pt x="164" y="1894"/>
                  </a:cubicBezTo>
                  <a:cubicBezTo>
                    <a:pt x="175" y="1886"/>
                    <a:pt x="186" y="1878"/>
                    <a:pt x="196" y="1868"/>
                  </a:cubicBezTo>
                  <a:cubicBezTo>
                    <a:pt x="217" y="1849"/>
                    <a:pt x="236" y="1829"/>
                    <a:pt x="257" y="1811"/>
                  </a:cubicBezTo>
                  <a:cubicBezTo>
                    <a:pt x="263" y="1806"/>
                    <a:pt x="268" y="1800"/>
                    <a:pt x="274" y="1796"/>
                  </a:cubicBezTo>
                  <a:cubicBezTo>
                    <a:pt x="289" y="1790"/>
                    <a:pt x="305" y="1784"/>
                    <a:pt x="320" y="1778"/>
                  </a:cubicBezTo>
                  <a:cubicBezTo>
                    <a:pt x="304" y="1802"/>
                    <a:pt x="299" y="1828"/>
                    <a:pt x="275" y="1846"/>
                  </a:cubicBezTo>
                  <a:cubicBezTo>
                    <a:pt x="255" y="1861"/>
                    <a:pt x="231" y="1870"/>
                    <a:pt x="210" y="1882"/>
                  </a:cubicBezTo>
                  <a:cubicBezTo>
                    <a:pt x="233" y="1871"/>
                    <a:pt x="259" y="1864"/>
                    <a:pt x="281" y="1849"/>
                  </a:cubicBezTo>
                  <a:cubicBezTo>
                    <a:pt x="268" y="1870"/>
                    <a:pt x="250" y="1881"/>
                    <a:pt x="226" y="1888"/>
                  </a:cubicBezTo>
                  <a:cubicBezTo>
                    <a:pt x="243" y="1884"/>
                    <a:pt x="259" y="1879"/>
                    <a:pt x="272" y="1867"/>
                  </a:cubicBezTo>
                  <a:cubicBezTo>
                    <a:pt x="278" y="1861"/>
                    <a:pt x="283" y="1854"/>
                    <a:pt x="288" y="1846"/>
                  </a:cubicBezTo>
                  <a:cubicBezTo>
                    <a:pt x="292" y="1839"/>
                    <a:pt x="299" y="1833"/>
                    <a:pt x="304" y="1826"/>
                  </a:cubicBezTo>
                  <a:cubicBezTo>
                    <a:pt x="315" y="1809"/>
                    <a:pt x="321" y="1786"/>
                    <a:pt x="338" y="1774"/>
                  </a:cubicBezTo>
                  <a:cubicBezTo>
                    <a:pt x="352" y="1764"/>
                    <a:pt x="373" y="1762"/>
                    <a:pt x="390" y="1762"/>
                  </a:cubicBezTo>
                  <a:cubicBezTo>
                    <a:pt x="370" y="1776"/>
                    <a:pt x="354" y="1794"/>
                    <a:pt x="340" y="1815"/>
                  </a:cubicBezTo>
                  <a:cubicBezTo>
                    <a:pt x="325" y="1838"/>
                    <a:pt x="312" y="1862"/>
                    <a:pt x="293" y="1882"/>
                  </a:cubicBezTo>
                  <a:cubicBezTo>
                    <a:pt x="269" y="1907"/>
                    <a:pt x="241" y="1924"/>
                    <a:pt x="213" y="1944"/>
                  </a:cubicBezTo>
                  <a:cubicBezTo>
                    <a:pt x="190" y="1960"/>
                    <a:pt x="172" y="1978"/>
                    <a:pt x="165" y="2006"/>
                  </a:cubicBezTo>
                  <a:cubicBezTo>
                    <a:pt x="172" y="1984"/>
                    <a:pt x="186" y="1969"/>
                    <a:pt x="204" y="1956"/>
                  </a:cubicBezTo>
                  <a:cubicBezTo>
                    <a:pt x="230" y="1938"/>
                    <a:pt x="259" y="1924"/>
                    <a:pt x="284" y="1905"/>
                  </a:cubicBezTo>
                  <a:cubicBezTo>
                    <a:pt x="283" y="1912"/>
                    <a:pt x="282" y="1919"/>
                    <a:pt x="282" y="1926"/>
                  </a:cubicBezTo>
                  <a:cubicBezTo>
                    <a:pt x="282" y="1936"/>
                    <a:pt x="279" y="1938"/>
                    <a:pt x="273" y="1945"/>
                  </a:cubicBezTo>
                  <a:cubicBezTo>
                    <a:pt x="260" y="1962"/>
                    <a:pt x="248" y="1976"/>
                    <a:pt x="230" y="1987"/>
                  </a:cubicBezTo>
                  <a:cubicBezTo>
                    <a:pt x="251" y="1976"/>
                    <a:pt x="266" y="1959"/>
                    <a:pt x="282" y="1942"/>
                  </a:cubicBezTo>
                  <a:cubicBezTo>
                    <a:pt x="284" y="1981"/>
                    <a:pt x="290" y="2020"/>
                    <a:pt x="257" y="2048"/>
                  </a:cubicBezTo>
                  <a:cubicBezTo>
                    <a:pt x="288" y="2024"/>
                    <a:pt x="290" y="1989"/>
                    <a:pt x="290" y="1953"/>
                  </a:cubicBezTo>
                  <a:cubicBezTo>
                    <a:pt x="301" y="1970"/>
                    <a:pt x="322" y="1962"/>
                    <a:pt x="336" y="1974"/>
                  </a:cubicBezTo>
                  <a:cubicBezTo>
                    <a:pt x="348" y="1985"/>
                    <a:pt x="350" y="2004"/>
                    <a:pt x="351" y="2019"/>
                  </a:cubicBezTo>
                  <a:cubicBezTo>
                    <a:pt x="351" y="1999"/>
                    <a:pt x="349" y="1973"/>
                    <a:pt x="327" y="1965"/>
                  </a:cubicBezTo>
                  <a:cubicBezTo>
                    <a:pt x="317" y="1962"/>
                    <a:pt x="306" y="1962"/>
                    <a:pt x="299" y="1954"/>
                  </a:cubicBezTo>
                  <a:cubicBezTo>
                    <a:pt x="291" y="1945"/>
                    <a:pt x="290" y="1932"/>
                    <a:pt x="292" y="1921"/>
                  </a:cubicBezTo>
                  <a:cubicBezTo>
                    <a:pt x="293" y="1912"/>
                    <a:pt x="295" y="1902"/>
                    <a:pt x="300" y="1893"/>
                  </a:cubicBezTo>
                  <a:cubicBezTo>
                    <a:pt x="305" y="1884"/>
                    <a:pt x="316" y="1876"/>
                    <a:pt x="323" y="1867"/>
                  </a:cubicBezTo>
                  <a:cubicBezTo>
                    <a:pt x="336" y="1853"/>
                    <a:pt x="346" y="1837"/>
                    <a:pt x="357" y="1822"/>
                  </a:cubicBezTo>
                  <a:cubicBezTo>
                    <a:pt x="370" y="1805"/>
                    <a:pt x="386" y="1791"/>
                    <a:pt x="404" y="1779"/>
                  </a:cubicBezTo>
                  <a:cubicBezTo>
                    <a:pt x="427" y="1765"/>
                    <a:pt x="452" y="1758"/>
                    <a:pt x="477" y="1749"/>
                  </a:cubicBezTo>
                  <a:cubicBezTo>
                    <a:pt x="518" y="1735"/>
                    <a:pt x="555" y="1714"/>
                    <a:pt x="598" y="1707"/>
                  </a:cubicBezTo>
                  <a:cubicBezTo>
                    <a:pt x="582" y="1733"/>
                    <a:pt x="569" y="1760"/>
                    <a:pt x="560" y="1790"/>
                  </a:cubicBezTo>
                  <a:cubicBezTo>
                    <a:pt x="558" y="1798"/>
                    <a:pt x="559" y="1808"/>
                    <a:pt x="550" y="1809"/>
                  </a:cubicBezTo>
                  <a:cubicBezTo>
                    <a:pt x="541" y="1811"/>
                    <a:pt x="533" y="1813"/>
                    <a:pt x="524" y="1816"/>
                  </a:cubicBezTo>
                  <a:cubicBezTo>
                    <a:pt x="508" y="1821"/>
                    <a:pt x="492" y="1829"/>
                    <a:pt x="477" y="1839"/>
                  </a:cubicBezTo>
                  <a:cubicBezTo>
                    <a:pt x="458" y="1852"/>
                    <a:pt x="435" y="1858"/>
                    <a:pt x="411" y="1856"/>
                  </a:cubicBezTo>
                  <a:cubicBezTo>
                    <a:pt x="391" y="1854"/>
                    <a:pt x="378" y="1862"/>
                    <a:pt x="366" y="1878"/>
                  </a:cubicBezTo>
                  <a:cubicBezTo>
                    <a:pt x="357" y="1892"/>
                    <a:pt x="344" y="1903"/>
                    <a:pt x="332" y="1914"/>
                  </a:cubicBezTo>
                  <a:cubicBezTo>
                    <a:pt x="340" y="1908"/>
                    <a:pt x="348" y="1902"/>
                    <a:pt x="355" y="1895"/>
                  </a:cubicBezTo>
                  <a:cubicBezTo>
                    <a:pt x="366" y="1886"/>
                    <a:pt x="373" y="1872"/>
                    <a:pt x="385" y="1865"/>
                  </a:cubicBezTo>
                  <a:cubicBezTo>
                    <a:pt x="397" y="1858"/>
                    <a:pt x="413" y="1865"/>
                    <a:pt x="426" y="1865"/>
                  </a:cubicBezTo>
                  <a:cubicBezTo>
                    <a:pt x="434" y="1866"/>
                    <a:pt x="445" y="1864"/>
                    <a:pt x="453" y="1861"/>
                  </a:cubicBezTo>
                  <a:cubicBezTo>
                    <a:pt x="425" y="1893"/>
                    <a:pt x="410" y="1933"/>
                    <a:pt x="377" y="1961"/>
                  </a:cubicBezTo>
                  <a:cubicBezTo>
                    <a:pt x="415" y="1932"/>
                    <a:pt x="433" y="1887"/>
                    <a:pt x="469" y="1857"/>
                  </a:cubicBezTo>
                  <a:cubicBezTo>
                    <a:pt x="469" y="1870"/>
                    <a:pt x="475" y="1882"/>
                    <a:pt x="479" y="1894"/>
                  </a:cubicBezTo>
                  <a:cubicBezTo>
                    <a:pt x="483" y="1907"/>
                    <a:pt x="481" y="1919"/>
                    <a:pt x="475" y="1931"/>
                  </a:cubicBezTo>
                  <a:cubicBezTo>
                    <a:pt x="465" y="1953"/>
                    <a:pt x="448" y="1971"/>
                    <a:pt x="442" y="1994"/>
                  </a:cubicBezTo>
                  <a:cubicBezTo>
                    <a:pt x="454" y="1958"/>
                    <a:pt x="496" y="1933"/>
                    <a:pt x="486" y="1891"/>
                  </a:cubicBezTo>
                  <a:cubicBezTo>
                    <a:pt x="484" y="1881"/>
                    <a:pt x="479" y="1872"/>
                    <a:pt x="479" y="1862"/>
                  </a:cubicBezTo>
                  <a:cubicBezTo>
                    <a:pt x="479" y="1850"/>
                    <a:pt x="484" y="1846"/>
                    <a:pt x="493" y="1842"/>
                  </a:cubicBezTo>
                  <a:cubicBezTo>
                    <a:pt x="512" y="1833"/>
                    <a:pt x="531" y="1828"/>
                    <a:pt x="551" y="1825"/>
                  </a:cubicBezTo>
                  <a:cubicBezTo>
                    <a:pt x="539" y="1876"/>
                    <a:pt x="533" y="1929"/>
                    <a:pt x="516" y="1980"/>
                  </a:cubicBezTo>
                  <a:cubicBezTo>
                    <a:pt x="506" y="2012"/>
                    <a:pt x="492" y="2043"/>
                    <a:pt x="469" y="2068"/>
                  </a:cubicBezTo>
                  <a:cubicBezTo>
                    <a:pt x="449" y="2090"/>
                    <a:pt x="425" y="2105"/>
                    <a:pt x="399" y="2118"/>
                  </a:cubicBezTo>
                  <a:cubicBezTo>
                    <a:pt x="428" y="2106"/>
                    <a:pt x="454" y="2092"/>
                    <a:pt x="476" y="2069"/>
                  </a:cubicBezTo>
                  <a:cubicBezTo>
                    <a:pt x="502" y="2043"/>
                    <a:pt x="519" y="2009"/>
                    <a:pt x="532" y="1975"/>
                  </a:cubicBezTo>
                  <a:cubicBezTo>
                    <a:pt x="533" y="1991"/>
                    <a:pt x="537" y="2007"/>
                    <a:pt x="543" y="2022"/>
                  </a:cubicBezTo>
                  <a:cubicBezTo>
                    <a:pt x="549" y="2039"/>
                    <a:pt x="559" y="2055"/>
                    <a:pt x="562" y="2073"/>
                  </a:cubicBezTo>
                  <a:cubicBezTo>
                    <a:pt x="568" y="2105"/>
                    <a:pt x="546" y="2125"/>
                    <a:pt x="525" y="2144"/>
                  </a:cubicBezTo>
                  <a:cubicBezTo>
                    <a:pt x="537" y="2135"/>
                    <a:pt x="550" y="2125"/>
                    <a:pt x="559" y="2112"/>
                  </a:cubicBezTo>
                  <a:cubicBezTo>
                    <a:pt x="571" y="2095"/>
                    <a:pt x="570" y="2074"/>
                    <a:pt x="564" y="2054"/>
                  </a:cubicBezTo>
                  <a:cubicBezTo>
                    <a:pt x="558" y="2034"/>
                    <a:pt x="549" y="2014"/>
                    <a:pt x="546" y="1993"/>
                  </a:cubicBezTo>
                  <a:cubicBezTo>
                    <a:pt x="543" y="1971"/>
                    <a:pt x="546" y="1950"/>
                    <a:pt x="550" y="1928"/>
                  </a:cubicBezTo>
                  <a:cubicBezTo>
                    <a:pt x="556" y="1939"/>
                    <a:pt x="563" y="1950"/>
                    <a:pt x="571" y="1960"/>
                  </a:cubicBezTo>
                  <a:cubicBezTo>
                    <a:pt x="576" y="1969"/>
                    <a:pt x="577" y="1969"/>
                    <a:pt x="574" y="1979"/>
                  </a:cubicBezTo>
                  <a:cubicBezTo>
                    <a:pt x="572" y="1988"/>
                    <a:pt x="570" y="1998"/>
                    <a:pt x="570" y="2007"/>
                  </a:cubicBezTo>
                  <a:cubicBezTo>
                    <a:pt x="568" y="2030"/>
                    <a:pt x="568" y="2068"/>
                    <a:pt x="594" y="2077"/>
                  </a:cubicBezTo>
                  <a:cubicBezTo>
                    <a:pt x="561" y="2063"/>
                    <a:pt x="573" y="2003"/>
                    <a:pt x="583" y="1977"/>
                  </a:cubicBezTo>
                  <a:cubicBezTo>
                    <a:pt x="592" y="1988"/>
                    <a:pt x="604" y="1994"/>
                    <a:pt x="614" y="2003"/>
                  </a:cubicBezTo>
                  <a:cubicBezTo>
                    <a:pt x="625" y="2013"/>
                    <a:pt x="631" y="2025"/>
                    <a:pt x="634" y="2040"/>
                  </a:cubicBezTo>
                  <a:cubicBezTo>
                    <a:pt x="639" y="2064"/>
                    <a:pt x="641" y="2092"/>
                    <a:pt x="629" y="2115"/>
                  </a:cubicBezTo>
                  <a:cubicBezTo>
                    <a:pt x="647" y="2085"/>
                    <a:pt x="648" y="2031"/>
                    <a:pt x="626" y="2004"/>
                  </a:cubicBezTo>
                  <a:cubicBezTo>
                    <a:pt x="619" y="1996"/>
                    <a:pt x="612" y="1990"/>
                    <a:pt x="604" y="1984"/>
                  </a:cubicBezTo>
                  <a:cubicBezTo>
                    <a:pt x="600" y="1980"/>
                    <a:pt x="596" y="1977"/>
                    <a:pt x="593" y="1973"/>
                  </a:cubicBezTo>
                  <a:cubicBezTo>
                    <a:pt x="588" y="1966"/>
                    <a:pt x="588" y="1965"/>
                    <a:pt x="592" y="1957"/>
                  </a:cubicBezTo>
                  <a:cubicBezTo>
                    <a:pt x="604" y="1936"/>
                    <a:pt x="627" y="1923"/>
                    <a:pt x="640" y="1904"/>
                  </a:cubicBezTo>
                  <a:cubicBezTo>
                    <a:pt x="668" y="1943"/>
                    <a:pt x="687" y="1992"/>
                    <a:pt x="689" y="2041"/>
                  </a:cubicBezTo>
                  <a:cubicBezTo>
                    <a:pt x="691" y="2087"/>
                    <a:pt x="673" y="2128"/>
                    <a:pt x="641" y="2160"/>
                  </a:cubicBezTo>
                  <a:cubicBezTo>
                    <a:pt x="662" y="2142"/>
                    <a:pt x="679" y="2120"/>
                    <a:pt x="688" y="2094"/>
                  </a:cubicBezTo>
                  <a:cubicBezTo>
                    <a:pt x="684" y="2114"/>
                    <a:pt x="684" y="2133"/>
                    <a:pt x="685" y="2152"/>
                  </a:cubicBezTo>
                  <a:cubicBezTo>
                    <a:pt x="685" y="2095"/>
                    <a:pt x="709" y="2049"/>
                    <a:pt x="735" y="2000"/>
                  </a:cubicBezTo>
                  <a:cubicBezTo>
                    <a:pt x="733" y="2022"/>
                    <a:pt x="725" y="2043"/>
                    <a:pt x="723" y="2065"/>
                  </a:cubicBezTo>
                  <a:cubicBezTo>
                    <a:pt x="722" y="2086"/>
                    <a:pt x="728" y="2105"/>
                    <a:pt x="739" y="2123"/>
                  </a:cubicBezTo>
                  <a:cubicBezTo>
                    <a:pt x="725" y="2097"/>
                    <a:pt x="724" y="2071"/>
                    <a:pt x="732" y="2043"/>
                  </a:cubicBezTo>
                  <a:cubicBezTo>
                    <a:pt x="736" y="2028"/>
                    <a:pt x="742" y="2013"/>
                    <a:pt x="744" y="1998"/>
                  </a:cubicBezTo>
                  <a:cubicBezTo>
                    <a:pt x="744" y="1994"/>
                    <a:pt x="743" y="1986"/>
                    <a:pt x="744" y="1983"/>
                  </a:cubicBezTo>
                  <a:cubicBezTo>
                    <a:pt x="748" y="1974"/>
                    <a:pt x="752" y="1966"/>
                    <a:pt x="756" y="1957"/>
                  </a:cubicBezTo>
                  <a:cubicBezTo>
                    <a:pt x="761" y="2032"/>
                    <a:pt x="779" y="2105"/>
                    <a:pt x="789" y="2179"/>
                  </a:cubicBezTo>
                  <a:cubicBezTo>
                    <a:pt x="785" y="2125"/>
                    <a:pt x="777" y="2071"/>
                    <a:pt x="773" y="2016"/>
                  </a:cubicBezTo>
                  <a:cubicBezTo>
                    <a:pt x="803" y="1954"/>
                    <a:pt x="814" y="1884"/>
                    <a:pt x="830" y="1818"/>
                  </a:cubicBezTo>
                  <a:cubicBezTo>
                    <a:pt x="835" y="1828"/>
                    <a:pt x="841" y="1837"/>
                    <a:pt x="845" y="1848"/>
                  </a:cubicBezTo>
                  <a:cubicBezTo>
                    <a:pt x="848" y="1860"/>
                    <a:pt x="847" y="1873"/>
                    <a:pt x="844" y="1885"/>
                  </a:cubicBezTo>
                  <a:cubicBezTo>
                    <a:pt x="840" y="1903"/>
                    <a:pt x="832" y="1919"/>
                    <a:pt x="825" y="1935"/>
                  </a:cubicBezTo>
                  <a:cubicBezTo>
                    <a:pt x="838" y="1911"/>
                    <a:pt x="854" y="1884"/>
                    <a:pt x="852" y="1855"/>
                  </a:cubicBezTo>
                  <a:cubicBezTo>
                    <a:pt x="851" y="1840"/>
                    <a:pt x="843" y="1828"/>
                    <a:pt x="838" y="1815"/>
                  </a:cubicBezTo>
                  <a:cubicBezTo>
                    <a:pt x="835" y="1805"/>
                    <a:pt x="837" y="1791"/>
                    <a:pt x="839" y="1782"/>
                  </a:cubicBezTo>
                  <a:cubicBezTo>
                    <a:pt x="855" y="1802"/>
                    <a:pt x="874" y="1812"/>
                    <a:pt x="874" y="1840"/>
                  </a:cubicBezTo>
                  <a:cubicBezTo>
                    <a:pt x="873" y="1867"/>
                    <a:pt x="857" y="1890"/>
                    <a:pt x="844" y="1912"/>
                  </a:cubicBezTo>
                  <a:cubicBezTo>
                    <a:pt x="867" y="1879"/>
                    <a:pt x="897" y="1835"/>
                    <a:pt x="865" y="1797"/>
                  </a:cubicBezTo>
                  <a:cubicBezTo>
                    <a:pt x="859" y="1789"/>
                    <a:pt x="851" y="1782"/>
                    <a:pt x="846" y="1774"/>
                  </a:cubicBezTo>
                  <a:cubicBezTo>
                    <a:pt x="840" y="1765"/>
                    <a:pt x="850" y="1750"/>
                    <a:pt x="854" y="1741"/>
                  </a:cubicBezTo>
                  <a:cubicBezTo>
                    <a:pt x="859" y="1732"/>
                    <a:pt x="874" y="1727"/>
                    <a:pt x="883" y="1720"/>
                  </a:cubicBezTo>
                  <a:cubicBezTo>
                    <a:pt x="893" y="1713"/>
                    <a:pt x="903" y="1705"/>
                    <a:pt x="912" y="1698"/>
                  </a:cubicBezTo>
                  <a:cubicBezTo>
                    <a:pt x="911" y="1734"/>
                    <a:pt x="918" y="1770"/>
                    <a:pt x="924" y="1805"/>
                  </a:cubicBezTo>
                  <a:cubicBezTo>
                    <a:pt x="928" y="1823"/>
                    <a:pt x="931" y="1841"/>
                    <a:pt x="934" y="1859"/>
                  </a:cubicBezTo>
                  <a:cubicBezTo>
                    <a:pt x="935" y="1868"/>
                    <a:pt x="937" y="1874"/>
                    <a:pt x="931" y="1882"/>
                  </a:cubicBezTo>
                  <a:cubicBezTo>
                    <a:pt x="927" y="1888"/>
                    <a:pt x="922" y="1894"/>
                    <a:pt x="916" y="1900"/>
                  </a:cubicBezTo>
                  <a:cubicBezTo>
                    <a:pt x="890" y="1926"/>
                    <a:pt x="861" y="1951"/>
                    <a:pt x="840" y="1982"/>
                  </a:cubicBezTo>
                  <a:cubicBezTo>
                    <a:pt x="823" y="2009"/>
                    <a:pt x="816" y="2038"/>
                    <a:pt x="815" y="2070"/>
                  </a:cubicBezTo>
                  <a:cubicBezTo>
                    <a:pt x="817" y="2044"/>
                    <a:pt x="823" y="2019"/>
                    <a:pt x="838" y="1996"/>
                  </a:cubicBezTo>
                  <a:cubicBezTo>
                    <a:pt x="855" y="1970"/>
                    <a:pt x="879" y="1948"/>
                    <a:pt x="902" y="1928"/>
                  </a:cubicBezTo>
                  <a:cubicBezTo>
                    <a:pt x="878" y="1969"/>
                    <a:pt x="853" y="2006"/>
                    <a:pt x="853" y="2055"/>
                  </a:cubicBezTo>
                  <a:cubicBezTo>
                    <a:pt x="855" y="2018"/>
                    <a:pt x="870" y="1989"/>
                    <a:pt x="891" y="1960"/>
                  </a:cubicBezTo>
                  <a:cubicBezTo>
                    <a:pt x="886" y="1993"/>
                    <a:pt x="883" y="2027"/>
                    <a:pt x="892" y="2060"/>
                  </a:cubicBezTo>
                  <a:cubicBezTo>
                    <a:pt x="885" y="2026"/>
                    <a:pt x="889" y="1987"/>
                    <a:pt x="900" y="1954"/>
                  </a:cubicBezTo>
                  <a:cubicBezTo>
                    <a:pt x="907" y="1932"/>
                    <a:pt x="924" y="1913"/>
                    <a:pt x="939" y="1896"/>
                  </a:cubicBezTo>
                  <a:cubicBezTo>
                    <a:pt x="942" y="1919"/>
                    <a:pt x="944" y="1943"/>
                    <a:pt x="946" y="1966"/>
                  </a:cubicBezTo>
                  <a:cubicBezTo>
                    <a:pt x="947" y="1994"/>
                    <a:pt x="950" y="2021"/>
                    <a:pt x="947" y="2049"/>
                  </a:cubicBezTo>
                  <a:cubicBezTo>
                    <a:pt x="944" y="2048"/>
                    <a:pt x="942" y="2053"/>
                    <a:pt x="939" y="2055"/>
                  </a:cubicBezTo>
                  <a:cubicBezTo>
                    <a:pt x="933" y="2061"/>
                    <a:pt x="925" y="2066"/>
                    <a:pt x="918" y="2070"/>
                  </a:cubicBezTo>
                  <a:cubicBezTo>
                    <a:pt x="901" y="2080"/>
                    <a:pt x="883" y="2089"/>
                    <a:pt x="866" y="2099"/>
                  </a:cubicBezTo>
                  <a:cubicBezTo>
                    <a:pt x="837" y="2118"/>
                    <a:pt x="815" y="2140"/>
                    <a:pt x="806" y="2174"/>
                  </a:cubicBezTo>
                  <a:cubicBezTo>
                    <a:pt x="816" y="2146"/>
                    <a:pt x="833" y="2126"/>
                    <a:pt x="858" y="2111"/>
                  </a:cubicBezTo>
                  <a:cubicBezTo>
                    <a:pt x="885" y="2095"/>
                    <a:pt x="918" y="2087"/>
                    <a:pt x="944" y="2067"/>
                  </a:cubicBezTo>
                  <a:cubicBezTo>
                    <a:pt x="940" y="2092"/>
                    <a:pt x="933" y="2116"/>
                    <a:pt x="926" y="2140"/>
                  </a:cubicBezTo>
                  <a:cubicBezTo>
                    <a:pt x="920" y="2159"/>
                    <a:pt x="904" y="2171"/>
                    <a:pt x="890" y="2183"/>
                  </a:cubicBezTo>
                  <a:cubicBezTo>
                    <a:pt x="850" y="2219"/>
                    <a:pt x="822" y="2259"/>
                    <a:pt x="818" y="2313"/>
                  </a:cubicBezTo>
                  <a:cubicBezTo>
                    <a:pt x="822" y="2286"/>
                    <a:pt x="831" y="2261"/>
                    <a:pt x="847" y="2239"/>
                  </a:cubicBezTo>
                  <a:cubicBezTo>
                    <a:pt x="866" y="2212"/>
                    <a:pt x="893" y="2195"/>
                    <a:pt x="918" y="2174"/>
                  </a:cubicBezTo>
                  <a:cubicBezTo>
                    <a:pt x="919" y="2179"/>
                    <a:pt x="915" y="2187"/>
                    <a:pt x="914" y="2192"/>
                  </a:cubicBezTo>
                  <a:cubicBezTo>
                    <a:pt x="912" y="2201"/>
                    <a:pt x="910" y="2210"/>
                    <a:pt x="908" y="2220"/>
                  </a:cubicBezTo>
                  <a:cubicBezTo>
                    <a:pt x="905" y="2238"/>
                    <a:pt x="903" y="2257"/>
                    <a:pt x="904" y="2275"/>
                  </a:cubicBezTo>
                  <a:cubicBezTo>
                    <a:pt x="904" y="2305"/>
                    <a:pt x="911" y="2332"/>
                    <a:pt x="924" y="2359"/>
                  </a:cubicBezTo>
                  <a:cubicBezTo>
                    <a:pt x="902" y="2305"/>
                    <a:pt x="909" y="2249"/>
                    <a:pt x="925" y="2194"/>
                  </a:cubicBezTo>
                  <a:cubicBezTo>
                    <a:pt x="940" y="2226"/>
                    <a:pt x="960" y="2263"/>
                    <a:pt x="943" y="2297"/>
                  </a:cubicBezTo>
                  <a:cubicBezTo>
                    <a:pt x="957" y="2273"/>
                    <a:pt x="951" y="2247"/>
                    <a:pt x="943" y="2222"/>
                  </a:cubicBezTo>
                  <a:cubicBezTo>
                    <a:pt x="940" y="2210"/>
                    <a:pt x="931" y="2197"/>
                    <a:pt x="929" y="2184"/>
                  </a:cubicBezTo>
                  <a:cubicBezTo>
                    <a:pt x="928" y="2179"/>
                    <a:pt x="932" y="2173"/>
                    <a:pt x="934" y="2167"/>
                  </a:cubicBezTo>
                  <a:cubicBezTo>
                    <a:pt x="937" y="2158"/>
                    <a:pt x="940" y="2148"/>
                    <a:pt x="943" y="2139"/>
                  </a:cubicBezTo>
                  <a:cubicBezTo>
                    <a:pt x="948" y="2165"/>
                    <a:pt x="963" y="2188"/>
                    <a:pt x="970" y="2213"/>
                  </a:cubicBezTo>
                  <a:cubicBezTo>
                    <a:pt x="977" y="2237"/>
                    <a:pt x="976" y="2257"/>
                    <a:pt x="967" y="2280"/>
                  </a:cubicBezTo>
                  <a:cubicBezTo>
                    <a:pt x="986" y="2242"/>
                    <a:pt x="974" y="2206"/>
                    <a:pt x="961" y="2168"/>
                  </a:cubicBezTo>
                  <a:cubicBezTo>
                    <a:pt x="956" y="2152"/>
                    <a:pt x="946" y="2129"/>
                    <a:pt x="952" y="2113"/>
                  </a:cubicBezTo>
                  <a:cubicBezTo>
                    <a:pt x="959" y="2089"/>
                    <a:pt x="966" y="2064"/>
                    <a:pt x="970" y="2039"/>
                  </a:cubicBezTo>
                  <a:cubicBezTo>
                    <a:pt x="978" y="2049"/>
                    <a:pt x="981" y="2065"/>
                    <a:pt x="984" y="2077"/>
                  </a:cubicBezTo>
                  <a:cubicBezTo>
                    <a:pt x="988" y="2093"/>
                    <a:pt x="992" y="2109"/>
                    <a:pt x="995" y="2125"/>
                  </a:cubicBezTo>
                  <a:cubicBezTo>
                    <a:pt x="1001" y="2153"/>
                    <a:pt x="1002" y="2187"/>
                    <a:pt x="982" y="2210"/>
                  </a:cubicBezTo>
                  <a:cubicBezTo>
                    <a:pt x="1009" y="2183"/>
                    <a:pt x="1005" y="2139"/>
                    <a:pt x="998" y="2105"/>
                  </a:cubicBezTo>
                  <a:cubicBezTo>
                    <a:pt x="1015" y="2123"/>
                    <a:pt x="1021" y="2144"/>
                    <a:pt x="1022" y="2167"/>
                  </a:cubicBezTo>
                  <a:cubicBezTo>
                    <a:pt x="1022" y="2144"/>
                    <a:pt x="1018" y="2123"/>
                    <a:pt x="1004" y="2104"/>
                  </a:cubicBezTo>
                  <a:cubicBezTo>
                    <a:pt x="1001" y="2100"/>
                    <a:pt x="997" y="2097"/>
                    <a:pt x="996" y="2092"/>
                  </a:cubicBezTo>
                  <a:cubicBezTo>
                    <a:pt x="995" y="2085"/>
                    <a:pt x="994" y="2077"/>
                    <a:pt x="992" y="2070"/>
                  </a:cubicBezTo>
                  <a:cubicBezTo>
                    <a:pt x="990" y="2058"/>
                    <a:pt x="987" y="2045"/>
                    <a:pt x="981" y="2035"/>
                  </a:cubicBezTo>
                  <a:cubicBezTo>
                    <a:pt x="979" y="2031"/>
                    <a:pt x="976" y="2027"/>
                    <a:pt x="971" y="2025"/>
                  </a:cubicBezTo>
                  <a:cubicBezTo>
                    <a:pt x="972" y="2018"/>
                    <a:pt x="972" y="2011"/>
                    <a:pt x="972" y="2003"/>
                  </a:cubicBezTo>
                  <a:cubicBezTo>
                    <a:pt x="972" y="1992"/>
                    <a:pt x="972" y="1981"/>
                    <a:pt x="972" y="1969"/>
                  </a:cubicBezTo>
                  <a:cubicBezTo>
                    <a:pt x="972" y="1947"/>
                    <a:pt x="971" y="1925"/>
                    <a:pt x="971" y="1903"/>
                  </a:cubicBezTo>
                  <a:cubicBezTo>
                    <a:pt x="977" y="1909"/>
                    <a:pt x="983" y="1915"/>
                    <a:pt x="989" y="1921"/>
                  </a:cubicBezTo>
                  <a:cubicBezTo>
                    <a:pt x="992" y="1924"/>
                    <a:pt x="995" y="1927"/>
                    <a:pt x="998" y="1930"/>
                  </a:cubicBezTo>
                  <a:cubicBezTo>
                    <a:pt x="1002" y="1935"/>
                    <a:pt x="1000" y="1937"/>
                    <a:pt x="1000" y="1943"/>
                  </a:cubicBezTo>
                  <a:cubicBezTo>
                    <a:pt x="998" y="1958"/>
                    <a:pt x="1000" y="1972"/>
                    <a:pt x="1003" y="1986"/>
                  </a:cubicBezTo>
                  <a:cubicBezTo>
                    <a:pt x="1001" y="1969"/>
                    <a:pt x="1001" y="1953"/>
                    <a:pt x="1004" y="1937"/>
                  </a:cubicBezTo>
                  <a:cubicBezTo>
                    <a:pt x="1030" y="1968"/>
                    <a:pt x="999" y="2003"/>
                    <a:pt x="996" y="2037"/>
                  </a:cubicBezTo>
                  <a:cubicBezTo>
                    <a:pt x="1000" y="2011"/>
                    <a:pt x="1018" y="1990"/>
                    <a:pt x="1020" y="1964"/>
                  </a:cubicBezTo>
                  <a:cubicBezTo>
                    <a:pt x="1037" y="2005"/>
                    <a:pt x="1027" y="2053"/>
                    <a:pt x="1033" y="2096"/>
                  </a:cubicBezTo>
                  <a:cubicBezTo>
                    <a:pt x="1030" y="2055"/>
                    <a:pt x="1040" y="2013"/>
                    <a:pt x="1032" y="1972"/>
                  </a:cubicBezTo>
                  <a:cubicBezTo>
                    <a:pt x="1030" y="1962"/>
                    <a:pt x="1026" y="1952"/>
                    <a:pt x="1021" y="1943"/>
                  </a:cubicBezTo>
                  <a:cubicBezTo>
                    <a:pt x="1019" y="1938"/>
                    <a:pt x="1015" y="1933"/>
                    <a:pt x="1012" y="1929"/>
                  </a:cubicBezTo>
                  <a:cubicBezTo>
                    <a:pt x="1008" y="1923"/>
                    <a:pt x="1007" y="1922"/>
                    <a:pt x="1010" y="1914"/>
                  </a:cubicBezTo>
                  <a:cubicBezTo>
                    <a:pt x="1016" y="1893"/>
                    <a:pt x="1023" y="1873"/>
                    <a:pt x="1027" y="1852"/>
                  </a:cubicBezTo>
                  <a:cubicBezTo>
                    <a:pt x="1038" y="1874"/>
                    <a:pt x="1049" y="1899"/>
                    <a:pt x="1056" y="1923"/>
                  </a:cubicBezTo>
                  <a:cubicBezTo>
                    <a:pt x="1063" y="1949"/>
                    <a:pt x="1062" y="1977"/>
                    <a:pt x="1059" y="2004"/>
                  </a:cubicBezTo>
                  <a:cubicBezTo>
                    <a:pt x="1052" y="2059"/>
                    <a:pt x="1023" y="2109"/>
                    <a:pt x="1025" y="2166"/>
                  </a:cubicBezTo>
                  <a:cubicBezTo>
                    <a:pt x="1035" y="2133"/>
                    <a:pt x="1047" y="2100"/>
                    <a:pt x="1061" y="2067"/>
                  </a:cubicBezTo>
                  <a:cubicBezTo>
                    <a:pt x="1075" y="2114"/>
                    <a:pt x="1099" y="2160"/>
                    <a:pt x="1085" y="2210"/>
                  </a:cubicBezTo>
                  <a:cubicBezTo>
                    <a:pt x="1098" y="2172"/>
                    <a:pt x="1090" y="2133"/>
                    <a:pt x="1079" y="2096"/>
                  </a:cubicBezTo>
                  <a:cubicBezTo>
                    <a:pt x="1076" y="2087"/>
                    <a:pt x="1073" y="2077"/>
                    <a:pt x="1071" y="2068"/>
                  </a:cubicBezTo>
                  <a:cubicBezTo>
                    <a:pt x="1070" y="2064"/>
                    <a:pt x="1069" y="2060"/>
                    <a:pt x="1068" y="2056"/>
                  </a:cubicBezTo>
                  <a:cubicBezTo>
                    <a:pt x="1067" y="2051"/>
                    <a:pt x="1070" y="2047"/>
                    <a:pt x="1073" y="2042"/>
                  </a:cubicBezTo>
                  <a:cubicBezTo>
                    <a:pt x="1082" y="2026"/>
                    <a:pt x="1088" y="2009"/>
                    <a:pt x="1089" y="1990"/>
                  </a:cubicBezTo>
                  <a:cubicBezTo>
                    <a:pt x="1101" y="2042"/>
                    <a:pt x="1116" y="2094"/>
                    <a:pt x="1108" y="2148"/>
                  </a:cubicBezTo>
                  <a:cubicBezTo>
                    <a:pt x="1117" y="2108"/>
                    <a:pt x="1113" y="2068"/>
                    <a:pt x="1106" y="2027"/>
                  </a:cubicBezTo>
                  <a:cubicBezTo>
                    <a:pt x="1102" y="2003"/>
                    <a:pt x="1097" y="1980"/>
                    <a:pt x="1095" y="1956"/>
                  </a:cubicBezTo>
                  <a:cubicBezTo>
                    <a:pt x="1093" y="1934"/>
                    <a:pt x="1094" y="1913"/>
                    <a:pt x="1090" y="1891"/>
                  </a:cubicBezTo>
                  <a:cubicBezTo>
                    <a:pt x="1109" y="1924"/>
                    <a:pt x="1132" y="1955"/>
                    <a:pt x="1133" y="1994"/>
                  </a:cubicBezTo>
                  <a:cubicBezTo>
                    <a:pt x="1134" y="2024"/>
                    <a:pt x="1126" y="2054"/>
                    <a:pt x="1117" y="2083"/>
                  </a:cubicBezTo>
                  <a:cubicBezTo>
                    <a:pt x="1125" y="2062"/>
                    <a:pt x="1132" y="2042"/>
                    <a:pt x="1136" y="2020"/>
                  </a:cubicBezTo>
                  <a:cubicBezTo>
                    <a:pt x="1133" y="2070"/>
                    <a:pt x="1124" y="2118"/>
                    <a:pt x="1129" y="2169"/>
                  </a:cubicBezTo>
                  <a:cubicBezTo>
                    <a:pt x="1128" y="2117"/>
                    <a:pt x="1141" y="2067"/>
                    <a:pt x="1147" y="2016"/>
                  </a:cubicBezTo>
                  <a:cubicBezTo>
                    <a:pt x="1158" y="2064"/>
                    <a:pt x="1168" y="2110"/>
                    <a:pt x="1160" y="2159"/>
                  </a:cubicBezTo>
                  <a:cubicBezTo>
                    <a:pt x="1171" y="2111"/>
                    <a:pt x="1164" y="2064"/>
                    <a:pt x="1157" y="2015"/>
                  </a:cubicBezTo>
                  <a:cubicBezTo>
                    <a:pt x="1150" y="1973"/>
                    <a:pt x="1148" y="1930"/>
                    <a:pt x="1146" y="1888"/>
                  </a:cubicBezTo>
                  <a:cubicBezTo>
                    <a:pt x="1162" y="1915"/>
                    <a:pt x="1174" y="1945"/>
                    <a:pt x="1179" y="1977"/>
                  </a:cubicBezTo>
                  <a:cubicBezTo>
                    <a:pt x="1184" y="2010"/>
                    <a:pt x="1182" y="2043"/>
                    <a:pt x="1185" y="2077"/>
                  </a:cubicBezTo>
                  <a:cubicBezTo>
                    <a:pt x="1190" y="2133"/>
                    <a:pt x="1212" y="2183"/>
                    <a:pt x="1237" y="2233"/>
                  </a:cubicBezTo>
                  <a:cubicBezTo>
                    <a:pt x="1215" y="2181"/>
                    <a:pt x="1197" y="2129"/>
                    <a:pt x="1196" y="2072"/>
                  </a:cubicBezTo>
                  <a:cubicBezTo>
                    <a:pt x="1248" y="2098"/>
                    <a:pt x="1263" y="2161"/>
                    <a:pt x="1258" y="2214"/>
                  </a:cubicBezTo>
                  <a:cubicBezTo>
                    <a:pt x="1265" y="2172"/>
                    <a:pt x="1260" y="2125"/>
                    <a:pt x="1234" y="2090"/>
                  </a:cubicBezTo>
                  <a:cubicBezTo>
                    <a:pt x="1227" y="2082"/>
                    <a:pt x="1220" y="2074"/>
                    <a:pt x="1211" y="2068"/>
                  </a:cubicBezTo>
                  <a:cubicBezTo>
                    <a:pt x="1208" y="2066"/>
                    <a:pt x="1205" y="2064"/>
                    <a:pt x="1202" y="2062"/>
                  </a:cubicBezTo>
                  <a:cubicBezTo>
                    <a:pt x="1195" y="2059"/>
                    <a:pt x="1196" y="2058"/>
                    <a:pt x="1197" y="2050"/>
                  </a:cubicBezTo>
                  <a:cubicBezTo>
                    <a:pt x="1197" y="2024"/>
                    <a:pt x="1199" y="1998"/>
                    <a:pt x="1196" y="1972"/>
                  </a:cubicBezTo>
                  <a:cubicBezTo>
                    <a:pt x="1205" y="1996"/>
                    <a:pt x="1217" y="2019"/>
                    <a:pt x="1231" y="2040"/>
                  </a:cubicBezTo>
                  <a:cubicBezTo>
                    <a:pt x="1207" y="2001"/>
                    <a:pt x="1194" y="1956"/>
                    <a:pt x="1188" y="1910"/>
                  </a:cubicBezTo>
                  <a:cubicBezTo>
                    <a:pt x="1221" y="1929"/>
                    <a:pt x="1244" y="1956"/>
                    <a:pt x="1256" y="1992"/>
                  </a:cubicBezTo>
                  <a:cubicBezTo>
                    <a:pt x="1266" y="2024"/>
                    <a:pt x="1268" y="2057"/>
                    <a:pt x="1269" y="2091"/>
                  </a:cubicBezTo>
                  <a:cubicBezTo>
                    <a:pt x="1271" y="2051"/>
                    <a:pt x="1272" y="2006"/>
                    <a:pt x="1255" y="1969"/>
                  </a:cubicBezTo>
                  <a:cubicBezTo>
                    <a:pt x="1246" y="1948"/>
                    <a:pt x="1235" y="1931"/>
                    <a:pt x="1218" y="1915"/>
                  </a:cubicBezTo>
                  <a:cubicBezTo>
                    <a:pt x="1210" y="1908"/>
                    <a:pt x="1201" y="1902"/>
                    <a:pt x="1193" y="1896"/>
                  </a:cubicBezTo>
                  <a:cubicBezTo>
                    <a:pt x="1184" y="1889"/>
                    <a:pt x="1186" y="1880"/>
                    <a:pt x="1186" y="1870"/>
                  </a:cubicBezTo>
                  <a:cubicBezTo>
                    <a:pt x="1197" y="1880"/>
                    <a:pt x="1209" y="1889"/>
                    <a:pt x="1222" y="1897"/>
                  </a:cubicBezTo>
                  <a:cubicBezTo>
                    <a:pt x="1233" y="1904"/>
                    <a:pt x="1242" y="1914"/>
                    <a:pt x="1252" y="1922"/>
                  </a:cubicBezTo>
                  <a:cubicBezTo>
                    <a:pt x="1258" y="1927"/>
                    <a:pt x="1264" y="1931"/>
                    <a:pt x="1270" y="1935"/>
                  </a:cubicBezTo>
                  <a:cubicBezTo>
                    <a:pt x="1278" y="1939"/>
                    <a:pt x="1279" y="1944"/>
                    <a:pt x="1282" y="1952"/>
                  </a:cubicBezTo>
                  <a:cubicBezTo>
                    <a:pt x="1288" y="1968"/>
                    <a:pt x="1294" y="1983"/>
                    <a:pt x="1300" y="1998"/>
                  </a:cubicBezTo>
                  <a:cubicBezTo>
                    <a:pt x="1303" y="2006"/>
                    <a:pt x="1306" y="2013"/>
                    <a:pt x="1309" y="2021"/>
                  </a:cubicBezTo>
                  <a:cubicBezTo>
                    <a:pt x="1312" y="2029"/>
                    <a:pt x="1312" y="2030"/>
                    <a:pt x="1308" y="2038"/>
                  </a:cubicBezTo>
                  <a:cubicBezTo>
                    <a:pt x="1303" y="2051"/>
                    <a:pt x="1293" y="2062"/>
                    <a:pt x="1285" y="2074"/>
                  </a:cubicBezTo>
                  <a:cubicBezTo>
                    <a:pt x="1271" y="2096"/>
                    <a:pt x="1265" y="2118"/>
                    <a:pt x="1266" y="2144"/>
                  </a:cubicBezTo>
                  <a:cubicBezTo>
                    <a:pt x="1266" y="2127"/>
                    <a:pt x="1269" y="2112"/>
                    <a:pt x="1277" y="2097"/>
                  </a:cubicBezTo>
                  <a:cubicBezTo>
                    <a:pt x="1287" y="2076"/>
                    <a:pt x="1306" y="2061"/>
                    <a:pt x="1316" y="2040"/>
                  </a:cubicBezTo>
                  <a:cubicBezTo>
                    <a:pt x="1341" y="2108"/>
                    <a:pt x="1368" y="2184"/>
                    <a:pt x="1311" y="2243"/>
                  </a:cubicBezTo>
                  <a:cubicBezTo>
                    <a:pt x="1349" y="2209"/>
                    <a:pt x="1358" y="2163"/>
                    <a:pt x="1350" y="2115"/>
                  </a:cubicBezTo>
                  <a:cubicBezTo>
                    <a:pt x="1341" y="2059"/>
                    <a:pt x="1321" y="2004"/>
                    <a:pt x="1304" y="1950"/>
                  </a:cubicBezTo>
                  <a:cubicBezTo>
                    <a:pt x="1316" y="1955"/>
                    <a:pt x="1328" y="1958"/>
                    <a:pt x="1341" y="1961"/>
                  </a:cubicBezTo>
                  <a:cubicBezTo>
                    <a:pt x="1345" y="1962"/>
                    <a:pt x="1352" y="1962"/>
                    <a:pt x="1355" y="1965"/>
                  </a:cubicBezTo>
                  <a:cubicBezTo>
                    <a:pt x="1359" y="1969"/>
                    <a:pt x="1363" y="1974"/>
                    <a:pt x="1366" y="1979"/>
                  </a:cubicBezTo>
                  <a:cubicBezTo>
                    <a:pt x="1380" y="2002"/>
                    <a:pt x="1389" y="2029"/>
                    <a:pt x="1390" y="2056"/>
                  </a:cubicBezTo>
                  <a:cubicBezTo>
                    <a:pt x="1394" y="2103"/>
                    <a:pt x="1383" y="2155"/>
                    <a:pt x="1352" y="2191"/>
                  </a:cubicBezTo>
                  <a:cubicBezTo>
                    <a:pt x="1407" y="2136"/>
                    <a:pt x="1416" y="2034"/>
                    <a:pt x="1377" y="1967"/>
                  </a:cubicBezTo>
                  <a:cubicBezTo>
                    <a:pt x="1388" y="1969"/>
                    <a:pt x="1402" y="1969"/>
                    <a:pt x="1412" y="1974"/>
                  </a:cubicBezTo>
                  <a:cubicBezTo>
                    <a:pt x="1422" y="1979"/>
                    <a:pt x="1433" y="1993"/>
                    <a:pt x="1439" y="2003"/>
                  </a:cubicBezTo>
                  <a:cubicBezTo>
                    <a:pt x="1458" y="2034"/>
                    <a:pt x="1456" y="2068"/>
                    <a:pt x="1446" y="2101"/>
                  </a:cubicBezTo>
                  <a:cubicBezTo>
                    <a:pt x="1462" y="2057"/>
                    <a:pt x="1461" y="2010"/>
                    <a:pt x="1426" y="1974"/>
                  </a:cubicBezTo>
                  <a:cubicBezTo>
                    <a:pt x="1434" y="1975"/>
                    <a:pt x="1441" y="1977"/>
                    <a:pt x="1449" y="1978"/>
                  </a:cubicBezTo>
                  <a:cubicBezTo>
                    <a:pt x="1454" y="1979"/>
                    <a:pt x="1473" y="1980"/>
                    <a:pt x="1473" y="1985"/>
                  </a:cubicBezTo>
                  <a:cubicBezTo>
                    <a:pt x="1473" y="2000"/>
                    <a:pt x="1484" y="2012"/>
                    <a:pt x="1489" y="2025"/>
                  </a:cubicBezTo>
                  <a:cubicBezTo>
                    <a:pt x="1494" y="2035"/>
                    <a:pt x="1498" y="2045"/>
                    <a:pt x="1500" y="2056"/>
                  </a:cubicBezTo>
                  <a:cubicBezTo>
                    <a:pt x="1502" y="2066"/>
                    <a:pt x="1489" y="2082"/>
                    <a:pt x="1484" y="2089"/>
                  </a:cubicBezTo>
                  <a:cubicBezTo>
                    <a:pt x="1466" y="2116"/>
                    <a:pt x="1448" y="2143"/>
                    <a:pt x="1443" y="2176"/>
                  </a:cubicBezTo>
                  <a:cubicBezTo>
                    <a:pt x="1437" y="2207"/>
                    <a:pt x="1444" y="2237"/>
                    <a:pt x="1456" y="2265"/>
                  </a:cubicBezTo>
                  <a:cubicBezTo>
                    <a:pt x="1444" y="2231"/>
                    <a:pt x="1440" y="2197"/>
                    <a:pt x="1453" y="2162"/>
                  </a:cubicBezTo>
                  <a:cubicBezTo>
                    <a:pt x="1466" y="2127"/>
                    <a:pt x="1495" y="2102"/>
                    <a:pt x="1511" y="2069"/>
                  </a:cubicBezTo>
                  <a:cubicBezTo>
                    <a:pt x="1520" y="2096"/>
                    <a:pt x="1521" y="2123"/>
                    <a:pt x="1528" y="2150"/>
                  </a:cubicBezTo>
                  <a:cubicBezTo>
                    <a:pt x="1536" y="2172"/>
                    <a:pt x="1557" y="2185"/>
                    <a:pt x="1568" y="2205"/>
                  </a:cubicBezTo>
                  <a:cubicBezTo>
                    <a:pt x="1560" y="2187"/>
                    <a:pt x="1544" y="2175"/>
                    <a:pt x="1536" y="2158"/>
                  </a:cubicBezTo>
                  <a:cubicBezTo>
                    <a:pt x="1525" y="2142"/>
                    <a:pt x="1528" y="2116"/>
                    <a:pt x="1526" y="2098"/>
                  </a:cubicBezTo>
                  <a:cubicBezTo>
                    <a:pt x="1525" y="2079"/>
                    <a:pt x="1520" y="2061"/>
                    <a:pt x="1513" y="2044"/>
                  </a:cubicBezTo>
                  <a:cubicBezTo>
                    <a:pt x="1509" y="2033"/>
                    <a:pt x="1504" y="2023"/>
                    <a:pt x="1499" y="2012"/>
                  </a:cubicBezTo>
                  <a:cubicBezTo>
                    <a:pt x="1495" y="2004"/>
                    <a:pt x="1488" y="1995"/>
                    <a:pt x="1489" y="1986"/>
                  </a:cubicBezTo>
                  <a:cubicBezTo>
                    <a:pt x="1504" y="1989"/>
                    <a:pt x="1518" y="1993"/>
                    <a:pt x="1532" y="1999"/>
                  </a:cubicBezTo>
                  <a:cubicBezTo>
                    <a:pt x="1532" y="2012"/>
                    <a:pt x="1533" y="2024"/>
                    <a:pt x="1537" y="2036"/>
                  </a:cubicBezTo>
                  <a:cubicBezTo>
                    <a:pt x="1534" y="2024"/>
                    <a:pt x="1533" y="2012"/>
                    <a:pt x="1534" y="2001"/>
                  </a:cubicBezTo>
                  <a:cubicBezTo>
                    <a:pt x="1559" y="2012"/>
                    <a:pt x="1577" y="2032"/>
                    <a:pt x="1577" y="2061"/>
                  </a:cubicBezTo>
                  <a:cubicBezTo>
                    <a:pt x="1578" y="2086"/>
                    <a:pt x="1569" y="2110"/>
                    <a:pt x="1559" y="2132"/>
                  </a:cubicBezTo>
                  <a:cubicBezTo>
                    <a:pt x="1576" y="2100"/>
                    <a:pt x="1593" y="2059"/>
                    <a:pt x="1575" y="2024"/>
                  </a:cubicBezTo>
                  <a:cubicBezTo>
                    <a:pt x="1570" y="2016"/>
                    <a:pt x="1564" y="2009"/>
                    <a:pt x="1556" y="2003"/>
                  </a:cubicBezTo>
                  <a:cubicBezTo>
                    <a:pt x="1553" y="2000"/>
                    <a:pt x="1550" y="1998"/>
                    <a:pt x="1547" y="1996"/>
                  </a:cubicBezTo>
                  <a:cubicBezTo>
                    <a:pt x="1541" y="1992"/>
                    <a:pt x="1536" y="1992"/>
                    <a:pt x="1537" y="1985"/>
                  </a:cubicBezTo>
                  <a:cubicBezTo>
                    <a:pt x="1539" y="1974"/>
                    <a:pt x="1541" y="1963"/>
                    <a:pt x="1541" y="1952"/>
                  </a:cubicBezTo>
                  <a:cubicBezTo>
                    <a:pt x="1541" y="1942"/>
                    <a:pt x="1538" y="1932"/>
                    <a:pt x="1538" y="1923"/>
                  </a:cubicBezTo>
                  <a:cubicBezTo>
                    <a:pt x="1548" y="1935"/>
                    <a:pt x="1557" y="1947"/>
                    <a:pt x="1565" y="1961"/>
                  </a:cubicBezTo>
                  <a:cubicBezTo>
                    <a:pt x="1573" y="1974"/>
                    <a:pt x="1576" y="1986"/>
                    <a:pt x="1579" y="2002"/>
                  </a:cubicBezTo>
                  <a:cubicBezTo>
                    <a:pt x="1584" y="2027"/>
                    <a:pt x="1586" y="2052"/>
                    <a:pt x="1588" y="2077"/>
                  </a:cubicBezTo>
                  <a:cubicBezTo>
                    <a:pt x="1588" y="2046"/>
                    <a:pt x="1587" y="2016"/>
                    <a:pt x="1582" y="1986"/>
                  </a:cubicBezTo>
                  <a:cubicBezTo>
                    <a:pt x="1593" y="1998"/>
                    <a:pt x="1607" y="2007"/>
                    <a:pt x="1624" y="2009"/>
                  </a:cubicBezTo>
                  <a:cubicBezTo>
                    <a:pt x="1613" y="2007"/>
                    <a:pt x="1604" y="2002"/>
                    <a:pt x="1595" y="1995"/>
                  </a:cubicBezTo>
                  <a:cubicBezTo>
                    <a:pt x="1591" y="1991"/>
                    <a:pt x="1587" y="1987"/>
                    <a:pt x="1583" y="1982"/>
                  </a:cubicBezTo>
                  <a:cubicBezTo>
                    <a:pt x="1579" y="1976"/>
                    <a:pt x="1578" y="1967"/>
                    <a:pt x="1576" y="1959"/>
                  </a:cubicBezTo>
                  <a:cubicBezTo>
                    <a:pt x="1570" y="1933"/>
                    <a:pt x="1558" y="1908"/>
                    <a:pt x="1541" y="1887"/>
                  </a:cubicBezTo>
                  <a:cubicBezTo>
                    <a:pt x="1560" y="1889"/>
                    <a:pt x="1579" y="1895"/>
                    <a:pt x="1596" y="1904"/>
                  </a:cubicBezTo>
                  <a:cubicBezTo>
                    <a:pt x="1601" y="1918"/>
                    <a:pt x="1609" y="1930"/>
                    <a:pt x="1620" y="1941"/>
                  </a:cubicBezTo>
                  <a:cubicBezTo>
                    <a:pt x="1611" y="1930"/>
                    <a:pt x="1604" y="1919"/>
                    <a:pt x="1600" y="1906"/>
                  </a:cubicBezTo>
                  <a:cubicBezTo>
                    <a:pt x="1629" y="1922"/>
                    <a:pt x="1654" y="1946"/>
                    <a:pt x="1673" y="1973"/>
                  </a:cubicBezTo>
                  <a:cubicBezTo>
                    <a:pt x="1666" y="1955"/>
                    <a:pt x="1654" y="1938"/>
                    <a:pt x="1642" y="1923"/>
                  </a:cubicBezTo>
                  <a:cubicBezTo>
                    <a:pt x="1630" y="1909"/>
                    <a:pt x="1617" y="1897"/>
                    <a:pt x="1602" y="1887"/>
                  </a:cubicBezTo>
                  <a:cubicBezTo>
                    <a:pt x="1597" y="1884"/>
                    <a:pt x="1593" y="1884"/>
                    <a:pt x="1592" y="1877"/>
                  </a:cubicBezTo>
                  <a:cubicBezTo>
                    <a:pt x="1590" y="1871"/>
                    <a:pt x="1589" y="1865"/>
                    <a:pt x="1588" y="1859"/>
                  </a:cubicBezTo>
                  <a:cubicBezTo>
                    <a:pt x="1586" y="1847"/>
                    <a:pt x="1585" y="1835"/>
                    <a:pt x="1583" y="1823"/>
                  </a:cubicBezTo>
                  <a:cubicBezTo>
                    <a:pt x="1598" y="1823"/>
                    <a:pt x="1614" y="1823"/>
                    <a:pt x="1630" y="1826"/>
                  </a:cubicBezTo>
                  <a:cubicBezTo>
                    <a:pt x="1637" y="1827"/>
                    <a:pt x="1644" y="1829"/>
                    <a:pt x="1651" y="1832"/>
                  </a:cubicBezTo>
                  <a:cubicBezTo>
                    <a:pt x="1660" y="1835"/>
                    <a:pt x="1663" y="1836"/>
                    <a:pt x="1667" y="1845"/>
                  </a:cubicBezTo>
                  <a:cubicBezTo>
                    <a:pt x="1678" y="1868"/>
                    <a:pt x="1681" y="1894"/>
                    <a:pt x="1684" y="1919"/>
                  </a:cubicBezTo>
                  <a:cubicBezTo>
                    <a:pt x="1683" y="1893"/>
                    <a:pt x="1681" y="1865"/>
                    <a:pt x="1671" y="1840"/>
                  </a:cubicBezTo>
                  <a:cubicBezTo>
                    <a:pt x="1674" y="1842"/>
                    <a:pt x="1674" y="1844"/>
                    <a:pt x="1679" y="1846"/>
                  </a:cubicBezTo>
                  <a:cubicBezTo>
                    <a:pt x="1687" y="1850"/>
                    <a:pt x="1694" y="1855"/>
                    <a:pt x="1700" y="1861"/>
                  </a:cubicBezTo>
                  <a:cubicBezTo>
                    <a:pt x="1714" y="1874"/>
                    <a:pt x="1726" y="1889"/>
                    <a:pt x="1736" y="1906"/>
                  </a:cubicBezTo>
                  <a:cubicBezTo>
                    <a:pt x="1751" y="1934"/>
                    <a:pt x="1760" y="1964"/>
                    <a:pt x="1764" y="1996"/>
                  </a:cubicBezTo>
                  <a:cubicBezTo>
                    <a:pt x="1761" y="1949"/>
                    <a:pt x="1748" y="1903"/>
                    <a:pt x="1718" y="1866"/>
                  </a:cubicBezTo>
                  <a:cubicBezTo>
                    <a:pt x="1747" y="1878"/>
                    <a:pt x="1776" y="1890"/>
                    <a:pt x="1802" y="1909"/>
                  </a:cubicBezTo>
                  <a:cubicBezTo>
                    <a:pt x="1815" y="1918"/>
                    <a:pt x="1822" y="1928"/>
                    <a:pt x="1827" y="1944"/>
                  </a:cubicBezTo>
                  <a:cubicBezTo>
                    <a:pt x="1831" y="1957"/>
                    <a:pt x="1835" y="1977"/>
                    <a:pt x="1850" y="1982"/>
                  </a:cubicBezTo>
                  <a:cubicBezTo>
                    <a:pt x="1826" y="1972"/>
                    <a:pt x="1835" y="1934"/>
                    <a:pt x="1819" y="1917"/>
                  </a:cubicBezTo>
                  <a:cubicBezTo>
                    <a:pt x="1803" y="1898"/>
                    <a:pt x="1778" y="1883"/>
                    <a:pt x="1756" y="1873"/>
                  </a:cubicBezTo>
                  <a:cubicBezTo>
                    <a:pt x="1778" y="1875"/>
                    <a:pt x="1794" y="1860"/>
                    <a:pt x="1816" y="1871"/>
                  </a:cubicBezTo>
                  <a:cubicBezTo>
                    <a:pt x="1837" y="1882"/>
                    <a:pt x="1857" y="1891"/>
                    <a:pt x="1880" y="1898"/>
                  </a:cubicBezTo>
                  <a:cubicBezTo>
                    <a:pt x="1867" y="1893"/>
                    <a:pt x="1853" y="1888"/>
                    <a:pt x="1841" y="1882"/>
                  </a:cubicBezTo>
                  <a:cubicBezTo>
                    <a:pt x="1826" y="1874"/>
                    <a:pt x="1814" y="1861"/>
                    <a:pt x="1797" y="1860"/>
                  </a:cubicBezTo>
                  <a:cubicBezTo>
                    <a:pt x="1781" y="1859"/>
                    <a:pt x="1768" y="1867"/>
                    <a:pt x="1752" y="1863"/>
                  </a:cubicBezTo>
                  <a:cubicBezTo>
                    <a:pt x="1733" y="1858"/>
                    <a:pt x="1717" y="1849"/>
                    <a:pt x="1700" y="1840"/>
                  </a:cubicBezTo>
                  <a:cubicBezTo>
                    <a:pt x="1687" y="1833"/>
                    <a:pt x="1674" y="1827"/>
                    <a:pt x="1661" y="1820"/>
                  </a:cubicBezTo>
                  <a:cubicBezTo>
                    <a:pt x="1652" y="1806"/>
                    <a:pt x="1640" y="1794"/>
                    <a:pt x="1626" y="1785"/>
                  </a:cubicBezTo>
                  <a:cubicBezTo>
                    <a:pt x="1611" y="1775"/>
                    <a:pt x="1594" y="1771"/>
                    <a:pt x="1579" y="1764"/>
                  </a:cubicBezTo>
                  <a:cubicBezTo>
                    <a:pt x="1565" y="1758"/>
                    <a:pt x="1563" y="1749"/>
                    <a:pt x="1557" y="1735"/>
                  </a:cubicBezTo>
                  <a:cubicBezTo>
                    <a:pt x="1600" y="1740"/>
                    <a:pt x="1642" y="1749"/>
                    <a:pt x="1683" y="1764"/>
                  </a:cubicBezTo>
                  <a:cubicBezTo>
                    <a:pt x="1718" y="1777"/>
                    <a:pt x="1732" y="1821"/>
                    <a:pt x="1751" y="1851"/>
                  </a:cubicBezTo>
                  <a:cubicBezTo>
                    <a:pt x="1737" y="1826"/>
                    <a:pt x="1728" y="1797"/>
                    <a:pt x="1710" y="1774"/>
                  </a:cubicBezTo>
                  <a:cubicBezTo>
                    <a:pt x="1729" y="1782"/>
                    <a:pt x="1748" y="1792"/>
                    <a:pt x="1766" y="1802"/>
                  </a:cubicBezTo>
                  <a:cubicBezTo>
                    <a:pt x="1770" y="1804"/>
                    <a:pt x="1773" y="1805"/>
                    <a:pt x="1774" y="1809"/>
                  </a:cubicBezTo>
                  <a:cubicBezTo>
                    <a:pt x="1774" y="1814"/>
                    <a:pt x="1774" y="1820"/>
                    <a:pt x="1774" y="1825"/>
                  </a:cubicBezTo>
                  <a:cubicBezTo>
                    <a:pt x="1774" y="1830"/>
                    <a:pt x="1774" y="1836"/>
                    <a:pt x="1774" y="1841"/>
                  </a:cubicBezTo>
                  <a:cubicBezTo>
                    <a:pt x="1774" y="1830"/>
                    <a:pt x="1775" y="1819"/>
                    <a:pt x="1776" y="1808"/>
                  </a:cubicBezTo>
                  <a:cubicBezTo>
                    <a:pt x="1781" y="1810"/>
                    <a:pt x="1785" y="1813"/>
                    <a:pt x="1790" y="1817"/>
                  </a:cubicBezTo>
                  <a:cubicBezTo>
                    <a:pt x="1788" y="1815"/>
                    <a:pt x="1787" y="1814"/>
                    <a:pt x="1785" y="1813"/>
                  </a:cubicBezTo>
                  <a:cubicBezTo>
                    <a:pt x="1778" y="1807"/>
                    <a:pt x="1776" y="1807"/>
                    <a:pt x="1776" y="1797"/>
                  </a:cubicBezTo>
                  <a:cubicBezTo>
                    <a:pt x="1777" y="1784"/>
                    <a:pt x="1777" y="1771"/>
                    <a:pt x="1776" y="1758"/>
                  </a:cubicBezTo>
                  <a:cubicBezTo>
                    <a:pt x="1774" y="1733"/>
                    <a:pt x="1768" y="1708"/>
                    <a:pt x="1752" y="1689"/>
                  </a:cubicBezTo>
                  <a:cubicBezTo>
                    <a:pt x="1775" y="1690"/>
                    <a:pt x="1800" y="1697"/>
                    <a:pt x="1815" y="1715"/>
                  </a:cubicBezTo>
                  <a:cubicBezTo>
                    <a:pt x="1832" y="1734"/>
                    <a:pt x="1825" y="1762"/>
                    <a:pt x="1840" y="1782"/>
                  </a:cubicBezTo>
                  <a:cubicBezTo>
                    <a:pt x="1854" y="1804"/>
                    <a:pt x="1881" y="1812"/>
                    <a:pt x="1906" y="1816"/>
                  </a:cubicBezTo>
                  <a:cubicBezTo>
                    <a:pt x="1927" y="1820"/>
                    <a:pt x="1957" y="1813"/>
                    <a:pt x="1971" y="1834"/>
                  </a:cubicBezTo>
                  <a:cubicBezTo>
                    <a:pt x="1963" y="1819"/>
                    <a:pt x="1943" y="1816"/>
                    <a:pt x="1928" y="1814"/>
                  </a:cubicBezTo>
                  <a:cubicBezTo>
                    <a:pt x="1906" y="1812"/>
                    <a:pt x="1884" y="1808"/>
                    <a:pt x="1865" y="1795"/>
                  </a:cubicBezTo>
                  <a:cubicBezTo>
                    <a:pt x="1848" y="1784"/>
                    <a:pt x="1843" y="1768"/>
                    <a:pt x="1840" y="1749"/>
                  </a:cubicBezTo>
                  <a:cubicBezTo>
                    <a:pt x="1837" y="1727"/>
                    <a:pt x="1832" y="1709"/>
                    <a:pt x="1815" y="1693"/>
                  </a:cubicBezTo>
                  <a:cubicBezTo>
                    <a:pt x="1831" y="1696"/>
                    <a:pt x="1847" y="1698"/>
                    <a:pt x="1862" y="1705"/>
                  </a:cubicBezTo>
                  <a:cubicBezTo>
                    <a:pt x="1879" y="1712"/>
                    <a:pt x="1890" y="1719"/>
                    <a:pt x="1899" y="1736"/>
                  </a:cubicBezTo>
                  <a:cubicBezTo>
                    <a:pt x="1916" y="1767"/>
                    <a:pt x="1924" y="1801"/>
                    <a:pt x="1963" y="1809"/>
                  </a:cubicBezTo>
                  <a:cubicBezTo>
                    <a:pt x="1921" y="1797"/>
                    <a:pt x="1919" y="1757"/>
                    <a:pt x="1901" y="1725"/>
                  </a:cubicBezTo>
                  <a:cubicBezTo>
                    <a:pt x="1930" y="1740"/>
                    <a:pt x="1960" y="1752"/>
                    <a:pt x="1993" y="1743"/>
                  </a:cubicBezTo>
                  <a:close/>
                  <a:moveTo>
                    <a:pt x="633" y="1815"/>
                  </a:moveTo>
                  <a:cubicBezTo>
                    <a:pt x="633" y="1815"/>
                    <a:pt x="633" y="1815"/>
                    <a:pt x="633" y="1816"/>
                  </a:cubicBezTo>
                  <a:cubicBezTo>
                    <a:pt x="632" y="1817"/>
                    <a:pt x="632" y="1817"/>
                    <a:pt x="632" y="1817"/>
                  </a:cubicBezTo>
                  <a:cubicBezTo>
                    <a:pt x="616" y="1837"/>
                    <a:pt x="615" y="1860"/>
                    <a:pt x="626" y="1882"/>
                  </a:cubicBezTo>
                  <a:cubicBezTo>
                    <a:pt x="630" y="1889"/>
                    <a:pt x="632" y="1890"/>
                    <a:pt x="628" y="1897"/>
                  </a:cubicBezTo>
                  <a:cubicBezTo>
                    <a:pt x="624" y="1904"/>
                    <a:pt x="619" y="1910"/>
                    <a:pt x="614" y="1916"/>
                  </a:cubicBezTo>
                  <a:cubicBezTo>
                    <a:pt x="602" y="1929"/>
                    <a:pt x="590" y="1941"/>
                    <a:pt x="582" y="1957"/>
                  </a:cubicBezTo>
                  <a:cubicBezTo>
                    <a:pt x="574" y="1943"/>
                    <a:pt x="565" y="1929"/>
                    <a:pt x="559" y="1914"/>
                  </a:cubicBezTo>
                  <a:cubicBezTo>
                    <a:pt x="556" y="1908"/>
                    <a:pt x="554" y="1903"/>
                    <a:pt x="556" y="1896"/>
                  </a:cubicBezTo>
                  <a:cubicBezTo>
                    <a:pt x="558" y="1887"/>
                    <a:pt x="561" y="1877"/>
                    <a:pt x="563" y="1868"/>
                  </a:cubicBezTo>
                  <a:cubicBezTo>
                    <a:pt x="573" y="1833"/>
                    <a:pt x="583" y="1798"/>
                    <a:pt x="599" y="1765"/>
                  </a:cubicBezTo>
                  <a:cubicBezTo>
                    <a:pt x="629" y="1705"/>
                    <a:pt x="684" y="1667"/>
                    <a:pt x="738" y="1632"/>
                  </a:cubicBezTo>
                  <a:cubicBezTo>
                    <a:pt x="710" y="1684"/>
                    <a:pt x="682" y="1741"/>
                    <a:pt x="636" y="1781"/>
                  </a:cubicBezTo>
                  <a:cubicBezTo>
                    <a:pt x="669" y="1756"/>
                    <a:pt x="693" y="1724"/>
                    <a:pt x="715" y="1689"/>
                  </a:cubicBezTo>
                  <a:cubicBezTo>
                    <a:pt x="728" y="1668"/>
                    <a:pt x="742" y="1648"/>
                    <a:pt x="755" y="1628"/>
                  </a:cubicBezTo>
                  <a:cubicBezTo>
                    <a:pt x="760" y="1620"/>
                    <a:pt x="764" y="1615"/>
                    <a:pt x="773" y="1609"/>
                  </a:cubicBezTo>
                  <a:cubicBezTo>
                    <a:pt x="782" y="1602"/>
                    <a:pt x="792" y="1596"/>
                    <a:pt x="802" y="1589"/>
                  </a:cubicBezTo>
                  <a:cubicBezTo>
                    <a:pt x="791" y="1608"/>
                    <a:pt x="785" y="1628"/>
                    <a:pt x="781" y="1649"/>
                  </a:cubicBezTo>
                  <a:cubicBezTo>
                    <a:pt x="774" y="1676"/>
                    <a:pt x="760" y="1700"/>
                    <a:pt x="743" y="1721"/>
                  </a:cubicBezTo>
                  <a:cubicBezTo>
                    <a:pt x="727" y="1740"/>
                    <a:pt x="709" y="1757"/>
                    <a:pt x="691" y="1772"/>
                  </a:cubicBezTo>
                  <a:cubicBezTo>
                    <a:pt x="672" y="1788"/>
                    <a:pt x="650" y="1798"/>
                    <a:pt x="633" y="1815"/>
                  </a:cubicBezTo>
                  <a:close/>
                  <a:moveTo>
                    <a:pt x="692" y="1982"/>
                  </a:moveTo>
                  <a:cubicBezTo>
                    <a:pt x="691" y="1978"/>
                    <a:pt x="691" y="1980"/>
                    <a:pt x="691" y="1981"/>
                  </a:cubicBezTo>
                  <a:cubicBezTo>
                    <a:pt x="685" y="1955"/>
                    <a:pt x="676" y="1929"/>
                    <a:pt x="663" y="1905"/>
                  </a:cubicBezTo>
                  <a:cubicBezTo>
                    <a:pt x="656" y="1892"/>
                    <a:pt x="641" y="1875"/>
                    <a:pt x="641" y="1859"/>
                  </a:cubicBezTo>
                  <a:cubicBezTo>
                    <a:pt x="640" y="1840"/>
                    <a:pt x="654" y="1829"/>
                    <a:pt x="668" y="1820"/>
                  </a:cubicBezTo>
                  <a:cubicBezTo>
                    <a:pt x="692" y="1805"/>
                    <a:pt x="717" y="1796"/>
                    <a:pt x="737" y="1777"/>
                  </a:cubicBezTo>
                  <a:cubicBezTo>
                    <a:pt x="724" y="1809"/>
                    <a:pt x="697" y="1833"/>
                    <a:pt x="693" y="1868"/>
                  </a:cubicBezTo>
                  <a:cubicBezTo>
                    <a:pt x="691" y="1889"/>
                    <a:pt x="692" y="1910"/>
                    <a:pt x="697" y="1929"/>
                  </a:cubicBezTo>
                  <a:cubicBezTo>
                    <a:pt x="699" y="1939"/>
                    <a:pt x="696" y="1948"/>
                    <a:pt x="695" y="1959"/>
                  </a:cubicBezTo>
                  <a:cubicBezTo>
                    <a:pt x="694" y="1967"/>
                    <a:pt x="693" y="1976"/>
                    <a:pt x="692" y="1985"/>
                  </a:cubicBezTo>
                  <a:cubicBezTo>
                    <a:pt x="692" y="1984"/>
                    <a:pt x="692" y="1983"/>
                    <a:pt x="692" y="1982"/>
                  </a:cubicBezTo>
                  <a:close/>
                  <a:moveTo>
                    <a:pt x="755" y="1910"/>
                  </a:moveTo>
                  <a:cubicBezTo>
                    <a:pt x="748" y="1965"/>
                    <a:pt x="713" y="2015"/>
                    <a:pt x="696" y="2067"/>
                  </a:cubicBezTo>
                  <a:cubicBezTo>
                    <a:pt x="699" y="2045"/>
                    <a:pt x="698" y="2024"/>
                    <a:pt x="695" y="2002"/>
                  </a:cubicBezTo>
                  <a:cubicBezTo>
                    <a:pt x="693" y="1981"/>
                    <a:pt x="695" y="1963"/>
                    <a:pt x="701" y="1942"/>
                  </a:cubicBezTo>
                  <a:cubicBezTo>
                    <a:pt x="706" y="1955"/>
                    <a:pt x="712" y="1965"/>
                    <a:pt x="720" y="1975"/>
                  </a:cubicBezTo>
                  <a:cubicBezTo>
                    <a:pt x="716" y="1968"/>
                    <a:pt x="711" y="1961"/>
                    <a:pt x="708" y="1954"/>
                  </a:cubicBezTo>
                  <a:cubicBezTo>
                    <a:pt x="706" y="1948"/>
                    <a:pt x="704" y="1943"/>
                    <a:pt x="702" y="1938"/>
                  </a:cubicBezTo>
                  <a:cubicBezTo>
                    <a:pt x="704" y="1931"/>
                    <a:pt x="707" y="1925"/>
                    <a:pt x="710" y="1918"/>
                  </a:cubicBezTo>
                  <a:cubicBezTo>
                    <a:pt x="721" y="1893"/>
                    <a:pt x="739" y="1877"/>
                    <a:pt x="759" y="1860"/>
                  </a:cubicBezTo>
                  <a:cubicBezTo>
                    <a:pt x="757" y="1877"/>
                    <a:pt x="756" y="1894"/>
                    <a:pt x="755" y="1910"/>
                  </a:cubicBezTo>
                  <a:close/>
                  <a:moveTo>
                    <a:pt x="820" y="1790"/>
                  </a:moveTo>
                  <a:cubicBezTo>
                    <a:pt x="820" y="1790"/>
                    <a:pt x="820" y="1791"/>
                    <a:pt x="820" y="1792"/>
                  </a:cubicBezTo>
                  <a:cubicBezTo>
                    <a:pt x="819" y="1795"/>
                    <a:pt x="819" y="1796"/>
                    <a:pt x="819" y="1796"/>
                  </a:cubicBezTo>
                  <a:cubicBezTo>
                    <a:pt x="807" y="1868"/>
                    <a:pt x="801" y="1945"/>
                    <a:pt x="773" y="2014"/>
                  </a:cubicBezTo>
                  <a:cubicBezTo>
                    <a:pt x="767" y="1924"/>
                    <a:pt x="774" y="1833"/>
                    <a:pt x="828" y="1757"/>
                  </a:cubicBezTo>
                  <a:cubicBezTo>
                    <a:pt x="825" y="1768"/>
                    <a:pt x="822" y="1779"/>
                    <a:pt x="820" y="1790"/>
                  </a:cubicBezTo>
                  <a:close/>
                  <a:moveTo>
                    <a:pt x="862" y="1658"/>
                  </a:moveTo>
                  <a:cubicBezTo>
                    <a:pt x="852" y="1672"/>
                    <a:pt x="858" y="1663"/>
                    <a:pt x="861" y="1659"/>
                  </a:cubicBezTo>
                  <a:cubicBezTo>
                    <a:pt x="829" y="1703"/>
                    <a:pt x="795" y="1745"/>
                    <a:pt x="776" y="1796"/>
                  </a:cubicBezTo>
                  <a:cubicBezTo>
                    <a:pt x="771" y="1809"/>
                    <a:pt x="767" y="1823"/>
                    <a:pt x="764" y="1837"/>
                  </a:cubicBezTo>
                  <a:cubicBezTo>
                    <a:pt x="762" y="1847"/>
                    <a:pt x="749" y="1855"/>
                    <a:pt x="741" y="1863"/>
                  </a:cubicBezTo>
                  <a:cubicBezTo>
                    <a:pt x="721" y="1880"/>
                    <a:pt x="708" y="1904"/>
                    <a:pt x="700" y="1930"/>
                  </a:cubicBezTo>
                  <a:cubicBezTo>
                    <a:pt x="694" y="1899"/>
                    <a:pt x="695" y="1857"/>
                    <a:pt x="717" y="1832"/>
                  </a:cubicBezTo>
                  <a:cubicBezTo>
                    <a:pt x="730" y="1817"/>
                    <a:pt x="741" y="1802"/>
                    <a:pt x="750" y="1784"/>
                  </a:cubicBezTo>
                  <a:cubicBezTo>
                    <a:pt x="754" y="1775"/>
                    <a:pt x="759" y="1766"/>
                    <a:pt x="763" y="1757"/>
                  </a:cubicBezTo>
                  <a:cubicBezTo>
                    <a:pt x="767" y="1746"/>
                    <a:pt x="773" y="1740"/>
                    <a:pt x="780" y="1731"/>
                  </a:cubicBezTo>
                  <a:cubicBezTo>
                    <a:pt x="799" y="1708"/>
                    <a:pt x="811" y="1682"/>
                    <a:pt x="826" y="1658"/>
                  </a:cubicBezTo>
                  <a:cubicBezTo>
                    <a:pt x="831" y="1650"/>
                    <a:pt x="835" y="1639"/>
                    <a:pt x="845" y="1639"/>
                  </a:cubicBezTo>
                  <a:cubicBezTo>
                    <a:pt x="852" y="1639"/>
                    <a:pt x="860" y="1639"/>
                    <a:pt x="867" y="1641"/>
                  </a:cubicBezTo>
                  <a:cubicBezTo>
                    <a:pt x="876" y="1644"/>
                    <a:pt x="866" y="1652"/>
                    <a:pt x="862" y="1658"/>
                  </a:cubicBezTo>
                  <a:close/>
                  <a:moveTo>
                    <a:pt x="1017" y="1857"/>
                  </a:moveTo>
                  <a:cubicBezTo>
                    <a:pt x="1017" y="1858"/>
                    <a:pt x="1017" y="1858"/>
                    <a:pt x="1017" y="1858"/>
                  </a:cubicBezTo>
                  <a:cubicBezTo>
                    <a:pt x="1014" y="1879"/>
                    <a:pt x="1008" y="1898"/>
                    <a:pt x="1004" y="1918"/>
                  </a:cubicBezTo>
                  <a:cubicBezTo>
                    <a:pt x="994" y="1907"/>
                    <a:pt x="984" y="1896"/>
                    <a:pt x="975" y="1884"/>
                  </a:cubicBezTo>
                  <a:cubicBezTo>
                    <a:pt x="970" y="1879"/>
                    <a:pt x="971" y="1869"/>
                    <a:pt x="970" y="1863"/>
                  </a:cubicBezTo>
                  <a:cubicBezTo>
                    <a:pt x="965" y="1832"/>
                    <a:pt x="962" y="1800"/>
                    <a:pt x="958" y="1769"/>
                  </a:cubicBezTo>
                  <a:cubicBezTo>
                    <a:pt x="972" y="1781"/>
                    <a:pt x="986" y="1793"/>
                    <a:pt x="999" y="1807"/>
                  </a:cubicBezTo>
                  <a:cubicBezTo>
                    <a:pt x="1005" y="1814"/>
                    <a:pt x="1010" y="1821"/>
                    <a:pt x="1015" y="1828"/>
                  </a:cubicBezTo>
                  <a:cubicBezTo>
                    <a:pt x="1021" y="1838"/>
                    <a:pt x="1019" y="1847"/>
                    <a:pt x="1017" y="1857"/>
                  </a:cubicBezTo>
                  <a:close/>
                  <a:moveTo>
                    <a:pt x="1107" y="1894"/>
                  </a:moveTo>
                  <a:cubicBezTo>
                    <a:pt x="1109" y="1898"/>
                    <a:pt x="1111" y="1902"/>
                    <a:pt x="1106" y="1893"/>
                  </a:cubicBezTo>
                  <a:cubicBezTo>
                    <a:pt x="1101" y="1882"/>
                    <a:pt x="1103" y="1887"/>
                    <a:pt x="1106" y="1892"/>
                  </a:cubicBezTo>
                  <a:cubicBezTo>
                    <a:pt x="1097" y="1875"/>
                    <a:pt x="1089" y="1858"/>
                    <a:pt x="1081" y="1841"/>
                  </a:cubicBezTo>
                  <a:cubicBezTo>
                    <a:pt x="1073" y="1822"/>
                    <a:pt x="1067" y="1804"/>
                    <a:pt x="1063" y="1784"/>
                  </a:cubicBezTo>
                  <a:cubicBezTo>
                    <a:pt x="1059" y="1767"/>
                    <a:pt x="1054" y="1750"/>
                    <a:pt x="1049" y="1733"/>
                  </a:cubicBezTo>
                  <a:cubicBezTo>
                    <a:pt x="1046" y="1722"/>
                    <a:pt x="1042" y="1709"/>
                    <a:pt x="1035" y="1700"/>
                  </a:cubicBezTo>
                  <a:cubicBezTo>
                    <a:pt x="1038" y="1704"/>
                    <a:pt x="1041" y="1709"/>
                    <a:pt x="1045" y="1713"/>
                  </a:cubicBezTo>
                  <a:cubicBezTo>
                    <a:pt x="1052" y="1723"/>
                    <a:pt x="1056" y="1732"/>
                    <a:pt x="1060" y="1744"/>
                  </a:cubicBezTo>
                  <a:cubicBezTo>
                    <a:pt x="1071" y="1769"/>
                    <a:pt x="1084" y="1792"/>
                    <a:pt x="1099" y="1814"/>
                  </a:cubicBezTo>
                  <a:cubicBezTo>
                    <a:pt x="1106" y="1825"/>
                    <a:pt x="1113" y="1836"/>
                    <a:pt x="1120" y="1846"/>
                  </a:cubicBezTo>
                  <a:cubicBezTo>
                    <a:pt x="1122" y="1857"/>
                    <a:pt x="1124" y="1867"/>
                    <a:pt x="1125" y="1878"/>
                  </a:cubicBezTo>
                  <a:cubicBezTo>
                    <a:pt x="1129" y="1903"/>
                    <a:pt x="1131" y="1928"/>
                    <a:pt x="1134" y="1953"/>
                  </a:cubicBezTo>
                  <a:cubicBezTo>
                    <a:pt x="1127" y="1932"/>
                    <a:pt x="1116" y="1913"/>
                    <a:pt x="1107" y="1894"/>
                  </a:cubicBezTo>
                  <a:close/>
                  <a:moveTo>
                    <a:pt x="1111" y="1698"/>
                  </a:moveTo>
                  <a:cubicBezTo>
                    <a:pt x="1113" y="1684"/>
                    <a:pt x="1119" y="1670"/>
                    <a:pt x="1128" y="1659"/>
                  </a:cubicBezTo>
                  <a:cubicBezTo>
                    <a:pt x="1153" y="1705"/>
                    <a:pt x="1168" y="1752"/>
                    <a:pt x="1171" y="1804"/>
                  </a:cubicBezTo>
                  <a:cubicBezTo>
                    <a:pt x="1140" y="1778"/>
                    <a:pt x="1107" y="1742"/>
                    <a:pt x="1111" y="1698"/>
                  </a:cubicBezTo>
                  <a:close/>
                  <a:moveTo>
                    <a:pt x="1176" y="1896"/>
                  </a:moveTo>
                  <a:cubicBezTo>
                    <a:pt x="1165" y="1870"/>
                    <a:pt x="1152" y="1846"/>
                    <a:pt x="1138" y="1822"/>
                  </a:cubicBezTo>
                  <a:cubicBezTo>
                    <a:pt x="1148" y="1833"/>
                    <a:pt x="1159" y="1844"/>
                    <a:pt x="1170" y="1855"/>
                  </a:cubicBezTo>
                  <a:cubicBezTo>
                    <a:pt x="1176" y="1860"/>
                    <a:pt x="1174" y="1870"/>
                    <a:pt x="1175" y="1878"/>
                  </a:cubicBezTo>
                  <a:cubicBezTo>
                    <a:pt x="1175" y="1883"/>
                    <a:pt x="1177" y="1891"/>
                    <a:pt x="1176" y="1896"/>
                  </a:cubicBezTo>
                  <a:close/>
                  <a:moveTo>
                    <a:pt x="1307" y="1609"/>
                  </a:moveTo>
                  <a:cubicBezTo>
                    <a:pt x="1307" y="1609"/>
                    <a:pt x="1308" y="1609"/>
                    <a:pt x="1308" y="1609"/>
                  </a:cubicBezTo>
                  <a:cubicBezTo>
                    <a:pt x="1347" y="1612"/>
                    <a:pt x="1386" y="1617"/>
                    <a:pt x="1425" y="1625"/>
                  </a:cubicBezTo>
                  <a:cubicBezTo>
                    <a:pt x="1442" y="1628"/>
                    <a:pt x="1456" y="1641"/>
                    <a:pt x="1469" y="1652"/>
                  </a:cubicBezTo>
                  <a:cubicBezTo>
                    <a:pt x="1485" y="1666"/>
                    <a:pt x="1500" y="1681"/>
                    <a:pt x="1514" y="1697"/>
                  </a:cubicBezTo>
                  <a:cubicBezTo>
                    <a:pt x="1467" y="1693"/>
                    <a:pt x="1415" y="1689"/>
                    <a:pt x="1371" y="1669"/>
                  </a:cubicBezTo>
                  <a:cubicBezTo>
                    <a:pt x="1367" y="1668"/>
                    <a:pt x="1363" y="1666"/>
                    <a:pt x="1360" y="1663"/>
                  </a:cubicBezTo>
                  <a:cubicBezTo>
                    <a:pt x="1340" y="1646"/>
                    <a:pt x="1320" y="1627"/>
                    <a:pt x="1301" y="1608"/>
                  </a:cubicBezTo>
                  <a:cubicBezTo>
                    <a:pt x="1303" y="1608"/>
                    <a:pt x="1305" y="1608"/>
                    <a:pt x="1307" y="1609"/>
                  </a:cubicBezTo>
                  <a:close/>
                  <a:moveTo>
                    <a:pt x="1190" y="1819"/>
                  </a:moveTo>
                  <a:cubicBezTo>
                    <a:pt x="1189" y="1818"/>
                    <a:pt x="1188" y="1818"/>
                    <a:pt x="1188" y="1817"/>
                  </a:cubicBezTo>
                  <a:cubicBezTo>
                    <a:pt x="1188" y="1789"/>
                    <a:pt x="1188" y="1761"/>
                    <a:pt x="1182" y="1734"/>
                  </a:cubicBezTo>
                  <a:cubicBezTo>
                    <a:pt x="1195" y="1755"/>
                    <a:pt x="1208" y="1775"/>
                    <a:pt x="1220" y="1796"/>
                  </a:cubicBezTo>
                  <a:cubicBezTo>
                    <a:pt x="1232" y="1816"/>
                    <a:pt x="1239" y="1837"/>
                    <a:pt x="1247" y="1859"/>
                  </a:cubicBezTo>
                  <a:cubicBezTo>
                    <a:pt x="1228" y="1845"/>
                    <a:pt x="1208" y="1833"/>
                    <a:pt x="1190" y="1819"/>
                  </a:cubicBezTo>
                  <a:close/>
                  <a:moveTo>
                    <a:pt x="1278" y="1867"/>
                  </a:moveTo>
                  <a:cubicBezTo>
                    <a:pt x="1271" y="1843"/>
                    <a:pt x="1265" y="1819"/>
                    <a:pt x="1255" y="1795"/>
                  </a:cubicBezTo>
                  <a:cubicBezTo>
                    <a:pt x="1245" y="1772"/>
                    <a:pt x="1233" y="1750"/>
                    <a:pt x="1221" y="1728"/>
                  </a:cubicBezTo>
                  <a:cubicBezTo>
                    <a:pt x="1236" y="1737"/>
                    <a:pt x="1250" y="1747"/>
                    <a:pt x="1265" y="1755"/>
                  </a:cubicBezTo>
                  <a:cubicBezTo>
                    <a:pt x="1274" y="1760"/>
                    <a:pt x="1282" y="1765"/>
                    <a:pt x="1290" y="1769"/>
                  </a:cubicBezTo>
                  <a:cubicBezTo>
                    <a:pt x="1299" y="1774"/>
                    <a:pt x="1307" y="1776"/>
                    <a:pt x="1310" y="1786"/>
                  </a:cubicBezTo>
                  <a:cubicBezTo>
                    <a:pt x="1321" y="1817"/>
                    <a:pt x="1323" y="1851"/>
                    <a:pt x="1345" y="1878"/>
                  </a:cubicBezTo>
                  <a:cubicBezTo>
                    <a:pt x="1332" y="1878"/>
                    <a:pt x="1320" y="1878"/>
                    <a:pt x="1307" y="1877"/>
                  </a:cubicBezTo>
                  <a:cubicBezTo>
                    <a:pt x="1302" y="1876"/>
                    <a:pt x="1296" y="1876"/>
                    <a:pt x="1291" y="1875"/>
                  </a:cubicBezTo>
                  <a:cubicBezTo>
                    <a:pt x="1283" y="1874"/>
                    <a:pt x="1280" y="1875"/>
                    <a:pt x="1278" y="1867"/>
                  </a:cubicBezTo>
                  <a:close/>
                  <a:moveTo>
                    <a:pt x="1426" y="1902"/>
                  </a:moveTo>
                  <a:cubicBezTo>
                    <a:pt x="1429" y="1908"/>
                    <a:pt x="1431" y="1913"/>
                    <a:pt x="1432" y="1919"/>
                  </a:cubicBezTo>
                  <a:cubicBezTo>
                    <a:pt x="1420" y="1915"/>
                    <a:pt x="1407" y="1911"/>
                    <a:pt x="1394" y="1906"/>
                  </a:cubicBezTo>
                  <a:cubicBezTo>
                    <a:pt x="1405" y="1905"/>
                    <a:pt x="1416" y="1904"/>
                    <a:pt x="1426" y="1902"/>
                  </a:cubicBezTo>
                  <a:close/>
                  <a:moveTo>
                    <a:pt x="1354" y="1877"/>
                  </a:moveTo>
                  <a:cubicBezTo>
                    <a:pt x="1345" y="1866"/>
                    <a:pt x="1340" y="1854"/>
                    <a:pt x="1336" y="1840"/>
                  </a:cubicBezTo>
                  <a:cubicBezTo>
                    <a:pt x="1356" y="1858"/>
                    <a:pt x="1383" y="1861"/>
                    <a:pt x="1406" y="1875"/>
                  </a:cubicBezTo>
                  <a:cubicBezTo>
                    <a:pt x="1389" y="1876"/>
                    <a:pt x="1371" y="1877"/>
                    <a:pt x="1354" y="1877"/>
                  </a:cubicBezTo>
                  <a:close/>
                  <a:moveTo>
                    <a:pt x="1414" y="1874"/>
                  </a:moveTo>
                  <a:cubicBezTo>
                    <a:pt x="1394" y="1857"/>
                    <a:pt x="1366" y="1853"/>
                    <a:pt x="1346" y="1835"/>
                  </a:cubicBezTo>
                  <a:cubicBezTo>
                    <a:pt x="1333" y="1823"/>
                    <a:pt x="1329" y="1803"/>
                    <a:pt x="1325" y="1787"/>
                  </a:cubicBezTo>
                  <a:cubicBezTo>
                    <a:pt x="1339" y="1794"/>
                    <a:pt x="1353" y="1800"/>
                    <a:pt x="1368" y="1806"/>
                  </a:cubicBezTo>
                  <a:cubicBezTo>
                    <a:pt x="1375" y="1808"/>
                    <a:pt x="1382" y="1811"/>
                    <a:pt x="1390" y="1813"/>
                  </a:cubicBezTo>
                  <a:cubicBezTo>
                    <a:pt x="1396" y="1818"/>
                    <a:pt x="1402" y="1821"/>
                    <a:pt x="1408" y="1825"/>
                  </a:cubicBezTo>
                  <a:cubicBezTo>
                    <a:pt x="1437" y="1841"/>
                    <a:pt x="1469" y="1852"/>
                    <a:pt x="1497" y="1869"/>
                  </a:cubicBezTo>
                  <a:cubicBezTo>
                    <a:pt x="1470" y="1871"/>
                    <a:pt x="1442" y="1873"/>
                    <a:pt x="1414" y="1874"/>
                  </a:cubicBezTo>
                  <a:close/>
                  <a:moveTo>
                    <a:pt x="1534" y="1974"/>
                  </a:moveTo>
                  <a:cubicBezTo>
                    <a:pt x="1534" y="1979"/>
                    <a:pt x="1533" y="1983"/>
                    <a:pt x="1533" y="1988"/>
                  </a:cubicBezTo>
                  <a:cubicBezTo>
                    <a:pt x="1493" y="1968"/>
                    <a:pt x="1448" y="1960"/>
                    <a:pt x="1405" y="1951"/>
                  </a:cubicBezTo>
                  <a:cubicBezTo>
                    <a:pt x="1384" y="1947"/>
                    <a:pt x="1363" y="1942"/>
                    <a:pt x="1342" y="1936"/>
                  </a:cubicBezTo>
                  <a:cubicBezTo>
                    <a:pt x="1334" y="1934"/>
                    <a:pt x="1325" y="1931"/>
                    <a:pt x="1316" y="1927"/>
                  </a:cubicBezTo>
                  <a:cubicBezTo>
                    <a:pt x="1309" y="1924"/>
                    <a:pt x="1294" y="1920"/>
                    <a:pt x="1291" y="1912"/>
                  </a:cubicBezTo>
                  <a:cubicBezTo>
                    <a:pt x="1323" y="1912"/>
                    <a:pt x="1355" y="1910"/>
                    <a:pt x="1386" y="1907"/>
                  </a:cubicBezTo>
                  <a:cubicBezTo>
                    <a:pt x="1399" y="1912"/>
                    <a:pt x="1413" y="1915"/>
                    <a:pt x="1427" y="1919"/>
                  </a:cubicBezTo>
                  <a:cubicBezTo>
                    <a:pt x="1434" y="1921"/>
                    <a:pt x="1434" y="1923"/>
                    <a:pt x="1436" y="1931"/>
                  </a:cubicBezTo>
                  <a:cubicBezTo>
                    <a:pt x="1437" y="1937"/>
                    <a:pt x="1437" y="1944"/>
                    <a:pt x="1438" y="1950"/>
                  </a:cubicBezTo>
                  <a:cubicBezTo>
                    <a:pt x="1438" y="1940"/>
                    <a:pt x="1437" y="1930"/>
                    <a:pt x="1435" y="1921"/>
                  </a:cubicBezTo>
                  <a:cubicBezTo>
                    <a:pt x="1438" y="1922"/>
                    <a:pt x="1441" y="1922"/>
                    <a:pt x="1444" y="1923"/>
                  </a:cubicBezTo>
                  <a:cubicBezTo>
                    <a:pt x="1441" y="1922"/>
                    <a:pt x="1438" y="1921"/>
                    <a:pt x="1435" y="1920"/>
                  </a:cubicBezTo>
                  <a:cubicBezTo>
                    <a:pt x="1433" y="1914"/>
                    <a:pt x="1432" y="1908"/>
                    <a:pt x="1429" y="1902"/>
                  </a:cubicBezTo>
                  <a:cubicBezTo>
                    <a:pt x="1446" y="1899"/>
                    <a:pt x="1462" y="1896"/>
                    <a:pt x="1477" y="1893"/>
                  </a:cubicBezTo>
                  <a:cubicBezTo>
                    <a:pt x="1484" y="1892"/>
                    <a:pt x="1490" y="1890"/>
                    <a:pt x="1496" y="1889"/>
                  </a:cubicBezTo>
                  <a:cubicBezTo>
                    <a:pt x="1501" y="1892"/>
                    <a:pt x="1507" y="1894"/>
                    <a:pt x="1512" y="1898"/>
                  </a:cubicBezTo>
                  <a:cubicBezTo>
                    <a:pt x="1516" y="1901"/>
                    <a:pt x="1520" y="1905"/>
                    <a:pt x="1524" y="1908"/>
                  </a:cubicBezTo>
                  <a:cubicBezTo>
                    <a:pt x="1528" y="1912"/>
                    <a:pt x="1530" y="1913"/>
                    <a:pt x="1530" y="1918"/>
                  </a:cubicBezTo>
                  <a:cubicBezTo>
                    <a:pt x="1530" y="1921"/>
                    <a:pt x="1530" y="1925"/>
                    <a:pt x="1531" y="1928"/>
                  </a:cubicBezTo>
                  <a:cubicBezTo>
                    <a:pt x="1534" y="1944"/>
                    <a:pt x="1536" y="1958"/>
                    <a:pt x="1534" y="1973"/>
                  </a:cubicBezTo>
                  <a:cubicBezTo>
                    <a:pt x="1535" y="1972"/>
                    <a:pt x="1535" y="1970"/>
                    <a:pt x="1534" y="1974"/>
                  </a:cubicBezTo>
                  <a:close/>
                  <a:moveTo>
                    <a:pt x="1543" y="1910"/>
                  </a:moveTo>
                  <a:cubicBezTo>
                    <a:pt x="1552" y="1922"/>
                    <a:pt x="1558" y="1935"/>
                    <a:pt x="1564" y="1948"/>
                  </a:cubicBezTo>
                  <a:cubicBezTo>
                    <a:pt x="1562" y="1944"/>
                    <a:pt x="1559" y="1936"/>
                    <a:pt x="1565" y="1950"/>
                  </a:cubicBezTo>
                  <a:cubicBezTo>
                    <a:pt x="1551" y="1926"/>
                    <a:pt x="1536" y="1903"/>
                    <a:pt x="1514" y="1886"/>
                  </a:cubicBezTo>
                  <a:cubicBezTo>
                    <a:pt x="1527" y="1885"/>
                    <a:pt x="1536" y="1900"/>
                    <a:pt x="1543" y="1910"/>
                  </a:cubicBezTo>
                  <a:close/>
                  <a:moveTo>
                    <a:pt x="1587" y="1879"/>
                  </a:moveTo>
                  <a:cubicBezTo>
                    <a:pt x="1567" y="1869"/>
                    <a:pt x="1545" y="1867"/>
                    <a:pt x="1523" y="1868"/>
                  </a:cubicBezTo>
                  <a:cubicBezTo>
                    <a:pt x="1505" y="1853"/>
                    <a:pt x="1484" y="1841"/>
                    <a:pt x="1463" y="1830"/>
                  </a:cubicBezTo>
                  <a:cubicBezTo>
                    <a:pt x="1491" y="1833"/>
                    <a:pt x="1519" y="1830"/>
                    <a:pt x="1547" y="1827"/>
                  </a:cubicBezTo>
                  <a:cubicBezTo>
                    <a:pt x="1553" y="1826"/>
                    <a:pt x="1559" y="1825"/>
                    <a:pt x="1565" y="1825"/>
                  </a:cubicBezTo>
                  <a:cubicBezTo>
                    <a:pt x="1568" y="1824"/>
                    <a:pt x="1571" y="1824"/>
                    <a:pt x="1574" y="1824"/>
                  </a:cubicBezTo>
                  <a:cubicBezTo>
                    <a:pt x="1575" y="1828"/>
                    <a:pt x="1576" y="1833"/>
                    <a:pt x="1577" y="1837"/>
                  </a:cubicBezTo>
                  <a:cubicBezTo>
                    <a:pt x="1580" y="1851"/>
                    <a:pt x="1583" y="1865"/>
                    <a:pt x="1587" y="1879"/>
                  </a:cubicBezTo>
                  <a:close/>
                  <a:moveTo>
                    <a:pt x="1593" y="1782"/>
                  </a:moveTo>
                  <a:cubicBezTo>
                    <a:pt x="1590" y="1781"/>
                    <a:pt x="1593" y="1782"/>
                    <a:pt x="1595" y="1783"/>
                  </a:cubicBezTo>
                  <a:cubicBezTo>
                    <a:pt x="1595" y="1783"/>
                    <a:pt x="1594" y="1783"/>
                    <a:pt x="1594" y="1783"/>
                  </a:cubicBezTo>
                  <a:cubicBezTo>
                    <a:pt x="1598" y="1784"/>
                    <a:pt x="1597" y="1784"/>
                    <a:pt x="1595" y="1783"/>
                  </a:cubicBezTo>
                  <a:cubicBezTo>
                    <a:pt x="1615" y="1789"/>
                    <a:pt x="1633" y="1799"/>
                    <a:pt x="1648" y="1815"/>
                  </a:cubicBezTo>
                  <a:cubicBezTo>
                    <a:pt x="1633" y="1810"/>
                    <a:pt x="1619" y="1807"/>
                    <a:pt x="1604" y="1805"/>
                  </a:cubicBezTo>
                  <a:cubicBezTo>
                    <a:pt x="1596" y="1805"/>
                    <a:pt x="1587" y="1804"/>
                    <a:pt x="1579" y="1804"/>
                  </a:cubicBezTo>
                  <a:cubicBezTo>
                    <a:pt x="1577" y="1795"/>
                    <a:pt x="1574" y="1785"/>
                    <a:pt x="1572" y="1775"/>
                  </a:cubicBezTo>
                  <a:cubicBezTo>
                    <a:pt x="1578" y="1778"/>
                    <a:pt x="1586" y="1780"/>
                    <a:pt x="1593" y="1782"/>
                  </a:cubicBezTo>
                  <a:close/>
                  <a:moveTo>
                    <a:pt x="1569" y="1804"/>
                  </a:moveTo>
                  <a:cubicBezTo>
                    <a:pt x="1534" y="1805"/>
                    <a:pt x="1500" y="1808"/>
                    <a:pt x="1465" y="1803"/>
                  </a:cubicBezTo>
                  <a:cubicBezTo>
                    <a:pt x="1435" y="1798"/>
                    <a:pt x="1405" y="1786"/>
                    <a:pt x="1377" y="1773"/>
                  </a:cubicBezTo>
                  <a:cubicBezTo>
                    <a:pt x="1307" y="1741"/>
                    <a:pt x="1243" y="1693"/>
                    <a:pt x="1186" y="1642"/>
                  </a:cubicBezTo>
                  <a:cubicBezTo>
                    <a:pt x="1217" y="1648"/>
                    <a:pt x="1243" y="1666"/>
                    <a:pt x="1271" y="1679"/>
                  </a:cubicBezTo>
                  <a:cubicBezTo>
                    <a:pt x="1287" y="1686"/>
                    <a:pt x="1303" y="1692"/>
                    <a:pt x="1319" y="1697"/>
                  </a:cubicBezTo>
                  <a:cubicBezTo>
                    <a:pt x="1328" y="1700"/>
                    <a:pt x="1336" y="1703"/>
                    <a:pt x="1345" y="1705"/>
                  </a:cubicBezTo>
                  <a:cubicBezTo>
                    <a:pt x="1354" y="1707"/>
                    <a:pt x="1363" y="1708"/>
                    <a:pt x="1371" y="1712"/>
                  </a:cubicBezTo>
                  <a:cubicBezTo>
                    <a:pt x="1396" y="1728"/>
                    <a:pt x="1417" y="1748"/>
                    <a:pt x="1441" y="1765"/>
                  </a:cubicBezTo>
                  <a:cubicBezTo>
                    <a:pt x="1466" y="1783"/>
                    <a:pt x="1491" y="1784"/>
                    <a:pt x="1521" y="1782"/>
                  </a:cubicBezTo>
                  <a:cubicBezTo>
                    <a:pt x="1494" y="1782"/>
                    <a:pt x="1470" y="1781"/>
                    <a:pt x="1448" y="1764"/>
                  </a:cubicBezTo>
                  <a:cubicBezTo>
                    <a:pt x="1429" y="1749"/>
                    <a:pt x="1413" y="1731"/>
                    <a:pt x="1394" y="1716"/>
                  </a:cubicBezTo>
                  <a:cubicBezTo>
                    <a:pt x="1431" y="1722"/>
                    <a:pt x="1468" y="1726"/>
                    <a:pt x="1505" y="1730"/>
                  </a:cubicBezTo>
                  <a:cubicBezTo>
                    <a:pt x="1514" y="1731"/>
                    <a:pt x="1524" y="1732"/>
                    <a:pt x="1534" y="1733"/>
                  </a:cubicBezTo>
                  <a:cubicBezTo>
                    <a:pt x="1542" y="1734"/>
                    <a:pt x="1545" y="1744"/>
                    <a:pt x="1549" y="1752"/>
                  </a:cubicBezTo>
                  <a:cubicBezTo>
                    <a:pt x="1557" y="1768"/>
                    <a:pt x="1564" y="1786"/>
                    <a:pt x="1569" y="1804"/>
                  </a:cubicBezTo>
                  <a:close/>
                  <a:moveTo>
                    <a:pt x="1766" y="1737"/>
                  </a:moveTo>
                  <a:cubicBezTo>
                    <a:pt x="1772" y="1759"/>
                    <a:pt x="1773" y="1781"/>
                    <a:pt x="1773" y="1804"/>
                  </a:cubicBezTo>
                  <a:cubicBezTo>
                    <a:pt x="1735" y="1775"/>
                    <a:pt x="1693" y="1751"/>
                    <a:pt x="1650" y="1732"/>
                  </a:cubicBezTo>
                  <a:cubicBezTo>
                    <a:pt x="1621" y="1719"/>
                    <a:pt x="1590" y="1709"/>
                    <a:pt x="1559" y="1703"/>
                  </a:cubicBezTo>
                  <a:cubicBezTo>
                    <a:pt x="1552" y="1701"/>
                    <a:pt x="1544" y="1700"/>
                    <a:pt x="1537" y="1699"/>
                  </a:cubicBezTo>
                  <a:cubicBezTo>
                    <a:pt x="1532" y="1691"/>
                    <a:pt x="1526" y="1683"/>
                    <a:pt x="1520" y="1675"/>
                  </a:cubicBezTo>
                  <a:cubicBezTo>
                    <a:pt x="1510" y="1662"/>
                    <a:pt x="1499" y="1650"/>
                    <a:pt x="1487" y="1638"/>
                  </a:cubicBezTo>
                  <a:cubicBezTo>
                    <a:pt x="1540" y="1651"/>
                    <a:pt x="1592" y="1664"/>
                    <a:pt x="1646" y="1674"/>
                  </a:cubicBezTo>
                  <a:cubicBezTo>
                    <a:pt x="1670" y="1678"/>
                    <a:pt x="1694" y="1682"/>
                    <a:pt x="1718" y="1686"/>
                  </a:cubicBezTo>
                  <a:cubicBezTo>
                    <a:pt x="1724" y="1687"/>
                    <a:pt x="1733" y="1686"/>
                    <a:pt x="1738" y="1690"/>
                  </a:cubicBezTo>
                  <a:cubicBezTo>
                    <a:pt x="1753" y="1701"/>
                    <a:pt x="1762" y="1720"/>
                    <a:pt x="1766" y="1737"/>
                  </a:cubicBezTo>
                  <a:close/>
                </a:path>
              </a:pathLst>
            </a:custGeom>
            <a:solidFill>
              <a:schemeClr val="accent2">
                <a:lumMod val="50000"/>
              </a:schemeClr>
            </a:solidFill>
            <a:ln>
              <a:noFill/>
            </a:ln>
          </p:spPr>
          <p:txBody>
            <a:bodyPr vert="horz" wrap="square" lIns="68580" tIns="34290" rIns="68580" bIns="34290" numCol="1" anchor="t" anchorCtr="0" compatLnSpc="1">
              <a:prstTxWarp prst="textNoShape">
                <a:avLst/>
              </a:prstTxWarp>
            </a:bodyPr>
            <a:lstStyle/>
            <a:p>
              <a:endParaRPr lang="en-US" sz="1350"/>
            </a:p>
          </p:txBody>
        </p:sp>
      </p:grpSp>
      <p:grpSp>
        <p:nvGrpSpPr>
          <p:cNvPr id="224" name="Group 223"/>
          <p:cNvGrpSpPr/>
          <p:nvPr/>
        </p:nvGrpSpPr>
        <p:grpSpPr>
          <a:xfrm>
            <a:off x="798648" y="3470328"/>
            <a:ext cx="7659553" cy="1128887"/>
            <a:chOff x="391095" y="3271284"/>
            <a:chExt cx="9003680" cy="1505182"/>
          </a:xfrm>
        </p:grpSpPr>
        <p:sp>
          <p:nvSpPr>
            <p:cNvPr id="225" name="TextBox 224"/>
            <p:cNvSpPr txBox="1"/>
            <p:nvPr/>
          </p:nvSpPr>
          <p:spPr>
            <a:xfrm>
              <a:off x="391095" y="3271284"/>
              <a:ext cx="3013078" cy="400109"/>
            </a:xfrm>
            <a:prstGeom prst="rect">
              <a:avLst/>
            </a:prstGeom>
            <a:noFill/>
          </p:spPr>
          <p:txBody>
            <a:bodyPr wrap="none" rtlCol="0" anchor="ctr">
              <a:spAutoFit/>
            </a:bodyPr>
            <a:lstStyle/>
            <a:p>
              <a:r>
                <a:rPr lang="en-US" sz="1350" b="1" dirty="0">
                  <a:solidFill>
                    <a:schemeClr val="tx2"/>
                  </a:solidFill>
                </a:rPr>
                <a:t>Loren Ipsum Dolor Sit Amet</a:t>
              </a:r>
            </a:p>
          </p:txBody>
        </p:sp>
        <p:sp>
          <p:nvSpPr>
            <p:cNvPr id="227" name="Text Placeholder 4"/>
            <p:cNvSpPr txBox="1">
              <a:spLocks/>
            </p:cNvSpPr>
            <p:nvPr/>
          </p:nvSpPr>
          <p:spPr>
            <a:xfrm>
              <a:off x="391095" y="3645484"/>
              <a:ext cx="9003680" cy="1130982"/>
            </a:xfrm>
            <a:prstGeom prst="rect">
              <a:avLst/>
            </a:prstGeom>
          </p:spPr>
          <p:txBody>
            <a:bodyPr>
              <a:noAutofit/>
            </a:bodyPr>
            <a:lstStyle>
              <a:lvl1pPr marL="0" indent="0" algn="just" defTabSz="685800" rtl="0" eaLnBrk="1" latinLnBrk="0" hangingPunct="1">
                <a:lnSpc>
                  <a:spcPct val="100000"/>
                </a:lnSpc>
                <a:spcBef>
                  <a:spcPts val="0"/>
                </a:spcBef>
                <a:buFont typeface="Arial" panose="020B0604020202020204" pitchFamily="34" charset="0"/>
                <a:buNone/>
                <a:defRPr sz="1000" b="0" kern="1200">
                  <a:solidFill>
                    <a:schemeClr val="tx2"/>
                  </a:solidFill>
                  <a:latin typeface="+mj-lt"/>
                  <a:ea typeface="+mn-ea"/>
                  <a:cs typeface="+mn-cs"/>
                </a:defRPr>
              </a:lvl1pPr>
              <a:lvl2pPr marL="0" indent="0" algn="l" defTabSz="685800" rtl="0" eaLnBrk="1" latinLnBrk="0" hangingPunct="1">
                <a:lnSpc>
                  <a:spcPct val="90000"/>
                </a:lnSpc>
                <a:spcBef>
                  <a:spcPts val="0"/>
                </a:spcBef>
                <a:buFont typeface="Arial" panose="020B0604020202020204" pitchFamily="34" charset="0"/>
                <a:buNone/>
                <a:defRPr sz="1100" kern="1200">
                  <a:solidFill>
                    <a:schemeClr val="tx2"/>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algn="l"/>
              <a:r>
                <a:rPr lang="en-US" sz="1050" dirty="0">
                  <a:latin typeface="+mn-lt"/>
                </a:rPr>
                <a:t>Lorem ipsum dolor sit amet, consectetuer adipiscing elit. Aenean commodo ligula eget dolor. Aenean massa. Cum sociis natoque penatibus et magnis dis parturient montes, nascetur ridiculus mus. Donec quam felis, ultricies nec, pellentesque eu, pretium quis, sem</a:t>
              </a:r>
            </a:p>
          </p:txBody>
        </p:sp>
      </p:grpSp>
    </p:spTree>
    <p:extLst>
      <p:ext uri="{BB962C8B-B14F-4D97-AF65-F5344CB8AC3E}">
        <p14:creationId xmlns:p14="http://schemas.microsoft.com/office/powerpoint/2010/main" val="498188853"/>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224"/>
                                        </p:tgtEl>
                                        <p:attrNameLst>
                                          <p:attrName>style.visibility</p:attrName>
                                        </p:attrNameLst>
                                      </p:cBhvr>
                                      <p:to>
                                        <p:strVal val="visible"/>
                                      </p:to>
                                    </p:set>
                                    <p:animEffect transition="in" filter="fade">
                                      <p:cBhvr>
                                        <p:cTn id="7" dur="500"/>
                                        <p:tgtEl>
                                          <p:spTgt spid="2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6233643" y="4168484"/>
            <a:ext cx="2311509" cy="643955"/>
            <a:chOff x="1578362" y="2209265"/>
            <a:chExt cx="3082012" cy="858606"/>
          </a:xfrm>
        </p:grpSpPr>
        <p:sp>
          <p:nvSpPr>
            <p:cNvPr id="21" name="Text Placeholder 4"/>
            <p:cNvSpPr txBox="1">
              <a:spLocks/>
            </p:cNvSpPr>
            <p:nvPr/>
          </p:nvSpPr>
          <p:spPr>
            <a:xfrm>
              <a:off x="1588809" y="2209265"/>
              <a:ext cx="3071564" cy="414849"/>
            </a:xfrm>
            <a:prstGeom prst="rect">
              <a:avLst/>
            </a:prstGeom>
            <a:noFill/>
            <a:ln>
              <a:noFill/>
            </a:ln>
          </p:spPr>
          <p:txBody>
            <a:bodyPr anchor="ctr">
              <a:noAutofit/>
            </a:bodyPr>
            <a:lstStyle>
              <a:lvl1pPr marL="0" indent="0" algn="l" defTabSz="685800" rtl="0" eaLnBrk="1" latinLnBrk="0" hangingPunct="1">
                <a:lnSpc>
                  <a:spcPct val="90000"/>
                </a:lnSpc>
                <a:spcBef>
                  <a:spcPts val="0"/>
                </a:spcBef>
                <a:buFont typeface="Arial" panose="020B0604020202020204" pitchFamily="34" charset="0"/>
                <a:buNone/>
                <a:defRPr sz="1400" b="1" kern="1200">
                  <a:solidFill>
                    <a:schemeClr val="accent3"/>
                  </a:solidFill>
                  <a:latin typeface="+mj-lt"/>
                  <a:ea typeface="+mn-ea"/>
                  <a:cs typeface="+mn-cs"/>
                </a:defRPr>
              </a:lvl1pPr>
              <a:lvl2pPr marL="0" indent="0" algn="l" defTabSz="685800" rtl="0" eaLnBrk="1" latinLnBrk="0" hangingPunct="1">
                <a:lnSpc>
                  <a:spcPct val="90000"/>
                </a:lnSpc>
                <a:spcBef>
                  <a:spcPts val="0"/>
                </a:spcBef>
                <a:buFont typeface="Arial" panose="020B0604020202020204" pitchFamily="34" charset="0"/>
                <a:buNone/>
                <a:defRPr sz="1100" kern="1200">
                  <a:solidFill>
                    <a:schemeClr val="tx2"/>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en-US" sz="1350" dirty="0">
                  <a:solidFill>
                    <a:schemeClr val="tx2"/>
                  </a:solidFill>
                  <a:latin typeface="+mn-lt"/>
                </a:rPr>
                <a:t>Title Here</a:t>
              </a:r>
            </a:p>
          </p:txBody>
        </p:sp>
        <p:sp>
          <p:nvSpPr>
            <p:cNvPr id="22" name="TextBox 21"/>
            <p:cNvSpPr txBox="1"/>
            <p:nvPr/>
          </p:nvSpPr>
          <p:spPr>
            <a:xfrm>
              <a:off x="1578362" y="2513874"/>
              <a:ext cx="3082012" cy="553997"/>
            </a:xfrm>
            <a:prstGeom prst="rect">
              <a:avLst/>
            </a:prstGeom>
            <a:noFill/>
          </p:spPr>
          <p:txBody>
            <a:bodyPr wrap="square" rtlCol="0" anchor="ctr">
              <a:spAutoFit/>
            </a:bodyPr>
            <a:lstStyle/>
            <a:p>
              <a:r>
                <a:rPr lang="en-US" sz="1050" dirty="0">
                  <a:solidFill>
                    <a:schemeClr val="tx2"/>
                  </a:solidFill>
                </a:rPr>
                <a:t>Lorem ipsum dolor sit amet, consectetuer adipiscing elit.</a:t>
              </a:r>
              <a:endParaRPr lang="en-US" sz="1050" b="1" dirty="0">
                <a:solidFill>
                  <a:schemeClr val="tx2"/>
                </a:solidFill>
              </a:endParaRPr>
            </a:p>
          </p:txBody>
        </p:sp>
      </p:grpSp>
      <p:grpSp>
        <p:nvGrpSpPr>
          <p:cNvPr id="19" name="Group 18"/>
          <p:cNvGrpSpPr/>
          <p:nvPr/>
        </p:nvGrpSpPr>
        <p:grpSpPr>
          <a:xfrm>
            <a:off x="3226621" y="3220755"/>
            <a:ext cx="2573951" cy="2622064"/>
            <a:chOff x="7087896" y="1738796"/>
            <a:chExt cx="4071375" cy="4147477"/>
          </a:xfrm>
        </p:grpSpPr>
        <p:sp>
          <p:nvSpPr>
            <p:cNvPr id="11" name="Freeform 5"/>
            <p:cNvSpPr>
              <a:spLocks/>
            </p:cNvSpPr>
            <p:nvPr/>
          </p:nvSpPr>
          <p:spPr bwMode="auto">
            <a:xfrm>
              <a:off x="7087896" y="3419117"/>
              <a:ext cx="2034586" cy="877537"/>
            </a:xfrm>
            <a:custGeom>
              <a:avLst/>
              <a:gdLst>
                <a:gd name="T0" fmla="*/ 134 w 264"/>
                <a:gd name="T1" fmla="*/ 0 h 114"/>
                <a:gd name="T2" fmla="*/ 0 w 264"/>
                <a:gd name="T3" fmla="*/ 59 h 114"/>
                <a:gd name="T4" fmla="*/ 133 w 264"/>
                <a:gd name="T5" fmla="*/ 114 h 114"/>
                <a:gd name="T6" fmla="*/ 264 w 264"/>
                <a:gd name="T7" fmla="*/ 55 h 114"/>
                <a:gd name="T8" fmla="*/ 134 w 264"/>
                <a:gd name="T9" fmla="*/ 0 h 114"/>
              </a:gdLst>
              <a:ahLst/>
              <a:cxnLst>
                <a:cxn ang="0">
                  <a:pos x="T0" y="T1"/>
                </a:cxn>
                <a:cxn ang="0">
                  <a:pos x="T2" y="T3"/>
                </a:cxn>
                <a:cxn ang="0">
                  <a:pos x="T4" y="T5"/>
                </a:cxn>
                <a:cxn ang="0">
                  <a:pos x="T6" y="T7"/>
                </a:cxn>
                <a:cxn ang="0">
                  <a:pos x="T8" y="T9"/>
                </a:cxn>
              </a:cxnLst>
              <a:rect l="0" t="0" r="r" b="b"/>
              <a:pathLst>
                <a:path w="264" h="114">
                  <a:moveTo>
                    <a:pt x="134" y="0"/>
                  </a:moveTo>
                  <a:cubicBezTo>
                    <a:pt x="54" y="0"/>
                    <a:pt x="0" y="59"/>
                    <a:pt x="0" y="59"/>
                  </a:cubicBezTo>
                  <a:cubicBezTo>
                    <a:pt x="49" y="100"/>
                    <a:pt x="94" y="114"/>
                    <a:pt x="133" y="114"/>
                  </a:cubicBezTo>
                  <a:cubicBezTo>
                    <a:pt x="212" y="114"/>
                    <a:pt x="264" y="55"/>
                    <a:pt x="264" y="55"/>
                  </a:cubicBezTo>
                  <a:cubicBezTo>
                    <a:pt x="217" y="14"/>
                    <a:pt x="172" y="0"/>
                    <a:pt x="134" y="0"/>
                  </a:cubicBezTo>
                </a:path>
              </a:pathLst>
            </a:custGeom>
            <a:solidFill>
              <a:schemeClr val="accent1">
                <a:alpha val="80000"/>
              </a:schemeClr>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12" name="Freeform 6"/>
            <p:cNvSpPr>
              <a:spLocks/>
            </p:cNvSpPr>
            <p:nvPr/>
          </p:nvSpPr>
          <p:spPr bwMode="auto">
            <a:xfrm>
              <a:off x="7545812" y="2369323"/>
              <a:ext cx="1469062" cy="1404059"/>
            </a:xfrm>
            <a:custGeom>
              <a:avLst/>
              <a:gdLst>
                <a:gd name="T0" fmla="*/ 3 w 191"/>
                <a:gd name="T1" fmla="*/ 0 h 182"/>
                <a:gd name="T2" fmla="*/ 0 w 191"/>
                <a:gd name="T3" fmla="*/ 0 h 182"/>
                <a:gd name="T4" fmla="*/ 183 w 191"/>
                <a:gd name="T5" fmla="*/ 182 h 182"/>
                <a:gd name="T6" fmla="*/ 191 w 191"/>
                <a:gd name="T7" fmla="*/ 182 h 182"/>
                <a:gd name="T8" fmla="*/ 3 w 191"/>
                <a:gd name="T9" fmla="*/ 0 h 182"/>
              </a:gdLst>
              <a:ahLst/>
              <a:cxnLst>
                <a:cxn ang="0">
                  <a:pos x="T0" y="T1"/>
                </a:cxn>
                <a:cxn ang="0">
                  <a:pos x="T2" y="T3"/>
                </a:cxn>
                <a:cxn ang="0">
                  <a:pos x="T4" y="T5"/>
                </a:cxn>
                <a:cxn ang="0">
                  <a:pos x="T6" y="T7"/>
                </a:cxn>
                <a:cxn ang="0">
                  <a:pos x="T8" y="T9"/>
                </a:cxn>
              </a:cxnLst>
              <a:rect l="0" t="0" r="r" b="b"/>
              <a:pathLst>
                <a:path w="191" h="182">
                  <a:moveTo>
                    <a:pt x="3" y="0"/>
                  </a:moveTo>
                  <a:cubicBezTo>
                    <a:pt x="1" y="0"/>
                    <a:pt x="0" y="0"/>
                    <a:pt x="0" y="0"/>
                  </a:cubicBezTo>
                  <a:cubicBezTo>
                    <a:pt x="16" y="171"/>
                    <a:pt x="150" y="182"/>
                    <a:pt x="183" y="182"/>
                  </a:cubicBezTo>
                  <a:cubicBezTo>
                    <a:pt x="188" y="182"/>
                    <a:pt x="191" y="182"/>
                    <a:pt x="191" y="182"/>
                  </a:cubicBezTo>
                  <a:cubicBezTo>
                    <a:pt x="177" y="7"/>
                    <a:pt x="28" y="0"/>
                    <a:pt x="3" y="0"/>
                  </a:cubicBezTo>
                </a:path>
              </a:pathLst>
            </a:custGeom>
            <a:solidFill>
              <a:schemeClr val="accent2">
                <a:alpha val="80000"/>
              </a:schemeClr>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13" name="Freeform 7"/>
            <p:cNvSpPr>
              <a:spLocks/>
            </p:cNvSpPr>
            <p:nvPr/>
          </p:nvSpPr>
          <p:spPr bwMode="auto">
            <a:xfrm>
              <a:off x="8054077" y="1738796"/>
              <a:ext cx="1972834" cy="2034586"/>
            </a:xfrm>
            <a:custGeom>
              <a:avLst/>
              <a:gdLst>
                <a:gd name="T0" fmla="*/ 125 w 256"/>
                <a:gd name="T1" fmla="*/ 0 h 264"/>
                <a:gd name="T2" fmla="*/ 133 w 256"/>
                <a:gd name="T3" fmla="*/ 264 h 264"/>
                <a:gd name="T4" fmla="*/ 125 w 256"/>
                <a:gd name="T5" fmla="*/ 0 h 264"/>
              </a:gdLst>
              <a:ahLst/>
              <a:cxnLst>
                <a:cxn ang="0">
                  <a:pos x="T0" y="T1"/>
                </a:cxn>
                <a:cxn ang="0">
                  <a:pos x="T2" y="T3"/>
                </a:cxn>
                <a:cxn ang="0">
                  <a:pos x="T4" y="T5"/>
                </a:cxn>
              </a:cxnLst>
              <a:rect l="0" t="0" r="r" b="b"/>
              <a:pathLst>
                <a:path w="256" h="264">
                  <a:moveTo>
                    <a:pt x="125" y="0"/>
                  </a:moveTo>
                  <a:cubicBezTo>
                    <a:pt x="0" y="153"/>
                    <a:pt x="133" y="264"/>
                    <a:pt x="133" y="264"/>
                  </a:cubicBezTo>
                  <a:cubicBezTo>
                    <a:pt x="256" y="117"/>
                    <a:pt x="125" y="0"/>
                    <a:pt x="125" y="0"/>
                  </a:cubicBezTo>
                </a:path>
              </a:pathLst>
            </a:custGeom>
            <a:solidFill>
              <a:schemeClr val="accent3">
                <a:alpha val="80000"/>
              </a:schemeClr>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14" name="Freeform 8"/>
            <p:cNvSpPr>
              <a:spLocks/>
            </p:cNvSpPr>
            <p:nvPr/>
          </p:nvSpPr>
          <p:spPr bwMode="auto">
            <a:xfrm>
              <a:off x="8978429" y="2269414"/>
              <a:ext cx="1586067" cy="1488563"/>
            </a:xfrm>
            <a:custGeom>
              <a:avLst/>
              <a:gdLst>
                <a:gd name="T0" fmla="*/ 195 w 206"/>
                <a:gd name="T1" fmla="*/ 0 h 193"/>
                <a:gd name="T2" fmla="*/ 16 w 206"/>
                <a:gd name="T3" fmla="*/ 193 h 193"/>
                <a:gd name="T4" fmla="*/ 195 w 206"/>
                <a:gd name="T5" fmla="*/ 0 h 193"/>
              </a:gdLst>
              <a:ahLst/>
              <a:cxnLst>
                <a:cxn ang="0">
                  <a:pos x="T0" y="T1"/>
                </a:cxn>
                <a:cxn ang="0">
                  <a:pos x="T2" y="T3"/>
                </a:cxn>
                <a:cxn ang="0">
                  <a:pos x="T4" y="T5"/>
                </a:cxn>
              </a:cxnLst>
              <a:rect l="0" t="0" r="r" b="b"/>
              <a:pathLst>
                <a:path w="206" h="193">
                  <a:moveTo>
                    <a:pt x="195" y="0"/>
                  </a:moveTo>
                  <a:cubicBezTo>
                    <a:pt x="0" y="21"/>
                    <a:pt x="16" y="193"/>
                    <a:pt x="16" y="193"/>
                  </a:cubicBezTo>
                  <a:cubicBezTo>
                    <a:pt x="206" y="175"/>
                    <a:pt x="195" y="0"/>
                    <a:pt x="195" y="0"/>
                  </a:cubicBezTo>
                </a:path>
              </a:pathLst>
            </a:custGeom>
            <a:solidFill>
              <a:schemeClr val="accent4">
                <a:alpha val="80000"/>
              </a:schemeClr>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15" name="Freeform 9"/>
            <p:cNvSpPr>
              <a:spLocks/>
            </p:cNvSpPr>
            <p:nvPr/>
          </p:nvSpPr>
          <p:spPr bwMode="auto">
            <a:xfrm>
              <a:off x="9134434" y="3304031"/>
              <a:ext cx="2024837" cy="880788"/>
            </a:xfrm>
            <a:custGeom>
              <a:avLst/>
              <a:gdLst>
                <a:gd name="T0" fmla="*/ 133 w 263"/>
                <a:gd name="T1" fmla="*/ 0 h 114"/>
                <a:gd name="T2" fmla="*/ 0 w 263"/>
                <a:gd name="T3" fmla="*/ 63 h 114"/>
                <a:gd name="T4" fmla="*/ 127 w 263"/>
                <a:gd name="T5" fmla="*/ 114 h 114"/>
                <a:gd name="T6" fmla="*/ 263 w 263"/>
                <a:gd name="T7" fmla="*/ 52 h 114"/>
                <a:gd name="T8" fmla="*/ 133 w 263"/>
                <a:gd name="T9" fmla="*/ 0 h 114"/>
              </a:gdLst>
              <a:ahLst/>
              <a:cxnLst>
                <a:cxn ang="0">
                  <a:pos x="T0" y="T1"/>
                </a:cxn>
                <a:cxn ang="0">
                  <a:pos x="T2" y="T3"/>
                </a:cxn>
                <a:cxn ang="0">
                  <a:pos x="T4" y="T5"/>
                </a:cxn>
                <a:cxn ang="0">
                  <a:pos x="T6" y="T7"/>
                </a:cxn>
                <a:cxn ang="0">
                  <a:pos x="T8" y="T9"/>
                </a:cxn>
              </a:cxnLst>
              <a:rect l="0" t="0" r="r" b="b"/>
              <a:pathLst>
                <a:path w="263" h="114">
                  <a:moveTo>
                    <a:pt x="133" y="0"/>
                  </a:moveTo>
                  <a:cubicBezTo>
                    <a:pt x="51" y="0"/>
                    <a:pt x="0" y="63"/>
                    <a:pt x="0" y="63"/>
                  </a:cubicBezTo>
                  <a:cubicBezTo>
                    <a:pt x="46" y="101"/>
                    <a:pt x="90" y="114"/>
                    <a:pt x="127" y="114"/>
                  </a:cubicBezTo>
                  <a:cubicBezTo>
                    <a:pt x="209" y="114"/>
                    <a:pt x="263" y="52"/>
                    <a:pt x="263" y="52"/>
                  </a:cubicBezTo>
                  <a:cubicBezTo>
                    <a:pt x="215" y="13"/>
                    <a:pt x="171" y="0"/>
                    <a:pt x="133" y="0"/>
                  </a:cubicBezTo>
                </a:path>
              </a:pathLst>
            </a:custGeom>
            <a:solidFill>
              <a:schemeClr val="accent5">
                <a:alpha val="80000"/>
              </a:schemeClr>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16" name="Freeform 10"/>
            <p:cNvSpPr>
              <a:spLocks/>
            </p:cNvSpPr>
            <p:nvPr/>
          </p:nvSpPr>
          <p:spPr bwMode="auto">
            <a:xfrm>
              <a:off x="8422655" y="3263413"/>
              <a:ext cx="1257804" cy="2304349"/>
            </a:xfrm>
            <a:custGeom>
              <a:avLst/>
              <a:gdLst>
                <a:gd name="T0" fmla="*/ 130 w 163"/>
                <a:gd name="T1" fmla="*/ 299 h 299"/>
                <a:gd name="T2" fmla="*/ 123 w 163"/>
                <a:gd name="T3" fmla="*/ 132 h 299"/>
                <a:gd name="T4" fmla="*/ 161 w 163"/>
                <a:gd name="T5" fmla="*/ 48 h 299"/>
                <a:gd name="T6" fmla="*/ 143 w 163"/>
                <a:gd name="T7" fmla="*/ 51 h 299"/>
                <a:gd name="T8" fmla="*/ 108 w 163"/>
                <a:gd name="T9" fmla="*/ 75 h 299"/>
                <a:gd name="T10" fmla="*/ 80 w 163"/>
                <a:gd name="T11" fmla="*/ 6 h 299"/>
                <a:gd name="T12" fmla="*/ 76 w 163"/>
                <a:gd name="T13" fmla="*/ 52 h 299"/>
                <a:gd name="T14" fmla="*/ 48 w 163"/>
                <a:gd name="T15" fmla="*/ 33 h 299"/>
                <a:gd name="T16" fmla="*/ 26 w 163"/>
                <a:gd name="T17" fmla="*/ 16 h 299"/>
                <a:gd name="T18" fmla="*/ 51 w 163"/>
                <a:gd name="T19" fmla="*/ 75 h 299"/>
                <a:gd name="T20" fmla="*/ 9 w 163"/>
                <a:gd name="T21" fmla="*/ 35 h 299"/>
                <a:gd name="T22" fmla="*/ 8 w 163"/>
                <a:gd name="T23" fmla="*/ 53 h 299"/>
                <a:gd name="T24" fmla="*/ 42 w 163"/>
                <a:gd name="T25" fmla="*/ 93 h 299"/>
                <a:gd name="T26" fmla="*/ 10 w 163"/>
                <a:gd name="T27" fmla="*/ 75 h 299"/>
                <a:gd name="T28" fmla="*/ 19 w 163"/>
                <a:gd name="T29" fmla="*/ 98 h 299"/>
                <a:gd name="T30" fmla="*/ 71 w 163"/>
                <a:gd name="T31" fmla="*/ 161 h 299"/>
                <a:gd name="T32" fmla="*/ 62 w 163"/>
                <a:gd name="T33" fmla="*/ 299 h 299"/>
                <a:gd name="T34" fmla="*/ 130 w 163"/>
                <a:gd name="T35" fmla="*/ 299 h 2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63" h="299">
                  <a:moveTo>
                    <a:pt x="130" y="299"/>
                  </a:moveTo>
                  <a:cubicBezTo>
                    <a:pt x="130" y="299"/>
                    <a:pt x="107" y="195"/>
                    <a:pt x="123" y="132"/>
                  </a:cubicBezTo>
                  <a:cubicBezTo>
                    <a:pt x="139" y="70"/>
                    <a:pt x="163" y="57"/>
                    <a:pt x="161" y="48"/>
                  </a:cubicBezTo>
                  <a:cubicBezTo>
                    <a:pt x="159" y="38"/>
                    <a:pt x="147" y="42"/>
                    <a:pt x="143" y="51"/>
                  </a:cubicBezTo>
                  <a:cubicBezTo>
                    <a:pt x="139" y="60"/>
                    <a:pt x="122" y="79"/>
                    <a:pt x="108" y="75"/>
                  </a:cubicBezTo>
                  <a:cubicBezTo>
                    <a:pt x="93" y="72"/>
                    <a:pt x="91" y="12"/>
                    <a:pt x="80" y="6"/>
                  </a:cubicBezTo>
                  <a:cubicBezTo>
                    <a:pt x="69" y="0"/>
                    <a:pt x="73" y="28"/>
                    <a:pt x="76" y="52"/>
                  </a:cubicBezTo>
                  <a:cubicBezTo>
                    <a:pt x="80" y="76"/>
                    <a:pt x="60" y="62"/>
                    <a:pt x="48" y="33"/>
                  </a:cubicBezTo>
                  <a:cubicBezTo>
                    <a:pt x="36" y="4"/>
                    <a:pt x="28" y="12"/>
                    <a:pt x="26" y="16"/>
                  </a:cubicBezTo>
                  <a:cubicBezTo>
                    <a:pt x="25" y="21"/>
                    <a:pt x="53" y="72"/>
                    <a:pt x="51" y="75"/>
                  </a:cubicBezTo>
                  <a:cubicBezTo>
                    <a:pt x="49" y="77"/>
                    <a:pt x="13" y="34"/>
                    <a:pt x="9" y="35"/>
                  </a:cubicBezTo>
                  <a:cubicBezTo>
                    <a:pt x="6" y="36"/>
                    <a:pt x="0" y="40"/>
                    <a:pt x="8" y="53"/>
                  </a:cubicBezTo>
                  <a:cubicBezTo>
                    <a:pt x="17" y="67"/>
                    <a:pt x="44" y="89"/>
                    <a:pt x="42" y="93"/>
                  </a:cubicBezTo>
                  <a:cubicBezTo>
                    <a:pt x="40" y="97"/>
                    <a:pt x="18" y="76"/>
                    <a:pt x="10" y="75"/>
                  </a:cubicBezTo>
                  <a:cubicBezTo>
                    <a:pt x="1" y="75"/>
                    <a:pt x="4" y="87"/>
                    <a:pt x="19" y="98"/>
                  </a:cubicBezTo>
                  <a:cubicBezTo>
                    <a:pt x="34" y="108"/>
                    <a:pt x="70" y="121"/>
                    <a:pt x="71" y="161"/>
                  </a:cubicBezTo>
                  <a:cubicBezTo>
                    <a:pt x="71" y="201"/>
                    <a:pt x="62" y="299"/>
                    <a:pt x="62" y="299"/>
                  </a:cubicBezTo>
                  <a:lnTo>
                    <a:pt x="130" y="299"/>
                  </a:lnTo>
                  <a:close/>
                </a:path>
              </a:pathLst>
            </a:custGeom>
            <a:solidFill>
              <a:schemeClr val="accent2">
                <a:lumMod val="50000"/>
              </a:schemeClr>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17" name="Freeform 11"/>
            <p:cNvSpPr>
              <a:spLocks/>
            </p:cNvSpPr>
            <p:nvPr/>
          </p:nvSpPr>
          <p:spPr bwMode="auto">
            <a:xfrm>
              <a:off x="7538618" y="5021736"/>
              <a:ext cx="3620653" cy="864537"/>
            </a:xfrm>
            <a:custGeom>
              <a:avLst/>
              <a:gdLst>
                <a:gd name="T0" fmla="*/ 470 w 470"/>
                <a:gd name="T1" fmla="*/ 98 h 112"/>
                <a:gd name="T2" fmla="*/ 0 w 470"/>
                <a:gd name="T3" fmla="*/ 112 h 112"/>
                <a:gd name="T4" fmla="*/ 470 w 470"/>
                <a:gd name="T5" fmla="*/ 98 h 112"/>
              </a:gdLst>
              <a:ahLst/>
              <a:cxnLst>
                <a:cxn ang="0">
                  <a:pos x="T0" y="T1"/>
                </a:cxn>
                <a:cxn ang="0">
                  <a:pos x="T2" y="T3"/>
                </a:cxn>
                <a:cxn ang="0">
                  <a:pos x="T4" y="T5"/>
                </a:cxn>
              </a:cxnLst>
              <a:rect l="0" t="0" r="r" b="b"/>
              <a:pathLst>
                <a:path w="470" h="112">
                  <a:moveTo>
                    <a:pt x="470" y="98"/>
                  </a:moveTo>
                  <a:cubicBezTo>
                    <a:pt x="470" y="98"/>
                    <a:pt x="177" y="57"/>
                    <a:pt x="0" y="112"/>
                  </a:cubicBezTo>
                  <a:cubicBezTo>
                    <a:pt x="0" y="112"/>
                    <a:pt x="198" y="0"/>
                    <a:pt x="470" y="98"/>
                  </a:cubicBezTo>
                  <a:close/>
                </a:path>
              </a:pathLst>
            </a:custGeom>
            <a:solidFill>
              <a:schemeClr val="accent2">
                <a:lumMod val="50000"/>
              </a:schemeClr>
            </a:solidFill>
            <a:ln>
              <a:noFill/>
            </a:ln>
          </p:spPr>
          <p:txBody>
            <a:bodyPr vert="horz" wrap="square" lIns="68580" tIns="34290" rIns="68580" bIns="34290" numCol="1" anchor="t" anchorCtr="0" compatLnSpc="1">
              <a:prstTxWarp prst="textNoShape">
                <a:avLst/>
              </a:prstTxWarp>
            </a:bodyPr>
            <a:lstStyle/>
            <a:p>
              <a:endParaRPr lang="en-US" sz="1350"/>
            </a:p>
          </p:txBody>
        </p:sp>
      </p:grpSp>
      <p:sp>
        <p:nvSpPr>
          <p:cNvPr id="62" name="Freeform 298"/>
          <p:cNvSpPr>
            <a:spLocks noEditPoints="1"/>
          </p:cNvSpPr>
          <p:nvPr/>
        </p:nvSpPr>
        <p:spPr bwMode="auto">
          <a:xfrm>
            <a:off x="4211240" y="2825336"/>
            <a:ext cx="301660" cy="300647"/>
          </a:xfrm>
          <a:custGeom>
            <a:avLst/>
            <a:gdLst>
              <a:gd name="T0" fmla="*/ 347 w 451"/>
              <a:gd name="T1" fmla="*/ 272 h 451"/>
              <a:gd name="T2" fmla="*/ 298 w 451"/>
              <a:gd name="T3" fmla="*/ 273 h 451"/>
              <a:gd name="T4" fmla="*/ 264 w 451"/>
              <a:gd name="T5" fmla="*/ 174 h 451"/>
              <a:gd name="T6" fmla="*/ 264 w 451"/>
              <a:gd name="T7" fmla="*/ 156 h 451"/>
              <a:gd name="T8" fmla="*/ 271 w 451"/>
              <a:gd name="T9" fmla="*/ 162 h 451"/>
              <a:gd name="T10" fmla="*/ 277 w 451"/>
              <a:gd name="T11" fmla="*/ 168 h 451"/>
              <a:gd name="T12" fmla="*/ 285 w 451"/>
              <a:gd name="T13" fmla="*/ 171 h 451"/>
              <a:gd name="T14" fmla="*/ 308 w 451"/>
              <a:gd name="T15" fmla="*/ 164 h 451"/>
              <a:gd name="T16" fmla="*/ 318 w 451"/>
              <a:gd name="T17" fmla="*/ 154 h 451"/>
              <a:gd name="T18" fmla="*/ 326 w 451"/>
              <a:gd name="T19" fmla="*/ 144 h 451"/>
              <a:gd name="T20" fmla="*/ 330 w 451"/>
              <a:gd name="T21" fmla="*/ 131 h 451"/>
              <a:gd name="T22" fmla="*/ 216 w 451"/>
              <a:gd name="T23" fmla="*/ 7 h 451"/>
              <a:gd name="T24" fmla="*/ 191 w 451"/>
              <a:gd name="T25" fmla="*/ 1 h 451"/>
              <a:gd name="T26" fmla="*/ 180 w 451"/>
              <a:gd name="T27" fmla="*/ 7 h 451"/>
              <a:gd name="T28" fmla="*/ 170 w 451"/>
              <a:gd name="T29" fmla="*/ 17 h 451"/>
              <a:gd name="T30" fmla="*/ 159 w 451"/>
              <a:gd name="T31" fmla="*/ 40 h 451"/>
              <a:gd name="T32" fmla="*/ 160 w 451"/>
              <a:gd name="T33" fmla="*/ 49 h 451"/>
              <a:gd name="T34" fmla="*/ 165 w 451"/>
              <a:gd name="T35" fmla="*/ 56 h 451"/>
              <a:gd name="T36" fmla="*/ 170 w 451"/>
              <a:gd name="T37" fmla="*/ 62 h 451"/>
              <a:gd name="T38" fmla="*/ 165 w 451"/>
              <a:gd name="T39" fmla="*/ 61 h 451"/>
              <a:gd name="T40" fmla="*/ 65 w 451"/>
              <a:gd name="T41" fmla="*/ 156 h 451"/>
              <a:gd name="T42" fmla="*/ 65 w 451"/>
              <a:gd name="T43" fmla="*/ 174 h 451"/>
              <a:gd name="T44" fmla="*/ 59 w 451"/>
              <a:gd name="T45" fmla="*/ 167 h 451"/>
              <a:gd name="T46" fmla="*/ 52 w 451"/>
              <a:gd name="T47" fmla="*/ 162 h 451"/>
              <a:gd name="T48" fmla="*/ 44 w 451"/>
              <a:gd name="T49" fmla="*/ 159 h 451"/>
              <a:gd name="T50" fmla="*/ 22 w 451"/>
              <a:gd name="T51" fmla="*/ 166 h 451"/>
              <a:gd name="T52" fmla="*/ 12 w 451"/>
              <a:gd name="T53" fmla="*/ 175 h 451"/>
              <a:gd name="T54" fmla="*/ 4 w 451"/>
              <a:gd name="T55" fmla="*/ 186 h 451"/>
              <a:gd name="T56" fmla="*/ 0 w 451"/>
              <a:gd name="T57" fmla="*/ 198 h 451"/>
              <a:gd name="T58" fmla="*/ 114 w 451"/>
              <a:gd name="T59" fmla="*/ 322 h 451"/>
              <a:gd name="T60" fmla="*/ 138 w 451"/>
              <a:gd name="T61" fmla="*/ 328 h 451"/>
              <a:gd name="T62" fmla="*/ 150 w 451"/>
              <a:gd name="T63" fmla="*/ 322 h 451"/>
              <a:gd name="T64" fmla="*/ 159 w 451"/>
              <a:gd name="T65" fmla="*/ 312 h 451"/>
              <a:gd name="T66" fmla="*/ 171 w 451"/>
              <a:gd name="T67" fmla="*/ 290 h 451"/>
              <a:gd name="T68" fmla="*/ 169 w 451"/>
              <a:gd name="T69" fmla="*/ 281 h 451"/>
              <a:gd name="T70" fmla="*/ 165 w 451"/>
              <a:gd name="T71" fmla="*/ 274 h 451"/>
              <a:gd name="T72" fmla="*/ 159 w 451"/>
              <a:gd name="T73" fmla="*/ 267 h 451"/>
              <a:gd name="T74" fmla="*/ 165 w 451"/>
              <a:gd name="T75" fmla="*/ 268 h 451"/>
              <a:gd name="T76" fmla="*/ 206 w 451"/>
              <a:gd name="T77" fmla="*/ 231 h 451"/>
              <a:gd name="T78" fmla="*/ 262 w 451"/>
              <a:gd name="T79" fmla="*/ 323 h 451"/>
              <a:gd name="T80" fmla="*/ 367 w 451"/>
              <a:gd name="T81" fmla="*/ 442 h 451"/>
              <a:gd name="T82" fmla="*/ 414 w 451"/>
              <a:gd name="T83" fmla="*/ 442 h 451"/>
              <a:gd name="T84" fmla="*/ 451 w 451"/>
              <a:gd name="T85" fmla="*/ 390 h 451"/>
              <a:gd name="T86" fmla="*/ 442 w 451"/>
              <a:gd name="T87" fmla="*/ 366 h 4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51" h="451">
                <a:moveTo>
                  <a:pt x="442" y="366"/>
                </a:moveTo>
                <a:cubicBezTo>
                  <a:pt x="347" y="272"/>
                  <a:pt x="347" y="272"/>
                  <a:pt x="347" y="272"/>
                </a:cubicBezTo>
                <a:cubicBezTo>
                  <a:pt x="340" y="265"/>
                  <a:pt x="332" y="262"/>
                  <a:pt x="323" y="262"/>
                </a:cubicBezTo>
                <a:cubicBezTo>
                  <a:pt x="314" y="262"/>
                  <a:pt x="306" y="266"/>
                  <a:pt x="298" y="273"/>
                </a:cubicBezTo>
                <a:cubicBezTo>
                  <a:pt x="232" y="206"/>
                  <a:pt x="232" y="206"/>
                  <a:pt x="232" y="206"/>
                </a:cubicBezTo>
                <a:cubicBezTo>
                  <a:pt x="264" y="174"/>
                  <a:pt x="264" y="174"/>
                  <a:pt x="264" y="174"/>
                </a:cubicBezTo>
                <a:cubicBezTo>
                  <a:pt x="267" y="171"/>
                  <a:pt x="268" y="168"/>
                  <a:pt x="268" y="165"/>
                </a:cubicBezTo>
                <a:cubicBezTo>
                  <a:pt x="268" y="161"/>
                  <a:pt x="267" y="158"/>
                  <a:pt x="264" y="156"/>
                </a:cubicBezTo>
                <a:cubicBezTo>
                  <a:pt x="265" y="156"/>
                  <a:pt x="266" y="157"/>
                  <a:pt x="267" y="159"/>
                </a:cubicBezTo>
                <a:cubicBezTo>
                  <a:pt x="269" y="161"/>
                  <a:pt x="270" y="162"/>
                  <a:pt x="271" y="162"/>
                </a:cubicBezTo>
                <a:cubicBezTo>
                  <a:pt x="271" y="163"/>
                  <a:pt x="272" y="164"/>
                  <a:pt x="274" y="165"/>
                </a:cubicBezTo>
                <a:cubicBezTo>
                  <a:pt x="275" y="166"/>
                  <a:pt x="277" y="167"/>
                  <a:pt x="277" y="168"/>
                </a:cubicBezTo>
                <a:cubicBezTo>
                  <a:pt x="278" y="168"/>
                  <a:pt x="279" y="168"/>
                  <a:pt x="281" y="169"/>
                </a:cubicBezTo>
                <a:cubicBezTo>
                  <a:pt x="282" y="170"/>
                  <a:pt x="284" y="170"/>
                  <a:pt x="285" y="171"/>
                </a:cubicBezTo>
                <a:cubicBezTo>
                  <a:pt x="287" y="171"/>
                  <a:pt x="288" y="171"/>
                  <a:pt x="290" y="171"/>
                </a:cubicBezTo>
                <a:cubicBezTo>
                  <a:pt x="297" y="171"/>
                  <a:pt x="302" y="169"/>
                  <a:pt x="308" y="164"/>
                </a:cubicBezTo>
                <a:cubicBezTo>
                  <a:pt x="308" y="163"/>
                  <a:pt x="310" y="162"/>
                  <a:pt x="312" y="159"/>
                </a:cubicBezTo>
                <a:cubicBezTo>
                  <a:pt x="315" y="157"/>
                  <a:pt x="317" y="155"/>
                  <a:pt x="318" y="154"/>
                </a:cubicBezTo>
                <a:cubicBezTo>
                  <a:pt x="319" y="153"/>
                  <a:pt x="320" y="152"/>
                  <a:pt x="322" y="150"/>
                </a:cubicBezTo>
                <a:cubicBezTo>
                  <a:pt x="324" y="147"/>
                  <a:pt x="325" y="145"/>
                  <a:pt x="326" y="144"/>
                </a:cubicBezTo>
                <a:cubicBezTo>
                  <a:pt x="327" y="142"/>
                  <a:pt x="328" y="140"/>
                  <a:pt x="328" y="138"/>
                </a:cubicBezTo>
                <a:cubicBezTo>
                  <a:pt x="329" y="136"/>
                  <a:pt x="330" y="134"/>
                  <a:pt x="330" y="131"/>
                </a:cubicBezTo>
                <a:cubicBezTo>
                  <a:pt x="330" y="124"/>
                  <a:pt x="327" y="118"/>
                  <a:pt x="322" y="114"/>
                </a:cubicBezTo>
                <a:cubicBezTo>
                  <a:pt x="216" y="7"/>
                  <a:pt x="216" y="7"/>
                  <a:pt x="216" y="7"/>
                </a:cubicBezTo>
                <a:cubicBezTo>
                  <a:pt x="211" y="2"/>
                  <a:pt x="205" y="0"/>
                  <a:pt x="198" y="0"/>
                </a:cubicBezTo>
                <a:cubicBezTo>
                  <a:pt x="196" y="0"/>
                  <a:pt x="194" y="0"/>
                  <a:pt x="191" y="1"/>
                </a:cubicBezTo>
                <a:cubicBezTo>
                  <a:pt x="189" y="2"/>
                  <a:pt x="187" y="3"/>
                  <a:pt x="186" y="3"/>
                </a:cubicBezTo>
                <a:cubicBezTo>
                  <a:pt x="184" y="4"/>
                  <a:pt x="182" y="6"/>
                  <a:pt x="180" y="7"/>
                </a:cubicBezTo>
                <a:cubicBezTo>
                  <a:pt x="178" y="9"/>
                  <a:pt x="176" y="11"/>
                  <a:pt x="175" y="12"/>
                </a:cubicBezTo>
                <a:cubicBezTo>
                  <a:pt x="174" y="13"/>
                  <a:pt x="172" y="15"/>
                  <a:pt x="170" y="17"/>
                </a:cubicBezTo>
                <a:cubicBezTo>
                  <a:pt x="168" y="20"/>
                  <a:pt x="166" y="21"/>
                  <a:pt x="166" y="22"/>
                </a:cubicBezTo>
                <a:cubicBezTo>
                  <a:pt x="161" y="27"/>
                  <a:pt x="159" y="33"/>
                  <a:pt x="159" y="40"/>
                </a:cubicBezTo>
                <a:cubicBezTo>
                  <a:pt x="159" y="41"/>
                  <a:pt x="159" y="43"/>
                  <a:pt x="159" y="44"/>
                </a:cubicBezTo>
                <a:cubicBezTo>
                  <a:pt x="159" y="46"/>
                  <a:pt x="160" y="47"/>
                  <a:pt x="160" y="49"/>
                </a:cubicBezTo>
                <a:cubicBezTo>
                  <a:pt x="161" y="50"/>
                  <a:pt x="162" y="51"/>
                  <a:pt x="162" y="52"/>
                </a:cubicBezTo>
                <a:cubicBezTo>
                  <a:pt x="162" y="53"/>
                  <a:pt x="163" y="54"/>
                  <a:pt x="165" y="56"/>
                </a:cubicBezTo>
                <a:cubicBezTo>
                  <a:pt x="166" y="57"/>
                  <a:pt x="167" y="58"/>
                  <a:pt x="167" y="59"/>
                </a:cubicBezTo>
                <a:cubicBezTo>
                  <a:pt x="167" y="59"/>
                  <a:pt x="169" y="60"/>
                  <a:pt x="170" y="62"/>
                </a:cubicBezTo>
                <a:cubicBezTo>
                  <a:pt x="172" y="64"/>
                  <a:pt x="173" y="65"/>
                  <a:pt x="174" y="65"/>
                </a:cubicBezTo>
                <a:cubicBezTo>
                  <a:pt x="171" y="63"/>
                  <a:pt x="168" y="61"/>
                  <a:pt x="165" y="61"/>
                </a:cubicBezTo>
                <a:cubicBezTo>
                  <a:pt x="161" y="61"/>
                  <a:pt x="158" y="63"/>
                  <a:pt x="156" y="65"/>
                </a:cubicBezTo>
                <a:cubicBezTo>
                  <a:pt x="65" y="156"/>
                  <a:pt x="65" y="156"/>
                  <a:pt x="65" y="156"/>
                </a:cubicBezTo>
                <a:cubicBezTo>
                  <a:pt x="63" y="158"/>
                  <a:pt x="62" y="161"/>
                  <a:pt x="62" y="165"/>
                </a:cubicBezTo>
                <a:cubicBezTo>
                  <a:pt x="62" y="168"/>
                  <a:pt x="63" y="171"/>
                  <a:pt x="65" y="174"/>
                </a:cubicBezTo>
                <a:cubicBezTo>
                  <a:pt x="65" y="173"/>
                  <a:pt x="64" y="172"/>
                  <a:pt x="62" y="170"/>
                </a:cubicBezTo>
                <a:cubicBezTo>
                  <a:pt x="60" y="168"/>
                  <a:pt x="59" y="167"/>
                  <a:pt x="59" y="167"/>
                </a:cubicBezTo>
                <a:cubicBezTo>
                  <a:pt x="58" y="167"/>
                  <a:pt x="57" y="166"/>
                  <a:pt x="56" y="164"/>
                </a:cubicBezTo>
                <a:cubicBezTo>
                  <a:pt x="54" y="163"/>
                  <a:pt x="53" y="162"/>
                  <a:pt x="52" y="162"/>
                </a:cubicBezTo>
                <a:cubicBezTo>
                  <a:pt x="51" y="161"/>
                  <a:pt x="50" y="161"/>
                  <a:pt x="49" y="160"/>
                </a:cubicBezTo>
                <a:cubicBezTo>
                  <a:pt x="47" y="160"/>
                  <a:pt x="46" y="159"/>
                  <a:pt x="44" y="159"/>
                </a:cubicBezTo>
                <a:cubicBezTo>
                  <a:pt x="43" y="159"/>
                  <a:pt x="41" y="158"/>
                  <a:pt x="40" y="158"/>
                </a:cubicBezTo>
                <a:cubicBezTo>
                  <a:pt x="33" y="158"/>
                  <a:pt x="27" y="161"/>
                  <a:pt x="22" y="166"/>
                </a:cubicBezTo>
                <a:cubicBezTo>
                  <a:pt x="21" y="166"/>
                  <a:pt x="20" y="168"/>
                  <a:pt x="17" y="170"/>
                </a:cubicBezTo>
                <a:cubicBezTo>
                  <a:pt x="15" y="172"/>
                  <a:pt x="13" y="174"/>
                  <a:pt x="12" y="175"/>
                </a:cubicBezTo>
                <a:cubicBezTo>
                  <a:pt x="11" y="176"/>
                  <a:pt x="9" y="178"/>
                  <a:pt x="8" y="180"/>
                </a:cubicBezTo>
                <a:cubicBezTo>
                  <a:pt x="6" y="182"/>
                  <a:pt x="4" y="184"/>
                  <a:pt x="4" y="186"/>
                </a:cubicBezTo>
                <a:cubicBezTo>
                  <a:pt x="3" y="187"/>
                  <a:pt x="2" y="189"/>
                  <a:pt x="1" y="191"/>
                </a:cubicBezTo>
                <a:cubicBezTo>
                  <a:pt x="0" y="194"/>
                  <a:pt x="0" y="196"/>
                  <a:pt x="0" y="198"/>
                </a:cubicBezTo>
                <a:cubicBezTo>
                  <a:pt x="0" y="205"/>
                  <a:pt x="2" y="211"/>
                  <a:pt x="7" y="216"/>
                </a:cubicBezTo>
                <a:cubicBezTo>
                  <a:pt x="114" y="322"/>
                  <a:pt x="114" y="322"/>
                  <a:pt x="114" y="322"/>
                </a:cubicBezTo>
                <a:cubicBezTo>
                  <a:pt x="119" y="327"/>
                  <a:pt x="124" y="329"/>
                  <a:pt x="131" y="329"/>
                </a:cubicBezTo>
                <a:cubicBezTo>
                  <a:pt x="134" y="329"/>
                  <a:pt x="136" y="329"/>
                  <a:pt x="138" y="328"/>
                </a:cubicBezTo>
                <a:cubicBezTo>
                  <a:pt x="140" y="328"/>
                  <a:pt x="142" y="327"/>
                  <a:pt x="144" y="326"/>
                </a:cubicBezTo>
                <a:cubicBezTo>
                  <a:pt x="145" y="325"/>
                  <a:pt x="147" y="324"/>
                  <a:pt x="150" y="322"/>
                </a:cubicBezTo>
                <a:cubicBezTo>
                  <a:pt x="152" y="320"/>
                  <a:pt x="154" y="319"/>
                  <a:pt x="154" y="318"/>
                </a:cubicBezTo>
                <a:cubicBezTo>
                  <a:pt x="155" y="317"/>
                  <a:pt x="157" y="315"/>
                  <a:pt x="159" y="312"/>
                </a:cubicBezTo>
                <a:cubicBezTo>
                  <a:pt x="162" y="310"/>
                  <a:pt x="163" y="308"/>
                  <a:pt x="164" y="308"/>
                </a:cubicBezTo>
                <a:cubicBezTo>
                  <a:pt x="169" y="302"/>
                  <a:pt x="171" y="296"/>
                  <a:pt x="171" y="290"/>
                </a:cubicBezTo>
                <a:cubicBezTo>
                  <a:pt x="171" y="288"/>
                  <a:pt x="171" y="287"/>
                  <a:pt x="171" y="285"/>
                </a:cubicBezTo>
                <a:cubicBezTo>
                  <a:pt x="170" y="284"/>
                  <a:pt x="170" y="282"/>
                  <a:pt x="169" y="281"/>
                </a:cubicBezTo>
                <a:cubicBezTo>
                  <a:pt x="169" y="279"/>
                  <a:pt x="168" y="278"/>
                  <a:pt x="168" y="277"/>
                </a:cubicBezTo>
                <a:cubicBezTo>
                  <a:pt x="167" y="276"/>
                  <a:pt x="166" y="275"/>
                  <a:pt x="165" y="274"/>
                </a:cubicBezTo>
                <a:cubicBezTo>
                  <a:pt x="164" y="272"/>
                  <a:pt x="163" y="271"/>
                  <a:pt x="162" y="271"/>
                </a:cubicBezTo>
                <a:cubicBezTo>
                  <a:pt x="162" y="270"/>
                  <a:pt x="161" y="269"/>
                  <a:pt x="159" y="267"/>
                </a:cubicBezTo>
                <a:cubicBezTo>
                  <a:pt x="157" y="266"/>
                  <a:pt x="156" y="265"/>
                  <a:pt x="156" y="264"/>
                </a:cubicBezTo>
                <a:cubicBezTo>
                  <a:pt x="158" y="267"/>
                  <a:pt x="161" y="268"/>
                  <a:pt x="165" y="268"/>
                </a:cubicBezTo>
                <a:cubicBezTo>
                  <a:pt x="168" y="268"/>
                  <a:pt x="171" y="267"/>
                  <a:pt x="174" y="264"/>
                </a:cubicBezTo>
                <a:cubicBezTo>
                  <a:pt x="206" y="231"/>
                  <a:pt x="206" y="231"/>
                  <a:pt x="206" y="231"/>
                </a:cubicBezTo>
                <a:cubicBezTo>
                  <a:pt x="273" y="298"/>
                  <a:pt x="273" y="298"/>
                  <a:pt x="273" y="298"/>
                </a:cubicBezTo>
                <a:cubicBezTo>
                  <a:pt x="266" y="306"/>
                  <a:pt x="262" y="314"/>
                  <a:pt x="262" y="323"/>
                </a:cubicBezTo>
                <a:cubicBezTo>
                  <a:pt x="262" y="333"/>
                  <a:pt x="265" y="340"/>
                  <a:pt x="272" y="347"/>
                </a:cubicBezTo>
                <a:cubicBezTo>
                  <a:pt x="367" y="442"/>
                  <a:pt x="367" y="442"/>
                  <a:pt x="367" y="442"/>
                </a:cubicBezTo>
                <a:cubicBezTo>
                  <a:pt x="373" y="448"/>
                  <a:pt x="381" y="451"/>
                  <a:pt x="390" y="451"/>
                </a:cubicBezTo>
                <a:cubicBezTo>
                  <a:pt x="399" y="451"/>
                  <a:pt x="407" y="448"/>
                  <a:pt x="414" y="442"/>
                </a:cubicBezTo>
                <a:cubicBezTo>
                  <a:pt x="442" y="413"/>
                  <a:pt x="442" y="413"/>
                  <a:pt x="442" y="413"/>
                </a:cubicBezTo>
                <a:cubicBezTo>
                  <a:pt x="448" y="407"/>
                  <a:pt x="451" y="399"/>
                  <a:pt x="451" y="390"/>
                </a:cubicBezTo>
                <a:cubicBezTo>
                  <a:pt x="451" y="381"/>
                  <a:pt x="448" y="373"/>
                  <a:pt x="442" y="366"/>
                </a:cubicBezTo>
                <a:close/>
                <a:moveTo>
                  <a:pt x="442" y="366"/>
                </a:moveTo>
                <a:cubicBezTo>
                  <a:pt x="442" y="366"/>
                  <a:pt x="442" y="366"/>
                  <a:pt x="442" y="366"/>
                </a:cubicBezTo>
              </a:path>
            </a:pathLst>
          </a:custGeom>
          <a:solidFill>
            <a:schemeClr val="accent3"/>
          </a:solidFill>
          <a:ln>
            <a:noFill/>
          </a:ln>
          <a:extLst/>
        </p:spPr>
        <p:txBody>
          <a:bodyPr vert="horz" wrap="square" lIns="68580" tIns="34290" rIns="68580" bIns="34290" numCol="1" anchor="t" anchorCtr="0" compatLnSpc="1">
            <a:prstTxWarp prst="textNoShape">
              <a:avLst/>
            </a:prstTxWarp>
          </a:bodyPr>
          <a:lstStyle/>
          <a:p>
            <a:pPr algn="r"/>
            <a:endParaRPr lang="en-US" sz="1350"/>
          </a:p>
        </p:txBody>
      </p:sp>
      <p:sp>
        <p:nvSpPr>
          <p:cNvPr id="63" name="Freeform 192"/>
          <p:cNvSpPr>
            <a:spLocks noEditPoints="1"/>
          </p:cNvSpPr>
          <p:nvPr/>
        </p:nvSpPr>
        <p:spPr bwMode="auto">
          <a:xfrm>
            <a:off x="3171946" y="3294068"/>
            <a:ext cx="333375" cy="333375"/>
          </a:xfrm>
          <a:custGeom>
            <a:avLst/>
            <a:gdLst>
              <a:gd name="T0" fmla="*/ 349 w 425"/>
              <a:gd name="T1" fmla="*/ 205 h 425"/>
              <a:gd name="T2" fmla="*/ 242 w 425"/>
              <a:gd name="T3" fmla="*/ 206 h 425"/>
              <a:gd name="T4" fmla="*/ 242 w 425"/>
              <a:gd name="T5" fmla="*/ 129 h 425"/>
              <a:gd name="T6" fmla="*/ 167 w 425"/>
              <a:gd name="T7" fmla="*/ 22 h 425"/>
              <a:gd name="T8" fmla="*/ 60 w 425"/>
              <a:gd name="T9" fmla="*/ 22 h 425"/>
              <a:gd name="T10" fmla="*/ 0 w 425"/>
              <a:gd name="T11" fmla="*/ 113 h 425"/>
              <a:gd name="T12" fmla="*/ 76 w 425"/>
              <a:gd name="T13" fmla="*/ 220 h 425"/>
              <a:gd name="T14" fmla="*/ 184 w 425"/>
              <a:gd name="T15" fmla="*/ 219 h 425"/>
              <a:gd name="T16" fmla="*/ 184 w 425"/>
              <a:gd name="T17" fmla="*/ 296 h 425"/>
              <a:gd name="T18" fmla="*/ 259 w 425"/>
              <a:gd name="T19" fmla="*/ 403 h 425"/>
              <a:gd name="T20" fmla="*/ 365 w 425"/>
              <a:gd name="T21" fmla="*/ 404 h 425"/>
              <a:gd name="T22" fmla="*/ 425 w 425"/>
              <a:gd name="T23" fmla="*/ 313 h 425"/>
              <a:gd name="T24" fmla="*/ 184 w 425"/>
              <a:gd name="T25" fmla="*/ 148 h 425"/>
              <a:gd name="T26" fmla="*/ 173 w 425"/>
              <a:gd name="T27" fmla="*/ 138 h 425"/>
              <a:gd name="T28" fmla="*/ 162 w 425"/>
              <a:gd name="T29" fmla="*/ 130 h 425"/>
              <a:gd name="T30" fmla="*/ 137 w 425"/>
              <a:gd name="T31" fmla="*/ 137 h 425"/>
              <a:gd name="T32" fmla="*/ 130 w 425"/>
              <a:gd name="T33" fmla="*/ 162 h 425"/>
              <a:gd name="T34" fmla="*/ 138 w 425"/>
              <a:gd name="T35" fmla="*/ 173 h 425"/>
              <a:gd name="T36" fmla="*/ 148 w 425"/>
              <a:gd name="T37" fmla="*/ 184 h 425"/>
              <a:gd name="T38" fmla="*/ 112 w 425"/>
              <a:gd name="T39" fmla="*/ 185 h 425"/>
              <a:gd name="T40" fmla="*/ 50 w 425"/>
              <a:gd name="T41" fmla="*/ 113 h 425"/>
              <a:gd name="T42" fmla="*/ 96 w 425"/>
              <a:gd name="T43" fmla="*/ 57 h 425"/>
              <a:gd name="T44" fmla="*/ 131 w 425"/>
              <a:gd name="T45" fmla="*/ 57 h 425"/>
              <a:gd name="T46" fmla="*/ 192 w 425"/>
              <a:gd name="T47" fmla="*/ 129 h 425"/>
              <a:gd name="T48" fmla="*/ 368 w 425"/>
              <a:gd name="T49" fmla="*/ 330 h 425"/>
              <a:gd name="T50" fmla="*/ 312 w 425"/>
              <a:gd name="T51" fmla="*/ 375 h 425"/>
              <a:gd name="T52" fmla="*/ 241 w 425"/>
              <a:gd name="T53" fmla="*/ 314 h 425"/>
              <a:gd name="T54" fmla="*/ 242 w 425"/>
              <a:gd name="T55" fmla="*/ 277 h 425"/>
              <a:gd name="T56" fmla="*/ 252 w 425"/>
              <a:gd name="T57" fmla="*/ 288 h 425"/>
              <a:gd name="T58" fmla="*/ 264 w 425"/>
              <a:gd name="T59" fmla="*/ 295 h 425"/>
              <a:gd name="T60" fmla="*/ 289 w 425"/>
              <a:gd name="T61" fmla="*/ 289 h 425"/>
              <a:gd name="T62" fmla="*/ 295 w 425"/>
              <a:gd name="T63" fmla="*/ 264 h 425"/>
              <a:gd name="T64" fmla="*/ 288 w 425"/>
              <a:gd name="T65" fmla="*/ 252 h 425"/>
              <a:gd name="T66" fmla="*/ 277 w 425"/>
              <a:gd name="T67" fmla="*/ 242 h 425"/>
              <a:gd name="T68" fmla="*/ 314 w 425"/>
              <a:gd name="T69" fmla="*/ 241 h 425"/>
              <a:gd name="T70" fmla="*/ 375 w 425"/>
              <a:gd name="T71" fmla="*/ 313 h 425"/>
              <a:gd name="T72" fmla="*/ 368 w 425"/>
              <a:gd name="T73" fmla="*/ 330 h 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25" h="425">
                <a:moveTo>
                  <a:pt x="404" y="260"/>
                </a:moveTo>
                <a:cubicBezTo>
                  <a:pt x="349" y="205"/>
                  <a:pt x="349" y="205"/>
                  <a:pt x="349" y="205"/>
                </a:cubicBezTo>
                <a:cubicBezTo>
                  <a:pt x="335" y="191"/>
                  <a:pt x="317" y="184"/>
                  <a:pt x="296" y="184"/>
                </a:cubicBezTo>
                <a:cubicBezTo>
                  <a:pt x="275" y="184"/>
                  <a:pt x="257" y="191"/>
                  <a:pt x="242" y="206"/>
                </a:cubicBezTo>
                <a:cubicBezTo>
                  <a:pt x="219" y="184"/>
                  <a:pt x="219" y="184"/>
                  <a:pt x="219" y="184"/>
                </a:cubicBezTo>
                <a:cubicBezTo>
                  <a:pt x="234" y="169"/>
                  <a:pt x="242" y="150"/>
                  <a:pt x="242" y="129"/>
                </a:cubicBezTo>
                <a:cubicBezTo>
                  <a:pt x="242" y="108"/>
                  <a:pt x="235" y="91"/>
                  <a:pt x="220" y="76"/>
                </a:cubicBezTo>
                <a:cubicBezTo>
                  <a:pt x="167" y="22"/>
                  <a:pt x="167" y="22"/>
                  <a:pt x="167" y="22"/>
                </a:cubicBezTo>
                <a:cubicBezTo>
                  <a:pt x="152" y="7"/>
                  <a:pt x="134" y="0"/>
                  <a:pt x="113" y="0"/>
                </a:cubicBezTo>
                <a:cubicBezTo>
                  <a:pt x="93" y="0"/>
                  <a:pt x="75" y="7"/>
                  <a:pt x="60" y="22"/>
                </a:cubicBezTo>
                <a:cubicBezTo>
                  <a:pt x="22" y="60"/>
                  <a:pt x="22" y="60"/>
                  <a:pt x="22" y="60"/>
                </a:cubicBezTo>
                <a:cubicBezTo>
                  <a:pt x="7" y="74"/>
                  <a:pt x="0" y="92"/>
                  <a:pt x="0" y="113"/>
                </a:cubicBezTo>
                <a:cubicBezTo>
                  <a:pt x="0" y="133"/>
                  <a:pt x="7" y="151"/>
                  <a:pt x="22" y="166"/>
                </a:cubicBezTo>
                <a:cubicBezTo>
                  <a:pt x="76" y="220"/>
                  <a:pt x="76" y="220"/>
                  <a:pt x="76" y="220"/>
                </a:cubicBezTo>
                <a:cubicBezTo>
                  <a:pt x="91" y="235"/>
                  <a:pt x="108" y="242"/>
                  <a:pt x="129" y="242"/>
                </a:cubicBezTo>
                <a:cubicBezTo>
                  <a:pt x="151" y="242"/>
                  <a:pt x="169" y="234"/>
                  <a:pt x="184" y="219"/>
                </a:cubicBezTo>
                <a:cubicBezTo>
                  <a:pt x="206" y="242"/>
                  <a:pt x="206" y="242"/>
                  <a:pt x="206" y="242"/>
                </a:cubicBezTo>
                <a:cubicBezTo>
                  <a:pt x="191" y="257"/>
                  <a:pt x="184" y="275"/>
                  <a:pt x="184" y="296"/>
                </a:cubicBezTo>
                <a:cubicBezTo>
                  <a:pt x="184" y="317"/>
                  <a:pt x="191" y="335"/>
                  <a:pt x="205" y="349"/>
                </a:cubicBezTo>
                <a:cubicBezTo>
                  <a:pt x="259" y="403"/>
                  <a:pt x="259" y="403"/>
                  <a:pt x="259" y="403"/>
                </a:cubicBezTo>
                <a:cubicBezTo>
                  <a:pt x="273" y="418"/>
                  <a:pt x="291" y="425"/>
                  <a:pt x="312" y="425"/>
                </a:cubicBezTo>
                <a:cubicBezTo>
                  <a:pt x="333" y="425"/>
                  <a:pt x="351" y="418"/>
                  <a:pt x="365" y="404"/>
                </a:cubicBezTo>
                <a:cubicBezTo>
                  <a:pt x="403" y="366"/>
                  <a:pt x="403" y="366"/>
                  <a:pt x="403" y="366"/>
                </a:cubicBezTo>
                <a:cubicBezTo>
                  <a:pt x="418" y="351"/>
                  <a:pt x="425" y="334"/>
                  <a:pt x="425" y="313"/>
                </a:cubicBezTo>
                <a:cubicBezTo>
                  <a:pt x="425" y="292"/>
                  <a:pt x="418" y="274"/>
                  <a:pt x="404" y="260"/>
                </a:cubicBezTo>
                <a:close/>
                <a:moveTo>
                  <a:pt x="184" y="148"/>
                </a:moveTo>
                <a:cubicBezTo>
                  <a:pt x="183" y="148"/>
                  <a:pt x="181" y="146"/>
                  <a:pt x="179" y="143"/>
                </a:cubicBezTo>
                <a:cubicBezTo>
                  <a:pt x="176" y="140"/>
                  <a:pt x="174" y="138"/>
                  <a:pt x="173" y="138"/>
                </a:cubicBezTo>
                <a:cubicBezTo>
                  <a:pt x="172" y="137"/>
                  <a:pt x="170" y="135"/>
                  <a:pt x="168" y="134"/>
                </a:cubicBezTo>
                <a:cubicBezTo>
                  <a:pt x="166" y="132"/>
                  <a:pt x="164" y="131"/>
                  <a:pt x="162" y="130"/>
                </a:cubicBezTo>
                <a:cubicBezTo>
                  <a:pt x="159" y="130"/>
                  <a:pt x="157" y="129"/>
                  <a:pt x="154" y="129"/>
                </a:cubicBezTo>
                <a:cubicBezTo>
                  <a:pt x="147" y="129"/>
                  <a:pt x="141" y="132"/>
                  <a:pt x="137" y="137"/>
                </a:cubicBezTo>
                <a:cubicBezTo>
                  <a:pt x="132" y="141"/>
                  <a:pt x="129" y="147"/>
                  <a:pt x="129" y="154"/>
                </a:cubicBezTo>
                <a:cubicBezTo>
                  <a:pt x="129" y="157"/>
                  <a:pt x="130" y="159"/>
                  <a:pt x="130" y="162"/>
                </a:cubicBezTo>
                <a:cubicBezTo>
                  <a:pt x="131" y="164"/>
                  <a:pt x="132" y="166"/>
                  <a:pt x="134" y="168"/>
                </a:cubicBezTo>
                <a:cubicBezTo>
                  <a:pt x="135" y="170"/>
                  <a:pt x="137" y="172"/>
                  <a:pt x="138" y="173"/>
                </a:cubicBezTo>
                <a:cubicBezTo>
                  <a:pt x="138" y="174"/>
                  <a:pt x="140" y="176"/>
                  <a:pt x="143" y="179"/>
                </a:cubicBezTo>
                <a:cubicBezTo>
                  <a:pt x="146" y="181"/>
                  <a:pt x="148" y="183"/>
                  <a:pt x="148" y="184"/>
                </a:cubicBezTo>
                <a:cubicBezTo>
                  <a:pt x="143" y="189"/>
                  <a:pt x="137" y="192"/>
                  <a:pt x="129" y="192"/>
                </a:cubicBezTo>
                <a:cubicBezTo>
                  <a:pt x="122" y="192"/>
                  <a:pt x="116" y="189"/>
                  <a:pt x="112" y="185"/>
                </a:cubicBezTo>
                <a:cubicBezTo>
                  <a:pt x="57" y="130"/>
                  <a:pt x="57" y="130"/>
                  <a:pt x="57" y="130"/>
                </a:cubicBezTo>
                <a:cubicBezTo>
                  <a:pt x="53" y="125"/>
                  <a:pt x="50" y="120"/>
                  <a:pt x="50" y="113"/>
                </a:cubicBezTo>
                <a:cubicBezTo>
                  <a:pt x="50" y="106"/>
                  <a:pt x="52" y="100"/>
                  <a:pt x="57" y="95"/>
                </a:cubicBezTo>
                <a:cubicBezTo>
                  <a:pt x="96" y="57"/>
                  <a:pt x="96" y="57"/>
                  <a:pt x="96" y="57"/>
                </a:cubicBezTo>
                <a:cubicBezTo>
                  <a:pt x="101" y="52"/>
                  <a:pt x="107" y="50"/>
                  <a:pt x="113" y="50"/>
                </a:cubicBezTo>
                <a:cubicBezTo>
                  <a:pt x="120" y="50"/>
                  <a:pt x="126" y="52"/>
                  <a:pt x="131" y="57"/>
                </a:cubicBezTo>
                <a:cubicBezTo>
                  <a:pt x="185" y="111"/>
                  <a:pt x="185" y="111"/>
                  <a:pt x="185" y="111"/>
                </a:cubicBezTo>
                <a:cubicBezTo>
                  <a:pt x="190" y="116"/>
                  <a:pt x="192" y="122"/>
                  <a:pt x="192" y="129"/>
                </a:cubicBezTo>
                <a:cubicBezTo>
                  <a:pt x="192" y="136"/>
                  <a:pt x="189" y="143"/>
                  <a:pt x="184" y="148"/>
                </a:cubicBezTo>
                <a:close/>
                <a:moveTo>
                  <a:pt x="368" y="330"/>
                </a:moveTo>
                <a:cubicBezTo>
                  <a:pt x="330" y="368"/>
                  <a:pt x="330" y="368"/>
                  <a:pt x="330" y="368"/>
                </a:cubicBezTo>
                <a:cubicBezTo>
                  <a:pt x="325" y="373"/>
                  <a:pt x="319" y="375"/>
                  <a:pt x="312" y="375"/>
                </a:cubicBezTo>
                <a:cubicBezTo>
                  <a:pt x="305" y="375"/>
                  <a:pt x="299" y="373"/>
                  <a:pt x="294" y="368"/>
                </a:cubicBezTo>
                <a:cubicBezTo>
                  <a:pt x="241" y="314"/>
                  <a:pt x="241" y="314"/>
                  <a:pt x="241" y="314"/>
                </a:cubicBezTo>
                <a:cubicBezTo>
                  <a:pt x="236" y="309"/>
                  <a:pt x="233" y="303"/>
                  <a:pt x="233" y="296"/>
                </a:cubicBezTo>
                <a:cubicBezTo>
                  <a:pt x="233" y="289"/>
                  <a:pt x="236" y="283"/>
                  <a:pt x="242" y="277"/>
                </a:cubicBezTo>
                <a:cubicBezTo>
                  <a:pt x="242" y="278"/>
                  <a:pt x="244" y="280"/>
                  <a:pt x="247" y="282"/>
                </a:cubicBezTo>
                <a:cubicBezTo>
                  <a:pt x="249" y="285"/>
                  <a:pt x="251" y="287"/>
                  <a:pt x="252" y="288"/>
                </a:cubicBezTo>
                <a:cubicBezTo>
                  <a:pt x="253" y="289"/>
                  <a:pt x="255" y="290"/>
                  <a:pt x="257" y="292"/>
                </a:cubicBezTo>
                <a:cubicBezTo>
                  <a:pt x="260" y="294"/>
                  <a:pt x="262" y="295"/>
                  <a:pt x="264" y="295"/>
                </a:cubicBezTo>
                <a:cubicBezTo>
                  <a:pt x="266" y="296"/>
                  <a:pt x="269" y="296"/>
                  <a:pt x="271" y="296"/>
                </a:cubicBezTo>
                <a:cubicBezTo>
                  <a:pt x="278" y="296"/>
                  <a:pt x="284" y="294"/>
                  <a:pt x="289" y="289"/>
                </a:cubicBezTo>
                <a:cubicBezTo>
                  <a:pt x="294" y="284"/>
                  <a:pt x="296" y="278"/>
                  <a:pt x="296" y="271"/>
                </a:cubicBezTo>
                <a:cubicBezTo>
                  <a:pt x="296" y="269"/>
                  <a:pt x="296" y="266"/>
                  <a:pt x="295" y="264"/>
                </a:cubicBezTo>
                <a:cubicBezTo>
                  <a:pt x="295" y="262"/>
                  <a:pt x="294" y="260"/>
                  <a:pt x="292" y="257"/>
                </a:cubicBezTo>
                <a:cubicBezTo>
                  <a:pt x="290" y="255"/>
                  <a:pt x="289" y="253"/>
                  <a:pt x="288" y="252"/>
                </a:cubicBezTo>
                <a:cubicBezTo>
                  <a:pt x="287" y="251"/>
                  <a:pt x="285" y="249"/>
                  <a:pt x="282" y="247"/>
                </a:cubicBezTo>
                <a:cubicBezTo>
                  <a:pt x="280" y="244"/>
                  <a:pt x="278" y="242"/>
                  <a:pt x="277" y="242"/>
                </a:cubicBezTo>
                <a:cubicBezTo>
                  <a:pt x="283" y="236"/>
                  <a:pt x="289" y="234"/>
                  <a:pt x="296" y="234"/>
                </a:cubicBezTo>
                <a:cubicBezTo>
                  <a:pt x="303" y="234"/>
                  <a:pt x="309" y="236"/>
                  <a:pt x="314" y="241"/>
                </a:cubicBezTo>
                <a:cubicBezTo>
                  <a:pt x="368" y="295"/>
                  <a:pt x="368" y="295"/>
                  <a:pt x="368" y="295"/>
                </a:cubicBezTo>
                <a:cubicBezTo>
                  <a:pt x="373" y="300"/>
                  <a:pt x="375" y="306"/>
                  <a:pt x="375" y="313"/>
                </a:cubicBezTo>
                <a:cubicBezTo>
                  <a:pt x="375" y="320"/>
                  <a:pt x="373" y="325"/>
                  <a:pt x="368" y="330"/>
                </a:cubicBezTo>
                <a:close/>
                <a:moveTo>
                  <a:pt x="368" y="330"/>
                </a:moveTo>
                <a:cubicBezTo>
                  <a:pt x="368" y="330"/>
                  <a:pt x="368" y="330"/>
                  <a:pt x="368" y="330"/>
                </a:cubicBezTo>
              </a:path>
            </a:pathLst>
          </a:custGeom>
          <a:solidFill>
            <a:schemeClr val="accent2"/>
          </a:solidFill>
          <a:ln>
            <a:noFill/>
          </a:ln>
          <a:extLst/>
        </p:spPr>
        <p:txBody>
          <a:bodyPr vert="horz" wrap="square" lIns="68580" tIns="34290" rIns="68580" bIns="34290" numCol="1" anchor="t" anchorCtr="0" compatLnSpc="1">
            <a:prstTxWarp prst="textNoShape">
              <a:avLst/>
            </a:prstTxWarp>
          </a:bodyPr>
          <a:lstStyle/>
          <a:p>
            <a:endParaRPr lang="en-US" sz="1350"/>
          </a:p>
        </p:txBody>
      </p:sp>
      <p:grpSp>
        <p:nvGrpSpPr>
          <p:cNvPr id="64" name="Group 63"/>
          <p:cNvGrpSpPr/>
          <p:nvPr/>
        </p:nvGrpSpPr>
        <p:grpSpPr>
          <a:xfrm>
            <a:off x="2940997" y="4437808"/>
            <a:ext cx="210740" cy="313135"/>
            <a:chOff x="4967142" y="2796906"/>
            <a:chExt cx="280987" cy="417513"/>
          </a:xfrm>
          <a:solidFill>
            <a:schemeClr val="accent1"/>
          </a:solidFill>
        </p:grpSpPr>
        <p:sp>
          <p:nvSpPr>
            <p:cNvPr id="65" name="Freeform 267"/>
            <p:cNvSpPr>
              <a:spLocks noEditPoints="1"/>
            </p:cNvSpPr>
            <p:nvPr/>
          </p:nvSpPr>
          <p:spPr bwMode="auto">
            <a:xfrm>
              <a:off x="4967142" y="2796906"/>
              <a:ext cx="280987" cy="417513"/>
            </a:xfrm>
            <a:custGeom>
              <a:avLst/>
              <a:gdLst>
                <a:gd name="T0" fmla="*/ 255 w 267"/>
                <a:gd name="T1" fmla="*/ 69 h 400"/>
                <a:gd name="T2" fmla="*/ 225 w 267"/>
                <a:gd name="T3" fmla="*/ 32 h 400"/>
                <a:gd name="T4" fmla="*/ 182 w 267"/>
                <a:gd name="T5" fmla="*/ 8 h 400"/>
                <a:gd name="T6" fmla="*/ 133 w 267"/>
                <a:gd name="T7" fmla="*/ 0 h 400"/>
                <a:gd name="T8" fmla="*/ 85 w 267"/>
                <a:gd name="T9" fmla="*/ 8 h 400"/>
                <a:gd name="T10" fmla="*/ 42 w 267"/>
                <a:gd name="T11" fmla="*/ 32 h 400"/>
                <a:gd name="T12" fmla="*/ 12 w 267"/>
                <a:gd name="T13" fmla="*/ 69 h 400"/>
                <a:gd name="T14" fmla="*/ 0 w 267"/>
                <a:gd name="T15" fmla="*/ 117 h 400"/>
                <a:gd name="T16" fmla="*/ 27 w 267"/>
                <a:gd name="T17" fmla="*/ 187 h 400"/>
                <a:gd name="T18" fmla="*/ 46 w 267"/>
                <a:gd name="T19" fmla="*/ 209 h 400"/>
                <a:gd name="T20" fmla="*/ 62 w 267"/>
                <a:gd name="T21" fmla="*/ 234 h 400"/>
                <a:gd name="T22" fmla="*/ 71 w 267"/>
                <a:gd name="T23" fmla="*/ 262 h 400"/>
                <a:gd name="T24" fmla="*/ 58 w 267"/>
                <a:gd name="T25" fmla="*/ 284 h 400"/>
                <a:gd name="T26" fmla="*/ 65 w 267"/>
                <a:gd name="T27" fmla="*/ 300 h 400"/>
                <a:gd name="T28" fmla="*/ 58 w 267"/>
                <a:gd name="T29" fmla="*/ 317 h 400"/>
                <a:gd name="T30" fmla="*/ 70 w 267"/>
                <a:gd name="T31" fmla="*/ 338 h 400"/>
                <a:gd name="T32" fmla="*/ 67 w 267"/>
                <a:gd name="T33" fmla="*/ 350 h 400"/>
                <a:gd name="T34" fmla="*/ 75 w 267"/>
                <a:gd name="T35" fmla="*/ 369 h 400"/>
                <a:gd name="T36" fmla="*/ 95 w 267"/>
                <a:gd name="T37" fmla="*/ 375 h 400"/>
                <a:gd name="T38" fmla="*/ 111 w 267"/>
                <a:gd name="T39" fmla="*/ 394 h 400"/>
                <a:gd name="T40" fmla="*/ 133 w 267"/>
                <a:gd name="T41" fmla="*/ 400 h 400"/>
                <a:gd name="T42" fmla="*/ 156 w 267"/>
                <a:gd name="T43" fmla="*/ 394 h 400"/>
                <a:gd name="T44" fmla="*/ 172 w 267"/>
                <a:gd name="T45" fmla="*/ 375 h 400"/>
                <a:gd name="T46" fmla="*/ 192 w 267"/>
                <a:gd name="T47" fmla="*/ 369 h 400"/>
                <a:gd name="T48" fmla="*/ 200 w 267"/>
                <a:gd name="T49" fmla="*/ 350 h 400"/>
                <a:gd name="T50" fmla="*/ 197 w 267"/>
                <a:gd name="T51" fmla="*/ 338 h 400"/>
                <a:gd name="T52" fmla="*/ 209 w 267"/>
                <a:gd name="T53" fmla="*/ 317 h 400"/>
                <a:gd name="T54" fmla="*/ 202 w 267"/>
                <a:gd name="T55" fmla="*/ 300 h 400"/>
                <a:gd name="T56" fmla="*/ 209 w 267"/>
                <a:gd name="T57" fmla="*/ 284 h 400"/>
                <a:gd name="T58" fmla="*/ 196 w 267"/>
                <a:gd name="T59" fmla="*/ 262 h 400"/>
                <a:gd name="T60" fmla="*/ 205 w 267"/>
                <a:gd name="T61" fmla="*/ 234 h 400"/>
                <a:gd name="T62" fmla="*/ 221 w 267"/>
                <a:gd name="T63" fmla="*/ 209 h 400"/>
                <a:gd name="T64" fmla="*/ 240 w 267"/>
                <a:gd name="T65" fmla="*/ 187 h 400"/>
                <a:gd name="T66" fmla="*/ 267 w 267"/>
                <a:gd name="T67" fmla="*/ 117 h 400"/>
                <a:gd name="T68" fmla="*/ 255 w 267"/>
                <a:gd name="T69" fmla="*/ 69 h 400"/>
                <a:gd name="T70" fmla="*/ 216 w 267"/>
                <a:gd name="T71" fmla="*/ 164 h 400"/>
                <a:gd name="T72" fmla="*/ 208 w 267"/>
                <a:gd name="T73" fmla="*/ 172 h 400"/>
                <a:gd name="T74" fmla="*/ 200 w 267"/>
                <a:gd name="T75" fmla="*/ 181 h 400"/>
                <a:gd name="T76" fmla="*/ 163 w 267"/>
                <a:gd name="T77" fmla="*/ 259 h 400"/>
                <a:gd name="T78" fmla="*/ 104 w 267"/>
                <a:gd name="T79" fmla="*/ 259 h 400"/>
                <a:gd name="T80" fmla="*/ 67 w 267"/>
                <a:gd name="T81" fmla="*/ 181 h 400"/>
                <a:gd name="T82" fmla="*/ 59 w 267"/>
                <a:gd name="T83" fmla="*/ 172 h 400"/>
                <a:gd name="T84" fmla="*/ 51 w 267"/>
                <a:gd name="T85" fmla="*/ 164 h 400"/>
                <a:gd name="T86" fmla="*/ 33 w 267"/>
                <a:gd name="T87" fmla="*/ 117 h 400"/>
                <a:gd name="T88" fmla="*/ 42 w 267"/>
                <a:gd name="T89" fmla="*/ 82 h 400"/>
                <a:gd name="T90" fmla="*/ 66 w 267"/>
                <a:gd name="T91" fmla="*/ 55 h 400"/>
                <a:gd name="T92" fmla="*/ 98 w 267"/>
                <a:gd name="T93" fmla="*/ 39 h 400"/>
                <a:gd name="T94" fmla="*/ 133 w 267"/>
                <a:gd name="T95" fmla="*/ 33 h 400"/>
                <a:gd name="T96" fmla="*/ 169 w 267"/>
                <a:gd name="T97" fmla="*/ 39 h 400"/>
                <a:gd name="T98" fmla="*/ 201 w 267"/>
                <a:gd name="T99" fmla="*/ 55 h 400"/>
                <a:gd name="T100" fmla="*/ 225 w 267"/>
                <a:gd name="T101" fmla="*/ 82 h 400"/>
                <a:gd name="T102" fmla="*/ 234 w 267"/>
                <a:gd name="T103" fmla="*/ 117 h 400"/>
                <a:gd name="T104" fmla="*/ 216 w 267"/>
                <a:gd name="T105" fmla="*/ 164 h 400"/>
                <a:gd name="T106" fmla="*/ 216 w 267"/>
                <a:gd name="T107" fmla="*/ 164 h 400"/>
                <a:gd name="T108" fmla="*/ 216 w 267"/>
                <a:gd name="T109" fmla="*/ 164 h 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67" h="400">
                  <a:moveTo>
                    <a:pt x="255" y="69"/>
                  </a:moveTo>
                  <a:cubicBezTo>
                    <a:pt x="248" y="54"/>
                    <a:pt x="237" y="41"/>
                    <a:pt x="225" y="32"/>
                  </a:cubicBezTo>
                  <a:cubicBezTo>
                    <a:pt x="212" y="22"/>
                    <a:pt x="198" y="14"/>
                    <a:pt x="182" y="8"/>
                  </a:cubicBezTo>
                  <a:cubicBezTo>
                    <a:pt x="166" y="3"/>
                    <a:pt x="150" y="0"/>
                    <a:pt x="133" y="0"/>
                  </a:cubicBezTo>
                  <a:cubicBezTo>
                    <a:pt x="117" y="0"/>
                    <a:pt x="101" y="3"/>
                    <a:pt x="85" y="8"/>
                  </a:cubicBezTo>
                  <a:cubicBezTo>
                    <a:pt x="69" y="14"/>
                    <a:pt x="55" y="22"/>
                    <a:pt x="42" y="32"/>
                  </a:cubicBezTo>
                  <a:cubicBezTo>
                    <a:pt x="30" y="41"/>
                    <a:pt x="19" y="54"/>
                    <a:pt x="12" y="69"/>
                  </a:cubicBezTo>
                  <a:cubicBezTo>
                    <a:pt x="4" y="84"/>
                    <a:pt x="0" y="100"/>
                    <a:pt x="0" y="117"/>
                  </a:cubicBezTo>
                  <a:cubicBezTo>
                    <a:pt x="0" y="144"/>
                    <a:pt x="9" y="167"/>
                    <a:pt x="27" y="187"/>
                  </a:cubicBezTo>
                  <a:cubicBezTo>
                    <a:pt x="35" y="195"/>
                    <a:pt x="41" y="203"/>
                    <a:pt x="46" y="209"/>
                  </a:cubicBezTo>
                  <a:cubicBezTo>
                    <a:pt x="51" y="216"/>
                    <a:pt x="57" y="224"/>
                    <a:pt x="62" y="234"/>
                  </a:cubicBezTo>
                  <a:cubicBezTo>
                    <a:pt x="67" y="244"/>
                    <a:pt x="70" y="254"/>
                    <a:pt x="71" y="262"/>
                  </a:cubicBezTo>
                  <a:cubicBezTo>
                    <a:pt x="62" y="267"/>
                    <a:pt x="58" y="274"/>
                    <a:pt x="58" y="284"/>
                  </a:cubicBezTo>
                  <a:cubicBezTo>
                    <a:pt x="58" y="290"/>
                    <a:pt x="61" y="296"/>
                    <a:pt x="65" y="300"/>
                  </a:cubicBezTo>
                  <a:cubicBezTo>
                    <a:pt x="61" y="305"/>
                    <a:pt x="58" y="311"/>
                    <a:pt x="58" y="317"/>
                  </a:cubicBezTo>
                  <a:cubicBezTo>
                    <a:pt x="58" y="326"/>
                    <a:pt x="62" y="333"/>
                    <a:pt x="70" y="338"/>
                  </a:cubicBezTo>
                  <a:cubicBezTo>
                    <a:pt x="68" y="342"/>
                    <a:pt x="67" y="346"/>
                    <a:pt x="67" y="350"/>
                  </a:cubicBezTo>
                  <a:cubicBezTo>
                    <a:pt x="67" y="358"/>
                    <a:pt x="69" y="365"/>
                    <a:pt x="75" y="369"/>
                  </a:cubicBezTo>
                  <a:cubicBezTo>
                    <a:pt x="80" y="373"/>
                    <a:pt x="87" y="375"/>
                    <a:pt x="95" y="375"/>
                  </a:cubicBezTo>
                  <a:cubicBezTo>
                    <a:pt x="99" y="383"/>
                    <a:pt x="104" y="389"/>
                    <a:pt x="111" y="394"/>
                  </a:cubicBezTo>
                  <a:cubicBezTo>
                    <a:pt x="118" y="398"/>
                    <a:pt x="125" y="400"/>
                    <a:pt x="133" y="400"/>
                  </a:cubicBezTo>
                  <a:cubicBezTo>
                    <a:pt x="142" y="400"/>
                    <a:pt x="149" y="398"/>
                    <a:pt x="156" y="394"/>
                  </a:cubicBezTo>
                  <a:cubicBezTo>
                    <a:pt x="163" y="389"/>
                    <a:pt x="168" y="383"/>
                    <a:pt x="172" y="375"/>
                  </a:cubicBezTo>
                  <a:cubicBezTo>
                    <a:pt x="180" y="375"/>
                    <a:pt x="187" y="373"/>
                    <a:pt x="192" y="369"/>
                  </a:cubicBezTo>
                  <a:cubicBezTo>
                    <a:pt x="197" y="365"/>
                    <a:pt x="200" y="358"/>
                    <a:pt x="200" y="350"/>
                  </a:cubicBezTo>
                  <a:cubicBezTo>
                    <a:pt x="200" y="346"/>
                    <a:pt x="199" y="342"/>
                    <a:pt x="197" y="338"/>
                  </a:cubicBezTo>
                  <a:cubicBezTo>
                    <a:pt x="205" y="333"/>
                    <a:pt x="209" y="326"/>
                    <a:pt x="209" y="317"/>
                  </a:cubicBezTo>
                  <a:cubicBezTo>
                    <a:pt x="209" y="311"/>
                    <a:pt x="206" y="305"/>
                    <a:pt x="202" y="300"/>
                  </a:cubicBezTo>
                  <a:cubicBezTo>
                    <a:pt x="206" y="296"/>
                    <a:pt x="209" y="290"/>
                    <a:pt x="209" y="284"/>
                  </a:cubicBezTo>
                  <a:cubicBezTo>
                    <a:pt x="209" y="274"/>
                    <a:pt x="204" y="267"/>
                    <a:pt x="196" y="262"/>
                  </a:cubicBezTo>
                  <a:cubicBezTo>
                    <a:pt x="197" y="254"/>
                    <a:pt x="200" y="244"/>
                    <a:pt x="205" y="234"/>
                  </a:cubicBezTo>
                  <a:cubicBezTo>
                    <a:pt x="210" y="224"/>
                    <a:pt x="216" y="216"/>
                    <a:pt x="221" y="209"/>
                  </a:cubicBezTo>
                  <a:cubicBezTo>
                    <a:pt x="226" y="203"/>
                    <a:pt x="232" y="195"/>
                    <a:pt x="240" y="187"/>
                  </a:cubicBezTo>
                  <a:cubicBezTo>
                    <a:pt x="258" y="167"/>
                    <a:pt x="267" y="144"/>
                    <a:pt x="267" y="117"/>
                  </a:cubicBezTo>
                  <a:cubicBezTo>
                    <a:pt x="267" y="100"/>
                    <a:pt x="263" y="84"/>
                    <a:pt x="255" y="69"/>
                  </a:cubicBezTo>
                  <a:close/>
                  <a:moveTo>
                    <a:pt x="216" y="164"/>
                  </a:moveTo>
                  <a:cubicBezTo>
                    <a:pt x="214" y="166"/>
                    <a:pt x="211" y="168"/>
                    <a:pt x="208" y="172"/>
                  </a:cubicBezTo>
                  <a:cubicBezTo>
                    <a:pt x="204" y="176"/>
                    <a:pt x="202" y="179"/>
                    <a:pt x="200" y="181"/>
                  </a:cubicBezTo>
                  <a:cubicBezTo>
                    <a:pt x="178" y="208"/>
                    <a:pt x="165" y="233"/>
                    <a:pt x="163" y="259"/>
                  </a:cubicBezTo>
                  <a:cubicBezTo>
                    <a:pt x="104" y="259"/>
                    <a:pt x="104" y="259"/>
                    <a:pt x="104" y="259"/>
                  </a:cubicBezTo>
                  <a:cubicBezTo>
                    <a:pt x="102" y="233"/>
                    <a:pt x="89" y="208"/>
                    <a:pt x="67" y="181"/>
                  </a:cubicBezTo>
                  <a:cubicBezTo>
                    <a:pt x="65" y="179"/>
                    <a:pt x="63" y="176"/>
                    <a:pt x="59" y="172"/>
                  </a:cubicBezTo>
                  <a:cubicBezTo>
                    <a:pt x="55" y="168"/>
                    <a:pt x="53" y="166"/>
                    <a:pt x="51" y="164"/>
                  </a:cubicBezTo>
                  <a:cubicBezTo>
                    <a:pt x="39" y="150"/>
                    <a:pt x="33" y="134"/>
                    <a:pt x="33" y="117"/>
                  </a:cubicBezTo>
                  <a:cubicBezTo>
                    <a:pt x="33" y="104"/>
                    <a:pt x="36" y="93"/>
                    <a:pt x="42" y="82"/>
                  </a:cubicBezTo>
                  <a:cubicBezTo>
                    <a:pt x="48" y="71"/>
                    <a:pt x="56" y="62"/>
                    <a:pt x="66" y="55"/>
                  </a:cubicBezTo>
                  <a:cubicBezTo>
                    <a:pt x="75" y="49"/>
                    <a:pt x="86" y="43"/>
                    <a:pt x="98" y="39"/>
                  </a:cubicBezTo>
                  <a:cubicBezTo>
                    <a:pt x="110" y="35"/>
                    <a:pt x="121" y="33"/>
                    <a:pt x="133" y="33"/>
                  </a:cubicBezTo>
                  <a:cubicBezTo>
                    <a:pt x="145" y="33"/>
                    <a:pt x="157" y="35"/>
                    <a:pt x="169" y="39"/>
                  </a:cubicBezTo>
                  <a:cubicBezTo>
                    <a:pt x="181" y="43"/>
                    <a:pt x="191" y="49"/>
                    <a:pt x="201" y="55"/>
                  </a:cubicBezTo>
                  <a:cubicBezTo>
                    <a:pt x="211" y="62"/>
                    <a:pt x="219" y="71"/>
                    <a:pt x="225" y="82"/>
                  </a:cubicBezTo>
                  <a:cubicBezTo>
                    <a:pt x="231" y="93"/>
                    <a:pt x="234" y="104"/>
                    <a:pt x="234" y="117"/>
                  </a:cubicBezTo>
                  <a:cubicBezTo>
                    <a:pt x="234" y="134"/>
                    <a:pt x="228" y="150"/>
                    <a:pt x="216" y="164"/>
                  </a:cubicBezTo>
                  <a:close/>
                  <a:moveTo>
                    <a:pt x="216" y="164"/>
                  </a:moveTo>
                  <a:cubicBezTo>
                    <a:pt x="216" y="164"/>
                    <a:pt x="216" y="164"/>
                    <a:pt x="216" y="16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6" name="Freeform 268"/>
            <p:cNvSpPr>
              <a:spLocks noEditPoints="1"/>
            </p:cNvSpPr>
            <p:nvPr/>
          </p:nvSpPr>
          <p:spPr bwMode="auto">
            <a:xfrm>
              <a:off x="5098904" y="2874693"/>
              <a:ext cx="71437" cy="52388"/>
            </a:xfrm>
            <a:custGeom>
              <a:avLst/>
              <a:gdLst>
                <a:gd name="T0" fmla="*/ 34 w 67"/>
                <a:gd name="T1" fmla="*/ 4 h 50"/>
                <a:gd name="T2" fmla="*/ 8 w 67"/>
                <a:gd name="T3" fmla="*/ 0 h 50"/>
                <a:gd name="T4" fmla="*/ 3 w 67"/>
                <a:gd name="T5" fmla="*/ 3 h 50"/>
                <a:gd name="T6" fmla="*/ 0 w 67"/>
                <a:gd name="T7" fmla="*/ 8 h 50"/>
                <a:gd name="T8" fmla="*/ 3 w 67"/>
                <a:gd name="T9" fmla="*/ 14 h 50"/>
                <a:gd name="T10" fmla="*/ 8 w 67"/>
                <a:gd name="T11" fmla="*/ 17 h 50"/>
                <a:gd name="T12" fmla="*/ 36 w 67"/>
                <a:gd name="T13" fmla="*/ 23 h 50"/>
                <a:gd name="T14" fmla="*/ 50 w 67"/>
                <a:gd name="T15" fmla="*/ 42 h 50"/>
                <a:gd name="T16" fmla="*/ 53 w 67"/>
                <a:gd name="T17" fmla="*/ 48 h 50"/>
                <a:gd name="T18" fmla="*/ 59 w 67"/>
                <a:gd name="T19" fmla="*/ 50 h 50"/>
                <a:gd name="T20" fmla="*/ 64 w 67"/>
                <a:gd name="T21" fmla="*/ 48 h 50"/>
                <a:gd name="T22" fmla="*/ 67 w 67"/>
                <a:gd name="T23" fmla="*/ 42 h 50"/>
                <a:gd name="T24" fmla="*/ 57 w 67"/>
                <a:gd name="T25" fmla="*/ 18 h 50"/>
                <a:gd name="T26" fmla="*/ 34 w 67"/>
                <a:gd name="T27" fmla="*/ 4 h 50"/>
                <a:gd name="T28" fmla="*/ 34 w 67"/>
                <a:gd name="T29" fmla="*/ 4 h 50"/>
                <a:gd name="T30" fmla="*/ 34 w 67"/>
                <a:gd name="T31" fmla="*/ 4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7" h="50">
                  <a:moveTo>
                    <a:pt x="34" y="4"/>
                  </a:moveTo>
                  <a:cubicBezTo>
                    <a:pt x="26" y="1"/>
                    <a:pt x="17" y="0"/>
                    <a:pt x="8" y="0"/>
                  </a:cubicBezTo>
                  <a:cubicBezTo>
                    <a:pt x="6" y="0"/>
                    <a:pt x="4" y="1"/>
                    <a:pt x="3" y="3"/>
                  </a:cubicBezTo>
                  <a:cubicBezTo>
                    <a:pt x="1" y="4"/>
                    <a:pt x="0" y="6"/>
                    <a:pt x="0" y="8"/>
                  </a:cubicBezTo>
                  <a:cubicBezTo>
                    <a:pt x="0" y="11"/>
                    <a:pt x="1" y="13"/>
                    <a:pt x="3" y="14"/>
                  </a:cubicBezTo>
                  <a:cubicBezTo>
                    <a:pt x="4" y="16"/>
                    <a:pt x="6" y="17"/>
                    <a:pt x="8" y="17"/>
                  </a:cubicBezTo>
                  <a:cubicBezTo>
                    <a:pt x="18" y="17"/>
                    <a:pt x="27" y="19"/>
                    <a:pt x="36" y="23"/>
                  </a:cubicBezTo>
                  <a:cubicBezTo>
                    <a:pt x="46" y="28"/>
                    <a:pt x="50" y="34"/>
                    <a:pt x="50" y="42"/>
                  </a:cubicBezTo>
                  <a:cubicBezTo>
                    <a:pt x="50" y="44"/>
                    <a:pt x="51" y="46"/>
                    <a:pt x="53" y="48"/>
                  </a:cubicBezTo>
                  <a:cubicBezTo>
                    <a:pt x="54" y="49"/>
                    <a:pt x="56" y="50"/>
                    <a:pt x="59" y="50"/>
                  </a:cubicBezTo>
                  <a:cubicBezTo>
                    <a:pt x="61" y="50"/>
                    <a:pt x="63" y="49"/>
                    <a:pt x="64" y="48"/>
                  </a:cubicBezTo>
                  <a:cubicBezTo>
                    <a:pt x="66" y="46"/>
                    <a:pt x="67" y="44"/>
                    <a:pt x="67" y="42"/>
                  </a:cubicBezTo>
                  <a:cubicBezTo>
                    <a:pt x="67" y="33"/>
                    <a:pt x="64" y="25"/>
                    <a:pt x="57" y="18"/>
                  </a:cubicBezTo>
                  <a:cubicBezTo>
                    <a:pt x="51" y="12"/>
                    <a:pt x="43" y="7"/>
                    <a:pt x="34" y="4"/>
                  </a:cubicBezTo>
                  <a:close/>
                  <a:moveTo>
                    <a:pt x="34" y="4"/>
                  </a:moveTo>
                  <a:cubicBezTo>
                    <a:pt x="34" y="4"/>
                    <a:pt x="34" y="4"/>
                    <a:pt x="34" y="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sp>
        <p:nvSpPr>
          <p:cNvPr id="67" name="Freeform 171"/>
          <p:cNvSpPr>
            <a:spLocks noEditPoints="1"/>
          </p:cNvSpPr>
          <p:nvPr/>
        </p:nvSpPr>
        <p:spPr bwMode="auto">
          <a:xfrm>
            <a:off x="5346389" y="3226358"/>
            <a:ext cx="210741" cy="313134"/>
          </a:xfrm>
          <a:custGeom>
            <a:avLst/>
            <a:gdLst>
              <a:gd name="T0" fmla="*/ 228 w 267"/>
              <a:gd name="T1" fmla="*/ 39 h 400"/>
              <a:gd name="T2" fmla="*/ 133 w 267"/>
              <a:gd name="T3" fmla="*/ 0 h 400"/>
              <a:gd name="T4" fmla="*/ 39 w 267"/>
              <a:gd name="T5" fmla="*/ 39 h 400"/>
              <a:gd name="T6" fmla="*/ 0 w 267"/>
              <a:gd name="T7" fmla="*/ 133 h 400"/>
              <a:gd name="T8" fmla="*/ 9 w 267"/>
              <a:gd name="T9" fmla="*/ 180 h 400"/>
              <a:gd name="T10" fmla="*/ 104 w 267"/>
              <a:gd name="T11" fmla="*/ 382 h 400"/>
              <a:gd name="T12" fmla="*/ 116 w 267"/>
              <a:gd name="T13" fmla="*/ 395 h 400"/>
              <a:gd name="T14" fmla="*/ 133 w 267"/>
              <a:gd name="T15" fmla="*/ 400 h 400"/>
              <a:gd name="T16" fmla="*/ 151 w 267"/>
              <a:gd name="T17" fmla="*/ 395 h 400"/>
              <a:gd name="T18" fmla="*/ 163 w 267"/>
              <a:gd name="T19" fmla="*/ 382 h 400"/>
              <a:gd name="T20" fmla="*/ 258 w 267"/>
              <a:gd name="T21" fmla="*/ 180 h 400"/>
              <a:gd name="T22" fmla="*/ 267 w 267"/>
              <a:gd name="T23" fmla="*/ 133 h 400"/>
              <a:gd name="T24" fmla="*/ 228 w 267"/>
              <a:gd name="T25" fmla="*/ 39 h 400"/>
              <a:gd name="T26" fmla="*/ 181 w 267"/>
              <a:gd name="T27" fmla="*/ 181 h 400"/>
              <a:gd name="T28" fmla="*/ 133 w 267"/>
              <a:gd name="T29" fmla="*/ 200 h 400"/>
              <a:gd name="T30" fmla="*/ 86 w 267"/>
              <a:gd name="T31" fmla="*/ 181 h 400"/>
              <a:gd name="T32" fmla="*/ 67 w 267"/>
              <a:gd name="T33" fmla="*/ 133 h 400"/>
              <a:gd name="T34" fmla="*/ 86 w 267"/>
              <a:gd name="T35" fmla="*/ 86 h 400"/>
              <a:gd name="T36" fmla="*/ 133 w 267"/>
              <a:gd name="T37" fmla="*/ 67 h 400"/>
              <a:gd name="T38" fmla="*/ 181 w 267"/>
              <a:gd name="T39" fmla="*/ 86 h 400"/>
              <a:gd name="T40" fmla="*/ 200 w 267"/>
              <a:gd name="T41" fmla="*/ 133 h 400"/>
              <a:gd name="T42" fmla="*/ 181 w 267"/>
              <a:gd name="T43" fmla="*/ 181 h 400"/>
              <a:gd name="T44" fmla="*/ 181 w 267"/>
              <a:gd name="T45" fmla="*/ 181 h 400"/>
              <a:gd name="T46" fmla="*/ 181 w 267"/>
              <a:gd name="T47" fmla="*/ 181 h 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67" h="400">
                <a:moveTo>
                  <a:pt x="228" y="39"/>
                </a:moveTo>
                <a:cubicBezTo>
                  <a:pt x="202" y="13"/>
                  <a:pt x="170" y="0"/>
                  <a:pt x="133" y="0"/>
                </a:cubicBezTo>
                <a:cubicBezTo>
                  <a:pt x="97" y="0"/>
                  <a:pt x="65" y="13"/>
                  <a:pt x="39" y="39"/>
                </a:cubicBezTo>
                <a:cubicBezTo>
                  <a:pt x="13" y="65"/>
                  <a:pt x="0" y="97"/>
                  <a:pt x="0" y="133"/>
                </a:cubicBezTo>
                <a:cubicBezTo>
                  <a:pt x="0" y="152"/>
                  <a:pt x="3" y="168"/>
                  <a:pt x="9" y="180"/>
                </a:cubicBezTo>
                <a:cubicBezTo>
                  <a:pt x="104" y="382"/>
                  <a:pt x="104" y="382"/>
                  <a:pt x="104" y="382"/>
                </a:cubicBezTo>
                <a:cubicBezTo>
                  <a:pt x="106" y="388"/>
                  <a:pt x="110" y="392"/>
                  <a:pt x="116" y="395"/>
                </a:cubicBezTo>
                <a:cubicBezTo>
                  <a:pt x="121" y="399"/>
                  <a:pt x="127" y="400"/>
                  <a:pt x="133" y="400"/>
                </a:cubicBezTo>
                <a:cubicBezTo>
                  <a:pt x="140" y="400"/>
                  <a:pt x="146" y="399"/>
                  <a:pt x="151" y="395"/>
                </a:cubicBezTo>
                <a:cubicBezTo>
                  <a:pt x="157" y="392"/>
                  <a:pt x="161" y="388"/>
                  <a:pt x="163" y="382"/>
                </a:cubicBezTo>
                <a:cubicBezTo>
                  <a:pt x="258" y="180"/>
                  <a:pt x="258" y="180"/>
                  <a:pt x="258" y="180"/>
                </a:cubicBezTo>
                <a:cubicBezTo>
                  <a:pt x="264" y="168"/>
                  <a:pt x="267" y="152"/>
                  <a:pt x="267" y="133"/>
                </a:cubicBezTo>
                <a:cubicBezTo>
                  <a:pt x="267" y="97"/>
                  <a:pt x="254" y="65"/>
                  <a:pt x="228" y="39"/>
                </a:cubicBezTo>
                <a:close/>
                <a:moveTo>
                  <a:pt x="181" y="181"/>
                </a:moveTo>
                <a:cubicBezTo>
                  <a:pt x="168" y="194"/>
                  <a:pt x="152" y="200"/>
                  <a:pt x="133" y="200"/>
                </a:cubicBezTo>
                <a:cubicBezTo>
                  <a:pt x="115" y="200"/>
                  <a:pt x="99" y="194"/>
                  <a:pt x="86" y="181"/>
                </a:cubicBezTo>
                <a:cubicBezTo>
                  <a:pt x="73" y="168"/>
                  <a:pt x="67" y="152"/>
                  <a:pt x="67" y="133"/>
                </a:cubicBezTo>
                <a:cubicBezTo>
                  <a:pt x="67" y="115"/>
                  <a:pt x="73" y="99"/>
                  <a:pt x="86" y="86"/>
                </a:cubicBezTo>
                <a:cubicBezTo>
                  <a:pt x="99" y="73"/>
                  <a:pt x="115" y="67"/>
                  <a:pt x="133" y="67"/>
                </a:cubicBezTo>
                <a:cubicBezTo>
                  <a:pt x="152" y="67"/>
                  <a:pt x="168" y="73"/>
                  <a:pt x="181" y="86"/>
                </a:cubicBezTo>
                <a:cubicBezTo>
                  <a:pt x="194" y="99"/>
                  <a:pt x="200" y="115"/>
                  <a:pt x="200" y="133"/>
                </a:cubicBezTo>
                <a:cubicBezTo>
                  <a:pt x="200" y="152"/>
                  <a:pt x="194" y="168"/>
                  <a:pt x="181" y="181"/>
                </a:cubicBezTo>
                <a:close/>
                <a:moveTo>
                  <a:pt x="181" y="181"/>
                </a:moveTo>
                <a:cubicBezTo>
                  <a:pt x="181" y="181"/>
                  <a:pt x="181" y="181"/>
                  <a:pt x="181" y="181"/>
                </a:cubicBezTo>
              </a:path>
            </a:pathLst>
          </a:custGeom>
          <a:solidFill>
            <a:schemeClr val="accent4"/>
          </a:solidFill>
          <a:ln>
            <a:noFill/>
          </a:ln>
          <a:extLst/>
        </p:spPr>
        <p:txBody>
          <a:bodyPr vert="horz" wrap="square" lIns="68580" tIns="34290" rIns="68580" bIns="34290" numCol="1" anchor="t" anchorCtr="0" compatLnSpc="1">
            <a:prstTxWarp prst="textNoShape">
              <a:avLst/>
            </a:prstTxWarp>
          </a:bodyPr>
          <a:lstStyle/>
          <a:p>
            <a:endParaRPr lang="en-US" sz="1350"/>
          </a:p>
        </p:txBody>
      </p:sp>
      <p:grpSp>
        <p:nvGrpSpPr>
          <p:cNvPr id="68" name="Group 67"/>
          <p:cNvGrpSpPr/>
          <p:nvPr/>
        </p:nvGrpSpPr>
        <p:grpSpPr>
          <a:xfrm>
            <a:off x="5800571" y="4279188"/>
            <a:ext cx="402432" cy="339552"/>
            <a:chOff x="9975851" y="1890713"/>
            <a:chExt cx="457200" cy="385762"/>
          </a:xfrm>
          <a:solidFill>
            <a:schemeClr val="accent5"/>
          </a:solidFill>
        </p:grpSpPr>
        <p:sp>
          <p:nvSpPr>
            <p:cNvPr id="69" name="Freeform 145"/>
            <p:cNvSpPr>
              <a:spLocks noEditPoints="1"/>
            </p:cNvSpPr>
            <p:nvPr/>
          </p:nvSpPr>
          <p:spPr bwMode="auto">
            <a:xfrm>
              <a:off x="10326688" y="2206625"/>
              <a:ext cx="69850" cy="69850"/>
            </a:xfrm>
            <a:custGeom>
              <a:avLst/>
              <a:gdLst>
                <a:gd name="T0" fmla="*/ 0 w 66"/>
                <a:gd name="T1" fmla="*/ 34 h 67"/>
                <a:gd name="T2" fmla="*/ 9 w 66"/>
                <a:gd name="T3" fmla="*/ 57 h 67"/>
                <a:gd name="T4" fmla="*/ 33 w 66"/>
                <a:gd name="T5" fmla="*/ 67 h 67"/>
                <a:gd name="T6" fmla="*/ 57 w 66"/>
                <a:gd name="T7" fmla="*/ 57 h 67"/>
                <a:gd name="T8" fmla="*/ 66 w 66"/>
                <a:gd name="T9" fmla="*/ 34 h 67"/>
                <a:gd name="T10" fmla="*/ 57 w 66"/>
                <a:gd name="T11" fmla="*/ 10 h 67"/>
                <a:gd name="T12" fmla="*/ 33 w 66"/>
                <a:gd name="T13" fmla="*/ 0 h 67"/>
                <a:gd name="T14" fmla="*/ 9 w 66"/>
                <a:gd name="T15" fmla="*/ 10 h 67"/>
                <a:gd name="T16" fmla="*/ 0 w 66"/>
                <a:gd name="T17" fmla="*/ 34 h 67"/>
                <a:gd name="T18" fmla="*/ 0 w 66"/>
                <a:gd name="T19" fmla="*/ 34 h 67"/>
                <a:gd name="T20" fmla="*/ 0 w 66"/>
                <a:gd name="T21" fmla="*/ 34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67">
                  <a:moveTo>
                    <a:pt x="0" y="34"/>
                  </a:moveTo>
                  <a:cubicBezTo>
                    <a:pt x="0" y="43"/>
                    <a:pt x="3" y="51"/>
                    <a:pt x="9" y="57"/>
                  </a:cubicBezTo>
                  <a:cubicBezTo>
                    <a:pt x="16" y="64"/>
                    <a:pt x="24" y="67"/>
                    <a:pt x="33" y="67"/>
                  </a:cubicBezTo>
                  <a:cubicBezTo>
                    <a:pt x="42" y="67"/>
                    <a:pt x="50" y="64"/>
                    <a:pt x="57" y="57"/>
                  </a:cubicBezTo>
                  <a:cubicBezTo>
                    <a:pt x="63" y="51"/>
                    <a:pt x="66" y="43"/>
                    <a:pt x="66" y="34"/>
                  </a:cubicBezTo>
                  <a:cubicBezTo>
                    <a:pt x="66" y="25"/>
                    <a:pt x="63" y="17"/>
                    <a:pt x="57" y="10"/>
                  </a:cubicBezTo>
                  <a:cubicBezTo>
                    <a:pt x="50" y="4"/>
                    <a:pt x="42" y="0"/>
                    <a:pt x="33" y="0"/>
                  </a:cubicBezTo>
                  <a:cubicBezTo>
                    <a:pt x="24" y="0"/>
                    <a:pt x="16" y="4"/>
                    <a:pt x="9" y="10"/>
                  </a:cubicBezTo>
                  <a:cubicBezTo>
                    <a:pt x="3" y="17"/>
                    <a:pt x="0" y="25"/>
                    <a:pt x="0" y="34"/>
                  </a:cubicBezTo>
                  <a:close/>
                  <a:moveTo>
                    <a:pt x="0" y="34"/>
                  </a:moveTo>
                  <a:cubicBezTo>
                    <a:pt x="0" y="34"/>
                    <a:pt x="0" y="34"/>
                    <a:pt x="0" y="3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0" name="Freeform 146"/>
            <p:cNvSpPr>
              <a:spLocks noEditPoints="1"/>
            </p:cNvSpPr>
            <p:nvPr/>
          </p:nvSpPr>
          <p:spPr bwMode="auto">
            <a:xfrm>
              <a:off x="9975851" y="1890713"/>
              <a:ext cx="457200" cy="315913"/>
            </a:xfrm>
            <a:custGeom>
              <a:avLst/>
              <a:gdLst>
                <a:gd name="T0" fmla="*/ 429 w 434"/>
                <a:gd name="T1" fmla="*/ 38 h 300"/>
                <a:gd name="T2" fmla="*/ 417 w 434"/>
                <a:gd name="T3" fmla="*/ 33 h 300"/>
                <a:gd name="T4" fmla="*/ 104 w 434"/>
                <a:gd name="T5" fmla="*/ 33 h 300"/>
                <a:gd name="T6" fmla="*/ 103 w 434"/>
                <a:gd name="T7" fmla="*/ 27 h 300"/>
                <a:gd name="T8" fmla="*/ 101 w 434"/>
                <a:gd name="T9" fmla="*/ 19 h 300"/>
                <a:gd name="T10" fmla="*/ 99 w 434"/>
                <a:gd name="T11" fmla="*/ 12 h 300"/>
                <a:gd name="T12" fmla="*/ 96 w 434"/>
                <a:gd name="T13" fmla="*/ 6 h 300"/>
                <a:gd name="T14" fmla="*/ 91 w 434"/>
                <a:gd name="T15" fmla="*/ 2 h 300"/>
                <a:gd name="T16" fmla="*/ 83 w 434"/>
                <a:gd name="T17" fmla="*/ 0 h 300"/>
                <a:gd name="T18" fmla="*/ 17 w 434"/>
                <a:gd name="T19" fmla="*/ 0 h 300"/>
                <a:gd name="T20" fmla="*/ 5 w 434"/>
                <a:gd name="T21" fmla="*/ 5 h 300"/>
                <a:gd name="T22" fmla="*/ 0 w 434"/>
                <a:gd name="T23" fmla="*/ 17 h 300"/>
                <a:gd name="T24" fmla="*/ 5 w 434"/>
                <a:gd name="T25" fmla="*/ 28 h 300"/>
                <a:gd name="T26" fmla="*/ 17 w 434"/>
                <a:gd name="T27" fmla="*/ 33 h 300"/>
                <a:gd name="T28" fmla="*/ 70 w 434"/>
                <a:gd name="T29" fmla="*/ 33 h 300"/>
                <a:gd name="T30" fmla="*/ 116 w 434"/>
                <a:gd name="T31" fmla="*/ 248 h 300"/>
                <a:gd name="T32" fmla="*/ 111 w 434"/>
                <a:gd name="T33" fmla="*/ 258 h 300"/>
                <a:gd name="T34" fmla="*/ 103 w 434"/>
                <a:gd name="T35" fmla="*/ 273 h 300"/>
                <a:gd name="T36" fmla="*/ 100 w 434"/>
                <a:gd name="T37" fmla="*/ 284 h 300"/>
                <a:gd name="T38" fmla="*/ 105 w 434"/>
                <a:gd name="T39" fmla="*/ 295 h 300"/>
                <a:gd name="T40" fmla="*/ 117 w 434"/>
                <a:gd name="T41" fmla="*/ 300 h 300"/>
                <a:gd name="T42" fmla="*/ 384 w 434"/>
                <a:gd name="T43" fmla="*/ 300 h 300"/>
                <a:gd name="T44" fmla="*/ 396 w 434"/>
                <a:gd name="T45" fmla="*/ 295 h 300"/>
                <a:gd name="T46" fmla="*/ 400 w 434"/>
                <a:gd name="T47" fmla="*/ 284 h 300"/>
                <a:gd name="T48" fmla="*/ 396 w 434"/>
                <a:gd name="T49" fmla="*/ 272 h 300"/>
                <a:gd name="T50" fmla="*/ 384 w 434"/>
                <a:gd name="T51" fmla="*/ 267 h 300"/>
                <a:gd name="T52" fmla="*/ 144 w 434"/>
                <a:gd name="T53" fmla="*/ 267 h 300"/>
                <a:gd name="T54" fmla="*/ 150 w 434"/>
                <a:gd name="T55" fmla="*/ 250 h 300"/>
                <a:gd name="T56" fmla="*/ 150 w 434"/>
                <a:gd name="T57" fmla="*/ 245 h 300"/>
                <a:gd name="T58" fmla="*/ 148 w 434"/>
                <a:gd name="T59" fmla="*/ 238 h 300"/>
                <a:gd name="T60" fmla="*/ 147 w 434"/>
                <a:gd name="T61" fmla="*/ 232 h 300"/>
                <a:gd name="T62" fmla="*/ 419 w 434"/>
                <a:gd name="T63" fmla="*/ 200 h 300"/>
                <a:gd name="T64" fmla="*/ 430 w 434"/>
                <a:gd name="T65" fmla="*/ 195 h 300"/>
                <a:gd name="T66" fmla="*/ 434 w 434"/>
                <a:gd name="T67" fmla="*/ 184 h 300"/>
                <a:gd name="T68" fmla="*/ 434 w 434"/>
                <a:gd name="T69" fmla="*/ 50 h 300"/>
                <a:gd name="T70" fmla="*/ 429 w 434"/>
                <a:gd name="T71" fmla="*/ 38 h 300"/>
                <a:gd name="T72" fmla="*/ 429 w 434"/>
                <a:gd name="T73" fmla="*/ 38 h 300"/>
                <a:gd name="T74" fmla="*/ 429 w 434"/>
                <a:gd name="T75" fmla="*/ 38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34" h="300">
                  <a:moveTo>
                    <a:pt x="429" y="38"/>
                  </a:moveTo>
                  <a:cubicBezTo>
                    <a:pt x="426" y="35"/>
                    <a:pt x="422" y="33"/>
                    <a:pt x="417" y="33"/>
                  </a:cubicBezTo>
                  <a:cubicBezTo>
                    <a:pt x="104" y="33"/>
                    <a:pt x="104" y="33"/>
                    <a:pt x="104" y="33"/>
                  </a:cubicBezTo>
                  <a:cubicBezTo>
                    <a:pt x="104" y="32"/>
                    <a:pt x="103" y="30"/>
                    <a:pt x="103" y="27"/>
                  </a:cubicBezTo>
                  <a:cubicBezTo>
                    <a:pt x="102" y="23"/>
                    <a:pt x="102" y="21"/>
                    <a:pt x="101" y="19"/>
                  </a:cubicBezTo>
                  <a:cubicBezTo>
                    <a:pt x="101" y="17"/>
                    <a:pt x="100" y="15"/>
                    <a:pt x="99" y="12"/>
                  </a:cubicBezTo>
                  <a:cubicBezTo>
                    <a:pt x="99" y="9"/>
                    <a:pt x="97" y="7"/>
                    <a:pt x="96" y="6"/>
                  </a:cubicBezTo>
                  <a:cubicBezTo>
                    <a:pt x="95" y="4"/>
                    <a:pt x="93" y="3"/>
                    <a:pt x="91" y="2"/>
                  </a:cubicBezTo>
                  <a:cubicBezTo>
                    <a:pt x="89" y="1"/>
                    <a:pt x="86" y="0"/>
                    <a:pt x="83" y="0"/>
                  </a:cubicBezTo>
                  <a:cubicBezTo>
                    <a:pt x="17" y="0"/>
                    <a:pt x="17" y="0"/>
                    <a:pt x="17" y="0"/>
                  </a:cubicBezTo>
                  <a:cubicBezTo>
                    <a:pt x="12" y="0"/>
                    <a:pt x="8" y="2"/>
                    <a:pt x="5" y="5"/>
                  </a:cubicBezTo>
                  <a:cubicBezTo>
                    <a:pt x="2" y="8"/>
                    <a:pt x="0" y="12"/>
                    <a:pt x="0" y="17"/>
                  </a:cubicBezTo>
                  <a:cubicBezTo>
                    <a:pt x="0" y="21"/>
                    <a:pt x="2" y="25"/>
                    <a:pt x="5" y="28"/>
                  </a:cubicBezTo>
                  <a:cubicBezTo>
                    <a:pt x="8" y="32"/>
                    <a:pt x="12" y="33"/>
                    <a:pt x="17" y="33"/>
                  </a:cubicBezTo>
                  <a:cubicBezTo>
                    <a:pt x="70" y="33"/>
                    <a:pt x="70" y="33"/>
                    <a:pt x="70" y="33"/>
                  </a:cubicBezTo>
                  <a:cubicBezTo>
                    <a:pt x="116" y="248"/>
                    <a:pt x="116" y="248"/>
                    <a:pt x="116" y="248"/>
                  </a:cubicBezTo>
                  <a:cubicBezTo>
                    <a:pt x="116" y="249"/>
                    <a:pt x="114" y="252"/>
                    <a:pt x="111" y="258"/>
                  </a:cubicBezTo>
                  <a:cubicBezTo>
                    <a:pt x="107" y="264"/>
                    <a:pt x="105" y="269"/>
                    <a:pt x="103" y="273"/>
                  </a:cubicBezTo>
                  <a:cubicBezTo>
                    <a:pt x="101" y="278"/>
                    <a:pt x="100" y="281"/>
                    <a:pt x="100" y="284"/>
                  </a:cubicBezTo>
                  <a:cubicBezTo>
                    <a:pt x="100" y="288"/>
                    <a:pt x="102" y="292"/>
                    <a:pt x="105" y="295"/>
                  </a:cubicBezTo>
                  <a:cubicBezTo>
                    <a:pt x="108" y="299"/>
                    <a:pt x="112" y="300"/>
                    <a:pt x="117" y="300"/>
                  </a:cubicBezTo>
                  <a:cubicBezTo>
                    <a:pt x="384" y="300"/>
                    <a:pt x="384" y="300"/>
                    <a:pt x="384" y="300"/>
                  </a:cubicBezTo>
                  <a:cubicBezTo>
                    <a:pt x="388" y="300"/>
                    <a:pt x="392" y="299"/>
                    <a:pt x="396" y="295"/>
                  </a:cubicBezTo>
                  <a:cubicBezTo>
                    <a:pt x="399" y="292"/>
                    <a:pt x="400" y="288"/>
                    <a:pt x="400" y="284"/>
                  </a:cubicBezTo>
                  <a:cubicBezTo>
                    <a:pt x="400" y="279"/>
                    <a:pt x="399" y="275"/>
                    <a:pt x="396" y="272"/>
                  </a:cubicBezTo>
                  <a:cubicBezTo>
                    <a:pt x="392" y="269"/>
                    <a:pt x="388" y="267"/>
                    <a:pt x="384" y="267"/>
                  </a:cubicBezTo>
                  <a:cubicBezTo>
                    <a:pt x="144" y="267"/>
                    <a:pt x="144" y="267"/>
                    <a:pt x="144" y="267"/>
                  </a:cubicBezTo>
                  <a:cubicBezTo>
                    <a:pt x="148" y="259"/>
                    <a:pt x="150" y="253"/>
                    <a:pt x="150" y="250"/>
                  </a:cubicBezTo>
                  <a:cubicBezTo>
                    <a:pt x="150" y="249"/>
                    <a:pt x="150" y="247"/>
                    <a:pt x="150" y="245"/>
                  </a:cubicBezTo>
                  <a:cubicBezTo>
                    <a:pt x="149" y="242"/>
                    <a:pt x="149" y="240"/>
                    <a:pt x="148" y="238"/>
                  </a:cubicBezTo>
                  <a:cubicBezTo>
                    <a:pt x="147" y="235"/>
                    <a:pt x="147" y="233"/>
                    <a:pt x="147" y="232"/>
                  </a:cubicBezTo>
                  <a:cubicBezTo>
                    <a:pt x="419" y="200"/>
                    <a:pt x="419" y="200"/>
                    <a:pt x="419" y="200"/>
                  </a:cubicBezTo>
                  <a:cubicBezTo>
                    <a:pt x="423" y="200"/>
                    <a:pt x="427" y="198"/>
                    <a:pt x="430" y="195"/>
                  </a:cubicBezTo>
                  <a:cubicBezTo>
                    <a:pt x="432" y="191"/>
                    <a:pt x="434" y="188"/>
                    <a:pt x="434" y="184"/>
                  </a:cubicBezTo>
                  <a:cubicBezTo>
                    <a:pt x="434" y="50"/>
                    <a:pt x="434" y="50"/>
                    <a:pt x="434" y="50"/>
                  </a:cubicBezTo>
                  <a:cubicBezTo>
                    <a:pt x="434" y="46"/>
                    <a:pt x="432" y="42"/>
                    <a:pt x="429" y="38"/>
                  </a:cubicBezTo>
                  <a:close/>
                  <a:moveTo>
                    <a:pt x="429" y="38"/>
                  </a:moveTo>
                  <a:cubicBezTo>
                    <a:pt x="429" y="38"/>
                    <a:pt x="429" y="38"/>
                    <a:pt x="429" y="3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71" name="Freeform 147"/>
            <p:cNvSpPr>
              <a:spLocks noEditPoints="1"/>
            </p:cNvSpPr>
            <p:nvPr/>
          </p:nvSpPr>
          <p:spPr bwMode="auto">
            <a:xfrm>
              <a:off x="10082213" y="2206625"/>
              <a:ext cx="69850" cy="69850"/>
            </a:xfrm>
            <a:custGeom>
              <a:avLst/>
              <a:gdLst>
                <a:gd name="T0" fmla="*/ 0 w 67"/>
                <a:gd name="T1" fmla="*/ 34 h 67"/>
                <a:gd name="T2" fmla="*/ 10 w 67"/>
                <a:gd name="T3" fmla="*/ 57 h 67"/>
                <a:gd name="T4" fmla="*/ 33 w 67"/>
                <a:gd name="T5" fmla="*/ 67 h 67"/>
                <a:gd name="T6" fmla="*/ 57 w 67"/>
                <a:gd name="T7" fmla="*/ 57 h 67"/>
                <a:gd name="T8" fmla="*/ 67 w 67"/>
                <a:gd name="T9" fmla="*/ 34 h 67"/>
                <a:gd name="T10" fmla="*/ 57 w 67"/>
                <a:gd name="T11" fmla="*/ 10 h 67"/>
                <a:gd name="T12" fmla="*/ 33 w 67"/>
                <a:gd name="T13" fmla="*/ 0 h 67"/>
                <a:gd name="T14" fmla="*/ 10 w 67"/>
                <a:gd name="T15" fmla="*/ 10 h 67"/>
                <a:gd name="T16" fmla="*/ 0 w 67"/>
                <a:gd name="T17" fmla="*/ 34 h 67"/>
                <a:gd name="T18" fmla="*/ 0 w 67"/>
                <a:gd name="T19" fmla="*/ 34 h 67"/>
                <a:gd name="T20" fmla="*/ 0 w 67"/>
                <a:gd name="T21" fmla="*/ 34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7" h="67">
                  <a:moveTo>
                    <a:pt x="0" y="34"/>
                  </a:moveTo>
                  <a:cubicBezTo>
                    <a:pt x="0" y="43"/>
                    <a:pt x="3" y="51"/>
                    <a:pt x="10" y="57"/>
                  </a:cubicBezTo>
                  <a:cubicBezTo>
                    <a:pt x="16" y="64"/>
                    <a:pt x="24" y="67"/>
                    <a:pt x="33" y="67"/>
                  </a:cubicBezTo>
                  <a:cubicBezTo>
                    <a:pt x="43" y="67"/>
                    <a:pt x="51" y="64"/>
                    <a:pt x="57" y="57"/>
                  </a:cubicBezTo>
                  <a:cubicBezTo>
                    <a:pt x="64" y="51"/>
                    <a:pt x="67" y="43"/>
                    <a:pt x="67" y="34"/>
                  </a:cubicBezTo>
                  <a:cubicBezTo>
                    <a:pt x="67" y="25"/>
                    <a:pt x="64" y="17"/>
                    <a:pt x="57" y="10"/>
                  </a:cubicBezTo>
                  <a:cubicBezTo>
                    <a:pt x="51" y="4"/>
                    <a:pt x="43" y="0"/>
                    <a:pt x="33" y="0"/>
                  </a:cubicBezTo>
                  <a:cubicBezTo>
                    <a:pt x="24" y="0"/>
                    <a:pt x="16" y="4"/>
                    <a:pt x="10" y="10"/>
                  </a:cubicBezTo>
                  <a:cubicBezTo>
                    <a:pt x="3" y="17"/>
                    <a:pt x="0" y="25"/>
                    <a:pt x="0" y="34"/>
                  </a:cubicBezTo>
                  <a:close/>
                  <a:moveTo>
                    <a:pt x="0" y="34"/>
                  </a:moveTo>
                  <a:cubicBezTo>
                    <a:pt x="0" y="34"/>
                    <a:pt x="0" y="34"/>
                    <a:pt x="0" y="3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74" name="TextBox 73"/>
          <p:cNvSpPr txBox="1"/>
          <p:nvPr/>
        </p:nvSpPr>
        <p:spPr>
          <a:xfrm>
            <a:off x="3634954" y="781947"/>
            <a:ext cx="1874231" cy="553998"/>
          </a:xfrm>
          <a:prstGeom prst="rect">
            <a:avLst/>
          </a:prstGeom>
          <a:noFill/>
        </p:spPr>
        <p:txBody>
          <a:bodyPr wrap="none" rtlCol="0" anchor="ctr">
            <a:spAutoFit/>
          </a:bodyPr>
          <a:lstStyle/>
          <a:p>
            <a:pPr algn="ctr"/>
            <a:r>
              <a:rPr lang="en-US" sz="3000" dirty="0">
                <a:solidFill>
                  <a:schemeClr val="tx2"/>
                </a:solidFill>
                <a:latin typeface="+mj-lt"/>
              </a:rPr>
              <a:t>Tree Diagram</a:t>
            </a:r>
          </a:p>
        </p:txBody>
      </p:sp>
      <p:sp>
        <p:nvSpPr>
          <p:cNvPr id="75" name="TextBox 74"/>
          <p:cNvSpPr txBox="1"/>
          <p:nvPr/>
        </p:nvSpPr>
        <p:spPr>
          <a:xfrm>
            <a:off x="685801" y="1243612"/>
            <a:ext cx="7772400" cy="369332"/>
          </a:xfrm>
          <a:prstGeom prst="rect">
            <a:avLst/>
          </a:prstGeom>
          <a:noFill/>
        </p:spPr>
        <p:txBody>
          <a:bodyPr wrap="square" rtlCol="0" anchor="ctr">
            <a:spAutoFit/>
          </a:bodyPr>
          <a:lstStyle/>
          <a:p>
            <a:pPr algn="ctr"/>
            <a:r>
              <a:rPr lang="en-US" sz="900" dirty="0">
                <a:solidFill>
                  <a:schemeClr val="tx2"/>
                </a:solidFill>
              </a:rPr>
              <a:t>Lorem ipsum dolor sit amet, consectetuer adipiscing elit. Aenean commodo ligula eget dolor. </a:t>
            </a:r>
            <a:r>
              <a:rPr lang="en-US" sz="900" b="1" dirty="0">
                <a:solidFill>
                  <a:schemeClr val="accent1"/>
                </a:solidFill>
              </a:rPr>
              <a:t>Aenean massa. Cum sociis natoque penatibus </a:t>
            </a:r>
            <a:r>
              <a:rPr lang="en-US" sz="900" dirty="0">
                <a:solidFill>
                  <a:schemeClr val="tx2"/>
                </a:solidFill>
              </a:rPr>
              <a:t>magnis dis parturient montes, nascetur ridiculus mus. Donec quam felis, ultricies nec, pellentesque eu, pretium quis, sem.</a:t>
            </a:r>
          </a:p>
        </p:txBody>
      </p:sp>
      <p:grpSp>
        <p:nvGrpSpPr>
          <p:cNvPr id="93" name="Group 92"/>
          <p:cNvGrpSpPr/>
          <p:nvPr/>
        </p:nvGrpSpPr>
        <p:grpSpPr>
          <a:xfrm>
            <a:off x="5669068" y="3047237"/>
            <a:ext cx="2311509" cy="643955"/>
            <a:chOff x="1578362" y="2209265"/>
            <a:chExt cx="3082012" cy="858606"/>
          </a:xfrm>
        </p:grpSpPr>
        <p:sp>
          <p:nvSpPr>
            <p:cNvPr id="94" name="Text Placeholder 4"/>
            <p:cNvSpPr txBox="1">
              <a:spLocks/>
            </p:cNvSpPr>
            <p:nvPr/>
          </p:nvSpPr>
          <p:spPr>
            <a:xfrm>
              <a:off x="1588809" y="2209265"/>
              <a:ext cx="3071564" cy="414849"/>
            </a:xfrm>
            <a:prstGeom prst="rect">
              <a:avLst/>
            </a:prstGeom>
            <a:noFill/>
            <a:ln>
              <a:noFill/>
            </a:ln>
          </p:spPr>
          <p:txBody>
            <a:bodyPr anchor="ctr">
              <a:noAutofit/>
            </a:bodyPr>
            <a:lstStyle>
              <a:lvl1pPr marL="0" indent="0" algn="l" defTabSz="685800" rtl="0" eaLnBrk="1" latinLnBrk="0" hangingPunct="1">
                <a:lnSpc>
                  <a:spcPct val="90000"/>
                </a:lnSpc>
                <a:spcBef>
                  <a:spcPts val="0"/>
                </a:spcBef>
                <a:buFont typeface="Arial" panose="020B0604020202020204" pitchFamily="34" charset="0"/>
                <a:buNone/>
                <a:defRPr sz="1400" b="1" kern="1200">
                  <a:solidFill>
                    <a:schemeClr val="accent3"/>
                  </a:solidFill>
                  <a:latin typeface="+mj-lt"/>
                  <a:ea typeface="+mn-ea"/>
                  <a:cs typeface="+mn-cs"/>
                </a:defRPr>
              </a:lvl1pPr>
              <a:lvl2pPr marL="0" indent="0" algn="l" defTabSz="685800" rtl="0" eaLnBrk="1" latinLnBrk="0" hangingPunct="1">
                <a:lnSpc>
                  <a:spcPct val="90000"/>
                </a:lnSpc>
                <a:spcBef>
                  <a:spcPts val="0"/>
                </a:spcBef>
                <a:buFont typeface="Arial" panose="020B0604020202020204" pitchFamily="34" charset="0"/>
                <a:buNone/>
                <a:defRPr sz="1100" kern="1200">
                  <a:solidFill>
                    <a:schemeClr val="tx2"/>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en-US" sz="1350" dirty="0">
                  <a:solidFill>
                    <a:schemeClr val="tx2"/>
                  </a:solidFill>
                  <a:latin typeface="+mn-lt"/>
                </a:rPr>
                <a:t>Title Here</a:t>
              </a:r>
            </a:p>
          </p:txBody>
        </p:sp>
        <p:sp>
          <p:nvSpPr>
            <p:cNvPr id="95" name="TextBox 94"/>
            <p:cNvSpPr txBox="1"/>
            <p:nvPr/>
          </p:nvSpPr>
          <p:spPr>
            <a:xfrm>
              <a:off x="1578362" y="2513874"/>
              <a:ext cx="3082012" cy="553997"/>
            </a:xfrm>
            <a:prstGeom prst="rect">
              <a:avLst/>
            </a:prstGeom>
            <a:noFill/>
          </p:spPr>
          <p:txBody>
            <a:bodyPr wrap="square" rtlCol="0" anchor="ctr">
              <a:spAutoFit/>
            </a:bodyPr>
            <a:lstStyle/>
            <a:p>
              <a:r>
                <a:rPr lang="en-US" sz="1050" dirty="0">
                  <a:solidFill>
                    <a:schemeClr val="tx2"/>
                  </a:solidFill>
                </a:rPr>
                <a:t>Lorem ipsum dolor sit amet, consectetuer adipiscing elit.</a:t>
              </a:r>
              <a:endParaRPr lang="en-US" sz="1050" b="1" dirty="0">
                <a:solidFill>
                  <a:schemeClr val="tx2"/>
                </a:solidFill>
              </a:endParaRPr>
            </a:p>
          </p:txBody>
        </p:sp>
      </p:grpSp>
      <p:grpSp>
        <p:nvGrpSpPr>
          <p:cNvPr id="96" name="Group 95"/>
          <p:cNvGrpSpPr/>
          <p:nvPr/>
        </p:nvGrpSpPr>
        <p:grpSpPr>
          <a:xfrm>
            <a:off x="1890612" y="2423080"/>
            <a:ext cx="2311509" cy="643955"/>
            <a:chOff x="1578362" y="2209265"/>
            <a:chExt cx="3082012" cy="858606"/>
          </a:xfrm>
        </p:grpSpPr>
        <p:sp>
          <p:nvSpPr>
            <p:cNvPr id="97" name="Text Placeholder 4"/>
            <p:cNvSpPr txBox="1">
              <a:spLocks/>
            </p:cNvSpPr>
            <p:nvPr/>
          </p:nvSpPr>
          <p:spPr>
            <a:xfrm>
              <a:off x="1588809" y="2209265"/>
              <a:ext cx="3071564" cy="414849"/>
            </a:xfrm>
            <a:prstGeom prst="rect">
              <a:avLst/>
            </a:prstGeom>
            <a:noFill/>
            <a:ln>
              <a:noFill/>
            </a:ln>
          </p:spPr>
          <p:txBody>
            <a:bodyPr anchor="ctr">
              <a:noAutofit/>
            </a:bodyPr>
            <a:lstStyle>
              <a:lvl1pPr marL="0" indent="0" algn="l" defTabSz="685800" rtl="0" eaLnBrk="1" latinLnBrk="0" hangingPunct="1">
                <a:lnSpc>
                  <a:spcPct val="90000"/>
                </a:lnSpc>
                <a:spcBef>
                  <a:spcPts val="0"/>
                </a:spcBef>
                <a:buFont typeface="Arial" panose="020B0604020202020204" pitchFamily="34" charset="0"/>
                <a:buNone/>
                <a:defRPr sz="1400" b="1" kern="1200">
                  <a:solidFill>
                    <a:schemeClr val="accent3"/>
                  </a:solidFill>
                  <a:latin typeface="+mj-lt"/>
                  <a:ea typeface="+mn-ea"/>
                  <a:cs typeface="+mn-cs"/>
                </a:defRPr>
              </a:lvl1pPr>
              <a:lvl2pPr marL="0" indent="0" algn="l" defTabSz="685800" rtl="0" eaLnBrk="1" latinLnBrk="0" hangingPunct="1">
                <a:lnSpc>
                  <a:spcPct val="90000"/>
                </a:lnSpc>
                <a:spcBef>
                  <a:spcPts val="0"/>
                </a:spcBef>
                <a:buFont typeface="Arial" panose="020B0604020202020204" pitchFamily="34" charset="0"/>
                <a:buNone/>
                <a:defRPr sz="1100" kern="1200">
                  <a:solidFill>
                    <a:schemeClr val="tx2"/>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algn="r"/>
              <a:r>
                <a:rPr lang="en-US" sz="1350" dirty="0">
                  <a:solidFill>
                    <a:schemeClr val="tx2"/>
                  </a:solidFill>
                  <a:latin typeface="+mn-lt"/>
                </a:rPr>
                <a:t>Title Here</a:t>
              </a:r>
            </a:p>
          </p:txBody>
        </p:sp>
        <p:sp>
          <p:nvSpPr>
            <p:cNvPr id="98" name="TextBox 97"/>
            <p:cNvSpPr txBox="1"/>
            <p:nvPr/>
          </p:nvSpPr>
          <p:spPr>
            <a:xfrm>
              <a:off x="1578362" y="2513874"/>
              <a:ext cx="3082012" cy="553997"/>
            </a:xfrm>
            <a:prstGeom prst="rect">
              <a:avLst/>
            </a:prstGeom>
            <a:noFill/>
          </p:spPr>
          <p:txBody>
            <a:bodyPr wrap="square" rtlCol="0" anchor="ctr">
              <a:spAutoFit/>
            </a:bodyPr>
            <a:lstStyle/>
            <a:p>
              <a:pPr algn="r"/>
              <a:r>
                <a:rPr lang="en-US" sz="1050" dirty="0">
                  <a:solidFill>
                    <a:schemeClr val="tx2"/>
                  </a:solidFill>
                </a:rPr>
                <a:t>Lorem ipsum dolor sit amet, consectetuer adipiscing elit.</a:t>
              </a:r>
              <a:endParaRPr lang="en-US" sz="1050" b="1" dirty="0">
                <a:solidFill>
                  <a:schemeClr val="tx2"/>
                </a:solidFill>
              </a:endParaRPr>
            </a:p>
          </p:txBody>
        </p:sp>
      </p:grpSp>
      <p:grpSp>
        <p:nvGrpSpPr>
          <p:cNvPr id="99" name="Group 98"/>
          <p:cNvGrpSpPr/>
          <p:nvPr/>
        </p:nvGrpSpPr>
        <p:grpSpPr>
          <a:xfrm>
            <a:off x="855038" y="3167236"/>
            <a:ext cx="2311509" cy="643955"/>
            <a:chOff x="1578362" y="2209265"/>
            <a:chExt cx="3082012" cy="858606"/>
          </a:xfrm>
        </p:grpSpPr>
        <p:sp>
          <p:nvSpPr>
            <p:cNvPr id="100" name="Text Placeholder 4"/>
            <p:cNvSpPr txBox="1">
              <a:spLocks/>
            </p:cNvSpPr>
            <p:nvPr/>
          </p:nvSpPr>
          <p:spPr>
            <a:xfrm>
              <a:off x="1588809" y="2209265"/>
              <a:ext cx="3071564" cy="414849"/>
            </a:xfrm>
            <a:prstGeom prst="rect">
              <a:avLst/>
            </a:prstGeom>
            <a:noFill/>
            <a:ln>
              <a:noFill/>
            </a:ln>
          </p:spPr>
          <p:txBody>
            <a:bodyPr anchor="ctr">
              <a:noAutofit/>
            </a:bodyPr>
            <a:lstStyle>
              <a:lvl1pPr marL="0" indent="0" algn="l" defTabSz="685800" rtl="0" eaLnBrk="1" latinLnBrk="0" hangingPunct="1">
                <a:lnSpc>
                  <a:spcPct val="90000"/>
                </a:lnSpc>
                <a:spcBef>
                  <a:spcPts val="0"/>
                </a:spcBef>
                <a:buFont typeface="Arial" panose="020B0604020202020204" pitchFamily="34" charset="0"/>
                <a:buNone/>
                <a:defRPr sz="1400" b="1" kern="1200">
                  <a:solidFill>
                    <a:schemeClr val="accent3"/>
                  </a:solidFill>
                  <a:latin typeface="+mj-lt"/>
                  <a:ea typeface="+mn-ea"/>
                  <a:cs typeface="+mn-cs"/>
                </a:defRPr>
              </a:lvl1pPr>
              <a:lvl2pPr marL="0" indent="0" algn="l" defTabSz="685800" rtl="0" eaLnBrk="1" latinLnBrk="0" hangingPunct="1">
                <a:lnSpc>
                  <a:spcPct val="90000"/>
                </a:lnSpc>
                <a:spcBef>
                  <a:spcPts val="0"/>
                </a:spcBef>
                <a:buFont typeface="Arial" panose="020B0604020202020204" pitchFamily="34" charset="0"/>
                <a:buNone/>
                <a:defRPr sz="1100" kern="1200">
                  <a:solidFill>
                    <a:schemeClr val="tx2"/>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algn="r"/>
              <a:r>
                <a:rPr lang="en-US" sz="1350" dirty="0">
                  <a:solidFill>
                    <a:schemeClr val="tx2"/>
                  </a:solidFill>
                  <a:latin typeface="+mn-lt"/>
                </a:rPr>
                <a:t>Title Here</a:t>
              </a:r>
            </a:p>
          </p:txBody>
        </p:sp>
        <p:sp>
          <p:nvSpPr>
            <p:cNvPr id="101" name="TextBox 100"/>
            <p:cNvSpPr txBox="1"/>
            <p:nvPr/>
          </p:nvSpPr>
          <p:spPr>
            <a:xfrm>
              <a:off x="1578362" y="2513874"/>
              <a:ext cx="3082012" cy="553997"/>
            </a:xfrm>
            <a:prstGeom prst="rect">
              <a:avLst/>
            </a:prstGeom>
            <a:noFill/>
          </p:spPr>
          <p:txBody>
            <a:bodyPr wrap="square" rtlCol="0" anchor="ctr">
              <a:spAutoFit/>
            </a:bodyPr>
            <a:lstStyle/>
            <a:p>
              <a:pPr algn="r"/>
              <a:r>
                <a:rPr lang="en-US" sz="1050" dirty="0">
                  <a:solidFill>
                    <a:schemeClr val="tx2"/>
                  </a:solidFill>
                </a:rPr>
                <a:t>Lorem ipsum dolor sit amet, consectetuer adipiscing elit.</a:t>
              </a:r>
              <a:endParaRPr lang="en-US" sz="1050" b="1" dirty="0">
                <a:solidFill>
                  <a:schemeClr val="tx2"/>
                </a:solidFill>
              </a:endParaRPr>
            </a:p>
          </p:txBody>
        </p:sp>
      </p:grpSp>
      <p:grpSp>
        <p:nvGrpSpPr>
          <p:cNvPr id="102" name="Group 101"/>
          <p:cNvGrpSpPr/>
          <p:nvPr/>
        </p:nvGrpSpPr>
        <p:grpSpPr>
          <a:xfrm>
            <a:off x="593519" y="4302535"/>
            <a:ext cx="2311509" cy="643955"/>
            <a:chOff x="1578362" y="2209265"/>
            <a:chExt cx="3082012" cy="858606"/>
          </a:xfrm>
        </p:grpSpPr>
        <p:sp>
          <p:nvSpPr>
            <p:cNvPr id="103" name="Text Placeholder 4"/>
            <p:cNvSpPr txBox="1">
              <a:spLocks/>
            </p:cNvSpPr>
            <p:nvPr/>
          </p:nvSpPr>
          <p:spPr>
            <a:xfrm>
              <a:off x="1588809" y="2209265"/>
              <a:ext cx="3071564" cy="414849"/>
            </a:xfrm>
            <a:prstGeom prst="rect">
              <a:avLst/>
            </a:prstGeom>
            <a:noFill/>
            <a:ln>
              <a:noFill/>
            </a:ln>
          </p:spPr>
          <p:txBody>
            <a:bodyPr anchor="ctr">
              <a:noAutofit/>
            </a:bodyPr>
            <a:lstStyle>
              <a:lvl1pPr marL="0" indent="0" algn="l" defTabSz="685800" rtl="0" eaLnBrk="1" latinLnBrk="0" hangingPunct="1">
                <a:lnSpc>
                  <a:spcPct val="90000"/>
                </a:lnSpc>
                <a:spcBef>
                  <a:spcPts val="0"/>
                </a:spcBef>
                <a:buFont typeface="Arial" panose="020B0604020202020204" pitchFamily="34" charset="0"/>
                <a:buNone/>
                <a:defRPr sz="1400" b="1" kern="1200">
                  <a:solidFill>
                    <a:schemeClr val="accent3"/>
                  </a:solidFill>
                  <a:latin typeface="+mj-lt"/>
                  <a:ea typeface="+mn-ea"/>
                  <a:cs typeface="+mn-cs"/>
                </a:defRPr>
              </a:lvl1pPr>
              <a:lvl2pPr marL="0" indent="0" algn="l" defTabSz="685800" rtl="0" eaLnBrk="1" latinLnBrk="0" hangingPunct="1">
                <a:lnSpc>
                  <a:spcPct val="90000"/>
                </a:lnSpc>
                <a:spcBef>
                  <a:spcPts val="0"/>
                </a:spcBef>
                <a:buFont typeface="Arial" panose="020B0604020202020204" pitchFamily="34" charset="0"/>
                <a:buNone/>
                <a:defRPr sz="1100" kern="1200">
                  <a:solidFill>
                    <a:schemeClr val="tx2"/>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algn="r"/>
              <a:r>
                <a:rPr lang="en-US" sz="1350" dirty="0">
                  <a:solidFill>
                    <a:schemeClr val="tx2"/>
                  </a:solidFill>
                  <a:latin typeface="+mn-lt"/>
                </a:rPr>
                <a:t>Title Here</a:t>
              </a:r>
            </a:p>
          </p:txBody>
        </p:sp>
        <p:sp>
          <p:nvSpPr>
            <p:cNvPr id="104" name="TextBox 103"/>
            <p:cNvSpPr txBox="1"/>
            <p:nvPr/>
          </p:nvSpPr>
          <p:spPr>
            <a:xfrm>
              <a:off x="1578362" y="2513874"/>
              <a:ext cx="3082012" cy="553997"/>
            </a:xfrm>
            <a:prstGeom prst="rect">
              <a:avLst/>
            </a:prstGeom>
            <a:noFill/>
          </p:spPr>
          <p:txBody>
            <a:bodyPr wrap="square" rtlCol="0" anchor="ctr">
              <a:spAutoFit/>
            </a:bodyPr>
            <a:lstStyle/>
            <a:p>
              <a:pPr algn="r"/>
              <a:r>
                <a:rPr lang="en-US" sz="1050" dirty="0">
                  <a:solidFill>
                    <a:schemeClr val="tx2"/>
                  </a:solidFill>
                </a:rPr>
                <a:t>Lorem ipsum dolor sit amet, consectetuer adipiscing elit.</a:t>
              </a:r>
              <a:endParaRPr lang="en-US" sz="1050" b="1" dirty="0">
                <a:solidFill>
                  <a:schemeClr val="tx2"/>
                </a:solidFill>
              </a:endParaRPr>
            </a:p>
          </p:txBody>
        </p:sp>
      </p:grpSp>
    </p:spTree>
    <p:extLst>
      <p:ext uri="{BB962C8B-B14F-4D97-AF65-F5344CB8AC3E}">
        <p14:creationId xmlns:p14="http://schemas.microsoft.com/office/powerpoint/2010/main" val="46824383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19"/>
                                        </p:tgtEl>
                                        <p:attrNameLst>
                                          <p:attrName>style.visibility</p:attrName>
                                        </p:attrNameLst>
                                      </p:cBhvr>
                                      <p:to>
                                        <p:strVal val="visible"/>
                                      </p:to>
                                    </p:set>
                                    <p:anim calcmode="lin" valueType="num">
                                      <p:cBhvr>
                                        <p:cTn id="7" dur="500" fill="hold"/>
                                        <p:tgtEl>
                                          <p:spTgt spid="19"/>
                                        </p:tgtEl>
                                        <p:attrNameLst>
                                          <p:attrName>ppt_w</p:attrName>
                                        </p:attrNameLst>
                                      </p:cBhvr>
                                      <p:tavLst>
                                        <p:tav tm="0">
                                          <p:val>
                                            <p:fltVal val="0"/>
                                          </p:val>
                                        </p:tav>
                                        <p:tav tm="100000">
                                          <p:val>
                                            <p:strVal val="#ppt_w"/>
                                          </p:val>
                                        </p:tav>
                                      </p:tavLst>
                                    </p:anim>
                                    <p:anim calcmode="lin" valueType="num">
                                      <p:cBhvr>
                                        <p:cTn id="8" dur="500" fill="hold"/>
                                        <p:tgtEl>
                                          <p:spTgt spid="19"/>
                                        </p:tgtEl>
                                        <p:attrNameLst>
                                          <p:attrName>ppt_h</p:attrName>
                                        </p:attrNameLst>
                                      </p:cBhvr>
                                      <p:tavLst>
                                        <p:tav tm="0">
                                          <p:val>
                                            <p:fltVal val="0"/>
                                          </p:val>
                                        </p:tav>
                                        <p:tav tm="100000">
                                          <p:val>
                                            <p:strVal val="#ppt_h"/>
                                          </p:val>
                                        </p:tav>
                                      </p:tavLst>
                                    </p:anim>
                                    <p:animEffect transition="in" filter="fade">
                                      <p:cBhvr>
                                        <p:cTn id="9" dur="500"/>
                                        <p:tgtEl>
                                          <p:spTgt spid="19"/>
                                        </p:tgtEl>
                                      </p:cBhvr>
                                    </p:animEffect>
                                  </p:childTnLst>
                                </p:cTn>
                              </p:par>
                            </p:childTnLst>
                          </p:cTn>
                        </p:par>
                        <p:par>
                          <p:cTn id="10" fill="hold">
                            <p:stCondLst>
                              <p:cond delay="500"/>
                            </p:stCondLst>
                            <p:childTnLst>
                              <p:par>
                                <p:cTn id="11" presetID="10" presetClass="entr" presetSubtype="0" fill="hold" nodeType="afterEffect">
                                  <p:stCondLst>
                                    <p:cond delay="0"/>
                                  </p:stCondLst>
                                  <p:childTnLst>
                                    <p:set>
                                      <p:cBhvr>
                                        <p:cTn id="12" dur="1" fill="hold">
                                          <p:stCondLst>
                                            <p:cond delay="0"/>
                                          </p:stCondLst>
                                        </p:cTn>
                                        <p:tgtEl>
                                          <p:spTgt spid="68"/>
                                        </p:tgtEl>
                                        <p:attrNameLst>
                                          <p:attrName>style.visibility</p:attrName>
                                        </p:attrNameLst>
                                      </p:cBhvr>
                                      <p:to>
                                        <p:strVal val="visible"/>
                                      </p:to>
                                    </p:set>
                                    <p:animEffect transition="in" filter="fade">
                                      <p:cBhvr>
                                        <p:cTn id="13" dur="500"/>
                                        <p:tgtEl>
                                          <p:spTgt spid="68"/>
                                        </p:tgtEl>
                                      </p:cBhvr>
                                    </p:animEffect>
                                  </p:childTnLst>
                                </p:cTn>
                              </p:par>
                              <p:par>
                                <p:cTn id="14" presetID="10" presetClass="entr" presetSubtype="0" fill="hold" nodeType="withEffect">
                                  <p:stCondLst>
                                    <p:cond delay="0"/>
                                  </p:stCondLst>
                                  <p:childTnLst>
                                    <p:set>
                                      <p:cBhvr>
                                        <p:cTn id="15" dur="1" fill="hold">
                                          <p:stCondLst>
                                            <p:cond delay="0"/>
                                          </p:stCondLst>
                                        </p:cTn>
                                        <p:tgtEl>
                                          <p:spTgt spid="2"/>
                                        </p:tgtEl>
                                        <p:attrNameLst>
                                          <p:attrName>style.visibility</p:attrName>
                                        </p:attrNameLst>
                                      </p:cBhvr>
                                      <p:to>
                                        <p:strVal val="visible"/>
                                      </p:to>
                                    </p:set>
                                    <p:animEffect transition="in" filter="fade">
                                      <p:cBhvr>
                                        <p:cTn id="16" dur="500"/>
                                        <p:tgtEl>
                                          <p:spTgt spid="2"/>
                                        </p:tgtEl>
                                      </p:cBhvr>
                                    </p:animEffect>
                                  </p:childTnLst>
                                </p:cTn>
                              </p:par>
                            </p:childTnLst>
                          </p:cTn>
                        </p:par>
                        <p:par>
                          <p:cTn id="17" fill="hold">
                            <p:stCondLst>
                              <p:cond delay="1000"/>
                            </p:stCondLst>
                            <p:childTnLst>
                              <p:par>
                                <p:cTn id="18" presetID="10" presetClass="entr" presetSubtype="0" fill="hold" grpId="0" nodeType="afterEffect">
                                  <p:stCondLst>
                                    <p:cond delay="0"/>
                                  </p:stCondLst>
                                  <p:childTnLst>
                                    <p:set>
                                      <p:cBhvr>
                                        <p:cTn id="19" dur="1" fill="hold">
                                          <p:stCondLst>
                                            <p:cond delay="0"/>
                                          </p:stCondLst>
                                        </p:cTn>
                                        <p:tgtEl>
                                          <p:spTgt spid="67"/>
                                        </p:tgtEl>
                                        <p:attrNameLst>
                                          <p:attrName>style.visibility</p:attrName>
                                        </p:attrNameLst>
                                      </p:cBhvr>
                                      <p:to>
                                        <p:strVal val="visible"/>
                                      </p:to>
                                    </p:set>
                                    <p:animEffect transition="in" filter="fade">
                                      <p:cBhvr>
                                        <p:cTn id="20" dur="500"/>
                                        <p:tgtEl>
                                          <p:spTgt spid="67"/>
                                        </p:tgtEl>
                                      </p:cBhvr>
                                    </p:animEffect>
                                  </p:childTnLst>
                                </p:cTn>
                              </p:par>
                              <p:par>
                                <p:cTn id="21" presetID="10" presetClass="entr" presetSubtype="0" fill="hold" nodeType="withEffect">
                                  <p:stCondLst>
                                    <p:cond delay="0"/>
                                  </p:stCondLst>
                                  <p:childTnLst>
                                    <p:set>
                                      <p:cBhvr>
                                        <p:cTn id="22" dur="1" fill="hold">
                                          <p:stCondLst>
                                            <p:cond delay="0"/>
                                          </p:stCondLst>
                                        </p:cTn>
                                        <p:tgtEl>
                                          <p:spTgt spid="93"/>
                                        </p:tgtEl>
                                        <p:attrNameLst>
                                          <p:attrName>style.visibility</p:attrName>
                                        </p:attrNameLst>
                                      </p:cBhvr>
                                      <p:to>
                                        <p:strVal val="visible"/>
                                      </p:to>
                                    </p:set>
                                    <p:animEffect transition="in" filter="fade">
                                      <p:cBhvr>
                                        <p:cTn id="23" dur="500"/>
                                        <p:tgtEl>
                                          <p:spTgt spid="93"/>
                                        </p:tgtEl>
                                      </p:cBhvr>
                                    </p:animEffect>
                                  </p:childTnLst>
                                </p:cTn>
                              </p:par>
                            </p:childTnLst>
                          </p:cTn>
                        </p:par>
                        <p:par>
                          <p:cTn id="24" fill="hold">
                            <p:stCondLst>
                              <p:cond delay="1500"/>
                            </p:stCondLst>
                            <p:childTnLst>
                              <p:par>
                                <p:cTn id="25" presetID="10" presetClass="entr" presetSubtype="0" fill="hold" grpId="0" nodeType="afterEffect">
                                  <p:stCondLst>
                                    <p:cond delay="0"/>
                                  </p:stCondLst>
                                  <p:childTnLst>
                                    <p:set>
                                      <p:cBhvr>
                                        <p:cTn id="26" dur="1" fill="hold">
                                          <p:stCondLst>
                                            <p:cond delay="0"/>
                                          </p:stCondLst>
                                        </p:cTn>
                                        <p:tgtEl>
                                          <p:spTgt spid="62"/>
                                        </p:tgtEl>
                                        <p:attrNameLst>
                                          <p:attrName>style.visibility</p:attrName>
                                        </p:attrNameLst>
                                      </p:cBhvr>
                                      <p:to>
                                        <p:strVal val="visible"/>
                                      </p:to>
                                    </p:set>
                                    <p:animEffect transition="in" filter="fade">
                                      <p:cBhvr>
                                        <p:cTn id="27" dur="500"/>
                                        <p:tgtEl>
                                          <p:spTgt spid="62"/>
                                        </p:tgtEl>
                                      </p:cBhvr>
                                    </p:animEffect>
                                  </p:childTnLst>
                                </p:cTn>
                              </p:par>
                              <p:par>
                                <p:cTn id="28" presetID="10" presetClass="entr" presetSubtype="0" fill="hold" nodeType="withEffect">
                                  <p:stCondLst>
                                    <p:cond delay="0"/>
                                  </p:stCondLst>
                                  <p:childTnLst>
                                    <p:set>
                                      <p:cBhvr>
                                        <p:cTn id="29" dur="1" fill="hold">
                                          <p:stCondLst>
                                            <p:cond delay="0"/>
                                          </p:stCondLst>
                                        </p:cTn>
                                        <p:tgtEl>
                                          <p:spTgt spid="96"/>
                                        </p:tgtEl>
                                        <p:attrNameLst>
                                          <p:attrName>style.visibility</p:attrName>
                                        </p:attrNameLst>
                                      </p:cBhvr>
                                      <p:to>
                                        <p:strVal val="visible"/>
                                      </p:to>
                                    </p:set>
                                    <p:animEffect transition="in" filter="fade">
                                      <p:cBhvr>
                                        <p:cTn id="30" dur="500"/>
                                        <p:tgtEl>
                                          <p:spTgt spid="96"/>
                                        </p:tgtEl>
                                      </p:cBhvr>
                                    </p:animEffect>
                                  </p:childTnLst>
                                </p:cTn>
                              </p:par>
                            </p:childTnLst>
                          </p:cTn>
                        </p:par>
                        <p:par>
                          <p:cTn id="31" fill="hold">
                            <p:stCondLst>
                              <p:cond delay="2000"/>
                            </p:stCondLst>
                            <p:childTnLst>
                              <p:par>
                                <p:cTn id="32" presetID="10" presetClass="entr" presetSubtype="0" fill="hold" grpId="0" nodeType="afterEffect">
                                  <p:stCondLst>
                                    <p:cond delay="0"/>
                                  </p:stCondLst>
                                  <p:childTnLst>
                                    <p:set>
                                      <p:cBhvr>
                                        <p:cTn id="33" dur="1" fill="hold">
                                          <p:stCondLst>
                                            <p:cond delay="0"/>
                                          </p:stCondLst>
                                        </p:cTn>
                                        <p:tgtEl>
                                          <p:spTgt spid="63"/>
                                        </p:tgtEl>
                                        <p:attrNameLst>
                                          <p:attrName>style.visibility</p:attrName>
                                        </p:attrNameLst>
                                      </p:cBhvr>
                                      <p:to>
                                        <p:strVal val="visible"/>
                                      </p:to>
                                    </p:set>
                                    <p:animEffect transition="in" filter="fade">
                                      <p:cBhvr>
                                        <p:cTn id="34" dur="500"/>
                                        <p:tgtEl>
                                          <p:spTgt spid="63"/>
                                        </p:tgtEl>
                                      </p:cBhvr>
                                    </p:animEffect>
                                  </p:childTnLst>
                                </p:cTn>
                              </p:par>
                              <p:par>
                                <p:cTn id="35" presetID="10" presetClass="entr" presetSubtype="0" fill="hold" nodeType="withEffect">
                                  <p:stCondLst>
                                    <p:cond delay="0"/>
                                  </p:stCondLst>
                                  <p:childTnLst>
                                    <p:set>
                                      <p:cBhvr>
                                        <p:cTn id="36" dur="1" fill="hold">
                                          <p:stCondLst>
                                            <p:cond delay="0"/>
                                          </p:stCondLst>
                                        </p:cTn>
                                        <p:tgtEl>
                                          <p:spTgt spid="99"/>
                                        </p:tgtEl>
                                        <p:attrNameLst>
                                          <p:attrName>style.visibility</p:attrName>
                                        </p:attrNameLst>
                                      </p:cBhvr>
                                      <p:to>
                                        <p:strVal val="visible"/>
                                      </p:to>
                                    </p:set>
                                    <p:animEffect transition="in" filter="fade">
                                      <p:cBhvr>
                                        <p:cTn id="37" dur="500"/>
                                        <p:tgtEl>
                                          <p:spTgt spid="99"/>
                                        </p:tgtEl>
                                      </p:cBhvr>
                                    </p:animEffect>
                                  </p:childTnLst>
                                </p:cTn>
                              </p:par>
                            </p:childTnLst>
                          </p:cTn>
                        </p:par>
                        <p:par>
                          <p:cTn id="38" fill="hold">
                            <p:stCondLst>
                              <p:cond delay="2500"/>
                            </p:stCondLst>
                            <p:childTnLst>
                              <p:par>
                                <p:cTn id="39" presetID="10" presetClass="entr" presetSubtype="0" fill="hold" nodeType="afterEffect">
                                  <p:stCondLst>
                                    <p:cond delay="0"/>
                                  </p:stCondLst>
                                  <p:childTnLst>
                                    <p:set>
                                      <p:cBhvr>
                                        <p:cTn id="40" dur="1" fill="hold">
                                          <p:stCondLst>
                                            <p:cond delay="0"/>
                                          </p:stCondLst>
                                        </p:cTn>
                                        <p:tgtEl>
                                          <p:spTgt spid="64"/>
                                        </p:tgtEl>
                                        <p:attrNameLst>
                                          <p:attrName>style.visibility</p:attrName>
                                        </p:attrNameLst>
                                      </p:cBhvr>
                                      <p:to>
                                        <p:strVal val="visible"/>
                                      </p:to>
                                    </p:set>
                                    <p:animEffect transition="in" filter="fade">
                                      <p:cBhvr>
                                        <p:cTn id="41" dur="500"/>
                                        <p:tgtEl>
                                          <p:spTgt spid="64"/>
                                        </p:tgtEl>
                                      </p:cBhvr>
                                    </p:animEffect>
                                  </p:childTnLst>
                                </p:cTn>
                              </p:par>
                              <p:par>
                                <p:cTn id="42" presetID="10" presetClass="entr" presetSubtype="0" fill="hold" nodeType="withEffect">
                                  <p:stCondLst>
                                    <p:cond delay="0"/>
                                  </p:stCondLst>
                                  <p:childTnLst>
                                    <p:set>
                                      <p:cBhvr>
                                        <p:cTn id="43" dur="1" fill="hold">
                                          <p:stCondLst>
                                            <p:cond delay="0"/>
                                          </p:stCondLst>
                                        </p:cTn>
                                        <p:tgtEl>
                                          <p:spTgt spid="102"/>
                                        </p:tgtEl>
                                        <p:attrNameLst>
                                          <p:attrName>style.visibility</p:attrName>
                                        </p:attrNameLst>
                                      </p:cBhvr>
                                      <p:to>
                                        <p:strVal val="visible"/>
                                      </p:to>
                                    </p:set>
                                    <p:animEffect transition="in" filter="fade">
                                      <p:cBhvr>
                                        <p:cTn id="44" dur="500"/>
                                        <p:tgtEl>
                                          <p:spTgt spid="10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2" grpId="0" animBg="1"/>
      <p:bldP spid="63" grpId="0" animBg="1"/>
      <p:bldP spid="67" grpId="0" animBg="1"/>
    </p:bldLst>
  </p:timing>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p:cNvGrpSpPr/>
          <p:nvPr/>
        </p:nvGrpSpPr>
        <p:grpSpPr>
          <a:xfrm>
            <a:off x="1299253" y="3039715"/>
            <a:ext cx="1488008" cy="727637"/>
            <a:chOff x="650697" y="2225106"/>
            <a:chExt cx="1118937" cy="547161"/>
          </a:xfrm>
        </p:grpSpPr>
        <p:sp>
          <p:nvSpPr>
            <p:cNvPr id="19" name="Rectangle 18"/>
            <p:cNvSpPr/>
            <p:nvPr/>
          </p:nvSpPr>
          <p:spPr>
            <a:xfrm>
              <a:off x="650697" y="2225106"/>
              <a:ext cx="1118937" cy="547161"/>
            </a:xfrm>
            <a:prstGeom prst="rect">
              <a:avLst/>
            </a:prstGeom>
            <a:ln w="127000">
              <a:solidFill>
                <a:schemeClr val="accent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685800" rtl="0" eaLnBrk="1" latinLnBrk="0" hangingPunct="1">
                <a:defRPr sz="1350" kern="1200">
                  <a:solidFill>
                    <a:schemeClr val="lt1"/>
                  </a:solidFill>
                  <a:latin typeface="+mn-lt"/>
                  <a:ea typeface="+mn-ea"/>
                  <a:cs typeface="+mn-cs"/>
                </a:defRPr>
              </a:lvl1pPr>
              <a:lvl2pPr marL="342900" algn="l" defTabSz="685800" rtl="0" eaLnBrk="1" latinLnBrk="0" hangingPunct="1">
                <a:defRPr sz="1350" kern="1200">
                  <a:solidFill>
                    <a:schemeClr val="lt1"/>
                  </a:solidFill>
                  <a:latin typeface="+mn-lt"/>
                  <a:ea typeface="+mn-ea"/>
                  <a:cs typeface="+mn-cs"/>
                </a:defRPr>
              </a:lvl2pPr>
              <a:lvl3pPr marL="685800" algn="l" defTabSz="685800" rtl="0" eaLnBrk="1" latinLnBrk="0" hangingPunct="1">
                <a:defRPr sz="1350" kern="1200">
                  <a:solidFill>
                    <a:schemeClr val="lt1"/>
                  </a:solidFill>
                  <a:latin typeface="+mn-lt"/>
                  <a:ea typeface="+mn-ea"/>
                  <a:cs typeface="+mn-cs"/>
                </a:defRPr>
              </a:lvl3pPr>
              <a:lvl4pPr marL="1028700" algn="l" defTabSz="685800" rtl="0" eaLnBrk="1" latinLnBrk="0" hangingPunct="1">
                <a:defRPr sz="1350" kern="1200">
                  <a:solidFill>
                    <a:schemeClr val="lt1"/>
                  </a:solidFill>
                  <a:latin typeface="+mn-lt"/>
                  <a:ea typeface="+mn-ea"/>
                  <a:cs typeface="+mn-cs"/>
                </a:defRPr>
              </a:lvl4pPr>
              <a:lvl5pPr marL="1371600" algn="l" defTabSz="685800" rtl="0" eaLnBrk="1" latinLnBrk="0" hangingPunct="1">
                <a:defRPr sz="1350" kern="1200">
                  <a:solidFill>
                    <a:schemeClr val="lt1"/>
                  </a:solidFill>
                  <a:latin typeface="+mn-lt"/>
                  <a:ea typeface="+mn-ea"/>
                  <a:cs typeface="+mn-cs"/>
                </a:defRPr>
              </a:lvl5pPr>
              <a:lvl6pPr marL="1714500" algn="l" defTabSz="685800" rtl="0" eaLnBrk="1" latinLnBrk="0" hangingPunct="1">
                <a:defRPr sz="1350" kern="1200">
                  <a:solidFill>
                    <a:schemeClr val="lt1"/>
                  </a:solidFill>
                  <a:latin typeface="+mn-lt"/>
                  <a:ea typeface="+mn-ea"/>
                  <a:cs typeface="+mn-cs"/>
                </a:defRPr>
              </a:lvl6pPr>
              <a:lvl7pPr marL="2057400" algn="l" defTabSz="685800" rtl="0" eaLnBrk="1" latinLnBrk="0" hangingPunct="1">
                <a:defRPr sz="1350" kern="1200">
                  <a:solidFill>
                    <a:schemeClr val="lt1"/>
                  </a:solidFill>
                  <a:latin typeface="+mn-lt"/>
                  <a:ea typeface="+mn-ea"/>
                  <a:cs typeface="+mn-cs"/>
                </a:defRPr>
              </a:lvl7pPr>
              <a:lvl8pPr marL="2400300" algn="l" defTabSz="685800" rtl="0" eaLnBrk="1" latinLnBrk="0" hangingPunct="1">
                <a:defRPr sz="1350" kern="1200">
                  <a:solidFill>
                    <a:schemeClr val="lt1"/>
                  </a:solidFill>
                  <a:latin typeface="+mn-lt"/>
                  <a:ea typeface="+mn-ea"/>
                  <a:cs typeface="+mn-cs"/>
                </a:defRPr>
              </a:lvl8pPr>
              <a:lvl9pPr marL="2743200" algn="l" defTabSz="685800" rtl="0" eaLnBrk="1" latinLnBrk="0" hangingPunct="1">
                <a:defRPr sz="1350" kern="1200">
                  <a:solidFill>
                    <a:schemeClr val="lt1"/>
                  </a:solidFill>
                  <a:latin typeface="+mn-lt"/>
                  <a:ea typeface="+mn-ea"/>
                  <a:cs typeface="+mn-cs"/>
                </a:defRPr>
              </a:lvl9pPr>
            </a:lstStyle>
            <a:p>
              <a:pPr algn="ctr"/>
              <a:endParaRPr lang="en-US" sz="1800">
                <a:solidFill>
                  <a:schemeClr val="bg2"/>
                </a:solidFill>
              </a:endParaRPr>
            </a:p>
          </p:txBody>
        </p:sp>
        <p:sp>
          <p:nvSpPr>
            <p:cNvPr id="20" name="TextBox 221"/>
            <p:cNvSpPr txBox="1"/>
            <p:nvPr/>
          </p:nvSpPr>
          <p:spPr>
            <a:xfrm>
              <a:off x="655232" y="2240412"/>
              <a:ext cx="1110736" cy="451305"/>
            </a:xfrm>
            <a:prstGeom prst="rect">
              <a:avLst/>
            </a:prstGeom>
            <a:noFill/>
          </p:spPr>
          <p:txBody>
            <a:bodyPr wrap="square" rtlCol="0" anchor="ctr">
              <a:spAutoFit/>
            </a:bodyPr>
            <a:lst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pPr algn="ctr"/>
              <a:r>
                <a:rPr lang="en-US" sz="3300" dirty="0">
                  <a:solidFill>
                    <a:schemeClr val="bg2"/>
                  </a:solidFill>
                  <a:latin typeface="+mj-lt"/>
                </a:rPr>
                <a:t>What?</a:t>
              </a:r>
            </a:p>
          </p:txBody>
        </p:sp>
      </p:grpSp>
      <p:grpSp>
        <p:nvGrpSpPr>
          <p:cNvPr id="4" name="Group 3"/>
          <p:cNvGrpSpPr/>
          <p:nvPr/>
        </p:nvGrpSpPr>
        <p:grpSpPr>
          <a:xfrm>
            <a:off x="2967640" y="3039715"/>
            <a:ext cx="1500730" cy="727637"/>
            <a:chOff x="1840132" y="2225106"/>
            <a:chExt cx="1128503" cy="547161"/>
          </a:xfrm>
        </p:grpSpPr>
        <p:sp>
          <p:nvSpPr>
            <p:cNvPr id="17" name="Rectangle 16"/>
            <p:cNvSpPr/>
            <p:nvPr/>
          </p:nvSpPr>
          <p:spPr>
            <a:xfrm>
              <a:off x="1849698" y="2225106"/>
              <a:ext cx="1118937" cy="547161"/>
            </a:xfrm>
            <a:prstGeom prst="rect">
              <a:avLst/>
            </a:prstGeom>
            <a:solidFill>
              <a:schemeClr val="accent2"/>
            </a:solidFill>
            <a:ln w="127000">
              <a:solidFill>
                <a:schemeClr val="accent2">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685800" rtl="0" eaLnBrk="1" latinLnBrk="0" hangingPunct="1">
                <a:defRPr sz="1350" kern="1200">
                  <a:solidFill>
                    <a:schemeClr val="lt1"/>
                  </a:solidFill>
                  <a:latin typeface="+mn-lt"/>
                  <a:ea typeface="+mn-ea"/>
                  <a:cs typeface="+mn-cs"/>
                </a:defRPr>
              </a:lvl1pPr>
              <a:lvl2pPr marL="342900" algn="l" defTabSz="685800" rtl="0" eaLnBrk="1" latinLnBrk="0" hangingPunct="1">
                <a:defRPr sz="1350" kern="1200">
                  <a:solidFill>
                    <a:schemeClr val="lt1"/>
                  </a:solidFill>
                  <a:latin typeface="+mn-lt"/>
                  <a:ea typeface="+mn-ea"/>
                  <a:cs typeface="+mn-cs"/>
                </a:defRPr>
              </a:lvl2pPr>
              <a:lvl3pPr marL="685800" algn="l" defTabSz="685800" rtl="0" eaLnBrk="1" latinLnBrk="0" hangingPunct="1">
                <a:defRPr sz="1350" kern="1200">
                  <a:solidFill>
                    <a:schemeClr val="lt1"/>
                  </a:solidFill>
                  <a:latin typeface="+mn-lt"/>
                  <a:ea typeface="+mn-ea"/>
                  <a:cs typeface="+mn-cs"/>
                </a:defRPr>
              </a:lvl3pPr>
              <a:lvl4pPr marL="1028700" algn="l" defTabSz="685800" rtl="0" eaLnBrk="1" latinLnBrk="0" hangingPunct="1">
                <a:defRPr sz="1350" kern="1200">
                  <a:solidFill>
                    <a:schemeClr val="lt1"/>
                  </a:solidFill>
                  <a:latin typeface="+mn-lt"/>
                  <a:ea typeface="+mn-ea"/>
                  <a:cs typeface="+mn-cs"/>
                </a:defRPr>
              </a:lvl4pPr>
              <a:lvl5pPr marL="1371600" algn="l" defTabSz="685800" rtl="0" eaLnBrk="1" latinLnBrk="0" hangingPunct="1">
                <a:defRPr sz="1350" kern="1200">
                  <a:solidFill>
                    <a:schemeClr val="lt1"/>
                  </a:solidFill>
                  <a:latin typeface="+mn-lt"/>
                  <a:ea typeface="+mn-ea"/>
                  <a:cs typeface="+mn-cs"/>
                </a:defRPr>
              </a:lvl5pPr>
              <a:lvl6pPr marL="1714500" algn="l" defTabSz="685800" rtl="0" eaLnBrk="1" latinLnBrk="0" hangingPunct="1">
                <a:defRPr sz="1350" kern="1200">
                  <a:solidFill>
                    <a:schemeClr val="lt1"/>
                  </a:solidFill>
                  <a:latin typeface="+mn-lt"/>
                  <a:ea typeface="+mn-ea"/>
                  <a:cs typeface="+mn-cs"/>
                </a:defRPr>
              </a:lvl6pPr>
              <a:lvl7pPr marL="2057400" algn="l" defTabSz="685800" rtl="0" eaLnBrk="1" latinLnBrk="0" hangingPunct="1">
                <a:defRPr sz="1350" kern="1200">
                  <a:solidFill>
                    <a:schemeClr val="lt1"/>
                  </a:solidFill>
                  <a:latin typeface="+mn-lt"/>
                  <a:ea typeface="+mn-ea"/>
                  <a:cs typeface="+mn-cs"/>
                </a:defRPr>
              </a:lvl7pPr>
              <a:lvl8pPr marL="2400300" algn="l" defTabSz="685800" rtl="0" eaLnBrk="1" latinLnBrk="0" hangingPunct="1">
                <a:defRPr sz="1350" kern="1200">
                  <a:solidFill>
                    <a:schemeClr val="lt1"/>
                  </a:solidFill>
                  <a:latin typeface="+mn-lt"/>
                  <a:ea typeface="+mn-ea"/>
                  <a:cs typeface="+mn-cs"/>
                </a:defRPr>
              </a:lvl8pPr>
              <a:lvl9pPr marL="2743200" algn="l" defTabSz="685800" rtl="0" eaLnBrk="1" latinLnBrk="0" hangingPunct="1">
                <a:defRPr sz="1350" kern="1200">
                  <a:solidFill>
                    <a:schemeClr val="lt1"/>
                  </a:solidFill>
                  <a:latin typeface="+mn-lt"/>
                  <a:ea typeface="+mn-ea"/>
                  <a:cs typeface="+mn-cs"/>
                </a:defRPr>
              </a:lvl9pPr>
            </a:lstStyle>
            <a:p>
              <a:pPr algn="ctr"/>
              <a:endParaRPr lang="en-US" sz="1800">
                <a:solidFill>
                  <a:schemeClr val="bg2"/>
                </a:solidFill>
              </a:endParaRPr>
            </a:p>
          </p:txBody>
        </p:sp>
        <p:sp>
          <p:nvSpPr>
            <p:cNvPr id="18" name="TextBox 222"/>
            <p:cNvSpPr txBox="1"/>
            <p:nvPr/>
          </p:nvSpPr>
          <p:spPr>
            <a:xfrm>
              <a:off x="1840132" y="2240412"/>
              <a:ext cx="1121576" cy="451305"/>
            </a:xfrm>
            <a:prstGeom prst="rect">
              <a:avLst/>
            </a:prstGeom>
            <a:noFill/>
          </p:spPr>
          <p:txBody>
            <a:bodyPr wrap="square" rtlCol="0" anchor="ctr">
              <a:spAutoFit/>
            </a:bodyPr>
            <a:lst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pPr algn="ctr"/>
              <a:r>
                <a:rPr lang="en-US" sz="3300" dirty="0">
                  <a:solidFill>
                    <a:schemeClr val="bg2"/>
                  </a:solidFill>
                  <a:latin typeface="+mj-lt"/>
                </a:rPr>
                <a:t>Who?</a:t>
              </a:r>
            </a:p>
          </p:txBody>
        </p:sp>
      </p:grpSp>
      <p:grpSp>
        <p:nvGrpSpPr>
          <p:cNvPr id="5" name="Group 4"/>
          <p:cNvGrpSpPr/>
          <p:nvPr/>
        </p:nvGrpSpPr>
        <p:grpSpPr>
          <a:xfrm>
            <a:off x="4668551" y="3039715"/>
            <a:ext cx="1505020" cy="727637"/>
            <a:chOff x="3048699" y="2225106"/>
            <a:chExt cx="1131729" cy="547161"/>
          </a:xfrm>
        </p:grpSpPr>
        <p:sp>
          <p:nvSpPr>
            <p:cNvPr id="15" name="Rectangle 14"/>
            <p:cNvSpPr/>
            <p:nvPr/>
          </p:nvSpPr>
          <p:spPr>
            <a:xfrm>
              <a:off x="3048699" y="2225106"/>
              <a:ext cx="1118937" cy="547161"/>
            </a:xfrm>
            <a:prstGeom prst="rect">
              <a:avLst/>
            </a:prstGeom>
            <a:solidFill>
              <a:schemeClr val="accent3"/>
            </a:solidFill>
            <a:ln w="127000">
              <a:solidFill>
                <a:schemeClr val="accent3">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685800" rtl="0" eaLnBrk="1" latinLnBrk="0" hangingPunct="1">
                <a:defRPr sz="1350" kern="1200">
                  <a:solidFill>
                    <a:schemeClr val="lt1"/>
                  </a:solidFill>
                  <a:latin typeface="+mn-lt"/>
                  <a:ea typeface="+mn-ea"/>
                  <a:cs typeface="+mn-cs"/>
                </a:defRPr>
              </a:lvl1pPr>
              <a:lvl2pPr marL="342900" algn="l" defTabSz="685800" rtl="0" eaLnBrk="1" latinLnBrk="0" hangingPunct="1">
                <a:defRPr sz="1350" kern="1200">
                  <a:solidFill>
                    <a:schemeClr val="lt1"/>
                  </a:solidFill>
                  <a:latin typeface="+mn-lt"/>
                  <a:ea typeface="+mn-ea"/>
                  <a:cs typeface="+mn-cs"/>
                </a:defRPr>
              </a:lvl2pPr>
              <a:lvl3pPr marL="685800" algn="l" defTabSz="685800" rtl="0" eaLnBrk="1" latinLnBrk="0" hangingPunct="1">
                <a:defRPr sz="1350" kern="1200">
                  <a:solidFill>
                    <a:schemeClr val="lt1"/>
                  </a:solidFill>
                  <a:latin typeface="+mn-lt"/>
                  <a:ea typeface="+mn-ea"/>
                  <a:cs typeface="+mn-cs"/>
                </a:defRPr>
              </a:lvl3pPr>
              <a:lvl4pPr marL="1028700" algn="l" defTabSz="685800" rtl="0" eaLnBrk="1" latinLnBrk="0" hangingPunct="1">
                <a:defRPr sz="1350" kern="1200">
                  <a:solidFill>
                    <a:schemeClr val="lt1"/>
                  </a:solidFill>
                  <a:latin typeface="+mn-lt"/>
                  <a:ea typeface="+mn-ea"/>
                  <a:cs typeface="+mn-cs"/>
                </a:defRPr>
              </a:lvl4pPr>
              <a:lvl5pPr marL="1371600" algn="l" defTabSz="685800" rtl="0" eaLnBrk="1" latinLnBrk="0" hangingPunct="1">
                <a:defRPr sz="1350" kern="1200">
                  <a:solidFill>
                    <a:schemeClr val="lt1"/>
                  </a:solidFill>
                  <a:latin typeface="+mn-lt"/>
                  <a:ea typeface="+mn-ea"/>
                  <a:cs typeface="+mn-cs"/>
                </a:defRPr>
              </a:lvl5pPr>
              <a:lvl6pPr marL="1714500" algn="l" defTabSz="685800" rtl="0" eaLnBrk="1" latinLnBrk="0" hangingPunct="1">
                <a:defRPr sz="1350" kern="1200">
                  <a:solidFill>
                    <a:schemeClr val="lt1"/>
                  </a:solidFill>
                  <a:latin typeface="+mn-lt"/>
                  <a:ea typeface="+mn-ea"/>
                  <a:cs typeface="+mn-cs"/>
                </a:defRPr>
              </a:lvl6pPr>
              <a:lvl7pPr marL="2057400" algn="l" defTabSz="685800" rtl="0" eaLnBrk="1" latinLnBrk="0" hangingPunct="1">
                <a:defRPr sz="1350" kern="1200">
                  <a:solidFill>
                    <a:schemeClr val="lt1"/>
                  </a:solidFill>
                  <a:latin typeface="+mn-lt"/>
                  <a:ea typeface="+mn-ea"/>
                  <a:cs typeface="+mn-cs"/>
                </a:defRPr>
              </a:lvl7pPr>
              <a:lvl8pPr marL="2400300" algn="l" defTabSz="685800" rtl="0" eaLnBrk="1" latinLnBrk="0" hangingPunct="1">
                <a:defRPr sz="1350" kern="1200">
                  <a:solidFill>
                    <a:schemeClr val="lt1"/>
                  </a:solidFill>
                  <a:latin typeface="+mn-lt"/>
                  <a:ea typeface="+mn-ea"/>
                  <a:cs typeface="+mn-cs"/>
                </a:defRPr>
              </a:lvl8pPr>
              <a:lvl9pPr marL="2743200" algn="l" defTabSz="685800" rtl="0" eaLnBrk="1" latinLnBrk="0" hangingPunct="1">
                <a:defRPr sz="1350" kern="1200">
                  <a:solidFill>
                    <a:schemeClr val="lt1"/>
                  </a:solidFill>
                  <a:latin typeface="+mn-lt"/>
                  <a:ea typeface="+mn-ea"/>
                  <a:cs typeface="+mn-cs"/>
                </a:defRPr>
              </a:lvl9pPr>
            </a:lstStyle>
            <a:p>
              <a:pPr algn="ctr"/>
              <a:endParaRPr lang="en-US" sz="1800">
                <a:solidFill>
                  <a:schemeClr val="bg2"/>
                </a:solidFill>
              </a:endParaRPr>
            </a:p>
          </p:txBody>
        </p:sp>
        <p:sp>
          <p:nvSpPr>
            <p:cNvPr id="16" name="TextBox 223"/>
            <p:cNvSpPr txBox="1"/>
            <p:nvPr/>
          </p:nvSpPr>
          <p:spPr>
            <a:xfrm>
              <a:off x="3069692" y="2240412"/>
              <a:ext cx="1110736" cy="451305"/>
            </a:xfrm>
            <a:prstGeom prst="rect">
              <a:avLst/>
            </a:prstGeom>
            <a:noFill/>
          </p:spPr>
          <p:txBody>
            <a:bodyPr wrap="square" rtlCol="0" anchor="ctr">
              <a:spAutoFit/>
            </a:bodyPr>
            <a:lst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pPr algn="ctr"/>
              <a:r>
                <a:rPr lang="en-US" sz="3300" dirty="0">
                  <a:solidFill>
                    <a:schemeClr val="bg2"/>
                  </a:solidFill>
                  <a:latin typeface="+mj-lt"/>
                </a:rPr>
                <a:t>Where?</a:t>
              </a:r>
            </a:p>
          </p:txBody>
        </p:sp>
      </p:grpSp>
      <p:grpSp>
        <p:nvGrpSpPr>
          <p:cNvPr id="6" name="Group 5"/>
          <p:cNvGrpSpPr/>
          <p:nvPr/>
        </p:nvGrpSpPr>
        <p:grpSpPr>
          <a:xfrm>
            <a:off x="6342779" y="3039715"/>
            <a:ext cx="1501970" cy="727637"/>
            <a:chOff x="4254592" y="2225106"/>
            <a:chExt cx="1129436" cy="547161"/>
          </a:xfrm>
        </p:grpSpPr>
        <p:sp>
          <p:nvSpPr>
            <p:cNvPr id="13" name="Rectangle 12"/>
            <p:cNvSpPr/>
            <p:nvPr/>
          </p:nvSpPr>
          <p:spPr>
            <a:xfrm>
              <a:off x="4265091" y="2225106"/>
              <a:ext cx="1118937" cy="547161"/>
            </a:xfrm>
            <a:prstGeom prst="rect">
              <a:avLst/>
            </a:prstGeom>
            <a:solidFill>
              <a:schemeClr val="accent4"/>
            </a:solidFill>
            <a:ln w="127000">
              <a:solidFill>
                <a:schemeClr val="accent4">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685800" rtl="0" eaLnBrk="1" latinLnBrk="0" hangingPunct="1">
                <a:defRPr sz="1350" kern="1200">
                  <a:solidFill>
                    <a:schemeClr val="lt1"/>
                  </a:solidFill>
                  <a:latin typeface="+mn-lt"/>
                  <a:ea typeface="+mn-ea"/>
                  <a:cs typeface="+mn-cs"/>
                </a:defRPr>
              </a:lvl1pPr>
              <a:lvl2pPr marL="342900" algn="l" defTabSz="685800" rtl="0" eaLnBrk="1" latinLnBrk="0" hangingPunct="1">
                <a:defRPr sz="1350" kern="1200">
                  <a:solidFill>
                    <a:schemeClr val="lt1"/>
                  </a:solidFill>
                  <a:latin typeface="+mn-lt"/>
                  <a:ea typeface="+mn-ea"/>
                  <a:cs typeface="+mn-cs"/>
                </a:defRPr>
              </a:lvl2pPr>
              <a:lvl3pPr marL="685800" algn="l" defTabSz="685800" rtl="0" eaLnBrk="1" latinLnBrk="0" hangingPunct="1">
                <a:defRPr sz="1350" kern="1200">
                  <a:solidFill>
                    <a:schemeClr val="lt1"/>
                  </a:solidFill>
                  <a:latin typeface="+mn-lt"/>
                  <a:ea typeface="+mn-ea"/>
                  <a:cs typeface="+mn-cs"/>
                </a:defRPr>
              </a:lvl3pPr>
              <a:lvl4pPr marL="1028700" algn="l" defTabSz="685800" rtl="0" eaLnBrk="1" latinLnBrk="0" hangingPunct="1">
                <a:defRPr sz="1350" kern="1200">
                  <a:solidFill>
                    <a:schemeClr val="lt1"/>
                  </a:solidFill>
                  <a:latin typeface="+mn-lt"/>
                  <a:ea typeface="+mn-ea"/>
                  <a:cs typeface="+mn-cs"/>
                </a:defRPr>
              </a:lvl4pPr>
              <a:lvl5pPr marL="1371600" algn="l" defTabSz="685800" rtl="0" eaLnBrk="1" latinLnBrk="0" hangingPunct="1">
                <a:defRPr sz="1350" kern="1200">
                  <a:solidFill>
                    <a:schemeClr val="lt1"/>
                  </a:solidFill>
                  <a:latin typeface="+mn-lt"/>
                  <a:ea typeface="+mn-ea"/>
                  <a:cs typeface="+mn-cs"/>
                </a:defRPr>
              </a:lvl5pPr>
              <a:lvl6pPr marL="1714500" algn="l" defTabSz="685800" rtl="0" eaLnBrk="1" latinLnBrk="0" hangingPunct="1">
                <a:defRPr sz="1350" kern="1200">
                  <a:solidFill>
                    <a:schemeClr val="lt1"/>
                  </a:solidFill>
                  <a:latin typeface="+mn-lt"/>
                  <a:ea typeface="+mn-ea"/>
                  <a:cs typeface="+mn-cs"/>
                </a:defRPr>
              </a:lvl6pPr>
              <a:lvl7pPr marL="2057400" algn="l" defTabSz="685800" rtl="0" eaLnBrk="1" latinLnBrk="0" hangingPunct="1">
                <a:defRPr sz="1350" kern="1200">
                  <a:solidFill>
                    <a:schemeClr val="lt1"/>
                  </a:solidFill>
                  <a:latin typeface="+mn-lt"/>
                  <a:ea typeface="+mn-ea"/>
                  <a:cs typeface="+mn-cs"/>
                </a:defRPr>
              </a:lvl7pPr>
              <a:lvl8pPr marL="2400300" algn="l" defTabSz="685800" rtl="0" eaLnBrk="1" latinLnBrk="0" hangingPunct="1">
                <a:defRPr sz="1350" kern="1200">
                  <a:solidFill>
                    <a:schemeClr val="lt1"/>
                  </a:solidFill>
                  <a:latin typeface="+mn-lt"/>
                  <a:ea typeface="+mn-ea"/>
                  <a:cs typeface="+mn-cs"/>
                </a:defRPr>
              </a:lvl8pPr>
              <a:lvl9pPr marL="2743200" algn="l" defTabSz="685800" rtl="0" eaLnBrk="1" latinLnBrk="0" hangingPunct="1">
                <a:defRPr sz="1350" kern="1200">
                  <a:solidFill>
                    <a:schemeClr val="lt1"/>
                  </a:solidFill>
                  <a:latin typeface="+mn-lt"/>
                  <a:ea typeface="+mn-ea"/>
                  <a:cs typeface="+mn-cs"/>
                </a:defRPr>
              </a:lvl9pPr>
            </a:lstStyle>
            <a:p>
              <a:pPr algn="ctr"/>
              <a:endParaRPr lang="en-US" sz="1800">
                <a:solidFill>
                  <a:schemeClr val="bg2"/>
                </a:solidFill>
              </a:endParaRPr>
            </a:p>
          </p:txBody>
        </p:sp>
        <p:sp>
          <p:nvSpPr>
            <p:cNvPr id="14" name="TextBox 224"/>
            <p:cNvSpPr txBox="1"/>
            <p:nvPr/>
          </p:nvSpPr>
          <p:spPr>
            <a:xfrm>
              <a:off x="4254592" y="2240412"/>
              <a:ext cx="1121576" cy="451305"/>
            </a:xfrm>
            <a:prstGeom prst="rect">
              <a:avLst/>
            </a:prstGeom>
            <a:noFill/>
          </p:spPr>
          <p:txBody>
            <a:bodyPr wrap="square" rtlCol="0" anchor="ctr">
              <a:spAutoFit/>
            </a:bodyPr>
            <a:lst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pPr algn="ctr"/>
              <a:r>
                <a:rPr lang="en-US" sz="3300" dirty="0">
                  <a:solidFill>
                    <a:schemeClr val="bg2"/>
                  </a:solidFill>
                  <a:latin typeface="+mj-lt"/>
                </a:rPr>
                <a:t>When?</a:t>
              </a:r>
            </a:p>
          </p:txBody>
        </p:sp>
      </p:grpSp>
      <p:grpSp>
        <p:nvGrpSpPr>
          <p:cNvPr id="7" name="Group 6"/>
          <p:cNvGrpSpPr/>
          <p:nvPr/>
        </p:nvGrpSpPr>
        <p:grpSpPr>
          <a:xfrm>
            <a:off x="2972246" y="4106813"/>
            <a:ext cx="1491518" cy="727637"/>
            <a:chOff x="1844602" y="3029063"/>
            <a:chExt cx="1121576" cy="547161"/>
          </a:xfrm>
        </p:grpSpPr>
        <p:sp>
          <p:nvSpPr>
            <p:cNvPr id="11" name="Rectangle 10"/>
            <p:cNvSpPr/>
            <p:nvPr/>
          </p:nvSpPr>
          <p:spPr>
            <a:xfrm>
              <a:off x="1845922" y="3029063"/>
              <a:ext cx="1118937" cy="547161"/>
            </a:xfrm>
            <a:prstGeom prst="rect">
              <a:avLst/>
            </a:prstGeom>
            <a:solidFill>
              <a:schemeClr val="accent5"/>
            </a:solidFill>
            <a:ln w="127000">
              <a:solidFill>
                <a:schemeClr val="accent5">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685800" rtl="0" eaLnBrk="1" latinLnBrk="0" hangingPunct="1">
                <a:defRPr sz="1350" kern="1200">
                  <a:solidFill>
                    <a:schemeClr val="lt1"/>
                  </a:solidFill>
                  <a:latin typeface="+mn-lt"/>
                  <a:ea typeface="+mn-ea"/>
                  <a:cs typeface="+mn-cs"/>
                </a:defRPr>
              </a:lvl1pPr>
              <a:lvl2pPr marL="342900" algn="l" defTabSz="685800" rtl="0" eaLnBrk="1" latinLnBrk="0" hangingPunct="1">
                <a:defRPr sz="1350" kern="1200">
                  <a:solidFill>
                    <a:schemeClr val="lt1"/>
                  </a:solidFill>
                  <a:latin typeface="+mn-lt"/>
                  <a:ea typeface="+mn-ea"/>
                  <a:cs typeface="+mn-cs"/>
                </a:defRPr>
              </a:lvl2pPr>
              <a:lvl3pPr marL="685800" algn="l" defTabSz="685800" rtl="0" eaLnBrk="1" latinLnBrk="0" hangingPunct="1">
                <a:defRPr sz="1350" kern="1200">
                  <a:solidFill>
                    <a:schemeClr val="lt1"/>
                  </a:solidFill>
                  <a:latin typeface="+mn-lt"/>
                  <a:ea typeface="+mn-ea"/>
                  <a:cs typeface="+mn-cs"/>
                </a:defRPr>
              </a:lvl3pPr>
              <a:lvl4pPr marL="1028700" algn="l" defTabSz="685800" rtl="0" eaLnBrk="1" latinLnBrk="0" hangingPunct="1">
                <a:defRPr sz="1350" kern="1200">
                  <a:solidFill>
                    <a:schemeClr val="lt1"/>
                  </a:solidFill>
                  <a:latin typeface="+mn-lt"/>
                  <a:ea typeface="+mn-ea"/>
                  <a:cs typeface="+mn-cs"/>
                </a:defRPr>
              </a:lvl4pPr>
              <a:lvl5pPr marL="1371600" algn="l" defTabSz="685800" rtl="0" eaLnBrk="1" latinLnBrk="0" hangingPunct="1">
                <a:defRPr sz="1350" kern="1200">
                  <a:solidFill>
                    <a:schemeClr val="lt1"/>
                  </a:solidFill>
                  <a:latin typeface="+mn-lt"/>
                  <a:ea typeface="+mn-ea"/>
                  <a:cs typeface="+mn-cs"/>
                </a:defRPr>
              </a:lvl5pPr>
              <a:lvl6pPr marL="1714500" algn="l" defTabSz="685800" rtl="0" eaLnBrk="1" latinLnBrk="0" hangingPunct="1">
                <a:defRPr sz="1350" kern="1200">
                  <a:solidFill>
                    <a:schemeClr val="lt1"/>
                  </a:solidFill>
                  <a:latin typeface="+mn-lt"/>
                  <a:ea typeface="+mn-ea"/>
                  <a:cs typeface="+mn-cs"/>
                </a:defRPr>
              </a:lvl6pPr>
              <a:lvl7pPr marL="2057400" algn="l" defTabSz="685800" rtl="0" eaLnBrk="1" latinLnBrk="0" hangingPunct="1">
                <a:defRPr sz="1350" kern="1200">
                  <a:solidFill>
                    <a:schemeClr val="lt1"/>
                  </a:solidFill>
                  <a:latin typeface="+mn-lt"/>
                  <a:ea typeface="+mn-ea"/>
                  <a:cs typeface="+mn-cs"/>
                </a:defRPr>
              </a:lvl7pPr>
              <a:lvl8pPr marL="2400300" algn="l" defTabSz="685800" rtl="0" eaLnBrk="1" latinLnBrk="0" hangingPunct="1">
                <a:defRPr sz="1350" kern="1200">
                  <a:solidFill>
                    <a:schemeClr val="lt1"/>
                  </a:solidFill>
                  <a:latin typeface="+mn-lt"/>
                  <a:ea typeface="+mn-ea"/>
                  <a:cs typeface="+mn-cs"/>
                </a:defRPr>
              </a:lvl8pPr>
              <a:lvl9pPr marL="2743200" algn="l" defTabSz="685800" rtl="0" eaLnBrk="1" latinLnBrk="0" hangingPunct="1">
                <a:defRPr sz="1350" kern="1200">
                  <a:solidFill>
                    <a:schemeClr val="lt1"/>
                  </a:solidFill>
                  <a:latin typeface="+mn-lt"/>
                  <a:ea typeface="+mn-ea"/>
                  <a:cs typeface="+mn-cs"/>
                </a:defRPr>
              </a:lvl9pPr>
            </a:lstStyle>
            <a:p>
              <a:pPr algn="ctr"/>
              <a:endParaRPr lang="en-US" sz="1800">
                <a:solidFill>
                  <a:schemeClr val="bg2"/>
                </a:solidFill>
              </a:endParaRPr>
            </a:p>
          </p:txBody>
        </p:sp>
        <p:sp>
          <p:nvSpPr>
            <p:cNvPr id="12" name="TextBox 225"/>
            <p:cNvSpPr txBox="1"/>
            <p:nvPr/>
          </p:nvSpPr>
          <p:spPr>
            <a:xfrm>
              <a:off x="1844602" y="3040009"/>
              <a:ext cx="1121576" cy="451305"/>
            </a:xfrm>
            <a:prstGeom prst="rect">
              <a:avLst/>
            </a:prstGeom>
            <a:noFill/>
          </p:spPr>
          <p:txBody>
            <a:bodyPr wrap="square" rtlCol="0" anchor="ctr">
              <a:spAutoFit/>
            </a:bodyPr>
            <a:lst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pPr algn="ctr"/>
              <a:r>
                <a:rPr lang="en-US" sz="3300" dirty="0">
                  <a:solidFill>
                    <a:schemeClr val="bg2"/>
                  </a:solidFill>
                  <a:latin typeface="+mj-lt"/>
                </a:rPr>
                <a:t>Why?</a:t>
              </a:r>
            </a:p>
          </p:txBody>
        </p:sp>
      </p:grpSp>
      <p:grpSp>
        <p:nvGrpSpPr>
          <p:cNvPr id="8" name="Group 7"/>
          <p:cNvGrpSpPr/>
          <p:nvPr/>
        </p:nvGrpSpPr>
        <p:grpSpPr>
          <a:xfrm>
            <a:off x="4674425" y="4106813"/>
            <a:ext cx="1493272" cy="727637"/>
            <a:chOff x="3043804" y="3025998"/>
            <a:chExt cx="1122895" cy="547161"/>
          </a:xfrm>
        </p:grpSpPr>
        <p:sp>
          <p:nvSpPr>
            <p:cNvPr id="9" name="Rectangle 8"/>
            <p:cNvSpPr/>
            <p:nvPr/>
          </p:nvSpPr>
          <p:spPr>
            <a:xfrm>
              <a:off x="3043804" y="3025998"/>
              <a:ext cx="1118937" cy="547161"/>
            </a:xfrm>
            <a:prstGeom prst="rect">
              <a:avLst/>
            </a:prstGeom>
            <a:solidFill>
              <a:schemeClr val="accent1">
                <a:lumMod val="75000"/>
              </a:schemeClr>
            </a:solidFill>
            <a:ln w="127000">
              <a:solidFill>
                <a:schemeClr val="accent1">
                  <a:lumMod val="50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defPPr>
                <a:defRPr lang="en-US"/>
              </a:defPPr>
              <a:lvl1pPr marL="0" algn="l" defTabSz="685800" rtl="0" eaLnBrk="1" latinLnBrk="0" hangingPunct="1">
                <a:defRPr sz="1350" kern="1200">
                  <a:solidFill>
                    <a:schemeClr val="lt1"/>
                  </a:solidFill>
                  <a:latin typeface="+mn-lt"/>
                  <a:ea typeface="+mn-ea"/>
                  <a:cs typeface="+mn-cs"/>
                </a:defRPr>
              </a:lvl1pPr>
              <a:lvl2pPr marL="342900" algn="l" defTabSz="685800" rtl="0" eaLnBrk="1" latinLnBrk="0" hangingPunct="1">
                <a:defRPr sz="1350" kern="1200">
                  <a:solidFill>
                    <a:schemeClr val="lt1"/>
                  </a:solidFill>
                  <a:latin typeface="+mn-lt"/>
                  <a:ea typeface="+mn-ea"/>
                  <a:cs typeface="+mn-cs"/>
                </a:defRPr>
              </a:lvl2pPr>
              <a:lvl3pPr marL="685800" algn="l" defTabSz="685800" rtl="0" eaLnBrk="1" latinLnBrk="0" hangingPunct="1">
                <a:defRPr sz="1350" kern="1200">
                  <a:solidFill>
                    <a:schemeClr val="lt1"/>
                  </a:solidFill>
                  <a:latin typeface="+mn-lt"/>
                  <a:ea typeface="+mn-ea"/>
                  <a:cs typeface="+mn-cs"/>
                </a:defRPr>
              </a:lvl3pPr>
              <a:lvl4pPr marL="1028700" algn="l" defTabSz="685800" rtl="0" eaLnBrk="1" latinLnBrk="0" hangingPunct="1">
                <a:defRPr sz="1350" kern="1200">
                  <a:solidFill>
                    <a:schemeClr val="lt1"/>
                  </a:solidFill>
                  <a:latin typeface="+mn-lt"/>
                  <a:ea typeface="+mn-ea"/>
                  <a:cs typeface="+mn-cs"/>
                </a:defRPr>
              </a:lvl4pPr>
              <a:lvl5pPr marL="1371600" algn="l" defTabSz="685800" rtl="0" eaLnBrk="1" latinLnBrk="0" hangingPunct="1">
                <a:defRPr sz="1350" kern="1200">
                  <a:solidFill>
                    <a:schemeClr val="lt1"/>
                  </a:solidFill>
                  <a:latin typeface="+mn-lt"/>
                  <a:ea typeface="+mn-ea"/>
                  <a:cs typeface="+mn-cs"/>
                </a:defRPr>
              </a:lvl5pPr>
              <a:lvl6pPr marL="1714500" algn="l" defTabSz="685800" rtl="0" eaLnBrk="1" latinLnBrk="0" hangingPunct="1">
                <a:defRPr sz="1350" kern="1200">
                  <a:solidFill>
                    <a:schemeClr val="lt1"/>
                  </a:solidFill>
                  <a:latin typeface="+mn-lt"/>
                  <a:ea typeface="+mn-ea"/>
                  <a:cs typeface="+mn-cs"/>
                </a:defRPr>
              </a:lvl6pPr>
              <a:lvl7pPr marL="2057400" algn="l" defTabSz="685800" rtl="0" eaLnBrk="1" latinLnBrk="0" hangingPunct="1">
                <a:defRPr sz="1350" kern="1200">
                  <a:solidFill>
                    <a:schemeClr val="lt1"/>
                  </a:solidFill>
                  <a:latin typeface="+mn-lt"/>
                  <a:ea typeface="+mn-ea"/>
                  <a:cs typeface="+mn-cs"/>
                </a:defRPr>
              </a:lvl7pPr>
              <a:lvl8pPr marL="2400300" algn="l" defTabSz="685800" rtl="0" eaLnBrk="1" latinLnBrk="0" hangingPunct="1">
                <a:defRPr sz="1350" kern="1200">
                  <a:solidFill>
                    <a:schemeClr val="lt1"/>
                  </a:solidFill>
                  <a:latin typeface="+mn-lt"/>
                  <a:ea typeface="+mn-ea"/>
                  <a:cs typeface="+mn-cs"/>
                </a:defRPr>
              </a:lvl8pPr>
              <a:lvl9pPr marL="2743200" algn="l" defTabSz="685800" rtl="0" eaLnBrk="1" latinLnBrk="0" hangingPunct="1">
                <a:defRPr sz="1350" kern="1200">
                  <a:solidFill>
                    <a:schemeClr val="lt1"/>
                  </a:solidFill>
                  <a:latin typeface="+mn-lt"/>
                  <a:ea typeface="+mn-ea"/>
                  <a:cs typeface="+mn-cs"/>
                </a:defRPr>
              </a:lvl9pPr>
            </a:lstStyle>
            <a:p>
              <a:pPr algn="ctr"/>
              <a:endParaRPr lang="en-US" sz="1800">
                <a:solidFill>
                  <a:schemeClr val="bg2"/>
                </a:solidFill>
              </a:endParaRPr>
            </a:p>
          </p:txBody>
        </p:sp>
        <p:sp>
          <p:nvSpPr>
            <p:cNvPr id="10" name="TextBox 226"/>
            <p:cNvSpPr txBox="1"/>
            <p:nvPr/>
          </p:nvSpPr>
          <p:spPr>
            <a:xfrm>
              <a:off x="3045123" y="3040007"/>
              <a:ext cx="1121576" cy="451305"/>
            </a:xfrm>
            <a:prstGeom prst="rect">
              <a:avLst/>
            </a:prstGeom>
            <a:noFill/>
          </p:spPr>
          <p:txBody>
            <a:bodyPr wrap="square" rtlCol="0" anchor="ctr">
              <a:spAutoFit/>
            </a:bodyPr>
            <a:lst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a:lstStyle>
            <a:p>
              <a:pPr algn="ctr"/>
              <a:r>
                <a:rPr lang="en-US" sz="3300" dirty="0">
                  <a:solidFill>
                    <a:schemeClr val="bg2"/>
                  </a:solidFill>
                  <a:latin typeface="+mj-lt"/>
                </a:rPr>
                <a:t>How?</a:t>
              </a:r>
            </a:p>
          </p:txBody>
        </p:sp>
      </p:grpSp>
      <p:sp>
        <p:nvSpPr>
          <p:cNvPr id="26" name="TextBox 25"/>
          <p:cNvSpPr txBox="1"/>
          <p:nvPr/>
        </p:nvSpPr>
        <p:spPr>
          <a:xfrm>
            <a:off x="3513932" y="781949"/>
            <a:ext cx="2116285" cy="553998"/>
          </a:xfrm>
          <a:prstGeom prst="rect">
            <a:avLst/>
          </a:prstGeom>
          <a:noFill/>
        </p:spPr>
        <p:txBody>
          <a:bodyPr wrap="none" rtlCol="0" anchor="ctr">
            <a:spAutoFit/>
          </a:bodyPr>
          <a:lstStyle/>
          <a:p>
            <a:pPr algn="ctr"/>
            <a:r>
              <a:rPr lang="en-US" sz="3000" dirty="0">
                <a:solidFill>
                  <a:schemeClr val="accent1"/>
                </a:solidFill>
                <a:latin typeface="+mj-lt"/>
              </a:rPr>
              <a:t>Any</a:t>
            </a:r>
            <a:r>
              <a:rPr lang="en-US" sz="3000" dirty="0">
                <a:solidFill>
                  <a:schemeClr val="tx2"/>
                </a:solidFill>
                <a:latin typeface="+mj-lt"/>
              </a:rPr>
              <a:t> Questions?</a:t>
            </a:r>
          </a:p>
        </p:txBody>
      </p:sp>
      <p:sp>
        <p:nvSpPr>
          <p:cNvPr id="27" name="TextBox 26"/>
          <p:cNvSpPr txBox="1"/>
          <p:nvPr/>
        </p:nvSpPr>
        <p:spPr>
          <a:xfrm>
            <a:off x="685801" y="1243614"/>
            <a:ext cx="7772400" cy="369332"/>
          </a:xfrm>
          <a:prstGeom prst="rect">
            <a:avLst/>
          </a:prstGeom>
          <a:noFill/>
        </p:spPr>
        <p:txBody>
          <a:bodyPr wrap="square" rtlCol="0" anchor="ctr">
            <a:spAutoFit/>
          </a:bodyPr>
          <a:lstStyle/>
          <a:p>
            <a:pPr algn="ctr"/>
            <a:r>
              <a:rPr lang="en-US" sz="900" dirty="0">
                <a:solidFill>
                  <a:schemeClr val="tx2"/>
                </a:solidFill>
              </a:rPr>
              <a:t>Lorem ipsum dolor sit amet, consectetuer adipiscing elit. Aenean commodo ligula eget dolor. </a:t>
            </a:r>
            <a:r>
              <a:rPr lang="en-US" sz="900" b="1" dirty="0">
                <a:solidFill>
                  <a:schemeClr val="accent1"/>
                </a:solidFill>
              </a:rPr>
              <a:t>Aenean massa. Cum sociis natoque penatibus </a:t>
            </a:r>
            <a:r>
              <a:rPr lang="en-US" sz="900" dirty="0">
                <a:solidFill>
                  <a:schemeClr val="tx2"/>
                </a:solidFill>
              </a:rPr>
              <a:t>magnis dis parturient montes, nascetur ridiculus mus. Donec quam felis, ultricies nec, pellentesque eu, pretium quis, sem.</a:t>
            </a:r>
          </a:p>
        </p:txBody>
      </p:sp>
    </p:spTree>
    <p:extLst>
      <p:ext uri="{BB962C8B-B14F-4D97-AF65-F5344CB8AC3E}">
        <p14:creationId xmlns:p14="http://schemas.microsoft.com/office/powerpoint/2010/main" val="44669684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par>
                                <p:cTn id="8" presetID="10" presetClass="entr" presetSubtype="0" fill="hold" nodeType="withEffect">
                                  <p:stCondLst>
                                    <p:cond delay="0"/>
                                  </p:stCondLst>
                                  <p:childTnLst>
                                    <p:set>
                                      <p:cBhvr>
                                        <p:cTn id="9" dur="1" fill="hold">
                                          <p:stCondLst>
                                            <p:cond delay="0"/>
                                          </p:stCondLst>
                                        </p:cTn>
                                        <p:tgtEl>
                                          <p:spTgt spid="4"/>
                                        </p:tgtEl>
                                        <p:attrNameLst>
                                          <p:attrName>style.visibility</p:attrName>
                                        </p:attrNameLst>
                                      </p:cBhvr>
                                      <p:to>
                                        <p:strVal val="visible"/>
                                      </p:to>
                                    </p:set>
                                    <p:animEffect transition="in" filter="fade">
                                      <p:cBhvr>
                                        <p:cTn id="10" dur="500"/>
                                        <p:tgtEl>
                                          <p:spTgt spid="4"/>
                                        </p:tgtEl>
                                      </p:cBhvr>
                                    </p:animEffect>
                                  </p:childTnLst>
                                </p:cTn>
                              </p:par>
                              <p:par>
                                <p:cTn id="11" presetID="10" presetClass="entr" presetSubtype="0" fill="hold" nodeType="withEffect">
                                  <p:stCondLst>
                                    <p:cond delay="0"/>
                                  </p:stCondLst>
                                  <p:childTnLst>
                                    <p:set>
                                      <p:cBhvr>
                                        <p:cTn id="12" dur="1" fill="hold">
                                          <p:stCondLst>
                                            <p:cond delay="0"/>
                                          </p:stCondLst>
                                        </p:cTn>
                                        <p:tgtEl>
                                          <p:spTgt spid="5"/>
                                        </p:tgtEl>
                                        <p:attrNameLst>
                                          <p:attrName>style.visibility</p:attrName>
                                        </p:attrNameLst>
                                      </p:cBhvr>
                                      <p:to>
                                        <p:strVal val="visible"/>
                                      </p:to>
                                    </p:set>
                                    <p:animEffect transition="in" filter="fade">
                                      <p:cBhvr>
                                        <p:cTn id="13" dur="500"/>
                                        <p:tgtEl>
                                          <p:spTgt spid="5"/>
                                        </p:tgtEl>
                                      </p:cBhvr>
                                    </p:animEffect>
                                  </p:childTnLst>
                                </p:cTn>
                              </p:par>
                              <p:par>
                                <p:cTn id="14" presetID="10" presetClass="entr" presetSubtype="0" fill="hold" nodeType="withEffect">
                                  <p:stCondLst>
                                    <p:cond delay="0"/>
                                  </p:stCondLst>
                                  <p:childTnLst>
                                    <p:set>
                                      <p:cBhvr>
                                        <p:cTn id="15" dur="1" fill="hold">
                                          <p:stCondLst>
                                            <p:cond delay="0"/>
                                          </p:stCondLst>
                                        </p:cTn>
                                        <p:tgtEl>
                                          <p:spTgt spid="6"/>
                                        </p:tgtEl>
                                        <p:attrNameLst>
                                          <p:attrName>style.visibility</p:attrName>
                                        </p:attrNameLst>
                                      </p:cBhvr>
                                      <p:to>
                                        <p:strVal val="visible"/>
                                      </p:to>
                                    </p:set>
                                    <p:animEffect transition="in" filter="fade">
                                      <p:cBhvr>
                                        <p:cTn id="16" dur="500"/>
                                        <p:tgtEl>
                                          <p:spTgt spid="6"/>
                                        </p:tgtEl>
                                      </p:cBhvr>
                                    </p:animEffect>
                                  </p:childTnLst>
                                </p:cTn>
                              </p:par>
                              <p:par>
                                <p:cTn id="17" presetID="10" presetClass="entr" presetSubtype="0" fill="hold" nodeType="withEffect">
                                  <p:stCondLst>
                                    <p:cond delay="0"/>
                                  </p:stCondLst>
                                  <p:childTnLst>
                                    <p:set>
                                      <p:cBhvr>
                                        <p:cTn id="18" dur="1" fill="hold">
                                          <p:stCondLst>
                                            <p:cond delay="0"/>
                                          </p:stCondLst>
                                        </p:cTn>
                                        <p:tgtEl>
                                          <p:spTgt spid="7"/>
                                        </p:tgtEl>
                                        <p:attrNameLst>
                                          <p:attrName>style.visibility</p:attrName>
                                        </p:attrNameLst>
                                      </p:cBhvr>
                                      <p:to>
                                        <p:strVal val="visible"/>
                                      </p:to>
                                    </p:set>
                                    <p:animEffect transition="in" filter="fade">
                                      <p:cBhvr>
                                        <p:cTn id="19" dur="500"/>
                                        <p:tgtEl>
                                          <p:spTgt spid="7"/>
                                        </p:tgtEl>
                                      </p:cBhvr>
                                    </p:animEffect>
                                  </p:childTnLst>
                                </p:cTn>
                              </p:par>
                              <p:par>
                                <p:cTn id="20" presetID="10" presetClass="entr" presetSubtype="0" fill="hold" nodeType="withEffect">
                                  <p:stCondLst>
                                    <p:cond delay="0"/>
                                  </p:stCondLst>
                                  <p:childTnLst>
                                    <p:set>
                                      <p:cBhvr>
                                        <p:cTn id="21" dur="1" fill="hold">
                                          <p:stCondLst>
                                            <p:cond delay="0"/>
                                          </p:stCondLst>
                                        </p:cTn>
                                        <p:tgtEl>
                                          <p:spTgt spid="8"/>
                                        </p:tgtEl>
                                        <p:attrNameLst>
                                          <p:attrName>style.visibility</p:attrName>
                                        </p:attrNameLst>
                                      </p:cBhvr>
                                      <p:to>
                                        <p:strVal val="visible"/>
                                      </p:to>
                                    </p:set>
                                    <p:animEffect transition="in" filter="fade">
                                      <p:cBhvr>
                                        <p:cTn id="22"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Rectangle 5"/>
          <p:cNvSpPr>
            <a:spLocks noChangeArrowheads="1"/>
          </p:cNvSpPr>
          <p:nvPr/>
        </p:nvSpPr>
        <p:spPr bwMode="auto">
          <a:xfrm>
            <a:off x="1" y="2376004"/>
            <a:ext cx="9143999" cy="3028950"/>
          </a:xfrm>
          <a:prstGeom prst="rect">
            <a:avLst/>
          </a:prstGeom>
          <a:solidFill>
            <a:schemeClr val="accent2"/>
          </a:solidFill>
          <a:ln>
            <a:noFill/>
          </a:ln>
          <a:extLst/>
        </p:spPr>
        <p:txBody>
          <a:bodyPr vert="horz" wrap="square" lIns="68580" tIns="34290" rIns="68580" bIns="34290" numCol="1" anchor="t" anchorCtr="0" compatLnSpc="1">
            <a:prstTxWarp prst="textNoShape">
              <a:avLst/>
            </a:prstTxWarp>
          </a:bodyPr>
          <a:lstStyle/>
          <a:p>
            <a:endParaRPr lang="en-US" sz="1350"/>
          </a:p>
        </p:txBody>
      </p:sp>
      <p:grpSp>
        <p:nvGrpSpPr>
          <p:cNvPr id="4" name="Group 3"/>
          <p:cNvGrpSpPr/>
          <p:nvPr/>
        </p:nvGrpSpPr>
        <p:grpSpPr>
          <a:xfrm>
            <a:off x="5483580" y="2564718"/>
            <a:ext cx="2561035" cy="2651522"/>
            <a:chOff x="7559675" y="1953109"/>
            <a:chExt cx="3414713" cy="3535362"/>
          </a:xfrm>
        </p:grpSpPr>
        <p:sp>
          <p:nvSpPr>
            <p:cNvPr id="8" name="Freeform 7"/>
            <p:cNvSpPr>
              <a:spLocks/>
            </p:cNvSpPr>
            <p:nvPr/>
          </p:nvSpPr>
          <p:spPr bwMode="auto">
            <a:xfrm>
              <a:off x="8516937" y="3697771"/>
              <a:ext cx="1516063" cy="692150"/>
            </a:xfrm>
            <a:custGeom>
              <a:avLst/>
              <a:gdLst>
                <a:gd name="T0" fmla="*/ 161 w 404"/>
                <a:gd name="T1" fmla="*/ 0 h 184"/>
                <a:gd name="T2" fmla="*/ 34 w 404"/>
                <a:gd name="T3" fmla="*/ 70 h 184"/>
                <a:gd name="T4" fmla="*/ 0 w 404"/>
                <a:gd name="T5" fmla="*/ 184 h 184"/>
                <a:gd name="T6" fmla="*/ 202 w 404"/>
                <a:gd name="T7" fmla="*/ 184 h 184"/>
                <a:gd name="T8" fmla="*/ 404 w 404"/>
                <a:gd name="T9" fmla="*/ 184 h 184"/>
                <a:gd name="T10" fmla="*/ 369 w 404"/>
                <a:gd name="T11" fmla="*/ 70 h 184"/>
                <a:gd name="T12" fmla="*/ 243 w 404"/>
                <a:gd name="T13" fmla="*/ 1 h 184"/>
                <a:gd name="T14" fmla="*/ 161 w 404"/>
                <a:gd name="T15" fmla="*/ 0 h 1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04" h="184">
                  <a:moveTo>
                    <a:pt x="161" y="0"/>
                  </a:moveTo>
                  <a:cubicBezTo>
                    <a:pt x="72" y="39"/>
                    <a:pt x="45" y="60"/>
                    <a:pt x="34" y="70"/>
                  </a:cubicBezTo>
                  <a:cubicBezTo>
                    <a:pt x="18" y="84"/>
                    <a:pt x="9" y="138"/>
                    <a:pt x="0" y="184"/>
                  </a:cubicBezTo>
                  <a:cubicBezTo>
                    <a:pt x="202" y="184"/>
                    <a:pt x="202" y="184"/>
                    <a:pt x="202" y="184"/>
                  </a:cubicBezTo>
                  <a:cubicBezTo>
                    <a:pt x="404" y="184"/>
                    <a:pt x="404" y="184"/>
                    <a:pt x="404" y="184"/>
                  </a:cubicBezTo>
                  <a:cubicBezTo>
                    <a:pt x="394" y="138"/>
                    <a:pt x="385" y="84"/>
                    <a:pt x="369" y="70"/>
                  </a:cubicBezTo>
                  <a:cubicBezTo>
                    <a:pt x="358" y="60"/>
                    <a:pt x="332" y="40"/>
                    <a:pt x="243" y="1"/>
                  </a:cubicBezTo>
                  <a:cubicBezTo>
                    <a:pt x="161" y="0"/>
                    <a:pt x="161" y="0"/>
                    <a:pt x="161" y="0"/>
                  </a:cubicBezTo>
                </a:path>
              </a:pathLst>
            </a:custGeom>
            <a:solidFill>
              <a:srgbClr val="FFDE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9" name="Freeform 8"/>
            <p:cNvSpPr>
              <a:spLocks/>
            </p:cNvSpPr>
            <p:nvPr/>
          </p:nvSpPr>
          <p:spPr bwMode="auto">
            <a:xfrm>
              <a:off x="8516937" y="3697771"/>
              <a:ext cx="1516063" cy="692150"/>
            </a:xfrm>
            <a:custGeom>
              <a:avLst/>
              <a:gdLst>
                <a:gd name="T0" fmla="*/ 161 w 404"/>
                <a:gd name="T1" fmla="*/ 0 h 184"/>
                <a:gd name="T2" fmla="*/ 34 w 404"/>
                <a:gd name="T3" fmla="*/ 70 h 184"/>
                <a:gd name="T4" fmla="*/ 0 w 404"/>
                <a:gd name="T5" fmla="*/ 184 h 184"/>
                <a:gd name="T6" fmla="*/ 202 w 404"/>
                <a:gd name="T7" fmla="*/ 184 h 184"/>
                <a:gd name="T8" fmla="*/ 404 w 404"/>
                <a:gd name="T9" fmla="*/ 184 h 184"/>
                <a:gd name="T10" fmla="*/ 369 w 404"/>
                <a:gd name="T11" fmla="*/ 70 h 184"/>
                <a:gd name="T12" fmla="*/ 243 w 404"/>
                <a:gd name="T13" fmla="*/ 1 h 184"/>
                <a:gd name="T14" fmla="*/ 161 w 404"/>
                <a:gd name="T15" fmla="*/ 0 h 18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04" h="184">
                  <a:moveTo>
                    <a:pt x="161" y="0"/>
                  </a:moveTo>
                  <a:cubicBezTo>
                    <a:pt x="72" y="39"/>
                    <a:pt x="45" y="60"/>
                    <a:pt x="34" y="70"/>
                  </a:cubicBezTo>
                  <a:cubicBezTo>
                    <a:pt x="18" y="84"/>
                    <a:pt x="9" y="138"/>
                    <a:pt x="0" y="184"/>
                  </a:cubicBezTo>
                  <a:cubicBezTo>
                    <a:pt x="202" y="184"/>
                    <a:pt x="202" y="184"/>
                    <a:pt x="202" y="184"/>
                  </a:cubicBezTo>
                  <a:cubicBezTo>
                    <a:pt x="404" y="184"/>
                    <a:pt x="404" y="184"/>
                    <a:pt x="404" y="184"/>
                  </a:cubicBezTo>
                  <a:cubicBezTo>
                    <a:pt x="394" y="138"/>
                    <a:pt x="385" y="84"/>
                    <a:pt x="369" y="70"/>
                  </a:cubicBezTo>
                  <a:cubicBezTo>
                    <a:pt x="358" y="60"/>
                    <a:pt x="332" y="40"/>
                    <a:pt x="243" y="1"/>
                  </a:cubicBezTo>
                  <a:cubicBezTo>
                    <a:pt x="161" y="0"/>
                    <a:pt x="161" y="0"/>
                    <a:pt x="161" y="0"/>
                  </a:cubicBezTo>
                </a:path>
              </a:pathLst>
            </a:custGeom>
            <a:solidFill>
              <a:schemeClr val="accent1">
                <a:lumMod val="75000"/>
              </a:schemeClr>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0" name="Freeform 9"/>
            <p:cNvSpPr>
              <a:spLocks/>
            </p:cNvSpPr>
            <p:nvPr/>
          </p:nvSpPr>
          <p:spPr bwMode="auto">
            <a:xfrm>
              <a:off x="9109075" y="3205646"/>
              <a:ext cx="327025" cy="681038"/>
            </a:xfrm>
            <a:custGeom>
              <a:avLst/>
              <a:gdLst>
                <a:gd name="T0" fmla="*/ 0 w 87"/>
                <a:gd name="T1" fmla="*/ 53 h 181"/>
                <a:gd name="T2" fmla="*/ 0 w 87"/>
                <a:gd name="T3" fmla="*/ 120 h 181"/>
                <a:gd name="T4" fmla="*/ 0 w 87"/>
                <a:gd name="T5" fmla="*/ 152 h 181"/>
                <a:gd name="T6" fmla="*/ 87 w 87"/>
                <a:gd name="T7" fmla="*/ 152 h 181"/>
                <a:gd name="T8" fmla="*/ 87 w 87"/>
                <a:gd name="T9" fmla="*/ 120 h 181"/>
                <a:gd name="T10" fmla="*/ 87 w 87"/>
                <a:gd name="T11" fmla="*/ 53 h 181"/>
                <a:gd name="T12" fmla="*/ 0 w 87"/>
                <a:gd name="T13" fmla="*/ 53 h 181"/>
              </a:gdLst>
              <a:ahLst/>
              <a:cxnLst>
                <a:cxn ang="0">
                  <a:pos x="T0" y="T1"/>
                </a:cxn>
                <a:cxn ang="0">
                  <a:pos x="T2" y="T3"/>
                </a:cxn>
                <a:cxn ang="0">
                  <a:pos x="T4" y="T5"/>
                </a:cxn>
                <a:cxn ang="0">
                  <a:pos x="T6" y="T7"/>
                </a:cxn>
                <a:cxn ang="0">
                  <a:pos x="T8" y="T9"/>
                </a:cxn>
                <a:cxn ang="0">
                  <a:pos x="T10" y="T11"/>
                </a:cxn>
                <a:cxn ang="0">
                  <a:pos x="T12" y="T13"/>
                </a:cxn>
              </a:cxnLst>
              <a:rect l="0" t="0" r="r" b="b"/>
              <a:pathLst>
                <a:path w="87" h="181">
                  <a:moveTo>
                    <a:pt x="0" y="53"/>
                  </a:moveTo>
                  <a:cubicBezTo>
                    <a:pt x="0" y="120"/>
                    <a:pt x="0" y="120"/>
                    <a:pt x="0" y="120"/>
                  </a:cubicBezTo>
                  <a:cubicBezTo>
                    <a:pt x="0" y="152"/>
                    <a:pt x="0" y="152"/>
                    <a:pt x="0" y="152"/>
                  </a:cubicBezTo>
                  <a:cubicBezTo>
                    <a:pt x="24" y="180"/>
                    <a:pt x="63" y="181"/>
                    <a:pt x="87" y="152"/>
                  </a:cubicBezTo>
                  <a:cubicBezTo>
                    <a:pt x="87" y="120"/>
                    <a:pt x="87" y="120"/>
                    <a:pt x="87" y="120"/>
                  </a:cubicBezTo>
                  <a:cubicBezTo>
                    <a:pt x="87" y="53"/>
                    <a:pt x="87" y="53"/>
                    <a:pt x="87" y="53"/>
                  </a:cubicBezTo>
                  <a:cubicBezTo>
                    <a:pt x="87" y="0"/>
                    <a:pt x="0" y="0"/>
                    <a:pt x="0" y="53"/>
                  </a:cubicBezTo>
                </a:path>
              </a:pathLst>
            </a:custGeom>
            <a:solidFill>
              <a:srgbClr val="F6C5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1" name="Freeform 10"/>
            <p:cNvSpPr>
              <a:spLocks/>
            </p:cNvSpPr>
            <p:nvPr/>
          </p:nvSpPr>
          <p:spPr bwMode="auto">
            <a:xfrm>
              <a:off x="8896350" y="3164371"/>
              <a:ext cx="134938" cy="195263"/>
            </a:xfrm>
            <a:custGeom>
              <a:avLst/>
              <a:gdLst>
                <a:gd name="T0" fmla="*/ 10 w 36"/>
                <a:gd name="T1" fmla="*/ 2 h 52"/>
                <a:gd name="T2" fmla="*/ 32 w 36"/>
                <a:gd name="T3" fmla="*/ 21 h 52"/>
                <a:gd name="T4" fmla="*/ 26 w 36"/>
                <a:gd name="T5" fmla="*/ 50 h 52"/>
                <a:gd name="T6" fmla="*/ 4 w 36"/>
                <a:gd name="T7" fmla="*/ 31 h 52"/>
                <a:gd name="T8" fmla="*/ 10 w 36"/>
                <a:gd name="T9" fmla="*/ 2 h 52"/>
              </a:gdLst>
              <a:ahLst/>
              <a:cxnLst>
                <a:cxn ang="0">
                  <a:pos x="T0" y="T1"/>
                </a:cxn>
                <a:cxn ang="0">
                  <a:pos x="T2" y="T3"/>
                </a:cxn>
                <a:cxn ang="0">
                  <a:pos x="T4" y="T5"/>
                </a:cxn>
                <a:cxn ang="0">
                  <a:pos x="T6" y="T7"/>
                </a:cxn>
                <a:cxn ang="0">
                  <a:pos x="T8" y="T9"/>
                </a:cxn>
              </a:cxnLst>
              <a:rect l="0" t="0" r="r" b="b"/>
              <a:pathLst>
                <a:path w="36" h="52">
                  <a:moveTo>
                    <a:pt x="10" y="2"/>
                  </a:moveTo>
                  <a:cubicBezTo>
                    <a:pt x="18" y="0"/>
                    <a:pt x="28" y="8"/>
                    <a:pt x="32" y="21"/>
                  </a:cubicBezTo>
                  <a:cubicBezTo>
                    <a:pt x="36" y="35"/>
                    <a:pt x="34" y="47"/>
                    <a:pt x="26" y="50"/>
                  </a:cubicBezTo>
                  <a:cubicBezTo>
                    <a:pt x="18" y="52"/>
                    <a:pt x="9" y="44"/>
                    <a:pt x="4" y="31"/>
                  </a:cubicBezTo>
                  <a:cubicBezTo>
                    <a:pt x="0" y="17"/>
                    <a:pt x="3" y="5"/>
                    <a:pt x="10" y="2"/>
                  </a:cubicBezTo>
                  <a:close/>
                </a:path>
              </a:pathLst>
            </a:custGeom>
            <a:solidFill>
              <a:srgbClr val="F6C5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2" name="Freeform 11"/>
            <p:cNvSpPr>
              <a:spLocks/>
            </p:cNvSpPr>
            <p:nvPr/>
          </p:nvSpPr>
          <p:spPr bwMode="auto">
            <a:xfrm>
              <a:off x="9515475" y="3164371"/>
              <a:ext cx="134938" cy="195263"/>
            </a:xfrm>
            <a:custGeom>
              <a:avLst/>
              <a:gdLst>
                <a:gd name="T0" fmla="*/ 26 w 36"/>
                <a:gd name="T1" fmla="*/ 2 h 52"/>
                <a:gd name="T2" fmla="*/ 4 w 36"/>
                <a:gd name="T3" fmla="*/ 21 h 52"/>
                <a:gd name="T4" fmla="*/ 10 w 36"/>
                <a:gd name="T5" fmla="*/ 50 h 52"/>
                <a:gd name="T6" fmla="*/ 32 w 36"/>
                <a:gd name="T7" fmla="*/ 31 h 52"/>
                <a:gd name="T8" fmla="*/ 26 w 36"/>
                <a:gd name="T9" fmla="*/ 2 h 52"/>
              </a:gdLst>
              <a:ahLst/>
              <a:cxnLst>
                <a:cxn ang="0">
                  <a:pos x="T0" y="T1"/>
                </a:cxn>
                <a:cxn ang="0">
                  <a:pos x="T2" y="T3"/>
                </a:cxn>
                <a:cxn ang="0">
                  <a:pos x="T4" y="T5"/>
                </a:cxn>
                <a:cxn ang="0">
                  <a:pos x="T6" y="T7"/>
                </a:cxn>
                <a:cxn ang="0">
                  <a:pos x="T8" y="T9"/>
                </a:cxn>
              </a:cxnLst>
              <a:rect l="0" t="0" r="r" b="b"/>
              <a:pathLst>
                <a:path w="36" h="52">
                  <a:moveTo>
                    <a:pt x="26" y="2"/>
                  </a:moveTo>
                  <a:cubicBezTo>
                    <a:pt x="18" y="0"/>
                    <a:pt x="8" y="8"/>
                    <a:pt x="4" y="21"/>
                  </a:cubicBezTo>
                  <a:cubicBezTo>
                    <a:pt x="0" y="35"/>
                    <a:pt x="2" y="47"/>
                    <a:pt x="10" y="50"/>
                  </a:cubicBezTo>
                  <a:cubicBezTo>
                    <a:pt x="18" y="52"/>
                    <a:pt x="27" y="44"/>
                    <a:pt x="32" y="31"/>
                  </a:cubicBezTo>
                  <a:cubicBezTo>
                    <a:pt x="36" y="17"/>
                    <a:pt x="33" y="5"/>
                    <a:pt x="26" y="2"/>
                  </a:cubicBezTo>
                  <a:close/>
                </a:path>
              </a:pathLst>
            </a:custGeom>
            <a:solidFill>
              <a:srgbClr val="F6C5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3" name="Freeform 12"/>
            <p:cNvSpPr>
              <a:spLocks/>
            </p:cNvSpPr>
            <p:nvPr/>
          </p:nvSpPr>
          <p:spPr bwMode="auto">
            <a:xfrm>
              <a:off x="9202737" y="3859696"/>
              <a:ext cx="139700" cy="136525"/>
            </a:xfrm>
            <a:custGeom>
              <a:avLst/>
              <a:gdLst>
                <a:gd name="T0" fmla="*/ 0 w 37"/>
                <a:gd name="T1" fmla="*/ 20 h 36"/>
                <a:gd name="T2" fmla="*/ 10 w 37"/>
                <a:gd name="T3" fmla="*/ 36 h 36"/>
                <a:gd name="T4" fmla="*/ 27 w 37"/>
                <a:gd name="T5" fmla="*/ 36 h 36"/>
                <a:gd name="T6" fmla="*/ 37 w 37"/>
                <a:gd name="T7" fmla="*/ 20 h 36"/>
                <a:gd name="T8" fmla="*/ 19 w 37"/>
                <a:gd name="T9" fmla="*/ 0 h 36"/>
                <a:gd name="T10" fmla="*/ 0 w 37"/>
                <a:gd name="T11" fmla="*/ 20 h 36"/>
              </a:gdLst>
              <a:ahLst/>
              <a:cxnLst>
                <a:cxn ang="0">
                  <a:pos x="T0" y="T1"/>
                </a:cxn>
                <a:cxn ang="0">
                  <a:pos x="T2" y="T3"/>
                </a:cxn>
                <a:cxn ang="0">
                  <a:pos x="T4" y="T5"/>
                </a:cxn>
                <a:cxn ang="0">
                  <a:pos x="T6" y="T7"/>
                </a:cxn>
                <a:cxn ang="0">
                  <a:pos x="T8" y="T9"/>
                </a:cxn>
                <a:cxn ang="0">
                  <a:pos x="T10" y="T11"/>
                </a:cxn>
              </a:cxnLst>
              <a:rect l="0" t="0" r="r" b="b"/>
              <a:pathLst>
                <a:path w="37" h="36">
                  <a:moveTo>
                    <a:pt x="0" y="20"/>
                  </a:moveTo>
                  <a:cubicBezTo>
                    <a:pt x="10" y="36"/>
                    <a:pt x="10" y="36"/>
                    <a:pt x="10" y="36"/>
                  </a:cubicBezTo>
                  <a:cubicBezTo>
                    <a:pt x="16" y="36"/>
                    <a:pt x="21" y="36"/>
                    <a:pt x="27" y="36"/>
                  </a:cubicBezTo>
                  <a:cubicBezTo>
                    <a:pt x="37" y="20"/>
                    <a:pt x="37" y="20"/>
                    <a:pt x="37" y="20"/>
                  </a:cubicBezTo>
                  <a:cubicBezTo>
                    <a:pt x="19" y="0"/>
                    <a:pt x="19" y="0"/>
                    <a:pt x="19" y="0"/>
                  </a:cubicBezTo>
                  <a:cubicBezTo>
                    <a:pt x="0" y="20"/>
                    <a:pt x="0" y="20"/>
                    <a:pt x="0" y="20"/>
                  </a:cubicBezTo>
                </a:path>
              </a:pathLst>
            </a:custGeom>
            <a:solidFill>
              <a:srgbClr val="3434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4" name="Freeform 13"/>
            <p:cNvSpPr>
              <a:spLocks/>
            </p:cNvSpPr>
            <p:nvPr/>
          </p:nvSpPr>
          <p:spPr bwMode="auto">
            <a:xfrm>
              <a:off x="9185275" y="3996221"/>
              <a:ext cx="176213" cy="393700"/>
            </a:xfrm>
            <a:custGeom>
              <a:avLst/>
              <a:gdLst>
                <a:gd name="T0" fmla="*/ 35 w 111"/>
                <a:gd name="T1" fmla="*/ 0 h 248"/>
                <a:gd name="T2" fmla="*/ 0 w 111"/>
                <a:gd name="T3" fmla="*/ 248 h 248"/>
                <a:gd name="T4" fmla="*/ 111 w 111"/>
                <a:gd name="T5" fmla="*/ 248 h 248"/>
                <a:gd name="T6" fmla="*/ 75 w 111"/>
                <a:gd name="T7" fmla="*/ 0 h 248"/>
                <a:gd name="T8" fmla="*/ 35 w 111"/>
                <a:gd name="T9" fmla="*/ 0 h 248"/>
              </a:gdLst>
              <a:ahLst/>
              <a:cxnLst>
                <a:cxn ang="0">
                  <a:pos x="T0" y="T1"/>
                </a:cxn>
                <a:cxn ang="0">
                  <a:pos x="T2" y="T3"/>
                </a:cxn>
                <a:cxn ang="0">
                  <a:pos x="T4" y="T5"/>
                </a:cxn>
                <a:cxn ang="0">
                  <a:pos x="T6" y="T7"/>
                </a:cxn>
                <a:cxn ang="0">
                  <a:pos x="T8" y="T9"/>
                </a:cxn>
              </a:cxnLst>
              <a:rect l="0" t="0" r="r" b="b"/>
              <a:pathLst>
                <a:path w="111" h="248">
                  <a:moveTo>
                    <a:pt x="35" y="0"/>
                  </a:moveTo>
                  <a:lnTo>
                    <a:pt x="0" y="248"/>
                  </a:lnTo>
                  <a:lnTo>
                    <a:pt x="111" y="248"/>
                  </a:lnTo>
                  <a:lnTo>
                    <a:pt x="75" y="0"/>
                  </a:lnTo>
                  <a:lnTo>
                    <a:pt x="35" y="0"/>
                  </a:lnTo>
                  <a:close/>
                </a:path>
              </a:pathLst>
            </a:custGeom>
            <a:solidFill>
              <a:srgbClr val="34343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5" name="Freeform 14"/>
            <p:cNvSpPr>
              <a:spLocks/>
            </p:cNvSpPr>
            <p:nvPr/>
          </p:nvSpPr>
          <p:spPr bwMode="auto">
            <a:xfrm>
              <a:off x="9185275" y="3996221"/>
              <a:ext cx="176213" cy="393700"/>
            </a:xfrm>
            <a:custGeom>
              <a:avLst/>
              <a:gdLst>
                <a:gd name="T0" fmla="*/ 35 w 111"/>
                <a:gd name="T1" fmla="*/ 0 h 248"/>
                <a:gd name="T2" fmla="*/ 0 w 111"/>
                <a:gd name="T3" fmla="*/ 248 h 248"/>
                <a:gd name="T4" fmla="*/ 111 w 111"/>
                <a:gd name="T5" fmla="*/ 248 h 248"/>
                <a:gd name="T6" fmla="*/ 75 w 111"/>
                <a:gd name="T7" fmla="*/ 0 h 248"/>
                <a:gd name="T8" fmla="*/ 35 w 111"/>
                <a:gd name="T9" fmla="*/ 0 h 248"/>
              </a:gdLst>
              <a:ahLst/>
              <a:cxnLst>
                <a:cxn ang="0">
                  <a:pos x="T0" y="T1"/>
                </a:cxn>
                <a:cxn ang="0">
                  <a:pos x="T2" y="T3"/>
                </a:cxn>
                <a:cxn ang="0">
                  <a:pos x="T4" y="T5"/>
                </a:cxn>
                <a:cxn ang="0">
                  <a:pos x="T6" y="T7"/>
                </a:cxn>
                <a:cxn ang="0">
                  <a:pos x="T8" y="T9"/>
                </a:cxn>
              </a:cxnLst>
              <a:rect l="0" t="0" r="r" b="b"/>
              <a:pathLst>
                <a:path w="111" h="248">
                  <a:moveTo>
                    <a:pt x="35" y="0"/>
                  </a:moveTo>
                  <a:lnTo>
                    <a:pt x="0" y="248"/>
                  </a:lnTo>
                  <a:lnTo>
                    <a:pt x="111" y="248"/>
                  </a:lnTo>
                  <a:lnTo>
                    <a:pt x="75" y="0"/>
                  </a:lnTo>
                  <a:lnTo>
                    <a:pt x="3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6" name="Freeform 15"/>
            <p:cNvSpPr>
              <a:spLocks/>
            </p:cNvSpPr>
            <p:nvPr/>
          </p:nvSpPr>
          <p:spPr bwMode="auto">
            <a:xfrm>
              <a:off x="9094787" y="3656496"/>
              <a:ext cx="179388" cy="342900"/>
            </a:xfrm>
            <a:custGeom>
              <a:avLst/>
              <a:gdLst>
                <a:gd name="T0" fmla="*/ 9 w 113"/>
                <a:gd name="T1" fmla="*/ 0 h 216"/>
                <a:gd name="T2" fmla="*/ 0 w 113"/>
                <a:gd name="T3" fmla="*/ 34 h 216"/>
                <a:gd name="T4" fmla="*/ 26 w 113"/>
                <a:gd name="T5" fmla="*/ 216 h 216"/>
                <a:gd name="T6" fmla="*/ 113 w 113"/>
                <a:gd name="T7" fmla="*/ 128 h 216"/>
                <a:gd name="T8" fmla="*/ 9 w 113"/>
                <a:gd name="T9" fmla="*/ 0 h 216"/>
              </a:gdLst>
              <a:ahLst/>
              <a:cxnLst>
                <a:cxn ang="0">
                  <a:pos x="T0" y="T1"/>
                </a:cxn>
                <a:cxn ang="0">
                  <a:pos x="T2" y="T3"/>
                </a:cxn>
                <a:cxn ang="0">
                  <a:pos x="T4" y="T5"/>
                </a:cxn>
                <a:cxn ang="0">
                  <a:pos x="T6" y="T7"/>
                </a:cxn>
                <a:cxn ang="0">
                  <a:pos x="T8" y="T9"/>
                </a:cxn>
              </a:cxnLst>
              <a:rect l="0" t="0" r="r" b="b"/>
              <a:pathLst>
                <a:path w="113" h="216">
                  <a:moveTo>
                    <a:pt x="9" y="0"/>
                  </a:moveTo>
                  <a:lnTo>
                    <a:pt x="0" y="34"/>
                  </a:lnTo>
                  <a:lnTo>
                    <a:pt x="26" y="216"/>
                  </a:lnTo>
                  <a:lnTo>
                    <a:pt x="113" y="128"/>
                  </a:lnTo>
                  <a:lnTo>
                    <a:pt x="9" y="0"/>
                  </a:lnTo>
                  <a:close/>
                </a:path>
              </a:pathLst>
            </a:custGeom>
            <a:solidFill>
              <a:srgbClr val="EDED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7" name="Freeform 16"/>
            <p:cNvSpPr>
              <a:spLocks/>
            </p:cNvSpPr>
            <p:nvPr/>
          </p:nvSpPr>
          <p:spPr bwMode="auto">
            <a:xfrm>
              <a:off x="9094787" y="3656496"/>
              <a:ext cx="179388" cy="342900"/>
            </a:xfrm>
            <a:custGeom>
              <a:avLst/>
              <a:gdLst>
                <a:gd name="T0" fmla="*/ 9 w 113"/>
                <a:gd name="T1" fmla="*/ 0 h 216"/>
                <a:gd name="T2" fmla="*/ 0 w 113"/>
                <a:gd name="T3" fmla="*/ 34 h 216"/>
                <a:gd name="T4" fmla="*/ 26 w 113"/>
                <a:gd name="T5" fmla="*/ 216 h 216"/>
                <a:gd name="T6" fmla="*/ 113 w 113"/>
                <a:gd name="T7" fmla="*/ 128 h 216"/>
                <a:gd name="T8" fmla="*/ 9 w 113"/>
                <a:gd name="T9" fmla="*/ 0 h 216"/>
              </a:gdLst>
              <a:ahLst/>
              <a:cxnLst>
                <a:cxn ang="0">
                  <a:pos x="T0" y="T1"/>
                </a:cxn>
                <a:cxn ang="0">
                  <a:pos x="T2" y="T3"/>
                </a:cxn>
                <a:cxn ang="0">
                  <a:pos x="T4" y="T5"/>
                </a:cxn>
                <a:cxn ang="0">
                  <a:pos x="T6" y="T7"/>
                </a:cxn>
                <a:cxn ang="0">
                  <a:pos x="T8" y="T9"/>
                </a:cxn>
              </a:cxnLst>
              <a:rect l="0" t="0" r="r" b="b"/>
              <a:pathLst>
                <a:path w="113" h="216">
                  <a:moveTo>
                    <a:pt x="9" y="0"/>
                  </a:moveTo>
                  <a:lnTo>
                    <a:pt x="0" y="34"/>
                  </a:lnTo>
                  <a:lnTo>
                    <a:pt x="26" y="216"/>
                  </a:lnTo>
                  <a:lnTo>
                    <a:pt x="113" y="128"/>
                  </a:lnTo>
                  <a:lnTo>
                    <a:pt x="9"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8" name="Freeform 17"/>
            <p:cNvSpPr>
              <a:spLocks/>
            </p:cNvSpPr>
            <p:nvPr/>
          </p:nvSpPr>
          <p:spPr bwMode="auto">
            <a:xfrm>
              <a:off x="9109075" y="3585059"/>
              <a:ext cx="327025" cy="117475"/>
            </a:xfrm>
            <a:custGeom>
              <a:avLst/>
              <a:gdLst>
                <a:gd name="T0" fmla="*/ 0 w 87"/>
                <a:gd name="T1" fmla="*/ 0 h 31"/>
                <a:gd name="T2" fmla="*/ 0 w 87"/>
                <a:gd name="T3" fmla="*/ 3 h 31"/>
                <a:gd name="T4" fmla="*/ 44 w 87"/>
                <a:gd name="T5" fmla="*/ 31 h 31"/>
                <a:gd name="T6" fmla="*/ 45 w 87"/>
                <a:gd name="T7" fmla="*/ 31 h 31"/>
                <a:gd name="T8" fmla="*/ 87 w 87"/>
                <a:gd name="T9" fmla="*/ 5 h 31"/>
                <a:gd name="T10" fmla="*/ 87 w 87"/>
                <a:gd name="T11" fmla="*/ 0 h 31"/>
                <a:gd name="T12" fmla="*/ 0 w 87"/>
                <a:gd name="T13" fmla="*/ 0 h 31"/>
              </a:gdLst>
              <a:ahLst/>
              <a:cxnLst>
                <a:cxn ang="0">
                  <a:pos x="T0" y="T1"/>
                </a:cxn>
                <a:cxn ang="0">
                  <a:pos x="T2" y="T3"/>
                </a:cxn>
                <a:cxn ang="0">
                  <a:pos x="T4" y="T5"/>
                </a:cxn>
                <a:cxn ang="0">
                  <a:pos x="T6" y="T7"/>
                </a:cxn>
                <a:cxn ang="0">
                  <a:pos x="T8" y="T9"/>
                </a:cxn>
                <a:cxn ang="0">
                  <a:pos x="T10" y="T11"/>
                </a:cxn>
                <a:cxn ang="0">
                  <a:pos x="T12" y="T13"/>
                </a:cxn>
              </a:cxnLst>
              <a:rect l="0" t="0" r="r" b="b"/>
              <a:pathLst>
                <a:path w="87" h="31">
                  <a:moveTo>
                    <a:pt x="0" y="0"/>
                  </a:moveTo>
                  <a:cubicBezTo>
                    <a:pt x="0" y="3"/>
                    <a:pt x="0" y="3"/>
                    <a:pt x="0" y="3"/>
                  </a:cubicBezTo>
                  <a:cubicBezTo>
                    <a:pt x="0" y="3"/>
                    <a:pt x="22" y="30"/>
                    <a:pt x="44" y="31"/>
                  </a:cubicBezTo>
                  <a:cubicBezTo>
                    <a:pt x="44" y="31"/>
                    <a:pt x="44" y="31"/>
                    <a:pt x="45" y="31"/>
                  </a:cubicBezTo>
                  <a:cubicBezTo>
                    <a:pt x="65" y="31"/>
                    <a:pt x="87" y="5"/>
                    <a:pt x="87" y="5"/>
                  </a:cubicBezTo>
                  <a:cubicBezTo>
                    <a:pt x="87" y="0"/>
                    <a:pt x="87" y="0"/>
                    <a:pt x="87" y="0"/>
                  </a:cubicBezTo>
                  <a:cubicBezTo>
                    <a:pt x="0" y="0"/>
                    <a:pt x="0" y="0"/>
                    <a:pt x="0" y="0"/>
                  </a:cubicBezTo>
                </a:path>
              </a:pathLst>
            </a:custGeom>
            <a:solidFill>
              <a:srgbClr val="C59E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9" name="Freeform 18"/>
            <p:cNvSpPr>
              <a:spLocks/>
            </p:cNvSpPr>
            <p:nvPr/>
          </p:nvSpPr>
          <p:spPr bwMode="auto">
            <a:xfrm>
              <a:off x="8772525" y="2738921"/>
              <a:ext cx="1001713" cy="925513"/>
            </a:xfrm>
            <a:custGeom>
              <a:avLst/>
              <a:gdLst>
                <a:gd name="T0" fmla="*/ 134 w 267"/>
                <a:gd name="T1" fmla="*/ 0 h 246"/>
                <a:gd name="T2" fmla="*/ 60 w 267"/>
                <a:gd name="T3" fmla="*/ 196 h 246"/>
                <a:gd name="T4" fmla="*/ 134 w 267"/>
                <a:gd name="T5" fmla="*/ 246 h 246"/>
                <a:gd name="T6" fmla="*/ 207 w 267"/>
                <a:gd name="T7" fmla="*/ 196 h 246"/>
                <a:gd name="T8" fmla="*/ 134 w 267"/>
                <a:gd name="T9" fmla="*/ 0 h 246"/>
              </a:gdLst>
              <a:ahLst/>
              <a:cxnLst>
                <a:cxn ang="0">
                  <a:pos x="T0" y="T1"/>
                </a:cxn>
                <a:cxn ang="0">
                  <a:pos x="T2" y="T3"/>
                </a:cxn>
                <a:cxn ang="0">
                  <a:pos x="T4" y="T5"/>
                </a:cxn>
                <a:cxn ang="0">
                  <a:pos x="T6" y="T7"/>
                </a:cxn>
                <a:cxn ang="0">
                  <a:pos x="T8" y="T9"/>
                </a:cxn>
              </a:cxnLst>
              <a:rect l="0" t="0" r="r" b="b"/>
              <a:pathLst>
                <a:path w="267" h="246">
                  <a:moveTo>
                    <a:pt x="134" y="0"/>
                  </a:moveTo>
                  <a:cubicBezTo>
                    <a:pt x="0" y="0"/>
                    <a:pt x="51" y="182"/>
                    <a:pt x="60" y="196"/>
                  </a:cubicBezTo>
                  <a:cubicBezTo>
                    <a:pt x="70" y="212"/>
                    <a:pt x="112" y="246"/>
                    <a:pt x="134" y="246"/>
                  </a:cubicBezTo>
                  <a:cubicBezTo>
                    <a:pt x="155" y="246"/>
                    <a:pt x="198" y="212"/>
                    <a:pt x="207" y="196"/>
                  </a:cubicBezTo>
                  <a:cubicBezTo>
                    <a:pt x="216" y="182"/>
                    <a:pt x="267" y="0"/>
                    <a:pt x="134" y="0"/>
                  </a:cubicBezTo>
                  <a:close/>
                </a:path>
              </a:pathLst>
            </a:custGeom>
            <a:solidFill>
              <a:srgbClr val="F6C5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0" name="Freeform 19"/>
            <p:cNvSpPr>
              <a:spLocks noEditPoints="1"/>
            </p:cNvSpPr>
            <p:nvPr/>
          </p:nvSpPr>
          <p:spPr bwMode="auto">
            <a:xfrm>
              <a:off x="8913812" y="2600809"/>
              <a:ext cx="769938" cy="728663"/>
            </a:xfrm>
            <a:custGeom>
              <a:avLst/>
              <a:gdLst>
                <a:gd name="T0" fmla="*/ 157 w 205"/>
                <a:gd name="T1" fmla="*/ 41 h 194"/>
                <a:gd name="T2" fmla="*/ 0 w 205"/>
                <a:gd name="T3" fmla="*/ 82 h 194"/>
                <a:gd name="T4" fmla="*/ 11 w 205"/>
                <a:gd name="T5" fmla="*/ 191 h 194"/>
                <a:gd name="T6" fmla="*/ 11 w 205"/>
                <a:gd name="T7" fmla="*/ 191 h 194"/>
                <a:gd name="T8" fmla="*/ 11 w 205"/>
                <a:gd name="T9" fmla="*/ 192 h 194"/>
                <a:gd name="T10" fmla="*/ 12 w 205"/>
                <a:gd name="T11" fmla="*/ 194 h 194"/>
                <a:gd name="T12" fmla="*/ 14 w 205"/>
                <a:gd name="T13" fmla="*/ 194 h 194"/>
                <a:gd name="T14" fmla="*/ 15 w 205"/>
                <a:gd name="T15" fmla="*/ 193 h 194"/>
                <a:gd name="T16" fmla="*/ 15 w 205"/>
                <a:gd name="T17" fmla="*/ 182 h 194"/>
                <a:gd name="T18" fmla="*/ 14 w 205"/>
                <a:gd name="T19" fmla="*/ 165 h 194"/>
                <a:gd name="T20" fmla="*/ 30 w 205"/>
                <a:gd name="T21" fmla="*/ 110 h 194"/>
                <a:gd name="T22" fmla="*/ 40 w 205"/>
                <a:gd name="T23" fmla="*/ 98 h 194"/>
                <a:gd name="T24" fmla="*/ 95 w 205"/>
                <a:gd name="T25" fmla="*/ 113 h 194"/>
                <a:gd name="T26" fmla="*/ 127 w 205"/>
                <a:gd name="T27" fmla="*/ 117 h 194"/>
                <a:gd name="T28" fmla="*/ 157 w 205"/>
                <a:gd name="T29" fmla="*/ 97 h 194"/>
                <a:gd name="T30" fmla="*/ 182 w 205"/>
                <a:gd name="T31" fmla="*/ 169 h 194"/>
                <a:gd name="T32" fmla="*/ 180 w 205"/>
                <a:gd name="T33" fmla="*/ 182 h 194"/>
                <a:gd name="T34" fmla="*/ 180 w 205"/>
                <a:gd name="T35" fmla="*/ 193 h 194"/>
                <a:gd name="T36" fmla="*/ 181 w 205"/>
                <a:gd name="T37" fmla="*/ 194 h 194"/>
                <a:gd name="T38" fmla="*/ 183 w 205"/>
                <a:gd name="T39" fmla="*/ 194 h 194"/>
                <a:gd name="T40" fmla="*/ 184 w 205"/>
                <a:gd name="T41" fmla="*/ 192 h 194"/>
                <a:gd name="T42" fmla="*/ 185 w 205"/>
                <a:gd name="T43" fmla="*/ 188 h 194"/>
                <a:gd name="T44" fmla="*/ 185 w 205"/>
                <a:gd name="T45" fmla="*/ 181 h 194"/>
                <a:gd name="T46" fmla="*/ 157 w 205"/>
                <a:gd name="T47" fmla="*/ 41 h 194"/>
                <a:gd name="T48" fmla="*/ 89 w 205"/>
                <a:gd name="T49" fmla="*/ 76 h 194"/>
                <a:gd name="T50" fmla="*/ 87 w 205"/>
                <a:gd name="T51" fmla="*/ 75 h 194"/>
                <a:gd name="T52" fmla="*/ 90 w 205"/>
                <a:gd name="T53" fmla="*/ 76 h 194"/>
                <a:gd name="T54" fmla="*/ 89 w 205"/>
                <a:gd name="T55" fmla="*/ 76 h 1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05" h="194">
                  <a:moveTo>
                    <a:pt x="157" y="41"/>
                  </a:moveTo>
                  <a:cubicBezTo>
                    <a:pt x="111" y="0"/>
                    <a:pt x="21" y="52"/>
                    <a:pt x="0" y="82"/>
                  </a:cubicBezTo>
                  <a:cubicBezTo>
                    <a:pt x="9" y="111"/>
                    <a:pt x="5" y="149"/>
                    <a:pt x="11" y="191"/>
                  </a:cubicBezTo>
                  <a:cubicBezTo>
                    <a:pt x="11" y="191"/>
                    <a:pt x="11" y="191"/>
                    <a:pt x="11" y="191"/>
                  </a:cubicBezTo>
                  <a:cubicBezTo>
                    <a:pt x="11" y="192"/>
                    <a:pt x="11" y="192"/>
                    <a:pt x="11" y="192"/>
                  </a:cubicBezTo>
                  <a:cubicBezTo>
                    <a:pt x="12" y="194"/>
                    <a:pt x="12" y="194"/>
                    <a:pt x="12" y="194"/>
                  </a:cubicBezTo>
                  <a:cubicBezTo>
                    <a:pt x="12" y="194"/>
                    <a:pt x="14" y="194"/>
                    <a:pt x="14" y="194"/>
                  </a:cubicBezTo>
                  <a:cubicBezTo>
                    <a:pt x="15" y="193"/>
                    <a:pt x="15" y="193"/>
                    <a:pt x="15" y="193"/>
                  </a:cubicBezTo>
                  <a:cubicBezTo>
                    <a:pt x="15" y="189"/>
                    <a:pt x="15" y="182"/>
                    <a:pt x="15" y="182"/>
                  </a:cubicBezTo>
                  <a:cubicBezTo>
                    <a:pt x="14" y="176"/>
                    <a:pt x="15" y="170"/>
                    <a:pt x="14" y="165"/>
                  </a:cubicBezTo>
                  <a:cubicBezTo>
                    <a:pt x="18" y="138"/>
                    <a:pt x="15" y="137"/>
                    <a:pt x="30" y="110"/>
                  </a:cubicBezTo>
                  <a:cubicBezTo>
                    <a:pt x="31" y="108"/>
                    <a:pt x="39" y="99"/>
                    <a:pt x="40" y="98"/>
                  </a:cubicBezTo>
                  <a:cubicBezTo>
                    <a:pt x="64" y="89"/>
                    <a:pt x="72" y="104"/>
                    <a:pt x="95" y="113"/>
                  </a:cubicBezTo>
                  <a:cubicBezTo>
                    <a:pt x="104" y="117"/>
                    <a:pt x="117" y="117"/>
                    <a:pt x="127" y="117"/>
                  </a:cubicBezTo>
                  <a:cubicBezTo>
                    <a:pt x="142" y="117"/>
                    <a:pt x="157" y="101"/>
                    <a:pt x="157" y="97"/>
                  </a:cubicBezTo>
                  <a:cubicBezTo>
                    <a:pt x="175" y="125"/>
                    <a:pt x="177" y="145"/>
                    <a:pt x="182" y="169"/>
                  </a:cubicBezTo>
                  <a:cubicBezTo>
                    <a:pt x="181" y="174"/>
                    <a:pt x="181" y="178"/>
                    <a:pt x="180" y="182"/>
                  </a:cubicBezTo>
                  <a:cubicBezTo>
                    <a:pt x="180" y="182"/>
                    <a:pt x="180" y="189"/>
                    <a:pt x="180" y="193"/>
                  </a:cubicBezTo>
                  <a:cubicBezTo>
                    <a:pt x="181" y="194"/>
                    <a:pt x="181" y="194"/>
                    <a:pt x="181" y="194"/>
                  </a:cubicBezTo>
                  <a:cubicBezTo>
                    <a:pt x="181" y="194"/>
                    <a:pt x="183" y="194"/>
                    <a:pt x="183" y="194"/>
                  </a:cubicBezTo>
                  <a:cubicBezTo>
                    <a:pt x="184" y="192"/>
                    <a:pt x="184" y="192"/>
                    <a:pt x="184" y="192"/>
                  </a:cubicBezTo>
                  <a:cubicBezTo>
                    <a:pt x="184" y="191"/>
                    <a:pt x="184" y="190"/>
                    <a:pt x="185" y="188"/>
                  </a:cubicBezTo>
                  <a:cubicBezTo>
                    <a:pt x="185" y="186"/>
                    <a:pt x="185" y="184"/>
                    <a:pt x="185" y="181"/>
                  </a:cubicBezTo>
                  <a:cubicBezTo>
                    <a:pt x="192" y="155"/>
                    <a:pt x="205" y="52"/>
                    <a:pt x="157" y="41"/>
                  </a:cubicBezTo>
                  <a:close/>
                  <a:moveTo>
                    <a:pt x="89" y="76"/>
                  </a:moveTo>
                  <a:cubicBezTo>
                    <a:pt x="88" y="75"/>
                    <a:pt x="87" y="75"/>
                    <a:pt x="87" y="75"/>
                  </a:cubicBezTo>
                  <a:cubicBezTo>
                    <a:pt x="88" y="75"/>
                    <a:pt x="89" y="76"/>
                    <a:pt x="90" y="76"/>
                  </a:cubicBezTo>
                  <a:cubicBezTo>
                    <a:pt x="90" y="76"/>
                    <a:pt x="89" y="76"/>
                    <a:pt x="89" y="76"/>
                  </a:cubicBezTo>
                  <a:close/>
                </a:path>
              </a:pathLst>
            </a:custGeom>
            <a:solidFill>
              <a:srgbClr val="60534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1" name="Freeform 20"/>
            <p:cNvSpPr>
              <a:spLocks/>
            </p:cNvSpPr>
            <p:nvPr/>
          </p:nvSpPr>
          <p:spPr bwMode="auto">
            <a:xfrm>
              <a:off x="9274175" y="3656496"/>
              <a:ext cx="173038" cy="346075"/>
            </a:xfrm>
            <a:custGeom>
              <a:avLst/>
              <a:gdLst>
                <a:gd name="T0" fmla="*/ 102 w 109"/>
                <a:gd name="T1" fmla="*/ 0 h 218"/>
                <a:gd name="T2" fmla="*/ 109 w 109"/>
                <a:gd name="T3" fmla="*/ 34 h 218"/>
                <a:gd name="T4" fmla="*/ 85 w 109"/>
                <a:gd name="T5" fmla="*/ 218 h 218"/>
                <a:gd name="T6" fmla="*/ 0 w 109"/>
                <a:gd name="T7" fmla="*/ 128 h 218"/>
                <a:gd name="T8" fmla="*/ 102 w 109"/>
                <a:gd name="T9" fmla="*/ 0 h 218"/>
              </a:gdLst>
              <a:ahLst/>
              <a:cxnLst>
                <a:cxn ang="0">
                  <a:pos x="T0" y="T1"/>
                </a:cxn>
                <a:cxn ang="0">
                  <a:pos x="T2" y="T3"/>
                </a:cxn>
                <a:cxn ang="0">
                  <a:pos x="T4" y="T5"/>
                </a:cxn>
                <a:cxn ang="0">
                  <a:pos x="T6" y="T7"/>
                </a:cxn>
                <a:cxn ang="0">
                  <a:pos x="T8" y="T9"/>
                </a:cxn>
              </a:cxnLst>
              <a:rect l="0" t="0" r="r" b="b"/>
              <a:pathLst>
                <a:path w="109" h="218">
                  <a:moveTo>
                    <a:pt x="102" y="0"/>
                  </a:moveTo>
                  <a:lnTo>
                    <a:pt x="109" y="34"/>
                  </a:lnTo>
                  <a:lnTo>
                    <a:pt x="85" y="218"/>
                  </a:lnTo>
                  <a:lnTo>
                    <a:pt x="0" y="128"/>
                  </a:lnTo>
                  <a:lnTo>
                    <a:pt x="102" y="0"/>
                  </a:lnTo>
                  <a:close/>
                </a:path>
              </a:pathLst>
            </a:custGeom>
            <a:solidFill>
              <a:srgbClr val="EDEDE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2" name="Freeform 21"/>
            <p:cNvSpPr>
              <a:spLocks/>
            </p:cNvSpPr>
            <p:nvPr/>
          </p:nvSpPr>
          <p:spPr bwMode="auto">
            <a:xfrm>
              <a:off x="9274175" y="3656496"/>
              <a:ext cx="173038" cy="346075"/>
            </a:xfrm>
            <a:custGeom>
              <a:avLst/>
              <a:gdLst>
                <a:gd name="T0" fmla="*/ 102 w 109"/>
                <a:gd name="T1" fmla="*/ 0 h 218"/>
                <a:gd name="T2" fmla="*/ 109 w 109"/>
                <a:gd name="T3" fmla="*/ 34 h 218"/>
                <a:gd name="T4" fmla="*/ 85 w 109"/>
                <a:gd name="T5" fmla="*/ 218 h 218"/>
                <a:gd name="T6" fmla="*/ 0 w 109"/>
                <a:gd name="T7" fmla="*/ 128 h 218"/>
                <a:gd name="T8" fmla="*/ 102 w 109"/>
                <a:gd name="T9" fmla="*/ 0 h 218"/>
              </a:gdLst>
              <a:ahLst/>
              <a:cxnLst>
                <a:cxn ang="0">
                  <a:pos x="T0" y="T1"/>
                </a:cxn>
                <a:cxn ang="0">
                  <a:pos x="T2" y="T3"/>
                </a:cxn>
                <a:cxn ang="0">
                  <a:pos x="T4" y="T5"/>
                </a:cxn>
                <a:cxn ang="0">
                  <a:pos x="T6" y="T7"/>
                </a:cxn>
                <a:cxn ang="0">
                  <a:pos x="T8" y="T9"/>
                </a:cxn>
              </a:cxnLst>
              <a:rect l="0" t="0" r="r" b="b"/>
              <a:pathLst>
                <a:path w="109" h="218">
                  <a:moveTo>
                    <a:pt x="102" y="0"/>
                  </a:moveTo>
                  <a:lnTo>
                    <a:pt x="109" y="34"/>
                  </a:lnTo>
                  <a:lnTo>
                    <a:pt x="85" y="218"/>
                  </a:lnTo>
                  <a:lnTo>
                    <a:pt x="0" y="128"/>
                  </a:lnTo>
                  <a:lnTo>
                    <a:pt x="10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3" name="Freeform 22"/>
            <p:cNvSpPr>
              <a:spLocks/>
            </p:cNvSpPr>
            <p:nvPr/>
          </p:nvSpPr>
          <p:spPr bwMode="auto">
            <a:xfrm>
              <a:off x="9274175" y="3859696"/>
              <a:ext cx="0" cy="0"/>
            </a:xfrm>
            <a:custGeom>
              <a:avLst/>
              <a:gdLst/>
              <a:ahLst/>
              <a:cxnLst>
                <a:cxn ang="0">
                  <a:pos x="0" y="0"/>
                </a:cxn>
                <a:cxn ang="0">
                  <a:pos x="0" y="0"/>
                </a:cxn>
                <a:cxn ang="0">
                  <a:pos x="0" y="0"/>
                </a:cxn>
              </a:cxnLst>
              <a:rect l="0" t="0" r="r" b="b"/>
              <a:pathLst>
                <a:path>
                  <a:moveTo>
                    <a:pt x="0" y="0"/>
                  </a:moveTo>
                  <a:lnTo>
                    <a:pt x="0" y="0"/>
                  </a:lnTo>
                  <a:lnTo>
                    <a:pt x="0" y="0"/>
                  </a:lnTo>
                  <a:close/>
                </a:path>
              </a:pathLst>
            </a:custGeom>
            <a:solidFill>
              <a:srgbClr val="2C72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4" name="Freeform 23"/>
            <p:cNvSpPr>
              <a:spLocks/>
            </p:cNvSpPr>
            <p:nvPr/>
          </p:nvSpPr>
          <p:spPr bwMode="auto">
            <a:xfrm>
              <a:off x="9274175" y="3859696"/>
              <a:ext cx="0" cy="0"/>
            </a:xfrm>
            <a:custGeom>
              <a:avLst/>
              <a:gdLst/>
              <a:ahLst/>
              <a:cxnLst>
                <a:cxn ang="0">
                  <a:pos x="0" y="0"/>
                </a:cxn>
                <a:cxn ang="0">
                  <a:pos x="0" y="0"/>
                </a:cxn>
                <a:cxn ang="0">
                  <a:pos x="0" y="0"/>
                </a:cxn>
              </a:cxnLst>
              <a:rect l="0" t="0" r="r" b="b"/>
              <a:pathLst>
                <a:path>
                  <a:moveTo>
                    <a:pt x="0" y="0"/>
                  </a:moveTo>
                  <a:lnTo>
                    <a:pt x="0"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5" name="Freeform 24"/>
            <p:cNvSpPr>
              <a:spLocks/>
            </p:cNvSpPr>
            <p:nvPr/>
          </p:nvSpPr>
          <p:spPr bwMode="auto">
            <a:xfrm>
              <a:off x="9109075" y="3650146"/>
              <a:ext cx="327025" cy="209550"/>
            </a:xfrm>
            <a:custGeom>
              <a:avLst/>
              <a:gdLst>
                <a:gd name="T0" fmla="*/ 206 w 206"/>
                <a:gd name="T1" fmla="*/ 0 h 132"/>
                <a:gd name="T2" fmla="*/ 104 w 206"/>
                <a:gd name="T3" fmla="*/ 128 h 132"/>
                <a:gd name="T4" fmla="*/ 0 w 206"/>
                <a:gd name="T5" fmla="*/ 0 h 132"/>
                <a:gd name="T6" fmla="*/ 0 w 206"/>
                <a:gd name="T7" fmla="*/ 4 h 132"/>
                <a:gd name="T8" fmla="*/ 104 w 206"/>
                <a:gd name="T9" fmla="*/ 132 h 132"/>
                <a:gd name="T10" fmla="*/ 104 w 206"/>
                <a:gd name="T11" fmla="*/ 132 h 132"/>
                <a:gd name="T12" fmla="*/ 206 w 206"/>
                <a:gd name="T13" fmla="*/ 4 h 132"/>
                <a:gd name="T14" fmla="*/ 206 w 206"/>
                <a:gd name="T15" fmla="*/ 0 h 13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6" h="132">
                  <a:moveTo>
                    <a:pt x="206" y="0"/>
                  </a:moveTo>
                  <a:lnTo>
                    <a:pt x="104" y="128"/>
                  </a:lnTo>
                  <a:lnTo>
                    <a:pt x="0" y="0"/>
                  </a:lnTo>
                  <a:lnTo>
                    <a:pt x="0" y="4"/>
                  </a:lnTo>
                  <a:lnTo>
                    <a:pt x="104" y="132"/>
                  </a:lnTo>
                  <a:lnTo>
                    <a:pt x="104" y="132"/>
                  </a:lnTo>
                  <a:lnTo>
                    <a:pt x="206" y="4"/>
                  </a:lnTo>
                  <a:lnTo>
                    <a:pt x="206" y="0"/>
                  </a:lnTo>
                  <a:close/>
                </a:path>
              </a:pathLst>
            </a:custGeom>
            <a:solidFill>
              <a:srgbClr val="E9BB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6" name="Freeform 25"/>
            <p:cNvSpPr>
              <a:spLocks/>
            </p:cNvSpPr>
            <p:nvPr/>
          </p:nvSpPr>
          <p:spPr bwMode="auto">
            <a:xfrm>
              <a:off x="9109075" y="3650146"/>
              <a:ext cx="327025" cy="209550"/>
            </a:xfrm>
            <a:custGeom>
              <a:avLst/>
              <a:gdLst>
                <a:gd name="T0" fmla="*/ 206 w 206"/>
                <a:gd name="T1" fmla="*/ 0 h 132"/>
                <a:gd name="T2" fmla="*/ 104 w 206"/>
                <a:gd name="T3" fmla="*/ 128 h 132"/>
                <a:gd name="T4" fmla="*/ 0 w 206"/>
                <a:gd name="T5" fmla="*/ 0 h 132"/>
                <a:gd name="T6" fmla="*/ 0 w 206"/>
                <a:gd name="T7" fmla="*/ 4 h 132"/>
                <a:gd name="T8" fmla="*/ 104 w 206"/>
                <a:gd name="T9" fmla="*/ 132 h 132"/>
                <a:gd name="T10" fmla="*/ 104 w 206"/>
                <a:gd name="T11" fmla="*/ 132 h 132"/>
                <a:gd name="T12" fmla="*/ 206 w 206"/>
                <a:gd name="T13" fmla="*/ 4 h 132"/>
                <a:gd name="T14" fmla="*/ 206 w 206"/>
                <a:gd name="T15" fmla="*/ 0 h 13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06" h="132">
                  <a:moveTo>
                    <a:pt x="206" y="0"/>
                  </a:moveTo>
                  <a:lnTo>
                    <a:pt x="104" y="128"/>
                  </a:lnTo>
                  <a:lnTo>
                    <a:pt x="0" y="0"/>
                  </a:lnTo>
                  <a:lnTo>
                    <a:pt x="0" y="4"/>
                  </a:lnTo>
                  <a:lnTo>
                    <a:pt x="104" y="132"/>
                  </a:lnTo>
                  <a:lnTo>
                    <a:pt x="104" y="132"/>
                  </a:lnTo>
                  <a:lnTo>
                    <a:pt x="206" y="4"/>
                  </a:lnTo>
                  <a:lnTo>
                    <a:pt x="20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7" name="Rectangle 26"/>
            <p:cNvSpPr>
              <a:spLocks noChangeArrowheads="1"/>
            </p:cNvSpPr>
            <p:nvPr/>
          </p:nvSpPr>
          <p:spPr bwMode="auto">
            <a:xfrm>
              <a:off x="9304337" y="3996221"/>
              <a:ext cx="1588" cy="3175"/>
            </a:xfrm>
            <a:prstGeom prst="rect">
              <a:avLst/>
            </a:prstGeom>
            <a:solidFill>
              <a:srgbClr val="296C6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8" name="Rectangle 27"/>
            <p:cNvSpPr>
              <a:spLocks noChangeArrowheads="1"/>
            </p:cNvSpPr>
            <p:nvPr/>
          </p:nvSpPr>
          <p:spPr bwMode="auto">
            <a:xfrm>
              <a:off x="9304337" y="3996221"/>
              <a:ext cx="1588"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9" name="Rectangle 28"/>
            <p:cNvSpPr>
              <a:spLocks noChangeArrowheads="1"/>
            </p:cNvSpPr>
            <p:nvPr/>
          </p:nvSpPr>
          <p:spPr bwMode="auto">
            <a:xfrm>
              <a:off x="9240837" y="3996221"/>
              <a:ext cx="63500" cy="3175"/>
            </a:xfrm>
            <a:prstGeom prst="rect">
              <a:avLst/>
            </a:prstGeom>
            <a:solidFill>
              <a:srgbClr val="2F2F2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0" name="Rectangle 29"/>
            <p:cNvSpPr>
              <a:spLocks noChangeArrowheads="1"/>
            </p:cNvSpPr>
            <p:nvPr/>
          </p:nvSpPr>
          <p:spPr bwMode="auto">
            <a:xfrm>
              <a:off x="9240837" y="3996221"/>
              <a:ext cx="63500" cy="31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1" name="Freeform 30"/>
            <p:cNvSpPr>
              <a:spLocks/>
            </p:cNvSpPr>
            <p:nvPr/>
          </p:nvSpPr>
          <p:spPr bwMode="auto">
            <a:xfrm>
              <a:off x="8459787" y="4312134"/>
              <a:ext cx="1149350" cy="349250"/>
            </a:xfrm>
            <a:custGeom>
              <a:avLst/>
              <a:gdLst>
                <a:gd name="T0" fmla="*/ 90 w 306"/>
                <a:gd name="T1" fmla="*/ 19 h 93"/>
                <a:gd name="T2" fmla="*/ 298 w 306"/>
                <a:gd name="T3" fmla="*/ 0 h 93"/>
                <a:gd name="T4" fmla="*/ 306 w 306"/>
                <a:gd name="T5" fmla="*/ 66 h 93"/>
                <a:gd name="T6" fmla="*/ 62 w 306"/>
                <a:gd name="T7" fmla="*/ 89 h 93"/>
                <a:gd name="T8" fmla="*/ 15 w 306"/>
                <a:gd name="T9" fmla="*/ 19 h 93"/>
                <a:gd name="T10" fmla="*/ 90 w 306"/>
                <a:gd name="T11" fmla="*/ 19 h 93"/>
              </a:gdLst>
              <a:ahLst/>
              <a:cxnLst>
                <a:cxn ang="0">
                  <a:pos x="T0" y="T1"/>
                </a:cxn>
                <a:cxn ang="0">
                  <a:pos x="T2" y="T3"/>
                </a:cxn>
                <a:cxn ang="0">
                  <a:pos x="T4" y="T5"/>
                </a:cxn>
                <a:cxn ang="0">
                  <a:pos x="T6" y="T7"/>
                </a:cxn>
                <a:cxn ang="0">
                  <a:pos x="T8" y="T9"/>
                </a:cxn>
                <a:cxn ang="0">
                  <a:pos x="T10" y="T11"/>
                </a:cxn>
              </a:cxnLst>
              <a:rect l="0" t="0" r="r" b="b"/>
              <a:pathLst>
                <a:path w="306" h="93">
                  <a:moveTo>
                    <a:pt x="90" y="19"/>
                  </a:moveTo>
                  <a:cubicBezTo>
                    <a:pt x="298" y="0"/>
                    <a:pt x="298" y="0"/>
                    <a:pt x="298" y="0"/>
                  </a:cubicBezTo>
                  <a:cubicBezTo>
                    <a:pt x="306" y="66"/>
                    <a:pt x="306" y="66"/>
                    <a:pt x="306" y="66"/>
                  </a:cubicBezTo>
                  <a:cubicBezTo>
                    <a:pt x="306" y="66"/>
                    <a:pt x="124" y="85"/>
                    <a:pt x="62" y="89"/>
                  </a:cubicBezTo>
                  <a:cubicBezTo>
                    <a:pt x="0" y="93"/>
                    <a:pt x="15" y="19"/>
                    <a:pt x="15" y="19"/>
                  </a:cubicBezTo>
                  <a:cubicBezTo>
                    <a:pt x="90" y="19"/>
                    <a:pt x="90" y="19"/>
                    <a:pt x="90" y="19"/>
                  </a:cubicBezTo>
                </a:path>
              </a:pathLst>
            </a:custGeom>
            <a:solidFill>
              <a:schemeClr val="accent1">
                <a:lumMod val="75000"/>
              </a:schemeClr>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32" name="Freeform 31"/>
            <p:cNvSpPr>
              <a:spLocks/>
            </p:cNvSpPr>
            <p:nvPr/>
          </p:nvSpPr>
          <p:spPr bwMode="auto">
            <a:xfrm>
              <a:off x="9615487" y="4312134"/>
              <a:ext cx="147638" cy="206375"/>
            </a:xfrm>
            <a:custGeom>
              <a:avLst/>
              <a:gdLst>
                <a:gd name="T0" fmla="*/ 0 w 39"/>
                <a:gd name="T1" fmla="*/ 5 h 55"/>
                <a:gd name="T2" fmla="*/ 36 w 39"/>
                <a:gd name="T3" fmla="*/ 13 h 55"/>
                <a:gd name="T4" fmla="*/ 36 w 39"/>
                <a:gd name="T5" fmla="*/ 31 h 55"/>
                <a:gd name="T6" fmla="*/ 5 w 39"/>
                <a:gd name="T7" fmla="*/ 55 h 55"/>
                <a:gd name="T8" fmla="*/ 0 w 39"/>
                <a:gd name="T9" fmla="*/ 5 h 55"/>
              </a:gdLst>
              <a:ahLst/>
              <a:cxnLst>
                <a:cxn ang="0">
                  <a:pos x="T0" y="T1"/>
                </a:cxn>
                <a:cxn ang="0">
                  <a:pos x="T2" y="T3"/>
                </a:cxn>
                <a:cxn ang="0">
                  <a:pos x="T4" y="T5"/>
                </a:cxn>
                <a:cxn ang="0">
                  <a:pos x="T6" y="T7"/>
                </a:cxn>
                <a:cxn ang="0">
                  <a:pos x="T8" y="T9"/>
                </a:cxn>
              </a:cxnLst>
              <a:rect l="0" t="0" r="r" b="b"/>
              <a:pathLst>
                <a:path w="39" h="55">
                  <a:moveTo>
                    <a:pt x="0" y="5"/>
                  </a:moveTo>
                  <a:cubicBezTo>
                    <a:pt x="0" y="5"/>
                    <a:pt x="32" y="0"/>
                    <a:pt x="36" y="13"/>
                  </a:cubicBezTo>
                  <a:cubicBezTo>
                    <a:pt x="37" y="18"/>
                    <a:pt x="39" y="27"/>
                    <a:pt x="36" y="31"/>
                  </a:cubicBezTo>
                  <a:cubicBezTo>
                    <a:pt x="33" y="37"/>
                    <a:pt x="5" y="55"/>
                    <a:pt x="5" y="55"/>
                  </a:cubicBezTo>
                  <a:lnTo>
                    <a:pt x="0" y="5"/>
                  </a:lnTo>
                  <a:close/>
                </a:path>
              </a:pathLst>
            </a:custGeom>
            <a:solidFill>
              <a:srgbClr val="F6C5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3" name="Freeform 32"/>
            <p:cNvSpPr>
              <a:spLocks/>
            </p:cNvSpPr>
            <p:nvPr/>
          </p:nvSpPr>
          <p:spPr bwMode="auto">
            <a:xfrm>
              <a:off x="9578975" y="4312134"/>
              <a:ext cx="55563" cy="214313"/>
            </a:xfrm>
            <a:custGeom>
              <a:avLst/>
              <a:gdLst>
                <a:gd name="T0" fmla="*/ 35 w 35"/>
                <a:gd name="T1" fmla="*/ 130 h 135"/>
                <a:gd name="T2" fmla="*/ 23 w 35"/>
                <a:gd name="T3" fmla="*/ 0 h 135"/>
                <a:gd name="T4" fmla="*/ 0 w 35"/>
                <a:gd name="T5" fmla="*/ 0 h 135"/>
                <a:gd name="T6" fmla="*/ 9 w 35"/>
                <a:gd name="T7" fmla="*/ 135 h 135"/>
                <a:gd name="T8" fmla="*/ 35 w 35"/>
                <a:gd name="T9" fmla="*/ 130 h 135"/>
              </a:gdLst>
              <a:ahLst/>
              <a:cxnLst>
                <a:cxn ang="0">
                  <a:pos x="T0" y="T1"/>
                </a:cxn>
                <a:cxn ang="0">
                  <a:pos x="T2" y="T3"/>
                </a:cxn>
                <a:cxn ang="0">
                  <a:pos x="T4" y="T5"/>
                </a:cxn>
                <a:cxn ang="0">
                  <a:pos x="T6" y="T7"/>
                </a:cxn>
                <a:cxn ang="0">
                  <a:pos x="T8" y="T9"/>
                </a:cxn>
              </a:cxnLst>
              <a:rect l="0" t="0" r="r" b="b"/>
              <a:pathLst>
                <a:path w="35" h="135">
                  <a:moveTo>
                    <a:pt x="35" y="130"/>
                  </a:moveTo>
                  <a:lnTo>
                    <a:pt x="23" y="0"/>
                  </a:lnTo>
                  <a:lnTo>
                    <a:pt x="0" y="0"/>
                  </a:lnTo>
                  <a:lnTo>
                    <a:pt x="9" y="135"/>
                  </a:lnTo>
                  <a:lnTo>
                    <a:pt x="35" y="13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4" name="Freeform 33"/>
            <p:cNvSpPr>
              <a:spLocks/>
            </p:cNvSpPr>
            <p:nvPr/>
          </p:nvSpPr>
          <p:spPr bwMode="auto">
            <a:xfrm>
              <a:off x="8959850" y="4281971"/>
              <a:ext cx="1136650" cy="379413"/>
            </a:xfrm>
            <a:custGeom>
              <a:avLst/>
              <a:gdLst>
                <a:gd name="T0" fmla="*/ 285 w 303"/>
                <a:gd name="T1" fmla="*/ 27 h 101"/>
                <a:gd name="T2" fmla="*/ 241 w 303"/>
                <a:gd name="T3" fmla="*/ 97 h 101"/>
                <a:gd name="T4" fmla="*/ 0 w 303"/>
                <a:gd name="T5" fmla="*/ 65 h 101"/>
                <a:gd name="T6" fmla="*/ 1 w 303"/>
                <a:gd name="T7" fmla="*/ 60 h 101"/>
                <a:gd name="T8" fmla="*/ 5 w 303"/>
                <a:gd name="T9" fmla="*/ 0 h 101"/>
                <a:gd name="T10" fmla="*/ 209 w 303"/>
                <a:gd name="T11" fmla="*/ 27 h 101"/>
                <a:gd name="T12" fmla="*/ 285 w 303"/>
                <a:gd name="T13" fmla="*/ 27 h 101"/>
              </a:gdLst>
              <a:ahLst/>
              <a:cxnLst>
                <a:cxn ang="0">
                  <a:pos x="T0" y="T1"/>
                </a:cxn>
                <a:cxn ang="0">
                  <a:pos x="T2" y="T3"/>
                </a:cxn>
                <a:cxn ang="0">
                  <a:pos x="T4" y="T5"/>
                </a:cxn>
                <a:cxn ang="0">
                  <a:pos x="T6" y="T7"/>
                </a:cxn>
                <a:cxn ang="0">
                  <a:pos x="T8" y="T9"/>
                </a:cxn>
                <a:cxn ang="0">
                  <a:pos x="T10" y="T11"/>
                </a:cxn>
                <a:cxn ang="0">
                  <a:pos x="T12" y="T13"/>
                </a:cxn>
              </a:cxnLst>
              <a:rect l="0" t="0" r="r" b="b"/>
              <a:pathLst>
                <a:path w="303" h="101">
                  <a:moveTo>
                    <a:pt x="285" y="27"/>
                  </a:moveTo>
                  <a:cubicBezTo>
                    <a:pt x="285" y="27"/>
                    <a:pt x="303" y="101"/>
                    <a:pt x="241" y="97"/>
                  </a:cubicBezTo>
                  <a:cubicBezTo>
                    <a:pt x="179" y="93"/>
                    <a:pt x="0" y="65"/>
                    <a:pt x="0" y="65"/>
                  </a:cubicBezTo>
                  <a:cubicBezTo>
                    <a:pt x="1" y="60"/>
                    <a:pt x="1" y="60"/>
                    <a:pt x="1" y="60"/>
                  </a:cubicBezTo>
                  <a:cubicBezTo>
                    <a:pt x="5" y="0"/>
                    <a:pt x="5" y="0"/>
                    <a:pt x="5" y="0"/>
                  </a:cubicBezTo>
                  <a:cubicBezTo>
                    <a:pt x="209" y="27"/>
                    <a:pt x="209" y="27"/>
                    <a:pt x="209" y="27"/>
                  </a:cubicBezTo>
                  <a:cubicBezTo>
                    <a:pt x="285" y="27"/>
                    <a:pt x="285" y="27"/>
                    <a:pt x="285" y="27"/>
                  </a:cubicBezTo>
                </a:path>
              </a:pathLst>
            </a:custGeom>
            <a:solidFill>
              <a:schemeClr val="accent1">
                <a:lumMod val="75000"/>
              </a:schemeClr>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35" name="Freeform 34"/>
            <p:cNvSpPr>
              <a:spLocks/>
            </p:cNvSpPr>
            <p:nvPr/>
          </p:nvSpPr>
          <p:spPr bwMode="auto">
            <a:xfrm>
              <a:off x="8794750" y="4281971"/>
              <a:ext cx="146050" cy="217488"/>
            </a:xfrm>
            <a:custGeom>
              <a:avLst/>
              <a:gdLst>
                <a:gd name="T0" fmla="*/ 39 w 39"/>
                <a:gd name="T1" fmla="*/ 8 h 58"/>
                <a:gd name="T2" fmla="*/ 3 w 39"/>
                <a:gd name="T3" fmla="*/ 16 h 58"/>
                <a:gd name="T4" fmla="*/ 3 w 39"/>
                <a:gd name="T5" fmla="*/ 30 h 58"/>
                <a:gd name="T6" fmla="*/ 34 w 39"/>
                <a:gd name="T7" fmla="*/ 58 h 58"/>
                <a:gd name="T8" fmla="*/ 39 w 39"/>
                <a:gd name="T9" fmla="*/ 8 h 58"/>
              </a:gdLst>
              <a:ahLst/>
              <a:cxnLst>
                <a:cxn ang="0">
                  <a:pos x="T0" y="T1"/>
                </a:cxn>
                <a:cxn ang="0">
                  <a:pos x="T2" y="T3"/>
                </a:cxn>
                <a:cxn ang="0">
                  <a:pos x="T4" y="T5"/>
                </a:cxn>
                <a:cxn ang="0">
                  <a:pos x="T6" y="T7"/>
                </a:cxn>
                <a:cxn ang="0">
                  <a:pos x="T8" y="T9"/>
                </a:cxn>
              </a:cxnLst>
              <a:rect l="0" t="0" r="r" b="b"/>
              <a:pathLst>
                <a:path w="39" h="58">
                  <a:moveTo>
                    <a:pt x="39" y="8"/>
                  </a:moveTo>
                  <a:cubicBezTo>
                    <a:pt x="39" y="8"/>
                    <a:pt x="6" y="0"/>
                    <a:pt x="3" y="16"/>
                  </a:cubicBezTo>
                  <a:cubicBezTo>
                    <a:pt x="2" y="21"/>
                    <a:pt x="0" y="26"/>
                    <a:pt x="3" y="30"/>
                  </a:cubicBezTo>
                  <a:cubicBezTo>
                    <a:pt x="6" y="36"/>
                    <a:pt x="34" y="58"/>
                    <a:pt x="34" y="58"/>
                  </a:cubicBezTo>
                  <a:cubicBezTo>
                    <a:pt x="39" y="8"/>
                    <a:pt x="39" y="8"/>
                    <a:pt x="39" y="8"/>
                  </a:cubicBezTo>
                </a:path>
              </a:pathLst>
            </a:custGeom>
            <a:solidFill>
              <a:srgbClr val="F6C5A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6" name="Freeform 35"/>
            <p:cNvSpPr>
              <a:spLocks/>
            </p:cNvSpPr>
            <p:nvPr/>
          </p:nvSpPr>
          <p:spPr bwMode="auto">
            <a:xfrm>
              <a:off x="8921750" y="4288321"/>
              <a:ext cx="57150" cy="219075"/>
            </a:xfrm>
            <a:custGeom>
              <a:avLst/>
              <a:gdLst>
                <a:gd name="T0" fmla="*/ 0 w 36"/>
                <a:gd name="T1" fmla="*/ 133 h 138"/>
                <a:gd name="T2" fmla="*/ 12 w 36"/>
                <a:gd name="T3" fmla="*/ 0 h 138"/>
                <a:gd name="T4" fmla="*/ 36 w 36"/>
                <a:gd name="T5" fmla="*/ 0 h 138"/>
                <a:gd name="T6" fmla="*/ 26 w 36"/>
                <a:gd name="T7" fmla="*/ 138 h 138"/>
                <a:gd name="T8" fmla="*/ 0 w 36"/>
                <a:gd name="T9" fmla="*/ 133 h 138"/>
              </a:gdLst>
              <a:ahLst/>
              <a:cxnLst>
                <a:cxn ang="0">
                  <a:pos x="T0" y="T1"/>
                </a:cxn>
                <a:cxn ang="0">
                  <a:pos x="T2" y="T3"/>
                </a:cxn>
                <a:cxn ang="0">
                  <a:pos x="T4" y="T5"/>
                </a:cxn>
                <a:cxn ang="0">
                  <a:pos x="T6" y="T7"/>
                </a:cxn>
                <a:cxn ang="0">
                  <a:pos x="T8" y="T9"/>
                </a:cxn>
              </a:cxnLst>
              <a:rect l="0" t="0" r="r" b="b"/>
              <a:pathLst>
                <a:path w="36" h="138">
                  <a:moveTo>
                    <a:pt x="0" y="133"/>
                  </a:moveTo>
                  <a:lnTo>
                    <a:pt x="12" y="0"/>
                  </a:lnTo>
                  <a:lnTo>
                    <a:pt x="36" y="0"/>
                  </a:lnTo>
                  <a:lnTo>
                    <a:pt x="26" y="138"/>
                  </a:lnTo>
                  <a:lnTo>
                    <a:pt x="0" y="133"/>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7" name="Freeform 36"/>
            <p:cNvSpPr>
              <a:spLocks/>
            </p:cNvSpPr>
            <p:nvPr/>
          </p:nvSpPr>
          <p:spPr bwMode="auto">
            <a:xfrm>
              <a:off x="8921750" y="4288321"/>
              <a:ext cx="57150" cy="219075"/>
            </a:xfrm>
            <a:custGeom>
              <a:avLst/>
              <a:gdLst>
                <a:gd name="T0" fmla="*/ 0 w 36"/>
                <a:gd name="T1" fmla="*/ 133 h 138"/>
                <a:gd name="T2" fmla="*/ 12 w 36"/>
                <a:gd name="T3" fmla="*/ 0 h 138"/>
                <a:gd name="T4" fmla="*/ 36 w 36"/>
                <a:gd name="T5" fmla="*/ 0 h 138"/>
                <a:gd name="T6" fmla="*/ 26 w 36"/>
                <a:gd name="T7" fmla="*/ 138 h 138"/>
                <a:gd name="T8" fmla="*/ 0 w 36"/>
                <a:gd name="T9" fmla="*/ 133 h 138"/>
              </a:gdLst>
              <a:ahLst/>
              <a:cxnLst>
                <a:cxn ang="0">
                  <a:pos x="T0" y="T1"/>
                </a:cxn>
                <a:cxn ang="0">
                  <a:pos x="T2" y="T3"/>
                </a:cxn>
                <a:cxn ang="0">
                  <a:pos x="T4" y="T5"/>
                </a:cxn>
                <a:cxn ang="0">
                  <a:pos x="T6" y="T7"/>
                </a:cxn>
                <a:cxn ang="0">
                  <a:pos x="T8" y="T9"/>
                </a:cxn>
              </a:cxnLst>
              <a:rect l="0" t="0" r="r" b="b"/>
              <a:pathLst>
                <a:path w="36" h="138">
                  <a:moveTo>
                    <a:pt x="0" y="133"/>
                  </a:moveTo>
                  <a:lnTo>
                    <a:pt x="12" y="0"/>
                  </a:lnTo>
                  <a:lnTo>
                    <a:pt x="36" y="0"/>
                  </a:lnTo>
                  <a:lnTo>
                    <a:pt x="26" y="138"/>
                  </a:lnTo>
                  <a:lnTo>
                    <a:pt x="0" y="13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8" name="Freeform 37"/>
            <p:cNvSpPr>
              <a:spLocks noEditPoints="1"/>
            </p:cNvSpPr>
            <p:nvPr/>
          </p:nvSpPr>
          <p:spPr bwMode="auto">
            <a:xfrm>
              <a:off x="8797925" y="4383571"/>
              <a:ext cx="165100" cy="138113"/>
            </a:xfrm>
            <a:custGeom>
              <a:avLst/>
              <a:gdLst>
                <a:gd name="T0" fmla="*/ 2 w 44"/>
                <a:gd name="T1" fmla="*/ 3 h 37"/>
                <a:gd name="T2" fmla="*/ 33 w 44"/>
                <a:gd name="T3" fmla="*/ 34 h 37"/>
                <a:gd name="T4" fmla="*/ 43 w 44"/>
                <a:gd name="T5" fmla="*/ 37 h 37"/>
                <a:gd name="T6" fmla="*/ 44 w 44"/>
                <a:gd name="T7" fmla="*/ 33 h 37"/>
                <a:gd name="T8" fmla="*/ 40 w 44"/>
                <a:gd name="T9" fmla="*/ 32 h 37"/>
                <a:gd name="T10" fmla="*/ 33 w 44"/>
                <a:gd name="T11" fmla="*/ 31 h 37"/>
                <a:gd name="T12" fmla="*/ 2 w 44"/>
                <a:gd name="T13" fmla="*/ 3 h 37"/>
                <a:gd name="T14" fmla="*/ 2 w 44"/>
                <a:gd name="T15" fmla="*/ 3 h 37"/>
                <a:gd name="T16" fmla="*/ 2 w 44"/>
                <a:gd name="T17" fmla="*/ 3 h 37"/>
                <a:gd name="T18" fmla="*/ 2 w 44"/>
                <a:gd name="T19" fmla="*/ 3 h 37"/>
                <a:gd name="T20" fmla="*/ 2 w 44"/>
                <a:gd name="T21" fmla="*/ 3 h 37"/>
                <a:gd name="T22" fmla="*/ 2 w 44"/>
                <a:gd name="T23" fmla="*/ 3 h 37"/>
                <a:gd name="T24" fmla="*/ 1 w 44"/>
                <a:gd name="T25" fmla="*/ 0 h 37"/>
                <a:gd name="T26" fmla="*/ 2 w 44"/>
                <a:gd name="T27" fmla="*/ 3 h 37"/>
                <a:gd name="T28" fmla="*/ 1 w 44"/>
                <a:gd name="T29" fmla="*/ 2 h 37"/>
                <a:gd name="T30" fmla="*/ 1 w 44"/>
                <a:gd name="T31" fmla="*/ 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4" h="37">
                  <a:moveTo>
                    <a:pt x="2" y="3"/>
                  </a:moveTo>
                  <a:cubicBezTo>
                    <a:pt x="5" y="9"/>
                    <a:pt x="33" y="34"/>
                    <a:pt x="33" y="34"/>
                  </a:cubicBezTo>
                  <a:cubicBezTo>
                    <a:pt x="43" y="37"/>
                    <a:pt x="43" y="37"/>
                    <a:pt x="43" y="37"/>
                  </a:cubicBezTo>
                  <a:cubicBezTo>
                    <a:pt x="44" y="33"/>
                    <a:pt x="44" y="33"/>
                    <a:pt x="44" y="33"/>
                  </a:cubicBezTo>
                  <a:cubicBezTo>
                    <a:pt x="40" y="32"/>
                    <a:pt x="40" y="32"/>
                    <a:pt x="40" y="32"/>
                  </a:cubicBezTo>
                  <a:cubicBezTo>
                    <a:pt x="33" y="31"/>
                    <a:pt x="33" y="31"/>
                    <a:pt x="33" y="31"/>
                  </a:cubicBezTo>
                  <a:cubicBezTo>
                    <a:pt x="33" y="31"/>
                    <a:pt x="5" y="9"/>
                    <a:pt x="2" y="3"/>
                  </a:cubicBezTo>
                  <a:moveTo>
                    <a:pt x="2" y="3"/>
                  </a:moveTo>
                  <a:cubicBezTo>
                    <a:pt x="2" y="3"/>
                    <a:pt x="2" y="3"/>
                    <a:pt x="2" y="3"/>
                  </a:cubicBezTo>
                  <a:cubicBezTo>
                    <a:pt x="2" y="3"/>
                    <a:pt x="2" y="3"/>
                    <a:pt x="2" y="3"/>
                  </a:cubicBezTo>
                  <a:cubicBezTo>
                    <a:pt x="2" y="3"/>
                    <a:pt x="2" y="3"/>
                    <a:pt x="2" y="3"/>
                  </a:cubicBezTo>
                  <a:cubicBezTo>
                    <a:pt x="2" y="3"/>
                    <a:pt x="2" y="3"/>
                    <a:pt x="2" y="3"/>
                  </a:cubicBezTo>
                  <a:moveTo>
                    <a:pt x="1" y="0"/>
                  </a:moveTo>
                  <a:cubicBezTo>
                    <a:pt x="0" y="2"/>
                    <a:pt x="1" y="1"/>
                    <a:pt x="2" y="3"/>
                  </a:cubicBezTo>
                  <a:cubicBezTo>
                    <a:pt x="2" y="3"/>
                    <a:pt x="1" y="2"/>
                    <a:pt x="1" y="2"/>
                  </a:cubicBezTo>
                  <a:cubicBezTo>
                    <a:pt x="1" y="1"/>
                    <a:pt x="1" y="0"/>
                    <a:pt x="1" y="0"/>
                  </a:cubicBezTo>
                </a:path>
              </a:pathLst>
            </a:custGeom>
            <a:solidFill>
              <a:srgbClr val="2560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9" name="Freeform 38"/>
            <p:cNvSpPr>
              <a:spLocks/>
            </p:cNvSpPr>
            <p:nvPr/>
          </p:nvSpPr>
          <p:spPr bwMode="auto">
            <a:xfrm>
              <a:off x="8959850" y="4507396"/>
              <a:ext cx="3175" cy="14288"/>
            </a:xfrm>
            <a:custGeom>
              <a:avLst/>
              <a:gdLst>
                <a:gd name="T0" fmla="*/ 2 w 2"/>
                <a:gd name="T1" fmla="*/ 0 h 9"/>
                <a:gd name="T2" fmla="*/ 2 w 2"/>
                <a:gd name="T3" fmla="*/ 0 h 9"/>
                <a:gd name="T4" fmla="*/ 0 w 2"/>
                <a:gd name="T5" fmla="*/ 9 h 9"/>
                <a:gd name="T6" fmla="*/ 0 w 2"/>
                <a:gd name="T7" fmla="*/ 9 h 9"/>
                <a:gd name="T8" fmla="*/ 2 w 2"/>
                <a:gd name="T9" fmla="*/ 0 h 9"/>
                <a:gd name="T10" fmla="*/ 2 w 2"/>
                <a:gd name="T11" fmla="*/ 0 h 9"/>
              </a:gdLst>
              <a:ahLst/>
              <a:cxnLst>
                <a:cxn ang="0">
                  <a:pos x="T0" y="T1"/>
                </a:cxn>
                <a:cxn ang="0">
                  <a:pos x="T2" y="T3"/>
                </a:cxn>
                <a:cxn ang="0">
                  <a:pos x="T4" y="T5"/>
                </a:cxn>
                <a:cxn ang="0">
                  <a:pos x="T6" y="T7"/>
                </a:cxn>
                <a:cxn ang="0">
                  <a:pos x="T8" y="T9"/>
                </a:cxn>
                <a:cxn ang="0">
                  <a:pos x="T10" y="T11"/>
                </a:cxn>
              </a:cxnLst>
              <a:rect l="0" t="0" r="r" b="b"/>
              <a:pathLst>
                <a:path w="2" h="9">
                  <a:moveTo>
                    <a:pt x="2" y="0"/>
                  </a:moveTo>
                  <a:lnTo>
                    <a:pt x="2" y="0"/>
                  </a:lnTo>
                  <a:lnTo>
                    <a:pt x="0" y="9"/>
                  </a:lnTo>
                  <a:lnTo>
                    <a:pt x="0" y="9"/>
                  </a:lnTo>
                  <a:lnTo>
                    <a:pt x="2" y="0"/>
                  </a:lnTo>
                  <a:lnTo>
                    <a:pt x="2" y="0"/>
                  </a:lnTo>
                  <a:close/>
                </a:path>
              </a:pathLst>
            </a:custGeom>
            <a:solidFill>
              <a:srgbClr val="2560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0" name="Freeform 39"/>
            <p:cNvSpPr>
              <a:spLocks/>
            </p:cNvSpPr>
            <p:nvPr/>
          </p:nvSpPr>
          <p:spPr bwMode="auto">
            <a:xfrm>
              <a:off x="8959850" y="4507396"/>
              <a:ext cx="3175" cy="14288"/>
            </a:xfrm>
            <a:custGeom>
              <a:avLst/>
              <a:gdLst>
                <a:gd name="T0" fmla="*/ 2 w 2"/>
                <a:gd name="T1" fmla="*/ 0 h 9"/>
                <a:gd name="T2" fmla="*/ 2 w 2"/>
                <a:gd name="T3" fmla="*/ 0 h 9"/>
                <a:gd name="T4" fmla="*/ 0 w 2"/>
                <a:gd name="T5" fmla="*/ 9 h 9"/>
                <a:gd name="T6" fmla="*/ 0 w 2"/>
                <a:gd name="T7" fmla="*/ 9 h 9"/>
                <a:gd name="T8" fmla="*/ 2 w 2"/>
                <a:gd name="T9" fmla="*/ 0 h 9"/>
                <a:gd name="T10" fmla="*/ 2 w 2"/>
                <a:gd name="T11" fmla="*/ 0 h 9"/>
              </a:gdLst>
              <a:ahLst/>
              <a:cxnLst>
                <a:cxn ang="0">
                  <a:pos x="T0" y="T1"/>
                </a:cxn>
                <a:cxn ang="0">
                  <a:pos x="T2" y="T3"/>
                </a:cxn>
                <a:cxn ang="0">
                  <a:pos x="T4" y="T5"/>
                </a:cxn>
                <a:cxn ang="0">
                  <a:pos x="T6" y="T7"/>
                </a:cxn>
                <a:cxn ang="0">
                  <a:pos x="T8" y="T9"/>
                </a:cxn>
                <a:cxn ang="0">
                  <a:pos x="T10" y="T11"/>
                </a:cxn>
              </a:cxnLst>
              <a:rect l="0" t="0" r="r" b="b"/>
              <a:pathLst>
                <a:path w="2" h="9">
                  <a:moveTo>
                    <a:pt x="2" y="0"/>
                  </a:moveTo>
                  <a:lnTo>
                    <a:pt x="2" y="0"/>
                  </a:lnTo>
                  <a:lnTo>
                    <a:pt x="0" y="9"/>
                  </a:lnTo>
                  <a:lnTo>
                    <a:pt x="0" y="9"/>
                  </a:lnTo>
                  <a:lnTo>
                    <a:pt x="2" y="0"/>
                  </a:lnTo>
                  <a:lnTo>
                    <a:pt x="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1" name="Freeform 40"/>
            <p:cNvSpPr>
              <a:spLocks/>
            </p:cNvSpPr>
            <p:nvPr/>
          </p:nvSpPr>
          <p:spPr bwMode="auto">
            <a:xfrm>
              <a:off x="8801100" y="4383571"/>
              <a:ext cx="0" cy="6350"/>
            </a:xfrm>
            <a:custGeom>
              <a:avLst/>
              <a:gdLst>
                <a:gd name="T0" fmla="*/ 0 h 2"/>
                <a:gd name="T1" fmla="*/ 0 h 2"/>
                <a:gd name="T2" fmla="*/ 2 h 2"/>
                <a:gd name="T3" fmla="*/ 0 h 2"/>
              </a:gdLst>
              <a:ahLst/>
              <a:cxnLst>
                <a:cxn ang="0">
                  <a:pos x="0" y="T0"/>
                </a:cxn>
                <a:cxn ang="0">
                  <a:pos x="0" y="T1"/>
                </a:cxn>
                <a:cxn ang="0">
                  <a:pos x="0" y="T2"/>
                </a:cxn>
                <a:cxn ang="0">
                  <a:pos x="0" y="T3"/>
                </a:cxn>
              </a:cxnLst>
              <a:rect l="0" t="0" r="r" b="b"/>
              <a:pathLst>
                <a:path h="2">
                  <a:moveTo>
                    <a:pt x="0" y="0"/>
                  </a:moveTo>
                  <a:cubicBezTo>
                    <a:pt x="0" y="0"/>
                    <a:pt x="0" y="0"/>
                    <a:pt x="0" y="0"/>
                  </a:cubicBezTo>
                  <a:cubicBezTo>
                    <a:pt x="0" y="0"/>
                    <a:pt x="0" y="1"/>
                    <a:pt x="0" y="2"/>
                  </a:cubicBezTo>
                  <a:cubicBezTo>
                    <a:pt x="0" y="1"/>
                    <a:pt x="0" y="0"/>
                    <a:pt x="0" y="0"/>
                  </a:cubicBezTo>
                </a:path>
              </a:pathLst>
            </a:custGeom>
            <a:solidFill>
              <a:srgbClr val="C59E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2" name="Freeform 41"/>
            <p:cNvSpPr>
              <a:spLocks/>
            </p:cNvSpPr>
            <p:nvPr/>
          </p:nvSpPr>
          <p:spPr bwMode="auto">
            <a:xfrm>
              <a:off x="8948737" y="4502634"/>
              <a:ext cx="14288" cy="4763"/>
            </a:xfrm>
            <a:custGeom>
              <a:avLst/>
              <a:gdLst>
                <a:gd name="T0" fmla="*/ 0 w 9"/>
                <a:gd name="T1" fmla="*/ 0 h 3"/>
                <a:gd name="T2" fmla="*/ 9 w 9"/>
                <a:gd name="T3" fmla="*/ 3 h 3"/>
                <a:gd name="T4" fmla="*/ 9 w 9"/>
                <a:gd name="T5" fmla="*/ 3 h 3"/>
                <a:gd name="T6" fmla="*/ 0 w 9"/>
                <a:gd name="T7" fmla="*/ 0 h 3"/>
              </a:gdLst>
              <a:ahLst/>
              <a:cxnLst>
                <a:cxn ang="0">
                  <a:pos x="T0" y="T1"/>
                </a:cxn>
                <a:cxn ang="0">
                  <a:pos x="T2" y="T3"/>
                </a:cxn>
                <a:cxn ang="0">
                  <a:pos x="T4" y="T5"/>
                </a:cxn>
                <a:cxn ang="0">
                  <a:pos x="T6" y="T7"/>
                </a:cxn>
              </a:cxnLst>
              <a:rect l="0" t="0" r="r" b="b"/>
              <a:pathLst>
                <a:path w="9" h="3">
                  <a:moveTo>
                    <a:pt x="0" y="0"/>
                  </a:moveTo>
                  <a:lnTo>
                    <a:pt x="9" y="3"/>
                  </a:lnTo>
                  <a:lnTo>
                    <a:pt x="9" y="3"/>
                  </a:lnTo>
                  <a:lnTo>
                    <a:pt x="0" y="0"/>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3" name="Freeform 42"/>
            <p:cNvSpPr>
              <a:spLocks/>
            </p:cNvSpPr>
            <p:nvPr/>
          </p:nvSpPr>
          <p:spPr bwMode="auto">
            <a:xfrm>
              <a:off x="8948737" y="4502634"/>
              <a:ext cx="14288" cy="4763"/>
            </a:xfrm>
            <a:custGeom>
              <a:avLst/>
              <a:gdLst>
                <a:gd name="T0" fmla="*/ 0 w 9"/>
                <a:gd name="T1" fmla="*/ 0 h 3"/>
                <a:gd name="T2" fmla="*/ 9 w 9"/>
                <a:gd name="T3" fmla="*/ 3 h 3"/>
                <a:gd name="T4" fmla="*/ 9 w 9"/>
                <a:gd name="T5" fmla="*/ 3 h 3"/>
                <a:gd name="T6" fmla="*/ 0 w 9"/>
                <a:gd name="T7" fmla="*/ 0 h 3"/>
              </a:gdLst>
              <a:ahLst/>
              <a:cxnLst>
                <a:cxn ang="0">
                  <a:pos x="T0" y="T1"/>
                </a:cxn>
                <a:cxn ang="0">
                  <a:pos x="T2" y="T3"/>
                </a:cxn>
                <a:cxn ang="0">
                  <a:pos x="T4" y="T5"/>
                </a:cxn>
                <a:cxn ang="0">
                  <a:pos x="T6" y="T7"/>
                </a:cxn>
              </a:cxnLst>
              <a:rect l="0" t="0" r="r" b="b"/>
              <a:pathLst>
                <a:path w="9" h="3">
                  <a:moveTo>
                    <a:pt x="0" y="0"/>
                  </a:moveTo>
                  <a:lnTo>
                    <a:pt x="9" y="3"/>
                  </a:lnTo>
                  <a:lnTo>
                    <a:pt x="9" y="3"/>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4" name="Freeform 43"/>
            <p:cNvSpPr>
              <a:spLocks/>
            </p:cNvSpPr>
            <p:nvPr/>
          </p:nvSpPr>
          <p:spPr bwMode="auto">
            <a:xfrm>
              <a:off x="9293225" y="4586771"/>
              <a:ext cx="57150" cy="3175"/>
            </a:xfrm>
            <a:custGeom>
              <a:avLst/>
              <a:gdLst>
                <a:gd name="T0" fmla="*/ 15 w 15"/>
                <a:gd name="T1" fmla="*/ 0 h 1"/>
                <a:gd name="T2" fmla="*/ 0 w 15"/>
                <a:gd name="T3" fmla="*/ 1 h 1"/>
                <a:gd name="T4" fmla="*/ 0 w 15"/>
                <a:gd name="T5" fmla="*/ 1 h 1"/>
                <a:gd name="T6" fmla="*/ 15 w 15"/>
                <a:gd name="T7" fmla="*/ 0 h 1"/>
                <a:gd name="T8" fmla="*/ 15 w 15"/>
                <a:gd name="T9" fmla="*/ 0 h 1"/>
              </a:gdLst>
              <a:ahLst/>
              <a:cxnLst>
                <a:cxn ang="0">
                  <a:pos x="T0" y="T1"/>
                </a:cxn>
                <a:cxn ang="0">
                  <a:pos x="T2" y="T3"/>
                </a:cxn>
                <a:cxn ang="0">
                  <a:pos x="T4" y="T5"/>
                </a:cxn>
                <a:cxn ang="0">
                  <a:pos x="T6" y="T7"/>
                </a:cxn>
                <a:cxn ang="0">
                  <a:pos x="T8" y="T9"/>
                </a:cxn>
              </a:cxnLst>
              <a:rect l="0" t="0" r="r" b="b"/>
              <a:pathLst>
                <a:path w="15" h="1">
                  <a:moveTo>
                    <a:pt x="15" y="0"/>
                  </a:moveTo>
                  <a:cubicBezTo>
                    <a:pt x="10" y="0"/>
                    <a:pt x="5" y="1"/>
                    <a:pt x="0" y="1"/>
                  </a:cubicBezTo>
                  <a:cubicBezTo>
                    <a:pt x="0" y="1"/>
                    <a:pt x="0" y="1"/>
                    <a:pt x="0" y="1"/>
                  </a:cubicBezTo>
                  <a:cubicBezTo>
                    <a:pt x="5" y="1"/>
                    <a:pt x="10" y="0"/>
                    <a:pt x="15" y="0"/>
                  </a:cubicBezTo>
                  <a:cubicBezTo>
                    <a:pt x="15" y="0"/>
                    <a:pt x="15" y="0"/>
                    <a:pt x="15" y="0"/>
                  </a:cubicBezTo>
                </a:path>
              </a:pathLst>
            </a:custGeom>
            <a:solidFill>
              <a:srgbClr val="1E8C8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5" name="Freeform 44"/>
            <p:cNvSpPr>
              <a:spLocks/>
            </p:cNvSpPr>
            <p:nvPr/>
          </p:nvSpPr>
          <p:spPr bwMode="auto">
            <a:xfrm>
              <a:off x="8959850" y="4526446"/>
              <a:ext cx="390525" cy="63500"/>
            </a:xfrm>
            <a:custGeom>
              <a:avLst/>
              <a:gdLst>
                <a:gd name="T0" fmla="*/ 0 w 104"/>
                <a:gd name="T1" fmla="*/ 0 h 17"/>
                <a:gd name="T2" fmla="*/ 0 w 104"/>
                <a:gd name="T3" fmla="*/ 4 h 17"/>
                <a:gd name="T4" fmla="*/ 89 w 104"/>
                <a:gd name="T5" fmla="*/ 17 h 17"/>
                <a:gd name="T6" fmla="*/ 104 w 104"/>
                <a:gd name="T7" fmla="*/ 16 h 17"/>
                <a:gd name="T8" fmla="*/ 1 w 104"/>
                <a:gd name="T9" fmla="*/ 1 h 17"/>
                <a:gd name="T10" fmla="*/ 0 w 104"/>
                <a:gd name="T11" fmla="*/ 0 h 17"/>
              </a:gdLst>
              <a:ahLst/>
              <a:cxnLst>
                <a:cxn ang="0">
                  <a:pos x="T0" y="T1"/>
                </a:cxn>
                <a:cxn ang="0">
                  <a:pos x="T2" y="T3"/>
                </a:cxn>
                <a:cxn ang="0">
                  <a:pos x="T4" y="T5"/>
                </a:cxn>
                <a:cxn ang="0">
                  <a:pos x="T6" y="T7"/>
                </a:cxn>
                <a:cxn ang="0">
                  <a:pos x="T8" y="T9"/>
                </a:cxn>
                <a:cxn ang="0">
                  <a:pos x="T10" y="T11"/>
                </a:cxn>
              </a:cxnLst>
              <a:rect l="0" t="0" r="r" b="b"/>
              <a:pathLst>
                <a:path w="104" h="17">
                  <a:moveTo>
                    <a:pt x="0" y="0"/>
                  </a:moveTo>
                  <a:cubicBezTo>
                    <a:pt x="0" y="4"/>
                    <a:pt x="0" y="4"/>
                    <a:pt x="0" y="4"/>
                  </a:cubicBezTo>
                  <a:cubicBezTo>
                    <a:pt x="0" y="4"/>
                    <a:pt x="40" y="10"/>
                    <a:pt x="89" y="17"/>
                  </a:cubicBezTo>
                  <a:cubicBezTo>
                    <a:pt x="94" y="17"/>
                    <a:pt x="99" y="16"/>
                    <a:pt x="104" y="16"/>
                  </a:cubicBezTo>
                  <a:cubicBezTo>
                    <a:pt x="54" y="9"/>
                    <a:pt x="10" y="2"/>
                    <a:pt x="1" y="1"/>
                  </a:cubicBezTo>
                  <a:cubicBezTo>
                    <a:pt x="1" y="1"/>
                    <a:pt x="1" y="1"/>
                    <a:pt x="0" y="0"/>
                  </a:cubicBezTo>
                </a:path>
              </a:pathLst>
            </a:custGeom>
            <a:solidFill>
              <a:srgbClr val="2560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6" name="Freeform 45"/>
            <p:cNvSpPr>
              <a:spLocks/>
            </p:cNvSpPr>
            <p:nvPr/>
          </p:nvSpPr>
          <p:spPr bwMode="auto">
            <a:xfrm>
              <a:off x="8959850" y="4526446"/>
              <a:ext cx="3175" cy="3175"/>
            </a:xfrm>
            <a:custGeom>
              <a:avLst/>
              <a:gdLst>
                <a:gd name="T0" fmla="*/ 0 w 1"/>
                <a:gd name="T1" fmla="*/ 0 h 1"/>
                <a:gd name="T2" fmla="*/ 0 w 1"/>
                <a:gd name="T3" fmla="*/ 0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0"/>
                    <a:pt x="0" y="0"/>
                  </a:cubicBezTo>
                  <a:cubicBezTo>
                    <a:pt x="1" y="1"/>
                    <a:pt x="1" y="1"/>
                    <a:pt x="1" y="1"/>
                  </a:cubicBezTo>
                  <a:cubicBezTo>
                    <a:pt x="1" y="1"/>
                    <a:pt x="1" y="1"/>
                    <a:pt x="0" y="0"/>
                  </a:cubicBezTo>
                </a:path>
              </a:pathLst>
            </a:custGeom>
            <a:solidFill>
              <a:srgbClr val="25606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7" name="Freeform 46"/>
            <p:cNvSpPr>
              <a:spLocks noEditPoints="1"/>
            </p:cNvSpPr>
            <p:nvPr/>
          </p:nvSpPr>
          <p:spPr bwMode="auto">
            <a:xfrm>
              <a:off x="7777162" y="2202346"/>
              <a:ext cx="3017838" cy="3022600"/>
            </a:xfrm>
            <a:custGeom>
              <a:avLst/>
              <a:gdLst>
                <a:gd name="T0" fmla="*/ 798 w 804"/>
                <a:gd name="T1" fmla="*/ 447 h 804"/>
                <a:gd name="T2" fmla="*/ 804 w 804"/>
                <a:gd name="T3" fmla="*/ 401 h 804"/>
                <a:gd name="T4" fmla="*/ 798 w 804"/>
                <a:gd name="T5" fmla="*/ 357 h 804"/>
                <a:gd name="T6" fmla="*/ 790 w 804"/>
                <a:gd name="T7" fmla="*/ 313 h 804"/>
                <a:gd name="T8" fmla="*/ 781 w 804"/>
                <a:gd name="T9" fmla="*/ 269 h 804"/>
                <a:gd name="T10" fmla="*/ 713 w 804"/>
                <a:gd name="T11" fmla="*/ 153 h 804"/>
                <a:gd name="T12" fmla="*/ 716 w 804"/>
                <a:gd name="T13" fmla="*/ 151 h 804"/>
                <a:gd name="T14" fmla="*/ 683 w 804"/>
                <a:gd name="T15" fmla="*/ 120 h 804"/>
                <a:gd name="T16" fmla="*/ 650 w 804"/>
                <a:gd name="T17" fmla="*/ 90 h 804"/>
                <a:gd name="T18" fmla="*/ 613 w 804"/>
                <a:gd name="T19" fmla="*/ 65 h 804"/>
                <a:gd name="T20" fmla="*/ 574 w 804"/>
                <a:gd name="T21" fmla="*/ 43 h 804"/>
                <a:gd name="T22" fmla="*/ 533 w 804"/>
                <a:gd name="T23" fmla="*/ 26 h 804"/>
                <a:gd name="T24" fmla="*/ 490 w 804"/>
                <a:gd name="T25" fmla="*/ 14 h 804"/>
                <a:gd name="T26" fmla="*/ 402 w 804"/>
                <a:gd name="T27" fmla="*/ 4 h 804"/>
                <a:gd name="T28" fmla="*/ 402 w 804"/>
                <a:gd name="T29" fmla="*/ 0 h 804"/>
                <a:gd name="T30" fmla="*/ 313 w 804"/>
                <a:gd name="T31" fmla="*/ 14 h 804"/>
                <a:gd name="T32" fmla="*/ 312 w 804"/>
                <a:gd name="T33" fmla="*/ 10 h 804"/>
                <a:gd name="T34" fmla="*/ 229 w 804"/>
                <a:gd name="T35" fmla="*/ 43 h 804"/>
                <a:gd name="T36" fmla="*/ 227 w 804"/>
                <a:gd name="T37" fmla="*/ 40 h 804"/>
                <a:gd name="T38" fmla="*/ 190 w 804"/>
                <a:gd name="T39" fmla="*/ 65 h 804"/>
                <a:gd name="T40" fmla="*/ 153 w 804"/>
                <a:gd name="T41" fmla="*/ 91 h 804"/>
                <a:gd name="T42" fmla="*/ 117 w 804"/>
                <a:gd name="T43" fmla="*/ 118 h 804"/>
                <a:gd name="T44" fmla="*/ 43 w 804"/>
                <a:gd name="T45" fmla="*/ 230 h 804"/>
                <a:gd name="T46" fmla="*/ 40 w 804"/>
                <a:gd name="T47" fmla="*/ 228 h 804"/>
                <a:gd name="T48" fmla="*/ 26 w 804"/>
                <a:gd name="T49" fmla="*/ 271 h 804"/>
                <a:gd name="T50" fmla="*/ 14 w 804"/>
                <a:gd name="T51" fmla="*/ 314 h 804"/>
                <a:gd name="T52" fmla="*/ 4 w 804"/>
                <a:gd name="T53" fmla="*/ 402 h 804"/>
                <a:gd name="T54" fmla="*/ 0 w 804"/>
                <a:gd name="T55" fmla="*/ 402 h 804"/>
                <a:gd name="T56" fmla="*/ 14 w 804"/>
                <a:gd name="T57" fmla="*/ 491 h 804"/>
                <a:gd name="T58" fmla="*/ 10 w 804"/>
                <a:gd name="T59" fmla="*/ 492 h 804"/>
                <a:gd name="T60" fmla="*/ 26 w 804"/>
                <a:gd name="T61" fmla="*/ 534 h 804"/>
                <a:gd name="T62" fmla="*/ 43 w 804"/>
                <a:gd name="T63" fmla="*/ 575 h 804"/>
                <a:gd name="T64" fmla="*/ 62 w 804"/>
                <a:gd name="T65" fmla="*/ 616 h 804"/>
                <a:gd name="T66" fmla="*/ 154 w 804"/>
                <a:gd name="T67" fmla="*/ 714 h 804"/>
                <a:gd name="T68" fmla="*/ 152 w 804"/>
                <a:gd name="T69" fmla="*/ 716 h 804"/>
                <a:gd name="T70" fmla="*/ 229 w 804"/>
                <a:gd name="T71" fmla="*/ 761 h 804"/>
                <a:gd name="T72" fmla="*/ 228 w 804"/>
                <a:gd name="T73" fmla="*/ 764 h 804"/>
                <a:gd name="T74" fmla="*/ 271 w 804"/>
                <a:gd name="T75" fmla="*/ 778 h 804"/>
                <a:gd name="T76" fmla="*/ 314 w 804"/>
                <a:gd name="T77" fmla="*/ 790 h 804"/>
                <a:gd name="T78" fmla="*/ 358 w 804"/>
                <a:gd name="T79" fmla="*/ 798 h 804"/>
                <a:gd name="T80" fmla="*/ 402 w 804"/>
                <a:gd name="T81" fmla="*/ 804 h 804"/>
                <a:gd name="T82" fmla="*/ 447 w 804"/>
                <a:gd name="T83" fmla="*/ 798 h 804"/>
                <a:gd name="T84" fmla="*/ 491 w 804"/>
                <a:gd name="T85" fmla="*/ 790 h 804"/>
                <a:gd name="T86" fmla="*/ 535 w 804"/>
                <a:gd name="T87" fmla="*/ 781 h 804"/>
                <a:gd name="T88" fmla="*/ 650 w 804"/>
                <a:gd name="T89" fmla="*/ 713 h 804"/>
                <a:gd name="T90" fmla="*/ 653 w 804"/>
                <a:gd name="T91" fmla="*/ 716 h 804"/>
                <a:gd name="T92" fmla="*/ 684 w 804"/>
                <a:gd name="T93" fmla="*/ 684 h 804"/>
                <a:gd name="T94" fmla="*/ 713 w 804"/>
                <a:gd name="T95" fmla="*/ 650 h 804"/>
                <a:gd name="T96" fmla="*/ 742 w 804"/>
                <a:gd name="T97" fmla="*/ 616 h 804"/>
                <a:gd name="T98" fmla="*/ 790 w 804"/>
                <a:gd name="T99" fmla="*/ 491 h 804"/>
                <a:gd name="T100" fmla="*/ 794 w 804"/>
                <a:gd name="T101" fmla="*/ 491 h 8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04" h="804">
                  <a:moveTo>
                    <a:pt x="800" y="401"/>
                  </a:moveTo>
                  <a:cubicBezTo>
                    <a:pt x="800" y="402"/>
                    <a:pt x="800" y="402"/>
                    <a:pt x="800" y="402"/>
                  </a:cubicBezTo>
                  <a:cubicBezTo>
                    <a:pt x="800" y="417"/>
                    <a:pt x="799" y="432"/>
                    <a:pt x="798" y="447"/>
                  </a:cubicBezTo>
                  <a:cubicBezTo>
                    <a:pt x="801" y="447"/>
                    <a:pt x="801" y="447"/>
                    <a:pt x="801" y="447"/>
                  </a:cubicBezTo>
                  <a:cubicBezTo>
                    <a:pt x="803" y="432"/>
                    <a:pt x="804" y="417"/>
                    <a:pt x="804" y="402"/>
                  </a:cubicBezTo>
                  <a:cubicBezTo>
                    <a:pt x="804" y="401"/>
                    <a:pt x="804" y="401"/>
                    <a:pt x="804" y="401"/>
                  </a:cubicBezTo>
                  <a:cubicBezTo>
                    <a:pt x="800" y="401"/>
                    <a:pt x="800" y="401"/>
                    <a:pt x="800" y="401"/>
                  </a:cubicBezTo>
                  <a:moveTo>
                    <a:pt x="790" y="313"/>
                  </a:moveTo>
                  <a:cubicBezTo>
                    <a:pt x="793" y="327"/>
                    <a:pt x="796" y="342"/>
                    <a:pt x="798" y="357"/>
                  </a:cubicBezTo>
                  <a:cubicBezTo>
                    <a:pt x="801" y="356"/>
                    <a:pt x="801" y="356"/>
                    <a:pt x="801" y="356"/>
                  </a:cubicBezTo>
                  <a:cubicBezTo>
                    <a:pt x="800" y="341"/>
                    <a:pt x="797" y="326"/>
                    <a:pt x="794" y="312"/>
                  </a:cubicBezTo>
                  <a:cubicBezTo>
                    <a:pt x="790" y="313"/>
                    <a:pt x="790" y="313"/>
                    <a:pt x="790" y="313"/>
                  </a:cubicBezTo>
                  <a:moveTo>
                    <a:pt x="760" y="229"/>
                  </a:moveTo>
                  <a:cubicBezTo>
                    <a:pt x="767" y="242"/>
                    <a:pt x="773" y="256"/>
                    <a:pt x="778" y="270"/>
                  </a:cubicBezTo>
                  <a:cubicBezTo>
                    <a:pt x="781" y="269"/>
                    <a:pt x="781" y="269"/>
                    <a:pt x="781" y="269"/>
                  </a:cubicBezTo>
                  <a:cubicBezTo>
                    <a:pt x="776" y="254"/>
                    <a:pt x="770" y="240"/>
                    <a:pt x="764" y="227"/>
                  </a:cubicBezTo>
                  <a:cubicBezTo>
                    <a:pt x="760" y="229"/>
                    <a:pt x="760" y="229"/>
                    <a:pt x="760" y="229"/>
                  </a:cubicBezTo>
                  <a:moveTo>
                    <a:pt x="713" y="153"/>
                  </a:moveTo>
                  <a:cubicBezTo>
                    <a:pt x="722" y="165"/>
                    <a:pt x="731" y="177"/>
                    <a:pt x="739" y="190"/>
                  </a:cubicBezTo>
                  <a:cubicBezTo>
                    <a:pt x="742" y="188"/>
                    <a:pt x="742" y="188"/>
                    <a:pt x="742" y="188"/>
                  </a:cubicBezTo>
                  <a:cubicBezTo>
                    <a:pt x="734" y="175"/>
                    <a:pt x="725" y="163"/>
                    <a:pt x="716" y="151"/>
                  </a:cubicBezTo>
                  <a:cubicBezTo>
                    <a:pt x="713" y="153"/>
                    <a:pt x="713" y="153"/>
                    <a:pt x="713" y="153"/>
                  </a:cubicBezTo>
                  <a:moveTo>
                    <a:pt x="650" y="90"/>
                  </a:moveTo>
                  <a:cubicBezTo>
                    <a:pt x="661" y="100"/>
                    <a:pt x="672" y="110"/>
                    <a:pt x="683" y="120"/>
                  </a:cubicBezTo>
                  <a:cubicBezTo>
                    <a:pt x="686" y="117"/>
                    <a:pt x="686" y="117"/>
                    <a:pt x="686" y="117"/>
                  </a:cubicBezTo>
                  <a:cubicBezTo>
                    <a:pt x="675" y="107"/>
                    <a:pt x="664" y="97"/>
                    <a:pt x="652" y="87"/>
                  </a:cubicBezTo>
                  <a:cubicBezTo>
                    <a:pt x="650" y="90"/>
                    <a:pt x="650" y="90"/>
                    <a:pt x="650" y="90"/>
                  </a:cubicBezTo>
                  <a:cubicBezTo>
                    <a:pt x="650" y="90"/>
                    <a:pt x="650" y="90"/>
                    <a:pt x="650" y="90"/>
                  </a:cubicBezTo>
                  <a:moveTo>
                    <a:pt x="574" y="43"/>
                  </a:moveTo>
                  <a:cubicBezTo>
                    <a:pt x="588" y="49"/>
                    <a:pt x="601" y="57"/>
                    <a:pt x="613" y="65"/>
                  </a:cubicBezTo>
                  <a:cubicBezTo>
                    <a:pt x="615" y="61"/>
                    <a:pt x="615" y="61"/>
                    <a:pt x="615" y="61"/>
                  </a:cubicBezTo>
                  <a:cubicBezTo>
                    <a:pt x="603" y="53"/>
                    <a:pt x="589" y="46"/>
                    <a:pt x="576" y="40"/>
                  </a:cubicBezTo>
                  <a:cubicBezTo>
                    <a:pt x="574" y="43"/>
                    <a:pt x="574" y="43"/>
                    <a:pt x="574" y="43"/>
                  </a:cubicBezTo>
                  <a:cubicBezTo>
                    <a:pt x="574" y="43"/>
                    <a:pt x="574" y="43"/>
                    <a:pt x="574" y="43"/>
                  </a:cubicBezTo>
                  <a:moveTo>
                    <a:pt x="490" y="14"/>
                  </a:moveTo>
                  <a:cubicBezTo>
                    <a:pt x="505" y="17"/>
                    <a:pt x="519" y="21"/>
                    <a:pt x="533" y="26"/>
                  </a:cubicBezTo>
                  <a:cubicBezTo>
                    <a:pt x="534" y="22"/>
                    <a:pt x="534" y="22"/>
                    <a:pt x="534" y="22"/>
                  </a:cubicBezTo>
                  <a:cubicBezTo>
                    <a:pt x="520" y="17"/>
                    <a:pt x="506" y="13"/>
                    <a:pt x="491" y="10"/>
                  </a:cubicBezTo>
                  <a:cubicBezTo>
                    <a:pt x="490" y="14"/>
                    <a:pt x="490" y="14"/>
                    <a:pt x="490" y="14"/>
                  </a:cubicBezTo>
                  <a:cubicBezTo>
                    <a:pt x="490" y="14"/>
                    <a:pt x="490" y="14"/>
                    <a:pt x="490" y="14"/>
                  </a:cubicBezTo>
                  <a:moveTo>
                    <a:pt x="401" y="4"/>
                  </a:moveTo>
                  <a:cubicBezTo>
                    <a:pt x="402" y="4"/>
                    <a:pt x="402" y="4"/>
                    <a:pt x="402" y="4"/>
                  </a:cubicBezTo>
                  <a:cubicBezTo>
                    <a:pt x="417" y="4"/>
                    <a:pt x="431" y="5"/>
                    <a:pt x="446" y="6"/>
                  </a:cubicBezTo>
                  <a:cubicBezTo>
                    <a:pt x="446" y="3"/>
                    <a:pt x="446" y="3"/>
                    <a:pt x="446" y="3"/>
                  </a:cubicBezTo>
                  <a:cubicBezTo>
                    <a:pt x="432" y="1"/>
                    <a:pt x="417" y="0"/>
                    <a:pt x="402" y="0"/>
                  </a:cubicBezTo>
                  <a:cubicBezTo>
                    <a:pt x="401" y="0"/>
                    <a:pt x="401" y="0"/>
                    <a:pt x="401" y="0"/>
                  </a:cubicBezTo>
                  <a:cubicBezTo>
                    <a:pt x="401" y="4"/>
                    <a:pt x="401" y="4"/>
                    <a:pt x="401" y="4"/>
                  </a:cubicBezTo>
                  <a:moveTo>
                    <a:pt x="313" y="14"/>
                  </a:moveTo>
                  <a:cubicBezTo>
                    <a:pt x="327" y="11"/>
                    <a:pt x="342" y="8"/>
                    <a:pt x="357" y="6"/>
                  </a:cubicBezTo>
                  <a:cubicBezTo>
                    <a:pt x="356" y="3"/>
                    <a:pt x="356" y="3"/>
                    <a:pt x="356" y="3"/>
                  </a:cubicBezTo>
                  <a:cubicBezTo>
                    <a:pt x="341" y="4"/>
                    <a:pt x="326" y="7"/>
                    <a:pt x="312" y="10"/>
                  </a:cubicBezTo>
                  <a:cubicBezTo>
                    <a:pt x="313" y="14"/>
                    <a:pt x="313" y="14"/>
                    <a:pt x="313" y="14"/>
                  </a:cubicBezTo>
                  <a:cubicBezTo>
                    <a:pt x="313" y="14"/>
                    <a:pt x="313" y="14"/>
                    <a:pt x="313" y="14"/>
                  </a:cubicBezTo>
                  <a:moveTo>
                    <a:pt x="229" y="43"/>
                  </a:moveTo>
                  <a:cubicBezTo>
                    <a:pt x="242" y="37"/>
                    <a:pt x="256" y="31"/>
                    <a:pt x="270" y="26"/>
                  </a:cubicBezTo>
                  <a:cubicBezTo>
                    <a:pt x="269" y="23"/>
                    <a:pt x="269" y="23"/>
                    <a:pt x="269" y="23"/>
                  </a:cubicBezTo>
                  <a:cubicBezTo>
                    <a:pt x="254" y="28"/>
                    <a:pt x="241" y="34"/>
                    <a:pt x="227" y="40"/>
                  </a:cubicBezTo>
                  <a:cubicBezTo>
                    <a:pt x="229" y="43"/>
                    <a:pt x="229" y="43"/>
                    <a:pt x="229" y="43"/>
                  </a:cubicBezTo>
                  <a:moveTo>
                    <a:pt x="153" y="91"/>
                  </a:moveTo>
                  <a:cubicBezTo>
                    <a:pt x="165" y="82"/>
                    <a:pt x="177" y="73"/>
                    <a:pt x="190" y="65"/>
                  </a:cubicBezTo>
                  <a:cubicBezTo>
                    <a:pt x="188" y="62"/>
                    <a:pt x="188" y="62"/>
                    <a:pt x="188" y="62"/>
                  </a:cubicBezTo>
                  <a:cubicBezTo>
                    <a:pt x="175" y="70"/>
                    <a:pt x="163" y="79"/>
                    <a:pt x="151" y="88"/>
                  </a:cubicBezTo>
                  <a:cubicBezTo>
                    <a:pt x="153" y="91"/>
                    <a:pt x="153" y="91"/>
                    <a:pt x="153" y="91"/>
                  </a:cubicBezTo>
                  <a:moveTo>
                    <a:pt x="90" y="154"/>
                  </a:moveTo>
                  <a:cubicBezTo>
                    <a:pt x="100" y="143"/>
                    <a:pt x="110" y="131"/>
                    <a:pt x="120" y="121"/>
                  </a:cubicBezTo>
                  <a:cubicBezTo>
                    <a:pt x="117" y="118"/>
                    <a:pt x="117" y="118"/>
                    <a:pt x="117" y="118"/>
                  </a:cubicBezTo>
                  <a:cubicBezTo>
                    <a:pt x="107" y="129"/>
                    <a:pt x="97" y="140"/>
                    <a:pt x="87" y="152"/>
                  </a:cubicBezTo>
                  <a:cubicBezTo>
                    <a:pt x="90" y="154"/>
                    <a:pt x="90" y="154"/>
                    <a:pt x="90" y="154"/>
                  </a:cubicBezTo>
                  <a:moveTo>
                    <a:pt x="43" y="230"/>
                  </a:moveTo>
                  <a:cubicBezTo>
                    <a:pt x="49" y="216"/>
                    <a:pt x="57" y="203"/>
                    <a:pt x="65" y="191"/>
                  </a:cubicBezTo>
                  <a:cubicBezTo>
                    <a:pt x="61" y="189"/>
                    <a:pt x="61" y="189"/>
                    <a:pt x="61" y="189"/>
                  </a:cubicBezTo>
                  <a:cubicBezTo>
                    <a:pt x="53" y="201"/>
                    <a:pt x="46" y="214"/>
                    <a:pt x="40" y="228"/>
                  </a:cubicBezTo>
                  <a:cubicBezTo>
                    <a:pt x="43" y="230"/>
                    <a:pt x="43" y="230"/>
                    <a:pt x="43" y="230"/>
                  </a:cubicBezTo>
                  <a:moveTo>
                    <a:pt x="14" y="314"/>
                  </a:moveTo>
                  <a:cubicBezTo>
                    <a:pt x="17" y="299"/>
                    <a:pt x="21" y="285"/>
                    <a:pt x="26" y="271"/>
                  </a:cubicBezTo>
                  <a:cubicBezTo>
                    <a:pt x="22" y="270"/>
                    <a:pt x="22" y="270"/>
                    <a:pt x="22" y="270"/>
                  </a:cubicBezTo>
                  <a:cubicBezTo>
                    <a:pt x="17" y="284"/>
                    <a:pt x="13" y="298"/>
                    <a:pt x="10" y="313"/>
                  </a:cubicBezTo>
                  <a:cubicBezTo>
                    <a:pt x="14" y="314"/>
                    <a:pt x="14" y="314"/>
                    <a:pt x="14" y="314"/>
                  </a:cubicBezTo>
                  <a:cubicBezTo>
                    <a:pt x="14" y="314"/>
                    <a:pt x="14" y="314"/>
                    <a:pt x="14" y="314"/>
                  </a:cubicBezTo>
                  <a:moveTo>
                    <a:pt x="4" y="402"/>
                  </a:moveTo>
                  <a:cubicBezTo>
                    <a:pt x="4" y="402"/>
                    <a:pt x="4" y="402"/>
                    <a:pt x="4" y="402"/>
                  </a:cubicBezTo>
                  <a:cubicBezTo>
                    <a:pt x="4" y="387"/>
                    <a:pt x="5" y="372"/>
                    <a:pt x="6" y="358"/>
                  </a:cubicBezTo>
                  <a:cubicBezTo>
                    <a:pt x="3" y="357"/>
                    <a:pt x="3" y="357"/>
                    <a:pt x="3" y="357"/>
                  </a:cubicBezTo>
                  <a:cubicBezTo>
                    <a:pt x="1" y="372"/>
                    <a:pt x="0" y="387"/>
                    <a:pt x="0" y="402"/>
                  </a:cubicBezTo>
                  <a:cubicBezTo>
                    <a:pt x="0" y="402"/>
                    <a:pt x="0" y="402"/>
                    <a:pt x="0" y="402"/>
                  </a:cubicBezTo>
                  <a:cubicBezTo>
                    <a:pt x="4" y="402"/>
                    <a:pt x="4" y="402"/>
                    <a:pt x="4" y="402"/>
                  </a:cubicBezTo>
                  <a:moveTo>
                    <a:pt x="14" y="491"/>
                  </a:moveTo>
                  <a:cubicBezTo>
                    <a:pt x="10" y="477"/>
                    <a:pt x="8" y="462"/>
                    <a:pt x="6" y="447"/>
                  </a:cubicBezTo>
                  <a:cubicBezTo>
                    <a:pt x="3" y="447"/>
                    <a:pt x="3" y="447"/>
                    <a:pt x="3" y="447"/>
                  </a:cubicBezTo>
                  <a:cubicBezTo>
                    <a:pt x="4" y="463"/>
                    <a:pt x="7" y="477"/>
                    <a:pt x="10" y="492"/>
                  </a:cubicBezTo>
                  <a:cubicBezTo>
                    <a:pt x="14" y="491"/>
                    <a:pt x="14" y="491"/>
                    <a:pt x="14" y="491"/>
                  </a:cubicBezTo>
                  <a:moveTo>
                    <a:pt x="43" y="575"/>
                  </a:moveTo>
                  <a:cubicBezTo>
                    <a:pt x="37" y="562"/>
                    <a:pt x="31" y="548"/>
                    <a:pt x="26" y="534"/>
                  </a:cubicBezTo>
                  <a:cubicBezTo>
                    <a:pt x="23" y="535"/>
                    <a:pt x="23" y="535"/>
                    <a:pt x="23" y="535"/>
                  </a:cubicBezTo>
                  <a:cubicBezTo>
                    <a:pt x="28" y="549"/>
                    <a:pt x="33" y="563"/>
                    <a:pt x="40" y="577"/>
                  </a:cubicBezTo>
                  <a:cubicBezTo>
                    <a:pt x="43" y="575"/>
                    <a:pt x="43" y="575"/>
                    <a:pt x="43" y="575"/>
                  </a:cubicBezTo>
                  <a:moveTo>
                    <a:pt x="91" y="651"/>
                  </a:moveTo>
                  <a:cubicBezTo>
                    <a:pt x="82" y="639"/>
                    <a:pt x="73" y="627"/>
                    <a:pt x="65" y="614"/>
                  </a:cubicBezTo>
                  <a:cubicBezTo>
                    <a:pt x="62" y="616"/>
                    <a:pt x="62" y="616"/>
                    <a:pt x="62" y="616"/>
                  </a:cubicBezTo>
                  <a:cubicBezTo>
                    <a:pt x="70" y="629"/>
                    <a:pt x="79" y="641"/>
                    <a:pt x="88" y="653"/>
                  </a:cubicBezTo>
                  <a:cubicBezTo>
                    <a:pt x="91" y="651"/>
                    <a:pt x="91" y="651"/>
                    <a:pt x="91" y="651"/>
                  </a:cubicBezTo>
                  <a:moveTo>
                    <a:pt x="154" y="714"/>
                  </a:moveTo>
                  <a:cubicBezTo>
                    <a:pt x="142" y="704"/>
                    <a:pt x="131" y="694"/>
                    <a:pt x="121" y="684"/>
                  </a:cubicBezTo>
                  <a:cubicBezTo>
                    <a:pt x="118" y="686"/>
                    <a:pt x="118" y="686"/>
                    <a:pt x="118" y="686"/>
                  </a:cubicBezTo>
                  <a:cubicBezTo>
                    <a:pt x="129" y="697"/>
                    <a:pt x="140" y="707"/>
                    <a:pt x="152" y="716"/>
                  </a:cubicBezTo>
                  <a:cubicBezTo>
                    <a:pt x="154" y="714"/>
                    <a:pt x="154" y="714"/>
                    <a:pt x="154" y="714"/>
                  </a:cubicBezTo>
                  <a:cubicBezTo>
                    <a:pt x="154" y="714"/>
                    <a:pt x="154" y="714"/>
                    <a:pt x="154" y="714"/>
                  </a:cubicBezTo>
                  <a:moveTo>
                    <a:pt x="229" y="761"/>
                  </a:moveTo>
                  <a:cubicBezTo>
                    <a:pt x="216" y="755"/>
                    <a:pt x="203" y="747"/>
                    <a:pt x="190" y="739"/>
                  </a:cubicBezTo>
                  <a:cubicBezTo>
                    <a:pt x="188" y="743"/>
                    <a:pt x="188" y="743"/>
                    <a:pt x="188" y="743"/>
                  </a:cubicBezTo>
                  <a:cubicBezTo>
                    <a:pt x="201" y="750"/>
                    <a:pt x="214" y="758"/>
                    <a:pt x="228" y="764"/>
                  </a:cubicBezTo>
                  <a:cubicBezTo>
                    <a:pt x="229" y="761"/>
                    <a:pt x="229" y="761"/>
                    <a:pt x="229" y="761"/>
                  </a:cubicBezTo>
                  <a:moveTo>
                    <a:pt x="314" y="790"/>
                  </a:moveTo>
                  <a:cubicBezTo>
                    <a:pt x="299" y="787"/>
                    <a:pt x="285" y="783"/>
                    <a:pt x="271" y="778"/>
                  </a:cubicBezTo>
                  <a:cubicBezTo>
                    <a:pt x="269" y="782"/>
                    <a:pt x="269" y="782"/>
                    <a:pt x="269" y="782"/>
                  </a:cubicBezTo>
                  <a:cubicBezTo>
                    <a:pt x="284" y="786"/>
                    <a:pt x="298" y="791"/>
                    <a:pt x="313" y="794"/>
                  </a:cubicBezTo>
                  <a:cubicBezTo>
                    <a:pt x="314" y="790"/>
                    <a:pt x="314" y="790"/>
                    <a:pt x="314" y="790"/>
                  </a:cubicBezTo>
                  <a:moveTo>
                    <a:pt x="402" y="800"/>
                  </a:moveTo>
                  <a:cubicBezTo>
                    <a:pt x="402" y="800"/>
                    <a:pt x="402" y="800"/>
                    <a:pt x="402" y="800"/>
                  </a:cubicBezTo>
                  <a:cubicBezTo>
                    <a:pt x="387" y="800"/>
                    <a:pt x="372" y="799"/>
                    <a:pt x="358" y="798"/>
                  </a:cubicBezTo>
                  <a:cubicBezTo>
                    <a:pt x="357" y="801"/>
                    <a:pt x="357" y="801"/>
                    <a:pt x="357" y="801"/>
                  </a:cubicBezTo>
                  <a:cubicBezTo>
                    <a:pt x="372" y="803"/>
                    <a:pt x="387" y="804"/>
                    <a:pt x="402" y="804"/>
                  </a:cubicBezTo>
                  <a:cubicBezTo>
                    <a:pt x="402" y="804"/>
                    <a:pt x="402" y="804"/>
                    <a:pt x="402" y="804"/>
                  </a:cubicBezTo>
                  <a:cubicBezTo>
                    <a:pt x="402" y="800"/>
                    <a:pt x="402" y="800"/>
                    <a:pt x="402" y="800"/>
                  </a:cubicBezTo>
                  <a:moveTo>
                    <a:pt x="491" y="790"/>
                  </a:moveTo>
                  <a:cubicBezTo>
                    <a:pt x="476" y="794"/>
                    <a:pt x="462" y="796"/>
                    <a:pt x="447" y="798"/>
                  </a:cubicBezTo>
                  <a:cubicBezTo>
                    <a:pt x="447" y="801"/>
                    <a:pt x="447" y="801"/>
                    <a:pt x="447" y="801"/>
                  </a:cubicBezTo>
                  <a:cubicBezTo>
                    <a:pt x="462" y="800"/>
                    <a:pt x="477" y="797"/>
                    <a:pt x="492" y="794"/>
                  </a:cubicBezTo>
                  <a:cubicBezTo>
                    <a:pt x="491" y="790"/>
                    <a:pt x="491" y="790"/>
                    <a:pt x="491" y="790"/>
                  </a:cubicBezTo>
                  <a:moveTo>
                    <a:pt x="575" y="761"/>
                  </a:moveTo>
                  <a:cubicBezTo>
                    <a:pt x="562" y="767"/>
                    <a:pt x="548" y="773"/>
                    <a:pt x="534" y="778"/>
                  </a:cubicBezTo>
                  <a:cubicBezTo>
                    <a:pt x="535" y="781"/>
                    <a:pt x="535" y="781"/>
                    <a:pt x="535" y="781"/>
                  </a:cubicBezTo>
                  <a:cubicBezTo>
                    <a:pt x="549" y="776"/>
                    <a:pt x="563" y="771"/>
                    <a:pt x="577" y="764"/>
                  </a:cubicBezTo>
                  <a:cubicBezTo>
                    <a:pt x="575" y="761"/>
                    <a:pt x="575" y="761"/>
                    <a:pt x="575" y="761"/>
                  </a:cubicBezTo>
                  <a:moveTo>
                    <a:pt x="650" y="713"/>
                  </a:moveTo>
                  <a:cubicBezTo>
                    <a:pt x="639" y="723"/>
                    <a:pt x="627" y="731"/>
                    <a:pt x="614" y="739"/>
                  </a:cubicBezTo>
                  <a:cubicBezTo>
                    <a:pt x="616" y="742"/>
                    <a:pt x="616" y="742"/>
                    <a:pt x="616" y="742"/>
                  </a:cubicBezTo>
                  <a:cubicBezTo>
                    <a:pt x="629" y="734"/>
                    <a:pt x="641" y="726"/>
                    <a:pt x="653" y="716"/>
                  </a:cubicBezTo>
                  <a:cubicBezTo>
                    <a:pt x="650" y="713"/>
                    <a:pt x="650" y="713"/>
                    <a:pt x="650" y="713"/>
                  </a:cubicBezTo>
                  <a:moveTo>
                    <a:pt x="713" y="650"/>
                  </a:moveTo>
                  <a:cubicBezTo>
                    <a:pt x="704" y="662"/>
                    <a:pt x="694" y="673"/>
                    <a:pt x="684" y="684"/>
                  </a:cubicBezTo>
                  <a:cubicBezTo>
                    <a:pt x="686" y="686"/>
                    <a:pt x="686" y="686"/>
                    <a:pt x="686" y="686"/>
                  </a:cubicBezTo>
                  <a:cubicBezTo>
                    <a:pt x="697" y="676"/>
                    <a:pt x="707" y="664"/>
                    <a:pt x="716" y="653"/>
                  </a:cubicBezTo>
                  <a:cubicBezTo>
                    <a:pt x="713" y="650"/>
                    <a:pt x="713" y="650"/>
                    <a:pt x="713" y="650"/>
                  </a:cubicBezTo>
                  <a:moveTo>
                    <a:pt x="761" y="575"/>
                  </a:moveTo>
                  <a:cubicBezTo>
                    <a:pt x="754" y="588"/>
                    <a:pt x="747" y="601"/>
                    <a:pt x="739" y="614"/>
                  </a:cubicBezTo>
                  <a:cubicBezTo>
                    <a:pt x="742" y="616"/>
                    <a:pt x="742" y="616"/>
                    <a:pt x="742" y="616"/>
                  </a:cubicBezTo>
                  <a:cubicBezTo>
                    <a:pt x="750" y="603"/>
                    <a:pt x="758" y="590"/>
                    <a:pt x="764" y="576"/>
                  </a:cubicBezTo>
                  <a:cubicBezTo>
                    <a:pt x="761" y="575"/>
                    <a:pt x="761" y="575"/>
                    <a:pt x="761" y="575"/>
                  </a:cubicBezTo>
                  <a:moveTo>
                    <a:pt x="790" y="491"/>
                  </a:moveTo>
                  <a:cubicBezTo>
                    <a:pt x="787" y="505"/>
                    <a:pt x="783" y="520"/>
                    <a:pt x="778" y="534"/>
                  </a:cubicBezTo>
                  <a:cubicBezTo>
                    <a:pt x="781" y="535"/>
                    <a:pt x="781" y="535"/>
                    <a:pt x="781" y="535"/>
                  </a:cubicBezTo>
                  <a:cubicBezTo>
                    <a:pt x="786" y="521"/>
                    <a:pt x="791" y="506"/>
                    <a:pt x="794" y="491"/>
                  </a:cubicBezTo>
                  <a:cubicBezTo>
                    <a:pt x="790" y="491"/>
                    <a:pt x="790" y="491"/>
                    <a:pt x="790" y="491"/>
                  </a:cubicBezTo>
                </a:path>
              </a:pathLst>
            </a:custGeom>
            <a:solidFill>
              <a:schemeClr val="bg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48" name="Rectangle 48"/>
            <p:cNvSpPr>
              <a:spLocks noChangeArrowheads="1"/>
            </p:cNvSpPr>
            <p:nvPr/>
          </p:nvSpPr>
          <p:spPr bwMode="auto">
            <a:xfrm>
              <a:off x="7691437" y="3829534"/>
              <a:ext cx="130175" cy="90488"/>
            </a:xfrm>
            <a:prstGeom prst="rect">
              <a:avLst/>
            </a:prstGeom>
            <a:solidFill>
              <a:schemeClr val="accent5"/>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49" name="Freeform 49"/>
            <p:cNvSpPr>
              <a:spLocks/>
            </p:cNvSpPr>
            <p:nvPr/>
          </p:nvSpPr>
          <p:spPr bwMode="auto">
            <a:xfrm>
              <a:off x="7615237" y="3446946"/>
              <a:ext cx="334963" cy="319088"/>
            </a:xfrm>
            <a:custGeom>
              <a:avLst/>
              <a:gdLst>
                <a:gd name="T0" fmla="*/ 86 w 89"/>
                <a:gd name="T1" fmla="*/ 19 h 85"/>
                <a:gd name="T2" fmla="*/ 77 w 89"/>
                <a:gd name="T3" fmla="*/ 9 h 85"/>
                <a:gd name="T4" fmla="*/ 64 w 89"/>
                <a:gd name="T5" fmla="*/ 2 h 85"/>
                <a:gd name="T6" fmla="*/ 46 w 89"/>
                <a:gd name="T7" fmla="*/ 0 h 85"/>
                <a:gd name="T8" fmla="*/ 32 w 89"/>
                <a:gd name="T9" fmla="*/ 1 h 85"/>
                <a:gd name="T10" fmla="*/ 19 w 89"/>
                <a:gd name="T11" fmla="*/ 4 h 85"/>
                <a:gd name="T12" fmla="*/ 9 w 89"/>
                <a:gd name="T13" fmla="*/ 7 h 85"/>
                <a:gd name="T14" fmla="*/ 0 w 89"/>
                <a:gd name="T15" fmla="*/ 11 h 85"/>
                <a:gd name="T16" fmla="*/ 8 w 89"/>
                <a:gd name="T17" fmla="*/ 41 h 85"/>
                <a:gd name="T18" fmla="*/ 14 w 89"/>
                <a:gd name="T19" fmla="*/ 38 h 85"/>
                <a:gd name="T20" fmla="*/ 22 w 89"/>
                <a:gd name="T21" fmla="*/ 35 h 85"/>
                <a:gd name="T22" fmla="*/ 30 w 89"/>
                <a:gd name="T23" fmla="*/ 33 h 85"/>
                <a:gd name="T24" fmla="*/ 38 w 89"/>
                <a:gd name="T25" fmla="*/ 32 h 85"/>
                <a:gd name="T26" fmla="*/ 45 w 89"/>
                <a:gd name="T27" fmla="*/ 34 h 85"/>
                <a:gd name="T28" fmla="*/ 47 w 89"/>
                <a:gd name="T29" fmla="*/ 38 h 85"/>
                <a:gd name="T30" fmla="*/ 45 w 89"/>
                <a:gd name="T31" fmla="*/ 44 h 85"/>
                <a:gd name="T32" fmla="*/ 40 w 89"/>
                <a:gd name="T33" fmla="*/ 49 h 85"/>
                <a:gd name="T34" fmla="*/ 34 w 89"/>
                <a:gd name="T35" fmla="*/ 53 h 85"/>
                <a:gd name="T36" fmla="*/ 27 w 89"/>
                <a:gd name="T37" fmla="*/ 59 h 85"/>
                <a:gd name="T38" fmla="*/ 22 w 89"/>
                <a:gd name="T39" fmla="*/ 67 h 85"/>
                <a:gd name="T40" fmla="*/ 20 w 89"/>
                <a:gd name="T41" fmla="*/ 77 h 85"/>
                <a:gd name="T42" fmla="*/ 20 w 89"/>
                <a:gd name="T43" fmla="*/ 85 h 85"/>
                <a:gd name="T44" fmla="*/ 55 w 89"/>
                <a:gd name="T45" fmla="*/ 85 h 85"/>
                <a:gd name="T46" fmla="*/ 58 w 89"/>
                <a:gd name="T47" fmla="*/ 74 h 85"/>
                <a:gd name="T48" fmla="*/ 64 w 89"/>
                <a:gd name="T49" fmla="*/ 67 h 85"/>
                <a:gd name="T50" fmla="*/ 72 w 89"/>
                <a:gd name="T51" fmla="*/ 61 h 85"/>
                <a:gd name="T52" fmla="*/ 80 w 89"/>
                <a:gd name="T53" fmla="*/ 55 h 85"/>
                <a:gd name="T54" fmla="*/ 86 w 89"/>
                <a:gd name="T55" fmla="*/ 46 h 85"/>
                <a:gd name="T56" fmla="*/ 89 w 89"/>
                <a:gd name="T57" fmla="*/ 32 h 85"/>
                <a:gd name="T58" fmla="*/ 86 w 89"/>
                <a:gd name="T59" fmla="*/ 19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89" h="85">
                  <a:moveTo>
                    <a:pt x="86" y="19"/>
                  </a:moveTo>
                  <a:cubicBezTo>
                    <a:pt x="84" y="15"/>
                    <a:pt x="81" y="12"/>
                    <a:pt x="77" y="9"/>
                  </a:cubicBezTo>
                  <a:cubicBezTo>
                    <a:pt x="74" y="6"/>
                    <a:pt x="69" y="4"/>
                    <a:pt x="64" y="2"/>
                  </a:cubicBezTo>
                  <a:cubicBezTo>
                    <a:pt x="58" y="1"/>
                    <a:pt x="53" y="0"/>
                    <a:pt x="46" y="0"/>
                  </a:cubicBezTo>
                  <a:cubicBezTo>
                    <a:pt x="41" y="0"/>
                    <a:pt x="36" y="0"/>
                    <a:pt x="32" y="1"/>
                  </a:cubicBezTo>
                  <a:cubicBezTo>
                    <a:pt x="27" y="2"/>
                    <a:pt x="23" y="3"/>
                    <a:pt x="19" y="4"/>
                  </a:cubicBezTo>
                  <a:cubicBezTo>
                    <a:pt x="15" y="5"/>
                    <a:pt x="12" y="6"/>
                    <a:pt x="9" y="7"/>
                  </a:cubicBezTo>
                  <a:cubicBezTo>
                    <a:pt x="5" y="9"/>
                    <a:pt x="2" y="10"/>
                    <a:pt x="0" y="11"/>
                  </a:cubicBezTo>
                  <a:cubicBezTo>
                    <a:pt x="8" y="41"/>
                    <a:pt x="8" y="41"/>
                    <a:pt x="8" y="41"/>
                  </a:cubicBezTo>
                  <a:cubicBezTo>
                    <a:pt x="10" y="40"/>
                    <a:pt x="12" y="39"/>
                    <a:pt x="14" y="38"/>
                  </a:cubicBezTo>
                  <a:cubicBezTo>
                    <a:pt x="17" y="37"/>
                    <a:pt x="19" y="36"/>
                    <a:pt x="22" y="35"/>
                  </a:cubicBezTo>
                  <a:cubicBezTo>
                    <a:pt x="24" y="34"/>
                    <a:pt x="27" y="34"/>
                    <a:pt x="30" y="33"/>
                  </a:cubicBezTo>
                  <a:cubicBezTo>
                    <a:pt x="33" y="33"/>
                    <a:pt x="36" y="32"/>
                    <a:pt x="38" y="32"/>
                  </a:cubicBezTo>
                  <a:cubicBezTo>
                    <a:pt x="42" y="32"/>
                    <a:pt x="44" y="33"/>
                    <a:pt x="45" y="34"/>
                  </a:cubicBezTo>
                  <a:cubicBezTo>
                    <a:pt x="47" y="35"/>
                    <a:pt x="47" y="37"/>
                    <a:pt x="47" y="38"/>
                  </a:cubicBezTo>
                  <a:cubicBezTo>
                    <a:pt x="47" y="40"/>
                    <a:pt x="47" y="42"/>
                    <a:pt x="45" y="44"/>
                  </a:cubicBezTo>
                  <a:cubicBezTo>
                    <a:pt x="44" y="46"/>
                    <a:pt x="42" y="47"/>
                    <a:pt x="40" y="49"/>
                  </a:cubicBezTo>
                  <a:cubicBezTo>
                    <a:pt x="38" y="50"/>
                    <a:pt x="36" y="52"/>
                    <a:pt x="34" y="53"/>
                  </a:cubicBezTo>
                  <a:cubicBezTo>
                    <a:pt x="31" y="55"/>
                    <a:pt x="29" y="57"/>
                    <a:pt x="27" y="59"/>
                  </a:cubicBezTo>
                  <a:cubicBezTo>
                    <a:pt x="25" y="61"/>
                    <a:pt x="23" y="64"/>
                    <a:pt x="22" y="67"/>
                  </a:cubicBezTo>
                  <a:cubicBezTo>
                    <a:pt x="21" y="69"/>
                    <a:pt x="20" y="73"/>
                    <a:pt x="20" y="77"/>
                  </a:cubicBezTo>
                  <a:cubicBezTo>
                    <a:pt x="20" y="85"/>
                    <a:pt x="20" y="85"/>
                    <a:pt x="20" y="85"/>
                  </a:cubicBezTo>
                  <a:cubicBezTo>
                    <a:pt x="55" y="85"/>
                    <a:pt x="55" y="85"/>
                    <a:pt x="55" y="85"/>
                  </a:cubicBezTo>
                  <a:cubicBezTo>
                    <a:pt x="55" y="81"/>
                    <a:pt x="56" y="77"/>
                    <a:pt x="58" y="74"/>
                  </a:cubicBezTo>
                  <a:cubicBezTo>
                    <a:pt x="59" y="71"/>
                    <a:pt x="61" y="69"/>
                    <a:pt x="64" y="67"/>
                  </a:cubicBezTo>
                  <a:cubicBezTo>
                    <a:pt x="66" y="65"/>
                    <a:pt x="69" y="63"/>
                    <a:pt x="72" y="61"/>
                  </a:cubicBezTo>
                  <a:cubicBezTo>
                    <a:pt x="75" y="60"/>
                    <a:pt x="77" y="57"/>
                    <a:pt x="80" y="55"/>
                  </a:cubicBezTo>
                  <a:cubicBezTo>
                    <a:pt x="82" y="52"/>
                    <a:pt x="84" y="49"/>
                    <a:pt x="86" y="46"/>
                  </a:cubicBezTo>
                  <a:cubicBezTo>
                    <a:pt x="88" y="42"/>
                    <a:pt x="89" y="37"/>
                    <a:pt x="89" y="32"/>
                  </a:cubicBezTo>
                  <a:cubicBezTo>
                    <a:pt x="89" y="27"/>
                    <a:pt x="88" y="23"/>
                    <a:pt x="86" y="19"/>
                  </a:cubicBezTo>
                  <a:close/>
                </a:path>
              </a:pathLst>
            </a:custGeom>
            <a:solidFill>
              <a:schemeClr val="accent5"/>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50" name="Line 50"/>
            <p:cNvSpPr>
              <a:spLocks noChangeShapeType="1"/>
            </p:cNvSpPr>
            <p:nvPr/>
          </p:nvSpPr>
          <p:spPr bwMode="auto">
            <a:xfrm flipV="1">
              <a:off x="7780337" y="3167546"/>
              <a:ext cx="0" cy="173038"/>
            </a:xfrm>
            <a:prstGeom prst="line">
              <a:avLst/>
            </a:prstGeom>
            <a:noFill/>
            <a:ln w="14288" cap="rnd">
              <a:solidFill>
                <a:srgbClr val="3E4651"/>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1" name="Line 51"/>
            <p:cNvSpPr>
              <a:spLocks noChangeShapeType="1"/>
            </p:cNvSpPr>
            <p:nvPr/>
          </p:nvSpPr>
          <p:spPr bwMode="auto">
            <a:xfrm flipV="1">
              <a:off x="7923212" y="3307246"/>
              <a:ext cx="79375" cy="87313"/>
            </a:xfrm>
            <a:prstGeom prst="line">
              <a:avLst/>
            </a:prstGeom>
            <a:noFill/>
            <a:ln w="19050" cap="rnd">
              <a:solidFill>
                <a:srgbClr val="3E4651"/>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2" name="Line 52"/>
            <p:cNvSpPr>
              <a:spLocks noChangeShapeType="1"/>
            </p:cNvSpPr>
            <p:nvPr/>
          </p:nvSpPr>
          <p:spPr bwMode="auto">
            <a:xfrm flipH="1" flipV="1">
              <a:off x="7559675" y="3307246"/>
              <a:ext cx="79375" cy="87313"/>
            </a:xfrm>
            <a:prstGeom prst="line">
              <a:avLst/>
            </a:prstGeom>
            <a:noFill/>
            <a:ln w="19050" cap="rnd">
              <a:solidFill>
                <a:srgbClr val="3E4651"/>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3" name="Freeform 53"/>
            <p:cNvSpPr>
              <a:spLocks/>
            </p:cNvSpPr>
            <p:nvPr/>
          </p:nvSpPr>
          <p:spPr bwMode="auto">
            <a:xfrm>
              <a:off x="10445750" y="3397734"/>
              <a:ext cx="528638" cy="590550"/>
            </a:xfrm>
            <a:custGeom>
              <a:avLst/>
              <a:gdLst>
                <a:gd name="T0" fmla="*/ 331 w 333"/>
                <a:gd name="T1" fmla="*/ 201 h 372"/>
                <a:gd name="T2" fmla="*/ 158 w 333"/>
                <a:gd name="T3" fmla="*/ 372 h 372"/>
                <a:gd name="T4" fmla="*/ 0 w 333"/>
                <a:gd name="T5" fmla="*/ 213 h 372"/>
                <a:gd name="T6" fmla="*/ 213 w 333"/>
                <a:gd name="T7" fmla="*/ 0 h 372"/>
                <a:gd name="T8" fmla="*/ 333 w 333"/>
                <a:gd name="T9" fmla="*/ 123 h 372"/>
                <a:gd name="T10" fmla="*/ 331 w 333"/>
                <a:gd name="T11" fmla="*/ 201 h 372"/>
              </a:gdLst>
              <a:ahLst/>
              <a:cxnLst>
                <a:cxn ang="0">
                  <a:pos x="T0" y="T1"/>
                </a:cxn>
                <a:cxn ang="0">
                  <a:pos x="T2" y="T3"/>
                </a:cxn>
                <a:cxn ang="0">
                  <a:pos x="T4" y="T5"/>
                </a:cxn>
                <a:cxn ang="0">
                  <a:pos x="T6" y="T7"/>
                </a:cxn>
                <a:cxn ang="0">
                  <a:pos x="T8" y="T9"/>
                </a:cxn>
                <a:cxn ang="0">
                  <a:pos x="T10" y="T11"/>
                </a:cxn>
              </a:cxnLst>
              <a:rect l="0" t="0" r="r" b="b"/>
              <a:pathLst>
                <a:path w="333" h="372">
                  <a:moveTo>
                    <a:pt x="331" y="201"/>
                  </a:moveTo>
                  <a:lnTo>
                    <a:pt x="158" y="372"/>
                  </a:lnTo>
                  <a:lnTo>
                    <a:pt x="0" y="213"/>
                  </a:lnTo>
                  <a:lnTo>
                    <a:pt x="213" y="0"/>
                  </a:lnTo>
                  <a:lnTo>
                    <a:pt x="333" y="123"/>
                  </a:lnTo>
                  <a:lnTo>
                    <a:pt x="331" y="201"/>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4" name="Freeform 54"/>
            <p:cNvSpPr>
              <a:spLocks/>
            </p:cNvSpPr>
            <p:nvPr/>
          </p:nvSpPr>
          <p:spPr bwMode="auto">
            <a:xfrm>
              <a:off x="10445750" y="3397734"/>
              <a:ext cx="528638" cy="590550"/>
            </a:xfrm>
            <a:custGeom>
              <a:avLst/>
              <a:gdLst>
                <a:gd name="T0" fmla="*/ 331 w 333"/>
                <a:gd name="T1" fmla="*/ 201 h 372"/>
                <a:gd name="T2" fmla="*/ 158 w 333"/>
                <a:gd name="T3" fmla="*/ 372 h 372"/>
                <a:gd name="T4" fmla="*/ 0 w 333"/>
                <a:gd name="T5" fmla="*/ 213 h 372"/>
                <a:gd name="T6" fmla="*/ 213 w 333"/>
                <a:gd name="T7" fmla="*/ 0 h 372"/>
                <a:gd name="T8" fmla="*/ 333 w 333"/>
                <a:gd name="T9" fmla="*/ 123 h 372"/>
              </a:gdLst>
              <a:ahLst/>
              <a:cxnLst>
                <a:cxn ang="0">
                  <a:pos x="T0" y="T1"/>
                </a:cxn>
                <a:cxn ang="0">
                  <a:pos x="T2" y="T3"/>
                </a:cxn>
                <a:cxn ang="0">
                  <a:pos x="T4" y="T5"/>
                </a:cxn>
                <a:cxn ang="0">
                  <a:pos x="T6" y="T7"/>
                </a:cxn>
                <a:cxn ang="0">
                  <a:pos x="T8" y="T9"/>
                </a:cxn>
              </a:cxnLst>
              <a:rect l="0" t="0" r="r" b="b"/>
              <a:pathLst>
                <a:path w="333" h="372">
                  <a:moveTo>
                    <a:pt x="331" y="201"/>
                  </a:moveTo>
                  <a:lnTo>
                    <a:pt x="158" y="372"/>
                  </a:lnTo>
                  <a:lnTo>
                    <a:pt x="0" y="213"/>
                  </a:lnTo>
                  <a:lnTo>
                    <a:pt x="213" y="0"/>
                  </a:lnTo>
                  <a:lnTo>
                    <a:pt x="333" y="123"/>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5" name="Freeform 55"/>
            <p:cNvSpPr>
              <a:spLocks/>
            </p:cNvSpPr>
            <p:nvPr/>
          </p:nvSpPr>
          <p:spPr bwMode="auto">
            <a:xfrm>
              <a:off x="10910887" y="3592996"/>
              <a:ext cx="63500" cy="123825"/>
            </a:xfrm>
            <a:custGeom>
              <a:avLst/>
              <a:gdLst>
                <a:gd name="T0" fmla="*/ 40 w 40"/>
                <a:gd name="T1" fmla="*/ 0 h 78"/>
                <a:gd name="T2" fmla="*/ 38 w 40"/>
                <a:gd name="T3" fmla="*/ 78 h 78"/>
                <a:gd name="T4" fmla="*/ 0 w 40"/>
                <a:gd name="T5" fmla="*/ 40 h 78"/>
                <a:gd name="T6" fmla="*/ 40 w 40"/>
                <a:gd name="T7" fmla="*/ 0 h 78"/>
              </a:gdLst>
              <a:ahLst/>
              <a:cxnLst>
                <a:cxn ang="0">
                  <a:pos x="T0" y="T1"/>
                </a:cxn>
                <a:cxn ang="0">
                  <a:pos x="T2" y="T3"/>
                </a:cxn>
                <a:cxn ang="0">
                  <a:pos x="T4" y="T5"/>
                </a:cxn>
                <a:cxn ang="0">
                  <a:pos x="T6" y="T7"/>
                </a:cxn>
              </a:cxnLst>
              <a:rect l="0" t="0" r="r" b="b"/>
              <a:pathLst>
                <a:path w="40" h="78">
                  <a:moveTo>
                    <a:pt x="40" y="0"/>
                  </a:moveTo>
                  <a:lnTo>
                    <a:pt x="38" y="78"/>
                  </a:lnTo>
                  <a:lnTo>
                    <a:pt x="0" y="40"/>
                  </a:lnTo>
                  <a:lnTo>
                    <a:pt x="40" y="0"/>
                  </a:ln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6" name="Line 56"/>
            <p:cNvSpPr>
              <a:spLocks noChangeShapeType="1"/>
            </p:cNvSpPr>
            <p:nvPr/>
          </p:nvSpPr>
          <p:spPr bwMode="auto">
            <a:xfrm>
              <a:off x="10690225" y="3548546"/>
              <a:ext cx="190500" cy="192088"/>
            </a:xfrm>
            <a:prstGeom prst="line">
              <a:avLst/>
            </a:prstGeom>
            <a:noFill/>
            <a:ln w="14288" cap="rnd">
              <a:solidFill>
                <a:srgbClr val="B3B3B3"/>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7" name="Line 57"/>
            <p:cNvSpPr>
              <a:spLocks noChangeShapeType="1"/>
            </p:cNvSpPr>
            <p:nvPr/>
          </p:nvSpPr>
          <p:spPr bwMode="auto">
            <a:xfrm>
              <a:off x="10660062" y="3573946"/>
              <a:ext cx="195263" cy="195263"/>
            </a:xfrm>
            <a:prstGeom prst="line">
              <a:avLst/>
            </a:prstGeom>
            <a:noFill/>
            <a:ln w="14288" cap="rnd">
              <a:solidFill>
                <a:srgbClr val="B3B3B3"/>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8" name="Line 58"/>
            <p:cNvSpPr>
              <a:spLocks noChangeShapeType="1"/>
            </p:cNvSpPr>
            <p:nvPr/>
          </p:nvSpPr>
          <p:spPr bwMode="auto">
            <a:xfrm>
              <a:off x="10633075" y="3604109"/>
              <a:ext cx="192088" cy="192088"/>
            </a:xfrm>
            <a:prstGeom prst="line">
              <a:avLst/>
            </a:prstGeom>
            <a:noFill/>
            <a:ln w="14288" cap="rnd">
              <a:solidFill>
                <a:srgbClr val="B3B3B3"/>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59" name="Line 59"/>
            <p:cNvSpPr>
              <a:spLocks noChangeShapeType="1"/>
            </p:cNvSpPr>
            <p:nvPr/>
          </p:nvSpPr>
          <p:spPr bwMode="auto">
            <a:xfrm>
              <a:off x="10602912" y="3631096"/>
              <a:ext cx="195263" cy="192088"/>
            </a:xfrm>
            <a:prstGeom prst="line">
              <a:avLst/>
            </a:prstGeom>
            <a:noFill/>
            <a:ln w="14288" cap="rnd">
              <a:solidFill>
                <a:srgbClr val="B3B3B3"/>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60" name="Line 60"/>
            <p:cNvSpPr>
              <a:spLocks noChangeShapeType="1"/>
            </p:cNvSpPr>
            <p:nvPr/>
          </p:nvSpPr>
          <p:spPr bwMode="auto">
            <a:xfrm>
              <a:off x="10577512" y="3661259"/>
              <a:ext cx="190500" cy="192088"/>
            </a:xfrm>
            <a:prstGeom prst="line">
              <a:avLst/>
            </a:prstGeom>
            <a:noFill/>
            <a:ln w="14288" cap="rnd">
              <a:solidFill>
                <a:srgbClr val="B3B3B3"/>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61" name="Line 61"/>
            <p:cNvSpPr>
              <a:spLocks noChangeShapeType="1"/>
            </p:cNvSpPr>
            <p:nvPr/>
          </p:nvSpPr>
          <p:spPr bwMode="auto">
            <a:xfrm>
              <a:off x="10547350" y="3686659"/>
              <a:ext cx="195263" cy="192088"/>
            </a:xfrm>
            <a:prstGeom prst="line">
              <a:avLst/>
            </a:prstGeom>
            <a:noFill/>
            <a:ln w="14288" cap="rnd">
              <a:solidFill>
                <a:srgbClr val="B3B3B3"/>
              </a:solidFill>
              <a:prstDash val="solid"/>
              <a:round/>
              <a:headEnd/>
              <a:tailEnd/>
            </a:ln>
            <a:extLst>
              <a:ext uri="{909E8E84-426E-40DD-AFC4-6F175D3DCCD1}">
                <a14:hiddenFill xmlns:a14="http://schemas.microsoft.com/office/drawing/2010/main">
                  <a:no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62" name="Freeform 62"/>
            <p:cNvSpPr>
              <a:spLocks/>
            </p:cNvSpPr>
            <p:nvPr/>
          </p:nvSpPr>
          <p:spPr bwMode="auto">
            <a:xfrm>
              <a:off x="10734675" y="3461234"/>
              <a:ext cx="146050" cy="142875"/>
            </a:xfrm>
            <a:custGeom>
              <a:avLst/>
              <a:gdLst>
                <a:gd name="T0" fmla="*/ 61 w 92"/>
                <a:gd name="T1" fmla="*/ 90 h 90"/>
                <a:gd name="T2" fmla="*/ 0 w 92"/>
                <a:gd name="T3" fmla="*/ 29 h 90"/>
                <a:gd name="T4" fmla="*/ 28 w 92"/>
                <a:gd name="T5" fmla="*/ 0 h 90"/>
                <a:gd name="T6" fmla="*/ 92 w 92"/>
                <a:gd name="T7" fmla="*/ 62 h 90"/>
                <a:gd name="T8" fmla="*/ 61 w 92"/>
                <a:gd name="T9" fmla="*/ 90 h 90"/>
              </a:gdLst>
              <a:ahLst/>
              <a:cxnLst>
                <a:cxn ang="0">
                  <a:pos x="T0" y="T1"/>
                </a:cxn>
                <a:cxn ang="0">
                  <a:pos x="T2" y="T3"/>
                </a:cxn>
                <a:cxn ang="0">
                  <a:pos x="T4" y="T5"/>
                </a:cxn>
                <a:cxn ang="0">
                  <a:pos x="T6" y="T7"/>
                </a:cxn>
                <a:cxn ang="0">
                  <a:pos x="T8" y="T9"/>
                </a:cxn>
              </a:cxnLst>
              <a:rect l="0" t="0" r="r" b="b"/>
              <a:pathLst>
                <a:path w="92" h="90">
                  <a:moveTo>
                    <a:pt x="61" y="90"/>
                  </a:moveTo>
                  <a:lnTo>
                    <a:pt x="0" y="29"/>
                  </a:lnTo>
                  <a:lnTo>
                    <a:pt x="28" y="0"/>
                  </a:lnTo>
                  <a:lnTo>
                    <a:pt x="92" y="62"/>
                  </a:lnTo>
                  <a:lnTo>
                    <a:pt x="61" y="90"/>
                  </a:ln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3" name="Freeform 63"/>
            <p:cNvSpPr>
              <a:spLocks/>
            </p:cNvSpPr>
            <p:nvPr/>
          </p:nvSpPr>
          <p:spPr bwMode="auto">
            <a:xfrm>
              <a:off x="10734675" y="3461234"/>
              <a:ext cx="146050" cy="142875"/>
            </a:xfrm>
            <a:custGeom>
              <a:avLst/>
              <a:gdLst>
                <a:gd name="T0" fmla="*/ 61 w 92"/>
                <a:gd name="T1" fmla="*/ 90 h 90"/>
                <a:gd name="T2" fmla="*/ 0 w 92"/>
                <a:gd name="T3" fmla="*/ 29 h 90"/>
                <a:gd name="T4" fmla="*/ 28 w 92"/>
                <a:gd name="T5" fmla="*/ 0 h 90"/>
                <a:gd name="T6" fmla="*/ 92 w 92"/>
                <a:gd name="T7" fmla="*/ 62 h 90"/>
                <a:gd name="T8" fmla="*/ 61 w 92"/>
                <a:gd name="T9" fmla="*/ 90 h 90"/>
              </a:gdLst>
              <a:ahLst/>
              <a:cxnLst>
                <a:cxn ang="0">
                  <a:pos x="T0" y="T1"/>
                </a:cxn>
                <a:cxn ang="0">
                  <a:pos x="T2" y="T3"/>
                </a:cxn>
                <a:cxn ang="0">
                  <a:pos x="T4" y="T5"/>
                </a:cxn>
                <a:cxn ang="0">
                  <a:pos x="T6" y="T7"/>
                </a:cxn>
                <a:cxn ang="0">
                  <a:pos x="T8" y="T9"/>
                </a:cxn>
              </a:cxnLst>
              <a:rect l="0" t="0" r="r" b="b"/>
              <a:pathLst>
                <a:path w="92" h="90">
                  <a:moveTo>
                    <a:pt x="61" y="90"/>
                  </a:moveTo>
                  <a:lnTo>
                    <a:pt x="0" y="29"/>
                  </a:lnTo>
                  <a:lnTo>
                    <a:pt x="28" y="0"/>
                  </a:lnTo>
                  <a:lnTo>
                    <a:pt x="92" y="62"/>
                  </a:lnTo>
                  <a:lnTo>
                    <a:pt x="61" y="90"/>
                  </a:lnTo>
                  <a:close/>
                </a:path>
              </a:pathLst>
            </a:custGeom>
            <a:noFill/>
            <a:ln w="14288" cap="rnd">
              <a:solidFill>
                <a:srgbClr val="B3B3B3"/>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68580" tIns="34290" rIns="68580" bIns="34290" numCol="1" anchor="t" anchorCtr="0" compatLnSpc="1">
              <a:prstTxWarp prst="textNoShape">
                <a:avLst/>
              </a:prstTxWarp>
            </a:bodyPr>
            <a:lstStyle/>
            <a:p>
              <a:endParaRPr lang="en-US" sz="1350"/>
            </a:p>
          </p:txBody>
        </p:sp>
        <p:sp>
          <p:nvSpPr>
            <p:cNvPr id="28672" name="Freeform 64"/>
            <p:cNvSpPr>
              <a:spLocks/>
            </p:cNvSpPr>
            <p:nvPr/>
          </p:nvSpPr>
          <p:spPr bwMode="auto">
            <a:xfrm>
              <a:off x="8996362" y="1964221"/>
              <a:ext cx="615950" cy="546100"/>
            </a:xfrm>
            <a:custGeom>
              <a:avLst/>
              <a:gdLst>
                <a:gd name="T0" fmla="*/ 152 w 164"/>
                <a:gd name="T1" fmla="*/ 37 h 145"/>
                <a:gd name="T2" fmla="*/ 44 w 164"/>
                <a:gd name="T3" fmla="*/ 3 h 145"/>
                <a:gd name="T4" fmla="*/ 27 w 164"/>
                <a:gd name="T5" fmla="*/ 12 h 145"/>
                <a:gd name="T6" fmla="*/ 2 w 164"/>
                <a:gd name="T7" fmla="*/ 92 h 145"/>
                <a:gd name="T8" fmla="*/ 11 w 164"/>
                <a:gd name="T9" fmla="*/ 109 h 145"/>
                <a:gd name="T10" fmla="*/ 119 w 164"/>
                <a:gd name="T11" fmla="*/ 143 h 145"/>
                <a:gd name="T12" fmla="*/ 137 w 164"/>
                <a:gd name="T13" fmla="*/ 134 h 145"/>
                <a:gd name="T14" fmla="*/ 162 w 164"/>
                <a:gd name="T15" fmla="*/ 54 h 145"/>
                <a:gd name="T16" fmla="*/ 152 w 164"/>
                <a:gd name="T17" fmla="*/ 37 h 1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4" h="145">
                  <a:moveTo>
                    <a:pt x="152" y="37"/>
                  </a:moveTo>
                  <a:cubicBezTo>
                    <a:pt x="44" y="3"/>
                    <a:pt x="44" y="3"/>
                    <a:pt x="44" y="3"/>
                  </a:cubicBezTo>
                  <a:cubicBezTo>
                    <a:pt x="37" y="0"/>
                    <a:pt x="29" y="5"/>
                    <a:pt x="27" y="12"/>
                  </a:cubicBezTo>
                  <a:cubicBezTo>
                    <a:pt x="2" y="92"/>
                    <a:pt x="2" y="92"/>
                    <a:pt x="2" y="92"/>
                  </a:cubicBezTo>
                  <a:cubicBezTo>
                    <a:pt x="0" y="99"/>
                    <a:pt x="4" y="107"/>
                    <a:pt x="11" y="109"/>
                  </a:cubicBezTo>
                  <a:cubicBezTo>
                    <a:pt x="119" y="143"/>
                    <a:pt x="119" y="143"/>
                    <a:pt x="119" y="143"/>
                  </a:cubicBezTo>
                  <a:cubicBezTo>
                    <a:pt x="127" y="145"/>
                    <a:pt x="134" y="141"/>
                    <a:pt x="137" y="134"/>
                  </a:cubicBezTo>
                  <a:cubicBezTo>
                    <a:pt x="162" y="54"/>
                    <a:pt x="162" y="54"/>
                    <a:pt x="162" y="54"/>
                  </a:cubicBezTo>
                  <a:cubicBezTo>
                    <a:pt x="164" y="47"/>
                    <a:pt x="160" y="39"/>
                    <a:pt x="152" y="37"/>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8673" name="Freeform 65"/>
            <p:cNvSpPr>
              <a:spLocks/>
            </p:cNvSpPr>
            <p:nvPr/>
          </p:nvSpPr>
          <p:spPr bwMode="auto">
            <a:xfrm>
              <a:off x="9083675" y="1980096"/>
              <a:ext cx="514350" cy="269875"/>
            </a:xfrm>
            <a:custGeom>
              <a:avLst/>
              <a:gdLst>
                <a:gd name="T0" fmla="*/ 135 w 137"/>
                <a:gd name="T1" fmla="*/ 50 h 72"/>
                <a:gd name="T2" fmla="*/ 127 w 137"/>
                <a:gd name="T3" fmla="*/ 35 h 72"/>
                <a:gd name="T4" fmla="*/ 22 w 137"/>
                <a:gd name="T5" fmla="*/ 2 h 72"/>
                <a:gd name="T6" fmla="*/ 7 w 137"/>
                <a:gd name="T7" fmla="*/ 10 h 72"/>
                <a:gd name="T8" fmla="*/ 0 w 137"/>
                <a:gd name="T9" fmla="*/ 32 h 72"/>
                <a:gd name="T10" fmla="*/ 128 w 137"/>
                <a:gd name="T11" fmla="*/ 72 h 72"/>
                <a:gd name="T12" fmla="*/ 135 w 137"/>
                <a:gd name="T13" fmla="*/ 50 h 72"/>
              </a:gdLst>
              <a:ahLst/>
              <a:cxnLst>
                <a:cxn ang="0">
                  <a:pos x="T0" y="T1"/>
                </a:cxn>
                <a:cxn ang="0">
                  <a:pos x="T2" y="T3"/>
                </a:cxn>
                <a:cxn ang="0">
                  <a:pos x="T4" y="T5"/>
                </a:cxn>
                <a:cxn ang="0">
                  <a:pos x="T6" y="T7"/>
                </a:cxn>
                <a:cxn ang="0">
                  <a:pos x="T8" y="T9"/>
                </a:cxn>
                <a:cxn ang="0">
                  <a:pos x="T10" y="T11"/>
                </a:cxn>
                <a:cxn ang="0">
                  <a:pos x="T12" y="T13"/>
                </a:cxn>
              </a:cxnLst>
              <a:rect l="0" t="0" r="r" b="b"/>
              <a:pathLst>
                <a:path w="137" h="72">
                  <a:moveTo>
                    <a:pt x="135" y="50"/>
                  </a:moveTo>
                  <a:cubicBezTo>
                    <a:pt x="137" y="44"/>
                    <a:pt x="133" y="37"/>
                    <a:pt x="127" y="35"/>
                  </a:cubicBezTo>
                  <a:cubicBezTo>
                    <a:pt x="22" y="2"/>
                    <a:pt x="22" y="2"/>
                    <a:pt x="22" y="2"/>
                  </a:cubicBezTo>
                  <a:cubicBezTo>
                    <a:pt x="16" y="0"/>
                    <a:pt x="9" y="4"/>
                    <a:pt x="7" y="10"/>
                  </a:cubicBezTo>
                  <a:cubicBezTo>
                    <a:pt x="0" y="32"/>
                    <a:pt x="0" y="32"/>
                    <a:pt x="0" y="32"/>
                  </a:cubicBezTo>
                  <a:cubicBezTo>
                    <a:pt x="128" y="72"/>
                    <a:pt x="128" y="72"/>
                    <a:pt x="128" y="72"/>
                  </a:cubicBezTo>
                  <a:lnTo>
                    <a:pt x="135" y="50"/>
                  </a:lnTo>
                  <a:close/>
                </a:path>
              </a:pathLst>
            </a:custGeom>
            <a:solidFill>
              <a:schemeClr val="accent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28674" name="Freeform 66"/>
            <p:cNvSpPr>
              <a:spLocks/>
            </p:cNvSpPr>
            <p:nvPr/>
          </p:nvSpPr>
          <p:spPr bwMode="auto">
            <a:xfrm>
              <a:off x="9199562" y="2010259"/>
              <a:ext cx="90488" cy="90488"/>
            </a:xfrm>
            <a:custGeom>
              <a:avLst/>
              <a:gdLst>
                <a:gd name="T0" fmla="*/ 23 w 24"/>
                <a:gd name="T1" fmla="*/ 16 h 24"/>
                <a:gd name="T2" fmla="*/ 9 w 24"/>
                <a:gd name="T3" fmla="*/ 23 h 24"/>
                <a:gd name="T4" fmla="*/ 2 w 24"/>
                <a:gd name="T5" fmla="*/ 9 h 24"/>
                <a:gd name="T6" fmla="*/ 15 w 24"/>
                <a:gd name="T7" fmla="*/ 2 h 24"/>
                <a:gd name="T8" fmla="*/ 23 w 24"/>
                <a:gd name="T9" fmla="*/ 16 h 24"/>
              </a:gdLst>
              <a:ahLst/>
              <a:cxnLst>
                <a:cxn ang="0">
                  <a:pos x="T0" y="T1"/>
                </a:cxn>
                <a:cxn ang="0">
                  <a:pos x="T2" y="T3"/>
                </a:cxn>
                <a:cxn ang="0">
                  <a:pos x="T4" y="T5"/>
                </a:cxn>
                <a:cxn ang="0">
                  <a:pos x="T6" y="T7"/>
                </a:cxn>
                <a:cxn ang="0">
                  <a:pos x="T8" y="T9"/>
                </a:cxn>
              </a:cxnLst>
              <a:rect l="0" t="0" r="r" b="b"/>
              <a:pathLst>
                <a:path w="24" h="24">
                  <a:moveTo>
                    <a:pt x="23" y="16"/>
                  </a:moveTo>
                  <a:cubicBezTo>
                    <a:pt x="21" y="21"/>
                    <a:pt x="15" y="24"/>
                    <a:pt x="9" y="23"/>
                  </a:cubicBezTo>
                  <a:cubicBezTo>
                    <a:pt x="3" y="21"/>
                    <a:pt x="0" y="15"/>
                    <a:pt x="2" y="9"/>
                  </a:cubicBezTo>
                  <a:cubicBezTo>
                    <a:pt x="4" y="4"/>
                    <a:pt x="10" y="0"/>
                    <a:pt x="15" y="2"/>
                  </a:cubicBezTo>
                  <a:cubicBezTo>
                    <a:pt x="21" y="4"/>
                    <a:pt x="24" y="10"/>
                    <a:pt x="23" y="16"/>
                  </a:cubicBezTo>
                  <a:close/>
                </a:path>
              </a:pathLst>
            </a:custGeom>
            <a:solidFill>
              <a:srgbClr val="A6D6E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8675" name="Freeform 67"/>
            <p:cNvSpPr>
              <a:spLocks/>
            </p:cNvSpPr>
            <p:nvPr/>
          </p:nvSpPr>
          <p:spPr bwMode="auto">
            <a:xfrm>
              <a:off x="9409112" y="2078521"/>
              <a:ext cx="90488" cy="88900"/>
            </a:xfrm>
            <a:custGeom>
              <a:avLst/>
              <a:gdLst>
                <a:gd name="T0" fmla="*/ 22 w 24"/>
                <a:gd name="T1" fmla="*/ 15 h 24"/>
                <a:gd name="T2" fmla="*/ 8 w 24"/>
                <a:gd name="T3" fmla="*/ 22 h 24"/>
                <a:gd name="T4" fmla="*/ 1 w 24"/>
                <a:gd name="T5" fmla="*/ 8 h 24"/>
                <a:gd name="T6" fmla="*/ 15 w 24"/>
                <a:gd name="T7" fmla="*/ 1 h 24"/>
                <a:gd name="T8" fmla="*/ 22 w 24"/>
                <a:gd name="T9" fmla="*/ 15 h 24"/>
              </a:gdLst>
              <a:ahLst/>
              <a:cxnLst>
                <a:cxn ang="0">
                  <a:pos x="T0" y="T1"/>
                </a:cxn>
                <a:cxn ang="0">
                  <a:pos x="T2" y="T3"/>
                </a:cxn>
                <a:cxn ang="0">
                  <a:pos x="T4" y="T5"/>
                </a:cxn>
                <a:cxn ang="0">
                  <a:pos x="T6" y="T7"/>
                </a:cxn>
                <a:cxn ang="0">
                  <a:pos x="T8" y="T9"/>
                </a:cxn>
              </a:cxnLst>
              <a:rect l="0" t="0" r="r" b="b"/>
              <a:pathLst>
                <a:path w="24" h="24">
                  <a:moveTo>
                    <a:pt x="22" y="15"/>
                  </a:moveTo>
                  <a:cubicBezTo>
                    <a:pt x="20" y="21"/>
                    <a:pt x="14" y="24"/>
                    <a:pt x="8" y="22"/>
                  </a:cubicBezTo>
                  <a:cubicBezTo>
                    <a:pt x="3" y="20"/>
                    <a:pt x="0" y="14"/>
                    <a:pt x="1" y="8"/>
                  </a:cubicBezTo>
                  <a:cubicBezTo>
                    <a:pt x="3" y="3"/>
                    <a:pt x="9" y="0"/>
                    <a:pt x="15" y="1"/>
                  </a:cubicBezTo>
                  <a:cubicBezTo>
                    <a:pt x="21" y="3"/>
                    <a:pt x="24" y="9"/>
                    <a:pt x="22" y="15"/>
                  </a:cubicBezTo>
                  <a:close/>
                </a:path>
              </a:pathLst>
            </a:custGeom>
            <a:solidFill>
              <a:srgbClr val="A6D6E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8676" name="Freeform 68"/>
            <p:cNvSpPr>
              <a:spLocks/>
            </p:cNvSpPr>
            <p:nvPr/>
          </p:nvSpPr>
          <p:spPr bwMode="auto">
            <a:xfrm>
              <a:off x="9083675" y="2095984"/>
              <a:ext cx="479425" cy="158750"/>
            </a:xfrm>
            <a:custGeom>
              <a:avLst/>
              <a:gdLst>
                <a:gd name="T0" fmla="*/ 302 w 302"/>
                <a:gd name="T1" fmla="*/ 100 h 100"/>
                <a:gd name="T2" fmla="*/ 0 w 302"/>
                <a:gd name="T3" fmla="*/ 5 h 100"/>
                <a:gd name="T4" fmla="*/ 0 w 302"/>
                <a:gd name="T5" fmla="*/ 0 h 100"/>
                <a:gd name="T6" fmla="*/ 302 w 302"/>
                <a:gd name="T7" fmla="*/ 95 h 100"/>
                <a:gd name="T8" fmla="*/ 302 w 302"/>
                <a:gd name="T9" fmla="*/ 100 h 100"/>
              </a:gdLst>
              <a:ahLst/>
              <a:cxnLst>
                <a:cxn ang="0">
                  <a:pos x="T0" y="T1"/>
                </a:cxn>
                <a:cxn ang="0">
                  <a:pos x="T2" y="T3"/>
                </a:cxn>
                <a:cxn ang="0">
                  <a:pos x="T4" y="T5"/>
                </a:cxn>
                <a:cxn ang="0">
                  <a:pos x="T6" y="T7"/>
                </a:cxn>
                <a:cxn ang="0">
                  <a:pos x="T8" y="T9"/>
                </a:cxn>
              </a:cxnLst>
              <a:rect l="0" t="0" r="r" b="b"/>
              <a:pathLst>
                <a:path w="302" h="100">
                  <a:moveTo>
                    <a:pt x="302" y="100"/>
                  </a:moveTo>
                  <a:lnTo>
                    <a:pt x="0" y="5"/>
                  </a:lnTo>
                  <a:lnTo>
                    <a:pt x="0" y="0"/>
                  </a:lnTo>
                  <a:lnTo>
                    <a:pt x="302" y="95"/>
                  </a:lnTo>
                  <a:lnTo>
                    <a:pt x="302" y="100"/>
                  </a:ln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8677" name="Freeform 69"/>
            <p:cNvSpPr>
              <a:spLocks/>
            </p:cNvSpPr>
            <p:nvPr/>
          </p:nvSpPr>
          <p:spPr bwMode="auto">
            <a:xfrm>
              <a:off x="9210675" y="1953109"/>
              <a:ext cx="90488" cy="131763"/>
            </a:xfrm>
            <a:custGeom>
              <a:avLst/>
              <a:gdLst>
                <a:gd name="T0" fmla="*/ 20 w 24"/>
                <a:gd name="T1" fmla="*/ 2 h 35"/>
                <a:gd name="T2" fmla="*/ 19 w 24"/>
                <a:gd name="T3" fmla="*/ 2 h 35"/>
                <a:gd name="T4" fmla="*/ 19 w 24"/>
                <a:gd name="T5" fmla="*/ 2 h 35"/>
                <a:gd name="T6" fmla="*/ 18 w 24"/>
                <a:gd name="T7" fmla="*/ 2 h 35"/>
                <a:gd name="T8" fmla="*/ 16 w 24"/>
                <a:gd name="T9" fmla="*/ 1 h 35"/>
                <a:gd name="T10" fmla="*/ 7 w 24"/>
                <a:gd name="T11" fmla="*/ 6 h 35"/>
                <a:gd name="T12" fmla="*/ 1 w 24"/>
                <a:gd name="T13" fmla="*/ 25 h 35"/>
                <a:gd name="T14" fmla="*/ 6 w 24"/>
                <a:gd name="T15" fmla="*/ 34 h 35"/>
                <a:gd name="T16" fmla="*/ 10 w 24"/>
                <a:gd name="T17" fmla="*/ 35 h 35"/>
                <a:gd name="T18" fmla="*/ 17 w 24"/>
                <a:gd name="T19" fmla="*/ 30 h 35"/>
                <a:gd name="T20" fmla="*/ 23 w 24"/>
                <a:gd name="T21" fmla="*/ 11 h 35"/>
                <a:gd name="T22" fmla="*/ 20 w 24"/>
                <a:gd name="T23" fmla="*/ 2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4" h="35">
                  <a:moveTo>
                    <a:pt x="20" y="2"/>
                  </a:moveTo>
                  <a:cubicBezTo>
                    <a:pt x="19" y="2"/>
                    <a:pt x="19" y="2"/>
                    <a:pt x="19" y="2"/>
                  </a:cubicBezTo>
                  <a:cubicBezTo>
                    <a:pt x="19" y="2"/>
                    <a:pt x="19" y="2"/>
                    <a:pt x="19" y="2"/>
                  </a:cubicBezTo>
                  <a:cubicBezTo>
                    <a:pt x="18" y="2"/>
                    <a:pt x="18" y="2"/>
                    <a:pt x="18" y="2"/>
                  </a:cubicBezTo>
                  <a:cubicBezTo>
                    <a:pt x="16" y="1"/>
                    <a:pt x="16" y="1"/>
                    <a:pt x="16" y="1"/>
                  </a:cubicBezTo>
                  <a:cubicBezTo>
                    <a:pt x="13" y="0"/>
                    <a:pt x="8" y="2"/>
                    <a:pt x="7" y="6"/>
                  </a:cubicBezTo>
                  <a:cubicBezTo>
                    <a:pt x="1" y="25"/>
                    <a:pt x="1" y="25"/>
                    <a:pt x="1" y="25"/>
                  </a:cubicBezTo>
                  <a:cubicBezTo>
                    <a:pt x="0" y="29"/>
                    <a:pt x="2" y="33"/>
                    <a:pt x="6" y="34"/>
                  </a:cubicBezTo>
                  <a:cubicBezTo>
                    <a:pt x="6" y="34"/>
                    <a:pt x="9" y="35"/>
                    <a:pt x="10" y="35"/>
                  </a:cubicBezTo>
                  <a:cubicBezTo>
                    <a:pt x="13" y="35"/>
                    <a:pt x="16" y="33"/>
                    <a:pt x="17" y="30"/>
                  </a:cubicBezTo>
                  <a:cubicBezTo>
                    <a:pt x="23" y="11"/>
                    <a:pt x="23" y="11"/>
                    <a:pt x="23" y="11"/>
                  </a:cubicBezTo>
                  <a:cubicBezTo>
                    <a:pt x="24" y="7"/>
                    <a:pt x="23" y="4"/>
                    <a:pt x="20" y="2"/>
                  </a:cubicBezTo>
                  <a:close/>
                </a:path>
              </a:pathLst>
            </a:custGeom>
            <a:solidFill>
              <a:schemeClr val="bg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28678" name="Freeform 70"/>
            <p:cNvSpPr>
              <a:spLocks/>
            </p:cNvSpPr>
            <p:nvPr/>
          </p:nvSpPr>
          <p:spPr bwMode="auto">
            <a:xfrm>
              <a:off x="9417050" y="2018196"/>
              <a:ext cx="93663" cy="134938"/>
            </a:xfrm>
            <a:custGeom>
              <a:avLst/>
              <a:gdLst>
                <a:gd name="T0" fmla="*/ 20 w 25"/>
                <a:gd name="T1" fmla="*/ 2 h 36"/>
                <a:gd name="T2" fmla="*/ 20 w 25"/>
                <a:gd name="T3" fmla="*/ 2 h 36"/>
                <a:gd name="T4" fmla="*/ 19 w 25"/>
                <a:gd name="T5" fmla="*/ 2 h 36"/>
                <a:gd name="T6" fmla="*/ 19 w 25"/>
                <a:gd name="T7" fmla="*/ 2 h 36"/>
                <a:gd name="T8" fmla="*/ 17 w 25"/>
                <a:gd name="T9" fmla="*/ 1 h 36"/>
                <a:gd name="T10" fmla="*/ 8 w 25"/>
                <a:gd name="T11" fmla="*/ 6 h 36"/>
                <a:gd name="T12" fmla="*/ 2 w 25"/>
                <a:gd name="T13" fmla="*/ 25 h 36"/>
                <a:gd name="T14" fmla="*/ 7 w 25"/>
                <a:gd name="T15" fmla="*/ 34 h 36"/>
                <a:gd name="T16" fmla="*/ 10 w 25"/>
                <a:gd name="T17" fmla="*/ 35 h 36"/>
                <a:gd name="T18" fmla="*/ 18 w 25"/>
                <a:gd name="T19" fmla="*/ 30 h 36"/>
                <a:gd name="T20" fmla="*/ 24 w 25"/>
                <a:gd name="T21" fmla="*/ 11 h 36"/>
                <a:gd name="T22" fmla="*/ 20 w 25"/>
                <a:gd name="T23" fmla="*/ 2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 h="36">
                  <a:moveTo>
                    <a:pt x="20" y="2"/>
                  </a:moveTo>
                  <a:cubicBezTo>
                    <a:pt x="20" y="2"/>
                    <a:pt x="20" y="2"/>
                    <a:pt x="20" y="2"/>
                  </a:cubicBezTo>
                  <a:cubicBezTo>
                    <a:pt x="19" y="2"/>
                    <a:pt x="19" y="2"/>
                    <a:pt x="19" y="2"/>
                  </a:cubicBezTo>
                  <a:cubicBezTo>
                    <a:pt x="19" y="2"/>
                    <a:pt x="19" y="2"/>
                    <a:pt x="19" y="2"/>
                  </a:cubicBezTo>
                  <a:cubicBezTo>
                    <a:pt x="17" y="1"/>
                    <a:pt x="17" y="1"/>
                    <a:pt x="17" y="1"/>
                  </a:cubicBezTo>
                  <a:cubicBezTo>
                    <a:pt x="13" y="0"/>
                    <a:pt x="9" y="2"/>
                    <a:pt x="8" y="6"/>
                  </a:cubicBezTo>
                  <a:cubicBezTo>
                    <a:pt x="2" y="25"/>
                    <a:pt x="2" y="25"/>
                    <a:pt x="2" y="25"/>
                  </a:cubicBezTo>
                  <a:cubicBezTo>
                    <a:pt x="0" y="29"/>
                    <a:pt x="3" y="33"/>
                    <a:pt x="7" y="34"/>
                  </a:cubicBezTo>
                  <a:cubicBezTo>
                    <a:pt x="7" y="34"/>
                    <a:pt x="9" y="35"/>
                    <a:pt x="10" y="35"/>
                  </a:cubicBezTo>
                  <a:cubicBezTo>
                    <a:pt x="13" y="36"/>
                    <a:pt x="17" y="33"/>
                    <a:pt x="18" y="30"/>
                  </a:cubicBezTo>
                  <a:cubicBezTo>
                    <a:pt x="24" y="11"/>
                    <a:pt x="24" y="11"/>
                    <a:pt x="24" y="11"/>
                  </a:cubicBezTo>
                  <a:cubicBezTo>
                    <a:pt x="25" y="8"/>
                    <a:pt x="23" y="4"/>
                    <a:pt x="20" y="2"/>
                  </a:cubicBezTo>
                  <a:close/>
                </a:path>
              </a:pathLst>
            </a:custGeom>
            <a:solidFill>
              <a:schemeClr val="bg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28679" name="Freeform 71"/>
            <p:cNvSpPr>
              <a:spLocks/>
            </p:cNvSpPr>
            <p:nvPr/>
          </p:nvSpPr>
          <p:spPr bwMode="auto">
            <a:xfrm>
              <a:off x="9147175" y="2186471"/>
              <a:ext cx="153988" cy="219075"/>
            </a:xfrm>
            <a:custGeom>
              <a:avLst/>
              <a:gdLst>
                <a:gd name="T0" fmla="*/ 20 w 41"/>
                <a:gd name="T1" fmla="*/ 41 h 58"/>
                <a:gd name="T2" fmla="*/ 25 w 41"/>
                <a:gd name="T3" fmla="*/ 36 h 58"/>
                <a:gd name="T4" fmla="*/ 34 w 41"/>
                <a:gd name="T5" fmla="*/ 29 h 58"/>
                <a:gd name="T6" fmla="*/ 40 w 41"/>
                <a:gd name="T7" fmla="*/ 19 h 58"/>
                <a:gd name="T8" fmla="*/ 39 w 41"/>
                <a:gd name="T9" fmla="*/ 8 h 58"/>
                <a:gd name="T10" fmla="*/ 30 w 41"/>
                <a:gd name="T11" fmla="*/ 1 h 58"/>
                <a:gd name="T12" fmla="*/ 20 w 41"/>
                <a:gd name="T13" fmla="*/ 2 h 58"/>
                <a:gd name="T14" fmla="*/ 12 w 41"/>
                <a:gd name="T15" fmla="*/ 12 h 58"/>
                <a:gd name="T16" fmla="*/ 12 w 41"/>
                <a:gd name="T17" fmla="*/ 15 h 58"/>
                <a:gd name="T18" fmla="*/ 14 w 41"/>
                <a:gd name="T19" fmla="*/ 16 h 58"/>
                <a:gd name="T20" fmla="*/ 18 w 41"/>
                <a:gd name="T21" fmla="*/ 17 h 58"/>
                <a:gd name="T22" fmla="*/ 22 w 41"/>
                <a:gd name="T23" fmla="*/ 15 h 58"/>
                <a:gd name="T24" fmla="*/ 22 w 41"/>
                <a:gd name="T25" fmla="*/ 15 h 58"/>
                <a:gd name="T26" fmla="*/ 23 w 41"/>
                <a:gd name="T27" fmla="*/ 13 h 58"/>
                <a:gd name="T28" fmla="*/ 27 w 41"/>
                <a:gd name="T29" fmla="*/ 11 h 58"/>
                <a:gd name="T30" fmla="*/ 29 w 41"/>
                <a:gd name="T31" fmla="*/ 13 h 58"/>
                <a:gd name="T32" fmla="*/ 29 w 41"/>
                <a:gd name="T33" fmla="*/ 16 h 58"/>
                <a:gd name="T34" fmla="*/ 26 w 41"/>
                <a:gd name="T35" fmla="*/ 21 h 58"/>
                <a:gd name="T36" fmla="*/ 19 w 41"/>
                <a:gd name="T37" fmla="*/ 28 h 58"/>
                <a:gd name="T38" fmla="*/ 11 w 41"/>
                <a:gd name="T39" fmla="*/ 34 h 58"/>
                <a:gd name="T40" fmla="*/ 8 w 41"/>
                <a:gd name="T41" fmla="*/ 36 h 58"/>
                <a:gd name="T42" fmla="*/ 5 w 41"/>
                <a:gd name="T43" fmla="*/ 39 h 58"/>
                <a:gd name="T44" fmla="*/ 3 w 41"/>
                <a:gd name="T45" fmla="*/ 40 h 58"/>
                <a:gd name="T46" fmla="*/ 2 w 41"/>
                <a:gd name="T47" fmla="*/ 42 h 58"/>
                <a:gd name="T48" fmla="*/ 1 w 41"/>
                <a:gd name="T49" fmla="*/ 47 h 58"/>
                <a:gd name="T50" fmla="*/ 3 w 41"/>
                <a:gd name="T51" fmla="*/ 51 h 58"/>
                <a:gd name="T52" fmla="*/ 24 w 41"/>
                <a:gd name="T53" fmla="*/ 57 h 58"/>
                <a:gd name="T54" fmla="*/ 28 w 41"/>
                <a:gd name="T55" fmla="*/ 55 h 58"/>
                <a:gd name="T56" fmla="*/ 29 w 41"/>
                <a:gd name="T57" fmla="*/ 51 h 58"/>
                <a:gd name="T58" fmla="*/ 27 w 41"/>
                <a:gd name="T59" fmla="*/ 47 h 58"/>
                <a:gd name="T60" fmla="*/ 16 w 41"/>
                <a:gd name="T61" fmla="*/ 44 h 58"/>
                <a:gd name="T62" fmla="*/ 18 w 41"/>
                <a:gd name="T63" fmla="*/ 42 h 58"/>
                <a:gd name="T64" fmla="*/ 20 w 41"/>
                <a:gd name="T65" fmla="*/ 41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1" h="58">
                  <a:moveTo>
                    <a:pt x="20" y="41"/>
                  </a:moveTo>
                  <a:cubicBezTo>
                    <a:pt x="22" y="39"/>
                    <a:pt x="24" y="37"/>
                    <a:pt x="25" y="36"/>
                  </a:cubicBezTo>
                  <a:cubicBezTo>
                    <a:pt x="30" y="33"/>
                    <a:pt x="32" y="31"/>
                    <a:pt x="34" y="29"/>
                  </a:cubicBezTo>
                  <a:cubicBezTo>
                    <a:pt x="37" y="26"/>
                    <a:pt x="38" y="23"/>
                    <a:pt x="40" y="19"/>
                  </a:cubicBezTo>
                  <a:cubicBezTo>
                    <a:pt x="41" y="16"/>
                    <a:pt x="40" y="12"/>
                    <a:pt x="39" y="8"/>
                  </a:cubicBezTo>
                  <a:cubicBezTo>
                    <a:pt x="37" y="5"/>
                    <a:pt x="34" y="2"/>
                    <a:pt x="30" y="1"/>
                  </a:cubicBezTo>
                  <a:cubicBezTo>
                    <a:pt x="26" y="0"/>
                    <a:pt x="23" y="0"/>
                    <a:pt x="20" y="2"/>
                  </a:cubicBezTo>
                  <a:cubicBezTo>
                    <a:pt x="16" y="4"/>
                    <a:pt x="13" y="7"/>
                    <a:pt x="12" y="12"/>
                  </a:cubicBezTo>
                  <a:cubicBezTo>
                    <a:pt x="11" y="13"/>
                    <a:pt x="11" y="14"/>
                    <a:pt x="12" y="15"/>
                  </a:cubicBezTo>
                  <a:cubicBezTo>
                    <a:pt x="12" y="15"/>
                    <a:pt x="13" y="16"/>
                    <a:pt x="14" y="16"/>
                  </a:cubicBezTo>
                  <a:cubicBezTo>
                    <a:pt x="18" y="17"/>
                    <a:pt x="18" y="17"/>
                    <a:pt x="18" y="17"/>
                  </a:cubicBezTo>
                  <a:cubicBezTo>
                    <a:pt x="20" y="18"/>
                    <a:pt x="21" y="17"/>
                    <a:pt x="22" y="15"/>
                  </a:cubicBezTo>
                  <a:cubicBezTo>
                    <a:pt x="22" y="15"/>
                    <a:pt x="22" y="15"/>
                    <a:pt x="22" y="15"/>
                  </a:cubicBezTo>
                  <a:cubicBezTo>
                    <a:pt x="22" y="14"/>
                    <a:pt x="23" y="13"/>
                    <a:pt x="23" y="13"/>
                  </a:cubicBezTo>
                  <a:cubicBezTo>
                    <a:pt x="25" y="11"/>
                    <a:pt x="26" y="11"/>
                    <a:pt x="27" y="11"/>
                  </a:cubicBezTo>
                  <a:cubicBezTo>
                    <a:pt x="28" y="11"/>
                    <a:pt x="29" y="12"/>
                    <a:pt x="29" y="13"/>
                  </a:cubicBezTo>
                  <a:cubicBezTo>
                    <a:pt x="30" y="14"/>
                    <a:pt x="30" y="15"/>
                    <a:pt x="29" y="16"/>
                  </a:cubicBezTo>
                  <a:cubicBezTo>
                    <a:pt x="29" y="18"/>
                    <a:pt x="28" y="20"/>
                    <a:pt x="26" y="21"/>
                  </a:cubicBezTo>
                  <a:cubicBezTo>
                    <a:pt x="24" y="24"/>
                    <a:pt x="22" y="26"/>
                    <a:pt x="19" y="28"/>
                  </a:cubicBezTo>
                  <a:cubicBezTo>
                    <a:pt x="15" y="31"/>
                    <a:pt x="12" y="33"/>
                    <a:pt x="11" y="34"/>
                  </a:cubicBezTo>
                  <a:cubicBezTo>
                    <a:pt x="8" y="36"/>
                    <a:pt x="8" y="36"/>
                    <a:pt x="8" y="36"/>
                  </a:cubicBezTo>
                  <a:cubicBezTo>
                    <a:pt x="7" y="37"/>
                    <a:pt x="6" y="38"/>
                    <a:pt x="5" y="39"/>
                  </a:cubicBezTo>
                  <a:cubicBezTo>
                    <a:pt x="4" y="40"/>
                    <a:pt x="3" y="40"/>
                    <a:pt x="3" y="40"/>
                  </a:cubicBezTo>
                  <a:cubicBezTo>
                    <a:pt x="3" y="41"/>
                    <a:pt x="2" y="41"/>
                    <a:pt x="2" y="42"/>
                  </a:cubicBezTo>
                  <a:cubicBezTo>
                    <a:pt x="1" y="47"/>
                    <a:pt x="1" y="47"/>
                    <a:pt x="1" y="47"/>
                  </a:cubicBezTo>
                  <a:cubicBezTo>
                    <a:pt x="0" y="49"/>
                    <a:pt x="1" y="50"/>
                    <a:pt x="3" y="51"/>
                  </a:cubicBezTo>
                  <a:cubicBezTo>
                    <a:pt x="24" y="57"/>
                    <a:pt x="24" y="57"/>
                    <a:pt x="24" y="57"/>
                  </a:cubicBezTo>
                  <a:cubicBezTo>
                    <a:pt x="25" y="58"/>
                    <a:pt x="27" y="57"/>
                    <a:pt x="28" y="55"/>
                  </a:cubicBezTo>
                  <a:cubicBezTo>
                    <a:pt x="29" y="51"/>
                    <a:pt x="29" y="51"/>
                    <a:pt x="29" y="51"/>
                  </a:cubicBezTo>
                  <a:cubicBezTo>
                    <a:pt x="30" y="49"/>
                    <a:pt x="29" y="48"/>
                    <a:pt x="27" y="47"/>
                  </a:cubicBezTo>
                  <a:cubicBezTo>
                    <a:pt x="16" y="44"/>
                    <a:pt x="16" y="44"/>
                    <a:pt x="16" y="44"/>
                  </a:cubicBezTo>
                  <a:cubicBezTo>
                    <a:pt x="17" y="43"/>
                    <a:pt x="17" y="43"/>
                    <a:pt x="18" y="42"/>
                  </a:cubicBezTo>
                  <a:lnTo>
                    <a:pt x="20" y="41"/>
                  </a:ln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8680" name="Freeform 72"/>
            <p:cNvSpPr>
              <a:spLocks/>
            </p:cNvSpPr>
            <p:nvPr/>
          </p:nvSpPr>
          <p:spPr bwMode="auto">
            <a:xfrm>
              <a:off x="9263062" y="2221396"/>
              <a:ext cx="150813" cy="220663"/>
            </a:xfrm>
            <a:custGeom>
              <a:avLst/>
              <a:gdLst>
                <a:gd name="T0" fmla="*/ 27 w 40"/>
                <a:gd name="T1" fmla="*/ 48 h 59"/>
                <a:gd name="T2" fmla="*/ 16 w 40"/>
                <a:gd name="T3" fmla="*/ 44 h 59"/>
                <a:gd name="T4" fmla="*/ 17 w 40"/>
                <a:gd name="T5" fmla="*/ 43 h 59"/>
                <a:gd name="T6" fmla="*/ 19 w 40"/>
                <a:gd name="T7" fmla="*/ 41 h 59"/>
                <a:gd name="T8" fmla="*/ 25 w 40"/>
                <a:gd name="T9" fmla="*/ 37 h 59"/>
                <a:gd name="T10" fmla="*/ 34 w 40"/>
                <a:gd name="T11" fmla="*/ 30 h 59"/>
                <a:gd name="T12" fmla="*/ 39 w 40"/>
                <a:gd name="T13" fmla="*/ 20 h 59"/>
                <a:gd name="T14" fmla="*/ 38 w 40"/>
                <a:gd name="T15" fmla="*/ 9 h 59"/>
                <a:gd name="T16" fmla="*/ 30 w 40"/>
                <a:gd name="T17" fmla="*/ 2 h 59"/>
                <a:gd name="T18" fmla="*/ 19 w 40"/>
                <a:gd name="T19" fmla="*/ 2 h 59"/>
                <a:gd name="T20" fmla="*/ 11 w 40"/>
                <a:gd name="T21" fmla="*/ 13 h 59"/>
                <a:gd name="T22" fmla="*/ 12 w 40"/>
                <a:gd name="T23" fmla="*/ 15 h 59"/>
                <a:gd name="T24" fmla="*/ 13 w 40"/>
                <a:gd name="T25" fmla="*/ 17 h 59"/>
                <a:gd name="T26" fmla="*/ 18 w 40"/>
                <a:gd name="T27" fmla="*/ 18 h 59"/>
                <a:gd name="T28" fmla="*/ 22 w 40"/>
                <a:gd name="T29" fmla="*/ 16 h 59"/>
                <a:gd name="T30" fmla="*/ 22 w 40"/>
                <a:gd name="T31" fmla="*/ 16 h 59"/>
                <a:gd name="T32" fmla="*/ 23 w 40"/>
                <a:gd name="T33" fmla="*/ 13 h 59"/>
                <a:gd name="T34" fmla="*/ 27 w 40"/>
                <a:gd name="T35" fmla="*/ 12 h 59"/>
                <a:gd name="T36" fmla="*/ 29 w 40"/>
                <a:gd name="T37" fmla="*/ 14 h 59"/>
                <a:gd name="T38" fmla="*/ 29 w 40"/>
                <a:gd name="T39" fmla="*/ 17 h 59"/>
                <a:gd name="T40" fmla="*/ 26 w 40"/>
                <a:gd name="T41" fmla="*/ 22 h 59"/>
                <a:gd name="T42" fmla="*/ 18 w 40"/>
                <a:gd name="T43" fmla="*/ 29 h 59"/>
                <a:gd name="T44" fmla="*/ 10 w 40"/>
                <a:gd name="T45" fmla="*/ 35 h 59"/>
                <a:gd name="T46" fmla="*/ 8 w 40"/>
                <a:gd name="T47" fmla="*/ 37 h 59"/>
                <a:gd name="T48" fmla="*/ 5 w 40"/>
                <a:gd name="T49" fmla="*/ 39 h 59"/>
                <a:gd name="T50" fmla="*/ 3 w 40"/>
                <a:gd name="T51" fmla="*/ 41 h 59"/>
                <a:gd name="T52" fmla="*/ 2 w 40"/>
                <a:gd name="T53" fmla="*/ 42 h 59"/>
                <a:gd name="T54" fmla="*/ 0 w 40"/>
                <a:gd name="T55" fmla="*/ 47 h 59"/>
                <a:gd name="T56" fmla="*/ 3 w 40"/>
                <a:gd name="T57" fmla="*/ 52 h 59"/>
                <a:gd name="T58" fmla="*/ 23 w 40"/>
                <a:gd name="T59" fmla="*/ 58 h 59"/>
                <a:gd name="T60" fmla="*/ 27 w 40"/>
                <a:gd name="T61" fmla="*/ 56 h 59"/>
                <a:gd name="T62" fmla="*/ 29 w 40"/>
                <a:gd name="T63" fmla="*/ 52 h 59"/>
                <a:gd name="T64" fmla="*/ 27 w 40"/>
                <a:gd name="T65" fmla="*/ 48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0" h="59">
                  <a:moveTo>
                    <a:pt x="27" y="48"/>
                  </a:moveTo>
                  <a:cubicBezTo>
                    <a:pt x="16" y="44"/>
                    <a:pt x="16" y="44"/>
                    <a:pt x="16" y="44"/>
                  </a:cubicBezTo>
                  <a:cubicBezTo>
                    <a:pt x="16" y="44"/>
                    <a:pt x="17" y="43"/>
                    <a:pt x="17" y="43"/>
                  </a:cubicBezTo>
                  <a:cubicBezTo>
                    <a:pt x="19" y="41"/>
                    <a:pt x="19" y="41"/>
                    <a:pt x="19" y="41"/>
                  </a:cubicBezTo>
                  <a:cubicBezTo>
                    <a:pt x="22" y="39"/>
                    <a:pt x="24" y="38"/>
                    <a:pt x="25" y="37"/>
                  </a:cubicBezTo>
                  <a:cubicBezTo>
                    <a:pt x="29" y="34"/>
                    <a:pt x="32" y="31"/>
                    <a:pt x="34" y="30"/>
                  </a:cubicBezTo>
                  <a:cubicBezTo>
                    <a:pt x="36" y="27"/>
                    <a:pt x="38" y="23"/>
                    <a:pt x="39" y="20"/>
                  </a:cubicBezTo>
                  <a:cubicBezTo>
                    <a:pt x="40" y="16"/>
                    <a:pt x="40" y="12"/>
                    <a:pt x="38" y="9"/>
                  </a:cubicBezTo>
                  <a:cubicBezTo>
                    <a:pt x="37" y="5"/>
                    <a:pt x="34" y="3"/>
                    <a:pt x="30" y="2"/>
                  </a:cubicBezTo>
                  <a:cubicBezTo>
                    <a:pt x="26" y="0"/>
                    <a:pt x="23" y="1"/>
                    <a:pt x="19" y="2"/>
                  </a:cubicBezTo>
                  <a:cubicBezTo>
                    <a:pt x="16" y="4"/>
                    <a:pt x="13" y="8"/>
                    <a:pt x="11" y="13"/>
                  </a:cubicBezTo>
                  <a:cubicBezTo>
                    <a:pt x="11" y="13"/>
                    <a:pt x="11" y="14"/>
                    <a:pt x="12" y="15"/>
                  </a:cubicBezTo>
                  <a:cubicBezTo>
                    <a:pt x="12" y="16"/>
                    <a:pt x="13" y="17"/>
                    <a:pt x="13" y="17"/>
                  </a:cubicBezTo>
                  <a:cubicBezTo>
                    <a:pt x="18" y="18"/>
                    <a:pt x="18" y="18"/>
                    <a:pt x="18" y="18"/>
                  </a:cubicBezTo>
                  <a:cubicBezTo>
                    <a:pt x="19" y="19"/>
                    <a:pt x="21" y="18"/>
                    <a:pt x="22" y="16"/>
                  </a:cubicBezTo>
                  <a:cubicBezTo>
                    <a:pt x="22" y="16"/>
                    <a:pt x="22" y="16"/>
                    <a:pt x="22" y="16"/>
                  </a:cubicBezTo>
                  <a:cubicBezTo>
                    <a:pt x="22" y="15"/>
                    <a:pt x="22" y="14"/>
                    <a:pt x="23" y="13"/>
                  </a:cubicBezTo>
                  <a:cubicBezTo>
                    <a:pt x="25" y="11"/>
                    <a:pt x="26" y="11"/>
                    <a:pt x="27" y="12"/>
                  </a:cubicBezTo>
                  <a:cubicBezTo>
                    <a:pt x="28" y="12"/>
                    <a:pt x="29" y="13"/>
                    <a:pt x="29" y="14"/>
                  </a:cubicBezTo>
                  <a:cubicBezTo>
                    <a:pt x="29" y="15"/>
                    <a:pt x="29" y="16"/>
                    <a:pt x="29" y="17"/>
                  </a:cubicBezTo>
                  <a:cubicBezTo>
                    <a:pt x="28" y="19"/>
                    <a:pt x="27" y="20"/>
                    <a:pt x="26" y="22"/>
                  </a:cubicBezTo>
                  <a:cubicBezTo>
                    <a:pt x="24" y="24"/>
                    <a:pt x="22" y="26"/>
                    <a:pt x="18" y="29"/>
                  </a:cubicBezTo>
                  <a:cubicBezTo>
                    <a:pt x="15" y="32"/>
                    <a:pt x="12" y="34"/>
                    <a:pt x="10" y="35"/>
                  </a:cubicBezTo>
                  <a:cubicBezTo>
                    <a:pt x="8" y="37"/>
                    <a:pt x="8" y="37"/>
                    <a:pt x="8" y="37"/>
                  </a:cubicBezTo>
                  <a:cubicBezTo>
                    <a:pt x="7" y="38"/>
                    <a:pt x="6" y="38"/>
                    <a:pt x="5" y="39"/>
                  </a:cubicBezTo>
                  <a:cubicBezTo>
                    <a:pt x="4" y="40"/>
                    <a:pt x="3" y="41"/>
                    <a:pt x="3" y="41"/>
                  </a:cubicBezTo>
                  <a:cubicBezTo>
                    <a:pt x="2" y="41"/>
                    <a:pt x="2" y="42"/>
                    <a:pt x="2" y="42"/>
                  </a:cubicBezTo>
                  <a:cubicBezTo>
                    <a:pt x="0" y="47"/>
                    <a:pt x="0" y="47"/>
                    <a:pt x="0" y="47"/>
                  </a:cubicBezTo>
                  <a:cubicBezTo>
                    <a:pt x="0" y="49"/>
                    <a:pt x="1" y="51"/>
                    <a:pt x="3" y="52"/>
                  </a:cubicBezTo>
                  <a:cubicBezTo>
                    <a:pt x="23" y="58"/>
                    <a:pt x="23" y="58"/>
                    <a:pt x="23" y="58"/>
                  </a:cubicBezTo>
                  <a:cubicBezTo>
                    <a:pt x="25" y="59"/>
                    <a:pt x="27" y="58"/>
                    <a:pt x="27" y="56"/>
                  </a:cubicBezTo>
                  <a:cubicBezTo>
                    <a:pt x="29" y="52"/>
                    <a:pt x="29" y="52"/>
                    <a:pt x="29" y="52"/>
                  </a:cubicBezTo>
                  <a:cubicBezTo>
                    <a:pt x="29" y="50"/>
                    <a:pt x="28" y="48"/>
                    <a:pt x="27" y="48"/>
                  </a:cubicBezTo>
                  <a:close/>
                </a:path>
              </a:pathLst>
            </a:custGeom>
            <a:solidFill>
              <a:srgbClr val="B3B3B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8681" name="Freeform 74"/>
            <p:cNvSpPr>
              <a:spLocks/>
            </p:cNvSpPr>
            <p:nvPr/>
          </p:nvSpPr>
          <p:spPr bwMode="auto">
            <a:xfrm>
              <a:off x="10096500" y="2438884"/>
              <a:ext cx="541338" cy="541338"/>
            </a:xfrm>
            <a:custGeom>
              <a:avLst/>
              <a:gdLst>
                <a:gd name="T0" fmla="*/ 135 w 144"/>
                <a:gd name="T1" fmla="*/ 57 h 144"/>
                <a:gd name="T2" fmla="*/ 86 w 144"/>
                <a:gd name="T3" fmla="*/ 136 h 144"/>
                <a:gd name="T4" fmla="*/ 8 w 144"/>
                <a:gd name="T5" fmla="*/ 87 h 144"/>
                <a:gd name="T6" fmla="*/ 57 w 144"/>
                <a:gd name="T7" fmla="*/ 8 h 144"/>
                <a:gd name="T8" fmla="*/ 135 w 144"/>
                <a:gd name="T9" fmla="*/ 57 h 144"/>
              </a:gdLst>
              <a:ahLst/>
              <a:cxnLst>
                <a:cxn ang="0">
                  <a:pos x="T0" y="T1"/>
                </a:cxn>
                <a:cxn ang="0">
                  <a:pos x="T2" y="T3"/>
                </a:cxn>
                <a:cxn ang="0">
                  <a:pos x="T4" y="T5"/>
                </a:cxn>
                <a:cxn ang="0">
                  <a:pos x="T6" y="T7"/>
                </a:cxn>
                <a:cxn ang="0">
                  <a:pos x="T8" y="T9"/>
                </a:cxn>
              </a:cxnLst>
              <a:rect l="0" t="0" r="r" b="b"/>
              <a:pathLst>
                <a:path w="144" h="144">
                  <a:moveTo>
                    <a:pt x="135" y="57"/>
                  </a:moveTo>
                  <a:cubicBezTo>
                    <a:pt x="144" y="93"/>
                    <a:pt x="122" y="128"/>
                    <a:pt x="86" y="136"/>
                  </a:cubicBezTo>
                  <a:cubicBezTo>
                    <a:pt x="51" y="144"/>
                    <a:pt x="16" y="122"/>
                    <a:pt x="8" y="87"/>
                  </a:cubicBezTo>
                  <a:cubicBezTo>
                    <a:pt x="0" y="51"/>
                    <a:pt x="22" y="16"/>
                    <a:pt x="57" y="8"/>
                  </a:cubicBezTo>
                  <a:cubicBezTo>
                    <a:pt x="92" y="0"/>
                    <a:pt x="127" y="22"/>
                    <a:pt x="135" y="57"/>
                  </a:cubicBezTo>
                </a:path>
              </a:pathLst>
            </a:custGeom>
            <a:solidFill>
              <a:srgbClr val="2F556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8682" name="Freeform 75"/>
            <p:cNvSpPr>
              <a:spLocks/>
            </p:cNvSpPr>
            <p:nvPr/>
          </p:nvSpPr>
          <p:spPr bwMode="auto">
            <a:xfrm>
              <a:off x="10096500" y="2442059"/>
              <a:ext cx="536575" cy="534988"/>
            </a:xfrm>
            <a:custGeom>
              <a:avLst/>
              <a:gdLst>
                <a:gd name="T0" fmla="*/ 57 w 143"/>
                <a:gd name="T1" fmla="*/ 8 h 142"/>
                <a:gd name="T2" fmla="*/ 135 w 143"/>
                <a:gd name="T3" fmla="*/ 56 h 142"/>
                <a:gd name="T4" fmla="*/ 86 w 143"/>
                <a:gd name="T5" fmla="*/ 134 h 142"/>
                <a:gd name="T6" fmla="*/ 8 w 143"/>
                <a:gd name="T7" fmla="*/ 85 h 142"/>
                <a:gd name="T8" fmla="*/ 57 w 143"/>
                <a:gd name="T9" fmla="*/ 8 h 142"/>
              </a:gdLst>
              <a:ahLst/>
              <a:cxnLst>
                <a:cxn ang="0">
                  <a:pos x="T0" y="T1"/>
                </a:cxn>
                <a:cxn ang="0">
                  <a:pos x="T2" y="T3"/>
                </a:cxn>
                <a:cxn ang="0">
                  <a:pos x="T4" y="T5"/>
                </a:cxn>
                <a:cxn ang="0">
                  <a:pos x="T6" y="T7"/>
                </a:cxn>
                <a:cxn ang="0">
                  <a:pos x="T8" y="T9"/>
                </a:cxn>
              </a:cxnLst>
              <a:rect l="0" t="0" r="r" b="b"/>
              <a:pathLst>
                <a:path w="143" h="142">
                  <a:moveTo>
                    <a:pt x="57" y="8"/>
                  </a:moveTo>
                  <a:cubicBezTo>
                    <a:pt x="92" y="0"/>
                    <a:pt x="127" y="21"/>
                    <a:pt x="135" y="56"/>
                  </a:cubicBezTo>
                  <a:cubicBezTo>
                    <a:pt x="143" y="91"/>
                    <a:pt x="121" y="126"/>
                    <a:pt x="86" y="134"/>
                  </a:cubicBezTo>
                  <a:cubicBezTo>
                    <a:pt x="51" y="142"/>
                    <a:pt x="16" y="120"/>
                    <a:pt x="8" y="85"/>
                  </a:cubicBezTo>
                  <a:cubicBezTo>
                    <a:pt x="0" y="51"/>
                    <a:pt x="22" y="16"/>
                    <a:pt x="57" y="8"/>
                  </a:cubicBezTo>
                </a:path>
              </a:pathLst>
            </a:custGeom>
            <a:solidFill>
              <a:srgbClr val="2F556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8683" name="Freeform 76"/>
            <p:cNvSpPr>
              <a:spLocks/>
            </p:cNvSpPr>
            <p:nvPr/>
          </p:nvSpPr>
          <p:spPr bwMode="auto">
            <a:xfrm>
              <a:off x="10099675" y="2442059"/>
              <a:ext cx="530225" cy="534988"/>
            </a:xfrm>
            <a:custGeom>
              <a:avLst/>
              <a:gdLst>
                <a:gd name="T0" fmla="*/ 56 w 141"/>
                <a:gd name="T1" fmla="*/ 8 h 142"/>
                <a:gd name="T2" fmla="*/ 134 w 141"/>
                <a:gd name="T3" fmla="*/ 56 h 142"/>
                <a:gd name="T4" fmla="*/ 85 w 141"/>
                <a:gd name="T5" fmla="*/ 134 h 142"/>
                <a:gd name="T6" fmla="*/ 8 w 141"/>
                <a:gd name="T7" fmla="*/ 85 h 142"/>
                <a:gd name="T8" fmla="*/ 56 w 141"/>
                <a:gd name="T9" fmla="*/ 8 h 142"/>
              </a:gdLst>
              <a:ahLst/>
              <a:cxnLst>
                <a:cxn ang="0">
                  <a:pos x="T0" y="T1"/>
                </a:cxn>
                <a:cxn ang="0">
                  <a:pos x="T2" y="T3"/>
                </a:cxn>
                <a:cxn ang="0">
                  <a:pos x="T4" y="T5"/>
                </a:cxn>
                <a:cxn ang="0">
                  <a:pos x="T6" y="T7"/>
                </a:cxn>
                <a:cxn ang="0">
                  <a:pos x="T8" y="T9"/>
                </a:cxn>
              </a:cxnLst>
              <a:rect l="0" t="0" r="r" b="b"/>
              <a:pathLst>
                <a:path w="141" h="142">
                  <a:moveTo>
                    <a:pt x="56" y="8"/>
                  </a:moveTo>
                  <a:cubicBezTo>
                    <a:pt x="91" y="0"/>
                    <a:pt x="126" y="22"/>
                    <a:pt x="134" y="56"/>
                  </a:cubicBezTo>
                  <a:cubicBezTo>
                    <a:pt x="141" y="91"/>
                    <a:pt x="120" y="126"/>
                    <a:pt x="85" y="134"/>
                  </a:cubicBezTo>
                  <a:cubicBezTo>
                    <a:pt x="50" y="142"/>
                    <a:pt x="16" y="120"/>
                    <a:pt x="8" y="85"/>
                  </a:cubicBezTo>
                  <a:cubicBezTo>
                    <a:pt x="0" y="51"/>
                    <a:pt x="22" y="16"/>
                    <a:pt x="56" y="8"/>
                  </a:cubicBezTo>
                </a:path>
              </a:pathLst>
            </a:custGeom>
            <a:solidFill>
              <a:srgbClr val="2F556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8684" name="Freeform 77"/>
            <p:cNvSpPr>
              <a:spLocks/>
            </p:cNvSpPr>
            <p:nvPr/>
          </p:nvSpPr>
          <p:spPr bwMode="auto">
            <a:xfrm>
              <a:off x="10099675" y="2446821"/>
              <a:ext cx="530225" cy="525463"/>
            </a:xfrm>
            <a:custGeom>
              <a:avLst/>
              <a:gdLst>
                <a:gd name="T0" fmla="*/ 56 w 141"/>
                <a:gd name="T1" fmla="*/ 7 h 140"/>
                <a:gd name="T2" fmla="*/ 133 w 141"/>
                <a:gd name="T3" fmla="*/ 55 h 140"/>
                <a:gd name="T4" fmla="*/ 85 w 141"/>
                <a:gd name="T5" fmla="*/ 132 h 140"/>
                <a:gd name="T6" fmla="*/ 8 w 141"/>
                <a:gd name="T7" fmla="*/ 84 h 140"/>
                <a:gd name="T8" fmla="*/ 56 w 141"/>
                <a:gd name="T9" fmla="*/ 7 h 140"/>
              </a:gdLst>
              <a:ahLst/>
              <a:cxnLst>
                <a:cxn ang="0">
                  <a:pos x="T0" y="T1"/>
                </a:cxn>
                <a:cxn ang="0">
                  <a:pos x="T2" y="T3"/>
                </a:cxn>
                <a:cxn ang="0">
                  <a:pos x="T4" y="T5"/>
                </a:cxn>
                <a:cxn ang="0">
                  <a:pos x="T6" y="T7"/>
                </a:cxn>
                <a:cxn ang="0">
                  <a:pos x="T8" y="T9"/>
                </a:cxn>
              </a:cxnLst>
              <a:rect l="0" t="0" r="r" b="b"/>
              <a:pathLst>
                <a:path w="141" h="140">
                  <a:moveTo>
                    <a:pt x="56" y="7"/>
                  </a:moveTo>
                  <a:cubicBezTo>
                    <a:pt x="91" y="0"/>
                    <a:pt x="125" y="21"/>
                    <a:pt x="133" y="55"/>
                  </a:cubicBezTo>
                  <a:cubicBezTo>
                    <a:pt x="141" y="90"/>
                    <a:pt x="119" y="124"/>
                    <a:pt x="85" y="132"/>
                  </a:cubicBezTo>
                  <a:cubicBezTo>
                    <a:pt x="51" y="140"/>
                    <a:pt x="16" y="119"/>
                    <a:pt x="8" y="84"/>
                  </a:cubicBezTo>
                  <a:cubicBezTo>
                    <a:pt x="0" y="50"/>
                    <a:pt x="22" y="15"/>
                    <a:pt x="56" y="7"/>
                  </a:cubicBezTo>
                </a:path>
              </a:pathLst>
            </a:custGeom>
            <a:solidFill>
              <a:srgbClr val="2F556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8685" name="Freeform 78"/>
            <p:cNvSpPr>
              <a:spLocks/>
            </p:cNvSpPr>
            <p:nvPr/>
          </p:nvSpPr>
          <p:spPr bwMode="auto">
            <a:xfrm>
              <a:off x="10104437" y="2446821"/>
              <a:ext cx="520700" cy="522288"/>
            </a:xfrm>
            <a:custGeom>
              <a:avLst/>
              <a:gdLst>
                <a:gd name="T0" fmla="*/ 55 w 139"/>
                <a:gd name="T1" fmla="*/ 8 h 139"/>
                <a:gd name="T2" fmla="*/ 132 w 139"/>
                <a:gd name="T3" fmla="*/ 56 h 139"/>
                <a:gd name="T4" fmla="*/ 84 w 139"/>
                <a:gd name="T5" fmla="*/ 132 h 139"/>
                <a:gd name="T6" fmla="*/ 8 w 139"/>
                <a:gd name="T7" fmla="*/ 84 h 139"/>
                <a:gd name="T8" fmla="*/ 55 w 139"/>
                <a:gd name="T9" fmla="*/ 8 h 139"/>
              </a:gdLst>
              <a:ahLst/>
              <a:cxnLst>
                <a:cxn ang="0">
                  <a:pos x="T0" y="T1"/>
                </a:cxn>
                <a:cxn ang="0">
                  <a:pos x="T2" y="T3"/>
                </a:cxn>
                <a:cxn ang="0">
                  <a:pos x="T4" y="T5"/>
                </a:cxn>
                <a:cxn ang="0">
                  <a:pos x="T6" y="T7"/>
                </a:cxn>
                <a:cxn ang="0">
                  <a:pos x="T8" y="T9"/>
                </a:cxn>
              </a:cxnLst>
              <a:rect l="0" t="0" r="r" b="b"/>
              <a:pathLst>
                <a:path w="139" h="139">
                  <a:moveTo>
                    <a:pt x="55" y="8"/>
                  </a:moveTo>
                  <a:cubicBezTo>
                    <a:pt x="90" y="0"/>
                    <a:pt x="124" y="21"/>
                    <a:pt x="132" y="56"/>
                  </a:cubicBezTo>
                  <a:cubicBezTo>
                    <a:pt x="139" y="90"/>
                    <a:pt x="118" y="124"/>
                    <a:pt x="84" y="132"/>
                  </a:cubicBezTo>
                  <a:cubicBezTo>
                    <a:pt x="50" y="139"/>
                    <a:pt x="16" y="118"/>
                    <a:pt x="8" y="84"/>
                  </a:cubicBezTo>
                  <a:cubicBezTo>
                    <a:pt x="0" y="50"/>
                    <a:pt x="21" y="16"/>
                    <a:pt x="55" y="8"/>
                  </a:cubicBezTo>
                </a:path>
              </a:pathLst>
            </a:custGeom>
            <a:solidFill>
              <a:srgbClr val="2F556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8686" name="Freeform 79"/>
            <p:cNvSpPr>
              <a:spLocks/>
            </p:cNvSpPr>
            <p:nvPr/>
          </p:nvSpPr>
          <p:spPr bwMode="auto">
            <a:xfrm>
              <a:off x="10104437" y="2446821"/>
              <a:ext cx="520700" cy="522288"/>
            </a:xfrm>
            <a:custGeom>
              <a:avLst/>
              <a:gdLst>
                <a:gd name="T0" fmla="*/ 56 w 139"/>
                <a:gd name="T1" fmla="*/ 8 h 139"/>
                <a:gd name="T2" fmla="*/ 131 w 139"/>
                <a:gd name="T3" fmla="*/ 56 h 139"/>
                <a:gd name="T4" fmla="*/ 84 w 139"/>
                <a:gd name="T5" fmla="*/ 131 h 139"/>
                <a:gd name="T6" fmla="*/ 8 w 139"/>
                <a:gd name="T7" fmla="*/ 84 h 139"/>
                <a:gd name="T8" fmla="*/ 56 w 139"/>
                <a:gd name="T9" fmla="*/ 8 h 139"/>
              </a:gdLst>
              <a:ahLst/>
              <a:cxnLst>
                <a:cxn ang="0">
                  <a:pos x="T0" y="T1"/>
                </a:cxn>
                <a:cxn ang="0">
                  <a:pos x="T2" y="T3"/>
                </a:cxn>
                <a:cxn ang="0">
                  <a:pos x="T4" y="T5"/>
                </a:cxn>
                <a:cxn ang="0">
                  <a:pos x="T6" y="T7"/>
                </a:cxn>
                <a:cxn ang="0">
                  <a:pos x="T8" y="T9"/>
                </a:cxn>
              </a:cxnLst>
              <a:rect l="0" t="0" r="r" b="b"/>
              <a:pathLst>
                <a:path w="139" h="139">
                  <a:moveTo>
                    <a:pt x="56" y="8"/>
                  </a:moveTo>
                  <a:cubicBezTo>
                    <a:pt x="89" y="0"/>
                    <a:pt x="123" y="22"/>
                    <a:pt x="131" y="56"/>
                  </a:cubicBezTo>
                  <a:cubicBezTo>
                    <a:pt x="139" y="90"/>
                    <a:pt x="118" y="123"/>
                    <a:pt x="84" y="131"/>
                  </a:cubicBezTo>
                  <a:cubicBezTo>
                    <a:pt x="50" y="139"/>
                    <a:pt x="16" y="118"/>
                    <a:pt x="8" y="84"/>
                  </a:cubicBezTo>
                  <a:cubicBezTo>
                    <a:pt x="0" y="50"/>
                    <a:pt x="22" y="16"/>
                    <a:pt x="56" y="8"/>
                  </a:cubicBezTo>
                </a:path>
              </a:pathLst>
            </a:custGeom>
            <a:solidFill>
              <a:srgbClr val="2F556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8687" name="Freeform 80"/>
            <p:cNvSpPr>
              <a:spLocks/>
            </p:cNvSpPr>
            <p:nvPr/>
          </p:nvSpPr>
          <p:spPr bwMode="auto">
            <a:xfrm>
              <a:off x="10107612" y="2449996"/>
              <a:ext cx="514350" cy="515938"/>
            </a:xfrm>
            <a:custGeom>
              <a:avLst/>
              <a:gdLst>
                <a:gd name="T0" fmla="*/ 130 w 137"/>
                <a:gd name="T1" fmla="*/ 55 h 137"/>
                <a:gd name="T2" fmla="*/ 83 w 137"/>
                <a:gd name="T3" fmla="*/ 130 h 137"/>
                <a:gd name="T4" fmla="*/ 8 w 137"/>
                <a:gd name="T5" fmla="*/ 83 h 137"/>
                <a:gd name="T6" fmla="*/ 55 w 137"/>
                <a:gd name="T7" fmla="*/ 8 h 137"/>
                <a:gd name="T8" fmla="*/ 130 w 137"/>
                <a:gd name="T9" fmla="*/ 55 h 137"/>
              </a:gdLst>
              <a:ahLst/>
              <a:cxnLst>
                <a:cxn ang="0">
                  <a:pos x="T0" y="T1"/>
                </a:cxn>
                <a:cxn ang="0">
                  <a:pos x="T2" y="T3"/>
                </a:cxn>
                <a:cxn ang="0">
                  <a:pos x="T4" y="T5"/>
                </a:cxn>
                <a:cxn ang="0">
                  <a:pos x="T6" y="T7"/>
                </a:cxn>
                <a:cxn ang="0">
                  <a:pos x="T8" y="T9"/>
                </a:cxn>
              </a:cxnLst>
              <a:rect l="0" t="0" r="r" b="b"/>
              <a:pathLst>
                <a:path w="137" h="137">
                  <a:moveTo>
                    <a:pt x="130" y="55"/>
                  </a:moveTo>
                  <a:cubicBezTo>
                    <a:pt x="137" y="88"/>
                    <a:pt x="116" y="122"/>
                    <a:pt x="83" y="130"/>
                  </a:cubicBezTo>
                  <a:cubicBezTo>
                    <a:pt x="49" y="137"/>
                    <a:pt x="15" y="116"/>
                    <a:pt x="8" y="83"/>
                  </a:cubicBezTo>
                  <a:cubicBezTo>
                    <a:pt x="0" y="49"/>
                    <a:pt x="21" y="15"/>
                    <a:pt x="55" y="8"/>
                  </a:cubicBezTo>
                  <a:cubicBezTo>
                    <a:pt x="88" y="0"/>
                    <a:pt x="122" y="21"/>
                    <a:pt x="130" y="55"/>
                  </a:cubicBezTo>
                </a:path>
              </a:pathLst>
            </a:custGeom>
            <a:solidFill>
              <a:schemeClr val="accent3"/>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28688" name="Freeform 81"/>
            <p:cNvSpPr>
              <a:spLocks/>
            </p:cNvSpPr>
            <p:nvPr/>
          </p:nvSpPr>
          <p:spPr bwMode="auto">
            <a:xfrm>
              <a:off x="10148887" y="2494446"/>
              <a:ext cx="431800" cy="430213"/>
            </a:xfrm>
            <a:custGeom>
              <a:avLst/>
              <a:gdLst>
                <a:gd name="T0" fmla="*/ 69 w 115"/>
                <a:gd name="T1" fmla="*/ 108 h 114"/>
                <a:gd name="T2" fmla="*/ 7 w 115"/>
                <a:gd name="T3" fmla="*/ 69 h 114"/>
                <a:gd name="T4" fmla="*/ 46 w 115"/>
                <a:gd name="T5" fmla="*/ 6 h 114"/>
                <a:gd name="T6" fmla="*/ 109 w 115"/>
                <a:gd name="T7" fmla="*/ 45 h 114"/>
                <a:gd name="T8" fmla="*/ 69 w 115"/>
                <a:gd name="T9" fmla="*/ 108 h 114"/>
              </a:gdLst>
              <a:ahLst/>
              <a:cxnLst>
                <a:cxn ang="0">
                  <a:pos x="T0" y="T1"/>
                </a:cxn>
                <a:cxn ang="0">
                  <a:pos x="T2" y="T3"/>
                </a:cxn>
                <a:cxn ang="0">
                  <a:pos x="T4" y="T5"/>
                </a:cxn>
                <a:cxn ang="0">
                  <a:pos x="T6" y="T7"/>
                </a:cxn>
                <a:cxn ang="0">
                  <a:pos x="T8" y="T9"/>
                </a:cxn>
              </a:cxnLst>
              <a:rect l="0" t="0" r="r" b="b"/>
              <a:pathLst>
                <a:path w="115" h="114">
                  <a:moveTo>
                    <a:pt x="69" y="108"/>
                  </a:moveTo>
                  <a:cubicBezTo>
                    <a:pt x="41" y="114"/>
                    <a:pt x="13" y="97"/>
                    <a:pt x="7" y="69"/>
                  </a:cubicBezTo>
                  <a:cubicBezTo>
                    <a:pt x="0" y="41"/>
                    <a:pt x="18" y="13"/>
                    <a:pt x="46" y="6"/>
                  </a:cubicBezTo>
                  <a:cubicBezTo>
                    <a:pt x="74" y="0"/>
                    <a:pt x="102" y="17"/>
                    <a:pt x="109" y="45"/>
                  </a:cubicBezTo>
                  <a:cubicBezTo>
                    <a:pt x="115" y="73"/>
                    <a:pt x="97" y="101"/>
                    <a:pt x="69" y="108"/>
                  </a:cubicBezTo>
                </a:path>
              </a:pathLst>
            </a:custGeom>
            <a:solidFill>
              <a:schemeClr val="accent3">
                <a:lumMod val="20000"/>
                <a:lumOff val="80000"/>
              </a:schemeClr>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28689" name="Freeform 82"/>
            <p:cNvSpPr>
              <a:spLocks/>
            </p:cNvSpPr>
            <p:nvPr/>
          </p:nvSpPr>
          <p:spPr bwMode="auto">
            <a:xfrm>
              <a:off x="10269537" y="2694471"/>
              <a:ext cx="134938" cy="52388"/>
            </a:xfrm>
            <a:custGeom>
              <a:avLst/>
              <a:gdLst>
                <a:gd name="T0" fmla="*/ 5 w 85"/>
                <a:gd name="T1" fmla="*/ 0 h 33"/>
                <a:gd name="T2" fmla="*/ 85 w 85"/>
                <a:gd name="T3" fmla="*/ 21 h 33"/>
                <a:gd name="T4" fmla="*/ 80 w 85"/>
                <a:gd name="T5" fmla="*/ 33 h 33"/>
                <a:gd name="T6" fmla="*/ 0 w 85"/>
                <a:gd name="T7" fmla="*/ 12 h 33"/>
                <a:gd name="T8" fmla="*/ 5 w 85"/>
                <a:gd name="T9" fmla="*/ 0 h 33"/>
              </a:gdLst>
              <a:ahLst/>
              <a:cxnLst>
                <a:cxn ang="0">
                  <a:pos x="T0" y="T1"/>
                </a:cxn>
                <a:cxn ang="0">
                  <a:pos x="T2" y="T3"/>
                </a:cxn>
                <a:cxn ang="0">
                  <a:pos x="T4" y="T5"/>
                </a:cxn>
                <a:cxn ang="0">
                  <a:pos x="T6" y="T7"/>
                </a:cxn>
                <a:cxn ang="0">
                  <a:pos x="T8" y="T9"/>
                </a:cxn>
              </a:cxnLst>
              <a:rect l="0" t="0" r="r" b="b"/>
              <a:pathLst>
                <a:path w="85" h="33">
                  <a:moveTo>
                    <a:pt x="5" y="0"/>
                  </a:moveTo>
                  <a:lnTo>
                    <a:pt x="85" y="21"/>
                  </a:lnTo>
                  <a:lnTo>
                    <a:pt x="80" y="33"/>
                  </a:lnTo>
                  <a:lnTo>
                    <a:pt x="0" y="12"/>
                  </a:lnTo>
                  <a:lnTo>
                    <a:pt x="5" y="0"/>
                  </a:lnTo>
                  <a:close/>
                </a:path>
              </a:pathLst>
            </a:custGeom>
            <a:solidFill>
              <a:srgbClr val="2F556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8690" name="Freeform 83"/>
            <p:cNvSpPr>
              <a:spLocks/>
            </p:cNvSpPr>
            <p:nvPr/>
          </p:nvSpPr>
          <p:spPr bwMode="auto">
            <a:xfrm>
              <a:off x="10269537" y="2694471"/>
              <a:ext cx="134938" cy="52388"/>
            </a:xfrm>
            <a:custGeom>
              <a:avLst/>
              <a:gdLst>
                <a:gd name="T0" fmla="*/ 5 w 85"/>
                <a:gd name="T1" fmla="*/ 0 h 33"/>
                <a:gd name="T2" fmla="*/ 85 w 85"/>
                <a:gd name="T3" fmla="*/ 21 h 33"/>
                <a:gd name="T4" fmla="*/ 80 w 85"/>
                <a:gd name="T5" fmla="*/ 33 h 33"/>
                <a:gd name="T6" fmla="*/ 0 w 85"/>
                <a:gd name="T7" fmla="*/ 12 h 33"/>
                <a:gd name="T8" fmla="*/ 5 w 85"/>
                <a:gd name="T9" fmla="*/ 0 h 33"/>
              </a:gdLst>
              <a:ahLst/>
              <a:cxnLst>
                <a:cxn ang="0">
                  <a:pos x="T0" y="T1"/>
                </a:cxn>
                <a:cxn ang="0">
                  <a:pos x="T2" y="T3"/>
                </a:cxn>
                <a:cxn ang="0">
                  <a:pos x="T4" y="T5"/>
                </a:cxn>
                <a:cxn ang="0">
                  <a:pos x="T6" y="T7"/>
                </a:cxn>
                <a:cxn ang="0">
                  <a:pos x="T8" y="T9"/>
                </a:cxn>
              </a:cxnLst>
              <a:rect l="0" t="0" r="r" b="b"/>
              <a:pathLst>
                <a:path w="85" h="33">
                  <a:moveTo>
                    <a:pt x="5" y="0"/>
                  </a:moveTo>
                  <a:lnTo>
                    <a:pt x="85" y="21"/>
                  </a:lnTo>
                  <a:lnTo>
                    <a:pt x="80" y="33"/>
                  </a:lnTo>
                  <a:lnTo>
                    <a:pt x="0" y="12"/>
                  </a:lnTo>
                  <a:lnTo>
                    <a:pt x="5"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8691" name="Freeform 84"/>
            <p:cNvSpPr>
              <a:spLocks/>
            </p:cNvSpPr>
            <p:nvPr/>
          </p:nvSpPr>
          <p:spPr bwMode="auto">
            <a:xfrm>
              <a:off x="10344150" y="2611921"/>
              <a:ext cx="131763" cy="146050"/>
            </a:xfrm>
            <a:custGeom>
              <a:avLst/>
              <a:gdLst>
                <a:gd name="T0" fmla="*/ 83 w 83"/>
                <a:gd name="T1" fmla="*/ 5 h 92"/>
                <a:gd name="T2" fmla="*/ 7 w 83"/>
                <a:gd name="T3" fmla="*/ 92 h 92"/>
                <a:gd name="T4" fmla="*/ 0 w 83"/>
                <a:gd name="T5" fmla="*/ 88 h 92"/>
                <a:gd name="T6" fmla="*/ 78 w 83"/>
                <a:gd name="T7" fmla="*/ 0 h 92"/>
                <a:gd name="T8" fmla="*/ 83 w 83"/>
                <a:gd name="T9" fmla="*/ 5 h 92"/>
              </a:gdLst>
              <a:ahLst/>
              <a:cxnLst>
                <a:cxn ang="0">
                  <a:pos x="T0" y="T1"/>
                </a:cxn>
                <a:cxn ang="0">
                  <a:pos x="T2" y="T3"/>
                </a:cxn>
                <a:cxn ang="0">
                  <a:pos x="T4" y="T5"/>
                </a:cxn>
                <a:cxn ang="0">
                  <a:pos x="T6" y="T7"/>
                </a:cxn>
                <a:cxn ang="0">
                  <a:pos x="T8" y="T9"/>
                </a:cxn>
              </a:cxnLst>
              <a:rect l="0" t="0" r="r" b="b"/>
              <a:pathLst>
                <a:path w="83" h="92">
                  <a:moveTo>
                    <a:pt x="83" y="5"/>
                  </a:moveTo>
                  <a:lnTo>
                    <a:pt x="7" y="92"/>
                  </a:lnTo>
                  <a:lnTo>
                    <a:pt x="0" y="88"/>
                  </a:lnTo>
                  <a:lnTo>
                    <a:pt x="78" y="0"/>
                  </a:lnTo>
                  <a:lnTo>
                    <a:pt x="83" y="5"/>
                  </a:lnTo>
                  <a:close/>
                </a:path>
              </a:pathLst>
            </a:custGeom>
            <a:solidFill>
              <a:srgbClr val="2F556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8692" name="Freeform 85"/>
            <p:cNvSpPr>
              <a:spLocks/>
            </p:cNvSpPr>
            <p:nvPr/>
          </p:nvSpPr>
          <p:spPr bwMode="auto">
            <a:xfrm>
              <a:off x="10344150" y="2611921"/>
              <a:ext cx="131763" cy="146050"/>
            </a:xfrm>
            <a:custGeom>
              <a:avLst/>
              <a:gdLst>
                <a:gd name="T0" fmla="*/ 83 w 83"/>
                <a:gd name="T1" fmla="*/ 5 h 92"/>
                <a:gd name="T2" fmla="*/ 7 w 83"/>
                <a:gd name="T3" fmla="*/ 92 h 92"/>
                <a:gd name="T4" fmla="*/ 0 w 83"/>
                <a:gd name="T5" fmla="*/ 88 h 92"/>
                <a:gd name="T6" fmla="*/ 78 w 83"/>
                <a:gd name="T7" fmla="*/ 0 h 92"/>
                <a:gd name="T8" fmla="*/ 83 w 83"/>
                <a:gd name="T9" fmla="*/ 5 h 92"/>
              </a:gdLst>
              <a:ahLst/>
              <a:cxnLst>
                <a:cxn ang="0">
                  <a:pos x="T0" y="T1"/>
                </a:cxn>
                <a:cxn ang="0">
                  <a:pos x="T2" y="T3"/>
                </a:cxn>
                <a:cxn ang="0">
                  <a:pos x="T4" y="T5"/>
                </a:cxn>
                <a:cxn ang="0">
                  <a:pos x="T6" y="T7"/>
                </a:cxn>
                <a:cxn ang="0">
                  <a:pos x="T8" y="T9"/>
                </a:cxn>
              </a:cxnLst>
              <a:rect l="0" t="0" r="r" b="b"/>
              <a:pathLst>
                <a:path w="83" h="92">
                  <a:moveTo>
                    <a:pt x="83" y="5"/>
                  </a:moveTo>
                  <a:lnTo>
                    <a:pt x="7" y="92"/>
                  </a:lnTo>
                  <a:lnTo>
                    <a:pt x="0" y="88"/>
                  </a:lnTo>
                  <a:lnTo>
                    <a:pt x="78" y="0"/>
                  </a:lnTo>
                  <a:lnTo>
                    <a:pt x="83" y="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8693" name="Freeform 86"/>
            <p:cNvSpPr>
              <a:spLocks/>
            </p:cNvSpPr>
            <p:nvPr/>
          </p:nvSpPr>
          <p:spPr bwMode="auto">
            <a:xfrm>
              <a:off x="10602912" y="2653196"/>
              <a:ext cx="7938" cy="68263"/>
            </a:xfrm>
            <a:custGeom>
              <a:avLst/>
              <a:gdLst>
                <a:gd name="T0" fmla="*/ 0 w 2"/>
                <a:gd name="T1" fmla="*/ 0 h 18"/>
                <a:gd name="T2" fmla="*/ 0 w 2"/>
                <a:gd name="T3" fmla="*/ 0 h 18"/>
                <a:gd name="T4" fmla="*/ 2 w 2"/>
                <a:gd name="T5" fmla="*/ 18 h 18"/>
                <a:gd name="T6" fmla="*/ 0 w 2"/>
                <a:gd name="T7" fmla="*/ 0 h 18"/>
                <a:gd name="T8" fmla="*/ 0 w 2"/>
                <a:gd name="T9" fmla="*/ 0 h 18"/>
              </a:gdLst>
              <a:ahLst/>
              <a:cxnLst>
                <a:cxn ang="0">
                  <a:pos x="T0" y="T1"/>
                </a:cxn>
                <a:cxn ang="0">
                  <a:pos x="T2" y="T3"/>
                </a:cxn>
                <a:cxn ang="0">
                  <a:pos x="T4" y="T5"/>
                </a:cxn>
                <a:cxn ang="0">
                  <a:pos x="T6" y="T7"/>
                </a:cxn>
                <a:cxn ang="0">
                  <a:pos x="T8" y="T9"/>
                </a:cxn>
              </a:cxnLst>
              <a:rect l="0" t="0" r="r" b="b"/>
              <a:pathLst>
                <a:path w="2" h="18">
                  <a:moveTo>
                    <a:pt x="0" y="0"/>
                  </a:moveTo>
                  <a:cubicBezTo>
                    <a:pt x="0" y="0"/>
                    <a:pt x="0" y="0"/>
                    <a:pt x="0" y="0"/>
                  </a:cubicBezTo>
                  <a:cubicBezTo>
                    <a:pt x="2" y="6"/>
                    <a:pt x="2" y="12"/>
                    <a:pt x="2" y="18"/>
                  </a:cubicBezTo>
                  <a:cubicBezTo>
                    <a:pt x="2" y="12"/>
                    <a:pt x="2" y="6"/>
                    <a:pt x="0" y="0"/>
                  </a:cubicBezTo>
                  <a:cubicBezTo>
                    <a:pt x="0" y="0"/>
                    <a:pt x="0" y="0"/>
                    <a:pt x="0" y="0"/>
                  </a:cubicBezTo>
                </a:path>
              </a:pathLst>
            </a:custGeom>
            <a:solidFill>
              <a:srgbClr val="1C83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8694" name="Freeform 87"/>
            <p:cNvSpPr>
              <a:spLocks/>
            </p:cNvSpPr>
            <p:nvPr/>
          </p:nvSpPr>
          <p:spPr bwMode="auto">
            <a:xfrm>
              <a:off x="10310812" y="2465871"/>
              <a:ext cx="322263" cy="484188"/>
            </a:xfrm>
            <a:custGeom>
              <a:avLst/>
              <a:gdLst>
                <a:gd name="T0" fmla="*/ 15 w 86"/>
                <a:gd name="T1" fmla="*/ 0 h 129"/>
                <a:gd name="T2" fmla="*/ 0 w 86"/>
                <a:gd name="T3" fmla="*/ 1 h 129"/>
                <a:gd name="T4" fmla="*/ 0 w 86"/>
                <a:gd name="T5" fmla="*/ 2 h 129"/>
                <a:gd name="T6" fmla="*/ 15 w 86"/>
                <a:gd name="T7" fmla="*/ 0 h 129"/>
                <a:gd name="T8" fmla="*/ 78 w 86"/>
                <a:gd name="T9" fmla="*/ 50 h 129"/>
                <a:gd name="T10" fmla="*/ 29 w 86"/>
                <a:gd name="T11" fmla="*/ 128 h 129"/>
                <a:gd name="T12" fmla="*/ 29 w 86"/>
                <a:gd name="T13" fmla="*/ 129 h 129"/>
                <a:gd name="T14" fmla="*/ 80 w 86"/>
                <a:gd name="T15" fmla="*/ 68 h 129"/>
                <a:gd name="T16" fmla="*/ 78 w 86"/>
                <a:gd name="T17" fmla="*/ 50 h 129"/>
                <a:gd name="T18" fmla="*/ 78 w 86"/>
                <a:gd name="T19" fmla="*/ 50 h 129"/>
                <a:gd name="T20" fmla="*/ 15 w 86"/>
                <a:gd name="T21" fmla="*/ 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6" h="129">
                  <a:moveTo>
                    <a:pt x="15" y="0"/>
                  </a:moveTo>
                  <a:cubicBezTo>
                    <a:pt x="10" y="0"/>
                    <a:pt x="5" y="0"/>
                    <a:pt x="0" y="1"/>
                  </a:cubicBezTo>
                  <a:cubicBezTo>
                    <a:pt x="0" y="2"/>
                    <a:pt x="0" y="2"/>
                    <a:pt x="0" y="2"/>
                  </a:cubicBezTo>
                  <a:cubicBezTo>
                    <a:pt x="5" y="1"/>
                    <a:pt x="10" y="0"/>
                    <a:pt x="15" y="0"/>
                  </a:cubicBezTo>
                  <a:cubicBezTo>
                    <a:pt x="44" y="0"/>
                    <a:pt x="71" y="20"/>
                    <a:pt x="78" y="50"/>
                  </a:cubicBezTo>
                  <a:cubicBezTo>
                    <a:pt x="86" y="85"/>
                    <a:pt x="64" y="120"/>
                    <a:pt x="29" y="128"/>
                  </a:cubicBezTo>
                  <a:cubicBezTo>
                    <a:pt x="29" y="129"/>
                    <a:pt x="29" y="129"/>
                    <a:pt x="29" y="129"/>
                  </a:cubicBezTo>
                  <a:cubicBezTo>
                    <a:pt x="59" y="122"/>
                    <a:pt x="79" y="97"/>
                    <a:pt x="80" y="68"/>
                  </a:cubicBezTo>
                  <a:cubicBezTo>
                    <a:pt x="80" y="62"/>
                    <a:pt x="80" y="56"/>
                    <a:pt x="78" y="50"/>
                  </a:cubicBezTo>
                  <a:cubicBezTo>
                    <a:pt x="78" y="50"/>
                    <a:pt x="78" y="50"/>
                    <a:pt x="78" y="50"/>
                  </a:cubicBezTo>
                  <a:cubicBezTo>
                    <a:pt x="72" y="20"/>
                    <a:pt x="45" y="0"/>
                    <a:pt x="15" y="0"/>
                  </a:cubicBezTo>
                </a:path>
              </a:pathLst>
            </a:custGeom>
            <a:solidFill>
              <a:srgbClr val="2340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8695" name="Freeform 88"/>
            <p:cNvSpPr>
              <a:spLocks/>
            </p:cNvSpPr>
            <p:nvPr/>
          </p:nvSpPr>
          <p:spPr bwMode="auto">
            <a:xfrm>
              <a:off x="10310812" y="2465871"/>
              <a:ext cx="322263" cy="481013"/>
            </a:xfrm>
            <a:custGeom>
              <a:avLst/>
              <a:gdLst>
                <a:gd name="T0" fmla="*/ 15 w 86"/>
                <a:gd name="T1" fmla="*/ 0 h 128"/>
                <a:gd name="T2" fmla="*/ 0 w 86"/>
                <a:gd name="T3" fmla="*/ 2 h 128"/>
                <a:gd name="T4" fmla="*/ 0 w 86"/>
                <a:gd name="T5" fmla="*/ 2 h 128"/>
                <a:gd name="T6" fmla="*/ 15 w 86"/>
                <a:gd name="T7" fmla="*/ 0 h 128"/>
                <a:gd name="T8" fmla="*/ 78 w 86"/>
                <a:gd name="T9" fmla="*/ 50 h 128"/>
                <a:gd name="T10" fmla="*/ 29 w 86"/>
                <a:gd name="T11" fmla="*/ 128 h 128"/>
                <a:gd name="T12" fmla="*/ 29 w 86"/>
                <a:gd name="T13" fmla="*/ 128 h 128"/>
                <a:gd name="T14" fmla="*/ 78 w 86"/>
                <a:gd name="T15" fmla="*/ 50 h 128"/>
                <a:gd name="T16" fmla="*/ 15 w 86"/>
                <a:gd name="T17" fmla="*/ 0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6" h="128">
                  <a:moveTo>
                    <a:pt x="15" y="0"/>
                  </a:moveTo>
                  <a:cubicBezTo>
                    <a:pt x="10" y="0"/>
                    <a:pt x="5" y="1"/>
                    <a:pt x="0" y="2"/>
                  </a:cubicBezTo>
                  <a:cubicBezTo>
                    <a:pt x="0" y="2"/>
                    <a:pt x="0" y="2"/>
                    <a:pt x="0" y="2"/>
                  </a:cubicBezTo>
                  <a:cubicBezTo>
                    <a:pt x="5" y="1"/>
                    <a:pt x="10" y="0"/>
                    <a:pt x="15" y="0"/>
                  </a:cubicBezTo>
                  <a:cubicBezTo>
                    <a:pt x="44" y="0"/>
                    <a:pt x="71" y="21"/>
                    <a:pt x="78" y="50"/>
                  </a:cubicBezTo>
                  <a:cubicBezTo>
                    <a:pt x="85" y="85"/>
                    <a:pt x="64" y="120"/>
                    <a:pt x="29" y="128"/>
                  </a:cubicBezTo>
                  <a:cubicBezTo>
                    <a:pt x="29" y="128"/>
                    <a:pt x="29" y="128"/>
                    <a:pt x="29" y="128"/>
                  </a:cubicBezTo>
                  <a:cubicBezTo>
                    <a:pt x="64" y="120"/>
                    <a:pt x="86" y="85"/>
                    <a:pt x="78" y="50"/>
                  </a:cubicBezTo>
                  <a:cubicBezTo>
                    <a:pt x="71" y="20"/>
                    <a:pt x="44" y="0"/>
                    <a:pt x="15" y="0"/>
                  </a:cubicBezTo>
                </a:path>
              </a:pathLst>
            </a:custGeom>
            <a:solidFill>
              <a:srgbClr val="2340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8696" name="Freeform 89"/>
            <p:cNvSpPr>
              <a:spLocks/>
            </p:cNvSpPr>
            <p:nvPr/>
          </p:nvSpPr>
          <p:spPr bwMode="auto">
            <a:xfrm>
              <a:off x="10310812" y="2465871"/>
              <a:ext cx="319088" cy="481013"/>
            </a:xfrm>
            <a:custGeom>
              <a:avLst/>
              <a:gdLst>
                <a:gd name="T0" fmla="*/ 15 w 85"/>
                <a:gd name="T1" fmla="*/ 0 h 128"/>
                <a:gd name="T2" fmla="*/ 0 w 85"/>
                <a:gd name="T3" fmla="*/ 2 h 128"/>
                <a:gd name="T4" fmla="*/ 0 w 85"/>
                <a:gd name="T5" fmla="*/ 2 h 128"/>
                <a:gd name="T6" fmla="*/ 15 w 85"/>
                <a:gd name="T7" fmla="*/ 1 h 128"/>
                <a:gd name="T8" fmla="*/ 77 w 85"/>
                <a:gd name="T9" fmla="*/ 50 h 128"/>
                <a:gd name="T10" fmla="*/ 29 w 85"/>
                <a:gd name="T11" fmla="*/ 127 h 128"/>
                <a:gd name="T12" fmla="*/ 29 w 85"/>
                <a:gd name="T13" fmla="*/ 128 h 128"/>
                <a:gd name="T14" fmla="*/ 78 w 85"/>
                <a:gd name="T15" fmla="*/ 50 h 128"/>
                <a:gd name="T16" fmla="*/ 15 w 85"/>
                <a:gd name="T17" fmla="*/ 0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5" h="128">
                  <a:moveTo>
                    <a:pt x="15" y="0"/>
                  </a:moveTo>
                  <a:cubicBezTo>
                    <a:pt x="10" y="0"/>
                    <a:pt x="5" y="1"/>
                    <a:pt x="0" y="2"/>
                  </a:cubicBezTo>
                  <a:cubicBezTo>
                    <a:pt x="0" y="2"/>
                    <a:pt x="0" y="2"/>
                    <a:pt x="0" y="2"/>
                  </a:cubicBezTo>
                  <a:cubicBezTo>
                    <a:pt x="5" y="1"/>
                    <a:pt x="10" y="1"/>
                    <a:pt x="15" y="1"/>
                  </a:cubicBezTo>
                  <a:cubicBezTo>
                    <a:pt x="44" y="1"/>
                    <a:pt x="70" y="21"/>
                    <a:pt x="77" y="50"/>
                  </a:cubicBezTo>
                  <a:cubicBezTo>
                    <a:pt x="85" y="85"/>
                    <a:pt x="63" y="119"/>
                    <a:pt x="29" y="127"/>
                  </a:cubicBezTo>
                  <a:cubicBezTo>
                    <a:pt x="29" y="128"/>
                    <a:pt x="29" y="128"/>
                    <a:pt x="29" y="128"/>
                  </a:cubicBezTo>
                  <a:cubicBezTo>
                    <a:pt x="64" y="120"/>
                    <a:pt x="85" y="85"/>
                    <a:pt x="78" y="50"/>
                  </a:cubicBezTo>
                  <a:cubicBezTo>
                    <a:pt x="71" y="21"/>
                    <a:pt x="44" y="0"/>
                    <a:pt x="15" y="0"/>
                  </a:cubicBezTo>
                </a:path>
              </a:pathLst>
            </a:custGeom>
            <a:solidFill>
              <a:srgbClr val="2340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8697" name="Freeform 90"/>
            <p:cNvSpPr>
              <a:spLocks/>
            </p:cNvSpPr>
            <p:nvPr/>
          </p:nvSpPr>
          <p:spPr bwMode="auto">
            <a:xfrm>
              <a:off x="10310812" y="2469046"/>
              <a:ext cx="319088" cy="473075"/>
            </a:xfrm>
            <a:custGeom>
              <a:avLst/>
              <a:gdLst>
                <a:gd name="T0" fmla="*/ 15 w 85"/>
                <a:gd name="T1" fmla="*/ 0 h 126"/>
                <a:gd name="T2" fmla="*/ 0 w 85"/>
                <a:gd name="T3" fmla="*/ 1 h 126"/>
                <a:gd name="T4" fmla="*/ 0 w 85"/>
                <a:gd name="T5" fmla="*/ 2 h 126"/>
                <a:gd name="T6" fmla="*/ 15 w 85"/>
                <a:gd name="T7" fmla="*/ 0 h 126"/>
                <a:gd name="T8" fmla="*/ 77 w 85"/>
                <a:gd name="T9" fmla="*/ 50 h 126"/>
                <a:gd name="T10" fmla="*/ 29 w 85"/>
                <a:gd name="T11" fmla="*/ 126 h 126"/>
                <a:gd name="T12" fmla="*/ 29 w 85"/>
                <a:gd name="T13" fmla="*/ 126 h 126"/>
                <a:gd name="T14" fmla="*/ 77 w 85"/>
                <a:gd name="T15" fmla="*/ 49 h 126"/>
                <a:gd name="T16" fmla="*/ 15 w 85"/>
                <a:gd name="T17" fmla="*/ 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5" h="126">
                  <a:moveTo>
                    <a:pt x="15" y="0"/>
                  </a:moveTo>
                  <a:cubicBezTo>
                    <a:pt x="10" y="0"/>
                    <a:pt x="5" y="0"/>
                    <a:pt x="0" y="1"/>
                  </a:cubicBezTo>
                  <a:cubicBezTo>
                    <a:pt x="0" y="2"/>
                    <a:pt x="0" y="2"/>
                    <a:pt x="0" y="2"/>
                  </a:cubicBezTo>
                  <a:cubicBezTo>
                    <a:pt x="5" y="1"/>
                    <a:pt x="10" y="0"/>
                    <a:pt x="15" y="0"/>
                  </a:cubicBezTo>
                  <a:cubicBezTo>
                    <a:pt x="44" y="0"/>
                    <a:pt x="70" y="20"/>
                    <a:pt x="77" y="50"/>
                  </a:cubicBezTo>
                  <a:cubicBezTo>
                    <a:pt x="84" y="84"/>
                    <a:pt x="63" y="118"/>
                    <a:pt x="29" y="126"/>
                  </a:cubicBezTo>
                  <a:cubicBezTo>
                    <a:pt x="29" y="126"/>
                    <a:pt x="29" y="126"/>
                    <a:pt x="29" y="126"/>
                  </a:cubicBezTo>
                  <a:cubicBezTo>
                    <a:pt x="63" y="118"/>
                    <a:pt x="85" y="84"/>
                    <a:pt x="77" y="49"/>
                  </a:cubicBezTo>
                  <a:cubicBezTo>
                    <a:pt x="70" y="20"/>
                    <a:pt x="44" y="0"/>
                    <a:pt x="15" y="0"/>
                  </a:cubicBezTo>
                </a:path>
              </a:pathLst>
            </a:custGeom>
            <a:solidFill>
              <a:srgbClr val="2340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8698" name="Freeform 91"/>
            <p:cNvSpPr>
              <a:spLocks/>
            </p:cNvSpPr>
            <p:nvPr/>
          </p:nvSpPr>
          <p:spPr bwMode="auto">
            <a:xfrm>
              <a:off x="10310812" y="2469046"/>
              <a:ext cx="314325" cy="473075"/>
            </a:xfrm>
            <a:custGeom>
              <a:avLst/>
              <a:gdLst>
                <a:gd name="T0" fmla="*/ 15 w 84"/>
                <a:gd name="T1" fmla="*/ 0 h 126"/>
                <a:gd name="T2" fmla="*/ 0 w 84"/>
                <a:gd name="T3" fmla="*/ 2 h 126"/>
                <a:gd name="T4" fmla="*/ 1 w 84"/>
                <a:gd name="T5" fmla="*/ 2 h 126"/>
                <a:gd name="T6" fmla="*/ 15 w 84"/>
                <a:gd name="T7" fmla="*/ 1 h 126"/>
                <a:gd name="T8" fmla="*/ 76 w 84"/>
                <a:gd name="T9" fmla="*/ 50 h 126"/>
                <a:gd name="T10" fmla="*/ 29 w 84"/>
                <a:gd name="T11" fmla="*/ 125 h 126"/>
                <a:gd name="T12" fmla="*/ 29 w 84"/>
                <a:gd name="T13" fmla="*/ 126 h 126"/>
                <a:gd name="T14" fmla="*/ 77 w 84"/>
                <a:gd name="T15" fmla="*/ 50 h 126"/>
                <a:gd name="T16" fmla="*/ 15 w 84"/>
                <a:gd name="T17" fmla="*/ 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4" h="126">
                  <a:moveTo>
                    <a:pt x="15" y="0"/>
                  </a:moveTo>
                  <a:cubicBezTo>
                    <a:pt x="10" y="0"/>
                    <a:pt x="5" y="1"/>
                    <a:pt x="0" y="2"/>
                  </a:cubicBezTo>
                  <a:cubicBezTo>
                    <a:pt x="1" y="2"/>
                    <a:pt x="1" y="2"/>
                    <a:pt x="1" y="2"/>
                  </a:cubicBezTo>
                  <a:cubicBezTo>
                    <a:pt x="5" y="1"/>
                    <a:pt x="10" y="1"/>
                    <a:pt x="15" y="1"/>
                  </a:cubicBezTo>
                  <a:cubicBezTo>
                    <a:pt x="43" y="1"/>
                    <a:pt x="69" y="20"/>
                    <a:pt x="76" y="50"/>
                  </a:cubicBezTo>
                  <a:cubicBezTo>
                    <a:pt x="84" y="84"/>
                    <a:pt x="63" y="117"/>
                    <a:pt x="29" y="125"/>
                  </a:cubicBezTo>
                  <a:cubicBezTo>
                    <a:pt x="29" y="126"/>
                    <a:pt x="29" y="126"/>
                    <a:pt x="29" y="126"/>
                  </a:cubicBezTo>
                  <a:cubicBezTo>
                    <a:pt x="63" y="118"/>
                    <a:pt x="84" y="84"/>
                    <a:pt x="77" y="50"/>
                  </a:cubicBezTo>
                  <a:cubicBezTo>
                    <a:pt x="70" y="20"/>
                    <a:pt x="44" y="0"/>
                    <a:pt x="15" y="0"/>
                  </a:cubicBezTo>
                </a:path>
              </a:pathLst>
            </a:custGeom>
            <a:solidFill>
              <a:srgbClr val="2340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8699" name="Freeform 92"/>
            <p:cNvSpPr>
              <a:spLocks/>
            </p:cNvSpPr>
            <p:nvPr/>
          </p:nvSpPr>
          <p:spPr bwMode="auto">
            <a:xfrm>
              <a:off x="10313987" y="2472221"/>
              <a:ext cx="311150" cy="466725"/>
            </a:xfrm>
            <a:custGeom>
              <a:avLst/>
              <a:gdLst>
                <a:gd name="T0" fmla="*/ 14 w 83"/>
                <a:gd name="T1" fmla="*/ 0 h 124"/>
                <a:gd name="T2" fmla="*/ 0 w 83"/>
                <a:gd name="T3" fmla="*/ 1 h 124"/>
                <a:gd name="T4" fmla="*/ 0 w 83"/>
                <a:gd name="T5" fmla="*/ 2 h 124"/>
                <a:gd name="T6" fmla="*/ 14 w 83"/>
                <a:gd name="T7" fmla="*/ 0 h 124"/>
                <a:gd name="T8" fmla="*/ 75 w 83"/>
                <a:gd name="T9" fmla="*/ 49 h 124"/>
                <a:gd name="T10" fmla="*/ 28 w 83"/>
                <a:gd name="T11" fmla="*/ 124 h 124"/>
                <a:gd name="T12" fmla="*/ 28 w 83"/>
                <a:gd name="T13" fmla="*/ 124 h 124"/>
                <a:gd name="T14" fmla="*/ 75 w 83"/>
                <a:gd name="T15" fmla="*/ 49 h 124"/>
                <a:gd name="T16" fmla="*/ 14 w 83"/>
                <a:gd name="T17" fmla="*/ 0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3" h="124">
                  <a:moveTo>
                    <a:pt x="14" y="0"/>
                  </a:moveTo>
                  <a:cubicBezTo>
                    <a:pt x="9" y="0"/>
                    <a:pt x="4" y="0"/>
                    <a:pt x="0" y="1"/>
                  </a:cubicBezTo>
                  <a:cubicBezTo>
                    <a:pt x="0" y="2"/>
                    <a:pt x="0" y="2"/>
                    <a:pt x="0" y="2"/>
                  </a:cubicBezTo>
                  <a:cubicBezTo>
                    <a:pt x="4" y="0"/>
                    <a:pt x="9" y="0"/>
                    <a:pt x="14" y="0"/>
                  </a:cubicBezTo>
                  <a:cubicBezTo>
                    <a:pt x="42" y="0"/>
                    <a:pt x="68" y="20"/>
                    <a:pt x="75" y="49"/>
                  </a:cubicBezTo>
                  <a:cubicBezTo>
                    <a:pt x="82" y="82"/>
                    <a:pt x="61" y="116"/>
                    <a:pt x="28" y="124"/>
                  </a:cubicBezTo>
                  <a:cubicBezTo>
                    <a:pt x="28" y="124"/>
                    <a:pt x="28" y="124"/>
                    <a:pt x="28" y="124"/>
                  </a:cubicBezTo>
                  <a:cubicBezTo>
                    <a:pt x="62" y="116"/>
                    <a:pt x="83" y="83"/>
                    <a:pt x="75" y="49"/>
                  </a:cubicBezTo>
                  <a:cubicBezTo>
                    <a:pt x="68" y="19"/>
                    <a:pt x="42" y="0"/>
                    <a:pt x="14" y="0"/>
                  </a:cubicBezTo>
                </a:path>
              </a:pathLst>
            </a:custGeom>
            <a:solidFill>
              <a:srgbClr val="2340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8700" name="Freeform 93"/>
            <p:cNvSpPr>
              <a:spLocks/>
            </p:cNvSpPr>
            <p:nvPr/>
          </p:nvSpPr>
          <p:spPr bwMode="auto">
            <a:xfrm>
              <a:off x="10313987" y="2472221"/>
              <a:ext cx="307975" cy="466725"/>
            </a:xfrm>
            <a:custGeom>
              <a:avLst/>
              <a:gdLst>
                <a:gd name="T0" fmla="*/ 14 w 82"/>
                <a:gd name="T1" fmla="*/ 0 h 124"/>
                <a:gd name="T2" fmla="*/ 0 w 82"/>
                <a:gd name="T3" fmla="*/ 2 h 124"/>
                <a:gd name="T4" fmla="*/ 2 w 82"/>
                <a:gd name="T5" fmla="*/ 12 h 124"/>
                <a:gd name="T6" fmla="*/ 14 w 82"/>
                <a:gd name="T7" fmla="*/ 11 h 124"/>
                <a:gd name="T8" fmla="*/ 65 w 82"/>
                <a:gd name="T9" fmla="*/ 51 h 124"/>
                <a:gd name="T10" fmla="*/ 25 w 82"/>
                <a:gd name="T11" fmla="*/ 114 h 124"/>
                <a:gd name="T12" fmla="*/ 28 w 82"/>
                <a:gd name="T13" fmla="*/ 124 h 124"/>
                <a:gd name="T14" fmla="*/ 75 w 82"/>
                <a:gd name="T15" fmla="*/ 49 h 124"/>
                <a:gd name="T16" fmla="*/ 14 w 82"/>
                <a:gd name="T17" fmla="*/ 0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2" h="124">
                  <a:moveTo>
                    <a:pt x="14" y="0"/>
                  </a:moveTo>
                  <a:cubicBezTo>
                    <a:pt x="9" y="0"/>
                    <a:pt x="4" y="0"/>
                    <a:pt x="0" y="2"/>
                  </a:cubicBezTo>
                  <a:cubicBezTo>
                    <a:pt x="2" y="12"/>
                    <a:pt x="2" y="12"/>
                    <a:pt x="2" y="12"/>
                  </a:cubicBezTo>
                  <a:cubicBezTo>
                    <a:pt x="6" y="11"/>
                    <a:pt x="10" y="11"/>
                    <a:pt x="14" y="11"/>
                  </a:cubicBezTo>
                  <a:cubicBezTo>
                    <a:pt x="38" y="11"/>
                    <a:pt x="59" y="27"/>
                    <a:pt x="65" y="51"/>
                  </a:cubicBezTo>
                  <a:cubicBezTo>
                    <a:pt x="71" y="79"/>
                    <a:pt x="53" y="107"/>
                    <a:pt x="25" y="114"/>
                  </a:cubicBezTo>
                  <a:cubicBezTo>
                    <a:pt x="28" y="124"/>
                    <a:pt x="28" y="124"/>
                    <a:pt x="28" y="124"/>
                  </a:cubicBezTo>
                  <a:cubicBezTo>
                    <a:pt x="61" y="116"/>
                    <a:pt x="82" y="82"/>
                    <a:pt x="75" y="49"/>
                  </a:cubicBezTo>
                  <a:cubicBezTo>
                    <a:pt x="68" y="20"/>
                    <a:pt x="42" y="0"/>
                    <a:pt x="14" y="0"/>
                  </a:cubicBezTo>
                </a:path>
              </a:pathLst>
            </a:custGeom>
            <a:solidFill>
              <a:schemeClr val="accent3">
                <a:lumMod val="75000"/>
              </a:schemeClr>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28701" name="Freeform 94"/>
            <p:cNvSpPr>
              <a:spLocks/>
            </p:cNvSpPr>
            <p:nvPr/>
          </p:nvSpPr>
          <p:spPr bwMode="auto">
            <a:xfrm>
              <a:off x="10321925" y="2513496"/>
              <a:ext cx="258763" cy="387350"/>
            </a:xfrm>
            <a:custGeom>
              <a:avLst/>
              <a:gdLst>
                <a:gd name="T0" fmla="*/ 12 w 69"/>
                <a:gd name="T1" fmla="*/ 0 h 103"/>
                <a:gd name="T2" fmla="*/ 0 w 69"/>
                <a:gd name="T3" fmla="*/ 1 h 103"/>
                <a:gd name="T4" fmla="*/ 12 w 69"/>
                <a:gd name="T5" fmla="*/ 55 h 103"/>
                <a:gd name="T6" fmla="*/ 13 w 69"/>
                <a:gd name="T7" fmla="*/ 55 h 103"/>
                <a:gd name="T8" fmla="*/ 39 w 69"/>
                <a:gd name="T9" fmla="*/ 26 h 103"/>
                <a:gd name="T10" fmla="*/ 41 w 69"/>
                <a:gd name="T11" fmla="*/ 28 h 103"/>
                <a:gd name="T12" fmla="*/ 17 w 69"/>
                <a:gd name="T13" fmla="*/ 56 h 103"/>
                <a:gd name="T14" fmla="*/ 22 w 69"/>
                <a:gd name="T15" fmla="*/ 57 h 103"/>
                <a:gd name="T16" fmla="*/ 20 w 69"/>
                <a:gd name="T17" fmla="*/ 62 h 103"/>
                <a:gd name="T18" fmla="*/ 14 w 69"/>
                <a:gd name="T19" fmla="*/ 60 h 103"/>
                <a:gd name="T20" fmla="*/ 23 w 69"/>
                <a:gd name="T21" fmla="*/ 103 h 103"/>
                <a:gd name="T22" fmla="*/ 63 w 69"/>
                <a:gd name="T23" fmla="*/ 40 h 103"/>
                <a:gd name="T24" fmla="*/ 12 w 69"/>
                <a:gd name="T25" fmla="*/ 0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 h="103">
                  <a:moveTo>
                    <a:pt x="12" y="0"/>
                  </a:moveTo>
                  <a:cubicBezTo>
                    <a:pt x="8" y="0"/>
                    <a:pt x="4" y="0"/>
                    <a:pt x="0" y="1"/>
                  </a:cubicBezTo>
                  <a:cubicBezTo>
                    <a:pt x="12" y="55"/>
                    <a:pt x="12" y="55"/>
                    <a:pt x="12" y="55"/>
                  </a:cubicBezTo>
                  <a:cubicBezTo>
                    <a:pt x="13" y="55"/>
                    <a:pt x="13" y="55"/>
                    <a:pt x="13" y="55"/>
                  </a:cubicBezTo>
                  <a:cubicBezTo>
                    <a:pt x="39" y="26"/>
                    <a:pt x="39" y="26"/>
                    <a:pt x="39" y="26"/>
                  </a:cubicBezTo>
                  <a:cubicBezTo>
                    <a:pt x="41" y="28"/>
                    <a:pt x="41" y="28"/>
                    <a:pt x="41" y="28"/>
                  </a:cubicBezTo>
                  <a:cubicBezTo>
                    <a:pt x="17" y="56"/>
                    <a:pt x="17" y="56"/>
                    <a:pt x="17" y="56"/>
                  </a:cubicBezTo>
                  <a:cubicBezTo>
                    <a:pt x="22" y="57"/>
                    <a:pt x="22" y="57"/>
                    <a:pt x="22" y="57"/>
                  </a:cubicBezTo>
                  <a:cubicBezTo>
                    <a:pt x="20" y="62"/>
                    <a:pt x="20" y="62"/>
                    <a:pt x="20" y="62"/>
                  </a:cubicBezTo>
                  <a:cubicBezTo>
                    <a:pt x="14" y="60"/>
                    <a:pt x="14" y="60"/>
                    <a:pt x="14" y="60"/>
                  </a:cubicBezTo>
                  <a:cubicBezTo>
                    <a:pt x="23" y="103"/>
                    <a:pt x="23" y="103"/>
                    <a:pt x="23" y="103"/>
                  </a:cubicBezTo>
                  <a:cubicBezTo>
                    <a:pt x="51" y="96"/>
                    <a:pt x="69" y="68"/>
                    <a:pt x="63" y="40"/>
                  </a:cubicBezTo>
                  <a:cubicBezTo>
                    <a:pt x="57" y="16"/>
                    <a:pt x="36" y="0"/>
                    <a:pt x="12" y="0"/>
                  </a:cubicBezTo>
                </a:path>
              </a:pathLst>
            </a:custGeom>
            <a:solidFill>
              <a:schemeClr val="accent3">
                <a:lumMod val="60000"/>
                <a:lumOff val="40000"/>
              </a:schemeClr>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28702" name="Freeform 95"/>
            <p:cNvSpPr>
              <a:spLocks noEditPoints="1"/>
            </p:cNvSpPr>
            <p:nvPr/>
          </p:nvSpPr>
          <p:spPr bwMode="auto">
            <a:xfrm>
              <a:off x="10366375" y="2721459"/>
              <a:ext cx="38100" cy="25400"/>
            </a:xfrm>
            <a:custGeom>
              <a:avLst/>
              <a:gdLst>
                <a:gd name="T0" fmla="*/ 12 w 24"/>
                <a:gd name="T1" fmla="*/ 2 h 16"/>
                <a:gd name="T2" fmla="*/ 3 w 24"/>
                <a:gd name="T3" fmla="*/ 9 h 16"/>
                <a:gd name="T4" fmla="*/ 5 w 24"/>
                <a:gd name="T5" fmla="*/ 11 h 16"/>
                <a:gd name="T6" fmla="*/ 19 w 24"/>
                <a:gd name="T7" fmla="*/ 16 h 16"/>
                <a:gd name="T8" fmla="*/ 24 w 24"/>
                <a:gd name="T9" fmla="*/ 4 h 16"/>
                <a:gd name="T10" fmla="*/ 12 w 24"/>
                <a:gd name="T11" fmla="*/ 2 h 16"/>
                <a:gd name="T12" fmla="*/ 0 w 24"/>
                <a:gd name="T13" fmla="*/ 0 h 16"/>
                <a:gd name="T14" fmla="*/ 3 w 24"/>
                <a:gd name="T15" fmla="*/ 2 h 16"/>
                <a:gd name="T16" fmla="*/ 3 w 24"/>
                <a:gd name="T17" fmla="*/ 0 h 16"/>
                <a:gd name="T18" fmla="*/ 0 w 24"/>
                <a:gd name="T19"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16">
                  <a:moveTo>
                    <a:pt x="12" y="2"/>
                  </a:moveTo>
                  <a:lnTo>
                    <a:pt x="3" y="9"/>
                  </a:lnTo>
                  <a:lnTo>
                    <a:pt x="5" y="11"/>
                  </a:lnTo>
                  <a:lnTo>
                    <a:pt x="19" y="16"/>
                  </a:lnTo>
                  <a:lnTo>
                    <a:pt x="24" y="4"/>
                  </a:lnTo>
                  <a:lnTo>
                    <a:pt x="12" y="2"/>
                  </a:lnTo>
                  <a:close/>
                  <a:moveTo>
                    <a:pt x="0" y="0"/>
                  </a:moveTo>
                  <a:lnTo>
                    <a:pt x="3" y="2"/>
                  </a:lnTo>
                  <a:lnTo>
                    <a:pt x="3" y="0"/>
                  </a:lnTo>
                  <a:lnTo>
                    <a:pt x="0" y="0"/>
                  </a:lnTo>
                  <a:close/>
                </a:path>
              </a:pathLst>
            </a:custGeom>
            <a:solidFill>
              <a:srgbClr val="2340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8703" name="Freeform 96"/>
            <p:cNvSpPr>
              <a:spLocks noEditPoints="1"/>
            </p:cNvSpPr>
            <p:nvPr/>
          </p:nvSpPr>
          <p:spPr bwMode="auto">
            <a:xfrm>
              <a:off x="10366375" y="2721459"/>
              <a:ext cx="38100" cy="25400"/>
            </a:xfrm>
            <a:custGeom>
              <a:avLst/>
              <a:gdLst>
                <a:gd name="T0" fmla="*/ 12 w 24"/>
                <a:gd name="T1" fmla="*/ 2 h 16"/>
                <a:gd name="T2" fmla="*/ 3 w 24"/>
                <a:gd name="T3" fmla="*/ 9 h 16"/>
                <a:gd name="T4" fmla="*/ 5 w 24"/>
                <a:gd name="T5" fmla="*/ 11 h 16"/>
                <a:gd name="T6" fmla="*/ 19 w 24"/>
                <a:gd name="T7" fmla="*/ 16 h 16"/>
                <a:gd name="T8" fmla="*/ 24 w 24"/>
                <a:gd name="T9" fmla="*/ 4 h 16"/>
                <a:gd name="T10" fmla="*/ 12 w 24"/>
                <a:gd name="T11" fmla="*/ 2 h 16"/>
                <a:gd name="T12" fmla="*/ 0 w 24"/>
                <a:gd name="T13" fmla="*/ 0 h 16"/>
                <a:gd name="T14" fmla="*/ 3 w 24"/>
                <a:gd name="T15" fmla="*/ 2 h 16"/>
                <a:gd name="T16" fmla="*/ 3 w 24"/>
                <a:gd name="T17" fmla="*/ 0 h 16"/>
                <a:gd name="T18" fmla="*/ 0 w 24"/>
                <a:gd name="T19"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16">
                  <a:moveTo>
                    <a:pt x="12" y="2"/>
                  </a:moveTo>
                  <a:lnTo>
                    <a:pt x="3" y="9"/>
                  </a:lnTo>
                  <a:lnTo>
                    <a:pt x="5" y="11"/>
                  </a:lnTo>
                  <a:lnTo>
                    <a:pt x="19" y="16"/>
                  </a:lnTo>
                  <a:lnTo>
                    <a:pt x="24" y="4"/>
                  </a:lnTo>
                  <a:lnTo>
                    <a:pt x="12" y="2"/>
                  </a:lnTo>
                  <a:moveTo>
                    <a:pt x="0" y="0"/>
                  </a:moveTo>
                  <a:lnTo>
                    <a:pt x="3" y="2"/>
                  </a:lnTo>
                  <a:lnTo>
                    <a:pt x="3" y="0"/>
                  </a:lnTo>
                  <a:lnTo>
                    <a:pt x="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8704" name="Freeform 97"/>
            <p:cNvSpPr>
              <a:spLocks/>
            </p:cNvSpPr>
            <p:nvPr/>
          </p:nvSpPr>
          <p:spPr bwMode="auto">
            <a:xfrm>
              <a:off x="10371137" y="2611921"/>
              <a:ext cx="104775" cy="123825"/>
            </a:xfrm>
            <a:custGeom>
              <a:avLst/>
              <a:gdLst>
                <a:gd name="T0" fmla="*/ 61 w 66"/>
                <a:gd name="T1" fmla="*/ 0 h 78"/>
                <a:gd name="T2" fmla="*/ 0 w 66"/>
                <a:gd name="T3" fmla="*/ 69 h 78"/>
                <a:gd name="T4" fmla="*/ 0 w 66"/>
                <a:gd name="T5" fmla="*/ 71 h 78"/>
                <a:gd name="T6" fmla="*/ 0 w 66"/>
                <a:gd name="T7" fmla="*/ 78 h 78"/>
                <a:gd name="T8" fmla="*/ 9 w 66"/>
                <a:gd name="T9" fmla="*/ 71 h 78"/>
                <a:gd name="T10" fmla="*/ 66 w 66"/>
                <a:gd name="T11" fmla="*/ 5 h 78"/>
                <a:gd name="T12" fmla="*/ 61 w 66"/>
                <a:gd name="T13" fmla="*/ 0 h 78"/>
              </a:gdLst>
              <a:ahLst/>
              <a:cxnLst>
                <a:cxn ang="0">
                  <a:pos x="T0" y="T1"/>
                </a:cxn>
                <a:cxn ang="0">
                  <a:pos x="T2" y="T3"/>
                </a:cxn>
                <a:cxn ang="0">
                  <a:pos x="T4" y="T5"/>
                </a:cxn>
                <a:cxn ang="0">
                  <a:pos x="T6" y="T7"/>
                </a:cxn>
                <a:cxn ang="0">
                  <a:pos x="T8" y="T9"/>
                </a:cxn>
                <a:cxn ang="0">
                  <a:pos x="T10" y="T11"/>
                </a:cxn>
                <a:cxn ang="0">
                  <a:pos x="T12" y="T13"/>
                </a:cxn>
              </a:cxnLst>
              <a:rect l="0" t="0" r="r" b="b"/>
              <a:pathLst>
                <a:path w="66" h="78">
                  <a:moveTo>
                    <a:pt x="61" y="0"/>
                  </a:moveTo>
                  <a:lnTo>
                    <a:pt x="0" y="69"/>
                  </a:lnTo>
                  <a:lnTo>
                    <a:pt x="0" y="71"/>
                  </a:lnTo>
                  <a:lnTo>
                    <a:pt x="0" y="78"/>
                  </a:lnTo>
                  <a:lnTo>
                    <a:pt x="9" y="71"/>
                  </a:lnTo>
                  <a:lnTo>
                    <a:pt x="66" y="5"/>
                  </a:lnTo>
                  <a:lnTo>
                    <a:pt x="61" y="0"/>
                  </a:lnTo>
                  <a:close/>
                </a:path>
              </a:pathLst>
            </a:custGeom>
            <a:solidFill>
              <a:srgbClr val="23405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8705" name="Freeform 98"/>
            <p:cNvSpPr>
              <a:spLocks/>
            </p:cNvSpPr>
            <p:nvPr/>
          </p:nvSpPr>
          <p:spPr bwMode="auto">
            <a:xfrm>
              <a:off x="10371137" y="2611921"/>
              <a:ext cx="104775" cy="123825"/>
            </a:xfrm>
            <a:custGeom>
              <a:avLst/>
              <a:gdLst>
                <a:gd name="T0" fmla="*/ 61 w 66"/>
                <a:gd name="T1" fmla="*/ 0 h 78"/>
                <a:gd name="T2" fmla="*/ 0 w 66"/>
                <a:gd name="T3" fmla="*/ 69 h 78"/>
                <a:gd name="T4" fmla="*/ 0 w 66"/>
                <a:gd name="T5" fmla="*/ 71 h 78"/>
                <a:gd name="T6" fmla="*/ 0 w 66"/>
                <a:gd name="T7" fmla="*/ 78 h 78"/>
                <a:gd name="T8" fmla="*/ 9 w 66"/>
                <a:gd name="T9" fmla="*/ 71 h 78"/>
                <a:gd name="T10" fmla="*/ 66 w 66"/>
                <a:gd name="T11" fmla="*/ 5 h 78"/>
                <a:gd name="T12" fmla="*/ 61 w 66"/>
                <a:gd name="T13" fmla="*/ 0 h 78"/>
              </a:gdLst>
              <a:ahLst/>
              <a:cxnLst>
                <a:cxn ang="0">
                  <a:pos x="T0" y="T1"/>
                </a:cxn>
                <a:cxn ang="0">
                  <a:pos x="T2" y="T3"/>
                </a:cxn>
                <a:cxn ang="0">
                  <a:pos x="T4" y="T5"/>
                </a:cxn>
                <a:cxn ang="0">
                  <a:pos x="T6" y="T7"/>
                </a:cxn>
                <a:cxn ang="0">
                  <a:pos x="T8" y="T9"/>
                </a:cxn>
                <a:cxn ang="0">
                  <a:pos x="T10" y="T11"/>
                </a:cxn>
                <a:cxn ang="0">
                  <a:pos x="T12" y="T13"/>
                </a:cxn>
              </a:cxnLst>
              <a:rect l="0" t="0" r="r" b="b"/>
              <a:pathLst>
                <a:path w="66" h="78">
                  <a:moveTo>
                    <a:pt x="61" y="0"/>
                  </a:moveTo>
                  <a:lnTo>
                    <a:pt x="0" y="69"/>
                  </a:lnTo>
                  <a:lnTo>
                    <a:pt x="0" y="71"/>
                  </a:lnTo>
                  <a:lnTo>
                    <a:pt x="0" y="78"/>
                  </a:lnTo>
                  <a:lnTo>
                    <a:pt x="9" y="71"/>
                  </a:lnTo>
                  <a:lnTo>
                    <a:pt x="66" y="5"/>
                  </a:lnTo>
                  <a:lnTo>
                    <a:pt x="61"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8706" name="Freeform 99"/>
            <p:cNvSpPr>
              <a:spLocks/>
            </p:cNvSpPr>
            <p:nvPr/>
          </p:nvSpPr>
          <p:spPr bwMode="auto">
            <a:xfrm>
              <a:off x="9097962" y="4872521"/>
              <a:ext cx="522288" cy="228600"/>
            </a:xfrm>
            <a:custGeom>
              <a:avLst/>
              <a:gdLst>
                <a:gd name="T0" fmla="*/ 134 w 139"/>
                <a:gd name="T1" fmla="*/ 60 h 61"/>
                <a:gd name="T2" fmla="*/ 139 w 139"/>
                <a:gd name="T3" fmla="*/ 43 h 61"/>
                <a:gd name="T4" fmla="*/ 135 w 139"/>
                <a:gd name="T5" fmla="*/ 30 h 61"/>
                <a:gd name="T6" fmla="*/ 121 w 139"/>
                <a:gd name="T7" fmla="*/ 18 h 61"/>
                <a:gd name="T8" fmla="*/ 103 w 139"/>
                <a:gd name="T9" fmla="*/ 15 h 61"/>
                <a:gd name="T10" fmla="*/ 76 w 139"/>
                <a:gd name="T11" fmla="*/ 18 h 61"/>
                <a:gd name="T12" fmla="*/ 53 w 139"/>
                <a:gd name="T13" fmla="*/ 22 h 61"/>
                <a:gd name="T14" fmla="*/ 50 w 139"/>
                <a:gd name="T15" fmla="*/ 22 h 61"/>
                <a:gd name="T16" fmla="*/ 26 w 139"/>
                <a:gd name="T17" fmla="*/ 17 h 61"/>
                <a:gd name="T18" fmla="*/ 4 w 139"/>
                <a:gd name="T19" fmla="*/ 1 h 61"/>
                <a:gd name="T20" fmla="*/ 1 w 139"/>
                <a:gd name="T21" fmla="*/ 1 h 61"/>
                <a:gd name="T22" fmla="*/ 1 w 139"/>
                <a:gd name="T23" fmla="*/ 3 h 61"/>
                <a:gd name="T24" fmla="*/ 25 w 139"/>
                <a:gd name="T25" fmla="*/ 20 h 61"/>
                <a:gd name="T26" fmla="*/ 50 w 139"/>
                <a:gd name="T27" fmla="*/ 26 h 61"/>
                <a:gd name="T28" fmla="*/ 53 w 139"/>
                <a:gd name="T29" fmla="*/ 26 h 61"/>
                <a:gd name="T30" fmla="*/ 76 w 139"/>
                <a:gd name="T31" fmla="*/ 22 h 61"/>
                <a:gd name="T32" fmla="*/ 103 w 139"/>
                <a:gd name="T33" fmla="*/ 18 h 61"/>
                <a:gd name="T34" fmla="*/ 119 w 139"/>
                <a:gd name="T35" fmla="*/ 22 h 61"/>
                <a:gd name="T36" fmla="*/ 132 w 139"/>
                <a:gd name="T37" fmla="*/ 32 h 61"/>
                <a:gd name="T38" fmla="*/ 135 w 139"/>
                <a:gd name="T39" fmla="*/ 43 h 61"/>
                <a:gd name="T40" fmla="*/ 133 w 139"/>
                <a:gd name="T41" fmla="*/ 54 h 61"/>
                <a:gd name="T42" fmla="*/ 131 w 139"/>
                <a:gd name="T43" fmla="*/ 57 h 61"/>
                <a:gd name="T44" fmla="*/ 131 w 139"/>
                <a:gd name="T45" fmla="*/ 58 h 61"/>
                <a:gd name="T46" fmla="*/ 131 w 139"/>
                <a:gd name="T47" fmla="*/ 58 h 61"/>
                <a:gd name="T48" fmla="*/ 131 w 139"/>
                <a:gd name="T49" fmla="*/ 58 h 61"/>
                <a:gd name="T50" fmla="*/ 131 w 139"/>
                <a:gd name="T51" fmla="*/ 61 h 61"/>
                <a:gd name="T52" fmla="*/ 134 w 139"/>
                <a:gd name="T53" fmla="*/ 60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39" h="61">
                  <a:moveTo>
                    <a:pt x="134" y="60"/>
                  </a:moveTo>
                  <a:cubicBezTo>
                    <a:pt x="134" y="60"/>
                    <a:pt x="139" y="53"/>
                    <a:pt x="139" y="43"/>
                  </a:cubicBezTo>
                  <a:cubicBezTo>
                    <a:pt x="139" y="39"/>
                    <a:pt x="138" y="35"/>
                    <a:pt x="135" y="30"/>
                  </a:cubicBezTo>
                  <a:cubicBezTo>
                    <a:pt x="132" y="26"/>
                    <a:pt x="128" y="22"/>
                    <a:pt x="121" y="18"/>
                  </a:cubicBezTo>
                  <a:cubicBezTo>
                    <a:pt x="116" y="16"/>
                    <a:pt x="109" y="15"/>
                    <a:pt x="103" y="15"/>
                  </a:cubicBezTo>
                  <a:cubicBezTo>
                    <a:pt x="94" y="15"/>
                    <a:pt x="84" y="16"/>
                    <a:pt x="76" y="18"/>
                  </a:cubicBezTo>
                  <a:cubicBezTo>
                    <a:pt x="67" y="20"/>
                    <a:pt x="59" y="21"/>
                    <a:pt x="53" y="22"/>
                  </a:cubicBezTo>
                  <a:cubicBezTo>
                    <a:pt x="52" y="22"/>
                    <a:pt x="51" y="22"/>
                    <a:pt x="50" y="22"/>
                  </a:cubicBezTo>
                  <a:cubicBezTo>
                    <a:pt x="43" y="22"/>
                    <a:pt x="34" y="20"/>
                    <a:pt x="26" y="17"/>
                  </a:cubicBezTo>
                  <a:cubicBezTo>
                    <a:pt x="18" y="13"/>
                    <a:pt x="10" y="8"/>
                    <a:pt x="4" y="1"/>
                  </a:cubicBezTo>
                  <a:cubicBezTo>
                    <a:pt x="3" y="0"/>
                    <a:pt x="2" y="0"/>
                    <a:pt x="1" y="1"/>
                  </a:cubicBezTo>
                  <a:cubicBezTo>
                    <a:pt x="0" y="1"/>
                    <a:pt x="0" y="2"/>
                    <a:pt x="1" y="3"/>
                  </a:cubicBezTo>
                  <a:cubicBezTo>
                    <a:pt x="7" y="11"/>
                    <a:pt x="16" y="17"/>
                    <a:pt x="25" y="20"/>
                  </a:cubicBezTo>
                  <a:cubicBezTo>
                    <a:pt x="33" y="24"/>
                    <a:pt x="42" y="26"/>
                    <a:pt x="50" y="26"/>
                  </a:cubicBezTo>
                  <a:cubicBezTo>
                    <a:pt x="51" y="26"/>
                    <a:pt x="52" y="26"/>
                    <a:pt x="53" y="26"/>
                  </a:cubicBezTo>
                  <a:cubicBezTo>
                    <a:pt x="59" y="25"/>
                    <a:pt x="68" y="23"/>
                    <a:pt x="76" y="22"/>
                  </a:cubicBezTo>
                  <a:cubicBezTo>
                    <a:pt x="85" y="20"/>
                    <a:pt x="94" y="18"/>
                    <a:pt x="103" y="18"/>
                  </a:cubicBezTo>
                  <a:cubicBezTo>
                    <a:pt x="109" y="18"/>
                    <a:pt x="115" y="19"/>
                    <a:pt x="119" y="22"/>
                  </a:cubicBezTo>
                  <a:cubicBezTo>
                    <a:pt x="126" y="25"/>
                    <a:pt x="129" y="29"/>
                    <a:pt x="132" y="32"/>
                  </a:cubicBezTo>
                  <a:cubicBezTo>
                    <a:pt x="134" y="36"/>
                    <a:pt x="135" y="40"/>
                    <a:pt x="135" y="43"/>
                  </a:cubicBezTo>
                  <a:cubicBezTo>
                    <a:pt x="135" y="47"/>
                    <a:pt x="134" y="51"/>
                    <a:pt x="133" y="54"/>
                  </a:cubicBezTo>
                  <a:cubicBezTo>
                    <a:pt x="132" y="55"/>
                    <a:pt x="132" y="56"/>
                    <a:pt x="131" y="57"/>
                  </a:cubicBezTo>
                  <a:cubicBezTo>
                    <a:pt x="131" y="57"/>
                    <a:pt x="131" y="58"/>
                    <a:pt x="131" y="58"/>
                  </a:cubicBezTo>
                  <a:cubicBezTo>
                    <a:pt x="131" y="58"/>
                    <a:pt x="131" y="58"/>
                    <a:pt x="131" y="58"/>
                  </a:cubicBezTo>
                  <a:cubicBezTo>
                    <a:pt x="131" y="58"/>
                    <a:pt x="131" y="58"/>
                    <a:pt x="131" y="58"/>
                  </a:cubicBezTo>
                  <a:cubicBezTo>
                    <a:pt x="130" y="59"/>
                    <a:pt x="130" y="60"/>
                    <a:pt x="131" y="61"/>
                  </a:cubicBezTo>
                  <a:cubicBezTo>
                    <a:pt x="132" y="61"/>
                    <a:pt x="133" y="61"/>
                    <a:pt x="134" y="60"/>
                  </a:cubicBezTo>
                </a:path>
              </a:pathLst>
            </a:custGeom>
            <a:solidFill>
              <a:srgbClr val="3069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8707" name="Freeform 100"/>
            <p:cNvSpPr>
              <a:spLocks/>
            </p:cNvSpPr>
            <p:nvPr/>
          </p:nvSpPr>
          <p:spPr bwMode="auto">
            <a:xfrm>
              <a:off x="8924925" y="4955071"/>
              <a:ext cx="781050" cy="533400"/>
            </a:xfrm>
            <a:custGeom>
              <a:avLst/>
              <a:gdLst>
                <a:gd name="T0" fmla="*/ 196 w 208"/>
                <a:gd name="T1" fmla="*/ 38 h 142"/>
                <a:gd name="T2" fmla="*/ 35 w 208"/>
                <a:gd name="T3" fmla="*/ 1 h 142"/>
                <a:gd name="T4" fmla="*/ 18 w 208"/>
                <a:gd name="T5" fmla="*/ 12 h 142"/>
                <a:gd name="T6" fmla="*/ 1 w 208"/>
                <a:gd name="T7" fmla="*/ 87 h 142"/>
                <a:gd name="T8" fmla="*/ 12 w 208"/>
                <a:gd name="T9" fmla="*/ 104 h 142"/>
                <a:gd name="T10" fmla="*/ 173 w 208"/>
                <a:gd name="T11" fmla="*/ 140 h 142"/>
                <a:gd name="T12" fmla="*/ 189 w 208"/>
                <a:gd name="T13" fmla="*/ 130 h 142"/>
                <a:gd name="T14" fmla="*/ 206 w 208"/>
                <a:gd name="T15" fmla="*/ 54 h 142"/>
                <a:gd name="T16" fmla="*/ 196 w 208"/>
                <a:gd name="T17" fmla="*/ 38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8" h="142">
                  <a:moveTo>
                    <a:pt x="196" y="38"/>
                  </a:moveTo>
                  <a:cubicBezTo>
                    <a:pt x="35" y="1"/>
                    <a:pt x="35" y="1"/>
                    <a:pt x="35" y="1"/>
                  </a:cubicBezTo>
                  <a:cubicBezTo>
                    <a:pt x="28" y="0"/>
                    <a:pt x="20" y="4"/>
                    <a:pt x="18" y="12"/>
                  </a:cubicBezTo>
                  <a:cubicBezTo>
                    <a:pt x="1" y="87"/>
                    <a:pt x="1" y="87"/>
                    <a:pt x="1" y="87"/>
                  </a:cubicBezTo>
                  <a:cubicBezTo>
                    <a:pt x="0" y="95"/>
                    <a:pt x="4" y="102"/>
                    <a:pt x="12" y="104"/>
                  </a:cubicBezTo>
                  <a:cubicBezTo>
                    <a:pt x="173" y="140"/>
                    <a:pt x="173" y="140"/>
                    <a:pt x="173" y="140"/>
                  </a:cubicBezTo>
                  <a:cubicBezTo>
                    <a:pt x="180" y="142"/>
                    <a:pt x="188" y="137"/>
                    <a:pt x="189" y="130"/>
                  </a:cubicBezTo>
                  <a:cubicBezTo>
                    <a:pt x="206" y="54"/>
                    <a:pt x="206" y="54"/>
                    <a:pt x="206" y="54"/>
                  </a:cubicBezTo>
                  <a:cubicBezTo>
                    <a:pt x="208" y="47"/>
                    <a:pt x="203" y="40"/>
                    <a:pt x="196" y="38"/>
                  </a:cubicBezTo>
                </a:path>
              </a:pathLst>
            </a:custGeom>
            <a:solidFill>
              <a:srgbClr val="3069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8708" name="Freeform 101"/>
            <p:cNvSpPr>
              <a:spLocks/>
            </p:cNvSpPr>
            <p:nvPr/>
          </p:nvSpPr>
          <p:spPr bwMode="auto">
            <a:xfrm>
              <a:off x="8978900" y="5007459"/>
              <a:ext cx="677863" cy="428625"/>
            </a:xfrm>
            <a:custGeom>
              <a:avLst/>
              <a:gdLst>
                <a:gd name="T0" fmla="*/ 176 w 181"/>
                <a:gd name="T1" fmla="*/ 35 h 114"/>
                <a:gd name="T2" fmla="*/ 23 w 181"/>
                <a:gd name="T3" fmla="*/ 1 h 114"/>
                <a:gd name="T4" fmla="*/ 16 w 181"/>
                <a:gd name="T5" fmla="*/ 6 h 114"/>
                <a:gd name="T6" fmla="*/ 15 w 181"/>
                <a:gd name="T7" fmla="*/ 8 h 114"/>
                <a:gd name="T8" fmla="*/ 15 w 181"/>
                <a:gd name="T9" fmla="*/ 10 h 114"/>
                <a:gd name="T10" fmla="*/ 2 w 181"/>
                <a:gd name="T11" fmla="*/ 67 h 114"/>
                <a:gd name="T12" fmla="*/ 1 w 181"/>
                <a:gd name="T13" fmla="*/ 69 h 114"/>
                <a:gd name="T14" fmla="*/ 1 w 181"/>
                <a:gd name="T15" fmla="*/ 71 h 114"/>
                <a:gd name="T16" fmla="*/ 6 w 181"/>
                <a:gd name="T17" fmla="*/ 79 h 114"/>
                <a:gd name="T18" fmla="*/ 158 w 181"/>
                <a:gd name="T19" fmla="*/ 113 h 114"/>
                <a:gd name="T20" fmla="*/ 166 w 181"/>
                <a:gd name="T21" fmla="*/ 108 h 114"/>
                <a:gd name="T22" fmla="*/ 166 w 181"/>
                <a:gd name="T23" fmla="*/ 106 h 114"/>
                <a:gd name="T24" fmla="*/ 166 w 181"/>
                <a:gd name="T25" fmla="*/ 104 h 114"/>
                <a:gd name="T26" fmla="*/ 179 w 181"/>
                <a:gd name="T27" fmla="*/ 47 h 114"/>
                <a:gd name="T28" fmla="*/ 180 w 181"/>
                <a:gd name="T29" fmla="*/ 45 h 114"/>
                <a:gd name="T30" fmla="*/ 180 w 181"/>
                <a:gd name="T31" fmla="*/ 43 h 114"/>
                <a:gd name="T32" fmla="*/ 176 w 181"/>
                <a:gd name="T33" fmla="*/ 35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81" h="114">
                  <a:moveTo>
                    <a:pt x="176" y="35"/>
                  </a:moveTo>
                  <a:cubicBezTo>
                    <a:pt x="23" y="1"/>
                    <a:pt x="23" y="1"/>
                    <a:pt x="23" y="1"/>
                  </a:cubicBezTo>
                  <a:cubicBezTo>
                    <a:pt x="20" y="0"/>
                    <a:pt x="17" y="2"/>
                    <a:pt x="16" y="6"/>
                  </a:cubicBezTo>
                  <a:cubicBezTo>
                    <a:pt x="15" y="8"/>
                    <a:pt x="15" y="8"/>
                    <a:pt x="15" y="8"/>
                  </a:cubicBezTo>
                  <a:cubicBezTo>
                    <a:pt x="15" y="10"/>
                    <a:pt x="15" y="10"/>
                    <a:pt x="15" y="10"/>
                  </a:cubicBezTo>
                  <a:cubicBezTo>
                    <a:pt x="2" y="67"/>
                    <a:pt x="2" y="67"/>
                    <a:pt x="2" y="67"/>
                  </a:cubicBezTo>
                  <a:cubicBezTo>
                    <a:pt x="1" y="69"/>
                    <a:pt x="1" y="69"/>
                    <a:pt x="1" y="69"/>
                  </a:cubicBezTo>
                  <a:cubicBezTo>
                    <a:pt x="1" y="71"/>
                    <a:pt x="1" y="71"/>
                    <a:pt x="1" y="71"/>
                  </a:cubicBezTo>
                  <a:cubicBezTo>
                    <a:pt x="0" y="75"/>
                    <a:pt x="2" y="78"/>
                    <a:pt x="6" y="79"/>
                  </a:cubicBezTo>
                  <a:cubicBezTo>
                    <a:pt x="158" y="113"/>
                    <a:pt x="158" y="113"/>
                    <a:pt x="158" y="113"/>
                  </a:cubicBezTo>
                  <a:cubicBezTo>
                    <a:pt x="161" y="114"/>
                    <a:pt x="165" y="112"/>
                    <a:pt x="166" y="108"/>
                  </a:cubicBezTo>
                  <a:cubicBezTo>
                    <a:pt x="166" y="106"/>
                    <a:pt x="166" y="106"/>
                    <a:pt x="166" y="106"/>
                  </a:cubicBezTo>
                  <a:cubicBezTo>
                    <a:pt x="166" y="104"/>
                    <a:pt x="166" y="104"/>
                    <a:pt x="166" y="104"/>
                  </a:cubicBezTo>
                  <a:cubicBezTo>
                    <a:pt x="179" y="47"/>
                    <a:pt x="179" y="47"/>
                    <a:pt x="179" y="47"/>
                  </a:cubicBezTo>
                  <a:cubicBezTo>
                    <a:pt x="180" y="45"/>
                    <a:pt x="180" y="45"/>
                    <a:pt x="180" y="45"/>
                  </a:cubicBezTo>
                  <a:cubicBezTo>
                    <a:pt x="180" y="43"/>
                    <a:pt x="180" y="43"/>
                    <a:pt x="180" y="43"/>
                  </a:cubicBezTo>
                  <a:cubicBezTo>
                    <a:pt x="181" y="40"/>
                    <a:pt x="179" y="36"/>
                    <a:pt x="176" y="35"/>
                  </a:cubicBezTo>
                </a:path>
              </a:pathLst>
            </a:custGeom>
            <a:solidFill>
              <a:srgbClr val="3E90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8709" name="Freeform 102"/>
            <p:cNvSpPr>
              <a:spLocks/>
            </p:cNvSpPr>
            <p:nvPr/>
          </p:nvSpPr>
          <p:spPr bwMode="auto">
            <a:xfrm>
              <a:off x="9048750" y="4966184"/>
              <a:ext cx="620713" cy="150813"/>
            </a:xfrm>
            <a:custGeom>
              <a:avLst/>
              <a:gdLst>
                <a:gd name="T0" fmla="*/ 164 w 165"/>
                <a:gd name="T1" fmla="*/ 37 h 40"/>
                <a:gd name="T2" fmla="*/ 2 w 165"/>
                <a:gd name="T3" fmla="*/ 0 h 40"/>
                <a:gd name="T4" fmla="*/ 0 w 165"/>
                <a:gd name="T5" fmla="*/ 1 h 40"/>
                <a:gd name="T6" fmla="*/ 1 w 165"/>
                <a:gd name="T7" fmla="*/ 3 h 40"/>
                <a:gd name="T8" fmla="*/ 164 w 165"/>
                <a:gd name="T9" fmla="*/ 39 h 40"/>
                <a:gd name="T10" fmla="*/ 165 w 165"/>
                <a:gd name="T11" fmla="*/ 38 h 40"/>
                <a:gd name="T12" fmla="*/ 164 w 165"/>
                <a:gd name="T13" fmla="*/ 37 h 40"/>
              </a:gdLst>
              <a:ahLst/>
              <a:cxnLst>
                <a:cxn ang="0">
                  <a:pos x="T0" y="T1"/>
                </a:cxn>
                <a:cxn ang="0">
                  <a:pos x="T2" y="T3"/>
                </a:cxn>
                <a:cxn ang="0">
                  <a:pos x="T4" y="T5"/>
                </a:cxn>
                <a:cxn ang="0">
                  <a:pos x="T6" y="T7"/>
                </a:cxn>
                <a:cxn ang="0">
                  <a:pos x="T8" y="T9"/>
                </a:cxn>
                <a:cxn ang="0">
                  <a:pos x="T10" y="T11"/>
                </a:cxn>
                <a:cxn ang="0">
                  <a:pos x="T12" y="T13"/>
                </a:cxn>
              </a:cxnLst>
              <a:rect l="0" t="0" r="r" b="b"/>
              <a:pathLst>
                <a:path w="165" h="40">
                  <a:moveTo>
                    <a:pt x="164" y="37"/>
                  </a:moveTo>
                  <a:cubicBezTo>
                    <a:pt x="2" y="0"/>
                    <a:pt x="2" y="0"/>
                    <a:pt x="2" y="0"/>
                  </a:cubicBezTo>
                  <a:cubicBezTo>
                    <a:pt x="1" y="0"/>
                    <a:pt x="0" y="1"/>
                    <a:pt x="0" y="1"/>
                  </a:cubicBezTo>
                  <a:cubicBezTo>
                    <a:pt x="0" y="2"/>
                    <a:pt x="1" y="2"/>
                    <a:pt x="1" y="3"/>
                  </a:cubicBezTo>
                  <a:cubicBezTo>
                    <a:pt x="164" y="39"/>
                    <a:pt x="164" y="39"/>
                    <a:pt x="164" y="39"/>
                  </a:cubicBezTo>
                  <a:cubicBezTo>
                    <a:pt x="164" y="40"/>
                    <a:pt x="165" y="39"/>
                    <a:pt x="165" y="38"/>
                  </a:cubicBezTo>
                  <a:cubicBezTo>
                    <a:pt x="165" y="38"/>
                    <a:pt x="165" y="37"/>
                    <a:pt x="164" y="37"/>
                  </a:cubicBezTo>
                </a:path>
              </a:pathLst>
            </a:custGeom>
            <a:solidFill>
              <a:srgbClr val="A7EA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8710" name="Freeform 103"/>
            <p:cNvSpPr>
              <a:spLocks/>
            </p:cNvSpPr>
            <p:nvPr/>
          </p:nvSpPr>
          <p:spPr bwMode="auto">
            <a:xfrm>
              <a:off x="9545637" y="5142396"/>
              <a:ext cx="77788" cy="82550"/>
            </a:xfrm>
            <a:custGeom>
              <a:avLst/>
              <a:gdLst>
                <a:gd name="T0" fmla="*/ 17 w 21"/>
                <a:gd name="T1" fmla="*/ 3 h 22"/>
                <a:gd name="T2" fmla="*/ 9 w 21"/>
                <a:gd name="T3" fmla="*/ 1 h 22"/>
                <a:gd name="T4" fmla="*/ 2 w 21"/>
                <a:gd name="T5" fmla="*/ 5 h 22"/>
                <a:gd name="T6" fmla="*/ 0 w 21"/>
                <a:gd name="T7" fmla="*/ 13 h 22"/>
                <a:gd name="T8" fmla="*/ 4 w 21"/>
                <a:gd name="T9" fmla="*/ 20 h 22"/>
                <a:gd name="T10" fmla="*/ 13 w 21"/>
                <a:gd name="T11" fmla="*/ 21 h 22"/>
                <a:gd name="T12" fmla="*/ 19 w 21"/>
                <a:gd name="T13" fmla="*/ 17 h 22"/>
                <a:gd name="T14" fmla="*/ 21 w 21"/>
                <a:gd name="T15" fmla="*/ 9 h 22"/>
                <a:gd name="T16" fmla="*/ 17 w 21"/>
                <a:gd name="T17" fmla="*/ 3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22">
                  <a:moveTo>
                    <a:pt x="17" y="3"/>
                  </a:moveTo>
                  <a:cubicBezTo>
                    <a:pt x="9" y="1"/>
                    <a:pt x="9" y="1"/>
                    <a:pt x="9" y="1"/>
                  </a:cubicBezTo>
                  <a:cubicBezTo>
                    <a:pt x="6" y="0"/>
                    <a:pt x="3" y="2"/>
                    <a:pt x="2" y="5"/>
                  </a:cubicBezTo>
                  <a:cubicBezTo>
                    <a:pt x="0" y="13"/>
                    <a:pt x="0" y="13"/>
                    <a:pt x="0" y="13"/>
                  </a:cubicBezTo>
                  <a:cubicBezTo>
                    <a:pt x="0" y="16"/>
                    <a:pt x="2" y="19"/>
                    <a:pt x="4" y="20"/>
                  </a:cubicBezTo>
                  <a:cubicBezTo>
                    <a:pt x="13" y="21"/>
                    <a:pt x="13" y="21"/>
                    <a:pt x="13" y="21"/>
                  </a:cubicBezTo>
                  <a:cubicBezTo>
                    <a:pt x="15" y="22"/>
                    <a:pt x="18" y="20"/>
                    <a:pt x="19" y="17"/>
                  </a:cubicBezTo>
                  <a:cubicBezTo>
                    <a:pt x="21" y="9"/>
                    <a:pt x="21" y="9"/>
                    <a:pt x="21" y="9"/>
                  </a:cubicBezTo>
                  <a:cubicBezTo>
                    <a:pt x="21" y="6"/>
                    <a:pt x="20" y="4"/>
                    <a:pt x="17" y="3"/>
                  </a:cubicBezTo>
                </a:path>
              </a:pathLst>
            </a:custGeom>
            <a:solidFill>
              <a:srgbClr val="3069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8711" name="Freeform 104"/>
            <p:cNvSpPr>
              <a:spLocks/>
            </p:cNvSpPr>
            <p:nvPr/>
          </p:nvSpPr>
          <p:spPr bwMode="auto">
            <a:xfrm>
              <a:off x="9444037" y="5120171"/>
              <a:ext cx="82550" cy="82550"/>
            </a:xfrm>
            <a:custGeom>
              <a:avLst/>
              <a:gdLst>
                <a:gd name="T0" fmla="*/ 17 w 22"/>
                <a:gd name="T1" fmla="*/ 3 h 22"/>
                <a:gd name="T2" fmla="*/ 8 w 22"/>
                <a:gd name="T3" fmla="*/ 1 h 22"/>
                <a:gd name="T4" fmla="*/ 3 w 22"/>
                <a:gd name="T5" fmla="*/ 5 h 22"/>
                <a:gd name="T6" fmla="*/ 1 w 22"/>
                <a:gd name="T7" fmla="*/ 14 h 22"/>
                <a:gd name="T8" fmla="*/ 4 w 22"/>
                <a:gd name="T9" fmla="*/ 19 h 22"/>
                <a:gd name="T10" fmla="*/ 13 w 22"/>
                <a:gd name="T11" fmla="*/ 21 h 22"/>
                <a:gd name="T12" fmla="*/ 19 w 22"/>
                <a:gd name="T13" fmla="*/ 18 h 22"/>
                <a:gd name="T14" fmla="*/ 21 w 22"/>
                <a:gd name="T15" fmla="*/ 9 h 22"/>
                <a:gd name="T16" fmla="*/ 17 w 22"/>
                <a:gd name="T17" fmla="*/ 3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22">
                  <a:moveTo>
                    <a:pt x="17" y="3"/>
                  </a:moveTo>
                  <a:cubicBezTo>
                    <a:pt x="8" y="1"/>
                    <a:pt x="8" y="1"/>
                    <a:pt x="8" y="1"/>
                  </a:cubicBezTo>
                  <a:cubicBezTo>
                    <a:pt x="6" y="0"/>
                    <a:pt x="3" y="2"/>
                    <a:pt x="3" y="5"/>
                  </a:cubicBezTo>
                  <a:cubicBezTo>
                    <a:pt x="1" y="14"/>
                    <a:pt x="1" y="14"/>
                    <a:pt x="1" y="14"/>
                  </a:cubicBezTo>
                  <a:cubicBezTo>
                    <a:pt x="0" y="16"/>
                    <a:pt x="2" y="19"/>
                    <a:pt x="4" y="19"/>
                  </a:cubicBezTo>
                  <a:cubicBezTo>
                    <a:pt x="13" y="21"/>
                    <a:pt x="13" y="21"/>
                    <a:pt x="13" y="21"/>
                  </a:cubicBezTo>
                  <a:cubicBezTo>
                    <a:pt x="16" y="22"/>
                    <a:pt x="18" y="20"/>
                    <a:pt x="19" y="18"/>
                  </a:cubicBezTo>
                  <a:cubicBezTo>
                    <a:pt x="21" y="9"/>
                    <a:pt x="21" y="9"/>
                    <a:pt x="21" y="9"/>
                  </a:cubicBezTo>
                  <a:cubicBezTo>
                    <a:pt x="22" y="6"/>
                    <a:pt x="20" y="4"/>
                    <a:pt x="17" y="3"/>
                  </a:cubicBezTo>
                </a:path>
              </a:pathLst>
            </a:custGeom>
            <a:solidFill>
              <a:srgbClr val="3069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8712" name="Freeform 105"/>
            <p:cNvSpPr>
              <a:spLocks/>
            </p:cNvSpPr>
            <p:nvPr/>
          </p:nvSpPr>
          <p:spPr bwMode="auto">
            <a:xfrm>
              <a:off x="9342437" y="5097946"/>
              <a:ext cx="82550" cy="82550"/>
            </a:xfrm>
            <a:custGeom>
              <a:avLst/>
              <a:gdLst>
                <a:gd name="T0" fmla="*/ 4 w 22"/>
                <a:gd name="T1" fmla="*/ 19 h 22"/>
                <a:gd name="T2" fmla="*/ 14 w 22"/>
                <a:gd name="T3" fmla="*/ 21 h 22"/>
                <a:gd name="T4" fmla="*/ 19 w 22"/>
                <a:gd name="T5" fmla="*/ 18 h 22"/>
                <a:gd name="T6" fmla="*/ 21 w 22"/>
                <a:gd name="T7" fmla="*/ 9 h 22"/>
                <a:gd name="T8" fmla="*/ 18 w 22"/>
                <a:gd name="T9" fmla="*/ 3 h 22"/>
                <a:gd name="T10" fmla="*/ 9 w 22"/>
                <a:gd name="T11" fmla="*/ 1 h 22"/>
                <a:gd name="T12" fmla="*/ 3 w 22"/>
                <a:gd name="T13" fmla="*/ 4 h 22"/>
                <a:gd name="T14" fmla="*/ 1 w 22"/>
                <a:gd name="T15" fmla="*/ 14 h 22"/>
                <a:gd name="T16" fmla="*/ 4 w 22"/>
                <a:gd name="T17" fmla="*/ 19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22">
                  <a:moveTo>
                    <a:pt x="4" y="19"/>
                  </a:moveTo>
                  <a:cubicBezTo>
                    <a:pt x="14" y="21"/>
                    <a:pt x="14" y="21"/>
                    <a:pt x="14" y="21"/>
                  </a:cubicBezTo>
                  <a:cubicBezTo>
                    <a:pt x="16" y="22"/>
                    <a:pt x="19" y="20"/>
                    <a:pt x="19" y="18"/>
                  </a:cubicBezTo>
                  <a:cubicBezTo>
                    <a:pt x="21" y="9"/>
                    <a:pt x="21" y="9"/>
                    <a:pt x="21" y="9"/>
                  </a:cubicBezTo>
                  <a:cubicBezTo>
                    <a:pt x="22" y="6"/>
                    <a:pt x="20" y="4"/>
                    <a:pt x="18" y="3"/>
                  </a:cubicBezTo>
                  <a:cubicBezTo>
                    <a:pt x="9" y="1"/>
                    <a:pt x="9" y="1"/>
                    <a:pt x="9" y="1"/>
                  </a:cubicBezTo>
                  <a:cubicBezTo>
                    <a:pt x="6" y="0"/>
                    <a:pt x="3" y="2"/>
                    <a:pt x="3" y="4"/>
                  </a:cubicBezTo>
                  <a:cubicBezTo>
                    <a:pt x="1" y="14"/>
                    <a:pt x="1" y="14"/>
                    <a:pt x="1" y="14"/>
                  </a:cubicBezTo>
                  <a:cubicBezTo>
                    <a:pt x="0" y="16"/>
                    <a:pt x="2" y="19"/>
                    <a:pt x="4" y="19"/>
                  </a:cubicBezTo>
                </a:path>
              </a:pathLst>
            </a:custGeom>
            <a:solidFill>
              <a:srgbClr val="3069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8713" name="Freeform 106"/>
            <p:cNvSpPr>
              <a:spLocks/>
            </p:cNvSpPr>
            <p:nvPr/>
          </p:nvSpPr>
          <p:spPr bwMode="auto">
            <a:xfrm>
              <a:off x="9240837" y="5074134"/>
              <a:ext cx="82550" cy="84138"/>
            </a:xfrm>
            <a:custGeom>
              <a:avLst/>
              <a:gdLst>
                <a:gd name="T0" fmla="*/ 5 w 22"/>
                <a:gd name="T1" fmla="*/ 19 h 22"/>
                <a:gd name="T2" fmla="*/ 14 w 22"/>
                <a:gd name="T3" fmla="*/ 21 h 22"/>
                <a:gd name="T4" fmla="*/ 19 w 22"/>
                <a:gd name="T5" fmla="*/ 18 h 22"/>
                <a:gd name="T6" fmla="*/ 22 w 22"/>
                <a:gd name="T7" fmla="*/ 9 h 22"/>
                <a:gd name="T8" fmla="*/ 18 w 22"/>
                <a:gd name="T9" fmla="*/ 3 h 22"/>
                <a:gd name="T10" fmla="*/ 9 w 22"/>
                <a:gd name="T11" fmla="*/ 1 h 22"/>
                <a:gd name="T12" fmla="*/ 3 w 22"/>
                <a:gd name="T13" fmla="*/ 4 h 22"/>
                <a:gd name="T14" fmla="*/ 1 w 22"/>
                <a:gd name="T15" fmla="*/ 14 h 22"/>
                <a:gd name="T16" fmla="*/ 5 w 22"/>
                <a:gd name="T17" fmla="*/ 19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22">
                  <a:moveTo>
                    <a:pt x="5" y="19"/>
                  </a:moveTo>
                  <a:cubicBezTo>
                    <a:pt x="14" y="21"/>
                    <a:pt x="14" y="21"/>
                    <a:pt x="14" y="21"/>
                  </a:cubicBezTo>
                  <a:cubicBezTo>
                    <a:pt x="16" y="22"/>
                    <a:pt x="19" y="20"/>
                    <a:pt x="19" y="18"/>
                  </a:cubicBezTo>
                  <a:cubicBezTo>
                    <a:pt x="22" y="9"/>
                    <a:pt x="22" y="9"/>
                    <a:pt x="22" y="9"/>
                  </a:cubicBezTo>
                  <a:cubicBezTo>
                    <a:pt x="22" y="6"/>
                    <a:pt x="20" y="3"/>
                    <a:pt x="18" y="3"/>
                  </a:cubicBezTo>
                  <a:cubicBezTo>
                    <a:pt x="9" y="1"/>
                    <a:pt x="9" y="1"/>
                    <a:pt x="9" y="1"/>
                  </a:cubicBezTo>
                  <a:cubicBezTo>
                    <a:pt x="6" y="0"/>
                    <a:pt x="4" y="2"/>
                    <a:pt x="3" y="4"/>
                  </a:cubicBezTo>
                  <a:cubicBezTo>
                    <a:pt x="1" y="14"/>
                    <a:pt x="1" y="14"/>
                    <a:pt x="1" y="14"/>
                  </a:cubicBezTo>
                  <a:cubicBezTo>
                    <a:pt x="0" y="16"/>
                    <a:pt x="2" y="19"/>
                    <a:pt x="5" y="19"/>
                  </a:cubicBezTo>
                </a:path>
              </a:pathLst>
            </a:custGeom>
            <a:solidFill>
              <a:srgbClr val="3069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8714" name="Freeform 107"/>
            <p:cNvSpPr>
              <a:spLocks/>
            </p:cNvSpPr>
            <p:nvPr/>
          </p:nvSpPr>
          <p:spPr bwMode="auto">
            <a:xfrm>
              <a:off x="9144000" y="5051909"/>
              <a:ext cx="77788" cy="82550"/>
            </a:xfrm>
            <a:custGeom>
              <a:avLst/>
              <a:gdLst>
                <a:gd name="T0" fmla="*/ 4 w 21"/>
                <a:gd name="T1" fmla="*/ 19 h 22"/>
                <a:gd name="T2" fmla="*/ 13 w 21"/>
                <a:gd name="T3" fmla="*/ 21 h 22"/>
                <a:gd name="T4" fmla="*/ 19 w 21"/>
                <a:gd name="T5" fmla="*/ 18 h 22"/>
                <a:gd name="T6" fmla="*/ 21 w 21"/>
                <a:gd name="T7" fmla="*/ 9 h 22"/>
                <a:gd name="T8" fmla="*/ 17 w 21"/>
                <a:gd name="T9" fmla="*/ 3 h 22"/>
                <a:gd name="T10" fmla="*/ 8 w 21"/>
                <a:gd name="T11" fmla="*/ 1 h 22"/>
                <a:gd name="T12" fmla="*/ 2 w 21"/>
                <a:gd name="T13" fmla="*/ 4 h 22"/>
                <a:gd name="T14" fmla="*/ 0 w 21"/>
                <a:gd name="T15" fmla="*/ 14 h 22"/>
                <a:gd name="T16" fmla="*/ 4 w 21"/>
                <a:gd name="T17" fmla="*/ 19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22">
                  <a:moveTo>
                    <a:pt x="4" y="19"/>
                  </a:moveTo>
                  <a:cubicBezTo>
                    <a:pt x="13" y="21"/>
                    <a:pt x="13" y="21"/>
                    <a:pt x="13" y="21"/>
                  </a:cubicBezTo>
                  <a:cubicBezTo>
                    <a:pt x="16" y="22"/>
                    <a:pt x="18" y="20"/>
                    <a:pt x="19" y="18"/>
                  </a:cubicBezTo>
                  <a:cubicBezTo>
                    <a:pt x="21" y="9"/>
                    <a:pt x="21" y="9"/>
                    <a:pt x="21" y="9"/>
                  </a:cubicBezTo>
                  <a:cubicBezTo>
                    <a:pt x="21" y="6"/>
                    <a:pt x="20" y="3"/>
                    <a:pt x="17" y="3"/>
                  </a:cubicBezTo>
                  <a:cubicBezTo>
                    <a:pt x="8" y="1"/>
                    <a:pt x="8" y="1"/>
                    <a:pt x="8" y="1"/>
                  </a:cubicBezTo>
                  <a:cubicBezTo>
                    <a:pt x="5" y="0"/>
                    <a:pt x="3" y="2"/>
                    <a:pt x="2" y="4"/>
                  </a:cubicBezTo>
                  <a:cubicBezTo>
                    <a:pt x="0" y="14"/>
                    <a:pt x="0" y="14"/>
                    <a:pt x="0" y="14"/>
                  </a:cubicBezTo>
                  <a:cubicBezTo>
                    <a:pt x="0" y="16"/>
                    <a:pt x="1" y="19"/>
                    <a:pt x="4" y="19"/>
                  </a:cubicBezTo>
                </a:path>
              </a:pathLst>
            </a:custGeom>
            <a:solidFill>
              <a:srgbClr val="3069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8715" name="Freeform 108"/>
            <p:cNvSpPr>
              <a:spLocks/>
            </p:cNvSpPr>
            <p:nvPr/>
          </p:nvSpPr>
          <p:spPr bwMode="auto">
            <a:xfrm>
              <a:off x="9504362" y="5323371"/>
              <a:ext cx="82550" cy="82550"/>
            </a:xfrm>
            <a:custGeom>
              <a:avLst/>
              <a:gdLst>
                <a:gd name="T0" fmla="*/ 17 w 22"/>
                <a:gd name="T1" fmla="*/ 3 h 22"/>
                <a:gd name="T2" fmla="*/ 8 w 22"/>
                <a:gd name="T3" fmla="*/ 0 h 22"/>
                <a:gd name="T4" fmla="*/ 3 w 22"/>
                <a:gd name="T5" fmla="*/ 4 h 22"/>
                <a:gd name="T6" fmla="*/ 1 w 22"/>
                <a:gd name="T7" fmla="*/ 13 h 22"/>
                <a:gd name="T8" fmla="*/ 4 w 22"/>
                <a:gd name="T9" fmla="*/ 19 h 22"/>
                <a:gd name="T10" fmla="*/ 13 w 22"/>
                <a:gd name="T11" fmla="*/ 21 h 22"/>
                <a:gd name="T12" fmla="*/ 19 w 22"/>
                <a:gd name="T13" fmla="*/ 17 h 22"/>
                <a:gd name="T14" fmla="*/ 21 w 22"/>
                <a:gd name="T15" fmla="*/ 8 h 22"/>
                <a:gd name="T16" fmla="*/ 17 w 22"/>
                <a:gd name="T17" fmla="*/ 3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22">
                  <a:moveTo>
                    <a:pt x="17" y="3"/>
                  </a:moveTo>
                  <a:cubicBezTo>
                    <a:pt x="8" y="0"/>
                    <a:pt x="8" y="0"/>
                    <a:pt x="8" y="0"/>
                  </a:cubicBezTo>
                  <a:cubicBezTo>
                    <a:pt x="6" y="0"/>
                    <a:pt x="3" y="2"/>
                    <a:pt x="3" y="4"/>
                  </a:cubicBezTo>
                  <a:cubicBezTo>
                    <a:pt x="1" y="13"/>
                    <a:pt x="1" y="13"/>
                    <a:pt x="1" y="13"/>
                  </a:cubicBezTo>
                  <a:cubicBezTo>
                    <a:pt x="0" y="16"/>
                    <a:pt x="2" y="18"/>
                    <a:pt x="4" y="19"/>
                  </a:cubicBezTo>
                  <a:cubicBezTo>
                    <a:pt x="13" y="21"/>
                    <a:pt x="13" y="21"/>
                    <a:pt x="13" y="21"/>
                  </a:cubicBezTo>
                  <a:cubicBezTo>
                    <a:pt x="16" y="22"/>
                    <a:pt x="18" y="20"/>
                    <a:pt x="19" y="17"/>
                  </a:cubicBezTo>
                  <a:cubicBezTo>
                    <a:pt x="21" y="8"/>
                    <a:pt x="21" y="8"/>
                    <a:pt x="21" y="8"/>
                  </a:cubicBezTo>
                  <a:cubicBezTo>
                    <a:pt x="22" y="6"/>
                    <a:pt x="20" y="3"/>
                    <a:pt x="17" y="3"/>
                  </a:cubicBezTo>
                </a:path>
              </a:pathLst>
            </a:custGeom>
            <a:solidFill>
              <a:srgbClr val="3069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8716" name="Freeform 109"/>
            <p:cNvSpPr>
              <a:spLocks/>
            </p:cNvSpPr>
            <p:nvPr/>
          </p:nvSpPr>
          <p:spPr bwMode="auto">
            <a:xfrm>
              <a:off x="9102725" y="5232884"/>
              <a:ext cx="382588" cy="146050"/>
            </a:xfrm>
            <a:custGeom>
              <a:avLst/>
              <a:gdLst>
                <a:gd name="T0" fmla="*/ 97 w 102"/>
                <a:gd name="T1" fmla="*/ 20 h 39"/>
                <a:gd name="T2" fmla="*/ 9 w 102"/>
                <a:gd name="T3" fmla="*/ 0 h 39"/>
                <a:gd name="T4" fmla="*/ 2 w 102"/>
                <a:gd name="T5" fmla="*/ 4 h 39"/>
                <a:gd name="T6" fmla="*/ 1 w 102"/>
                <a:gd name="T7" fmla="*/ 12 h 39"/>
                <a:gd name="T8" fmla="*/ 5 w 102"/>
                <a:gd name="T9" fmla="*/ 19 h 39"/>
                <a:gd name="T10" fmla="*/ 93 w 102"/>
                <a:gd name="T11" fmla="*/ 39 h 39"/>
                <a:gd name="T12" fmla="*/ 99 w 102"/>
                <a:gd name="T13" fmla="*/ 35 h 39"/>
                <a:gd name="T14" fmla="*/ 101 w 102"/>
                <a:gd name="T15" fmla="*/ 27 h 39"/>
                <a:gd name="T16" fmla="*/ 97 w 102"/>
                <a:gd name="T17" fmla="*/ 2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2" h="39">
                  <a:moveTo>
                    <a:pt x="97" y="20"/>
                  </a:moveTo>
                  <a:cubicBezTo>
                    <a:pt x="9" y="0"/>
                    <a:pt x="9" y="0"/>
                    <a:pt x="9" y="0"/>
                  </a:cubicBezTo>
                  <a:cubicBezTo>
                    <a:pt x="6" y="0"/>
                    <a:pt x="3" y="2"/>
                    <a:pt x="2" y="4"/>
                  </a:cubicBezTo>
                  <a:cubicBezTo>
                    <a:pt x="1" y="12"/>
                    <a:pt x="1" y="12"/>
                    <a:pt x="1" y="12"/>
                  </a:cubicBezTo>
                  <a:cubicBezTo>
                    <a:pt x="0" y="15"/>
                    <a:pt x="2" y="18"/>
                    <a:pt x="5" y="19"/>
                  </a:cubicBezTo>
                  <a:cubicBezTo>
                    <a:pt x="93" y="39"/>
                    <a:pt x="93" y="39"/>
                    <a:pt x="93" y="39"/>
                  </a:cubicBezTo>
                  <a:cubicBezTo>
                    <a:pt x="96" y="39"/>
                    <a:pt x="99" y="38"/>
                    <a:pt x="99" y="35"/>
                  </a:cubicBezTo>
                  <a:cubicBezTo>
                    <a:pt x="101" y="27"/>
                    <a:pt x="101" y="27"/>
                    <a:pt x="101" y="27"/>
                  </a:cubicBezTo>
                  <a:cubicBezTo>
                    <a:pt x="102" y="24"/>
                    <a:pt x="100" y="21"/>
                    <a:pt x="97" y="20"/>
                  </a:cubicBezTo>
                </a:path>
              </a:pathLst>
            </a:custGeom>
            <a:solidFill>
              <a:srgbClr val="3069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8717" name="Freeform 110"/>
            <p:cNvSpPr>
              <a:spLocks/>
            </p:cNvSpPr>
            <p:nvPr/>
          </p:nvSpPr>
          <p:spPr bwMode="auto">
            <a:xfrm>
              <a:off x="9042400" y="5029684"/>
              <a:ext cx="77788" cy="82550"/>
            </a:xfrm>
            <a:custGeom>
              <a:avLst/>
              <a:gdLst>
                <a:gd name="T0" fmla="*/ 17 w 21"/>
                <a:gd name="T1" fmla="*/ 3 h 22"/>
                <a:gd name="T2" fmla="*/ 8 w 21"/>
                <a:gd name="T3" fmla="*/ 1 h 22"/>
                <a:gd name="T4" fmla="*/ 2 w 21"/>
                <a:gd name="T5" fmla="*/ 4 h 22"/>
                <a:gd name="T6" fmla="*/ 0 w 21"/>
                <a:gd name="T7" fmla="*/ 13 h 22"/>
                <a:gd name="T8" fmla="*/ 4 w 21"/>
                <a:gd name="T9" fmla="*/ 19 h 22"/>
                <a:gd name="T10" fmla="*/ 13 w 21"/>
                <a:gd name="T11" fmla="*/ 21 h 22"/>
                <a:gd name="T12" fmla="*/ 19 w 21"/>
                <a:gd name="T13" fmla="*/ 18 h 22"/>
                <a:gd name="T14" fmla="*/ 21 w 21"/>
                <a:gd name="T15" fmla="*/ 8 h 22"/>
                <a:gd name="T16" fmla="*/ 17 w 21"/>
                <a:gd name="T17" fmla="*/ 3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22">
                  <a:moveTo>
                    <a:pt x="17" y="3"/>
                  </a:moveTo>
                  <a:cubicBezTo>
                    <a:pt x="8" y="1"/>
                    <a:pt x="8" y="1"/>
                    <a:pt x="8" y="1"/>
                  </a:cubicBezTo>
                  <a:cubicBezTo>
                    <a:pt x="5" y="0"/>
                    <a:pt x="3" y="2"/>
                    <a:pt x="2" y="4"/>
                  </a:cubicBezTo>
                  <a:cubicBezTo>
                    <a:pt x="0" y="13"/>
                    <a:pt x="0" y="13"/>
                    <a:pt x="0" y="13"/>
                  </a:cubicBezTo>
                  <a:cubicBezTo>
                    <a:pt x="0" y="16"/>
                    <a:pt x="1" y="18"/>
                    <a:pt x="4" y="19"/>
                  </a:cubicBezTo>
                  <a:cubicBezTo>
                    <a:pt x="13" y="21"/>
                    <a:pt x="13" y="21"/>
                    <a:pt x="13" y="21"/>
                  </a:cubicBezTo>
                  <a:cubicBezTo>
                    <a:pt x="15" y="22"/>
                    <a:pt x="18" y="20"/>
                    <a:pt x="19" y="18"/>
                  </a:cubicBezTo>
                  <a:cubicBezTo>
                    <a:pt x="21" y="8"/>
                    <a:pt x="21" y="8"/>
                    <a:pt x="21" y="8"/>
                  </a:cubicBezTo>
                  <a:cubicBezTo>
                    <a:pt x="21" y="6"/>
                    <a:pt x="20" y="3"/>
                    <a:pt x="17" y="3"/>
                  </a:cubicBezTo>
                </a:path>
              </a:pathLst>
            </a:custGeom>
            <a:solidFill>
              <a:srgbClr val="3069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8718" name="Freeform 111"/>
            <p:cNvSpPr>
              <a:spLocks/>
            </p:cNvSpPr>
            <p:nvPr/>
          </p:nvSpPr>
          <p:spPr bwMode="auto">
            <a:xfrm>
              <a:off x="9521825" y="5232884"/>
              <a:ext cx="82550" cy="82550"/>
            </a:xfrm>
            <a:custGeom>
              <a:avLst/>
              <a:gdLst>
                <a:gd name="T0" fmla="*/ 17 w 22"/>
                <a:gd name="T1" fmla="*/ 3 h 22"/>
                <a:gd name="T2" fmla="*/ 9 w 22"/>
                <a:gd name="T3" fmla="*/ 1 h 22"/>
                <a:gd name="T4" fmla="*/ 3 w 22"/>
                <a:gd name="T5" fmla="*/ 5 h 22"/>
                <a:gd name="T6" fmla="*/ 1 w 22"/>
                <a:gd name="T7" fmla="*/ 13 h 22"/>
                <a:gd name="T8" fmla="*/ 5 w 22"/>
                <a:gd name="T9" fmla="*/ 19 h 22"/>
                <a:gd name="T10" fmla="*/ 13 w 22"/>
                <a:gd name="T11" fmla="*/ 21 h 22"/>
                <a:gd name="T12" fmla="*/ 19 w 22"/>
                <a:gd name="T13" fmla="*/ 17 h 22"/>
                <a:gd name="T14" fmla="*/ 21 w 22"/>
                <a:gd name="T15" fmla="*/ 9 h 22"/>
                <a:gd name="T16" fmla="*/ 17 w 22"/>
                <a:gd name="T17" fmla="*/ 3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22">
                  <a:moveTo>
                    <a:pt x="17" y="3"/>
                  </a:moveTo>
                  <a:cubicBezTo>
                    <a:pt x="9" y="1"/>
                    <a:pt x="9" y="1"/>
                    <a:pt x="9" y="1"/>
                  </a:cubicBezTo>
                  <a:cubicBezTo>
                    <a:pt x="6" y="0"/>
                    <a:pt x="4" y="2"/>
                    <a:pt x="3" y="5"/>
                  </a:cubicBezTo>
                  <a:cubicBezTo>
                    <a:pt x="1" y="13"/>
                    <a:pt x="1" y="13"/>
                    <a:pt x="1" y="13"/>
                  </a:cubicBezTo>
                  <a:cubicBezTo>
                    <a:pt x="0" y="16"/>
                    <a:pt x="2" y="19"/>
                    <a:pt x="5" y="19"/>
                  </a:cubicBezTo>
                  <a:cubicBezTo>
                    <a:pt x="13" y="21"/>
                    <a:pt x="13" y="21"/>
                    <a:pt x="13" y="21"/>
                  </a:cubicBezTo>
                  <a:cubicBezTo>
                    <a:pt x="16" y="22"/>
                    <a:pt x="19" y="20"/>
                    <a:pt x="19" y="17"/>
                  </a:cubicBezTo>
                  <a:cubicBezTo>
                    <a:pt x="21" y="9"/>
                    <a:pt x="21" y="9"/>
                    <a:pt x="21" y="9"/>
                  </a:cubicBezTo>
                  <a:cubicBezTo>
                    <a:pt x="22" y="6"/>
                    <a:pt x="20" y="3"/>
                    <a:pt x="17" y="3"/>
                  </a:cubicBezTo>
                </a:path>
              </a:pathLst>
            </a:custGeom>
            <a:solidFill>
              <a:srgbClr val="3069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8720" name="Freeform 112"/>
            <p:cNvSpPr>
              <a:spLocks/>
            </p:cNvSpPr>
            <p:nvPr/>
          </p:nvSpPr>
          <p:spPr bwMode="auto">
            <a:xfrm>
              <a:off x="9424987" y="5210659"/>
              <a:ext cx="79375" cy="82550"/>
            </a:xfrm>
            <a:custGeom>
              <a:avLst/>
              <a:gdLst>
                <a:gd name="T0" fmla="*/ 17 w 21"/>
                <a:gd name="T1" fmla="*/ 3 h 22"/>
                <a:gd name="T2" fmla="*/ 8 w 21"/>
                <a:gd name="T3" fmla="*/ 1 h 22"/>
                <a:gd name="T4" fmla="*/ 2 w 21"/>
                <a:gd name="T5" fmla="*/ 4 h 22"/>
                <a:gd name="T6" fmla="*/ 0 w 21"/>
                <a:gd name="T7" fmla="*/ 13 h 22"/>
                <a:gd name="T8" fmla="*/ 4 w 21"/>
                <a:gd name="T9" fmla="*/ 19 h 22"/>
                <a:gd name="T10" fmla="*/ 13 w 21"/>
                <a:gd name="T11" fmla="*/ 21 h 22"/>
                <a:gd name="T12" fmla="*/ 19 w 21"/>
                <a:gd name="T13" fmla="*/ 18 h 22"/>
                <a:gd name="T14" fmla="*/ 21 w 21"/>
                <a:gd name="T15" fmla="*/ 8 h 22"/>
                <a:gd name="T16" fmla="*/ 17 w 21"/>
                <a:gd name="T17" fmla="*/ 3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22">
                  <a:moveTo>
                    <a:pt x="17" y="3"/>
                  </a:moveTo>
                  <a:cubicBezTo>
                    <a:pt x="8" y="1"/>
                    <a:pt x="8" y="1"/>
                    <a:pt x="8" y="1"/>
                  </a:cubicBezTo>
                  <a:cubicBezTo>
                    <a:pt x="5" y="0"/>
                    <a:pt x="3" y="2"/>
                    <a:pt x="2" y="4"/>
                  </a:cubicBezTo>
                  <a:cubicBezTo>
                    <a:pt x="0" y="13"/>
                    <a:pt x="0" y="13"/>
                    <a:pt x="0" y="13"/>
                  </a:cubicBezTo>
                  <a:cubicBezTo>
                    <a:pt x="0" y="16"/>
                    <a:pt x="1" y="19"/>
                    <a:pt x="4" y="19"/>
                  </a:cubicBezTo>
                  <a:cubicBezTo>
                    <a:pt x="13" y="21"/>
                    <a:pt x="13" y="21"/>
                    <a:pt x="13" y="21"/>
                  </a:cubicBezTo>
                  <a:cubicBezTo>
                    <a:pt x="15" y="22"/>
                    <a:pt x="18" y="20"/>
                    <a:pt x="19" y="18"/>
                  </a:cubicBezTo>
                  <a:cubicBezTo>
                    <a:pt x="21" y="8"/>
                    <a:pt x="21" y="8"/>
                    <a:pt x="21" y="8"/>
                  </a:cubicBezTo>
                  <a:cubicBezTo>
                    <a:pt x="21" y="6"/>
                    <a:pt x="20" y="3"/>
                    <a:pt x="17" y="3"/>
                  </a:cubicBezTo>
                </a:path>
              </a:pathLst>
            </a:custGeom>
            <a:solidFill>
              <a:srgbClr val="3069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8721" name="Freeform 113"/>
            <p:cNvSpPr>
              <a:spLocks/>
            </p:cNvSpPr>
            <p:nvPr/>
          </p:nvSpPr>
          <p:spPr bwMode="auto">
            <a:xfrm>
              <a:off x="9323387" y="5188434"/>
              <a:ext cx="82550" cy="82550"/>
            </a:xfrm>
            <a:custGeom>
              <a:avLst/>
              <a:gdLst>
                <a:gd name="T0" fmla="*/ 4 w 22"/>
                <a:gd name="T1" fmla="*/ 19 h 22"/>
                <a:gd name="T2" fmla="*/ 13 w 22"/>
                <a:gd name="T3" fmla="*/ 21 h 22"/>
                <a:gd name="T4" fmla="*/ 19 w 22"/>
                <a:gd name="T5" fmla="*/ 18 h 22"/>
                <a:gd name="T6" fmla="*/ 21 w 22"/>
                <a:gd name="T7" fmla="*/ 8 h 22"/>
                <a:gd name="T8" fmla="*/ 17 w 22"/>
                <a:gd name="T9" fmla="*/ 3 h 22"/>
                <a:gd name="T10" fmla="*/ 8 w 22"/>
                <a:gd name="T11" fmla="*/ 1 h 22"/>
                <a:gd name="T12" fmla="*/ 3 w 22"/>
                <a:gd name="T13" fmla="*/ 4 h 22"/>
                <a:gd name="T14" fmla="*/ 0 w 22"/>
                <a:gd name="T15" fmla="*/ 13 h 22"/>
                <a:gd name="T16" fmla="*/ 4 w 22"/>
                <a:gd name="T17" fmla="*/ 19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22">
                  <a:moveTo>
                    <a:pt x="4" y="19"/>
                  </a:moveTo>
                  <a:cubicBezTo>
                    <a:pt x="13" y="21"/>
                    <a:pt x="13" y="21"/>
                    <a:pt x="13" y="21"/>
                  </a:cubicBezTo>
                  <a:cubicBezTo>
                    <a:pt x="16" y="22"/>
                    <a:pt x="18" y="20"/>
                    <a:pt x="19" y="18"/>
                  </a:cubicBezTo>
                  <a:cubicBezTo>
                    <a:pt x="21" y="8"/>
                    <a:pt x="21" y="8"/>
                    <a:pt x="21" y="8"/>
                  </a:cubicBezTo>
                  <a:cubicBezTo>
                    <a:pt x="22" y="6"/>
                    <a:pt x="20" y="3"/>
                    <a:pt x="17" y="3"/>
                  </a:cubicBezTo>
                  <a:cubicBezTo>
                    <a:pt x="8" y="1"/>
                    <a:pt x="8" y="1"/>
                    <a:pt x="8" y="1"/>
                  </a:cubicBezTo>
                  <a:cubicBezTo>
                    <a:pt x="6" y="0"/>
                    <a:pt x="3" y="2"/>
                    <a:pt x="3" y="4"/>
                  </a:cubicBezTo>
                  <a:cubicBezTo>
                    <a:pt x="0" y="13"/>
                    <a:pt x="0" y="13"/>
                    <a:pt x="0" y="13"/>
                  </a:cubicBezTo>
                  <a:cubicBezTo>
                    <a:pt x="0" y="16"/>
                    <a:pt x="1" y="19"/>
                    <a:pt x="4" y="19"/>
                  </a:cubicBezTo>
                </a:path>
              </a:pathLst>
            </a:custGeom>
            <a:solidFill>
              <a:srgbClr val="3069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8722" name="Freeform 114"/>
            <p:cNvSpPr>
              <a:spLocks/>
            </p:cNvSpPr>
            <p:nvPr/>
          </p:nvSpPr>
          <p:spPr bwMode="auto">
            <a:xfrm>
              <a:off x="9221787" y="5164621"/>
              <a:ext cx="82550" cy="82550"/>
            </a:xfrm>
            <a:custGeom>
              <a:avLst/>
              <a:gdLst>
                <a:gd name="T0" fmla="*/ 4 w 22"/>
                <a:gd name="T1" fmla="*/ 19 h 22"/>
                <a:gd name="T2" fmla="*/ 13 w 22"/>
                <a:gd name="T3" fmla="*/ 21 h 22"/>
                <a:gd name="T4" fmla="*/ 19 w 22"/>
                <a:gd name="T5" fmla="*/ 18 h 22"/>
                <a:gd name="T6" fmla="*/ 21 w 22"/>
                <a:gd name="T7" fmla="*/ 8 h 22"/>
                <a:gd name="T8" fmla="*/ 18 w 22"/>
                <a:gd name="T9" fmla="*/ 3 h 22"/>
                <a:gd name="T10" fmla="*/ 8 w 22"/>
                <a:gd name="T11" fmla="*/ 1 h 22"/>
                <a:gd name="T12" fmla="*/ 3 w 22"/>
                <a:gd name="T13" fmla="*/ 4 h 22"/>
                <a:gd name="T14" fmla="*/ 1 w 22"/>
                <a:gd name="T15" fmla="*/ 13 h 22"/>
                <a:gd name="T16" fmla="*/ 4 w 22"/>
                <a:gd name="T17" fmla="*/ 19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22">
                  <a:moveTo>
                    <a:pt x="4" y="19"/>
                  </a:moveTo>
                  <a:cubicBezTo>
                    <a:pt x="13" y="21"/>
                    <a:pt x="13" y="21"/>
                    <a:pt x="13" y="21"/>
                  </a:cubicBezTo>
                  <a:cubicBezTo>
                    <a:pt x="16" y="22"/>
                    <a:pt x="19" y="20"/>
                    <a:pt x="19" y="18"/>
                  </a:cubicBezTo>
                  <a:cubicBezTo>
                    <a:pt x="21" y="8"/>
                    <a:pt x="21" y="8"/>
                    <a:pt x="21" y="8"/>
                  </a:cubicBezTo>
                  <a:cubicBezTo>
                    <a:pt x="22" y="6"/>
                    <a:pt x="20" y="3"/>
                    <a:pt x="18" y="3"/>
                  </a:cubicBezTo>
                  <a:cubicBezTo>
                    <a:pt x="8" y="1"/>
                    <a:pt x="8" y="1"/>
                    <a:pt x="8" y="1"/>
                  </a:cubicBezTo>
                  <a:cubicBezTo>
                    <a:pt x="6" y="0"/>
                    <a:pt x="3" y="2"/>
                    <a:pt x="3" y="4"/>
                  </a:cubicBezTo>
                  <a:cubicBezTo>
                    <a:pt x="1" y="13"/>
                    <a:pt x="1" y="13"/>
                    <a:pt x="1" y="13"/>
                  </a:cubicBezTo>
                  <a:cubicBezTo>
                    <a:pt x="0" y="16"/>
                    <a:pt x="2" y="18"/>
                    <a:pt x="4" y="19"/>
                  </a:cubicBezTo>
                </a:path>
              </a:pathLst>
            </a:custGeom>
            <a:solidFill>
              <a:srgbClr val="3069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8723" name="Freeform 115"/>
            <p:cNvSpPr>
              <a:spLocks/>
            </p:cNvSpPr>
            <p:nvPr/>
          </p:nvSpPr>
          <p:spPr bwMode="auto">
            <a:xfrm>
              <a:off x="9120187" y="5142396"/>
              <a:ext cx="82550" cy="82550"/>
            </a:xfrm>
            <a:custGeom>
              <a:avLst/>
              <a:gdLst>
                <a:gd name="T0" fmla="*/ 4 w 22"/>
                <a:gd name="T1" fmla="*/ 19 h 22"/>
                <a:gd name="T2" fmla="*/ 14 w 22"/>
                <a:gd name="T3" fmla="*/ 21 h 22"/>
                <a:gd name="T4" fmla="*/ 19 w 22"/>
                <a:gd name="T5" fmla="*/ 17 h 22"/>
                <a:gd name="T6" fmla="*/ 21 w 22"/>
                <a:gd name="T7" fmla="*/ 8 h 22"/>
                <a:gd name="T8" fmla="*/ 18 w 22"/>
                <a:gd name="T9" fmla="*/ 3 h 22"/>
                <a:gd name="T10" fmla="*/ 9 w 22"/>
                <a:gd name="T11" fmla="*/ 1 h 22"/>
                <a:gd name="T12" fmla="*/ 3 w 22"/>
                <a:gd name="T13" fmla="*/ 4 h 22"/>
                <a:gd name="T14" fmla="*/ 1 w 22"/>
                <a:gd name="T15" fmla="*/ 13 h 22"/>
                <a:gd name="T16" fmla="*/ 4 w 22"/>
                <a:gd name="T17" fmla="*/ 19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22">
                  <a:moveTo>
                    <a:pt x="4" y="19"/>
                  </a:moveTo>
                  <a:cubicBezTo>
                    <a:pt x="14" y="21"/>
                    <a:pt x="14" y="21"/>
                    <a:pt x="14" y="21"/>
                  </a:cubicBezTo>
                  <a:cubicBezTo>
                    <a:pt x="16" y="22"/>
                    <a:pt x="19" y="20"/>
                    <a:pt x="19" y="17"/>
                  </a:cubicBezTo>
                  <a:cubicBezTo>
                    <a:pt x="21" y="8"/>
                    <a:pt x="21" y="8"/>
                    <a:pt x="21" y="8"/>
                  </a:cubicBezTo>
                  <a:cubicBezTo>
                    <a:pt x="22" y="6"/>
                    <a:pt x="20" y="3"/>
                    <a:pt x="18" y="3"/>
                  </a:cubicBezTo>
                  <a:cubicBezTo>
                    <a:pt x="9" y="1"/>
                    <a:pt x="9" y="1"/>
                    <a:pt x="9" y="1"/>
                  </a:cubicBezTo>
                  <a:cubicBezTo>
                    <a:pt x="6" y="0"/>
                    <a:pt x="4" y="2"/>
                    <a:pt x="3" y="4"/>
                  </a:cubicBezTo>
                  <a:cubicBezTo>
                    <a:pt x="1" y="13"/>
                    <a:pt x="1" y="13"/>
                    <a:pt x="1" y="13"/>
                  </a:cubicBezTo>
                  <a:cubicBezTo>
                    <a:pt x="0" y="16"/>
                    <a:pt x="2" y="18"/>
                    <a:pt x="4" y="19"/>
                  </a:cubicBezTo>
                  <a:close/>
                </a:path>
              </a:pathLst>
            </a:custGeom>
            <a:solidFill>
              <a:srgbClr val="3069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8724" name="Freeform 116"/>
            <p:cNvSpPr>
              <a:spLocks/>
            </p:cNvSpPr>
            <p:nvPr/>
          </p:nvSpPr>
          <p:spPr bwMode="auto">
            <a:xfrm>
              <a:off x="9020175" y="5120171"/>
              <a:ext cx="82550" cy="79375"/>
            </a:xfrm>
            <a:custGeom>
              <a:avLst/>
              <a:gdLst>
                <a:gd name="T0" fmla="*/ 18 w 22"/>
                <a:gd name="T1" fmla="*/ 2 h 21"/>
                <a:gd name="T2" fmla="*/ 8 w 22"/>
                <a:gd name="T3" fmla="*/ 0 h 21"/>
                <a:gd name="T4" fmla="*/ 3 w 22"/>
                <a:gd name="T5" fmla="*/ 4 h 21"/>
                <a:gd name="T6" fmla="*/ 1 w 22"/>
                <a:gd name="T7" fmla="*/ 13 h 21"/>
                <a:gd name="T8" fmla="*/ 4 w 22"/>
                <a:gd name="T9" fmla="*/ 19 h 21"/>
                <a:gd name="T10" fmla="*/ 14 w 22"/>
                <a:gd name="T11" fmla="*/ 21 h 21"/>
                <a:gd name="T12" fmla="*/ 19 w 22"/>
                <a:gd name="T13" fmla="*/ 17 h 21"/>
                <a:gd name="T14" fmla="*/ 21 w 22"/>
                <a:gd name="T15" fmla="*/ 8 h 21"/>
                <a:gd name="T16" fmla="*/ 18 w 22"/>
                <a:gd name="T17" fmla="*/ 2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2" h="21">
                  <a:moveTo>
                    <a:pt x="18" y="2"/>
                  </a:moveTo>
                  <a:cubicBezTo>
                    <a:pt x="8" y="0"/>
                    <a:pt x="8" y="0"/>
                    <a:pt x="8" y="0"/>
                  </a:cubicBezTo>
                  <a:cubicBezTo>
                    <a:pt x="6" y="0"/>
                    <a:pt x="3" y="1"/>
                    <a:pt x="3" y="4"/>
                  </a:cubicBezTo>
                  <a:cubicBezTo>
                    <a:pt x="1" y="13"/>
                    <a:pt x="1" y="13"/>
                    <a:pt x="1" y="13"/>
                  </a:cubicBezTo>
                  <a:cubicBezTo>
                    <a:pt x="0" y="16"/>
                    <a:pt x="2" y="18"/>
                    <a:pt x="4" y="19"/>
                  </a:cubicBezTo>
                  <a:cubicBezTo>
                    <a:pt x="14" y="21"/>
                    <a:pt x="14" y="21"/>
                    <a:pt x="14" y="21"/>
                  </a:cubicBezTo>
                  <a:cubicBezTo>
                    <a:pt x="16" y="21"/>
                    <a:pt x="19" y="20"/>
                    <a:pt x="19" y="17"/>
                  </a:cubicBezTo>
                  <a:cubicBezTo>
                    <a:pt x="21" y="8"/>
                    <a:pt x="21" y="8"/>
                    <a:pt x="21" y="8"/>
                  </a:cubicBezTo>
                  <a:cubicBezTo>
                    <a:pt x="22" y="6"/>
                    <a:pt x="20" y="3"/>
                    <a:pt x="18" y="2"/>
                  </a:cubicBezTo>
                  <a:close/>
                </a:path>
              </a:pathLst>
            </a:custGeom>
            <a:solidFill>
              <a:srgbClr val="3069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8725" name="Freeform 117"/>
            <p:cNvSpPr>
              <a:spLocks/>
            </p:cNvSpPr>
            <p:nvPr/>
          </p:nvSpPr>
          <p:spPr bwMode="auto">
            <a:xfrm>
              <a:off x="9001125" y="5210659"/>
              <a:ext cx="77788" cy="77788"/>
            </a:xfrm>
            <a:custGeom>
              <a:avLst/>
              <a:gdLst>
                <a:gd name="T0" fmla="*/ 17 w 21"/>
                <a:gd name="T1" fmla="*/ 2 h 21"/>
                <a:gd name="T2" fmla="*/ 8 w 21"/>
                <a:gd name="T3" fmla="*/ 0 h 21"/>
                <a:gd name="T4" fmla="*/ 2 w 21"/>
                <a:gd name="T5" fmla="*/ 4 h 21"/>
                <a:gd name="T6" fmla="*/ 0 w 21"/>
                <a:gd name="T7" fmla="*/ 13 h 21"/>
                <a:gd name="T8" fmla="*/ 4 w 21"/>
                <a:gd name="T9" fmla="*/ 19 h 21"/>
                <a:gd name="T10" fmla="*/ 13 w 21"/>
                <a:gd name="T11" fmla="*/ 21 h 21"/>
                <a:gd name="T12" fmla="*/ 19 w 21"/>
                <a:gd name="T13" fmla="*/ 17 h 21"/>
                <a:gd name="T14" fmla="*/ 21 w 21"/>
                <a:gd name="T15" fmla="*/ 8 h 21"/>
                <a:gd name="T16" fmla="*/ 17 w 21"/>
                <a:gd name="T17" fmla="*/ 2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 h="21">
                  <a:moveTo>
                    <a:pt x="17" y="2"/>
                  </a:moveTo>
                  <a:cubicBezTo>
                    <a:pt x="8" y="0"/>
                    <a:pt x="8" y="0"/>
                    <a:pt x="8" y="0"/>
                  </a:cubicBezTo>
                  <a:cubicBezTo>
                    <a:pt x="6" y="0"/>
                    <a:pt x="3" y="1"/>
                    <a:pt x="2" y="4"/>
                  </a:cubicBezTo>
                  <a:cubicBezTo>
                    <a:pt x="0" y="13"/>
                    <a:pt x="0" y="13"/>
                    <a:pt x="0" y="13"/>
                  </a:cubicBezTo>
                  <a:cubicBezTo>
                    <a:pt x="0" y="15"/>
                    <a:pt x="1" y="18"/>
                    <a:pt x="4" y="19"/>
                  </a:cubicBezTo>
                  <a:cubicBezTo>
                    <a:pt x="13" y="21"/>
                    <a:pt x="13" y="21"/>
                    <a:pt x="13" y="21"/>
                  </a:cubicBezTo>
                  <a:cubicBezTo>
                    <a:pt x="16" y="21"/>
                    <a:pt x="18" y="20"/>
                    <a:pt x="19" y="17"/>
                  </a:cubicBezTo>
                  <a:cubicBezTo>
                    <a:pt x="21" y="8"/>
                    <a:pt x="21" y="8"/>
                    <a:pt x="21" y="8"/>
                  </a:cubicBezTo>
                  <a:cubicBezTo>
                    <a:pt x="21" y="5"/>
                    <a:pt x="20" y="3"/>
                    <a:pt x="17" y="2"/>
                  </a:cubicBezTo>
                  <a:close/>
                </a:path>
              </a:pathLst>
            </a:custGeom>
            <a:solidFill>
              <a:srgbClr val="30697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8726" name="Rectangle 118"/>
            <p:cNvSpPr>
              <a:spLocks noChangeArrowheads="1"/>
            </p:cNvSpPr>
            <p:nvPr/>
          </p:nvSpPr>
          <p:spPr bwMode="auto">
            <a:xfrm>
              <a:off x="9609137" y="5444021"/>
              <a:ext cx="25400" cy="33338"/>
            </a:xfrm>
            <a:prstGeom prst="rect">
              <a:avLst/>
            </a:prstGeom>
            <a:solidFill>
              <a:srgbClr val="1C8582"/>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8727" name="Freeform 119"/>
            <p:cNvSpPr>
              <a:spLocks noEditPoints="1"/>
            </p:cNvSpPr>
            <p:nvPr/>
          </p:nvSpPr>
          <p:spPr bwMode="auto">
            <a:xfrm>
              <a:off x="9034462" y="4958246"/>
              <a:ext cx="668338" cy="519113"/>
            </a:xfrm>
            <a:custGeom>
              <a:avLst/>
              <a:gdLst>
                <a:gd name="T0" fmla="*/ 168 w 178"/>
                <a:gd name="T1" fmla="*/ 41 h 138"/>
                <a:gd name="T2" fmla="*/ 168 w 178"/>
                <a:gd name="T3" fmla="*/ 41 h 138"/>
                <a:gd name="T4" fmla="*/ 5 w 178"/>
                <a:gd name="T5" fmla="*/ 5 h 138"/>
                <a:gd name="T6" fmla="*/ 4 w 178"/>
                <a:gd name="T7" fmla="*/ 3 h 138"/>
                <a:gd name="T8" fmla="*/ 5 w 178"/>
                <a:gd name="T9" fmla="*/ 2 h 138"/>
                <a:gd name="T10" fmla="*/ 6 w 178"/>
                <a:gd name="T11" fmla="*/ 2 h 138"/>
                <a:gd name="T12" fmla="*/ 168 w 178"/>
                <a:gd name="T13" fmla="*/ 39 h 138"/>
                <a:gd name="T14" fmla="*/ 169 w 178"/>
                <a:gd name="T15" fmla="*/ 40 h 138"/>
                <a:gd name="T16" fmla="*/ 168 w 178"/>
                <a:gd name="T17" fmla="*/ 41 h 138"/>
                <a:gd name="T18" fmla="*/ 3 w 178"/>
                <a:gd name="T19" fmla="*/ 0 h 138"/>
                <a:gd name="T20" fmla="*/ 0 w 178"/>
                <a:gd name="T21" fmla="*/ 0 h 138"/>
                <a:gd name="T22" fmla="*/ 17 w 178"/>
                <a:gd name="T23" fmla="*/ 16 h 138"/>
                <a:gd name="T24" fmla="*/ 161 w 178"/>
                <a:gd name="T25" fmla="*/ 48 h 138"/>
                <a:gd name="T26" fmla="*/ 165 w 178"/>
                <a:gd name="T27" fmla="*/ 56 h 138"/>
                <a:gd name="T28" fmla="*/ 165 w 178"/>
                <a:gd name="T29" fmla="*/ 58 h 138"/>
                <a:gd name="T30" fmla="*/ 164 w 178"/>
                <a:gd name="T31" fmla="*/ 60 h 138"/>
                <a:gd name="T32" fmla="*/ 151 w 178"/>
                <a:gd name="T33" fmla="*/ 117 h 138"/>
                <a:gd name="T34" fmla="*/ 151 w 178"/>
                <a:gd name="T35" fmla="*/ 119 h 138"/>
                <a:gd name="T36" fmla="*/ 151 w 178"/>
                <a:gd name="T37" fmla="*/ 121 h 138"/>
                <a:gd name="T38" fmla="*/ 144 w 178"/>
                <a:gd name="T39" fmla="*/ 126 h 138"/>
                <a:gd name="T40" fmla="*/ 143 w 178"/>
                <a:gd name="T41" fmla="*/ 126 h 138"/>
                <a:gd name="T42" fmla="*/ 139 w 178"/>
                <a:gd name="T43" fmla="*/ 125 h 138"/>
                <a:gd name="T44" fmla="*/ 153 w 178"/>
                <a:gd name="T45" fmla="*/ 138 h 138"/>
                <a:gd name="T46" fmla="*/ 160 w 178"/>
                <a:gd name="T47" fmla="*/ 130 h 138"/>
                <a:gd name="T48" fmla="*/ 160 w 178"/>
                <a:gd name="T49" fmla="*/ 130 h 138"/>
                <a:gd name="T50" fmla="*/ 160 w 178"/>
                <a:gd name="T51" fmla="*/ 130 h 138"/>
                <a:gd name="T52" fmla="*/ 160 w 178"/>
                <a:gd name="T53" fmla="*/ 130 h 138"/>
                <a:gd name="T54" fmla="*/ 160 w 178"/>
                <a:gd name="T55" fmla="*/ 129 h 138"/>
                <a:gd name="T56" fmla="*/ 160 w 178"/>
                <a:gd name="T57" fmla="*/ 129 h 138"/>
                <a:gd name="T58" fmla="*/ 160 w 178"/>
                <a:gd name="T59" fmla="*/ 129 h 138"/>
                <a:gd name="T60" fmla="*/ 160 w 178"/>
                <a:gd name="T61" fmla="*/ 129 h 138"/>
                <a:gd name="T62" fmla="*/ 160 w 178"/>
                <a:gd name="T63" fmla="*/ 129 h 138"/>
                <a:gd name="T64" fmla="*/ 160 w 178"/>
                <a:gd name="T65" fmla="*/ 129 h 138"/>
                <a:gd name="T66" fmla="*/ 160 w 178"/>
                <a:gd name="T67" fmla="*/ 129 h 138"/>
                <a:gd name="T68" fmla="*/ 160 w 178"/>
                <a:gd name="T69" fmla="*/ 129 h 138"/>
                <a:gd name="T70" fmla="*/ 160 w 178"/>
                <a:gd name="T71" fmla="*/ 129 h 138"/>
                <a:gd name="T72" fmla="*/ 160 w 178"/>
                <a:gd name="T73" fmla="*/ 129 h 138"/>
                <a:gd name="T74" fmla="*/ 160 w 178"/>
                <a:gd name="T75" fmla="*/ 129 h 138"/>
                <a:gd name="T76" fmla="*/ 160 w 178"/>
                <a:gd name="T77" fmla="*/ 129 h 138"/>
                <a:gd name="T78" fmla="*/ 160 w 178"/>
                <a:gd name="T79" fmla="*/ 129 h 138"/>
                <a:gd name="T80" fmla="*/ 160 w 178"/>
                <a:gd name="T81" fmla="*/ 129 h 138"/>
                <a:gd name="T82" fmla="*/ 160 w 178"/>
                <a:gd name="T83" fmla="*/ 129 h 138"/>
                <a:gd name="T84" fmla="*/ 160 w 178"/>
                <a:gd name="T85" fmla="*/ 129 h 138"/>
                <a:gd name="T86" fmla="*/ 177 w 178"/>
                <a:gd name="T87" fmla="*/ 53 h 138"/>
                <a:gd name="T88" fmla="*/ 178 w 178"/>
                <a:gd name="T89" fmla="*/ 50 h 138"/>
                <a:gd name="T90" fmla="*/ 167 w 178"/>
                <a:gd name="T91" fmla="*/ 37 h 138"/>
                <a:gd name="T92" fmla="*/ 153 w 178"/>
                <a:gd name="T93" fmla="*/ 34 h 138"/>
                <a:gd name="T94" fmla="*/ 149 w 178"/>
                <a:gd name="T95" fmla="*/ 33 h 138"/>
                <a:gd name="T96" fmla="*/ 6 w 178"/>
                <a:gd name="T97" fmla="*/ 0 h 138"/>
                <a:gd name="T98" fmla="*/ 6 w 178"/>
                <a:gd name="T99" fmla="*/ 0 h 138"/>
                <a:gd name="T100" fmla="*/ 3 w 178"/>
                <a:gd name="T101" fmla="*/ 0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78" h="138">
                  <a:moveTo>
                    <a:pt x="168" y="41"/>
                  </a:moveTo>
                  <a:cubicBezTo>
                    <a:pt x="168" y="41"/>
                    <a:pt x="168" y="41"/>
                    <a:pt x="168" y="41"/>
                  </a:cubicBezTo>
                  <a:cubicBezTo>
                    <a:pt x="5" y="5"/>
                    <a:pt x="5" y="5"/>
                    <a:pt x="5" y="5"/>
                  </a:cubicBezTo>
                  <a:cubicBezTo>
                    <a:pt x="5" y="4"/>
                    <a:pt x="4" y="4"/>
                    <a:pt x="4" y="3"/>
                  </a:cubicBezTo>
                  <a:cubicBezTo>
                    <a:pt x="4" y="3"/>
                    <a:pt x="5" y="2"/>
                    <a:pt x="5" y="2"/>
                  </a:cubicBezTo>
                  <a:cubicBezTo>
                    <a:pt x="6" y="2"/>
                    <a:pt x="6" y="2"/>
                    <a:pt x="6" y="2"/>
                  </a:cubicBezTo>
                  <a:cubicBezTo>
                    <a:pt x="168" y="39"/>
                    <a:pt x="168" y="39"/>
                    <a:pt x="168" y="39"/>
                  </a:cubicBezTo>
                  <a:cubicBezTo>
                    <a:pt x="169" y="39"/>
                    <a:pt x="169" y="40"/>
                    <a:pt x="169" y="40"/>
                  </a:cubicBezTo>
                  <a:cubicBezTo>
                    <a:pt x="169" y="41"/>
                    <a:pt x="168" y="41"/>
                    <a:pt x="168" y="41"/>
                  </a:cubicBezTo>
                  <a:moveTo>
                    <a:pt x="3" y="0"/>
                  </a:moveTo>
                  <a:cubicBezTo>
                    <a:pt x="2" y="0"/>
                    <a:pt x="1" y="0"/>
                    <a:pt x="0" y="0"/>
                  </a:cubicBezTo>
                  <a:cubicBezTo>
                    <a:pt x="17" y="16"/>
                    <a:pt x="17" y="16"/>
                    <a:pt x="17" y="16"/>
                  </a:cubicBezTo>
                  <a:cubicBezTo>
                    <a:pt x="161" y="48"/>
                    <a:pt x="161" y="48"/>
                    <a:pt x="161" y="48"/>
                  </a:cubicBezTo>
                  <a:cubicBezTo>
                    <a:pt x="164" y="49"/>
                    <a:pt x="166" y="53"/>
                    <a:pt x="165" y="56"/>
                  </a:cubicBezTo>
                  <a:cubicBezTo>
                    <a:pt x="165" y="58"/>
                    <a:pt x="165" y="58"/>
                    <a:pt x="165" y="58"/>
                  </a:cubicBezTo>
                  <a:cubicBezTo>
                    <a:pt x="164" y="60"/>
                    <a:pt x="164" y="60"/>
                    <a:pt x="164" y="60"/>
                  </a:cubicBezTo>
                  <a:cubicBezTo>
                    <a:pt x="151" y="117"/>
                    <a:pt x="151" y="117"/>
                    <a:pt x="151" y="117"/>
                  </a:cubicBezTo>
                  <a:cubicBezTo>
                    <a:pt x="151" y="119"/>
                    <a:pt x="151" y="119"/>
                    <a:pt x="151" y="119"/>
                  </a:cubicBezTo>
                  <a:cubicBezTo>
                    <a:pt x="151" y="121"/>
                    <a:pt x="151" y="121"/>
                    <a:pt x="151" y="121"/>
                  </a:cubicBezTo>
                  <a:cubicBezTo>
                    <a:pt x="150" y="124"/>
                    <a:pt x="147" y="126"/>
                    <a:pt x="144" y="126"/>
                  </a:cubicBezTo>
                  <a:cubicBezTo>
                    <a:pt x="144" y="126"/>
                    <a:pt x="143" y="126"/>
                    <a:pt x="143" y="126"/>
                  </a:cubicBezTo>
                  <a:cubicBezTo>
                    <a:pt x="139" y="125"/>
                    <a:pt x="139" y="125"/>
                    <a:pt x="139" y="125"/>
                  </a:cubicBezTo>
                  <a:cubicBezTo>
                    <a:pt x="153" y="138"/>
                    <a:pt x="153" y="138"/>
                    <a:pt x="153" y="138"/>
                  </a:cubicBezTo>
                  <a:cubicBezTo>
                    <a:pt x="156" y="136"/>
                    <a:pt x="159" y="133"/>
                    <a:pt x="160" y="130"/>
                  </a:cubicBezTo>
                  <a:cubicBezTo>
                    <a:pt x="160" y="130"/>
                    <a:pt x="160" y="130"/>
                    <a:pt x="160" y="130"/>
                  </a:cubicBezTo>
                  <a:cubicBezTo>
                    <a:pt x="160" y="130"/>
                    <a:pt x="160" y="130"/>
                    <a:pt x="160" y="130"/>
                  </a:cubicBezTo>
                  <a:cubicBezTo>
                    <a:pt x="160" y="130"/>
                    <a:pt x="160" y="130"/>
                    <a:pt x="160" y="130"/>
                  </a:cubicBezTo>
                  <a:cubicBezTo>
                    <a:pt x="160" y="130"/>
                    <a:pt x="160" y="129"/>
                    <a:pt x="160" y="129"/>
                  </a:cubicBezTo>
                  <a:cubicBezTo>
                    <a:pt x="160" y="129"/>
                    <a:pt x="160" y="129"/>
                    <a:pt x="160" y="129"/>
                  </a:cubicBezTo>
                  <a:cubicBezTo>
                    <a:pt x="160" y="129"/>
                    <a:pt x="160" y="129"/>
                    <a:pt x="160" y="129"/>
                  </a:cubicBezTo>
                  <a:cubicBezTo>
                    <a:pt x="160" y="129"/>
                    <a:pt x="160" y="129"/>
                    <a:pt x="160" y="129"/>
                  </a:cubicBezTo>
                  <a:cubicBezTo>
                    <a:pt x="160" y="129"/>
                    <a:pt x="160" y="129"/>
                    <a:pt x="160" y="129"/>
                  </a:cubicBezTo>
                  <a:cubicBezTo>
                    <a:pt x="160" y="129"/>
                    <a:pt x="160" y="129"/>
                    <a:pt x="160" y="129"/>
                  </a:cubicBezTo>
                  <a:cubicBezTo>
                    <a:pt x="160" y="129"/>
                    <a:pt x="160" y="129"/>
                    <a:pt x="160" y="129"/>
                  </a:cubicBezTo>
                  <a:cubicBezTo>
                    <a:pt x="160" y="129"/>
                    <a:pt x="160" y="129"/>
                    <a:pt x="160" y="129"/>
                  </a:cubicBezTo>
                  <a:cubicBezTo>
                    <a:pt x="160" y="129"/>
                    <a:pt x="160" y="129"/>
                    <a:pt x="160" y="129"/>
                  </a:cubicBezTo>
                  <a:cubicBezTo>
                    <a:pt x="160" y="129"/>
                    <a:pt x="160" y="129"/>
                    <a:pt x="160" y="129"/>
                  </a:cubicBezTo>
                  <a:cubicBezTo>
                    <a:pt x="160" y="129"/>
                    <a:pt x="160" y="129"/>
                    <a:pt x="160" y="129"/>
                  </a:cubicBezTo>
                  <a:cubicBezTo>
                    <a:pt x="160" y="129"/>
                    <a:pt x="160" y="129"/>
                    <a:pt x="160" y="129"/>
                  </a:cubicBezTo>
                  <a:cubicBezTo>
                    <a:pt x="160" y="129"/>
                    <a:pt x="160" y="129"/>
                    <a:pt x="160" y="129"/>
                  </a:cubicBezTo>
                  <a:cubicBezTo>
                    <a:pt x="160" y="129"/>
                    <a:pt x="160" y="129"/>
                    <a:pt x="160" y="129"/>
                  </a:cubicBezTo>
                  <a:cubicBezTo>
                    <a:pt x="160" y="129"/>
                    <a:pt x="160" y="129"/>
                    <a:pt x="160" y="129"/>
                  </a:cubicBezTo>
                  <a:cubicBezTo>
                    <a:pt x="160" y="129"/>
                    <a:pt x="160" y="129"/>
                    <a:pt x="160" y="129"/>
                  </a:cubicBezTo>
                  <a:cubicBezTo>
                    <a:pt x="177" y="53"/>
                    <a:pt x="177" y="53"/>
                    <a:pt x="177" y="53"/>
                  </a:cubicBezTo>
                  <a:cubicBezTo>
                    <a:pt x="178" y="52"/>
                    <a:pt x="178" y="51"/>
                    <a:pt x="178" y="50"/>
                  </a:cubicBezTo>
                  <a:cubicBezTo>
                    <a:pt x="178" y="44"/>
                    <a:pt x="173" y="38"/>
                    <a:pt x="167" y="37"/>
                  </a:cubicBezTo>
                  <a:cubicBezTo>
                    <a:pt x="153" y="34"/>
                    <a:pt x="153" y="34"/>
                    <a:pt x="153" y="34"/>
                  </a:cubicBezTo>
                  <a:cubicBezTo>
                    <a:pt x="149" y="33"/>
                    <a:pt x="149" y="33"/>
                    <a:pt x="149" y="33"/>
                  </a:cubicBezTo>
                  <a:cubicBezTo>
                    <a:pt x="6" y="0"/>
                    <a:pt x="6" y="0"/>
                    <a:pt x="6" y="0"/>
                  </a:cubicBezTo>
                  <a:cubicBezTo>
                    <a:pt x="6" y="0"/>
                    <a:pt x="6" y="0"/>
                    <a:pt x="6" y="0"/>
                  </a:cubicBezTo>
                  <a:cubicBezTo>
                    <a:pt x="5" y="0"/>
                    <a:pt x="4" y="0"/>
                    <a:pt x="3" y="0"/>
                  </a:cubicBezTo>
                </a:path>
              </a:pathLst>
            </a:custGeom>
            <a:solidFill>
              <a:srgbClr val="2550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8728" name="Freeform 120"/>
            <p:cNvSpPr>
              <a:spLocks noEditPoints="1"/>
            </p:cNvSpPr>
            <p:nvPr/>
          </p:nvSpPr>
          <p:spPr bwMode="auto">
            <a:xfrm>
              <a:off x="9097962" y="5018571"/>
              <a:ext cx="558800" cy="414338"/>
            </a:xfrm>
            <a:custGeom>
              <a:avLst/>
              <a:gdLst>
                <a:gd name="T0" fmla="*/ 126 w 149"/>
                <a:gd name="T1" fmla="*/ 78 h 110"/>
                <a:gd name="T2" fmla="*/ 114 w 149"/>
                <a:gd name="T3" fmla="*/ 70 h 110"/>
                <a:gd name="T4" fmla="*/ 121 w 149"/>
                <a:gd name="T5" fmla="*/ 58 h 110"/>
                <a:gd name="T6" fmla="*/ 130 w 149"/>
                <a:gd name="T7" fmla="*/ 60 h 110"/>
                <a:gd name="T8" fmla="*/ 132 w 149"/>
                <a:gd name="T9" fmla="*/ 74 h 110"/>
                <a:gd name="T10" fmla="*/ 101 w 149"/>
                <a:gd name="T11" fmla="*/ 72 h 110"/>
                <a:gd name="T12" fmla="*/ 91 w 149"/>
                <a:gd name="T13" fmla="*/ 70 h 110"/>
                <a:gd name="T14" fmla="*/ 89 w 149"/>
                <a:gd name="T15" fmla="*/ 55 h 110"/>
                <a:gd name="T16" fmla="*/ 95 w 149"/>
                <a:gd name="T17" fmla="*/ 52 h 110"/>
                <a:gd name="T18" fmla="*/ 108 w 149"/>
                <a:gd name="T19" fmla="*/ 59 h 110"/>
                <a:gd name="T20" fmla="*/ 101 w 149"/>
                <a:gd name="T21" fmla="*/ 72 h 110"/>
                <a:gd name="T22" fmla="*/ 132 w 149"/>
                <a:gd name="T23" fmla="*/ 54 h 110"/>
                <a:gd name="T24" fmla="*/ 119 w 149"/>
                <a:gd name="T25" fmla="*/ 46 h 110"/>
                <a:gd name="T26" fmla="*/ 126 w 149"/>
                <a:gd name="T27" fmla="*/ 34 h 110"/>
                <a:gd name="T28" fmla="*/ 136 w 149"/>
                <a:gd name="T29" fmla="*/ 36 h 110"/>
                <a:gd name="T30" fmla="*/ 138 w 149"/>
                <a:gd name="T31" fmla="*/ 50 h 110"/>
                <a:gd name="T32" fmla="*/ 106 w 149"/>
                <a:gd name="T33" fmla="*/ 49 h 110"/>
                <a:gd name="T34" fmla="*/ 96 w 149"/>
                <a:gd name="T35" fmla="*/ 46 h 110"/>
                <a:gd name="T36" fmla="*/ 95 w 149"/>
                <a:gd name="T37" fmla="*/ 32 h 110"/>
                <a:gd name="T38" fmla="*/ 100 w 149"/>
                <a:gd name="T39" fmla="*/ 28 h 110"/>
                <a:gd name="T40" fmla="*/ 113 w 149"/>
                <a:gd name="T41" fmla="*/ 36 h 110"/>
                <a:gd name="T42" fmla="*/ 106 w 149"/>
                <a:gd name="T43" fmla="*/ 49 h 110"/>
                <a:gd name="T44" fmla="*/ 79 w 149"/>
                <a:gd name="T45" fmla="*/ 42 h 110"/>
                <a:gd name="T46" fmla="*/ 66 w 149"/>
                <a:gd name="T47" fmla="*/ 35 h 110"/>
                <a:gd name="T48" fmla="*/ 73 w 149"/>
                <a:gd name="T49" fmla="*/ 22 h 110"/>
                <a:gd name="T50" fmla="*/ 83 w 149"/>
                <a:gd name="T51" fmla="*/ 24 h 110"/>
                <a:gd name="T52" fmla="*/ 84 w 149"/>
                <a:gd name="T53" fmla="*/ 39 h 110"/>
                <a:gd name="T54" fmla="*/ 53 w 149"/>
                <a:gd name="T55" fmla="*/ 36 h 110"/>
                <a:gd name="T56" fmla="*/ 43 w 149"/>
                <a:gd name="T57" fmla="*/ 34 h 110"/>
                <a:gd name="T58" fmla="*/ 41 w 149"/>
                <a:gd name="T59" fmla="*/ 19 h 110"/>
                <a:gd name="T60" fmla="*/ 47 w 149"/>
                <a:gd name="T61" fmla="*/ 16 h 110"/>
                <a:gd name="T62" fmla="*/ 60 w 149"/>
                <a:gd name="T63" fmla="*/ 24 h 110"/>
                <a:gd name="T64" fmla="*/ 53 w 149"/>
                <a:gd name="T65" fmla="*/ 36 h 110"/>
                <a:gd name="T66" fmla="*/ 14 w 149"/>
                <a:gd name="T67" fmla="*/ 13 h 110"/>
                <a:gd name="T68" fmla="*/ 20 w 149"/>
                <a:gd name="T69" fmla="*/ 10 h 110"/>
                <a:gd name="T70" fmla="*/ 33 w 149"/>
                <a:gd name="T71" fmla="*/ 18 h 110"/>
                <a:gd name="T72" fmla="*/ 30 w 149"/>
                <a:gd name="T73" fmla="*/ 27 h 110"/>
                <a:gd name="T74" fmla="*/ 51 w 149"/>
                <a:gd name="T75" fmla="*/ 42 h 110"/>
                <a:gd name="T76" fmla="*/ 54 w 149"/>
                <a:gd name="T77" fmla="*/ 48 h 110"/>
                <a:gd name="T78" fmla="*/ 63 w 149"/>
                <a:gd name="T79" fmla="*/ 49 h 110"/>
                <a:gd name="T80" fmla="*/ 68 w 149"/>
                <a:gd name="T81" fmla="*/ 46 h 110"/>
                <a:gd name="T82" fmla="*/ 81 w 149"/>
                <a:gd name="T83" fmla="*/ 53 h 110"/>
                <a:gd name="T84" fmla="*/ 74 w 149"/>
                <a:gd name="T85" fmla="*/ 66 h 110"/>
                <a:gd name="T86" fmla="*/ 82 w 149"/>
                <a:gd name="T87" fmla="*/ 74 h 110"/>
                <a:gd name="T88" fmla="*/ 102 w 149"/>
                <a:gd name="T89" fmla="*/ 84 h 110"/>
                <a:gd name="T90" fmla="*/ 109 w 149"/>
                <a:gd name="T91" fmla="*/ 98 h 110"/>
                <a:gd name="T92" fmla="*/ 111 w 149"/>
                <a:gd name="T93" fmla="*/ 85 h 110"/>
                <a:gd name="T94" fmla="*/ 116 w 149"/>
                <a:gd name="T95" fmla="*/ 81 h 110"/>
                <a:gd name="T96" fmla="*/ 129 w 149"/>
                <a:gd name="T97" fmla="*/ 89 h 110"/>
                <a:gd name="T98" fmla="*/ 122 w 149"/>
                <a:gd name="T99" fmla="*/ 102 h 110"/>
                <a:gd name="T100" fmla="*/ 112 w 149"/>
                <a:gd name="T101" fmla="*/ 100 h 110"/>
                <a:gd name="T102" fmla="*/ 122 w 149"/>
                <a:gd name="T103" fmla="*/ 109 h 110"/>
                <a:gd name="T104" fmla="*/ 127 w 149"/>
                <a:gd name="T105" fmla="*/ 110 h 110"/>
                <a:gd name="T106" fmla="*/ 134 w 149"/>
                <a:gd name="T107" fmla="*/ 103 h 110"/>
                <a:gd name="T108" fmla="*/ 147 w 149"/>
                <a:gd name="T109" fmla="*/ 44 h 110"/>
                <a:gd name="T110" fmla="*/ 148 w 149"/>
                <a:gd name="T111" fmla="*/ 40 h 110"/>
                <a:gd name="T112" fmla="*/ 0 w 149"/>
                <a:gd name="T113" fmla="*/ 0 h 1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49" h="110">
                  <a:moveTo>
                    <a:pt x="127" y="78"/>
                  </a:moveTo>
                  <a:cubicBezTo>
                    <a:pt x="127" y="78"/>
                    <a:pt x="127" y="78"/>
                    <a:pt x="126" y="78"/>
                  </a:cubicBezTo>
                  <a:cubicBezTo>
                    <a:pt x="118" y="76"/>
                    <a:pt x="118" y="76"/>
                    <a:pt x="118" y="76"/>
                  </a:cubicBezTo>
                  <a:cubicBezTo>
                    <a:pt x="115" y="76"/>
                    <a:pt x="113" y="73"/>
                    <a:pt x="114" y="70"/>
                  </a:cubicBezTo>
                  <a:cubicBezTo>
                    <a:pt x="116" y="62"/>
                    <a:pt x="116" y="62"/>
                    <a:pt x="116" y="62"/>
                  </a:cubicBezTo>
                  <a:cubicBezTo>
                    <a:pt x="116" y="59"/>
                    <a:pt x="119" y="58"/>
                    <a:pt x="121" y="58"/>
                  </a:cubicBezTo>
                  <a:cubicBezTo>
                    <a:pt x="121" y="58"/>
                    <a:pt x="122" y="58"/>
                    <a:pt x="122" y="58"/>
                  </a:cubicBezTo>
                  <a:cubicBezTo>
                    <a:pt x="130" y="60"/>
                    <a:pt x="130" y="60"/>
                    <a:pt x="130" y="60"/>
                  </a:cubicBezTo>
                  <a:cubicBezTo>
                    <a:pt x="133" y="60"/>
                    <a:pt x="135" y="63"/>
                    <a:pt x="134" y="66"/>
                  </a:cubicBezTo>
                  <a:cubicBezTo>
                    <a:pt x="132" y="74"/>
                    <a:pt x="132" y="74"/>
                    <a:pt x="132" y="74"/>
                  </a:cubicBezTo>
                  <a:cubicBezTo>
                    <a:pt x="132" y="77"/>
                    <a:pt x="130" y="78"/>
                    <a:pt x="127" y="78"/>
                  </a:cubicBezTo>
                  <a:moveTo>
                    <a:pt x="101" y="72"/>
                  </a:moveTo>
                  <a:cubicBezTo>
                    <a:pt x="101" y="72"/>
                    <a:pt x="100" y="72"/>
                    <a:pt x="100" y="72"/>
                  </a:cubicBezTo>
                  <a:cubicBezTo>
                    <a:pt x="91" y="70"/>
                    <a:pt x="91" y="70"/>
                    <a:pt x="91" y="70"/>
                  </a:cubicBezTo>
                  <a:cubicBezTo>
                    <a:pt x="88" y="70"/>
                    <a:pt x="87" y="67"/>
                    <a:pt x="87" y="64"/>
                  </a:cubicBezTo>
                  <a:cubicBezTo>
                    <a:pt x="89" y="55"/>
                    <a:pt x="89" y="55"/>
                    <a:pt x="89" y="55"/>
                  </a:cubicBezTo>
                  <a:cubicBezTo>
                    <a:pt x="90" y="53"/>
                    <a:pt x="92" y="52"/>
                    <a:pt x="94" y="52"/>
                  </a:cubicBezTo>
                  <a:cubicBezTo>
                    <a:pt x="94" y="52"/>
                    <a:pt x="95" y="52"/>
                    <a:pt x="95" y="52"/>
                  </a:cubicBezTo>
                  <a:cubicBezTo>
                    <a:pt x="104" y="54"/>
                    <a:pt x="104" y="54"/>
                    <a:pt x="104" y="54"/>
                  </a:cubicBezTo>
                  <a:cubicBezTo>
                    <a:pt x="107" y="54"/>
                    <a:pt x="108" y="57"/>
                    <a:pt x="108" y="59"/>
                  </a:cubicBezTo>
                  <a:cubicBezTo>
                    <a:pt x="106" y="69"/>
                    <a:pt x="106" y="69"/>
                    <a:pt x="106" y="69"/>
                  </a:cubicBezTo>
                  <a:cubicBezTo>
                    <a:pt x="105" y="71"/>
                    <a:pt x="103" y="72"/>
                    <a:pt x="101" y="72"/>
                  </a:cubicBezTo>
                  <a:moveTo>
                    <a:pt x="133" y="54"/>
                  </a:moveTo>
                  <a:cubicBezTo>
                    <a:pt x="132" y="54"/>
                    <a:pt x="132" y="54"/>
                    <a:pt x="132" y="54"/>
                  </a:cubicBezTo>
                  <a:cubicBezTo>
                    <a:pt x="123" y="53"/>
                    <a:pt x="123" y="53"/>
                    <a:pt x="123" y="53"/>
                  </a:cubicBezTo>
                  <a:cubicBezTo>
                    <a:pt x="121" y="52"/>
                    <a:pt x="119" y="49"/>
                    <a:pt x="119" y="46"/>
                  </a:cubicBezTo>
                  <a:cubicBezTo>
                    <a:pt x="121" y="38"/>
                    <a:pt x="121" y="38"/>
                    <a:pt x="121" y="38"/>
                  </a:cubicBezTo>
                  <a:cubicBezTo>
                    <a:pt x="122" y="36"/>
                    <a:pt x="124" y="34"/>
                    <a:pt x="126" y="34"/>
                  </a:cubicBezTo>
                  <a:cubicBezTo>
                    <a:pt x="127" y="34"/>
                    <a:pt x="127" y="34"/>
                    <a:pt x="128" y="34"/>
                  </a:cubicBezTo>
                  <a:cubicBezTo>
                    <a:pt x="136" y="36"/>
                    <a:pt x="136" y="36"/>
                    <a:pt x="136" y="36"/>
                  </a:cubicBezTo>
                  <a:cubicBezTo>
                    <a:pt x="139" y="37"/>
                    <a:pt x="140" y="39"/>
                    <a:pt x="140" y="42"/>
                  </a:cubicBezTo>
                  <a:cubicBezTo>
                    <a:pt x="138" y="50"/>
                    <a:pt x="138" y="50"/>
                    <a:pt x="138" y="50"/>
                  </a:cubicBezTo>
                  <a:cubicBezTo>
                    <a:pt x="137" y="53"/>
                    <a:pt x="135" y="54"/>
                    <a:pt x="133" y="54"/>
                  </a:cubicBezTo>
                  <a:moveTo>
                    <a:pt x="106" y="49"/>
                  </a:moveTo>
                  <a:cubicBezTo>
                    <a:pt x="106" y="49"/>
                    <a:pt x="106" y="49"/>
                    <a:pt x="105" y="48"/>
                  </a:cubicBezTo>
                  <a:cubicBezTo>
                    <a:pt x="96" y="46"/>
                    <a:pt x="96" y="46"/>
                    <a:pt x="96" y="46"/>
                  </a:cubicBezTo>
                  <a:cubicBezTo>
                    <a:pt x="94" y="46"/>
                    <a:pt x="92" y="43"/>
                    <a:pt x="93" y="41"/>
                  </a:cubicBezTo>
                  <a:cubicBezTo>
                    <a:pt x="95" y="32"/>
                    <a:pt x="95" y="32"/>
                    <a:pt x="95" y="32"/>
                  </a:cubicBezTo>
                  <a:cubicBezTo>
                    <a:pt x="95" y="29"/>
                    <a:pt x="97" y="28"/>
                    <a:pt x="99" y="28"/>
                  </a:cubicBezTo>
                  <a:cubicBezTo>
                    <a:pt x="100" y="28"/>
                    <a:pt x="100" y="28"/>
                    <a:pt x="100" y="28"/>
                  </a:cubicBezTo>
                  <a:cubicBezTo>
                    <a:pt x="109" y="30"/>
                    <a:pt x="109" y="30"/>
                    <a:pt x="109" y="30"/>
                  </a:cubicBezTo>
                  <a:cubicBezTo>
                    <a:pt x="112" y="31"/>
                    <a:pt x="114" y="33"/>
                    <a:pt x="113" y="36"/>
                  </a:cubicBezTo>
                  <a:cubicBezTo>
                    <a:pt x="111" y="45"/>
                    <a:pt x="111" y="45"/>
                    <a:pt x="111" y="45"/>
                  </a:cubicBezTo>
                  <a:cubicBezTo>
                    <a:pt x="111" y="47"/>
                    <a:pt x="109" y="49"/>
                    <a:pt x="106" y="49"/>
                  </a:cubicBezTo>
                  <a:moveTo>
                    <a:pt x="80" y="42"/>
                  </a:moveTo>
                  <a:cubicBezTo>
                    <a:pt x="79" y="42"/>
                    <a:pt x="79" y="42"/>
                    <a:pt x="79" y="42"/>
                  </a:cubicBezTo>
                  <a:cubicBezTo>
                    <a:pt x="69" y="40"/>
                    <a:pt x="69" y="40"/>
                    <a:pt x="69" y="40"/>
                  </a:cubicBezTo>
                  <a:cubicBezTo>
                    <a:pt x="67" y="40"/>
                    <a:pt x="65" y="37"/>
                    <a:pt x="66" y="35"/>
                  </a:cubicBezTo>
                  <a:cubicBezTo>
                    <a:pt x="68" y="25"/>
                    <a:pt x="68" y="25"/>
                    <a:pt x="68" y="25"/>
                  </a:cubicBezTo>
                  <a:cubicBezTo>
                    <a:pt x="68" y="23"/>
                    <a:pt x="70" y="22"/>
                    <a:pt x="73" y="22"/>
                  </a:cubicBezTo>
                  <a:cubicBezTo>
                    <a:pt x="73" y="22"/>
                    <a:pt x="73" y="22"/>
                    <a:pt x="74" y="22"/>
                  </a:cubicBezTo>
                  <a:cubicBezTo>
                    <a:pt x="83" y="24"/>
                    <a:pt x="83" y="24"/>
                    <a:pt x="83" y="24"/>
                  </a:cubicBezTo>
                  <a:cubicBezTo>
                    <a:pt x="85" y="25"/>
                    <a:pt x="87" y="27"/>
                    <a:pt x="86" y="30"/>
                  </a:cubicBezTo>
                  <a:cubicBezTo>
                    <a:pt x="84" y="39"/>
                    <a:pt x="84" y="39"/>
                    <a:pt x="84" y="39"/>
                  </a:cubicBezTo>
                  <a:cubicBezTo>
                    <a:pt x="84" y="41"/>
                    <a:pt x="82" y="42"/>
                    <a:pt x="80" y="42"/>
                  </a:cubicBezTo>
                  <a:moveTo>
                    <a:pt x="53" y="36"/>
                  </a:moveTo>
                  <a:cubicBezTo>
                    <a:pt x="53" y="36"/>
                    <a:pt x="52" y="36"/>
                    <a:pt x="52" y="36"/>
                  </a:cubicBezTo>
                  <a:cubicBezTo>
                    <a:pt x="43" y="34"/>
                    <a:pt x="43" y="34"/>
                    <a:pt x="43" y="34"/>
                  </a:cubicBezTo>
                  <a:cubicBezTo>
                    <a:pt x="40" y="34"/>
                    <a:pt x="38" y="31"/>
                    <a:pt x="39" y="29"/>
                  </a:cubicBezTo>
                  <a:cubicBezTo>
                    <a:pt x="41" y="19"/>
                    <a:pt x="41" y="19"/>
                    <a:pt x="41" y="19"/>
                  </a:cubicBezTo>
                  <a:cubicBezTo>
                    <a:pt x="42" y="17"/>
                    <a:pt x="44" y="16"/>
                    <a:pt x="46" y="16"/>
                  </a:cubicBezTo>
                  <a:cubicBezTo>
                    <a:pt x="46" y="16"/>
                    <a:pt x="46" y="16"/>
                    <a:pt x="47" y="16"/>
                  </a:cubicBezTo>
                  <a:cubicBezTo>
                    <a:pt x="56" y="18"/>
                    <a:pt x="56" y="18"/>
                    <a:pt x="56" y="18"/>
                  </a:cubicBezTo>
                  <a:cubicBezTo>
                    <a:pt x="58" y="18"/>
                    <a:pt x="60" y="21"/>
                    <a:pt x="60" y="24"/>
                  </a:cubicBezTo>
                  <a:cubicBezTo>
                    <a:pt x="57" y="33"/>
                    <a:pt x="57" y="33"/>
                    <a:pt x="57" y="33"/>
                  </a:cubicBezTo>
                  <a:cubicBezTo>
                    <a:pt x="57" y="35"/>
                    <a:pt x="55" y="36"/>
                    <a:pt x="53" y="36"/>
                  </a:cubicBezTo>
                  <a:moveTo>
                    <a:pt x="0" y="0"/>
                  </a:moveTo>
                  <a:cubicBezTo>
                    <a:pt x="14" y="13"/>
                    <a:pt x="14" y="13"/>
                    <a:pt x="14" y="13"/>
                  </a:cubicBezTo>
                  <a:cubicBezTo>
                    <a:pt x="15" y="11"/>
                    <a:pt x="17" y="10"/>
                    <a:pt x="19" y="10"/>
                  </a:cubicBezTo>
                  <a:cubicBezTo>
                    <a:pt x="19" y="10"/>
                    <a:pt x="20" y="10"/>
                    <a:pt x="20" y="10"/>
                  </a:cubicBezTo>
                  <a:cubicBezTo>
                    <a:pt x="29" y="12"/>
                    <a:pt x="29" y="12"/>
                    <a:pt x="29" y="12"/>
                  </a:cubicBezTo>
                  <a:cubicBezTo>
                    <a:pt x="32" y="12"/>
                    <a:pt x="33" y="15"/>
                    <a:pt x="33" y="18"/>
                  </a:cubicBezTo>
                  <a:cubicBezTo>
                    <a:pt x="31" y="27"/>
                    <a:pt x="31" y="27"/>
                    <a:pt x="31" y="27"/>
                  </a:cubicBezTo>
                  <a:cubicBezTo>
                    <a:pt x="31" y="27"/>
                    <a:pt x="31" y="27"/>
                    <a:pt x="30" y="27"/>
                  </a:cubicBezTo>
                  <a:cubicBezTo>
                    <a:pt x="45" y="40"/>
                    <a:pt x="45" y="40"/>
                    <a:pt x="45" y="40"/>
                  </a:cubicBezTo>
                  <a:cubicBezTo>
                    <a:pt x="51" y="42"/>
                    <a:pt x="51" y="42"/>
                    <a:pt x="51" y="42"/>
                  </a:cubicBezTo>
                  <a:cubicBezTo>
                    <a:pt x="53" y="42"/>
                    <a:pt x="55" y="45"/>
                    <a:pt x="54" y="47"/>
                  </a:cubicBezTo>
                  <a:cubicBezTo>
                    <a:pt x="54" y="48"/>
                    <a:pt x="54" y="48"/>
                    <a:pt x="54" y="48"/>
                  </a:cubicBezTo>
                  <a:cubicBezTo>
                    <a:pt x="61" y="55"/>
                    <a:pt x="61" y="55"/>
                    <a:pt x="61" y="55"/>
                  </a:cubicBezTo>
                  <a:cubicBezTo>
                    <a:pt x="63" y="49"/>
                    <a:pt x="63" y="49"/>
                    <a:pt x="63" y="49"/>
                  </a:cubicBezTo>
                  <a:cubicBezTo>
                    <a:pt x="63" y="47"/>
                    <a:pt x="65" y="46"/>
                    <a:pt x="67" y="46"/>
                  </a:cubicBezTo>
                  <a:cubicBezTo>
                    <a:pt x="67" y="46"/>
                    <a:pt x="68" y="46"/>
                    <a:pt x="68" y="46"/>
                  </a:cubicBezTo>
                  <a:cubicBezTo>
                    <a:pt x="77" y="48"/>
                    <a:pt x="77" y="48"/>
                    <a:pt x="77" y="48"/>
                  </a:cubicBezTo>
                  <a:cubicBezTo>
                    <a:pt x="80" y="48"/>
                    <a:pt x="82" y="51"/>
                    <a:pt x="81" y="53"/>
                  </a:cubicBezTo>
                  <a:cubicBezTo>
                    <a:pt x="79" y="63"/>
                    <a:pt x="79" y="63"/>
                    <a:pt x="79" y="63"/>
                  </a:cubicBezTo>
                  <a:cubicBezTo>
                    <a:pt x="78" y="65"/>
                    <a:pt x="76" y="66"/>
                    <a:pt x="74" y="66"/>
                  </a:cubicBezTo>
                  <a:cubicBezTo>
                    <a:pt x="74" y="66"/>
                    <a:pt x="74" y="66"/>
                    <a:pt x="74" y="66"/>
                  </a:cubicBezTo>
                  <a:cubicBezTo>
                    <a:pt x="82" y="74"/>
                    <a:pt x="82" y="74"/>
                    <a:pt x="82" y="74"/>
                  </a:cubicBezTo>
                  <a:cubicBezTo>
                    <a:pt x="98" y="77"/>
                    <a:pt x="98" y="77"/>
                    <a:pt x="98" y="77"/>
                  </a:cubicBezTo>
                  <a:cubicBezTo>
                    <a:pt x="101" y="78"/>
                    <a:pt x="103" y="81"/>
                    <a:pt x="102" y="84"/>
                  </a:cubicBezTo>
                  <a:cubicBezTo>
                    <a:pt x="101" y="90"/>
                    <a:pt x="101" y="90"/>
                    <a:pt x="101" y="90"/>
                  </a:cubicBezTo>
                  <a:cubicBezTo>
                    <a:pt x="109" y="98"/>
                    <a:pt x="109" y="98"/>
                    <a:pt x="109" y="98"/>
                  </a:cubicBezTo>
                  <a:cubicBezTo>
                    <a:pt x="109" y="97"/>
                    <a:pt x="108" y="96"/>
                    <a:pt x="109" y="94"/>
                  </a:cubicBezTo>
                  <a:cubicBezTo>
                    <a:pt x="111" y="85"/>
                    <a:pt x="111" y="85"/>
                    <a:pt x="111" y="85"/>
                  </a:cubicBezTo>
                  <a:cubicBezTo>
                    <a:pt x="111" y="83"/>
                    <a:pt x="113" y="81"/>
                    <a:pt x="115" y="81"/>
                  </a:cubicBezTo>
                  <a:cubicBezTo>
                    <a:pt x="116" y="81"/>
                    <a:pt x="116" y="81"/>
                    <a:pt x="116" y="81"/>
                  </a:cubicBezTo>
                  <a:cubicBezTo>
                    <a:pt x="125" y="84"/>
                    <a:pt x="125" y="84"/>
                    <a:pt x="125" y="84"/>
                  </a:cubicBezTo>
                  <a:cubicBezTo>
                    <a:pt x="128" y="84"/>
                    <a:pt x="130" y="87"/>
                    <a:pt x="129" y="89"/>
                  </a:cubicBezTo>
                  <a:cubicBezTo>
                    <a:pt x="127" y="98"/>
                    <a:pt x="127" y="98"/>
                    <a:pt x="127" y="98"/>
                  </a:cubicBezTo>
                  <a:cubicBezTo>
                    <a:pt x="126" y="101"/>
                    <a:pt x="125" y="102"/>
                    <a:pt x="122" y="102"/>
                  </a:cubicBezTo>
                  <a:cubicBezTo>
                    <a:pt x="122" y="102"/>
                    <a:pt x="122" y="102"/>
                    <a:pt x="121" y="102"/>
                  </a:cubicBezTo>
                  <a:cubicBezTo>
                    <a:pt x="112" y="100"/>
                    <a:pt x="112" y="100"/>
                    <a:pt x="112" y="100"/>
                  </a:cubicBezTo>
                  <a:cubicBezTo>
                    <a:pt x="112" y="100"/>
                    <a:pt x="111" y="100"/>
                    <a:pt x="111" y="99"/>
                  </a:cubicBezTo>
                  <a:cubicBezTo>
                    <a:pt x="122" y="109"/>
                    <a:pt x="122" y="109"/>
                    <a:pt x="122" y="109"/>
                  </a:cubicBezTo>
                  <a:cubicBezTo>
                    <a:pt x="126" y="110"/>
                    <a:pt x="126" y="110"/>
                    <a:pt x="126" y="110"/>
                  </a:cubicBezTo>
                  <a:cubicBezTo>
                    <a:pt x="126" y="110"/>
                    <a:pt x="127" y="110"/>
                    <a:pt x="127" y="110"/>
                  </a:cubicBezTo>
                  <a:cubicBezTo>
                    <a:pt x="130" y="110"/>
                    <a:pt x="133" y="108"/>
                    <a:pt x="134" y="105"/>
                  </a:cubicBezTo>
                  <a:cubicBezTo>
                    <a:pt x="134" y="103"/>
                    <a:pt x="134" y="103"/>
                    <a:pt x="134" y="103"/>
                  </a:cubicBezTo>
                  <a:cubicBezTo>
                    <a:pt x="134" y="101"/>
                    <a:pt x="134" y="101"/>
                    <a:pt x="134" y="101"/>
                  </a:cubicBezTo>
                  <a:cubicBezTo>
                    <a:pt x="147" y="44"/>
                    <a:pt x="147" y="44"/>
                    <a:pt x="147" y="44"/>
                  </a:cubicBezTo>
                  <a:cubicBezTo>
                    <a:pt x="148" y="42"/>
                    <a:pt x="148" y="42"/>
                    <a:pt x="148" y="42"/>
                  </a:cubicBezTo>
                  <a:cubicBezTo>
                    <a:pt x="148" y="40"/>
                    <a:pt x="148" y="40"/>
                    <a:pt x="148" y="40"/>
                  </a:cubicBezTo>
                  <a:cubicBezTo>
                    <a:pt x="149" y="37"/>
                    <a:pt x="147" y="33"/>
                    <a:pt x="144" y="32"/>
                  </a:cubicBezTo>
                  <a:cubicBezTo>
                    <a:pt x="0" y="0"/>
                    <a:pt x="0" y="0"/>
                    <a:pt x="0" y="0"/>
                  </a:cubicBezTo>
                </a:path>
              </a:pathLst>
            </a:custGeom>
            <a:solidFill>
              <a:srgbClr val="2F6E7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8729" name="Freeform 121"/>
            <p:cNvSpPr>
              <a:spLocks/>
            </p:cNvSpPr>
            <p:nvPr/>
          </p:nvSpPr>
          <p:spPr bwMode="auto">
            <a:xfrm>
              <a:off x="9048750" y="4966184"/>
              <a:ext cx="620713" cy="146050"/>
            </a:xfrm>
            <a:custGeom>
              <a:avLst/>
              <a:gdLst>
                <a:gd name="T0" fmla="*/ 1 w 165"/>
                <a:gd name="T1" fmla="*/ 0 h 39"/>
                <a:gd name="T2" fmla="*/ 0 w 165"/>
                <a:gd name="T3" fmla="*/ 1 h 39"/>
                <a:gd name="T4" fmla="*/ 1 w 165"/>
                <a:gd name="T5" fmla="*/ 3 h 39"/>
                <a:gd name="T6" fmla="*/ 164 w 165"/>
                <a:gd name="T7" fmla="*/ 39 h 39"/>
                <a:gd name="T8" fmla="*/ 164 w 165"/>
                <a:gd name="T9" fmla="*/ 39 h 39"/>
                <a:gd name="T10" fmla="*/ 165 w 165"/>
                <a:gd name="T11" fmla="*/ 38 h 39"/>
                <a:gd name="T12" fmla="*/ 164 w 165"/>
                <a:gd name="T13" fmla="*/ 37 h 39"/>
                <a:gd name="T14" fmla="*/ 2 w 165"/>
                <a:gd name="T15" fmla="*/ 0 h 39"/>
                <a:gd name="T16" fmla="*/ 1 w 165"/>
                <a:gd name="T17" fmla="*/ 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5" h="39">
                  <a:moveTo>
                    <a:pt x="1" y="0"/>
                  </a:moveTo>
                  <a:cubicBezTo>
                    <a:pt x="1" y="0"/>
                    <a:pt x="0" y="1"/>
                    <a:pt x="0" y="1"/>
                  </a:cubicBezTo>
                  <a:cubicBezTo>
                    <a:pt x="0" y="2"/>
                    <a:pt x="1" y="2"/>
                    <a:pt x="1" y="3"/>
                  </a:cubicBezTo>
                  <a:cubicBezTo>
                    <a:pt x="164" y="39"/>
                    <a:pt x="164" y="39"/>
                    <a:pt x="164" y="39"/>
                  </a:cubicBezTo>
                  <a:cubicBezTo>
                    <a:pt x="164" y="39"/>
                    <a:pt x="164" y="39"/>
                    <a:pt x="164" y="39"/>
                  </a:cubicBezTo>
                  <a:cubicBezTo>
                    <a:pt x="164" y="39"/>
                    <a:pt x="165" y="39"/>
                    <a:pt x="165" y="38"/>
                  </a:cubicBezTo>
                  <a:cubicBezTo>
                    <a:pt x="165" y="38"/>
                    <a:pt x="165" y="37"/>
                    <a:pt x="164" y="37"/>
                  </a:cubicBezTo>
                  <a:cubicBezTo>
                    <a:pt x="2" y="0"/>
                    <a:pt x="2" y="0"/>
                    <a:pt x="2" y="0"/>
                  </a:cubicBezTo>
                  <a:cubicBezTo>
                    <a:pt x="2" y="0"/>
                    <a:pt x="2" y="0"/>
                    <a:pt x="1" y="0"/>
                  </a:cubicBezTo>
                </a:path>
              </a:pathLst>
            </a:custGeom>
            <a:solidFill>
              <a:srgbClr val="7FB2B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8730" name="Freeform 122"/>
            <p:cNvSpPr>
              <a:spLocks/>
            </p:cNvSpPr>
            <p:nvPr/>
          </p:nvSpPr>
          <p:spPr bwMode="auto">
            <a:xfrm>
              <a:off x="9545637" y="5145571"/>
              <a:ext cx="77788" cy="76200"/>
            </a:xfrm>
            <a:custGeom>
              <a:avLst/>
              <a:gdLst>
                <a:gd name="T0" fmla="*/ 7 w 21"/>
                <a:gd name="T1" fmla="*/ 0 h 20"/>
                <a:gd name="T2" fmla="*/ 2 w 21"/>
                <a:gd name="T3" fmla="*/ 4 h 20"/>
                <a:gd name="T4" fmla="*/ 0 w 21"/>
                <a:gd name="T5" fmla="*/ 12 h 20"/>
                <a:gd name="T6" fmla="*/ 4 w 21"/>
                <a:gd name="T7" fmla="*/ 19 h 20"/>
                <a:gd name="T8" fmla="*/ 13 w 21"/>
                <a:gd name="T9" fmla="*/ 20 h 20"/>
                <a:gd name="T10" fmla="*/ 14 w 21"/>
                <a:gd name="T11" fmla="*/ 20 h 20"/>
                <a:gd name="T12" fmla="*/ 19 w 21"/>
                <a:gd name="T13" fmla="*/ 16 h 20"/>
                <a:gd name="T14" fmla="*/ 21 w 21"/>
                <a:gd name="T15" fmla="*/ 8 h 20"/>
                <a:gd name="T16" fmla="*/ 17 w 21"/>
                <a:gd name="T17" fmla="*/ 2 h 20"/>
                <a:gd name="T18" fmla="*/ 9 w 21"/>
                <a:gd name="T19" fmla="*/ 0 h 20"/>
                <a:gd name="T20" fmla="*/ 7 w 21"/>
                <a:gd name="T21"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 h="20">
                  <a:moveTo>
                    <a:pt x="7" y="0"/>
                  </a:moveTo>
                  <a:cubicBezTo>
                    <a:pt x="5" y="0"/>
                    <a:pt x="3" y="2"/>
                    <a:pt x="2" y="4"/>
                  </a:cubicBezTo>
                  <a:cubicBezTo>
                    <a:pt x="0" y="12"/>
                    <a:pt x="0" y="12"/>
                    <a:pt x="0" y="12"/>
                  </a:cubicBezTo>
                  <a:cubicBezTo>
                    <a:pt x="0" y="15"/>
                    <a:pt x="2" y="18"/>
                    <a:pt x="4" y="19"/>
                  </a:cubicBezTo>
                  <a:cubicBezTo>
                    <a:pt x="13" y="20"/>
                    <a:pt x="13" y="20"/>
                    <a:pt x="13" y="20"/>
                  </a:cubicBezTo>
                  <a:cubicBezTo>
                    <a:pt x="13" y="20"/>
                    <a:pt x="13" y="20"/>
                    <a:pt x="14" y="20"/>
                  </a:cubicBezTo>
                  <a:cubicBezTo>
                    <a:pt x="16" y="20"/>
                    <a:pt x="18" y="19"/>
                    <a:pt x="19" y="16"/>
                  </a:cubicBezTo>
                  <a:cubicBezTo>
                    <a:pt x="21" y="8"/>
                    <a:pt x="21" y="8"/>
                    <a:pt x="21" y="8"/>
                  </a:cubicBezTo>
                  <a:cubicBezTo>
                    <a:pt x="21" y="5"/>
                    <a:pt x="20" y="3"/>
                    <a:pt x="17" y="2"/>
                  </a:cubicBezTo>
                  <a:cubicBezTo>
                    <a:pt x="9" y="0"/>
                    <a:pt x="9" y="0"/>
                    <a:pt x="9" y="0"/>
                  </a:cubicBezTo>
                  <a:cubicBezTo>
                    <a:pt x="8" y="0"/>
                    <a:pt x="8" y="0"/>
                    <a:pt x="7" y="0"/>
                  </a:cubicBezTo>
                </a:path>
              </a:pathLst>
            </a:custGeom>
            <a:solidFill>
              <a:srgbClr val="2550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8731" name="Freeform 123"/>
            <p:cNvSpPr>
              <a:spLocks/>
            </p:cNvSpPr>
            <p:nvPr/>
          </p:nvSpPr>
          <p:spPr bwMode="auto">
            <a:xfrm>
              <a:off x="9444037" y="5123346"/>
              <a:ext cx="82550" cy="79375"/>
            </a:xfrm>
            <a:custGeom>
              <a:avLst/>
              <a:gdLst>
                <a:gd name="T0" fmla="*/ 7 w 22"/>
                <a:gd name="T1" fmla="*/ 0 h 21"/>
                <a:gd name="T2" fmla="*/ 3 w 22"/>
                <a:gd name="T3" fmla="*/ 4 h 21"/>
                <a:gd name="T4" fmla="*/ 1 w 22"/>
                <a:gd name="T5" fmla="*/ 13 h 21"/>
                <a:gd name="T6" fmla="*/ 4 w 22"/>
                <a:gd name="T7" fmla="*/ 18 h 21"/>
                <a:gd name="T8" fmla="*/ 13 w 22"/>
                <a:gd name="T9" fmla="*/ 20 h 21"/>
                <a:gd name="T10" fmla="*/ 14 w 22"/>
                <a:gd name="T11" fmla="*/ 21 h 21"/>
                <a:gd name="T12" fmla="*/ 19 w 22"/>
                <a:gd name="T13" fmla="*/ 17 h 21"/>
                <a:gd name="T14" fmla="*/ 21 w 22"/>
                <a:gd name="T15" fmla="*/ 8 h 21"/>
                <a:gd name="T16" fmla="*/ 17 w 22"/>
                <a:gd name="T17" fmla="*/ 2 h 21"/>
                <a:gd name="T18" fmla="*/ 8 w 22"/>
                <a:gd name="T19" fmla="*/ 0 h 21"/>
                <a:gd name="T20" fmla="*/ 7 w 22"/>
                <a:gd name="T21"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 h="21">
                  <a:moveTo>
                    <a:pt x="7" y="0"/>
                  </a:moveTo>
                  <a:cubicBezTo>
                    <a:pt x="5" y="0"/>
                    <a:pt x="3" y="1"/>
                    <a:pt x="3" y="4"/>
                  </a:cubicBezTo>
                  <a:cubicBezTo>
                    <a:pt x="1" y="13"/>
                    <a:pt x="1" y="13"/>
                    <a:pt x="1" y="13"/>
                  </a:cubicBezTo>
                  <a:cubicBezTo>
                    <a:pt x="0" y="15"/>
                    <a:pt x="2" y="18"/>
                    <a:pt x="4" y="18"/>
                  </a:cubicBezTo>
                  <a:cubicBezTo>
                    <a:pt x="13" y="20"/>
                    <a:pt x="13" y="20"/>
                    <a:pt x="13" y="20"/>
                  </a:cubicBezTo>
                  <a:cubicBezTo>
                    <a:pt x="14" y="21"/>
                    <a:pt x="14" y="21"/>
                    <a:pt x="14" y="21"/>
                  </a:cubicBezTo>
                  <a:cubicBezTo>
                    <a:pt x="17" y="21"/>
                    <a:pt x="19" y="19"/>
                    <a:pt x="19" y="17"/>
                  </a:cubicBezTo>
                  <a:cubicBezTo>
                    <a:pt x="21" y="8"/>
                    <a:pt x="21" y="8"/>
                    <a:pt x="21" y="8"/>
                  </a:cubicBezTo>
                  <a:cubicBezTo>
                    <a:pt x="22" y="5"/>
                    <a:pt x="20" y="3"/>
                    <a:pt x="17" y="2"/>
                  </a:cubicBezTo>
                  <a:cubicBezTo>
                    <a:pt x="8" y="0"/>
                    <a:pt x="8" y="0"/>
                    <a:pt x="8" y="0"/>
                  </a:cubicBezTo>
                  <a:cubicBezTo>
                    <a:pt x="8" y="0"/>
                    <a:pt x="8" y="0"/>
                    <a:pt x="7" y="0"/>
                  </a:cubicBezTo>
                </a:path>
              </a:pathLst>
            </a:custGeom>
            <a:solidFill>
              <a:srgbClr val="2550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8732" name="Freeform 124"/>
            <p:cNvSpPr>
              <a:spLocks/>
            </p:cNvSpPr>
            <p:nvPr/>
          </p:nvSpPr>
          <p:spPr bwMode="auto">
            <a:xfrm>
              <a:off x="9342437" y="5101121"/>
              <a:ext cx="82550" cy="74613"/>
            </a:xfrm>
            <a:custGeom>
              <a:avLst/>
              <a:gdLst>
                <a:gd name="T0" fmla="*/ 8 w 22"/>
                <a:gd name="T1" fmla="*/ 0 h 20"/>
                <a:gd name="T2" fmla="*/ 3 w 22"/>
                <a:gd name="T3" fmla="*/ 3 h 20"/>
                <a:gd name="T4" fmla="*/ 1 w 22"/>
                <a:gd name="T5" fmla="*/ 13 h 20"/>
                <a:gd name="T6" fmla="*/ 4 w 22"/>
                <a:gd name="T7" fmla="*/ 18 h 20"/>
                <a:gd name="T8" fmla="*/ 14 w 22"/>
                <a:gd name="T9" fmla="*/ 20 h 20"/>
                <a:gd name="T10" fmla="*/ 15 w 22"/>
                <a:gd name="T11" fmla="*/ 20 h 20"/>
                <a:gd name="T12" fmla="*/ 19 w 22"/>
                <a:gd name="T13" fmla="*/ 17 h 20"/>
                <a:gd name="T14" fmla="*/ 21 w 22"/>
                <a:gd name="T15" fmla="*/ 8 h 20"/>
                <a:gd name="T16" fmla="*/ 18 w 22"/>
                <a:gd name="T17" fmla="*/ 2 h 20"/>
                <a:gd name="T18" fmla="*/ 9 w 22"/>
                <a:gd name="T19" fmla="*/ 0 h 20"/>
                <a:gd name="T20" fmla="*/ 8 w 22"/>
                <a:gd name="T21"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 h="20">
                  <a:moveTo>
                    <a:pt x="8" y="0"/>
                  </a:moveTo>
                  <a:cubicBezTo>
                    <a:pt x="5" y="0"/>
                    <a:pt x="3" y="1"/>
                    <a:pt x="3" y="3"/>
                  </a:cubicBezTo>
                  <a:cubicBezTo>
                    <a:pt x="1" y="13"/>
                    <a:pt x="1" y="13"/>
                    <a:pt x="1" y="13"/>
                  </a:cubicBezTo>
                  <a:cubicBezTo>
                    <a:pt x="0" y="15"/>
                    <a:pt x="2" y="18"/>
                    <a:pt x="4" y="18"/>
                  </a:cubicBezTo>
                  <a:cubicBezTo>
                    <a:pt x="14" y="20"/>
                    <a:pt x="14" y="20"/>
                    <a:pt x="14" y="20"/>
                  </a:cubicBezTo>
                  <a:cubicBezTo>
                    <a:pt x="14" y="20"/>
                    <a:pt x="14" y="20"/>
                    <a:pt x="15" y="20"/>
                  </a:cubicBezTo>
                  <a:cubicBezTo>
                    <a:pt x="17" y="20"/>
                    <a:pt x="19" y="19"/>
                    <a:pt x="19" y="17"/>
                  </a:cubicBezTo>
                  <a:cubicBezTo>
                    <a:pt x="21" y="8"/>
                    <a:pt x="21" y="8"/>
                    <a:pt x="21" y="8"/>
                  </a:cubicBezTo>
                  <a:cubicBezTo>
                    <a:pt x="22" y="5"/>
                    <a:pt x="20" y="3"/>
                    <a:pt x="18" y="2"/>
                  </a:cubicBezTo>
                  <a:cubicBezTo>
                    <a:pt x="9" y="0"/>
                    <a:pt x="9" y="0"/>
                    <a:pt x="9" y="0"/>
                  </a:cubicBezTo>
                  <a:cubicBezTo>
                    <a:pt x="8" y="0"/>
                    <a:pt x="8" y="0"/>
                    <a:pt x="8" y="0"/>
                  </a:cubicBezTo>
                </a:path>
              </a:pathLst>
            </a:custGeom>
            <a:solidFill>
              <a:srgbClr val="2550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8733" name="Freeform 125"/>
            <p:cNvSpPr>
              <a:spLocks/>
            </p:cNvSpPr>
            <p:nvPr/>
          </p:nvSpPr>
          <p:spPr bwMode="auto">
            <a:xfrm>
              <a:off x="9240837" y="5078896"/>
              <a:ext cx="82550" cy="74613"/>
            </a:xfrm>
            <a:custGeom>
              <a:avLst/>
              <a:gdLst>
                <a:gd name="T0" fmla="*/ 8 w 22"/>
                <a:gd name="T1" fmla="*/ 0 h 20"/>
                <a:gd name="T2" fmla="*/ 3 w 22"/>
                <a:gd name="T3" fmla="*/ 3 h 20"/>
                <a:gd name="T4" fmla="*/ 1 w 22"/>
                <a:gd name="T5" fmla="*/ 13 h 20"/>
                <a:gd name="T6" fmla="*/ 5 w 22"/>
                <a:gd name="T7" fmla="*/ 18 h 20"/>
                <a:gd name="T8" fmla="*/ 14 w 22"/>
                <a:gd name="T9" fmla="*/ 20 h 20"/>
                <a:gd name="T10" fmla="*/ 15 w 22"/>
                <a:gd name="T11" fmla="*/ 20 h 20"/>
                <a:gd name="T12" fmla="*/ 19 w 22"/>
                <a:gd name="T13" fmla="*/ 17 h 20"/>
                <a:gd name="T14" fmla="*/ 22 w 22"/>
                <a:gd name="T15" fmla="*/ 8 h 20"/>
                <a:gd name="T16" fmla="*/ 18 w 22"/>
                <a:gd name="T17" fmla="*/ 2 h 20"/>
                <a:gd name="T18" fmla="*/ 9 w 22"/>
                <a:gd name="T19" fmla="*/ 0 h 20"/>
                <a:gd name="T20" fmla="*/ 8 w 22"/>
                <a:gd name="T21"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 h="20">
                  <a:moveTo>
                    <a:pt x="8" y="0"/>
                  </a:moveTo>
                  <a:cubicBezTo>
                    <a:pt x="6" y="0"/>
                    <a:pt x="4" y="1"/>
                    <a:pt x="3" y="3"/>
                  </a:cubicBezTo>
                  <a:cubicBezTo>
                    <a:pt x="1" y="13"/>
                    <a:pt x="1" y="13"/>
                    <a:pt x="1" y="13"/>
                  </a:cubicBezTo>
                  <a:cubicBezTo>
                    <a:pt x="0" y="15"/>
                    <a:pt x="2" y="18"/>
                    <a:pt x="5" y="18"/>
                  </a:cubicBezTo>
                  <a:cubicBezTo>
                    <a:pt x="14" y="20"/>
                    <a:pt x="14" y="20"/>
                    <a:pt x="14" y="20"/>
                  </a:cubicBezTo>
                  <a:cubicBezTo>
                    <a:pt x="14" y="20"/>
                    <a:pt x="15" y="20"/>
                    <a:pt x="15" y="20"/>
                  </a:cubicBezTo>
                  <a:cubicBezTo>
                    <a:pt x="17" y="20"/>
                    <a:pt x="19" y="19"/>
                    <a:pt x="19" y="17"/>
                  </a:cubicBezTo>
                  <a:cubicBezTo>
                    <a:pt x="22" y="8"/>
                    <a:pt x="22" y="8"/>
                    <a:pt x="22" y="8"/>
                  </a:cubicBezTo>
                  <a:cubicBezTo>
                    <a:pt x="22" y="5"/>
                    <a:pt x="20" y="2"/>
                    <a:pt x="18" y="2"/>
                  </a:cubicBezTo>
                  <a:cubicBezTo>
                    <a:pt x="9" y="0"/>
                    <a:pt x="9" y="0"/>
                    <a:pt x="9" y="0"/>
                  </a:cubicBezTo>
                  <a:cubicBezTo>
                    <a:pt x="8" y="0"/>
                    <a:pt x="8" y="0"/>
                    <a:pt x="8" y="0"/>
                  </a:cubicBezTo>
                </a:path>
              </a:pathLst>
            </a:custGeom>
            <a:solidFill>
              <a:srgbClr val="2550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8734" name="Freeform 126"/>
            <p:cNvSpPr>
              <a:spLocks/>
            </p:cNvSpPr>
            <p:nvPr/>
          </p:nvSpPr>
          <p:spPr bwMode="auto">
            <a:xfrm>
              <a:off x="9150350" y="5056671"/>
              <a:ext cx="71438" cy="63500"/>
            </a:xfrm>
            <a:custGeom>
              <a:avLst/>
              <a:gdLst>
                <a:gd name="T0" fmla="*/ 5 w 19"/>
                <a:gd name="T1" fmla="*/ 0 h 17"/>
                <a:gd name="T2" fmla="*/ 0 w 19"/>
                <a:gd name="T3" fmla="*/ 3 h 17"/>
                <a:gd name="T4" fmla="*/ 16 w 19"/>
                <a:gd name="T5" fmla="*/ 17 h 17"/>
                <a:gd name="T6" fmla="*/ 17 w 19"/>
                <a:gd name="T7" fmla="*/ 17 h 17"/>
                <a:gd name="T8" fmla="*/ 19 w 19"/>
                <a:gd name="T9" fmla="*/ 8 h 17"/>
                <a:gd name="T10" fmla="*/ 15 w 19"/>
                <a:gd name="T11" fmla="*/ 2 h 17"/>
                <a:gd name="T12" fmla="*/ 6 w 19"/>
                <a:gd name="T13" fmla="*/ 0 h 17"/>
                <a:gd name="T14" fmla="*/ 5 w 19"/>
                <a:gd name="T15" fmla="*/ 0 h 1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9" h="17">
                  <a:moveTo>
                    <a:pt x="5" y="0"/>
                  </a:moveTo>
                  <a:cubicBezTo>
                    <a:pt x="3" y="0"/>
                    <a:pt x="1" y="1"/>
                    <a:pt x="0" y="3"/>
                  </a:cubicBezTo>
                  <a:cubicBezTo>
                    <a:pt x="16" y="17"/>
                    <a:pt x="16" y="17"/>
                    <a:pt x="16" y="17"/>
                  </a:cubicBezTo>
                  <a:cubicBezTo>
                    <a:pt x="17" y="17"/>
                    <a:pt x="17" y="17"/>
                    <a:pt x="17" y="17"/>
                  </a:cubicBezTo>
                  <a:cubicBezTo>
                    <a:pt x="19" y="8"/>
                    <a:pt x="19" y="8"/>
                    <a:pt x="19" y="8"/>
                  </a:cubicBezTo>
                  <a:cubicBezTo>
                    <a:pt x="19" y="5"/>
                    <a:pt x="18" y="2"/>
                    <a:pt x="15" y="2"/>
                  </a:cubicBezTo>
                  <a:cubicBezTo>
                    <a:pt x="6" y="0"/>
                    <a:pt x="6" y="0"/>
                    <a:pt x="6" y="0"/>
                  </a:cubicBezTo>
                  <a:cubicBezTo>
                    <a:pt x="6" y="0"/>
                    <a:pt x="5" y="0"/>
                    <a:pt x="5" y="0"/>
                  </a:cubicBezTo>
                </a:path>
              </a:pathLst>
            </a:custGeom>
            <a:solidFill>
              <a:srgbClr val="2550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8735" name="Freeform 127"/>
            <p:cNvSpPr>
              <a:spLocks/>
            </p:cNvSpPr>
            <p:nvPr/>
          </p:nvSpPr>
          <p:spPr bwMode="auto">
            <a:xfrm>
              <a:off x="9504362" y="5323371"/>
              <a:ext cx="82550" cy="79375"/>
            </a:xfrm>
            <a:custGeom>
              <a:avLst/>
              <a:gdLst>
                <a:gd name="T0" fmla="*/ 7 w 22"/>
                <a:gd name="T1" fmla="*/ 0 h 21"/>
                <a:gd name="T2" fmla="*/ 3 w 22"/>
                <a:gd name="T3" fmla="*/ 4 h 21"/>
                <a:gd name="T4" fmla="*/ 1 w 22"/>
                <a:gd name="T5" fmla="*/ 13 h 21"/>
                <a:gd name="T6" fmla="*/ 1 w 22"/>
                <a:gd name="T7" fmla="*/ 17 h 21"/>
                <a:gd name="T8" fmla="*/ 3 w 22"/>
                <a:gd name="T9" fmla="*/ 18 h 21"/>
                <a:gd name="T10" fmla="*/ 4 w 22"/>
                <a:gd name="T11" fmla="*/ 19 h 21"/>
                <a:gd name="T12" fmla="*/ 13 w 22"/>
                <a:gd name="T13" fmla="*/ 21 h 21"/>
                <a:gd name="T14" fmla="*/ 14 w 22"/>
                <a:gd name="T15" fmla="*/ 21 h 21"/>
                <a:gd name="T16" fmla="*/ 19 w 22"/>
                <a:gd name="T17" fmla="*/ 17 h 21"/>
                <a:gd name="T18" fmla="*/ 21 w 22"/>
                <a:gd name="T19" fmla="*/ 8 h 21"/>
                <a:gd name="T20" fmla="*/ 17 w 22"/>
                <a:gd name="T21" fmla="*/ 3 h 21"/>
                <a:gd name="T22" fmla="*/ 8 w 22"/>
                <a:gd name="T23" fmla="*/ 0 h 21"/>
                <a:gd name="T24" fmla="*/ 7 w 22"/>
                <a:gd name="T25"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2" h="21">
                  <a:moveTo>
                    <a:pt x="7" y="0"/>
                  </a:moveTo>
                  <a:cubicBezTo>
                    <a:pt x="5" y="0"/>
                    <a:pt x="3" y="2"/>
                    <a:pt x="3" y="4"/>
                  </a:cubicBezTo>
                  <a:cubicBezTo>
                    <a:pt x="1" y="13"/>
                    <a:pt x="1" y="13"/>
                    <a:pt x="1" y="13"/>
                  </a:cubicBezTo>
                  <a:cubicBezTo>
                    <a:pt x="0" y="15"/>
                    <a:pt x="1" y="16"/>
                    <a:pt x="1" y="17"/>
                  </a:cubicBezTo>
                  <a:cubicBezTo>
                    <a:pt x="3" y="18"/>
                    <a:pt x="3" y="18"/>
                    <a:pt x="3" y="18"/>
                  </a:cubicBezTo>
                  <a:cubicBezTo>
                    <a:pt x="3" y="19"/>
                    <a:pt x="4" y="19"/>
                    <a:pt x="4" y="19"/>
                  </a:cubicBezTo>
                  <a:cubicBezTo>
                    <a:pt x="13" y="21"/>
                    <a:pt x="13" y="21"/>
                    <a:pt x="13" y="21"/>
                  </a:cubicBezTo>
                  <a:cubicBezTo>
                    <a:pt x="14" y="21"/>
                    <a:pt x="14" y="21"/>
                    <a:pt x="14" y="21"/>
                  </a:cubicBezTo>
                  <a:cubicBezTo>
                    <a:pt x="17" y="21"/>
                    <a:pt x="18" y="20"/>
                    <a:pt x="19" y="17"/>
                  </a:cubicBezTo>
                  <a:cubicBezTo>
                    <a:pt x="21" y="8"/>
                    <a:pt x="21" y="8"/>
                    <a:pt x="21" y="8"/>
                  </a:cubicBezTo>
                  <a:cubicBezTo>
                    <a:pt x="22" y="6"/>
                    <a:pt x="20" y="3"/>
                    <a:pt x="17" y="3"/>
                  </a:cubicBezTo>
                  <a:cubicBezTo>
                    <a:pt x="8" y="0"/>
                    <a:pt x="8" y="0"/>
                    <a:pt x="8" y="0"/>
                  </a:cubicBezTo>
                  <a:cubicBezTo>
                    <a:pt x="8" y="0"/>
                    <a:pt x="8" y="0"/>
                    <a:pt x="7" y="0"/>
                  </a:cubicBezTo>
                </a:path>
              </a:pathLst>
            </a:custGeom>
            <a:solidFill>
              <a:srgbClr val="2550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8736" name="Freeform 128"/>
            <p:cNvSpPr>
              <a:spLocks/>
            </p:cNvSpPr>
            <p:nvPr/>
          </p:nvSpPr>
          <p:spPr bwMode="auto">
            <a:xfrm>
              <a:off x="9405937" y="5296384"/>
              <a:ext cx="79375" cy="60325"/>
            </a:xfrm>
            <a:custGeom>
              <a:avLst/>
              <a:gdLst>
                <a:gd name="T0" fmla="*/ 0 w 21"/>
                <a:gd name="T1" fmla="*/ 0 h 16"/>
                <a:gd name="T2" fmla="*/ 19 w 21"/>
                <a:gd name="T3" fmla="*/ 16 h 16"/>
                <a:gd name="T4" fmla="*/ 20 w 21"/>
                <a:gd name="T5" fmla="*/ 10 h 16"/>
                <a:gd name="T6" fmla="*/ 16 w 21"/>
                <a:gd name="T7" fmla="*/ 3 h 16"/>
                <a:gd name="T8" fmla="*/ 0 w 21"/>
                <a:gd name="T9" fmla="*/ 0 h 16"/>
              </a:gdLst>
              <a:ahLst/>
              <a:cxnLst>
                <a:cxn ang="0">
                  <a:pos x="T0" y="T1"/>
                </a:cxn>
                <a:cxn ang="0">
                  <a:pos x="T2" y="T3"/>
                </a:cxn>
                <a:cxn ang="0">
                  <a:pos x="T4" y="T5"/>
                </a:cxn>
                <a:cxn ang="0">
                  <a:pos x="T6" y="T7"/>
                </a:cxn>
                <a:cxn ang="0">
                  <a:pos x="T8" y="T9"/>
                </a:cxn>
              </a:cxnLst>
              <a:rect l="0" t="0" r="r" b="b"/>
              <a:pathLst>
                <a:path w="21" h="16">
                  <a:moveTo>
                    <a:pt x="0" y="0"/>
                  </a:moveTo>
                  <a:cubicBezTo>
                    <a:pt x="19" y="16"/>
                    <a:pt x="19" y="16"/>
                    <a:pt x="19" y="16"/>
                  </a:cubicBezTo>
                  <a:cubicBezTo>
                    <a:pt x="20" y="10"/>
                    <a:pt x="20" y="10"/>
                    <a:pt x="20" y="10"/>
                  </a:cubicBezTo>
                  <a:cubicBezTo>
                    <a:pt x="21" y="7"/>
                    <a:pt x="19" y="4"/>
                    <a:pt x="16" y="3"/>
                  </a:cubicBezTo>
                  <a:cubicBezTo>
                    <a:pt x="0" y="0"/>
                    <a:pt x="0" y="0"/>
                    <a:pt x="0" y="0"/>
                  </a:cubicBezTo>
                </a:path>
              </a:pathLst>
            </a:custGeom>
            <a:solidFill>
              <a:srgbClr val="2550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8737" name="Freeform 129"/>
            <p:cNvSpPr>
              <a:spLocks/>
            </p:cNvSpPr>
            <p:nvPr/>
          </p:nvSpPr>
          <p:spPr bwMode="auto">
            <a:xfrm>
              <a:off x="9521825" y="5236059"/>
              <a:ext cx="82550" cy="76200"/>
            </a:xfrm>
            <a:custGeom>
              <a:avLst/>
              <a:gdLst>
                <a:gd name="T0" fmla="*/ 8 w 22"/>
                <a:gd name="T1" fmla="*/ 0 h 20"/>
                <a:gd name="T2" fmla="*/ 3 w 22"/>
                <a:gd name="T3" fmla="*/ 4 h 20"/>
                <a:gd name="T4" fmla="*/ 1 w 22"/>
                <a:gd name="T5" fmla="*/ 12 h 20"/>
                <a:gd name="T6" fmla="*/ 5 w 22"/>
                <a:gd name="T7" fmla="*/ 18 h 20"/>
                <a:gd name="T8" fmla="*/ 13 w 22"/>
                <a:gd name="T9" fmla="*/ 20 h 20"/>
                <a:gd name="T10" fmla="*/ 14 w 22"/>
                <a:gd name="T11" fmla="*/ 20 h 20"/>
                <a:gd name="T12" fmla="*/ 19 w 22"/>
                <a:gd name="T13" fmla="*/ 16 h 20"/>
                <a:gd name="T14" fmla="*/ 21 w 22"/>
                <a:gd name="T15" fmla="*/ 8 h 20"/>
                <a:gd name="T16" fmla="*/ 17 w 22"/>
                <a:gd name="T17" fmla="*/ 2 h 20"/>
                <a:gd name="T18" fmla="*/ 9 w 22"/>
                <a:gd name="T19" fmla="*/ 0 h 20"/>
                <a:gd name="T20" fmla="*/ 8 w 22"/>
                <a:gd name="T21"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 h="20">
                  <a:moveTo>
                    <a:pt x="8" y="0"/>
                  </a:moveTo>
                  <a:cubicBezTo>
                    <a:pt x="6" y="0"/>
                    <a:pt x="3" y="1"/>
                    <a:pt x="3" y="4"/>
                  </a:cubicBezTo>
                  <a:cubicBezTo>
                    <a:pt x="1" y="12"/>
                    <a:pt x="1" y="12"/>
                    <a:pt x="1" y="12"/>
                  </a:cubicBezTo>
                  <a:cubicBezTo>
                    <a:pt x="0" y="15"/>
                    <a:pt x="2" y="18"/>
                    <a:pt x="5" y="18"/>
                  </a:cubicBezTo>
                  <a:cubicBezTo>
                    <a:pt x="13" y="20"/>
                    <a:pt x="13" y="20"/>
                    <a:pt x="13" y="20"/>
                  </a:cubicBezTo>
                  <a:cubicBezTo>
                    <a:pt x="14" y="20"/>
                    <a:pt x="14" y="20"/>
                    <a:pt x="14" y="20"/>
                  </a:cubicBezTo>
                  <a:cubicBezTo>
                    <a:pt x="17" y="20"/>
                    <a:pt x="19" y="19"/>
                    <a:pt x="19" y="16"/>
                  </a:cubicBezTo>
                  <a:cubicBezTo>
                    <a:pt x="21" y="8"/>
                    <a:pt x="21" y="8"/>
                    <a:pt x="21" y="8"/>
                  </a:cubicBezTo>
                  <a:cubicBezTo>
                    <a:pt x="22" y="5"/>
                    <a:pt x="20" y="2"/>
                    <a:pt x="17" y="2"/>
                  </a:cubicBezTo>
                  <a:cubicBezTo>
                    <a:pt x="9" y="0"/>
                    <a:pt x="9" y="0"/>
                    <a:pt x="9" y="0"/>
                  </a:cubicBezTo>
                  <a:cubicBezTo>
                    <a:pt x="9" y="0"/>
                    <a:pt x="8" y="0"/>
                    <a:pt x="8" y="0"/>
                  </a:cubicBezTo>
                </a:path>
              </a:pathLst>
            </a:custGeom>
            <a:solidFill>
              <a:srgbClr val="2550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8738" name="Freeform 130"/>
            <p:cNvSpPr>
              <a:spLocks/>
            </p:cNvSpPr>
            <p:nvPr/>
          </p:nvSpPr>
          <p:spPr bwMode="auto">
            <a:xfrm>
              <a:off x="9424987" y="5213834"/>
              <a:ext cx="79375" cy="74613"/>
            </a:xfrm>
            <a:custGeom>
              <a:avLst/>
              <a:gdLst>
                <a:gd name="T0" fmla="*/ 7 w 21"/>
                <a:gd name="T1" fmla="*/ 0 h 20"/>
                <a:gd name="T2" fmla="*/ 2 w 21"/>
                <a:gd name="T3" fmla="*/ 3 h 20"/>
                <a:gd name="T4" fmla="*/ 0 w 21"/>
                <a:gd name="T5" fmla="*/ 12 h 20"/>
                <a:gd name="T6" fmla="*/ 4 w 21"/>
                <a:gd name="T7" fmla="*/ 18 h 20"/>
                <a:gd name="T8" fmla="*/ 13 w 21"/>
                <a:gd name="T9" fmla="*/ 20 h 20"/>
                <a:gd name="T10" fmla="*/ 14 w 21"/>
                <a:gd name="T11" fmla="*/ 20 h 20"/>
                <a:gd name="T12" fmla="*/ 19 w 21"/>
                <a:gd name="T13" fmla="*/ 17 h 20"/>
                <a:gd name="T14" fmla="*/ 21 w 21"/>
                <a:gd name="T15" fmla="*/ 7 h 20"/>
                <a:gd name="T16" fmla="*/ 17 w 21"/>
                <a:gd name="T17" fmla="*/ 2 h 20"/>
                <a:gd name="T18" fmla="*/ 8 w 21"/>
                <a:gd name="T19" fmla="*/ 0 h 20"/>
                <a:gd name="T20" fmla="*/ 7 w 21"/>
                <a:gd name="T21"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 h="20">
                  <a:moveTo>
                    <a:pt x="7" y="0"/>
                  </a:moveTo>
                  <a:cubicBezTo>
                    <a:pt x="5" y="0"/>
                    <a:pt x="3" y="1"/>
                    <a:pt x="2" y="3"/>
                  </a:cubicBezTo>
                  <a:cubicBezTo>
                    <a:pt x="0" y="12"/>
                    <a:pt x="0" y="12"/>
                    <a:pt x="0" y="12"/>
                  </a:cubicBezTo>
                  <a:cubicBezTo>
                    <a:pt x="0" y="15"/>
                    <a:pt x="1" y="18"/>
                    <a:pt x="4" y="18"/>
                  </a:cubicBezTo>
                  <a:cubicBezTo>
                    <a:pt x="13" y="20"/>
                    <a:pt x="13" y="20"/>
                    <a:pt x="13" y="20"/>
                  </a:cubicBezTo>
                  <a:cubicBezTo>
                    <a:pt x="13" y="20"/>
                    <a:pt x="14" y="20"/>
                    <a:pt x="14" y="20"/>
                  </a:cubicBezTo>
                  <a:cubicBezTo>
                    <a:pt x="16" y="20"/>
                    <a:pt x="18" y="19"/>
                    <a:pt x="19" y="17"/>
                  </a:cubicBezTo>
                  <a:cubicBezTo>
                    <a:pt x="21" y="7"/>
                    <a:pt x="21" y="7"/>
                    <a:pt x="21" y="7"/>
                  </a:cubicBezTo>
                  <a:cubicBezTo>
                    <a:pt x="21" y="5"/>
                    <a:pt x="20" y="2"/>
                    <a:pt x="17" y="2"/>
                  </a:cubicBezTo>
                  <a:cubicBezTo>
                    <a:pt x="8" y="0"/>
                    <a:pt x="8" y="0"/>
                    <a:pt x="8" y="0"/>
                  </a:cubicBezTo>
                  <a:cubicBezTo>
                    <a:pt x="8" y="0"/>
                    <a:pt x="7" y="0"/>
                    <a:pt x="7" y="0"/>
                  </a:cubicBezTo>
                </a:path>
              </a:pathLst>
            </a:custGeom>
            <a:solidFill>
              <a:srgbClr val="2550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8739" name="Freeform 131"/>
            <p:cNvSpPr>
              <a:spLocks/>
            </p:cNvSpPr>
            <p:nvPr/>
          </p:nvSpPr>
          <p:spPr bwMode="auto">
            <a:xfrm>
              <a:off x="9326562" y="5191609"/>
              <a:ext cx="79375" cy="74613"/>
            </a:xfrm>
            <a:custGeom>
              <a:avLst/>
              <a:gdLst>
                <a:gd name="T0" fmla="*/ 6 w 21"/>
                <a:gd name="T1" fmla="*/ 0 h 20"/>
                <a:gd name="T2" fmla="*/ 2 w 21"/>
                <a:gd name="T3" fmla="*/ 3 h 20"/>
                <a:gd name="T4" fmla="*/ 0 w 21"/>
                <a:gd name="T5" fmla="*/ 9 h 20"/>
                <a:gd name="T6" fmla="*/ 13 w 21"/>
                <a:gd name="T7" fmla="*/ 20 h 20"/>
                <a:gd name="T8" fmla="*/ 13 w 21"/>
                <a:gd name="T9" fmla="*/ 20 h 20"/>
                <a:gd name="T10" fmla="*/ 18 w 21"/>
                <a:gd name="T11" fmla="*/ 17 h 20"/>
                <a:gd name="T12" fmla="*/ 20 w 21"/>
                <a:gd name="T13" fmla="*/ 7 h 20"/>
                <a:gd name="T14" fmla="*/ 16 w 21"/>
                <a:gd name="T15" fmla="*/ 2 h 20"/>
                <a:gd name="T16" fmla="*/ 7 w 21"/>
                <a:gd name="T17" fmla="*/ 0 h 20"/>
                <a:gd name="T18" fmla="*/ 6 w 21"/>
                <a:gd name="T19"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20">
                  <a:moveTo>
                    <a:pt x="6" y="0"/>
                  </a:moveTo>
                  <a:cubicBezTo>
                    <a:pt x="4" y="0"/>
                    <a:pt x="2" y="1"/>
                    <a:pt x="2" y="3"/>
                  </a:cubicBezTo>
                  <a:cubicBezTo>
                    <a:pt x="0" y="9"/>
                    <a:pt x="0" y="9"/>
                    <a:pt x="0" y="9"/>
                  </a:cubicBezTo>
                  <a:cubicBezTo>
                    <a:pt x="13" y="20"/>
                    <a:pt x="13" y="20"/>
                    <a:pt x="13" y="20"/>
                  </a:cubicBezTo>
                  <a:cubicBezTo>
                    <a:pt x="13" y="20"/>
                    <a:pt x="13" y="20"/>
                    <a:pt x="13" y="20"/>
                  </a:cubicBezTo>
                  <a:cubicBezTo>
                    <a:pt x="15" y="20"/>
                    <a:pt x="17" y="19"/>
                    <a:pt x="18" y="17"/>
                  </a:cubicBezTo>
                  <a:cubicBezTo>
                    <a:pt x="20" y="7"/>
                    <a:pt x="20" y="7"/>
                    <a:pt x="20" y="7"/>
                  </a:cubicBezTo>
                  <a:cubicBezTo>
                    <a:pt x="21" y="5"/>
                    <a:pt x="19" y="2"/>
                    <a:pt x="16" y="2"/>
                  </a:cubicBezTo>
                  <a:cubicBezTo>
                    <a:pt x="7" y="0"/>
                    <a:pt x="7" y="0"/>
                    <a:pt x="7" y="0"/>
                  </a:cubicBezTo>
                  <a:cubicBezTo>
                    <a:pt x="7" y="0"/>
                    <a:pt x="6" y="0"/>
                    <a:pt x="6" y="0"/>
                  </a:cubicBezTo>
                </a:path>
              </a:pathLst>
            </a:custGeom>
            <a:solidFill>
              <a:srgbClr val="2550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8740" name="Freeform 132"/>
            <p:cNvSpPr>
              <a:spLocks/>
            </p:cNvSpPr>
            <p:nvPr/>
          </p:nvSpPr>
          <p:spPr bwMode="auto">
            <a:xfrm>
              <a:off x="9267825" y="5169384"/>
              <a:ext cx="36513" cy="30163"/>
            </a:xfrm>
            <a:custGeom>
              <a:avLst/>
              <a:gdLst>
                <a:gd name="T0" fmla="*/ 0 w 10"/>
                <a:gd name="T1" fmla="*/ 0 h 8"/>
                <a:gd name="T2" fmla="*/ 9 w 10"/>
                <a:gd name="T3" fmla="*/ 8 h 8"/>
                <a:gd name="T4" fmla="*/ 9 w 10"/>
                <a:gd name="T5" fmla="*/ 7 h 8"/>
                <a:gd name="T6" fmla="*/ 6 w 10"/>
                <a:gd name="T7" fmla="*/ 2 h 8"/>
                <a:gd name="T8" fmla="*/ 0 w 10"/>
                <a:gd name="T9" fmla="*/ 0 h 8"/>
              </a:gdLst>
              <a:ahLst/>
              <a:cxnLst>
                <a:cxn ang="0">
                  <a:pos x="T0" y="T1"/>
                </a:cxn>
                <a:cxn ang="0">
                  <a:pos x="T2" y="T3"/>
                </a:cxn>
                <a:cxn ang="0">
                  <a:pos x="T4" y="T5"/>
                </a:cxn>
                <a:cxn ang="0">
                  <a:pos x="T6" y="T7"/>
                </a:cxn>
                <a:cxn ang="0">
                  <a:pos x="T8" y="T9"/>
                </a:cxn>
              </a:cxnLst>
              <a:rect l="0" t="0" r="r" b="b"/>
              <a:pathLst>
                <a:path w="10" h="8">
                  <a:moveTo>
                    <a:pt x="0" y="0"/>
                  </a:moveTo>
                  <a:cubicBezTo>
                    <a:pt x="9" y="8"/>
                    <a:pt x="9" y="8"/>
                    <a:pt x="9" y="8"/>
                  </a:cubicBezTo>
                  <a:cubicBezTo>
                    <a:pt x="9" y="7"/>
                    <a:pt x="9" y="7"/>
                    <a:pt x="9" y="7"/>
                  </a:cubicBezTo>
                  <a:cubicBezTo>
                    <a:pt x="10" y="5"/>
                    <a:pt x="8" y="2"/>
                    <a:pt x="6" y="2"/>
                  </a:cubicBezTo>
                  <a:cubicBezTo>
                    <a:pt x="0" y="0"/>
                    <a:pt x="0" y="0"/>
                    <a:pt x="0" y="0"/>
                  </a:cubicBezTo>
                </a:path>
              </a:pathLst>
            </a:custGeom>
            <a:solidFill>
              <a:srgbClr val="25505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8741" name="Freeform 133"/>
            <p:cNvSpPr>
              <a:spLocks/>
            </p:cNvSpPr>
            <p:nvPr/>
          </p:nvSpPr>
          <p:spPr bwMode="auto">
            <a:xfrm>
              <a:off x="8110537" y="2469046"/>
              <a:ext cx="428625" cy="327025"/>
            </a:xfrm>
            <a:custGeom>
              <a:avLst/>
              <a:gdLst>
                <a:gd name="T0" fmla="*/ 46 w 114"/>
                <a:gd name="T1" fmla="*/ 6 h 87"/>
                <a:gd name="T2" fmla="*/ 105 w 114"/>
                <a:gd name="T3" fmla="*/ 32 h 87"/>
                <a:gd name="T4" fmla="*/ 98 w 114"/>
                <a:gd name="T5" fmla="*/ 59 h 87"/>
                <a:gd name="T6" fmla="*/ 114 w 114"/>
                <a:gd name="T7" fmla="*/ 75 h 87"/>
                <a:gd name="T8" fmla="*/ 86 w 114"/>
                <a:gd name="T9" fmla="*/ 71 h 87"/>
                <a:gd name="T10" fmla="*/ 63 w 114"/>
                <a:gd name="T11" fmla="*/ 81 h 87"/>
                <a:gd name="T12" fmla="*/ 5 w 114"/>
                <a:gd name="T13" fmla="*/ 55 h 87"/>
                <a:gd name="T14" fmla="*/ 46 w 114"/>
                <a:gd name="T15" fmla="*/ 6 h 8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4" h="87">
                  <a:moveTo>
                    <a:pt x="46" y="6"/>
                  </a:moveTo>
                  <a:cubicBezTo>
                    <a:pt x="74" y="0"/>
                    <a:pt x="100" y="12"/>
                    <a:pt x="105" y="32"/>
                  </a:cubicBezTo>
                  <a:cubicBezTo>
                    <a:pt x="107" y="42"/>
                    <a:pt x="104" y="51"/>
                    <a:pt x="98" y="59"/>
                  </a:cubicBezTo>
                  <a:cubicBezTo>
                    <a:pt x="102" y="65"/>
                    <a:pt x="107" y="71"/>
                    <a:pt x="114" y="75"/>
                  </a:cubicBezTo>
                  <a:cubicBezTo>
                    <a:pt x="114" y="75"/>
                    <a:pt x="102" y="79"/>
                    <a:pt x="86" y="71"/>
                  </a:cubicBezTo>
                  <a:cubicBezTo>
                    <a:pt x="80" y="75"/>
                    <a:pt x="72" y="79"/>
                    <a:pt x="63" y="81"/>
                  </a:cubicBezTo>
                  <a:cubicBezTo>
                    <a:pt x="36" y="87"/>
                    <a:pt x="9" y="76"/>
                    <a:pt x="5" y="55"/>
                  </a:cubicBezTo>
                  <a:cubicBezTo>
                    <a:pt x="0" y="35"/>
                    <a:pt x="18" y="13"/>
                    <a:pt x="46" y="6"/>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8742" name="Freeform 134"/>
            <p:cNvSpPr>
              <a:spLocks noEditPoints="1"/>
            </p:cNvSpPr>
            <p:nvPr/>
          </p:nvSpPr>
          <p:spPr bwMode="auto">
            <a:xfrm>
              <a:off x="8291512" y="2675421"/>
              <a:ext cx="247650" cy="104775"/>
            </a:xfrm>
            <a:custGeom>
              <a:avLst/>
              <a:gdLst>
                <a:gd name="T0" fmla="*/ 0 w 66"/>
                <a:gd name="T1" fmla="*/ 28 h 28"/>
                <a:gd name="T2" fmla="*/ 0 w 66"/>
                <a:gd name="T3" fmla="*/ 28 h 28"/>
                <a:gd name="T4" fmla="*/ 0 w 66"/>
                <a:gd name="T5" fmla="*/ 28 h 28"/>
                <a:gd name="T6" fmla="*/ 15 w 66"/>
                <a:gd name="T7" fmla="*/ 26 h 28"/>
                <a:gd name="T8" fmla="*/ 0 w 66"/>
                <a:gd name="T9" fmla="*/ 28 h 28"/>
                <a:gd name="T10" fmla="*/ 0 w 66"/>
                <a:gd name="T11" fmla="*/ 28 h 28"/>
                <a:gd name="T12" fmla="*/ 0 w 66"/>
                <a:gd name="T13" fmla="*/ 28 h 28"/>
                <a:gd name="T14" fmla="*/ 15 w 66"/>
                <a:gd name="T15" fmla="*/ 26 h 28"/>
                <a:gd name="T16" fmla="*/ 58 w 66"/>
                <a:gd name="T17" fmla="*/ 21 h 28"/>
                <a:gd name="T18" fmla="*/ 58 w 66"/>
                <a:gd name="T19" fmla="*/ 21 h 28"/>
                <a:gd name="T20" fmla="*/ 58 w 66"/>
                <a:gd name="T21" fmla="*/ 21 h 28"/>
                <a:gd name="T22" fmla="*/ 58 w 66"/>
                <a:gd name="T23" fmla="*/ 21 h 28"/>
                <a:gd name="T24" fmla="*/ 66 w 66"/>
                <a:gd name="T25" fmla="*/ 20 h 28"/>
                <a:gd name="T26" fmla="*/ 58 w 66"/>
                <a:gd name="T27" fmla="*/ 21 h 28"/>
                <a:gd name="T28" fmla="*/ 66 w 66"/>
                <a:gd name="T29" fmla="*/ 20 h 28"/>
                <a:gd name="T30" fmla="*/ 40 w 66"/>
                <a:gd name="T31" fmla="*/ 16 h 28"/>
                <a:gd name="T32" fmla="*/ 40 w 66"/>
                <a:gd name="T33" fmla="*/ 16 h 28"/>
                <a:gd name="T34" fmla="*/ 40 w 66"/>
                <a:gd name="T35" fmla="*/ 16 h 28"/>
                <a:gd name="T36" fmla="*/ 40 w 66"/>
                <a:gd name="T37" fmla="*/ 16 h 28"/>
                <a:gd name="T38" fmla="*/ 40 w 66"/>
                <a:gd name="T39" fmla="*/ 16 h 28"/>
                <a:gd name="T40" fmla="*/ 40 w 66"/>
                <a:gd name="T41" fmla="*/ 16 h 28"/>
                <a:gd name="T42" fmla="*/ 39 w 66"/>
                <a:gd name="T43" fmla="*/ 16 h 28"/>
                <a:gd name="T44" fmla="*/ 39 w 66"/>
                <a:gd name="T45" fmla="*/ 16 h 28"/>
                <a:gd name="T46" fmla="*/ 39 w 66"/>
                <a:gd name="T47" fmla="*/ 16 h 28"/>
                <a:gd name="T48" fmla="*/ 53 w 66"/>
                <a:gd name="T49" fmla="*/ 0 h 28"/>
                <a:gd name="T50" fmla="*/ 50 w 66"/>
                <a:gd name="T51" fmla="*/ 4 h 28"/>
                <a:gd name="T52" fmla="*/ 53 w 66"/>
                <a:gd name="T53" fmla="*/ 0 h 28"/>
                <a:gd name="T54" fmla="*/ 53 w 66"/>
                <a:gd name="T55" fmla="*/ 0 h 28"/>
                <a:gd name="T56" fmla="*/ 53 w 66"/>
                <a:gd name="T57" fmla="*/ 0 h 28"/>
                <a:gd name="T58" fmla="*/ 53 w 66"/>
                <a:gd name="T59" fmla="*/ 0 h 28"/>
                <a:gd name="T60" fmla="*/ 53 w 66"/>
                <a:gd name="T61" fmla="*/ 0 h 28"/>
                <a:gd name="T62" fmla="*/ 53 w 66"/>
                <a:gd name="T63" fmla="*/ 0 h 28"/>
                <a:gd name="T64" fmla="*/ 53 w 66"/>
                <a:gd name="T65"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6" h="28">
                  <a:moveTo>
                    <a:pt x="0" y="28"/>
                  </a:moveTo>
                  <a:cubicBezTo>
                    <a:pt x="0" y="28"/>
                    <a:pt x="0" y="28"/>
                    <a:pt x="0" y="28"/>
                  </a:cubicBezTo>
                  <a:cubicBezTo>
                    <a:pt x="0" y="28"/>
                    <a:pt x="0" y="28"/>
                    <a:pt x="0" y="28"/>
                  </a:cubicBezTo>
                  <a:moveTo>
                    <a:pt x="15" y="26"/>
                  </a:moveTo>
                  <a:cubicBezTo>
                    <a:pt x="10" y="27"/>
                    <a:pt x="5" y="28"/>
                    <a:pt x="0" y="28"/>
                  </a:cubicBezTo>
                  <a:cubicBezTo>
                    <a:pt x="0" y="28"/>
                    <a:pt x="0" y="28"/>
                    <a:pt x="0" y="28"/>
                  </a:cubicBezTo>
                  <a:cubicBezTo>
                    <a:pt x="0" y="28"/>
                    <a:pt x="0" y="28"/>
                    <a:pt x="0" y="28"/>
                  </a:cubicBezTo>
                  <a:cubicBezTo>
                    <a:pt x="5" y="28"/>
                    <a:pt x="10" y="27"/>
                    <a:pt x="15" y="26"/>
                  </a:cubicBezTo>
                  <a:moveTo>
                    <a:pt x="58" y="21"/>
                  </a:moveTo>
                  <a:cubicBezTo>
                    <a:pt x="58" y="21"/>
                    <a:pt x="58" y="21"/>
                    <a:pt x="58" y="21"/>
                  </a:cubicBezTo>
                  <a:cubicBezTo>
                    <a:pt x="58" y="21"/>
                    <a:pt x="58" y="21"/>
                    <a:pt x="58" y="21"/>
                  </a:cubicBezTo>
                  <a:cubicBezTo>
                    <a:pt x="58" y="21"/>
                    <a:pt x="58" y="21"/>
                    <a:pt x="58" y="21"/>
                  </a:cubicBezTo>
                  <a:moveTo>
                    <a:pt x="66" y="20"/>
                  </a:moveTo>
                  <a:cubicBezTo>
                    <a:pt x="66" y="20"/>
                    <a:pt x="63" y="21"/>
                    <a:pt x="58" y="21"/>
                  </a:cubicBezTo>
                  <a:cubicBezTo>
                    <a:pt x="63" y="21"/>
                    <a:pt x="66" y="20"/>
                    <a:pt x="66" y="20"/>
                  </a:cubicBezTo>
                  <a:moveTo>
                    <a:pt x="40" y="16"/>
                  </a:moveTo>
                  <a:cubicBezTo>
                    <a:pt x="40" y="16"/>
                    <a:pt x="40" y="16"/>
                    <a:pt x="40" y="16"/>
                  </a:cubicBezTo>
                  <a:cubicBezTo>
                    <a:pt x="40" y="16"/>
                    <a:pt x="40" y="16"/>
                    <a:pt x="40" y="16"/>
                  </a:cubicBezTo>
                  <a:moveTo>
                    <a:pt x="40" y="16"/>
                  </a:moveTo>
                  <a:cubicBezTo>
                    <a:pt x="40" y="16"/>
                    <a:pt x="40" y="16"/>
                    <a:pt x="40" y="16"/>
                  </a:cubicBezTo>
                  <a:cubicBezTo>
                    <a:pt x="40" y="16"/>
                    <a:pt x="40" y="16"/>
                    <a:pt x="40" y="16"/>
                  </a:cubicBezTo>
                  <a:moveTo>
                    <a:pt x="39" y="16"/>
                  </a:moveTo>
                  <a:cubicBezTo>
                    <a:pt x="39" y="16"/>
                    <a:pt x="39" y="16"/>
                    <a:pt x="39" y="16"/>
                  </a:cubicBezTo>
                  <a:cubicBezTo>
                    <a:pt x="39" y="16"/>
                    <a:pt x="39" y="16"/>
                    <a:pt x="39" y="16"/>
                  </a:cubicBezTo>
                  <a:moveTo>
                    <a:pt x="53" y="0"/>
                  </a:moveTo>
                  <a:cubicBezTo>
                    <a:pt x="52" y="2"/>
                    <a:pt x="51" y="3"/>
                    <a:pt x="50" y="4"/>
                  </a:cubicBezTo>
                  <a:cubicBezTo>
                    <a:pt x="51" y="3"/>
                    <a:pt x="52" y="2"/>
                    <a:pt x="53" y="0"/>
                  </a:cubicBezTo>
                  <a:moveTo>
                    <a:pt x="53" y="0"/>
                  </a:moveTo>
                  <a:cubicBezTo>
                    <a:pt x="53" y="0"/>
                    <a:pt x="53" y="0"/>
                    <a:pt x="53" y="0"/>
                  </a:cubicBezTo>
                  <a:cubicBezTo>
                    <a:pt x="53" y="0"/>
                    <a:pt x="53" y="0"/>
                    <a:pt x="53" y="0"/>
                  </a:cubicBezTo>
                  <a:moveTo>
                    <a:pt x="53" y="0"/>
                  </a:moveTo>
                  <a:cubicBezTo>
                    <a:pt x="53" y="0"/>
                    <a:pt x="53" y="0"/>
                    <a:pt x="53" y="0"/>
                  </a:cubicBezTo>
                  <a:cubicBezTo>
                    <a:pt x="53" y="0"/>
                    <a:pt x="53" y="0"/>
                    <a:pt x="53" y="0"/>
                  </a:cubicBezTo>
                </a:path>
              </a:pathLst>
            </a:custGeom>
            <a:solidFill>
              <a:srgbClr val="1C858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8743" name="Freeform 135"/>
            <p:cNvSpPr>
              <a:spLocks/>
            </p:cNvSpPr>
            <p:nvPr/>
          </p:nvSpPr>
          <p:spPr bwMode="auto">
            <a:xfrm>
              <a:off x="8167687" y="2592871"/>
              <a:ext cx="371475" cy="187325"/>
            </a:xfrm>
            <a:custGeom>
              <a:avLst/>
              <a:gdLst>
                <a:gd name="T0" fmla="*/ 48 w 99"/>
                <a:gd name="T1" fmla="*/ 10 h 50"/>
                <a:gd name="T2" fmla="*/ 17 w 99"/>
                <a:gd name="T3" fmla="*/ 33 h 50"/>
                <a:gd name="T4" fmla="*/ 17 w 99"/>
                <a:gd name="T5" fmla="*/ 33 h 50"/>
                <a:gd name="T6" fmla="*/ 16 w 99"/>
                <a:gd name="T7" fmla="*/ 34 h 50"/>
                <a:gd name="T8" fmla="*/ 16 w 99"/>
                <a:gd name="T9" fmla="*/ 34 h 50"/>
                <a:gd name="T10" fmla="*/ 16 w 99"/>
                <a:gd name="T11" fmla="*/ 34 h 50"/>
                <a:gd name="T12" fmla="*/ 16 w 99"/>
                <a:gd name="T13" fmla="*/ 34 h 50"/>
                <a:gd name="T14" fmla="*/ 16 w 99"/>
                <a:gd name="T15" fmla="*/ 34 h 50"/>
                <a:gd name="T16" fmla="*/ 16 w 99"/>
                <a:gd name="T17" fmla="*/ 34 h 50"/>
                <a:gd name="T18" fmla="*/ 15 w 99"/>
                <a:gd name="T19" fmla="*/ 34 h 50"/>
                <a:gd name="T20" fmla="*/ 15 w 99"/>
                <a:gd name="T21" fmla="*/ 34 h 50"/>
                <a:gd name="T22" fmla="*/ 4 w 99"/>
                <a:gd name="T23" fmla="*/ 38 h 50"/>
                <a:gd name="T24" fmla="*/ 4 w 99"/>
                <a:gd name="T25" fmla="*/ 38 h 50"/>
                <a:gd name="T26" fmla="*/ 4 w 99"/>
                <a:gd name="T27" fmla="*/ 38 h 50"/>
                <a:gd name="T28" fmla="*/ 3 w 99"/>
                <a:gd name="T29" fmla="*/ 38 h 50"/>
                <a:gd name="T30" fmla="*/ 3 w 99"/>
                <a:gd name="T31" fmla="*/ 38 h 50"/>
                <a:gd name="T32" fmla="*/ 3 w 99"/>
                <a:gd name="T33" fmla="*/ 38 h 50"/>
                <a:gd name="T34" fmla="*/ 3 w 99"/>
                <a:gd name="T35" fmla="*/ 38 h 50"/>
                <a:gd name="T36" fmla="*/ 3 w 99"/>
                <a:gd name="T37" fmla="*/ 38 h 50"/>
                <a:gd name="T38" fmla="*/ 0 w 99"/>
                <a:gd name="T39" fmla="*/ 39 h 50"/>
                <a:gd name="T40" fmla="*/ 33 w 99"/>
                <a:gd name="T41" fmla="*/ 50 h 50"/>
                <a:gd name="T42" fmla="*/ 33 w 99"/>
                <a:gd name="T43" fmla="*/ 50 h 50"/>
                <a:gd name="T44" fmla="*/ 48 w 99"/>
                <a:gd name="T45" fmla="*/ 48 h 50"/>
                <a:gd name="T46" fmla="*/ 72 w 99"/>
                <a:gd name="T47" fmla="*/ 38 h 50"/>
                <a:gd name="T48" fmla="*/ 73 w 99"/>
                <a:gd name="T49" fmla="*/ 38 h 50"/>
                <a:gd name="T50" fmla="*/ 73 w 99"/>
                <a:gd name="T51" fmla="*/ 38 h 50"/>
                <a:gd name="T52" fmla="*/ 91 w 99"/>
                <a:gd name="T53" fmla="*/ 43 h 50"/>
                <a:gd name="T54" fmla="*/ 91 w 99"/>
                <a:gd name="T55" fmla="*/ 43 h 50"/>
                <a:gd name="T56" fmla="*/ 99 w 99"/>
                <a:gd name="T57" fmla="*/ 42 h 50"/>
                <a:gd name="T58" fmla="*/ 83 w 99"/>
                <a:gd name="T59" fmla="*/ 26 h 50"/>
                <a:gd name="T60" fmla="*/ 83 w 99"/>
                <a:gd name="T61" fmla="*/ 26 h 50"/>
                <a:gd name="T62" fmla="*/ 86 w 99"/>
                <a:gd name="T63" fmla="*/ 22 h 50"/>
                <a:gd name="T64" fmla="*/ 86 w 99"/>
                <a:gd name="T65" fmla="*/ 22 h 50"/>
                <a:gd name="T66" fmla="*/ 90 w 99"/>
                <a:gd name="T67"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9" h="50">
                  <a:moveTo>
                    <a:pt x="90" y="0"/>
                  </a:moveTo>
                  <a:cubicBezTo>
                    <a:pt x="48" y="10"/>
                    <a:pt x="48" y="10"/>
                    <a:pt x="48" y="10"/>
                  </a:cubicBezTo>
                  <a:cubicBezTo>
                    <a:pt x="41" y="20"/>
                    <a:pt x="30" y="28"/>
                    <a:pt x="17" y="33"/>
                  </a:cubicBezTo>
                  <a:cubicBezTo>
                    <a:pt x="17" y="33"/>
                    <a:pt x="17" y="33"/>
                    <a:pt x="17" y="33"/>
                  </a:cubicBezTo>
                  <a:cubicBezTo>
                    <a:pt x="17" y="33"/>
                    <a:pt x="17" y="33"/>
                    <a:pt x="17" y="33"/>
                  </a:cubicBezTo>
                  <a:cubicBezTo>
                    <a:pt x="17" y="33"/>
                    <a:pt x="17" y="33"/>
                    <a:pt x="17" y="33"/>
                  </a:cubicBezTo>
                  <a:cubicBezTo>
                    <a:pt x="17" y="33"/>
                    <a:pt x="17" y="33"/>
                    <a:pt x="17" y="33"/>
                  </a:cubicBezTo>
                  <a:cubicBezTo>
                    <a:pt x="17" y="34"/>
                    <a:pt x="17" y="34"/>
                    <a:pt x="16" y="34"/>
                  </a:cubicBezTo>
                  <a:cubicBezTo>
                    <a:pt x="16" y="34"/>
                    <a:pt x="16" y="34"/>
                    <a:pt x="16" y="34"/>
                  </a:cubicBezTo>
                  <a:cubicBezTo>
                    <a:pt x="16" y="34"/>
                    <a:pt x="16" y="34"/>
                    <a:pt x="16" y="34"/>
                  </a:cubicBezTo>
                  <a:cubicBezTo>
                    <a:pt x="16" y="34"/>
                    <a:pt x="16" y="34"/>
                    <a:pt x="16" y="34"/>
                  </a:cubicBezTo>
                  <a:cubicBezTo>
                    <a:pt x="16" y="34"/>
                    <a:pt x="16" y="34"/>
                    <a:pt x="16" y="34"/>
                  </a:cubicBezTo>
                  <a:cubicBezTo>
                    <a:pt x="16" y="34"/>
                    <a:pt x="16" y="34"/>
                    <a:pt x="16" y="34"/>
                  </a:cubicBezTo>
                  <a:cubicBezTo>
                    <a:pt x="16" y="34"/>
                    <a:pt x="16" y="34"/>
                    <a:pt x="16" y="34"/>
                  </a:cubicBezTo>
                  <a:cubicBezTo>
                    <a:pt x="16" y="34"/>
                    <a:pt x="16" y="34"/>
                    <a:pt x="16" y="34"/>
                  </a:cubicBezTo>
                  <a:cubicBezTo>
                    <a:pt x="16" y="34"/>
                    <a:pt x="16" y="34"/>
                    <a:pt x="16" y="34"/>
                  </a:cubicBezTo>
                  <a:cubicBezTo>
                    <a:pt x="16" y="34"/>
                    <a:pt x="16" y="34"/>
                    <a:pt x="16" y="34"/>
                  </a:cubicBezTo>
                  <a:cubicBezTo>
                    <a:pt x="16" y="34"/>
                    <a:pt x="16" y="34"/>
                    <a:pt x="16" y="34"/>
                  </a:cubicBezTo>
                  <a:cubicBezTo>
                    <a:pt x="16" y="34"/>
                    <a:pt x="15" y="34"/>
                    <a:pt x="15" y="34"/>
                  </a:cubicBezTo>
                  <a:cubicBezTo>
                    <a:pt x="15" y="34"/>
                    <a:pt x="15" y="34"/>
                    <a:pt x="15" y="34"/>
                  </a:cubicBezTo>
                  <a:cubicBezTo>
                    <a:pt x="15" y="34"/>
                    <a:pt x="15" y="34"/>
                    <a:pt x="15" y="34"/>
                  </a:cubicBezTo>
                  <a:cubicBezTo>
                    <a:pt x="15" y="34"/>
                    <a:pt x="15" y="34"/>
                    <a:pt x="15" y="34"/>
                  </a:cubicBezTo>
                  <a:cubicBezTo>
                    <a:pt x="15" y="34"/>
                    <a:pt x="15" y="34"/>
                    <a:pt x="15" y="34"/>
                  </a:cubicBezTo>
                  <a:cubicBezTo>
                    <a:pt x="12" y="35"/>
                    <a:pt x="8" y="37"/>
                    <a:pt x="4" y="38"/>
                  </a:cubicBezTo>
                  <a:cubicBezTo>
                    <a:pt x="4" y="38"/>
                    <a:pt x="4" y="38"/>
                    <a:pt x="4" y="38"/>
                  </a:cubicBezTo>
                  <a:cubicBezTo>
                    <a:pt x="4" y="38"/>
                    <a:pt x="4" y="38"/>
                    <a:pt x="4" y="38"/>
                  </a:cubicBezTo>
                  <a:cubicBezTo>
                    <a:pt x="4" y="38"/>
                    <a:pt x="4" y="38"/>
                    <a:pt x="4" y="38"/>
                  </a:cubicBezTo>
                  <a:cubicBezTo>
                    <a:pt x="4" y="38"/>
                    <a:pt x="4" y="38"/>
                    <a:pt x="4" y="38"/>
                  </a:cubicBezTo>
                  <a:cubicBezTo>
                    <a:pt x="4" y="38"/>
                    <a:pt x="4" y="38"/>
                    <a:pt x="4" y="38"/>
                  </a:cubicBezTo>
                  <a:cubicBezTo>
                    <a:pt x="4" y="38"/>
                    <a:pt x="4" y="38"/>
                    <a:pt x="3" y="38"/>
                  </a:cubicBezTo>
                  <a:cubicBezTo>
                    <a:pt x="3" y="38"/>
                    <a:pt x="3" y="38"/>
                    <a:pt x="3" y="38"/>
                  </a:cubicBezTo>
                  <a:cubicBezTo>
                    <a:pt x="3" y="38"/>
                    <a:pt x="3" y="38"/>
                    <a:pt x="3" y="38"/>
                  </a:cubicBezTo>
                  <a:cubicBezTo>
                    <a:pt x="3" y="38"/>
                    <a:pt x="3" y="38"/>
                    <a:pt x="3" y="38"/>
                  </a:cubicBezTo>
                  <a:cubicBezTo>
                    <a:pt x="3" y="38"/>
                    <a:pt x="3" y="38"/>
                    <a:pt x="3" y="38"/>
                  </a:cubicBezTo>
                  <a:cubicBezTo>
                    <a:pt x="3" y="38"/>
                    <a:pt x="3" y="38"/>
                    <a:pt x="3" y="38"/>
                  </a:cubicBezTo>
                  <a:cubicBezTo>
                    <a:pt x="3" y="38"/>
                    <a:pt x="3" y="38"/>
                    <a:pt x="3" y="38"/>
                  </a:cubicBezTo>
                  <a:cubicBezTo>
                    <a:pt x="3" y="38"/>
                    <a:pt x="3" y="38"/>
                    <a:pt x="3" y="38"/>
                  </a:cubicBezTo>
                  <a:cubicBezTo>
                    <a:pt x="3" y="38"/>
                    <a:pt x="3" y="38"/>
                    <a:pt x="3" y="38"/>
                  </a:cubicBezTo>
                  <a:cubicBezTo>
                    <a:pt x="3" y="38"/>
                    <a:pt x="3" y="38"/>
                    <a:pt x="3" y="38"/>
                  </a:cubicBezTo>
                  <a:cubicBezTo>
                    <a:pt x="2" y="38"/>
                    <a:pt x="1" y="38"/>
                    <a:pt x="0" y="39"/>
                  </a:cubicBezTo>
                  <a:cubicBezTo>
                    <a:pt x="8" y="46"/>
                    <a:pt x="20" y="50"/>
                    <a:pt x="33" y="50"/>
                  </a:cubicBezTo>
                  <a:cubicBezTo>
                    <a:pt x="33" y="50"/>
                    <a:pt x="33" y="50"/>
                    <a:pt x="33" y="50"/>
                  </a:cubicBezTo>
                  <a:cubicBezTo>
                    <a:pt x="33" y="50"/>
                    <a:pt x="33" y="50"/>
                    <a:pt x="33" y="50"/>
                  </a:cubicBezTo>
                  <a:cubicBezTo>
                    <a:pt x="33" y="50"/>
                    <a:pt x="33" y="50"/>
                    <a:pt x="33" y="50"/>
                  </a:cubicBezTo>
                  <a:cubicBezTo>
                    <a:pt x="38" y="50"/>
                    <a:pt x="43" y="49"/>
                    <a:pt x="48" y="48"/>
                  </a:cubicBezTo>
                  <a:cubicBezTo>
                    <a:pt x="48" y="48"/>
                    <a:pt x="48" y="48"/>
                    <a:pt x="48" y="48"/>
                  </a:cubicBezTo>
                  <a:cubicBezTo>
                    <a:pt x="57" y="46"/>
                    <a:pt x="65" y="42"/>
                    <a:pt x="71" y="38"/>
                  </a:cubicBezTo>
                  <a:cubicBezTo>
                    <a:pt x="72" y="38"/>
                    <a:pt x="72" y="38"/>
                    <a:pt x="72" y="38"/>
                  </a:cubicBezTo>
                  <a:cubicBezTo>
                    <a:pt x="72" y="38"/>
                    <a:pt x="72" y="38"/>
                    <a:pt x="72" y="38"/>
                  </a:cubicBezTo>
                  <a:cubicBezTo>
                    <a:pt x="72" y="38"/>
                    <a:pt x="72" y="38"/>
                    <a:pt x="73" y="38"/>
                  </a:cubicBezTo>
                  <a:cubicBezTo>
                    <a:pt x="73" y="38"/>
                    <a:pt x="73" y="38"/>
                    <a:pt x="73" y="38"/>
                  </a:cubicBezTo>
                  <a:cubicBezTo>
                    <a:pt x="73" y="38"/>
                    <a:pt x="73" y="38"/>
                    <a:pt x="73" y="38"/>
                  </a:cubicBezTo>
                  <a:cubicBezTo>
                    <a:pt x="73" y="38"/>
                    <a:pt x="73" y="38"/>
                    <a:pt x="73" y="38"/>
                  </a:cubicBezTo>
                  <a:cubicBezTo>
                    <a:pt x="80" y="42"/>
                    <a:pt x="87" y="43"/>
                    <a:pt x="91" y="43"/>
                  </a:cubicBezTo>
                  <a:cubicBezTo>
                    <a:pt x="91" y="43"/>
                    <a:pt x="91" y="43"/>
                    <a:pt x="91" y="43"/>
                  </a:cubicBezTo>
                  <a:cubicBezTo>
                    <a:pt x="91" y="43"/>
                    <a:pt x="91" y="43"/>
                    <a:pt x="91" y="43"/>
                  </a:cubicBezTo>
                  <a:cubicBezTo>
                    <a:pt x="96" y="43"/>
                    <a:pt x="99" y="42"/>
                    <a:pt x="99" y="42"/>
                  </a:cubicBezTo>
                  <a:cubicBezTo>
                    <a:pt x="99" y="42"/>
                    <a:pt x="99" y="42"/>
                    <a:pt x="99" y="42"/>
                  </a:cubicBezTo>
                  <a:cubicBezTo>
                    <a:pt x="92" y="38"/>
                    <a:pt x="87" y="32"/>
                    <a:pt x="83" y="26"/>
                  </a:cubicBezTo>
                  <a:cubicBezTo>
                    <a:pt x="83" y="26"/>
                    <a:pt x="83" y="26"/>
                    <a:pt x="83" y="26"/>
                  </a:cubicBezTo>
                  <a:cubicBezTo>
                    <a:pt x="83" y="26"/>
                    <a:pt x="83" y="26"/>
                    <a:pt x="83" y="26"/>
                  </a:cubicBezTo>
                  <a:cubicBezTo>
                    <a:pt x="83" y="26"/>
                    <a:pt x="83" y="26"/>
                    <a:pt x="83" y="26"/>
                  </a:cubicBezTo>
                  <a:cubicBezTo>
                    <a:pt x="84" y="25"/>
                    <a:pt x="85" y="24"/>
                    <a:pt x="86" y="22"/>
                  </a:cubicBezTo>
                  <a:cubicBezTo>
                    <a:pt x="86" y="22"/>
                    <a:pt x="86" y="22"/>
                    <a:pt x="86" y="22"/>
                  </a:cubicBezTo>
                  <a:cubicBezTo>
                    <a:pt x="86" y="22"/>
                    <a:pt x="86" y="22"/>
                    <a:pt x="86" y="22"/>
                  </a:cubicBezTo>
                  <a:cubicBezTo>
                    <a:pt x="86" y="22"/>
                    <a:pt x="86" y="22"/>
                    <a:pt x="86" y="22"/>
                  </a:cubicBezTo>
                  <a:cubicBezTo>
                    <a:pt x="86" y="22"/>
                    <a:pt x="86" y="22"/>
                    <a:pt x="86" y="22"/>
                  </a:cubicBezTo>
                  <a:cubicBezTo>
                    <a:pt x="90" y="15"/>
                    <a:pt x="91" y="8"/>
                    <a:pt x="90" y="0"/>
                  </a:cubicBezTo>
                </a:path>
              </a:pathLst>
            </a:custGeom>
            <a:solidFill>
              <a:srgbClr val="C2C2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8744" name="Freeform 136"/>
            <p:cNvSpPr>
              <a:spLocks/>
            </p:cNvSpPr>
            <p:nvPr/>
          </p:nvSpPr>
          <p:spPr bwMode="auto">
            <a:xfrm>
              <a:off x="7862887" y="2334109"/>
              <a:ext cx="544513" cy="484188"/>
            </a:xfrm>
            <a:custGeom>
              <a:avLst/>
              <a:gdLst>
                <a:gd name="T0" fmla="*/ 61 w 145"/>
                <a:gd name="T1" fmla="*/ 8 h 129"/>
                <a:gd name="T2" fmla="*/ 6 w 145"/>
                <a:gd name="T3" fmla="*/ 73 h 129"/>
                <a:gd name="T4" fmla="*/ 30 w 145"/>
                <a:gd name="T5" fmla="*/ 101 h 129"/>
                <a:gd name="T6" fmla="*/ 19 w 145"/>
                <a:gd name="T7" fmla="*/ 129 h 129"/>
                <a:gd name="T8" fmla="*/ 50 w 145"/>
                <a:gd name="T9" fmla="*/ 108 h 129"/>
                <a:gd name="T10" fmla="*/ 84 w 145"/>
                <a:gd name="T11" fmla="*/ 107 h 129"/>
                <a:gd name="T12" fmla="*/ 138 w 145"/>
                <a:gd name="T13" fmla="*/ 42 h 129"/>
                <a:gd name="T14" fmla="*/ 61 w 145"/>
                <a:gd name="T15" fmla="*/ 8 h 1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45" h="129">
                  <a:moveTo>
                    <a:pt x="61" y="8"/>
                  </a:moveTo>
                  <a:cubicBezTo>
                    <a:pt x="24" y="17"/>
                    <a:pt x="0" y="45"/>
                    <a:pt x="6" y="73"/>
                  </a:cubicBezTo>
                  <a:cubicBezTo>
                    <a:pt x="9" y="85"/>
                    <a:pt x="18" y="95"/>
                    <a:pt x="30" y="101"/>
                  </a:cubicBezTo>
                  <a:cubicBezTo>
                    <a:pt x="29" y="110"/>
                    <a:pt x="26" y="120"/>
                    <a:pt x="19" y="129"/>
                  </a:cubicBezTo>
                  <a:cubicBezTo>
                    <a:pt x="19" y="129"/>
                    <a:pt x="36" y="127"/>
                    <a:pt x="50" y="108"/>
                  </a:cubicBezTo>
                  <a:cubicBezTo>
                    <a:pt x="60" y="110"/>
                    <a:pt x="72" y="110"/>
                    <a:pt x="84" y="107"/>
                  </a:cubicBezTo>
                  <a:cubicBezTo>
                    <a:pt x="120" y="99"/>
                    <a:pt x="145" y="70"/>
                    <a:pt x="138" y="42"/>
                  </a:cubicBezTo>
                  <a:cubicBezTo>
                    <a:pt x="132" y="15"/>
                    <a:pt x="97" y="0"/>
                    <a:pt x="61" y="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8746" name="Freeform 137"/>
            <p:cNvSpPr>
              <a:spLocks noEditPoints="1"/>
            </p:cNvSpPr>
            <p:nvPr/>
          </p:nvSpPr>
          <p:spPr bwMode="auto">
            <a:xfrm>
              <a:off x="7972425" y="2713521"/>
              <a:ext cx="3175" cy="0"/>
            </a:xfrm>
            <a:custGeom>
              <a:avLst/>
              <a:gdLst>
                <a:gd name="T0" fmla="*/ 0 w 1"/>
                <a:gd name="T1" fmla="*/ 1 w 1"/>
                <a:gd name="T2" fmla="*/ 0 w 1"/>
                <a:gd name="T3" fmla="*/ 0 w 1"/>
                <a:gd name="T4" fmla="*/ 0 w 1"/>
                <a:gd name="T5" fmla="*/ 0 w 1"/>
              </a:gdLst>
              <a:ahLst/>
              <a:cxnLst>
                <a:cxn ang="0">
                  <a:pos x="T0" y="0"/>
                </a:cxn>
                <a:cxn ang="0">
                  <a:pos x="T1" y="0"/>
                </a:cxn>
                <a:cxn ang="0">
                  <a:pos x="T2" y="0"/>
                </a:cxn>
                <a:cxn ang="0">
                  <a:pos x="T3" y="0"/>
                </a:cxn>
                <a:cxn ang="0">
                  <a:pos x="T4" y="0"/>
                </a:cxn>
                <a:cxn ang="0">
                  <a:pos x="T5" y="0"/>
                </a:cxn>
              </a:cxnLst>
              <a:rect l="0" t="0" r="r" b="b"/>
              <a:pathLst>
                <a:path w="1">
                  <a:moveTo>
                    <a:pt x="0" y="0"/>
                  </a:moveTo>
                  <a:cubicBezTo>
                    <a:pt x="0" y="0"/>
                    <a:pt x="0" y="0"/>
                    <a:pt x="1" y="0"/>
                  </a:cubicBezTo>
                  <a:cubicBezTo>
                    <a:pt x="0" y="0"/>
                    <a:pt x="0" y="0"/>
                    <a:pt x="0" y="0"/>
                  </a:cubicBezTo>
                  <a:moveTo>
                    <a:pt x="0" y="0"/>
                  </a:moveTo>
                  <a:cubicBezTo>
                    <a:pt x="0" y="0"/>
                    <a:pt x="0" y="0"/>
                    <a:pt x="0" y="0"/>
                  </a:cubicBezTo>
                  <a:cubicBezTo>
                    <a:pt x="0" y="0"/>
                    <a:pt x="0" y="0"/>
                    <a:pt x="0" y="0"/>
                  </a:cubicBezTo>
                </a:path>
              </a:pathLst>
            </a:custGeom>
            <a:solidFill>
              <a:srgbClr val="1C858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8747" name="Freeform 138"/>
            <p:cNvSpPr>
              <a:spLocks noEditPoints="1"/>
            </p:cNvSpPr>
            <p:nvPr/>
          </p:nvSpPr>
          <p:spPr bwMode="auto">
            <a:xfrm>
              <a:off x="8178800" y="2716696"/>
              <a:ext cx="52388" cy="19050"/>
            </a:xfrm>
            <a:custGeom>
              <a:avLst/>
              <a:gdLst>
                <a:gd name="T0" fmla="*/ 0 w 14"/>
                <a:gd name="T1" fmla="*/ 5 h 5"/>
                <a:gd name="T2" fmla="*/ 0 w 14"/>
                <a:gd name="T3" fmla="*/ 5 h 5"/>
                <a:gd name="T4" fmla="*/ 0 w 14"/>
                <a:gd name="T5" fmla="*/ 5 h 5"/>
                <a:gd name="T6" fmla="*/ 0 w 14"/>
                <a:gd name="T7" fmla="*/ 5 h 5"/>
                <a:gd name="T8" fmla="*/ 0 w 14"/>
                <a:gd name="T9" fmla="*/ 5 h 5"/>
                <a:gd name="T10" fmla="*/ 0 w 14"/>
                <a:gd name="T11" fmla="*/ 5 h 5"/>
                <a:gd name="T12" fmla="*/ 0 w 14"/>
                <a:gd name="T13" fmla="*/ 5 h 5"/>
                <a:gd name="T14" fmla="*/ 0 w 14"/>
                <a:gd name="T15" fmla="*/ 5 h 5"/>
                <a:gd name="T16" fmla="*/ 0 w 14"/>
                <a:gd name="T17" fmla="*/ 5 h 5"/>
                <a:gd name="T18" fmla="*/ 0 w 14"/>
                <a:gd name="T19" fmla="*/ 5 h 5"/>
                <a:gd name="T20" fmla="*/ 0 w 14"/>
                <a:gd name="T21" fmla="*/ 5 h 5"/>
                <a:gd name="T22" fmla="*/ 0 w 14"/>
                <a:gd name="T23" fmla="*/ 5 h 5"/>
                <a:gd name="T24" fmla="*/ 1 w 14"/>
                <a:gd name="T25" fmla="*/ 5 h 5"/>
                <a:gd name="T26" fmla="*/ 0 w 14"/>
                <a:gd name="T27" fmla="*/ 5 h 5"/>
                <a:gd name="T28" fmla="*/ 1 w 14"/>
                <a:gd name="T29" fmla="*/ 5 h 5"/>
                <a:gd name="T30" fmla="*/ 1 w 14"/>
                <a:gd name="T31" fmla="*/ 5 h 5"/>
                <a:gd name="T32" fmla="*/ 1 w 14"/>
                <a:gd name="T33" fmla="*/ 5 h 5"/>
                <a:gd name="T34" fmla="*/ 1 w 14"/>
                <a:gd name="T35" fmla="*/ 5 h 5"/>
                <a:gd name="T36" fmla="*/ 1 w 14"/>
                <a:gd name="T37" fmla="*/ 5 h 5"/>
                <a:gd name="T38" fmla="*/ 1 w 14"/>
                <a:gd name="T39" fmla="*/ 5 h 5"/>
                <a:gd name="T40" fmla="*/ 1 w 14"/>
                <a:gd name="T41" fmla="*/ 5 h 5"/>
                <a:gd name="T42" fmla="*/ 12 w 14"/>
                <a:gd name="T43" fmla="*/ 1 h 5"/>
                <a:gd name="T44" fmla="*/ 1 w 14"/>
                <a:gd name="T45" fmla="*/ 5 h 5"/>
                <a:gd name="T46" fmla="*/ 12 w 14"/>
                <a:gd name="T47" fmla="*/ 1 h 5"/>
                <a:gd name="T48" fmla="*/ 12 w 14"/>
                <a:gd name="T49" fmla="*/ 1 h 5"/>
                <a:gd name="T50" fmla="*/ 12 w 14"/>
                <a:gd name="T51" fmla="*/ 1 h 5"/>
                <a:gd name="T52" fmla="*/ 12 w 14"/>
                <a:gd name="T53" fmla="*/ 1 h 5"/>
                <a:gd name="T54" fmla="*/ 12 w 14"/>
                <a:gd name="T55" fmla="*/ 1 h 5"/>
                <a:gd name="T56" fmla="*/ 12 w 14"/>
                <a:gd name="T57" fmla="*/ 1 h 5"/>
                <a:gd name="T58" fmla="*/ 12 w 14"/>
                <a:gd name="T59" fmla="*/ 1 h 5"/>
                <a:gd name="T60" fmla="*/ 13 w 14"/>
                <a:gd name="T61" fmla="*/ 1 h 5"/>
                <a:gd name="T62" fmla="*/ 13 w 14"/>
                <a:gd name="T63" fmla="*/ 1 h 5"/>
                <a:gd name="T64" fmla="*/ 13 w 14"/>
                <a:gd name="T65" fmla="*/ 1 h 5"/>
                <a:gd name="T66" fmla="*/ 13 w 14"/>
                <a:gd name="T67" fmla="*/ 1 h 5"/>
                <a:gd name="T68" fmla="*/ 13 w 14"/>
                <a:gd name="T69" fmla="*/ 1 h 5"/>
                <a:gd name="T70" fmla="*/ 13 w 14"/>
                <a:gd name="T71" fmla="*/ 1 h 5"/>
                <a:gd name="T72" fmla="*/ 13 w 14"/>
                <a:gd name="T73" fmla="*/ 1 h 5"/>
                <a:gd name="T74" fmla="*/ 13 w 14"/>
                <a:gd name="T75" fmla="*/ 1 h 5"/>
                <a:gd name="T76" fmla="*/ 13 w 14"/>
                <a:gd name="T77" fmla="*/ 1 h 5"/>
                <a:gd name="T78" fmla="*/ 13 w 14"/>
                <a:gd name="T79" fmla="*/ 1 h 5"/>
                <a:gd name="T80" fmla="*/ 13 w 14"/>
                <a:gd name="T81" fmla="*/ 1 h 5"/>
                <a:gd name="T82" fmla="*/ 13 w 14"/>
                <a:gd name="T83" fmla="*/ 1 h 5"/>
                <a:gd name="T84" fmla="*/ 13 w 14"/>
                <a:gd name="T85" fmla="*/ 1 h 5"/>
                <a:gd name="T86" fmla="*/ 13 w 14"/>
                <a:gd name="T87" fmla="*/ 1 h 5"/>
                <a:gd name="T88" fmla="*/ 13 w 14"/>
                <a:gd name="T89" fmla="*/ 1 h 5"/>
                <a:gd name="T90" fmla="*/ 14 w 14"/>
                <a:gd name="T91" fmla="*/ 0 h 5"/>
                <a:gd name="T92" fmla="*/ 13 w 14"/>
                <a:gd name="T93" fmla="*/ 1 h 5"/>
                <a:gd name="T94" fmla="*/ 14 w 14"/>
                <a:gd name="T95" fmla="*/ 0 h 5"/>
                <a:gd name="T96" fmla="*/ 14 w 14"/>
                <a:gd name="T97" fmla="*/ 0 h 5"/>
                <a:gd name="T98" fmla="*/ 14 w 14"/>
                <a:gd name="T99" fmla="*/ 0 h 5"/>
                <a:gd name="T100" fmla="*/ 14 w 14"/>
                <a:gd name="T101" fmla="*/ 0 h 5"/>
                <a:gd name="T102" fmla="*/ 14 w 14"/>
                <a:gd name="T103" fmla="*/ 0 h 5"/>
                <a:gd name="T104" fmla="*/ 14 w 14"/>
                <a:gd name="T105" fmla="*/ 0 h 5"/>
                <a:gd name="T106" fmla="*/ 14 w 14"/>
                <a:gd name="T10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4" h="5">
                  <a:moveTo>
                    <a:pt x="0" y="5"/>
                  </a:moveTo>
                  <a:cubicBezTo>
                    <a:pt x="0" y="5"/>
                    <a:pt x="0" y="5"/>
                    <a:pt x="0" y="5"/>
                  </a:cubicBezTo>
                  <a:cubicBezTo>
                    <a:pt x="0" y="5"/>
                    <a:pt x="0" y="5"/>
                    <a:pt x="0" y="5"/>
                  </a:cubicBezTo>
                  <a:moveTo>
                    <a:pt x="0" y="5"/>
                  </a:moveTo>
                  <a:cubicBezTo>
                    <a:pt x="0" y="5"/>
                    <a:pt x="0" y="5"/>
                    <a:pt x="0" y="5"/>
                  </a:cubicBezTo>
                  <a:cubicBezTo>
                    <a:pt x="0" y="5"/>
                    <a:pt x="0" y="5"/>
                    <a:pt x="0" y="5"/>
                  </a:cubicBezTo>
                  <a:moveTo>
                    <a:pt x="0" y="5"/>
                  </a:moveTo>
                  <a:cubicBezTo>
                    <a:pt x="0" y="5"/>
                    <a:pt x="0" y="5"/>
                    <a:pt x="0" y="5"/>
                  </a:cubicBezTo>
                  <a:cubicBezTo>
                    <a:pt x="0" y="5"/>
                    <a:pt x="0" y="5"/>
                    <a:pt x="0" y="5"/>
                  </a:cubicBezTo>
                  <a:moveTo>
                    <a:pt x="0" y="5"/>
                  </a:moveTo>
                  <a:cubicBezTo>
                    <a:pt x="0" y="5"/>
                    <a:pt x="0" y="5"/>
                    <a:pt x="0" y="5"/>
                  </a:cubicBezTo>
                  <a:cubicBezTo>
                    <a:pt x="0" y="5"/>
                    <a:pt x="0" y="5"/>
                    <a:pt x="0" y="5"/>
                  </a:cubicBezTo>
                  <a:moveTo>
                    <a:pt x="1" y="5"/>
                  </a:moveTo>
                  <a:cubicBezTo>
                    <a:pt x="1" y="5"/>
                    <a:pt x="1" y="5"/>
                    <a:pt x="0" y="5"/>
                  </a:cubicBezTo>
                  <a:cubicBezTo>
                    <a:pt x="1" y="5"/>
                    <a:pt x="1" y="5"/>
                    <a:pt x="1" y="5"/>
                  </a:cubicBezTo>
                  <a:moveTo>
                    <a:pt x="1" y="5"/>
                  </a:moveTo>
                  <a:cubicBezTo>
                    <a:pt x="1" y="5"/>
                    <a:pt x="1" y="5"/>
                    <a:pt x="1" y="5"/>
                  </a:cubicBezTo>
                  <a:cubicBezTo>
                    <a:pt x="1" y="5"/>
                    <a:pt x="1" y="5"/>
                    <a:pt x="1" y="5"/>
                  </a:cubicBezTo>
                  <a:moveTo>
                    <a:pt x="1" y="5"/>
                  </a:moveTo>
                  <a:cubicBezTo>
                    <a:pt x="1" y="5"/>
                    <a:pt x="1" y="5"/>
                    <a:pt x="1" y="5"/>
                  </a:cubicBezTo>
                  <a:cubicBezTo>
                    <a:pt x="1" y="5"/>
                    <a:pt x="1" y="5"/>
                    <a:pt x="1" y="5"/>
                  </a:cubicBezTo>
                  <a:moveTo>
                    <a:pt x="12" y="1"/>
                  </a:moveTo>
                  <a:cubicBezTo>
                    <a:pt x="9" y="2"/>
                    <a:pt x="5" y="4"/>
                    <a:pt x="1" y="5"/>
                  </a:cubicBezTo>
                  <a:cubicBezTo>
                    <a:pt x="5" y="4"/>
                    <a:pt x="9" y="2"/>
                    <a:pt x="12" y="1"/>
                  </a:cubicBezTo>
                  <a:moveTo>
                    <a:pt x="12" y="1"/>
                  </a:moveTo>
                  <a:cubicBezTo>
                    <a:pt x="12" y="1"/>
                    <a:pt x="12" y="1"/>
                    <a:pt x="12" y="1"/>
                  </a:cubicBezTo>
                  <a:cubicBezTo>
                    <a:pt x="12" y="1"/>
                    <a:pt x="12" y="1"/>
                    <a:pt x="12" y="1"/>
                  </a:cubicBezTo>
                  <a:moveTo>
                    <a:pt x="12" y="1"/>
                  </a:moveTo>
                  <a:cubicBezTo>
                    <a:pt x="12" y="1"/>
                    <a:pt x="12" y="1"/>
                    <a:pt x="12" y="1"/>
                  </a:cubicBezTo>
                  <a:cubicBezTo>
                    <a:pt x="12" y="1"/>
                    <a:pt x="12" y="1"/>
                    <a:pt x="12" y="1"/>
                  </a:cubicBezTo>
                  <a:moveTo>
                    <a:pt x="13" y="1"/>
                  </a:moveTo>
                  <a:cubicBezTo>
                    <a:pt x="13" y="1"/>
                    <a:pt x="13" y="1"/>
                    <a:pt x="13" y="1"/>
                  </a:cubicBezTo>
                  <a:cubicBezTo>
                    <a:pt x="13" y="1"/>
                    <a:pt x="13" y="1"/>
                    <a:pt x="13" y="1"/>
                  </a:cubicBezTo>
                  <a:moveTo>
                    <a:pt x="13" y="1"/>
                  </a:moveTo>
                  <a:cubicBezTo>
                    <a:pt x="13" y="1"/>
                    <a:pt x="13" y="1"/>
                    <a:pt x="13" y="1"/>
                  </a:cubicBezTo>
                  <a:cubicBezTo>
                    <a:pt x="13" y="1"/>
                    <a:pt x="13" y="1"/>
                    <a:pt x="13" y="1"/>
                  </a:cubicBezTo>
                  <a:moveTo>
                    <a:pt x="13" y="1"/>
                  </a:moveTo>
                  <a:cubicBezTo>
                    <a:pt x="13" y="1"/>
                    <a:pt x="13" y="1"/>
                    <a:pt x="13" y="1"/>
                  </a:cubicBezTo>
                  <a:cubicBezTo>
                    <a:pt x="13" y="1"/>
                    <a:pt x="13" y="1"/>
                    <a:pt x="13" y="1"/>
                  </a:cubicBezTo>
                  <a:moveTo>
                    <a:pt x="13" y="1"/>
                  </a:moveTo>
                  <a:cubicBezTo>
                    <a:pt x="13" y="1"/>
                    <a:pt x="13" y="1"/>
                    <a:pt x="13" y="1"/>
                  </a:cubicBezTo>
                  <a:cubicBezTo>
                    <a:pt x="13" y="1"/>
                    <a:pt x="13" y="1"/>
                    <a:pt x="13" y="1"/>
                  </a:cubicBezTo>
                  <a:moveTo>
                    <a:pt x="13" y="1"/>
                  </a:moveTo>
                  <a:cubicBezTo>
                    <a:pt x="13" y="1"/>
                    <a:pt x="13" y="1"/>
                    <a:pt x="13" y="1"/>
                  </a:cubicBezTo>
                  <a:cubicBezTo>
                    <a:pt x="13" y="1"/>
                    <a:pt x="13" y="1"/>
                    <a:pt x="13" y="1"/>
                  </a:cubicBezTo>
                  <a:moveTo>
                    <a:pt x="14" y="0"/>
                  </a:moveTo>
                  <a:cubicBezTo>
                    <a:pt x="14" y="1"/>
                    <a:pt x="14" y="1"/>
                    <a:pt x="13" y="1"/>
                  </a:cubicBezTo>
                  <a:cubicBezTo>
                    <a:pt x="14" y="1"/>
                    <a:pt x="14" y="1"/>
                    <a:pt x="14" y="0"/>
                  </a:cubicBezTo>
                  <a:moveTo>
                    <a:pt x="14" y="0"/>
                  </a:moveTo>
                  <a:cubicBezTo>
                    <a:pt x="14" y="0"/>
                    <a:pt x="14" y="0"/>
                    <a:pt x="14" y="0"/>
                  </a:cubicBezTo>
                  <a:cubicBezTo>
                    <a:pt x="14" y="0"/>
                    <a:pt x="14" y="0"/>
                    <a:pt x="14" y="0"/>
                  </a:cubicBezTo>
                  <a:moveTo>
                    <a:pt x="14" y="0"/>
                  </a:moveTo>
                  <a:cubicBezTo>
                    <a:pt x="14" y="0"/>
                    <a:pt x="14" y="0"/>
                    <a:pt x="14" y="0"/>
                  </a:cubicBezTo>
                  <a:cubicBezTo>
                    <a:pt x="14" y="0"/>
                    <a:pt x="14" y="0"/>
                    <a:pt x="14" y="0"/>
                  </a:cubicBezTo>
                </a:path>
              </a:pathLst>
            </a:custGeom>
            <a:solidFill>
              <a:srgbClr val="94949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8748" name="Freeform 139"/>
            <p:cNvSpPr>
              <a:spLocks/>
            </p:cNvSpPr>
            <p:nvPr/>
          </p:nvSpPr>
          <p:spPr bwMode="auto">
            <a:xfrm>
              <a:off x="7889875" y="2510321"/>
              <a:ext cx="506413" cy="307975"/>
            </a:xfrm>
            <a:custGeom>
              <a:avLst/>
              <a:gdLst>
                <a:gd name="T0" fmla="*/ 132 w 135"/>
                <a:gd name="T1" fmla="*/ 0 h 82"/>
                <a:gd name="T2" fmla="*/ 0 w 135"/>
                <a:gd name="T3" fmla="*/ 30 h 82"/>
                <a:gd name="T4" fmla="*/ 22 w 135"/>
                <a:gd name="T5" fmla="*/ 54 h 82"/>
                <a:gd name="T6" fmla="*/ 22 w 135"/>
                <a:gd name="T7" fmla="*/ 54 h 82"/>
                <a:gd name="T8" fmla="*/ 22 w 135"/>
                <a:gd name="T9" fmla="*/ 54 h 82"/>
                <a:gd name="T10" fmla="*/ 23 w 135"/>
                <a:gd name="T11" fmla="*/ 54 h 82"/>
                <a:gd name="T12" fmla="*/ 23 w 135"/>
                <a:gd name="T13" fmla="*/ 54 h 82"/>
                <a:gd name="T14" fmla="*/ 23 w 135"/>
                <a:gd name="T15" fmla="*/ 54 h 82"/>
                <a:gd name="T16" fmla="*/ 23 w 135"/>
                <a:gd name="T17" fmla="*/ 54 h 82"/>
                <a:gd name="T18" fmla="*/ 12 w 135"/>
                <a:gd name="T19" fmla="*/ 82 h 82"/>
                <a:gd name="T20" fmla="*/ 43 w 135"/>
                <a:gd name="T21" fmla="*/ 61 h 82"/>
                <a:gd name="T22" fmla="*/ 57 w 135"/>
                <a:gd name="T23" fmla="*/ 62 h 82"/>
                <a:gd name="T24" fmla="*/ 77 w 135"/>
                <a:gd name="T25" fmla="*/ 60 h 82"/>
                <a:gd name="T26" fmla="*/ 77 w 135"/>
                <a:gd name="T27" fmla="*/ 60 h 82"/>
                <a:gd name="T28" fmla="*/ 77 w 135"/>
                <a:gd name="T29" fmla="*/ 60 h 82"/>
                <a:gd name="T30" fmla="*/ 77 w 135"/>
                <a:gd name="T31" fmla="*/ 60 h 82"/>
                <a:gd name="T32" fmla="*/ 77 w 135"/>
                <a:gd name="T33" fmla="*/ 60 h 82"/>
                <a:gd name="T34" fmla="*/ 77 w 135"/>
                <a:gd name="T35" fmla="*/ 60 h 82"/>
                <a:gd name="T36" fmla="*/ 77 w 135"/>
                <a:gd name="T37" fmla="*/ 60 h 82"/>
                <a:gd name="T38" fmla="*/ 77 w 135"/>
                <a:gd name="T39" fmla="*/ 60 h 82"/>
                <a:gd name="T40" fmla="*/ 77 w 135"/>
                <a:gd name="T41" fmla="*/ 60 h 82"/>
                <a:gd name="T42" fmla="*/ 77 w 135"/>
                <a:gd name="T43" fmla="*/ 60 h 82"/>
                <a:gd name="T44" fmla="*/ 78 w 135"/>
                <a:gd name="T45" fmla="*/ 60 h 82"/>
                <a:gd name="T46" fmla="*/ 78 w 135"/>
                <a:gd name="T47" fmla="*/ 60 h 82"/>
                <a:gd name="T48" fmla="*/ 78 w 135"/>
                <a:gd name="T49" fmla="*/ 60 h 82"/>
                <a:gd name="T50" fmla="*/ 78 w 135"/>
                <a:gd name="T51" fmla="*/ 60 h 82"/>
                <a:gd name="T52" fmla="*/ 78 w 135"/>
                <a:gd name="T53" fmla="*/ 60 h 82"/>
                <a:gd name="T54" fmla="*/ 78 w 135"/>
                <a:gd name="T55" fmla="*/ 60 h 82"/>
                <a:gd name="T56" fmla="*/ 89 w 135"/>
                <a:gd name="T57" fmla="*/ 56 h 82"/>
                <a:gd name="T58" fmla="*/ 89 w 135"/>
                <a:gd name="T59" fmla="*/ 56 h 82"/>
                <a:gd name="T60" fmla="*/ 89 w 135"/>
                <a:gd name="T61" fmla="*/ 56 h 82"/>
                <a:gd name="T62" fmla="*/ 89 w 135"/>
                <a:gd name="T63" fmla="*/ 56 h 82"/>
                <a:gd name="T64" fmla="*/ 89 w 135"/>
                <a:gd name="T65" fmla="*/ 56 h 82"/>
                <a:gd name="T66" fmla="*/ 90 w 135"/>
                <a:gd name="T67" fmla="*/ 56 h 82"/>
                <a:gd name="T68" fmla="*/ 90 w 135"/>
                <a:gd name="T69" fmla="*/ 56 h 82"/>
                <a:gd name="T70" fmla="*/ 90 w 135"/>
                <a:gd name="T71" fmla="*/ 56 h 82"/>
                <a:gd name="T72" fmla="*/ 90 w 135"/>
                <a:gd name="T73" fmla="*/ 56 h 82"/>
                <a:gd name="T74" fmla="*/ 90 w 135"/>
                <a:gd name="T75" fmla="*/ 56 h 82"/>
                <a:gd name="T76" fmla="*/ 90 w 135"/>
                <a:gd name="T77" fmla="*/ 56 h 82"/>
                <a:gd name="T78" fmla="*/ 90 w 135"/>
                <a:gd name="T79" fmla="*/ 56 h 82"/>
                <a:gd name="T80" fmla="*/ 90 w 135"/>
                <a:gd name="T81" fmla="*/ 56 h 82"/>
                <a:gd name="T82" fmla="*/ 90 w 135"/>
                <a:gd name="T83" fmla="*/ 56 h 82"/>
                <a:gd name="T84" fmla="*/ 90 w 135"/>
                <a:gd name="T85" fmla="*/ 56 h 82"/>
                <a:gd name="T86" fmla="*/ 90 w 135"/>
                <a:gd name="T87" fmla="*/ 56 h 82"/>
                <a:gd name="T88" fmla="*/ 91 w 135"/>
                <a:gd name="T89" fmla="*/ 55 h 82"/>
                <a:gd name="T90" fmla="*/ 91 w 135"/>
                <a:gd name="T91" fmla="*/ 55 h 82"/>
                <a:gd name="T92" fmla="*/ 91 w 135"/>
                <a:gd name="T93" fmla="*/ 55 h 82"/>
                <a:gd name="T94" fmla="*/ 91 w 135"/>
                <a:gd name="T95" fmla="*/ 55 h 82"/>
                <a:gd name="T96" fmla="*/ 91 w 135"/>
                <a:gd name="T97" fmla="*/ 55 h 82"/>
                <a:gd name="T98" fmla="*/ 132 w 135"/>
                <a:gd name="T99" fmla="*/ 0 h 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35" h="82">
                  <a:moveTo>
                    <a:pt x="132" y="0"/>
                  </a:moveTo>
                  <a:cubicBezTo>
                    <a:pt x="0" y="30"/>
                    <a:pt x="0" y="30"/>
                    <a:pt x="0" y="30"/>
                  </a:cubicBezTo>
                  <a:cubicBezTo>
                    <a:pt x="4" y="40"/>
                    <a:pt x="12" y="49"/>
                    <a:pt x="22" y="54"/>
                  </a:cubicBezTo>
                  <a:cubicBezTo>
                    <a:pt x="22" y="54"/>
                    <a:pt x="22" y="54"/>
                    <a:pt x="22" y="54"/>
                  </a:cubicBezTo>
                  <a:cubicBezTo>
                    <a:pt x="22" y="54"/>
                    <a:pt x="22" y="54"/>
                    <a:pt x="22" y="54"/>
                  </a:cubicBezTo>
                  <a:cubicBezTo>
                    <a:pt x="22" y="54"/>
                    <a:pt x="22" y="54"/>
                    <a:pt x="23" y="54"/>
                  </a:cubicBezTo>
                  <a:cubicBezTo>
                    <a:pt x="23" y="54"/>
                    <a:pt x="23" y="54"/>
                    <a:pt x="23" y="54"/>
                  </a:cubicBezTo>
                  <a:cubicBezTo>
                    <a:pt x="23" y="54"/>
                    <a:pt x="23" y="54"/>
                    <a:pt x="23" y="54"/>
                  </a:cubicBezTo>
                  <a:cubicBezTo>
                    <a:pt x="23" y="54"/>
                    <a:pt x="23" y="54"/>
                    <a:pt x="23" y="54"/>
                  </a:cubicBezTo>
                  <a:cubicBezTo>
                    <a:pt x="22" y="63"/>
                    <a:pt x="19" y="73"/>
                    <a:pt x="12" y="82"/>
                  </a:cubicBezTo>
                  <a:cubicBezTo>
                    <a:pt x="12" y="82"/>
                    <a:pt x="29" y="80"/>
                    <a:pt x="43" y="61"/>
                  </a:cubicBezTo>
                  <a:cubicBezTo>
                    <a:pt x="47" y="62"/>
                    <a:pt x="52" y="62"/>
                    <a:pt x="57" y="62"/>
                  </a:cubicBezTo>
                  <a:cubicBezTo>
                    <a:pt x="63" y="62"/>
                    <a:pt x="70" y="61"/>
                    <a:pt x="77" y="60"/>
                  </a:cubicBezTo>
                  <a:cubicBezTo>
                    <a:pt x="77" y="60"/>
                    <a:pt x="77" y="60"/>
                    <a:pt x="77" y="60"/>
                  </a:cubicBezTo>
                  <a:cubicBezTo>
                    <a:pt x="77" y="60"/>
                    <a:pt x="77" y="60"/>
                    <a:pt x="77" y="60"/>
                  </a:cubicBezTo>
                  <a:cubicBezTo>
                    <a:pt x="77" y="60"/>
                    <a:pt x="77" y="60"/>
                    <a:pt x="77" y="60"/>
                  </a:cubicBezTo>
                  <a:cubicBezTo>
                    <a:pt x="77" y="60"/>
                    <a:pt x="77" y="60"/>
                    <a:pt x="77" y="60"/>
                  </a:cubicBezTo>
                  <a:cubicBezTo>
                    <a:pt x="77" y="60"/>
                    <a:pt x="77" y="60"/>
                    <a:pt x="77" y="60"/>
                  </a:cubicBezTo>
                  <a:cubicBezTo>
                    <a:pt x="77" y="60"/>
                    <a:pt x="77" y="60"/>
                    <a:pt x="77" y="60"/>
                  </a:cubicBezTo>
                  <a:cubicBezTo>
                    <a:pt x="77" y="60"/>
                    <a:pt x="77" y="60"/>
                    <a:pt x="77" y="60"/>
                  </a:cubicBezTo>
                  <a:cubicBezTo>
                    <a:pt x="77" y="60"/>
                    <a:pt x="77" y="60"/>
                    <a:pt x="77" y="60"/>
                  </a:cubicBezTo>
                  <a:cubicBezTo>
                    <a:pt x="77" y="60"/>
                    <a:pt x="77" y="60"/>
                    <a:pt x="77" y="60"/>
                  </a:cubicBezTo>
                  <a:cubicBezTo>
                    <a:pt x="78" y="60"/>
                    <a:pt x="78" y="60"/>
                    <a:pt x="78" y="60"/>
                  </a:cubicBezTo>
                  <a:cubicBezTo>
                    <a:pt x="78" y="60"/>
                    <a:pt x="78" y="60"/>
                    <a:pt x="78" y="60"/>
                  </a:cubicBezTo>
                  <a:cubicBezTo>
                    <a:pt x="78" y="60"/>
                    <a:pt x="78" y="60"/>
                    <a:pt x="78" y="60"/>
                  </a:cubicBezTo>
                  <a:cubicBezTo>
                    <a:pt x="78" y="60"/>
                    <a:pt x="78" y="60"/>
                    <a:pt x="78" y="60"/>
                  </a:cubicBezTo>
                  <a:cubicBezTo>
                    <a:pt x="78" y="60"/>
                    <a:pt x="78" y="60"/>
                    <a:pt x="78" y="60"/>
                  </a:cubicBezTo>
                  <a:cubicBezTo>
                    <a:pt x="78" y="60"/>
                    <a:pt x="78" y="60"/>
                    <a:pt x="78" y="60"/>
                  </a:cubicBezTo>
                  <a:cubicBezTo>
                    <a:pt x="82" y="59"/>
                    <a:pt x="86" y="57"/>
                    <a:pt x="89" y="56"/>
                  </a:cubicBezTo>
                  <a:cubicBezTo>
                    <a:pt x="89" y="56"/>
                    <a:pt x="89" y="56"/>
                    <a:pt x="89" y="56"/>
                  </a:cubicBezTo>
                  <a:cubicBezTo>
                    <a:pt x="89" y="56"/>
                    <a:pt x="89" y="56"/>
                    <a:pt x="89" y="56"/>
                  </a:cubicBezTo>
                  <a:cubicBezTo>
                    <a:pt x="89" y="56"/>
                    <a:pt x="89" y="56"/>
                    <a:pt x="89" y="56"/>
                  </a:cubicBezTo>
                  <a:cubicBezTo>
                    <a:pt x="89" y="56"/>
                    <a:pt x="89" y="56"/>
                    <a:pt x="89" y="56"/>
                  </a:cubicBezTo>
                  <a:cubicBezTo>
                    <a:pt x="89" y="56"/>
                    <a:pt x="90" y="56"/>
                    <a:pt x="90" y="56"/>
                  </a:cubicBezTo>
                  <a:cubicBezTo>
                    <a:pt x="90" y="56"/>
                    <a:pt x="90" y="56"/>
                    <a:pt x="90" y="56"/>
                  </a:cubicBezTo>
                  <a:cubicBezTo>
                    <a:pt x="90" y="56"/>
                    <a:pt x="90" y="56"/>
                    <a:pt x="90" y="56"/>
                  </a:cubicBezTo>
                  <a:cubicBezTo>
                    <a:pt x="90" y="56"/>
                    <a:pt x="90" y="56"/>
                    <a:pt x="90" y="56"/>
                  </a:cubicBezTo>
                  <a:cubicBezTo>
                    <a:pt x="90" y="56"/>
                    <a:pt x="90" y="56"/>
                    <a:pt x="90" y="56"/>
                  </a:cubicBezTo>
                  <a:cubicBezTo>
                    <a:pt x="90" y="56"/>
                    <a:pt x="90" y="56"/>
                    <a:pt x="90" y="56"/>
                  </a:cubicBezTo>
                  <a:cubicBezTo>
                    <a:pt x="90" y="56"/>
                    <a:pt x="90" y="56"/>
                    <a:pt x="90" y="56"/>
                  </a:cubicBezTo>
                  <a:cubicBezTo>
                    <a:pt x="90" y="56"/>
                    <a:pt x="90" y="56"/>
                    <a:pt x="90" y="56"/>
                  </a:cubicBezTo>
                  <a:cubicBezTo>
                    <a:pt x="90" y="56"/>
                    <a:pt x="90" y="56"/>
                    <a:pt x="90" y="56"/>
                  </a:cubicBezTo>
                  <a:cubicBezTo>
                    <a:pt x="90" y="56"/>
                    <a:pt x="90" y="56"/>
                    <a:pt x="90" y="56"/>
                  </a:cubicBezTo>
                  <a:cubicBezTo>
                    <a:pt x="90" y="56"/>
                    <a:pt x="90" y="56"/>
                    <a:pt x="90" y="56"/>
                  </a:cubicBezTo>
                  <a:cubicBezTo>
                    <a:pt x="91" y="56"/>
                    <a:pt x="91" y="56"/>
                    <a:pt x="91" y="55"/>
                  </a:cubicBezTo>
                  <a:cubicBezTo>
                    <a:pt x="91" y="55"/>
                    <a:pt x="91" y="55"/>
                    <a:pt x="91" y="55"/>
                  </a:cubicBezTo>
                  <a:cubicBezTo>
                    <a:pt x="91" y="55"/>
                    <a:pt x="91" y="55"/>
                    <a:pt x="91" y="55"/>
                  </a:cubicBezTo>
                  <a:cubicBezTo>
                    <a:pt x="91" y="55"/>
                    <a:pt x="91" y="55"/>
                    <a:pt x="91" y="55"/>
                  </a:cubicBezTo>
                  <a:cubicBezTo>
                    <a:pt x="91" y="55"/>
                    <a:pt x="91" y="55"/>
                    <a:pt x="91" y="55"/>
                  </a:cubicBezTo>
                  <a:cubicBezTo>
                    <a:pt x="118" y="44"/>
                    <a:pt x="135" y="22"/>
                    <a:pt x="132" y="0"/>
                  </a:cubicBezTo>
                </a:path>
              </a:pathLst>
            </a:custGeom>
            <a:solidFill>
              <a:srgbClr val="C2C2C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8749" name="Freeform 140"/>
            <p:cNvSpPr>
              <a:spLocks noEditPoints="1"/>
            </p:cNvSpPr>
            <p:nvPr/>
          </p:nvSpPr>
          <p:spPr bwMode="auto">
            <a:xfrm>
              <a:off x="10160000" y="4334359"/>
              <a:ext cx="533400" cy="620713"/>
            </a:xfrm>
            <a:custGeom>
              <a:avLst/>
              <a:gdLst>
                <a:gd name="T0" fmla="*/ 84 w 142"/>
                <a:gd name="T1" fmla="*/ 36 h 165"/>
                <a:gd name="T2" fmla="*/ 63 w 142"/>
                <a:gd name="T3" fmla="*/ 46 h 165"/>
                <a:gd name="T4" fmla="*/ 53 w 142"/>
                <a:gd name="T5" fmla="*/ 115 h 165"/>
                <a:gd name="T6" fmla="*/ 86 w 142"/>
                <a:gd name="T7" fmla="*/ 122 h 165"/>
                <a:gd name="T8" fmla="*/ 99 w 142"/>
                <a:gd name="T9" fmla="*/ 90 h 165"/>
                <a:gd name="T10" fmla="*/ 100 w 142"/>
                <a:gd name="T11" fmla="*/ 90 h 165"/>
                <a:gd name="T12" fmla="*/ 123 w 142"/>
                <a:gd name="T13" fmla="*/ 96 h 165"/>
                <a:gd name="T14" fmla="*/ 123 w 142"/>
                <a:gd name="T15" fmla="*/ 34 h 165"/>
                <a:gd name="T16" fmla="*/ 39 w 142"/>
                <a:gd name="T17" fmla="*/ 21 h 165"/>
                <a:gd name="T18" fmla="*/ 25 w 142"/>
                <a:gd name="T19" fmla="*/ 130 h 165"/>
                <a:gd name="T20" fmla="*/ 114 w 142"/>
                <a:gd name="T21" fmla="*/ 145 h 165"/>
                <a:gd name="T22" fmla="*/ 139 w 142"/>
                <a:gd name="T23" fmla="*/ 117 h 165"/>
                <a:gd name="T24" fmla="*/ 131 w 142"/>
                <a:gd name="T25" fmla="*/ 112 h 165"/>
                <a:gd name="T26" fmla="*/ 110 w 142"/>
                <a:gd name="T27" fmla="*/ 136 h 165"/>
                <a:gd name="T28" fmla="*/ 34 w 142"/>
                <a:gd name="T29" fmla="*/ 122 h 165"/>
                <a:gd name="T30" fmla="*/ 44 w 142"/>
                <a:gd name="T31" fmla="*/ 30 h 165"/>
                <a:gd name="T32" fmla="*/ 115 w 142"/>
                <a:gd name="T33" fmla="*/ 42 h 165"/>
                <a:gd name="T34" fmla="*/ 119 w 142"/>
                <a:gd name="T35" fmla="*/ 86 h 165"/>
                <a:gd name="T36" fmla="*/ 100 w 142"/>
                <a:gd name="T37" fmla="*/ 71 h 165"/>
                <a:gd name="T38" fmla="*/ 84 w 142"/>
                <a:gd name="T39" fmla="*/ 36 h 165"/>
                <a:gd name="T40" fmla="*/ 87 w 142"/>
                <a:gd name="T41" fmla="*/ 73 h 165"/>
                <a:gd name="T42" fmla="*/ 84 w 142"/>
                <a:gd name="T43" fmla="*/ 110 h 165"/>
                <a:gd name="T44" fmla="*/ 63 w 142"/>
                <a:gd name="T45" fmla="*/ 106 h 165"/>
                <a:gd name="T46" fmla="*/ 68 w 142"/>
                <a:gd name="T47" fmla="*/ 56 h 165"/>
                <a:gd name="T48" fmla="*/ 77 w 142"/>
                <a:gd name="T49" fmla="*/ 51 h 165"/>
                <a:gd name="T50" fmla="*/ 87 w 142"/>
                <a:gd name="T51" fmla="*/ 73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42" h="165">
                  <a:moveTo>
                    <a:pt x="84" y="36"/>
                  </a:moveTo>
                  <a:cubicBezTo>
                    <a:pt x="78" y="37"/>
                    <a:pt x="70" y="40"/>
                    <a:pt x="63" y="46"/>
                  </a:cubicBezTo>
                  <a:cubicBezTo>
                    <a:pt x="40" y="63"/>
                    <a:pt x="37" y="94"/>
                    <a:pt x="53" y="115"/>
                  </a:cubicBezTo>
                  <a:cubicBezTo>
                    <a:pt x="62" y="128"/>
                    <a:pt x="76" y="130"/>
                    <a:pt x="86" y="122"/>
                  </a:cubicBezTo>
                  <a:cubicBezTo>
                    <a:pt x="96" y="115"/>
                    <a:pt x="100" y="105"/>
                    <a:pt x="99" y="90"/>
                  </a:cubicBezTo>
                  <a:cubicBezTo>
                    <a:pt x="100" y="90"/>
                    <a:pt x="100" y="90"/>
                    <a:pt x="100" y="90"/>
                  </a:cubicBezTo>
                  <a:cubicBezTo>
                    <a:pt x="107" y="100"/>
                    <a:pt x="116" y="100"/>
                    <a:pt x="123" y="96"/>
                  </a:cubicBezTo>
                  <a:cubicBezTo>
                    <a:pt x="139" y="84"/>
                    <a:pt x="142" y="59"/>
                    <a:pt x="123" y="34"/>
                  </a:cubicBezTo>
                  <a:cubicBezTo>
                    <a:pt x="103" y="6"/>
                    <a:pt x="68" y="0"/>
                    <a:pt x="39" y="21"/>
                  </a:cubicBezTo>
                  <a:cubicBezTo>
                    <a:pt x="2" y="48"/>
                    <a:pt x="0" y="96"/>
                    <a:pt x="25" y="130"/>
                  </a:cubicBezTo>
                  <a:cubicBezTo>
                    <a:pt x="49" y="162"/>
                    <a:pt x="87" y="165"/>
                    <a:pt x="114" y="145"/>
                  </a:cubicBezTo>
                  <a:cubicBezTo>
                    <a:pt x="125" y="137"/>
                    <a:pt x="134" y="128"/>
                    <a:pt x="139" y="117"/>
                  </a:cubicBezTo>
                  <a:cubicBezTo>
                    <a:pt x="131" y="112"/>
                    <a:pt x="131" y="112"/>
                    <a:pt x="131" y="112"/>
                  </a:cubicBezTo>
                  <a:cubicBezTo>
                    <a:pt x="127" y="120"/>
                    <a:pt x="120" y="129"/>
                    <a:pt x="110" y="136"/>
                  </a:cubicBezTo>
                  <a:cubicBezTo>
                    <a:pt x="85" y="154"/>
                    <a:pt x="55" y="150"/>
                    <a:pt x="34" y="122"/>
                  </a:cubicBezTo>
                  <a:cubicBezTo>
                    <a:pt x="9" y="88"/>
                    <a:pt x="16" y="50"/>
                    <a:pt x="44" y="30"/>
                  </a:cubicBezTo>
                  <a:cubicBezTo>
                    <a:pt x="69" y="11"/>
                    <a:pt x="97" y="18"/>
                    <a:pt x="115" y="42"/>
                  </a:cubicBezTo>
                  <a:cubicBezTo>
                    <a:pt x="129" y="61"/>
                    <a:pt x="128" y="80"/>
                    <a:pt x="119" y="86"/>
                  </a:cubicBezTo>
                  <a:cubicBezTo>
                    <a:pt x="113" y="90"/>
                    <a:pt x="107" y="85"/>
                    <a:pt x="100" y="71"/>
                  </a:cubicBezTo>
                  <a:lnTo>
                    <a:pt x="84" y="36"/>
                  </a:lnTo>
                  <a:close/>
                  <a:moveTo>
                    <a:pt x="87" y="73"/>
                  </a:moveTo>
                  <a:cubicBezTo>
                    <a:pt x="93" y="84"/>
                    <a:pt x="93" y="103"/>
                    <a:pt x="84" y="110"/>
                  </a:cubicBezTo>
                  <a:cubicBezTo>
                    <a:pt x="76" y="116"/>
                    <a:pt x="69" y="113"/>
                    <a:pt x="63" y="106"/>
                  </a:cubicBezTo>
                  <a:cubicBezTo>
                    <a:pt x="51" y="90"/>
                    <a:pt x="53" y="67"/>
                    <a:pt x="68" y="56"/>
                  </a:cubicBezTo>
                  <a:cubicBezTo>
                    <a:pt x="72" y="53"/>
                    <a:pt x="75" y="52"/>
                    <a:pt x="77" y="51"/>
                  </a:cubicBezTo>
                  <a:lnTo>
                    <a:pt x="87" y="73"/>
                  </a:lnTo>
                  <a:close/>
                </a:path>
              </a:pathLst>
            </a:custGeom>
            <a:solidFill>
              <a:srgbClr val="3E465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8750" name="Freeform 141"/>
            <p:cNvSpPr>
              <a:spLocks noEditPoints="1"/>
            </p:cNvSpPr>
            <p:nvPr/>
          </p:nvSpPr>
          <p:spPr bwMode="auto">
            <a:xfrm>
              <a:off x="7796212" y="4389921"/>
              <a:ext cx="547688" cy="444500"/>
            </a:xfrm>
            <a:custGeom>
              <a:avLst/>
              <a:gdLst>
                <a:gd name="T0" fmla="*/ 141 w 146"/>
                <a:gd name="T1" fmla="*/ 77 h 118"/>
                <a:gd name="T2" fmla="*/ 28 w 146"/>
                <a:gd name="T3" fmla="*/ 114 h 118"/>
                <a:gd name="T4" fmla="*/ 3 w 146"/>
                <a:gd name="T5" fmla="*/ 37 h 118"/>
                <a:gd name="T6" fmla="*/ 116 w 146"/>
                <a:gd name="T7" fmla="*/ 0 h 118"/>
                <a:gd name="T8" fmla="*/ 141 w 146"/>
                <a:gd name="T9" fmla="*/ 77 h 118"/>
                <a:gd name="T10" fmla="*/ 121 w 146"/>
                <a:gd name="T11" fmla="*/ 2 h 118"/>
                <a:gd name="T12" fmla="*/ 145 w 146"/>
                <a:gd name="T13" fmla="*/ 76 h 118"/>
                <a:gd name="T14" fmla="*/ 142 w 146"/>
                <a:gd name="T15" fmla="*/ 81 h 118"/>
                <a:gd name="T16" fmla="*/ 29 w 146"/>
                <a:gd name="T17" fmla="*/ 118 h 118"/>
                <a:gd name="T18" fmla="*/ 25 w 146"/>
                <a:gd name="T19" fmla="*/ 116 h 118"/>
                <a:gd name="T20" fmla="*/ 0 w 146"/>
                <a:gd name="T21" fmla="*/ 42 h 118"/>
                <a:gd name="T22" fmla="*/ 3 w 146"/>
                <a:gd name="T23" fmla="*/ 37 h 118"/>
                <a:gd name="T24" fmla="*/ 116 w 146"/>
                <a:gd name="T25" fmla="*/ 0 h 118"/>
                <a:gd name="T26" fmla="*/ 121 w 146"/>
                <a:gd name="T27" fmla="*/ 2 h 118"/>
                <a:gd name="T28" fmla="*/ 105 w 146"/>
                <a:gd name="T29" fmla="*/ 61 h 118"/>
                <a:gd name="T30" fmla="*/ 110 w 146"/>
                <a:gd name="T31" fmla="*/ 59 h 118"/>
                <a:gd name="T32" fmla="*/ 134 w 146"/>
                <a:gd name="T33" fmla="*/ 68 h 118"/>
                <a:gd name="T34" fmla="*/ 117 w 146"/>
                <a:gd name="T35" fmla="*/ 15 h 118"/>
                <a:gd name="T36" fmla="*/ 84 w 146"/>
                <a:gd name="T37" fmla="*/ 64 h 118"/>
                <a:gd name="T38" fmla="*/ 67 w 146"/>
                <a:gd name="T39" fmla="*/ 70 h 118"/>
                <a:gd name="T40" fmla="*/ 12 w 146"/>
                <a:gd name="T41" fmla="*/ 50 h 118"/>
                <a:gd name="T42" fmla="*/ 29 w 146"/>
                <a:gd name="T43" fmla="*/ 103 h 118"/>
                <a:gd name="T44" fmla="*/ 43 w 146"/>
                <a:gd name="T45" fmla="*/ 82 h 118"/>
                <a:gd name="T46" fmla="*/ 48 w 146"/>
                <a:gd name="T47" fmla="*/ 80 h 118"/>
                <a:gd name="T48" fmla="*/ 49 w 146"/>
                <a:gd name="T49" fmla="*/ 85 h 118"/>
                <a:gd name="T50" fmla="*/ 33 w 146"/>
                <a:gd name="T51" fmla="*/ 108 h 118"/>
                <a:gd name="T52" fmla="*/ 135 w 146"/>
                <a:gd name="T53" fmla="*/ 75 h 118"/>
                <a:gd name="T54" fmla="*/ 107 w 146"/>
                <a:gd name="T55" fmla="*/ 66 h 118"/>
                <a:gd name="T56" fmla="*/ 105 w 146"/>
                <a:gd name="T57" fmla="*/ 61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46" h="118">
                  <a:moveTo>
                    <a:pt x="141" y="77"/>
                  </a:moveTo>
                  <a:cubicBezTo>
                    <a:pt x="28" y="114"/>
                    <a:pt x="28" y="114"/>
                    <a:pt x="28" y="114"/>
                  </a:cubicBezTo>
                  <a:cubicBezTo>
                    <a:pt x="3" y="37"/>
                    <a:pt x="3" y="37"/>
                    <a:pt x="3" y="37"/>
                  </a:cubicBezTo>
                  <a:cubicBezTo>
                    <a:pt x="116" y="0"/>
                    <a:pt x="116" y="0"/>
                    <a:pt x="116" y="0"/>
                  </a:cubicBezTo>
                  <a:lnTo>
                    <a:pt x="141" y="77"/>
                  </a:lnTo>
                  <a:close/>
                  <a:moveTo>
                    <a:pt x="121" y="2"/>
                  </a:moveTo>
                  <a:cubicBezTo>
                    <a:pt x="121" y="3"/>
                    <a:pt x="145" y="76"/>
                    <a:pt x="145" y="76"/>
                  </a:cubicBezTo>
                  <a:cubicBezTo>
                    <a:pt x="146" y="78"/>
                    <a:pt x="145" y="80"/>
                    <a:pt x="142" y="81"/>
                  </a:cubicBezTo>
                  <a:cubicBezTo>
                    <a:pt x="29" y="118"/>
                    <a:pt x="29" y="118"/>
                    <a:pt x="29" y="118"/>
                  </a:cubicBezTo>
                  <a:cubicBezTo>
                    <a:pt x="27" y="118"/>
                    <a:pt x="25" y="117"/>
                    <a:pt x="25" y="116"/>
                  </a:cubicBezTo>
                  <a:cubicBezTo>
                    <a:pt x="25" y="116"/>
                    <a:pt x="1" y="43"/>
                    <a:pt x="0" y="42"/>
                  </a:cubicBezTo>
                  <a:cubicBezTo>
                    <a:pt x="0" y="40"/>
                    <a:pt x="1" y="38"/>
                    <a:pt x="3" y="37"/>
                  </a:cubicBezTo>
                  <a:cubicBezTo>
                    <a:pt x="3" y="37"/>
                    <a:pt x="114" y="1"/>
                    <a:pt x="116" y="0"/>
                  </a:cubicBezTo>
                  <a:cubicBezTo>
                    <a:pt x="119" y="0"/>
                    <a:pt x="120" y="1"/>
                    <a:pt x="121" y="2"/>
                  </a:cubicBezTo>
                  <a:close/>
                  <a:moveTo>
                    <a:pt x="105" y="61"/>
                  </a:moveTo>
                  <a:cubicBezTo>
                    <a:pt x="106" y="60"/>
                    <a:pt x="108" y="59"/>
                    <a:pt x="110" y="59"/>
                  </a:cubicBezTo>
                  <a:cubicBezTo>
                    <a:pt x="134" y="68"/>
                    <a:pt x="134" y="68"/>
                    <a:pt x="134" y="68"/>
                  </a:cubicBezTo>
                  <a:cubicBezTo>
                    <a:pt x="117" y="15"/>
                    <a:pt x="117" y="15"/>
                    <a:pt x="117" y="15"/>
                  </a:cubicBezTo>
                  <a:cubicBezTo>
                    <a:pt x="84" y="64"/>
                    <a:pt x="84" y="64"/>
                    <a:pt x="84" y="64"/>
                  </a:cubicBezTo>
                  <a:cubicBezTo>
                    <a:pt x="80" y="69"/>
                    <a:pt x="73" y="72"/>
                    <a:pt x="67" y="70"/>
                  </a:cubicBezTo>
                  <a:cubicBezTo>
                    <a:pt x="12" y="50"/>
                    <a:pt x="12" y="50"/>
                    <a:pt x="12" y="50"/>
                  </a:cubicBezTo>
                  <a:cubicBezTo>
                    <a:pt x="29" y="103"/>
                    <a:pt x="29" y="103"/>
                    <a:pt x="29" y="103"/>
                  </a:cubicBezTo>
                  <a:cubicBezTo>
                    <a:pt x="43" y="82"/>
                    <a:pt x="43" y="82"/>
                    <a:pt x="43" y="82"/>
                  </a:cubicBezTo>
                  <a:cubicBezTo>
                    <a:pt x="44" y="80"/>
                    <a:pt x="47" y="79"/>
                    <a:pt x="48" y="80"/>
                  </a:cubicBezTo>
                  <a:cubicBezTo>
                    <a:pt x="50" y="81"/>
                    <a:pt x="51" y="83"/>
                    <a:pt x="49" y="85"/>
                  </a:cubicBezTo>
                  <a:cubicBezTo>
                    <a:pt x="33" y="108"/>
                    <a:pt x="33" y="108"/>
                    <a:pt x="33" y="108"/>
                  </a:cubicBezTo>
                  <a:cubicBezTo>
                    <a:pt x="135" y="75"/>
                    <a:pt x="135" y="75"/>
                    <a:pt x="135" y="75"/>
                  </a:cubicBezTo>
                  <a:cubicBezTo>
                    <a:pt x="107" y="66"/>
                    <a:pt x="107" y="66"/>
                    <a:pt x="107" y="66"/>
                  </a:cubicBezTo>
                  <a:cubicBezTo>
                    <a:pt x="105" y="65"/>
                    <a:pt x="105" y="63"/>
                    <a:pt x="105" y="61"/>
                  </a:cubicBezTo>
                  <a:close/>
                </a:path>
              </a:pathLst>
            </a:custGeom>
            <a:solidFill>
              <a:srgbClr val="EBF0F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8751" name="Freeform 142"/>
            <p:cNvSpPr>
              <a:spLocks/>
            </p:cNvSpPr>
            <p:nvPr/>
          </p:nvSpPr>
          <p:spPr bwMode="auto">
            <a:xfrm>
              <a:off x="7788275" y="4386746"/>
              <a:ext cx="525463" cy="420688"/>
            </a:xfrm>
            <a:custGeom>
              <a:avLst/>
              <a:gdLst>
                <a:gd name="T0" fmla="*/ 331 w 331"/>
                <a:gd name="T1" fmla="*/ 175 h 265"/>
                <a:gd name="T2" fmla="*/ 57 w 331"/>
                <a:gd name="T3" fmla="*/ 265 h 265"/>
                <a:gd name="T4" fmla="*/ 0 w 331"/>
                <a:gd name="T5" fmla="*/ 90 h 265"/>
                <a:gd name="T6" fmla="*/ 274 w 331"/>
                <a:gd name="T7" fmla="*/ 0 h 265"/>
                <a:gd name="T8" fmla="*/ 331 w 331"/>
                <a:gd name="T9" fmla="*/ 175 h 265"/>
              </a:gdLst>
              <a:ahLst/>
              <a:cxnLst>
                <a:cxn ang="0">
                  <a:pos x="T0" y="T1"/>
                </a:cxn>
                <a:cxn ang="0">
                  <a:pos x="T2" y="T3"/>
                </a:cxn>
                <a:cxn ang="0">
                  <a:pos x="T4" y="T5"/>
                </a:cxn>
                <a:cxn ang="0">
                  <a:pos x="T6" y="T7"/>
                </a:cxn>
                <a:cxn ang="0">
                  <a:pos x="T8" y="T9"/>
                </a:cxn>
              </a:cxnLst>
              <a:rect l="0" t="0" r="r" b="b"/>
              <a:pathLst>
                <a:path w="331" h="265">
                  <a:moveTo>
                    <a:pt x="331" y="175"/>
                  </a:moveTo>
                  <a:lnTo>
                    <a:pt x="57" y="265"/>
                  </a:lnTo>
                  <a:lnTo>
                    <a:pt x="0" y="90"/>
                  </a:lnTo>
                  <a:lnTo>
                    <a:pt x="274" y="0"/>
                  </a:lnTo>
                  <a:lnTo>
                    <a:pt x="331" y="175"/>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8752" name="Freeform 143"/>
            <p:cNvSpPr>
              <a:spLocks noEditPoints="1"/>
            </p:cNvSpPr>
            <p:nvPr/>
          </p:nvSpPr>
          <p:spPr bwMode="auto">
            <a:xfrm>
              <a:off x="7780337" y="4378809"/>
              <a:ext cx="544513" cy="447675"/>
            </a:xfrm>
            <a:custGeom>
              <a:avLst/>
              <a:gdLst>
                <a:gd name="T0" fmla="*/ 116 w 145"/>
                <a:gd name="T1" fmla="*/ 1 h 119"/>
                <a:gd name="T2" fmla="*/ 3 w 145"/>
                <a:gd name="T3" fmla="*/ 38 h 119"/>
                <a:gd name="T4" fmla="*/ 0 w 145"/>
                <a:gd name="T5" fmla="*/ 43 h 119"/>
                <a:gd name="T6" fmla="*/ 24 w 145"/>
                <a:gd name="T7" fmla="*/ 116 h 119"/>
                <a:gd name="T8" fmla="*/ 29 w 145"/>
                <a:gd name="T9" fmla="*/ 118 h 119"/>
                <a:gd name="T10" fmla="*/ 142 w 145"/>
                <a:gd name="T11" fmla="*/ 81 h 119"/>
                <a:gd name="T12" fmla="*/ 145 w 145"/>
                <a:gd name="T13" fmla="*/ 77 h 119"/>
                <a:gd name="T14" fmla="*/ 121 w 145"/>
                <a:gd name="T15" fmla="*/ 3 h 119"/>
                <a:gd name="T16" fmla="*/ 116 w 145"/>
                <a:gd name="T17" fmla="*/ 1 h 119"/>
                <a:gd name="T18" fmla="*/ 107 w 145"/>
                <a:gd name="T19" fmla="*/ 66 h 119"/>
                <a:gd name="T20" fmla="*/ 134 w 145"/>
                <a:gd name="T21" fmla="*/ 76 h 119"/>
                <a:gd name="T22" fmla="*/ 33 w 145"/>
                <a:gd name="T23" fmla="*/ 109 h 119"/>
                <a:gd name="T24" fmla="*/ 49 w 145"/>
                <a:gd name="T25" fmla="*/ 85 h 119"/>
                <a:gd name="T26" fmla="*/ 48 w 145"/>
                <a:gd name="T27" fmla="*/ 81 h 119"/>
                <a:gd name="T28" fmla="*/ 43 w 145"/>
                <a:gd name="T29" fmla="*/ 82 h 119"/>
                <a:gd name="T30" fmla="*/ 29 w 145"/>
                <a:gd name="T31" fmla="*/ 104 h 119"/>
                <a:gd name="T32" fmla="*/ 11 w 145"/>
                <a:gd name="T33" fmla="*/ 51 h 119"/>
                <a:gd name="T34" fmla="*/ 66 w 145"/>
                <a:gd name="T35" fmla="*/ 71 h 119"/>
                <a:gd name="T36" fmla="*/ 84 w 145"/>
                <a:gd name="T37" fmla="*/ 65 h 119"/>
                <a:gd name="T38" fmla="*/ 117 w 145"/>
                <a:gd name="T39" fmla="*/ 16 h 119"/>
                <a:gd name="T40" fmla="*/ 134 w 145"/>
                <a:gd name="T41" fmla="*/ 69 h 119"/>
                <a:gd name="T42" fmla="*/ 110 w 145"/>
                <a:gd name="T43" fmla="*/ 60 h 119"/>
                <a:gd name="T44" fmla="*/ 105 w 145"/>
                <a:gd name="T45" fmla="*/ 62 h 119"/>
                <a:gd name="T46" fmla="*/ 107 w 145"/>
                <a:gd name="T47" fmla="*/ 66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45" h="119">
                  <a:moveTo>
                    <a:pt x="116" y="1"/>
                  </a:moveTo>
                  <a:cubicBezTo>
                    <a:pt x="114" y="2"/>
                    <a:pt x="3" y="38"/>
                    <a:pt x="3" y="38"/>
                  </a:cubicBezTo>
                  <a:cubicBezTo>
                    <a:pt x="1" y="39"/>
                    <a:pt x="0" y="41"/>
                    <a:pt x="0" y="43"/>
                  </a:cubicBezTo>
                  <a:cubicBezTo>
                    <a:pt x="0" y="44"/>
                    <a:pt x="24" y="116"/>
                    <a:pt x="24" y="116"/>
                  </a:cubicBezTo>
                  <a:cubicBezTo>
                    <a:pt x="25" y="118"/>
                    <a:pt x="27" y="119"/>
                    <a:pt x="29" y="118"/>
                  </a:cubicBezTo>
                  <a:cubicBezTo>
                    <a:pt x="142" y="81"/>
                    <a:pt x="142" y="81"/>
                    <a:pt x="142" y="81"/>
                  </a:cubicBezTo>
                  <a:cubicBezTo>
                    <a:pt x="144" y="81"/>
                    <a:pt x="145" y="79"/>
                    <a:pt x="145" y="77"/>
                  </a:cubicBezTo>
                  <a:cubicBezTo>
                    <a:pt x="145" y="77"/>
                    <a:pt x="121" y="4"/>
                    <a:pt x="121" y="3"/>
                  </a:cubicBezTo>
                  <a:cubicBezTo>
                    <a:pt x="120" y="1"/>
                    <a:pt x="118" y="0"/>
                    <a:pt x="116" y="1"/>
                  </a:cubicBezTo>
                  <a:close/>
                  <a:moveTo>
                    <a:pt x="107" y="66"/>
                  </a:moveTo>
                  <a:cubicBezTo>
                    <a:pt x="134" y="76"/>
                    <a:pt x="134" y="76"/>
                    <a:pt x="134" y="76"/>
                  </a:cubicBezTo>
                  <a:cubicBezTo>
                    <a:pt x="33" y="109"/>
                    <a:pt x="33" y="109"/>
                    <a:pt x="33" y="109"/>
                  </a:cubicBezTo>
                  <a:cubicBezTo>
                    <a:pt x="49" y="85"/>
                    <a:pt x="49" y="85"/>
                    <a:pt x="49" y="85"/>
                  </a:cubicBezTo>
                  <a:cubicBezTo>
                    <a:pt x="50" y="84"/>
                    <a:pt x="50" y="82"/>
                    <a:pt x="48" y="81"/>
                  </a:cubicBezTo>
                  <a:cubicBezTo>
                    <a:pt x="46" y="80"/>
                    <a:pt x="44" y="81"/>
                    <a:pt x="43" y="82"/>
                  </a:cubicBezTo>
                  <a:cubicBezTo>
                    <a:pt x="29" y="104"/>
                    <a:pt x="29" y="104"/>
                    <a:pt x="29" y="104"/>
                  </a:cubicBezTo>
                  <a:cubicBezTo>
                    <a:pt x="11" y="51"/>
                    <a:pt x="11" y="51"/>
                    <a:pt x="11" y="51"/>
                  </a:cubicBezTo>
                  <a:cubicBezTo>
                    <a:pt x="66" y="71"/>
                    <a:pt x="66" y="71"/>
                    <a:pt x="66" y="71"/>
                  </a:cubicBezTo>
                  <a:cubicBezTo>
                    <a:pt x="72" y="73"/>
                    <a:pt x="80" y="70"/>
                    <a:pt x="84" y="65"/>
                  </a:cubicBezTo>
                  <a:cubicBezTo>
                    <a:pt x="117" y="16"/>
                    <a:pt x="117" y="16"/>
                    <a:pt x="117" y="16"/>
                  </a:cubicBezTo>
                  <a:cubicBezTo>
                    <a:pt x="134" y="69"/>
                    <a:pt x="134" y="69"/>
                    <a:pt x="134" y="69"/>
                  </a:cubicBezTo>
                  <a:cubicBezTo>
                    <a:pt x="110" y="60"/>
                    <a:pt x="110" y="60"/>
                    <a:pt x="110" y="60"/>
                  </a:cubicBezTo>
                  <a:cubicBezTo>
                    <a:pt x="108" y="60"/>
                    <a:pt x="106" y="60"/>
                    <a:pt x="105" y="62"/>
                  </a:cubicBezTo>
                  <a:cubicBezTo>
                    <a:pt x="104" y="64"/>
                    <a:pt x="105" y="66"/>
                    <a:pt x="107" y="66"/>
                  </a:cubicBezTo>
                  <a:close/>
                </a:path>
              </a:pathLst>
            </a:custGeom>
            <a:solidFill>
              <a:schemeClr val="accent5"/>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28753" name="Freeform 144"/>
            <p:cNvSpPr>
              <a:spLocks/>
            </p:cNvSpPr>
            <p:nvPr/>
          </p:nvSpPr>
          <p:spPr bwMode="auto">
            <a:xfrm>
              <a:off x="9912350" y="3043721"/>
              <a:ext cx="296863" cy="365125"/>
            </a:xfrm>
            <a:custGeom>
              <a:avLst/>
              <a:gdLst>
                <a:gd name="T0" fmla="*/ 39 w 79"/>
                <a:gd name="T1" fmla="*/ 0 h 97"/>
                <a:gd name="T2" fmla="*/ 39 w 79"/>
                <a:gd name="T3" fmla="*/ 0 h 97"/>
                <a:gd name="T4" fmla="*/ 39 w 79"/>
                <a:gd name="T5" fmla="*/ 0 h 97"/>
                <a:gd name="T6" fmla="*/ 0 w 79"/>
                <a:gd name="T7" fmla="*/ 40 h 97"/>
                <a:gd name="T8" fmla="*/ 11 w 79"/>
                <a:gd name="T9" fmla="*/ 68 h 97"/>
                <a:gd name="T10" fmla="*/ 22 w 79"/>
                <a:gd name="T11" fmla="*/ 96 h 97"/>
                <a:gd name="T12" fmla="*/ 55 w 79"/>
                <a:gd name="T13" fmla="*/ 97 h 97"/>
                <a:gd name="T14" fmla="*/ 66 w 79"/>
                <a:gd name="T15" fmla="*/ 68 h 97"/>
                <a:gd name="T16" fmla="*/ 78 w 79"/>
                <a:gd name="T17" fmla="*/ 40 h 97"/>
                <a:gd name="T18" fmla="*/ 39 w 79"/>
                <a:gd name="T19" fmla="*/ 0 h 97"/>
                <a:gd name="T20" fmla="*/ 39 w 79"/>
                <a:gd name="T21" fmla="*/ 0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9" h="97">
                  <a:moveTo>
                    <a:pt x="39" y="0"/>
                  </a:moveTo>
                  <a:cubicBezTo>
                    <a:pt x="39" y="0"/>
                    <a:pt x="39" y="0"/>
                    <a:pt x="39" y="0"/>
                  </a:cubicBezTo>
                  <a:cubicBezTo>
                    <a:pt x="39" y="0"/>
                    <a:pt x="39" y="0"/>
                    <a:pt x="39" y="0"/>
                  </a:cubicBezTo>
                  <a:cubicBezTo>
                    <a:pt x="17" y="0"/>
                    <a:pt x="0" y="18"/>
                    <a:pt x="0" y="40"/>
                  </a:cubicBezTo>
                  <a:cubicBezTo>
                    <a:pt x="0" y="51"/>
                    <a:pt x="5" y="60"/>
                    <a:pt x="11" y="68"/>
                  </a:cubicBezTo>
                  <a:cubicBezTo>
                    <a:pt x="11" y="68"/>
                    <a:pt x="23" y="81"/>
                    <a:pt x="22" y="96"/>
                  </a:cubicBezTo>
                  <a:cubicBezTo>
                    <a:pt x="55" y="97"/>
                    <a:pt x="55" y="97"/>
                    <a:pt x="55" y="97"/>
                  </a:cubicBezTo>
                  <a:cubicBezTo>
                    <a:pt x="55" y="82"/>
                    <a:pt x="66" y="68"/>
                    <a:pt x="66" y="68"/>
                  </a:cubicBezTo>
                  <a:cubicBezTo>
                    <a:pt x="73" y="61"/>
                    <a:pt x="78" y="51"/>
                    <a:pt x="78" y="40"/>
                  </a:cubicBezTo>
                  <a:cubicBezTo>
                    <a:pt x="79" y="18"/>
                    <a:pt x="61" y="1"/>
                    <a:pt x="39" y="0"/>
                  </a:cubicBezTo>
                  <a:cubicBezTo>
                    <a:pt x="39" y="0"/>
                    <a:pt x="39" y="0"/>
                    <a:pt x="39" y="0"/>
                  </a:cubicBezTo>
                </a:path>
              </a:pathLst>
            </a:custGeom>
            <a:solidFill>
              <a:schemeClr val="bg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28754" name="Freeform 145"/>
            <p:cNvSpPr>
              <a:spLocks/>
            </p:cNvSpPr>
            <p:nvPr/>
          </p:nvSpPr>
          <p:spPr bwMode="auto">
            <a:xfrm>
              <a:off x="9975850" y="3405671"/>
              <a:ext cx="161925" cy="134938"/>
            </a:xfrm>
            <a:custGeom>
              <a:avLst/>
              <a:gdLst>
                <a:gd name="T0" fmla="*/ 3 w 43"/>
                <a:gd name="T1" fmla="*/ 0 h 36"/>
                <a:gd name="T2" fmla="*/ 0 w 43"/>
                <a:gd name="T3" fmla="*/ 3 h 36"/>
                <a:gd name="T4" fmla="*/ 3 w 43"/>
                <a:gd name="T5" fmla="*/ 6 h 36"/>
                <a:gd name="T6" fmla="*/ 3 w 43"/>
                <a:gd name="T7" fmla="*/ 6 h 36"/>
                <a:gd name="T8" fmla="*/ 0 w 43"/>
                <a:gd name="T9" fmla="*/ 9 h 36"/>
                <a:gd name="T10" fmla="*/ 3 w 43"/>
                <a:gd name="T11" fmla="*/ 12 h 36"/>
                <a:gd name="T12" fmla="*/ 3 w 43"/>
                <a:gd name="T13" fmla="*/ 12 h 36"/>
                <a:gd name="T14" fmla="*/ 0 w 43"/>
                <a:gd name="T15" fmla="*/ 15 h 36"/>
                <a:gd name="T16" fmla="*/ 2 w 43"/>
                <a:gd name="T17" fmla="*/ 17 h 36"/>
                <a:gd name="T18" fmla="*/ 1 w 43"/>
                <a:gd name="T19" fmla="*/ 20 h 36"/>
                <a:gd name="T20" fmla="*/ 4 w 43"/>
                <a:gd name="T21" fmla="*/ 23 h 36"/>
                <a:gd name="T22" fmla="*/ 5 w 43"/>
                <a:gd name="T23" fmla="*/ 23 h 36"/>
                <a:gd name="T24" fmla="*/ 5 w 43"/>
                <a:gd name="T25" fmla="*/ 23 h 36"/>
                <a:gd name="T26" fmla="*/ 3 w 43"/>
                <a:gd name="T27" fmla="*/ 25 h 36"/>
                <a:gd name="T28" fmla="*/ 5 w 43"/>
                <a:gd name="T29" fmla="*/ 28 h 36"/>
                <a:gd name="T30" fmla="*/ 14 w 43"/>
                <a:gd name="T31" fmla="*/ 28 h 36"/>
                <a:gd name="T32" fmla="*/ 14 w 43"/>
                <a:gd name="T33" fmla="*/ 29 h 36"/>
                <a:gd name="T34" fmla="*/ 21 w 43"/>
                <a:gd name="T35" fmla="*/ 36 h 36"/>
                <a:gd name="T36" fmla="*/ 21 w 43"/>
                <a:gd name="T37" fmla="*/ 36 h 36"/>
                <a:gd name="T38" fmla="*/ 28 w 43"/>
                <a:gd name="T39" fmla="*/ 29 h 36"/>
                <a:gd name="T40" fmla="*/ 28 w 43"/>
                <a:gd name="T41" fmla="*/ 28 h 36"/>
                <a:gd name="T42" fmla="*/ 38 w 43"/>
                <a:gd name="T43" fmla="*/ 29 h 36"/>
                <a:gd name="T44" fmla="*/ 38 w 43"/>
                <a:gd name="T45" fmla="*/ 29 h 36"/>
                <a:gd name="T46" fmla="*/ 40 w 43"/>
                <a:gd name="T47" fmla="*/ 26 h 36"/>
                <a:gd name="T48" fmla="*/ 38 w 43"/>
                <a:gd name="T49" fmla="*/ 23 h 36"/>
                <a:gd name="T50" fmla="*/ 39 w 43"/>
                <a:gd name="T51" fmla="*/ 23 h 36"/>
                <a:gd name="T52" fmla="*/ 39 w 43"/>
                <a:gd name="T53" fmla="*/ 23 h 36"/>
                <a:gd name="T54" fmla="*/ 42 w 43"/>
                <a:gd name="T55" fmla="*/ 20 h 36"/>
                <a:gd name="T56" fmla="*/ 41 w 43"/>
                <a:gd name="T57" fmla="*/ 18 h 36"/>
                <a:gd name="T58" fmla="*/ 43 w 43"/>
                <a:gd name="T59" fmla="*/ 15 h 36"/>
                <a:gd name="T60" fmla="*/ 40 w 43"/>
                <a:gd name="T61" fmla="*/ 12 h 36"/>
                <a:gd name="T62" fmla="*/ 40 w 43"/>
                <a:gd name="T63" fmla="*/ 12 h 36"/>
                <a:gd name="T64" fmla="*/ 43 w 43"/>
                <a:gd name="T65" fmla="*/ 9 h 36"/>
                <a:gd name="T66" fmla="*/ 40 w 43"/>
                <a:gd name="T67" fmla="*/ 6 h 36"/>
                <a:gd name="T68" fmla="*/ 40 w 43"/>
                <a:gd name="T69" fmla="*/ 6 h 36"/>
                <a:gd name="T70" fmla="*/ 43 w 43"/>
                <a:gd name="T71" fmla="*/ 4 h 36"/>
                <a:gd name="T72" fmla="*/ 40 w 43"/>
                <a:gd name="T73" fmla="*/ 1 h 36"/>
                <a:gd name="T74" fmla="*/ 38 w 43"/>
                <a:gd name="T75" fmla="*/ 1 h 36"/>
                <a:gd name="T76" fmla="*/ 5 w 43"/>
                <a:gd name="T77" fmla="*/ 0 h 36"/>
                <a:gd name="T78" fmla="*/ 3 w 43"/>
                <a:gd name="T79" fmla="*/ 0 h 36"/>
                <a:gd name="T80" fmla="*/ 3 w 43"/>
                <a:gd name="T81" fmla="*/ 0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3" h="36">
                  <a:moveTo>
                    <a:pt x="3" y="0"/>
                  </a:moveTo>
                  <a:cubicBezTo>
                    <a:pt x="2" y="0"/>
                    <a:pt x="0" y="2"/>
                    <a:pt x="0" y="3"/>
                  </a:cubicBezTo>
                  <a:cubicBezTo>
                    <a:pt x="0" y="5"/>
                    <a:pt x="2" y="6"/>
                    <a:pt x="3" y="6"/>
                  </a:cubicBezTo>
                  <a:cubicBezTo>
                    <a:pt x="3" y="6"/>
                    <a:pt x="3" y="6"/>
                    <a:pt x="3" y="6"/>
                  </a:cubicBezTo>
                  <a:cubicBezTo>
                    <a:pt x="2" y="6"/>
                    <a:pt x="0" y="7"/>
                    <a:pt x="0" y="9"/>
                  </a:cubicBezTo>
                  <a:cubicBezTo>
                    <a:pt x="0" y="11"/>
                    <a:pt x="2" y="12"/>
                    <a:pt x="3" y="12"/>
                  </a:cubicBezTo>
                  <a:cubicBezTo>
                    <a:pt x="3" y="12"/>
                    <a:pt x="3" y="12"/>
                    <a:pt x="3" y="12"/>
                  </a:cubicBezTo>
                  <a:cubicBezTo>
                    <a:pt x="2" y="12"/>
                    <a:pt x="0" y="13"/>
                    <a:pt x="0" y="15"/>
                  </a:cubicBezTo>
                  <a:cubicBezTo>
                    <a:pt x="0" y="16"/>
                    <a:pt x="1" y="17"/>
                    <a:pt x="2" y="17"/>
                  </a:cubicBezTo>
                  <a:cubicBezTo>
                    <a:pt x="2" y="18"/>
                    <a:pt x="1" y="19"/>
                    <a:pt x="1" y="20"/>
                  </a:cubicBezTo>
                  <a:cubicBezTo>
                    <a:pt x="1" y="21"/>
                    <a:pt x="2" y="23"/>
                    <a:pt x="4" y="23"/>
                  </a:cubicBezTo>
                  <a:cubicBezTo>
                    <a:pt x="5" y="23"/>
                    <a:pt x="5" y="23"/>
                    <a:pt x="5" y="23"/>
                  </a:cubicBezTo>
                  <a:cubicBezTo>
                    <a:pt x="5" y="23"/>
                    <a:pt x="5" y="23"/>
                    <a:pt x="5" y="23"/>
                  </a:cubicBezTo>
                  <a:cubicBezTo>
                    <a:pt x="4" y="23"/>
                    <a:pt x="3" y="24"/>
                    <a:pt x="3" y="25"/>
                  </a:cubicBezTo>
                  <a:cubicBezTo>
                    <a:pt x="3" y="27"/>
                    <a:pt x="4" y="28"/>
                    <a:pt x="5" y="28"/>
                  </a:cubicBezTo>
                  <a:cubicBezTo>
                    <a:pt x="14" y="28"/>
                    <a:pt x="14" y="28"/>
                    <a:pt x="14" y="28"/>
                  </a:cubicBezTo>
                  <a:cubicBezTo>
                    <a:pt x="14" y="29"/>
                    <a:pt x="14" y="29"/>
                    <a:pt x="14" y="29"/>
                  </a:cubicBezTo>
                  <a:cubicBezTo>
                    <a:pt x="14" y="32"/>
                    <a:pt x="17" y="36"/>
                    <a:pt x="21" y="36"/>
                  </a:cubicBezTo>
                  <a:cubicBezTo>
                    <a:pt x="21" y="36"/>
                    <a:pt x="21" y="36"/>
                    <a:pt x="21" y="36"/>
                  </a:cubicBezTo>
                  <a:cubicBezTo>
                    <a:pt x="25" y="36"/>
                    <a:pt x="28" y="33"/>
                    <a:pt x="28" y="29"/>
                  </a:cubicBezTo>
                  <a:cubicBezTo>
                    <a:pt x="28" y="28"/>
                    <a:pt x="28" y="28"/>
                    <a:pt x="28" y="28"/>
                  </a:cubicBezTo>
                  <a:cubicBezTo>
                    <a:pt x="38" y="29"/>
                    <a:pt x="38" y="29"/>
                    <a:pt x="38" y="29"/>
                  </a:cubicBezTo>
                  <a:cubicBezTo>
                    <a:pt x="38" y="29"/>
                    <a:pt x="38" y="29"/>
                    <a:pt x="38" y="29"/>
                  </a:cubicBezTo>
                  <a:cubicBezTo>
                    <a:pt x="39" y="29"/>
                    <a:pt x="40" y="27"/>
                    <a:pt x="40" y="26"/>
                  </a:cubicBezTo>
                  <a:cubicBezTo>
                    <a:pt x="40" y="24"/>
                    <a:pt x="39" y="23"/>
                    <a:pt x="38" y="23"/>
                  </a:cubicBezTo>
                  <a:cubicBezTo>
                    <a:pt x="39" y="23"/>
                    <a:pt x="39" y="23"/>
                    <a:pt x="39" y="23"/>
                  </a:cubicBezTo>
                  <a:cubicBezTo>
                    <a:pt x="39" y="23"/>
                    <a:pt x="39" y="23"/>
                    <a:pt x="39" y="23"/>
                  </a:cubicBezTo>
                  <a:cubicBezTo>
                    <a:pt x="40" y="23"/>
                    <a:pt x="42" y="22"/>
                    <a:pt x="42" y="20"/>
                  </a:cubicBezTo>
                  <a:cubicBezTo>
                    <a:pt x="42" y="19"/>
                    <a:pt x="41" y="18"/>
                    <a:pt x="41" y="18"/>
                  </a:cubicBezTo>
                  <a:cubicBezTo>
                    <a:pt x="42" y="17"/>
                    <a:pt x="43" y="16"/>
                    <a:pt x="43" y="15"/>
                  </a:cubicBezTo>
                  <a:cubicBezTo>
                    <a:pt x="43" y="14"/>
                    <a:pt x="41" y="12"/>
                    <a:pt x="40" y="12"/>
                  </a:cubicBezTo>
                  <a:cubicBezTo>
                    <a:pt x="40" y="12"/>
                    <a:pt x="40" y="12"/>
                    <a:pt x="40" y="12"/>
                  </a:cubicBezTo>
                  <a:cubicBezTo>
                    <a:pt x="41" y="12"/>
                    <a:pt x="43" y="11"/>
                    <a:pt x="43" y="9"/>
                  </a:cubicBezTo>
                  <a:cubicBezTo>
                    <a:pt x="43" y="8"/>
                    <a:pt x="41" y="7"/>
                    <a:pt x="40" y="6"/>
                  </a:cubicBezTo>
                  <a:cubicBezTo>
                    <a:pt x="40" y="6"/>
                    <a:pt x="40" y="6"/>
                    <a:pt x="40" y="6"/>
                  </a:cubicBezTo>
                  <a:cubicBezTo>
                    <a:pt x="41" y="6"/>
                    <a:pt x="43" y="5"/>
                    <a:pt x="43" y="4"/>
                  </a:cubicBezTo>
                  <a:cubicBezTo>
                    <a:pt x="43" y="2"/>
                    <a:pt x="41" y="1"/>
                    <a:pt x="40" y="1"/>
                  </a:cubicBezTo>
                  <a:cubicBezTo>
                    <a:pt x="38" y="1"/>
                    <a:pt x="38" y="1"/>
                    <a:pt x="38" y="1"/>
                  </a:cubicBezTo>
                  <a:cubicBezTo>
                    <a:pt x="5" y="0"/>
                    <a:pt x="5" y="0"/>
                    <a:pt x="5" y="0"/>
                  </a:cubicBezTo>
                  <a:cubicBezTo>
                    <a:pt x="3" y="0"/>
                    <a:pt x="3" y="0"/>
                    <a:pt x="3" y="0"/>
                  </a:cubicBezTo>
                  <a:cubicBezTo>
                    <a:pt x="3" y="0"/>
                    <a:pt x="3" y="0"/>
                    <a:pt x="3" y="0"/>
                  </a:cubicBezTo>
                </a:path>
              </a:pathLst>
            </a:custGeom>
            <a:solidFill>
              <a:schemeClr val="bg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28781" name="Freeform 172"/>
            <p:cNvSpPr>
              <a:spLocks noEditPoints="1"/>
            </p:cNvSpPr>
            <p:nvPr/>
          </p:nvSpPr>
          <p:spPr bwMode="auto">
            <a:xfrm>
              <a:off x="8258175" y="3111984"/>
              <a:ext cx="393700" cy="390525"/>
            </a:xfrm>
            <a:custGeom>
              <a:avLst/>
              <a:gdLst>
                <a:gd name="T0" fmla="*/ 46 w 105"/>
                <a:gd name="T1" fmla="*/ 70 h 104"/>
                <a:gd name="T2" fmla="*/ 53 w 105"/>
                <a:gd name="T3" fmla="*/ 33 h 104"/>
                <a:gd name="T4" fmla="*/ 71 w 105"/>
                <a:gd name="T5" fmla="*/ 59 h 104"/>
                <a:gd name="T6" fmla="*/ 65 w 105"/>
                <a:gd name="T7" fmla="*/ 0 h 104"/>
                <a:gd name="T8" fmla="*/ 57 w 105"/>
                <a:gd name="T9" fmla="*/ 10 h 104"/>
                <a:gd name="T10" fmla="*/ 53 w 105"/>
                <a:gd name="T11" fmla="*/ 12 h 104"/>
                <a:gd name="T12" fmla="*/ 49 w 105"/>
                <a:gd name="T13" fmla="*/ 12 h 104"/>
                <a:gd name="T14" fmla="*/ 47 w 105"/>
                <a:gd name="T15" fmla="*/ 12 h 104"/>
                <a:gd name="T16" fmla="*/ 43 w 105"/>
                <a:gd name="T17" fmla="*/ 6 h 104"/>
                <a:gd name="T18" fmla="*/ 37 w 105"/>
                <a:gd name="T19" fmla="*/ 2 h 104"/>
                <a:gd name="T20" fmla="*/ 26 w 105"/>
                <a:gd name="T21" fmla="*/ 6 h 104"/>
                <a:gd name="T22" fmla="*/ 23 w 105"/>
                <a:gd name="T23" fmla="*/ 15 h 104"/>
                <a:gd name="T24" fmla="*/ 25 w 105"/>
                <a:gd name="T25" fmla="*/ 23 h 104"/>
                <a:gd name="T26" fmla="*/ 18 w 105"/>
                <a:gd name="T27" fmla="*/ 28 h 104"/>
                <a:gd name="T28" fmla="*/ 13 w 105"/>
                <a:gd name="T29" fmla="*/ 26 h 104"/>
                <a:gd name="T30" fmla="*/ 4 w 105"/>
                <a:gd name="T31" fmla="*/ 30 h 104"/>
                <a:gd name="T32" fmla="*/ 5 w 105"/>
                <a:gd name="T33" fmla="*/ 46 h 104"/>
                <a:gd name="T34" fmla="*/ 13 w 105"/>
                <a:gd name="T35" fmla="*/ 52 h 104"/>
                <a:gd name="T36" fmla="*/ 11 w 105"/>
                <a:gd name="T37" fmla="*/ 60 h 104"/>
                <a:gd name="T38" fmla="*/ 3 w 105"/>
                <a:gd name="T39" fmla="*/ 71 h 104"/>
                <a:gd name="T40" fmla="*/ 10 w 105"/>
                <a:gd name="T41" fmla="*/ 82 h 104"/>
                <a:gd name="T42" fmla="*/ 15 w 105"/>
                <a:gd name="T43" fmla="*/ 82 h 104"/>
                <a:gd name="T44" fmla="*/ 21 w 105"/>
                <a:gd name="T45" fmla="*/ 79 h 104"/>
                <a:gd name="T46" fmla="*/ 24 w 105"/>
                <a:gd name="T47" fmla="*/ 80 h 104"/>
                <a:gd name="T48" fmla="*/ 29 w 105"/>
                <a:gd name="T49" fmla="*/ 87 h 104"/>
                <a:gd name="T50" fmla="*/ 31 w 105"/>
                <a:gd name="T51" fmla="*/ 101 h 104"/>
                <a:gd name="T52" fmla="*/ 41 w 105"/>
                <a:gd name="T53" fmla="*/ 104 h 104"/>
                <a:gd name="T54" fmla="*/ 49 w 105"/>
                <a:gd name="T55" fmla="*/ 95 h 104"/>
                <a:gd name="T56" fmla="*/ 52 w 105"/>
                <a:gd name="T57" fmla="*/ 92 h 104"/>
                <a:gd name="T58" fmla="*/ 57 w 105"/>
                <a:gd name="T59" fmla="*/ 92 h 104"/>
                <a:gd name="T60" fmla="*/ 59 w 105"/>
                <a:gd name="T61" fmla="*/ 92 h 104"/>
                <a:gd name="T62" fmla="*/ 63 w 105"/>
                <a:gd name="T63" fmla="*/ 99 h 104"/>
                <a:gd name="T64" fmla="*/ 69 w 105"/>
                <a:gd name="T65" fmla="*/ 102 h 104"/>
                <a:gd name="T66" fmla="*/ 79 w 105"/>
                <a:gd name="T67" fmla="*/ 98 h 104"/>
                <a:gd name="T68" fmla="*/ 80 w 105"/>
                <a:gd name="T69" fmla="*/ 85 h 104"/>
                <a:gd name="T70" fmla="*/ 84 w 105"/>
                <a:gd name="T71" fmla="*/ 77 h 104"/>
                <a:gd name="T72" fmla="*/ 88 w 105"/>
                <a:gd name="T73" fmla="*/ 76 h 104"/>
                <a:gd name="T74" fmla="*/ 95 w 105"/>
                <a:gd name="T75" fmla="*/ 78 h 104"/>
                <a:gd name="T76" fmla="*/ 104 w 105"/>
                <a:gd name="T77" fmla="*/ 66 h 104"/>
                <a:gd name="T78" fmla="*/ 95 w 105"/>
                <a:gd name="T79" fmla="*/ 56 h 104"/>
                <a:gd name="T80" fmla="*/ 93 w 105"/>
                <a:gd name="T81" fmla="*/ 48 h 104"/>
                <a:gd name="T82" fmla="*/ 99 w 105"/>
                <a:gd name="T83" fmla="*/ 42 h 104"/>
                <a:gd name="T84" fmla="*/ 99 w 105"/>
                <a:gd name="T85" fmla="*/ 26 h 104"/>
                <a:gd name="T86" fmla="*/ 93 w 105"/>
                <a:gd name="T87" fmla="*/ 22 h 104"/>
                <a:gd name="T88" fmla="*/ 86 w 105"/>
                <a:gd name="T89" fmla="*/ 25 h 104"/>
                <a:gd name="T90" fmla="*/ 83 w 105"/>
                <a:gd name="T91" fmla="*/ 25 h 104"/>
                <a:gd name="T92" fmla="*/ 78 w 105"/>
                <a:gd name="T93" fmla="*/ 21 h 104"/>
                <a:gd name="T94" fmla="*/ 78 w 105"/>
                <a:gd name="T95" fmla="*/ 12 h 104"/>
                <a:gd name="T96" fmla="*/ 67 w 105"/>
                <a:gd name="T97" fmla="*/ 1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5" h="104">
                  <a:moveTo>
                    <a:pt x="53" y="71"/>
                  </a:moveTo>
                  <a:cubicBezTo>
                    <a:pt x="51" y="71"/>
                    <a:pt x="48" y="71"/>
                    <a:pt x="46" y="70"/>
                  </a:cubicBezTo>
                  <a:cubicBezTo>
                    <a:pt x="36" y="66"/>
                    <a:pt x="31" y="56"/>
                    <a:pt x="35" y="46"/>
                  </a:cubicBezTo>
                  <a:cubicBezTo>
                    <a:pt x="38" y="38"/>
                    <a:pt x="45" y="33"/>
                    <a:pt x="53" y="33"/>
                  </a:cubicBezTo>
                  <a:cubicBezTo>
                    <a:pt x="55" y="33"/>
                    <a:pt x="57" y="33"/>
                    <a:pt x="59" y="34"/>
                  </a:cubicBezTo>
                  <a:cubicBezTo>
                    <a:pt x="69" y="38"/>
                    <a:pt x="74" y="49"/>
                    <a:pt x="71" y="59"/>
                  </a:cubicBezTo>
                  <a:cubicBezTo>
                    <a:pt x="68" y="66"/>
                    <a:pt x="61" y="71"/>
                    <a:pt x="53" y="71"/>
                  </a:cubicBezTo>
                  <a:moveTo>
                    <a:pt x="65" y="0"/>
                  </a:moveTo>
                  <a:cubicBezTo>
                    <a:pt x="62" y="0"/>
                    <a:pt x="59" y="2"/>
                    <a:pt x="59" y="5"/>
                  </a:cubicBezTo>
                  <a:cubicBezTo>
                    <a:pt x="57" y="10"/>
                    <a:pt x="57" y="10"/>
                    <a:pt x="57" y="10"/>
                  </a:cubicBezTo>
                  <a:cubicBezTo>
                    <a:pt x="56" y="11"/>
                    <a:pt x="55" y="12"/>
                    <a:pt x="53" y="12"/>
                  </a:cubicBezTo>
                  <a:cubicBezTo>
                    <a:pt x="53" y="12"/>
                    <a:pt x="53" y="12"/>
                    <a:pt x="53" y="12"/>
                  </a:cubicBezTo>
                  <a:cubicBezTo>
                    <a:pt x="53" y="12"/>
                    <a:pt x="53" y="12"/>
                    <a:pt x="53" y="12"/>
                  </a:cubicBezTo>
                  <a:cubicBezTo>
                    <a:pt x="51" y="12"/>
                    <a:pt x="50" y="12"/>
                    <a:pt x="49" y="12"/>
                  </a:cubicBezTo>
                  <a:cubicBezTo>
                    <a:pt x="49" y="12"/>
                    <a:pt x="48" y="12"/>
                    <a:pt x="48" y="12"/>
                  </a:cubicBezTo>
                  <a:cubicBezTo>
                    <a:pt x="48" y="12"/>
                    <a:pt x="47" y="12"/>
                    <a:pt x="47" y="12"/>
                  </a:cubicBezTo>
                  <a:cubicBezTo>
                    <a:pt x="46" y="12"/>
                    <a:pt x="45" y="11"/>
                    <a:pt x="45" y="10"/>
                  </a:cubicBezTo>
                  <a:cubicBezTo>
                    <a:pt x="43" y="6"/>
                    <a:pt x="43" y="6"/>
                    <a:pt x="43" y="6"/>
                  </a:cubicBezTo>
                  <a:cubicBezTo>
                    <a:pt x="42" y="4"/>
                    <a:pt x="41" y="3"/>
                    <a:pt x="39" y="2"/>
                  </a:cubicBezTo>
                  <a:cubicBezTo>
                    <a:pt x="38" y="2"/>
                    <a:pt x="37" y="2"/>
                    <a:pt x="37" y="2"/>
                  </a:cubicBezTo>
                  <a:cubicBezTo>
                    <a:pt x="36" y="2"/>
                    <a:pt x="35" y="2"/>
                    <a:pt x="34" y="2"/>
                  </a:cubicBezTo>
                  <a:cubicBezTo>
                    <a:pt x="26" y="6"/>
                    <a:pt x="26" y="6"/>
                    <a:pt x="26" y="6"/>
                  </a:cubicBezTo>
                  <a:cubicBezTo>
                    <a:pt x="25" y="7"/>
                    <a:pt x="24" y="8"/>
                    <a:pt x="23" y="10"/>
                  </a:cubicBezTo>
                  <a:cubicBezTo>
                    <a:pt x="23" y="11"/>
                    <a:pt x="23" y="13"/>
                    <a:pt x="23" y="15"/>
                  </a:cubicBezTo>
                  <a:cubicBezTo>
                    <a:pt x="26" y="19"/>
                    <a:pt x="26" y="19"/>
                    <a:pt x="26" y="19"/>
                  </a:cubicBezTo>
                  <a:cubicBezTo>
                    <a:pt x="26" y="20"/>
                    <a:pt x="26" y="22"/>
                    <a:pt x="25" y="23"/>
                  </a:cubicBezTo>
                  <a:cubicBezTo>
                    <a:pt x="24" y="25"/>
                    <a:pt x="23" y="26"/>
                    <a:pt x="22" y="27"/>
                  </a:cubicBezTo>
                  <a:cubicBezTo>
                    <a:pt x="21" y="28"/>
                    <a:pt x="20" y="28"/>
                    <a:pt x="18" y="28"/>
                  </a:cubicBezTo>
                  <a:cubicBezTo>
                    <a:pt x="18" y="28"/>
                    <a:pt x="18" y="28"/>
                    <a:pt x="17" y="28"/>
                  </a:cubicBezTo>
                  <a:cubicBezTo>
                    <a:pt x="13" y="26"/>
                    <a:pt x="13" y="26"/>
                    <a:pt x="13" y="26"/>
                  </a:cubicBezTo>
                  <a:cubicBezTo>
                    <a:pt x="12" y="26"/>
                    <a:pt x="11" y="26"/>
                    <a:pt x="10" y="26"/>
                  </a:cubicBezTo>
                  <a:cubicBezTo>
                    <a:pt x="8" y="26"/>
                    <a:pt x="5" y="28"/>
                    <a:pt x="4" y="30"/>
                  </a:cubicBezTo>
                  <a:cubicBezTo>
                    <a:pt x="2" y="38"/>
                    <a:pt x="2" y="38"/>
                    <a:pt x="2" y="38"/>
                  </a:cubicBezTo>
                  <a:cubicBezTo>
                    <a:pt x="0" y="41"/>
                    <a:pt x="2" y="45"/>
                    <a:pt x="5" y="46"/>
                  </a:cubicBezTo>
                  <a:cubicBezTo>
                    <a:pt x="10" y="48"/>
                    <a:pt x="10" y="48"/>
                    <a:pt x="10" y="48"/>
                  </a:cubicBezTo>
                  <a:cubicBezTo>
                    <a:pt x="11" y="49"/>
                    <a:pt x="13" y="50"/>
                    <a:pt x="13" y="52"/>
                  </a:cubicBezTo>
                  <a:cubicBezTo>
                    <a:pt x="13" y="53"/>
                    <a:pt x="13" y="55"/>
                    <a:pt x="13" y="56"/>
                  </a:cubicBezTo>
                  <a:cubicBezTo>
                    <a:pt x="13" y="58"/>
                    <a:pt x="12" y="60"/>
                    <a:pt x="11" y="60"/>
                  </a:cubicBezTo>
                  <a:cubicBezTo>
                    <a:pt x="6" y="62"/>
                    <a:pt x="6" y="62"/>
                    <a:pt x="6" y="62"/>
                  </a:cubicBezTo>
                  <a:cubicBezTo>
                    <a:pt x="3" y="64"/>
                    <a:pt x="2" y="68"/>
                    <a:pt x="3" y="71"/>
                  </a:cubicBezTo>
                  <a:cubicBezTo>
                    <a:pt x="7" y="78"/>
                    <a:pt x="7" y="78"/>
                    <a:pt x="7" y="78"/>
                  </a:cubicBezTo>
                  <a:cubicBezTo>
                    <a:pt x="7" y="80"/>
                    <a:pt x="9" y="81"/>
                    <a:pt x="10" y="82"/>
                  </a:cubicBezTo>
                  <a:cubicBezTo>
                    <a:pt x="11" y="82"/>
                    <a:pt x="12" y="82"/>
                    <a:pt x="12" y="82"/>
                  </a:cubicBezTo>
                  <a:cubicBezTo>
                    <a:pt x="13" y="82"/>
                    <a:pt x="14" y="82"/>
                    <a:pt x="15" y="82"/>
                  </a:cubicBezTo>
                  <a:cubicBezTo>
                    <a:pt x="20" y="79"/>
                    <a:pt x="20" y="79"/>
                    <a:pt x="20" y="79"/>
                  </a:cubicBezTo>
                  <a:cubicBezTo>
                    <a:pt x="20" y="79"/>
                    <a:pt x="21" y="79"/>
                    <a:pt x="21" y="79"/>
                  </a:cubicBezTo>
                  <a:cubicBezTo>
                    <a:pt x="22" y="79"/>
                    <a:pt x="22" y="79"/>
                    <a:pt x="23" y="79"/>
                  </a:cubicBezTo>
                  <a:cubicBezTo>
                    <a:pt x="23" y="80"/>
                    <a:pt x="24" y="80"/>
                    <a:pt x="24" y="80"/>
                  </a:cubicBezTo>
                  <a:cubicBezTo>
                    <a:pt x="25" y="81"/>
                    <a:pt x="26" y="82"/>
                    <a:pt x="27" y="83"/>
                  </a:cubicBezTo>
                  <a:cubicBezTo>
                    <a:pt x="29" y="84"/>
                    <a:pt x="29" y="86"/>
                    <a:pt x="29" y="87"/>
                  </a:cubicBezTo>
                  <a:cubicBezTo>
                    <a:pt x="27" y="92"/>
                    <a:pt x="27" y="92"/>
                    <a:pt x="27" y="92"/>
                  </a:cubicBezTo>
                  <a:cubicBezTo>
                    <a:pt x="26" y="96"/>
                    <a:pt x="28" y="99"/>
                    <a:pt x="31" y="101"/>
                  </a:cubicBezTo>
                  <a:cubicBezTo>
                    <a:pt x="39" y="103"/>
                    <a:pt x="39" y="103"/>
                    <a:pt x="39" y="103"/>
                  </a:cubicBezTo>
                  <a:cubicBezTo>
                    <a:pt x="39" y="104"/>
                    <a:pt x="40" y="104"/>
                    <a:pt x="41" y="104"/>
                  </a:cubicBezTo>
                  <a:cubicBezTo>
                    <a:pt x="44" y="104"/>
                    <a:pt x="46" y="102"/>
                    <a:pt x="47" y="99"/>
                  </a:cubicBezTo>
                  <a:cubicBezTo>
                    <a:pt x="49" y="95"/>
                    <a:pt x="49" y="95"/>
                    <a:pt x="49" y="95"/>
                  </a:cubicBezTo>
                  <a:cubicBezTo>
                    <a:pt x="49" y="93"/>
                    <a:pt x="51" y="92"/>
                    <a:pt x="52" y="92"/>
                  </a:cubicBezTo>
                  <a:cubicBezTo>
                    <a:pt x="52" y="92"/>
                    <a:pt x="52" y="92"/>
                    <a:pt x="52" y="92"/>
                  </a:cubicBezTo>
                  <a:cubicBezTo>
                    <a:pt x="53" y="92"/>
                    <a:pt x="53" y="92"/>
                    <a:pt x="53" y="92"/>
                  </a:cubicBezTo>
                  <a:cubicBezTo>
                    <a:pt x="54" y="92"/>
                    <a:pt x="55" y="92"/>
                    <a:pt x="57" y="92"/>
                  </a:cubicBezTo>
                  <a:cubicBezTo>
                    <a:pt x="57" y="92"/>
                    <a:pt x="57" y="92"/>
                    <a:pt x="57" y="92"/>
                  </a:cubicBezTo>
                  <a:cubicBezTo>
                    <a:pt x="58" y="92"/>
                    <a:pt x="58" y="92"/>
                    <a:pt x="59" y="92"/>
                  </a:cubicBezTo>
                  <a:cubicBezTo>
                    <a:pt x="60" y="93"/>
                    <a:pt x="60" y="93"/>
                    <a:pt x="61" y="94"/>
                  </a:cubicBezTo>
                  <a:cubicBezTo>
                    <a:pt x="63" y="99"/>
                    <a:pt x="63" y="99"/>
                    <a:pt x="63" y="99"/>
                  </a:cubicBezTo>
                  <a:cubicBezTo>
                    <a:pt x="64" y="100"/>
                    <a:pt x="65" y="101"/>
                    <a:pt x="67" y="102"/>
                  </a:cubicBezTo>
                  <a:cubicBezTo>
                    <a:pt x="67" y="102"/>
                    <a:pt x="68" y="102"/>
                    <a:pt x="69" y="102"/>
                  </a:cubicBezTo>
                  <a:cubicBezTo>
                    <a:pt x="70" y="102"/>
                    <a:pt x="71" y="102"/>
                    <a:pt x="72" y="102"/>
                  </a:cubicBezTo>
                  <a:cubicBezTo>
                    <a:pt x="79" y="98"/>
                    <a:pt x="79" y="98"/>
                    <a:pt x="79" y="98"/>
                  </a:cubicBezTo>
                  <a:cubicBezTo>
                    <a:pt x="82" y="97"/>
                    <a:pt x="84" y="93"/>
                    <a:pt x="82" y="90"/>
                  </a:cubicBezTo>
                  <a:cubicBezTo>
                    <a:pt x="80" y="85"/>
                    <a:pt x="80" y="85"/>
                    <a:pt x="80" y="85"/>
                  </a:cubicBezTo>
                  <a:cubicBezTo>
                    <a:pt x="79" y="84"/>
                    <a:pt x="80" y="82"/>
                    <a:pt x="81" y="81"/>
                  </a:cubicBezTo>
                  <a:cubicBezTo>
                    <a:pt x="82" y="80"/>
                    <a:pt x="83" y="79"/>
                    <a:pt x="84" y="77"/>
                  </a:cubicBezTo>
                  <a:cubicBezTo>
                    <a:pt x="85" y="77"/>
                    <a:pt x="86" y="76"/>
                    <a:pt x="87" y="76"/>
                  </a:cubicBezTo>
                  <a:cubicBezTo>
                    <a:pt x="88" y="76"/>
                    <a:pt x="88" y="76"/>
                    <a:pt x="88" y="76"/>
                  </a:cubicBezTo>
                  <a:cubicBezTo>
                    <a:pt x="93" y="78"/>
                    <a:pt x="93" y="78"/>
                    <a:pt x="93" y="78"/>
                  </a:cubicBezTo>
                  <a:cubicBezTo>
                    <a:pt x="94" y="78"/>
                    <a:pt x="94" y="78"/>
                    <a:pt x="95" y="78"/>
                  </a:cubicBezTo>
                  <a:cubicBezTo>
                    <a:pt x="98" y="78"/>
                    <a:pt x="100" y="77"/>
                    <a:pt x="101" y="74"/>
                  </a:cubicBezTo>
                  <a:cubicBezTo>
                    <a:pt x="104" y="66"/>
                    <a:pt x="104" y="66"/>
                    <a:pt x="104" y="66"/>
                  </a:cubicBezTo>
                  <a:cubicBezTo>
                    <a:pt x="105" y="63"/>
                    <a:pt x="103" y="59"/>
                    <a:pt x="100" y="58"/>
                  </a:cubicBezTo>
                  <a:cubicBezTo>
                    <a:pt x="95" y="56"/>
                    <a:pt x="95" y="56"/>
                    <a:pt x="95" y="56"/>
                  </a:cubicBezTo>
                  <a:cubicBezTo>
                    <a:pt x="94" y="56"/>
                    <a:pt x="93" y="54"/>
                    <a:pt x="93" y="52"/>
                  </a:cubicBezTo>
                  <a:cubicBezTo>
                    <a:pt x="93" y="51"/>
                    <a:pt x="93" y="49"/>
                    <a:pt x="93" y="48"/>
                  </a:cubicBezTo>
                  <a:cubicBezTo>
                    <a:pt x="93" y="46"/>
                    <a:pt x="93" y="45"/>
                    <a:pt x="95" y="44"/>
                  </a:cubicBezTo>
                  <a:cubicBezTo>
                    <a:pt x="99" y="42"/>
                    <a:pt x="99" y="42"/>
                    <a:pt x="99" y="42"/>
                  </a:cubicBezTo>
                  <a:cubicBezTo>
                    <a:pt x="103" y="40"/>
                    <a:pt x="104" y="37"/>
                    <a:pt x="102" y="33"/>
                  </a:cubicBezTo>
                  <a:cubicBezTo>
                    <a:pt x="99" y="26"/>
                    <a:pt x="99" y="26"/>
                    <a:pt x="99" y="26"/>
                  </a:cubicBezTo>
                  <a:cubicBezTo>
                    <a:pt x="98" y="24"/>
                    <a:pt x="97" y="23"/>
                    <a:pt x="95" y="22"/>
                  </a:cubicBezTo>
                  <a:cubicBezTo>
                    <a:pt x="95" y="22"/>
                    <a:pt x="94" y="22"/>
                    <a:pt x="93" y="22"/>
                  </a:cubicBezTo>
                  <a:cubicBezTo>
                    <a:pt x="92" y="22"/>
                    <a:pt x="91" y="22"/>
                    <a:pt x="90" y="23"/>
                  </a:cubicBezTo>
                  <a:cubicBezTo>
                    <a:pt x="86" y="25"/>
                    <a:pt x="86" y="25"/>
                    <a:pt x="86" y="25"/>
                  </a:cubicBezTo>
                  <a:cubicBezTo>
                    <a:pt x="85" y="25"/>
                    <a:pt x="85" y="25"/>
                    <a:pt x="84" y="25"/>
                  </a:cubicBezTo>
                  <a:cubicBezTo>
                    <a:pt x="84" y="25"/>
                    <a:pt x="83" y="25"/>
                    <a:pt x="83" y="25"/>
                  </a:cubicBezTo>
                  <a:cubicBezTo>
                    <a:pt x="82" y="25"/>
                    <a:pt x="82" y="24"/>
                    <a:pt x="81" y="24"/>
                  </a:cubicBezTo>
                  <a:cubicBezTo>
                    <a:pt x="80" y="23"/>
                    <a:pt x="79" y="22"/>
                    <a:pt x="78" y="21"/>
                  </a:cubicBezTo>
                  <a:cubicBezTo>
                    <a:pt x="77" y="20"/>
                    <a:pt x="76" y="18"/>
                    <a:pt x="77" y="17"/>
                  </a:cubicBezTo>
                  <a:cubicBezTo>
                    <a:pt x="78" y="12"/>
                    <a:pt x="78" y="12"/>
                    <a:pt x="78" y="12"/>
                  </a:cubicBezTo>
                  <a:cubicBezTo>
                    <a:pt x="80" y="9"/>
                    <a:pt x="78" y="5"/>
                    <a:pt x="75" y="4"/>
                  </a:cubicBezTo>
                  <a:cubicBezTo>
                    <a:pt x="67" y="1"/>
                    <a:pt x="67" y="1"/>
                    <a:pt x="67" y="1"/>
                  </a:cubicBezTo>
                  <a:cubicBezTo>
                    <a:pt x="66" y="1"/>
                    <a:pt x="65" y="0"/>
                    <a:pt x="65" y="0"/>
                  </a:cubicBezTo>
                </a:path>
              </a:pathLst>
            </a:custGeom>
            <a:solidFill>
              <a:schemeClr val="bg2"/>
            </a:solidFill>
            <a:ln>
              <a:noFill/>
            </a:ln>
            <a:extLst/>
          </p:spPr>
          <p:txBody>
            <a:bodyPr vert="horz" wrap="square" lIns="68580" tIns="34290" rIns="68580" bIns="34290" numCol="1" anchor="t" anchorCtr="0" compatLnSpc="1">
              <a:prstTxWarp prst="textNoShape">
                <a:avLst/>
              </a:prstTxWarp>
            </a:bodyPr>
            <a:lstStyle/>
            <a:p>
              <a:endParaRPr lang="en-US" sz="1350"/>
            </a:p>
          </p:txBody>
        </p:sp>
      </p:grpSp>
      <p:grpSp>
        <p:nvGrpSpPr>
          <p:cNvPr id="179" name="Group 178"/>
          <p:cNvGrpSpPr/>
          <p:nvPr/>
        </p:nvGrpSpPr>
        <p:grpSpPr>
          <a:xfrm>
            <a:off x="971227" y="3200881"/>
            <a:ext cx="3412969" cy="1382543"/>
            <a:chOff x="7186275" y="3086752"/>
            <a:chExt cx="4550625" cy="1843390"/>
          </a:xfrm>
        </p:grpSpPr>
        <p:sp>
          <p:nvSpPr>
            <p:cNvPr id="180" name="TextBox 179"/>
            <p:cNvSpPr txBox="1"/>
            <p:nvPr/>
          </p:nvSpPr>
          <p:spPr>
            <a:xfrm>
              <a:off x="7186275" y="3086752"/>
              <a:ext cx="2372872" cy="400109"/>
            </a:xfrm>
            <a:prstGeom prst="rect">
              <a:avLst/>
            </a:prstGeom>
            <a:noFill/>
          </p:spPr>
          <p:txBody>
            <a:bodyPr wrap="none" rtlCol="0" anchor="ctr">
              <a:spAutoFit/>
            </a:bodyPr>
            <a:lstStyle/>
            <a:p>
              <a:r>
                <a:rPr lang="en-US" sz="1350" b="1" dirty="0">
                  <a:solidFill>
                    <a:schemeClr val="bg2"/>
                  </a:solidFill>
                </a:rPr>
                <a:t>Customer Services</a:t>
              </a:r>
            </a:p>
          </p:txBody>
        </p:sp>
        <p:sp>
          <p:nvSpPr>
            <p:cNvPr id="181" name="Text Placeholder 4"/>
            <p:cNvSpPr txBox="1">
              <a:spLocks/>
            </p:cNvSpPr>
            <p:nvPr/>
          </p:nvSpPr>
          <p:spPr>
            <a:xfrm>
              <a:off x="7189450" y="3466929"/>
              <a:ext cx="4547450" cy="1463213"/>
            </a:xfrm>
            <a:prstGeom prst="rect">
              <a:avLst/>
            </a:prstGeom>
          </p:spPr>
          <p:txBody>
            <a:bodyPr>
              <a:noAutofit/>
            </a:bodyPr>
            <a:lstStyle>
              <a:lvl1pPr marL="0" indent="0" algn="just" defTabSz="685800" rtl="0" eaLnBrk="1" latinLnBrk="0" hangingPunct="1">
                <a:lnSpc>
                  <a:spcPct val="100000"/>
                </a:lnSpc>
                <a:spcBef>
                  <a:spcPts val="0"/>
                </a:spcBef>
                <a:buFont typeface="Arial" panose="020B0604020202020204" pitchFamily="34" charset="0"/>
                <a:buNone/>
                <a:defRPr sz="1000" b="0" kern="1200">
                  <a:solidFill>
                    <a:schemeClr val="tx2"/>
                  </a:solidFill>
                  <a:latin typeface="+mj-lt"/>
                  <a:ea typeface="+mn-ea"/>
                  <a:cs typeface="+mn-cs"/>
                </a:defRPr>
              </a:lvl1pPr>
              <a:lvl2pPr marL="0" indent="0" algn="l" defTabSz="685800" rtl="0" eaLnBrk="1" latinLnBrk="0" hangingPunct="1">
                <a:lnSpc>
                  <a:spcPct val="90000"/>
                </a:lnSpc>
                <a:spcBef>
                  <a:spcPts val="0"/>
                </a:spcBef>
                <a:buFont typeface="Arial" panose="020B0604020202020204" pitchFamily="34" charset="0"/>
                <a:buNone/>
                <a:defRPr sz="1100" kern="1200">
                  <a:solidFill>
                    <a:schemeClr val="tx2"/>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algn="l"/>
              <a:r>
                <a:rPr lang="en-US" sz="1050" dirty="0">
                  <a:solidFill>
                    <a:schemeClr val="bg2"/>
                  </a:solidFill>
                  <a:latin typeface="+mn-lt"/>
                </a:rPr>
                <a:t>Lorem ipsum dolor sit amet, consectetuer adipiscing elit. Aenean commodo ligula eget dolor. Aenean massa. Cum sociis natoque penatibus et magnis dis parturient montes, nascetur ridiculus mus. Donec quam felis, ultricies nec, pellentesque eu, pretium quis, sem</a:t>
              </a:r>
            </a:p>
          </p:txBody>
        </p:sp>
      </p:grpSp>
      <p:sp>
        <p:nvSpPr>
          <p:cNvPr id="151" name="TextBox 150"/>
          <p:cNvSpPr txBox="1"/>
          <p:nvPr/>
        </p:nvSpPr>
        <p:spPr>
          <a:xfrm>
            <a:off x="3279891" y="781946"/>
            <a:ext cx="2584362" cy="553998"/>
          </a:xfrm>
          <a:prstGeom prst="rect">
            <a:avLst/>
          </a:prstGeom>
          <a:noFill/>
        </p:spPr>
        <p:txBody>
          <a:bodyPr wrap="none" rtlCol="0" anchor="ctr">
            <a:spAutoFit/>
          </a:bodyPr>
          <a:lstStyle/>
          <a:p>
            <a:pPr algn="ctr"/>
            <a:r>
              <a:rPr lang="en-US" sz="3000" dirty="0">
                <a:solidFill>
                  <a:schemeClr val="accent1"/>
                </a:solidFill>
                <a:latin typeface="+mj-lt"/>
              </a:rPr>
              <a:t>Customer</a:t>
            </a:r>
            <a:r>
              <a:rPr lang="en-US" sz="3000" dirty="0">
                <a:solidFill>
                  <a:schemeClr val="tx2"/>
                </a:solidFill>
                <a:latin typeface="+mj-lt"/>
              </a:rPr>
              <a:t> Services</a:t>
            </a:r>
          </a:p>
        </p:txBody>
      </p:sp>
      <p:sp>
        <p:nvSpPr>
          <p:cNvPr id="152" name="TextBox 151"/>
          <p:cNvSpPr txBox="1"/>
          <p:nvPr/>
        </p:nvSpPr>
        <p:spPr>
          <a:xfrm>
            <a:off x="685801" y="1243611"/>
            <a:ext cx="7772400" cy="369332"/>
          </a:xfrm>
          <a:prstGeom prst="rect">
            <a:avLst/>
          </a:prstGeom>
          <a:noFill/>
        </p:spPr>
        <p:txBody>
          <a:bodyPr wrap="square" rtlCol="0" anchor="ctr">
            <a:spAutoFit/>
          </a:bodyPr>
          <a:lstStyle/>
          <a:p>
            <a:pPr algn="ctr"/>
            <a:r>
              <a:rPr lang="en-US" sz="900" dirty="0">
                <a:solidFill>
                  <a:schemeClr val="tx2"/>
                </a:solidFill>
              </a:rPr>
              <a:t>Lorem ipsum dolor sit amet, consectetuer adipiscing elit. Aenean commodo ligula eget dolor. </a:t>
            </a:r>
            <a:r>
              <a:rPr lang="en-US" sz="900" b="1" dirty="0">
                <a:solidFill>
                  <a:schemeClr val="accent1"/>
                </a:solidFill>
              </a:rPr>
              <a:t>Aenean massa. Cum sociis natoque penatibus </a:t>
            </a:r>
            <a:r>
              <a:rPr lang="en-US" sz="900" dirty="0">
                <a:solidFill>
                  <a:schemeClr val="tx2"/>
                </a:solidFill>
              </a:rPr>
              <a:t>magnis dis parturient montes, nascetur ridiculus mus. Donec quam felis, ultricies nec, pellentesque eu, pretium quis, sem.</a:t>
            </a:r>
          </a:p>
        </p:txBody>
      </p:sp>
    </p:spTree>
    <p:extLst>
      <p:ext uri="{BB962C8B-B14F-4D97-AF65-F5344CB8AC3E}">
        <p14:creationId xmlns:p14="http://schemas.microsoft.com/office/powerpoint/2010/main" val="153817904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21"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barn(inVertical)">
                                      <p:cBhvr>
                                        <p:cTn id="7" dur="500"/>
                                        <p:tgtEl>
                                          <p:spTgt spid="6"/>
                                        </p:tgtEl>
                                      </p:cBhvr>
                                    </p:animEffect>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4"/>
                                        </p:tgtEl>
                                        <p:attrNameLst>
                                          <p:attrName>style.visibility</p:attrName>
                                        </p:attrNameLst>
                                      </p:cBhvr>
                                      <p:to>
                                        <p:strVal val="visible"/>
                                      </p:to>
                                    </p:set>
                                    <p:animEffect transition="in" filter="fade">
                                      <p:cBhvr>
                                        <p:cTn id="11" dur="500"/>
                                        <p:tgtEl>
                                          <p:spTgt spid="4"/>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179"/>
                                        </p:tgtEl>
                                        <p:attrNameLst>
                                          <p:attrName>style.visibility</p:attrName>
                                        </p:attrNameLst>
                                      </p:cBhvr>
                                      <p:to>
                                        <p:strVal val="visible"/>
                                      </p:to>
                                    </p:set>
                                    <p:animEffect transition="in" filter="fade">
                                      <p:cBhvr>
                                        <p:cTn id="15" dur="500"/>
                                        <p:tgtEl>
                                          <p:spTgt spid="17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Lst>
  </p:timing>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2" name="Group 61"/>
          <p:cNvGrpSpPr/>
          <p:nvPr/>
        </p:nvGrpSpPr>
        <p:grpSpPr>
          <a:xfrm>
            <a:off x="5194442" y="3839024"/>
            <a:ext cx="1539345" cy="253916"/>
            <a:chOff x="7422453" y="4299601"/>
            <a:chExt cx="2052461" cy="338555"/>
          </a:xfrm>
        </p:grpSpPr>
        <p:sp>
          <p:nvSpPr>
            <p:cNvPr id="21" name="TextBox 20"/>
            <p:cNvSpPr txBox="1"/>
            <p:nvPr/>
          </p:nvSpPr>
          <p:spPr>
            <a:xfrm>
              <a:off x="7856522" y="4299601"/>
              <a:ext cx="1618392" cy="338555"/>
            </a:xfrm>
            <a:prstGeom prst="rect">
              <a:avLst/>
            </a:prstGeom>
            <a:noFill/>
          </p:spPr>
          <p:txBody>
            <a:bodyPr wrap="none" rtlCol="0">
              <a:spAutoFit/>
            </a:bodyPr>
            <a:lstStyle/>
            <a:p>
              <a:r>
                <a:rPr lang="en-US" sz="1050" dirty="0">
                  <a:solidFill>
                    <a:schemeClr val="tx2"/>
                  </a:solidFill>
                </a:rPr>
                <a:t>+1 222 141 2211</a:t>
              </a:r>
            </a:p>
          </p:txBody>
        </p:sp>
        <p:sp>
          <p:nvSpPr>
            <p:cNvPr id="42" name="Freeform 41"/>
            <p:cNvSpPr>
              <a:spLocks noEditPoints="1"/>
            </p:cNvSpPr>
            <p:nvPr/>
          </p:nvSpPr>
          <p:spPr bwMode="auto">
            <a:xfrm>
              <a:off x="7422453" y="4308975"/>
              <a:ext cx="163912" cy="289029"/>
            </a:xfrm>
            <a:custGeom>
              <a:avLst/>
              <a:gdLst>
                <a:gd name="T0" fmla="*/ 358 w 411"/>
                <a:gd name="T1" fmla="*/ 0 h 725"/>
                <a:gd name="T2" fmla="*/ 53 w 411"/>
                <a:gd name="T3" fmla="*/ 0 h 725"/>
                <a:gd name="T4" fmla="*/ 0 w 411"/>
                <a:gd name="T5" fmla="*/ 53 h 725"/>
                <a:gd name="T6" fmla="*/ 0 w 411"/>
                <a:gd name="T7" fmla="*/ 672 h 725"/>
                <a:gd name="T8" fmla="*/ 53 w 411"/>
                <a:gd name="T9" fmla="*/ 725 h 725"/>
                <a:gd name="T10" fmla="*/ 358 w 411"/>
                <a:gd name="T11" fmla="*/ 725 h 725"/>
                <a:gd name="T12" fmla="*/ 411 w 411"/>
                <a:gd name="T13" fmla="*/ 672 h 725"/>
                <a:gd name="T14" fmla="*/ 411 w 411"/>
                <a:gd name="T15" fmla="*/ 53 h 725"/>
                <a:gd name="T16" fmla="*/ 358 w 411"/>
                <a:gd name="T17" fmla="*/ 0 h 725"/>
                <a:gd name="T18" fmla="*/ 131 w 411"/>
                <a:gd name="T19" fmla="*/ 32 h 725"/>
                <a:gd name="T20" fmla="*/ 281 w 411"/>
                <a:gd name="T21" fmla="*/ 32 h 725"/>
                <a:gd name="T22" fmla="*/ 288 w 411"/>
                <a:gd name="T23" fmla="*/ 45 h 725"/>
                <a:gd name="T24" fmla="*/ 281 w 411"/>
                <a:gd name="T25" fmla="*/ 57 h 725"/>
                <a:gd name="T26" fmla="*/ 131 w 411"/>
                <a:gd name="T27" fmla="*/ 57 h 725"/>
                <a:gd name="T28" fmla="*/ 124 w 411"/>
                <a:gd name="T29" fmla="*/ 45 h 725"/>
                <a:gd name="T30" fmla="*/ 131 w 411"/>
                <a:gd name="T31" fmla="*/ 32 h 725"/>
                <a:gd name="T32" fmla="*/ 206 w 411"/>
                <a:gd name="T33" fmla="*/ 673 h 725"/>
                <a:gd name="T34" fmla="*/ 172 w 411"/>
                <a:gd name="T35" fmla="*/ 639 h 725"/>
                <a:gd name="T36" fmla="*/ 206 w 411"/>
                <a:gd name="T37" fmla="*/ 605 h 725"/>
                <a:gd name="T38" fmla="*/ 239 w 411"/>
                <a:gd name="T39" fmla="*/ 639 h 725"/>
                <a:gd name="T40" fmla="*/ 206 w 411"/>
                <a:gd name="T41" fmla="*/ 673 h 725"/>
                <a:gd name="T42" fmla="*/ 372 w 411"/>
                <a:gd name="T43" fmla="*/ 557 h 725"/>
                <a:gd name="T44" fmla="*/ 40 w 411"/>
                <a:gd name="T45" fmla="*/ 557 h 725"/>
                <a:gd name="T46" fmla="*/ 40 w 411"/>
                <a:gd name="T47" fmla="*/ 89 h 725"/>
                <a:gd name="T48" fmla="*/ 372 w 411"/>
                <a:gd name="T49" fmla="*/ 89 h 725"/>
                <a:gd name="T50" fmla="*/ 372 w 411"/>
                <a:gd name="T51" fmla="*/ 557 h 7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11" h="725">
                  <a:moveTo>
                    <a:pt x="358" y="0"/>
                  </a:moveTo>
                  <a:cubicBezTo>
                    <a:pt x="53" y="0"/>
                    <a:pt x="53" y="0"/>
                    <a:pt x="53" y="0"/>
                  </a:cubicBezTo>
                  <a:cubicBezTo>
                    <a:pt x="24" y="0"/>
                    <a:pt x="0" y="23"/>
                    <a:pt x="0" y="53"/>
                  </a:cubicBezTo>
                  <a:cubicBezTo>
                    <a:pt x="0" y="672"/>
                    <a:pt x="0" y="672"/>
                    <a:pt x="0" y="672"/>
                  </a:cubicBezTo>
                  <a:cubicBezTo>
                    <a:pt x="0" y="701"/>
                    <a:pt x="24" y="725"/>
                    <a:pt x="53" y="725"/>
                  </a:cubicBezTo>
                  <a:cubicBezTo>
                    <a:pt x="358" y="725"/>
                    <a:pt x="358" y="725"/>
                    <a:pt x="358" y="725"/>
                  </a:cubicBezTo>
                  <a:cubicBezTo>
                    <a:pt x="388" y="725"/>
                    <a:pt x="411" y="701"/>
                    <a:pt x="411" y="672"/>
                  </a:cubicBezTo>
                  <a:cubicBezTo>
                    <a:pt x="411" y="53"/>
                    <a:pt x="411" y="53"/>
                    <a:pt x="411" y="53"/>
                  </a:cubicBezTo>
                  <a:cubicBezTo>
                    <a:pt x="411" y="23"/>
                    <a:pt x="388" y="0"/>
                    <a:pt x="358" y="0"/>
                  </a:cubicBezTo>
                  <a:close/>
                  <a:moveTo>
                    <a:pt x="131" y="32"/>
                  </a:moveTo>
                  <a:cubicBezTo>
                    <a:pt x="281" y="32"/>
                    <a:pt x="281" y="32"/>
                    <a:pt x="281" y="32"/>
                  </a:cubicBezTo>
                  <a:cubicBezTo>
                    <a:pt x="285" y="32"/>
                    <a:pt x="288" y="38"/>
                    <a:pt x="288" y="45"/>
                  </a:cubicBezTo>
                  <a:cubicBezTo>
                    <a:pt x="288" y="52"/>
                    <a:pt x="285" y="57"/>
                    <a:pt x="281" y="57"/>
                  </a:cubicBezTo>
                  <a:cubicBezTo>
                    <a:pt x="131" y="57"/>
                    <a:pt x="131" y="57"/>
                    <a:pt x="131" y="57"/>
                  </a:cubicBezTo>
                  <a:cubicBezTo>
                    <a:pt x="127" y="57"/>
                    <a:pt x="124" y="52"/>
                    <a:pt x="124" y="45"/>
                  </a:cubicBezTo>
                  <a:cubicBezTo>
                    <a:pt x="124" y="38"/>
                    <a:pt x="127" y="32"/>
                    <a:pt x="131" y="32"/>
                  </a:cubicBezTo>
                  <a:close/>
                  <a:moveTo>
                    <a:pt x="206" y="673"/>
                  </a:moveTo>
                  <a:cubicBezTo>
                    <a:pt x="187" y="673"/>
                    <a:pt x="172" y="658"/>
                    <a:pt x="172" y="639"/>
                  </a:cubicBezTo>
                  <a:cubicBezTo>
                    <a:pt x="172" y="621"/>
                    <a:pt x="187" y="605"/>
                    <a:pt x="206" y="605"/>
                  </a:cubicBezTo>
                  <a:cubicBezTo>
                    <a:pt x="224" y="605"/>
                    <a:pt x="239" y="621"/>
                    <a:pt x="239" y="639"/>
                  </a:cubicBezTo>
                  <a:cubicBezTo>
                    <a:pt x="239" y="658"/>
                    <a:pt x="224" y="673"/>
                    <a:pt x="206" y="673"/>
                  </a:cubicBezTo>
                  <a:close/>
                  <a:moveTo>
                    <a:pt x="372" y="557"/>
                  </a:moveTo>
                  <a:cubicBezTo>
                    <a:pt x="40" y="557"/>
                    <a:pt x="40" y="557"/>
                    <a:pt x="40" y="557"/>
                  </a:cubicBezTo>
                  <a:cubicBezTo>
                    <a:pt x="40" y="89"/>
                    <a:pt x="40" y="89"/>
                    <a:pt x="40" y="89"/>
                  </a:cubicBezTo>
                  <a:cubicBezTo>
                    <a:pt x="372" y="89"/>
                    <a:pt x="372" y="89"/>
                    <a:pt x="372" y="89"/>
                  </a:cubicBezTo>
                  <a:lnTo>
                    <a:pt x="372" y="557"/>
                  </a:lnTo>
                  <a:close/>
                </a:path>
              </a:pathLst>
            </a:custGeom>
            <a:solidFill>
              <a:schemeClr val="accent1"/>
            </a:solidFill>
            <a:ln>
              <a:noFill/>
            </a:ln>
            <a:extLst/>
          </p:spPr>
          <p:txBody>
            <a:bodyPr vert="horz" wrap="square" lIns="68580" tIns="34290" rIns="68580" bIns="34290" numCol="1" anchor="t" anchorCtr="0" compatLnSpc="1">
              <a:prstTxWarp prst="textNoShape">
                <a:avLst/>
              </a:prstTxWarp>
            </a:bodyPr>
            <a:lstStyle/>
            <a:p>
              <a:endParaRPr lang="en-US" sz="1350"/>
            </a:p>
          </p:txBody>
        </p:sp>
      </p:grpSp>
      <p:grpSp>
        <p:nvGrpSpPr>
          <p:cNvPr id="60" name="Group 59"/>
          <p:cNvGrpSpPr/>
          <p:nvPr/>
        </p:nvGrpSpPr>
        <p:grpSpPr>
          <a:xfrm>
            <a:off x="5150432" y="3519258"/>
            <a:ext cx="1583355" cy="253916"/>
            <a:chOff x="7363773" y="3592642"/>
            <a:chExt cx="2111141" cy="338555"/>
          </a:xfrm>
        </p:grpSpPr>
        <p:sp>
          <p:nvSpPr>
            <p:cNvPr id="20" name="TextBox 19"/>
            <p:cNvSpPr txBox="1"/>
            <p:nvPr/>
          </p:nvSpPr>
          <p:spPr>
            <a:xfrm>
              <a:off x="7856522" y="3592642"/>
              <a:ext cx="1618392" cy="338555"/>
            </a:xfrm>
            <a:prstGeom prst="rect">
              <a:avLst/>
            </a:prstGeom>
            <a:noFill/>
          </p:spPr>
          <p:txBody>
            <a:bodyPr wrap="none" rtlCol="0">
              <a:spAutoFit/>
            </a:bodyPr>
            <a:lstStyle/>
            <a:p>
              <a:r>
                <a:rPr lang="en-US" sz="1050" dirty="0">
                  <a:solidFill>
                    <a:schemeClr val="tx2"/>
                  </a:solidFill>
                </a:rPr>
                <a:t>+1 222 141 2211</a:t>
              </a:r>
            </a:p>
          </p:txBody>
        </p:sp>
        <p:sp>
          <p:nvSpPr>
            <p:cNvPr id="43" name="Freeform 42"/>
            <p:cNvSpPr>
              <a:spLocks/>
            </p:cNvSpPr>
            <p:nvPr/>
          </p:nvSpPr>
          <p:spPr bwMode="auto">
            <a:xfrm>
              <a:off x="7363773" y="3607350"/>
              <a:ext cx="277875" cy="278360"/>
            </a:xfrm>
            <a:custGeom>
              <a:avLst/>
              <a:gdLst>
                <a:gd name="T0" fmla="*/ 676 w 697"/>
                <a:gd name="T1" fmla="*/ 542 h 699"/>
                <a:gd name="T2" fmla="*/ 571 w 697"/>
                <a:gd name="T3" fmla="*/ 437 h 699"/>
                <a:gd name="T4" fmla="*/ 494 w 697"/>
                <a:gd name="T5" fmla="*/ 439 h 699"/>
                <a:gd name="T6" fmla="*/ 441 w 697"/>
                <a:gd name="T7" fmla="*/ 492 h 699"/>
                <a:gd name="T8" fmla="*/ 431 w 697"/>
                <a:gd name="T9" fmla="*/ 486 h 699"/>
                <a:gd name="T10" fmla="*/ 304 w 697"/>
                <a:gd name="T11" fmla="*/ 394 h 699"/>
                <a:gd name="T12" fmla="*/ 211 w 697"/>
                <a:gd name="T13" fmla="*/ 266 h 699"/>
                <a:gd name="T14" fmla="*/ 206 w 697"/>
                <a:gd name="T15" fmla="*/ 256 h 699"/>
                <a:gd name="T16" fmla="*/ 241 w 697"/>
                <a:gd name="T17" fmla="*/ 221 h 699"/>
                <a:gd name="T18" fmla="*/ 259 w 697"/>
                <a:gd name="T19" fmla="*/ 203 h 699"/>
                <a:gd name="T20" fmla="*/ 260 w 697"/>
                <a:gd name="T21" fmla="*/ 126 h 699"/>
                <a:gd name="T22" fmla="*/ 155 w 697"/>
                <a:gd name="T23" fmla="*/ 21 h 699"/>
                <a:gd name="T24" fmla="*/ 78 w 697"/>
                <a:gd name="T25" fmla="*/ 23 h 699"/>
                <a:gd name="T26" fmla="*/ 48 w 697"/>
                <a:gd name="T27" fmla="*/ 52 h 699"/>
                <a:gd name="T28" fmla="*/ 49 w 697"/>
                <a:gd name="T29" fmla="*/ 53 h 699"/>
                <a:gd name="T30" fmla="*/ 25 w 697"/>
                <a:gd name="T31" fmla="*/ 96 h 699"/>
                <a:gd name="T32" fmla="*/ 14 w 697"/>
                <a:gd name="T33" fmla="*/ 140 h 699"/>
                <a:gd name="T34" fmla="*/ 195 w 697"/>
                <a:gd name="T35" fmla="*/ 502 h 699"/>
                <a:gd name="T36" fmla="*/ 558 w 697"/>
                <a:gd name="T37" fmla="*/ 683 h 699"/>
                <a:gd name="T38" fmla="*/ 601 w 697"/>
                <a:gd name="T39" fmla="*/ 672 h 699"/>
                <a:gd name="T40" fmla="*/ 644 w 697"/>
                <a:gd name="T41" fmla="*/ 648 h 699"/>
                <a:gd name="T42" fmla="*/ 645 w 697"/>
                <a:gd name="T43" fmla="*/ 649 h 699"/>
                <a:gd name="T44" fmla="*/ 675 w 697"/>
                <a:gd name="T45" fmla="*/ 619 h 699"/>
                <a:gd name="T46" fmla="*/ 676 w 697"/>
                <a:gd name="T47" fmla="*/ 542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97" h="699">
                  <a:moveTo>
                    <a:pt x="676" y="542"/>
                  </a:moveTo>
                  <a:cubicBezTo>
                    <a:pt x="571" y="437"/>
                    <a:pt x="571" y="437"/>
                    <a:pt x="571" y="437"/>
                  </a:cubicBezTo>
                  <a:cubicBezTo>
                    <a:pt x="550" y="416"/>
                    <a:pt x="516" y="417"/>
                    <a:pt x="494" y="439"/>
                  </a:cubicBezTo>
                  <a:cubicBezTo>
                    <a:pt x="441" y="492"/>
                    <a:pt x="441" y="492"/>
                    <a:pt x="441" y="492"/>
                  </a:cubicBezTo>
                  <a:cubicBezTo>
                    <a:pt x="438" y="490"/>
                    <a:pt x="434" y="488"/>
                    <a:pt x="431" y="486"/>
                  </a:cubicBezTo>
                  <a:cubicBezTo>
                    <a:pt x="397" y="467"/>
                    <a:pt x="352" y="442"/>
                    <a:pt x="304" y="394"/>
                  </a:cubicBezTo>
                  <a:cubicBezTo>
                    <a:pt x="255" y="346"/>
                    <a:pt x="230" y="300"/>
                    <a:pt x="211" y="266"/>
                  </a:cubicBezTo>
                  <a:cubicBezTo>
                    <a:pt x="209" y="263"/>
                    <a:pt x="208" y="259"/>
                    <a:pt x="206" y="256"/>
                  </a:cubicBezTo>
                  <a:cubicBezTo>
                    <a:pt x="241" y="221"/>
                    <a:pt x="241" y="221"/>
                    <a:pt x="241" y="221"/>
                  </a:cubicBezTo>
                  <a:cubicBezTo>
                    <a:pt x="259" y="203"/>
                    <a:pt x="259" y="203"/>
                    <a:pt x="259" y="203"/>
                  </a:cubicBezTo>
                  <a:cubicBezTo>
                    <a:pt x="280" y="182"/>
                    <a:pt x="281" y="147"/>
                    <a:pt x="260" y="126"/>
                  </a:cubicBezTo>
                  <a:cubicBezTo>
                    <a:pt x="155" y="21"/>
                    <a:pt x="155" y="21"/>
                    <a:pt x="155" y="21"/>
                  </a:cubicBezTo>
                  <a:cubicBezTo>
                    <a:pt x="134" y="0"/>
                    <a:pt x="100" y="1"/>
                    <a:pt x="78" y="23"/>
                  </a:cubicBezTo>
                  <a:cubicBezTo>
                    <a:pt x="48" y="52"/>
                    <a:pt x="48" y="52"/>
                    <a:pt x="48" y="52"/>
                  </a:cubicBezTo>
                  <a:cubicBezTo>
                    <a:pt x="49" y="53"/>
                    <a:pt x="49" y="53"/>
                    <a:pt x="49" y="53"/>
                  </a:cubicBezTo>
                  <a:cubicBezTo>
                    <a:pt x="39" y="66"/>
                    <a:pt x="31" y="81"/>
                    <a:pt x="25" y="96"/>
                  </a:cubicBezTo>
                  <a:cubicBezTo>
                    <a:pt x="19" y="111"/>
                    <a:pt x="16" y="126"/>
                    <a:pt x="14" y="140"/>
                  </a:cubicBezTo>
                  <a:cubicBezTo>
                    <a:pt x="0" y="255"/>
                    <a:pt x="53" y="360"/>
                    <a:pt x="195" y="502"/>
                  </a:cubicBezTo>
                  <a:cubicBezTo>
                    <a:pt x="392" y="699"/>
                    <a:pt x="551" y="684"/>
                    <a:pt x="558" y="683"/>
                  </a:cubicBezTo>
                  <a:cubicBezTo>
                    <a:pt x="572" y="682"/>
                    <a:pt x="587" y="678"/>
                    <a:pt x="601" y="672"/>
                  </a:cubicBezTo>
                  <a:cubicBezTo>
                    <a:pt x="617" y="666"/>
                    <a:pt x="631" y="658"/>
                    <a:pt x="644" y="648"/>
                  </a:cubicBezTo>
                  <a:cubicBezTo>
                    <a:pt x="645" y="649"/>
                    <a:pt x="645" y="649"/>
                    <a:pt x="645" y="649"/>
                  </a:cubicBezTo>
                  <a:cubicBezTo>
                    <a:pt x="675" y="619"/>
                    <a:pt x="675" y="619"/>
                    <a:pt x="675" y="619"/>
                  </a:cubicBezTo>
                  <a:cubicBezTo>
                    <a:pt x="696" y="598"/>
                    <a:pt x="697" y="563"/>
                    <a:pt x="676" y="542"/>
                  </a:cubicBezTo>
                  <a:close/>
                </a:path>
              </a:pathLst>
            </a:custGeom>
            <a:solidFill>
              <a:schemeClr val="accent1"/>
            </a:solidFill>
            <a:ln>
              <a:noFill/>
            </a:ln>
            <a:extLst/>
          </p:spPr>
          <p:txBody>
            <a:bodyPr vert="horz" wrap="square" lIns="68580" tIns="34290" rIns="68580" bIns="34290" numCol="1" anchor="t" anchorCtr="0" compatLnSpc="1">
              <a:prstTxWarp prst="textNoShape">
                <a:avLst/>
              </a:prstTxWarp>
            </a:bodyPr>
            <a:lstStyle/>
            <a:p>
              <a:endParaRPr lang="en-US" sz="1350"/>
            </a:p>
          </p:txBody>
        </p:sp>
      </p:grpSp>
      <p:grpSp>
        <p:nvGrpSpPr>
          <p:cNvPr id="61" name="Group 60"/>
          <p:cNvGrpSpPr/>
          <p:nvPr/>
        </p:nvGrpSpPr>
        <p:grpSpPr>
          <a:xfrm>
            <a:off x="5158435" y="4158784"/>
            <a:ext cx="2049842" cy="253916"/>
            <a:chOff x="7374443" y="5008080"/>
            <a:chExt cx="2733122" cy="338554"/>
          </a:xfrm>
        </p:grpSpPr>
        <p:sp>
          <p:nvSpPr>
            <p:cNvPr id="22" name="TextBox 21"/>
            <p:cNvSpPr txBox="1"/>
            <p:nvPr/>
          </p:nvSpPr>
          <p:spPr>
            <a:xfrm>
              <a:off x="7856522" y="5008080"/>
              <a:ext cx="2251043" cy="338554"/>
            </a:xfrm>
            <a:prstGeom prst="rect">
              <a:avLst/>
            </a:prstGeom>
            <a:noFill/>
          </p:spPr>
          <p:txBody>
            <a:bodyPr wrap="none" rtlCol="0">
              <a:spAutoFit/>
            </a:bodyPr>
            <a:lstStyle/>
            <a:p>
              <a:r>
                <a:rPr lang="en-US" sz="1050" dirty="0">
                  <a:solidFill>
                    <a:schemeClr val="tx2"/>
                  </a:solidFill>
                </a:rPr>
                <a:t>test@domainname.com</a:t>
              </a:r>
            </a:p>
          </p:txBody>
        </p:sp>
        <p:grpSp>
          <p:nvGrpSpPr>
            <p:cNvPr id="58" name="Group 57"/>
            <p:cNvGrpSpPr/>
            <p:nvPr/>
          </p:nvGrpSpPr>
          <p:grpSpPr>
            <a:xfrm>
              <a:off x="7374443" y="5061099"/>
              <a:ext cx="265731" cy="201739"/>
              <a:chOff x="7374443" y="5046774"/>
              <a:chExt cx="265731" cy="201739"/>
            </a:xfrm>
          </p:grpSpPr>
          <p:sp>
            <p:nvSpPr>
              <p:cNvPr id="44" name="Freeform 43"/>
              <p:cNvSpPr>
                <a:spLocks/>
              </p:cNvSpPr>
              <p:nvPr/>
            </p:nvSpPr>
            <p:spPr bwMode="auto">
              <a:xfrm>
                <a:off x="7382202" y="5168981"/>
                <a:ext cx="243929" cy="79532"/>
              </a:xfrm>
              <a:custGeom>
                <a:avLst/>
                <a:gdLst>
                  <a:gd name="T0" fmla="*/ 574 w 612"/>
                  <a:gd name="T1" fmla="*/ 200 h 200"/>
                  <a:gd name="T2" fmla="*/ 612 w 612"/>
                  <a:gd name="T3" fmla="*/ 185 h 200"/>
                  <a:gd name="T4" fmla="*/ 427 w 612"/>
                  <a:gd name="T5" fmla="*/ 0 h 200"/>
                  <a:gd name="T6" fmla="*/ 414 w 612"/>
                  <a:gd name="T7" fmla="*/ 9 h 200"/>
                  <a:gd name="T8" fmla="*/ 381 w 612"/>
                  <a:gd name="T9" fmla="*/ 33 h 200"/>
                  <a:gd name="T10" fmla="*/ 346 w 612"/>
                  <a:gd name="T11" fmla="*/ 51 h 200"/>
                  <a:gd name="T12" fmla="*/ 306 w 612"/>
                  <a:gd name="T13" fmla="*/ 60 h 200"/>
                  <a:gd name="T14" fmla="*/ 306 w 612"/>
                  <a:gd name="T15" fmla="*/ 60 h 200"/>
                  <a:gd name="T16" fmla="*/ 305 w 612"/>
                  <a:gd name="T17" fmla="*/ 60 h 200"/>
                  <a:gd name="T18" fmla="*/ 265 w 612"/>
                  <a:gd name="T19" fmla="*/ 51 h 200"/>
                  <a:gd name="T20" fmla="*/ 231 w 612"/>
                  <a:gd name="T21" fmla="*/ 33 h 200"/>
                  <a:gd name="T22" fmla="*/ 197 w 612"/>
                  <a:gd name="T23" fmla="*/ 9 h 200"/>
                  <a:gd name="T24" fmla="*/ 185 w 612"/>
                  <a:gd name="T25" fmla="*/ 0 h 200"/>
                  <a:gd name="T26" fmla="*/ 0 w 612"/>
                  <a:gd name="T27" fmla="*/ 185 h 200"/>
                  <a:gd name="T28" fmla="*/ 38 w 612"/>
                  <a:gd name="T29" fmla="*/ 200 h 200"/>
                  <a:gd name="T30" fmla="*/ 574 w 612"/>
                  <a:gd name="T31" fmla="*/ 200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12" h="200">
                    <a:moveTo>
                      <a:pt x="574" y="200"/>
                    </a:moveTo>
                    <a:cubicBezTo>
                      <a:pt x="588" y="200"/>
                      <a:pt x="601" y="195"/>
                      <a:pt x="612" y="185"/>
                    </a:cubicBezTo>
                    <a:cubicBezTo>
                      <a:pt x="427" y="0"/>
                      <a:pt x="427" y="0"/>
                      <a:pt x="427" y="0"/>
                    </a:cubicBezTo>
                    <a:cubicBezTo>
                      <a:pt x="423" y="3"/>
                      <a:pt x="418" y="7"/>
                      <a:pt x="414" y="9"/>
                    </a:cubicBezTo>
                    <a:cubicBezTo>
                      <a:pt x="400" y="20"/>
                      <a:pt x="389" y="28"/>
                      <a:pt x="381" y="33"/>
                    </a:cubicBezTo>
                    <a:cubicBezTo>
                      <a:pt x="372" y="39"/>
                      <a:pt x="361" y="45"/>
                      <a:pt x="346" y="51"/>
                    </a:cubicBezTo>
                    <a:cubicBezTo>
                      <a:pt x="332" y="57"/>
                      <a:pt x="319" y="60"/>
                      <a:pt x="306" y="60"/>
                    </a:cubicBezTo>
                    <a:cubicBezTo>
                      <a:pt x="306" y="60"/>
                      <a:pt x="306" y="60"/>
                      <a:pt x="306" y="60"/>
                    </a:cubicBezTo>
                    <a:cubicBezTo>
                      <a:pt x="305" y="60"/>
                      <a:pt x="305" y="60"/>
                      <a:pt x="305" y="60"/>
                    </a:cubicBezTo>
                    <a:cubicBezTo>
                      <a:pt x="293" y="60"/>
                      <a:pt x="280" y="57"/>
                      <a:pt x="265" y="51"/>
                    </a:cubicBezTo>
                    <a:cubicBezTo>
                      <a:pt x="251" y="45"/>
                      <a:pt x="240" y="39"/>
                      <a:pt x="231" y="33"/>
                    </a:cubicBezTo>
                    <a:cubicBezTo>
                      <a:pt x="222" y="28"/>
                      <a:pt x="211" y="20"/>
                      <a:pt x="197" y="9"/>
                    </a:cubicBezTo>
                    <a:cubicBezTo>
                      <a:pt x="193" y="7"/>
                      <a:pt x="189" y="4"/>
                      <a:pt x="185" y="0"/>
                    </a:cubicBezTo>
                    <a:cubicBezTo>
                      <a:pt x="0" y="185"/>
                      <a:pt x="0" y="185"/>
                      <a:pt x="0" y="185"/>
                    </a:cubicBezTo>
                    <a:cubicBezTo>
                      <a:pt x="10" y="195"/>
                      <a:pt x="23" y="200"/>
                      <a:pt x="38" y="200"/>
                    </a:cubicBezTo>
                    <a:lnTo>
                      <a:pt x="574" y="200"/>
                    </a:lnTo>
                    <a:close/>
                  </a:path>
                </a:pathLst>
              </a:custGeom>
              <a:solidFill>
                <a:schemeClr val="accent1"/>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45" name="Freeform 44"/>
              <p:cNvSpPr>
                <a:spLocks/>
              </p:cNvSpPr>
              <p:nvPr/>
            </p:nvSpPr>
            <p:spPr bwMode="auto">
              <a:xfrm>
                <a:off x="7377352" y="5109817"/>
                <a:ext cx="64983" cy="112023"/>
              </a:xfrm>
              <a:custGeom>
                <a:avLst/>
                <a:gdLst>
                  <a:gd name="T0" fmla="*/ 37 w 163"/>
                  <a:gd name="T1" fmla="*/ 32 h 281"/>
                  <a:gd name="T2" fmla="*/ 0 w 163"/>
                  <a:gd name="T3" fmla="*/ 0 h 281"/>
                  <a:gd name="T4" fmla="*/ 0 w 163"/>
                  <a:gd name="T5" fmla="*/ 281 h 281"/>
                  <a:gd name="T6" fmla="*/ 163 w 163"/>
                  <a:gd name="T7" fmla="*/ 119 h 281"/>
                  <a:gd name="T8" fmla="*/ 37 w 163"/>
                  <a:gd name="T9" fmla="*/ 32 h 281"/>
                </a:gdLst>
                <a:ahLst/>
                <a:cxnLst>
                  <a:cxn ang="0">
                    <a:pos x="T0" y="T1"/>
                  </a:cxn>
                  <a:cxn ang="0">
                    <a:pos x="T2" y="T3"/>
                  </a:cxn>
                  <a:cxn ang="0">
                    <a:pos x="T4" y="T5"/>
                  </a:cxn>
                  <a:cxn ang="0">
                    <a:pos x="T6" y="T7"/>
                  </a:cxn>
                  <a:cxn ang="0">
                    <a:pos x="T8" y="T9"/>
                  </a:cxn>
                </a:cxnLst>
                <a:rect l="0" t="0" r="r" b="b"/>
                <a:pathLst>
                  <a:path w="163" h="281">
                    <a:moveTo>
                      <a:pt x="37" y="32"/>
                    </a:moveTo>
                    <a:cubicBezTo>
                      <a:pt x="23" y="23"/>
                      <a:pt x="11" y="12"/>
                      <a:pt x="0" y="0"/>
                    </a:cubicBezTo>
                    <a:cubicBezTo>
                      <a:pt x="0" y="281"/>
                      <a:pt x="0" y="281"/>
                      <a:pt x="0" y="281"/>
                    </a:cubicBezTo>
                    <a:cubicBezTo>
                      <a:pt x="163" y="119"/>
                      <a:pt x="163" y="119"/>
                      <a:pt x="163" y="119"/>
                    </a:cubicBezTo>
                    <a:cubicBezTo>
                      <a:pt x="130" y="96"/>
                      <a:pt x="88" y="67"/>
                      <a:pt x="37" y="32"/>
                    </a:cubicBezTo>
                    <a:close/>
                  </a:path>
                </a:pathLst>
              </a:custGeom>
              <a:solidFill>
                <a:schemeClr val="accent1"/>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46" name="Freeform 45"/>
              <p:cNvSpPr>
                <a:spLocks/>
              </p:cNvSpPr>
              <p:nvPr/>
            </p:nvSpPr>
            <p:spPr bwMode="auto">
              <a:xfrm>
                <a:off x="7575191" y="5109817"/>
                <a:ext cx="64983" cy="112023"/>
              </a:xfrm>
              <a:custGeom>
                <a:avLst/>
                <a:gdLst>
                  <a:gd name="T0" fmla="*/ 126 w 163"/>
                  <a:gd name="T1" fmla="*/ 32 h 281"/>
                  <a:gd name="T2" fmla="*/ 0 w 163"/>
                  <a:gd name="T3" fmla="*/ 119 h 281"/>
                  <a:gd name="T4" fmla="*/ 163 w 163"/>
                  <a:gd name="T5" fmla="*/ 281 h 281"/>
                  <a:gd name="T6" fmla="*/ 163 w 163"/>
                  <a:gd name="T7" fmla="*/ 0 h 281"/>
                  <a:gd name="T8" fmla="*/ 126 w 163"/>
                  <a:gd name="T9" fmla="*/ 32 h 281"/>
                </a:gdLst>
                <a:ahLst/>
                <a:cxnLst>
                  <a:cxn ang="0">
                    <a:pos x="T0" y="T1"/>
                  </a:cxn>
                  <a:cxn ang="0">
                    <a:pos x="T2" y="T3"/>
                  </a:cxn>
                  <a:cxn ang="0">
                    <a:pos x="T4" y="T5"/>
                  </a:cxn>
                  <a:cxn ang="0">
                    <a:pos x="T6" y="T7"/>
                  </a:cxn>
                  <a:cxn ang="0">
                    <a:pos x="T8" y="T9"/>
                  </a:cxn>
                </a:cxnLst>
                <a:rect l="0" t="0" r="r" b="b"/>
                <a:pathLst>
                  <a:path w="163" h="281">
                    <a:moveTo>
                      <a:pt x="126" y="32"/>
                    </a:moveTo>
                    <a:cubicBezTo>
                      <a:pt x="77" y="65"/>
                      <a:pt x="34" y="94"/>
                      <a:pt x="0" y="119"/>
                    </a:cubicBezTo>
                    <a:cubicBezTo>
                      <a:pt x="163" y="281"/>
                      <a:pt x="163" y="281"/>
                      <a:pt x="163" y="281"/>
                    </a:cubicBezTo>
                    <a:cubicBezTo>
                      <a:pt x="163" y="0"/>
                      <a:pt x="163" y="0"/>
                      <a:pt x="163" y="0"/>
                    </a:cubicBezTo>
                    <a:cubicBezTo>
                      <a:pt x="152" y="12"/>
                      <a:pt x="140" y="22"/>
                      <a:pt x="126" y="32"/>
                    </a:cubicBezTo>
                    <a:close/>
                  </a:path>
                </a:pathLst>
              </a:custGeom>
              <a:solidFill>
                <a:schemeClr val="accent1"/>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47" name="Freeform 46"/>
              <p:cNvSpPr>
                <a:spLocks/>
              </p:cNvSpPr>
              <p:nvPr/>
            </p:nvSpPr>
            <p:spPr bwMode="auto">
              <a:xfrm>
                <a:off x="7374443" y="5046774"/>
                <a:ext cx="259932" cy="130451"/>
              </a:xfrm>
              <a:custGeom>
                <a:avLst/>
                <a:gdLst>
                  <a:gd name="T0" fmla="*/ 594 w 652"/>
                  <a:gd name="T1" fmla="*/ 0 h 327"/>
                  <a:gd name="T2" fmla="*/ 58 w 652"/>
                  <a:gd name="T3" fmla="*/ 0 h 327"/>
                  <a:gd name="T4" fmla="*/ 15 w 652"/>
                  <a:gd name="T5" fmla="*/ 19 h 327"/>
                  <a:gd name="T6" fmla="*/ 0 w 652"/>
                  <a:gd name="T7" fmla="*/ 67 h 327"/>
                  <a:gd name="T8" fmla="*/ 20 w 652"/>
                  <a:gd name="T9" fmla="*/ 116 h 327"/>
                  <a:gd name="T10" fmla="*/ 62 w 652"/>
                  <a:gd name="T11" fmla="*/ 158 h 327"/>
                  <a:gd name="T12" fmla="*/ 137 w 652"/>
                  <a:gd name="T13" fmla="*/ 210 h 327"/>
                  <a:gd name="T14" fmla="*/ 195 w 652"/>
                  <a:gd name="T15" fmla="*/ 251 h 327"/>
                  <a:gd name="T16" fmla="*/ 232 w 652"/>
                  <a:gd name="T17" fmla="*/ 277 h 327"/>
                  <a:gd name="T18" fmla="*/ 238 w 652"/>
                  <a:gd name="T19" fmla="*/ 281 h 327"/>
                  <a:gd name="T20" fmla="*/ 248 w 652"/>
                  <a:gd name="T21" fmla="*/ 288 h 327"/>
                  <a:gd name="T22" fmla="*/ 267 w 652"/>
                  <a:gd name="T23" fmla="*/ 302 h 327"/>
                  <a:gd name="T24" fmla="*/ 286 w 652"/>
                  <a:gd name="T25" fmla="*/ 314 h 327"/>
                  <a:gd name="T26" fmla="*/ 307 w 652"/>
                  <a:gd name="T27" fmla="*/ 323 h 327"/>
                  <a:gd name="T28" fmla="*/ 325 w 652"/>
                  <a:gd name="T29" fmla="*/ 327 h 327"/>
                  <a:gd name="T30" fmla="*/ 326 w 652"/>
                  <a:gd name="T31" fmla="*/ 327 h 327"/>
                  <a:gd name="T32" fmla="*/ 326 w 652"/>
                  <a:gd name="T33" fmla="*/ 327 h 327"/>
                  <a:gd name="T34" fmla="*/ 344 w 652"/>
                  <a:gd name="T35" fmla="*/ 323 h 327"/>
                  <a:gd name="T36" fmla="*/ 365 w 652"/>
                  <a:gd name="T37" fmla="*/ 314 h 327"/>
                  <a:gd name="T38" fmla="*/ 384 w 652"/>
                  <a:gd name="T39" fmla="*/ 302 h 327"/>
                  <a:gd name="T40" fmla="*/ 404 w 652"/>
                  <a:gd name="T41" fmla="*/ 288 h 327"/>
                  <a:gd name="T42" fmla="*/ 414 w 652"/>
                  <a:gd name="T43" fmla="*/ 281 h 327"/>
                  <a:gd name="T44" fmla="*/ 419 w 652"/>
                  <a:gd name="T45" fmla="*/ 277 h 327"/>
                  <a:gd name="T46" fmla="*/ 456 w 652"/>
                  <a:gd name="T47" fmla="*/ 251 h 327"/>
                  <a:gd name="T48" fmla="*/ 590 w 652"/>
                  <a:gd name="T49" fmla="*/ 158 h 327"/>
                  <a:gd name="T50" fmla="*/ 634 w 652"/>
                  <a:gd name="T51" fmla="*/ 114 h 327"/>
                  <a:gd name="T52" fmla="*/ 652 w 652"/>
                  <a:gd name="T53" fmla="*/ 59 h 327"/>
                  <a:gd name="T54" fmla="*/ 635 w 652"/>
                  <a:gd name="T55" fmla="*/ 17 h 327"/>
                  <a:gd name="T56" fmla="*/ 594 w 652"/>
                  <a:gd name="T57" fmla="*/ 0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52" h="327">
                    <a:moveTo>
                      <a:pt x="594" y="0"/>
                    </a:moveTo>
                    <a:cubicBezTo>
                      <a:pt x="58" y="0"/>
                      <a:pt x="58" y="0"/>
                      <a:pt x="58" y="0"/>
                    </a:cubicBezTo>
                    <a:cubicBezTo>
                      <a:pt x="39" y="0"/>
                      <a:pt x="25" y="7"/>
                      <a:pt x="15" y="19"/>
                    </a:cubicBezTo>
                    <a:cubicBezTo>
                      <a:pt x="5" y="32"/>
                      <a:pt x="0" y="48"/>
                      <a:pt x="0" y="67"/>
                    </a:cubicBezTo>
                    <a:cubicBezTo>
                      <a:pt x="0" y="82"/>
                      <a:pt x="6" y="98"/>
                      <a:pt x="20" y="116"/>
                    </a:cubicBezTo>
                    <a:cubicBezTo>
                      <a:pt x="33" y="134"/>
                      <a:pt x="47" y="148"/>
                      <a:pt x="62" y="158"/>
                    </a:cubicBezTo>
                    <a:cubicBezTo>
                      <a:pt x="70" y="164"/>
                      <a:pt x="95" y="182"/>
                      <a:pt x="137" y="210"/>
                    </a:cubicBezTo>
                    <a:cubicBezTo>
                      <a:pt x="159" y="226"/>
                      <a:pt x="179" y="239"/>
                      <a:pt x="195" y="251"/>
                    </a:cubicBezTo>
                    <a:cubicBezTo>
                      <a:pt x="210" y="261"/>
                      <a:pt x="222" y="270"/>
                      <a:pt x="232" y="277"/>
                    </a:cubicBezTo>
                    <a:cubicBezTo>
                      <a:pt x="233" y="278"/>
                      <a:pt x="235" y="279"/>
                      <a:pt x="238" y="281"/>
                    </a:cubicBezTo>
                    <a:cubicBezTo>
                      <a:pt x="240" y="283"/>
                      <a:pt x="244" y="285"/>
                      <a:pt x="248" y="288"/>
                    </a:cubicBezTo>
                    <a:cubicBezTo>
                      <a:pt x="256" y="294"/>
                      <a:pt x="262" y="298"/>
                      <a:pt x="267" y="302"/>
                    </a:cubicBezTo>
                    <a:cubicBezTo>
                      <a:pt x="273" y="305"/>
                      <a:pt x="279" y="309"/>
                      <a:pt x="286" y="314"/>
                    </a:cubicBezTo>
                    <a:cubicBezTo>
                      <a:pt x="294" y="318"/>
                      <a:pt x="301" y="321"/>
                      <a:pt x="307" y="323"/>
                    </a:cubicBezTo>
                    <a:cubicBezTo>
                      <a:pt x="314" y="326"/>
                      <a:pt x="320" y="327"/>
                      <a:pt x="325" y="327"/>
                    </a:cubicBezTo>
                    <a:cubicBezTo>
                      <a:pt x="326" y="327"/>
                      <a:pt x="326" y="327"/>
                      <a:pt x="326" y="327"/>
                    </a:cubicBezTo>
                    <a:cubicBezTo>
                      <a:pt x="326" y="327"/>
                      <a:pt x="326" y="327"/>
                      <a:pt x="326" y="327"/>
                    </a:cubicBezTo>
                    <a:cubicBezTo>
                      <a:pt x="332" y="327"/>
                      <a:pt x="338" y="326"/>
                      <a:pt x="344" y="323"/>
                    </a:cubicBezTo>
                    <a:cubicBezTo>
                      <a:pt x="351" y="321"/>
                      <a:pt x="358" y="318"/>
                      <a:pt x="365" y="314"/>
                    </a:cubicBezTo>
                    <a:cubicBezTo>
                      <a:pt x="373" y="309"/>
                      <a:pt x="379" y="305"/>
                      <a:pt x="384" y="302"/>
                    </a:cubicBezTo>
                    <a:cubicBezTo>
                      <a:pt x="389" y="298"/>
                      <a:pt x="396" y="294"/>
                      <a:pt x="404" y="288"/>
                    </a:cubicBezTo>
                    <a:cubicBezTo>
                      <a:pt x="408" y="285"/>
                      <a:pt x="411" y="283"/>
                      <a:pt x="414" y="281"/>
                    </a:cubicBezTo>
                    <a:cubicBezTo>
                      <a:pt x="416" y="279"/>
                      <a:pt x="418" y="278"/>
                      <a:pt x="419" y="277"/>
                    </a:cubicBezTo>
                    <a:cubicBezTo>
                      <a:pt x="427" y="271"/>
                      <a:pt x="440" y="263"/>
                      <a:pt x="456" y="251"/>
                    </a:cubicBezTo>
                    <a:cubicBezTo>
                      <a:pt x="486" y="230"/>
                      <a:pt x="531" y="199"/>
                      <a:pt x="590" y="158"/>
                    </a:cubicBezTo>
                    <a:cubicBezTo>
                      <a:pt x="608" y="146"/>
                      <a:pt x="622" y="131"/>
                      <a:pt x="634" y="114"/>
                    </a:cubicBezTo>
                    <a:cubicBezTo>
                      <a:pt x="646" y="96"/>
                      <a:pt x="652" y="78"/>
                      <a:pt x="652" y="59"/>
                    </a:cubicBezTo>
                    <a:cubicBezTo>
                      <a:pt x="652" y="43"/>
                      <a:pt x="646" y="29"/>
                      <a:pt x="635" y="17"/>
                    </a:cubicBezTo>
                    <a:cubicBezTo>
                      <a:pt x="623" y="6"/>
                      <a:pt x="610" y="0"/>
                      <a:pt x="594" y="0"/>
                    </a:cubicBezTo>
                    <a:close/>
                  </a:path>
                </a:pathLst>
              </a:custGeom>
              <a:solidFill>
                <a:schemeClr val="accent1"/>
              </a:solidFill>
              <a:ln>
                <a:noFill/>
              </a:ln>
              <a:extLst/>
            </p:spPr>
            <p:txBody>
              <a:bodyPr vert="horz" wrap="square" lIns="68580" tIns="34290" rIns="68580" bIns="34290" numCol="1" anchor="t" anchorCtr="0" compatLnSpc="1">
                <a:prstTxWarp prst="textNoShape">
                  <a:avLst/>
                </a:prstTxWarp>
              </a:bodyPr>
              <a:lstStyle/>
              <a:p>
                <a:endParaRPr lang="en-US" sz="1350"/>
              </a:p>
            </p:txBody>
          </p:sp>
        </p:grpSp>
      </p:grpSp>
      <p:grpSp>
        <p:nvGrpSpPr>
          <p:cNvPr id="59" name="Group 58"/>
          <p:cNvGrpSpPr/>
          <p:nvPr/>
        </p:nvGrpSpPr>
        <p:grpSpPr>
          <a:xfrm>
            <a:off x="5168688" y="3041526"/>
            <a:ext cx="3550162" cy="475091"/>
            <a:chOff x="7388112" y="2713134"/>
            <a:chExt cx="4733549" cy="633454"/>
          </a:xfrm>
        </p:grpSpPr>
        <p:sp>
          <p:nvSpPr>
            <p:cNvPr id="19" name="Text Placeholder 4"/>
            <p:cNvSpPr txBox="1">
              <a:spLocks/>
            </p:cNvSpPr>
            <p:nvPr/>
          </p:nvSpPr>
          <p:spPr>
            <a:xfrm>
              <a:off x="7856522" y="2713134"/>
              <a:ext cx="4265139" cy="633454"/>
            </a:xfrm>
            <a:prstGeom prst="rect">
              <a:avLst/>
            </a:prstGeom>
          </p:spPr>
          <p:txBody>
            <a:bodyPr>
              <a:noAutofit/>
            </a:bodyPr>
            <a:lstStyle>
              <a:lvl1pPr marL="0" indent="0" algn="just" defTabSz="685800" rtl="0" eaLnBrk="1" latinLnBrk="0" hangingPunct="1">
                <a:lnSpc>
                  <a:spcPct val="100000"/>
                </a:lnSpc>
                <a:spcBef>
                  <a:spcPts val="0"/>
                </a:spcBef>
                <a:buFont typeface="Arial" panose="020B0604020202020204" pitchFamily="34" charset="0"/>
                <a:buNone/>
                <a:defRPr sz="1000" b="0" kern="1200">
                  <a:solidFill>
                    <a:schemeClr val="tx2"/>
                  </a:solidFill>
                  <a:latin typeface="+mj-lt"/>
                  <a:ea typeface="+mn-ea"/>
                  <a:cs typeface="+mn-cs"/>
                </a:defRPr>
              </a:lvl1pPr>
              <a:lvl2pPr marL="0" indent="0" algn="l" defTabSz="685800" rtl="0" eaLnBrk="1" latinLnBrk="0" hangingPunct="1">
                <a:lnSpc>
                  <a:spcPct val="90000"/>
                </a:lnSpc>
                <a:spcBef>
                  <a:spcPts val="0"/>
                </a:spcBef>
                <a:buFont typeface="Arial" panose="020B0604020202020204" pitchFamily="34" charset="0"/>
                <a:buNone/>
                <a:defRPr sz="1100" kern="1200">
                  <a:solidFill>
                    <a:schemeClr val="tx2"/>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algn="l"/>
              <a:r>
                <a:rPr lang="en-US" sz="1050" dirty="0">
                  <a:latin typeface="+mn-lt"/>
                </a:rPr>
                <a:t>Lorem ipsum dolor sit amet, consectetuer adipiscing elit. </a:t>
              </a:r>
            </a:p>
          </p:txBody>
        </p:sp>
        <p:sp>
          <p:nvSpPr>
            <p:cNvPr id="48" name="Freeform 171"/>
            <p:cNvSpPr>
              <a:spLocks noEditPoints="1"/>
            </p:cNvSpPr>
            <p:nvPr/>
          </p:nvSpPr>
          <p:spPr bwMode="auto">
            <a:xfrm>
              <a:off x="7388112" y="2872961"/>
              <a:ext cx="211190" cy="313800"/>
            </a:xfrm>
            <a:custGeom>
              <a:avLst/>
              <a:gdLst>
                <a:gd name="T0" fmla="*/ 228 w 267"/>
                <a:gd name="T1" fmla="*/ 39 h 400"/>
                <a:gd name="T2" fmla="*/ 133 w 267"/>
                <a:gd name="T3" fmla="*/ 0 h 400"/>
                <a:gd name="T4" fmla="*/ 39 w 267"/>
                <a:gd name="T5" fmla="*/ 39 h 400"/>
                <a:gd name="T6" fmla="*/ 0 w 267"/>
                <a:gd name="T7" fmla="*/ 133 h 400"/>
                <a:gd name="T8" fmla="*/ 9 w 267"/>
                <a:gd name="T9" fmla="*/ 180 h 400"/>
                <a:gd name="T10" fmla="*/ 104 w 267"/>
                <a:gd name="T11" fmla="*/ 382 h 400"/>
                <a:gd name="T12" fmla="*/ 116 w 267"/>
                <a:gd name="T13" fmla="*/ 395 h 400"/>
                <a:gd name="T14" fmla="*/ 133 w 267"/>
                <a:gd name="T15" fmla="*/ 400 h 400"/>
                <a:gd name="T16" fmla="*/ 151 w 267"/>
                <a:gd name="T17" fmla="*/ 395 h 400"/>
                <a:gd name="T18" fmla="*/ 163 w 267"/>
                <a:gd name="T19" fmla="*/ 382 h 400"/>
                <a:gd name="T20" fmla="*/ 258 w 267"/>
                <a:gd name="T21" fmla="*/ 180 h 400"/>
                <a:gd name="T22" fmla="*/ 267 w 267"/>
                <a:gd name="T23" fmla="*/ 133 h 400"/>
                <a:gd name="T24" fmla="*/ 228 w 267"/>
                <a:gd name="T25" fmla="*/ 39 h 400"/>
                <a:gd name="T26" fmla="*/ 181 w 267"/>
                <a:gd name="T27" fmla="*/ 181 h 400"/>
                <a:gd name="T28" fmla="*/ 133 w 267"/>
                <a:gd name="T29" fmla="*/ 200 h 400"/>
                <a:gd name="T30" fmla="*/ 86 w 267"/>
                <a:gd name="T31" fmla="*/ 181 h 400"/>
                <a:gd name="T32" fmla="*/ 67 w 267"/>
                <a:gd name="T33" fmla="*/ 133 h 400"/>
                <a:gd name="T34" fmla="*/ 86 w 267"/>
                <a:gd name="T35" fmla="*/ 86 h 400"/>
                <a:gd name="T36" fmla="*/ 133 w 267"/>
                <a:gd name="T37" fmla="*/ 67 h 400"/>
                <a:gd name="T38" fmla="*/ 181 w 267"/>
                <a:gd name="T39" fmla="*/ 86 h 400"/>
                <a:gd name="T40" fmla="*/ 200 w 267"/>
                <a:gd name="T41" fmla="*/ 133 h 400"/>
                <a:gd name="T42" fmla="*/ 181 w 267"/>
                <a:gd name="T43" fmla="*/ 181 h 400"/>
                <a:gd name="T44" fmla="*/ 181 w 267"/>
                <a:gd name="T45" fmla="*/ 181 h 400"/>
                <a:gd name="T46" fmla="*/ 181 w 267"/>
                <a:gd name="T47" fmla="*/ 181 h 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67" h="400">
                  <a:moveTo>
                    <a:pt x="228" y="39"/>
                  </a:moveTo>
                  <a:cubicBezTo>
                    <a:pt x="202" y="13"/>
                    <a:pt x="170" y="0"/>
                    <a:pt x="133" y="0"/>
                  </a:cubicBezTo>
                  <a:cubicBezTo>
                    <a:pt x="97" y="0"/>
                    <a:pt x="65" y="13"/>
                    <a:pt x="39" y="39"/>
                  </a:cubicBezTo>
                  <a:cubicBezTo>
                    <a:pt x="13" y="65"/>
                    <a:pt x="0" y="97"/>
                    <a:pt x="0" y="133"/>
                  </a:cubicBezTo>
                  <a:cubicBezTo>
                    <a:pt x="0" y="152"/>
                    <a:pt x="3" y="168"/>
                    <a:pt x="9" y="180"/>
                  </a:cubicBezTo>
                  <a:cubicBezTo>
                    <a:pt x="104" y="382"/>
                    <a:pt x="104" y="382"/>
                    <a:pt x="104" y="382"/>
                  </a:cubicBezTo>
                  <a:cubicBezTo>
                    <a:pt x="106" y="388"/>
                    <a:pt x="110" y="392"/>
                    <a:pt x="116" y="395"/>
                  </a:cubicBezTo>
                  <a:cubicBezTo>
                    <a:pt x="121" y="399"/>
                    <a:pt x="127" y="400"/>
                    <a:pt x="133" y="400"/>
                  </a:cubicBezTo>
                  <a:cubicBezTo>
                    <a:pt x="140" y="400"/>
                    <a:pt x="146" y="399"/>
                    <a:pt x="151" y="395"/>
                  </a:cubicBezTo>
                  <a:cubicBezTo>
                    <a:pt x="157" y="392"/>
                    <a:pt x="161" y="388"/>
                    <a:pt x="163" y="382"/>
                  </a:cubicBezTo>
                  <a:cubicBezTo>
                    <a:pt x="258" y="180"/>
                    <a:pt x="258" y="180"/>
                    <a:pt x="258" y="180"/>
                  </a:cubicBezTo>
                  <a:cubicBezTo>
                    <a:pt x="264" y="168"/>
                    <a:pt x="267" y="152"/>
                    <a:pt x="267" y="133"/>
                  </a:cubicBezTo>
                  <a:cubicBezTo>
                    <a:pt x="267" y="97"/>
                    <a:pt x="254" y="65"/>
                    <a:pt x="228" y="39"/>
                  </a:cubicBezTo>
                  <a:close/>
                  <a:moveTo>
                    <a:pt x="181" y="181"/>
                  </a:moveTo>
                  <a:cubicBezTo>
                    <a:pt x="168" y="194"/>
                    <a:pt x="152" y="200"/>
                    <a:pt x="133" y="200"/>
                  </a:cubicBezTo>
                  <a:cubicBezTo>
                    <a:pt x="115" y="200"/>
                    <a:pt x="99" y="194"/>
                    <a:pt x="86" y="181"/>
                  </a:cubicBezTo>
                  <a:cubicBezTo>
                    <a:pt x="73" y="168"/>
                    <a:pt x="67" y="152"/>
                    <a:pt x="67" y="133"/>
                  </a:cubicBezTo>
                  <a:cubicBezTo>
                    <a:pt x="67" y="115"/>
                    <a:pt x="73" y="99"/>
                    <a:pt x="86" y="86"/>
                  </a:cubicBezTo>
                  <a:cubicBezTo>
                    <a:pt x="99" y="73"/>
                    <a:pt x="115" y="67"/>
                    <a:pt x="133" y="67"/>
                  </a:cubicBezTo>
                  <a:cubicBezTo>
                    <a:pt x="152" y="67"/>
                    <a:pt x="168" y="73"/>
                    <a:pt x="181" y="86"/>
                  </a:cubicBezTo>
                  <a:cubicBezTo>
                    <a:pt x="194" y="99"/>
                    <a:pt x="200" y="115"/>
                    <a:pt x="200" y="133"/>
                  </a:cubicBezTo>
                  <a:cubicBezTo>
                    <a:pt x="200" y="152"/>
                    <a:pt x="194" y="168"/>
                    <a:pt x="181" y="181"/>
                  </a:cubicBezTo>
                  <a:close/>
                  <a:moveTo>
                    <a:pt x="181" y="181"/>
                  </a:moveTo>
                  <a:cubicBezTo>
                    <a:pt x="181" y="181"/>
                    <a:pt x="181" y="181"/>
                    <a:pt x="181" y="181"/>
                  </a:cubicBezTo>
                </a:path>
              </a:pathLst>
            </a:custGeom>
            <a:solidFill>
              <a:schemeClr val="accent1"/>
            </a:solidFill>
            <a:ln>
              <a:noFill/>
            </a:ln>
            <a:extLst/>
          </p:spPr>
          <p:txBody>
            <a:bodyPr vert="horz" wrap="square" lIns="68580" tIns="34290" rIns="68580" bIns="34290" numCol="1" anchor="t" anchorCtr="0" compatLnSpc="1">
              <a:prstTxWarp prst="textNoShape">
                <a:avLst/>
              </a:prstTxWarp>
            </a:bodyPr>
            <a:lstStyle/>
            <a:p>
              <a:endParaRPr lang="en-US" sz="1350"/>
            </a:p>
          </p:txBody>
        </p:sp>
      </p:grpSp>
      <p:grpSp>
        <p:nvGrpSpPr>
          <p:cNvPr id="63" name="Group 62"/>
          <p:cNvGrpSpPr/>
          <p:nvPr/>
        </p:nvGrpSpPr>
        <p:grpSpPr>
          <a:xfrm>
            <a:off x="5157448" y="4478546"/>
            <a:ext cx="2041211" cy="253916"/>
            <a:chOff x="7373127" y="5715801"/>
            <a:chExt cx="2721615" cy="338554"/>
          </a:xfrm>
        </p:grpSpPr>
        <p:sp>
          <p:nvSpPr>
            <p:cNvPr id="23" name="TextBox 22"/>
            <p:cNvSpPr txBox="1"/>
            <p:nvPr/>
          </p:nvSpPr>
          <p:spPr>
            <a:xfrm>
              <a:off x="7856522" y="5715801"/>
              <a:ext cx="2238220" cy="338554"/>
            </a:xfrm>
            <a:prstGeom prst="rect">
              <a:avLst/>
            </a:prstGeom>
            <a:noFill/>
          </p:spPr>
          <p:txBody>
            <a:bodyPr wrap="none" rtlCol="0">
              <a:spAutoFit/>
            </a:bodyPr>
            <a:lstStyle/>
            <a:p>
              <a:r>
                <a:rPr lang="en-US" sz="1050" dirty="0">
                  <a:solidFill>
                    <a:schemeClr val="tx2"/>
                  </a:solidFill>
                </a:rPr>
                <a:t>www.domainname.com</a:t>
              </a:r>
            </a:p>
          </p:txBody>
        </p:sp>
        <p:grpSp>
          <p:nvGrpSpPr>
            <p:cNvPr id="49" name="Group 48"/>
            <p:cNvGrpSpPr/>
            <p:nvPr/>
          </p:nvGrpSpPr>
          <p:grpSpPr>
            <a:xfrm>
              <a:off x="7373127" y="5743188"/>
              <a:ext cx="253003" cy="253003"/>
              <a:chOff x="9132887" y="1845469"/>
              <a:chExt cx="455613" cy="455613"/>
            </a:xfrm>
            <a:solidFill>
              <a:schemeClr val="accent1"/>
            </a:solidFill>
          </p:grpSpPr>
          <p:sp>
            <p:nvSpPr>
              <p:cNvPr id="50" name="Freeform 120"/>
              <p:cNvSpPr>
                <a:spLocks noEditPoints="1"/>
              </p:cNvSpPr>
              <p:nvPr/>
            </p:nvSpPr>
            <p:spPr bwMode="auto">
              <a:xfrm>
                <a:off x="9132887" y="2134394"/>
                <a:ext cx="104775" cy="17463"/>
              </a:xfrm>
              <a:custGeom>
                <a:avLst/>
                <a:gdLst>
                  <a:gd name="T0" fmla="*/ 98 w 100"/>
                  <a:gd name="T1" fmla="*/ 15 h 17"/>
                  <a:gd name="T2" fmla="*/ 100 w 100"/>
                  <a:gd name="T3" fmla="*/ 9 h 17"/>
                  <a:gd name="T4" fmla="*/ 98 w 100"/>
                  <a:gd name="T5" fmla="*/ 3 h 17"/>
                  <a:gd name="T6" fmla="*/ 92 w 100"/>
                  <a:gd name="T7" fmla="*/ 0 h 17"/>
                  <a:gd name="T8" fmla="*/ 8 w 100"/>
                  <a:gd name="T9" fmla="*/ 0 h 17"/>
                  <a:gd name="T10" fmla="*/ 2 w 100"/>
                  <a:gd name="T11" fmla="*/ 3 h 17"/>
                  <a:gd name="T12" fmla="*/ 0 w 100"/>
                  <a:gd name="T13" fmla="*/ 9 h 17"/>
                  <a:gd name="T14" fmla="*/ 2 w 100"/>
                  <a:gd name="T15" fmla="*/ 15 h 17"/>
                  <a:gd name="T16" fmla="*/ 8 w 100"/>
                  <a:gd name="T17" fmla="*/ 17 h 17"/>
                  <a:gd name="T18" fmla="*/ 92 w 100"/>
                  <a:gd name="T19" fmla="*/ 17 h 17"/>
                  <a:gd name="T20" fmla="*/ 98 w 100"/>
                  <a:gd name="T21" fmla="*/ 15 h 17"/>
                  <a:gd name="T22" fmla="*/ 98 w 100"/>
                  <a:gd name="T23" fmla="*/ 15 h 17"/>
                  <a:gd name="T24" fmla="*/ 98 w 100"/>
                  <a:gd name="T25" fmla="*/ 1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0" h="17">
                    <a:moveTo>
                      <a:pt x="98" y="15"/>
                    </a:moveTo>
                    <a:cubicBezTo>
                      <a:pt x="99" y="13"/>
                      <a:pt x="100" y="11"/>
                      <a:pt x="100" y="9"/>
                    </a:cubicBezTo>
                    <a:cubicBezTo>
                      <a:pt x="100" y="6"/>
                      <a:pt x="99" y="4"/>
                      <a:pt x="98" y="3"/>
                    </a:cubicBezTo>
                    <a:cubicBezTo>
                      <a:pt x="96" y="1"/>
                      <a:pt x="94" y="0"/>
                      <a:pt x="92" y="0"/>
                    </a:cubicBezTo>
                    <a:cubicBezTo>
                      <a:pt x="8" y="0"/>
                      <a:pt x="8" y="0"/>
                      <a:pt x="8" y="0"/>
                    </a:cubicBezTo>
                    <a:cubicBezTo>
                      <a:pt x="6" y="0"/>
                      <a:pt x="4" y="1"/>
                      <a:pt x="2" y="3"/>
                    </a:cubicBezTo>
                    <a:cubicBezTo>
                      <a:pt x="1" y="4"/>
                      <a:pt x="0" y="6"/>
                      <a:pt x="0" y="9"/>
                    </a:cubicBezTo>
                    <a:cubicBezTo>
                      <a:pt x="0" y="11"/>
                      <a:pt x="1" y="13"/>
                      <a:pt x="2" y="15"/>
                    </a:cubicBezTo>
                    <a:cubicBezTo>
                      <a:pt x="4" y="16"/>
                      <a:pt x="6" y="17"/>
                      <a:pt x="8" y="17"/>
                    </a:cubicBezTo>
                    <a:cubicBezTo>
                      <a:pt x="92" y="17"/>
                      <a:pt x="92" y="17"/>
                      <a:pt x="92" y="17"/>
                    </a:cubicBezTo>
                    <a:cubicBezTo>
                      <a:pt x="94" y="17"/>
                      <a:pt x="96" y="16"/>
                      <a:pt x="98" y="15"/>
                    </a:cubicBezTo>
                    <a:close/>
                    <a:moveTo>
                      <a:pt x="98" y="15"/>
                    </a:moveTo>
                    <a:cubicBezTo>
                      <a:pt x="98" y="15"/>
                      <a:pt x="98" y="15"/>
                      <a:pt x="98" y="1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1" name="Freeform 121"/>
              <p:cNvSpPr>
                <a:spLocks noEditPoints="1"/>
              </p:cNvSpPr>
              <p:nvPr/>
            </p:nvSpPr>
            <p:spPr bwMode="auto">
              <a:xfrm>
                <a:off x="9421813" y="1845469"/>
                <a:ext cx="17463" cy="104775"/>
              </a:xfrm>
              <a:custGeom>
                <a:avLst/>
                <a:gdLst>
                  <a:gd name="T0" fmla="*/ 9 w 17"/>
                  <a:gd name="T1" fmla="*/ 100 h 100"/>
                  <a:gd name="T2" fmla="*/ 15 w 17"/>
                  <a:gd name="T3" fmla="*/ 98 h 100"/>
                  <a:gd name="T4" fmla="*/ 17 w 17"/>
                  <a:gd name="T5" fmla="*/ 92 h 100"/>
                  <a:gd name="T6" fmla="*/ 17 w 17"/>
                  <a:gd name="T7" fmla="*/ 8 h 100"/>
                  <a:gd name="T8" fmla="*/ 15 w 17"/>
                  <a:gd name="T9" fmla="*/ 2 h 100"/>
                  <a:gd name="T10" fmla="*/ 9 w 17"/>
                  <a:gd name="T11" fmla="*/ 0 h 100"/>
                  <a:gd name="T12" fmla="*/ 3 w 17"/>
                  <a:gd name="T13" fmla="*/ 2 h 100"/>
                  <a:gd name="T14" fmla="*/ 0 w 17"/>
                  <a:gd name="T15" fmla="*/ 8 h 100"/>
                  <a:gd name="T16" fmla="*/ 0 w 17"/>
                  <a:gd name="T17" fmla="*/ 92 h 100"/>
                  <a:gd name="T18" fmla="*/ 3 w 17"/>
                  <a:gd name="T19" fmla="*/ 98 h 100"/>
                  <a:gd name="T20" fmla="*/ 9 w 17"/>
                  <a:gd name="T21" fmla="*/ 100 h 100"/>
                  <a:gd name="T22" fmla="*/ 9 w 17"/>
                  <a:gd name="T23" fmla="*/ 100 h 100"/>
                  <a:gd name="T24" fmla="*/ 9 w 17"/>
                  <a:gd name="T25"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 h="100">
                    <a:moveTo>
                      <a:pt x="9" y="100"/>
                    </a:moveTo>
                    <a:cubicBezTo>
                      <a:pt x="11" y="100"/>
                      <a:pt x="13" y="99"/>
                      <a:pt x="15" y="98"/>
                    </a:cubicBezTo>
                    <a:cubicBezTo>
                      <a:pt x="16" y="96"/>
                      <a:pt x="17" y="94"/>
                      <a:pt x="17" y="92"/>
                    </a:cubicBezTo>
                    <a:cubicBezTo>
                      <a:pt x="17" y="8"/>
                      <a:pt x="17" y="8"/>
                      <a:pt x="17" y="8"/>
                    </a:cubicBezTo>
                    <a:cubicBezTo>
                      <a:pt x="17" y="6"/>
                      <a:pt x="16" y="4"/>
                      <a:pt x="15" y="2"/>
                    </a:cubicBezTo>
                    <a:cubicBezTo>
                      <a:pt x="13" y="1"/>
                      <a:pt x="11" y="0"/>
                      <a:pt x="9" y="0"/>
                    </a:cubicBezTo>
                    <a:cubicBezTo>
                      <a:pt x="6" y="0"/>
                      <a:pt x="4" y="1"/>
                      <a:pt x="3" y="2"/>
                    </a:cubicBezTo>
                    <a:cubicBezTo>
                      <a:pt x="1" y="4"/>
                      <a:pt x="0" y="6"/>
                      <a:pt x="0" y="8"/>
                    </a:cubicBezTo>
                    <a:cubicBezTo>
                      <a:pt x="0" y="92"/>
                      <a:pt x="0" y="92"/>
                      <a:pt x="0" y="92"/>
                    </a:cubicBezTo>
                    <a:cubicBezTo>
                      <a:pt x="0" y="94"/>
                      <a:pt x="1" y="96"/>
                      <a:pt x="3" y="98"/>
                    </a:cubicBezTo>
                    <a:cubicBezTo>
                      <a:pt x="4" y="99"/>
                      <a:pt x="6" y="100"/>
                      <a:pt x="9" y="100"/>
                    </a:cubicBezTo>
                    <a:close/>
                    <a:moveTo>
                      <a:pt x="9" y="100"/>
                    </a:moveTo>
                    <a:cubicBezTo>
                      <a:pt x="9" y="100"/>
                      <a:pt x="9" y="100"/>
                      <a:pt x="9" y="10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2" name="Freeform 122"/>
              <p:cNvSpPr>
                <a:spLocks noEditPoints="1"/>
              </p:cNvSpPr>
              <p:nvPr/>
            </p:nvSpPr>
            <p:spPr bwMode="auto">
              <a:xfrm>
                <a:off x="9167813" y="2178844"/>
                <a:ext cx="88900" cy="87313"/>
              </a:xfrm>
              <a:custGeom>
                <a:avLst/>
                <a:gdLst>
                  <a:gd name="T0" fmla="*/ 75 w 84"/>
                  <a:gd name="T1" fmla="*/ 0 h 83"/>
                  <a:gd name="T2" fmla="*/ 69 w 84"/>
                  <a:gd name="T3" fmla="*/ 2 h 83"/>
                  <a:gd name="T4" fmla="*/ 3 w 84"/>
                  <a:gd name="T5" fmla="*/ 69 h 83"/>
                  <a:gd name="T6" fmla="*/ 0 w 84"/>
                  <a:gd name="T7" fmla="*/ 75 h 83"/>
                  <a:gd name="T8" fmla="*/ 3 w 84"/>
                  <a:gd name="T9" fmla="*/ 81 h 83"/>
                  <a:gd name="T10" fmla="*/ 9 w 84"/>
                  <a:gd name="T11" fmla="*/ 83 h 83"/>
                  <a:gd name="T12" fmla="*/ 15 w 84"/>
                  <a:gd name="T13" fmla="*/ 81 h 83"/>
                  <a:gd name="T14" fmla="*/ 81 w 84"/>
                  <a:gd name="T15" fmla="*/ 14 h 83"/>
                  <a:gd name="T16" fmla="*/ 84 w 84"/>
                  <a:gd name="T17" fmla="*/ 8 h 83"/>
                  <a:gd name="T18" fmla="*/ 81 w 84"/>
                  <a:gd name="T19" fmla="*/ 2 h 83"/>
                  <a:gd name="T20" fmla="*/ 75 w 84"/>
                  <a:gd name="T21" fmla="*/ 0 h 83"/>
                  <a:gd name="T22" fmla="*/ 75 w 84"/>
                  <a:gd name="T23" fmla="*/ 0 h 83"/>
                  <a:gd name="T24" fmla="*/ 75 w 84"/>
                  <a:gd name="T25"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4" h="83">
                    <a:moveTo>
                      <a:pt x="75" y="0"/>
                    </a:moveTo>
                    <a:cubicBezTo>
                      <a:pt x="73" y="0"/>
                      <a:pt x="71" y="1"/>
                      <a:pt x="69" y="2"/>
                    </a:cubicBezTo>
                    <a:cubicBezTo>
                      <a:pt x="3" y="69"/>
                      <a:pt x="3" y="69"/>
                      <a:pt x="3" y="69"/>
                    </a:cubicBezTo>
                    <a:cubicBezTo>
                      <a:pt x="1" y="71"/>
                      <a:pt x="0" y="73"/>
                      <a:pt x="0" y="75"/>
                    </a:cubicBezTo>
                    <a:cubicBezTo>
                      <a:pt x="0" y="77"/>
                      <a:pt x="1" y="79"/>
                      <a:pt x="3" y="81"/>
                    </a:cubicBezTo>
                    <a:cubicBezTo>
                      <a:pt x="5" y="83"/>
                      <a:pt x="7" y="83"/>
                      <a:pt x="9" y="83"/>
                    </a:cubicBezTo>
                    <a:cubicBezTo>
                      <a:pt x="11" y="83"/>
                      <a:pt x="13" y="83"/>
                      <a:pt x="15" y="81"/>
                    </a:cubicBezTo>
                    <a:cubicBezTo>
                      <a:pt x="81" y="14"/>
                      <a:pt x="81" y="14"/>
                      <a:pt x="81" y="14"/>
                    </a:cubicBezTo>
                    <a:cubicBezTo>
                      <a:pt x="83" y="13"/>
                      <a:pt x="84" y="11"/>
                      <a:pt x="84" y="8"/>
                    </a:cubicBezTo>
                    <a:cubicBezTo>
                      <a:pt x="84" y="6"/>
                      <a:pt x="83" y="4"/>
                      <a:pt x="81" y="2"/>
                    </a:cubicBezTo>
                    <a:cubicBezTo>
                      <a:pt x="80" y="1"/>
                      <a:pt x="78" y="0"/>
                      <a:pt x="75" y="0"/>
                    </a:cubicBezTo>
                    <a:close/>
                    <a:moveTo>
                      <a:pt x="75" y="0"/>
                    </a:moveTo>
                    <a:cubicBezTo>
                      <a:pt x="75" y="0"/>
                      <a:pt x="75" y="0"/>
                      <a:pt x="7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3" name="Freeform 123"/>
              <p:cNvSpPr>
                <a:spLocks noEditPoints="1"/>
              </p:cNvSpPr>
              <p:nvPr/>
            </p:nvSpPr>
            <p:spPr bwMode="auto">
              <a:xfrm>
                <a:off x="9464675" y="1880394"/>
                <a:ext cx="87313" cy="88900"/>
              </a:xfrm>
              <a:custGeom>
                <a:avLst/>
                <a:gdLst>
                  <a:gd name="T0" fmla="*/ 8 w 83"/>
                  <a:gd name="T1" fmla="*/ 84 h 84"/>
                  <a:gd name="T2" fmla="*/ 14 w 83"/>
                  <a:gd name="T3" fmla="*/ 81 h 84"/>
                  <a:gd name="T4" fmla="*/ 81 w 83"/>
                  <a:gd name="T5" fmla="*/ 15 h 84"/>
                  <a:gd name="T6" fmla="*/ 83 w 83"/>
                  <a:gd name="T7" fmla="*/ 9 h 84"/>
                  <a:gd name="T8" fmla="*/ 81 w 83"/>
                  <a:gd name="T9" fmla="*/ 3 h 84"/>
                  <a:gd name="T10" fmla="*/ 75 w 83"/>
                  <a:gd name="T11" fmla="*/ 0 h 84"/>
                  <a:gd name="T12" fmla="*/ 69 w 83"/>
                  <a:gd name="T13" fmla="*/ 3 h 84"/>
                  <a:gd name="T14" fmla="*/ 2 w 83"/>
                  <a:gd name="T15" fmla="*/ 69 h 84"/>
                  <a:gd name="T16" fmla="*/ 0 w 83"/>
                  <a:gd name="T17" fmla="*/ 75 h 84"/>
                  <a:gd name="T18" fmla="*/ 2 w 83"/>
                  <a:gd name="T19" fmla="*/ 81 h 84"/>
                  <a:gd name="T20" fmla="*/ 8 w 83"/>
                  <a:gd name="T21" fmla="*/ 84 h 84"/>
                  <a:gd name="T22" fmla="*/ 8 w 83"/>
                  <a:gd name="T23" fmla="*/ 84 h 84"/>
                  <a:gd name="T24" fmla="*/ 8 w 83"/>
                  <a:gd name="T25"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3" h="84">
                    <a:moveTo>
                      <a:pt x="8" y="84"/>
                    </a:moveTo>
                    <a:cubicBezTo>
                      <a:pt x="10" y="84"/>
                      <a:pt x="12" y="83"/>
                      <a:pt x="14" y="81"/>
                    </a:cubicBezTo>
                    <a:cubicBezTo>
                      <a:pt x="81" y="15"/>
                      <a:pt x="81" y="15"/>
                      <a:pt x="81" y="15"/>
                    </a:cubicBezTo>
                    <a:cubicBezTo>
                      <a:pt x="83" y="13"/>
                      <a:pt x="83" y="11"/>
                      <a:pt x="83" y="9"/>
                    </a:cubicBezTo>
                    <a:cubicBezTo>
                      <a:pt x="83" y="6"/>
                      <a:pt x="83" y="4"/>
                      <a:pt x="81" y="3"/>
                    </a:cubicBezTo>
                    <a:cubicBezTo>
                      <a:pt x="79" y="1"/>
                      <a:pt x="77" y="0"/>
                      <a:pt x="75" y="0"/>
                    </a:cubicBezTo>
                    <a:cubicBezTo>
                      <a:pt x="73" y="0"/>
                      <a:pt x="71" y="1"/>
                      <a:pt x="69" y="3"/>
                    </a:cubicBezTo>
                    <a:cubicBezTo>
                      <a:pt x="2" y="69"/>
                      <a:pt x="2" y="69"/>
                      <a:pt x="2" y="69"/>
                    </a:cubicBezTo>
                    <a:cubicBezTo>
                      <a:pt x="1" y="71"/>
                      <a:pt x="0" y="73"/>
                      <a:pt x="0" y="75"/>
                    </a:cubicBezTo>
                    <a:cubicBezTo>
                      <a:pt x="0" y="78"/>
                      <a:pt x="1" y="80"/>
                      <a:pt x="2" y="81"/>
                    </a:cubicBezTo>
                    <a:cubicBezTo>
                      <a:pt x="4" y="83"/>
                      <a:pt x="6" y="84"/>
                      <a:pt x="8" y="84"/>
                    </a:cubicBezTo>
                    <a:close/>
                    <a:moveTo>
                      <a:pt x="8" y="84"/>
                    </a:moveTo>
                    <a:cubicBezTo>
                      <a:pt x="8" y="84"/>
                      <a:pt x="8" y="84"/>
                      <a:pt x="8" y="8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4" name="Freeform 124"/>
              <p:cNvSpPr>
                <a:spLocks noEditPoints="1"/>
              </p:cNvSpPr>
              <p:nvPr/>
            </p:nvSpPr>
            <p:spPr bwMode="auto">
              <a:xfrm>
                <a:off x="9305925" y="2018507"/>
                <a:ext cx="277813" cy="279400"/>
              </a:xfrm>
              <a:custGeom>
                <a:avLst/>
                <a:gdLst>
                  <a:gd name="T0" fmla="*/ 155 w 265"/>
                  <a:gd name="T1" fmla="*/ 11 h 265"/>
                  <a:gd name="T2" fmla="*/ 141 w 265"/>
                  <a:gd name="T3" fmla="*/ 0 h 265"/>
                  <a:gd name="T4" fmla="*/ 136 w 265"/>
                  <a:gd name="T5" fmla="*/ 63 h 265"/>
                  <a:gd name="T6" fmla="*/ 207 w 265"/>
                  <a:gd name="T7" fmla="*/ 134 h 265"/>
                  <a:gd name="T8" fmla="*/ 215 w 265"/>
                  <a:gd name="T9" fmla="*/ 152 h 265"/>
                  <a:gd name="T10" fmla="*/ 207 w 265"/>
                  <a:gd name="T11" fmla="*/ 169 h 265"/>
                  <a:gd name="T12" fmla="*/ 169 w 265"/>
                  <a:gd name="T13" fmla="*/ 208 h 265"/>
                  <a:gd name="T14" fmla="*/ 151 w 265"/>
                  <a:gd name="T15" fmla="*/ 214 h 265"/>
                  <a:gd name="T16" fmla="*/ 134 w 265"/>
                  <a:gd name="T17" fmla="*/ 207 h 265"/>
                  <a:gd name="T18" fmla="*/ 62 w 265"/>
                  <a:gd name="T19" fmla="*/ 136 h 265"/>
                  <a:gd name="T20" fmla="*/ 0 w 265"/>
                  <a:gd name="T21" fmla="*/ 141 h 265"/>
                  <a:gd name="T22" fmla="*/ 11 w 265"/>
                  <a:gd name="T23" fmla="*/ 155 h 265"/>
                  <a:gd name="T24" fmla="*/ 98 w 265"/>
                  <a:gd name="T25" fmla="*/ 242 h 265"/>
                  <a:gd name="T26" fmla="*/ 151 w 265"/>
                  <a:gd name="T27" fmla="*/ 265 h 265"/>
                  <a:gd name="T28" fmla="*/ 204 w 265"/>
                  <a:gd name="T29" fmla="*/ 243 h 265"/>
                  <a:gd name="T30" fmla="*/ 243 w 265"/>
                  <a:gd name="T31" fmla="*/ 205 h 265"/>
                  <a:gd name="T32" fmla="*/ 265 w 265"/>
                  <a:gd name="T33" fmla="*/ 152 h 265"/>
                  <a:gd name="T34" fmla="*/ 243 w 265"/>
                  <a:gd name="T35" fmla="*/ 99 h 265"/>
                  <a:gd name="T36" fmla="*/ 155 w 265"/>
                  <a:gd name="T37" fmla="*/ 11 h 265"/>
                  <a:gd name="T38" fmla="*/ 155 w 265"/>
                  <a:gd name="T39" fmla="*/ 11 h 265"/>
                  <a:gd name="T40" fmla="*/ 155 w 265"/>
                  <a:gd name="T41" fmla="*/ 11 h 2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65" h="265">
                    <a:moveTo>
                      <a:pt x="155" y="11"/>
                    </a:moveTo>
                    <a:cubicBezTo>
                      <a:pt x="152" y="8"/>
                      <a:pt x="147" y="4"/>
                      <a:pt x="141" y="0"/>
                    </a:cubicBezTo>
                    <a:cubicBezTo>
                      <a:pt x="136" y="63"/>
                      <a:pt x="136" y="63"/>
                      <a:pt x="136" y="63"/>
                    </a:cubicBezTo>
                    <a:cubicBezTo>
                      <a:pt x="207" y="134"/>
                      <a:pt x="207" y="134"/>
                      <a:pt x="207" y="134"/>
                    </a:cubicBezTo>
                    <a:cubicBezTo>
                      <a:pt x="212" y="139"/>
                      <a:pt x="215" y="145"/>
                      <a:pt x="215" y="152"/>
                    </a:cubicBezTo>
                    <a:cubicBezTo>
                      <a:pt x="215" y="159"/>
                      <a:pt x="212" y="165"/>
                      <a:pt x="207" y="169"/>
                    </a:cubicBezTo>
                    <a:cubicBezTo>
                      <a:pt x="169" y="208"/>
                      <a:pt x="169" y="208"/>
                      <a:pt x="169" y="208"/>
                    </a:cubicBezTo>
                    <a:cubicBezTo>
                      <a:pt x="164" y="212"/>
                      <a:pt x="158" y="215"/>
                      <a:pt x="151" y="214"/>
                    </a:cubicBezTo>
                    <a:cubicBezTo>
                      <a:pt x="144" y="214"/>
                      <a:pt x="138" y="212"/>
                      <a:pt x="134" y="207"/>
                    </a:cubicBezTo>
                    <a:cubicBezTo>
                      <a:pt x="62" y="136"/>
                      <a:pt x="62" y="136"/>
                      <a:pt x="62" y="136"/>
                    </a:cubicBezTo>
                    <a:cubicBezTo>
                      <a:pt x="0" y="141"/>
                      <a:pt x="0" y="141"/>
                      <a:pt x="0" y="141"/>
                    </a:cubicBezTo>
                    <a:cubicBezTo>
                      <a:pt x="4" y="147"/>
                      <a:pt x="7" y="152"/>
                      <a:pt x="11" y="155"/>
                    </a:cubicBezTo>
                    <a:cubicBezTo>
                      <a:pt x="98" y="242"/>
                      <a:pt x="98" y="242"/>
                      <a:pt x="98" y="242"/>
                    </a:cubicBezTo>
                    <a:cubicBezTo>
                      <a:pt x="112" y="257"/>
                      <a:pt x="130" y="265"/>
                      <a:pt x="151" y="265"/>
                    </a:cubicBezTo>
                    <a:cubicBezTo>
                      <a:pt x="172" y="265"/>
                      <a:pt x="190" y="257"/>
                      <a:pt x="204" y="243"/>
                    </a:cubicBezTo>
                    <a:cubicBezTo>
                      <a:pt x="243" y="205"/>
                      <a:pt x="243" y="205"/>
                      <a:pt x="243" y="205"/>
                    </a:cubicBezTo>
                    <a:cubicBezTo>
                      <a:pt x="257" y="191"/>
                      <a:pt x="265" y="173"/>
                      <a:pt x="265" y="152"/>
                    </a:cubicBezTo>
                    <a:cubicBezTo>
                      <a:pt x="265" y="132"/>
                      <a:pt x="257" y="114"/>
                      <a:pt x="243" y="99"/>
                    </a:cubicBezTo>
                    <a:lnTo>
                      <a:pt x="155" y="11"/>
                    </a:lnTo>
                    <a:close/>
                    <a:moveTo>
                      <a:pt x="155" y="11"/>
                    </a:moveTo>
                    <a:cubicBezTo>
                      <a:pt x="155" y="11"/>
                      <a:pt x="155" y="11"/>
                      <a:pt x="155"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5" name="Freeform 125"/>
              <p:cNvSpPr>
                <a:spLocks noEditPoints="1"/>
              </p:cNvSpPr>
              <p:nvPr/>
            </p:nvSpPr>
            <p:spPr bwMode="auto">
              <a:xfrm>
                <a:off x="9483725" y="1994694"/>
                <a:ext cx="104775" cy="17463"/>
              </a:xfrm>
              <a:custGeom>
                <a:avLst/>
                <a:gdLst>
                  <a:gd name="T0" fmla="*/ 97 w 100"/>
                  <a:gd name="T1" fmla="*/ 2 h 17"/>
                  <a:gd name="T2" fmla="*/ 91 w 100"/>
                  <a:gd name="T3" fmla="*/ 0 h 17"/>
                  <a:gd name="T4" fmla="*/ 8 w 100"/>
                  <a:gd name="T5" fmla="*/ 0 h 17"/>
                  <a:gd name="T6" fmla="*/ 2 w 100"/>
                  <a:gd name="T7" fmla="*/ 2 h 17"/>
                  <a:gd name="T8" fmla="*/ 0 w 100"/>
                  <a:gd name="T9" fmla="*/ 8 h 17"/>
                  <a:gd name="T10" fmla="*/ 2 w 100"/>
                  <a:gd name="T11" fmla="*/ 14 h 17"/>
                  <a:gd name="T12" fmla="*/ 8 w 100"/>
                  <a:gd name="T13" fmla="*/ 17 h 17"/>
                  <a:gd name="T14" fmla="*/ 91 w 100"/>
                  <a:gd name="T15" fmla="*/ 17 h 17"/>
                  <a:gd name="T16" fmla="*/ 97 w 100"/>
                  <a:gd name="T17" fmla="*/ 14 h 17"/>
                  <a:gd name="T18" fmla="*/ 100 w 100"/>
                  <a:gd name="T19" fmla="*/ 8 h 17"/>
                  <a:gd name="T20" fmla="*/ 97 w 100"/>
                  <a:gd name="T21" fmla="*/ 2 h 17"/>
                  <a:gd name="T22" fmla="*/ 97 w 100"/>
                  <a:gd name="T23" fmla="*/ 2 h 17"/>
                  <a:gd name="T24" fmla="*/ 97 w 100"/>
                  <a:gd name="T25" fmla="*/ 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0" h="17">
                    <a:moveTo>
                      <a:pt x="97" y="2"/>
                    </a:moveTo>
                    <a:cubicBezTo>
                      <a:pt x="96" y="1"/>
                      <a:pt x="94" y="0"/>
                      <a:pt x="91" y="0"/>
                    </a:cubicBezTo>
                    <a:cubicBezTo>
                      <a:pt x="8" y="0"/>
                      <a:pt x="8" y="0"/>
                      <a:pt x="8" y="0"/>
                    </a:cubicBezTo>
                    <a:cubicBezTo>
                      <a:pt x="6" y="0"/>
                      <a:pt x="4" y="1"/>
                      <a:pt x="2" y="2"/>
                    </a:cubicBezTo>
                    <a:cubicBezTo>
                      <a:pt x="1" y="4"/>
                      <a:pt x="0" y="6"/>
                      <a:pt x="0" y="8"/>
                    </a:cubicBezTo>
                    <a:cubicBezTo>
                      <a:pt x="0" y="11"/>
                      <a:pt x="1" y="13"/>
                      <a:pt x="2" y="14"/>
                    </a:cubicBezTo>
                    <a:cubicBezTo>
                      <a:pt x="4" y="16"/>
                      <a:pt x="6" y="17"/>
                      <a:pt x="8" y="17"/>
                    </a:cubicBezTo>
                    <a:cubicBezTo>
                      <a:pt x="91" y="17"/>
                      <a:pt x="91" y="17"/>
                      <a:pt x="91" y="17"/>
                    </a:cubicBezTo>
                    <a:cubicBezTo>
                      <a:pt x="94" y="17"/>
                      <a:pt x="96" y="16"/>
                      <a:pt x="97" y="14"/>
                    </a:cubicBezTo>
                    <a:cubicBezTo>
                      <a:pt x="99" y="13"/>
                      <a:pt x="100" y="11"/>
                      <a:pt x="100" y="8"/>
                    </a:cubicBezTo>
                    <a:cubicBezTo>
                      <a:pt x="100" y="6"/>
                      <a:pt x="99" y="4"/>
                      <a:pt x="97" y="2"/>
                    </a:cubicBezTo>
                    <a:close/>
                    <a:moveTo>
                      <a:pt x="97" y="2"/>
                    </a:moveTo>
                    <a:cubicBezTo>
                      <a:pt x="97" y="2"/>
                      <a:pt x="97" y="2"/>
                      <a:pt x="9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6" name="Freeform 126"/>
              <p:cNvSpPr>
                <a:spLocks noEditPoints="1"/>
              </p:cNvSpPr>
              <p:nvPr/>
            </p:nvSpPr>
            <p:spPr bwMode="auto">
              <a:xfrm>
                <a:off x="9137650" y="1850232"/>
                <a:ext cx="277813" cy="277813"/>
              </a:xfrm>
              <a:custGeom>
                <a:avLst/>
                <a:gdLst>
                  <a:gd name="T0" fmla="*/ 96 w 265"/>
                  <a:gd name="T1" fmla="*/ 57 h 265"/>
                  <a:gd name="T2" fmla="*/ 114 w 265"/>
                  <a:gd name="T3" fmla="*/ 50 h 265"/>
                  <a:gd name="T4" fmla="*/ 131 w 265"/>
                  <a:gd name="T5" fmla="*/ 58 h 265"/>
                  <a:gd name="T6" fmla="*/ 202 w 265"/>
                  <a:gd name="T7" fmla="*/ 129 h 265"/>
                  <a:gd name="T8" fmla="*/ 265 w 265"/>
                  <a:gd name="T9" fmla="*/ 124 h 265"/>
                  <a:gd name="T10" fmla="*/ 254 w 265"/>
                  <a:gd name="T11" fmla="*/ 110 h 265"/>
                  <a:gd name="T12" fmla="*/ 167 w 265"/>
                  <a:gd name="T13" fmla="*/ 22 h 265"/>
                  <a:gd name="T14" fmla="*/ 114 w 265"/>
                  <a:gd name="T15" fmla="*/ 0 h 265"/>
                  <a:gd name="T16" fmla="*/ 61 w 265"/>
                  <a:gd name="T17" fmla="*/ 22 h 265"/>
                  <a:gd name="T18" fmla="*/ 22 w 265"/>
                  <a:gd name="T19" fmla="*/ 60 h 265"/>
                  <a:gd name="T20" fmla="*/ 0 w 265"/>
                  <a:gd name="T21" fmla="*/ 113 h 265"/>
                  <a:gd name="T22" fmla="*/ 22 w 265"/>
                  <a:gd name="T23" fmla="*/ 166 h 265"/>
                  <a:gd name="T24" fmla="*/ 110 w 265"/>
                  <a:gd name="T25" fmla="*/ 254 h 265"/>
                  <a:gd name="T26" fmla="*/ 124 w 265"/>
                  <a:gd name="T27" fmla="*/ 265 h 265"/>
                  <a:gd name="T28" fmla="*/ 129 w 265"/>
                  <a:gd name="T29" fmla="*/ 202 h 265"/>
                  <a:gd name="T30" fmla="*/ 58 w 265"/>
                  <a:gd name="T31" fmla="*/ 131 h 265"/>
                  <a:gd name="T32" fmla="*/ 50 w 265"/>
                  <a:gd name="T33" fmla="*/ 113 h 265"/>
                  <a:gd name="T34" fmla="*/ 58 w 265"/>
                  <a:gd name="T35" fmla="*/ 95 h 265"/>
                  <a:gd name="T36" fmla="*/ 96 w 265"/>
                  <a:gd name="T37" fmla="*/ 57 h 265"/>
                  <a:gd name="T38" fmla="*/ 96 w 265"/>
                  <a:gd name="T39" fmla="*/ 57 h 265"/>
                  <a:gd name="T40" fmla="*/ 96 w 265"/>
                  <a:gd name="T41" fmla="*/ 57 h 2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65" h="265">
                    <a:moveTo>
                      <a:pt x="96" y="57"/>
                    </a:moveTo>
                    <a:cubicBezTo>
                      <a:pt x="101" y="53"/>
                      <a:pt x="107" y="50"/>
                      <a:pt x="114" y="50"/>
                    </a:cubicBezTo>
                    <a:cubicBezTo>
                      <a:pt x="121" y="50"/>
                      <a:pt x="126" y="53"/>
                      <a:pt x="131" y="58"/>
                    </a:cubicBezTo>
                    <a:cubicBezTo>
                      <a:pt x="202" y="129"/>
                      <a:pt x="202" y="129"/>
                      <a:pt x="202" y="129"/>
                    </a:cubicBezTo>
                    <a:cubicBezTo>
                      <a:pt x="265" y="124"/>
                      <a:pt x="265" y="124"/>
                      <a:pt x="265" y="124"/>
                    </a:cubicBezTo>
                    <a:cubicBezTo>
                      <a:pt x="261" y="118"/>
                      <a:pt x="258" y="113"/>
                      <a:pt x="254" y="110"/>
                    </a:cubicBezTo>
                    <a:cubicBezTo>
                      <a:pt x="167" y="22"/>
                      <a:pt x="167" y="22"/>
                      <a:pt x="167" y="22"/>
                    </a:cubicBezTo>
                    <a:cubicBezTo>
                      <a:pt x="152" y="8"/>
                      <a:pt x="135" y="0"/>
                      <a:pt x="114" y="0"/>
                    </a:cubicBezTo>
                    <a:cubicBezTo>
                      <a:pt x="93" y="0"/>
                      <a:pt x="75" y="7"/>
                      <a:pt x="61" y="22"/>
                    </a:cubicBezTo>
                    <a:cubicBezTo>
                      <a:pt x="22" y="60"/>
                      <a:pt x="22" y="60"/>
                      <a:pt x="22" y="60"/>
                    </a:cubicBezTo>
                    <a:cubicBezTo>
                      <a:pt x="8" y="74"/>
                      <a:pt x="0" y="92"/>
                      <a:pt x="0" y="113"/>
                    </a:cubicBezTo>
                    <a:cubicBezTo>
                      <a:pt x="0" y="133"/>
                      <a:pt x="7" y="151"/>
                      <a:pt x="22" y="166"/>
                    </a:cubicBezTo>
                    <a:cubicBezTo>
                      <a:pt x="110" y="254"/>
                      <a:pt x="110" y="254"/>
                      <a:pt x="110" y="254"/>
                    </a:cubicBezTo>
                    <a:cubicBezTo>
                      <a:pt x="113" y="257"/>
                      <a:pt x="118" y="261"/>
                      <a:pt x="124" y="265"/>
                    </a:cubicBezTo>
                    <a:cubicBezTo>
                      <a:pt x="129" y="202"/>
                      <a:pt x="129" y="202"/>
                      <a:pt x="129" y="202"/>
                    </a:cubicBezTo>
                    <a:cubicBezTo>
                      <a:pt x="58" y="131"/>
                      <a:pt x="58" y="131"/>
                      <a:pt x="58" y="131"/>
                    </a:cubicBezTo>
                    <a:cubicBezTo>
                      <a:pt x="53" y="126"/>
                      <a:pt x="50" y="120"/>
                      <a:pt x="50" y="113"/>
                    </a:cubicBezTo>
                    <a:cubicBezTo>
                      <a:pt x="50" y="106"/>
                      <a:pt x="53" y="100"/>
                      <a:pt x="58" y="95"/>
                    </a:cubicBezTo>
                    <a:lnTo>
                      <a:pt x="96" y="57"/>
                    </a:lnTo>
                    <a:close/>
                    <a:moveTo>
                      <a:pt x="96" y="57"/>
                    </a:moveTo>
                    <a:cubicBezTo>
                      <a:pt x="96" y="57"/>
                      <a:pt x="96" y="57"/>
                      <a:pt x="96" y="5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7" name="Freeform 127"/>
              <p:cNvSpPr>
                <a:spLocks noEditPoints="1"/>
              </p:cNvSpPr>
              <p:nvPr/>
            </p:nvSpPr>
            <p:spPr bwMode="auto">
              <a:xfrm>
                <a:off x="9282113" y="2196307"/>
                <a:ext cx="17463" cy="104775"/>
              </a:xfrm>
              <a:custGeom>
                <a:avLst/>
                <a:gdLst>
                  <a:gd name="T0" fmla="*/ 8 w 17"/>
                  <a:gd name="T1" fmla="*/ 0 h 100"/>
                  <a:gd name="T2" fmla="*/ 2 w 17"/>
                  <a:gd name="T3" fmla="*/ 2 h 100"/>
                  <a:gd name="T4" fmla="*/ 0 w 17"/>
                  <a:gd name="T5" fmla="*/ 8 h 100"/>
                  <a:gd name="T6" fmla="*/ 0 w 17"/>
                  <a:gd name="T7" fmla="*/ 91 h 100"/>
                  <a:gd name="T8" fmla="*/ 2 w 17"/>
                  <a:gd name="T9" fmla="*/ 97 h 100"/>
                  <a:gd name="T10" fmla="*/ 8 w 17"/>
                  <a:gd name="T11" fmla="*/ 100 h 100"/>
                  <a:gd name="T12" fmla="*/ 14 w 17"/>
                  <a:gd name="T13" fmla="*/ 97 h 100"/>
                  <a:gd name="T14" fmla="*/ 17 w 17"/>
                  <a:gd name="T15" fmla="*/ 91 h 100"/>
                  <a:gd name="T16" fmla="*/ 17 w 17"/>
                  <a:gd name="T17" fmla="*/ 8 h 100"/>
                  <a:gd name="T18" fmla="*/ 14 w 17"/>
                  <a:gd name="T19" fmla="*/ 2 h 100"/>
                  <a:gd name="T20" fmla="*/ 8 w 17"/>
                  <a:gd name="T21" fmla="*/ 0 h 100"/>
                  <a:gd name="T22" fmla="*/ 8 w 17"/>
                  <a:gd name="T23" fmla="*/ 0 h 100"/>
                  <a:gd name="T24" fmla="*/ 8 w 17"/>
                  <a:gd name="T25" fmla="*/ 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 h="100">
                    <a:moveTo>
                      <a:pt x="8" y="0"/>
                    </a:moveTo>
                    <a:cubicBezTo>
                      <a:pt x="6" y="0"/>
                      <a:pt x="4" y="0"/>
                      <a:pt x="2" y="2"/>
                    </a:cubicBezTo>
                    <a:cubicBezTo>
                      <a:pt x="1" y="4"/>
                      <a:pt x="0" y="6"/>
                      <a:pt x="0" y="8"/>
                    </a:cubicBezTo>
                    <a:cubicBezTo>
                      <a:pt x="0" y="91"/>
                      <a:pt x="0" y="91"/>
                      <a:pt x="0" y="91"/>
                    </a:cubicBezTo>
                    <a:cubicBezTo>
                      <a:pt x="0" y="94"/>
                      <a:pt x="1" y="96"/>
                      <a:pt x="2" y="97"/>
                    </a:cubicBezTo>
                    <a:cubicBezTo>
                      <a:pt x="4" y="99"/>
                      <a:pt x="6" y="100"/>
                      <a:pt x="8" y="100"/>
                    </a:cubicBezTo>
                    <a:cubicBezTo>
                      <a:pt x="11" y="100"/>
                      <a:pt x="13" y="99"/>
                      <a:pt x="14" y="97"/>
                    </a:cubicBezTo>
                    <a:cubicBezTo>
                      <a:pt x="16" y="96"/>
                      <a:pt x="17" y="94"/>
                      <a:pt x="17" y="91"/>
                    </a:cubicBezTo>
                    <a:cubicBezTo>
                      <a:pt x="17" y="8"/>
                      <a:pt x="17" y="8"/>
                      <a:pt x="17" y="8"/>
                    </a:cubicBezTo>
                    <a:cubicBezTo>
                      <a:pt x="17" y="6"/>
                      <a:pt x="16" y="4"/>
                      <a:pt x="14" y="2"/>
                    </a:cubicBezTo>
                    <a:cubicBezTo>
                      <a:pt x="13" y="0"/>
                      <a:pt x="11" y="0"/>
                      <a:pt x="8" y="0"/>
                    </a:cubicBezTo>
                    <a:close/>
                    <a:moveTo>
                      <a:pt x="8" y="0"/>
                    </a:moveTo>
                    <a:cubicBezTo>
                      <a:pt x="8" y="0"/>
                      <a:pt x="8" y="0"/>
                      <a:pt x="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sp>
        <p:nvSpPr>
          <p:cNvPr id="3" name="Picture Placeholder 2"/>
          <p:cNvSpPr>
            <a:spLocks noGrp="1"/>
          </p:cNvSpPr>
          <p:nvPr>
            <p:ph type="pic" sz="quarter" idx="10"/>
          </p:nvPr>
        </p:nvSpPr>
        <p:spPr/>
      </p:sp>
      <p:sp>
        <p:nvSpPr>
          <p:cNvPr id="39" name="TextBox 38"/>
          <p:cNvSpPr txBox="1"/>
          <p:nvPr/>
        </p:nvSpPr>
        <p:spPr>
          <a:xfrm>
            <a:off x="3779227" y="781947"/>
            <a:ext cx="1585690" cy="553998"/>
          </a:xfrm>
          <a:prstGeom prst="rect">
            <a:avLst/>
          </a:prstGeom>
          <a:noFill/>
        </p:spPr>
        <p:txBody>
          <a:bodyPr wrap="none" rtlCol="0" anchor="ctr">
            <a:spAutoFit/>
          </a:bodyPr>
          <a:lstStyle/>
          <a:p>
            <a:pPr algn="ctr"/>
            <a:r>
              <a:rPr lang="en-US" sz="3000" dirty="0">
                <a:solidFill>
                  <a:schemeClr val="accent1"/>
                </a:solidFill>
                <a:latin typeface="+mj-lt"/>
              </a:rPr>
              <a:t>Contact</a:t>
            </a:r>
            <a:r>
              <a:rPr lang="en-US" sz="3000" dirty="0">
                <a:solidFill>
                  <a:schemeClr val="tx2"/>
                </a:solidFill>
                <a:latin typeface="+mj-lt"/>
              </a:rPr>
              <a:t> Us</a:t>
            </a:r>
          </a:p>
        </p:txBody>
      </p:sp>
      <p:sp>
        <p:nvSpPr>
          <p:cNvPr id="40" name="TextBox 39"/>
          <p:cNvSpPr txBox="1"/>
          <p:nvPr/>
        </p:nvSpPr>
        <p:spPr>
          <a:xfrm>
            <a:off x="685801" y="1243612"/>
            <a:ext cx="7772400" cy="369332"/>
          </a:xfrm>
          <a:prstGeom prst="rect">
            <a:avLst/>
          </a:prstGeom>
          <a:noFill/>
        </p:spPr>
        <p:txBody>
          <a:bodyPr wrap="square" rtlCol="0" anchor="ctr">
            <a:spAutoFit/>
          </a:bodyPr>
          <a:lstStyle/>
          <a:p>
            <a:pPr algn="ctr"/>
            <a:r>
              <a:rPr lang="en-US" sz="900" dirty="0">
                <a:solidFill>
                  <a:schemeClr val="tx2"/>
                </a:solidFill>
              </a:rPr>
              <a:t>Lorem ipsum dolor sit amet, consectetuer adipiscing elit. Aenean commodo ligula eget dolor. </a:t>
            </a:r>
            <a:r>
              <a:rPr lang="en-US" sz="900" b="1" dirty="0">
                <a:solidFill>
                  <a:schemeClr val="accent1"/>
                </a:solidFill>
              </a:rPr>
              <a:t>Aenean massa. Cum sociis natoque penatibus </a:t>
            </a:r>
            <a:r>
              <a:rPr lang="en-US" sz="900" dirty="0">
                <a:solidFill>
                  <a:schemeClr val="tx2"/>
                </a:solidFill>
              </a:rPr>
              <a:t>magnis dis parturient montes, nascetur ridiculus mus. Donec quam felis, ultricies nec, pellentesque eu, pretium quis, sem.</a:t>
            </a:r>
          </a:p>
        </p:txBody>
      </p:sp>
    </p:spTree>
    <p:extLst>
      <p:ext uri="{BB962C8B-B14F-4D97-AF65-F5344CB8AC3E}">
        <p14:creationId xmlns:p14="http://schemas.microsoft.com/office/powerpoint/2010/main" val="110701155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62"/>
                                        </p:tgtEl>
                                        <p:attrNameLst>
                                          <p:attrName>style.visibility</p:attrName>
                                        </p:attrNameLst>
                                      </p:cBhvr>
                                      <p:to>
                                        <p:strVal val="visible"/>
                                      </p:to>
                                    </p:set>
                                    <p:animEffect transition="in" filter="fade">
                                      <p:cBhvr>
                                        <p:cTn id="7" dur="500"/>
                                        <p:tgtEl>
                                          <p:spTgt spid="62"/>
                                        </p:tgtEl>
                                      </p:cBhvr>
                                    </p:animEffect>
                                  </p:childTnLst>
                                </p:cTn>
                              </p:par>
                              <p:par>
                                <p:cTn id="8" presetID="10" presetClass="entr" presetSubtype="0" fill="hold" nodeType="withEffect">
                                  <p:stCondLst>
                                    <p:cond delay="0"/>
                                  </p:stCondLst>
                                  <p:childTnLst>
                                    <p:set>
                                      <p:cBhvr>
                                        <p:cTn id="9" dur="1" fill="hold">
                                          <p:stCondLst>
                                            <p:cond delay="0"/>
                                          </p:stCondLst>
                                        </p:cTn>
                                        <p:tgtEl>
                                          <p:spTgt spid="60"/>
                                        </p:tgtEl>
                                        <p:attrNameLst>
                                          <p:attrName>style.visibility</p:attrName>
                                        </p:attrNameLst>
                                      </p:cBhvr>
                                      <p:to>
                                        <p:strVal val="visible"/>
                                      </p:to>
                                    </p:set>
                                    <p:animEffect transition="in" filter="fade">
                                      <p:cBhvr>
                                        <p:cTn id="10" dur="500"/>
                                        <p:tgtEl>
                                          <p:spTgt spid="60"/>
                                        </p:tgtEl>
                                      </p:cBhvr>
                                    </p:animEffect>
                                  </p:childTnLst>
                                </p:cTn>
                              </p:par>
                              <p:par>
                                <p:cTn id="11" presetID="10" presetClass="entr" presetSubtype="0" fill="hold" nodeType="withEffect">
                                  <p:stCondLst>
                                    <p:cond delay="0"/>
                                  </p:stCondLst>
                                  <p:childTnLst>
                                    <p:set>
                                      <p:cBhvr>
                                        <p:cTn id="12" dur="1" fill="hold">
                                          <p:stCondLst>
                                            <p:cond delay="0"/>
                                          </p:stCondLst>
                                        </p:cTn>
                                        <p:tgtEl>
                                          <p:spTgt spid="61"/>
                                        </p:tgtEl>
                                        <p:attrNameLst>
                                          <p:attrName>style.visibility</p:attrName>
                                        </p:attrNameLst>
                                      </p:cBhvr>
                                      <p:to>
                                        <p:strVal val="visible"/>
                                      </p:to>
                                    </p:set>
                                    <p:animEffect transition="in" filter="fade">
                                      <p:cBhvr>
                                        <p:cTn id="13" dur="500"/>
                                        <p:tgtEl>
                                          <p:spTgt spid="61"/>
                                        </p:tgtEl>
                                      </p:cBhvr>
                                    </p:animEffect>
                                  </p:childTnLst>
                                </p:cTn>
                              </p:par>
                              <p:par>
                                <p:cTn id="14" presetID="10" presetClass="entr" presetSubtype="0" fill="hold" nodeType="withEffect">
                                  <p:stCondLst>
                                    <p:cond delay="0"/>
                                  </p:stCondLst>
                                  <p:childTnLst>
                                    <p:set>
                                      <p:cBhvr>
                                        <p:cTn id="15" dur="1" fill="hold">
                                          <p:stCondLst>
                                            <p:cond delay="0"/>
                                          </p:stCondLst>
                                        </p:cTn>
                                        <p:tgtEl>
                                          <p:spTgt spid="63"/>
                                        </p:tgtEl>
                                        <p:attrNameLst>
                                          <p:attrName>style.visibility</p:attrName>
                                        </p:attrNameLst>
                                      </p:cBhvr>
                                      <p:to>
                                        <p:strVal val="visible"/>
                                      </p:to>
                                    </p:set>
                                    <p:animEffect transition="in" filter="fade">
                                      <p:cBhvr>
                                        <p:cTn id="16" dur="500"/>
                                        <p:tgtEl>
                                          <p:spTgt spid="63"/>
                                        </p:tgtEl>
                                      </p:cBhvr>
                                    </p:animEffect>
                                  </p:childTnLst>
                                </p:cTn>
                              </p:par>
                              <p:par>
                                <p:cTn id="17" presetID="10" presetClass="entr" presetSubtype="0" fill="hold" nodeType="withEffect">
                                  <p:stCondLst>
                                    <p:cond delay="0"/>
                                  </p:stCondLst>
                                  <p:childTnLst>
                                    <p:set>
                                      <p:cBhvr>
                                        <p:cTn id="18" dur="1" fill="hold">
                                          <p:stCondLst>
                                            <p:cond delay="0"/>
                                          </p:stCondLst>
                                        </p:cTn>
                                        <p:tgtEl>
                                          <p:spTgt spid="59"/>
                                        </p:tgtEl>
                                        <p:attrNameLst>
                                          <p:attrName>style.visibility</p:attrName>
                                        </p:attrNameLst>
                                      </p:cBhvr>
                                      <p:to>
                                        <p:strVal val="visible"/>
                                      </p:to>
                                    </p:set>
                                    <p:animEffect transition="in" filter="fade">
                                      <p:cBhvr>
                                        <p:cTn id="19" dur="500"/>
                                        <p:tgtEl>
                                          <p:spTgt spid="5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a:xfrm>
            <a:off x="0" y="3659469"/>
            <a:ext cx="3751152" cy="2063861"/>
          </a:xfrm>
          <a:prstGeom prst="rect">
            <a:avLst/>
          </a:prstGeom>
          <a:solidFill>
            <a:schemeClr val="bg2">
              <a:alpha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solidFill>
                <a:schemeClr val="bg1"/>
              </a:solidFill>
            </a:endParaRPr>
          </a:p>
        </p:txBody>
      </p:sp>
      <p:grpSp>
        <p:nvGrpSpPr>
          <p:cNvPr id="4" name="Group 3"/>
          <p:cNvGrpSpPr/>
          <p:nvPr/>
        </p:nvGrpSpPr>
        <p:grpSpPr>
          <a:xfrm>
            <a:off x="397885" y="4575984"/>
            <a:ext cx="1539345" cy="253916"/>
            <a:chOff x="7422453" y="4299601"/>
            <a:chExt cx="2052461" cy="338555"/>
          </a:xfrm>
        </p:grpSpPr>
        <p:sp>
          <p:nvSpPr>
            <p:cNvPr id="5" name="TextBox 4"/>
            <p:cNvSpPr txBox="1"/>
            <p:nvPr/>
          </p:nvSpPr>
          <p:spPr>
            <a:xfrm>
              <a:off x="7856522" y="4299601"/>
              <a:ext cx="1618392" cy="338555"/>
            </a:xfrm>
            <a:prstGeom prst="rect">
              <a:avLst/>
            </a:prstGeom>
            <a:noFill/>
          </p:spPr>
          <p:txBody>
            <a:bodyPr wrap="none" rtlCol="0">
              <a:spAutoFit/>
            </a:bodyPr>
            <a:lstStyle/>
            <a:p>
              <a:r>
                <a:rPr lang="en-US" sz="1050" dirty="0">
                  <a:solidFill>
                    <a:srgbClr val="404040"/>
                  </a:solidFill>
                </a:rPr>
                <a:t>+1 222 141 2211</a:t>
              </a:r>
            </a:p>
          </p:txBody>
        </p:sp>
        <p:sp>
          <p:nvSpPr>
            <p:cNvPr id="6" name="Freeform 5"/>
            <p:cNvSpPr>
              <a:spLocks noEditPoints="1"/>
            </p:cNvSpPr>
            <p:nvPr/>
          </p:nvSpPr>
          <p:spPr bwMode="auto">
            <a:xfrm>
              <a:off x="7422453" y="4308975"/>
              <a:ext cx="163912" cy="289029"/>
            </a:xfrm>
            <a:custGeom>
              <a:avLst/>
              <a:gdLst>
                <a:gd name="T0" fmla="*/ 358 w 411"/>
                <a:gd name="T1" fmla="*/ 0 h 725"/>
                <a:gd name="T2" fmla="*/ 53 w 411"/>
                <a:gd name="T3" fmla="*/ 0 h 725"/>
                <a:gd name="T4" fmla="*/ 0 w 411"/>
                <a:gd name="T5" fmla="*/ 53 h 725"/>
                <a:gd name="T6" fmla="*/ 0 w 411"/>
                <a:gd name="T7" fmla="*/ 672 h 725"/>
                <a:gd name="T8" fmla="*/ 53 w 411"/>
                <a:gd name="T9" fmla="*/ 725 h 725"/>
                <a:gd name="T10" fmla="*/ 358 w 411"/>
                <a:gd name="T11" fmla="*/ 725 h 725"/>
                <a:gd name="T12" fmla="*/ 411 w 411"/>
                <a:gd name="T13" fmla="*/ 672 h 725"/>
                <a:gd name="T14" fmla="*/ 411 w 411"/>
                <a:gd name="T15" fmla="*/ 53 h 725"/>
                <a:gd name="T16" fmla="*/ 358 w 411"/>
                <a:gd name="T17" fmla="*/ 0 h 725"/>
                <a:gd name="T18" fmla="*/ 131 w 411"/>
                <a:gd name="T19" fmla="*/ 32 h 725"/>
                <a:gd name="T20" fmla="*/ 281 w 411"/>
                <a:gd name="T21" fmla="*/ 32 h 725"/>
                <a:gd name="T22" fmla="*/ 288 w 411"/>
                <a:gd name="T23" fmla="*/ 45 h 725"/>
                <a:gd name="T24" fmla="*/ 281 w 411"/>
                <a:gd name="T25" fmla="*/ 57 h 725"/>
                <a:gd name="T26" fmla="*/ 131 w 411"/>
                <a:gd name="T27" fmla="*/ 57 h 725"/>
                <a:gd name="T28" fmla="*/ 124 w 411"/>
                <a:gd name="T29" fmla="*/ 45 h 725"/>
                <a:gd name="T30" fmla="*/ 131 w 411"/>
                <a:gd name="T31" fmla="*/ 32 h 725"/>
                <a:gd name="T32" fmla="*/ 206 w 411"/>
                <a:gd name="T33" fmla="*/ 673 h 725"/>
                <a:gd name="T34" fmla="*/ 172 w 411"/>
                <a:gd name="T35" fmla="*/ 639 h 725"/>
                <a:gd name="T36" fmla="*/ 206 w 411"/>
                <a:gd name="T37" fmla="*/ 605 h 725"/>
                <a:gd name="T38" fmla="*/ 239 w 411"/>
                <a:gd name="T39" fmla="*/ 639 h 725"/>
                <a:gd name="T40" fmla="*/ 206 w 411"/>
                <a:gd name="T41" fmla="*/ 673 h 725"/>
                <a:gd name="T42" fmla="*/ 372 w 411"/>
                <a:gd name="T43" fmla="*/ 557 h 725"/>
                <a:gd name="T44" fmla="*/ 40 w 411"/>
                <a:gd name="T45" fmla="*/ 557 h 725"/>
                <a:gd name="T46" fmla="*/ 40 w 411"/>
                <a:gd name="T47" fmla="*/ 89 h 725"/>
                <a:gd name="T48" fmla="*/ 372 w 411"/>
                <a:gd name="T49" fmla="*/ 89 h 725"/>
                <a:gd name="T50" fmla="*/ 372 w 411"/>
                <a:gd name="T51" fmla="*/ 557 h 7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11" h="725">
                  <a:moveTo>
                    <a:pt x="358" y="0"/>
                  </a:moveTo>
                  <a:cubicBezTo>
                    <a:pt x="53" y="0"/>
                    <a:pt x="53" y="0"/>
                    <a:pt x="53" y="0"/>
                  </a:cubicBezTo>
                  <a:cubicBezTo>
                    <a:pt x="24" y="0"/>
                    <a:pt x="0" y="23"/>
                    <a:pt x="0" y="53"/>
                  </a:cubicBezTo>
                  <a:cubicBezTo>
                    <a:pt x="0" y="672"/>
                    <a:pt x="0" y="672"/>
                    <a:pt x="0" y="672"/>
                  </a:cubicBezTo>
                  <a:cubicBezTo>
                    <a:pt x="0" y="701"/>
                    <a:pt x="24" y="725"/>
                    <a:pt x="53" y="725"/>
                  </a:cubicBezTo>
                  <a:cubicBezTo>
                    <a:pt x="358" y="725"/>
                    <a:pt x="358" y="725"/>
                    <a:pt x="358" y="725"/>
                  </a:cubicBezTo>
                  <a:cubicBezTo>
                    <a:pt x="388" y="725"/>
                    <a:pt x="411" y="701"/>
                    <a:pt x="411" y="672"/>
                  </a:cubicBezTo>
                  <a:cubicBezTo>
                    <a:pt x="411" y="53"/>
                    <a:pt x="411" y="53"/>
                    <a:pt x="411" y="53"/>
                  </a:cubicBezTo>
                  <a:cubicBezTo>
                    <a:pt x="411" y="23"/>
                    <a:pt x="388" y="0"/>
                    <a:pt x="358" y="0"/>
                  </a:cubicBezTo>
                  <a:close/>
                  <a:moveTo>
                    <a:pt x="131" y="32"/>
                  </a:moveTo>
                  <a:cubicBezTo>
                    <a:pt x="281" y="32"/>
                    <a:pt x="281" y="32"/>
                    <a:pt x="281" y="32"/>
                  </a:cubicBezTo>
                  <a:cubicBezTo>
                    <a:pt x="285" y="32"/>
                    <a:pt x="288" y="38"/>
                    <a:pt x="288" y="45"/>
                  </a:cubicBezTo>
                  <a:cubicBezTo>
                    <a:pt x="288" y="52"/>
                    <a:pt x="285" y="57"/>
                    <a:pt x="281" y="57"/>
                  </a:cubicBezTo>
                  <a:cubicBezTo>
                    <a:pt x="131" y="57"/>
                    <a:pt x="131" y="57"/>
                    <a:pt x="131" y="57"/>
                  </a:cubicBezTo>
                  <a:cubicBezTo>
                    <a:pt x="127" y="57"/>
                    <a:pt x="124" y="52"/>
                    <a:pt x="124" y="45"/>
                  </a:cubicBezTo>
                  <a:cubicBezTo>
                    <a:pt x="124" y="38"/>
                    <a:pt x="127" y="32"/>
                    <a:pt x="131" y="32"/>
                  </a:cubicBezTo>
                  <a:close/>
                  <a:moveTo>
                    <a:pt x="206" y="673"/>
                  </a:moveTo>
                  <a:cubicBezTo>
                    <a:pt x="187" y="673"/>
                    <a:pt x="172" y="658"/>
                    <a:pt x="172" y="639"/>
                  </a:cubicBezTo>
                  <a:cubicBezTo>
                    <a:pt x="172" y="621"/>
                    <a:pt x="187" y="605"/>
                    <a:pt x="206" y="605"/>
                  </a:cubicBezTo>
                  <a:cubicBezTo>
                    <a:pt x="224" y="605"/>
                    <a:pt x="239" y="621"/>
                    <a:pt x="239" y="639"/>
                  </a:cubicBezTo>
                  <a:cubicBezTo>
                    <a:pt x="239" y="658"/>
                    <a:pt x="224" y="673"/>
                    <a:pt x="206" y="673"/>
                  </a:cubicBezTo>
                  <a:close/>
                  <a:moveTo>
                    <a:pt x="372" y="557"/>
                  </a:moveTo>
                  <a:cubicBezTo>
                    <a:pt x="40" y="557"/>
                    <a:pt x="40" y="557"/>
                    <a:pt x="40" y="557"/>
                  </a:cubicBezTo>
                  <a:cubicBezTo>
                    <a:pt x="40" y="89"/>
                    <a:pt x="40" y="89"/>
                    <a:pt x="40" y="89"/>
                  </a:cubicBezTo>
                  <a:cubicBezTo>
                    <a:pt x="372" y="89"/>
                    <a:pt x="372" y="89"/>
                    <a:pt x="372" y="89"/>
                  </a:cubicBezTo>
                  <a:lnTo>
                    <a:pt x="372" y="557"/>
                  </a:lnTo>
                  <a:close/>
                </a:path>
              </a:pathLst>
            </a:custGeom>
            <a:solidFill>
              <a:schemeClr val="accent1"/>
            </a:solidFill>
            <a:ln>
              <a:noFill/>
            </a:ln>
            <a:extLst/>
          </p:spPr>
          <p:txBody>
            <a:bodyPr vert="horz" wrap="square" lIns="68580" tIns="34290" rIns="68580" bIns="34290" numCol="1" anchor="t" anchorCtr="0" compatLnSpc="1">
              <a:prstTxWarp prst="textNoShape">
                <a:avLst/>
              </a:prstTxWarp>
            </a:bodyPr>
            <a:lstStyle/>
            <a:p>
              <a:endParaRPr lang="en-US" sz="1350">
                <a:solidFill>
                  <a:srgbClr val="404040"/>
                </a:solidFill>
              </a:endParaRPr>
            </a:p>
          </p:txBody>
        </p:sp>
      </p:grpSp>
      <p:grpSp>
        <p:nvGrpSpPr>
          <p:cNvPr id="7" name="Group 6"/>
          <p:cNvGrpSpPr/>
          <p:nvPr/>
        </p:nvGrpSpPr>
        <p:grpSpPr>
          <a:xfrm>
            <a:off x="353875" y="4256218"/>
            <a:ext cx="1583355" cy="253916"/>
            <a:chOff x="7363773" y="3592642"/>
            <a:chExt cx="2111141" cy="338555"/>
          </a:xfrm>
        </p:grpSpPr>
        <p:sp>
          <p:nvSpPr>
            <p:cNvPr id="8" name="TextBox 7"/>
            <p:cNvSpPr txBox="1"/>
            <p:nvPr/>
          </p:nvSpPr>
          <p:spPr>
            <a:xfrm>
              <a:off x="7856522" y="3592642"/>
              <a:ext cx="1618392" cy="338555"/>
            </a:xfrm>
            <a:prstGeom prst="rect">
              <a:avLst/>
            </a:prstGeom>
            <a:noFill/>
          </p:spPr>
          <p:txBody>
            <a:bodyPr wrap="none" rtlCol="0">
              <a:spAutoFit/>
            </a:bodyPr>
            <a:lstStyle/>
            <a:p>
              <a:r>
                <a:rPr lang="en-US" sz="1050" dirty="0">
                  <a:solidFill>
                    <a:srgbClr val="404040"/>
                  </a:solidFill>
                </a:rPr>
                <a:t>+1 222 141 2211</a:t>
              </a:r>
            </a:p>
          </p:txBody>
        </p:sp>
        <p:sp>
          <p:nvSpPr>
            <p:cNvPr id="9" name="Freeform 8"/>
            <p:cNvSpPr>
              <a:spLocks/>
            </p:cNvSpPr>
            <p:nvPr/>
          </p:nvSpPr>
          <p:spPr bwMode="auto">
            <a:xfrm>
              <a:off x="7363773" y="3607350"/>
              <a:ext cx="277875" cy="278360"/>
            </a:xfrm>
            <a:custGeom>
              <a:avLst/>
              <a:gdLst>
                <a:gd name="T0" fmla="*/ 676 w 697"/>
                <a:gd name="T1" fmla="*/ 542 h 699"/>
                <a:gd name="T2" fmla="*/ 571 w 697"/>
                <a:gd name="T3" fmla="*/ 437 h 699"/>
                <a:gd name="T4" fmla="*/ 494 w 697"/>
                <a:gd name="T5" fmla="*/ 439 h 699"/>
                <a:gd name="T6" fmla="*/ 441 w 697"/>
                <a:gd name="T7" fmla="*/ 492 h 699"/>
                <a:gd name="T8" fmla="*/ 431 w 697"/>
                <a:gd name="T9" fmla="*/ 486 h 699"/>
                <a:gd name="T10" fmla="*/ 304 w 697"/>
                <a:gd name="T11" fmla="*/ 394 h 699"/>
                <a:gd name="T12" fmla="*/ 211 w 697"/>
                <a:gd name="T13" fmla="*/ 266 h 699"/>
                <a:gd name="T14" fmla="*/ 206 w 697"/>
                <a:gd name="T15" fmla="*/ 256 h 699"/>
                <a:gd name="T16" fmla="*/ 241 w 697"/>
                <a:gd name="T17" fmla="*/ 221 h 699"/>
                <a:gd name="T18" fmla="*/ 259 w 697"/>
                <a:gd name="T19" fmla="*/ 203 h 699"/>
                <a:gd name="T20" fmla="*/ 260 w 697"/>
                <a:gd name="T21" fmla="*/ 126 h 699"/>
                <a:gd name="T22" fmla="*/ 155 w 697"/>
                <a:gd name="T23" fmla="*/ 21 h 699"/>
                <a:gd name="T24" fmla="*/ 78 w 697"/>
                <a:gd name="T25" fmla="*/ 23 h 699"/>
                <a:gd name="T26" fmla="*/ 48 w 697"/>
                <a:gd name="T27" fmla="*/ 52 h 699"/>
                <a:gd name="T28" fmla="*/ 49 w 697"/>
                <a:gd name="T29" fmla="*/ 53 h 699"/>
                <a:gd name="T30" fmla="*/ 25 w 697"/>
                <a:gd name="T31" fmla="*/ 96 h 699"/>
                <a:gd name="T32" fmla="*/ 14 w 697"/>
                <a:gd name="T33" fmla="*/ 140 h 699"/>
                <a:gd name="T34" fmla="*/ 195 w 697"/>
                <a:gd name="T35" fmla="*/ 502 h 699"/>
                <a:gd name="T36" fmla="*/ 558 w 697"/>
                <a:gd name="T37" fmla="*/ 683 h 699"/>
                <a:gd name="T38" fmla="*/ 601 w 697"/>
                <a:gd name="T39" fmla="*/ 672 h 699"/>
                <a:gd name="T40" fmla="*/ 644 w 697"/>
                <a:gd name="T41" fmla="*/ 648 h 699"/>
                <a:gd name="T42" fmla="*/ 645 w 697"/>
                <a:gd name="T43" fmla="*/ 649 h 699"/>
                <a:gd name="T44" fmla="*/ 675 w 697"/>
                <a:gd name="T45" fmla="*/ 619 h 699"/>
                <a:gd name="T46" fmla="*/ 676 w 697"/>
                <a:gd name="T47" fmla="*/ 542 h 6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97" h="699">
                  <a:moveTo>
                    <a:pt x="676" y="542"/>
                  </a:moveTo>
                  <a:cubicBezTo>
                    <a:pt x="571" y="437"/>
                    <a:pt x="571" y="437"/>
                    <a:pt x="571" y="437"/>
                  </a:cubicBezTo>
                  <a:cubicBezTo>
                    <a:pt x="550" y="416"/>
                    <a:pt x="516" y="417"/>
                    <a:pt x="494" y="439"/>
                  </a:cubicBezTo>
                  <a:cubicBezTo>
                    <a:pt x="441" y="492"/>
                    <a:pt x="441" y="492"/>
                    <a:pt x="441" y="492"/>
                  </a:cubicBezTo>
                  <a:cubicBezTo>
                    <a:pt x="438" y="490"/>
                    <a:pt x="434" y="488"/>
                    <a:pt x="431" y="486"/>
                  </a:cubicBezTo>
                  <a:cubicBezTo>
                    <a:pt x="397" y="467"/>
                    <a:pt x="352" y="442"/>
                    <a:pt x="304" y="394"/>
                  </a:cubicBezTo>
                  <a:cubicBezTo>
                    <a:pt x="255" y="346"/>
                    <a:pt x="230" y="300"/>
                    <a:pt x="211" y="266"/>
                  </a:cubicBezTo>
                  <a:cubicBezTo>
                    <a:pt x="209" y="263"/>
                    <a:pt x="208" y="259"/>
                    <a:pt x="206" y="256"/>
                  </a:cubicBezTo>
                  <a:cubicBezTo>
                    <a:pt x="241" y="221"/>
                    <a:pt x="241" y="221"/>
                    <a:pt x="241" y="221"/>
                  </a:cubicBezTo>
                  <a:cubicBezTo>
                    <a:pt x="259" y="203"/>
                    <a:pt x="259" y="203"/>
                    <a:pt x="259" y="203"/>
                  </a:cubicBezTo>
                  <a:cubicBezTo>
                    <a:pt x="280" y="182"/>
                    <a:pt x="281" y="147"/>
                    <a:pt x="260" y="126"/>
                  </a:cubicBezTo>
                  <a:cubicBezTo>
                    <a:pt x="155" y="21"/>
                    <a:pt x="155" y="21"/>
                    <a:pt x="155" y="21"/>
                  </a:cubicBezTo>
                  <a:cubicBezTo>
                    <a:pt x="134" y="0"/>
                    <a:pt x="100" y="1"/>
                    <a:pt x="78" y="23"/>
                  </a:cubicBezTo>
                  <a:cubicBezTo>
                    <a:pt x="48" y="52"/>
                    <a:pt x="48" y="52"/>
                    <a:pt x="48" y="52"/>
                  </a:cubicBezTo>
                  <a:cubicBezTo>
                    <a:pt x="49" y="53"/>
                    <a:pt x="49" y="53"/>
                    <a:pt x="49" y="53"/>
                  </a:cubicBezTo>
                  <a:cubicBezTo>
                    <a:pt x="39" y="66"/>
                    <a:pt x="31" y="81"/>
                    <a:pt x="25" y="96"/>
                  </a:cubicBezTo>
                  <a:cubicBezTo>
                    <a:pt x="19" y="111"/>
                    <a:pt x="16" y="126"/>
                    <a:pt x="14" y="140"/>
                  </a:cubicBezTo>
                  <a:cubicBezTo>
                    <a:pt x="0" y="255"/>
                    <a:pt x="53" y="360"/>
                    <a:pt x="195" y="502"/>
                  </a:cubicBezTo>
                  <a:cubicBezTo>
                    <a:pt x="392" y="699"/>
                    <a:pt x="551" y="684"/>
                    <a:pt x="558" y="683"/>
                  </a:cubicBezTo>
                  <a:cubicBezTo>
                    <a:pt x="572" y="682"/>
                    <a:pt x="587" y="678"/>
                    <a:pt x="601" y="672"/>
                  </a:cubicBezTo>
                  <a:cubicBezTo>
                    <a:pt x="617" y="666"/>
                    <a:pt x="631" y="658"/>
                    <a:pt x="644" y="648"/>
                  </a:cubicBezTo>
                  <a:cubicBezTo>
                    <a:pt x="645" y="649"/>
                    <a:pt x="645" y="649"/>
                    <a:pt x="645" y="649"/>
                  </a:cubicBezTo>
                  <a:cubicBezTo>
                    <a:pt x="675" y="619"/>
                    <a:pt x="675" y="619"/>
                    <a:pt x="675" y="619"/>
                  </a:cubicBezTo>
                  <a:cubicBezTo>
                    <a:pt x="696" y="598"/>
                    <a:pt x="697" y="563"/>
                    <a:pt x="676" y="542"/>
                  </a:cubicBezTo>
                  <a:close/>
                </a:path>
              </a:pathLst>
            </a:custGeom>
            <a:solidFill>
              <a:schemeClr val="accent1"/>
            </a:solidFill>
            <a:ln>
              <a:noFill/>
            </a:ln>
            <a:extLst/>
          </p:spPr>
          <p:txBody>
            <a:bodyPr vert="horz" wrap="square" lIns="68580" tIns="34290" rIns="68580" bIns="34290" numCol="1" anchor="t" anchorCtr="0" compatLnSpc="1">
              <a:prstTxWarp prst="textNoShape">
                <a:avLst/>
              </a:prstTxWarp>
            </a:bodyPr>
            <a:lstStyle/>
            <a:p>
              <a:endParaRPr lang="en-US" sz="1350">
                <a:solidFill>
                  <a:srgbClr val="404040"/>
                </a:solidFill>
              </a:endParaRPr>
            </a:p>
          </p:txBody>
        </p:sp>
      </p:grpSp>
      <p:grpSp>
        <p:nvGrpSpPr>
          <p:cNvPr id="10" name="Group 9"/>
          <p:cNvGrpSpPr/>
          <p:nvPr/>
        </p:nvGrpSpPr>
        <p:grpSpPr>
          <a:xfrm>
            <a:off x="361879" y="4895744"/>
            <a:ext cx="2049842" cy="253916"/>
            <a:chOff x="7374443" y="5008080"/>
            <a:chExt cx="2733122" cy="338554"/>
          </a:xfrm>
        </p:grpSpPr>
        <p:sp>
          <p:nvSpPr>
            <p:cNvPr id="11" name="TextBox 10"/>
            <p:cNvSpPr txBox="1"/>
            <p:nvPr/>
          </p:nvSpPr>
          <p:spPr>
            <a:xfrm>
              <a:off x="7856522" y="5008080"/>
              <a:ext cx="2251043" cy="338554"/>
            </a:xfrm>
            <a:prstGeom prst="rect">
              <a:avLst/>
            </a:prstGeom>
            <a:noFill/>
          </p:spPr>
          <p:txBody>
            <a:bodyPr wrap="none" rtlCol="0">
              <a:spAutoFit/>
            </a:bodyPr>
            <a:lstStyle/>
            <a:p>
              <a:r>
                <a:rPr lang="en-US" sz="1050" dirty="0">
                  <a:solidFill>
                    <a:srgbClr val="404040"/>
                  </a:solidFill>
                </a:rPr>
                <a:t>test@domainname.com</a:t>
              </a:r>
            </a:p>
          </p:txBody>
        </p:sp>
        <p:grpSp>
          <p:nvGrpSpPr>
            <p:cNvPr id="12" name="Group 11"/>
            <p:cNvGrpSpPr/>
            <p:nvPr/>
          </p:nvGrpSpPr>
          <p:grpSpPr>
            <a:xfrm>
              <a:off x="7374443" y="5061099"/>
              <a:ext cx="265731" cy="201739"/>
              <a:chOff x="7374443" y="5046774"/>
              <a:chExt cx="265731" cy="201739"/>
            </a:xfrm>
          </p:grpSpPr>
          <p:sp>
            <p:nvSpPr>
              <p:cNvPr id="13" name="Freeform 12"/>
              <p:cNvSpPr>
                <a:spLocks/>
              </p:cNvSpPr>
              <p:nvPr/>
            </p:nvSpPr>
            <p:spPr bwMode="auto">
              <a:xfrm>
                <a:off x="7382202" y="5168981"/>
                <a:ext cx="243929" cy="79532"/>
              </a:xfrm>
              <a:custGeom>
                <a:avLst/>
                <a:gdLst>
                  <a:gd name="T0" fmla="*/ 574 w 612"/>
                  <a:gd name="T1" fmla="*/ 200 h 200"/>
                  <a:gd name="T2" fmla="*/ 612 w 612"/>
                  <a:gd name="T3" fmla="*/ 185 h 200"/>
                  <a:gd name="T4" fmla="*/ 427 w 612"/>
                  <a:gd name="T5" fmla="*/ 0 h 200"/>
                  <a:gd name="T6" fmla="*/ 414 w 612"/>
                  <a:gd name="T7" fmla="*/ 9 h 200"/>
                  <a:gd name="T8" fmla="*/ 381 w 612"/>
                  <a:gd name="T9" fmla="*/ 33 h 200"/>
                  <a:gd name="T10" fmla="*/ 346 w 612"/>
                  <a:gd name="T11" fmla="*/ 51 h 200"/>
                  <a:gd name="T12" fmla="*/ 306 w 612"/>
                  <a:gd name="T13" fmla="*/ 60 h 200"/>
                  <a:gd name="T14" fmla="*/ 306 w 612"/>
                  <a:gd name="T15" fmla="*/ 60 h 200"/>
                  <a:gd name="T16" fmla="*/ 305 w 612"/>
                  <a:gd name="T17" fmla="*/ 60 h 200"/>
                  <a:gd name="T18" fmla="*/ 265 w 612"/>
                  <a:gd name="T19" fmla="*/ 51 h 200"/>
                  <a:gd name="T20" fmla="*/ 231 w 612"/>
                  <a:gd name="T21" fmla="*/ 33 h 200"/>
                  <a:gd name="T22" fmla="*/ 197 w 612"/>
                  <a:gd name="T23" fmla="*/ 9 h 200"/>
                  <a:gd name="T24" fmla="*/ 185 w 612"/>
                  <a:gd name="T25" fmla="*/ 0 h 200"/>
                  <a:gd name="T26" fmla="*/ 0 w 612"/>
                  <a:gd name="T27" fmla="*/ 185 h 200"/>
                  <a:gd name="T28" fmla="*/ 38 w 612"/>
                  <a:gd name="T29" fmla="*/ 200 h 200"/>
                  <a:gd name="T30" fmla="*/ 574 w 612"/>
                  <a:gd name="T31" fmla="*/ 200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12" h="200">
                    <a:moveTo>
                      <a:pt x="574" y="200"/>
                    </a:moveTo>
                    <a:cubicBezTo>
                      <a:pt x="588" y="200"/>
                      <a:pt x="601" y="195"/>
                      <a:pt x="612" y="185"/>
                    </a:cubicBezTo>
                    <a:cubicBezTo>
                      <a:pt x="427" y="0"/>
                      <a:pt x="427" y="0"/>
                      <a:pt x="427" y="0"/>
                    </a:cubicBezTo>
                    <a:cubicBezTo>
                      <a:pt x="423" y="3"/>
                      <a:pt x="418" y="7"/>
                      <a:pt x="414" y="9"/>
                    </a:cubicBezTo>
                    <a:cubicBezTo>
                      <a:pt x="400" y="20"/>
                      <a:pt x="389" y="28"/>
                      <a:pt x="381" y="33"/>
                    </a:cubicBezTo>
                    <a:cubicBezTo>
                      <a:pt x="372" y="39"/>
                      <a:pt x="361" y="45"/>
                      <a:pt x="346" y="51"/>
                    </a:cubicBezTo>
                    <a:cubicBezTo>
                      <a:pt x="332" y="57"/>
                      <a:pt x="319" y="60"/>
                      <a:pt x="306" y="60"/>
                    </a:cubicBezTo>
                    <a:cubicBezTo>
                      <a:pt x="306" y="60"/>
                      <a:pt x="306" y="60"/>
                      <a:pt x="306" y="60"/>
                    </a:cubicBezTo>
                    <a:cubicBezTo>
                      <a:pt x="305" y="60"/>
                      <a:pt x="305" y="60"/>
                      <a:pt x="305" y="60"/>
                    </a:cubicBezTo>
                    <a:cubicBezTo>
                      <a:pt x="293" y="60"/>
                      <a:pt x="280" y="57"/>
                      <a:pt x="265" y="51"/>
                    </a:cubicBezTo>
                    <a:cubicBezTo>
                      <a:pt x="251" y="45"/>
                      <a:pt x="240" y="39"/>
                      <a:pt x="231" y="33"/>
                    </a:cubicBezTo>
                    <a:cubicBezTo>
                      <a:pt x="222" y="28"/>
                      <a:pt x="211" y="20"/>
                      <a:pt x="197" y="9"/>
                    </a:cubicBezTo>
                    <a:cubicBezTo>
                      <a:pt x="193" y="7"/>
                      <a:pt x="189" y="4"/>
                      <a:pt x="185" y="0"/>
                    </a:cubicBezTo>
                    <a:cubicBezTo>
                      <a:pt x="0" y="185"/>
                      <a:pt x="0" y="185"/>
                      <a:pt x="0" y="185"/>
                    </a:cubicBezTo>
                    <a:cubicBezTo>
                      <a:pt x="10" y="195"/>
                      <a:pt x="23" y="200"/>
                      <a:pt x="38" y="200"/>
                    </a:cubicBezTo>
                    <a:lnTo>
                      <a:pt x="574" y="200"/>
                    </a:lnTo>
                    <a:close/>
                  </a:path>
                </a:pathLst>
              </a:custGeom>
              <a:solidFill>
                <a:schemeClr val="accent1"/>
              </a:solidFill>
              <a:ln>
                <a:noFill/>
              </a:ln>
              <a:extLst/>
            </p:spPr>
            <p:txBody>
              <a:bodyPr vert="horz" wrap="square" lIns="68580" tIns="34290" rIns="68580" bIns="34290" numCol="1" anchor="t" anchorCtr="0" compatLnSpc="1">
                <a:prstTxWarp prst="textNoShape">
                  <a:avLst/>
                </a:prstTxWarp>
              </a:bodyPr>
              <a:lstStyle/>
              <a:p>
                <a:endParaRPr lang="en-US" sz="1350">
                  <a:solidFill>
                    <a:srgbClr val="404040"/>
                  </a:solidFill>
                </a:endParaRPr>
              </a:p>
            </p:txBody>
          </p:sp>
          <p:sp>
            <p:nvSpPr>
              <p:cNvPr id="14" name="Freeform 13"/>
              <p:cNvSpPr>
                <a:spLocks/>
              </p:cNvSpPr>
              <p:nvPr/>
            </p:nvSpPr>
            <p:spPr bwMode="auto">
              <a:xfrm>
                <a:off x="7377352" y="5109817"/>
                <a:ext cx="64983" cy="112023"/>
              </a:xfrm>
              <a:custGeom>
                <a:avLst/>
                <a:gdLst>
                  <a:gd name="T0" fmla="*/ 37 w 163"/>
                  <a:gd name="T1" fmla="*/ 32 h 281"/>
                  <a:gd name="T2" fmla="*/ 0 w 163"/>
                  <a:gd name="T3" fmla="*/ 0 h 281"/>
                  <a:gd name="T4" fmla="*/ 0 w 163"/>
                  <a:gd name="T5" fmla="*/ 281 h 281"/>
                  <a:gd name="T6" fmla="*/ 163 w 163"/>
                  <a:gd name="T7" fmla="*/ 119 h 281"/>
                  <a:gd name="T8" fmla="*/ 37 w 163"/>
                  <a:gd name="T9" fmla="*/ 32 h 281"/>
                </a:gdLst>
                <a:ahLst/>
                <a:cxnLst>
                  <a:cxn ang="0">
                    <a:pos x="T0" y="T1"/>
                  </a:cxn>
                  <a:cxn ang="0">
                    <a:pos x="T2" y="T3"/>
                  </a:cxn>
                  <a:cxn ang="0">
                    <a:pos x="T4" y="T5"/>
                  </a:cxn>
                  <a:cxn ang="0">
                    <a:pos x="T6" y="T7"/>
                  </a:cxn>
                  <a:cxn ang="0">
                    <a:pos x="T8" y="T9"/>
                  </a:cxn>
                </a:cxnLst>
                <a:rect l="0" t="0" r="r" b="b"/>
                <a:pathLst>
                  <a:path w="163" h="281">
                    <a:moveTo>
                      <a:pt x="37" y="32"/>
                    </a:moveTo>
                    <a:cubicBezTo>
                      <a:pt x="23" y="23"/>
                      <a:pt x="11" y="12"/>
                      <a:pt x="0" y="0"/>
                    </a:cubicBezTo>
                    <a:cubicBezTo>
                      <a:pt x="0" y="281"/>
                      <a:pt x="0" y="281"/>
                      <a:pt x="0" y="281"/>
                    </a:cubicBezTo>
                    <a:cubicBezTo>
                      <a:pt x="163" y="119"/>
                      <a:pt x="163" y="119"/>
                      <a:pt x="163" y="119"/>
                    </a:cubicBezTo>
                    <a:cubicBezTo>
                      <a:pt x="130" y="96"/>
                      <a:pt x="88" y="67"/>
                      <a:pt x="37" y="32"/>
                    </a:cubicBezTo>
                    <a:close/>
                  </a:path>
                </a:pathLst>
              </a:custGeom>
              <a:solidFill>
                <a:schemeClr val="accent1"/>
              </a:solidFill>
              <a:ln>
                <a:noFill/>
              </a:ln>
              <a:extLst/>
            </p:spPr>
            <p:txBody>
              <a:bodyPr vert="horz" wrap="square" lIns="68580" tIns="34290" rIns="68580" bIns="34290" numCol="1" anchor="t" anchorCtr="0" compatLnSpc="1">
                <a:prstTxWarp prst="textNoShape">
                  <a:avLst/>
                </a:prstTxWarp>
              </a:bodyPr>
              <a:lstStyle/>
              <a:p>
                <a:endParaRPr lang="en-US" sz="1350">
                  <a:solidFill>
                    <a:srgbClr val="404040"/>
                  </a:solidFill>
                </a:endParaRPr>
              </a:p>
            </p:txBody>
          </p:sp>
          <p:sp>
            <p:nvSpPr>
              <p:cNvPr id="15" name="Freeform 14"/>
              <p:cNvSpPr>
                <a:spLocks/>
              </p:cNvSpPr>
              <p:nvPr/>
            </p:nvSpPr>
            <p:spPr bwMode="auto">
              <a:xfrm>
                <a:off x="7575191" y="5109817"/>
                <a:ext cx="64983" cy="112023"/>
              </a:xfrm>
              <a:custGeom>
                <a:avLst/>
                <a:gdLst>
                  <a:gd name="T0" fmla="*/ 126 w 163"/>
                  <a:gd name="T1" fmla="*/ 32 h 281"/>
                  <a:gd name="T2" fmla="*/ 0 w 163"/>
                  <a:gd name="T3" fmla="*/ 119 h 281"/>
                  <a:gd name="T4" fmla="*/ 163 w 163"/>
                  <a:gd name="T5" fmla="*/ 281 h 281"/>
                  <a:gd name="T6" fmla="*/ 163 w 163"/>
                  <a:gd name="T7" fmla="*/ 0 h 281"/>
                  <a:gd name="T8" fmla="*/ 126 w 163"/>
                  <a:gd name="T9" fmla="*/ 32 h 281"/>
                </a:gdLst>
                <a:ahLst/>
                <a:cxnLst>
                  <a:cxn ang="0">
                    <a:pos x="T0" y="T1"/>
                  </a:cxn>
                  <a:cxn ang="0">
                    <a:pos x="T2" y="T3"/>
                  </a:cxn>
                  <a:cxn ang="0">
                    <a:pos x="T4" y="T5"/>
                  </a:cxn>
                  <a:cxn ang="0">
                    <a:pos x="T6" y="T7"/>
                  </a:cxn>
                  <a:cxn ang="0">
                    <a:pos x="T8" y="T9"/>
                  </a:cxn>
                </a:cxnLst>
                <a:rect l="0" t="0" r="r" b="b"/>
                <a:pathLst>
                  <a:path w="163" h="281">
                    <a:moveTo>
                      <a:pt x="126" y="32"/>
                    </a:moveTo>
                    <a:cubicBezTo>
                      <a:pt x="77" y="65"/>
                      <a:pt x="34" y="94"/>
                      <a:pt x="0" y="119"/>
                    </a:cubicBezTo>
                    <a:cubicBezTo>
                      <a:pt x="163" y="281"/>
                      <a:pt x="163" y="281"/>
                      <a:pt x="163" y="281"/>
                    </a:cubicBezTo>
                    <a:cubicBezTo>
                      <a:pt x="163" y="0"/>
                      <a:pt x="163" y="0"/>
                      <a:pt x="163" y="0"/>
                    </a:cubicBezTo>
                    <a:cubicBezTo>
                      <a:pt x="152" y="12"/>
                      <a:pt x="140" y="22"/>
                      <a:pt x="126" y="32"/>
                    </a:cubicBezTo>
                    <a:close/>
                  </a:path>
                </a:pathLst>
              </a:custGeom>
              <a:solidFill>
                <a:schemeClr val="accent1"/>
              </a:solidFill>
              <a:ln>
                <a:noFill/>
              </a:ln>
              <a:extLst/>
            </p:spPr>
            <p:txBody>
              <a:bodyPr vert="horz" wrap="square" lIns="68580" tIns="34290" rIns="68580" bIns="34290" numCol="1" anchor="t" anchorCtr="0" compatLnSpc="1">
                <a:prstTxWarp prst="textNoShape">
                  <a:avLst/>
                </a:prstTxWarp>
              </a:bodyPr>
              <a:lstStyle/>
              <a:p>
                <a:endParaRPr lang="en-US" sz="1350">
                  <a:solidFill>
                    <a:srgbClr val="404040"/>
                  </a:solidFill>
                </a:endParaRPr>
              </a:p>
            </p:txBody>
          </p:sp>
          <p:sp>
            <p:nvSpPr>
              <p:cNvPr id="16" name="Freeform 15"/>
              <p:cNvSpPr>
                <a:spLocks/>
              </p:cNvSpPr>
              <p:nvPr/>
            </p:nvSpPr>
            <p:spPr bwMode="auto">
              <a:xfrm>
                <a:off x="7374443" y="5046774"/>
                <a:ext cx="259932" cy="130451"/>
              </a:xfrm>
              <a:custGeom>
                <a:avLst/>
                <a:gdLst>
                  <a:gd name="T0" fmla="*/ 594 w 652"/>
                  <a:gd name="T1" fmla="*/ 0 h 327"/>
                  <a:gd name="T2" fmla="*/ 58 w 652"/>
                  <a:gd name="T3" fmla="*/ 0 h 327"/>
                  <a:gd name="T4" fmla="*/ 15 w 652"/>
                  <a:gd name="T5" fmla="*/ 19 h 327"/>
                  <a:gd name="T6" fmla="*/ 0 w 652"/>
                  <a:gd name="T7" fmla="*/ 67 h 327"/>
                  <a:gd name="T8" fmla="*/ 20 w 652"/>
                  <a:gd name="T9" fmla="*/ 116 h 327"/>
                  <a:gd name="T10" fmla="*/ 62 w 652"/>
                  <a:gd name="T11" fmla="*/ 158 h 327"/>
                  <a:gd name="T12" fmla="*/ 137 w 652"/>
                  <a:gd name="T13" fmla="*/ 210 h 327"/>
                  <a:gd name="T14" fmla="*/ 195 w 652"/>
                  <a:gd name="T15" fmla="*/ 251 h 327"/>
                  <a:gd name="T16" fmla="*/ 232 w 652"/>
                  <a:gd name="T17" fmla="*/ 277 h 327"/>
                  <a:gd name="T18" fmla="*/ 238 w 652"/>
                  <a:gd name="T19" fmla="*/ 281 h 327"/>
                  <a:gd name="T20" fmla="*/ 248 w 652"/>
                  <a:gd name="T21" fmla="*/ 288 h 327"/>
                  <a:gd name="T22" fmla="*/ 267 w 652"/>
                  <a:gd name="T23" fmla="*/ 302 h 327"/>
                  <a:gd name="T24" fmla="*/ 286 w 652"/>
                  <a:gd name="T25" fmla="*/ 314 h 327"/>
                  <a:gd name="T26" fmla="*/ 307 w 652"/>
                  <a:gd name="T27" fmla="*/ 323 h 327"/>
                  <a:gd name="T28" fmla="*/ 325 w 652"/>
                  <a:gd name="T29" fmla="*/ 327 h 327"/>
                  <a:gd name="T30" fmla="*/ 326 w 652"/>
                  <a:gd name="T31" fmla="*/ 327 h 327"/>
                  <a:gd name="T32" fmla="*/ 326 w 652"/>
                  <a:gd name="T33" fmla="*/ 327 h 327"/>
                  <a:gd name="T34" fmla="*/ 344 w 652"/>
                  <a:gd name="T35" fmla="*/ 323 h 327"/>
                  <a:gd name="T36" fmla="*/ 365 w 652"/>
                  <a:gd name="T37" fmla="*/ 314 h 327"/>
                  <a:gd name="T38" fmla="*/ 384 w 652"/>
                  <a:gd name="T39" fmla="*/ 302 h 327"/>
                  <a:gd name="T40" fmla="*/ 404 w 652"/>
                  <a:gd name="T41" fmla="*/ 288 h 327"/>
                  <a:gd name="T42" fmla="*/ 414 w 652"/>
                  <a:gd name="T43" fmla="*/ 281 h 327"/>
                  <a:gd name="T44" fmla="*/ 419 w 652"/>
                  <a:gd name="T45" fmla="*/ 277 h 327"/>
                  <a:gd name="T46" fmla="*/ 456 w 652"/>
                  <a:gd name="T47" fmla="*/ 251 h 327"/>
                  <a:gd name="T48" fmla="*/ 590 w 652"/>
                  <a:gd name="T49" fmla="*/ 158 h 327"/>
                  <a:gd name="T50" fmla="*/ 634 w 652"/>
                  <a:gd name="T51" fmla="*/ 114 h 327"/>
                  <a:gd name="T52" fmla="*/ 652 w 652"/>
                  <a:gd name="T53" fmla="*/ 59 h 327"/>
                  <a:gd name="T54" fmla="*/ 635 w 652"/>
                  <a:gd name="T55" fmla="*/ 17 h 327"/>
                  <a:gd name="T56" fmla="*/ 594 w 652"/>
                  <a:gd name="T57" fmla="*/ 0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52" h="327">
                    <a:moveTo>
                      <a:pt x="594" y="0"/>
                    </a:moveTo>
                    <a:cubicBezTo>
                      <a:pt x="58" y="0"/>
                      <a:pt x="58" y="0"/>
                      <a:pt x="58" y="0"/>
                    </a:cubicBezTo>
                    <a:cubicBezTo>
                      <a:pt x="39" y="0"/>
                      <a:pt x="25" y="7"/>
                      <a:pt x="15" y="19"/>
                    </a:cubicBezTo>
                    <a:cubicBezTo>
                      <a:pt x="5" y="32"/>
                      <a:pt x="0" y="48"/>
                      <a:pt x="0" y="67"/>
                    </a:cubicBezTo>
                    <a:cubicBezTo>
                      <a:pt x="0" y="82"/>
                      <a:pt x="6" y="98"/>
                      <a:pt x="20" y="116"/>
                    </a:cubicBezTo>
                    <a:cubicBezTo>
                      <a:pt x="33" y="134"/>
                      <a:pt x="47" y="148"/>
                      <a:pt x="62" y="158"/>
                    </a:cubicBezTo>
                    <a:cubicBezTo>
                      <a:pt x="70" y="164"/>
                      <a:pt x="95" y="182"/>
                      <a:pt x="137" y="210"/>
                    </a:cubicBezTo>
                    <a:cubicBezTo>
                      <a:pt x="159" y="226"/>
                      <a:pt x="179" y="239"/>
                      <a:pt x="195" y="251"/>
                    </a:cubicBezTo>
                    <a:cubicBezTo>
                      <a:pt x="210" y="261"/>
                      <a:pt x="222" y="270"/>
                      <a:pt x="232" y="277"/>
                    </a:cubicBezTo>
                    <a:cubicBezTo>
                      <a:pt x="233" y="278"/>
                      <a:pt x="235" y="279"/>
                      <a:pt x="238" y="281"/>
                    </a:cubicBezTo>
                    <a:cubicBezTo>
                      <a:pt x="240" y="283"/>
                      <a:pt x="244" y="285"/>
                      <a:pt x="248" y="288"/>
                    </a:cubicBezTo>
                    <a:cubicBezTo>
                      <a:pt x="256" y="294"/>
                      <a:pt x="262" y="298"/>
                      <a:pt x="267" y="302"/>
                    </a:cubicBezTo>
                    <a:cubicBezTo>
                      <a:pt x="273" y="305"/>
                      <a:pt x="279" y="309"/>
                      <a:pt x="286" y="314"/>
                    </a:cubicBezTo>
                    <a:cubicBezTo>
                      <a:pt x="294" y="318"/>
                      <a:pt x="301" y="321"/>
                      <a:pt x="307" y="323"/>
                    </a:cubicBezTo>
                    <a:cubicBezTo>
                      <a:pt x="314" y="326"/>
                      <a:pt x="320" y="327"/>
                      <a:pt x="325" y="327"/>
                    </a:cubicBezTo>
                    <a:cubicBezTo>
                      <a:pt x="326" y="327"/>
                      <a:pt x="326" y="327"/>
                      <a:pt x="326" y="327"/>
                    </a:cubicBezTo>
                    <a:cubicBezTo>
                      <a:pt x="326" y="327"/>
                      <a:pt x="326" y="327"/>
                      <a:pt x="326" y="327"/>
                    </a:cubicBezTo>
                    <a:cubicBezTo>
                      <a:pt x="332" y="327"/>
                      <a:pt x="338" y="326"/>
                      <a:pt x="344" y="323"/>
                    </a:cubicBezTo>
                    <a:cubicBezTo>
                      <a:pt x="351" y="321"/>
                      <a:pt x="358" y="318"/>
                      <a:pt x="365" y="314"/>
                    </a:cubicBezTo>
                    <a:cubicBezTo>
                      <a:pt x="373" y="309"/>
                      <a:pt x="379" y="305"/>
                      <a:pt x="384" y="302"/>
                    </a:cubicBezTo>
                    <a:cubicBezTo>
                      <a:pt x="389" y="298"/>
                      <a:pt x="396" y="294"/>
                      <a:pt x="404" y="288"/>
                    </a:cubicBezTo>
                    <a:cubicBezTo>
                      <a:pt x="408" y="285"/>
                      <a:pt x="411" y="283"/>
                      <a:pt x="414" y="281"/>
                    </a:cubicBezTo>
                    <a:cubicBezTo>
                      <a:pt x="416" y="279"/>
                      <a:pt x="418" y="278"/>
                      <a:pt x="419" y="277"/>
                    </a:cubicBezTo>
                    <a:cubicBezTo>
                      <a:pt x="427" y="271"/>
                      <a:pt x="440" y="263"/>
                      <a:pt x="456" y="251"/>
                    </a:cubicBezTo>
                    <a:cubicBezTo>
                      <a:pt x="486" y="230"/>
                      <a:pt x="531" y="199"/>
                      <a:pt x="590" y="158"/>
                    </a:cubicBezTo>
                    <a:cubicBezTo>
                      <a:pt x="608" y="146"/>
                      <a:pt x="622" y="131"/>
                      <a:pt x="634" y="114"/>
                    </a:cubicBezTo>
                    <a:cubicBezTo>
                      <a:pt x="646" y="96"/>
                      <a:pt x="652" y="78"/>
                      <a:pt x="652" y="59"/>
                    </a:cubicBezTo>
                    <a:cubicBezTo>
                      <a:pt x="652" y="43"/>
                      <a:pt x="646" y="29"/>
                      <a:pt x="635" y="17"/>
                    </a:cubicBezTo>
                    <a:cubicBezTo>
                      <a:pt x="623" y="6"/>
                      <a:pt x="610" y="0"/>
                      <a:pt x="594" y="0"/>
                    </a:cubicBezTo>
                    <a:close/>
                  </a:path>
                </a:pathLst>
              </a:custGeom>
              <a:solidFill>
                <a:schemeClr val="accent1"/>
              </a:solidFill>
              <a:ln>
                <a:noFill/>
              </a:ln>
              <a:extLst/>
            </p:spPr>
            <p:txBody>
              <a:bodyPr vert="horz" wrap="square" lIns="68580" tIns="34290" rIns="68580" bIns="34290" numCol="1" anchor="t" anchorCtr="0" compatLnSpc="1">
                <a:prstTxWarp prst="textNoShape">
                  <a:avLst/>
                </a:prstTxWarp>
              </a:bodyPr>
              <a:lstStyle/>
              <a:p>
                <a:endParaRPr lang="en-US" sz="1350">
                  <a:solidFill>
                    <a:srgbClr val="404040"/>
                  </a:solidFill>
                </a:endParaRPr>
              </a:p>
            </p:txBody>
          </p:sp>
        </p:grpSp>
      </p:grpSp>
      <p:grpSp>
        <p:nvGrpSpPr>
          <p:cNvPr id="17" name="Group 16"/>
          <p:cNvGrpSpPr/>
          <p:nvPr/>
        </p:nvGrpSpPr>
        <p:grpSpPr>
          <a:xfrm>
            <a:off x="372131" y="3778486"/>
            <a:ext cx="3550162" cy="475091"/>
            <a:chOff x="7388112" y="2713134"/>
            <a:chExt cx="4733549" cy="633454"/>
          </a:xfrm>
        </p:grpSpPr>
        <p:sp>
          <p:nvSpPr>
            <p:cNvPr id="18" name="Text Placeholder 4"/>
            <p:cNvSpPr txBox="1">
              <a:spLocks/>
            </p:cNvSpPr>
            <p:nvPr/>
          </p:nvSpPr>
          <p:spPr>
            <a:xfrm>
              <a:off x="7856522" y="2713134"/>
              <a:ext cx="4265139" cy="633454"/>
            </a:xfrm>
            <a:prstGeom prst="rect">
              <a:avLst/>
            </a:prstGeom>
          </p:spPr>
          <p:txBody>
            <a:bodyPr>
              <a:noAutofit/>
            </a:bodyPr>
            <a:lstStyle>
              <a:lvl1pPr marL="0" indent="0" algn="just" defTabSz="685800" rtl="0" eaLnBrk="1" latinLnBrk="0" hangingPunct="1">
                <a:lnSpc>
                  <a:spcPct val="100000"/>
                </a:lnSpc>
                <a:spcBef>
                  <a:spcPts val="0"/>
                </a:spcBef>
                <a:buFont typeface="Arial" panose="020B0604020202020204" pitchFamily="34" charset="0"/>
                <a:buNone/>
                <a:defRPr sz="1000" b="0" kern="1200">
                  <a:solidFill>
                    <a:schemeClr val="tx2"/>
                  </a:solidFill>
                  <a:latin typeface="+mj-lt"/>
                  <a:ea typeface="+mn-ea"/>
                  <a:cs typeface="+mn-cs"/>
                </a:defRPr>
              </a:lvl1pPr>
              <a:lvl2pPr marL="0" indent="0" algn="l" defTabSz="685800" rtl="0" eaLnBrk="1" latinLnBrk="0" hangingPunct="1">
                <a:lnSpc>
                  <a:spcPct val="90000"/>
                </a:lnSpc>
                <a:spcBef>
                  <a:spcPts val="0"/>
                </a:spcBef>
                <a:buFont typeface="Arial" panose="020B0604020202020204" pitchFamily="34" charset="0"/>
                <a:buNone/>
                <a:defRPr sz="1100" kern="1200">
                  <a:solidFill>
                    <a:schemeClr val="tx2"/>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algn="l"/>
              <a:r>
                <a:rPr lang="en-US" sz="1050" dirty="0">
                  <a:solidFill>
                    <a:srgbClr val="404040"/>
                  </a:solidFill>
                  <a:latin typeface="+mn-lt"/>
                </a:rPr>
                <a:t>Lorem ipsum dolor sit amet, consectetuer adipiscing elit. </a:t>
              </a:r>
            </a:p>
          </p:txBody>
        </p:sp>
        <p:sp>
          <p:nvSpPr>
            <p:cNvPr id="19" name="Freeform 171"/>
            <p:cNvSpPr>
              <a:spLocks noEditPoints="1"/>
            </p:cNvSpPr>
            <p:nvPr/>
          </p:nvSpPr>
          <p:spPr bwMode="auto">
            <a:xfrm>
              <a:off x="7388112" y="2872961"/>
              <a:ext cx="211190" cy="313800"/>
            </a:xfrm>
            <a:custGeom>
              <a:avLst/>
              <a:gdLst>
                <a:gd name="T0" fmla="*/ 228 w 267"/>
                <a:gd name="T1" fmla="*/ 39 h 400"/>
                <a:gd name="T2" fmla="*/ 133 w 267"/>
                <a:gd name="T3" fmla="*/ 0 h 400"/>
                <a:gd name="T4" fmla="*/ 39 w 267"/>
                <a:gd name="T5" fmla="*/ 39 h 400"/>
                <a:gd name="T6" fmla="*/ 0 w 267"/>
                <a:gd name="T7" fmla="*/ 133 h 400"/>
                <a:gd name="T8" fmla="*/ 9 w 267"/>
                <a:gd name="T9" fmla="*/ 180 h 400"/>
                <a:gd name="T10" fmla="*/ 104 w 267"/>
                <a:gd name="T11" fmla="*/ 382 h 400"/>
                <a:gd name="T12" fmla="*/ 116 w 267"/>
                <a:gd name="T13" fmla="*/ 395 h 400"/>
                <a:gd name="T14" fmla="*/ 133 w 267"/>
                <a:gd name="T15" fmla="*/ 400 h 400"/>
                <a:gd name="T16" fmla="*/ 151 w 267"/>
                <a:gd name="T17" fmla="*/ 395 h 400"/>
                <a:gd name="T18" fmla="*/ 163 w 267"/>
                <a:gd name="T19" fmla="*/ 382 h 400"/>
                <a:gd name="T20" fmla="*/ 258 w 267"/>
                <a:gd name="T21" fmla="*/ 180 h 400"/>
                <a:gd name="T22" fmla="*/ 267 w 267"/>
                <a:gd name="T23" fmla="*/ 133 h 400"/>
                <a:gd name="T24" fmla="*/ 228 w 267"/>
                <a:gd name="T25" fmla="*/ 39 h 400"/>
                <a:gd name="T26" fmla="*/ 181 w 267"/>
                <a:gd name="T27" fmla="*/ 181 h 400"/>
                <a:gd name="T28" fmla="*/ 133 w 267"/>
                <a:gd name="T29" fmla="*/ 200 h 400"/>
                <a:gd name="T30" fmla="*/ 86 w 267"/>
                <a:gd name="T31" fmla="*/ 181 h 400"/>
                <a:gd name="T32" fmla="*/ 67 w 267"/>
                <a:gd name="T33" fmla="*/ 133 h 400"/>
                <a:gd name="T34" fmla="*/ 86 w 267"/>
                <a:gd name="T35" fmla="*/ 86 h 400"/>
                <a:gd name="T36" fmla="*/ 133 w 267"/>
                <a:gd name="T37" fmla="*/ 67 h 400"/>
                <a:gd name="T38" fmla="*/ 181 w 267"/>
                <a:gd name="T39" fmla="*/ 86 h 400"/>
                <a:gd name="T40" fmla="*/ 200 w 267"/>
                <a:gd name="T41" fmla="*/ 133 h 400"/>
                <a:gd name="T42" fmla="*/ 181 w 267"/>
                <a:gd name="T43" fmla="*/ 181 h 400"/>
                <a:gd name="T44" fmla="*/ 181 w 267"/>
                <a:gd name="T45" fmla="*/ 181 h 400"/>
                <a:gd name="T46" fmla="*/ 181 w 267"/>
                <a:gd name="T47" fmla="*/ 181 h 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67" h="400">
                  <a:moveTo>
                    <a:pt x="228" y="39"/>
                  </a:moveTo>
                  <a:cubicBezTo>
                    <a:pt x="202" y="13"/>
                    <a:pt x="170" y="0"/>
                    <a:pt x="133" y="0"/>
                  </a:cubicBezTo>
                  <a:cubicBezTo>
                    <a:pt x="97" y="0"/>
                    <a:pt x="65" y="13"/>
                    <a:pt x="39" y="39"/>
                  </a:cubicBezTo>
                  <a:cubicBezTo>
                    <a:pt x="13" y="65"/>
                    <a:pt x="0" y="97"/>
                    <a:pt x="0" y="133"/>
                  </a:cubicBezTo>
                  <a:cubicBezTo>
                    <a:pt x="0" y="152"/>
                    <a:pt x="3" y="168"/>
                    <a:pt x="9" y="180"/>
                  </a:cubicBezTo>
                  <a:cubicBezTo>
                    <a:pt x="104" y="382"/>
                    <a:pt x="104" y="382"/>
                    <a:pt x="104" y="382"/>
                  </a:cubicBezTo>
                  <a:cubicBezTo>
                    <a:pt x="106" y="388"/>
                    <a:pt x="110" y="392"/>
                    <a:pt x="116" y="395"/>
                  </a:cubicBezTo>
                  <a:cubicBezTo>
                    <a:pt x="121" y="399"/>
                    <a:pt x="127" y="400"/>
                    <a:pt x="133" y="400"/>
                  </a:cubicBezTo>
                  <a:cubicBezTo>
                    <a:pt x="140" y="400"/>
                    <a:pt x="146" y="399"/>
                    <a:pt x="151" y="395"/>
                  </a:cubicBezTo>
                  <a:cubicBezTo>
                    <a:pt x="157" y="392"/>
                    <a:pt x="161" y="388"/>
                    <a:pt x="163" y="382"/>
                  </a:cubicBezTo>
                  <a:cubicBezTo>
                    <a:pt x="258" y="180"/>
                    <a:pt x="258" y="180"/>
                    <a:pt x="258" y="180"/>
                  </a:cubicBezTo>
                  <a:cubicBezTo>
                    <a:pt x="264" y="168"/>
                    <a:pt x="267" y="152"/>
                    <a:pt x="267" y="133"/>
                  </a:cubicBezTo>
                  <a:cubicBezTo>
                    <a:pt x="267" y="97"/>
                    <a:pt x="254" y="65"/>
                    <a:pt x="228" y="39"/>
                  </a:cubicBezTo>
                  <a:close/>
                  <a:moveTo>
                    <a:pt x="181" y="181"/>
                  </a:moveTo>
                  <a:cubicBezTo>
                    <a:pt x="168" y="194"/>
                    <a:pt x="152" y="200"/>
                    <a:pt x="133" y="200"/>
                  </a:cubicBezTo>
                  <a:cubicBezTo>
                    <a:pt x="115" y="200"/>
                    <a:pt x="99" y="194"/>
                    <a:pt x="86" y="181"/>
                  </a:cubicBezTo>
                  <a:cubicBezTo>
                    <a:pt x="73" y="168"/>
                    <a:pt x="67" y="152"/>
                    <a:pt x="67" y="133"/>
                  </a:cubicBezTo>
                  <a:cubicBezTo>
                    <a:pt x="67" y="115"/>
                    <a:pt x="73" y="99"/>
                    <a:pt x="86" y="86"/>
                  </a:cubicBezTo>
                  <a:cubicBezTo>
                    <a:pt x="99" y="73"/>
                    <a:pt x="115" y="67"/>
                    <a:pt x="133" y="67"/>
                  </a:cubicBezTo>
                  <a:cubicBezTo>
                    <a:pt x="152" y="67"/>
                    <a:pt x="168" y="73"/>
                    <a:pt x="181" y="86"/>
                  </a:cubicBezTo>
                  <a:cubicBezTo>
                    <a:pt x="194" y="99"/>
                    <a:pt x="200" y="115"/>
                    <a:pt x="200" y="133"/>
                  </a:cubicBezTo>
                  <a:cubicBezTo>
                    <a:pt x="200" y="152"/>
                    <a:pt x="194" y="168"/>
                    <a:pt x="181" y="181"/>
                  </a:cubicBezTo>
                  <a:close/>
                  <a:moveTo>
                    <a:pt x="181" y="181"/>
                  </a:moveTo>
                  <a:cubicBezTo>
                    <a:pt x="181" y="181"/>
                    <a:pt x="181" y="181"/>
                    <a:pt x="181" y="181"/>
                  </a:cubicBezTo>
                </a:path>
              </a:pathLst>
            </a:custGeom>
            <a:solidFill>
              <a:schemeClr val="accent1"/>
            </a:solidFill>
            <a:ln>
              <a:noFill/>
            </a:ln>
            <a:extLst/>
          </p:spPr>
          <p:txBody>
            <a:bodyPr vert="horz" wrap="square" lIns="68580" tIns="34290" rIns="68580" bIns="34290" numCol="1" anchor="t" anchorCtr="0" compatLnSpc="1">
              <a:prstTxWarp prst="textNoShape">
                <a:avLst/>
              </a:prstTxWarp>
            </a:bodyPr>
            <a:lstStyle/>
            <a:p>
              <a:endParaRPr lang="en-US" sz="1350">
                <a:solidFill>
                  <a:srgbClr val="404040"/>
                </a:solidFill>
              </a:endParaRPr>
            </a:p>
          </p:txBody>
        </p:sp>
      </p:grpSp>
      <p:grpSp>
        <p:nvGrpSpPr>
          <p:cNvPr id="20" name="Group 19"/>
          <p:cNvGrpSpPr/>
          <p:nvPr/>
        </p:nvGrpSpPr>
        <p:grpSpPr>
          <a:xfrm>
            <a:off x="360891" y="5215505"/>
            <a:ext cx="2041211" cy="253916"/>
            <a:chOff x="7373127" y="5715801"/>
            <a:chExt cx="2721615" cy="338554"/>
          </a:xfrm>
        </p:grpSpPr>
        <p:sp>
          <p:nvSpPr>
            <p:cNvPr id="21" name="TextBox 20"/>
            <p:cNvSpPr txBox="1"/>
            <p:nvPr/>
          </p:nvSpPr>
          <p:spPr>
            <a:xfrm>
              <a:off x="7856522" y="5715801"/>
              <a:ext cx="2238220" cy="338554"/>
            </a:xfrm>
            <a:prstGeom prst="rect">
              <a:avLst/>
            </a:prstGeom>
            <a:noFill/>
          </p:spPr>
          <p:txBody>
            <a:bodyPr wrap="none" rtlCol="0">
              <a:spAutoFit/>
            </a:bodyPr>
            <a:lstStyle/>
            <a:p>
              <a:r>
                <a:rPr lang="en-US" sz="1050" dirty="0">
                  <a:solidFill>
                    <a:srgbClr val="404040"/>
                  </a:solidFill>
                </a:rPr>
                <a:t>www.domainname.com</a:t>
              </a:r>
            </a:p>
          </p:txBody>
        </p:sp>
        <p:grpSp>
          <p:nvGrpSpPr>
            <p:cNvPr id="22" name="Group 21"/>
            <p:cNvGrpSpPr/>
            <p:nvPr/>
          </p:nvGrpSpPr>
          <p:grpSpPr>
            <a:xfrm>
              <a:off x="7373127" y="5743188"/>
              <a:ext cx="253003" cy="253003"/>
              <a:chOff x="9132887" y="1845469"/>
              <a:chExt cx="455613" cy="455613"/>
            </a:xfrm>
            <a:solidFill>
              <a:schemeClr val="accent1"/>
            </a:solidFill>
          </p:grpSpPr>
          <p:sp>
            <p:nvSpPr>
              <p:cNvPr id="23" name="Freeform 120"/>
              <p:cNvSpPr>
                <a:spLocks noEditPoints="1"/>
              </p:cNvSpPr>
              <p:nvPr/>
            </p:nvSpPr>
            <p:spPr bwMode="auto">
              <a:xfrm>
                <a:off x="9132887" y="2134394"/>
                <a:ext cx="104775" cy="17463"/>
              </a:xfrm>
              <a:custGeom>
                <a:avLst/>
                <a:gdLst>
                  <a:gd name="T0" fmla="*/ 98 w 100"/>
                  <a:gd name="T1" fmla="*/ 15 h 17"/>
                  <a:gd name="T2" fmla="*/ 100 w 100"/>
                  <a:gd name="T3" fmla="*/ 9 h 17"/>
                  <a:gd name="T4" fmla="*/ 98 w 100"/>
                  <a:gd name="T5" fmla="*/ 3 h 17"/>
                  <a:gd name="T6" fmla="*/ 92 w 100"/>
                  <a:gd name="T7" fmla="*/ 0 h 17"/>
                  <a:gd name="T8" fmla="*/ 8 w 100"/>
                  <a:gd name="T9" fmla="*/ 0 h 17"/>
                  <a:gd name="T10" fmla="*/ 2 w 100"/>
                  <a:gd name="T11" fmla="*/ 3 h 17"/>
                  <a:gd name="T12" fmla="*/ 0 w 100"/>
                  <a:gd name="T13" fmla="*/ 9 h 17"/>
                  <a:gd name="T14" fmla="*/ 2 w 100"/>
                  <a:gd name="T15" fmla="*/ 15 h 17"/>
                  <a:gd name="T16" fmla="*/ 8 w 100"/>
                  <a:gd name="T17" fmla="*/ 17 h 17"/>
                  <a:gd name="T18" fmla="*/ 92 w 100"/>
                  <a:gd name="T19" fmla="*/ 17 h 17"/>
                  <a:gd name="T20" fmla="*/ 98 w 100"/>
                  <a:gd name="T21" fmla="*/ 15 h 17"/>
                  <a:gd name="T22" fmla="*/ 98 w 100"/>
                  <a:gd name="T23" fmla="*/ 15 h 17"/>
                  <a:gd name="T24" fmla="*/ 98 w 100"/>
                  <a:gd name="T25" fmla="*/ 1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0" h="17">
                    <a:moveTo>
                      <a:pt x="98" y="15"/>
                    </a:moveTo>
                    <a:cubicBezTo>
                      <a:pt x="99" y="13"/>
                      <a:pt x="100" y="11"/>
                      <a:pt x="100" y="9"/>
                    </a:cubicBezTo>
                    <a:cubicBezTo>
                      <a:pt x="100" y="6"/>
                      <a:pt x="99" y="4"/>
                      <a:pt x="98" y="3"/>
                    </a:cubicBezTo>
                    <a:cubicBezTo>
                      <a:pt x="96" y="1"/>
                      <a:pt x="94" y="0"/>
                      <a:pt x="92" y="0"/>
                    </a:cubicBezTo>
                    <a:cubicBezTo>
                      <a:pt x="8" y="0"/>
                      <a:pt x="8" y="0"/>
                      <a:pt x="8" y="0"/>
                    </a:cubicBezTo>
                    <a:cubicBezTo>
                      <a:pt x="6" y="0"/>
                      <a:pt x="4" y="1"/>
                      <a:pt x="2" y="3"/>
                    </a:cubicBezTo>
                    <a:cubicBezTo>
                      <a:pt x="1" y="4"/>
                      <a:pt x="0" y="6"/>
                      <a:pt x="0" y="9"/>
                    </a:cubicBezTo>
                    <a:cubicBezTo>
                      <a:pt x="0" y="11"/>
                      <a:pt x="1" y="13"/>
                      <a:pt x="2" y="15"/>
                    </a:cubicBezTo>
                    <a:cubicBezTo>
                      <a:pt x="4" y="16"/>
                      <a:pt x="6" y="17"/>
                      <a:pt x="8" y="17"/>
                    </a:cubicBezTo>
                    <a:cubicBezTo>
                      <a:pt x="92" y="17"/>
                      <a:pt x="92" y="17"/>
                      <a:pt x="92" y="17"/>
                    </a:cubicBezTo>
                    <a:cubicBezTo>
                      <a:pt x="94" y="17"/>
                      <a:pt x="96" y="16"/>
                      <a:pt x="98" y="15"/>
                    </a:cubicBezTo>
                    <a:close/>
                    <a:moveTo>
                      <a:pt x="98" y="15"/>
                    </a:moveTo>
                    <a:cubicBezTo>
                      <a:pt x="98" y="15"/>
                      <a:pt x="98" y="15"/>
                      <a:pt x="98" y="1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solidFill>
                    <a:srgbClr val="404040"/>
                  </a:solidFill>
                </a:endParaRPr>
              </a:p>
            </p:txBody>
          </p:sp>
          <p:sp>
            <p:nvSpPr>
              <p:cNvPr id="24" name="Freeform 121"/>
              <p:cNvSpPr>
                <a:spLocks noEditPoints="1"/>
              </p:cNvSpPr>
              <p:nvPr/>
            </p:nvSpPr>
            <p:spPr bwMode="auto">
              <a:xfrm>
                <a:off x="9421813" y="1845469"/>
                <a:ext cx="17463" cy="104775"/>
              </a:xfrm>
              <a:custGeom>
                <a:avLst/>
                <a:gdLst>
                  <a:gd name="T0" fmla="*/ 9 w 17"/>
                  <a:gd name="T1" fmla="*/ 100 h 100"/>
                  <a:gd name="T2" fmla="*/ 15 w 17"/>
                  <a:gd name="T3" fmla="*/ 98 h 100"/>
                  <a:gd name="T4" fmla="*/ 17 w 17"/>
                  <a:gd name="T5" fmla="*/ 92 h 100"/>
                  <a:gd name="T6" fmla="*/ 17 w 17"/>
                  <a:gd name="T7" fmla="*/ 8 h 100"/>
                  <a:gd name="T8" fmla="*/ 15 w 17"/>
                  <a:gd name="T9" fmla="*/ 2 h 100"/>
                  <a:gd name="T10" fmla="*/ 9 w 17"/>
                  <a:gd name="T11" fmla="*/ 0 h 100"/>
                  <a:gd name="T12" fmla="*/ 3 w 17"/>
                  <a:gd name="T13" fmla="*/ 2 h 100"/>
                  <a:gd name="T14" fmla="*/ 0 w 17"/>
                  <a:gd name="T15" fmla="*/ 8 h 100"/>
                  <a:gd name="T16" fmla="*/ 0 w 17"/>
                  <a:gd name="T17" fmla="*/ 92 h 100"/>
                  <a:gd name="T18" fmla="*/ 3 w 17"/>
                  <a:gd name="T19" fmla="*/ 98 h 100"/>
                  <a:gd name="T20" fmla="*/ 9 w 17"/>
                  <a:gd name="T21" fmla="*/ 100 h 100"/>
                  <a:gd name="T22" fmla="*/ 9 w 17"/>
                  <a:gd name="T23" fmla="*/ 100 h 100"/>
                  <a:gd name="T24" fmla="*/ 9 w 17"/>
                  <a:gd name="T25" fmla="*/ 10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 h="100">
                    <a:moveTo>
                      <a:pt x="9" y="100"/>
                    </a:moveTo>
                    <a:cubicBezTo>
                      <a:pt x="11" y="100"/>
                      <a:pt x="13" y="99"/>
                      <a:pt x="15" y="98"/>
                    </a:cubicBezTo>
                    <a:cubicBezTo>
                      <a:pt x="16" y="96"/>
                      <a:pt x="17" y="94"/>
                      <a:pt x="17" y="92"/>
                    </a:cubicBezTo>
                    <a:cubicBezTo>
                      <a:pt x="17" y="8"/>
                      <a:pt x="17" y="8"/>
                      <a:pt x="17" y="8"/>
                    </a:cubicBezTo>
                    <a:cubicBezTo>
                      <a:pt x="17" y="6"/>
                      <a:pt x="16" y="4"/>
                      <a:pt x="15" y="2"/>
                    </a:cubicBezTo>
                    <a:cubicBezTo>
                      <a:pt x="13" y="1"/>
                      <a:pt x="11" y="0"/>
                      <a:pt x="9" y="0"/>
                    </a:cubicBezTo>
                    <a:cubicBezTo>
                      <a:pt x="6" y="0"/>
                      <a:pt x="4" y="1"/>
                      <a:pt x="3" y="2"/>
                    </a:cubicBezTo>
                    <a:cubicBezTo>
                      <a:pt x="1" y="4"/>
                      <a:pt x="0" y="6"/>
                      <a:pt x="0" y="8"/>
                    </a:cubicBezTo>
                    <a:cubicBezTo>
                      <a:pt x="0" y="92"/>
                      <a:pt x="0" y="92"/>
                      <a:pt x="0" y="92"/>
                    </a:cubicBezTo>
                    <a:cubicBezTo>
                      <a:pt x="0" y="94"/>
                      <a:pt x="1" y="96"/>
                      <a:pt x="3" y="98"/>
                    </a:cubicBezTo>
                    <a:cubicBezTo>
                      <a:pt x="4" y="99"/>
                      <a:pt x="6" y="100"/>
                      <a:pt x="9" y="100"/>
                    </a:cubicBezTo>
                    <a:close/>
                    <a:moveTo>
                      <a:pt x="9" y="100"/>
                    </a:moveTo>
                    <a:cubicBezTo>
                      <a:pt x="9" y="100"/>
                      <a:pt x="9" y="100"/>
                      <a:pt x="9" y="10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solidFill>
                    <a:srgbClr val="404040"/>
                  </a:solidFill>
                </a:endParaRPr>
              </a:p>
            </p:txBody>
          </p:sp>
          <p:sp>
            <p:nvSpPr>
              <p:cNvPr id="25" name="Freeform 122"/>
              <p:cNvSpPr>
                <a:spLocks noEditPoints="1"/>
              </p:cNvSpPr>
              <p:nvPr/>
            </p:nvSpPr>
            <p:spPr bwMode="auto">
              <a:xfrm>
                <a:off x="9167813" y="2178844"/>
                <a:ext cx="88900" cy="87313"/>
              </a:xfrm>
              <a:custGeom>
                <a:avLst/>
                <a:gdLst>
                  <a:gd name="T0" fmla="*/ 75 w 84"/>
                  <a:gd name="T1" fmla="*/ 0 h 83"/>
                  <a:gd name="T2" fmla="*/ 69 w 84"/>
                  <a:gd name="T3" fmla="*/ 2 h 83"/>
                  <a:gd name="T4" fmla="*/ 3 w 84"/>
                  <a:gd name="T5" fmla="*/ 69 h 83"/>
                  <a:gd name="T6" fmla="*/ 0 w 84"/>
                  <a:gd name="T7" fmla="*/ 75 h 83"/>
                  <a:gd name="T8" fmla="*/ 3 w 84"/>
                  <a:gd name="T9" fmla="*/ 81 h 83"/>
                  <a:gd name="T10" fmla="*/ 9 w 84"/>
                  <a:gd name="T11" fmla="*/ 83 h 83"/>
                  <a:gd name="T12" fmla="*/ 15 w 84"/>
                  <a:gd name="T13" fmla="*/ 81 h 83"/>
                  <a:gd name="T14" fmla="*/ 81 w 84"/>
                  <a:gd name="T15" fmla="*/ 14 h 83"/>
                  <a:gd name="T16" fmla="*/ 84 w 84"/>
                  <a:gd name="T17" fmla="*/ 8 h 83"/>
                  <a:gd name="T18" fmla="*/ 81 w 84"/>
                  <a:gd name="T19" fmla="*/ 2 h 83"/>
                  <a:gd name="T20" fmla="*/ 75 w 84"/>
                  <a:gd name="T21" fmla="*/ 0 h 83"/>
                  <a:gd name="T22" fmla="*/ 75 w 84"/>
                  <a:gd name="T23" fmla="*/ 0 h 83"/>
                  <a:gd name="T24" fmla="*/ 75 w 84"/>
                  <a:gd name="T25" fmla="*/ 0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4" h="83">
                    <a:moveTo>
                      <a:pt x="75" y="0"/>
                    </a:moveTo>
                    <a:cubicBezTo>
                      <a:pt x="73" y="0"/>
                      <a:pt x="71" y="1"/>
                      <a:pt x="69" y="2"/>
                    </a:cubicBezTo>
                    <a:cubicBezTo>
                      <a:pt x="3" y="69"/>
                      <a:pt x="3" y="69"/>
                      <a:pt x="3" y="69"/>
                    </a:cubicBezTo>
                    <a:cubicBezTo>
                      <a:pt x="1" y="71"/>
                      <a:pt x="0" y="73"/>
                      <a:pt x="0" y="75"/>
                    </a:cubicBezTo>
                    <a:cubicBezTo>
                      <a:pt x="0" y="77"/>
                      <a:pt x="1" y="79"/>
                      <a:pt x="3" y="81"/>
                    </a:cubicBezTo>
                    <a:cubicBezTo>
                      <a:pt x="5" y="83"/>
                      <a:pt x="7" y="83"/>
                      <a:pt x="9" y="83"/>
                    </a:cubicBezTo>
                    <a:cubicBezTo>
                      <a:pt x="11" y="83"/>
                      <a:pt x="13" y="83"/>
                      <a:pt x="15" y="81"/>
                    </a:cubicBezTo>
                    <a:cubicBezTo>
                      <a:pt x="81" y="14"/>
                      <a:pt x="81" y="14"/>
                      <a:pt x="81" y="14"/>
                    </a:cubicBezTo>
                    <a:cubicBezTo>
                      <a:pt x="83" y="13"/>
                      <a:pt x="84" y="11"/>
                      <a:pt x="84" y="8"/>
                    </a:cubicBezTo>
                    <a:cubicBezTo>
                      <a:pt x="84" y="6"/>
                      <a:pt x="83" y="4"/>
                      <a:pt x="81" y="2"/>
                    </a:cubicBezTo>
                    <a:cubicBezTo>
                      <a:pt x="80" y="1"/>
                      <a:pt x="78" y="0"/>
                      <a:pt x="75" y="0"/>
                    </a:cubicBezTo>
                    <a:close/>
                    <a:moveTo>
                      <a:pt x="75" y="0"/>
                    </a:moveTo>
                    <a:cubicBezTo>
                      <a:pt x="75" y="0"/>
                      <a:pt x="75" y="0"/>
                      <a:pt x="75"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solidFill>
                    <a:srgbClr val="404040"/>
                  </a:solidFill>
                </a:endParaRPr>
              </a:p>
            </p:txBody>
          </p:sp>
          <p:sp>
            <p:nvSpPr>
              <p:cNvPr id="26" name="Freeform 123"/>
              <p:cNvSpPr>
                <a:spLocks noEditPoints="1"/>
              </p:cNvSpPr>
              <p:nvPr/>
            </p:nvSpPr>
            <p:spPr bwMode="auto">
              <a:xfrm>
                <a:off x="9464675" y="1880394"/>
                <a:ext cx="87313" cy="88900"/>
              </a:xfrm>
              <a:custGeom>
                <a:avLst/>
                <a:gdLst>
                  <a:gd name="T0" fmla="*/ 8 w 83"/>
                  <a:gd name="T1" fmla="*/ 84 h 84"/>
                  <a:gd name="T2" fmla="*/ 14 w 83"/>
                  <a:gd name="T3" fmla="*/ 81 h 84"/>
                  <a:gd name="T4" fmla="*/ 81 w 83"/>
                  <a:gd name="T5" fmla="*/ 15 h 84"/>
                  <a:gd name="T6" fmla="*/ 83 w 83"/>
                  <a:gd name="T7" fmla="*/ 9 h 84"/>
                  <a:gd name="T8" fmla="*/ 81 w 83"/>
                  <a:gd name="T9" fmla="*/ 3 h 84"/>
                  <a:gd name="T10" fmla="*/ 75 w 83"/>
                  <a:gd name="T11" fmla="*/ 0 h 84"/>
                  <a:gd name="T12" fmla="*/ 69 w 83"/>
                  <a:gd name="T13" fmla="*/ 3 h 84"/>
                  <a:gd name="T14" fmla="*/ 2 w 83"/>
                  <a:gd name="T15" fmla="*/ 69 h 84"/>
                  <a:gd name="T16" fmla="*/ 0 w 83"/>
                  <a:gd name="T17" fmla="*/ 75 h 84"/>
                  <a:gd name="T18" fmla="*/ 2 w 83"/>
                  <a:gd name="T19" fmla="*/ 81 h 84"/>
                  <a:gd name="T20" fmla="*/ 8 w 83"/>
                  <a:gd name="T21" fmla="*/ 84 h 84"/>
                  <a:gd name="T22" fmla="*/ 8 w 83"/>
                  <a:gd name="T23" fmla="*/ 84 h 84"/>
                  <a:gd name="T24" fmla="*/ 8 w 83"/>
                  <a:gd name="T25"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3" h="84">
                    <a:moveTo>
                      <a:pt x="8" y="84"/>
                    </a:moveTo>
                    <a:cubicBezTo>
                      <a:pt x="10" y="84"/>
                      <a:pt x="12" y="83"/>
                      <a:pt x="14" y="81"/>
                    </a:cubicBezTo>
                    <a:cubicBezTo>
                      <a:pt x="81" y="15"/>
                      <a:pt x="81" y="15"/>
                      <a:pt x="81" y="15"/>
                    </a:cubicBezTo>
                    <a:cubicBezTo>
                      <a:pt x="83" y="13"/>
                      <a:pt x="83" y="11"/>
                      <a:pt x="83" y="9"/>
                    </a:cubicBezTo>
                    <a:cubicBezTo>
                      <a:pt x="83" y="6"/>
                      <a:pt x="83" y="4"/>
                      <a:pt x="81" y="3"/>
                    </a:cubicBezTo>
                    <a:cubicBezTo>
                      <a:pt x="79" y="1"/>
                      <a:pt x="77" y="0"/>
                      <a:pt x="75" y="0"/>
                    </a:cubicBezTo>
                    <a:cubicBezTo>
                      <a:pt x="73" y="0"/>
                      <a:pt x="71" y="1"/>
                      <a:pt x="69" y="3"/>
                    </a:cubicBezTo>
                    <a:cubicBezTo>
                      <a:pt x="2" y="69"/>
                      <a:pt x="2" y="69"/>
                      <a:pt x="2" y="69"/>
                    </a:cubicBezTo>
                    <a:cubicBezTo>
                      <a:pt x="1" y="71"/>
                      <a:pt x="0" y="73"/>
                      <a:pt x="0" y="75"/>
                    </a:cubicBezTo>
                    <a:cubicBezTo>
                      <a:pt x="0" y="78"/>
                      <a:pt x="1" y="80"/>
                      <a:pt x="2" y="81"/>
                    </a:cubicBezTo>
                    <a:cubicBezTo>
                      <a:pt x="4" y="83"/>
                      <a:pt x="6" y="84"/>
                      <a:pt x="8" y="84"/>
                    </a:cubicBezTo>
                    <a:close/>
                    <a:moveTo>
                      <a:pt x="8" y="84"/>
                    </a:moveTo>
                    <a:cubicBezTo>
                      <a:pt x="8" y="84"/>
                      <a:pt x="8" y="84"/>
                      <a:pt x="8" y="8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solidFill>
                    <a:srgbClr val="404040"/>
                  </a:solidFill>
                </a:endParaRPr>
              </a:p>
            </p:txBody>
          </p:sp>
          <p:sp>
            <p:nvSpPr>
              <p:cNvPr id="27" name="Freeform 124"/>
              <p:cNvSpPr>
                <a:spLocks noEditPoints="1"/>
              </p:cNvSpPr>
              <p:nvPr/>
            </p:nvSpPr>
            <p:spPr bwMode="auto">
              <a:xfrm>
                <a:off x="9305925" y="2018507"/>
                <a:ext cx="277813" cy="279400"/>
              </a:xfrm>
              <a:custGeom>
                <a:avLst/>
                <a:gdLst>
                  <a:gd name="T0" fmla="*/ 155 w 265"/>
                  <a:gd name="T1" fmla="*/ 11 h 265"/>
                  <a:gd name="T2" fmla="*/ 141 w 265"/>
                  <a:gd name="T3" fmla="*/ 0 h 265"/>
                  <a:gd name="T4" fmla="*/ 136 w 265"/>
                  <a:gd name="T5" fmla="*/ 63 h 265"/>
                  <a:gd name="T6" fmla="*/ 207 w 265"/>
                  <a:gd name="T7" fmla="*/ 134 h 265"/>
                  <a:gd name="T8" fmla="*/ 215 w 265"/>
                  <a:gd name="T9" fmla="*/ 152 h 265"/>
                  <a:gd name="T10" fmla="*/ 207 w 265"/>
                  <a:gd name="T11" fmla="*/ 169 h 265"/>
                  <a:gd name="T12" fmla="*/ 169 w 265"/>
                  <a:gd name="T13" fmla="*/ 208 h 265"/>
                  <a:gd name="T14" fmla="*/ 151 w 265"/>
                  <a:gd name="T15" fmla="*/ 214 h 265"/>
                  <a:gd name="T16" fmla="*/ 134 w 265"/>
                  <a:gd name="T17" fmla="*/ 207 h 265"/>
                  <a:gd name="T18" fmla="*/ 62 w 265"/>
                  <a:gd name="T19" fmla="*/ 136 h 265"/>
                  <a:gd name="T20" fmla="*/ 0 w 265"/>
                  <a:gd name="T21" fmla="*/ 141 h 265"/>
                  <a:gd name="T22" fmla="*/ 11 w 265"/>
                  <a:gd name="T23" fmla="*/ 155 h 265"/>
                  <a:gd name="T24" fmla="*/ 98 w 265"/>
                  <a:gd name="T25" fmla="*/ 242 h 265"/>
                  <a:gd name="T26" fmla="*/ 151 w 265"/>
                  <a:gd name="T27" fmla="*/ 265 h 265"/>
                  <a:gd name="T28" fmla="*/ 204 w 265"/>
                  <a:gd name="T29" fmla="*/ 243 h 265"/>
                  <a:gd name="T30" fmla="*/ 243 w 265"/>
                  <a:gd name="T31" fmla="*/ 205 h 265"/>
                  <a:gd name="T32" fmla="*/ 265 w 265"/>
                  <a:gd name="T33" fmla="*/ 152 h 265"/>
                  <a:gd name="T34" fmla="*/ 243 w 265"/>
                  <a:gd name="T35" fmla="*/ 99 h 265"/>
                  <a:gd name="T36" fmla="*/ 155 w 265"/>
                  <a:gd name="T37" fmla="*/ 11 h 265"/>
                  <a:gd name="T38" fmla="*/ 155 w 265"/>
                  <a:gd name="T39" fmla="*/ 11 h 265"/>
                  <a:gd name="T40" fmla="*/ 155 w 265"/>
                  <a:gd name="T41" fmla="*/ 11 h 2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65" h="265">
                    <a:moveTo>
                      <a:pt x="155" y="11"/>
                    </a:moveTo>
                    <a:cubicBezTo>
                      <a:pt x="152" y="8"/>
                      <a:pt x="147" y="4"/>
                      <a:pt x="141" y="0"/>
                    </a:cubicBezTo>
                    <a:cubicBezTo>
                      <a:pt x="136" y="63"/>
                      <a:pt x="136" y="63"/>
                      <a:pt x="136" y="63"/>
                    </a:cubicBezTo>
                    <a:cubicBezTo>
                      <a:pt x="207" y="134"/>
                      <a:pt x="207" y="134"/>
                      <a:pt x="207" y="134"/>
                    </a:cubicBezTo>
                    <a:cubicBezTo>
                      <a:pt x="212" y="139"/>
                      <a:pt x="215" y="145"/>
                      <a:pt x="215" y="152"/>
                    </a:cubicBezTo>
                    <a:cubicBezTo>
                      <a:pt x="215" y="159"/>
                      <a:pt x="212" y="165"/>
                      <a:pt x="207" y="169"/>
                    </a:cubicBezTo>
                    <a:cubicBezTo>
                      <a:pt x="169" y="208"/>
                      <a:pt x="169" y="208"/>
                      <a:pt x="169" y="208"/>
                    </a:cubicBezTo>
                    <a:cubicBezTo>
                      <a:pt x="164" y="212"/>
                      <a:pt x="158" y="215"/>
                      <a:pt x="151" y="214"/>
                    </a:cubicBezTo>
                    <a:cubicBezTo>
                      <a:pt x="144" y="214"/>
                      <a:pt x="138" y="212"/>
                      <a:pt x="134" y="207"/>
                    </a:cubicBezTo>
                    <a:cubicBezTo>
                      <a:pt x="62" y="136"/>
                      <a:pt x="62" y="136"/>
                      <a:pt x="62" y="136"/>
                    </a:cubicBezTo>
                    <a:cubicBezTo>
                      <a:pt x="0" y="141"/>
                      <a:pt x="0" y="141"/>
                      <a:pt x="0" y="141"/>
                    </a:cubicBezTo>
                    <a:cubicBezTo>
                      <a:pt x="4" y="147"/>
                      <a:pt x="7" y="152"/>
                      <a:pt x="11" y="155"/>
                    </a:cubicBezTo>
                    <a:cubicBezTo>
                      <a:pt x="98" y="242"/>
                      <a:pt x="98" y="242"/>
                      <a:pt x="98" y="242"/>
                    </a:cubicBezTo>
                    <a:cubicBezTo>
                      <a:pt x="112" y="257"/>
                      <a:pt x="130" y="265"/>
                      <a:pt x="151" y="265"/>
                    </a:cubicBezTo>
                    <a:cubicBezTo>
                      <a:pt x="172" y="265"/>
                      <a:pt x="190" y="257"/>
                      <a:pt x="204" y="243"/>
                    </a:cubicBezTo>
                    <a:cubicBezTo>
                      <a:pt x="243" y="205"/>
                      <a:pt x="243" y="205"/>
                      <a:pt x="243" y="205"/>
                    </a:cubicBezTo>
                    <a:cubicBezTo>
                      <a:pt x="257" y="191"/>
                      <a:pt x="265" y="173"/>
                      <a:pt x="265" y="152"/>
                    </a:cubicBezTo>
                    <a:cubicBezTo>
                      <a:pt x="265" y="132"/>
                      <a:pt x="257" y="114"/>
                      <a:pt x="243" y="99"/>
                    </a:cubicBezTo>
                    <a:lnTo>
                      <a:pt x="155" y="11"/>
                    </a:lnTo>
                    <a:close/>
                    <a:moveTo>
                      <a:pt x="155" y="11"/>
                    </a:moveTo>
                    <a:cubicBezTo>
                      <a:pt x="155" y="11"/>
                      <a:pt x="155" y="11"/>
                      <a:pt x="155" y="1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solidFill>
                    <a:srgbClr val="404040"/>
                  </a:solidFill>
                </a:endParaRPr>
              </a:p>
            </p:txBody>
          </p:sp>
          <p:sp>
            <p:nvSpPr>
              <p:cNvPr id="28" name="Freeform 125"/>
              <p:cNvSpPr>
                <a:spLocks noEditPoints="1"/>
              </p:cNvSpPr>
              <p:nvPr/>
            </p:nvSpPr>
            <p:spPr bwMode="auto">
              <a:xfrm>
                <a:off x="9483725" y="1994694"/>
                <a:ext cx="104775" cy="17463"/>
              </a:xfrm>
              <a:custGeom>
                <a:avLst/>
                <a:gdLst>
                  <a:gd name="T0" fmla="*/ 97 w 100"/>
                  <a:gd name="T1" fmla="*/ 2 h 17"/>
                  <a:gd name="T2" fmla="*/ 91 w 100"/>
                  <a:gd name="T3" fmla="*/ 0 h 17"/>
                  <a:gd name="T4" fmla="*/ 8 w 100"/>
                  <a:gd name="T5" fmla="*/ 0 h 17"/>
                  <a:gd name="T6" fmla="*/ 2 w 100"/>
                  <a:gd name="T7" fmla="*/ 2 h 17"/>
                  <a:gd name="T8" fmla="*/ 0 w 100"/>
                  <a:gd name="T9" fmla="*/ 8 h 17"/>
                  <a:gd name="T10" fmla="*/ 2 w 100"/>
                  <a:gd name="T11" fmla="*/ 14 h 17"/>
                  <a:gd name="T12" fmla="*/ 8 w 100"/>
                  <a:gd name="T13" fmla="*/ 17 h 17"/>
                  <a:gd name="T14" fmla="*/ 91 w 100"/>
                  <a:gd name="T15" fmla="*/ 17 h 17"/>
                  <a:gd name="T16" fmla="*/ 97 w 100"/>
                  <a:gd name="T17" fmla="*/ 14 h 17"/>
                  <a:gd name="T18" fmla="*/ 100 w 100"/>
                  <a:gd name="T19" fmla="*/ 8 h 17"/>
                  <a:gd name="T20" fmla="*/ 97 w 100"/>
                  <a:gd name="T21" fmla="*/ 2 h 17"/>
                  <a:gd name="T22" fmla="*/ 97 w 100"/>
                  <a:gd name="T23" fmla="*/ 2 h 17"/>
                  <a:gd name="T24" fmla="*/ 97 w 100"/>
                  <a:gd name="T25" fmla="*/ 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0" h="17">
                    <a:moveTo>
                      <a:pt x="97" y="2"/>
                    </a:moveTo>
                    <a:cubicBezTo>
                      <a:pt x="96" y="1"/>
                      <a:pt x="94" y="0"/>
                      <a:pt x="91" y="0"/>
                    </a:cubicBezTo>
                    <a:cubicBezTo>
                      <a:pt x="8" y="0"/>
                      <a:pt x="8" y="0"/>
                      <a:pt x="8" y="0"/>
                    </a:cubicBezTo>
                    <a:cubicBezTo>
                      <a:pt x="6" y="0"/>
                      <a:pt x="4" y="1"/>
                      <a:pt x="2" y="2"/>
                    </a:cubicBezTo>
                    <a:cubicBezTo>
                      <a:pt x="1" y="4"/>
                      <a:pt x="0" y="6"/>
                      <a:pt x="0" y="8"/>
                    </a:cubicBezTo>
                    <a:cubicBezTo>
                      <a:pt x="0" y="11"/>
                      <a:pt x="1" y="13"/>
                      <a:pt x="2" y="14"/>
                    </a:cubicBezTo>
                    <a:cubicBezTo>
                      <a:pt x="4" y="16"/>
                      <a:pt x="6" y="17"/>
                      <a:pt x="8" y="17"/>
                    </a:cubicBezTo>
                    <a:cubicBezTo>
                      <a:pt x="91" y="17"/>
                      <a:pt x="91" y="17"/>
                      <a:pt x="91" y="17"/>
                    </a:cubicBezTo>
                    <a:cubicBezTo>
                      <a:pt x="94" y="17"/>
                      <a:pt x="96" y="16"/>
                      <a:pt x="97" y="14"/>
                    </a:cubicBezTo>
                    <a:cubicBezTo>
                      <a:pt x="99" y="13"/>
                      <a:pt x="100" y="11"/>
                      <a:pt x="100" y="8"/>
                    </a:cubicBezTo>
                    <a:cubicBezTo>
                      <a:pt x="100" y="6"/>
                      <a:pt x="99" y="4"/>
                      <a:pt x="97" y="2"/>
                    </a:cubicBezTo>
                    <a:close/>
                    <a:moveTo>
                      <a:pt x="97" y="2"/>
                    </a:moveTo>
                    <a:cubicBezTo>
                      <a:pt x="97" y="2"/>
                      <a:pt x="97" y="2"/>
                      <a:pt x="97"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solidFill>
                    <a:srgbClr val="404040"/>
                  </a:solidFill>
                </a:endParaRPr>
              </a:p>
            </p:txBody>
          </p:sp>
          <p:sp>
            <p:nvSpPr>
              <p:cNvPr id="29" name="Freeform 126"/>
              <p:cNvSpPr>
                <a:spLocks noEditPoints="1"/>
              </p:cNvSpPr>
              <p:nvPr/>
            </p:nvSpPr>
            <p:spPr bwMode="auto">
              <a:xfrm>
                <a:off x="9137650" y="1850232"/>
                <a:ext cx="277813" cy="277813"/>
              </a:xfrm>
              <a:custGeom>
                <a:avLst/>
                <a:gdLst>
                  <a:gd name="T0" fmla="*/ 96 w 265"/>
                  <a:gd name="T1" fmla="*/ 57 h 265"/>
                  <a:gd name="T2" fmla="*/ 114 w 265"/>
                  <a:gd name="T3" fmla="*/ 50 h 265"/>
                  <a:gd name="T4" fmla="*/ 131 w 265"/>
                  <a:gd name="T5" fmla="*/ 58 h 265"/>
                  <a:gd name="T6" fmla="*/ 202 w 265"/>
                  <a:gd name="T7" fmla="*/ 129 h 265"/>
                  <a:gd name="T8" fmla="*/ 265 w 265"/>
                  <a:gd name="T9" fmla="*/ 124 h 265"/>
                  <a:gd name="T10" fmla="*/ 254 w 265"/>
                  <a:gd name="T11" fmla="*/ 110 h 265"/>
                  <a:gd name="T12" fmla="*/ 167 w 265"/>
                  <a:gd name="T13" fmla="*/ 22 h 265"/>
                  <a:gd name="T14" fmla="*/ 114 w 265"/>
                  <a:gd name="T15" fmla="*/ 0 h 265"/>
                  <a:gd name="T16" fmla="*/ 61 w 265"/>
                  <a:gd name="T17" fmla="*/ 22 h 265"/>
                  <a:gd name="T18" fmla="*/ 22 w 265"/>
                  <a:gd name="T19" fmla="*/ 60 h 265"/>
                  <a:gd name="T20" fmla="*/ 0 w 265"/>
                  <a:gd name="T21" fmla="*/ 113 h 265"/>
                  <a:gd name="T22" fmla="*/ 22 w 265"/>
                  <a:gd name="T23" fmla="*/ 166 h 265"/>
                  <a:gd name="T24" fmla="*/ 110 w 265"/>
                  <a:gd name="T25" fmla="*/ 254 h 265"/>
                  <a:gd name="T26" fmla="*/ 124 w 265"/>
                  <a:gd name="T27" fmla="*/ 265 h 265"/>
                  <a:gd name="T28" fmla="*/ 129 w 265"/>
                  <a:gd name="T29" fmla="*/ 202 h 265"/>
                  <a:gd name="T30" fmla="*/ 58 w 265"/>
                  <a:gd name="T31" fmla="*/ 131 h 265"/>
                  <a:gd name="T32" fmla="*/ 50 w 265"/>
                  <a:gd name="T33" fmla="*/ 113 h 265"/>
                  <a:gd name="T34" fmla="*/ 58 w 265"/>
                  <a:gd name="T35" fmla="*/ 95 h 265"/>
                  <a:gd name="T36" fmla="*/ 96 w 265"/>
                  <a:gd name="T37" fmla="*/ 57 h 265"/>
                  <a:gd name="T38" fmla="*/ 96 w 265"/>
                  <a:gd name="T39" fmla="*/ 57 h 265"/>
                  <a:gd name="T40" fmla="*/ 96 w 265"/>
                  <a:gd name="T41" fmla="*/ 57 h 2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65" h="265">
                    <a:moveTo>
                      <a:pt x="96" y="57"/>
                    </a:moveTo>
                    <a:cubicBezTo>
                      <a:pt x="101" y="53"/>
                      <a:pt x="107" y="50"/>
                      <a:pt x="114" y="50"/>
                    </a:cubicBezTo>
                    <a:cubicBezTo>
                      <a:pt x="121" y="50"/>
                      <a:pt x="126" y="53"/>
                      <a:pt x="131" y="58"/>
                    </a:cubicBezTo>
                    <a:cubicBezTo>
                      <a:pt x="202" y="129"/>
                      <a:pt x="202" y="129"/>
                      <a:pt x="202" y="129"/>
                    </a:cubicBezTo>
                    <a:cubicBezTo>
                      <a:pt x="265" y="124"/>
                      <a:pt x="265" y="124"/>
                      <a:pt x="265" y="124"/>
                    </a:cubicBezTo>
                    <a:cubicBezTo>
                      <a:pt x="261" y="118"/>
                      <a:pt x="258" y="113"/>
                      <a:pt x="254" y="110"/>
                    </a:cubicBezTo>
                    <a:cubicBezTo>
                      <a:pt x="167" y="22"/>
                      <a:pt x="167" y="22"/>
                      <a:pt x="167" y="22"/>
                    </a:cubicBezTo>
                    <a:cubicBezTo>
                      <a:pt x="152" y="8"/>
                      <a:pt x="135" y="0"/>
                      <a:pt x="114" y="0"/>
                    </a:cubicBezTo>
                    <a:cubicBezTo>
                      <a:pt x="93" y="0"/>
                      <a:pt x="75" y="7"/>
                      <a:pt x="61" y="22"/>
                    </a:cubicBezTo>
                    <a:cubicBezTo>
                      <a:pt x="22" y="60"/>
                      <a:pt x="22" y="60"/>
                      <a:pt x="22" y="60"/>
                    </a:cubicBezTo>
                    <a:cubicBezTo>
                      <a:pt x="8" y="74"/>
                      <a:pt x="0" y="92"/>
                      <a:pt x="0" y="113"/>
                    </a:cubicBezTo>
                    <a:cubicBezTo>
                      <a:pt x="0" y="133"/>
                      <a:pt x="7" y="151"/>
                      <a:pt x="22" y="166"/>
                    </a:cubicBezTo>
                    <a:cubicBezTo>
                      <a:pt x="110" y="254"/>
                      <a:pt x="110" y="254"/>
                      <a:pt x="110" y="254"/>
                    </a:cubicBezTo>
                    <a:cubicBezTo>
                      <a:pt x="113" y="257"/>
                      <a:pt x="118" y="261"/>
                      <a:pt x="124" y="265"/>
                    </a:cubicBezTo>
                    <a:cubicBezTo>
                      <a:pt x="129" y="202"/>
                      <a:pt x="129" y="202"/>
                      <a:pt x="129" y="202"/>
                    </a:cubicBezTo>
                    <a:cubicBezTo>
                      <a:pt x="58" y="131"/>
                      <a:pt x="58" y="131"/>
                      <a:pt x="58" y="131"/>
                    </a:cubicBezTo>
                    <a:cubicBezTo>
                      <a:pt x="53" y="126"/>
                      <a:pt x="50" y="120"/>
                      <a:pt x="50" y="113"/>
                    </a:cubicBezTo>
                    <a:cubicBezTo>
                      <a:pt x="50" y="106"/>
                      <a:pt x="53" y="100"/>
                      <a:pt x="58" y="95"/>
                    </a:cubicBezTo>
                    <a:lnTo>
                      <a:pt x="96" y="57"/>
                    </a:lnTo>
                    <a:close/>
                    <a:moveTo>
                      <a:pt x="96" y="57"/>
                    </a:moveTo>
                    <a:cubicBezTo>
                      <a:pt x="96" y="57"/>
                      <a:pt x="96" y="57"/>
                      <a:pt x="96" y="5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solidFill>
                    <a:srgbClr val="404040"/>
                  </a:solidFill>
                </a:endParaRPr>
              </a:p>
            </p:txBody>
          </p:sp>
          <p:sp>
            <p:nvSpPr>
              <p:cNvPr id="30" name="Freeform 127"/>
              <p:cNvSpPr>
                <a:spLocks noEditPoints="1"/>
              </p:cNvSpPr>
              <p:nvPr/>
            </p:nvSpPr>
            <p:spPr bwMode="auto">
              <a:xfrm>
                <a:off x="9282113" y="2196307"/>
                <a:ext cx="17463" cy="104775"/>
              </a:xfrm>
              <a:custGeom>
                <a:avLst/>
                <a:gdLst>
                  <a:gd name="T0" fmla="*/ 8 w 17"/>
                  <a:gd name="T1" fmla="*/ 0 h 100"/>
                  <a:gd name="T2" fmla="*/ 2 w 17"/>
                  <a:gd name="T3" fmla="*/ 2 h 100"/>
                  <a:gd name="T4" fmla="*/ 0 w 17"/>
                  <a:gd name="T5" fmla="*/ 8 h 100"/>
                  <a:gd name="T6" fmla="*/ 0 w 17"/>
                  <a:gd name="T7" fmla="*/ 91 h 100"/>
                  <a:gd name="T8" fmla="*/ 2 w 17"/>
                  <a:gd name="T9" fmla="*/ 97 h 100"/>
                  <a:gd name="T10" fmla="*/ 8 w 17"/>
                  <a:gd name="T11" fmla="*/ 100 h 100"/>
                  <a:gd name="T12" fmla="*/ 14 w 17"/>
                  <a:gd name="T13" fmla="*/ 97 h 100"/>
                  <a:gd name="T14" fmla="*/ 17 w 17"/>
                  <a:gd name="T15" fmla="*/ 91 h 100"/>
                  <a:gd name="T16" fmla="*/ 17 w 17"/>
                  <a:gd name="T17" fmla="*/ 8 h 100"/>
                  <a:gd name="T18" fmla="*/ 14 w 17"/>
                  <a:gd name="T19" fmla="*/ 2 h 100"/>
                  <a:gd name="T20" fmla="*/ 8 w 17"/>
                  <a:gd name="T21" fmla="*/ 0 h 100"/>
                  <a:gd name="T22" fmla="*/ 8 w 17"/>
                  <a:gd name="T23" fmla="*/ 0 h 100"/>
                  <a:gd name="T24" fmla="*/ 8 w 17"/>
                  <a:gd name="T25" fmla="*/ 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 h="100">
                    <a:moveTo>
                      <a:pt x="8" y="0"/>
                    </a:moveTo>
                    <a:cubicBezTo>
                      <a:pt x="6" y="0"/>
                      <a:pt x="4" y="0"/>
                      <a:pt x="2" y="2"/>
                    </a:cubicBezTo>
                    <a:cubicBezTo>
                      <a:pt x="1" y="4"/>
                      <a:pt x="0" y="6"/>
                      <a:pt x="0" y="8"/>
                    </a:cubicBezTo>
                    <a:cubicBezTo>
                      <a:pt x="0" y="91"/>
                      <a:pt x="0" y="91"/>
                      <a:pt x="0" y="91"/>
                    </a:cubicBezTo>
                    <a:cubicBezTo>
                      <a:pt x="0" y="94"/>
                      <a:pt x="1" y="96"/>
                      <a:pt x="2" y="97"/>
                    </a:cubicBezTo>
                    <a:cubicBezTo>
                      <a:pt x="4" y="99"/>
                      <a:pt x="6" y="100"/>
                      <a:pt x="8" y="100"/>
                    </a:cubicBezTo>
                    <a:cubicBezTo>
                      <a:pt x="11" y="100"/>
                      <a:pt x="13" y="99"/>
                      <a:pt x="14" y="97"/>
                    </a:cubicBezTo>
                    <a:cubicBezTo>
                      <a:pt x="16" y="96"/>
                      <a:pt x="17" y="94"/>
                      <a:pt x="17" y="91"/>
                    </a:cubicBezTo>
                    <a:cubicBezTo>
                      <a:pt x="17" y="8"/>
                      <a:pt x="17" y="8"/>
                      <a:pt x="17" y="8"/>
                    </a:cubicBezTo>
                    <a:cubicBezTo>
                      <a:pt x="17" y="6"/>
                      <a:pt x="16" y="4"/>
                      <a:pt x="14" y="2"/>
                    </a:cubicBezTo>
                    <a:cubicBezTo>
                      <a:pt x="13" y="0"/>
                      <a:pt x="11" y="0"/>
                      <a:pt x="8" y="0"/>
                    </a:cubicBezTo>
                    <a:close/>
                    <a:moveTo>
                      <a:pt x="8" y="0"/>
                    </a:moveTo>
                    <a:cubicBezTo>
                      <a:pt x="8" y="0"/>
                      <a:pt x="8" y="0"/>
                      <a:pt x="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solidFill>
                    <a:srgbClr val="404040"/>
                  </a:solidFill>
                </a:endParaRPr>
              </a:p>
            </p:txBody>
          </p:sp>
        </p:grpSp>
      </p:grpSp>
      <p:sp>
        <p:nvSpPr>
          <p:cNvPr id="2" name="Picture Placeholder 1"/>
          <p:cNvSpPr>
            <a:spLocks noGrp="1"/>
          </p:cNvSpPr>
          <p:nvPr>
            <p:ph type="pic" sz="quarter" idx="10"/>
          </p:nvPr>
        </p:nvSpPr>
        <p:spPr/>
      </p:sp>
    </p:spTree>
    <p:extLst>
      <p:ext uri="{BB962C8B-B14F-4D97-AF65-F5344CB8AC3E}">
        <p14:creationId xmlns:p14="http://schemas.microsoft.com/office/powerpoint/2010/main" val="368886293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par>
                                <p:cTn id="8" presetID="10" presetClass="entr" presetSubtype="0" fill="hold" nodeType="withEffect">
                                  <p:stCondLst>
                                    <p:cond delay="0"/>
                                  </p:stCondLst>
                                  <p:childTnLst>
                                    <p:set>
                                      <p:cBhvr>
                                        <p:cTn id="9" dur="1" fill="hold">
                                          <p:stCondLst>
                                            <p:cond delay="0"/>
                                          </p:stCondLst>
                                        </p:cTn>
                                        <p:tgtEl>
                                          <p:spTgt spid="4"/>
                                        </p:tgtEl>
                                        <p:attrNameLst>
                                          <p:attrName>style.visibility</p:attrName>
                                        </p:attrNameLst>
                                      </p:cBhvr>
                                      <p:to>
                                        <p:strVal val="visible"/>
                                      </p:to>
                                    </p:set>
                                    <p:animEffect transition="in" filter="fade">
                                      <p:cBhvr>
                                        <p:cTn id="10" dur="500"/>
                                        <p:tgtEl>
                                          <p:spTgt spid="4"/>
                                        </p:tgtEl>
                                      </p:cBhvr>
                                    </p:animEffect>
                                  </p:childTnLst>
                                </p:cTn>
                              </p:par>
                              <p:par>
                                <p:cTn id="11" presetID="10" presetClass="entr" presetSubtype="0" fill="hold" nodeType="withEffect">
                                  <p:stCondLst>
                                    <p:cond delay="0"/>
                                  </p:stCondLst>
                                  <p:childTnLst>
                                    <p:set>
                                      <p:cBhvr>
                                        <p:cTn id="12" dur="1" fill="hold">
                                          <p:stCondLst>
                                            <p:cond delay="0"/>
                                          </p:stCondLst>
                                        </p:cTn>
                                        <p:tgtEl>
                                          <p:spTgt spid="7"/>
                                        </p:tgtEl>
                                        <p:attrNameLst>
                                          <p:attrName>style.visibility</p:attrName>
                                        </p:attrNameLst>
                                      </p:cBhvr>
                                      <p:to>
                                        <p:strVal val="visible"/>
                                      </p:to>
                                    </p:set>
                                    <p:animEffect transition="in" filter="fade">
                                      <p:cBhvr>
                                        <p:cTn id="13" dur="500"/>
                                        <p:tgtEl>
                                          <p:spTgt spid="7"/>
                                        </p:tgtEl>
                                      </p:cBhvr>
                                    </p:animEffect>
                                  </p:childTnLst>
                                </p:cTn>
                              </p:par>
                              <p:par>
                                <p:cTn id="14" presetID="10" presetClass="entr" presetSubtype="0" fill="hold" nodeType="withEffect">
                                  <p:stCondLst>
                                    <p:cond delay="0"/>
                                  </p:stCondLst>
                                  <p:childTnLst>
                                    <p:set>
                                      <p:cBhvr>
                                        <p:cTn id="15" dur="1" fill="hold">
                                          <p:stCondLst>
                                            <p:cond delay="0"/>
                                          </p:stCondLst>
                                        </p:cTn>
                                        <p:tgtEl>
                                          <p:spTgt spid="10"/>
                                        </p:tgtEl>
                                        <p:attrNameLst>
                                          <p:attrName>style.visibility</p:attrName>
                                        </p:attrNameLst>
                                      </p:cBhvr>
                                      <p:to>
                                        <p:strVal val="visible"/>
                                      </p:to>
                                    </p:set>
                                    <p:animEffect transition="in" filter="fade">
                                      <p:cBhvr>
                                        <p:cTn id="16" dur="500"/>
                                        <p:tgtEl>
                                          <p:spTgt spid="10"/>
                                        </p:tgtEl>
                                      </p:cBhvr>
                                    </p:animEffect>
                                  </p:childTnLst>
                                </p:cTn>
                              </p:par>
                              <p:par>
                                <p:cTn id="17" presetID="10" presetClass="entr" presetSubtype="0" fill="hold" nodeType="withEffect">
                                  <p:stCondLst>
                                    <p:cond delay="0"/>
                                  </p:stCondLst>
                                  <p:childTnLst>
                                    <p:set>
                                      <p:cBhvr>
                                        <p:cTn id="18" dur="1" fill="hold">
                                          <p:stCondLst>
                                            <p:cond delay="0"/>
                                          </p:stCondLst>
                                        </p:cTn>
                                        <p:tgtEl>
                                          <p:spTgt spid="17"/>
                                        </p:tgtEl>
                                        <p:attrNameLst>
                                          <p:attrName>style.visibility</p:attrName>
                                        </p:attrNameLst>
                                      </p:cBhvr>
                                      <p:to>
                                        <p:strVal val="visible"/>
                                      </p:to>
                                    </p:set>
                                    <p:animEffect transition="in" filter="fade">
                                      <p:cBhvr>
                                        <p:cTn id="19" dur="500"/>
                                        <p:tgtEl>
                                          <p:spTgt spid="17"/>
                                        </p:tgtEl>
                                      </p:cBhvr>
                                    </p:animEffect>
                                  </p:childTnLst>
                                </p:cTn>
                              </p:par>
                              <p:par>
                                <p:cTn id="20" presetID="10" presetClass="entr" presetSubtype="0" fill="hold" nodeType="withEffect">
                                  <p:stCondLst>
                                    <p:cond delay="0"/>
                                  </p:stCondLst>
                                  <p:childTnLst>
                                    <p:set>
                                      <p:cBhvr>
                                        <p:cTn id="21" dur="1" fill="hold">
                                          <p:stCondLst>
                                            <p:cond delay="0"/>
                                          </p:stCondLst>
                                        </p:cTn>
                                        <p:tgtEl>
                                          <p:spTgt spid="20"/>
                                        </p:tgtEl>
                                        <p:attrNameLst>
                                          <p:attrName>style.visibility</p:attrName>
                                        </p:attrNameLst>
                                      </p:cBhvr>
                                      <p:to>
                                        <p:strVal val="visible"/>
                                      </p:to>
                                    </p:set>
                                    <p:animEffect transition="in" filter="fade">
                                      <p:cBhvr>
                                        <p:cTn id="22" dur="500"/>
                                        <p:tgtEl>
                                          <p:spTgt spid="2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Picture Placeholder 11"/>
          <p:cNvSpPr>
            <a:spLocks noGrp="1"/>
          </p:cNvSpPr>
          <p:nvPr>
            <p:ph type="pic" sz="quarter" idx="10"/>
          </p:nvPr>
        </p:nvSpPr>
        <p:spPr/>
      </p:sp>
      <p:sp>
        <p:nvSpPr>
          <p:cNvPr id="13" name="Picture Placeholder 12"/>
          <p:cNvSpPr>
            <a:spLocks noGrp="1"/>
          </p:cNvSpPr>
          <p:nvPr>
            <p:ph type="pic" sz="quarter" idx="11"/>
          </p:nvPr>
        </p:nvSpPr>
        <p:spPr/>
      </p:sp>
      <p:sp>
        <p:nvSpPr>
          <p:cNvPr id="14" name="Picture Placeholder 13"/>
          <p:cNvSpPr>
            <a:spLocks noGrp="1"/>
          </p:cNvSpPr>
          <p:nvPr>
            <p:ph type="pic" sz="quarter" idx="12"/>
          </p:nvPr>
        </p:nvSpPr>
        <p:spPr/>
      </p:sp>
      <p:sp>
        <p:nvSpPr>
          <p:cNvPr id="15" name="Picture Placeholder 14"/>
          <p:cNvSpPr>
            <a:spLocks noGrp="1"/>
          </p:cNvSpPr>
          <p:nvPr>
            <p:ph type="pic" sz="quarter" idx="13"/>
          </p:nvPr>
        </p:nvSpPr>
        <p:spPr/>
      </p:sp>
      <p:sp>
        <p:nvSpPr>
          <p:cNvPr id="16" name="Picture Placeholder 15"/>
          <p:cNvSpPr>
            <a:spLocks noGrp="1"/>
          </p:cNvSpPr>
          <p:nvPr>
            <p:ph type="pic" sz="quarter" idx="14"/>
          </p:nvPr>
        </p:nvSpPr>
        <p:spPr/>
      </p:sp>
      <p:sp>
        <p:nvSpPr>
          <p:cNvPr id="17" name="Picture Placeholder 16"/>
          <p:cNvSpPr>
            <a:spLocks noGrp="1"/>
          </p:cNvSpPr>
          <p:nvPr>
            <p:ph type="pic" sz="quarter" idx="15"/>
          </p:nvPr>
        </p:nvSpPr>
        <p:spPr/>
      </p:sp>
      <p:sp>
        <p:nvSpPr>
          <p:cNvPr id="18" name="Picture Placeholder 17"/>
          <p:cNvSpPr>
            <a:spLocks noGrp="1"/>
          </p:cNvSpPr>
          <p:nvPr>
            <p:ph type="pic" sz="quarter" idx="16"/>
          </p:nvPr>
        </p:nvSpPr>
        <p:spPr/>
      </p:sp>
      <p:sp>
        <p:nvSpPr>
          <p:cNvPr id="19" name="Picture Placeholder 18"/>
          <p:cNvSpPr>
            <a:spLocks noGrp="1"/>
          </p:cNvSpPr>
          <p:nvPr>
            <p:ph type="pic" sz="quarter" idx="17"/>
          </p:nvPr>
        </p:nvSpPr>
        <p:spPr/>
      </p:sp>
      <p:sp>
        <p:nvSpPr>
          <p:cNvPr id="20" name="Picture Placeholder 19"/>
          <p:cNvSpPr>
            <a:spLocks noGrp="1"/>
          </p:cNvSpPr>
          <p:nvPr>
            <p:ph type="pic" sz="quarter" idx="18"/>
          </p:nvPr>
        </p:nvSpPr>
        <p:spPr/>
      </p:sp>
      <p:sp>
        <p:nvSpPr>
          <p:cNvPr id="21" name="Picture Placeholder 20"/>
          <p:cNvSpPr>
            <a:spLocks noGrp="1"/>
          </p:cNvSpPr>
          <p:nvPr>
            <p:ph type="pic" sz="quarter" idx="19"/>
          </p:nvPr>
        </p:nvSpPr>
        <p:spPr/>
      </p:sp>
      <p:sp>
        <p:nvSpPr>
          <p:cNvPr id="41" name="TextBox 40"/>
          <p:cNvSpPr txBox="1"/>
          <p:nvPr/>
        </p:nvSpPr>
        <p:spPr>
          <a:xfrm>
            <a:off x="2561624" y="3516220"/>
            <a:ext cx="1023037" cy="276999"/>
          </a:xfrm>
          <a:prstGeom prst="rect">
            <a:avLst/>
          </a:prstGeom>
          <a:noFill/>
        </p:spPr>
        <p:txBody>
          <a:bodyPr wrap="none" rtlCol="0" anchor="ctr">
            <a:spAutoFit/>
          </a:bodyPr>
          <a:lstStyle/>
          <a:p>
            <a:pPr algn="ctr"/>
            <a:r>
              <a:rPr lang="en-US" sz="1200" b="1" dirty="0">
                <a:solidFill>
                  <a:schemeClr val="tx2"/>
                </a:solidFill>
              </a:rPr>
              <a:t>John Smith</a:t>
            </a:r>
          </a:p>
        </p:txBody>
      </p:sp>
      <p:sp>
        <p:nvSpPr>
          <p:cNvPr id="42" name="TextBox 41"/>
          <p:cNvSpPr txBox="1"/>
          <p:nvPr/>
        </p:nvSpPr>
        <p:spPr>
          <a:xfrm>
            <a:off x="4058097" y="3514660"/>
            <a:ext cx="1023037" cy="276999"/>
          </a:xfrm>
          <a:prstGeom prst="rect">
            <a:avLst/>
          </a:prstGeom>
          <a:noFill/>
        </p:spPr>
        <p:txBody>
          <a:bodyPr wrap="none" rtlCol="0" anchor="ctr">
            <a:spAutoFit/>
          </a:bodyPr>
          <a:lstStyle/>
          <a:p>
            <a:pPr algn="ctr"/>
            <a:r>
              <a:rPr lang="en-US" sz="1200" b="1" dirty="0">
                <a:solidFill>
                  <a:schemeClr val="tx2"/>
                </a:solidFill>
              </a:rPr>
              <a:t>John Smith</a:t>
            </a:r>
          </a:p>
        </p:txBody>
      </p:sp>
      <p:sp>
        <p:nvSpPr>
          <p:cNvPr id="43" name="TextBox 42"/>
          <p:cNvSpPr txBox="1"/>
          <p:nvPr/>
        </p:nvSpPr>
        <p:spPr>
          <a:xfrm>
            <a:off x="5573181" y="3523081"/>
            <a:ext cx="1023037" cy="276999"/>
          </a:xfrm>
          <a:prstGeom prst="rect">
            <a:avLst/>
          </a:prstGeom>
          <a:noFill/>
        </p:spPr>
        <p:txBody>
          <a:bodyPr wrap="none" rtlCol="0" anchor="ctr">
            <a:spAutoFit/>
          </a:bodyPr>
          <a:lstStyle/>
          <a:p>
            <a:pPr algn="ctr"/>
            <a:r>
              <a:rPr lang="en-US" sz="1200" b="1" dirty="0">
                <a:solidFill>
                  <a:schemeClr val="tx2"/>
                </a:solidFill>
              </a:rPr>
              <a:t>John Smith</a:t>
            </a:r>
          </a:p>
        </p:txBody>
      </p:sp>
      <p:sp>
        <p:nvSpPr>
          <p:cNvPr id="44" name="TextBox 43"/>
          <p:cNvSpPr txBox="1"/>
          <p:nvPr/>
        </p:nvSpPr>
        <p:spPr>
          <a:xfrm>
            <a:off x="7078959" y="3523081"/>
            <a:ext cx="1023037" cy="276999"/>
          </a:xfrm>
          <a:prstGeom prst="rect">
            <a:avLst/>
          </a:prstGeom>
          <a:noFill/>
        </p:spPr>
        <p:txBody>
          <a:bodyPr wrap="none" rtlCol="0" anchor="ctr">
            <a:spAutoFit/>
          </a:bodyPr>
          <a:lstStyle/>
          <a:p>
            <a:pPr algn="ctr"/>
            <a:r>
              <a:rPr lang="en-US" sz="1200" b="1" dirty="0">
                <a:solidFill>
                  <a:schemeClr val="tx2"/>
                </a:solidFill>
              </a:rPr>
              <a:t>John Smith</a:t>
            </a:r>
          </a:p>
        </p:txBody>
      </p:sp>
      <p:sp>
        <p:nvSpPr>
          <p:cNvPr id="45" name="TextBox 44"/>
          <p:cNvSpPr txBox="1"/>
          <p:nvPr/>
        </p:nvSpPr>
        <p:spPr>
          <a:xfrm>
            <a:off x="1061535" y="5134251"/>
            <a:ext cx="1023037" cy="276999"/>
          </a:xfrm>
          <a:prstGeom prst="rect">
            <a:avLst/>
          </a:prstGeom>
          <a:noFill/>
        </p:spPr>
        <p:txBody>
          <a:bodyPr wrap="none" rtlCol="0" anchor="ctr">
            <a:spAutoFit/>
          </a:bodyPr>
          <a:lstStyle/>
          <a:p>
            <a:pPr algn="ctr"/>
            <a:r>
              <a:rPr lang="en-US" sz="1200" b="1" dirty="0">
                <a:solidFill>
                  <a:schemeClr val="tx2"/>
                </a:solidFill>
              </a:rPr>
              <a:t>John Smith</a:t>
            </a:r>
          </a:p>
        </p:txBody>
      </p:sp>
      <p:sp>
        <p:nvSpPr>
          <p:cNvPr id="46" name="TextBox 45"/>
          <p:cNvSpPr txBox="1"/>
          <p:nvPr/>
        </p:nvSpPr>
        <p:spPr>
          <a:xfrm>
            <a:off x="2567313" y="5131153"/>
            <a:ext cx="1023037" cy="276999"/>
          </a:xfrm>
          <a:prstGeom prst="rect">
            <a:avLst/>
          </a:prstGeom>
          <a:noFill/>
        </p:spPr>
        <p:txBody>
          <a:bodyPr wrap="none" rtlCol="0" anchor="ctr">
            <a:spAutoFit/>
          </a:bodyPr>
          <a:lstStyle/>
          <a:p>
            <a:pPr algn="ctr"/>
            <a:r>
              <a:rPr lang="en-US" sz="1200" b="1" dirty="0">
                <a:solidFill>
                  <a:schemeClr val="tx2"/>
                </a:solidFill>
              </a:rPr>
              <a:t>John Smith</a:t>
            </a:r>
          </a:p>
        </p:txBody>
      </p:sp>
      <p:sp>
        <p:nvSpPr>
          <p:cNvPr id="47" name="TextBox 46"/>
          <p:cNvSpPr txBox="1"/>
          <p:nvPr/>
        </p:nvSpPr>
        <p:spPr>
          <a:xfrm>
            <a:off x="4063786" y="5129593"/>
            <a:ext cx="1023037" cy="276999"/>
          </a:xfrm>
          <a:prstGeom prst="rect">
            <a:avLst/>
          </a:prstGeom>
          <a:noFill/>
        </p:spPr>
        <p:txBody>
          <a:bodyPr wrap="none" rtlCol="0" anchor="ctr">
            <a:spAutoFit/>
          </a:bodyPr>
          <a:lstStyle/>
          <a:p>
            <a:pPr algn="ctr"/>
            <a:r>
              <a:rPr lang="en-US" sz="1200" b="1" dirty="0">
                <a:solidFill>
                  <a:schemeClr val="tx2"/>
                </a:solidFill>
              </a:rPr>
              <a:t>John Smith</a:t>
            </a:r>
          </a:p>
        </p:txBody>
      </p:sp>
      <p:sp>
        <p:nvSpPr>
          <p:cNvPr id="48" name="TextBox 47"/>
          <p:cNvSpPr txBox="1"/>
          <p:nvPr/>
        </p:nvSpPr>
        <p:spPr>
          <a:xfrm>
            <a:off x="5578869" y="5138014"/>
            <a:ext cx="1023037" cy="276999"/>
          </a:xfrm>
          <a:prstGeom prst="rect">
            <a:avLst/>
          </a:prstGeom>
          <a:noFill/>
        </p:spPr>
        <p:txBody>
          <a:bodyPr wrap="none" rtlCol="0" anchor="ctr">
            <a:spAutoFit/>
          </a:bodyPr>
          <a:lstStyle/>
          <a:p>
            <a:pPr algn="ctr"/>
            <a:r>
              <a:rPr lang="en-US" sz="1200" b="1" dirty="0">
                <a:solidFill>
                  <a:schemeClr val="tx2"/>
                </a:solidFill>
              </a:rPr>
              <a:t>John Smith</a:t>
            </a:r>
          </a:p>
        </p:txBody>
      </p:sp>
      <p:sp>
        <p:nvSpPr>
          <p:cNvPr id="49" name="TextBox 48"/>
          <p:cNvSpPr txBox="1"/>
          <p:nvPr/>
        </p:nvSpPr>
        <p:spPr>
          <a:xfrm>
            <a:off x="7084648" y="5138014"/>
            <a:ext cx="1023037" cy="276999"/>
          </a:xfrm>
          <a:prstGeom prst="rect">
            <a:avLst/>
          </a:prstGeom>
          <a:noFill/>
        </p:spPr>
        <p:txBody>
          <a:bodyPr wrap="none" rtlCol="0" anchor="ctr">
            <a:spAutoFit/>
          </a:bodyPr>
          <a:lstStyle/>
          <a:p>
            <a:pPr algn="ctr"/>
            <a:r>
              <a:rPr lang="en-US" sz="1200" b="1" dirty="0">
                <a:solidFill>
                  <a:schemeClr val="tx2"/>
                </a:solidFill>
              </a:rPr>
              <a:t>John Smith</a:t>
            </a:r>
          </a:p>
        </p:txBody>
      </p:sp>
      <p:sp>
        <p:nvSpPr>
          <p:cNvPr id="40" name="TextBox 39"/>
          <p:cNvSpPr txBox="1"/>
          <p:nvPr/>
        </p:nvSpPr>
        <p:spPr>
          <a:xfrm>
            <a:off x="1055847" y="3519318"/>
            <a:ext cx="1023037" cy="276999"/>
          </a:xfrm>
          <a:prstGeom prst="rect">
            <a:avLst/>
          </a:prstGeom>
          <a:noFill/>
        </p:spPr>
        <p:txBody>
          <a:bodyPr wrap="none" rtlCol="0" anchor="ctr">
            <a:spAutoFit/>
          </a:bodyPr>
          <a:lstStyle/>
          <a:p>
            <a:pPr algn="ctr"/>
            <a:r>
              <a:rPr lang="en-US" sz="1200" b="1" dirty="0">
                <a:solidFill>
                  <a:schemeClr val="tx2"/>
                </a:solidFill>
              </a:rPr>
              <a:t>John Smith</a:t>
            </a:r>
          </a:p>
        </p:txBody>
      </p:sp>
      <p:sp>
        <p:nvSpPr>
          <p:cNvPr id="59" name="TextBox 58"/>
          <p:cNvSpPr txBox="1"/>
          <p:nvPr/>
        </p:nvSpPr>
        <p:spPr>
          <a:xfrm>
            <a:off x="2524811" y="781945"/>
            <a:ext cx="4094391" cy="553998"/>
          </a:xfrm>
          <a:prstGeom prst="rect">
            <a:avLst/>
          </a:prstGeom>
          <a:noFill/>
        </p:spPr>
        <p:txBody>
          <a:bodyPr wrap="none" rtlCol="0" anchor="ctr">
            <a:spAutoFit/>
          </a:bodyPr>
          <a:lstStyle/>
          <a:p>
            <a:pPr algn="ctr"/>
            <a:r>
              <a:rPr lang="en-US" sz="3000" dirty="0">
                <a:solidFill>
                  <a:schemeClr val="accent1"/>
                </a:solidFill>
                <a:latin typeface="+mj-lt"/>
              </a:rPr>
              <a:t>Our</a:t>
            </a:r>
            <a:r>
              <a:rPr lang="en-US" sz="3000" dirty="0">
                <a:solidFill>
                  <a:schemeClr val="tx2"/>
                </a:solidFill>
                <a:latin typeface="+mj-lt"/>
              </a:rPr>
              <a:t> Team, Place Holder images</a:t>
            </a:r>
          </a:p>
        </p:txBody>
      </p:sp>
      <p:sp>
        <p:nvSpPr>
          <p:cNvPr id="60" name="TextBox 59"/>
          <p:cNvSpPr txBox="1"/>
          <p:nvPr/>
        </p:nvSpPr>
        <p:spPr>
          <a:xfrm>
            <a:off x="685801" y="1243610"/>
            <a:ext cx="7772400" cy="369332"/>
          </a:xfrm>
          <a:prstGeom prst="rect">
            <a:avLst/>
          </a:prstGeom>
          <a:noFill/>
        </p:spPr>
        <p:txBody>
          <a:bodyPr wrap="square" rtlCol="0" anchor="ctr">
            <a:spAutoFit/>
          </a:bodyPr>
          <a:lstStyle/>
          <a:p>
            <a:pPr algn="ctr"/>
            <a:r>
              <a:rPr lang="en-US" sz="900" dirty="0">
                <a:solidFill>
                  <a:schemeClr val="tx2"/>
                </a:solidFill>
              </a:rPr>
              <a:t>Lorem ipsum dolor sit amet, consectetuer adipiscing elit. Aenean commodo ligula eget dolor. </a:t>
            </a:r>
            <a:r>
              <a:rPr lang="en-US" sz="900" b="1" dirty="0">
                <a:solidFill>
                  <a:schemeClr val="accent1"/>
                </a:solidFill>
              </a:rPr>
              <a:t>Aenean massa. Cum sociis natoque penatibus </a:t>
            </a:r>
            <a:r>
              <a:rPr lang="en-US" sz="900" dirty="0">
                <a:solidFill>
                  <a:schemeClr val="tx2"/>
                </a:solidFill>
              </a:rPr>
              <a:t>magnis dis parturient montes, nascetur ridiculus mus. Donec quam felis, ultricies nec, pellentesque eu, pretium quis, sem.</a:t>
            </a:r>
          </a:p>
        </p:txBody>
      </p:sp>
    </p:spTree>
    <p:extLst>
      <p:ext uri="{BB962C8B-B14F-4D97-AF65-F5344CB8AC3E}">
        <p14:creationId xmlns:p14="http://schemas.microsoft.com/office/powerpoint/2010/main" val="95039656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40"/>
                                        </p:tgtEl>
                                        <p:attrNameLst>
                                          <p:attrName>style.visibility</p:attrName>
                                        </p:attrNameLst>
                                      </p:cBhvr>
                                      <p:to>
                                        <p:strVal val="visible"/>
                                      </p:to>
                                    </p:set>
                                    <p:animEffect transition="in" filter="fade">
                                      <p:cBhvr>
                                        <p:cTn id="7" dur="500"/>
                                        <p:tgtEl>
                                          <p:spTgt spid="40"/>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41"/>
                                        </p:tgtEl>
                                        <p:attrNameLst>
                                          <p:attrName>style.visibility</p:attrName>
                                        </p:attrNameLst>
                                      </p:cBhvr>
                                      <p:to>
                                        <p:strVal val="visible"/>
                                      </p:to>
                                    </p:set>
                                    <p:animEffect transition="in" filter="fade">
                                      <p:cBhvr>
                                        <p:cTn id="10" dur="500"/>
                                        <p:tgtEl>
                                          <p:spTgt spid="41"/>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42"/>
                                        </p:tgtEl>
                                        <p:attrNameLst>
                                          <p:attrName>style.visibility</p:attrName>
                                        </p:attrNameLst>
                                      </p:cBhvr>
                                      <p:to>
                                        <p:strVal val="visible"/>
                                      </p:to>
                                    </p:set>
                                    <p:animEffect transition="in" filter="fade">
                                      <p:cBhvr>
                                        <p:cTn id="13" dur="500"/>
                                        <p:tgtEl>
                                          <p:spTgt spid="42"/>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43"/>
                                        </p:tgtEl>
                                        <p:attrNameLst>
                                          <p:attrName>style.visibility</p:attrName>
                                        </p:attrNameLst>
                                      </p:cBhvr>
                                      <p:to>
                                        <p:strVal val="visible"/>
                                      </p:to>
                                    </p:set>
                                    <p:animEffect transition="in" filter="fade">
                                      <p:cBhvr>
                                        <p:cTn id="16" dur="500"/>
                                        <p:tgtEl>
                                          <p:spTgt spid="43"/>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44"/>
                                        </p:tgtEl>
                                        <p:attrNameLst>
                                          <p:attrName>style.visibility</p:attrName>
                                        </p:attrNameLst>
                                      </p:cBhvr>
                                      <p:to>
                                        <p:strVal val="visible"/>
                                      </p:to>
                                    </p:set>
                                    <p:animEffect transition="in" filter="fade">
                                      <p:cBhvr>
                                        <p:cTn id="19" dur="500"/>
                                        <p:tgtEl>
                                          <p:spTgt spid="44"/>
                                        </p:tgtEl>
                                      </p:cBhvr>
                                    </p:animEffect>
                                  </p:childTnLst>
                                </p:cTn>
                              </p:par>
                              <p:par>
                                <p:cTn id="20" presetID="10" presetClass="entr" presetSubtype="0" fill="hold" grpId="0" nodeType="withEffect">
                                  <p:stCondLst>
                                    <p:cond delay="0"/>
                                  </p:stCondLst>
                                  <p:childTnLst>
                                    <p:set>
                                      <p:cBhvr>
                                        <p:cTn id="21" dur="1" fill="hold">
                                          <p:stCondLst>
                                            <p:cond delay="0"/>
                                          </p:stCondLst>
                                        </p:cTn>
                                        <p:tgtEl>
                                          <p:spTgt spid="45"/>
                                        </p:tgtEl>
                                        <p:attrNameLst>
                                          <p:attrName>style.visibility</p:attrName>
                                        </p:attrNameLst>
                                      </p:cBhvr>
                                      <p:to>
                                        <p:strVal val="visible"/>
                                      </p:to>
                                    </p:set>
                                    <p:animEffect transition="in" filter="fade">
                                      <p:cBhvr>
                                        <p:cTn id="22" dur="500"/>
                                        <p:tgtEl>
                                          <p:spTgt spid="45"/>
                                        </p:tgtEl>
                                      </p:cBhvr>
                                    </p:animEffect>
                                  </p:childTnLst>
                                </p:cTn>
                              </p:par>
                              <p:par>
                                <p:cTn id="23" presetID="10" presetClass="entr" presetSubtype="0" fill="hold" grpId="0" nodeType="withEffect">
                                  <p:stCondLst>
                                    <p:cond delay="0"/>
                                  </p:stCondLst>
                                  <p:childTnLst>
                                    <p:set>
                                      <p:cBhvr>
                                        <p:cTn id="24" dur="1" fill="hold">
                                          <p:stCondLst>
                                            <p:cond delay="0"/>
                                          </p:stCondLst>
                                        </p:cTn>
                                        <p:tgtEl>
                                          <p:spTgt spid="46"/>
                                        </p:tgtEl>
                                        <p:attrNameLst>
                                          <p:attrName>style.visibility</p:attrName>
                                        </p:attrNameLst>
                                      </p:cBhvr>
                                      <p:to>
                                        <p:strVal val="visible"/>
                                      </p:to>
                                    </p:set>
                                    <p:animEffect transition="in" filter="fade">
                                      <p:cBhvr>
                                        <p:cTn id="25" dur="500"/>
                                        <p:tgtEl>
                                          <p:spTgt spid="46"/>
                                        </p:tgtEl>
                                      </p:cBhvr>
                                    </p:animEffect>
                                  </p:childTnLst>
                                </p:cTn>
                              </p:par>
                              <p:par>
                                <p:cTn id="26" presetID="10" presetClass="entr" presetSubtype="0" fill="hold" grpId="0" nodeType="withEffect">
                                  <p:stCondLst>
                                    <p:cond delay="0"/>
                                  </p:stCondLst>
                                  <p:childTnLst>
                                    <p:set>
                                      <p:cBhvr>
                                        <p:cTn id="27" dur="1" fill="hold">
                                          <p:stCondLst>
                                            <p:cond delay="0"/>
                                          </p:stCondLst>
                                        </p:cTn>
                                        <p:tgtEl>
                                          <p:spTgt spid="47"/>
                                        </p:tgtEl>
                                        <p:attrNameLst>
                                          <p:attrName>style.visibility</p:attrName>
                                        </p:attrNameLst>
                                      </p:cBhvr>
                                      <p:to>
                                        <p:strVal val="visible"/>
                                      </p:to>
                                    </p:set>
                                    <p:animEffect transition="in" filter="fade">
                                      <p:cBhvr>
                                        <p:cTn id="28" dur="500"/>
                                        <p:tgtEl>
                                          <p:spTgt spid="47"/>
                                        </p:tgtEl>
                                      </p:cBhvr>
                                    </p:animEffect>
                                  </p:childTnLst>
                                </p:cTn>
                              </p:par>
                              <p:par>
                                <p:cTn id="29" presetID="10" presetClass="entr" presetSubtype="0" fill="hold" grpId="0" nodeType="withEffect">
                                  <p:stCondLst>
                                    <p:cond delay="0"/>
                                  </p:stCondLst>
                                  <p:childTnLst>
                                    <p:set>
                                      <p:cBhvr>
                                        <p:cTn id="30" dur="1" fill="hold">
                                          <p:stCondLst>
                                            <p:cond delay="0"/>
                                          </p:stCondLst>
                                        </p:cTn>
                                        <p:tgtEl>
                                          <p:spTgt spid="48"/>
                                        </p:tgtEl>
                                        <p:attrNameLst>
                                          <p:attrName>style.visibility</p:attrName>
                                        </p:attrNameLst>
                                      </p:cBhvr>
                                      <p:to>
                                        <p:strVal val="visible"/>
                                      </p:to>
                                    </p:set>
                                    <p:animEffect transition="in" filter="fade">
                                      <p:cBhvr>
                                        <p:cTn id="31" dur="500"/>
                                        <p:tgtEl>
                                          <p:spTgt spid="48"/>
                                        </p:tgtEl>
                                      </p:cBhvr>
                                    </p:animEffect>
                                  </p:childTnLst>
                                </p:cTn>
                              </p:par>
                              <p:par>
                                <p:cTn id="32" presetID="10" presetClass="entr" presetSubtype="0" fill="hold" grpId="0" nodeType="withEffect">
                                  <p:stCondLst>
                                    <p:cond delay="0"/>
                                  </p:stCondLst>
                                  <p:childTnLst>
                                    <p:set>
                                      <p:cBhvr>
                                        <p:cTn id="33" dur="1" fill="hold">
                                          <p:stCondLst>
                                            <p:cond delay="0"/>
                                          </p:stCondLst>
                                        </p:cTn>
                                        <p:tgtEl>
                                          <p:spTgt spid="49"/>
                                        </p:tgtEl>
                                        <p:attrNameLst>
                                          <p:attrName>style.visibility</p:attrName>
                                        </p:attrNameLst>
                                      </p:cBhvr>
                                      <p:to>
                                        <p:strVal val="visible"/>
                                      </p:to>
                                    </p:set>
                                    <p:animEffect transition="in" filter="fade">
                                      <p:cBhvr>
                                        <p:cTn id="34" dur="500"/>
                                        <p:tgtEl>
                                          <p:spTgt spid="4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 grpId="0"/>
      <p:bldP spid="42" grpId="0"/>
      <p:bldP spid="43" grpId="0"/>
      <p:bldP spid="44" grpId="0"/>
      <p:bldP spid="45" grpId="0"/>
      <p:bldP spid="46" grpId="0"/>
      <p:bldP spid="47" grpId="0"/>
      <p:bldP spid="48" grpId="0"/>
      <p:bldP spid="49" grpId="0"/>
      <p:bldP spid="40" grpId="0"/>
    </p:bldLst>
  </p:timing>
</p:sld>
</file>

<file path=ppt/slides/slide1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 Placeholder 2"/>
          <p:cNvSpPr txBox="1">
            <a:spLocks/>
          </p:cNvSpPr>
          <p:nvPr/>
        </p:nvSpPr>
        <p:spPr>
          <a:xfrm>
            <a:off x="685800" y="2503940"/>
            <a:ext cx="7772400" cy="2844195"/>
          </a:xfrm>
          <a:prstGeom prst="rect">
            <a:avLst/>
          </a:prstGeom>
        </p:spPr>
        <p:txBody>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mn-lt"/>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just">
              <a:buNone/>
            </a:pPr>
            <a:r>
              <a:rPr lang="en-US" sz="1050" b="1" dirty="0">
                <a:solidFill>
                  <a:schemeClr val="tx2"/>
                </a:solidFill>
              </a:rPr>
              <a:t>Lorem ipsum dolor sit amet, consectetuer </a:t>
            </a:r>
            <a:r>
              <a:rPr lang="en-US" sz="1050" dirty="0">
                <a:solidFill>
                  <a:schemeClr val="tx2"/>
                </a:solidFill>
              </a:rPr>
              <a:t>adipiscing elit. Aenean commodo ligula eget dolor. Aenean massa. Cum sociis natoque penatibus et magnis dis parturient montes, nascetur ridiculus mus. Donec quam felis, ultricies nec, pellentesque eu, pretium quis, sem. Nulla consequat massa quis enim.</a:t>
            </a:r>
          </a:p>
          <a:p>
            <a:pPr marL="0" indent="0" algn="just">
              <a:buNone/>
            </a:pPr>
            <a:r>
              <a:rPr lang="en-US" sz="1050" dirty="0">
                <a:solidFill>
                  <a:schemeClr val="tx2"/>
                </a:solidFill>
              </a:rPr>
              <a:t>Curabitur ullamcorper ultricies nisi. Nam eget dui. Etiam rhoncus. Maecenas tempus, tellus eget condimentum rhoncus, sem quam semper.</a:t>
            </a:r>
          </a:p>
          <a:p>
            <a:pPr marL="0" indent="0" algn="just">
              <a:buNone/>
            </a:pPr>
            <a:r>
              <a:rPr lang="en-US" sz="1050" dirty="0">
                <a:solidFill>
                  <a:schemeClr val="tx2"/>
                </a:solidFill>
              </a:rPr>
              <a:t>Libero, sit amet adipiscing sem neque sed ipsum. Nam quam </a:t>
            </a:r>
            <a:r>
              <a:rPr lang="en-US" sz="1050" dirty="0" err="1">
                <a:solidFill>
                  <a:schemeClr val="tx2"/>
                </a:solidFill>
              </a:rPr>
              <a:t>nunc</a:t>
            </a:r>
            <a:r>
              <a:rPr lang="en-US" sz="1050" dirty="0">
                <a:solidFill>
                  <a:schemeClr val="tx2"/>
                </a:solidFill>
              </a:rPr>
              <a:t>, blandit vel, </a:t>
            </a:r>
            <a:r>
              <a:rPr lang="en-US" sz="1050" dirty="0" err="1">
                <a:solidFill>
                  <a:schemeClr val="tx2"/>
                </a:solidFill>
              </a:rPr>
              <a:t>luctus</a:t>
            </a:r>
            <a:r>
              <a:rPr lang="en-US" sz="1050" dirty="0">
                <a:solidFill>
                  <a:schemeClr val="tx2"/>
                </a:solidFill>
              </a:rPr>
              <a:t> </a:t>
            </a:r>
            <a:r>
              <a:rPr lang="en-US" sz="1050" dirty="0" err="1">
                <a:solidFill>
                  <a:schemeClr val="tx2"/>
                </a:solidFill>
              </a:rPr>
              <a:t>pulvinar</a:t>
            </a:r>
            <a:r>
              <a:rPr lang="en-US" sz="1050" dirty="0">
                <a:solidFill>
                  <a:schemeClr val="tx2"/>
                </a:solidFill>
              </a:rPr>
              <a:t>, hendrerit id, lorem. Maecenas nec odio et ante tincidunt tempus. Donec vitae </a:t>
            </a:r>
            <a:r>
              <a:rPr lang="en-US" sz="1050" dirty="0" err="1">
                <a:solidFill>
                  <a:schemeClr val="tx2"/>
                </a:solidFill>
              </a:rPr>
              <a:t>sapien</a:t>
            </a:r>
            <a:r>
              <a:rPr lang="en-US" sz="1050" dirty="0">
                <a:solidFill>
                  <a:schemeClr val="tx2"/>
                </a:solidFill>
              </a:rPr>
              <a:t> ut libero venenatis faucibus. Nullam quis ante. Etiam sit amet orci eget eros faucibus tincidunt. </a:t>
            </a:r>
            <a:r>
              <a:rPr lang="en-US" sz="1050" dirty="0" err="1">
                <a:solidFill>
                  <a:schemeClr val="tx2"/>
                </a:solidFill>
              </a:rPr>
              <a:t>Duis</a:t>
            </a:r>
            <a:r>
              <a:rPr lang="en-US" sz="1050" dirty="0">
                <a:solidFill>
                  <a:schemeClr val="tx2"/>
                </a:solidFill>
              </a:rPr>
              <a:t> leo. Sed fringilla </a:t>
            </a:r>
            <a:r>
              <a:rPr lang="en-US" sz="1050" dirty="0" err="1">
                <a:solidFill>
                  <a:schemeClr val="tx2"/>
                </a:solidFill>
              </a:rPr>
              <a:t>mauris</a:t>
            </a:r>
            <a:r>
              <a:rPr lang="en-US" sz="1050" dirty="0">
                <a:solidFill>
                  <a:schemeClr val="tx2"/>
                </a:solidFill>
              </a:rPr>
              <a:t> sit amet </a:t>
            </a:r>
            <a:r>
              <a:rPr lang="en-US" sz="1050" dirty="0" err="1">
                <a:solidFill>
                  <a:schemeClr val="tx2"/>
                </a:solidFill>
              </a:rPr>
              <a:t>nibh</a:t>
            </a:r>
            <a:r>
              <a:rPr lang="en-US" sz="1050" dirty="0">
                <a:solidFill>
                  <a:schemeClr val="tx2"/>
                </a:solidFill>
              </a:rPr>
              <a:t>. Donec sodales </a:t>
            </a:r>
            <a:r>
              <a:rPr lang="en-US" sz="1050" dirty="0" err="1">
                <a:solidFill>
                  <a:schemeClr val="tx2"/>
                </a:solidFill>
              </a:rPr>
              <a:t>sagittis</a:t>
            </a:r>
            <a:r>
              <a:rPr lang="en-US" sz="1050" dirty="0">
                <a:solidFill>
                  <a:schemeClr val="tx2"/>
                </a:solidFill>
              </a:rPr>
              <a:t> magna. Sed consequat, leo eget bibendum sodales, augue velit cursus </a:t>
            </a:r>
            <a:r>
              <a:rPr lang="en-US" sz="1050" dirty="0" err="1">
                <a:solidFill>
                  <a:schemeClr val="tx2"/>
                </a:solidFill>
              </a:rPr>
              <a:t>nunc</a:t>
            </a:r>
            <a:r>
              <a:rPr lang="en-US" sz="1050" dirty="0">
                <a:solidFill>
                  <a:schemeClr val="tx2"/>
                </a:solidFill>
              </a:rPr>
              <a:t>,</a:t>
            </a:r>
          </a:p>
          <a:p>
            <a:pPr marL="0" indent="0" algn="just">
              <a:buNone/>
            </a:pPr>
            <a:r>
              <a:rPr lang="en-US" sz="1050" dirty="0">
                <a:solidFill>
                  <a:schemeClr val="tx2"/>
                </a:solidFill>
              </a:rPr>
              <a:t>Lorem ipsum dolor sit amet, consectetuer adipiscing elit. Aenean commodo ligula eget dolor. Aenean massa. Cum sociis natoque penatibus et magnis dis parturient montes, nascetur ridiculus mus. Donec quam felis, ultricies nec, pellentesque eu, pretium quis, sem. Nulla consequat massa quis enim.</a:t>
            </a:r>
          </a:p>
          <a:p>
            <a:pPr marL="0" indent="0" algn="just">
              <a:buNone/>
            </a:pPr>
            <a:r>
              <a:rPr lang="en-US" sz="1050" b="1" u="sng" dirty="0">
                <a:solidFill>
                  <a:schemeClr val="tx2"/>
                </a:solidFill>
              </a:rPr>
              <a:t>Lorem ipsum dolor sit amet, consectetuer adipiscing elit</a:t>
            </a:r>
            <a:r>
              <a:rPr lang="en-US" sz="1050" b="1" dirty="0">
                <a:solidFill>
                  <a:schemeClr val="tx2"/>
                </a:solidFill>
              </a:rPr>
              <a:t>. </a:t>
            </a:r>
            <a:r>
              <a:rPr lang="en-US" sz="1050" dirty="0">
                <a:solidFill>
                  <a:schemeClr val="tx2"/>
                </a:solidFill>
              </a:rPr>
              <a:t>Aenean commodo ligula eget dolor. Aenean massa. Cum sociis natoque penatibus et magnis dis parturient montes, nascetur ridiculus mus. Donec quam felis, ultricies nec, pellentesque eu, pretium quis, sem. Nulla consequat.</a:t>
            </a:r>
          </a:p>
        </p:txBody>
      </p:sp>
      <p:sp>
        <p:nvSpPr>
          <p:cNvPr id="8" name="TextBox 7"/>
          <p:cNvSpPr txBox="1"/>
          <p:nvPr/>
        </p:nvSpPr>
        <p:spPr>
          <a:xfrm>
            <a:off x="3390501" y="781945"/>
            <a:ext cx="2363147" cy="553998"/>
          </a:xfrm>
          <a:prstGeom prst="rect">
            <a:avLst/>
          </a:prstGeom>
          <a:noFill/>
        </p:spPr>
        <p:txBody>
          <a:bodyPr wrap="none" rtlCol="0" anchor="ctr">
            <a:spAutoFit/>
          </a:bodyPr>
          <a:lstStyle/>
          <a:p>
            <a:pPr algn="ctr"/>
            <a:r>
              <a:rPr lang="en-US" sz="3000" dirty="0">
                <a:solidFill>
                  <a:schemeClr val="accent1"/>
                </a:solidFill>
                <a:latin typeface="+mj-lt"/>
              </a:rPr>
              <a:t>One</a:t>
            </a:r>
            <a:r>
              <a:rPr lang="en-US" sz="3000" dirty="0">
                <a:solidFill>
                  <a:schemeClr val="tx2"/>
                </a:solidFill>
                <a:latin typeface="+mj-lt"/>
              </a:rPr>
              <a:t> Column Slide</a:t>
            </a:r>
          </a:p>
        </p:txBody>
      </p:sp>
      <p:sp>
        <p:nvSpPr>
          <p:cNvPr id="14" name="TextBox 13"/>
          <p:cNvSpPr txBox="1"/>
          <p:nvPr/>
        </p:nvSpPr>
        <p:spPr>
          <a:xfrm>
            <a:off x="685801" y="1243610"/>
            <a:ext cx="7772400" cy="369332"/>
          </a:xfrm>
          <a:prstGeom prst="rect">
            <a:avLst/>
          </a:prstGeom>
          <a:noFill/>
        </p:spPr>
        <p:txBody>
          <a:bodyPr wrap="square" rtlCol="0" anchor="ctr">
            <a:spAutoFit/>
          </a:bodyPr>
          <a:lstStyle/>
          <a:p>
            <a:pPr algn="ctr"/>
            <a:r>
              <a:rPr lang="en-US" sz="900" dirty="0">
                <a:solidFill>
                  <a:schemeClr val="tx2"/>
                </a:solidFill>
              </a:rPr>
              <a:t>Lorem ipsum dolor sit amet, consectetuer adipiscing elit. Aenean commodo ligula eget dolor. </a:t>
            </a:r>
            <a:r>
              <a:rPr lang="en-US" sz="900" b="1" dirty="0">
                <a:solidFill>
                  <a:schemeClr val="accent1"/>
                </a:solidFill>
              </a:rPr>
              <a:t>Aenean massa. Cum sociis natoque penatibus </a:t>
            </a:r>
            <a:r>
              <a:rPr lang="en-US" sz="900" dirty="0">
                <a:solidFill>
                  <a:schemeClr val="tx2"/>
                </a:solidFill>
              </a:rPr>
              <a:t>magnis dis parturient montes, nascetur ridiculus mus. Donec quam felis, ultricies nec, pellentesque eu, pretium quis, sem.</a:t>
            </a:r>
          </a:p>
        </p:txBody>
      </p:sp>
    </p:spTree>
    <p:extLst>
      <p:ext uri="{BB962C8B-B14F-4D97-AF65-F5344CB8AC3E}">
        <p14:creationId xmlns:p14="http://schemas.microsoft.com/office/powerpoint/2010/main" val="326462186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1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 Placeholder 2"/>
          <p:cNvSpPr txBox="1">
            <a:spLocks/>
          </p:cNvSpPr>
          <p:nvPr/>
        </p:nvSpPr>
        <p:spPr>
          <a:xfrm>
            <a:off x="914400" y="2376004"/>
            <a:ext cx="7543801" cy="3110396"/>
          </a:xfrm>
          <a:prstGeom prst="rect">
            <a:avLst/>
          </a:prstGeom>
        </p:spPr>
        <p:txBody>
          <a:bodyPr numCol="2" spcCol="36576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mn-lt"/>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just">
              <a:buNone/>
            </a:pPr>
            <a:r>
              <a:rPr lang="en-US" sz="1050" dirty="0">
                <a:solidFill>
                  <a:schemeClr val="tx2"/>
                </a:solidFill>
              </a:rPr>
              <a:t>Lorem ipsum dolor sit amet, consectetuer adipiscing elit. Aenean commodo ligula eget dolor. Aenean massa. Cum sociis natoque penatibus et magnis dis parturient montes, nascetur ridiculus mus. Donec quam felis, ultricies nec, pellentesque eu, pretium quis, sem. Nulla consequat massa quis enim.</a:t>
            </a:r>
          </a:p>
          <a:p>
            <a:pPr marL="0" indent="0" algn="just">
              <a:buNone/>
            </a:pPr>
            <a:r>
              <a:rPr lang="en-US" sz="1050" dirty="0">
                <a:solidFill>
                  <a:schemeClr val="tx2"/>
                </a:solidFill>
              </a:rPr>
              <a:t>Donec pede justo, fringilla vel, aliquet nec, vulputate eget, arcu. In enim justo, rhoncus ut, imperdiet a, venenatis vitae, justo. Nullam dictum felis eu pede mollis pretium. Integer tincidunt. Cras dapibus. Vivamus elementum varius laoreet. Quisque rutrum. Aenean imperdiet. Etiam ultricies nisi vel augue.</a:t>
            </a:r>
          </a:p>
          <a:p>
            <a:pPr marL="0" indent="0" algn="just">
              <a:buNone/>
            </a:pPr>
            <a:r>
              <a:rPr lang="en-US" sz="1050" dirty="0">
                <a:solidFill>
                  <a:schemeClr val="tx2"/>
                </a:solidFill>
              </a:rPr>
              <a:t>Curabitur ullamcorper ultricies nisi. Nam eget dui. Etiam rhoncus. Maecenas tempus, tellus</a:t>
            </a:r>
          </a:p>
          <a:p>
            <a:pPr marL="0" indent="0" algn="just">
              <a:buNone/>
            </a:pPr>
            <a:r>
              <a:rPr lang="en-US" sz="1050" dirty="0">
                <a:solidFill>
                  <a:schemeClr val="tx2"/>
                </a:solidFill>
              </a:rPr>
              <a:t>Donec pede justo, fringilla vel, aliquet nec, vulputate eget, arcu. In enim justo, rhoncus ut, imperdiet a, venenatis vitae, justo. Nullam dictum felis eu pede mollis pretium. Integer tincidunt. Cras dapibus. Vivamus elementum varius laoreet. Quisque.</a:t>
            </a:r>
          </a:p>
          <a:p>
            <a:pPr marL="0" indent="0" algn="just">
              <a:buNone/>
            </a:pPr>
            <a:r>
              <a:rPr lang="en-US" sz="1050" dirty="0">
                <a:solidFill>
                  <a:schemeClr val="tx2"/>
                </a:solidFill>
              </a:rPr>
              <a:t>ridiculus mus. Donec quam felis, ultricies nec, pellentesque eu, pretium quis, nisi. Aenean vulputate eleifend tellus. Aenean leo ligula, porttitor eu, consequat vitae, eleifend ac, enim. Aliquam lorem ante, dapibus in, viverra quis, feugiat a, tellus. Phasellus viverra nulla ut metus varius laoreet. Quisque rutrum. Aenean imperdiet. Etiam ultricies nisi vel augue. Curabitur ullamcorper ultricies nisi. Nam eget dui. vulputate eleifend tellus. Aenean leo ligula,</a:t>
            </a:r>
          </a:p>
          <a:p>
            <a:pPr marL="0" indent="0" algn="just">
              <a:buNone/>
            </a:pPr>
            <a:r>
              <a:rPr lang="en-US" sz="1050" dirty="0">
                <a:solidFill>
                  <a:schemeClr val="tx2"/>
                </a:solidFill>
              </a:rPr>
              <a:t>Porttitor eu, consequat vitae, eleifend ac, enim. Aliquam lorem ante, dapibus in, viverra quis, feugiat a, tellus. Phasellus viverra nulla ut metus varius laoreet. Quisque rutrum. Aenean imperdiet. Etiam ultricies nisi vel augue. Curabitur ullamcorper ultricies nisi. Nam eget dui.</a:t>
            </a:r>
          </a:p>
          <a:p>
            <a:pPr marL="0" indent="0" algn="just">
              <a:buNone/>
            </a:pPr>
            <a:r>
              <a:rPr lang="en-US" sz="1050" dirty="0">
                <a:solidFill>
                  <a:schemeClr val="tx2"/>
                </a:solidFill>
              </a:rPr>
              <a:t>Donec pede justo, fringilla vel, aliquet nec, vulputate eget, arcu. In enim justo, rhoncus ut, imperdiet a, venenatis vitae, justo. Nullam dictum felis eu pede mollis.</a:t>
            </a:r>
          </a:p>
          <a:p>
            <a:pPr marL="0" indent="0" algn="just">
              <a:buNone/>
            </a:pPr>
            <a:endParaRPr lang="en-US" sz="1050" dirty="0">
              <a:solidFill>
                <a:schemeClr val="tx2"/>
              </a:solidFill>
            </a:endParaRPr>
          </a:p>
          <a:p>
            <a:pPr marL="0" indent="0" algn="just">
              <a:buNone/>
            </a:pPr>
            <a:endParaRPr lang="en-US" sz="1050" dirty="0">
              <a:solidFill>
                <a:schemeClr val="tx2"/>
              </a:solidFill>
            </a:endParaRPr>
          </a:p>
        </p:txBody>
      </p:sp>
      <p:sp>
        <p:nvSpPr>
          <p:cNvPr id="8" name="TextBox 7"/>
          <p:cNvSpPr txBox="1"/>
          <p:nvPr/>
        </p:nvSpPr>
        <p:spPr>
          <a:xfrm>
            <a:off x="3294321" y="781948"/>
            <a:ext cx="2555508" cy="553998"/>
          </a:xfrm>
          <a:prstGeom prst="rect">
            <a:avLst/>
          </a:prstGeom>
          <a:noFill/>
        </p:spPr>
        <p:txBody>
          <a:bodyPr wrap="none" rtlCol="0" anchor="ctr">
            <a:spAutoFit/>
          </a:bodyPr>
          <a:lstStyle/>
          <a:p>
            <a:pPr algn="ctr"/>
            <a:r>
              <a:rPr lang="en-US" sz="3000" dirty="0">
                <a:solidFill>
                  <a:schemeClr val="accent1"/>
                </a:solidFill>
                <a:latin typeface="+mj-lt"/>
              </a:rPr>
              <a:t>Two</a:t>
            </a:r>
            <a:r>
              <a:rPr lang="en-US" sz="3000" dirty="0">
                <a:solidFill>
                  <a:schemeClr val="tx2"/>
                </a:solidFill>
                <a:latin typeface="+mj-lt"/>
              </a:rPr>
              <a:t> Columns Slide</a:t>
            </a:r>
          </a:p>
        </p:txBody>
      </p:sp>
      <p:sp>
        <p:nvSpPr>
          <p:cNvPr id="9" name="TextBox 8"/>
          <p:cNvSpPr txBox="1"/>
          <p:nvPr/>
        </p:nvSpPr>
        <p:spPr>
          <a:xfrm>
            <a:off x="685801" y="1243613"/>
            <a:ext cx="7772400" cy="369332"/>
          </a:xfrm>
          <a:prstGeom prst="rect">
            <a:avLst/>
          </a:prstGeom>
          <a:noFill/>
        </p:spPr>
        <p:txBody>
          <a:bodyPr wrap="square" rtlCol="0" anchor="ctr">
            <a:spAutoFit/>
          </a:bodyPr>
          <a:lstStyle/>
          <a:p>
            <a:pPr algn="ctr"/>
            <a:r>
              <a:rPr lang="en-US" sz="900" dirty="0">
                <a:solidFill>
                  <a:schemeClr val="tx2"/>
                </a:solidFill>
              </a:rPr>
              <a:t>Lorem ipsum dolor sit amet, consectetuer adipiscing elit. Aenean commodo ligula eget dolor. </a:t>
            </a:r>
            <a:r>
              <a:rPr lang="en-US" sz="900" b="1" dirty="0">
                <a:solidFill>
                  <a:schemeClr val="accent1"/>
                </a:solidFill>
              </a:rPr>
              <a:t>Aenean massa. Cum sociis natoque penatibus </a:t>
            </a:r>
            <a:r>
              <a:rPr lang="en-US" sz="900" dirty="0">
                <a:solidFill>
                  <a:schemeClr val="tx2"/>
                </a:solidFill>
              </a:rPr>
              <a:t>magnis dis parturient montes, nascetur ridiculus mus. Donec quam felis, ultricies nec, pellentesque eu, pretium quis, sem.</a:t>
            </a:r>
          </a:p>
        </p:txBody>
      </p:sp>
    </p:spTree>
    <p:extLst>
      <p:ext uri="{BB962C8B-B14F-4D97-AF65-F5344CB8AC3E}">
        <p14:creationId xmlns:p14="http://schemas.microsoft.com/office/powerpoint/2010/main" val="84175290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1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Picture Placeholder 2"/>
          <p:cNvSpPr>
            <a:spLocks noGrp="1"/>
          </p:cNvSpPr>
          <p:nvPr>
            <p:ph type="pic" sz="quarter" idx="10"/>
          </p:nvPr>
        </p:nvSpPr>
        <p:spPr/>
      </p:sp>
      <p:sp>
        <p:nvSpPr>
          <p:cNvPr id="4" name="Text Placeholder 2"/>
          <p:cNvSpPr txBox="1">
            <a:spLocks/>
          </p:cNvSpPr>
          <p:nvPr/>
        </p:nvSpPr>
        <p:spPr>
          <a:xfrm>
            <a:off x="4572000" y="2486002"/>
            <a:ext cx="3886200" cy="3000398"/>
          </a:xfrm>
          <a:prstGeom prst="rect">
            <a:avLst/>
          </a:prstGeom>
        </p:spPr>
        <p:txBody>
          <a:bodyPr numCol="1" spcCol="36576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mn-lt"/>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just">
              <a:buNone/>
            </a:pPr>
            <a:r>
              <a:rPr lang="en-US" sz="1050" dirty="0">
                <a:solidFill>
                  <a:schemeClr val="tx2"/>
                </a:solidFill>
              </a:rPr>
              <a:t>Lorem ipsum dolor sit amet, consectetuer adipiscing elit. Aenean commodo ligula eget dolor. Aenean massa. Cum sociis natoque penatibus et magnis dis parturient montes, nascetur ridiculus mus. Donec quam felis, ultricies nec, pellentesque eu, pretium quis, sem. Nulla consequat massa quis enim.</a:t>
            </a:r>
          </a:p>
          <a:p>
            <a:pPr marL="0" indent="0" algn="just">
              <a:buNone/>
            </a:pPr>
            <a:r>
              <a:rPr lang="en-US" sz="1050" dirty="0">
                <a:solidFill>
                  <a:schemeClr val="tx2"/>
                </a:solidFill>
              </a:rPr>
              <a:t>Donec pede justo, fringilla vel, aliquet nec, vulputate eget, arcu. In enim justo, rhoncus ut, imperdiet a, venenatis vitae, justo. Nullam dictum felis eu pede mollis pretium. Integer tincidunt. Cras dapibus. Vivamus elementum varius laoreet. Quisque rutrum. Aenean imperdiet. Etiam ultricies nisi vel augue.</a:t>
            </a:r>
          </a:p>
          <a:p>
            <a:pPr marL="0" indent="0" algn="just">
              <a:buNone/>
            </a:pPr>
            <a:r>
              <a:rPr lang="en-US" sz="1050" dirty="0">
                <a:solidFill>
                  <a:schemeClr val="tx2"/>
                </a:solidFill>
              </a:rPr>
              <a:t>Donec pede justo, fringilla vel, aliquet nec, vulputate eget, arcu. In enim justo, rhoncus ut, imperdiet a, venenatis vitae, justo. Nullam dictum felis eu pede mollis pretium. Integer tincidunt. Cras dapibus. Vivamus elementum varius laoreet. Quisque rutrum. Aenean imperdiet. Etiam ultricies nisi vel augue.</a:t>
            </a:r>
          </a:p>
        </p:txBody>
      </p:sp>
      <p:sp>
        <p:nvSpPr>
          <p:cNvPr id="7" name="Rectangle 6"/>
          <p:cNvSpPr/>
          <p:nvPr/>
        </p:nvSpPr>
        <p:spPr>
          <a:xfrm rot="16200000">
            <a:off x="2557761" y="3819700"/>
            <a:ext cx="68580" cy="3453063"/>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17" name="TextBox 16"/>
          <p:cNvSpPr txBox="1"/>
          <p:nvPr/>
        </p:nvSpPr>
        <p:spPr>
          <a:xfrm>
            <a:off x="3294321" y="781947"/>
            <a:ext cx="2555508" cy="553998"/>
          </a:xfrm>
          <a:prstGeom prst="rect">
            <a:avLst/>
          </a:prstGeom>
          <a:noFill/>
        </p:spPr>
        <p:txBody>
          <a:bodyPr wrap="none" rtlCol="0" anchor="ctr">
            <a:spAutoFit/>
          </a:bodyPr>
          <a:lstStyle/>
          <a:p>
            <a:pPr algn="ctr"/>
            <a:r>
              <a:rPr lang="en-US" sz="3000" dirty="0">
                <a:solidFill>
                  <a:schemeClr val="accent1"/>
                </a:solidFill>
                <a:latin typeface="+mj-lt"/>
              </a:rPr>
              <a:t>Two</a:t>
            </a:r>
            <a:r>
              <a:rPr lang="en-US" sz="3000" dirty="0">
                <a:solidFill>
                  <a:schemeClr val="tx2"/>
                </a:solidFill>
                <a:latin typeface="+mj-lt"/>
              </a:rPr>
              <a:t> Columns Slide</a:t>
            </a:r>
          </a:p>
        </p:txBody>
      </p:sp>
      <p:sp>
        <p:nvSpPr>
          <p:cNvPr id="18" name="TextBox 17"/>
          <p:cNvSpPr txBox="1"/>
          <p:nvPr/>
        </p:nvSpPr>
        <p:spPr>
          <a:xfrm>
            <a:off x="685801" y="1243612"/>
            <a:ext cx="7772400" cy="369332"/>
          </a:xfrm>
          <a:prstGeom prst="rect">
            <a:avLst/>
          </a:prstGeom>
          <a:noFill/>
        </p:spPr>
        <p:txBody>
          <a:bodyPr wrap="square" rtlCol="0" anchor="ctr">
            <a:spAutoFit/>
          </a:bodyPr>
          <a:lstStyle/>
          <a:p>
            <a:pPr algn="ctr"/>
            <a:r>
              <a:rPr lang="en-US" sz="900" dirty="0">
                <a:solidFill>
                  <a:schemeClr val="tx2"/>
                </a:solidFill>
              </a:rPr>
              <a:t>Lorem ipsum dolor sit amet, consectetuer adipiscing elit. Aenean commodo ligula eget dolor. </a:t>
            </a:r>
            <a:r>
              <a:rPr lang="en-US" sz="900" b="1" dirty="0">
                <a:solidFill>
                  <a:schemeClr val="accent1"/>
                </a:solidFill>
              </a:rPr>
              <a:t>Aenean massa. Cum sociis natoque penatibus </a:t>
            </a:r>
            <a:r>
              <a:rPr lang="en-US" sz="900" dirty="0">
                <a:solidFill>
                  <a:schemeClr val="tx2"/>
                </a:solidFill>
              </a:rPr>
              <a:t>magnis dis parturient montes, nascetur ridiculus mus. Donec quam felis, ultricies nec, pellentesque eu, pretium quis, sem.</a:t>
            </a:r>
          </a:p>
        </p:txBody>
      </p:sp>
    </p:spTree>
    <p:extLst>
      <p:ext uri="{BB962C8B-B14F-4D97-AF65-F5344CB8AC3E}">
        <p14:creationId xmlns:p14="http://schemas.microsoft.com/office/powerpoint/2010/main" val="77361966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1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 Placeholder 2"/>
          <p:cNvSpPr txBox="1">
            <a:spLocks/>
          </p:cNvSpPr>
          <p:nvPr/>
        </p:nvSpPr>
        <p:spPr>
          <a:xfrm>
            <a:off x="685800" y="2406316"/>
            <a:ext cx="7772400" cy="3080084"/>
          </a:xfrm>
          <a:prstGeom prst="rect">
            <a:avLst/>
          </a:prstGeom>
        </p:spPr>
        <p:txBody>
          <a:bodyPr numCol="3" spcCol="365760"/>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mn-lt"/>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0" indent="0" algn="just">
              <a:buNone/>
            </a:pPr>
            <a:r>
              <a:rPr lang="en-US" sz="1050" dirty="0">
                <a:solidFill>
                  <a:schemeClr val="tx2"/>
                </a:solidFill>
              </a:rPr>
              <a:t>Lorem ipsum dolor sit amet, consectetuer adipiscing elit. Aenean commodo ligula eget dolor. Aenean massa. Cum sociis natoque penatibus et magnis dis parturient montes, nascetur ridiculus mus. Donec quam felis, ultricies nec, pellentesque eu, pretium quis, sem. Nulla consequat massa quis enim.</a:t>
            </a:r>
          </a:p>
          <a:p>
            <a:pPr marL="0" indent="0" algn="just">
              <a:buNone/>
            </a:pPr>
            <a:r>
              <a:rPr lang="en-US" sz="1050" dirty="0">
                <a:solidFill>
                  <a:schemeClr val="tx2"/>
                </a:solidFill>
              </a:rPr>
              <a:t>Donec pede justo, fringilla vel, aliquet nec, vulputate eget, arcu. In enim justo, rhoncus ut, imperdiet a, venenatis vitae, justo. Nullam dictum felis eu pede mollis pretium. Integer </a:t>
            </a:r>
            <a:r>
              <a:rPr lang="en-US" sz="1050" dirty="0" err="1">
                <a:solidFill>
                  <a:schemeClr val="tx2"/>
                </a:solidFill>
              </a:rPr>
              <a:t>tinciduntultricies</a:t>
            </a:r>
            <a:r>
              <a:rPr lang="en-US" sz="1050" dirty="0">
                <a:solidFill>
                  <a:schemeClr val="tx2"/>
                </a:solidFill>
              </a:rPr>
              <a:t> nisi. Nam eget dui. Etiam rhoncus. Maecenas tempus, tellus eget condimentum rhoncus, sem quam semper libero, sit amet adipiscing sem neque sed ipsum. Nam quam </a:t>
            </a:r>
            <a:r>
              <a:rPr lang="en-US" sz="1050" dirty="0" err="1">
                <a:solidFill>
                  <a:schemeClr val="tx2"/>
                </a:solidFill>
              </a:rPr>
              <a:t>nunc</a:t>
            </a:r>
            <a:r>
              <a:rPr lang="en-US" sz="1050" dirty="0">
                <a:solidFill>
                  <a:schemeClr val="tx2"/>
                </a:solidFill>
              </a:rPr>
              <a:t>, blandit vel, </a:t>
            </a:r>
            <a:r>
              <a:rPr lang="en-US" sz="1050" dirty="0" err="1">
                <a:solidFill>
                  <a:schemeClr val="tx2"/>
                </a:solidFill>
              </a:rPr>
              <a:t>luctus</a:t>
            </a:r>
            <a:r>
              <a:rPr lang="en-US" sz="1050" dirty="0">
                <a:solidFill>
                  <a:schemeClr val="tx2"/>
                </a:solidFill>
              </a:rPr>
              <a:t> </a:t>
            </a:r>
            <a:r>
              <a:rPr lang="en-US" sz="1050" dirty="0" err="1">
                <a:solidFill>
                  <a:schemeClr val="tx2"/>
                </a:solidFill>
              </a:rPr>
              <a:t>pulvinar</a:t>
            </a:r>
            <a:r>
              <a:rPr lang="en-US" sz="1050" dirty="0">
                <a:solidFill>
                  <a:schemeClr val="tx2"/>
                </a:solidFill>
              </a:rPr>
              <a:t>, hendrerit id, lorem. Maecenas nec odio et ante tincidunt tempus. Donec vitae </a:t>
            </a:r>
            <a:r>
              <a:rPr lang="en-US" sz="1050" dirty="0" err="1">
                <a:solidFill>
                  <a:schemeClr val="tx2"/>
                </a:solidFill>
              </a:rPr>
              <a:t>sapien</a:t>
            </a:r>
            <a:r>
              <a:rPr lang="en-US" sz="1050" dirty="0">
                <a:solidFill>
                  <a:schemeClr val="tx2"/>
                </a:solidFill>
              </a:rPr>
              <a:t> ut libero venenatis faucibus. Nullam quis ante. Etiam sit amet orci eget eros faucibus tincidunt. </a:t>
            </a:r>
            <a:r>
              <a:rPr lang="en-US" sz="1050" dirty="0" err="1">
                <a:solidFill>
                  <a:schemeClr val="tx2"/>
                </a:solidFill>
              </a:rPr>
              <a:t>Duis</a:t>
            </a:r>
            <a:r>
              <a:rPr lang="en-US" sz="1050" dirty="0">
                <a:solidFill>
                  <a:schemeClr val="tx2"/>
                </a:solidFill>
              </a:rPr>
              <a:t> leo. Sed fringilla </a:t>
            </a:r>
            <a:r>
              <a:rPr lang="en-US" sz="1050" dirty="0" err="1">
                <a:solidFill>
                  <a:schemeClr val="tx2"/>
                </a:solidFill>
              </a:rPr>
              <a:t>mauris</a:t>
            </a:r>
            <a:r>
              <a:rPr lang="en-US" sz="1050" dirty="0">
                <a:solidFill>
                  <a:schemeClr val="tx2"/>
                </a:solidFill>
              </a:rPr>
              <a:t> sit amet </a:t>
            </a:r>
            <a:r>
              <a:rPr lang="en-US" sz="1050" dirty="0" err="1">
                <a:solidFill>
                  <a:schemeClr val="tx2"/>
                </a:solidFill>
              </a:rPr>
              <a:t>nibh</a:t>
            </a:r>
            <a:r>
              <a:rPr lang="en-US" sz="1050" dirty="0">
                <a:solidFill>
                  <a:schemeClr val="tx2"/>
                </a:solidFill>
              </a:rPr>
              <a:t>. Donec sodales </a:t>
            </a:r>
            <a:r>
              <a:rPr lang="en-US" sz="1050" dirty="0" err="1">
                <a:solidFill>
                  <a:schemeClr val="tx2"/>
                </a:solidFill>
              </a:rPr>
              <a:t>sagittis</a:t>
            </a:r>
            <a:r>
              <a:rPr lang="en-US" sz="1050" dirty="0">
                <a:solidFill>
                  <a:schemeClr val="tx2"/>
                </a:solidFill>
              </a:rPr>
              <a:t> magna. Sed consequat, leo eget bibendum sodales, augue velit cursus </a:t>
            </a:r>
            <a:r>
              <a:rPr lang="en-US" sz="1050" dirty="0" err="1">
                <a:solidFill>
                  <a:schemeClr val="tx2"/>
                </a:solidFill>
              </a:rPr>
              <a:t>nunc</a:t>
            </a:r>
            <a:r>
              <a:rPr lang="en-US" sz="1050" dirty="0">
                <a:solidFill>
                  <a:schemeClr val="tx2"/>
                </a:solidFill>
              </a:rPr>
              <a:t>.</a:t>
            </a:r>
          </a:p>
          <a:p>
            <a:pPr marL="0" indent="0" algn="just">
              <a:buNone/>
            </a:pPr>
            <a:r>
              <a:rPr lang="en-US" sz="1050" dirty="0">
                <a:solidFill>
                  <a:schemeClr val="tx2"/>
                </a:solidFill>
              </a:rPr>
              <a:t>Aenean massa. Cum sociis natoque penatibus et magnis dis parturient montes, nascetur ridiculus mus. Donec quam felis, ultricies nec, pellentesque eu, pretium quis, sem. Nulla consequat massa quis enim. Donec pede justo, fringilla vel, aliquet Cras dapibus. Vivamus elementum semper nisi.</a:t>
            </a:r>
          </a:p>
          <a:p>
            <a:pPr marL="0" indent="0" algn="just">
              <a:buNone/>
            </a:pPr>
            <a:r>
              <a:rPr lang="en-US" sz="1050" dirty="0">
                <a:solidFill>
                  <a:schemeClr val="tx2"/>
                </a:solidFill>
              </a:rPr>
              <a:t>Aenean massa. Cum sociis natoque penatibus et magnis dis parturient montes, nascetur ridiculus mus. Donec quam felis, ultricies nec, pellentesque eu, pretium quis, sem. Nulla consequat massa quis enim. Donec pede justo, fringilla vel, aliquet Cras dapibus. Vivamus.</a:t>
            </a:r>
          </a:p>
          <a:p>
            <a:pPr marL="0" indent="0" algn="just">
              <a:buNone/>
            </a:pPr>
            <a:r>
              <a:rPr lang="en-US" sz="1050" dirty="0">
                <a:solidFill>
                  <a:schemeClr val="tx2"/>
                </a:solidFill>
              </a:rPr>
              <a:t>Lorem ipsum dolor sit amet, consectetuer adipiscing elit. Aenean commodo ligula eget dolor. Aenean massa. Cum sociis natoque penatibus et magnis dis parturient montes, nascetur ridiculus mus. Donec quam felis, ultricies nec, pellentesque eu, pretium quis, sem. Nulla consequat massa quis enim.</a:t>
            </a:r>
          </a:p>
          <a:p>
            <a:pPr marL="0" indent="0" algn="just">
              <a:buNone/>
            </a:pPr>
            <a:endParaRPr lang="en-US" sz="1050" dirty="0">
              <a:solidFill>
                <a:schemeClr val="tx2"/>
              </a:solidFill>
            </a:endParaRPr>
          </a:p>
        </p:txBody>
      </p:sp>
      <p:sp>
        <p:nvSpPr>
          <p:cNvPr id="8" name="TextBox 7"/>
          <p:cNvSpPr txBox="1"/>
          <p:nvPr/>
        </p:nvSpPr>
        <p:spPr>
          <a:xfrm>
            <a:off x="3178906" y="781949"/>
            <a:ext cx="2786340" cy="553998"/>
          </a:xfrm>
          <a:prstGeom prst="rect">
            <a:avLst/>
          </a:prstGeom>
          <a:noFill/>
        </p:spPr>
        <p:txBody>
          <a:bodyPr wrap="none" rtlCol="0" anchor="ctr">
            <a:spAutoFit/>
          </a:bodyPr>
          <a:lstStyle/>
          <a:p>
            <a:pPr algn="ctr"/>
            <a:r>
              <a:rPr lang="en-US" sz="3000" dirty="0">
                <a:solidFill>
                  <a:schemeClr val="accent1"/>
                </a:solidFill>
                <a:latin typeface="+mj-lt"/>
              </a:rPr>
              <a:t>Three</a:t>
            </a:r>
            <a:r>
              <a:rPr lang="en-US" sz="3000" dirty="0">
                <a:solidFill>
                  <a:schemeClr val="tx2"/>
                </a:solidFill>
                <a:latin typeface="+mj-lt"/>
              </a:rPr>
              <a:t> Columns Slide</a:t>
            </a:r>
          </a:p>
        </p:txBody>
      </p:sp>
      <p:sp>
        <p:nvSpPr>
          <p:cNvPr id="9" name="TextBox 8"/>
          <p:cNvSpPr txBox="1"/>
          <p:nvPr/>
        </p:nvSpPr>
        <p:spPr>
          <a:xfrm>
            <a:off x="685801" y="1243614"/>
            <a:ext cx="7772400" cy="369332"/>
          </a:xfrm>
          <a:prstGeom prst="rect">
            <a:avLst/>
          </a:prstGeom>
          <a:noFill/>
        </p:spPr>
        <p:txBody>
          <a:bodyPr wrap="square" rtlCol="0" anchor="ctr">
            <a:spAutoFit/>
          </a:bodyPr>
          <a:lstStyle/>
          <a:p>
            <a:pPr algn="ctr"/>
            <a:r>
              <a:rPr lang="en-US" sz="900" dirty="0">
                <a:solidFill>
                  <a:schemeClr val="tx2"/>
                </a:solidFill>
              </a:rPr>
              <a:t>Lorem ipsum dolor sit amet, consectetuer adipiscing elit. Aenean commodo ligula eget dolor. </a:t>
            </a:r>
            <a:r>
              <a:rPr lang="en-US" sz="900" b="1" dirty="0">
                <a:solidFill>
                  <a:schemeClr val="accent1"/>
                </a:solidFill>
              </a:rPr>
              <a:t>Aenean massa. Cum sociis natoque penatibus </a:t>
            </a:r>
            <a:r>
              <a:rPr lang="en-US" sz="900" dirty="0">
                <a:solidFill>
                  <a:schemeClr val="tx2"/>
                </a:solidFill>
              </a:rPr>
              <a:t>magnis dis parturient montes, nascetur ridiculus mus. Donec quam felis, ultricies nec, pellentesque eu, pretium quis, sem.</a:t>
            </a:r>
          </a:p>
        </p:txBody>
      </p:sp>
    </p:spTree>
    <p:extLst>
      <p:ext uri="{BB962C8B-B14F-4D97-AF65-F5344CB8AC3E}">
        <p14:creationId xmlns:p14="http://schemas.microsoft.com/office/powerpoint/2010/main" val="60061661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1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3" name="Straight Connector 22"/>
          <p:cNvCxnSpPr/>
          <p:nvPr/>
        </p:nvCxnSpPr>
        <p:spPr>
          <a:xfrm>
            <a:off x="4572000" y="2420248"/>
            <a:ext cx="0" cy="2800724"/>
          </a:xfrm>
          <a:prstGeom prst="line">
            <a:avLst/>
          </a:prstGeom>
          <a:ln>
            <a:solidFill>
              <a:schemeClr val="tx2"/>
            </a:solidFill>
            <a:prstDash val="sysDash"/>
            <a:headEnd type="none"/>
            <a:tailEnd type="none"/>
          </a:ln>
        </p:spPr>
        <p:style>
          <a:lnRef idx="1">
            <a:schemeClr val="accent1"/>
          </a:lnRef>
          <a:fillRef idx="0">
            <a:schemeClr val="accent1"/>
          </a:fillRef>
          <a:effectRef idx="0">
            <a:schemeClr val="accent1"/>
          </a:effectRef>
          <a:fontRef idx="minor">
            <a:schemeClr val="tx1"/>
          </a:fontRef>
        </p:style>
      </p:cxnSp>
      <p:grpSp>
        <p:nvGrpSpPr>
          <p:cNvPr id="34" name="Group 33"/>
          <p:cNvGrpSpPr/>
          <p:nvPr/>
        </p:nvGrpSpPr>
        <p:grpSpPr>
          <a:xfrm>
            <a:off x="935703" y="2518702"/>
            <a:ext cx="3249352" cy="703076"/>
            <a:chOff x="1247603" y="1988073"/>
            <a:chExt cx="4332469" cy="937435"/>
          </a:xfrm>
        </p:grpSpPr>
        <p:sp>
          <p:nvSpPr>
            <p:cNvPr id="5" name="Text Placeholder 4"/>
            <p:cNvSpPr txBox="1">
              <a:spLocks/>
            </p:cNvSpPr>
            <p:nvPr/>
          </p:nvSpPr>
          <p:spPr>
            <a:xfrm>
              <a:off x="2239464" y="1988073"/>
              <a:ext cx="3340608" cy="308211"/>
            </a:xfrm>
            <a:prstGeom prst="rect">
              <a:avLst/>
            </a:prstGeom>
          </p:spPr>
          <p:txBody>
            <a:bodyPr anchor="ctr">
              <a:noAutofit/>
            </a:bodyPr>
            <a:lstStyle>
              <a:lvl1pPr marL="0" indent="0" algn="l" defTabSz="685800" rtl="0" eaLnBrk="1" latinLnBrk="0" hangingPunct="1">
                <a:lnSpc>
                  <a:spcPct val="90000"/>
                </a:lnSpc>
                <a:spcBef>
                  <a:spcPts val="0"/>
                </a:spcBef>
                <a:buFont typeface="Arial" panose="020B0604020202020204" pitchFamily="34" charset="0"/>
                <a:buNone/>
                <a:defRPr sz="1400" b="1" kern="1200">
                  <a:solidFill>
                    <a:schemeClr val="accent1"/>
                  </a:solidFill>
                  <a:latin typeface="+mj-lt"/>
                  <a:ea typeface="+mn-ea"/>
                  <a:cs typeface="+mn-cs"/>
                </a:defRPr>
              </a:lvl1pPr>
              <a:lvl2pPr marL="0" indent="0" algn="l" defTabSz="685800" rtl="0" eaLnBrk="1" latinLnBrk="0" hangingPunct="1">
                <a:lnSpc>
                  <a:spcPct val="90000"/>
                </a:lnSpc>
                <a:spcBef>
                  <a:spcPts val="0"/>
                </a:spcBef>
                <a:buFont typeface="Arial" panose="020B0604020202020204" pitchFamily="34" charset="0"/>
                <a:buNone/>
                <a:defRPr sz="1100" kern="1200">
                  <a:solidFill>
                    <a:schemeClr val="tx2"/>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en-US" sz="1350" dirty="0">
                  <a:latin typeface="+mn-lt"/>
                </a:rPr>
                <a:t>Title Here</a:t>
              </a:r>
            </a:p>
          </p:txBody>
        </p:sp>
        <p:sp>
          <p:nvSpPr>
            <p:cNvPr id="6" name="Text Placeholder 4"/>
            <p:cNvSpPr txBox="1">
              <a:spLocks/>
            </p:cNvSpPr>
            <p:nvPr/>
          </p:nvSpPr>
          <p:spPr>
            <a:xfrm>
              <a:off x="2230963" y="2296284"/>
              <a:ext cx="3340608" cy="629224"/>
            </a:xfrm>
            <a:prstGeom prst="rect">
              <a:avLst/>
            </a:prstGeom>
          </p:spPr>
          <p:txBody>
            <a:bodyPr>
              <a:noAutofit/>
            </a:bodyPr>
            <a:lstStyle>
              <a:lvl1pPr marL="0" indent="0" algn="just" defTabSz="685800" rtl="0" eaLnBrk="1" latinLnBrk="0" hangingPunct="1">
                <a:lnSpc>
                  <a:spcPct val="100000"/>
                </a:lnSpc>
                <a:spcBef>
                  <a:spcPts val="0"/>
                </a:spcBef>
                <a:buFont typeface="Arial" panose="020B0604020202020204" pitchFamily="34" charset="0"/>
                <a:buNone/>
                <a:defRPr sz="1000" b="0" kern="1200">
                  <a:solidFill>
                    <a:schemeClr val="tx2"/>
                  </a:solidFill>
                  <a:latin typeface="+mj-lt"/>
                  <a:ea typeface="+mn-ea"/>
                  <a:cs typeface="+mn-cs"/>
                </a:defRPr>
              </a:lvl1pPr>
              <a:lvl2pPr marL="0" indent="0" algn="l" defTabSz="685800" rtl="0" eaLnBrk="1" latinLnBrk="0" hangingPunct="1">
                <a:lnSpc>
                  <a:spcPct val="90000"/>
                </a:lnSpc>
                <a:spcBef>
                  <a:spcPts val="0"/>
                </a:spcBef>
                <a:buFont typeface="Arial" panose="020B0604020202020204" pitchFamily="34" charset="0"/>
                <a:buNone/>
                <a:defRPr sz="1100" kern="1200">
                  <a:solidFill>
                    <a:schemeClr val="tx2"/>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en-US" sz="1050" dirty="0">
                  <a:latin typeface="+mn-lt"/>
                </a:rPr>
                <a:t>Lorem ipsum dolor sit amet, consectetuer adipiscing elit. Aenean commodo ligula eget dolor.</a:t>
              </a:r>
            </a:p>
          </p:txBody>
        </p:sp>
        <p:sp>
          <p:nvSpPr>
            <p:cNvPr id="11" name="Text Placeholder 4"/>
            <p:cNvSpPr txBox="1">
              <a:spLocks/>
            </p:cNvSpPr>
            <p:nvPr/>
          </p:nvSpPr>
          <p:spPr>
            <a:xfrm>
              <a:off x="1247603" y="1988073"/>
              <a:ext cx="951613" cy="937434"/>
            </a:xfrm>
            <a:prstGeom prst="rect">
              <a:avLst/>
            </a:prstGeom>
            <a:solidFill>
              <a:schemeClr val="accent1"/>
            </a:solidFill>
          </p:spPr>
          <p:txBody>
            <a:bodyPr anchor="ctr">
              <a:noAutofit/>
            </a:bodyPr>
            <a:lstStyle>
              <a:lvl1pPr marL="0" marR="0" indent="0" algn="ctr" defTabSz="685800" rtl="0" eaLnBrk="1" latinLnBrk="0" hangingPunct="1">
                <a:lnSpc>
                  <a:spcPct val="107000"/>
                </a:lnSpc>
                <a:spcBef>
                  <a:spcPts val="0"/>
                </a:spcBef>
                <a:spcAft>
                  <a:spcPts val="0"/>
                </a:spcAft>
                <a:buFont typeface="Arial" panose="020B0604020202020204" pitchFamily="34" charset="0"/>
                <a:buNone/>
                <a:defRPr lang="en-US" sz="3500" b="0" i="0" kern="1200" smtClean="0">
                  <a:solidFill>
                    <a:schemeClr val="bg1"/>
                  </a:solidFill>
                  <a:effectLst/>
                  <a:latin typeface="FontAwesome" pitchFamily="2" charset="0"/>
                  <a:ea typeface="+mn-ea"/>
                  <a:cs typeface="+mn-cs"/>
                </a:defRPr>
              </a:lvl1pPr>
              <a:lvl2pPr marL="0" indent="0" algn="l" defTabSz="685800" rtl="0" eaLnBrk="1" latinLnBrk="0" hangingPunct="1">
                <a:lnSpc>
                  <a:spcPct val="90000"/>
                </a:lnSpc>
                <a:spcBef>
                  <a:spcPts val="0"/>
                </a:spcBef>
                <a:buFont typeface="Arial" panose="020B0604020202020204" pitchFamily="34" charset="0"/>
                <a:buNone/>
                <a:defRPr sz="1100" kern="1200">
                  <a:solidFill>
                    <a:schemeClr val="tx2"/>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endParaRPr lang="en-US" sz="3600" dirty="0">
                <a:solidFill>
                  <a:schemeClr val="tx2"/>
                </a:solidFill>
                <a:latin typeface="+mn-lt"/>
                <a:ea typeface="Calibri" panose="020F0502020204030204" pitchFamily="34" charset="0"/>
                <a:cs typeface="Arial" panose="020B0604020202020204" pitchFamily="34" charset="0"/>
              </a:endParaRPr>
            </a:p>
          </p:txBody>
        </p:sp>
        <p:sp>
          <p:nvSpPr>
            <p:cNvPr id="39" name="Freeform 172"/>
            <p:cNvSpPr>
              <a:spLocks noEditPoints="1"/>
            </p:cNvSpPr>
            <p:nvPr/>
          </p:nvSpPr>
          <p:spPr bwMode="auto">
            <a:xfrm>
              <a:off x="1445268" y="2181248"/>
              <a:ext cx="556284" cy="551084"/>
            </a:xfrm>
            <a:custGeom>
              <a:avLst/>
              <a:gdLst>
                <a:gd name="T0" fmla="*/ 22 w 45"/>
                <a:gd name="T1" fmla="*/ 0 h 45"/>
                <a:gd name="T2" fmla="*/ 0 w 45"/>
                <a:gd name="T3" fmla="*/ 22 h 45"/>
                <a:gd name="T4" fmla="*/ 22 w 45"/>
                <a:gd name="T5" fmla="*/ 45 h 45"/>
                <a:gd name="T6" fmla="*/ 45 w 45"/>
                <a:gd name="T7" fmla="*/ 22 h 45"/>
                <a:gd name="T8" fmla="*/ 22 w 45"/>
                <a:gd name="T9" fmla="*/ 0 h 45"/>
                <a:gd name="T10" fmla="*/ 42 w 45"/>
                <a:gd name="T11" fmla="*/ 22 h 45"/>
                <a:gd name="T12" fmla="*/ 38 w 45"/>
                <a:gd name="T13" fmla="*/ 34 h 45"/>
                <a:gd name="T14" fmla="*/ 37 w 45"/>
                <a:gd name="T15" fmla="*/ 31 h 45"/>
                <a:gd name="T16" fmla="*/ 38 w 45"/>
                <a:gd name="T17" fmla="*/ 24 h 45"/>
                <a:gd name="T18" fmla="*/ 35 w 45"/>
                <a:gd name="T19" fmla="*/ 19 h 45"/>
                <a:gd name="T20" fmla="*/ 30 w 45"/>
                <a:gd name="T21" fmla="*/ 16 h 45"/>
                <a:gd name="T22" fmla="*/ 33 w 45"/>
                <a:gd name="T23" fmla="*/ 8 h 45"/>
                <a:gd name="T24" fmla="*/ 28 w 45"/>
                <a:gd name="T25" fmla="*/ 6 h 45"/>
                <a:gd name="T26" fmla="*/ 29 w 45"/>
                <a:gd name="T27" fmla="*/ 4 h 45"/>
                <a:gd name="T28" fmla="*/ 42 w 45"/>
                <a:gd name="T29" fmla="*/ 22 h 45"/>
                <a:gd name="T30" fmla="*/ 20 w 45"/>
                <a:gd name="T31" fmla="*/ 3 h 45"/>
                <a:gd name="T32" fmla="*/ 17 w 45"/>
                <a:gd name="T33" fmla="*/ 5 h 45"/>
                <a:gd name="T34" fmla="*/ 14 w 45"/>
                <a:gd name="T35" fmla="*/ 8 h 45"/>
                <a:gd name="T36" fmla="*/ 11 w 45"/>
                <a:gd name="T37" fmla="*/ 12 h 45"/>
                <a:gd name="T38" fmla="*/ 13 w 45"/>
                <a:gd name="T39" fmla="*/ 14 h 45"/>
                <a:gd name="T40" fmla="*/ 16 w 45"/>
                <a:gd name="T41" fmla="*/ 15 h 45"/>
                <a:gd name="T42" fmla="*/ 23 w 45"/>
                <a:gd name="T43" fmla="*/ 22 h 45"/>
                <a:gd name="T44" fmla="*/ 18 w 45"/>
                <a:gd name="T45" fmla="*/ 28 h 45"/>
                <a:gd name="T46" fmla="*/ 17 w 45"/>
                <a:gd name="T47" fmla="*/ 31 h 45"/>
                <a:gd name="T48" fmla="*/ 17 w 45"/>
                <a:gd name="T49" fmla="*/ 37 h 45"/>
                <a:gd name="T50" fmla="*/ 13 w 45"/>
                <a:gd name="T51" fmla="*/ 32 h 45"/>
                <a:gd name="T52" fmla="*/ 12 w 45"/>
                <a:gd name="T53" fmla="*/ 27 h 45"/>
                <a:gd name="T54" fmla="*/ 8 w 45"/>
                <a:gd name="T55" fmla="*/ 22 h 45"/>
                <a:gd name="T56" fmla="*/ 10 w 45"/>
                <a:gd name="T57" fmla="*/ 17 h 45"/>
                <a:gd name="T58" fmla="*/ 5 w 45"/>
                <a:gd name="T59" fmla="*/ 16 h 45"/>
                <a:gd name="T60" fmla="*/ 20 w 45"/>
                <a:gd name="T61" fmla="*/ 3 h 45"/>
                <a:gd name="T62" fmla="*/ 16 w 45"/>
                <a:gd name="T63" fmla="*/ 41 h 45"/>
                <a:gd name="T64" fmla="*/ 19 w 45"/>
                <a:gd name="T65" fmla="*/ 39 h 45"/>
                <a:gd name="T66" fmla="*/ 22 w 45"/>
                <a:gd name="T67" fmla="*/ 38 h 45"/>
                <a:gd name="T68" fmla="*/ 28 w 45"/>
                <a:gd name="T69" fmla="*/ 37 h 45"/>
                <a:gd name="T70" fmla="*/ 33 w 45"/>
                <a:gd name="T71" fmla="*/ 38 h 45"/>
                <a:gd name="T72" fmla="*/ 22 w 45"/>
                <a:gd name="T73" fmla="*/ 42 h 45"/>
                <a:gd name="T74" fmla="*/ 16 w 45"/>
                <a:gd name="T75" fmla="*/ 41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5" h="45">
                  <a:moveTo>
                    <a:pt x="22" y="0"/>
                  </a:moveTo>
                  <a:cubicBezTo>
                    <a:pt x="10" y="0"/>
                    <a:pt x="0" y="10"/>
                    <a:pt x="0" y="22"/>
                  </a:cubicBezTo>
                  <a:cubicBezTo>
                    <a:pt x="0" y="35"/>
                    <a:pt x="10" y="45"/>
                    <a:pt x="22" y="45"/>
                  </a:cubicBezTo>
                  <a:cubicBezTo>
                    <a:pt x="35" y="45"/>
                    <a:pt x="45" y="35"/>
                    <a:pt x="45" y="22"/>
                  </a:cubicBezTo>
                  <a:cubicBezTo>
                    <a:pt x="45" y="10"/>
                    <a:pt x="35" y="0"/>
                    <a:pt x="22" y="0"/>
                  </a:cubicBezTo>
                  <a:close/>
                  <a:moveTo>
                    <a:pt x="42" y="22"/>
                  </a:moveTo>
                  <a:cubicBezTo>
                    <a:pt x="42" y="27"/>
                    <a:pt x="40" y="31"/>
                    <a:pt x="38" y="34"/>
                  </a:cubicBezTo>
                  <a:cubicBezTo>
                    <a:pt x="37" y="34"/>
                    <a:pt x="36" y="32"/>
                    <a:pt x="37" y="31"/>
                  </a:cubicBezTo>
                  <a:cubicBezTo>
                    <a:pt x="38" y="29"/>
                    <a:pt x="38" y="25"/>
                    <a:pt x="38" y="24"/>
                  </a:cubicBezTo>
                  <a:cubicBezTo>
                    <a:pt x="38" y="23"/>
                    <a:pt x="37" y="19"/>
                    <a:pt x="35" y="19"/>
                  </a:cubicBezTo>
                  <a:cubicBezTo>
                    <a:pt x="33" y="19"/>
                    <a:pt x="32" y="19"/>
                    <a:pt x="30" y="16"/>
                  </a:cubicBezTo>
                  <a:cubicBezTo>
                    <a:pt x="28" y="11"/>
                    <a:pt x="35" y="10"/>
                    <a:pt x="33" y="8"/>
                  </a:cubicBezTo>
                  <a:cubicBezTo>
                    <a:pt x="32" y="7"/>
                    <a:pt x="28" y="11"/>
                    <a:pt x="28" y="6"/>
                  </a:cubicBezTo>
                  <a:cubicBezTo>
                    <a:pt x="28" y="5"/>
                    <a:pt x="28" y="5"/>
                    <a:pt x="29" y="4"/>
                  </a:cubicBezTo>
                  <a:cubicBezTo>
                    <a:pt x="36" y="7"/>
                    <a:pt x="42" y="14"/>
                    <a:pt x="42" y="22"/>
                  </a:cubicBezTo>
                  <a:close/>
                  <a:moveTo>
                    <a:pt x="20" y="3"/>
                  </a:moveTo>
                  <a:cubicBezTo>
                    <a:pt x="19" y="4"/>
                    <a:pt x="18" y="5"/>
                    <a:pt x="17" y="5"/>
                  </a:cubicBezTo>
                  <a:cubicBezTo>
                    <a:pt x="16" y="7"/>
                    <a:pt x="15" y="7"/>
                    <a:pt x="14" y="8"/>
                  </a:cubicBezTo>
                  <a:cubicBezTo>
                    <a:pt x="13" y="9"/>
                    <a:pt x="11" y="11"/>
                    <a:pt x="11" y="12"/>
                  </a:cubicBezTo>
                  <a:cubicBezTo>
                    <a:pt x="11" y="13"/>
                    <a:pt x="12" y="15"/>
                    <a:pt x="13" y="14"/>
                  </a:cubicBezTo>
                  <a:cubicBezTo>
                    <a:pt x="13" y="14"/>
                    <a:pt x="15" y="14"/>
                    <a:pt x="16" y="15"/>
                  </a:cubicBezTo>
                  <a:cubicBezTo>
                    <a:pt x="18" y="15"/>
                    <a:pt x="26" y="15"/>
                    <a:pt x="23" y="22"/>
                  </a:cubicBezTo>
                  <a:cubicBezTo>
                    <a:pt x="22" y="24"/>
                    <a:pt x="19" y="24"/>
                    <a:pt x="18" y="28"/>
                  </a:cubicBezTo>
                  <a:cubicBezTo>
                    <a:pt x="18" y="28"/>
                    <a:pt x="17" y="30"/>
                    <a:pt x="17" y="31"/>
                  </a:cubicBezTo>
                  <a:cubicBezTo>
                    <a:pt x="17" y="32"/>
                    <a:pt x="18" y="37"/>
                    <a:pt x="17" y="37"/>
                  </a:cubicBezTo>
                  <a:cubicBezTo>
                    <a:pt x="16" y="37"/>
                    <a:pt x="13" y="33"/>
                    <a:pt x="13" y="32"/>
                  </a:cubicBezTo>
                  <a:cubicBezTo>
                    <a:pt x="13" y="31"/>
                    <a:pt x="12" y="29"/>
                    <a:pt x="12" y="27"/>
                  </a:cubicBezTo>
                  <a:cubicBezTo>
                    <a:pt x="12" y="25"/>
                    <a:pt x="8" y="25"/>
                    <a:pt x="8" y="22"/>
                  </a:cubicBezTo>
                  <a:cubicBezTo>
                    <a:pt x="8" y="19"/>
                    <a:pt x="10" y="18"/>
                    <a:pt x="10" y="17"/>
                  </a:cubicBezTo>
                  <a:cubicBezTo>
                    <a:pt x="9" y="16"/>
                    <a:pt x="6" y="16"/>
                    <a:pt x="5" y="16"/>
                  </a:cubicBezTo>
                  <a:cubicBezTo>
                    <a:pt x="7" y="9"/>
                    <a:pt x="13" y="4"/>
                    <a:pt x="20" y="3"/>
                  </a:cubicBezTo>
                  <a:close/>
                  <a:moveTo>
                    <a:pt x="16" y="41"/>
                  </a:moveTo>
                  <a:cubicBezTo>
                    <a:pt x="18" y="40"/>
                    <a:pt x="18" y="39"/>
                    <a:pt x="19" y="39"/>
                  </a:cubicBezTo>
                  <a:cubicBezTo>
                    <a:pt x="20" y="39"/>
                    <a:pt x="21" y="39"/>
                    <a:pt x="22" y="38"/>
                  </a:cubicBezTo>
                  <a:cubicBezTo>
                    <a:pt x="23" y="38"/>
                    <a:pt x="26" y="37"/>
                    <a:pt x="28" y="37"/>
                  </a:cubicBezTo>
                  <a:cubicBezTo>
                    <a:pt x="29" y="37"/>
                    <a:pt x="32" y="37"/>
                    <a:pt x="33" y="38"/>
                  </a:cubicBezTo>
                  <a:cubicBezTo>
                    <a:pt x="30" y="40"/>
                    <a:pt x="26" y="42"/>
                    <a:pt x="22" y="42"/>
                  </a:cubicBezTo>
                  <a:cubicBezTo>
                    <a:pt x="20" y="42"/>
                    <a:pt x="18" y="41"/>
                    <a:pt x="16" y="41"/>
                  </a:cubicBez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grpSp>
      <p:grpSp>
        <p:nvGrpSpPr>
          <p:cNvPr id="58" name="Group 57"/>
          <p:cNvGrpSpPr/>
          <p:nvPr/>
        </p:nvGrpSpPr>
        <p:grpSpPr>
          <a:xfrm>
            <a:off x="935703" y="3526825"/>
            <a:ext cx="3249352" cy="703076"/>
            <a:chOff x="1247603" y="3332237"/>
            <a:chExt cx="4332469" cy="937435"/>
          </a:xfrm>
        </p:grpSpPr>
        <p:sp>
          <p:nvSpPr>
            <p:cNvPr id="16" name="Text Placeholder 4"/>
            <p:cNvSpPr txBox="1">
              <a:spLocks/>
            </p:cNvSpPr>
            <p:nvPr/>
          </p:nvSpPr>
          <p:spPr>
            <a:xfrm>
              <a:off x="1247603" y="3332237"/>
              <a:ext cx="951613" cy="937434"/>
            </a:xfrm>
            <a:prstGeom prst="rect">
              <a:avLst/>
            </a:prstGeom>
            <a:solidFill>
              <a:schemeClr val="accent3"/>
            </a:solidFill>
          </p:spPr>
          <p:txBody>
            <a:bodyPr anchor="ctr">
              <a:noAutofit/>
            </a:bodyPr>
            <a:lstStyle>
              <a:lvl1pPr marL="0" marR="0" indent="0" algn="ctr" defTabSz="685800" rtl="0" eaLnBrk="1" latinLnBrk="0" hangingPunct="1">
                <a:lnSpc>
                  <a:spcPct val="107000"/>
                </a:lnSpc>
                <a:spcBef>
                  <a:spcPts val="0"/>
                </a:spcBef>
                <a:spcAft>
                  <a:spcPts val="0"/>
                </a:spcAft>
                <a:buFont typeface="Arial" panose="020B0604020202020204" pitchFamily="34" charset="0"/>
                <a:buNone/>
                <a:defRPr sz="3500" b="1" kern="1200">
                  <a:solidFill>
                    <a:schemeClr val="bg1"/>
                  </a:solidFill>
                  <a:latin typeface="FontAwesome" pitchFamily="2" charset="0"/>
                  <a:ea typeface="+mn-ea"/>
                  <a:cs typeface="+mn-cs"/>
                </a:defRPr>
              </a:lvl1pPr>
              <a:lvl2pPr marL="0" indent="0" algn="l" defTabSz="685800" rtl="0" eaLnBrk="1" latinLnBrk="0" hangingPunct="1">
                <a:lnSpc>
                  <a:spcPct val="90000"/>
                </a:lnSpc>
                <a:spcBef>
                  <a:spcPts val="0"/>
                </a:spcBef>
                <a:buFont typeface="Arial" panose="020B0604020202020204" pitchFamily="34" charset="0"/>
                <a:buNone/>
                <a:defRPr sz="1100" kern="1200">
                  <a:solidFill>
                    <a:schemeClr val="tx2"/>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endParaRPr lang="en-US" sz="3600" dirty="0">
                <a:solidFill>
                  <a:schemeClr val="tx2"/>
                </a:solidFill>
                <a:latin typeface="+mn-lt"/>
                <a:ea typeface="Calibri" panose="020F0502020204030204" pitchFamily="34" charset="0"/>
                <a:cs typeface="Arial" panose="020B0604020202020204" pitchFamily="34" charset="0"/>
              </a:endParaRPr>
            </a:p>
          </p:txBody>
        </p:sp>
        <p:sp>
          <p:nvSpPr>
            <p:cNvPr id="37" name="Freeform 162"/>
            <p:cNvSpPr>
              <a:spLocks noEditPoints="1"/>
            </p:cNvSpPr>
            <p:nvPr/>
          </p:nvSpPr>
          <p:spPr bwMode="auto">
            <a:xfrm>
              <a:off x="1440068" y="3554004"/>
              <a:ext cx="566683" cy="493899"/>
            </a:xfrm>
            <a:custGeom>
              <a:avLst/>
              <a:gdLst>
                <a:gd name="T0" fmla="*/ 3 w 46"/>
                <a:gd name="T1" fmla="*/ 12 h 40"/>
                <a:gd name="T2" fmla="*/ 43 w 46"/>
                <a:gd name="T3" fmla="*/ 12 h 40"/>
                <a:gd name="T4" fmla="*/ 43 w 46"/>
                <a:gd name="T5" fmla="*/ 10 h 40"/>
                <a:gd name="T6" fmla="*/ 34 w 46"/>
                <a:gd name="T7" fmla="*/ 7 h 40"/>
                <a:gd name="T8" fmla="*/ 32 w 46"/>
                <a:gd name="T9" fmla="*/ 7 h 40"/>
                <a:gd name="T10" fmla="*/ 32 w 46"/>
                <a:gd name="T11" fmla="*/ 0 h 40"/>
                <a:gd name="T12" fmla="*/ 14 w 46"/>
                <a:gd name="T13" fmla="*/ 0 h 40"/>
                <a:gd name="T14" fmla="*/ 14 w 46"/>
                <a:gd name="T15" fmla="*/ 7 h 40"/>
                <a:gd name="T16" fmla="*/ 12 w 46"/>
                <a:gd name="T17" fmla="*/ 7 h 40"/>
                <a:gd name="T18" fmla="*/ 2 w 46"/>
                <a:gd name="T19" fmla="*/ 10 h 40"/>
                <a:gd name="T20" fmla="*/ 3 w 46"/>
                <a:gd name="T21" fmla="*/ 12 h 40"/>
                <a:gd name="T22" fmla="*/ 43 w 46"/>
                <a:gd name="T23" fmla="*/ 14 h 40"/>
                <a:gd name="T24" fmla="*/ 2 w 46"/>
                <a:gd name="T25" fmla="*/ 14 h 40"/>
                <a:gd name="T26" fmla="*/ 0 w 46"/>
                <a:gd name="T27" fmla="*/ 17 h 40"/>
                <a:gd name="T28" fmla="*/ 0 w 46"/>
                <a:gd name="T29" fmla="*/ 25 h 40"/>
                <a:gd name="T30" fmla="*/ 2 w 46"/>
                <a:gd name="T31" fmla="*/ 28 h 40"/>
                <a:gd name="T32" fmla="*/ 7 w 46"/>
                <a:gd name="T33" fmla="*/ 28 h 40"/>
                <a:gd name="T34" fmla="*/ 5 w 46"/>
                <a:gd name="T35" fmla="*/ 40 h 40"/>
                <a:gd name="T36" fmla="*/ 40 w 46"/>
                <a:gd name="T37" fmla="*/ 40 h 40"/>
                <a:gd name="T38" fmla="*/ 38 w 46"/>
                <a:gd name="T39" fmla="*/ 28 h 40"/>
                <a:gd name="T40" fmla="*/ 43 w 46"/>
                <a:gd name="T41" fmla="*/ 28 h 40"/>
                <a:gd name="T42" fmla="*/ 46 w 46"/>
                <a:gd name="T43" fmla="*/ 25 h 40"/>
                <a:gd name="T44" fmla="*/ 46 w 46"/>
                <a:gd name="T45" fmla="*/ 17 h 40"/>
                <a:gd name="T46" fmla="*/ 43 w 46"/>
                <a:gd name="T47" fmla="*/ 14 h 40"/>
                <a:gd name="T48" fmla="*/ 10 w 46"/>
                <a:gd name="T49" fmla="*/ 35 h 40"/>
                <a:gd name="T50" fmla="*/ 13 w 46"/>
                <a:gd name="T51" fmla="*/ 20 h 40"/>
                <a:gd name="T52" fmla="*/ 32 w 46"/>
                <a:gd name="T53" fmla="*/ 20 h 40"/>
                <a:gd name="T54" fmla="*/ 36 w 46"/>
                <a:gd name="T55" fmla="*/ 35 h 40"/>
                <a:gd name="T56" fmla="*/ 10 w 46"/>
                <a:gd name="T57" fmla="*/ 35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6" h="40">
                  <a:moveTo>
                    <a:pt x="3" y="12"/>
                  </a:moveTo>
                  <a:cubicBezTo>
                    <a:pt x="43" y="12"/>
                    <a:pt x="43" y="12"/>
                    <a:pt x="43" y="12"/>
                  </a:cubicBezTo>
                  <a:cubicBezTo>
                    <a:pt x="44" y="12"/>
                    <a:pt x="44" y="10"/>
                    <a:pt x="43" y="10"/>
                  </a:cubicBezTo>
                  <a:cubicBezTo>
                    <a:pt x="42" y="10"/>
                    <a:pt x="35" y="7"/>
                    <a:pt x="34" y="7"/>
                  </a:cubicBezTo>
                  <a:cubicBezTo>
                    <a:pt x="32" y="7"/>
                    <a:pt x="32" y="7"/>
                    <a:pt x="32" y="7"/>
                  </a:cubicBezTo>
                  <a:cubicBezTo>
                    <a:pt x="32" y="0"/>
                    <a:pt x="32" y="0"/>
                    <a:pt x="32" y="0"/>
                  </a:cubicBezTo>
                  <a:cubicBezTo>
                    <a:pt x="14" y="0"/>
                    <a:pt x="14" y="0"/>
                    <a:pt x="14" y="0"/>
                  </a:cubicBezTo>
                  <a:cubicBezTo>
                    <a:pt x="14" y="7"/>
                    <a:pt x="14" y="7"/>
                    <a:pt x="14" y="7"/>
                  </a:cubicBezTo>
                  <a:cubicBezTo>
                    <a:pt x="12" y="7"/>
                    <a:pt x="12" y="7"/>
                    <a:pt x="12" y="7"/>
                  </a:cubicBezTo>
                  <a:cubicBezTo>
                    <a:pt x="10" y="7"/>
                    <a:pt x="3" y="10"/>
                    <a:pt x="2" y="10"/>
                  </a:cubicBezTo>
                  <a:cubicBezTo>
                    <a:pt x="2" y="10"/>
                    <a:pt x="1" y="12"/>
                    <a:pt x="3" y="12"/>
                  </a:cubicBezTo>
                  <a:close/>
                  <a:moveTo>
                    <a:pt x="43" y="14"/>
                  </a:moveTo>
                  <a:cubicBezTo>
                    <a:pt x="2" y="14"/>
                    <a:pt x="2" y="14"/>
                    <a:pt x="2" y="14"/>
                  </a:cubicBezTo>
                  <a:cubicBezTo>
                    <a:pt x="1" y="14"/>
                    <a:pt x="0" y="16"/>
                    <a:pt x="0" y="17"/>
                  </a:cubicBezTo>
                  <a:cubicBezTo>
                    <a:pt x="0" y="25"/>
                    <a:pt x="0" y="25"/>
                    <a:pt x="0" y="25"/>
                  </a:cubicBezTo>
                  <a:cubicBezTo>
                    <a:pt x="0" y="27"/>
                    <a:pt x="1" y="28"/>
                    <a:pt x="2" y="28"/>
                  </a:cubicBezTo>
                  <a:cubicBezTo>
                    <a:pt x="7" y="28"/>
                    <a:pt x="7" y="28"/>
                    <a:pt x="7" y="28"/>
                  </a:cubicBezTo>
                  <a:cubicBezTo>
                    <a:pt x="5" y="40"/>
                    <a:pt x="5" y="40"/>
                    <a:pt x="5" y="40"/>
                  </a:cubicBezTo>
                  <a:cubicBezTo>
                    <a:pt x="40" y="40"/>
                    <a:pt x="40" y="40"/>
                    <a:pt x="40" y="40"/>
                  </a:cubicBezTo>
                  <a:cubicBezTo>
                    <a:pt x="38" y="28"/>
                    <a:pt x="38" y="28"/>
                    <a:pt x="38" y="28"/>
                  </a:cubicBezTo>
                  <a:cubicBezTo>
                    <a:pt x="43" y="28"/>
                    <a:pt x="43" y="28"/>
                    <a:pt x="43" y="28"/>
                  </a:cubicBezTo>
                  <a:cubicBezTo>
                    <a:pt x="44" y="28"/>
                    <a:pt x="46" y="27"/>
                    <a:pt x="46" y="25"/>
                  </a:cubicBezTo>
                  <a:cubicBezTo>
                    <a:pt x="46" y="17"/>
                    <a:pt x="46" y="17"/>
                    <a:pt x="46" y="17"/>
                  </a:cubicBezTo>
                  <a:cubicBezTo>
                    <a:pt x="46" y="16"/>
                    <a:pt x="44" y="14"/>
                    <a:pt x="43" y="14"/>
                  </a:cubicBezTo>
                  <a:close/>
                  <a:moveTo>
                    <a:pt x="10" y="35"/>
                  </a:moveTo>
                  <a:cubicBezTo>
                    <a:pt x="13" y="20"/>
                    <a:pt x="13" y="20"/>
                    <a:pt x="13" y="20"/>
                  </a:cubicBezTo>
                  <a:cubicBezTo>
                    <a:pt x="32" y="20"/>
                    <a:pt x="32" y="20"/>
                    <a:pt x="32" y="20"/>
                  </a:cubicBezTo>
                  <a:cubicBezTo>
                    <a:pt x="36" y="35"/>
                    <a:pt x="36" y="35"/>
                    <a:pt x="36" y="35"/>
                  </a:cubicBezTo>
                  <a:lnTo>
                    <a:pt x="10" y="35"/>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48" name="Text Placeholder 4"/>
            <p:cNvSpPr txBox="1">
              <a:spLocks/>
            </p:cNvSpPr>
            <p:nvPr/>
          </p:nvSpPr>
          <p:spPr>
            <a:xfrm>
              <a:off x="2239464" y="3332237"/>
              <a:ext cx="3340608" cy="308211"/>
            </a:xfrm>
            <a:prstGeom prst="rect">
              <a:avLst/>
            </a:prstGeom>
          </p:spPr>
          <p:txBody>
            <a:bodyPr anchor="ctr">
              <a:noAutofit/>
            </a:bodyPr>
            <a:lstStyle>
              <a:lvl1pPr marL="0" indent="0" algn="l" defTabSz="685800" rtl="0" eaLnBrk="1" latinLnBrk="0" hangingPunct="1">
                <a:lnSpc>
                  <a:spcPct val="90000"/>
                </a:lnSpc>
                <a:spcBef>
                  <a:spcPts val="0"/>
                </a:spcBef>
                <a:buFont typeface="Arial" panose="020B0604020202020204" pitchFamily="34" charset="0"/>
                <a:buNone/>
                <a:defRPr sz="1400" b="1" kern="1200">
                  <a:solidFill>
                    <a:schemeClr val="accent1"/>
                  </a:solidFill>
                  <a:latin typeface="+mj-lt"/>
                  <a:ea typeface="+mn-ea"/>
                  <a:cs typeface="+mn-cs"/>
                </a:defRPr>
              </a:lvl1pPr>
              <a:lvl2pPr marL="0" indent="0" algn="l" defTabSz="685800" rtl="0" eaLnBrk="1" latinLnBrk="0" hangingPunct="1">
                <a:lnSpc>
                  <a:spcPct val="90000"/>
                </a:lnSpc>
                <a:spcBef>
                  <a:spcPts val="0"/>
                </a:spcBef>
                <a:buFont typeface="Arial" panose="020B0604020202020204" pitchFamily="34" charset="0"/>
                <a:buNone/>
                <a:defRPr sz="1100" kern="1200">
                  <a:solidFill>
                    <a:schemeClr val="tx2"/>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en-US" sz="1350" dirty="0">
                  <a:solidFill>
                    <a:schemeClr val="accent3"/>
                  </a:solidFill>
                  <a:latin typeface="+mn-lt"/>
                </a:rPr>
                <a:t>Title Here</a:t>
              </a:r>
            </a:p>
          </p:txBody>
        </p:sp>
        <p:sp>
          <p:nvSpPr>
            <p:cNvPr id="49" name="Text Placeholder 4"/>
            <p:cNvSpPr txBox="1">
              <a:spLocks/>
            </p:cNvSpPr>
            <p:nvPr/>
          </p:nvSpPr>
          <p:spPr>
            <a:xfrm>
              <a:off x="2230963" y="3640448"/>
              <a:ext cx="3340608" cy="629224"/>
            </a:xfrm>
            <a:prstGeom prst="rect">
              <a:avLst/>
            </a:prstGeom>
          </p:spPr>
          <p:txBody>
            <a:bodyPr>
              <a:noAutofit/>
            </a:bodyPr>
            <a:lstStyle>
              <a:lvl1pPr marL="0" indent="0" algn="just" defTabSz="685800" rtl="0" eaLnBrk="1" latinLnBrk="0" hangingPunct="1">
                <a:lnSpc>
                  <a:spcPct val="100000"/>
                </a:lnSpc>
                <a:spcBef>
                  <a:spcPts val="0"/>
                </a:spcBef>
                <a:buFont typeface="Arial" panose="020B0604020202020204" pitchFamily="34" charset="0"/>
                <a:buNone/>
                <a:defRPr sz="1000" b="0" kern="1200">
                  <a:solidFill>
                    <a:schemeClr val="tx2"/>
                  </a:solidFill>
                  <a:latin typeface="+mj-lt"/>
                  <a:ea typeface="+mn-ea"/>
                  <a:cs typeface="+mn-cs"/>
                </a:defRPr>
              </a:lvl1pPr>
              <a:lvl2pPr marL="0" indent="0" algn="l" defTabSz="685800" rtl="0" eaLnBrk="1" latinLnBrk="0" hangingPunct="1">
                <a:lnSpc>
                  <a:spcPct val="90000"/>
                </a:lnSpc>
                <a:spcBef>
                  <a:spcPts val="0"/>
                </a:spcBef>
                <a:buFont typeface="Arial" panose="020B0604020202020204" pitchFamily="34" charset="0"/>
                <a:buNone/>
                <a:defRPr sz="1100" kern="1200">
                  <a:solidFill>
                    <a:schemeClr val="tx2"/>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en-US" sz="1050" dirty="0">
                  <a:latin typeface="+mn-lt"/>
                </a:rPr>
                <a:t>Lorem ipsum dolor sit amet, consectetuer adipiscing elit. Aenean commodo ligula eget dolor.</a:t>
              </a:r>
            </a:p>
          </p:txBody>
        </p:sp>
      </p:grpSp>
      <p:grpSp>
        <p:nvGrpSpPr>
          <p:cNvPr id="59" name="Group 58"/>
          <p:cNvGrpSpPr/>
          <p:nvPr/>
        </p:nvGrpSpPr>
        <p:grpSpPr>
          <a:xfrm>
            <a:off x="929326" y="4527934"/>
            <a:ext cx="3255728" cy="707470"/>
            <a:chOff x="1239101" y="4667049"/>
            <a:chExt cx="4340971" cy="943293"/>
          </a:xfrm>
        </p:grpSpPr>
        <p:sp>
          <p:nvSpPr>
            <p:cNvPr id="17" name="Text Placeholder 4"/>
            <p:cNvSpPr txBox="1">
              <a:spLocks/>
            </p:cNvSpPr>
            <p:nvPr/>
          </p:nvSpPr>
          <p:spPr>
            <a:xfrm>
              <a:off x="1239101" y="4672909"/>
              <a:ext cx="951613" cy="937433"/>
            </a:xfrm>
            <a:prstGeom prst="rect">
              <a:avLst/>
            </a:prstGeom>
            <a:solidFill>
              <a:schemeClr val="accent5"/>
            </a:solidFill>
          </p:spPr>
          <p:txBody>
            <a:bodyPr anchor="ctr">
              <a:noAutofit/>
            </a:bodyPr>
            <a:lstStyle>
              <a:lvl1pPr marL="0" marR="0" indent="0" algn="ctr" defTabSz="685800" rtl="0" eaLnBrk="1" latinLnBrk="0" hangingPunct="1">
                <a:lnSpc>
                  <a:spcPct val="107000"/>
                </a:lnSpc>
                <a:spcBef>
                  <a:spcPts val="0"/>
                </a:spcBef>
                <a:spcAft>
                  <a:spcPts val="0"/>
                </a:spcAft>
                <a:buFont typeface="Arial" panose="020B0604020202020204" pitchFamily="34" charset="0"/>
                <a:buNone/>
                <a:defRPr sz="3500" b="1" kern="1200">
                  <a:solidFill>
                    <a:schemeClr val="bg1"/>
                  </a:solidFill>
                  <a:latin typeface="FontAwesome" pitchFamily="2" charset="0"/>
                  <a:ea typeface="+mn-ea"/>
                  <a:cs typeface="+mn-cs"/>
                </a:defRPr>
              </a:lvl1pPr>
              <a:lvl2pPr marL="0" indent="0" algn="l" defTabSz="685800" rtl="0" eaLnBrk="1" latinLnBrk="0" hangingPunct="1">
                <a:lnSpc>
                  <a:spcPct val="90000"/>
                </a:lnSpc>
                <a:spcBef>
                  <a:spcPts val="0"/>
                </a:spcBef>
                <a:buFont typeface="Arial" panose="020B0604020202020204" pitchFamily="34" charset="0"/>
                <a:buNone/>
                <a:defRPr sz="1100" kern="1200">
                  <a:solidFill>
                    <a:schemeClr val="tx2"/>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endParaRPr lang="en-US" sz="3600" dirty="0">
                <a:solidFill>
                  <a:schemeClr val="tx2"/>
                </a:solidFill>
                <a:latin typeface="+mn-lt"/>
                <a:ea typeface="Calibri" panose="020F0502020204030204" pitchFamily="34" charset="0"/>
                <a:cs typeface="Arial" panose="020B0604020202020204" pitchFamily="34" charset="0"/>
              </a:endParaRPr>
            </a:p>
          </p:txBody>
        </p:sp>
        <p:sp>
          <p:nvSpPr>
            <p:cNvPr id="33" name="Freeform 144"/>
            <p:cNvSpPr>
              <a:spLocks noEditPoints="1"/>
            </p:cNvSpPr>
            <p:nvPr/>
          </p:nvSpPr>
          <p:spPr bwMode="auto">
            <a:xfrm>
              <a:off x="1444565" y="4975260"/>
              <a:ext cx="540687" cy="332731"/>
            </a:xfrm>
            <a:custGeom>
              <a:avLst/>
              <a:gdLst>
                <a:gd name="T0" fmla="*/ 2 w 44"/>
                <a:gd name="T1" fmla="*/ 2 h 27"/>
                <a:gd name="T2" fmla="*/ 20 w 44"/>
                <a:gd name="T3" fmla="*/ 12 h 27"/>
                <a:gd name="T4" fmla="*/ 22 w 44"/>
                <a:gd name="T5" fmla="*/ 12 h 27"/>
                <a:gd name="T6" fmla="*/ 24 w 44"/>
                <a:gd name="T7" fmla="*/ 12 h 27"/>
                <a:gd name="T8" fmla="*/ 42 w 44"/>
                <a:gd name="T9" fmla="*/ 2 h 27"/>
                <a:gd name="T10" fmla="*/ 42 w 44"/>
                <a:gd name="T11" fmla="*/ 0 h 27"/>
                <a:gd name="T12" fmla="*/ 2 w 44"/>
                <a:gd name="T13" fmla="*/ 0 h 27"/>
                <a:gd name="T14" fmla="*/ 2 w 44"/>
                <a:gd name="T15" fmla="*/ 2 h 27"/>
                <a:gd name="T16" fmla="*/ 42 w 44"/>
                <a:gd name="T17" fmla="*/ 7 h 27"/>
                <a:gd name="T18" fmla="*/ 24 w 44"/>
                <a:gd name="T19" fmla="*/ 16 h 27"/>
                <a:gd name="T20" fmla="*/ 22 w 44"/>
                <a:gd name="T21" fmla="*/ 17 h 27"/>
                <a:gd name="T22" fmla="*/ 20 w 44"/>
                <a:gd name="T23" fmla="*/ 16 h 27"/>
                <a:gd name="T24" fmla="*/ 2 w 44"/>
                <a:gd name="T25" fmla="*/ 7 h 27"/>
                <a:gd name="T26" fmla="*/ 1 w 44"/>
                <a:gd name="T27" fmla="*/ 7 h 27"/>
                <a:gd name="T28" fmla="*/ 1 w 44"/>
                <a:gd name="T29" fmla="*/ 25 h 27"/>
                <a:gd name="T30" fmla="*/ 3 w 44"/>
                <a:gd name="T31" fmla="*/ 27 h 27"/>
                <a:gd name="T32" fmla="*/ 41 w 44"/>
                <a:gd name="T33" fmla="*/ 27 h 27"/>
                <a:gd name="T34" fmla="*/ 43 w 44"/>
                <a:gd name="T35" fmla="*/ 25 h 27"/>
                <a:gd name="T36" fmla="*/ 43 w 44"/>
                <a:gd name="T37" fmla="*/ 7 h 27"/>
                <a:gd name="T38" fmla="*/ 42 w 44"/>
                <a:gd name="T39" fmla="*/ 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4" h="27">
                  <a:moveTo>
                    <a:pt x="2" y="2"/>
                  </a:moveTo>
                  <a:cubicBezTo>
                    <a:pt x="3" y="3"/>
                    <a:pt x="19" y="11"/>
                    <a:pt x="20" y="12"/>
                  </a:cubicBezTo>
                  <a:cubicBezTo>
                    <a:pt x="20" y="12"/>
                    <a:pt x="21" y="12"/>
                    <a:pt x="22" y="12"/>
                  </a:cubicBezTo>
                  <a:cubicBezTo>
                    <a:pt x="23" y="12"/>
                    <a:pt x="23" y="12"/>
                    <a:pt x="24" y="12"/>
                  </a:cubicBezTo>
                  <a:cubicBezTo>
                    <a:pt x="25" y="11"/>
                    <a:pt x="40" y="3"/>
                    <a:pt x="42" y="2"/>
                  </a:cubicBezTo>
                  <a:cubicBezTo>
                    <a:pt x="43" y="1"/>
                    <a:pt x="44" y="0"/>
                    <a:pt x="42" y="0"/>
                  </a:cubicBezTo>
                  <a:cubicBezTo>
                    <a:pt x="2" y="0"/>
                    <a:pt x="2" y="0"/>
                    <a:pt x="2" y="0"/>
                  </a:cubicBezTo>
                  <a:cubicBezTo>
                    <a:pt x="0" y="0"/>
                    <a:pt x="1" y="1"/>
                    <a:pt x="2" y="2"/>
                  </a:cubicBezTo>
                  <a:close/>
                  <a:moveTo>
                    <a:pt x="42" y="7"/>
                  </a:moveTo>
                  <a:cubicBezTo>
                    <a:pt x="41" y="7"/>
                    <a:pt x="25" y="16"/>
                    <a:pt x="24" y="16"/>
                  </a:cubicBezTo>
                  <a:cubicBezTo>
                    <a:pt x="23" y="17"/>
                    <a:pt x="23" y="17"/>
                    <a:pt x="22" y="17"/>
                  </a:cubicBezTo>
                  <a:cubicBezTo>
                    <a:pt x="21" y="17"/>
                    <a:pt x="20" y="17"/>
                    <a:pt x="20" y="16"/>
                  </a:cubicBezTo>
                  <a:cubicBezTo>
                    <a:pt x="19" y="16"/>
                    <a:pt x="3" y="7"/>
                    <a:pt x="2" y="7"/>
                  </a:cubicBezTo>
                  <a:cubicBezTo>
                    <a:pt x="1" y="6"/>
                    <a:pt x="1" y="7"/>
                    <a:pt x="1" y="7"/>
                  </a:cubicBezTo>
                  <a:cubicBezTo>
                    <a:pt x="1" y="8"/>
                    <a:pt x="1" y="25"/>
                    <a:pt x="1" y="25"/>
                  </a:cubicBezTo>
                  <a:cubicBezTo>
                    <a:pt x="1" y="26"/>
                    <a:pt x="2" y="27"/>
                    <a:pt x="3" y="27"/>
                  </a:cubicBezTo>
                  <a:cubicBezTo>
                    <a:pt x="41" y="27"/>
                    <a:pt x="41" y="27"/>
                    <a:pt x="41" y="27"/>
                  </a:cubicBezTo>
                  <a:cubicBezTo>
                    <a:pt x="42" y="27"/>
                    <a:pt x="43" y="26"/>
                    <a:pt x="43" y="25"/>
                  </a:cubicBezTo>
                  <a:cubicBezTo>
                    <a:pt x="43" y="25"/>
                    <a:pt x="43" y="8"/>
                    <a:pt x="43" y="7"/>
                  </a:cubicBezTo>
                  <a:cubicBezTo>
                    <a:pt x="43" y="7"/>
                    <a:pt x="43" y="6"/>
                    <a:pt x="42" y="7"/>
                  </a:cubicBez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0" name="Text Placeholder 4"/>
            <p:cNvSpPr txBox="1">
              <a:spLocks/>
            </p:cNvSpPr>
            <p:nvPr/>
          </p:nvSpPr>
          <p:spPr>
            <a:xfrm>
              <a:off x="2239464" y="4667049"/>
              <a:ext cx="3340608" cy="308211"/>
            </a:xfrm>
            <a:prstGeom prst="rect">
              <a:avLst/>
            </a:prstGeom>
          </p:spPr>
          <p:txBody>
            <a:bodyPr anchor="ctr">
              <a:noAutofit/>
            </a:bodyPr>
            <a:lstStyle>
              <a:lvl1pPr marL="0" indent="0" algn="l" defTabSz="685800" rtl="0" eaLnBrk="1" latinLnBrk="0" hangingPunct="1">
                <a:lnSpc>
                  <a:spcPct val="90000"/>
                </a:lnSpc>
                <a:spcBef>
                  <a:spcPts val="0"/>
                </a:spcBef>
                <a:buFont typeface="Arial" panose="020B0604020202020204" pitchFamily="34" charset="0"/>
                <a:buNone/>
                <a:defRPr sz="1400" b="1" kern="1200">
                  <a:solidFill>
                    <a:schemeClr val="accent1"/>
                  </a:solidFill>
                  <a:latin typeface="+mj-lt"/>
                  <a:ea typeface="+mn-ea"/>
                  <a:cs typeface="+mn-cs"/>
                </a:defRPr>
              </a:lvl1pPr>
              <a:lvl2pPr marL="0" indent="0" algn="l" defTabSz="685800" rtl="0" eaLnBrk="1" latinLnBrk="0" hangingPunct="1">
                <a:lnSpc>
                  <a:spcPct val="90000"/>
                </a:lnSpc>
                <a:spcBef>
                  <a:spcPts val="0"/>
                </a:spcBef>
                <a:buFont typeface="Arial" panose="020B0604020202020204" pitchFamily="34" charset="0"/>
                <a:buNone/>
                <a:defRPr sz="1100" kern="1200">
                  <a:solidFill>
                    <a:schemeClr val="tx2"/>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en-US" sz="1350" dirty="0">
                  <a:solidFill>
                    <a:schemeClr val="accent5"/>
                  </a:solidFill>
                  <a:latin typeface="+mn-lt"/>
                </a:rPr>
                <a:t>Title Here</a:t>
              </a:r>
            </a:p>
          </p:txBody>
        </p:sp>
        <p:sp>
          <p:nvSpPr>
            <p:cNvPr id="51" name="Text Placeholder 4"/>
            <p:cNvSpPr txBox="1">
              <a:spLocks/>
            </p:cNvSpPr>
            <p:nvPr/>
          </p:nvSpPr>
          <p:spPr>
            <a:xfrm>
              <a:off x="2230963" y="4975260"/>
              <a:ext cx="3340608" cy="629224"/>
            </a:xfrm>
            <a:prstGeom prst="rect">
              <a:avLst/>
            </a:prstGeom>
          </p:spPr>
          <p:txBody>
            <a:bodyPr>
              <a:noAutofit/>
            </a:bodyPr>
            <a:lstStyle>
              <a:lvl1pPr marL="0" indent="0" algn="just" defTabSz="685800" rtl="0" eaLnBrk="1" latinLnBrk="0" hangingPunct="1">
                <a:lnSpc>
                  <a:spcPct val="100000"/>
                </a:lnSpc>
                <a:spcBef>
                  <a:spcPts val="0"/>
                </a:spcBef>
                <a:buFont typeface="Arial" panose="020B0604020202020204" pitchFamily="34" charset="0"/>
                <a:buNone/>
                <a:defRPr sz="1000" b="0" kern="1200">
                  <a:solidFill>
                    <a:schemeClr val="tx2"/>
                  </a:solidFill>
                  <a:latin typeface="+mj-lt"/>
                  <a:ea typeface="+mn-ea"/>
                  <a:cs typeface="+mn-cs"/>
                </a:defRPr>
              </a:lvl1pPr>
              <a:lvl2pPr marL="0" indent="0" algn="l" defTabSz="685800" rtl="0" eaLnBrk="1" latinLnBrk="0" hangingPunct="1">
                <a:lnSpc>
                  <a:spcPct val="90000"/>
                </a:lnSpc>
                <a:spcBef>
                  <a:spcPts val="0"/>
                </a:spcBef>
                <a:buFont typeface="Arial" panose="020B0604020202020204" pitchFamily="34" charset="0"/>
                <a:buNone/>
                <a:defRPr sz="1100" kern="1200">
                  <a:solidFill>
                    <a:schemeClr val="tx2"/>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en-US" sz="1050" dirty="0">
                  <a:latin typeface="+mn-lt"/>
                </a:rPr>
                <a:t>Lorem ipsum dolor sit amet, consectetuer adipiscing elit. Aenean commodo ligula eget dolor.</a:t>
              </a:r>
            </a:p>
          </p:txBody>
        </p:sp>
      </p:grpSp>
      <p:grpSp>
        <p:nvGrpSpPr>
          <p:cNvPr id="60" name="Group 59"/>
          <p:cNvGrpSpPr/>
          <p:nvPr/>
        </p:nvGrpSpPr>
        <p:grpSpPr>
          <a:xfrm>
            <a:off x="4990121" y="2497435"/>
            <a:ext cx="3257194" cy="710744"/>
            <a:chOff x="6653494" y="1959717"/>
            <a:chExt cx="4342925" cy="947659"/>
          </a:xfrm>
        </p:grpSpPr>
        <p:sp>
          <p:nvSpPr>
            <p:cNvPr id="18" name="Text Placeholder 4"/>
            <p:cNvSpPr txBox="1">
              <a:spLocks/>
            </p:cNvSpPr>
            <p:nvPr/>
          </p:nvSpPr>
          <p:spPr>
            <a:xfrm>
              <a:off x="6653494" y="1959717"/>
              <a:ext cx="951613" cy="937433"/>
            </a:xfrm>
            <a:prstGeom prst="rect">
              <a:avLst/>
            </a:prstGeom>
            <a:solidFill>
              <a:schemeClr val="accent2"/>
            </a:solidFill>
          </p:spPr>
          <p:txBody>
            <a:bodyPr anchor="ctr">
              <a:noAutofit/>
            </a:bodyPr>
            <a:lstStyle>
              <a:lvl1pPr marL="0" marR="0" indent="0" algn="ctr" defTabSz="685800" rtl="0" eaLnBrk="1" latinLnBrk="0" hangingPunct="1">
                <a:lnSpc>
                  <a:spcPct val="107000"/>
                </a:lnSpc>
                <a:spcBef>
                  <a:spcPts val="0"/>
                </a:spcBef>
                <a:spcAft>
                  <a:spcPts val="0"/>
                </a:spcAft>
                <a:buFont typeface="Arial" panose="020B0604020202020204" pitchFamily="34" charset="0"/>
                <a:buNone/>
                <a:defRPr sz="3500" b="1" kern="1200">
                  <a:solidFill>
                    <a:schemeClr val="bg1"/>
                  </a:solidFill>
                  <a:latin typeface="FontAwesome" pitchFamily="2" charset="0"/>
                  <a:ea typeface="+mn-ea"/>
                  <a:cs typeface="+mn-cs"/>
                </a:defRPr>
              </a:lvl1pPr>
              <a:lvl2pPr marL="0" indent="0" algn="l" defTabSz="685800" rtl="0" eaLnBrk="1" latinLnBrk="0" hangingPunct="1">
                <a:lnSpc>
                  <a:spcPct val="90000"/>
                </a:lnSpc>
                <a:spcBef>
                  <a:spcPts val="0"/>
                </a:spcBef>
                <a:buFont typeface="Arial" panose="020B0604020202020204" pitchFamily="34" charset="0"/>
                <a:buNone/>
                <a:defRPr sz="1100" kern="1200">
                  <a:solidFill>
                    <a:schemeClr val="tx2"/>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endParaRPr lang="en-US" sz="3600" dirty="0">
                <a:solidFill>
                  <a:schemeClr val="tx2"/>
                </a:solidFill>
                <a:latin typeface="+mn-lt"/>
                <a:ea typeface="Calibri" panose="020F0502020204030204" pitchFamily="34" charset="0"/>
                <a:cs typeface="Arial" panose="020B0604020202020204" pitchFamily="34" charset="0"/>
              </a:endParaRPr>
            </a:p>
          </p:txBody>
        </p:sp>
        <p:sp>
          <p:nvSpPr>
            <p:cNvPr id="38" name="Freeform 167"/>
            <p:cNvSpPr>
              <a:spLocks/>
            </p:cNvSpPr>
            <p:nvPr/>
          </p:nvSpPr>
          <p:spPr bwMode="auto">
            <a:xfrm>
              <a:off x="6864157" y="2194482"/>
              <a:ext cx="530289" cy="467903"/>
            </a:xfrm>
            <a:custGeom>
              <a:avLst/>
              <a:gdLst>
                <a:gd name="T0" fmla="*/ 42 w 43"/>
                <a:gd name="T1" fmla="*/ 20 h 38"/>
                <a:gd name="T2" fmla="*/ 23 w 43"/>
                <a:gd name="T3" fmla="*/ 1 h 38"/>
                <a:gd name="T4" fmla="*/ 19 w 43"/>
                <a:gd name="T5" fmla="*/ 1 h 38"/>
                <a:gd name="T6" fmla="*/ 1 w 43"/>
                <a:gd name="T7" fmla="*/ 20 h 38"/>
                <a:gd name="T8" fmla="*/ 1 w 43"/>
                <a:gd name="T9" fmla="*/ 21 h 38"/>
                <a:gd name="T10" fmla="*/ 5 w 43"/>
                <a:gd name="T11" fmla="*/ 21 h 38"/>
                <a:gd name="T12" fmla="*/ 5 w 43"/>
                <a:gd name="T13" fmla="*/ 36 h 38"/>
                <a:gd name="T14" fmla="*/ 7 w 43"/>
                <a:gd name="T15" fmla="*/ 38 h 38"/>
                <a:gd name="T16" fmla="*/ 16 w 43"/>
                <a:gd name="T17" fmla="*/ 38 h 38"/>
                <a:gd name="T18" fmla="*/ 16 w 43"/>
                <a:gd name="T19" fmla="*/ 23 h 38"/>
                <a:gd name="T20" fmla="*/ 26 w 43"/>
                <a:gd name="T21" fmla="*/ 23 h 38"/>
                <a:gd name="T22" fmla="*/ 26 w 43"/>
                <a:gd name="T23" fmla="*/ 38 h 38"/>
                <a:gd name="T24" fmla="*/ 36 w 43"/>
                <a:gd name="T25" fmla="*/ 38 h 38"/>
                <a:gd name="T26" fmla="*/ 37 w 43"/>
                <a:gd name="T27" fmla="*/ 36 h 38"/>
                <a:gd name="T28" fmla="*/ 37 w 43"/>
                <a:gd name="T29" fmla="*/ 21 h 38"/>
                <a:gd name="T30" fmla="*/ 41 w 43"/>
                <a:gd name="T31" fmla="*/ 21 h 38"/>
                <a:gd name="T32" fmla="*/ 42 w 43"/>
                <a:gd name="T33" fmla="*/ 2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3" h="38">
                  <a:moveTo>
                    <a:pt x="42" y="20"/>
                  </a:moveTo>
                  <a:cubicBezTo>
                    <a:pt x="23" y="1"/>
                    <a:pt x="23" y="1"/>
                    <a:pt x="23" y="1"/>
                  </a:cubicBezTo>
                  <a:cubicBezTo>
                    <a:pt x="22" y="0"/>
                    <a:pt x="20" y="0"/>
                    <a:pt x="19" y="1"/>
                  </a:cubicBezTo>
                  <a:cubicBezTo>
                    <a:pt x="1" y="20"/>
                    <a:pt x="1" y="20"/>
                    <a:pt x="1" y="20"/>
                  </a:cubicBezTo>
                  <a:cubicBezTo>
                    <a:pt x="0" y="21"/>
                    <a:pt x="0" y="21"/>
                    <a:pt x="1" y="21"/>
                  </a:cubicBezTo>
                  <a:cubicBezTo>
                    <a:pt x="5" y="21"/>
                    <a:pt x="5" y="21"/>
                    <a:pt x="5" y="21"/>
                  </a:cubicBezTo>
                  <a:cubicBezTo>
                    <a:pt x="5" y="36"/>
                    <a:pt x="5" y="36"/>
                    <a:pt x="5" y="36"/>
                  </a:cubicBezTo>
                  <a:cubicBezTo>
                    <a:pt x="5" y="37"/>
                    <a:pt x="5" y="38"/>
                    <a:pt x="7" y="38"/>
                  </a:cubicBezTo>
                  <a:cubicBezTo>
                    <a:pt x="16" y="38"/>
                    <a:pt x="16" y="38"/>
                    <a:pt x="16" y="38"/>
                  </a:cubicBezTo>
                  <a:cubicBezTo>
                    <a:pt x="16" y="23"/>
                    <a:pt x="16" y="23"/>
                    <a:pt x="16" y="23"/>
                  </a:cubicBezTo>
                  <a:cubicBezTo>
                    <a:pt x="26" y="23"/>
                    <a:pt x="26" y="23"/>
                    <a:pt x="26" y="23"/>
                  </a:cubicBezTo>
                  <a:cubicBezTo>
                    <a:pt x="26" y="38"/>
                    <a:pt x="26" y="38"/>
                    <a:pt x="26" y="38"/>
                  </a:cubicBezTo>
                  <a:cubicBezTo>
                    <a:pt x="36" y="38"/>
                    <a:pt x="36" y="38"/>
                    <a:pt x="36" y="38"/>
                  </a:cubicBezTo>
                  <a:cubicBezTo>
                    <a:pt x="37" y="38"/>
                    <a:pt x="37" y="37"/>
                    <a:pt x="37" y="36"/>
                  </a:cubicBezTo>
                  <a:cubicBezTo>
                    <a:pt x="37" y="21"/>
                    <a:pt x="37" y="21"/>
                    <a:pt x="37" y="21"/>
                  </a:cubicBezTo>
                  <a:cubicBezTo>
                    <a:pt x="41" y="21"/>
                    <a:pt x="41" y="21"/>
                    <a:pt x="41" y="21"/>
                  </a:cubicBezTo>
                  <a:cubicBezTo>
                    <a:pt x="42" y="21"/>
                    <a:pt x="43" y="21"/>
                    <a:pt x="42" y="20"/>
                  </a:cubicBez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2" name="Text Placeholder 4"/>
            <p:cNvSpPr txBox="1">
              <a:spLocks/>
            </p:cNvSpPr>
            <p:nvPr/>
          </p:nvSpPr>
          <p:spPr>
            <a:xfrm>
              <a:off x="7655811" y="1969941"/>
              <a:ext cx="3340608" cy="308211"/>
            </a:xfrm>
            <a:prstGeom prst="rect">
              <a:avLst/>
            </a:prstGeom>
          </p:spPr>
          <p:txBody>
            <a:bodyPr anchor="ctr">
              <a:noAutofit/>
            </a:bodyPr>
            <a:lstStyle>
              <a:lvl1pPr marL="0" indent="0" algn="l" defTabSz="685800" rtl="0" eaLnBrk="1" latinLnBrk="0" hangingPunct="1">
                <a:lnSpc>
                  <a:spcPct val="90000"/>
                </a:lnSpc>
                <a:spcBef>
                  <a:spcPts val="0"/>
                </a:spcBef>
                <a:buFont typeface="Arial" panose="020B0604020202020204" pitchFamily="34" charset="0"/>
                <a:buNone/>
                <a:defRPr sz="1400" b="1" kern="1200">
                  <a:solidFill>
                    <a:schemeClr val="accent1"/>
                  </a:solidFill>
                  <a:latin typeface="+mj-lt"/>
                  <a:ea typeface="+mn-ea"/>
                  <a:cs typeface="+mn-cs"/>
                </a:defRPr>
              </a:lvl1pPr>
              <a:lvl2pPr marL="0" indent="0" algn="l" defTabSz="685800" rtl="0" eaLnBrk="1" latinLnBrk="0" hangingPunct="1">
                <a:lnSpc>
                  <a:spcPct val="90000"/>
                </a:lnSpc>
                <a:spcBef>
                  <a:spcPts val="0"/>
                </a:spcBef>
                <a:buFont typeface="Arial" panose="020B0604020202020204" pitchFamily="34" charset="0"/>
                <a:buNone/>
                <a:defRPr sz="1100" kern="1200">
                  <a:solidFill>
                    <a:schemeClr val="tx2"/>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en-US" sz="1350" dirty="0">
                  <a:solidFill>
                    <a:schemeClr val="accent2"/>
                  </a:solidFill>
                  <a:latin typeface="+mn-lt"/>
                </a:rPr>
                <a:t>Title Here</a:t>
              </a:r>
            </a:p>
          </p:txBody>
        </p:sp>
        <p:sp>
          <p:nvSpPr>
            <p:cNvPr id="53" name="Text Placeholder 4"/>
            <p:cNvSpPr txBox="1">
              <a:spLocks/>
            </p:cNvSpPr>
            <p:nvPr/>
          </p:nvSpPr>
          <p:spPr>
            <a:xfrm>
              <a:off x="7647310" y="2278152"/>
              <a:ext cx="3340608" cy="629224"/>
            </a:xfrm>
            <a:prstGeom prst="rect">
              <a:avLst/>
            </a:prstGeom>
          </p:spPr>
          <p:txBody>
            <a:bodyPr>
              <a:noAutofit/>
            </a:bodyPr>
            <a:lstStyle>
              <a:lvl1pPr marL="0" indent="0" algn="just" defTabSz="685800" rtl="0" eaLnBrk="1" latinLnBrk="0" hangingPunct="1">
                <a:lnSpc>
                  <a:spcPct val="100000"/>
                </a:lnSpc>
                <a:spcBef>
                  <a:spcPts val="0"/>
                </a:spcBef>
                <a:buFont typeface="Arial" panose="020B0604020202020204" pitchFamily="34" charset="0"/>
                <a:buNone/>
                <a:defRPr sz="1000" b="0" kern="1200">
                  <a:solidFill>
                    <a:schemeClr val="tx2"/>
                  </a:solidFill>
                  <a:latin typeface="+mj-lt"/>
                  <a:ea typeface="+mn-ea"/>
                  <a:cs typeface="+mn-cs"/>
                </a:defRPr>
              </a:lvl1pPr>
              <a:lvl2pPr marL="0" indent="0" algn="l" defTabSz="685800" rtl="0" eaLnBrk="1" latinLnBrk="0" hangingPunct="1">
                <a:lnSpc>
                  <a:spcPct val="90000"/>
                </a:lnSpc>
                <a:spcBef>
                  <a:spcPts val="0"/>
                </a:spcBef>
                <a:buFont typeface="Arial" panose="020B0604020202020204" pitchFamily="34" charset="0"/>
                <a:buNone/>
                <a:defRPr sz="1100" kern="1200">
                  <a:solidFill>
                    <a:schemeClr val="tx2"/>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en-US" sz="1050" dirty="0">
                  <a:latin typeface="+mn-lt"/>
                </a:rPr>
                <a:t>Lorem ipsum dolor sit amet, consectetuer adipiscing elit. Aenean commodo ligula eget dolor.</a:t>
              </a:r>
            </a:p>
          </p:txBody>
        </p:sp>
      </p:grpSp>
      <p:grpSp>
        <p:nvGrpSpPr>
          <p:cNvPr id="61" name="Group 60"/>
          <p:cNvGrpSpPr/>
          <p:nvPr/>
        </p:nvGrpSpPr>
        <p:grpSpPr>
          <a:xfrm>
            <a:off x="4990120" y="3480843"/>
            <a:ext cx="3263570" cy="727790"/>
            <a:chOff x="6653494" y="3270928"/>
            <a:chExt cx="4351426" cy="970386"/>
          </a:xfrm>
        </p:grpSpPr>
        <p:sp>
          <p:nvSpPr>
            <p:cNvPr id="21" name="Text Placeholder 4"/>
            <p:cNvSpPr txBox="1">
              <a:spLocks/>
            </p:cNvSpPr>
            <p:nvPr/>
          </p:nvSpPr>
          <p:spPr>
            <a:xfrm>
              <a:off x="6653494" y="3303881"/>
              <a:ext cx="951613" cy="937433"/>
            </a:xfrm>
            <a:prstGeom prst="rect">
              <a:avLst/>
            </a:prstGeom>
            <a:solidFill>
              <a:schemeClr val="accent4"/>
            </a:solidFill>
          </p:spPr>
          <p:txBody>
            <a:bodyPr anchor="ctr">
              <a:noAutofit/>
            </a:bodyPr>
            <a:lstStyle>
              <a:lvl1pPr marL="0" marR="0" indent="0" algn="ctr" defTabSz="685800" rtl="0" eaLnBrk="1" latinLnBrk="0" hangingPunct="1">
                <a:lnSpc>
                  <a:spcPct val="107000"/>
                </a:lnSpc>
                <a:spcBef>
                  <a:spcPts val="0"/>
                </a:spcBef>
                <a:spcAft>
                  <a:spcPts val="0"/>
                </a:spcAft>
                <a:buFont typeface="Arial" panose="020B0604020202020204" pitchFamily="34" charset="0"/>
                <a:buNone/>
                <a:defRPr sz="3500" b="1" kern="1200">
                  <a:solidFill>
                    <a:schemeClr val="bg1"/>
                  </a:solidFill>
                  <a:latin typeface="FontAwesome" pitchFamily="2" charset="0"/>
                  <a:ea typeface="+mn-ea"/>
                  <a:cs typeface="+mn-cs"/>
                </a:defRPr>
              </a:lvl1pPr>
              <a:lvl2pPr marL="0" indent="0" algn="l" defTabSz="685800" rtl="0" eaLnBrk="1" latinLnBrk="0" hangingPunct="1">
                <a:lnSpc>
                  <a:spcPct val="90000"/>
                </a:lnSpc>
                <a:spcBef>
                  <a:spcPts val="0"/>
                </a:spcBef>
                <a:buFont typeface="Arial" panose="020B0604020202020204" pitchFamily="34" charset="0"/>
                <a:buNone/>
                <a:defRPr sz="1100" kern="1200">
                  <a:solidFill>
                    <a:schemeClr val="tx2"/>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endParaRPr lang="en-US" sz="3600" dirty="0">
                <a:solidFill>
                  <a:schemeClr val="tx2"/>
                </a:solidFill>
                <a:latin typeface="+mn-lt"/>
                <a:ea typeface="Calibri" panose="020F0502020204030204" pitchFamily="34" charset="0"/>
                <a:cs typeface="Arial" panose="020B0604020202020204" pitchFamily="34" charset="0"/>
              </a:endParaRPr>
            </a:p>
          </p:txBody>
        </p:sp>
        <p:sp>
          <p:nvSpPr>
            <p:cNvPr id="36" name="Freeform 161"/>
            <p:cNvSpPr>
              <a:spLocks noEditPoints="1"/>
            </p:cNvSpPr>
            <p:nvPr/>
          </p:nvSpPr>
          <p:spPr bwMode="auto">
            <a:xfrm>
              <a:off x="6884953" y="3499653"/>
              <a:ext cx="488697" cy="545888"/>
            </a:xfrm>
            <a:custGeom>
              <a:avLst/>
              <a:gdLst>
                <a:gd name="T0" fmla="*/ 31 w 40"/>
                <a:gd name="T1" fmla="*/ 18 h 44"/>
                <a:gd name="T2" fmla="*/ 15 w 40"/>
                <a:gd name="T3" fmla="*/ 3 h 44"/>
                <a:gd name="T4" fmla="*/ 10 w 40"/>
                <a:gd name="T5" fmla="*/ 1 h 44"/>
                <a:gd name="T6" fmla="*/ 7 w 40"/>
                <a:gd name="T7" fmla="*/ 5 h 44"/>
                <a:gd name="T8" fmla="*/ 4 w 40"/>
                <a:gd name="T9" fmla="*/ 29 h 44"/>
                <a:gd name="T10" fmla="*/ 3 w 40"/>
                <a:gd name="T11" fmla="*/ 39 h 44"/>
                <a:gd name="T12" fmla="*/ 24 w 40"/>
                <a:gd name="T13" fmla="*/ 40 h 44"/>
                <a:gd name="T14" fmla="*/ 39 w 40"/>
                <a:gd name="T15" fmla="*/ 25 h 44"/>
                <a:gd name="T16" fmla="*/ 31 w 40"/>
                <a:gd name="T17" fmla="*/ 18 h 44"/>
                <a:gd name="T18" fmla="*/ 23 w 40"/>
                <a:gd name="T19" fmla="*/ 37 h 44"/>
                <a:gd name="T20" fmla="*/ 6 w 40"/>
                <a:gd name="T21" fmla="*/ 38 h 44"/>
                <a:gd name="T22" fmla="*/ 19 w 40"/>
                <a:gd name="T23" fmla="*/ 27 h 44"/>
                <a:gd name="T24" fmla="*/ 36 w 40"/>
                <a:gd name="T25" fmla="*/ 27 h 44"/>
                <a:gd name="T26" fmla="*/ 23 w 40"/>
                <a:gd name="T27" fmla="*/ 37 h 44"/>
                <a:gd name="T28" fmla="*/ 20 w 40"/>
                <a:gd name="T29" fmla="*/ 29 h 44"/>
                <a:gd name="T30" fmla="*/ 10 w 40"/>
                <a:gd name="T31" fmla="*/ 35 h 44"/>
                <a:gd name="T32" fmla="*/ 17 w 40"/>
                <a:gd name="T33" fmla="*/ 35 h 44"/>
                <a:gd name="T34" fmla="*/ 22 w 40"/>
                <a:gd name="T35" fmla="*/ 29 h 44"/>
                <a:gd name="T36" fmla="*/ 22 w 40"/>
                <a:gd name="T37" fmla="*/ 29 h 44"/>
                <a:gd name="T38" fmla="*/ 20 w 40"/>
                <a:gd name="T39" fmla="*/ 29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0" h="44">
                  <a:moveTo>
                    <a:pt x="31" y="18"/>
                  </a:moveTo>
                  <a:cubicBezTo>
                    <a:pt x="26" y="7"/>
                    <a:pt x="23" y="3"/>
                    <a:pt x="15" y="3"/>
                  </a:cubicBezTo>
                  <a:cubicBezTo>
                    <a:pt x="11" y="3"/>
                    <a:pt x="12" y="0"/>
                    <a:pt x="10" y="1"/>
                  </a:cubicBezTo>
                  <a:cubicBezTo>
                    <a:pt x="7" y="2"/>
                    <a:pt x="9" y="3"/>
                    <a:pt x="7" y="5"/>
                  </a:cubicBezTo>
                  <a:cubicBezTo>
                    <a:pt x="0" y="11"/>
                    <a:pt x="1" y="16"/>
                    <a:pt x="4" y="29"/>
                  </a:cubicBezTo>
                  <a:cubicBezTo>
                    <a:pt x="5" y="34"/>
                    <a:pt x="1" y="34"/>
                    <a:pt x="3" y="39"/>
                  </a:cubicBezTo>
                  <a:cubicBezTo>
                    <a:pt x="4" y="43"/>
                    <a:pt x="14" y="44"/>
                    <a:pt x="24" y="40"/>
                  </a:cubicBezTo>
                  <a:cubicBezTo>
                    <a:pt x="34" y="37"/>
                    <a:pt x="40" y="29"/>
                    <a:pt x="39" y="25"/>
                  </a:cubicBezTo>
                  <a:cubicBezTo>
                    <a:pt x="37" y="20"/>
                    <a:pt x="34" y="23"/>
                    <a:pt x="31" y="18"/>
                  </a:cubicBezTo>
                  <a:close/>
                  <a:moveTo>
                    <a:pt x="23" y="37"/>
                  </a:moveTo>
                  <a:cubicBezTo>
                    <a:pt x="14" y="41"/>
                    <a:pt x="6" y="39"/>
                    <a:pt x="6" y="38"/>
                  </a:cubicBezTo>
                  <a:cubicBezTo>
                    <a:pt x="5" y="36"/>
                    <a:pt x="9" y="31"/>
                    <a:pt x="19" y="27"/>
                  </a:cubicBezTo>
                  <a:cubicBezTo>
                    <a:pt x="30" y="24"/>
                    <a:pt x="35" y="25"/>
                    <a:pt x="36" y="27"/>
                  </a:cubicBezTo>
                  <a:cubicBezTo>
                    <a:pt x="36" y="28"/>
                    <a:pt x="32" y="34"/>
                    <a:pt x="23" y="37"/>
                  </a:cubicBezTo>
                  <a:close/>
                  <a:moveTo>
                    <a:pt x="20" y="29"/>
                  </a:moveTo>
                  <a:cubicBezTo>
                    <a:pt x="15" y="31"/>
                    <a:pt x="12" y="33"/>
                    <a:pt x="10" y="35"/>
                  </a:cubicBezTo>
                  <a:cubicBezTo>
                    <a:pt x="11" y="36"/>
                    <a:pt x="14" y="36"/>
                    <a:pt x="17" y="35"/>
                  </a:cubicBezTo>
                  <a:cubicBezTo>
                    <a:pt x="20" y="34"/>
                    <a:pt x="22" y="31"/>
                    <a:pt x="22" y="29"/>
                  </a:cubicBezTo>
                  <a:cubicBezTo>
                    <a:pt x="22" y="29"/>
                    <a:pt x="22" y="29"/>
                    <a:pt x="22" y="29"/>
                  </a:cubicBezTo>
                  <a:cubicBezTo>
                    <a:pt x="21" y="29"/>
                    <a:pt x="20" y="29"/>
                    <a:pt x="20" y="29"/>
                  </a:cubicBez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4" name="Text Placeholder 4"/>
            <p:cNvSpPr txBox="1">
              <a:spLocks/>
            </p:cNvSpPr>
            <p:nvPr/>
          </p:nvSpPr>
          <p:spPr>
            <a:xfrm>
              <a:off x="7664312" y="3270928"/>
              <a:ext cx="3340608" cy="308211"/>
            </a:xfrm>
            <a:prstGeom prst="rect">
              <a:avLst/>
            </a:prstGeom>
          </p:spPr>
          <p:txBody>
            <a:bodyPr anchor="ctr">
              <a:noAutofit/>
            </a:bodyPr>
            <a:lstStyle>
              <a:lvl1pPr marL="0" indent="0" algn="l" defTabSz="685800" rtl="0" eaLnBrk="1" latinLnBrk="0" hangingPunct="1">
                <a:lnSpc>
                  <a:spcPct val="90000"/>
                </a:lnSpc>
                <a:spcBef>
                  <a:spcPts val="0"/>
                </a:spcBef>
                <a:buFont typeface="Arial" panose="020B0604020202020204" pitchFamily="34" charset="0"/>
                <a:buNone/>
                <a:defRPr sz="1400" b="1" kern="1200">
                  <a:solidFill>
                    <a:schemeClr val="accent1"/>
                  </a:solidFill>
                  <a:latin typeface="+mj-lt"/>
                  <a:ea typeface="+mn-ea"/>
                  <a:cs typeface="+mn-cs"/>
                </a:defRPr>
              </a:lvl1pPr>
              <a:lvl2pPr marL="0" indent="0" algn="l" defTabSz="685800" rtl="0" eaLnBrk="1" latinLnBrk="0" hangingPunct="1">
                <a:lnSpc>
                  <a:spcPct val="90000"/>
                </a:lnSpc>
                <a:spcBef>
                  <a:spcPts val="0"/>
                </a:spcBef>
                <a:buFont typeface="Arial" panose="020B0604020202020204" pitchFamily="34" charset="0"/>
                <a:buNone/>
                <a:defRPr sz="1100" kern="1200">
                  <a:solidFill>
                    <a:schemeClr val="tx2"/>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en-US" sz="1350" dirty="0">
                  <a:solidFill>
                    <a:schemeClr val="accent4"/>
                  </a:solidFill>
                  <a:latin typeface="+mn-lt"/>
                </a:rPr>
                <a:t>Title Here</a:t>
              </a:r>
            </a:p>
          </p:txBody>
        </p:sp>
        <p:sp>
          <p:nvSpPr>
            <p:cNvPr id="55" name="Text Placeholder 4"/>
            <p:cNvSpPr txBox="1">
              <a:spLocks/>
            </p:cNvSpPr>
            <p:nvPr/>
          </p:nvSpPr>
          <p:spPr>
            <a:xfrm>
              <a:off x="7655811" y="3579139"/>
              <a:ext cx="3340608" cy="629224"/>
            </a:xfrm>
            <a:prstGeom prst="rect">
              <a:avLst/>
            </a:prstGeom>
          </p:spPr>
          <p:txBody>
            <a:bodyPr>
              <a:noAutofit/>
            </a:bodyPr>
            <a:lstStyle>
              <a:lvl1pPr marL="0" indent="0" algn="just" defTabSz="685800" rtl="0" eaLnBrk="1" latinLnBrk="0" hangingPunct="1">
                <a:lnSpc>
                  <a:spcPct val="100000"/>
                </a:lnSpc>
                <a:spcBef>
                  <a:spcPts val="0"/>
                </a:spcBef>
                <a:buFont typeface="Arial" panose="020B0604020202020204" pitchFamily="34" charset="0"/>
                <a:buNone/>
                <a:defRPr sz="1000" b="0" kern="1200">
                  <a:solidFill>
                    <a:schemeClr val="tx2"/>
                  </a:solidFill>
                  <a:latin typeface="+mj-lt"/>
                  <a:ea typeface="+mn-ea"/>
                  <a:cs typeface="+mn-cs"/>
                </a:defRPr>
              </a:lvl1pPr>
              <a:lvl2pPr marL="0" indent="0" algn="l" defTabSz="685800" rtl="0" eaLnBrk="1" latinLnBrk="0" hangingPunct="1">
                <a:lnSpc>
                  <a:spcPct val="90000"/>
                </a:lnSpc>
                <a:spcBef>
                  <a:spcPts val="0"/>
                </a:spcBef>
                <a:buFont typeface="Arial" panose="020B0604020202020204" pitchFamily="34" charset="0"/>
                <a:buNone/>
                <a:defRPr sz="1100" kern="1200">
                  <a:solidFill>
                    <a:schemeClr val="tx2"/>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en-US" sz="1050" dirty="0">
                  <a:latin typeface="+mn-lt"/>
                </a:rPr>
                <a:t>Lorem ipsum dolor sit amet, consectetuer adipiscing elit. Aenean commodo ligula eget dolor.</a:t>
              </a:r>
            </a:p>
          </p:txBody>
        </p:sp>
      </p:grpSp>
      <p:grpSp>
        <p:nvGrpSpPr>
          <p:cNvPr id="62" name="Group 61"/>
          <p:cNvGrpSpPr/>
          <p:nvPr/>
        </p:nvGrpSpPr>
        <p:grpSpPr>
          <a:xfrm>
            <a:off x="4990120" y="4517899"/>
            <a:ext cx="3263570" cy="703076"/>
            <a:chOff x="6653493" y="4653668"/>
            <a:chExt cx="4351427" cy="937435"/>
          </a:xfrm>
        </p:grpSpPr>
        <p:sp>
          <p:nvSpPr>
            <p:cNvPr id="22" name="Text Placeholder 4"/>
            <p:cNvSpPr txBox="1">
              <a:spLocks/>
            </p:cNvSpPr>
            <p:nvPr/>
          </p:nvSpPr>
          <p:spPr>
            <a:xfrm>
              <a:off x="6653493" y="4653668"/>
              <a:ext cx="951613" cy="937433"/>
            </a:xfrm>
            <a:prstGeom prst="rect">
              <a:avLst/>
            </a:prstGeom>
            <a:solidFill>
              <a:schemeClr val="accent1">
                <a:lumMod val="75000"/>
              </a:schemeClr>
            </a:solidFill>
          </p:spPr>
          <p:txBody>
            <a:bodyPr anchor="ctr">
              <a:noAutofit/>
            </a:bodyPr>
            <a:lstStyle>
              <a:lvl1pPr marL="0" marR="0" indent="0" algn="ctr" defTabSz="685800" rtl="0" eaLnBrk="1" latinLnBrk="0" hangingPunct="1">
                <a:lnSpc>
                  <a:spcPct val="107000"/>
                </a:lnSpc>
                <a:spcBef>
                  <a:spcPts val="0"/>
                </a:spcBef>
                <a:spcAft>
                  <a:spcPts val="0"/>
                </a:spcAft>
                <a:buFont typeface="Arial" panose="020B0604020202020204" pitchFamily="34" charset="0"/>
                <a:buNone/>
                <a:defRPr sz="3500" b="1" kern="1200">
                  <a:solidFill>
                    <a:schemeClr val="bg1"/>
                  </a:solidFill>
                  <a:latin typeface="FontAwesome" pitchFamily="2" charset="0"/>
                  <a:ea typeface="+mn-ea"/>
                  <a:cs typeface="+mn-cs"/>
                </a:defRPr>
              </a:lvl1pPr>
              <a:lvl2pPr marL="0" indent="0" algn="l" defTabSz="685800" rtl="0" eaLnBrk="1" latinLnBrk="0" hangingPunct="1">
                <a:lnSpc>
                  <a:spcPct val="90000"/>
                </a:lnSpc>
                <a:spcBef>
                  <a:spcPts val="0"/>
                </a:spcBef>
                <a:buFont typeface="Arial" panose="020B0604020202020204" pitchFamily="34" charset="0"/>
                <a:buNone/>
                <a:defRPr sz="1100" kern="1200">
                  <a:solidFill>
                    <a:schemeClr val="tx2"/>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endParaRPr lang="en-US" sz="3600" dirty="0">
                <a:solidFill>
                  <a:schemeClr val="tx2"/>
                </a:solidFill>
                <a:latin typeface="+mn-lt"/>
                <a:ea typeface="Calibri" panose="020F0502020204030204" pitchFamily="34" charset="0"/>
                <a:cs typeface="Arial" panose="020B0604020202020204" pitchFamily="34" charset="0"/>
              </a:endParaRPr>
            </a:p>
          </p:txBody>
        </p:sp>
        <p:sp>
          <p:nvSpPr>
            <p:cNvPr id="35" name="Freeform 160"/>
            <p:cNvSpPr>
              <a:spLocks/>
            </p:cNvSpPr>
            <p:nvPr/>
          </p:nvSpPr>
          <p:spPr bwMode="auto">
            <a:xfrm>
              <a:off x="6866754" y="4810449"/>
              <a:ext cx="525092" cy="623869"/>
            </a:xfrm>
            <a:custGeom>
              <a:avLst/>
              <a:gdLst>
                <a:gd name="T0" fmla="*/ 41 w 43"/>
                <a:gd name="T1" fmla="*/ 18 h 51"/>
                <a:gd name="T2" fmla="*/ 5 w 43"/>
                <a:gd name="T3" fmla="*/ 15 h 51"/>
                <a:gd name="T4" fmla="*/ 0 w 43"/>
                <a:gd name="T5" fmla="*/ 17 h 51"/>
                <a:gd name="T6" fmla="*/ 9 w 43"/>
                <a:gd name="T7" fmla="*/ 51 h 51"/>
                <a:gd name="T8" fmla="*/ 14 w 43"/>
                <a:gd name="T9" fmla="*/ 51 h 51"/>
                <a:gd name="T10" fmla="*/ 9 w 43"/>
                <a:gd name="T11" fmla="*/ 34 h 51"/>
                <a:gd name="T12" fmla="*/ 42 w 43"/>
                <a:gd name="T13" fmla="*/ 19 h 51"/>
                <a:gd name="T14" fmla="*/ 41 w 43"/>
                <a:gd name="T15" fmla="*/ 18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3" h="51">
                  <a:moveTo>
                    <a:pt x="41" y="18"/>
                  </a:moveTo>
                  <a:cubicBezTo>
                    <a:pt x="15" y="29"/>
                    <a:pt x="25" y="0"/>
                    <a:pt x="5" y="15"/>
                  </a:cubicBezTo>
                  <a:cubicBezTo>
                    <a:pt x="0" y="17"/>
                    <a:pt x="0" y="17"/>
                    <a:pt x="0" y="17"/>
                  </a:cubicBezTo>
                  <a:cubicBezTo>
                    <a:pt x="9" y="51"/>
                    <a:pt x="9" y="51"/>
                    <a:pt x="9" y="51"/>
                  </a:cubicBezTo>
                  <a:cubicBezTo>
                    <a:pt x="14" y="51"/>
                    <a:pt x="14" y="51"/>
                    <a:pt x="14" y="51"/>
                  </a:cubicBezTo>
                  <a:cubicBezTo>
                    <a:pt x="9" y="34"/>
                    <a:pt x="9" y="34"/>
                    <a:pt x="9" y="34"/>
                  </a:cubicBezTo>
                  <a:cubicBezTo>
                    <a:pt x="28" y="19"/>
                    <a:pt x="20" y="51"/>
                    <a:pt x="42" y="19"/>
                  </a:cubicBezTo>
                  <a:cubicBezTo>
                    <a:pt x="43" y="18"/>
                    <a:pt x="42" y="18"/>
                    <a:pt x="41" y="18"/>
                  </a:cubicBez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56" name="Text Placeholder 4"/>
            <p:cNvSpPr txBox="1">
              <a:spLocks/>
            </p:cNvSpPr>
            <p:nvPr/>
          </p:nvSpPr>
          <p:spPr>
            <a:xfrm>
              <a:off x="7664312" y="4653668"/>
              <a:ext cx="3340608" cy="308211"/>
            </a:xfrm>
            <a:prstGeom prst="rect">
              <a:avLst/>
            </a:prstGeom>
          </p:spPr>
          <p:txBody>
            <a:bodyPr anchor="ctr">
              <a:noAutofit/>
            </a:bodyPr>
            <a:lstStyle>
              <a:lvl1pPr marL="0" indent="0" algn="l" defTabSz="685800" rtl="0" eaLnBrk="1" latinLnBrk="0" hangingPunct="1">
                <a:lnSpc>
                  <a:spcPct val="90000"/>
                </a:lnSpc>
                <a:spcBef>
                  <a:spcPts val="0"/>
                </a:spcBef>
                <a:buFont typeface="Arial" panose="020B0604020202020204" pitchFamily="34" charset="0"/>
                <a:buNone/>
                <a:defRPr sz="1400" b="1" kern="1200">
                  <a:solidFill>
                    <a:schemeClr val="accent1"/>
                  </a:solidFill>
                  <a:latin typeface="+mj-lt"/>
                  <a:ea typeface="+mn-ea"/>
                  <a:cs typeface="+mn-cs"/>
                </a:defRPr>
              </a:lvl1pPr>
              <a:lvl2pPr marL="0" indent="0" algn="l" defTabSz="685800" rtl="0" eaLnBrk="1" latinLnBrk="0" hangingPunct="1">
                <a:lnSpc>
                  <a:spcPct val="90000"/>
                </a:lnSpc>
                <a:spcBef>
                  <a:spcPts val="0"/>
                </a:spcBef>
                <a:buFont typeface="Arial" panose="020B0604020202020204" pitchFamily="34" charset="0"/>
                <a:buNone/>
                <a:defRPr sz="1100" kern="1200">
                  <a:solidFill>
                    <a:schemeClr val="tx2"/>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en-US" sz="1350" dirty="0">
                  <a:solidFill>
                    <a:schemeClr val="accent1">
                      <a:lumMod val="75000"/>
                    </a:schemeClr>
                  </a:solidFill>
                  <a:latin typeface="+mn-lt"/>
                </a:rPr>
                <a:t>Title Here</a:t>
              </a:r>
            </a:p>
          </p:txBody>
        </p:sp>
        <p:sp>
          <p:nvSpPr>
            <p:cNvPr id="57" name="Text Placeholder 4"/>
            <p:cNvSpPr txBox="1">
              <a:spLocks/>
            </p:cNvSpPr>
            <p:nvPr/>
          </p:nvSpPr>
          <p:spPr>
            <a:xfrm>
              <a:off x="7655811" y="4961879"/>
              <a:ext cx="3340608" cy="629224"/>
            </a:xfrm>
            <a:prstGeom prst="rect">
              <a:avLst/>
            </a:prstGeom>
          </p:spPr>
          <p:txBody>
            <a:bodyPr>
              <a:noAutofit/>
            </a:bodyPr>
            <a:lstStyle>
              <a:lvl1pPr marL="0" indent="0" algn="just" defTabSz="685800" rtl="0" eaLnBrk="1" latinLnBrk="0" hangingPunct="1">
                <a:lnSpc>
                  <a:spcPct val="100000"/>
                </a:lnSpc>
                <a:spcBef>
                  <a:spcPts val="0"/>
                </a:spcBef>
                <a:buFont typeface="Arial" panose="020B0604020202020204" pitchFamily="34" charset="0"/>
                <a:buNone/>
                <a:defRPr sz="1000" b="0" kern="1200">
                  <a:solidFill>
                    <a:schemeClr val="tx2"/>
                  </a:solidFill>
                  <a:latin typeface="+mj-lt"/>
                  <a:ea typeface="+mn-ea"/>
                  <a:cs typeface="+mn-cs"/>
                </a:defRPr>
              </a:lvl1pPr>
              <a:lvl2pPr marL="0" indent="0" algn="l" defTabSz="685800" rtl="0" eaLnBrk="1" latinLnBrk="0" hangingPunct="1">
                <a:lnSpc>
                  <a:spcPct val="90000"/>
                </a:lnSpc>
                <a:spcBef>
                  <a:spcPts val="0"/>
                </a:spcBef>
                <a:buFont typeface="Arial" panose="020B0604020202020204" pitchFamily="34" charset="0"/>
                <a:buNone/>
                <a:defRPr sz="1100" kern="1200">
                  <a:solidFill>
                    <a:schemeClr val="tx2"/>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en-US" sz="1050" dirty="0">
                  <a:latin typeface="+mn-lt"/>
                </a:rPr>
                <a:t>Lorem ipsum dolor sit amet, consectetuer adipiscing elit. Aenean commodo ligula eget dolor.</a:t>
              </a:r>
            </a:p>
          </p:txBody>
        </p:sp>
      </p:grpSp>
      <p:sp>
        <p:nvSpPr>
          <p:cNvPr id="40" name="TextBox 39"/>
          <p:cNvSpPr txBox="1"/>
          <p:nvPr/>
        </p:nvSpPr>
        <p:spPr>
          <a:xfrm>
            <a:off x="3586070" y="781950"/>
            <a:ext cx="1972015" cy="553998"/>
          </a:xfrm>
          <a:prstGeom prst="rect">
            <a:avLst/>
          </a:prstGeom>
          <a:noFill/>
        </p:spPr>
        <p:txBody>
          <a:bodyPr wrap="none" rtlCol="0" anchor="ctr">
            <a:spAutoFit/>
          </a:bodyPr>
          <a:lstStyle/>
          <a:p>
            <a:pPr algn="ctr"/>
            <a:r>
              <a:rPr lang="en-US" sz="3000" dirty="0">
                <a:solidFill>
                  <a:schemeClr val="accent1"/>
                </a:solidFill>
                <a:latin typeface="+mj-lt"/>
              </a:rPr>
              <a:t>Icon</a:t>
            </a:r>
            <a:r>
              <a:rPr lang="en-US" sz="3000" dirty="0">
                <a:solidFill>
                  <a:schemeClr val="tx2"/>
                </a:solidFill>
                <a:latin typeface="+mj-lt"/>
              </a:rPr>
              <a:t> List Slide</a:t>
            </a:r>
          </a:p>
        </p:txBody>
      </p:sp>
      <p:sp>
        <p:nvSpPr>
          <p:cNvPr id="41" name="TextBox 40"/>
          <p:cNvSpPr txBox="1"/>
          <p:nvPr/>
        </p:nvSpPr>
        <p:spPr>
          <a:xfrm>
            <a:off x="685801" y="1243615"/>
            <a:ext cx="7772400" cy="369332"/>
          </a:xfrm>
          <a:prstGeom prst="rect">
            <a:avLst/>
          </a:prstGeom>
          <a:noFill/>
        </p:spPr>
        <p:txBody>
          <a:bodyPr wrap="square" rtlCol="0" anchor="ctr">
            <a:spAutoFit/>
          </a:bodyPr>
          <a:lstStyle/>
          <a:p>
            <a:pPr algn="ctr"/>
            <a:r>
              <a:rPr lang="en-US" sz="900" dirty="0">
                <a:solidFill>
                  <a:schemeClr val="tx2"/>
                </a:solidFill>
              </a:rPr>
              <a:t>Lorem ipsum dolor sit amet, consectetuer adipiscing elit. Aenean commodo ligula eget dolor. </a:t>
            </a:r>
            <a:r>
              <a:rPr lang="en-US" sz="900" b="1" dirty="0">
                <a:solidFill>
                  <a:schemeClr val="accent1"/>
                </a:solidFill>
              </a:rPr>
              <a:t>Aenean massa. Cum sociis natoque penatibus </a:t>
            </a:r>
            <a:r>
              <a:rPr lang="en-US" sz="900" dirty="0">
                <a:solidFill>
                  <a:schemeClr val="tx2"/>
                </a:solidFill>
              </a:rPr>
              <a:t>magnis dis parturient montes, nascetur ridiculus mus. Donec quam felis, ultricies nec, pellentesque eu, pretium quis, sem.</a:t>
            </a:r>
          </a:p>
        </p:txBody>
      </p:sp>
    </p:spTree>
    <p:extLst>
      <p:ext uri="{BB962C8B-B14F-4D97-AF65-F5344CB8AC3E}">
        <p14:creationId xmlns:p14="http://schemas.microsoft.com/office/powerpoint/2010/main" val="368972041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nodeType="afterEffect">
                                      <p:stCondLst>
                                        <p:cond delay="0"/>
                                      </p:stCondLst>
                                      <p:childTnLst>
                                        <p:set>
                                          <p:cBhvr>
                                            <p:cTn id="6" dur="1" fill="hold">
                                              <p:stCondLst>
                                                <p:cond delay="0"/>
                                              </p:stCondLst>
                                            </p:cTn>
                                            <p:tgtEl>
                                              <p:spTgt spid="23"/>
                                            </p:tgtEl>
                                            <p:attrNameLst>
                                              <p:attrName>style.visibility</p:attrName>
                                            </p:attrNameLst>
                                          </p:cBhvr>
                                          <p:to>
                                            <p:strVal val="visible"/>
                                          </p:to>
                                        </p:set>
                                        <p:animEffect transition="in" filter="wipe(up)">
                                          <p:cBhvr>
                                            <p:cTn id="7" dur="500"/>
                                            <p:tgtEl>
                                              <p:spTgt spid="23"/>
                                            </p:tgtEl>
                                          </p:cBhvr>
                                        </p:animEffect>
                                      </p:childTnLst>
                                    </p:cTn>
                                  </p:par>
                                </p:childTnLst>
                              </p:cTn>
                            </p:par>
                            <p:par>
                              <p:cTn id="8" fill="hold">
                                <p:stCondLst>
                                  <p:cond delay="500"/>
                                </p:stCondLst>
                                <p:childTnLst>
                                  <p:par>
                                    <p:cTn id="9" presetID="2" presetClass="entr" presetSubtype="8" fill="hold" nodeType="afterEffect" p14:presetBounceEnd="40000">
                                      <p:stCondLst>
                                        <p:cond delay="0"/>
                                      </p:stCondLst>
                                      <p:childTnLst>
                                        <p:set>
                                          <p:cBhvr>
                                            <p:cTn id="10" dur="1" fill="hold">
                                              <p:stCondLst>
                                                <p:cond delay="0"/>
                                              </p:stCondLst>
                                            </p:cTn>
                                            <p:tgtEl>
                                              <p:spTgt spid="34"/>
                                            </p:tgtEl>
                                            <p:attrNameLst>
                                              <p:attrName>style.visibility</p:attrName>
                                            </p:attrNameLst>
                                          </p:cBhvr>
                                          <p:to>
                                            <p:strVal val="visible"/>
                                          </p:to>
                                        </p:set>
                                        <p:anim calcmode="lin" valueType="num" p14:bounceEnd="40000">
                                          <p:cBhvr additive="base">
                                            <p:cTn id="11" dur="500" fill="hold"/>
                                            <p:tgtEl>
                                              <p:spTgt spid="34"/>
                                            </p:tgtEl>
                                            <p:attrNameLst>
                                              <p:attrName>ppt_x</p:attrName>
                                            </p:attrNameLst>
                                          </p:cBhvr>
                                          <p:tavLst>
                                            <p:tav tm="0">
                                              <p:val>
                                                <p:strVal val="0-#ppt_w/2"/>
                                              </p:val>
                                            </p:tav>
                                            <p:tav tm="100000">
                                              <p:val>
                                                <p:strVal val="#ppt_x"/>
                                              </p:val>
                                            </p:tav>
                                          </p:tavLst>
                                        </p:anim>
                                        <p:anim calcmode="lin" valueType="num" p14:bounceEnd="40000">
                                          <p:cBhvr additive="base">
                                            <p:cTn id="12" dur="500" fill="hold"/>
                                            <p:tgtEl>
                                              <p:spTgt spid="34"/>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 presetClass="entr" presetSubtype="2" fill="hold" nodeType="afterEffect" p14:presetBounceEnd="40000">
                                      <p:stCondLst>
                                        <p:cond delay="0"/>
                                      </p:stCondLst>
                                      <p:childTnLst>
                                        <p:set>
                                          <p:cBhvr>
                                            <p:cTn id="15" dur="1" fill="hold">
                                              <p:stCondLst>
                                                <p:cond delay="0"/>
                                              </p:stCondLst>
                                            </p:cTn>
                                            <p:tgtEl>
                                              <p:spTgt spid="60"/>
                                            </p:tgtEl>
                                            <p:attrNameLst>
                                              <p:attrName>style.visibility</p:attrName>
                                            </p:attrNameLst>
                                          </p:cBhvr>
                                          <p:to>
                                            <p:strVal val="visible"/>
                                          </p:to>
                                        </p:set>
                                        <p:anim calcmode="lin" valueType="num" p14:bounceEnd="40000">
                                          <p:cBhvr additive="base">
                                            <p:cTn id="16" dur="500" fill="hold"/>
                                            <p:tgtEl>
                                              <p:spTgt spid="60"/>
                                            </p:tgtEl>
                                            <p:attrNameLst>
                                              <p:attrName>ppt_x</p:attrName>
                                            </p:attrNameLst>
                                          </p:cBhvr>
                                          <p:tavLst>
                                            <p:tav tm="0">
                                              <p:val>
                                                <p:strVal val="1+#ppt_w/2"/>
                                              </p:val>
                                            </p:tav>
                                            <p:tav tm="100000">
                                              <p:val>
                                                <p:strVal val="#ppt_x"/>
                                              </p:val>
                                            </p:tav>
                                          </p:tavLst>
                                        </p:anim>
                                        <p:anim calcmode="lin" valueType="num" p14:bounceEnd="40000">
                                          <p:cBhvr additive="base">
                                            <p:cTn id="17" dur="500" fill="hold"/>
                                            <p:tgtEl>
                                              <p:spTgt spid="60"/>
                                            </p:tgtEl>
                                            <p:attrNameLst>
                                              <p:attrName>ppt_y</p:attrName>
                                            </p:attrNameLst>
                                          </p:cBhvr>
                                          <p:tavLst>
                                            <p:tav tm="0">
                                              <p:val>
                                                <p:strVal val="#ppt_y"/>
                                              </p:val>
                                            </p:tav>
                                            <p:tav tm="100000">
                                              <p:val>
                                                <p:strVal val="#ppt_y"/>
                                              </p:val>
                                            </p:tav>
                                          </p:tavLst>
                                        </p:anim>
                                      </p:childTnLst>
                                    </p:cTn>
                                  </p:par>
                                </p:childTnLst>
                              </p:cTn>
                            </p:par>
                            <p:par>
                              <p:cTn id="18" fill="hold">
                                <p:stCondLst>
                                  <p:cond delay="1500"/>
                                </p:stCondLst>
                                <p:childTnLst>
                                  <p:par>
                                    <p:cTn id="19" presetID="2" presetClass="entr" presetSubtype="8" fill="hold" nodeType="afterEffect" p14:presetBounceEnd="40000">
                                      <p:stCondLst>
                                        <p:cond delay="0"/>
                                      </p:stCondLst>
                                      <p:childTnLst>
                                        <p:set>
                                          <p:cBhvr>
                                            <p:cTn id="20" dur="1" fill="hold">
                                              <p:stCondLst>
                                                <p:cond delay="0"/>
                                              </p:stCondLst>
                                            </p:cTn>
                                            <p:tgtEl>
                                              <p:spTgt spid="58"/>
                                            </p:tgtEl>
                                            <p:attrNameLst>
                                              <p:attrName>style.visibility</p:attrName>
                                            </p:attrNameLst>
                                          </p:cBhvr>
                                          <p:to>
                                            <p:strVal val="visible"/>
                                          </p:to>
                                        </p:set>
                                        <p:anim calcmode="lin" valueType="num" p14:bounceEnd="40000">
                                          <p:cBhvr additive="base">
                                            <p:cTn id="21" dur="500" fill="hold"/>
                                            <p:tgtEl>
                                              <p:spTgt spid="58"/>
                                            </p:tgtEl>
                                            <p:attrNameLst>
                                              <p:attrName>ppt_x</p:attrName>
                                            </p:attrNameLst>
                                          </p:cBhvr>
                                          <p:tavLst>
                                            <p:tav tm="0">
                                              <p:val>
                                                <p:strVal val="0-#ppt_w/2"/>
                                              </p:val>
                                            </p:tav>
                                            <p:tav tm="100000">
                                              <p:val>
                                                <p:strVal val="#ppt_x"/>
                                              </p:val>
                                            </p:tav>
                                          </p:tavLst>
                                        </p:anim>
                                        <p:anim calcmode="lin" valueType="num" p14:bounceEnd="40000">
                                          <p:cBhvr additive="base">
                                            <p:cTn id="22" dur="500" fill="hold"/>
                                            <p:tgtEl>
                                              <p:spTgt spid="58"/>
                                            </p:tgtEl>
                                            <p:attrNameLst>
                                              <p:attrName>ppt_y</p:attrName>
                                            </p:attrNameLst>
                                          </p:cBhvr>
                                          <p:tavLst>
                                            <p:tav tm="0">
                                              <p:val>
                                                <p:strVal val="#ppt_y"/>
                                              </p:val>
                                            </p:tav>
                                            <p:tav tm="100000">
                                              <p:val>
                                                <p:strVal val="#ppt_y"/>
                                              </p:val>
                                            </p:tav>
                                          </p:tavLst>
                                        </p:anim>
                                      </p:childTnLst>
                                    </p:cTn>
                                  </p:par>
                                </p:childTnLst>
                              </p:cTn>
                            </p:par>
                            <p:par>
                              <p:cTn id="23" fill="hold">
                                <p:stCondLst>
                                  <p:cond delay="2000"/>
                                </p:stCondLst>
                                <p:childTnLst>
                                  <p:par>
                                    <p:cTn id="24" presetID="2" presetClass="entr" presetSubtype="2" fill="hold" nodeType="afterEffect" p14:presetBounceEnd="40000">
                                      <p:stCondLst>
                                        <p:cond delay="0"/>
                                      </p:stCondLst>
                                      <p:childTnLst>
                                        <p:set>
                                          <p:cBhvr>
                                            <p:cTn id="25" dur="1" fill="hold">
                                              <p:stCondLst>
                                                <p:cond delay="0"/>
                                              </p:stCondLst>
                                            </p:cTn>
                                            <p:tgtEl>
                                              <p:spTgt spid="61"/>
                                            </p:tgtEl>
                                            <p:attrNameLst>
                                              <p:attrName>style.visibility</p:attrName>
                                            </p:attrNameLst>
                                          </p:cBhvr>
                                          <p:to>
                                            <p:strVal val="visible"/>
                                          </p:to>
                                        </p:set>
                                        <p:anim calcmode="lin" valueType="num" p14:bounceEnd="40000">
                                          <p:cBhvr additive="base">
                                            <p:cTn id="26" dur="500" fill="hold"/>
                                            <p:tgtEl>
                                              <p:spTgt spid="61"/>
                                            </p:tgtEl>
                                            <p:attrNameLst>
                                              <p:attrName>ppt_x</p:attrName>
                                            </p:attrNameLst>
                                          </p:cBhvr>
                                          <p:tavLst>
                                            <p:tav tm="0">
                                              <p:val>
                                                <p:strVal val="1+#ppt_w/2"/>
                                              </p:val>
                                            </p:tav>
                                            <p:tav tm="100000">
                                              <p:val>
                                                <p:strVal val="#ppt_x"/>
                                              </p:val>
                                            </p:tav>
                                          </p:tavLst>
                                        </p:anim>
                                        <p:anim calcmode="lin" valueType="num" p14:bounceEnd="40000">
                                          <p:cBhvr additive="base">
                                            <p:cTn id="27" dur="500" fill="hold"/>
                                            <p:tgtEl>
                                              <p:spTgt spid="61"/>
                                            </p:tgtEl>
                                            <p:attrNameLst>
                                              <p:attrName>ppt_y</p:attrName>
                                            </p:attrNameLst>
                                          </p:cBhvr>
                                          <p:tavLst>
                                            <p:tav tm="0">
                                              <p:val>
                                                <p:strVal val="#ppt_y"/>
                                              </p:val>
                                            </p:tav>
                                            <p:tav tm="100000">
                                              <p:val>
                                                <p:strVal val="#ppt_y"/>
                                              </p:val>
                                            </p:tav>
                                          </p:tavLst>
                                        </p:anim>
                                      </p:childTnLst>
                                    </p:cTn>
                                  </p:par>
                                </p:childTnLst>
                              </p:cTn>
                            </p:par>
                            <p:par>
                              <p:cTn id="28" fill="hold">
                                <p:stCondLst>
                                  <p:cond delay="2500"/>
                                </p:stCondLst>
                                <p:childTnLst>
                                  <p:par>
                                    <p:cTn id="29" presetID="2" presetClass="entr" presetSubtype="8" fill="hold" nodeType="afterEffect" p14:presetBounceEnd="40000">
                                      <p:stCondLst>
                                        <p:cond delay="0"/>
                                      </p:stCondLst>
                                      <p:childTnLst>
                                        <p:set>
                                          <p:cBhvr>
                                            <p:cTn id="30" dur="1" fill="hold">
                                              <p:stCondLst>
                                                <p:cond delay="0"/>
                                              </p:stCondLst>
                                            </p:cTn>
                                            <p:tgtEl>
                                              <p:spTgt spid="59"/>
                                            </p:tgtEl>
                                            <p:attrNameLst>
                                              <p:attrName>style.visibility</p:attrName>
                                            </p:attrNameLst>
                                          </p:cBhvr>
                                          <p:to>
                                            <p:strVal val="visible"/>
                                          </p:to>
                                        </p:set>
                                        <p:anim calcmode="lin" valueType="num" p14:bounceEnd="40000">
                                          <p:cBhvr additive="base">
                                            <p:cTn id="31" dur="500" fill="hold"/>
                                            <p:tgtEl>
                                              <p:spTgt spid="59"/>
                                            </p:tgtEl>
                                            <p:attrNameLst>
                                              <p:attrName>ppt_x</p:attrName>
                                            </p:attrNameLst>
                                          </p:cBhvr>
                                          <p:tavLst>
                                            <p:tav tm="0">
                                              <p:val>
                                                <p:strVal val="0-#ppt_w/2"/>
                                              </p:val>
                                            </p:tav>
                                            <p:tav tm="100000">
                                              <p:val>
                                                <p:strVal val="#ppt_x"/>
                                              </p:val>
                                            </p:tav>
                                          </p:tavLst>
                                        </p:anim>
                                        <p:anim calcmode="lin" valueType="num" p14:bounceEnd="40000">
                                          <p:cBhvr additive="base">
                                            <p:cTn id="32" dur="500" fill="hold"/>
                                            <p:tgtEl>
                                              <p:spTgt spid="59"/>
                                            </p:tgtEl>
                                            <p:attrNameLst>
                                              <p:attrName>ppt_y</p:attrName>
                                            </p:attrNameLst>
                                          </p:cBhvr>
                                          <p:tavLst>
                                            <p:tav tm="0">
                                              <p:val>
                                                <p:strVal val="#ppt_y"/>
                                              </p:val>
                                            </p:tav>
                                            <p:tav tm="100000">
                                              <p:val>
                                                <p:strVal val="#ppt_y"/>
                                              </p:val>
                                            </p:tav>
                                          </p:tavLst>
                                        </p:anim>
                                      </p:childTnLst>
                                    </p:cTn>
                                  </p:par>
                                </p:childTnLst>
                              </p:cTn>
                            </p:par>
                            <p:par>
                              <p:cTn id="33" fill="hold">
                                <p:stCondLst>
                                  <p:cond delay="3000"/>
                                </p:stCondLst>
                                <p:childTnLst>
                                  <p:par>
                                    <p:cTn id="34" presetID="2" presetClass="entr" presetSubtype="2" fill="hold" nodeType="afterEffect" p14:presetBounceEnd="40000">
                                      <p:stCondLst>
                                        <p:cond delay="0"/>
                                      </p:stCondLst>
                                      <p:childTnLst>
                                        <p:set>
                                          <p:cBhvr>
                                            <p:cTn id="35" dur="1" fill="hold">
                                              <p:stCondLst>
                                                <p:cond delay="0"/>
                                              </p:stCondLst>
                                            </p:cTn>
                                            <p:tgtEl>
                                              <p:spTgt spid="62"/>
                                            </p:tgtEl>
                                            <p:attrNameLst>
                                              <p:attrName>style.visibility</p:attrName>
                                            </p:attrNameLst>
                                          </p:cBhvr>
                                          <p:to>
                                            <p:strVal val="visible"/>
                                          </p:to>
                                        </p:set>
                                        <p:anim calcmode="lin" valueType="num" p14:bounceEnd="40000">
                                          <p:cBhvr additive="base">
                                            <p:cTn id="36" dur="500" fill="hold"/>
                                            <p:tgtEl>
                                              <p:spTgt spid="62"/>
                                            </p:tgtEl>
                                            <p:attrNameLst>
                                              <p:attrName>ppt_x</p:attrName>
                                            </p:attrNameLst>
                                          </p:cBhvr>
                                          <p:tavLst>
                                            <p:tav tm="0">
                                              <p:val>
                                                <p:strVal val="1+#ppt_w/2"/>
                                              </p:val>
                                            </p:tav>
                                            <p:tav tm="100000">
                                              <p:val>
                                                <p:strVal val="#ppt_x"/>
                                              </p:val>
                                            </p:tav>
                                          </p:tavLst>
                                        </p:anim>
                                        <p:anim calcmode="lin" valueType="num" p14:bounceEnd="40000">
                                          <p:cBhvr additive="base">
                                            <p:cTn id="37" dur="500" fill="hold"/>
                                            <p:tgtEl>
                                              <p:spTgt spid="6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nodeType="afterEffect">
                                      <p:stCondLst>
                                        <p:cond delay="0"/>
                                      </p:stCondLst>
                                      <p:childTnLst>
                                        <p:set>
                                          <p:cBhvr>
                                            <p:cTn id="6" dur="1" fill="hold">
                                              <p:stCondLst>
                                                <p:cond delay="0"/>
                                              </p:stCondLst>
                                            </p:cTn>
                                            <p:tgtEl>
                                              <p:spTgt spid="23"/>
                                            </p:tgtEl>
                                            <p:attrNameLst>
                                              <p:attrName>style.visibility</p:attrName>
                                            </p:attrNameLst>
                                          </p:cBhvr>
                                          <p:to>
                                            <p:strVal val="visible"/>
                                          </p:to>
                                        </p:set>
                                        <p:animEffect transition="in" filter="wipe(up)">
                                          <p:cBhvr>
                                            <p:cTn id="7" dur="500"/>
                                            <p:tgtEl>
                                              <p:spTgt spid="23"/>
                                            </p:tgtEl>
                                          </p:cBhvr>
                                        </p:animEffect>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34"/>
                                            </p:tgtEl>
                                            <p:attrNameLst>
                                              <p:attrName>style.visibility</p:attrName>
                                            </p:attrNameLst>
                                          </p:cBhvr>
                                          <p:to>
                                            <p:strVal val="visible"/>
                                          </p:to>
                                        </p:set>
                                        <p:anim calcmode="lin" valueType="num">
                                          <p:cBhvr additive="base">
                                            <p:cTn id="11" dur="500" fill="hold"/>
                                            <p:tgtEl>
                                              <p:spTgt spid="34"/>
                                            </p:tgtEl>
                                            <p:attrNameLst>
                                              <p:attrName>ppt_x</p:attrName>
                                            </p:attrNameLst>
                                          </p:cBhvr>
                                          <p:tavLst>
                                            <p:tav tm="0">
                                              <p:val>
                                                <p:strVal val="0-#ppt_w/2"/>
                                              </p:val>
                                            </p:tav>
                                            <p:tav tm="100000">
                                              <p:val>
                                                <p:strVal val="#ppt_x"/>
                                              </p:val>
                                            </p:tav>
                                          </p:tavLst>
                                        </p:anim>
                                        <p:anim calcmode="lin" valueType="num">
                                          <p:cBhvr additive="base">
                                            <p:cTn id="12" dur="500" fill="hold"/>
                                            <p:tgtEl>
                                              <p:spTgt spid="34"/>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 presetClass="entr" presetSubtype="2" fill="hold" nodeType="afterEffect">
                                      <p:stCondLst>
                                        <p:cond delay="0"/>
                                      </p:stCondLst>
                                      <p:childTnLst>
                                        <p:set>
                                          <p:cBhvr>
                                            <p:cTn id="15" dur="1" fill="hold">
                                              <p:stCondLst>
                                                <p:cond delay="0"/>
                                              </p:stCondLst>
                                            </p:cTn>
                                            <p:tgtEl>
                                              <p:spTgt spid="60"/>
                                            </p:tgtEl>
                                            <p:attrNameLst>
                                              <p:attrName>style.visibility</p:attrName>
                                            </p:attrNameLst>
                                          </p:cBhvr>
                                          <p:to>
                                            <p:strVal val="visible"/>
                                          </p:to>
                                        </p:set>
                                        <p:anim calcmode="lin" valueType="num">
                                          <p:cBhvr additive="base">
                                            <p:cTn id="16" dur="500" fill="hold"/>
                                            <p:tgtEl>
                                              <p:spTgt spid="60"/>
                                            </p:tgtEl>
                                            <p:attrNameLst>
                                              <p:attrName>ppt_x</p:attrName>
                                            </p:attrNameLst>
                                          </p:cBhvr>
                                          <p:tavLst>
                                            <p:tav tm="0">
                                              <p:val>
                                                <p:strVal val="1+#ppt_w/2"/>
                                              </p:val>
                                            </p:tav>
                                            <p:tav tm="100000">
                                              <p:val>
                                                <p:strVal val="#ppt_x"/>
                                              </p:val>
                                            </p:tav>
                                          </p:tavLst>
                                        </p:anim>
                                        <p:anim calcmode="lin" valueType="num">
                                          <p:cBhvr additive="base">
                                            <p:cTn id="17" dur="500" fill="hold"/>
                                            <p:tgtEl>
                                              <p:spTgt spid="60"/>
                                            </p:tgtEl>
                                            <p:attrNameLst>
                                              <p:attrName>ppt_y</p:attrName>
                                            </p:attrNameLst>
                                          </p:cBhvr>
                                          <p:tavLst>
                                            <p:tav tm="0">
                                              <p:val>
                                                <p:strVal val="#ppt_y"/>
                                              </p:val>
                                            </p:tav>
                                            <p:tav tm="100000">
                                              <p:val>
                                                <p:strVal val="#ppt_y"/>
                                              </p:val>
                                            </p:tav>
                                          </p:tavLst>
                                        </p:anim>
                                      </p:childTnLst>
                                    </p:cTn>
                                  </p:par>
                                </p:childTnLst>
                              </p:cTn>
                            </p:par>
                            <p:par>
                              <p:cTn id="18" fill="hold">
                                <p:stCondLst>
                                  <p:cond delay="1500"/>
                                </p:stCondLst>
                                <p:childTnLst>
                                  <p:par>
                                    <p:cTn id="19" presetID="2" presetClass="entr" presetSubtype="8" fill="hold" nodeType="afterEffect">
                                      <p:stCondLst>
                                        <p:cond delay="0"/>
                                      </p:stCondLst>
                                      <p:childTnLst>
                                        <p:set>
                                          <p:cBhvr>
                                            <p:cTn id="20" dur="1" fill="hold">
                                              <p:stCondLst>
                                                <p:cond delay="0"/>
                                              </p:stCondLst>
                                            </p:cTn>
                                            <p:tgtEl>
                                              <p:spTgt spid="58"/>
                                            </p:tgtEl>
                                            <p:attrNameLst>
                                              <p:attrName>style.visibility</p:attrName>
                                            </p:attrNameLst>
                                          </p:cBhvr>
                                          <p:to>
                                            <p:strVal val="visible"/>
                                          </p:to>
                                        </p:set>
                                        <p:anim calcmode="lin" valueType="num">
                                          <p:cBhvr additive="base">
                                            <p:cTn id="21" dur="500" fill="hold"/>
                                            <p:tgtEl>
                                              <p:spTgt spid="58"/>
                                            </p:tgtEl>
                                            <p:attrNameLst>
                                              <p:attrName>ppt_x</p:attrName>
                                            </p:attrNameLst>
                                          </p:cBhvr>
                                          <p:tavLst>
                                            <p:tav tm="0">
                                              <p:val>
                                                <p:strVal val="0-#ppt_w/2"/>
                                              </p:val>
                                            </p:tav>
                                            <p:tav tm="100000">
                                              <p:val>
                                                <p:strVal val="#ppt_x"/>
                                              </p:val>
                                            </p:tav>
                                          </p:tavLst>
                                        </p:anim>
                                        <p:anim calcmode="lin" valueType="num">
                                          <p:cBhvr additive="base">
                                            <p:cTn id="22" dur="500" fill="hold"/>
                                            <p:tgtEl>
                                              <p:spTgt spid="58"/>
                                            </p:tgtEl>
                                            <p:attrNameLst>
                                              <p:attrName>ppt_y</p:attrName>
                                            </p:attrNameLst>
                                          </p:cBhvr>
                                          <p:tavLst>
                                            <p:tav tm="0">
                                              <p:val>
                                                <p:strVal val="#ppt_y"/>
                                              </p:val>
                                            </p:tav>
                                            <p:tav tm="100000">
                                              <p:val>
                                                <p:strVal val="#ppt_y"/>
                                              </p:val>
                                            </p:tav>
                                          </p:tavLst>
                                        </p:anim>
                                      </p:childTnLst>
                                    </p:cTn>
                                  </p:par>
                                </p:childTnLst>
                              </p:cTn>
                            </p:par>
                            <p:par>
                              <p:cTn id="23" fill="hold">
                                <p:stCondLst>
                                  <p:cond delay="2000"/>
                                </p:stCondLst>
                                <p:childTnLst>
                                  <p:par>
                                    <p:cTn id="24" presetID="2" presetClass="entr" presetSubtype="2" fill="hold" nodeType="afterEffect">
                                      <p:stCondLst>
                                        <p:cond delay="0"/>
                                      </p:stCondLst>
                                      <p:childTnLst>
                                        <p:set>
                                          <p:cBhvr>
                                            <p:cTn id="25" dur="1" fill="hold">
                                              <p:stCondLst>
                                                <p:cond delay="0"/>
                                              </p:stCondLst>
                                            </p:cTn>
                                            <p:tgtEl>
                                              <p:spTgt spid="61"/>
                                            </p:tgtEl>
                                            <p:attrNameLst>
                                              <p:attrName>style.visibility</p:attrName>
                                            </p:attrNameLst>
                                          </p:cBhvr>
                                          <p:to>
                                            <p:strVal val="visible"/>
                                          </p:to>
                                        </p:set>
                                        <p:anim calcmode="lin" valueType="num">
                                          <p:cBhvr additive="base">
                                            <p:cTn id="26" dur="500" fill="hold"/>
                                            <p:tgtEl>
                                              <p:spTgt spid="61"/>
                                            </p:tgtEl>
                                            <p:attrNameLst>
                                              <p:attrName>ppt_x</p:attrName>
                                            </p:attrNameLst>
                                          </p:cBhvr>
                                          <p:tavLst>
                                            <p:tav tm="0">
                                              <p:val>
                                                <p:strVal val="1+#ppt_w/2"/>
                                              </p:val>
                                            </p:tav>
                                            <p:tav tm="100000">
                                              <p:val>
                                                <p:strVal val="#ppt_x"/>
                                              </p:val>
                                            </p:tav>
                                          </p:tavLst>
                                        </p:anim>
                                        <p:anim calcmode="lin" valueType="num">
                                          <p:cBhvr additive="base">
                                            <p:cTn id="27" dur="500" fill="hold"/>
                                            <p:tgtEl>
                                              <p:spTgt spid="61"/>
                                            </p:tgtEl>
                                            <p:attrNameLst>
                                              <p:attrName>ppt_y</p:attrName>
                                            </p:attrNameLst>
                                          </p:cBhvr>
                                          <p:tavLst>
                                            <p:tav tm="0">
                                              <p:val>
                                                <p:strVal val="#ppt_y"/>
                                              </p:val>
                                            </p:tav>
                                            <p:tav tm="100000">
                                              <p:val>
                                                <p:strVal val="#ppt_y"/>
                                              </p:val>
                                            </p:tav>
                                          </p:tavLst>
                                        </p:anim>
                                      </p:childTnLst>
                                    </p:cTn>
                                  </p:par>
                                </p:childTnLst>
                              </p:cTn>
                            </p:par>
                            <p:par>
                              <p:cTn id="28" fill="hold">
                                <p:stCondLst>
                                  <p:cond delay="2500"/>
                                </p:stCondLst>
                                <p:childTnLst>
                                  <p:par>
                                    <p:cTn id="29" presetID="2" presetClass="entr" presetSubtype="8" fill="hold" nodeType="afterEffect">
                                      <p:stCondLst>
                                        <p:cond delay="0"/>
                                      </p:stCondLst>
                                      <p:childTnLst>
                                        <p:set>
                                          <p:cBhvr>
                                            <p:cTn id="30" dur="1" fill="hold">
                                              <p:stCondLst>
                                                <p:cond delay="0"/>
                                              </p:stCondLst>
                                            </p:cTn>
                                            <p:tgtEl>
                                              <p:spTgt spid="59"/>
                                            </p:tgtEl>
                                            <p:attrNameLst>
                                              <p:attrName>style.visibility</p:attrName>
                                            </p:attrNameLst>
                                          </p:cBhvr>
                                          <p:to>
                                            <p:strVal val="visible"/>
                                          </p:to>
                                        </p:set>
                                        <p:anim calcmode="lin" valueType="num">
                                          <p:cBhvr additive="base">
                                            <p:cTn id="31" dur="500" fill="hold"/>
                                            <p:tgtEl>
                                              <p:spTgt spid="59"/>
                                            </p:tgtEl>
                                            <p:attrNameLst>
                                              <p:attrName>ppt_x</p:attrName>
                                            </p:attrNameLst>
                                          </p:cBhvr>
                                          <p:tavLst>
                                            <p:tav tm="0">
                                              <p:val>
                                                <p:strVal val="0-#ppt_w/2"/>
                                              </p:val>
                                            </p:tav>
                                            <p:tav tm="100000">
                                              <p:val>
                                                <p:strVal val="#ppt_x"/>
                                              </p:val>
                                            </p:tav>
                                          </p:tavLst>
                                        </p:anim>
                                        <p:anim calcmode="lin" valueType="num">
                                          <p:cBhvr additive="base">
                                            <p:cTn id="32" dur="500" fill="hold"/>
                                            <p:tgtEl>
                                              <p:spTgt spid="59"/>
                                            </p:tgtEl>
                                            <p:attrNameLst>
                                              <p:attrName>ppt_y</p:attrName>
                                            </p:attrNameLst>
                                          </p:cBhvr>
                                          <p:tavLst>
                                            <p:tav tm="0">
                                              <p:val>
                                                <p:strVal val="#ppt_y"/>
                                              </p:val>
                                            </p:tav>
                                            <p:tav tm="100000">
                                              <p:val>
                                                <p:strVal val="#ppt_y"/>
                                              </p:val>
                                            </p:tav>
                                          </p:tavLst>
                                        </p:anim>
                                      </p:childTnLst>
                                    </p:cTn>
                                  </p:par>
                                </p:childTnLst>
                              </p:cTn>
                            </p:par>
                            <p:par>
                              <p:cTn id="33" fill="hold">
                                <p:stCondLst>
                                  <p:cond delay="3000"/>
                                </p:stCondLst>
                                <p:childTnLst>
                                  <p:par>
                                    <p:cTn id="34" presetID="2" presetClass="entr" presetSubtype="2" fill="hold" nodeType="afterEffect">
                                      <p:stCondLst>
                                        <p:cond delay="0"/>
                                      </p:stCondLst>
                                      <p:childTnLst>
                                        <p:set>
                                          <p:cBhvr>
                                            <p:cTn id="35" dur="1" fill="hold">
                                              <p:stCondLst>
                                                <p:cond delay="0"/>
                                              </p:stCondLst>
                                            </p:cTn>
                                            <p:tgtEl>
                                              <p:spTgt spid="62"/>
                                            </p:tgtEl>
                                            <p:attrNameLst>
                                              <p:attrName>style.visibility</p:attrName>
                                            </p:attrNameLst>
                                          </p:cBhvr>
                                          <p:to>
                                            <p:strVal val="visible"/>
                                          </p:to>
                                        </p:set>
                                        <p:anim calcmode="lin" valueType="num">
                                          <p:cBhvr additive="base">
                                            <p:cTn id="36" dur="500" fill="hold"/>
                                            <p:tgtEl>
                                              <p:spTgt spid="62"/>
                                            </p:tgtEl>
                                            <p:attrNameLst>
                                              <p:attrName>ppt_x</p:attrName>
                                            </p:attrNameLst>
                                          </p:cBhvr>
                                          <p:tavLst>
                                            <p:tav tm="0">
                                              <p:val>
                                                <p:strVal val="1+#ppt_w/2"/>
                                              </p:val>
                                            </p:tav>
                                            <p:tav tm="100000">
                                              <p:val>
                                                <p:strVal val="#ppt_x"/>
                                              </p:val>
                                            </p:tav>
                                          </p:tavLst>
                                        </p:anim>
                                        <p:anim calcmode="lin" valueType="num">
                                          <p:cBhvr additive="base">
                                            <p:cTn id="37" dur="500" fill="hold"/>
                                            <p:tgtEl>
                                              <p:spTgt spid="62"/>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mc:Fallback>
  </mc:AlternateContent>
</p:sld>
</file>

<file path=ppt/slides/slide1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4" name="Group 13"/>
          <p:cNvGrpSpPr/>
          <p:nvPr/>
        </p:nvGrpSpPr>
        <p:grpSpPr>
          <a:xfrm>
            <a:off x="636348" y="3921046"/>
            <a:ext cx="1963584" cy="1529730"/>
            <a:chOff x="479756" y="4031165"/>
            <a:chExt cx="2618112" cy="2039640"/>
          </a:xfrm>
        </p:grpSpPr>
        <p:sp>
          <p:nvSpPr>
            <p:cNvPr id="40" name="Oval 39"/>
            <p:cNvSpPr/>
            <p:nvPr/>
          </p:nvSpPr>
          <p:spPr>
            <a:xfrm>
              <a:off x="1368876" y="4031165"/>
              <a:ext cx="861431" cy="865632"/>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704"/>
              <a:endParaRPr lang="ru-RU" sz="1500" dirty="0">
                <a:solidFill>
                  <a:prstClr val="white"/>
                </a:solidFill>
              </a:endParaRPr>
            </a:p>
          </p:txBody>
        </p:sp>
        <p:sp>
          <p:nvSpPr>
            <p:cNvPr id="94" name="TextBox 93"/>
            <p:cNvSpPr txBox="1"/>
            <p:nvPr/>
          </p:nvSpPr>
          <p:spPr>
            <a:xfrm>
              <a:off x="479756" y="4942029"/>
              <a:ext cx="2618112" cy="400109"/>
            </a:xfrm>
            <a:prstGeom prst="rect">
              <a:avLst/>
            </a:prstGeom>
            <a:noFill/>
          </p:spPr>
          <p:txBody>
            <a:bodyPr wrap="square" rtlCol="0">
              <a:spAutoFit/>
            </a:bodyPr>
            <a:lstStyle/>
            <a:p>
              <a:pPr algn="ctr"/>
              <a:r>
                <a:rPr lang="en-US" sz="1350" b="1" dirty="0">
                  <a:solidFill>
                    <a:schemeClr val="accent5"/>
                  </a:solidFill>
                </a:rPr>
                <a:t>Title Here</a:t>
              </a:r>
            </a:p>
          </p:txBody>
        </p:sp>
        <p:sp>
          <p:nvSpPr>
            <p:cNvPr id="95" name="TextBox 94"/>
            <p:cNvSpPr txBox="1"/>
            <p:nvPr/>
          </p:nvSpPr>
          <p:spPr>
            <a:xfrm>
              <a:off x="479756" y="5301364"/>
              <a:ext cx="2618112" cy="769441"/>
            </a:xfrm>
            <a:prstGeom prst="rect">
              <a:avLst/>
            </a:prstGeom>
            <a:noFill/>
          </p:spPr>
          <p:txBody>
            <a:bodyPr wrap="square" rtlCol="0">
              <a:spAutoFit/>
            </a:bodyPr>
            <a:lstStyle/>
            <a:p>
              <a:pPr algn="ctr"/>
              <a:r>
                <a:rPr lang="en-US" sz="1050" dirty="0">
                  <a:solidFill>
                    <a:schemeClr val="tx2"/>
                  </a:solidFill>
                </a:rPr>
                <a:t>Lorem ipsum dolor sit amet, consectetuer adipiscing elit. Aenean.</a:t>
              </a:r>
              <a:endParaRPr lang="en-US" sz="1050" b="1" dirty="0">
                <a:solidFill>
                  <a:schemeClr val="tx2"/>
                </a:solidFill>
              </a:endParaRPr>
            </a:p>
          </p:txBody>
        </p:sp>
        <p:sp>
          <p:nvSpPr>
            <p:cNvPr id="38" name="Freeform 144"/>
            <p:cNvSpPr>
              <a:spLocks noEditPoints="1"/>
            </p:cNvSpPr>
            <p:nvPr/>
          </p:nvSpPr>
          <p:spPr bwMode="auto">
            <a:xfrm>
              <a:off x="1537045" y="4297616"/>
              <a:ext cx="540687" cy="332731"/>
            </a:xfrm>
            <a:custGeom>
              <a:avLst/>
              <a:gdLst>
                <a:gd name="T0" fmla="*/ 2 w 44"/>
                <a:gd name="T1" fmla="*/ 2 h 27"/>
                <a:gd name="T2" fmla="*/ 20 w 44"/>
                <a:gd name="T3" fmla="*/ 12 h 27"/>
                <a:gd name="T4" fmla="*/ 22 w 44"/>
                <a:gd name="T5" fmla="*/ 12 h 27"/>
                <a:gd name="T6" fmla="*/ 24 w 44"/>
                <a:gd name="T7" fmla="*/ 12 h 27"/>
                <a:gd name="T8" fmla="*/ 42 w 44"/>
                <a:gd name="T9" fmla="*/ 2 h 27"/>
                <a:gd name="T10" fmla="*/ 42 w 44"/>
                <a:gd name="T11" fmla="*/ 0 h 27"/>
                <a:gd name="T12" fmla="*/ 2 w 44"/>
                <a:gd name="T13" fmla="*/ 0 h 27"/>
                <a:gd name="T14" fmla="*/ 2 w 44"/>
                <a:gd name="T15" fmla="*/ 2 h 27"/>
                <a:gd name="T16" fmla="*/ 42 w 44"/>
                <a:gd name="T17" fmla="*/ 7 h 27"/>
                <a:gd name="T18" fmla="*/ 24 w 44"/>
                <a:gd name="T19" fmla="*/ 16 h 27"/>
                <a:gd name="T20" fmla="*/ 22 w 44"/>
                <a:gd name="T21" fmla="*/ 17 h 27"/>
                <a:gd name="T22" fmla="*/ 20 w 44"/>
                <a:gd name="T23" fmla="*/ 16 h 27"/>
                <a:gd name="T24" fmla="*/ 2 w 44"/>
                <a:gd name="T25" fmla="*/ 7 h 27"/>
                <a:gd name="T26" fmla="*/ 1 w 44"/>
                <a:gd name="T27" fmla="*/ 7 h 27"/>
                <a:gd name="T28" fmla="*/ 1 w 44"/>
                <a:gd name="T29" fmla="*/ 25 h 27"/>
                <a:gd name="T30" fmla="*/ 3 w 44"/>
                <a:gd name="T31" fmla="*/ 27 h 27"/>
                <a:gd name="T32" fmla="*/ 41 w 44"/>
                <a:gd name="T33" fmla="*/ 27 h 27"/>
                <a:gd name="T34" fmla="*/ 43 w 44"/>
                <a:gd name="T35" fmla="*/ 25 h 27"/>
                <a:gd name="T36" fmla="*/ 43 w 44"/>
                <a:gd name="T37" fmla="*/ 7 h 27"/>
                <a:gd name="T38" fmla="*/ 42 w 44"/>
                <a:gd name="T39" fmla="*/ 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4" h="27">
                  <a:moveTo>
                    <a:pt x="2" y="2"/>
                  </a:moveTo>
                  <a:cubicBezTo>
                    <a:pt x="3" y="3"/>
                    <a:pt x="19" y="11"/>
                    <a:pt x="20" y="12"/>
                  </a:cubicBezTo>
                  <a:cubicBezTo>
                    <a:pt x="20" y="12"/>
                    <a:pt x="21" y="12"/>
                    <a:pt x="22" y="12"/>
                  </a:cubicBezTo>
                  <a:cubicBezTo>
                    <a:pt x="23" y="12"/>
                    <a:pt x="23" y="12"/>
                    <a:pt x="24" y="12"/>
                  </a:cubicBezTo>
                  <a:cubicBezTo>
                    <a:pt x="25" y="11"/>
                    <a:pt x="40" y="3"/>
                    <a:pt x="42" y="2"/>
                  </a:cubicBezTo>
                  <a:cubicBezTo>
                    <a:pt x="43" y="1"/>
                    <a:pt x="44" y="0"/>
                    <a:pt x="42" y="0"/>
                  </a:cubicBezTo>
                  <a:cubicBezTo>
                    <a:pt x="2" y="0"/>
                    <a:pt x="2" y="0"/>
                    <a:pt x="2" y="0"/>
                  </a:cubicBezTo>
                  <a:cubicBezTo>
                    <a:pt x="0" y="0"/>
                    <a:pt x="1" y="1"/>
                    <a:pt x="2" y="2"/>
                  </a:cubicBezTo>
                  <a:close/>
                  <a:moveTo>
                    <a:pt x="42" y="7"/>
                  </a:moveTo>
                  <a:cubicBezTo>
                    <a:pt x="41" y="7"/>
                    <a:pt x="25" y="16"/>
                    <a:pt x="24" y="16"/>
                  </a:cubicBezTo>
                  <a:cubicBezTo>
                    <a:pt x="23" y="17"/>
                    <a:pt x="23" y="17"/>
                    <a:pt x="22" y="17"/>
                  </a:cubicBezTo>
                  <a:cubicBezTo>
                    <a:pt x="21" y="17"/>
                    <a:pt x="20" y="17"/>
                    <a:pt x="20" y="16"/>
                  </a:cubicBezTo>
                  <a:cubicBezTo>
                    <a:pt x="19" y="16"/>
                    <a:pt x="3" y="7"/>
                    <a:pt x="2" y="7"/>
                  </a:cubicBezTo>
                  <a:cubicBezTo>
                    <a:pt x="1" y="6"/>
                    <a:pt x="1" y="7"/>
                    <a:pt x="1" y="7"/>
                  </a:cubicBezTo>
                  <a:cubicBezTo>
                    <a:pt x="1" y="8"/>
                    <a:pt x="1" y="25"/>
                    <a:pt x="1" y="25"/>
                  </a:cubicBezTo>
                  <a:cubicBezTo>
                    <a:pt x="1" y="26"/>
                    <a:pt x="2" y="27"/>
                    <a:pt x="3" y="27"/>
                  </a:cubicBezTo>
                  <a:cubicBezTo>
                    <a:pt x="41" y="27"/>
                    <a:pt x="41" y="27"/>
                    <a:pt x="41" y="27"/>
                  </a:cubicBezTo>
                  <a:cubicBezTo>
                    <a:pt x="42" y="27"/>
                    <a:pt x="43" y="26"/>
                    <a:pt x="43" y="25"/>
                  </a:cubicBezTo>
                  <a:cubicBezTo>
                    <a:pt x="43" y="25"/>
                    <a:pt x="43" y="8"/>
                    <a:pt x="43" y="7"/>
                  </a:cubicBezTo>
                  <a:cubicBezTo>
                    <a:pt x="43" y="7"/>
                    <a:pt x="43" y="6"/>
                    <a:pt x="42" y="7"/>
                  </a:cubicBez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sz="1500"/>
            </a:p>
          </p:txBody>
        </p:sp>
      </p:grpSp>
      <p:grpSp>
        <p:nvGrpSpPr>
          <p:cNvPr id="15" name="Group 14"/>
          <p:cNvGrpSpPr/>
          <p:nvPr/>
        </p:nvGrpSpPr>
        <p:grpSpPr>
          <a:xfrm>
            <a:off x="2580043" y="3921046"/>
            <a:ext cx="1963584" cy="1529730"/>
            <a:chOff x="3351568" y="4031165"/>
            <a:chExt cx="2618112" cy="2039640"/>
          </a:xfrm>
        </p:grpSpPr>
        <p:sp>
          <p:nvSpPr>
            <p:cNvPr id="41" name="Oval 40"/>
            <p:cNvSpPr/>
            <p:nvPr/>
          </p:nvSpPr>
          <p:spPr>
            <a:xfrm>
              <a:off x="4229909" y="4031165"/>
              <a:ext cx="861431" cy="865632"/>
            </a:xfrm>
            <a:prstGeom prst="ellipse">
              <a:avLst/>
            </a:prstGeom>
            <a:solidFill>
              <a:schemeClr val="accent1">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704"/>
              <a:endParaRPr lang="ru-RU" sz="1500" dirty="0">
                <a:solidFill>
                  <a:prstClr val="white"/>
                </a:solidFill>
              </a:endParaRPr>
            </a:p>
          </p:txBody>
        </p:sp>
        <p:sp>
          <p:nvSpPr>
            <p:cNvPr id="91" name="TextBox 90"/>
            <p:cNvSpPr txBox="1"/>
            <p:nvPr/>
          </p:nvSpPr>
          <p:spPr>
            <a:xfrm>
              <a:off x="3351568" y="4942029"/>
              <a:ext cx="2618112" cy="400109"/>
            </a:xfrm>
            <a:prstGeom prst="rect">
              <a:avLst/>
            </a:prstGeom>
            <a:noFill/>
          </p:spPr>
          <p:txBody>
            <a:bodyPr wrap="square" rtlCol="0">
              <a:spAutoFit/>
            </a:bodyPr>
            <a:lstStyle/>
            <a:p>
              <a:pPr algn="ctr"/>
              <a:r>
                <a:rPr lang="en-US" sz="1350" b="1" dirty="0">
                  <a:solidFill>
                    <a:schemeClr val="accent1">
                      <a:lumMod val="75000"/>
                    </a:schemeClr>
                  </a:solidFill>
                </a:rPr>
                <a:t>Title Here</a:t>
              </a:r>
            </a:p>
          </p:txBody>
        </p:sp>
        <p:sp>
          <p:nvSpPr>
            <p:cNvPr id="92" name="TextBox 91"/>
            <p:cNvSpPr txBox="1"/>
            <p:nvPr/>
          </p:nvSpPr>
          <p:spPr>
            <a:xfrm>
              <a:off x="3351568" y="5301364"/>
              <a:ext cx="2618112" cy="769441"/>
            </a:xfrm>
            <a:prstGeom prst="rect">
              <a:avLst/>
            </a:prstGeom>
            <a:noFill/>
          </p:spPr>
          <p:txBody>
            <a:bodyPr wrap="square" rtlCol="0">
              <a:spAutoFit/>
            </a:bodyPr>
            <a:lstStyle/>
            <a:p>
              <a:pPr algn="ctr"/>
              <a:r>
                <a:rPr lang="en-US" sz="1050" dirty="0">
                  <a:solidFill>
                    <a:schemeClr val="tx2"/>
                  </a:solidFill>
                </a:rPr>
                <a:t>Lorem ipsum dolor sit amet, consectetuer adipiscing elit. Aenean.</a:t>
              </a:r>
              <a:endParaRPr lang="en-US" sz="1050" b="1" dirty="0">
                <a:solidFill>
                  <a:schemeClr val="tx2"/>
                </a:solidFill>
              </a:endParaRPr>
            </a:p>
          </p:txBody>
        </p:sp>
        <p:sp>
          <p:nvSpPr>
            <p:cNvPr id="39" name="Freeform 160"/>
            <p:cNvSpPr>
              <a:spLocks/>
            </p:cNvSpPr>
            <p:nvPr/>
          </p:nvSpPr>
          <p:spPr bwMode="auto">
            <a:xfrm>
              <a:off x="4424553" y="4133848"/>
              <a:ext cx="525092" cy="623869"/>
            </a:xfrm>
            <a:custGeom>
              <a:avLst/>
              <a:gdLst>
                <a:gd name="T0" fmla="*/ 41 w 43"/>
                <a:gd name="T1" fmla="*/ 18 h 51"/>
                <a:gd name="T2" fmla="*/ 5 w 43"/>
                <a:gd name="T3" fmla="*/ 15 h 51"/>
                <a:gd name="T4" fmla="*/ 0 w 43"/>
                <a:gd name="T5" fmla="*/ 17 h 51"/>
                <a:gd name="T6" fmla="*/ 9 w 43"/>
                <a:gd name="T7" fmla="*/ 51 h 51"/>
                <a:gd name="T8" fmla="*/ 14 w 43"/>
                <a:gd name="T9" fmla="*/ 51 h 51"/>
                <a:gd name="T10" fmla="*/ 9 w 43"/>
                <a:gd name="T11" fmla="*/ 34 h 51"/>
                <a:gd name="T12" fmla="*/ 42 w 43"/>
                <a:gd name="T13" fmla="*/ 19 h 51"/>
                <a:gd name="T14" fmla="*/ 41 w 43"/>
                <a:gd name="T15" fmla="*/ 18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3" h="51">
                  <a:moveTo>
                    <a:pt x="41" y="18"/>
                  </a:moveTo>
                  <a:cubicBezTo>
                    <a:pt x="15" y="29"/>
                    <a:pt x="25" y="0"/>
                    <a:pt x="5" y="15"/>
                  </a:cubicBezTo>
                  <a:cubicBezTo>
                    <a:pt x="0" y="17"/>
                    <a:pt x="0" y="17"/>
                    <a:pt x="0" y="17"/>
                  </a:cubicBezTo>
                  <a:cubicBezTo>
                    <a:pt x="9" y="51"/>
                    <a:pt x="9" y="51"/>
                    <a:pt x="9" y="51"/>
                  </a:cubicBezTo>
                  <a:cubicBezTo>
                    <a:pt x="14" y="51"/>
                    <a:pt x="14" y="51"/>
                    <a:pt x="14" y="51"/>
                  </a:cubicBezTo>
                  <a:cubicBezTo>
                    <a:pt x="9" y="34"/>
                    <a:pt x="9" y="34"/>
                    <a:pt x="9" y="34"/>
                  </a:cubicBezTo>
                  <a:cubicBezTo>
                    <a:pt x="28" y="19"/>
                    <a:pt x="20" y="51"/>
                    <a:pt x="42" y="19"/>
                  </a:cubicBezTo>
                  <a:cubicBezTo>
                    <a:pt x="43" y="18"/>
                    <a:pt x="42" y="18"/>
                    <a:pt x="41" y="18"/>
                  </a:cubicBez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sz="1500"/>
            </a:p>
          </p:txBody>
        </p:sp>
      </p:grpSp>
      <p:grpSp>
        <p:nvGrpSpPr>
          <p:cNvPr id="12" name="Group 11"/>
          <p:cNvGrpSpPr/>
          <p:nvPr/>
        </p:nvGrpSpPr>
        <p:grpSpPr>
          <a:xfrm>
            <a:off x="2580043" y="2341306"/>
            <a:ext cx="1963584" cy="1536098"/>
            <a:chOff x="3351568" y="1659377"/>
            <a:chExt cx="2618112" cy="2048131"/>
          </a:xfrm>
        </p:grpSpPr>
        <p:sp>
          <p:nvSpPr>
            <p:cNvPr id="23" name="Oval 22"/>
            <p:cNvSpPr/>
            <p:nvPr/>
          </p:nvSpPr>
          <p:spPr>
            <a:xfrm>
              <a:off x="4229909" y="1659377"/>
              <a:ext cx="861431" cy="865632"/>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500" dirty="0">
                <a:solidFill>
                  <a:prstClr val="white"/>
                </a:solidFill>
              </a:endParaRPr>
            </a:p>
          </p:txBody>
        </p:sp>
        <p:sp>
          <p:nvSpPr>
            <p:cNvPr id="52" name="TextBox 51"/>
            <p:cNvSpPr txBox="1"/>
            <p:nvPr/>
          </p:nvSpPr>
          <p:spPr>
            <a:xfrm>
              <a:off x="3351568" y="2578732"/>
              <a:ext cx="2618112" cy="400109"/>
            </a:xfrm>
            <a:prstGeom prst="rect">
              <a:avLst/>
            </a:prstGeom>
            <a:noFill/>
          </p:spPr>
          <p:txBody>
            <a:bodyPr wrap="square" rtlCol="0">
              <a:spAutoFit/>
            </a:bodyPr>
            <a:lstStyle/>
            <a:p>
              <a:pPr algn="ctr"/>
              <a:r>
                <a:rPr lang="en-US" sz="1350" b="1" dirty="0">
                  <a:solidFill>
                    <a:schemeClr val="accent2"/>
                  </a:solidFill>
                </a:rPr>
                <a:t>Title Here</a:t>
              </a:r>
            </a:p>
          </p:txBody>
        </p:sp>
        <p:sp>
          <p:nvSpPr>
            <p:cNvPr id="53" name="TextBox 52"/>
            <p:cNvSpPr txBox="1"/>
            <p:nvPr/>
          </p:nvSpPr>
          <p:spPr>
            <a:xfrm>
              <a:off x="3351568" y="2938067"/>
              <a:ext cx="2618112" cy="769441"/>
            </a:xfrm>
            <a:prstGeom prst="rect">
              <a:avLst/>
            </a:prstGeom>
            <a:noFill/>
          </p:spPr>
          <p:txBody>
            <a:bodyPr wrap="square" rtlCol="0">
              <a:spAutoFit/>
            </a:bodyPr>
            <a:lstStyle/>
            <a:p>
              <a:pPr algn="ctr"/>
              <a:r>
                <a:rPr lang="en-US" sz="1050" dirty="0">
                  <a:solidFill>
                    <a:schemeClr val="tx2"/>
                  </a:solidFill>
                </a:rPr>
                <a:t>Lorem ipsum dolor sit amet, consectetuer adipiscing elit. Aenean.</a:t>
              </a:r>
              <a:endParaRPr lang="en-US" sz="1050" b="1" dirty="0">
                <a:solidFill>
                  <a:schemeClr val="tx2"/>
                </a:solidFill>
              </a:endParaRPr>
            </a:p>
          </p:txBody>
        </p:sp>
        <p:sp>
          <p:nvSpPr>
            <p:cNvPr id="43" name="Freeform 161"/>
            <p:cNvSpPr>
              <a:spLocks noEditPoints="1"/>
            </p:cNvSpPr>
            <p:nvPr/>
          </p:nvSpPr>
          <p:spPr bwMode="auto">
            <a:xfrm>
              <a:off x="4460948" y="1815784"/>
              <a:ext cx="488697" cy="545888"/>
            </a:xfrm>
            <a:custGeom>
              <a:avLst/>
              <a:gdLst>
                <a:gd name="T0" fmla="*/ 31 w 40"/>
                <a:gd name="T1" fmla="*/ 18 h 44"/>
                <a:gd name="T2" fmla="*/ 15 w 40"/>
                <a:gd name="T3" fmla="*/ 3 h 44"/>
                <a:gd name="T4" fmla="*/ 10 w 40"/>
                <a:gd name="T5" fmla="*/ 1 h 44"/>
                <a:gd name="T6" fmla="*/ 7 w 40"/>
                <a:gd name="T7" fmla="*/ 5 h 44"/>
                <a:gd name="T8" fmla="*/ 4 w 40"/>
                <a:gd name="T9" fmla="*/ 29 h 44"/>
                <a:gd name="T10" fmla="*/ 3 w 40"/>
                <a:gd name="T11" fmla="*/ 39 h 44"/>
                <a:gd name="T12" fmla="*/ 24 w 40"/>
                <a:gd name="T13" fmla="*/ 40 h 44"/>
                <a:gd name="T14" fmla="*/ 39 w 40"/>
                <a:gd name="T15" fmla="*/ 25 h 44"/>
                <a:gd name="T16" fmla="*/ 31 w 40"/>
                <a:gd name="T17" fmla="*/ 18 h 44"/>
                <a:gd name="T18" fmla="*/ 23 w 40"/>
                <a:gd name="T19" fmla="*/ 37 h 44"/>
                <a:gd name="T20" fmla="*/ 6 w 40"/>
                <a:gd name="T21" fmla="*/ 38 h 44"/>
                <a:gd name="T22" fmla="*/ 19 w 40"/>
                <a:gd name="T23" fmla="*/ 27 h 44"/>
                <a:gd name="T24" fmla="*/ 36 w 40"/>
                <a:gd name="T25" fmla="*/ 27 h 44"/>
                <a:gd name="T26" fmla="*/ 23 w 40"/>
                <a:gd name="T27" fmla="*/ 37 h 44"/>
                <a:gd name="T28" fmla="*/ 20 w 40"/>
                <a:gd name="T29" fmla="*/ 29 h 44"/>
                <a:gd name="T30" fmla="*/ 10 w 40"/>
                <a:gd name="T31" fmla="*/ 35 h 44"/>
                <a:gd name="T32" fmla="*/ 17 w 40"/>
                <a:gd name="T33" fmla="*/ 35 h 44"/>
                <a:gd name="T34" fmla="*/ 22 w 40"/>
                <a:gd name="T35" fmla="*/ 29 h 44"/>
                <a:gd name="T36" fmla="*/ 22 w 40"/>
                <a:gd name="T37" fmla="*/ 29 h 44"/>
                <a:gd name="T38" fmla="*/ 20 w 40"/>
                <a:gd name="T39" fmla="*/ 29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0" h="44">
                  <a:moveTo>
                    <a:pt x="31" y="18"/>
                  </a:moveTo>
                  <a:cubicBezTo>
                    <a:pt x="26" y="7"/>
                    <a:pt x="23" y="3"/>
                    <a:pt x="15" y="3"/>
                  </a:cubicBezTo>
                  <a:cubicBezTo>
                    <a:pt x="11" y="3"/>
                    <a:pt x="12" y="0"/>
                    <a:pt x="10" y="1"/>
                  </a:cubicBezTo>
                  <a:cubicBezTo>
                    <a:pt x="7" y="2"/>
                    <a:pt x="9" y="3"/>
                    <a:pt x="7" y="5"/>
                  </a:cubicBezTo>
                  <a:cubicBezTo>
                    <a:pt x="0" y="11"/>
                    <a:pt x="1" y="16"/>
                    <a:pt x="4" y="29"/>
                  </a:cubicBezTo>
                  <a:cubicBezTo>
                    <a:pt x="5" y="34"/>
                    <a:pt x="1" y="34"/>
                    <a:pt x="3" y="39"/>
                  </a:cubicBezTo>
                  <a:cubicBezTo>
                    <a:pt x="4" y="43"/>
                    <a:pt x="14" y="44"/>
                    <a:pt x="24" y="40"/>
                  </a:cubicBezTo>
                  <a:cubicBezTo>
                    <a:pt x="34" y="37"/>
                    <a:pt x="40" y="29"/>
                    <a:pt x="39" y="25"/>
                  </a:cubicBezTo>
                  <a:cubicBezTo>
                    <a:pt x="37" y="20"/>
                    <a:pt x="34" y="23"/>
                    <a:pt x="31" y="18"/>
                  </a:cubicBezTo>
                  <a:close/>
                  <a:moveTo>
                    <a:pt x="23" y="37"/>
                  </a:moveTo>
                  <a:cubicBezTo>
                    <a:pt x="14" y="41"/>
                    <a:pt x="6" y="39"/>
                    <a:pt x="6" y="38"/>
                  </a:cubicBezTo>
                  <a:cubicBezTo>
                    <a:pt x="5" y="36"/>
                    <a:pt x="9" y="31"/>
                    <a:pt x="19" y="27"/>
                  </a:cubicBezTo>
                  <a:cubicBezTo>
                    <a:pt x="30" y="24"/>
                    <a:pt x="35" y="25"/>
                    <a:pt x="36" y="27"/>
                  </a:cubicBezTo>
                  <a:cubicBezTo>
                    <a:pt x="36" y="28"/>
                    <a:pt x="32" y="34"/>
                    <a:pt x="23" y="37"/>
                  </a:cubicBezTo>
                  <a:close/>
                  <a:moveTo>
                    <a:pt x="20" y="29"/>
                  </a:moveTo>
                  <a:cubicBezTo>
                    <a:pt x="15" y="31"/>
                    <a:pt x="12" y="33"/>
                    <a:pt x="10" y="35"/>
                  </a:cubicBezTo>
                  <a:cubicBezTo>
                    <a:pt x="11" y="36"/>
                    <a:pt x="14" y="36"/>
                    <a:pt x="17" y="35"/>
                  </a:cubicBezTo>
                  <a:cubicBezTo>
                    <a:pt x="20" y="34"/>
                    <a:pt x="22" y="31"/>
                    <a:pt x="22" y="29"/>
                  </a:cubicBezTo>
                  <a:cubicBezTo>
                    <a:pt x="22" y="29"/>
                    <a:pt x="22" y="29"/>
                    <a:pt x="22" y="29"/>
                  </a:cubicBezTo>
                  <a:cubicBezTo>
                    <a:pt x="21" y="29"/>
                    <a:pt x="20" y="29"/>
                    <a:pt x="20" y="29"/>
                  </a:cubicBez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sz="1500"/>
            </a:p>
          </p:txBody>
        </p:sp>
      </p:grpSp>
      <p:grpSp>
        <p:nvGrpSpPr>
          <p:cNvPr id="10" name="Group 9"/>
          <p:cNvGrpSpPr/>
          <p:nvPr/>
        </p:nvGrpSpPr>
        <p:grpSpPr>
          <a:xfrm>
            <a:off x="6576737" y="2341306"/>
            <a:ext cx="1963584" cy="1536098"/>
            <a:chOff x="9063948" y="1659377"/>
            <a:chExt cx="2618112" cy="2048131"/>
          </a:xfrm>
        </p:grpSpPr>
        <p:sp>
          <p:nvSpPr>
            <p:cNvPr id="37" name="Oval 36"/>
            <p:cNvSpPr/>
            <p:nvPr/>
          </p:nvSpPr>
          <p:spPr>
            <a:xfrm>
              <a:off x="9942289" y="1659377"/>
              <a:ext cx="861431" cy="865632"/>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704"/>
              <a:endParaRPr lang="ru-RU" sz="1500" dirty="0">
                <a:solidFill>
                  <a:prstClr val="white"/>
                </a:solidFill>
              </a:endParaRPr>
            </a:p>
          </p:txBody>
        </p:sp>
        <p:sp>
          <p:nvSpPr>
            <p:cNvPr id="58" name="TextBox 57"/>
            <p:cNvSpPr txBox="1"/>
            <p:nvPr/>
          </p:nvSpPr>
          <p:spPr>
            <a:xfrm>
              <a:off x="9063948" y="2578732"/>
              <a:ext cx="2618112" cy="400109"/>
            </a:xfrm>
            <a:prstGeom prst="rect">
              <a:avLst/>
            </a:prstGeom>
            <a:noFill/>
          </p:spPr>
          <p:txBody>
            <a:bodyPr wrap="square" rtlCol="0">
              <a:spAutoFit/>
            </a:bodyPr>
            <a:lstStyle/>
            <a:p>
              <a:pPr algn="ctr"/>
              <a:r>
                <a:rPr lang="en-US" sz="1350" b="1" dirty="0">
                  <a:solidFill>
                    <a:schemeClr val="accent4"/>
                  </a:solidFill>
                </a:rPr>
                <a:t>Title Here</a:t>
              </a:r>
            </a:p>
          </p:txBody>
        </p:sp>
        <p:sp>
          <p:nvSpPr>
            <p:cNvPr id="59" name="TextBox 58"/>
            <p:cNvSpPr txBox="1"/>
            <p:nvPr/>
          </p:nvSpPr>
          <p:spPr>
            <a:xfrm>
              <a:off x="9063948" y="2938067"/>
              <a:ext cx="2618112" cy="769441"/>
            </a:xfrm>
            <a:prstGeom prst="rect">
              <a:avLst/>
            </a:prstGeom>
            <a:noFill/>
          </p:spPr>
          <p:txBody>
            <a:bodyPr wrap="square" rtlCol="0">
              <a:spAutoFit/>
            </a:bodyPr>
            <a:lstStyle/>
            <a:p>
              <a:pPr algn="ctr"/>
              <a:r>
                <a:rPr lang="en-US" sz="1050" dirty="0">
                  <a:solidFill>
                    <a:schemeClr val="tx2"/>
                  </a:solidFill>
                </a:rPr>
                <a:t>Lorem ipsum dolor sit amet, consectetuer adipiscing elit. Aenean.</a:t>
              </a:r>
              <a:endParaRPr lang="en-US" sz="1050" b="1" dirty="0">
                <a:solidFill>
                  <a:schemeClr val="tx2"/>
                </a:solidFill>
              </a:endParaRPr>
            </a:p>
          </p:txBody>
        </p:sp>
        <p:sp>
          <p:nvSpPr>
            <p:cNvPr id="67" name="Freeform 162"/>
            <p:cNvSpPr>
              <a:spLocks noEditPoints="1"/>
            </p:cNvSpPr>
            <p:nvPr/>
          </p:nvSpPr>
          <p:spPr bwMode="auto">
            <a:xfrm>
              <a:off x="10089663" y="1834397"/>
              <a:ext cx="566683" cy="493899"/>
            </a:xfrm>
            <a:custGeom>
              <a:avLst/>
              <a:gdLst>
                <a:gd name="T0" fmla="*/ 3 w 46"/>
                <a:gd name="T1" fmla="*/ 12 h 40"/>
                <a:gd name="T2" fmla="*/ 43 w 46"/>
                <a:gd name="T3" fmla="*/ 12 h 40"/>
                <a:gd name="T4" fmla="*/ 43 w 46"/>
                <a:gd name="T5" fmla="*/ 10 h 40"/>
                <a:gd name="T6" fmla="*/ 34 w 46"/>
                <a:gd name="T7" fmla="*/ 7 h 40"/>
                <a:gd name="T8" fmla="*/ 32 w 46"/>
                <a:gd name="T9" fmla="*/ 7 h 40"/>
                <a:gd name="T10" fmla="*/ 32 w 46"/>
                <a:gd name="T11" fmla="*/ 0 h 40"/>
                <a:gd name="T12" fmla="*/ 14 w 46"/>
                <a:gd name="T13" fmla="*/ 0 h 40"/>
                <a:gd name="T14" fmla="*/ 14 w 46"/>
                <a:gd name="T15" fmla="*/ 7 h 40"/>
                <a:gd name="T16" fmla="*/ 12 w 46"/>
                <a:gd name="T17" fmla="*/ 7 h 40"/>
                <a:gd name="T18" fmla="*/ 2 w 46"/>
                <a:gd name="T19" fmla="*/ 10 h 40"/>
                <a:gd name="T20" fmla="*/ 3 w 46"/>
                <a:gd name="T21" fmla="*/ 12 h 40"/>
                <a:gd name="T22" fmla="*/ 43 w 46"/>
                <a:gd name="T23" fmla="*/ 14 h 40"/>
                <a:gd name="T24" fmla="*/ 2 w 46"/>
                <a:gd name="T25" fmla="*/ 14 h 40"/>
                <a:gd name="T26" fmla="*/ 0 w 46"/>
                <a:gd name="T27" fmla="*/ 17 h 40"/>
                <a:gd name="T28" fmla="*/ 0 w 46"/>
                <a:gd name="T29" fmla="*/ 25 h 40"/>
                <a:gd name="T30" fmla="*/ 2 w 46"/>
                <a:gd name="T31" fmla="*/ 28 h 40"/>
                <a:gd name="T32" fmla="*/ 7 w 46"/>
                <a:gd name="T33" fmla="*/ 28 h 40"/>
                <a:gd name="T34" fmla="*/ 5 w 46"/>
                <a:gd name="T35" fmla="*/ 40 h 40"/>
                <a:gd name="T36" fmla="*/ 40 w 46"/>
                <a:gd name="T37" fmla="*/ 40 h 40"/>
                <a:gd name="T38" fmla="*/ 38 w 46"/>
                <a:gd name="T39" fmla="*/ 28 h 40"/>
                <a:gd name="T40" fmla="*/ 43 w 46"/>
                <a:gd name="T41" fmla="*/ 28 h 40"/>
                <a:gd name="T42" fmla="*/ 46 w 46"/>
                <a:gd name="T43" fmla="*/ 25 h 40"/>
                <a:gd name="T44" fmla="*/ 46 w 46"/>
                <a:gd name="T45" fmla="*/ 17 h 40"/>
                <a:gd name="T46" fmla="*/ 43 w 46"/>
                <a:gd name="T47" fmla="*/ 14 h 40"/>
                <a:gd name="T48" fmla="*/ 10 w 46"/>
                <a:gd name="T49" fmla="*/ 35 h 40"/>
                <a:gd name="T50" fmla="*/ 13 w 46"/>
                <a:gd name="T51" fmla="*/ 20 h 40"/>
                <a:gd name="T52" fmla="*/ 32 w 46"/>
                <a:gd name="T53" fmla="*/ 20 h 40"/>
                <a:gd name="T54" fmla="*/ 36 w 46"/>
                <a:gd name="T55" fmla="*/ 35 h 40"/>
                <a:gd name="T56" fmla="*/ 10 w 46"/>
                <a:gd name="T57" fmla="*/ 35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6" h="40">
                  <a:moveTo>
                    <a:pt x="3" y="12"/>
                  </a:moveTo>
                  <a:cubicBezTo>
                    <a:pt x="43" y="12"/>
                    <a:pt x="43" y="12"/>
                    <a:pt x="43" y="12"/>
                  </a:cubicBezTo>
                  <a:cubicBezTo>
                    <a:pt x="44" y="12"/>
                    <a:pt x="44" y="10"/>
                    <a:pt x="43" y="10"/>
                  </a:cubicBezTo>
                  <a:cubicBezTo>
                    <a:pt x="42" y="10"/>
                    <a:pt x="35" y="7"/>
                    <a:pt x="34" y="7"/>
                  </a:cubicBezTo>
                  <a:cubicBezTo>
                    <a:pt x="32" y="7"/>
                    <a:pt x="32" y="7"/>
                    <a:pt x="32" y="7"/>
                  </a:cubicBezTo>
                  <a:cubicBezTo>
                    <a:pt x="32" y="0"/>
                    <a:pt x="32" y="0"/>
                    <a:pt x="32" y="0"/>
                  </a:cubicBezTo>
                  <a:cubicBezTo>
                    <a:pt x="14" y="0"/>
                    <a:pt x="14" y="0"/>
                    <a:pt x="14" y="0"/>
                  </a:cubicBezTo>
                  <a:cubicBezTo>
                    <a:pt x="14" y="7"/>
                    <a:pt x="14" y="7"/>
                    <a:pt x="14" y="7"/>
                  </a:cubicBezTo>
                  <a:cubicBezTo>
                    <a:pt x="12" y="7"/>
                    <a:pt x="12" y="7"/>
                    <a:pt x="12" y="7"/>
                  </a:cubicBezTo>
                  <a:cubicBezTo>
                    <a:pt x="10" y="7"/>
                    <a:pt x="3" y="10"/>
                    <a:pt x="2" y="10"/>
                  </a:cubicBezTo>
                  <a:cubicBezTo>
                    <a:pt x="2" y="10"/>
                    <a:pt x="1" y="12"/>
                    <a:pt x="3" y="12"/>
                  </a:cubicBezTo>
                  <a:close/>
                  <a:moveTo>
                    <a:pt x="43" y="14"/>
                  </a:moveTo>
                  <a:cubicBezTo>
                    <a:pt x="2" y="14"/>
                    <a:pt x="2" y="14"/>
                    <a:pt x="2" y="14"/>
                  </a:cubicBezTo>
                  <a:cubicBezTo>
                    <a:pt x="1" y="14"/>
                    <a:pt x="0" y="16"/>
                    <a:pt x="0" y="17"/>
                  </a:cubicBezTo>
                  <a:cubicBezTo>
                    <a:pt x="0" y="25"/>
                    <a:pt x="0" y="25"/>
                    <a:pt x="0" y="25"/>
                  </a:cubicBezTo>
                  <a:cubicBezTo>
                    <a:pt x="0" y="27"/>
                    <a:pt x="1" y="28"/>
                    <a:pt x="2" y="28"/>
                  </a:cubicBezTo>
                  <a:cubicBezTo>
                    <a:pt x="7" y="28"/>
                    <a:pt x="7" y="28"/>
                    <a:pt x="7" y="28"/>
                  </a:cubicBezTo>
                  <a:cubicBezTo>
                    <a:pt x="5" y="40"/>
                    <a:pt x="5" y="40"/>
                    <a:pt x="5" y="40"/>
                  </a:cubicBezTo>
                  <a:cubicBezTo>
                    <a:pt x="40" y="40"/>
                    <a:pt x="40" y="40"/>
                    <a:pt x="40" y="40"/>
                  </a:cubicBezTo>
                  <a:cubicBezTo>
                    <a:pt x="38" y="28"/>
                    <a:pt x="38" y="28"/>
                    <a:pt x="38" y="28"/>
                  </a:cubicBezTo>
                  <a:cubicBezTo>
                    <a:pt x="43" y="28"/>
                    <a:pt x="43" y="28"/>
                    <a:pt x="43" y="28"/>
                  </a:cubicBezTo>
                  <a:cubicBezTo>
                    <a:pt x="44" y="28"/>
                    <a:pt x="46" y="27"/>
                    <a:pt x="46" y="25"/>
                  </a:cubicBezTo>
                  <a:cubicBezTo>
                    <a:pt x="46" y="17"/>
                    <a:pt x="46" y="17"/>
                    <a:pt x="46" y="17"/>
                  </a:cubicBezTo>
                  <a:cubicBezTo>
                    <a:pt x="46" y="16"/>
                    <a:pt x="44" y="14"/>
                    <a:pt x="43" y="14"/>
                  </a:cubicBezTo>
                  <a:close/>
                  <a:moveTo>
                    <a:pt x="10" y="35"/>
                  </a:moveTo>
                  <a:cubicBezTo>
                    <a:pt x="13" y="20"/>
                    <a:pt x="13" y="20"/>
                    <a:pt x="13" y="20"/>
                  </a:cubicBezTo>
                  <a:cubicBezTo>
                    <a:pt x="32" y="20"/>
                    <a:pt x="32" y="20"/>
                    <a:pt x="32" y="20"/>
                  </a:cubicBezTo>
                  <a:cubicBezTo>
                    <a:pt x="36" y="35"/>
                    <a:pt x="36" y="35"/>
                    <a:pt x="36" y="35"/>
                  </a:cubicBezTo>
                  <a:lnTo>
                    <a:pt x="10" y="35"/>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sz="1500"/>
            </a:p>
          </p:txBody>
        </p:sp>
      </p:grpSp>
      <p:grpSp>
        <p:nvGrpSpPr>
          <p:cNvPr id="11" name="Group 10"/>
          <p:cNvGrpSpPr/>
          <p:nvPr/>
        </p:nvGrpSpPr>
        <p:grpSpPr>
          <a:xfrm>
            <a:off x="4659451" y="2341306"/>
            <a:ext cx="1963584" cy="1536098"/>
            <a:chOff x="6212601" y="1659377"/>
            <a:chExt cx="2618112" cy="2048131"/>
          </a:xfrm>
        </p:grpSpPr>
        <p:sp>
          <p:nvSpPr>
            <p:cNvPr id="24" name="Oval 23"/>
            <p:cNvSpPr/>
            <p:nvPr/>
          </p:nvSpPr>
          <p:spPr>
            <a:xfrm>
              <a:off x="7090946" y="1659377"/>
              <a:ext cx="861431" cy="865632"/>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500" dirty="0">
                <a:solidFill>
                  <a:prstClr val="white"/>
                </a:solidFill>
              </a:endParaRPr>
            </a:p>
          </p:txBody>
        </p:sp>
        <p:sp>
          <p:nvSpPr>
            <p:cNvPr id="55" name="TextBox 54"/>
            <p:cNvSpPr txBox="1"/>
            <p:nvPr/>
          </p:nvSpPr>
          <p:spPr>
            <a:xfrm>
              <a:off x="6212601" y="2578732"/>
              <a:ext cx="2618112" cy="400109"/>
            </a:xfrm>
            <a:prstGeom prst="rect">
              <a:avLst/>
            </a:prstGeom>
            <a:noFill/>
          </p:spPr>
          <p:txBody>
            <a:bodyPr wrap="square" rtlCol="0">
              <a:spAutoFit/>
            </a:bodyPr>
            <a:lstStyle/>
            <a:p>
              <a:pPr algn="ctr"/>
              <a:r>
                <a:rPr lang="en-US" sz="1350" b="1" dirty="0">
                  <a:solidFill>
                    <a:schemeClr val="accent3"/>
                  </a:solidFill>
                </a:rPr>
                <a:t>Title Here</a:t>
              </a:r>
            </a:p>
          </p:txBody>
        </p:sp>
        <p:sp>
          <p:nvSpPr>
            <p:cNvPr id="56" name="TextBox 55"/>
            <p:cNvSpPr txBox="1"/>
            <p:nvPr/>
          </p:nvSpPr>
          <p:spPr>
            <a:xfrm>
              <a:off x="6212601" y="2938067"/>
              <a:ext cx="2618112" cy="769441"/>
            </a:xfrm>
            <a:prstGeom prst="rect">
              <a:avLst/>
            </a:prstGeom>
            <a:noFill/>
          </p:spPr>
          <p:txBody>
            <a:bodyPr wrap="square" rtlCol="0">
              <a:spAutoFit/>
            </a:bodyPr>
            <a:lstStyle/>
            <a:p>
              <a:pPr algn="ctr"/>
              <a:r>
                <a:rPr lang="en-US" sz="1050" dirty="0">
                  <a:solidFill>
                    <a:schemeClr val="tx2"/>
                  </a:solidFill>
                </a:rPr>
                <a:t>Lorem ipsum dolor sit amet, consectetuer adipiscing elit. Aenean.</a:t>
              </a:r>
              <a:endParaRPr lang="en-US" sz="1050" b="1" dirty="0">
                <a:solidFill>
                  <a:schemeClr val="tx2"/>
                </a:solidFill>
              </a:endParaRPr>
            </a:p>
          </p:txBody>
        </p:sp>
        <p:sp>
          <p:nvSpPr>
            <p:cNvPr id="68" name="Freeform 167"/>
            <p:cNvSpPr>
              <a:spLocks/>
            </p:cNvSpPr>
            <p:nvPr/>
          </p:nvSpPr>
          <p:spPr bwMode="auto">
            <a:xfrm>
              <a:off x="7267290" y="1833913"/>
              <a:ext cx="530289" cy="467903"/>
            </a:xfrm>
            <a:custGeom>
              <a:avLst/>
              <a:gdLst>
                <a:gd name="T0" fmla="*/ 42 w 43"/>
                <a:gd name="T1" fmla="*/ 20 h 38"/>
                <a:gd name="T2" fmla="*/ 23 w 43"/>
                <a:gd name="T3" fmla="*/ 1 h 38"/>
                <a:gd name="T4" fmla="*/ 19 w 43"/>
                <a:gd name="T5" fmla="*/ 1 h 38"/>
                <a:gd name="T6" fmla="*/ 1 w 43"/>
                <a:gd name="T7" fmla="*/ 20 h 38"/>
                <a:gd name="T8" fmla="*/ 1 w 43"/>
                <a:gd name="T9" fmla="*/ 21 h 38"/>
                <a:gd name="T10" fmla="*/ 5 w 43"/>
                <a:gd name="T11" fmla="*/ 21 h 38"/>
                <a:gd name="T12" fmla="*/ 5 w 43"/>
                <a:gd name="T13" fmla="*/ 36 h 38"/>
                <a:gd name="T14" fmla="*/ 7 w 43"/>
                <a:gd name="T15" fmla="*/ 38 h 38"/>
                <a:gd name="T16" fmla="*/ 16 w 43"/>
                <a:gd name="T17" fmla="*/ 38 h 38"/>
                <a:gd name="T18" fmla="*/ 16 w 43"/>
                <a:gd name="T19" fmla="*/ 23 h 38"/>
                <a:gd name="T20" fmla="*/ 26 w 43"/>
                <a:gd name="T21" fmla="*/ 23 h 38"/>
                <a:gd name="T22" fmla="*/ 26 w 43"/>
                <a:gd name="T23" fmla="*/ 38 h 38"/>
                <a:gd name="T24" fmla="*/ 36 w 43"/>
                <a:gd name="T25" fmla="*/ 38 h 38"/>
                <a:gd name="T26" fmla="*/ 37 w 43"/>
                <a:gd name="T27" fmla="*/ 36 h 38"/>
                <a:gd name="T28" fmla="*/ 37 w 43"/>
                <a:gd name="T29" fmla="*/ 21 h 38"/>
                <a:gd name="T30" fmla="*/ 41 w 43"/>
                <a:gd name="T31" fmla="*/ 21 h 38"/>
                <a:gd name="T32" fmla="*/ 42 w 43"/>
                <a:gd name="T33" fmla="*/ 2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3" h="38">
                  <a:moveTo>
                    <a:pt x="42" y="20"/>
                  </a:moveTo>
                  <a:cubicBezTo>
                    <a:pt x="23" y="1"/>
                    <a:pt x="23" y="1"/>
                    <a:pt x="23" y="1"/>
                  </a:cubicBezTo>
                  <a:cubicBezTo>
                    <a:pt x="22" y="0"/>
                    <a:pt x="20" y="0"/>
                    <a:pt x="19" y="1"/>
                  </a:cubicBezTo>
                  <a:cubicBezTo>
                    <a:pt x="1" y="20"/>
                    <a:pt x="1" y="20"/>
                    <a:pt x="1" y="20"/>
                  </a:cubicBezTo>
                  <a:cubicBezTo>
                    <a:pt x="0" y="21"/>
                    <a:pt x="0" y="21"/>
                    <a:pt x="1" y="21"/>
                  </a:cubicBezTo>
                  <a:cubicBezTo>
                    <a:pt x="5" y="21"/>
                    <a:pt x="5" y="21"/>
                    <a:pt x="5" y="21"/>
                  </a:cubicBezTo>
                  <a:cubicBezTo>
                    <a:pt x="5" y="36"/>
                    <a:pt x="5" y="36"/>
                    <a:pt x="5" y="36"/>
                  </a:cubicBezTo>
                  <a:cubicBezTo>
                    <a:pt x="5" y="37"/>
                    <a:pt x="5" y="38"/>
                    <a:pt x="7" y="38"/>
                  </a:cubicBezTo>
                  <a:cubicBezTo>
                    <a:pt x="16" y="38"/>
                    <a:pt x="16" y="38"/>
                    <a:pt x="16" y="38"/>
                  </a:cubicBezTo>
                  <a:cubicBezTo>
                    <a:pt x="16" y="23"/>
                    <a:pt x="16" y="23"/>
                    <a:pt x="16" y="23"/>
                  </a:cubicBezTo>
                  <a:cubicBezTo>
                    <a:pt x="26" y="23"/>
                    <a:pt x="26" y="23"/>
                    <a:pt x="26" y="23"/>
                  </a:cubicBezTo>
                  <a:cubicBezTo>
                    <a:pt x="26" y="38"/>
                    <a:pt x="26" y="38"/>
                    <a:pt x="26" y="38"/>
                  </a:cubicBezTo>
                  <a:cubicBezTo>
                    <a:pt x="36" y="38"/>
                    <a:pt x="36" y="38"/>
                    <a:pt x="36" y="38"/>
                  </a:cubicBezTo>
                  <a:cubicBezTo>
                    <a:pt x="37" y="38"/>
                    <a:pt x="37" y="37"/>
                    <a:pt x="37" y="36"/>
                  </a:cubicBezTo>
                  <a:cubicBezTo>
                    <a:pt x="37" y="21"/>
                    <a:pt x="37" y="21"/>
                    <a:pt x="37" y="21"/>
                  </a:cubicBezTo>
                  <a:cubicBezTo>
                    <a:pt x="41" y="21"/>
                    <a:pt x="41" y="21"/>
                    <a:pt x="41" y="21"/>
                  </a:cubicBezTo>
                  <a:cubicBezTo>
                    <a:pt x="42" y="21"/>
                    <a:pt x="43" y="21"/>
                    <a:pt x="42" y="20"/>
                  </a:cubicBez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sz="1500"/>
            </a:p>
          </p:txBody>
        </p:sp>
      </p:grpSp>
      <p:grpSp>
        <p:nvGrpSpPr>
          <p:cNvPr id="13" name="Group 12"/>
          <p:cNvGrpSpPr/>
          <p:nvPr/>
        </p:nvGrpSpPr>
        <p:grpSpPr>
          <a:xfrm>
            <a:off x="644432" y="2341306"/>
            <a:ext cx="1963584" cy="1536098"/>
            <a:chOff x="490535" y="1659377"/>
            <a:chExt cx="2618112" cy="2048131"/>
          </a:xfrm>
        </p:grpSpPr>
        <p:sp>
          <p:nvSpPr>
            <p:cNvPr id="22" name="Oval 21"/>
            <p:cNvSpPr/>
            <p:nvPr/>
          </p:nvSpPr>
          <p:spPr>
            <a:xfrm>
              <a:off x="1368876" y="1659377"/>
              <a:ext cx="861431" cy="865632"/>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ru-RU" sz="1500" dirty="0">
                <a:solidFill>
                  <a:prstClr val="white"/>
                </a:solidFill>
              </a:endParaRPr>
            </a:p>
          </p:txBody>
        </p:sp>
        <p:sp>
          <p:nvSpPr>
            <p:cNvPr id="48" name="TextBox 47"/>
            <p:cNvSpPr txBox="1"/>
            <p:nvPr/>
          </p:nvSpPr>
          <p:spPr>
            <a:xfrm>
              <a:off x="490535" y="2578732"/>
              <a:ext cx="2618112" cy="400109"/>
            </a:xfrm>
            <a:prstGeom prst="rect">
              <a:avLst/>
            </a:prstGeom>
            <a:noFill/>
          </p:spPr>
          <p:txBody>
            <a:bodyPr wrap="square" rtlCol="0">
              <a:spAutoFit/>
            </a:bodyPr>
            <a:lstStyle/>
            <a:p>
              <a:pPr algn="ctr"/>
              <a:r>
                <a:rPr lang="en-US" sz="1350" b="1" dirty="0">
                  <a:solidFill>
                    <a:schemeClr val="accent1"/>
                  </a:solidFill>
                </a:rPr>
                <a:t>Title Here</a:t>
              </a:r>
            </a:p>
          </p:txBody>
        </p:sp>
        <p:sp>
          <p:nvSpPr>
            <p:cNvPr id="50" name="TextBox 49"/>
            <p:cNvSpPr txBox="1"/>
            <p:nvPr/>
          </p:nvSpPr>
          <p:spPr>
            <a:xfrm>
              <a:off x="490535" y="2938067"/>
              <a:ext cx="2618112" cy="769441"/>
            </a:xfrm>
            <a:prstGeom prst="rect">
              <a:avLst/>
            </a:prstGeom>
            <a:noFill/>
          </p:spPr>
          <p:txBody>
            <a:bodyPr wrap="square" rtlCol="0">
              <a:spAutoFit/>
            </a:bodyPr>
            <a:lstStyle/>
            <a:p>
              <a:pPr algn="ctr"/>
              <a:r>
                <a:rPr lang="en-US" sz="1050" dirty="0">
                  <a:solidFill>
                    <a:schemeClr val="tx2"/>
                  </a:solidFill>
                </a:rPr>
                <a:t>Lorem ipsum dolor sit amet, consectetuer adipiscing elit. Aenean.</a:t>
              </a:r>
              <a:endParaRPr lang="en-US" sz="1050" b="1" dirty="0">
                <a:solidFill>
                  <a:schemeClr val="tx2"/>
                </a:solidFill>
              </a:endParaRPr>
            </a:p>
          </p:txBody>
        </p:sp>
        <p:sp>
          <p:nvSpPr>
            <p:cNvPr id="69" name="Freeform 172"/>
            <p:cNvSpPr>
              <a:spLocks noEditPoints="1"/>
            </p:cNvSpPr>
            <p:nvPr/>
          </p:nvSpPr>
          <p:spPr bwMode="auto">
            <a:xfrm>
              <a:off x="1521448" y="1831804"/>
              <a:ext cx="556284" cy="551084"/>
            </a:xfrm>
            <a:custGeom>
              <a:avLst/>
              <a:gdLst>
                <a:gd name="T0" fmla="*/ 22 w 45"/>
                <a:gd name="T1" fmla="*/ 0 h 45"/>
                <a:gd name="T2" fmla="*/ 0 w 45"/>
                <a:gd name="T3" fmla="*/ 22 h 45"/>
                <a:gd name="T4" fmla="*/ 22 w 45"/>
                <a:gd name="T5" fmla="*/ 45 h 45"/>
                <a:gd name="T6" fmla="*/ 45 w 45"/>
                <a:gd name="T7" fmla="*/ 22 h 45"/>
                <a:gd name="T8" fmla="*/ 22 w 45"/>
                <a:gd name="T9" fmla="*/ 0 h 45"/>
                <a:gd name="T10" fmla="*/ 42 w 45"/>
                <a:gd name="T11" fmla="*/ 22 h 45"/>
                <a:gd name="T12" fmla="*/ 38 w 45"/>
                <a:gd name="T13" fmla="*/ 34 h 45"/>
                <a:gd name="T14" fmla="*/ 37 w 45"/>
                <a:gd name="T15" fmla="*/ 31 h 45"/>
                <a:gd name="T16" fmla="*/ 38 w 45"/>
                <a:gd name="T17" fmla="*/ 24 h 45"/>
                <a:gd name="T18" fmla="*/ 35 w 45"/>
                <a:gd name="T19" fmla="*/ 19 h 45"/>
                <a:gd name="T20" fmla="*/ 30 w 45"/>
                <a:gd name="T21" fmla="*/ 16 h 45"/>
                <a:gd name="T22" fmla="*/ 33 w 45"/>
                <a:gd name="T23" fmla="*/ 8 h 45"/>
                <a:gd name="T24" fmla="*/ 28 w 45"/>
                <a:gd name="T25" fmla="*/ 6 h 45"/>
                <a:gd name="T26" fmla="*/ 29 w 45"/>
                <a:gd name="T27" fmla="*/ 4 h 45"/>
                <a:gd name="T28" fmla="*/ 42 w 45"/>
                <a:gd name="T29" fmla="*/ 22 h 45"/>
                <a:gd name="T30" fmla="*/ 20 w 45"/>
                <a:gd name="T31" fmla="*/ 3 h 45"/>
                <a:gd name="T32" fmla="*/ 17 w 45"/>
                <a:gd name="T33" fmla="*/ 5 h 45"/>
                <a:gd name="T34" fmla="*/ 14 w 45"/>
                <a:gd name="T35" fmla="*/ 8 h 45"/>
                <a:gd name="T36" fmla="*/ 11 w 45"/>
                <a:gd name="T37" fmla="*/ 12 h 45"/>
                <a:gd name="T38" fmla="*/ 13 w 45"/>
                <a:gd name="T39" fmla="*/ 14 h 45"/>
                <a:gd name="T40" fmla="*/ 16 w 45"/>
                <a:gd name="T41" fmla="*/ 15 h 45"/>
                <a:gd name="T42" fmla="*/ 23 w 45"/>
                <a:gd name="T43" fmla="*/ 22 h 45"/>
                <a:gd name="T44" fmla="*/ 18 w 45"/>
                <a:gd name="T45" fmla="*/ 28 h 45"/>
                <a:gd name="T46" fmla="*/ 17 w 45"/>
                <a:gd name="T47" fmla="*/ 31 h 45"/>
                <a:gd name="T48" fmla="*/ 17 w 45"/>
                <a:gd name="T49" fmla="*/ 37 h 45"/>
                <a:gd name="T50" fmla="*/ 13 w 45"/>
                <a:gd name="T51" fmla="*/ 32 h 45"/>
                <a:gd name="T52" fmla="*/ 12 w 45"/>
                <a:gd name="T53" fmla="*/ 27 h 45"/>
                <a:gd name="T54" fmla="*/ 8 w 45"/>
                <a:gd name="T55" fmla="*/ 22 h 45"/>
                <a:gd name="T56" fmla="*/ 10 w 45"/>
                <a:gd name="T57" fmla="*/ 17 h 45"/>
                <a:gd name="T58" fmla="*/ 5 w 45"/>
                <a:gd name="T59" fmla="*/ 16 h 45"/>
                <a:gd name="T60" fmla="*/ 20 w 45"/>
                <a:gd name="T61" fmla="*/ 3 h 45"/>
                <a:gd name="T62" fmla="*/ 16 w 45"/>
                <a:gd name="T63" fmla="*/ 41 h 45"/>
                <a:gd name="T64" fmla="*/ 19 w 45"/>
                <a:gd name="T65" fmla="*/ 39 h 45"/>
                <a:gd name="T66" fmla="*/ 22 w 45"/>
                <a:gd name="T67" fmla="*/ 38 h 45"/>
                <a:gd name="T68" fmla="*/ 28 w 45"/>
                <a:gd name="T69" fmla="*/ 37 h 45"/>
                <a:gd name="T70" fmla="*/ 33 w 45"/>
                <a:gd name="T71" fmla="*/ 38 h 45"/>
                <a:gd name="T72" fmla="*/ 22 w 45"/>
                <a:gd name="T73" fmla="*/ 42 h 45"/>
                <a:gd name="T74" fmla="*/ 16 w 45"/>
                <a:gd name="T75" fmla="*/ 41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5" h="45">
                  <a:moveTo>
                    <a:pt x="22" y="0"/>
                  </a:moveTo>
                  <a:cubicBezTo>
                    <a:pt x="10" y="0"/>
                    <a:pt x="0" y="10"/>
                    <a:pt x="0" y="22"/>
                  </a:cubicBezTo>
                  <a:cubicBezTo>
                    <a:pt x="0" y="35"/>
                    <a:pt x="10" y="45"/>
                    <a:pt x="22" y="45"/>
                  </a:cubicBezTo>
                  <a:cubicBezTo>
                    <a:pt x="35" y="45"/>
                    <a:pt x="45" y="35"/>
                    <a:pt x="45" y="22"/>
                  </a:cubicBezTo>
                  <a:cubicBezTo>
                    <a:pt x="45" y="10"/>
                    <a:pt x="35" y="0"/>
                    <a:pt x="22" y="0"/>
                  </a:cubicBezTo>
                  <a:close/>
                  <a:moveTo>
                    <a:pt x="42" y="22"/>
                  </a:moveTo>
                  <a:cubicBezTo>
                    <a:pt x="42" y="27"/>
                    <a:pt x="40" y="31"/>
                    <a:pt x="38" y="34"/>
                  </a:cubicBezTo>
                  <a:cubicBezTo>
                    <a:pt x="37" y="34"/>
                    <a:pt x="36" y="32"/>
                    <a:pt x="37" y="31"/>
                  </a:cubicBezTo>
                  <a:cubicBezTo>
                    <a:pt x="38" y="29"/>
                    <a:pt x="38" y="25"/>
                    <a:pt x="38" y="24"/>
                  </a:cubicBezTo>
                  <a:cubicBezTo>
                    <a:pt x="38" y="23"/>
                    <a:pt x="37" y="19"/>
                    <a:pt x="35" y="19"/>
                  </a:cubicBezTo>
                  <a:cubicBezTo>
                    <a:pt x="33" y="19"/>
                    <a:pt x="32" y="19"/>
                    <a:pt x="30" y="16"/>
                  </a:cubicBezTo>
                  <a:cubicBezTo>
                    <a:pt x="28" y="11"/>
                    <a:pt x="35" y="10"/>
                    <a:pt x="33" y="8"/>
                  </a:cubicBezTo>
                  <a:cubicBezTo>
                    <a:pt x="32" y="7"/>
                    <a:pt x="28" y="11"/>
                    <a:pt x="28" y="6"/>
                  </a:cubicBezTo>
                  <a:cubicBezTo>
                    <a:pt x="28" y="5"/>
                    <a:pt x="28" y="5"/>
                    <a:pt x="29" y="4"/>
                  </a:cubicBezTo>
                  <a:cubicBezTo>
                    <a:pt x="36" y="7"/>
                    <a:pt x="42" y="14"/>
                    <a:pt x="42" y="22"/>
                  </a:cubicBezTo>
                  <a:close/>
                  <a:moveTo>
                    <a:pt x="20" y="3"/>
                  </a:moveTo>
                  <a:cubicBezTo>
                    <a:pt x="19" y="4"/>
                    <a:pt x="18" y="5"/>
                    <a:pt x="17" y="5"/>
                  </a:cubicBezTo>
                  <a:cubicBezTo>
                    <a:pt x="16" y="7"/>
                    <a:pt x="15" y="7"/>
                    <a:pt x="14" y="8"/>
                  </a:cubicBezTo>
                  <a:cubicBezTo>
                    <a:pt x="13" y="9"/>
                    <a:pt x="11" y="11"/>
                    <a:pt x="11" y="12"/>
                  </a:cubicBezTo>
                  <a:cubicBezTo>
                    <a:pt x="11" y="13"/>
                    <a:pt x="12" y="15"/>
                    <a:pt x="13" y="14"/>
                  </a:cubicBezTo>
                  <a:cubicBezTo>
                    <a:pt x="13" y="14"/>
                    <a:pt x="15" y="14"/>
                    <a:pt x="16" y="15"/>
                  </a:cubicBezTo>
                  <a:cubicBezTo>
                    <a:pt x="18" y="15"/>
                    <a:pt x="26" y="15"/>
                    <a:pt x="23" y="22"/>
                  </a:cubicBezTo>
                  <a:cubicBezTo>
                    <a:pt x="22" y="24"/>
                    <a:pt x="19" y="24"/>
                    <a:pt x="18" y="28"/>
                  </a:cubicBezTo>
                  <a:cubicBezTo>
                    <a:pt x="18" y="28"/>
                    <a:pt x="17" y="30"/>
                    <a:pt x="17" y="31"/>
                  </a:cubicBezTo>
                  <a:cubicBezTo>
                    <a:pt x="17" y="32"/>
                    <a:pt x="18" y="37"/>
                    <a:pt x="17" y="37"/>
                  </a:cubicBezTo>
                  <a:cubicBezTo>
                    <a:pt x="16" y="37"/>
                    <a:pt x="13" y="33"/>
                    <a:pt x="13" y="32"/>
                  </a:cubicBezTo>
                  <a:cubicBezTo>
                    <a:pt x="13" y="31"/>
                    <a:pt x="12" y="29"/>
                    <a:pt x="12" y="27"/>
                  </a:cubicBezTo>
                  <a:cubicBezTo>
                    <a:pt x="12" y="25"/>
                    <a:pt x="8" y="25"/>
                    <a:pt x="8" y="22"/>
                  </a:cubicBezTo>
                  <a:cubicBezTo>
                    <a:pt x="8" y="19"/>
                    <a:pt x="10" y="18"/>
                    <a:pt x="10" y="17"/>
                  </a:cubicBezTo>
                  <a:cubicBezTo>
                    <a:pt x="9" y="16"/>
                    <a:pt x="6" y="16"/>
                    <a:pt x="5" y="16"/>
                  </a:cubicBezTo>
                  <a:cubicBezTo>
                    <a:pt x="7" y="9"/>
                    <a:pt x="13" y="4"/>
                    <a:pt x="20" y="3"/>
                  </a:cubicBezTo>
                  <a:close/>
                  <a:moveTo>
                    <a:pt x="16" y="41"/>
                  </a:moveTo>
                  <a:cubicBezTo>
                    <a:pt x="18" y="40"/>
                    <a:pt x="18" y="39"/>
                    <a:pt x="19" y="39"/>
                  </a:cubicBezTo>
                  <a:cubicBezTo>
                    <a:pt x="20" y="39"/>
                    <a:pt x="21" y="39"/>
                    <a:pt x="22" y="38"/>
                  </a:cubicBezTo>
                  <a:cubicBezTo>
                    <a:pt x="23" y="38"/>
                    <a:pt x="26" y="37"/>
                    <a:pt x="28" y="37"/>
                  </a:cubicBezTo>
                  <a:cubicBezTo>
                    <a:pt x="29" y="37"/>
                    <a:pt x="32" y="37"/>
                    <a:pt x="33" y="38"/>
                  </a:cubicBezTo>
                  <a:cubicBezTo>
                    <a:pt x="30" y="40"/>
                    <a:pt x="26" y="42"/>
                    <a:pt x="22" y="42"/>
                  </a:cubicBezTo>
                  <a:cubicBezTo>
                    <a:pt x="20" y="42"/>
                    <a:pt x="18" y="41"/>
                    <a:pt x="16" y="41"/>
                  </a:cubicBez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sz="1500"/>
            </a:p>
          </p:txBody>
        </p:sp>
      </p:grpSp>
      <p:grpSp>
        <p:nvGrpSpPr>
          <p:cNvPr id="16" name="Group 15"/>
          <p:cNvGrpSpPr/>
          <p:nvPr/>
        </p:nvGrpSpPr>
        <p:grpSpPr>
          <a:xfrm>
            <a:off x="4667535" y="3921046"/>
            <a:ext cx="1963584" cy="1529730"/>
            <a:chOff x="6223380" y="4031166"/>
            <a:chExt cx="2618112" cy="2039640"/>
          </a:xfrm>
        </p:grpSpPr>
        <p:sp>
          <p:nvSpPr>
            <p:cNvPr id="42" name="Oval 41"/>
            <p:cNvSpPr/>
            <p:nvPr/>
          </p:nvSpPr>
          <p:spPr>
            <a:xfrm>
              <a:off x="7090947" y="4031166"/>
              <a:ext cx="861431" cy="865632"/>
            </a:xfrm>
            <a:prstGeom prst="ellipse">
              <a:avLst/>
            </a:prstGeom>
            <a:solidFill>
              <a:schemeClr val="accent2">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704"/>
              <a:endParaRPr lang="ru-RU" sz="1500" dirty="0">
                <a:solidFill>
                  <a:prstClr val="white"/>
                </a:solidFill>
              </a:endParaRPr>
            </a:p>
          </p:txBody>
        </p:sp>
        <p:sp>
          <p:nvSpPr>
            <p:cNvPr id="64" name="TextBox 63"/>
            <p:cNvSpPr txBox="1"/>
            <p:nvPr/>
          </p:nvSpPr>
          <p:spPr>
            <a:xfrm>
              <a:off x="6223380" y="4942030"/>
              <a:ext cx="2618112" cy="400109"/>
            </a:xfrm>
            <a:prstGeom prst="rect">
              <a:avLst/>
            </a:prstGeom>
            <a:noFill/>
          </p:spPr>
          <p:txBody>
            <a:bodyPr wrap="square" rtlCol="0">
              <a:spAutoFit/>
            </a:bodyPr>
            <a:lstStyle/>
            <a:p>
              <a:pPr algn="ctr"/>
              <a:r>
                <a:rPr lang="en-US" sz="1350" b="1" dirty="0">
                  <a:solidFill>
                    <a:schemeClr val="accent2">
                      <a:lumMod val="75000"/>
                    </a:schemeClr>
                  </a:solidFill>
                </a:rPr>
                <a:t>Title Here</a:t>
              </a:r>
            </a:p>
          </p:txBody>
        </p:sp>
        <p:sp>
          <p:nvSpPr>
            <p:cNvPr id="65" name="TextBox 64"/>
            <p:cNvSpPr txBox="1"/>
            <p:nvPr/>
          </p:nvSpPr>
          <p:spPr>
            <a:xfrm>
              <a:off x="6223380" y="5301365"/>
              <a:ext cx="2618112" cy="769441"/>
            </a:xfrm>
            <a:prstGeom prst="rect">
              <a:avLst/>
            </a:prstGeom>
            <a:noFill/>
          </p:spPr>
          <p:txBody>
            <a:bodyPr wrap="square" rtlCol="0">
              <a:spAutoFit/>
            </a:bodyPr>
            <a:lstStyle/>
            <a:p>
              <a:pPr algn="ctr"/>
              <a:r>
                <a:rPr lang="en-US" sz="1050" dirty="0">
                  <a:solidFill>
                    <a:schemeClr val="tx2"/>
                  </a:solidFill>
                </a:rPr>
                <a:t>Lorem ipsum dolor sit amet, consectetuer adipiscing elit. Aenean.</a:t>
              </a:r>
              <a:endParaRPr lang="en-US" sz="1050" b="1" dirty="0">
                <a:solidFill>
                  <a:schemeClr val="tx2"/>
                </a:solidFill>
              </a:endParaRPr>
            </a:p>
          </p:txBody>
        </p:sp>
        <p:sp>
          <p:nvSpPr>
            <p:cNvPr id="70" name="Freeform 109"/>
            <p:cNvSpPr>
              <a:spLocks noEditPoints="1"/>
            </p:cNvSpPr>
            <p:nvPr/>
          </p:nvSpPr>
          <p:spPr bwMode="auto">
            <a:xfrm>
              <a:off x="7267291" y="4260150"/>
              <a:ext cx="466961" cy="463648"/>
            </a:xfrm>
            <a:custGeom>
              <a:avLst/>
              <a:gdLst>
                <a:gd name="T0" fmla="*/ 424 w 427"/>
                <a:gd name="T1" fmla="*/ 2 h 425"/>
                <a:gd name="T2" fmla="*/ 418 w 427"/>
                <a:gd name="T3" fmla="*/ 0 h 425"/>
                <a:gd name="T4" fmla="*/ 306 w 427"/>
                <a:gd name="T5" fmla="*/ 19 h 425"/>
                <a:gd name="T6" fmla="*/ 212 w 427"/>
                <a:gd name="T7" fmla="*/ 86 h 425"/>
                <a:gd name="T8" fmla="*/ 166 w 427"/>
                <a:gd name="T9" fmla="*/ 137 h 425"/>
                <a:gd name="T10" fmla="*/ 67 w 427"/>
                <a:gd name="T11" fmla="*/ 142 h 425"/>
                <a:gd name="T12" fmla="*/ 61 w 427"/>
                <a:gd name="T13" fmla="*/ 146 h 425"/>
                <a:gd name="T14" fmla="*/ 2 w 427"/>
                <a:gd name="T15" fmla="*/ 246 h 425"/>
                <a:gd name="T16" fmla="*/ 4 w 427"/>
                <a:gd name="T17" fmla="*/ 256 h 425"/>
                <a:gd name="T18" fmla="*/ 20 w 427"/>
                <a:gd name="T19" fmla="*/ 273 h 425"/>
                <a:gd name="T20" fmla="*/ 26 w 427"/>
                <a:gd name="T21" fmla="*/ 275 h 425"/>
                <a:gd name="T22" fmla="*/ 29 w 427"/>
                <a:gd name="T23" fmla="*/ 275 h 425"/>
                <a:gd name="T24" fmla="*/ 101 w 427"/>
                <a:gd name="T25" fmla="*/ 253 h 425"/>
                <a:gd name="T26" fmla="*/ 174 w 427"/>
                <a:gd name="T27" fmla="*/ 326 h 425"/>
                <a:gd name="T28" fmla="*/ 152 w 427"/>
                <a:gd name="T29" fmla="*/ 398 h 425"/>
                <a:gd name="T30" fmla="*/ 154 w 427"/>
                <a:gd name="T31" fmla="*/ 406 h 425"/>
                <a:gd name="T32" fmla="*/ 170 w 427"/>
                <a:gd name="T33" fmla="*/ 423 h 425"/>
                <a:gd name="T34" fmla="*/ 176 w 427"/>
                <a:gd name="T35" fmla="*/ 425 h 425"/>
                <a:gd name="T36" fmla="*/ 181 w 427"/>
                <a:gd name="T37" fmla="*/ 424 h 425"/>
                <a:gd name="T38" fmla="*/ 281 w 427"/>
                <a:gd name="T39" fmla="*/ 366 h 425"/>
                <a:gd name="T40" fmla="*/ 285 w 427"/>
                <a:gd name="T41" fmla="*/ 359 h 425"/>
                <a:gd name="T42" fmla="*/ 290 w 427"/>
                <a:gd name="T43" fmla="*/ 260 h 425"/>
                <a:gd name="T44" fmla="*/ 341 w 427"/>
                <a:gd name="T45" fmla="*/ 215 h 425"/>
                <a:gd name="T46" fmla="*/ 407 w 427"/>
                <a:gd name="T47" fmla="*/ 121 h 425"/>
                <a:gd name="T48" fmla="*/ 427 w 427"/>
                <a:gd name="T49" fmla="*/ 8 h 425"/>
                <a:gd name="T50" fmla="*/ 424 w 427"/>
                <a:gd name="T51" fmla="*/ 2 h 425"/>
                <a:gd name="T52" fmla="*/ 361 w 427"/>
                <a:gd name="T53" fmla="*/ 101 h 425"/>
                <a:gd name="T54" fmla="*/ 343 w 427"/>
                <a:gd name="T55" fmla="*/ 108 h 425"/>
                <a:gd name="T56" fmla="*/ 326 w 427"/>
                <a:gd name="T57" fmla="*/ 101 h 425"/>
                <a:gd name="T58" fmla="*/ 318 w 427"/>
                <a:gd name="T59" fmla="*/ 83 h 425"/>
                <a:gd name="T60" fmla="*/ 326 w 427"/>
                <a:gd name="T61" fmla="*/ 66 h 425"/>
                <a:gd name="T62" fmla="*/ 343 w 427"/>
                <a:gd name="T63" fmla="*/ 58 h 425"/>
                <a:gd name="T64" fmla="*/ 361 w 427"/>
                <a:gd name="T65" fmla="*/ 66 h 425"/>
                <a:gd name="T66" fmla="*/ 368 w 427"/>
                <a:gd name="T67" fmla="*/ 83 h 425"/>
                <a:gd name="T68" fmla="*/ 361 w 427"/>
                <a:gd name="T69" fmla="*/ 101 h 425"/>
                <a:gd name="T70" fmla="*/ 361 w 427"/>
                <a:gd name="T71" fmla="*/ 101 h 425"/>
                <a:gd name="T72" fmla="*/ 361 w 427"/>
                <a:gd name="T73" fmla="*/ 101 h 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27" h="425">
                  <a:moveTo>
                    <a:pt x="424" y="2"/>
                  </a:moveTo>
                  <a:cubicBezTo>
                    <a:pt x="422" y="1"/>
                    <a:pt x="420" y="0"/>
                    <a:pt x="418" y="0"/>
                  </a:cubicBezTo>
                  <a:cubicBezTo>
                    <a:pt x="373" y="0"/>
                    <a:pt x="335" y="6"/>
                    <a:pt x="306" y="19"/>
                  </a:cubicBezTo>
                  <a:cubicBezTo>
                    <a:pt x="276" y="31"/>
                    <a:pt x="245" y="53"/>
                    <a:pt x="212" y="86"/>
                  </a:cubicBezTo>
                  <a:cubicBezTo>
                    <a:pt x="198" y="100"/>
                    <a:pt x="183" y="117"/>
                    <a:pt x="166" y="137"/>
                  </a:cubicBezTo>
                  <a:cubicBezTo>
                    <a:pt x="67" y="142"/>
                    <a:pt x="67" y="142"/>
                    <a:pt x="67" y="142"/>
                  </a:cubicBezTo>
                  <a:cubicBezTo>
                    <a:pt x="65" y="142"/>
                    <a:pt x="62" y="144"/>
                    <a:pt x="61" y="146"/>
                  </a:cubicBezTo>
                  <a:cubicBezTo>
                    <a:pt x="2" y="246"/>
                    <a:pt x="2" y="246"/>
                    <a:pt x="2" y="246"/>
                  </a:cubicBezTo>
                  <a:cubicBezTo>
                    <a:pt x="0" y="250"/>
                    <a:pt x="1" y="253"/>
                    <a:pt x="4" y="256"/>
                  </a:cubicBezTo>
                  <a:cubicBezTo>
                    <a:pt x="20" y="273"/>
                    <a:pt x="20" y="273"/>
                    <a:pt x="20" y="273"/>
                  </a:cubicBezTo>
                  <a:cubicBezTo>
                    <a:pt x="22" y="275"/>
                    <a:pt x="24" y="275"/>
                    <a:pt x="26" y="275"/>
                  </a:cubicBezTo>
                  <a:cubicBezTo>
                    <a:pt x="27" y="275"/>
                    <a:pt x="28" y="275"/>
                    <a:pt x="29" y="275"/>
                  </a:cubicBezTo>
                  <a:cubicBezTo>
                    <a:pt x="101" y="253"/>
                    <a:pt x="101" y="253"/>
                    <a:pt x="101" y="253"/>
                  </a:cubicBezTo>
                  <a:cubicBezTo>
                    <a:pt x="174" y="326"/>
                    <a:pt x="174" y="326"/>
                    <a:pt x="174" y="326"/>
                  </a:cubicBezTo>
                  <a:cubicBezTo>
                    <a:pt x="152" y="398"/>
                    <a:pt x="152" y="398"/>
                    <a:pt x="152" y="398"/>
                  </a:cubicBezTo>
                  <a:cubicBezTo>
                    <a:pt x="151" y="401"/>
                    <a:pt x="152" y="404"/>
                    <a:pt x="154" y="406"/>
                  </a:cubicBezTo>
                  <a:cubicBezTo>
                    <a:pt x="170" y="423"/>
                    <a:pt x="170" y="423"/>
                    <a:pt x="170" y="423"/>
                  </a:cubicBezTo>
                  <a:cubicBezTo>
                    <a:pt x="172" y="425"/>
                    <a:pt x="174" y="425"/>
                    <a:pt x="176" y="425"/>
                  </a:cubicBezTo>
                  <a:cubicBezTo>
                    <a:pt x="178" y="425"/>
                    <a:pt x="179" y="425"/>
                    <a:pt x="181" y="424"/>
                  </a:cubicBezTo>
                  <a:cubicBezTo>
                    <a:pt x="281" y="366"/>
                    <a:pt x="281" y="366"/>
                    <a:pt x="281" y="366"/>
                  </a:cubicBezTo>
                  <a:cubicBezTo>
                    <a:pt x="283" y="364"/>
                    <a:pt x="285" y="362"/>
                    <a:pt x="285" y="359"/>
                  </a:cubicBezTo>
                  <a:cubicBezTo>
                    <a:pt x="290" y="260"/>
                    <a:pt x="290" y="260"/>
                    <a:pt x="290" y="260"/>
                  </a:cubicBezTo>
                  <a:cubicBezTo>
                    <a:pt x="310" y="244"/>
                    <a:pt x="327" y="228"/>
                    <a:pt x="341" y="215"/>
                  </a:cubicBezTo>
                  <a:cubicBezTo>
                    <a:pt x="372" y="183"/>
                    <a:pt x="394" y="152"/>
                    <a:pt x="407" y="121"/>
                  </a:cubicBezTo>
                  <a:cubicBezTo>
                    <a:pt x="420" y="89"/>
                    <a:pt x="427" y="52"/>
                    <a:pt x="427" y="8"/>
                  </a:cubicBezTo>
                  <a:cubicBezTo>
                    <a:pt x="427" y="6"/>
                    <a:pt x="426" y="4"/>
                    <a:pt x="424" y="2"/>
                  </a:cubicBezTo>
                  <a:close/>
                  <a:moveTo>
                    <a:pt x="361" y="101"/>
                  </a:moveTo>
                  <a:cubicBezTo>
                    <a:pt x="356" y="106"/>
                    <a:pt x="350" y="108"/>
                    <a:pt x="343" y="108"/>
                  </a:cubicBezTo>
                  <a:cubicBezTo>
                    <a:pt x="336" y="108"/>
                    <a:pt x="330" y="106"/>
                    <a:pt x="326" y="101"/>
                  </a:cubicBezTo>
                  <a:cubicBezTo>
                    <a:pt x="321" y="96"/>
                    <a:pt x="318" y="90"/>
                    <a:pt x="318" y="83"/>
                  </a:cubicBezTo>
                  <a:cubicBezTo>
                    <a:pt x="318" y="76"/>
                    <a:pt x="321" y="71"/>
                    <a:pt x="326" y="66"/>
                  </a:cubicBezTo>
                  <a:cubicBezTo>
                    <a:pt x="330" y="61"/>
                    <a:pt x="336" y="58"/>
                    <a:pt x="343" y="58"/>
                  </a:cubicBezTo>
                  <a:cubicBezTo>
                    <a:pt x="350" y="58"/>
                    <a:pt x="356" y="61"/>
                    <a:pt x="361" y="66"/>
                  </a:cubicBezTo>
                  <a:cubicBezTo>
                    <a:pt x="366" y="71"/>
                    <a:pt x="368" y="76"/>
                    <a:pt x="368" y="83"/>
                  </a:cubicBezTo>
                  <a:cubicBezTo>
                    <a:pt x="368" y="90"/>
                    <a:pt x="366" y="96"/>
                    <a:pt x="361" y="101"/>
                  </a:cubicBezTo>
                  <a:close/>
                  <a:moveTo>
                    <a:pt x="361" y="101"/>
                  </a:moveTo>
                  <a:cubicBezTo>
                    <a:pt x="361" y="101"/>
                    <a:pt x="361" y="101"/>
                    <a:pt x="361" y="101"/>
                  </a:cubicBezTo>
                </a:path>
              </a:pathLst>
            </a:custGeom>
            <a:solidFill>
              <a:schemeClr val="bg2"/>
            </a:solidFill>
            <a:ln>
              <a:noFill/>
            </a:ln>
            <a:extLst/>
          </p:spPr>
          <p:txBody>
            <a:bodyPr vert="horz" wrap="square" lIns="91440" tIns="45720" rIns="91440" bIns="45720" numCol="1" anchor="t" anchorCtr="0" compatLnSpc="1">
              <a:prstTxWarp prst="textNoShape">
                <a:avLst/>
              </a:prstTxWarp>
            </a:bodyPr>
            <a:lstStyle/>
            <a:p>
              <a:endParaRPr lang="en-US" sz="1500"/>
            </a:p>
          </p:txBody>
        </p:sp>
      </p:grpSp>
      <p:grpSp>
        <p:nvGrpSpPr>
          <p:cNvPr id="17" name="Group 16"/>
          <p:cNvGrpSpPr/>
          <p:nvPr/>
        </p:nvGrpSpPr>
        <p:grpSpPr>
          <a:xfrm>
            <a:off x="6576737" y="3921046"/>
            <a:ext cx="1963584" cy="1529730"/>
            <a:chOff x="9063948" y="4031166"/>
            <a:chExt cx="2618112" cy="2039640"/>
          </a:xfrm>
        </p:grpSpPr>
        <p:sp>
          <p:nvSpPr>
            <p:cNvPr id="49" name="Oval 48"/>
            <p:cNvSpPr/>
            <p:nvPr/>
          </p:nvSpPr>
          <p:spPr>
            <a:xfrm>
              <a:off x="9942289" y="4031166"/>
              <a:ext cx="861431" cy="865632"/>
            </a:xfrm>
            <a:prstGeom prst="ellipse">
              <a:avLst/>
            </a:prstGeom>
            <a:solidFill>
              <a:schemeClr val="accent3">
                <a:lumMod val="7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685704"/>
              <a:endParaRPr lang="ru-RU" sz="1500" dirty="0">
                <a:solidFill>
                  <a:prstClr val="white"/>
                </a:solidFill>
              </a:endParaRPr>
            </a:p>
          </p:txBody>
        </p:sp>
        <p:sp>
          <p:nvSpPr>
            <p:cNvPr id="61" name="TextBox 60"/>
            <p:cNvSpPr txBox="1"/>
            <p:nvPr/>
          </p:nvSpPr>
          <p:spPr>
            <a:xfrm>
              <a:off x="9063948" y="4942030"/>
              <a:ext cx="2618112" cy="400109"/>
            </a:xfrm>
            <a:prstGeom prst="rect">
              <a:avLst/>
            </a:prstGeom>
            <a:noFill/>
          </p:spPr>
          <p:txBody>
            <a:bodyPr wrap="square" rtlCol="0">
              <a:spAutoFit/>
            </a:bodyPr>
            <a:lstStyle/>
            <a:p>
              <a:pPr algn="ctr"/>
              <a:r>
                <a:rPr lang="en-US" sz="1350" b="1" dirty="0">
                  <a:solidFill>
                    <a:schemeClr val="accent3">
                      <a:lumMod val="75000"/>
                    </a:schemeClr>
                  </a:solidFill>
                </a:rPr>
                <a:t>Title Here</a:t>
              </a:r>
            </a:p>
          </p:txBody>
        </p:sp>
        <p:sp>
          <p:nvSpPr>
            <p:cNvPr id="62" name="TextBox 61"/>
            <p:cNvSpPr txBox="1"/>
            <p:nvPr/>
          </p:nvSpPr>
          <p:spPr>
            <a:xfrm>
              <a:off x="9063948" y="5301365"/>
              <a:ext cx="2618112" cy="769441"/>
            </a:xfrm>
            <a:prstGeom prst="rect">
              <a:avLst/>
            </a:prstGeom>
            <a:noFill/>
          </p:spPr>
          <p:txBody>
            <a:bodyPr wrap="square" rtlCol="0">
              <a:spAutoFit/>
            </a:bodyPr>
            <a:lstStyle/>
            <a:p>
              <a:pPr algn="ctr"/>
              <a:r>
                <a:rPr lang="en-US" sz="1050" dirty="0">
                  <a:solidFill>
                    <a:schemeClr val="tx2"/>
                  </a:solidFill>
                </a:rPr>
                <a:t>Lorem ipsum dolor sit amet, consectetuer adipiscing elit. Aenean.</a:t>
              </a:r>
              <a:endParaRPr lang="en-US" sz="1050" b="1" dirty="0">
                <a:solidFill>
                  <a:schemeClr val="tx2"/>
                </a:solidFill>
              </a:endParaRPr>
            </a:p>
          </p:txBody>
        </p:sp>
        <p:sp>
          <p:nvSpPr>
            <p:cNvPr id="71" name="Freeform 164"/>
            <p:cNvSpPr>
              <a:spLocks noEditPoints="1"/>
            </p:cNvSpPr>
            <p:nvPr/>
          </p:nvSpPr>
          <p:spPr bwMode="auto">
            <a:xfrm>
              <a:off x="10138544" y="4250627"/>
              <a:ext cx="510013" cy="455369"/>
            </a:xfrm>
            <a:custGeom>
              <a:avLst/>
              <a:gdLst>
                <a:gd name="T0" fmla="*/ 462 w 467"/>
                <a:gd name="T1" fmla="*/ 138 h 417"/>
                <a:gd name="T2" fmla="*/ 329 w 467"/>
                <a:gd name="T3" fmla="*/ 5 h 417"/>
                <a:gd name="T4" fmla="*/ 317 w 467"/>
                <a:gd name="T5" fmla="*/ 0 h 417"/>
                <a:gd name="T6" fmla="*/ 305 w 467"/>
                <a:gd name="T7" fmla="*/ 5 h 417"/>
                <a:gd name="T8" fmla="*/ 300 w 467"/>
                <a:gd name="T9" fmla="*/ 17 h 417"/>
                <a:gd name="T10" fmla="*/ 300 w 467"/>
                <a:gd name="T11" fmla="*/ 83 h 417"/>
                <a:gd name="T12" fmla="*/ 242 w 467"/>
                <a:gd name="T13" fmla="*/ 83 h 417"/>
                <a:gd name="T14" fmla="*/ 14 w 467"/>
                <a:gd name="T15" fmla="*/ 188 h 417"/>
                <a:gd name="T16" fmla="*/ 0 w 467"/>
                <a:gd name="T17" fmla="*/ 275 h 417"/>
                <a:gd name="T18" fmla="*/ 33 w 467"/>
                <a:gd name="T19" fmla="*/ 393 h 417"/>
                <a:gd name="T20" fmla="*/ 36 w 467"/>
                <a:gd name="T21" fmla="*/ 399 h 417"/>
                <a:gd name="T22" fmla="*/ 39 w 467"/>
                <a:gd name="T23" fmla="*/ 407 h 417"/>
                <a:gd name="T24" fmla="*/ 43 w 467"/>
                <a:gd name="T25" fmla="*/ 413 h 417"/>
                <a:gd name="T26" fmla="*/ 50 w 467"/>
                <a:gd name="T27" fmla="*/ 417 h 417"/>
                <a:gd name="T28" fmla="*/ 56 w 467"/>
                <a:gd name="T29" fmla="*/ 415 h 417"/>
                <a:gd name="T30" fmla="*/ 58 w 467"/>
                <a:gd name="T31" fmla="*/ 408 h 417"/>
                <a:gd name="T32" fmla="*/ 58 w 467"/>
                <a:gd name="T33" fmla="*/ 401 h 417"/>
                <a:gd name="T34" fmla="*/ 57 w 467"/>
                <a:gd name="T35" fmla="*/ 395 h 417"/>
                <a:gd name="T36" fmla="*/ 56 w 467"/>
                <a:gd name="T37" fmla="*/ 363 h 417"/>
                <a:gd name="T38" fmla="*/ 60 w 467"/>
                <a:gd name="T39" fmla="*/ 316 h 417"/>
                <a:gd name="T40" fmla="*/ 73 w 467"/>
                <a:gd name="T41" fmla="*/ 280 h 417"/>
                <a:gd name="T42" fmla="*/ 94 w 467"/>
                <a:gd name="T43" fmla="*/ 253 h 417"/>
                <a:gd name="T44" fmla="*/ 121 w 467"/>
                <a:gd name="T45" fmla="*/ 235 h 417"/>
                <a:gd name="T46" fmla="*/ 156 w 467"/>
                <a:gd name="T47" fmla="*/ 224 h 417"/>
                <a:gd name="T48" fmla="*/ 196 w 467"/>
                <a:gd name="T49" fmla="*/ 218 h 417"/>
                <a:gd name="T50" fmla="*/ 242 w 467"/>
                <a:gd name="T51" fmla="*/ 217 h 417"/>
                <a:gd name="T52" fmla="*/ 300 w 467"/>
                <a:gd name="T53" fmla="*/ 217 h 417"/>
                <a:gd name="T54" fmla="*/ 300 w 467"/>
                <a:gd name="T55" fmla="*/ 284 h 417"/>
                <a:gd name="T56" fmla="*/ 305 w 467"/>
                <a:gd name="T57" fmla="*/ 295 h 417"/>
                <a:gd name="T58" fmla="*/ 317 w 467"/>
                <a:gd name="T59" fmla="*/ 300 h 417"/>
                <a:gd name="T60" fmla="*/ 329 w 467"/>
                <a:gd name="T61" fmla="*/ 295 h 417"/>
                <a:gd name="T62" fmla="*/ 462 w 467"/>
                <a:gd name="T63" fmla="*/ 162 h 417"/>
                <a:gd name="T64" fmla="*/ 467 w 467"/>
                <a:gd name="T65" fmla="*/ 150 h 417"/>
                <a:gd name="T66" fmla="*/ 462 w 467"/>
                <a:gd name="T67" fmla="*/ 138 h 417"/>
                <a:gd name="T68" fmla="*/ 462 w 467"/>
                <a:gd name="T69" fmla="*/ 138 h 417"/>
                <a:gd name="T70" fmla="*/ 462 w 467"/>
                <a:gd name="T71" fmla="*/ 138 h 4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67" h="417">
                  <a:moveTo>
                    <a:pt x="462" y="138"/>
                  </a:moveTo>
                  <a:cubicBezTo>
                    <a:pt x="329" y="5"/>
                    <a:pt x="329" y="5"/>
                    <a:pt x="329" y="5"/>
                  </a:cubicBezTo>
                  <a:cubicBezTo>
                    <a:pt x="325" y="2"/>
                    <a:pt x="322" y="0"/>
                    <a:pt x="317" y="0"/>
                  </a:cubicBezTo>
                  <a:cubicBezTo>
                    <a:pt x="313" y="0"/>
                    <a:pt x="309" y="2"/>
                    <a:pt x="305" y="5"/>
                  </a:cubicBezTo>
                  <a:cubicBezTo>
                    <a:pt x="302" y="8"/>
                    <a:pt x="300" y="12"/>
                    <a:pt x="300" y="17"/>
                  </a:cubicBezTo>
                  <a:cubicBezTo>
                    <a:pt x="300" y="83"/>
                    <a:pt x="300" y="83"/>
                    <a:pt x="300" y="83"/>
                  </a:cubicBezTo>
                  <a:cubicBezTo>
                    <a:pt x="242" y="83"/>
                    <a:pt x="242" y="83"/>
                    <a:pt x="242" y="83"/>
                  </a:cubicBezTo>
                  <a:cubicBezTo>
                    <a:pt x="118" y="83"/>
                    <a:pt x="42" y="118"/>
                    <a:pt x="14" y="188"/>
                  </a:cubicBezTo>
                  <a:cubicBezTo>
                    <a:pt x="5" y="212"/>
                    <a:pt x="0" y="241"/>
                    <a:pt x="0" y="275"/>
                  </a:cubicBezTo>
                  <a:cubicBezTo>
                    <a:pt x="0" y="304"/>
                    <a:pt x="11" y="343"/>
                    <a:pt x="33" y="393"/>
                  </a:cubicBezTo>
                  <a:cubicBezTo>
                    <a:pt x="34" y="394"/>
                    <a:pt x="35" y="396"/>
                    <a:pt x="36" y="399"/>
                  </a:cubicBezTo>
                  <a:cubicBezTo>
                    <a:pt x="37" y="402"/>
                    <a:pt x="38" y="405"/>
                    <a:pt x="39" y="407"/>
                  </a:cubicBezTo>
                  <a:cubicBezTo>
                    <a:pt x="40" y="409"/>
                    <a:pt x="42" y="411"/>
                    <a:pt x="43" y="413"/>
                  </a:cubicBezTo>
                  <a:cubicBezTo>
                    <a:pt x="45" y="416"/>
                    <a:pt x="47" y="417"/>
                    <a:pt x="50" y="417"/>
                  </a:cubicBezTo>
                  <a:cubicBezTo>
                    <a:pt x="53" y="417"/>
                    <a:pt x="55" y="416"/>
                    <a:pt x="56" y="415"/>
                  </a:cubicBezTo>
                  <a:cubicBezTo>
                    <a:pt x="58" y="413"/>
                    <a:pt x="58" y="411"/>
                    <a:pt x="58" y="408"/>
                  </a:cubicBezTo>
                  <a:cubicBezTo>
                    <a:pt x="58" y="406"/>
                    <a:pt x="58" y="404"/>
                    <a:pt x="58" y="401"/>
                  </a:cubicBezTo>
                  <a:cubicBezTo>
                    <a:pt x="57" y="398"/>
                    <a:pt x="57" y="396"/>
                    <a:pt x="57" y="395"/>
                  </a:cubicBezTo>
                  <a:cubicBezTo>
                    <a:pt x="56" y="383"/>
                    <a:pt x="56" y="372"/>
                    <a:pt x="56" y="363"/>
                  </a:cubicBezTo>
                  <a:cubicBezTo>
                    <a:pt x="56" y="345"/>
                    <a:pt x="57" y="330"/>
                    <a:pt x="60" y="316"/>
                  </a:cubicBezTo>
                  <a:cubicBezTo>
                    <a:pt x="63" y="302"/>
                    <a:pt x="68" y="290"/>
                    <a:pt x="73" y="280"/>
                  </a:cubicBezTo>
                  <a:cubicBezTo>
                    <a:pt x="78" y="269"/>
                    <a:pt x="85" y="261"/>
                    <a:pt x="94" y="253"/>
                  </a:cubicBezTo>
                  <a:cubicBezTo>
                    <a:pt x="102" y="246"/>
                    <a:pt x="112" y="240"/>
                    <a:pt x="121" y="235"/>
                  </a:cubicBezTo>
                  <a:cubicBezTo>
                    <a:pt x="131" y="230"/>
                    <a:pt x="143" y="227"/>
                    <a:pt x="156" y="224"/>
                  </a:cubicBezTo>
                  <a:cubicBezTo>
                    <a:pt x="169" y="221"/>
                    <a:pt x="183" y="220"/>
                    <a:pt x="196" y="218"/>
                  </a:cubicBezTo>
                  <a:cubicBezTo>
                    <a:pt x="210" y="217"/>
                    <a:pt x="225" y="217"/>
                    <a:pt x="242" y="217"/>
                  </a:cubicBezTo>
                  <a:cubicBezTo>
                    <a:pt x="300" y="217"/>
                    <a:pt x="300" y="217"/>
                    <a:pt x="300" y="217"/>
                  </a:cubicBezTo>
                  <a:cubicBezTo>
                    <a:pt x="300" y="284"/>
                    <a:pt x="300" y="284"/>
                    <a:pt x="300" y="284"/>
                  </a:cubicBezTo>
                  <a:cubicBezTo>
                    <a:pt x="300" y="288"/>
                    <a:pt x="302" y="292"/>
                    <a:pt x="305" y="295"/>
                  </a:cubicBezTo>
                  <a:cubicBezTo>
                    <a:pt x="309" y="299"/>
                    <a:pt x="313" y="300"/>
                    <a:pt x="317" y="300"/>
                  </a:cubicBezTo>
                  <a:cubicBezTo>
                    <a:pt x="322" y="300"/>
                    <a:pt x="325" y="299"/>
                    <a:pt x="329" y="295"/>
                  </a:cubicBezTo>
                  <a:cubicBezTo>
                    <a:pt x="462" y="162"/>
                    <a:pt x="462" y="162"/>
                    <a:pt x="462" y="162"/>
                  </a:cubicBezTo>
                  <a:cubicBezTo>
                    <a:pt x="466" y="159"/>
                    <a:pt x="467" y="155"/>
                    <a:pt x="467" y="150"/>
                  </a:cubicBezTo>
                  <a:cubicBezTo>
                    <a:pt x="467" y="146"/>
                    <a:pt x="466" y="142"/>
                    <a:pt x="462" y="138"/>
                  </a:cubicBezTo>
                  <a:close/>
                  <a:moveTo>
                    <a:pt x="462" y="138"/>
                  </a:moveTo>
                  <a:cubicBezTo>
                    <a:pt x="462" y="138"/>
                    <a:pt x="462" y="138"/>
                    <a:pt x="462" y="138"/>
                  </a:cubicBezTo>
                </a:path>
              </a:pathLst>
            </a:custGeom>
            <a:solidFill>
              <a:schemeClr val="bg2"/>
            </a:solidFill>
            <a:ln>
              <a:noFill/>
            </a:ln>
            <a:extLst/>
          </p:spPr>
          <p:txBody>
            <a:bodyPr vert="horz" wrap="square" lIns="91440" tIns="45720" rIns="91440" bIns="45720" numCol="1" anchor="t" anchorCtr="0" compatLnSpc="1">
              <a:prstTxWarp prst="textNoShape">
                <a:avLst/>
              </a:prstTxWarp>
            </a:bodyPr>
            <a:lstStyle/>
            <a:p>
              <a:endParaRPr lang="en-US" sz="1500"/>
            </a:p>
          </p:txBody>
        </p:sp>
      </p:grpSp>
      <p:sp>
        <p:nvSpPr>
          <p:cNvPr id="47" name="TextBox 46"/>
          <p:cNvSpPr txBox="1"/>
          <p:nvPr/>
        </p:nvSpPr>
        <p:spPr>
          <a:xfrm>
            <a:off x="3586070" y="781947"/>
            <a:ext cx="1972015" cy="553998"/>
          </a:xfrm>
          <a:prstGeom prst="rect">
            <a:avLst/>
          </a:prstGeom>
          <a:noFill/>
        </p:spPr>
        <p:txBody>
          <a:bodyPr wrap="none" rtlCol="0" anchor="ctr">
            <a:spAutoFit/>
          </a:bodyPr>
          <a:lstStyle/>
          <a:p>
            <a:pPr algn="ctr"/>
            <a:r>
              <a:rPr lang="en-US" sz="3000" dirty="0">
                <a:solidFill>
                  <a:schemeClr val="accent1"/>
                </a:solidFill>
                <a:latin typeface="+mj-lt"/>
              </a:rPr>
              <a:t>Icon</a:t>
            </a:r>
            <a:r>
              <a:rPr lang="en-US" sz="3000" dirty="0">
                <a:solidFill>
                  <a:schemeClr val="tx2"/>
                </a:solidFill>
                <a:latin typeface="+mj-lt"/>
              </a:rPr>
              <a:t> List Slide</a:t>
            </a:r>
          </a:p>
        </p:txBody>
      </p:sp>
      <p:sp>
        <p:nvSpPr>
          <p:cNvPr id="51" name="TextBox 50"/>
          <p:cNvSpPr txBox="1"/>
          <p:nvPr/>
        </p:nvSpPr>
        <p:spPr>
          <a:xfrm>
            <a:off x="685801" y="1243612"/>
            <a:ext cx="7772400" cy="369332"/>
          </a:xfrm>
          <a:prstGeom prst="rect">
            <a:avLst/>
          </a:prstGeom>
          <a:noFill/>
        </p:spPr>
        <p:txBody>
          <a:bodyPr wrap="square" rtlCol="0" anchor="ctr">
            <a:spAutoFit/>
          </a:bodyPr>
          <a:lstStyle/>
          <a:p>
            <a:pPr algn="ctr"/>
            <a:r>
              <a:rPr lang="en-US" sz="900" dirty="0">
                <a:solidFill>
                  <a:schemeClr val="tx2"/>
                </a:solidFill>
              </a:rPr>
              <a:t>Lorem ipsum dolor sit amet, consectetuer adipiscing elit. Aenean commodo ligula eget dolor. </a:t>
            </a:r>
            <a:r>
              <a:rPr lang="en-US" sz="900" b="1" dirty="0">
                <a:solidFill>
                  <a:schemeClr val="accent1"/>
                </a:solidFill>
              </a:rPr>
              <a:t>Aenean massa. Cum sociis natoque penatibus </a:t>
            </a:r>
            <a:r>
              <a:rPr lang="en-US" sz="900" dirty="0">
                <a:solidFill>
                  <a:schemeClr val="tx2"/>
                </a:solidFill>
              </a:rPr>
              <a:t>magnis dis parturient montes, nascetur ridiculus mus. Donec quam felis, ultricies nec, pellentesque eu, pretium quis, sem.</a:t>
            </a:r>
          </a:p>
        </p:txBody>
      </p:sp>
    </p:spTree>
    <p:extLst>
      <p:ext uri="{BB962C8B-B14F-4D97-AF65-F5344CB8AC3E}">
        <p14:creationId xmlns:p14="http://schemas.microsoft.com/office/powerpoint/2010/main" val="729998393"/>
      </p:ext>
    </p:extLst>
  </p:cSld>
  <p:clrMapOvr>
    <a:masterClrMapping/>
  </p:clrMapOvr>
  <mc:AlternateContent xmlns:mc="http://schemas.openxmlformats.org/markup-compatibility/2006" xmlns:p14="http://schemas.microsoft.com/office/powerpoint/2010/main">
    <mc:Choice Requires="p14">
      <p:transition spd="med" p14:dur="700" advClick="0" advTm="3000">
        <p:fade/>
      </p:transition>
    </mc:Choice>
    <mc:Fallback xmlns="">
      <p:transition spd="med" advClick="0" advTm="3000">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13"/>
                                        </p:tgtEl>
                                        <p:attrNameLst>
                                          <p:attrName>style.visibility</p:attrName>
                                        </p:attrNameLst>
                                      </p:cBhvr>
                                      <p:to>
                                        <p:strVal val="visible"/>
                                      </p:to>
                                    </p:set>
                                    <p:animEffect transition="in" filter="fade">
                                      <p:cBhvr>
                                        <p:cTn id="7" dur="500"/>
                                        <p:tgtEl>
                                          <p:spTgt spid="13"/>
                                        </p:tgtEl>
                                      </p:cBhvr>
                                    </p:animEffect>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12"/>
                                        </p:tgtEl>
                                        <p:attrNameLst>
                                          <p:attrName>style.visibility</p:attrName>
                                        </p:attrNameLst>
                                      </p:cBhvr>
                                      <p:to>
                                        <p:strVal val="visible"/>
                                      </p:to>
                                    </p:set>
                                    <p:animEffect transition="in" filter="fade">
                                      <p:cBhvr>
                                        <p:cTn id="11" dur="500"/>
                                        <p:tgtEl>
                                          <p:spTgt spid="12"/>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11"/>
                                        </p:tgtEl>
                                        <p:attrNameLst>
                                          <p:attrName>style.visibility</p:attrName>
                                        </p:attrNameLst>
                                      </p:cBhvr>
                                      <p:to>
                                        <p:strVal val="visible"/>
                                      </p:to>
                                    </p:set>
                                    <p:animEffect transition="in" filter="fade">
                                      <p:cBhvr>
                                        <p:cTn id="15" dur="500"/>
                                        <p:tgtEl>
                                          <p:spTgt spid="11"/>
                                        </p:tgtEl>
                                      </p:cBhvr>
                                    </p:animEffect>
                                  </p:childTnLst>
                                </p:cTn>
                              </p:par>
                            </p:childTnLst>
                          </p:cTn>
                        </p:par>
                        <p:par>
                          <p:cTn id="16" fill="hold">
                            <p:stCondLst>
                              <p:cond delay="1500"/>
                            </p:stCondLst>
                            <p:childTnLst>
                              <p:par>
                                <p:cTn id="17" presetID="10" presetClass="entr" presetSubtype="0" fill="hold" nodeType="afterEffect">
                                  <p:stCondLst>
                                    <p:cond delay="0"/>
                                  </p:stCondLst>
                                  <p:childTnLst>
                                    <p:set>
                                      <p:cBhvr>
                                        <p:cTn id="18" dur="1" fill="hold">
                                          <p:stCondLst>
                                            <p:cond delay="0"/>
                                          </p:stCondLst>
                                        </p:cTn>
                                        <p:tgtEl>
                                          <p:spTgt spid="10"/>
                                        </p:tgtEl>
                                        <p:attrNameLst>
                                          <p:attrName>style.visibility</p:attrName>
                                        </p:attrNameLst>
                                      </p:cBhvr>
                                      <p:to>
                                        <p:strVal val="visible"/>
                                      </p:to>
                                    </p:set>
                                    <p:animEffect transition="in" filter="fade">
                                      <p:cBhvr>
                                        <p:cTn id="19" dur="500"/>
                                        <p:tgtEl>
                                          <p:spTgt spid="10"/>
                                        </p:tgtEl>
                                      </p:cBhvr>
                                    </p:animEffect>
                                  </p:childTnLst>
                                </p:cTn>
                              </p:par>
                            </p:childTnLst>
                          </p:cTn>
                        </p:par>
                        <p:par>
                          <p:cTn id="20" fill="hold">
                            <p:stCondLst>
                              <p:cond delay="2000"/>
                            </p:stCondLst>
                            <p:childTnLst>
                              <p:par>
                                <p:cTn id="21" presetID="10" presetClass="entr" presetSubtype="0" fill="hold" nodeType="afterEffect">
                                  <p:stCondLst>
                                    <p:cond delay="0"/>
                                  </p:stCondLst>
                                  <p:childTnLst>
                                    <p:set>
                                      <p:cBhvr>
                                        <p:cTn id="22" dur="1" fill="hold">
                                          <p:stCondLst>
                                            <p:cond delay="0"/>
                                          </p:stCondLst>
                                        </p:cTn>
                                        <p:tgtEl>
                                          <p:spTgt spid="14"/>
                                        </p:tgtEl>
                                        <p:attrNameLst>
                                          <p:attrName>style.visibility</p:attrName>
                                        </p:attrNameLst>
                                      </p:cBhvr>
                                      <p:to>
                                        <p:strVal val="visible"/>
                                      </p:to>
                                    </p:set>
                                    <p:animEffect transition="in" filter="fade">
                                      <p:cBhvr>
                                        <p:cTn id="23" dur="500"/>
                                        <p:tgtEl>
                                          <p:spTgt spid="14"/>
                                        </p:tgtEl>
                                      </p:cBhvr>
                                    </p:animEffect>
                                  </p:childTnLst>
                                </p:cTn>
                              </p:par>
                            </p:childTnLst>
                          </p:cTn>
                        </p:par>
                        <p:par>
                          <p:cTn id="24" fill="hold">
                            <p:stCondLst>
                              <p:cond delay="2500"/>
                            </p:stCondLst>
                            <p:childTnLst>
                              <p:par>
                                <p:cTn id="25" presetID="10" presetClass="entr" presetSubtype="0" fill="hold" nodeType="afterEffect">
                                  <p:stCondLst>
                                    <p:cond delay="0"/>
                                  </p:stCondLst>
                                  <p:childTnLst>
                                    <p:set>
                                      <p:cBhvr>
                                        <p:cTn id="26" dur="1" fill="hold">
                                          <p:stCondLst>
                                            <p:cond delay="0"/>
                                          </p:stCondLst>
                                        </p:cTn>
                                        <p:tgtEl>
                                          <p:spTgt spid="15"/>
                                        </p:tgtEl>
                                        <p:attrNameLst>
                                          <p:attrName>style.visibility</p:attrName>
                                        </p:attrNameLst>
                                      </p:cBhvr>
                                      <p:to>
                                        <p:strVal val="visible"/>
                                      </p:to>
                                    </p:set>
                                    <p:animEffect transition="in" filter="fade">
                                      <p:cBhvr>
                                        <p:cTn id="27" dur="500"/>
                                        <p:tgtEl>
                                          <p:spTgt spid="15"/>
                                        </p:tgtEl>
                                      </p:cBhvr>
                                    </p:animEffect>
                                  </p:childTnLst>
                                </p:cTn>
                              </p:par>
                            </p:childTnLst>
                          </p:cTn>
                        </p:par>
                        <p:par>
                          <p:cTn id="28" fill="hold">
                            <p:stCondLst>
                              <p:cond delay="3000"/>
                            </p:stCondLst>
                            <p:childTnLst>
                              <p:par>
                                <p:cTn id="29" presetID="10" presetClass="entr" presetSubtype="0" fill="hold" nodeType="afterEffect">
                                  <p:stCondLst>
                                    <p:cond delay="0"/>
                                  </p:stCondLst>
                                  <p:childTnLst>
                                    <p:set>
                                      <p:cBhvr>
                                        <p:cTn id="30" dur="1" fill="hold">
                                          <p:stCondLst>
                                            <p:cond delay="0"/>
                                          </p:stCondLst>
                                        </p:cTn>
                                        <p:tgtEl>
                                          <p:spTgt spid="16"/>
                                        </p:tgtEl>
                                        <p:attrNameLst>
                                          <p:attrName>style.visibility</p:attrName>
                                        </p:attrNameLst>
                                      </p:cBhvr>
                                      <p:to>
                                        <p:strVal val="visible"/>
                                      </p:to>
                                    </p:set>
                                    <p:animEffect transition="in" filter="fade">
                                      <p:cBhvr>
                                        <p:cTn id="31" dur="500"/>
                                        <p:tgtEl>
                                          <p:spTgt spid="16"/>
                                        </p:tgtEl>
                                      </p:cBhvr>
                                    </p:animEffect>
                                  </p:childTnLst>
                                </p:cTn>
                              </p:par>
                            </p:childTnLst>
                          </p:cTn>
                        </p:par>
                        <p:par>
                          <p:cTn id="32" fill="hold">
                            <p:stCondLst>
                              <p:cond delay="3500"/>
                            </p:stCondLst>
                            <p:childTnLst>
                              <p:par>
                                <p:cTn id="33" presetID="10" presetClass="entr" presetSubtype="0" fill="hold" nodeType="afterEffect">
                                  <p:stCondLst>
                                    <p:cond delay="0"/>
                                  </p:stCondLst>
                                  <p:childTnLst>
                                    <p:set>
                                      <p:cBhvr>
                                        <p:cTn id="34" dur="1" fill="hold">
                                          <p:stCondLst>
                                            <p:cond delay="0"/>
                                          </p:stCondLst>
                                        </p:cTn>
                                        <p:tgtEl>
                                          <p:spTgt spid="17"/>
                                        </p:tgtEl>
                                        <p:attrNameLst>
                                          <p:attrName>style.visibility</p:attrName>
                                        </p:attrNameLst>
                                      </p:cBhvr>
                                      <p:to>
                                        <p:strVal val="visible"/>
                                      </p:to>
                                    </p:set>
                                    <p:animEffect transition="in" filter="fade">
                                      <p:cBhvr>
                                        <p:cTn id="35"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3" name="Straight Connector 22"/>
          <p:cNvCxnSpPr/>
          <p:nvPr/>
        </p:nvCxnSpPr>
        <p:spPr>
          <a:xfrm>
            <a:off x="4572000" y="2472049"/>
            <a:ext cx="0" cy="2800724"/>
          </a:xfrm>
          <a:prstGeom prst="line">
            <a:avLst/>
          </a:prstGeom>
          <a:ln>
            <a:solidFill>
              <a:schemeClr val="tx2"/>
            </a:solidFill>
            <a:prstDash val="sysDash"/>
            <a:headEnd type="none"/>
            <a:tailEnd type="none"/>
          </a:ln>
        </p:spPr>
        <p:style>
          <a:lnRef idx="1">
            <a:schemeClr val="accent1"/>
          </a:lnRef>
          <a:fillRef idx="0">
            <a:schemeClr val="accent1"/>
          </a:fillRef>
          <a:effectRef idx="0">
            <a:schemeClr val="accent1"/>
          </a:effectRef>
          <a:fontRef idx="minor">
            <a:schemeClr val="tx1"/>
          </a:fontRef>
        </p:style>
      </p:cxnSp>
      <p:grpSp>
        <p:nvGrpSpPr>
          <p:cNvPr id="3" name="Group 2"/>
          <p:cNvGrpSpPr/>
          <p:nvPr/>
        </p:nvGrpSpPr>
        <p:grpSpPr>
          <a:xfrm>
            <a:off x="935703" y="2570502"/>
            <a:ext cx="3249352" cy="713166"/>
            <a:chOff x="1247603" y="1974620"/>
            <a:chExt cx="4332469" cy="950888"/>
          </a:xfrm>
        </p:grpSpPr>
        <p:sp>
          <p:nvSpPr>
            <p:cNvPr id="11" name="Text Placeholder 4"/>
            <p:cNvSpPr txBox="1">
              <a:spLocks/>
            </p:cNvSpPr>
            <p:nvPr/>
          </p:nvSpPr>
          <p:spPr>
            <a:xfrm>
              <a:off x="1247603" y="1974620"/>
              <a:ext cx="951613" cy="937434"/>
            </a:xfrm>
            <a:prstGeom prst="rect">
              <a:avLst/>
            </a:prstGeom>
            <a:solidFill>
              <a:schemeClr val="accent1"/>
            </a:solidFill>
          </p:spPr>
          <p:txBody>
            <a:bodyPr anchor="ctr">
              <a:noAutofit/>
            </a:bodyPr>
            <a:lstStyle>
              <a:lvl1pPr marL="0" marR="0" indent="0" algn="ctr" defTabSz="685800" rtl="0" eaLnBrk="1" latinLnBrk="0" hangingPunct="1">
                <a:lnSpc>
                  <a:spcPct val="107000"/>
                </a:lnSpc>
                <a:spcBef>
                  <a:spcPts val="0"/>
                </a:spcBef>
                <a:spcAft>
                  <a:spcPts val="0"/>
                </a:spcAft>
                <a:buFont typeface="Arial" panose="020B0604020202020204" pitchFamily="34" charset="0"/>
                <a:buNone/>
                <a:defRPr lang="en-US" sz="3500" b="0" i="0" kern="1200" smtClean="0">
                  <a:solidFill>
                    <a:schemeClr val="bg1"/>
                  </a:solidFill>
                  <a:effectLst/>
                  <a:latin typeface="FontAwesome" pitchFamily="2" charset="0"/>
                  <a:ea typeface="+mn-ea"/>
                  <a:cs typeface="+mn-cs"/>
                </a:defRPr>
              </a:lvl1pPr>
              <a:lvl2pPr marL="0" indent="0" algn="l" defTabSz="685800" rtl="0" eaLnBrk="1" latinLnBrk="0" hangingPunct="1">
                <a:lnSpc>
                  <a:spcPct val="90000"/>
                </a:lnSpc>
                <a:spcBef>
                  <a:spcPts val="0"/>
                </a:spcBef>
                <a:buFont typeface="Arial" panose="020B0604020202020204" pitchFamily="34" charset="0"/>
                <a:buNone/>
                <a:defRPr sz="1100" kern="1200">
                  <a:solidFill>
                    <a:schemeClr val="tx2"/>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en-US" dirty="0">
                  <a:solidFill>
                    <a:schemeClr val="bg2"/>
                  </a:solidFill>
                  <a:latin typeface="+mj-lt"/>
                </a:rPr>
                <a:t>01</a:t>
              </a:r>
              <a:endParaRPr lang="en-US" sz="3600" dirty="0">
                <a:solidFill>
                  <a:schemeClr val="bg2"/>
                </a:solidFill>
                <a:latin typeface="+mj-lt"/>
                <a:ea typeface="Calibri" panose="020F0502020204030204" pitchFamily="34" charset="0"/>
                <a:cs typeface="Arial" panose="020B0604020202020204" pitchFamily="34" charset="0"/>
              </a:endParaRPr>
            </a:p>
          </p:txBody>
        </p:sp>
        <p:sp>
          <p:nvSpPr>
            <p:cNvPr id="40" name="Text Placeholder 4"/>
            <p:cNvSpPr txBox="1">
              <a:spLocks/>
            </p:cNvSpPr>
            <p:nvPr/>
          </p:nvSpPr>
          <p:spPr>
            <a:xfrm>
              <a:off x="2239464" y="1988073"/>
              <a:ext cx="3340608" cy="308211"/>
            </a:xfrm>
            <a:prstGeom prst="rect">
              <a:avLst/>
            </a:prstGeom>
          </p:spPr>
          <p:txBody>
            <a:bodyPr anchor="ctr">
              <a:noAutofit/>
            </a:bodyPr>
            <a:lstStyle>
              <a:lvl1pPr marL="0" indent="0" algn="l" defTabSz="685800" rtl="0" eaLnBrk="1" latinLnBrk="0" hangingPunct="1">
                <a:lnSpc>
                  <a:spcPct val="90000"/>
                </a:lnSpc>
                <a:spcBef>
                  <a:spcPts val="0"/>
                </a:spcBef>
                <a:buFont typeface="Arial" panose="020B0604020202020204" pitchFamily="34" charset="0"/>
                <a:buNone/>
                <a:defRPr sz="1400" b="1" kern="1200">
                  <a:solidFill>
                    <a:schemeClr val="accent1"/>
                  </a:solidFill>
                  <a:latin typeface="+mj-lt"/>
                  <a:ea typeface="+mn-ea"/>
                  <a:cs typeface="+mn-cs"/>
                </a:defRPr>
              </a:lvl1pPr>
              <a:lvl2pPr marL="0" indent="0" algn="l" defTabSz="685800" rtl="0" eaLnBrk="1" latinLnBrk="0" hangingPunct="1">
                <a:lnSpc>
                  <a:spcPct val="90000"/>
                </a:lnSpc>
                <a:spcBef>
                  <a:spcPts val="0"/>
                </a:spcBef>
                <a:buFont typeface="Arial" panose="020B0604020202020204" pitchFamily="34" charset="0"/>
                <a:buNone/>
                <a:defRPr sz="1100" kern="1200">
                  <a:solidFill>
                    <a:schemeClr val="tx2"/>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en-US" sz="1350" dirty="0">
                  <a:latin typeface="+mn-lt"/>
                </a:rPr>
                <a:t>Title Here</a:t>
              </a:r>
            </a:p>
          </p:txBody>
        </p:sp>
        <p:sp>
          <p:nvSpPr>
            <p:cNvPr id="41" name="Text Placeholder 4"/>
            <p:cNvSpPr txBox="1">
              <a:spLocks/>
            </p:cNvSpPr>
            <p:nvPr/>
          </p:nvSpPr>
          <p:spPr>
            <a:xfrm>
              <a:off x="2230963" y="2296284"/>
              <a:ext cx="3340608" cy="629224"/>
            </a:xfrm>
            <a:prstGeom prst="rect">
              <a:avLst/>
            </a:prstGeom>
          </p:spPr>
          <p:txBody>
            <a:bodyPr>
              <a:noAutofit/>
            </a:bodyPr>
            <a:lstStyle>
              <a:lvl1pPr marL="0" indent="0" algn="just" defTabSz="685800" rtl="0" eaLnBrk="1" latinLnBrk="0" hangingPunct="1">
                <a:lnSpc>
                  <a:spcPct val="100000"/>
                </a:lnSpc>
                <a:spcBef>
                  <a:spcPts val="0"/>
                </a:spcBef>
                <a:buFont typeface="Arial" panose="020B0604020202020204" pitchFamily="34" charset="0"/>
                <a:buNone/>
                <a:defRPr sz="1000" b="0" kern="1200">
                  <a:solidFill>
                    <a:schemeClr val="tx2"/>
                  </a:solidFill>
                  <a:latin typeface="+mj-lt"/>
                  <a:ea typeface="+mn-ea"/>
                  <a:cs typeface="+mn-cs"/>
                </a:defRPr>
              </a:lvl1pPr>
              <a:lvl2pPr marL="0" indent="0" algn="l" defTabSz="685800" rtl="0" eaLnBrk="1" latinLnBrk="0" hangingPunct="1">
                <a:lnSpc>
                  <a:spcPct val="90000"/>
                </a:lnSpc>
                <a:spcBef>
                  <a:spcPts val="0"/>
                </a:spcBef>
                <a:buFont typeface="Arial" panose="020B0604020202020204" pitchFamily="34" charset="0"/>
                <a:buNone/>
                <a:defRPr sz="1100" kern="1200">
                  <a:solidFill>
                    <a:schemeClr val="tx2"/>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en-US" sz="1050" dirty="0">
                  <a:latin typeface="+mn-lt"/>
                </a:rPr>
                <a:t>Lorem ipsum dolor sit amet, consectetuer adipiscing elit. Aenean commodo ligula eget dolor.</a:t>
              </a:r>
            </a:p>
          </p:txBody>
        </p:sp>
      </p:grpSp>
      <p:grpSp>
        <p:nvGrpSpPr>
          <p:cNvPr id="24" name="Group 23"/>
          <p:cNvGrpSpPr/>
          <p:nvPr/>
        </p:nvGrpSpPr>
        <p:grpSpPr>
          <a:xfrm>
            <a:off x="935703" y="3578626"/>
            <a:ext cx="3249352" cy="713165"/>
            <a:chOff x="1247603" y="3318785"/>
            <a:chExt cx="4332469" cy="950887"/>
          </a:xfrm>
        </p:grpSpPr>
        <p:sp>
          <p:nvSpPr>
            <p:cNvPr id="16" name="Text Placeholder 4"/>
            <p:cNvSpPr txBox="1">
              <a:spLocks/>
            </p:cNvSpPr>
            <p:nvPr/>
          </p:nvSpPr>
          <p:spPr>
            <a:xfrm>
              <a:off x="1247603" y="3318785"/>
              <a:ext cx="951613" cy="937434"/>
            </a:xfrm>
            <a:prstGeom prst="rect">
              <a:avLst/>
            </a:prstGeom>
            <a:solidFill>
              <a:schemeClr val="accent3"/>
            </a:solidFill>
          </p:spPr>
          <p:txBody>
            <a:bodyPr anchor="ctr">
              <a:noAutofit/>
            </a:bodyPr>
            <a:lstStyle>
              <a:lvl1pPr marL="0" marR="0" indent="0" algn="ctr" defTabSz="685800" rtl="0" eaLnBrk="1" latinLnBrk="0" hangingPunct="1">
                <a:lnSpc>
                  <a:spcPct val="107000"/>
                </a:lnSpc>
                <a:spcBef>
                  <a:spcPts val="0"/>
                </a:spcBef>
                <a:spcAft>
                  <a:spcPts val="0"/>
                </a:spcAft>
                <a:buFont typeface="Arial" panose="020B0604020202020204" pitchFamily="34" charset="0"/>
                <a:buNone/>
                <a:defRPr sz="3500" b="1" kern="1200">
                  <a:solidFill>
                    <a:schemeClr val="bg1"/>
                  </a:solidFill>
                  <a:latin typeface="FontAwesome" pitchFamily="2" charset="0"/>
                  <a:ea typeface="+mn-ea"/>
                  <a:cs typeface="+mn-cs"/>
                </a:defRPr>
              </a:lvl1pPr>
              <a:lvl2pPr marL="0" indent="0" algn="l" defTabSz="685800" rtl="0" eaLnBrk="1" latinLnBrk="0" hangingPunct="1">
                <a:lnSpc>
                  <a:spcPct val="90000"/>
                </a:lnSpc>
                <a:spcBef>
                  <a:spcPts val="0"/>
                </a:spcBef>
                <a:buFont typeface="Arial" panose="020B0604020202020204" pitchFamily="34" charset="0"/>
                <a:buNone/>
                <a:defRPr sz="1100" kern="1200">
                  <a:solidFill>
                    <a:schemeClr val="tx2"/>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en-US" b="0" dirty="0">
                  <a:solidFill>
                    <a:schemeClr val="bg2"/>
                  </a:solidFill>
                  <a:latin typeface="+mj-lt"/>
                </a:rPr>
                <a:t>03</a:t>
              </a:r>
              <a:endParaRPr lang="en-US" sz="3600" dirty="0">
                <a:solidFill>
                  <a:schemeClr val="bg2"/>
                </a:solidFill>
                <a:latin typeface="+mj-lt"/>
                <a:ea typeface="Calibri" panose="020F0502020204030204" pitchFamily="34" charset="0"/>
                <a:cs typeface="Arial" panose="020B0604020202020204" pitchFamily="34" charset="0"/>
              </a:endParaRPr>
            </a:p>
          </p:txBody>
        </p:sp>
        <p:sp>
          <p:nvSpPr>
            <p:cNvPr id="42" name="Text Placeholder 4"/>
            <p:cNvSpPr txBox="1">
              <a:spLocks/>
            </p:cNvSpPr>
            <p:nvPr/>
          </p:nvSpPr>
          <p:spPr>
            <a:xfrm>
              <a:off x="2239464" y="3332237"/>
              <a:ext cx="3340608" cy="308211"/>
            </a:xfrm>
            <a:prstGeom prst="rect">
              <a:avLst/>
            </a:prstGeom>
          </p:spPr>
          <p:txBody>
            <a:bodyPr anchor="ctr">
              <a:noAutofit/>
            </a:bodyPr>
            <a:lstStyle>
              <a:lvl1pPr marL="0" indent="0" algn="l" defTabSz="685800" rtl="0" eaLnBrk="1" latinLnBrk="0" hangingPunct="1">
                <a:lnSpc>
                  <a:spcPct val="90000"/>
                </a:lnSpc>
                <a:spcBef>
                  <a:spcPts val="0"/>
                </a:spcBef>
                <a:buFont typeface="Arial" panose="020B0604020202020204" pitchFamily="34" charset="0"/>
                <a:buNone/>
                <a:defRPr sz="1400" b="1" kern="1200">
                  <a:solidFill>
                    <a:schemeClr val="accent1"/>
                  </a:solidFill>
                  <a:latin typeface="+mj-lt"/>
                  <a:ea typeface="+mn-ea"/>
                  <a:cs typeface="+mn-cs"/>
                </a:defRPr>
              </a:lvl1pPr>
              <a:lvl2pPr marL="0" indent="0" algn="l" defTabSz="685800" rtl="0" eaLnBrk="1" latinLnBrk="0" hangingPunct="1">
                <a:lnSpc>
                  <a:spcPct val="90000"/>
                </a:lnSpc>
                <a:spcBef>
                  <a:spcPts val="0"/>
                </a:spcBef>
                <a:buFont typeface="Arial" panose="020B0604020202020204" pitchFamily="34" charset="0"/>
                <a:buNone/>
                <a:defRPr sz="1100" kern="1200">
                  <a:solidFill>
                    <a:schemeClr val="tx2"/>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en-US" sz="1350" dirty="0">
                  <a:solidFill>
                    <a:schemeClr val="accent3"/>
                  </a:solidFill>
                  <a:latin typeface="+mn-lt"/>
                </a:rPr>
                <a:t>Title Here</a:t>
              </a:r>
            </a:p>
          </p:txBody>
        </p:sp>
        <p:sp>
          <p:nvSpPr>
            <p:cNvPr id="43" name="Text Placeholder 4"/>
            <p:cNvSpPr txBox="1">
              <a:spLocks/>
            </p:cNvSpPr>
            <p:nvPr/>
          </p:nvSpPr>
          <p:spPr>
            <a:xfrm>
              <a:off x="2230963" y="3640448"/>
              <a:ext cx="3340608" cy="629224"/>
            </a:xfrm>
            <a:prstGeom prst="rect">
              <a:avLst/>
            </a:prstGeom>
          </p:spPr>
          <p:txBody>
            <a:bodyPr>
              <a:noAutofit/>
            </a:bodyPr>
            <a:lstStyle>
              <a:lvl1pPr marL="0" indent="0" algn="just" defTabSz="685800" rtl="0" eaLnBrk="1" latinLnBrk="0" hangingPunct="1">
                <a:lnSpc>
                  <a:spcPct val="100000"/>
                </a:lnSpc>
                <a:spcBef>
                  <a:spcPts val="0"/>
                </a:spcBef>
                <a:buFont typeface="Arial" panose="020B0604020202020204" pitchFamily="34" charset="0"/>
                <a:buNone/>
                <a:defRPr sz="1000" b="0" kern="1200">
                  <a:solidFill>
                    <a:schemeClr val="tx2"/>
                  </a:solidFill>
                  <a:latin typeface="+mj-lt"/>
                  <a:ea typeface="+mn-ea"/>
                  <a:cs typeface="+mn-cs"/>
                </a:defRPr>
              </a:lvl1pPr>
              <a:lvl2pPr marL="0" indent="0" algn="l" defTabSz="685800" rtl="0" eaLnBrk="1" latinLnBrk="0" hangingPunct="1">
                <a:lnSpc>
                  <a:spcPct val="90000"/>
                </a:lnSpc>
                <a:spcBef>
                  <a:spcPts val="0"/>
                </a:spcBef>
                <a:buFont typeface="Arial" panose="020B0604020202020204" pitchFamily="34" charset="0"/>
                <a:buNone/>
                <a:defRPr sz="1100" kern="1200">
                  <a:solidFill>
                    <a:schemeClr val="tx2"/>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en-US" sz="1050" dirty="0">
                  <a:latin typeface="+mn-lt"/>
                </a:rPr>
                <a:t>Lorem ipsum dolor sit amet, consectetuer adipiscing elit. Aenean commodo ligula eget dolor.</a:t>
              </a:r>
            </a:p>
          </p:txBody>
        </p:sp>
      </p:grpSp>
      <p:grpSp>
        <p:nvGrpSpPr>
          <p:cNvPr id="25" name="Group 24"/>
          <p:cNvGrpSpPr/>
          <p:nvPr/>
        </p:nvGrpSpPr>
        <p:grpSpPr>
          <a:xfrm>
            <a:off x="929326" y="4584130"/>
            <a:ext cx="3255728" cy="708770"/>
            <a:chOff x="1239101" y="4659457"/>
            <a:chExt cx="4340971" cy="945027"/>
          </a:xfrm>
        </p:grpSpPr>
        <p:sp>
          <p:nvSpPr>
            <p:cNvPr id="17" name="Text Placeholder 4"/>
            <p:cNvSpPr txBox="1">
              <a:spLocks/>
            </p:cNvSpPr>
            <p:nvPr/>
          </p:nvSpPr>
          <p:spPr>
            <a:xfrm>
              <a:off x="1239101" y="4659457"/>
              <a:ext cx="951613" cy="937433"/>
            </a:xfrm>
            <a:prstGeom prst="rect">
              <a:avLst/>
            </a:prstGeom>
            <a:solidFill>
              <a:schemeClr val="accent5"/>
            </a:solidFill>
          </p:spPr>
          <p:txBody>
            <a:bodyPr anchor="ctr">
              <a:noAutofit/>
            </a:bodyPr>
            <a:lstStyle>
              <a:lvl1pPr marL="0" marR="0" indent="0" algn="ctr" defTabSz="685800" rtl="0" eaLnBrk="1" latinLnBrk="0" hangingPunct="1">
                <a:lnSpc>
                  <a:spcPct val="107000"/>
                </a:lnSpc>
                <a:spcBef>
                  <a:spcPts val="0"/>
                </a:spcBef>
                <a:spcAft>
                  <a:spcPts val="0"/>
                </a:spcAft>
                <a:buFont typeface="Arial" panose="020B0604020202020204" pitchFamily="34" charset="0"/>
                <a:buNone/>
                <a:defRPr sz="3500" b="1" kern="1200">
                  <a:solidFill>
                    <a:schemeClr val="bg1"/>
                  </a:solidFill>
                  <a:latin typeface="FontAwesome" pitchFamily="2" charset="0"/>
                  <a:ea typeface="+mn-ea"/>
                  <a:cs typeface="+mn-cs"/>
                </a:defRPr>
              </a:lvl1pPr>
              <a:lvl2pPr marL="0" indent="0" algn="l" defTabSz="685800" rtl="0" eaLnBrk="1" latinLnBrk="0" hangingPunct="1">
                <a:lnSpc>
                  <a:spcPct val="90000"/>
                </a:lnSpc>
                <a:spcBef>
                  <a:spcPts val="0"/>
                </a:spcBef>
                <a:buFont typeface="Arial" panose="020B0604020202020204" pitchFamily="34" charset="0"/>
                <a:buNone/>
                <a:defRPr sz="1100" kern="1200">
                  <a:solidFill>
                    <a:schemeClr val="tx2"/>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en-US" b="0" dirty="0">
                  <a:solidFill>
                    <a:schemeClr val="bg2"/>
                  </a:solidFill>
                  <a:latin typeface="+mj-lt"/>
                </a:rPr>
                <a:t>05</a:t>
              </a:r>
              <a:endParaRPr lang="en-US" sz="3600" dirty="0">
                <a:solidFill>
                  <a:schemeClr val="bg2"/>
                </a:solidFill>
                <a:latin typeface="+mj-lt"/>
                <a:ea typeface="Calibri" panose="020F0502020204030204" pitchFamily="34" charset="0"/>
                <a:cs typeface="Arial" panose="020B0604020202020204" pitchFamily="34" charset="0"/>
              </a:endParaRPr>
            </a:p>
          </p:txBody>
        </p:sp>
        <p:sp>
          <p:nvSpPr>
            <p:cNvPr id="44" name="Text Placeholder 4"/>
            <p:cNvSpPr txBox="1">
              <a:spLocks/>
            </p:cNvSpPr>
            <p:nvPr/>
          </p:nvSpPr>
          <p:spPr>
            <a:xfrm>
              <a:off x="2239464" y="4667049"/>
              <a:ext cx="3340608" cy="308211"/>
            </a:xfrm>
            <a:prstGeom prst="rect">
              <a:avLst/>
            </a:prstGeom>
          </p:spPr>
          <p:txBody>
            <a:bodyPr anchor="ctr">
              <a:noAutofit/>
            </a:bodyPr>
            <a:lstStyle>
              <a:lvl1pPr marL="0" indent="0" algn="l" defTabSz="685800" rtl="0" eaLnBrk="1" latinLnBrk="0" hangingPunct="1">
                <a:lnSpc>
                  <a:spcPct val="90000"/>
                </a:lnSpc>
                <a:spcBef>
                  <a:spcPts val="0"/>
                </a:spcBef>
                <a:buFont typeface="Arial" panose="020B0604020202020204" pitchFamily="34" charset="0"/>
                <a:buNone/>
                <a:defRPr sz="1400" b="1" kern="1200">
                  <a:solidFill>
                    <a:schemeClr val="accent1"/>
                  </a:solidFill>
                  <a:latin typeface="+mj-lt"/>
                  <a:ea typeface="+mn-ea"/>
                  <a:cs typeface="+mn-cs"/>
                </a:defRPr>
              </a:lvl1pPr>
              <a:lvl2pPr marL="0" indent="0" algn="l" defTabSz="685800" rtl="0" eaLnBrk="1" latinLnBrk="0" hangingPunct="1">
                <a:lnSpc>
                  <a:spcPct val="90000"/>
                </a:lnSpc>
                <a:spcBef>
                  <a:spcPts val="0"/>
                </a:spcBef>
                <a:buFont typeface="Arial" panose="020B0604020202020204" pitchFamily="34" charset="0"/>
                <a:buNone/>
                <a:defRPr sz="1100" kern="1200">
                  <a:solidFill>
                    <a:schemeClr val="tx2"/>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en-US" sz="1350" dirty="0">
                  <a:solidFill>
                    <a:schemeClr val="accent5"/>
                  </a:solidFill>
                  <a:latin typeface="+mn-lt"/>
                </a:rPr>
                <a:t>Title Here</a:t>
              </a:r>
            </a:p>
          </p:txBody>
        </p:sp>
        <p:sp>
          <p:nvSpPr>
            <p:cNvPr id="45" name="Text Placeholder 4"/>
            <p:cNvSpPr txBox="1">
              <a:spLocks/>
            </p:cNvSpPr>
            <p:nvPr/>
          </p:nvSpPr>
          <p:spPr>
            <a:xfrm>
              <a:off x="2230963" y="4975260"/>
              <a:ext cx="3340608" cy="629224"/>
            </a:xfrm>
            <a:prstGeom prst="rect">
              <a:avLst/>
            </a:prstGeom>
          </p:spPr>
          <p:txBody>
            <a:bodyPr>
              <a:noAutofit/>
            </a:bodyPr>
            <a:lstStyle>
              <a:lvl1pPr marL="0" indent="0" algn="just" defTabSz="685800" rtl="0" eaLnBrk="1" latinLnBrk="0" hangingPunct="1">
                <a:lnSpc>
                  <a:spcPct val="100000"/>
                </a:lnSpc>
                <a:spcBef>
                  <a:spcPts val="0"/>
                </a:spcBef>
                <a:buFont typeface="Arial" panose="020B0604020202020204" pitchFamily="34" charset="0"/>
                <a:buNone/>
                <a:defRPr sz="1000" b="0" kern="1200">
                  <a:solidFill>
                    <a:schemeClr val="tx2"/>
                  </a:solidFill>
                  <a:latin typeface="+mj-lt"/>
                  <a:ea typeface="+mn-ea"/>
                  <a:cs typeface="+mn-cs"/>
                </a:defRPr>
              </a:lvl1pPr>
              <a:lvl2pPr marL="0" indent="0" algn="l" defTabSz="685800" rtl="0" eaLnBrk="1" latinLnBrk="0" hangingPunct="1">
                <a:lnSpc>
                  <a:spcPct val="90000"/>
                </a:lnSpc>
                <a:spcBef>
                  <a:spcPts val="0"/>
                </a:spcBef>
                <a:buFont typeface="Arial" panose="020B0604020202020204" pitchFamily="34" charset="0"/>
                <a:buNone/>
                <a:defRPr sz="1100" kern="1200">
                  <a:solidFill>
                    <a:schemeClr val="tx2"/>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en-US" sz="1050" dirty="0">
                  <a:latin typeface="+mn-lt"/>
                </a:rPr>
                <a:t>Lorem ipsum dolor sit amet, consectetuer adipiscing elit. Aenean commodo ligula eget dolor.</a:t>
              </a:r>
            </a:p>
          </p:txBody>
        </p:sp>
      </p:grpSp>
      <p:grpSp>
        <p:nvGrpSpPr>
          <p:cNvPr id="52" name="Group 51"/>
          <p:cNvGrpSpPr/>
          <p:nvPr/>
        </p:nvGrpSpPr>
        <p:grpSpPr>
          <a:xfrm>
            <a:off x="4990121" y="2549236"/>
            <a:ext cx="3257194" cy="720833"/>
            <a:chOff x="6653494" y="1946265"/>
            <a:chExt cx="4342925" cy="961111"/>
          </a:xfrm>
        </p:grpSpPr>
        <p:sp>
          <p:nvSpPr>
            <p:cNvPr id="18" name="Text Placeholder 4"/>
            <p:cNvSpPr txBox="1">
              <a:spLocks/>
            </p:cNvSpPr>
            <p:nvPr/>
          </p:nvSpPr>
          <p:spPr>
            <a:xfrm>
              <a:off x="6653494" y="1946265"/>
              <a:ext cx="951613" cy="937433"/>
            </a:xfrm>
            <a:prstGeom prst="rect">
              <a:avLst/>
            </a:prstGeom>
            <a:solidFill>
              <a:schemeClr val="accent2"/>
            </a:solidFill>
          </p:spPr>
          <p:txBody>
            <a:bodyPr anchor="ctr">
              <a:noAutofit/>
            </a:bodyPr>
            <a:lstStyle>
              <a:lvl1pPr marL="0" marR="0" indent="0" algn="ctr" defTabSz="685800" rtl="0" eaLnBrk="1" latinLnBrk="0" hangingPunct="1">
                <a:lnSpc>
                  <a:spcPct val="107000"/>
                </a:lnSpc>
                <a:spcBef>
                  <a:spcPts val="0"/>
                </a:spcBef>
                <a:spcAft>
                  <a:spcPts val="0"/>
                </a:spcAft>
                <a:buFont typeface="Arial" panose="020B0604020202020204" pitchFamily="34" charset="0"/>
                <a:buNone/>
                <a:defRPr sz="3500" b="1" kern="1200">
                  <a:solidFill>
                    <a:schemeClr val="bg1"/>
                  </a:solidFill>
                  <a:latin typeface="FontAwesome" pitchFamily="2" charset="0"/>
                  <a:ea typeface="+mn-ea"/>
                  <a:cs typeface="+mn-cs"/>
                </a:defRPr>
              </a:lvl1pPr>
              <a:lvl2pPr marL="0" indent="0" algn="l" defTabSz="685800" rtl="0" eaLnBrk="1" latinLnBrk="0" hangingPunct="1">
                <a:lnSpc>
                  <a:spcPct val="90000"/>
                </a:lnSpc>
                <a:spcBef>
                  <a:spcPts val="0"/>
                </a:spcBef>
                <a:buFont typeface="Arial" panose="020B0604020202020204" pitchFamily="34" charset="0"/>
                <a:buNone/>
                <a:defRPr sz="1100" kern="1200">
                  <a:solidFill>
                    <a:schemeClr val="tx2"/>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en-US" b="0" dirty="0">
                  <a:solidFill>
                    <a:schemeClr val="bg2"/>
                  </a:solidFill>
                  <a:latin typeface="+mj-lt"/>
                </a:rPr>
                <a:t>02</a:t>
              </a:r>
              <a:endParaRPr lang="en-US" sz="3600" dirty="0">
                <a:solidFill>
                  <a:schemeClr val="bg2"/>
                </a:solidFill>
                <a:latin typeface="+mj-lt"/>
                <a:ea typeface="Calibri" panose="020F0502020204030204" pitchFamily="34" charset="0"/>
                <a:cs typeface="Arial" panose="020B0604020202020204" pitchFamily="34" charset="0"/>
              </a:endParaRPr>
            </a:p>
          </p:txBody>
        </p:sp>
        <p:sp>
          <p:nvSpPr>
            <p:cNvPr id="46" name="Text Placeholder 4"/>
            <p:cNvSpPr txBox="1">
              <a:spLocks/>
            </p:cNvSpPr>
            <p:nvPr/>
          </p:nvSpPr>
          <p:spPr>
            <a:xfrm>
              <a:off x="7655811" y="1969941"/>
              <a:ext cx="3340608" cy="308211"/>
            </a:xfrm>
            <a:prstGeom prst="rect">
              <a:avLst/>
            </a:prstGeom>
          </p:spPr>
          <p:txBody>
            <a:bodyPr anchor="ctr">
              <a:noAutofit/>
            </a:bodyPr>
            <a:lstStyle>
              <a:lvl1pPr marL="0" indent="0" algn="l" defTabSz="685800" rtl="0" eaLnBrk="1" latinLnBrk="0" hangingPunct="1">
                <a:lnSpc>
                  <a:spcPct val="90000"/>
                </a:lnSpc>
                <a:spcBef>
                  <a:spcPts val="0"/>
                </a:spcBef>
                <a:buFont typeface="Arial" panose="020B0604020202020204" pitchFamily="34" charset="0"/>
                <a:buNone/>
                <a:defRPr sz="1400" b="1" kern="1200">
                  <a:solidFill>
                    <a:schemeClr val="accent1"/>
                  </a:solidFill>
                  <a:latin typeface="+mj-lt"/>
                  <a:ea typeface="+mn-ea"/>
                  <a:cs typeface="+mn-cs"/>
                </a:defRPr>
              </a:lvl1pPr>
              <a:lvl2pPr marL="0" indent="0" algn="l" defTabSz="685800" rtl="0" eaLnBrk="1" latinLnBrk="0" hangingPunct="1">
                <a:lnSpc>
                  <a:spcPct val="90000"/>
                </a:lnSpc>
                <a:spcBef>
                  <a:spcPts val="0"/>
                </a:spcBef>
                <a:buFont typeface="Arial" panose="020B0604020202020204" pitchFamily="34" charset="0"/>
                <a:buNone/>
                <a:defRPr sz="1100" kern="1200">
                  <a:solidFill>
                    <a:schemeClr val="tx2"/>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en-US" sz="1350" dirty="0">
                  <a:solidFill>
                    <a:schemeClr val="accent2"/>
                  </a:solidFill>
                  <a:latin typeface="+mn-lt"/>
                </a:rPr>
                <a:t>Title Here</a:t>
              </a:r>
            </a:p>
          </p:txBody>
        </p:sp>
        <p:sp>
          <p:nvSpPr>
            <p:cNvPr id="47" name="Text Placeholder 4"/>
            <p:cNvSpPr txBox="1">
              <a:spLocks/>
            </p:cNvSpPr>
            <p:nvPr/>
          </p:nvSpPr>
          <p:spPr>
            <a:xfrm>
              <a:off x="7647310" y="2278152"/>
              <a:ext cx="3340608" cy="629224"/>
            </a:xfrm>
            <a:prstGeom prst="rect">
              <a:avLst/>
            </a:prstGeom>
          </p:spPr>
          <p:txBody>
            <a:bodyPr>
              <a:noAutofit/>
            </a:bodyPr>
            <a:lstStyle>
              <a:lvl1pPr marL="0" indent="0" algn="just" defTabSz="685800" rtl="0" eaLnBrk="1" latinLnBrk="0" hangingPunct="1">
                <a:lnSpc>
                  <a:spcPct val="100000"/>
                </a:lnSpc>
                <a:spcBef>
                  <a:spcPts val="0"/>
                </a:spcBef>
                <a:buFont typeface="Arial" panose="020B0604020202020204" pitchFamily="34" charset="0"/>
                <a:buNone/>
                <a:defRPr sz="1000" b="0" kern="1200">
                  <a:solidFill>
                    <a:schemeClr val="tx2"/>
                  </a:solidFill>
                  <a:latin typeface="+mj-lt"/>
                  <a:ea typeface="+mn-ea"/>
                  <a:cs typeface="+mn-cs"/>
                </a:defRPr>
              </a:lvl1pPr>
              <a:lvl2pPr marL="0" indent="0" algn="l" defTabSz="685800" rtl="0" eaLnBrk="1" latinLnBrk="0" hangingPunct="1">
                <a:lnSpc>
                  <a:spcPct val="90000"/>
                </a:lnSpc>
                <a:spcBef>
                  <a:spcPts val="0"/>
                </a:spcBef>
                <a:buFont typeface="Arial" panose="020B0604020202020204" pitchFamily="34" charset="0"/>
                <a:buNone/>
                <a:defRPr sz="1100" kern="1200">
                  <a:solidFill>
                    <a:schemeClr val="tx2"/>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en-US" sz="1050" dirty="0">
                  <a:latin typeface="+mn-lt"/>
                </a:rPr>
                <a:t>Lorem ipsum dolor sit amet, consectetuer adipiscing elit. Aenean commodo ligula eget dolor.</a:t>
              </a:r>
            </a:p>
          </p:txBody>
        </p:sp>
      </p:grpSp>
      <p:grpSp>
        <p:nvGrpSpPr>
          <p:cNvPr id="29" name="Group 28"/>
          <p:cNvGrpSpPr/>
          <p:nvPr/>
        </p:nvGrpSpPr>
        <p:grpSpPr>
          <a:xfrm>
            <a:off x="4990120" y="3542733"/>
            <a:ext cx="3263570" cy="717701"/>
            <a:chOff x="6653494" y="3270928"/>
            <a:chExt cx="4351426" cy="956934"/>
          </a:xfrm>
        </p:grpSpPr>
        <p:sp>
          <p:nvSpPr>
            <p:cNvPr id="21" name="Text Placeholder 4"/>
            <p:cNvSpPr txBox="1">
              <a:spLocks/>
            </p:cNvSpPr>
            <p:nvPr/>
          </p:nvSpPr>
          <p:spPr>
            <a:xfrm>
              <a:off x="6653494" y="3290429"/>
              <a:ext cx="951613" cy="937433"/>
            </a:xfrm>
            <a:prstGeom prst="rect">
              <a:avLst/>
            </a:prstGeom>
            <a:solidFill>
              <a:schemeClr val="accent4"/>
            </a:solidFill>
          </p:spPr>
          <p:txBody>
            <a:bodyPr anchor="ctr">
              <a:noAutofit/>
            </a:bodyPr>
            <a:lstStyle>
              <a:lvl1pPr marL="0" marR="0" indent="0" algn="ctr" defTabSz="685800" rtl="0" eaLnBrk="1" latinLnBrk="0" hangingPunct="1">
                <a:lnSpc>
                  <a:spcPct val="107000"/>
                </a:lnSpc>
                <a:spcBef>
                  <a:spcPts val="0"/>
                </a:spcBef>
                <a:spcAft>
                  <a:spcPts val="0"/>
                </a:spcAft>
                <a:buFont typeface="Arial" panose="020B0604020202020204" pitchFamily="34" charset="0"/>
                <a:buNone/>
                <a:defRPr sz="3500" b="1" kern="1200">
                  <a:solidFill>
                    <a:schemeClr val="bg1"/>
                  </a:solidFill>
                  <a:latin typeface="FontAwesome" pitchFamily="2" charset="0"/>
                  <a:ea typeface="+mn-ea"/>
                  <a:cs typeface="+mn-cs"/>
                </a:defRPr>
              </a:lvl1pPr>
              <a:lvl2pPr marL="0" indent="0" algn="l" defTabSz="685800" rtl="0" eaLnBrk="1" latinLnBrk="0" hangingPunct="1">
                <a:lnSpc>
                  <a:spcPct val="90000"/>
                </a:lnSpc>
                <a:spcBef>
                  <a:spcPts val="0"/>
                </a:spcBef>
                <a:buFont typeface="Arial" panose="020B0604020202020204" pitchFamily="34" charset="0"/>
                <a:buNone/>
                <a:defRPr sz="1100" kern="1200">
                  <a:solidFill>
                    <a:schemeClr val="tx2"/>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en-US" b="0" dirty="0">
                  <a:solidFill>
                    <a:schemeClr val="bg2"/>
                  </a:solidFill>
                  <a:latin typeface="+mj-lt"/>
                </a:rPr>
                <a:t>04</a:t>
              </a:r>
              <a:endParaRPr lang="en-US" sz="3600" dirty="0">
                <a:solidFill>
                  <a:schemeClr val="bg2"/>
                </a:solidFill>
                <a:latin typeface="+mj-lt"/>
                <a:ea typeface="Calibri" panose="020F0502020204030204" pitchFamily="34" charset="0"/>
                <a:cs typeface="Arial" panose="020B0604020202020204" pitchFamily="34" charset="0"/>
              </a:endParaRPr>
            </a:p>
          </p:txBody>
        </p:sp>
        <p:sp>
          <p:nvSpPr>
            <p:cNvPr id="48" name="Text Placeholder 4"/>
            <p:cNvSpPr txBox="1">
              <a:spLocks/>
            </p:cNvSpPr>
            <p:nvPr/>
          </p:nvSpPr>
          <p:spPr>
            <a:xfrm>
              <a:off x="7664312" y="3270928"/>
              <a:ext cx="3340608" cy="308211"/>
            </a:xfrm>
            <a:prstGeom prst="rect">
              <a:avLst/>
            </a:prstGeom>
          </p:spPr>
          <p:txBody>
            <a:bodyPr anchor="ctr">
              <a:noAutofit/>
            </a:bodyPr>
            <a:lstStyle>
              <a:lvl1pPr marL="0" indent="0" algn="l" defTabSz="685800" rtl="0" eaLnBrk="1" latinLnBrk="0" hangingPunct="1">
                <a:lnSpc>
                  <a:spcPct val="90000"/>
                </a:lnSpc>
                <a:spcBef>
                  <a:spcPts val="0"/>
                </a:spcBef>
                <a:buFont typeface="Arial" panose="020B0604020202020204" pitchFamily="34" charset="0"/>
                <a:buNone/>
                <a:defRPr sz="1400" b="1" kern="1200">
                  <a:solidFill>
                    <a:schemeClr val="accent1"/>
                  </a:solidFill>
                  <a:latin typeface="+mj-lt"/>
                  <a:ea typeface="+mn-ea"/>
                  <a:cs typeface="+mn-cs"/>
                </a:defRPr>
              </a:lvl1pPr>
              <a:lvl2pPr marL="0" indent="0" algn="l" defTabSz="685800" rtl="0" eaLnBrk="1" latinLnBrk="0" hangingPunct="1">
                <a:lnSpc>
                  <a:spcPct val="90000"/>
                </a:lnSpc>
                <a:spcBef>
                  <a:spcPts val="0"/>
                </a:spcBef>
                <a:buFont typeface="Arial" panose="020B0604020202020204" pitchFamily="34" charset="0"/>
                <a:buNone/>
                <a:defRPr sz="1100" kern="1200">
                  <a:solidFill>
                    <a:schemeClr val="tx2"/>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en-US" sz="1350" dirty="0">
                  <a:solidFill>
                    <a:schemeClr val="accent4"/>
                  </a:solidFill>
                  <a:latin typeface="+mn-lt"/>
                </a:rPr>
                <a:t>Title Here</a:t>
              </a:r>
            </a:p>
          </p:txBody>
        </p:sp>
        <p:sp>
          <p:nvSpPr>
            <p:cNvPr id="49" name="Text Placeholder 4"/>
            <p:cNvSpPr txBox="1">
              <a:spLocks/>
            </p:cNvSpPr>
            <p:nvPr/>
          </p:nvSpPr>
          <p:spPr>
            <a:xfrm>
              <a:off x="7655811" y="3579139"/>
              <a:ext cx="3340608" cy="629224"/>
            </a:xfrm>
            <a:prstGeom prst="rect">
              <a:avLst/>
            </a:prstGeom>
          </p:spPr>
          <p:txBody>
            <a:bodyPr>
              <a:noAutofit/>
            </a:bodyPr>
            <a:lstStyle>
              <a:lvl1pPr marL="0" indent="0" algn="just" defTabSz="685800" rtl="0" eaLnBrk="1" latinLnBrk="0" hangingPunct="1">
                <a:lnSpc>
                  <a:spcPct val="100000"/>
                </a:lnSpc>
                <a:spcBef>
                  <a:spcPts val="0"/>
                </a:spcBef>
                <a:buFont typeface="Arial" panose="020B0604020202020204" pitchFamily="34" charset="0"/>
                <a:buNone/>
                <a:defRPr sz="1000" b="0" kern="1200">
                  <a:solidFill>
                    <a:schemeClr val="tx2"/>
                  </a:solidFill>
                  <a:latin typeface="+mj-lt"/>
                  <a:ea typeface="+mn-ea"/>
                  <a:cs typeface="+mn-cs"/>
                </a:defRPr>
              </a:lvl1pPr>
              <a:lvl2pPr marL="0" indent="0" algn="l" defTabSz="685800" rtl="0" eaLnBrk="1" latinLnBrk="0" hangingPunct="1">
                <a:lnSpc>
                  <a:spcPct val="90000"/>
                </a:lnSpc>
                <a:spcBef>
                  <a:spcPts val="0"/>
                </a:spcBef>
                <a:buFont typeface="Arial" panose="020B0604020202020204" pitchFamily="34" charset="0"/>
                <a:buNone/>
                <a:defRPr sz="1100" kern="1200">
                  <a:solidFill>
                    <a:schemeClr val="tx2"/>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en-US" sz="1050" dirty="0">
                  <a:latin typeface="+mn-lt"/>
                </a:rPr>
                <a:t>Lorem ipsum dolor sit amet, consectetuer adipiscing elit. Aenean commodo ligula eget dolor.</a:t>
              </a:r>
            </a:p>
          </p:txBody>
        </p:sp>
      </p:grpSp>
      <p:grpSp>
        <p:nvGrpSpPr>
          <p:cNvPr id="28" name="Group 27"/>
          <p:cNvGrpSpPr/>
          <p:nvPr/>
        </p:nvGrpSpPr>
        <p:grpSpPr>
          <a:xfrm>
            <a:off x="4990120" y="4569700"/>
            <a:ext cx="3263570" cy="713165"/>
            <a:chOff x="6653493" y="4640216"/>
            <a:chExt cx="4351427" cy="950887"/>
          </a:xfrm>
        </p:grpSpPr>
        <p:sp>
          <p:nvSpPr>
            <p:cNvPr id="22" name="Text Placeholder 4"/>
            <p:cNvSpPr txBox="1">
              <a:spLocks/>
            </p:cNvSpPr>
            <p:nvPr/>
          </p:nvSpPr>
          <p:spPr>
            <a:xfrm>
              <a:off x="6653493" y="4640216"/>
              <a:ext cx="951613" cy="937433"/>
            </a:xfrm>
            <a:prstGeom prst="rect">
              <a:avLst/>
            </a:prstGeom>
            <a:solidFill>
              <a:schemeClr val="accent1">
                <a:lumMod val="75000"/>
              </a:schemeClr>
            </a:solidFill>
          </p:spPr>
          <p:txBody>
            <a:bodyPr anchor="ctr">
              <a:noAutofit/>
            </a:bodyPr>
            <a:lstStyle>
              <a:lvl1pPr marL="0" marR="0" indent="0" algn="ctr" defTabSz="685800" rtl="0" eaLnBrk="1" latinLnBrk="0" hangingPunct="1">
                <a:lnSpc>
                  <a:spcPct val="107000"/>
                </a:lnSpc>
                <a:spcBef>
                  <a:spcPts val="0"/>
                </a:spcBef>
                <a:spcAft>
                  <a:spcPts val="0"/>
                </a:spcAft>
                <a:buFont typeface="Arial" panose="020B0604020202020204" pitchFamily="34" charset="0"/>
                <a:buNone/>
                <a:defRPr sz="3500" b="1" kern="1200">
                  <a:solidFill>
                    <a:schemeClr val="bg1"/>
                  </a:solidFill>
                  <a:latin typeface="FontAwesome" pitchFamily="2" charset="0"/>
                  <a:ea typeface="+mn-ea"/>
                  <a:cs typeface="+mn-cs"/>
                </a:defRPr>
              </a:lvl1pPr>
              <a:lvl2pPr marL="0" indent="0" algn="l" defTabSz="685800" rtl="0" eaLnBrk="1" latinLnBrk="0" hangingPunct="1">
                <a:lnSpc>
                  <a:spcPct val="90000"/>
                </a:lnSpc>
                <a:spcBef>
                  <a:spcPts val="0"/>
                </a:spcBef>
                <a:buFont typeface="Arial" panose="020B0604020202020204" pitchFamily="34" charset="0"/>
                <a:buNone/>
                <a:defRPr sz="1100" kern="1200">
                  <a:solidFill>
                    <a:schemeClr val="tx2"/>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en-US" b="0" dirty="0">
                  <a:solidFill>
                    <a:schemeClr val="bg2"/>
                  </a:solidFill>
                  <a:latin typeface="+mj-lt"/>
                </a:rPr>
                <a:t>06</a:t>
              </a:r>
              <a:endParaRPr lang="en-US" sz="3600" dirty="0">
                <a:solidFill>
                  <a:schemeClr val="bg2"/>
                </a:solidFill>
                <a:latin typeface="+mj-lt"/>
                <a:ea typeface="Calibri" panose="020F0502020204030204" pitchFamily="34" charset="0"/>
                <a:cs typeface="Arial" panose="020B0604020202020204" pitchFamily="34" charset="0"/>
              </a:endParaRPr>
            </a:p>
          </p:txBody>
        </p:sp>
        <p:sp>
          <p:nvSpPr>
            <p:cNvPr id="50" name="Text Placeholder 4"/>
            <p:cNvSpPr txBox="1">
              <a:spLocks/>
            </p:cNvSpPr>
            <p:nvPr/>
          </p:nvSpPr>
          <p:spPr>
            <a:xfrm>
              <a:off x="7664312" y="4653668"/>
              <a:ext cx="3340608" cy="308211"/>
            </a:xfrm>
            <a:prstGeom prst="rect">
              <a:avLst/>
            </a:prstGeom>
          </p:spPr>
          <p:txBody>
            <a:bodyPr anchor="ctr">
              <a:noAutofit/>
            </a:bodyPr>
            <a:lstStyle>
              <a:lvl1pPr marL="0" indent="0" algn="l" defTabSz="685800" rtl="0" eaLnBrk="1" latinLnBrk="0" hangingPunct="1">
                <a:lnSpc>
                  <a:spcPct val="90000"/>
                </a:lnSpc>
                <a:spcBef>
                  <a:spcPts val="0"/>
                </a:spcBef>
                <a:buFont typeface="Arial" panose="020B0604020202020204" pitchFamily="34" charset="0"/>
                <a:buNone/>
                <a:defRPr sz="1400" b="1" kern="1200">
                  <a:solidFill>
                    <a:schemeClr val="accent1"/>
                  </a:solidFill>
                  <a:latin typeface="+mj-lt"/>
                  <a:ea typeface="+mn-ea"/>
                  <a:cs typeface="+mn-cs"/>
                </a:defRPr>
              </a:lvl1pPr>
              <a:lvl2pPr marL="0" indent="0" algn="l" defTabSz="685800" rtl="0" eaLnBrk="1" latinLnBrk="0" hangingPunct="1">
                <a:lnSpc>
                  <a:spcPct val="90000"/>
                </a:lnSpc>
                <a:spcBef>
                  <a:spcPts val="0"/>
                </a:spcBef>
                <a:buFont typeface="Arial" panose="020B0604020202020204" pitchFamily="34" charset="0"/>
                <a:buNone/>
                <a:defRPr sz="1100" kern="1200">
                  <a:solidFill>
                    <a:schemeClr val="tx2"/>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en-US" sz="1350" dirty="0">
                  <a:solidFill>
                    <a:schemeClr val="accent1">
                      <a:lumMod val="75000"/>
                    </a:schemeClr>
                  </a:solidFill>
                  <a:latin typeface="+mn-lt"/>
                </a:rPr>
                <a:t>Title Here</a:t>
              </a:r>
            </a:p>
          </p:txBody>
        </p:sp>
        <p:sp>
          <p:nvSpPr>
            <p:cNvPr id="51" name="Text Placeholder 4"/>
            <p:cNvSpPr txBox="1">
              <a:spLocks/>
            </p:cNvSpPr>
            <p:nvPr/>
          </p:nvSpPr>
          <p:spPr>
            <a:xfrm>
              <a:off x="7655811" y="4961879"/>
              <a:ext cx="3340608" cy="629224"/>
            </a:xfrm>
            <a:prstGeom prst="rect">
              <a:avLst/>
            </a:prstGeom>
          </p:spPr>
          <p:txBody>
            <a:bodyPr>
              <a:noAutofit/>
            </a:bodyPr>
            <a:lstStyle>
              <a:lvl1pPr marL="0" indent="0" algn="just" defTabSz="685800" rtl="0" eaLnBrk="1" latinLnBrk="0" hangingPunct="1">
                <a:lnSpc>
                  <a:spcPct val="100000"/>
                </a:lnSpc>
                <a:spcBef>
                  <a:spcPts val="0"/>
                </a:spcBef>
                <a:buFont typeface="Arial" panose="020B0604020202020204" pitchFamily="34" charset="0"/>
                <a:buNone/>
                <a:defRPr sz="1000" b="0" kern="1200">
                  <a:solidFill>
                    <a:schemeClr val="tx2"/>
                  </a:solidFill>
                  <a:latin typeface="+mj-lt"/>
                  <a:ea typeface="+mn-ea"/>
                  <a:cs typeface="+mn-cs"/>
                </a:defRPr>
              </a:lvl1pPr>
              <a:lvl2pPr marL="0" indent="0" algn="l" defTabSz="685800" rtl="0" eaLnBrk="1" latinLnBrk="0" hangingPunct="1">
                <a:lnSpc>
                  <a:spcPct val="90000"/>
                </a:lnSpc>
                <a:spcBef>
                  <a:spcPts val="0"/>
                </a:spcBef>
                <a:buFont typeface="Arial" panose="020B0604020202020204" pitchFamily="34" charset="0"/>
                <a:buNone/>
                <a:defRPr sz="1100" kern="1200">
                  <a:solidFill>
                    <a:schemeClr val="tx2"/>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en-US" sz="1050" dirty="0">
                  <a:latin typeface="+mn-lt"/>
                </a:rPr>
                <a:t>Lorem ipsum dolor sit amet, consectetuer adipiscing elit. Aenean commodo ligula eget dolor.</a:t>
              </a:r>
            </a:p>
          </p:txBody>
        </p:sp>
      </p:grpSp>
      <p:sp>
        <p:nvSpPr>
          <p:cNvPr id="32" name="TextBox 31"/>
          <p:cNvSpPr txBox="1"/>
          <p:nvPr/>
        </p:nvSpPr>
        <p:spPr>
          <a:xfrm>
            <a:off x="3333598" y="781947"/>
            <a:ext cx="2476961" cy="553998"/>
          </a:xfrm>
          <a:prstGeom prst="rect">
            <a:avLst/>
          </a:prstGeom>
          <a:noFill/>
        </p:spPr>
        <p:txBody>
          <a:bodyPr wrap="none" rtlCol="0" anchor="ctr">
            <a:spAutoFit/>
          </a:bodyPr>
          <a:lstStyle/>
          <a:p>
            <a:pPr algn="ctr"/>
            <a:r>
              <a:rPr lang="en-US" sz="3000" dirty="0">
                <a:solidFill>
                  <a:schemeClr val="accent1"/>
                </a:solidFill>
                <a:latin typeface="+mj-lt"/>
              </a:rPr>
              <a:t>Numeric</a:t>
            </a:r>
            <a:r>
              <a:rPr lang="en-US" sz="3000" dirty="0">
                <a:solidFill>
                  <a:schemeClr val="tx2"/>
                </a:solidFill>
                <a:latin typeface="+mj-lt"/>
              </a:rPr>
              <a:t> List Slide</a:t>
            </a:r>
          </a:p>
        </p:txBody>
      </p:sp>
      <p:sp>
        <p:nvSpPr>
          <p:cNvPr id="33" name="TextBox 32"/>
          <p:cNvSpPr txBox="1"/>
          <p:nvPr/>
        </p:nvSpPr>
        <p:spPr>
          <a:xfrm>
            <a:off x="685801" y="1243612"/>
            <a:ext cx="7772400" cy="369332"/>
          </a:xfrm>
          <a:prstGeom prst="rect">
            <a:avLst/>
          </a:prstGeom>
          <a:noFill/>
        </p:spPr>
        <p:txBody>
          <a:bodyPr wrap="square" rtlCol="0" anchor="ctr">
            <a:spAutoFit/>
          </a:bodyPr>
          <a:lstStyle/>
          <a:p>
            <a:pPr algn="ctr"/>
            <a:r>
              <a:rPr lang="en-US" sz="900" dirty="0">
                <a:solidFill>
                  <a:schemeClr val="tx2"/>
                </a:solidFill>
              </a:rPr>
              <a:t>Lorem ipsum dolor sit amet, consectetuer adipiscing elit. Aenean commodo ligula eget dolor. </a:t>
            </a:r>
            <a:r>
              <a:rPr lang="en-US" sz="900" b="1" dirty="0">
                <a:solidFill>
                  <a:schemeClr val="accent1"/>
                </a:solidFill>
              </a:rPr>
              <a:t>Aenean massa. Cum sociis natoque penatibus </a:t>
            </a:r>
            <a:r>
              <a:rPr lang="en-US" sz="900" dirty="0">
                <a:solidFill>
                  <a:schemeClr val="tx2"/>
                </a:solidFill>
              </a:rPr>
              <a:t>magnis dis parturient montes, nascetur ridiculus mus. Donec quam felis, ultricies nec, pellentesque eu, pretium quis, sem.</a:t>
            </a:r>
          </a:p>
        </p:txBody>
      </p:sp>
    </p:spTree>
    <p:extLst>
      <p:ext uri="{BB962C8B-B14F-4D97-AF65-F5344CB8AC3E}">
        <p14:creationId xmlns:p14="http://schemas.microsoft.com/office/powerpoint/2010/main" val="428055339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nodeType="afterEffect">
                                      <p:stCondLst>
                                        <p:cond delay="0"/>
                                      </p:stCondLst>
                                      <p:childTnLst>
                                        <p:set>
                                          <p:cBhvr>
                                            <p:cTn id="6" dur="1" fill="hold">
                                              <p:stCondLst>
                                                <p:cond delay="0"/>
                                              </p:stCondLst>
                                            </p:cTn>
                                            <p:tgtEl>
                                              <p:spTgt spid="23"/>
                                            </p:tgtEl>
                                            <p:attrNameLst>
                                              <p:attrName>style.visibility</p:attrName>
                                            </p:attrNameLst>
                                          </p:cBhvr>
                                          <p:to>
                                            <p:strVal val="visible"/>
                                          </p:to>
                                        </p:set>
                                        <p:animEffect transition="in" filter="wipe(up)">
                                          <p:cBhvr>
                                            <p:cTn id="7" dur="500"/>
                                            <p:tgtEl>
                                              <p:spTgt spid="23"/>
                                            </p:tgtEl>
                                          </p:cBhvr>
                                        </p:animEffect>
                                      </p:childTnLst>
                                    </p:cTn>
                                  </p:par>
                                </p:childTnLst>
                              </p:cTn>
                            </p:par>
                            <p:par>
                              <p:cTn id="8" fill="hold">
                                <p:stCondLst>
                                  <p:cond delay="500"/>
                                </p:stCondLst>
                                <p:childTnLst>
                                  <p:par>
                                    <p:cTn id="9" presetID="2" presetClass="entr" presetSubtype="8" fill="hold" nodeType="afterEffect" p14:presetBounceEnd="44000">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14:bounceEnd="44000">
                                          <p:cBhvr additive="base">
                                            <p:cTn id="11" dur="500" fill="hold"/>
                                            <p:tgtEl>
                                              <p:spTgt spid="3"/>
                                            </p:tgtEl>
                                            <p:attrNameLst>
                                              <p:attrName>ppt_x</p:attrName>
                                            </p:attrNameLst>
                                          </p:cBhvr>
                                          <p:tavLst>
                                            <p:tav tm="0">
                                              <p:val>
                                                <p:strVal val="0-#ppt_w/2"/>
                                              </p:val>
                                            </p:tav>
                                            <p:tav tm="100000">
                                              <p:val>
                                                <p:strVal val="#ppt_x"/>
                                              </p:val>
                                            </p:tav>
                                          </p:tavLst>
                                        </p:anim>
                                        <p:anim calcmode="lin" valueType="num" p14:bounceEnd="44000">
                                          <p:cBhvr additive="base">
                                            <p:cTn id="12" dur="500" fill="hold"/>
                                            <p:tgtEl>
                                              <p:spTgt spid="3"/>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 presetClass="entr" presetSubtype="2" fill="hold" nodeType="afterEffect" p14:presetBounceEnd="44000">
                                      <p:stCondLst>
                                        <p:cond delay="0"/>
                                      </p:stCondLst>
                                      <p:childTnLst>
                                        <p:set>
                                          <p:cBhvr>
                                            <p:cTn id="15" dur="1" fill="hold">
                                              <p:stCondLst>
                                                <p:cond delay="0"/>
                                              </p:stCondLst>
                                            </p:cTn>
                                            <p:tgtEl>
                                              <p:spTgt spid="52"/>
                                            </p:tgtEl>
                                            <p:attrNameLst>
                                              <p:attrName>style.visibility</p:attrName>
                                            </p:attrNameLst>
                                          </p:cBhvr>
                                          <p:to>
                                            <p:strVal val="visible"/>
                                          </p:to>
                                        </p:set>
                                        <p:anim calcmode="lin" valueType="num" p14:bounceEnd="44000">
                                          <p:cBhvr additive="base">
                                            <p:cTn id="16" dur="500" fill="hold"/>
                                            <p:tgtEl>
                                              <p:spTgt spid="52"/>
                                            </p:tgtEl>
                                            <p:attrNameLst>
                                              <p:attrName>ppt_x</p:attrName>
                                            </p:attrNameLst>
                                          </p:cBhvr>
                                          <p:tavLst>
                                            <p:tav tm="0">
                                              <p:val>
                                                <p:strVal val="1+#ppt_w/2"/>
                                              </p:val>
                                            </p:tav>
                                            <p:tav tm="100000">
                                              <p:val>
                                                <p:strVal val="#ppt_x"/>
                                              </p:val>
                                            </p:tav>
                                          </p:tavLst>
                                        </p:anim>
                                        <p:anim calcmode="lin" valueType="num" p14:bounceEnd="44000">
                                          <p:cBhvr additive="base">
                                            <p:cTn id="17" dur="500" fill="hold"/>
                                            <p:tgtEl>
                                              <p:spTgt spid="52"/>
                                            </p:tgtEl>
                                            <p:attrNameLst>
                                              <p:attrName>ppt_y</p:attrName>
                                            </p:attrNameLst>
                                          </p:cBhvr>
                                          <p:tavLst>
                                            <p:tav tm="0">
                                              <p:val>
                                                <p:strVal val="#ppt_y"/>
                                              </p:val>
                                            </p:tav>
                                            <p:tav tm="100000">
                                              <p:val>
                                                <p:strVal val="#ppt_y"/>
                                              </p:val>
                                            </p:tav>
                                          </p:tavLst>
                                        </p:anim>
                                      </p:childTnLst>
                                    </p:cTn>
                                  </p:par>
                                </p:childTnLst>
                              </p:cTn>
                            </p:par>
                            <p:par>
                              <p:cTn id="18" fill="hold">
                                <p:stCondLst>
                                  <p:cond delay="1500"/>
                                </p:stCondLst>
                                <p:childTnLst>
                                  <p:par>
                                    <p:cTn id="19" presetID="2" presetClass="entr" presetSubtype="8" fill="hold" nodeType="afterEffect" p14:presetBounceEnd="44000">
                                      <p:stCondLst>
                                        <p:cond delay="0"/>
                                      </p:stCondLst>
                                      <p:childTnLst>
                                        <p:set>
                                          <p:cBhvr>
                                            <p:cTn id="20" dur="1" fill="hold">
                                              <p:stCondLst>
                                                <p:cond delay="0"/>
                                              </p:stCondLst>
                                            </p:cTn>
                                            <p:tgtEl>
                                              <p:spTgt spid="24"/>
                                            </p:tgtEl>
                                            <p:attrNameLst>
                                              <p:attrName>style.visibility</p:attrName>
                                            </p:attrNameLst>
                                          </p:cBhvr>
                                          <p:to>
                                            <p:strVal val="visible"/>
                                          </p:to>
                                        </p:set>
                                        <p:anim calcmode="lin" valueType="num" p14:bounceEnd="44000">
                                          <p:cBhvr additive="base">
                                            <p:cTn id="21" dur="500" fill="hold"/>
                                            <p:tgtEl>
                                              <p:spTgt spid="24"/>
                                            </p:tgtEl>
                                            <p:attrNameLst>
                                              <p:attrName>ppt_x</p:attrName>
                                            </p:attrNameLst>
                                          </p:cBhvr>
                                          <p:tavLst>
                                            <p:tav tm="0">
                                              <p:val>
                                                <p:strVal val="0-#ppt_w/2"/>
                                              </p:val>
                                            </p:tav>
                                            <p:tav tm="100000">
                                              <p:val>
                                                <p:strVal val="#ppt_x"/>
                                              </p:val>
                                            </p:tav>
                                          </p:tavLst>
                                        </p:anim>
                                        <p:anim calcmode="lin" valueType="num" p14:bounceEnd="44000">
                                          <p:cBhvr additive="base">
                                            <p:cTn id="22" dur="500" fill="hold"/>
                                            <p:tgtEl>
                                              <p:spTgt spid="24"/>
                                            </p:tgtEl>
                                            <p:attrNameLst>
                                              <p:attrName>ppt_y</p:attrName>
                                            </p:attrNameLst>
                                          </p:cBhvr>
                                          <p:tavLst>
                                            <p:tav tm="0">
                                              <p:val>
                                                <p:strVal val="#ppt_y"/>
                                              </p:val>
                                            </p:tav>
                                            <p:tav tm="100000">
                                              <p:val>
                                                <p:strVal val="#ppt_y"/>
                                              </p:val>
                                            </p:tav>
                                          </p:tavLst>
                                        </p:anim>
                                      </p:childTnLst>
                                    </p:cTn>
                                  </p:par>
                                </p:childTnLst>
                              </p:cTn>
                            </p:par>
                            <p:par>
                              <p:cTn id="23" fill="hold">
                                <p:stCondLst>
                                  <p:cond delay="2000"/>
                                </p:stCondLst>
                                <p:childTnLst>
                                  <p:par>
                                    <p:cTn id="24" presetID="2" presetClass="entr" presetSubtype="2" fill="hold" nodeType="afterEffect" p14:presetBounceEnd="44000">
                                      <p:stCondLst>
                                        <p:cond delay="0"/>
                                      </p:stCondLst>
                                      <p:childTnLst>
                                        <p:set>
                                          <p:cBhvr>
                                            <p:cTn id="25" dur="1" fill="hold">
                                              <p:stCondLst>
                                                <p:cond delay="0"/>
                                              </p:stCondLst>
                                            </p:cTn>
                                            <p:tgtEl>
                                              <p:spTgt spid="29"/>
                                            </p:tgtEl>
                                            <p:attrNameLst>
                                              <p:attrName>style.visibility</p:attrName>
                                            </p:attrNameLst>
                                          </p:cBhvr>
                                          <p:to>
                                            <p:strVal val="visible"/>
                                          </p:to>
                                        </p:set>
                                        <p:anim calcmode="lin" valueType="num" p14:bounceEnd="44000">
                                          <p:cBhvr additive="base">
                                            <p:cTn id="26" dur="500" fill="hold"/>
                                            <p:tgtEl>
                                              <p:spTgt spid="29"/>
                                            </p:tgtEl>
                                            <p:attrNameLst>
                                              <p:attrName>ppt_x</p:attrName>
                                            </p:attrNameLst>
                                          </p:cBhvr>
                                          <p:tavLst>
                                            <p:tav tm="0">
                                              <p:val>
                                                <p:strVal val="1+#ppt_w/2"/>
                                              </p:val>
                                            </p:tav>
                                            <p:tav tm="100000">
                                              <p:val>
                                                <p:strVal val="#ppt_x"/>
                                              </p:val>
                                            </p:tav>
                                          </p:tavLst>
                                        </p:anim>
                                        <p:anim calcmode="lin" valueType="num" p14:bounceEnd="44000">
                                          <p:cBhvr additive="base">
                                            <p:cTn id="27" dur="500" fill="hold"/>
                                            <p:tgtEl>
                                              <p:spTgt spid="29"/>
                                            </p:tgtEl>
                                            <p:attrNameLst>
                                              <p:attrName>ppt_y</p:attrName>
                                            </p:attrNameLst>
                                          </p:cBhvr>
                                          <p:tavLst>
                                            <p:tav tm="0">
                                              <p:val>
                                                <p:strVal val="#ppt_y"/>
                                              </p:val>
                                            </p:tav>
                                            <p:tav tm="100000">
                                              <p:val>
                                                <p:strVal val="#ppt_y"/>
                                              </p:val>
                                            </p:tav>
                                          </p:tavLst>
                                        </p:anim>
                                      </p:childTnLst>
                                    </p:cTn>
                                  </p:par>
                                </p:childTnLst>
                              </p:cTn>
                            </p:par>
                            <p:par>
                              <p:cTn id="28" fill="hold">
                                <p:stCondLst>
                                  <p:cond delay="2500"/>
                                </p:stCondLst>
                                <p:childTnLst>
                                  <p:par>
                                    <p:cTn id="29" presetID="2" presetClass="entr" presetSubtype="8" fill="hold" nodeType="afterEffect" p14:presetBounceEnd="44000">
                                      <p:stCondLst>
                                        <p:cond delay="0"/>
                                      </p:stCondLst>
                                      <p:childTnLst>
                                        <p:set>
                                          <p:cBhvr>
                                            <p:cTn id="30" dur="1" fill="hold">
                                              <p:stCondLst>
                                                <p:cond delay="0"/>
                                              </p:stCondLst>
                                            </p:cTn>
                                            <p:tgtEl>
                                              <p:spTgt spid="25"/>
                                            </p:tgtEl>
                                            <p:attrNameLst>
                                              <p:attrName>style.visibility</p:attrName>
                                            </p:attrNameLst>
                                          </p:cBhvr>
                                          <p:to>
                                            <p:strVal val="visible"/>
                                          </p:to>
                                        </p:set>
                                        <p:anim calcmode="lin" valueType="num" p14:bounceEnd="44000">
                                          <p:cBhvr additive="base">
                                            <p:cTn id="31" dur="500" fill="hold"/>
                                            <p:tgtEl>
                                              <p:spTgt spid="25"/>
                                            </p:tgtEl>
                                            <p:attrNameLst>
                                              <p:attrName>ppt_x</p:attrName>
                                            </p:attrNameLst>
                                          </p:cBhvr>
                                          <p:tavLst>
                                            <p:tav tm="0">
                                              <p:val>
                                                <p:strVal val="0-#ppt_w/2"/>
                                              </p:val>
                                            </p:tav>
                                            <p:tav tm="100000">
                                              <p:val>
                                                <p:strVal val="#ppt_x"/>
                                              </p:val>
                                            </p:tav>
                                          </p:tavLst>
                                        </p:anim>
                                        <p:anim calcmode="lin" valueType="num" p14:bounceEnd="44000">
                                          <p:cBhvr additive="base">
                                            <p:cTn id="32" dur="500" fill="hold"/>
                                            <p:tgtEl>
                                              <p:spTgt spid="25"/>
                                            </p:tgtEl>
                                            <p:attrNameLst>
                                              <p:attrName>ppt_y</p:attrName>
                                            </p:attrNameLst>
                                          </p:cBhvr>
                                          <p:tavLst>
                                            <p:tav tm="0">
                                              <p:val>
                                                <p:strVal val="#ppt_y"/>
                                              </p:val>
                                            </p:tav>
                                            <p:tav tm="100000">
                                              <p:val>
                                                <p:strVal val="#ppt_y"/>
                                              </p:val>
                                            </p:tav>
                                          </p:tavLst>
                                        </p:anim>
                                      </p:childTnLst>
                                    </p:cTn>
                                  </p:par>
                                </p:childTnLst>
                              </p:cTn>
                            </p:par>
                            <p:par>
                              <p:cTn id="33" fill="hold">
                                <p:stCondLst>
                                  <p:cond delay="3000"/>
                                </p:stCondLst>
                                <p:childTnLst>
                                  <p:par>
                                    <p:cTn id="34" presetID="2" presetClass="entr" presetSubtype="2" fill="hold" nodeType="afterEffect" p14:presetBounceEnd="44000">
                                      <p:stCondLst>
                                        <p:cond delay="0"/>
                                      </p:stCondLst>
                                      <p:childTnLst>
                                        <p:set>
                                          <p:cBhvr>
                                            <p:cTn id="35" dur="1" fill="hold">
                                              <p:stCondLst>
                                                <p:cond delay="0"/>
                                              </p:stCondLst>
                                            </p:cTn>
                                            <p:tgtEl>
                                              <p:spTgt spid="28"/>
                                            </p:tgtEl>
                                            <p:attrNameLst>
                                              <p:attrName>style.visibility</p:attrName>
                                            </p:attrNameLst>
                                          </p:cBhvr>
                                          <p:to>
                                            <p:strVal val="visible"/>
                                          </p:to>
                                        </p:set>
                                        <p:anim calcmode="lin" valueType="num" p14:bounceEnd="44000">
                                          <p:cBhvr additive="base">
                                            <p:cTn id="36" dur="500" fill="hold"/>
                                            <p:tgtEl>
                                              <p:spTgt spid="28"/>
                                            </p:tgtEl>
                                            <p:attrNameLst>
                                              <p:attrName>ppt_x</p:attrName>
                                            </p:attrNameLst>
                                          </p:cBhvr>
                                          <p:tavLst>
                                            <p:tav tm="0">
                                              <p:val>
                                                <p:strVal val="1+#ppt_w/2"/>
                                              </p:val>
                                            </p:tav>
                                            <p:tav tm="100000">
                                              <p:val>
                                                <p:strVal val="#ppt_x"/>
                                              </p:val>
                                            </p:tav>
                                          </p:tavLst>
                                        </p:anim>
                                        <p:anim calcmode="lin" valueType="num" p14:bounceEnd="44000">
                                          <p:cBhvr additive="base">
                                            <p:cTn id="37" dur="500" fill="hold"/>
                                            <p:tgtEl>
                                              <p:spTgt spid="2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nodeType="afterEffect">
                                      <p:stCondLst>
                                        <p:cond delay="0"/>
                                      </p:stCondLst>
                                      <p:childTnLst>
                                        <p:set>
                                          <p:cBhvr>
                                            <p:cTn id="6" dur="1" fill="hold">
                                              <p:stCondLst>
                                                <p:cond delay="0"/>
                                              </p:stCondLst>
                                            </p:cTn>
                                            <p:tgtEl>
                                              <p:spTgt spid="23"/>
                                            </p:tgtEl>
                                            <p:attrNameLst>
                                              <p:attrName>style.visibility</p:attrName>
                                            </p:attrNameLst>
                                          </p:cBhvr>
                                          <p:to>
                                            <p:strVal val="visible"/>
                                          </p:to>
                                        </p:set>
                                        <p:animEffect transition="in" filter="wipe(up)">
                                          <p:cBhvr>
                                            <p:cTn id="7" dur="500"/>
                                            <p:tgtEl>
                                              <p:spTgt spid="23"/>
                                            </p:tgtEl>
                                          </p:cBhvr>
                                        </p:animEffect>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3"/>
                                            </p:tgtEl>
                                            <p:attrNameLst>
                                              <p:attrName>style.visibility</p:attrName>
                                            </p:attrNameLst>
                                          </p:cBhvr>
                                          <p:to>
                                            <p:strVal val="visible"/>
                                          </p:to>
                                        </p:set>
                                        <p:anim calcmode="lin" valueType="num">
                                          <p:cBhvr additive="base">
                                            <p:cTn id="11" dur="500" fill="hold"/>
                                            <p:tgtEl>
                                              <p:spTgt spid="3"/>
                                            </p:tgtEl>
                                            <p:attrNameLst>
                                              <p:attrName>ppt_x</p:attrName>
                                            </p:attrNameLst>
                                          </p:cBhvr>
                                          <p:tavLst>
                                            <p:tav tm="0">
                                              <p:val>
                                                <p:strVal val="0-#ppt_w/2"/>
                                              </p:val>
                                            </p:tav>
                                            <p:tav tm="100000">
                                              <p:val>
                                                <p:strVal val="#ppt_x"/>
                                              </p:val>
                                            </p:tav>
                                          </p:tavLst>
                                        </p:anim>
                                        <p:anim calcmode="lin" valueType="num">
                                          <p:cBhvr additive="base">
                                            <p:cTn id="12" dur="500" fill="hold"/>
                                            <p:tgtEl>
                                              <p:spTgt spid="3"/>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 presetClass="entr" presetSubtype="2" fill="hold" nodeType="afterEffect">
                                      <p:stCondLst>
                                        <p:cond delay="0"/>
                                      </p:stCondLst>
                                      <p:childTnLst>
                                        <p:set>
                                          <p:cBhvr>
                                            <p:cTn id="15" dur="1" fill="hold">
                                              <p:stCondLst>
                                                <p:cond delay="0"/>
                                              </p:stCondLst>
                                            </p:cTn>
                                            <p:tgtEl>
                                              <p:spTgt spid="52"/>
                                            </p:tgtEl>
                                            <p:attrNameLst>
                                              <p:attrName>style.visibility</p:attrName>
                                            </p:attrNameLst>
                                          </p:cBhvr>
                                          <p:to>
                                            <p:strVal val="visible"/>
                                          </p:to>
                                        </p:set>
                                        <p:anim calcmode="lin" valueType="num">
                                          <p:cBhvr additive="base">
                                            <p:cTn id="16" dur="500" fill="hold"/>
                                            <p:tgtEl>
                                              <p:spTgt spid="52"/>
                                            </p:tgtEl>
                                            <p:attrNameLst>
                                              <p:attrName>ppt_x</p:attrName>
                                            </p:attrNameLst>
                                          </p:cBhvr>
                                          <p:tavLst>
                                            <p:tav tm="0">
                                              <p:val>
                                                <p:strVal val="1+#ppt_w/2"/>
                                              </p:val>
                                            </p:tav>
                                            <p:tav tm="100000">
                                              <p:val>
                                                <p:strVal val="#ppt_x"/>
                                              </p:val>
                                            </p:tav>
                                          </p:tavLst>
                                        </p:anim>
                                        <p:anim calcmode="lin" valueType="num">
                                          <p:cBhvr additive="base">
                                            <p:cTn id="17" dur="500" fill="hold"/>
                                            <p:tgtEl>
                                              <p:spTgt spid="52"/>
                                            </p:tgtEl>
                                            <p:attrNameLst>
                                              <p:attrName>ppt_y</p:attrName>
                                            </p:attrNameLst>
                                          </p:cBhvr>
                                          <p:tavLst>
                                            <p:tav tm="0">
                                              <p:val>
                                                <p:strVal val="#ppt_y"/>
                                              </p:val>
                                            </p:tav>
                                            <p:tav tm="100000">
                                              <p:val>
                                                <p:strVal val="#ppt_y"/>
                                              </p:val>
                                            </p:tav>
                                          </p:tavLst>
                                        </p:anim>
                                      </p:childTnLst>
                                    </p:cTn>
                                  </p:par>
                                </p:childTnLst>
                              </p:cTn>
                            </p:par>
                            <p:par>
                              <p:cTn id="18" fill="hold">
                                <p:stCondLst>
                                  <p:cond delay="1500"/>
                                </p:stCondLst>
                                <p:childTnLst>
                                  <p:par>
                                    <p:cTn id="19" presetID="2" presetClass="entr" presetSubtype="8" fill="hold" nodeType="afterEffect">
                                      <p:stCondLst>
                                        <p:cond delay="0"/>
                                      </p:stCondLst>
                                      <p:childTnLst>
                                        <p:set>
                                          <p:cBhvr>
                                            <p:cTn id="20" dur="1" fill="hold">
                                              <p:stCondLst>
                                                <p:cond delay="0"/>
                                              </p:stCondLst>
                                            </p:cTn>
                                            <p:tgtEl>
                                              <p:spTgt spid="24"/>
                                            </p:tgtEl>
                                            <p:attrNameLst>
                                              <p:attrName>style.visibility</p:attrName>
                                            </p:attrNameLst>
                                          </p:cBhvr>
                                          <p:to>
                                            <p:strVal val="visible"/>
                                          </p:to>
                                        </p:set>
                                        <p:anim calcmode="lin" valueType="num">
                                          <p:cBhvr additive="base">
                                            <p:cTn id="21" dur="500" fill="hold"/>
                                            <p:tgtEl>
                                              <p:spTgt spid="24"/>
                                            </p:tgtEl>
                                            <p:attrNameLst>
                                              <p:attrName>ppt_x</p:attrName>
                                            </p:attrNameLst>
                                          </p:cBhvr>
                                          <p:tavLst>
                                            <p:tav tm="0">
                                              <p:val>
                                                <p:strVal val="0-#ppt_w/2"/>
                                              </p:val>
                                            </p:tav>
                                            <p:tav tm="100000">
                                              <p:val>
                                                <p:strVal val="#ppt_x"/>
                                              </p:val>
                                            </p:tav>
                                          </p:tavLst>
                                        </p:anim>
                                        <p:anim calcmode="lin" valueType="num">
                                          <p:cBhvr additive="base">
                                            <p:cTn id="22" dur="500" fill="hold"/>
                                            <p:tgtEl>
                                              <p:spTgt spid="24"/>
                                            </p:tgtEl>
                                            <p:attrNameLst>
                                              <p:attrName>ppt_y</p:attrName>
                                            </p:attrNameLst>
                                          </p:cBhvr>
                                          <p:tavLst>
                                            <p:tav tm="0">
                                              <p:val>
                                                <p:strVal val="#ppt_y"/>
                                              </p:val>
                                            </p:tav>
                                            <p:tav tm="100000">
                                              <p:val>
                                                <p:strVal val="#ppt_y"/>
                                              </p:val>
                                            </p:tav>
                                          </p:tavLst>
                                        </p:anim>
                                      </p:childTnLst>
                                    </p:cTn>
                                  </p:par>
                                </p:childTnLst>
                              </p:cTn>
                            </p:par>
                            <p:par>
                              <p:cTn id="23" fill="hold">
                                <p:stCondLst>
                                  <p:cond delay="2000"/>
                                </p:stCondLst>
                                <p:childTnLst>
                                  <p:par>
                                    <p:cTn id="24" presetID="2" presetClass="entr" presetSubtype="2" fill="hold" nodeType="afterEffect">
                                      <p:stCondLst>
                                        <p:cond delay="0"/>
                                      </p:stCondLst>
                                      <p:childTnLst>
                                        <p:set>
                                          <p:cBhvr>
                                            <p:cTn id="25" dur="1" fill="hold">
                                              <p:stCondLst>
                                                <p:cond delay="0"/>
                                              </p:stCondLst>
                                            </p:cTn>
                                            <p:tgtEl>
                                              <p:spTgt spid="29"/>
                                            </p:tgtEl>
                                            <p:attrNameLst>
                                              <p:attrName>style.visibility</p:attrName>
                                            </p:attrNameLst>
                                          </p:cBhvr>
                                          <p:to>
                                            <p:strVal val="visible"/>
                                          </p:to>
                                        </p:set>
                                        <p:anim calcmode="lin" valueType="num">
                                          <p:cBhvr additive="base">
                                            <p:cTn id="26" dur="500" fill="hold"/>
                                            <p:tgtEl>
                                              <p:spTgt spid="29"/>
                                            </p:tgtEl>
                                            <p:attrNameLst>
                                              <p:attrName>ppt_x</p:attrName>
                                            </p:attrNameLst>
                                          </p:cBhvr>
                                          <p:tavLst>
                                            <p:tav tm="0">
                                              <p:val>
                                                <p:strVal val="1+#ppt_w/2"/>
                                              </p:val>
                                            </p:tav>
                                            <p:tav tm="100000">
                                              <p:val>
                                                <p:strVal val="#ppt_x"/>
                                              </p:val>
                                            </p:tav>
                                          </p:tavLst>
                                        </p:anim>
                                        <p:anim calcmode="lin" valueType="num">
                                          <p:cBhvr additive="base">
                                            <p:cTn id="27" dur="500" fill="hold"/>
                                            <p:tgtEl>
                                              <p:spTgt spid="29"/>
                                            </p:tgtEl>
                                            <p:attrNameLst>
                                              <p:attrName>ppt_y</p:attrName>
                                            </p:attrNameLst>
                                          </p:cBhvr>
                                          <p:tavLst>
                                            <p:tav tm="0">
                                              <p:val>
                                                <p:strVal val="#ppt_y"/>
                                              </p:val>
                                            </p:tav>
                                            <p:tav tm="100000">
                                              <p:val>
                                                <p:strVal val="#ppt_y"/>
                                              </p:val>
                                            </p:tav>
                                          </p:tavLst>
                                        </p:anim>
                                      </p:childTnLst>
                                    </p:cTn>
                                  </p:par>
                                </p:childTnLst>
                              </p:cTn>
                            </p:par>
                            <p:par>
                              <p:cTn id="28" fill="hold">
                                <p:stCondLst>
                                  <p:cond delay="2500"/>
                                </p:stCondLst>
                                <p:childTnLst>
                                  <p:par>
                                    <p:cTn id="29" presetID="2" presetClass="entr" presetSubtype="8" fill="hold" nodeType="afterEffect">
                                      <p:stCondLst>
                                        <p:cond delay="0"/>
                                      </p:stCondLst>
                                      <p:childTnLst>
                                        <p:set>
                                          <p:cBhvr>
                                            <p:cTn id="30" dur="1" fill="hold">
                                              <p:stCondLst>
                                                <p:cond delay="0"/>
                                              </p:stCondLst>
                                            </p:cTn>
                                            <p:tgtEl>
                                              <p:spTgt spid="25"/>
                                            </p:tgtEl>
                                            <p:attrNameLst>
                                              <p:attrName>style.visibility</p:attrName>
                                            </p:attrNameLst>
                                          </p:cBhvr>
                                          <p:to>
                                            <p:strVal val="visible"/>
                                          </p:to>
                                        </p:set>
                                        <p:anim calcmode="lin" valueType="num">
                                          <p:cBhvr additive="base">
                                            <p:cTn id="31" dur="500" fill="hold"/>
                                            <p:tgtEl>
                                              <p:spTgt spid="25"/>
                                            </p:tgtEl>
                                            <p:attrNameLst>
                                              <p:attrName>ppt_x</p:attrName>
                                            </p:attrNameLst>
                                          </p:cBhvr>
                                          <p:tavLst>
                                            <p:tav tm="0">
                                              <p:val>
                                                <p:strVal val="0-#ppt_w/2"/>
                                              </p:val>
                                            </p:tav>
                                            <p:tav tm="100000">
                                              <p:val>
                                                <p:strVal val="#ppt_x"/>
                                              </p:val>
                                            </p:tav>
                                          </p:tavLst>
                                        </p:anim>
                                        <p:anim calcmode="lin" valueType="num">
                                          <p:cBhvr additive="base">
                                            <p:cTn id="32" dur="500" fill="hold"/>
                                            <p:tgtEl>
                                              <p:spTgt spid="25"/>
                                            </p:tgtEl>
                                            <p:attrNameLst>
                                              <p:attrName>ppt_y</p:attrName>
                                            </p:attrNameLst>
                                          </p:cBhvr>
                                          <p:tavLst>
                                            <p:tav tm="0">
                                              <p:val>
                                                <p:strVal val="#ppt_y"/>
                                              </p:val>
                                            </p:tav>
                                            <p:tav tm="100000">
                                              <p:val>
                                                <p:strVal val="#ppt_y"/>
                                              </p:val>
                                            </p:tav>
                                          </p:tavLst>
                                        </p:anim>
                                      </p:childTnLst>
                                    </p:cTn>
                                  </p:par>
                                </p:childTnLst>
                              </p:cTn>
                            </p:par>
                            <p:par>
                              <p:cTn id="33" fill="hold">
                                <p:stCondLst>
                                  <p:cond delay="3000"/>
                                </p:stCondLst>
                                <p:childTnLst>
                                  <p:par>
                                    <p:cTn id="34" presetID="2" presetClass="entr" presetSubtype="2" fill="hold" nodeType="afterEffect">
                                      <p:stCondLst>
                                        <p:cond delay="0"/>
                                      </p:stCondLst>
                                      <p:childTnLst>
                                        <p:set>
                                          <p:cBhvr>
                                            <p:cTn id="35" dur="1" fill="hold">
                                              <p:stCondLst>
                                                <p:cond delay="0"/>
                                              </p:stCondLst>
                                            </p:cTn>
                                            <p:tgtEl>
                                              <p:spTgt spid="28"/>
                                            </p:tgtEl>
                                            <p:attrNameLst>
                                              <p:attrName>style.visibility</p:attrName>
                                            </p:attrNameLst>
                                          </p:cBhvr>
                                          <p:to>
                                            <p:strVal val="visible"/>
                                          </p:to>
                                        </p:set>
                                        <p:anim calcmode="lin" valueType="num">
                                          <p:cBhvr additive="base">
                                            <p:cTn id="36" dur="500" fill="hold"/>
                                            <p:tgtEl>
                                              <p:spTgt spid="28"/>
                                            </p:tgtEl>
                                            <p:attrNameLst>
                                              <p:attrName>ppt_x</p:attrName>
                                            </p:attrNameLst>
                                          </p:cBhvr>
                                          <p:tavLst>
                                            <p:tav tm="0">
                                              <p:val>
                                                <p:strVal val="1+#ppt_w/2"/>
                                              </p:val>
                                            </p:tav>
                                            <p:tav tm="100000">
                                              <p:val>
                                                <p:strVal val="#ppt_x"/>
                                              </p:val>
                                            </p:tav>
                                          </p:tavLst>
                                        </p:anim>
                                        <p:anim calcmode="lin" valueType="num">
                                          <p:cBhvr additive="base">
                                            <p:cTn id="37" dur="500" fill="hold"/>
                                            <p:tgtEl>
                                              <p:spTgt spid="28"/>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mc:Fallback>
  </mc:AlternateContent>
</p:sld>
</file>

<file path=ppt/slides/slide1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0" name="Group 19"/>
          <p:cNvGrpSpPr/>
          <p:nvPr/>
        </p:nvGrpSpPr>
        <p:grpSpPr>
          <a:xfrm>
            <a:off x="935702" y="2545981"/>
            <a:ext cx="3448728" cy="471918"/>
            <a:chOff x="1247603" y="2045164"/>
            <a:chExt cx="4598304" cy="629224"/>
          </a:xfrm>
        </p:grpSpPr>
        <p:sp>
          <p:nvSpPr>
            <p:cNvPr id="6" name="Text Placeholder 4"/>
            <p:cNvSpPr txBox="1">
              <a:spLocks/>
            </p:cNvSpPr>
            <p:nvPr/>
          </p:nvSpPr>
          <p:spPr>
            <a:xfrm>
              <a:off x="1852394" y="2045164"/>
              <a:ext cx="3993513" cy="629224"/>
            </a:xfrm>
            <a:prstGeom prst="rect">
              <a:avLst/>
            </a:prstGeom>
          </p:spPr>
          <p:txBody>
            <a:bodyPr>
              <a:noAutofit/>
            </a:bodyPr>
            <a:lstStyle>
              <a:lvl1pPr marL="0" indent="0" algn="just" defTabSz="685800" rtl="0" eaLnBrk="1" latinLnBrk="0" hangingPunct="1">
                <a:lnSpc>
                  <a:spcPct val="100000"/>
                </a:lnSpc>
                <a:spcBef>
                  <a:spcPts val="0"/>
                </a:spcBef>
                <a:buFont typeface="Arial" panose="020B0604020202020204" pitchFamily="34" charset="0"/>
                <a:buNone/>
                <a:defRPr sz="1000" b="0" kern="1200">
                  <a:solidFill>
                    <a:schemeClr val="tx2"/>
                  </a:solidFill>
                  <a:latin typeface="+mj-lt"/>
                  <a:ea typeface="+mn-ea"/>
                  <a:cs typeface="+mn-cs"/>
                </a:defRPr>
              </a:lvl1pPr>
              <a:lvl2pPr marL="0" indent="0" algn="l" defTabSz="685800" rtl="0" eaLnBrk="1" latinLnBrk="0" hangingPunct="1">
                <a:lnSpc>
                  <a:spcPct val="90000"/>
                </a:lnSpc>
                <a:spcBef>
                  <a:spcPts val="0"/>
                </a:spcBef>
                <a:buFont typeface="Arial" panose="020B0604020202020204" pitchFamily="34" charset="0"/>
                <a:buNone/>
                <a:defRPr sz="1100" kern="1200">
                  <a:solidFill>
                    <a:schemeClr val="tx2"/>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en-US" sz="1050" dirty="0">
                  <a:latin typeface="+mn-lt"/>
                </a:rPr>
                <a:t>Lorem ipsum dolor sit amet, adipiscing consectetuer adipiscing elit.</a:t>
              </a:r>
            </a:p>
          </p:txBody>
        </p:sp>
        <p:sp>
          <p:nvSpPr>
            <p:cNvPr id="11" name="Text Placeholder 4"/>
            <p:cNvSpPr txBox="1">
              <a:spLocks/>
            </p:cNvSpPr>
            <p:nvPr/>
          </p:nvSpPr>
          <p:spPr>
            <a:xfrm>
              <a:off x="1247603" y="2115936"/>
              <a:ext cx="487680" cy="487680"/>
            </a:xfrm>
            <a:prstGeom prst="rect">
              <a:avLst/>
            </a:prstGeom>
            <a:solidFill>
              <a:schemeClr val="accent1"/>
            </a:solidFill>
          </p:spPr>
          <p:txBody>
            <a:bodyPr anchor="ctr">
              <a:noAutofit/>
            </a:bodyPr>
            <a:lstStyle>
              <a:lvl1pPr marL="0" marR="0" indent="0" algn="ctr" defTabSz="685800" rtl="0" eaLnBrk="1" latinLnBrk="0" hangingPunct="1">
                <a:lnSpc>
                  <a:spcPct val="107000"/>
                </a:lnSpc>
                <a:spcBef>
                  <a:spcPts val="0"/>
                </a:spcBef>
                <a:spcAft>
                  <a:spcPts val="0"/>
                </a:spcAft>
                <a:buFont typeface="Arial" panose="020B0604020202020204" pitchFamily="34" charset="0"/>
                <a:buNone/>
                <a:defRPr lang="en-US" sz="3500" b="0" i="0" kern="1200" smtClean="0">
                  <a:solidFill>
                    <a:schemeClr val="bg1"/>
                  </a:solidFill>
                  <a:effectLst/>
                  <a:latin typeface="FontAwesome" pitchFamily="2" charset="0"/>
                  <a:ea typeface="+mn-ea"/>
                  <a:cs typeface="+mn-cs"/>
                </a:defRPr>
              </a:lvl1pPr>
              <a:lvl2pPr marL="0" indent="0" algn="l" defTabSz="685800" rtl="0" eaLnBrk="1" latinLnBrk="0" hangingPunct="1">
                <a:lnSpc>
                  <a:spcPct val="90000"/>
                </a:lnSpc>
                <a:spcBef>
                  <a:spcPts val="0"/>
                </a:spcBef>
                <a:buFont typeface="Arial" panose="020B0604020202020204" pitchFamily="34" charset="0"/>
                <a:buNone/>
                <a:defRPr sz="1100" kern="1200">
                  <a:solidFill>
                    <a:schemeClr val="tx2"/>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en-US" sz="1500" dirty="0">
                  <a:solidFill>
                    <a:schemeClr val="bg2"/>
                  </a:solidFill>
                  <a:latin typeface="+mj-lt"/>
                </a:rPr>
                <a:t>01</a:t>
              </a:r>
              <a:endParaRPr lang="en-US" sz="1500" dirty="0">
                <a:solidFill>
                  <a:schemeClr val="bg2"/>
                </a:solidFill>
                <a:latin typeface="+mj-lt"/>
                <a:ea typeface="Calibri" panose="020F0502020204030204" pitchFamily="34" charset="0"/>
                <a:cs typeface="Arial" panose="020B0604020202020204" pitchFamily="34" charset="0"/>
              </a:endParaRPr>
            </a:p>
          </p:txBody>
        </p:sp>
      </p:grpSp>
      <p:cxnSp>
        <p:nvCxnSpPr>
          <p:cNvPr id="23" name="Straight Connector 22"/>
          <p:cNvCxnSpPr/>
          <p:nvPr/>
        </p:nvCxnSpPr>
        <p:spPr>
          <a:xfrm>
            <a:off x="4572000" y="2507533"/>
            <a:ext cx="0" cy="2800724"/>
          </a:xfrm>
          <a:prstGeom prst="line">
            <a:avLst/>
          </a:prstGeom>
          <a:ln>
            <a:solidFill>
              <a:schemeClr val="tx2"/>
            </a:solidFill>
            <a:prstDash val="sysDash"/>
            <a:headEnd type="none"/>
            <a:tailEnd type="none"/>
          </a:ln>
        </p:spPr>
        <p:style>
          <a:lnRef idx="1">
            <a:schemeClr val="accent1"/>
          </a:lnRef>
          <a:fillRef idx="0">
            <a:schemeClr val="accent1"/>
          </a:fillRef>
          <a:effectRef idx="0">
            <a:schemeClr val="accent1"/>
          </a:effectRef>
          <a:fontRef idx="minor">
            <a:schemeClr val="tx1"/>
          </a:fontRef>
        </p:style>
      </p:cxnSp>
      <p:grpSp>
        <p:nvGrpSpPr>
          <p:cNvPr id="21" name="Group 20"/>
          <p:cNvGrpSpPr/>
          <p:nvPr/>
        </p:nvGrpSpPr>
        <p:grpSpPr>
          <a:xfrm>
            <a:off x="935702" y="3258412"/>
            <a:ext cx="3448728" cy="471918"/>
            <a:chOff x="1247603" y="2995072"/>
            <a:chExt cx="4598304" cy="629224"/>
          </a:xfrm>
        </p:grpSpPr>
        <p:sp>
          <p:nvSpPr>
            <p:cNvPr id="16" name="Text Placeholder 4"/>
            <p:cNvSpPr txBox="1">
              <a:spLocks/>
            </p:cNvSpPr>
            <p:nvPr/>
          </p:nvSpPr>
          <p:spPr>
            <a:xfrm>
              <a:off x="1247603" y="3065844"/>
              <a:ext cx="487680" cy="487680"/>
            </a:xfrm>
            <a:prstGeom prst="rect">
              <a:avLst/>
            </a:prstGeom>
            <a:solidFill>
              <a:schemeClr val="accent2"/>
            </a:solidFill>
          </p:spPr>
          <p:txBody>
            <a:bodyPr anchor="ctr">
              <a:noAutofit/>
            </a:bodyPr>
            <a:lstStyle>
              <a:lvl1pPr marL="0" marR="0" indent="0" algn="ctr" defTabSz="685800" rtl="0" eaLnBrk="1" latinLnBrk="0" hangingPunct="1">
                <a:lnSpc>
                  <a:spcPct val="107000"/>
                </a:lnSpc>
                <a:spcBef>
                  <a:spcPts val="0"/>
                </a:spcBef>
                <a:spcAft>
                  <a:spcPts val="0"/>
                </a:spcAft>
                <a:buFont typeface="Arial" panose="020B0604020202020204" pitchFamily="34" charset="0"/>
                <a:buNone/>
                <a:defRPr sz="3500" b="1" kern="1200">
                  <a:solidFill>
                    <a:schemeClr val="bg1"/>
                  </a:solidFill>
                  <a:latin typeface="FontAwesome" pitchFamily="2" charset="0"/>
                  <a:ea typeface="+mn-ea"/>
                  <a:cs typeface="+mn-cs"/>
                </a:defRPr>
              </a:lvl1pPr>
              <a:lvl2pPr marL="0" indent="0" algn="l" defTabSz="685800" rtl="0" eaLnBrk="1" latinLnBrk="0" hangingPunct="1">
                <a:lnSpc>
                  <a:spcPct val="90000"/>
                </a:lnSpc>
                <a:spcBef>
                  <a:spcPts val="0"/>
                </a:spcBef>
                <a:buFont typeface="Arial" panose="020B0604020202020204" pitchFamily="34" charset="0"/>
                <a:buNone/>
                <a:defRPr sz="1100" kern="1200">
                  <a:solidFill>
                    <a:schemeClr val="tx2"/>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en-US" sz="1500" b="0" dirty="0">
                  <a:solidFill>
                    <a:schemeClr val="bg2"/>
                  </a:solidFill>
                  <a:latin typeface="+mj-lt"/>
                </a:rPr>
                <a:t>02</a:t>
              </a:r>
              <a:endParaRPr lang="en-US" sz="1500" dirty="0">
                <a:solidFill>
                  <a:schemeClr val="bg2"/>
                </a:solidFill>
                <a:latin typeface="+mj-lt"/>
                <a:ea typeface="Calibri" panose="020F0502020204030204" pitchFamily="34" charset="0"/>
                <a:cs typeface="Arial" panose="020B0604020202020204" pitchFamily="34" charset="0"/>
              </a:endParaRPr>
            </a:p>
          </p:txBody>
        </p:sp>
        <p:sp>
          <p:nvSpPr>
            <p:cNvPr id="26" name="Text Placeholder 4"/>
            <p:cNvSpPr txBox="1">
              <a:spLocks/>
            </p:cNvSpPr>
            <p:nvPr/>
          </p:nvSpPr>
          <p:spPr>
            <a:xfrm>
              <a:off x="1852394" y="2995072"/>
              <a:ext cx="3993513" cy="629224"/>
            </a:xfrm>
            <a:prstGeom prst="rect">
              <a:avLst/>
            </a:prstGeom>
          </p:spPr>
          <p:txBody>
            <a:bodyPr>
              <a:noAutofit/>
            </a:bodyPr>
            <a:lstStyle>
              <a:lvl1pPr marL="0" indent="0" algn="just" defTabSz="685800" rtl="0" eaLnBrk="1" latinLnBrk="0" hangingPunct="1">
                <a:lnSpc>
                  <a:spcPct val="100000"/>
                </a:lnSpc>
                <a:spcBef>
                  <a:spcPts val="0"/>
                </a:spcBef>
                <a:buFont typeface="Arial" panose="020B0604020202020204" pitchFamily="34" charset="0"/>
                <a:buNone/>
                <a:defRPr sz="1000" b="0" kern="1200">
                  <a:solidFill>
                    <a:schemeClr val="tx2"/>
                  </a:solidFill>
                  <a:latin typeface="+mj-lt"/>
                  <a:ea typeface="+mn-ea"/>
                  <a:cs typeface="+mn-cs"/>
                </a:defRPr>
              </a:lvl1pPr>
              <a:lvl2pPr marL="0" indent="0" algn="l" defTabSz="685800" rtl="0" eaLnBrk="1" latinLnBrk="0" hangingPunct="1">
                <a:lnSpc>
                  <a:spcPct val="90000"/>
                </a:lnSpc>
                <a:spcBef>
                  <a:spcPts val="0"/>
                </a:spcBef>
                <a:buFont typeface="Arial" panose="020B0604020202020204" pitchFamily="34" charset="0"/>
                <a:buNone/>
                <a:defRPr sz="1100" kern="1200">
                  <a:solidFill>
                    <a:schemeClr val="tx2"/>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en-US" sz="1050" dirty="0">
                  <a:latin typeface="+mn-lt"/>
                </a:rPr>
                <a:t>Lorem ipsum dolor sit amet, adipiscing consectetuer adipiscing elit.</a:t>
              </a:r>
            </a:p>
          </p:txBody>
        </p:sp>
      </p:grpSp>
      <p:grpSp>
        <p:nvGrpSpPr>
          <p:cNvPr id="22" name="Group 21"/>
          <p:cNvGrpSpPr/>
          <p:nvPr/>
        </p:nvGrpSpPr>
        <p:grpSpPr>
          <a:xfrm>
            <a:off x="929326" y="3942507"/>
            <a:ext cx="3433614" cy="471918"/>
            <a:chOff x="1239101" y="3907199"/>
            <a:chExt cx="4578152" cy="629224"/>
          </a:xfrm>
        </p:grpSpPr>
        <p:sp>
          <p:nvSpPr>
            <p:cNvPr id="17" name="Text Placeholder 4"/>
            <p:cNvSpPr txBox="1">
              <a:spLocks/>
            </p:cNvSpPr>
            <p:nvPr/>
          </p:nvSpPr>
          <p:spPr>
            <a:xfrm>
              <a:off x="1239101" y="3977971"/>
              <a:ext cx="487680" cy="487680"/>
            </a:xfrm>
            <a:prstGeom prst="rect">
              <a:avLst/>
            </a:prstGeom>
            <a:solidFill>
              <a:schemeClr val="accent3"/>
            </a:solidFill>
          </p:spPr>
          <p:txBody>
            <a:bodyPr anchor="ctr">
              <a:noAutofit/>
            </a:bodyPr>
            <a:lstStyle>
              <a:lvl1pPr marL="0" marR="0" indent="0" algn="ctr" defTabSz="685800" rtl="0" eaLnBrk="1" latinLnBrk="0" hangingPunct="1">
                <a:lnSpc>
                  <a:spcPct val="107000"/>
                </a:lnSpc>
                <a:spcBef>
                  <a:spcPts val="0"/>
                </a:spcBef>
                <a:spcAft>
                  <a:spcPts val="0"/>
                </a:spcAft>
                <a:buFont typeface="Arial" panose="020B0604020202020204" pitchFamily="34" charset="0"/>
                <a:buNone/>
                <a:defRPr sz="3500" b="1" kern="1200">
                  <a:solidFill>
                    <a:schemeClr val="bg1"/>
                  </a:solidFill>
                  <a:latin typeface="FontAwesome" pitchFamily="2" charset="0"/>
                  <a:ea typeface="+mn-ea"/>
                  <a:cs typeface="+mn-cs"/>
                </a:defRPr>
              </a:lvl1pPr>
              <a:lvl2pPr marL="0" indent="0" algn="l" defTabSz="685800" rtl="0" eaLnBrk="1" latinLnBrk="0" hangingPunct="1">
                <a:lnSpc>
                  <a:spcPct val="90000"/>
                </a:lnSpc>
                <a:spcBef>
                  <a:spcPts val="0"/>
                </a:spcBef>
                <a:buFont typeface="Arial" panose="020B0604020202020204" pitchFamily="34" charset="0"/>
                <a:buNone/>
                <a:defRPr sz="1100" kern="1200">
                  <a:solidFill>
                    <a:schemeClr val="tx2"/>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en-US" sz="1500" b="0" dirty="0">
                  <a:solidFill>
                    <a:schemeClr val="bg2"/>
                  </a:solidFill>
                  <a:latin typeface="+mj-lt"/>
                </a:rPr>
                <a:t>03</a:t>
              </a:r>
              <a:endParaRPr lang="en-US" sz="1500" dirty="0">
                <a:solidFill>
                  <a:schemeClr val="bg2"/>
                </a:solidFill>
                <a:latin typeface="+mj-lt"/>
                <a:ea typeface="Calibri" panose="020F0502020204030204" pitchFamily="34" charset="0"/>
                <a:cs typeface="Arial" panose="020B0604020202020204" pitchFamily="34" charset="0"/>
              </a:endParaRPr>
            </a:p>
          </p:txBody>
        </p:sp>
        <p:sp>
          <p:nvSpPr>
            <p:cNvPr id="27" name="Text Placeholder 4"/>
            <p:cNvSpPr txBox="1">
              <a:spLocks/>
            </p:cNvSpPr>
            <p:nvPr/>
          </p:nvSpPr>
          <p:spPr>
            <a:xfrm>
              <a:off x="1823740" y="3907199"/>
              <a:ext cx="3993513" cy="629224"/>
            </a:xfrm>
            <a:prstGeom prst="rect">
              <a:avLst/>
            </a:prstGeom>
          </p:spPr>
          <p:txBody>
            <a:bodyPr>
              <a:noAutofit/>
            </a:bodyPr>
            <a:lstStyle>
              <a:lvl1pPr marL="0" indent="0" algn="just" defTabSz="685800" rtl="0" eaLnBrk="1" latinLnBrk="0" hangingPunct="1">
                <a:lnSpc>
                  <a:spcPct val="100000"/>
                </a:lnSpc>
                <a:spcBef>
                  <a:spcPts val="0"/>
                </a:spcBef>
                <a:buFont typeface="Arial" panose="020B0604020202020204" pitchFamily="34" charset="0"/>
                <a:buNone/>
                <a:defRPr sz="1000" b="0" kern="1200">
                  <a:solidFill>
                    <a:schemeClr val="tx2"/>
                  </a:solidFill>
                  <a:latin typeface="+mj-lt"/>
                  <a:ea typeface="+mn-ea"/>
                  <a:cs typeface="+mn-cs"/>
                </a:defRPr>
              </a:lvl1pPr>
              <a:lvl2pPr marL="0" indent="0" algn="l" defTabSz="685800" rtl="0" eaLnBrk="1" latinLnBrk="0" hangingPunct="1">
                <a:lnSpc>
                  <a:spcPct val="90000"/>
                </a:lnSpc>
                <a:spcBef>
                  <a:spcPts val="0"/>
                </a:spcBef>
                <a:buFont typeface="Arial" panose="020B0604020202020204" pitchFamily="34" charset="0"/>
                <a:buNone/>
                <a:defRPr sz="1100" kern="1200">
                  <a:solidFill>
                    <a:schemeClr val="tx2"/>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en-US" sz="1050" dirty="0">
                  <a:latin typeface="+mn-lt"/>
                </a:rPr>
                <a:t>Lorem ipsum dolor sit amet, adipiscing consectetuer adipiscing elit.</a:t>
              </a:r>
            </a:p>
          </p:txBody>
        </p:sp>
      </p:grpSp>
      <p:grpSp>
        <p:nvGrpSpPr>
          <p:cNvPr id="25" name="Group 24"/>
          <p:cNvGrpSpPr/>
          <p:nvPr/>
        </p:nvGrpSpPr>
        <p:grpSpPr>
          <a:xfrm>
            <a:off x="929327" y="4619767"/>
            <a:ext cx="3455104" cy="471918"/>
            <a:chOff x="1239102" y="4810212"/>
            <a:chExt cx="4606805" cy="629224"/>
          </a:xfrm>
        </p:grpSpPr>
        <p:sp>
          <p:nvSpPr>
            <p:cNvPr id="24" name="Text Placeholder 4"/>
            <p:cNvSpPr txBox="1">
              <a:spLocks/>
            </p:cNvSpPr>
            <p:nvPr/>
          </p:nvSpPr>
          <p:spPr>
            <a:xfrm>
              <a:off x="1239102" y="4880984"/>
              <a:ext cx="487680" cy="487680"/>
            </a:xfrm>
            <a:prstGeom prst="rect">
              <a:avLst/>
            </a:prstGeom>
            <a:solidFill>
              <a:schemeClr val="accent4"/>
            </a:solidFill>
          </p:spPr>
          <p:txBody>
            <a:bodyPr anchor="ctr">
              <a:noAutofit/>
            </a:bodyPr>
            <a:lstStyle>
              <a:lvl1pPr marL="0" marR="0" indent="0" algn="ctr" defTabSz="685800" rtl="0" eaLnBrk="1" latinLnBrk="0" hangingPunct="1">
                <a:lnSpc>
                  <a:spcPct val="107000"/>
                </a:lnSpc>
                <a:spcBef>
                  <a:spcPts val="0"/>
                </a:spcBef>
                <a:spcAft>
                  <a:spcPts val="0"/>
                </a:spcAft>
                <a:buFont typeface="Arial" panose="020B0604020202020204" pitchFamily="34" charset="0"/>
                <a:buNone/>
                <a:defRPr sz="3500" b="1" kern="1200">
                  <a:solidFill>
                    <a:schemeClr val="bg1"/>
                  </a:solidFill>
                  <a:latin typeface="FontAwesome" pitchFamily="2" charset="0"/>
                  <a:ea typeface="+mn-ea"/>
                  <a:cs typeface="+mn-cs"/>
                </a:defRPr>
              </a:lvl1pPr>
              <a:lvl2pPr marL="0" indent="0" algn="l" defTabSz="685800" rtl="0" eaLnBrk="1" latinLnBrk="0" hangingPunct="1">
                <a:lnSpc>
                  <a:spcPct val="90000"/>
                </a:lnSpc>
                <a:spcBef>
                  <a:spcPts val="0"/>
                </a:spcBef>
                <a:buFont typeface="Arial" panose="020B0604020202020204" pitchFamily="34" charset="0"/>
                <a:buNone/>
                <a:defRPr sz="1100" kern="1200">
                  <a:solidFill>
                    <a:schemeClr val="tx2"/>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en-US" sz="1500" b="0" dirty="0">
                  <a:solidFill>
                    <a:schemeClr val="bg2"/>
                  </a:solidFill>
                  <a:latin typeface="+mj-lt"/>
                </a:rPr>
                <a:t>04</a:t>
              </a:r>
              <a:endParaRPr lang="en-US" sz="1500" dirty="0">
                <a:solidFill>
                  <a:schemeClr val="bg2"/>
                </a:solidFill>
                <a:latin typeface="+mj-lt"/>
                <a:ea typeface="Calibri" panose="020F0502020204030204" pitchFamily="34" charset="0"/>
                <a:cs typeface="Arial" panose="020B0604020202020204" pitchFamily="34" charset="0"/>
              </a:endParaRPr>
            </a:p>
          </p:txBody>
        </p:sp>
        <p:sp>
          <p:nvSpPr>
            <p:cNvPr id="28" name="Text Placeholder 4"/>
            <p:cNvSpPr txBox="1">
              <a:spLocks/>
            </p:cNvSpPr>
            <p:nvPr/>
          </p:nvSpPr>
          <p:spPr>
            <a:xfrm>
              <a:off x="1852394" y="4810212"/>
              <a:ext cx="3993513" cy="629224"/>
            </a:xfrm>
            <a:prstGeom prst="rect">
              <a:avLst/>
            </a:prstGeom>
          </p:spPr>
          <p:txBody>
            <a:bodyPr>
              <a:noAutofit/>
            </a:bodyPr>
            <a:lstStyle>
              <a:lvl1pPr marL="0" indent="0" algn="just" defTabSz="685800" rtl="0" eaLnBrk="1" latinLnBrk="0" hangingPunct="1">
                <a:lnSpc>
                  <a:spcPct val="100000"/>
                </a:lnSpc>
                <a:spcBef>
                  <a:spcPts val="0"/>
                </a:spcBef>
                <a:buFont typeface="Arial" panose="020B0604020202020204" pitchFamily="34" charset="0"/>
                <a:buNone/>
                <a:defRPr sz="1000" b="0" kern="1200">
                  <a:solidFill>
                    <a:schemeClr val="tx2"/>
                  </a:solidFill>
                  <a:latin typeface="+mj-lt"/>
                  <a:ea typeface="+mn-ea"/>
                  <a:cs typeface="+mn-cs"/>
                </a:defRPr>
              </a:lvl1pPr>
              <a:lvl2pPr marL="0" indent="0" algn="l" defTabSz="685800" rtl="0" eaLnBrk="1" latinLnBrk="0" hangingPunct="1">
                <a:lnSpc>
                  <a:spcPct val="90000"/>
                </a:lnSpc>
                <a:spcBef>
                  <a:spcPts val="0"/>
                </a:spcBef>
                <a:buFont typeface="Arial" panose="020B0604020202020204" pitchFamily="34" charset="0"/>
                <a:buNone/>
                <a:defRPr sz="1100" kern="1200">
                  <a:solidFill>
                    <a:schemeClr val="tx2"/>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en-US" sz="1050" dirty="0">
                  <a:latin typeface="+mn-lt"/>
                </a:rPr>
                <a:t>Lorem ipsum dolor sit amet, adipiscing consectetuer adipiscing elit.</a:t>
              </a:r>
            </a:p>
          </p:txBody>
        </p:sp>
      </p:grpSp>
      <p:grpSp>
        <p:nvGrpSpPr>
          <p:cNvPr id="14" name="Group 13"/>
          <p:cNvGrpSpPr/>
          <p:nvPr/>
        </p:nvGrpSpPr>
        <p:grpSpPr>
          <a:xfrm>
            <a:off x="4765947" y="2545981"/>
            <a:ext cx="3448728" cy="471918"/>
            <a:chOff x="6354596" y="2045164"/>
            <a:chExt cx="4598304" cy="629224"/>
          </a:xfrm>
        </p:grpSpPr>
        <p:sp>
          <p:nvSpPr>
            <p:cNvPr id="29" name="Text Placeholder 4"/>
            <p:cNvSpPr txBox="1">
              <a:spLocks/>
            </p:cNvSpPr>
            <p:nvPr/>
          </p:nvSpPr>
          <p:spPr>
            <a:xfrm>
              <a:off x="6959387" y="2045164"/>
              <a:ext cx="3993513" cy="629224"/>
            </a:xfrm>
            <a:prstGeom prst="rect">
              <a:avLst/>
            </a:prstGeom>
          </p:spPr>
          <p:txBody>
            <a:bodyPr>
              <a:noAutofit/>
            </a:bodyPr>
            <a:lstStyle>
              <a:lvl1pPr marL="0" indent="0" algn="just" defTabSz="685800" rtl="0" eaLnBrk="1" latinLnBrk="0" hangingPunct="1">
                <a:lnSpc>
                  <a:spcPct val="100000"/>
                </a:lnSpc>
                <a:spcBef>
                  <a:spcPts val="0"/>
                </a:spcBef>
                <a:buFont typeface="Arial" panose="020B0604020202020204" pitchFamily="34" charset="0"/>
                <a:buNone/>
                <a:defRPr sz="1000" b="0" kern="1200">
                  <a:solidFill>
                    <a:schemeClr val="tx2"/>
                  </a:solidFill>
                  <a:latin typeface="+mj-lt"/>
                  <a:ea typeface="+mn-ea"/>
                  <a:cs typeface="+mn-cs"/>
                </a:defRPr>
              </a:lvl1pPr>
              <a:lvl2pPr marL="0" indent="0" algn="l" defTabSz="685800" rtl="0" eaLnBrk="1" latinLnBrk="0" hangingPunct="1">
                <a:lnSpc>
                  <a:spcPct val="90000"/>
                </a:lnSpc>
                <a:spcBef>
                  <a:spcPts val="0"/>
                </a:spcBef>
                <a:buFont typeface="Arial" panose="020B0604020202020204" pitchFamily="34" charset="0"/>
                <a:buNone/>
                <a:defRPr sz="1100" kern="1200">
                  <a:solidFill>
                    <a:schemeClr val="tx2"/>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en-US" sz="1050" dirty="0">
                  <a:latin typeface="+mn-lt"/>
                </a:rPr>
                <a:t>Lorem ipsum dolor sit amet, adipiscing consectetuer adipiscing elit.</a:t>
              </a:r>
            </a:p>
          </p:txBody>
        </p:sp>
        <p:sp>
          <p:nvSpPr>
            <p:cNvPr id="30" name="Text Placeholder 4"/>
            <p:cNvSpPr txBox="1">
              <a:spLocks/>
            </p:cNvSpPr>
            <p:nvPr/>
          </p:nvSpPr>
          <p:spPr>
            <a:xfrm>
              <a:off x="6354596" y="2115936"/>
              <a:ext cx="487680" cy="487680"/>
            </a:xfrm>
            <a:prstGeom prst="rect">
              <a:avLst/>
            </a:prstGeom>
            <a:solidFill>
              <a:schemeClr val="accent5"/>
            </a:solidFill>
          </p:spPr>
          <p:txBody>
            <a:bodyPr anchor="ctr">
              <a:noAutofit/>
            </a:bodyPr>
            <a:lstStyle>
              <a:lvl1pPr marL="0" marR="0" indent="0" algn="ctr" defTabSz="685800" rtl="0" eaLnBrk="1" latinLnBrk="0" hangingPunct="1">
                <a:lnSpc>
                  <a:spcPct val="107000"/>
                </a:lnSpc>
                <a:spcBef>
                  <a:spcPts val="0"/>
                </a:spcBef>
                <a:spcAft>
                  <a:spcPts val="0"/>
                </a:spcAft>
                <a:buFont typeface="Arial" panose="020B0604020202020204" pitchFamily="34" charset="0"/>
                <a:buNone/>
                <a:defRPr lang="en-US" sz="3500" b="0" i="0" kern="1200" smtClean="0">
                  <a:solidFill>
                    <a:schemeClr val="bg1"/>
                  </a:solidFill>
                  <a:effectLst/>
                  <a:latin typeface="FontAwesome" pitchFamily="2" charset="0"/>
                  <a:ea typeface="+mn-ea"/>
                  <a:cs typeface="+mn-cs"/>
                </a:defRPr>
              </a:lvl1pPr>
              <a:lvl2pPr marL="0" indent="0" algn="l" defTabSz="685800" rtl="0" eaLnBrk="1" latinLnBrk="0" hangingPunct="1">
                <a:lnSpc>
                  <a:spcPct val="90000"/>
                </a:lnSpc>
                <a:spcBef>
                  <a:spcPts val="0"/>
                </a:spcBef>
                <a:buFont typeface="Arial" panose="020B0604020202020204" pitchFamily="34" charset="0"/>
                <a:buNone/>
                <a:defRPr sz="1100" kern="1200">
                  <a:solidFill>
                    <a:schemeClr val="tx2"/>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en-US" sz="1500" dirty="0">
                  <a:solidFill>
                    <a:schemeClr val="bg2"/>
                  </a:solidFill>
                  <a:latin typeface="+mj-lt"/>
                </a:rPr>
                <a:t>05</a:t>
              </a:r>
              <a:endParaRPr lang="en-US" sz="1500" dirty="0">
                <a:solidFill>
                  <a:schemeClr val="bg2"/>
                </a:solidFill>
                <a:latin typeface="+mj-lt"/>
                <a:ea typeface="Calibri" panose="020F0502020204030204" pitchFamily="34" charset="0"/>
                <a:cs typeface="Arial" panose="020B0604020202020204" pitchFamily="34" charset="0"/>
              </a:endParaRPr>
            </a:p>
          </p:txBody>
        </p:sp>
      </p:grpSp>
      <p:grpSp>
        <p:nvGrpSpPr>
          <p:cNvPr id="15" name="Group 14"/>
          <p:cNvGrpSpPr/>
          <p:nvPr/>
        </p:nvGrpSpPr>
        <p:grpSpPr>
          <a:xfrm>
            <a:off x="4765947" y="3258412"/>
            <a:ext cx="3448728" cy="471918"/>
            <a:chOff x="6354596" y="2995072"/>
            <a:chExt cx="4598304" cy="629224"/>
          </a:xfrm>
        </p:grpSpPr>
        <p:sp>
          <p:nvSpPr>
            <p:cNvPr id="31" name="Text Placeholder 4"/>
            <p:cNvSpPr txBox="1">
              <a:spLocks/>
            </p:cNvSpPr>
            <p:nvPr/>
          </p:nvSpPr>
          <p:spPr>
            <a:xfrm>
              <a:off x="6354596" y="3065844"/>
              <a:ext cx="487680" cy="487680"/>
            </a:xfrm>
            <a:prstGeom prst="rect">
              <a:avLst/>
            </a:prstGeom>
            <a:solidFill>
              <a:schemeClr val="accent1">
                <a:lumMod val="75000"/>
              </a:schemeClr>
            </a:solidFill>
          </p:spPr>
          <p:txBody>
            <a:bodyPr anchor="ctr">
              <a:noAutofit/>
            </a:bodyPr>
            <a:lstStyle>
              <a:lvl1pPr marL="0" marR="0" indent="0" algn="ctr" defTabSz="685800" rtl="0" eaLnBrk="1" latinLnBrk="0" hangingPunct="1">
                <a:lnSpc>
                  <a:spcPct val="107000"/>
                </a:lnSpc>
                <a:spcBef>
                  <a:spcPts val="0"/>
                </a:spcBef>
                <a:spcAft>
                  <a:spcPts val="0"/>
                </a:spcAft>
                <a:buFont typeface="Arial" panose="020B0604020202020204" pitchFamily="34" charset="0"/>
                <a:buNone/>
                <a:defRPr sz="3500" b="1" kern="1200">
                  <a:solidFill>
                    <a:schemeClr val="bg1"/>
                  </a:solidFill>
                  <a:latin typeface="FontAwesome" pitchFamily="2" charset="0"/>
                  <a:ea typeface="+mn-ea"/>
                  <a:cs typeface="+mn-cs"/>
                </a:defRPr>
              </a:lvl1pPr>
              <a:lvl2pPr marL="0" indent="0" algn="l" defTabSz="685800" rtl="0" eaLnBrk="1" latinLnBrk="0" hangingPunct="1">
                <a:lnSpc>
                  <a:spcPct val="90000"/>
                </a:lnSpc>
                <a:spcBef>
                  <a:spcPts val="0"/>
                </a:spcBef>
                <a:buFont typeface="Arial" panose="020B0604020202020204" pitchFamily="34" charset="0"/>
                <a:buNone/>
                <a:defRPr sz="1100" kern="1200">
                  <a:solidFill>
                    <a:schemeClr val="tx2"/>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en-US" sz="1500" b="0" dirty="0">
                  <a:solidFill>
                    <a:schemeClr val="bg2"/>
                  </a:solidFill>
                  <a:latin typeface="+mj-lt"/>
                </a:rPr>
                <a:t>06</a:t>
              </a:r>
              <a:endParaRPr lang="en-US" sz="1500" dirty="0">
                <a:solidFill>
                  <a:schemeClr val="bg2"/>
                </a:solidFill>
                <a:latin typeface="+mj-lt"/>
                <a:ea typeface="Calibri" panose="020F0502020204030204" pitchFamily="34" charset="0"/>
                <a:cs typeface="Arial" panose="020B0604020202020204" pitchFamily="34" charset="0"/>
              </a:endParaRPr>
            </a:p>
          </p:txBody>
        </p:sp>
        <p:sp>
          <p:nvSpPr>
            <p:cNvPr id="34" name="Text Placeholder 4"/>
            <p:cNvSpPr txBox="1">
              <a:spLocks/>
            </p:cNvSpPr>
            <p:nvPr/>
          </p:nvSpPr>
          <p:spPr>
            <a:xfrm>
              <a:off x="6959387" y="2995072"/>
              <a:ext cx="3993513" cy="629224"/>
            </a:xfrm>
            <a:prstGeom prst="rect">
              <a:avLst/>
            </a:prstGeom>
          </p:spPr>
          <p:txBody>
            <a:bodyPr>
              <a:noAutofit/>
            </a:bodyPr>
            <a:lstStyle>
              <a:lvl1pPr marL="0" indent="0" algn="just" defTabSz="685800" rtl="0" eaLnBrk="1" latinLnBrk="0" hangingPunct="1">
                <a:lnSpc>
                  <a:spcPct val="100000"/>
                </a:lnSpc>
                <a:spcBef>
                  <a:spcPts val="0"/>
                </a:spcBef>
                <a:buFont typeface="Arial" panose="020B0604020202020204" pitchFamily="34" charset="0"/>
                <a:buNone/>
                <a:defRPr sz="1000" b="0" kern="1200">
                  <a:solidFill>
                    <a:schemeClr val="tx2"/>
                  </a:solidFill>
                  <a:latin typeface="+mj-lt"/>
                  <a:ea typeface="+mn-ea"/>
                  <a:cs typeface="+mn-cs"/>
                </a:defRPr>
              </a:lvl1pPr>
              <a:lvl2pPr marL="0" indent="0" algn="l" defTabSz="685800" rtl="0" eaLnBrk="1" latinLnBrk="0" hangingPunct="1">
                <a:lnSpc>
                  <a:spcPct val="90000"/>
                </a:lnSpc>
                <a:spcBef>
                  <a:spcPts val="0"/>
                </a:spcBef>
                <a:buFont typeface="Arial" panose="020B0604020202020204" pitchFamily="34" charset="0"/>
                <a:buNone/>
                <a:defRPr sz="1100" kern="1200">
                  <a:solidFill>
                    <a:schemeClr val="tx2"/>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en-US" sz="1050" dirty="0">
                  <a:latin typeface="+mn-lt"/>
                </a:rPr>
                <a:t>Lorem ipsum dolor sit amet, adipiscing consectetuer adipiscing elit.</a:t>
              </a:r>
            </a:p>
          </p:txBody>
        </p:sp>
      </p:grpSp>
      <p:grpSp>
        <p:nvGrpSpPr>
          <p:cNvPr id="18" name="Group 17"/>
          <p:cNvGrpSpPr/>
          <p:nvPr/>
        </p:nvGrpSpPr>
        <p:grpSpPr>
          <a:xfrm>
            <a:off x="4759571" y="3942507"/>
            <a:ext cx="3433614" cy="471918"/>
            <a:chOff x="6346095" y="3907199"/>
            <a:chExt cx="4578152" cy="629224"/>
          </a:xfrm>
        </p:grpSpPr>
        <p:sp>
          <p:nvSpPr>
            <p:cNvPr id="32" name="Text Placeholder 4"/>
            <p:cNvSpPr txBox="1">
              <a:spLocks/>
            </p:cNvSpPr>
            <p:nvPr/>
          </p:nvSpPr>
          <p:spPr>
            <a:xfrm>
              <a:off x="6346095" y="3977971"/>
              <a:ext cx="487680" cy="487680"/>
            </a:xfrm>
            <a:prstGeom prst="rect">
              <a:avLst/>
            </a:prstGeom>
            <a:solidFill>
              <a:schemeClr val="accent2">
                <a:lumMod val="75000"/>
              </a:schemeClr>
            </a:solidFill>
          </p:spPr>
          <p:txBody>
            <a:bodyPr anchor="ctr">
              <a:noAutofit/>
            </a:bodyPr>
            <a:lstStyle>
              <a:lvl1pPr marL="0" marR="0" indent="0" algn="ctr" defTabSz="685800" rtl="0" eaLnBrk="1" latinLnBrk="0" hangingPunct="1">
                <a:lnSpc>
                  <a:spcPct val="107000"/>
                </a:lnSpc>
                <a:spcBef>
                  <a:spcPts val="0"/>
                </a:spcBef>
                <a:spcAft>
                  <a:spcPts val="0"/>
                </a:spcAft>
                <a:buFont typeface="Arial" panose="020B0604020202020204" pitchFamily="34" charset="0"/>
                <a:buNone/>
                <a:defRPr sz="3500" b="1" kern="1200">
                  <a:solidFill>
                    <a:schemeClr val="bg1"/>
                  </a:solidFill>
                  <a:latin typeface="FontAwesome" pitchFamily="2" charset="0"/>
                  <a:ea typeface="+mn-ea"/>
                  <a:cs typeface="+mn-cs"/>
                </a:defRPr>
              </a:lvl1pPr>
              <a:lvl2pPr marL="0" indent="0" algn="l" defTabSz="685800" rtl="0" eaLnBrk="1" latinLnBrk="0" hangingPunct="1">
                <a:lnSpc>
                  <a:spcPct val="90000"/>
                </a:lnSpc>
                <a:spcBef>
                  <a:spcPts val="0"/>
                </a:spcBef>
                <a:buFont typeface="Arial" panose="020B0604020202020204" pitchFamily="34" charset="0"/>
                <a:buNone/>
                <a:defRPr sz="1100" kern="1200">
                  <a:solidFill>
                    <a:schemeClr val="tx2"/>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en-US" sz="1500" b="0" dirty="0">
                  <a:solidFill>
                    <a:schemeClr val="bg2"/>
                  </a:solidFill>
                  <a:latin typeface="+mj-lt"/>
                </a:rPr>
                <a:t>07</a:t>
              </a:r>
              <a:endParaRPr lang="en-US" sz="1500" dirty="0">
                <a:solidFill>
                  <a:schemeClr val="bg2"/>
                </a:solidFill>
                <a:latin typeface="+mj-lt"/>
                <a:ea typeface="Calibri" panose="020F0502020204030204" pitchFamily="34" charset="0"/>
                <a:cs typeface="Arial" panose="020B0604020202020204" pitchFamily="34" charset="0"/>
              </a:endParaRPr>
            </a:p>
          </p:txBody>
        </p:sp>
        <p:sp>
          <p:nvSpPr>
            <p:cNvPr id="35" name="Text Placeholder 4"/>
            <p:cNvSpPr txBox="1">
              <a:spLocks/>
            </p:cNvSpPr>
            <p:nvPr/>
          </p:nvSpPr>
          <p:spPr>
            <a:xfrm>
              <a:off x="6930734" y="3907199"/>
              <a:ext cx="3993513" cy="629224"/>
            </a:xfrm>
            <a:prstGeom prst="rect">
              <a:avLst/>
            </a:prstGeom>
          </p:spPr>
          <p:txBody>
            <a:bodyPr>
              <a:noAutofit/>
            </a:bodyPr>
            <a:lstStyle>
              <a:lvl1pPr marL="0" indent="0" algn="just" defTabSz="685800" rtl="0" eaLnBrk="1" latinLnBrk="0" hangingPunct="1">
                <a:lnSpc>
                  <a:spcPct val="100000"/>
                </a:lnSpc>
                <a:spcBef>
                  <a:spcPts val="0"/>
                </a:spcBef>
                <a:buFont typeface="Arial" panose="020B0604020202020204" pitchFamily="34" charset="0"/>
                <a:buNone/>
                <a:defRPr sz="1000" b="0" kern="1200">
                  <a:solidFill>
                    <a:schemeClr val="tx2"/>
                  </a:solidFill>
                  <a:latin typeface="+mj-lt"/>
                  <a:ea typeface="+mn-ea"/>
                  <a:cs typeface="+mn-cs"/>
                </a:defRPr>
              </a:lvl1pPr>
              <a:lvl2pPr marL="0" indent="0" algn="l" defTabSz="685800" rtl="0" eaLnBrk="1" latinLnBrk="0" hangingPunct="1">
                <a:lnSpc>
                  <a:spcPct val="90000"/>
                </a:lnSpc>
                <a:spcBef>
                  <a:spcPts val="0"/>
                </a:spcBef>
                <a:buFont typeface="Arial" panose="020B0604020202020204" pitchFamily="34" charset="0"/>
                <a:buNone/>
                <a:defRPr sz="1100" kern="1200">
                  <a:solidFill>
                    <a:schemeClr val="tx2"/>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en-US" sz="1050" dirty="0">
                  <a:latin typeface="+mn-lt"/>
                </a:rPr>
                <a:t>Lorem ipsum dolor sit amet, adipiscing consectetuer adipiscing elit.</a:t>
              </a:r>
            </a:p>
          </p:txBody>
        </p:sp>
      </p:grpSp>
      <p:grpSp>
        <p:nvGrpSpPr>
          <p:cNvPr id="19" name="Group 18"/>
          <p:cNvGrpSpPr/>
          <p:nvPr/>
        </p:nvGrpSpPr>
        <p:grpSpPr>
          <a:xfrm>
            <a:off x="4759572" y="4619767"/>
            <a:ext cx="3455104" cy="471918"/>
            <a:chOff x="6346095" y="4810212"/>
            <a:chExt cx="4606805" cy="629224"/>
          </a:xfrm>
        </p:grpSpPr>
        <p:sp>
          <p:nvSpPr>
            <p:cNvPr id="33" name="Text Placeholder 4"/>
            <p:cNvSpPr txBox="1">
              <a:spLocks/>
            </p:cNvSpPr>
            <p:nvPr/>
          </p:nvSpPr>
          <p:spPr>
            <a:xfrm>
              <a:off x="6346095" y="4880984"/>
              <a:ext cx="487680" cy="487680"/>
            </a:xfrm>
            <a:prstGeom prst="rect">
              <a:avLst/>
            </a:prstGeom>
            <a:solidFill>
              <a:schemeClr val="accent4">
                <a:lumMod val="75000"/>
              </a:schemeClr>
            </a:solidFill>
          </p:spPr>
          <p:txBody>
            <a:bodyPr anchor="ctr">
              <a:noAutofit/>
            </a:bodyPr>
            <a:lstStyle>
              <a:lvl1pPr marL="0" marR="0" indent="0" algn="ctr" defTabSz="685800" rtl="0" eaLnBrk="1" latinLnBrk="0" hangingPunct="1">
                <a:lnSpc>
                  <a:spcPct val="107000"/>
                </a:lnSpc>
                <a:spcBef>
                  <a:spcPts val="0"/>
                </a:spcBef>
                <a:spcAft>
                  <a:spcPts val="0"/>
                </a:spcAft>
                <a:buFont typeface="Arial" panose="020B0604020202020204" pitchFamily="34" charset="0"/>
                <a:buNone/>
                <a:defRPr sz="3500" b="1" kern="1200">
                  <a:solidFill>
                    <a:schemeClr val="bg1"/>
                  </a:solidFill>
                  <a:latin typeface="FontAwesome" pitchFamily="2" charset="0"/>
                  <a:ea typeface="+mn-ea"/>
                  <a:cs typeface="+mn-cs"/>
                </a:defRPr>
              </a:lvl1pPr>
              <a:lvl2pPr marL="0" indent="0" algn="l" defTabSz="685800" rtl="0" eaLnBrk="1" latinLnBrk="0" hangingPunct="1">
                <a:lnSpc>
                  <a:spcPct val="90000"/>
                </a:lnSpc>
                <a:spcBef>
                  <a:spcPts val="0"/>
                </a:spcBef>
                <a:buFont typeface="Arial" panose="020B0604020202020204" pitchFamily="34" charset="0"/>
                <a:buNone/>
                <a:defRPr sz="1100" kern="1200">
                  <a:solidFill>
                    <a:schemeClr val="tx2"/>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en-US" sz="1500" b="0" dirty="0">
                  <a:solidFill>
                    <a:schemeClr val="bg2"/>
                  </a:solidFill>
                  <a:latin typeface="+mj-lt"/>
                </a:rPr>
                <a:t>08</a:t>
              </a:r>
              <a:endParaRPr lang="en-US" sz="1500" dirty="0">
                <a:solidFill>
                  <a:schemeClr val="bg2"/>
                </a:solidFill>
                <a:latin typeface="+mj-lt"/>
                <a:ea typeface="Calibri" panose="020F0502020204030204" pitchFamily="34" charset="0"/>
                <a:cs typeface="Arial" panose="020B0604020202020204" pitchFamily="34" charset="0"/>
              </a:endParaRPr>
            </a:p>
          </p:txBody>
        </p:sp>
        <p:sp>
          <p:nvSpPr>
            <p:cNvPr id="36" name="Text Placeholder 4"/>
            <p:cNvSpPr txBox="1">
              <a:spLocks/>
            </p:cNvSpPr>
            <p:nvPr/>
          </p:nvSpPr>
          <p:spPr>
            <a:xfrm>
              <a:off x="6959387" y="4810212"/>
              <a:ext cx="3993513" cy="629224"/>
            </a:xfrm>
            <a:prstGeom prst="rect">
              <a:avLst/>
            </a:prstGeom>
          </p:spPr>
          <p:txBody>
            <a:bodyPr>
              <a:noAutofit/>
            </a:bodyPr>
            <a:lstStyle>
              <a:lvl1pPr marL="0" indent="0" algn="just" defTabSz="685800" rtl="0" eaLnBrk="1" latinLnBrk="0" hangingPunct="1">
                <a:lnSpc>
                  <a:spcPct val="100000"/>
                </a:lnSpc>
                <a:spcBef>
                  <a:spcPts val="0"/>
                </a:spcBef>
                <a:buFont typeface="Arial" panose="020B0604020202020204" pitchFamily="34" charset="0"/>
                <a:buNone/>
                <a:defRPr sz="1000" b="0" kern="1200">
                  <a:solidFill>
                    <a:schemeClr val="tx2"/>
                  </a:solidFill>
                  <a:latin typeface="+mj-lt"/>
                  <a:ea typeface="+mn-ea"/>
                  <a:cs typeface="+mn-cs"/>
                </a:defRPr>
              </a:lvl1pPr>
              <a:lvl2pPr marL="0" indent="0" algn="l" defTabSz="685800" rtl="0" eaLnBrk="1" latinLnBrk="0" hangingPunct="1">
                <a:lnSpc>
                  <a:spcPct val="90000"/>
                </a:lnSpc>
                <a:spcBef>
                  <a:spcPts val="0"/>
                </a:spcBef>
                <a:buFont typeface="Arial" panose="020B0604020202020204" pitchFamily="34" charset="0"/>
                <a:buNone/>
                <a:defRPr sz="1100" kern="1200">
                  <a:solidFill>
                    <a:schemeClr val="tx2"/>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en-US" sz="1050" dirty="0">
                  <a:latin typeface="+mn-lt"/>
                </a:rPr>
                <a:t>Lorem ipsum dolor sit amet, adipiscing consectetuer adipiscing elit.</a:t>
              </a:r>
            </a:p>
          </p:txBody>
        </p:sp>
      </p:grpSp>
      <p:sp>
        <p:nvSpPr>
          <p:cNvPr id="46" name="TextBox 45"/>
          <p:cNvSpPr txBox="1"/>
          <p:nvPr/>
        </p:nvSpPr>
        <p:spPr>
          <a:xfrm>
            <a:off x="3333598" y="781949"/>
            <a:ext cx="2476961" cy="553998"/>
          </a:xfrm>
          <a:prstGeom prst="rect">
            <a:avLst/>
          </a:prstGeom>
          <a:noFill/>
        </p:spPr>
        <p:txBody>
          <a:bodyPr wrap="none" rtlCol="0" anchor="ctr">
            <a:spAutoFit/>
          </a:bodyPr>
          <a:lstStyle/>
          <a:p>
            <a:pPr algn="ctr"/>
            <a:r>
              <a:rPr lang="en-US" sz="3000" dirty="0">
                <a:solidFill>
                  <a:schemeClr val="accent1"/>
                </a:solidFill>
                <a:latin typeface="+mj-lt"/>
              </a:rPr>
              <a:t>Numeric</a:t>
            </a:r>
            <a:r>
              <a:rPr lang="en-US" sz="3000" dirty="0">
                <a:solidFill>
                  <a:schemeClr val="tx2"/>
                </a:solidFill>
                <a:latin typeface="+mj-lt"/>
              </a:rPr>
              <a:t> List Slide</a:t>
            </a:r>
          </a:p>
        </p:txBody>
      </p:sp>
      <p:sp>
        <p:nvSpPr>
          <p:cNvPr id="47" name="TextBox 46"/>
          <p:cNvSpPr txBox="1"/>
          <p:nvPr/>
        </p:nvSpPr>
        <p:spPr>
          <a:xfrm>
            <a:off x="685801" y="1243614"/>
            <a:ext cx="7772400" cy="369332"/>
          </a:xfrm>
          <a:prstGeom prst="rect">
            <a:avLst/>
          </a:prstGeom>
          <a:noFill/>
        </p:spPr>
        <p:txBody>
          <a:bodyPr wrap="square" rtlCol="0" anchor="ctr">
            <a:spAutoFit/>
          </a:bodyPr>
          <a:lstStyle/>
          <a:p>
            <a:pPr algn="ctr"/>
            <a:r>
              <a:rPr lang="en-US" sz="900" dirty="0">
                <a:solidFill>
                  <a:schemeClr val="tx2"/>
                </a:solidFill>
              </a:rPr>
              <a:t>Lorem ipsum dolor sit amet, consectetuer adipiscing elit. Aenean commodo ligula eget dolor. </a:t>
            </a:r>
            <a:r>
              <a:rPr lang="en-US" sz="900" b="1" dirty="0">
                <a:solidFill>
                  <a:schemeClr val="accent1"/>
                </a:solidFill>
              </a:rPr>
              <a:t>Aenean massa. Cum sociis natoque penatibus </a:t>
            </a:r>
            <a:r>
              <a:rPr lang="en-US" sz="900" dirty="0">
                <a:solidFill>
                  <a:schemeClr val="tx2"/>
                </a:solidFill>
              </a:rPr>
              <a:t>magnis dis parturient montes, nascetur ridiculus mus. Donec quam felis, ultricies nec, pellentesque eu, pretium quis, sem.</a:t>
            </a:r>
          </a:p>
        </p:txBody>
      </p:sp>
    </p:spTree>
    <p:extLst>
      <p:ext uri="{BB962C8B-B14F-4D97-AF65-F5344CB8AC3E}">
        <p14:creationId xmlns:p14="http://schemas.microsoft.com/office/powerpoint/2010/main" val="349142493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nodeType="afterEffect">
                                      <p:stCondLst>
                                        <p:cond delay="0"/>
                                      </p:stCondLst>
                                      <p:childTnLst>
                                        <p:set>
                                          <p:cBhvr>
                                            <p:cTn id="6" dur="1" fill="hold">
                                              <p:stCondLst>
                                                <p:cond delay="0"/>
                                              </p:stCondLst>
                                            </p:cTn>
                                            <p:tgtEl>
                                              <p:spTgt spid="23"/>
                                            </p:tgtEl>
                                            <p:attrNameLst>
                                              <p:attrName>style.visibility</p:attrName>
                                            </p:attrNameLst>
                                          </p:cBhvr>
                                          <p:to>
                                            <p:strVal val="visible"/>
                                          </p:to>
                                        </p:set>
                                        <p:animEffect transition="in" filter="wipe(up)">
                                          <p:cBhvr>
                                            <p:cTn id="7" dur="500"/>
                                            <p:tgtEl>
                                              <p:spTgt spid="23"/>
                                            </p:tgtEl>
                                          </p:cBhvr>
                                        </p:animEffect>
                                      </p:childTnLst>
                                    </p:cTn>
                                  </p:par>
                                </p:childTnLst>
                              </p:cTn>
                            </p:par>
                            <p:par>
                              <p:cTn id="8" fill="hold">
                                <p:stCondLst>
                                  <p:cond delay="500"/>
                                </p:stCondLst>
                                <p:childTnLst>
                                  <p:par>
                                    <p:cTn id="9" presetID="2" presetClass="entr" presetSubtype="8" fill="hold" nodeType="afterEffect" p14:presetBounceEnd="42000">
                                      <p:stCondLst>
                                        <p:cond delay="0"/>
                                      </p:stCondLst>
                                      <p:childTnLst>
                                        <p:set>
                                          <p:cBhvr>
                                            <p:cTn id="10" dur="1" fill="hold">
                                              <p:stCondLst>
                                                <p:cond delay="0"/>
                                              </p:stCondLst>
                                            </p:cTn>
                                            <p:tgtEl>
                                              <p:spTgt spid="20"/>
                                            </p:tgtEl>
                                            <p:attrNameLst>
                                              <p:attrName>style.visibility</p:attrName>
                                            </p:attrNameLst>
                                          </p:cBhvr>
                                          <p:to>
                                            <p:strVal val="visible"/>
                                          </p:to>
                                        </p:set>
                                        <p:anim calcmode="lin" valueType="num" p14:bounceEnd="42000">
                                          <p:cBhvr additive="base">
                                            <p:cTn id="11" dur="500" fill="hold"/>
                                            <p:tgtEl>
                                              <p:spTgt spid="20"/>
                                            </p:tgtEl>
                                            <p:attrNameLst>
                                              <p:attrName>ppt_x</p:attrName>
                                            </p:attrNameLst>
                                          </p:cBhvr>
                                          <p:tavLst>
                                            <p:tav tm="0">
                                              <p:val>
                                                <p:strVal val="0-#ppt_w/2"/>
                                              </p:val>
                                            </p:tav>
                                            <p:tav tm="100000">
                                              <p:val>
                                                <p:strVal val="#ppt_x"/>
                                              </p:val>
                                            </p:tav>
                                          </p:tavLst>
                                        </p:anim>
                                        <p:anim calcmode="lin" valueType="num" p14:bounceEnd="42000">
                                          <p:cBhvr additive="base">
                                            <p:cTn id="12" dur="500" fill="hold"/>
                                            <p:tgtEl>
                                              <p:spTgt spid="20"/>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 presetClass="entr" presetSubtype="2" fill="hold" nodeType="afterEffect" p14:presetBounceEnd="42000">
                                      <p:stCondLst>
                                        <p:cond delay="0"/>
                                      </p:stCondLst>
                                      <p:childTnLst>
                                        <p:set>
                                          <p:cBhvr>
                                            <p:cTn id="15" dur="1" fill="hold">
                                              <p:stCondLst>
                                                <p:cond delay="0"/>
                                              </p:stCondLst>
                                            </p:cTn>
                                            <p:tgtEl>
                                              <p:spTgt spid="14"/>
                                            </p:tgtEl>
                                            <p:attrNameLst>
                                              <p:attrName>style.visibility</p:attrName>
                                            </p:attrNameLst>
                                          </p:cBhvr>
                                          <p:to>
                                            <p:strVal val="visible"/>
                                          </p:to>
                                        </p:set>
                                        <p:anim calcmode="lin" valueType="num" p14:bounceEnd="42000">
                                          <p:cBhvr additive="base">
                                            <p:cTn id="16" dur="500" fill="hold"/>
                                            <p:tgtEl>
                                              <p:spTgt spid="14"/>
                                            </p:tgtEl>
                                            <p:attrNameLst>
                                              <p:attrName>ppt_x</p:attrName>
                                            </p:attrNameLst>
                                          </p:cBhvr>
                                          <p:tavLst>
                                            <p:tav tm="0">
                                              <p:val>
                                                <p:strVal val="1+#ppt_w/2"/>
                                              </p:val>
                                            </p:tav>
                                            <p:tav tm="100000">
                                              <p:val>
                                                <p:strVal val="#ppt_x"/>
                                              </p:val>
                                            </p:tav>
                                          </p:tavLst>
                                        </p:anim>
                                        <p:anim calcmode="lin" valueType="num" p14:bounceEnd="42000">
                                          <p:cBhvr additive="base">
                                            <p:cTn id="17" dur="500" fill="hold"/>
                                            <p:tgtEl>
                                              <p:spTgt spid="14"/>
                                            </p:tgtEl>
                                            <p:attrNameLst>
                                              <p:attrName>ppt_y</p:attrName>
                                            </p:attrNameLst>
                                          </p:cBhvr>
                                          <p:tavLst>
                                            <p:tav tm="0">
                                              <p:val>
                                                <p:strVal val="#ppt_y"/>
                                              </p:val>
                                            </p:tav>
                                            <p:tav tm="100000">
                                              <p:val>
                                                <p:strVal val="#ppt_y"/>
                                              </p:val>
                                            </p:tav>
                                          </p:tavLst>
                                        </p:anim>
                                      </p:childTnLst>
                                    </p:cTn>
                                  </p:par>
                                </p:childTnLst>
                              </p:cTn>
                            </p:par>
                            <p:par>
                              <p:cTn id="18" fill="hold">
                                <p:stCondLst>
                                  <p:cond delay="1500"/>
                                </p:stCondLst>
                                <p:childTnLst>
                                  <p:par>
                                    <p:cTn id="19" presetID="2" presetClass="entr" presetSubtype="8" fill="hold" nodeType="afterEffect" p14:presetBounceEnd="42000">
                                      <p:stCondLst>
                                        <p:cond delay="0"/>
                                      </p:stCondLst>
                                      <p:childTnLst>
                                        <p:set>
                                          <p:cBhvr>
                                            <p:cTn id="20" dur="1" fill="hold">
                                              <p:stCondLst>
                                                <p:cond delay="0"/>
                                              </p:stCondLst>
                                            </p:cTn>
                                            <p:tgtEl>
                                              <p:spTgt spid="21"/>
                                            </p:tgtEl>
                                            <p:attrNameLst>
                                              <p:attrName>style.visibility</p:attrName>
                                            </p:attrNameLst>
                                          </p:cBhvr>
                                          <p:to>
                                            <p:strVal val="visible"/>
                                          </p:to>
                                        </p:set>
                                        <p:anim calcmode="lin" valueType="num" p14:bounceEnd="42000">
                                          <p:cBhvr additive="base">
                                            <p:cTn id="21" dur="500" fill="hold"/>
                                            <p:tgtEl>
                                              <p:spTgt spid="21"/>
                                            </p:tgtEl>
                                            <p:attrNameLst>
                                              <p:attrName>ppt_x</p:attrName>
                                            </p:attrNameLst>
                                          </p:cBhvr>
                                          <p:tavLst>
                                            <p:tav tm="0">
                                              <p:val>
                                                <p:strVal val="0-#ppt_w/2"/>
                                              </p:val>
                                            </p:tav>
                                            <p:tav tm="100000">
                                              <p:val>
                                                <p:strVal val="#ppt_x"/>
                                              </p:val>
                                            </p:tav>
                                          </p:tavLst>
                                        </p:anim>
                                        <p:anim calcmode="lin" valueType="num" p14:bounceEnd="42000">
                                          <p:cBhvr additive="base">
                                            <p:cTn id="22" dur="500" fill="hold"/>
                                            <p:tgtEl>
                                              <p:spTgt spid="21"/>
                                            </p:tgtEl>
                                            <p:attrNameLst>
                                              <p:attrName>ppt_y</p:attrName>
                                            </p:attrNameLst>
                                          </p:cBhvr>
                                          <p:tavLst>
                                            <p:tav tm="0">
                                              <p:val>
                                                <p:strVal val="#ppt_y"/>
                                              </p:val>
                                            </p:tav>
                                            <p:tav tm="100000">
                                              <p:val>
                                                <p:strVal val="#ppt_y"/>
                                              </p:val>
                                            </p:tav>
                                          </p:tavLst>
                                        </p:anim>
                                      </p:childTnLst>
                                    </p:cTn>
                                  </p:par>
                                </p:childTnLst>
                              </p:cTn>
                            </p:par>
                            <p:par>
                              <p:cTn id="23" fill="hold">
                                <p:stCondLst>
                                  <p:cond delay="2000"/>
                                </p:stCondLst>
                                <p:childTnLst>
                                  <p:par>
                                    <p:cTn id="24" presetID="2" presetClass="entr" presetSubtype="2" fill="hold" nodeType="afterEffect" p14:presetBounceEnd="42000">
                                      <p:stCondLst>
                                        <p:cond delay="0"/>
                                      </p:stCondLst>
                                      <p:childTnLst>
                                        <p:set>
                                          <p:cBhvr>
                                            <p:cTn id="25" dur="1" fill="hold">
                                              <p:stCondLst>
                                                <p:cond delay="0"/>
                                              </p:stCondLst>
                                            </p:cTn>
                                            <p:tgtEl>
                                              <p:spTgt spid="15"/>
                                            </p:tgtEl>
                                            <p:attrNameLst>
                                              <p:attrName>style.visibility</p:attrName>
                                            </p:attrNameLst>
                                          </p:cBhvr>
                                          <p:to>
                                            <p:strVal val="visible"/>
                                          </p:to>
                                        </p:set>
                                        <p:anim calcmode="lin" valueType="num" p14:bounceEnd="42000">
                                          <p:cBhvr additive="base">
                                            <p:cTn id="26" dur="500" fill="hold"/>
                                            <p:tgtEl>
                                              <p:spTgt spid="15"/>
                                            </p:tgtEl>
                                            <p:attrNameLst>
                                              <p:attrName>ppt_x</p:attrName>
                                            </p:attrNameLst>
                                          </p:cBhvr>
                                          <p:tavLst>
                                            <p:tav tm="0">
                                              <p:val>
                                                <p:strVal val="1+#ppt_w/2"/>
                                              </p:val>
                                            </p:tav>
                                            <p:tav tm="100000">
                                              <p:val>
                                                <p:strVal val="#ppt_x"/>
                                              </p:val>
                                            </p:tav>
                                          </p:tavLst>
                                        </p:anim>
                                        <p:anim calcmode="lin" valueType="num" p14:bounceEnd="42000">
                                          <p:cBhvr additive="base">
                                            <p:cTn id="27" dur="500" fill="hold"/>
                                            <p:tgtEl>
                                              <p:spTgt spid="15"/>
                                            </p:tgtEl>
                                            <p:attrNameLst>
                                              <p:attrName>ppt_y</p:attrName>
                                            </p:attrNameLst>
                                          </p:cBhvr>
                                          <p:tavLst>
                                            <p:tav tm="0">
                                              <p:val>
                                                <p:strVal val="#ppt_y"/>
                                              </p:val>
                                            </p:tav>
                                            <p:tav tm="100000">
                                              <p:val>
                                                <p:strVal val="#ppt_y"/>
                                              </p:val>
                                            </p:tav>
                                          </p:tavLst>
                                        </p:anim>
                                      </p:childTnLst>
                                    </p:cTn>
                                  </p:par>
                                </p:childTnLst>
                              </p:cTn>
                            </p:par>
                            <p:par>
                              <p:cTn id="28" fill="hold">
                                <p:stCondLst>
                                  <p:cond delay="2500"/>
                                </p:stCondLst>
                                <p:childTnLst>
                                  <p:par>
                                    <p:cTn id="29" presetID="2" presetClass="entr" presetSubtype="8" fill="hold" nodeType="afterEffect" p14:presetBounceEnd="42000">
                                      <p:stCondLst>
                                        <p:cond delay="0"/>
                                      </p:stCondLst>
                                      <p:childTnLst>
                                        <p:set>
                                          <p:cBhvr>
                                            <p:cTn id="30" dur="1" fill="hold">
                                              <p:stCondLst>
                                                <p:cond delay="0"/>
                                              </p:stCondLst>
                                            </p:cTn>
                                            <p:tgtEl>
                                              <p:spTgt spid="22"/>
                                            </p:tgtEl>
                                            <p:attrNameLst>
                                              <p:attrName>style.visibility</p:attrName>
                                            </p:attrNameLst>
                                          </p:cBhvr>
                                          <p:to>
                                            <p:strVal val="visible"/>
                                          </p:to>
                                        </p:set>
                                        <p:anim calcmode="lin" valueType="num" p14:bounceEnd="42000">
                                          <p:cBhvr additive="base">
                                            <p:cTn id="31" dur="500" fill="hold"/>
                                            <p:tgtEl>
                                              <p:spTgt spid="22"/>
                                            </p:tgtEl>
                                            <p:attrNameLst>
                                              <p:attrName>ppt_x</p:attrName>
                                            </p:attrNameLst>
                                          </p:cBhvr>
                                          <p:tavLst>
                                            <p:tav tm="0">
                                              <p:val>
                                                <p:strVal val="0-#ppt_w/2"/>
                                              </p:val>
                                            </p:tav>
                                            <p:tav tm="100000">
                                              <p:val>
                                                <p:strVal val="#ppt_x"/>
                                              </p:val>
                                            </p:tav>
                                          </p:tavLst>
                                        </p:anim>
                                        <p:anim calcmode="lin" valueType="num" p14:bounceEnd="42000">
                                          <p:cBhvr additive="base">
                                            <p:cTn id="32" dur="500" fill="hold"/>
                                            <p:tgtEl>
                                              <p:spTgt spid="22"/>
                                            </p:tgtEl>
                                            <p:attrNameLst>
                                              <p:attrName>ppt_y</p:attrName>
                                            </p:attrNameLst>
                                          </p:cBhvr>
                                          <p:tavLst>
                                            <p:tav tm="0">
                                              <p:val>
                                                <p:strVal val="#ppt_y"/>
                                              </p:val>
                                            </p:tav>
                                            <p:tav tm="100000">
                                              <p:val>
                                                <p:strVal val="#ppt_y"/>
                                              </p:val>
                                            </p:tav>
                                          </p:tavLst>
                                        </p:anim>
                                      </p:childTnLst>
                                    </p:cTn>
                                  </p:par>
                                </p:childTnLst>
                              </p:cTn>
                            </p:par>
                            <p:par>
                              <p:cTn id="33" fill="hold">
                                <p:stCondLst>
                                  <p:cond delay="3000"/>
                                </p:stCondLst>
                                <p:childTnLst>
                                  <p:par>
                                    <p:cTn id="34" presetID="2" presetClass="entr" presetSubtype="2" fill="hold" nodeType="afterEffect" p14:presetBounceEnd="42000">
                                      <p:stCondLst>
                                        <p:cond delay="0"/>
                                      </p:stCondLst>
                                      <p:childTnLst>
                                        <p:set>
                                          <p:cBhvr>
                                            <p:cTn id="35" dur="1" fill="hold">
                                              <p:stCondLst>
                                                <p:cond delay="0"/>
                                              </p:stCondLst>
                                            </p:cTn>
                                            <p:tgtEl>
                                              <p:spTgt spid="18"/>
                                            </p:tgtEl>
                                            <p:attrNameLst>
                                              <p:attrName>style.visibility</p:attrName>
                                            </p:attrNameLst>
                                          </p:cBhvr>
                                          <p:to>
                                            <p:strVal val="visible"/>
                                          </p:to>
                                        </p:set>
                                        <p:anim calcmode="lin" valueType="num" p14:bounceEnd="42000">
                                          <p:cBhvr additive="base">
                                            <p:cTn id="36" dur="500" fill="hold"/>
                                            <p:tgtEl>
                                              <p:spTgt spid="18"/>
                                            </p:tgtEl>
                                            <p:attrNameLst>
                                              <p:attrName>ppt_x</p:attrName>
                                            </p:attrNameLst>
                                          </p:cBhvr>
                                          <p:tavLst>
                                            <p:tav tm="0">
                                              <p:val>
                                                <p:strVal val="1+#ppt_w/2"/>
                                              </p:val>
                                            </p:tav>
                                            <p:tav tm="100000">
                                              <p:val>
                                                <p:strVal val="#ppt_x"/>
                                              </p:val>
                                            </p:tav>
                                          </p:tavLst>
                                        </p:anim>
                                        <p:anim calcmode="lin" valueType="num" p14:bounceEnd="42000">
                                          <p:cBhvr additive="base">
                                            <p:cTn id="37" dur="500" fill="hold"/>
                                            <p:tgtEl>
                                              <p:spTgt spid="18"/>
                                            </p:tgtEl>
                                            <p:attrNameLst>
                                              <p:attrName>ppt_y</p:attrName>
                                            </p:attrNameLst>
                                          </p:cBhvr>
                                          <p:tavLst>
                                            <p:tav tm="0">
                                              <p:val>
                                                <p:strVal val="#ppt_y"/>
                                              </p:val>
                                            </p:tav>
                                            <p:tav tm="100000">
                                              <p:val>
                                                <p:strVal val="#ppt_y"/>
                                              </p:val>
                                            </p:tav>
                                          </p:tavLst>
                                        </p:anim>
                                      </p:childTnLst>
                                    </p:cTn>
                                  </p:par>
                                </p:childTnLst>
                              </p:cTn>
                            </p:par>
                            <p:par>
                              <p:cTn id="38" fill="hold">
                                <p:stCondLst>
                                  <p:cond delay="3500"/>
                                </p:stCondLst>
                                <p:childTnLst>
                                  <p:par>
                                    <p:cTn id="39" presetID="2" presetClass="entr" presetSubtype="8" fill="hold" nodeType="afterEffect" p14:presetBounceEnd="42000">
                                      <p:stCondLst>
                                        <p:cond delay="0"/>
                                      </p:stCondLst>
                                      <p:childTnLst>
                                        <p:set>
                                          <p:cBhvr>
                                            <p:cTn id="40" dur="1" fill="hold">
                                              <p:stCondLst>
                                                <p:cond delay="0"/>
                                              </p:stCondLst>
                                            </p:cTn>
                                            <p:tgtEl>
                                              <p:spTgt spid="25"/>
                                            </p:tgtEl>
                                            <p:attrNameLst>
                                              <p:attrName>style.visibility</p:attrName>
                                            </p:attrNameLst>
                                          </p:cBhvr>
                                          <p:to>
                                            <p:strVal val="visible"/>
                                          </p:to>
                                        </p:set>
                                        <p:anim calcmode="lin" valueType="num" p14:bounceEnd="42000">
                                          <p:cBhvr additive="base">
                                            <p:cTn id="41" dur="500" fill="hold"/>
                                            <p:tgtEl>
                                              <p:spTgt spid="25"/>
                                            </p:tgtEl>
                                            <p:attrNameLst>
                                              <p:attrName>ppt_x</p:attrName>
                                            </p:attrNameLst>
                                          </p:cBhvr>
                                          <p:tavLst>
                                            <p:tav tm="0">
                                              <p:val>
                                                <p:strVal val="0-#ppt_w/2"/>
                                              </p:val>
                                            </p:tav>
                                            <p:tav tm="100000">
                                              <p:val>
                                                <p:strVal val="#ppt_x"/>
                                              </p:val>
                                            </p:tav>
                                          </p:tavLst>
                                        </p:anim>
                                        <p:anim calcmode="lin" valueType="num" p14:bounceEnd="42000">
                                          <p:cBhvr additive="base">
                                            <p:cTn id="42" dur="500" fill="hold"/>
                                            <p:tgtEl>
                                              <p:spTgt spid="25"/>
                                            </p:tgtEl>
                                            <p:attrNameLst>
                                              <p:attrName>ppt_y</p:attrName>
                                            </p:attrNameLst>
                                          </p:cBhvr>
                                          <p:tavLst>
                                            <p:tav tm="0">
                                              <p:val>
                                                <p:strVal val="#ppt_y"/>
                                              </p:val>
                                            </p:tav>
                                            <p:tav tm="100000">
                                              <p:val>
                                                <p:strVal val="#ppt_y"/>
                                              </p:val>
                                            </p:tav>
                                          </p:tavLst>
                                        </p:anim>
                                      </p:childTnLst>
                                    </p:cTn>
                                  </p:par>
                                </p:childTnLst>
                              </p:cTn>
                            </p:par>
                            <p:par>
                              <p:cTn id="43" fill="hold">
                                <p:stCondLst>
                                  <p:cond delay="4000"/>
                                </p:stCondLst>
                                <p:childTnLst>
                                  <p:par>
                                    <p:cTn id="44" presetID="2" presetClass="entr" presetSubtype="2" fill="hold" nodeType="afterEffect" p14:presetBounceEnd="42000">
                                      <p:stCondLst>
                                        <p:cond delay="0"/>
                                      </p:stCondLst>
                                      <p:childTnLst>
                                        <p:set>
                                          <p:cBhvr>
                                            <p:cTn id="45" dur="1" fill="hold">
                                              <p:stCondLst>
                                                <p:cond delay="0"/>
                                              </p:stCondLst>
                                            </p:cTn>
                                            <p:tgtEl>
                                              <p:spTgt spid="19"/>
                                            </p:tgtEl>
                                            <p:attrNameLst>
                                              <p:attrName>style.visibility</p:attrName>
                                            </p:attrNameLst>
                                          </p:cBhvr>
                                          <p:to>
                                            <p:strVal val="visible"/>
                                          </p:to>
                                        </p:set>
                                        <p:anim calcmode="lin" valueType="num" p14:bounceEnd="42000">
                                          <p:cBhvr additive="base">
                                            <p:cTn id="46" dur="500" fill="hold"/>
                                            <p:tgtEl>
                                              <p:spTgt spid="19"/>
                                            </p:tgtEl>
                                            <p:attrNameLst>
                                              <p:attrName>ppt_x</p:attrName>
                                            </p:attrNameLst>
                                          </p:cBhvr>
                                          <p:tavLst>
                                            <p:tav tm="0">
                                              <p:val>
                                                <p:strVal val="1+#ppt_w/2"/>
                                              </p:val>
                                            </p:tav>
                                            <p:tav tm="100000">
                                              <p:val>
                                                <p:strVal val="#ppt_x"/>
                                              </p:val>
                                            </p:tav>
                                          </p:tavLst>
                                        </p:anim>
                                        <p:anim calcmode="lin" valueType="num" p14:bounceEnd="42000">
                                          <p:cBhvr additive="base">
                                            <p:cTn id="47" dur="500" fill="hold"/>
                                            <p:tgtEl>
                                              <p:spTgt spid="1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nodeType="afterEffect">
                                      <p:stCondLst>
                                        <p:cond delay="0"/>
                                      </p:stCondLst>
                                      <p:childTnLst>
                                        <p:set>
                                          <p:cBhvr>
                                            <p:cTn id="6" dur="1" fill="hold">
                                              <p:stCondLst>
                                                <p:cond delay="0"/>
                                              </p:stCondLst>
                                            </p:cTn>
                                            <p:tgtEl>
                                              <p:spTgt spid="23"/>
                                            </p:tgtEl>
                                            <p:attrNameLst>
                                              <p:attrName>style.visibility</p:attrName>
                                            </p:attrNameLst>
                                          </p:cBhvr>
                                          <p:to>
                                            <p:strVal val="visible"/>
                                          </p:to>
                                        </p:set>
                                        <p:animEffect transition="in" filter="wipe(up)">
                                          <p:cBhvr>
                                            <p:cTn id="7" dur="500"/>
                                            <p:tgtEl>
                                              <p:spTgt spid="23"/>
                                            </p:tgtEl>
                                          </p:cBhvr>
                                        </p:animEffect>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20"/>
                                            </p:tgtEl>
                                            <p:attrNameLst>
                                              <p:attrName>style.visibility</p:attrName>
                                            </p:attrNameLst>
                                          </p:cBhvr>
                                          <p:to>
                                            <p:strVal val="visible"/>
                                          </p:to>
                                        </p:set>
                                        <p:anim calcmode="lin" valueType="num">
                                          <p:cBhvr additive="base">
                                            <p:cTn id="11" dur="500" fill="hold"/>
                                            <p:tgtEl>
                                              <p:spTgt spid="20"/>
                                            </p:tgtEl>
                                            <p:attrNameLst>
                                              <p:attrName>ppt_x</p:attrName>
                                            </p:attrNameLst>
                                          </p:cBhvr>
                                          <p:tavLst>
                                            <p:tav tm="0">
                                              <p:val>
                                                <p:strVal val="0-#ppt_w/2"/>
                                              </p:val>
                                            </p:tav>
                                            <p:tav tm="100000">
                                              <p:val>
                                                <p:strVal val="#ppt_x"/>
                                              </p:val>
                                            </p:tav>
                                          </p:tavLst>
                                        </p:anim>
                                        <p:anim calcmode="lin" valueType="num">
                                          <p:cBhvr additive="base">
                                            <p:cTn id="12" dur="500" fill="hold"/>
                                            <p:tgtEl>
                                              <p:spTgt spid="20"/>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 presetClass="entr" presetSubtype="2" fill="hold" nodeType="afterEffect">
                                      <p:stCondLst>
                                        <p:cond delay="0"/>
                                      </p:stCondLst>
                                      <p:childTnLst>
                                        <p:set>
                                          <p:cBhvr>
                                            <p:cTn id="15" dur="1" fill="hold">
                                              <p:stCondLst>
                                                <p:cond delay="0"/>
                                              </p:stCondLst>
                                            </p:cTn>
                                            <p:tgtEl>
                                              <p:spTgt spid="14"/>
                                            </p:tgtEl>
                                            <p:attrNameLst>
                                              <p:attrName>style.visibility</p:attrName>
                                            </p:attrNameLst>
                                          </p:cBhvr>
                                          <p:to>
                                            <p:strVal val="visible"/>
                                          </p:to>
                                        </p:set>
                                        <p:anim calcmode="lin" valueType="num">
                                          <p:cBhvr additive="base">
                                            <p:cTn id="16" dur="500" fill="hold"/>
                                            <p:tgtEl>
                                              <p:spTgt spid="14"/>
                                            </p:tgtEl>
                                            <p:attrNameLst>
                                              <p:attrName>ppt_x</p:attrName>
                                            </p:attrNameLst>
                                          </p:cBhvr>
                                          <p:tavLst>
                                            <p:tav tm="0">
                                              <p:val>
                                                <p:strVal val="1+#ppt_w/2"/>
                                              </p:val>
                                            </p:tav>
                                            <p:tav tm="100000">
                                              <p:val>
                                                <p:strVal val="#ppt_x"/>
                                              </p:val>
                                            </p:tav>
                                          </p:tavLst>
                                        </p:anim>
                                        <p:anim calcmode="lin" valueType="num">
                                          <p:cBhvr additive="base">
                                            <p:cTn id="17" dur="500" fill="hold"/>
                                            <p:tgtEl>
                                              <p:spTgt spid="14"/>
                                            </p:tgtEl>
                                            <p:attrNameLst>
                                              <p:attrName>ppt_y</p:attrName>
                                            </p:attrNameLst>
                                          </p:cBhvr>
                                          <p:tavLst>
                                            <p:tav tm="0">
                                              <p:val>
                                                <p:strVal val="#ppt_y"/>
                                              </p:val>
                                            </p:tav>
                                            <p:tav tm="100000">
                                              <p:val>
                                                <p:strVal val="#ppt_y"/>
                                              </p:val>
                                            </p:tav>
                                          </p:tavLst>
                                        </p:anim>
                                      </p:childTnLst>
                                    </p:cTn>
                                  </p:par>
                                </p:childTnLst>
                              </p:cTn>
                            </p:par>
                            <p:par>
                              <p:cTn id="18" fill="hold">
                                <p:stCondLst>
                                  <p:cond delay="1500"/>
                                </p:stCondLst>
                                <p:childTnLst>
                                  <p:par>
                                    <p:cTn id="19" presetID="2" presetClass="entr" presetSubtype="8" fill="hold" nodeType="afterEffect">
                                      <p:stCondLst>
                                        <p:cond delay="0"/>
                                      </p:stCondLst>
                                      <p:childTnLst>
                                        <p:set>
                                          <p:cBhvr>
                                            <p:cTn id="20" dur="1" fill="hold">
                                              <p:stCondLst>
                                                <p:cond delay="0"/>
                                              </p:stCondLst>
                                            </p:cTn>
                                            <p:tgtEl>
                                              <p:spTgt spid="21"/>
                                            </p:tgtEl>
                                            <p:attrNameLst>
                                              <p:attrName>style.visibility</p:attrName>
                                            </p:attrNameLst>
                                          </p:cBhvr>
                                          <p:to>
                                            <p:strVal val="visible"/>
                                          </p:to>
                                        </p:set>
                                        <p:anim calcmode="lin" valueType="num">
                                          <p:cBhvr additive="base">
                                            <p:cTn id="21" dur="500" fill="hold"/>
                                            <p:tgtEl>
                                              <p:spTgt spid="21"/>
                                            </p:tgtEl>
                                            <p:attrNameLst>
                                              <p:attrName>ppt_x</p:attrName>
                                            </p:attrNameLst>
                                          </p:cBhvr>
                                          <p:tavLst>
                                            <p:tav tm="0">
                                              <p:val>
                                                <p:strVal val="0-#ppt_w/2"/>
                                              </p:val>
                                            </p:tav>
                                            <p:tav tm="100000">
                                              <p:val>
                                                <p:strVal val="#ppt_x"/>
                                              </p:val>
                                            </p:tav>
                                          </p:tavLst>
                                        </p:anim>
                                        <p:anim calcmode="lin" valueType="num">
                                          <p:cBhvr additive="base">
                                            <p:cTn id="22" dur="500" fill="hold"/>
                                            <p:tgtEl>
                                              <p:spTgt spid="21"/>
                                            </p:tgtEl>
                                            <p:attrNameLst>
                                              <p:attrName>ppt_y</p:attrName>
                                            </p:attrNameLst>
                                          </p:cBhvr>
                                          <p:tavLst>
                                            <p:tav tm="0">
                                              <p:val>
                                                <p:strVal val="#ppt_y"/>
                                              </p:val>
                                            </p:tav>
                                            <p:tav tm="100000">
                                              <p:val>
                                                <p:strVal val="#ppt_y"/>
                                              </p:val>
                                            </p:tav>
                                          </p:tavLst>
                                        </p:anim>
                                      </p:childTnLst>
                                    </p:cTn>
                                  </p:par>
                                </p:childTnLst>
                              </p:cTn>
                            </p:par>
                            <p:par>
                              <p:cTn id="23" fill="hold">
                                <p:stCondLst>
                                  <p:cond delay="2000"/>
                                </p:stCondLst>
                                <p:childTnLst>
                                  <p:par>
                                    <p:cTn id="24" presetID="2" presetClass="entr" presetSubtype="2" fill="hold" nodeType="afterEffect">
                                      <p:stCondLst>
                                        <p:cond delay="0"/>
                                      </p:stCondLst>
                                      <p:childTnLst>
                                        <p:set>
                                          <p:cBhvr>
                                            <p:cTn id="25" dur="1" fill="hold">
                                              <p:stCondLst>
                                                <p:cond delay="0"/>
                                              </p:stCondLst>
                                            </p:cTn>
                                            <p:tgtEl>
                                              <p:spTgt spid="15"/>
                                            </p:tgtEl>
                                            <p:attrNameLst>
                                              <p:attrName>style.visibility</p:attrName>
                                            </p:attrNameLst>
                                          </p:cBhvr>
                                          <p:to>
                                            <p:strVal val="visible"/>
                                          </p:to>
                                        </p:set>
                                        <p:anim calcmode="lin" valueType="num">
                                          <p:cBhvr additive="base">
                                            <p:cTn id="26" dur="500" fill="hold"/>
                                            <p:tgtEl>
                                              <p:spTgt spid="15"/>
                                            </p:tgtEl>
                                            <p:attrNameLst>
                                              <p:attrName>ppt_x</p:attrName>
                                            </p:attrNameLst>
                                          </p:cBhvr>
                                          <p:tavLst>
                                            <p:tav tm="0">
                                              <p:val>
                                                <p:strVal val="1+#ppt_w/2"/>
                                              </p:val>
                                            </p:tav>
                                            <p:tav tm="100000">
                                              <p:val>
                                                <p:strVal val="#ppt_x"/>
                                              </p:val>
                                            </p:tav>
                                          </p:tavLst>
                                        </p:anim>
                                        <p:anim calcmode="lin" valueType="num">
                                          <p:cBhvr additive="base">
                                            <p:cTn id="27" dur="500" fill="hold"/>
                                            <p:tgtEl>
                                              <p:spTgt spid="15"/>
                                            </p:tgtEl>
                                            <p:attrNameLst>
                                              <p:attrName>ppt_y</p:attrName>
                                            </p:attrNameLst>
                                          </p:cBhvr>
                                          <p:tavLst>
                                            <p:tav tm="0">
                                              <p:val>
                                                <p:strVal val="#ppt_y"/>
                                              </p:val>
                                            </p:tav>
                                            <p:tav tm="100000">
                                              <p:val>
                                                <p:strVal val="#ppt_y"/>
                                              </p:val>
                                            </p:tav>
                                          </p:tavLst>
                                        </p:anim>
                                      </p:childTnLst>
                                    </p:cTn>
                                  </p:par>
                                </p:childTnLst>
                              </p:cTn>
                            </p:par>
                            <p:par>
                              <p:cTn id="28" fill="hold">
                                <p:stCondLst>
                                  <p:cond delay="2500"/>
                                </p:stCondLst>
                                <p:childTnLst>
                                  <p:par>
                                    <p:cTn id="29" presetID="2" presetClass="entr" presetSubtype="8" fill="hold" nodeType="afterEffect">
                                      <p:stCondLst>
                                        <p:cond delay="0"/>
                                      </p:stCondLst>
                                      <p:childTnLst>
                                        <p:set>
                                          <p:cBhvr>
                                            <p:cTn id="30" dur="1" fill="hold">
                                              <p:stCondLst>
                                                <p:cond delay="0"/>
                                              </p:stCondLst>
                                            </p:cTn>
                                            <p:tgtEl>
                                              <p:spTgt spid="22"/>
                                            </p:tgtEl>
                                            <p:attrNameLst>
                                              <p:attrName>style.visibility</p:attrName>
                                            </p:attrNameLst>
                                          </p:cBhvr>
                                          <p:to>
                                            <p:strVal val="visible"/>
                                          </p:to>
                                        </p:set>
                                        <p:anim calcmode="lin" valueType="num">
                                          <p:cBhvr additive="base">
                                            <p:cTn id="31" dur="500" fill="hold"/>
                                            <p:tgtEl>
                                              <p:spTgt spid="22"/>
                                            </p:tgtEl>
                                            <p:attrNameLst>
                                              <p:attrName>ppt_x</p:attrName>
                                            </p:attrNameLst>
                                          </p:cBhvr>
                                          <p:tavLst>
                                            <p:tav tm="0">
                                              <p:val>
                                                <p:strVal val="0-#ppt_w/2"/>
                                              </p:val>
                                            </p:tav>
                                            <p:tav tm="100000">
                                              <p:val>
                                                <p:strVal val="#ppt_x"/>
                                              </p:val>
                                            </p:tav>
                                          </p:tavLst>
                                        </p:anim>
                                        <p:anim calcmode="lin" valueType="num">
                                          <p:cBhvr additive="base">
                                            <p:cTn id="32" dur="500" fill="hold"/>
                                            <p:tgtEl>
                                              <p:spTgt spid="22"/>
                                            </p:tgtEl>
                                            <p:attrNameLst>
                                              <p:attrName>ppt_y</p:attrName>
                                            </p:attrNameLst>
                                          </p:cBhvr>
                                          <p:tavLst>
                                            <p:tav tm="0">
                                              <p:val>
                                                <p:strVal val="#ppt_y"/>
                                              </p:val>
                                            </p:tav>
                                            <p:tav tm="100000">
                                              <p:val>
                                                <p:strVal val="#ppt_y"/>
                                              </p:val>
                                            </p:tav>
                                          </p:tavLst>
                                        </p:anim>
                                      </p:childTnLst>
                                    </p:cTn>
                                  </p:par>
                                </p:childTnLst>
                              </p:cTn>
                            </p:par>
                            <p:par>
                              <p:cTn id="33" fill="hold">
                                <p:stCondLst>
                                  <p:cond delay="3000"/>
                                </p:stCondLst>
                                <p:childTnLst>
                                  <p:par>
                                    <p:cTn id="34" presetID="2" presetClass="entr" presetSubtype="2" fill="hold" nodeType="afterEffect">
                                      <p:stCondLst>
                                        <p:cond delay="0"/>
                                      </p:stCondLst>
                                      <p:childTnLst>
                                        <p:set>
                                          <p:cBhvr>
                                            <p:cTn id="35" dur="1" fill="hold">
                                              <p:stCondLst>
                                                <p:cond delay="0"/>
                                              </p:stCondLst>
                                            </p:cTn>
                                            <p:tgtEl>
                                              <p:spTgt spid="18"/>
                                            </p:tgtEl>
                                            <p:attrNameLst>
                                              <p:attrName>style.visibility</p:attrName>
                                            </p:attrNameLst>
                                          </p:cBhvr>
                                          <p:to>
                                            <p:strVal val="visible"/>
                                          </p:to>
                                        </p:set>
                                        <p:anim calcmode="lin" valueType="num">
                                          <p:cBhvr additive="base">
                                            <p:cTn id="36" dur="500" fill="hold"/>
                                            <p:tgtEl>
                                              <p:spTgt spid="18"/>
                                            </p:tgtEl>
                                            <p:attrNameLst>
                                              <p:attrName>ppt_x</p:attrName>
                                            </p:attrNameLst>
                                          </p:cBhvr>
                                          <p:tavLst>
                                            <p:tav tm="0">
                                              <p:val>
                                                <p:strVal val="1+#ppt_w/2"/>
                                              </p:val>
                                            </p:tav>
                                            <p:tav tm="100000">
                                              <p:val>
                                                <p:strVal val="#ppt_x"/>
                                              </p:val>
                                            </p:tav>
                                          </p:tavLst>
                                        </p:anim>
                                        <p:anim calcmode="lin" valueType="num">
                                          <p:cBhvr additive="base">
                                            <p:cTn id="37" dur="500" fill="hold"/>
                                            <p:tgtEl>
                                              <p:spTgt spid="18"/>
                                            </p:tgtEl>
                                            <p:attrNameLst>
                                              <p:attrName>ppt_y</p:attrName>
                                            </p:attrNameLst>
                                          </p:cBhvr>
                                          <p:tavLst>
                                            <p:tav tm="0">
                                              <p:val>
                                                <p:strVal val="#ppt_y"/>
                                              </p:val>
                                            </p:tav>
                                            <p:tav tm="100000">
                                              <p:val>
                                                <p:strVal val="#ppt_y"/>
                                              </p:val>
                                            </p:tav>
                                          </p:tavLst>
                                        </p:anim>
                                      </p:childTnLst>
                                    </p:cTn>
                                  </p:par>
                                </p:childTnLst>
                              </p:cTn>
                            </p:par>
                            <p:par>
                              <p:cTn id="38" fill="hold">
                                <p:stCondLst>
                                  <p:cond delay="3500"/>
                                </p:stCondLst>
                                <p:childTnLst>
                                  <p:par>
                                    <p:cTn id="39" presetID="2" presetClass="entr" presetSubtype="8" fill="hold" nodeType="afterEffect">
                                      <p:stCondLst>
                                        <p:cond delay="0"/>
                                      </p:stCondLst>
                                      <p:childTnLst>
                                        <p:set>
                                          <p:cBhvr>
                                            <p:cTn id="40" dur="1" fill="hold">
                                              <p:stCondLst>
                                                <p:cond delay="0"/>
                                              </p:stCondLst>
                                            </p:cTn>
                                            <p:tgtEl>
                                              <p:spTgt spid="25"/>
                                            </p:tgtEl>
                                            <p:attrNameLst>
                                              <p:attrName>style.visibility</p:attrName>
                                            </p:attrNameLst>
                                          </p:cBhvr>
                                          <p:to>
                                            <p:strVal val="visible"/>
                                          </p:to>
                                        </p:set>
                                        <p:anim calcmode="lin" valueType="num">
                                          <p:cBhvr additive="base">
                                            <p:cTn id="41" dur="500" fill="hold"/>
                                            <p:tgtEl>
                                              <p:spTgt spid="25"/>
                                            </p:tgtEl>
                                            <p:attrNameLst>
                                              <p:attrName>ppt_x</p:attrName>
                                            </p:attrNameLst>
                                          </p:cBhvr>
                                          <p:tavLst>
                                            <p:tav tm="0">
                                              <p:val>
                                                <p:strVal val="0-#ppt_w/2"/>
                                              </p:val>
                                            </p:tav>
                                            <p:tav tm="100000">
                                              <p:val>
                                                <p:strVal val="#ppt_x"/>
                                              </p:val>
                                            </p:tav>
                                          </p:tavLst>
                                        </p:anim>
                                        <p:anim calcmode="lin" valueType="num">
                                          <p:cBhvr additive="base">
                                            <p:cTn id="42" dur="500" fill="hold"/>
                                            <p:tgtEl>
                                              <p:spTgt spid="25"/>
                                            </p:tgtEl>
                                            <p:attrNameLst>
                                              <p:attrName>ppt_y</p:attrName>
                                            </p:attrNameLst>
                                          </p:cBhvr>
                                          <p:tavLst>
                                            <p:tav tm="0">
                                              <p:val>
                                                <p:strVal val="#ppt_y"/>
                                              </p:val>
                                            </p:tav>
                                            <p:tav tm="100000">
                                              <p:val>
                                                <p:strVal val="#ppt_y"/>
                                              </p:val>
                                            </p:tav>
                                          </p:tavLst>
                                        </p:anim>
                                      </p:childTnLst>
                                    </p:cTn>
                                  </p:par>
                                </p:childTnLst>
                              </p:cTn>
                            </p:par>
                            <p:par>
                              <p:cTn id="43" fill="hold">
                                <p:stCondLst>
                                  <p:cond delay="4000"/>
                                </p:stCondLst>
                                <p:childTnLst>
                                  <p:par>
                                    <p:cTn id="44" presetID="2" presetClass="entr" presetSubtype="2" fill="hold" nodeType="afterEffect">
                                      <p:stCondLst>
                                        <p:cond delay="0"/>
                                      </p:stCondLst>
                                      <p:childTnLst>
                                        <p:set>
                                          <p:cBhvr>
                                            <p:cTn id="45" dur="1" fill="hold">
                                              <p:stCondLst>
                                                <p:cond delay="0"/>
                                              </p:stCondLst>
                                            </p:cTn>
                                            <p:tgtEl>
                                              <p:spTgt spid="19"/>
                                            </p:tgtEl>
                                            <p:attrNameLst>
                                              <p:attrName>style.visibility</p:attrName>
                                            </p:attrNameLst>
                                          </p:cBhvr>
                                          <p:to>
                                            <p:strVal val="visible"/>
                                          </p:to>
                                        </p:set>
                                        <p:anim calcmode="lin" valueType="num">
                                          <p:cBhvr additive="base">
                                            <p:cTn id="46" dur="500" fill="hold"/>
                                            <p:tgtEl>
                                              <p:spTgt spid="19"/>
                                            </p:tgtEl>
                                            <p:attrNameLst>
                                              <p:attrName>ppt_x</p:attrName>
                                            </p:attrNameLst>
                                          </p:cBhvr>
                                          <p:tavLst>
                                            <p:tav tm="0">
                                              <p:val>
                                                <p:strVal val="1+#ppt_w/2"/>
                                              </p:val>
                                            </p:tav>
                                            <p:tav tm="100000">
                                              <p:val>
                                                <p:strVal val="#ppt_x"/>
                                              </p:val>
                                            </p:tav>
                                          </p:tavLst>
                                        </p:anim>
                                        <p:anim calcmode="lin" valueType="num">
                                          <p:cBhvr additive="base">
                                            <p:cTn id="47" dur="500" fill="hold"/>
                                            <p:tgtEl>
                                              <p:spTgt spid="1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mc:Fallback>
  </mc:AlternateContent>
</p:sld>
</file>

<file path=ppt/slides/slide1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ext Placeholder 2"/>
          <p:cNvSpPr txBox="1">
            <a:spLocks/>
          </p:cNvSpPr>
          <p:nvPr/>
        </p:nvSpPr>
        <p:spPr>
          <a:xfrm>
            <a:off x="685800" y="2515309"/>
            <a:ext cx="7772400" cy="2790109"/>
          </a:xfrm>
          <a:prstGeom prst="rect">
            <a:avLst/>
          </a:prstGeom>
        </p:spPr>
        <p:txBody>
          <a:bodyPr/>
          <a:lst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mn-lt"/>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228594" indent="-228594" algn="just">
              <a:buFont typeface="+mj-lt"/>
              <a:buAutoNum type="arabicPeriod"/>
            </a:pPr>
            <a:r>
              <a:rPr lang="en-US" sz="1050" dirty="0">
                <a:solidFill>
                  <a:schemeClr val="tx2"/>
                </a:solidFill>
              </a:rPr>
              <a:t>Lorem ipsum dolor sit amet, consectetuer adipiscing elit. Aenean commodo ligula eget dolor. Aenean massa. Cum sociis natoque penatibus et magnis dis parturient montes, nascetur ridiculus mus. Donec quam felis, ultricies nec, pellentesque eu, pretium quis, sem. Nulla consequat massa quis enim.</a:t>
            </a:r>
          </a:p>
          <a:p>
            <a:pPr marL="228594" indent="-228594" algn="just">
              <a:buFont typeface="+mj-lt"/>
              <a:buAutoNum type="arabicPeriod"/>
            </a:pPr>
            <a:r>
              <a:rPr lang="en-US" sz="1050" b="1" dirty="0">
                <a:solidFill>
                  <a:schemeClr val="tx2"/>
                </a:solidFill>
              </a:rPr>
              <a:t>Donec pede justo, fringilla vel, aliquet nec, vulputate eget, arcu. In enim justo, rhoncus ut, imperdiet a, venenatis vitae, justo. Nullam dictum felis eu pede mollis pretium. Integer tincidunt. Cras dapibus. Vivamus elementum varius laoreet. Quisque rutrum. Aenean imperdiet. Etiam ultricies nisi vel augue.</a:t>
            </a:r>
          </a:p>
          <a:p>
            <a:pPr marL="228594" indent="-228594" algn="just">
              <a:buFont typeface="+mj-lt"/>
              <a:buAutoNum type="arabicPeriod"/>
            </a:pPr>
            <a:r>
              <a:rPr lang="en-US" sz="1050" dirty="0">
                <a:solidFill>
                  <a:schemeClr val="tx2"/>
                </a:solidFill>
              </a:rPr>
              <a:t>Curabitur ullamcorper ultricies nisi. Nam eget dui. Etiam rhoncus. Maecenas tempus, tellus eget condimentum rhoncus, sem quam semper libero, sit amet adipiscing sem neque sed ipsum. Nam quam </a:t>
            </a:r>
            <a:r>
              <a:rPr lang="en-US" sz="1050" dirty="0" err="1">
                <a:solidFill>
                  <a:schemeClr val="tx2"/>
                </a:solidFill>
              </a:rPr>
              <a:t>nunc</a:t>
            </a:r>
            <a:r>
              <a:rPr lang="en-US" sz="1050" dirty="0">
                <a:solidFill>
                  <a:schemeClr val="tx2"/>
                </a:solidFill>
              </a:rPr>
              <a:t>, blandit vel, </a:t>
            </a:r>
            <a:r>
              <a:rPr lang="en-US" sz="1050" dirty="0" err="1">
                <a:solidFill>
                  <a:schemeClr val="tx2"/>
                </a:solidFill>
              </a:rPr>
              <a:t>luctus</a:t>
            </a:r>
            <a:r>
              <a:rPr lang="en-US" sz="1050" dirty="0">
                <a:solidFill>
                  <a:schemeClr val="tx2"/>
                </a:solidFill>
              </a:rPr>
              <a:t> </a:t>
            </a:r>
            <a:r>
              <a:rPr lang="en-US" sz="1050" dirty="0" err="1">
                <a:solidFill>
                  <a:schemeClr val="tx2"/>
                </a:solidFill>
              </a:rPr>
              <a:t>pulvinar</a:t>
            </a:r>
            <a:r>
              <a:rPr lang="en-US" sz="1050" dirty="0">
                <a:solidFill>
                  <a:schemeClr val="tx2"/>
                </a:solidFill>
              </a:rPr>
              <a:t>, hendrerit id, lorem. Maecenas nec odio et ante tincidunt tempus. Donec vitae </a:t>
            </a:r>
            <a:r>
              <a:rPr lang="en-US" sz="1050" dirty="0" err="1">
                <a:solidFill>
                  <a:schemeClr val="tx2"/>
                </a:solidFill>
              </a:rPr>
              <a:t>sapien</a:t>
            </a:r>
            <a:r>
              <a:rPr lang="en-US" sz="1050" dirty="0">
                <a:solidFill>
                  <a:schemeClr val="tx2"/>
                </a:solidFill>
              </a:rPr>
              <a:t> ut libero venenatis faucibus. Nullam quis ante. Etiam sit amet orci eget eros faucibus tincidunt. </a:t>
            </a:r>
            <a:r>
              <a:rPr lang="en-US" sz="1050" dirty="0" err="1">
                <a:solidFill>
                  <a:schemeClr val="tx2"/>
                </a:solidFill>
              </a:rPr>
              <a:t>Duis</a:t>
            </a:r>
            <a:r>
              <a:rPr lang="en-US" sz="1050" dirty="0">
                <a:solidFill>
                  <a:schemeClr val="tx2"/>
                </a:solidFill>
              </a:rPr>
              <a:t> leo. Sed fringilla </a:t>
            </a:r>
            <a:r>
              <a:rPr lang="en-US" sz="1050" dirty="0" err="1">
                <a:solidFill>
                  <a:schemeClr val="tx2"/>
                </a:solidFill>
              </a:rPr>
              <a:t>mauris</a:t>
            </a:r>
            <a:r>
              <a:rPr lang="en-US" sz="1050" dirty="0">
                <a:solidFill>
                  <a:schemeClr val="tx2"/>
                </a:solidFill>
              </a:rPr>
              <a:t> sit amet </a:t>
            </a:r>
            <a:r>
              <a:rPr lang="en-US" sz="1050" dirty="0" err="1">
                <a:solidFill>
                  <a:schemeClr val="tx2"/>
                </a:solidFill>
              </a:rPr>
              <a:t>nibh</a:t>
            </a:r>
            <a:r>
              <a:rPr lang="en-US" sz="1050" dirty="0">
                <a:solidFill>
                  <a:schemeClr val="tx2"/>
                </a:solidFill>
              </a:rPr>
              <a:t>. Donec sodales </a:t>
            </a:r>
            <a:r>
              <a:rPr lang="en-US" sz="1050" dirty="0" err="1">
                <a:solidFill>
                  <a:schemeClr val="tx2"/>
                </a:solidFill>
              </a:rPr>
              <a:t>sagittis</a:t>
            </a:r>
            <a:r>
              <a:rPr lang="en-US" sz="1050" dirty="0">
                <a:solidFill>
                  <a:schemeClr val="tx2"/>
                </a:solidFill>
              </a:rPr>
              <a:t> magna. Sed consequat, leo eget bibendum sodales, augue velit cursus </a:t>
            </a:r>
            <a:r>
              <a:rPr lang="en-US" sz="1050" dirty="0" err="1">
                <a:solidFill>
                  <a:schemeClr val="tx2"/>
                </a:solidFill>
              </a:rPr>
              <a:t>nunc</a:t>
            </a:r>
            <a:r>
              <a:rPr lang="en-US" sz="1050" dirty="0">
                <a:solidFill>
                  <a:schemeClr val="tx2"/>
                </a:solidFill>
              </a:rPr>
              <a:t>,</a:t>
            </a:r>
            <a:endParaRPr lang="ar-SY" sz="1050" dirty="0">
              <a:solidFill>
                <a:schemeClr val="tx2"/>
              </a:solidFill>
            </a:endParaRPr>
          </a:p>
          <a:p>
            <a:pPr marL="228594" indent="-228594" algn="just">
              <a:buFont typeface="+mj-lt"/>
              <a:buAutoNum type="arabicPeriod"/>
            </a:pPr>
            <a:r>
              <a:rPr lang="en-US" sz="1050" u="sng" dirty="0">
                <a:solidFill>
                  <a:schemeClr val="tx2"/>
                </a:solidFill>
              </a:rPr>
              <a:t>Curabitur ullamcorper ultricies nisi. Nam eget dui. Etiam rhoncus. Maecenas tempus, tellus eget </a:t>
            </a:r>
            <a:r>
              <a:rPr lang="en-US" sz="1050" u="sng" dirty="0" err="1">
                <a:solidFill>
                  <a:schemeClr val="tx2"/>
                </a:solidFill>
              </a:rPr>
              <a:t>condimentum</a:t>
            </a:r>
            <a:r>
              <a:rPr lang="en-US" sz="1050" u="sng" dirty="0">
                <a:solidFill>
                  <a:schemeClr val="tx2"/>
                </a:solidFill>
              </a:rPr>
              <a:t> rhoncus, sem quam semper libero, sit amet adipiscing sem </a:t>
            </a:r>
            <a:r>
              <a:rPr lang="en-US" sz="1050" u="sng" dirty="0" err="1">
                <a:solidFill>
                  <a:schemeClr val="tx2"/>
                </a:solidFill>
              </a:rPr>
              <a:t>neque</a:t>
            </a:r>
            <a:r>
              <a:rPr lang="en-US" sz="1050" u="sng" dirty="0">
                <a:solidFill>
                  <a:schemeClr val="tx2"/>
                </a:solidFill>
              </a:rPr>
              <a:t> </a:t>
            </a:r>
            <a:r>
              <a:rPr lang="en-US" sz="1050" u="sng" dirty="0" err="1">
                <a:solidFill>
                  <a:schemeClr val="tx2"/>
                </a:solidFill>
              </a:rPr>
              <a:t>sed</a:t>
            </a:r>
            <a:r>
              <a:rPr lang="en-US" sz="1050" u="sng" dirty="0">
                <a:solidFill>
                  <a:schemeClr val="tx2"/>
                </a:solidFill>
              </a:rPr>
              <a:t> ipsum. Nam quam </a:t>
            </a:r>
            <a:r>
              <a:rPr lang="en-US" sz="1050" u="sng" dirty="0" err="1">
                <a:solidFill>
                  <a:schemeClr val="tx2"/>
                </a:solidFill>
              </a:rPr>
              <a:t>nunc</a:t>
            </a:r>
            <a:r>
              <a:rPr lang="en-US" sz="1050" u="sng" dirty="0">
                <a:solidFill>
                  <a:schemeClr val="tx2"/>
                </a:solidFill>
              </a:rPr>
              <a:t>, </a:t>
            </a:r>
            <a:r>
              <a:rPr lang="en-US" sz="1050" u="sng" dirty="0" err="1">
                <a:solidFill>
                  <a:schemeClr val="tx2"/>
                </a:solidFill>
              </a:rPr>
              <a:t>blandit</a:t>
            </a:r>
            <a:r>
              <a:rPr lang="en-US" sz="1050" u="sng" dirty="0">
                <a:solidFill>
                  <a:schemeClr val="tx2"/>
                </a:solidFill>
              </a:rPr>
              <a:t> vel, </a:t>
            </a:r>
            <a:r>
              <a:rPr lang="en-US" sz="1050" u="sng" dirty="0" err="1">
                <a:solidFill>
                  <a:schemeClr val="tx2"/>
                </a:solidFill>
              </a:rPr>
              <a:t>luctus</a:t>
            </a:r>
            <a:r>
              <a:rPr lang="en-US" sz="1050" u="sng" dirty="0">
                <a:solidFill>
                  <a:schemeClr val="tx2"/>
                </a:solidFill>
              </a:rPr>
              <a:t> </a:t>
            </a:r>
            <a:r>
              <a:rPr lang="en-US" sz="1050" u="sng" dirty="0" err="1">
                <a:solidFill>
                  <a:schemeClr val="tx2"/>
                </a:solidFill>
              </a:rPr>
              <a:t>pulvinar</a:t>
            </a:r>
            <a:r>
              <a:rPr lang="en-US" sz="1050" u="sng" dirty="0">
                <a:solidFill>
                  <a:schemeClr val="tx2"/>
                </a:solidFill>
              </a:rPr>
              <a:t>, </a:t>
            </a:r>
            <a:r>
              <a:rPr lang="en-US" sz="1050" u="sng" dirty="0" err="1">
                <a:solidFill>
                  <a:schemeClr val="tx2"/>
                </a:solidFill>
              </a:rPr>
              <a:t>hendrerit</a:t>
            </a:r>
            <a:r>
              <a:rPr lang="en-US" sz="1050" u="sng" dirty="0">
                <a:solidFill>
                  <a:schemeClr val="tx2"/>
                </a:solidFill>
              </a:rPr>
              <a:t> id, lorem. Maecenas nec odio et ante tincidunt tempus. Donec vitae </a:t>
            </a:r>
            <a:r>
              <a:rPr lang="en-US" sz="1050" u="sng" dirty="0" err="1">
                <a:solidFill>
                  <a:schemeClr val="tx2"/>
                </a:solidFill>
              </a:rPr>
              <a:t>sapien</a:t>
            </a:r>
            <a:r>
              <a:rPr lang="en-US" sz="1050" u="sng" dirty="0">
                <a:solidFill>
                  <a:schemeClr val="tx2"/>
                </a:solidFill>
              </a:rPr>
              <a:t> ut libero venenatis faucibus. Nullam quis ante. Etiam sit amet orci eget eros faucibus tincidunt. </a:t>
            </a:r>
            <a:r>
              <a:rPr lang="en-US" sz="1050" u="sng" dirty="0" err="1">
                <a:solidFill>
                  <a:schemeClr val="tx2"/>
                </a:solidFill>
              </a:rPr>
              <a:t>Duis</a:t>
            </a:r>
            <a:r>
              <a:rPr lang="en-US" sz="1050" u="sng" dirty="0">
                <a:solidFill>
                  <a:schemeClr val="tx2"/>
                </a:solidFill>
              </a:rPr>
              <a:t> leo. </a:t>
            </a:r>
            <a:r>
              <a:rPr lang="en-US" sz="1050" u="sng" dirty="0" err="1">
                <a:solidFill>
                  <a:schemeClr val="tx2"/>
                </a:solidFill>
              </a:rPr>
              <a:t>Sed</a:t>
            </a:r>
            <a:r>
              <a:rPr lang="en-US" sz="1050" u="sng" dirty="0">
                <a:solidFill>
                  <a:schemeClr val="tx2"/>
                </a:solidFill>
              </a:rPr>
              <a:t> fringilla </a:t>
            </a:r>
            <a:r>
              <a:rPr lang="en-US" sz="1050" u="sng" dirty="0" err="1">
                <a:solidFill>
                  <a:schemeClr val="tx2"/>
                </a:solidFill>
              </a:rPr>
              <a:t>mauris</a:t>
            </a:r>
            <a:r>
              <a:rPr lang="en-US" sz="1050" u="sng" dirty="0">
                <a:solidFill>
                  <a:schemeClr val="tx2"/>
                </a:solidFill>
              </a:rPr>
              <a:t> sit amet </a:t>
            </a:r>
            <a:r>
              <a:rPr lang="en-US" sz="1050" u="sng" dirty="0" err="1">
                <a:solidFill>
                  <a:schemeClr val="tx2"/>
                </a:solidFill>
              </a:rPr>
              <a:t>nibh</a:t>
            </a:r>
            <a:r>
              <a:rPr lang="en-US" sz="1050" u="sng" dirty="0">
                <a:solidFill>
                  <a:schemeClr val="tx2"/>
                </a:solidFill>
              </a:rPr>
              <a:t>. Donec sodales </a:t>
            </a:r>
            <a:r>
              <a:rPr lang="en-US" sz="1050" u="sng" dirty="0" err="1">
                <a:solidFill>
                  <a:schemeClr val="tx2"/>
                </a:solidFill>
              </a:rPr>
              <a:t>sagittis</a:t>
            </a:r>
            <a:r>
              <a:rPr lang="en-US" sz="1050" u="sng" dirty="0">
                <a:solidFill>
                  <a:schemeClr val="tx2"/>
                </a:solidFill>
              </a:rPr>
              <a:t> magna. </a:t>
            </a:r>
            <a:r>
              <a:rPr lang="en-US" sz="1050" u="sng" dirty="0" err="1">
                <a:solidFill>
                  <a:schemeClr val="tx2"/>
                </a:solidFill>
              </a:rPr>
              <a:t>Sed</a:t>
            </a:r>
            <a:r>
              <a:rPr lang="en-US" sz="1050" u="sng" dirty="0">
                <a:solidFill>
                  <a:schemeClr val="tx2"/>
                </a:solidFill>
              </a:rPr>
              <a:t> consequat, leo eget bibendum sodales, augue </a:t>
            </a:r>
            <a:r>
              <a:rPr lang="en-US" sz="1050" u="sng" dirty="0" err="1">
                <a:solidFill>
                  <a:schemeClr val="tx2"/>
                </a:solidFill>
              </a:rPr>
              <a:t>velit</a:t>
            </a:r>
            <a:r>
              <a:rPr lang="en-US" sz="1050" u="sng" dirty="0">
                <a:solidFill>
                  <a:schemeClr val="tx2"/>
                </a:solidFill>
              </a:rPr>
              <a:t> cursus </a:t>
            </a:r>
            <a:r>
              <a:rPr lang="en-US" sz="1050" u="sng" dirty="0" err="1">
                <a:solidFill>
                  <a:schemeClr val="tx2"/>
                </a:solidFill>
              </a:rPr>
              <a:t>nunc</a:t>
            </a:r>
            <a:r>
              <a:rPr lang="en-US" sz="1050" u="sng" dirty="0">
                <a:solidFill>
                  <a:schemeClr val="tx2"/>
                </a:solidFill>
              </a:rPr>
              <a:t>,</a:t>
            </a:r>
          </a:p>
          <a:p>
            <a:pPr marL="0" indent="0" algn="just">
              <a:buNone/>
            </a:pPr>
            <a:endParaRPr lang="en-US" sz="1050" dirty="0">
              <a:solidFill>
                <a:schemeClr val="tx2"/>
              </a:solidFill>
            </a:endParaRPr>
          </a:p>
        </p:txBody>
      </p:sp>
      <p:sp>
        <p:nvSpPr>
          <p:cNvPr id="8" name="TextBox 7"/>
          <p:cNvSpPr txBox="1"/>
          <p:nvPr/>
        </p:nvSpPr>
        <p:spPr>
          <a:xfrm>
            <a:off x="3333598" y="781947"/>
            <a:ext cx="2476961" cy="553998"/>
          </a:xfrm>
          <a:prstGeom prst="rect">
            <a:avLst/>
          </a:prstGeom>
          <a:noFill/>
        </p:spPr>
        <p:txBody>
          <a:bodyPr wrap="none" rtlCol="0" anchor="ctr">
            <a:spAutoFit/>
          </a:bodyPr>
          <a:lstStyle/>
          <a:p>
            <a:pPr algn="ctr"/>
            <a:r>
              <a:rPr lang="en-US" sz="3000" dirty="0">
                <a:solidFill>
                  <a:schemeClr val="accent1"/>
                </a:solidFill>
                <a:latin typeface="+mj-lt"/>
              </a:rPr>
              <a:t>Numeric</a:t>
            </a:r>
            <a:r>
              <a:rPr lang="en-US" sz="3000" dirty="0">
                <a:solidFill>
                  <a:schemeClr val="tx2"/>
                </a:solidFill>
                <a:latin typeface="+mj-lt"/>
              </a:rPr>
              <a:t> List Slide</a:t>
            </a:r>
          </a:p>
        </p:txBody>
      </p:sp>
      <p:sp>
        <p:nvSpPr>
          <p:cNvPr id="9" name="TextBox 8"/>
          <p:cNvSpPr txBox="1"/>
          <p:nvPr/>
        </p:nvSpPr>
        <p:spPr>
          <a:xfrm>
            <a:off x="685801" y="1243612"/>
            <a:ext cx="7772400" cy="369332"/>
          </a:xfrm>
          <a:prstGeom prst="rect">
            <a:avLst/>
          </a:prstGeom>
          <a:noFill/>
        </p:spPr>
        <p:txBody>
          <a:bodyPr wrap="square" rtlCol="0" anchor="ctr">
            <a:spAutoFit/>
          </a:bodyPr>
          <a:lstStyle/>
          <a:p>
            <a:pPr algn="ctr"/>
            <a:r>
              <a:rPr lang="en-US" sz="900" dirty="0">
                <a:solidFill>
                  <a:schemeClr val="tx2"/>
                </a:solidFill>
              </a:rPr>
              <a:t>Lorem ipsum dolor sit amet, consectetuer adipiscing elit. Aenean commodo ligula eget dolor. </a:t>
            </a:r>
            <a:r>
              <a:rPr lang="en-US" sz="900" b="1" dirty="0">
                <a:solidFill>
                  <a:schemeClr val="accent1"/>
                </a:solidFill>
              </a:rPr>
              <a:t>Aenean massa. Cum sociis natoque penatibus </a:t>
            </a:r>
            <a:r>
              <a:rPr lang="en-US" sz="900" dirty="0">
                <a:solidFill>
                  <a:schemeClr val="tx2"/>
                </a:solidFill>
              </a:rPr>
              <a:t>magnis dis parturient montes, nascetur ridiculus mus. Donec quam felis, ultricies nec, pellentesque eu, pretium quis, sem.</a:t>
            </a:r>
          </a:p>
        </p:txBody>
      </p:sp>
    </p:spTree>
    <p:extLst>
      <p:ext uri="{BB962C8B-B14F-4D97-AF65-F5344CB8AC3E}">
        <p14:creationId xmlns:p14="http://schemas.microsoft.com/office/powerpoint/2010/main" val="400155789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1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extBox 7"/>
          <p:cNvSpPr txBox="1"/>
          <p:nvPr/>
        </p:nvSpPr>
        <p:spPr>
          <a:xfrm>
            <a:off x="3246958" y="3441247"/>
            <a:ext cx="2650085" cy="1107996"/>
          </a:xfrm>
          <a:prstGeom prst="rect">
            <a:avLst/>
          </a:prstGeom>
          <a:noFill/>
        </p:spPr>
        <p:txBody>
          <a:bodyPr wrap="none" rtlCol="0" anchor="ctr">
            <a:spAutoFit/>
          </a:bodyPr>
          <a:lstStyle/>
          <a:p>
            <a:pPr algn="ctr"/>
            <a:r>
              <a:rPr lang="en-US" sz="6600" dirty="0">
                <a:solidFill>
                  <a:schemeClr val="bg2"/>
                </a:solidFill>
                <a:latin typeface="+mj-lt"/>
              </a:rPr>
              <a:t>Good Bye</a:t>
            </a:r>
          </a:p>
        </p:txBody>
      </p:sp>
      <p:grpSp>
        <p:nvGrpSpPr>
          <p:cNvPr id="33" name="Group 32"/>
          <p:cNvGrpSpPr/>
          <p:nvPr/>
        </p:nvGrpSpPr>
        <p:grpSpPr>
          <a:xfrm>
            <a:off x="3909773" y="2320300"/>
            <a:ext cx="1324454" cy="1295297"/>
            <a:chOff x="5434807" y="921544"/>
            <a:chExt cx="504825" cy="493712"/>
          </a:xfrm>
        </p:grpSpPr>
        <p:sp>
          <p:nvSpPr>
            <p:cNvPr id="29" name="Freeform 32"/>
            <p:cNvSpPr>
              <a:spLocks noEditPoints="1"/>
            </p:cNvSpPr>
            <p:nvPr/>
          </p:nvSpPr>
          <p:spPr bwMode="auto">
            <a:xfrm>
              <a:off x="5434807" y="921544"/>
              <a:ext cx="309563" cy="217487"/>
            </a:xfrm>
            <a:custGeom>
              <a:avLst/>
              <a:gdLst>
                <a:gd name="T0" fmla="*/ 153 w 697"/>
                <a:gd name="T1" fmla="*/ 489 h 489"/>
                <a:gd name="T2" fmla="*/ 265 w 697"/>
                <a:gd name="T3" fmla="*/ 377 h 489"/>
                <a:gd name="T4" fmla="*/ 204 w 697"/>
                <a:gd name="T5" fmla="*/ 316 h 489"/>
                <a:gd name="T6" fmla="*/ 204 w 697"/>
                <a:gd name="T7" fmla="*/ 204 h 489"/>
                <a:gd name="T8" fmla="*/ 316 w 697"/>
                <a:gd name="T9" fmla="*/ 204 h 489"/>
                <a:gd name="T10" fmla="*/ 586 w 697"/>
                <a:gd name="T11" fmla="*/ 474 h 489"/>
                <a:gd name="T12" fmla="*/ 697 w 697"/>
                <a:gd name="T13" fmla="*/ 362 h 489"/>
                <a:gd name="T14" fmla="*/ 428 w 697"/>
                <a:gd name="T15" fmla="*/ 92 h 489"/>
                <a:gd name="T16" fmla="*/ 92 w 697"/>
                <a:gd name="T17" fmla="*/ 92 h 489"/>
                <a:gd name="T18" fmla="*/ 92 w 697"/>
                <a:gd name="T19" fmla="*/ 428 h 489"/>
                <a:gd name="T20" fmla="*/ 153 w 697"/>
                <a:gd name="T21" fmla="*/ 489 h 489"/>
                <a:gd name="T22" fmla="*/ 153 w 697"/>
                <a:gd name="T23" fmla="*/ 489 h 489"/>
                <a:gd name="T24" fmla="*/ 153 w 697"/>
                <a:gd name="T25" fmla="*/ 489 h 4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7" h="489">
                  <a:moveTo>
                    <a:pt x="153" y="489"/>
                  </a:moveTo>
                  <a:cubicBezTo>
                    <a:pt x="265" y="377"/>
                    <a:pt x="265" y="377"/>
                    <a:pt x="265" y="377"/>
                  </a:cubicBezTo>
                  <a:cubicBezTo>
                    <a:pt x="204" y="316"/>
                    <a:pt x="204" y="316"/>
                    <a:pt x="204" y="316"/>
                  </a:cubicBezTo>
                  <a:cubicBezTo>
                    <a:pt x="173" y="285"/>
                    <a:pt x="173" y="235"/>
                    <a:pt x="204" y="204"/>
                  </a:cubicBezTo>
                  <a:cubicBezTo>
                    <a:pt x="235" y="173"/>
                    <a:pt x="285" y="173"/>
                    <a:pt x="316" y="204"/>
                  </a:cubicBezTo>
                  <a:cubicBezTo>
                    <a:pt x="586" y="474"/>
                    <a:pt x="586" y="474"/>
                    <a:pt x="586" y="474"/>
                  </a:cubicBezTo>
                  <a:cubicBezTo>
                    <a:pt x="697" y="362"/>
                    <a:pt x="697" y="362"/>
                    <a:pt x="697" y="362"/>
                  </a:cubicBezTo>
                  <a:cubicBezTo>
                    <a:pt x="428" y="92"/>
                    <a:pt x="428" y="92"/>
                    <a:pt x="428" y="92"/>
                  </a:cubicBezTo>
                  <a:cubicBezTo>
                    <a:pt x="335" y="0"/>
                    <a:pt x="185" y="0"/>
                    <a:pt x="92" y="92"/>
                  </a:cubicBezTo>
                  <a:cubicBezTo>
                    <a:pt x="0" y="185"/>
                    <a:pt x="0" y="335"/>
                    <a:pt x="92" y="428"/>
                  </a:cubicBezTo>
                  <a:lnTo>
                    <a:pt x="153" y="489"/>
                  </a:lnTo>
                  <a:close/>
                  <a:moveTo>
                    <a:pt x="153" y="489"/>
                  </a:moveTo>
                  <a:cubicBezTo>
                    <a:pt x="153" y="489"/>
                    <a:pt x="153" y="489"/>
                    <a:pt x="153" y="489"/>
                  </a:cubicBezTo>
                </a:path>
              </a:pathLst>
            </a:custGeom>
            <a:solidFill>
              <a:schemeClr val="accent4"/>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30" name="Freeform 33"/>
            <p:cNvSpPr>
              <a:spLocks noEditPoints="1"/>
            </p:cNvSpPr>
            <p:nvPr/>
          </p:nvSpPr>
          <p:spPr bwMode="auto">
            <a:xfrm>
              <a:off x="5630069" y="1208881"/>
              <a:ext cx="309563" cy="206375"/>
            </a:xfrm>
            <a:custGeom>
              <a:avLst/>
              <a:gdLst>
                <a:gd name="T0" fmla="*/ 544 w 697"/>
                <a:gd name="T1" fmla="*/ 0 h 466"/>
                <a:gd name="T2" fmla="*/ 432 w 697"/>
                <a:gd name="T3" fmla="*/ 112 h 466"/>
                <a:gd name="T4" fmla="*/ 493 w 697"/>
                <a:gd name="T5" fmla="*/ 173 h 466"/>
                <a:gd name="T6" fmla="*/ 493 w 697"/>
                <a:gd name="T7" fmla="*/ 285 h 466"/>
                <a:gd name="T8" fmla="*/ 381 w 697"/>
                <a:gd name="T9" fmla="*/ 285 h 466"/>
                <a:gd name="T10" fmla="*/ 111 w 697"/>
                <a:gd name="T11" fmla="*/ 15 h 466"/>
                <a:gd name="T12" fmla="*/ 0 w 697"/>
                <a:gd name="T13" fmla="*/ 127 h 466"/>
                <a:gd name="T14" fmla="*/ 269 w 697"/>
                <a:gd name="T15" fmla="*/ 397 h 466"/>
                <a:gd name="T16" fmla="*/ 437 w 697"/>
                <a:gd name="T17" fmla="*/ 466 h 466"/>
                <a:gd name="T18" fmla="*/ 605 w 697"/>
                <a:gd name="T19" fmla="*/ 397 h 466"/>
                <a:gd name="T20" fmla="*/ 605 w 697"/>
                <a:gd name="T21" fmla="*/ 61 h 466"/>
                <a:gd name="T22" fmla="*/ 544 w 697"/>
                <a:gd name="T23" fmla="*/ 0 h 466"/>
                <a:gd name="T24" fmla="*/ 544 w 697"/>
                <a:gd name="T25" fmla="*/ 0 h 466"/>
                <a:gd name="T26" fmla="*/ 544 w 697"/>
                <a:gd name="T27" fmla="*/ 0 h 4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97" h="466">
                  <a:moveTo>
                    <a:pt x="544" y="0"/>
                  </a:moveTo>
                  <a:cubicBezTo>
                    <a:pt x="432" y="112"/>
                    <a:pt x="432" y="112"/>
                    <a:pt x="432" y="112"/>
                  </a:cubicBezTo>
                  <a:cubicBezTo>
                    <a:pt x="493" y="173"/>
                    <a:pt x="493" y="173"/>
                    <a:pt x="493" y="173"/>
                  </a:cubicBezTo>
                  <a:cubicBezTo>
                    <a:pt x="524" y="204"/>
                    <a:pt x="524" y="254"/>
                    <a:pt x="493" y="285"/>
                  </a:cubicBezTo>
                  <a:cubicBezTo>
                    <a:pt x="462" y="316"/>
                    <a:pt x="412" y="316"/>
                    <a:pt x="381" y="285"/>
                  </a:cubicBezTo>
                  <a:cubicBezTo>
                    <a:pt x="111" y="15"/>
                    <a:pt x="111" y="15"/>
                    <a:pt x="111" y="15"/>
                  </a:cubicBezTo>
                  <a:cubicBezTo>
                    <a:pt x="0" y="127"/>
                    <a:pt x="0" y="127"/>
                    <a:pt x="0" y="127"/>
                  </a:cubicBezTo>
                  <a:cubicBezTo>
                    <a:pt x="269" y="397"/>
                    <a:pt x="269" y="397"/>
                    <a:pt x="269" y="397"/>
                  </a:cubicBezTo>
                  <a:cubicBezTo>
                    <a:pt x="316" y="443"/>
                    <a:pt x="376" y="466"/>
                    <a:pt x="437" y="466"/>
                  </a:cubicBezTo>
                  <a:cubicBezTo>
                    <a:pt x="498" y="466"/>
                    <a:pt x="558" y="443"/>
                    <a:pt x="605" y="397"/>
                  </a:cubicBezTo>
                  <a:cubicBezTo>
                    <a:pt x="697" y="304"/>
                    <a:pt x="697" y="154"/>
                    <a:pt x="605" y="61"/>
                  </a:cubicBezTo>
                  <a:lnTo>
                    <a:pt x="544" y="0"/>
                  </a:lnTo>
                  <a:close/>
                  <a:moveTo>
                    <a:pt x="544" y="0"/>
                  </a:moveTo>
                  <a:cubicBezTo>
                    <a:pt x="544" y="0"/>
                    <a:pt x="544" y="0"/>
                    <a:pt x="544" y="0"/>
                  </a:cubicBezTo>
                </a:path>
              </a:pathLst>
            </a:custGeom>
            <a:solidFill>
              <a:schemeClr val="accent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31" name="Freeform 34"/>
            <p:cNvSpPr>
              <a:spLocks noEditPoints="1"/>
            </p:cNvSpPr>
            <p:nvPr/>
          </p:nvSpPr>
          <p:spPr bwMode="auto">
            <a:xfrm>
              <a:off x="5722144" y="921544"/>
              <a:ext cx="217488" cy="309562"/>
            </a:xfrm>
            <a:custGeom>
              <a:avLst/>
              <a:gdLst>
                <a:gd name="T0" fmla="*/ 173 w 489"/>
                <a:gd name="T1" fmla="*/ 204 h 697"/>
                <a:gd name="T2" fmla="*/ 285 w 489"/>
                <a:gd name="T3" fmla="*/ 204 h 697"/>
                <a:gd name="T4" fmla="*/ 285 w 489"/>
                <a:gd name="T5" fmla="*/ 316 h 697"/>
                <a:gd name="T6" fmla="*/ 15 w 489"/>
                <a:gd name="T7" fmla="*/ 586 h 697"/>
                <a:gd name="T8" fmla="*/ 127 w 489"/>
                <a:gd name="T9" fmla="*/ 697 h 697"/>
                <a:gd name="T10" fmla="*/ 397 w 489"/>
                <a:gd name="T11" fmla="*/ 428 h 697"/>
                <a:gd name="T12" fmla="*/ 397 w 489"/>
                <a:gd name="T13" fmla="*/ 92 h 697"/>
                <a:gd name="T14" fmla="*/ 61 w 489"/>
                <a:gd name="T15" fmla="*/ 92 h 697"/>
                <a:gd name="T16" fmla="*/ 0 w 489"/>
                <a:gd name="T17" fmla="*/ 153 h 697"/>
                <a:gd name="T18" fmla="*/ 112 w 489"/>
                <a:gd name="T19" fmla="*/ 265 h 697"/>
                <a:gd name="T20" fmla="*/ 173 w 489"/>
                <a:gd name="T21" fmla="*/ 204 h 697"/>
                <a:gd name="T22" fmla="*/ 173 w 489"/>
                <a:gd name="T23" fmla="*/ 204 h 697"/>
                <a:gd name="T24" fmla="*/ 173 w 489"/>
                <a:gd name="T25" fmla="*/ 204 h 6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89" h="697">
                  <a:moveTo>
                    <a:pt x="173" y="204"/>
                  </a:moveTo>
                  <a:cubicBezTo>
                    <a:pt x="204" y="173"/>
                    <a:pt x="254" y="173"/>
                    <a:pt x="285" y="204"/>
                  </a:cubicBezTo>
                  <a:cubicBezTo>
                    <a:pt x="316" y="235"/>
                    <a:pt x="316" y="285"/>
                    <a:pt x="285" y="316"/>
                  </a:cubicBezTo>
                  <a:cubicBezTo>
                    <a:pt x="15" y="586"/>
                    <a:pt x="15" y="586"/>
                    <a:pt x="15" y="586"/>
                  </a:cubicBezTo>
                  <a:cubicBezTo>
                    <a:pt x="127" y="697"/>
                    <a:pt x="127" y="697"/>
                    <a:pt x="127" y="697"/>
                  </a:cubicBezTo>
                  <a:cubicBezTo>
                    <a:pt x="397" y="428"/>
                    <a:pt x="397" y="428"/>
                    <a:pt x="397" y="428"/>
                  </a:cubicBezTo>
                  <a:cubicBezTo>
                    <a:pt x="489" y="335"/>
                    <a:pt x="489" y="185"/>
                    <a:pt x="397" y="92"/>
                  </a:cubicBezTo>
                  <a:cubicBezTo>
                    <a:pt x="304" y="0"/>
                    <a:pt x="154" y="0"/>
                    <a:pt x="61" y="92"/>
                  </a:cubicBezTo>
                  <a:cubicBezTo>
                    <a:pt x="0" y="153"/>
                    <a:pt x="0" y="153"/>
                    <a:pt x="0" y="153"/>
                  </a:cubicBezTo>
                  <a:cubicBezTo>
                    <a:pt x="112" y="265"/>
                    <a:pt x="112" y="265"/>
                    <a:pt x="112" y="265"/>
                  </a:cubicBezTo>
                  <a:lnTo>
                    <a:pt x="173" y="204"/>
                  </a:lnTo>
                  <a:close/>
                  <a:moveTo>
                    <a:pt x="173" y="204"/>
                  </a:moveTo>
                  <a:cubicBezTo>
                    <a:pt x="173" y="204"/>
                    <a:pt x="173" y="204"/>
                    <a:pt x="173" y="204"/>
                  </a:cubicBezTo>
                </a:path>
              </a:pathLst>
            </a:custGeom>
            <a:solidFill>
              <a:schemeClr val="accent1"/>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32" name="Freeform 35"/>
            <p:cNvSpPr>
              <a:spLocks noEditPoints="1"/>
            </p:cNvSpPr>
            <p:nvPr/>
          </p:nvSpPr>
          <p:spPr bwMode="auto">
            <a:xfrm>
              <a:off x="5434807" y="1115219"/>
              <a:ext cx="217488" cy="300037"/>
            </a:xfrm>
            <a:custGeom>
              <a:avLst/>
              <a:gdLst>
                <a:gd name="T0" fmla="*/ 316 w 489"/>
                <a:gd name="T1" fmla="*/ 493 h 674"/>
                <a:gd name="T2" fmla="*/ 204 w 489"/>
                <a:gd name="T3" fmla="*/ 493 h 674"/>
                <a:gd name="T4" fmla="*/ 204 w 489"/>
                <a:gd name="T5" fmla="*/ 381 h 674"/>
                <a:gd name="T6" fmla="*/ 474 w 489"/>
                <a:gd name="T7" fmla="*/ 111 h 674"/>
                <a:gd name="T8" fmla="*/ 362 w 489"/>
                <a:gd name="T9" fmla="*/ 0 h 674"/>
                <a:gd name="T10" fmla="*/ 92 w 489"/>
                <a:gd name="T11" fmla="*/ 269 h 674"/>
                <a:gd name="T12" fmla="*/ 92 w 489"/>
                <a:gd name="T13" fmla="*/ 605 h 674"/>
                <a:gd name="T14" fmla="*/ 260 w 489"/>
                <a:gd name="T15" fmla="*/ 674 h 674"/>
                <a:gd name="T16" fmla="*/ 428 w 489"/>
                <a:gd name="T17" fmla="*/ 605 h 674"/>
                <a:gd name="T18" fmla="*/ 489 w 489"/>
                <a:gd name="T19" fmla="*/ 544 h 674"/>
                <a:gd name="T20" fmla="*/ 377 w 489"/>
                <a:gd name="T21" fmla="*/ 432 h 674"/>
                <a:gd name="T22" fmla="*/ 316 w 489"/>
                <a:gd name="T23" fmla="*/ 493 h 674"/>
                <a:gd name="T24" fmla="*/ 316 w 489"/>
                <a:gd name="T25" fmla="*/ 493 h 674"/>
                <a:gd name="T26" fmla="*/ 316 w 489"/>
                <a:gd name="T27" fmla="*/ 493 h 6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89" h="674">
                  <a:moveTo>
                    <a:pt x="316" y="493"/>
                  </a:moveTo>
                  <a:cubicBezTo>
                    <a:pt x="285" y="524"/>
                    <a:pt x="235" y="524"/>
                    <a:pt x="204" y="493"/>
                  </a:cubicBezTo>
                  <a:cubicBezTo>
                    <a:pt x="173" y="462"/>
                    <a:pt x="173" y="412"/>
                    <a:pt x="204" y="381"/>
                  </a:cubicBezTo>
                  <a:cubicBezTo>
                    <a:pt x="474" y="111"/>
                    <a:pt x="474" y="111"/>
                    <a:pt x="474" y="111"/>
                  </a:cubicBezTo>
                  <a:cubicBezTo>
                    <a:pt x="362" y="0"/>
                    <a:pt x="362" y="0"/>
                    <a:pt x="362" y="0"/>
                  </a:cubicBezTo>
                  <a:cubicBezTo>
                    <a:pt x="92" y="269"/>
                    <a:pt x="92" y="269"/>
                    <a:pt x="92" y="269"/>
                  </a:cubicBezTo>
                  <a:cubicBezTo>
                    <a:pt x="0" y="362"/>
                    <a:pt x="0" y="512"/>
                    <a:pt x="92" y="605"/>
                  </a:cubicBezTo>
                  <a:cubicBezTo>
                    <a:pt x="139" y="651"/>
                    <a:pt x="199" y="674"/>
                    <a:pt x="260" y="674"/>
                  </a:cubicBezTo>
                  <a:cubicBezTo>
                    <a:pt x="321" y="674"/>
                    <a:pt x="381" y="651"/>
                    <a:pt x="428" y="605"/>
                  </a:cubicBezTo>
                  <a:cubicBezTo>
                    <a:pt x="489" y="544"/>
                    <a:pt x="489" y="544"/>
                    <a:pt x="489" y="544"/>
                  </a:cubicBezTo>
                  <a:cubicBezTo>
                    <a:pt x="377" y="432"/>
                    <a:pt x="377" y="432"/>
                    <a:pt x="377" y="432"/>
                  </a:cubicBezTo>
                  <a:lnTo>
                    <a:pt x="316" y="493"/>
                  </a:lnTo>
                  <a:close/>
                  <a:moveTo>
                    <a:pt x="316" y="493"/>
                  </a:moveTo>
                  <a:cubicBezTo>
                    <a:pt x="316" y="493"/>
                    <a:pt x="316" y="493"/>
                    <a:pt x="316" y="493"/>
                  </a:cubicBezTo>
                </a:path>
              </a:pathLst>
            </a:custGeom>
            <a:solidFill>
              <a:schemeClr val="accent3"/>
            </a:solidFill>
            <a:ln>
              <a:noFill/>
            </a:ln>
            <a:extLst/>
          </p:spPr>
          <p:txBody>
            <a:bodyPr vert="horz" wrap="square" lIns="68580" tIns="34290" rIns="68580" bIns="34290" numCol="1" anchor="t" anchorCtr="0" compatLnSpc="1">
              <a:prstTxWarp prst="textNoShape">
                <a:avLst/>
              </a:prstTxWarp>
            </a:bodyPr>
            <a:lstStyle/>
            <a:p>
              <a:endParaRPr lang="en-US" sz="1350"/>
            </a:p>
          </p:txBody>
        </p:sp>
      </p:grpSp>
      <p:sp>
        <p:nvSpPr>
          <p:cNvPr id="11" name="TextBox 10"/>
          <p:cNvSpPr txBox="1"/>
          <p:nvPr/>
        </p:nvSpPr>
        <p:spPr>
          <a:xfrm>
            <a:off x="1991806" y="4407902"/>
            <a:ext cx="5160388" cy="461665"/>
          </a:xfrm>
          <a:prstGeom prst="rect">
            <a:avLst/>
          </a:prstGeom>
          <a:noFill/>
        </p:spPr>
        <p:txBody>
          <a:bodyPr wrap="none" rtlCol="0" anchor="ctr">
            <a:spAutoFit/>
          </a:bodyPr>
          <a:lstStyle/>
          <a:p>
            <a:pPr algn="ctr"/>
            <a:r>
              <a:rPr lang="en-US" sz="2400" dirty="0">
                <a:solidFill>
                  <a:schemeClr val="bg2"/>
                </a:solidFill>
                <a:latin typeface="+mj-lt"/>
              </a:rPr>
              <a:t>Thanks, hope you like this presentation, </a:t>
            </a:r>
            <a:r>
              <a:rPr lang="en-US" sz="2400" dirty="0" err="1">
                <a:solidFill>
                  <a:schemeClr val="bg2"/>
                </a:solidFill>
                <a:latin typeface="+mj-lt"/>
              </a:rPr>
              <a:t>spriteit</a:t>
            </a:r>
            <a:endParaRPr lang="en-US" sz="2400" dirty="0">
              <a:solidFill>
                <a:schemeClr val="bg2"/>
              </a:solidFill>
              <a:latin typeface="+mj-lt"/>
            </a:endParaRPr>
          </a:p>
        </p:txBody>
      </p:sp>
    </p:spTree>
    <p:extLst>
      <p:ext uri="{BB962C8B-B14F-4D97-AF65-F5344CB8AC3E}">
        <p14:creationId xmlns:p14="http://schemas.microsoft.com/office/powerpoint/2010/main" val="353956769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fade">
                                      <p:cBhvr>
                                        <p:cTn id="7" dur="500"/>
                                        <p:tgtEl>
                                          <p:spTgt spid="8"/>
                                        </p:tgtEl>
                                      </p:cBhvr>
                                    </p:animEffect>
                                  </p:childTnLst>
                                </p:cTn>
                              </p:par>
                              <p:par>
                                <p:cTn id="8" presetID="10" presetClass="entr" presetSubtype="0" fill="hold" nodeType="withEffect">
                                  <p:stCondLst>
                                    <p:cond delay="0"/>
                                  </p:stCondLst>
                                  <p:childTnLst>
                                    <p:set>
                                      <p:cBhvr>
                                        <p:cTn id="9" dur="1" fill="hold">
                                          <p:stCondLst>
                                            <p:cond delay="0"/>
                                          </p:stCondLst>
                                        </p:cTn>
                                        <p:tgtEl>
                                          <p:spTgt spid="33"/>
                                        </p:tgtEl>
                                        <p:attrNameLst>
                                          <p:attrName>style.visibility</p:attrName>
                                        </p:attrNameLst>
                                      </p:cBhvr>
                                      <p:to>
                                        <p:strVal val="visible"/>
                                      </p:to>
                                    </p:set>
                                    <p:animEffect transition="in" filter="fade">
                                      <p:cBhvr>
                                        <p:cTn id="10" dur="500"/>
                                        <p:tgtEl>
                                          <p:spTgt spid="33"/>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11"/>
                                        </p:tgtEl>
                                        <p:attrNameLst>
                                          <p:attrName>style.visibility</p:attrName>
                                        </p:attrNameLst>
                                      </p:cBhvr>
                                      <p:to>
                                        <p:strVal val="visible"/>
                                      </p:to>
                                    </p:set>
                                    <p:animEffect transition="in" filter="fade">
                                      <p:cBhvr>
                                        <p:cTn id="13"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11" grpId="0"/>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2" name="Group 41"/>
          <p:cNvGrpSpPr/>
          <p:nvPr/>
        </p:nvGrpSpPr>
        <p:grpSpPr>
          <a:xfrm>
            <a:off x="849147" y="4141517"/>
            <a:ext cx="1023037" cy="481004"/>
            <a:chOff x="1136138" y="4284429"/>
            <a:chExt cx="1364049" cy="641339"/>
          </a:xfrm>
        </p:grpSpPr>
        <p:sp>
          <p:nvSpPr>
            <p:cNvPr id="18" name="TextBox 17"/>
            <p:cNvSpPr txBox="1"/>
            <p:nvPr/>
          </p:nvSpPr>
          <p:spPr>
            <a:xfrm>
              <a:off x="1269522" y="4587213"/>
              <a:ext cx="1097280" cy="338555"/>
            </a:xfrm>
            <a:prstGeom prst="rect">
              <a:avLst/>
            </a:prstGeom>
            <a:noFill/>
          </p:spPr>
          <p:txBody>
            <a:bodyPr wrap="square" rtlCol="0" anchor="ctr">
              <a:spAutoFit/>
            </a:bodyPr>
            <a:lstStyle/>
            <a:p>
              <a:pPr algn="ctr"/>
              <a:r>
                <a:rPr lang="en-US" sz="1050" dirty="0">
                  <a:solidFill>
                    <a:schemeClr val="tx2"/>
                  </a:solidFill>
                </a:rPr>
                <a:t>Marketing</a:t>
              </a:r>
            </a:p>
          </p:txBody>
        </p:sp>
        <p:sp>
          <p:nvSpPr>
            <p:cNvPr id="19" name="TextBox 18"/>
            <p:cNvSpPr txBox="1"/>
            <p:nvPr/>
          </p:nvSpPr>
          <p:spPr>
            <a:xfrm>
              <a:off x="1136138" y="4284429"/>
              <a:ext cx="1364049" cy="369332"/>
            </a:xfrm>
            <a:prstGeom prst="rect">
              <a:avLst/>
            </a:prstGeom>
            <a:noFill/>
          </p:spPr>
          <p:txBody>
            <a:bodyPr wrap="none" rtlCol="0" anchor="ctr">
              <a:spAutoFit/>
            </a:bodyPr>
            <a:lstStyle/>
            <a:p>
              <a:pPr algn="ctr"/>
              <a:r>
                <a:rPr lang="en-US" sz="1200" b="1" dirty="0">
                  <a:solidFill>
                    <a:schemeClr val="tx2"/>
                  </a:solidFill>
                </a:rPr>
                <a:t>John Smith</a:t>
              </a:r>
            </a:p>
          </p:txBody>
        </p:sp>
      </p:grpSp>
      <p:grpSp>
        <p:nvGrpSpPr>
          <p:cNvPr id="41" name="Group 40"/>
          <p:cNvGrpSpPr/>
          <p:nvPr/>
        </p:nvGrpSpPr>
        <p:grpSpPr>
          <a:xfrm>
            <a:off x="2474994" y="4140820"/>
            <a:ext cx="1023037" cy="481004"/>
            <a:chOff x="3357022" y="4283500"/>
            <a:chExt cx="1364049" cy="641339"/>
          </a:xfrm>
        </p:grpSpPr>
        <p:sp>
          <p:nvSpPr>
            <p:cNvPr id="21" name="TextBox 20"/>
            <p:cNvSpPr txBox="1"/>
            <p:nvPr/>
          </p:nvSpPr>
          <p:spPr>
            <a:xfrm>
              <a:off x="3490406" y="4586284"/>
              <a:ext cx="1097280" cy="338555"/>
            </a:xfrm>
            <a:prstGeom prst="rect">
              <a:avLst/>
            </a:prstGeom>
            <a:noFill/>
          </p:spPr>
          <p:txBody>
            <a:bodyPr wrap="square" rtlCol="0" anchor="ctr">
              <a:spAutoFit/>
            </a:bodyPr>
            <a:lstStyle/>
            <a:p>
              <a:pPr algn="ctr"/>
              <a:r>
                <a:rPr lang="en-US" sz="1050" dirty="0">
                  <a:solidFill>
                    <a:schemeClr val="tx2"/>
                  </a:solidFill>
                </a:rPr>
                <a:t>Marketing</a:t>
              </a:r>
            </a:p>
          </p:txBody>
        </p:sp>
        <p:sp>
          <p:nvSpPr>
            <p:cNvPr id="22" name="TextBox 21"/>
            <p:cNvSpPr txBox="1"/>
            <p:nvPr/>
          </p:nvSpPr>
          <p:spPr>
            <a:xfrm>
              <a:off x="3357022" y="4283500"/>
              <a:ext cx="1364049" cy="369332"/>
            </a:xfrm>
            <a:prstGeom prst="rect">
              <a:avLst/>
            </a:prstGeom>
            <a:noFill/>
          </p:spPr>
          <p:txBody>
            <a:bodyPr wrap="none" rtlCol="0" anchor="ctr">
              <a:spAutoFit/>
            </a:bodyPr>
            <a:lstStyle/>
            <a:p>
              <a:pPr algn="ctr"/>
              <a:r>
                <a:rPr lang="en-US" sz="1200" b="1" dirty="0">
                  <a:solidFill>
                    <a:schemeClr val="tx2"/>
                  </a:solidFill>
                </a:rPr>
                <a:t>John Smith</a:t>
              </a:r>
            </a:p>
          </p:txBody>
        </p:sp>
      </p:grpSp>
      <p:grpSp>
        <p:nvGrpSpPr>
          <p:cNvPr id="11" name="Group 10"/>
          <p:cNvGrpSpPr/>
          <p:nvPr/>
        </p:nvGrpSpPr>
        <p:grpSpPr>
          <a:xfrm>
            <a:off x="4091328" y="4173819"/>
            <a:ext cx="1023037" cy="481004"/>
            <a:chOff x="5505790" y="4327498"/>
            <a:chExt cx="1364049" cy="641339"/>
          </a:xfrm>
        </p:grpSpPr>
        <p:sp>
          <p:nvSpPr>
            <p:cNvPr id="24" name="TextBox 23"/>
            <p:cNvSpPr txBox="1"/>
            <p:nvPr/>
          </p:nvSpPr>
          <p:spPr>
            <a:xfrm>
              <a:off x="5639174" y="4630282"/>
              <a:ext cx="1097280" cy="338555"/>
            </a:xfrm>
            <a:prstGeom prst="rect">
              <a:avLst/>
            </a:prstGeom>
            <a:noFill/>
          </p:spPr>
          <p:txBody>
            <a:bodyPr wrap="square" rtlCol="0" anchor="ctr">
              <a:spAutoFit/>
            </a:bodyPr>
            <a:lstStyle/>
            <a:p>
              <a:pPr algn="ctr"/>
              <a:r>
                <a:rPr lang="en-US" sz="1050" dirty="0">
                  <a:solidFill>
                    <a:schemeClr val="tx2"/>
                  </a:solidFill>
                </a:rPr>
                <a:t>Marketing</a:t>
              </a:r>
            </a:p>
          </p:txBody>
        </p:sp>
        <p:sp>
          <p:nvSpPr>
            <p:cNvPr id="25" name="TextBox 24"/>
            <p:cNvSpPr txBox="1"/>
            <p:nvPr/>
          </p:nvSpPr>
          <p:spPr>
            <a:xfrm>
              <a:off x="5505790" y="4327498"/>
              <a:ext cx="1364049" cy="369332"/>
            </a:xfrm>
            <a:prstGeom prst="rect">
              <a:avLst/>
            </a:prstGeom>
            <a:noFill/>
          </p:spPr>
          <p:txBody>
            <a:bodyPr wrap="none" rtlCol="0" anchor="ctr">
              <a:spAutoFit/>
            </a:bodyPr>
            <a:lstStyle/>
            <a:p>
              <a:pPr algn="ctr"/>
              <a:r>
                <a:rPr lang="en-US" sz="1200" b="1" dirty="0">
                  <a:solidFill>
                    <a:schemeClr val="tx2"/>
                  </a:solidFill>
                </a:rPr>
                <a:t>John Smith</a:t>
              </a:r>
            </a:p>
          </p:txBody>
        </p:sp>
      </p:grpSp>
      <p:grpSp>
        <p:nvGrpSpPr>
          <p:cNvPr id="9" name="Group 8"/>
          <p:cNvGrpSpPr/>
          <p:nvPr/>
        </p:nvGrpSpPr>
        <p:grpSpPr>
          <a:xfrm>
            <a:off x="5712417" y="4190222"/>
            <a:ext cx="1023037" cy="481004"/>
            <a:chOff x="7654558" y="4349369"/>
            <a:chExt cx="1364049" cy="641339"/>
          </a:xfrm>
        </p:grpSpPr>
        <p:sp>
          <p:nvSpPr>
            <p:cNvPr id="27" name="TextBox 26"/>
            <p:cNvSpPr txBox="1"/>
            <p:nvPr/>
          </p:nvSpPr>
          <p:spPr>
            <a:xfrm>
              <a:off x="7787942" y="4652153"/>
              <a:ext cx="1097280" cy="338555"/>
            </a:xfrm>
            <a:prstGeom prst="rect">
              <a:avLst/>
            </a:prstGeom>
            <a:noFill/>
          </p:spPr>
          <p:txBody>
            <a:bodyPr wrap="square" rtlCol="0" anchor="ctr">
              <a:spAutoFit/>
            </a:bodyPr>
            <a:lstStyle/>
            <a:p>
              <a:pPr algn="ctr"/>
              <a:r>
                <a:rPr lang="en-US" sz="1050" dirty="0">
                  <a:solidFill>
                    <a:schemeClr val="tx2"/>
                  </a:solidFill>
                </a:rPr>
                <a:t>Marketing</a:t>
              </a:r>
            </a:p>
          </p:txBody>
        </p:sp>
        <p:sp>
          <p:nvSpPr>
            <p:cNvPr id="28" name="TextBox 27"/>
            <p:cNvSpPr txBox="1"/>
            <p:nvPr/>
          </p:nvSpPr>
          <p:spPr>
            <a:xfrm>
              <a:off x="7654558" y="4349369"/>
              <a:ext cx="1364049" cy="369332"/>
            </a:xfrm>
            <a:prstGeom prst="rect">
              <a:avLst/>
            </a:prstGeom>
            <a:noFill/>
          </p:spPr>
          <p:txBody>
            <a:bodyPr wrap="none" rtlCol="0" anchor="ctr">
              <a:spAutoFit/>
            </a:bodyPr>
            <a:lstStyle/>
            <a:p>
              <a:pPr algn="ctr"/>
              <a:r>
                <a:rPr lang="en-US" sz="1200" b="1" dirty="0">
                  <a:solidFill>
                    <a:schemeClr val="tx2"/>
                  </a:solidFill>
                </a:rPr>
                <a:t>John Smith</a:t>
              </a:r>
            </a:p>
          </p:txBody>
        </p:sp>
      </p:grpSp>
      <p:grpSp>
        <p:nvGrpSpPr>
          <p:cNvPr id="8" name="Group 7"/>
          <p:cNvGrpSpPr/>
          <p:nvPr/>
        </p:nvGrpSpPr>
        <p:grpSpPr>
          <a:xfrm>
            <a:off x="7333507" y="4190934"/>
            <a:ext cx="1023037" cy="481004"/>
            <a:chOff x="9727319" y="4350318"/>
            <a:chExt cx="1364049" cy="641339"/>
          </a:xfrm>
        </p:grpSpPr>
        <p:sp>
          <p:nvSpPr>
            <p:cNvPr id="44" name="TextBox 43"/>
            <p:cNvSpPr txBox="1"/>
            <p:nvPr/>
          </p:nvSpPr>
          <p:spPr>
            <a:xfrm>
              <a:off x="9860703" y="4653102"/>
              <a:ext cx="1097280" cy="338555"/>
            </a:xfrm>
            <a:prstGeom prst="rect">
              <a:avLst/>
            </a:prstGeom>
            <a:noFill/>
          </p:spPr>
          <p:txBody>
            <a:bodyPr wrap="square" rtlCol="0" anchor="ctr">
              <a:spAutoFit/>
            </a:bodyPr>
            <a:lstStyle/>
            <a:p>
              <a:pPr algn="ctr"/>
              <a:r>
                <a:rPr lang="en-US" sz="1050" dirty="0">
                  <a:solidFill>
                    <a:schemeClr val="tx2"/>
                  </a:solidFill>
                </a:rPr>
                <a:t>Marketing</a:t>
              </a:r>
            </a:p>
          </p:txBody>
        </p:sp>
        <p:sp>
          <p:nvSpPr>
            <p:cNvPr id="45" name="TextBox 44"/>
            <p:cNvSpPr txBox="1"/>
            <p:nvPr/>
          </p:nvSpPr>
          <p:spPr>
            <a:xfrm>
              <a:off x="9727319" y="4350318"/>
              <a:ext cx="1364049" cy="369332"/>
            </a:xfrm>
            <a:prstGeom prst="rect">
              <a:avLst/>
            </a:prstGeom>
            <a:noFill/>
          </p:spPr>
          <p:txBody>
            <a:bodyPr wrap="none" rtlCol="0" anchor="ctr">
              <a:spAutoFit/>
            </a:bodyPr>
            <a:lstStyle/>
            <a:p>
              <a:pPr algn="ctr"/>
              <a:r>
                <a:rPr lang="en-US" sz="1200" b="1" dirty="0">
                  <a:solidFill>
                    <a:schemeClr val="tx2"/>
                  </a:solidFill>
                </a:rPr>
                <a:t>John Smith</a:t>
              </a:r>
            </a:p>
          </p:txBody>
        </p:sp>
      </p:grpSp>
      <p:sp>
        <p:nvSpPr>
          <p:cNvPr id="2" name="Picture Placeholder 1"/>
          <p:cNvSpPr>
            <a:spLocks noGrp="1"/>
          </p:cNvSpPr>
          <p:nvPr>
            <p:ph type="pic" sz="quarter" idx="10"/>
          </p:nvPr>
        </p:nvSpPr>
        <p:spPr/>
      </p:sp>
      <p:sp>
        <p:nvSpPr>
          <p:cNvPr id="3" name="Picture Placeholder 2"/>
          <p:cNvSpPr>
            <a:spLocks noGrp="1"/>
          </p:cNvSpPr>
          <p:nvPr>
            <p:ph type="pic" sz="quarter" idx="11"/>
          </p:nvPr>
        </p:nvSpPr>
        <p:spPr/>
      </p:sp>
      <p:sp>
        <p:nvSpPr>
          <p:cNvPr id="4" name="Picture Placeholder 3"/>
          <p:cNvSpPr>
            <a:spLocks noGrp="1"/>
          </p:cNvSpPr>
          <p:nvPr>
            <p:ph type="pic" sz="quarter" idx="12"/>
          </p:nvPr>
        </p:nvSpPr>
        <p:spPr/>
      </p:sp>
      <p:sp>
        <p:nvSpPr>
          <p:cNvPr id="5" name="Picture Placeholder 4"/>
          <p:cNvSpPr>
            <a:spLocks noGrp="1"/>
          </p:cNvSpPr>
          <p:nvPr>
            <p:ph type="pic" sz="quarter" idx="13"/>
          </p:nvPr>
        </p:nvSpPr>
        <p:spPr/>
      </p:sp>
      <p:sp>
        <p:nvSpPr>
          <p:cNvPr id="6" name="Picture Placeholder 5"/>
          <p:cNvSpPr>
            <a:spLocks noGrp="1"/>
          </p:cNvSpPr>
          <p:nvPr>
            <p:ph type="pic" sz="quarter" idx="14"/>
          </p:nvPr>
        </p:nvSpPr>
        <p:spPr/>
      </p:sp>
      <p:sp>
        <p:nvSpPr>
          <p:cNvPr id="62" name="TextBox 61"/>
          <p:cNvSpPr txBox="1"/>
          <p:nvPr/>
        </p:nvSpPr>
        <p:spPr>
          <a:xfrm>
            <a:off x="2524808" y="781950"/>
            <a:ext cx="4094391" cy="553998"/>
          </a:xfrm>
          <a:prstGeom prst="rect">
            <a:avLst/>
          </a:prstGeom>
          <a:noFill/>
        </p:spPr>
        <p:txBody>
          <a:bodyPr wrap="none" rtlCol="0" anchor="ctr">
            <a:spAutoFit/>
          </a:bodyPr>
          <a:lstStyle/>
          <a:p>
            <a:pPr algn="ctr"/>
            <a:r>
              <a:rPr lang="en-US" sz="3000" dirty="0">
                <a:solidFill>
                  <a:schemeClr val="accent1"/>
                </a:solidFill>
                <a:latin typeface="+mj-lt"/>
              </a:rPr>
              <a:t>Our</a:t>
            </a:r>
            <a:r>
              <a:rPr lang="en-US" sz="3000" dirty="0">
                <a:solidFill>
                  <a:schemeClr val="tx2"/>
                </a:solidFill>
                <a:latin typeface="+mj-lt"/>
              </a:rPr>
              <a:t> Team, Place Holder images</a:t>
            </a:r>
          </a:p>
        </p:txBody>
      </p:sp>
      <p:sp>
        <p:nvSpPr>
          <p:cNvPr id="63" name="TextBox 62"/>
          <p:cNvSpPr txBox="1"/>
          <p:nvPr/>
        </p:nvSpPr>
        <p:spPr>
          <a:xfrm>
            <a:off x="685801" y="1243615"/>
            <a:ext cx="7772400" cy="369332"/>
          </a:xfrm>
          <a:prstGeom prst="rect">
            <a:avLst/>
          </a:prstGeom>
          <a:noFill/>
        </p:spPr>
        <p:txBody>
          <a:bodyPr wrap="square" rtlCol="0" anchor="ctr">
            <a:spAutoFit/>
          </a:bodyPr>
          <a:lstStyle/>
          <a:p>
            <a:pPr algn="ctr"/>
            <a:r>
              <a:rPr lang="en-US" sz="900" dirty="0">
                <a:solidFill>
                  <a:schemeClr val="tx2"/>
                </a:solidFill>
              </a:rPr>
              <a:t>Lorem ipsum dolor sit amet, consectetuer adipiscing elit. Aenean commodo ligula eget dolor. </a:t>
            </a:r>
            <a:r>
              <a:rPr lang="en-US" sz="900" b="1" dirty="0">
                <a:solidFill>
                  <a:schemeClr val="accent1"/>
                </a:solidFill>
              </a:rPr>
              <a:t>Aenean massa. Cum sociis natoque penatibus </a:t>
            </a:r>
            <a:r>
              <a:rPr lang="en-US" sz="900" dirty="0">
                <a:solidFill>
                  <a:schemeClr val="tx2"/>
                </a:solidFill>
              </a:rPr>
              <a:t>magnis dis parturient montes, nascetur ridiculus mus. Donec quam felis, ultricies nec, pellentesque eu, pretium quis, sem.</a:t>
            </a:r>
          </a:p>
        </p:txBody>
      </p:sp>
    </p:spTree>
    <p:extLst>
      <p:ext uri="{BB962C8B-B14F-4D97-AF65-F5344CB8AC3E}">
        <p14:creationId xmlns:p14="http://schemas.microsoft.com/office/powerpoint/2010/main" val="365826142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42"/>
                                        </p:tgtEl>
                                        <p:attrNameLst>
                                          <p:attrName>style.visibility</p:attrName>
                                        </p:attrNameLst>
                                      </p:cBhvr>
                                      <p:to>
                                        <p:strVal val="visible"/>
                                      </p:to>
                                    </p:set>
                                    <p:animEffect transition="in" filter="fade">
                                      <p:cBhvr>
                                        <p:cTn id="7" dur="500"/>
                                        <p:tgtEl>
                                          <p:spTgt spid="42"/>
                                        </p:tgtEl>
                                      </p:cBhvr>
                                    </p:animEffect>
                                  </p:childTnLst>
                                </p:cTn>
                              </p:par>
                              <p:par>
                                <p:cTn id="8" presetID="10" presetClass="entr" presetSubtype="0" fill="hold" nodeType="withEffect">
                                  <p:stCondLst>
                                    <p:cond delay="0"/>
                                  </p:stCondLst>
                                  <p:childTnLst>
                                    <p:set>
                                      <p:cBhvr>
                                        <p:cTn id="9" dur="1" fill="hold">
                                          <p:stCondLst>
                                            <p:cond delay="0"/>
                                          </p:stCondLst>
                                        </p:cTn>
                                        <p:tgtEl>
                                          <p:spTgt spid="41"/>
                                        </p:tgtEl>
                                        <p:attrNameLst>
                                          <p:attrName>style.visibility</p:attrName>
                                        </p:attrNameLst>
                                      </p:cBhvr>
                                      <p:to>
                                        <p:strVal val="visible"/>
                                      </p:to>
                                    </p:set>
                                    <p:animEffect transition="in" filter="fade">
                                      <p:cBhvr>
                                        <p:cTn id="10" dur="500"/>
                                        <p:tgtEl>
                                          <p:spTgt spid="41"/>
                                        </p:tgtEl>
                                      </p:cBhvr>
                                    </p:animEffect>
                                  </p:childTnLst>
                                </p:cTn>
                              </p:par>
                              <p:par>
                                <p:cTn id="11" presetID="10" presetClass="entr" presetSubtype="0" fill="hold" nodeType="withEffect">
                                  <p:stCondLst>
                                    <p:cond delay="0"/>
                                  </p:stCondLst>
                                  <p:childTnLst>
                                    <p:set>
                                      <p:cBhvr>
                                        <p:cTn id="12" dur="1" fill="hold">
                                          <p:stCondLst>
                                            <p:cond delay="0"/>
                                          </p:stCondLst>
                                        </p:cTn>
                                        <p:tgtEl>
                                          <p:spTgt spid="11"/>
                                        </p:tgtEl>
                                        <p:attrNameLst>
                                          <p:attrName>style.visibility</p:attrName>
                                        </p:attrNameLst>
                                      </p:cBhvr>
                                      <p:to>
                                        <p:strVal val="visible"/>
                                      </p:to>
                                    </p:set>
                                    <p:animEffect transition="in" filter="fade">
                                      <p:cBhvr>
                                        <p:cTn id="13" dur="500"/>
                                        <p:tgtEl>
                                          <p:spTgt spid="11"/>
                                        </p:tgtEl>
                                      </p:cBhvr>
                                    </p:animEffect>
                                  </p:childTnLst>
                                </p:cTn>
                              </p:par>
                              <p:par>
                                <p:cTn id="14" presetID="10" presetClass="entr" presetSubtype="0" fill="hold" nodeType="withEffect">
                                  <p:stCondLst>
                                    <p:cond delay="0"/>
                                  </p:stCondLst>
                                  <p:childTnLst>
                                    <p:set>
                                      <p:cBhvr>
                                        <p:cTn id="15" dur="1" fill="hold">
                                          <p:stCondLst>
                                            <p:cond delay="0"/>
                                          </p:stCondLst>
                                        </p:cTn>
                                        <p:tgtEl>
                                          <p:spTgt spid="9"/>
                                        </p:tgtEl>
                                        <p:attrNameLst>
                                          <p:attrName>style.visibility</p:attrName>
                                        </p:attrNameLst>
                                      </p:cBhvr>
                                      <p:to>
                                        <p:strVal val="visible"/>
                                      </p:to>
                                    </p:set>
                                    <p:animEffect transition="in" filter="fade">
                                      <p:cBhvr>
                                        <p:cTn id="16" dur="500"/>
                                        <p:tgtEl>
                                          <p:spTgt spid="9"/>
                                        </p:tgtEl>
                                      </p:cBhvr>
                                    </p:animEffect>
                                  </p:childTnLst>
                                </p:cTn>
                              </p:par>
                              <p:par>
                                <p:cTn id="17" presetID="10" presetClass="entr" presetSubtype="0" fill="hold" nodeType="withEffect">
                                  <p:stCondLst>
                                    <p:cond delay="0"/>
                                  </p:stCondLst>
                                  <p:childTnLst>
                                    <p:set>
                                      <p:cBhvr>
                                        <p:cTn id="18" dur="1" fill="hold">
                                          <p:stCondLst>
                                            <p:cond delay="0"/>
                                          </p:stCondLst>
                                        </p:cTn>
                                        <p:tgtEl>
                                          <p:spTgt spid="8"/>
                                        </p:tgtEl>
                                        <p:attrNameLst>
                                          <p:attrName>style.visibility</p:attrName>
                                        </p:attrNameLst>
                                      </p:cBhvr>
                                      <p:to>
                                        <p:strVal val="visible"/>
                                      </p:to>
                                    </p:set>
                                    <p:animEffect transition="in" filter="fade">
                                      <p:cBhvr>
                                        <p:cTn id="19" dur="500"/>
                                        <p:tgtEl>
                                          <p:spTgt spid="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Freeform 404"/>
          <p:cNvSpPr>
            <a:spLocks noEditPoints="1"/>
          </p:cNvSpPr>
          <p:nvPr/>
        </p:nvSpPr>
        <p:spPr bwMode="auto">
          <a:xfrm>
            <a:off x="5596387" y="2276408"/>
            <a:ext cx="294926" cy="373572"/>
          </a:xfrm>
          <a:custGeom>
            <a:avLst/>
            <a:gdLst>
              <a:gd name="T0" fmla="*/ 31 w 38"/>
              <a:gd name="T1" fmla="*/ 47 h 48"/>
              <a:gd name="T2" fmla="*/ 31 w 38"/>
              <a:gd name="T3" fmla="*/ 48 h 48"/>
              <a:gd name="T4" fmla="*/ 31 w 38"/>
              <a:gd name="T5" fmla="*/ 48 h 48"/>
              <a:gd name="T6" fmla="*/ 1 w 38"/>
              <a:gd name="T7" fmla="*/ 48 h 48"/>
              <a:gd name="T8" fmla="*/ 0 w 38"/>
              <a:gd name="T9" fmla="*/ 48 h 48"/>
              <a:gd name="T10" fmla="*/ 0 w 38"/>
              <a:gd name="T11" fmla="*/ 48 h 48"/>
              <a:gd name="T12" fmla="*/ 0 w 38"/>
              <a:gd name="T13" fmla="*/ 29 h 48"/>
              <a:gd name="T14" fmla="*/ 3 w 38"/>
              <a:gd name="T15" fmla="*/ 29 h 48"/>
              <a:gd name="T16" fmla="*/ 3 w 38"/>
              <a:gd name="T17" fmla="*/ 45 h 48"/>
              <a:gd name="T18" fmla="*/ 28 w 38"/>
              <a:gd name="T19" fmla="*/ 45 h 48"/>
              <a:gd name="T20" fmla="*/ 28 w 38"/>
              <a:gd name="T21" fmla="*/ 29 h 48"/>
              <a:gd name="T22" fmla="*/ 31 w 38"/>
              <a:gd name="T23" fmla="*/ 29 h 48"/>
              <a:gd name="T24" fmla="*/ 31 w 38"/>
              <a:gd name="T25" fmla="*/ 47 h 48"/>
              <a:gd name="T26" fmla="*/ 25 w 38"/>
              <a:gd name="T27" fmla="*/ 42 h 48"/>
              <a:gd name="T28" fmla="*/ 6 w 38"/>
              <a:gd name="T29" fmla="*/ 42 h 48"/>
              <a:gd name="T30" fmla="*/ 6 w 38"/>
              <a:gd name="T31" fmla="*/ 38 h 48"/>
              <a:gd name="T32" fmla="*/ 25 w 38"/>
              <a:gd name="T33" fmla="*/ 38 h 48"/>
              <a:gd name="T34" fmla="*/ 25 w 38"/>
              <a:gd name="T35" fmla="*/ 42 h 48"/>
              <a:gd name="T36" fmla="*/ 25 w 38"/>
              <a:gd name="T37" fmla="*/ 33 h 48"/>
              <a:gd name="T38" fmla="*/ 25 w 38"/>
              <a:gd name="T39" fmla="*/ 37 h 48"/>
              <a:gd name="T40" fmla="*/ 6 w 38"/>
              <a:gd name="T41" fmla="*/ 35 h 48"/>
              <a:gd name="T42" fmla="*/ 6 w 38"/>
              <a:gd name="T43" fmla="*/ 31 h 48"/>
              <a:gd name="T44" fmla="*/ 25 w 38"/>
              <a:gd name="T45" fmla="*/ 33 h 48"/>
              <a:gd name="T46" fmla="*/ 27 w 38"/>
              <a:gd name="T47" fmla="*/ 28 h 48"/>
              <a:gd name="T48" fmla="*/ 26 w 38"/>
              <a:gd name="T49" fmla="*/ 31 h 48"/>
              <a:gd name="T50" fmla="*/ 7 w 38"/>
              <a:gd name="T51" fmla="*/ 27 h 48"/>
              <a:gd name="T52" fmla="*/ 8 w 38"/>
              <a:gd name="T53" fmla="*/ 23 h 48"/>
              <a:gd name="T54" fmla="*/ 27 w 38"/>
              <a:gd name="T55" fmla="*/ 28 h 48"/>
              <a:gd name="T56" fmla="*/ 29 w 38"/>
              <a:gd name="T57" fmla="*/ 23 h 48"/>
              <a:gd name="T58" fmla="*/ 27 w 38"/>
              <a:gd name="T59" fmla="*/ 26 h 48"/>
              <a:gd name="T60" fmla="*/ 11 w 38"/>
              <a:gd name="T61" fmla="*/ 17 h 48"/>
              <a:gd name="T62" fmla="*/ 13 w 38"/>
              <a:gd name="T63" fmla="*/ 13 h 48"/>
              <a:gd name="T64" fmla="*/ 29 w 38"/>
              <a:gd name="T65" fmla="*/ 23 h 48"/>
              <a:gd name="T66" fmla="*/ 33 w 38"/>
              <a:gd name="T67" fmla="*/ 20 h 48"/>
              <a:gd name="T68" fmla="*/ 30 w 38"/>
              <a:gd name="T69" fmla="*/ 22 h 48"/>
              <a:gd name="T70" fmla="*/ 19 w 38"/>
              <a:gd name="T71" fmla="*/ 7 h 48"/>
              <a:gd name="T72" fmla="*/ 22 w 38"/>
              <a:gd name="T73" fmla="*/ 4 h 48"/>
              <a:gd name="T74" fmla="*/ 33 w 38"/>
              <a:gd name="T75" fmla="*/ 20 h 48"/>
              <a:gd name="T76" fmla="*/ 38 w 38"/>
              <a:gd name="T77" fmla="*/ 19 h 48"/>
              <a:gd name="T78" fmla="*/ 34 w 38"/>
              <a:gd name="T79" fmla="*/ 20 h 48"/>
              <a:gd name="T80" fmla="*/ 30 w 38"/>
              <a:gd name="T81" fmla="*/ 1 h 48"/>
              <a:gd name="T82" fmla="*/ 34 w 38"/>
              <a:gd name="T83" fmla="*/ 0 h 48"/>
              <a:gd name="T84" fmla="*/ 38 w 38"/>
              <a:gd name="T85" fmla="*/ 19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8" h="48">
                <a:moveTo>
                  <a:pt x="31" y="47"/>
                </a:moveTo>
                <a:cubicBezTo>
                  <a:pt x="31" y="48"/>
                  <a:pt x="31" y="48"/>
                  <a:pt x="31" y="48"/>
                </a:cubicBezTo>
                <a:cubicBezTo>
                  <a:pt x="31" y="48"/>
                  <a:pt x="31" y="48"/>
                  <a:pt x="31" y="48"/>
                </a:cubicBezTo>
                <a:cubicBezTo>
                  <a:pt x="1" y="48"/>
                  <a:pt x="1" y="48"/>
                  <a:pt x="1" y="48"/>
                </a:cubicBezTo>
                <a:cubicBezTo>
                  <a:pt x="0" y="48"/>
                  <a:pt x="0" y="48"/>
                  <a:pt x="0" y="48"/>
                </a:cubicBezTo>
                <a:cubicBezTo>
                  <a:pt x="0" y="48"/>
                  <a:pt x="0" y="48"/>
                  <a:pt x="0" y="48"/>
                </a:cubicBezTo>
                <a:cubicBezTo>
                  <a:pt x="0" y="29"/>
                  <a:pt x="0" y="29"/>
                  <a:pt x="0" y="29"/>
                </a:cubicBezTo>
                <a:cubicBezTo>
                  <a:pt x="3" y="29"/>
                  <a:pt x="3" y="29"/>
                  <a:pt x="3" y="29"/>
                </a:cubicBezTo>
                <a:cubicBezTo>
                  <a:pt x="3" y="45"/>
                  <a:pt x="3" y="45"/>
                  <a:pt x="3" y="45"/>
                </a:cubicBezTo>
                <a:cubicBezTo>
                  <a:pt x="28" y="45"/>
                  <a:pt x="28" y="45"/>
                  <a:pt x="28" y="45"/>
                </a:cubicBezTo>
                <a:cubicBezTo>
                  <a:pt x="28" y="29"/>
                  <a:pt x="28" y="29"/>
                  <a:pt x="28" y="29"/>
                </a:cubicBezTo>
                <a:cubicBezTo>
                  <a:pt x="31" y="29"/>
                  <a:pt x="31" y="29"/>
                  <a:pt x="31" y="29"/>
                </a:cubicBezTo>
                <a:lnTo>
                  <a:pt x="31" y="47"/>
                </a:lnTo>
                <a:close/>
                <a:moveTo>
                  <a:pt x="25" y="42"/>
                </a:moveTo>
                <a:cubicBezTo>
                  <a:pt x="6" y="42"/>
                  <a:pt x="6" y="42"/>
                  <a:pt x="6" y="42"/>
                </a:cubicBezTo>
                <a:cubicBezTo>
                  <a:pt x="6" y="38"/>
                  <a:pt x="6" y="38"/>
                  <a:pt x="6" y="38"/>
                </a:cubicBezTo>
                <a:cubicBezTo>
                  <a:pt x="25" y="38"/>
                  <a:pt x="25" y="38"/>
                  <a:pt x="25" y="38"/>
                </a:cubicBezTo>
                <a:lnTo>
                  <a:pt x="25" y="42"/>
                </a:lnTo>
                <a:close/>
                <a:moveTo>
                  <a:pt x="25" y="33"/>
                </a:moveTo>
                <a:cubicBezTo>
                  <a:pt x="25" y="37"/>
                  <a:pt x="25" y="37"/>
                  <a:pt x="25" y="37"/>
                </a:cubicBezTo>
                <a:cubicBezTo>
                  <a:pt x="6" y="35"/>
                  <a:pt x="6" y="35"/>
                  <a:pt x="6" y="35"/>
                </a:cubicBezTo>
                <a:cubicBezTo>
                  <a:pt x="6" y="31"/>
                  <a:pt x="6" y="31"/>
                  <a:pt x="6" y="31"/>
                </a:cubicBezTo>
                <a:lnTo>
                  <a:pt x="25" y="33"/>
                </a:lnTo>
                <a:close/>
                <a:moveTo>
                  <a:pt x="27" y="28"/>
                </a:moveTo>
                <a:cubicBezTo>
                  <a:pt x="26" y="31"/>
                  <a:pt x="26" y="31"/>
                  <a:pt x="26" y="31"/>
                </a:cubicBezTo>
                <a:cubicBezTo>
                  <a:pt x="7" y="27"/>
                  <a:pt x="7" y="27"/>
                  <a:pt x="7" y="27"/>
                </a:cubicBezTo>
                <a:cubicBezTo>
                  <a:pt x="8" y="23"/>
                  <a:pt x="8" y="23"/>
                  <a:pt x="8" y="23"/>
                </a:cubicBezTo>
                <a:lnTo>
                  <a:pt x="27" y="28"/>
                </a:lnTo>
                <a:close/>
                <a:moveTo>
                  <a:pt x="29" y="23"/>
                </a:moveTo>
                <a:cubicBezTo>
                  <a:pt x="27" y="26"/>
                  <a:pt x="27" y="26"/>
                  <a:pt x="27" y="26"/>
                </a:cubicBezTo>
                <a:cubicBezTo>
                  <a:pt x="11" y="17"/>
                  <a:pt x="11" y="17"/>
                  <a:pt x="11" y="17"/>
                </a:cubicBezTo>
                <a:cubicBezTo>
                  <a:pt x="13" y="13"/>
                  <a:pt x="13" y="13"/>
                  <a:pt x="13" y="13"/>
                </a:cubicBezTo>
                <a:lnTo>
                  <a:pt x="29" y="23"/>
                </a:lnTo>
                <a:close/>
                <a:moveTo>
                  <a:pt x="33" y="20"/>
                </a:moveTo>
                <a:cubicBezTo>
                  <a:pt x="30" y="22"/>
                  <a:pt x="30" y="22"/>
                  <a:pt x="30" y="22"/>
                </a:cubicBezTo>
                <a:cubicBezTo>
                  <a:pt x="19" y="7"/>
                  <a:pt x="19" y="7"/>
                  <a:pt x="19" y="7"/>
                </a:cubicBezTo>
                <a:cubicBezTo>
                  <a:pt x="22" y="4"/>
                  <a:pt x="22" y="4"/>
                  <a:pt x="22" y="4"/>
                </a:cubicBezTo>
                <a:lnTo>
                  <a:pt x="33" y="20"/>
                </a:lnTo>
                <a:close/>
                <a:moveTo>
                  <a:pt x="38" y="19"/>
                </a:moveTo>
                <a:cubicBezTo>
                  <a:pt x="34" y="20"/>
                  <a:pt x="34" y="20"/>
                  <a:pt x="34" y="20"/>
                </a:cubicBezTo>
                <a:cubicBezTo>
                  <a:pt x="30" y="1"/>
                  <a:pt x="30" y="1"/>
                  <a:pt x="30" y="1"/>
                </a:cubicBezTo>
                <a:cubicBezTo>
                  <a:pt x="34" y="0"/>
                  <a:pt x="34" y="0"/>
                  <a:pt x="34" y="0"/>
                </a:cubicBezTo>
                <a:lnTo>
                  <a:pt x="38" y="19"/>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4" name="Freeform 405"/>
          <p:cNvSpPr>
            <a:spLocks/>
          </p:cNvSpPr>
          <p:nvPr/>
        </p:nvSpPr>
        <p:spPr bwMode="auto">
          <a:xfrm>
            <a:off x="7324395" y="4285016"/>
            <a:ext cx="340802" cy="324419"/>
          </a:xfrm>
          <a:custGeom>
            <a:avLst/>
            <a:gdLst>
              <a:gd name="T0" fmla="*/ 43 w 44"/>
              <a:gd name="T1" fmla="*/ 18 h 42"/>
              <a:gd name="T2" fmla="*/ 34 w 44"/>
              <a:gd name="T3" fmla="*/ 27 h 42"/>
              <a:gd name="T4" fmla="*/ 36 w 44"/>
              <a:gd name="T5" fmla="*/ 41 h 42"/>
              <a:gd name="T6" fmla="*/ 36 w 44"/>
              <a:gd name="T7" fmla="*/ 41 h 42"/>
              <a:gd name="T8" fmla="*/ 35 w 44"/>
              <a:gd name="T9" fmla="*/ 42 h 42"/>
              <a:gd name="T10" fmla="*/ 34 w 44"/>
              <a:gd name="T11" fmla="*/ 42 h 42"/>
              <a:gd name="T12" fmla="*/ 22 w 44"/>
              <a:gd name="T13" fmla="*/ 36 h 42"/>
              <a:gd name="T14" fmla="*/ 10 w 44"/>
              <a:gd name="T15" fmla="*/ 42 h 42"/>
              <a:gd name="T16" fmla="*/ 9 w 44"/>
              <a:gd name="T17" fmla="*/ 42 h 42"/>
              <a:gd name="T18" fmla="*/ 8 w 44"/>
              <a:gd name="T19" fmla="*/ 41 h 42"/>
              <a:gd name="T20" fmla="*/ 8 w 44"/>
              <a:gd name="T21" fmla="*/ 41 h 42"/>
              <a:gd name="T22" fmla="*/ 10 w 44"/>
              <a:gd name="T23" fmla="*/ 27 h 42"/>
              <a:gd name="T24" fmla="*/ 0 w 44"/>
              <a:gd name="T25" fmla="*/ 18 h 42"/>
              <a:gd name="T26" fmla="*/ 0 w 44"/>
              <a:gd name="T27" fmla="*/ 16 h 42"/>
              <a:gd name="T28" fmla="*/ 1 w 44"/>
              <a:gd name="T29" fmla="*/ 15 h 42"/>
              <a:gd name="T30" fmla="*/ 15 w 44"/>
              <a:gd name="T31" fmla="*/ 13 h 42"/>
              <a:gd name="T32" fmla="*/ 21 w 44"/>
              <a:gd name="T33" fmla="*/ 1 h 42"/>
              <a:gd name="T34" fmla="*/ 22 w 44"/>
              <a:gd name="T35" fmla="*/ 0 h 42"/>
              <a:gd name="T36" fmla="*/ 23 w 44"/>
              <a:gd name="T37" fmla="*/ 1 h 42"/>
              <a:gd name="T38" fmla="*/ 29 w 44"/>
              <a:gd name="T39" fmla="*/ 13 h 42"/>
              <a:gd name="T40" fmla="*/ 43 w 44"/>
              <a:gd name="T41" fmla="*/ 15 h 42"/>
              <a:gd name="T42" fmla="*/ 44 w 44"/>
              <a:gd name="T43" fmla="*/ 16 h 42"/>
              <a:gd name="T44" fmla="*/ 43 w 44"/>
              <a:gd name="T45" fmla="*/ 18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4" h="42">
                <a:moveTo>
                  <a:pt x="43" y="18"/>
                </a:moveTo>
                <a:cubicBezTo>
                  <a:pt x="34" y="27"/>
                  <a:pt x="34" y="27"/>
                  <a:pt x="34" y="27"/>
                </a:cubicBezTo>
                <a:cubicBezTo>
                  <a:pt x="36" y="41"/>
                  <a:pt x="36" y="41"/>
                  <a:pt x="36" y="41"/>
                </a:cubicBezTo>
                <a:cubicBezTo>
                  <a:pt x="36" y="41"/>
                  <a:pt x="36" y="41"/>
                  <a:pt x="36" y="41"/>
                </a:cubicBezTo>
                <a:cubicBezTo>
                  <a:pt x="36" y="42"/>
                  <a:pt x="36" y="42"/>
                  <a:pt x="35" y="42"/>
                </a:cubicBezTo>
                <a:cubicBezTo>
                  <a:pt x="35" y="42"/>
                  <a:pt x="34" y="42"/>
                  <a:pt x="34" y="42"/>
                </a:cubicBezTo>
                <a:cubicBezTo>
                  <a:pt x="22" y="36"/>
                  <a:pt x="22" y="36"/>
                  <a:pt x="22" y="36"/>
                </a:cubicBezTo>
                <a:cubicBezTo>
                  <a:pt x="10" y="42"/>
                  <a:pt x="10" y="42"/>
                  <a:pt x="10" y="42"/>
                </a:cubicBezTo>
                <a:cubicBezTo>
                  <a:pt x="9" y="42"/>
                  <a:pt x="9" y="42"/>
                  <a:pt x="9" y="42"/>
                </a:cubicBezTo>
                <a:cubicBezTo>
                  <a:pt x="8" y="42"/>
                  <a:pt x="8" y="42"/>
                  <a:pt x="8" y="41"/>
                </a:cubicBezTo>
                <a:cubicBezTo>
                  <a:pt x="8" y="41"/>
                  <a:pt x="8" y="41"/>
                  <a:pt x="8" y="41"/>
                </a:cubicBezTo>
                <a:cubicBezTo>
                  <a:pt x="10" y="27"/>
                  <a:pt x="10" y="27"/>
                  <a:pt x="10" y="27"/>
                </a:cubicBezTo>
                <a:cubicBezTo>
                  <a:pt x="0" y="18"/>
                  <a:pt x="0" y="18"/>
                  <a:pt x="0" y="18"/>
                </a:cubicBezTo>
                <a:cubicBezTo>
                  <a:pt x="0" y="17"/>
                  <a:pt x="0" y="17"/>
                  <a:pt x="0" y="16"/>
                </a:cubicBezTo>
                <a:cubicBezTo>
                  <a:pt x="0" y="16"/>
                  <a:pt x="0" y="15"/>
                  <a:pt x="1" y="15"/>
                </a:cubicBezTo>
                <a:cubicBezTo>
                  <a:pt x="15" y="13"/>
                  <a:pt x="15" y="13"/>
                  <a:pt x="15" y="13"/>
                </a:cubicBezTo>
                <a:cubicBezTo>
                  <a:pt x="21" y="1"/>
                  <a:pt x="21" y="1"/>
                  <a:pt x="21" y="1"/>
                </a:cubicBezTo>
                <a:cubicBezTo>
                  <a:pt x="21" y="0"/>
                  <a:pt x="21" y="0"/>
                  <a:pt x="22" y="0"/>
                </a:cubicBezTo>
                <a:cubicBezTo>
                  <a:pt x="22" y="0"/>
                  <a:pt x="23" y="0"/>
                  <a:pt x="23" y="1"/>
                </a:cubicBezTo>
                <a:cubicBezTo>
                  <a:pt x="29" y="13"/>
                  <a:pt x="29" y="13"/>
                  <a:pt x="29" y="13"/>
                </a:cubicBezTo>
                <a:cubicBezTo>
                  <a:pt x="43" y="15"/>
                  <a:pt x="43" y="15"/>
                  <a:pt x="43" y="15"/>
                </a:cubicBezTo>
                <a:cubicBezTo>
                  <a:pt x="43" y="15"/>
                  <a:pt x="44" y="16"/>
                  <a:pt x="44" y="16"/>
                </a:cubicBezTo>
                <a:cubicBezTo>
                  <a:pt x="44" y="17"/>
                  <a:pt x="44" y="17"/>
                  <a:pt x="43" y="1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5" name="Freeform 407"/>
          <p:cNvSpPr>
            <a:spLocks/>
          </p:cNvSpPr>
          <p:nvPr/>
        </p:nvSpPr>
        <p:spPr bwMode="auto">
          <a:xfrm>
            <a:off x="7409595" y="4798521"/>
            <a:ext cx="170402" cy="327694"/>
          </a:xfrm>
          <a:custGeom>
            <a:avLst/>
            <a:gdLst>
              <a:gd name="T0" fmla="*/ 22 w 22"/>
              <a:gd name="T1" fmla="*/ 35 h 42"/>
              <a:gd name="T2" fmla="*/ 10 w 22"/>
              <a:gd name="T3" fmla="*/ 42 h 42"/>
              <a:gd name="T4" fmla="*/ 9 w 22"/>
              <a:gd name="T5" fmla="*/ 42 h 42"/>
              <a:gd name="T6" fmla="*/ 8 w 22"/>
              <a:gd name="T7" fmla="*/ 41 h 42"/>
              <a:gd name="T8" fmla="*/ 8 w 22"/>
              <a:gd name="T9" fmla="*/ 40 h 42"/>
              <a:gd name="T10" fmla="*/ 10 w 22"/>
              <a:gd name="T11" fmla="*/ 27 h 42"/>
              <a:gd name="T12" fmla="*/ 1 w 22"/>
              <a:gd name="T13" fmla="*/ 17 h 42"/>
              <a:gd name="T14" fmla="*/ 0 w 22"/>
              <a:gd name="T15" fmla="*/ 16 h 42"/>
              <a:gd name="T16" fmla="*/ 1 w 22"/>
              <a:gd name="T17" fmla="*/ 15 h 42"/>
              <a:gd name="T18" fmla="*/ 15 w 22"/>
              <a:gd name="T19" fmla="*/ 13 h 42"/>
              <a:gd name="T20" fmla="*/ 21 w 22"/>
              <a:gd name="T21" fmla="*/ 1 h 42"/>
              <a:gd name="T22" fmla="*/ 22 w 22"/>
              <a:gd name="T23" fmla="*/ 0 h 42"/>
              <a:gd name="T24" fmla="*/ 22 w 22"/>
              <a:gd name="T25" fmla="*/ 35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2" h="42">
                <a:moveTo>
                  <a:pt x="22" y="35"/>
                </a:moveTo>
                <a:cubicBezTo>
                  <a:pt x="10" y="42"/>
                  <a:pt x="10" y="42"/>
                  <a:pt x="10" y="42"/>
                </a:cubicBezTo>
                <a:cubicBezTo>
                  <a:pt x="10" y="42"/>
                  <a:pt x="9" y="42"/>
                  <a:pt x="9" y="42"/>
                </a:cubicBezTo>
                <a:cubicBezTo>
                  <a:pt x="8" y="42"/>
                  <a:pt x="8" y="41"/>
                  <a:pt x="8" y="41"/>
                </a:cubicBezTo>
                <a:cubicBezTo>
                  <a:pt x="8" y="40"/>
                  <a:pt x="8" y="40"/>
                  <a:pt x="8" y="40"/>
                </a:cubicBezTo>
                <a:cubicBezTo>
                  <a:pt x="10" y="27"/>
                  <a:pt x="10" y="27"/>
                  <a:pt x="10" y="27"/>
                </a:cubicBezTo>
                <a:cubicBezTo>
                  <a:pt x="1" y="17"/>
                  <a:pt x="1" y="17"/>
                  <a:pt x="1" y="17"/>
                </a:cubicBezTo>
                <a:cubicBezTo>
                  <a:pt x="0" y="17"/>
                  <a:pt x="0" y="16"/>
                  <a:pt x="0" y="16"/>
                </a:cubicBezTo>
                <a:cubicBezTo>
                  <a:pt x="0" y="15"/>
                  <a:pt x="1" y="15"/>
                  <a:pt x="1" y="15"/>
                </a:cubicBezTo>
                <a:cubicBezTo>
                  <a:pt x="15" y="13"/>
                  <a:pt x="15" y="13"/>
                  <a:pt x="15" y="13"/>
                </a:cubicBezTo>
                <a:cubicBezTo>
                  <a:pt x="21" y="1"/>
                  <a:pt x="21" y="1"/>
                  <a:pt x="21" y="1"/>
                </a:cubicBezTo>
                <a:cubicBezTo>
                  <a:pt x="21" y="0"/>
                  <a:pt x="22" y="0"/>
                  <a:pt x="22" y="0"/>
                </a:cubicBezTo>
                <a:lnTo>
                  <a:pt x="22" y="35"/>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6" name="Freeform 408"/>
          <p:cNvSpPr>
            <a:spLocks noEditPoints="1"/>
          </p:cNvSpPr>
          <p:nvPr/>
        </p:nvSpPr>
        <p:spPr bwMode="auto">
          <a:xfrm>
            <a:off x="6748028" y="4798520"/>
            <a:ext cx="350636" cy="327695"/>
          </a:xfrm>
          <a:custGeom>
            <a:avLst/>
            <a:gdLst>
              <a:gd name="T0" fmla="*/ 34 w 45"/>
              <a:gd name="T1" fmla="*/ 27 h 42"/>
              <a:gd name="T2" fmla="*/ 37 w 45"/>
              <a:gd name="T3" fmla="*/ 40 h 42"/>
              <a:gd name="T4" fmla="*/ 36 w 45"/>
              <a:gd name="T5" fmla="*/ 42 h 42"/>
              <a:gd name="T6" fmla="*/ 34 w 45"/>
              <a:gd name="T7" fmla="*/ 42 h 42"/>
              <a:gd name="T8" fmla="*/ 22 w 45"/>
              <a:gd name="T9" fmla="*/ 36 h 42"/>
              <a:gd name="T10" fmla="*/ 10 w 45"/>
              <a:gd name="T11" fmla="*/ 42 h 42"/>
              <a:gd name="T12" fmla="*/ 9 w 45"/>
              <a:gd name="T13" fmla="*/ 42 h 42"/>
              <a:gd name="T14" fmla="*/ 8 w 45"/>
              <a:gd name="T15" fmla="*/ 40 h 42"/>
              <a:gd name="T16" fmla="*/ 11 w 45"/>
              <a:gd name="T17" fmla="*/ 27 h 42"/>
              <a:gd name="T18" fmla="*/ 1 w 45"/>
              <a:gd name="T19" fmla="*/ 17 h 42"/>
              <a:gd name="T20" fmla="*/ 2 w 45"/>
              <a:gd name="T21" fmla="*/ 15 h 42"/>
              <a:gd name="T22" fmla="*/ 15 w 45"/>
              <a:gd name="T23" fmla="*/ 13 h 42"/>
              <a:gd name="T24" fmla="*/ 21 w 45"/>
              <a:gd name="T25" fmla="*/ 1 h 42"/>
              <a:gd name="T26" fmla="*/ 22 w 45"/>
              <a:gd name="T27" fmla="*/ 0 h 42"/>
              <a:gd name="T28" fmla="*/ 24 w 45"/>
              <a:gd name="T29" fmla="*/ 1 h 42"/>
              <a:gd name="T30" fmla="*/ 30 w 45"/>
              <a:gd name="T31" fmla="*/ 13 h 42"/>
              <a:gd name="T32" fmla="*/ 43 w 45"/>
              <a:gd name="T33" fmla="*/ 15 h 42"/>
              <a:gd name="T34" fmla="*/ 44 w 45"/>
              <a:gd name="T35" fmla="*/ 17 h 42"/>
              <a:gd name="T36" fmla="*/ 34 w 45"/>
              <a:gd name="T37" fmla="*/ 27 h 42"/>
              <a:gd name="T38" fmla="*/ 39 w 45"/>
              <a:gd name="T39" fmla="*/ 18 h 42"/>
              <a:gd name="T40" fmla="*/ 29 w 45"/>
              <a:gd name="T41" fmla="*/ 16 h 42"/>
              <a:gd name="T42" fmla="*/ 27 w 45"/>
              <a:gd name="T43" fmla="*/ 16 h 42"/>
              <a:gd name="T44" fmla="*/ 27 w 45"/>
              <a:gd name="T45" fmla="*/ 15 h 42"/>
              <a:gd name="T46" fmla="*/ 22 w 45"/>
              <a:gd name="T47" fmla="*/ 6 h 42"/>
              <a:gd name="T48" fmla="*/ 22 w 45"/>
              <a:gd name="T49" fmla="*/ 32 h 42"/>
              <a:gd name="T50" fmla="*/ 24 w 45"/>
              <a:gd name="T51" fmla="*/ 33 h 42"/>
              <a:gd name="T52" fmla="*/ 33 w 45"/>
              <a:gd name="T53" fmla="*/ 37 h 42"/>
              <a:gd name="T54" fmla="*/ 31 w 45"/>
              <a:gd name="T55" fmla="*/ 28 h 42"/>
              <a:gd name="T56" fmla="*/ 31 w 45"/>
              <a:gd name="T57" fmla="*/ 26 h 42"/>
              <a:gd name="T58" fmla="*/ 32 w 45"/>
              <a:gd name="T59" fmla="*/ 24 h 42"/>
              <a:gd name="T60" fmla="*/ 39 w 45"/>
              <a:gd name="T61" fmla="*/ 18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5" h="42">
                <a:moveTo>
                  <a:pt x="34" y="27"/>
                </a:moveTo>
                <a:cubicBezTo>
                  <a:pt x="37" y="40"/>
                  <a:pt x="37" y="40"/>
                  <a:pt x="37" y="40"/>
                </a:cubicBezTo>
                <a:cubicBezTo>
                  <a:pt x="37" y="42"/>
                  <a:pt x="36" y="42"/>
                  <a:pt x="36" y="42"/>
                </a:cubicBezTo>
                <a:cubicBezTo>
                  <a:pt x="35" y="42"/>
                  <a:pt x="35" y="42"/>
                  <a:pt x="34" y="42"/>
                </a:cubicBezTo>
                <a:cubicBezTo>
                  <a:pt x="22" y="36"/>
                  <a:pt x="22" y="36"/>
                  <a:pt x="22" y="36"/>
                </a:cubicBezTo>
                <a:cubicBezTo>
                  <a:pt x="10" y="42"/>
                  <a:pt x="10" y="42"/>
                  <a:pt x="10" y="42"/>
                </a:cubicBezTo>
                <a:cubicBezTo>
                  <a:pt x="10" y="42"/>
                  <a:pt x="10" y="42"/>
                  <a:pt x="9" y="42"/>
                </a:cubicBezTo>
                <a:cubicBezTo>
                  <a:pt x="8" y="42"/>
                  <a:pt x="8" y="42"/>
                  <a:pt x="8" y="40"/>
                </a:cubicBezTo>
                <a:cubicBezTo>
                  <a:pt x="11" y="27"/>
                  <a:pt x="11" y="27"/>
                  <a:pt x="11" y="27"/>
                </a:cubicBezTo>
                <a:cubicBezTo>
                  <a:pt x="1" y="17"/>
                  <a:pt x="1" y="17"/>
                  <a:pt x="1" y="17"/>
                </a:cubicBezTo>
                <a:cubicBezTo>
                  <a:pt x="0" y="16"/>
                  <a:pt x="0" y="15"/>
                  <a:pt x="2" y="15"/>
                </a:cubicBezTo>
                <a:cubicBezTo>
                  <a:pt x="15" y="13"/>
                  <a:pt x="15" y="13"/>
                  <a:pt x="15" y="13"/>
                </a:cubicBezTo>
                <a:cubicBezTo>
                  <a:pt x="21" y="1"/>
                  <a:pt x="21" y="1"/>
                  <a:pt x="21" y="1"/>
                </a:cubicBezTo>
                <a:cubicBezTo>
                  <a:pt x="21" y="0"/>
                  <a:pt x="22" y="0"/>
                  <a:pt x="22" y="0"/>
                </a:cubicBezTo>
                <a:cubicBezTo>
                  <a:pt x="23" y="0"/>
                  <a:pt x="23" y="0"/>
                  <a:pt x="24" y="1"/>
                </a:cubicBezTo>
                <a:cubicBezTo>
                  <a:pt x="30" y="13"/>
                  <a:pt x="30" y="13"/>
                  <a:pt x="30" y="13"/>
                </a:cubicBezTo>
                <a:cubicBezTo>
                  <a:pt x="43" y="15"/>
                  <a:pt x="43" y="15"/>
                  <a:pt x="43" y="15"/>
                </a:cubicBezTo>
                <a:cubicBezTo>
                  <a:pt x="45" y="15"/>
                  <a:pt x="45" y="16"/>
                  <a:pt x="44" y="17"/>
                </a:cubicBezTo>
                <a:lnTo>
                  <a:pt x="34" y="27"/>
                </a:lnTo>
                <a:close/>
                <a:moveTo>
                  <a:pt x="39" y="18"/>
                </a:moveTo>
                <a:cubicBezTo>
                  <a:pt x="29" y="16"/>
                  <a:pt x="29" y="16"/>
                  <a:pt x="29" y="16"/>
                </a:cubicBezTo>
                <a:cubicBezTo>
                  <a:pt x="27" y="16"/>
                  <a:pt x="27" y="16"/>
                  <a:pt x="27" y="16"/>
                </a:cubicBezTo>
                <a:cubicBezTo>
                  <a:pt x="27" y="15"/>
                  <a:pt x="27" y="15"/>
                  <a:pt x="27" y="15"/>
                </a:cubicBezTo>
                <a:cubicBezTo>
                  <a:pt x="22" y="6"/>
                  <a:pt x="22" y="6"/>
                  <a:pt x="22" y="6"/>
                </a:cubicBezTo>
                <a:cubicBezTo>
                  <a:pt x="22" y="32"/>
                  <a:pt x="22" y="32"/>
                  <a:pt x="22" y="32"/>
                </a:cubicBezTo>
                <a:cubicBezTo>
                  <a:pt x="24" y="33"/>
                  <a:pt x="24" y="33"/>
                  <a:pt x="24" y="33"/>
                </a:cubicBezTo>
                <a:cubicBezTo>
                  <a:pt x="33" y="37"/>
                  <a:pt x="33" y="37"/>
                  <a:pt x="33" y="37"/>
                </a:cubicBezTo>
                <a:cubicBezTo>
                  <a:pt x="31" y="28"/>
                  <a:pt x="31" y="28"/>
                  <a:pt x="31" y="28"/>
                </a:cubicBezTo>
                <a:cubicBezTo>
                  <a:pt x="31" y="26"/>
                  <a:pt x="31" y="26"/>
                  <a:pt x="31" y="26"/>
                </a:cubicBezTo>
                <a:cubicBezTo>
                  <a:pt x="32" y="24"/>
                  <a:pt x="32" y="24"/>
                  <a:pt x="32" y="24"/>
                </a:cubicBezTo>
                <a:lnTo>
                  <a:pt x="39" y="18"/>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7" name="Freeform 409"/>
          <p:cNvSpPr>
            <a:spLocks noEditPoints="1"/>
          </p:cNvSpPr>
          <p:nvPr/>
        </p:nvSpPr>
        <p:spPr bwMode="auto">
          <a:xfrm>
            <a:off x="6162757" y="4795244"/>
            <a:ext cx="350636" cy="334248"/>
          </a:xfrm>
          <a:custGeom>
            <a:avLst/>
            <a:gdLst>
              <a:gd name="T0" fmla="*/ 44 w 45"/>
              <a:gd name="T1" fmla="*/ 18 h 43"/>
              <a:gd name="T2" fmla="*/ 34 w 45"/>
              <a:gd name="T3" fmla="*/ 28 h 43"/>
              <a:gd name="T4" fmla="*/ 37 w 45"/>
              <a:gd name="T5" fmla="*/ 41 h 43"/>
              <a:gd name="T6" fmla="*/ 37 w 45"/>
              <a:gd name="T7" fmla="*/ 41 h 43"/>
              <a:gd name="T8" fmla="*/ 36 w 45"/>
              <a:gd name="T9" fmla="*/ 43 h 43"/>
              <a:gd name="T10" fmla="*/ 34 w 45"/>
              <a:gd name="T11" fmla="*/ 43 h 43"/>
              <a:gd name="T12" fmla="*/ 22 w 45"/>
              <a:gd name="T13" fmla="*/ 36 h 43"/>
              <a:gd name="T14" fmla="*/ 10 w 45"/>
              <a:gd name="T15" fmla="*/ 43 h 43"/>
              <a:gd name="T16" fmla="*/ 9 w 45"/>
              <a:gd name="T17" fmla="*/ 43 h 43"/>
              <a:gd name="T18" fmla="*/ 8 w 45"/>
              <a:gd name="T19" fmla="*/ 41 h 43"/>
              <a:gd name="T20" fmla="*/ 8 w 45"/>
              <a:gd name="T21" fmla="*/ 41 h 43"/>
              <a:gd name="T22" fmla="*/ 11 w 45"/>
              <a:gd name="T23" fmla="*/ 28 h 43"/>
              <a:gd name="T24" fmla="*/ 1 w 45"/>
              <a:gd name="T25" fmla="*/ 18 h 43"/>
              <a:gd name="T26" fmla="*/ 0 w 45"/>
              <a:gd name="T27" fmla="*/ 17 h 43"/>
              <a:gd name="T28" fmla="*/ 2 w 45"/>
              <a:gd name="T29" fmla="*/ 16 h 43"/>
              <a:gd name="T30" fmla="*/ 15 w 45"/>
              <a:gd name="T31" fmla="*/ 14 h 43"/>
              <a:gd name="T32" fmla="*/ 21 w 45"/>
              <a:gd name="T33" fmla="*/ 1 h 43"/>
              <a:gd name="T34" fmla="*/ 22 w 45"/>
              <a:gd name="T35" fmla="*/ 0 h 43"/>
              <a:gd name="T36" fmla="*/ 24 w 45"/>
              <a:gd name="T37" fmla="*/ 1 h 43"/>
              <a:gd name="T38" fmla="*/ 30 w 45"/>
              <a:gd name="T39" fmla="*/ 14 h 43"/>
              <a:gd name="T40" fmla="*/ 43 w 45"/>
              <a:gd name="T41" fmla="*/ 16 h 43"/>
              <a:gd name="T42" fmla="*/ 45 w 45"/>
              <a:gd name="T43" fmla="*/ 17 h 43"/>
              <a:gd name="T44" fmla="*/ 44 w 45"/>
              <a:gd name="T45" fmla="*/ 18 h 43"/>
              <a:gd name="T46" fmla="*/ 39 w 45"/>
              <a:gd name="T47" fmla="*/ 18 h 43"/>
              <a:gd name="T48" fmla="*/ 27 w 45"/>
              <a:gd name="T49" fmla="*/ 17 h 43"/>
              <a:gd name="T50" fmla="*/ 22 w 45"/>
              <a:gd name="T51" fmla="*/ 6 h 43"/>
              <a:gd name="T52" fmla="*/ 17 w 45"/>
              <a:gd name="T53" fmla="*/ 17 h 43"/>
              <a:gd name="T54" fmla="*/ 6 w 45"/>
              <a:gd name="T55" fmla="*/ 18 h 43"/>
              <a:gd name="T56" fmla="*/ 14 w 45"/>
              <a:gd name="T57" fmla="*/ 26 h 43"/>
              <a:gd name="T58" fmla="*/ 12 w 45"/>
              <a:gd name="T59" fmla="*/ 38 h 43"/>
              <a:gd name="T60" fmla="*/ 22 w 45"/>
              <a:gd name="T61" fmla="*/ 32 h 43"/>
              <a:gd name="T62" fmla="*/ 33 w 45"/>
              <a:gd name="T63" fmla="*/ 38 h 43"/>
              <a:gd name="T64" fmla="*/ 31 w 45"/>
              <a:gd name="T65" fmla="*/ 26 h 43"/>
              <a:gd name="T66" fmla="*/ 39 w 45"/>
              <a:gd name="T67" fmla="*/ 18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5" h="43">
                <a:moveTo>
                  <a:pt x="44" y="18"/>
                </a:moveTo>
                <a:cubicBezTo>
                  <a:pt x="34" y="28"/>
                  <a:pt x="34" y="28"/>
                  <a:pt x="34" y="28"/>
                </a:cubicBezTo>
                <a:cubicBezTo>
                  <a:pt x="37" y="41"/>
                  <a:pt x="37" y="41"/>
                  <a:pt x="37" y="41"/>
                </a:cubicBezTo>
                <a:cubicBezTo>
                  <a:pt x="37" y="41"/>
                  <a:pt x="37" y="41"/>
                  <a:pt x="37" y="41"/>
                </a:cubicBezTo>
                <a:cubicBezTo>
                  <a:pt x="37" y="42"/>
                  <a:pt x="36" y="43"/>
                  <a:pt x="36" y="43"/>
                </a:cubicBezTo>
                <a:cubicBezTo>
                  <a:pt x="35" y="43"/>
                  <a:pt x="35" y="43"/>
                  <a:pt x="34" y="43"/>
                </a:cubicBezTo>
                <a:cubicBezTo>
                  <a:pt x="22" y="36"/>
                  <a:pt x="22" y="36"/>
                  <a:pt x="22" y="36"/>
                </a:cubicBezTo>
                <a:cubicBezTo>
                  <a:pt x="10" y="43"/>
                  <a:pt x="10" y="43"/>
                  <a:pt x="10" y="43"/>
                </a:cubicBezTo>
                <a:cubicBezTo>
                  <a:pt x="10" y="43"/>
                  <a:pt x="10" y="43"/>
                  <a:pt x="9" y="43"/>
                </a:cubicBezTo>
                <a:cubicBezTo>
                  <a:pt x="9" y="43"/>
                  <a:pt x="8" y="42"/>
                  <a:pt x="8" y="41"/>
                </a:cubicBezTo>
                <a:cubicBezTo>
                  <a:pt x="8" y="41"/>
                  <a:pt x="8" y="41"/>
                  <a:pt x="8" y="41"/>
                </a:cubicBezTo>
                <a:cubicBezTo>
                  <a:pt x="11" y="28"/>
                  <a:pt x="11" y="28"/>
                  <a:pt x="11" y="28"/>
                </a:cubicBezTo>
                <a:cubicBezTo>
                  <a:pt x="1" y="18"/>
                  <a:pt x="1" y="18"/>
                  <a:pt x="1" y="18"/>
                </a:cubicBezTo>
                <a:cubicBezTo>
                  <a:pt x="0" y="18"/>
                  <a:pt x="0" y="17"/>
                  <a:pt x="0" y="17"/>
                </a:cubicBezTo>
                <a:cubicBezTo>
                  <a:pt x="0" y="16"/>
                  <a:pt x="1" y="16"/>
                  <a:pt x="2" y="16"/>
                </a:cubicBezTo>
                <a:cubicBezTo>
                  <a:pt x="15" y="14"/>
                  <a:pt x="15" y="14"/>
                  <a:pt x="15" y="14"/>
                </a:cubicBezTo>
                <a:cubicBezTo>
                  <a:pt x="21" y="1"/>
                  <a:pt x="21" y="1"/>
                  <a:pt x="21" y="1"/>
                </a:cubicBezTo>
                <a:cubicBezTo>
                  <a:pt x="21" y="1"/>
                  <a:pt x="22" y="0"/>
                  <a:pt x="22" y="0"/>
                </a:cubicBezTo>
                <a:cubicBezTo>
                  <a:pt x="23" y="0"/>
                  <a:pt x="23" y="1"/>
                  <a:pt x="24" y="1"/>
                </a:cubicBezTo>
                <a:cubicBezTo>
                  <a:pt x="30" y="14"/>
                  <a:pt x="30" y="14"/>
                  <a:pt x="30" y="14"/>
                </a:cubicBezTo>
                <a:cubicBezTo>
                  <a:pt x="43" y="16"/>
                  <a:pt x="43" y="16"/>
                  <a:pt x="43" y="16"/>
                </a:cubicBezTo>
                <a:cubicBezTo>
                  <a:pt x="44" y="16"/>
                  <a:pt x="45" y="16"/>
                  <a:pt x="45" y="17"/>
                </a:cubicBezTo>
                <a:cubicBezTo>
                  <a:pt x="45" y="17"/>
                  <a:pt x="44" y="18"/>
                  <a:pt x="44" y="18"/>
                </a:cubicBezTo>
                <a:close/>
                <a:moveTo>
                  <a:pt x="39" y="18"/>
                </a:moveTo>
                <a:cubicBezTo>
                  <a:pt x="27" y="17"/>
                  <a:pt x="27" y="17"/>
                  <a:pt x="27" y="17"/>
                </a:cubicBezTo>
                <a:cubicBezTo>
                  <a:pt x="22" y="6"/>
                  <a:pt x="22" y="6"/>
                  <a:pt x="22" y="6"/>
                </a:cubicBezTo>
                <a:cubicBezTo>
                  <a:pt x="17" y="17"/>
                  <a:pt x="17" y="17"/>
                  <a:pt x="17" y="17"/>
                </a:cubicBezTo>
                <a:cubicBezTo>
                  <a:pt x="6" y="18"/>
                  <a:pt x="6" y="18"/>
                  <a:pt x="6" y="18"/>
                </a:cubicBezTo>
                <a:cubicBezTo>
                  <a:pt x="14" y="26"/>
                  <a:pt x="14" y="26"/>
                  <a:pt x="14" y="26"/>
                </a:cubicBezTo>
                <a:cubicBezTo>
                  <a:pt x="12" y="38"/>
                  <a:pt x="12" y="38"/>
                  <a:pt x="12" y="38"/>
                </a:cubicBezTo>
                <a:cubicBezTo>
                  <a:pt x="22" y="32"/>
                  <a:pt x="22" y="32"/>
                  <a:pt x="22" y="32"/>
                </a:cubicBezTo>
                <a:cubicBezTo>
                  <a:pt x="33" y="38"/>
                  <a:pt x="33" y="38"/>
                  <a:pt x="33" y="38"/>
                </a:cubicBezTo>
                <a:cubicBezTo>
                  <a:pt x="31" y="26"/>
                  <a:pt x="31" y="26"/>
                  <a:pt x="31" y="26"/>
                </a:cubicBezTo>
                <a:lnTo>
                  <a:pt x="39" y="18"/>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8" name="Freeform 411"/>
          <p:cNvSpPr>
            <a:spLocks noEditPoints="1"/>
          </p:cNvSpPr>
          <p:nvPr/>
        </p:nvSpPr>
        <p:spPr bwMode="auto">
          <a:xfrm>
            <a:off x="5011372" y="4803435"/>
            <a:ext cx="317866" cy="317866"/>
          </a:xfrm>
          <a:custGeom>
            <a:avLst/>
            <a:gdLst>
              <a:gd name="T0" fmla="*/ 41 w 41"/>
              <a:gd name="T1" fmla="*/ 34 h 41"/>
              <a:gd name="T2" fmla="*/ 33 w 41"/>
              <a:gd name="T3" fmla="*/ 41 h 41"/>
              <a:gd name="T4" fmla="*/ 8 w 41"/>
              <a:gd name="T5" fmla="*/ 41 h 41"/>
              <a:gd name="T6" fmla="*/ 0 w 41"/>
              <a:gd name="T7" fmla="*/ 34 h 41"/>
              <a:gd name="T8" fmla="*/ 0 w 41"/>
              <a:gd name="T9" fmla="*/ 8 h 41"/>
              <a:gd name="T10" fmla="*/ 8 w 41"/>
              <a:gd name="T11" fmla="*/ 0 h 41"/>
              <a:gd name="T12" fmla="*/ 33 w 41"/>
              <a:gd name="T13" fmla="*/ 0 h 41"/>
              <a:gd name="T14" fmla="*/ 41 w 41"/>
              <a:gd name="T15" fmla="*/ 8 h 41"/>
              <a:gd name="T16" fmla="*/ 41 w 41"/>
              <a:gd name="T17" fmla="*/ 34 h 41"/>
              <a:gd name="T18" fmla="*/ 33 w 41"/>
              <a:gd name="T19" fmla="*/ 15 h 41"/>
              <a:gd name="T20" fmla="*/ 28 w 41"/>
              <a:gd name="T21" fmla="*/ 19 h 41"/>
              <a:gd name="T22" fmla="*/ 25 w 41"/>
              <a:gd name="T23" fmla="*/ 23 h 41"/>
              <a:gd name="T24" fmla="*/ 25 w 41"/>
              <a:gd name="T25" fmla="*/ 23 h 41"/>
              <a:gd name="T26" fmla="*/ 23 w 41"/>
              <a:gd name="T27" fmla="*/ 24 h 41"/>
              <a:gd name="T28" fmla="*/ 10 w 41"/>
              <a:gd name="T29" fmla="*/ 18 h 41"/>
              <a:gd name="T30" fmla="*/ 7 w 41"/>
              <a:gd name="T31" fmla="*/ 16 h 41"/>
              <a:gd name="T32" fmla="*/ 3 w 41"/>
              <a:gd name="T33" fmla="*/ 19 h 41"/>
              <a:gd name="T34" fmla="*/ 7 w 41"/>
              <a:gd name="T35" fmla="*/ 23 h 41"/>
              <a:gd name="T36" fmla="*/ 9 w 41"/>
              <a:gd name="T37" fmla="*/ 22 h 41"/>
              <a:gd name="T38" fmla="*/ 22 w 41"/>
              <a:gd name="T39" fmla="*/ 27 h 41"/>
              <a:gd name="T40" fmla="*/ 25 w 41"/>
              <a:gd name="T41" fmla="*/ 30 h 41"/>
              <a:gd name="T42" fmla="*/ 28 w 41"/>
              <a:gd name="T43" fmla="*/ 27 h 41"/>
              <a:gd name="T44" fmla="*/ 33 w 41"/>
              <a:gd name="T45" fmla="*/ 24 h 41"/>
              <a:gd name="T46" fmla="*/ 38 w 41"/>
              <a:gd name="T47" fmla="*/ 19 h 41"/>
              <a:gd name="T48" fmla="*/ 33 w 41"/>
              <a:gd name="T49" fmla="*/ 15 h 41"/>
              <a:gd name="T50" fmla="*/ 8 w 41"/>
              <a:gd name="T51" fmla="*/ 18 h 41"/>
              <a:gd name="T52" fmla="*/ 5 w 41"/>
              <a:gd name="T53" fmla="*/ 19 h 41"/>
              <a:gd name="T54" fmla="*/ 6 w 41"/>
              <a:gd name="T55" fmla="*/ 21 h 41"/>
              <a:gd name="T56" fmla="*/ 6 w 41"/>
              <a:gd name="T57" fmla="*/ 21 h 41"/>
              <a:gd name="T58" fmla="*/ 7 w 41"/>
              <a:gd name="T59" fmla="*/ 22 h 41"/>
              <a:gd name="T60" fmla="*/ 7 w 41"/>
              <a:gd name="T61" fmla="*/ 22 h 41"/>
              <a:gd name="T62" fmla="*/ 4 w 41"/>
              <a:gd name="T63" fmla="*/ 19 h 41"/>
              <a:gd name="T64" fmla="*/ 7 w 41"/>
              <a:gd name="T65" fmla="*/ 17 h 41"/>
              <a:gd name="T66" fmla="*/ 9 w 41"/>
              <a:gd name="T67" fmla="*/ 18 h 41"/>
              <a:gd name="T68" fmla="*/ 8 w 41"/>
              <a:gd name="T69" fmla="*/ 18 h 41"/>
              <a:gd name="T70" fmla="*/ 25 w 41"/>
              <a:gd name="T71" fmla="*/ 29 h 41"/>
              <a:gd name="T72" fmla="*/ 23 w 41"/>
              <a:gd name="T73" fmla="*/ 28 h 41"/>
              <a:gd name="T74" fmla="*/ 24 w 41"/>
              <a:gd name="T75" fmla="*/ 28 h 41"/>
              <a:gd name="T76" fmla="*/ 27 w 41"/>
              <a:gd name="T77" fmla="*/ 27 h 41"/>
              <a:gd name="T78" fmla="*/ 26 w 41"/>
              <a:gd name="T79" fmla="*/ 25 h 41"/>
              <a:gd name="T80" fmla="*/ 24 w 41"/>
              <a:gd name="T81" fmla="*/ 24 h 41"/>
              <a:gd name="T82" fmla="*/ 25 w 41"/>
              <a:gd name="T83" fmla="*/ 24 h 41"/>
              <a:gd name="T84" fmla="*/ 28 w 41"/>
              <a:gd name="T85" fmla="*/ 27 h 41"/>
              <a:gd name="T86" fmla="*/ 25 w 41"/>
              <a:gd name="T87" fmla="*/ 29 h 41"/>
              <a:gd name="T88" fmla="*/ 33 w 41"/>
              <a:gd name="T89" fmla="*/ 22 h 41"/>
              <a:gd name="T90" fmla="*/ 30 w 41"/>
              <a:gd name="T91" fmla="*/ 19 h 41"/>
              <a:gd name="T92" fmla="*/ 33 w 41"/>
              <a:gd name="T93" fmla="*/ 16 h 41"/>
              <a:gd name="T94" fmla="*/ 36 w 41"/>
              <a:gd name="T95" fmla="*/ 19 h 41"/>
              <a:gd name="T96" fmla="*/ 33 w 41"/>
              <a:gd name="T97" fmla="*/ 22 h 41"/>
              <a:gd name="T98" fmla="*/ 33 w 41"/>
              <a:gd name="T99" fmla="*/ 17 h 41"/>
              <a:gd name="T100" fmla="*/ 30 w 41"/>
              <a:gd name="T101" fmla="*/ 19 h 41"/>
              <a:gd name="T102" fmla="*/ 33 w 41"/>
              <a:gd name="T103" fmla="*/ 22 h 41"/>
              <a:gd name="T104" fmla="*/ 35 w 41"/>
              <a:gd name="T105" fmla="*/ 19 h 41"/>
              <a:gd name="T106" fmla="*/ 33 w 41"/>
              <a:gd name="T107" fmla="*/ 17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1" h="41">
                <a:moveTo>
                  <a:pt x="41" y="34"/>
                </a:moveTo>
                <a:cubicBezTo>
                  <a:pt x="41" y="38"/>
                  <a:pt x="38" y="41"/>
                  <a:pt x="33" y="41"/>
                </a:cubicBezTo>
                <a:cubicBezTo>
                  <a:pt x="8" y="41"/>
                  <a:pt x="8" y="41"/>
                  <a:pt x="8" y="41"/>
                </a:cubicBezTo>
                <a:cubicBezTo>
                  <a:pt x="3" y="41"/>
                  <a:pt x="0" y="38"/>
                  <a:pt x="0" y="34"/>
                </a:cubicBezTo>
                <a:cubicBezTo>
                  <a:pt x="0" y="8"/>
                  <a:pt x="0" y="8"/>
                  <a:pt x="0" y="8"/>
                </a:cubicBezTo>
                <a:cubicBezTo>
                  <a:pt x="0" y="4"/>
                  <a:pt x="3" y="0"/>
                  <a:pt x="8" y="0"/>
                </a:cubicBezTo>
                <a:cubicBezTo>
                  <a:pt x="33" y="0"/>
                  <a:pt x="33" y="0"/>
                  <a:pt x="33" y="0"/>
                </a:cubicBezTo>
                <a:cubicBezTo>
                  <a:pt x="38" y="0"/>
                  <a:pt x="41" y="4"/>
                  <a:pt x="41" y="8"/>
                </a:cubicBezTo>
                <a:lnTo>
                  <a:pt x="41" y="34"/>
                </a:lnTo>
                <a:close/>
                <a:moveTo>
                  <a:pt x="33" y="15"/>
                </a:moveTo>
                <a:cubicBezTo>
                  <a:pt x="30" y="15"/>
                  <a:pt x="28" y="17"/>
                  <a:pt x="28" y="19"/>
                </a:cubicBezTo>
                <a:cubicBezTo>
                  <a:pt x="25" y="23"/>
                  <a:pt x="25" y="23"/>
                  <a:pt x="25" y="23"/>
                </a:cubicBezTo>
                <a:cubicBezTo>
                  <a:pt x="25" y="23"/>
                  <a:pt x="25" y="23"/>
                  <a:pt x="25" y="23"/>
                </a:cubicBezTo>
                <a:cubicBezTo>
                  <a:pt x="24" y="23"/>
                  <a:pt x="24" y="23"/>
                  <a:pt x="23" y="24"/>
                </a:cubicBezTo>
                <a:cubicBezTo>
                  <a:pt x="10" y="18"/>
                  <a:pt x="10" y="18"/>
                  <a:pt x="10" y="18"/>
                </a:cubicBezTo>
                <a:cubicBezTo>
                  <a:pt x="10" y="17"/>
                  <a:pt x="8" y="16"/>
                  <a:pt x="7" y="16"/>
                </a:cubicBezTo>
                <a:cubicBezTo>
                  <a:pt x="5" y="16"/>
                  <a:pt x="3" y="17"/>
                  <a:pt x="3" y="19"/>
                </a:cubicBezTo>
                <a:cubicBezTo>
                  <a:pt x="3" y="21"/>
                  <a:pt x="5" y="23"/>
                  <a:pt x="7" y="23"/>
                </a:cubicBezTo>
                <a:cubicBezTo>
                  <a:pt x="7" y="23"/>
                  <a:pt x="8" y="23"/>
                  <a:pt x="9" y="22"/>
                </a:cubicBezTo>
                <a:cubicBezTo>
                  <a:pt x="22" y="27"/>
                  <a:pt x="22" y="27"/>
                  <a:pt x="22" y="27"/>
                </a:cubicBezTo>
                <a:cubicBezTo>
                  <a:pt x="22" y="29"/>
                  <a:pt x="23" y="30"/>
                  <a:pt x="25" y="30"/>
                </a:cubicBezTo>
                <a:cubicBezTo>
                  <a:pt x="27" y="30"/>
                  <a:pt x="28" y="29"/>
                  <a:pt x="28" y="27"/>
                </a:cubicBezTo>
                <a:cubicBezTo>
                  <a:pt x="33" y="24"/>
                  <a:pt x="33" y="24"/>
                  <a:pt x="33" y="24"/>
                </a:cubicBezTo>
                <a:cubicBezTo>
                  <a:pt x="35" y="24"/>
                  <a:pt x="38" y="22"/>
                  <a:pt x="38" y="19"/>
                </a:cubicBezTo>
                <a:cubicBezTo>
                  <a:pt x="38" y="17"/>
                  <a:pt x="35" y="15"/>
                  <a:pt x="33" y="15"/>
                </a:cubicBezTo>
                <a:close/>
                <a:moveTo>
                  <a:pt x="8" y="18"/>
                </a:moveTo>
                <a:cubicBezTo>
                  <a:pt x="7" y="17"/>
                  <a:pt x="6" y="18"/>
                  <a:pt x="5" y="19"/>
                </a:cubicBezTo>
                <a:cubicBezTo>
                  <a:pt x="5" y="20"/>
                  <a:pt x="5" y="21"/>
                  <a:pt x="6" y="21"/>
                </a:cubicBezTo>
                <a:cubicBezTo>
                  <a:pt x="6" y="21"/>
                  <a:pt x="6" y="21"/>
                  <a:pt x="6" y="21"/>
                </a:cubicBezTo>
                <a:cubicBezTo>
                  <a:pt x="7" y="22"/>
                  <a:pt x="7" y="22"/>
                  <a:pt x="7" y="22"/>
                </a:cubicBezTo>
                <a:cubicBezTo>
                  <a:pt x="7" y="22"/>
                  <a:pt x="7" y="22"/>
                  <a:pt x="7" y="22"/>
                </a:cubicBezTo>
                <a:cubicBezTo>
                  <a:pt x="5" y="22"/>
                  <a:pt x="4" y="21"/>
                  <a:pt x="4" y="19"/>
                </a:cubicBezTo>
                <a:cubicBezTo>
                  <a:pt x="4" y="18"/>
                  <a:pt x="5" y="17"/>
                  <a:pt x="7" y="17"/>
                </a:cubicBezTo>
                <a:cubicBezTo>
                  <a:pt x="8" y="17"/>
                  <a:pt x="9" y="17"/>
                  <a:pt x="9" y="18"/>
                </a:cubicBezTo>
                <a:lnTo>
                  <a:pt x="8" y="18"/>
                </a:lnTo>
                <a:close/>
                <a:moveTo>
                  <a:pt x="25" y="29"/>
                </a:moveTo>
                <a:cubicBezTo>
                  <a:pt x="24" y="29"/>
                  <a:pt x="23" y="29"/>
                  <a:pt x="23" y="28"/>
                </a:cubicBezTo>
                <a:cubicBezTo>
                  <a:pt x="23" y="28"/>
                  <a:pt x="24" y="28"/>
                  <a:pt x="24" y="28"/>
                </a:cubicBezTo>
                <a:cubicBezTo>
                  <a:pt x="25" y="29"/>
                  <a:pt x="26" y="28"/>
                  <a:pt x="27" y="27"/>
                </a:cubicBezTo>
                <a:cubicBezTo>
                  <a:pt x="27" y="26"/>
                  <a:pt x="27" y="25"/>
                  <a:pt x="26" y="25"/>
                </a:cubicBezTo>
                <a:cubicBezTo>
                  <a:pt x="24" y="24"/>
                  <a:pt x="24" y="24"/>
                  <a:pt x="24" y="24"/>
                </a:cubicBezTo>
                <a:cubicBezTo>
                  <a:pt x="25" y="24"/>
                  <a:pt x="25" y="24"/>
                  <a:pt x="25" y="24"/>
                </a:cubicBezTo>
                <a:cubicBezTo>
                  <a:pt x="26" y="24"/>
                  <a:pt x="28" y="25"/>
                  <a:pt x="28" y="27"/>
                </a:cubicBezTo>
                <a:cubicBezTo>
                  <a:pt x="28" y="28"/>
                  <a:pt x="26" y="29"/>
                  <a:pt x="25" y="29"/>
                </a:cubicBezTo>
                <a:close/>
                <a:moveTo>
                  <a:pt x="33" y="22"/>
                </a:moveTo>
                <a:cubicBezTo>
                  <a:pt x="31" y="22"/>
                  <a:pt x="30" y="21"/>
                  <a:pt x="30" y="19"/>
                </a:cubicBezTo>
                <a:cubicBezTo>
                  <a:pt x="30" y="17"/>
                  <a:pt x="31" y="16"/>
                  <a:pt x="33" y="16"/>
                </a:cubicBezTo>
                <a:cubicBezTo>
                  <a:pt x="35" y="16"/>
                  <a:pt x="36" y="17"/>
                  <a:pt x="36" y="19"/>
                </a:cubicBezTo>
                <a:cubicBezTo>
                  <a:pt x="36" y="21"/>
                  <a:pt x="35" y="22"/>
                  <a:pt x="33" y="22"/>
                </a:cubicBezTo>
                <a:close/>
                <a:moveTo>
                  <a:pt x="33" y="17"/>
                </a:moveTo>
                <a:cubicBezTo>
                  <a:pt x="32" y="17"/>
                  <a:pt x="30" y="18"/>
                  <a:pt x="30" y="19"/>
                </a:cubicBezTo>
                <a:cubicBezTo>
                  <a:pt x="30" y="21"/>
                  <a:pt x="32" y="22"/>
                  <a:pt x="33" y="22"/>
                </a:cubicBezTo>
                <a:cubicBezTo>
                  <a:pt x="34" y="22"/>
                  <a:pt x="35" y="21"/>
                  <a:pt x="35" y="19"/>
                </a:cubicBezTo>
                <a:cubicBezTo>
                  <a:pt x="35" y="18"/>
                  <a:pt x="34" y="17"/>
                  <a:pt x="33" y="17"/>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9" name="Freeform 412"/>
          <p:cNvSpPr>
            <a:spLocks/>
          </p:cNvSpPr>
          <p:nvPr/>
        </p:nvSpPr>
        <p:spPr bwMode="auto">
          <a:xfrm>
            <a:off x="4468249" y="4800158"/>
            <a:ext cx="206450" cy="324420"/>
          </a:xfrm>
          <a:custGeom>
            <a:avLst/>
            <a:gdLst>
              <a:gd name="T0" fmla="*/ 27 w 27"/>
              <a:gd name="T1" fmla="*/ 2 h 42"/>
              <a:gd name="T2" fmla="*/ 27 w 27"/>
              <a:gd name="T3" fmla="*/ 41 h 42"/>
              <a:gd name="T4" fmla="*/ 26 w 27"/>
              <a:gd name="T5" fmla="*/ 41 h 42"/>
              <a:gd name="T6" fmla="*/ 7 w 27"/>
              <a:gd name="T7" fmla="*/ 22 h 42"/>
              <a:gd name="T8" fmla="*/ 7 w 27"/>
              <a:gd name="T9" fmla="*/ 22 h 42"/>
              <a:gd name="T10" fmla="*/ 7 w 27"/>
              <a:gd name="T11" fmla="*/ 40 h 42"/>
              <a:gd name="T12" fmla="*/ 5 w 27"/>
              <a:gd name="T13" fmla="*/ 42 h 42"/>
              <a:gd name="T14" fmla="*/ 1 w 27"/>
              <a:gd name="T15" fmla="*/ 42 h 42"/>
              <a:gd name="T16" fmla="*/ 0 w 27"/>
              <a:gd name="T17" fmla="*/ 40 h 42"/>
              <a:gd name="T18" fmla="*/ 0 w 27"/>
              <a:gd name="T19" fmla="*/ 2 h 42"/>
              <a:gd name="T20" fmla="*/ 1 w 27"/>
              <a:gd name="T21" fmla="*/ 1 h 42"/>
              <a:gd name="T22" fmla="*/ 5 w 27"/>
              <a:gd name="T23" fmla="*/ 1 h 42"/>
              <a:gd name="T24" fmla="*/ 7 w 27"/>
              <a:gd name="T25" fmla="*/ 2 h 42"/>
              <a:gd name="T26" fmla="*/ 7 w 27"/>
              <a:gd name="T27" fmla="*/ 21 h 42"/>
              <a:gd name="T28" fmla="*/ 7 w 27"/>
              <a:gd name="T29" fmla="*/ 20 h 42"/>
              <a:gd name="T30" fmla="*/ 26 w 27"/>
              <a:gd name="T31" fmla="*/ 1 h 42"/>
              <a:gd name="T32" fmla="*/ 27 w 27"/>
              <a:gd name="T33" fmla="*/ 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7" h="42">
                <a:moveTo>
                  <a:pt x="27" y="2"/>
                </a:moveTo>
                <a:cubicBezTo>
                  <a:pt x="27" y="41"/>
                  <a:pt x="27" y="41"/>
                  <a:pt x="27" y="41"/>
                </a:cubicBezTo>
                <a:cubicBezTo>
                  <a:pt x="27" y="42"/>
                  <a:pt x="27" y="42"/>
                  <a:pt x="26" y="41"/>
                </a:cubicBezTo>
                <a:cubicBezTo>
                  <a:pt x="7" y="22"/>
                  <a:pt x="7" y="22"/>
                  <a:pt x="7" y="22"/>
                </a:cubicBezTo>
                <a:cubicBezTo>
                  <a:pt x="7" y="22"/>
                  <a:pt x="7" y="22"/>
                  <a:pt x="7" y="22"/>
                </a:cubicBezTo>
                <a:cubicBezTo>
                  <a:pt x="7" y="40"/>
                  <a:pt x="7" y="40"/>
                  <a:pt x="7" y="40"/>
                </a:cubicBezTo>
                <a:cubicBezTo>
                  <a:pt x="7" y="41"/>
                  <a:pt x="6" y="42"/>
                  <a:pt x="5" y="42"/>
                </a:cubicBezTo>
                <a:cubicBezTo>
                  <a:pt x="1" y="42"/>
                  <a:pt x="1" y="42"/>
                  <a:pt x="1" y="42"/>
                </a:cubicBezTo>
                <a:cubicBezTo>
                  <a:pt x="0" y="42"/>
                  <a:pt x="0" y="41"/>
                  <a:pt x="0" y="40"/>
                </a:cubicBezTo>
                <a:cubicBezTo>
                  <a:pt x="0" y="2"/>
                  <a:pt x="0" y="2"/>
                  <a:pt x="0" y="2"/>
                </a:cubicBezTo>
                <a:cubicBezTo>
                  <a:pt x="0" y="1"/>
                  <a:pt x="0" y="1"/>
                  <a:pt x="1" y="1"/>
                </a:cubicBezTo>
                <a:cubicBezTo>
                  <a:pt x="5" y="1"/>
                  <a:pt x="5" y="1"/>
                  <a:pt x="5" y="1"/>
                </a:cubicBezTo>
                <a:cubicBezTo>
                  <a:pt x="6" y="1"/>
                  <a:pt x="7" y="1"/>
                  <a:pt x="7" y="2"/>
                </a:cubicBezTo>
                <a:cubicBezTo>
                  <a:pt x="7" y="21"/>
                  <a:pt x="7" y="21"/>
                  <a:pt x="7" y="21"/>
                </a:cubicBezTo>
                <a:cubicBezTo>
                  <a:pt x="7" y="20"/>
                  <a:pt x="7" y="20"/>
                  <a:pt x="7" y="20"/>
                </a:cubicBezTo>
                <a:cubicBezTo>
                  <a:pt x="26" y="1"/>
                  <a:pt x="26" y="1"/>
                  <a:pt x="26" y="1"/>
                </a:cubicBezTo>
                <a:cubicBezTo>
                  <a:pt x="27" y="0"/>
                  <a:pt x="27" y="1"/>
                  <a:pt x="27" y="2"/>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10" name="Freeform 413"/>
          <p:cNvSpPr>
            <a:spLocks/>
          </p:cNvSpPr>
          <p:nvPr/>
        </p:nvSpPr>
        <p:spPr bwMode="auto">
          <a:xfrm>
            <a:off x="4468249" y="4283377"/>
            <a:ext cx="206450" cy="327695"/>
          </a:xfrm>
          <a:custGeom>
            <a:avLst/>
            <a:gdLst>
              <a:gd name="T0" fmla="*/ 0 w 27"/>
              <a:gd name="T1" fmla="*/ 41 h 42"/>
              <a:gd name="T2" fmla="*/ 0 w 27"/>
              <a:gd name="T3" fmla="*/ 1 h 42"/>
              <a:gd name="T4" fmla="*/ 1 w 27"/>
              <a:gd name="T5" fmla="*/ 1 h 42"/>
              <a:gd name="T6" fmla="*/ 20 w 27"/>
              <a:gd name="T7" fmla="*/ 20 h 42"/>
              <a:gd name="T8" fmla="*/ 20 w 27"/>
              <a:gd name="T9" fmla="*/ 20 h 42"/>
              <a:gd name="T10" fmla="*/ 20 w 27"/>
              <a:gd name="T11" fmla="*/ 2 h 42"/>
              <a:gd name="T12" fmla="*/ 22 w 27"/>
              <a:gd name="T13" fmla="*/ 0 h 42"/>
              <a:gd name="T14" fmla="*/ 25 w 27"/>
              <a:gd name="T15" fmla="*/ 0 h 42"/>
              <a:gd name="T16" fmla="*/ 27 w 27"/>
              <a:gd name="T17" fmla="*/ 2 h 42"/>
              <a:gd name="T18" fmla="*/ 27 w 27"/>
              <a:gd name="T19" fmla="*/ 40 h 42"/>
              <a:gd name="T20" fmla="*/ 25 w 27"/>
              <a:gd name="T21" fmla="*/ 41 h 42"/>
              <a:gd name="T22" fmla="*/ 22 w 27"/>
              <a:gd name="T23" fmla="*/ 41 h 42"/>
              <a:gd name="T24" fmla="*/ 20 w 27"/>
              <a:gd name="T25" fmla="*/ 40 h 42"/>
              <a:gd name="T26" fmla="*/ 20 w 27"/>
              <a:gd name="T27" fmla="*/ 22 h 42"/>
              <a:gd name="T28" fmla="*/ 20 w 27"/>
              <a:gd name="T29" fmla="*/ 22 h 42"/>
              <a:gd name="T30" fmla="*/ 1 w 27"/>
              <a:gd name="T31" fmla="*/ 41 h 42"/>
              <a:gd name="T32" fmla="*/ 0 w 27"/>
              <a:gd name="T33" fmla="*/ 4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7" h="42">
                <a:moveTo>
                  <a:pt x="0" y="41"/>
                </a:moveTo>
                <a:cubicBezTo>
                  <a:pt x="0" y="1"/>
                  <a:pt x="0" y="1"/>
                  <a:pt x="0" y="1"/>
                </a:cubicBezTo>
                <a:cubicBezTo>
                  <a:pt x="0" y="0"/>
                  <a:pt x="0" y="0"/>
                  <a:pt x="1" y="1"/>
                </a:cubicBezTo>
                <a:cubicBezTo>
                  <a:pt x="20" y="20"/>
                  <a:pt x="20" y="20"/>
                  <a:pt x="20" y="20"/>
                </a:cubicBezTo>
                <a:cubicBezTo>
                  <a:pt x="20" y="20"/>
                  <a:pt x="20" y="20"/>
                  <a:pt x="20" y="20"/>
                </a:cubicBezTo>
                <a:cubicBezTo>
                  <a:pt x="20" y="2"/>
                  <a:pt x="20" y="2"/>
                  <a:pt x="20" y="2"/>
                </a:cubicBezTo>
                <a:cubicBezTo>
                  <a:pt x="20" y="1"/>
                  <a:pt x="21" y="0"/>
                  <a:pt x="22" y="0"/>
                </a:cubicBezTo>
                <a:cubicBezTo>
                  <a:pt x="25" y="0"/>
                  <a:pt x="25" y="0"/>
                  <a:pt x="25" y="0"/>
                </a:cubicBezTo>
                <a:cubicBezTo>
                  <a:pt x="26" y="0"/>
                  <a:pt x="27" y="1"/>
                  <a:pt x="27" y="2"/>
                </a:cubicBezTo>
                <a:cubicBezTo>
                  <a:pt x="27" y="40"/>
                  <a:pt x="27" y="40"/>
                  <a:pt x="27" y="40"/>
                </a:cubicBezTo>
                <a:cubicBezTo>
                  <a:pt x="27" y="41"/>
                  <a:pt x="26" y="41"/>
                  <a:pt x="25" y="41"/>
                </a:cubicBezTo>
                <a:cubicBezTo>
                  <a:pt x="22" y="41"/>
                  <a:pt x="22" y="41"/>
                  <a:pt x="22" y="41"/>
                </a:cubicBezTo>
                <a:cubicBezTo>
                  <a:pt x="21" y="41"/>
                  <a:pt x="20" y="41"/>
                  <a:pt x="20" y="40"/>
                </a:cubicBezTo>
                <a:cubicBezTo>
                  <a:pt x="20" y="22"/>
                  <a:pt x="20" y="22"/>
                  <a:pt x="20" y="22"/>
                </a:cubicBezTo>
                <a:cubicBezTo>
                  <a:pt x="20" y="22"/>
                  <a:pt x="20" y="22"/>
                  <a:pt x="20" y="22"/>
                </a:cubicBezTo>
                <a:cubicBezTo>
                  <a:pt x="1" y="41"/>
                  <a:pt x="1" y="41"/>
                  <a:pt x="1" y="41"/>
                </a:cubicBezTo>
                <a:cubicBezTo>
                  <a:pt x="0" y="42"/>
                  <a:pt x="0" y="42"/>
                  <a:pt x="0" y="41"/>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11" name="Freeform 414"/>
          <p:cNvSpPr>
            <a:spLocks noEditPoints="1"/>
          </p:cNvSpPr>
          <p:nvPr/>
        </p:nvSpPr>
        <p:spPr bwMode="auto">
          <a:xfrm>
            <a:off x="3836367" y="4803435"/>
            <a:ext cx="285096" cy="317866"/>
          </a:xfrm>
          <a:custGeom>
            <a:avLst/>
            <a:gdLst>
              <a:gd name="T0" fmla="*/ 34 w 37"/>
              <a:gd name="T1" fmla="*/ 20 h 41"/>
              <a:gd name="T2" fmla="*/ 34 w 37"/>
              <a:gd name="T3" fmla="*/ 31 h 41"/>
              <a:gd name="T4" fmla="*/ 22 w 37"/>
              <a:gd name="T5" fmla="*/ 41 h 41"/>
              <a:gd name="T6" fmla="*/ 10 w 37"/>
              <a:gd name="T7" fmla="*/ 31 h 41"/>
              <a:gd name="T8" fmla="*/ 10 w 37"/>
              <a:gd name="T9" fmla="*/ 27 h 41"/>
              <a:gd name="T10" fmla="*/ 0 w 37"/>
              <a:gd name="T11" fmla="*/ 17 h 41"/>
              <a:gd name="T12" fmla="*/ 0 w 37"/>
              <a:gd name="T13" fmla="*/ 3 h 41"/>
              <a:gd name="T14" fmla="*/ 1 w 37"/>
              <a:gd name="T15" fmla="*/ 2 h 41"/>
              <a:gd name="T16" fmla="*/ 2 w 37"/>
              <a:gd name="T17" fmla="*/ 2 h 41"/>
              <a:gd name="T18" fmla="*/ 5 w 37"/>
              <a:gd name="T19" fmla="*/ 0 h 41"/>
              <a:gd name="T20" fmla="*/ 8 w 37"/>
              <a:gd name="T21" fmla="*/ 3 h 41"/>
              <a:gd name="T22" fmla="*/ 5 w 37"/>
              <a:gd name="T23" fmla="*/ 7 h 41"/>
              <a:gd name="T24" fmla="*/ 3 w 37"/>
              <a:gd name="T25" fmla="*/ 6 h 41"/>
              <a:gd name="T26" fmla="*/ 3 w 37"/>
              <a:gd name="T27" fmla="*/ 17 h 41"/>
              <a:gd name="T28" fmla="*/ 12 w 37"/>
              <a:gd name="T29" fmla="*/ 24 h 41"/>
              <a:gd name="T30" fmla="*/ 20 w 37"/>
              <a:gd name="T31" fmla="*/ 17 h 41"/>
              <a:gd name="T32" fmla="*/ 20 w 37"/>
              <a:gd name="T33" fmla="*/ 6 h 41"/>
              <a:gd name="T34" fmla="*/ 18 w 37"/>
              <a:gd name="T35" fmla="*/ 7 h 41"/>
              <a:gd name="T36" fmla="*/ 15 w 37"/>
              <a:gd name="T37" fmla="*/ 3 h 41"/>
              <a:gd name="T38" fmla="*/ 18 w 37"/>
              <a:gd name="T39" fmla="*/ 0 h 41"/>
              <a:gd name="T40" fmla="*/ 21 w 37"/>
              <a:gd name="T41" fmla="*/ 2 h 41"/>
              <a:gd name="T42" fmla="*/ 22 w 37"/>
              <a:gd name="T43" fmla="*/ 2 h 41"/>
              <a:gd name="T44" fmla="*/ 24 w 37"/>
              <a:gd name="T45" fmla="*/ 3 h 41"/>
              <a:gd name="T46" fmla="*/ 24 w 37"/>
              <a:gd name="T47" fmla="*/ 17 h 41"/>
              <a:gd name="T48" fmla="*/ 13 w 37"/>
              <a:gd name="T49" fmla="*/ 27 h 41"/>
              <a:gd name="T50" fmla="*/ 13 w 37"/>
              <a:gd name="T51" fmla="*/ 31 h 41"/>
              <a:gd name="T52" fmla="*/ 22 w 37"/>
              <a:gd name="T53" fmla="*/ 38 h 41"/>
              <a:gd name="T54" fmla="*/ 30 w 37"/>
              <a:gd name="T55" fmla="*/ 31 h 41"/>
              <a:gd name="T56" fmla="*/ 30 w 37"/>
              <a:gd name="T57" fmla="*/ 20 h 41"/>
              <a:gd name="T58" fmla="*/ 27 w 37"/>
              <a:gd name="T59" fmla="*/ 15 h 41"/>
              <a:gd name="T60" fmla="*/ 32 w 37"/>
              <a:gd name="T61" fmla="*/ 10 h 41"/>
              <a:gd name="T62" fmla="*/ 37 w 37"/>
              <a:gd name="T63" fmla="*/ 15 h 41"/>
              <a:gd name="T64" fmla="*/ 34 w 37"/>
              <a:gd name="T65" fmla="*/ 20 h 41"/>
              <a:gd name="T66" fmla="*/ 32 w 37"/>
              <a:gd name="T67" fmla="*/ 14 h 41"/>
              <a:gd name="T68" fmla="*/ 30 w 37"/>
              <a:gd name="T69" fmla="*/ 15 h 41"/>
              <a:gd name="T70" fmla="*/ 32 w 37"/>
              <a:gd name="T71" fmla="*/ 17 h 41"/>
              <a:gd name="T72" fmla="*/ 34 w 37"/>
              <a:gd name="T73" fmla="*/ 15 h 41"/>
              <a:gd name="T74" fmla="*/ 32 w 37"/>
              <a:gd name="T75" fmla="*/ 14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7" h="41">
                <a:moveTo>
                  <a:pt x="34" y="20"/>
                </a:moveTo>
                <a:cubicBezTo>
                  <a:pt x="34" y="31"/>
                  <a:pt x="34" y="31"/>
                  <a:pt x="34" y="31"/>
                </a:cubicBezTo>
                <a:cubicBezTo>
                  <a:pt x="34" y="36"/>
                  <a:pt x="28" y="41"/>
                  <a:pt x="22" y="41"/>
                </a:cubicBezTo>
                <a:cubicBezTo>
                  <a:pt x="15" y="41"/>
                  <a:pt x="10" y="36"/>
                  <a:pt x="10" y="31"/>
                </a:cubicBezTo>
                <a:cubicBezTo>
                  <a:pt x="10" y="27"/>
                  <a:pt x="10" y="27"/>
                  <a:pt x="10" y="27"/>
                </a:cubicBezTo>
                <a:cubicBezTo>
                  <a:pt x="4" y="26"/>
                  <a:pt x="0" y="22"/>
                  <a:pt x="0" y="17"/>
                </a:cubicBezTo>
                <a:cubicBezTo>
                  <a:pt x="0" y="3"/>
                  <a:pt x="0" y="3"/>
                  <a:pt x="0" y="3"/>
                </a:cubicBezTo>
                <a:cubicBezTo>
                  <a:pt x="0" y="2"/>
                  <a:pt x="0" y="2"/>
                  <a:pt x="1" y="2"/>
                </a:cubicBezTo>
                <a:cubicBezTo>
                  <a:pt x="1" y="2"/>
                  <a:pt x="2" y="2"/>
                  <a:pt x="2" y="2"/>
                </a:cubicBezTo>
                <a:cubicBezTo>
                  <a:pt x="2" y="1"/>
                  <a:pt x="3" y="0"/>
                  <a:pt x="5" y="0"/>
                </a:cubicBezTo>
                <a:cubicBezTo>
                  <a:pt x="7" y="0"/>
                  <a:pt x="8" y="1"/>
                  <a:pt x="8" y="3"/>
                </a:cubicBezTo>
                <a:cubicBezTo>
                  <a:pt x="8" y="5"/>
                  <a:pt x="7" y="7"/>
                  <a:pt x="5" y="7"/>
                </a:cubicBezTo>
                <a:cubicBezTo>
                  <a:pt x="4" y="7"/>
                  <a:pt x="4" y="7"/>
                  <a:pt x="3" y="6"/>
                </a:cubicBezTo>
                <a:cubicBezTo>
                  <a:pt x="3" y="17"/>
                  <a:pt x="3" y="17"/>
                  <a:pt x="3" y="17"/>
                </a:cubicBezTo>
                <a:cubicBezTo>
                  <a:pt x="3" y="21"/>
                  <a:pt x="7" y="24"/>
                  <a:pt x="12" y="24"/>
                </a:cubicBezTo>
                <a:cubicBezTo>
                  <a:pt x="16" y="24"/>
                  <a:pt x="20" y="21"/>
                  <a:pt x="20" y="17"/>
                </a:cubicBezTo>
                <a:cubicBezTo>
                  <a:pt x="20" y="6"/>
                  <a:pt x="20" y="6"/>
                  <a:pt x="20" y="6"/>
                </a:cubicBezTo>
                <a:cubicBezTo>
                  <a:pt x="20" y="7"/>
                  <a:pt x="19" y="7"/>
                  <a:pt x="18" y="7"/>
                </a:cubicBezTo>
                <a:cubicBezTo>
                  <a:pt x="17" y="7"/>
                  <a:pt x="15" y="5"/>
                  <a:pt x="15" y="3"/>
                </a:cubicBezTo>
                <a:cubicBezTo>
                  <a:pt x="15" y="1"/>
                  <a:pt x="17" y="0"/>
                  <a:pt x="18" y="0"/>
                </a:cubicBezTo>
                <a:cubicBezTo>
                  <a:pt x="20" y="0"/>
                  <a:pt x="21" y="1"/>
                  <a:pt x="21" y="2"/>
                </a:cubicBezTo>
                <a:cubicBezTo>
                  <a:pt x="22" y="2"/>
                  <a:pt x="22" y="2"/>
                  <a:pt x="22" y="2"/>
                </a:cubicBezTo>
                <a:cubicBezTo>
                  <a:pt x="23" y="2"/>
                  <a:pt x="24" y="2"/>
                  <a:pt x="24" y="3"/>
                </a:cubicBezTo>
                <a:cubicBezTo>
                  <a:pt x="24" y="17"/>
                  <a:pt x="24" y="17"/>
                  <a:pt x="24" y="17"/>
                </a:cubicBezTo>
                <a:cubicBezTo>
                  <a:pt x="24" y="22"/>
                  <a:pt x="19" y="26"/>
                  <a:pt x="13" y="27"/>
                </a:cubicBezTo>
                <a:cubicBezTo>
                  <a:pt x="13" y="31"/>
                  <a:pt x="13" y="31"/>
                  <a:pt x="13" y="31"/>
                </a:cubicBezTo>
                <a:cubicBezTo>
                  <a:pt x="13" y="35"/>
                  <a:pt x="17" y="38"/>
                  <a:pt x="22" y="38"/>
                </a:cubicBezTo>
                <a:cubicBezTo>
                  <a:pt x="27" y="38"/>
                  <a:pt x="30" y="35"/>
                  <a:pt x="30" y="31"/>
                </a:cubicBezTo>
                <a:cubicBezTo>
                  <a:pt x="30" y="20"/>
                  <a:pt x="30" y="20"/>
                  <a:pt x="30" y="20"/>
                </a:cubicBezTo>
                <a:cubicBezTo>
                  <a:pt x="28" y="19"/>
                  <a:pt x="27" y="18"/>
                  <a:pt x="27" y="15"/>
                </a:cubicBezTo>
                <a:cubicBezTo>
                  <a:pt x="27" y="12"/>
                  <a:pt x="29" y="10"/>
                  <a:pt x="32" y="10"/>
                </a:cubicBezTo>
                <a:cubicBezTo>
                  <a:pt x="35" y="10"/>
                  <a:pt x="37" y="12"/>
                  <a:pt x="37" y="15"/>
                </a:cubicBezTo>
                <a:cubicBezTo>
                  <a:pt x="37" y="18"/>
                  <a:pt x="36" y="19"/>
                  <a:pt x="34" y="20"/>
                </a:cubicBezTo>
                <a:close/>
                <a:moveTo>
                  <a:pt x="32" y="14"/>
                </a:moveTo>
                <a:cubicBezTo>
                  <a:pt x="31" y="14"/>
                  <a:pt x="30" y="14"/>
                  <a:pt x="30" y="15"/>
                </a:cubicBezTo>
                <a:cubicBezTo>
                  <a:pt x="30" y="16"/>
                  <a:pt x="31" y="17"/>
                  <a:pt x="32" y="17"/>
                </a:cubicBezTo>
                <a:cubicBezTo>
                  <a:pt x="33" y="17"/>
                  <a:pt x="34" y="16"/>
                  <a:pt x="34" y="15"/>
                </a:cubicBezTo>
                <a:cubicBezTo>
                  <a:pt x="34" y="14"/>
                  <a:pt x="33" y="14"/>
                  <a:pt x="32" y="14"/>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12" name="Freeform 415"/>
          <p:cNvSpPr>
            <a:spLocks/>
          </p:cNvSpPr>
          <p:nvPr/>
        </p:nvSpPr>
        <p:spPr bwMode="auto">
          <a:xfrm>
            <a:off x="6764414" y="4285016"/>
            <a:ext cx="317866" cy="324419"/>
          </a:xfrm>
          <a:custGeom>
            <a:avLst/>
            <a:gdLst>
              <a:gd name="T0" fmla="*/ 41 w 41"/>
              <a:gd name="T1" fmla="*/ 40 h 42"/>
              <a:gd name="T2" fmla="*/ 39 w 41"/>
              <a:gd name="T3" fmla="*/ 42 h 42"/>
              <a:gd name="T4" fmla="*/ 2 w 41"/>
              <a:gd name="T5" fmla="*/ 42 h 42"/>
              <a:gd name="T6" fmla="*/ 0 w 41"/>
              <a:gd name="T7" fmla="*/ 40 h 42"/>
              <a:gd name="T8" fmla="*/ 0 w 41"/>
              <a:gd name="T9" fmla="*/ 2 h 42"/>
              <a:gd name="T10" fmla="*/ 2 w 41"/>
              <a:gd name="T11" fmla="*/ 0 h 42"/>
              <a:gd name="T12" fmla="*/ 39 w 41"/>
              <a:gd name="T13" fmla="*/ 0 h 42"/>
              <a:gd name="T14" fmla="*/ 41 w 41"/>
              <a:gd name="T15" fmla="*/ 2 h 42"/>
              <a:gd name="T16" fmla="*/ 41 w 41"/>
              <a:gd name="T17" fmla="*/ 4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 h="42">
                <a:moveTo>
                  <a:pt x="41" y="40"/>
                </a:moveTo>
                <a:cubicBezTo>
                  <a:pt x="41" y="41"/>
                  <a:pt x="40" y="42"/>
                  <a:pt x="39" y="42"/>
                </a:cubicBezTo>
                <a:cubicBezTo>
                  <a:pt x="2" y="42"/>
                  <a:pt x="2" y="42"/>
                  <a:pt x="2" y="42"/>
                </a:cubicBezTo>
                <a:cubicBezTo>
                  <a:pt x="1" y="42"/>
                  <a:pt x="0" y="41"/>
                  <a:pt x="0" y="40"/>
                </a:cubicBezTo>
                <a:cubicBezTo>
                  <a:pt x="0" y="2"/>
                  <a:pt x="0" y="2"/>
                  <a:pt x="0" y="2"/>
                </a:cubicBezTo>
                <a:cubicBezTo>
                  <a:pt x="0" y="1"/>
                  <a:pt x="1" y="0"/>
                  <a:pt x="2" y="0"/>
                </a:cubicBezTo>
                <a:cubicBezTo>
                  <a:pt x="39" y="0"/>
                  <a:pt x="39" y="0"/>
                  <a:pt x="39" y="0"/>
                </a:cubicBezTo>
                <a:cubicBezTo>
                  <a:pt x="40" y="0"/>
                  <a:pt x="41" y="1"/>
                  <a:pt x="41" y="2"/>
                </a:cubicBezTo>
                <a:lnTo>
                  <a:pt x="41" y="4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13" name="Freeform 416"/>
          <p:cNvSpPr>
            <a:spLocks noEditPoints="1"/>
          </p:cNvSpPr>
          <p:nvPr/>
        </p:nvSpPr>
        <p:spPr bwMode="auto">
          <a:xfrm>
            <a:off x="6152926" y="4288292"/>
            <a:ext cx="370298" cy="317865"/>
          </a:xfrm>
          <a:custGeom>
            <a:avLst/>
            <a:gdLst>
              <a:gd name="T0" fmla="*/ 48 w 48"/>
              <a:gd name="T1" fmla="*/ 22 h 41"/>
              <a:gd name="T2" fmla="*/ 48 w 48"/>
              <a:gd name="T3" fmla="*/ 23 h 41"/>
              <a:gd name="T4" fmla="*/ 48 w 48"/>
              <a:gd name="T5" fmla="*/ 24 h 41"/>
              <a:gd name="T6" fmla="*/ 1 w 48"/>
              <a:gd name="T7" fmla="*/ 24 h 41"/>
              <a:gd name="T8" fmla="*/ 0 w 48"/>
              <a:gd name="T9" fmla="*/ 23 h 41"/>
              <a:gd name="T10" fmla="*/ 0 w 48"/>
              <a:gd name="T11" fmla="*/ 22 h 41"/>
              <a:gd name="T12" fmla="*/ 1 w 48"/>
              <a:gd name="T13" fmla="*/ 21 h 41"/>
              <a:gd name="T14" fmla="*/ 48 w 48"/>
              <a:gd name="T15" fmla="*/ 21 h 41"/>
              <a:gd name="T16" fmla="*/ 48 w 48"/>
              <a:gd name="T17" fmla="*/ 22 h 41"/>
              <a:gd name="T18" fmla="*/ 12 w 48"/>
              <a:gd name="T19" fmla="*/ 17 h 41"/>
              <a:gd name="T20" fmla="*/ 11 w 48"/>
              <a:gd name="T21" fmla="*/ 12 h 41"/>
              <a:gd name="T22" fmla="*/ 14 w 48"/>
              <a:gd name="T23" fmla="*/ 3 h 41"/>
              <a:gd name="T24" fmla="*/ 25 w 48"/>
              <a:gd name="T25" fmla="*/ 0 h 41"/>
              <a:gd name="T26" fmla="*/ 29 w 48"/>
              <a:gd name="T27" fmla="*/ 1 h 41"/>
              <a:gd name="T28" fmla="*/ 34 w 48"/>
              <a:gd name="T29" fmla="*/ 2 h 41"/>
              <a:gd name="T30" fmla="*/ 35 w 48"/>
              <a:gd name="T31" fmla="*/ 5 h 41"/>
              <a:gd name="T32" fmla="*/ 35 w 48"/>
              <a:gd name="T33" fmla="*/ 10 h 41"/>
              <a:gd name="T34" fmla="*/ 35 w 48"/>
              <a:gd name="T35" fmla="*/ 11 h 41"/>
              <a:gd name="T36" fmla="*/ 35 w 48"/>
              <a:gd name="T37" fmla="*/ 11 h 41"/>
              <a:gd name="T38" fmla="*/ 32 w 48"/>
              <a:gd name="T39" fmla="*/ 11 h 41"/>
              <a:gd name="T40" fmla="*/ 32 w 48"/>
              <a:gd name="T41" fmla="*/ 11 h 41"/>
              <a:gd name="T42" fmla="*/ 29 w 48"/>
              <a:gd name="T43" fmla="*/ 6 h 41"/>
              <a:gd name="T44" fmla="*/ 24 w 48"/>
              <a:gd name="T45" fmla="*/ 3 h 41"/>
              <a:gd name="T46" fmla="*/ 19 w 48"/>
              <a:gd name="T47" fmla="*/ 5 h 41"/>
              <a:gd name="T48" fmla="*/ 17 w 48"/>
              <a:gd name="T49" fmla="*/ 9 h 41"/>
              <a:gd name="T50" fmla="*/ 19 w 48"/>
              <a:gd name="T51" fmla="*/ 12 h 41"/>
              <a:gd name="T52" fmla="*/ 26 w 48"/>
              <a:gd name="T53" fmla="*/ 16 h 41"/>
              <a:gd name="T54" fmla="*/ 31 w 48"/>
              <a:gd name="T55" fmla="*/ 18 h 41"/>
              <a:gd name="T56" fmla="*/ 33 w 48"/>
              <a:gd name="T57" fmla="*/ 19 h 41"/>
              <a:gd name="T58" fmla="*/ 13 w 48"/>
              <a:gd name="T59" fmla="*/ 19 h 41"/>
              <a:gd name="T60" fmla="*/ 12 w 48"/>
              <a:gd name="T61" fmla="*/ 17 h 41"/>
              <a:gd name="T62" fmla="*/ 38 w 48"/>
              <a:gd name="T63" fmla="*/ 26 h 41"/>
              <a:gd name="T64" fmla="*/ 38 w 48"/>
              <a:gd name="T65" fmla="*/ 28 h 41"/>
              <a:gd name="T66" fmla="*/ 37 w 48"/>
              <a:gd name="T67" fmla="*/ 34 h 41"/>
              <a:gd name="T68" fmla="*/ 35 w 48"/>
              <a:gd name="T69" fmla="*/ 37 h 41"/>
              <a:gd name="T70" fmla="*/ 32 w 48"/>
              <a:gd name="T71" fmla="*/ 39 h 41"/>
              <a:gd name="T72" fmla="*/ 28 w 48"/>
              <a:gd name="T73" fmla="*/ 41 h 41"/>
              <a:gd name="T74" fmla="*/ 23 w 48"/>
              <a:gd name="T75" fmla="*/ 41 h 41"/>
              <a:gd name="T76" fmla="*/ 17 w 48"/>
              <a:gd name="T77" fmla="*/ 41 h 41"/>
              <a:gd name="T78" fmla="*/ 14 w 48"/>
              <a:gd name="T79" fmla="*/ 40 h 41"/>
              <a:gd name="T80" fmla="*/ 12 w 48"/>
              <a:gd name="T81" fmla="*/ 39 h 41"/>
              <a:gd name="T82" fmla="*/ 12 w 48"/>
              <a:gd name="T83" fmla="*/ 38 h 41"/>
              <a:gd name="T84" fmla="*/ 12 w 48"/>
              <a:gd name="T85" fmla="*/ 38 h 41"/>
              <a:gd name="T86" fmla="*/ 12 w 48"/>
              <a:gd name="T87" fmla="*/ 34 h 41"/>
              <a:gd name="T88" fmla="*/ 12 w 48"/>
              <a:gd name="T89" fmla="*/ 31 h 41"/>
              <a:gd name="T90" fmla="*/ 12 w 48"/>
              <a:gd name="T91" fmla="*/ 30 h 41"/>
              <a:gd name="T92" fmla="*/ 14 w 48"/>
              <a:gd name="T93" fmla="*/ 30 h 41"/>
              <a:gd name="T94" fmla="*/ 16 w 48"/>
              <a:gd name="T95" fmla="*/ 34 h 41"/>
              <a:gd name="T96" fmla="*/ 18 w 48"/>
              <a:gd name="T97" fmla="*/ 36 h 41"/>
              <a:gd name="T98" fmla="*/ 21 w 48"/>
              <a:gd name="T99" fmla="*/ 38 h 41"/>
              <a:gd name="T100" fmla="*/ 25 w 48"/>
              <a:gd name="T101" fmla="*/ 38 h 41"/>
              <a:gd name="T102" fmla="*/ 28 w 48"/>
              <a:gd name="T103" fmla="*/ 38 h 41"/>
              <a:gd name="T104" fmla="*/ 32 w 48"/>
              <a:gd name="T105" fmla="*/ 35 h 41"/>
              <a:gd name="T106" fmla="*/ 33 w 48"/>
              <a:gd name="T107" fmla="*/ 32 h 41"/>
              <a:gd name="T108" fmla="*/ 31 w 48"/>
              <a:gd name="T109" fmla="*/ 28 h 41"/>
              <a:gd name="T110" fmla="*/ 27 w 48"/>
              <a:gd name="T111" fmla="*/ 26 h 41"/>
              <a:gd name="T112" fmla="*/ 38 w 48"/>
              <a:gd name="T113" fmla="*/ 2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8" h="41">
                <a:moveTo>
                  <a:pt x="48" y="22"/>
                </a:moveTo>
                <a:cubicBezTo>
                  <a:pt x="48" y="23"/>
                  <a:pt x="48" y="23"/>
                  <a:pt x="48" y="23"/>
                </a:cubicBezTo>
                <a:cubicBezTo>
                  <a:pt x="48" y="24"/>
                  <a:pt x="48" y="24"/>
                  <a:pt x="48" y="24"/>
                </a:cubicBezTo>
                <a:cubicBezTo>
                  <a:pt x="1" y="24"/>
                  <a:pt x="1" y="24"/>
                  <a:pt x="1" y="24"/>
                </a:cubicBezTo>
                <a:cubicBezTo>
                  <a:pt x="1" y="24"/>
                  <a:pt x="0" y="24"/>
                  <a:pt x="0" y="23"/>
                </a:cubicBezTo>
                <a:cubicBezTo>
                  <a:pt x="0" y="22"/>
                  <a:pt x="0" y="22"/>
                  <a:pt x="0" y="22"/>
                </a:cubicBezTo>
                <a:cubicBezTo>
                  <a:pt x="0" y="21"/>
                  <a:pt x="1" y="21"/>
                  <a:pt x="1" y="21"/>
                </a:cubicBezTo>
                <a:cubicBezTo>
                  <a:pt x="48" y="21"/>
                  <a:pt x="48" y="21"/>
                  <a:pt x="48" y="21"/>
                </a:cubicBezTo>
                <a:cubicBezTo>
                  <a:pt x="48" y="21"/>
                  <a:pt x="48" y="21"/>
                  <a:pt x="48" y="22"/>
                </a:cubicBezTo>
                <a:close/>
                <a:moveTo>
                  <a:pt x="12" y="17"/>
                </a:moveTo>
                <a:cubicBezTo>
                  <a:pt x="11" y="15"/>
                  <a:pt x="11" y="13"/>
                  <a:pt x="11" y="12"/>
                </a:cubicBezTo>
                <a:cubicBezTo>
                  <a:pt x="11" y="8"/>
                  <a:pt x="12" y="6"/>
                  <a:pt x="14" y="3"/>
                </a:cubicBezTo>
                <a:cubicBezTo>
                  <a:pt x="17" y="1"/>
                  <a:pt x="20" y="0"/>
                  <a:pt x="25" y="0"/>
                </a:cubicBezTo>
                <a:cubicBezTo>
                  <a:pt x="26" y="0"/>
                  <a:pt x="27" y="0"/>
                  <a:pt x="29" y="1"/>
                </a:cubicBezTo>
                <a:cubicBezTo>
                  <a:pt x="30" y="1"/>
                  <a:pt x="32" y="1"/>
                  <a:pt x="34" y="2"/>
                </a:cubicBezTo>
                <a:cubicBezTo>
                  <a:pt x="34" y="3"/>
                  <a:pt x="34" y="4"/>
                  <a:pt x="35" y="5"/>
                </a:cubicBezTo>
                <a:cubicBezTo>
                  <a:pt x="35" y="7"/>
                  <a:pt x="35" y="9"/>
                  <a:pt x="35" y="10"/>
                </a:cubicBezTo>
                <a:cubicBezTo>
                  <a:pt x="35" y="10"/>
                  <a:pt x="35" y="11"/>
                  <a:pt x="35" y="11"/>
                </a:cubicBezTo>
                <a:cubicBezTo>
                  <a:pt x="35" y="11"/>
                  <a:pt x="35" y="11"/>
                  <a:pt x="35" y="11"/>
                </a:cubicBezTo>
                <a:cubicBezTo>
                  <a:pt x="32" y="11"/>
                  <a:pt x="32" y="11"/>
                  <a:pt x="32" y="11"/>
                </a:cubicBezTo>
                <a:cubicBezTo>
                  <a:pt x="32" y="11"/>
                  <a:pt x="32" y="11"/>
                  <a:pt x="32" y="11"/>
                </a:cubicBezTo>
                <a:cubicBezTo>
                  <a:pt x="31" y="8"/>
                  <a:pt x="30" y="6"/>
                  <a:pt x="29" y="6"/>
                </a:cubicBezTo>
                <a:cubicBezTo>
                  <a:pt x="28" y="4"/>
                  <a:pt x="26" y="3"/>
                  <a:pt x="24" y="3"/>
                </a:cubicBezTo>
                <a:cubicBezTo>
                  <a:pt x="21" y="3"/>
                  <a:pt x="20" y="4"/>
                  <a:pt x="19" y="5"/>
                </a:cubicBezTo>
                <a:cubicBezTo>
                  <a:pt x="17" y="6"/>
                  <a:pt x="17" y="7"/>
                  <a:pt x="17" y="9"/>
                </a:cubicBezTo>
                <a:cubicBezTo>
                  <a:pt x="17" y="10"/>
                  <a:pt x="17" y="11"/>
                  <a:pt x="19" y="12"/>
                </a:cubicBezTo>
                <a:cubicBezTo>
                  <a:pt x="20" y="14"/>
                  <a:pt x="22" y="15"/>
                  <a:pt x="26" y="16"/>
                </a:cubicBezTo>
                <a:cubicBezTo>
                  <a:pt x="27" y="16"/>
                  <a:pt x="29" y="17"/>
                  <a:pt x="31" y="18"/>
                </a:cubicBezTo>
                <a:cubicBezTo>
                  <a:pt x="32" y="18"/>
                  <a:pt x="33" y="18"/>
                  <a:pt x="33" y="19"/>
                </a:cubicBezTo>
                <a:cubicBezTo>
                  <a:pt x="13" y="19"/>
                  <a:pt x="13" y="19"/>
                  <a:pt x="13" y="19"/>
                </a:cubicBezTo>
                <a:cubicBezTo>
                  <a:pt x="13" y="18"/>
                  <a:pt x="12" y="18"/>
                  <a:pt x="12" y="17"/>
                </a:cubicBezTo>
                <a:close/>
                <a:moveTo>
                  <a:pt x="38" y="26"/>
                </a:moveTo>
                <a:cubicBezTo>
                  <a:pt x="38" y="27"/>
                  <a:pt x="38" y="27"/>
                  <a:pt x="38" y="28"/>
                </a:cubicBezTo>
                <a:cubicBezTo>
                  <a:pt x="38" y="30"/>
                  <a:pt x="38" y="32"/>
                  <a:pt x="37" y="34"/>
                </a:cubicBezTo>
                <a:cubicBezTo>
                  <a:pt x="37" y="35"/>
                  <a:pt x="36" y="36"/>
                  <a:pt x="35" y="37"/>
                </a:cubicBezTo>
                <a:cubicBezTo>
                  <a:pt x="35" y="37"/>
                  <a:pt x="34" y="38"/>
                  <a:pt x="32" y="39"/>
                </a:cubicBezTo>
                <a:cubicBezTo>
                  <a:pt x="31" y="40"/>
                  <a:pt x="30" y="40"/>
                  <a:pt x="28" y="41"/>
                </a:cubicBezTo>
                <a:cubicBezTo>
                  <a:pt x="27" y="41"/>
                  <a:pt x="25" y="41"/>
                  <a:pt x="23" y="41"/>
                </a:cubicBezTo>
                <a:cubicBezTo>
                  <a:pt x="21" y="41"/>
                  <a:pt x="19" y="41"/>
                  <a:pt x="17" y="41"/>
                </a:cubicBezTo>
                <a:cubicBezTo>
                  <a:pt x="14" y="40"/>
                  <a:pt x="14" y="40"/>
                  <a:pt x="14" y="40"/>
                </a:cubicBezTo>
                <a:cubicBezTo>
                  <a:pt x="13" y="39"/>
                  <a:pt x="12" y="39"/>
                  <a:pt x="12" y="39"/>
                </a:cubicBezTo>
                <a:cubicBezTo>
                  <a:pt x="12" y="39"/>
                  <a:pt x="12" y="38"/>
                  <a:pt x="12" y="38"/>
                </a:cubicBezTo>
                <a:cubicBezTo>
                  <a:pt x="12" y="38"/>
                  <a:pt x="12" y="38"/>
                  <a:pt x="12" y="38"/>
                </a:cubicBezTo>
                <a:cubicBezTo>
                  <a:pt x="12" y="38"/>
                  <a:pt x="12" y="36"/>
                  <a:pt x="12" y="34"/>
                </a:cubicBezTo>
                <a:cubicBezTo>
                  <a:pt x="11" y="32"/>
                  <a:pt x="12" y="31"/>
                  <a:pt x="12" y="31"/>
                </a:cubicBezTo>
                <a:cubicBezTo>
                  <a:pt x="12" y="30"/>
                  <a:pt x="12" y="30"/>
                  <a:pt x="12" y="30"/>
                </a:cubicBezTo>
                <a:cubicBezTo>
                  <a:pt x="14" y="30"/>
                  <a:pt x="14" y="30"/>
                  <a:pt x="14" y="30"/>
                </a:cubicBezTo>
                <a:cubicBezTo>
                  <a:pt x="15" y="32"/>
                  <a:pt x="16" y="33"/>
                  <a:pt x="16" y="34"/>
                </a:cubicBezTo>
                <a:cubicBezTo>
                  <a:pt x="17" y="35"/>
                  <a:pt x="17" y="36"/>
                  <a:pt x="18" y="36"/>
                </a:cubicBezTo>
                <a:cubicBezTo>
                  <a:pt x="19" y="37"/>
                  <a:pt x="20" y="37"/>
                  <a:pt x="21" y="38"/>
                </a:cubicBezTo>
                <a:cubicBezTo>
                  <a:pt x="22" y="38"/>
                  <a:pt x="23" y="38"/>
                  <a:pt x="25" y="38"/>
                </a:cubicBezTo>
                <a:cubicBezTo>
                  <a:pt x="26" y="38"/>
                  <a:pt x="27" y="38"/>
                  <a:pt x="28" y="38"/>
                </a:cubicBezTo>
                <a:cubicBezTo>
                  <a:pt x="30" y="37"/>
                  <a:pt x="31" y="36"/>
                  <a:pt x="32" y="35"/>
                </a:cubicBezTo>
                <a:cubicBezTo>
                  <a:pt x="32" y="34"/>
                  <a:pt x="33" y="33"/>
                  <a:pt x="33" y="32"/>
                </a:cubicBezTo>
                <a:cubicBezTo>
                  <a:pt x="33" y="30"/>
                  <a:pt x="32" y="29"/>
                  <a:pt x="31" y="28"/>
                </a:cubicBezTo>
                <a:cubicBezTo>
                  <a:pt x="30" y="27"/>
                  <a:pt x="29" y="27"/>
                  <a:pt x="27" y="26"/>
                </a:cubicBezTo>
                <a:lnTo>
                  <a:pt x="38" y="26"/>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14" name="Freeform 417"/>
          <p:cNvSpPr>
            <a:spLocks noEditPoints="1"/>
          </p:cNvSpPr>
          <p:nvPr/>
        </p:nvSpPr>
        <p:spPr bwMode="auto">
          <a:xfrm>
            <a:off x="7296539" y="3308731"/>
            <a:ext cx="396512" cy="301481"/>
          </a:xfrm>
          <a:custGeom>
            <a:avLst/>
            <a:gdLst>
              <a:gd name="T0" fmla="*/ 28 w 51"/>
              <a:gd name="T1" fmla="*/ 11 h 39"/>
              <a:gd name="T2" fmla="*/ 25 w 51"/>
              <a:gd name="T3" fmla="*/ 8 h 39"/>
              <a:gd name="T4" fmla="*/ 23 w 51"/>
              <a:gd name="T5" fmla="*/ 11 h 39"/>
              <a:gd name="T6" fmla="*/ 23 w 51"/>
              <a:gd name="T7" fmla="*/ 28 h 39"/>
              <a:gd name="T8" fmla="*/ 11 w 51"/>
              <a:gd name="T9" fmla="*/ 39 h 39"/>
              <a:gd name="T10" fmla="*/ 0 w 51"/>
              <a:gd name="T11" fmla="*/ 27 h 39"/>
              <a:gd name="T12" fmla="*/ 0 w 51"/>
              <a:gd name="T13" fmla="*/ 20 h 39"/>
              <a:gd name="T14" fmla="*/ 8 w 51"/>
              <a:gd name="T15" fmla="*/ 20 h 39"/>
              <a:gd name="T16" fmla="*/ 8 w 51"/>
              <a:gd name="T17" fmla="*/ 27 h 39"/>
              <a:gd name="T18" fmla="*/ 11 w 51"/>
              <a:gd name="T19" fmla="*/ 30 h 39"/>
              <a:gd name="T20" fmla="*/ 14 w 51"/>
              <a:gd name="T21" fmla="*/ 27 h 39"/>
              <a:gd name="T22" fmla="*/ 14 w 51"/>
              <a:gd name="T23" fmla="*/ 11 h 39"/>
              <a:gd name="T24" fmla="*/ 25 w 51"/>
              <a:gd name="T25" fmla="*/ 0 h 39"/>
              <a:gd name="T26" fmla="*/ 37 w 51"/>
              <a:gd name="T27" fmla="*/ 11 h 39"/>
              <a:gd name="T28" fmla="*/ 37 w 51"/>
              <a:gd name="T29" fmla="*/ 14 h 39"/>
              <a:gd name="T30" fmla="*/ 32 w 51"/>
              <a:gd name="T31" fmla="*/ 16 h 39"/>
              <a:gd name="T32" fmla="*/ 28 w 51"/>
              <a:gd name="T33" fmla="*/ 14 h 39"/>
              <a:gd name="T34" fmla="*/ 28 w 51"/>
              <a:gd name="T35" fmla="*/ 11 h 39"/>
              <a:gd name="T36" fmla="*/ 51 w 51"/>
              <a:gd name="T37" fmla="*/ 20 h 39"/>
              <a:gd name="T38" fmla="*/ 51 w 51"/>
              <a:gd name="T39" fmla="*/ 27 h 39"/>
              <a:gd name="T40" fmla="*/ 40 w 51"/>
              <a:gd name="T41" fmla="*/ 39 h 39"/>
              <a:gd name="T42" fmla="*/ 28 w 51"/>
              <a:gd name="T43" fmla="*/ 28 h 39"/>
              <a:gd name="T44" fmla="*/ 28 w 51"/>
              <a:gd name="T45" fmla="*/ 20 h 39"/>
              <a:gd name="T46" fmla="*/ 32 w 51"/>
              <a:gd name="T47" fmla="*/ 22 h 39"/>
              <a:gd name="T48" fmla="*/ 37 w 51"/>
              <a:gd name="T49" fmla="*/ 20 h 39"/>
              <a:gd name="T50" fmla="*/ 37 w 51"/>
              <a:gd name="T51" fmla="*/ 28 h 39"/>
              <a:gd name="T52" fmla="*/ 40 w 51"/>
              <a:gd name="T53" fmla="*/ 30 h 39"/>
              <a:gd name="T54" fmla="*/ 42 w 51"/>
              <a:gd name="T55" fmla="*/ 28 h 39"/>
              <a:gd name="T56" fmla="*/ 42 w 51"/>
              <a:gd name="T57" fmla="*/ 20 h 39"/>
              <a:gd name="T58" fmla="*/ 51 w 51"/>
              <a:gd name="T59" fmla="*/ 2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51" h="39">
                <a:moveTo>
                  <a:pt x="28" y="11"/>
                </a:moveTo>
                <a:cubicBezTo>
                  <a:pt x="28" y="10"/>
                  <a:pt x="27" y="8"/>
                  <a:pt x="25" y="8"/>
                </a:cubicBezTo>
                <a:cubicBezTo>
                  <a:pt x="24" y="8"/>
                  <a:pt x="23" y="10"/>
                  <a:pt x="23" y="11"/>
                </a:cubicBezTo>
                <a:cubicBezTo>
                  <a:pt x="23" y="28"/>
                  <a:pt x="23" y="28"/>
                  <a:pt x="23" y="28"/>
                </a:cubicBezTo>
                <a:cubicBezTo>
                  <a:pt x="23" y="34"/>
                  <a:pt x="17" y="39"/>
                  <a:pt x="11" y="39"/>
                </a:cubicBezTo>
                <a:cubicBezTo>
                  <a:pt x="5" y="39"/>
                  <a:pt x="0" y="34"/>
                  <a:pt x="0" y="27"/>
                </a:cubicBezTo>
                <a:cubicBezTo>
                  <a:pt x="0" y="27"/>
                  <a:pt x="0" y="27"/>
                  <a:pt x="0" y="20"/>
                </a:cubicBezTo>
                <a:cubicBezTo>
                  <a:pt x="8" y="20"/>
                  <a:pt x="8" y="20"/>
                  <a:pt x="8" y="20"/>
                </a:cubicBezTo>
                <a:cubicBezTo>
                  <a:pt x="8" y="27"/>
                  <a:pt x="8" y="27"/>
                  <a:pt x="8" y="27"/>
                </a:cubicBezTo>
                <a:cubicBezTo>
                  <a:pt x="8" y="29"/>
                  <a:pt x="10" y="30"/>
                  <a:pt x="11" y="30"/>
                </a:cubicBezTo>
                <a:cubicBezTo>
                  <a:pt x="13" y="30"/>
                  <a:pt x="14" y="29"/>
                  <a:pt x="14" y="27"/>
                </a:cubicBezTo>
                <a:cubicBezTo>
                  <a:pt x="14" y="11"/>
                  <a:pt x="14" y="11"/>
                  <a:pt x="14" y="11"/>
                </a:cubicBezTo>
                <a:cubicBezTo>
                  <a:pt x="14" y="5"/>
                  <a:pt x="19" y="0"/>
                  <a:pt x="25" y="0"/>
                </a:cubicBezTo>
                <a:cubicBezTo>
                  <a:pt x="32" y="0"/>
                  <a:pt x="37" y="5"/>
                  <a:pt x="37" y="11"/>
                </a:cubicBezTo>
                <a:cubicBezTo>
                  <a:pt x="37" y="14"/>
                  <a:pt x="37" y="14"/>
                  <a:pt x="37" y="14"/>
                </a:cubicBezTo>
                <a:cubicBezTo>
                  <a:pt x="32" y="16"/>
                  <a:pt x="32" y="16"/>
                  <a:pt x="32" y="16"/>
                </a:cubicBezTo>
                <a:cubicBezTo>
                  <a:pt x="28" y="14"/>
                  <a:pt x="28" y="14"/>
                  <a:pt x="28" y="14"/>
                </a:cubicBezTo>
                <a:lnTo>
                  <a:pt x="28" y="11"/>
                </a:lnTo>
                <a:close/>
                <a:moveTo>
                  <a:pt x="51" y="20"/>
                </a:moveTo>
                <a:cubicBezTo>
                  <a:pt x="51" y="27"/>
                  <a:pt x="51" y="27"/>
                  <a:pt x="51" y="27"/>
                </a:cubicBezTo>
                <a:cubicBezTo>
                  <a:pt x="51" y="34"/>
                  <a:pt x="46" y="39"/>
                  <a:pt x="40" y="39"/>
                </a:cubicBezTo>
                <a:cubicBezTo>
                  <a:pt x="33" y="39"/>
                  <a:pt x="28" y="34"/>
                  <a:pt x="28" y="28"/>
                </a:cubicBezTo>
                <a:cubicBezTo>
                  <a:pt x="28" y="20"/>
                  <a:pt x="28" y="20"/>
                  <a:pt x="28" y="20"/>
                </a:cubicBezTo>
                <a:cubicBezTo>
                  <a:pt x="32" y="22"/>
                  <a:pt x="32" y="22"/>
                  <a:pt x="32" y="22"/>
                </a:cubicBezTo>
                <a:cubicBezTo>
                  <a:pt x="37" y="20"/>
                  <a:pt x="37" y="20"/>
                  <a:pt x="37" y="20"/>
                </a:cubicBezTo>
                <a:cubicBezTo>
                  <a:pt x="37" y="28"/>
                  <a:pt x="37" y="28"/>
                  <a:pt x="37" y="28"/>
                </a:cubicBezTo>
                <a:cubicBezTo>
                  <a:pt x="37" y="29"/>
                  <a:pt x="38" y="30"/>
                  <a:pt x="40" y="30"/>
                </a:cubicBezTo>
                <a:cubicBezTo>
                  <a:pt x="41" y="30"/>
                  <a:pt x="42" y="29"/>
                  <a:pt x="42" y="28"/>
                </a:cubicBezTo>
                <a:cubicBezTo>
                  <a:pt x="42" y="20"/>
                  <a:pt x="42" y="20"/>
                  <a:pt x="42" y="20"/>
                </a:cubicBezTo>
                <a:lnTo>
                  <a:pt x="51" y="2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15" name="Freeform 418"/>
          <p:cNvSpPr>
            <a:spLocks noEditPoints="1"/>
          </p:cNvSpPr>
          <p:nvPr/>
        </p:nvSpPr>
        <p:spPr bwMode="auto">
          <a:xfrm>
            <a:off x="7335863" y="3794951"/>
            <a:ext cx="317866" cy="317866"/>
          </a:xfrm>
          <a:custGeom>
            <a:avLst/>
            <a:gdLst>
              <a:gd name="T0" fmla="*/ 20 w 41"/>
              <a:gd name="T1" fmla="*/ 41 h 41"/>
              <a:gd name="T2" fmla="*/ 0 w 41"/>
              <a:gd name="T3" fmla="*/ 21 h 41"/>
              <a:gd name="T4" fmla="*/ 20 w 41"/>
              <a:gd name="T5" fmla="*/ 0 h 41"/>
              <a:gd name="T6" fmla="*/ 41 w 41"/>
              <a:gd name="T7" fmla="*/ 21 h 41"/>
              <a:gd name="T8" fmla="*/ 20 w 41"/>
              <a:gd name="T9" fmla="*/ 41 h 41"/>
              <a:gd name="T10" fmla="*/ 25 w 41"/>
              <a:gd name="T11" fmla="*/ 19 h 41"/>
              <a:gd name="T12" fmla="*/ 25 w 41"/>
              <a:gd name="T13" fmla="*/ 17 h 41"/>
              <a:gd name="T14" fmla="*/ 20 w 41"/>
              <a:gd name="T15" fmla="*/ 12 h 41"/>
              <a:gd name="T16" fmla="*/ 15 w 41"/>
              <a:gd name="T17" fmla="*/ 17 h 41"/>
              <a:gd name="T18" fmla="*/ 15 w 41"/>
              <a:gd name="T19" fmla="*/ 24 h 41"/>
              <a:gd name="T20" fmla="*/ 14 w 41"/>
              <a:gd name="T21" fmla="*/ 26 h 41"/>
              <a:gd name="T22" fmla="*/ 12 w 41"/>
              <a:gd name="T23" fmla="*/ 24 h 41"/>
              <a:gd name="T24" fmla="*/ 12 w 41"/>
              <a:gd name="T25" fmla="*/ 21 h 41"/>
              <a:gd name="T26" fmla="*/ 8 w 41"/>
              <a:gd name="T27" fmla="*/ 21 h 41"/>
              <a:gd name="T28" fmla="*/ 8 w 41"/>
              <a:gd name="T29" fmla="*/ 25 h 41"/>
              <a:gd name="T30" fmla="*/ 14 w 41"/>
              <a:gd name="T31" fmla="*/ 30 h 41"/>
              <a:gd name="T32" fmla="*/ 19 w 41"/>
              <a:gd name="T33" fmla="*/ 25 h 41"/>
              <a:gd name="T34" fmla="*/ 19 w 41"/>
              <a:gd name="T35" fmla="*/ 17 h 41"/>
              <a:gd name="T36" fmla="*/ 20 w 41"/>
              <a:gd name="T37" fmla="*/ 16 h 41"/>
              <a:gd name="T38" fmla="*/ 21 w 41"/>
              <a:gd name="T39" fmla="*/ 17 h 41"/>
              <a:gd name="T40" fmla="*/ 21 w 41"/>
              <a:gd name="T41" fmla="*/ 19 h 41"/>
              <a:gd name="T42" fmla="*/ 23 w 41"/>
              <a:gd name="T43" fmla="*/ 19 h 41"/>
              <a:gd name="T44" fmla="*/ 25 w 41"/>
              <a:gd name="T45" fmla="*/ 19 h 41"/>
              <a:gd name="T46" fmla="*/ 32 w 41"/>
              <a:gd name="T47" fmla="*/ 21 h 41"/>
              <a:gd name="T48" fmla="*/ 28 w 41"/>
              <a:gd name="T49" fmla="*/ 21 h 41"/>
              <a:gd name="T50" fmla="*/ 28 w 41"/>
              <a:gd name="T51" fmla="*/ 25 h 41"/>
              <a:gd name="T52" fmla="*/ 27 w 41"/>
              <a:gd name="T53" fmla="*/ 26 h 41"/>
              <a:gd name="T54" fmla="*/ 25 w 41"/>
              <a:gd name="T55" fmla="*/ 25 h 41"/>
              <a:gd name="T56" fmla="*/ 25 w 41"/>
              <a:gd name="T57" fmla="*/ 21 h 41"/>
              <a:gd name="T58" fmla="*/ 23 w 41"/>
              <a:gd name="T59" fmla="*/ 22 h 41"/>
              <a:gd name="T60" fmla="*/ 21 w 41"/>
              <a:gd name="T61" fmla="*/ 21 h 41"/>
              <a:gd name="T62" fmla="*/ 21 w 41"/>
              <a:gd name="T63" fmla="*/ 25 h 41"/>
              <a:gd name="T64" fmla="*/ 27 w 41"/>
              <a:gd name="T65" fmla="*/ 30 h 41"/>
              <a:gd name="T66" fmla="*/ 32 w 41"/>
              <a:gd name="T67" fmla="*/ 25 h 41"/>
              <a:gd name="T68" fmla="*/ 32 w 41"/>
              <a:gd name="T69" fmla="*/ 2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1" h="41">
                <a:moveTo>
                  <a:pt x="20" y="41"/>
                </a:moveTo>
                <a:cubicBezTo>
                  <a:pt x="9" y="41"/>
                  <a:pt x="0" y="32"/>
                  <a:pt x="0" y="21"/>
                </a:cubicBezTo>
                <a:cubicBezTo>
                  <a:pt x="0" y="9"/>
                  <a:pt x="9" y="0"/>
                  <a:pt x="20" y="0"/>
                </a:cubicBezTo>
                <a:cubicBezTo>
                  <a:pt x="32" y="0"/>
                  <a:pt x="41" y="9"/>
                  <a:pt x="41" y="21"/>
                </a:cubicBezTo>
                <a:cubicBezTo>
                  <a:pt x="41" y="32"/>
                  <a:pt x="32" y="41"/>
                  <a:pt x="20" y="41"/>
                </a:cubicBezTo>
                <a:close/>
                <a:moveTo>
                  <a:pt x="25" y="19"/>
                </a:moveTo>
                <a:cubicBezTo>
                  <a:pt x="25" y="17"/>
                  <a:pt x="25" y="17"/>
                  <a:pt x="25" y="17"/>
                </a:cubicBezTo>
                <a:cubicBezTo>
                  <a:pt x="25" y="14"/>
                  <a:pt x="23" y="12"/>
                  <a:pt x="20" y="12"/>
                </a:cubicBezTo>
                <a:cubicBezTo>
                  <a:pt x="17" y="12"/>
                  <a:pt x="15" y="14"/>
                  <a:pt x="15" y="17"/>
                </a:cubicBezTo>
                <a:cubicBezTo>
                  <a:pt x="15" y="24"/>
                  <a:pt x="15" y="24"/>
                  <a:pt x="15" y="24"/>
                </a:cubicBezTo>
                <a:cubicBezTo>
                  <a:pt x="15" y="25"/>
                  <a:pt x="14" y="26"/>
                  <a:pt x="14" y="26"/>
                </a:cubicBezTo>
                <a:cubicBezTo>
                  <a:pt x="13" y="26"/>
                  <a:pt x="12" y="25"/>
                  <a:pt x="12" y="24"/>
                </a:cubicBezTo>
                <a:cubicBezTo>
                  <a:pt x="12" y="21"/>
                  <a:pt x="12" y="21"/>
                  <a:pt x="12" y="21"/>
                </a:cubicBezTo>
                <a:cubicBezTo>
                  <a:pt x="8" y="21"/>
                  <a:pt x="8" y="21"/>
                  <a:pt x="8" y="21"/>
                </a:cubicBezTo>
                <a:cubicBezTo>
                  <a:pt x="8" y="25"/>
                  <a:pt x="8" y="25"/>
                  <a:pt x="8" y="25"/>
                </a:cubicBezTo>
                <a:cubicBezTo>
                  <a:pt x="8" y="27"/>
                  <a:pt x="11" y="30"/>
                  <a:pt x="14" y="30"/>
                </a:cubicBezTo>
                <a:cubicBezTo>
                  <a:pt x="17" y="30"/>
                  <a:pt x="19" y="27"/>
                  <a:pt x="19" y="25"/>
                </a:cubicBezTo>
                <a:cubicBezTo>
                  <a:pt x="19" y="17"/>
                  <a:pt x="19" y="17"/>
                  <a:pt x="19" y="17"/>
                </a:cubicBezTo>
                <a:cubicBezTo>
                  <a:pt x="19" y="16"/>
                  <a:pt x="20" y="16"/>
                  <a:pt x="20" y="16"/>
                </a:cubicBezTo>
                <a:cubicBezTo>
                  <a:pt x="21" y="16"/>
                  <a:pt x="21" y="16"/>
                  <a:pt x="21" y="17"/>
                </a:cubicBezTo>
                <a:cubicBezTo>
                  <a:pt x="21" y="19"/>
                  <a:pt x="21" y="19"/>
                  <a:pt x="21" y="19"/>
                </a:cubicBezTo>
                <a:cubicBezTo>
                  <a:pt x="23" y="19"/>
                  <a:pt x="23" y="19"/>
                  <a:pt x="23" y="19"/>
                </a:cubicBezTo>
                <a:lnTo>
                  <a:pt x="25" y="19"/>
                </a:lnTo>
                <a:close/>
                <a:moveTo>
                  <a:pt x="32" y="21"/>
                </a:moveTo>
                <a:cubicBezTo>
                  <a:pt x="28" y="21"/>
                  <a:pt x="28" y="21"/>
                  <a:pt x="28" y="21"/>
                </a:cubicBezTo>
                <a:cubicBezTo>
                  <a:pt x="28" y="25"/>
                  <a:pt x="28" y="25"/>
                  <a:pt x="28" y="25"/>
                </a:cubicBezTo>
                <a:cubicBezTo>
                  <a:pt x="28" y="25"/>
                  <a:pt x="27" y="26"/>
                  <a:pt x="27" y="26"/>
                </a:cubicBezTo>
                <a:cubicBezTo>
                  <a:pt x="26" y="26"/>
                  <a:pt x="25" y="25"/>
                  <a:pt x="25" y="25"/>
                </a:cubicBezTo>
                <a:cubicBezTo>
                  <a:pt x="25" y="21"/>
                  <a:pt x="25" y="21"/>
                  <a:pt x="25" y="21"/>
                </a:cubicBezTo>
                <a:cubicBezTo>
                  <a:pt x="23" y="22"/>
                  <a:pt x="23" y="22"/>
                  <a:pt x="23" y="22"/>
                </a:cubicBezTo>
                <a:cubicBezTo>
                  <a:pt x="21" y="21"/>
                  <a:pt x="21" y="21"/>
                  <a:pt x="21" y="21"/>
                </a:cubicBezTo>
                <a:cubicBezTo>
                  <a:pt x="21" y="25"/>
                  <a:pt x="21" y="25"/>
                  <a:pt x="21" y="25"/>
                </a:cubicBezTo>
                <a:cubicBezTo>
                  <a:pt x="21" y="27"/>
                  <a:pt x="24" y="30"/>
                  <a:pt x="27" y="30"/>
                </a:cubicBezTo>
                <a:cubicBezTo>
                  <a:pt x="30" y="30"/>
                  <a:pt x="32" y="27"/>
                  <a:pt x="32" y="25"/>
                </a:cubicBezTo>
                <a:cubicBezTo>
                  <a:pt x="32" y="25"/>
                  <a:pt x="32" y="25"/>
                  <a:pt x="32" y="21"/>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16" name="Freeform 419"/>
          <p:cNvSpPr>
            <a:spLocks noEditPoints="1"/>
          </p:cNvSpPr>
          <p:nvPr/>
        </p:nvSpPr>
        <p:spPr bwMode="auto">
          <a:xfrm>
            <a:off x="5584917" y="4330892"/>
            <a:ext cx="317865" cy="232665"/>
          </a:xfrm>
          <a:custGeom>
            <a:avLst/>
            <a:gdLst>
              <a:gd name="T0" fmla="*/ 24 w 41"/>
              <a:gd name="T1" fmla="*/ 24 h 30"/>
              <a:gd name="T2" fmla="*/ 17 w 41"/>
              <a:gd name="T3" fmla="*/ 24 h 30"/>
              <a:gd name="T4" fmla="*/ 13 w 41"/>
              <a:gd name="T5" fmla="*/ 17 h 30"/>
              <a:gd name="T6" fmla="*/ 12 w 41"/>
              <a:gd name="T7" fmla="*/ 16 h 30"/>
              <a:gd name="T8" fmla="*/ 12 w 41"/>
              <a:gd name="T9" fmla="*/ 15 h 30"/>
              <a:gd name="T10" fmla="*/ 12 w 41"/>
              <a:gd name="T11" fmla="*/ 15 h 30"/>
              <a:gd name="T12" fmla="*/ 12 w 41"/>
              <a:gd name="T13" fmla="*/ 16 h 30"/>
              <a:gd name="T14" fmla="*/ 11 w 41"/>
              <a:gd name="T15" fmla="*/ 17 h 30"/>
              <a:gd name="T16" fmla="*/ 7 w 41"/>
              <a:gd name="T17" fmla="*/ 24 h 30"/>
              <a:gd name="T18" fmla="*/ 0 w 41"/>
              <a:gd name="T19" fmla="*/ 24 h 30"/>
              <a:gd name="T20" fmla="*/ 0 w 41"/>
              <a:gd name="T21" fmla="*/ 19 h 30"/>
              <a:gd name="T22" fmla="*/ 3 w 41"/>
              <a:gd name="T23" fmla="*/ 19 h 30"/>
              <a:gd name="T24" fmla="*/ 9 w 41"/>
              <a:gd name="T25" fmla="*/ 11 h 30"/>
              <a:gd name="T26" fmla="*/ 4 w 41"/>
              <a:gd name="T27" fmla="*/ 4 h 30"/>
              <a:gd name="T28" fmla="*/ 0 w 41"/>
              <a:gd name="T29" fmla="*/ 4 h 30"/>
              <a:gd name="T30" fmla="*/ 0 w 41"/>
              <a:gd name="T31" fmla="*/ 0 h 30"/>
              <a:gd name="T32" fmla="*/ 7 w 41"/>
              <a:gd name="T33" fmla="*/ 0 h 30"/>
              <a:gd name="T34" fmla="*/ 11 w 41"/>
              <a:gd name="T35" fmla="*/ 6 h 30"/>
              <a:gd name="T36" fmla="*/ 12 w 41"/>
              <a:gd name="T37" fmla="*/ 7 h 30"/>
              <a:gd name="T38" fmla="*/ 12 w 41"/>
              <a:gd name="T39" fmla="*/ 7 h 30"/>
              <a:gd name="T40" fmla="*/ 12 w 41"/>
              <a:gd name="T41" fmla="*/ 7 h 30"/>
              <a:gd name="T42" fmla="*/ 12 w 41"/>
              <a:gd name="T43" fmla="*/ 7 h 30"/>
              <a:gd name="T44" fmla="*/ 13 w 41"/>
              <a:gd name="T45" fmla="*/ 6 h 30"/>
              <a:gd name="T46" fmla="*/ 17 w 41"/>
              <a:gd name="T47" fmla="*/ 0 h 30"/>
              <a:gd name="T48" fmla="*/ 24 w 41"/>
              <a:gd name="T49" fmla="*/ 0 h 30"/>
              <a:gd name="T50" fmla="*/ 24 w 41"/>
              <a:gd name="T51" fmla="*/ 4 h 30"/>
              <a:gd name="T52" fmla="*/ 20 w 41"/>
              <a:gd name="T53" fmla="*/ 4 h 30"/>
              <a:gd name="T54" fmla="*/ 15 w 41"/>
              <a:gd name="T55" fmla="*/ 11 h 30"/>
              <a:gd name="T56" fmla="*/ 21 w 41"/>
              <a:gd name="T57" fmla="*/ 19 h 30"/>
              <a:gd name="T58" fmla="*/ 24 w 41"/>
              <a:gd name="T59" fmla="*/ 19 h 30"/>
              <a:gd name="T60" fmla="*/ 24 w 41"/>
              <a:gd name="T61" fmla="*/ 24 h 30"/>
              <a:gd name="T62" fmla="*/ 41 w 41"/>
              <a:gd name="T63" fmla="*/ 30 h 30"/>
              <a:gd name="T64" fmla="*/ 27 w 41"/>
              <a:gd name="T65" fmla="*/ 30 h 30"/>
              <a:gd name="T66" fmla="*/ 27 w 41"/>
              <a:gd name="T67" fmla="*/ 30 h 30"/>
              <a:gd name="T68" fmla="*/ 27 w 41"/>
              <a:gd name="T69" fmla="*/ 29 h 30"/>
              <a:gd name="T70" fmla="*/ 36 w 41"/>
              <a:gd name="T71" fmla="*/ 17 h 30"/>
              <a:gd name="T72" fmla="*/ 34 w 41"/>
              <a:gd name="T73" fmla="*/ 14 h 30"/>
              <a:gd name="T74" fmla="*/ 31 w 41"/>
              <a:gd name="T75" fmla="*/ 15 h 30"/>
              <a:gd name="T76" fmla="*/ 30 w 41"/>
              <a:gd name="T77" fmla="*/ 16 h 30"/>
              <a:gd name="T78" fmla="*/ 27 w 41"/>
              <a:gd name="T79" fmla="*/ 14 h 30"/>
              <a:gd name="T80" fmla="*/ 29 w 41"/>
              <a:gd name="T81" fmla="*/ 12 h 30"/>
              <a:gd name="T82" fmla="*/ 34 w 41"/>
              <a:gd name="T83" fmla="*/ 10 h 30"/>
              <a:gd name="T84" fmla="*/ 41 w 41"/>
              <a:gd name="T85" fmla="*/ 16 h 30"/>
              <a:gd name="T86" fmla="*/ 31 w 41"/>
              <a:gd name="T87" fmla="*/ 27 h 30"/>
              <a:gd name="T88" fmla="*/ 38 w 41"/>
              <a:gd name="T89" fmla="*/ 27 h 30"/>
              <a:gd name="T90" fmla="*/ 38 w 41"/>
              <a:gd name="T91" fmla="*/ 25 h 30"/>
              <a:gd name="T92" fmla="*/ 41 w 41"/>
              <a:gd name="T93" fmla="*/ 25 h 30"/>
              <a:gd name="T94" fmla="*/ 41 w 41"/>
              <a:gd name="T95" fmla="*/ 3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1" h="30">
                <a:moveTo>
                  <a:pt x="24" y="24"/>
                </a:moveTo>
                <a:cubicBezTo>
                  <a:pt x="17" y="24"/>
                  <a:pt x="17" y="24"/>
                  <a:pt x="17" y="24"/>
                </a:cubicBezTo>
                <a:cubicBezTo>
                  <a:pt x="13" y="17"/>
                  <a:pt x="13" y="17"/>
                  <a:pt x="13" y="17"/>
                </a:cubicBezTo>
                <a:cubicBezTo>
                  <a:pt x="12" y="16"/>
                  <a:pt x="12" y="16"/>
                  <a:pt x="12" y="16"/>
                </a:cubicBezTo>
                <a:cubicBezTo>
                  <a:pt x="12" y="16"/>
                  <a:pt x="12" y="15"/>
                  <a:pt x="12" y="15"/>
                </a:cubicBezTo>
                <a:cubicBezTo>
                  <a:pt x="12" y="15"/>
                  <a:pt x="12" y="15"/>
                  <a:pt x="12" y="15"/>
                </a:cubicBezTo>
                <a:cubicBezTo>
                  <a:pt x="12" y="15"/>
                  <a:pt x="12" y="16"/>
                  <a:pt x="12" y="16"/>
                </a:cubicBezTo>
                <a:cubicBezTo>
                  <a:pt x="12" y="16"/>
                  <a:pt x="11" y="16"/>
                  <a:pt x="11" y="17"/>
                </a:cubicBezTo>
                <a:cubicBezTo>
                  <a:pt x="7" y="24"/>
                  <a:pt x="7" y="24"/>
                  <a:pt x="7" y="24"/>
                </a:cubicBezTo>
                <a:cubicBezTo>
                  <a:pt x="0" y="24"/>
                  <a:pt x="0" y="24"/>
                  <a:pt x="0" y="24"/>
                </a:cubicBezTo>
                <a:cubicBezTo>
                  <a:pt x="0" y="19"/>
                  <a:pt x="0" y="19"/>
                  <a:pt x="0" y="19"/>
                </a:cubicBezTo>
                <a:cubicBezTo>
                  <a:pt x="3" y="19"/>
                  <a:pt x="3" y="19"/>
                  <a:pt x="3" y="19"/>
                </a:cubicBezTo>
                <a:cubicBezTo>
                  <a:pt x="9" y="11"/>
                  <a:pt x="9" y="11"/>
                  <a:pt x="9" y="11"/>
                </a:cubicBezTo>
                <a:cubicBezTo>
                  <a:pt x="4" y="4"/>
                  <a:pt x="4" y="4"/>
                  <a:pt x="4" y="4"/>
                </a:cubicBezTo>
                <a:cubicBezTo>
                  <a:pt x="0" y="4"/>
                  <a:pt x="0" y="4"/>
                  <a:pt x="0" y="4"/>
                </a:cubicBezTo>
                <a:cubicBezTo>
                  <a:pt x="0" y="0"/>
                  <a:pt x="0" y="0"/>
                  <a:pt x="0" y="0"/>
                </a:cubicBezTo>
                <a:cubicBezTo>
                  <a:pt x="7" y="0"/>
                  <a:pt x="7" y="0"/>
                  <a:pt x="7" y="0"/>
                </a:cubicBezTo>
                <a:cubicBezTo>
                  <a:pt x="11" y="6"/>
                  <a:pt x="11" y="6"/>
                  <a:pt x="11" y="6"/>
                </a:cubicBezTo>
                <a:cubicBezTo>
                  <a:pt x="11" y="6"/>
                  <a:pt x="12" y="6"/>
                  <a:pt x="12" y="7"/>
                </a:cubicBezTo>
                <a:cubicBezTo>
                  <a:pt x="12" y="7"/>
                  <a:pt x="12" y="7"/>
                  <a:pt x="12" y="7"/>
                </a:cubicBezTo>
                <a:cubicBezTo>
                  <a:pt x="12" y="7"/>
                  <a:pt x="12" y="7"/>
                  <a:pt x="12" y="7"/>
                </a:cubicBezTo>
                <a:cubicBezTo>
                  <a:pt x="12" y="7"/>
                  <a:pt x="12" y="7"/>
                  <a:pt x="12" y="7"/>
                </a:cubicBezTo>
                <a:cubicBezTo>
                  <a:pt x="13" y="6"/>
                  <a:pt x="13" y="6"/>
                  <a:pt x="13" y="6"/>
                </a:cubicBezTo>
                <a:cubicBezTo>
                  <a:pt x="17" y="0"/>
                  <a:pt x="17" y="0"/>
                  <a:pt x="17" y="0"/>
                </a:cubicBezTo>
                <a:cubicBezTo>
                  <a:pt x="24" y="0"/>
                  <a:pt x="24" y="0"/>
                  <a:pt x="24" y="0"/>
                </a:cubicBezTo>
                <a:cubicBezTo>
                  <a:pt x="24" y="4"/>
                  <a:pt x="24" y="4"/>
                  <a:pt x="24" y="4"/>
                </a:cubicBezTo>
                <a:cubicBezTo>
                  <a:pt x="20" y="4"/>
                  <a:pt x="20" y="4"/>
                  <a:pt x="20" y="4"/>
                </a:cubicBezTo>
                <a:cubicBezTo>
                  <a:pt x="15" y="11"/>
                  <a:pt x="15" y="11"/>
                  <a:pt x="15" y="11"/>
                </a:cubicBezTo>
                <a:cubicBezTo>
                  <a:pt x="21" y="19"/>
                  <a:pt x="21" y="19"/>
                  <a:pt x="21" y="19"/>
                </a:cubicBezTo>
                <a:cubicBezTo>
                  <a:pt x="24" y="19"/>
                  <a:pt x="24" y="19"/>
                  <a:pt x="24" y="19"/>
                </a:cubicBezTo>
                <a:lnTo>
                  <a:pt x="24" y="24"/>
                </a:lnTo>
                <a:close/>
                <a:moveTo>
                  <a:pt x="41" y="30"/>
                </a:moveTo>
                <a:cubicBezTo>
                  <a:pt x="27" y="30"/>
                  <a:pt x="27" y="30"/>
                  <a:pt x="27" y="30"/>
                </a:cubicBezTo>
                <a:cubicBezTo>
                  <a:pt x="27" y="30"/>
                  <a:pt x="27" y="30"/>
                  <a:pt x="27" y="30"/>
                </a:cubicBezTo>
                <a:cubicBezTo>
                  <a:pt x="27" y="29"/>
                  <a:pt x="27" y="29"/>
                  <a:pt x="27" y="29"/>
                </a:cubicBezTo>
                <a:cubicBezTo>
                  <a:pt x="27" y="21"/>
                  <a:pt x="36" y="21"/>
                  <a:pt x="36" y="17"/>
                </a:cubicBezTo>
                <a:cubicBezTo>
                  <a:pt x="36" y="15"/>
                  <a:pt x="35" y="14"/>
                  <a:pt x="34" y="14"/>
                </a:cubicBezTo>
                <a:cubicBezTo>
                  <a:pt x="33" y="14"/>
                  <a:pt x="32" y="15"/>
                  <a:pt x="31" y="15"/>
                </a:cubicBezTo>
                <a:cubicBezTo>
                  <a:pt x="31" y="16"/>
                  <a:pt x="30" y="16"/>
                  <a:pt x="30" y="16"/>
                </a:cubicBezTo>
                <a:cubicBezTo>
                  <a:pt x="27" y="14"/>
                  <a:pt x="27" y="14"/>
                  <a:pt x="27" y="14"/>
                </a:cubicBezTo>
                <a:cubicBezTo>
                  <a:pt x="28" y="13"/>
                  <a:pt x="28" y="13"/>
                  <a:pt x="29" y="12"/>
                </a:cubicBezTo>
                <a:cubicBezTo>
                  <a:pt x="30" y="11"/>
                  <a:pt x="32" y="10"/>
                  <a:pt x="34" y="10"/>
                </a:cubicBezTo>
                <a:cubicBezTo>
                  <a:pt x="38" y="10"/>
                  <a:pt x="41" y="13"/>
                  <a:pt x="41" y="16"/>
                </a:cubicBezTo>
                <a:cubicBezTo>
                  <a:pt x="41" y="23"/>
                  <a:pt x="32" y="23"/>
                  <a:pt x="31" y="27"/>
                </a:cubicBezTo>
                <a:cubicBezTo>
                  <a:pt x="38" y="27"/>
                  <a:pt x="38" y="27"/>
                  <a:pt x="38" y="27"/>
                </a:cubicBezTo>
                <a:cubicBezTo>
                  <a:pt x="38" y="25"/>
                  <a:pt x="38" y="25"/>
                  <a:pt x="38" y="25"/>
                </a:cubicBezTo>
                <a:cubicBezTo>
                  <a:pt x="41" y="25"/>
                  <a:pt x="41" y="25"/>
                  <a:pt x="41" y="25"/>
                </a:cubicBezTo>
                <a:lnTo>
                  <a:pt x="41" y="3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17" name="Freeform 420"/>
          <p:cNvSpPr>
            <a:spLocks noEditPoints="1"/>
          </p:cNvSpPr>
          <p:nvPr/>
        </p:nvSpPr>
        <p:spPr bwMode="auto">
          <a:xfrm>
            <a:off x="5558701" y="3791674"/>
            <a:ext cx="370298" cy="324419"/>
          </a:xfrm>
          <a:custGeom>
            <a:avLst/>
            <a:gdLst>
              <a:gd name="T0" fmla="*/ 8 w 48"/>
              <a:gd name="T1" fmla="*/ 42 h 42"/>
              <a:gd name="T2" fmla="*/ 6 w 48"/>
              <a:gd name="T3" fmla="*/ 42 h 42"/>
              <a:gd name="T4" fmla="*/ 0 w 48"/>
              <a:gd name="T5" fmla="*/ 36 h 42"/>
              <a:gd name="T6" fmla="*/ 0 w 48"/>
              <a:gd name="T7" fmla="*/ 13 h 42"/>
              <a:gd name="T8" fmla="*/ 6 w 48"/>
              <a:gd name="T9" fmla="*/ 7 h 42"/>
              <a:gd name="T10" fmla="*/ 8 w 48"/>
              <a:gd name="T11" fmla="*/ 7 h 42"/>
              <a:gd name="T12" fmla="*/ 8 w 48"/>
              <a:gd name="T13" fmla="*/ 42 h 42"/>
              <a:gd name="T14" fmla="*/ 38 w 48"/>
              <a:gd name="T15" fmla="*/ 42 h 42"/>
              <a:gd name="T16" fmla="*/ 11 w 48"/>
              <a:gd name="T17" fmla="*/ 42 h 42"/>
              <a:gd name="T18" fmla="*/ 11 w 48"/>
              <a:gd name="T19" fmla="*/ 7 h 42"/>
              <a:gd name="T20" fmla="*/ 14 w 48"/>
              <a:gd name="T21" fmla="*/ 7 h 42"/>
              <a:gd name="T22" fmla="*/ 14 w 48"/>
              <a:gd name="T23" fmla="*/ 3 h 42"/>
              <a:gd name="T24" fmla="*/ 17 w 48"/>
              <a:gd name="T25" fmla="*/ 0 h 42"/>
              <a:gd name="T26" fmla="*/ 32 w 48"/>
              <a:gd name="T27" fmla="*/ 0 h 42"/>
              <a:gd name="T28" fmla="*/ 35 w 48"/>
              <a:gd name="T29" fmla="*/ 3 h 42"/>
              <a:gd name="T30" fmla="*/ 35 w 48"/>
              <a:gd name="T31" fmla="*/ 7 h 42"/>
              <a:gd name="T32" fmla="*/ 38 w 48"/>
              <a:gd name="T33" fmla="*/ 7 h 42"/>
              <a:gd name="T34" fmla="*/ 38 w 48"/>
              <a:gd name="T35" fmla="*/ 42 h 42"/>
              <a:gd name="T36" fmla="*/ 31 w 48"/>
              <a:gd name="T37" fmla="*/ 7 h 42"/>
              <a:gd name="T38" fmla="*/ 31 w 48"/>
              <a:gd name="T39" fmla="*/ 4 h 42"/>
              <a:gd name="T40" fmla="*/ 18 w 48"/>
              <a:gd name="T41" fmla="*/ 4 h 42"/>
              <a:gd name="T42" fmla="*/ 18 w 48"/>
              <a:gd name="T43" fmla="*/ 7 h 42"/>
              <a:gd name="T44" fmla="*/ 31 w 48"/>
              <a:gd name="T45" fmla="*/ 7 h 42"/>
              <a:gd name="T46" fmla="*/ 48 w 48"/>
              <a:gd name="T47" fmla="*/ 36 h 42"/>
              <a:gd name="T48" fmla="*/ 42 w 48"/>
              <a:gd name="T49" fmla="*/ 42 h 42"/>
              <a:gd name="T50" fmla="*/ 41 w 48"/>
              <a:gd name="T51" fmla="*/ 42 h 42"/>
              <a:gd name="T52" fmla="*/ 41 w 48"/>
              <a:gd name="T53" fmla="*/ 7 h 42"/>
              <a:gd name="T54" fmla="*/ 42 w 48"/>
              <a:gd name="T55" fmla="*/ 7 h 42"/>
              <a:gd name="T56" fmla="*/ 48 w 48"/>
              <a:gd name="T57" fmla="*/ 13 h 42"/>
              <a:gd name="T58" fmla="*/ 48 w 48"/>
              <a:gd name="T59" fmla="*/ 36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8" h="42">
                <a:moveTo>
                  <a:pt x="8" y="42"/>
                </a:moveTo>
                <a:cubicBezTo>
                  <a:pt x="6" y="42"/>
                  <a:pt x="6" y="42"/>
                  <a:pt x="6" y="42"/>
                </a:cubicBezTo>
                <a:cubicBezTo>
                  <a:pt x="3" y="42"/>
                  <a:pt x="0" y="39"/>
                  <a:pt x="0" y="36"/>
                </a:cubicBezTo>
                <a:cubicBezTo>
                  <a:pt x="0" y="13"/>
                  <a:pt x="0" y="13"/>
                  <a:pt x="0" y="13"/>
                </a:cubicBezTo>
                <a:cubicBezTo>
                  <a:pt x="0" y="10"/>
                  <a:pt x="3" y="7"/>
                  <a:pt x="6" y="7"/>
                </a:cubicBezTo>
                <a:cubicBezTo>
                  <a:pt x="8" y="7"/>
                  <a:pt x="8" y="7"/>
                  <a:pt x="8" y="7"/>
                </a:cubicBezTo>
                <a:lnTo>
                  <a:pt x="8" y="42"/>
                </a:lnTo>
                <a:close/>
                <a:moveTo>
                  <a:pt x="38" y="42"/>
                </a:moveTo>
                <a:cubicBezTo>
                  <a:pt x="11" y="42"/>
                  <a:pt x="11" y="42"/>
                  <a:pt x="11" y="42"/>
                </a:cubicBezTo>
                <a:cubicBezTo>
                  <a:pt x="11" y="7"/>
                  <a:pt x="11" y="7"/>
                  <a:pt x="11" y="7"/>
                </a:cubicBezTo>
                <a:cubicBezTo>
                  <a:pt x="14" y="7"/>
                  <a:pt x="14" y="7"/>
                  <a:pt x="14" y="7"/>
                </a:cubicBezTo>
                <a:cubicBezTo>
                  <a:pt x="14" y="3"/>
                  <a:pt x="14" y="3"/>
                  <a:pt x="14" y="3"/>
                </a:cubicBezTo>
                <a:cubicBezTo>
                  <a:pt x="14" y="2"/>
                  <a:pt x="15" y="0"/>
                  <a:pt x="17" y="0"/>
                </a:cubicBezTo>
                <a:cubicBezTo>
                  <a:pt x="32" y="0"/>
                  <a:pt x="32" y="0"/>
                  <a:pt x="32" y="0"/>
                </a:cubicBezTo>
                <a:cubicBezTo>
                  <a:pt x="34" y="0"/>
                  <a:pt x="35" y="2"/>
                  <a:pt x="35" y="3"/>
                </a:cubicBezTo>
                <a:cubicBezTo>
                  <a:pt x="35" y="7"/>
                  <a:pt x="35" y="7"/>
                  <a:pt x="35" y="7"/>
                </a:cubicBezTo>
                <a:cubicBezTo>
                  <a:pt x="38" y="7"/>
                  <a:pt x="38" y="7"/>
                  <a:pt x="38" y="7"/>
                </a:cubicBezTo>
                <a:lnTo>
                  <a:pt x="38" y="42"/>
                </a:lnTo>
                <a:close/>
                <a:moveTo>
                  <a:pt x="31" y="7"/>
                </a:moveTo>
                <a:cubicBezTo>
                  <a:pt x="31" y="4"/>
                  <a:pt x="31" y="4"/>
                  <a:pt x="31" y="4"/>
                </a:cubicBezTo>
                <a:cubicBezTo>
                  <a:pt x="18" y="4"/>
                  <a:pt x="18" y="4"/>
                  <a:pt x="18" y="4"/>
                </a:cubicBezTo>
                <a:cubicBezTo>
                  <a:pt x="18" y="7"/>
                  <a:pt x="18" y="7"/>
                  <a:pt x="18" y="7"/>
                </a:cubicBezTo>
                <a:lnTo>
                  <a:pt x="31" y="7"/>
                </a:lnTo>
                <a:close/>
                <a:moveTo>
                  <a:pt x="48" y="36"/>
                </a:moveTo>
                <a:cubicBezTo>
                  <a:pt x="48" y="39"/>
                  <a:pt x="46" y="42"/>
                  <a:pt x="42" y="42"/>
                </a:cubicBezTo>
                <a:cubicBezTo>
                  <a:pt x="41" y="42"/>
                  <a:pt x="41" y="42"/>
                  <a:pt x="41" y="42"/>
                </a:cubicBezTo>
                <a:cubicBezTo>
                  <a:pt x="41" y="7"/>
                  <a:pt x="41" y="7"/>
                  <a:pt x="41" y="7"/>
                </a:cubicBezTo>
                <a:cubicBezTo>
                  <a:pt x="42" y="7"/>
                  <a:pt x="42" y="7"/>
                  <a:pt x="42" y="7"/>
                </a:cubicBezTo>
                <a:cubicBezTo>
                  <a:pt x="46" y="7"/>
                  <a:pt x="48" y="10"/>
                  <a:pt x="48" y="13"/>
                </a:cubicBezTo>
                <a:lnTo>
                  <a:pt x="48" y="36"/>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18" name="Freeform 421"/>
          <p:cNvSpPr>
            <a:spLocks noEditPoints="1"/>
          </p:cNvSpPr>
          <p:nvPr/>
        </p:nvSpPr>
        <p:spPr bwMode="auto">
          <a:xfrm>
            <a:off x="5568532" y="4775582"/>
            <a:ext cx="350636" cy="373572"/>
          </a:xfrm>
          <a:custGeom>
            <a:avLst/>
            <a:gdLst>
              <a:gd name="T0" fmla="*/ 45 w 45"/>
              <a:gd name="T1" fmla="*/ 32 h 48"/>
              <a:gd name="T2" fmla="*/ 37 w 45"/>
              <a:gd name="T3" fmla="*/ 34 h 48"/>
              <a:gd name="T4" fmla="*/ 37 w 45"/>
              <a:gd name="T5" fmla="*/ 42 h 48"/>
              <a:gd name="T6" fmla="*/ 37 w 45"/>
              <a:gd name="T7" fmla="*/ 43 h 48"/>
              <a:gd name="T8" fmla="*/ 36 w 45"/>
              <a:gd name="T9" fmla="*/ 43 h 48"/>
              <a:gd name="T10" fmla="*/ 28 w 45"/>
              <a:gd name="T11" fmla="*/ 41 h 48"/>
              <a:gd name="T12" fmla="*/ 23 w 45"/>
              <a:gd name="T13" fmla="*/ 47 h 48"/>
              <a:gd name="T14" fmla="*/ 22 w 45"/>
              <a:gd name="T15" fmla="*/ 48 h 48"/>
              <a:gd name="T16" fmla="*/ 22 w 45"/>
              <a:gd name="T17" fmla="*/ 47 h 48"/>
              <a:gd name="T18" fmla="*/ 17 w 45"/>
              <a:gd name="T19" fmla="*/ 41 h 48"/>
              <a:gd name="T20" fmla="*/ 9 w 45"/>
              <a:gd name="T21" fmla="*/ 43 h 48"/>
              <a:gd name="T22" fmla="*/ 8 w 45"/>
              <a:gd name="T23" fmla="*/ 43 h 48"/>
              <a:gd name="T24" fmla="*/ 8 w 45"/>
              <a:gd name="T25" fmla="*/ 42 h 48"/>
              <a:gd name="T26" fmla="*/ 8 w 45"/>
              <a:gd name="T27" fmla="*/ 34 h 48"/>
              <a:gd name="T28" fmla="*/ 0 w 45"/>
              <a:gd name="T29" fmla="*/ 32 h 48"/>
              <a:gd name="T30" fmla="*/ 0 w 45"/>
              <a:gd name="T31" fmla="*/ 31 h 48"/>
              <a:gd name="T32" fmla="*/ 0 w 45"/>
              <a:gd name="T33" fmla="*/ 30 h 48"/>
              <a:gd name="T34" fmla="*/ 5 w 45"/>
              <a:gd name="T35" fmla="*/ 24 h 48"/>
              <a:gd name="T36" fmla="*/ 0 w 45"/>
              <a:gd name="T37" fmla="*/ 17 h 48"/>
              <a:gd name="T38" fmla="*/ 0 w 45"/>
              <a:gd name="T39" fmla="*/ 16 h 48"/>
              <a:gd name="T40" fmla="*/ 0 w 45"/>
              <a:gd name="T41" fmla="*/ 16 h 48"/>
              <a:gd name="T42" fmla="*/ 8 w 45"/>
              <a:gd name="T43" fmla="*/ 13 h 48"/>
              <a:gd name="T44" fmla="*/ 8 w 45"/>
              <a:gd name="T45" fmla="*/ 5 h 48"/>
              <a:gd name="T46" fmla="*/ 8 w 45"/>
              <a:gd name="T47" fmla="*/ 4 h 48"/>
              <a:gd name="T48" fmla="*/ 9 w 45"/>
              <a:gd name="T49" fmla="*/ 4 h 48"/>
              <a:gd name="T50" fmla="*/ 17 w 45"/>
              <a:gd name="T51" fmla="*/ 7 h 48"/>
              <a:gd name="T52" fmla="*/ 22 w 45"/>
              <a:gd name="T53" fmla="*/ 0 h 48"/>
              <a:gd name="T54" fmla="*/ 23 w 45"/>
              <a:gd name="T55" fmla="*/ 0 h 48"/>
              <a:gd name="T56" fmla="*/ 28 w 45"/>
              <a:gd name="T57" fmla="*/ 7 h 48"/>
              <a:gd name="T58" fmla="*/ 36 w 45"/>
              <a:gd name="T59" fmla="*/ 4 h 48"/>
              <a:gd name="T60" fmla="*/ 37 w 45"/>
              <a:gd name="T61" fmla="*/ 4 h 48"/>
              <a:gd name="T62" fmla="*/ 37 w 45"/>
              <a:gd name="T63" fmla="*/ 5 h 48"/>
              <a:gd name="T64" fmla="*/ 37 w 45"/>
              <a:gd name="T65" fmla="*/ 13 h 48"/>
              <a:gd name="T66" fmla="*/ 45 w 45"/>
              <a:gd name="T67" fmla="*/ 16 h 48"/>
              <a:gd name="T68" fmla="*/ 45 w 45"/>
              <a:gd name="T69" fmla="*/ 16 h 48"/>
              <a:gd name="T70" fmla="*/ 45 w 45"/>
              <a:gd name="T71" fmla="*/ 17 h 48"/>
              <a:gd name="T72" fmla="*/ 40 w 45"/>
              <a:gd name="T73" fmla="*/ 24 h 48"/>
              <a:gd name="T74" fmla="*/ 45 w 45"/>
              <a:gd name="T75" fmla="*/ 30 h 48"/>
              <a:gd name="T76" fmla="*/ 45 w 45"/>
              <a:gd name="T77" fmla="*/ 31 h 48"/>
              <a:gd name="T78" fmla="*/ 45 w 45"/>
              <a:gd name="T79" fmla="*/ 32 h 48"/>
              <a:gd name="T80" fmla="*/ 22 w 45"/>
              <a:gd name="T81" fmla="*/ 8 h 48"/>
              <a:gd name="T82" fmla="*/ 7 w 45"/>
              <a:gd name="T83" fmla="*/ 24 h 48"/>
              <a:gd name="T84" fmla="*/ 22 w 45"/>
              <a:gd name="T85" fmla="*/ 39 h 48"/>
              <a:gd name="T86" fmla="*/ 38 w 45"/>
              <a:gd name="T87" fmla="*/ 24 h 48"/>
              <a:gd name="T88" fmla="*/ 22 w 45"/>
              <a:gd name="T89" fmla="*/ 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5" h="48">
                <a:moveTo>
                  <a:pt x="45" y="32"/>
                </a:moveTo>
                <a:cubicBezTo>
                  <a:pt x="37" y="34"/>
                  <a:pt x="37" y="34"/>
                  <a:pt x="37" y="34"/>
                </a:cubicBezTo>
                <a:cubicBezTo>
                  <a:pt x="37" y="42"/>
                  <a:pt x="37" y="42"/>
                  <a:pt x="37" y="42"/>
                </a:cubicBezTo>
                <a:cubicBezTo>
                  <a:pt x="37" y="43"/>
                  <a:pt x="37" y="43"/>
                  <a:pt x="37" y="43"/>
                </a:cubicBezTo>
                <a:cubicBezTo>
                  <a:pt x="36" y="43"/>
                  <a:pt x="36" y="43"/>
                  <a:pt x="36" y="43"/>
                </a:cubicBezTo>
                <a:cubicBezTo>
                  <a:pt x="28" y="41"/>
                  <a:pt x="28" y="41"/>
                  <a:pt x="28" y="41"/>
                </a:cubicBezTo>
                <a:cubicBezTo>
                  <a:pt x="23" y="47"/>
                  <a:pt x="23" y="47"/>
                  <a:pt x="23" y="47"/>
                </a:cubicBezTo>
                <a:cubicBezTo>
                  <a:pt x="23" y="48"/>
                  <a:pt x="23" y="48"/>
                  <a:pt x="22" y="48"/>
                </a:cubicBezTo>
                <a:cubicBezTo>
                  <a:pt x="22" y="48"/>
                  <a:pt x="22" y="48"/>
                  <a:pt x="22" y="47"/>
                </a:cubicBezTo>
                <a:cubicBezTo>
                  <a:pt x="17" y="41"/>
                  <a:pt x="17" y="41"/>
                  <a:pt x="17" y="41"/>
                </a:cubicBezTo>
                <a:cubicBezTo>
                  <a:pt x="9" y="43"/>
                  <a:pt x="9" y="43"/>
                  <a:pt x="9" y="43"/>
                </a:cubicBezTo>
                <a:cubicBezTo>
                  <a:pt x="9" y="43"/>
                  <a:pt x="9" y="43"/>
                  <a:pt x="8" y="43"/>
                </a:cubicBezTo>
                <a:cubicBezTo>
                  <a:pt x="8" y="43"/>
                  <a:pt x="8" y="43"/>
                  <a:pt x="8" y="42"/>
                </a:cubicBezTo>
                <a:cubicBezTo>
                  <a:pt x="8" y="34"/>
                  <a:pt x="8" y="34"/>
                  <a:pt x="8" y="34"/>
                </a:cubicBezTo>
                <a:cubicBezTo>
                  <a:pt x="0" y="32"/>
                  <a:pt x="0" y="32"/>
                  <a:pt x="0" y="32"/>
                </a:cubicBezTo>
                <a:cubicBezTo>
                  <a:pt x="0" y="32"/>
                  <a:pt x="0" y="31"/>
                  <a:pt x="0" y="31"/>
                </a:cubicBezTo>
                <a:cubicBezTo>
                  <a:pt x="0" y="31"/>
                  <a:pt x="0" y="31"/>
                  <a:pt x="0" y="30"/>
                </a:cubicBezTo>
                <a:cubicBezTo>
                  <a:pt x="5" y="24"/>
                  <a:pt x="5" y="24"/>
                  <a:pt x="5" y="24"/>
                </a:cubicBezTo>
                <a:cubicBezTo>
                  <a:pt x="0" y="17"/>
                  <a:pt x="0" y="17"/>
                  <a:pt x="0" y="17"/>
                </a:cubicBezTo>
                <a:cubicBezTo>
                  <a:pt x="0" y="17"/>
                  <a:pt x="0" y="17"/>
                  <a:pt x="0" y="16"/>
                </a:cubicBezTo>
                <a:cubicBezTo>
                  <a:pt x="0" y="16"/>
                  <a:pt x="0" y="16"/>
                  <a:pt x="0" y="16"/>
                </a:cubicBezTo>
                <a:cubicBezTo>
                  <a:pt x="8" y="13"/>
                  <a:pt x="8" y="13"/>
                  <a:pt x="8" y="13"/>
                </a:cubicBezTo>
                <a:cubicBezTo>
                  <a:pt x="8" y="5"/>
                  <a:pt x="8" y="5"/>
                  <a:pt x="8" y="5"/>
                </a:cubicBezTo>
                <a:cubicBezTo>
                  <a:pt x="8" y="5"/>
                  <a:pt x="8" y="4"/>
                  <a:pt x="8" y="4"/>
                </a:cubicBezTo>
                <a:cubicBezTo>
                  <a:pt x="9" y="4"/>
                  <a:pt x="9" y="4"/>
                  <a:pt x="9" y="4"/>
                </a:cubicBezTo>
                <a:cubicBezTo>
                  <a:pt x="17" y="7"/>
                  <a:pt x="17" y="7"/>
                  <a:pt x="17" y="7"/>
                </a:cubicBezTo>
                <a:cubicBezTo>
                  <a:pt x="22" y="0"/>
                  <a:pt x="22" y="0"/>
                  <a:pt x="22" y="0"/>
                </a:cubicBezTo>
                <a:cubicBezTo>
                  <a:pt x="22" y="0"/>
                  <a:pt x="23" y="0"/>
                  <a:pt x="23" y="0"/>
                </a:cubicBezTo>
                <a:cubicBezTo>
                  <a:pt x="28" y="7"/>
                  <a:pt x="28" y="7"/>
                  <a:pt x="28" y="7"/>
                </a:cubicBezTo>
                <a:cubicBezTo>
                  <a:pt x="36" y="4"/>
                  <a:pt x="36" y="4"/>
                  <a:pt x="36" y="4"/>
                </a:cubicBezTo>
                <a:cubicBezTo>
                  <a:pt x="36" y="4"/>
                  <a:pt x="36" y="4"/>
                  <a:pt x="37" y="4"/>
                </a:cubicBezTo>
                <a:cubicBezTo>
                  <a:pt x="37" y="4"/>
                  <a:pt x="37" y="5"/>
                  <a:pt x="37" y="5"/>
                </a:cubicBezTo>
                <a:cubicBezTo>
                  <a:pt x="37" y="13"/>
                  <a:pt x="37" y="13"/>
                  <a:pt x="37" y="13"/>
                </a:cubicBezTo>
                <a:cubicBezTo>
                  <a:pt x="45" y="16"/>
                  <a:pt x="45" y="16"/>
                  <a:pt x="45" y="16"/>
                </a:cubicBezTo>
                <a:cubicBezTo>
                  <a:pt x="45" y="16"/>
                  <a:pt x="45" y="16"/>
                  <a:pt x="45" y="16"/>
                </a:cubicBezTo>
                <a:cubicBezTo>
                  <a:pt x="45" y="17"/>
                  <a:pt x="45" y="17"/>
                  <a:pt x="45" y="17"/>
                </a:cubicBezTo>
                <a:cubicBezTo>
                  <a:pt x="40" y="24"/>
                  <a:pt x="40" y="24"/>
                  <a:pt x="40" y="24"/>
                </a:cubicBezTo>
                <a:cubicBezTo>
                  <a:pt x="45" y="30"/>
                  <a:pt x="45" y="30"/>
                  <a:pt x="45" y="30"/>
                </a:cubicBezTo>
                <a:cubicBezTo>
                  <a:pt x="45" y="31"/>
                  <a:pt x="45" y="31"/>
                  <a:pt x="45" y="31"/>
                </a:cubicBezTo>
                <a:cubicBezTo>
                  <a:pt x="45" y="31"/>
                  <a:pt x="45" y="32"/>
                  <a:pt x="45" y="32"/>
                </a:cubicBezTo>
                <a:close/>
                <a:moveTo>
                  <a:pt x="22" y="8"/>
                </a:moveTo>
                <a:cubicBezTo>
                  <a:pt x="14" y="8"/>
                  <a:pt x="7" y="15"/>
                  <a:pt x="7" y="24"/>
                </a:cubicBezTo>
                <a:cubicBezTo>
                  <a:pt x="7" y="32"/>
                  <a:pt x="14" y="39"/>
                  <a:pt x="22" y="39"/>
                </a:cubicBezTo>
                <a:cubicBezTo>
                  <a:pt x="31" y="39"/>
                  <a:pt x="38" y="32"/>
                  <a:pt x="38" y="24"/>
                </a:cubicBezTo>
                <a:cubicBezTo>
                  <a:pt x="38" y="15"/>
                  <a:pt x="31" y="8"/>
                  <a:pt x="22" y="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19" name="Freeform 422"/>
          <p:cNvSpPr>
            <a:spLocks noEditPoints="1"/>
          </p:cNvSpPr>
          <p:nvPr/>
        </p:nvSpPr>
        <p:spPr bwMode="auto">
          <a:xfrm>
            <a:off x="6748029" y="3809697"/>
            <a:ext cx="350636" cy="288373"/>
          </a:xfrm>
          <a:custGeom>
            <a:avLst/>
            <a:gdLst>
              <a:gd name="T0" fmla="*/ 40 w 45"/>
              <a:gd name="T1" fmla="*/ 37 h 37"/>
              <a:gd name="T2" fmla="*/ 0 w 45"/>
              <a:gd name="T3" fmla="*/ 33 h 37"/>
              <a:gd name="T4" fmla="*/ 4 w 45"/>
              <a:gd name="T5" fmla="*/ 0 h 37"/>
              <a:gd name="T6" fmla="*/ 45 w 45"/>
              <a:gd name="T7" fmla="*/ 4 h 37"/>
              <a:gd name="T8" fmla="*/ 14 w 45"/>
              <a:gd name="T9" fmla="*/ 7 h 37"/>
              <a:gd name="T10" fmla="*/ 4 w 45"/>
              <a:gd name="T11" fmla="*/ 7 h 37"/>
              <a:gd name="T12" fmla="*/ 4 w 45"/>
              <a:gd name="T13" fmla="*/ 13 h 37"/>
              <a:gd name="T14" fmla="*/ 13 w 45"/>
              <a:gd name="T15" fmla="*/ 13 h 37"/>
              <a:gd name="T16" fmla="*/ 14 w 45"/>
              <a:gd name="T17" fmla="*/ 7 h 37"/>
              <a:gd name="T18" fmla="*/ 13 w 45"/>
              <a:gd name="T19" fmla="*/ 17 h 37"/>
              <a:gd name="T20" fmla="*/ 4 w 45"/>
              <a:gd name="T21" fmla="*/ 18 h 37"/>
              <a:gd name="T22" fmla="*/ 4 w 45"/>
              <a:gd name="T23" fmla="*/ 24 h 37"/>
              <a:gd name="T24" fmla="*/ 14 w 45"/>
              <a:gd name="T25" fmla="*/ 23 h 37"/>
              <a:gd name="T26" fmla="*/ 14 w 45"/>
              <a:gd name="T27" fmla="*/ 28 h 37"/>
              <a:gd name="T28" fmla="*/ 4 w 45"/>
              <a:gd name="T29" fmla="*/ 27 h 37"/>
              <a:gd name="T30" fmla="*/ 4 w 45"/>
              <a:gd name="T31" fmla="*/ 33 h 37"/>
              <a:gd name="T32" fmla="*/ 13 w 45"/>
              <a:gd name="T33" fmla="*/ 34 h 37"/>
              <a:gd name="T34" fmla="*/ 14 w 45"/>
              <a:gd name="T35" fmla="*/ 28 h 37"/>
              <a:gd name="T36" fmla="*/ 27 w 45"/>
              <a:gd name="T37" fmla="*/ 7 h 37"/>
              <a:gd name="T38" fmla="*/ 17 w 45"/>
              <a:gd name="T39" fmla="*/ 7 h 37"/>
              <a:gd name="T40" fmla="*/ 18 w 45"/>
              <a:gd name="T41" fmla="*/ 13 h 37"/>
              <a:gd name="T42" fmla="*/ 28 w 45"/>
              <a:gd name="T43" fmla="*/ 13 h 37"/>
              <a:gd name="T44" fmla="*/ 28 w 45"/>
              <a:gd name="T45" fmla="*/ 18 h 37"/>
              <a:gd name="T46" fmla="*/ 18 w 45"/>
              <a:gd name="T47" fmla="*/ 17 h 37"/>
              <a:gd name="T48" fmla="*/ 17 w 45"/>
              <a:gd name="T49" fmla="*/ 23 h 37"/>
              <a:gd name="T50" fmla="*/ 27 w 45"/>
              <a:gd name="T51" fmla="*/ 24 h 37"/>
              <a:gd name="T52" fmla="*/ 28 w 45"/>
              <a:gd name="T53" fmla="*/ 18 h 37"/>
              <a:gd name="T54" fmla="*/ 27 w 45"/>
              <a:gd name="T55" fmla="*/ 27 h 37"/>
              <a:gd name="T56" fmla="*/ 17 w 45"/>
              <a:gd name="T57" fmla="*/ 28 h 37"/>
              <a:gd name="T58" fmla="*/ 18 w 45"/>
              <a:gd name="T59" fmla="*/ 34 h 37"/>
              <a:gd name="T60" fmla="*/ 28 w 45"/>
              <a:gd name="T61" fmla="*/ 33 h 37"/>
              <a:gd name="T62" fmla="*/ 41 w 45"/>
              <a:gd name="T63" fmla="*/ 7 h 37"/>
              <a:gd name="T64" fmla="*/ 32 w 45"/>
              <a:gd name="T65" fmla="*/ 7 h 37"/>
              <a:gd name="T66" fmla="*/ 31 w 45"/>
              <a:gd name="T67" fmla="*/ 13 h 37"/>
              <a:gd name="T68" fmla="*/ 40 w 45"/>
              <a:gd name="T69" fmla="*/ 13 h 37"/>
              <a:gd name="T70" fmla="*/ 41 w 45"/>
              <a:gd name="T71" fmla="*/ 7 h 37"/>
              <a:gd name="T72" fmla="*/ 40 w 45"/>
              <a:gd name="T73" fmla="*/ 17 h 37"/>
              <a:gd name="T74" fmla="*/ 31 w 45"/>
              <a:gd name="T75" fmla="*/ 18 h 37"/>
              <a:gd name="T76" fmla="*/ 32 w 45"/>
              <a:gd name="T77" fmla="*/ 24 h 37"/>
              <a:gd name="T78" fmla="*/ 41 w 45"/>
              <a:gd name="T79" fmla="*/ 23 h 37"/>
              <a:gd name="T80" fmla="*/ 41 w 45"/>
              <a:gd name="T81" fmla="*/ 28 h 37"/>
              <a:gd name="T82" fmla="*/ 32 w 45"/>
              <a:gd name="T83" fmla="*/ 27 h 37"/>
              <a:gd name="T84" fmla="*/ 31 w 45"/>
              <a:gd name="T85" fmla="*/ 33 h 37"/>
              <a:gd name="T86" fmla="*/ 40 w 45"/>
              <a:gd name="T87" fmla="*/ 34 h 37"/>
              <a:gd name="T88" fmla="*/ 41 w 45"/>
              <a:gd name="T89" fmla="*/ 28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5" h="37">
                <a:moveTo>
                  <a:pt x="45" y="33"/>
                </a:moveTo>
                <a:cubicBezTo>
                  <a:pt x="45" y="35"/>
                  <a:pt x="43" y="37"/>
                  <a:pt x="40" y="37"/>
                </a:cubicBezTo>
                <a:cubicBezTo>
                  <a:pt x="4" y="37"/>
                  <a:pt x="4" y="37"/>
                  <a:pt x="4" y="37"/>
                </a:cubicBezTo>
                <a:cubicBezTo>
                  <a:pt x="2" y="37"/>
                  <a:pt x="0" y="35"/>
                  <a:pt x="0" y="33"/>
                </a:cubicBezTo>
                <a:cubicBezTo>
                  <a:pt x="0" y="4"/>
                  <a:pt x="0" y="4"/>
                  <a:pt x="0" y="4"/>
                </a:cubicBezTo>
                <a:cubicBezTo>
                  <a:pt x="0" y="2"/>
                  <a:pt x="2" y="0"/>
                  <a:pt x="4" y="0"/>
                </a:cubicBezTo>
                <a:cubicBezTo>
                  <a:pt x="40" y="0"/>
                  <a:pt x="40" y="0"/>
                  <a:pt x="40" y="0"/>
                </a:cubicBezTo>
                <a:cubicBezTo>
                  <a:pt x="43" y="0"/>
                  <a:pt x="45" y="2"/>
                  <a:pt x="45" y="4"/>
                </a:cubicBezTo>
                <a:lnTo>
                  <a:pt x="45" y="33"/>
                </a:lnTo>
                <a:close/>
                <a:moveTo>
                  <a:pt x="14" y="7"/>
                </a:moveTo>
                <a:cubicBezTo>
                  <a:pt x="14" y="7"/>
                  <a:pt x="13" y="7"/>
                  <a:pt x="13" y="7"/>
                </a:cubicBezTo>
                <a:cubicBezTo>
                  <a:pt x="4" y="7"/>
                  <a:pt x="4" y="7"/>
                  <a:pt x="4" y="7"/>
                </a:cubicBezTo>
                <a:cubicBezTo>
                  <a:pt x="4" y="7"/>
                  <a:pt x="4" y="7"/>
                  <a:pt x="4" y="7"/>
                </a:cubicBezTo>
                <a:cubicBezTo>
                  <a:pt x="4" y="13"/>
                  <a:pt x="4" y="13"/>
                  <a:pt x="4" y="13"/>
                </a:cubicBezTo>
                <a:cubicBezTo>
                  <a:pt x="4" y="13"/>
                  <a:pt x="4" y="13"/>
                  <a:pt x="4" y="13"/>
                </a:cubicBezTo>
                <a:cubicBezTo>
                  <a:pt x="13" y="13"/>
                  <a:pt x="13" y="13"/>
                  <a:pt x="13" y="13"/>
                </a:cubicBezTo>
                <a:cubicBezTo>
                  <a:pt x="13" y="13"/>
                  <a:pt x="14" y="13"/>
                  <a:pt x="14" y="13"/>
                </a:cubicBezTo>
                <a:lnTo>
                  <a:pt x="14" y="7"/>
                </a:lnTo>
                <a:close/>
                <a:moveTo>
                  <a:pt x="14" y="18"/>
                </a:moveTo>
                <a:cubicBezTo>
                  <a:pt x="14" y="17"/>
                  <a:pt x="13" y="17"/>
                  <a:pt x="13" y="17"/>
                </a:cubicBezTo>
                <a:cubicBezTo>
                  <a:pt x="4" y="17"/>
                  <a:pt x="4" y="17"/>
                  <a:pt x="4" y="17"/>
                </a:cubicBezTo>
                <a:cubicBezTo>
                  <a:pt x="4" y="17"/>
                  <a:pt x="4" y="17"/>
                  <a:pt x="4" y="18"/>
                </a:cubicBezTo>
                <a:cubicBezTo>
                  <a:pt x="4" y="23"/>
                  <a:pt x="4" y="23"/>
                  <a:pt x="4" y="23"/>
                </a:cubicBezTo>
                <a:cubicBezTo>
                  <a:pt x="4" y="23"/>
                  <a:pt x="4" y="24"/>
                  <a:pt x="4" y="24"/>
                </a:cubicBezTo>
                <a:cubicBezTo>
                  <a:pt x="13" y="24"/>
                  <a:pt x="13" y="24"/>
                  <a:pt x="13" y="24"/>
                </a:cubicBezTo>
                <a:cubicBezTo>
                  <a:pt x="13" y="24"/>
                  <a:pt x="14" y="23"/>
                  <a:pt x="14" y="23"/>
                </a:cubicBezTo>
                <a:lnTo>
                  <a:pt x="14" y="18"/>
                </a:lnTo>
                <a:close/>
                <a:moveTo>
                  <a:pt x="14" y="28"/>
                </a:moveTo>
                <a:cubicBezTo>
                  <a:pt x="14" y="27"/>
                  <a:pt x="13" y="27"/>
                  <a:pt x="13" y="27"/>
                </a:cubicBezTo>
                <a:cubicBezTo>
                  <a:pt x="4" y="27"/>
                  <a:pt x="4" y="27"/>
                  <a:pt x="4" y="27"/>
                </a:cubicBezTo>
                <a:cubicBezTo>
                  <a:pt x="4" y="27"/>
                  <a:pt x="4" y="27"/>
                  <a:pt x="4" y="28"/>
                </a:cubicBezTo>
                <a:cubicBezTo>
                  <a:pt x="4" y="33"/>
                  <a:pt x="4" y="33"/>
                  <a:pt x="4" y="33"/>
                </a:cubicBezTo>
                <a:cubicBezTo>
                  <a:pt x="4" y="34"/>
                  <a:pt x="4" y="34"/>
                  <a:pt x="4" y="34"/>
                </a:cubicBezTo>
                <a:cubicBezTo>
                  <a:pt x="13" y="34"/>
                  <a:pt x="13" y="34"/>
                  <a:pt x="13" y="34"/>
                </a:cubicBezTo>
                <a:cubicBezTo>
                  <a:pt x="13" y="34"/>
                  <a:pt x="14" y="34"/>
                  <a:pt x="14" y="33"/>
                </a:cubicBezTo>
                <a:lnTo>
                  <a:pt x="14" y="28"/>
                </a:lnTo>
                <a:close/>
                <a:moveTo>
                  <a:pt x="28" y="7"/>
                </a:moveTo>
                <a:cubicBezTo>
                  <a:pt x="28" y="7"/>
                  <a:pt x="27" y="7"/>
                  <a:pt x="27" y="7"/>
                </a:cubicBezTo>
                <a:cubicBezTo>
                  <a:pt x="18" y="7"/>
                  <a:pt x="18" y="7"/>
                  <a:pt x="18" y="7"/>
                </a:cubicBezTo>
                <a:cubicBezTo>
                  <a:pt x="18" y="7"/>
                  <a:pt x="17" y="7"/>
                  <a:pt x="17" y="7"/>
                </a:cubicBezTo>
                <a:cubicBezTo>
                  <a:pt x="17" y="13"/>
                  <a:pt x="17" y="13"/>
                  <a:pt x="17" y="13"/>
                </a:cubicBezTo>
                <a:cubicBezTo>
                  <a:pt x="17" y="13"/>
                  <a:pt x="18" y="13"/>
                  <a:pt x="18" y="13"/>
                </a:cubicBezTo>
                <a:cubicBezTo>
                  <a:pt x="27" y="13"/>
                  <a:pt x="27" y="13"/>
                  <a:pt x="27" y="13"/>
                </a:cubicBezTo>
                <a:cubicBezTo>
                  <a:pt x="27" y="13"/>
                  <a:pt x="28" y="13"/>
                  <a:pt x="28" y="13"/>
                </a:cubicBezTo>
                <a:lnTo>
                  <a:pt x="28" y="7"/>
                </a:lnTo>
                <a:close/>
                <a:moveTo>
                  <a:pt x="28" y="18"/>
                </a:moveTo>
                <a:cubicBezTo>
                  <a:pt x="28" y="17"/>
                  <a:pt x="27" y="17"/>
                  <a:pt x="27" y="17"/>
                </a:cubicBezTo>
                <a:cubicBezTo>
                  <a:pt x="18" y="17"/>
                  <a:pt x="18" y="17"/>
                  <a:pt x="18" y="17"/>
                </a:cubicBezTo>
                <a:cubicBezTo>
                  <a:pt x="18" y="17"/>
                  <a:pt x="17" y="17"/>
                  <a:pt x="17" y="18"/>
                </a:cubicBezTo>
                <a:cubicBezTo>
                  <a:pt x="17" y="23"/>
                  <a:pt x="17" y="23"/>
                  <a:pt x="17" y="23"/>
                </a:cubicBezTo>
                <a:cubicBezTo>
                  <a:pt x="17" y="23"/>
                  <a:pt x="18" y="24"/>
                  <a:pt x="18" y="24"/>
                </a:cubicBezTo>
                <a:cubicBezTo>
                  <a:pt x="27" y="24"/>
                  <a:pt x="27" y="24"/>
                  <a:pt x="27" y="24"/>
                </a:cubicBezTo>
                <a:cubicBezTo>
                  <a:pt x="27" y="24"/>
                  <a:pt x="28" y="23"/>
                  <a:pt x="28" y="23"/>
                </a:cubicBezTo>
                <a:lnTo>
                  <a:pt x="28" y="18"/>
                </a:lnTo>
                <a:close/>
                <a:moveTo>
                  <a:pt x="28" y="28"/>
                </a:moveTo>
                <a:cubicBezTo>
                  <a:pt x="28" y="27"/>
                  <a:pt x="27" y="27"/>
                  <a:pt x="27" y="27"/>
                </a:cubicBezTo>
                <a:cubicBezTo>
                  <a:pt x="18" y="27"/>
                  <a:pt x="18" y="27"/>
                  <a:pt x="18" y="27"/>
                </a:cubicBezTo>
                <a:cubicBezTo>
                  <a:pt x="18" y="27"/>
                  <a:pt x="17" y="27"/>
                  <a:pt x="17" y="28"/>
                </a:cubicBezTo>
                <a:cubicBezTo>
                  <a:pt x="17" y="33"/>
                  <a:pt x="17" y="33"/>
                  <a:pt x="17" y="33"/>
                </a:cubicBezTo>
                <a:cubicBezTo>
                  <a:pt x="17" y="34"/>
                  <a:pt x="18" y="34"/>
                  <a:pt x="18" y="34"/>
                </a:cubicBezTo>
                <a:cubicBezTo>
                  <a:pt x="27" y="34"/>
                  <a:pt x="27" y="34"/>
                  <a:pt x="27" y="34"/>
                </a:cubicBezTo>
                <a:cubicBezTo>
                  <a:pt x="27" y="34"/>
                  <a:pt x="28" y="34"/>
                  <a:pt x="28" y="33"/>
                </a:cubicBezTo>
                <a:lnTo>
                  <a:pt x="28" y="28"/>
                </a:lnTo>
                <a:close/>
                <a:moveTo>
                  <a:pt x="41" y="7"/>
                </a:moveTo>
                <a:cubicBezTo>
                  <a:pt x="41" y="7"/>
                  <a:pt x="41" y="7"/>
                  <a:pt x="40" y="7"/>
                </a:cubicBezTo>
                <a:cubicBezTo>
                  <a:pt x="32" y="7"/>
                  <a:pt x="32" y="7"/>
                  <a:pt x="32" y="7"/>
                </a:cubicBezTo>
                <a:cubicBezTo>
                  <a:pt x="31" y="7"/>
                  <a:pt x="31" y="7"/>
                  <a:pt x="31" y="7"/>
                </a:cubicBezTo>
                <a:cubicBezTo>
                  <a:pt x="31" y="13"/>
                  <a:pt x="31" y="13"/>
                  <a:pt x="31" y="13"/>
                </a:cubicBezTo>
                <a:cubicBezTo>
                  <a:pt x="31" y="13"/>
                  <a:pt x="31" y="13"/>
                  <a:pt x="32" y="13"/>
                </a:cubicBezTo>
                <a:cubicBezTo>
                  <a:pt x="40" y="13"/>
                  <a:pt x="40" y="13"/>
                  <a:pt x="40" y="13"/>
                </a:cubicBezTo>
                <a:cubicBezTo>
                  <a:pt x="41" y="13"/>
                  <a:pt x="41" y="13"/>
                  <a:pt x="41" y="13"/>
                </a:cubicBezTo>
                <a:lnTo>
                  <a:pt x="41" y="7"/>
                </a:lnTo>
                <a:close/>
                <a:moveTo>
                  <a:pt x="41" y="18"/>
                </a:moveTo>
                <a:cubicBezTo>
                  <a:pt x="41" y="17"/>
                  <a:pt x="41" y="17"/>
                  <a:pt x="40" y="17"/>
                </a:cubicBezTo>
                <a:cubicBezTo>
                  <a:pt x="32" y="17"/>
                  <a:pt x="32" y="17"/>
                  <a:pt x="32" y="17"/>
                </a:cubicBezTo>
                <a:cubicBezTo>
                  <a:pt x="31" y="17"/>
                  <a:pt x="31" y="17"/>
                  <a:pt x="31" y="18"/>
                </a:cubicBezTo>
                <a:cubicBezTo>
                  <a:pt x="31" y="23"/>
                  <a:pt x="31" y="23"/>
                  <a:pt x="31" y="23"/>
                </a:cubicBezTo>
                <a:cubicBezTo>
                  <a:pt x="31" y="23"/>
                  <a:pt x="31" y="24"/>
                  <a:pt x="32" y="24"/>
                </a:cubicBezTo>
                <a:cubicBezTo>
                  <a:pt x="40" y="24"/>
                  <a:pt x="40" y="24"/>
                  <a:pt x="40" y="24"/>
                </a:cubicBezTo>
                <a:cubicBezTo>
                  <a:pt x="41" y="24"/>
                  <a:pt x="41" y="23"/>
                  <a:pt x="41" y="23"/>
                </a:cubicBezTo>
                <a:lnTo>
                  <a:pt x="41" y="18"/>
                </a:lnTo>
                <a:close/>
                <a:moveTo>
                  <a:pt x="41" y="28"/>
                </a:moveTo>
                <a:cubicBezTo>
                  <a:pt x="41" y="27"/>
                  <a:pt x="41" y="27"/>
                  <a:pt x="40" y="27"/>
                </a:cubicBezTo>
                <a:cubicBezTo>
                  <a:pt x="32" y="27"/>
                  <a:pt x="32" y="27"/>
                  <a:pt x="32" y="27"/>
                </a:cubicBezTo>
                <a:cubicBezTo>
                  <a:pt x="31" y="27"/>
                  <a:pt x="31" y="27"/>
                  <a:pt x="31" y="28"/>
                </a:cubicBezTo>
                <a:cubicBezTo>
                  <a:pt x="31" y="33"/>
                  <a:pt x="31" y="33"/>
                  <a:pt x="31" y="33"/>
                </a:cubicBezTo>
                <a:cubicBezTo>
                  <a:pt x="31" y="34"/>
                  <a:pt x="31" y="34"/>
                  <a:pt x="32" y="34"/>
                </a:cubicBezTo>
                <a:cubicBezTo>
                  <a:pt x="40" y="34"/>
                  <a:pt x="40" y="34"/>
                  <a:pt x="40" y="34"/>
                </a:cubicBezTo>
                <a:cubicBezTo>
                  <a:pt x="41" y="34"/>
                  <a:pt x="41" y="34"/>
                  <a:pt x="41" y="33"/>
                </a:cubicBezTo>
                <a:lnTo>
                  <a:pt x="41" y="28"/>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20" name="Freeform 423"/>
          <p:cNvSpPr>
            <a:spLocks noEditPoints="1"/>
          </p:cNvSpPr>
          <p:nvPr/>
        </p:nvSpPr>
        <p:spPr bwMode="auto">
          <a:xfrm>
            <a:off x="6218465" y="3806420"/>
            <a:ext cx="239220" cy="294927"/>
          </a:xfrm>
          <a:custGeom>
            <a:avLst/>
            <a:gdLst>
              <a:gd name="T0" fmla="*/ 31 w 31"/>
              <a:gd name="T1" fmla="*/ 34 h 38"/>
              <a:gd name="T2" fmla="*/ 27 w 31"/>
              <a:gd name="T3" fmla="*/ 38 h 38"/>
              <a:gd name="T4" fmla="*/ 4 w 31"/>
              <a:gd name="T5" fmla="*/ 38 h 38"/>
              <a:gd name="T6" fmla="*/ 0 w 31"/>
              <a:gd name="T7" fmla="*/ 34 h 38"/>
              <a:gd name="T8" fmla="*/ 0 w 31"/>
              <a:gd name="T9" fmla="*/ 5 h 38"/>
              <a:gd name="T10" fmla="*/ 4 w 31"/>
              <a:gd name="T11" fmla="*/ 0 h 38"/>
              <a:gd name="T12" fmla="*/ 27 w 31"/>
              <a:gd name="T13" fmla="*/ 0 h 38"/>
              <a:gd name="T14" fmla="*/ 31 w 31"/>
              <a:gd name="T15" fmla="*/ 5 h 38"/>
              <a:gd name="T16" fmla="*/ 31 w 31"/>
              <a:gd name="T17" fmla="*/ 34 h 38"/>
              <a:gd name="T18" fmla="*/ 27 w 31"/>
              <a:gd name="T19" fmla="*/ 5 h 38"/>
              <a:gd name="T20" fmla="*/ 27 w 31"/>
              <a:gd name="T21" fmla="*/ 4 h 38"/>
              <a:gd name="T22" fmla="*/ 4 w 31"/>
              <a:gd name="T23" fmla="*/ 4 h 38"/>
              <a:gd name="T24" fmla="*/ 3 w 31"/>
              <a:gd name="T25" fmla="*/ 5 h 38"/>
              <a:gd name="T26" fmla="*/ 3 w 31"/>
              <a:gd name="T27" fmla="*/ 30 h 38"/>
              <a:gd name="T28" fmla="*/ 4 w 31"/>
              <a:gd name="T29" fmla="*/ 31 h 38"/>
              <a:gd name="T30" fmla="*/ 27 w 31"/>
              <a:gd name="T31" fmla="*/ 31 h 38"/>
              <a:gd name="T32" fmla="*/ 27 w 31"/>
              <a:gd name="T33" fmla="*/ 30 h 38"/>
              <a:gd name="T34" fmla="*/ 27 w 31"/>
              <a:gd name="T35" fmla="*/ 5 h 38"/>
              <a:gd name="T36" fmla="*/ 15 w 31"/>
              <a:gd name="T37" fmla="*/ 33 h 38"/>
              <a:gd name="T38" fmla="*/ 14 w 31"/>
              <a:gd name="T39" fmla="*/ 35 h 38"/>
              <a:gd name="T40" fmla="*/ 15 w 31"/>
              <a:gd name="T41" fmla="*/ 36 h 38"/>
              <a:gd name="T42" fmla="*/ 17 w 31"/>
              <a:gd name="T43" fmla="*/ 35 h 38"/>
              <a:gd name="T44" fmla="*/ 15 w 31"/>
              <a:gd name="T45" fmla="*/ 33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38">
                <a:moveTo>
                  <a:pt x="31" y="34"/>
                </a:moveTo>
                <a:cubicBezTo>
                  <a:pt x="31" y="36"/>
                  <a:pt x="29" y="38"/>
                  <a:pt x="27" y="38"/>
                </a:cubicBezTo>
                <a:cubicBezTo>
                  <a:pt x="4" y="38"/>
                  <a:pt x="4" y="38"/>
                  <a:pt x="4" y="38"/>
                </a:cubicBezTo>
                <a:cubicBezTo>
                  <a:pt x="2" y="38"/>
                  <a:pt x="0" y="36"/>
                  <a:pt x="0" y="34"/>
                </a:cubicBezTo>
                <a:cubicBezTo>
                  <a:pt x="0" y="5"/>
                  <a:pt x="0" y="5"/>
                  <a:pt x="0" y="5"/>
                </a:cubicBezTo>
                <a:cubicBezTo>
                  <a:pt x="0" y="2"/>
                  <a:pt x="2" y="0"/>
                  <a:pt x="4" y="0"/>
                </a:cubicBezTo>
                <a:cubicBezTo>
                  <a:pt x="27" y="0"/>
                  <a:pt x="27" y="0"/>
                  <a:pt x="27" y="0"/>
                </a:cubicBezTo>
                <a:cubicBezTo>
                  <a:pt x="29" y="0"/>
                  <a:pt x="31" y="2"/>
                  <a:pt x="31" y="5"/>
                </a:cubicBezTo>
                <a:lnTo>
                  <a:pt x="31" y="34"/>
                </a:lnTo>
                <a:close/>
                <a:moveTo>
                  <a:pt x="27" y="5"/>
                </a:moveTo>
                <a:cubicBezTo>
                  <a:pt x="27" y="4"/>
                  <a:pt x="27" y="4"/>
                  <a:pt x="27" y="4"/>
                </a:cubicBezTo>
                <a:cubicBezTo>
                  <a:pt x="4" y="4"/>
                  <a:pt x="4" y="4"/>
                  <a:pt x="4" y="4"/>
                </a:cubicBezTo>
                <a:cubicBezTo>
                  <a:pt x="4" y="4"/>
                  <a:pt x="3" y="4"/>
                  <a:pt x="3" y="5"/>
                </a:cubicBezTo>
                <a:cubicBezTo>
                  <a:pt x="3" y="30"/>
                  <a:pt x="3" y="30"/>
                  <a:pt x="3" y="30"/>
                </a:cubicBezTo>
                <a:cubicBezTo>
                  <a:pt x="3" y="31"/>
                  <a:pt x="4" y="31"/>
                  <a:pt x="4" y="31"/>
                </a:cubicBezTo>
                <a:cubicBezTo>
                  <a:pt x="27" y="31"/>
                  <a:pt x="27" y="31"/>
                  <a:pt x="27" y="31"/>
                </a:cubicBezTo>
                <a:cubicBezTo>
                  <a:pt x="27" y="31"/>
                  <a:pt x="27" y="31"/>
                  <a:pt x="27" y="30"/>
                </a:cubicBezTo>
                <a:lnTo>
                  <a:pt x="27" y="5"/>
                </a:lnTo>
                <a:close/>
                <a:moveTo>
                  <a:pt x="15" y="33"/>
                </a:moveTo>
                <a:cubicBezTo>
                  <a:pt x="14" y="33"/>
                  <a:pt x="14" y="34"/>
                  <a:pt x="14" y="35"/>
                </a:cubicBezTo>
                <a:cubicBezTo>
                  <a:pt x="14" y="36"/>
                  <a:pt x="14" y="36"/>
                  <a:pt x="15" y="36"/>
                </a:cubicBezTo>
                <a:cubicBezTo>
                  <a:pt x="16" y="36"/>
                  <a:pt x="17" y="36"/>
                  <a:pt x="17" y="35"/>
                </a:cubicBezTo>
                <a:cubicBezTo>
                  <a:pt x="17" y="34"/>
                  <a:pt x="16" y="33"/>
                  <a:pt x="15" y="33"/>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21" name="Freeform 424"/>
          <p:cNvSpPr>
            <a:spLocks noEditPoints="1"/>
          </p:cNvSpPr>
          <p:nvPr/>
        </p:nvSpPr>
        <p:spPr bwMode="auto">
          <a:xfrm>
            <a:off x="4386325" y="3806421"/>
            <a:ext cx="370298" cy="294926"/>
          </a:xfrm>
          <a:custGeom>
            <a:avLst/>
            <a:gdLst>
              <a:gd name="T0" fmla="*/ 45 w 48"/>
              <a:gd name="T1" fmla="*/ 37 h 38"/>
              <a:gd name="T2" fmla="*/ 43 w 48"/>
              <a:gd name="T3" fmla="*/ 38 h 38"/>
              <a:gd name="T4" fmla="*/ 6 w 48"/>
              <a:gd name="T5" fmla="*/ 38 h 38"/>
              <a:gd name="T6" fmla="*/ 4 w 48"/>
              <a:gd name="T7" fmla="*/ 37 h 38"/>
              <a:gd name="T8" fmla="*/ 0 w 48"/>
              <a:gd name="T9" fmla="*/ 24 h 38"/>
              <a:gd name="T10" fmla="*/ 24 w 48"/>
              <a:gd name="T11" fmla="*/ 0 h 38"/>
              <a:gd name="T12" fmla="*/ 48 w 48"/>
              <a:gd name="T13" fmla="*/ 24 h 38"/>
              <a:gd name="T14" fmla="*/ 45 w 48"/>
              <a:gd name="T15" fmla="*/ 37 h 38"/>
              <a:gd name="T16" fmla="*/ 7 w 48"/>
              <a:gd name="T17" fmla="*/ 21 h 38"/>
              <a:gd name="T18" fmla="*/ 4 w 48"/>
              <a:gd name="T19" fmla="*/ 24 h 38"/>
              <a:gd name="T20" fmla="*/ 7 w 48"/>
              <a:gd name="T21" fmla="*/ 28 h 38"/>
              <a:gd name="T22" fmla="*/ 11 w 48"/>
              <a:gd name="T23" fmla="*/ 24 h 38"/>
              <a:gd name="T24" fmla="*/ 7 w 48"/>
              <a:gd name="T25" fmla="*/ 21 h 38"/>
              <a:gd name="T26" fmla="*/ 12 w 48"/>
              <a:gd name="T27" fmla="*/ 9 h 38"/>
              <a:gd name="T28" fmla="*/ 9 w 48"/>
              <a:gd name="T29" fmla="*/ 12 h 38"/>
              <a:gd name="T30" fmla="*/ 12 w 48"/>
              <a:gd name="T31" fmla="*/ 16 h 38"/>
              <a:gd name="T32" fmla="*/ 16 w 48"/>
              <a:gd name="T33" fmla="*/ 12 h 38"/>
              <a:gd name="T34" fmla="*/ 12 w 48"/>
              <a:gd name="T35" fmla="*/ 9 h 38"/>
              <a:gd name="T36" fmla="*/ 30 w 48"/>
              <a:gd name="T37" fmla="*/ 15 h 38"/>
              <a:gd name="T38" fmla="*/ 29 w 48"/>
              <a:gd name="T39" fmla="*/ 13 h 38"/>
              <a:gd name="T40" fmla="*/ 27 w 48"/>
              <a:gd name="T41" fmla="*/ 14 h 38"/>
              <a:gd name="T42" fmla="*/ 24 w 48"/>
              <a:gd name="T43" fmla="*/ 24 h 38"/>
              <a:gd name="T44" fmla="*/ 19 w 48"/>
              <a:gd name="T45" fmla="*/ 28 h 38"/>
              <a:gd name="T46" fmla="*/ 23 w 48"/>
              <a:gd name="T47" fmla="*/ 34 h 38"/>
              <a:gd name="T48" fmla="*/ 29 w 48"/>
              <a:gd name="T49" fmla="*/ 31 h 38"/>
              <a:gd name="T50" fmla="*/ 27 w 48"/>
              <a:gd name="T51" fmla="*/ 25 h 38"/>
              <a:gd name="T52" fmla="*/ 30 w 48"/>
              <a:gd name="T53" fmla="*/ 15 h 38"/>
              <a:gd name="T54" fmla="*/ 24 w 48"/>
              <a:gd name="T55" fmla="*/ 4 h 38"/>
              <a:gd name="T56" fmla="*/ 21 w 48"/>
              <a:gd name="T57" fmla="*/ 7 h 38"/>
              <a:gd name="T58" fmla="*/ 24 w 48"/>
              <a:gd name="T59" fmla="*/ 11 h 38"/>
              <a:gd name="T60" fmla="*/ 28 w 48"/>
              <a:gd name="T61" fmla="*/ 7 h 38"/>
              <a:gd name="T62" fmla="*/ 24 w 48"/>
              <a:gd name="T63" fmla="*/ 4 h 38"/>
              <a:gd name="T64" fmla="*/ 36 w 48"/>
              <a:gd name="T65" fmla="*/ 9 h 38"/>
              <a:gd name="T66" fmla="*/ 33 w 48"/>
              <a:gd name="T67" fmla="*/ 12 h 38"/>
              <a:gd name="T68" fmla="*/ 36 w 48"/>
              <a:gd name="T69" fmla="*/ 16 h 38"/>
              <a:gd name="T70" fmla="*/ 40 w 48"/>
              <a:gd name="T71" fmla="*/ 12 h 38"/>
              <a:gd name="T72" fmla="*/ 36 w 48"/>
              <a:gd name="T73" fmla="*/ 9 h 38"/>
              <a:gd name="T74" fmla="*/ 42 w 48"/>
              <a:gd name="T75" fmla="*/ 21 h 38"/>
              <a:gd name="T76" fmla="*/ 38 w 48"/>
              <a:gd name="T77" fmla="*/ 24 h 38"/>
              <a:gd name="T78" fmla="*/ 42 w 48"/>
              <a:gd name="T79" fmla="*/ 28 h 38"/>
              <a:gd name="T80" fmla="*/ 45 w 48"/>
              <a:gd name="T81" fmla="*/ 24 h 38"/>
              <a:gd name="T82" fmla="*/ 42 w 48"/>
              <a:gd name="T83" fmla="*/ 21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8" h="38">
                <a:moveTo>
                  <a:pt x="45" y="37"/>
                </a:moveTo>
                <a:cubicBezTo>
                  <a:pt x="44" y="38"/>
                  <a:pt x="44" y="38"/>
                  <a:pt x="43" y="38"/>
                </a:cubicBezTo>
                <a:cubicBezTo>
                  <a:pt x="6" y="38"/>
                  <a:pt x="6" y="38"/>
                  <a:pt x="6" y="38"/>
                </a:cubicBezTo>
                <a:cubicBezTo>
                  <a:pt x="5" y="38"/>
                  <a:pt x="5" y="38"/>
                  <a:pt x="4" y="37"/>
                </a:cubicBezTo>
                <a:cubicBezTo>
                  <a:pt x="2" y="33"/>
                  <a:pt x="0" y="29"/>
                  <a:pt x="0" y="24"/>
                </a:cubicBezTo>
                <a:cubicBezTo>
                  <a:pt x="0" y="11"/>
                  <a:pt x="11" y="0"/>
                  <a:pt x="24" y="0"/>
                </a:cubicBezTo>
                <a:cubicBezTo>
                  <a:pt x="38" y="0"/>
                  <a:pt x="48" y="11"/>
                  <a:pt x="48" y="24"/>
                </a:cubicBezTo>
                <a:cubicBezTo>
                  <a:pt x="48" y="29"/>
                  <a:pt x="47" y="33"/>
                  <a:pt x="45" y="37"/>
                </a:cubicBezTo>
                <a:close/>
                <a:moveTo>
                  <a:pt x="7" y="21"/>
                </a:moveTo>
                <a:cubicBezTo>
                  <a:pt x="5" y="21"/>
                  <a:pt x="4" y="22"/>
                  <a:pt x="4" y="24"/>
                </a:cubicBezTo>
                <a:cubicBezTo>
                  <a:pt x="4" y="26"/>
                  <a:pt x="5" y="28"/>
                  <a:pt x="7" y="28"/>
                </a:cubicBezTo>
                <a:cubicBezTo>
                  <a:pt x="9" y="28"/>
                  <a:pt x="11" y="26"/>
                  <a:pt x="11" y="24"/>
                </a:cubicBezTo>
                <a:cubicBezTo>
                  <a:pt x="11" y="22"/>
                  <a:pt x="9" y="21"/>
                  <a:pt x="7" y="21"/>
                </a:cubicBezTo>
                <a:close/>
                <a:moveTo>
                  <a:pt x="12" y="9"/>
                </a:moveTo>
                <a:cubicBezTo>
                  <a:pt x="11" y="9"/>
                  <a:pt x="9" y="10"/>
                  <a:pt x="9" y="12"/>
                </a:cubicBezTo>
                <a:cubicBezTo>
                  <a:pt x="9" y="14"/>
                  <a:pt x="11" y="16"/>
                  <a:pt x="12" y="16"/>
                </a:cubicBezTo>
                <a:cubicBezTo>
                  <a:pt x="14" y="16"/>
                  <a:pt x="16" y="14"/>
                  <a:pt x="16" y="12"/>
                </a:cubicBezTo>
                <a:cubicBezTo>
                  <a:pt x="16" y="10"/>
                  <a:pt x="14" y="9"/>
                  <a:pt x="12" y="9"/>
                </a:cubicBezTo>
                <a:close/>
                <a:moveTo>
                  <a:pt x="30" y="15"/>
                </a:moveTo>
                <a:cubicBezTo>
                  <a:pt x="30" y="14"/>
                  <a:pt x="30" y="13"/>
                  <a:pt x="29" y="13"/>
                </a:cubicBezTo>
                <a:cubicBezTo>
                  <a:pt x="28" y="13"/>
                  <a:pt x="27" y="13"/>
                  <a:pt x="27" y="14"/>
                </a:cubicBezTo>
                <a:cubicBezTo>
                  <a:pt x="24" y="24"/>
                  <a:pt x="24" y="24"/>
                  <a:pt x="24" y="24"/>
                </a:cubicBezTo>
                <a:cubicBezTo>
                  <a:pt x="22" y="25"/>
                  <a:pt x="20" y="26"/>
                  <a:pt x="19" y="28"/>
                </a:cubicBezTo>
                <a:cubicBezTo>
                  <a:pt x="19" y="31"/>
                  <a:pt x="20" y="34"/>
                  <a:pt x="23" y="34"/>
                </a:cubicBezTo>
                <a:cubicBezTo>
                  <a:pt x="26" y="35"/>
                  <a:pt x="29" y="34"/>
                  <a:pt x="29" y="31"/>
                </a:cubicBezTo>
                <a:cubicBezTo>
                  <a:pt x="30" y="29"/>
                  <a:pt x="29" y="26"/>
                  <a:pt x="27" y="25"/>
                </a:cubicBezTo>
                <a:lnTo>
                  <a:pt x="30" y="15"/>
                </a:lnTo>
                <a:close/>
                <a:moveTo>
                  <a:pt x="24" y="4"/>
                </a:moveTo>
                <a:cubicBezTo>
                  <a:pt x="23" y="4"/>
                  <a:pt x="21" y="5"/>
                  <a:pt x="21" y="7"/>
                </a:cubicBezTo>
                <a:cubicBezTo>
                  <a:pt x="21" y="9"/>
                  <a:pt x="23" y="11"/>
                  <a:pt x="24" y="11"/>
                </a:cubicBezTo>
                <a:cubicBezTo>
                  <a:pt x="26" y="11"/>
                  <a:pt x="28" y="9"/>
                  <a:pt x="28" y="7"/>
                </a:cubicBezTo>
                <a:cubicBezTo>
                  <a:pt x="28" y="5"/>
                  <a:pt x="26" y="4"/>
                  <a:pt x="24" y="4"/>
                </a:cubicBezTo>
                <a:close/>
                <a:moveTo>
                  <a:pt x="36" y="9"/>
                </a:moveTo>
                <a:cubicBezTo>
                  <a:pt x="35" y="9"/>
                  <a:pt x="33" y="10"/>
                  <a:pt x="33" y="12"/>
                </a:cubicBezTo>
                <a:cubicBezTo>
                  <a:pt x="33" y="14"/>
                  <a:pt x="35" y="16"/>
                  <a:pt x="36" y="16"/>
                </a:cubicBezTo>
                <a:cubicBezTo>
                  <a:pt x="38" y="16"/>
                  <a:pt x="40" y="14"/>
                  <a:pt x="40" y="12"/>
                </a:cubicBezTo>
                <a:cubicBezTo>
                  <a:pt x="40" y="10"/>
                  <a:pt x="38" y="9"/>
                  <a:pt x="36" y="9"/>
                </a:cubicBezTo>
                <a:close/>
                <a:moveTo>
                  <a:pt x="42" y="21"/>
                </a:moveTo>
                <a:cubicBezTo>
                  <a:pt x="40" y="21"/>
                  <a:pt x="38" y="22"/>
                  <a:pt x="38" y="24"/>
                </a:cubicBezTo>
                <a:cubicBezTo>
                  <a:pt x="38" y="26"/>
                  <a:pt x="40" y="28"/>
                  <a:pt x="42" y="28"/>
                </a:cubicBezTo>
                <a:cubicBezTo>
                  <a:pt x="43" y="28"/>
                  <a:pt x="45" y="26"/>
                  <a:pt x="45" y="24"/>
                </a:cubicBezTo>
                <a:cubicBezTo>
                  <a:pt x="45" y="22"/>
                  <a:pt x="43" y="21"/>
                  <a:pt x="42" y="21"/>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22" name="Freeform 425"/>
          <p:cNvSpPr>
            <a:spLocks noEditPoints="1"/>
          </p:cNvSpPr>
          <p:nvPr/>
        </p:nvSpPr>
        <p:spPr bwMode="auto">
          <a:xfrm>
            <a:off x="3823259" y="3794951"/>
            <a:ext cx="311312" cy="317865"/>
          </a:xfrm>
          <a:custGeom>
            <a:avLst/>
            <a:gdLst>
              <a:gd name="T0" fmla="*/ 39 w 40"/>
              <a:gd name="T1" fmla="*/ 27 h 41"/>
              <a:gd name="T2" fmla="*/ 26 w 40"/>
              <a:gd name="T3" fmla="*/ 40 h 41"/>
              <a:gd name="T4" fmla="*/ 24 w 40"/>
              <a:gd name="T5" fmla="*/ 41 h 41"/>
              <a:gd name="T6" fmla="*/ 21 w 40"/>
              <a:gd name="T7" fmla="*/ 40 h 41"/>
              <a:gd name="T8" fmla="*/ 2 w 40"/>
              <a:gd name="T9" fmla="*/ 21 h 41"/>
              <a:gd name="T10" fmla="*/ 0 w 40"/>
              <a:gd name="T11" fmla="*/ 15 h 41"/>
              <a:gd name="T12" fmla="*/ 0 w 40"/>
              <a:gd name="T13" fmla="*/ 4 h 41"/>
              <a:gd name="T14" fmla="*/ 3 w 40"/>
              <a:gd name="T15" fmla="*/ 0 h 41"/>
              <a:gd name="T16" fmla="*/ 14 w 40"/>
              <a:gd name="T17" fmla="*/ 0 h 41"/>
              <a:gd name="T18" fmla="*/ 20 w 40"/>
              <a:gd name="T19" fmla="*/ 3 h 41"/>
              <a:gd name="T20" fmla="*/ 39 w 40"/>
              <a:gd name="T21" fmla="*/ 22 h 41"/>
              <a:gd name="T22" fmla="*/ 40 w 40"/>
              <a:gd name="T23" fmla="*/ 24 h 41"/>
              <a:gd name="T24" fmla="*/ 39 w 40"/>
              <a:gd name="T25" fmla="*/ 27 h 41"/>
              <a:gd name="T26" fmla="*/ 8 w 40"/>
              <a:gd name="T27" fmla="*/ 6 h 41"/>
              <a:gd name="T28" fmla="*/ 5 w 40"/>
              <a:gd name="T29" fmla="*/ 9 h 41"/>
              <a:gd name="T30" fmla="*/ 8 w 40"/>
              <a:gd name="T31" fmla="*/ 12 h 41"/>
              <a:gd name="T32" fmla="*/ 12 w 40"/>
              <a:gd name="T33" fmla="*/ 9 h 41"/>
              <a:gd name="T34" fmla="*/ 8 w 40"/>
              <a:gd name="T35" fmla="*/ 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0" h="41">
                <a:moveTo>
                  <a:pt x="39" y="27"/>
                </a:moveTo>
                <a:cubicBezTo>
                  <a:pt x="26" y="40"/>
                  <a:pt x="26" y="40"/>
                  <a:pt x="26" y="40"/>
                </a:cubicBezTo>
                <a:cubicBezTo>
                  <a:pt x="26" y="41"/>
                  <a:pt x="25" y="41"/>
                  <a:pt x="24" y="41"/>
                </a:cubicBezTo>
                <a:cubicBezTo>
                  <a:pt x="23" y="41"/>
                  <a:pt x="22" y="41"/>
                  <a:pt x="21" y="40"/>
                </a:cubicBezTo>
                <a:cubicBezTo>
                  <a:pt x="2" y="21"/>
                  <a:pt x="2" y="21"/>
                  <a:pt x="2" y="21"/>
                </a:cubicBezTo>
                <a:cubicBezTo>
                  <a:pt x="1" y="20"/>
                  <a:pt x="0" y="17"/>
                  <a:pt x="0" y="15"/>
                </a:cubicBezTo>
                <a:cubicBezTo>
                  <a:pt x="0" y="4"/>
                  <a:pt x="0" y="4"/>
                  <a:pt x="0" y="4"/>
                </a:cubicBezTo>
                <a:cubicBezTo>
                  <a:pt x="0" y="2"/>
                  <a:pt x="1" y="0"/>
                  <a:pt x="3" y="0"/>
                </a:cubicBezTo>
                <a:cubicBezTo>
                  <a:pt x="14" y="0"/>
                  <a:pt x="14" y="0"/>
                  <a:pt x="14" y="0"/>
                </a:cubicBezTo>
                <a:cubicBezTo>
                  <a:pt x="16" y="0"/>
                  <a:pt x="19" y="2"/>
                  <a:pt x="20" y="3"/>
                </a:cubicBezTo>
                <a:cubicBezTo>
                  <a:pt x="39" y="22"/>
                  <a:pt x="39" y="22"/>
                  <a:pt x="39" y="22"/>
                </a:cubicBezTo>
                <a:cubicBezTo>
                  <a:pt x="40" y="23"/>
                  <a:pt x="40" y="24"/>
                  <a:pt x="40" y="24"/>
                </a:cubicBezTo>
                <a:cubicBezTo>
                  <a:pt x="40" y="25"/>
                  <a:pt x="40" y="26"/>
                  <a:pt x="39" y="27"/>
                </a:cubicBezTo>
                <a:close/>
                <a:moveTo>
                  <a:pt x="8" y="6"/>
                </a:moveTo>
                <a:cubicBezTo>
                  <a:pt x="7" y="6"/>
                  <a:pt x="5" y="7"/>
                  <a:pt x="5" y="9"/>
                </a:cubicBezTo>
                <a:cubicBezTo>
                  <a:pt x="5" y="11"/>
                  <a:pt x="7" y="12"/>
                  <a:pt x="8" y="12"/>
                </a:cubicBezTo>
                <a:cubicBezTo>
                  <a:pt x="10" y="12"/>
                  <a:pt x="12" y="11"/>
                  <a:pt x="12" y="9"/>
                </a:cubicBezTo>
                <a:cubicBezTo>
                  <a:pt x="12" y="7"/>
                  <a:pt x="10" y="6"/>
                  <a:pt x="8" y="6"/>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23" name="Freeform 426"/>
          <p:cNvSpPr>
            <a:spLocks noEditPoints="1"/>
          </p:cNvSpPr>
          <p:nvPr/>
        </p:nvSpPr>
        <p:spPr bwMode="auto">
          <a:xfrm>
            <a:off x="3780659" y="3300539"/>
            <a:ext cx="396512" cy="317866"/>
          </a:xfrm>
          <a:custGeom>
            <a:avLst/>
            <a:gdLst>
              <a:gd name="T0" fmla="*/ 39 w 51"/>
              <a:gd name="T1" fmla="*/ 26 h 41"/>
              <a:gd name="T2" fmla="*/ 26 w 51"/>
              <a:gd name="T3" fmla="*/ 40 h 41"/>
              <a:gd name="T4" fmla="*/ 24 w 51"/>
              <a:gd name="T5" fmla="*/ 41 h 41"/>
              <a:gd name="T6" fmla="*/ 21 w 51"/>
              <a:gd name="T7" fmla="*/ 40 h 41"/>
              <a:gd name="T8" fmla="*/ 2 w 51"/>
              <a:gd name="T9" fmla="*/ 20 h 41"/>
              <a:gd name="T10" fmla="*/ 0 w 51"/>
              <a:gd name="T11" fmla="*/ 15 h 41"/>
              <a:gd name="T12" fmla="*/ 0 w 51"/>
              <a:gd name="T13" fmla="*/ 4 h 41"/>
              <a:gd name="T14" fmla="*/ 3 w 51"/>
              <a:gd name="T15" fmla="*/ 0 h 41"/>
              <a:gd name="T16" fmla="*/ 14 w 51"/>
              <a:gd name="T17" fmla="*/ 0 h 41"/>
              <a:gd name="T18" fmla="*/ 20 w 51"/>
              <a:gd name="T19" fmla="*/ 3 h 41"/>
              <a:gd name="T20" fmla="*/ 39 w 51"/>
              <a:gd name="T21" fmla="*/ 22 h 41"/>
              <a:gd name="T22" fmla="*/ 40 w 51"/>
              <a:gd name="T23" fmla="*/ 24 h 41"/>
              <a:gd name="T24" fmla="*/ 39 w 51"/>
              <a:gd name="T25" fmla="*/ 26 h 41"/>
              <a:gd name="T26" fmla="*/ 8 w 51"/>
              <a:gd name="T27" fmla="*/ 5 h 41"/>
              <a:gd name="T28" fmla="*/ 5 w 51"/>
              <a:gd name="T29" fmla="*/ 9 h 41"/>
              <a:gd name="T30" fmla="*/ 8 w 51"/>
              <a:gd name="T31" fmla="*/ 12 h 41"/>
              <a:gd name="T32" fmla="*/ 12 w 51"/>
              <a:gd name="T33" fmla="*/ 9 h 41"/>
              <a:gd name="T34" fmla="*/ 8 w 51"/>
              <a:gd name="T35" fmla="*/ 5 h 41"/>
              <a:gd name="T36" fmla="*/ 50 w 51"/>
              <a:gd name="T37" fmla="*/ 26 h 41"/>
              <a:gd name="T38" fmla="*/ 36 w 51"/>
              <a:gd name="T39" fmla="*/ 40 h 41"/>
              <a:gd name="T40" fmla="*/ 34 w 51"/>
              <a:gd name="T41" fmla="*/ 41 h 41"/>
              <a:gd name="T42" fmla="*/ 31 w 51"/>
              <a:gd name="T43" fmla="*/ 39 h 41"/>
              <a:gd name="T44" fmla="*/ 44 w 51"/>
              <a:gd name="T45" fmla="*/ 26 h 41"/>
              <a:gd name="T46" fmla="*/ 45 w 51"/>
              <a:gd name="T47" fmla="*/ 24 h 41"/>
              <a:gd name="T48" fmla="*/ 44 w 51"/>
              <a:gd name="T49" fmla="*/ 22 h 41"/>
              <a:gd name="T50" fmla="*/ 24 w 51"/>
              <a:gd name="T51" fmla="*/ 3 h 41"/>
              <a:gd name="T52" fmla="*/ 19 w 51"/>
              <a:gd name="T53" fmla="*/ 0 h 41"/>
              <a:gd name="T54" fmla="*/ 25 w 51"/>
              <a:gd name="T55" fmla="*/ 0 h 41"/>
              <a:gd name="T56" fmla="*/ 30 w 51"/>
              <a:gd name="T57" fmla="*/ 3 h 41"/>
              <a:gd name="T58" fmla="*/ 50 w 51"/>
              <a:gd name="T59" fmla="*/ 22 h 41"/>
              <a:gd name="T60" fmla="*/ 51 w 51"/>
              <a:gd name="T61" fmla="*/ 24 h 41"/>
              <a:gd name="T62" fmla="*/ 50 w 51"/>
              <a:gd name="T63" fmla="*/ 2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1" h="41">
                <a:moveTo>
                  <a:pt x="39" y="26"/>
                </a:moveTo>
                <a:cubicBezTo>
                  <a:pt x="26" y="40"/>
                  <a:pt x="26" y="40"/>
                  <a:pt x="26" y="40"/>
                </a:cubicBezTo>
                <a:cubicBezTo>
                  <a:pt x="26" y="40"/>
                  <a:pt x="25" y="41"/>
                  <a:pt x="24" y="41"/>
                </a:cubicBezTo>
                <a:cubicBezTo>
                  <a:pt x="23" y="41"/>
                  <a:pt x="22" y="40"/>
                  <a:pt x="21" y="40"/>
                </a:cubicBezTo>
                <a:cubicBezTo>
                  <a:pt x="2" y="20"/>
                  <a:pt x="2" y="20"/>
                  <a:pt x="2" y="20"/>
                </a:cubicBezTo>
                <a:cubicBezTo>
                  <a:pt x="1" y="19"/>
                  <a:pt x="0" y="17"/>
                  <a:pt x="0" y="15"/>
                </a:cubicBezTo>
                <a:cubicBezTo>
                  <a:pt x="0" y="4"/>
                  <a:pt x="0" y="4"/>
                  <a:pt x="0" y="4"/>
                </a:cubicBezTo>
                <a:cubicBezTo>
                  <a:pt x="0" y="2"/>
                  <a:pt x="1" y="0"/>
                  <a:pt x="3" y="0"/>
                </a:cubicBezTo>
                <a:cubicBezTo>
                  <a:pt x="14" y="0"/>
                  <a:pt x="14" y="0"/>
                  <a:pt x="14" y="0"/>
                </a:cubicBezTo>
                <a:cubicBezTo>
                  <a:pt x="16" y="0"/>
                  <a:pt x="19" y="1"/>
                  <a:pt x="20" y="3"/>
                </a:cubicBezTo>
                <a:cubicBezTo>
                  <a:pt x="39" y="22"/>
                  <a:pt x="39" y="22"/>
                  <a:pt x="39" y="22"/>
                </a:cubicBezTo>
                <a:cubicBezTo>
                  <a:pt x="40" y="22"/>
                  <a:pt x="40" y="23"/>
                  <a:pt x="40" y="24"/>
                </a:cubicBezTo>
                <a:cubicBezTo>
                  <a:pt x="40" y="25"/>
                  <a:pt x="40" y="26"/>
                  <a:pt x="39" y="26"/>
                </a:cubicBezTo>
                <a:close/>
                <a:moveTo>
                  <a:pt x="8" y="5"/>
                </a:moveTo>
                <a:cubicBezTo>
                  <a:pt x="6" y="5"/>
                  <a:pt x="5" y="7"/>
                  <a:pt x="5" y="9"/>
                </a:cubicBezTo>
                <a:cubicBezTo>
                  <a:pt x="5" y="11"/>
                  <a:pt x="6" y="12"/>
                  <a:pt x="8" y="12"/>
                </a:cubicBezTo>
                <a:cubicBezTo>
                  <a:pt x="10" y="12"/>
                  <a:pt x="12" y="11"/>
                  <a:pt x="12" y="9"/>
                </a:cubicBezTo>
                <a:cubicBezTo>
                  <a:pt x="12" y="7"/>
                  <a:pt x="10" y="5"/>
                  <a:pt x="8" y="5"/>
                </a:cubicBezTo>
                <a:close/>
                <a:moveTo>
                  <a:pt x="50" y="26"/>
                </a:moveTo>
                <a:cubicBezTo>
                  <a:pt x="36" y="40"/>
                  <a:pt x="36" y="40"/>
                  <a:pt x="36" y="40"/>
                </a:cubicBezTo>
                <a:cubicBezTo>
                  <a:pt x="36" y="40"/>
                  <a:pt x="35" y="41"/>
                  <a:pt x="34" y="41"/>
                </a:cubicBezTo>
                <a:cubicBezTo>
                  <a:pt x="33" y="41"/>
                  <a:pt x="32" y="40"/>
                  <a:pt x="31" y="39"/>
                </a:cubicBezTo>
                <a:cubicBezTo>
                  <a:pt x="44" y="26"/>
                  <a:pt x="44" y="26"/>
                  <a:pt x="44" y="26"/>
                </a:cubicBezTo>
                <a:cubicBezTo>
                  <a:pt x="44" y="26"/>
                  <a:pt x="45" y="25"/>
                  <a:pt x="45" y="24"/>
                </a:cubicBezTo>
                <a:cubicBezTo>
                  <a:pt x="45" y="23"/>
                  <a:pt x="44" y="22"/>
                  <a:pt x="44" y="22"/>
                </a:cubicBezTo>
                <a:cubicBezTo>
                  <a:pt x="24" y="3"/>
                  <a:pt x="24" y="3"/>
                  <a:pt x="24" y="3"/>
                </a:cubicBezTo>
                <a:cubicBezTo>
                  <a:pt x="23" y="1"/>
                  <a:pt x="20" y="0"/>
                  <a:pt x="19" y="0"/>
                </a:cubicBezTo>
                <a:cubicBezTo>
                  <a:pt x="25" y="0"/>
                  <a:pt x="25" y="0"/>
                  <a:pt x="25" y="0"/>
                </a:cubicBezTo>
                <a:cubicBezTo>
                  <a:pt x="26" y="0"/>
                  <a:pt x="29" y="1"/>
                  <a:pt x="30" y="3"/>
                </a:cubicBezTo>
                <a:cubicBezTo>
                  <a:pt x="50" y="22"/>
                  <a:pt x="50" y="22"/>
                  <a:pt x="50" y="22"/>
                </a:cubicBezTo>
                <a:cubicBezTo>
                  <a:pt x="50" y="22"/>
                  <a:pt x="51" y="23"/>
                  <a:pt x="51" y="24"/>
                </a:cubicBezTo>
                <a:cubicBezTo>
                  <a:pt x="51" y="25"/>
                  <a:pt x="50" y="26"/>
                  <a:pt x="50" y="26"/>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24" name="Freeform 427"/>
          <p:cNvSpPr>
            <a:spLocks noEditPoints="1"/>
          </p:cNvSpPr>
          <p:nvPr/>
        </p:nvSpPr>
        <p:spPr bwMode="auto">
          <a:xfrm>
            <a:off x="4384688" y="3312009"/>
            <a:ext cx="373572" cy="294926"/>
          </a:xfrm>
          <a:custGeom>
            <a:avLst/>
            <a:gdLst>
              <a:gd name="T0" fmla="*/ 48 w 48"/>
              <a:gd name="T1" fmla="*/ 9 h 38"/>
              <a:gd name="T2" fmla="*/ 46 w 48"/>
              <a:gd name="T3" fmla="*/ 11 h 38"/>
              <a:gd name="T4" fmla="*/ 2 w 48"/>
              <a:gd name="T5" fmla="*/ 11 h 38"/>
              <a:gd name="T6" fmla="*/ 0 w 48"/>
              <a:gd name="T7" fmla="*/ 9 h 38"/>
              <a:gd name="T8" fmla="*/ 0 w 48"/>
              <a:gd name="T9" fmla="*/ 2 h 38"/>
              <a:gd name="T10" fmla="*/ 2 w 48"/>
              <a:gd name="T11" fmla="*/ 0 h 38"/>
              <a:gd name="T12" fmla="*/ 46 w 48"/>
              <a:gd name="T13" fmla="*/ 0 h 38"/>
              <a:gd name="T14" fmla="*/ 48 w 48"/>
              <a:gd name="T15" fmla="*/ 2 h 38"/>
              <a:gd name="T16" fmla="*/ 48 w 48"/>
              <a:gd name="T17" fmla="*/ 9 h 38"/>
              <a:gd name="T18" fmla="*/ 48 w 48"/>
              <a:gd name="T19" fmla="*/ 23 h 38"/>
              <a:gd name="T20" fmla="*/ 46 w 48"/>
              <a:gd name="T21" fmla="*/ 24 h 38"/>
              <a:gd name="T22" fmla="*/ 2 w 48"/>
              <a:gd name="T23" fmla="*/ 24 h 38"/>
              <a:gd name="T24" fmla="*/ 0 w 48"/>
              <a:gd name="T25" fmla="*/ 23 h 38"/>
              <a:gd name="T26" fmla="*/ 0 w 48"/>
              <a:gd name="T27" fmla="*/ 16 h 38"/>
              <a:gd name="T28" fmla="*/ 2 w 48"/>
              <a:gd name="T29" fmla="*/ 14 h 38"/>
              <a:gd name="T30" fmla="*/ 46 w 48"/>
              <a:gd name="T31" fmla="*/ 14 h 38"/>
              <a:gd name="T32" fmla="*/ 48 w 48"/>
              <a:gd name="T33" fmla="*/ 16 h 38"/>
              <a:gd name="T34" fmla="*/ 48 w 48"/>
              <a:gd name="T35" fmla="*/ 23 h 38"/>
              <a:gd name="T36" fmla="*/ 48 w 48"/>
              <a:gd name="T37" fmla="*/ 36 h 38"/>
              <a:gd name="T38" fmla="*/ 46 w 48"/>
              <a:gd name="T39" fmla="*/ 38 h 38"/>
              <a:gd name="T40" fmla="*/ 2 w 48"/>
              <a:gd name="T41" fmla="*/ 38 h 38"/>
              <a:gd name="T42" fmla="*/ 0 w 48"/>
              <a:gd name="T43" fmla="*/ 36 h 38"/>
              <a:gd name="T44" fmla="*/ 0 w 48"/>
              <a:gd name="T45" fmla="*/ 29 h 38"/>
              <a:gd name="T46" fmla="*/ 2 w 48"/>
              <a:gd name="T47" fmla="*/ 28 h 38"/>
              <a:gd name="T48" fmla="*/ 46 w 48"/>
              <a:gd name="T49" fmla="*/ 28 h 38"/>
              <a:gd name="T50" fmla="*/ 48 w 48"/>
              <a:gd name="T51" fmla="*/ 29 h 38"/>
              <a:gd name="T52" fmla="*/ 48 w 48"/>
              <a:gd name="T53" fmla="*/ 36 h 38"/>
              <a:gd name="T54" fmla="*/ 45 w 48"/>
              <a:gd name="T55" fmla="*/ 21 h 38"/>
              <a:gd name="T56" fmla="*/ 45 w 48"/>
              <a:gd name="T57" fmla="*/ 17 h 38"/>
              <a:gd name="T58" fmla="*/ 17 w 48"/>
              <a:gd name="T59" fmla="*/ 17 h 38"/>
              <a:gd name="T60" fmla="*/ 17 w 48"/>
              <a:gd name="T61" fmla="*/ 21 h 38"/>
              <a:gd name="T62" fmla="*/ 45 w 48"/>
              <a:gd name="T63" fmla="*/ 21 h 38"/>
              <a:gd name="T64" fmla="*/ 45 w 48"/>
              <a:gd name="T65" fmla="*/ 35 h 38"/>
              <a:gd name="T66" fmla="*/ 45 w 48"/>
              <a:gd name="T67" fmla="*/ 31 h 38"/>
              <a:gd name="T68" fmla="*/ 27 w 48"/>
              <a:gd name="T69" fmla="*/ 31 h 38"/>
              <a:gd name="T70" fmla="*/ 27 w 48"/>
              <a:gd name="T71" fmla="*/ 35 h 38"/>
              <a:gd name="T72" fmla="*/ 45 w 48"/>
              <a:gd name="T73" fmla="*/ 35 h 38"/>
              <a:gd name="T74" fmla="*/ 45 w 48"/>
              <a:gd name="T75" fmla="*/ 7 h 38"/>
              <a:gd name="T76" fmla="*/ 45 w 48"/>
              <a:gd name="T77" fmla="*/ 4 h 38"/>
              <a:gd name="T78" fmla="*/ 34 w 48"/>
              <a:gd name="T79" fmla="*/ 4 h 38"/>
              <a:gd name="T80" fmla="*/ 34 w 48"/>
              <a:gd name="T81" fmla="*/ 7 h 38"/>
              <a:gd name="T82" fmla="*/ 45 w 48"/>
              <a:gd name="T83" fmla="*/ 7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8" h="38">
                <a:moveTo>
                  <a:pt x="48" y="9"/>
                </a:moveTo>
                <a:cubicBezTo>
                  <a:pt x="48" y="10"/>
                  <a:pt x="47" y="11"/>
                  <a:pt x="46" y="11"/>
                </a:cubicBezTo>
                <a:cubicBezTo>
                  <a:pt x="2" y="11"/>
                  <a:pt x="2" y="11"/>
                  <a:pt x="2" y="11"/>
                </a:cubicBezTo>
                <a:cubicBezTo>
                  <a:pt x="1" y="11"/>
                  <a:pt x="0" y="10"/>
                  <a:pt x="0" y="9"/>
                </a:cubicBezTo>
                <a:cubicBezTo>
                  <a:pt x="0" y="2"/>
                  <a:pt x="0" y="2"/>
                  <a:pt x="0" y="2"/>
                </a:cubicBezTo>
                <a:cubicBezTo>
                  <a:pt x="0" y="1"/>
                  <a:pt x="1" y="0"/>
                  <a:pt x="2" y="0"/>
                </a:cubicBezTo>
                <a:cubicBezTo>
                  <a:pt x="46" y="0"/>
                  <a:pt x="46" y="0"/>
                  <a:pt x="46" y="0"/>
                </a:cubicBezTo>
                <a:cubicBezTo>
                  <a:pt x="47" y="0"/>
                  <a:pt x="48" y="1"/>
                  <a:pt x="48" y="2"/>
                </a:cubicBezTo>
                <a:lnTo>
                  <a:pt x="48" y="9"/>
                </a:lnTo>
                <a:close/>
                <a:moveTo>
                  <a:pt x="48" y="23"/>
                </a:moveTo>
                <a:cubicBezTo>
                  <a:pt x="48" y="24"/>
                  <a:pt x="47" y="24"/>
                  <a:pt x="46" y="24"/>
                </a:cubicBezTo>
                <a:cubicBezTo>
                  <a:pt x="2" y="24"/>
                  <a:pt x="2" y="24"/>
                  <a:pt x="2" y="24"/>
                </a:cubicBezTo>
                <a:cubicBezTo>
                  <a:pt x="1" y="24"/>
                  <a:pt x="0" y="24"/>
                  <a:pt x="0" y="23"/>
                </a:cubicBezTo>
                <a:cubicBezTo>
                  <a:pt x="0" y="16"/>
                  <a:pt x="0" y="16"/>
                  <a:pt x="0" y="16"/>
                </a:cubicBezTo>
                <a:cubicBezTo>
                  <a:pt x="0" y="15"/>
                  <a:pt x="1" y="14"/>
                  <a:pt x="2" y="14"/>
                </a:cubicBezTo>
                <a:cubicBezTo>
                  <a:pt x="46" y="14"/>
                  <a:pt x="46" y="14"/>
                  <a:pt x="46" y="14"/>
                </a:cubicBezTo>
                <a:cubicBezTo>
                  <a:pt x="47" y="14"/>
                  <a:pt x="48" y="15"/>
                  <a:pt x="48" y="16"/>
                </a:cubicBezTo>
                <a:lnTo>
                  <a:pt x="48" y="23"/>
                </a:lnTo>
                <a:close/>
                <a:moveTo>
                  <a:pt x="48" y="36"/>
                </a:moveTo>
                <a:cubicBezTo>
                  <a:pt x="48" y="37"/>
                  <a:pt x="47" y="38"/>
                  <a:pt x="46" y="38"/>
                </a:cubicBezTo>
                <a:cubicBezTo>
                  <a:pt x="2" y="38"/>
                  <a:pt x="2" y="38"/>
                  <a:pt x="2" y="38"/>
                </a:cubicBezTo>
                <a:cubicBezTo>
                  <a:pt x="1" y="38"/>
                  <a:pt x="0" y="37"/>
                  <a:pt x="0" y="36"/>
                </a:cubicBezTo>
                <a:cubicBezTo>
                  <a:pt x="0" y="29"/>
                  <a:pt x="0" y="29"/>
                  <a:pt x="0" y="29"/>
                </a:cubicBezTo>
                <a:cubicBezTo>
                  <a:pt x="0" y="28"/>
                  <a:pt x="1" y="28"/>
                  <a:pt x="2" y="28"/>
                </a:cubicBezTo>
                <a:cubicBezTo>
                  <a:pt x="46" y="28"/>
                  <a:pt x="46" y="28"/>
                  <a:pt x="46" y="28"/>
                </a:cubicBezTo>
                <a:cubicBezTo>
                  <a:pt x="47" y="28"/>
                  <a:pt x="48" y="28"/>
                  <a:pt x="48" y="29"/>
                </a:cubicBezTo>
                <a:lnTo>
                  <a:pt x="48" y="36"/>
                </a:lnTo>
                <a:close/>
                <a:moveTo>
                  <a:pt x="45" y="21"/>
                </a:moveTo>
                <a:cubicBezTo>
                  <a:pt x="45" y="17"/>
                  <a:pt x="45" y="17"/>
                  <a:pt x="45" y="17"/>
                </a:cubicBezTo>
                <a:cubicBezTo>
                  <a:pt x="17" y="17"/>
                  <a:pt x="17" y="17"/>
                  <a:pt x="17" y="17"/>
                </a:cubicBezTo>
                <a:cubicBezTo>
                  <a:pt x="17" y="21"/>
                  <a:pt x="17" y="21"/>
                  <a:pt x="17" y="21"/>
                </a:cubicBezTo>
                <a:lnTo>
                  <a:pt x="45" y="21"/>
                </a:lnTo>
                <a:close/>
                <a:moveTo>
                  <a:pt x="45" y="35"/>
                </a:moveTo>
                <a:cubicBezTo>
                  <a:pt x="45" y="31"/>
                  <a:pt x="45" y="31"/>
                  <a:pt x="45" y="31"/>
                </a:cubicBezTo>
                <a:cubicBezTo>
                  <a:pt x="27" y="31"/>
                  <a:pt x="27" y="31"/>
                  <a:pt x="27" y="31"/>
                </a:cubicBezTo>
                <a:cubicBezTo>
                  <a:pt x="27" y="35"/>
                  <a:pt x="27" y="35"/>
                  <a:pt x="27" y="35"/>
                </a:cubicBezTo>
                <a:lnTo>
                  <a:pt x="45" y="35"/>
                </a:lnTo>
                <a:close/>
                <a:moveTo>
                  <a:pt x="45" y="7"/>
                </a:moveTo>
                <a:cubicBezTo>
                  <a:pt x="45" y="4"/>
                  <a:pt x="45" y="4"/>
                  <a:pt x="45" y="4"/>
                </a:cubicBezTo>
                <a:cubicBezTo>
                  <a:pt x="34" y="4"/>
                  <a:pt x="34" y="4"/>
                  <a:pt x="34" y="4"/>
                </a:cubicBezTo>
                <a:cubicBezTo>
                  <a:pt x="34" y="7"/>
                  <a:pt x="34" y="7"/>
                  <a:pt x="34" y="7"/>
                </a:cubicBezTo>
                <a:lnTo>
                  <a:pt x="45" y="7"/>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25" name="Freeform 428"/>
          <p:cNvSpPr>
            <a:spLocks noEditPoints="1"/>
          </p:cNvSpPr>
          <p:nvPr/>
        </p:nvSpPr>
        <p:spPr bwMode="auto">
          <a:xfrm>
            <a:off x="6713622" y="3272685"/>
            <a:ext cx="419450" cy="373572"/>
          </a:xfrm>
          <a:custGeom>
            <a:avLst/>
            <a:gdLst>
              <a:gd name="T0" fmla="*/ 54 w 54"/>
              <a:gd name="T1" fmla="*/ 30 h 48"/>
              <a:gd name="T2" fmla="*/ 54 w 54"/>
              <a:gd name="T3" fmla="*/ 41 h 48"/>
              <a:gd name="T4" fmla="*/ 53 w 54"/>
              <a:gd name="T5" fmla="*/ 42 h 48"/>
              <a:gd name="T6" fmla="*/ 49 w 54"/>
              <a:gd name="T7" fmla="*/ 42 h 48"/>
              <a:gd name="T8" fmla="*/ 49 w 54"/>
              <a:gd name="T9" fmla="*/ 43 h 48"/>
              <a:gd name="T10" fmla="*/ 44 w 54"/>
              <a:gd name="T11" fmla="*/ 48 h 48"/>
              <a:gd name="T12" fmla="*/ 39 w 54"/>
              <a:gd name="T13" fmla="*/ 43 h 48"/>
              <a:gd name="T14" fmla="*/ 39 w 54"/>
              <a:gd name="T15" fmla="*/ 42 h 48"/>
              <a:gd name="T16" fmla="*/ 14 w 54"/>
              <a:gd name="T17" fmla="*/ 42 h 48"/>
              <a:gd name="T18" fmla="*/ 14 w 54"/>
              <a:gd name="T19" fmla="*/ 43 h 48"/>
              <a:gd name="T20" fmla="*/ 9 w 54"/>
              <a:gd name="T21" fmla="*/ 48 h 48"/>
              <a:gd name="T22" fmla="*/ 4 w 54"/>
              <a:gd name="T23" fmla="*/ 43 h 48"/>
              <a:gd name="T24" fmla="*/ 4 w 54"/>
              <a:gd name="T25" fmla="*/ 42 h 48"/>
              <a:gd name="T26" fmla="*/ 1 w 54"/>
              <a:gd name="T27" fmla="*/ 42 h 48"/>
              <a:gd name="T28" fmla="*/ 0 w 54"/>
              <a:gd name="T29" fmla="*/ 41 h 48"/>
              <a:gd name="T30" fmla="*/ 0 w 54"/>
              <a:gd name="T31" fmla="*/ 30 h 48"/>
              <a:gd name="T32" fmla="*/ 6 w 54"/>
              <a:gd name="T33" fmla="*/ 24 h 48"/>
              <a:gd name="T34" fmla="*/ 7 w 54"/>
              <a:gd name="T35" fmla="*/ 24 h 48"/>
              <a:gd name="T36" fmla="*/ 10 w 54"/>
              <a:gd name="T37" fmla="*/ 13 h 48"/>
              <a:gd name="T38" fmla="*/ 18 w 54"/>
              <a:gd name="T39" fmla="*/ 7 h 48"/>
              <a:gd name="T40" fmla="*/ 21 w 54"/>
              <a:gd name="T41" fmla="*/ 7 h 48"/>
              <a:gd name="T42" fmla="*/ 21 w 54"/>
              <a:gd name="T43" fmla="*/ 1 h 48"/>
              <a:gd name="T44" fmla="*/ 22 w 54"/>
              <a:gd name="T45" fmla="*/ 0 h 48"/>
              <a:gd name="T46" fmla="*/ 34 w 54"/>
              <a:gd name="T47" fmla="*/ 0 h 48"/>
              <a:gd name="T48" fmla="*/ 35 w 54"/>
              <a:gd name="T49" fmla="*/ 1 h 48"/>
              <a:gd name="T50" fmla="*/ 35 w 54"/>
              <a:gd name="T51" fmla="*/ 7 h 48"/>
              <a:gd name="T52" fmla="*/ 36 w 54"/>
              <a:gd name="T53" fmla="*/ 7 h 48"/>
              <a:gd name="T54" fmla="*/ 44 w 54"/>
              <a:gd name="T55" fmla="*/ 13 h 48"/>
              <a:gd name="T56" fmla="*/ 47 w 54"/>
              <a:gd name="T57" fmla="*/ 24 h 48"/>
              <a:gd name="T58" fmla="*/ 48 w 54"/>
              <a:gd name="T59" fmla="*/ 24 h 48"/>
              <a:gd name="T60" fmla="*/ 54 w 54"/>
              <a:gd name="T61" fmla="*/ 30 h 48"/>
              <a:gd name="T62" fmla="*/ 13 w 54"/>
              <a:gd name="T63" fmla="*/ 33 h 48"/>
              <a:gd name="T64" fmla="*/ 9 w 54"/>
              <a:gd name="T65" fmla="*/ 29 h 48"/>
              <a:gd name="T66" fmla="*/ 5 w 54"/>
              <a:gd name="T67" fmla="*/ 33 h 48"/>
              <a:gd name="T68" fmla="*/ 9 w 54"/>
              <a:gd name="T69" fmla="*/ 37 h 48"/>
              <a:gd name="T70" fmla="*/ 13 w 54"/>
              <a:gd name="T71" fmla="*/ 33 h 48"/>
              <a:gd name="T72" fmla="*/ 40 w 54"/>
              <a:gd name="T73" fmla="*/ 24 h 48"/>
              <a:gd name="T74" fmla="*/ 37 w 54"/>
              <a:gd name="T75" fmla="*/ 15 h 48"/>
              <a:gd name="T76" fmla="*/ 36 w 54"/>
              <a:gd name="T77" fmla="*/ 14 h 48"/>
              <a:gd name="T78" fmla="*/ 18 w 54"/>
              <a:gd name="T79" fmla="*/ 14 h 48"/>
              <a:gd name="T80" fmla="*/ 17 w 54"/>
              <a:gd name="T81" fmla="*/ 15 h 48"/>
              <a:gd name="T82" fmla="*/ 14 w 54"/>
              <a:gd name="T83" fmla="*/ 24 h 48"/>
              <a:gd name="T84" fmla="*/ 40 w 54"/>
              <a:gd name="T85" fmla="*/ 24 h 48"/>
              <a:gd name="T86" fmla="*/ 48 w 54"/>
              <a:gd name="T87" fmla="*/ 33 h 48"/>
              <a:gd name="T88" fmla="*/ 44 w 54"/>
              <a:gd name="T89" fmla="*/ 29 h 48"/>
              <a:gd name="T90" fmla="*/ 40 w 54"/>
              <a:gd name="T91" fmla="*/ 33 h 48"/>
              <a:gd name="T92" fmla="*/ 44 w 54"/>
              <a:gd name="T93" fmla="*/ 37 h 48"/>
              <a:gd name="T94" fmla="*/ 48 w 54"/>
              <a:gd name="T95" fmla="*/ 33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4" h="48">
                <a:moveTo>
                  <a:pt x="54" y="30"/>
                </a:moveTo>
                <a:cubicBezTo>
                  <a:pt x="54" y="41"/>
                  <a:pt x="54" y="41"/>
                  <a:pt x="54" y="41"/>
                </a:cubicBezTo>
                <a:cubicBezTo>
                  <a:pt x="54" y="41"/>
                  <a:pt x="53" y="42"/>
                  <a:pt x="53" y="42"/>
                </a:cubicBezTo>
                <a:cubicBezTo>
                  <a:pt x="49" y="42"/>
                  <a:pt x="49" y="42"/>
                  <a:pt x="49" y="42"/>
                </a:cubicBezTo>
                <a:cubicBezTo>
                  <a:pt x="49" y="43"/>
                  <a:pt x="49" y="43"/>
                  <a:pt x="49" y="43"/>
                </a:cubicBezTo>
                <a:cubicBezTo>
                  <a:pt x="49" y="46"/>
                  <a:pt x="47" y="48"/>
                  <a:pt x="44" y="48"/>
                </a:cubicBezTo>
                <a:cubicBezTo>
                  <a:pt x="41" y="48"/>
                  <a:pt x="39" y="46"/>
                  <a:pt x="39" y="43"/>
                </a:cubicBezTo>
                <a:cubicBezTo>
                  <a:pt x="39" y="42"/>
                  <a:pt x="39" y="42"/>
                  <a:pt x="39" y="42"/>
                </a:cubicBezTo>
                <a:cubicBezTo>
                  <a:pt x="14" y="42"/>
                  <a:pt x="14" y="42"/>
                  <a:pt x="14" y="42"/>
                </a:cubicBezTo>
                <a:cubicBezTo>
                  <a:pt x="14" y="43"/>
                  <a:pt x="14" y="43"/>
                  <a:pt x="14" y="43"/>
                </a:cubicBezTo>
                <a:cubicBezTo>
                  <a:pt x="14" y="46"/>
                  <a:pt x="12" y="48"/>
                  <a:pt x="9" y="48"/>
                </a:cubicBezTo>
                <a:cubicBezTo>
                  <a:pt x="6" y="48"/>
                  <a:pt x="4" y="46"/>
                  <a:pt x="4" y="43"/>
                </a:cubicBezTo>
                <a:cubicBezTo>
                  <a:pt x="4" y="42"/>
                  <a:pt x="4" y="42"/>
                  <a:pt x="4" y="42"/>
                </a:cubicBezTo>
                <a:cubicBezTo>
                  <a:pt x="1" y="42"/>
                  <a:pt x="1" y="42"/>
                  <a:pt x="1" y="42"/>
                </a:cubicBezTo>
                <a:cubicBezTo>
                  <a:pt x="1" y="42"/>
                  <a:pt x="0" y="41"/>
                  <a:pt x="0" y="41"/>
                </a:cubicBezTo>
                <a:cubicBezTo>
                  <a:pt x="0" y="30"/>
                  <a:pt x="0" y="30"/>
                  <a:pt x="0" y="30"/>
                </a:cubicBezTo>
                <a:cubicBezTo>
                  <a:pt x="0" y="27"/>
                  <a:pt x="3" y="24"/>
                  <a:pt x="6" y="24"/>
                </a:cubicBezTo>
                <a:cubicBezTo>
                  <a:pt x="7" y="24"/>
                  <a:pt x="7" y="24"/>
                  <a:pt x="7" y="24"/>
                </a:cubicBezTo>
                <a:cubicBezTo>
                  <a:pt x="10" y="13"/>
                  <a:pt x="10" y="13"/>
                  <a:pt x="10" y="13"/>
                </a:cubicBezTo>
                <a:cubicBezTo>
                  <a:pt x="11" y="10"/>
                  <a:pt x="14" y="7"/>
                  <a:pt x="18" y="7"/>
                </a:cubicBezTo>
                <a:cubicBezTo>
                  <a:pt x="21" y="7"/>
                  <a:pt x="21" y="7"/>
                  <a:pt x="21" y="7"/>
                </a:cubicBezTo>
                <a:cubicBezTo>
                  <a:pt x="21" y="1"/>
                  <a:pt x="21" y="1"/>
                  <a:pt x="21" y="1"/>
                </a:cubicBezTo>
                <a:cubicBezTo>
                  <a:pt x="21" y="1"/>
                  <a:pt x="21" y="0"/>
                  <a:pt x="22" y="0"/>
                </a:cubicBezTo>
                <a:cubicBezTo>
                  <a:pt x="34" y="0"/>
                  <a:pt x="34" y="0"/>
                  <a:pt x="34" y="0"/>
                </a:cubicBezTo>
                <a:cubicBezTo>
                  <a:pt x="34" y="0"/>
                  <a:pt x="35" y="1"/>
                  <a:pt x="35" y="1"/>
                </a:cubicBezTo>
                <a:cubicBezTo>
                  <a:pt x="35" y="7"/>
                  <a:pt x="35" y="7"/>
                  <a:pt x="35" y="7"/>
                </a:cubicBezTo>
                <a:cubicBezTo>
                  <a:pt x="36" y="7"/>
                  <a:pt x="36" y="7"/>
                  <a:pt x="36" y="7"/>
                </a:cubicBezTo>
                <a:cubicBezTo>
                  <a:pt x="40" y="7"/>
                  <a:pt x="43" y="10"/>
                  <a:pt x="44" y="13"/>
                </a:cubicBezTo>
                <a:cubicBezTo>
                  <a:pt x="47" y="24"/>
                  <a:pt x="47" y="24"/>
                  <a:pt x="47" y="24"/>
                </a:cubicBezTo>
                <a:cubicBezTo>
                  <a:pt x="48" y="24"/>
                  <a:pt x="48" y="24"/>
                  <a:pt x="48" y="24"/>
                </a:cubicBezTo>
                <a:cubicBezTo>
                  <a:pt x="51" y="24"/>
                  <a:pt x="54" y="27"/>
                  <a:pt x="54" y="30"/>
                </a:cubicBezTo>
                <a:close/>
                <a:moveTo>
                  <a:pt x="13" y="33"/>
                </a:moveTo>
                <a:cubicBezTo>
                  <a:pt x="13" y="31"/>
                  <a:pt x="11" y="29"/>
                  <a:pt x="9" y="29"/>
                </a:cubicBezTo>
                <a:cubicBezTo>
                  <a:pt x="7" y="29"/>
                  <a:pt x="5" y="31"/>
                  <a:pt x="5" y="33"/>
                </a:cubicBezTo>
                <a:cubicBezTo>
                  <a:pt x="5" y="35"/>
                  <a:pt x="7" y="37"/>
                  <a:pt x="9" y="37"/>
                </a:cubicBezTo>
                <a:cubicBezTo>
                  <a:pt x="11" y="37"/>
                  <a:pt x="13" y="35"/>
                  <a:pt x="13" y="33"/>
                </a:cubicBezTo>
                <a:close/>
                <a:moveTo>
                  <a:pt x="40" y="24"/>
                </a:moveTo>
                <a:cubicBezTo>
                  <a:pt x="37" y="15"/>
                  <a:pt x="37" y="15"/>
                  <a:pt x="37" y="15"/>
                </a:cubicBezTo>
                <a:cubicBezTo>
                  <a:pt x="37" y="15"/>
                  <a:pt x="37" y="14"/>
                  <a:pt x="36" y="14"/>
                </a:cubicBezTo>
                <a:cubicBezTo>
                  <a:pt x="18" y="14"/>
                  <a:pt x="18" y="14"/>
                  <a:pt x="18" y="14"/>
                </a:cubicBezTo>
                <a:cubicBezTo>
                  <a:pt x="17" y="14"/>
                  <a:pt x="17" y="15"/>
                  <a:pt x="17" y="15"/>
                </a:cubicBezTo>
                <a:cubicBezTo>
                  <a:pt x="14" y="24"/>
                  <a:pt x="14" y="24"/>
                  <a:pt x="14" y="24"/>
                </a:cubicBezTo>
                <a:lnTo>
                  <a:pt x="40" y="24"/>
                </a:lnTo>
                <a:close/>
                <a:moveTo>
                  <a:pt x="48" y="33"/>
                </a:moveTo>
                <a:cubicBezTo>
                  <a:pt x="48" y="31"/>
                  <a:pt x="46" y="29"/>
                  <a:pt x="44" y="29"/>
                </a:cubicBezTo>
                <a:cubicBezTo>
                  <a:pt x="42" y="29"/>
                  <a:pt x="40" y="31"/>
                  <a:pt x="40" y="33"/>
                </a:cubicBezTo>
                <a:cubicBezTo>
                  <a:pt x="40" y="35"/>
                  <a:pt x="42" y="37"/>
                  <a:pt x="44" y="37"/>
                </a:cubicBezTo>
                <a:cubicBezTo>
                  <a:pt x="46" y="37"/>
                  <a:pt x="48" y="35"/>
                  <a:pt x="48" y="33"/>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26" name="Freeform 429"/>
          <p:cNvSpPr>
            <a:spLocks noEditPoints="1"/>
          </p:cNvSpPr>
          <p:nvPr/>
        </p:nvSpPr>
        <p:spPr bwMode="auto">
          <a:xfrm>
            <a:off x="4446950" y="2778272"/>
            <a:ext cx="249048" cy="373572"/>
          </a:xfrm>
          <a:custGeom>
            <a:avLst/>
            <a:gdLst>
              <a:gd name="T0" fmla="*/ 16 w 32"/>
              <a:gd name="T1" fmla="*/ 31 h 48"/>
              <a:gd name="T2" fmla="*/ 12 w 32"/>
              <a:gd name="T3" fmla="*/ 31 h 48"/>
              <a:gd name="T4" fmla="*/ 11 w 32"/>
              <a:gd name="T5" fmla="*/ 29 h 48"/>
              <a:gd name="T6" fmla="*/ 13 w 32"/>
              <a:gd name="T7" fmla="*/ 28 h 48"/>
              <a:gd name="T8" fmla="*/ 16 w 32"/>
              <a:gd name="T9" fmla="*/ 28 h 48"/>
              <a:gd name="T10" fmla="*/ 29 w 32"/>
              <a:gd name="T11" fmla="*/ 16 h 48"/>
              <a:gd name="T12" fmla="*/ 16 w 32"/>
              <a:gd name="T13" fmla="*/ 3 h 48"/>
              <a:gd name="T14" fmla="*/ 3 w 32"/>
              <a:gd name="T15" fmla="*/ 16 h 48"/>
              <a:gd name="T16" fmla="*/ 5 w 32"/>
              <a:gd name="T17" fmla="*/ 22 h 48"/>
              <a:gd name="T18" fmla="*/ 4 w 32"/>
              <a:gd name="T19" fmla="*/ 23 h 48"/>
              <a:gd name="T20" fmla="*/ 2 w 32"/>
              <a:gd name="T21" fmla="*/ 23 h 48"/>
              <a:gd name="T22" fmla="*/ 0 w 32"/>
              <a:gd name="T23" fmla="*/ 16 h 48"/>
              <a:gd name="T24" fmla="*/ 16 w 32"/>
              <a:gd name="T25" fmla="*/ 0 h 48"/>
              <a:gd name="T26" fmla="*/ 32 w 32"/>
              <a:gd name="T27" fmla="*/ 16 h 48"/>
              <a:gd name="T28" fmla="*/ 16 w 32"/>
              <a:gd name="T29" fmla="*/ 31 h 48"/>
              <a:gd name="T30" fmla="*/ 16 w 32"/>
              <a:gd name="T31" fmla="*/ 21 h 48"/>
              <a:gd name="T32" fmla="*/ 13 w 32"/>
              <a:gd name="T33" fmla="*/ 20 h 48"/>
              <a:gd name="T34" fmla="*/ 10 w 32"/>
              <a:gd name="T35" fmla="*/ 24 h 48"/>
              <a:gd name="T36" fmla="*/ 5 w 32"/>
              <a:gd name="T37" fmla="*/ 47 h 48"/>
              <a:gd name="T38" fmla="*/ 3 w 32"/>
              <a:gd name="T39" fmla="*/ 48 h 48"/>
              <a:gd name="T40" fmla="*/ 3 w 32"/>
              <a:gd name="T41" fmla="*/ 48 h 48"/>
              <a:gd name="T42" fmla="*/ 2 w 32"/>
              <a:gd name="T43" fmla="*/ 47 h 48"/>
              <a:gd name="T44" fmla="*/ 8 w 32"/>
              <a:gd name="T45" fmla="*/ 22 h 48"/>
              <a:gd name="T46" fmla="*/ 11 w 32"/>
              <a:gd name="T47" fmla="*/ 17 h 48"/>
              <a:gd name="T48" fmla="*/ 11 w 32"/>
              <a:gd name="T49" fmla="*/ 15 h 48"/>
              <a:gd name="T50" fmla="*/ 16 w 32"/>
              <a:gd name="T51" fmla="*/ 10 h 48"/>
              <a:gd name="T52" fmla="*/ 21 w 32"/>
              <a:gd name="T53" fmla="*/ 15 h 48"/>
              <a:gd name="T54" fmla="*/ 16 w 32"/>
              <a:gd name="T55" fmla="*/ 21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2" h="48">
                <a:moveTo>
                  <a:pt x="16" y="31"/>
                </a:moveTo>
                <a:cubicBezTo>
                  <a:pt x="15" y="31"/>
                  <a:pt x="14" y="31"/>
                  <a:pt x="12" y="31"/>
                </a:cubicBezTo>
                <a:cubicBezTo>
                  <a:pt x="12" y="31"/>
                  <a:pt x="11" y="30"/>
                  <a:pt x="11" y="29"/>
                </a:cubicBezTo>
                <a:cubicBezTo>
                  <a:pt x="12" y="28"/>
                  <a:pt x="12" y="28"/>
                  <a:pt x="13" y="28"/>
                </a:cubicBezTo>
                <a:cubicBezTo>
                  <a:pt x="14" y="28"/>
                  <a:pt x="15" y="28"/>
                  <a:pt x="16" y="28"/>
                </a:cubicBezTo>
                <a:cubicBezTo>
                  <a:pt x="23" y="28"/>
                  <a:pt x="29" y="23"/>
                  <a:pt x="29" y="16"/>
                </a:cubicBezTo>
                <a:cubicBezTo>
                  <a:pt x="29" y="9"/>
                  <a:pt x="23" y="3"/>
                  <a:pt x="16" y="3"/>
                </a:cubicBezTo>
                <a:cubicBezTo>
                  <a:pt x="9" y="3"/>
                  <a:pt x="3" y="9"/>
                  <a:pt x="3" y="16"/>
                </a:cubicBezTo>
                <a:cubicBezTo>
                  <a:pt x="3" y="18"/>
                  <a:pt x="4" y="20"/>
                  <a:pt x="5" y="22"/>
                </a:cubicBezTo>
                <a:cubicBezTo>
                  <a:pt x="5" y="22"/>
                  <a:pt x="5" y="23"/>
                  <a:pt x="4" y="23"/>
                </a:cubicBezTo>
                <a:cubicBezTo>
                  <a:pt x="3" y="24"/>
                  <a:pt x="2" y="23"/>
                  <a:pt x="2" y="23"/>
                </a:cubicBezTo>
                <a:cubicBezTo>
                  <a:pt x="1" y="21"/>
                  <a:pt x="0" y="18"/>
                  <a:pt x="0" y="16"/>
                </a:cubicBezTo>
                <a:cubicBezTo>
                  <a:pt x="0" y="7"/>
                  <a:pt x="7" y="0"/>
                  <a:pt x="16" y="0"/>
                </a:cubicBezTo>
                <a:cubicBezTo>
                  <a:pt x="25" y="0"/>
                  <a:pt x="32" y="7"/>
                  <a:pt x="32" y="16"/>
                </a:cubicBezTo>
                <a:cubicBezTo>
                  <a:pt x="32" y="24"/>
                  <a:pt x="25" y="31"/>
                  <a:pt x="16" y="31"/>
                </a:cubicBezTo>
                <a:close/>
                <a:moveTo>
                  <a:pt x="16" y="21"/>
                </a:moveTo>
                <a:cubicBezTo>
                  <a:pt x="15" y="21"/>
                  <a:pt x="14" y="20"/>
                  <a:pt x="13" y="20"/>
                </a:cubicBezTo>
                <a:cubicBezTo>
                  <a:pt x="12" y="21"/>
                  <a:pt x="11" y="22"/>
                  <a:pt x="10" y="24"/>
                </a:cubicBezTo>
                <a:cubicBezTo>
                  <a:pt x="6" y="30"/>
                  <a:pt x="4" y="38"/>
                  <a:pt x="5" y="47"/>
                </a:cubicBezTo>
                <a:cubicBezTo>
                  <a:pt x="5" y="47"/>
                  <a:pt x="4" y="48"/>
                  <a:pt x="3" y="48"/>
                </a:cubicBezTo>
                <a:cubicBezTo>
                  <a:pt x="3" y="48"/>
                  <a:pt x="3" y="48"/>
                  <a:pt x="3" y="48"/>
                </a:cubicBezTo>
                <a:cubicBezTo>
                  <a:pt x="3" y="48"/>
                  <a:pt x="2" y="48"/>
                  <a:pt x="2" y="47"/>
                </a:cubicBezTo>
                <a:cubicBezTo>
                  <a:pt x="1" y="35"/>
                  <a:pt x="5" y="27"/>
                  <a:pt x="8" y="22"/>
                </a:cubicBezTo>
                <a:cubicBezTo>
                  <a:pt x="9" y="20"/>
                  <a:pt x="10" y="19"/>
                  <a:pt x="11" y="17"/>
                </a:cubicBezTo>
                <a:cubicBezTo>
                  <a:pt x="11" y="17"/>
                  <a:pt x="11" y="16"/>
                  <a:pt x="11" y="15"/>
                </a:cubicBezTo>
                <a:cubicBezTo>
                  <a:pt x="11" y="13"/>
                  <a:pt x="13" y="10"/>
                  <a:pt x="16" y="10"/>
                </a:cubicBezTo>
                <a:cubicBezTo>
                  <a:pt x="19" y="10"/>
                  <a:pt x="21" y="13"/>
                  <a:pt x="21" y="15"/>
                </a:cubicBezTo>
                <a:cubicBezTo>
                  <a:pt x="21" y="18"/>
                  <a:pt x="19" y="21"/>
                  <a:pt x="16" y="21"/>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27" name="Freeform 430"/>
          <p:cNvSpPr>
            <a:spLocks noEditPoints="1"/>
          </p:cNvSpPr>
          <p:nvPr/>
        </p:nvSpPr>
        <p:spPr bwMode="auto">
          <a:xfrm>
            <a:off x="4999904" y="4334169"/>
            <a:ext cx="340802" cy="226112"/>
          </a:xfrm>
          <a:custGeom>
            <a:avLst/>
            <a:gdLst>
              <a:gd name="T0" fmla="*/ 3 w 44"/>
              <a:gd name="T1" fmla="*/ 26 h 29"/>
              <a:gd name="T2" fmla="*/ 2 w 44"/>
              <a:gd name="T3" fmla="*/ 26 h 29"/>
              <a:gd name="T4" fmla="*/ 0 w 44"/>
              <a:gd name="T5" fmla="*/ 25 h 29"/>
              <a:gd name="T6" fmla="*/ 0 w 44"/>
              <a:gd name="T7" fmla="*/ 24 h 29"/>
              <a:gd name="T8" fmla="*/ 11 w 44"/>
              <a:gd name="T9" fmla="*/ 13 h 29"/>
              <a:gd name="T10" fmla="*/ 0 w 44"/>
              <a:gd name="T11" fmla="*/ 3 h 29"/>
              <a:gd name="T12" fmla="*/ 0 w 44"/>
              <a:gd name="T13" fmla="*/ 2 h 29"/>
              <a:gd name="T14" fmla="*/ 2 w 44"/>
              <a:gd name="T15" fmla="*/ 0 h 29"/>
              <a:gd name="T16" fmla="*/ 3 w 44"/>
              <a:gd name="T17" fmla="*/ 0 h 29"/>
              <a:gd name="T18" fmla="*/ 15 w 44"/>
              <a:gd name="T19" fmla="*/ 13 h 29"/>
              <a:gd name="T20" fmla="*/ 15 w 44"/>
              <a:gd name="T21" fmla="*/ 14 h 29"/>
              <a:gd name="T22" fmla="*/ 3 w 44"/>
              <a:gd name="T23" fmla="*/ 26 h 29"/>
              <a:gd name="T24" fmla="*/ 44 w 44"/>
              <a:gd name="T25" fmla="*/ 28 h 29"/>
              <a:gd name="T26" fmla="*/ 43 w 44"/>
              <a:gd name="T27" fmla="*/ 29 h 29"/>
              <a:gd name="T28" fmla="*/ 18 w 44"/>
              <a:gd name="T29" fmla="*/ 29 h 29"/>
              <a:gd name="T30" fmla="*/ 17 w 44"/>
              <a:gd name="T31" fmla="*/ 28 h 29"/>
              <a:gd name="T32" fmla="*/ 17 w 44"/>
              <a:gd name="T33" fmla="*/ 26 h 29"/>
              <a:gd name="T34" fmla="*/ 18 w 44"/>
              <a:gd name="T35" fmla="*/ 25 h 29"/>
              <a:gd name="T36" fmla="*/ 43 w 44"/>
              <a:gd name="T37" fmla="*/ 25 h 29"/>
              <a:gd name="T38" fmla="*/ 44 w 44"/>
              <a:gd name="T39" fmla="*/ 26 h 29"/>
              <a:gd name="T40" fmla="*/ 44 w 44"/>
              <a:gd name="T41" fmla="*/ 28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4" h="29">
                <a:moveTo>
                  <a:pt x="3" y="26"/>
                </a:moveTo>
                <a:cubicBezTo>
                  <a:pt x="3" y="27"/>
                  <a:pt x="2" y="27"/>
                  <a:pt x="2" y="26"/>
                </a:cubicBezTo>
                <a:cubicBezTo>
                  <a:pt x="0" y="25"/>
                  <a:pt x="0" y="25"/>
                  <a:pt x="0" y="25"/>
                </a:cubicBezTo>
                <a:cubicBezTo>
                  <a:pt x="0" y="25"/>
                  <a:pt x="0" y="24"/>
                  <a:pt x="0" y="24"/>
                </a:cubicBezTo>
                <a:cubicBezTo>
                  <a:pt x="11" y="13"/>
                  <a:pt x="11" y="13"/>
                  <a:pt x="11" y="13"/>
                </a:cubicBezTo>
                <a:cubicBezTo>
                  <a:pt x="0" y="3"/>
                  <a:pt x="0" y="3"/>
                  <a:pt x="0" y="3"/>
                </a:cubicBezTo>
                <a:cubicBezTo>
                  <a:pt x="0" y="2"/>
                  <a:pt x="0" y="2"/>
                  <a:pt x="0" y="2"/>
                </a:cubicBezTo>
                <a:cubicBezTo>
                  <a:pt x="2" y="0"/>
                  <a:pt x="2" y="0"/>
                  <a:pt x="2" y="0"/>
                </a:cubicBezTo>
                <a:cubicBezTo>
                  <a:pt x="2" y="0"/>
                  <a:pt x="3" y="0"/>
                  <a:pt x="3" y="0"/>
                </a:cubicBezTo>
                <a:cubicBezTo>
                  <a:pt x="15" y="13"/>
                  <a:pt x="15" y="13"/>
                  <a:pt x="15" y="13"/>
                </a:cubicBezTo>
                <a:cubicBezTo>
                  <a:pt x="16" y="13"/>
                  <a:pt x="16" y="14"/>
                  <a:pt x="15" y="14"/>
                </a:cubicBezTo>
                <a:lnTo>
                  <a:pt x="3" y="26"/>
                </a:lnTo>
                <a:close/>
                <a:moveTo>
                  <a:pt x="44" y="28"/>
                </a:moveTo>
                <a:cubicBezTo>
                  <a:pt x="44" y="28"/>
                  <a:pt x="44" y="29"/>
                  <a:pt x="43" y="29"/>
                </a:cubicBezTo>
                <a:cubicBezTo>
                  <a:pt x="18" y="29"/>
                  <a:pt x="18" y="29"/>
                  <a:pt x="18" y="29"/>
                </a:cubicBezTo>
                <a:cubicBezTo>
                  <a:pt x="17" y="29"/>
                  <a:pt x="17" y="28"/>
                  <a:pt x="17" y="28"/>
                </a:cubicBezTo>
                <a:cubicBezTo>
                  <a:pt x="17" y="26"/>
                  <a:pt x="17" y="26"/>
                  <a:pt x="17" y="26"/>
                </a:cubicBezTo>
                <a:cubicBezTo>
                  <a:pt x="17" y="26"/>
                  <a:pt x="17" y="25"/>
                  <a:pt x="18" y="25"/>
                </a:cubicBezTo>
                <a:cubicBezTo>
                  <a:pt x="43" y="25"/>
                  <a:pt x="43" y="25"/>
                  <a:pt x="43" y="25"/>
                </a:cubicBezTo>
                <a:cubicBezTo>
                  <a:pt x="44" y="25"/>
                  <a:pt x="44" y="26"/>
                  <a:pt x="44" y="26"/>
                </a:cubicBezTo>
                <a:lnTo>
                  <a:pt x="44" y="28"/>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28" name="Freeform 431"/>
          <p:cNvSpPr>
            <a:spLocks noEditPoints="1"/>
          </p:cNvSpPr>
          <p:nvPr/>
        </p:nvSpPr>
        <p:spPr bwMode="auto">
          <a:xfrm>
            <a:off x="4983518" y="3794951"/>
            <a:ext cx="373572" cy="317866"/>
          </a:xfrm>
          <a:custGeom>
            <a:avLst/>
            <a:gdLst>
              <a:gd name="T0" fmla="*/ 4 w 48"/>
              <a:gd name="T1" fmla="*/ 0 h 41"/>
              <a:gd name="T2" fmla="*/ 9 w 48"/>
              <a:gd name="T3" fmla="*/ 1 h 41"/>
              <a:gd name="T4" fmla="*/ 16 w 48"/>
              <a:gd name="T5" fmla="*/ 0 h 41"/>
              <a:gd name="T6" fmla="*/ 22 w 48"/>
              <a:gd name="T7" fmla="*/ 0 h 41"/>
              <a:gd name="T8" fmla="*/ 30 w 48"/>
              <a:gd name="T9" fmla="*/ 0 h 41"/>
              <a:gd name="T10" fmla="*/ 32 w 48"/>
              <a:gd name="T11" fmla="*/ 0 h 41"/>
              <a:gd name="T12" fmla="*/ 33 w 48"/>
              <a:gd name="T13" fmla="*/ 0 h 41"/>
              <a:gd name="T14" fmla="*/ 34 w 48"/>
              <a:gd name="T15" fmla="*/ 0 h 41"/>
              <a:gd name="T16" fmla="*/ 34 w 48"/>
              <a:gd name="T17" fmla="*/ 9 h 41"/>
              <a:gd name="T18" fmla="*/ 34 w 48"/>
              <a:gd name="T19" fmla="*/ 12 h 41"/>
              <a:gd name="T20" fmla="*/ 32 w 48"/>
              <a:gd name="T21" fmla="*/ 12 h 41"/>
              <a:gd name="T22" fmla="*/ 31 w 48"/>
              <a:gd name="T23" fmla="*/ 9 h 41"/>
              <a:gd name="T24" fmla="*/ 30 w 48"/>
              <a:gd name="T25" fmla="*/ 4 h 41"/>
              <a:gd name="T26" fmla="*/ 28 w 48"/>
              <a:gd name="T27" fmla="*/ 4 h 41"/>
              <a:gd name="T28" fmla="*/ 21 w 48"/>
              <a:gd name="T29" fmla="*/ 4 h 41"/>
              <a:gd name="T30" fmla="*/ 20 w 48"/>
              <a:gd name="T31" fmla="*/ 8 h 41"/>
              <a:gd name="T32" fmla="*/ 20 w 48"/>
              <a:gd name="T33" fmla="*/ 30 h 41"/>
              <a:gd name="T34" fmla="*/ 21 w 48"/>
              <a:gd name="T35" fmla="*/ 37 h 41"/>
              <a:gd name="T36" fmla="*/ 27 w 48"/>
              <a:gd name="T37" fmla="*/ 39 h 41"/>
              <a:gd name="T38" fmla="*/ 27 w 48"/>
              <a:gd name="T39" fmla="*/ 40 h 41"/>
              <a:gd name="T40" fmla="*/ 27 w 48"/>
              <a:gd name="T41" fmla="*/ 41 h 41"/>
              <a:gd name="T42" fmla="*/ 26 w 48"/>
              <a:gd name="T43" fmla="*/ 41 h 41"/>
              <a:gd name="T44" fmla="*/ 15 w 48"/>
              <a:gd name="T45" fmla="*/ 40 h 41"/>
              <a:gd name="T46" fmla="*/ 7 w 48"/>
              <a:gd name="T47" fmla="*/ 41 h 41"/>
              <a:gd name="T48" fmla="*/ 7 w 48"/>
              <a:gd name="T49" fmla="*/ 39 h 41"/>
              <a:gd name="T50" fmla="*/ 7 w 48"/>
              <a:gd name="T51" fmla="*/ 39 h 41"/>
              <a:gd name="T52" fmla="*/ 13 w 48"/>
              <a:gd name="T53" fmla="*/ 37 h 41"/>
              <a:gd name="T54" fmla="*/ 14 w 48"/>
              <a:gd name="T55" fmla="*/ 26 h 41"/>
              <a:gd name="T56" fmla="*/ 14 w 48"/>
              <a:gd name="T57" fmla="*/ 10 h 41"/>
              <a:gd name="T58" fmla="*/ 14 w 48"/>
              <a:gd name="T59" fmla="*/ 7 h 41"/>
              <a:gd name="T60" fmla="*/ 13 w 48"/>
              <a:gd name="T61" fmla="*/ 4 h 41"/>
              <a:gd name="T62" fmla="*/ 9 w 48"/>
              <a:gd name="T63" fmla="*/ 4 h 41"/>
              <a:gd name="T64" fmla="*/ 4 w 48"/>
              <a:gd name="T65" fmla="*/ 5 h 41"/>
              <a:gd name="T66" fmla="*/ 1 w 48"/>
              <a:gd name="T67" fmla="*/ 11 h 41"/>
              <a:gd name="T68" fmla="*/ 0 w 48"/>
              <a:gd name="T69" fmla="*/ 10 h 41"/>
              <a:gd name="T70" fmla="*/ 0 w 48"/>
              <a:gd name="T71" fmla="*/ 0 h 41"/>
              <a:gd name="T72" fmla="*/ 2 w 48"/>
              <a:gd name="T73" fmla="*/ 0 h 41"/>
              <a:gd name="T74" fmla="*/ 4 w 48"/>
              <a:gd name="T75" fmla="*/ 0 h 41"/>
              <a:gd name="T76" fmla="*/ 48 w 48"/>
              <a:gd name="T77" fmla="*/ 36 h 41"/>
              <a:gd name="T78" fmla="*/ 44 w 48"/>
              <a:gd name="T79" fmla="*/ 40 h 41"/>
              <a:gd name="T80" fmla="*/ 42 w 48"/>
              <a:gd name="T81" fmla="*/ 40 h 41"/>
              <a:gd name="T82" fmla="*/ 38 w 48"/>
              <a:gd name="T83" fmla="*/ 36 h 41"/>
              <a:gd name="T84" fmla="*/ 39 w 48"/>
              <a:gd name="T85" fmla="*/ 34 h 41"/>
              <a:gd name="T86" fmla="*/ 41 w 48"/>
              <a:gd name="T87" fmla="*/ 34 h 41"/>
              <a:gd name="T88" fmla="*/ 41 w 48"/>
              <a:gd name="T89" fmla="*/ 7 h 41"/>
              <a:gd name="T90" fmla="*/ 39 w 48"/>
              <a:gd name="T91" fmla="*/ 7 h 41"/>
              <a:gd name="T92" fmla="*/ 38 w 48"/>
              <a:gd name="T93" fmla="*/ 5 h 41"/>
              <a:gd name="T94" fmla="*/ 42 w 48"/>
              <a:gd name="T95" fmla="*/ 1 h 41"/>
              <a:gd name="T96" fmla="*/ 44 w 48"/>
              <a:gd name="T97" fmla="*/ 1 h 41"/>
              <a:gd name="T98" fmla="*/ 48 w 48"/>
              <a:gd name="T99" fmla="*/ 5 h 41"/>
              <a:gd name="T100" fmla="*/ 47 w 48"/>
              <a:gd name="T101" fmla="*/ 7 h 41"/>
              <a:gd name="T102" fmla="*/ 45 w 48"/>
              <a:gd name="T103" fmla="*/ 7 h 41"/>
              <a:gd name="T104" fmla="*/ 45 w 48"/>
              <a:gd name="T105" fmla="*/ 34 h 41"/>
              <a:gd name="T106" fmla="*/ 47 w 48"/>
              <a:gd name="T107" fmla="*/ 34 h 41"/>
              <a:gd name="T108" fmla="*/ 48 w 48"/>
              <a:gd name="T109" fmla="*/ 3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8" h="41">
                <a:moveTo>
                  <a:pt x="4" y="0"/>
                </a:moveTo>
                <a:cubicBezTo>
                  <a:pt x="4" y="1"/>
                  <a:pt x="9" y="1"/>
                  <a:pt x="9" y="1"/>
                </a:cubicBezTo>
                <a:cubicBezTo>
                  <a:pt x="12" y="1"/>
                  <a:pt x="14" y="0"/>
                  <a:pt x="16" y="0"/>
                </a:cubicBezTo>
                <a:cubicBezTo>
                  <a:pt x="18" y="0"/>
                  <a:pt x="20" y="0"/>
                  <a:pt x="22" y="0"/>
                </a:cubicBezTo>
                <a:cubicBezTo>
                  <a:pt x="30" y="0"/>
                  <a:pt x="30" y="0"/>
                  <a:pt x="30" y="0"/>
                </a:cubicBezTo>
                <a:cubicBezTo>
                  <a:pt x="31" y="0"/>
                  <a:pt x="32" y="1"/>
                  <a:pt x="32" y="0"/>
                </a:cubicBezTo>
                <a:cubicBezTo>
                  <a:pt x="33" y="0"/>
                  <a:pt x="33" y="0"/>
                  <a:pt x="33" y="0"/>
                </a:cubicBezTo>
                <a:cubicBezTo>
                  <a:pt x="34" y="0"/>
                  <a:pt x="34" y="0"/>
                  <a:pt x="34" y="0"/>
                </a:cubicBezTo>
                <a:cubicBezTo>
                  <a:pt x="34" y="3"/>
                  <a:pt x="34" y="6"/>
                  <a:pt x="34" y="9"/>
                </a:cubicBezTo>
                <a:cubicBezTo>
                  <a:pt x="34" y="10"/>
                  <a:pt x="34" y="11"/>
                  <a:pt x="34" y="12"/>
                </a:cubicBezTo>
                <a:cubicBezTo>
                  <a:pt x="34" y="12"/>
                  <a:pt x="33" y="12"/>
                  <a:pt x="32" y="12"/>
                </a:cubicBezTo>
                <a:cubicBezTo>
                  <a:pt x="32" y="11"/>
                  <a:pt x="31" y="10"/>
                  <a:pt x="31" y="9"/>
                </a:cubicBezTo>
                <a:cubicBezTo>
                  <a:pt x="31" y="8"/>
                  <a:pt x="30" y="5"/>
                  <a:pt x="30" y="4"/>
                </a:cubicBezTo>
                <a:cubicBezTo>
                  <a:pt x="29" y="4"/>
                  <a:pt x="29" y="4"/>
                  <a:pt x="28" y="4"/>
                </a:cubicBezTo>
                <a:cubicBezTo>
                  <a:pt x="26" y="4"/>
                  <a:pt x="23" y="4"/>
                  <a:pt x="21" y="4"/>
                </a:cubicBezTo>
                <a:cubicBezTo>
                  <a:pt x="20" y="5"/>
                  <a:pt x="20" y="7"/>
                  <a:pt x="20" y="8"/>
                </a:cubicBezTo>
                <a:cubicBezTo>
                  <a:pt x="20" y="15"/>
                  <a:pt x="20" y="23"/>
                  <a:pt x="20" y="30"/>
                </a:cubicBezTo>
                <a:cubicBezTo>
                  <a:pt x="20" y="32"/>
                  <a:pt x="20" y="35"/>
                  <a:pt x="21" y="37"/>
                </a:cubicBezTo>
                <a:cubicBezTo>
                  <a:pt x="23" y="38"/>
                  <a:pt x="25" y="38"/>
                  <a:pt x="27" y="39"/>
                </a:cubicBezTo>
                <a:cubicBezTo>
                  <a:pt x="27" y="39"/>
                  <a:pt x="27" y="40"/>
                  <a:pt x="27" y="40"/>
                </a:cubicBezTo>
                <a:cubicBezTo>
                  <a:pt x="27" y="40"/>
                  <a:pt x="27" y="41"/>
                  <a:pt x="27" y="41"/>
                </a:cubicBezTo>
                <a:cubicBezTo>
                  <a:pt x="26" y="41"/>
                  <a:pt x="26" y="41"/>
                  <a:pt x="26" y="41"/>
                </a:cubicBezTo>
                <a:cubicBezTo>
                  <a:pt x="23" y="41"/>
                  <a:pt x="19" y="40"/>
                  <a:pt x="15" y="40"/>
                </a:cubicBezTo>
                <a:cubicBezTo>
                  <a:pt x="12" y="40"/>
                  <a:pt x="10" y="41"/>
                  <a:pt x="7" y="41"/>
                </a:cubicBezTo>
                <a:cubicBezTo>
                  <a:pt x="7" y="40"/>
                  <a:pt x="7" y="40"/>
                  <a:pt x="7" y="39"/>
                </a:cubicBezTo>
                <a:cubicBezTo>
                  <a:pt x="7" y="39"/>
                  <a:pt x="7" y="39"/>
                  <a:pt x="7" y="39"/>
                </a:cubicBezTo>
                <a:cubicBezTo>
                  <a:pt x="8" y="38"/>
                  <a:pt x="12" y="38"/>
                  <a:pt x="13" y="37"/>
                </a:cubicBezTo>
                <a:cubicBezTo>
                  <a:pt x="14" y="35"/>
                  <a:pt x="14" y="28"/>
                  <a:pt x="14" y="26"/>
                </a:cubicBezTo>
                <a:cubicBezTo>
                  <a:pt x="14" y="21"/>
                  <a:pt x="14" y="15"/>
                  <a:pt x="14" y="10"/>
                </a:cubicBezTo>
                <a:cubicBezTo>
                  <a:pt x="14" y="7"/>
                  <a:pt x="14" y="7"/>
                  <a:pt x="14" y="7"/>
                </a:cubicBezTo>
                <a:cubicBezTo>
                  <a:pt x="14" y="6"/>
                  <a:pt x="14" y="4"/>
                  <a:pt x="13" y="4"/>
                </a:cubicBezTo>
                <a:cubicBezTo>
                  <a:pt x="13" y="4"/>
                  <a:pt x="9" y="4"/>
                  <a:pt x="9" y="4"/>
                </a:cubicBezTo>
                <a:cubicBezTo>
                  <a:pt x="8" y="4"/>
                  <a:pt x="5" y="4"/>
                  <a:pt x="4" y="5"/>
                </a:cubicBezTo>
                <a:cubicBezTo>
                  <a:pt x="3" y="6"/>
                  <a:pt x="3" y="11"/>
                  <a:pt x="1" y="11"/>
                </a:cubicBezTo>
                <a:cubicBezTo>
                  <a:pt x="1" y="11"/>
                  <a:pt x="0" y="10"/>
                  <a:pt x="0" y="10"/>
                </a:cubicBezTo>
                <a:cubicBezTo>
                  <a:pt x="0" y="0"/>
                  <a:pt x="0" y="0"/>
                  <a:pt x="0" y="0"/>
                </a:cubicBezTo>
                <a:cubicBezTo>
                  <a:pt x="2" y="0"/>
                  <a:pt x="2" y="0"/>
                  <a:pt x="2" y="0"/>
                </a:cubicBezTo>
                <a:lnTo>
                  <a:pt x="4" y="0"/>
                </a:lnTo>
                <a:close/>
                <a:moveTo>
                  <a:pt x="48" y="36"/>
                </a:moveTo>
                <a:cubicBezTo>
                  <a:pt x="44" y="40"/>
                  <a:pt x="44" y="40"/>
                  <a:pt x="44" y="40"/>
                </a:cubicBezTo>
                <a:cubicBezTo>
                  <a:pt x="43" y="41"/>
                  <a:pt x="42" y="41"/>
                  <a:pt x="42" y="40"/>
                </a:cubicBezTo>
                <a:cubicBezTo>
                  <a:pt x="38" y="36"/>
                  <a:pt x="38" y="36"/>
                  <a:pt x="38" y="36"/>
                </a:cubicBezTo>
                <a:cubicBezTo>
                  <a:pt x="37" y="35"/>
                  <a:pt x="38" y="34"/>
                  <a:pt x="39" y="34"/>
                </a:cubicBezTo>
                <a:cubicBezTo>
                  <a:pt x="41" y="34"/>
                  <a:pt x="41" y="34"/>
                  <a:pt x="41" y="34"/>
                </a:cubicBezTo>
                <a:cubicBezTo>
                  <a:pt x="41" y="7"/>
                  <a:pt x="41" y="7"/>
                  <a:pt x="41" y="7"/>
                </a:cubicBezTo>
                <a:cubicBezTo>
                  <a:pt x="39" y="7"/>
                  <a:pt x="39" y="7"/>
                  <a:pt x="39" y="7"/>
                </a:cubicBezTo>
                <a:cubicBezTo>
                  <a:pt x="38" y="7"/>
                  <a:pt x="37" y="6"/>
                  <a:pt x="38" y="5"/>
                </a:cubicBezTo>
                <a:cubicBezTo>
                  <a:pt x="42" y="1"/>
                  <a:pt x="42" y="1"/>
                  <a:pt x="42" y="1"/>
                </a:cubicBezTo>
                <a:cubicBezTo>
                  <a:pt x="42" y="0"/>
                  <a:pt x="43" y="0"/>
                  <a:pt x="44" y="1"/>
                </a:cubicBezTo>
                <a:cubicBezTo>
                  <a:pt x="48" y="5"/>
                  <a:pt x="48" y="5"/>
                  <a:pt x="48" y="5"/>
                </a:cubicBezTo>
                <a:cubicBezTo>
                  <a:pt x="48" y="6"/>
                  <a:pt x="48" y="7"/>
                  <a:pt x="47" y="7"/>
                </a:cubicBezTo>
                <a:cubicBezTo>
                  <a:pt x="45" y="7"/>
                  <a:pt x="45" y="7"/>
                  <a:pt x="45" y="7"/>
                </a:cubicBezTo>
                <a:cubicBezTo>
                  <a:pt x="45" y="34"/>
                  <a:pt x="45" y="34"/>
                  <a:pt x="45" y="34"/>
                </a:cubicBezTo>
                <a:cubicBezTo>
                  <a:pt x="47" y="34"/>
                  <a:pt x="47" y="34"/>
                  <a:pt x="47" y="34"/>
                </a:cubicBezTo>
                <a:cubicBezTo>
                  <a:pt x="48" y="34"/>
                  <a:pt x="48" y="35"/>
                  <a:pt x="48" y="36"/>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29" name="Freeform 432"/>
          <p:cNvSpPr>
            <a:spLocks noEditPoints="1"/>
          </p:cNvSpPr>
          <p:nvPr/>
        </p:nvSpPr>
        <p:spPr bwMode="auto">
          <a:xfrm>
            <a:off x="5006457" y="3284153"/>
            <a:ext cx="327695" cy="350636"/>
          </a:xfrm>
          <a:custGeom>
            <a:avLst/>
            <a:gdLst>
              <a:gd name="T0" fmla="*/ 4 w 42"/>
              <a:gd name="T1" fmla="*/ 1 h 45"/>
              <a:gd name="T2" fmla="*/ 10 w 42"/>
              <a:gd name="T3" fmla="*/ 1 h 45"/>
              <a:gd name="T4" fmla="*/ 17 w 42"/>
              <a:gd name="T5" fmla="*/ 1 h 45"/>
              <a:gd name="T6" fmla="*/ 38 w 42"/>
              <a:gd name="T7" fmla="*/ 1 h 45"/>
              <a:gd name="T8" fmla="*/ 40 w 42"/>
              <a:gd name="T9" fmla="*/ 0 h 45"/>
              <a:gd name="T10" fmla="*/ 41 w 42"/>
              <a:gd name="T11" fmla="*/ 0 h 45"/>
              <a:gd name="T12" fmla="*/ 42 w 42"/>
              <a:gd name="T13" fmla="*/ 0 h 45"/>
              <a:gd name="T14" fmla="*/ 42 w 42"/>
              <a:gd name="T15" fmla="*/ 9 h 45"/>
              <a:gd name="T16" fmla="*/ 41 w 42"/>
              <a:gd name="T17" fmla="*/ 12 h 45"/>
              <a:gd name="T18" fmla="*/ 40 w 42"/>
              <a:gd name="T19" fmla="*/ 13 h 45"/>
              <a:gd name="T20" fmla="*/ 38 w 42"/>
              <a:gd name="T21" fmla="*/ 9 h 45"/>
              <a:gd name="T22" fmla="*/ 37 w 42"/>
              <a:gd name="T23" fmla="*/ 5 h 45"/>
              <a:gd name="T24" fmla="*/ 37 w 42"/>
              <a:gd name="T25" fmla="*/ 5 h 45"/>
              <a:gd name="T26" fmla="*/ 35 w 42"/>
              <a:gd name="T27" fmla="*/ 5 h 45"/>
              <a:gd name="T28" fmla="*/ 24 w 42"/>
              <a:gd name="T29" fmla="*/ 5 h 45"/>
              <a:gd name="T30" fmla="*/ 24 w 42"/>
              <a:gd name="T31" fmla="*/ 8 h 45"/>
              <a:gd name="T32" fmla="*/ 24 w 42"/>
              <a:gd name="T33" fmla="*/ 12 h 45"/>
              <a:gd name="T34" fmla="*/ 24 w 42"/>
              <a:gd name="T35" fmla="*/ 11 h 45"/>
              <a:gd name="T36" fmla="*/ 24 w 42"/>
              <a:gd name="T37" fmla="*/ 24 h 45"/>
              <a:gd name="T38" fmla="*/ 25 w 42"/>
              <a:gd name="T39" fmla="*/ 30 h 45"/>
              <a:gd name="T40" fmla="*/ 31 w 42"/>
              <a:gd name="T41" fmla="*/ 32 h 45"/>
              <a:gd name="T42" fmla="*/ 31 w 42"/>
              <a:gd name="T43" fmla="*/ 34 h 45"/>
              <a:gd name="T44" fmla="*/ 31 w 42"/>
              <a:gd name="T45" fmla="*/ 35 h 45"/>
              <a:gd name="T46" fmla="*/ 30 w 42"/>
              <a:gd name="T47" fmla="*/ 35 h 45"/>
              <a:gd name="T48" fmla="*/ 19 w 42"/>
              <a:gd name="T49" fmla="*/ 34 h 45"/>
              <a:gd name="T50" fmla="*/ 11 w 42"/>
              <a:gd name="T51" fmla="*/ 35 h 45"/>
              <a:gd name="T52" fmla="*/ 11 w 42"/>
              <a:gd name="T53" fmla="*/ 33 h 45"/>
              <a:gd name="T54" fmla="*/ 11 w 42"/>
              <a:gd name="T55" fmla="*/ 33 h 45"/>
              <a:gd name="T56" fmla="*/ 17 w 42"/>
              <a:gd name="T57" fmla="*/ 30 h 45"/>
              <a:gd name="T58" fmla="*/ 18 w 42"/>
              <a:gd name="T59" fmla="*/ 14 h 45"/>
              <a:gd name="T60" fmla="*/ 17 w 42"/>
              <a:gd name="T61" fmla="*/ 13 h 45"/>
              <a:gd name="T62" fmla="*/ 17 w 42"/>
              <a:gd name="T63" fmla="*/ 5 h 45"/>
              <a:gd name="T64" fmla="*/ 13 w 42"/>
              <a:gd name="T65" fmla="*/ 4 h 45"/>
              <a:gd name="T66" fmla="*/ 5 w 42"/>
              <a:gd name="T67" fmla="*/ 5 h 45"/>
              <a:gd name="T68" fmla="*/ 2 w 42"/>
              <a:gd name="T69" fmla="*/ 12 h 45"/>
              <a:gd name="T70" fmla="*/ 0 w 42"/>
              <a:gd name="T71" fmla="*/ 11 h 45"/>
              <a:gd name="T72" fmla="*/ 0 w 42"/>
              <a:gd name="T73" fmla="*/ 0 h 45"/>
              <a:gd name="T74" fmla="*/ 3 w 42"/>
              <a:gd name="T75" fmla="*/ 0 h 45"/>
              <a:gd name="T76" fmla="*/ 4 w 42"/>
              <a:gd name="T77" fmla="*/ 1 h 45"/>
              <a:gd name="T78" fmla="*/ 41 w 42"/>
              <a:gd name="T79" fmla="*/ 38 h 45"/>
              <a:gd name="T80" fmla="*/ 41 w 42"/>
              <a:gd name="T81" fmla="*/ 40 h 45"/>
              <a:gd name="T82" fmla="*/ 41 w 42"/>
              <a:gd name="T83" fmla="*/ 41 h 45"/>
              <a:gd name="T84" fmla="*/ 36 w 42"/>
              <a:gd name="T85" fmla="*/ 45 h 45"/>
              <a:gd name="T86" fmla="*/ 35 w 42"/>
              <a:gd name="T87" fmla="*/ 41 h 45"/>
              <a:gd name="T88" fmla="*/ 7 w 42"/>
              <a:gd name="T89" fmla="*/ 41 h 45"/>
              <a:gd name="T90" fmla="*/ 6 w 42"/>
              <a:gd name="T91" fmla="*/ 45 h 45"/>
              <a:gd name="T92" fmla="*/ 1 w 42"/>
              <a:gd name="T93" fmla="*/ 41 h 45"/>
              <a:gd name="T94" fmla="*/ 1 w 42"/>
              <a:gd name="T95" fmla="*/ 40 h 45"/>
              <a:gd name="T96" fmla="*/ 1 w 42"/>
              <a:gd name="T97" fmla="*/ 38 h 45"/>
              <a:gd name="T98" fmla="*/ 6 w 42"/>
              <a:gd name="T99" fmla="*/ 35 h 45"/>
              <a:gd name="T100" fmla="*/ 7 w 42"/>
              <a:gd name="T101" fmla="*/ 38 h 45"/>
              <a:gd name="T102" fmla="*/ 35 w 42"/>
              <a:gd name="T103" fmla="*/ 38 h 45"/>
              <a:gd name="T104" fmla="*/ 36 w 42"/>
              <a:gd name="T105" fmla="*/ 35 h 45"/>
              <a:gd name="T106" fmla="*/ 41 w 42"/>
              <a:gd name="T107" fmla="*/ 38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2" h="45">
                <a:moveTo>
                  <a:pt x="4" y="1"/>
                </a:moveTo>
                <a:cubicBezTo>
                  <a:pt x="4" y="1"/>
                  <a:pt x="9" y="1"/>
                  <a:pt x="10" y="1"/>
                </a:cubicBezTo>
                <a:cubicBezTo>
                  <a:pt x="12" y="1"/>
                  <a:pt x="14" y="1"/>
                  <a:pt x="17" y="1"/>
                </a:cubicBezTo>
                <a:cubicBezTo>
                  <a:pt x="24" y="1"/>
                  <a:pt x="31" y="1"/>
                  <a:pt x="38" y="1"/>
                </a:cubicBezTo>
                <a:cubicBezTo>
                  <a:pt x="39" y="1"/>
                  <a:pt x="39" y="1"/>
                  <a:pt x="40" y="0"/>
                </a:cubicBezTo>
                <a:cubicBezTo>
                  <a:pt x="41" y="0"/>
                  <a:pt x="41" y="0"/>
                  <a:pt x="41" y="0"/>
                </a:cubicBezTo>
                <a:cubicBezTo>
                  <a:pt x="41" y="0"/>
                  <a:pt x="41" y="0"/>
                  <a:pt x="42" y="0"/>
                </a:cubicBezTo>
                <a:cubicBezTo>
                  <a:pt x="42" y="3"/>
                  <a:pt x="42" y="6"/>
                  <a:pt x="42" y="9"/>
                </a:cubicBezTo>
                <a:cubicBezTo>
                  <a:pt x="42" y="10"/>
                  <a:pt x="42" y="11"/>
                  <a:pt x="41" y="12"/>
                </a:cubicBezTo>
                <a:cubicBezTo>
                  <a:pt x="41" y="12"/>
                  <a:pt x="40" y="13"/>
                  <a:pt x="40" y="13"/>
                </a:cubicBezTo>
                <a:cubicBezTo>
                  <a:pt x="39" y="12"/>
                  <a:pt x="39" y="10"/>
                  <a:pt x="38" y="9"/>
                </a:cubicBezTo>
                <a:cubicBezTo>
                  <a:pt x="38" y="9"/>
                  <a:pt x="37" y="5"/>
                  <a:pt x="37" y="5"/>
                </a:cubicBezTo>
                <a:cubicBezTo>
                  <a:pt x="37" y="5"/>
                  <a:pt x="37" y="5"/>
                  <a:pt x="37" y="5"/>
                </a:cubicBezTo>
                <a:cubicBezTo>
                  <a:pt x="36" y="4"/>
                  <a:pt x="35" y="5"/>
                  <a:pt x="35" y="5"/>
                </a:cubicBezTo>
                <a:cubicBezTo>
                  <a:pt x="31" y="5"/>
                  <a:pt x="28" y="4"/>
                  <a:pt x="24" y="5"/>
                </a:cubicBezTo>
                <a:cubicBezTo>
                  <a:pt x="24" y="6"/>
                  <a:pt x="24" y="7"/>
                  <a:pt x="24" y="8"/>
                </a:cubicBezTo>
                <a:cubicBezTo>
                  <a:pt x="24" y="12"/>
                  <a:pt x="24" y="12"/>
                  <a:pt x="24" y="12"/>
                </a:cubicBezTo>
                <a:cubicBezTo>
                  <a:pt x="24" y="11"/>
                  <a:pt x="24" y="11"/>
                  <a:pt x="24" y="11"/>
                </a:cubicBezTo>
                <a:cubicBezTo>
                  <a:pt x="24" y="15"/>
                  <a:pt x="24" y="20"/>
                  <a:pt x="24" y="24"/>
                </a:cubicBezTo>
                <a:cubicBezTo>
                  <a:pt x="24" y="26"/>
                  <a:pt x="24" y="28"/>
                  <a:pt x="25" y="30"/>
                </a:cubicBezTo>
                <a:cubicBezTo>
                  <a:pt x="27" y="31"/>
                  <a:pt x="29" y="31"/>
                  <a:pt x="31" y="32"/>
                </a:cubicBezTo>
                <a:cubicBezTo>
                  <a:pt x="31" y="33"/>
                  <a:pt x="31" y="33"/>
                  <a:pt x="31" y="34"/>
                </a:cubicBezTo>
                <a:cubicBezTo>
                  <a:pt x="31" y="34"/>
                  <a:pt x="31" y="34"/>
                  <a:pt x="31" y="35"/>
                </a:cubicBezTo>
                <a:cubicBezTo>
                  <a:pt x="30" y="35"/>
                  <a:pt x="30" y="35"/>
                  <a:pt x="30" y="35"/>
                </a:cubicBezTo>
                <a:cubicBezTo>
                  <a:pt x="26" y="35"/>
                  <a:pt x="23" y="34"/>
                  <a:pt x="19" y="34"/>
                </a:cubicBezTo>
                <a:cubicBezTo>
                  <a:pt x="16" y="34"/>
                  <a:pt x="13" y="35"/>
                  <a:pt x="11" y="35"/>
                </a:cubicBezTo>
                <a:cubicBezTo>
                  <a:pt x="11" y="34"/>
                  <a:pt x="11" y="34"/>
                  <a:pt x="11" y="33"/>
                </a:cubicBezTo>
                <a:cubicBezTo>
                  <a:pt x="11" y="33"/>
                  <a:pt x="11" y="33"/>
                  <a:pt x="11" y="33"/>
                </a:cubicBezTo>
                <a:cubicBezTo>
                  <a:pt x="12" y="31"/>
                  <a:pt x="15" y="31"/>
                  <a:pt x="17" y="30"/>
                </a:cubicBezTo>
                <a:cubicBezTo>
                  <a:pt x="18" y="29"/>
                  <a:pt x="18" y="16"/>
                  <a:pt x="18" y="14"/>
                </a:cubicBezTo>
                <a:cubicBezTo>
                  <a:pt x="18" y="13"/>
                  <a:pt x="17" y="13"/>
                  <a:pt x="17" y="13"/>
                </a:cubicBezTo>
                <a:cubicBezTo>
                  <a:pt x="17" y="11"/>
                  <a:pt x="18" y="5"/>
                  <a:pt x="17" y="5"/>
                </a:cubicBezTo>
                <a:cubicBezTo>
                  <a:pt x="17" y="4"/>
                  <a:pt x="13" y="4"/>
                  <a:pt x="13" y="4"/>
                </a:cubicBezTo>
                <a:cubicBezTo>
                  <a:pt x="12" y="4"/>
                  <a:pt x="5" y="5"/>
                  <a:pt x="5" y="5"/>
                </a:cubicBezTo>
                <a:cubicBezTo>
                  <a:pt x="4" y="6"/>
                  <a:pt x="4" y="12"/>
                  <a:pt x="2" y="12"/>
                </a:cubicBezTo>
                <a:cubicBezTo>
                  <a:pt x="1" y="11"/>
                  <a:pt x="1" y="11"/>
                  <a:pt x="0" y="11"/>
                </a:cubicBezTo>
                <a:cubicBezTo>
                  <a:pt x="0" y="0"/>
                  <a:pt x="0" y="0"/>
                  <a:pt x="0" y="0"/>
                </a:cubicBezTo>
                <a:cubicBezTo>
                  <a:pt x="3" y="0"/>
                  <a:pt x="3" y="0"/>
                  <a:pt x="3" y="0"/>
                </a:cubicBezTo>
                <a:lnTo>
                  <a:pt x="4" y="1"/>
                </a:lnTo>
                <a:close/>
                <a:moveTo>
                  <a:pt x="41" y="38"/>
                </a:moveTo>
                <a:cubicBezTo>
                  <a:pt x="41" y="39"/>
                  <a:pt x="41" y="39"/>
                  <a:pt x="41" y="40"/>
                </a:cubicBezTo>
                <a:cubicBezTo>
                  <a:pt x="41" y="40"/>
                  <a:pt x="41" y="41"/>
                  <a:pt x="41" y="41"/>
                </a:cubicBezTo>
                <a:cubicBezTo>
                  <a:pt x="40" y="42"/>
                  <a:pt x="36" y="45"/>
                  <a:pt x="36" y="45"/>
                </a:cubicBezTo>
                <a:cubicBezTo>
                  <a:pt x="34" y="45"/>
                  <a:pt x="35" y="42"/>
                  <a:pt x="35" y="41"/>
                </a:cubicBezTo>
                <a:cubicBezTo>
                  <a:pt x="7" y="41"/>
                  <a:pt x="7" y="41"/>
                  <a:pt x="7" y="41"/>
                </a:cubicBezTo>
                <a:cubicBezTo>
                  <a:pt x="7" y="42"/>
                  <a:pt x="8" y="45"/>
                  <a:pt x="6" y="45"/>
                </a:cubicBezTo>
                <a:cubicBezTo>
                  <a:pt x="6" y="45"/>
                  <a:pt x="2" y="42"/>
                  <a:pt x="1" y="41"/>
                </a:cubicBezTo>
                <a:cubicBezTo>
                  <a:pt x="1" y="41"/>
                  <a:pt x="1" y="40"/>
                  <a:pt x="1" y="40"/>
                </a:cubicBezTo>
                <a:cubicBezTo>
                  <a:pt x="1" y="39"/>
                  <a:pt x="1" y="39"/>
                  <a:pt x="1" y="38"/>
                </a:cubicBezTo>
                <a:cubicBezTo>
                  <a:pt x="2" y="38"/>
                  <a:pt x="6" y="35"/>
                  <a:pt x="6" y="35"/>
                </a:cubicBezTo>
                <a:cubicBezTo>
                  <a:pt x="8" y="35"/>
                  <a:pt x="7" y="38"/>
                  <a:pt x="7" y="38"/>
                </a:cubicBezTo>
                <a:cubicBezTo>
                  <a:pt x="35" y="38"/>
                  <a:pt x="35" y="38"/>
                  <a:pt x="35" y="38"/>
                </a:cubicBezTo>
                <a:cubicBezTo>
                  <a:pt x="35" y="38"/>
                  <a:pt x="34" y="35"/>
                  <a:pt x="36" y="35"/>
                </a:cubicBezTo>
                <a:cubicBezTo>
                  <a:pt x="36" y="35"/>
                  <a:pt x="40" y="38"/>
                  <a:pt x="41" y="3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30" name="Freeform 433"/>
          <p:cNvSpPr>
            <a:spLocks noEditPoints="1"/>
          </p:cNvSpPr>
          <p:nvPr/>
        </p:nvSpPr>
        <p:spPr bwMode="auto">
          <a:xfrm>
            <a:off x="5557064" y="3312009"/>
            <a:ext cx="373572" cy="294926"/>
          </a:xfrm>
          <a:custGeom>
            <a:avLst/>
            <a:gdLst>
              <a:gd name="T0" fmla="*/ 11 w 48"/>
              <a:gd name="T1" fmla="*/ 10 h 38"/>
              <a:gd name="T2" fmla="*/ 0 w 48"/>
              <a:gd name="T3" fmla="*/ 8 h 38"/>
              <a:gd name="T4" fmla="*/ 3 w 48"/>
              <a:gd name="T5" fmla="*/ 0 h 38"/>
              <a:gd name="T6" fmla="*/ 14 w 48"/>
              <a:gd name="T7" fmla="*/ 2 h 38"/>
              <a:gd name="T8" fmla="*/ 14 w 48"/>
              <a:gd name="T9" fmla="*/ 21 h 38"/>
              <a:gd name="T10" fmla="*/ 3 w 48"/>
              <a:gd name="T11" fmla="*/ 24 h 38"/>
              <a:gd name="T12" fmla="*/ 0 w 48"/>
              <a:gd name="T13" fmla="*/ 16 h 38"/>
              <a:gd name="T14" fmla="*/ 11 w 48"/>
              <a:gd name="T15" fmla="*/ 14 h 38"/>
              <a:gd name="T16" fmla="*/ 14 w 48"/>
              <a:gd name="T17" fmla="*/ 21 h 38"/>
              <a:gd name="T18" fmla="*/ 11 w 48"/>
              <a:gd name="T19" fmla="*/ 38 h 38"/>
              <a:gd name="T20" fmla="*/ 0 w 48"/>
              <a:gd name="T21" fmla="*/ 35 h 38"/>
              <a:gd name="T22" fmla="*/ 3 w 48"/>
              <a:gd name="T23" fmla="*/ 27 h 38"/>
              <a:gd name="T24" fmla="*/ 14 w 48"/>
              <a:gd name="T25" fmla="*/ 30 h 38"/>
              <a:gd name="T26" fmla="*/ 31 w 48"/>
              <a:gd name="T27" fmla="*/ 8 h 38"/>
              <a:gd name="T28" fmla="*/ 20 w 48"/>
              <a:gd name="T29" fmla="*/ 10 h 38"/>
              <a:gd name="T30" fmla="*/ 17 w 48"/>
              <a:gd name="T31" fmla="*/ 2 h 38"/>
              <a:gd name="T32" fmla="*/ 28 w 48"/>
              <a:gd name="T33" fmla="*/ 0 h 38"/>
              <a:gd name="T34" fmla="*/ 31 w 48"/>
              <a:gd name="T35" fmla="*/ 8 h 38"/>
              <a:gd name="T36" fmla="*/ 28 w 48"/>
              <a:gd name="T37" fmla="*/ 24 h 38"/>
              <a:gd name="T38" fmla="*/ 17 w 48"/>
              <a:gd name="T39" fmla="*/ 21 h 38"/>
              <a:gd name="T40" fmla="*/ 20 w 48"/>
              <a:gd name="T41" fmla="*/ 14 h 38"/>
              <a:gd name="T42" fmla="*/ 31 w 48"/>
              <a:gd name="T43" fmla="*/ 16 h 38"/>
              <a:gd name="T44" fmla="*/ 31 w 48"/>
              <a:gd name="T45" fmla="*/ 35 h 38"/>
              <a:gd name="T46" fmla="*/ 20 w 48"/>
              <a:gd name="T47" fmla="*/ 38 h 38"/>
              <a:gd name="T48" fmla="*/ 17 w 48"/>
              <a:gd name="T49" fmla="*/ 30 h 38"/>
              <a:gd name="T50" fmla="*/ 28 w 48"/>
              <a:gd name="T51" fmla="*/ 27 h 38"/>
              <a:gd name="T52" fmla="*/ 31 w 48"/>
              <a:gd name="T53" fmla="*/ 35 h 38"/>
              <a:gd name="T54" fmla="*/ 45 w 48"/>
              <a:gd name="T55" fmla="*/ 10 h 38"/>
              <a:gd name="T56" fmla="*/ 34 w 48"/>
              <a:gd name="T57" fmla="*/ 8 h 38"/>
              <a:gd name="T58" fmla="*/ 37 w 48"/>
              <a:gd name="T59" fmla="*/ 0 h 38"/>
              <a:gd name="T60" fmla="*/ 48 w 48"/>
              <a:gd name="T61" fmla="*/ 2 h 38"/>
              <a:gd name="T62" fmla="*/ 48 w 48"/>
              <a:gd name="T63" fmla="*/ 21 h 38"/>
              <a:gd name="T64" fmla="*/ 37 w 48"/>
              <a:gd name="T65" fmla="*/ 24 h 38"/>
              <a:gd name="T66" fmla="*/ 34 w 48"/>
              <a:gd name="T67" fmla="*/ 16 h 38"/>
              <a:gd name="T68" fmla="*/ 45 w 48"/>
              <a:gd name="T69" fmla="*/ 14 h 38"/>
              <a:gd name="T70" fmla="*/ 48 w 48"/>
              <a:gd name="T71" fmla="*/ 21 h 38"/>
              <a:gd name="T72" fmla="*/ 45 w 48"/>
              <a:gd name="T73" fmla="*/ 38 h 38"/>
              <a:gd name="T74" fmla="*/ 34 w 48"/>
              <a:gd name="T75" fmla="*/ 35 h 38"/>
              <a:gd name="T76" fmla="*/ 37 w 48"/>
              <a:gd name="T77" fmla="*/ 27 h 38"/>
              <a:gd name="T78" fmla="*/ 48 w 48"/>
              <a:gd name="T79" fmla="*/ 3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8" h="38">
                <a:moveTo>
                  <a:pt x="14" y="8"/>
                </a:moveTo>
                <a:cubicBezTo>
                  <a:pt x="14" y="9"/>
                  <a:pt x="13" y="10"/>
                  <a:pt x="11" y="10"/>
                </a:cubicBezTo>
                <a:cubicBezTo>
                  <a:pt x="3" y="10"/>
                  <a:pt x="3" y="10"/>
                  <a:pt x="3" y="10"/>
                </a:cubicBezTo>
                <a:cubicBezTo>
                  <a:pt x="1" y="10"/>
                  <a:pt x="0" y="9"/>
                  <a:pt x="0" y="8"/>
                </a:cubicBezTo>
                <a:cubicBezTo>
                  <a:pt x="0" y="2"/>
                  <a:pt x="0" y="2"/>
                  <a:pt x="0" y="2"/>
                </a:cubicBezTo>
                <a:cubicBezTo>
                  <a:pt x="0" y="1"/>
                  <a:pt x="1" y="0"/>
                  <a:pt x="3" y="0"/>
                </a:cubicBezTo>
                <a:cubicBezTo>
                  <a:pt x="11" y="0"/>
                  <a:pt x="11" y="0"/>
                  <a:pt x="11" y="0"/>
                </a:cubicBezTo>
                <a:cubicBezTo>
                  <a:pt x="13" y="0"/>
                  <a:pt x="14" y="1"/>
                  <a:pt x="14" y="2"/>
                </a:cubicBezTo>
                <a:lnTo>
                  <a:pt x="14" y="8"/>
                </a:lnTo>
                <a:close/>
                <a:moveTo>
                  <a:pt x="14" y="21"/>
                </a:moveTo>
                <a:cubicBezTo>
                  <a:pt x="14" y="23"/>
                  <a:pt x="13" y="24"/>
                  <a:pt x="11" y="24"/>
                </a:cubicBezTo>
                <a:cubicBezTo>
                  <a:pt x="3" y="24"/>
                  <a:pt x="3" y="24"/>
                  <a:pt x="3" y="24"/>
                </a:cubicBezTo>
                <a:cubicBezTo>
                  <a:pt x="1" y="24"/>
                  <a:pt x="0" y="23"/>
                  <a:pt x="0" y="21"/>
                </a:cubicBezTo>
                <a:cubicBezTo>
                  <a:pt x="0" y="16"/>
                  <a:pt x="0" y="16"/>
                  <a:pt x="0" y="16"/>
                </a:cubicBezTo>
                <a:cubicBezTo>
                  <a:pt x="0" y="15"/>
                  <a:pt x="1" y="14"/>
                  <a:pt x="3" y="14"/>
                </a:cubicBezTo>
                <a:cubicBezTo>
                  <a:pt x="11" y="14"/>
                  <a:pt x="11" y="14"/>
                  <a:pt x="11" y="14"/>
                </a:cubicBezTo>
                <a:cubicBezTo>
                  <a:pt x="13" y="14"/>
                  <a:pt x="14" y="15"/>
                  <a:pt x="14" y="16"/>
                </a:cubicBezTo>
                <a:lnTo>
                  <a:pt x="14" y="21"/>
                </a:lnTo>
                <a:close/>
                <a:moveTo>
                  <a:pt x="14" y="35"/>
                </a:moveTo>
                <a:cubicBezTo>
                  <a:pt x="14" y="36"/>
                  <a:pt x="13" y="38"/>
                  <a:pt x="11" y="38"/>
                </a:cubicBezTo>
                <a:cubicBezTo>
                  <a:pt x="3" y="38"/>
                  <a:pt x="3" y="38"/>
                  <a:pt x="3" y="38"/>
                </a:cubicBezTo>
                <a:cubicBezTo>
                  <a:pt x="1" y="38"/>
                  <a:pt x="0" y="36"/>
                  <a:pt x="0" y="35"/>
                </a:cubicBezTo>
                <a:cubicBezTo>
                  <a:pt x="0" y="30"/>
                  <a:pt x="0" y="30"/>
                  <a:pt x="0" y="30"/>
                </a:cubicBezTo>
                <a:cubicBezTo>
                  <a:pt x="0" y="28"/>
                  <a:pt x="1" y="27"/>
                  <a:pt x="3" y="27"/>
                </a:cubicBezTo>
                <a:cubicBezTo>
                  <a:pt x="11" y="27"/>
                  <a:pt x="11" y="27"/>
                  <a:pt x="11" y="27"/>
                </a:cubicBezTo>
                <a:cubicBezTo>
                  <a:pt x="13" y="27"/>
                  <a:pt x="14" y="28"/>
                  <a:pt x="14" y="30"/>
                </a:cubicBezTo>
                <a:lnTo>
                  <a:pt x="14" y="35"/>
                </a:lnTo>
                <a:close/>
                <a:moveTo>
                  <a:pt x="31" y="8"/>
                </a:moveTo>
                <a:cubicBezTo>
                  <a:pt x="31" y="9"/>
                  <a:pt x="30" y="10"/>
                  <a:pt x="28" y="10"/>
                </a:cubicBezTo>
                <a:cubicBezTo>
                  <a:pt x="20" y="10"/>
                  <a:pt x="20" y="10"/>
                  <a:pt x="20" y="10"/>
                </a:cubicBezTo>
                <a:cubicBezTo>
                  <a:pt x="18" y="10"/>
                  <a:pt x="17" y="9"/>
                  <a:pt x="17" y="8"/>
                </a:cubicBezTo>
                <a:cubicBezTo>
                  <a:pt x="17" y="2"/>
                  <a:pt x="17" y="2"/>
                  <a:pt x="17" y="2"/>
                </a:cubicBezTo>
                <a:cubicBezTo>
                  <a:pt x="17" y="1"/>
                  <a:pt x="18" y="0"/>
                  <a:pt x="20" y="0"/>
                </a:cubicBezTo>
                <a:cubicBezTo>
                  <a:pt x="28" y="0"/>
                  <a:pt x="28" y="0"/>
                  <a:pt x="28" y="0"/>
                </a:cubicBezTo>
                <a:cubicBezTo>
                  <a:pt x="30" y="0"/>
                  <a:pt x="31" y="1"/>
                  <a:pt x="31" y="2"/>
                </a:cubicBezTo>
                <a:lnTo>
                  <a:pt x="31" y="8"/>
                </a:lnTo>
                <a:close/>
                <a:moveTo>
                  <a:pt x="31" y="21"/>
                </a:moveTo>
                <a:cubicBezTo>
                  <a:pt x="31" y="23"/>
                  <a:pt x="30" y="24"/>
                  <a:pt x="28" y="24"/>
                </a:cubicBezTo>
                <a:cubicBezTo>
                  <a:pt x="20" y="24"/>
                  <a:pt x="20" y="24"/>
                  <a:pt x="20" y="24"/>
                </a:cubicBezTo>
                <a:cubicBezTo>
                  <a:pt x="18" y="24"/>
                  <a:pt x="17" y="23"/>
                  <a:pt x="17" y="21"/>
                </a:cubicBezTo>
                <a:cubicBezTo>
                  <a:pt x="17" y="16"/>
                  <a:pt x="17" y="16"/>
                  <a:pt x="17" y="16"/>
                </a:cubicBezTo>
                <a:cubicBezTo>
                  <a:pt x="17" y="15"/>
                  <a:pt x="18" y="14"/>
                  <a:pt x="20" y="14"/>
                </a:cubicBezTo>
                <a:cubicBezTo>
                  <a:pt x="28" y="14"/>
                  <a:pt x="28" y="14"/>
                  <a:pt x="28" y="14"/>
                </a:cubicBezTo>
                <a:cubicBezTo>
                  <a:pt x="30" y="14"/>
                  <a:pt x="31" y="15"/>
                  <a:pt x="31" y="16"/>
                </a:cubicBezTo>
                <a:lnTo>
                  <a:pt x="31" y="21"/>
                </a:lnTo>
                <a:close/>
                <a:moveTo>
                  <a:pt x="31" y="35"/>
                </a:moveTo>
                <a:cubicBezTo>
                  <a:pt x="31" y="36"/>
                  <a:pt x="30" y="38"/>
                  <a:pt x="28" y="38"/>
                </a:cubicBezTo>
                <a:cubicBezTo>
                  <a:pt x="20" y="38"/>
                  <a:pt x="20" y="38"/>
                  <a:pt x="20" y="38"/>
                </a:cubicBezTo>
                <a:cubicBezTo>
                  <a:pt x="18" y="38"/>
                  <a:pt x="17" y="36"/>
                  <a:pt x="17" y="35"/>
                </a:cubicBezTo>
                <a:cubicBezTo>
                  <a:pt x="17" y="30"/>
                  <a:pt x="17" y="30"/>
                  <a:pt x="17" y="30"/>
                </a:cubicBezTo>
                <a:cubicBezTo>
                  <a:pt x="17" y="28"/>
                  <a:pt x="18" y="27"/>
                  <a:pt x="20" y="27"/>
                </a:cubicBezTo>
                <a:cubicBezTo>
                  <a:pt x="28" y="27"/>
                  <a:pt x="28" y="27"/>
                  <a:pt x="28" y="27"/>
                </a:cubicBezTo>
                <a:cubicBezTo>
                  <a:pt x="30" y="27"/>
                  <a:pt x="31" y="28"/>
                  <a:pt x="31" y="30"/>
                </a:cubicBezTo>
                <a:lnTo>
                  <a:pt x="31" y="35"/>
                </a:lnTo>
                <a:close/>
                <a:moveTo>
                  <a:pt x="48" y="8"/>
                </a:moveTo>
                <a:cubicBezTo>
                  <a:pt x="48" y="9"/>
                  <a:pt x="47" y="10"/>
                  <a:pt x="45" y="10"/>
                </a:cubicBezTo>
                <a:cubicBezTo>
                  <a:pt x="37" y="10"/>
                  <a:pt x="37" y="10"/>
                  <a:pt x="37" y="10"/>
                </a:cubicBezTo>
                <a:cubicBezTo>
                  <a:pt x="35" y="10"/>
                  <a:pt x="34" y="9"/>
                  <a:pt x="34" y="8"/>
                </a:cubicBezTo>
                <a:cubicBezTo>
                  <a:pt x="34" y="2"/>
                  <a:pt x="34" y="2"/>
                  <a:pt x="34" y="2"/>
                </a:cubicBezTo>
                <a:cubicBezTo>
                  <a:pt x="34" y="1"/>
                  <a:pt x="35" y="0"/>
                  <a:pt x="37" y="0"/>
                </a:cubicBezTo>
                <a:cubicBezTo>
                  <a:pt x="45" y="0"/>
                  <a:pt x="45" y="0"/>
                  <a:pt x="45" y="0"/>
                </a:cubicBezTo>
                <a:cubicBezTo>
                  <a:pt x="47" y="0"/>
                  <a:pt x="48" y="1"/>
                  <a:pt x="48" y="2"/>
                </a:cubicBezTo>
                <a:lnTo>
                  <a:pt x="48" y="8"/>
                </a:lnTo>
                <a:close/>
                <a:moveTo>
                  <a:pt x="48" y="21"/>
                </a:moveTo>
                <a:cubicBezTo>
                  <a:pt x="48" y="23"/>
                  <a:pt x="47" y="24"/>
                  <a:pt x="45" y="24"/>
                </a:cubicBezTo>
                <a:cubicBezTo>
                  <a:pt x="37" y="24"/>
                  <a:pt x="37" y="24"/>
                  <a:pt x="37" y="24"/>
                </a:cubicBezTo>
                <a:cubicBezTo>
                  <a:pt x="35" y="24"/>
                  <a:pt x="34" y="23"/>
                  <a:pt x="34" y="21"/>
                </a:cubicBezTo>
                <a:cubicBezTo>
                  <a:pt x="34" y="16"/>
                  <a:pt x="34" y="16"/>
                  <a:pt x="34" y="16"/>
                </a:cubicBezTo>
                <a:cubicBezTo>
                  <a:pt x="34" y="15"/>
                  <a:pt x="35" y="14"/>
                  <a:pt x="37" y="14"/>
                </a:cubicBezTo>
                <a:cubicBezTo>
                  <a:pt x="45" y="14"/>
                  <a:pt x="45" y="14"/>
                  <a:pt x="45" y="14"/>
                </a:cubicBezTo>
                <a:cubicBezTo>
                  <a:pt x="47" y="14"/>
                  <a:pt x="48" y="15"/>
                  <a:pt x="48" y="16"/>
                </a:cubicBezTo>
                <a:lnTo>
                  <a:pt x="48" y="21"/>
                </a:lnTo>
                <a:close/>
                <a:moveTo>
                  <a:pt x="48" y="35"/>
                </a:moveTo>
                <a:cubicBezTo>
                  <a:pt x="48" y="36"/>
                  <a:pt x="47" y="38"/>
                  <a:pt x="45" y="38"/>
                </a:cubicBezTo>
                <a:cubicBezTo>
                  <a:pt x="37" y="38"/>
                  <a:pt x="37" y="38"/>
                  <a:pt x="37" y="38"/>
                </a:cubicBezTo>
                <a:cubicBezTo>
                  <a:pt x="35" y="38"/>
                  <a:pt x="34" y="36"/>
                  <a:pt x="34" y="35"/>
                </a:cubicBezTo>
                <a:cubicBezTo>
                  <a:pt x="34" y="30"/>
                  <a:pt x="34" y="30"/>
                  <a:pt x="34" y="30"/>
                </a:cubicBezTo>
                <a:cubicBezTo>
                  <a:pt x="34" y="28"/>
                  <a:pt x="35" y="27"/>
                  <a:pt x="37" y="27"/>
                </a:cubicBezTo>
                <a:cubicBezTo>
                  <a:pt x="45" y="27"/>
                  <a:pt x="45" y="27"/>
                  <a:pt x="45" y="27"/>
                </a:cubicBezTo>
                <a:cubicBezTo>
                  <a:pt x="47" y="27"/>
                  <a:pt x="48" y="28"/>
                  <a:pt x="48" y="30"/>
                </a:cubicBezTo>
                <a:lnTo>
                  <a:pt x="48" y="35"/>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31" name="Freeform 434"/>
          <p:cNvSpPr>
            <a:spLocks noEditPoints="1"/>
          </p:cNvSpPr>
          <p:nvPr/>
        </p:nvSpPr>
        <p:spPr bwMode="auto">
          <a:xfrm>
            <a:off x="6167674" y="3312009"/>
            <a:ext cx="340802" cy="294926"/>
          </a:xfrm>
          <a:custGeom>
            <a:avLst/>
            <a:gdLst>
              <a:gd name="T0" fmla="*/ 20 w 44"/>
              <a:gd name="T1" fmla="*/ 14 h 38"/>
              <a:gd name="T2" fmla="*/ 17 w 44"/>
              <a:gd name="T3" fmla="*/ 18 h 38"/>
              <a:gd name="T4" fmla="*/ 3 w 44"/>
              <a:gd name="T5" fmla="*/ 18 h 38"/>
              <a:gd name="T6" fmla="*/ 0 w 44"/>
              <a:gd name="T7" fmla="*/ 14 h 38"/>
              <a:gd name="T8" fmla="*/ 0 w 44"/>
              <a:gd name="T9" fmla="*/ 4 h 38"/>
              <a:gd name="T10" fmla="*/ 3 w 44"/>
              <a:gd name="T11" fmla="*/ 0 h 38"/>
              <a:gd name="T12" fmla="*/ 17 w 44"/>
              <a:gd name="T13" fmla="*/ 0 h 38"/>
              <a:gd name="T14" fmla="*/ 20 w 44"/>
              <a:gd name="T15" fmla="*/ 4 h 38"/>
              <a:gd name="T16" fmla="*/ 20 w 44"/>
              <a:gd name="T17" fmla="*/ 14 h 38"/>
              <a:gd name="T18" fmla="*/ 20 w 44"/>
              <a:gd name="T19" fmla="*/ 35 h 38"/>
              <a:gd name="T20" fmla="*/ 17 w 44"/>
              <a:gd name="T21" fmla="*/ 38 h 38"/>
              <a:gd name="T22" fmla="*/ 3 w 44"/>
              <a:gd name="T23" fmla="*/ 38 h 38"/>
              <a:gd name="T24" fmla="*/ 0 w 44"/>
              <a:gd name="T25" fmla="*/ 35 h 38"/>
              <a:gd name="T26" fmla="*/ 0 w 44"/>
              <a:gd name="T27" fmla="*/ 24 h 38"/>
              <a:gd name="T28" fmla="*/ 3 w 44"/>
              <a:gd name="T29" fmla="*/ 21 h 38"/>
              <a:gd name="T30" fmla="*/ 17 w 44"/>
              <a:gd name="T31" fmla="*/ 21 h 38"/>
              <a:gd name="T32" fmla="*/ 20 w 44"/>
              <a:gd name="T33" fmla="*/ 24 h 38"/>
              <a:gd name="T34" fmla="*/ 20 w 44"/>
              <a:gd name="T35" fmla="*/ 35 h 38"/>
              <a:gd name="T36" fmla="*/ 44 w 44"/>
              <a:gd name="T37" fmla="*/ 14 h 38"/>
              <a:gd name="T38" fmla="*/ 41 w 44"/>
              <a:gd name="T39" fmla="*/ 18 h 38"/>
              <a:gd name="T40" fmla="*/ 27 w 44"/>
              <a:gd name="T41" fmla="*/ 18 h 38"/>
              <a:gd name="T42" fmla="*/ 24 w 44"/>
              <a:gd name="T43" fmla="*/ 14 h 38"/>
              <a:gd name="T44" fmla="*/ 24 w 44"/>
              <a:gd name="T45" fmla="*/ 4 h 38"/>
              <a:gd name="T46" fmla="*/ 27 w 44"/>
              <a:gd name="T47" fmla="*/ 0 h 38"/>
              <a:gd name="T48" fmla="*/ 41 w 44"/>
              <a:gd name="T49" fmla="*/ 0 h 38"/>
              <a:gd name="T50" fmla="*/ 44 w 44"/>
              <a:gd name="T51" fmla="*/ 4 h 38"/>
              <a:gd name="T52" fmla="*/ 44 w 44"/>
              <a:gd name="T53" fmla="*/ 14 h 38"/>
              <a:gd name="T54" fmla="*/ 44 w 44"/>
              <a:gd name="T55" fmla="*/ 35 h 38"/>
              <a:gd name="T56" fmla="*/ 41 w 44"/>
              <a:gd name="T57" fmla="*/ 38 h 38"/>
              <a:gd name="T58" fmla="*/ 27 w 44"/>
              <a:gd name="T59" fmla="*/ 38 h 38"/>
              <a:gd name="T60" fmla="*/ 24 w 44"/>
              <a:gd name="T61" fmla="*/ 35 h 38"/>
              <a:gd name="T62" fmla="*/ 24 w 44"/>
              <a:gd name="T63" fmla="*/ 24 h 38"/>
              <a:gd name="T64" fmla="*/ 27 w 44"/>
              <a:gd name="T65" fmla="*/ 21 h 38"/>
              <a:gd name="T66" fmla="*/ 41 w 44"/>
              <a:gd name="T67" fmla="*/ 21 h 38"/>
              <a:gd name="T68" fmla="*/ 44 w 44"/>
              <a:gd name="T69" fmla="*/ 24 h 38"/>
              <a:gd name="T70" fmla="*/ 44 w 44"/>
              <a:gd name="T71" fmla="*/ 35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4" h="38">
                <a:moveTo>
                  <a:pt x="20" y="14"/>
                </a:moveTo>
                <a:cubicBezTo>
                  <a:pt x="20" y="16"/>
                  <a:pt x="19" y="18"/>
                  <a:pt x="17" y="18"/>
                </a:cubicBezTo>
                <a:cubicBezTo>
                  <a:pt x="3" y="18"/>
                  <a:pt x="3" y="18"/>
                  <a:pt x="3" y="18"/>
                </a:cubicBezTo>
                <a:cubicBezTo>
                  <a:pt x="1" y="18"/>
                  <a:pt x="0" y="16"/>
                  <a:pt x="0" y="14"/>
                </a:cubicBezTo>
                <a:cubicBezTo>
                  <a:pt x="0" y="4"/>
                  <a:pt x="0" y="4"/>
                  <a:pt x="0" y="4"/>
                </a:cubicBezTo>
                <a:cubicBezTo>
                  <a:pt x="0" y="2"/>
                  <a:pt x="1" y="0"/>
                  <a:pt x="3" y="0"/>
                </a:cubicBezTo>
                <a:cubicBezTo>
                  <a:pt x="17" y="0"/>
                  <a:pt x="17" y="0"/>
                  <a:pt x="17" y="0"/>
                </a:cubicBezTo>
                <a:cubicBezTo>
                  <a:pt x="19" y="0"/>
                  <a:pt x="20" y="2"/>
                  <a:pt x="20" y="4"/>
                </a:cubicBezTo>
                <a:lnTo>
                  <a:pt x="20" y="14"/>
                </a:lnTo>
                <a:close/>
                <a:moveTo>
                  <a:pt x="20" y="35"/>
                </a:moveTo>
                <a:cubicBezTo>
                  <a:pt x="20" y="37"/>
                  <a:pt x="19" y="38"/>
                  <a:pt x="17" y="38"/>
                </a:cubicBezTo>
                <a:cubicBezTo>
                  <a:pt x="3" y="38"/>
                  <a:pt x="3" y="38"/>
                  <a:pt x="3" y="38"/>
                </a:cubicBezTo>
                <a:cubicBezTo>
                  <a:pt x="1" y="38"/>
                  <a:pt x="0" y="37"/>
                  <a:pt x="0" y="35"/>
                </a:cubicBezTo>
                <a:cubicBezTo>
                  <a:pt x="0" y="24"/>
                  <a:pt x="0" y="24"/>
                  <a:pt x="0" y="24"/>
                </a:cubicBezTo>
                <a:cubicBezTo>
                  <a:pt x="0" y="23"/>
                  <a:pt x="1" y="21"/>
                  <a:pt x="3" y="21"/>
                </a:cubicBezTo>
                <a:cubicBezTo>
                  <a:pt x="17" y="21"/>
                  <a:pt x="17" y="21"/>
                  <a:pt x="17" y="21"/>
                </a:cubicBezTo>
                <a:cubicBezTo>
                  <a:pt x="19" y="21"/>
                  <a:pt x="20" y="23"/>
                  <a:pt x="20" y="24"/>
                </a:cubicBezTo>
                <a:lnTo>
                  <a:pt x="20" y="35"/>
                </a:lnTo>
                <a:close/>
                <a:moveTo>
                  <a:pt x="44" y="14"/>
                </a:moveTo>
                <a:cubicBezTo>
                  <a:pt x="44" y="16"/>
                  <a:pt x="43" y="18"/>
                  <a:pt x="41" y="18"/>
                </a:cubicBezTo>
                <a:cubicBezTo>
                  <a:pt x="27" y="18"/>
                  <a:pt x="27" y="18"/>
                  <a:pt x="27" y="18"/>
                </a:cubicBezTo>
                <a:cubicBezTo>
                  <a:pt x="25" y="18"/>
                  <a:pt x="24" y="16"/>
                  <a:pt x="24" y="14"/>
                </a:cubicBezTo>
                <a:cubicBezTo>
                  <a:pt x="24" y="4"/>
                  <a:pt x="24" y="4"/>
                  <a:pt x="24" y="4"/>
                </a:cubicBezTo>
                <a:cubicBezTo>
                  <a:pt x="24" y="2"/>
                  <a:pt x="25" y="0"/>
                  <a:pt x="27" y="0"/>
                </a:cubicBezTo>
                <a:cubicBezTo>
                  <a:pt x="41" y="0"/>
                  <a:pt x="41" y="0"/>
                  <a:pt x="41" y="0"/>
                </a:cubicBezTo>
                <a:cubicBezTo>
                  <a:pt x="43" y="0"/>
                  <a:pt x="44" y="2"/>
                  <a:pt x="44" y="4"/>
                </a:cubicBezTo>
                <a:lnTo>
                  <a:pt x="44" y="14"/>
                </a:lnTo>
                <a:close/>
                <a:moveTo>
                  <a:pt x="44" y="35"/>
                </a:moveTo>
                <a:cubicBezTo>
                  <a:pt x="44" y="37"/>
                  <a:pt x="43" y="38"/>
                  <a:pt x="41" y="38"/>
                </a:cubicBezTo>
                <a:cubicBezTo>
                  <a:pt x="27" y="38"/>
                  <a:pt x="27" y="38"/>
                  <a:pt x="27" y="38"/>
                </a:cubicBezTo>
                <a:cubicBezTo>
                  <a:pt x="25" y="38"/>
                  <a:pt x="24" y="37"/>
                  <a:pt x="24" y="35"/>
                </a:cubicBezTo>
                <a:cubicBezTo>
                  <a:pt x="24" y="24"/>
                  <a:pt x="24" y="24"/>
                  <a:pt x="24" y="24"/>
                </a:cubicBezTo>
                <a:cubicBezTo>
                  <a:pt x="24" y="23"/>
                  <a:pt x="25" y="21"/>
                  <a:pt x="27" y="21"/>
                </a:cubicBezTo>
                <a:cubicBezTo>
                  <a:pt x="41" y="21"/>
                  <a:pt x="41" y="21"/>
                  <a:pt x="41" y="21"/>
                </a:cubicBezTo>
                <a:cubicBezTo>
                  <a:pt x="43" y="21"/>
                  <a:pt x="44" y="23"/>
                  <a:pt x="44" y="24"/>
                </a:cubicBezTo>
                <a:lnTo>
                  <a:pt x="44" y="35"/>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32" name="Freeform 435"/>
          <p:cNvSpPr>
            <a:spLocks noEditPoints="1"/>
          </p:cNvSpPr>
          <p:nvPr/>
        </p:nvSpPr>
        <p:spPr bwMode="auto">
          <a:xfrm>
            <a:off x="6151289" y="2817595"/>
            <a:ext cx="373572" cy="294926"/>
          </a:xfrm>
          <a:custGeom>
            <a:avLst/>
            <a:gdLst>
              <a:gd name="T0" fmla="*/ 14 w 48"/>
              <a:gd name="T1" fmla="*/ 8 h 38"/>
              <a:gd name="T2" fmla="*/ 11 w 48"/>
              <a:gd name="T3" fmla="*/ 10 h 38"/>
              <a:gd name="T4" fmla="*/ 3 w 48"/>
              <a:gd name="T5" fmla="*/ 10 h 38"/>
              <a:gd name="T6" fmla="*/ 0 w 48"/>
              <a:gd name="T7" fmla="*/ 8 h 38"/>
              <a:gd name="T8" fmla="*/ 0 w 48"/>
              <a:gd name="T9" fmla="*/ 3 h 38"/>
              <a:gd name="T10" fmla="*/ 3 w 48"/>
              <a:gd name="T11" fmla="*/ 0 h 38"/>
              <a:gd name="T12" fmla="*/ 11 w 48"/>
              <a:gd name="T13" fmla="*/ 0 h 38"/>
              <a:gd name="T14" fmla="*/ 14 w 48"/>
              <a:gd name="T15" fmla="*/ 3 h 38"/>
              <a:gd name="T16" fmla="*/ 14 w 48"/>
              <a:gd name="T17" fmla="*/ 8 h 38"/>
              <a:gd name="T18" fmla="*/ 14 w 48"/>
              <a:gd name="T19" fmla="*/ 22 h 38"/>
              <a:gd name="T20" fmla="*/ 11 w 48"/>
              <a:gd name="T21" fmla="*/ 24 h 38"/>
              <a:gd name="T22" fmla="*/ 3 w 48"/>
              <a:gd name="T23" fmla="*/ 24 h 38"/>
              <a:gd name="T24" fmla="*/ 0 w 48"/>
              <a:gd name="T25" fmla="*/ 22 h 38"/>
              <a:gd name="T26" fmla="*/ 0 w 48"/>
              <a:gd name="T27" fmla="*/ 16 h 38"/>
              <a:gd name="T28" fmla="*/ 3 w 48"/>
              <a:gd name="T29" fmla="*/ 14 h 38"/>
              <a:gd name="T30" fmla="*/ 11 w 48"/>
              <a:gd name="T31" fmla="*/ 14 h 38"/>
              <a:gd name="T32" fmla="*/ 14 w 48"/>
              <a:gd name="T33" fmla="*/ 16 h 38"/>
              <a:gd name="T34" fmla="*/ 14 w 48"/>
              <a:gd name="T35" fmla="*/ 22 h 38"/>
              <a:gd name="T36" fmla="*/ 14 w 48"/>
              <a:gd name="T37" fmla="*/ 35 h 38"/>
              <a:gd name="T38" fmla="*/ 11 w 48"/>
              <a:gd name="T39" fmla="*/ 38 h 38"/>
              <a:gd name="T40" fmla="*/ 3 w 48"/>
              <a:gd name="T41" fmla="*/ 38 h 38"/>
              <a:gd name="T42" fmla="*/ 0 w 48"/>
              <a:gd name="T43" fmla="*/ 35 h 38"/>
              <a:gd name="T44" fmla="*/ 0 w 48"/>
              <a:gd name="T45" fmla="*/ 30 h 38"/>
              <a:gd name="T46" fmla="*/ 3 w 48"/>
              <a:gd name="T47" fmla="*/ 28 h 38"/>
              <a:gd name="T48" fmla="*/ 11 w 48"/>
              <a:gd name="T49" fmla="*/ 28 h 38"/>
              <a:gd name="T50" fmla="*/ 14 w 48"/>
              <a:gd name="T51" fmla="*/ 30 h 38"/>
              <a:gd name="T52" fmla="*/ 14 w 48"/>
              <a:gd name="T53" fmla="*/ 35 h 38"/>
              <a:gd name="T54" fmla="*/ 48 w 48"/>
              <a:gd name="T55" fmla="*/ 8 h 38"/>
              <a:gd name="T56" fmla="*/ 45 w 48"/>
              <a:gd name="T57" fmla="*/ 10 h 38"/>
              <a:gd name="T58" fmla="*/ 20 w 48"/>
              <a:gd name="T59" fmla="*/ 10 h 38"/>
              <a:gd name="T60" fmla="*/ 17 w 48"/>
              <a:gd name="T61" fmla="*/ 8 h 38"/>
              <a:gd name="T62" fmla="*/ 17 w 48"/>
              <a:gd name="T63" fmla="*/ 3 h 38"/>
              <a:gd name="T64" fmla="*/ 20 w 48"/>
              <a:gd name="T65" fmla="*/ 0 h 38"/>
              <a:gd name="T66" fmla="*/ 45 w 48"/>
              <a:gd name="T67" fmla="*/ 0 h 38"/>
              <a:gd name="T68" fmla="*/ 48 w 48"/>
              <a:gd name="T69" fmla="*/ 3 h 38"/>
              <a:gd name="T70" fmla="*/ 48 w 48"/>
              <a:gd name="T71" fmla="*/ 8 h 38"/>
              <a:gd name="T72" fmla="*/ 48 w 48"/>
              <a:gd name="T73" fmla="*/ 22 h 38"/>
              <a:gd name="T74" fmla="*/ 45 w 48"/>
              <a:gd name="T75" fmla="*/ 24 h 38"/>
              <a:gd name="T76" fmla="*/ 20 w 48"/>
              <a:gd name="T77" fmla="*/ 24 h 38"/>
              <a:gd name="T78" fmla="*/ 17 w 48"/>
              <a:gd name="T79" fmla="*/ 22 h 38"/>
              <a:gd name="T80" fmla="*/ 17 w 48"/>
              <a:gd name="T81" fmla="*/ 16 h 38"/>
              <a:gd name="T82" fmla="*/ 20 w 48"/>
              <a:gd name="T83" fmla="*/ 14 h 38"/>
              <a:gd name="T84" fmla="*/ 45 w 48"/>
              <a:gd name="T85" fmla="*/ 14 h 38"/>
              <a:gd name="T86" fmla="*/ 48 w 48"/>
              <a:gd name="T87" fmla="*/ 16 h 38"/>
              <a:gd name="T88" fmla="*/ 48 w 48"/>
              <a:gd name="T89" fmla="*/ 22 h 38"/>
              <a:gd name="T90" fmla="*/ 48 w 48"/>
              <a:gd name="T91" fmla="*/ 35 h 38"/>
              <a:gd name="T92" fmla="*/ 45 w 48"/>
              <a:gd name="T93" fmla="*/ 38 h 38"/>
              <a:gd name="T94" fmla="*/ 20 w 48"/>
              <a:gd name="T95" fmla="*/ 38 h 38"/>
              <a:gd name="T96" fmla="*/ 17 w 48"/>
              <a:gd name="T97" fmla="*/ 35 h 38"/>
              <a:gd name="T98" fmla="*/ 17 w 48"/>
              <a:gd name="T99" fmla="*/ 30 h 38"/>
              <a:gd name="T100" fmla="*/ 20 w 48"/>
              <a:gd name="T101" fmla="*/ 28 h 38"/>
              <a:gd name="T102" fmla="*/ 45 w 48"/>
              <a:gd name="T103" fmla="*/ 28 h 38"/>
              <a:gd name="T104" fmla="*/ 48 w 48"/>
              <a:gd name="T105" fmla="*/ 30 h 38"/>
              <a:gd name="T106" fmla="*/ 48 w 48"/>
              <a:gd name="T107" fmla="*/ 35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8" h="38">
                <a:moveTo>
                  <a:pt x="14" y="8"/>
                </a:moveTo>
                <a:cubicBezTo>
                  <a:pt x="14" y="9"/>
                  <a:pt x="13" y="10"/>
                  <a:pt x="11" y="10"/>
                </a:cubicBezTo>
                <a:cubicBezTo>
                  <a:pt x="3" y="10"/>
                  <a:pt x="3" y="10"/>
                  <a:pt x="3" y="10"/>
                </a:cubicBezTo>
                <a:cubicBezTo>
                  <a:pt x="1" y="10"/>
                  <a:pt x="0" y="9"/>
                  <a:pt x="0" y="8"/>
                </a:cubicBezTo>
                <a:cubicBezTo>
                  <a:pt x="0" y="3"/>
                  <a:pt x="0" y="3"/>
                  <a:pt x="0" y="3"/>
                </a:cubicBezTo>
                <a:cubicBezTo>
                  <a:pt x="0" y="1"/>
                  <a:pt x="1" y="0"/>
                  <a:pt x="3" y="0"/>
                </a:cubicBezTo>
                <a:cubicBezTo>
                  <a:pt x="11" y="0"/>
                  <a:pt x="11" y="0"/>
                  <a:pt x="11" y="0"/>
                </a:cubicBezTo>
                <a:cubicBezTo>
                  <a:pt x="13" y="0"/>
                  <a:pt x="14" y="1"/>
                  <a:pt x="14" y="3"/>
                </a:cubicBezTo>
                <a:lnTo>
                  <a:pt x="14" y="8"/>
                </a:lnTo>
                <a:close/>
                <a:moveTo>
                  <a:pt x="14" y="22"/>
                </a:moveTo>
                <a:cubicBezTo>
                  <a:pt x="14" y="23"/>
                  <a:pt x="13" y="24"/>
                  <a:pt x="11" y="24"/>
                </a:cubicBezTo>
                <a:cubicBezTo>
                  <a:pt x="3" y="24"/>
                  <a:pt x="3" y="24"/>
                  <a:pt x="3" y="24"/>
                </a:cubicBezTo>
                <a:cubicBezTo>
                  <a:pt x="1" y="24"/>
                  <a:pt x="0" y="23"/>
                  <a:pt x="0" y="22"/>
                </a:cubicBezTo>
                <a:cubicBezTo>
                  <a:pt x="0" y="16"/>
                  <a:pt x="0" y="16"/>
                  <a:pt x="0" y="16"/>
                </a:cubicBezTo>
                <a:cubicBezTo>
                  <a:pt x="0" y="15"/>
                  <a:pt x="1" y="14"/>
                  <a:pt x="3" y="14"/>
                </a:cubicBezTo>
                <a:cubicBezTo>
                  <a:pt x="11" y="14"/>
                  <a:pt x="11" y="14"/>
                  <a:pt x="11" y="14"/>
                </a:cubicBezTo>
                <a:cubicBezTo>
                  <a:pt x="13" y="14"/>
                  <a:pt x="14" y="15"/>
                  <a:pt x="14" y="16"/>
                </a:cubicBezTo>
                <a:lnTo>
                  <a:pt x="14" y="22"/>
                </a:lnTo>
                <a:close/>
                <a:moveTo>
                  <a:pt x="14" y="35"/>
                </a:moveTo>
                <a:cubicBezTo>
                  <a:pt x="14" y="37"/>
                  <a:pt x="13" y="38"/>
                  <a:pt x="11" y="38"/>
                </a:cubicBezTo>
                <a:cubicBezTo>
                  <a:pt x="3" y="38"/>
                  <a:pt x="3" y="38"/>
                  <a:pt x="3" y="38"/>
                </a:cubicBezTo>
                <a:cubicBezTo>
                  <a:pt x="1" y="38"/>
                  <a:pt x="0" y="37"/>
                  <a:pt x="0" y="35"/>
                </a:cubicBezTo>
                <a:cubicBezTo>
                  <a:pt x="0" y="30"/>
                  <a:pt x="0" y="30"/>
                  <a:pt x="0" y="30"/>
                </a:cubicBezTo>
                <a:cubicBezTo>
                  <a:pt x="0" y="29"/>
                  <a:pt x="1" y="28"/>
                  <a:pt x="3" y="28"/>
                </a:cubicBezTo>
                <a:cubicBezTo>
                  <a:pt x="11" y="28"/>
                  <a:pt x="11" y="28"/>
                  <a:pt x="11" y="28"/>
                </a:cubicBezTo>
                <a:cubicBezTo>
                  <a:pt x="13" y="28"/>
                  <a:pt x="14" y="29"/>
                  <a:pt x="14" y="30"/>
                </a:cubicBezTo>
                <a:lnTo>
                  <a:pt x="14" y="35"/>
                </a:lnTo>
                <a:close/>
                <a:moveTo>
                  <a:pt x="48" y="8"/>
                </a:moveTo>
                <a:cubicBezTo>
                  <a:pt x="48" y="9"/>
                  <a:pt x="47" y="10"/>
                  <a:pt x="45" y="10"/>
                </a:cubicBezTo>
                <a:cubicBezTo>
                  <a:pt x="20" y="10"/>
                  <a:pt x="20" y="10"/>
                  <a:pt x="20" y="10"/>
                </a:cubicBezTo>
                <a:cubicBezTo>
                  <a:pt x="18" y="10"/>
                  <a:pt x="17" y="9"/>
                  <a:pt x="17" y="8"/>
                </a:cubicBezTo>
                <a:cubicBezTo>
                  <a:pt x="17" y="3"/>
                  <a:pt x="17" y="3"/>
                  <a:pt x="17" y="3"/>
                </a:cubicBezTo>
                <a:cubicBezTo>
                  <a:pt x="17" y="1"/>
                  <a:pt x="18" y="0"/>
                  <a:pt x="20" y="0"/>
                </a:cubicBezTo>
                <a:cubicBezTo>
                  <a:pt x="45" y="0"/>
                  <a:pt x="45" y="0"/>
                  <a:pt x="45" y="0"/>
                </a:cubicBezTo>
                <a:cubicBezTo>
                  <a:pt x="47" y="0"/>
                  <a:pt x="48" y="1"/>
                  <a:pt x="48" y="3"/>
                </a:cubicBezTo>
                <a:lnTo>
                  <a:pt x="48" y="8"/>
                </a:lnTo>
                <a:close/>
                <a:moveTo>
                  <a:pt x="48" y="22"/>
                </a:moveTo>
                <a:cubicBezTo>
                  <a:pt x="48" y="23"/>
                  <a:pt x="47" y="24"/>
                  <a:pt x="45" y="24"/>
                </a:cubicBezTo>
                <a:cubicBezTo>
                  <a:pt x="20" y="24"/>
                  <a:pt x="20" y="24"/>
                  <a:pt x="20" y="24"/>
                </a:cubicBezTo>
                <a:cubicBezTo>
                  <a:pt x="18" y="24"/>
                  <a:pt x="17" y="23"/>
                  <a:pt x="17" y="22"/>
                </a:cubicBezTo>
                <a:cubicBezTo>
                  <a:pt x="17" y="16"/>
                  <a:pt x="17" y="16"/>
                  <a:pt x="17" y="16"/>
                </a:cubicBezTo>
                <a:cubicBezTo>
                  <a:pt x="17" y="15"/>
                  <a:pt x="18" y="14"/>
                  <a:pt x="20" y="14"/>
                </a:cubicBezTo>
                <a:cubicBezTo>
                  <a:pt x="45" y="14"/>
                  <a:pt x="45" y="14"/>
                  <a:pt x="45" y="14"/>
                </a:cubicBezTo>
                <a:cubicBezTo>
                  <a:pt x="47" y="14"/>
                  <a:pt x="48" y="15"/>
                  <a:pt x="48" y="16"/>
                </a:cubicBezTo>
                <a:lnTo>
                  <a:pt x="48" y="22"/>
                </a:lnTo>
                <a:close/>
                <a:moveTo>
                  <a:pt x="48" y="35"/>
                </a:moveTo>
                <a:cubicBezTo>
                  <a:pt x="48" y="37"/>
                  <a:pt x="47" y="38"/>
                  <a:pt x="45" y="38"/>
                </a:cubicBezTo>
                <a:cubicBezTo>
                  <a:pt x="20" y="38"/>
                  <a:pt x="20" y="38"/>
                  <a:pt x="20" y="38"/>
                </a:cubicBezTo>
                <a:cubicBezTo>
                  <a:pt x="18" y="38"/>
                  <a:pt x="17" y="37"/>
                  <a:pt x="17" y="35"/>
                </a:cubicBezTo>
                <a:cubicBezTo>
                  <a:pt x="17" y="30"/>
                  <a:pt x="17" y="30"/>
                  <a:pt x="17" y="30"/>
                </a:cubicBezTo>
                <a:cubicBezTo>
                  <a:pt x="17" y="29"/>
                  <a:pt x="18" y="28"/>
                  <a:pt x="20" y="28"/>
                </a:cubicBezTo>
                <a:cubicBezTo>
                  <a:pt x="45" y="28"/>
                  <a:pt x="45" y="28"/>
                  <a:pt x="45" y="28"/>
                </a:cubicBezTo>
                <a:cubicBezTo>
                  <a:pt x="47" y="28"/>
                  <a:pt x="48" y="29"/>
                  <a:pt x="48" y="30"/>
                </a:cubicBezTo>
                <a:lnTo>
                  <a:pt x="48" y="35"/>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33" name="Freeform 436"/>
          <p:cNvSpPr>
            <a:spLocks noEditPoints="1"/>
          </p:cNvSpPr>
          <p:nvPr/>
        </p:nvSpPr>
        <p:spPr bwMode="auto">
          <a:xfrm>
            <a:off x="6807014" y="2794657"/>
            <a:ext cx="232665" cy="340802"/>
          </a:xfrm>
          <a:custGeom>
            <a:avLst/>
            <a:gdLst>
              <a:gd name="T0" fmla="*/ 29 w 30"/>
              <a:gd name="T1" fmla="*/ 31 h 44"/>
              <a:gd name="T2" fmla="*/ 17 w 30"/>
              <a:gd name="T3" fmla="*/ 31 h 44"/>
              <a:gd name="T4" fmla="*/ 16 w 30"/>
              <a:gd name="T5" fmla="*/ 43 h 44"/>
              <a:gd name="T6" fmla="*/ 15 w 30"/>
              <a:gd name="T7" fmla="*/ 44 h 44"/>
              <a:gd name="T8" fmla="*/ 15 w 30"/>
              <a:gd name="T9" fmla="*/ 44 h 44"/>
              <a:gd name="T10" fmla="*/ 14 w 30"/>
              <a:gd name="T11" fmla="*/ 44 h 44"/>
              <a:gd name="T12" fmla="*/ 12 w 30"/>
              <a:gd name="T13" fmla="*/ 31 h 44"/>
              <a:gd name="T14" fmla="*/ 1 w 30"/>
              <a:gd name="T15" fmla="*/ 31 h 44"/>
              <a:gd name="T16" fmla="*/ 0 w 30"/>
              <a:gd name="T17" fmla="*/ 29 h 44"/>
              <a:gd name="T18" fmla="*/ 6 w 30"/>
              <a:gd name="T19" fmla="*/ 20 h 44"/>
              <a:gd name="T20" fmla="*/ 6 w 30"/>
              <a:gd name="T21" fmla="*/ 7 h 44"/>
              <a:gd name="T22" fmla="*/ 3 w 30"/>
              <a:gd name="T23" fmla="*/ 3 h 44"/>
              <a:gd name="T24" fmla="*/ 6 w 30"/>
              <a:gd name="T25" fmla="*/ 0 h 44"/>
              <a:gd name="T26" fmla="*/ 24 w 30"/>
              <a:gd name="T27" fmla="*/ 0 h 44"/>
              <a:gd name="T28" fmla="*/ 27 w 30"/>
              <a:gd name="T29" fmla="*/ 3 h 44"/>
              <a:gd name="T30" fmla="*/ 24 w 30"/>
              <a:gd name="T31" fmla="*/ 7 h 44"/>
              <a:gd name="T32" fmla="*/ 24 w 30"/>
              <a:gd name="T33" fmla="*/ 20 h 44"/>
              <a:gd name="T34" fmla="*/ 30 w 30"/>
              <a:gd name="T35" fmla="*/ 29 h 44"/>
              <a:gd name="T36" fmla="*/ 29 w 30"/>
              <a:gd name="T37" fmla="*/ 31 h 44"/>
              <a:gd name="T38" fmla="*/ 12 w 30"/>
              <a:gd name="T39" fmla="*/ 7 h 44"/>
              <a:gd name="T40" fmla="*/ 12 w 30"/>
              <a:gd name="T41" fmla="*/ 7 h 44"/>
              <a:gd name="T42" fmla="*/ 11 w 30"/>
              <a:gd name="T43" fmla="*/ 7 h 44"/>
              <a:gd name="T44" fmla="*/ 11 w 30"/>
              <a:gd name="T45" fmla="*/ 19 h 44"/>
              <a:gd name="T46" fmla="*/ 12 w 30"/>
              <a:gd name="T47" fmla="*/ 20 h 44"/>
              <a:gd name="T48" fmla="*/ 12 w 30"/>
              <a:gd name="T49" fmla="*/ 19 h 44"/>
              <a:gd name="T50" fmla="*/ 12 w 30"/>
              <a:gd name="T51" fmla="*/ 7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0" h="44">
                <a:moveTo>
                  <a:pt x="29" y="31"/>
                </a:moveTo>
                <a:cubicBezTo>
                  <a:pt x="17" y="31"/>
                  <a:pt x="17" y="31"/>
                  <a:pt x="17" y="31"/>
                </a:cubicBezTo>
                <a:cubicBezTo>
                  <a:pt x="16" y="43"/>
                  <a:pt x="16" y="43"/>
                  <a:pt x="16" y="43"/>
                </a:cubicBezTo>
                <a:cubicBezTo>
                  <a:pt x="16" y="44"/>
                  <a:pt x="15" y="44"/>
                  <a:pt x="15" y="44"/>
                </a:cubicBezTo>
                <a:cubicBezTo>
                  <a:pt x="15" y="44"/>
                  <a:pt x="15" y="44"/>
                  <a:pt x="15" y="44"/>
                </a:cubicBezTo>
                <a:cubicBezTo>
                  <a:pt x="15" y="44"/>
                  <a:pt x="14" y="44"/>
                  <a:pt x="14" y="44"/>
                </a:cubicBezTo>
                <a:cubicBezTo>
                  <a:pt x="12" y="31"/>
                  <a:pt x="12" y="31"/>
                  <a:pt x="12" y="31"/>
                </a:cubicBezTo>
                <a:cubicBezTo>
                  <a:pt x="1" y="31"/>
                  <a:pt x="1" y="31"/>
                  <a:pt x="1" y="31"/>
                </a:cubicBezTo>
                <a:cubicBezTo>
                  <a:pt x="0" y="31"/>
                  <a:pt x="0" y="30"/>
                  <a:pt x="0" y="29"/>
                </a:cubicBezTo>
                <a:cubicBezTo>
                  <a:pt x="0" y="24"/>
                  <a:pt x="3" y="20"/>
                  <a:pt x="6" y="20"/>
                </a:cubicBezTo>
                <a:cubicBezTo>
                  <a:pt x="6" y="7"/>
                  <a:pt x="6" y="7"/>
                  <a:pt x="6" y="7"/>
                </a:cubicBezTo>
                <a:cubicBezTo>
                  <a:pt x="5" y="7"/>
                  <a:pt x="3" y="5"/>
                  <a:pt x="3" y="3"/>
                </a:cubicBezTo>
                <a:cubicBezTo>
                  <a:pt x="3" y="1"/>
                  <a:pt x="5" y="0"/>
                  <a:pt x="6" y="0"/>
                </a:cubicBezTo>
                <a:cubicBezTo>
                  <a:pt x="24" y="0"/>
                  <a:pt x="24" y="0"/>
                  <a:pt x="24" y="0"/>
                </a:cubicBezTo>
                <a:cubicBezTo>
                  <a:pt x="25" y="0"/>
                  <a:pt x="27" y="1"/>
                  <a:pt x="27" y="3"/>
                </a:cubicBezTo>
                <a:cubicBezTo>
                  <a:pt x="27" y="5"/>
                  <a:pt x="25" y="7"/>
                  <a:pt x="24" y="7"/>
                </a:cubicBezTo>
                <a:cubicBezTo>
                  <a:pt x="24" y="20"/>
                  <a:pt x="24" y="20"/>
                  <a:pt x="24" y="20"/>
                </a:cubicBezTo>
                <a:cubicBezTo>
                  <a:pt x="27" y="20"/>
                  <a:pt x="30" y="24"/>
                  <a:pt x="30" y="29"/>
                </a:cubicBezTo>
                <a:cubicBezTo>
                  <a:pt x="30" y="30"/>
                  <a:pt x="30" y="31"/>
                  <a:pt x="29" y="31"/>
                </a:cubicBezTo>
                <a:close/>
                <a:moveTo>
                  <a:pt x="12" y="7"/>
                </a:moveTo>
                <a:cubicBezTo>
                  <a:pt x="12" y="7"/>
                  <a:pt x="12" y="7"/>
                  <a:pt x="12" y="7"/>
                </a:cubicBezTo>
                <a:cubicBezTo>
                  <a:pt x="11" y="7"/>
                  <a:pt x="11" y="7"/>
                  <a:pt x="11" y="7"/>
                </a:cubicBezTo>
                <a:cubicBezTo>
                  <a:pt x="11" y="19"/>
                  <a:pt x="11" y="19"/>
                  <a:pt x="11" y="19"/>
                </a:cubicBezTo>
                <a:cubicBezTo>
                  <a:pt x="11" y="20"/>
                  <a:pt x="11" y="20"/>
                  <a:pt x="12" y="20"/>
                </a:cubicBezTo>
                <a:cubicBezTo>
                  <a:pt x="12" y="20"/>
                  <a:pt x="12" y="20"/>
                  <a:pt x="12" y="19"/>
                </a:cubicBezTo>
                <a:lnTo>
                  <a:pt x="12" y="7"/>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34" name="Freeform 437"/>
          <p:cNvSpPr>
            <a:spLocks noEditPoints="1"/>
          </p:cNvSpPr>
          <p:nvPr/>
        </p:nvSpPr>
        <p:spPr bwMode="auto">
          <a:xfrm>
            <a:off x="6756222" y="2304262"/>
            <a:ext cx="334249" cy="317866"/>
          </a:xfrm>
          <a:custGeom>
            <a:avLst/>
            <a:gdLst>
              <a:gd name="T0" fmla="*/ 11 w 43"/>
              <a:gd name="T1" fmla="*/ 22 h 41"/>
              <a:gd name="T2" fmla="*/ 9 w 43"/>
              <a:gd name="T3" fmla="*/ 24 h 41"/>
              <a:gd name="T4" fmla="*/ 1 w 43"/>
              <a:gd name="T5" fmla="*/ 24 h 41"/>
              <a:gd name="T6" fmla="*/ 0 w 43"/>
              <a:gd name="T7" fmla="*/ 22 h 41"/>
              <a:gd name="T8" fmla="*/ 0 w 43"/>
              <a:gd name="T9" fmla="*/ 5 h 41"/>
              <a:gd name="T10" fmla="*/ 1 w 43"/>
              <a:gd name="T11" fmla="*/ 3 h 41"/>
              <a:gd name="T12" fmla="*/ 9 w 43"/>
              <a:gd name="T13" fmla="*/ 3 h 41"/>
              <a:gd name="T14" fmla="*/ 11 w 43"/>
              <a:gd name="T15" fmla="*/ 5 h 41"/>
              <a:gd name="T16" fmla="*/ 11 w 43"/>
              <a:gd name="T17" fmla="*/ 22 h 41"/>
              <a:gd name="T18" fmla="*/ 7 w 43"/>
              <a:gd name="T19" fmla="*/ 8 h 41"/>
              <a:gd name="T20" fmla="*/ 5 w 43"/>
              <a:gd name="T21" fmla="*/ 7 h 41"/>
              <a:gd name="T22" fmla="*/ 3 w 43"/>
              <a:gd name="T23" fmla="*/ 8 h 41"/>
              <a:gd name="T24" fmla="*/ 5 w 43"/>
              <a:gd name="T25" fmla="*/ 10 h 41"/>
              <a:gd name="T26" fmla="*/ 7 w 43"/>
              <a:gd name="T27" fmla="*/ 8 h 41"/>
              <a:gd name="T28" fmla="*/ 41 w 43"/>
              <a:gd name="T29" fmla="*/ 18 h 41"/>
              <a:gd name="T30" fmla="*/ 41 w 43"/>
              <a:gd name="T31" fmla="*/ 16 h 41"/>
              <a:gd name="T32" fmla="*/ 40 w 43"/>
              <a:gd name="T33" fmla="*/ 12 h 41"/>
              <a:gd name="T34" fmla="*/ 40 w 43"/>
              <a:gd name="T35" fmla="*/ 9 h 41"/>
              <a:gd name="T36" fmla="*/ 39 w 43"/>
              <a:gd name="T37" fmla="*/ 7 h 41"/>
              <a:gd name="T38" fmla="*/ 38 w 43"/>
              <a:gd name="T39" fmla="*/ 2 h 41"/>
              <a:gd name="T40" fmla="*/ 32 w 43"/>
              <a:gd name="T41" fmla="*/ 0 h 41"/>
              <a:gd name="T42" fmla="*/ 31 w 43"/>
              <a:gd name="T43" fmla="*/ 0 h 41"/>
              <a:gd name="T44" fmla="*/ 29 w 43"/>
              <a:gd name="T45" fmla="*/ 0 h 41"/>
              <a:gd name="T46" fmla="*/ 29 w 43"/>
              <a:gd name="T47" fmla="*/ 0 h 41"/>
              <a:gd name="T48" fmla="*/ 18 w 43"/>
              <a:gd name="T49" fmla="*/ 2 h 41"/>
              <a:gd name="T50" fmla="*/ 14 w 43"/>
              <a:gd name="T51" fmla="*/ 3 h 41"/>
              <a:gd name="T52" fmla="*/ 13 w 43"/>
              <a:gd name="T53" fmla="*/ 5 h 41"/>
              <a:gd name="T54" fmla="*/ 13 w 43"/>
              <a:gd name="T55" fmla="*/ 22 h 41"/>
              <a:gd name="T56" fmla="*/ 14 w 43"/>
              <a:gd name="T57" fmla="*/ 24 h 41"/>
              <a:gd name="T58" fmla="*/ 19 w 43"/>
              <a:gd name="T59" fmla="*/ 29 h 41"/>
              <a:gd name="T60" fmla="*/ 22 w 43"/>
              <a:gd name="T61" fmla="*/ 32 h 41"/>
              <a:gd name="T62" fmla="*/ 23 w 43"/>
              <a:gd name="T63" fmla="*/ 36 h 41"/>
              <a:gd name="T64" fmla="*/ 25 w 43"/>
              <a:gd name="T65" fmla="*/ 40 h 41"/>
              <a:gd name="T66" fmla="*/ 26 w 43"/>
              <a:gd name="T67" fmla="*/ 41 h 41"/>
              <a:gd name="T68" fmla="*/ 32 w 43"/>
              <a:gd name="T69" fmla="*/ 34 h 41"/>
              <a:gd name="T70" fmla="*/ 31 w 43"/>
              <a:gd name="T71" fmla="*/ 29 h 41"/>
              <a:gd name="T72" fmla="*/ 30 w 43"/>
              <a:gd name="T73" fmla="*/ 27 h 41"/>
              <a:gd name="T74" fmla="*/ 37 w 43"/>
              <a:gd name="T75" fmla="*/ 27 h 41"/>
              <a:gd name="T76" fmla="*/ 43 w 43"/>
              <a:gd name="T77" fmla="*/ 22 h 41"/>
              <a:gd name="T78" fmla="*/ 41 w 43"/>
              <a:gd name="T79" fmla="*/ 18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3" h="41">
                <a:moveTo>
                  <a:pt x="11" y="22"/>
                </a:moveTo>
                <a:cubicBezTo>
                  <a:pt x="11" y="23"/>
                  <a:pt x="10" y="24"/>
                  <a:pt x="9" y="24"/>
                </a:cubicBezTo>
                <a:cubicBezTo>
                  <a:pt x="1" y="24"/>
                  <a:pt x="1" y="24"/>
                  <a:pt x="1" y="24"/>
                </a:cubicBezTo>
                <a:cubicBezTo>
                  <a:pt x="0" y="24"/>
                  <a:pt x="0" y="23"/>
                  <a:pt x="0" y="22"/>
                </a:cubicBezTo>
                <a:cubicBezTo>
                  <a:pt x="0" y="5"/>
                  <a:pt x="0" y="5"/>
                  <a:pt x="0" y="5"/>
                </a:cubicBezTo>
                <a:cubicBezTo>
                  <a:pt x="0" y="4"/>
                  <a:pt x="0" y="3"/>
                  <a:pt x="1" y="3"/>
                </a:cubicBezTo>
                <a:cubicBezTo>
                  <a:pt x="9" y="3"/>
                  <a:pt x="9" y="3"/>
                  <a:pt x="9" y="3"/>
                </a:cubicBezTo>
                <a:cubicBezTo>
                  <a:pt x="10" y="3"/>
                  <a:pt x="11" y="4"/>
                  <a:pt x="11" y="5"/>
                </a:cubicBezTo>
                <a:lnTo>
                  <a:pt x="11" y="22"/>
                </a:lnTo>
                <a:close/>
                <a:moveTo>
                  <a:pt x="7" y="8"/>
                </a:moveTo>
                <a:cubicBezTo>
                  <a:pt x="7" y="7"/>
                  <a:pt x="6" y="7"/>
                  <a:pt x="5" y="7"/>
                </a:cubicBezTo>
                <a:cubicBezTo>
                  <a:pt x="4" y="7"/>
                  <a:pt x="3" y="7"/>
                  <a:pt x="3" y="8"/>
                </a:cubicBezTo>
                <a:cubicBezTo>
                  <a:pt x="3" y="9"/>
                  <a:pt x="4" y="10"/>
                  <a:pt x="5" y="10"/>
                </a:cubicBezTo>
                <a:cubicBezTo>
                  <a:pt x="6" y="10"/>
                  <a:pt x="7" y="9"/>
                  <a:pt x="7" y="8"/>
                </a:cubicBezTo>
                <a:close/>
                <a:moveTo>
                  <a:pt x="41" y="18"/>
                </a:moveTo>
                <a:cubicBezTo>
                  <a:pt x="41" y="17"/>
                  <a:pt x="41" y="16"/>
                  <a:pt x="41" y="16"/>
                </a:cubicBezTo>
                <a:cubicBezTo>
                  <a:pt x="42" y="15"/>
                  <a:pt x="41" y="13"/>
                  <a:pt x="40" y="12"/>
                </a:cubicBezTo>
                <a:cubicBezTo>
                  <a:pt x="41" y="11"/>
                  <a:pt x="41" y="10"/>
                  <a:pt x="40" y="9"/>
                </a:cubicBezTo>
                <a:cubicBezTo>
                  <a:pt x="40" y="8"/>
                  <a:pt x="40" y="7"/>
                  <a:pt x="39" y="7"/>
                </a:cubicBezTo>
                <a:cubicBezTo>
                  <a:pt x="39" y="5"/>
                  <a:pt x="39" y="3"/>
                  <a:pt x="38" y="2"/>
                </a:cubicBezTo>
                <a:cubicBezTo>
                  <a:pt x="36" y="0"/>
                  <a:pt x="35" y="0"/>
                  <a:pt x="32" y="0"/>
                </a:cubicBezTo>
                <a:cubicBezTo>
                  <a:pt x="32" y="0"/>
                  <a:pt x="32" y="0"/>
                  <a:pt x="31" y="0"/>
                </a:cubicBezTo>
                <a:cubicBezTo>
                  <a:pt x="29" y="0"/>
                  <a:pt x="29" y="0"/>
                  <a:pt x="29" y="0"/>
                </a:cubicBezTo>
                <a:cubicBezTo>
                  <a:pt x="29" y="0"/>
                  <a:pt x="29" y="0"/>
                  <a:pt x="29" y="0"/>
                </a:cubicBezTo>
                <a:cubicBezTo>
                  <a:pt x="25" y="0"/>
                  <a:pt x="21" y="1"/>
                  <a:pt x="18" y="2"/>
                </a:cubicBezTo>
                <a:cubicBezTo>
                  <a:pt x="17" y="3"/>
                  <a:pt x="15" y="3"/>
                  <a:pt x="14" y="3"/>
                </a:cubicBezTo>
                <a:cubicBezTo>
                  <a:pt x="13" y="3"/>
                  <a:pt x="13" y="4"/>
                  <a:pt x="13" y="5"/>
                </a:cubicBezTo>
                <a:cubicBezTo>
                  <a:pt x="13" y="22"/>
                  <a:pt x="13" y="22"/>
                  <a:pt x="13" y="22"/>
                </a:cubicBezTo>
                <a:cubicBezTo>
                  <a:pt x="13" y="23"/>
                  <a:pt x="13" y="24"/>
                  <a:pt x="14" y="24"/>
                </a:cubicBezTo>
                <a:cubicBezTo>
                  <a:pt x="15" y="24"/>
                  <a:pt x="18" y="27"/>
                  <a:pt x="19" y="29"/>
                </a:cubicBezTo>
                <a:cubicBezTo>
                  <a:pt x="20" y="30"/>
                  <a:pt x="21" y="31"/>
                  <a:pt x="22" y="32"/>
                </a:cubicBezTo>
                <a:cubicBezTo>
                  <a:pt x="23" y="33"/>
                  <a:pt x="23" y="34"/>
                  <a:pt x="23" y="36"/>
                </a:cubicBezTo>
                <a:cubicBezTo>
                  <a:pt x="24" y="38"/>
                  <a:pt x="24" y="39"/>
                  <a:pt x="25" y="40"/>
                </a:cubicBezTo>
                <a:cubicBezTo>
                  <a:pt x="25" y="41"/>
                  <a:pt x="26" y="41"/>
                  <a:pt x="26" y="41"/>
                </a:cubicBezTo>
                <a:cubicBezTo>
                  <a:pt x="32" y="41"/>
                  <a:pt x="32" y="36"/>
                  <a:pt x="32" y="34"/>
                </a:cubicBezTo>
                <a:cubicBezTo>
                  <a:pt x="32" y="32"/>
                  <a:pt x="31" y="30"/>
                  <a:pt x="31" y="29"/>
                </a:cubicBezTo>
                <a:cubicBezTo>
                  <a:pt x="30" y="28"/>
                  <a:pt x="30" y="28"/>
                  <a:pt x="30" y="27"/>
                </a:cubicBezTo>
                <a:cubicBezTo>
                  <a:pt x="37" y="27"/>
                  <a:pt x="37" y="27"/>
                  <a:pt x="37" y="27"/>
                </a:cubicBezTo>
                <a:cubicBezTo>
                  <a:pt x="40" y="27"/>
                  <a:pt x="43" y="25"/>
                  <a:pt x="43" y="22"/>
                </a:cubicBezTo>
                <a:cubicBezTo>
                  <a:pt x="43" y="21"/>
                  <a:pt x="42" y="19"/>
                  <a:pt x="41" y="1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35" name="Freeform 438"/>
          <p:cNvSpPr>
            <a:spLocks noEditPoints="1"/>
          </p:cNvSpPr>
          <p:nvPr/>
        </p:nvSpPr>
        <p:spPr bwMode="auto">
          <a:xfrm>
            <a:off x="7330948" y="2292794"/>
            <a:ext cx="327695" cy="340802"/>
          </a:xfrm>
          <a:custGeom>
            <a:avLst/>
            <a:gdLst>
              <a:gd name="T0" fmla="*/ 35 w 42"/>
              <a:gd name="T1" fmla="*/ 31 h 44"/>
              <a:gd name="T2" fmla="*/ 30 w 42"/>
              <a:gd name="T3" fmla="*/ 31 h 44"/>
              <a:gd name="T4" fmla="*/ 31 w 42"/>
              <a:gd name="T5" fmla="*/ 36 h 44"/>
              <a:gd name="T6" fmla="*/ 30 w 42"/>
              <a:gd name="T7" fmla="*/ 41 h 44"/>
              <a:gd name="T8" fmla="*/ 24 w 42"/>
              <a:gd name="T9" fmla="*/ 44 h 44"/>
              <a:gd name="T10" fmla="*/ 21 w 42"/>
              <a:gd name="T11" fmla="*/ 43 h 44"/>
              <a:gd name="T12" fmla="*/ 18 w 42"/>
              <a:gd name="T13" fmla="*/ 35 h 44"/>
              <a:gd name="T14" fmla="*/ 15 w 42"/>
              <a:gd name="T15" fmla="*/ 31 h 44"/>
              <a:gd name="T16" fmla="*/ 11 w 42"/>
              <a:gd name="T17" fmla="*/ 27 h 44"/>
              <a:gd name="T18" fmla="*/ 4 w 42"/>
              <a:gd name="T19" fmla="*/ 27 h 44"/>
              <a:gd name="T20" fmla="*/ 0 w 42"/>
              <a:gd name="T21" fmla="*/ 24 h 44"/>
              <a:gd name="T22" fmla="*/ 0 w 42"/>
              <a:gd name="T23" fmla="*/ 7 h 44"/>
              <a:gd name="T24" fmla="*/ 4 w 42"/>
              <a:gd name="T25" fmla="*/ 3 h 44"/>
              <a:gd name="T26" fmla="*/ 12 w 42"/>
              <a:gd name="T27" fmla="*/ 3 h 44"/>
              <a:gd name="T28" fmla="*/ 15 w 42"/>
              <a:gd name="T29" fmla="*/ 2 h 44"/>
              <a:gd name="T30" fmla="*/ 27 w 42"/>
              <a:gd name="T31" fmla="*/ 0 h 44"/>
              <a:gd name="T32" fmla="*/ 30 w 42"/>
              <a:gd name="T33" fmla="*/ 0 h 44"/>
              <a:gd name="T34" fmla="*/ 38 w 42"/>
              <a:gd name="T35" fmla="*/ 8 h 44"/>
              <a:gd name="T36" fmla="*/ 38 w 42"/>
              <a:gd name="T37" fmla="*/ 8 h 44"/>
              <a:gd name="T38" fmla="*/ 40 w 42"/>
              <a:gd name="T39" fmla="*/ 13 h 44"/>
              <a:gd name="T40" fmla="*/ 39 w 42"/>
              <a:gd name="T41" fmla="*/ 14 h 44"/>
              <a:gd name="T42" fmla="*/ 40 w 42"/>
              <a:gd name="T43" fmla="*/ 18 h 44"/>
              <a:gd name="T44" fmla="*/ 40 w 42"/>
              <a:gd name="T45" fmla="*/ 20 h 44"/>
              <a:gd name="T46" fmla="*/ 42 w 42"/>
              <a:gd name="T47" fmla="*/ 24 h 44"/>
              <a:gd name="T48" fmla="*/ 35 w 42"/>
              <a:gd name="T49" fmla="*/ 31 h 44"/>
              <a:gd name="T50" fmla="*/ 6 w 42"/>
              <a:gd name="T51" fmla="*/ 7 h 44"/>
              <a:gd name="T52" fmla="*/ 4 w 42"/>
              <a:gd name="T53" fmla="*/ 8 h 44"/>
              <a:gd name="T54" fmla="*/ 6 w 42"/>
              <a:gd name="T55" fmla="*/ 10 h 44"/>
              <a:gd name="T56" fmla="*/ 7 w 42"/>
              <a:gd name="T57" fmla="*/ 8 h 44"/>
              <a:gd name="T58" fmla="*/ 6 w 42"/>
              <a:gd name="T59" fmla="*/ 7 h 44"/>
              <a:gd name="T60" fmla="*/ 36 w 42"/>
              <a:gd name="T61" fmla="*/ 20 h 44"/>
              <a:gd name="T62" fmla="*/ 37 w 42"/>
              <a:gd name="T63" fmla="*/ 18 h 44"/>
              <a:gd name="T64" fmla="*/ 36 w 42"/>
              <a:gd name="T65" fmla="*/ 15 h 44"/>
              <a:gd name="T66" fmla="*/ 36 w 42"/>
              <a:gd name="T67" fmla="*/ 13 h 44"/>
              <a:gd name="T68" fmla="*/ 34 w 42"/>
              <a:gd name="T69" fmla="*/ 9 h 44"/>
              <a:gd name="T70" fmla="*/ 35 w 42"/>
              <a:gd name="T71" fmla="*/ 8 h 44"/>
              <a:gd name="T72" fmla="*/ 30 w 42"/>
              <a:gd name="T73" fmla="*/ 3 h 44"/>
              <a:gd name="T74" fmla="*/ 26 w 42"/>
              <a:gd name="T75" fmla="*/ 3 h 44"/>
              <a:gd name="T76" fmla="*/ 17 w 42"/>
              <a:gd name="T77" fmla="*/ 5 h 44"/>
              <a:gd name="T78" fmla="*/ 12 w 42"/>
              <a:gd name="T79" fmla="*/ 7 h 44"/>
              <a:gd name="T80" fmla="*/ 11 w 42"/>
              <a:gd name="T81" fmla="*/ 7 h 44"/>
              <a:gd name="T82" fmla="*/ 11 w 42"/>
              <a:gd name="T83" fmla="*/ 24 h 44"/>
              <a:gd name="T84" fmla="*/ 12 w 42"/>
              <a:gd name="T85" fmla="*/ 24 h 44"/>
              <a:gd name="T86" fmla="*/ 18 w 42"/>
              <a:gd name="T87" fmla="*/ 30 h 44"/>
              <a:gd name="T88" fmla="*/ 20 w 42"/>
              <a:gd name="T89" fmla="*/ 32 h 44"/>
              <a:gd name="T90" fmla="*/ 24 w 42"/>
              <a:gd name="T91" fmla="*/ 41 h 44"/>
              <a:gd name="T92" fmla="*/ 28 w 42"/>
              <a:gd name="T93" fmla="*/ 36 h 44"/>
              <a:gd name="T94" fmla="*/ 25 w 42"/>
              <a:gd name="T95" fmla="*/ 27 h 44"/>
              <a:gd name="T96" fmla="*/ 35 w 42"/>
              <a:gd name="T97" fmla="*/ 27 h 44"/>
              <a:gd name="T98" fmla="*/ 38 w 42"/>
              <a:gd name="T99" fmla="*/ 24 h 44"/>
              <a:gd name="T100" fmla="*/ 36 w 42"/>
              <a:gd name="T101" fmla="*/ 2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2" h="44">
                <a:moveTo>
                  <a:pt x="35" y="31"/>
                </a:moveTo>
                <a:cubicBezTo>
                  <a:pt x="30" y="31"/>
                  <a:pt x="30" y="31"/>
                  <a:pt x="30" y="31"/>
                </a:cubicBezTo>
                <a:cubicBezTo>
                  <a:pt x="31" y="32"/>
                  <a:pt x="31" y="34"/>
                  <a:pt x="31" y="36"/>
                </a:cubicBezTo>
                <a:cubicBezTo>
                  <a:pt x="31" y="38"/>
                  <a:pt x="31" y="39"/>
                  <a:pt x="30" y="41"/>
                </a:cubicBezTo>
                <a:cubicBezTo>
                  <a:pt x="29" y="43"/>
                  <a:pt x="26" y="44"/>
                  <a:pt x="24" y="44"/>
                </a:cubicBezTo>
                <a:cubicBezTo>
                  <a:pt x="23" y="44"/>
                  <a:pt x="22" y="44"/>
                  <a:pt x="21" y="43"/>
                </a:cubicBezTo>
                <a:cubicBezTo>
                  <a:pt x="18" y="41"/>
                  <a:pt x="19" y="37"/>
                  <a:pt x="18" y="35"/>
                </a:cubicBezTo>
                <a:cubicBezTo>
                  <a:pt x="17" y="34"/>
                  <a:pt x="16" y="33"/>
                  <a:pt x="15" y="31"/>
                </a:cubicBezTo>
                <a:cubicBezTo>
                  <a:pt x="14" y="30"/>
                  <a:pt x="12" y="28"/>
                  <a:pt x="11" y="27"/>
                </a:cubicBezTo>
                <a:cubicBezTo>
                  <a:pt x="4" y="27"/>
                  <a:pt x="4" y="27"/>
                  <a:pt x="4" y="27"/>
                </a:cubicBezTo>
                <a:cubicBezTo>
                  <a:pt x="2" y="27"/>
                  <a:pt x="0" y="26"/>
                  <a:pt x="0" y="24"/>
                </a:cubicBezTo>
                <a:cubicBezTo>
                  <a:pt x="0" y="7"/>
                  <a:pt x="0" y="7"/>
                  <a:pt x="0" y="7"/>
                </a:cubicBezTo>
                <a:cubicBezTo>
                  <a:pt x="0" y="5"/>
                  <a:pt x="2" y="3"/>
                  <a:pt x="4" y="3"/>
                </a:cubicBezTo>
                <a:cubicBezTo>
                  <a:pt x="12" y="3"/>
                  <a:pt x="12" y="3"/>
                  <a:pt x="12" y="3"/>
                </a:cubicBezTo>
                <a:cubicBezTo>
                  <a:pt x="12" y="3"/>
                  <a:pt x="14" y="3"/>
                  <a:pt x="15" y="2"/>
                </a:cubicBezTo>
                <a:cubicBezTo>
                  <a:pt x="19" y="1"/>
                  <a:pt x="22" y="0"/>
                  <a:pt x="27" y="0"/>
                </a:cubicBezTo>
                <a:cubicBezTo>
                  <a:pt x="30" y="0"/>
                  <a:pt x="30" y="0"/>
                  <a:pt x="30" y="0"/>
                </a:cubicBezTo>
                <a:cubicBezTo>
                  <a:pt x="34" y="0"/>
                  <a:pt x="38" y="3"/>
                  <a:pt x="38" y="8"/>
                </a:cubicBezTo>
                <a:cubicBezTo>
                  <a:pt x="38" y="8"/>
                  <a:pt x="38" y="8"/>
                  <a:pt x="38" y="8"/>
                </a:cubicBezTo>
                <a:cubicBezTo>
                  <a:pt x="39" y="9"/>
                  <a:pt x="40" y="11"/>
                  <a:pt x="40" y="13"/>
                </a:cubicBezTo>
                <a:cubicBezTo>
                  <a:pt x="40" y="13"/>
                  <a:pt x="40" y="13"/>
                  <a:pt x="39" y="14"/>
                </a:cubicBezTo>
                <a:cubicBezTo>
                  <a:pt x="40" y="15"/>
                  <a:pt x="40" y="16"/>
                  <a:pt x="40" y="18"/>
                </a:cubicBezTo>
                <a:cubicBezTo>
                  <a:pt x="40" y="18"/>
                  <a:pt x="40" y="19"/>
                  <a:pt x="40" y="20"/>
                </a:cubicBezTo>
                <a:cubicBezTo>
                  <a:pt x="41" y="21"/>
                  <a:pt x="42" y="22"/>
                  <a:pt x="42" y="24"/>
                </a:cubicBezTo>
                <a:cubicBezTo>
                  <a:pt x="42" y="28"/>
                  <a:pt x="38" y="31"/>
                  <a:pt x="35" y="31"/>
                </a:cubicBezTo>
                <a:close/>
                <a:moveTo>
                  <a:pt x="6" y="7"/>
                </a:moveTo>
                <a:cubicBezTo>
                  <a:pt x="5" y="7"/>
                  <a:pt x="4" y="8"/>
                  <a:pt x="4" y="8"/>
                </a:cubicBezTo>
                <a:cubicBezTo>
                  <a:pt x="4" y="9"/>
                  <a:pt x="5" y="10"/>
                  <a:pt x="6" y="10"/>
                </a:cubicBezTo>
                <a:cubicBezTo>
                  <a:pt x="6" y="10"/>
                  <a:pt x="7" y="9"/>
                  <a:pt x="7" y="8"/>
                </a:cubicBezTo>
                <a:cubicBezTo>
                  <a:pt x="7" y="8"/>
                  <a:pt x="6" y="7"/>
                  <a:pt x="6" y="7"/>
                </a:cubicBezTo>
                <a:close/>
                <a:moveTo>
                  <a:pt x="36" y="20"/>
                </a:moveTo>
                <a:cubicBezTo>
                  <a:pt x="37" y="20"/>
                  <a:pt x="37" y="19"/>
                  <a:pt x="37" y="18"/>
                </a:cubicBezTo>
                <a:cubicBezTo>
                  <a:pt x="37" y="16"/>
                  <a:pt x="37" y="15"/>
                  <a:pt x="36" y="15"/>
                </a:cubicBezTo>
                <a:cubicBezTo>
                  <a:pt x="36" y="14"/>
                  <a:pt x="36" y="13"/>
                  <a:pt x="36" y="13"/>
                </a:cubicBezTo>
                <a:cubicBezTo>
                  <a:pt x="36" y="11"/>
                  <a:pt x="36" y="10"/>
                  <a:pt x="34" y="9"/>
                </a:cubicBezTo>
                <a:cubicBezTo>
                  <a:pt x="34" y="9"/>
                  <a:pt x="35" y="8"/>
                  <a:pt x="35" y="8"/>
                </a:cubicBezTo>
                <a:cubicBezTo>
                  <a:pt x="35" y="5"/>
                  <a:pt x="33" y="3"/>
                  <a:pt x="30" y="3"/>
                </a:cubicBezTo>
                <a:cubicBezTo>
                  <a:pt x="26" y="3"/>
                  <a:pt x="26" y="3"/>
                  <a:pt x="26" y="3"/>
                </a:cubicBezTo>
                <a:cubicBezTo>
                  <a:pt x="23" y="3"/>
                  <a:pt x="20" y="4"/>
                  <a:pt x="17" y="5"/>
                </a:cubicBezTo>
                <a:cubicBezTo>
                  <a:pt x="16" y="6"/>
                  <a:pt x="13" y="7"/>
                  <a:pt x="12" y="7"/>
                </a:cubicBezTo>
                <a:cubicBezTo>
                  <a:pt x="11" y="7"/>
                  <a:pt x="11" y="7"/>
                  <a:pt x="11" y="7"/>
                </a:cubicBezTo>
                <a:cubicBezTo>
                  <a:pt x="11" y="24"/>
                  <a:pt x="11" y="24"/>
                  <a:pt x="11" y="24"/>
                </a:cubicBezTo>
                <a:cubicBezTo>
                  <a:pt x="12" y="24"/>
                  <a:pt x="12" y="24"/>
                  <a:pt x="12" y="24"/>
                </a:cubicBezTo>
                <a:cubicBezTo>
                  <a:pt x="14" y="24"/>
                  <a:pt x="17" y="28"/>
                  <a:pt x="18" y="30"/>
                </a:cubicBezTo>
                <a:cubicBezTo>
                  <a:pt x="19" y="31"/>
                  <a:pt x="19" y="32"/>
                  <a:pt x="20" y="32"/>
                </a:cubicBezTo>
                <a:cubicBezTo>
                  <a:pt x="23" y="35"/>
                  <a:pt x="22" y="39"/>
                  <a:pt x="24" y="41"/>
                </a:cubicBezTo>
                <a:cubicBezTo>
                  <a:pt x="27" y="41"/>
                  <a:pt x="28" y="39"/>
                  <a:pt x="28" y="36"/>
                </a:cubicBezTo>
                <a:cubicBezTo>
                  <a:pt x="28" y="33"/>
                  <a:pt x="25" y="30"/>
                  <a:pt x="25" y="27"/>
                </a:cubicBezTo>
                <a:cubicBezTo>
                  <a:pt x="35" y="27"/>
                  <a:pt x="35" y="27"/>
                  <a:pt x="35" y="27"/>
                </a:cubicBezTo>
                <a:cubicBezTo>
                  <a:pt x="36" y="27"/>
                  <a:pt x="38" y="26"/>
                  <a:pt x="38" y="24"/>
                </a:cubicBezTo>
                <a:cubicBezTo>
                  <a:pt x="38" y="23"/>
                  <a:pt x="37" y="20"/>
                  <a:pt x="36" y="20"/>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36" name="Freeform 439"/>
          <p:cNvSpPr>
            <a:spLocks noEditPoints="1"/>
          </p:cNvSpPr>
          <p:nvPr/>
        </p:nvSpPr>
        <p:spPr bwMode="auto">
          <a:xfrm>
            <a:off x="7330948" y="2789740"/>
            <a:ext cx="327695" cy="350636"/>
          </a:xfrm>
          <a:custGeom>
            <a:avLst/>
            <a:gdLst>
              <a:gd name="T0" fmla="*/ 40 w 42"/>
              <a:gd name="T1" fmla="*/ 25 h 45"/>
              <a:gd name="T2" fmla="*/ 40 w 42"/>
              <a:gd name="T3" fmla="*/ 27 h 45"/>
              <a:gd name="T4" fmla="*/ 39 w 42"/>
              <a:gd name="T5" fmla="*/ 31 h 45"/>
              <a:gd name="T6" fmla="*/ 40 w 42"/>
              <a:gd name="T7" fmla="*/ 32 h 45"/>
              <a:gd name="T8" fmla="*/ 38 w 42"/>
              <a:gd name="T9" fmla="*/ 37 h 45"/>
              <a:gd name="T10" fmla="*/ 30 w 42"/>
              <a:gd name="T11" fmla="*/ 45 h 45"/>
              <a:gd name="T12" fmla="*/ 29 w 42"/>
              <a:gd name="T13" fmla="*/ 45 h 45"/>
              <a:gd name="T14" fmla="*/ 26 w 42"/>
              <a:gd name="T15" fmla="*/ 45 h 45"/>
              <a:gd name="T16" fmla="*/ 15 w 42"/>
              <a:gd name="T17" fmla="*/ 42 h 45"/>
              <a:gd name="T18" fmla="*/ 12 w 42"/>
              <a:gd name="T19" fmla="*/ 41 h 45"/>
              <a:gd name="T20" fmla="*/ 4 w 42"/>
              <a:gd name="T21" fmla="*/ 41 h 45"/>
              <a:gd name="T22" fmla="*/ 0 w 42"/>
              <a:gd name="T23" fmla="*/ 38 h 45"/>
              <a:gd name="T24" fmla="*/ 0 w 42"/>
              <a:gd name="T25" fmla="*/ 21 h 45"/>
              <a:gd name="T26" fmla="*/ 4 w 42"/>
              <a:gd name="T27" fmla="*/ 17 h 45"/>
              <a:gd name="T28" fmla="*/ 11 w 42"/>
              <a:gd name="T29" fmla="*/ 17 h 45"/>
              <a:gd name="T30" fmla="*/ 15 w 42"/>
              <a:gd name="T31" fmla="*/ 13 h 45"/>
              <a:gd name="T32" fmla="*/ 18 w 42"/>
              <a:gd name="T33" fmla="*/ 10 h 45"/>
              <a:gd name="T34" fmla="*/ 21 w 42"/>
              <a:gd name="T35" fmla="*/ 1 h 45"/>
              <a:gd name="T36" fmla="*/ 24 w 42"/>
              <a:gd name="T37" fmla="*/ 0 h 45"/>
              <a:gd name="T38" fmla="*/ 30 w 42"/>
              <a:gd name="T39" fmla="*/ 4 h 45"/>
              <a:gd name="T40" fmla="*/ 31 w 42"/>
              <a:gd name="T41" fmla="*/ 9 h 45"/>
              <a:gd name="T42" fmla="*/ 30 w 42"/>
              <a:gd name="T43" fmla="*/ 14 h 45"/>
              <a:gd name="T44" fmla="*/ 35 w 42"/>
              <a:gd name="T45" fmla="*/ 14 h 45"/>
              <a:gd name="T46" fmla="*/ 42 w 42"/>
              <a:gd name="T47" fmla="*/ 21 h 45"/>
              <a:gd name="T48" fmla="*/ 40 w 42"/>
              <a:gd name="T49" fmla="*/ 25 h 45"/>
              <a:gd name="T50" fmla="*/ 6 w 42"/>
              <a:gd name="T51" fmla="*/ 34 h 45"/>
              <a:gd name="T52" fmla="*/ 4 w 42"/>
              <a:gd name="T53" fmla="*/ 36 h 45"/>
              <a:gd name="T54" fmla="*/ 6 w 42"/>
              <a:gd name="T55" fmla="*/ 38 h 45"/>
              <a:gd name="T56" fmla="*/ 7 w 42"/>
              <a:gd name="T57" fmla="*/ 36 h 45"/>
              <a:gd name="T58" fmla="*/ 6 w 42"/>
              <a:gd name="T59" fmla="*/ 34 h 45"/>
              <a:gd name="T60" fmla="*/ 35 w 42"/>
              <a:gd name="T61" fmla="*/ 17 h 45"/>
              <a:gd name="T62" fmla="*/ 25 w 42"/>
              <a:gd name="T63" fmla="*/ 17 h 45"/>
              <a:gd name="T64" fmla="*/ 28 w 42"/>
              <a:gd name="T65" fmla="*/ 9 h 45"/>
              <a:gd name="T66" fmla="*/ 24 w 42"/>
              <a:gd name="T67" fmla="*/ 3 h 45"/>
              <a:gd name="T68" fmla="*/ 20 w 42"/>
              <a:gd name="T69" fmla="*/ 12 h 45"/>
              <a:gd name="T70" fmla="*/ 18 w 42"/>
              <a:gd name="T71" fmla="*/ 14 h 45"/>
              <a:gd name="T72" fmla="*/ 12 w 42"/>
              <a:gd name="T73" fmla="*/ 21 h 45"/>
              <a:gd name="T74" fmla="*/ 11 w 42"/>
              <a:gd name="T75" fmla="*/ 21 h 45"/>
              <a:gd name="T76" fmla="*/ 11 w 42"/>
              <a:gd name="T77" fmla="*/ 38 h 45"/>
              <a:gd name="T78" fmla="*/ 12 w 42"/>
              <a:gd name="T79" fmla="*/ 38 h 45"/>
              <a:gd name="T80" fmla="*/ 17 w 42"/>
              <a:gd name="T81" fmla="*/ 39 h 45"/>
              <a:gd name="T82" fmla="*/ 26 w 42"/>
              <a:gd name="T83" fmla="*/ 41 h 45"/>
              <a:gd name="T84" fmla="*/ 29 w 42"/>
              <a:gd name="T85" fmla="*/ 41 h 45"/>
              <a:gd name="T86" fmla="*/ 35 w 42"/>
              <a:gd name="T87" fmla="*/ 37 h 45"/>
              <a:gd name="T88" fmla="*/ 34 w 42"/>
              <a:gd name="T89" fmla="*/ 35 h 45"/>
              <a:gd name="T90" fmla="*/ 36 w 42"/>
              <a:gd name="T91" fmla="*/ 32 h 45"/>
              <a:gd name="T92" fmla="*/ 36 w 42"/>
              <a:gd name="T93" fmla="*/ 30 h 45"/>
              <a:gd name="T94" fmla="*/ 37 w 42"/>
              <a:gd name="T95" fmla="*/ 27 h 45"/>
              <a:gd name="T96" fmla="*/ 36 w 42"/>
              <a:gd name="T97" fmla="*/ 24 h 45"/>
              <a:gd name="T98" fmla="*/ 38 w 42"/>
              <a:gd name="T99" fmla="*/ 21 h 45"/>
              <a:gd name="T100" fmla="*/ 35 w 42"/>
              <a:gd name="T101" fmla="*/ 17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2" h="45">
                <a:moveTo>
                  <a:pt x="40" y="25"/>
                </a:moveTo>
                <a:cubicBezTo>
                  <a:pt x="40" y="26"/>
                  <a:pt x="40" y="26"/>
                  <a:pt x="40" y="27"/>
                </a:cubicBezTo>
                <a:cubicBezTo>
                  <a:pt x="40" y="28"/>
                  <a:pt x="40" y="29"/>
                  <a:pt x="39" y="31"/>
                </a:cubicBezTo>
                <a:cubicBezTo>
                  <a:pt x="40" y="31"/>
                  <a:pt x="40" y="31"/>
                  <a:pt x="40" y="32"/>
                </a:cubicBezTo>
                <a:cubicBezTo>
                  <a:pt x="40" y="34"/>
                  <a:pt x="39" y="35"/>
                  <a:pt x="38" y="37"/>
                </a:cubicBezTo>
                <a:cubicBezTo>
                  <a:pt x="38" y="42"/>
                  <a:pt x="35" y="45"/>
                  <a:pt x="30" y="45"/>
                </a:cubicBezTo>
                <a:cubicBezTo>
                  <a:pt x="29" y="45"/>
                  <a:pt x="29" y="45"/>
                  <a:pt x="29" y="45"/>
                </a:cubicBezTo>
                <a:cubicBezTo>
                  <a:pt x="26" y="45"/>
                  <a:pt x="26" y="45"/>
                  <a:pt x="26" y="45"/>
                </a:cubicBezTo>
                <a:cubicBezTo>
                  <a:pt x="22" y="45"/>
                  <a:pt x="19" y="44"/>
                  <a:pt x="15" y="42"/>
                </a:cubicBezTo>
                <a:cubicBezTo>
                  <a:pt x="14" y="42"/>
                  <a:pt x="12" y="41"/>
                  <a:pt x="12" y="41"/>
                </a:cubicBezTo>
                <a:cubicBezTo>
                  <a:pt x="4" y="41"/>
                  <a:pt x="4" y="41"/>
                  <a:pt x="4" y="41"/>
                </a:cubicBezTo>
                <a:cubicBezTo>
                  <a:pt x="2" y="41"/>
                  <a:pt x="0" y="40"/>
                  <a:pt x="0" y="38"/>
                </a:cubicBezTo>
                <a:cubicBezTo>
                  <a:pt x="0" y="21"/>
                  <a:pt x="0" y="21"/>
                  <a:pt x="0" y="21"/>
                </a:cubicBezTo>
                <a:cubicBezTo>
                  <a:pt x="0" y="19"/>
                  <a:pt x="2" y="17"/>
                  <a:pt x="4" y="17"/>
                </a:cubicBezTo>
                <a:cubicBezTo>
                  <a:pt x="11" y="17"/>
                  <a:pt x="11" y="17"/>
                  <a:pt x="11" y="17"/>
                </a:cubicBezTo>
                <a:cubicBezTo>
                  <a:pt x="12" y="16"/>
                  <a:pt x="14" y="14"/>
                  <a:pt x="15" y="13"/>
                </a:cubicBezTo>
                <a:cubicBezTo>
                  <a:pt x="16" y="12"/>
                  <a:pt x="17" y="11"/>
                  <a:pt x="18" y="10"/>
                </a:cubicBezTo>
                <a:cubicBezTo>
                  <a:pt x="19" y="8"/>
                  <a:pt x="18" y="4"/>
                  <a:pt x="21" y="1"/>
                </a:cubicBezTo>
                <a:cubicBezTo>
                  <a:pt x="22" y="0"/>
                  <a:pt x="23" y="0"/>
                  <a:pt x="24" y="0"/>
                </a:cubicBezTo>
                <a:cubicBezTo>
                  <a:pt x="26" y="0"/>
                  <a:pt x="29" y="1"/>
                  <a:pt x="30" y="4"/>
                </a:cubicBezTo>
                <a:cubicBezTo>
                  <a:pt x="31" y="5"/>
                  <a:pt x="31" y="7"/>
                  <a:pt x="31" y="9"/>
                </a:cubicBezTo>
                <a:cubicBezTo>
                  <a:pt x="31" y="10"/>
                  <a:pt x="31" y="12"/>
                  <a:pt x="30" y="14"/>
                </a:cubicBezTo>
                <a:cubicBezTo>
                  <a:pt x="35" y="14"/>
                  <a:pt x="35" y="14"/>
                  <a:pt x="35" y="14"/>
                </a:cubicBezTo>
                <a:cubicBezTo>
                  <a:pt x="38" y="14"/>
                  <a:pt x="42" y="17"/>
                  <a:pt x="42" y="21"/>
                </a:cubicBezTo>
                <a:cubicBezTo>
                  <a:pt x="42" y="22"/>
                  <a:pt x="41" y="24"/>
                  <a:pt x="40" y="25"/>
                </a:cubicBezTo>
                <a:close/>
                <a:moveTo>
                  <a:pt x="6" y="34"/>
                </a:moveTo>
                <a:cubicBezTo>
                  <a:pt x="5" y="34"/>
                  <a:pt x="4" y="35"/>
                  <a:pt x="4" y="36"/>
                </a:cubicBezTo>
                <a:cubicBezTo>
                  <a:pt x="4" y="37"/>
                  <a:pt x="5" y="38"/>
                  <a:pt x="6" y="38"/>
                </a:cubicBezTo>
                <a:cubicBezTo>
                  <a:pt x="6" y="38"/>
                  <a:pt x="7" y="37"/>
                  <a:pt x="7" y="36"/>
                </a:cubicBezTo>
                <a:cubicBezTo>
                  <a:pt x="7" y="35"/>
                  <a:pt x="6" y="34"/>
                  <a:pt x="6" y="34"/>
                </a:cubicBezTo>
                <a:close/>
                <a:moveTo>
                  <a:pt x="35" y="17"/>
                </a:moveTo>
                <a:cubicBezTo>
                  <a:pt x="25" y="17"/>
                  <a:pt x="25" y="17"/>
                  <a:pt x="25" y="17"/>
                </a:cubicBezTo>
                <a:cubicBezTo>
                  <a:pt x="25" y="14"/>
                  <a:pt x="28" y="12"/>
                  <a:pt x="28" y="9"/>
                </a:cubicBezTo>
                <a:cubicBezTo>
                  <a:pt x="28" y="5"/>
                  <a:pt x="27" y="3"/>
                  <a:pt x="24" y="3"/>
                </a:cubicBezTo>
                <a:cubicBezTo>
                  <a:pt x="22" y="5"/>
                  <a:pt x="23" y="9"/>
                  <a:pt x="20" y="12"/>
                </a:cubicBezTo>
                <a:cubicBezTo>
                  <a:pt x="19" y="13"/>
                  <a:pt x="19" y="14"/>
                  <a:pt x="18" y="14"/>
                </a:cubicBezTo>
                <a:cubicBezTo>
                  <a:pt x="17" y="16"/>
                  <a:pt x="14" y="21"/>
                  <a:pt x="12" y="21"/>
                </a:cubicBezTo>
                <a:cubicBezTo>
                  <a:pt x="11" y="21"/>
                  <a:pt x="11" y="21"/>
                  <a:pt x="11" y="21"/>
                </a:cubicBezTo>
                <a:cubicBezTo>
                  <a:pt x="11" y="38"/>
                  <a:pt x="11" y="38"/>
                  <a:pt x="11" y="38"/>
                </a:cubicBezTo>
                <a:cubicBezTo>
                  <a:pt x="12" y="38"/>
                  <a:pt x="12" y="38"/>
                  <a:pt x="12" y="38"/>
                </a:cubicBezTo>
                <a:cubicBezTo>
                  <a:pt x="13" y="38"/>
                  <a:pt x="16" y="39"/>
                  <a:pt x="17" y="39"/>
                </a:cubicBezTo>
                <a:cubicBezTo>
                  <a:pt x="20" y="40"/>
                  <a:pt x="23" y="41"/>
                  <a:pt x="26" y="41"/>
                </a:cubicBezTo>
                <a:cubicBezTo>
                  <a:pt x="29" y="41"/>
                  <a:pt x="29" y="41"/>
                  <a:pt x="29" y="41"/>
                </a:cubicBezTo>
                <a:cubicBezTo>
                  <a:pt x="32" y="41"/>
                  <a:pt x="35" y="40"/>
                  <a:pt x="35" y="37"/>
                </a:cubicBezTo>
                <a:cubicBezTo>
                  <a:pt x="35" y="36"/>
                  <a:pt x="34" y="36"/>
                  <a:pt x="34" y="35"/>
                </a:cubicBezTo>
                <a:cubicBezTo>
                  <a:pt x="36" y="35"/>
                  <a:pt x="36" y="33"/>
                  <a:pt x="36" y="32"/>
                </a:cubicBezTo>
                <a:cubicBezTo>
                  <a:pt x="36" y="31"/>
                  <a:pt x="36" y="31"/>
                  <a:pt x="36" y="30"/>
                </a:cubicBezTo>
                <a:cubicBezTo>
                  <a:pt x="37" y="29"/>
                  <a:pt x="37" y="28"/>
                  <a:pt x="37" y="27"/>
                </a:cubicBezTo>
                <a:cubicBezTo>
                  <a:pt x="37" y="26"/>
                  <a:pt x="37" y="25"/>
                  <a:pt x="36" y="24"/>
                </a:cubicBezTo>
                <a:cubicBezTo>
                  <a:pt x="37" y="24"/>
                  <a:pt x="38" y="22"/>
                  <a:pt x="38" y="21"/>
                </a:cubicBezTo>
                <a:cubicBezTo>
                  <a:pt x="38" y="19"/>
                  <a:pt x="36" y="17"/>
                  <a:pt x="35" y="17"/>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37" name="Freeform 440"/>
          <p:cNvSpPr>
            <a:spLocks noEditPoints="1"/>
          </p:cNvSpPr>
          <p:nvPr/>
        </p:nvSpPr>
        <p:spPr bwMode="auto">
          <a:xfrm>
            <a:off x="6170951" y="2304262"/>
            <a:ext cx="334249" cy="317866"/>
          </a:xfrm>
          <a:custGeom>
            <a:avLst/>
            <a:gdLst>
              <a:gd name="T0" fmla="*/ 11 w 43"/>
              <a:gd name="T1" fmla="*/ 36 h 41"/>
              <a:gd name="T2" fmla="*/ 9 w 43"/>
              <a:gd name="T3" fmla="*/ 38 h 41"/>
              <a:gd name="T4" fmla="*/ 1 w 43"/>
              <a:gd name="T5" fmla="*/ 38 h 41"/>
              <a:gd name="T6" fmla="*/ 0 w 43"/>
              <a:gd name="T7" fmla="*/ 36 h 41"/>
              <a:gd name="T8" fmla="*/ 0 w 43"/>
              <a:gd name="T9" fmla="*/ 19 h 41"/>
              <a:gd name="T10" fmla="*/ 1 w 43"/>
              <a:gd name="T11" fmla="*/ 17 h 41"/>
              <a:gd name="T12" fmla="*/ 9 w 43"/>
              <a:gd name="T13" fmla="*/ 17 h 41"/>
              <a:gd name="T14" fmla="*/ 11 w 43"/>
              <a:gd name="T15" fmla="*/ 19 h 41"/>
              <a:gd name="T16" fmla="*/ 11 w 43"/>
              <a:gd name="T17" fmla="*/ 36 h 41"/>
              <a:gd name="T18" fmla="*/ 5 w 43"/>
              <a:gd name="T19" fmla="*/ 31 h 41"/>
              <a:gd name="T20" fmla="*/ 3 w 43"/>
              <a:gd name="T21" fmla="*/ 33 h 41"/>
              <a:gd name="T22" fmla="*/ 5 w 43"/>
              <a:gd name="T23" fmla="*/ 34 h 41"/>
              <a:gd name="T24" fmla="*/ 7 w 43"/>
              <a:gd name="T25" fmla="*/ 33 h 41"/>
              <a:gd name="T26" fmla="*/ 5 w 43"/>
              <a:gd name="T27" fmla="*/ 31 h 41"/>
              <a:gd name="T28" fmla="*/ 41 w 43"/>
              <a:gd name="T29" fmla="*/ 23 h 41"/>
              <a:gd name="T30" fmla="*/ 41 w 43"/>
              <a:gd name="T31" fmla="*/ 25 h 41"/>
              <a:gd name="T32" fmla="*/ 40 w 43"/>
              <a:gd name="T33" fmla="*/ 29 h 41"/>
              <a:gd name="T34" fmla="*/ 40 w 43"/>
              <a:gd name="T35" fmla="*/ 32 h 41"/>
              <a:gd name="T36" fmla="*/ 39 w 43"/>
              <a:gd name="T37" fmla="*/ 34 h 41"/>
              <a:gd name="T38" fmla="*/ 38 w 43"/>
              <a:gd name="T39" fmla="*/ 39 h 41"/>
              <a:gd name="T40" fmla="*/ 32 w 43"/>
              <a:gd name="T41" fmla="*/ 41 h 41"/>
              <a:gd name="T42" fmla="*/ 31 w 43"/>
              <a:gd name="T43" fmla="*/ 41 h 41"/>
              <a:gd name="T44" fmla="*/ 29 w 43"/>
              <a:gd name="T45" fmla="*/ 41 h 41"/>
              <a:gd name="T46" fmla="*/ 29 w 43"/>
              <a:gd name="T47" fmla="*/ 41 h 41"/>
              <a:gd name="T48" fmla="*/ 18 w 43"/>
              <a:gd name="T49" fmla="*/ 39 h 41"/>
              <a:gd name="T50" fmla="*/ 14 w 43"/>
              <a:gd name="T51" fmla="*/ 38 h 41"/>
              <a:gd name="T52" fmla="*/ 13 w 43"/>
              <a:gd name="T53" fmla="*/ 36 h 41"/>
              <a:gd name="T54" fmla="*/ 13 w 43"/>
              <a:gd name="T55" fmla="*/ 19 h 41"/>
              <a:gd name="T56" fmla="*/ 14 w 43"/>
              <a:gd name="T57" fmla="*/ 17 h 41"/>
              <a:gd name="T58" fmla="*/ 19 w 43"/>
              <a:gd name="T59" fmla="*/ 12 h 41"/>
              <a:gd name="T60" fmla="*/ 22 w 43"/>
              <a:gd name="T61" fmla="*/ 9 h 41"/>
              <a:gd name="T62" fmla="*/ 23 w 43"/>
              <a:gd name="T63" fmla="*/ 5 h 41"/>
              <a:gd name="T64" fmla="*/ 25 w 43"/>
              <a:gd name="T65" fmla="*/ 1 h 41"/>
              <a:gd name="T66" fmla="*/ 26 w 43"/>
              <a:gd name="T67" fmla="*/ 0 h 41"/>
              <a:gd name="T68" fmla="*/ 32 w 43"/>
              <a:gd name="T69" fmla="*/ 7 h 41"/>
              <a:gd name="T70" fmla="*/ 31 w 43"/>
              <a:gd name="T71" fmla="*/ 12 h 41"/>
              <a:gd name="T72" fmla="*/ 30 w 43"/>
              <a:gd name="T73" fmla="*/ 14 h 41"/>
              <a:gd name="T74" fmla="*/ 37 w 43"/>
              <a:gd name="T75" fmla="*/ 14 h 41"/>
              <a:gd name="T76" fmla="*/ 43 w 43"/>
              <a:gd name="T77" fmla="*/ 19 h 41"/>
              <a:gd name="T78" fmla="*/ 41 w 43"/>
              <a:gd name="T79" fmla="*/ 23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3" h="41">
                <a:moveTo>
                  <a:pt x="11" y="36"/>
                </a:moveTo>
                <a:cubicBezTo>
                  <a:pt x="11" y="37"/>
                  <a:pt x="10" y="38"/>
                  <a:pt x="9" y="38"/>
                </a:cubicBezTo>
                <a:cubicBezTo>
                  <a:pt x="1" y="38"/>
                  <a:pt x="1" y="38"/>
                  <a:pt x="1" y="38"/>
                </a:cubicBezTo>
                <a:cubicBezTo>
                  <a:pt x="0" y="38"/>
                  <a:pt x="0" y="37"/>
                  <a:pt x="0" y="36"/>
                </a:cubicBezTo>
                <a:cubicBezTo>
                  <a:pt x="0" y="19"/>
                  <a:pt x="0" y="19"/>
                  <a:pt x="0" y="19"/>
                </a:cubicBezTo>
                <a:cubicBezTo>
                  <a:pt x="0" y="18"/>
                  <a:pt x="0" y="17"/>
                  <a:pt x="1" y="17"/>
                </a:cubicBezTo>
                <a:cubicBezTo>
                  <a:pt x="9" y="17"/>
                  <a:pt x="9" y="17"/>
                  <a:pt x="9" y="17"/>
                </a:cubicBezTo>
                <a:cubicBezTo>
                  <a:pt x="10" y="17"/>
                  <a:pt x="11" y="18"/>
                  <a:pt x="11" y="19"/>
                </a:cubicBezTo>
                <a:lnTo>
                  <a:pt x="11" y="36"/>
                </a:lnTo>
                <a:close/>
                <a:moveTo>
                  <a:pt x="5" y="31"/>
                </a:moveTo>
                <a:cubicBezTo>
                  <a:pt x="4" y="31"/>
                  <a:pt x="3" y="32"/>
                  <a:pt x="3" y="33"/>
                </a:cubicBezTo>
                <a:cubicBezTo>
                  <a:pt x="3" y="34"/>
                  <a:pt x="4" y="34"/>
                  <a:pt x="5" y="34"/>
                </a:cubicBezTo>
                <a:cubicBezTo>
                  <a:pt x="6" y="34"/>
                  <a:pt x="7" y="34"/>
                  <a:pt x="7" y="33"/>
                </a:cubicBezTo>
                <a:cubicBezTo>
                  <a:pt x="7" y="32"/>
                  <a:pt x="6" y="31"/>
                  <a:pt x="5" y="31"/>
                </a:cubicBezTo>
                <a:close/>
                <a:moveTo>
                  <a:pt x="41" y="23"/>
                </a:moveTo>
                <a:cubicBezTo>
                  <a:pt x="41" y="24"/>
                  <a:pt x="41" y="25"/>
                  <a:pt x="41" y="25"/>
                </a:cubicBezTo>
                <a:cubicBezTo>
                  <a:pt x="42" y="26"/>
                  <a:pt x="41" y="28"/>
                  <a:pt x="40" y="29"/>
                </a:cubicBezTo>
                <a:cubicBezTo>
                  <a:pt x="41" y="30"/>
                  <a:pt x="41" y="31"/>
                  <a:pt x="40" y="32"/>
                </a:cubicBezTo>
                <a:cubicBezTo>
                  <a:pt x="40" y="33"/>
                  <a:pt x="40" y="34"/>
                  <a:pt x="39" y="34"/>
                </a:cubicBezTo>
                <a:cubicBezTo>
                  <a:pt x="39" y="36"/>
                  <a:pt x="39" y="38"/>
                  <a:pt x="38" y="39"/>
                </a:cubicBezTo>
                <a:cubicBezTo>
                  <a:pt x="36" y="41"/>
                  <a:pt x="35" y="41"/>
                  <a:pt x="32" y="41"/>
                </a:cubicBezTo>
                <a:cubicBezTo>
                  <a:pt x="32" y="41"/>
                  <a:pt x="32" y="41"/>
                  <a:pt x="31" y="41"/>
                </a:cubicBezTo>
                <a:cubicBezTo>
                  <a:pt x="29" y="41"/>
                  <a:pt x="29" y="41"/>
                  <a:pt x="29" y="41"/>
                </a:cubicBezTo>
                <a:cubicBezTo>
                  <a:pt x="29" y="41"/>
                  <a:pt x="29" y="41"/>
                  <a:pt x="29" y="41"/>
                </a:cubicBezTo>
                <a:cubicBezTo>
                  <a:pt x="25" y="41"/>
                  <a:pt x="21" y="40"/>
                  <a:pt x="18" y="39"/>
                </a:cubicBezTo>
                <a:cubicBezTo>
                  <a:pt x="17" y="38"/>
                  <a:pt x="15" y="38"/>
                  <a:pt x="14" y="38"/>
                </a:cubicBezTo>
                <a:cubicBezTo>
                  <a:pt x="13" y="38"/>
                  <a:pt x="13" y="37"/>
                  <a:pt x="13" y="36"/>
                </a:cubicBezTo>
                <a:cubicBezTo>
                  <a:pt x="13" y="19"/>
                  <a:pt x="13" y="19"/>
                  <a:pt x="13" y="19"/>
                </a:cubicBezTo>
                <a:cubicBezTo>
                  <a:pt x="13" y="18"/>
                  <a:pt x="13" y="17"/>
                  <a:pt x="14" y="17"/>
                </a:cubicBezTo>
                <a:cubicBezTo>
                  <a:pt x="15" y="17"/>
                  <a:pt x="18" y="14"/>
                  <a:pt x="19" y="12"/>
                </a:cubicBezTo>
                <a:cubicBezTo>
                  <a:pt x="20" y="11"/>
                  <a:pt x="21" y="10"/>
                  <a:pt x="22" y="9"/>
                </a:cubicBezTo>
                <a:cubicBezTo>
                  <a:pt x="23" y="8"/>
                  <a:pt x="23" y="7"/>
                  <a:pt x="23" y="5"/>
                </a:cubicBezTo>
                <a:cubicBezTo>
                  <a:pt x="24" y="3"/>
                  <a:pt x="24" y="2"/>
                  <a:pt x="25" y="1"/>
                </a:cubicBezTo>
                <a:cubicBezTo>
                  <a:pt x="25" y="0"/>
                  <a:pt x="26" y="0"/>
                  <a:pt x="26" y="0"/>
                </a:cubicBezTo>
                <a:cubicBezTo>
                  <a:pt x="32" y="0"/>
                  <a:pt x="32" y="5"/>
                  <a:pt x="32" y="7"/>
                </a:cubicBezTo>
                <a:cubicBezTo>
                  <a:pt x="32" y="9"/>
                  <a:pt x="31" y="11"/>
                  <a:pt x="31" y="12"/>
                </a:cubicBezTo>
                <a:cubicBezTo>
                  <a:pt x="30" y="13"/>
                  <a:pt x="30" y="13"/>
                  <a:pt x="30" y="14"/>
                </a:cubicBezTo>
                <a:cubicBezTo>
                  <a:pt x="37" y="14"/>
                  <a:pt x="37" y="14"/>
                  <a:pt x="37" y="14"/>
                </a:cubicBezTo>
                <a:cubicBezTo>
                  <a:pt x="40" y="14"/>
                  <a:pt x="43" y="16"/>
                  <a:pt x="43" y="19"/>
                </a:cubicBezTo>
                <a:cubicBezTo>
                  <a:pt x="43" y="20"/>
                  <a:pt x="42" y="22"/>
                  <a:pt x="41" y="23"/>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38" name="Freeform 441"/>
          <p:cNvSpPr>
            <a:spLocks noEditPoints="1"/>
          </p:cNvSpPr>
          <p:nvPr/>
        </p:nvSpPr>
        <p:spPr bwMode="auto">
          <a:xfrm>
            <a:off x="4993350" y="2786463"/>
            <a:ext cx="353911" cy="357190"/>
          </a:xfrm>
          <a:custGeom>
            <a:avLst/>
            <a:gdLst>
              <a:gd name="T0" fmla="*/ 20 w 46"/>
              <a:gd name="T1" fmla="*/ 45 h 46"/>
              <a:gd name="T2" fmla="*/ 15 w 46"/>
              <a:gd name="T3" fmla="*/ 45 h 46"/>
              <a:gd name="T4" fmla="*/ 12 w 46"/>
              <a:gd name="T5" fmla="*/ 41 h 46"/>
              <a:gd name="T6" fmla="*/ 12 w 46"/>
              <a:gd name="T7" fmla="*/ 34 h 46"/>
              <a:gd name="T8" fmla="*/ 5 w 46"/>
              <a:gd name="T9" fmla="*/ 34 h 46"/>
              <a:gd name="T10" fmla="*/ 1 w 46"/>
              <a:gd name="T11" fmla="*/ 31 h 46"/>
              <a:gd name="T12" fmla="*/ 1 w 46"/>
              <a:gd name="T13" fmla="*/ 26 h 46"/>
              <a:gd name="T14" fmla="*/ 26 w 46"/>
              <a:gd name="T15" fmla="*/ 2 h 46"/>
              <a:gd name="T16" fmla="*/ 31 w 46"/>
              <a:gd name="T17" fmla="*/ 2 h 46"/>
              <a:gd name="T18" fmla="*/ 34 w 46"/>
              <a:gd name="T19" fmla="*/ 5 h 46"/>
              <a:gd name="T20" fmla="*/ 34 w 46"/>
              <a:gd name="T21" fmla="*/ 12 h 46"/>
              <a:gd name="T22" fmla="*/ 41 w 46"/>
              <a:gd name="T23" fmla="*/ 12 h 46"/>
              <a:gd name="T24" fmla="*/ 45 w 46"/>
              <a:gd name="T25" fmla="*/ 16 h 46"/>
              <a:gd name="T26" fmla="*/ 45 w 46"/>
              <a:gd name="T27" fmla="*/ 21 h 46"/>
              <a:gd name="T28" fmla="*/ 20 w 46"/>
              <a:gd name="T29" fmla="*/ 45 h 46"/>
              <a:gd name="T30" fmla="*/ 37 w 46"/>
              <a:gd name="T31" fmla="*/ 21 h 46"/>
              <a:gd name="T32" fmla="*/ 37 w 46"/>
              <a:gd name="T33" fmla="*/ 19 h 46"/>
              <a:gd name="T34" fmla="*/ 28 w 46"/>
              <a:gd name="T35" fmla="*/ 9 h 46"/>
              <a:gd name="T36" fmla="*/ 25 w 46"/>
              <a:gd name="T37" fmla="*/ 9 h 46"/>
              <a:gd name="T38" fmla="*/ 9 w 46"/>
              <a:gd name="T39" fmla="*/ 25 h 46"/>
              <a:gd name="T40" fmla="*/ 9 w 46"/>
              <a:gd name="T41" fmla="*/ 28 h 46"/>
              <a:gd name="T42" fmla="*/ 18 w 46"/>
              <a:gd name="T43" fmla="*/ 38 h 46"/>
              <a:gd name="T44" fmla="*/ 20 w 46"/>
              <a:gd name="T45" fmla="*/ 38 h 46"/>
              <a:gd name="T46" fmla="*/ 21 w 46"/>
              <a:gd name="T47" fmla="*/ 38 h 46"/>
              <a:gd name="T48" fmla="*/ 37 w 46"/>
              <a:gd name="T49" fmla="*/ 21 h 46"/>
              <a:gd name="T50" fmla="*/ 35 w 46"/>
              <a:gd name="T51" fmla="*/ 20 h 46"/>
              <a:gd name="T52" fmla="*/ 20 w 46"/>
              <a:gd name="T53" fmla="*/ 35 h 46"/>
              <a:gd name="T54" fmla="*/ 11 w 46"/>
              <a:gd name="T55" fmla="*/ 27 h 46"/>
              <a:gd name="T56" fmla="*/ 26 w 46"/>
              <a:gd name="T57" fmla="*/ 11 h 46"/>
              <a:gd name="T58" fmla="*/ 35 w 46"/>
              <a:gd name="T59" fmla="*/ 2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6" h="46">
                <a:moveTo>
                  <a:pt x="20" y="45"/>
                </a:moveTo>
                <a:cubicBezTo>
                  <a:pt x="19" y="46"/>
                  <a:pt x="17" y="46"/>
                  <a:pt x="15" y="45"/>
                </a:cubicBezTo>
                <a:cubicBezTo>
                  <a:pt x="12" y="41"/>
                  <a:pt x="12" y="41"/>
                  <a:pt x="12" y="41"/>
                </a:cubicBezTo>
                <a:cubicBezTo>
                  <a:pt x="14" y="39"/>
                  <a:pt x="14" y="36"/>
                  <a:pt x="12" y="34"/>
                </a:cubicBezTo>
                <a:cubicBezTo>
                  <a:pt x="10" y="32"/>
                  <a:pt x="7" y="32"/>
                  <a:pt x="5" y="34"/>
                </a:cubicBezTo>
                <a:cubicBezTo>
                  <a:pt x="1" y="31"/>
                  <a:pt x="1" y="31"/>
                  <a:pt x="1" y="31"/>
                </a:cubicBezTo>
                <a:cubicBezTo>
                  <a:pt x="0" y="29"/>
                  <a:pt x="0" y="27"/>
                  <a:pt x="1" y="26"/>
                </a:cubicBezTo>
                <a:cubicBezTo>
                  <a:pt x="26" y="2"/>
                  <a:pt x="26" y="2"/>
                  <a:pt x="26" y="2"/>
                </a:cubicBezTo>
                <a:cubicBezTo>
                  <a:pt x="27" y="0"/>
                  <a:pt x="29" y="0"/>
                  <a:pt x="31" y="2"/>
                </a:cubicBezTo>
                <a:cubicBezTo>
                  <a:pt x="34" y="5"/>
                  <a:pt x="34" y="5"/>
                  <a:pt x="34" y="5"/>
                </a:cubicBezTo>
                <a:cubicBezTo>
                  <a:pt x="32" y="7"/>
                  <a:pt x="32" y="10"/>
                  <a:pt x="34" y="12"/>
                </a:cubicBezTo>
                <a:cubicBezTo>
                  <a:pt x="36" y="14"/>
                  <a:pt x="39" y="14"/>
                  <a:pt x="41" y="12"/>
                </a:cubicBezTo>
                <a:cubicBezTo>
                  <a:pt x="45" y="16"/>
                  <a:pt x="45" y="16"/>
                  <a:pt x="45" y="16"/>
                </a:cubicBezTo>
                <a:cubicBezTo>
                  <a:pt x="46" y="17"/>
                  <a:pt x="46" y="19"/>
                  <a:pt x="45" y="21"/>
                </a:cubicBezTo>
                <a:lnTo>
                  <a:pt x="20" y="45"/>
                </a:lnTo>
                <a:close/>
                <a:moveTo>
                  <a:pt x="37" y="21"/>
                </a:moveTo>
                <a:cubicBezTo>
                  <a:pt x="38" y="20"/>
                  <a:pt x="38" y="19"/>
                  <a:pt x="37" y="19"/>
                </a:cubicBezTo>
                <a:cubicBezTo>
                  <a:pt x="28" y="9"/>
                  <a:pt x="28" y="9"/>
                  <a:pt x="28" y="9"/>
                </a:cubicBezTo>
                <a:cubicBezTo>
                  <a:pt x="27" y="8"/>
                  <a:pt x="26" y="8"/>
                  <a:pt x="25" y="9"/>
                </a:cubicBezTo>
                <a:cubicBezTo>
                  <a:pt x="9" y="25"/>
                  <a:pt x="9" y="25"/>
                  <a:pt x="9" y="25"/>
                </a:cubicBezTo>
                <a:cubicBezTo>
                  <a:pt x="8" y="26"/>
                  <a:pt x="8" y="27"/>
                  <a:pt x="9" y="28"/>
                </a:cubicBezTo>
                <a:cubicBezTo>
                  <a:pt x="18" y="38"/>
                  <a:pt x="18" y="38"/>
                  <a:pt x="18" y="38"/>
                </a:cubicBezTo>
                <a:cubicBezTo>
                  <a:pt x="19" y="38"/>
                  <a:pt x="19" y="38"/>
                  <a:pt x="20" y="38"/>
                </a:cubicBezTo>
                <a:cubicBezTo>
                  <a:pt x="20" y="38"/>
                  <a:pt x="20" y="38"/>
                  <a:pt x="21" y="38"/>
                </a:cubicBezTo>
                <a:lnTo>
                  <a:pt x="37" y="21"/>
                </a:lnTo>
                <a:close/>
                <a:moveTo>
                  <a:pt x="35" y="20"/>
                </a:moveTo>
                <a:cubicBezTo>
                  <a:pt x="20" y="35"/>
                  <a:pt x="20" y="35"/>
                  <a:pt x="20" y="35"/>
                </a:cubicBezTo>
                <a:cubicBezTo>
                  <a:pt x="11" y="27"/>
                  <a:pt x="11" y="27"/>
                  <a:pt x="11" y="27"/>
                </a:cubicBezTo>
                <a:cubicBezTo>
                  <a:pt x="26" y="11"/>
                  <a:pt x="26" y="11"/>
                  <a:pt x="26" y="11"/>
                </a:cubicBezTo>
                <a:lnTo>
                  <a:pt x="35" y="2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39" name="Freeform 442"/>
          <p:cNvSpPr>
            <a:spLocks/>
          </p:cNvSpPr>
          <p:nvPr/>
        </p:nvSpPr>
        <p:spPr bwMode="auto">
          <a:xfrm>
            <a:off x="3854391" y="4327616"/>
            <a:ext cx="249048" cy="239219"/>
          </a:xfrm>
          <a:custGeom>
            <a:avLst/>
            <a:gdLst>
              <a:gd name="T0" fmla="*/ 31 w 32"/>
              <a:gd name="T1" fmla="*/ 27 h 31"/>
              <a:gd name="T2" fmla="*/ 28 w 32"/>
              <a:gd name="T3" fmla="*/ 31 h 31"/>
              <a:gd name="T4" fmla="*/ 26 w 32"/>
              <a:gd name="T5" fmla="*/ 31 h 31"/>
              <a:gd name="T6" fmla="*/ 24 w 32"/>
              <a:gd name="T7" fmla="*/ 31 h 31"/>
              <a:gd name="T8" fmla="*/ 16 w 32"/>
              <a:gd name="T9" fmla="*/ 23 h 31"/>
              <a:gd name="T10" fmla="*/ 8 w 32"/>
              <a:gd name="T11" fmla="*/ 31 h 31"/>
              <a:gd name="T12" fmla="*/ 6 w 32"/>
              <a:gd name="T13" fmla="*/ 31 h 31"/>
              <a:gd name="T14" fmla="*/ 4 w 32"/>
              <a:gd name="T15" fmla="*/ 31 h 31"/>
              <a:gd name="T16" fmla="*/ 1 w 32"/>
              <a:gd name="T17" fmla="*/ 27 h 31"/>
              <a:gd name="T18" fmla="*/ 0 w 32"/>
              <a:gd name="T19" fmla="*/ 25 h 31"/>
              <a:gd name="T20" fmla="*/ 1 w 32"/>
              <a:gd name="T21" fmla="*/ 23 h 31"/>
              <a:gd name="T22" fmla="*/ 9 w 32"/>
              <a:gd name="T23" fmla="*/ 16 h 31"/>
              <a:gd name="T24" fmla="*/ 1 w 32"/>
              <a:gd name="T25" fmla="*/ 8 h 31"/>
              <a:gd name="T26" fmla="*/ 0 w 32"/>
              <a:gd name="T27" fmla="*/ 6 h 31"/>
              <a:gd name="T28" fmla="*/ 1 w 32"/>
              <a:gd name="T29" fmla="*/ 4 h 31"/>
              <a:gd name="T30" fmla="*/ 4 w 32"/>
              <a:gd name="T31" fmla="*/ 0 h 31"/>
              <a:gd name="T32" fmla="*/ 6 w 32"/>
              <a:gd name="T33" fmla="*/ 0 h 31"/>
              <a:gd name="T34" fmla="*/ 8 w 32"/>
              <a:gd name="T35" fmla="*/ 0 h 31"/>
              <a:gd name="T36" fmla="*/ 16 w 32"/>
              <a:gd name="T37" fmla="*/ 8 h 31"/>
              <a:gd name="T38" fmla="*/ 24 w 32"/>
              <a:gd name="T39" fmla="*/ 0 h 31"/>
              <a:gd name="T40" fmla="*/ 26 w 32"/>
              <a:gd name="T41" fmla="*/ 0 h 31"/>
              <a:gd name="T42" fmla="*/ 28 w 32"/>
              <a:gd name="T43" fmla="*/ 0 h 31"/>
              <a:gd name="T44" fmla="*/ 31 w 32"/>
              <a:gd name="T45" fmla="*/ 4 h 31"/>
              <a:gd name="T46" fmla="*/ 32 w 32"/>
              <a:gd name="T47" fmla="*/ 6 h 31"/>
              <a:gd name="T48" fmla="*/ 31 w 32"/>
              <a:gd name="T49" fmla="*/ 8 h 31"/>
              <a:gd name="T50" fmla="*/ 23 w 32"/>
              <a:gd name="T51" fmla="*/ 16 h 31"/>
              <a:gd name="T52" fmla="*/ 31 w 32"/>
              <a:gd name="T53" fmla="*/ 23 h 31"/>
              <a:gd name="T54" fmla="*/ 32 w 32"/>
              <a:gd name="T55" fmla="*/ 25 h 31"/>
              <a:gd name="T56" fmla="*/ 31 w 32"/>
              <a:gd name="T57" fmla="*/ 27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2" h="31">
                <a:moveTo>
                  <a:pt x="31" y="27"/>
                </a:moveTo>
                <a:cubicBezTo>
                  <a:pt x="28" y="31"/>
                  <a:pt x="28" y="31"/>
                  <a:pt x="28" y="31"/>
                </a:cubicBezTo>
                <a:cubicBezTo>
                  <a:pt x="27" y="31"/>
                  <a:pt x="26" y="31"/>
                  <a:pt x="26" y="31"/>
                </a:cubicBezTo>
                <a:cubicBezTo>
                  <a:pt x="25" y="31"/>
                  <a:pt x="24" y="31"/>
                  <a:pt x="24" y="31"/>
                </a:cubicBezTo>
                <a:cubicBezTo>
                  <a:pt x="16" y="23"/>
                  <a:pt x="16" y="23"/>
                  <a:pt x="16" y="23"/>
                </a:cubicBezTo>
                <a:cubicBezTo>
                  <a:pt x="8" y="31"/>
                  <a:pt x="8" y="31"/>
                  <a:pt x="8" y="31"/>
                </a:cubicBezTo>
                <a:cubicBezTo>
                  <a:pt x="8" y="31"/>
                  <a:pt x="7" y="31"/>
                  <a:pt x="6" y="31"/>
                </a:cubicBezTo>
                <a:cubicBezTo>
                  <a:pt x="6" y="31"/>
                  <a:pt x="5" y="31"/>
                  <a:pt x="4" y="31"/>
                </a:cubicBezTo>
                <a:cubicBezTo>
                  <a:pt x="1" y="27"/>
                  <a:pt x="1" y="27"/>
                  <a:pt x="1" y="27"/>
                </a:cubicBezTo>
                <a:cubicBezTo>
                  <a:pt x="0" y="27"/>
                  <a:pt x="0" y="26"/>
                  <a:pt x="0" y="25"/>
                </a:cubicBezTo>
                <a:cubicBezTo>
                  <a:pt x="0" y="25"/>
                  <a:pt x="0" y="24"/>
                  <a:pt x="1" y="23"/>
                </a:cubicBezTo>
                <a:cubicBezTo>
                  <a:pt x="9" y="16"/>
                  <a:pt x="9" y="16"/>
                  <a:pt x="9" y="16"/>
                </a:cubicBezTo>
                <a:cubicBezTo>
                  <a:pt x="1" y="8"/>
                  <a:pt x="1" y="8"/>
                  <a:pt x="1" y="8"/>
                </a:cubicBezTo>
                <a:cubicBezTo>
                  <a:pt x="0" y="7"/>
                  <a:pt x="0" y="7"/>
                  <a:pt x="0" y="6"/>
                </a:cubicBezTo>
                <a:cubicBezTo>
                  <a:pt x="0" y="5"/>
                  <a:pt x="0" y="5"/>
                  <a:pt x="1" y="4"/>
                </a:cubicBezTo>
                <a:cubicBezTo>
                  <a:pt x="4" y="0"/>
                  <a:pt x="4" y="0"/>
                  <a:pt x="4" y="0"/>
                </a:cubicBezTo>
                <a:cubicBezTo>
                  <a:pt x="5" y="0"/>
                  <a:pt x="6" y="0"/>
                  <a:pt x="6" y="0"/>
                </a:cubicBezTo>
                <a:cubicBezTo>
                  <a:pt x="7" y="0"/>
                  <a:pt x="8" y="0"/>
                  <a:pt x="8" y="0"/>
                </a:cubicBezTo>
                <a:cubicBezTo>
                  <a:pt x="16" y="8"/>
                  <a:pt x="16" y="8"/>
                  <a:pt x="16" y="8"/>
                </a:cubicBezTo>
                <a:cubicBezTo>
                  <a:pt x="24" y="0"/>
                  <a:pt x="24" y="0"/>
                  <a:pt x="24" y="0"/>
                </a:cubicBezTo>
                <a:cubicBezTo>
                  <a:pt x="24" y="0"/>
                  <a:pt x="25" y="0"/>
                  <a:pt x="26" y="0"/>
                </a:cubicBezTo>
                <a:cubicBezTo>
                  <a:pt x="26" y="0"/>
                  <a:pt x="27" y="0"/>
                  <a:pt x="28" y="0"/>
                </a:cubicBezTo>
                <a:cubicBezTo>
                  <a:pt x="31" y="4"/>
                  <a:pt x="31" y="4"/>
                  <a:pt x="31" y="4"/>
                </a:cubicBezTo>
                <a:cubicBezTo>
                  <a:pt x="32" y="5"/>
                  <a:pt x="32" y="5"/>
                  <a:pt x="32" y="6"/>
                </a:cubicBezTo>
                <a:cubicBezTo>
                  <a:pt x="32" y="7"/>
                  <a:pt x="32" y="7"/>
                  <a:pt x="31" y="8"/>
                </a:cubicBezTo>
                <a:cubicBezTo>
                  <a:pt x="23" y="16"/>
                  <a:pt x="23" y="16"/>
                  <a:pt x="23" y="16"/>
                </a:cubicBezTo>
                <a:cubicBezTo>
                  <a:pt x="31" y="23"/>
                  <a:pt x="31" y="23"/>
                  <a:pt x="31" y="23"/>
                </a:cubicBezTo>
                <a:cubicBezTo>
                  <a:pt x="32" y="24"/>
                  <a:pt x="32" y="25"/>
                  <a:pt x="32" y="25"/>
                </a:cubicBezTo>
                <a:cubicBezTo>
                  <a:pt x="32" y="26"/>
                  <a:pt x="32" y="27"/>
                  <a:pt x="31" y="27"/>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40" name="Freeform 443"/>
          <p:cNvSpPr>
            <a:spLocks noEditPoints="1"/>
          </p:cNvSpPr>
          <p:nvPr/>
        </p:nvSpPr>
        <p:spPr bwMode="auto">
          <a:xfrm>
            <a:off x="2636191" y="4803435"/>
            <a:ext cx="327695" cy="317866"/>
          </a:xfrm>
          <a:custGeom>
            <a:avLst/>
            <a:gdLst>
              <a:gd name="T0" fmla="*/ 21 w 42"/>
              <a:gd name="T1" fmla="*/ 41 h 41"/>
              <a:gd name="T2" fmla="*/ 0 w 42"/>
              <a:gd name="T3" fmla="*/ 20 h 41"/>
              <a:gd name="T4" fmla="*/ 21 w 42"/>
              <a:gd name="T5" fmla="*/ 0 h 41"/>
              <a:gd name="T6" fmla="*/ 42 w 42"/>
              <a:gd name="T7" fmla="*/ 20 h 41"/>
              <a:gd name="T8" fmla="*/ 21 w 42"/>
              <a:gd name="T9" fmla="*/ 41 h 41"/>
              <a:gd name="T10" fmla="*/ 31 w 42"/>
              <a:gd name="T11" fmla="*/ 25 h 41"/>
              <a:gd name="T12" fmla="*/ 26 w 42"/>
              <a:gd name="T13" fmla="*/ 20 h 41"/>
              <a:gd name="T14" fmla="*/ 31 w 42"/>
              <a:gd name="T15" fmla="*/ 16 h 41"/>
              <a:gd name="T16" fmla="*/ 31 w 42"/>
              <a:gd name="T17" fmla="*/ 14 h 41"/>
              <a:gd name="T18" fmla="*/ 31 w 42"/>
              <a:gd name="T19" fmla="*/ 13 h 41"/>
              <a:gd name="T20" fmla="*/ 28 w 42"/>
              <a:gd name="T21" fmla="*/ 11 h 41"/>
              <a:gd name="T22" fmla="*/ 27 w 42"/>
              <a:gd name="T23" fmla="*/ 10 h 41"/>
              <a:gd name="T24" fmla="*/ 26 w 42"/>
              <a:gd name="T25" fmla="*/ 11 h 41"/>
              <a:gd name="T26" fmla="*/ 21 w 42"/>
              <a:gd name="T27" fmla="*/ 16 h 41"/>
              <a:gd name="T28" fmla="*/ 16 w 42"/>
              <a:gd name="T29" fmla="*/ 11 h 41"/>
              <a:gd name="T30" fmla="*/ 15 w 42"/>
              <a:gd name="T31" fmla="*/ 10 h 41"/>
              <a:gd name="T32" fmla="*/ 14 w 42"/>
              <a:gd name="T33" fmla="*/ 11 h 41"/>
              <a:gd name="T34" fmla="*/ 11 w 42"/>
              <a:gd name="T35" fmla="*/ 13 h 41"/>
              <a:gd name="T36" fmla="*/ 11 w 42"/>
              <a:gd name="T37" fmla="*/ 14 h 41"/>
              <a:gd name="T38" fmla="*/ 11 w 42"/>
              <a:gd name="T39" fmla="*/ 16 h 41"/>
              <a:gd name="T40" fmla="*/ 16 w 42"/>
              <a:gd name="T41" fmla="*/ 20 h 41"/>
              <a:gd name="T42" fmla="*/ 11 w 42"/>
              <a:gd name="T43" fmla="*/ 25 h 41"/>
              <a:gd name="T44" fmla="*/ 11 w 42"/>
              <a:gd name="T45" fmla="*/ 27 h 41"/>
              <a:gd name="T46" fmla="*/ 11 w 42"/>
              <a:gd name="T47" fmla="*/ 28 h 41"/>
              <a:gd name="T48" fmla="*/ 14 w 42"/>
              <a:gd name="T49" fmla="*/ 30 h 41"/>
              <a:gd name="T50" fmla="*/ 15 w 42"/>
              <a:gd name="T51" fmla="*/ 31 h 41"/>
              <a:gd name="T52" fmla="*/ 16 w 42"/>
              <a:gd name="T53" fmla="*/ 30 h 41"/>
              <a:gd name="T54" fmla="*/ 21 w 42"/>
              <a:gd name="T55" fmla="*/ 25 h 41"/>
              <a:gd name="T56" fmla="*/ 26 w 42"/>
              <a:gd name="T57" fmla="*/ 30 h 41"/>
              <a:gd name="T58" fmla="*/ 27 w 42"/>
              <a:gd name="T59" fmla="*/ 31 h 41"/>
              <a:gd name="T60" fmla="*/ 28 w 42"/>
              <a:gd name="T61" fmla="*/ 30 h 41"/>
              <a:gd name="T62" fmla="*/ 31 w 42"/>
              <a:gd name="T63" fmla="*/ 28 h 41"/>
              <a:gd name="T64" fmla="*/ 31 w 42"/>
              <a:gd name="T65" fmla="*/ 27 h 41"/>
              <a:gd name="T66" fmla="*/ 31 w 42"/>
              <a:gd name="T67" fmla="*/ 25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2" h="41">
                <a:moveTo>
                  <a:pt x="21" y="41"/>
                </a:moveTo>
                <a:cubicBezTo>
                  <a:pt x="10" y="41"/>
                  <a:pt x="0" y="32"/>
                  <a:pt x="0" y="20"/>
                </a:cubicBezTo>
                <a:cubicBezTo>
                  <a:pt x="0" y="9"/>
                  <a:pt x="10" y="0"/>
                  <a:pt x="21" y="0"/>
                </a:cubicBezTo>
                <a:cubicBezTo>
                  <a:pt x="32" y="0"/>
                  <a:pt x="42" y="9"/>
                  <a:pt x="42" y="20"/>
                </a:cubicBezTo>
                <a:cubicBezTo>
                  <a:pt x="42" y="32"/>
                  <a:pt x="32" y="41"/>
                  <a:pt x="21" y="41"/>
                </a:cubicBezTo>
                <a:close/>
                <a:moveTo>
                  <a:pt x="31" y="25"/>
                </a:moveTo>
                <a:cubicBezTo>
                  <a:pt x="26" y="20"/>
                  <a:pt x="26" y="20"/>
                  <a:pt x="26" y="20"/>
                </a:cubicBezTo>
                <a:cubicBezTo>
                  <a:pt x="31" y="16"/>
                  <a:pt x="31" y="16"/>
                  <a:pt x="31" y="16"/>
                </a:cubicBezTo>
                <a:cubicBezTo>
                  <a:pt x="31" y="15"/>
                  <a:pt x="31" y="15"/>
                  <a:pt x="31" y="14"/>
                </a:cubicBezTo>
                <a:cubicBezTo>
                  <a:pt x="31" y="14"/>
                  <a:pt x="31" y="13"/>
                  <a:pt x="31" y="13"/>
                </a:cubicBezTo>
                <a:cubicBezTo>
                  <a:pt x="28" y="11"/>
                  <a:pt x="28" y="11"/>
                  <a:pt x="28" y="11"/>
                </a:cubicBezTo>
                <a:cubicBezTo>
                  <a:pt x="28" y="10"/>
                  <a:pt x="27" y="10"/>
                  <a:pt x="27" y="10"/>
                </a:cubicBezTo>
                <a:cubicBezTo>
                  <a:pt x="27" y="10"/>
                  <a:pt x="26" y="10"/>
                  <a:pt x="26" y="11"/>
                </a:cubicBezTo>
                <a:cubicBezTo>
                  <a:pt x="21" y="16"/>
                  <a:pt x="21" y="16"/>
                  <a:pt x="21" y="16"/>
                </a:cubicBezTo>
                <a:cubicBezTo>
                  <a:pt x="16" y="11"/>
                  <a:pt x="16" y="11"/>
                  <a:pt x="16" y="11"/>
                </a:cubicBezTo>
                <a:cubicBezTo>
                  <a:pt x="16" y="10"/>
                  <a:pt x="15" y="10"/>
                  <a:pt x="15" y="10"/>
                </a:cubicBezTo>
                <a:cubicBezTo>
                  <a:pt x="14" y="10"/>
                  <a:pt x="14" y="10"/>
                  <a:pt x="14" y="11"/>
                </a:cubicBezTo>
                <a:cubicBezTo>
                  <a:pt x="11" y="13"/>
                  <a:pt x="11" y="13"/>
                  <a:pt x="11" y="13"/>
                </a:cubicBezTo>
                <a:cubicBezTo>
                  <a:pt x="11" y="13"/>
                  <a:pt x="11" y="14"/>
                  <a:pt x="11" y="14"/>
                </a:cubicBezTo>
                <a:cubicBezTo>
                  <a:pt x="11" y="15"/>
                  <a:pt x="11" y="15"/>
                  <a:pt x="11" y="16"/>
                </a:cubicBezTo>
                <a:cubicBezTo>
                  <a:pt x="16" y="20"/>
                  <a:pt x="16" y="20"/>
                  <a:pt x="16" y="20"/>
                </a:cubicBezTo>
                <a:cubicBezTo>
                  <a:pt x="11" y="25"/>
                  <a:pt x="11" y="25"/>
                  <a:pt x="11" y="25"/>
                </a:cubicBezTo>
                <a:cubicBezTo>
                  <a:pt x="11" y="26"/>
                  <a:pt x="11" y="26"/>
                  <a:pt x="11" y="27"/>
                </a:cubicBezTo>
                <a:cubicBezTo>
                  <a:pt x="11" y="27"/>
                  <a:pt x="11" y="27"/>
                  <a:pt x="11" y="28"/>
                </a:cubicBezTo>
                <a:cubicBezTo>
                  <a:pt x="14" y="30"/>
                  <a:pt x="14" y="30"/>
                  <a:pt x="14" y="30"/>
                </a:cubicBezTo>
                <a:cubicBezTo>
                  <a:pt x="14" y="30"/>
                  <a:pt x="14" y="31"/>
                  <a:pt x="15" y="31"/>
                </a:cubicBezTo>
                <a:cubicBezTo>
                  <a:pt x="15" y="31"/>
                  <a:pt x="16" y="30"/>
                  <a:pt x="16" y="30"/>
                </a:cubicBezTo>
                <a:cubicBezTo>
                  <a:pt x="21" y="25"/>
                  <a:pt x="21" y="25"/>
                  <a:pt x="21" y="25"/>
                </a:cubicBezTo>
                <a:cubicBezTo>
                  <a:pt x="26" y="30"/>
                  <a:pt x="26" y="30"/>
                  <a:pt x="26" y="30"/>
                </a:cubicBezTo>
                <a:cubicBezTo>
                  <a:pt x="26" y="30"/>
                  <a:pt x="27" y="31"/>
                  <a:pt x="27" y="31"/>
                </a:cubicBezTo>
                <a:cubicBezTo>
                  <a:pt x="27" y="31"/>
                  <a:pt x="28" y="30"/>
                  <a:pt x="28" y="30"/>
                </a:cubicBezTo>
                <a:cubicBezTo>
                  <a:pt x="31" y="28"/>
                  <a:pt x="31" y="28"/>
                  <a:pt x="31" y="28"/>
                </a:cubicBezTo>
                <a:cubicBezTo>
                  <a:pt x="31" y="27"/>
                  <a:pt x="31" y="27"/>
                  <a:pt x="31" y="27"/>
                </a:cubicBezTo>
                <a:cubicBezTo>
                  <a:pt x="31" y="26"/>
                  <a:pt x="31" y="26"/>
                  <a:pt x="31" y="25"/>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41" name="Freeform 444"/>
          <p:cNvSpPr>
            <a:spLocks noEditPoints="1"/>
          </p:cNvSpPr>
          <p:nvPr/>
        </p:nvSpPr>
        <p:spPr bwMode="auto">
          <a:xfrm>
            <a:off x="3815068" y="2802849"/>
            <a:ext cx="327695" cy="324419"/>
          </a:xfrm>
          <a:custGeom>
            <a:avLst/>
            <a:gdLst>
              <a:gd name="T0" fmla="*/ 21 w 42"/>
              <a:gd name="T1" fmla="*/ 42 h 42"/>
              <a:gd name="T2" fmla="*/ 0 w 42"/>
              <a:gd name="T3" fmla="*/ 21 h 42"/>
              <a:gd name="T4" fmla="*/ 21 w 42"/>
              <a:gd name="T5" fmla="*/ 0 h 42"/>
              <a:gd name="T6" fmla="*/ 42 w 42"/>
              <a:gd name="T7" fmla="*/ 21 h 42"/>
              <a:gd name="T8" fmla="*/ 21 w 42"/>
              <a:gd name="T9" fmla="*/ 42 h 42"/>
              <a:gd name="T10" fmla="*/ 21 w 42"/>
              <a:gd name="T11" fmla="*/ 6 h 42"/>
              <a:gd name="T12" fmla="*/ 6 w 42"/>
              <a:gd name="T13" fmla="*/ 21 h 42"/>
              <a:gd name="T14" fmla="*/ 21 w 42"/>
              <a:gd name="T15" fmla="*/ 36 h 42"/>
              <a:gd name="T16" fmla="*/ 36 w 42"/>
              <a:gd name="T17" fmla="*/ 21 h 42"/>
              <a:gd name="T18" fmla="*/ 21 w 42"/>
              <a:gd name="T19" fmla="*/ 6 h 42"/>
              <a:gd name="T20" fmla="*/ 26 w 42"/>
              <a:gd name="T21" fmla="*/ 30 h 42"/>
              <a:gd name="T22" fmla="*/ 25 w 42"/>
              <a:gd name="T23" fmla="*/ 30 h 42"/>
              <a:gd name="T24" fmla="*/ 21 w 42"/>
              <a:gd name="T25" fmla="*/ 26 h 42"/>
              <a:gd name="T26" fmla="*/ 17 w 42"/>
              <a:gd name="T27" fmla="*/ 30 h 42"/>
              <a:gd name="T28" fmla="*/ 16 w 42"/>
              <a:gd name="T29" fmla="*/ 30 h 42"/>
              <a:gd name="T30" fmla="*/ 12 w 42"/>
              <a:gd name="T31" fmla="*/ 26 h 42"/>
              <a:gd name="T32" fmla="*/ 12 w 42"/>
              <a:gd name="T33" fmla="*/ 25 h 42"/>
              <a:gd name="T34" fmla="*/ 16 w 42"/>
              <a:gd name="T35" fmla="*/ 21 h 42"/>
              <a:gd name="T36" fmla="*/ 12 w 42"/>
              <a:gd name="T37" fmla="*/ 17 h 42"/>
              <a:gd name="T38" fmla="*/ 12 w 42"/>
              <a:gd name="T39" fmla="*/ 16 h 42"/>
              <a:gd name="T40" fmla="*/ 16 w 42"/>
              <a:gd name="T41" fmla="*/ 12 h 42"/>
              <a:gd name="T42" fmla="*/ 17 w 42"/>
              <a:gd name="T43" fmla="*/ 12 h 42"/>
              <a:gd name="T44" fmla="*/ 21 w 42"/>
              <a:gd name="T45" fmla="*/ 16 h 42"/>
              <a:gd name="T46" fmla="*/ 25 w 42"/>
              <a:gd name="T47" fmla="*/ 12 h 42"/>
              <a:gd name="T48" fmla="*/ 26 w 42"/>
              <a:gd name="T49" fmla="*/ 12 h 42"/>
              <a:gd name="T50" fmla="*/ 30 w 42"/>
              <a:gd name="T51" fmla="*/ 16 h 42"/>
              <a:gd name="T52" fmla="*/ 30 w 42"/>
              <a:gd name="T53" fmla="*/ 17 h 42"/>
              <a:gd name="T54" fmla="*/ 26 w 42"/>
              <a:gd name="T55" fmla="*/ 21 h 42"/>
              <a:gd name="T56" fmla="*/ 30 w 42"/>
              <a:gd name="T57" fmla="*/ 25 h 42"/>
              <a:gd name="T58" fmla="*/ 30 w 42"/>
              <a:gd name="T59" fmla="*/ 26 h 42"/>
              <a:gd name="T60" fmla="*/ 26 w 42"/>
              <a:gd name="T61" fmla="*/ 3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2" h="42">
                <a:moveTo>
                  <a:pt x="21" y="42"/>
                </a:moveTo>
                <a:cubicBezTo>
                  <a:pt x="10" y="42"/>
                  <a:pt x="0" y="32"/>
                  <a:pt x="0" y="21"/>
                </a:cubicBezTo>
                <a:cubicBezTo>
                  <a:pt x="0" y="10"/>
                  <a:pt x="10" y="0"/>
                  <a:pt x="21" y="0"/>
                </a:cubicBezTo>
                <a:cubicBezTo>
                  <a:pt x="32" y="0"/>
                  <a:pt x="42" y="10"/>
                  <a:pt x="42" y="21"/>
                </a:cubicBezTo>
                <a:cubicBezTo>
                  <a:pt x="42" y="32"/>
                  <a:pt x="32" y="42"/>
                  <a:pt x="21" y="42"/>
                </a:cubicBezTo>
                <a:close/>
                <a:moveTo>
                  <a:pt x="21" y="6"/>
                </a:moveTo>
                <a:cubicBezTo>
                  <a:pt x="13" y="6"/>
                  <a:pt x="6" y="13"/>
                  <a:pt x="6" y="21"/>
                </a:cubicBezTo>
                <a:cubicBezTo>
                  <a:pt x="6" y="29"/>
                  <a:pt x="13" y="36"/>
                  <a:pt x="21" y="36"/>
                </a:cubicBezTo>
                <a:cubicBezTo>
                  <a:pt x="29" y="36"/>
                  <a:pt x="36" y="29"/>
                  <a:pt x="36" y="21"/>
                </a:cubicBezTo>
                <a:cubicBezTo>
                  <a:pt x="36" y="13"/>
                  <a:pt x="29" y="6"/>
                  <a:pt x="21" y="6"/>
                </a:cubicBezTo>
                <a:close/>
                <a:moveTo>
                  <a:pt x="26" y="30"/>
                </a:moveTo>
                <a:cubicBezTo>
                  <a:pt x="26" y="30"/>
                  <a:pt x="25" y="30"/>
                  <a:pt x="25" y="30"/>
                </a:cubicBezTo>
                <a:cubicBezTo>
                  <a:pt x="21" y="26"/>
                  <a:pt x="21" y="26"/>
                  <a:pt x="21" y="26"/>
                </a:cubicBezTo>
                <a:cubicBezTo>
                  <a:pt x="17" y="30"/>
                  <a:pt x="17" y="30"/>
                  <a:pt x="17" y="30"/>
                </a:cubicBezTo>
                <a:cubicBezTo>
                  <a:pt x="17" y="30"/>
                  <a:pt x="16" y="30"/>
                  <a:pt x="16" y="30"/>
                </a:cubicBezTo>
                <a:cubicBezTo>
                  <a:pt x="12" y="26"/>
                  <a:pt x="12" y="26"/>
                  <a:pt x="12" y="26"/>
                </a:cubicBezTo>
                <a:cubicBezTo>
                  <a:pt x="12" y="26"/>
                  <a:pt x="12" y="25"/>
                  <a:pt x="12" y="25"/>
                </a:cubicBezTo>
                <a:cubicBezTo>
                  <a:pt x="16" y="21"/>
                  <a:pt x="16" y="21"/>
                  <a:pt x="16" y="21"/>
                </a:cubicBezTo>
                <a:cubicBezTo>
                  <a:pt x="12" y="17"/>
                  <a:pt x="12" y="17"/>
                  <a:pt x="12" y="17"/>
                </a:cubicBezTo>
                <a:cubicBezTo>
                  <a:pt x="12" y="17"/>
                  <a:pt x="12" y="16"/>
                  <a:pt x="12" y="16"/>
                </a:cubicBezTo>
                <a:cubicBezTo>
                  <a:pt x="16" y="12"/>
                  <a:pt x="16" y="12"/>
                  <a:pt x="16" y="12"/>
                </a:cubicBezTo>
                <a:cubicBezTo>
                  <a:pt x="16" y="12"/>
                  <a:pt x="17" y="12"/>
                  <a:pt x="17" y="12"/>
                </a:cubicBezTo>
                <a:cubicBezTo>
                  <a:pt x="21" y="16"/>
                  <a:pt x="21" y="16"/>
                  <a:pt x="21" y="16"/>
                </a:cubicBezTo>
                <a:cubicBezTo>
                  <a:pt x="25" y="12"/>
                  <a:pt x="25" y="12"/>
                  <a:pt x="25" y="12"/>
                </a:cubicBezTo>
                <a:cubicBezTo>
                  <a:pt x="25" y="12"/>
                  <a:pt x="26" y="12"/>
                  <a:pt x="26" y="12"/>
                </a:cubicBezTo>
                <a:cubicBezTo>
                  <a:pt x="30" y="16"/>
                  <a:pt x="30" y="16"/>
                  <a:pt x="30" y="16"/>
                </a:cubicBezTo>
                <a:cubicBezTo>
                  <a:pt x="30" y="16"/>
                  <a:pt x="30" y="17"/>
                  <a:pt x="30" y="17"/>
                </a:cubicBezTo>
                <a:cubicBezTo>
                  <a:pt x="26" y="21"/>
                  <a:pt x="26" y="21"/>
                  <a:pt x="26" y="21"/>
                </a:cubicBezTo>
                <a:cubicBezTo>
                  <a:pt x="30" y="25"/>
                  <a:pt x="30" y="25"/>
                  <a:pt x="30" y="25"/>
                </a:cubicBezTo>
                <a:cubicBezTo>
                  <a:pt x="30" y="25"/>
                  <a:pt x="30" y="26"/>
                  <a:pt x="30" y="26"/>
                </a:cubicBezTo>
                <a:lnTo>
                  <a:pt x="26" y="3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42" name="Freeform 445"/>
          <p:cNvSpPr>
            <a:spLocks noEditPoints="1"/>
          </p:cNvSpPr>
          <p:nvPr/>
        </p:nvSpPr>
        <p:spPr bwMode="auto">
          <a:xfrm>
            <a:off x="5635711" y="2809402"/>
            <a:ext cx="216278" cy="311312"/>
          </a:xfrm>
          <a:custGeom>
            <a:avLst/>
            <a:gdLst>
              <a:gd name="T0" fmla="*/ 14 w 28"/>
              <a:gd name="T1" fmla="*/ 40 h 40"/>
              <a:gd name="T2" fmla="*/ 0 w 28"/>
              <a:gd name="T3" fmla="*/ 26 h 40"/>
              <a:gd name="T4" fmla="*/ 2 w 28"/>
              <a:gd name="T5" fmla="*/ 19 h 40"/>
              <a:gd name="T6" fmla="*/ 12 w 28"/>
              <a:gd name="T7" fmla="*/ 2 h 40"/>
              <a:gd name="T8" fmla="*/ 14 w 28"/>
              <a:gd name="T9" fmla="*/ 0 h 40"/>
              <a:gd name="T10" fmla="*/ 16 w 28"/>
              <a:gd name="T11" fmla="*/ 2 h 40"/>
              <a:gd name="T12" fmla="*/ 26 w 28"/>
              <a:gd name="T13" fmla="*/ 19 h 40"/>
              <a:gd name="T14" fmla="*/ 28 w 28"/>
              <a:gd name="T15" fmla="*/ 26 h 40"/>
              <a:gd name="T16" fmla="*/ 14 w 28"/>
              <a:gd name="T17" fmla="*/ 40 h 40"/>
              <a:gd name="T18" fmla="*/ 13 w 28"/>
              <a:gd name="T19" fmla="*/ 28 h 40"/>
              <a:gd name="T20" fmla="*/ 11 w 28"/>
              <a:gd name="T21" fmla="*/ 24 h 40"/>
              <a:gd name="T22" fmla="*/ 11 w 28"/>
              <a:gd name="T23" fmla="*/ 23 h 40"/>
              <a:gd name="T24" fmla="*/ 10 w 28"/>
              <a:gd name="T25" fmla="*/ 24 h 40"/>
              <a:gd name="T26" fmla="*/ 8 w 28"/>
              <a:gd name="T27" fmla="*/ 28 h 40"/>
              <a:gd name="T28" fmla="*/ 7 w 28"/>
              <a:gd name="T29" fmla="*/ 30 h 40"/>
              <a:gd name="T30" fmla="*/ 11 w 28"/>
              <a:gd name="T31" fmla="*/ 33 h 40"/>
              <a:gd name="T32" fmla="*/ 14 w 28"/>
              <a:gd name="T33" fmla="*/ 30 h 40"/>
              <a:gd name="T34" fmla="*/ 13 w 28"/>
              <a:gd name="T35" fmla="*/ 28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8" h="40">
                <a:moveTo>
                  <a:pt x="14" y="40"/>
                </a:moveTo>
                <a:cubicBezTo>
                  <a:pt x="6" y="40"/>
                  <a:pt x="0" y="34"/>
                  <a:pt x="0" y="26"/>
                </a:cubicBezTo>
                <a:cubicBezTo>
                  <a:pt x="0" y="23"/>
                  <a:pt x="1" y="21"/>
                  <a:pt x="2" y="19"/>
                </a:cubicBezTo>
                <a:cubicBezTo>
                  <a:pt x="4" y="17"/>
                  <a:pt x="10" y="9"/>
                  <a:pt x="12" y="2"/>
                </a:cubicBezTo>
                <a:cubicBezTo>
                  <a:pt x="12" y="1"/>
                  <a:pt x="13" y="0"/>
                  <a:pt x="14" y="0"/>
                </a:cubicBezTo>
                <a:cubicBezTo>
                  <a:pt x="15" y="0"/>
                  <a:pt x="16" y="1"/>
                  <a:pt x="16" y="2"/>
                </a:cubicBezTo>
                <a:cubicBezTo>
                  <a:pt x="18" y="9"/>
                  <a:pt x="24" y="17"/>
                  <a:pt x="26" y="19"/>
                </a:cubicBezTo>
                <a:cubicBezTo>
                  <a:pt x="27" y="21"/>
                  <a:pt x="28" y="23"/>
                  <a:pt x="28" y="26"/>
                </a:cubicBezTo>
                <a:cubicBezTo>
                  <a:pt x="28" y="34"/>
                  <a:pt x="22" y="40"/>
                  <a:pt x="14" y="40"/>
                </a:cubicBezTo>
                <a:close/>
                <a:moveTo>
                  <a:pt x="13" y="28"/>
                </a:moveTo>
                <a:cubicBezTo>
                  <a:pt x="13" y="27"/>
                  <a:pt x="12" y="25"/>
                  <a:pt x="11" y="24"/>
                </a:cubicBezTo>
                <a:cubicBezTo>
                  <a:pt x="11" y="23"/>
                  <a:pt x="11" y="23"/>
                  <a:pt x="11" y="23"/>
                </a:cubicBezTo>
                <a:cubicBezTo>
                  <a:pt x="10" y="23"/>
                  <a:pt x="10" y="23"/>
                  <a:pt x="10" y="24"/>
                </a:cubicBezTo>
                <a:cubicBezTo>
                  <a:pt x="9" y="25"/>
                  <a:pt x="8" y="27"/>
                  <a:pt x="8" y="28"/>
                </a:cubicBezTo>
                <a:cubicBezTo>
                  <a:pt x="7" y="28"/>
                  <a:pt x="7" y="29"/>
                  <a:pt x="7" y="30"/>
                </a:cubicBezTo>
                <a:cubicBezTo>
                  <a:pt x="7" y="31"/>
                  <a:pt x="9" y="33"/>
                  <a:pt x="11" y="33"/>
                </a:cubicBezTo>
                <a:cubicBezTo>
                  <a:pt x="12" y="33"/>
                  <a:pt x="14" y="31"/>
                  <a:pt x="14" y="30"/>
                </a:cubicBezTo>
                <a:cubicBezTo>
                  <a:pt x="14" y="29"/>
                  <a:pt x="14" y="28"/>
                  <a:pt x="13" y="2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43" name="Freeform 446"/>
          <p:cNvSpPr>
            <a:spLocks noEditPoints="1"/>
          </p:cNvSpPr>
          <p:nvPr/>
        </p:nvSpPr>
        <p:spPr bwMode="auto">
          <a:xfrm>
            <a:off x="5011372" y="2304262"/>
            <a:ext cx="317866" cy="317866"/>
          </a:xfrm>
          <a:custGeom>
            <a:avLst/>
            <a:gdLst>
              <a:gd name="T0" fmla="*/ 41 w 41"/>
              <a:gd name="T1" fmla="*/ 34 h 41"/>
              <a:gd name="T2" fmla="*/ 33 w 41"/>
              <a:gd name="T3" fmla="*/ 41 h 41"/>
              <a:gd name="T4" fmla="*/ 8 w 41"/>
              <a:gd name="T5" fmla="*/ 41 h 41"/>
              <a:gd name="T6" fmla="*/ 0 w 41"/>
              <a:gd name="T7" fmla="*/ 34 h 41"/>
              <a:gd name="T8" fmla="*/ 0 w 41"/>
              <a:gd name="T9" fmla="*/ 8 h 41"/>
              <a:gd name="T10" fmla="*/ 8 w 41"/>
              <a:gd name="T11" fmla="*/ 0 h 41"/>
              <a:gd name="T12" fmla="*/ 33 w 41"/>
              <a:gd name="T13" fmla="*/ 0 h 41"/>
              <a:gd name="T14" fmla="*/ 41 w 41"/>
              <a:gd name="T15" fmla="*/ 8 h 41"/>
              <a:gd name="T16" fmla="*/ 41 w 41"/>
              <a:gd name="T17" fmla="*/ 34 h 41"/>
              <a:gd name="T18" fmla="*/ 34 w 41"/>
              <a:gd name="T19" fmla="*/ 8 h 41"/>
              <a:gd name="T20" fmla="*/ 33 w 41"/>
              <a:gd name="T21" fmla="*/ 7 h 41"/>
              <a:gd name="T22" fmla="*/ 8 w 41"/>
              <a:gd name="T23" fmla="*/ 7 h 41"/>
              <a:gd name="T24" fmla="*/ 7 w 41"/>
              <a:gd name="T25" fmla="*/ 8 h 41"/>
              <a:gd name="T26" fmla="*/ 7 w 41"/>
              <a:gd name="T27" fmla="*/ 34 h 41"/>
              <a:gd name="T28" fmla="*/ 8 w 41"/>
              <a:gd name="T29" fmla="*/ 35 h 41"/>
              <a:gd name="T30" fmla="*/ 33 w 41"/>
              <a:gd name="T31" fmla="*/ 35 h 41"/>
              <a:gd name="T32" fmla="*/ 34 w 41"/>
              <a:gd name="T33" fmla="*/ 34 h 41"/>
              <a:gd name="T34" fmla="*/ 34 w 41"/>
              <a:gd name="T35" fmla="*/ 8 h 41"/>
              <a:gd name="T36" fmla="*/ 31 w 41"/>
              <a:gd name="T37" fmla="*/ 17 h 41"/>
              <a:gd name="T38" fmla="*/ 22 w 41"/>
              <a:gd name="T39" fmla="*/ 29 h 41"/>
              <a:gd name="T40" fmla="*/ 21 w 41"/>
              <a:gd name="T41" fmla="*/ 29 h 41"/>
              <a:gd name="T42" fmla="*/ 19 w 41"/>
              <a:gd name="T43" fmla="*/ 29 h 41"/>
              <a:gd name="T44" fmla="*/ 11 w 41"/>
              <a:gd name="T45" fmla="*/ 17 h 41"/>
              <a:gd name="T46" fmla="*/ 10 w 41"/>
              <a:gd name="T47" fmla="*/ 15 h 41"/>
              <a:gd name="T48" fmla="*/ 12 w 41"/>
              <a:gd name="T49" fmla="*/ 14 h 41"/>
              <a:gd name="T50" fmla="*/ 29 w 41"/>
              <a:gd name="T51" fmla="*/ 14 h 41"/>
              <a:gd name="T52" fmla="*/ 31 w 41"/>
              <a:gd name="T53" fmla="*/ 15 h 41"/>
              <a:gd name="T54" fmla="*/ 31 w 41"/>
              <a:gd name="T55" fmla="*/ 17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1" h="41">
                <a:moveTo>
                  <a:pt x="41" y="34"/>
                </a:moveTo>
                <a:cubicBezTo>
                  <a:pt x="41" y="38"/>
                  <a:pt x="38" y="41"/>
                  <a:pt x="33" y="41"/>
                </a:cubicBezTo>
                <a:cubicBezTo>
                  <a:pt x="8" y="41"/>
                  <a:pt x="8" y="41"/>
                  <a:pt x="8" y="41"/>
                </a:cubicBezTo>
                <a:cubicBezTo>
                  <a:pt x="3" y="41"/>
                  <a:pt x="0" y="38"/>
                  <a:pt x="0" y="34"/>
                </a:cubicBezTo>
                <a:cubicBezTo>
                  <a:pt x="0" y="8"/>
                  <a:pt x="0" y="8"/>
                  <a:pt x="0" y="8"/>
                </a:cubicBezTo>
                <a:cubicBezTo>
                  <a:pt x="0" y="4"/>
                  <a:pt x="3" y="0"/>
                  <a:pt x="8" y="0"/>
                </a:cubicBezTo>
                <a:cubicBezTo>
                  <a:pt x="33" y="0"/>
                  <a:pt x="33" y="0"/>
                  <a:pt x="33" y="0"/>
                </a:cubicBezTo>
                <a:cubicBezTo>
                  <a:pt x="38" y="0"/>
                  <a:pt x="41" y="4"/>
                  <a:pt x="41" y="8"/>
                </a:cubicBezTo>
                <a:lnTo>
                  <a:pt x="41" y="34"/>
                </a:lnTo>
                <a:close/>
                <a:moveTo>
                  <a:pt x="34" y="8"/>
                </a:moveTo>
                <a:cubicBezTo>
                  <a:pt x="34" y="8"/>
                  <a:pt x="34" y="7"/>
                  <a:pt x="33" y="7"/>
                </a:cubicBezTo>
                <a:cubicBezTo>
                  <a:pt x="8" y="7"/>
                  <a:pt x="8" y="7"/>
                  <a:pt x="8" y="7"/>
                </a:cubicBezTo>
                <a:cubicBezTo>
                  <a:pt x="7" y="7"/>
                  <a:pt x="7" y="8"/>
                  <a:pt x="7" y="8"/>
                </a:cubicBezTo>
                <a:cubicBezTo>
                  <a:pt x="7" y="34"/>
                  <a:pt x="7" y="34"/>
                  <a:pt x="7" y="34"/>
                </a:cubicBezTo>
                <a:cubicBezTo>
                  <a:pt x="7" y="34"/>
                  <a:pt x="7" y="35"/>
                  <a:pt x="8" y="35"/>
                </a:cubicBezTo>
                <a:cubicBezTo>
                  <a:pt x="33" y="35"/>
                  <a:pt x="33" y="35"/>
                  <a:pt x="33" y="35"/>
                </a:cubicBezTo>
                <a:cubicBezTo>
                  <a:pt x="34" y="35"/>
                  <a:pt x="34" y="34"/>
                  <a:pt x="34" y="34"/>
                </a:cubicBezTo>
                <a:lnTo>
                  <a:pt x="34" y="8"/>
                </a:lnTo>
                <a:close/>
                <a:moveTo>
                  <a:pt x="31" y="17"/>
                </a:moveTo>
                <a:cubicBezTo>
                  <a:pt x="22" y="29"/>
                  <a:pt x="22" y="29"/>
                  <a:pt x="22" y="29"/>
                </a:cubicBezTo>
                <a:cubicBezTo>
                  <a:pt x="22" y="29"/>
                  <a:pt x="21" y="29"/>
                  <a:pt x="21" y="29"/>
                </a:cubicBezTo>
                <a:cubicBezTo>
                  <a:pt x="20" y="29"/>
                  <a:pt x="19" y="29"/>
                  <a:pt x="19" y="29"/>
                </a:cubicBezTo>
                <a:cubicBezTo>
                  <a:pt x="11" y="17"/>
                  <a:pt x="11" y="17"/>
                  <a:pt x="11" y="17"/>
                </a:cubicBezTo>
                <a:cubicBezTo>
                  <a:pt x="10" y="16"/>
                  <a:pt x="10" y="15"/>
                  <a:pt x="10" y="15"/>
                </a:cubicBezTo>
                <a:cubicBezTo>
                  <a:pt x="11" y="14"/>
                  <a:pt x="11" y="14"/>
                  <a:pt x="12" y="14"/>
                </a:cubicBezTo>
                <a:cubicBezTo>
                  <a:pt x="29" y="14"/>
                  <a:pt x="29" y="14"/>
                  <a:pt x="29" y="14"/>
                </a:cubicBezTo>
                <a:cubicBezTo>
                  <a:pt x="30" y="14"/>
                  <a:pt x="30" y="14"/>
                  <a:pt x="31" y="15"/>
                </a:cubicBezTo>
                <a:cubicBezTo>
                  <a:pt x="31" y="15"/>
                  <a:pt x="31" y="16"/>
                  <a:pt x="31" y="17"/>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44" name="Freeform 447"/>
          <p:cNvSpPr>
            <a:spLocks noEditPoints="1"/>
          </p:cNvSpPr>
          <p:nvPr/>
        </p:nvSpPr>
        <p:spPr bwMode="auto">
          <a:xfrm>
            <a:off x="3819983" y="2304262"/>
            <a:ext cx="317866" cy="317866"/>
          </a:xfrm>
          <a:custGeom>
            <a:avLst/>
            <a:gdLst>
              <a:gd name="T0" fmla="*/ 41 w 41"/>
              <a:gd name="T1" fmla="*/ 33 h 41"/>
              <a:gd name="T2" fmla="*/ 33 w 41"/>
              <a:gd name="T3" fmla="*/ 41 h 41"/>
              <a:gd name="T4" fmla="*/ 8 w 41"/>
              <a:gd name="T5" fmla="*/ 41 h 41"/>
              <a:gd name="T6" fmla="*/ 0 w 41"/>
              <a:gd name="T7" fmla="*/ 33 h 41"/>
              <a:gd name="T8" fmla="*/ 0 w 41"/>
              <a:gd name="T9" fmla="*/ 8 h 41"/>
              <a:gd name="T10" fmla="*/ 8 w 41"/>
              <a:gd name="T11" fmla="*/ 0 h 41"/>
              <a:gd name="T12" fmla="*/ 33 w 41"/>
              <a:gd name="T13" fmla="*/ 0 h 41"/>
              <a:gd name="T14" fmla="*/ 41 w 41"/>
              <a:gd name="T15" fmla="*/ 8 h 41"/>
              <a:gd name="T16" fmla="*/ 41 w 41"/>
              <a:gd name="T17" fmla="*/ 33 h 41"/>
              <a:gd name="T18" fmla="*/ 34 w 41"/>
              <a:gd name="T19" fmla="*/ 8 h 41"/>
              <a:gd name="T20" fmla="*/ 33 w 41"/>
              <a:gd name="T21" fmla="*/ 7 h 41"/>
              <a:gd name="T22" fmla="*/ 8 w 41"/>
              <a:gd name="T23" fmla="*/ 7 h 41"/>
              <a:gd name="T24" fmla="*/ 7 w 41"/>
              <a:gd name="T25" fmla="*/ 8 h 41"/>
              <a:gd name="T26" fmla="*/ 7 w 41"/>
              <a:gd name="T27" fmla="*/ 33 h 41"/>
              <a:gd name="T28" fmla="*/ 8 w 41"/>
              <a:gd name="T29" fmla="*/ 34 h 41"/>
              <a:gd name="T30" fmla="*/ 33 w 41"/>
              <a:gd name="T31" fmla="*/ 34 h 41"/>
              <a:gd name="T32" fmla="*/ 34 w 41"/>
              <a:gd name="T33" fmla="*/ 33 h 41"/>
              <a:gd name="T34" fmla="*/ 34 w 41"/>
              <a:gd name="T35" fmla="*/ 8 h 41"/>
              <a:gd name="T36" fmla="*/ 27 w 41"/>
              <a:gd name="T37" fmla="*/ 29 h 41"/>
              <a:gd name="T38" fmla="*/ 26 w 41"/>
              <a:gd name="T39" fmla="*/ 31 h 41"/>
              <a:gd name="T40" fmla="*/ 25 w 41"/>
              <a:gd name="T41" fmla="*/ 30 h 41"/>
              <a:gd name="T42" fmla="*/ 13 w 41"/>
              <a:gd name="T43" fmla="*/ 22 h 41"/>
              <a:gd name="T44" fmla="*/ 12 w 41"/>
              <a:gd name="T45" fmla="*/ 20 h 41"/>
              <a:gd name="T46" fmla="*/ 13 w 41"/>
              <a:gd name="T47" fmla="*/ 19 h 41"/>
              <a:gd name="T48" fmla="*/ 25 w 41"/>
              <a:gd name="T49" fmla="*/ 10 h 41"/>
              <a:gd name="T50" fmla="*/ 26 w 41"/>
              <a:gd name="T51" fmla="*/ 10 h 41"/>
              <a:gd name="T52" fmla="*/ 27 w 41"/>
              <a:gd name="T53" fmla="*/ 12 h 41"/>
              <a:gd name="T54" fmla="*/ 27 w 41"/>
              <a:gd name="T55" fmla="*/ 29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1" h="41">
                <a:moveTo>
                  <a:pt x="41" y="33"/>
                </a:moveTo>
                <a:cubicBezTo>
                  <a:pt x="41" y="38"/>
                  <a:pt x="38" y="41"/>
                  <a:pt x="33" y="41"/>
                </a:cubicBezTo>
                <a:cubicBezTo>
                  <a:pt x="8" y="41"/>
                  <a:pt x="8" y="41"/>
                  <a:pt x="8" y="41"/>
                </a:cubicBezTo>
                <a:cubicBezTo>
                  <a:pt x="3" y="41"/>
                  <a:pt x="0" y="38"/>
                  <a:pt x="0" y="33"/>
                </a:cubicBezTo>
                <a:cubicBezTo>
                  <a:pt x="0" y="8"/>
                  <a:pt x="0" y="8"/>
                  <a:pt x="0" y="8"/>
                </a:cubicBezTo>
                <a:cubicBezTo>
                  <a:pt x="0" y="3"/>
                  <a:pt x="3" y="0"/>
                  <a:pt x="8" y="0"/>
                </a:cubicBezTo>
                <a:cubicBezTo>
                  <a:pt x="33" y="0"/>
                  <a:pt x="33" y="0"/>
                  <a:pt x="33" y="0"/>
                </a:cubicBezTo>
                <a:cubicBezTo>
                  <a:pt x="38" y="0"/>
                  <a:pt x="41" y="3"/>
                  <a:pt x="41" y="8"/>
                </a:cubicBezTo>
                <a:lnTo>
                  <a:pt x="41" y="33"/>
                </a:lnTo>
                <a:close/>
                <a:moveTo>
                  <a:pt x="34" y="8"/>
                </a:moveTo>
                <a:cubicBezTo>
                  <a:pt x="34" y="7"/>
                  <a:pt x="34" y="7"/>
                  <a:pt x="33" y="7"/>
                </a:cubicBezTo>
                <a:cubicBezTo>
                  <a:pt x="8" y="7"/>
                  <a:pt x="8" y="7"/>
                  <a:pt x="8" y="7"/>
                </a:cubicBezTo>
                <a:cubicBezTo>
                  <a:pt x="7" y="7"/>
                  <a:pt x="7" y="7"/>
                  <a:pt x="7" y="8"/>
                </a:cubicBezTo>
                <a:cubicBezTo>
                  <a:pt x="7" y="33"/>
                  <a:pt x="7" y="33"/>
                  <a:pt x="7" y="33"/>
                </a:cubicBezTo>
                <a:cubicBezTo>
                  <a:pt x="7" y="34"/>
                  <a:pt x="7" y="34"/>
                  <a:pt x="8" y="34"/>
                </a:cubicBezTo>
                <a:cubicBezTo>
                  <a:pt x="33" y="34"/>
                  <a:pt x="33" y="34"/>
                  <a:pt x="33" y="34"/>
                </a:cubicBezTo>
                <a:cubicBezTo>
                  <a:pt x="34" y="34"/>
                  <a:pt x="34" y="34"/>
                  <a:pt x="34" y="33"/>
                </a:cubicBezTo>
                <a:lnTo>
                  <a:pt x="34" y="8"/>
                </a:lnTo>
                <a:close/>
                <a:moveTo>
                  <a:pt x="27" y="29"/>
                </a:moveTo>
                <a:cubicBezTo>
                  <a:pt x="27" y="30"/>
                  <a:pt x="27" y="31"/>
                  <a:pt x="26" y="31"/>
                </a:cubicBezTo>
                <a:cubicBezTo>
                  <a:pt x="25" y="31"/>
                  <a:pt x="25" y="31"/>
                  <a:pt x="25" y="30"/>
                </a:cubicBezTo>
                <a:cubicBezTo>
                  <a:pt x="13" y="22"/>
                  <a:pt x="13" y="22"/>
                  <a:pt x="13" y="22"/>
                </a:cubicBezTo>
                <a:cubicBezTo>
                  <a:pt x="12" y="22"/>
                  <a:pt x="12" y="21"/>
                  <a:pt x="12" y="20"/>
                </a:cubicBezTo>
                <a:cubicBezTo>
                  <a:pt x="12" y="20"/>
                  <a:pt x="12" y="19"/>
                  <a:pt x="13" y="19"/>
                </a:cubicBezTo>
                <a:cubicBezTo>
                  <a:pt x="25" y="10"/>
                  <a:pt x="25" y="10"/>
                  <a:pt x="25" y="10"/>
                </a:cubicBezTo>
                <a:cubicBezTo>
                  <a:pt x="25" y="10"/>
                  <a:pt x="25" y="10"/>
                  <a:pt x="26" y="10"/>
                </a:cubicBezTo>
                <a:cubicBezTo>
                  <a:pt x="27" y="10"/>
                  <a:pt x="27" y="11"/>
                  <a:pt x="27" y="12"/>
                </a:cubicBezTo>
                <a:lnTo>
                  <a:pt x="27" y="29"/>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45" name="Freeform 448"/>
          <p:cNvSpPr>
            <a:spLocks noEditPoints="1"/>
          </p:cNvSpPr>
          <p:nvPr/>
        </p:nvSpPr>
        <p:spPr bwMode="auto">
          <a:xfrm>
            <a:off x="4412542" y="2300986"/>
            <a:ext cx="317866" cy="324419"/>
          </a:xfrm>
          <a:custGeom>
            <a:avLst/>
            <a:gdLst>
              <a:gd name="T0" fmla="*/ 41 w 41"/>
              <a:gd name="T1" fmla="*/ 34 h 42"/>
              <a:gd name="T2" fmla="*/ 33 w 41"/>
              <a:gd name="T3" fmla="*/ 42 h 42"/>
              <a:gd name="T4" fmla="*/ 8 w 41"/>
              <a:gd name="T5" fmla="*/ 42 h 42"/>
              <a:gd name="T6" fmla="*/ 0 w 41"/>
              <a:gd name="T7" fmla="*/ 34 h 42"/>
              <a:gd name="T8" fmla="*/ 0 w 41"/>
              <a:gd name="T9" fmla="*/ 8 h 42"/>
              <a:gd name="T10" fmla="*/ 8 w 41"/>
              <a:gd name="T11" fmla="*/ 0 h 42"/>
              <a:gd name="T12" fmla="*/ 33 w 41"/>
              <a:gd name="T13" fmla="*/ 0 h 42"/>
              <a:gd name="T14" fmla="*/ 41 w 41"/>
              <a:gd name="T15" fmla="*/ 8 h 42"/>
              <a:gd name="T16" fmla="*/ 41 w 41"/>
              <a:gd name="T17" fmla="*/ 34 h 42"/>
              <a:gd name="T18" fmla="*/ 34 w 41"/>
              <a:gd name="T19" fmla="*/ 8 h 42"/>
              <a:gd name="T20" fmla="*/ 33 w 41"/>
              <a:gd name="T21" fmla="*/ 7 h 42"/>
              <a:gd name="T22" fmla="*/ 8 w 41"/>
              <a:gd name="T23" fmla="*/ 7 h 42"/>
              <a:gd name="T24" fmla="*/ 7 w 41"/>
              <a:gd name="T25" fmla="*/ 8 h 42"/>
              <a:gd name="T26" fmla="*/ 7 w 41"/>
              <a:gd name="T27" fmla="*/ 34 h 42"/>
              <a:gd name="T28" fmla="*/ 8 w 41"/>
              <a:gd name="T29" fmla="*/ 35 h 42"/>
              <a:gd name="T30" fmla="*/ 33 w 41"/>
              <a:gd name="T31" fmla="*/ 35 h 42"/>
              <a:gd name="T32" fmla="*/ 34 w 41"/>
              <a:gd name="T33" fmla="*/ 34 h 42"/>
              <a:gd name="T34" fmla="*/ 34 w 41"/>
              <a:gd name="T35" fmla="*/ 8 h 42"/>
              <a:gd name="T36" fmla="*/ 28 w 41"/>
              <a:gd name="T37" fmla="*/ 22 h 42"/>
              <a:gd name="T38" fmla="*/ 16 w 41"/>
              <a:gd name="T39" fmla="*/ 31 h 42"/>
              <a:gd name="T40" fmla="*/ 15 w 41"/>
              <a:gd name="T41" fmla="*/ 31 h 42"/>
              <a:gd name="T42" fmla="*/ 14 w 41"/>
              <a:gd name="T43" fmla="*/ 30 h 42"/>
              <a:gd name="T44" fmla="*/ 14 w 41"/>
              <a:gd name="T45" fmla="*/ 12 h 42"/>
              <a:gd name="T46" fmla="*/ 15 w 41"/>
              <a:gd name="T47" fmla="*/ 11 h 42"/>
              <a:gd name="T48" fmla="*/ 16 w 41"/>
              <a:gd name="T49" fmla="*/ 11 h 42"/>
              <a:gd name="T50" fmla="*/ 28 w 41"/>
              <a:gd name="T51" fmla="*/ 20 h 42"/>
              <a:gd name="T52" fmla="*/ 29 w 41"/>
              <a:gd name="T53" fmla="*/ 21 h 42"/>
              <a:gd name="T54" fmla="*/ 28 w 41"/>
              <a:gd name="T55" fmla="*/ 2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1" h="42">
                <a:moveTo>
                  <a:pt x="41" y="34"/>
                </a:moveTo>
                <a:cubicBezTo>
                  <a:pt x="41" y="38"/>
                  <a:pt x="38" y="42"/>
                  <a:pt x="33" y="42"/>
                </a:cubicBezTo>
                <a:cubicBezTo>
                  <a:pt x="8" y="42"/>
                  <a:pt x="8" y="42"/>
                  <a:pt x="8" y="42"/>
                </a:cubicBezTo>
                <a:cubicBezTo>
                  <a:pt x="3" y="42"/>
                  <a:pt x="0" y="38"/>
                  <a:pt x="0" y="34"/>
                </a:cubicBezTo>
                <a:cubicBezTo>
                  <a:pt x="0" y="8"/>
                  <a:pt x="0" y="8"/>
                  <a:pt x="0" y="8"/>
                </a:cubicBezTo>
                <a:cubicBezTo>
                  <a:pt x="0" y="4"/>
                  <a:pt x="3" y="0"/>
                  <a:pt x="8" y="0"/>
                </a:cubicBezTo>
                <a:cubicBezTo>
                  <a:pt x="33" y="0"/>
                  <a:pt x="33" y="0"/>
                  <a:pt x="33" y="0"/>
                </a:cubicBezTo>
                <a:cubicBezTo>
                  <a:pt x="38" y="0"/>
                  <a:pt x="41" y="4"/>
                  <a:pt x="41" y="8"/>
                </a:cubicBezTo>
                <a:lnTo>
                  <a:pt x="41" y="34"/>
                </a:lnTo>
                <a:close/>
                <a:moveTo>
                  <a:pt x="34" y="8"/>
                </a:moveTo>
                <a:cubicBezTo>
                  <a:pt x="34" y="8"/>
                  <a:pt x="34" y="7"/>
                  <a:pt x="33" y="7"/>
                </a:cubicBezTo>
                <a:cubicBezTo>
                  <a:pt x="8" y="7"/>
                  <a:pt x="8" y="7"/>
                  <a:pt x="8" y="7"/>
                </a:cubicBezTo>
                <a:cubicBezTo>
                  <a:pt x="7" y="7"/>
                  <a:pt x="7" y="8"/>
                  <a:pt x="7" y="8"/>
                </a:cubicBezTo>
                <a:cubicBezTo>
                  <a:pt x="7" y="34"/>
                  <a:pt x="7" y="34"/>
                  <a:pt x="7" y="34"/>
                </a:cubicBezTo>
                <a:cubicBezTo>
                  <a:pt x="7" y="34"/>
                  <a:pt x="7" y="35"/>
                  <a:pt x="8" y="35"/>
                </a:cubicBezTo>
                <a:cubicBezTo>
                  <a:pt x="33" y="35"/>
                  <a:pt x="33" y="35"/>
                  <a:pt x="33" y="35"/>
                </a:cubicBezTo>
                <a:cubicBezTo>
                  <a:pt x="34" y="35"/>
                  <a:pt x="34" y="34"/>
                  <a:pt x="34" y="34"/>
                </a:cubicBezTo>
                <a:lnTo>
                  <a:pt x="34" y="8"/>
                </a:lnTo>
                <a:close/>
                <a:moveTo>
                  <a:pt x="28" y="22"/>
                </a:moveTo>
                <a:cubicBezTo>
                  <a:pt x="16" y="31"/>
                  <a:pt x="16" y="31"/>
                  <a:pt x="16" y="31"/>
                </a:cubicBezTo>
                <a:cubicBezTo>
                  <a:pt x="16" y="31"/>
                  <a:pt x="15" y="31"/>
                  <a:pt x="15" y="31"/>
                </a:cubicBezTo>
                <a:cubicBezTo>
                  <a:pt x="14" y="31"/>
                  <a:pt x="14" y="30"/>
                  <a:pt x="14" y="30"/>
                </a:cubicBezTo>
                <a:cubicBezTo>
                  <a:pt x="14" y="12"/>
                  <a:pt x="14" y="12"/>
                  <a:pt x="14" y="12"/>
                </a:cubicBezTo>
                <a:cubicBezTo>
                  <a:pt x="14" y="12"/>
                  <a:pt x="14" y="11"/>
                  <a:pt x="15" y="11"/>
                </a:cubicBezTo>
                <a:cubicBezTo>
                  <a:pt x="15" y="11"/>
                  <a:pt x="16" y="11"/>
                  <a:pt x="16" y="11"/>
                </a:cubicBezTo>
                <a:cubicBezTo>
                  <a:pt x="28" y="20"/>
                  <a:pt x="28" y="20"/>
                  <a:pt x="28" y="20"/>
                </a:cubicBezTo>
                <a:cubicBezTo>
                  <a:pt x="29" y="20"/>
                  <a:pt x="29" y="20"/>
                  <a:pt x="29" y="21"/>
                </a:cubicBezTo>
                <a:cubicBezTo>
                  <a:pt x="29" y="22"/>
                  <a:pt x="29" y="22"/>
                  <a:pt x="28" y="22"/>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46" name="Freeform 449"/>
          <p:cNvSpPr>
            <a:spLocks noEditPoints="1"/>
          </p:cNvSpPr>
          <p:nvPr/>
        </p:nvSpPr>
        <p:spPr bwMode="auto">
          <a:xfrm>
            <a:off x="3229967" y="4803435"/>
            <a:ext cx="317866" cy="317866"/>
          </a:xfrm>
          <a:custGeom>
            <a:avLst/>
            <a:gdLst>
              <a:gd name="T0" fmla="*/ 41 w 41"/>
              <a:gd name="T1" fmla="*/ 34 h 41"/>
              <a:gd name="T2" fmla="*/ 33 w 41"/>
              <a:gd name="T3" fmla="*/ 41 h 41"/>
              <a:gd name="T4" fmla="*/ 8 w 41"/>
              <a:gd name="T5" fmla="*/ 41 h 41"/>
              <a:gd name="T6" fmla="*/ 0 w 41"/>
              <a:gd name="T7" fmla="*/ 34 h 41"/>
              <a:gd name="T8" fmla="*/ 0 w 41"/>
              <a:gd name="T9" fmla="*/ 8 h 41"/>
              <a:gd name="T10" fmla="*/ 8 w 41"/>
              <a:gd name="T11" fmla="*/ 0 h 41"/>
              <a:gd name="T12" fmla="*/ 33 w 41"/>
              <a:gd name="T13" fmla="*/ 0 h 41"/>
              <a:gd name="T14" fmla="*/ 41 w 41"/>
              <a:gd name="T15" fmla="*/ 8 h 41"/>
              <a:gd name="T16" fmla="*/ 41 w 41"/>
              <a:gd name="T17" fmla="*/ 34 h 41"/>
              <a:gd name="T18" fmla="*/ 34 w 41"/>
              <a:gd name="T19" fmla="*/ 8 h 41"/>
              <a:gd name="T20" fmla="*/ 33 w 41"/>
              <a:gd name="T21" fmla="*/ 7 h 41"/>
              <a:gd name="T22" fmla="*/ 8 w 41"/>
              <a:gd name="T23" fmla="*/ 7 h 41"/>
              <a:gd name="T24" fmla="*/ 7 w 41"/>
              <a:gd name="T25" fmla="*/ 8 h 41"/>
              <a:gd name="T26" fmla="*/ 7 w 41"/>
              <a:gd name="T27" fmla="*/ 34 h 41"/>
              <a:gd name="T28" fmla="*/ 8 w 41"/>
              <a:gd name="T29" fmla="*/ 34 h 41"/>
              <a:gd name="T30" fmla="*/ 33 w 41"/>
              <a:gd name="T31" fmla="*/ 34 h 41"/>
              <a:gd name="T32" fmla="*/ 34 w 41"/>
              <a:gd name="T33" fmla="*/ 34 h 41"/>
              <a:gd name="T34" fmla="*/ 34 w 41"/>
              <a:gd name="T35" fmla="*/ 8 h 41"/>
              <a:gd name="T36" fmla="*/ 29 w 41"/>
              <a:gd name="T37" fmla="*/ 28 h 41"/>
              <a:gd name="T38" fmla="*/ 12 w 41"/>
              <a:gd name="T39" fmla="*/ 28 h 41"/>
              <a:gd name="T40" fmla="*/ 10 w 41"/>
              <a:gd name="T41" fmla="*/ 27 h 41"/>
              <a:gd name="T42" fmla="*/ 11 w 41"/>
              <a:gd name="T43" fmla="*/ 25 h 41"/>
              <a:gd name="T44" fmla="*/ 19 w 41"/>
              <a:gd name="T45" fmla="*/ 13 h 41"/>
              <a:gd name="T46" fmla="*/ 21 w 41"/>
              <a:gd name="T47" fmla="*/ 12 h 41"/>
              <a:gd name="T48" fmla="*/ 22 w 41"/>
              <a:gd name="T49" fmla="*/ 13 h 41"/>
              <a:gd name="T50" fmla="*/ 31 w 41"/>
              <a:gd name="T51" fmla="*/ 25 h 41"/>
              <a:gd name="T52" fmla="*/ 31 w 41"/>
              <a:gd name="T53" fmla="*/ 27 h 41"/>
              <a:gd name="T54" fmla="*/ 29 w 41"/>
              <a:gd name="T55" fmla="*/ 28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1" h="41">
                <a:moveTo>
                  <a:pt x="41" y="34"/>
                </a:moveTo>
                <a:cubicBezTo>
                  <a:pt x="41" y="38"/>
                  <a:pt x="38" y="41"/>
                  <a:pt x="33" y="41"/>
                </a:cubicBezTo>
                <a:cubicBezTo>
                  <a:pt x="8" y="41"/>
                  <a:pt x="8" y="41"/>
                  <a:pt x="8" y="41"/>
                </a:cubicBezTo>
                <a:cubicBezTo>
                  <a:pt x="3" y="41"/>
                  <a:pt x="0" y="38"/>
                  <a:pt x="0" y="34"/>
                </a:cubicBezTo>
                <a:cubicBezTo>
                  <a:pt x="0" y="8"/>
                  <a:pt x="0" y="8"/>
                  <a:pt x="0" y="8"/>
                </a:cubicBezTo>
                <a:cubicBezTo>
                  <a:pt x="0" y="4"/>
                  <a:pt x="3" y="0"/>
                  <a:pt x="8" y="0"/>
                </a:cubicBezTo>
                <a:cubicBezTo>
                  <a:pt x="33" y="0"/>
                  <a:pt x="33" y="0"/>
                  <a:pt x="33" y="0"/>
                </a:cubicBezTo>
                <a:cubicBezTo>
                  <a:pt x="38" y="0"/>
                  <a:pt x="41" y="4"/>
                  <a:pt x="41" y="8"/>
                </a:cubicBezTo>
                <a:lnTo>
                  <a:pt x="41" y="34"/>
                </a:lnTo>
                <a:close/>
                <a:moveTo>
                  <a:pt x="34" y="8"/>
                </a:moveTo>
                <a:cubicBezTo>
                  <a:pt x="34" y="7"/>
                  <a:pt x="34" y="7"/>
                  <a:pt x="33" y="7"/>
                </a:cubicBezTo>
                <a:cubicBezTo>
                  <a:pt x="8" y="7"/>
                  <a:pt x="8" y="7"/>
                  <a:pt x="8" y="7"/>
                </a:cubicBezTo>
                <a:cubicBezTo>
                  <a:pt x="7" y="7"/>
                  <a:pt x="7" y="7"/>
                  <a:pt x="7" y="8"/>
                </a:cubicBezTo>
                <a:cubicBezTo>
                  <a:pt x="7" y="34"/>
                  <a:pt x="7" y="34"/>
                  <a:pt x="7" y="34"/>
                </a:cubicBezTo>
                <a:cubicBezTo>
                  <a:pt x="7" y="34"/>
                  <a:pt x="7" y="34"/>
                  <a:pt x="8" y="34"/>
                </a:cubicBezTo>
                <a:cubicBezTo>
                  <a:pt x="33" y="34"/>
                  <a:pt x="33" y="34"/>
                  <a:pt x="33" y="34"/>
                </a:cubicBezTo>
                <a:cubicBezTo>
                  <a:pt x="34" y="34"/>
                  <a:pt x="34" y="34"/>
                  <a:pt x="34" y="34"/>
                </a:cubicBezTo>
                <a:lnTo>
                  <a:pt x="34" y="8"/>
                </a:lnTo>
                <a:close/>
                <a:moveTo>
                  <a:pt x="29" y="28"/>
                </a:moveTo>
                <a:cubicBezTo>
                  <a:pt x="12" y="28"/>
                  <a:pt x="12" y="28"/>
                  <a:pt x="12" y="28"/>
                </a:cubicBezTo>
                <a:cubicBezTo>
                  <a:pt x="11" y="28"/>
                  <a:pt x="11" y="27"/>
                  <a:pt x="10" y="27"/>
                </a:cubicBezTo>
                <a:cubicBezTo>
                  <a:pt x="10" y="26"/>
                  <a:pt x="10" y="25"/>
                  <a:pt x="11" y="25"/>
                </a:cubicBezTo>
                <a:cubicBezTo>
                  <a:pt x="19" y="13"/>
                  <a:pt x="19" y="13"/>
                  <a:pt x="19" y="13"/>
                </a:cubicBezTo>
                <a:cubicBezTo>
                  <a:pt x="19" y="12"/>
                  <a:pt x="20" y="12"/>
                  <a:pt x="21" y="12"/>
                </a:cubicBezTo>
                <a:cubicBezTo>
                  <a:pt x="21" y="12"/>
                  <a:pt x="22" y="12"/>
                  <a:pt x="22" y="13"/>
                </a:cubicBezTo>
                <a:cubicBezTo>
                  <a:pt x="31" y="25"/>
                  <a:pt x="31" y="25"/>
                  <a:pt x="31" y="25"/>
                </a:cubicBezTo>
                <a:cubicBezTo>
                  <a:pt x="31" y="25"/>
                  <a:pt x="31" y="26"/>
                  <a:pt x="31" y="27"/>
                </a:cubicBezTo>
                <a:cubicBezTo>
                  <a:pt x="30" y="27"/>
                  <a:pt x="30" y="28"/>
                  <a:pt x="29" y="2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47" name="Freeform 450"/>
          <p:cNvSpPr>
            <a:spLocks noEditPoints="1"/>
          </p:cNvSpPr>
          <p:nvPr/>
        </p:nvSpPr>
        <p:spPr bwMode="auto">
          <a:xfrm>
            <a:off x="3246351" y="4288293"/>
            <a:ext cx="285096" cy="317866"/>
          </a:xfrm>
          <a:custGeom>
            <a:avLst/>
            <a:gdLst>
              <a:gd name="T0" fmla="*/ 37 w 37"/>
              <a:gd name="T1" fmla="*/ 9 h 41"/>
              <a:gd name="T2" fmla="*/ 37 w 37"/>
              <a:gd name="T3" fmla="*/ 10 h 41"/>
              <a:gd name="T4" fmla="*/ 34 w 37"/>
              <a:gd name="T5" fmla="*/ 10 h 41"/>
              <a:gd name="T6" fmla="*/ 34 w 37"/>
              <a:gd name="T7" fmla="*/ 35 h 41"/>
              <a:gd name="T8" fmla="*/ 30 w 37"/>
              <a:gd name="T9" fmla="*/ 41 h 41"/>
              <a:gd name="T10" fmla="*/ 7 w 37"/>
              <a:gd name="T11" fmla="*/ 41 h 41"/>
              <a:gd name="T12" fmla="*/ 3 w 37"/>
              <a:gd name="T13" fmla="*/ 35 h 41"/>
              <a:gd name="T14" fmla="*/ 3 w 37"/>
              <a:gd name="T15" fmla="*/ 10 h 41"/>
              <a:gd name="T16" fmla="*/ 1 w 37"/>
              <a:gd name="T17" fmla="*/ 10 h 41"/>
              <a:gd name="T18" fmla="*/ 0 w 37"/>
              <a:gd name="T19" fmla="*/ 9 h 41"/>
              <a:gd name="T20" fmla="*/ 0 w 37"/>
              <a:gd name="T21" fmla="*/ 7 h 41"/>
              <a:gd name="T22" fmla="*/ 1 w 37"/>
              <a:gd name="T23" fmla="*/ 7 h 41"/>
              <a:gd name="T24" fmla="*/ 9 w 37"/>
              <a:gd name="T25" fmla="*/ 7 h 41"/>
              <a:gd name="T26" fmla="*/ 11 w 37"/>
              <a:gd name="T27" fmla="*/ 2 h 41"/>
              <a:gd name="T28" fmla="*/ 14 w 37"/>
              <a:gd name="T29" fmla="*/ 0 h 41"/>
              <a:gd name="T30" fmla="*/ 23 w 37"/>
              <a:gd name="T31" fmla="*/ 0 h 41"/>
              <a:gd name="T32" fmla="*/ 26 w 37"/>
              <a:gd name="T33" fmla="*/ 2 h 41"/>
              <a:gd name="T34" fmla="*/ 28 w 37"/>
              <a:gd name="T35" fmla="*/ 7 h 41"/>
              <a:gd name="T36" fmla="*/ 37 w 37"/>
              <a:gd name="T37" fmla="*/ 7 h 41"/>
              <a:gd name="T38" fmla="*/ 37 w 37"/>
              <a:gd name="T39" fmla="*/ 7 h 41"/>
              <a:gd name="T40" fmla="*/ 37 w 37"/>
              <a:gd name="T41" fmla="*/ 9 h 41"/>
              <a:gd name="T42" fmla="*/ 31 w 37"/>
              <a:gd name="T43" fmla="*/ 10 h 41"/>
              <a:gd name="T44" fmla="*/ 7 w 37"/>
              <a:gd name="T45" fmla="*/ 10 h 41"/>
              <a:gd name="T46" fmla="*/ 7 w 37"/>
              <a:gd name="T47" fmla="*/ 35 h 41"/>
              <a:gd name="T48" fmla="*/ 7 w 37"/>
              <a:gd name="T49" fmla="*/ 37 h 41"/>
              <a:gd name="T50" fmla="*/ 30 w 37"/>
              <a:gd name="T51" fmla="*/ 37 h 41"/>
              <a:gd name="T52" fmla="*/ 31 w 37"/>
              <a:gd name="T53" fmla="*/ 35 h 41"/>
              <a:gd name="T54" fmla="*/ 31 w 37"/>
              <a:gd name="T55" fmla="*/ 10 h 41"/>
              <a:gd name="T56" fmla="*/ 13 w 37"/>
              <a:gd name="T57" fmla="*/ 31 h 41"/>
              <a:gd name="T58" fmla="*/ 13 w 37"/>
              <a:gd name="T59" fmla="*/ 32 h 41"/>
              <a:gd name="T60" fmla="*/ 11 w 37"/>
              <a:gd name="T61" fmla="*/ 32 h 41"/>
              <a:gd name="T62" fmla="*/ 10 w 37"/>
              <a:gd name="T63" fmla="*/ 31 h 41"/>
              <a:gd name="T64" fmla="*/ 10 w 37"/>
              <a:gd name="T65" fmla="*/ 16 h 41"/>
              <a:gd name="T66" fmla="*/ 11 w 37"/>
              <a:gd name="T67" fmla="*/ 15 h 41"/>
              <a:gd name="T68" fmla="*/ 13 w 37"/>
              <a:gd name="T69" fmla="*/ 15 h 41"/>
              <a:gd name="T70" fmla="*/ 13 w 37"/>
              <a:gd name="T71" fmla="*/ 16 h 41"/>
              <a:gd name="T72" fmla="*/ 13 w 37"/>
              <a:gd name="T73" fmla="*/ 31 h 41"/>
              <a:gd name="T74" fmla="*/ 25 w 37"/>
              <a:gd name="T75" fmla="*/ 7 h 41"/>
              <a:gd name="T76" fmla="*/ 23 w 37"/>
              <a:gd name="T77" fmla="*/ 3 h 41"/>
              <a:gd name="T78" fmla="*/ 23 w 37"/>
              <a:gd name="T79" fmla="*/ 3 h 41"/>
              <a:gd name="T80" fmla="*/ 14 w 37"/>
              <a:gd name="T81" fmla="*/ 3 h 41"/>
              <a:gd name="T82" fmla="*/ 14 w 37"/>
              <a:gd name="T83" fmla="*/ 3 h 41"/>
              <a:gd name="T84" fmla="*/ 13 w 37"/>
              <a:gd name="T85" fmla="*/ 7 h 41"/>
              <a:gd name="T86" fmla="*/ 25 w 37"/>
              <a:gd name="T87" fmla="*/ 7 h 41"/>
              <a:gd name="T88" fmla="*/ 20 w 37"/>
              <a:gd name="T89" fmla="*/ 31 h 41"/>
              <a:gd name="T90" fmla="*/ 19 w 37"/>
              <a:gd name="T91" fmla="*/ 32 h 41"/>
              <a:gd name="T92" fmla="*/ 18 w 37"/>
              <a:gd name="T93" fmla="*/ 32 h 41"/>
              <a:gd name="T94" fmla="*/ 17 w 37"/>
              <a:gd name="T95" fmla="*/ 31 h 41"/>
              <a:gd name="T96" fmla="*/ 17 w 37"/>
              <a:gd name="T97" fmla="*/ 16 h 41"/>
              <a:gd name="T98" fmla="*/ 18 w 37"/>
              <a:gd name="T99" fmla="*/ 15 h 41"/>
              <a:gd name="T100" fmla="*/ 19 w 37"/>
              <a:gd name="T101" fmla="*/ 15 h 41"/>
              <a:gd name="T102" fmla="*/ 20 w 37"/>
              <a:gd name="T103" fmla="*/ 16 h 41"/>
              <a:gd name="T104" fmla="*/ 20 w 37"/>
              <a:gd name="T105" fmla="*/ 31 h 41"/>
              <a:gd name="T106" fmla="*/ 27 w 37"/>
              <a:gd name="T107" fmla="*/ 31 h 41"/>
              <a:gd name="T108" fmla="*/ 26 w 37"/>
              <a:gd name="T109" fmla="*/ 32 h 41"/>
              <a:gd name="T110" fmla="*/ 25 w 37"/>
              <a:gd name="T111" fmla="*/ 32 h 41"/>
              <a:gd name="T112" fmla="*/ 24 w 37"/>
              <a:gd name="T113" fmla="*/ 31 h 41"/>
              <a:gd name="T114" fmla="*/ 24 w 37"/>
              <a:gd name="T115" fmla="*/ 16 h 41"/>
              <a:gd name="T116" fmla="*/ 25 w 37"/>
              <a:gd name="T117" fmla="*/ 15 h 41"/>
              <a:gd name="T118" fmla="*/ 26 w 37"/>
              <a:gd name="T119" fmla="*/ 15 h 41"/>
              <a:gd name="T120" fmla="*/ 27 w 37"/>
              <a:gd name="T121" fmla="*/ 16 h 41"/>
              <a:gd name="T122" fmla="*/ 27 w 37"/>
              <a:gd name="T123" fmla="*/ 3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7" h="41">
                <a:moveTo>
                  <a:pt x="37" y="9"/>
                </a:moveTo>
                <a:cubicBezTo>
                  <a:pt x="37" y="10"/>
                  <a:pt x="37" y="10"/>
                  <a:pt x="37" y="10"/>
                </a:cubicBezTo>
                <a:cubicBezTo>
                  <a:pt x="34" y="10"/>
                  <a:pt x="34" y="10"/>
                  <a:pt x="34" y="10"/>
                </a:cubicBezTo>
                <a:cubicBezTo>
                  <a:pt x="34" y="35"/>
                  <a:pt x="34" y="35"/>
                  <a:pt x="34" y="35"/>
                </a:cubicBezTo>
                <a:cubicBezTo>
                  <a:pt x="34" y="38"/>
                  <a:pt x="32" y="41"/>
                  <a:pt x="30" y="41"/>
                </a:cubicBezTo>
                <a:cubicBezTo>
                  <a:pt x="7" y="41"/>
                  <a:pt x="7" y="41"/>
                  <a:pt x="7" y="41"/>
                </a:cubicBezTo>
                <a:cubicBezTo>
                  <a:pt x="5" y="41"/>
                  <a:pt x="3" y="38"/>
                  <a:pt x="3" y="35"/>
                </a:cubicBezTo>
                <a:cubicBezTo>
                  <a:pt x="3" y="10"/>
                  <a:pt x="3" y="10"/>
                  <a:pt x="3" y="10"/>
                </a:cubicBezTo>
                <a:cubicBezTo>
                  <a:pt x="1" y="10"/>
                  <a:pt x="1" y="10"/>
                  <a:pt x="1" y="10"/>
                </a:cubicBezTo>
                <a:cubicBezTo>
                  <a:pt x="0" y="10"/>
                  <a:pt x="0" y="10"/>
                  <a:pt x="0" y="9"/>
                </a:cubicBezTo>
                <a:cubicBezTo>
                  <a:pt x="0" y="7"/>
                  <a:pt x="0" y="7"/>
                  <a:pt x="0" y="7"/>
                </a:cubicBezTo>
                <a:cubicBezTo>
                  <a:pt x="0" y="7"/>
                  <a:pt x="0" y="7"/>
                  <a:pt x="1" y="7"/>
                </a:cubicBezTo>
                <a:cubicBezTo>
                  <a:pt x="9" y="7"/>
                  <a:pt x="9" y="7"/>
                  <a:pt x="9" y="7"/>
                </a:cubicBezTo>
                <a:cubicBezTo>
                  <a:pt x="11" y="2"/>
                  <a:pt x="11" y="2"/>
                  <a:pt x="11" y="2"/>
                </a:cubicBezTo>
                <a:cubicBezTo>
                  <a:pt x="11" y="1"/>
                  <a:pt x="13" y="0"/>
                  <a:pt x="14" y="0"/>
                </a:cubicBezTo>
                <a:cubicBezTo>
                  <a:pt x="23" y="0"/>
                  <a:pt x="23" y="0"/>
                  <a:pt x="23" y="0"/>
                </a:cubicBezTo>
                <a:cubicBezTo>
                  <a:pt x="24" y="0"/>
                  <a:pt x="26" y="1"/>
                  <a:pt x="26" y="2"/>
                </a:cubicBezTo>
                <a:cubicBezTo>
                  <a:pt x="28" y="7"/>
                  <a:pt x="28" y="7"/>
                  <a:pt x="28" y="7"/>
                </a:cubicBezTo>
                <a:cubicBezTo>
                  <a:pt x="37" y="7"/>
                  <a:pt x="37" y="7"/>
                  <a:pt x="37" y="7"/>
                </a:cubicBezTo>
                <a:cubicBezTo>
                  <a:pt x="37" y="7"/>
                  <a:pt x="37" y="7"/>
                  <a:pt x="37" y="7"/>
                </a:cubicBezTo>
                <a:lnTo>
                  <a:pt x="37" y="9"/>
                </a:lnTo>
                <a:close/>
                <a:moveTo>
                  <a:pt x="31" y="10"/>
                </a:moveTo>
                <a:cubicBezTo>
                  <a:pt x="7" y="10"/>
                  <a:pt x="7" y="10"/>
                  <a:pt x="7" y="10"/>
                </a:cubicBezTo>
                <a:cubicBezTo>
                  <a:pt x="7" y="35"/>
                  <a:pt x="7" y="35"/>
                  <a:pt x="7" y="35"/>
                </a:cubicBezTo>
                <a:cubicBezTo>
                  <a:pt x="7" y="37"/>
                  <a:pt x="7" y="37"/>
                  <a:pt x="7" y="37"/>
                </a:cubicBezTo>
                <a:cubicBezTo>
                  <a:pt x="30" y="37"/>
                  <a:pt x="30" y="37"/>
                  <a:pt x="30" y="37"/>
                </a:cubicBezTo>
                <a:cubicBezTo>
                  <a:pt x="30" y="37"/>
                  <a:pt x="31" y="37"/>
                  <a:pt x="31" y="35"/>
                </a:cubicBezTo>
                <a:lnTo>
                  <a:pt x="31" y="10"/>
                </a:lnTo>
                <a:close/>
                <a:moveTo>
                  <a:pt x="13" y="31"/>
                </a:moveTo>
                <a:cubicBezTo>
                  <a:pt x="13" y="32"/>
                  <a:pt x="13" y="32"/>
                  <a:pt x="13" y="32"/>
                </a:cubicBezTo>
                <a:cubicBezTo>
                  <a:pt x="11" y="32"/>
                  <a:pt x="11" y="32"/>
                  <a:pt x="11" y="32"/>
                </a:cubicBezTo>
                <a:cubicBezTo>
                  <a:pt x="10" y="32"/>
                  <a:pt x="10" y="32"/>
                  <a:pt x="10" y="31"/>
                </a:cubicBezTo>
                <a:cubicBezTo>
                  <a:pt x="10" y="16"/>
                  <a:pt x="10" y="16"/>
                  <a:pt x="10" y="16"/>
                </a:cubicBezTo>
                <a:cubicBezTo>
                  <a:pt x="10" y="15"/>
                  <a:pt x="10" y="15"/>
                  <a:pt x="11" y="15"/>
                </a:cubicBezTo>
                <a:cubicBezTo>
                  <a:pt x="13" y="15"/>
                  <a:pt x="13" y="15"/>
                  <a:pt x="13" y="15"/>
                </a:cubicBezTo>
                <a:cubicBezTo>
                  <a:pt x="13" y="15"/>
                  <a:pt x="13" y="15"/>
                  <a:pt x="13" y="16"/>
                </a:cubicBezTo>
                <a:lnTo>
                  <a:pt x="13" y="31"/>
                </a:lnTo>
                <a:close/>
                <a:moveTo>
                  <a:pt x="25" y="7"/>
                </a:moveTo>
                <a:cubicBezTo>
                  <a:pt x="23" y="3"/>
                  <a:pt x="23" y="3"/>
                  <a:pt x="23" y="3"/>
                </a:cubicBezTo>
                <a:cubicBezTo>
                  <a:pt x="23" y="3"/>
                  <a:pt x="23" y="3"/>
                  <a:pt x="23" y="3"/>
                </a:cubicBezTo>
                <a:cubicBezTo>
                  <a:pt x="14" y="3"/>
                  <a:pt x="14" y="3"/>
                  <a:pt x="14" y="3"/>
                </a:cubicBezTo>
                <a:cubicBezTo>
                  <a:pt x="14" y="3"/>
                  <a:pt x="14" y="3"/>
                  <a:pt x="14" y="3"/>
                </a:cubicBezTo>
                <a:cubicBezTo>
                  <a:pt x="13" y="7"/>
                  <a:pt x="13" y="7"/>
                  <a:pt x="13" y="7"/>
                </a:cubicBezTo>
                <a:lnTo>
                  <a:pt x="25" y="7"/>
                </a:lnTo>
                <a:close/>
                <a:moveTo>
                  <a:pt x="20" y="31"/>
                </a:moveTo>
                <a:cubicBezTo>
                  <a:pt x="20" y="32"/>
                  <a:pt x="20" y="32"/>
                  <a:pt x="19" y="32"/>
                </a:cubicBezTo>
                <a:cubicBezTo>
                  <a:pt x="18" y="32"/>
                  <a:pt x="18" y="32"/>
                  <a:pt x="18" y="32"/>
                </a:cubicBezTo>
                <a:cubicBezTo>
                  <a:pt x="17" y="32"/>
                  <a:pt x="17" y="32"/>
                  <a:pt x="17" y="31"/>
                </a:cubicBezTo>
                <a:cubicBezTo>
                  <a:pt x="17" y="16"/>
                  <a:pt x="17" y="16"/>
                  <a:pt x="17" y="16"/>
                </a:cubicBezTo>
                <a:cubicBezTo>
                  <a:pt x="17" y="15"/>
                  <a:pt x="17" y="15"/>
                  <a:pt x="18" y="15"/>
                </a:cubicBezTo>
                <a:cubicBezTo>
                  <a:pt x="19" y="15"/>
                  <a:pt x="19" y="15"/>
                  <a:pt x="19" y="15"/>
                </a:cubicBezTo>
                <a:cubicBezTo>
                  <a:pt x="20" y="15"/>
                  <a:pt x="20" y="15"/>
                  <a:pt x="20" y="16"/>
                </a:cubicBezTo>
                <a:lnTo>
                  <a:pt x="20" y="31"/>
                </a:lnTo>
                <a:close/>
                <a:moveTo>
                  <a:pt x="27" y="31"/>
                </a:moveTo>
                <a:cubicBezTo>
                  <a:pt x="27" y="32"/>
                  <a:pt x="27" y="32"/>
                  <a:pt x="26" y="32"/>
                </a:cubicBezTo>
                <a:cubicBezTo>
                  <a:pt x="25" y="32"/>
                  <a:pt x="25" y="32"/>
                  <a:pt x="25" y="32"/>
                </a:cubicBezTo>
                <a:cubicBezTo>
                  <a:pt x="24" y="32"/>
                  <a:pt x="24" y="32"/>
                  <a:pt x="24" y="31"/>
                </a:cubicBezTo>
                <a:cubicBezTo>
                  <a:pt x="24" y="16"/>
                  <a:pt x="24" y="16"/>
                  <a:pt x="24" y="16"/>
                </a:cubicBezTo>
                <a:cubicBezTo>
                  <a:pt x="24" y="15"/>
                  <a:pt x="24" y="15"/>
                  <a:pt x="25" y="15"/>
                </a:cubicBezTo>
                <a:cubicBezTo>
                  <a:pt x="26" y="15"/>
                  <a:pt x="26" y="15"/>
                  <a:pt x="26" y="15"/>
                </a:cubicBezTo>
                <a:cubicBezTo>
                  <a:pt x="27" y="15"/>
                  <a:pt x="27" y="15"/>
                  <a:pt x="27" y="16"/>
                </a:cubicBezTo>
                <a:lnTo>
                  <a:pt x="27" y="31"/>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48" name="Freeform 451"/>
          <p:cNvSpPr>
            <a:spLocks/>
          </p:cNvSpPr>
          <p:nvPr/>
        </p:nvSpPr>
        <p:spPr bwMode="auto">
          <a:xfrm>
            <a:off x="3238160" y="3767097"/>
            <a:ext cx="301480" cy="373572"/>
          </a:xfrm>
          <a:custGeom>
            <a:avLst/>
            <a:gdLst>
              <a:gd name="T0" fmla="*/ 38 w 39"/>
              <a:gd name="T1" fmla="*/ 41 h 48"/>
              <a:gd name="T2" fmla="*/ 25 w 39"/>
              <a:gd name="T3" fmla="*/ 41 h 48"/>
              <a:gd name="T4" fmla="*/ 25 w 39"/>
              <a:gd name="T5" fmla="*/ 46 h 48"/>
              <a:gd name="T6" fmla="*/ 24 w 39"/>
              <a:gd name="T7" fmla="*/ 48 h 48"/>
              <a:gd name="T8" fmla="*/ 15 w 39"/>
              <a:gd name="T9" fmla="*/ 48 h 48"/>
              <a:gd name="T10" fmla="*/ 14 w 39"/>
              <a:gd name="T11" fmla="*/ 46 h 48"/>
              <a:gd name="T12" fmla="*/ 14 w 39"/>
              <a:gd name="T13" fmla="*/ 41 h 48"/>
              <a:gd name="T14" fmla="*/ 2 w 39"/>
              <a:gd name="T15" fmla="*/ 41 h 48"/>
              <a:gd name="T16" fmla="*/ 0 w 39"/>
              <a:gd name="T17" fmla="*/ 39 h 48"/>
              <a:gd name="T18" fmla="*/ 0 w 39"/>
              <a:gd name="T19" fmla="*/ 38 h 48"/>
              <a:gd name="T20" fmla="*/ 11 w 39"/>
              <a:gd name="T21" fmla="*/ 27 h 48"/>
              <a:gd name="T22" fmla="*/ 5 w 39"/>
              <a:gd name="T23" fmla="*/ 27 h 48"/>
              <a:gd name="T24" fmla="*/ 3 w 39"/>
              <a:gd name="T25" fmla="*/ 26 h 48"/>
              <a:gd name="T26" fmla="*/ 4 w 39"/>
              <a:gd name="T27" fmla="*/ 24 h 48"/>
              <a:gd name="T28" fmla="*/ 15 w 39"/>
              <a:gd name="T29" fmla="*/ 14 h 48"/>
              <a:gd name="T30" fmla="*/ 9 w 39"/>
              <a:gd name="T31" fmla="*/ 14 h 48"/>
              <a:gd name="T32" fmla="*/ 8 w 39"/>
              <a:gd name="T33" fmla="*/ 12 h 48"/>
              <a:gd name="T34" fmla="*/ 8 w 39"/>
              <a:gd name="T35" fmla="*/ 11 h 48"/>
              <a:gd name="T36" fmla="*/ 18 w 39"/>
              <a:gd name="T37" fmla="*/ 0 h 48"/>
              <a:gd name="T38" fmla="*/ 20 w 39"/>
              <a:gd name="T39" fmla="*/ 0 h 48"/>
              <a:gd name="T40" fmla="*/ 21 w 39"/>
              <a:gd name="T41" fmla="*/ 0 h 48"/>
              <a:gd name="T42" fmla="*/ 31 w 39"/>
              <a:gd name="T43" fmla="*/ 11 h 48"/>
              <a:gd name="T44" fmla="*/ 32 w 39"/>
              <a:gd name="T45" fmla="*/ 12 h 48"/>
              <a:gd name="T46" fmla="*/ 30 w 39"/>
              <a:gd name="T47" fmla="*/ 14 h 48"/>
              <a:gd name="T48" fmla="*/ 25 w 39"/>
              <a:gd name="T49" fmla="*/ 14 h 48"/>
              <a:gd name="T50" fmla="*/ 35 w 39"/>
              <a:gd name="T51" fmla="*/ 24 h 48"/>
              <a:gd name="T52" fmla="*/ 36 w 39"/>
              <a:gd name="T53" fmla="*/ 26 h 48"/>
              <a:gd name="T54" fmla="*/ 34 w 39"/>
              <a:gd name="T55" fmla="*/ 27 h 48"/>
              <a:gd name="T56" fmla="*/ 28 w 39"/>
              <a:gd name="T57" fmla="*/ 27 h 48"/>
              <a:gd name="T58" fmla="*/ 39 w 39"/>
              <a:gd name="T59" fmla="*/ 38 h 48"/>
              <a:gd name="T60" fmla="*/ 39 w 39"/>
              <a:gd name="T61" fmla="*/ 39 h 48"/>
              <a:gd name="T62" fmla="*/ 38 w 39"/>
              <a:gd name="T63" fmla="*/ 41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9" h="48">
                <a:moveTo>
                  <a:pt x="38" y="41"/>
                </a:moveTo>
                <a:cubicBezTo>
                  <a:pt x="25" y="41"/>
                  <a:pt x="25" y="41"/>
                  <a:pt x="25" y="41"/>
                </a:cubicBezTo>
                <a:cubicBezTo>
                  <a:pt x="25" y="43"/>
                  <a:pt x="25" y="45"/>
                  <a:pt x="25" y="46"/>
                </a:cubicBezTo>
                <a:cubicBezTo>
                  <a:pt x="25" y="47"/>
                  <a:pt x="25" y="48"/>
                  <a:pt x="24" y="48"/>
                </a:cubicBezTo>
                <a:cubicBezTo>
                  <a:pt x="15" y="48"/>
                  <a:pt x="15" y="48"/>
                  <a:pt x="15" y="48"/>
                </a:cubicBezTo>
                <a:cubicBezTo>
                  <a:pt x="14" y="48"/>
                  <a:pt x="14" y="47"/>
                  <a:pt x="14" y="46"/>
                </a:cubicBezTo>
                <a:cubicBezTo>
                  <a:pt x="14" y="45"/>
                  <a:pt x="14" y="43"/>
                  <a:pt x="14" y="41"/>
                </a:cubicBezTo>
                <a:cubicBezTo>
                  <a:pt x="2" y="41"/>
                  <a:pt x="2" y="41"/>
                  <a:pt x="2" y="41"/>
                </a:cubicBezTo>
                <a:cubicBezTo>
                  <a:pt x="1" y="41"/>
                  <a:pt x="0" y="40"/>
                  <a:pt x="0" y="39"/>
                </a:cubicBezTo>
                <a:cubicBezTo>
                  <a:pt x="0" y="39"/>
                  <a:pt x="0" y="38"/>
                  <a:pt x="0" y="38"/>
                </a:cubicBezTo>
                <a:cubicBezTo>
                  <a:pt x="11" y="27"/>
                  <a:pt x="11" y="27"/>
                  <a:pt x="11" y="27"/>
                </a:cubicBezTo>
                <a:cubicBezTo>
                  <a:pt x="5" y="27"/>
                  <a:pt x="5" y="27"/>
                  <a:pt x="5" y="27"/>
                </a:cubicBezTo>
                <a:cubicBezTo>
                  <a:pt x="4" y="27"/>
                  <a:pt x="3" y="27"/>
                  <a:pt x="3" y="26"/>
                </a:cubicBezTo>
                <a:cubicBezTo>
                  <a:pt x="3" y="25"/>
                  <a:pt x="3" y="25"/>
                  <a:pt x="4" y="24"/>
                </a:cubicBezTo>
                <a:cubicBezTo>
                  <a:pt x="15" y="14"/>
                  <a:pt x="15" y="14"/>
                  <a:pt x="15" y="14"/>
                </a:cubicBezTo>
                <a:cubicBezTo>
                  <a:pt x="9" y="14"/>
                  <a:pt x="9" y="14"/>
                  <a:pt x="9" y="14"/>
                </a:cubicBezTo>
                <a:cubicBezTo>
                  <a:pt x="8" y="14"/>
                  <a:pt x="8" y="13"/>
                  <a:pt x="8" y="12"/>
                </a:cubicBezTo>
                <a:cubicBezTo>
                  <a:pt x="8" y="11"/>
                  <a:pt x="8" y="11"/>
                  <a:pt x="8" y="11"/>
                </a:cubicBezTo>
                <a:cubicBezTo>
                  <a:pt x="18" y="0"/>
                  <a:pt x="18" y="0"/>
                  <a:pt x="18" y="0"/>
                </a:cubicBezTo>
                <a:cubicBezTo>
                  <a:pt x="19" y="0"/>
                  <a:pt x="19" y="0"/>
                  <a:pt x="20" y="0"/>
                </a:cubicBezTo>
                <a:cubicBezTo>
                  <a:pt x="20" y="0"/>
                  <a:pt x="20" y="0"/>
                  <a:pt x="21" y="0"/>
                </a:cubicBezTo>
                <a:cubicBezTo>
                  <a:pt x="31" y="11"/>
                  <a:pt x="31" y="11"/>
                  <a:pt x="31" y="11"/>
                </a:cubicBezTo>
                <a:cubicBezTo>
                  <a:pt x="31" y="11"/>
                  <a:pt x="32" y="11"/>
                  <a:pt x="32" y="12"/>
                </a:cubicBezTo>
                <a:cubicBezTo>
                  <a:pt x="32" y="13"/>
                  <a:pt x="31" y="14"/>
                  <a:pt x="30" y="14"/>
                </a:cubicBezTo>
                <a:cubicBezTo>
                  <a:pt x="25" y="14"/>
                  <a:pt x="25" y="14"/>
                  <a:pt x="25" y="14"/>
                </a:cubicBezTo>
                <a:cubicBezTo>
                  <a:pt x="35" y="24"/>
                  <a:pt x="35" y="24"/>
                  <a:pt x="35" y="24"/>
                </a:cubicBezTo>
                <a:cubicBezTo>
                  <a:pt x="36" y="25"/>
                  <a:pt x="36" y="25"/>
                  <a:pt x="36" y="26"/>
                </a:cubicBezTo>
                <a:cubicBezTo>
                  <a:pt x="36" y="27"/>
                  <a:pt x="35" y="27"/>
                  <a:pt x="34" y="27"/>
                </a:cubicBezTo>
                <a:cubicBezTo>
                  <a:pt x="28" y="27"/>
                  <a:pt x="28" y="27"/>
                  <a:pt x="28" y="27"/>
                </a:cubicBezTo>
                <a:cubicBezTo>
                  <a:pt x="39" y="38"/>
                  <a:pt x="39" y="38"/>
                  <a:pt x="39" y="38"/>
                </a:cubicBezTo>
                <a:cubicBezTo>
                  <a:pt x="39" y="38"/>
                  <a:pt x="39" y="39"/>
                  <a:pt x="39" y="39"/>
                </a:cubicBezTo>
                <a:cubicBezTo>
                  <a:pt x="39" y="40"/>
                  <a:pt x="38" y="41"/>
                  <a:pt x="38" y="41"/>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49" name="Freeform 452"/>
          <p:cNvSpPr>
            <a:spLocks noEditPoints="1"/>
          </p:cNvSpPr>
          <p:nvPr/>
        </p:nvSpPr>
        <p:spPr bwMode="auto">
          <a:xfrm>
            <a:off x="2641106" y="2304262"/>
            <a:ext cx="317866" cy="317866"/>
          </a:xfrm>
          <a:custGeom>
            <a:avLst/>
            <a:gdLst>
              <a:gd name="T0" fmla="*/ 41 w 41"/>
              <a:gd name="T1" fmla="*/ 39 h 41"/>
              <a:gd name="T2" fmla="*/ 39 w 41"/>
              <a:gd name="T3" fmla="*/ 41 h 41"/>
              <a:gd name="T4" fmla="*/ 2 w 41"/>
              <a:gd name="T5" fmla="*/ 41 h 41"/>
              <a:gd name="T6" fmla="*/ 0 w 41"/>
              <a:gd name="T7" fmla="*/ 39 h 41"/>
              <a:gd name="T8" fmla="*/ 0 w 41"/>
              <a:gd name="T9" fmla="*/ 2 h 41"/>
              <a:gd name="T10" fmla="*/ 2 w 41"/>
              <a:gd name="T11" fmla="*/ 0 h 41"/>
              <a:gd name="T12" fmla="*/ 39 w 41"/>
              <a:gd name="T13" fmla="*/ 0 h 41"/>
              <a:gd name="T14" fmla="*/ 41 w 41"/>
              <a:gd name="T15" fmla="*/ 2 h 41"/>
              <a:gd name="T16" fmla="*/ 41 w 41"/>
              <a:gd name="T17" fmla="*/ 39 h 41"/>
              <a:gd name="T18" fmla="*/ 19 w 41"/>
              <a:gd name="T19" fmla="*/ 5 h 41"/>
              <a:gd name="T20" fmla="*/ 18 w 41"/>
              <a:gd name="T21" fmla="*/ 4 h 41"/>
              <a:gd name="T22" fmla="*/ 5 w 41"/>
              <a:gd name="T23" fmla="*/ 4 h 41"/>
              <a:gd name="T24" fmla="*/ 4 w 41"/>
              <a:gd name="T25" fmla="*/ 5 h 41"/>
              <a:gd name="T26" fmla="*/ 4 w 41"/>
              <a:gd name="T27" fmla="*/ 32 h 41"/>
              <a:gd name="T28" fmla="*/ 5 w 41"/>
              <a:gd name="T29" fmla="*/ 33 h 41"/>
              <a:gd name="T30" fmla="*/ 18 w 41"/>
              <a:gd name="T31" fmla="*/ 33 h 41"/>
              <a:gd name="T32" fmla="*/ 19 w 41"/>
              <a:gd name="T33" fmla="*/ 32 h 41"/>
              <a:gd name="T34" fmla="*/ 19 w 41"/>
              <a:gd name="T35" fmla="*/ 5 h 41"/>
              <a:gd name="T36" fmla="*/ 37 w 41"/>
              <a:gd name="T37" fmla="*/ 5 h 41"/>
              <a:gd name="T38" fmla="*/ 36 w 41"/>
              <a:gd name="T39" fmla="*/ 4 h 41"/>
              <a:gd name="T40" fmla="*/ 23 w 41"/>
              <a:gd name="T41" fmla="*/ 4 h 41"/>
              <a:gd name="T42" fmla="*/ 22 w 41"/>
              <a:gd name="T43" fmla="*/ 5 h 41"/>
              <a:gd name="T44" fmla="*/ 22 w 41"/>
              <a:gd name="T45" fmla="*/ 22 h 41"/>
              <a:gd name="T46" fmla="*/ 23 w 41"/>
              <a:gd name="T47" fmla="*/ 23 h 41"/>
              <a:gd name="T48" fmla="*/ 36 w 41"/>
              <a:gd name="T49" fmla="*/ 23 h 41"/>
              <a:gd name="T50" fmla="*/ 37 w 41"/>
              <a:gd name="T51" fmla="*/ 22 h 41"/>
              <a:gd name="T52" fmla="*/ 37 w 41"/>
              <a:gd name="T53" fmla="*/ 5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1" h="41">
                <a:moveTo>
                  <a:pt x="41" y="39"/>
                </a:moveTo>
                <a:cubicBezTo>
                  <a:pt x="41" y="40"/>
                  <a:pt x="40" y="41"/>
                  <a:pt x="39" y="41"/>
                </a:cubicBezTo>
                <a:cubicBezTo>
                  <a:pt x="2" y="41"/>
                  <a:pt x="2" y="41"/>
                  <a:pt x="2" y="41"/>
                </a:cubicBezTo>
                <a:cubicBezTo>
                  <a:pt x="1" y="41"/>
                  <a:pt x="0" y="40"/>
                  <a:pt x="0" y="39"/>
                </a:cubicBezTo>
                <a:cubicBezTo>
                  <a:pt x="0" y="2"/>
                  <a:pt x="0" y="2"/>
                  <a:pt x="0" y="2"/>
                </a:cubicBezTo>
                <a:cubicBezTo>
                  <a:pt x="0" y="1"/>
                  <a:pt x="1" y="0"/>
                  <a:pt x="2" y="0"/>
                </a:cubicBezTo>
                <a:cubicBezTo>
                  <a:pt x="39" y="0"/>
                  <a:pt x="39" y="0"/>
                  <a:pt x="39" y="0"/>
                </a:cubicBezTo>
                <a:cubicBezTo>
                  <a:pt x="40" y="0"/>
                  <a:pt x="41" y="1"/>
                  <a:pt x="41" y="2"/>
                </a:cubicBezTo>
                <a:lnTo>
                  <a:pt x="41" y="39"/>
                </a:lnTo>
                <a:close/>
                <a:moveTo>
                  <a:pt x="19" y="5"/>
                </a:moveTo>
                <a:cubicBezTo>
                  <a:pt x="19" y="5"/>
                  <a:pt x="18" y="4"/>
                  <a:pt x="18" y="4"/>
                </a:cubicBezTo>
                <a:cubicBezTo>
                  <a:pt x="5" y="4"/>
                  <a:pt x="5" y="4"/>
                  <a:pt x="5" y="4"/>
                </a:cubicBezTo>
                <a:cubicBezTo>
                  <a:pt x="5" y="4"/>
                  <a:pt x="4" y="5"/>
                  <a:pt x="4" y="5"/>
                </a:cubicBezTo>
                <a:cubicBezTo>
                  <a:pt x="4" y="32"/>
                  <a:pt x="4" y="32"/>
                  <a:pt x="4" y="32"/>
                </a:cubicBezTo>
                <a:cubicBezTo>
                  <a:pt x="4" y="33"/>
                  <a:pt x="5" y="33"/>
                  <a:pt x="5" y="33"/>
                </a:cubicBezTo>
                <a:cubicBezTo>
                  <a:pt x="18" y="33"/>
                  <a:pt x="18" y="33"/>
                  <a:pt x="18" y="33"/>
                </a:cubicBezTo>
                <a:cubicBezTo>
                  <a:pt x="18" y="33"/>
                  <a:pt x="19" y="33"/>
                  <a:pt x="19" y="32"/>
                </a:cubicBezTo>
                <a:lnTo>
                  <a:pt x="19" y="5"/>
                </a:lnTo>
                <a:close/>
                <a:moveTo>
                  <a:pt x="37" y="5"/>
                </a:moveTo>
                <a:cubicBezTo>
                  <a:pt x="37" y="5"/>
                  <a:pt x="36" y="4"/>
                  <a:pt x="36" y="4"/>
                </a:cubicBezTo>
                <a:cubicBezTo>
                  <a:pt x="23" y="4"/>
                  <a:pt x="23" y="4"/>
                  <a:pt x="23" y="4"/>
                </a:cubicBezTo>
                <a:cubicBezTo>
                  <a:pt x="23" y="4"/>
                  <a:pt x="22" y="5"/>
                  <a:pt x="22" y="5"/>
                </a:cubicBezTo>
                <a:cubicBezTo>
                  <a:pt x="22" y="22"/>
                  <a:pt x="22" y="22"/>
                  <a:pt x="22" y="22"/>
                </a:cubicBezTo>
                <a:cubicBezTo>
                  <a:pt x="22" y="23"/>
                  <a:pt x="23" y="23"/>
                  <a:pt x="23" y="23"/>
                </a:cubicBezTo>
                <a:cubicBezTo>
                  <a:pt x="36" y="23"/>
                  <a:pt x="36" y="23"/>
                  <a:pt x="36" y="23"/>
                </a:cubicBezTo>
                <a:cubicBezTo>
                  <a:pt x="36" y="23"/>
                  <a:pt x="37" y="23"/>
                  <a:pt x="37" y="22"/>
                </a:cubicBezTo>
                <a:lnTo>
                  <a:pt x="37" y="5"/>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50" name="Freeform 453"/>
          <p:cNvSpPr>
            <a:spLocks noEditPoints="1"/>
          </p:cNvSpPr>
          <p:nvPr/>
        </p:nvSpPr>
        <p:spPr bwMode="auto">
          <a:xfrm>
            <a:off x="2624720" y="4285016"/>
            <a:ext cx="350636" cy="324419"/>
          </a:xfrm>
          <a:custGeom>
            <a:avLst/>
            <a:gdLst>
              <a:gd name="T0" fmla="*/ 45 w 45"/>
              <a:gd name="T1" fmla="*/ 13 h 42"/>
              <a:gd name="T2" fmla="*/ 30 w 45"/>
              <a:gd name="T3" fmla="*/ 24 h 42"/>
              <a:gd name="T4" fmla="*/ 28 w 45"/>
              <a:gd name="T5" fmla="*/ 27 h 42"/>
              <a:gd name="T6" fmla="*/ 26 w 45"/>
              <a:gd name="T7" fmla="*/ 31 h 42"/>
              <a:gd name="T8" fmla="*/ 29 w 45"/>
              <a:gd name="T9" fmla="*/ 35 h 42"/>
              <a:gd name="T10" fmla="*/ 35 w 45"/>
              <a:gd name="T11" fmla="*/ 39 h 42"/>
              <a:gd name="T12" fmla="*/ 35 w 45"/>
              <a:gd name="T13" fmla="*/ 41 h 42"/>
              <a:gd name="T14" fmla="*/ 34 w 45"/>
              <a:gd name="T15" fmla="*/ 42 h 42"/>
              <a:gd name="T16" fmla="*/ 11 w 45"/>
              <a:gd name="T17" fmla="*/ 42 h 42"/>
              <a:gd name="T18" fmla="*/ 11 w 45"/>
              <a:gd name="T19" fmla="*/ 41 h 42"/>
              <a:gd name="T20" fmla="*/ 11 w 45"/>
              <a:gd name="T21" fmla="*/ 39 h 42"/>
              <a:gd name="T22" fmla="*/ 16 w 45"/>
              <a:gd name="T23" fmla="*/ 35 h 42"/>
              <a:gd name="T24" fmla="*/ 19 w 45"/>
              <a:gd name="T25" fmla="*/ 31 h 42"/>
              <a:gd name="T26" fmla="*/ 17 w 45"/>
              <a:gd name="T27" fmla="*/ 27 h 42"/>
              <a:gd name="T28" fmla="*/ 15 w 45"/>
              <a:gd name="T29" fmla="*/ 24 h 42"/>
              <a:gd name="T30" fmla="*/ 0 w 45"/>
              <a:gd name="T31" fmla="*/ 13 h 42"/>
              <a:gd name="T32" fmla="*/ 0 w 45"/>
              <a:gd name="T33" fmla="*/ 10 h 42"/>
              <a:gd name="T34" fmla="*/ 3 w 45"/>
              <a:gd name="T35" fmla="*/ 7 h 42"/>
              <a:gd name="T36" fmla="*/ 11 w 45"/>
              <a:gd name="T37" fmla="*/ 7 h 42"/>
              <a:gd name="T38" fmla="*/ 11 w 45"/>
              <a:gd name="T39" fmla="*/ 5 h 42"/>
              <a:gd name="T40" fmla="*/ 15 w 45"/>
              <a:gd name="T41" fmla="*/ 0 h 42"/>
              <a:gd name="T42" fmla="*/ 30 w 45"/>
              <a:gd name="T43" fmla="*/ 0 h 42"/>
              <a:gd name="T44" fmla="*/ 35 w 45"/>
              <a:gd name="T45" fmla="*/ 5 h 42"/>
              <a:gd name="T46" fmla="*/ 35 w 45"/>
              <a:gd name="T47" fmla="*/ 7 h 42"/>
              <a:gd name="T48" fmla="*/ 42 w 45"/>
              <a:gd name="T49" fmla="*/ 7 h 42"/>
              <a:gd name="T50" fmla="*/ 45 w 45"/>
              <a:gd name="T51" fmla="*/ 10 h 42"/>
              <a:gd name="T52" fmla="*/ 45 w 45"/>
              <a:gd name="T53" fmla="*/ 13 h 42"/>
              <a:gd name="T54" fmla="*/ 11 w 45"/>
              <a:gd name="T55" fmla="*/ 11 h 42"/>
              <a:gd name="T56" fmla="*/ 4 w 45"/>
              <a:gd name="T57" fmla="*/ 11 h 42"/>
              <a:gd name="T58" fmla="*/ 4 w 45"/>
              <a:gd name="T59" fmla="*/ 13 h 42"/>
              <a:gd name="T60" fmla="*/ 13 w 45"/>
              <a:gd name="T61" fmla="*/ 21 h 42"/>
              <a:gd name="T62" fmla="*/ 11 w 45"/>
              <a:gd name="T63" fmla="*/ 11 h 42"/>
              <a:gd name="T64" fmla="*/ 41 w 45"/>
              <a:gd name="T65" fmla="*/ 11 h 42"/>
              <a:gd name="T66" fmla="*/ 35 w 45"/>
              <a:gd name="T67" fmla="*/ 11 h 42"/>
              <a:gd name="T68" fmla="*/ 33 w 45"/>
              <a:gd name="T69" fmla="*/ 21 h 42"/>
              <a:gd name="T70" fmla="*/ 41 w 45"/>
              <a:gd name="T71" fmla="*/ 13 h 42"/>
              <a:gd name="T72" fmla="*/ 41 w 45"/>
              <a:gd name="T73" fmla="*/ 1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5" h="42">
                <a:moveTo>
                  <a:pt x="45" y="13"/>
                </a:moveTo>
                <a:cubicBezTo>
                  <a:pt x="45" y="18"/>
                  <a:pt x="39" y="24"/>
                  <a:pt x="30" y="24"/>
                </a:cubicBezTo>
                <a:cubicBezTo>
                  <a:pt x="29" y="26"/>
                  <a:pt x="28" y="27"/>
                  <a:pt x="28" y="27"/>
                </a:cubicBezTo>
                <a:cubicBezTo>
                  <a:pt x="26" y="28"/>
                  <a:pt x="26" y="30"/>
                  <a:pt x="26" y="31"/>
                </a:cubicBezTo>
                <a:cubicBezTo>
                  <a:pt x="26" y="33"/>
                  <a:pt x="27" y="35"/>
                  <a:pt x="29" y="35"/>
                </a:cubicBezTo>
                <a:cubicBezTo>
                  <a:pt x="32" y="35"/>
                  <a:pt x="35" y="36"/>
                  <a:pt x="35" y="39"/>
                </a:cubicBezTo>
                <a:cubicBezTo>
                  <a:pt x="35" y="41"/>
                  <a:pt x="35" y="41"/>
                  <a:pt x="35" y="41"/>
                </a:cubicBezTo>
                <a:cubicBezTo>
                  <a:pt x="35" y="41"/>
                  <a:pt x="34" y="42"/>
                  <a:pt x="34" y="42"/>
                </a:cubicBezTo>
                <a:cubicBezTo>
                  <a:pt x="11" y="42"/>
                  <a:pt x="11" y="42"/>
                  <a:pt x="11" y="42"/>
                </a:cubicBezTo>
                <a:cubicBezTo>
                  <a:pt x="11" y="42"/>
                  <a:pt x="11" y="41"/>
                  <a:pt x="11" y="41"/>
                </a:cubicBezTo>
                <a:cubicBezTo>
                  <a:pt x="11" y="39"/>
                  <a:pt x="11" y="39"/>
                  <a:pt x="11" y="39"/>
                </a:cubicBezTo>
                <a:cubicBezTo>
                  <a:pt x="11" y="36"/>
                  <a:pt x="13" y="35"/>
                  <a:pt x="16" y="35"/>
                </a:cubicBezTo>
                <a:cubicBezTo>
                  <a:pt x="18" y="35"/>
                  <a:pt x="19" y="33"/>
                  <a:pt x="19" y="31"/>
                </a:cubicBezTo>
                <a:cubicBezTo>
                  <a:pt x="19" y="30"/>
                  <a:pt x="19" y="28"/>
                  <a:pt x="17" y="27"/>
                </a:cubicBezTo>
                <a:cubicBezTo>
                  <a:pt x="17" y="27"/>
                  <a:pt x="16" y="26"/>
                  <a:pt x="15" y="24"/>
                </a:cubicBezTo>
                <a:cubicBezTo>
                  <a:pt x="6" y="24"/>
                  <a:pt x="0" y="18"/>
                  <a:pt x="0" y="13"/>
                </a:cubicBezTo>
                <a:cubicBezTo>
                  <a:pt x="0" y="10"/>
                  <a:pt x="0" y="10"/>
                  <a:pt x="0" y="10"/>
                </a:cubicBezTo>
                <a:cubicBezTo>
                  <a:pt x="0" y="8"/>
                  <a:pt x="1" y="7"/>
                  <a:pt x="3" y="7"/>
                </a:cubicBezTo>
                <a:cubicBezTo>
                  <a:pt x="11" y="7"/>
                  <a:pt x="11" y="7"/>
                  <a:pt x="11" y="7"/>
                </a:cubicBezTo>
                <a:cubicBezTo>
                  <a:pt x="11" y="5"/>
                  <a:pt x="11" y="5"/>
                  <a:pt x="11" y="5"/>
                </a:cubicBezTo>
                <a:cubicBezTo>
                  <a:pt x="11" y="2"/>
                  <a:pt x="12" y="0"/>
                  <a:pt x="15" y="0"/>
                </a:cubicBezTo>
                <a:cubicBezTo>
                  <a:pt x="30" y="0"/>
                  <a:pt x="30" y="0"/>
                  <a:pt x="30" y="0"/>
                </a:cubicBezTo>
                <a:cubicBezTo>
                  <a:pt x="33" y="0"/>
                  <a:pt x="35" y="2"/>
                  <a:pt x="35" y="5"/>
                </a:cubicBezTo>
                <a:cubicBezTo>
                  <a:pt x="35" y="7"/>
                  <a:pt x="35" y="7"/>
                  <a:pt x="35" y="7"/>
                </a:cubicBezTo>
                <a:cubicBezTo>
                  <a:pt x="42" y="7"/>
                  <a:pt x="42" y="7"/>
                  <a:pt x="42" y="7"/>
                </a:cubicBezTo>
                <a:cubicBezTo>
                  <a:pt x="44" y="7"/>
                  <a:pt x="45" y="8"/>
                  <a:pt x="45" y="10"/>
                </a:cubicBezTo>
                <a:lnTo>
                  <a:pt x="45" y="13"/>
                </a:lnTo>
                <a:close/>
                <a:moveTo>
                  <a:pt x="11" y="11"/>
                </a:moveTo>
                <a:cubicBezTo>
                  <a:pt x="4" y="11"/>
                  <a:pt x="4" y="11"/>
                  <a:pt x="4" y="11"/>
                </a:cubicBezTo>
                <a:cubicBezTo>
                  <a:pt x="4" y="13"/>
                  <a:pt x="4" y="13"/>
                  <a:pt x="4" y="13"/>
                </a:cubicBezTo>
                <a:cubicBezTo>
                  <a:pt x="4" y="16"/>
                  <a:pt x="7" y="20"/>
                  <a:pt x="13" y="21"/>
                </a:cubicBezTo>
                <a:cubicBezTo>
                  <a:pt x="11" y="18"/>
                  <a:pt x="11" y="15"/>
                  <a:pt x="11" y="11"/>
                </a:cubicBezTo>
                <a:close/>
                <a:moveTo>
                  <a:pt x="41" y="11"/>
                </a:moveTo>
                <a:cubicBezTo>
                  <a:pt x="35" y="11"/>
                  <a:pt x="35" y="11"/>
                  <a:pt x="35" y="11"/>
                </a:cubicBezTo>
                <a:cubicBezTo>
                  <a:pt x="35" y="15"/>
                  <a:pt x="34" y="18"/>
                  <a:pt x="33" y="21"/>
                </a:cubicBezTo>
                <a:cubicBezTo>
                  <a:pt x="38" y="20"/>
                  <a:pt x="41" y="16"/>
                  <a:pt x="41" y="13"/>
                </a:cubicBezTo>
                <a:lnTo>
                  <a:pt x="41" y="11"/>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51" name="Freeform 454"/>
          <p:cNvSpPr>
            <a:spLocks noEditPoints="1"/>
          </p:cNvSpPr>
          <p:nvPr/>
        </p:nvSpPr>
        <p:spPr bwMode="auto">
          <a:xfrm>
            <a:off x="2618166" y="3809697"/>
            <a:ext cx="363744" cy="288373"/>
          </a:xfrm>
          <a:custGeom>
            <a:avLst/>
            <a:gdLst>
              <a:gd name="T0" fmla="*/ 47 w 47"/>
              <a:gd name="T1" fmla="*/ 29 h 37"/>
              <a:gd name="T2" fmla="*/ 43 w 47"/>
              <a:gd name="T3" fmla="*/ 30 h 37"/>
              <a:gd name="T4" fmla="*/ 36 w 47"/>
              <a:gd name="T5" fmla="*/ 37 h 37"/>
              <a:gd name="T6" fmla="*/ 29 w 47"/>
              <a:gd name="T7" fmla="*/ 30 h 37"/>
              <a:gd name="T8" fmla="*/ 19 w 47"/>
              <a:gd name="T9" fmla="*/ 30 h 37"/>
              <a:gd name="T10" fmla="*/ 12 w 47"/>
              <a:gd name="T11" fmla="*/ 37 h 37"/>
              <a:gd name="T12" fmla="*/ 5 w 47"/>
              <a:gd name="T13" fmla="*/ 30 h 37"/>
              <a:gd name="T14" fmla="*/ 4 w 47"/>
              <a:gd name="T15" fmla="*/ 30 h 37"/>
              <a:gd name="T16" fmla="*/ 0 w 47"/>
              <a:gd name="T17" fmla="*/ 29 h 37"/>
              <a:gd name="T18" fmla="*/ 2 w 47"/>
              <a:gd name="T19" fmla="*/ 27 h 37"/>
              <a:gd name="T20" fmla="*/ 2 w 47"/>
              <a:gd name="T21" fmla="*/ 18 h 37"/>
              <a:gd name="T22" fmla="*/ 3 w 47"/>
              <a:gd name="T23" fmla="*/ 13 h 37"/>
              <a:gd name="T24" fmla="*/ 8 w 47"/>
              <a:gd name="T25" fmla="*/ 8 h 37"/>
              <a:gd name="T26" fmla="*/ 11 w 47"/>
              <a:gd name="T27" fmla="*/ 6 h 37"/>
              <a:gd name="T28" fmla="*/ 16 w 47"/>
              <a:gd name="T29" fmla="*/ 6 h 37"/>
              <a:gd name="T30" fmla="*/ 16 w 47"/>
              <a:gd name="T31" fmla="*/ 1 h 37"/>
              <a:gd name="T32" fmla="*/ 17 w 47"/>
              <a:gd name="T33" fmla="*/ 0 h 37"/>
              <a:gd name="T34" fmla="*/ 45 w 47"/>
              <a:gd name="T35" fmla="*/ 0 h 37"/>
              <a:gd name="T36" fmla="*/ 47 w 47"/>
              <a:gd name="T37" fmla="*/ 1 h 37"/>
              <a:gd name="T38" fmla="*/ 47 w 47"/>
              <a:gd name="T39" fmla="*/ 29 h 37"/>
              <a:gd name="T40" fmla="*/ 16 w 47"/>
              <a:gd name="T41" fmla="*/ 17 h 37"/>
              <a:gd name="T42" fmla="*/ 16 w 47"/>
              <a:gd name="T43" fmla="*/ 10 h 37"/>
              <a:gd name="T44" fmla="*/ 11 w 47"/>
              <a:gd name="T45" fmla="*/ 10 h 37"/>
              <a:gd name="T46" fmla="*/ 11 w 47"/>
              <a:gd name="T47" fmla="*/ 10 h 37"/>
              <a:gd name="T48" fmla="*/ 6 w 47"/>
              <a:gd name="T49" fmla="*/ 15 h 37"/>
              <a:gd name="T50" fmla="*/ 5 w 47"/>
              <a:gd name="T51" fmla="*/ 16 h 37"/>
              <a:gd name="T52" fmla="*/ 5 w 47"/>
              <a:gd name="T53" fmla="*/ 17 h 37"/>
              <a:gd name="T54" fmla="*/ 16 w 47"/>
              <a:gd name="T55" fmla="*/ 17 h 37"/>
              <a:gd name="T56" fmla="*/ 12 w 47"/>
              <a:gd name="T57" fmla="*/ 27 h 37"/>
              <a:gd name="T58" fmla="*/ 9 w 47"/>
              <a:gd name="T59" fmla="*/ 30 h 37"/>
              <a:gd name="T60" fmla="*/ 12 w 47"/>
              <a:gd name="T61" fmla="*/ 34 h 37"/>
              <a:gd name="T62" fmla="*/ 16 w 47"/>
              <a:gd name="T63" fmla="*/ 30 h 37"/>
              <a:gd name="T64" fmla="*/ 12 w 47"/>
              <a:gd name="T65" fmla="*/ 27 h 37"/>
              <a:gd name="T66" fmla="*/ 36 w 47"/>
              <a:gd name="T67" fmla="*/ 27 h 37"/>
              <a:gd name="T68" fmla="*/ 33 w 47"/>
              <a:gd name="T69" fmla="*/ 30 h 37"/>
              <a:gd name="T70" fmla="*/ 36 w 47"/>
              <a:gd name="T71" fmla="*/ 34 h 37"/>
              <a:gd name="T72" fmla="*/ 40 w 47"/>
              <a:gd name="T73" fmla="*/ 30 h 37"/>
              <a:gd name="T74" fmla="*/ 36 w 47"/>
              <a:gd name="T75" fmla="*/ 2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7" h="37">
                <a:moveTo>
                  <a:pt x="47" y="29"/>
                </a:moveTo>
                <a:cubicBezTo>
                  <a:pt x="47" y="31"/>
                  <a:pt x="44" y="30"/>
                  <a:pt x="43" y="30"/>
                </a:cubicBezTo>
                <a:cubicBezTo>
                  <a:pt x="43" y="34"/>
                  <a:pt x="40" y="37"/>
                  <a:pt x="36" y="37"/>
                </a:cubicBezTo>
                <a:cubicBezTo>
                  <a:pt x="32" y="37"/>
                  <a:pt x="29" y="34"/>
                  <a:pt x="29" y="30"/>
                </a:cubicBezTo>
                <a:cubicBezTo>
                  <a:pt x="19" y="30"/>
                  <a:pt x="19" y="30"/>
                  <a:pt x="19" y="30"/>
                </a:cubicBezTo>
                <a:cubicBezTo>
                  <a:pt x="19" y="34"/>
                  <a:pt x="16" y="37"/>
                  <a:pt x="12" y="37"/>
                </a:cubicBezTo>
                <a:cubicBezTo>
                  <a:pt x="8" y="37"/>
                  <a:pt x="5" y="34"/>
                  <a:pt x="5" y="30"/>
                </a:cubicBezTo>
                <a:cubicBezTo>
                  <a:pt x="4" y="30"/>
                  <a:pt x="4" y="30"/>
                  <a:pt x="4" y="30"/>
                </a:cubicBezTo>
                <a:cubicBezTo>
                  <a:pt x="2" y="30"/>
                  <a:pt x="0" y="31"/>
                  <a:pt x="0" y="29"/>
                </a:cubicBezTo>
                <a:cubicBezTo>
                  <a:pt x="0" y="28"/>
                  <a:pt x="1" y="27"/>
                  <a:pt x="2" y="27"/>
                </a:cubicBezTo>
                <a:cubicBezTo>
                  <a:pt x="2" y="18"/>
                  <a:pt x="2" y="18"/>
                  <a:pt x="2" y="18"/>
                </a:cubicBezTo>
                <a:cubicBezTo>
                  <a:pt x="2" y="16"/>
                  <a:pt x="2" y="14"/>
                  <a:pt x="3" y="13"/>
                </a:cubicBezTo>
                <a:cubicBezTo>
                  <a:pt x="8" y="8"/>
                  <a:pt x="8" y="8"/>
                  <a:pt x="8" y="8"/>
                </a:cubicBezTo>
                <a:cubicBezTo>
                  <a:pt x="9" y="7"/>
                  <a:pt x="10" y="6"/>
                  <a:pt x="11" y="6"/>
                </a:cubicBezTo>
                <a:cubicBezTo>
                  <a:pt x="16" y="6"/>
                  <a:pt x="16" y="6"/>
                  <a:pt x="16" y="6"/>
                </a:cubicBezTo>
                <a:cubicBezTo>
                  <a:pt x="16" y="1"/>
                  <a:pt x="16" y="1"/>
                  <a:pt x="16" y="1"/>
                </a:cubicBezTo>
                <a:cubicBezTo>
                  <a:pt x="16" y="0"/>
                  <a:pt x="16" y="0"/>
                  <a:pt x="17" y="0"/>
                </a:cubicBezTo>
                <a:cubicBezTo>
                  <a:pt x="45" y="0"/>
                  <a:pt x="45" y="0"/>
                  <a:pt x="45" y="0"/>
                </a:cubicBezTo>
                <a:cubicBezTo>
                  <a:pt x="46" y="0"/>
                  <a:pt x="47" y="0"/>
                  <a:pt x="47" y="1"/>
                </a:cubicBezTo>
                <a:lnTo>
                  <a:pt x="47" y="29"/>
                </a:lnTo>
                <a:close/>
                <a:moveTo>
                  <a:pt x="16" y="17"/>
                </a:moveTo>
                <a:cubicBezTo>
                  <a:pt x="16" y="10"/>
                  <a:pt x="16" y="10"/>
                  <a:pt x="16" y="10"/>
                </a:cubicBezTo>
                <a:cubicBezTo>
                  <a:pt x="11" y="10"/>
                  <a:pt x="11" y="10"/>
                  <a:pt x="11" y="10"/>
                </a:cubicBezTo>
                <a:cubicBezTo>
                  <a:pt x="11" y="10"/>
                  <a:pt x="11" y="10"/>
                  <a:pt x="11" y="10"/>
                </a:cubicBezTo>
                <a:cubicBezTo>
                  <a:pt x="6" y="15"/>
                  <a:pt x="6" y="15"/>
                  <a:pt x="6" y="15"/>
                </a:cubicBezTo>
                <a:cubicBezTo>
                  <a:pt x="6" y="15"/>
                  <a:pt x="5" y="16"/>
                  <a:pt x="5" y="16"/>
                </a:cubicBezTo>
                <a:cubicBezTo>
                  <a:pt x="5" y="17"/>
                  <a:pt x="5" y="17"/>
                  <a:pt x="5" y="17"/>
                </a:cubicBezTo>
                <a:lnTo>
                  <a:pt x="16" y="17"/>
                </a:lnTo>
                <a:close/>
                <a:moveTo>
                  <a:pt x="12" y="27"/>
                </a:moveTo>
                <a:cubicBezTo>
                  <a:pt x="10" y="27"/>
                  <a:pt x="9" y="28"/>
                  <a:pt x="9" y="30"/>
                </a:cubicBezTo>
                <a:cubicBezTo>
                  <a:pt x="9" y="32"/>
                  <a:pt x="10" y="34"/>
                  <a:pt x="12" y="34"/>
                </a:cubicBezTo>
                <a:cubicBezTo>
                  <a:pt x="14" y="34"/>
                  <a:pt x="16" y="32"/>
                  <a:pt x="16" y="30"/>
                </a:cubicBezTo>
                <a:cubicBezTo>
                  <a:pt x="16" y="28"/>
                  <a:pt x="14" y="27"/>
                  <a:pt x="12" y="27"/>
                </a:cubicBezTo>
                <a:close/>
                <a:moveTo>
                  <a:pt x="36" y="27"/>
                </a:moveTo>
                <a:cubicBezTo>
                  <a:pt x="34" y="27"/>
                  <a:pt x="33" y="28"/>
                  <a:pt x="33" y="30"/>
                </a:cubicBezTo>
                <a:cubicBezTo>
                  <a:pt x="33" y="32"/>
                  <a:pt x="34" y="34"/>
                  <a:pt x="36" y="34"/>
                </a:cubicBezTo>
                <a:cubicBezTo>
                  <a:pt x="38" y="34"/>
                  <a:pt x="40" y="32"/>
                  <a:pt x="40" y="30"/>
                </a:cubicBezTo>
                <a:cubicBezTo>
                  <a:pt x="40" y="28"/>
                  <a:pt x="38" y="27"/>
                  <a:pt x="36" y="27"/>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52" name="Freeform 455"/>
          <p:cNvSpPr>
            <a:spLocks/>
          </p:cNvSpPr>
          <p:nvPr/>
        </p:nvSpPr>
        <p:spPr bwMode="auto">
          <a:xfrm>
            <a:off x="3269289" y="3315285"/>
            <a:ext cx="239220" cy="288373"/>
          </a:xfrm>
          <a:custGeom>
            <a:avLst/>
            <a:gdLst>
              <a:gd name="T0" fmla="*/ 12 w 31"/>
              <a:gd name="T1" fmla="*/ 37 h 37"/>
              <a:gd name="T2" fmla="*/ 8 w 31"/>
              <a:gd name="T3" fmla="*/ 37 h 37"/>
              <a:gd name="T4" fmla="*/ 7 w 31"/>
              <a:gd name="T5" fmla="*/ 37 h 37"/>
              <a:gd name="T6" fmla="*/ 7 w 31"/>
              <a:gd name="T7" fmla="*/ 20 h 37"/>
              <a:gd name="T8" fmla="*/ 1 w 31"/>
              <a:gd name="T9" fmla="*/ 22 h 37"/>
              <a:gd name="T10" fmla="*/ 1 w 31"/>
              <a:gd name="T11" fmla="*/ 22 h 37"/>
              <a:gd name="T12" fmla="*/ 0 w 31"/>
              <a:gd name="T13" fmla="*/ 22 h 37"/>
              <a:gd name="T14" fmla="*/ 0 w 31"/>
              <a:gd name="T15" fmla="*/ 21 h 37"/>
              <a:gd name="T16" fmla="*/ 0 w 31"/>
              <a:gd name="T17" fmla="*/ 18 h 37"/>
              <a:gd name="T18" fmla="*/ 1 w 31"/>
              <a:gd name="T19" fmla="*/ 17 h 37"/>
              <a:gd name="T20" fmla="*/ 7 w 31"/>
              <a:gd name="T21" fmla="*/ 15 h 37"/>
              <a:gd name="T22" fmla="*/ 7 w 31"/>
              <a:gd name="T23" fmla="*/ 12 h 37"/>
              <a:gd name="T24" fmla="*/ 1 w 31"/>
              <a:gd name="T25" fmla="*/ 14 h 37"/>
              <a:gd name="T26" fmla="*/ 1 w 31"/>
              <a:gd name="T27" fmla="*/ 14 h 37"/>
              <a:gd name="T28" fmla="*/ 0 w 31"/>
              <a:gd name="T29" fmla="*/ 14 h 37"/>
              <a:gd name="T30" fmla="*/ 0 w 31"/>
              <a:gd name="T31" fmla="*/ 13 h 37"/>
              <a:gd name="T32" fmla="*/ 0 w 31"/>
              <a:gd name="T33" fmla="*/ 10 h 37"/>
              <a:gd name="T34" fmla="*/ 1 w 31"/>
              <a:gd name="T35" fmla="*/ 9 h 37"/>
              <a:gd name="T36" fmla="*/ 7 w 31"/>
              <a:gd name="T37" fmla="*/ 7 h 37"/>
              <a:gd name="T38" fmla="*/ 7 w 31"/>
              <a:gd name="T39" fmla="*/ 1 h 37"/>
              <a:gd name="T40" fmla="*/ 8 w 31"/>
              <a:gd name="T41" fmla="*/ 0 h 37"/>
              <a:gd name="T42" fmla="*/ 12 w 31"/>
              <a:gd name="T43" fmla="*/ 0 h 37"/>
              <a:gd name="T44" fmla="*/ 13 w 31"/>
              <a:gd name="T45" fmla="*/ 1 h 37"/>
              <a:gd name="T46" fmla="*/ 13 w 31"/>
              <a:gd name="T47" fmla="*/ 5 h 37"/>
              <a:gd name="T48" fmla="*/ 23 w 31"/>
              <a:gd name="T49" fmla="*/ 2 h 37"/>
              <a:gd name="T50" fmla="*/ 24 w 31"/>
              <a:gd name="T51" fmla="*/ 2 h 37"/>
              <a:gd name="T52" fmla="*/ 24 w 31"/>
              <a:gd name="T53" fmla="*/ 3 h 37"/>
              <a:gd name="T54" fmla="*/ 24 w 31"/>
              <a:gd name="T55" fmla="*/ 7 h 37"/>
              <a:gd name="T56" fmla="*/ 24 w 31"/>
              <a:gd name="T57" fmla="*/ 7 h 37"/>
              <a:gd name="T58" fmla="*/ 13 w 31"/>
              <a:gd name="T59" fmla="*/ 11 h 37"/>
              <a:gd name="T60" fmla="*/ 13 w 31"/>
              <a:gd name="T61" fmla="*/ 13 h 37"/>
              <a:gd name="T62" fmla="*/ 23 w 31"/>
              <a:gd name="T63" fmla="*/ 10 h 37"/>
              <a:gd name="T64" fmla="*/ 24 w 31"/>
              <a:gd name="T65" fmla="*/ 10 h 37"/>
              <a:gd name="T66" fmla="*/ 24 w 31"/>
              <a:gd name="T67" fmla="*/ 11 h 37"/>
              <a:gd name="T68" fmla="*/ 24 w 31"/>
              <a:gd name="T69" fmla="*/ 14 h 37"/>
              <a:gd name="T70" fmla="*/ 24 w 31"/>
              <a:gd name="T71" fmla="*/ 15 h 37"/>
              <a:gd name="T72" fmla="*/ 13 w 31"/>
              <a:gd name="T73" fmla="*/ 18 h 37"/>
              <a:gd name="T74" fmla="*/ 13 w 31"/>
              <a:gd name="T75" fmla="*/ 31 h 37"/>
              <a:gd name="T76" fmla="*/ 25 w 31"/>
              <a:gd name="T77" fmla="*/ 19 h 37"/>
              <a:gd name="T78" fmla="*/ 26 w 31"/>
              <a:gd name="T79" fmla="*/ 18 h 37"/>
              <a:gd name="T80" fmla="*/ 30 w 31"/>
              <a:gd name="T81" fmla="*/ 18 h 37"/>
              <a:gd name="T82" fmla="*/ 31 w 31"/>
              <a:gd name="T83" fmla="*/ 19 h 37"/>
              <a:gd name="T84" fmla="*/ 12 w 31"/>
              <a:gd name="T85" fmla="*/ 3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1" h="37">
                <a:moveTo>
                  <a:pt x="12" y="37"/>
                </a:moveTo>
                <a:cubicBezTo>
                  <a:pt x="8" y="37"/>
                  <a:pt x="8" y="37"/>
                  <a:pt x="8" y="37"/>
                </a:cubicBezTo>
                <a:cubicBezTo>
                  <a:pt x="7" y="37"/>
                  <a:pt x="7" y="37"/>
                  <a:pt x="7" y="37"/>
                </a:cubicBezTo>
                <a:cubicBezTo>
                  <a:pt x="7" y="20"/>
                  <a:pt x="7" y="20"/>
                  <a:pt x="7" y="20"/>
                </a:cubicBezTo>
                <a:cubicBezTo>
                  <a:pt x="1" y="22"/>
                  <a:pt x="1" y="22"/>
                  <a:pt x="1" y="22"/>
                </a:cubicBezTo>
                <a:cubicBezTo>
                  <a:pt x="1" y="22"/>
                  <a:pt x="1" y="22"/>
                  <a:pt x="1" y="22"/>
                </a:cubicBezTo>
                <a:cubicBezTo>
                  <a:pt x="1" y="22"/>
                  <a:pt x="1" y="22"/>
                  <a:pt x="0" y="22"/>
                </a:cubicBezTo>
                <a:cubicBezTo>
                  <a:pt x="0" y="22"/>
                  <a:pt x="0" y="21"/>
                  <a:pt x="0" y="21"/>
                </a:cubicBezTo>
                <a:cubicBezTo>
                  <a:pt x="0" y="18"/>
                  <a:pt x="0" y="18"/>
                  <a:pt x="0" y="18"/>
                </a:cubicBezTo>
                <a:cubicBezTo>
                  <a:pt x="0" y="17"/>
                  <a:pt x="0" y="17"/>
                  <a:pt x="1" y="17"/>
                </a:cubicBezTo>
                <a:cubicBezTo>
                  <a:pt x="7" y="15"/>
                  <a:pt x="7" y="15"/>
                  <a:pt x="7" y="15"/>
                </a:cubicBezTo>
                <a:cubicBezTo>
                  <a:pt x="7" y="12"/>
                  <a:pt x="7" y="12"/>
                  <a:pt x="7" y="12"/>
                </a:cubicBezTo>
                <a:cubicBezTo>
                  <a:pt x="1" y="14"/>
                  <a:pt x="1" y="14"/>
                  <a:pt x="1" y="14"/>
                </a:cubicBezTo>
                <a:cubicBezTo>
                  <a:pt x="1" y="14"/>
                  <a:pt x="1" y="14"/>
                  <a:pt x="1" y="14"/>
                </a:cubicBezTo>
                <a:cubicBezTo>
                  <a:pt x="1" y="14"/>
                  <a:pt x="1" y="14"/>
                  <a:pt x="0" y="14"/>
                </a:cubicBezTo>
                <a:cubicBezTo>
                  <a:pt x="0" y="14"/>
                  <a:pt x="0" y="14"/>
                  <a:pt x="0" y="13"/>
                </a:cubicBezTo>
                <a:cubicBezTo>
                  <a:pt x="0" y="10"/>
                  <a:pt x="0" y="10"/>
                  <a:pt x="0" y="10"/>
                </a:cubicBezTo>
                <a:cubicBezTo>
                  <a:pt x="0" y="10"/>
                  <a:pt x="0" y="9"/>
                  <a:pt x="1" y="9"/>
                </a:cubicBezTo>
                <a:cubicBezTo>
                  <a:pt x="7" y="7"/>
                  <a:pt x="7" y="7"/>
                  <a:pt x="7" y="7"/>
                </a:cubicBezTo>
                <a:cubicBezTo>
                  <a:pt x="7" y="1"/>
                  <a:pt x="7" y="1"/>
                  <a:pt x="7" y="1"/>
                </a:cubicBezTo>
                <a:cubicBezTo>
                  <a:pt x="7" y="0"/>
                  <a:pt x="7" y="0"/>
                  <a:pt x="8" y="0"/>
                </a:cubicBezTo>
                <a:cubicBezTo>
                  <a:pt x="12" y="0"/>
                  <a:pt x="12" y="0"/>
                  <a:pt x="12" y="0"/>
                </a:cubicBezTo>
                <a:cubicBezTo>
                  <a:pt x="13" y="0"/>
                  <a:pt x="13" y="0"/>
                  <a:pt x="13" y="1"/>
                </a:cubicBezTo>
                <a:cubicBezTo>
                  <a:pt x="13" y="5"/>
                  <a:pt x="13" y="5"/>
                  <a:pt x="13" y="5"/>
                </a:cubicBezTo>
                <a:cubicBezTo>
                  <a:pt x="23" y="2"/>
                  <a:pt x="23" y="2"/>
                  <a:pt x="23" y="2"/>
                </a:cubicBezTo>
                <a:cubicBezTo>
                  <a:pt x="23" y="2"/>
                  <a:pt x="24" y="2"/>
                  <a:pt x="24" y="2"/>
                </a:cubicBezTo>
                <a:cubicBezTo>
                  <a:pt x="24" y="3"/>
                  <a:pt x="24" y="3"/>
                  <a:pt x="24" y="3"/>
                </a:cubicBezTo>
                <a:cubicBezTo>
                  <a:pt x="24" y="7"/>
                  <a:pt x="24" y="7"/>
                  <a:pt x="24" y="7"/>
                </a:cubicBezTo>
                <a:cubicBezTo>
                  <a:pt x="24" y="7"/>
                  <a:pt x="24" y="7"/>
                  <a:pt x="24" y="7"/>
                </a:cubicBezTo>
                <a:cubicBezTo>
                  <a:pt x="13" y="11"/>
                  <a:pt x="13" y="11"/>
                  <a:pt x="13" y="11"/>
                </a:cubicBezTo>
                <a:cubicBezTo>
                  <a:pt x="13" y="13"/>
                  <a:pt x="13" y="13"/>
                  <a:pt x="13" y="13"/>
                </a:cubicBezTo>
                <a:cubicBezTo>
                  <a:pt x="23" y="10"/>
                  <a:pt x="23" y="10"/>
                  <a:pt x="23" y="10"/>
                </a:cubicBezTo>
                <a:cubicBezTo>
                  <a:pt x="23" y="10"/>
                  <a:pt x="24" y="10"/>
                  <a:pt x="24" y="10"/>
                </a:cubicBezTo>
                <a:cubicBezTo>
                  <a:pt x="24" y="10"/>
                  <a:pt x="24" y="11"/>
                  <a:pt x="24" y="11"/>
                </a:cubicBezTo>
                <a:cubicBezTo>
                  <a:pt x="24" y="14"/>
                  <a:pt x="24" y="14"/>
                  <a:pt x="24" y="14"/>
                </a:cubicBezTo>
                <a:cubicBezTo>
                  <a:pt x="24" y="15"/>
                  <a:pt x="24" y="15"/>
                  <a:pt x="24" y="15"/>
                </a:cubicBezTo>
                <a:cubicBezTo>
                  <a:pt x="13" y="18"/>
                  <a:pt x="13" y="18"/>
                  <a:pt x="13" y="18"/>
                </a:cubicBezTo>
                <a:cubicBezTo>
                  <a:pt x="13" y="31"/>
                  <a:pt x="13" y="31"/>
                  <a:pt x="13" y="31"/>
                </a:cubicBezTo>
                <a:cubicBezTo>
                  <a:pt x="20" y="31"/>
                  <a:pt x="25" y="25"/>
                  <a:pt x="25" y="19"/>
                </a:cubicBezTo>
                <a:cubicBezTo>
                  <a:pt x="25" y="18"/>
                  <a:pt x="25" y="18"/>
                  <a:pt x="26" y="18"/>
                </a:cubicBezTo>
                <a:cubicBezTo>
                  <a:pt x="30" y="18"/>
                  <a:pt x="30" y="18"/>
                  <a:pt x="30" y="18"/>
                </a:cubicBezTo>
                <a:cubicBezTo>
                  <a:pt x="31" y="18"/>
                  <a:pt x="31" y="18"/>
                  <a:pt x="31" y="19"/>
                </a:cubicBezTo>
                <a:cubicBezTo>
                  <a:pt x="31" y="29"/>
                  <a:pt x="23" y="37"/>
                  <a:pt x="12" y="37"/>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53" name="Freeform 456"/>
          <p:cNvSpPr>
            <a:spLocks/>
          </p:cNvSpPr>
          <p:nvPr/>
        </p:nvSpPr>
        <p:spPr bwMode="auto">
          <a:xfrm>
            <a:off x="2115364" y="4803435"/>
            <a:ext cx="193342" cy="317866"/>
          </a:xfrm>
          <a:custGeom>
            <a:avLst/>
            <a:gdLst>
              <a:gd name="T0" fmla="*/ 14 w 25"/>
              <a:gd name="T1" fmla="*/ 0 h 41"/>
              <a:gd name="T2" fmla="*/ 14 w 25"/>
              <a:gd name="T3" fmla="*/ 11 h 41"/>
              <a:gd name="T4" fmla="*/ 24 w 25"/>
              <a:gd name="T5" fmla="*/ 11 h 41"/>
              <a:gd name="T6" fmla="*/ 24 w 25"/>
              <a:gd name="T7" fmla="*/ 17 h 41"/>
              <a:gd name="T8" fmla="*/ 14 w 25"/>
              <a:gd name="T9" fmla="*/ 17 h 41"/>
              <a:gd name="T10" fmla="*/ 14 w 25"/>
              <a:gd name="T11" fmla="*/ 28 h 41"/>
              <a:gd name="T12" fmla="*/ 15 w 25"/>
              <a:gd name="T13" fmla="*/ 32 h 41"/>
              <a:gd name="T14" fmla="*/ 16 w 25"/>
              <a:gd name="T15" fmla="*/ 34 h 41"/>
              <a:gd name="T16" fmla="*/ 19 w 25"/>
              <a:gd name="T17" fmla="*/ 35 h 41"/>
              <a:gd name="T18" fmla="*/ 25 w 25"/>
              <a:gd name="T19" fmla="*/ 33 h 41"/>
              <a:gd name="T20" fmla="*/ 25 w 25"/>
              <a:gd name="T21" fmla="*/ 39 h 41"/>
              <a:gd name="T22" fmla="*/ 20 w 25"/>
              <a:gd name="T23" fmla="*/ 41 h 41"/>
              <a:gd name="T24" fmla="*/ 16 w 25"/>
              <a:gd name="T25" fmla="*/ 41 h 41"/>
              <a:gd name="T26" fmla="*/ 11 w 25"/>
              <a:gd name="T27" fmla="*/ 41 h 41"/>
              <a:gd name="T28" fmla="*/ 7 w 25"/>
              <a:gd name="T29" fmla="*/ 39 h 41"/>
              <a:gd name="T30" fmla="*/ 5 w 25"/>
              <a:gd name="T31" fmla="*/ 36 h 41"/>
              <a:gd name="T32" fmla="*/ 4 w 25"/>
              <a:gd name="T33" fmla="*/ 32 h 41"/>
              <a:gd name="T34" fmla="*/ 4 w 25"/>
              <a:gd name="T35" fmla="*/ 17 h 41"/>
              <a:gd name="T36" fmla="*/ 0 w 25"/>
              <a:gd name="T37" fmla="*/ 17 h 41"/>
              <a:gd name="T38" fmla="*/ 0 w 25"/>
              <a:gd name="T39" fmla="*/ 11 h 41"/>
              <a:gd name="T40" fmla="*/ 4 w 25"/>
              <a:gd name="T41" fmla="*/ 9 h 41"/>
              <a:gd name="T42" fmla="*/ 7 w 25"/>
              <a:gd name="T43" fmla="*/ 6 h 41"/>
              <a:gd name="T44" fmla="*/ 8 w 25"/>
              <a:gd name="T45" fmla="*/ 0 h 41"/>
              <a:gd name="T46" fmla="*/ 14 w 25"/>
              <a:gd name="T47"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5" h="41">
                <a:moveTo>
                  <a:pt x="14" y="0"/>
                </a:moveTo>
                <a:cubicBezTo>
                  <a:pt x="14" y="11"/>
                  <a:pt x="14" y="11"/>
                  <a:pt x="14" y="11"/>
                </a:cubicBezTo>
                <a:cubicBezTo>
                  <a:pt x="24" y="11"/>
                  <a:pt x="24" y="11"/>
                  <a:pt x="24" y="11"/>
                </a:cubicBezTo>
                <a:cubicBezTo>
                  <a:pt x="24" y="17"/>
                  <a:pt x="24" y="17"/>
                  <a:pt x="24" y="17"/>
                </a:cubicBezTo>
                <a:cubicBezTo>
                  <a:pt x="14" y="17"/>
                  <a:pt x="14" y="17"/>
                  <a:pt x="14" y="17"/>
                </a:cubicBezTo>
                <a:cubicBezTo>
                  <a:pt x="14" y="28"/>
                  <a:pt x="14" y="28"/>
                  <a:pt x="14" y="28"/>
                </a:cubicBezTo>
                <a:cubicBezTo>
                  <a:pt x="14" y="30"/>
                  <a:pt x="14" y="32"/>
                  <a:pt x="15" y="32"/>
                </a:cubicBezTo>
                <a:cubicBezTo>
                  <a:pt x="15" y="33"/>
                  <a:pt x="15" y="34"/>
                  <a:pt x="16" y="34"/>
                </a:cubicBezTo>
                <a:cubicBezTo>
                  <a:pt x="17" y="34"/>
                  <a:pt x="18" y="35"/>
                  <a:pt x="19" y="35"/>
                </a:cubicBezTo>
                <a:cubicBezTo>
                  <a:pt x="21" y="35"/>
                  <a:pt x="23" y="34"/>
                  <a:pt x="25" y="33"/>
                </a:cubicBezTo>
                <a:cubicBezTo>
                  <a:pt x="25" y="39"/>
                  <a:pt x="25" y="39"/>
                  <a:pt x="25" y="39"/>
                </a:cubicBezTo>
                <a:cubicBezTo>
                  <a:pt x="23" y="40"/>
                  <a:pt x="22" y="41"/>
                  <a:pt x="20" y="41"/>
                </a:cubicBezTo>
                <a:cubicBezTo>
                  <a:pt x="19" y="41"/>
                  <a:pt x="18" y="41"/>
                  <a:pt x="16" y="41"/>
                </a:cubicBezTo>
                <a:cubicBezTo>
                  <a:pt x="14" y="41"/>
                  <a:pt x="12" y="41"/>
                  <a:pt x="11" y="41"/>
                </a:cubicBezTo>
                <a:cubicBezTo>
                  <a:pt x="9" y="40"/>
                  <a:pt x="8" y="40"/>
                  <a:pt x="7" y="39"/>
                </a:cubicBezTo>
                <a:cubicBezTo>
                  <a:pt x="6" y="38"/>
                  <a:pt x="5" y="37"/>
                  <a:pt x="5" y="36"/>
                </a:cubicBezTo>
                <a:cubicBezTo>
                  <a:pt x="5" y="35"/>
                  <a:pt x="4" y="33"/>
                  <a:pt x="4" y="32"/>
                </a:cubicBezTo>
                <a:cubicBezTo>
                  <a:pt x="4" y="17"/>
                  <a:pt x="4" y="17"/>
                  <a:pt x="4" y="17"/>
                </a:cubicBezTo>
                <a:cubicBezTo>
                  <a:pt x="0" y="17"/>
                  <a:pt x="0" y="17"/>
                  <a:pt x="0" y="17"/>
                </a:cubicBezTo>
                <a:cubicBezTo>
                  <a:pt x="0" y="11"/>
                  <a:pt x="0" y="11"/>
                  <a:pt x="0" y="11"/>
                </a:cubicBezTo>
                <a:cubicBezTo>
                  <a:pt x="2" y="11"/>
                  <a:pt x="3" y="10"/>
                  <a:pt x="4" y="9"/>
                </a:cubicBezTo>
                <a:cubicBezTo>
                  <a:pt x="5" y="8"/>
                  <a:pt x="6" y="7"/>
                  <a:pt x="7" y="6"/>
                </a:cubicBezTo>
                <a:cubicBezTo>
                  <a:pt x="8" y="4"/>
                  <a:pt x="8" y="2"/>
                  <a:pt x="8" y="0"/>
                </a:cubicBezTo>
                <a:lnTo>
                  <a:pt x="14"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54" name="Freeform 457"/>
          <p:cNvSpPr>
            <a:spLocks noEditPoints="1"/>
          </p:cNvSpPr>
          <p:nvPr/>
        </p:nvSpPr>
        <p:spPr bwMode="auto">
          <a:xfrm>
            <a:off x="2053102" y="4288293"/>
            <a:ext cx="317866" cy="317866"/>
          </a:xfrm>
          <a:custGeom>
            <a:avLst/>
            <a:gdLst>
              <a:gd name="T0" fmla="*/ 41 w 41"/>
              <a:gd name="T1" fmla="*/ 33 h 41"/>
              <a:gd name="T2" fmla="*/ 33 w 41"/>
              <a:gd name="T3" fmla="*/ 41 h 41"/>
              <a:gd name="T4" fmla="*/ 8 w 41"/>
              <a:gd name="T5" fmla="*/ 41 h 41"/>
              <a:gd name="T6" fmla="*/ 0 w 41"/>
              <a:gd name="T7" fmla="*/ 33 h 41"/>
              <a:gd name="T8" fmla="*/ 0 w 41"/>
              <a:gd name="T9" fmla="*/ 8 h 41"/>
              <a:gd name="T10" fmla="*/ 8 w 41"/>
              <a:gd name="T11" fmla="*/ 0 h 41"/>
              <a:gd name="T12" fmla="*/ 33 w 41"/>
              <a:gd name="T13" fmla="*/ 0 h 41"/>
              <a:gd name="T14" fmla="*/ 41 w 41"/>
              <a:gd name="T15" fmla="*/ 8 h 41"/>
              <a:gd name="T16" fmla="*/ 41 w 41"/>
              <a:gd name="T17" fmla="*/ 33 h 41"/>
              <a:gd name="T18" fmla="*/ 30 w 41"/>
              <a:gd name="T19" fmla="*/ 29 h 41"/>
              <a:gd name="T20" fmla="*/ 25 w 41"/>
              <a:gd name="T21" fmla="*/ 31 h 41"/>
              <a:gd name="T22" fmla="*/ 23 w 41"/>
              <a:gd name="T23" fmla="*/ 30 h 41"/>
              <a:gd name="T24" fmla="*/ 22 w 41"/>
              <a:gd name="T25" fmla="*/ 29 h 41"/>
              <a:gd name="T26" fmla="*/ 22 w 41"/>
              <a:gd name="T27" fmla="*/ 26 h 41"/>
              <a:gd name="T28" fmla="*/ 22 w 41"/>
              <a:gd name="T29" fmla="*/ 18 h 41"/>
              <a:gd name="T30" fmla="*/ 29 w 41"/>
              <a:gd name="T31" fmla="*/ 18 h 41"/>
              <a:gd name="T32" fmla="*/ 29 w 41"/>
              <a:gd name="T33" fmla="*/ 13 h 41"/>
              <a:gd name="T34" fmla="*/ 22 w 41"/>
              <a:gd name="T35" fmla="*/ 13 h 41"/>
              <a:gd name="T36" fmla="*/ 22 w 41"/>
              <a:gd name="T37" fmla="*/ 5 h 41"/>
              <a:gd name="T38" fmla="*/ 17 w 41"/>
              <a:gd name="T39" fmla="*/ 5 h 41"/>
              <a:gd name="T40" fmla="*/ 16 w 41"/>
              <a:gd name="T41" fmla="*/ 9 h 41"/>
              <a:gd name="T42" fmla="*/ 14 w 41"/>
              <a:gd name="T43" fmla="*/ 12 h 41"/>
              <a:gd name="T44" fmla="*/ 11 w 41"/>
              <a:gd name="T45" fmla="*/ 13 h 41"/>
              <a:gd name="T46" fmla="*/ 11 w 41"/>
              <a:gd name="T47" fmla="*/ 18 h 41"/>
              <a:gd name="T48" fmla="*/ 14 w 41"/>
              <a:gd name="T49" fmla="*/ 18 h 41"/>
              <a:gd name="T50" fmla="*/ 14 w 41"/>
              <a:gd name="T51" fmla="*/ 28 h 41"/>
              <a:gd name="T52" fmla="*/ 15 w 41"/>
              <a:gd name="T53" fmla="*/ 32 h 41"/>
              <a:gd name="T54" fmla="*/ 16 w 41"/>
              <a:gd name="T55" fmla="*/ 34 h 41"/>
              <a:gd name="T56" fmla="*/ 19 w 41"/>
              <a:gd name="T57" fmla="*/ 35 h 41"/>
              <a:gd name="T58" fmla="*/ 23 w 41"/>
              <a:gd name="T59" fmla="*/ 36 h 41"/>
              <a:gd name="T60" fmla="*/ 26 w 41"/>
              <a:gd name="T61" fmla="*/ 36 h 41"/>
              <a:gd name="T62" fmla="*/ 30 w 41"/>
              <a:gd name="T63" fmla="*/ 34 h 41"/>
              <a:gd name="T64" fmla="*/ 30 w 41"/>
              <a:gd name="T65" fmla="*/ 29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1" h="41">
                <a:moveTo>
                  <a:pt x="41" y="33"/>
                </a:moveTo>
                <a:cubicBezTo>
                  <a:pt x="41" y="38"/>
                  <a:pt x="38" y="41"/>
                  <a:pt x="33" y="41"/>
                </a:cubicBezTo>
                <a:cubicBezTo>
                  <a:pt x="8" y="41"/>
                  <a:pt x="8" y="41"/>
                  <a:pt x="8" y="41"/>
                </a:cubicBezTo>
                <a:cubicBezTo>
                  <a:pt x="3" y="41"/>
                  <a:pt x="0" y="38"/>
                  <a:pt x="0" y="33"/>
                </a:cubicBezTo>
                <a:cubicBezTo>
                  <a:pt x="0" y="8"/>
                  <a:pt x="0" y="8"/>
                  <a:pt x="0" y="8"/>
                </a:cubicBezTo>
                <a:cubicBezTo>
                  <a:pt x="0" y="3"/>
                  <a:pt x="3" y="0"/>
                  <a:pt x="8" y="0"/>
                </a:cubicBezTo>
                <a:cubicBezTo>
                  <a:pt x="33" y="0"/>
                  <a:pt x="33" y="0"/>
                  <a:pt x="33" y="0"/>
                </a:cubicBezTo>
                <a:cubicBezTo>
                  <a:pt x="38" y="0"/>
                  <a:pt x="41" y="3"/>
                  <a:pt x="41" y="8"/>
                </a:cubicBezTo>
                <a:lnTo>
                  <a:pt x="41" y="33"/>
                </a:lnTo>
                <a:close/>
                <a:moveTo>
                  <a:pt x="30" y="29"/>
                </a:moveTo>
                <a:cubicBezTo>
                  <a:pt x="29" y="30"/>
                  <a:pt x="27" y="31"/>
                  <a:pt x="25" y="31"/>
                </a:cubicBezTo>
                <a:cubicBezTo>
                  <a:pt x="25" y="31"/>
                  <a:pt x="24" y="31"/>
                  <a:pt x="23" y="30"/>
                </a:cubicBezTo>
                <a:cubicBezTo>
                  <a:pt x="23" y="30"/>
                  <a:pt x="22" y="30"/>
                  <a:pt x="22" y="29"/>
                </a:cubicBezTo>
                <a:cubicBezTo>
                  <a:pt x="22" y="29"/>
                  <a:pt x="22" y="27"/>
                  <a:pt x="22" y="26"/>
                </a:cubicBezTo>
                <a:cubicBezTo>
                  <a:pt x="22" y="18"/>
                  <a:pt x="22" y="18"/>
                  <a:pt x="22" y="18"/>
                </a:cubicBezTo>
                <a:cubicBezTo>
                  <a:pt x="29" y="18"/>
                  <a:pt x="29" y="18"/>
                  <a:pt x="29" y="18"/>
                </a:cubicBezTo>
                <a:cubicBezTo>
                  <a:pt x="29" y="13"/>
                  <a:pt x="29" y="13"/>
                  <a:pt x="29" y="13"/>
                </a:cubicBezTo>
                <a:cubicBezTo>
                  <a:pt x="22" y="13"/>
                  <a:pt x="22" y="13"/>
                  <a:pt x="22" y="13"/>
                </a:cubicBezTo>
                <a:cubicBezTo>
                  <a:pt x="22" y="5"/>
                  <a:pt x="22" y="5"/>
                  <a:pt x="22" y="5"/>
                </a:cubicBezTo>
                <a:cubicBezTo>
                  <a:pt x="17" y="5"/>
                  <a:pt x="17" y="5"/>
                  <a:pt x="17" y="5"/>
                </a:cubicBezTo>
                <a:cubicBezTo>
                  <a:pt x="17" y="7"/>
                  <a:pt x="17" y="8"/>
                  <a:pt x="16" y="9"/>
                </a:cubicBezTo>
                <a:cubicBezTo>
                  <a:pt x="16" y="10"/>
                  <a:pt x="15" y="11"/>
                  <a:pt x="14" y="12"/>
                </a:cubicBezTo>
                <a:cubicBezTo>
                  <a:pt x="13" y="12"/>
                  <a:pt x="12" y="13"/>
                  <a:pt x="11" y="13"/>
                </a:cubicBezTo>
                <a:cubicBezTo>
                  <a:pt x="11" y="18"/>
                  <a:pt x="11" y="18"/>
                  <a:pt x="11" y="18"/>
                </a:cubicBezTo>
                <a:cubicBezTo>
                  <a:pt x="14" y="18"/>
                  <a:pt x="14" y="18"/>
                  <a:pt x="14" y="18"/>
                </a:cubicBezTo>
                <a:cubicBezTo>
                  <a:pt x="14" y="28"/>
                  <a:pt x="14" y="28"/>
                  <a:pt x="14" y="28"/>
                </a:cubicBezTo>
                <a:cubicBezTo>
                  <a:pt x="14" y="30"/>
                  <a:pt x="15" y="31"/>
                  <a:pt x="15" y="32"/>
                </a:cubicBezTo>
                <a:cubicBezTo>
                  <a:pt x="15" y="32"/>
                  <a:pt x="16" y="33"/>
                  <a:pt x="16" y="34"/>
                </a:cubicBezTo>
                <a:cubicBezTo>
                  <a:pt x="17" y="34"/>
                  <a:pt x="18" y="35"/>
                  <a:pt x="19" y="35"/>
                </a:cubicBezTo>
                <a:cubicBezTo>
                  <a:pt x="20" y="36"/>
                  <a:pt x="22" y="36"/>
                  <a:pt x="23" y="36"/>
                </a:cubicBezTo>
                <a:cubicBezTo>
                  <a:pt x="24" y="36"/>
                  <a:pt x="25" y="36"/>
                  <a:pt x="26" y="36"/>
                </a:cubicBezTo>
                <a:cubicBezTo>
                  <a:pt x="28" y="35"/>
                  <a:pt x="29" y="35"/>
                  <a:pt x="30" y="34"/>
                </a:cubicBezTo>
                <a:lnTo>
                  <a:pt x="30" y="29"/>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55" name="Freeform 458"/>
          <p:cNvSpPr>
            <a:spLocks/>
          </p:cNvSpPr>
          <p:nvPr/>
        </p:nvSpPr>
        <p:spPr bwMode="auto">
          <a:xfrm>
            <a:off x="3221775" y="2832342"/>
            <a:ext cx="334248" cy="265433"/>
          </a:xfrm>
          <a:custGeom>
            <a:avLst/>
            <a:gdLst>
              <a:gd name="T0" fmla="*/ 38 w 43"/>
              <a:gd name="T1" fmla="*/ 8 h 34"/>
              <a:gd name="T2" fmla="*/ 38 w 43"/>
              <a:gd name="T3" fmla="*/ 10 h 34"/>
              <a:gd name="T4" fmla="*/ 14 w 43"/>
              <a:gd name="T5" fmla="*/ 34 h 34"/>
              <a:gd name="T6" fmla="*/ 0 w 43"/>
              <a:gd name="T7" fmla="*/ 30 h 34"/>
              <a:gd name="T8" fmla="*/ 3 w 43"/>
              <a:gd name="T9" fmla="*/ 30 h 34"/>
              <a:gd name="T10" fmla="*/ 13 w 43"/>
              <a:gd name="T11" fmla="*/ 27 h 34"/>
              <a:gd name="T12" fmla="*/ 5 w 43"/>
              <a:gd name="T13" fmla="*/ 21 h 34"/>
              <a:gd name="T14" fmla="*/ 7 w 43"/>
              <a:gd name="T15" fmla="*/ 21 h 34"/>
              <a:gd name="T16" fmla="*/ 9 w 43"/>
              <a:gd name="T17" fmla="*/ 21 h 34"/>
              <a:gd name="T18" fmla="*/ 2 w 43"/>
              <a:gd name="T19" fmla="*/ 12 h 34"/>
              <a:gd name="T20" fmla="*/ 2 w 43"/>
              <a:gd name="T21" fmla="*/ 12 h 34"/>
              <a:gd name="T22" fmla="*/ 6 w 43"/>
              <a:gd name="T23" fmla="*/ 13 h 34"/>
              <a:gd name="T24" fmla="*/ 2 w 43"/>
              <a:gd name="T25" fmla="*/ 6 h 34"/>
              <a:gd name="T26" fmla="*/ 3 w 43"/>
              <a:gd name="T27" fmla="*/ 1 h 34"/>
              <a:gd name="T28" fmla="*/ 21 w 43"/>
              <a:gd name="T29" fmla="*/ 11 h 34"/>
              <a:gd name="T30" fmla="*/ 21 w 43"/>
              <a:gd name="T31" fmla="*/ 9 h 34"/>
              <a:gd name="T32" fmla="*/ 30 w 43"/>
              <a:gd name="T33" fmla="*/ 0 h 34"/>
              <a:gd name="T34" fmla="*/ 36 w 43"/>
              <a:gd name="T35" fmla="*/ 3 h 34"/>
              <a:gd name="T36" fmla="*/ 41 w 43"/>
              <a:gd name="T37" fmla="*/ 1 h 34"/>
              <a:gd name="T38" fmla="*/ 38 w 43"/>
              <a:gd name="T39" fmla="*/ 5 h 34"/>
              <a:gd name="T40" fmla="*/ 43 w 43"/>
              <a:gd name="T41" fmla="*/ 4 h 34"/>
              <a:gd name="T42" fmla="*/ 38 w 43"/>
              <a:gd name="T43" fmla="*/ 8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3" h="34">
                <a:moveTo>
                  <a:pt x="38" y="8"/>
                </a:moveTo>
                <a:cubicBezTo>
                  <a:pt x="38" y="9"/>
                  <a:pt x="38" y="9"/>
                  <a:pt x="38" y="10"/>
                </a:cubicBezTo>
                <a:cubicBezTo>
                  <a:pt x="38" y="21"/>
                  <a:pt x="30" y="34"/>
                  <a:pt x="14" y="34"/>
                </a:cubicBezTo>
                <a:cubicBezTo>
                  <a:pt x="9" y="34"/>
                  <a:pt x="4" y="33"/>
                  <a:pt x="0" y="30"/>
                </a:cubicBezTo>
                <a:cubicBezTo>
                  <a:pt x="1" y="30"/>
                  <a:pt x="2" y="30"/>
                  <a:pt x="3" y="30"/>
                </a:cubicBezTo>
                <a:cubicBezTo>
                  <a:pt x="7" y="30"/>
                  <a:pt x="10" y="29"/>
                  <a:pt x="13" y="27"/>
                </a:cubicBezTo>
                <a:cubicBezTo>
                  <a:pt x="9" y="27"/>
                  <a:pt x="6" y="24"/>
                  <a:pt x="5" y="21"/>
                </a:cubicBezTo>
                <a:cubicBezTo>
                  <a:pt x="6" y="21"/>
                  <a:pt x="6" y="21"/>
                  <a:pt x="7" y="21"/>
                </a:cubicBezTo>
                <a:cubicBezTo>
                  <a:pt x="8" y="21"/>
                  <a:pt x="8" y="21"/>
                  <a:pt x="9" y="21"/>
                </a:cubicBezTo>
                <a:cubicBezTo>
                  <a:pt x="5" y="20"/>
                  <a:pt x="2" y="16"/>
                  <a:pt x="2" y="12"/>
                </a:cubicBezTo>
                <a:cubicBezTo>
                  <a:pt x="2" y="12"/>
                  <a:pt x="2" y="12"/>
                  <a:pt x="2" y="12"/>
                </a:cubicBezTo>
                <a:cubicBezTo>
                  <a:pt x="3" y="13"/>
                  <a:pt x="5" y="13"/>
                  <a:pt x="6" y="13"/>
                </a:cubicBezTo>
                <a:cubicBezTo>
                  <a:pt x="4" y="12"/>
                  <a:pt x="2" y="9"/>
                  <a:pt x="2" y="6"/>
                </a:cubicBezTo>
                <a:cubicBezTo>
                  <a:pt x="2" y="4"/>
                  <a:pt x="3" y="3"/>
                  <a:pt x="3" y="1"/>
                </a:cubicBezTo>
                <a:cubicBezTo>
                  <a:pt x="8" y="7"/>
                  <a:pt x="14" y="10"/>
                  <a:pt x="21" y="11"/>
                </a:cubicBezTo>
                <a:cubicBezTo>
                  <a:pt x="21" y="10"/>
                  <a:pt x="21" y="9"/>
                  <a:pt x="21" y="9"/>
                </a:cubicBezTo>
                <a:cubicBezTo>
                  <a:pt x="21" y="4"/>
                  <a:pt x="25" y="0"/>
                  <a:pt x="30" y="0"/>
                </a:cubicBezTo>
                <a:cubicBezTo>
                  <a:pt x="32" y="0"/>
                  <a:pt x="34" y="1"/>
                  <a:pt x="36" y="3"/>
                </a:cubicBezTo>
                <a:cubicBezTo>
                  <a:pt x="38" y="2"/>
                  <a:pt x="40" y="2"/>
                  <a:pt x="41" y="1"/>
                </a:cubicBezTo>
                <a:cubicBezTo>
                  <a:pt x="41" y="3"/>
                  <a:pt x="39" y="4"/>
                  <a:pt x="38" y="5"/>
                </a:cubicBezTo>
                <a:cubicBezTo>
                  <a:pt x="39" y="5"/>
                  <a:pt x="41" y="5"/>
                  <a:pt x="43" y="4"/>
                </a:cubicBezTo>
                <a:cubicBezTo>
                  <a:pt x="41" y="6"/>
                  <a:pt x="40" y="7"/>
                  <a:pt x="38" y="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56" name="Freeform 459"/>
          <p:cNvSpPr>
            <a:spLocks noEditPoints="1"/>
          </p:cNvSpPr>
          <p:nvPr/>
        </p:nvSpPr>
        <p:spPr bwMode="auto">
          <a:xfrm>
            <a:off x="2614889" y="3307093"/>
            <a:ext cx="370298" cy="304757"/>
          </a:xfrm>
          <a:custGeom>
            <a:avLst/>
            <a:gdLst>
              <a:gd name="T0" fmla="*/ 20 w 48"/>
              <a:gd name="T1" fmla="*/ 39 h 39"/>
              <a:gd name="T2" fmla="*/ 0 w 48"/>
              <a:gd name="T3" fmla="*/ 26 h 39"/>
              <a:gd name="T4" fmla="*/ 7 w 48"/>
              <a:gd name="T5" fmla="*/ 13 h 39"/>
              <a:gd name="T6" fmla="*/ 22 w 48"/>
              <a:gd name="T7" fmla="*/ 7 h 39"/>
              <a:gd name="T8" fmla="*/ 23 w 48"/>
              <a:gd name="T9" fmla="*/ 12 h 39"/>
              <a:gd name="T10" fmla="*/ 24 w 48"/>
              <a:gd name="T11" fmla="*/ 13 h 39"/>
              <a:gd name="T12" fmla="*/ 35 w 48"/>
              <a:gd name="T13" fmla="*/ 13 h 39"/>
              <a:gd name="T14" fmla="*/ 35 w 48"/>
              <a:gd name="T15" fmla="*/ 18 h 39"/>
              <a:gd name="T16" fmla="*/ 36 w 48"/>
              <a:gd name="T17" fmla="*/ 19 h 39"/>
              <a:gd name="T18" fmla="*/ 41 w 48"/>
              <a:gd name="T19" fmla="*/ 25 h 39"/>
              <a:gd name="T20" fmla="*/ 20 w 48"/>
              <a:gd name="T21" fmla="*/ 39 h 39"/>
              <a:gd name="T22" fmla="*/ 18 w 48"/>
              <a:gd name="T23" fmla="*/ 17 h 39"/>
              <a:gd name="T24" fmla="*/ 4 w 48"/>
              <a:gd name="T25" fmla="*/ 28 h 39"/>
              <a:gd name="T26" fmla="*/ 20 w 48"/>
              <a:gd name="T27" fmla="*/ 36 h 39"/>
              <a:gd name="T28" fmla="*/ 33 w 48"/>
              <a:gd name="T29" fmla="*/ 25 h 39"/>
              <a:gd name="T30" fmla="*/ 18 w 48"/>
              <a:gd name="T31" fmla="*/ 17 h 39"/>
              <a:gd name="T32" fmla="*/ 15 w 48"/>
              <a:gd name="T33" fmla="*/ 34 h 39"/>
              <a:gd name="T34" fmla="*/ 11 w 48"/>
              <a:gd name="T35" fmla="*/ 26 h 39"/>
              <a:gd name="T36" fmla="*/ 20 w 48"/>
              <a:gd name="T37" fmla="*/ 21 h 39"/>
              <a:gd name="T38" fmla="*/ 25 w 48"/>
              <a:gd name="T39" fmla="*/ 30 h 39"/>
              <a:gd name="T40" fmla="*/ 15 w 48"/>
              <a:gd name="T41" fmla="*/ 34 h 39"/>
              <a:gd name="T42" fmla="*/ 17 w 48"/>
              <a:gd name="T43" fmla="*/ 27 h 39"/>
              <a:gd name="T44" fmla="*/ 13 w 48"/>
              <a:gd name="T45" fmla="*/ 28 h 39"/>
              <a:gd name="T46" fmla="*/ 14 w 48"/>
              <a:gd name="T47" fmla="*/ 31 h 39"/>
              <a:gd name="T48" fmla="*/ 18 w 48"/>
              <a:gd name="T49" fmla="*/ 30 h 39"/>
              <a:gd name="T50" fmla="*/ 17 w 48"/>
              <a:gd name="T51" fmla="*/ 27 h 39"/>
              <a:gd name="T52" fmla="*/ 20 w 48"/>
              <a:gd name="T53" fmla="*/ 26 h 39"/>
              <a:gd name="T54" fmla="*/ 18 w 48"/>
              <a:gd name="T55" fmla="*/ 26 h 39"/>
              <a:gd name="T56" fmla="*/ 19 w 48"/>
              <a:gd name="T57" fmla="*/ 27 h 39"/>
              <a:gd name="T58" fmla="*/ 20 w 48"/>
              <a:gd name="T59" fmla="*/ 27 h 39"/>
              <a:gd name="T60" fmla="*/ 20 w 48"/>
              <a:gd name="T61" fmla="*/ 26 h 39"/>
              <a:gd name="T62" fmla="*/ 47 w 48"/>
              <a:gd name="T63" fmla="*/ 17 h 39"/>
              <a:gd name="T64" fmla="*/ 45 w 48"/>
              <a:gd name="T65" fmla="*/ 18 h 39"/>
              <a:gd name="T66" fmla="*/ 43 w 48"/>
              <a:gd name="T67" fmla="*/ 16 h 39"/>
              <a:gd name="T68" fmla="*/ 42 w 48"/>
              <a:gd name="T69" fmla="*/ 7 h 39"/>
              <a:gd name="T70" fmla="*/ 33 w 48"/>
              <a:gd name="T71" fmla="*/ 4 h 39"/>
              <a:gd name="T72" fmla="*/ 31 w 48"/>
              <a:gd name="T73" fmla="*/ 3 h 39"/>
              <a:gd name="T74" fmla="*/ 32 w 48"/>
              <a:gd name="T75" fmla="*/ 0 h 39"/>
              <a:gd name="T76" fmla="*/ 44 w 48"/>
              <a:gd name="T77" fmla="*/ 4 h 39"/>
              <a:gd name="T78" fmla="*/ 47 w 48"/>
              <a:gd name="T79" fmla="*/ 17 h 39"/>
              <a:gd name="T80" fmla="*/ 41 w 48"/>
              <a:gd name="T81" fmla="*/ 15 h 39"/>
              <a:gd name="T82" fmla="*/ 39 w 48"/>
              <a:gd name="T83" fmla="*/ 16 h 39"/>
              <a:gd name="T84" fmla="*/ 38 w 48"/>
              <a:gd name="T85" fmla="*/ 14 h 39"/>
              <a:gd name="T86" fmla="*/ 37 w 48"/>
              <a:gd name="T87" fmla="*/ 11 h 39"/>
              <a:gd name="T88" fmla="*/ 34 w 48"/>
              <a:gd name="T89" fmla="*/ 10 h 39"/>
              <a:gd name="T90" fmla="*/ 32 w 48"/>
              <a:gd name="T91" fmla="*/ 9 h 39"/>
              <a:gd name="T92" fmla="*/ 34 w 48"/>
              <a:gd name="T93" fmla="*/ 7 h 39"/>
              <a:gd name="T94" fmla="*/ 39 w 48"/>
              <a:gd name="T95" fmla="*/ 9 h 39"/>
              <a:gd name="T96" fmla="*/ 41 w 48"/>
              <a:gd name="T97" fmla="*/ 15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8" h="39">
                <a:moveTo>
                  <a:pt x="20" y="39"/>
                </a:moveTo>
                <a:cubicBezTo>
                  <a:pt x="10" y="39"/>
                  <a:pt x="0" y="34"/>
                  <a:pt x="0" y="26"/>
                </a:cubicBezTo>
                <a:cubicBezTo>
                  <a:pt x="0" y="22"/>
                  <a:pt x="2" y="17"/>
                  <a:pt x="7" y="13"/>
                </a:cubicBezTo>
                <a:cubicBezTo>
                  <a:pt x="13" y="7"/>
                  <a:pt x="20" y="4"/>
                  <a:pt x="22" y="7"/>
                </a:cubicBezTo>
                <a:cubicBezTo>
                  <a:pt x="24" y="8"/>
                  <a:pt x="24" y="10"/>
                  <a:pt x="23" y="12"/>
                </a:cubicBezTo>
                <a:cubicBezTo>
                  <a:pt x="23" y="14"/>
                  <a:pt x="24" y="13"/>
                  <a:pt x="24" y="13"/>
                </a:cubicBezTo>
                <a:cubicBezTo>
                  <a:pt x="29" y="11"/>
                  <a:pt x="33" y="11"/>
                  <a:pt x="35" y="13"/>
                </a:cubicBezTo>
                <a:cubicBezTo>
                  <a:pt x="36" y="14"/>
                  <a:pt x="36" y="16"/>
                  <a:pt x="35" y="18"/>
                </a:cubicBezTo>
                <a:cubicBezTo>
                  <a:pt x="34" y="19"/>
                  <a:pt x="35" y="19"/>
                  <a:pt x="36" y="19"/>
                </a:cubicBezTo>
                <a:cubicBezTo>
                  <a:pt x="38" y="20"/>
                  <a:pt x="41" y="22"/>
                  <a:pt x="41" y="25"/>
                </a:cubicBezTo>
                <a:cubicBezTo>
                  <a:pt x="41" y="32"/>
                  <a:pt x="33" y="39"/>
                  <a:pt x="20" y="39"/>
                </a:cubicBezTo>
                <a:close/>
                <a:moveTo>
                  <a:pt x="18" y="17"/>
                </a:moveTo>
                <a:cubicBezTo>
                  <a:pt x="10" y="18"/>
                  <a:pt x="4" y="23"/>
                  <a:pt x="4" y="28"/>
                </a:cubicBezTo>
                <a:cubicBezTo>
                  <a:pt x="5" y="33"/>
                  <a:pt x="12" y="37"/>
                  <a:pt x="20" y="36"/>
                </a:cubicBezTo>
                <a:cubicBezTo>
                  <a:pt x="28" y="35"/>
                  <a:pt x="34" y="31"/>
                  <a:pt x="33" y="25"/>
                </a:cubicBezTo>
                <a:cubicBezTo>
                  <a:pt x="33" y="20"/>
                  <a:pt x="26" y="17"/>
                  <a:pt x="18" y="17"/>
                </a:cubicBezTo>
                <a:close/>
                <a:moveTo>
                  <a:pt x="15" y="34"/>
                </a:moveTo>
                <a:cubicBezTo>
                  <a:pt x="11" y="33"/>
                  <a:pt x="9" y="29"/>
                  <a:pt x="11" y="26"/>
                </a:cubicBezTo>
                <a:cubicBezTo>
                  <a:pt x="12" y="22"/>
                  <a:pt x="17" y="20"/>
                  <a:pt x="20" y="21"/>
                </a:cubicBezTo>
                <a:cubicBezTo>
                  <a:pt x="24" y="22"/>
                  <a:pt x="26" y="26"/>
                  <a:pt x="25" y="30"/>
                </a:cubicBezTo>
                <a:cubicBezTo>
                  <a:pt x="23" y="33"/>
                  <a:pt x="19" y="35"/>
                  <a:pt x="15" y="34"/>
                </a:cubicBezTo>
                <a:close/>
                <a:moveTo>
                  <a:pt x="17" y="27"/>
                </a:moveTo>
                <a:cubicBezTo>
                  <a:pt x="16" y="26"/>
                  <a:pt x="14" y="27"/>
                  <a:pt x="13" y="28"/>
                </a:cubicBezTo>
                <a:cubicBezTo>
                  <a:pt x="12" y="29"/>
                  <a:pt x="13" y="31"/>
                  <a:pt x="14" y="31"/>
                </a:cubicBezTo>
                <a:cubicBezTo>
                  <a:pt x="15" y="32"/>
                  <a:pt x="17" y="31"/>
                  <a:pt x="18" y="30"/>
                </a:cubicBezTo>
                <a:cubicBezTo>
                  <a:pt x="18" y="29"/>
                  <a:pt x="18" y="27"/>
                  <a:pt x="17" y="27"/>
                </a:cubicBezTo>
                <a:close/>
                <a:moveTo>
                  <a:pt x="20" y="26"/>
                </a:moveTo>
                <a:cubicBezTo>
                  <a:pt x="19" y="25"/>
                  <a:pt x="19" y="26"/>
                  <a:pt x="18" y="26"/>
                </a:cubicBezTo>
                <a:cubicBezTo>
                  <a:pt x="18" y="27"/>
                  <a:pt x="18" y="27"/>
                  <a:pt x="19" y="27"/>
                </a:cubicBezTo>
                <a:cubicBezTo>
                  <a:pt x="19" y="28"/>
                  <a:pt x="20" y="27"/>
                  <a:pt x="20" y="27"/>
                </a:cubicBezTo>
                <a:cubicBezTo>
                  <a:pt x="20" y="26"/>
                  <a:pt x="20" y="26"/>
                  <a:pt x="20" y="26"/>
                </a:cubicBezTo>
                <a:close/>
                <a:moveTo>
                  <a:pt x="47" y="17"/>
                </a:moveTo>
                <a:cubicBezTo>
                  <a:pt x="47" y="18"/>
                  <a:pt x="46" y="18"/>
                  <a:pt x="45" y="18"/>
                </a:cubicBezTo>
                <a:cubicBezTo>
                  <a:pt x="44" y="18"/>
                  <a:pt x="43" y="17"/>
                  <a:pt x="43" y="16"/>
                </a:cubicBezTo>
                <a:cubicBezTo>
                  <a:pt x="44" y="13"/>
                  <a:pt x="44" y="9"/>
                  <a:pt x="42" y="7"/>
                </a:cubicBezTo>
                <a:cubicBezTo>
                  <a:pt x="39" y="4"/>
                  <a:pt x="36" y="3"/>
                  <a:pt x="33" y="4"/>
                </a:cubicBezTo>
                <a:cubicBezTo>
                  <a:pt x="32" y="4"/>
                  <a:pt x="31" y="4"/>
                  <a:pt x="31" y="3"/>
                </a:cubicBezTo>
                <a:cubicBezTo>
                  <a:pt x="31" y="2"/>
                  <a:pt x="31" y="1"/>
                  <a:pt x="32" y="0"/>
                </a:cubicBezTo>
                <a:cubicBezTo>
                  <a:pt x="36" y="0"/>
                  <a:pt x="41" y="1"/>
                  <a:pt x="44" y="4"/>
                </a:cubicBezTo>
                <a:cubicBezTo>
                  <a:pt x="47" y="8"/>
                  <a:pt x="48" y="13"/>
                  <a:pt x="47" y="17"/>
                </a:cubicBezTo>
                <a:close/>
                <a:moveTo>
                  <a:pt x="41" y="15"/>
                </a:moveTo>
                <a:cubicBezTo>
                  <a:pt x="40" y="16"/>
                  <a:pt x="40" y="16"/>
                  <a:pt x="39" y="16"/>
                </a:cubicBezTo>
                <a:cubicBezTo>
                  <a:pt x="38" y="16"/>
                  <a:pt x="37" y="15"/>
                  <a:pt x="38" y="14"/>
                </a:cubicBezTo>
                <a:cubicBezTo>
                  <a:pt x="38" y="13"/>
                  <a:pt x="38" y="12"/>
                  <a:pt x="37" y="11"/>
                </a:cubicBezTo>
                <a:cubicBezTo>
                  <a:pt x="36" y="10"/>
                  <a:pt x="35" y="10"/>
                  <a:pt x="34" y="10"/>
                </a:cubicBezTo>
                <a:cubicBezTo>
                  <a:pt x="33" y="10"/>
                  <a:pt x="32" y="10"/>
                  <a:pt x="32" y="9"/>
                </a:cubicBezTo>
                <a:cubicBezTo>
                  <a:pt x="32" y="8"/>
                  <a:pt x="33" y="7"/>
                  <a:pt x="34" y="7"/>
                </a:cubicBezTo>
                <a:cubicBezTo>
                  <a:pt x="36" y="6"/>
                  <a:pt x="38" y="7"/>
                  <a:pt x="39" y="9"/>
                </a:cubicBezTo>
                <a:cubicBezTo>
                  <a:pt x="41" y="10"/>
                  <a:pt x="41" y="13"/>
                  <a:pt x="41" y="15"/>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57" name="Freeform 460"/>
          <p:cNvSpPr>
            <a:spLocks noEditPoints="1"/>
          </p:cNvSpPr>
          <p:nvPr/>
        </p:nvSpPr>
        <p:spPr bwMode="auto">
          <a:xfrm>
            <a:off x="3175897" y="2289517"/>
            <a:ext cx="426005" cy="347356"/>
          </a:xfrm>
          <a:custGeom>
            <a:avLst/>
            <a:gdLst>
              <a:gd name="T0" fmla="*/ 37 w 55"/>
              <a:gd name="T1" fmla="*/ 13 h 45"/>
              <a:gd name="T2" fmla="*/ 21 w 55"/>
              <a:gd name="T3" fmla="*/ 29 h 45"/>
              <a:gd name="T4" fmla="*/ 21 w 55"/>
              <a:gd name="T5" fmla="*/ 33 h 45"/>
              <a:gd name="T6" fmla="*/ 20 w 55"/>
              <a:gd name="T7" fmla="*/ 33 h 45"/>
              <a:gd name="T8" fmla="*/ 13 w 55"/>
              <a:gd name="T9" fmla="*/ 32 h 45"/>
              <a:gd name="T10" fmla="*/ 6 w 55"/>
              <a:gd name="T11" fmla="*/ 35 h 45"/>
              <a:gd name="T12" fmla="*/ 8 w 55"/>
              <a:gd name="T13" fmla="*/ 30 h 45"/>
              <a:gd name="T14" fmla="*/ 0 w 55"/>
              <a:gd name="T15" fmla="*/ 16 h 45"/>
              <a:gd name="T16" fmla="*/ 20 w 55"/>
              <a:gd name="T17" fmla="*/ 0 h 45"/>
              <a:gd name="T18" fmla="*/ 39 w 55"/>
              <a:gd name="T19" fmla="*/ 14 h 45"/>
              <a:gd name="T20" fmla="*/ 37 w 55"/>
              <a:gd name="T21" fmla="*/ 13 h 45"/>
              <a:gd name="T22" fmla="*/ 13 w 55"/>
              <a:gd name="T23" fmla="*/ 8 h 45"/>
              <a:gd name="T24" fmla="*/ 10 w 55"/>
              <a:gd name="T25" fmla="*/ 11 h 45"/>
              <a:gd name="T26" fmla="*/ 13 w 55"/>
              <a:gd name="T27" fmla="*/ 13 h 45"/>
              <a:gd name="T28" fmla="*/ 16 w 55"/>
              <a:gd name="T29" fmla="*/ 11 h 45"/>
              <a:gd name="T30" fmla="*/ 13 w 55"/>
              <a:gd name="T31" fmla="*/ 8 h 45"/>
              <a:gd name="T32" fmla="*/ 48 w 55"/>
              <a:gd name="T33" fmla="*/ 40 h 45"/>
              <a:gd name="T34" fmla="*/ 50 w 55"/>
              <a:gd name="T35" fmla="*/ 45 h 45"/>
              <a:gd name="T36" fmla="*/ 44 w 55"/>
              <a:gd name="T37" fmla="*/ 42 h 45"/>
              <a:gd name="T38" fmla="*/ 38 w 55"/>
              <a:gd name="T39" fmla="*/ 43 h 45"/>
              <a:gd name="T40" fmla="*/ 22 w 55"/>
              <a:gd name="T41" fmla="*/ 29 h 45"/>
              <a:gd name="T42" fmla="*/ 38 w 55"/>
              <a:gd name="T43" fmla="*/ 14 h 45"/>
              <a:gd name="T44" fmla="*/ 55 w 55"/>
              <a:gd name="T45" fmla="*/ 29 h 45"/>
              <a:gd name="T46" fmla="*/ 48 w 55"/>
              <a:gd name="T47" fmla="*/ 40 h 45"/>
              <a:gd name="T48" fmla="*/ 27 w 55"/>
              <a:gd name="T49" fmla="*/ 8 h 45"/>
              <a:gd name="T50" fmla="*/ 24 w 55"/>
              <a:gd name="T51" fmla="*/ 11 h 45"/>
              <a:gd name="T52" fmla="*/ 27 w 55"/>
              <a:gd name="T53" fmla="*/ 13 h 45"/>
              <a:gd name="T54" fmla="*/ 29 w 55"/>
              <a:gd name="T55" fmla="*/ 11 h 45"/>
              <a:gd name="T56" fmla="*/ 27 w 55"/>
              <a:gd name="T57" fmla="*/ 8 h 45"/>
              <a:gd name="T58" fmla="*/ 33 w 55"/>
              <a:gd name="T59" fmla="*/ 22 h 45"/>
              <a:gd name="T60" fmla="*/ 31 w 55"/>
              <a:gd name="T61" fmla="*/ 24 h 45"/>
              <a:gd name="T62" fmla="*/ 33 w 55"/>
              <a:gd name="T63" fmla="*/ 26 h 45"/>
              <a:gd name="T64" fmla="*/ 36 w 55"/>
              <a:gd name="T65" fmla="*/ 24 h 45"/>
              <a:gd name="T66" fmla="*/ 33 w 55"/>
              <a:gd name="T67" fmla="*/ 22 h 45"/>
              <a:gd name="T68" fmla="*/ 44 w 55"/>
              <a:gd name="T69" fmla="*/ 22 h 45"/>
              <a:gd name="T70" fmla="*/ 42 w 55"/>
              <a:gd name="T71" fmla="*/ 24 h 45"/>
              <a:gd name="T72" fmla="*/ 44 w 55"/>
              <a:gd name="T73" fmla="*/ 26 h 45"/>
              <a:gd name="T74" fmla="*/ 46 w 55"/>
              <a:gd name="T75" fmla="*/ 24 h 45"/>
              <a:gd name="T76" fmla="*/ 44 w 55"/>
              <a:gd name="T77" fmla="*/ 22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5" h="45">
                <a:moveTo>
                  <a:pt x="37" y="13"/>
                </a:moveTo>
                <a:cubicBezTo>
                  <a:pt x="28" y="13"/>
                  <a:pt x="21" y="20"/>
                  <a:pt x="21" y="29"/>
                </a:cubicBezTo>
                <a:cubicBezTo>
                  <a:pt x="21" y="30"/>
                  <a:pt x="21" y="32"/>
                  <a:pt x="21" y="33"/>
                </a:cubicBezTo>
                <a:cubicBezTo>
                  <a:pt x="21" y="33"/>
                  <a:pt x="20" y="33"/>
                  <a:pt x="20" y="33"/>
                </a:cubicBezTo>
                <a:cubicBezTo>
                  <a:pt x="17" y="33"/>
                  <a:pt x="15" y="32"/>
                  <a:pt x="13" y="32"/>
                </a:cubicBezTo>
                <a:cubicBezTo>
                  <a:pt x="6" y="35"/>
                  <a:pt x="6" y="35"/>
                  <a:pt x="6" y="35"/>
                </a:cubicBezTo>
                <a:cubicBezTo>
                  <a:pt x="8" y="30"/>
                  <a:pt x="8" y="30"/>
                  <a:pt x="8" y="30"/>
                </a:cubicBezTo>
                <a:cubicBezTo>
                  <a:pt x="3" y="26"/>
                  <a:pt x="0" y="22"/>
                  <a:pt x="0" y="16"/>
                </a:cubicBezTo>
                <a:cubicBezTo>
                  <a:pt x="0" y="7"/>
                  <a:pt x="9" y="0"/>
                  <a:pt x="20" y="0"/>
                </a:cubicBezTo>
                <a:cubicBezTo>
                  <a:pt x="29" y="0"/>
                  <a:pt x="37" y="6"/>
                  <a:pt x="39" y="14"/>
                </a:cubicBezTo>
                <a:cubicBezTo>
                  <a:pt x="39" y="13"/>
                  <a:pt x="38" y="13"/>
                  <a:pt x="37" y="13"/>
                </a:cubicBezTo>
                <a:close/>
                <a:moveTo>
                  <a:pt x="13" y="8"/>
                </a:moveTo>
                <a:cubicBezTo>
                  <a:pt x="12" y="8"/>
                  <a:pt x="10" y="9"/>
                  <a:pt x="10" y="11"/>
                </a:cubicBezTo>
                <a:cubicBezTo>
                  <a:pt x="10" y="12"/>
                  <a:pt x="12" y="13"/>
                  <a:pt x="13" y="13"/>
                </a:cubicBezTo>
                <a:cubicBezTo>
                  <a:pt x="15" y="13"/>
                  <a:pt x="16" y="12"/>
                  <a:pt x="16" y="11"/>
                </a:cubicBezTo>
                <a:cubicBezTo>
                  <a:pt x="16" y="9"/>
                  <a:pt x="15" y="8"/>
                  <a:pt x="13" y="8"/>
                </a:cubicBezTo>
                <a:close/>
                <a:moveTo>
                  <a:pt x="48" y="40"/>
                </a:moveTo>
                <a:cubicBezTo>
                  <a:pt x="50" y="45"/>
                  <a:pt x="50" y="45"/>
                  <a:pt x="50" y="45"/>
                </a:cubicBezTo>
                <a:cubicBezTo>
                  <a:pt x="44" y="42"/>
                  <a:pt x="44" y="42"/>
                  <a:pt x="44" y="42"/>
                </a:cubicBezTo>
                <a:cubicBezTo>
                  <a:pt x="42" y="42"/>
                  <a:pt x="40" y="43"/>
                  <a:pt x="38" y="43"/>
                </a:cubicBezTo>
                <a:cubicBezTo>
                  <a:pt x="29" y="43"/>
                  <a:pt x="22" y="36"/>
                  <a:pt x="22" y="29"/>
                </a:cubicBezTo>
                <a:cubicBezTo>
                  <a:pt x="22" y="21"/>
                  <a:pt x="29" y="14"/>
                  <a:pt x="38" y="14"/>
                </a:cubicBezTo>
                <a:cubicBezTo>
                  <a:pt x="47" y="14"/>
                  <a:pt x="55" y="21"/>
                  <a:pt x="55" y="29"/>
                </a:cubicBezTo>
                <a:cubicBezTo>
                  <a:pt x="55" y="33"/>
                  <a:pt x="52" y="37"/>
                  <a:pt x="48" y="40"/>
                </a:cubicBezTo>
                <a:close/>
                <a:moveTo>
                  <a:pt x="27" y="8"/>
                </a:moveTo>
                <a:cubicBezTo>
                  <a:pt x="25" y="8"/>
                  <a:pt x="24" y="9"/>
                  <a:pt x="24" y="11"/>
                </a:cubicBezTo>
                <a:cubicBezTo>
                  <a:pt x="24" y="12"/>
                  <a:pt x="25" y="13"/>
                  <a:pt x="27" y="13"/>
                </a:cubicBezTo>
                <a:cubicBezTo>
                  <a:pt x="28" y="13"/>
                  <a:pt x="29" y="12"/>
                  <a:pt x="29" y="11"/>
                </a:cubicBezTo>
                <a:cubicBezTo>
                  <a:pt x="29" y="9"/>
                  <a:pt x="28" y="8"/>
                  <a:pt x="27" y="8"/>
                </a:cubicBezTo>
                <a:close/>
                <a:moveTo>
                  <a:pt x="33" y="22"/>
                </a:moveTo>
                <a:cubicBezTo>
                  <a:pt x="32" y="22"/>
                  <a:pt x="31" y="23"/>
                  <a:pt x="31" y="24"/>
                </a:cubicBezTo>
                <a:cubicBezTo>
                  <a:pt x="31" y="25"/>
                  <a:pt x="32" y="26"/>
                  <a:pt x="33" y="26"/>
                </a:cubicBezTo>
                <a:cubicBezTo>
                  <a:pt x="35" y="26"/>
                  <a:pt x="36" y="25"/>
                  <a:pt x="36" y="24"/>
                </a:cubicBezTo>
                <a:cubicBezTo>
                  <a:pt x="36" y="23"/>
                  <a:pt x="35" y="22"/>
                  <a:pt x="33" y="22"/>
                </a:cubicBezTo>
                <a:close/>
                <a:moveTo>
                  <a:pt x="44" y="22"/>
                </a:moveTo>
                <a:cubicBezTo>
                  <a:pt x="43" y="22"/>
                  <a:pt x="42" y="23"/>
                  <a:pt x="42" y="24"/>
                </a:cubicBezTo>
                <a:cubicBezTo>
                  <a:pt x="42" y="25"/>
                  <a:pt x="43" y="26"/>
                  <a:pt x="44" y="26"/>
                </a:cubicBezTo>
                <a:cubicBezTo>
                  <a:pt x="45" y="26"/>
                  <a:pt x="46" y="25"/>
                  <a:pt x="46" y="24"/>
                </a:cubicBezTo>
                <a:cubicBezTo>
                  <a:pt x="46" y="23"/>
                  <a:pt x="45" y="22"/>
                  <a:pt x="44" y="22"/>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58" name="Freeform 461"/>
          <p:cNvSpPr>
            <a:spLocks noEditPoints="1"/>
          </p:cNvSpPr>
          <p:nvPr/>
        </p:nvSpPr>
        <p:spPr bwMode="auto">
          <a:xfrm>
            <a:off x="2041634" y="3772012"/>
            <a:ext cx="340802" cy="363743"/>
          </a:xfrm>
          <a:custGeom>
            <a:avLst/>
            <a:gdLst>
              <a:gd name="T0" fmla="*/ 30 w 44"/>
              <a:gd name="T1" fmla="*/ 36 h 47"/>
              <a:gd name="T2" fmla="*/ 16 w 44"/>
              <a:gd name="T3" fmla="*/ 47 h 47"/>
              <a:gd name="T4" fmla="*/ 0 w 44"/>
              <a:gd name="T5" fmla="*/ 31 h 47"/>
              <a:gd name="T6" fmla="*/ 10 w 44"/>
              <a:gd name="T7" fmla="*/ 17 h 47"/>
              <a:gd name="T8" fmla="*/ 11 w 44"/>
              <a:gd name="T9" fmla="*/ 20 h 47"/>
              <a:gd name="T10" fmla="*/ 4 w 44"/>
              <a:gd name="T11" fmla="*/ 31 h 47"/>
              <a:gd name="T12" fmla="*/ 16 w 44"/>
              <a:gd name="T13" fmla="*/ 43 h 47"/>
              <a:gd name="T14" fmla="*/ 28 w 44"/>
              <a:gd name="T15" fmla="*/ 31 h 47"/>
              <a:gd name="T16" fmla="*/ 30 w 44"/>
              <a:gd name="T17" fmla="*/ 36 h 47"/>
              <a:gd name="T18" fmla="*/ 44 w 44"/>
              <a:gd name="T19" fmla="*/ 36 h 47"/>
              <a:gd name="T20" fmla="*/ 37 w 44"/>
              <a:gd name="T21" fmla="*/ 40 h 47"/>
              <a:gd name="T22" fmla="*/ 36 w 44"/>
              <a:gd name="T23" fmla="*/ 40 h 47"/>
              <a:gd name="T24" fmla="*/ 35 w 44"/>
              <a:gd name="T25" fmla="*/ 39 h 47"/>
              <a:gd name="T26" fmla="*/ 28 w 44"/>
              <a:gd name="T27" fmla="*/ 26 h 47"/>
              <a:gd name="T28" fmla="*/ 16 w 44"/>
              <a:gd name="T29" fmla="*/ 26 h 47"/>
              <a:gd name="T30" fmla="*/ 14 w 44"/>
              <a:gd name="T31" fmla="*/ 25 h 47"/>
              <a:gd name="T32" fmla="*/ 11 w 44"/>
              <a:gd name="T33" fmla="*/ 4 h 47"/>
              <a:gd name="T34" fmla="*/ 12 w 44"/>
              <a:gd name="T35" fmla="*/ 3 h 47"/>
              <a:gd name="T36" fmla="*/ 16 w 44"/>
              <a:gd name="T37" fmla="*/ 0 h 47"/>
              <a:gd name="T38" fmla="*/ 20 w 44"/>
              <a:gd name="T39" fmla="*/ 4 h 47"/>
              <a:gd name="T40" fmla="*/ 15 w 44"/>
              <a:gd name="T41" fmla="*/ 8 h 47"/>
              <a:gd name="T42" fmla="*/ 16 w 44"/>
              <a:gd name="T43" fmla="*/ 16 h 47"/>
              <a:gd name="T44" fmla="*/ 28 w 44"/>
              <a:gd name="T45" fmla="*/ 16 h 47"/>
              <a:gd name="T46" fmla="*/ 28 w 44"/>
              <a:gd name="T47" fmla="*/ 19 h 47"/>
              <a:gd name="T48" fmla="*/ 17 w 44"/>
              <a:gd name="T49" fmla="*/ 19 h 47"/>
              <a:gd name="T50" fmla="*/ 17 w 44"/>
              <a:gd name="T51" fmla="*/ 23 h 47"/>
              <a:gd name="T52" fmla="*/ 29 w 44"/>
              <a:gd name="T53" fmla="*/ 23 h 47"/>
              <a:gd name="T54" fmla="*/ 31 w 44"/>
              <a:gd name="T55" fmla="*/ 24 h 47"/>
              <a:gd name="T56" fmla="*/ 37 w 44"/>
              <a:gd name="T57" fmla="*/ 36 h 47"/>
              <a:gd name="T58" fmla="*/ 42 w 44"/>
              <a:gd name="T59" fmla="*/ 33 h 47"/>
              <a:gd name="T60" fmla="*/ 44 w 44"/>
              <a:gd name="T61" fmla="*/ 36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4" h="47">
                <a:moveTo>
                  <a:pt x="30" y="36"/>
                </a:moveTo>
                <a:cubicBezTo>
                  <a:pt x="28" y="42"/>
                  <a:pt x="22" y="47"/>
                  <a:pt x="16" y="47"/>
                </a:cubicBezTo>
                <a:cubicBezTo>
                  <a:pt x="7" y="47"/>
                  <a:pt x="0" y="40"/>
                  <a:pt x="0" y="31"/>
                </a:cubicBezTo>
                <a:cubicBezTo>
                  <a:pt x="0" y="25"/>
                  <a:pt x="4" y="19"/>
                  <a:pt x="10" y="17"/>
                </a:cubicBezTo>
                <a:cubicBezTo>
                  <a:pt x="11" y="20"/>
                  <a:pt x="11" y="20"/>
                  <a:pt x="11" y="20"/>
                </a:cubicBezTo>
                <a:cubicBezTo>
                  <a:pt x="6" y="22"/>
                  <a:pt x="4" y="27"/>
                  <a:pt x="4" y="31"/>
                </a:cubicBezTo>
                <a:cubicBezTo>
                  <a:pt x="4" y="38"/>
                  <a:pt x="9" y="43"/>
                  <a:pt x="16" y="43"/>
                </a:cubicBezTo>
                <a:cubicBezTo>
                  <a:pt x="23" y="43"/>
                  <a:pt x="28" y="38"/>
                  <a:pt x="28" y="31"/>
                </a:cubicBezTo>
                <a:lnTo>
                  <a:pt x="30" y="36"/>
                </a:lnTo>
                <a:close/>
                <a:moveTo>
                  <a:pt x="44" y="36"/>
                </a:moveTo>
                <a:cubicBezTo>
                  <a:pt x="37" y="40"/>
                  <a:pt x="37" y="40"/>
                  <a:pt x="37" y="40"/>
                </a:cubicBezTo>
                <a:cubicBezTo>
                  <a:pt x="37" y="40"/>
                  <a:pt x="37" y="40"/>
                  <a:pt x="36" y="40"/>
                </a:cubicBezTo>
                <a:cubicBezTo>
                  <a:pt x="36" y="40"/>
                  <a:pt x="35" y="40"/>
                  <a:pt x="35" y="39"/>
                </a:cubicBezTo>
                <a:cubicBezTo>
                  <a:pt x="28" y="26"/>
                  <a:pt x="28" y="26"/>
                  <a:pt x="28" y="26"/>
                </a:cubicBezTo>
                <a:cubicBezTo>
                  <a:pt x="16" y="26"/>
                  <a:pt x="16" y="26"/>
                  <a:pt x="16" y="26"/>
                </a:cubicBezTo>
                <a:cubicBezTo>
                  <a:pt x="15" y="26"/>
                  <a:pt x="14" y="26"/>
                  <a:pt x="14" y="25"/>
                </a:cubicBezTo>
                <a:cubicBezTo>
                  <a:pt x="11" y="4"/>
                  <a:pt x="11" y="4"/>
                  <a:pt x="11" y="4"/>
                </a:cubicBezTo>
                <a:cubicBezTo>
                  <a:pt x="11" y="4"/>
                  <a:pt x="11" y="3"/>
                  <a:pt x="12" y="3"/>
                </a:cubicBezTo>
                <a:cubicBezTo>
                  <a:pt x="12" y="1"/>
                  <a:pt x="14" y="0"/>
                  <a:pt x="16" y="0"/>
                </a:cubicBezTo>
                <a:cubicBezTo>
                  <a:pt x="18" y="0"/>
                  <a:pt x="20" y="2"/>
                  <a:pt x="20" y="4"/>
                </a:cubicBezTo>
                <a:cubicBezTo>
                  <a:pt x="20" y="6"/>
                  <a:pt x="18" y="9"/>
                  <a:pt x="15" y="8"/>
                </a:cubicBezTo>
                <a:cubicBezTo>
                  <a:pt x="16" y="16"/>
                  <a:pt x="16" y="16"/>
                  <a:pt x="16" y="16"/>
                </a:cubicBezTo>
                <a:cubicBezTo>
                  <a:pt x="28" y="16"/>
                  <a:pt x="28" y="16"/>
                  <a:pt x="28" y="16"/>
                </a:cubicBezTo>
                <a:cubicBezTo>
                  <a:pt x="28" y="19"/>
                  <a:pt x="28" y="19"/>
                  <a:pt x="28" y="19"/>
                </a:cubicBezTo>
                <a:cubicBezTo>
                  <a:pt x="17" y="19"/>
                  <a:pt x="17" y="19"/>
                  <a:pt x="17" y="19"/>
                </a:cubicBezTo>
                <a:cubicBezTo>
                  <a:pt x="17" y="23"/>
                  <a:pt x="17" y="23"/>
                  <a:pt x="17" y="23"/>
                </a:cubicBezTo>
                <a:cubicBezTo>
                  <a:pt x="29" y="23"/>
                  <a:pt x="29" y="23"/>
                  <a:pt x="29" y="23"/>
                </a:cubicBezTo>
                <a:cubicBezTo>
                  <a:pt x="30" y="23"/>
                  <a:pt x="31" y="23"/>
                  <a:pt x="31" y="24"/>
                </a:cubicBezTo>
                <a:cubicBezTo>
                  <a:pt x="37" y="36"/>
                  <a:pt x="37" y="36"/>
                  <a:pt x="37" y="36"/>
                </a:cubicBezTo>
                <a:cubicBezTo>
                  <a:pt x="42" y="33"/>
                  <a:pt x="42" y="33"/>
                  <a:pt x="42" y="33"/>
                </a:cubicBezTo>
                <a:lnTo>
                  <a:pt x="44" y="36"/>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59" name="Freeform 463"/>
          <p:cNvSpPr>
            <a:spLocks noEditPoints="1"/>
          </p:cNvSpPr>
          <p:nvPr/>
        </p:nvSpPr>
        <p:spPr bwMode="auto">
          <a:xfrm>
            <a:off x="2614889" y="2817595"/>
            <a:ext cx="370298" cy="294926"/>
          </a:xfrm>
          <a:custGeom>
            <a:avLst/>
            <a:gdLst>
              <a:gd name="T0" fmla="*/ 47 w 48"/>
              <a:gd name="T1" fmla="*/ 21 h 38"/>
              <a:gd name="T2" fmla="*/ 37 w 48"/>
              <a:gd name="T3" fmla="*/ 38 h 38"/>
              <a:gd name="T4" fmla="*/ 32 w 48"/>
              <a:gd name="T5" fmla="*/ 38 h 38"/>
              <a:gd name="T6" fmla="*/ 26 w 48"/>
              <a:gd name="T7" fmla="*/ 21 h 38"/>
              <a:gd name="T8" fmla="*/ 16 w 48"/>
              <a:gd name="T9" fmla="*/ 38 h 38"/>
              <a:gd name="T10" fmla="*/ 11 w 48"/>
              <a:gd name="T11" fmla="*/ 38 h 38"/>
              <a:gd name="T12" fmla="*/ 6 w 48"/>
              <a:gd name="T13" fmla="*/ 21 h 38"/>
              <a:gd name="T14" fmla="*/ 0 w 48"/>
              <a:gd name="T15" fmla="*/ 20 h 38"/>
              <a:gd name="T16" fmla="*/ 0 w 48"/>
              <a:gd name="T17" fmla="*/ 18 h 38"/>
              <a:gd name="T18" fmla="*/ 4 w 48"/>
              <a:gd name="T19" fmla="*/ 14 h 38"/>
              <a:gd name="T20" fmla="*/ 0 w 48"/>
              <a:gd name="T21" fmla="*/ 13 h 38"/>
              <a:gd name="T22" fmla="*/ 0 w 48"/>
              <a:gd name="T23" fmla="*/ 11 h 38"/>
              <a:gd name="T24" fmla="*/ 1 w 48"/>
              <a:gd name="T25" fmla="*/ 2 h 38"/>
              <a:gd name="T26" fmla="*/ 2 w 48"/>
              <a:gd name="T27" fmla="*/ 0 h 38"/>
              <a:gd name="T28" fmla="*/ 6 w 48"/>
              <a:gd name="T29" fmla="*/ 1 h 38"/>
              <a:gd name="T30" fmla="*/ 18 w 48"/>
              <a:gd name="T31" fmla="*/ 11 h 38"/>
              <a:gd name="T32" fmla="*/ 22 w 48"/>
              <a:gd name="T33" fmla="*/ 0 h 38"/>
              <a:gd name="T34" fmla="*/ 26 w 48"/>
              <a:gd name="T35" fmla="*/ 1 h 38"/>
              <a:gd name="T36" fmla="*/ 38 w 48"/>
              <a:gd name="T37" fmla="*/ 11 h 38"/>
              <a:gd name="T38" fmla="*/ 42 w 48"/>
              <a:gd name="T39" fmla="*/ 0 h 38"/>
              <a:gd name="T40" fmla="*/ 46 w 48"/>
              <a:gd name="T41" fmla="*/ 1 h 38"/>
              <a:gd name="T42" fmla="*/ 44 w 48"/>
              <a:gd name="T43" fmla="*/ 11 h 38"/>
              <a:gd name="T44" fmla="*/ 48 w 48"/>
              <a:gd name="T45" fmla="*/ 12 h 38"/>
              <a:gd name="T46" fmla="*/ 47 w 48"/>
              <a:gd name="T47" fmla="*/ 14 h 38"/>
              <a:gd name="T48" fmla="*/ 42 w 48"/>
              <a:gd name="T49" fmla="*/ 18 h 38"/>
              <a:gd name="T50" fmla="*/ 48 w 48"/>
              <a:gd name="T51" fmla="*/ 18 h 38"/>
              <a:gd name="T52" fmla="*/ 17 w 48"/>
              <a:gd name="T53" fmla="*/ 14 h 38"/>
              <a:gd name="T54" fmla="*/ 10 w 48"/>
              <a:gd name="T55" fmla="*/ 18 h 38"/>
              <a:gd name="T56" fmla="*/ 17 w 48"/>
              <a:gd name="T57" fmla="*/ 14 h 38"/>
              <a:gd name="T58" fmla="*/ 11 w 48"/>
              <a:gd name="T59" fmla="*/ 21 h 38"/>
              <a:gd name="T60" fmla="*/ 13 w 48"/>
              <a:gd name="T61" fmla="*/ 29 h 38"/>
              <a:gd name="T62" fmla="*/ 15 w 48"/>
              <a:gd name="T63" fmla="*/ 21 h 38"/>
              <a:gd name="T64" fmla="*/ 24 w 48"/>
              <a:gd name="T65" fmla="*/ 14 h 38"/>
              <a:gd name="T66" fmla="*/ 22 w 48"/>
              <a:gd name="T67" fmla="*/ 18 h 38"/>
              <a:gd name="T68" fmla="*/ 37 w 48"/>
              <a:gd name="T69" fmla="*/ 14 h 38"/>
              <a:gd name="T70" fmla="*/ 30 w 48"/>
              <a:gd name="T71" fmla="*/ 18 h 38"/>
              <a:gd name="T72" fmla="*/ 37 w 48"/>
              <a:gd name="T73" fmla="*/ 14 h 38"/>
              <a:gd name="T74" fmla="*/ 31 w 48"/>
              <a:gd name="T75" fmla="*/ 21 h 38"/>
              <a:gd name="T76" fmla="*/ 34 w 48"/>
              <a:gd name="T77" fmla="*/ 29 h 38"/>
              <a:gd name="T78" fmla="*/ 36 w 48"/>
              <a:gd name="T79" fmla="*/ 21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8" h="38">
                <a:moveTo>
                  <a:pt x="48" y="20"/>
                </a:moveTo>
                <a:cubicBezTo>
                  <a:pt x="48" y="21"/>
                  <a:pt x="47" y="21"/>
                  <a:pt x="47" y="21"/>
                </a:cubicBezTo>
                <a:cubicBezTo>
                  <a:pt x="41" y="21"/>
                  <a:pt x="41" y="21"/>
                  <a:pt x="41" y="21"/>
                </a:cubicBezTo>
                <a:cubicBezTo>
                  <a:pt x="37" y="38"/>
                  <a:pt x="37" y="38"/>
                  <a:pt x="37" y="38"/>
                </a:cubicBezTo>
                <a:cubicBezTo>
                  <a:pt x="36" y="38"/>
                  <a:pt x="36" y="38"/>
                  <a:pt x="36" y="38"/>
                </a:cubicBezTo>
                <a:cubicBezTo>
                  <a:pt x="32" y="38"/>
                  <a:pt x="32" y="38"/>
                  <a:pt x="32" y="38"/>
                </a:cubicBezTo>
                <a:cubicBezTo>
                  <a:pt x="31" y="38"/>
                  <a:pt x="31" y="38"/>
                  <a:pt x="31" y="38"/>
                </a:cubicBezTo>
                <a:cubicBezTo>
                  <a:pt x="26" y="21"/>
                  <a:pt x="26" y="21"/>
                  <a:pt x="26" y="21"/>
                </a:cubicBezTo>
                <a:cubicBezTo>
                  <a:pt x="21" y="21"/>
                  <a:pt x="21" y="21"/>
                  <a:pt x="21" y="21"/>
                </a:cubicBezTo>
                <a:cubicBezTo>
                  <a:pt x="16" y="38"/>
                  <a:pt x="16" y="38"/>
                  <a:pt x="16" y="38"/>
                </a:cubicBezTo>
                <a:cubicBezTo>
                  <a:pt x="16" y="38"/>
                  <a:pt x="16" y="38"/>
                  <a:pt x="15" y="38"/>
                </a:cubicBezTo>
                <a:cubicBezTo>
                  <a:pt x="11" y="38"/>
                  <a:pt x="11" y="38"/>
                  <a:pt x="11" y="38"/>
                </a:cubicBezTo>
                <a:cubicBezTo>
                  <a:pt x="11" y="38"/>
                  <a:pt x="10" y="38"/>
                  <a:pt x="10" y="38"/>
                </a:cubicBezTo>
                <a:cubicBezTo>
                  <a:pt x="6" y="21"/>
                  <a:pt x="6" y="21"/>
                  <a:pt x="6" y="21"/>
                </a:cubicBezTo>
                <a:cubicBezTo>
                  <a:pt x="0" y="21"/>
                  <a:pt x="0" y="21"/>
                  <a:pt x="0" y="21"/>
                </a:cubicBezTo>
                <a:cubicBezTo>
                  <a:pt x="0" y="21"/>
                  <a:pt x="0" y="21"/>
                  <a:pt x="0" y="20"/>
                </a:cubicBezTo>
                <a:cubicBezTo>
                  <a:pt x="0" y="18"/>
                  <a:pt x="0" y="18"/>
                  <a:pt x="0" y="18"/>
                </a:cubicBezTo>
                <a:cubicBezTo>
                  <a:pt x="0" y="18"/>
                  <a:pt x="0" y="18"/>
                  <a:pt x="0" y="18"/>
                </a:cubicBezTo>
                <a:cubicBezTo>
                  <a:pt x="5" y="18"/>
                  <a:pt x="5" y="18"/>
                  <a:pt x="5" y="18"/>
                </a:cubicBezTo>
                <a:cubicBezTo>
                  <a:pt x="4" y="14"/>
                  <a:pt x="4" y="14"/>
                  <a:pt x="4" y="14"/>
                </a:cubicBezTo>
                <a:cubicBezTo>
                  <a:pt x="0" y="14"/>
                  <a:pt x="0" y="14"/>
                  <a:pt x="0" y="14"/>
                </a:cubicBezTo>
                <a:cubicBezTo>
                  <a:pt x="0" y="14"/>
                  <a:pt x="0" y="14"/>
                  <a:pt x="0" y="13"/>
                </a:cubicBezTo>
                <a:cubicBezTo>
                  <a:pt x="0" y="12"/>
                  <a:pt x="0" y="12"/>
                  <a:pt x="0" y="12"/>
                </a:cubicBezTo>
                <a:cubicBezTo>
                  <a:pt x="0" y="11"/>
                  <a:pt x="0" y="11"/>
                  <a:pt x="0" y="11"/>
                </a:cubicBezTo>
                <a:cubicBezTo>
                  <a:pt x="3" y="11"/>
                  <a:pt x="3" y="11"/>
                  <a:pt x="3" y="11"/>
                </a:cubicBezTo>
                <a:cubicBezTo>
                  <a:pt x="1" y="2"/>
                  <a:pt x="1" y="2"/>
                  <a:pt x="1" y="2"/>
                </a:cubicBezTo>
                <a:cubicBezTo>
                  <a:pt x="1" y="1"/>
                  <a:pt x="1" y="1"/>
                  <a:pt x="1" y="1"/>
                </a:cubicBezTo>
                <a:cubicBezTo>
                  <a:pt x="1" y="1"/>
                  <a:pt x="1" y="0"/>
                  <a:pt x="2" y="0"/>
                </a:cubicBezTo>
                <a:cubicBezTo>
                  <a:pt x="5" y="0"/>
                  <a:pt x="5" y="0"/>
                  <a:pt x="5" y="0"/>
                </a:cubicBezTo>
                <a:cubicBezTo>
                  <a:pt x="6" y="0"/>
                  <a:pt x="6" y="1"/>
                  <a:pt x="6" y="1"/>
                </a:cubicBezTo>
                <a:cubicBezTo>
                  <a:pt x="9" y="11"/>
                  <a:pt x="9" y="11"/>
                  <a:pt x="9" y="11"/>
                </a:cubicBezTo>
                <a:cubicBezTo>
                  <a:pt x="18" y="11"/>
                  <a:pt x="18" y="11"/>
                  <a:pt x="18" y="11"/>
                </a:cubicBezTo>
                <a:cubicBezTo>
                  <a:pt x="21" y="1"/>
                  <a:pt x="21" y="1"/>
                  <a:pt x="21" y="1"/>
                </a:cubicBezTo>
                <a:cubicBezTo>
                  <a:pt x="21" y="1"/>
                  <a:pt x="21" y="0"/>
                  <a:pt x="22" y="0"/>
                </a:cubicBezTo>
                <a:cubicBezTo>
                  <a:pt x="25" y="0"/>
                  <a:pt x="25" y="0"/>
                  <a:pt x="25" y="0"/>
                </a:cubicBezTo>
                <a:cubicBezTo>
                  <a:pt x="26" y="0"/>
                  <a:pt x="26" y="1"/>
                  <a:pt x="26" y="1"/>
                </a:cubicBezTo>
                <a:cubicBezTo>
                  <a:pt x="29" y="11"/>
                  <a:pt x="29" y="11"/>
                  <a:pt x="29" y="11"/>
                </a:cubicBezTo>
                <a:cubicBezTo>
                  <a:pt x="38" y="11"/>
                  <a:pt x="38" y="11"/>
                  <a:pt x="38" y="11"/>
                </a:cubicBezTo>
                <a:cubicBezTo>
                  <a:pt x="41" y="1"/>
                  <a:pt x="41" y="1"/>
                  <a:pt x="41" y="1"/>
                </a:cubicBezTo>
                <a:cubicBezTo>
                  <a:pt x="41" y="1"/>
                  <a:pt x="41" y="0"/>
                  <a:pt x="42" y="0"/>
                </a:cubicBezTo>
                <a:cubicBezTo>
                  <a:pt x="45" y="0"/>
                  <a:pt x="45" y="0"/>
                  <a:pt x="45" y="0"/>
                </a:cubicBezTo>
                <a:cubicBezTo>
                  <a:pt x="46" y="0"/>
                  <a:pt x="46" y="1"/>
                  <a:pt x="46" y="1"/>
                </a:cubicBezTo>
                <a:cubicBezTo>
                  <a:pt x="46" y="1"/>
                  <a:pt x="46" y="1"/>
                  <a:pt x="46" y="2"/>
                </a:cubicBezTo>
                <a:cubicBezTo>
                  <a:pt x="44" y="11"/>
                  <a:pt x="44" y="11"/>
                  <a:pt x="44" y="11"/>
                </a:cubicBezTo>
                <a:cubicBezTo>
                  <a:pt x="47" y="11"/>
                  <a:pt x="47" y="11"/>
                  <a:pt x="47" y="11"/>
                </a:cubicBezTo>
                <a:cubicBezTo>
                  <a:pt x="47" y="11"/>
                  <a:pt x="48" y="11"/>
                  <a:pt x="48" y="12"/>
                </a:cubicBezTo>
                <a:cubicBezTo>
                  <a:pt x="48" y="13"/>
                  <a:pt x="48" y="13"/>
                  <a:pt x="48" y="13"/>
                </a:cubicBezTo>
                <a:cubicBezTo>
                  <a:pt x="48" y="14"/>
                  <a:pt x="47" y="14"/>
                  <a:pt x="47" y="14"/>
                </a:cubicBezTo>
                <a:cubicBezTo>
                  <a:pt x="43" y="14"/>
                  <a:pt x="43" y="14"/>
                  <a:pt x="43" y="14"/>
                </a:cubicBezTo>
                <a:cubicBezTo>
                  <a:pt x="42" y="18"/>
                  <a:pt x="42" y="18"/>
                  <a:pt x="42" y="18"/>
                </a:cubicBezTo>
                <a:cubicBezTo>
                  <a:pt x="47" y="18"/>
                  <a:pt x="47" y="18"/>
                  <a:pt x="47" y="18"/>
                </a:cubicBezTo>
                <a:cubicBezTo>
                  <a:pt x="47" y="18"/>
                  <a:pt x="48" y="18"/>
                  <a:pt x="48" y="18"/>
                </a:cubicBezTo>
                <a:lnTo>
                  <a:pt x="48" y="20"/>
                </a:lnTo>
                <a:close/>
                <a:moveTo>
                  <a:pt x="17" y="14"/>
                </a:moveTo>
                <a:cubicBezTo>
                  <a:pt x="10" y="14"/>
                  <a:pt x="10" y="14"/>
                  <a:pt x="10" y="14"/>
                </a:cubicBezTo>
                <a:cubicBezTo>
                  <a:pt x="10" y="18"/>
                  <a:pt x="10" y="18"/>
                  <a:pt x="10" y="18"/>
                </a:cubicBezTo>
                <a:cubicBezTo>
                  <a:pt x="16" y="18"/>
                  <a:pt x="16" y="18"/>
                  <a:pt x="16" y="18"/>
                </a:cubicBezTo>
                <a:lnTo>
                  <a:pt x="17" y="14"/>
                </a:lnTo>
                <a:close/>
                <a:moveTo>
                  <a:pt x="15" y="21"/>
                </a:moveTo>
                <a:cubicBezTo>
                  <a:pt x="11" y="21"/>
                  <a:pt x="11" y="21"/>
                  <a:pt x="11" y="21"/>
                </a:cubicBezTo>
                <a:cubicBezTo>
                  <a:pt x="13" y="29"/>
                  <a:pt x="13" y="29"/>
                  <a:pt x="13" y="29"/>
                </a:cubicBezTo>
                <a:cubicBezTo>
                  <a:pt x="13" y="29"/>
                  <a:pt x="13" y="29"/>
                  <a:pt x="13" y="29"/>
                </a:cubicBezTo>
                <a:cubicBezTo>
                  <a:pt x="13" y="29"/>
                  <a:pt x="13" y="29"/>
                  <a:pt x="13" y="29"/>
                </a:cubicBezTo>
                <a:lnTo>
                  <a:pt x="15" y="21"/>
                </a:lnTo>
                <a:close/>
                <a:moveTo>
                  <a:pt x="25" y="18"/>
                </a:moveTo>
                <a:cubicBezTo>
                  <a:pt x="24" y="14"/>
                  <a:pt x="24" y="14"/>
                  <a:pt x="24" y="14"/>
                </a:cubicBezTo>
                <a:cubicBezTo>
                  <a:pt x="22" y="14"/>
                  <a:pt x="22" y="14"/>
                  <a:pt x="22" y="14"/>
                </a:cubicBezTo>
                <a:cubicBezTo>
                  <a:pt x="22" y="18"/>
                  <a:pt x="22" y="18"/>
                  <a:pt x="22" y="18"/>
                </a:cubicBezTo>
                <a:lnTo>
                  <a:pt x="25" y="18"/>
                </a:lnTo>
                <a:close/>
                <a:moveTo>
                  <a:pt x="37" y="14"/>
                </a:moveTo>
                <a:cubicBezTo>
                  <a:pt x="29" y="14"/>
                  <a:pt x="29" y="14"/>
                  <a:pt x="29" y="14"/>
                </a:cubicBezTo>
                <a:cubicBezTo>
                  <a:pt x="30" y="18"/>
                  <a:pt x="30" y="18"/>
                  <a:pt x="30" y="18"/>
                </a:cubicBezTo>
                <a:cubicBezTo>
                  <a:pt x="37" y="18"/>
                  <a:pt x="37" y="18"/>
                  <a:pt x="37" y="18"/>
                </a:cubicBezTo>
                <a:lnTo>
                  <a:pt x="37" y="14"/>
                </a:lnTo>
                <a:close/>
                <a:moveTo>
                  <a:pt x="36" y="21"/>
                </a:moveTo>
                <a:cubicBezTo>
                  <a:pt x="31" y="21"/>
                  <a:pt x="31" y="21"/>
                  <a:pt x="31" y="21"/>
                </a:cubicBezTo>
                <a:cubicBezTo>
                  <a:pt x="34" y="29"/>
                  <a:pt x="34" y="29"/>
                  <a:pt x="34" y="29"/>
                </a:cubicBezTo>
                <a:cubicBezTo>
                  <a:pt x="34" y="29"/>
                  <a:pt x="34" y="29"/>
                  <a:pt x="34" y="29"/>
                </a:cubicBezTo>
                <a:cubicBezTo>
                  <a:pt x="34" y="29"/>
                  <a:pt x="34" y="29"/>
                  <a:pt x="34" y="29"/>
                </a:cubicBezTo>
                <a:lnTo>
                  <a:pt x="36" y="21"/>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60" name="Freeform 465"/>
          <p:cNvSpPr>
            <a:spLocks noEditPoints="1"/>
          </p:cNvSpPr>
          <p:nvPr/>
        </p:nvSpPr>
        <p:spPr bwMode="auto">
          <a:xfrm>
            <a:off x="2041634" y="2794657"/>
            <a:ext cx="340802" cy="340802"/>
          </a:xfrm>
          <a:custGeom>
            <a:avLst/>
            <a:gdLst>
              <a:gd name="T0" fmla="*/ 9 w 44"/>
              <a:gd name="T1" fmla="*/ 43 h 44"/>
              <a:gd name="T2" fmla="*/ 7 w 44"/>
              <a:gd name="T3" fmla="*/ 44 h 44"/>
              <a:gd name="T4" fmla="*/ 4 w 44"/>
              <a:gd name="T5" fmla="*/ 43 h 44"/>
              <a:gd name="T6" fmla="*/ 1 w 44"/>
              <a:gd name="T7" fmla="*/ 40 h 44"/>
              <a:gd name="T8" fmla="*/ 0 w 44"/>
              <a:gd name="T9" fmla="*/ 38 h 44"/>
              <a:gd name="T10" fmla="*/ 1 w 44"/>
              <a:gd name="T11" fmla="*/ 36 h 44"/>
              <a:gd name="T12" fmla="*/ 20 w 44"/>
              <a:gd name="T13" fmla="*/ 17 h 44"/>
              <a:gd name="T14" fmla="*/ 27 w 44"/>
              <a:gd name="T15" fmla="*/ 25 h 44"/>
              <a:gd name="T16" fmla="*/ 9 w 44"/>
              <a:gd name="T17" fmla="*/ 43 h 44"/>
              <a:gd name="T18" fmla="*/ 8 w 44"/>
              <a:gd name="T19" fmla="*/ 35 h 44"/>
              <a:gd name="T20" fmla="*/ 7 w 44"/>
              <a:gd name="T21" fmla="*/ 36 h 44"/>
              <a:gd name="T22" fmla="*/ 8 w 44"/>
              <a:gd name="T23" fmla="*/ 38 h 44"/>
              <a:gd name="T24" fmla="*/ 10 w 44"/>
              <a:gd name="T25" fmla="*/ 36 h 44"/>
              <a:gd name="T26" fmla="*/ 8 w 44"/>
              <a:gd name="T27" fmla="*/ 35 h 44"/>
              <a:gd name="T28" fmla="*/ 44 w 44"/>
              <a:gd name="T29" fmla="*/ 16 h 44"/>
              <a:gd name="T30" fmla="*/ 32 w 44"/>
              <a:gd name="T31" fmla="*/ 24 h 44"/>
              <a:gd name="T32" fmla="*/ 20 w 44"/>
              <a:gd name="T33" fmla="*/ 12 h 44"/>
              <a:gd name="T34" fmla="*/ 32 w 44"/>
              <a:gd name="T35" fmla="*/ 0 h 44"/>
              <a:gd name="T36" fmla="*/ 39 w 44"/>
              <a:gd name="T37" fmla="*/ 2 h 44"/>
              <a:gd name="T38" fmla="*/ 39 w 44"/>
              <a:gd name="T39" fmla="*/ 3 h 44"/>
              <a:gd name="T40" fmla="*/ 39 w 44"/>
              <a:gd name="T41" fmla="*/ 3 h 44"/>
              <a:gd name="T42" fmla="*/ 31 w 44"/>
              <a:gd name="T43" fmla="*/ 8 h 44"/>
              <a:gd name="T44" fmla="*/ 31 w 44"/>
              <a:gd name="T45" fmla="*/ 14 h 44"/>
              <a:gd name="T46" fmla="*/ 36 w 44"/>
              <a:gd name="T47" fmla="*/ 17 h 44"/>
              <a:gd name="T48" fmla="*/ 43 w 44"/>
              <a:gd name="T49" fmla="*/ 12 h 44"/>
              <a:gd name="T50" fmla="*/ 44 w 44"/>
              <a:gd name="T51" fmla="*/ 13 h 44"/>
              <a:gd name="T52" fmla="*/ 44 w 44"/>
              <a:gd name="T53" fmla="*/ 16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4" h="44">
                <a:moveTo>
                  <a:pt x="9" y="43"/>
                </a:moveTo>
                <a:cubicBezTo>
                  <a:pt x="8" y="44"/>
                  <a:pt x="8" y="44"/>
                  <a:pt x="7" y="44"/>
                </a:cubicBezTo>
                <a:cubicBezTo>
                  <a:pt x="6" y="44"/>
                  <a:pt x="5" y="44"/>
                  <a:pt x="4" y="43"/>
                </a:cubicBezTo>
                <a:cubicBezTo>
                  <a:pt x="1" y="40"/>
                  <a:pt x="1" y="40"/>
                  <a:pt x="1" y="40"/>
                </a:cubicBezTo>
                <a:cubicBezTo>
                  <a:pt x="1" y="40"/>
                  <a:pt x="0" y="39"/>
                  <a:pt x="0" y="38"/>
                </a:cubicBezTo>
                <a:cubicBezTo>
                  <a:pt x="0" y="37"/>
                  <a:pt x="1" y="36"/>
                  <a:pt x="1" y="36"/>
                </a:cubicBezTo>
                <a:cubicBezTo>
                  <a:pt x="20" y="17"/>
                  <a:pt x="20" y="17"/>
                  <a:pt x="20" y="17"/>
                </a:cubicBezTo>
                <a:cubicBezTo>
                  <a:pt x="21" y="21"/>
                  <a:pt x="24" y="24"/>
                  <a:pt x="27" y="25"/>
                </a:cubicBezTo>
                <a:lnTo>
                  <a:pt x="9" y="43"/>
                </a:lnTo>
                <a:close/>
                <a:moveTo>
                  <a:pt x="8" y="35"/>
                </a:moveTo>
                <a:cubicBezTo>
                  <a:pt x="7" y="35"/>
                  <a:pt x="7" y="35"/>
                  <a:pt x="7" y="36"/>
                </a:cubicBezTo>
                <a:cubicBezTo>
                  <a:pt x="7" y="37"/>
                  <a:pt x="7" y="38"/>
                  <a:pt x="8" y="38"/>
                </a:cubicBezTo>
                <a:cubicBezTo>
                  <a:pt x="9" y="38"/>
                  <a:pt x="10" y="37"/>
                  <a:pt x="10" y="36"/>
                </a:cubicBezTo>
                <a:cubicBezTo>
                  <a:pt x="10" y="35"/>
                  <a:pt x="9" y="35"/>
                  <a:pt x="8" y="35"/>
                </a:cubicBezTo>
                <a:close/>
                <a:moveTo>
                  <a:pt x="44" y="16"/>
                </a:moveTo>
                <a:cubicBezTo>
                  <a:pt x="42" y="21"/>
                  <a:pt x="37" y="24"/>
                  <a:pt x="32" y="24"/>
                </a:cubicBezTo>
                <a:cubicBezTo>
                  <a:pt x="26" y="24"/>
                  <a:pt x="20" y="19"/>
                  <a:pt x="20" y="12"/>
                </a:cubicBezTo>
                <a:cubicBezTo>
                  <a:pt x="20" y="6"/>
                  <a:pt x="26" y="0"/>
                  <a:pt x="32" y="0"/>
                </a:cubicBezTo>
                <a:cubicBezTo>
                  <a:pt x="34" y="0"/>
                  <a:pt x="37" y="1"/>
                  <a:pt x="39" y="2"/>
                </a:cubicBezTo>
                <a:cubicBezTo>
                  <a:pt x="39" y="2"/>
                  <a:pt x="39" y="2"/>
                  <a:pt x="39" y="3"/>
                </a:cubicBezTo>
                <a:cubicBezTo>
                  <a:pt x="39" y="3"/>
                  <a:pt x="39" y="3"/>
                  <a:pt x="39" y="3"/>
                </a:cubicBezTo>
                <a:cubicBezTo>
                  <a:pt x="31" y="8"/>
                  <a:pt x="31" y="8"/>
                  <a:pt x="31" y="8"/>
                </a:cubicBezTo>
                <a:cubicBezTo>
                  <a:pt x="31" y="14"/>
                  <a:pt x="31" y="14"/>
                  <a:pt x="31" y="14"/>
                </a:cubicBezTo>
                <a:cubicBezTo>
                  <a:pt x="36" y="17"/>
                  <a:pt x="36" y="17"/>
                  <a:pt x="36" y="17"/>
                </a:cubicBezTo>
                <a:cubicBezTo>
                  <a:pt x="37" y="16"/>
                  <a:pt x="43" y="12"/>
                  <a:pt x="43" y="12"/>
                </a:cubicBezTo>
                <a:cubicBezTo>
                  <a:pt x="44" y="12"/>
                  <a:pt x="44" y="13"/>
                  <a:pt x="44" y="13"/>
                </a:cubicBezTo>
                <a:cubicBezTo>
                  <a:pt x="44" y="14"/>
                  <a:pt x="44" y="15"/>
                  <a:pt x="44" y="16"/>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61" name="Freeform 466"/>
          <p:cNvSpPr>
            <a:spLocks noEditPoints="1"/>
          </p:cNvSpPr>
          <p:nvPr/>
        </p:nvSpPr>
        <p:spPr bwMode="auto">
          <a:xfrm>
            <a:off x="2064572" y="3287430"/>
            <a:ext cx="294926" cy="344082"/>
          </a:xfrm>
          <a:custGeom>
            <a:avLst/>
            <a:gdLst>
              <a:gd name="T0" fmla="*/ 9 w 38"/>
              <a:gd name="T1" fmla="*/ 30 h 44"/>
              <a:gd name="T2" fmla="*/ 8 w 38"/>
              <a:gd name="T3" fmla="*/ 31 h 44"/>
              <a:gd name="T4" fmla="*/ 1 w 38"/>
              <a:gd name="T5" fmla="*/ 31 h 44"/>
              <a:gd name="T6" fmla="*/ 0 w 38"/>
              <a:gd name="T7" fmla="*/ 30 h 44"/>
              <a:gd name="T8" fmla="*/ 0 w 38"/>
              <a:gd name="T9" fmla="*/ 29 h 44"/>
              <a:gd name="T10" fmla="*/ 7 w 38"/>
              <a:gd name="T11" fmla="*/ 17 h 44"/>
              <a:gd name="T12" fmla="*/ 7 w 38"/>
              <a:gd name="T13" fmla="*/ 17 h 44"/>
              <a:gd name="T14" fmla="*/ 3 w 38"/>
              <a:gd name="T15" fmla="*/ 10 h 44"/>
              <a:gd name="T16" fmla="*/ 3 w 38"/>
              <a:gd name="T17" fmla="*/ 9 h 44"/>
              <a:gd name="T18" fmla="*/ 4 w 38"/>
              <a:gd name="T19" fmla="*/ 8 h 44"/>
              <a:gd name="T20" fmla="*/ 10 w 38"/>
              <a:gd name="T21" fmla="*/ 8 h 44"/>
              <a:gd name="T22" fmla="*/ 12 w 38"/>
              <a:gd name="T23" fmla="*/ 10 h 44"/>
              <a:gd name="T24" fmla="*/ 16 w 38"/>
              <a:gd name="T25" fmla="*/ 17 h 44"/>
              <a:gd name="T26" fmla="*/ 9 w 38"/>
              <a:gd name="T27" fmla="*/ 30 h 44"/>
              <a:gd name="T28" fmla="*/ 38 w 38"/>
              <a:gd name="T29" fmla="*/ 1 h 44"/>
              <a:gd name="T30" fmla="*/ 24 w 38"/>
              <a:gd name="T31" fmla="*/ 26 h 44"/>
              <a:gd name="T32" fmla="*/ 24 w 38"/>
              <a:gd name="T33" fmla="*/ 26 h 44"/>
              <a:gd name="T34" fmla="*/ 33 w 38"/>
              <a:gd name="T35" fmla="*/ 43 h 44"/>
              <a:gd name="T36" fmla="*/ 33 w 38"/>
              <a:gd name="T37" fmla="*/ 44 h 44"/>
              <a:gd name="T38" fmla="*/ 32 w 38"/>
              <a:gd name="T39" fmla="*/ 44 h 44"/>
              <a:gd name="T40" fmla="*/ 25 w 38"/>
              <a:gd name="T41" fmla="*/ 44 h 44"/>
              <a:gd name="T42" fmla="*/ 24 w 38"/>
              <a:gd name="T43" fmla="*/ 43 h 44"/>
              <a:gd name="T44" fmla="*/ 15 w 38"/>
              <a:gd name="T45" fmla="*/ 26 h 44"/>
              <a:gd name="T46" fmla="*/ 29 w 38"/>
              <a:gd name="T47" fmla="*/ 1 h 44"/>
              <a:gd name="T48" fmla="*/ 31 w 38"/>
              <a:gd name="T49" fmla="*/ 0 h 44"/>
              <a:gd name="T50" fmla="*/ 37 w 38"/>
              <a:gd name="T51" fmla="*/ 0 h 44"/>
              <a:gd name="T52" fmla="*/ 38 w 38"/>
              <a:gd name="T53" fmla="*/ 0 h 44"/>
              <a:gd name="T54" fmla="*/ 38 w 38"/>
              <a:gd name="T55" fmla="*/ 1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8" h="44">
                <a:moveTo>
                  <a:pt x="9" y="30"/>
                </a:moveTo>
                <a:cubicBezTo>
                  <a:pt x="9" y="30"/>
                  <a:pt x="9" y="31"/>
                  <a:pt x="8" y="31"/>
                </a:cubicBezTo>
                <a:cubicBezTo>
                  <a:pt x="1" y="31"/>
                  <a:pt x="1" y="31"/>
                  <a:pt x="1" y="31"/>
                </a:cubicBezTo>
                <a:cubicBezTo>
                  <a:pt x="1" y="31"/>
                  <a:pt x="1" y="31"/>
                  <a:pt x="0" y="30"/>
                </a:cubicBezTo>
                <a:cubicBezTo>
                  <a:pt x="0" y="30"/>
                  <a:pt x="0" y="30"/>
                  <a:pt x="0" y="29"/>
                </a:cubicBezTo>
                <a:cubicBezTo>
                  <a:pt x="7" y="17"/>
                  <a:pt x="7" y="17"/>
                  <a:pt x="7" y="17"/>
                </a:cubicBezTo>
                <a:cubicBezTo>
                  <a:pt x="7" y="17"/>
                  <a:pt x="7" y="17"/>
                  <a:pt x="7" y="17"/>
                </a:cubicBezTo>
                <a:cubicBezTo>
                  <a:pt x="3" y="10"/>
                  <a:pt x="3" y="10"/>
                  <a:pt x="3" y="10"/>
                </a:cubicBezTo>
                <a:cubicBezTo>
                  <a:pt x="3" y="9"/>
                  <a:pt x="3" y="9"/>
                  <a:pt x="3" y="9"/>
                </a:cubicBezTo>
                <a:cubicBezTo>
                  <a:pt x="3" y="9"/>
                  <a:pt x="3" y="8"/>
                  <a:pt x="4" y="8"/>
                </a:cubicBezTo>
                <a:cubicBezTo>
                  <a:pt x="10" y="8"/>
                  <a:pt x="10" y="8"/>
                  <a:pt x="10" y="8"/>
                </a:cubicBezTo>
                <a:cubicBezTo>
                  <a:pt x="11" y="8"/>
                  <a:pt x="12" y="9"/>
                  <a:pt x="12" y="10"/>
                </a:cubicBezTo>
                <a:cubicBezTo>
                  <a:pt x="16" y="17"/>
                  <a:pt x="16" y="17"/>
                  <a:pt x="16" y="17"/>
                </a:cubicBezTo>
                <a:cubicBezTo>
                  <a:pt x="16" y="17"/>
                  <a:pt x="16" y="18"/>
                  <a:pt x="9" y="30"/>
                </a:cubicBezTo>
                <a:close/>
                <a:moveTo>
                  <a:pt x="38" y="1"/>
                </a:moveTo>
                <a:cubicBezTo>
                  <a:pt x="24" y="26"/>
                  <a:pt x="24" y="26"/>
                  <a:pt x="24" y="26"/>
                </a:cubicBezTo>
                <a:cubicBezTo>
                  <a:pt x="24" y="26"/>
                  <a:pt x="24" y="26"/>
                  <a:pt x="24" y="26"/>
                </a:cubicBezTo>
                <a:cubicBezTo>
                  <a:pt x="33" y="43"/>
                  <a:pt x="33" y="43"/>
                  <a:pt x="33" y="43"/>
                </a:cubicBezTo>
                <a:cubicBezTo>
                  <a:pt x="33" y="43"/>
                  <a:pt x="33" y="43"/>
                  <a:pt x="33" y="44"/>
                </a:cubicBezTo>
                <a:cubicBezTo>
                  <a:pt x="33" y="44"/>
                  <a:pt x="32" y="44"/>
                  <a:pt x="32" y="44"/>
                </a:cubicBezTo>
                <a:cubicBezTo>
                  <a:pt x="25" y="44"/>
                  <a:pt x="25" y="44"/>
                  <a:pt x="25" y="44"/>
                </a:cubicBezTo>
                <a:cubicBezTo>
                  <a:pt x="24" y="44"/>
                  <a:pt x="24" y="43"/>
                  <a:pt x="24" y="43"/>
                </a:cubicBezTo>
                <a:cubicBezTo>
                  <a:pt x="15" y="26"/>
                  <a:pt x="15" y="26"/>
                  <a:pt x="15" y="26"/>
                </a:cubicBezTo>
                <a:cubicBezTo>
                  <a:pt x="15" y="26"/>
                  <a:pt x="15" y="25"/>
                  <a:pt x="29" y="1"/>
                </a:cubicBezTo>
                <a:cubicBezTo>
                  <a:pt x="29" y="0"/>
                  <a:pt x="30" y="0"/>
                  <a:pt x="31" y="0"/>
                </a:cubicBezTo>
                <a:cubicBezTo>
                  <a:pt x="37" y="0"/>
                  <a:pt x="37" y="0"/>
                  <a:pt x="37" y="0"/>
                </a:cubicBezTo>
                <a:cubicBezTo>
                  <a:pt x="37" y="0"/>
                  <a:pt x="38" y="0"/>
                  <a:pt x="38" y="0"/>
                </a:cubicBezTo>
                <a:cubicBezTo>
                  <a:pt x="38" y="0"/>
                  <a:pt x="38" y="1"/>
                  <a:pt x="38" y="1"/>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62" name="Freeform 467"/>
          <p:cNvSpPr>
            <a:spLocks/>
          </p:cNvSpPr>
          <p:nvPr/>
        </p:nvSpPr>
        <p:spPr bwMode="auto">
          <a:xfrm>
            <a:off x="1482080" y="4787051"/>
            <a:ext cx="278541" cy="350635"/>
          </a:xfrm>
          <a:custGeom>
            <a:avLst/>
            <a:gdLst>
              <a:gd name="T0" fmla="*/ 21 w 36"/>
              <a:gd name="T1" fmla="*/ 45 h 45"/>
              <a:gd name="T2" fmla="*/ 18 w 36"/>
              <a:gd name="T3" fmla="*/ 44 h 45"/>
              <a:gd name="T4" fmla="*/ 15 w 36"/>
              <a:gd name="T5" fmla="*/ 45 h 45"/>
              <a:gd name="T6" fmla="*/ 16 w 36"/>
              <a:gd name="T7" fmla="*/ 26 h 45"/>
              <a:gd name="T8" fmla="*/ 0 w 36"/>
              <a:gd name="T9" fmla="*/ 0 h 45"/>
              <a:gd name="T10" fmla="*/ 3 w 36"/>
              <a:gd name="T11" fmla="*/ 0 h 45"/>
              <a:gd name="T12" fmla="*/ 6 w 36"/>
              <a:gd name="T13" fmla="*/ 0 h 45"/>
              <a:gd name="T14" fmla="*/ 18 w 36"/>
              <a:gd name="T15" fmla="*/ 20 h 45"/>
              <a:gd name="T16" fmla="*/ 30 w 36"/>
              <a:gd name="T17" fmla="*/ 0 h 45"/>
              <a:gd name="T18" fmla="*/ 33 w 36"/>
              <a:gd name="T19" fmla="*/ 0 h 45"/>
              <a:gd name="T20" fmla="*/ 36 w 36"/>
              <a:gd name="T21" fmla="*/ 0 h 45"/>
              <a:gd name="T22" fmla="*/ 30 w 36"/>
              <a:gd name="T23" fmla="*/ 9 h 45"/>
              <a:gd name="T24" fmla="*/ 21 w 36"/>
              <a:gd name="T25" fmla="*/ 26 h 45"/>
              <a:gd name="T26" fmla="*/ 21 w 36"/>
              <a:gd name="T27"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6" h="45">
                <a:moveTo>
                  <a:pt x="21" y="45"/>
                </a:moveTo>
                <a:cubicBezTo>
                  <a:pt x="20" y="44"/>
                  <a:pt x="19" y="44"/>
                  <a:pt x="18" y="44"/>
                </a:cubicBezTo>
                <a:cubicBezTo>
                  <a:pt x="17" y="44"/>
                  <a:pt x="16" y="44"/>
                  <a:pt x="15" y="45"/>
                </a:cubicBezTo>
                <a:cubicBezTo>
                  <a:pt x="16" y="26"/>
                  <a:pt x="16" y="26"/>
                  <a:pt x="16" y="26"/>
                </a:cubicBezTo>
                <a:cubicBezTo>
                  <a:pt x="11" y="17"/>
                  <a:pt x="6" y="8"/>
                  <a:pt x="0" y="0"/>
                </a:cubicBezTo>
                <a:cubicBezTo>
                  <a:pt x="1" y="0"/>
                  <a:pt x="2" y="0"/>
                  <a:pt x="3" y="0"/>
                </a:cubicBezTo>
                <a:cubicBezTo>
                  <a:pt x="4" y="0"/>
                  <a:pt x="5" y="0"/>
                  <a:pt x="6" y="0"/>
                </a:cubicBezTo>
                <a:cubicBezTo>
                  <a:pt x="10" y="7"/>
                  <a:pt x="14" y="13"/>
                  <a:pt x="18" y="20"/>
                </a:cubicBezTo>
                <a:cubicBezTo>
                  <a:pt x="22" y="13"/>
                  <a:pt x="26" y="7"/>
                  <a:pt x="30" y="0"/>
                </a:cubicBezTo>
                <a:cubicBezTo>
                  <a:pt x="31" y="0"/>
                  <a:pt x="32" y="0"/>
                  <a:pt x="33" y="0"/>
                </a:cubicBezTo>
                <a:cubicBezTo>
                  <a:pt x="34" y="0"/>
                  <a:pt x="35" y="0"/>
                  <a:pt x="36" y="0"/>
                </a:cubicBezTo>
                <a:cubicBezTo>
                  <a:pt x="34" y="3"/>
                  <a:pt x="32" y="6"/>
                  <a:pt x="30" y="9"/>
                </a:cubicBezTo>
                <a:cubicBezTo>
                  <a:pt x="27" y="15"/>
                  <a:pt x="24" y="20"/>
                  <a:pt x="21" y="26"/>
                </a:cubicBezTo>
                <a:lnTo>
                  <a:pt x="21" y="45"/>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63" name="Freeform 468"/>
          <p:cNvSpPr>
            <a:spLocks/>
          </p:cNvSpPr>
          <p:nvPr/>
        </p:nvSpPr>
        <p:spPr bwMode="auto">
          <a:xfrm>
            <a:off x="1513212" y="3312008"/>
            <a:ext cx="216278" cy="294927"/>
          </a:xfrm>
          <a:custGeom>
            <a:avLst/>
            <a:gdLst>
              <a:gd name="T0" fmla="*/ 12 w 28"/>
              <a:gd name="T1" fmla="*/ 38 h 38"/>
              <a:gd name="T2" fmla="*/ 11 w 28"/>
              <a:gd name="T3" fmla="*/ 37 h 38"/>
              <a:gd name="T4" fmla="*/ 11 w 28"/>
              <a:gd name="T5" fmla="*/ 28 h 38"/>
              <a:gd name="T6" fmla="*/ 3 w 28"/>
              <a:gd name="T7" fmla="*/ 28 h 38"/>
              <a:gd name="T8" fmla="*/ 2 w 28"/>
              <a:gd name="T9" fmla="*/ 27 h 38"/>
              <a:gd name="T10" fmla="*/ 2 w 28"/>
              <a:gd name="T11" fmla="*/ 24 h 38"/>
              <a:gd name="T12" fmla="*/ 3 w 28"/>
              <a:gd name="T13" fmla="*/ 24 h 38"/>
              <a:gd name="T14" fmla="*/ 11 w 28"/>
              <a:gd name="T15" fmla="*/ 24 h 38"/>
              <a:gd name="T16" fmla="*/ 11 w 28"/>
              <a:gd name="T17" fmla="*/ 21 h 38"/>
              <a:gd name="T18" fmla="*/ 3 w 28"/>
              <a:gd name="T19" fmla="*/ 21 h 38"/>
              <a:gd name="T20" fmla="*/ 2 w 28"/>
              <a:gd name="T21" fmla="*/ 20 h 38"/>
              <a:gd name="T22" fmla="*/ 2 w 28"/>
              <a:gd name="T23" fmla="*/ 18 h 38"/>
              <a:gd name="T24" fmla="*/ 3 w 28"/>
              <a:gd name="T25" fmla="*/ 17 h 38"/>
              <a:gd name="T26" fmla="*/ 9 w 28"/>
              <a:gd name="T27" fmla="*/ 17 h 38"/>
              <a:gd name="T28" fmla="*/ 0 w 28"/>
              <a:gd name="T29" fmla="*/ 1 h 38"/>
              <a:gd name="T30" fmla="*/ 0 w 28"/>
              <a:gd name="T31" fmla="*/ 1 h 38"/>
              <a:gd name="T32" fmla="*/ 1 w 28"/>
              <a:gd name="T33" fmla="*/ 0 h 38"/>
              <a:gd name="T34" fmla="*/ 6 w 28"/>
              <a:gd name="T35" fmla="*/ 0 h 38"/>
              <a:gd name="T36" fmla="*/ 7 w 28"/>
              <a:gd name="T37" fmla="*/ 1 h 38"/>
              <a:gd name="T38" fmla="*/ 13 w 28"/>
              <a:gd name="T39" fmla="*/ 12 h 38"/>
              <a:gd name="T40" fmla="*/ 14 w 28"/>
              <a:gd name="T41" fmla="*/ 15 h 38"/>
              <a:gd name="T42" fmla="*/ 16 w 28"/>
              <a:gd name="T43" fmla="*/ 12 h 38"/>
              <a:gd name="T44" fmla="*/ 21 w 28"/>
              <a:gd name="T45" fmla="*/ 1 h 38"/>
              <a:gd name="T46" fmla="*/ 22 w 28"/>
              <a:gd name="T47" fmla="*/ 0 h 38"/>
              <a:gd name="T48" fmla="*/ 27 w 28"/>
              <a:gd name="T49" fmla="*/ 0 h 38"/>
              <a:gd name="T50" fmla="*/ 28 w 28"/>
              <a:gd name="T51" fmla="*/ 1 h 38"/>
              <a:gd name="T52" fmla="*/ 28 w 28"/>
              <a:gd name="T53" fmla="*/ 1 h 38"/>
              <a:gd name="T54" fmla="*/ 19 w 28"/>
              <a:gd name="T55" fmla="*/ 17 h 38"/>
              <a:gd name="T56" fmla="*/ 25 w 28"/>
              <a:gd name="T57" fmla="*/ 17 h 38"/>
              <a:gd name="T58" fmla="*/ 26 w 28"/>
              <a:gd name="T59" fmla="*/ 18 h 38"/>
              <a:gd name="T60" fmla="*/ 26 w 28"/>
              <a:gd name="T61" fmla="*/ 20 h 38"/>
              <a:gd name="T62" fmla="*/ 25 w 28"/>
              <a:gd name="T63" fmla="*/ 21 h 38"/>
              <a:gd name="T64" fmla="*/ 17 w 28"/>
              <a:gd name="T65" fmla="*/ 21 h 38"/>
              <a:gd name="T66" fmla="*/ 17 w 28"/>
              <a:gd name="T67" fmla="*/ 24 h 38"/>
              <a:gd name="T68" fmla="*/ 25 w 28"/>
              <a:gd name="T69" fmla="*/ 24 h 38"/>
              <a:gd name="T70" fmla="*/ 26 w 28"/>
              <a:gd name="T71" fmla="*/ 24 h 38"/>
              <a:gd name="T72" fmla="*/ 26 w 28"/>
              <a:gd name="T73" fmla="*/ 27 h 38"/>
              <a:gd name="T74" fmla="*/ 25 w 28"/>
              <a:gd name="T75" fmla="*/ 28 h 38"/>
              <a:gd name="T76" fmla="*/ 17 w 28"/>
              <a:gd name="T77" fmla="*/ 28 h 38"/>
              <a:gd name="T78" fmla="*/ 17 w 28"/>
              <a:gd name="T79" fmla="*/ 37 h 38"/>
              <a:gd name="T80" fmla="*/ 16 w 28"/>
              <a:gd name="T81" fmla="*/ 38 h 38"/>
              <a:gd name="T82" fmla="*/ 12 w 28"/>
              <a:gd name="T83"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8" h="38">
                <a:moveTo>
                  <a:pt x="12" y="38"/>
                </a:moveTo>
                <a:cubicBezTo>
                  <a:pt x="11" y="38"/>
                  <a:pt x="11" y="37"/>
                  <a:pt x="11" y="37"/>
                </a:cubicBezTo>
                <a:cubicBezTo>
                  <a:pt x="11" y="28"/>
                  <a:pt x="11" y="28"/>
                  <a:pt x="11" y="28"/>
                </a:cubicBezTo>
                <a:cubicBezTo>
                  <a:pt x="3" y="28"/>
                  <a:pt x="3" y="28"/>
                  <a:pt x="3" y="28"/>
                </a:cubicBezTo>
                <a:cubicBezTo>
                  <a:pt x="3" y="28"/>
                  <a:pt x="2" y="28"/>
                  <a:pt x="2" y="27"/>
                </a:cubicBezTo>
                <a:cubicBezTo>
                  <a:pt x="2" y="24"/>
                  <a:pt x="2" y="24"/>
                  <a:pt x="2" y="24"/>
                </a:cubicBezTo>
                <a:cubicBezTo>
                  <a:pt x="2" y="24"/>
                  <a:pt x="3" y="24"/>
                  <a:pt x="3" y="24"/>
                </a:cubicBezTo>
                <a:cubicBezTo>
                  <a:pt x="11" y="24"/>
                  <a:pt x="11" y="24"/>
                  <a:pt x="11" y="24"/>
                </a:cubicBezTo>
                <a:cubicBezTo>
                  <a:pt x="11" y="21"/>
                  <a:pt x="11" y="21"/>
                  <a:pt x="11" y="21"/>
                </a:cubicBezTo>
                <a:cubicBezTo>
                  <a:pt x="3" y="21"/>
                  <a:pt x="3" y="21"/>
                  <a:pt x="3" y="21"/>
                </a:cubicBezTo>
                <a:cubicBezTo>
                  <a:pt x="3" y="21"/>
                  <a:pt x="2" y="21"/>
                  <a:pt x="2" y="20"/>
                </a:cubicBezTo>
                <a:cubicBezTo>
                  <a:pt x="2" y="18"/>
                  <a:pt x="2" y="18"/>
                  <a:pt x="2" y="18"/>
                </a:cubicBezTo>
                <a:cubicBezTo>
                  <a:pt x="2" y="17"/>
                  <a:pt x="3" y="17"/>
                  <a:pt x="3" y="17"/>
                </a:cubicBezTo>
                <a:cubicBezTo>
                  <a:pt x="9" y="17"/>
                  <a:pt x="9" y="17"/>
                  <a:pt x="9" y="17"/>
                </a:cubicBezTo>
                <a:cubicBezTo>
                  <a:pt x="0" y="1"/>
                  <a:pt x="0" y="1"/>
                  <a:pt x="0" y="1"/>
                </a:cubicBezTo>
                <a:cubicBezTo>
                  <a:pt x="0" y="1"/>
                  <a:pt x="0" y="1"/>
                  <a:pt x="0" y="1"/>
                </a:cubicBezTo>
                <a:cubicBezTo>
                  <a:pt x="1" y="0"/>
                  <a:pt x="1" y="0"/>
                  <a:pt x="1" y="0"/>
                </a:cubicBezTo>
                <a:cubicBezTo>
                  <a:pt x="6" y="0"/>
                  <a:pt x="6" y="0"/>
                  <a:pt x="6" y="0"/>
                </a:cubicBezTo>
                <a:cubicBezTo>
                  <a:pt x="7" y="0"/>
                  <a:pt x="7" y="0"/>
                  <a:pt x="7" y="1"/>
                </a:cubicBezTo>
                <a:cubicBezTo>
                  <a:pt x="13" y="12"/>
                  <a:pt x="13" y="12"/>
                  <a:pt x="13" y="12"/>
                </a:cubicBezTo>
                <a:cubicBezTo>
                  <a:pt x="14" y="13"/>
                  <a:pt x="14" y="14"/>
                  <a:pt x="14" y="15"/>
                </a:cubicBezTo>
                <a:cubicBezTo>
                  <a:pt x="15" y="14"/>
                  <a:pt x="15" y="13"/>
                  <a:pt x="16" y="12"/>
                </a:cubicBezTo>
                <a:cubicBezTo>
                  <a:pt x="21" y="1"/>
                  <a:pt x="21" y="1"/>
                  <a:pt x="21" y="1"/>
                </a:cubicBezTo>
                <a:cubicBezTo>
                  <a:pt x="21" y="0"/>
                  <a:pt x="22" y="0"/>
                  <a:pt x="22" y="0"/>
                </a:cubicBezTo>
                <a:cubicBezTo>
                  <a:pt x="27" y="0"/>
                  <a:pt x="27" y="0"/>
                  <a:pt x="27" y="0"/>
                </a:cubicBezTo>
                <a:cubicBezTo>
                  <a:pt x="27" y="0"/>
                  <a:pt x="28" y="0"/>
                  <a:pt x="28" y="1"/>
                </a:cubicBezTo>
                <a:cubicBezTo>
                  <a:pt x="28" y="1"/>
                  <a:pt x="28" y="1"/>
                  <a:pt x="28" y="1"/>
                </a:cubicBezTo>
                <a:cubicBezTo>
                  <a:pt x="19" y="17"/>
                  <a:pt x="19" y="17"/>
                  <a:pt x="19" y="17"/>
                </a:cubicBezTo>
                <a:cubicBezTo>
                  <a:pt x="25" y="17"/>
                  <a:pt x="25" y="17"/>
                  <a:pt x="25" y="17"/>
                </a:cubicBezTo>
                <a:cubicBezTo>
                  <a:pt x="26" y="17"/>
                  <a:pt x="26" y="17"/>
                  <a:pt x="26" y="18"/>
                </a:cubicBezTo>
                <a:cubicBezTo>
                  <a:pt x="26" y="20"/>
                  <a:pt x="26" y="20"/>
                  <a:pt x="26" y="20"/>
                </a:cubicBezTo>
                <a:cubicBezTo>
                  <a:pt x="26" y="21"/>
                  <a:pt x="26" y="21"/>
                  <a:pt x="25" y="21"/>
                </a:cubicBezTo>
                <a:cubicBezTo>
                  <a:pt x="17" y="21"/>
                  <a:pt x="17" y="21"/>
                  <a:pt x="17" y="21"/>
                </a:cubicBezTo>
                <a:cubicBezTo>
                  <a:pt x="17" y="24"/>
                  <a:pt x="17" y="24"/>
                  <a:pt x="17" y="24"/>
                </a:cubicBezTo>
                <a:cubicBezTo>
                  <a:pt x="25" y="24"/>
                  <a:pt x="25" y="24"/>
                  <a:pt x="25" y="24"/>
                </a:cubicBezTo>
                <a:cubicBezTo>
                  <a:pt x="26" y="24"/>
                  <a:pt x="26" y="24"/>
                  <a:pt x="26" y="24"/>
                </a:cubicBezTo>
                <a:cubicBezTo>
                  <a:pt x="26" y="27"/>
                  <a:pt x="26" y="27"/>
                  <a:pt x="26" y="27"/>
                </a:cubicBezTo>
                <a:cubicBezTo>
                  <a:pt x="26" y="28"/>
                  <a:pt x="26" y="28"/>
                  <a:pt x="25" y="28"/>
                </a:cubicBezTo>
                <a:cubicBezTo>
                  <a:pt x="17" y="28"/>
                  <a:pt x="17" y="28"/>
                  <a:pt x="17" y="28"/>
                </a:cubicBezTo>
                <a:cubicBezTo>
                  <a:pt x="17" y="37"/>
                  <a:pt x="17" y="37"/>
                  <a:pt x="17" y="37"/>
                </a:cubicBezTo>
                <a:cubicBezTo>
                  <a:pt x="17" y="37"/>
                  <a:pt x="17" y="38"/>
                  <a:pt x="16" y="38"/>
                </a:cubicBezTo>
                <a:lnTo>
                  <a:pt x="12" y="38"/>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64" name="Freeform 469"/>
          <p:cNvSpPr>
            <a:spLocks noEditPoints="1"/>
          </p:cNvSpPr>
          <p:nvPr/>
        </p:nvSpPr>
        <p:spPr bwMode="auto">
          <a:xfrm>
            <a:off x="1465694" y="3768734"/>
            <a:ext cx="311312" cy="370298"/>
          </a:xfrm>
          <a:custGeom>
            <a:avLst/>
            <a:gdLst>
              <a:gd name="T0" fmla="*/ 35 w 40"/>
              <a:gd name="T1" fmla="*/ 48 h 48"/>
              <a:gd name="T2" fmla="*/ 5 w 40"/>
              <a:gd name="T3" fmla="*/ 48 h 48"/>
              <a:gd name="T4" fmla="*/ 0 w 40"/>
              <a:gd name="T5" fmla="*/ 34 h 48"/>
              <a:gd name="T6" fmla="*/ 5 w 40"/>
              <a:gd name="T7" fmla="*/ 21 h 48"/>
              <a:gd name="T8" fmla="*/ 35 w 40"/>
              <a:gd name="T9" fmla="*/ 21 h 48"/>
              <a:gd name="T10" fmla="*/ 40 w 40"/>
              <a:gd name="T11" fmla="*/ 34 h 48"/>
              <a:gd name="T12" fmla="*/ 12 w 40"/>
              <a:gd name="T13" fmla="*/ 28 h 48"/>
              <a:gd name="T14" fmla="*/ 3 w 40"/>
              <a:gd name="T15" fmla="*/ 25 h 48"/>
              <a:gd name="T16" fmla="*/ 6 w 40"/>
              <a:gd name="T17" fmla="*/ 28 h 48"/>
              <a:gd name="T18" fmla="*/ 9 w 40"/>
              <a:gd name="T19" fmla="*/ 43 h 48"/>
              <a:gd name="T20" fmla="*/ 12 w 40"/>
              <a:gd name="T21" fmla="*/ 28 h 48"/>
              <a:gd name="T22" fmla="*/ 13 w 40"/>
              <a:gd name="T23" fmla="*/ 11 h 48"/>
              <a:gd name="T24" fmla="*/ 10 w 40"/>
              <a:gd name="T25" fmla="*/ 18 h 48"/>
              <a:gd name="T26" fmla="*/ 8 w 40"/>
              <a:gd name="T27" fmla="*/ 5 h 48"/>
              <a:gd name="T28" fmla="*/ 9 w 40"/>
              <a:gd name="T29" fmla="*/ 0 h 48"/>
              <a:gd name="T30" fmla="*/ 13 w 40"/>
              <a:gd name="T31" fmla="*/ 0 h 48"/>
              <a:gd name="T32" fmla="*/ 19 w 40"/>
              <a:gd name="T33" fmla="*/ 43 h 48"/>
              <a:gd name="T34" fmla="*/ 16 w 40"/>
              <a:gd name="T35" fmla="*/ 30 h 48"/>
              <a:gd name="T36" fmla="*/ 15 w 40"/>
              <a:gd name="T37" fmla="*/ 41 h 48"/>
              <a:gd name="T38" fmla="*/ 14 w 40"/>
              <a:gd name="T39" fmla="*/ 40 h 48"/>
              <a:gd name="T40" fmla="*/ 12 w 40"/>
              <a:gd name="T41" fmla="*/ 30 h 48"/>
              <a:gd name="T42" fmla="*/ 12 w 40"/>
              <a:gd name="T43" fmla="*/ 42 h 48"/>
              <a:gd name="T44" fmla="*/ 16 w 40"/>
              <a:gd name="T45" fmla="*/ 42 h 48"/>
              <a:gd name="T46" fmla="*/ 19 w 40"/>
              <a:gd name="T47" fmla="*/ 43 h 48"/>
              <a:gd name="T48" fmla="*/ 22 w 40"/>
              <a:gd name="T49" fmla="*/ 17 h 48"/>
              <a:gd name="T50" fmla="*/ 17 w 40"/>
              <a:gd name="T51" fmla="*/ 17 h 48"/>
              <a:gd name="T52" fmla="*/ 16 w 40"/>
              <a:gd name="T53" fmla="*/ 9 h 48"/>
              <a:gd name="T54" fmla="*/ 20 w 40"/>
              <a:gd name="T55" fmla="*/ 5 h 48"/>
              <a:gd name="T56" fmla="*/ 23 w 40"/>
              <a:gd name="T57" fmla="*/ 9 h 48"/>
              <a:gd name="T58" fmla="*/ 21 w 40"/>
              <a:gd name="T59" fmla="*/ 9 h 48"/>
              <a:gd name="T60" fmla="*/ 18 w 40"/>
              <a:gd name="T61" fmla="*/ 9 h 48"/>
              <a:gd name="T62" fmla="*/ 20 w 40"/>
              <a:gd name="T63" fmla="*/ 16 h 48"/>
              <a:gd name="T64" fmla="*/ 21 w 40"/>
              <a:gd name="T65" fmla="*/ 9 h 48"/>
              <a:gd name="T66" fmla="*/ 28 w 40"/>
              <a:gd name="T67" fmla="*/ 31 h 48"/>
              <a:gd name="T68" fmla="*/ 23 w 40"/>
              <a:gd name="T69" fmla="*/ 31 h 48"/>
              <a:gd name="T70" fmla="*/ 21 w 40"/>
              <a:gd name="T71" fmla="*/ 25 h 48"/>
              <a:gd name="T72" fmla="*/ 23 w 40"/>
              <a:gd name="T73" fmla="*/ 43 h 48"/>
              <a:gd name="T74" fmla="*/ 26 w 40"/>
              <a:gd name="T75" fmla="*/ 43 h 48"/>
              <a:gd name="T76" fmla="*/ 28 w 40"/>
              <a:gd name="T77" fmla="*/ 39 h 48"/>
              <a:gd name="T78" fmla="*/ 26 w 40"/>
              <a:gd name="T79" fmla="*/ 39 h 48"/>
              <a:gd name="T80" fmla="*/ 23 w 40"/>
              <a:gd name="T81" fmla="*/ 40 h 48"/>
              <a:gd name="T82" fmla="*/ 24 w 40"/>
              <a:gd name="T83" fmla="*/ 32 h 48"/>
              <a:gd name="T84" fmla="*/ 26 w 40"/>
              <a:gd name="T85" fmla="*/ 39 h 48"/>
              <a:gd name="T86" fmla="*/ 30 w 40"/>
              <a:gd name="T87" fmla="*/ 18 h 48"/>
              <a:gd name="T88" fmla="*/ 27 w 40"/>
              <a:gd name="T89" fmla="*/ 18 h 48"/>
              <a:gd name="T90" fmla="*/ 25 w 40"/>
              <a:gd name="T91" fmla="*/ 15 h 48"/>
              <a:gd name="T92" fmla="*/ 28 w 40"/>
              <a:gd name="T93" fmla="*/ 5 h 48"/>
              <a:gd name="T94" fmla="*/ 28 w 40"/>
              <a:gd name="T95" fmla="*/ 16 h 48"/>
              <a:gd name="T96" fmla="*/ 30 w 40"/>
              <a:gd name="T97" fmla="*/ 15 h 48"/>
              <a:gd name="T98" fmla="*/ 32 w 40"/>
              <a:gd name="T99" fmla="*/ 5 h 48"/>
              <a:gd name="T100" fmla="*/ 37 w 40"/>
              <a:gd name="T101" fmla="*/ 38 h 48"/>
              <a:gd name="T102" fmla="*/ 34 w 40"/>
              <a:gd name="T103" fmla="*/ 40 h 48"/>
              <a:gd name="T104" fmla="*/ 32 w 40"/>
              <a:gd name="T105" fmla="*/ 39 h 48"/>
              <a:gd name="T106" fmla="*/ 37 w 40"/>
              <a:gd name="T107" fmla="*/ 37 h 48"/>
              <a:gd name="T108" fmla="*/ 36 w 40"/>
              <a:gd name="T109" fmla="*/ 31 h 48"/>
              <a:gd name="T110" fmla="*/ 31 w 40"/>
              <a:gd name="T111" fmla="*/ 31 h 48"/>
              <a:gd name="T112" fmla="*/ 30 w 40"/>
              <a:gd name="T113" fmla="*/ 39 h 48"/>
              <a:gd name="T114" fmla="*/ 33 w 40"/>
              <a:gd name="T115" fmla="*/ 43 h 48"/>
              <a:gd name="T116" fmla="*/ 37 w 40"/>
              <a:gd name="T117" fmla="*/ 40 h 48"/>
              <a:gd name="T118" fmla="*/ 37 w 40"/>
              <a:gd name="T119" fmla="*/ 38 h 48"/>
              <a:gd name="T120" fmla="*/ 32 w 40"/>
              <a:gd name="T121" fmla="*/ 35 h 48"/>
              <a:gd name="T122" fmla="*/ 33 w 40"/>
              <a:gd name="T123" fmla="*/ 32 h 48"/>
              <a:gd name="T124" fmla="*/ 35 w 40"/>
              <a:gd name="T125" fmla="*/ 35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0" h="48">
                <a:moveTo>
                  <a:pt x="39" y="44"/>
                </a:moveTo>
                <a:cubicBezTo>
                  <a:pt x="39" y="46"/>
                  <a:pt x="37" y="47"/>
                  <a:pt x="35" y="48"/>
                </a:cubicBezTo>
                <a:cubicBezTo>
                  <a:pt x="30" y="48"/>
                  <a:pt x="25" y="48"/>
                  <a:pt x="20" y="48"/>
                </a:cubicBezTo>
                <a:cubicBezTo>
                  <a:pt x="15" y="48"/>
                  <a:pt x="10" y="48"/>
                  <a:pt x="5" y="48"/>
                </a:cubicBezTo>
                <a:cubicBezTo>
                  <a:pt x="3" y="47"/>
                  <a:pt x="1" y="46"/>
                  <a:pt x="1" y="44"/>
                </a:cubicBezTo>
                <a:cubicBezTo>
                  <a:pt x="0" y="41"/>
                  <a:pt x="0" y="38"/>
                  <a:pt x="0" y="34"/>
                </a:cubicBezTo>
                <a:cubicBezTo>
                  <a:pt x="0" y="31"/>
                  <a:pt x="0" y="28"/>
                  <a:pt x="1" y="25"/>
                </a:cubicBezTo>
                <a:cubicBezTo>
                  <a:pt x="1" y="23"/>
                  <a:pt x="3" y="21"/>
                  <a:pt x="5" y="21"/>
                </a:cubicBezTo>
                <a:cubicBezTo>
                  <a:pt x="10" y="21"/>
                  <a:pt x="15" y="21"/>
                  <a:pt x="20" y="21"/>
                </a:cubicBezTo>
                <a:cubicBezTo>
                  <a:pt x="25" y="21"/>
                  <a:pt x="30" y="21"/>
                  <a:pt x="35" y="21"/>
                </a:cubicBezTo>
                <a:cubicBezTo>
                  <a:pt x="37" y="21"/>
                  <a:pt x="39" y="23"/>
                  <a:pt x="39" y="25"/>
                </a:cubicBezTo>
                <a:cubicBezTo>
                  <a:pt x="40" y="28"/>
                  <a:pt x="40" y="31"/>
                  <a:pt x="40" y="34"/>
                </a:cubicBezTo>
                <a:cubicBezTo>
                  <a:pt x="40" y="38"/>
                  <a:pt x="40" y="41"/>
                  <a:pt x="39" y="44"/>
                </a:cubicBezTo>
                <a:close/>
                <a:moveTo>
                  <a:pt x="12" y="28"/>
                </a:moveTo>
                <a:cubicBezTo>
                  <a:pt x="12" y="25"/>
                  <a:pt x="12" y="25"/>
                  <a:pt x="12" y="25"/>
                </a:cubicBezTo>
                <a:cubicBezTo>
                  <a:pt x="3" y="25"/>
                  <a:pt x="3" y="25"/>
                  <a:pt x="3" y="25"/>
                </a:cubicBezTo>
                <a:cubicBezTo>
                  <a:pt x="3" y="28"/>
                  <a:pt x="3" y="28"/>
                  <a:pt x="3" y="28"/>
                </a:cubicBezTo>
                <a:cubicBezTo>
                  <a:pt x="6" y="28"/>
                  <a:pt x="6" y="28"/>
                  <a:pt x="6" y="28"/>
                </a:cubicBezTo>
                <a:cubicBezTo>
                  <a:pt x="6" y="43"/>
                  <a:pt x="6" y="43"/>
                  <a:pt x="6" y="43"/>
                </a:cubicBezTo>
                <a:cubicBezTo>
                  <a:pt x="9" y="43"/>
                  <a:pt x="9" y="43"/>
                  <a:pt x="9" y="43"/>
                </a:cubicBezTo>
                <a:cubicBezTo>
                  <a:pt x="9" y="28"/>
                  <a:pt x="9" y="28"/>
                  <a:pt x="9" y="28"/>
                </a:cubicBezTo>
                <a:lnTo>
                  <a:pt x="12" y="28"/>
                </a:lnTo>
                <a:close/>
                <a:moveTo>
                  <a:pt x="16" y="0"/>
                </a:moveTo>
                <a:cubicBezTo>
                  <a:pt x="13" y="11"/>
                  <a:pt x="13" y="11"/>
                  <a:pt x="13" y="11"/>
                </a:cubicBezTo>
                <a:cubicBezTo>
                  <a:pt x="13" y="18"/>
                  <a:pt x="13" y="18"/>
                  <a:pt x="13" y="18"/>
                </a:cubicBezTo>
                <a:cubicBezTo>
                  <a:pt x="10" y="18"/>
                  <a:pt x="10" y="18"/>
                  <a:pt x="10" y="18"/>
                </a:cubicBezTo>
                <a:cubicBezTo>
                  <a:pt x="10" y="11"/>
                  <a:pt x="10" y="11"/>
                  <a:pt x="10" y="11"/>
                </a:cubicBezTo>
                <a:cubicBezTo>
                  <a:pt x="10" y="10"/>
                  <a:pt x="9" y="8"/>
                  <a:pt x="8" y="5"/>
                </a:cubicBezTo>
                <a:cubicBezTo>
                  <a:pt x="8" y="4"/>
                  <a:pt x="7" y="2"/>
                  <a:pt x="7" y="0"/>
                </a:cubicBezTo>
                <a:cubicBezTo>
                  <a:pt x="9" y="0"/>
                  <a:pt x="9" y="0"/>
                  <a:pt x="9" y="0"/>
                </a:cubicBezTo>
                <a:cubicBezTo>
                  <a:pt x="11" y="7"/>
                  <a:pt x="11" y="7"/>
                  <a:pt x="11" y="7"/>
                </a:cubicBezTo>
                <a:cubicBezTo>
                  <a:pt x="13" y="0"/>
                  <a:pt x="13" y="0"/>
                  <a:pt x="13" y="0"/>
                </a:cubicBezTo>
                <a:lnTo>
                  <a:pt x="16" y="0"/>
                </a:lnTo>
                <a:close/>
                <a:moveTo>
                  <a:pt x="19" y="43"/>
                </a:moveTo>
                <a:cubicBezTo>
                  <a:pt x="19" y="30"/>
                  <a:pt x="19" y="30"/>
                  <a:pt x="19" y="30"/>
                </a:cubicBezTo>
                <a:cubicBezTo>
                  <a:pt x="16" y="30"/>
                  <a:pt x="16" y="30"/>
                  <a:pt x="16" y="30"/>
                </a:cubicBezTo>
                <a:cubicBezTo>
                  <a:pt x="16" y="40"/>
                  <a:pt x="16" y="40"/>
                  <a:pt x="16" y="40"/>
                </a:cubicBezTo>
                <a:cubicBezTo>
                  <a:pt x="16" y="41"/>
                  <a:pt x="15" y="41"/>
                  <a:pt x="15" y="41"/>
                </a:cubicBezTo>
                <a:cubicBezTo>
                  <a:pt x="15" y="41"/>
                  <a:pt x="14" y="41"/>
                  <a:pt x="14" y="40"/>
                </a:cubicBezTo>
                <a:cubicBezTo>
                  <a:pt x="14" y="40"/>
                  <a:pt x="14" y="40"/>
                  <a:pt x="14" y="40"/>
                </a:cubicBezTo>
                <a:cubicBezTo>
                  <a:pt x="14" y="30"/>
                  <a:pt x="14" y="30"/>
                  <a:pt x="14" y="30"/>
                </a:cubicBezTo>
                <a:cubicBezTo>
                  <a:pt x="12" y="30"/>
                  <a:pt x="12" y="30"/>
                  <a:pt x="12" y="30"/>
                </a:cubicBezTo>
                <a:cubicBezTo>
                  <a:pt x="12" y="40"/>
                  <a:pt x="12" y="40"/>
                  <a:pt x="12" y="40"/>
                </a:cubicBezTo>
                <a:cubicBezTo>
                  <a:pt x="12" y="41"/>
                  <a:pt x="12" y="42"/>
                  <a:pt x="12" y="42"/>
                </a:cubicBezTo>
                <a:cubicBezTo>
                  <a:pt x="12" y="43"/>
                  <a:pt x="13" y="43"/>
                  <a:pt x="14" y="43"/>
                </a:cubicBezTo>
                <a:cubicBezTo>
                  <a:pt x="15" y="43"/>
                  <a:pt x="15" y="43"/>
                  <a:pt x="16" y="42"/>
                </a:cubicBezTo>
                <a:cubicBezTo>
                  <a:pt x="16" y="43"/>
                  <a:pt x="16" y="43"/>
                  <a:pt x="16" y="43"/>
                </a:cubicBezTo>
                <a:lnTo>
                  <a:pt x="19" y="43"/>
                </a:lnTo>
                <a:close/>
                <a:moveTo>
                  <a:pt x="23" y="14"/>
                </a:moveTo>
                <a:cubicBezTo>
                  <a:pt x="23" y="15"/>
                  <a:pt x="23" y="16"/>
                  <a:pt x="22" y="17"/>
                </a:cubicBezTo>
                <a:cubicBezTo>
                  <a:pt x="22" y="18"/>
                  <a:pt x="21" y="18"/>
                  <a:pt x="20" y="18"/>
                </a:cubicBezTo>
                <a:cubicBezTo>
                  <a:pt x="18" y="18"/>
                  <a:pt x="17" y="18"/>
                  <a:pt x="17" y="17"/>
                </a:cubicBezTo>
                <a:cubicBezTo>
                  <a:pt x="16" y="16"/>
                  <a:pt x="16" y="15"/>
                  <a:pt x="16" y="14"/>
                </a:cubicBezTo>
                <a:cubicBezTo>
                  <a:pt x="16" y="9"/>
                  <a:pt x="16" y="9"/>
                  <a:pt x="16" y="9"/>
                </a:cubicBezTo>
                <a:cubicBezTo>
                  <a:pt x="16" y="8"/>
                  <a:pt x="16" y="7"/>
                  <a:pt x="17" y="6"/>
                </a:cubicBezTo>
                <a:cubicBezTo>
                  <a:pt x="17" y="5"/>
                  <a:pt x="18" y="5"/>
                  <a:pt x="20" y="5"/>
                </a:cubicBezTo>
                <a:cubicBezTo>
                  <a:pt x="21" y="5"/>
                  <a:pt x="22" y="5"/>
                  <a:pt x="22" y="6"/>
                </a:cubicBezTo>
                <a:cubicBezTo>
                  <a:pt x="23" y="7"/>
                  <a:pt x="23" y="8"/>
                  <a:pt x="23" y="9"/>
                </a:cubicBezTo>
                <a:lnTo>
                  <a:pt x="23" y="14"/>
                </a:lnTo>
                <a:close/>
                <a:moveTo>
                  <a:pt x="21" y="9"/>
                </a:moveTo>
                <a:cubicBezTo>
                  <a:pt x="21" y="7"/>
                  <a:pt x="20" y="7"/>
                  <a:pt x="20" y="7"/>
                </a:cubicBezTo>
                <a:cubicBezTo>
                  <a:pt x="19" y="7"/>
                  <a:pt x="18" y="7"/>
                  <a:pt x="18" y="9"/>
                </a:cubicBezTo>
                <a:cubicBezTo>
                  <a:pt x="18" y="14"/>
                  <a:pt x="18" y="14"/>
                  <a:pt x="18" y="14"/>
                </a:cubicBezTo>
                <a:cubicBezTo>
                  <a:pt x="18" y="16"/>
                  <a:pt x="19" y="16"/>
                  <a:pt x="20" y="16"/>
                </a:cubicBezTo>
                <a:cubicBezTo>
                  <a:pt x="20" y="16"/>
                  <a:pt x="21" y="16"/>
                  <a:pt x="21" y="14"/>
                </a:cubicBezTo>
                <a:lnTo>
                  <a:pt x="21" y="9"/>
                </a:lnTo>
                <a:close/>
                <a:moveTo>
                  <a:pt x="28" y="34"/>
                </a:moveTo>
                <a:cubicBezTo>
                  <a:pt x="28" y="33"/>
                  <a:pt x="28" y="32"/>
                  <a:pt x="28" y="31"/>
                </a:cubicBezTo>
                <a:cubicBezTo>
                  <a:pt x="27" y="30"/>
                  <a:pt x="27" y="30"/>
                  <a:pt x="26" y="30"/>
                </a:cubicBezTo>
                <a:cubicBezTo>
                  <a:pt x="25" y="30"/>
                  <a:pt x="24" y="30"/>
                  <a:pt x="23" y="31"/>
                </a:cubicBezTo>
                <a:cubicBezTo>
                  <a:pt x="23" y="25"/>
                  <a:pt x="23" y="25"/>
                  <a:pt x="23" y="25"/>
                </a:cubicBezTo>
                <a:cubicBezTo>
                  <a:pt x="21" y="25"/>
                  <a:pt x="21" y="25"/>
                  <a:pt x="21" y="25"/>
                </a:cubicBezTo>
                <a:cubicBezTo>
                  <a:pt x="21" y="43"/>
                  <a:pt x="21" y="43"/>
                  <a:pt x="21" y="43"/>
                </a:cubicBezTo>
                <a:cubicBezTo>
                  <a:pt x="23" y="43"/>
                  <a:pt x="23" y="43"/>
                  <a:pt x="23" y="43"/>
                </a:cubicBezTo>
                <a:cubicBezTo>
                  <a:pt x="23" y="42"/>
                  <a:pt x="23" y="42"/>
                  <a:pt x="23" y="42"/>
                </a:cubicBezTo>
                <a:cubicBezTo>
                  <a:pt x="24" y="43"/>
                  <a:pt x="25" y="43"/>
                  <a:pt x="26" y="43"/>
                </a:cubicBezTo>
                <a:cubicBezTo>
                  <a:pt x="27" y="43"/>
                  <a:pt x="27" y="43"/>
                  <a:pt x="28" y="42"/>
                </a:cubicBezTo>
                <a:cubicBezTo>
                  <a:pt x="28" y="41"/>
                  <a:pt x="28" y="40"/>
                  <a:pt x="28" y="39"/>
                </a:cubicBezTo>
                <a:lnTo>
                  <a:pt x="28" y="34"/>
                </a:lnTo>
                <a:close/>
                <a:moveTo>
                  <a:pt x="26" y="39"/>
                </a:moveTo>
                <a:cubicBezTo>
                  <a:pt x="26" y="40"/>
                  <a:pt x="25" y="41"/>
                  <a:pt x="24" y="41"/>
                </a:cubicBezTo>
                <a:cubicBezTo>
                  <a:pt x="24" y="41"/>
                  <a:pt x="24" y="41"/>
                  <a:pt x="23" y="40"/>
                </a:cubicBezTo>
                <a:cubicBezTo>
                  <a:pt x="23" y="32"/>
                  <a:pt x="23" y="32"/>
                  <a:pt x="23" y="32"/>
                </a:cubicBezTo>
                <a:cubicBezTo>
                  <a:pt x="24" y="32"/>
                  <a:pt x="24" y="32"/>
                  <a:pt x="24" y="32"/>
                </a:cubicBezTo>
                <a:cubicBezTo>
                  <a:pt x="25" y="32"/>
                  <a:pt x="26" y="32"/>
                  <a:pt x="26" y="34"/>
                </a:cubicBezTo>
                <a:lnTo>
                  <a:pt x="26" y="39"/>
                </a:lnTo>
                <a:close/>
                <a:moveTo>
                  <a:pt x="32" y="18"/>
                </a:moveTo>
                <a:cubicBezTo>
                  <a:pt x="30" y="18"/>
                  <a:pt x="30" y="18"/>
                  <a:pt x="30" y="18"/>
                </a:cubicBezTo>
                <a:cubicBezTo>
                  <a:pt x="30" y="17"/>
                  <a:pt x="30" y="17"/>
                  <a:pt x="30" y="17"/>
                </a:cubicBezTo>
                <a:cubicBezTo>
                  <a:pt x="29" y="18"/>
                  <a:pt x="28" y="18"/>
                  <a:pt x="27" y="18"/>
                </a:cubicBezTo>
                <a:cubicBezTo>
                  <a:pt x="26" y="18"/>
                  <a:pt x="26" y="18"/>
                  <a:pt x="25" y="17"/>
                </a:cubicBezTo>
                <a:cubicBezTo>
                  <a:pt x="25" y="17"/>
                  <a:pt x="25" y="16"/>
                  <a:pt x="25" y="15"/>
                </a:cubicBezTo>
                <a:cubicBezTo>
                  <a:pt x="25" y="5"/>
                  <a:pt x="25" y="5"/>
                  <a:pt x="25" y="5"/>
                </a:cubicBezTo>
                <a:cubicBezTo>
                  <a:pt x="28" y="5"/>
                  <a:pt x="28" y="5"/>
                  <a:pt x="28" y="5"/>
                </a:cubicBezTo>
                <a:cubicBezTo>
                  <a:pt x="28" y="15"/>
                  <a:pt x="28" y="15"/>
                  <a:pt x="28" y="15"/>
                </a:cubicBezTo>
                <a:cubicBezTo>
                  <a:pt x="28" y="15"/>
                  <a:pt x="28" y="16"/>
                  <a:pt x="28" y="16"/>
                </a:cubicBezTo>
                <a:cubicBezTo>
                  <a:pt x="28" y="16"/>
                  <a:pt x="28" y="16"/>
                  <a:pt x="28" y="16"/>
                </a:cubicBezTo>
                <a:cubicBezTo>
                  <a:pt x="29" y="16"/>
                  <a:pt x="29" y="16"/>
                  <a:pt x="30" y="15"/>
                </a:cubicBezTo>
                <a:cubicBezTo>
                  <a:pt x="30" y="5"/>
                  <a:pt x="30" y="5"/>
                  <a:pt x="30" y="5"/>
                </a:cubicBezTo>
                <a:cubicBezTo>
                  <a:pt x="32" y="5"/>
                  <a:pt x="32" y="5"/>
                  <a:pt x="32" y="5"/>
                </a:cubicBezTo>
                <a:lnTo>
                  <a:pt x="32" y="18"/>
                </a:lnTo>
                <a:close/>
                <a:moveTo>
                  <a:pt x="37" y="38"/>
                </a:moveTo>
                <a:cubicBezTo>
                  <a:pt x="35" y="38"/>
                  <a:pt x="35" y="38"/>
                  <a:pt x="35" y="38"/>
                </a:cubicBezTo>
                <a:cubicBezTo>
                  <a:pt x="35" y="39"/>
                  <a:pt x="35" y="40"/>
                  <a:pt x="34" y="40"/>
                </a:cubicBezTo>
                <a:cubicBezTo>
                  <a:pt x="34" y="41"/>
                  <a:pt x="34" y="41"/>
                  <a:pt x="33" y="41"/>
                </a:cubicBezTo>
                <a:cubicBezTo>
                  <a:pt x="33" y="41"/>
                  <a:pt x="32" y="40"/>
                  <a:pt x="32" y="39"/>
                </a:cubicBezTo>
                <a:cubicBezTo>
                  <a:pt x="32" y="37"/>
                  <a:pt x="32" y="37"/>
                  <a:pt x="32" y="37"/>
                </a:cubicBezTo>
                <a:cubicBezTo>
                  <a:pt x="37" y="37"/>
                  <a:pt x="37" y="37"/>
                  <a:pt x="37" y="37"/>
                </a:cubicBezTo>
                <a:cubicBezTo>
                  <a:pt x="37" y="34"/>
                  <a:pt x="37" y="34"/>
                  <a:pt x="37" y="34"/>
                </a:cubicBezTo>
                <a:cubicBezTo>
                  <a:pt x="37" y="33"/>
                  <a:pt x="37" y="32"/>
                  <a:pt x="36" y="31"/>
                </a:cubicBezTo>
                <a:cubicBezTo>
                  <a:pt x="36" y="30"/>
                  <a:pt x="35" y="30"/>
                  <a:pt x="33" y="30"/>
                </a:cubicBezTo>
                <a:cubicBezTo>
                  <a:pt x="32" y="30"/>
                  <a:pt x="31" y="30"/>
                  <a:pt x="31" y="31"/>
                </a:cubicBezTo>
                <a:cubicBezTo>
                  <a:pt x="30" y="32"/>
                  <a:pt x="30" y="33"/>
                  <a:pt x="30" y="34"/>
                </a:cubicBezTo>
                <a:cubicBezTo>
                  <a:pt x="30" y="39"/>
                  <a:pt x="30" y="39"/>
                  <a:pt x="30" y="39"/>
                </a:cubicBezTo>
                <a:cubicBezTo>
                  <a:pt x="30" y="40"/>
                  <a:pt x="30" y="41"/>
                  <a:pt x="31" y="42"/>
                </a:cubicBezTo>
                <a:cubicBezTo>
                  <a:pt x="31" y="43"/>
                  <a:pt x="32" y="43"/>
                  <a:pt x="33" y="43"/>
                </a:cubicBezTo>
                <a:cubicBezTo>
                  <a:pt x="35" y="43"/>
                  <a:pt x="36" y="43"/>
                  <a:pt x="36" y="42"/>
                </a:cubicBezTo>
                <a:cubicBezTo>
                  <a:pt x="37" y="41"/>
                  <a:pt x="37" y="41"/>
                  <a:pt x="37" y="40"/>
                </a:cubicBezTo>
                <a:cubicBezTo>
                  <a:pt x="37" y="40"/>
                  <a:pt x="37" y="40"/>
                  <a:pt x="37" y="39"/>
                </a:cubicBezTo>
                <a:lnTo>
                  <a:pt x="37" y="38"/>
                </a:lnTo>
                <a:close/>
                <a:moveTo>
                  <a:pt x="35" y="35"/>
                </a:moveTo>
                <a:cubicBezTo>
                  <a:pt x="32" y="35"/>
                  <a:pt x="32" y="35"/>
                  <a:pt x="32" y="35"/>
                </a:cubicBezTo>
                <a:cubicBezTo>
                  <a:pt x="32" y="34"/>
                  <a:pt x="32" y="34"/>
                  <a:pt x="32" y="34"/>
                </a:cubicBezTo>
                <a:cubicBezTo>
                  <a:pt x="32" y="32"/>
                  <a:pt x="33" y="32"/>
                  <a:pt x="33" y="32"/>
                </a:cubicBezTo>
                <a:cubicBezTo>
                  <a:pt x="34" y="32"/>
                  <a:pt x="35" y="32"/>
                  <a:pt x="35" y="34"/>
                </a:cubicBezTo>
                <a:lnTo>
                  <a:pt x="35" y="35"/>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65" name="Freeform 470"/>
          <p:cNvSpPr>
            <a:spLocks noEditPoints="1"/>
          </p:cNvSpPr>
          <p:nvPr/>
        </p:nvSpPr>
        <p:spPr bwMode="auto">
          <a:xfrm>
            <a:off x="2026885" y="2332116"/>
            <a:ext cx="370298" cy="262157"/>
          </a:xfrm>
          <a:custGeom>
            <a:avLst/>
            <a:gdLst>
              <a:gd name="T0" fmla="*/ 47 w 48"/>
              <a:gd name="T1" fmla="*/ 28 h 34"/>
              <a:gd name="T2" fmla="*/ 42 w 48"/>
              <a:gd name="T3" fmla="*/ 33 h 34"/>
              <a:gd name="T4" fmla="*/ 24 w 48"/>
              <a:gd name="T5" fmla="*/ 34 h 34"/>
              <a:gd name="T6" fmla="*/ 6 w 48"/>
              <a:gd name="T7" fmla="*/ 33 h 34"/>
              <a:gd name="T8" fmla="*/ 1 w 48"/>
              <a:gd name="T9" fmla="*/ 28 h 34"/>
              <a:gd name="T10" fmla="*/ 0 w 48"/>
              <a:gd name="T11" fmla="*/ 17 h 34"/>
              <a:gd name="T12" fmla="*/ 1 w 48"/>
              <a:gd name="T13" fmla="*/ 5 h 34"/>
              <a:gd name="T14" fmla="*/ 6 w 48"/>
              <a:gd name="T15" fmla="*/ 0 h 34"/>
              <a:gd name="T16" fmla="*/ 24 w 48"/>
              <a:gd name="T17" fmla="*/ 0 h 34"/>
              <a:gd name="T18" fmla="*/ 42 w 48"/>
              <a:gd name="T19" fmla="*/ 0 h 34"/>
              <a:gd name="T20" fmla="*/ 47 w 48"/>
              <a:gd name="T21" fmla="*/ 5 h 34"/>
              <a:gd name="T22" fmla="*/ 48 w 48"/>
              <a:gd name="T23" fmla="*/ 17 h 34"/>
              <a:gd name="T24" fmla="*/ 47 w 48"/>
              <a:gd name="T25" fmla="*/ 28 h 34"/>
              <a:gd name="T26" fmla="*/ 34 w 48"/>
              <a:gd name="T27" fmla="*/ 15 h 34"/>
              <a:gd name="T28" fmla="*/ 20 w 48"/>
              <a:gd name="T29" fmla="*/ 7 h 34"/>
              <a:gd name="T30" fmla="*/ 18 w 48"/>
              <a:gd name="T31" fmla="*/ 7 h 34"/>
              <a:gd name="T32" fmla="*/ 17 w 48"/>
              <a:gd name="T33" fmla="*/ 8 h 34"/>
              <a:gd name="T34" fmla="*/ 17 w 48"/>
              <a:gd name="T35" fmla="*/ 25 h 34"/>
              <a:gd name="T36" fmla="*/ 18 w 48"/>
              <a:gd name="T37" fmla="*/ 27 h 34"/>
              <a:gd name="T38" fmla="*/ 19 w 48"/>
              <a:gd name="T39" fmla="*/ 27 h 34"/>
              <a:gd name="T40" fmla="*/ 20 w 48"/>
              <a:gd name="T41" fmla="*/ 27 h 34"/>
              <a:gd name="T42" fmla="*/ 34 w 48"/>
              <a:gd name="T43" fmla="*/ 18 h 34"/>
              <a:gd name="T44" fmla="*/ 34 w 48"/>
              <a:gd name="T45" fmla="*/ 17 h 34"/>
              <a:gd name="T46" fmla="*/ 34 w 48"/>
              <a:gd name="T47" fmla="*/ 15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8" h="34">
                <a:moveTo>
                  <a:pt x="47" y="28"/>
                </a:moveTo>
                <a:cubicBezTo>
                  <a:pt x="47" y="31"/>
                  <a:pt x="45" y="33"/>
                  <a:pt x="42" y="33"/>
                </a:cubicBezTo>
                <a:cubicBezTo>
                  <a:pt x="36" y="34"/>
                  <a:pt x="30" y="34"/>
                  <a:pt x="24" y="34"/>
                </a:cubicBezTo>
                <a:cubicBezTo>
                  <a:pt x="18" y="34"/>
                  <a:pt x="12" y="34"/>
                  <a:pt x="6" y="33"/>
                </a:cubicBezTo>
                <a:cubicBezTo>
                  <a:pt x="4" y="33"/>
                  <a:pt x="2" y="31"/>
                  <a:pt x="1" y="28"/>
                </a:cubicBezTo>
                <a:cubicBezTo>
                  <a:pt x="0" y="25"/>
                  <a:pt x="0" y="21"/>
                  <a:pt x="0" y="17"/>
                </a:cubicBezTo>
                <a:cubicBezTo>
                  <a:pt x="0" y="13"/>
                  <a:pt x="0" y="9"/>
                  <a:pt x="1" y="5"/>
                </a:cubicBezTo>
                <a:cubicBezTo>
                  <a:pt x="2" y="3"/>
                  <a:pt x="4" y="1"/>
                  <a:pt x="6" y="0"/>
                </a:cubicBezTo>
                <a:cubicBezTo>
                  <a:pt x="12" y="0"/>
                  <a:pt x="18" y="0"/>
                  <a:pt x="24" y="0"/>
                </a:cubicBezTo>
                <a:cubicBezTo>
                  <a:pt x="30" y="0"/>
                  <a:pt x="36" y="0"/>
                  <a:pt x="42" y="0"/>
                </a:cubicBezTo>
                <a:cubicBezTo>
                  <a:pt x="45" y="1"/>
                  <a:pt x="47" y="3"/>
                  <a:pt x="47" y="5"/>
                </a:cubicBezTo>
                <a:cubicBezTo>
                  <a:pt x="48" y="9"/>
                  <a:pt x="48" y="13"/>
                  <a:pt x="48" y="17"/>
                </a:cubicBezTo>
                <a:cubicBezTo>
                  <a:pt x="48" y="21"/>
                  <a:pt x="48" y="25"/>
                  <a:pt x="47" y="28"/>
                </a:cubicBezTo>
                <a:close/>
                <a:moveTo>
                  <a:pt x="34" y="15"/>
                </a:moveTo>
                <a:cubicBezTo>
                  <a:pt x="20" y="7"/>
                  <a:pt x="20" y="7"/>
                  <a:pt x="20" y="7"/>
                </a:cubicBezTo>
                <a:cubicBezTo>
                  <a:pt x="19" y="6"/>
                  <a:pt x="19" y="6"/>
                  <a:pt x="18" y="7"/>
                </a:cubicBezTo>
                <a:cubicBezTo>
                  <a:pt x="18" y="7"/>
                  <a:pt x="17" y="8"/>
                  <a:pt x="17" y="8"/>
                </a:cubicBezTo>
                <a:cubicBezTo>
                  <a:pt x="17" y="25"/>
                  <a:pt x="17" y="25"/>
                  <a:pt x="17" y="25"/>
                </a:cubicBezTo>
                <a:cubicBezTo>
                  <a:pt x="17" y="26"/>
                  <a:pt x="18" y="27"/>
                  <a:pt x="18" y="27"/>
                </a:cubicBezTo>
                <a:cubicBezTo>
                  <a:pt x="18" y="27"/>
                  <a:pt x="19" y="27"/>
                  <a:pt x="19" y="27"/>
                </a:cubicBezTo>
                <a:cubicBezTo>
                  <a:pt x="19" y="27"/>
                  <a:pt x="20" y="27"/>
                  <a:pt x="20" y="27"/>
                </a:cubicBezTo>
                <a:cubicBezTo>
                  <a:pt x="34" y="18"/>
                  <a:pt x="34" y="18"/>
                  <a:pt x="34" y="18"/>
                </a:cubicBezTo>
                <a:cubicBezTo>
                  <a:pt x="34" y="18"/>
                  <a:pt x="34" y="17"/>
                  <a:pt x="34" y="17"/>
                </a:cubicBezTo>
                <a:cubicBezTo>
                  <a:pt x="34" y="16"/>
                  <a:pt x="34" y="16"/>
                  <a:pt x="34" y="15"/>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66" name="Freeform 471"/>
          <p:cNvSpPr>
            <a:spLocks noEditPoints="1"/>
          </p:cNvSpPr>
          <p:nvPr/>
        </p:nvSpPr>
        <p:spPr bwMode="auto">
          <a:xfrm>
            <a:off x="1462418" y="2806125"/>
            <a:ext cx="317866" cy="317866"/>
          </a:xfrm>
          <a:custGeom>
            <a:avLst/>
            <a:gdLst>
              <a:gd name="T0" fmla="*/ 7 w 41"/>
              <a:gd name="T1" fmla="*/ 41 h 41"/>
              <a:gd name="T2" fmla="*/ 7 w 41"/>
              <a:gd name="T3" fmla="*/ 0 h 41"/>
              <a:gd name="T4" fmla="*/ 41 w 41"/>
              <a:gd name="T5" fmla="*/ 33 h 41"/>
              <a:gd name="T6" fmla="*/ 20 w 41"/>
              <a:gd name="T7" fmla="*/ 18 h 41"/>
              <a:gd name="T8" fmla="*/ 5 w 41"/>
              <a:gd name="T9" fmla="*/ 28 h 41"/>
              <a:gd name="T10" fmla="*/ 20 w 41"/>
              <a:gd name="T11" fmla="*/ 38 h 41"/>
              <a:gd name="T12" fmla="*/ 35 w 41"/>
              <a:gd name="T13" fmla="*/ 28 h 41"/>
              <a:gd name="T14" fmla="*/ 12 w 41"/>
              <a:gd name="T15" fmla="*/ 23 h 41"/>
              <a:gd name="T16" fmla="*/ 10 w 41"/>
              <a:gd name="T17" fmla="*/ 23 h 41"/>
              <a:gd name="T18" fmla="*/ 14 w 41"/>
              <a:gd name="T19" fmla="*/ 21 h 41"/>
              <a:gd name="T20" fmla="*/ 15 w 41"/>
              <a:gd name="T21" fmla="*/ 2 h 41"/>
              <a:gd name="T22" fmla="*/ 10 w 41"/>
              <a:gd name="T23" fmla="*/ 2 h 41"/>
              <a:gd name="T24" fmla="*/ 13 w 41"/>
              <a:gd name="T25" fmla="*/ 16 h 41"/>
              <a:gd name="T26" fmla="*/ 17 w 41"/>
              <a:gd name="T27" fmla="*/ 2 h 41"/>
              <a:gd name="T28" fmla="*/ 17 w 41"/>
              <a:gd name="T29" fmla="*/ 33 h 41"/>
              <a:gd name="T30" fmla="*/ 14 w 41"/>
              <a:gd name="T31" fmla="*/ 32 h 41"/>
              <a:gd name="T32" fmla="*/ 16 w 41"/>
              <a:gd name="T33" fmla="*/ 32 h 41"/>
              <a:gd name="T34" fmla="*/ 17 w 41"/>
              <a:gd name="T35" fmla="*/ 32 h 41"/>
              <a:gd name="T36" fmla="*/ 19 w 41"/>
              <a:gd name="T37" fmla="*/ 34 h 41"/>
              <a:gd name="T38" fmla="*/ 20 w 41"/>
              <a:gd name="T39" fmla="*/ 6 h 41"/>
              <a:gd name="T40" fmla="*/ 17 w 41"/>
              <a:gd name="T41" fmla="*/ 13 h 41"/>
              <a:gd name="T42" fmla="*/ 22 w 41"/>
              <a:gd name="T43" fmla="*/ 15 h 41"/>
              <a:gd name="T44" fmla="*/ 21 w 41"/>
              <a:gd name="T45" fmla="*/ 13 h 41"/>
              <a:gd name="T46" fmla="*/ 19 w 41"/>
              <a:gd name="T47" fmla="*/ 9 h 41"/>
              <a:gd name="T48" fmla="*/ 21 w 41"/>
              <a:gd name="T49" fmla="*/ 13 h 41"/>
              <a:gd name="T50" fmla="*/ 24 w 41"/>
              <a:gd name="T51" fmla="*/ 34 h 41"/>
              <a:gd name="T52" fmla="*/ 21 w 41"/>
              <a:gd name="T53" fmla="*/ 34 h 41"/>
              <a:gd name="T54" fmla="*/ 22 w 41"/>
              <a:gd name="T55" fmla="*/ 25 h 41"/>
              <a:gd name="T56" fmla="*/ 26 w 41"/>
              <a:gd name="T57" fmla="*/ 27 h 41"/>
              <a:gd name="T58" fmla="*/ 23 w 41"/>
              <a:gd name="T59" fmla="*/ 26 h 41"/>
              <a:gd name="T60" fmla="*/ 23 w 41"/>
              <a:gd name="T61" fmla="*/ 33 h 41"/>
              <a:gd name="T62" fmla="*/ 29 w 41"/>
              <a:gd name="T63" fmla="*/ 16 h 41"/>
              <a:gd name="T64" fmla="*/ 27 w 41"/>
              <a:gd name="T65" fmla="*/ 13 h 41"/>
              <a:gd name="T66" fmla="*/ 26 w 41"/>
              <a:gd name="T67" fmla="*/ 13 h 41"/>
              <a:gd name="T68" fmla="*/ 24 w 41"/>
              <a:gd name="T69" fmla="*/ 14 h 41"/>
              <a:gd name="T70" fmla="*/ 27 w 41"/>
              <a:gd name="T71" fmla="*/ 15 h 41"/>
              <a:gd name="T72" fmla="*/ 33 w 41"/>
              <a:gd name="T73" fmla="*/ 31 h 41"/>
              <a:gd name="T74" fmla="*/ 30 w 41"/>
              <a:gd name="T75" fmla="*/ 34 h 41"/>
              <a:gd name="T76" fmla="*/ 27 w 41"/>
              <a:gd name="T77" fmla="*/ 28 h 41"/>
              <a:gd name="T78" fmla="*/ 32 w 41"/>
              <a:gd name="T79" fmla="*/ 25 h 41"/>
              <a:gd name="T80" fmla="*/ 29 w 41"/>
              <a:gd name="T81" fmla="*/ 30 h 41"/>
              <a:gd name="T82" fmla="*/ 31 w 41"/>
              <a:gd name="T83" fmla="*/ 32 h 41"/>
              <a:gd name="T84" fmla="*/ 31 w 41"/>
              <a:gd name="T85" fmla="*/ 28 h 41"/>
              <a:gd name="T86" fmla="*/ 29 w 41"/>
              <a:gd name="T87" fmla="*/ 27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1" h="41">
                <a:moveTo>
                  <a:pt x="41" y="33"/>
                </a:moveTo>
                <a:cubicBezTo>
                  <a:pt x="41" y="38"/>
                  <a:pt x="37" y="41"/>
                  <a:pt x="33" y="41"/>
                </a:cubicBezTo>
                <a:cubicBezTo>
                  <a:pt x="7" y="41"/>
                  <a:pt x="7" y="41"/>
                  <a:pt x="7" y="41"/>
                </a:cubicBezTo>
                <a:cubicBezTo>
                  <a:pt x="3" y="41"/>
                  <a:pt x="0" y="38"/>
                  <a:pt x="0" y="33"/>
                </a:cubicBezTo>
                <a:cubicBezTo>
                  <a:pt x="0" y="8"/>
                  <a:pt x="0" y="8"/>
                  <a:pt x="0" y="8"/>
                </a:cubicBezTo>
                <a:cubicBezTo>
                  <a:pt x="0" y="3"/>
                  <a:pt x="3" y="0"/>
                  <a:pt x="7" y="0"/>
                </a:cubicBezTo>
                <a:cubicBezTo>
                  <a:pt x="33" y="0"/>
                  <a:pt x="33" y="0"/>
                  <a:pt x="33" y="0"/>
                </a:cubicBezTo>
                <a:cubicBezTo>
                  <a:pt x="37" y="0"/>
                  <a:pt x="41" y="3"/>
                  <a:pt x="41" y="8"/>
                </a:cubicBezTo>
                <a:lnTo>
                  <a:pt x="41" y="33"/>
                </a:lnTo>
                <a:close/>
                <a:moveTo>
                  <a:pt x="34" y="21"/>
                </a:moveTo>
                <a:cubicBezTo>
                  <a:pt x="34" y="19"/>
                  <a:pt x="33" y="18"/>
                  <a:pt x="31" y="18"/>
                </a:cubicBezTo>
                <a:cubicBezTo>
                  <a:pt x="27" y="18"/>
                  <a:pt x="24" y="18"/>
                  <a:pt x="20" y="18"/>
                </a:cubicBezTo>
                <a:cubicBezTo>
                  <a:pt x="16" y="18"/>
                  <a:pt x="13" y="18"/>
                  <a:pt x="9" y="18"/>
                </a:cubicBezTo>
                <a:cubicBezTo>
                  <a:pt x="8" y="18"/>
                  <a:pt x="6" y="19"/>
                  <a:pt x="6" y="21"/>
                </a:cubicBezTo>
                <a:cubicBezTo>
                  <a:pt x="5" y="23"/>
                  <a:pt x="5" y="25"/>
                  <a:pt x="5" y="28"/>
                </a:cubicBezTo>
                <a:cubicBezTo>
                  <a:pt x="5" y="30"/>
                  <a:pt x="5" y="33"/>
                  <a:pt x="6" y="35"/>
                </a:cubicBezTo>
                <a:cubicBezTo>
                  <a:pt x="6" y="36"/>
                  <a:pt x="8" y="37"/>
                  <a:pt x="9" y="38"/>
                </a:cubicBezTo>
                <a:cubicBezTo>
                  <a:pt x="13" y="38"/>
                  <a:pt x="16" y="38"/>
                  <a:pt x="20" y="38"/>
                </a:cubicBezTo>
                <a:cubicBezTo>
                  <a:pt x="24" y="38"/>
                  <a:pt x="27" y="38"/>
                  <a:pt x="31" y="38"/>
                </a:cubicBezTo>
                <a:cubicBezTo>
                  <a:pt x="33" y="37"/>
                  <a:pt x="34" y="36"/>
                  <a:pt x="34" y="35"/>
                </a:cubicBezTo>
                <a:cubicBezTo>
                  <a:pt x="35" y="33"/>
                  <a:pt x="35" y="30"/>
                  <a:pt x="35" y="28"/>
                </a:cubicBezTo>
                <a:cubicBezTo>
                  <a:pt x="35" y="25"/>
                  <a:pt x="35" y="23"/>
                  <a:pt x="34" y="21"/>
                </a:cubicBezTo>
                <a:close/>
                <a:moveTo>
                  <a:pt x="14" y="23"/>
                </a:moveTo>
                <a:cubicBezTo>
                  <a:pt x="12" y="23"/>
                  <a:pt x="12" y="23"/>
                  <a:pt x="12" y="23"/>
                </a:cubicBezTo>
                <a:cubicBezTo>
                  <a:pt x="12" y="34"/>
                  <a:pt x="12" y="34"/>
                  <a:pt x="12" y="34"/>
                </a:cubicBezTo>
                <a:cubicBezTo>
                  <a:pt x="10" y="34"/>
                  <a:pt x="10" y="34"/>
                  <a:pt x="10" y="34"/>
                </a:cubicBezTo>
                <a:cubicBezTo>
                  <a:pt x="10" y="23"/>
                  <a:pt x="10" y="23"/>
                  <a:pt x="10" y="23"/>
                </a:cubicBezTo>
                <a:cubicBezTo>
                  <a:pt x="8" y="23"/>
                  <a:pt x="8" y="23"/>
                  <a:pt x="8" y="23"/>
                </a:cubicBezTo>
                <a:cubicBezTo>
                  <a:pt x="8" y="21"/>
                  <a:pt x="8" y="21"/>
                  <a:pt x="8" y="21"/>
                </a:cubicBezTo>
                <a:cubicBezTo>
                  <a:pt x="14" y="21"/>
                  <a:pt x="14" y="21"/>
                  <a:pt x="14" y="21"/>
                </a:cubicBezTo>
                <a:lnTo>
                  <a:pt x="14" y="23"/>
                </a:lnTo>
                <a:close/>
                <a:moveTo>
                  <a:pt x="17" y="2"/>
                </a:moveTo>
                <a:cubicBezTo>
                  <a:pt x="15" y="2"/>
                  <a:pt x="15" y="2"/>
                  <a:pt x="15" y="2"/>
                </a:cubicBezTo>
                <a:cubicBezTo>
                  <a:pt x="14" y="8"/>
                  <a:pt x="14" y="8"/>
                  <a:pt x="14" y="8"/>
                </a:cubicBezTo>
                <a:cubicBezTo>
                  <a:pt x="12" y="2"/>
                  <a:pt x="12" y="2"/>
                  <a:pt x="12" y="2"/>
                </a:cubicBezTo>
                <a:cubicBezTo>
                  <a:pt x="10" y="2"/>
                  <a:pt x="10" y="2"/>
                  <a:pt x="10" y="2"/>
                </a:cubicBezTo>
                <a:cubicBezTo>
                  <a:pt x="11" y="4"/>
                  <a:pt x="11" y="5"/>
                  <a:pt x="11" y="6"/>
                </a:cubicBezTo>
                <a:cubicBezTo>
                  <a:pt x="12" y="8"/>
                  <a:pt x="12" y="9"/>
                  <a:pt x="13" y="10"/>
                </a:cubicBezTo>
                <a:cubicBezTo>
                  <a:pt x="13" y="16"/>
                  <a:pt x="13" y="16"/>
                  <a:pt x="13" y="16"/>
                </a:cubicBezTo>
                <a:cubicBezTo>
                  <a:pt x="15" y="16"/>
                  <a:pt x="15" y="16"/>
                  <a:pt x="15" y="16"/>
                </a:cubicBezTo>
                <a:cubicBezTo>
                  <a:pt x="15" y="10"/>
                  <a:pt x="15" y="10"/>
                  <a:pt x="15" y="10"/>
                </a:cubicBezTo>
                <a:lnTo>
                  <a:pt x="17" y="2"/>
                </a:lnTo>
                <a:close/>
                <a:moveTo>
                  <a:pt x="19" y="34"/>
                </a:moveTo>
                <a:cubicBezTo>
                  <a:pt x="17" y="34"/>
                  <a:pt x="17" y="34"/>
                  <a:pt x="17" y="34"/>
                </a:cubicBezTo>
                <a:cubicBezTo>
                  <a:pt x="17" y="33"/>
                  <a:pt x="17" y="33"/>
                  <a:pt x="17" y="33"/>
                </a:cubicBezTo>
                <a:cubicBezTo>
                  <a:pt x="17" y="34"/>
                  <a:pt x="16" y="34"/>
                  <a:pt x="15" y="34"/>
                </a:cubicBezTo>
                <a:cubicBezTo>
                  <a:pt x="15" y="34"/>
                  <a:pt x="14" y="34"/>
                  <a:pt x="14" y="34"/>
                </a:cubicBezTo>
                <a:cubicBezTo>
                  <a:pt x="14" y="33"/>
                  <a:pt x="14" y="33"/>
                  <a:pt x="14" y="32"/>
                </a:cubicBezTo>
                <a:cubicBezTo>
                  <a:pt x="14" y="24"/>
                  <a:pt x="14" y="24"/>
                  <a:pt x="14" y="24"/>
                </a:cubicBezTo>
                <a:cubicBezTo>
                  <a:pt x="16" y="24"/>
                  <a:pt x="16" y="24"/>
                  <a:pt x="16" y="24"/>
                </a:cubicBezTo>
                <a:cubicBezTo>
                  <a:pt x="16" y="32"/>
                  <a:pt x="16" y="32"/>
                  <a:pt x="16" y="32"/>
                </a:cubicBezTo>
                <a:cubicBezTo>
                  <a:pt x="16" y="32"/>
                  <a:pt x="16" y="32"/>
                  <a:pt x="16" y="32"/>
                </a:cubicBezTo>
                <a:cubicBezTo>
                  <a:pt x="16" y="33"/>
                  <a:pt x="16" y="33"/>
                  <a:pt x="16" y="33"/>
                </a:cubicBezTo>
                <a:cubicBezTo>
                  <a:pt x="17" y="33"/>
                  <a:pt x="17" y="32"/>
                  <a:pt x="17" y="32"/>
                </a:cubicBezTo>
                <a:cubicBezTo>
                  <a:pt x="17" y="24"/>
                  <a:pt x="17" y="24"/>
                  <a:pt x="17" y="24"/>
                </a:cubicBezTo>
                <a:cubicBezTo>
                  <a:pt x="19" y="24"/>
                  <a:pt x="19" y="24"/>
                  <a:pt x="19" y="24"/>
                </a:cubicBezTo>
                <a:lnTo>
                  <a:pt x="19" y="34"/>
                </a:lnTo>
                <a:close/>
                <a:moveTo>
                  <a:pt x="22" y="9"/>
                </a:moveTo>
                <a:cubicBezTo>
                  <a:pt x="22" y="8"/>
                  <a:pt x="22" y="7"/>
                  <a:pt x="22" y="7"/>
                </a:cubicBezTo>
                <a:cubicBezTo>
                  <a:pt x="21" y="6"/>
                  <a:pt x="21" y="6"/>
                  <a:pt x="20" y="6"/>
                </a:cubicBezTo>
                <a:cubicBezTo>
                  <a:pt x="19" y="6"/>
                  <a:pt x="18" y="6"/>
                  <a:pt x="18" y="7"/>
                </a:cubicBezTo>
                <a:cubicBezTo>
                  <a:pt x="17" y="7"/>
                  <a:pt x="17" y="8"/>
                  <a:pt x="17" y="9"/>
                </a:cubicBezTo>
                <a:cubicBezTo>
                  <a:pt x="17" y="13"/>
                  <a:pt x="17" y="13"/>
                  <a:pt x="17" y="13"/>
                </a:cubicBezTo>
                <a:cubicBezTo>
                  <a:pt x="17" y="14"/>
                  <a:pt x="17" y="14"/>
                  <a:pt x="18" y="15"/>
                </a:cubicBezTo>
                <a:cubicBezTo>
                  <a:pt x="18" y="16"/>
                  <a:pt x="19" y="16"/>
                  <a:pt x="20" y="16"/>
                </a:cubicBezTo>
                <a:cubicBezTo>
                  <a:pt x="21" y="16"/>
                  <a:pt x="21" y="16"/>
                  <a:pt x="22" y="15"/>
                </a:cubicBezTo>
                <a:cubicBezTo>
                  <a:pt x="22" y="14"/>
                  <a:pt x="22" y="14"/>
                  <a:pt x="22" y="13"/>
                </a:cubicBezTo>
                <a:lnTo>
                  <a:pt x="22" y="9"/>
                </a:lnTo>
                <a:close/>
                <a:moveTo>
                  <a:pt x="21" y="13"/>
                </a:moveTo>
                <a:cubicBezTo>
                  <a:pt x="21" y="14"/>
                  <a:pt x="20" y="14"/>
                  <a:pt x="20" y="14"/>
                </a:cubicBezTo>
                <a:cubicBezTo>
                  <a:pt x="19" y="14"/>
                  <a:pt x="19" y="14"/>
                  <a:pt x="19" y="13"/>
                </a:cubicBezTo>
                <a:cubicBezTo>
                  <a:pt x="19" y="9"/>
                  <a:pt x="19" y="9"/>
                  <a:pt x="19" y="9"/>
                </a:cubicBezTo>
                <a:cubicBezTo>
                  <a:pt x="19" y="8"/>
                  <a:pt x="19" y="7"/>
                  <a:pt x="20" y="7"/>
                </a:cubicBezTo>
                <a:cubicBezTo>
                  <a:pt x="20" y="7"/>
                  <a:pt x="21" y="8"/>
                  <a:pt x="21" y="9"/>
                </a:cubicBezTo>
                <a:lnTo>
                  <a:pt x="21" y="13"/>
                </a:lnTo>
                <a:close/>
                <a:moveTo>
                  <a:pt x="26" y="31"/>
                </a:moveTo>
                <a:cubicBezTo>
                  <a:pt x="26" y="32"/>
                  <a:pt x="26" y="33"/>
                  <a:pt x="26" y="33"/>
                </a:cubicBezTo>
                <a:cubicBezTo>
                  <a:pt x="26" y="34"/>
                  <a:pt x="25" y="34"/>
                  <a:pt x="24" y="34"/>
                </a:cubicBezTo>
                <a:cubicBezTo>
                  <a:pt x="24" y="34"/>
                  <a:pt x="23" y="34"/>
                  <a:pt x="22" y="33"/>
                </a:cubicBezTo>
                <a:cubicBezTo>
                  <a:pt x="22" y="34"/>
                  <a:pt x="22" y="34"/>
                  <a:pt x="22" y="34"/>
                </a:cubicBezTo>
                <a:cubicBezTo>
                  <a:pt x="21" y="34"/>
                  <a:pt x="21" y="34"/>
                  <a:pt x="21" y="34"/>
                </a:cubicBezTo>
                <a:cubicBezTo>
                  <a:pt x="21" y="21"/>
                  <a:pt x="21" y="21"/>
                  <a:pt x="21" y="21"/>
                </a:cubicBezTo>
                <a:cubicBezTo>
                  <a:pt x="22" y="21"/>
                  <a:pt x="22" y="21"/>
                  <a:pt x="22" y="21"/>
                </a:cubicBezTo>
                <a:cubicBezTo>
                  <a:pt x="22" y="25"/>
                  <a:pt x="22" y="25"/>
                  <a:pt x="22" y="25"/>
                </a:cubicBezTo>
                <a:cubicBezTo>
                  <a:pt x="23" y="25"/>
                  <a:pt x="24" y="24"/>
                  <a:pt x="24" y="24"/>
                </a:cubicBezTo>
                <a:cubicBezTo>
                  <a:pt x="25" y="24"/>
                  <a:pt x="26" y="25"/>
                  <a:pt x="26" y="25"/>
                </a:cubicBezTo>
                <a:cubicBezTo>
                  <a:pt x="26" y="26"/>
                  <a:pt x="26" y="26"/>
                  <a:pt x="26" y="27"/>
                </a:cubicBezTo>
                <a:lnTo>
                  <a:pt x="26" y="31"/>
                </a:lnTo>
                <a:close/>
                <a:moveTo>
                  <a:pt x="24" y="27"/>
                </a:moveTo>
                <a:cubicBezTo>
                  <a:pt x="24" y="26"/>
                  <a:pt x="24" y="26"/>
                  <a:pt x="23" y="26"/>
                </a:cubicBezTo>
                <a:cubicBezTo>
                  <a:pt x="23" y="26"/>
                  <a:pt x="23" y="26"/>
                  <a:pt x="22" y="26"/>
                </a:cubicBezTo>
                <a:cubicBezTo>
                  <a:pt x="22" y="32"/>
                  <a:pt x="22" y="32"/>
                  <a:pt x="22" y="32"/>
                </a:cubicBezTo>
                <a:cubicBezTo>
                  <a:pt x="23" y="33"/>
                  <a:pt x="23" y="33"/>
                  <a:pt x="23" y="33"/>
                </a:cubicBezTo>
                <a:cubicBezTo>
                  <a:pt x="24" y="33"/>
                  <a:pt x="24" y="32"/>
                  <a:pt x="24" y="31"/>
                </a:cubicBezTo>
                <a:lnTo>
                  <a:pt x="24" y="27"/>
                </a:lnTo>
                <a:close/>
                <a:moveTo>
                  <a:pt x="29" y="16"/>
                </a:moveTo>
                <a:cubicBezTo>
                  <a:pt x="29" y="6"/>
                  <a:pt x="29" y="6"/>
                  <a:pt x="29" y="6"/>
                </a:cubicBezTo>
                <a:cubicBezTo>
                  <a:pt x="27" y="6"/>
                  <a:pt x="27" y="6"/>
                  <a:pt x="27" y="6"/>
                </a:cubicBezTo>
                <a:cubicBezTo>
                  <a:pt x="27" y="13"/>
                  <a:pt x="27" y="13"/>
                  <a:pt x="27" y="13"/>
                </a:cubicBezTo>
                <a:cubicBezTo>
                  <a:pt x="27" y="14"/>
                  <a:pt x="26" y="14"/>
                  <a:pt x="26" y="14"/>
                </a:cubicBezTo>
                <a:cubicBezTo>
                  <a:pt x="26" y="14"/>
                  <a:pt x="26" y="14"/>
                  <a:pt x="26" y="14"/>
                </a:cubicBezTo>
                <a:cubicBezTo>
                  <a:pt x="26" y="14"/>
                  <a:pt x="26" y="14"/>
                  <a:pt x="26" y="13"/>
                </a:cubicBezTo>
                <a:cubicBezTo>
                  <a:pt x="26" y="6"/>
                  <a:pt x="26" y="6"/>
                  <a:pt x="26" y="6"/>
                </a:cubicBezTo>
                <a:cubicBezTo>
                  <a:pt x="24" y="6"/>
                  <a:pt x="24" y="6"/>
                  <a:pt x="24" y="6"/>
                </a:cubicBezTo>
                <a:cubicBezTo>
                  <a:pt x="24" y="14"/>
                  <a:pt x="24" y="14"/>
                  <a:pt x="24" y="14"/>
                </a:cubicBezTo>
                <a:cubicBezTo>
                  <a:pt x="24" y="14"/>
                  <a:pt x="24" y="15"/>
                  <a:pt x="24" y="15"/>
                </a:cubicBezTo>
                <a:cubicBezTo>
                  <a:pt x="24" y="16"/>
                  <a:pt x="25" y="16"/>
                  <a:pt x="25" y="16"/>
                </a:cubicBezTo>
                <a:cubicBezTo>
                  <a:pt x="26" y="16"/>
                  <a:pt x="26" y="15"/>
                  <a:pt x="27" y="15"/>
                </a:cubicBezTo>
                <a:cubicBezTo>
                  <a:pt x="27" y="16"/>
                  <a:pt x="27" y="16"/>
                  <a:pt x="27" y="16"/>
                </a:cubicBezTo>
                <a:lnTo>
                  <a:pt x="29" y="16"/>
                </a:lnTo>
                <a:close/>
                <a:moveTo>
                  <a:pt x="33" y="31"/>
                </a:moveTo>
                <a:cubicBezTo>
                  <a:pt x="33" y="32"/>
                  <a:pt x="33" y="32"/>
                  <a:pt x="33" y="32"/>
                </a:cubicBezTo>
                <a:cubicBezTo>
                  <a:pt x="33" y="33"/>
                  <a:pt x="32" y="33"/>
                  <a:pt x="32" y="33"/>
                </a:cubicBezTo>
                <a:cubicBezTo>
                  <a:pt x="32" y="34"/>
                  <a:pt x="31" y="34"/>
                  <a:pt x="30" y="34"/>
                </a:cubicBezTo>
                <a:cubicBezTo>
                  <a:pt x="29" y="34"/>
                  <a:pt x="28" y="34"/>
                  <a:pt x="28" y="33"/>
                </a:cubicBezTo>
                <a:cubicBezTo>
                  <a:pt x="27" y="33"/>
                  <a:pt x="27" y="32"/>
                  <a:pt x="27" y="31"/>
                </a:cubicBezTo>
                <a:cubicBezTo>
                  <a:pt x="27" y="28"/>
                  <a:pt x="27" y="28"/>
                  <a:pt x="27" y="28"/>
                </a:cubicBezTo>
                <a:cubicBezTo>
                  <a:pt x="27" y="26"/>
                  <a:pt x="27" y="26"/>
                  <a:pt x="28" y="25"/>
                </a:cubicBezTo>
                <a:cubicBezTo>
                  <a:pt x="28" y="25"/>
                  <a:pt x="29" y="24"/>
                  <a:pt x="30" y="24"/>
                </a:cubicBezTo>
                <a:cubicBezTo>
                  <a:pt x="31" y="24"/>
                  <a:pt x="32" y="25"/>
                  <a:pt x="32" y="25"/>
                </a:cubicBezTo>
                <a:cubicBezTo>
                  <a:pt x="32" y="26"/>
                  <a:pt x="33" y="26"/>
                  <a:pt x="33" y="28"/>
                </a:cubicBezTo>
                <a:cubicBezTo>
                  <a:pt x="33" y="30"/>
                  <a:pt x="33" y="30"/>
                  <a:pt x="33" y="30"/>
                </a:cubicBezTo>
                <a:cubicBezTo>
                  <a:pt x="29" y="30"/>
                  <a:pt x="29" y="30"/>
                  <a:pt x="29" y="30"/>
                </a:cubicBezTo>
                <a:cubicBezTo>
                  <a:pt x="29" y="31"/>
                  <a:pt x="29" y="31"/>
                  <a:pt x="29" y="31"/>
                </a:cubicBezTo>
                <a:cubicBezTo>
                  <a:pt x="29" y="32"/>
                  <a:pt x="29" y="33"/>
                  <a:pt x="30" y="33"/>
                </a:cubicBezTo>
                <a:cubicBezTo>
                  <a:pt x="30" y="33"/>
                  <a:pt x="31" y="32"/>
                  <a:pt x="31" y="32"/>
                </a:cubicBezTo>
                <a:cubicBezTo>
                  <a:pt x="31" y="32"/>
                  <a:pt x="31" y="31"/>
                  <a:pt x="31" y="31"/>
                </a:cubicBezTo>
                <a:cubicBezTo>
                  <a:pt x="33" y="31"/>
                  <a:pt x="33" y="31"/>
                  <a:pt x="33" y="31"/>
                </a:cubicBezTo>
                <a:close/>
                <a:moveTo>
                  <a:pt x="31" y="28"/>
                </a:moveTo>
                <a:cubicBezTo>
                  <a:pt x="31" y="27"/>
                  <a:pt x="31" y="27"/>
                  <a:pt x="31" y="27"/>
                </a:cubicBezTo>
                <a:cubicBezTo>
                  <a:pt x="31" y="26"/>
                  <a:pt x="31" y="26"/>
                  <a:pt x="30" y="26"/>
                </a:cubicBezTo>
                <a:cubicBezTo>
                  <a:pt x="29" y="26"/>
                  <a:pt x="29" y="26"/>
                  <a:pt x="29" y="27"/>
                </a:cubicBezTo>
                <a:cubicBezTo>
                  <a:pt x="29" y="28"/>
                  <a:pt x="29" y="28"/>
                  <a:pt x="29" y="28"/>
                </a:cubicBezTo>
                <a:lnTo>
                  <a:pt x="31" y="28"/>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67" name="Freeform 472"/>
          <p:cNvSpPr>
            <a:spLocks noEditPoints="1"/>
          </p:cNvSpPr>
          <p:nvPr/>
        </p:nvSpPr>
        <p:spPr bwMode="auto">
          <a:xfrm>
            <a:off x="1450950" y="2276408"/>
            <a:ext cx="340802" cy="373572"/>
          </a:xfrm>
          <a:custGeom>
            <a:avLst/>
            <a:gdLst>
              <a:gd name="T0" fmla="*/ 18 w 44"/>
              <a:gd name="T1" fmla="*/ 18 h 48"/>
              <a:gd name="T2" fmla="*/ 11 w 44"/>
              <a:gd name="T3" fmla="*/ 29 h 48"/>
              <a:gd name="T4" fmla="*/ 19 w 44"/>
              <a:gd name="T5" fmla="*/ 40 h 48"/>
              <a:gd name="T6" fmla="*/ 0 w 44"/>
              <a:gd name="T7" fmla="*/ 41 h 48"/>
              <a:gd name="T8" fmla="*/ 5 w 44"/>
              <a:gd name="T9" fmla="*/ 35 h 48"/>
              <a:gd name="T10" fmla="*/ 5 w 44"/>
              <a:gd name="T11" fmla="*/ 28 h 48"/>
              <a:gd name="T12" fmla="*/ 0 w 44"/>
              <a:gd name="T13" fmla="*/ 20 h 48"/>
              <a:gd name="T14" fmla="*/ 14 w 44"/>
              <a:gd name="T15" fmla="*/ 13 h 48"/>
              <a:gd name="T16" fmla="*/ 20 w 44"/>
              <a:gd name="T17" fmla="*/ 17 h 48"/>
              <a:gd name="T18" fmla="*/ 5 w 44"/>
              <a:gd name="T19" fmla="*/ 41 h 48"/>
              <a:gd name="T20" fmla="*/ 14 w 44"/>
              <a:gd name="T21" fmla="*/ 41 h 48"/>
              <a:gd name="T22" fmla="*/ 9 w 44"/>
              <a:gd name="T23" fmla="*/ 17 h 48"/>
              <a:gd name="T24" fmla="*/ 9 w 44"/>
              <a:gd name="T25" fmla="*/ 24 h 48"/>
              <a:gd name="T26" fmla="*/ 9 w 44"/>
              <a:gd name="T27" fmla="*/ 17 h 48"/>
              <a:gd name="T28" fmla="*/ 22 w 44"/>
              <a:gd name="T29" fmla="*/ 4 h 48"/>
              <a:gd name="T30" fmla="*/ 29 w 44"/>
              <a:gd name="T31" fmla="*/ 4 h 48"/>
              <a:gd name="T32" fmla="*/ 22 w 44"/>
              <a:gd name="T33" fmla="*/ 35 h 48"/>
              <a:gd name="T34" fmla="*/ 22 w 44"/>
              <a:gd name="T35" fmla="*/ 15 h 48"/>
              <a:gd name="T36" fmla="*/ 28 w 44"/>
              <a:gd name="T37" fmla="*/ 12 h 48"/>
              <a:gd name="T38" fmla="*/ 28 w 44"/>
              <a:gd name="T39" fmla="*/ 32 h 48"/>
              <a:gd name="T40" fmla="*/ 22 w 44"/>
              <a:gd name="T41" fmla="*/ 35 h 48"/>
              <a:gd name="T42" fmla="*/ 40 w 44"/>
              <a:gd name="T43" fmla="*/ 36 h 48"/>
              <a:gd name="T44" fmla="*/ 33 w 44"/>
              <a:gd name="T45" fmla="*/ 17 h 48"/>
              <a:gd name="T46" fmla="*/ 33 w 44"/>
              <a:gd name="T47" fmla="*/ 17 h 48"/>
              <a:gd name="T48" fmla="*/ 31 w 44"/>
              <a:gd name="T49" fmla="*/ 17 h 48"/>
              <a:gd name="T50" fmla="*/ 33 w 44"/>
              <a:gd name="T51" fmla="*/ 12 h 48"/>
              <a:gd name="T52" fmla="*/ 33 w 44"/>
              <a:gd name="T53" fmla="*/ 8 h 48"/>
              <a:gd name="T54" fmla="*/ 39 w 44"/>
              <a:gd name="T55" fmla="*/ 12 h 48"/>
              <a:gd name="T56" fmla="*/ 44 w 44"/>
              <a:gd name="T57" fmla="*/ 17 h 48"/>
              <a:gd name="T58" fmla="*/ 39 w 44"/>
              <a:gd name="T59" fmla="*/ 17 h 48"/>
              <a:gd name="T60" fmla="*/ 41 w 44"/>
              <a:gd name="T61" fmla="*/ 30 h 48"/>
              <a:gd name="T62" fmla="*/ 44 w 44"/>
              <a:gd name="T63" fmla="*/ 35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4" h="48">
                <a:moveTo>
                  <a:pt x="20" y="17"/>
                </a:moveTo>
                <a:cubicBezTo>
                  <a:pt x="19" y="17"/>
                  <a:pt x="18" y="18"/>
                  <a:pt x="18" y="18"/>
                </a:cubicBezTo>
                <a:cubicBezTo>
                  <a:pt x="18" y="18"/>
                  <a:pt x="18" y="19"/>
                  <a:pt x="18" y="20"/>
                </a:cubicBezTo>
                <a:cubicBezTo>
                  <a:pt x="18" y="24"/>
                  <a:pt x="15" y="28"/>
                  <a:pt x="11" y="29"/>
                </a:cubicBezTo>
                <a:cubicBezTo>
                  <a:pt x="9" y="29"/>
                  <a:pt x="9" y="30"/>
                  <a:pt x="9" y="31"/>
                </a:cubicBezTo>
                <a:cubicBezTo>
                  <a:pt x="9" y="35"/>
                  <a:pt x="19" y="32"/>
                  <a:pt x="19" y="40"/>
                </a:cubicBezTo>
                <a:cubicBezTo>
                  <a:pt x="19" y="46"/>
                  <a:pt x="15" y="48"/>
                  <a:pt x="10" y="48"/>
                </a:cubicBezTo>
                <a:cubicBezTo>
                  <a:pt x="5" y="48"/>
                  <a:pt x="0" y="47"/>
                  <a:pt x="0" y="41"/>
                </a:cubicBezTo>
                <a:cubicBezTo>
                  <a:pt x="0" y="38"/>
                  <a:pt x="2" y="36"/>
                  <a:pt x="5" y="35"/>
                </a:cubicBezTo>
                <a:cubicBezTo>
                  <a:pt x="5" y="35"/>
                  <a:pt x="5" y="35"/>
                  <a:pt x="5" y="35"/>
                </a:cubicBezTo>
                <a:cubicBezTo>
                  <a:pt x="4" y="34"/>
                  <a:pt x="3" y="33"/>
                  <a:pt x="3" y="32"/>
                </a:cubicBezTo>
                <a:cubicBezTo>
                  <a:pt x="3" y="30"/>
                  <a:pt x="3" y="28"/>
                  <a:pt x="5" y="28"/>
                </a:cubicBezTo>
                <a:cubicBezTo>
                  <a:pt x="5" y="28"/>
                  <a:pt x="5" y="28"/>
                  <a:pt x="5" y="28"/>
                </a:cubicBezTo>
                <a:cubicBezTo>
                  <a:pt x="2" y="27"/>
                  <a:pt x="0" y="23"/>
                  <a:pt x="0" y="20"/>
                </a:cubicBezTo>
                <a:cubicBezTo>
                  <a:pt x="0" y="15"/>
                  <a:pt x="4" y="12"/>
                  <a:pt x="9" y="12"/>
                </a:cubicBezTo>
                <a:cubicBezTo>
                  <a:pt x="11" y="12"/>
                  <a:pt x="12" y="12"/>
                  <a:pt x="14" y="13"/>
                </a:cubicBezTo>
                <a:cubicBezTo>
                  <a:pt x="16" y="13"/>
                  <a:pt x="18" y="12"/>
                  <a:pt x="20" y="12"/>
                </a:cubicBezTo>
                <a:lnTo>
                  <a:pt x="20" y="17"/>
                </a:lnTo>
                <a:close/>
                <a:moveTo>
                  <a:pt x="10" y="38"/>
                </a:moveTo>
                <a:cubicBezTo>
                  <a:pt x="8" y="38"/>
                  <a:pt x="5" y="38"/>
                  <a:pt x="5" y="41"/>
                </a:cubicBezTo>
                <a:cubicBezTo>
                  <a:pt x="5" y="43"/>
                  <a:pt x="8" y="43"/>
                  <a:pt x="10" y="43"/>
                </a:cubicBezTo>
                <a:cubicBezTo>
                  <a:pt x="12" y="43"/>
                  <a:pt x="14" y="43"/>
                  <a:pt x="14" y="41"/>
                </a:cubicBezTo>
                <a:cubicBezTo>
                  <a:pt x="14" y="38"/>
                  <a:pt x="11" y="38"/>
                  <a:pt x="10" y="38"/>
                </a:cubicBezTo>
                <a:close/>
                <a:moveTo>
                  <a:pt x="9" y="17"/>
                </a:moveTo>
                <a:cubicBezTo>
                  <a:pt x="7" y="17"/>
                  <a:pt x="6" y="18"/>
                  <a:pt x="6" y="20"/>
                </a:cubicBezTo>
                <a:cubicBezTo>
                  <a:pt x="6" y="23"/>
                  <a:pt x="7" y="24"/>
                  <a:pt x="9" y="24"/>
                </a:cubicBezTo>
                <a:cubicBezTo>
                  <a:pt x="12" y="24"/>
                  <a:pt x="12" y="23"/>
                  <a:pt x="12" y="20"/>
                </a:cubicBezTo>
                <a:cubicBezTo>
                  <a:pt x="12" y="18"/>
                  <a:pt x="11" y="17"/>
                  <a:pt x="9" y="17"/>
                </a:cubicBezTo>
                <a:close/>
                <a:moveTo>
                  <a:pt x="25" y="8"/>
                </a:moveTo>
                <a:cubicBezTo>
                  <a:pt x="23" y="8"/>
                  <a:pt x="22" y="6"/>
                  <a:pt x="22" y="4"/>
                </a:cubicBezTo>
                <a:cubicBezTo>
                  <a:pt x="22" y="2"/>
                  <a:pt x="23" y="0"/>
                  <a:pt x="25" y="0"/>
                </a:cubicBezTo>
                <a:cubicBezTo>
                  <a:pt x="27" y="0"/>
                  <a:pt x="29" y="2"/>
                  <a:pt x="29" y="4"/>
                </a:cubicBezTo>
                <a:cubicBezTo>
                  <a:pt x="29" y="6"/>
                  <a:pt x="27" y="8"/>
                  <a:pt x="25" y="8"/>
                </a:cubicBezTo>
                <a:close/>
                <a:moveTo>
                  <a:pt x="22" y="35"/>
                </a:moveTo>
                <a:cubicBezTo>
                  <a:pt x="22" y="34"/>
                  <a:pt x="22" y="33"/>
                  <a:pt x="22" y="32"/>
                </a:cubicBezTo>
                <a:cubicBezTo>
                  <a:pt x="22" y="15"/>
                  <a:pt x="22" y="15"/>
                  <a:pt x="22" y="15"/>
                </a:cubicBezTo>
                <a:cubicBezTo>
                  <a:pt x="22" y="14"/>
                  <a:pt x="22" y="13"/>
                  <a:pt x="22" y="12"/>
                </a:cubicBezTo>
                <a:cubicBezTo>
                  <a:pt x="28" y="12"/>
                  <a:pt x="28" y="12"/>
                  <a:pt x="28" y="12"/>
                </a:cubicBezTo>
                <a:cubicBezTo>
                  <a:pt x="28" y="13"/>
                  <a:pt x="28" y="14"/>
                  <a:pt x="28" y="15"/>
                </a:cubicBezTo>
                <a:cubicBezTo>
                  <a:pt x="28" y="32"/>
                  <a:pt x="28" y="32"/>
                  <a:pt x="28" y="32"/>
                </a:cubicBezTo>
                <a:cubicBezTo>
                  <a:pt x="28" y="33"/>
                  <a:pt x="28" y="34"/>
                  <a:pt x="28" y="35"/>
                </a:cubicBezTo>
                <a:lnTo>
                  <a:pt x="22" y="35"/>
                </a:lnTo>
                <a:close/>
                <a:moveTo>
                  <a:pt x="44" y="35"/>
                </a:moveTo>
                <a:cubicBezTo>
                  <a:pt x="43" y="35"/>
                  <a:pt x="41" y="36"/>
                  <a:pt x="40" y="36"/>
                </a:cubicBezTo>
                <a:cubicBezTo>
                  <a:pt x="34" y="36"/>
                  <a:pt x="33" y="31"/>
                  <a:pt x="33" y="26"/>
                </a:cubicBezTo>
                <a:cubicBezTo>
                  <a:pt x="33" y="17"/>
                  <a:pt x="33" y="17"/>
                  <a:pt x="33" y="17"/>
                </a:cubicBezTo>
                <a:cubicBezTo>
                  <a:pt x="33" y="17"/>
                  <a:pt x="33" y="17"/>
                  <a:pt x="33" y="17"/>
                </a:cubicBezTo>
                <a:cubicBezTo>
                  <a:pt x="33" y="17"/>
                  <a:pt x="33" y="17"/>
                  <a:pt x="33" y="17"/>
                </a:cubicBezTo>
                <a:cubicBezTo>
                  <a:pt x="33" y="17"/>
                  <a:pt x="33" y="17"/>
                  <a:pt x="32" y="17"/>
                </a:cubicBezTo>
                <a:cubicBezTo>
                  <a:pt x="32" y="17"/>
                  <a:pt x="31" y="17"/>
                  <a:pt x="31" y="17"/>
                </a:cubicBezTo>
                <a:cubicBezTo>
                  <a:pt x="31" y="12"/>
                  <a:pt x="31" y="12"/>
                  <a:pt x="31" y="12"/>
                </a:cubicBezTo>
                <a:cubicBezTo>
                  <a:pt x="33" y="12"/>
                  <a:pt x="33" y="12"/>
                  <a:pt x="33" y="12"/>
                </a:cubicBezTo>
                <a:cubicBezTo>
                  <a:pt x="33" y="10"/>
                  <a:pt x="33" y="10"/>
                  <a:pt x="33" y="10"/>
                </a:cubicBezTo>
                <a:cubicBezTo>
                  <a:pt x="33" y="9"/>
                  <a:pt x="33" y="8"/>
                  <a:pt x="33" y="8"/>
                </a:cubicBezTo>
                <a:cubicBezTo>
                  <a:pt x="39" y="8"/>
                  <a:pt x="39" y="8"/>
                  <a:pt x="39" y="8"/>
                </a:cubicBezTo>
                <a:cubicBezTo>
                  <a:pt x="39" y="9"/>
                  <a:pt x="39" y="10"/>
                  <a:pt x="39" y="12"/>
                </a:cubicBezTo>
                <a:cubicBezTo>
                  <a:pt x="44" y="12"/>
                  <a:pt x="44" y="12"/>
                  <a:pt x="44" y="12"/>
                </a:cubicBezTo>
                <a:cubicBezTo>
                  <a:pt x="44" y="17"/>
                  <a:pt x="44" y="17"/>
                  <a:pt x="44" y="17"/>
                </a:cubicBezTo>
                <a:cubicBezTo>
                  <a:pt x="43" y="17"/>
                  <a:pt x="42" y="17"/>
                  <a:pt x="41" y="17"/>
                </a:cubicBezTo>
                <a:cubicBezTo>
                  <a:pt x="39" y="17"/>
                  <a:pt x="39" y="17"/>
                  <a:pt x="39" y="17"/>
                </a:cubicBezTo>
                <a:cubicBezTo>
                  <a:pt x="39" y="27"/>
                  <a:pt x="39" y="27"/>
                  <a:pt x="39" y="27"/>
                </a:cubicBezTo>
                <a:cubicBezTo>
                  <a:pt x="39" y="28"/>
                  <a:pt x="39" y="30"/>
                  <a:pt x="41" y="30"/>
                </a:cubicBezTo>
                <a:cubicBezTo>
                  <a:pt x="42" y="30"/>
                  <a:pt x="43" y="30"/>
                  <a:pt x="44" y="29"/>
                </a:cubicBezTo>
                <a:lnTo>
                  <a:pt x="44" y="35"/>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68" name="Freeform 473"/>
          <p:cNvSpPr>
            <a:spLocks noEditPoints="1"/>
          </p:cNvSpPr>
          <p:nvPr/>
        </p:nvSpPr>
        <p:spPr bwMode="auto">
          <a:xfrm>
            <a:off x="1462418" y="4288293"/>
            <a:ext cx="317866" cy="317866"/>
          </a:xfrm>
          <a:custGeom>
            <a:avLst/>
            <a:gdLst>
              <a:gd name="T0" fmla="*/ 20 w 41"/>
              <a:gd name="T1" fmla="*/ 41 h 41"/>
              <a:gd name="T2" fmla="*/ 0 w 41"/>
              <a:gd name="T3" fmla="*/ 21 h 41"/>
              <a:gd name="T4" fmla="*/ 20 w 41"/>
              <a:gd name="T5" fmla="*/ 0 h 41"/>
              <a:gd name="T6" fmla="*/ 41 w 41"/>
              <a:gd name="T7" fmla="*/ 21 h 41"/>
              <a:gd name="T8" fmla="*/ 20 w 41"/>
              <a:gd name="T9" fmla="*/ 41 h 41"/>
              <a:gd name="T10" fmla="*/ 6 w 41"/>
              <a:gd name="T11" fmla="*/ 21 h 41"/>
              <a:gd name="T12" fmla="*/ 20 w 41"/>
              <a:gd name="T13" fmla="*/ 35 h 41"/>
              <a:gd name="T14" fmla="*/ 35 w 41"/>
              <a:gd name="T15" fmla="*/ 21 h 41"/>
              <a:gd name="T16" fmla="*/ 20 w 41"/>
              <a:gd name="T17" fmla="*/ 6 h 41"/>
              <a:gd name="T18" fmla="*/ 6 w 41"/>
              <a:gd name="T19" fmla="*/ 21 h 41"/>
              <a:gd name="T20" fmla="*/ 20 w 41"/>
              <a:gd name="T21" fmla="*/ 28 h 41"/>
              <a:gd name="T22" fmla="*/ 13 w 41"/>
              <a:gd name="T23" fmla="*/ 21 h 41"/>
              <a:gd name="T24" fmla="*/ 20 w 41"/>
              <a:gd name="T25" fmla="*/ 14 h 41"/>
              <a:gd name="T26" fmla="*/ 27 w 41"/>
              <a:gd name="T27" fmla="*/ 21 h 41"/>
              <a:gd name="T28" fmla="*/ 20 w 41"/>
              <a:gd name="T29" fmla="*/ 28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1" h="41">
                <a:moveTo>
                  <a:pt x="20" y="41"/>
                </a:moveTo>
                <a:cubicBezTo>
                  <a:pt x="9" y="41"/>
                  <a:pt x="0" y="32"/>
                  <a:pt x="0" y="21"/>
                </a:cubicBezTo>
                <a:cubicBezTo>
                  <a:pt x="0" y="9"/>
                  <a:pt x="9" y="0"/>
                  <a:pt x="20" y="0"/>
                </a:cubicBezTo>
                <a:cubicBezTo>
                  <a:pt x="31" y="0"/>
                  <a:pt x="41" y="9"/>
                  <a:pt x="41" y="21"/>
                </a:cubicBezTo>
                <a:cubicBezTo>
                  <a:pt x="41" y="32"/>
                  <a:pt x="31" y="41"/>
                  <a:pt x="20" y="41"/>
                </a:cubicBezTo>
                <a:close/>
                <a:moveTo>
                  <a:pt x="6" y="21"/>
                </a:moveTo>
                <a:cubicBezTo>
                  <a:pt x="6" y="29"/>
                  <a:pt x="12" y="35"/>
                  <a:pt x="20" y="35"/>
                </a:cubicBezTo>
                <a:cubicBezTo>
                  <a:pt x="28" y="35"/>
                  <a:pt x="35" y="29"/>
                  <a:pt x="35" y="21"/>
                </a:cubicBezTo>
                <a:cubicBezTo>
                  <a:pt x="35" y="13"/>
                  <a:pt x="28" y="6"/>
                  <a:pt x="20" y="6"/>
                </a:cubicBezTo>
                <a:cubicBezTo>
                  <a:pt x="12" y="6"/>
                  <a:pt x="6" y="13"/>
                  <a:pt x="6" y="21"/>
                </a:cubicBezTo>
                <a:close/>
                <a:moveTo>
                  <a:pt x="20" y="28"/>
                </a:moveTo>
                <a:cubicBezTo>
                  <a:pt x="16" y="28"/>
                  <a:pt x="13" y="24"/>
                  <a:pt x="13" y="21"/>
                </a:cubicBezTo>
                <a:cubicBezTo>
                  <a:pt x="13" y="17"/>
                  <a:pt x="16" y="14"/>
                  <a:pt x="20" y="14"/>
                </a:cubicBezTo>
                <a:cubicBezTo>
                  <a:pt x="24" y="14"/>
                  <a:pt x="27" y="17"/>
                  <a:pt x="27" y="21"/>
                </a:cubicBezTo>
                <a:cubicBezTo>
                  <a:pt x="27" y="24"/>
                  <a:pt x="24" y="28"/>
                  <a:pt x="20" y="2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2" name="Text Placeholder 1"/>
          <p:cNvSpPr>
            <a:spLocks noGrp="1"/>
          </p:cNvSpPr>
          <p:nvPr>
            <p:ph type="body" sz="quarter" idx="10"/>
          </p:nvPr>
        </p:nvSpPr>
        <p:spPr/>
        <p:txBody>
          <a:bodyPr/>
          <a:lstStyle/>
          <a:p>
            <a:r>
              <a:rPr lang="en-US" dirty="0"/>
              <a:t>Icons</a:t>
            </a:r>
          </a:p>
        </p:txBody>
      </p:sp>
      <p:sp>
        <p:nvSpPr>
          <p:cNvPr id="69" name="Text Placeholder 68"/>
          <p:cNvSpPr>
            <a:spLocks noGrp="1"/>
          </p:cNvSpPr>
          <p:nvPr>
            <p:ph type="body" sz="quarter" idx="11"/>
          </p:nvPr>
        </p:nvSpPr>
        <p:spPr/>
        <p:txBody>
          <a:bodyPr/>
          <a:lstStyle/>
          <a:p>
            <a:r>
              <a:rPr lang="en-US" dirty="0"/>
              <a:t>Lorem ipsum dolor sit amet, consectetuer adipiscing elit. Aenean commodo ligula eget dolor. </a:t>
            </a:r>
            <a:r>
              <a:rPr lang="en-US" b="1" dirty="0">
                <a:solidFill>
                  <a:schemeClr val="accent1"/>
                </a:solidFill>
              </a:rPr>
              <a:t>Aenean massa. Cum sociis natoque penatibus </a:t>
            </a:r>
            <a:r>
              <a:rPr lang="en-US" dirty="0"/>
              <a:t>magnis dis parturient montes, nascetur ridiculus mus. Donec quam felis, ultricies nec, pellentesque eu, pretium quis, sem.</a:t>
            </a:r>
          </a:p>
        </p:txBody>
      </p:sp>
    </p:spTree>
    <p:extLst>
      <p:ext uri="{BB962C8B-B14F-4D97-AF65-F5344CB8AC3E}">
        <p14:creationId xmlns:p14="http://schemas.microsoft.com/office/powerpoint/2010/main" val="207806833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1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Freeform 329"/>
          <p:cNvSpPr>
            <a:spLocks noEditPoints="1"/>
          </p:cNvSpPr>
          <p:nvPr/>
        </p:nvSpPr>
        <p:spPr bwMode="auto">
          <a:xfrm>
            <a:off x="1462152" y="4811416"/>
            <a:ext cx="317866" cy="324419"/>
          </a:xfrm>
          <a:custGeom>
            <a:avLst/>
            <a:gdLst>
              <a:gd name="T0" fmla="*/ 21 w 41"/>
              <a:gd name="T1" fmla="*/ 42 h 42"/>
              <a:gd name="T2" fmla="*/ 0 w 41"/>
              <a:gd name="T3" fmla="*/ 21 h 42"/>
              <a:gd name="T4" fmla="*/ 21 w 41"/>
              <a:gd name="T5" fmla="*/ 0 h 42"/>
              <a:gd name="T6" fmla="*/ 41 w 41"/>
              <a:gd name="T7" fmla="*/ 21 h 42"/>
              <a:gd name="T8" fmla="*/ 21 w 41"/>
              <a:gd name="T9" fmla="*/ 42 h 42"/>
              <a:gd name="T10" fmla="*/ 33 w 41"/>
              <a:gd name="T11" fmla="*/ 19 h 42"/>
              <a:gd name="T12" fmla="*/ 31 w 41"/>
              <a:gd name="T13" fmla="*/ 18 h 42"/>
              <a:gd name="T14" fmla="*/ 24 w 41"/>
              <a:gd name="T15" fmla="*/ 18 h 42"/>
              <a:gd name="T16" fmla="*/ 24 w 41"/>
              <a:gd name="T17" fmla="*/ 11 h 42"/>
              <a:gd name="T18" fmla="*/ 22 w 41"/>
              <a:gd name="T19" fmla="*/ 9 h 42"/>
              <a:gd name="T20" fmla="*/ 19 w 41"/>
              <a:gd name="T21" fmla="*/ 9 h 42"/>
              <a:gd name="T22" fmla="*/ 17 w 41"/>
              <a:gd name="T23" fmla="*/ 11 h 42"/>
              <a:gd name="T24" fmla="*/ 17 w 41"/>
              <a:gd name="T25" fmla="*/ 18 h 42"/>
              <a:gd name="T26" fmla="*/ 10 w 41"/>
              <a:gd name="T27" fmla="*/ 18 h 42"/>
              <a:gd name="T28" fmla="*/ 9 w 41"/>
              <a:gd name="T29" fmla="*/ 19 h 42"/>
              <a:gd name="T30" fmla="*/ 9 w 41"/>
              <a:gd name="T31" fmla="*/ 23 h 42"/>
              <a:gd name="T32" fmla="*/ 10 w 41"/>
              <a:gd name="T33" fmla="*/ 24 h 42"/>
              <a:gd name="T34" fmla="*/ 17 w 41"/>
              <a:gd name="T35" fmla="*/ 24 h 42"/>
              <a:gd name="T36" fmla="*/ 17 w 41"/>
              <a:gd name="T37" fmla="*/ 31 h 42"/>
              <a:gd name="T38" fmla="*/ 19 w 41"/>
              <a:gd name="T39" fmla="*/ 33 h 42"/>
              <a:gd name="T40" fmla="*/ 22 w 41"/>
              <a:gd name="T41" fmla="*/ 33 h 42"/>
              <a:gd name="T42" fmla="*/ 24 w 41"/>
              <a:gd name="T43" fmla="*/ 31 h 42"/>
              <a:gd name="T44" fmla="*/ 24 w 41"/>
              <a:gd name="T45" fmla="*/ 24 h 42"/>
              <a:gd name="T46" fmla="*/ 31 w 41"/>
              <a:gd name="T47" fmla="*/ 24 h 42"/>
              <a:gd name="T48" fmla="*/ 33 w 41"/>
              <a:gd name="T49" fmla="*/ 23 h 42"/>
              <a:gd name="T50" fmla="*/ 33 w 41"/>
              <a:gd name="T51" fmla="*/ 19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1" h="42">
                <a:moveTo>
                  <a:pt x="21" y="42"/>
                </a:moveTo>
                <a:cubicBezTo>
                  <a:pt x="9" y="42"/>
                  <a:pt x="0" y="32"/>
                  <a:pt x="0" y="21"/>
                </a:cubicBezTo>
                <a:cubicBezTo>
                  <a:pt x="0" y="10"/>
                  <a:pt x="9" y="0"/>
                  <a:pt x="21" y="0"/>
                </a:cubicBezTo>
                <a:cubicBezTo>
                  <a:pt x="32" y="0"/>
                  <a:pt x="41" y="10"/>
                  <a:pt x="41" y="21"/>
                </a:cubicBezTo>
                <a:cubicBezTo>
                  <a:pt x="41" y="32"/>
                  <a:pt x="32" y="42"/>
                  <a:pt x="21" y="42"/>
                </a:cubicBezTo>
                <a:close/>
                <a:moveTo>
                  <a:pt x="33" y="19"/>
                </a:moveTo>
                <a:cubicBezTo>
                  <a:pt x="33" y="18"/>
                  <a:pt x="32" y="18"/>
                  <a:pt x="31" y="18"/>
                </a:cubicBezTo>
                <a:cubicBezTo>
                  <a:pt x="24" y="18"/>
                  <a:pt x="24" y="18"/>
                  <a:pt x="24" y="18"/>
                </a:cubicBezTo>
                <a:cubicBezTo>
                  <a:pt x="24" y="11"/>
                  <a:pt x="24" y="11"/>
                  <a:pt x="24" y="11"/>
                </a:cubicBezTo>
                <a:cubicBezTo>
                  <a:pt x="24" y="10"/>
                  <a:pt x="23" y="9"/>
                  <a:pt x="22" y="9"/>
                </a:cubicBezTo>
                <a:cubicBezTo>
                  <a:pt x="19" y="9"/>
                  <a:pt x="19" y="9"/>
                  <a:pt x="19" y="9"/>
                </a:cubicBezTo>
                <a:cubicBezTo>
                  <a:pt x="18" y="9"/>
                  <a:pt x="17" y="10"/>
                  <a:pt x="17" y="11"/>
                </a:cubicBezTo>
                <a:cubicBezTo>
                  <a:pt x="17" y="18"/>
                  <a:pt x="17" y="18"/>
                  <a:pt x="17" y="18"/>
                </a:cubicBezTo>
                <a:cubicBezTo>
                  <a:pt x="10" y="18"/>
                  <a:pt x="10" y="18"/>
                  <a:pt x="10" y="18"/>
                </a:cubicBezTo>
                <a:cubicBezTo>
                  <a:pt x="9" y="18"/>
                  <a:pt x="9" y="18"/>
                  <a:pt x="9" y="19"/>
                </a:cubicBezTo>
                <a:cubicBezTo>
                  <a:pt x="9" y="23"/>
                  <a:pt x="9" y="23"/>
                  <a:pt x="9" y="23"/>
                </a:cubicBezTo>
                <a:cubicBezTo>
                  <a:pt x="9" y="24"/>
                  <a:pt x="9" y="24"/>
                  <a:pt x="10" y="24"/>
                </a:cubicBezTo>
                <a:cubicBezTo>
                  <a:pt x="17" y="24"/>
                  <a:pt x="17" y="24"/>
                  <a:pt x="17" y="24"/>
                </a:cubicBezTo>
                <a:cubicBezTo>
                  <a:pt x="17" y="31"/>
                  <a:pt x="17" y="31"/>
                  <a:pt x="17" y="31"/>
                </a:cubicBezTo>
                <a:cubicBezTo>
                  <a:pt x="17" y="32"/>
                  <a:pt x="18" y="33"/>
                  <a:pt x="19" y="33"/>
                </a:cubicBezTo>
                <a:cubicBezTo>
                  <a:pt x="22" y="33"/>
                  <a:pt x="22" y="33"/>
                  <a:pt x="22" y="33"/>
                </a:cubicBezTo>
                <a:cubicBezTo>
                  <a:pt x="23" y="33"/>
                  <a:pt x="24" y="32"/>
                  <a:pt x="24" y="31"/>
                </a:cubicBezTo>
                <a:cubicBezTo>
                  <a:pt x="24" y="24"/>
                  <a:pt x="24" y="24"/>
                  <a:pt x="24" y="24"/>
                </a:cubicBezTo>
                <a:cubicBezTo>
                  <a:pt x="31" y="24"/>
                  <a:pt x="31" y="24"/>
                  <a:pt x="31" y="24"/>
                </a:cubicBezTo>
                <a:cubicBezTo>
                  <a:pt x="32" y="24"/>
                  <a:pt x="33" y="24"/>
                  <a:pt x="33" y="23"/>
                </a:cubicBezTo>
                <a:lnTo>
                  <a:pt x="33" y="19"/>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4" name="Freeform 330"/>
          <p:cNvSpPr>
            <a:spLocks noEditPoints="1"/>
          </p:cNvSpPr>
          <p:nvPr/>
        </p:nvSpPr>
        <p:spPr bwMode="auto">
          <a:xfrm>
            <a:off x="2065100" y="4814693"/>
            <a:ext cx="317866" cy="317866"/>
          </a:xfrm>
          <a:custGeom>
            <a:avLst/>
            <a:gdLst>
              <a:gd name="T0" fmla="*/ 41 w 41"/>
              <a:gd name="T1" fmla="*/ 34 h 41"/>
              <a:gd name="T2" fmla="*/ 33 w 41"/>
              <a:gd name="T3" fmla="*/ 41 h 41"/>
              <a:gd name="T4" fmla="*/ 8 w 41"/>
              <a:gd name="T5" fmla="*/ 41 h 41"/>
              <a:gd name="T6" fmla="*/ 0 w 41"/>
              <a:gd name="T7" fmla="*/ 34 h 41"/>
              <a:gd name="T8" fmla="*/ 0 w 41"/>
              <a:gd name="T9" fmla="*/ 8 h 41"/>
              <a:gd name="T10" fmla="*/ 8 w 41"/>
              <a:gd name="T11" fmla="*/ 0 h 41"/>
              <a:gd name="T12" fmla="*/ 33 w 41"/>
              <a:gd name="T13" fmla="*/ 0 h 41"/>
              <a:gd name="T14" fmla="*/ 41 w 41"/>
              <a:gd name="T15" fmla="*/ 8 h 41"/>
              <a:gd name="T16" fmla="*/ 41 w 41"/>
              <a:gd name="T17" fmla="*/ 34 h 41"/>
              <a:gd name="T18" fmla="*/ 34 w 41"/>
              <a:gd name="T19" fmla="*/ 19 h 41"/>
              <a:gd name="T20" fmla="*/ 33 w 41"/>
              <a:gd name="T21" fmla="*/ 17 h 41"/>
              <a:gd name="T22" fmla="*/ 24 w 41"/>
              <a:gd name="T23" fmla="*/ 17 h 41"/>
              <a:gd name="T24" fmla="*/ 24 w 41"/>
              <a:gd name="T25" fmla="*/ 9 h 41"/>
              <a:gd name="T26" fmla="*/ 22 w 41"/>
              <a:gd name="T27" fmla="*/ 7 h 41"/>
              <a:gd name="T28" fmla="*/ 19 w 41"/>
              <a:gd name="T29" fmla="*/ 7 h 41"/>
              <a:gd name="T30" fmla="*/ 17 w 41"/>
              <a:gd name="T31" fmla="*/ 9 h 41"/>
              <a:gd name="T32" fmla="*/ 17 w 41"/>
              <a:gd name="T33" fmla="*/ 17 h 41"/>
              <a:gd name="T34" fmla="*/ 9 w 41"/>
              <a:gd name="T35" fmla="*/ 17 h 41"/>
              <a:gd name="T36" fmla="*/ 7 w 41"/>
              <a:gd name="T37" fmla="*/ 19 h 41"/>
              <a:gd name="T38" fmla="*/ 7 w 41"/>
              <a:gd name="T39" fmla="*/ 22 h 41"/>
              <a:gd name="T40" fmla="*/ 9 w 41"/>
              <a:gd name="T41" fmla="*/ 24 h 41"/>
              <a:gd name="T42" fmla="*/ 17 w 41"/>
              <a:gd name="T43" fmla="*/ 24 h 41"/>
              <a:gd name="T44" fmla="*/ 17 w 41"/>
              <a:gd name="T45" fmla="*/ 33 h 41"/>
              <a:gd name="T46" fmla="*/ 19 w 41"/>
              <a:gd name="T47" fmla="*/ 34 h 41"/>
              <a:gd name="T48" fmla="*/ 22 w 41"/>
              <a:gd name="T49" fmla="*/ 34 h 41"/>
              <a:gd name="T50" fmla="*/ 24 w 41"/>
              <a:gd name="T51" fmla="*/ 33 h 41"/>
              <a:gd name="T52" fmla="*/ 24 w 41"/>
              <a:gd name="T53" fmla="*/ 24 h 41"/>
              <a:gd name="T54" fmla="*/ 33 w 41"/>
              <a:gd name="T55" fmla="*/ 24 h 41"/>
              <a:gd name="T56" fmla="*/ 34 w 41"/>
              <a:gd name="T57" fmla="*/ 22 h 41"/>
              <a:gd name="T58" fmla="*/ 34 w 41"/>
              <a:gd name="T59" fmla="*/ 19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1" h="41">
                <a:moveTo>
                  <a:pt x="41" y="34"/>
                </a:moveTo>
                <a:cubicBezTo>
                  <a:pt x="41" y="38"/>
                  <a:pt x="38" y="41"/>
                  <a:pt x="33" y="41"/>
                </a:cubicBezTo>
                <a:cubicBezTo>
                  <a:pt x="8" y="41"/>
                  <a:pt x="8" y="41"/>
                  <a:pt x="8" y="41"/>
                </a:cubicBezTo>
                <a:cubicBezTo>
                  <a:pt x="4" y="41"/>
                  <a:pt x="0" y="38"/>
                  <a:pt x="0" y="34"/>
                </a:cubicBezTo>
                <a:cubicBezTo>
                  <a:pt x="0" y="8"/>
                  <a:pt x="0" y="8"/>
                  <a:pt x="0" y="8"/>
                </a:cubicBezTo>
                <a:cubicBezTo>
                  <a:pt x="0" y="4"/>
                  <a:pt x="4" y="0"/>
                  <a:pt x="8" y="0"/>
                </a:cubicBezTo>
                <a:cubicBezTo>
                  <a:pt x="33" y="0"/>
                  <a:pt x="33" y="0"/>
                  <a:pt x="33" y="0"/>
                </a:cubicBezTo>
                <a:cubicBezTo>
                  <a:pt x="38" y="0"/>
                  <a:pt x="41" y="4"/>
                  <a:pt x="41" y="8"/>
                </a:cubicBezTo>
                <a:lnTo>
                  <a:pt x="41" y="34"/>
                </a:lnTo>
                <a:close/>
                <a:moveTo>
                  <a:pt x="34" y="19"/>
                </a:moveTo>
                <a:cubicBezTo>
                  <a:pt x="34" y="18"/>
                  <a:pt x="34" y="17"/>
                  <a:pt x="33" y="17"/>
                </a:cubicBezTo>
                <a:cubicBezTo>
                  <a:pt x="24" y="17"/>
                  <a:pt x="24" y="17"/>
                  <a:pt x="24" y="17"/>
                </a:cubicBezTo>
                <a:cubicBezTo>
                  <a:pt x="24" y="9"/>
                  <a:pt x="24" y="9"/>
                  <a:pt x="24" y="9"/>
                </a:cubicBezTo>
                <a:cubicBezTo>
                  <a:pt x="24" y="8"/>
                  <a:pt x="23" y="7"/>
                  <a:pt x="22" y="7"/>
                </a:cubicBezTo>
                <a:cubicBezTo>
                  <a:pt x="19" y="7"/>
                  <a:pt x="19" y="7"/>
                  <a:pt x="19" y="7"/>
                </a:cubicBezTo>
                <a:cubicBezTo>
                  <a:pt x="18" y="7"/>
                  <a:pt x="17" y="8"/>
                  <a:pt x="17" y="9"/>
                </a:cubicBezTo>
                <a:cubicBezTo>
                  <a:pt x="17" y="17"/>
                  <a:pt x="17" y="17"/>
                  <a:pt x="17" y="17"/>
                </a:cubicBezTo>
                <a:cubicBezTo>
                  <a:pt x="9" y="17"/>
                  <a:pt x="9" y="17"/>
                  <a:pt x="9" y="17"/>
                </a:cubicBezTo>
                <a:cubicBezTo>
                  <a:pt x="8" y="17"/>
                  <a:pt x="7" y="18"/>
                  <a:pt x="7" y="19"/>
                </a:cubicBezTo>
                <a:cubicBezTo>
                  <a:pt x="7" y="22"/>
                  <a:pt x="7" y="22"/>
                  <a:pt x="7" y="22"/>
                </a:cubicBezTo>
                <a:cubicBezTo>
                  <a:pt x="7" y="23"/>
                  <a:pt x="8" y="24"/>
                  <a:pt x="9" y="24"/>
                </a:cubicBezTo>
                <a:cubicBezTo>
                  <a:pt x="17" y="24"/>
                  <a:pt x="17" y="24"/>
                  <a:pt x="17" y="24"/>
                </a:cubicBezTo>
                <a:cubicBezTo>
                  <a:pt x="17" y="33"/>
                  <a:pt x="17" y="33"/>
                  <a:pt x="17" y="33"/>
                </a:cubicBezTo>
                <a:cubicBezTo>
                  <a:pt x="17" y="34"/>
                  <a:pt x="18" y="34"/>
                  <a:pt x="19" y="34"/>
                </a:cubicBezTo>
                <a:cubicBezTo>
                  <a:pt x="22" y="34"/>
                  <a:pt x="22" y="34"/>
                  <a:pt x="22" y="34"/>
                </a:cubicBezTo>
                <a:cubicBezTo>
                  <a:pt x="23" y="34"/>
                  <a:pt x="24" y="34"/>
                  <a:pt x="24" y="33"/>
                </a:cubicBezTo>
                <a:cubicBezTo>
                  <a:pt x="24" y="24"/>
                  <a:pt x="24" y="24"/>
                  <a:pt x="24" y="24"/>
                </a:cubicBezTo>
                <a:cubicBezTo>
                  <a:pt x="33" y="24"/>
                  <a:pt x="33" y="24"/>
                  <a:pt x="33" y="24"/>
                </a:cubicBezTo>
                <a:cubicBezTo>
                  <a:pt x="34" y="24"/>
                  <a:pt x="34" y="23"/>
                  <a:pt x="34" y="22"/>
                </a:cubicBezTo>
                <a:lnTo>
                  <a:pt x="34" y="19"/>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5" name="Freeform 335"/>
          <p:cNvSpPr>
            <a:spLocks/>
          </p:cNvSpPr>
          <p:nvPr/>
        </p:nvSpPr>
        <p:spPr bwMode="auto">
          <a:xfrm>
            <a:off x="1437575" y="4300843"/>
            <a:ext cx="367019" cy="370298"/>
          </a:xfrm>
          <a:custGeom>
            <a:avLst/>
            <a:gdLst>
              <a:gd name="T0" fmla="*/ 6 w 47"/>
              <a:gd name="T1" fmla="*/ 20 h 48"/>
              <a:gd name="T2" fmla="*/ 7 w 47"/>
              <a:gd name="T3" fmla="*/ 18 h 48"/>
              <a:gd name="T4" fmla="*/ 8 w 47"/>
              <a:gd name="T5" fmla="*/ 15 h 48"/>
              <a:gd name="T6" fmla="*/ 16 w 47"/>
              <a:gd name="T7" fmla="*/ 2 h 48"/>
              <a:gd name="T8" fmla="*/ 25 w 47"/>
              <a:gd name="T9" fmla="*/ 0 h 48"/>
              <a:gd name="T10" fmla="*/ 32 w 47"/>
              <a:gd name="T11" fmla="*/ 2 h 48"/>
              <a:gd name="T12" fmla="*/ 41 w 47"/>
              <a:gd name="T13" fmla="*/ 16 h 48"/>
              <a:gd name="T14" fmla="*/ 41 w 47"/>
              <a:gd name="T15" fmla="*/ 16 h 48"/>
              <a:gd name="T16" fmla="*/ 43 w 47"/>
              <a:gd name="T17" fmla="*/ 20 h 48"/>
              <a:gd name="T18" fmla="*/ 42 w 47"/>
              <a:gd name="T19" fmla="*/ 22 h 48"/>
              <a:gd name="T20" fmla="*/ 42 w 47"/>
              <a:gd name="T21" fmla="*/ 22 h 48"/>
              <a:gd name="T22" fmla="*/ 47 w 47"/>
              <a:gd name="T23" fmla="*/ 33 h 48"/>
              <a:gd name="T24" fmla="*/ 45 w 47"/>
              <a:gd name="T25" fmla="*/ 38 h 48"/>
              <a:gd name="T26" fmla="*/ 42 w 47"/>
              <a:gd name="T27" fmla="*/ 34 h 48"/>
              <a:gd name="T28" fmla="*/ 42 w 47"/>
              <a:gd name="T29" fmla="*/ 34 h 48"/>
              <a:gd name="T30" fmla="*/ 42 w 47"/>
              <a:gd name="T31" fmla="*/ 35 h 48"/>
              <a:gd name="T32" fmla="*/ 38 w 47"/>
              <a:gd name="T33" fmla="*/ 41 h 48"/>
              <a:gd name="T34" fmla="*/ 43 w 47"/>
              <a:gd name="T35" fmla="*/ 44 h 48"/>
              <a:gd name="T36" fmla="*/ 43 w 47"/>
              <a:gd name="T37" fmla="*/ 45 h 48"/>
              <a:gd name="T38" fmla="*/ 34 w 47"/>
              <a:gd name="T39" fmla="*/ 48 h 48"/>
              <a:gd name="T40" fmla="*/ 25 w 47"/>
              <a:gd name="T41" fmla="*/ 46 h 48"/>
              <a:gd name="T42" fmla="*/ 23 w 47"/>
              <a:gd name="T43" fmla="*/ 46 h 48"/>
              <a:gd name="T44" fmla="*/ 15 w 47"/>
              <a:gd name="T45" fmla="*/ 48 h 48"/>
              <a:gd name="T46" fmla="*/ 5 w 47"/>
              <a:gd name="T47" fmla="*/ 45 h 48"/>
              <a:gd name="T48" fmla="*/ 7 w 47"/>
              <a:gd name="T49" fmla="*/ 42 h 48"/>
              <a:gd name="T50" fmla="*/ 9 w 47"/>
              <a:gd name="T51" fmla="*/ 41 h 48"/>
              <a:gd name="T52" fmla="*/ 9 w 47"/>
              <a:gd name="T53" fmla="*/ 41 h 48"/>
              <a:gd name="T54" fmla="*/ 9 w 47"/>
              <a:gd name="T55" fmla="*/ 41 h 48"/>
              <a:gd name="T56" fmla="*/ 9 w 47"/>
              <a:gd name="T57" fmla="*/ 41 h 48"/>
              <a:gd name="T58" fmla="*/ 5 w 47"/>
              <a:gd name="T59" fmla="*/ 34 h 48"/>
              <a:gd name="T60" fmla="*/ 4 w 47"/>
              <a:gd name="T61" fmla="*/ 34 h 48"/>
              <a:gd name="T62" fmla="*/ 4 w 47"/>
              <a:gd name="T63" fmla="*/ 34 h 48"/>
              <a:gd name="T64" fmla="*/ 1 w 47"/>
              <a:gd name="T65" fmla="*/ 37 h 48"/>
              <a:gd name="T66" fmla="*/ 1 w 47"/>
              <a:gd name="T67" fmla="*/ 37 h 48"/>
              <a:gd name="T68" fmla="*/ 0 w 47"/>
              <a:gd name="T69" fmla="*/ 37 h 48"/>
              <a:gd name="T70" fmla="*/ 0 w 47"/>
              <a:gd name="T71" fmla="*/ 34 h 48"/>
              <a:gd name="T72" fmla="*/ 6 w 47"/>
              <a:gd name="T73" fmla="*/ 22 h 48"/>
              <a:gd name="T74" fmla="*/ 6 w 47"/>
              <a:gd name="T75" fmla="*/ 2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7" h="48">
                <a:moveTo>
                  <a:pt x="6" y="20"/>
                </a:moveTo>
                <a:cubicBezTo>
                  <a:pt x="6" y="20"/>
                  <a:pt x="7" y="18"/>
                  <a:pt x="7" y="18"/>
                </a:cubicBezTo>
                <a:cubicBezTo>
                  <a:pt x="7" y="17"/>
                  <a:pt x="7" y="16"/>
                  <a:pt x="8" y="15"/>
                </a:cubicBezTo>
                <a:cubicBezTo>
                  <a:pt x="8" y="10"/>
                  <a:pt x="12" y="4"/>
                  <a:pt x="16" y="2"/>
                </a:cubicBezTo>
                <a:cubicBezTo>
                  <a:pt x="19" y="1"/>
                  <a:pt x="22" y="0"/>
                  <a:pt x="25" y="0"/>
                </a:cubicBezTo>
                <a:cubicBezTo>
                  <a:pt x="27" y="0"/>
                  <a:pt x="30" y="1"/>
                  <a:pt x="32" y="2"/>
                </a:cubicBezTo>
                <a:cubicBezTo>
                  <a:pt x="38" y="4"/>
                  <a:pt x="40" y="9"/>
                  <a:pt x="41" y="16"/>
                </a:cubicBezTo>
                <a:cubicBezTo>
                  <a:pt x="41" y="16"/>
                  <a:pt x="41" y="16"/>
                  <a:pt x="41" y="16"/>
                </a:cubicBezTo>
                <a:cubicBezTo>
                  <a:pt x="42" y="17"/>
                  <a:pt x="43" y="18"/>
                  <a:pt x="43" y="20"/>
                </a:cubicBezTo>
                <a:cubicBezTo>
                  <a:pt x="43" y="20"/>
                  <a:pt x="42" y="21"/>
                  <a:pt x="42" y="22"/>
                </a:cubicBezTo>
                <a:cubicBezTo>
                  <a:pt x="42" y="22"/>
                  <a:pt x="42" y="22"/>
                  <a:pt x="42" y="22"/>
                </a:cubicBezTo>
                <a:cubicBezTo>
                  <a:pt x="45" y="26"/>
                  <a:pt x="47" y="29"/>
                  <a:pt x="47" y="33"/>
                </a:cubicBezTo>
                <a:cubicBezTo>
                  <a:pt x="47" y="34"/>
                  <a:pt x="46" y="38"/>
                  <a:pt x="45" y="38"/>
                </a:cubicBezTo>
                <a:cubicBezTo>
                  <a:pt x="44" y="38"/>
                  <a:pt x="43" y="35"/>
                  <a:pt x="42" y="34"/>
                </a:cubicBezTo>
                <a:cubicBezTo>
                  <a:pt x="42" y="34"/>
                  <a:pt x="42" y="34"/>
                  <a:pt x="42" y="34"/>
                </a:cubicBezTo>
                <a:cubicBezTo>
                  <a:pt x="42" y="35"/>
                  <a:pt x="42" y="35"/>
                  <a:pt x="42" y="35"/>
                </a:cubicBezTo>
                <a:cubicBezTo>
                  <a:pt x="41" y="37"/>
                  <a:pt x="40" y="39"/>
                  <a:pt x="38" y="41"/>
                </a:cubicBezTo>
                <a:cubicBezTo>
                  <a:pt x="40" y="42"/>
                  <a:pt x="42" y="42"/>
                  <a:pt x="43" y="44"/>
                </a:cubicBezTo>
                <a:cubicBezTo>
                  <a:pt x="43" y="45"/>
                  <a:pt x="43" y="45"/>
                  <a:pt x="43" y="45"/>
                </a:cubicBezTo>
                <a:cubicBezTo>
                  <a:pt x="41" y="48"/>
                  <a:pt x="37" y="48"/>
                  <a:pt x="34" y="48"/>
                </a:cubicBezTo>
                <a:cubicBezTo>
                  <a:pt x="31" y="48"/>
                  <a:pt x="29" y="47"/>
                  <a:pt x="25" y="46"/>
                </a:cubicBezTo>
                <a:cubicBezTo>
                  <a:pt x="25" y="46"/>
                  <a:pt x="24" y="46"/>
                  <a:pt x="23" y="46"/>
                </a:cubicBezTo>
                <a:cubicBezTo>
                  <a:pt x="21" y="48"/>
                  <a:pt x="18" y="48"/>
                  <a:pt x="15" y="48"/>
                </a:cubicBezTo>
                <a:cubicBezTo>
                  <a:pt x="13" y="48"/>
                  <a:pt x="5" y="48"/>
                  <a:pt x="5" y="45"/>
                </a:cubicBezTo>
                <a:cubicBezTo>
                  <a:pt x="5" y="43"/>
                  <a:pt x="6" y="43"/>
                  <a:pt x="7" y="42"/>
                </a:cubicBezTo>
                <a:cubicBezTo>
                  <a:pt x="7" y="42"/>
                  <a:pt x="8" y="41"/>
                  <a:pt x="9" y="41"/>
                </a:cubicBezTo>
                <a:cubicBezTo>
                  <a:pt x="9" y="41"/>
                  <a:pt x="9" y="41"/>
                  <a:pt x="9" y="41"/>
                </a:cubicBezTo>
                <a:cubicBezTo>
                  <a:pt x="9" y="41"/>
                  <a:pt x="9" y="41"/>
                  <a:pt x="9" y="41"/>
                </a:cubicBezTo>
                <a:cubicBezTo>
                  <a:pt x="9" y="41"/>
                  <a:pt x="9" y="41"/>
                  <a:pt x="9" y="41"/>
                </a:cubicBezTo>
                <a:cubicBezTo>
                  <a:pt x="8" y="40"/>
                  <a:pt x="5" y="36"/>
                  <a:pt x="5" y="34"/>
                </a:cubicBezTo>
                <a:cubicBezTo>
                  <a:pt x="4" y="34"/>
                  <a:pt x="4" y="34"/>
                  <a:pt x="4" y="34"/>
                </a:cubicBezTo>
                <a:cubicBezTo>
                  <a:pt x="4" y="34"/>
                  <a:pt x="4" y="34"/>
                  <a:pt x="4" y="34"/>
                </a:cubicBezTo>
                <a:cubicBezTo>
                  <a:pt x="4" y="36"/>
                  <a:pt x="2" y="37"/>
                  <a:pt x="1" y="37"/>
                </a:cubicBezTo>
                <a:cubicBezTo>
                  <a:pt x="1" y="37"/>
                  <a:pt x="1" y="37"/>
                  <a:pt x="1" y="37"/>
                </a:cubicBezTo>
                <a:cubicBezTo>
                  <a:pt x="0" y="37"/>
                  <a:pt x="0" y="37"/>
                  <a:pt x="0" y="37"/>
                </a:cubicBezTo>
                <a:cubicBezTo>
                  <a:pt x="0" y="36"/>
                  <a:pt x="0" y="35"/>
                  <a:pt x="0" y="34"/>
                </a:cubicBezTo>
                <a:cubicBezTo>
                  <a:pt x="0" y="29"/>
                  <a:pt x="2" y="25"/>
                  <a:pt x="6" y="22"/>
                </a:cubicBezTo>
                <a:cubicBezTo>
                  <a:pt x="6" y="21"/>
                  <a:pt x="6" y="21"/>
                  <a:pt x="6" y="20"/>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6" name="Freeform 338"/>
          <p:cNvSpPr>
            <a:spLocks noEditPoints="1"/>
          </p:cNvSpPr>
          <p:nvPr/>
        </p:nvSpPr>
        <p:spPr bwMode="auto">
          <a:xfrm>
            <a:off x="2634052" y="4323784"/>
            <a:ext cx="317866" cy="324419"/>
          </a:xfrm>
          <a:custGeom>
            <a:avLst/>
            <a:gdLst>
              <a:gd name="T0" fmla="*/ 20 w 41"/>
              <a:gd name="T1" fmla="*/ 42 h 42"/>
              <a:gd name="T2" fmla="*/ 0 w 41"/>
              <a:gd name="T3" fmla="*/ 21 h 42"/>
              <a:gd name="T4" fmla="*/ 20 w 41"/>
              <a:gd name="T5" fmla="*/ 0 h 42"/>
              <a:gd name="T6" fmla="*/ 41 w 41"/>
              <a:gd name="T7" fmla="*/ 21 h 42"/>
              <a:gd name="T8" fmla="*/ 20 w 41"/>
              <a:gd name="T9" fmla="*/ 42 h 42"/>
              <a:gd name="T10" fmla="*/ 21 w 41"/>
              <a:gd name="T11" fmla="*/ 7 h 42"/>
              <a:gd name="T12" fmla="*/ 11 w 41"/>
              <a:gd name="T13" fmla="*/ 13 h 42"/>
              <a:gd name="T14" fmla="*/ 11 w 41"/>
              <a:gd name="T15" fmla="*/ 14 h 42"/>
              <a:gd name="T16" fmla="*/ 15 w 41"/>
              <a:gd name="T17" fmla="*/ 17 h 42"/>
              <a:gd name="T18" fmla="*/ 15 w 41"/>
              <a:gd name="T19" fmla="*/ 17 h 42"/>
              <a:gd name="T20" fmla="*/ 16 w 41"/>
              <a:gd name="T21" fmla="*/ 17 h 42"/>
              <a:gd name="T22" fmla="*/ 18 w 41"/>
              <a:gd name="T23" fmla="*/ 14 h 42"/>
              <a:gd name="T24" fmla="*/ 20 w 41"/>
              <a:gd name="T25" fmla="*/ 14 h 42"/>
              <a:gd name="T26" fmla="*/ 24 w 41"/>
              <a:gd name="T27" fmla="*/ 16 h 42"/>
              <a:gd name="T28" fmla="*/ 21 w 41"/>
              <a:gd name="T29" fmla="*/ 19 h 42"/>
              <a:gd name="T30" fmla="*/ 17 w 41"/>
              <a:gd name="T31" fmla="*/ 24 h 42"/>
              <a:gd name="T32" fmla="*/ 17 w 41"/>
              <a:gd name="T33" fmla="*/ 25 h 42"/>
              <a:gd name="T34" fmla="*/ 18 w 41"/>
              <a:gd name="T35" fmla="*/ 26 h 42"/>
              <a:gd name="T36" fmla="*/ 23 w 41"/>
              <a:gd name="T37" fmla="*/ 26 h 42"/>
              <a:gd name="T38" fmla="*/ 24 w 41"/>
              <a:gd name="T39" fmla="*/ 25 h 42"/>
              <a:gd name="T40" fmla="*/ 26 w 41"/>
              <a:gd name="T41" fmla="*/ 23 h 42"/>
              <a:gd name="T42" fmla="*/ 30 w 41"/>
              <a:gd name="T43" fmla="*/ 16 h 42"/>
              <a:gd name="T44" fmla="*/ 21 w 41"/>
              <a:gd name="T45" fmla="*/ 7 h 42"/>
              <a:gd name="T46" fmla="*/ 24 w 41"/>
              <a:gd name="T47" fmla="*/ 29 h 42"/>
              <a:gd name="T48" fmla="*/ 23 w 41"/>
              <a:gd name="T49" fmla="*/ 28 h 42"/>
              <a:gd name="T50" fmla="*/ 18 w 41"/>
              <a:gd name="T51" fmla="*/ 28 h 42"/>
              <a:gd name="T52" fmla="*/ 17 w 41"/>
              <a:gd name="T53" fmla="*/ 29 h 42"/>
              <a:gd name="T54" fmla="*/ 17 w 41"/>
              <a:gd name="T55" fmla="*/ 34 h 42"/>
              <a:gd name="T56" fmla="*/ 18 w 41"/>
              <a:gd name="T57" fmla="*/ 35 h 42"/>
              <a:gd name="T58" fmla="*/ 23 w 41"/>
              <a:gd name="T59" fmla="*/ 35 h 42"/>
              <a:gd name="T60" fmla="*/ 24 w 41"/>
              <a:gd name="T61" fmla="*/ 34 h 42"/>
              <a:gd name="T62" fmla="*/ 24 w 41"/>
              <a:gd name="T63" fmla="*/ 29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1" h="42">
                <a:moveTo>
                  <a:pt x="20" y="42"/>
                </a:moveTo>
                <a:cubicBezTo>
                  <a:pt x="9" y="42"/>
                  <a:pt x="0" y="32"/>
                  <a:pt x="0" y="21"/>
                </a:cubicBezTo>
                <a:cubicBezTo>
                  <a:pt x="0" y="10"/>
                  <a:pt x="9" y="0"/>
                  <a:pt x="20" y="0"/>
                </a:cubicBezTo>
                <a:cubicBezTo>
                  <a:pt x="32" y="0"/>
                  <a:pt x="41" y="10"/>
                  <a:pt x="41" y="21"/>
                </a:cubicBezTo>
                <a:cubicBezTo>
                  <a:pt x="41" y="32"/>
                  <a:pt x="32" y="42"/>
                  <a:pt x="20" y="42"/>
                </a:cubicBezTo>
                <a:close/>
                <a:moveTo>
                  <a:pt x="21" y="7"/>
                </a:moveTo>
                <a:cubicBezTo>
                  <a:pt x="16" y="7"/>
                  <a:pt x="13" y="9"/>
                  <a:pt x="11" y="13"/>
                </a:cubicBezTo>
                <a:cubicBezTo>
                  <a:pt x="11" y="13"/>
                  <a:pt x="11" y="14"/>
                  <a:pt x="11" y="14"/>
                </a:cubicBezTo>
                <a:cubicBezTo>
                  <a:pt x="15" y="17"/>
                  <a:pt x="15" y="17"/>
                  <a:pt x="15" y="17"/>
                </a:cubicBezTo>
                <a:cubicBezTo>
                  <a:pt x="15" y="17"/>
                  <a:pt x="15" y="17"/>
                  <a:pt x="15" y="17"/>
                </a:cubicBezTo>
                <a:cubicBezTo>
                  <a:pt x="15" y="17"/>
                  <a:pt x="16" y="17"/>
                  <a:pt x="16" y="17"/>
                </a:cubicBezTo>
                <a:cubicBezTo>
                  <a:pt x="17" y="15"/>
                  <a:pt x="18" y="15"/>
                  <a:pt x="18" y="14"/>
                </a:cubicBezTo>
                <a:cubicBezTo>
                  <a:pt x="18" y="14"/>
                  <a:pt x="19" y="14"/>
                  <a:pt x="20" y="14"/>
                </a:cubicBezTo>
                <a:cubicBezTo>
                  <a:pt x="22" y="14"/>
                  <a:pt x="24" y="15"/>
                  <a:pt x="24" y="16"/>
                </a:cubicBezTo>
                <a:cubicBezTo>
                  <a:pt x="24" y="17"/>
                  <a:pt x="23" y="18"/>
                  <a:pt x="21" y="19"/>
                </a:cubicBezTo>
                <a:cubicBezTo>
                  <a:pt x="19" y="20"/>
                  <a:pt x="17" y="22"/>
                  <a:pt x="17" y="24"/>
                </a:cubicBezTo>
                <a:cubicBezTo>
                  <a:pt x="17" y="25"/>
                  <a:pt x="17" y="25"/>
                  <a:pt x="17" y="25"/>
                </a:cubicBezTo>
                <a:cubicBezTo>
                  <a:pt x="17" y="26"/>
                  <a:pt x="17" y="26"/>
                  <a:pt x="18" y="26"/>
                </a:cubicBezTo>
                <a:cubicBezTo>
                  <a:pt x="23" y="26"/>
                  <a:pt x="23" y="26"/>
                  <a:pt x="23" y="26"/>
                </a:cubicBezTo>
                <a:cubicBezTo>
                  <a:pt x="23" y="26"/>
                  <a:pt x="24" y="26"/>
                  <a:pt x="24" y="25"/>
                </a:cubicBezTo>
                <a:cubicBezTo>
                  <a:pt x="24" y="25"/>
                  <a:pt x="24" y="23"/>
                  <a:pt x="26" y="23"/>
                </a:cubicBezTo>
                <a:cubicBezTo>
                  <a:pt x="28" y="22"/>
                  <a:pt x="30" y="20"/>
                  <a:pt x="30" y="16"/>
                </a:cubicBezTo>
                <a:cubicBezTo>
                  <a:pt x="30" y="11"/>
                  <a:pt x="25" y="7"/>
                  <a:pt x="21" y="7"/>
                </a:cubicBezTo>
                <a:close/>
                <a:moveTo>
                  <a:pt x="24" y="29"/>
                </a:moveTo>
                <a:cubicBezTo>
                  <a:pt x="24" y="28"/>
                  <a:pt x="23" y="28"/>
                  <a:pt x="23" y="28"/>
                </a:cubicBezTo>
                <a:cubicBezTo>
                  <a:pt x="18" y="28"/>
                  <a:pt x="18" y="28"/>
                  <a:pt x="18" y="28"/>
                </a:cubicBezTo>
                <a:cubicBezTo>
                  <a:pt x="17" y="28"/>
                  <a:pt x="17" y="28"/>
                  <a:pt x="17" y="29"/>
                </a:cubicBezTo>
                <a:cubicBezTo>
                  <a:pt x="17" y="34"/>
                  <a:pt x="17" y="34"/>
                  <a:pt x="17" y="34"/>
                </a:cubicBezTo>
                <a:cubicBezTo>
                  <a:pt x="17" y="34"/>
                  <a:pt x="17" y="35"/>
                  <a:pt x="18" y="35"/>
                </a:cubicBezTo>
                <a:cubicBezTo>
                  <a:pt x="23" y="35"/>
                  <a:pt x="23" y="35"/>
                  <a:pt x="23" y="35"/>
                </a:cubicBezTo>
                <a:cubicBezTo>
                  <a:pt x="23" y="35"/>
                  <a:pt x="24" y="34"/>
                  <a:pt x="24" y="34"/>
                </a:cubicBezTo>
                <a:lnTo>
                  <a:pt x="24" y="29"/>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7" name="Freeform 339"/>
          <p:cNvSpPr>
            <a:spLocks noEditPoints="1"/>
          </p:cNvSpPr>
          <p:nvPr/>
        </p:nvSpPr>
        <p:spPr bwMode="auto">
          <a:xfrm>
            <a:off x="2622584" y="4826163"/>
            <a:ext cx="340802" cy="294926"/>
          </a:xfrm>
          <a:custGeom>
            <a:avLst/>
            <a:gdLst>
              <a:gd name="T0" fmla="*/ 20 w 44"/>
              <a:gd name="T1" fmla="*/ 33 h 38"/>
              <a:gd name="T2" fmla="*/ 15 w 44"/>
              <a:gd name="T3" fmla="*/ 38 h 38"/>
              <a:gd name="T4" fmla="*/ 5 w 44"/>
              <a:gd name="T5" fmla="*/ 38 h 38"/>
              <a:gd name="T6" fmla="*/ 0 w 44"/>
              <a:gd name="T7" fmla="*/ 33 h 38"/>
              <a:gd name="T8" fmla="*/ 0 w 44"/>
              <a:gd name="T9" fmla="*/ 14 h 38"/>
              <a:gd name="T10" fmla="*/ 14 w 44"/>
              <a:gd name="T11" fmla="*/ 0 h 38"/>
              <a:gd name="T12" fmla="*/ 15 w 44"/>
              <a:gd name="T13" fmla="*/ 0 h 38"/>
              <a:gd name="T14" fmla="*/ 17 w 44"/>
              <a:gd name="T15" fmla="*/ 2 h 38"/>
              <a:gd name="T16" fmla="*/ 17 w 44"/>
              <a:gd name="T17" fmla="*/ 5 h 38"/>
              <a:gd name="T18" fmla="*/ 15 w 44"/>
              <a:gd name="T19" fmla="*/ 7 h 38"/>
              <a:gd name="T20" fmla="*/ 14 w 44"/>
              <a:gd name="T21" fmla="*/ 7 h 38"/>
              <a:gd name="T22" fmla="*/ 7 w 44"/>
              <a:gd name="T23" fmla="*/ 14 h 38"/>
              <a:gd name="T24" fmla="*/ 7 w 44"/>
              <a:gd name="T25" fmla="*/ 15 h 38"/>
              <a:gd name="T26" fmla="*/ 9 w 44"/>
              <a:gd name="T27" fmla="*/ 17 h 38"/>
              <a:gd name="T28" fmla="*/ 15 w 44"/>
              <a:gd name="T29" fmla="*/ 17 h 38"/>
              <a:gd name="T30" fmla="*/ 20 w 44"/>
              <a:gd name="T31" fmla="*/ 22 h 38"/>
              <a:gd name="T32" fmla="*/ 20 w 44"/>
              <a:gd name="T33" fmla="*/ 33 h 38"/>
              <a:gd name="T34" fmla="*/ 44 w 44"/>
              <a:gd name="T35" fmla="*/ 33 h 38"/>
              <a:gd name="T36" fmla="*/ 39 w 44"/>
              <a:gd name="T37" fmla="*/ 38 h 38"/>
              <a:gd name="T38" fmla="*/ 29 w 44"/>
              <a:gd name="T39" fmla="*/ 38 h 38"/>
              <a:gd name="T40" fmla="*/ 24 w 44"/>
              <a:gd name="T41" fmla="*/ 33 h 38"/>
              <a:gd name="T42" fmla="*/ 24 w 44"/>
              <a:gd name="T43" fmla="*/ 14 h 38"/>
              <a:gd name="T44" fmla="*/ 38 w 44"/>
              <a:gd name="T45" fmla="*/ 0 h 38"/>
              <a:gd name="T46" fmla="*/ 39 w 44"/>
              <a:gd name="T47" fmla="*/ 0 h 38"/>
              <a:gd name="T48" fmla="*/ 41 w 44"/>
              <a:gd name="T49" fmla="*/ 2 h 38"/>
              <a:gd name="T50" fmla="*/ 41 w 44"/>
              <a:gd name="T51" fmla="*/ 5 h 38"/>
              <a:gd name="T52" fmla="*/ 39 w 44"/>
              <a:gd name="T53" fmla="*/ 7 h 38"/>
              <a:gd name="T54" fmla="*/ 38 w 44"/>
              <a:gd name="T55" fmla="*/ 7 h 38"/>
              <a:gd name="T56" fmla="*/ 31 w 44"/>
              <a:gd name="T57" fmla="*/ 14 h 38"/>
              <a:gd name="T58" fmla="*/ 31 w 44"/>
              <a:gd name="T59" fmla="*/ 15 h 38"/>
              <a:gd name="T60" fmla="*/ 33 w 44"/>
              <a:gd name="T61" fmla="*/ 17 h 38"/>
              <a:gd name="T62" fmla="*/ 39 w 44"/>
              <a:gd name="T63" fmla="*/ 17 h 38"/>
              <a:gd name="T64" fmla="*/ 44 w 44"/>
              <a:gd name="T65" fmla="*/ 22 h 38"/>
              <a:gd name="T66" fmla="*/ 44 w 44"/>
              <a:gd name="T67" fmla="*/ 33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4" h="38">
                <a:moveTo>
                  <a:pt x="20" y="33"/>
                </a:moveTo>
                <a:cubicBezTo>
                  <a:pt x="20" y="35"/>
                  <a:pt x="18" y="38"/>
                  <a:pt x="15" y="38"/>
                </a:cubicBezTo>
                <a:cubicBezTo>
                  <a:pt x="5" y="38"/>
                  <a:pt x="5" y="38"/>
                  <a:pt x="5" y="38"/>
                </a:cubicBezTo>
                <a:cubicBezTo>
                  <a:pt x="2" y="38"/>
                  <a:pt x="0" y="35"/>
                  <a:pt x="0" y="33"/>
                </a:cubicBezTo>
                <a:cubicBezTo>
                  <a:pt x="0" y="14"/>
                  <a:pt x="0" y="14"/>
                  <a:pt x="0" y="14"/>
                </a:cubicBezTo>
                <a:cubicBezTo>
                  <a:pt x="0" y="6"/>
                  <a:pt x="6" y="0"/>
                  <a:pt x="14" y="0"/>
                </a:cubicBezTo>
                <a:cubicBezTo>
                  <a:pt x="15" y="0"/>
                  <a:pt x="15" y="0"/>
                  <a:pt x="15" y="0"/>
                </a:cubicBezTo>
                <a:cubicBezTo>
                  <a:pt x="16" y="0"/>
                  <a:pt x="17" y="1"/>
                  <a:pt x="17" y="2"/>
                </a:cubicBezTo>
                <a:cubicBezTo>
                  <a:pt x="17" y="5"/>
                  <a:pt x="17" y="5"/>
                  <a:pt x="17" y="5"/>
                </a:cubicBezTo>
                <a:cubicBezTo>
                  <a:pt x="17" y="6"/>
                  <a:pt x="16" y="7"/>
                  <a:pt x="15" y="7"/>
                </a:cubicBezTo>
                <a:cubicBezTo>
                  <a:pt x="14" y="7"/>
                  <a:pt x="14" y="7"/>
                  <a:pt x="14" y="7"/>
                </a:cubicBezTo>
                <a:cubicBezTo>
                  <a:pt x="10" y="7"/>
                  <a:pt x="7" y="10"/>
                  <a:pt x="7" y="14"/>
                </a:cubicBezTo>
                <a:cubicBezTo>
                  <a:pt x="7" y="15"/>
                  <a:pt x="7" y="15"/>
                  <a:pt x="7" y="15"/>
                </a:cubicBezTo>
                <a:cubicBezTo>
                  <a:pt x="7" y="16"/>
                  <a:pt x="8" y="17"/>
                  <a:pt x="9" y="17"/>
                </a:cubicBezTo>
                <a:cubicBezTo>
                  <a:pt x="15" y="17"/>
                  <a:pt x="15" y="17"/>
                  <a:pt x="15" y="17"/>
                </a:cubicBezTo>
                <a:cubicBezTo>
                  <a:pt x="18" y="17"/>
                  <a:pt x="20" y="20"/>
                  <a:pt x="20" y="22"/>
                </a:cubicBezTo>
                <a:lnTo>
                  <a:pt x="20" y="33"/>
                </a:lnTo>
                <a:close/>
                <a:moveTo>
                  <a:pt x="44" y="33"/>
                </a:moveTo>
                <a:cubicBezTo>
                  <a:pt x="44" y="35"/>
                  <a:pt x="42" y="38"/>
                  <a:pt x="39" y="38"/>
                </a:cubicBezTo>
                <a:cubicBezTo>
                  <a:pt x="29" y="38"/>
                  <a:pt x="29" y="38"/>
                  <a:pt x="29" y="38"/>
                </a:cubicBezTo>
                <a:cubicBezTo>
                  <a:pt x="26" y="38"/>
                  <a:pt x="24" y="35"/>
                  <a:pt x="24" y="33"/>
                </a:cubicBezTo>
                <a:cubicBezTo>
                  <a:pt x="24" y="14"/>
                  <a:pt x="24" y="14"/>
                  <a:pt x="24" y="14"/>
                </a:cubicBezTo>
                <a:cubicBezTo>
                  <a:pt x="24" y="6"/>
                  <a:pt x="30" y="0"/>
                  <a:pt x="38" y="0"/>
                </a:cubicBezTo>
                <a:cubicBezTo>
                  <a:pt x="39" y="0"/>
                  <a:pt x="39" y="0"/>
                  <a:pt x="39" y="0"/>
                </a:cubicBezTo>
                <a:cubicBezTo>
                  <a:pt x="40" y="0"/>
                  <a:pt x="41" y="1"/>
                  <a:pt x="41" y="2"/>
                </a:cubicBezTo>
                <a:cubicBezTo>
                  <a:pt x="41" y="5"/>
                  <a:pt x="41" y="5"/>
                  <a:pt x="41" y="5"/>
                </a:cubicBezTo>
                <a:cubicBezTo>
                  <a:pt x="41" y="6"/>
                  <a:pt x="40" y="7"/>
                  <a:pt x="39" y="7"/>
                </a:cubicBezTo>
                <a:cubicBezTo>
                  <a:pt x="38" y="7"/>
                  <a:pt x="38" y="7"/>
                  <a:pt x="38" y="7"/>
                </a:cubicBezTo>
                <a:cubicBezTo>
                  <a:pt x="34" y="7"/>
                  <a:pt x="31" y="10"/>
                  <a:pt x="31" y="14"/>
                </a:cubicBezTo>
                <a:cubicBezTo>
                  <a:pt x="31" y="15"/>
                  <a:pt x="31" y="15"/>
                  <a:pt x="31" y="15"/>
                </a:cubicBezTo>
                <a:cubicBezTo>
                  <a:pt x="31" y="16"/>
                  <a:pt x="32" y="17"/>
                  <a:pt x="33" y="17"/>
                </a:cubicBezTo>
                <a:cubicBezTo>
                  <a:pt x="39" y="17"/>
                  <a:pt x="39" y="17"/>
                  <a:pt x="39" y="17"/>
                </a:cubicBezTo>
                <a:cubicBezTo>
                  <a:pt x="42" y="17"/>
                  <a:pt x="44" y="20"/>
                  <a:pt x="44" y="22"/>
                </a:cubicBezTo>
                <a:lnTo>
                  <a:pt x="44" y="33"/>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8" name="Freeform 340"/>
          <p:cNvSpPr>
            <a:spLocks noEditPoints="1"/>
          </p:cNvSpPr>
          <p:nvPr/>
        </p:nvSpPr>
        <p:spPr bwMode="auto">
          <a:xfrm>
            <a:off x="3210747" y="4829439"/>
            <a:ext cx="340802" cy="288373"/>
          </a:xfrm>
          <a:custGeom>
            <a:avLst/>
            <a:gdLst>
              <a:gd name="T0" fmla="*/ 20 w 44"/>
              <a:gd name="T1" fmla="*/ 24 h 37"/>
              <a:gd name="T2" fmla="*/ 7 w 44"/>
              <a:gd name="T3" fmla="*/ 37 h 37"/>
              <a:gd name="T4" fmla="*/ 5 w 44"/>
              <a:gd name="T5" fmla="*/ 37 h 37"/>
              <a:gd name="T6" fmla="*/ 3 w 44"/>
              <a:gd name="T7" fmla="*/ 36 h 37"/>
              <a:gd name="T8" fmla="*/ 3 w 44"/>
              <a:gd name="T9" fmla="*/ 32 h 37"/>
              <a:gd name="T10" fmla="*/ 5 w 44"/>
              <a:gd name="T11" fmla="*/ 31 h 37"/>
              <a:gd name="T12" fmla="*/ 7 w 44"/>
              <a:gd name="T13" fmla="*/ 31 h 37"/>
              <a:gd name="T14" fmla="*/ 14 w 44"/>
              <a:gd name="T15" fmla="*/ 24 h 37"/>
              <a:gd name="T16" fmla="*/ 14 w 44"/>
              <a:gd name="T17" fmla="*/ 23 h 37"/>
              <a:gd name="T18" fmla="*/ 11 w 44"/>
              <a:gd name="T19" fmla="*/ 20 h 37"/>
              <a:gd name="T20" fmla="*/ 5 w 44"/>
              <a:gd name="T21" fmla="*/ 20 h 37"/>
              <a:gd name="T22" fmla="*/ 0 w 44"/>
              <a:gd name="T23" fmla="*/ 15 h 37"/>
              <a:gd name="T24" fmla="*/ 0 w 44"/>
              <a:gd name="T25" fmla="*/ 5 h 37"/>
              <a:gd name="T26" fmla="*/ 5 w 44"/>
              <a:gd name="T27" fmla="*/ 0 h 37"/>
              <a:gd name="T28" fmla="*/ 15 w 44"/>
              <a:gd name="T29" fmla="*/ 0 h 37"/>
              <a:gd name="T30" fmla="*/ 20 w 44"/>
              <a:gd name="T31" fmla="*/ 5 h 37"/>
              <a:gd name="T32" fmla="*/ 20 w 44"/>
              <a:gd name="T33" fmla="*/ 24 h 37"/>
              <a:gd name="T34" fmla="*/ 44 w 44"/>
              <a:gd name="T35" fmla="*/ 24 h 37"/>
              <a:gd name="T36" fmla="*/ 31 w 44"/>
              <a:gd name="T37" fmla="*/ 37 h 37"/>
              <a:gd name="T38" fmla="*/ 29 w 44"/>
              <a:gd name="T39" fmla="*/ 37 h 37"/>
              <a:gd name="T40" fmla="*/ 27 w 44"/>
              <a:gd name="T41" fmla="*/ 36 h 37"/>
              <a:gd name="T42" fmla="*/ 27 w 44"/>
              <a:gd name="T43" fmla="*/ 32 h 37"/>
              <a:gd name="T44" fmla="*/ 29 w 44"/>
              <a:gd name="T45" fmla="*/ 31 h 37"/>
              <a:gd name="T46" fmla="*/ 31 w 44"/>
              <a:gd name="T47" fmla="*/ 31 h 37"/>
              <a:gd name="T48" fmla="*/ 38 w 44"/>
              <a:gd name="T49" fmla="*/ 24 h 37"/>
              <a:gd name="T50" fmla="*/ 38 w 44"/>
              <a:gd name="T51" fmla="*/ 23 h 37"/>
              <a:gd name="T52" fmla="*/ 35 w 44"/>
              <a:gd name="T53" fmla="*/ 20 h 37"/>
              <a:gd name="T54" fmla="*/ 29 w 44"/>
              <a:gd name="T55" fmla="*/ 20 h 37"/>
              <a:gd name="T56" fmla="*/ 24 w 44"/>
              <a:gd name="T57" fmla="*/ 15 h 37"/>
              <a:gd name="T58" fmla="*/ 24 w 44"/>
              <a:gd name="T59" fmla="*/ 5 h 37"/>
              <a:gd name="T60" fmla="*/ 29 w 44"/>
              <a:gd name="T61" fmla="*/ 0 h 37"/>
              <a:gd name="T62" fmla="*/ 39 w 44"/>
              <a:gd name="T63" fmla="*/ 0 h 37"/>
              <a:gd name="T64" fmla="*/ 44 w 44"/>
              <a:gd name="T65" fmla="*/ 5 h 37"/>
              <a:gd name="T66" fmla="*/ 44 w 44"/>
              <a:gd name="T67" fmla="*/ 24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4" h="37">
                <a:moveTo>
                  <a:pt x="20" y="24"/>
                </a:moveTo>
                <a:cubicBezTo>
                  <a:pt x="20" y="31"/>
                  <a:pt x="14" y="37"/>
                  <a:pt x="7" y="37"/>
                </a:cubicBezTo>
                <a:cubicBezTo>
                  <a:pt x="5" y="37"/>
                  <a:pt x="5" y="37"/>
                  <a:pt x="5" y="37"/>
                </a:cubicBezTo>
                <a:cubicBezTo>
                  <a:pt x="4" y="37"/>
                  <a:pt x="3" y="37"/>
                  <a:pt x="3" y="36"/>
                </a:cubicBezTo>
                <a:cubicBezTo>
                  <a:pt x="3" y="32"/>
                  <a:pt x="3" y="32"/>
                  <a:pt x="3" y="32"/>
                </a:cubicBezTo>
                <a:cubicBezTo>
                  <a:pt x="3" y="31"/>
                  <a:pt x="4" y="31"/>
                  <a:pt x="5" y="31"/>
                </a:cubicBezTo>
                <a:cubicBezTo>
                  <a:pt x="7" y="31"/>
                  <a:pt x="7" y="31"/>
                  <a:pt x="7" y="31"/>
                </a:cubicBezTo>
                <a:cubicBezTo>
                  <a:pt x="11" y="31"/>
                  <a:pt x="14" y="27"/>
                  <a:pt x="14" y="24"/>
                </a:cubicBezTo>
                <a:cubicBezTo>
                  <a:pt x="14" y="23"/>
                  <a:pt x="14" y="23"/>
                  <a:pt x="14" y="23"/>
                </a:cubicBezTo>
                <a:cubicBezTo>
                  <a:pt x="14" y="21"/>
                  <a:pt x="12" y="20"/>
                  <a:pt x="11" y="20"/>
                </a:cubicBezTo>
                <a:cubicBezTo>
                  <a:pt x="5" y="20"/>
                  <a:pt x="5" y="20"/>
                  <a:pt x="5" y="20"/>
                </a:cubicBezTo>
                <a:cubicBezTo>
                  <a:pt x="2" y="20"/>
                  <a:pt x="0" y="18"/>
                  <a:pt x="0" y="15"/>
                </a:cubicBezTo>
                <a:cubicBezTo>
                  <a:pt x="0" y="5"/>
                  <a:pt x="0" y="5"/>
                  <a:pt x="0" y="5"/>
                </a:cubicBezTo>
                <a:cubicBezTo>
                  <a:pt x="0" y="2"/>
                  <a:pt x="2" y="0"/>
                  <a:pt x="5" y="0"/>
                </a:cubicBezTo>
                <a:cubicBezTo>
                  <a:pt x="15" y="0"/>
                  <a:pt x="15" y="0"/>
                  <a:pt x="15" y="0"/>
                </a:cubicBezTo>
                <a:cubicBezTo>
                  <a:pt x="18" y="0"/>
                  <a:pt x="20" y="2"/>
                  <a:pt x="20" y="5"/>
                </a:cubicBezTo>
                <a:lnTo>
                  <a:pt x="20" y="24"/>
                </a:lnTo>
                <a:close/>
                <a:moveTo>
                  <a:pt x="44" y="24"/>
                </a:moveTo>
                <a:cubicBezTo>
                  <a:pt x="44" y="31"/>
                  <a:pt x="38" y="37"/>
                  <a:pt x="31" y="37"/>
                </a:cubicBezTo>
                <a:cubicBezTo>
                  <a:pt x="29" y="37"/>
                  <a:pt x="29" y="37"/>
                  <a:pt x="29" y="37"/>
                </a:cubicBezTo>
                <a:cubicBezTo>
                  <a:pt x="28" y="37"/>
                  <a:pt x="27" y="37"/>
                  <a:pt x="27" y="36"/>
                </a:cubicBezTo>
                <a:cubicBezTo>
                  <a:pt x="27" y="32"/>
                  <a:pt x="27" y="32"/>
                  <a:pt x="27" y="32"/>
                </a:cubicBezTo>
                <a:cubicBezTo>
                  <a:pt x="27" y="31"/>
                  <a:pt x="28" y="31"/>
                  <a:pt x="29" y="31"/>
                </a:cubicBezTo>
                <a:cubicBezTo>
                  <a:pt x="31" y="31"/>
                  <a:pt x="31" y="31"/>
                  <a:pt x="31" y="31"/>
                </a:cubicBezTo>
                <a:cubicBezTo>
                  <a:pt x="35" y="31"/>
                  <a:pt x="38" y="27"/>
                  <a:pt x="38" y="24"/>
                </a:cubicBezTo>
                <a:cubicBezTo>
                  <a:pt x="38" y="23"/>
                  <a:pt x="38" y="23"/>
                  <a:pt x="38" y="23"/>
                </a:cubicBezTo>
                <a:cubicBezTo>
                  <a:pt x="38" y="21"/>
                  <a:pt x="36" y="20"/>
                  <a:pt x="35" y="20"/>
                </a:cubicBezTo>
                <a:cubicBezTo>
                  <a:pt x="29" y="20"/>
                  <a:pt x="29" y="20"/>
                  <a:pt x="29" y="20"/>
                </a:cubicBezTo>
                <a:cubicBezTo>
                  <a:pt x="26" y="20"/>
                  <a:pt x="24" y="18"/>
                  <a:pt x="24" y="15"/>
                </a:cubicBezTo>
                <a:cubicBezTo>
                  <a:pt x="24" y="5"/>
                  <a:pt x="24" y="5"/>
                  <a:pt x="24" y="5"/>
                </a:cubicBezTo>
                <a:cubicBezTo>
                  <a:pt x="24" y="2"/>
                  <a:pt x="26" y="0"/>
                  <a:pt x="29" y="0"/>
                </a:cubicBezTo>
                <a:cubicBezTo>
                  <a:pt x="39" y="0"/>
                  <a:pt x="39" y="0"/>
                  <a:pt x="39" y="0"/>
                </a:cubicBezTo>
                <a:cubicBezTo>
                  <a:pt x="42" y="0"/>
                  <a:pt x="44" y="2"/>
                  <a:pt x="44" y="5"/>
                </a:cubicBezTo>
                <a:lnTo>
                  <a:pt x="44" y="2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9" name="Freeform 341"/>
          <p:cNvSpPr>
            <a:spLocks/>
          </p:cNvSpPr>
          <p:nvPr/>
        </p:nvSpPr>
        <p:spPr bwMode="auto">
          <a:xfrm>
            <a:off x="3194361" y="4299206"/>
            <a:ext cx="373572" cy="373572"/>
          </a:xfrm>
          <a:custGeom>
            <a:avLst/>
            <a:gdLst>
              <a:gd name="T0" fmla="*/ 12 w 48"/>
              <a:gd name="T1" fmla="*/ 4 h 48"/>
              <a:gd name="T2" fmla="*/ 12 w 48"/>
              <a:gd name="T3" fmla="*/ 4 h 48"/>
              <a:gd name="T4" fmla="*/ 11 w 48"/>
              <a:gd name="T5" fmla="*/ 26 h 48"/>
              <a:gd name="T6" fmla="*/ 19 w 48"/>
              <a:gd name="T7" fmla="*/ 26 h 48"/>
              <a:gd name="T8" fmla="*/ 19 w 48"/>
              <a:gd name="T9" fmla="*/ 14 h 48"/>
              <a:gd name="T10" fmla="*/ 15 w 48"/>
              <a:gd name="T11" fmla="*/ 10 h 48"/>
              <a:gd name="T12" fmla="*/ 18 w 48"/>
              <a:gd name="T13" fmla="*/ 7 h 48"/>
              <a:gd name="T14" fmla="*/ 22 w 48"/>
              <a:gd name="T15" fmla="*/ 11 h 48"/>
              <a:gd name="T16" fmla="*/ 20 w 48"/>
              <a:gd name="T17" fmla="*/ 5 h 48"/>
              <a:gd name="T18" fmla="*/ 24 w 48"/>
              <a:gd name="T19" fmla="*/ 0 h 48"/>
              <a:gd name="T20" fmla="*/ 28 w 48"/>
              <a:gd name="T21" fmla="*/ 5 h 48"/>
              <a:gd name="T22" fmla="*/ 26 w 48"/>
              <a:gd name="T23" fmla="*/ 11 h 48"/>
              <a:gd name="T24" fmla="*/ 30 w 48"/>
              <a:gd name="T25" fmla="*/ 7 h 48"/>
              <a:gd name="T26" fmla="*/ 33 w 48"/>
              <a:gd name="T27" fmla="*/ 10 h 48"/>
              <a:gd name="T28" fmla="*/ 29 w 48"/>
              <a:gd name="T29" fmla="*/ 14 h 48"/>
              <a:gd name="T30" fmla="*/ 29 w 48"/>
              <a:gd name="T31" fmla="*/ 26 h 48"/>
              <a:gd name="T32" fmla="*/ 37 w 48"/>
              <a:gd name="T33" fmla="*/ 26 h 48"/>
              <a:gd name="T34" fmla="*/ 36 w 48"/>
              <a:gd name="T35" fmla="*/ 4 h 48"/>
              <a:gd name="T36" fmla="*/ 36 w 48"/>
              <a:gd name="T37" fmla="*/ 4 h 48"/>
              <a:gd name="T38" fmla="*/ 48 w 48"/>
              <a:gd name="T39" fmla="*/ 24 h 48"/>
              <a:gd name="T40" fmla="*/ 24 w 48"/>
              <a:gd name="T41" fmla="*/ 48 h 48"/>
              <a:gd name="T42" fmla="*/ 1 w 48"/>
              <a:gd name="T43" fmla="*/ 23 h 48"/>
              <a:gd name="T44" fmla="*/ 12 w 48"/>
              <a:gd name="T45" fmla="*/ 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8" h="48">
                <a:moveTo>
                  <a:pt x="12" y="4"/>
                </a:moveTo>
                <a:cubicBezTo>
                  <a:pt x="12" y="4"/>
                  <a:pt x="12" y="4"/>
                  <a:pt x="12" y="4"/>
                </a:cubicBezTo>
                <a:cubicBezTo>
                  <a:pt x="12" y="4"/>
                  <a:pt x="1" y="17"/>
                  <a:pt x="11" y="26"/>
                </a:cubicBezTo>
                <a:cubicBezTo>
                  <a:pt x="16" y="31"/>
                  <a:pt x="19" y="26"/>
                  <a:pt x="19" y="26"/>
                </a:cubicBezTo>
                <a:cubicBezTo>
                  <a:pt x="23" y="21"/>
                  <a:pt x="19" y="14"/>
                  <a:pt x="19" y="14"/>
                </a:cubicBezTo>
                <a:cubicBezTo>
                  <a:pt x="18" y="12"/>
                  <a:pt x="15" y="10"/>
                  <a:pt x="15" y="10"/>
                </a:cubicBezTo>
                <a:cubicBezTo>
                  <a:pt x="18" y="7"/>
                  <a:pt x="18" y="7"/>
                  <a:pt x="18" y="7"/>
                </a:cubicBezTo>
                <a:cubicBezTo>
                  <a:pt x="20" y="8"/>
                  <a:pt x="22" y="11"/>
                  <a:pt x="22" y="11"/>
                </a:cubicBezTo>
                <a:cubicBezTo>
                  <a:pt x="22" y="8"/>
                  <a:pt x="20" y="5"/>
                  <a:pt x="20" y="5"/>
                </a:cubicBezTo>
                <a:cubicBezTo>
                  <a:pt x="24" y="0"/>
                  <a:pt x="24" y="0"/>
                  <a:pt x="24" y="0"/>
                </a:cubicBezTo>
                <a:cubicBezTo>
                  <a:pt x="28" y="5"/>
                  <a:pt x="28" y="5"/>
                  <a:pt x="28" y="5"/>
                </a:cubicBezTo>
                <a:cubicBezTo>
                  <a:pt x="26" y="7"/>
                  <a:pt x="26" y="11"/>
                  <a:pt x="26" y="11"/>
                </a:cubicBezTo>
                <a:cubicBezTo>
                  <a:pt x="28" y="9"/>
                  <a:pt x="30" y="7"/>
                  <a:pt x="30" y="7"/>
                </a:cubicBezTo>
                <a:cubicBezTo>
                  <a:pt x="33" y="10"/>
                  <a:pt x="33" y="10"/>
                  <a:pt x="33" y="10"/>
                </a:cubicBezTo>
                <a:cubicBezTo>
                  <a:pt x="31" y="11"/>
                  <a:pt x="29" y="14"/>
                  <a:pt x="29" y="14"/>
                </a:cubicBezTo>
                <a:cubicBezTo>
                  <a:pt x="27" y="17"/>
                  <a:pt x="26" y="23"/>
                  <a:pt x="29" y="26"/>
                </a:cubicBezTo>
                <a:cubicBezTo>
                  <a:pt x="32" y="31"/>
                  <a:pt x="37" y="26"/>
                  <a:pt x="37" y="26"/>
                </a:cubicBezTo>
                <a:cubicBezTo>
                  <a:pt x="47" y="17"/>
                  <a:pt x="36" y="4"/>
                  <a:pt x="36" y="4"/>
                </a:cubicBezTo>
                <a:cubicBezTo>
                  <a:pt x="36" y="4"/>
                  <a:pt x="36" y="4"/>
                  <a:pt x="36" y="4"/>
                </a:cubicBezTo>
                <a:cubicBezTo>
                  <a:pt x="41" y="7"/>
                  <a:pt x="48" y="12"/>
                  <a:pt x="48" y="24"/>
                </a:cubicBezTo>
                <a:cubicBezTo>
                  <a:pt x="48" y="38"/>
                  <a:pt x="38" y="48"/>
                  <a:pt x="24" y="48"/>
                </a:cubicBezTo>
                <a:cubicBezTo>
                  <a:pt x="11" y="48"/>
                  <a:pt x="0" y="37"/>
                  <a:pt x="1" y="23"/>
                </a:cubicBezTo>
                <a:cubicBezTo>
                  <a:pt x="1" y="16"/>
                  <a:pt x="5" y="9"/>
                  <a:pt x="12" y="4"/>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10" name="Freeform 342"/>
          <p:cNvSpPr>
            <a:spLocks noEditPoints="1"/>
          </p:cNvSpPr>
          <p:nvPr/>
        </p:nvSpPr>
        <p:spPr bwMode="auto">
          <a:xfrm>
            <a:off x="3798031" y="4808138"/>
            <a:ext cx="373572" cy="330974"/>
          </a:xfrm>
          <a:custGeom>
            <a:avLst/>
            <a:gdLst>
              <a:gd name="T0" fmla="*/ 48 w 48"/>
              <a:gd name="T1" fmla="*/ 10 h 43"/>
              <a:gd name="T2" fmla="*/ 39 w 48"/>
              <a:gd name="T3" fmla="*/ 19 h 43"/>
              <a:gd name="T4" fmla="*/ 39 w 48"/>
              <a:gd name="T5" fmla="*/ 19 h 43"/>
              <a:gd name="T6" fmla="*/ 38 w 48"/>
              <a:gd name="T7" fmla="*/ 18 h 43"/>
              <a:gd name="T8" fmla="*/ 38 w 48"/>
              <a:gd name="T9" fmla="*/ 13 h 43"/>
              <a:gd name="T10" fmla="*/ 31 w 48"/>
              <a:gd name="T11" fmla="*/ 13 h 43"/>
              <a:gd name="T12" fmla="*/ 24 w 48"/>
              <a:gd name="T13" fmla="*/ 18 h 43"/>
              <a:gd name="T14" fmla="*/ 22 w 48"/>
              <a:gd name="T15" fmla="*/ 23 h 43"/>
              <a:gd name="T16" fmla="*/ 7 w 48"/>
              <a:gd name="T17" fmla="*/ 37 h 43"/>
              <a:gd name="T18" fmla="*/ 1 w 48"/>
              <a:gd name="T19" fmla="*/ 37 h 43"/>
              <a:gd name="T20" fmla="*/ 0 w 48"/>
              <a:gd name="T21" fmla="*/ 36 h 43"/>
              <a:gd name="T22" fmla="*/ 0 w 48"/>
              <a:gd name="T23" fmla="*/ 31 h 43"/>
              <a:gd name="T24" fmla="*/ 1 w 48"/>
              <a:gd name="T25" fmla="*/ 30 h 43"/>
              <a:gd name="T26" fmla="*/ 7 w 48"/>
              <a:gd name="T27" fmla="*/ 30 h 43"/>
              <a:gd name="T28" fmla="*/ 14 w 48"/>
              <a:gd name="T29" fmla="*/ 25 h 43"/>
              <a:gd name="T30" fmla="*/ 16 w 48"/>
              <a:gd name="T31" fmla="*/ 20 h 43"/>
              <a:gd name="T32" fmla="*/ 31 w 48"/>
              <a:gd name="T33" fmla="*/ 6 h 43"/>
              <a:gd name="T34" fmla="*/ 38 w 48"/>
              <a:gd name="T35" fmla="*/ 6 h 43"/>
              <a:gd name="T36" fmla="*/ 38 w 48"/>
              <a:gd name="T37" fmla="*/ 1 h 43"/>
              <a:gd name="T38" fmla="*/ 39 w 48"/>
              <a:gd name="T39" fmla="*/ 0 h 43"/>
              <a:gd name="T40" fmla="*/ 39 w 48"/>
              <a:gd name="T41" fmla="*/ 1 h 43"/>
              <a:gd name="T42" fmla="*/ 48 w 48"/>
              <a:gd name="T43" fmla="*/ 9 h 43"/>
              <a:gd name="T44" fmla="*/ 48 w 48"/>
              <a:gd name="T45" fmla="*/ 10 h 43"/>
              <a:gd name="T46" fmla="*/ 48 w 48"/>
              <a:gd name="T47" fmla="*/ 10 h 43"/>
              <a:gd name="T48" fmla="*/ 14 w 48"/>
              <a:gd name="T49" fmla="*/ 20 h 43"/>
              <a:gd name="T50" fmla="*/ 7 w 48"/>
              <a:gd name="T51" fmla="*/ 13 h 43"/>
              <a:gd name="T52" fmla="*/ 1 w 48"/>
              <a:gd name="T53" fmla="*/ 13 h 43"/>
              <a:gd name="T54" fmla="*/ 0 w 48"/>
              <a:gd name="T55" fmla="*/ 12 h 43"/>
              <a:gd name="T56" fmla="*/ 0 w 48"/>
              <a:gd name="T57" fmla="*/ 7 h 43"/>
              <a:gd name="T58" fmla="*/ 1 w 48"/>
              <a:gd name="T59" fmla="*/ 6 h 43"/>
              <a:gd name="T60" fmla="*/ 7 w 48"/>
              <a:gd name="T61" fmla="*/ 6 h 43"/>
              <a:gd name="T62" fmla="*/ 18 w 48"/>
              <a:gd name="T63" fmla="*/ 12 h 43"/>
              <a:gd name="T64" fmla="*/ 14 w 48"/>
              <a:gd name="T65" fmla="*/ 20 h 43"/>
              <a:gd name="T66" fmla="*/ 48 w 48"/>
              <a:gd name="T67" fmla="*/ 34 h 43"/>
              <a:gd name="T68" fmla="*/ 39 w 48"/>
              <a:gd name="T69" fmla="*/ 43 h 43"/>
              <a:gd name="T70" fmla="*/ 39 w 48"/>
              <a:gd name="T71" fmla="*/ 43 h 43"/>
              <a:gd name="T72" fmla="*/ 38 w 48"/>
              <a:gd name="T73" fmla="*/ 42 h 43"/>
              <a:gd name="T74" fmla="*/ 38 w 48"/>
              <a:gd name="T75" fmla="*/ 37 h 43"/>
              <a:gd name="T76" fmla="*/ 20 w 48"/>
              <a:gd name="T77" fmla="*/ 31 h 43"/>
              <a:gd name="T78" fmla="*/ 24 w 48"/>
              <a:gd name="T79" fmla="*/ 24 h 43"/>
              <a:gd name="T80" fmla="*/ 31 w 48"/>
              <a:gd name="T81" fmla="*/ 30 h 43"/>
              <a:gd name="T82" fmla="*/ 38 w 48"/>
              <a:gd name="T83" fmla="*/ 30 h 43"/>
              <a:gd name="T84" fmla="*/ 38 w 48"/>
              <a:gd name="T85" fmla="*/ 25 h 43"/>
              <a:gd name="T86" fmla="*/ 39 w 48"/>
              <a:gd name="T87" fmla="*/ 24 h 43"/>
              <a:gd name="T88" fmla="*/ 39 w 48"/>
              <a:gd name="T89" fmla="*/ 25 h 43"/>
              <a:gd name="T90" fmla="*/ 48 w 48"/>
              <a:gd name="T91" fmla="*/ 33 h 43"/>
              <a:gd name="T92" fmla="*/ 48 w 48"/>
              <a:gd name="T93" fmla="*/ 34 h 43"/>
              <a:gd name="T94" fmla="*/ 48 w 48"/>
              <a:gd name="T95" fmla="*/ 34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8" h="43">
                <a:moveTo>
                  <a:pt x="48" y="10"/>
                </a:moveTo>
                <a:cubicBezTo>
                  <a:pt x="39" y="19"/>
                  <a:pt x="39" y="19"/>
                  <a:pt x="39" y="19"/>
                </a:cubicBezTo>
                <a:cubicBezTo>
                  <a:pt x="39" y="19"/>
                  <a:pt x="39" y="19"/>
                  <a:pt x="39" y="19"/>
                </a:cubicBezTo>
                <a:cubicBezTo>
                  <a:pt x="38" y="19"/>
                  <a:pt x="38" y="19"/>
                  <a:pt x="38" y="18"/>
                </a:cubicBezTo>
                <a:cubicBezTo>
                  <a:pt x="38" y="13"/>
                  <a:pt x="38" y="13"/>
                  <a:pt x="38" y="13"/>
                </a:cubicBezTo>
                <a:cubicBezTo>
                  <a:pt x="31" y="13"/>
                  <a:pt x="31" y="13"/>
                  <a:pt x="31" y="13"/>
                </a:cubicBezTo>
                <a:cubicBezTo>
                  <a:pt x="27" y="13"/>
                  <a:pt x="26" y="16"/>
                  <a:pt x="24" y="18"/>
                </a:cubicBezTo>
                <a:cubicBezTo>
                  <a:pt x="24" y="20"/>
                  <a:pt x="23" y="22"/>
                  <a:pt x="22" y="23"/>
                </a:cubicBezTo>
                <a:cubicBezTo>
                  <a:pt x="19" y="30"/>
                  <a:pt x="16" y="37"/>
                  <a:pt x="7" y="37"/>
                </a:cubicBezTo>
                <a:cubicBezTo>
                  <a:pt x="1" y="37"/>
                  <a:pt x="1" y="37"/>
                  <a:pt x="1" y="37"/>
                </a:cubicBezTo>
                <a:cubicBezTo>
                  <a:pt x="1" y="37"/>
                  <a:pt x="0" y="37"/>
                  <a:pt x="0" y="36"/>
                </a:cubicBezTo>
                <a:cubicBezTo>
                  <a:pt x="0" y="31"/>
                  <a:pt x="0" y="31"/>
                  <a:pt x="0" y="31"/>
                </a:cubicBezTo>
                <a:cubicBezTo>
                  <a:pt x="0" y="31"/>
                  <a:pt x="1" y="30"/>
                  <a:pt x="1" y="30"/>
                </a:cubicBezTo>
                <a:cubicBezTo>
                  <a:pt x="7" y="30"/>
                  <a:pt x="7" y="30"/>
                  <a:pt x="7" y="30"/>
                </a:cubicBezTo>
                <a:cubicBezTo>
                  <a:pt x="11" y="30"/>
                  <a:pt x="12" y="28"/>
                  <a:pt x="14" y="25"/>
                </a:cubicBezTo>
                <a:cubicBezTo>
                  <a:pt x="15" y="23"/>
                  <a:pt x="15" y="22"/>
                  <a:pt x="16" y="20"/>
                </a:cubicBezTo>
                <a:cubicBezTo>
                  <a:pt x="19" y="13"/>
                  <a:pt x="22" y="6"/>
                  <a:pt x="31" y="6"/>
                </a:cubicBezTo>
                <a:cubicBezTo>
                  <a:pt x="38" y="6"/>
                  <a:pt x="38" y="6"/>
                  <a:pt x="38" y="6"/>
                </a:cubicBezTo>
                <a:cubicBezTo>
                  <a:pt x="38" y="1"/>
                  <a:pt x="38" y="1"/>
                  <a:pt x="38" y="1"/>
                </a:cubicBezTo>
                <a:cubicBezTo>
                  <a:pt x="38" y="1"/>
                  <a:pt x="38" y="0"/>
                  <a:pt x="39" y="0"/>
                </a:cubicBezTo>
                <a:cubicBezTo>
                  <a:pt x="39" y="0"/>
                  <a:pt x="39" y="0"/>
                  <a:pt x="39" y="1"/>
                </a:cubicBezTo>
                <a:cubicBezTo>
                  <a:pt x="48" y="9"/>
                  <a:pt x="48" y="9"/>
                  <a:pt x="48" y="9"/>
                </a:cubicBezTo>
                <a:cubicBezTo>
                  <a:pt x="48" y="9"/>
                  <a:pt x="48" y="10"/>
                  <a:pt x="48" y="10"/>
                </a:cubicBezTo>
                <a:cubicBezTo>
                  <a:pt x="48" y="10"/>
                  <a:pt x="48" y="10"/>
                  <a:pt x="48" y="10"/>
                </a:cubicBezTo>
                <a:close/>
                <a:moveTo>
                  <a:pt x="14" y="20"/>
                </a:moveTo>
                <a:cubicBezTo>
                  <a:pt x="13" y="16"/>
                  <a:pt x="11" y="13"/>
                  <a:pt x="7" y="13"/>
                </a:cubicBezTo>
                <a:cubicBezTo>
                  <a:pt x="1" y="13"/>
                  <a:pt x="1" y="13"/>
                  <a:pt x="1" y="13"/>
                </a:cubicBezTo>
                <a:cubicBezTo>
                  <a:pt x="1" y="13"/>
                  <a:pt x="0" y="13"/>
                  <a:pt x="0" y="12"/>
                </a:cubicBezTo>
                <a:cubicBezTo>
                  <a:pt x="0" y="7"/>
                  <a:pt x="0" y="7"/>
                  <a:pt x="0" y="7"/>
                </a:cubicBezTo>
                <a:cubicBezTo>
                  <a:pt x="0" y="7"/>
                  <a:pt x="1" y="6"/>
                  <a:pt x="1" y="6"/>
                </a:cubicBezTo>
                <a:cubicBezTo>
                  <a:pt x="7" y="6"/>
                  <a:pt x="7" y="6"/>
                  <a:pt x="7" y="6"/>
                </a:cubicBezTo>
                <a:cubicBezTo>
                  <a:pt x="12" y="6"/>
                  <a:pt x="15" y="9"/>
                  <a:pt x="18" y="12"/>
                </a:cubicBezTo>
                <a:cubicBezTo>
                  <a:pt x="17" y="15"/>
                  <a:pt x="15" y="17"/>
                  <a:pt x="14" y="20"/>
                </a:cubicBezTo>
                <a:close/>
                <a:moveTo>
                  <a:pt x="48" y="34"/>
                </a:moveTo>
                <a:cubicBezTo>
                  <a:pt x="39" y="43"/>
                  <a:pt x="39" y="43"/>
                  <a:pt x="39" y="43"/>
                </a:cubicBezTo>
                <a:cubicBezTo>
                  <a:pt x="39" y="43"/>
                  <a:pt x="39" y="43"/>
                  <a:pt x="39" y="43"/>
                </a:cubicBezTo>
                <a:cubicBezTo>
                  <a:pt x="38" y="43"/>
                  <a:pt x="38" y="43"/>
                  <a:pt x="38" y="42"/>
                </a:cubicBezTo>
                <a:cubicBezTo>
                  <a:pt x="38" y="37"/>
                  <a:pt x="38" y="37"/>
                  <a:pt x="38" y="37"/>
                </a:cubicBezTo>
                <a:cubicBezTo>
                  <a:pt x="30" y="37"/>
                  <a:pt x="25" y="38"/>
                  <a:pt x="20" y="31"/>
                </a:cubicBezTo>
                <a:cubicBezTo>
                  <a:pt x="22" y="29"/>
                  <a:pt x="23" y="26"/>
                  <a:pt x="24" y="24"/>
                </a:cubicBezTo>
                <a:cubicBezTo>
                  <a:pt x="25" y="27"/>
                  <a:pt x="27" y="30"/>
                  <a:pt x="31" y="30"/>
                </a:cubicBezTo>
                <a:cubicBezTo>
                  <a:pt x="38" y="30"/>
                  <a:pt x="38" y="30"/>
                  <a:pt x="38" y="30"/>
                </a:cubicBezTo>
                <a:cubicBezTo>
                  <a:pt x="38" y="25"/>
                  <a:pt x="38" y="25"/>
                  <a:pt x="38" y="25"/>
                </a:cubicBezTo>
                <a:cubicBezTo>
                  <a:pt x="38" y="25"/>
                  <a:pt x="38" y="24"/>
                  <a:pt x="39" y="24"/>
                </a:cubicBezTo>
                <a:cubicBezTo>
                  <a:pt x="39" y="24"/>
                  <a:pt x="39" y="24"/>
                  <a:pt x="39" y="25"/>
                </a:cubicBezTo>
                <a:cubicBezTo>
                  <a:pt x="48" y="33"/>
                  <a:pt x="48" y="33"/>
                  <a:pt x="48" y="33"/>
                </a:cubicBezTo>
                <a:cubicBezTo>
                  <a:pt x="48" y="33"/>
                  <a:pt x="48" y="34"/>
                  <a:pt x="48" y="34"/>
                </a:cubicBezTo>
                <a:cubicBezTo>
                  <a:pt x="48" y="34"/>
                  <a:pt x="48" y="34"/>
                  <a:pt x="48" y="34"/>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11" name="Freeform 343"/>
          <p:cNvSpPr>
            <a:spLocks noEditPoints="1"/>
          </p:cNvSpPr>
          <p:nvPr/>
        </p:nvSpPr>
        <p:spPr bwMode="auto">
          <a:xfrm>
            <a:off x="6761859" y="2340304"/>
            <a:ext cx="373573" cy="357190"/>
          </a:xfrm>
          <a:custGeom>
            <a:avLst/>
            <a:gdLst>
              <a:gd name="T0" fmla="*/ 17 w 48"/>
              <a:gd name="T1" fmla="*/ 26 h 46"/>
              <a:gd name="T2" fmla="*/ 13 w 48"/>
              <a:gd name="T3" fmla="*/ 23 h 46"/>
              <a:gd name="T4" fmla="*/ 7 w 48"/>
              <a:gd name="T5" fmla="*/ 35 h 46"/>
              <a:gd name="T6" fmla="*/ 1 w 48"/>
              <a:gd name="T7" fmla="*/ 26 h 46"/>
              <a:gd name="T8" fmla="*/ 1 w 48"/>
              <a:gd name="T9" fmla="*/ 23 h 46"/>
              <a:gd name="T10" fmla="*/ 4 w 48"/>
              <a:gd name="T11" fmla="*/ 18 h 46"/>
              <a:gd name="T12" fmla="*/ 1 w 48"/>
              <a:gd name="T13" fmla="*/ 15 h 46"/>
              <a:gd name="T14" fmla="*/ 12 w 48"/>
              <a:gd name="T15" fmla="*/ 16 h 46"/>
              <a:gd name="T16" fmla="*/ 17 w 48"/>
              <a:gd name="T17" fmla="*/ 26 h 46"/>
              <a:gd name="T18" fmla="*/ 22 w 48"/>
              <a:gd name="T19" fmla="*/ 41 h 46"/>
              <a:gd name="T20" fmla="*/ 22 w 48"/>
              <a:gd name="T21" fmla="*/ 42 h 46"/>
              <a:gd name="T22" fmla="*/ 11 w 48"/>
              <a:gd name="T23" fmla="*/ 41 h 46"/>
              <a:gd name="T24" fmla="*/ 8 w 48"/>
              <a:gd name="T25" fmla="*/ 38 h 46"/>
              <a:gd name="T26" fmla="*/ 9 w 48"/>
              <a:gd name="T27" fmla="*/ 31 h 46"/>
              <a:gd name="T28" fmla="*/ 23 w 48"/>
              <a:gd name="T29" fmla="*/ 31 h 46"/>
              <a:gd name="T30" fmla="*/ 22 w 48"/>
              <a:gd name="T31" fmla="*/ 41 h 46"/>
              <a:gd name="T32" fmla="*/ 17 w 48"/>
              <a:gd name="T33" fmla="*/ 16 h 46"/>
              <a:gd name="T34" fmla="*/ 9 w 48"/>
              <a:gd name="T35" fmla="*/ 11 h 46"/>
              <a:gd name="T36" fmla="*/ 8 w 48"/>
              <a:gd name="T37" fmla="*/ 11 h 46"/>
              <a:gd name="T38" fmla="*/ 14 w 48"/>
              <a:gd name="T39" fmla="*/ 2 h 46"/>
              <a:gd name="T40" fmla="*/ 18 w 48"/>
              <a:gd name="T41" fmla="*/ 0 h 46"/>
              <a:gd name="T42" fmla="*/ 24 w 48"/>
              <a:gd name="T43" fmla="*/ 5 h 46"/>
              <a:gd name="T44" fmla="*/ 17 w 48"/>
              <a:gd name="T45" fmla="*/ 16 h 46"/>
              <a:gd name="T46" fmla="*/ 42 w 48"/>
              <a:gd name="T47" fmla="*/ 5 h 46"/>
              <a:gd name="T48" fmla="*/ 36 w 48"/>
              <a:gd name="T49" fmla="*/ 15 h 46"/>
              <a:gd name="T50" fmla="*/ 25 w 48"/>
              <a:gd name="T51" fmla="*/ 14 h 46"/>
              <a:gd name="T52" fmla="*/ 29 w 48"/>
              <a:gd name="T53" fmla="*/ 12 h 46"/>
              <a:gd name="T54" fmla="*/ 21 w 48"/>
              <a:gd name="T55" fmla="*/ 0 h 46"/>
              <a:gd name="T56" fmla="*/ 32 w 48"/>
              <a:gd name="T57" fmla="*/ 0 h 46"/>
              <a:gd name="T58" fmla="*/ 35 w 48"/>
              <a:gd name="T59" fmla="*/ 2 h 46"/>
              <a:gd name="T60" fmla="*/ 38 w 48"/>
              <a:gd name="T61" fmla="*/ 7 h 46"/>
              <a:gd name="T62" fmla="*/ 42 w 48"/>
              <a:gd name="T63" fmla="*/ 5 h 46"/>
              <a:gd name="T64" fmla="*/ 40 w 48"/>
              <a:gd name="T65" fmla="*/ 39 h 46"/>
              <a:gd name="T66" fmla="*/ 38 w 48"/>
              <a:gd name="T67" fmla="*/ 41 h 46"/>
              <a:gd name="T68" fmla="*/ 32 w 48"/>
              <a:gd name="T69" fmla="*/ 41 h 46"/>
              <a:gd name="T70" fmla="*/ 32 w 48"/>
              <a:gd name="T71" fmla="*/ 46 h 46"/>
              <a:gd name="T72" fmla="*/ 26 w 48"/>
              <a:gd name="T73" fmla="*/ 36 h 46"/>
              <a:gd name="T74" fmla="*/ 31 w 48"/>
              <a:gd name="T75" fmla="*/ 26 h 46"/>
              <a:gd name="T76" fmla="*/ 32 w 48"/>
              <a:gd name="T77" fmla="*/ 31 h 46"/>
              <a:gd name="T78" fmla="*/ 45 w 48"/>
              <a:gd name="T79" fmla="*/ 30 h 46"/>
              <a:gd name="T80" fmla="*/ 40 w 48"/>
              <a:gd name="T81" fmla="*/ 39 h 46"/>
              <a:gd name="T82" fmla="*/ 47 w 48"/>
              <a:gd name="T83" fmla="*/ 23 h 46"/>
              <a:gd name="T84" fmla="*/ 47 w 48"/>
              <a:gd name="T85" fmla="*/ 27 h 46"/>
              <a:gd name="T86" fmla="*/ 40 w 48"/>
              <a:gd name="T87" fmla="*/ 30 h 46"/>
              <a:gd name="T88" fmla="*/ 33 w 48"/>
              <a:gd name="T89" fmla="*/ 19 h 46"/>
              <a:gd name="T90" fmla="*/ 41 w 48"/>
              <a:gd name="T91" fmla="*/ 13 h 46"/>
              <a:gd name="T92" fmla="*/ 42 w 48"/>
              <a:gd name="T93" fmla="*/ 13 h 46"/>
              <a:gd name="T94" fmla="*/ 47 w 48"/>
              <a:gd name="T95" fmla="*/ 23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8" h="46">
                <a:moveTo>
                  <a:pt x="17" y="26"/>
                </a:moveTo>
                <a:cubicBezTo>
                  <a:pt x="13" y="23"/>
                  <a:pt x="13" y="23"/>
                  <a:pt x="13" y="23"/>
                </a:cubicBezTo>
                <a:cubicBezTo>
                  <a:pt x="7" y="30"/>
                  <a:pt x="7" y="35"/>
                  <a:pt x="7" y="35"/>
                </a:cubicBezTo>
                <a:cubicBezTo>
                  <a:pt x="1" y="26"/>
                  <a:pt x="1" y="26"/>
                  <a:pt x="1" y="26"/>
                </a:cubicBezTo>
                <a:cubicBezTo>
                  <a:pt x="0" y="24"/>
                  <a:pt x="1" y="23"/>
                  <a:pt x="1" y="23"/>
                </a:cubicBezTo>
                <a:cubicBezTo>
                  <a:pt x="1" y="23"/>
                  <a:pt x="2" y="21"/>
                  <a:pt x="4" y="18"/>
                </a:cubicBezTo>
                <a:cubicBezTo>
                  <a:pt x="1" y="15"/>
                  <a:pt x="1" y="15"/>
                  <a:pt x="1" y="15"/>
                </a:cubicBezTo>
                <a:cubicBezTo>
                  <a:pt x="12" y="16"/>
                  <a:pt x="12" y="16"/>
                  <a:pt x="12" y="16"/>
                </a:cubicBezTo>
                <a:lnTo>
                  <a:pt x="17" y="26"/>
                </a:lnTo>
                <a:close/>
                <a:moveTo>
                  <a:pt x="22" y="41"/>
                </a:moveTo>
                <a:cubicBezTo>
                  <a:pt x="22" y="42"/>
                  <a:pt x="22" y="42"/>
                  <a:pt x="22" y="42"/>
                </a:cubicBezTo>
                <a:cubicBezTo>
                  <a:pt x="11" y="41"/>
                  <a:pt x="11" y="41"/>
                  <a:pt x="11" y="41"/>
                </a:cubicBezTo>
                <a:cubicBezTo>
                  <a:pt x="9" y="41"/>
                  <a:pt x="8" y="40"/>
                  <a:pt x="8" y="38"/>
                </a:cubicBezTo>
                <a:cubicBezTo>
                  <a:pt x="7" y="36"/>
                  <a:pt x="8" y="33"/>
                  <a:pt x="9" y="31"/>
                </a:cubicBezTo>
                <a:cubicBezTo>
                  <a:pt x="9" y="31"/>
                  <a:pt x="11" y="31"/>
                  <a:pt x="23" y="31"/>
                </a:cubicBezTo>
                <a:lnTo>
                  <a:pt x="22" y="41"/>
                </a:lnTo>
                <a:close/>
                <a:moveTo>
                  <a:pt x="17" y="16"/>
                </a:moveTo>
                <a:cubicBezTo>
                  <a:pt x="9" y="11"/>
                  <a:pt x="9" y="11"/>
                  <a:pt x="9" y="11"/>
                </a:cubicBezTo>
                <a:cubicBezTo>
                  <a:pt x="8" y="11"/>
                  <a:pt x="8" y="11"/>
                  <a:pt x="8" y="11"/>
                </a:cubicBezTo>
                <a:cubicBezTo>
                  <a:pt x="14" y="2"/>
                  <a:pt x="14" y="2"/>
                  <a:pt x="14" y="2"/>
                </a:cubicBezTo>
                <a:cubicBezTo>
                  <a:pt x="15" y="0"/>
                  <a:pt x="17" y="0"/>
                  <a:pt x="18" y="0"/>
                </a:cubicBezTo>
                <a:cubicBezTo>
                  <a:pt x="21" y="0"/>
                  <a:pt x="22" y="3"/>
                  <a:pt x="24" y="5"/>
                </a:cubicBezTo>
                <a:cubicBezTo>
                  <a:pt x="24" y="5"/>
                  <a:pt x="23" y="6"/>
                  <a:pt x="17" y="16"/>
                </a:cubicBezTo>
                <a:close/>
                <a:moveTo>
                  <a:pt x="42" y="5"/>
                </a:moveTo>
                <a:cubicBezTo>
                  <a:pt x="36" y="15"/>
                  <a:pt x="36" y="15"/>
                  <a:pt x="36" y="15"/>
                </a:cubicBezTo>
                <a:cubicBezTo>
                  <a:pt x="25" y="14"/>
                  <a:pt x="25" y="14"/>
                  <a:pt x="25" y="14"/>
                </a:cubicBezTo>
                <a:cubicBezTo>
                  <a:pt x="29" y="12"/>
                  <a:pt x="29" y="12"/>
                  <a:pt x="29" y="12"/>
                </a:cubicBezTo>
                <a:cubicBezTo>
                  <a:pt x="25" y="3"/>
                  <a:pt x="21" y="0"/>
                  <a:pt x="21" y="0"/>
                </a:cubicBezTo>
                <a:cubicBezTo>
                  <a:pt x="32" y="0"/>
                  <a:pt x="32" y="0"/>
                  <a:pt x="32" y="0"/>
                </a:cubicBezTo>
                <a:cubicBezTo>
                  <a:pt x="34" y="0"/>
                  <a:pt x="35" y="2"/>
                  <a:pt x="35" y="2"/>
                </a:cubicBezTo>
                <a:cubicBezTo>
                  <a:pt x="35" y="2"/>
                  <a:pt x="36" y="3"/>
                  <a:pt x="38" y="7"/>
                </a:cubicBezTo>
                <a:lnTo>
                  <a:pt x="42" y="5"/>
                </a:lnTo>
                <a:close/>
                <a:moveTo>
                  <a:pt x="40" y="39"/>
                </a:moveTo>
                <a:cubicBezTo>
                  <a:pt x="39" y="41"/>
                  <a:pt x="38" y="41"/>
                  <a:pt x="38" y="41"/>
                </a:cubicBezTo>
                <a:cubicBezTo>
                  <a:pt x="38" y="41"/>
                  <a:pt x="36" y="41"/>
                  <a:pt x="32" y="41"/>
                </a:cubicBezTo>
                <a:cubicBezTo>
                  <a:pt x="32" y="46"/>
                  <a:pt x="32" y="46"/>
                  <a:pt x="32" y="46"/>
                </a:cubicBezTo>
                <a:cubicBezTo>
                  <a:pt x="26" y="36"/>
                  <a:pt x="26" y="36"/>
                  <a:pt x="26" y="36"/>
                </a:cubicBezTo>
                <a:cubicBezTo>
                  <a:pt x="31" y="26"/>
                  <a:pt x="31" y="26"/>
                  <a:pt x="31" y="26"/>
                </a:cubicBezTo>
                <a:cubicBezTo>
                  <a:pt x="32" y="31"/>
                  <a:pt x="32" y="31"/>
                  <a:pt x="32" y="31"/>
                </a:cubicBezTo>
                <a:cubicBezTo>
                  <a:pt x="41" y="32"/>
                  <a:pt x="45" y="30"/>
                  <a:pt x="45" y="30"/>
                </a:cubicBezTo>
                <a:lnTo>
                  <a:pt x="40" y="39"/>
                </a:lnTo>
                <a:close/>
                <a:moveTo>
                  <a:pt x="47" y="23"/>
                </a:moveTo>
                <a:cubicBezTo>
                  <a:pt x="48" y="24"/>
                  <a:pt x="48" y="26"/>
                  <a:pt x="47" y="27"/>
                </a:cubicBezTo>
                <a:cubicBezTo>
                  <a:pt x="46" y="29"/>
                  <a:pt x="42" y="30"/>
                  <a:pt x="40" y="30"/>
                </a:cubicBezTo>
                <a:cubicBezTo>
                  <a:pt x="40" y="30"/>
                  <a:pt x="39" y="28"/>
                  <a:pt x="33" y="19"/>
                </a:cubicBezTo>
                <a:cubicBezTo>
                  <a:pt x="41" y="13"/>
                  <a:pt x="41" y="13"/>
                  <a:pt x="41" y="13"/>
                </a:cubicBezTo>
                <a:cubicBezTo>
                  <a:pt x="42" y="13"/>
                  <a:pt x="42" y="13"/>
                  <a:pt x="42" y="13"/>
                </a:cubicBezTo>
                <a:lnTo>
                  <a:pt x="47" y="23"/>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12" name="Freeform 344"/>
          <p:cNvSpPr>
            <a:spLocks noEditPoints="1"/>
          </p:cNvSpPr>
          <p:nvPr/>
        </p:nvSpPr>
        <p:spPr bwMode="auto">
          <a:xfrm>
            <a:off x="2017584" y="4315592"/>
            <a:ext cx="412897" cy="340802"/>
          </a:xfrm>
          <a:custGeom>
            <a:avLst/>
            <a:gdLst>
              <a:gd name="T0" fmla="*/ 50 w 53"/>
              <a:gd name="T1" fmla="*/ 28 h 44"/>
              <a:gd name="T2" fmla="*/ 26 w 53"/>
              <a:gd name="T3" fmla="*/ 44 h 44"/>
              <a:gd name="T4" fmla="*/ 2 w 53"/>
              <a:gd name="T5" fmla="*/ 28 h 44"/>
              <a:gd name="T6" fmla="*/ 0 w 53"/>
              <a:gd name="T7" fmla="*/ 21 h 44"/>
              <a:gd name="T8" fmla="*/ 10 w 53"/>
              <a:gd name="T9" fmla="*/ 17 h 44"/>
              <a:gd name="T10" fmla="*/ 29 w 53"/>
              <a:gd name="T11" fmla="*/ 1 h 44"/>
              <a:gd name="T12" fmla="*/ 40 w 53"/>
              <a:gd name="T13" fmla="*/ 3 h 44"/>
              <a:gd name="T14" fmla="*/ 49 w 53"/>
              <a:gd name="T15" fmla="*/ 5 h 44"/>
              <a:gd name="T16" fmla="*/ 39 w 53"/>
              <a:gd name="T17" fmla="*/ 5 h 44"/>
              <a:gd name="T18" fmla="*/ 28 w 53"/>
              <a:gd name="T19" fmla="*/ 13 h 44"/>
              <a:gd name="T20" fmla="*/ 47 w 53"/>
              <a:gd name="T21" fmla="*/ 15 h 44"/>
              <a:gd name="T22" fmla="*/ 50 w 53"/>
              <a:gd name="T23" fmla="*/ 27 h 44"/>
              <a:gd name="T24" fmla="*/ 8 w 53"/>
              <a:gd name="T25" fmla="*/ 18 h 44"/>
              <a:gd name="T26" fmla="*/ 2 w 53"/>
              <a:gd name="T27" fmla="*/ 21 h 44"/>
              <a:gd name="T28" fmla="*/ 48 w 53"/>
              <a:gd name="T29" fmla="*/ 28 h 44"/>
              <a:gd name="T30" fmla="*/ 26 w 53"/>
              <a:gd name="T31" fmla="*/ 15 h 44"/>
              <a:gd name="T32" fmla="*/ 4 w 53"/>
              <a:gd name="T33" fmla="*/ 28 h 44"/>
              <a:gd name="T34" fmla="*/ 26 w 53"/>
              <a:gd name="T35" fmla="*/ 42 h 44"/>
              <a:gd name="T36" fmla="*/ 48 w 53"/>
              <a:gd name="T37" fmla="*/ 28 h 44"/>
              <a:gd name="T38" fmla="*/ 14 w 53"/>
              <a:gd name="T39" fmla="*/ 25 h 44"/>
              <a:gd name="T40" fmla="*/ 22 w 53"/>
              <a:gd name="T41" fmla="*/ 25 h 44"/>
              <a:gd name="T42" fmla="*/ 35 w 53"/>
              <a:gd name="T43" fmla="*/ 34 h 44"/>
              <a:gd name="T44" fmla="*/ 26 w 53"/>
              <a:gd name="T45" fmla="*/ 39 h 44"/>
              <a:gd name="T46" fmla="*/ 18 w 53"/>
              <a:gd name="T47" fmla="*/ 36 h 44"/>
              <a:gd name="T48" fmla="*/ 19 w 53"/>
              <a:gd name="T49" fmla="*/ 34 h 44"/>
              <a:gd name="T50" fmla="*/ 26 w 53"/>
              <a:gd name="T51" fmla="*/ 37 h 44"/>
              <a:gd name="T52" fmla="*/ 35 w 53"/>
              <a:gd name="T53" fmla="*/ 34 h 44"/>
              <a:gd name="T54" fmla="*/ 34 w 53"/>
              <a:gd name="T55" fmla="*/ 29 h 44"/>
              <a:gd name="T56" fmla="*/ 34 w 53"/>
              <a:gd name="T57" fmla="*/ 22 h 44"/>
              <a:gd name="T58" fmla="*/ 41 w 53"/>
              <a:gd name="T59" fmla="*/ 5 h 44"/>
              <a:gd name="T60" fmla="*/ 47 w 53"/>
              <a:gd name="T61" fmla="*/ 5 h 44"/>
              <a:gd name="T62" fmla="*/ 41 w 53"/>
              <a:gd name="T63" fmla="*/ 5 h 44"/>
              <a:gd name="T64" fmla="*/ 47 w 53"/>
              <a:gd name="T65" fmla="*/ 17 h 44"/>
              <a:gd name="T66" fmla="*/ 49 w 53"/>
              <a:gd name="T67" fmla="*/ 25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3" h="44">
                <a:moveTo>
                  <a:pt x="50" y="27"/>
                </a:moveTo>
                <a:cubicBezTo>
                  <a:pt x="50" y="27"/>
                  <a:pt x="50" y="28"/>
                  <a:pt x="50" y="28"/>
                </a:cubicBezTo>
                <a:cubicBezTo>
                  <a:pt x="50" y="33"/>
                  <a:pt x="47" y="37"/>
                  <a:pt x="43" y="40"/>
                </a:cubicBezTo>
                <a:cubicBezTo>
                  <a:pt x="38" y="43"/>
                  <a:pt x="32" y="44"/>
                  <a:pt x="26" y="44"/>
                </a:cubicBezTo>
                <a:cubicBezTo>
                  <a:pt x="20" y="44"/>
                  <a:pt x="14" y="43"/>
                  <a:pt x="9" y="40"/>
                </a:cubicBezTo>
                <a:cubicBezTo>
                  <a:pt x="5" y="37"/>
                  <a:pt x="2" y="33"/>
                  <a:pt x="2" y="28"/>
                </a:cubicBezTo>
                <a:cubicBezTo>
                  <a:pt x="2" y="28"/>
                  <a:pt x="2" y="27"/>
                  <a:pt x="2" y="27"/>
                </a:cubicBezTo>
                <a:cubicBezTo>
                  <a:pt x="1" y="26"/>
                  <a:pt x="0" y="24"/>
                  <a:pt x="0" y="21"/>
                </a:cubicBezTo>
                <a:cubicBezTo>
                  <a:pt x="0" y="18"/>
                  <a:pt x="2" y="15"/>
                  <a:pt x="6" y="15"/>
                </a:cubicBezTo>
                <a:cubicBezTo>
                  <a:pt x="7" y="15"/>
                  <a:pt x="9" y="16"/>
                  <a:pt x="10" y="17"/>
                </a:cubicBezTo>
                <a:cubicBezTo>
                  <a:pt x="14" y="14"/>
                  <a:pt x="20" y="13"/>
                  <a:pt x="25" y="12"/>
                </a:cubicBezTo>
                <a:cubicBezTo>
                  <a:pt x="29" y="1"/>
                  <a:pt x="29" y="1"/>
                  <a:pt x="29" y="1"/>
                </a:cubicBezTo>
                <a:cubicBezTo>
                  <a:pt x="29" y="1"/>
                  <a:pt x="30" y="0"/>
                  <a:pt x="30" y="0"/>
                </a:cubicBezTo>
                <a:cubicBezTo>
                  <a:pt x="40" y="3"/>
                  <a:pt x="40" y="3"/>
                  <a:pt x="40" y="3"/>
                </a:cubicBezTo>
                <a:cubicBezTo>
                  <a:pt x="40" y="1"/>
                  <a:pt x="42" y="0"/>
                  <a:pt x="44" y="0"/>
                </a:cubicBezTo>
                <a:cubicBezTo>
                  <a:pt x="47" y="0"/>
                  <a:pt x="49" y="2"/>
                  <a:pt x="49" y="5"/>
                </a:cubicBezTo>
                <a:cubicBezTo>
                  <a:pt x="49" y="7"/>
                  <a:pt x="47" y="10"/>
                  <a:pt x="44" y="10"/>
                </a:cubicBezTo>
                <a:cubicBezTo>
                  <a:pt x="41" y="10"/>
                  <a:pt x="39" y="7"/>
                  <a:pt x="39" y="5"/>
                </a:cubicBezTo>
                <a:cubicBezTo>
                  <a:pt x="31" y="3"/>
                  <a:pt x="31" y="3"/>
                  <a:pt x="31" y="3"/>
                </a:cubicBezTo>
                <a:cubicBezTo>
                  <a:pt x="28" y="13"/>
                  <a:pt x="28" y="13"/>
                  <a:pt x="28" y="13"/>
                </a:cubicBezTo>
                <a:cubicBezTo>
                  <a:pt x="33" y="13"/>
                  <a:pt x="39" y="14"/>
                  <a:pt x="43" y="17"/>
                </a:cubicBezTo>
                <a:cubicBezTo>
                  <a:pt x="44" y="16"/>
                  <a:pt x="45" y="15"/>
                  <a:pt x="47" y="15"/>
                </a:cubicBezTo>
                <a:cubicBezTo>
                  <a:pt x="50" y="15"/>
                  <a:pt x="53" y="18"/>
                  <a:pt x="53" y="21"/>
                </a:cubicBezTo>
                <a:cubicBezTo>
                  <a:pt x="53" y="24"/>
                  <a:pt x="52" y="26"/>
                  <a:pt x="50" y="27"/>
                </a:cubicBezTo>
                <a:close/>
                <a:moveTo>
                  <a:pt x="3" y="24"/>
                </a:moveTo>
                <a:cubicBezTo>
                  <a:pt x="4" y="22"/>
                  <a:pt x="6" y="20"/>
                  <a:pt x="8" y="18"/>
                </a:cubicBezTo>
                <a:cubicBezTo>
                  <a:pt x="7" y="18"/>
                  <a:pt x="6" y="17"/>
                  <a:pt x="6" y="17"/>
                </a:cubicBezTo>
                <a:cubicBezTo>
                  <a:pt x="3" y="17"/>
                  <a:pt x="2" y="19"/>
                  <a:pt x="2" y="21"/>
                </a:cubicBezTo>
                <a:cubicBezTo>
                  <a:pt x="2" y="23"/>
                  <a:pt x="2" y="24"/>
                  <a:pt x="3" y="24"/>
                </a:cubicBezTo>
                <a:close/>
                <a:moveTo>
                  <a:pt x="48" y="28"/>
                </a:moveTo>
                <a:cubicBezTo>
                  <a:pt x="48" y="25"/>
                  <a:pt x="46" y="21"/>
                  <a:pt x="42" y="19"/>
                </a:cubicBezTo>
                <a:cubicBezTo>
                  <a:pt x="37" y="16"/>
                  <a:pt x="32" y="15"/>
                  <a:pt x="26" y="15"/>
                </a:cubicBezTo>
                <a:cubicBezTo>
                  <a:pt x="20" y="15"/>
                  <a:pt x="15" y="16"/>
                  <a:pt x="11" y="19"/>
                </a:cubicBezTo>
                <a:cubicBezTo>
                  <a:pt x="7" y="21"/>
                  <a:pt x="4" y="25"/>
                  <a:pt x="4" y="28"/>
                </a:cubicBezTo>
                <a:cubicBezTo>
                  <a:pt x="4" y="32"/>
                  <a:pt x="7" y="35"/>
                  <a:pt x="11" y="38"/>
                </a:cubicBezTo>
                <a:cubicBezTo>
                  <a:pt x="15" y="41"/>
                  <a:pt x="20" y="42"/>
                  <a:pt x="26" y="42"/>
                </a:cubicBezTo>
                <a:cubicBezTo>
                  <a:pt x="32" y="42"/>
                  <a:pt x="37" y="41"/>
                  <a:pt x="42" y="38"/>
                </a:cubicBezTo>
                <a:cubicBezTo>
                  <a:pt x="46" y="35"/>
                  <a:pt x="48" y="32"/>
                  <a:pt x="48" y="28"/>
                </a:cubicBezTo>
                <a:close/>
                <a:moveTo>
                  <a:pt x="18" y="29"/>
                </a:moveTo>
                <a:cubicBezTo>
                  <a:pt x="16" y="29"/>
                  <a:pt x="14" y="27"/>
                  <a:pt x="14" y="25"/>
                </a:cubicBezTo>
                <a:cubicBezTo>
                  <a:pt x="14" y="23"/>
                  <a:pt x="16" y="22"/>
                  <a:pt x="18" y="22"/>
                </a:cubicBezTo>
                <a:cubicBezTo>
                  <a:pt x="20" y="22"/>
                  <a:pt x="22" y="23"/>
                  <a:pt x="22" y="25"/>
                </a:cubicBezTo>
                <a:cubicBezTo>
                  <a:pt x="22" y="27"/>
                  <a:pt x="20" y="29"/>
                  <a:pt x="18" y="29"/>
                </a:cubicBezTo>
                <a:close/>
                <a:moveTo>
                  <a:pt x="35" y="34"/>
                </a:moveTo>
                <a:cubicBezTo>
                  <a:pt x="35" y="35"/>
                  <a:pt x="35" y="36"/>
                  <a:pt x="35" y="36"/>
                </a:cubicBezTo>
                <a:cubicBezTo>
                  <a:pt x="33" y="38"/>
                  <a:pt x="30" y="39"/>
                  <a:pt x="26" y="39"/>
                </a:cubicBezTo>
                <a:cubicBezTo>
                  <a:pt x="26" y="39"/>
                  <a:pt x="26" y="39"/>
                  <a:pt x="26" y="39"/>
                </a:cubicBezTo>
                <a:cubicBezTo>
                  <a:pt x="22" y="39"/>
                  <a:pt x="19" y="38"/>
                  <a:pt x="18" y="36"/>
                </a:cubicBezTo>
                <a:cubicBezTo>
                  <a:pt x="17" y="36"/>
                  <a:pt x="17" y="35"/>
                  <a:pt x="18" y="34"/>
                </a:cubicBezTo>
                <a:cubicBezTo>
                  <a:pt x="18" y="34"/>
                  <a:pt x="19" y="34"/>
                  <a:pt x="19" y="34"/>
                </a:cubicBezTo>
                <a:cubicBezTo>
                  <a:pt x="20" y="36"/>
                  <a:pt x="23" y="37"/>
                  <a:pt x="26" y="37"/>
                </a:cubicBezTo>
                <a:cubicBezTo>
                  <a:pt x="26" y="37"/>
                  <a:pt x="26" y="37"/>
                  <a:pt x="26" y="37"/>
                </a:cubicBezTo>
                <a:cubicBezTo>
                  <a:pt x="30" y="37"/>
                  <a:pt x="32" y="36"/>
                  <a:pt x="33" y="34"/>
                </a:cubicBezTo>
                <a:cubicBezTo>
                  <a:pt x="34" y="34"/>
                  <a:pt x="34" y="34"/>
                  <a:pt x="35" y="34"/>
                </a:cubicBezTo>
                <a:close/>
                <a:moveTo>
                  <a:pt x="38" y="25"/>
                </a:moveTo>
                <a:cubicBezTo>
                  <a:pt x="38" y="27"/>
                  <a:pt x="36" y="29"/>
                  <a:pt x="34" y="29"/>
                </a:cubicBezTo>
                <a:cubicBezTo>
                  <a:pt x="32" y="29"/>
                  <a:pt x="31" y="27"/>
                  <a:pt x="31" y="25"/>
                </a:cubicBezTo>
                <a:cubicBezTo>
                  <a:pt x="31" y="23"/>
                  <a:pt x="32" y="22"/>
                  <a:pt x="34" y="22"/>
                </a:cubicBezTo>
                <a:cubicBezTo>
                  <a:pt x="36" y="22"/>
                  <a:pt x="38" y="23"/>
                  <a:pt x="38" y="25"/>
                </a:cubicBezTo>
                <a:close/>
                <a:moveTo>
                  <a:pt x="41" y="5"/>
                </a:moveTo>
                <a:cubicBezTo>
                  <a:pt x="41" y="6"/>
                  <a:pt x="43" y="8"/>
                  <a:pt x="44" y="8"/>
                </a:cubicBezTo>
                <a:cubicBezTo>
                  <a:pt x="46" y="8"/>
                  <a:pt x="47" y="6"/>
                  <a:pt x="47" y="5"/>
                </a:cubicBezTo>
                <a:cubicBezTo>
                  <a:pt x="47" y="3"/>
                  <a:pt x="46" y="2"/>
                  <a:pt x="44" y="2"/>
                </a:cubicBezTo>
                <a:cubicBezTo>
                  <a:pt x="43" y="2"/>
                  <a:pt x="41" y="3"/>
                  <a:pt x="41" y="5"/>
                </a:cubicBezTo>
                <a:close/>
                <a:moveTo>
                  <a:pt x="51" y="21"/>
                </a:moveTo>
                <a:cubicBezTo>
                  <a:pt x="51" y="19"/>
                  <a:pt x="49" y="17"/>
                  <a:pt x="47" y="17"/>
                </a:cubicBezTo>
                <a:cubicBezTo>
                  <a:pt x="46" y="17"/>
                  <a:pt x="45" y="18"/>
                  <a:pt x="44" y="18"/>
                </a:cubicBezTo>
                <a:cubicBezTo>
                  <a:pt x="47" y="20"/>
                  <a:pt x="48" y="22"/>
                  <a:pt x="49" y="25"/>
                </a:cubicBezTo>
                <a:cubicBezTo>
                  <a:pt x="50" y="24"/>
                  <a:pt x="51" y="23"/>
                  <a:pt x="51" y="21"/>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13" name="Freeform 345"/>
          <p:cNvSpPr>
            <a:spLocks noEditPoints="1"/>
          </p:cNvSpPr>
          <p:nvPr/>
        </p:nvSpPr>
        <p:spPr bwMode="auto">
          <a:xfrm>
            <a:off x="4399344" y="4814693"/>
            <a:ext cx="317866" cy="317866"/>
          </a:xfrm>
          <a:custGeom>
            <a:avLst/>
            <a:gdLst>
              <a:gd name="T0" fmla="*/ 41 w 41"/>
              <a:gd name="T1" fmla="*/ 8 h 41"/>
              <a:gd name="T2" fmla="*/ 41 w 41"/>
              <a:gd name="T3" fmla="*/ 32 h 41"/>
              <a:gd name="T4" fmla="*/ 32 w 41"/>
              <a:gd name="T5" fmla="*/ 41 h 41"/>
              <a:gd name="T6" fmla="*/ 8 w 41"/>
              <a:gd name="T7" fmla="*/ 41 h 41"/>
              <a:gd name="T8" fmla="*/ 0 w 41"/>
              <a:gd name="T9" fmla="*/ 32 h 41"/>
              <a:gd name="T10" fmla="*/ 0 w 41"/>
              <a:gd name="T11" fmla="*/ 8 h 41"/>
              <a:gd name="T12" fmla="*/ 8 w 41"/>
              <a:gd name="T13" fmla="*/ 0 h 41"/>
              <a:gd name="T14" fmla="*/ 32 w 41"/>
              <a:gd name="T15" fmla="*/ 0 h 41"/>
              <a:gd name="T16" fmla="*/ 41 w 41"/>
              <a:gd name="T17" fmla="*/ 8 h 41"/>
              <a:gd name="T18" fmla="*/ 37 w 41"/>
              <a:gd name="T19" fmla="*/ 18 h 41"/>
              <a:gd name="T20" fmla="*/ 34 w 41"/>
              <a:gd name="T21" fmla="*/ 15 h 41"/>
              <a:gd name="T22" fmla="*/ 31 w 41"/>
              <a:gd name="T23" fmla="*/ 16 h 41"/>
              <a:gd name="T24" fmla="*/ 21 w 41"/>
              <a:gd name="T25" fmla="*/ 13 h 41"/>
              <a:gd name="T26" fmla="*/ 23 w 41"/>
              <a:gd name="T27" fmla="*/ 6 h 41"/>
              <a:gd name="T28" fmla="*/ 29 w 41"/>
              <a:gd name="T29" fmla="*/ 7 h 41"/>
              <a:gd name="T30" fmla="*/ 32 w 41"/>
              <a:gd name="T31" fmla="*/ 11 h 41"/>
              <a:gd name="T32" fmla="*/ 35 w 41"/>
              <a:gd name="T33" fmla="*/ 7 h 41"/>
              <a:gd name="T34" fmla="*/ 32 w 41"/>
              <a:gd name="T35" fmla="*/ 4 h 41"/>
              <a:gd name="T36" fmla="*/ 29 w 41"/>
              <a:gd name="T37" fmla="*/ 6 h 41"/>
              <a:gd name="T38" fmla="*/ 23 w 41"/>
              <a:gd name="T39" fmla="*/ 5 h 41"/>
              <a:gd name="T40" fmla="*/ 22 w 41"/>
              <a:gd name="T41" fmla="*/ 5 h 41"/>
              <a:gd name="T42" fmla="*/ 20 w 41"/>
              <a:gd name="T43" fmla="*/ 13 h 41"/>
              <a:gd name="T44" fmla="*/ 10 w 41"/>
              <a:gd name="T45" fmla="*/ 16 h 41"/>
              <a:gd name="T46" fmla="*/ 7 w 41"/>
              <a:gd name="T47" fmla="*/ 15 h 41"/>
              <a:gd name="T48" fmla="*/ 4 w 41"/>
              <a:gd name="T49" fmla="*/ 18 h 41"/>
              <a:gd name="T50" fmla="*/ 6 w 41"/>
              <a:gd name="T51" fmla="*/ 21 h 41"/>
              <a:gd name="T52" fmla="*/ 6 w 41"/>
              <a:gd name="T53" fmla="*/ 23 h 41"/>
              <a:gd name="T54" fmla="*/ 20 w 41"/>
              <a:gd name="T55" fmla="*/ 33 h 41"/>
              <a:gd name="T56" fmla="*/ 35 w 41"/>
              <a:gd name="T57" fmla="*/ 23 h 41"/>
              <a:gd name="T58" fmla="*/ 35 w 41"/>
              <a:gd name="T59" fmla="*/ 21 h 41"/>
              <a:gd name="T60" fmla="*/ 37 w 41"/>
              <a:gd name="T61" fmla="*/ 18 h 41"/>
              <a:gd name="T62" fmla="*/ 15 w 41"/>
              <a:gd name="T63" fmla="*/ 23 h 41"/>
              <a:gd name="T64" fmla="*/ 13 w 41"/>
              <a:gd name="T65" fmla="*/ 21 h 41"/>
              <a:gd name="T66" fmla="*/ 15 w 41"/>
              <a:gd name="T67" fmla="*/ 19 h 41"/>
              <a:gd name="T68" fmla="*/ 18 w 41"/>
              <a:gd name="T69" fmla="*/ 21 h 41"/>
              <a:gd name="T70" fmla="*/ 15 w 41"/>
              <a:gd name="T71" fmla="*/ 23 h 41"/>
              <a:gd name="T72" fmla="*/ 26 w 41"/>
              <a:gd name="T73" fmla="*/ 27 h 41"/>
              <a:gd name="T74" fmla="*/ 26 w 41"/>
              <a:gd name="T75" fmla="*/ 28 h 41"/>
              <a:gd name="T76" fmla="*/ 20 w 41"/>
              <a:gd name="T77" fmla="*/ 30 h 41"/>
              <a:gd name="T78" fmla="*/ 20 w 41"/>
              <a:gd name="T79" fmla="*/ 30 h 41"/>
              <a:gd name="T80" fmla="*/ 20 w 41"/>
              <a:gd name="T81" fmla="*/ 30 h 41"/>
              <a:gd name="T82" fmla="*/ 15 w 41"/>
              <a:gd name="T83" fmla="*/ 28 h 41"/>
              <a:gd name="T84" fmla="*/ 15 w 41"/>
              <a:gd name="T85" fmla="*/ 27 h 41"/>
              <a:gd name="T86" fmla="*/ 16 w 41"/>
              <a:gd name="T87" fmla="*/ 27 h 41"/>
              <a:gd name="T88" fmla="*/ 20 w 41"/>
              <a:gd name="T89" fmla="*/ 28 h 41"/>
              <a:gd name="T90" fmla="*/ 20 w 41"/>
              <a:gd name="T91" fmla="*/ 28 h 41"/>
              <a:gd name="T92" fmla="*/ 20 w 41"/>
              <a:gd name="T93" fmla="*/ 28 h 41"/>
              <a:gd name="T94" fmla="*/ 25 w 41"/>
              <a:gd name="T95" fmla="*/ 27 h 41"/>
              <a:gd name="T96" fmla="*/ 26 w 41"/>
              <a:gd name="T97" fmla="*/ 27 h 41"/>
              <a:gd name="T98" fmla="*/ 28 w 41"/>
              <a:gd name="T99" fmla="*/ 21 h 41"/>
              <a:gd name="T100" fmla="*/ 26 w 41"/>
              <a:gd name="T101" fmla="*/ 23 h 41"/>
              <a:gd name="T102" fmla="*/ 23 w 41"/>
              <a:gd name="T103" fmla="*/ 21 h 41"/>
              <a:gd name="T104" fmla="*/ 26 w 41"/>
              <a:gd name="T105" fmla="*/ 19 h 41"/>
              <a:gd name="T106" fmla="*/ 28 w 41"/>
              <a:gd name="T107" fmla="*/ 21 h 41"/>
              <a:gd name="T108" fmla="*/ 30 w 41"/>
              <a:gd name="T109" fmla="*/ 7 h 41"/>
              <a:gd name="T110" fmla="*/ 32 w 41"/>
              <a:gd name="T111" fmla="*/ 5 h 41"/>
              <a:gd name="T112" fmla="*/ 34 w 41"/>
              <a:gd name="T113" fmla="*/ 7 h 41"/>
              <a:gd name="T114" fmla="*/ 32 w 41"/>
              <a:gd name="T115" fmla="*/ 9 h 41"/>
              <a:gd name="T116" fmla="*/ 30 w 41"/>
              <a:gd name="T117" fmla="*/ 7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1" h="41">
                <a:moveTo>
                  <a:pt x="41" y="8"/>
                </a:moveTo>
                <a:cubicBezTo>
                  <a:pt x="41" y="32"/>
                  <a:pt x="41" y="32"/>
                  <a:pt x="41" y="32"/>
                </a:cubicBezTo>
                <a:cubicBezTo>
                  <a:pt x="41" y="37"/>
                  <a:pt x="37" y="41"/>
                  <a:pt x="32" y="41"/>
                </a:cubicBezTo>
                <a:cubicBezTo>
                  <a:pt x="8" y="41"/>
                  <a:pt x="8" y="41"/>
                  <a:pt x="8" y="41"/>
                </a:cubicBezTo>
                <a:cubicBezTo>
                  <a:pt x="3" y="41"/>
                  <a:pt x="0" y="37"/>
                  <a:pt x="0" y="32"/>
                </a:cubicBezTo>
                <a:cubicBezTo>
                  <a:pt x="0" y="8"/>
                  <a:pt x="0" y="8"/>
                  <a:pt x="0" y="8"/>
                </a:cubicBezTo>
                <a:cubicBezTo>
                  <a:pt x="0" y="4"/>
                  <a:pt x="3" y="0"/>
                  <a:pt x="8" y="0"/>
                </a:cubicBezTo>
                <a:cubicBezTo>
                  <a:pt x="32" y="0"/>
                  <a:pt x="32" y="0"/>
                  <a:pt x="32" y="0"/>
                </a:cubicBezTo>
                <a:cubicBezTo>
                  <a:pt x="37" y="0"/>
                  <a:pt x="41" y="4"/>
                  <a:pt x="41" y="8"/>
                </a:cubicBezTo>
                <a:close/>
                <a:moveTo>
                  <a:pt x="37" y="18"/>
                </a:moveTo>
                <a:cubicBezTo>
                  <a:pt x="37" y="17"/>
                  <a:pt x="36" y="15"/>
                  <a:pt x="34" y="15"/>
                </a:cubicBezTo>
                <a:cubicBezTo>
                  <a:pt x="33" y="15"/>
                  <a:pt x="32" y="16"/>
                  <a:pt x="31" y="16"/>
                </a:cubicBezTo>
                <a:cubicBezTo>
                  <a:pt x="29" y="14"/>
                  <a:pt x="25" y="13"/>
                  <a:pt x="21" y="13"/>
                </a:cubicBezTo>
                <a:cubicBezTo>
                  <a:pt x="23" y="6"/>
                  <a:pt x="23" y="6"/>
                  <a:pt x="23" y="6"/>
                </a:cubicBezTo>
                <a:cubicBezTo>
                  <a:pt x="29" y="7"/>
                  <a:pt x="29" y="7"/>
                  <a:pt x="29" y="7"/>
                </a:cubicBezTo>
                <a:cubicBezTo>
                  <a:pt x="29" y="9"/>
                  <a:pt x="30" y="11"/>
                  <a:pt x="32" y="11"/>
                </a:cubicBezTo>
                <a:cubicBezTo>
                  <a:pt x="34" y="11"/>
                  <a:pt x="35" y="9"/>
                  <a:pt x="35" y="7"/>
                </a:cubicBezTo>
                <a:cubicBezTo>
                  <a:pt x="35" y="6"/>
                  <a:pt x="34" y="4"/>
                  <a:pt x="32" y="4"/>
                </a:cubicBezTo>
                <a:cubicBezTo>
                  <a:pt x="31" y="4"/>
                  <a:pt x="30" y="5"/>
                  <a:pt x="29" y="6"/>
                </a:cubicBezTo>
                <a:cubicBezTo>
                  <a:pt x="23" y="5"/>
                  <a:pt x="23" y="5"/>
                  <a:pt x="23" y="5"/>
                </a:cubicBezTo>
                <a:cubicBezTo>
                  <a:pt x="23" y="5"/>
                  <a:pt x="22" y="5"/>
                  <a:pt x="22" y="5"/>
                </a:cubicBezTo>
                <a:cubicBezTo>
                  <a:pt x="20" y="13"/>
                  <a:pt x="20" y="13"/>
                  <a:pt x="20" y="13"/>
                </a:cubicBezTo>
                <a:cubicBezTo>
                  <a:pt x="16" y="13"/>
                  <a:pt x="12" y="14"/>
                  <a:pt x="10" y="16"/>
                </a:cubicBezTo>
                <a:cubicBezTo>
                  <a:pt x="9" y="16"/>
                  <a:pt x="8" y="15"/>
                  <a:pt x="7" y="15"/>
                </a:cubicBezTo>
                <a:cubicBezTo>
                  <a:pt x="5" y="15"/>
                  <a:pt x="4" y="17"/>
                  <a:pt x="4" y="18"/>
                </a:cubicBezTo>
                <a:cubicBezTo>
                  <a:pt x="4" y="20"/>
                  <a:pt x="5" y="21"/>
                  <a:pt x="6" y="21"/>
                </a:cubicBezTo>
                <a:cubicBezTo>
                  <a:pt x="6" y="22"/>
                  <a:pt x="6" y="22"/>
                  <a:pt x="6" y="23"/>
                </a:cubicBezTo>
                <a:cubicBezTo>
                  <a:pt x="6" y="28"/>
                  <a:pt x="12" y="33"/>
                  <a:pt x="20" y="33"/>
                </a:cubicBezTo>
                <a:cubicBezTo>
                  <a:pt x="29" y="33"/>
                  <a:pt x="35" y="28"/>
                  <a:pt x="35" y="23"/>
                </a:cubicBezTo>
                <a:cubicBezTo>
                  <a:pt x="35" y="22"/>
                  <a:pt x="35" y="22"/>
                  <a:pt x="35" y="21"/>
                </a:cubicBezTo>
                <a:cubicBezTo>
                  <a:pt x="36" y="21"/>
                  <a:pt x="37" y="20"/>
                  <a:pt x="37" y="18"/>
                </a:cubicBezTo>
                <a:close/>
                <a:moveTo>
                  <a:pt x="15" y="23"/>
                </a:moveTo>
                <a:cubicBezTo>
                  <a:pt x="14" y="23"/>
                  <a:pt x="13" y="22"/>
                  <a:pt x="13" y="21"/>
                </a:cubicBezTo>
                <a:cubicBezTo>
                  <a:pt x="13" y="20"/>
                  <a:pt x="14" y="19"/>
                  <a:pt x="15" y="19"/>
                </a:cubicBezTo>
                <a:cubicBezTo>
                  <a:pt x="17" y="19"/>
                  <a:pt x="18" y="20"/>
                  <a:pt x="18" y="21"/>
                </a:cubicBezTo>
                <a:cubicBezTo>
                  <a:pt x="18" y="22"/>
                  <a:pt x="17" y="23"/>
                  <a:pt x="15" y="23"/>
                </a:cubicBezTo>
                <a:close/>
                <a:moveTo>
                  <a:pt x="26" y="27"/>
                </a:moveTo>
                <a:cubicBezTo>
                  <a:pt x="26" y="27"/>
                  <a:pt x="26" y="28"/>
                  <a:pt x="26" y="28"/>
                </a:cubicBezTo>
                <a:cubicBezTo>
                  <a:pt x="25" y="29"/>
                  <a:pt x="23" y="30"/>
                  <a:pt x="20" y="30"/>
                </a:cubicBezTo>
                <a:cubicBezTo>
                  <a:pt x="20" y="30"/>
                  <a:pt x="20" y="30"/>
                  <a:pt x="20" y="30"/>
                </a:cubicBezTo>
                <a:cubicBezTo>
                  <a:pt x="20" y="30"/>
                  <a:pt x="20" y="30"/>
                  <a:pt x="20" y="30"/>
                </a:cubicBezTo>
                <a:cubicBezTo>
                  <a:pt x="18" y="30"/>
                  <a:pt x="16" y="29"/>
                  <a:pt x="15" y="28"/>
                </a:cubicBezTo>
                <a:cubicBezTo>
                  <a:pt x="15" y="28"/>
                  <a:pt x="15" y="27"/>
                  <a:pt x="15" y="27"/>
                </a:cubicBezTo>
                <a:cubicBezTo>
                  <a:pt x="15" y="27"/>
                  <a:pt x="15" y="27"/>
                  <a:pt x="16" y="27"/>
                </a:cubicBezTo>
                <a:cubicBezTo>
                  <a:pt x="17" y="28"/>
                  <a:pt x="18" y="28"/>
                  <a:pt x="20" y="28"/>
                </a:cubicBezTo>
                <a:cubicBezTo>
                  <a:pt x="20" y="28"/>
                  <a:pt x="20" y="28"/>
                  <a:pt x="20" y="28"/>
                </a:cubicBezTo>
                <a:cubicBezTo>
                  <a:pt x="20" y="28"/>
                  <a:pt x="20" y="28"/>
                  <a:pt x="20" y="28"/>
                </a:cubicBezTo>
                <a:cubicBezTo>
                  <a:pt x="23" y="28"/>
                  <a:pt x="24" y="28"/>
                  <a:pt x="25" y="27"/>
                </a:cubicBezTo>
                <a:cubicBezTo>
                  <a:pt x="25" y="27"/>
                  <a:pt x="26" y="27"/>
                  <a:pt x="26" y="27"/>
                </a:cubicBezTo>
                <a:close/>
                <a:moveTo>
                  <a:pt x="28" y="21"/>
                </a:moveTo>
                <a:cubicBezTo>
                  <a:pt x="28" y="22"/>
                  <a:pt x="27" y="23"/>
                  <a:pt x="26" y="23"/>
                </a:cubicBezTo>
                <a:cubicBezTo>
                  <a:pt x="24" y="23"/>
                  <a:pt x="23" y="22"/>
                  <a:pt x="23" y="21"/>
                </a:cubicBezTo>
                <a:cubicBezTo>
                  <a:pt x="23" y="20"/>
                  <a:pt x="24" y="19"/>
                  <a:pt x="26" y="19"/>
                </a:cubicBezTo>
                <a:cubicBezTo>
                  <a:pt x="27" y="19"/>
                  <a:pt x="28" y="20"/>
                  <a:pt x="28" y="21"/>
                </a:cubicBezTo>
                <a:close/>
                <a:moveTo>
                  <a:pt x="30" y="7"/>
                </a:moveTo>
                <a:cubicBezTo>
                  <a:pt x="30" y="6"/>
                  <a:pt x="31" y="5"/>
                  <a:pt x="32" y="5"/>
                </a:cubicBezTo>
                <a:cubicBezTo>
                  <a:pt x="33" y="5"/>
                  <a:pt x="34" y="6"/>
                  <a:pt x="34" y="7"/>
                </a:cubicBezTo>
                <a:cubicBezTo>
                  <a:pt x="34" y="8"/>
                  <a:pt x="33" y="9"/>
                  <a:pt x="32" y="9"/>
                </a:cubicBezTo>
                <a:cubicBezTo>
                  <a:pt x="31" y="9"/>
                  <a:pt x="30" y="8"/>
                  <a:pt x="30" y="7"/>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14" name="Freeform 346"/>
          <p:cNvSpPr>
            <a:spLocks noEditPoints="1"/>
          </p:cNvSpPr>
          <p:nvPr/>
        </p:nvSpPr>
        <p:spPr bwMode="auto">
          <a:xfrm>
            <a:off x="3825885" y="4327060"/>
            <a:ext cx="317866" cy="317866"/>
          </a:xfrm>
          <a:custGeom>
            <a:avLst/>
            <a:gdLst>
              <a:gd name="T0" fmla="*/ 40 w 41"/>
              <a:gd name="T1" fmla="*/ 25 h 41"/>
              <a:gd name="T2" fmla="*/ 20 w 41"/>
              <a:gd name="T3" fmla="*/ 41 h 41"/>
              <a:gd name="T4" fmla="*/ 6 w 41"/>
              <a:gd name="T5" fmla="*/ 36 h 41"/>
              <a:gd name="T6" fmla="*/ 3 w 41"/>
              <a:gd name="T7" fmla="*/ 39 h 41"/>
              <a:gd name="T8" fmla="*/ 1 w 41"/>
              <a:gd name="T9" fmla="*/ 40 h 41"/>
              <a:gd name="T10" fmla="*/ 0 w 41"/>
              <a:gd name="T11" fmla="*/ 38 h 41"/>
              <a:gd name="T12" fmla="*/ 0 w 41"/>
              <a:gd name="T13" fmla="*/ 26 h 41"/>
              <a:gd name="T14" fmla="*/ 1 w 41"/>
              <a:gd name="T15" fmla="*/ 24 h 41"/>
              <a:gd name="T16" fmla="*/ 13 w 41"/>
              <a:gd name="T17" fmla="*/ 24 h 41"/>
              <a:gd name="T18" fmla="*/ 15 w 41"/>
              <a:gd name="T19" fmla="*/ 26 h 41"/>
              <a:gd name="T20" fmla="*/ 15 w 41"/>
              <a:gd name="T21" fmla="*/ 27 h 41"/>
              <a:gd name="T22" fmla="*/ 11 w 41"/>
              <a:gd name="T23" fmla="*/ 31 h 41"/>
              <a:gd name="T24" fmla="*/ 20 w 41"/>
              <a:gd name="T25" fmla="*/ 35 h 41"/>
              <a:gd name="T26" fmla="*/ 32 w 41"/>
              <a:gd name="T27" fmla="*/ 28 h 41"/>
              <a:gd name="T28" fmla="*/ 33 w 41"/>
              <a:gd name="T29" fmla="*/ 25 h 41"/>
              <a:gd name="T30" fmla="*/ 34 w 41"/>
              <a:gd name="T31" fmla="*/ 24 h 41"/>
              <a:gd name="T32" fmla="*/ 39 w 41"/>
              <a:gd name="T33" fmla="*/ 24 h 41"/>
              <a:gd name="T34" fmla="*/ 40 w 41"/>
              <a:gd name="T35" fmla="*/ 25 h 41"/>
              <a:gd name="T36" fmla="*/ 40 w 41"/>
              <a:gd name="T37" fmla="*/ 25 h 41"/>
              <a:gd name="T38" fmla="*/ 41 w 41"/>
              <a:gd name="T39" fmla="*/ 16 h 41"/>
              <a:gd name="T40" fmla="*/ 39 w 41"/>
              <a:gd name="T41" fmla="*/ 17 h 41"/>
              <a:gd name="T42" fmla="*/ 27 w 41"/>
              <a:gd name="T43" fmla="*/ 17 h 41"/>
              <a:gd name="T44" fmla="*/ 25 w 41"/>
              <a:gd name="T45" fmla="*/ 16 h 41"/>
              <a:gd name="T46" fmla="*/ 26 w 41"/>
              <a:gd name="T47" fmla="*/ 15 h 41"/>
              <a:gd name="T48" fmla="*/ 30 w 41"/>
              <a:gd name="T49" fmla="*/ 11 h 41"/>
              <a:gd name="T50" fmla="*/ 20 w 41"/>
              <a:gd name="T51" fmla="*/ 7 h 41"/>
              <a:gd name="T52" fmla="*/ 9 w 41"/>
              <a:gd name="T53" fmla="*/ 14 h 41"/>
              <a:gd name="T54" fmla="*/ 7 w 41"/>
              <a:gd name="T55" fmla="*/ 17 h 41"/>
              <a:gd name="T56" fmla="*/ 6 w 41"/>
              <a:gd name="T57" fmla="*/ 17 h 41"/>
              <a:gd name="T58" fmla="*/ 1 w 41"/>
              <a:gd name="T59" fmla="*/ 17 h 41"/>
              <a:gd name="T60" fmla="*/ 0 w 41"/>
              <a:gd name="T61" fmla="*/ 17 h 41"/>
              <a:gd name="T62" fmla="*/ 0 w 41"/>
              <a:gd name="T63" fmla="*/ 16 h 41"/>
              <a:gd name="T64" fmla="*/ 20 w 41"/>
              <a:gd name="T65" fmla="*/ 0 h 41"/>
              <a:gd name="T66" fmla="*/ 34 w 41"/>
              <a:gd name="T67" fmla="*/ 6 h 41"/>
              <a:gd name="T68" fmla="*/ 38 w 41"/>
              <a:gd name="T69" fmla="*/ 2 h 41"/>
              <a:gd name="T70" fmla="*/ 39 w 41"/>
              <a:gd name="T71" fmla="*/ 2 h 41"/>
              <a:gd name="T72" fmla="*/ 41 w 41"/>
              <a:gd name="T73" fmla="*/ 4 h 41"/>
              <a:gd name="T74" fmla="*/ 41 w 41"/>
              <a:gd name="T75" fmla="*/ 1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1" h="41">
                <a:moveTo>
                  <a:pt x="40" y="25"/>
                </a:moveTo>
                <a:cubicBezTo>
                  <a:pt x="38" y="35"/>
                  <a:pt x="30" y="41"/>
                  <a:pt x="20" y="41"/>
                </a:cubicBezTo>
                <a:cubicBezTo>
                  <a:pt x="15" y="41"/>
                  <a:pt x="10" y="39"/>
                  <a:pt x="6" y="36"/>
                </a:cubicBezTo>
                <a:cubicBezTo>
                  <a:pt x="3" y="39"/>
                  <a:pt x="3" y="39"/>
                  <a:pt x="3" y="39"/>
                </a:cubicBezTo>
                <a:cubicBezTo>
                  <a:pt x="2" y="40"/>
                  <a:pt x="2" y="40"/>
                  <a:pt x="1" y="40"/>
                </a:cubicBezTo>
                <a:cubicBezTo>
                  <a:pt x="0" y="40"/>
                  <a:pt x="0" y="39"/>
                  <a:pt x="0" y="38"/>
                </a:cubicBezTo>
                <a:cubicBezTo>
                  <a:pt x="0" y="26"/>
                  <a:pt x="0" y="26"/>
                  <a:pt x="0" y="26"/>
                </a:cubicBezTo>
                <a:cubicBezTo>
                  <a:pt x="0" y="25"/>
                  <a:pt x="0" y="24"/>
                  <a:pt x="1" y="24"/>
                </a:cubicBezTo>
                <a:cubicBezTo>
                  <a:pt x="13" y="24"/>
                  <a:pt x="13" y="24"/>
                  <a:pt x="13" y="24"/>
                </a:cubicBezTo>
                <a:cubicBezTo>
                  <a:pt x="14" y="24"/>
                  <a:pt x="15" y="25"/>
                  <a:pt x="15" y="26"/>
                </a:cubicBezTo>
                <a:cubicBezTo>
                  <a:pt x="15" y="26"/>
                  <a:pt x="15" y="27"/>
                  <a:pt x="15" y="27"/>
                </a:cubicBezTo>
                <a:cubicBezTo>
                  <a:pt x="11" y="31"/>
                  <a:pt x="11" y="31"/>
                  <a:pt x="11" y="31"/>
                </a:cubicBezTo>
                <a:cubicBezTo>
                  <a:pt x="13" y="33"/>
                  <a:pt x="17" y="35"/>
                  <a:pt x="20" y="35"/>
                </a:cubicBezTo>
                <a:cubicBezTo>
                  <a:pt x="25" y="35"/>
                  <a:pt x="29" y="32"/>
                  <a:pt x="32" y="28"/>
                </a:cubicBezTo>
                <a:cubicBezTo>
                  <a:pt x="33" y="27"/>
                  <a:pt x="33" y="26"/>
                  <a:pt x="33" y="25"/>
                </a:cubicBezTo>
                <a:cubicBezTo>
                  <a:pt x="33" y="25"/>
                  <a:pt x="34" y="24"/>
                  <a:pt x="34" y="24"/>
                </a:cubicBezTo>
                <a:cubicBezTo>
                  <a:pt x="39" y="24"/>
                  <a:pt x="39" y="24"/>
                  <a:pt x="39" y="24"/>
                </a:cubicBezTo>
                <a:cubicBezTo>
                  <a:pt x="40" y="24"/>
                  <a:pt x="40" y="25"/>
                  <a:pt x="40" y="25"/>
                </a:cubicBezTo>
                <a:cubicBezTo>
                  <a:pt x="40" y="25"/>
                  <a:pt x="40" y="25"/>
                  <a:pt x="40" y="25"/>
                </a:cubicBezTo>
                <a:close/>
                <a:moveTo>
                  <a:pt x="41" y="16"/>
                </a:moveTo>
                <a:cubicBezTo>
                  <a:pt x="41" y="17"/>
                  <a:pt x="40" y="17"/>
                  <a:pt x="39" y="17"/>
                </a:cubicBezTo>
                <a:cubicBezTo>
                  <a:pt x="27" y="17"/>
                  <a:pt x="27" y="17"/>
                  <a:pt x="27" y="17"/>
                </a:cubicBezTo>
                <a:cubicBezTo>
                  <a:pt x="26" y="17"/>
                  <a:pt x="25" y="17"/>
                  <a:pt x="25" y="16"/>
                </a:cubicBezTo>
                <a:cubicBezTo>
                  <a:pt x="25" y="15"/>
                  <a:pt x="26" y="15"/>
                  <a:pt x="26" y="15"/>
                </a:cubicBezTo>
                <a:cubicBezTo>
                  <a:pt x="30" y="11"/>
                  <a:pt x="30" y="11"/>
                  <a:pt x="30" y="11"/>
                </a:cubicBezTo>
                <a:cubicBezTo>
                  <a:pt x="27" y="8"/>
                  <a:pt x="24" y="7"/>
                  <a:pt x="20" y="7"/>
                </a:cubicBezTo>
                <a:cubicBezTo>
                  <a:pt x="15" y="7"/>
                  <a:pt x="11" y="10"/>
                  <a:pt x="9" y="14"/>
                </a:cubicBezTo>
                <a:cubicBezTo>
                  <a:pt x="8" y="15"/>
                  <a:pt x="8" y="16"/>
                  <a:pt x="7" y="17"/>
                </a:cubicBezTo>
                <a:cubicBezTo>
                  <a:pt x="7" y="17"/>
                  <a:pt x="7" y="17"/>
                  <a:pt x="6" y="17"/>
                </a:cubicBezTo>
                <a:cubicBezTo>
                  <a:pt x="1" y="17"/>
                  <a:pt x="1" y="17"/>
                  <a:pt x="1" y="17"/>
                </a:cubicBezTo>
                <a:cubicBezTo>
                  <a:pt x="0" y="17"/>
                  <a:pt x="0" y="17"/>
                  <a:pt x="0" y="17"/>
                </a:cubicBezTo>
                <a:cubicBezTo>
                  <a:pt x="0" y="17"/>
                  <a:pt x="0" y="16"/>
                  <a:pt x="0" y="16"/>
                </a:cubicBezTo>
                <a:cubicBezTo>
                  <a:pt x="2" y="7"/>
                  <a:pt x="10" y="0"/>
                  <a:pt x="20" y="0"/>
                </a:cubicBezTo>
                <a:cubicBezTo>
                  <a:pt x="25" y="0"/>
                  <a:pt x="31" y="2"/>
                  <a:pt x="34" y="6"/>
                </a:cubicBezTo>
                <a:cubicBezTo>
                  <a:pt x="38" y="2"/>
                  <a:pt x="38" y="2"/>
                  <a:pt x="38" y="2"/>
                </a:cubicBezTo>
                <a:cubicBezTo>
                  <a:pt x="38" y="2"/>
                  <a:pt x="39" y="2"/>
                  <a:pt x="39" y="2"/>
                </a:cubicBezTo>
                <a:cubicBezTo>
                  <a:pt x="40" y="2"/>
                  <a:pt x="41" y="3"/>
                  <a:pt x="41" y="4"/>
                </a:cubicBezTo>
                <a:lnTo>
                  <a:pt x="41" y="16"/>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15" name="Freeform 347"/>
          <p:cNvSpPr>
            <a:spLocks noEditPoints="1"/>
          </p:cNvSpPr>
          <p:nvPr/>
        </p:nvSpPr>
        <p:spPr bwMode="auto">
          <a:xfrm>
            <a:off x="4399344" y="4327060"/>
            <a:ext cx="317866" cy="317866"/>
          </a:xfrm>
          <a:custGeom>
            <a:avLst/>
            <a:gdLst>
              <a:gd name="T0" fmla="*/ 17 w 41"/>
              <a:gd name="T1" fmla="*/ 13 h 41"/>
              <a:gd name="T2" fmla="*/ 4 w 41"/>
              <a:gd name="T3" fmla="*/ 34 h 41"/>
              <a:gd name="T4" fmla="*/ 0 w 41"/>
              <a:gd name="T5" fmla="*/ 21 h 41"/>
              <a:gd name="T6" fmla="*/ 17 w 41"/>
              <a:gd name="T7" fmla="*/ 0 h 41"/>
              <a:gd name="T8" fmla="*/ 17 w 41"/>
              <a:gd name="T9" fmla="*/ 13 h 41"/>
              <a:gd name="T10" fmla="*/ 20 w 41"/>
              <a:gd name="T11" fmla="*/ 41 h 41"/>
              <a:gd name="T12" fmla="*/ 10 w 41"/>
              <a:gd name="T13" fmla="*/ 39 h 41"/>
              <a:gd name="T14" fmla="*/ 20 w 41"/>
              <a:gd name="T15" fmla="*/ 26 h 41"/>
              <a:gd name="T16" fmla="*/ 30 w 41"/>
              <a:gd name="T17" fmla="*/ 39 h 41"/>
              <a:gd name="T18" fmla="*/ 20 w 41"/>
              <a:gd name="T19" fmla="*/ 41 h 41"/>
              <a:gd name="T20" fmla="*/ 36 w 41"/>
              <a:gd name="T21" fmla="*/ 34 h 41"/>
              <a:gd name="T22" fmla="*/ 24 w 41"/>
              <a:gd name="T23" fmla="*/ 13 h 41"/>
              <a:gd name="T24" fmla="*/ 24 w 41"/>
              <a:gd name="T25" fmla="*/ 0 h 41"/>
              <a:gd name="T26" fmla="*/ 41 w 41"/>
              <a:gd name="T27" fmla="*/ 21 h 41"/>
              <a:gd name="T28" fmla="*/ 36 w 41"/>
              <a:gd name="T29" fmla="*/ 34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1" h="41">
                <a:moveTo>
                  <a:pt x="17" y="13"/>
                </a:moveTo>
                <a:cubicBezTo>
                  <a:pt x="17" y="22"/>
                  <a:pt x="12" y="30"/>
                  <a:pt x="4" y="34"/>
                </a:cubicBezTo>
                <a:cubicBezTo>
                  <a:pt x="1" y="30"/>
                  <a:pt x="0" y="26"/>
                  <a:pt x="0" y="21"/>
                </a:cubicBezTo>
                <a:cubicBezTo>
                  <a:pt x="0" y="10"/>
                  <a:pt x="7" y="2"/>
                  <a:pt x="17" y="0"/>
                </a:cubicBezTo>
                <a:lnTo>
                  <a:pt x="17" y="13"/>
                </a:lnTo>
                <a:close/>
                <a:moveTo>
                  <a:pt x="20" y="41"/>
                </a:moveTo>
                <a:cubicBezTo>
                  <a:pt x="17" y="41"/>
                  <a:pt x="13" y="40"/>
                  <a:pt x="10" y="39"/>
                </a:cubicBezTo>
                <a:cubicBezTo>
                  <a:pt x="15" y="36"/>
                  <a:pt x="19" y="31"/>
                  <a:pt x="20" y="26"/>
                </a:cubicBezTo>
                <a:cubicBezTo>
                  <a:pt x="21" y="31"/>
                  <a:pt x="25" y="36"/>
                  <a:pt x="30" y="39"/>
                </a:cubicBezTo>
                <a:cubicBezTo>
                  <a:pt x="27" y="40"/>
                  <a:pt x="24" y="41"/>
                  <a:pt x="20" y="41"/>
                </a:cubicBezTo>
                <a:close/>
                <a:moveTo>
                  <a:pt x="36" y="34"/>
                </a:moveTo>
                <a:cubicBezTo>
                  <a:pt x="29" y="30"/>
                  <a:pt x="24" y="22"/>
                  <a:pt x="24" y="13"/>
                </a:cubicBezTo>
                <a:cubicBezTo>
                  <a:pt x="24" y="0"/>
                  <a:pt x="24" y="0"/>
                  <a:pt x="24" y="0"/>
                </a:cubicBezTo>
                <a:cubicBezTo>
                  <a:pt x="33" y="2"/>
                  <a:pt x="41" y="10"/>
                  <a:pt x="41" y="21"/>
                </a:cubicBezTo>
                <a:cubicBezTo>
                  <a:pt x="41" y="26"/>
                  <a:pt x="39" y="30"/>
                  <a:pt x="36" y="34"/>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16" name="Freeform 348"/>
          <p:cNvSpPr>
            <a:spLocks noEditPoints="1"/>
          </p:cNvSpPr>
          <p:nvPr/>
        </p:nvSpPr>
        <p:spPr bwMode="auto">
          <a:xfrm>
            <a:off x="4991055" y="4840909"/>
            <a:ext cx="317866" cy="265433"/>
          </a:xfrm>
          <a:custGeom>
            <a:avLst/>
            <a:gdLst>
              <a:gd name="T0" fmla="*/ 41 w 41"/>
              <a:gd name="T1" fmla="*/ 5 h 34"/>
              <a:gd name="T2" fmla="*/ 39 w 41"/>
              <a:gd name="T3" fmla="*/ 7 h 34"/>
              <a:gd name="T4" fmla="*/ 1 w 41"/>
              <a:gd name="T5" fmla="*/ 7 h 34"/>
              <a:gd name="T6" fmla="*/ 0 w 41"/>
              <a:gd name="T7" fmla="*/ 5 h 34"/>
              <a:gd name="T8" fmla="*/ 0 w 41"/>
              <a:gd name="T9" fmla="*/ 2 h 34"/>
              <a:gd name="T10" fmla="*/ 1 w 41"/>
              <a:gd name="T11" fmla="*/ 0 h 34"/>
              <a:gd name="T12" fmla="*/ 39 w 41"/>
              <a:gd name="T13" fmla="*/ 0 h 34"/>
              <a:gd name="T14" fmla="*/ 41 w 41"/>
              <a:gd name="T15" fmla="*/ 2 h 34"/>
              <a:gd name="T16" fmla="*/ 41 w 41"/>
              <a:gd name="T17" fmla="*/ 5 h 34"/>
              <a:gd name="T18" fmla="*/ 41 w 41"/>
              <a:gd name="T19" fmla="*/ 19 h 34"/>
              <a:gd name="T20" fmla="*/ 39 w 41"/>
              <a:gd name="T21" fmla="*/ 20 h 34"/>
              <a:gd name="T22" fmla="*/ 1 w 41"/>
              <a:gd name="T23" fmla="*/ 20 h 34"/>
              <a:gd name="T24" fmla="*/ 0 w 41"/>
              <a:gd name="T25" fmla="*/ 19 h 34"/>
              <a:gd name="T26" fmla="*/ 0 w 41"/>
              <a:gd name="T27" fmla="*/ 15 h 34"/>
              <a:gd name="T28" fmla="*/ 1 w 41"/>
              <a:gd name="T29" fmla="*/ 14 h 34"/>
              <a:gd name="T30" fmla="*/ 39 w 41"/>
              <a:gd name="T31" fmla="*/ 14 h 34"/>
              <a:gd name="T32" fmla="*/ 41 w 41"/>
              <a:gd name="T33" fmla="*/ 15 h 34"/>
              <a:gd name="T34" fmla="*/ 41 w 41"/>
              <a:gd name="T35" fmla="*/ 19 h 34"/>
              <a:gd name="T36" fmla="*/ 41 w 41"/>
              <a:gd name="T37" fmla="*/ 32 h 34"/>
              <a:gd name="T38" fmla="*/ 39 w 41"/>
              <a:gd name="T39" fmla="*/ 34 h 34"/>
              <a:gd name="T40" fmla="*/ 1 w 41"/>
              <a:gd name="T41" fmla="*/ 34 h 34"/>
              <a:gd name="T42" fmla="*/ 0 w 41"/>
              <a:gd name="T43" fmla="*/ 32 h 34"/>
              <a:gd name="T44" fmla="*/ 0 w 41"/>
              <a:gd name="T45" fmla="*/ 29 h 34"/>
              <a:gd name="T46" fmla="*/ 1 w 41"/>
              <a:gd name="T47" fmla="*/ 27 h 34"/>
              <a:gd name="T48" fmla="*/ 39 w 41"/>
              <a:gd name="T49" fmla="*/ 27 h 34"/>
              <a:gd name="T50" fmla="*/ 41 w 41"/>
              <a:gd name="T51" fmla="*/ 29 h 34"/>
              <a:gd name="T52" fmla="*/ 41 w 41"/>
              <a:gd name="T53" fmla="*/ 32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1" h="34">
                <a:moveTo>
                  <a:pt x="41" y="5"/>
                </a:moveTo>
                <a:cubicBezTo>
                  <a:pt x="41" y="6"/>
                  <a:pt x="40" y="7"/>
                  <a:pt x="39" y="7"/>
                </a:cubicBezTo>
                <a:cubicBezTo>
                  <a:pt x="1" y="7"/>
                  <a:pt x="1" y="7"/>
                  <a:pt x="1" y="7"/>
                </a:cubicBezTo>
                <a:cubicBezTo>
                  <a:pt x="0" y="7"/>
                  <a:pt x="0" y="6"/>
                  <a:pt x="0" y="5"/>
                </a:cubicBezTo>
                <a:cubicBezTo>
                  <a:pt x="0" y="2"/>
                  <a:pt x="0" y="2"/>
                  <a:pt x="0" y="2"/>
                </a:cubicBezTo>
                <a:cubicBezTo>
                  <a:pt x="0" y="1"/>
                  <a:pt x="0" y="0"/>
                  <a:pt x="1" y="0"/>
                </a:cubicBezTo>
                <a:cubicBezTo>
                  <a:pt x="39" y="0"/>
                  <a:pt x="39" y="0"/>
                  <a:pt x="39" y="0"/>
                </a:cubicBezTo>
                <a:cubicBezTo>
                  <a:pt x="40" y="0"/>
                  <a:pt x="41" y="1"/>
                  <a:pt x="41" y="2"/>
                </a:cubicBezTo>
                <a:lnTo>
                  <a:pt x="41" y="5"/>
                </a:lnTo>
                <a:close/>
                <a:moveTo>
                  <a:pt x="41" y="19"/>
                </a:moveTo>
                <a:cubicBezTo>
                  <a:pt x="41" y="20"/>
                  <a:pt x="40" y="20"/>
                  <a:pt x="39" y="20"/>
                </a:cubicBezTo>
                <a:cubicBezTo>
                  <a:pt x="1" y="20"/>
                  <a:pt x="1" y="20"/>
                  <a:pt x="1" y="20"/>
                </a:cubicBezTo>
                <a:cubicBezTo>
                  <a:pt x="0" y="20"/>
                  <a:pt x="0" y="20"/>
                  <a:pt x="0" y="19"/>
                </a:cubicBezTo>
                <a:cubicBezTo>
                  <a:pt x="0" y="15"/>
                  <a:pt x="0" y="15"/>
                  <a:pt x="0" y="15"/>
                </a:cubicBezTo>
                <a:cubicBezTo>
                  <a:pt x="0" y="14"/>
                  <a:pt x="0" y="14"/>
                  <a:pt x="1" y="14"/>
                </a:cubicBezTo>
                <a:cubicBezTo>
                  <a:pt x="39" y="14"/>
                  <a:pt x="39" y="14"/>
                  <a:pt x="39" y="14"/>
                </a:cubicBezTo>
                <a:cubicBezTo>
                  <a:pt x="40" y="14"/>
                  <a:pt x="41" y="14"/>
                  <a:pt x="41" y="15"/>
                </a:cubicBezTo>
                <a:lnTo>
                  <a:pt x="41" y="19"/>
                </a:lnTo>
                <a:close/>
                <a:moveTo>
                  <a:pt x="41" y="32"/>
                </a:moveTo>
                <a:cubicBezTo>
                  <a:pt x="41" y="33"/>
                  <a:pt x="40" y="34"/>
                  <a:pt x="39" y="34"/>
                </a:cubicBezTo>
                <a:cubicBezTo>
                  <a:pt x="1" y="34"/>
                  <a:pt x="1" y="34"/>
                  <a:pt x="1" y="34"/>
                </a:cubicBezTo>
                <a:cubicBezTo>
                  <a:pt x="0" y="34"/>
                  <a:pt x="0" y="33"/>
                  <a:pt x="0" y="32"/>
                </a:cubicBezTo>
                <a:cubicBezTo>
                  <a:pt x="0" y="29"/>
                  <a:pt x="0" y="29"/>
                  <a:pt x="0" y="29"/>
                </a:cubicBezTo>
                <a:cubicBezTo>
                  <a:pt x="0" y="28"/>
                  <a:pt x="0" y="27"/>
                  <a:pt x="1" y="27"/>
                </a:cubicBezTo>
                <a:cubicBezTo>
                  <a:pt x="39" y="27"/>
                  <a:pt x="39" y="27"/>
                  <a:pt x="39" y="27"/>
                </a:cubicBezTo>
                <a:cubicBezTo>
                  <a:pt x="40" y="27"/>
                  <a:pt x="41" y="28"/>
                  <a:pt x="41" y="29"/>
                </a:cubicBezTo>
                <a:lnTo>
                  <a:pt x="41" y="32"/>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17" name="Freeform 349"/>
          <p:cNvSpPr>
            <a:spLocks/>
          </p:cNvSpPr>
          <p:nvPr/>
        </p:nvSpPr>
        <p:spPr bwMode="auto">
          <a:xfrm>
            <a:off x="4991055" y="4327060"/>
            <a:ext cx="317866" cy="317866"/>
          </a:xfrm>
          <a:custGeom>
            <a:avLst/>
            <a:gdLst>
              <a:gd name="T0" fmla="*/ 41 w 41"/>
              <a:gd name="T1" fmla="*/ 16 h 41"/>
              <a:gd name="T2" fmla="*/ 39 w 41"/>
              <a:gd name="T3" fmla="*/ 17 h 41"/>
              <a:gd name="T4" fmla="*/ 27 w 41"/>
              <a:gd name="T5" fmla="*/ 17 h 41"/>
              <a:gd name="T6" fmla="*/ 25 w 41"/>
              <a:gd name="T7" fmla="*/ 16 h 41"/>
              <a:gd name="T8" fmla="*/ 26 w 41"/>
              <a:gd name="T9" fmla="*/ 14 h 41"/>
              <a:gd name="T10" fmla="*/ 30 w 41"/>
              <a:gd name="T11" fmla="*/ 11 h 41"/>
              <a:gd name="T12" fmla="*/ 20 w 41"/>
              <a:gd name="T13" fmla="*/ 7 h 41"/>
              <a:gd name="T14" fmla="*/ 6 w 41"/>
              <a:gd name="T15" fmla="*/ 21 h 41"/>
              <a:gd name="T16" fmla="*/ 20 w 41"/>
              <a:gd name="T17" fmla="*/ 34 h 41"/>
              <a:gd name="T18" fmla="*/ 31 w 41"/>
              <a:gd name="T19" fmla="*/ 29 h 41"/>
              <a:gd name="T20" fmla="*/ 32 w 41"/>
              <a:gd name="T21" fmla="*/ 29 h 41"/>
              <a:gd name="T22" fmla="*/ 32 w 41"/>
              <a:gd name="T23" fmla="*/ 29 h 41"/>
              <a:gd name="T24" fmla="*/ 36 w 41"/>
              <a:gd name="T25" fmla="*/ 33 h 41"/>
              <a:gd name="T26" fmla="*/ 36 w 41"/>
              <a:gd name="T27" fmla="*/ 34 h 41"/>
              <a:gd name="T28" fmla="*/ 20 w 41"/>
              <a:gd name="T29" fmla="*/ 41 h 41"/>
              <a:gd name="T30" fmla="*/ 0 w 41"/>
              <a:gd name="T31" fmla="*/ 21 h 41"/>
              <a:gd name="T32" fmla="*/ 20 w 41"/>
              <a:gd name="T33" fmla="*/ 0 h 41"/>
              <a:gd name="T34" fmla="*/ 34 w 41"/>
              <a:gd name="T35" fmla="*/ 6 h 41"/>
              <a:gd name="T36" fmla="*/ 38 w 41"/>
              <a:gd name="T37" fmla="*/ 2 h 41"/>
              <a:gd name="T38" fmla="*/ 40 w 41"/>
              <a:gd name="T39" fmla="*/ 2 h 41"/>
              <a:gd name="T40" fmla="*/ 41 w 41"/>
              <a:gd name="T41" fmla="*/ 4 h 41"/>
              <a:gd name="T42" fmla="*/ 41 w 41"/>
              <a:gd name="T43" fmla="*/ 1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1" h="41">
                <a:moveTo>
                  <a:pt x="41" y="16"/>
                </a:moveTo>
                <a:cubicBezTo>
                  <a:pt x="41" y="16"/>
                  <a:pt x="40" y="17"/>
                  <a:pt x="39" y="17"/>
                </a:cubicBezTo>
                <a:cubicBezTo>
                  <a:pt x="27" y="17"/>
                  <a:pt x="27" y="17"/>
                  <a:pt x="27" y="17"/>
                </a:cubicBezTo>
                <a:cubicBezTo>
                  <a:pt x="26" y="17"/>
                  <a:pt x="26" y="17"/>
                  <a:pt x="25" y="16"/>
                </a:cubicBezTo>
                <a:cubicBezTo>
                  <a:pt x="25" y="16"/>
                  <a:pt x="25" y="15"/>
                  <a:pt x="26" y="14"/>
                </a:cubicBezTo>
                <a:cubicBezTo>
                  <a:pt x="30" y="11"/>
                  <a:pt x="30" y="11"/>
                  <a:pt x="30" y="11"/>
                </a:cubicBezTo>
                <a:cubicBezTo>
                  <a:pt x="27" y="8"/>
                  <a:pt x="24" y="7"/>
                  <a:pt x="20" y="7"/>
                </a:cubicBezTo>
                <a:cubicBezTo>
                  <a:pt x="13" y="7"/>
                  <a:pt x="6" y="13"/>
                  <a:pt x="6" y="21"/>
                </a:cubicBezTo>
                <a:cubicBezTo>
                  <a:pt x="6" y="28"/>
                  <a:pt x="13" y="34"/>
                  <a:pt x="20" y="34"/>
                </a:cubicBezTo>
                <a:cubicBezTo>
                  <a:pt x="24" y="34"/>
                  <a:pt x="28" y="32"/>
                  <a:pt x="31" y="29"/>
                </a:cubicBezTo>
                <a:cubicBezTo>
                  <a:pt x="31" y="29"/>
                  <a:pt x="31" y="29"/>
                  <a:pt x="32" y="29"/>
                </a:cubicBezTo>
                <a:cubicBezTo>
                  <a:pt x="32" y="29"/>
                  <a:pt x="32" y="29"/>
                  <a:pt x="32" y="29"/>
                </a:cubicBezTo>
                <a:cubicBezTo>
                  <a:pt x="36" y="33"/>
                  <a:pt x="36" y="33"/>
                  <a:pt x="36" y="33"/>
                </a:cubicBezTo>
                <a:cubicBezTo>
                  <a:pt x="36" y="33"/>
                  <a:pt x="36" y="33"/>
                  <a:pt x="36" y="34"/>
                </a:cubicBezTo>
                <a:cubicBezTo>
                  <a:pt x="32" y="39"/>
                  <a:pt x="26" y="41"/>
                  <a:pt x="20" y="41"/>
                </a:cubicBezTo>
                <a:cubicBezTo>
                  <a:pt x="9" y="41"/>
                  <a:pt x="0" y="32"/>
                  <a:pt x="0" y="21"/>
                </a:cubicBezTo>
                <a:cubicBezTo>
                  <a:pt x="0" y="9"/>
                  <a:pt x="9" y="0"/>
                  <a:pt x="20" y="0"/>
                </a:cubicBezTo>
                <a:cubicBezTo>
                  <a:pt x="25" y="0"/>
                  <a:pt x="31" y="2"/>
                  <a:pt x="34" y="6"/>
                </a:cubicBezTo>
                <a:cubicBezTo>
                  <a:pt x="38" y="2"/>
                  <a:pt x="38" y="2"/>
                  <a:pt x="38" y="2"/>
                </a:cubicBezTo>
                <a:cubicBezTo>
                  <a:pt x="38" y="2"/>
                  <a:pt x="39" y="2"/>
                  <a:pt x="40" y="2"/>
                </a:cubicBezTo>
                <a:cubicBezTo>
                  <a:pt x="40" y="2"/>
                  <a:pt x="41" y="3"/>
                  <a:pt x="41" y="4"/>
                </a:cubicBezTo>
                <a:lnTo>
                  <a:pt x="41" y="16"/>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18" name="Freeform 350"/>
          <p:cNvSpPr>
            <a:spLocks/>
          </p:cNvSpPr>
          <p:nvPr/>
        </p:nvSpPr>
        <p:spPr bwMode="auto">
          <a:xfrm>
            <a:off x="5565074" y="4811416"/>
            <a:ext cx="370298" cy="324419"/>
          </a:xfrm>
          <a:custGeom>
            <a:avLst/>
            <a:gdLst>
              <a:gd name="T0" fmla="*/ 44 w 48"/>
              <a:gd name="T1" fmla="*/ 40 h 42"/>
              <a:gd name="T2" fmla="*/ 43 w 48"/>
              <a:gd name="T3" fmla="*/ 42 h 42"/>
              <a:gd name="T4" fmla="*/ 43 w 48"/>
              <a:gd name="T5" fmla="*/ 42 h 42"/>
              <a:gd name="T6" fmla="*/ 42 w 48"/>
              <a:gd name="T7" fmla="*/ 41 h 42"/>
              <a:gd name="T8" fmla="*/ 42 w 48"/>
              <a:gd name="T9" fmla="*/ 40 h 42"/>
              <a:gd name="T10" fmla="*/ 42 w 48"/>
              <a:gd name="T11" fmla="*/ 37 h 42"/>
              <a:gd name="T12" fmla="*/ 23 w 48"/>
              <a:gd name="T13" fmla="*/ 22 h 42"/>
              <a:gd name="T14" fmla="*/ 17 w 48"/>
              <a:gd name="T15" fmla="*/ 22 h 42"/>
              <a:gd name="T16" fmla="*/ 17 w 48"/>
              <a:gd name="T17" fmla="*/ 29 h 42"/>
              <a:gd name="T18" fmla="*/ 15 w 48"/>
              <a:gd name="T19" fmla="*/ 30 h 42"/>
              <a:gd name="T20" fmla="*/ 14 w 48"/>
              <a:gd name="T21" fmla="*/ 30 h 42"/>
              <a:gd name="T22" fmla="*/ 0 w 48"/>
              <a:gd name="T23" fmla="*/ 16 h 42"/>
              <a:gd name="T24" fmla="*/ 0 w 48"/>
              <a:gd name="T25" fmla="*/ 15 h 42"/>
              <a:gd name="T26" fmla="*/ 0 w 48"/>
              <a:gd name="T27" fmla="*/ 14 h 42"/>
              <a:gd name="T28" fmla="*/ 14 w 48"/>
              <a:gd name="T29" fmla="*/ 0 h 42"/>
              <a:gd name="T30" fmla="*/ 15 w 48"/>
              <a:gd name="T31" fmla="*/ 0 h 42"/>
              <a:gd name="T32" fmla="*/ 17 w 48"/>
              <a:gd name="T33" fmla="*/ 1 h 42"/>
              <a:gd name="T34" fmla="*/ 17 w 48"/>
              <a:gd name="T35" fmla="*/ 8 h 42"/>
              <a:gd name="T36" fmla="*/ 23 w 48"/>
              <a:gd name="T37" fmla="*/ 8 h 42"/>
              <a:gd name="T38" fmla="*/ 46 w 48"/>
              <a:gd name="T39" fmla="*/ 19 h 42"/>
              <a:gd name="T40" fmla="*/ 48 w 48"/>
              <a:gd name="T41" fmla="*/ 28 h 42"/>
              <a:gd name="T42" fmla="*/ 44 w 48"/>
              <a:gd name="T43" fmla="*/ 4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8" h="42">
                <a:moveTo>
                  <a:pt x="44" y="40"/>
                </a:moveTo>
                <a:cubicBezTo>
                  <a:pt x="44" y="41"/>
                  <a:pt x="44" y="41"/>
                  <a:pt x="43" y="42"/>
                </a:cubicBezTo>
                <a:cubicBezTo>
                  <a:pt x="43" y="42"/>
                  <a:pt x="43" y="42"/>
                  <a:pt x="43" y="42"/>
                </a:cubicBezTo>
                <a:cubicBezTo>
                  <a:pt x="42" y="42"/>
                  <a:pt x="42" y="42"/>
                  <a:pt x="42" y="41"/>
                </a:cubicBezTo>
                <a:cubicBezTo>
                  <a:pt x="42" y="41"/>
                  <a:pt x="42" y="41"/>
                  <a:pt x="42" y="40"/>
                </a:cubicBezTo>
                <a:cubicBezTo>
                  <a:pt x="42" y="39"/>
                  <a:pt x="42" y="38"/>
                  <a:pt x="42" y="37"/>
                </a:cubicBezTo>
                <a:cubicBezTo>
                  <a:pt x="42" y="24"/>
                  <a:pt x="34" y="22"/>
                  <a:pt x="23" y="22"/>
                </a:cubicBezTo>
                <a:cubicBezTo>
                  <a:pt x="17" y="22"/>
                  <a:pt x="17" y="22"/>
                  <a:pt x="17" y="22"/>
                </a:cubicBezTo>
                <a:cubicBezTo>
                  <a:pt x="17" y="29"/>
                  <a:pt x="17" y="29"/>
                  <a:pt x="17" y="29"/>
                </a:cubicBezTo>
                <a:cubicBezTo>
                  <a:pt x="17" y="30"/>
                  <a:pt x="16" y="30"/>
                  <a:pt x="15" y="30"/>
                </a:cubicBezTo>
                <a:cubicBezTo>
                  <a:pt x="15" y="30"/>
                  <a:pt x="14" y="30"/>
                  <a:pt x="14" y="30"/>
                </a:cubicBezTo>
                <a:cubicBezTo>
                  <a:pt x="0" y="16"/>
                  <a:pt x="0" y="16"/>
                  <a:pt x="0" y="16"/>
                </a:cubicBezTo>
                <a:cubicBezTo>
                  <a:pt x="0" y="16"/>
                  <a:pt x="0" y="15"/>
                  <a:pt x="0" y="15"/>
                </a:cubicBezTo>
                <a:cubicBezTo>
                  <a:pt x="0" y="15"/>
                  <a:pt x="0" y="14"/>
                  <a:pt x="0" y="14"/>
                </a:cubicBezTo>
                <a:cubicBezTo>
                  <a:pt x="14" y="0"/>
                  <a:pt x="14" y="0"/>
                  <a:pt x="14" y="0"/>
                </a:cubicBezTo>
                <a:cubicBezTo>
                  <a:pt x="14" y="0"/>
                  <a:pt x="15" y="0"/>
                  <a:pt x="15" y="0"/>
                </a:cubicBezTo>
                <a:cubicBezTo>
                  <a:pt x="16" y="0"/>
                  <a:pt x="17" y="0"/>
                  <a:pt x="17" y="1"/>
                </a:cubicBezTo>
                <a:cubicBezTo>
                  <a:pt x="17" y="8"/>
                  <a:pt x="17" y="8"/>
                  <a:pt x="17" y="8"/>
                </a:cubicBezTo>
                <a:cubicBezTo>
                  <a:pt x="23" y="8"/>
                  <a:pt x="23" y="8"/>
                  <a:pt x="23" y="8"/>
                </a:cubicBezTo>
                <a:cubicBezTo>
                  <a:pt x="32" y="8"/>
                  <a:pt x="43" y="10"/>
                  <a:pt x="46" y="19"/>
                </a:cubicBezTo>
                <a:cubicBezTo>
                  <a:pt x="47" y="22"/>
                  <a:pt x="48" y="25"/>
                  <a:pt x="48" y="28"/>
                </a:cubicBezTo>
                <a:cubicBezTo>
                  <a:pt x="48" y="32"/>
                  <a:pt x="46" y="37"/>
                  <a:pt x="44" y="40"/>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19" name="Freeform 351"/>
          <p:cNvSpPr>
            <a:spLocks noEditPoints="1"/>
          </p:cNvSpPr>
          <p:nvPr/>
        </p:nvSpPr>
        <p:spPr bwMode="auto">
          <a:xfrm>
            <a:off x="6140750" y="4806501"/>
            <a:ext cx="370298" cy="334248"/>
          </a:xfrm>
          <a:custGeom>
            <a:avLst/>
            <a:gdLst>
              <a:gd name="T0" fmla="*/ 17 w 48"/>
              <a:gd name="T1" fmla="*/ 29 h 43"/>
              <a:gd name="T2" fmla="*/ 16 w 48"/>
              <a:gd name="T3" fmla="*/ 31 h 43"/>
              <a:gd name="T4" fmla="*/ 15 w 48"/>
              <a:gd name="T5" fmla="*/ 31 h 43"/>
              <a:gd name="T6" fmla="*/ 14 w 48"/>
              <a:gd name="T7" fmla="*/ 31 h 43"/>
              <a:gd name="T8" fmla="*/ 0 w 48"/>
              <a:gd name="T9" fmla="*/ 17 h 43"/>
              <a:gd name="T10" fmla="*/ 0 w 48"/>
              <a:gd name="T11" fmla="*/ 14 h 43"/>
              <a:gd name="T12" fmla="*/ 14 w 48"/>
              <a:gd name="T13" fmla="*/ 1 h 43"/>
              <a:gd name="T14" fmla="*/ 16 w 48"/>
              <a:gd name="T15" fmla="*/ 0 h 43"/>
              <a:gd name="T16" fmla="*/ 17 w 48"/>
              <a:gd name="T17" fmla="*/ 2 h 43"/>
              <a:gd name="T18" fmla="*/ 17 w 48"/>
              <a:gd name="T19" fmla="*/ 4 h 43"/>
              <a:gd name="T20" fmla="*/ 6 w 48"/>
              <a:gd name="T21" fmla="*/ 14 h 43"/>
              <a:gd name="T22" fmla="*/ 6 w 48"/>
              <a:gd name="T23" fmla="*/ 17 h 43"/>
              <a:gd name="T24" fmla="*/ 17 w 48"/>
              <a:gd name="T25" fmla="*/ 27 h 43"/>
              <a:gd name="T26" fmla="*/ 17 w 48"/>
              <a:gd name="T27" fmla="*/ 29 h 43"/>
              <a:gd name="T28" fmla="*/ 43 w 48"/>
              <a:gd name="T29" fmla="*/ 43 h 43"/>
              <a:gd name="T30" fmla="*/ 43 w 48"/>
              <a:gd name="T31" fmla="*/ 43 h 43"/>
              <a:gd name="T32" fmla="*/ 42 w 48"/>
              <a:gd name="T33" fmla="*/ 43 h 43"/>
              <a:gd name="T34" fmla="*/ 42 w 48"/>
              <a:gd name="T35" fmla="*/ 42 h 43"/>
              <a:gd name="T36" fmla="*/ 39 w 48"/>
              <a:gd name="T37" fmla="*/ 27 h 43"/>
              <a:gd name="T38" fmla="*/ 27 w 48"/>
              <a:gd name="T39" fmla="*/ 23 h 43"/>
              <a:gd name="T40" fmla="*/ 27 w 48"/>
              <a:gd name="T41" fmla="*/ 29 h 43"/>
              <a:gd name="T42" fmla="*/ 26 w 48"/>
              <a:gd name="T43" fmla="*/ 31 h 43"/>
              <a:gd name="T44" fmla="*/ 25 w 48"/>
              <a:gd name="T45" fmla="*/ 31 h 43"/>
              <a:gd name="T46" fmla="*/ 24 w 48"/>
              <a:gd name="T47" fmla="*/ 31 h 43"/>
              <a:gd name="T48" fmla="*/ 11 w 48"/>
              <a:gd name="T49" fmla="*/ 17 h 43"/>
              <a:gd name="T50" fmla="*/ 11 w 48"/>
              <a:gd name="T51" fmla="*/ 14 h 43"/>
              <a:gd name="T52" fmla="*/ 24 w 48"/>
              <a:gd name="T53" fmla="*/ 1 h 43"/>
              <a:gd name="T54" fmla="*/ 26 w 48"/>
              <a:gd name="T55" fmla="*/ 0 h 43"/>
              <a:gd name="T56" fmla="*/ 27 w 48"/>
              <a:gd name="T57" fmla="*/ 2 h 43"/>
              <a:gd name="T58" fmla="*/ 27 w 48"/>
              <a:gd name="T59" fmla="*/ 9 h 43"/>
              <a:gd name="T60" fmla="*/ 43 w 48"/>
              <a:gd name="T61" fmla="*/ 15 h 43"/>
              <a:gd name="T62" fmla="*/ 48 w 48"/>
              <a:gd name="T63" fmla="*/ 28 h 43"/>
              <a:gd name="T64" fmla="*/ 43 w 48"/>
              <a:gd name="T65" fmla="*/ 4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8" h="43">
                <a:moveTo>
                  <a:pt x="17" y="29"/>
                </a:moveTo>
                <a:cubicBezTo>
                  <a:pt x="17" y="30"/>
                  <a:pt x="16" y="31"/>
                  <a:pt x="16" y="31"/>
                </a:cubicBezTo>
                <a:cubicBezTo>
                  <a:pt x="16" y="31"/>
                  <a:pt x="15" y="31"/>
                  <a:pt x="15" y="31"/>
                </a:cubicBezTo>
                <a:cubicBezTo>
                  <a:pt x="15" y="31"/>
                  <a:pt x="14" y="31"/>
                  <a:pt x="14" y="31"/>
                </a:cubicBezTo>
                <a:cubicBezTo>
                  <a:pt x="0" y="17"/>
                  <a:pt x="0" y="17"/>
                  <a:pt x="0" y="17"/>
                </a:cubicBezTo>
                <a:cubicBezTo>
                  <a:pt x="0" y="16"/>
                  <a:pt x="0" y="15"/>
                  <a:pt x="0" y="14"/>
                </a:cubicBezTo>
                <a:cubicBezTo>
                  <a:pt x="14" y="1"/>
                  <a:pt x="14" y="1"/>
                  <a:pt x="14" y="1"/>
                </a:cubicBezTo>
                <a:cubicBezTo>
                  <a:pt x="14" y="0"/>
                  <a:pt x="15" y="0"/>
                  <a:pt x="16" y="0"/>
                </a:cubicBezTo>
                <a:cubicBezTo>
                  <a:pt x="16" y="1"/>
                  <a:pt x="17" y="1"/>
                  <a:pt x="17" y="2"/>
                </a:cubicBezTo>
                <a:cubicBezTo>
                  <a:pt x="17" y="4"/>
                  <a:pt x="17" y="4"/>
                  <a:pt x="17" y="4"/>
                </a:cubicBezTo>
                <a:cubicBezTo>
                  <a:pt x="6" y="14"/>
                  <a:pt x="6" y="14"/>
                  <a:pt x="6" y="14"/>
                </a:cubicBezTo>
                <a:cubicBezTo>
                  <a:pt x="6" y="15"/>
                  <a:pt x="6" y="16"/>
                  <a:pt x="6" y="17"/>
                </a:cubicBezTo>
                <a:cubicBezTo>
                  <a:pt x="17" y="27"/>
                  <a:pt x="17" y="27"/>
                  <a:pt x="17" y="27"/>
                </a:cubicBezTo>
                <a:lnTo>
                  <a:pt x="17" y="29"/>
                </a:lnTo>
                <a:close/>
                <a:moveTo>
                  <a:pt x="43" y="43"/>
                </a:moveTo>
                <a:cubicBezTo>
                  <a:pt x="43" y="43"/>
                  <a:pt x="43" y="43"/>
                  <a:pt x="43" y="43"/>
                </a:cubicBezTo>
                <a:cubicBezTo>
                  <a:pt x="43" y="43"/>
                  <a:pt x="42" y="43"/>
                  <a:pt x="42" y="43"/>
                </a:cubicBezTo>
                <a:cubicBezTo>
                  <a:pt x="42" y="43"/>
                  <a:pt x="42" y="42"/>
                  <a:pt x="42" y="42"/>
                </a:cubicBezTo>
                <a:cubicBezTo>
                  <a:pt x="43" y="35"/>
                  <a:pt x="42" y="30"/>
                  <a:pt x="39" y="27"/>
                </a:cubicBezTo>
                <a:cubicBezTo>
                  <a:pt x="37" y="24"/>
                  <a:pt x="33" y="23"/>
                  <a:pt x="27" y="23"/>
                </a:cubicBezTo>
                <a:cubicBezTo>
                  <a:pt x="27" y="29"/>
                  <a:pt x="27" y="29"/>
                  <a:pt x="27" y="29"/>
                </a:cubicBezTo>
                <a:cubicBezTo>
                  <a:pt x="27" y="30"/>
                  <a:pt x="27" y="31"/>
                  <a:pt x="26" y="31"/>
                </a:cubicBezTo>
                <a:cubicBezTo>
                  <a:pt x="26" y="31"/>
                  <a:pt x="26" y="31"/>
                  <a:pt x="25" y="31"/>
                </a:cubicBezTo>
                <a:cubicBezTo>
                  <a:pt x="25" y="31"/>
                  <a:pt x="25" y="31"/>
                  <a:pt x="24" y="31"/>
                </a:cubicBezTo>
                <a:cubicBezTo>
                  <a:pt x="11" y="17"/>
                  <a:pt x="11" y="17"/>
                  <a:pt x="11" y="17"/>
                </a:cubicBezTo>
                <a:cubicBezTo>
                  <a:pt x="10" y="16"/>
                  <a:pt x="10" y="15"/>
                  <a:pt x="11" y="14"/>
                </a:cubicBezTo>
                <a:cubicBezTo>
                  <a:pt x="24" y="1"/>
                  <a:pt x="24" y="1"/>
                  <a:pt x="24" y="1"/>
                </a:cubicBezTo>
                <a:cubicBezTo>
                  <a:pt x="25" y="0"/>
                  <a:pt x="25" y="0"/>
                  <a:pt x="26" y="0"/>
                </a:cubicBezTo>
                <a:cubicBezTo>
                  <a:pt x="27" y="1"/>
                  <a:pt x="27" y="1"/>
                  <a:pt x="27" y="2"/>
                </a:cubicBezTo>
                <a:cubicBezTo>
                  <a:pt x="27" y="9"/>
                  <a:pt x="27" y="9"/>
                  <a:pt x="27" y="9"/>
                </a:cubicBezTo>
                <a:cubicBezTo>
                  <a:pt x="35" y="9"/>
                  <a:pt x="40" y="11"/>
                  <a:pt x="43" y="15"/>
                </a:cubicBezTo>
                <a:cubicBezTo>
                  <a:pt x="47" y="19"/>
                  <a:pt x="48" y="25"/>
                  <a:pt x="48" y="28"/>
                </a:cubicBezTo>
                <a:cubicBezTo>
                  <a:pt x="48" y="34"/>
                  <a:pt x="44" y="42"/>
                  <a:pt x="43" y="43"/>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20" name="Freeform 352"/>
          <p:cNvSpPr>
            <a:spLocks noEditPoints="1"/>
          </p:cNvSpPr>
          <p:nvPr/>
        </p:nvSpPr>
        <p:spPr bwMode="auto">
          <a:xfrm>
            <a:off x="5553606" y="4364746"/>
            <a:ext cx="393234" cy="242494"/>
          </a:xfrm>
          <a:custGeom>
            <a:avLst/>
            <a:gdLst>
              <a:gd name="T0" fmla="*/ 33 w 51"/>
              <a:gd name="T1" fmla="*/ 31 h 31"/>
              <a:gd name="T2" fmla="*/ 8 w 51"/>
              <a:gd name="T3" fmla="*/ 31 h 31"/>
              <a:gd name="T4" fmla="*/ 7 w 51"/>
              <a:gd name="T5" fmla="*/ 29 h 31"/>
              <a:gd name="T6" fmla="*/ 7 w 51"/>
              <a:gd name="T7" fmla="*/ 25 h 31"/>
              <a:gd name="T8" fmla="*/ 7 w 51"/>
              <a:gd name="T9" fmla="*/ 14 h 31"/>
              <a:gd name="T10" fmla="*/ 2 w 51"/>
              <a:gd name="T11" fmla="*/ 14 h 31"/>
              <a:gd name="T12" fmla="*/ 0 w 51"/>
              <a:gd name="T13" fmla="*/ 12 h 31"/>
              <a:gd name="T14" fmla="*/ 0 w 51"/>
              <a:gd name="T15" fmla="*/ 11 h 31"/>
              <a:gd name="T16" fmla="*/ 9 w 51"/>
              <a:gd name="T17" fmla="*/ 1 h 31"/>
              <a:gd name="T18" fmla="*/ 10 w 51"/>
              <a:gd name="T19" fmla="*/ 0 h 31"/>
              <a:gd name="T20" fmla="*/ 12 w 51"/>
              <a:gd name="T21" fmla="*/ 1 h 31"/>
              <a:gd name="T22" fmla="*/ 20 w 51"/>
              <a:gd name="T23" fmla="*/ 11 h 31"/>
              <a:gd name="T24" fmla="*/ 21 w 51"/>
              <a:gd name="T25" fmla="*/ 12 h 31"/>
              <a:gd name="T26" fmla="*/ 19 w 51"/>
              <a:gd name="T27" fmla="*/ 14 h 31"/>
              <a:gd name="T28" fmla="*/ 14 w 51"/>
              <a:gd name="T29" fmla="*/ 14 h 31"/>
              <a:gd name="T30" fmla="*/ 14 w 51"/>
              <a:gd name="T31" fmla="*/ 24 h 31"/>
              <a:gd name="T32" fmla="*/ 29 w 51"/>
              <a:gd name="T33" fmla="*/ 24 h 31"/>
              <a:gd name="T34" fmla="*/ 30 w 51"/>
              <a:gd name="T35" fmla="*/ 25 h 31"/>
              <a:gd name="T36" fmla="*/ 34 w 51"/>
              <a:gd name="T37" fmla="*/ 30 h 31"/>
              <a:gd name="T38" fmla="*/ 34 w 51"/>
              <a:gd name="T39" fmla="*/ 30 h 31"/>
              <a:gd name="T40" fmla="*/ 33 w 51"/>
              <a:gd name="T41" fmla="*/ 31 h 31"/>
              <a:gd name="T42" fmla="*/ 51 w 51"/>
              <a:gd name="T43" fmla="*/ 20 h 31"/>
              <a:gd name="T44" fmla="*/ 42 w 51"/>
              <a:gd name="T45" fmla="*/ 31 h 31"/>
              <a:gd name="T46" fmla="*/ 41 w 51"/>
              <a:gd name="T47" fmla="*/ 31 h 31"/>
              <a:gd name="T48" fmla="*/ 40 w 51"/>
              <a:gd name="T49" fmla="*/ 31 h 31"/>
              <a:gd name="T50" fmla="*/ 31 w 51"/>
              <a:gd name="T51" fmla="*/ 20 h 31"/>
              <a:gd name="T52" fmla="*/ 31 w 51"/>
              <a:gd name="T53" fmla="*/ 19 h 31"/>
              <a:gd name="T54" fmla="*/ 33 w 51"/>
              <a:gd name="T55" fmla="*/ 17 h 31"/>
              <a:gd name="T56" fmla="*/ 38 w 51"/>
              <a:gd name="T57" fmla="*/ 17 h 31"/>
              <a:gd name="T58" fmla="*/ 38 w 51"/>
              <a:gd name="T59" fmla="*/ 7 h 31"/>
              <a:gd name="T60" fmla="*/ 22 w 51"/>
              <a:gd name="T61" fmla="*/ 7 h 31"/>
              <a:gd name="T62" fmla="*/ 22 w 51"/>
              <a:gd name="T63" fmla="*/ 7 h 31"/>
              <a:gd name="T64" fmla="*/ 17 w 51"/>
              <a:gd name="T65" fmla="*/ 2 h 31"/>
              <a:gd name="T66" fmla="*/ 17 w 51"/>
              <a:gd name="T67" fmla="*/ 1 h 31"/>
              <a:gd name="T68" fmla="*/ 18 w 51"/>
              <a:gd name="T69" fmla="*/ 0 h 31"/>
              <a:gd name="T70" fmla="*/ 44 w 51"/>
              <a:gd name="T71" fmla="*/ 0 h 31"/>
              <a:gd name="T72" fmla="*/ 45 w 51"/>
              <a:gd name="T73" fmla="*/ 2 h 31"/>
              <a:gd name="T74" fmla="*/ 45 w 51"/>
              <a:gd name="T75" fmla="*/ 6 h 31"/>
              <a:gd name="T76" fmla="*/ 45 w 51"/>
              <a:gd name="T77" fmla="*/ 17 h 31"/>
              <a:gd name="T78" fmla="*/ 50 w 51"/>
              <a:gd name="T79" fmla="*/ 17 h 31"/>
              <a:gd name="T80" fmla="*/ 51 w 51"/>
              <a:gd name="T81" fmla="*/ 19 h 31"/>
              <a:gd name="T82" fmla="*/ 51 w 51"/>
              <a:gd name="T83" fmla="*/ 2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1" h="31">
                <a:moveTo>
                  <a:pt x="33" y="31"/>
                </a:moveTo>
                <a:cubicBezTo>
                  <a:pt x="8" y="31"/>
                  <a:pt x="8" y="31"/>
                  <a:pt x="8" y="31"/>
                </a:cubicBezTo>
                <a:cubicBezTo>
                  <a:pt x="7" y="31"/>
                  <a:pt x="7" y="30"/>
                  <a:pt x="7" y="29"/>
                </a:cubicBezTo>
                <a:cubicBezTo>
                  <a:pt x="7" y="25"/>
                  <a:pt x="7" y="25"/>
                  <a:pt x="7" y="25"/>
                </a:cubicBezTo>
                <a:cubicBezTo>
                  <a:pt x="7" y="14"/>
                  <a:pt x="7" y="14"/>
                  <a:pt x="7" y="14"/>
                </a:cubicBezTo>
                <a:cubicBezTo>
                  <a:pt x="2" y="14"/>
                  <a:pt x="2" y="14"/>
                  <a:pt x="2" y="14"/>
                </a:cubicBezTo>
                <a:cubicBezTo>
                  <a:pt x="1" y="14"/>
                  <a:pt x="0" y="13"/>
                  <a:pt x="0" y="12"/>
                </a:cubicBezTo>
                <a:cubicBezTo>
                  <a:pt x="0" y="12"/>
                  <a:pt x="0" y="12"/>
                  <a:pt x="0" y="11"/>
                </a:cubicBezTo>
                <a:cubicBezTo>
                  <a:pt x="9" y="1"/>
                  <a:pt x="9" y="1"/>
                  <a:pt x="9" y="1"/>
                </a:cubicBezTo>
                <a:cubicBezTo>
                  <a:pt x="9" y="1"/>
                  <a:pt x="10" y="0"/>
                  <a:pt x="10" y="0"/>
                </a:cubicBezTo>
                <a:cubicBezTo>
                  <a:pt x="11" y="0"/>
                  <a:pt x="11" y="1"/>
                  <a:pt x="12" y="1"/>
                </a:cubicBezTo>
                <a:cubicBezTo>
                  <a:pt x="20" y="11"/>
                  <a:pt x="20" y="11"/>
                  <a:pt x="20" y="11"/>
                </a:cubicBezTo>
                <a:cubicBezTo>
                  <a:pt x="20" y="12"/>
                  <a:pt x="21" y="12"/>
                  <a:pt x="21" y="12"/>
                </a:cubicBezTo>
                <a:cubicBezTo>
                  <a:pt x="21" y="13"/>
                  <a:pt x="20" y="14"/>
                  <a:pt x="19" y="14"/>
                </a:cubicBezTo>
                <a:cubicBezTo>
                  <a:pt x="14" y="14"/>
                  <a:pt x="14" y="14"/>
                  <a:pt x="14" y="14"/>
                </a:cubicBezTo>
                <a:cubicBezTo>
                  <a:pt x="14" y="24"/>
                  <a:pt x="14" y="24"/>
                  <a:pt x="14" y="24"/>
                </a:cubicBezTo>
                <a:cubicBezTo>
                  <a:pt x="29" y="24"/>
                  <a:pt x="29" y="24"/>
                  <a:pt x="29" y="24"/>
                </a:cubicBezTo>
                <a:cubicBezTo>
                  <a:pt x="29" y="24"/>
                  <a:pt x="30" y="24"/>
                  <a:pt x="30" y="25"/>
                </a:cubicBezTo>
                <a:cubicBezTo>
                  <a:pt x="34" y="30"/>
                  <a:pt x="34" y="30"/>
                  <a:pt x="34" y="30"/>
                </a:cubicBezTo>
                <a:cubicBezTo>
                  <a:pt x="34" y="30"/>
                  <a:pt x="34" y="30"/>
                  <a:pt x="34" y="30"/>
                </a:cubicBezTo>
                <a:cubicBezTo>
                  <a:pt x="34" y="31"/>
                  <a:pt x="34" y="31"/>
                  <a:pt x="33" y="31"/>
                </a:cubicBezTo>
                <a:close/>
                <a:moveTo>
                  <a:pt x="51" y="20"/>
                </a:moveTo>
                <a:cubicBezTo>
                  <a:pt x="42" y="31"/>
                  <a:pt x="42" y="31"/>
                  <a:pt x="42" y="31"/>
                </a:cubicBezTo>
                <a:cubicBezTo>
                  <a:pt x="42" y="31"/>
                  <a:pt x="42" y="31"/>
                  <a:pt x="41" y="31"/>
                </a:cubicBezTo>
                <a:cubicBezTo>
                  <a:pt x="41" y="31"/>
                  <a:pt x="40" y="31"/>
                  <a:pt x="40" y="31"/>
                </a:cubicBezTo>
                <a:cubicBezTo>
                  <a:pt x="31" y="20"/>
                  <a:pt x="31" y="20"/>
                  <a:pt x="31" y="20"/>
                </a:cubicBezTo>
                <a:cubicBezTo>
                  <a:pt x="31" y="20"/>
                  <a:pt x="31" y="20"/>
                  <a:pt x="31" y="19"/>
                </a:cubicBezTo>
                <a:cubicBezTo>
                  <a:pt x="31" y="18"/>
                  <a:pt x="32" y="17"/>
                  <a:pt x="33" y="17"/>
                </a:cubicBezTo>
                <a:cubicBezTo>
                  <a:pt x="38" y="17"/>
                  <a:pt x="38" y="17"/>
                  <a:pt x="38" y="17"/>
                </a:cubicBezTo>
                <a:cubicBezTo>
                  <a:pt x="38" y="7"/>
                  <a:pt x="38" y="7"/>
                  <a:pt x="38" y="7"/>
                </a:cubicBezTo>
                <a:cubicBezTo>
                  <a:pt x="22" y="7"/>
                  <a:pt x="22" y="7"/>
                  <a:pt x="22" y="7"/>
                </a:cubicBezTo>
                <a:cubicBezTo>
                  <a:pt x="22" y="7"/>
                  <a:pt x="22" y="7"/>
                  <a:pt x="22" y="7"/>
                </a:cubicBezTo>
                <a:cubicBezTo>
                  <a:pt x="17" y="2"/>
                  <a:pt x="17" y="2"/>
                  <a:pt x="17" y="2"/>
                </a:cubicBezTo>
                <a:cubicBezTo>
                  <a:pt x="17" y="2"/>
                  <a:pt x="17" y="1"/>
                  <a:pt x="17" y="1"/>
                </a:cubicBezTo>
                <a:cubicBezTo>
                  <a:pt x="17" y="1"/>
                  <a:pt x="18" y="0"/>
                  <a:pt x="18" y="0"/>
                </a:cubicBezTo>
                <a:cubicBezTo>
                  <a:pt x="44" y="0"/>
                  <a:pt x="44" y="0"/>
                  <a:pt x="44" y="0"/>
                </a:cubicBezTo>
                <a:cubicBezTo>
                  <a:pt x="45" y="0"/>
                  <a:pt x="45" y="1"/>
                  <a:pt x="45" y="2"/>
                </a:cubicBezTo>
                <a:cubicBezTo>
                  <a:pt x="45" y="6"/>
                  <a:pt x="45" y="6"/>
                  <a:pt x="45" y="6"/>
                </a:cubicBezTo>
                <a:cubicBezTo>
                  <a:pt x="45" y="17"/>
                  <a:pt x="45" y="17"/>
                  <a:pt x="45" y="17"/>
                </a:cubicBezTo>
                <a:cubicBezTo>
                  <a:pt x="50" y="17"/>
                  <a:pt x="50" y="17"/>
                  <a:pt x="50" y="17"/>
                </a:cubicBezTo>
                <a:cubicBezTo>
                  <a:pt x="51" y="17"/>
                  <a:pt x="51" y="18"/>
                  <a:pt x="51" y="19"/>
                </a:cubicBezTo>
                <a:cubicBezTo>
                  <a:pt x="51" y="20"/>
                  <a:pt x="51" y="20"/>
                  <a:pt x="51" y="20"/>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21" name="Freeform 353"/>
          <p:cNvSpPr>
            <a:spLocks/>
          </p:cNvSpPr>
          <p:nvPr/>
        </p:nvSpPr>
        <p:spPr bwMode="auto">
          <a:xfrm>
            <a:off x="6840506" y="4338529"/>
            <a:ext cx="216278" cy="294927"/>
          </a:xfrm>
          <a:custGeom>
            <a:avLst/>
            <a:gdLst>
              <a:gd name="T0" fmla="*/ 12 w 28"/>
              <a:gd name="T1" fmla="*/ 38 h 38"/>
              <a:gd name="T2" fmla="*/ 11 w 28"/>
              <a:gd name="T3" fmla="*/ 37 h 38"/>
              <a:gd name="T4" fmla="*/ 11 w 28"/>
              <a:gd name="T5" fmla="*/ 28 h 38"/>
              <a:gd name="T6" fmla="*/ 3 w 28"/>
              <a:gd name="T7" fmla="*/ 28 h 38"/>
              <a:gd name="T8" fmla="*/ 2 w 28"/>
              <a:gd name="T9" fmla="*/ 27 h 38"/>
              <a:gd name="T10" fmla="*/ 2 w 28"/>
              <a:gd name="T11" fmla="*/ 24 h 38"/>
              <a:gd name="T12" fmla="*/ 3 w 28"/>
              <a:gd name="T13" fmla="*/ 24 h 38"/>
              <a:gd name="T14" fmla="*/ 11 w 28"/>
              <a:gd name="T15" fmla="*/ 24 h 38"/>
              <a:gd name="T16" fmla="*/ 11 w 28"/>
              <a:gd name="T17" fmla="*/ 21 h 38"/>
              <a:gd name="T18" fmla="*/ 3 w 28"/>
              <a:gd name="T19" fmla="*/ 21 h 38"/>
              <a:gd name="T20" fmla="*/ 2 w 28"/>
              <a:gd name="T21" fmla="*/ 20 h 38"/>
              <a:gd name="T22" fmla="*/ 2 w 28"/>
              <a:gd name="T23" fmla="*/ 18 h 38"/>
              <a:gd name="T24" fmla="*/ 3 w 28"/>
              <a:gd name="T25" fmla="*/ 17 h 38"/>
              <a:gd name="T26" fmla="*/ 9 w 28"/>
              <a:gd name="T27" fmla="*/ 17 h 38"/>
              <a:gd name="T28" fmla="*/ 0 w 28"/>
              <a:gd name="T29" fmla="*/ 1 h 38"/>
              <a:gd name="T30" fmla="*/ 0 w 28"/>
              <a:gd name="T31" fmla="*/ 1 h 38"/>
              <a:gd name="T32" fmla="*/ 1 w 28"/>
              <a:gd name="T33" fmla="*/ 0 h 38"/>
              <a:gd name="T34" fmla="*/ 6 w 28"/>
              <a:gd name="T35" fmla="*/ 0 h 38"/>
              <a:gd name="T36" fmla="*/ 7 w 28"/>
              <a:gd name="T37" fmla="*/ 1 h 38"/>
              <a:gd name="T38" fmla="*/ 13 w 28"/>
              <a:gd name="T39" fmla="*/ 12 h 38"/>
              <a:gd name="T40" fmla="*/ 14 w 28"/>
              <a:gd name="T41" fmla="*/ 15 h 38"/>
              <a:gd name="T42" fmla="*/ 16 w 28"/>
              <a:gd name="T43" fmla="*/ 12 h 38"/>
              <a:gd name="T44" fmla="*/ 21 w 28"/>
              <a:gd name="T45" fmla="*/ 1 h 38"/>
              <a:gd name="T46" fmla="*/ 22 w 28"/>
              <a:gd name="T47" fmla="*/ 0 h 38"/>
              <a:gd name="T48" fmla="*/ 27 w 28"/>
              <a:gd name="T49" fmla="*/ 0 h 38"/>
              <a:gd name="T50" fmla="*/ 27 w 28"/>
              <a:gd name="T51" fmla="*/ 1 h 38"/>
              <a:gd name="T52" fmla="*/ 27 w 28"/>
              <a:gd name="T53" fmla="*/ 1 h 38"/>
              <a:gd name="T54" fmla="*/ 19 w 28"/>
              <a:gd name="T55" fmla="*/ 17 h 38"/>
              <a:gd name="T56" fmla="*/ 25 w 28"/>
              <a:gd name="T57" fmla="*/ 17 h 38"/>
              <a:gd name="T58" fmla="*/ 26 w 28"/>
              <a:gd name="T59" fmla="*/ 18 h 38"/>
              <a:gd name="T60" fmla="*/ 26 w 28"/>
              <a:gd name="T61" fmla="*/ 20 h 38"/>
              <a:gd name="T62" fmla="*/ 25 w 28"/>
              <a:gd name="T63" fmla="*/ 21 h 38"/>
              <a:gd name="T64" fmla="*/ 17 w 28"/>
              <a:gd name="T65" fmla="*/ 21 h 38"/>
              <a:gd name="T66" fmla="*/ 17 w 28"/>
              <a:gd name="T67" fmla="*/ 24 h 38"/>
              <a:gd name="T68" fmla="*/ 25 w 28"/>
              <a:gd name="T69" fmla="*/ 24 h 38"/>
              <a:gd name="T70" fmla="*/ 26 w 28"/>
              <a:gd name="T71" fmla="*/ 24 h 38"/>
              <a:gd name="T72" fmla="*/ 26 w 28"/>
              <a:gd name="T73" fmla="*/ 27 h 38"/>
              <a:gd name="T74" fmla="*/ 25 w 28"/>
              <a:gd name="T75" fmla="*/ 28 h 38"/>
              <a:gd name="T76" fmla="*/ 17 w 28"/>
              <a:gd name="T77" fmla="*/ 28 h 38"/>
              <a:gd name="T78" fmla="*/ 17 w 28"/>
              <a:gd name="T79" fmla="*/ 37 h 38"/>
              <a:gd name="T80" fmla="*/ 16 w 28"/>
              <a:gd name="T81" fmla="*/ 38 h 38"/>
              <a:gd name="T82" fmla="*/ 12 w 28"/>
              <a:gd name="T83"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8" h="38">
                <a:moveTo>
                  <a:pt x="12" y="38"/>
                </a:moveTo>
                <a:cubicBezTo>
                  <a:pt x="11" y="38"/>
                  <a:pt x="11" y="37"/>
                  <a:pt x="11" y="37"/>
                </a:cubicBezTo>
                <a:cubicBezTo>
                  <a:pt x="11" y="28"/>
                  <a:pt x="11" y="28"/>
                  <a:pt x="11" y="28"/>
                </a:cubicBezTo>
                <a:cubicBezTo>
                  <a:pt x="3" y="28"/>
                  <a:pt x="3" y="28"/>
                  <a:pt x="3" y="28"/>
                </a:cubicBezTo>
                <a:cubicBezTo>
                  <a:pt x="2" y="28"/>
                  <a:pt x="2" y="28"/>
                  <a:pt x="2" y="27"/>
                </a:cubicBezTo>
                <a:cubicBezTo>
                  <a:pt x="2" y="24"/>
                  <a:pt x="2" y="24"/>
                  <a:pt x="2" y="24"/>
                </a:cubicBezTo>
                <a:cubicBezTo>
                  <a:pt x="2" y="24"/>
                  <a:pt x="2" y="24"/>
                  <a:pt x="3" y="24"/>
                </a:cubicBezTo>
                <a:cubicBezTo>
                  <a:pt x="11" y="24"/>
                  <a:pt x="11" y="24"/>
                  <a:pt x="11" y="24"/>
                </a:cubicBezTo>
                <a:cubicBezTo>
                  <a:pt x="11" y="21"/>
                  <a:pt x="11" y="21"/>
                  <a:pt x="11" y="21"/>
                </a:cubicBezTo>
                <a:cubicBezTo>
                  <a:pt x="3" y="21"/>
                  <a:pt x="3" y="21"/>
                  <a:pt x="3" y="21"/>
                </a:cubicBezTo>
                <a:cubicBezTo>
                  <a:pt x="2" y="21"/>
                  <a:pt x="2" y="21"/>
                  <a:pt x="2" y="20"/>
                </a:cubicBezTo>
                <a:cubicBezTo>
                  <a:pt x="2" y="18"/>
                  <a:pt x="2" y="18"/>
                  <a:pt x="2" y="18"/>
                </a:cubicBezTo>
                <a:cubicBezTo>
                  <a:pt x="2" y="17"/>
                  <a:pt x="2" y="17"/>
                  <a:pt x="3" y="17"/>
                </a:cubicBezTo>
                <a:cubicBezTo>
                  <a:pt x="9" y="17"/>
                  <a:pt x="9" y="17"/>
                  <a:pt x="9" y="17"/>
                </a:cubicBezTo>
                <a:cubicBezTo>
                  <a:pt x="0" y="1"/>
                  <a:pt x="0" y="1"/>
                  <a:pt x="0" y="1"/>
                </a:cubicBezTo>
                <a:cubicBezTo>
                  <a:pt x="0" y="1"/>
                  <a:pt x="0" y="1"/>
                  <a:pt x="0" y="1"/>
                </a:cubicBezTo>
                <a:cubicBezTo>
                  <a:pt x="0" y="0"/>
                  <a:pt x="1" y="0"/>
                  <a:pt x="1" y="0"/>
                </a:cubicBezTo>
                <a:cubicBezTo>
                  <a:pt x="6" y="0"/>
                  <a:pt x="6" y="0"/>
                  <a:pt x="6" y="0"/>
                </a:cubicBezTo>
                <a:cubicBezTo>
                  <a:pt x="6" y="0"/>
                  <a:pt x="7" y="0"/>
                  <a:pt x="7" y="1"/>
                </a:cubicBezTo>
                <a:cubicBezTo>
                  <a:pt x="13" y="12"/>
                  <a:pt x="13" y="12"/>
                  <a:pt x="13" y="12"/>
                </a:cubicBezTo>
                <a:cubicBezTo>
                  <a:pt x="13" y="13"/>
                  <a:pt x="14" y="14"/>
                  <a:pt x="14" y="15"/>
                </a:cubicBezTo>
                <a:cubicBezTo>
                  <a:pt x="15" y="14"/>
                  <a:pt x="15" y="13"/>
                  <a:pt x="16" y="12"/>
                </a:cubicBezTo>
                <a:cubicBezTo>
                  <a:pt x="21" y="1"/>
                  <a:pt x="21" y="1"/>
                  <a:pt x="21" y="1"/>
                </a:cubicBezTo>
                <a:cubicBezTo>
                  <a:pt x="21" y="0"/>
                  <a:pt x="21" y="0"/>
                  <a:pt x="22" y="0"/>
                </a:cubicBezTo>
                <a:cubicBezTo>
                  <a:pt x="27" y="0"/>
                  <a:pt x="27" y="0"/>
                  <a:pt x="27" y="0"/>
                </a:cubicBezTo>
                <a:cubicBezTo>
                  <a:pt x="27" y="0"/>
                  <a:pt x="27" y="0"/>
                  <a:pt x="27" y="1"/>
                </a:cubicBezTo>
                <a:cubicBezTo>
                  <a:pt x="28" y="1"/>
                  <a:pt x="28" y="1"/>
                  <a:pt x="27" y="1"/>
                </a:cubicBezTo>
                <a:cubicBezTo>
                  <a:pt x="19" y="17"/>
                  <a:pt x="19" y="17"/>
                  <a:pt x="19" y="17"/>
                </a:cubicBezTo>
                <a:cubicBezTo>
                  <a:pt x="25" y="17"/>
                  <a:pt x="25" y="17"/>
                  <a:pt x="25" y="17"/>
                </a:cubicBezTo>
                <a:cubicBezTo>
                  <a:pt x="25" y="17"/>
                  <a:pt x="26" y="17"/>
                  <a:pt x="26" y="18"/>
                </a:cubicBezTo>
                <a:cubicBezTo>
                  <a:pt x="26" y="20"/>
                  <a:pt x="26" y="20"/>
                  <a:pt x="26" y="20"/>
                </a:cubicBezTo>
                <a:cubicBezTo>
                  <a:pt x="26" y="21"/>
                  <a:pt x="25" y="21"/>
                  <a:pt x="25" y="21"/>
                </a:cubicBezTo>
                <a:cubicBezTo>
                  <a:pt x="17" y="21"/>
                  <a:pt x="17" y="21"/>
                  <a:pt x="17" y="21"/>
                </a:cubicBezTo>
                <a:cubicBezTo>
                  <a:pt x="17" y="24"/>
                  <a:pt x="17" y="24"/>
                  <a:pt x="17" y="24"/>
                </a:cubicBezTo>
                <a:cubicBezTo>
                  <a:pt x="25" y="24"/>
                  <a:pt x="25" y="24"/>
                  <a:pt x="25" y="24"/>
                </a:cubicBezTo>
                <a:cubicBezTo>
                  <a:pt x="25" y="24"/>
                  <a:pt x="26" y="24"/>
                  <a:pt x="26" y="24"/>
                </a:cubicBezTo>
                <a:cubicBezTo>
                  <a:pt x="26" y="27"/>
                  <a:pt x="26" y="27"/>
                  <a:pt x="26" y="27"/>
                </a:cubicBezTo>
                <a:cubicBezTo>
                  <a:pt x="26" y="28"/>
                  <a:pt x="25" y="28"/>
                  <a:pt x="25" y="28"/>
                </a:cubicBezTo>
                <a:cubicBezTo>
                  <a:pt x="17" y="28"/>
                  <a:pt x="17" y="28"/>
                  <a:pt x="17" y="28"/>
                </a:cubicBezTo>
                <a:cubicBezTo>
                  <a:pt x="17" y="37"/>
                  <a:pt x="17" y="37"/>
                  <a:pt x="17" y="37"/>
                </a:cubicBezTo>
                <a:cubicBezTo>
                  <a:pt x="17" y="37"/>
                  <a:pt x="17" y="38"/>
                  <a:pt x="16" y="38"/>
                </a:cubicBezTo>
                <a:lnTo>
                  <a:pt x="12" y="38"/>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22" name="Freeform 354"/>
          <p:cNvSpPr>
            <a:spLocks noEditPoints="1"/>
          </p:cNvSpPr>
          <p:nvPr/>
        </p:nvSpPr>
        <p:spPr bwMode="auto">
          <a:xfrm>
            <a:off x="7326300" y="4840909"/>
            <a:ext cx="380126" cy="265433"/>
          </a:xfrm>
          <a:custGeom>
            <a:avLst/>
            <a:gdLst>
              <a:gd name="T0" fmla="*/ 48 w 49"/>
              <a:gd name="T1" fmla="*/ 34 h 34"/>
              <a:gd name="T2" fmla="*/ 29 w 49"/>
              <a:gd name="T3" fmla="*/ 34 h 34"/>
              <a:gd name="T4" fmla="*/ 30 w 49"/>
              <a:gd name="T5" fmla="*/ 34 h 34"/>
              <a:gd name="T6" fmla="*/ 29 w 49"/>
              <a:gd name="T7" fmla="*/ 27 h 34"/>
              <a:gd name="T8" fmla="*/ 28 w 49"/>
              <a:gd name="T9" fmla="*/ 26 h 34"/>
              <a:gd name="T10" fmla="*/ 21 w 49"/>
              <a:gd name="T11" fmla="*/ 26 h 34"/>
              <a:gd name="T12" fmla="*/ 20 w 49"/>
              <a:gd name="T13" fmla="*/ 27 h 34"/>
              <a:gd name="T14" fmla="*/ 20 w 49"/>
              <a:gd name="T15" fmla="*/ 34 h 34"/>
              <a:gd name="T16" fmla="*/ 20 w 49"/>
              <a:gd name="T17" fmla="*/ 34 h 34"/>
              <a:gd name="T18" fmla="*/ 2 w 49"/>
              <a:gd name="T19" fmla="*/ 34 h 34"/>
              <a:gd name="T20" fmla="*/ 0 w 49"/>
              <a:gd name="T21" fmla="*/ 32 h 34"/>
              <a:gd name="T22" fmla="*/ 1 w 49"/>
              <a:gd name="T23" fmla="*/ 29 h 34"/>
              <a:gd name="T24" fmla="*/ 12 w 49"/>
              <a:gd name="T25" fmla="*/ 1 h 34"/>
              <a:gd name="T26" fmla="*/ 14 w 49"/>
              <a:gd name="T27" fmla="*/ 0 h 34"/>
              <a:gd name="T28" fmla="*/ 23 w 49"/>
              <a:gd name="T29" fmla="*/ 0 h 34"/>
              <a:gd name="T30" fmla="*/ 22 w 49"/>
              <a:gd name="T31" fmla="*/ 1 h 34"/>
              <a:gd name="T32" fmla="*/ 22 w 49"/>
              <a:gd name="T33" fmla="*/ 6 h 34"/>
              <a:gd name="T34" fmla="*/ 23 w 49"/>
              <a:gd name="T35" fmla="*/ 7 h 34"/>
              <a:gd name="T36" fmla="*/ 27 w 49"/>
              <a:gd name="T37" fmla="*/ 7 h 34"/>
              <a:gd name="T38" fmla="*/ 28 w 49"/>
              <a:gd name="T39" fmla="*/ 6 h 34"/>
              <a:gd name="T40" fmla="*/ 27 w 49"/>
              <a:gd name="T41" fmla="*/ 1 h 34"/>
              <a:gd name="T42" fmla="*/ 26 w 49"/>
              <a:gd name="T43" fmla="*/ 0 h 34"/>
              <a:gd name="T44" fmla="*/ 36 w 49"/>
              <a:gd name="T45" fmla="*/ 0 h 34"/>
              <a:gd name="T46" fmla="*/ 37 w 49"/>
              <a:gd name="T47" fmla="*/ 1 h 34"/>
              <a:gd name="T48" fmla="*/ 48 w 49"/>
              <a:gd name="T49" fmla="*/ 29 h 34"/>
              <a:gd name="T50" fmla="*/ 49 w 49"/>
              <a:gd name="T51" fmla="*/ 32 h 34"/>
              <a:gd name="T52" fmla="*/ 48 w 49"/>
              <a:gd name="T53" fmla="*/ 34 h 34"/>
              <a:gd name="T54" fmla="*/ 29 w 49"/>
              <a:gd name="T55" fmla="*/ 20 h 34"/>
              <a:gd name="T56" fmla="*/ 28 w 49"/>
              <a:gd name="T57" fmla="*/ 11 h 34"/>
              <a:gd name="T58" fmla="*/ 27 w 49"/>
              <a:gd name="T59" fmla="*/ 10 h 34"/>
              <a:gd name="T60" fmla="*/ 22 w 49"/>
              <a:gd name="T61" fmla="*/ 10 h 34"/>
              <a:gd name="T62" fmla="*/ 21 w 49"/>
              <a:gd name="T63" fmla="*/ 11 h 34"/>
              <a:gd name="T64" fmla="*/ 21 w 49"/>
              <a:gd name="T65" fmla="*/ 20 h 34"/>
              <a:gd name="T66" fmla="*/ 21 w 49"/>
              <a:gd name="T67" fmla="*/ 20 h 34"/>
              <a:gd name="T68" fmla="*/ 21 w 49"/>
              <a:gd name="T69" fmla="*/ 21 h 34"/>
              <a:gd name="T70" fmla="*/ 28 w 49"/>
              <a:gd name="T71" fmla="*/ 21 h 34"/>
              <a:gd name="T72" fmla="*/ 29 w 49"/>
              <a:gd name="T73" fmla="*/ 2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9" h="34">
                <a:moveTo>
                  <a:pt x="48" y="34"/>
                </a:moveTo>
                <a:cubicBezTo>
                  <a:pt x="29" y="34"/>
                  <a:pt x="29" y="34"/>
                  <a:pt x="29" y="34"/>
                </a:cubicBezTo>
                <a:cubicBezTo>
                  <a:pt x="29" y="34"/>
                  <a:pt x="30" y="34"/>
                  <a:pt x="30" y="34"/>
                </a:cubicBezTo>
                <a:cubicBezTo>
                  <a:pt x="29" y="27"/>
                  <a:pt x="29" y="27"/>
                  <a:pt x="29" y="27"/>
                </a:cubicBezTo>
                <a:cubicBezTo>
                  <a:pt x="29" y="26"/>
                  <a:pt x="29" y="26"/>
                  <a:pt x="28" y="26"/>
                </a:cubicBezTo>
                <a:cubicBezTo>
                  <a:pt x="21" y="26"/>
                  <a:pt x="21" y="26"/>
                  <a:pt x="21" y="26"/>
                </a:cubicBezTo>
                <a:cubicBezTo>
                  <a:pt x="21" y="26"/>
                  <a:pt x="20" y="26"/>
                  <a:pt x="20" y="27"/>
                </a:cubicBezTo>
                <a:cubicBezTo>
                  <a:pt x="20" y="34"/>
                  <a:pt x="20" y="34"/>
                  <a:pt x="20" y="34"/>
                </a:cubicBezTo>
                <a:cubicBezTo>
                  <a:pt x="20" y="34"/>
                  <a:pt x="20" y="34"/>
                  <a:pt x="20" y="34"/>
                </a:cubicBezTo>
                <a:cubicBezTo>
                  <a:pt x="2" y="34"/>
                  <a:pt x="2" y="34"/>
                  <a:pt x="2" y="34"/>
                </a:cubicBezTo>
                <a:cubicBezTo>
                  <a:pt x="1" y="34"/>
                  <a:pt x="0" y="33"/>
                  <a:pt x="0" y="32"/>
                </a:cubicBezTo>
                <a:cubicBezTo>
                  <a:pt x="0" y="31"/>
                  <a:pt x="1" y="30"/>
                  <a:pt x="1" y="29"/>
                </a:cubicBezTo>
                <a:cubicBezTo>
                  <a:pt x="12" y="1"/>
                  <a:pt x="12" y="1"/>
                  <a:pt x="12" y="1"/>
                </a:cubicBezTo>
                <a:cubicBezTo>
                  <a:pt x="13" y="1"/>
                  <a:pt x="13" y="0"/>
                  <a:pt x="14" y="0"/>
                </a:cubicBezTo>
                <a:cubicBezTo>
                  <a:pt x="23" y="0"/>
                  <a:pt x="23" y="0"/>
                  <a:pt x="23" y="0"/>
                </a:cubicBezTo>
                <a:cubicBezTo>
                  <a:pt x="23" y="0"/>
                  <a:pt x="22" y="0"/>
                  <a:pt x="22" y="1"/>
                </a:cubicBezTo>
                <a:cubicBezTo>
                  <a:pt x="22" y="6"/>
                  <a:pt x="22" y="6"/>
                  <a:pt x="22" y="6"/>
                </a:cubicBezTo>
                <a:cubicBezTo>
                  <a:pt x="22" y="7"/>
                  <a:pt x="22" y="7"/>
                  <a:pt x="23" y="7"/>
                </a:cubicBezTo>
                <a:cubicBezTo>
                  <a:pt x="27" y="7"/>
                  <a:pt x="27" y="7"/>
                  <a:pt x="27" y="7"/>
                </a:cubicBezTo>
                <a:cubicBezTo>
                  <a:pt x="27" y="7"/>
                  <a:pt x="28" y="7"/>
                  <a:pt x="28" y="6"/>
                </a:cubicBezTo>
                <a:cubicBezTo>
                  <a:pt x="27" y="1"/>
                  <a:pt x="27" y="1"/>
                  <a:pt x="27" y="1"/>
                </a:cubicBezTo>
                <a:cubicBezTo>
                  <a:pt x="27" y="0"/>
                  <a:pt x="27" y="0"/>
                  <a:pt x="26" y="0"/>
                </a:cubicBezTo>
                <a:cubicBezTo>
                  <a:pt x="36" y="0"/>
                  <a:pt x="36" y="0"/>
                  <a:pt x="36" y="0"/>
                </a:cubicBezTo>
                <a:cubicBezTo>
                  <a:pt x="36" y="0"/>
                  <a:pt x="37" y="1"/>
                  <a:pt x="37" y="1"/>
                </a:cubicBezTo>
                <a:cubicBezTo>
                  <a:pt x="48" y="29"/>
                  <a:pt x="48" y="29"/>
                  <a:pt x="48" y="29"/>
                </a:cubicBezTo>
                <a:cubicBezTo>
                  <a:pt x="49" y="30"/>
                  <a:pt x="49" y="31"/>
                  <a:pt x="49" y="32"/>
                </a:cubicBezTo>
                <a:cubicBezTo>
                  <a:pt x="49" y="33"/>
                  <a:pt x="49" y="34"/>
                  <a:pt x="48" y="34"/>
                </a:cubicBezTo>
                <a:close/>
                <a:moveTo>
                  <a:pt x="29" y="20"/>
                </a:moveTo>
                <a:cubicBezTo>
                  <a:pt x="28" y="11"/>
                  <a:pt x="28" y="11"/>
                  <a:pt x="28" y="11"/>
                </a:cubicBezTo>
                <a:cubicBezTo>
                  <a:pt x="28" y="11"/>
                  <a:pt x="28" y="10"/>
                  <a:pt x="27" y="10"/>
                </a:cubicBezTo>
                <a:cubicBezTo>
                  <a:pt x="22" y="10"/>
                  <a:pt x="22" y="10"/>
                  <a:pt x="22" y="10"/>
                </a:cubicBezTo>
                <a:cubicBezTo>
                  <a:pt x="22" y="10"/>
                  <a:pt x="21" y="11"/>
                  <a:pt x="21" y="11"/>
                </a:cubicBezTo>
                <a:cubicBezTo>
                  <a:pt x="21" y="20"/>
                  <a:pt x="21" y="20"/>
                  <a:pt x="21" y="20"/>
                </a:cubicBezTo>
                <a:cubicBezTo>
                  <a:pt x="21" y="20"/>
                  <a:pt x="21" y="20"/>
                  <a:pt x="21" y="20"/>
                </a:cubicBezTo>
                <a:cubicBezTo>
                  <a:pt x="21" y="20"/>
                  <a:pt x="21" y="21"/>
                  <a:pt x="21" y="21"/>
                </a:cubicBezTo>
                <a:cubicBezTo>
                  <a:pt x="28" y="21"/>
                  <a:pt x="28" y="21"/>
                  <a:pt x="28" y="21"/>
                </a:cubicBezTo>
                <a:cubicBezTo>
                  <a:pt x="28" y="21"/>
                  <a:pt x="29" y="20"/>
                  <a:pt x="29" y="20"/>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23" name="Freeform 355"/>
          <p:cNvSpPr>
            <a:spLocks noEditPoints="1"/>
          </p:cNvSpPr>
          <p:nvPr/>
        </p:nvSpPr>
        <p:spPr bwMode="auto">
          <a:xfrm>
            <a:off x="7345962" y="3817094"/>
            <a:ext cx="340802" cy="340802"/>
          </a:xfrm>
          <a:custGeom>
            <a:avLst/>
            <a:gdLst>
              <a:gd name="T0" fmla="*/ 35 w 44"/>
              <a:gd name="T1" fmla="*/ 22 h 44"/>
              <a:gd name="T2" fmla="*/ 30 w 44"/>
              <a:gd name="T3" fmla="*/ 27 h 44"/>
              <a:gd name="T4" fmla="*/ 29 w 44"/>
              <a:gd name="T5" fmla="*/ 37 h 44"/>
              <a:gd name="T6" fmla="*/ 29 w 44"/>
              <a:gd name="T7" fmla="*/ 38 h 44"/>
              <a:gd name="T8" fmla="*/ 19 w 44"/>
              <a:gd name="T9" fmla="*/ 44 h 44"/>
              <a:gd name="T10" fmla="*/ 18 w 44"/>
              <a:gd name="T11" fmla="*/ 44 h 44"/>
              <a:gd name="T12" fmla="*/ 18 w 44"/>
              <a:gd name="T13" fmla="*/ 44 h 44"/>
              <a:gd name="T14" fmla="*/ 16 w 44"/>
              <a:gd name="T15" fmla="*/ 42 h 44"/>
              <a:gd name="T16" fmla="*/ 16 w 44"/>
              <a:gd name="T17" fmla="*/ 41 h 44"/>
              <a:gd name="T18" fmla="*/ 18 w 44"/>
              <a:gd name="T19" fmla="*/ 34 h 44"/>
              <a:gd name="T20" fmla="*/ 11 w 44"/>
              <a:gd name="T21" fmla="*/ 26 h 44"/>
              <a:gd name="T22" fmla="*/ 3 w 44"/>
              <a:gd name="T23" fmla="*/ 29 h 44"/>
              <a:gd name="T24" fmla="*/ 3 w 44"/>
              <a:gd name="T25" fmla="*/ 29 h 44"/>
              <a:gd name="T26" fmla="*/ 2 w 44"/>
              <a:gd name="T27" fmla="*/ 28 h 44"/>
              <a:gd name="T28" fmla="*/ 1 w 44"/>
              <a:gd name="T29" fmla="*/ 27 h 44"/>
              <a:gd name="T30" fmla="*/ 0 w 44"/>
              <a:gd name="T31" fmla="*/ 26 h 44"/>
              <a:gd name="T32" fmla="*/ 6 w 44"/>
              <a:gd name="T33" fmla="*/ 15 h 44"/>
              <a:gd name="T34" fmla="*/ 7 w 44"/>
              <a:gd name="T35" fmla="*/ 15 h 44"/>
              <a:gd name="T36" fmla="*/ 17 w 44"/>
              <a:gd name="T37" fmla="*/ 14 h 44"/>
              <a:gd name="T38" fmla="*/ 22 w 44"/>
              <a:gd name="T39" fmla="*/ 9 h 44"/>
              <a:gd name="T40" fmla="*/ 43 w 44"/>
              <a:gd name="T41" fmla="*/ 0 h 44"/>
              <a:gd name="T42" fmla="*/ 44 w 44"/>
              <a:gd name="T43" fmla="*/ 1 h 44"/>
              <a:gd name="T44" fmla="*/ 35 w 44"/>
              <a:gd name="T45" fmla="*/ 22 h 44"/>
              <a:gd name="T46" fmla="*/ 35 w 44"/>
              <a:gd name="T47" fmla="*/ 6 h 44"/>
              <a:gd name="T48" fmla="*/ 33 w 44"/>
              <a:gd name="T49" fmla="*/ 9 h 44"/>
              <a:gd name="T50" fmla="*/ 35 w 44"/>
              <a:gd name="T51" fmla="*/ 11 h 44"/>
              <a:gd name="T52" fmla="*/ 38 w 44"/>
              <a:gd name="T53" fmla="*/ 9 h 44"/>
              <a:gd name="T54" fmla="*/ 35 w 44"/>
              <a:gd name="T55" fmla="*/ 6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4" h="44">
                <a:moveTo>
                  <a:pt x="35" y="22"/>
                </a:moveTo>
                <a:cubicBezTo>
                  <a:pt x="34" y="24"/>
                  <a:pt x="32" y="25"/>
                  <a:pt x="30" y="27"/>
                </a:cubicBezTo>
                <a:cubicBezTo>
                  <a:pt x="29" y="37"/>
                  <a:pt x="29" y="37"/>
                  <a:pt x="29" y="37"/>
                </a:cubicBezTo>
                <a:cubicBezTo>
                  <a:pt x="29" y="37"/>
                  <a:pt x="29" y="38"/>
                  <a:pt x="29" y="38"/>
                </a:cubicBezTo>
                <a:cubicBezTo>
                  <a:pt x="19" y="44"/>
                  <a:pt x="19" y="44"/>
                  <a:pt x="19" y="44"/>
                </a:cubicBezTo>
                <a:cubicBezTo>
                  <a:pt x="19" y="44"/>
                  <a:pt x="18" y="44"/>
                  <a:pt x="18" y="44"/>
                </a:cubicBezTo>
                <a:cubicBezTo>
                  <a:pt x="18" y="44"/>
                  <a:pt x="18" y="44"/>
                  <a:pt x="18" y="44"/>
                </a:cubicBezTo>
                <a:cubicBezTo>
                  <a:pt x="16" y="42"/>
                  <a:pt x="16" y="42"/>
                  <a:pt x="16" y="42"/>
                </a:cubicBezTo>
                <a:cubicBezTo>
                  <a:pt x="16" y="42"/>
                  <a:pt x="16" y="41"/>
                  <a:pt x="16" y="41"/>
                </a:cubicBezTo>
                <a:cubicBezTo>
                  <a:pt x="18" y="34"/>
                  <a:pt x="18" y="34"/>
                  <a:pt x="18" y="34"/>
                </a:cubicBezTo>
                <a:cubicBezTo>
                  <a:pt x="11" y="26"/>
                  <a:pt x="11" y="26"/>
                  <a:pt x="11" y="26"/>
                </a:cubicBezTo>
                <a:cubicBezTo>
                  <a:pt x="3" y="29"/>
                  <a:pt x="3" y="29"/>
                  <a:pt x="3" y="29"/>
                </a:cubicBezTo>
                <a:cubicBezTo>
                  <a:pt x="3" y="29"/>
                  <a:pt x="3" y="29"/>
                  <a:pt x="3" y="29"/>
                </a:cubicBezTo>
                <a:cubicBezTo>
                  <a:pt x="3" y="29"/>
                  <a:pt x="2" y="28"/>
                  <a:pt x="2" y="28"/>
                </a:cubicBezTo>
                <a:cubicBezTo>
                  <a:pt x="1" y="27"/>
                  <a:pt x="1" y="27"/>
                  <a:pt x="1" y="27"/>
                </a:cubicBezTo>
                <a:cubicBezTo>
                  <a:pt x="0" y="26"/>
                  <a:pt x="0" y="26"/>
                  <a:pt x="0" y="26"/>
                </a:cubicBezTo>
                <a:cubicBezTo>
                  <a:pt x="6" y="15"/>
                  <a:pt x="6" y="15"/>
                  <a:pt x="6" y="15"/>
                </a:cubicBezTo>
                <a:cubicBezTo>
                  <a:pt x="7" y="15"/>
                  <a:pt x="7" y="15"/>
                  <a:pt x="7" y="15"/>
                </a:cubicBezTo>
                <a:cubicBezTo>
                  <a:pt x="17" y="14"/>
                  <a:pt x="17" y="14"/>
                  <a:pt x="17" y="14"/>
                </a:cubicBezTo>
                <a:cubicBezTo>
                  <a:pt x="19" y="12"/>
                  <a:pt x="20" y="11"/>
                  <a:pt x="22" y="9"/>
                </a:cubicBezTo>
                <a:cubicBezTo>
                  <a:pt x="29" y="2"/>
                  <a:pt x="34" y="0"/>
                  <a:pt x="43" y="0"/>
                </a:cubicBezTo>
                <a:cubicBezTo>
                  <a:pt x="44" y="0"/>
                  <a:pt x="44" y="1"/>
                  <a:pt x="44" y="1"/>
                </a:cubicBezTo>
                <a:cubicBezTo>
                  <a:pt x="44" y="10"/>
                  <a:pt x="42" y="16"/>
                  <a:pt x="35" y="22"/>
                </a:cubicBezTo>
                <a:close/>
                <a:moveTo>
                  <a:pt x="35" y="6"/>
                </a:moveTo>
                <a:cubicBezTo>
                  <a:pt x="34" y="6"/>
                  <a:pt x="33" y="7"/>
                  <a:pt x="33" y="9"/>
                </a:cubicBezTo>
                <a:cubicBezTo>
                  <a:pt x="33" y="10"/>
                  <a:pt x="34" y="11"/>
                  <a:pt x="35" y="11"/>
                </a:cubicBezTo>
                <a:cubicBezTo>
                  <a:pt x="37" y="11"/>
                  <a:pt x="38" y="10"/>
                  <a:pt x="38" y="9"/>
                </a:cubicBezTo>
                <a:cubicBezTo>
                  <a:pt x="38" y="7"/>
                  <a:pt x="37" y="6"/>
                  <a:pt x="35" y="6"/>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24" name="Freeform 356"/>
          <p:cNvSpPr>
            <a:spLocks/>
          </p:cNvSpPr>
          <p:nvPr/>
        </p:nvSpPr>
        <p:spPr bwMode="auto">
          <a:xfrm>
            <a:off x="7357430" y="4327060"/>
            <a:ext cx="317866" cy="317866"/>
          </a:xfrm>
          <a:custGeom>
            <a:avLst/>
            <a:gdLst>
              <a:gd name="T0" fmla="*/ 21 w 41"/>
              <a:gd name="T1" fmla="*/ 41 h 41"/>
              <a:gd name="T2" fmla="*/ 5 w 41"/>
              <a:gd name="T3" fmla="*/ 34 h 41"/>
              <a:gd name="T4" fmla="*/ 5 w 41"/>
              <a:gd name="T5" fmla="*/ 32 h 41"/>
              <a:gd name="T6" fmla="*/ 9 w 41"/>
              <a:gd name="T7" fmla="*/ 29 h 41"/>
              <a:gd name="T8" fmla="*/ 9 w 41"/>
              <a:gd name="T9" fmla="*/ 29 h 41"/>
              <a:gd name="T10" fmla="*/ 10 w 41"/>
              <a:gd name="T11" fmla="*/ 29 h 41"/>
              <a:gd name="T12" fmla="*/ 21 w 41"/>
              <a:gd name="T13" fmla="*/ 34 h 41"/>
              <a:gd name="T14" fmla="*/ 34 w 41"/>
              <a:gd name="T15" fmla="*/ 20 h 41"/>
              <a:gd name="T16" fmla="*/ 21 w 41"/>
              <a:gd name="T17" fmla="*/ 7 h 41"/>
              <a:gd name="T18" fmla="*/ 11 w 41"/>
              <a:gd name="T19" fmla="*/ 10 h 41"/>
              <a:gd name="T20" fmla="*/ 15 w 41"/>
              <a:gd name="T21" fmla="*/ 14 h 41"/>
              <a:gd name="T22" fmla="*/ 15 w 41"/>
              <a:gd name="T23" fmla="*/ 16 h 41"/>
              <a:gd name="T24" fmla="*/ 14 w 41"/>
              <a:gd name="T25" fmla="*/ 17 h 41"/>
              <a:gd name="T26" fmla="*/ 2 w 41"/>
              <a:gd name="T27" fmla="*/ 17 h 41"/>
              <a:gd name="T28" fmla="*/ 0 w 41"/>
              <a:gd name="T29" fmla="*/ 15 h 41"/>
              <a:gd name="T30" fmla="*/ 0 w 41"/>
              <a:gd name="T31" fmla="*/ 3 h 41"/>
              <a:gd name="T32" fmla="*/ 1 w 41"/>
              <a:gd name="T33" fmla="*/ 2 h 41"/>
              <a:gd name="T34" fmla="*/ 3 w 41"/>
              <a:gd name="T35" fmla="*/ 2 h 41"/>
              <a:gd name="T36" fmla="*/ 7 w 41"/>
              <a:gd name="T37" fmla="*/ 6 h 41"/>
              <a:gd name="T38" fmla="*/ 21 w 41"/>
              <a:gd name="T39" fmla="*/ 0 h 41"/>
              <a:gd name="T40" fmla="*/ 41 w 41"/>
              <a:gd name="T41" fmla="*/ 20 h 41"/>
              <a:gd name="T42" fmla="*/ 21 w 41"/>
              <a:gd name="T43"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1" h="41">
                <a:moveTo>
                  <a:pt x="21" y="41"/>
                </a:moveTo>
                <a:cubicBezTo>
                  <a:pt x="15" y="41"/>
                  <a:pt x="9" y="38"/>
                  <a:pt x="5" y="34"/>
                </a:cubicBezTo>
                <a:cubicBezTo>
                  <a:pt x="5" y="33"/>
                  <a:pt x="5" y="33"/>
                  <a:pt x="5" y="32"/>
                </a:cubicBezTo>
                <a:cubicBezTo>
                  <a:pt x="9" y="29"/>
                  <a:pt x="9" y="29"/>
                  <a:pt x="9" y="29"/>
                </a:cubicBezTo>
                <a:cubicBezTo>
                  <a:pt x="9" y="29"/>
                  <a:pt x="9" y="29"/>
                  <a:pt x="9" y="29"/>
                </a:cubicBezTo>
                <a:cubicBezTo>
                  <a:pt x="10" y="29"/>
                  <a:pt x="10" y="29"/>
                  <a:pt x="10" y="29"/>
                </a:cubicBezTo>
                <a:cubicBezTo>
                  <a:pt x="13" y="32"/>
                  <a:pt x="16" y="34"/>
                  <a:pt x="21" y="34"/>
                </a:cubicBezTo>
                <a:cubicBezTo>
                  <a:pt x="28" y="34"/>
                  <a:pt x="34" y="28"/>
                  <a:pt x="34" y="20"/>
                </a:cubicBezTo>
                <a:cubicBezTo>
                  <a:pt x="34" y="13"/>
                  <a:pt x="28" y="7"/>
                  <a:pt x="21" y="7"/>
                </a:cubicBezTo>
                <a:cubicBezTo>
                  <a:pt x="17" y="7"/>
                  <a:pt x="14" y="8"/>
                  <a:pt x="11" y="10"/>
                </a:cubicBezTo>
                <a:cubicBezTo>
                  <a:pt x="15" y="14"/>
                  <a:pt x="15" y="14"/>
                  <a:pt x="15" y="14"/>
                </a:cubicBezTo>
                <a:cubicBezTo>
                  <a:pt x="16" y="15"/>
                  <a:pt x="16" y="15"/>
                  <a:pt x="15" y="16"/>
                </a:cubicBezTo>
                <a:cubicBezTo>
                  <a:pt x="15" y="17"/>
                  <a:pt x="15" y="17"/>
                  <a:pt x="14" y="17"/>
                </a:cubicBezTo>
                <a:cubicBezTo>
                  <a:pt x="2" y="17"/>
                  <a:pt x="2" y="17"/>
                  <a:pt x="2" y="17"/>
                </a:cubicBezTo>
                <a:cubicBezTo>
                  <a:pt x="1" y="17"/>
                  <a:pt x="0" y="16"/>
                  <a:pt x="0" y="15"/>
                </a:cubicBezTo>
                <a:cubicBezTo>
                  <a:pt x="0" y="3"/>
                  <a:pt x="0" y="3"/>
                  <a:pt x="0" y="3"/>
                </a:cubicBezTo>
                <a:cubicBezTo>
                  <a:pt x="0" y="3"/>
                  <a:pt x="1" y="2"/>
                  <a:pt x="1" y="2"/>
                </a:cubicBezTo>
                <a:cubicBezTo>
                  <a:pt x="2" y="1"/>
                  <a:pt x="3" y="2"/>
                  <a:pt x="3" y="2"/>
                </a:cubicBezTo>
                <a:cubicBezTo>
                  <a:pt x="7" y="6"/>
                  <a:pt x="7" y="6"/>
                  <a:pt x="7" y="6"/>
                </a:cubicBezTo>
                <a:cubicBezTo>
                  <a:pt x="10" y="2"/>
                  <a:pt x="15" y="0"/>
                  <a:pt x="21" y="0"/>
                </a:cubicBezTo>
                <a:cubicBezTo>
                  <a:pt x="32" y="0"/>
                  <a:pt x="41" y="9"/>
                  <a:pt x="41" y="20"/>
                </a:cubicBezTo>
                <a:cubicBezTo>
                  <a:pt x="41" y="32"/>
                  <a:pt x="32" y="41"/>
                  <a:pt x="21" y="41"/>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25" name="Freeform 357"/>
          <p:cNvSpPr>
            <a:spLocks/>
          </p:cNvSpPr>
          <p:nvPr/>
        </p:nvSpPr>
        <p:spPr bwMode="auto">
          <a:xfrm>
            <a:off x="6789712" y="4811416"/>
            <a:ext cx="317866" cy="324419"/>
          </a:xfrm>
          <a:custGeom>
            <a:avLst/>
            <a:gdLst>
              <a:gd name="T0" fmla="*/ 41 w 41"/>
              <a:gd name="T1" fmla="*/ 16 h 42"/>
              <a:gd name="T2" fmla="*/ 40 w 41"/>
              <a:gd name="T3" fmla="*/ 18 h 42"/>
              <a:gd name="T4" fmla="*/ 28 w 41"/>
              <a:gd name="T5" fmla="*/ 18 h 42"/>
              <a:gd name="T6" fmla="*/ 26 w 41"/>
              <a:gd name="T7" fmla="*/ 17 h 42"/>
              <a:gd name="T8" fmla="*/ 26 w 41"/>
              <a:gd name="T9" fmla="*/ 15 h 42"/>
              <a:gd name="T10" fmla="*/ 30 w 41"/>
              <a:gd name="T11" fmla="*/ 11 h 42"/>
              <a:gd name="T12" fmla="*/ 21 w 41"/>
              <a:gd name="T13" fmla="*/ 7 h 42"/>
              <a:gd name="T14" fmla="*/ 7 w 41"/>
              <a:gd name="T15" fmla="*/ 21 h 42"/>
              <a:gd name="T16" fmla="*/ 21 w 41"/>
              <a:gd name="T17" fmla="*/ 35 h 42"/>
              <a:gd name="T18" fmla="*/ 32 w 41"/>
              <a:gd name="T19" fmla="*/ 29 h 42"/>
              <a:gd name="T20" fmla="*/ 32 w 41"/>
              <a:gd name="T21" fmla="*/ 29 h 42"/>
              <a:gd name="T22" fmla="*/ 33 w 41"/>
              <a:gd name="T23" fmla="*/ 29 h 42"/>
              <a:gd name="T24" fmla="*/ 37 w 41"/>
              <a:gd name="T25" fmla="*/ 33 h 42"/>
              <a:gd name="T26" fmla="*/ 37 w 41"/>
              <a:gd name="T27" fmla="*/ 34 h 42"/>
              <a:gd name="T28" fmla="*/ 21 w 41"/>
              <a:gd name="T29" fmla="*/ 42 h 42"/>
              <a:gd name="T30" fmla="*/ 0 w 41"/>
              <a:gd name="T31" fmla="*/ 21 h 42"/>
              <a:gd name="T32" fmla="*/ 21 w 41"/>
              <a:gd name="T33" fmla="*/ 0 h 42"/>
              <a:gd name="T34" fmla="*/ 35 w 41"/>
              <a:gd name="T35" fmla="*/ 6 h 42"/>
              <a:gd name="T36" fmla="*/ 38 w 41"/>
              <a:gd name="T37" fmla="*/ 3 h 42"/>
              <a:gd name="T38" fmla="*/ 40 w 41"/>
              <a:gd name="T39" fmla="*/ 2 h 42"/>
              <a:gd name="T40" fmla="*/ 41 w 41"/>
              <a:gd name="T41" fmla="*/ 4 h 42"/>
              <a:gd name="T42" fmla="*/ 41 w 41"/>
              <a:gd name="T43" fmla="*/ 16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1" h="42">
                <a:moveTo>
                  <a:pt x="41" y="16"/>
                </a:moveTo>
                <a:cubicBezTo>
                  <a:pt x="41" y="17"/>
                  <a:pt x="41" y="18"/>
                  <a:pt x="40" y="18"/>
                </a:cubicBezTo>
                <a:cubicBezTo>
                  <a:pt x="28" y="18"/>
                  <a:pt x="28" y="18"/>
                  <a:pt x="28" y="18"/>
                </a:cubicBezTo>
                <a:cubicBezTo>
                  <a:pt x="27" y="18"/>
                  <a:pt x="26" y="17"/>
                  <a:pt x="26" y="17"/>
                </a:cubicBezTo>
                <a:cubicBezTo>
                  <a:pt x="26" y="16"/>
                  <a:pt x="26" y="15"/>
                  <a:pt x="26" y="15"/>
                </a:cubicBezTo>
                <a:cubicBezTo>
                  <a:pt x="30" y="11"/>
                  <a:pt x="30" y="11"/>
                  <a:pt x="30" y="11"/>
                </a:cubicBezTo>
                <a:cubicBezTo>
                  <a:pt x="28" y="9"/>
                  <a:pt x="24" y="7"/>
                  <a:pt x="21" y="7"/>
                </a:cubicBezTo>
                <a:cubicBezTo>
                  <a:pt x="13" y="7"/>
                  <a:pt x="7" y="13"/>
                  <a:pt x="7" y="21"/>
                </a:cubicBezTo>
                <a:cubicBezTo>
                  <a:pt x="7" y="29"/>
                  <a:pt x="13" y="35"/>
                  <a:pt x="21" y="35"/>
                </a:cubicBezTo>
                <a:cubicBezTo>
                  <a:pt x="25" y="35"/>
                  <a:pt x="29" y="33"/>
                  <a:pt x="32" y="29"/>
                </a:cubicBezTo>
                <a:cubicBezTo>
                  <a:pt x="32" y="29"/>
                  <a:pt x="32" y="29"/>
                  <a:pt x="32" y="29"/>
                </a:cubicBezTo>
                <a:cubicBezTo>
                  <a:pt x="32" y="29"/>
                  <a:pt x="33" y="29"/>
                  <a:pt x="33" y="29"/>
                </a:cubicBezTo>
                <a:cubicBezTo>
                  <a:pt x="37" y="33"/>
                  <a:pt x="37" y="33"/>
                  <a:pt x="37" y="33"/>
                </a:cubicBezTo>
                <a:cubicBezTo>
                  <a:pt x="37" y="33"/>
                  <a:pt x="37" y="34"/>
                  <a:pt x="37" y="34"/>
                </a:cubicBezTo>
                <a:cubicBezTo>
                  <a:pt x="33" y="39"/>
                  <a:pt x="27" y="42"/>
                  <a:pt x="21" y="42"/>
                </a:cubicBezTo>
                <a:cubicBezTo>
                  <a:pt x="9" y="42"/>
                  <a:pt x="0" y="32"/>
                  <a:pt x="0" y="21"/>
                </a:cubicBezTo>
                <a:cubicBezTo>
                  <a:pt x="0" y="10"/>
                  <a:pt x="9" y="0"/>
                  <a:pt x="21" y="0"/>
                </a:cubicBezTo>
                <a:cubicBezTo>
                  <a:pt x="26" y="0"/>
                  <a:pt x="31" y="3"/>
                  <a:pt x="35" y="6"/>
                </a:cubicBezTo>
                <a:cubicBezTo>
                  <a:pt x="38" y="3"/>
                  <a:pt x="38" y="3"/>
                  <a:pt x="38" y="3"/>
                </a:cubicBezTo>
                <a:cubicBezTo>
                  <a:pt x="39" y="2"/>
                  <a:pt x="40" y="2"/>
                  <a:pt x="40" y="2"/>
                </a:cubicBezTo>
                <a:cubicBezTo>
                  <a:pt x="41" y="3"/>
                  <a:pt x="41" y="3"/>
                  <a:pt x="41" y="4"/>
                </a:cubicBezTo>
                <a:lnTo>
                  <a:pt x="41" y="16"/>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26" name="Freeform 358"/>
          <p:cNvSpPr>
            <a:spLocks noEditPoints="1"/>
          </p:cNvSpPr>
          <p:nvPr/>
        </p:nvSpPr>
        <p:spPr bwMode="auto">
          <a:xfrm>
            <a:off x="5017272" y="3840032"/>
            <a:ext cx="265433" cy="294926"/>
          </a:xfrm>
          <a:custGeom>
            <a:avLst/>
            <a:gdLst>
              <a:gd name="T0" fmla="*/ 22 w 34"/>
              <a:gd name="T1" fmla="*/ 23 h 38"/>
              <a:gd name="T2" fmla="*/ 13 w 34"/>
              <a:gd name="T3" fmla="*/ 23 h 38"/>
              <a:gd name="T4" fmla="*/ 13 w 34"/>
              <a:gd name="T5" fmla="*/ 27 h 38"/>
              <a:gd name="T6" fmla="*/ 26 w 34"/>
              <a:gd name="T7" fmla="*/ 27 h 38"/>
              <a:gd name="T8" fmla="*/ 27 w 34"/>
              <a:gd name="T9" fmla="*/ 28 h 38"/>
              <a:gd name="T10" fmla="*/ 27 w 34"/>
              <a:gd name="T11" fmla="*/ 31 h 38"/>
              <a:gd name="T12" fmla="*/ 26 w 34"/>
              <a:gd name="T13" fmla="*/ 32 h 38"/>
              <a:gd name="T14" fmla="*/ 13 w 34"/>
              <a:gd name="T15" fmla="*/ 32 h 38"/>
              <a:gd name="T16" fmla="*/ 13 w 34"/>
              <a:gd name="T17" fmla="*/ 37 h 38"/>
              <a:gd name="T18" fmla="*/ 12 w 34"/>
              <a:gd name="T19" fmla="*/ 38 h 38"/>
              <a:gd name="T20" fmla="*/ 7 w 34"/>
              <a:gd name="T21" fmla="*/ 38 h 38"/>
              <a:gd name="T22" fmla="*/ 6 w 34"/>
              <a:gd name="T23" fmla="*/ 37 h 38"/>
              <a:gd name="T24" fmla="*/ 6 w 34"/>
              <a:gd name="T25" fmla="*/ 32 h 38"/>
              <a:gd name="T26" fmla="*/ 0 w 34"/>
              <a:gd name="T27" fmla="*/ 32 h 38"/>
              <a:gd name="T28" fmla="*/ 0 w 34"/>
              <a:gd name="T29" fmla="*/ 31 h 38"/>
              <a:gd name="T30" fmla="*/ 0 w 34"/>
              <a:gd name="T31" fmla="*/ 28 h 38"/>
              <a:gd name="T32" fmla="*/ 0 w 34"/>
              <a:gd name="T33" fmla="*/ 27 h 38"/>
              <a:gd name="T34" fmla="*/ 6 w 34"/>
              <a:gd name="T35" fmla="*/ 27 h 38"/>
              <a:gd name="T36" fmla="*/ 6 w 34"/>
              <a:gd name="T37" fmla="*/ 23 h 38"/>
              <a:gd name="T38" fmla="*/ 0 w 34"/>
              <a:gd name="T39" fmla="*/ 23 h 38"/>
              <a:gd name="T40" fmla="*/ 0 w 34"/>
              <a:gd name="T41" fmla="*/ 23 h 38"/>
              <a:gd name="T42" fmla="*/ 0 w 34"/>
              <a:gd name="T43" fmla="*/ 19 h 38"/>
              <a:gd name="T44" fmla="*/ 0 w 34"/>
              <a:gd name="T45" fmla="*/ 18 h 38"/>
              <a:gd name="T46" fmla="*/ 6 w 34"/>
              <a:gd name="T47" fmla="*/ 18 h 38"/>
              <a:gd name="T48" fmla="*/ 6 w 34"/>
              <a:gd name="T49" fmla="*/ 1 h 38"/>
              <a:gd name="T50" fmla="*/ 7 w 34"/>
              <a:gd name="T51" fmla="*/ 0 h 38"/>
              <a:gd name="T52" fmla="*/ 22 w 34"/>
              <a:gd name="T53" fmla="*/ 0 h 38"/>
              <a:gd name="T54" fmla="*/ 34 w 34"/>
              <a:gd name="T55" fmla="*/ 12 h 38"/>
              <a:gd name="T56" fmla="*/ 22 w 34"/>
              <a:gd name="T57" fmla="*/ 23 h 38"/>
              <a:gd name="T58" fmla="*/ 21 w 34"/>
              <a:gd name="T59" fmla="*/ 6 h 38"/>
              <a:gd name="T60" fmla="*/ 13 w 34"/>
              <a:gd name="T61" fmla="*/ 6 h 38"/>
              <a:gd name="T62" fmla="*/ 13 w 34"/>
              <a:gd name="T63" fmla="*/ 18 h 38"/>
              <a:gd name="T64" fmla="*/ 21 w 34"/>
              <a:gd name="T65" fmla="*/ 18 h 38"/>
              <a:gd name="T66" fmla="*/ 28 w 34"/>
              <a:gd name="T67" fmla="*/ 12 h 38"/>
              <a:gd name="T68" fmla="*/ 21 w 34"/>
              <a:gd name="T69" fmla="*/ 6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4" h="38">
                <a:moveTo>
                  <a:pt x="22" y="23"/>
                </a:moveTo>
                <a:cubicBezTo>
                  <a:pt x="13" y="23"/>
                  <a:pt x="13" y="23"/>
                  <a:pt x="13" y="23"/>
                </a:cubicBezTo>
                <a:cubicBezTo>
                  <a:pt x="13" y="27"/>
                  <a:pt x="13" y="27"/>
                  <a:pt x="13" y="27"/>
                </a:cubicBezTo>
                <a:cubicBezTo>
                  <a:pt x="26" y="27"/>
                  <a:pt x="26" y="27"/>
                  <a:pt x="26" y="27"/>
                </a:cubicBezTo>
                <a:cubicBezTo>
                  <a:pt x="27" y="27"/>
                  <a:pt x="27" y="27"/>
                  <a:pt x="27" y="28"/>
                </a:cubicBezTo>
                <a:cubicBezTo>
                  <a:pt x="27" y="31"/>
                  <a:pt x="27" y="31"/>
                  <a:pt x="27" y="31"/>
                </a:cubicBezTo>
                <a:cubicBezTo>
                  <a:pt x="27" y="31"/>
                  <a:pt x="27" y="32"/>
                  <a:pt x="26" y="32"/>
                </a:cubicBezTo>
                <a:cubicBezTo>
                  <a:pt x="13" y="32"/>
                  <a:pt x="13" y="32"/>
                  <a:pt x="13" y="32"/>
                </a:cubicBezTo>
                <a:cubicBezTo>
                  <a:pt x="13" y="37"/>
                  <a:pt x="13" y="37"/>
                  <a:pt x="13" y="37"/>
                </a:cubicBezTo>
                <a:cubicBezTo>
                  <a:pt x="13" y="37"/>
                  <a:pt x="12" y="38"/>
                  <a:pt x="12" y="38"/>
                </a:cubicBezTo>
                <a:cubicBezTo>
                  <a:pt x="7" y="38"/>
                  <a:pt x="7" y="38"/>
                  <a:pt x="7" y="38"/>
                </a:cubicBezTo>
                <a:cubicBezTo>
                  <a:pt x="7" y="38"/>
                  <a:pt x="6" y="37"/>
                  <a:pt x="6" y="37"/>
                </a:cubicBezTo>
                <a:cubicBezTo>
                  <a:pt x="6" y="32"/>
                  <a:pt x="6" y="32"/>
                  <a:pt x="6" y="32"/>
                </a:cubicBezTo>
                <a:cubicBezTo>
                  <a:pt x="0" y="32"/>
                  <a:pt x="0" y="32"/>
                  <a:pt x="0" y="32"/>
                </a:cubicBezTo>
                <a:cubicBezTo>
                  <a:pt x="0" y="32"/>
                  <a:pt x="0" y="31"/>
                  <a:pt x="0" y="31"/>
                </a:cubicBezTo>
                <a:cubicBezTo>
                  <a:pt x="0" y="28"/>
                  <a:pt x="0" y="28"/>
                  <a:pt x="0" y="28"/>
                </a:cubicBezTo>
                <a:cubicBezTo>
                  <a:pt x="0" y="27"/>
                  <a:pt x="0" y="27"/>
                  <a:pt x="0" y="27"/>
                </a:cubicBezTo>
                <a:cubicBezTo>
                  <a:pt x="6" y="27"/>
                  <a:pt x="6" y="27"/>
                  <a:pt x="6" y="27"/>
                </a:cubicBezTo>
                <a:cubicBezTo>
                  <a:pt x="6" y="23"/>
                  <a:pt x="6" y="23"/>
                  <a:pt x="6" y="23"/>
                </a:cubicBezTo>
                <a:cubicBezTo>
                  <a:pt x="0" y="23"/>
                  <a:pt x="0" y="23"/>
                  <a:pt x="0" y="23"/>
                </a:cubicBezTo>
                <a:cubicBezTo>
                  <a:pt x="0" y="23"/>
                  <a:pt x="0" y="23"/>
                  <a:pt x="0" y="23"/>
                </a:cubicBezTo>
                <a:cubicBezTo>
                  <a:pt x="0" y="19"/>
                  <a:pt x="0" y="19"/>
                  <a:pt x="0" y="19"/>
                </a:cubicBezTo>
                <a:cubicBezTo>
                  <a:pt x="0" y="18"/>
                  <a:pt x="0" y="18"/>
                  <a:pt x="0" y="18"/>
                </a:cubicBezTo>
                <a:cubicBezTo>
                  <a:pt x="6" y="18"/>
                  <a:pt x="6" y="18"/>
                  <a:pt x="6" y="18"/>
                </a:cubicBezTo>
                <a:cubicBezTo>
                  <a:pt x="6" y="1"/>
                  <a:pt x="6" y="1"/>
                  <a:pt x="6" y="1"/>
                </a:cubicBezTo>
                <a:cubicBezTo>
                  <a:pt x="6" y="0"/>
                  <a:pt x="7" y="0"/>
                  <a:pt x="7" y="0"/>
                </a:cubicBezTo>
                <a:cubicBezTo>
                  <a:pt x="22" y="0"/>
                  <a:pt x="22" y="0"/>
                  <a:pt x="22" y="0"/>
                </a:cubicBezTo>
                <a:cubicBezTo>
                  <a:pt x="29" y="0"/>
                  <a:pt x="34" y="5"/>
                  <a:pt x="34" y="12"/>
                </a:cubicBezTo>
                <a:cubicBezTo>
                  <a:pt x="34" y="19"/>
                  <a:pt x="29" y="23"/>
                  <a:pt x="22" y="23"/>
                </a:cubicBezTo>
                <a:close/>
                <a:moveTo>
                  <a:pt x="21" y="6"/>
                </a:moveTo>
                <a:cubicBezTo>
                  <a:pt x="13" y="6"/>
                  <a:pt x="13" y="6"/>
                  <a:pt x="13" y="6"/>
                </a:cubicBezTo>
                <a:cubicBezTo>
                  <a:pt x="13" y="18"/>
                  <a:pt x="13" y="18"/>
                  <a:pt x="13" y="18"/>
                </a:cubicBezTo>
                <a:cubicBezTo>
                  <a:pt x="21" y="18"/>
                  <a:pt x="21" y="18"/>
                  <a:pt x="21" y="18"/>
                </a:cubicBezTo>
                <a:cubicBezTo>
                  <a:pt x="25" y="18"/>
                  <a:pt x="28" y="15"/>
                  <a:pt x="28" y="12"/>
                </a:cubicBezTo>
                <a:cubicBezTo>
                  <a:pt x="28" y="8"/>
                  <a:pt x="25" y="6"/>
                  <a:pt x="21" y="6"/>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27" name="Freeform 359"/>
          <p:cNvSpPr>
            <a:spLocks noEditPoints="1"/>
          </p:cNvSpPr>
          <p:nvPr/>
        </p:nvSpPr>
        <p:spPr bwMode="auto">
          <a:xfrm>
            <a:off x="6178437" y="4341807"/>
            <a:ext cx="294926" cy="288373"/>
          </a:xfrm>
          <a:custGeom>
            <a:avLst/>
            <a:gdLst>
              <a:gd name="T0" fmla="*/ 37 w 38"/>
              <a:gd name="T1" fmla="*/ 37 h 37"/>
              <a:gd name="T2" fmla="*/ 36 w 38"/>
              <a:gd name="T3" fmla="*/ 37 h 37"/>
              <a:gd name="T4" fmla="*/ 32 w 38"/>
              <a:gd name="T5" fmla="*/ 37 h 37"/>
              <a:gd name="T6" fmla="*/ 30 w 38"/>
              <a:gd name="T7" fmla="*/ 36 h 37"/>
              <a:gd name="T8" fmla="*/ 1 w 38"/>
              <a:gd name="T9" fmla="*/ 7 h 37"/>
              <a:gd name="T10" fmla="*/ 0 w 38"/>
              <a:gd name="T11" fmla="*/ 5 h 37"/>
              <a:gd name="T12" fmla="*/ 0 w 38"/>
              <a:gd name="T13" fmla="*/ 1 h 37"/>
              <a:gd name="T14" fmla="*/ 0 w 38"/>
              <a:gd name="T15" fmla="*/ 0 h 37"/>
              <a:gd name="T16" fmla="*/ 2 w 38"/>
              <a:gd name="T17" fmla="*/ 0 h 37"/>
              <a:gd name="T18" fmla="*/ 2 w 38"/>
              <a:gd name="T19" fmla="*/ 0 h 37"/>
              <a:gd name="T20" fmla="*/ 27 w 38"/>
              <a:gd name="T21" fmla="*/ 11 h 37"/>
              <a:gd name="T22" fmla="*/ 38 w 38"/>
              <a:gd name="T23" fmla="*/ 36 h 37"/>
              <a:gd name="T24" fmla="*/ 37 w 38"/>
              <a:gd name="T25" fmla="*/ 37 h 37"/>
              <a:gd name="T26" fmla="*/ 23 w 38"/>
              <a:gd name="T27" fmla="*/ 37 h 37"/>
              <a:gd name="T28" fmla="*/ 22 w 38"/>
              <a:gd name="T29" fmla="*/ 37 h 37"/>
              <a:gd name="T30" fmla="*/ 19 w 38"/>
              <a:gd name="T31" fmla="*/ 37 h 37"/>
              <a:gd name="T32" fmla="*/ 17 w 38"/>
              <a:gd name="T33" fmla="*/ 36 h 37"/>
              <a:gd name="T34" fmla="*/ 1 w 38"/>
              <a:gd name="T35" fmla="*/ 20 h 37"/>
              <a:gd name="T36" fmla="*/ 0 w 38"/>
              <a:gd name="T37" fmla="*/ 19 h 37"/>
              <a:gd name="T38" fmla="*/ 0 w 38"/>
              <a:gd name="T39" fmla="*/ 15 h 37"/>
              <a:gd name="T40" fmla="*/ 0 w 38"/>
              <a:gd name="T41" fmla="*/ 14 h 37"/>
              <a:gd name="T42" fmla="*/ 2 w 38"/>
              <a:gd name="T43" fmla="*/ 13 h 37"/>
              <a:gd name="T44" fmla="*/ 2 w 38"/>
              <a:gd name="T45" fmla="*/ 13 h 37"/>
              <a:gd name="T46" fmla="*/ 17 w 38"/>
              <a:gd name="T47" fmla="*/ 20 h 37"/>
              <a:gd name="T48" fmla="*/ 24 w 38"/>
              <a:gd name="T49" fmla="*/ 36 h 37"/>
              <a:gd name="T50" fmla="*/ 23 w 38"/>
              <a:gd name="T51" fmla="*/ 37 h 37"/>
              <a:gd name="T52" fmla="*/ 5 w 38"/>
              <a:gd name="T53" fmla="*/ 37 h 37"/>
              <a:gd name="T54" fmla="*/ 0 w 38"/>
              <a:gd name="T55" fmla="*/ 32 h 37"/>
              <a:gd name="T56" fmla="*/ 5 w 38"/>
              <a:gd name="T57" fmla="*/ 27 h 37"/>
              <a:gd name="T58" fmla="*/ 10 w 38"/>
              <a:gd name="T59" fmla="*/ 32 h 37"/>
              <a:gd name="T60" fmla="*/ 5 w 38"/>
              <a:gd name="T61" fmla="*/ 3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8" h="37">
                <a:moveTo>
                  <a:pt x="37" y="37"/>
                </a:moveTo>
                <a:cubicBezTo>
                  <a:pt x="37" y="37"/>
                  <a:pt x="36" y="37"/>
                  <a:pt x="36" y="37"/>
                </a:cubicBezTo>
                <a:cubicBezTo>
                  <a:pt x="32" y="37"/>
                  <a:pt x="32" y="37"/>
                  <a:pt x="32" y="37"/>
                </a:cubicBezTo>
                <a:cubicBezTo>
                  <a:pt x="31" y="37"/>
                  <a:pt x="30" y="37"/>
                  <a:pt x="30" y="36"/>
                </a:cubicBezTo>
                <a:cubicBezTo>
                  <a:pt x="29" y="20"/>
                  <a:pt x="17" y="8"/>
                  <a:pt x="1" y="7"/>
                </a:cubicBezTo>
                <a:cubicBezTo>
                  <a:pt x="1" y="7"/>
                  <a:pt x="0" y="6"/>
                  <a:pt x="0" y="5"/>
                </a:cubicBezTo>
                <a:cubicBezTo>
                  <a:pt x="0" y="1"/>
                  <a:pt x="0" y="1"/>
                  <a:pt x="0" y="1"/>
                </a:cubicBezTo>
                <a:cubicBezTo>
                  <a:pt x="0" y="1"/>
                  <a:pt x="0" y="0"/>
                  <a:pt x="0" y="0"/>
                </a:cubicBezTo>
                <a:cubicBezTo>
                  <a:pt x="1" y="0"/>
                  <a:pt x="1" y="0"/>
                  <a:pt x="2" y="0"/>
                </a:cubicBezTo>
                <a:cubicBezTo>
                  <a:pt x="2" y="0"/>
                  <a:pt x="2" y="0"/>
                  <a:pt x="2" y="0"/>
                </a:cubicBezTo>
                <a:cubicBezTo>
                  <a:pt x="11" y="0"/>
                  <a:pt x="20" y="4"/>
                  <a:pt x="27" y="11"/>
                </a:cubicBezTo>
                <a:cubicBezTo>
                  <a:pt x="33" y="17"/>
                  <a:pt x="37" y="26"/>
                  <a:pt x="38" y="36"/>
                </a:cubicBezTo>
                <a:cubicBezTo>
                  <a:pt x="38" y="36"/>
                  <a:pt x="37" y="37"/>
                  <a:pt x="37" y="37"/>
                </a:cubicBezTo>
                <a:close/>
                <a:moveTo>
                  <a:pt x="23" y="37"/>
                </a:moveTo>
                <a:cubicBezTo>
                  <a:pt x="23" y="37"/>
                  <a:pt x="23" y="37"/>
                  <a:pt x="22" y="37"/>
                </a:cubicBezTo>
                <a:cubicBezTo>
                  <a:pt x="19" y="37"/>
                  <a:pt x="19" y="37"/>
                  <a:pt x="19" y="37"/>
                </a:cubicBezTo>
                <a:cubicBezTo>
                  <a:pt x="18" y="37"/>
                  <a:pt x="17" y="37"/>
                  <a:pt x="17" y="36"/>
                </a:cubicBezTo>
                <a:cubicBezTo>
                  <a:pt x="16" y="28"/>
                  <a:pt x="10" y="21"/>
                  <a:pt x="1" y="20"/>
                </a:cubicBezTo>
                <a:cubicBezTo>
                  <a:pt x="1" y="20"/>
                  <a:pt x="0" y="20"/>
                  <a:pt x="0" y="19"/>
                </a:cubicBezTo>
                <a:cubicBezTo>
                  <a:pt x="0" y="15"/>
                  <a:pt x="0" y="15"/>
                  <a:pt x="0" y="15"/>
                </a:cubicBezTo>
                <a:cubicBezTo>
                  <a:pt x="0" y="15"/>
                  <a:pt x="0" y="14"/>
                  <a:pt x="0" y="14"/>
                </a:cubicBezTo>
                <a:cubicBezTo>
                  <a:pt x="1" y="14"/>
                  <a:pt x="1" y="13"/>
                  <a:pt x="2" y="13"/>
                </a:cubicBezTo>
                <a:cubicBezTo>
                  <a:pt x="2" y="13"/>
                  <a:pt x="2" y="13"/>
                  <a:pt x="2" y="13"/>
                </a:cubicBezTo>
                <a:cubicBezTo>
                  <a:pt x="7" y="14"/>
                  <a:pt x="13" y="16"/>
                  <a:pt x="17" y="20"/>
                </a:cubicBezTo>
                <a:cubicBezTo>
                  <a:pt x="21" y="24"/>
                  <a:pt x="23" y="30"/>
                  <a:pt x="24" y="36"/>
                </a:cubicBezTo>
                <a:cubicBezTo>
                  <a:pt x="24" y="36"/>
                  <a:pt x="24" y="36"/>
                  <a:pt x="23" y="37"/>
                </a:cubicBezTo>
                <a:close/>
                <a:moveTo>
                  <a:pt x="5" y="37"/>
                </a:moveTo>
                <a:cubicBezTo>
                  <a:pt x="2" y="37"/>
                  <a:pt x="0" y="35"/>
                  <a:pt x="0" y="32"/>
                </a:cubicBezTo>
                <a:cubicBezTo>
                  <a:pt x="0" y="29"/>
                  <a:pt x="2" y="27"/>
                  <a:pt x="5" y="27"/>
                </a:cubicBezTo>
                <a:cubicBezTo>
                  <a:pt x="8" y="27"/>
                  <a:pt x="10" y="29"/>
                  <a:pt x="10" y="32"/>
                </a:cubicBezTo>
                <a:cubicBezTo>
                  <a:pt x="10" y="35"/>
                  <a:pt x="8" y="37"/>
                  <a:pt x="5" y="37"/>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28" name="Freeform 360"/>
          <p:cNvSpPr>
            <a:spLocks noEditPoints="1"/>
          </p:cNvSpPr>
          <p:nvPr/>
        </p:nvSpPr>
        <p:spPr bwMode="auto">
          <a:xfrm>
            <a:off x="3825885" y="3828562"/>
            <a:ext cx="317866" cy="317866"/>
          </a:xfrm>
          <a:custGeom>
            <a:avLst/>
            <a:gdLst>
              <a:gd name="T0" fmla="*/ 41 w 41"/>
              <a:gd name="T1" fmla="*/ 34 h 41"/>
              <a:gd name="T2" fmla="*/ 34 w 41"/>
              <a:gd name="T3" fmla="*/ 41 h 41"/>
              <a:gd name="T4" fmla="*/ 8 w 41"/>
              <a:gd name="T5" fmla="*/ 41 h 41"/>
              <a:gd name="T6" fmla="*/ 0 w 41"/>
              <a:gd name="T7" fmla="*/ 34 h 41"/>
              <a:gd name="T8" fmla="*/ 0 w 41"/>
              <a:gd name="T9" fmla="*/ 8 h 41"/>
              <a:gd name="T10" fmla="*/ 8 w 41"/>
              <a:gd name="T11" fmla="*/ 0 h 41"/>
              <a:gd name="T12" fmla="*/ 34 w 41"/>
              <a:gd name="T13" fmla="*/ 0 h 41"/>
              <a:gd name="T14" fmla="*/ 41 w 41"/>
              <a:gd name="T15" fmla="*/ 8 h 41"/>
              <a:gd name="T16" fmla="*/ 41 w 41"/>
              <a:gd name="T17" fmla="*/ 34 h 41"/>
              <a:gd name="T18" fmla="*/ 8 w 41"/>
              <a:gd name="T19" fmla="*/ 8 h 41"/>
              <a:gd name="T20" fmla="*/ 7 w 41"/>
              <a:gd name="T21" fmla="*/ 8 h 41"/>
              <a:gd name="T22" fmla="*/ 7 w 41"/>
              <a:gd name="T23" fmla="*/ 9 h 41"/>
              <a:gd name="T24" fmla="*/ 7 w 41"/>
              <a:gd name="T25" fmla="*/ 12 h 41"/>
              <a:gd name="T26" fmla="*/ 8 w 41"/>
              <a:gd name="T27" fmla="*/ 13 h 41"/>
              <a:gd name="T28" fmla="*/ 28 w 41"/>
              <a:gd name="T29" fmla="*/ 34 h 41"/>
              <a:gd name="T30" fmla="*/ 29 w 41"/>
              <a:gd name="T31" fmla="*/ 35 h 41"/>
              <a:gd name="T32" fmla="*/ 33 w 41"/>
              <a:gd name="T33" fmla="*/ 35 h 41"/>
              <a:gd name="T34" fmla="*/ 33 w 41"/>
              <a:gd name="T35" fmla="*/ 34 h 41"/>
              <a:gd name="T36" fmla="*/ 34 w 41"/>
              <a:gd name="T37" fmla="*/ 34 h 41"/>
              <a:gd name="T38" fmla="*/ 8 w 41"/>
              <a:gd name="T39" fmla="*/ 8 h 41"/>
              <a:gd name="T40" fmla="*/ 8 w 41"/>
              <a:gd name="T41" fmla="*/ 18 h 41"/>
              <a:gd name="T42" fmla="*/ 7 w 41"/>
              <a:gd name="T43" fmla="*/ 19 h 41"/>
              <a:gd name="T44" fmla="*/ 7 w 41"/>
              <a:gd name="T45" fmla="*/ 19 h 41"/>
              <a:gd name="T46" fmla="*/ 7 w 41"/>
              <a:gd name="T47" fmla="*/ 23 h 41"/>
              <a:gd name="T48" fmla="*/ 8 w 41"/>
              <a:gd name="T49" fmla="*/ 23 h 41"/>
              <a:gd name="T50" fmla="*/ 18 w 41"/>
              <a:gd name="T51" fmla="*/ 34 h 41"/>
              <a:gd name="T52" fmla="*/ 19 w 41"/>
              <a:gd name="T53" fmla="*/ 35 h 41"/>
              <a:gd name="T54" fmla="*/ 22 w 41"/>
              <a:gd name="T55" fmla="*/ 35 h 41"/>
              <a:gd name="T56" fmla="*/ 23 w 41"/>
              <a:gd name="T57" fmla="*/ 34 h 41"/>
              <a:gd name="T58" fmla="*/ 23 w 41"/>
              <a:gd name="T59" fmla="*/ 34 h 41"/>
              <a:gd name="T60" fmla="*/ 8 w 41"/>
              <a:gd name="T61" fmla="*/ 18 h 41"/>
              <a:gd name="T62" fmla="*/ 10 w 41"/>
              <a:gd name="T63" fmla="*/ 28 h 41"/>
              <a:gd name="T64" fmla="*/ 7 w 41"/>
              <a:gd name="T65" fmla="*/ 31 h 41"/>
              <a:gd name="T66" fmla="*/ 10 w 41"/>
              <a:gd name="T67" fmla="*/ 35 h 41"/>
              <a:gd name="T68" fmla="*/ 14 w 41"/>
              <a:gd name="T69" fmla="*/ 31 h 41"/>
              <a:gd name="T70" fmla="*/ 10 w 41"/>
              <a:gd name="T71" fmla="*/ 28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1" h="41">
                <a:moveTo>
                  <a:pt x="41" y="34"/>
                </a:moveTo>
                <a:cubicBezTo>
                  <a:pt x="41" y="38"/>
                  <a:pt x="38" y="41"/>
                  <a:pt x="34" y="41"/>
                </a:cubicBezTo>
                <a:cubicBezTo>
                  <a:pt x="8" y="41"/>
                  <a:pt x="8" y="41"/>
                  <a:pt x="8" y="41"/>
                </a:cubicBezTo>
                <a:cubicBezTo>
                  <a:pt x="4" y="41"/>
                  <a:pt x="0" y="38"/>
                  <a:pt x="0" y="34"/>
                </a:cubicBezTo>
                <a:cubicBezTo>
                  <a:pt x="0" y="8"/>
                  <a:pt x="0" y="8"/>
                  <a:pt x="0" y="8"/>
                </a:cubicBezTo>
                <a:cubicBezTo>
                  <a:pt x="0" y="4"/>
                  <a:pt x="4" y="0"/>
                  <a:pt x="8" y="0"/>
                </a:cubicBezTo>
                <a:cubicBezTo>
                  <a:pt x="34" y="0"/>
                  <a:pt x="34" y="0"/>
                  <a:pt x="34" y="0"/>
                </a:cubicBezTo>
                <a:cubicBezTo>
                  <a:pt x="38" y="0"/>
                  <a:pt x="41" y="4"/>
                  <a:pt x="41" y="8"/>
                </a:cubicBezTo>
                <a:lnTo>
                  <a:pt x="41" y="34"/>
                </a:lnTo>
                <a:close/>
                <a:moveTo>
                  <a:pt x="8" y="8"/>
                </a:moveTo>
                <a:cubicBezTo>
                  <a:pt x="8" y="8"/>
                  <a:pt x="7" y="8"/>
                  <a:pt x="7" y="8"/>
                </a:cubicBezTo>
                <a:cubicBezTo>
                  <a:pt x="7" y="8"/>
                  <a:pt x="7" y="9"/>
                  <a:pt x="7" y="9"/>
                </a:cubicBezTo>
                <a:cubicBezTo>
                  <a:pt x="7" y="12"/>
                  <a:pt x="7" y="12"/>
                  <a:pt x="7" y="12"/>
                </a:cubicBezTo>
                <a:cubicBezTo>
                  <a:pt x="7" y="13"/>
                  <a:pt x="7" y="13"/>
                  <a:pt x="8" y="13"/>
                </a:cubicBezTo>
                <a:cubicBezTo>
                  <a:pt x="19" y="14"/>
                  <a:pt x="28" y="23"/>
                  <a:pt x="28" y="34"/>
                </a:cubicBezTo>
                <a:cubicBezTo>
                  <a:pt x="28" y="34"/>
                  <a:pt x="29" y="35"/>
                  <a:pt x="29" y="35"/>
                </a:cubicBezTo>
                <a:cubicBezTo>
                  <a:pt x="33" y="35"/>
                  <a:pt x="33" y="35"/>
                  <a:pt x="33" y="35"/>
                </a:cubicBezTo>
                <a:cubicBezTo>
                  <a:pt x="33" y="35"/>
                  <a:pt x="33" y="34"/>
                  <a:pt x="33" y="34"/>
                </a:cubicBezTo>
                <a:cubicBezTo>
                  <a:pt x="34" y="34"/>
                  <a:pt x="34" y="34"/>
                  <a:pt x="34" y="34"/>
                </a:cubicBezTo>
                <a:cubicBezTo>
                  <a:pt x="33" y="20"/>
                  <a:pt x="22" y="8"/>
                  <a:pt x="8" y="8"/>
                </a:cubicBezTo>
                <a:close/>
                <a:moveTo>
                  <a:pt x="8" y="18"/>
                </a:moveTo>
                <a:cubicBezTo>
                  <a:pt x="8" y="18"/>
                  <a:pt x="7" y="18"/>
                  <a:pt x="7" y="19"/>
                </a:cubicBezTo>
                <a:cubicBezTo>
                  <a:pt x="7" y="19"/>
                  <a:pt x="7" y="19"/>
                  <a:pt x="7" y="19"/>
                </a:cubicBezTo>
                <a:cubicBezTo>
                  <a:pt x="7" y="23"/>
                  <a:pt x="7" y="23"/>
                  <a:pt x="7" y="23"/>
                </a:cubicBezTo>
                <a:cubicBezTo>
                  <a:pt x="7" y="23"/>
                  <a:pt x="7" y="23"/>
                  <a:pt x="8" y="23"/>
                </a:cubicBezTo>
                <a:cubicBezTo>
                  <a:pt x="13" y="24"/>
                  <a:pt x="18" y="28"/>
                  <a:pt x="18" y="34"/>
                </a:cubicBezTo>
                <a:cubicBezTo>
                  <a:pt x="18" y="34"/>
                  <a:pt x="19" y="35"/>
                  <a:pt x="19" y="35"/>
                </a:cubicBezTo>
                <a:cubicBezTo>
                  <a:pt x="22" y="35"/>
                  <a:pt x="22" y="35"/>
                  <a:pt x="22" y="35"/>
                </a:cubicBezTo>
                <a:cubicBezTo>
                  <a:pt x="23" y="35"/>
                  <a:pt x="23" y="34"/>
                  <a:pt x="23" y="34"/>
                </a:cubicBezTo>
                <a:cubicBezTo>
                  <a:pt x="23" y="34"/>
                  <a:pt x="23" y="34"/>
                  <a:pt x="23" y="34"/>
                </a:cubicBezTo>
                <a:cubicBezTo>
                  <a:pt x="23" y="25"/>
                  <a:pt x="16" y="19"/>
                  <a:pt x="8" y="18"/>
                </a:cubicBezTo>
                <a:close/>
                <a:moveTo>
                  <a:pt x="10" y="28"/>
                </a:moveTo>
                <a:cubicBezTo>
                  <a:pt x="9" y="28"/>
                  <a:pt x="7" y="29"/>
                  <a:pt x="7" y="31"/>
                </a:cubicBezTo>
                <a:cubicBezTo>
                  <a:pt x="7" y="33"/>
                  <a:pt x="9" y="35"/>
                  <a:pt x="10" y="35"/>
                </a:cubicBezTo>
                <a:cubicBezTo>
                  <a:pt x="12" y="35"/>
                  <a:pt x="14" y="33"/>
                  <a:pt x="14" y="31"/>
                </a:cubicBezTo>
                <a:cubicBezTo>
                  <a:pt x="14" y="29"/>
                  <a:pt x="12" y="28"/>
                  <a:pt x="10" y="2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29" name="Freeform 361"/>
          <p:cNvSpPr>
            <a:spLocks noEditPoints="1"/>
          </p:cNvSpPr>
          <p:nvPr/>
        </p:nvSpPr>
        <p:spPr bwMode="auto">
          <a:xfrm>
            <a:off x="3248431" y="3840032"/>
            <a:ext cx="265433" cy="294926"/>
          </a:xfrm>
          <a:custGeom>
            <a:avLst/>
            <a:gdLst>
              <a:gd name="T0" fmla="*/ 22 w 34"/>
              <a:gd name="T1" fmla="*/ 23 h 38"/>
              <a:gd name="T2" fmla="*/ 13 w 34"/>
              <a:gd name="T3" fmla="*/ 23 h 38"/>
              <a:gd name="T4" fmla="*/ 13 w 34"/>
              <a:gd name="T5" fmla="*/ 26 h 38"/>
              <a:gd name="T6" fmla="*/ 26 w 34"/>
              <a:gd name="T7" fmla="*/ 26 h 38"/>
              <a:gd name="T8" fmla="*/ 27 w 34"/>
              <a:gd name="T9" fmla="*/ 27 h 38"/>
              <a:gd name="T10" fmla="*/ 27 w 34"/>
              <a:gd name="T11" fmla="*/ 31 h 38"/>
              <a:gd name="T12" fmla="*/ 26 w 34"/>
              <a:gd name="T13" fmla="*/ 32 h 38"/>
              <a:gd name="T14" fmla="*/ 13 w 34"/>
              <a:gd name="T15" fmla="*/ 32 h 38"/>
              <a:gd name="T16" fmla="*/ 13 w 34"/>
              <a:gd name="T17" fmla="*/ 37 h 38"/>
              <a:gd name="T18" fmla="*/ 12 w 34"/>
              <a:gd name="T19" fmla="*/ 38 h 38"/>
              <a:gd name="T20" fmla="*/ 7 w 34"/>
              <a:gd name="T21" fmla="*/ 38 h 38"/>
              <a:gd name="T22" fmla="*/ 6 w 34"/>
              <a:gd name="T23" fmla="*/ 37 h 38"/>
              <a:gd name="T24" fmla="*/ 6 w 34"/>
              <a:gd name="T25" fmla="*/ 32 h 38"/>
              <a:gd name="T26" fmla="*/ 0 w 34"/>
              <a:gd name="T27" fmla="*/ 32 h 38"/>
              <a:gd name="T28" fmla="*/ 0 w 34"/>
              <a:gd name="T29" fmla="*/ 31 h 38"/>
              <a:gd name="T30" fmla="*/ 0 w 34"/>
              <a:gd name="T31" fmla="*/ 27 h 38"/>
              <a:gd name="T32" fmla="*/ 0 w 34"/>
              <a:gd name="T33" fmla="*/ 26 h 38"/>
              <a:gd name="T34" fmla="*/ 6 w 34"/>
              <a:gd name="T35" fmla="*/ 26 h 38"/>
              <a:gd name="T36" fmla="*/ 6 w 34"/>
              <a:gd name="T37" fmla="*/ 23 h 38"/>
              <a:gd name="T38" fmla="*/ 0 w 34"/>
              <a:gd name="T39" fmla="*/ 23 h 38"/>
              <a:gd name="T40" fmla="*/ 0 w 34"/>
              <a:gd name="T41" fmla="*/ 22 h 38"/>
              <a:gd name="T42" fmla="*/ 0 w 34"/>
              <a:gd name="T43" fmla="*/ 18 h 38"/>
              <a:gd name="T44" fmla="*/ 0 w 34"/>
              <a:gd name="T45" fmla="*/ 18 h 38"/>
              <a:gd name="T46" fmla="*/ 6 w 34"/>
              <a:gd name="T47" fmla="*/ 18 h 38"/>
              <a:gd name="T48" fmla="*/ 6 w 34"/>
              <a:gd name="T49" fmla="*/ 1 h 38"/>
              <a:gd name="T50" fmla="*/ 7 w 34"/>
              <a:gd name="T51" fmla="*/ 0 h 38"/>
              <a:gd name="T52" fmla="*/ 22 w 34"/>
              <a:gd name="T53" fmla="*/ 0 h 38"/>
              <a:gd name="T54" fmla="*/ 34 w 34"/>
              <a:gd name="T55" fmla="*/ 12 h 38"/>
              <a:gd name="T56" fmla="*/ 22 w 34"/>
              <a:gd name="T57" fmla="*/ 23 h 38"/>
              <a:gd name="T58" fmla="*/ 21 w 34"/>
              <a:gd name="T59" fmla="*/ 6 h 38"/>
              <a:gd name="T60" fmla="*/ 13 w 34"/>
              <a:gd name="T61" fmla="*/ 6 h 38"/>
              <a:gd name="T62" fmla="*/ 13 w 34"/>
              <a:gd name="T63" fmla="*/ 18 h 38"/>
              <a:gd name="T64" fmla="*/ 21 w 34"/>
              <a:gd name="T65" fmla="*/ 18 h 38"/>
              <a:gd name="T66" fmla="*/ 28 w 34"/>
              <a:gd name="T67" fmla="*/ 12 h 38"/>
              <a:gd name="T68" fmla="*/ 21 w 34"/>
              <a:gd name="T69" fmla="*/ 6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4" h="38">
                <a:moveTo>
                  <a:pt x="22" y="23"/>
                </a:moveTo>
                <a:cubicBezTo>
                  <a:pt x="13" y="23"/>
                  <a:pt x="13" y="23"/>
                  <a:pt x="13" y="23"/>
                </a:cubicBezTo>
                <a:cubicBezTo>
                  <a:pt x="13" y="26"/>
                  <a:pt x="13" y="26"/>
                  <a:pt x="13" y="26"/>
                </a:cubicBezTo>
                <a:cubicBezTo>
                  <a:pt x="26" y="26"/>
                  <a:pt x="26" y="26"/>
                  <a:pt x="26" y="26"/>
                </a:cubicBezTo>
                <a:cubicBezTo>
                  <a:pt x="27" y="26"/>
                  <a:pt x="27" y="27"/>
                  <a:pt x="27" y="27"/>
                </a:cubicBezTo>
                <a:cubicBezTo>
                  <a:pt x="27" y="31"/>
                  <a:pt x="27" y="31"/>
                  <a:pt x="27" y="31"/>
                </a:cubicBezTo>
                <a:cubicBezTo>
                  <a:pt x="27" y="31"/>
                  <a:pt x="27" y="32"/>
                  <a:pt x="26" y="32"/>
                </a:cubicBezTo>
                <a:cubicBezTo>
                  <a:pt x="13" y="32"/>
                  <a:pt x="13" y="32"/>
                  <a:pt x="13" y="32"/>
                </a:cubicBezTo>
                <a:cubicBezTo>
                  <a:pt x="13" y="37"/>
                  <a:pt x="13" y="37"/>
                  <a:pt x="13" y="37"/>
                </a:cubicBezTo>
                <a:cubicBezTo>
                  <a:pt x="13" y="37"/>
                  <a:pt x="12" y="38"/>
                  <a:pt x="12" y="38"/>
                </a:cubicBezTo>
                <a:cubicBezTo>
                  <a:pt x="7" y="38"/>
                  <a:pt x="7" y="38"/>
                  <a:pt x="7" y="38"/>
                </a:cubicBezTo>
                <a:cubicBezTo>
                  <a:pt x="7" y="38"/>
                  <a:pt x="6" y="37"/>
                  <a:pt x="6" y="37"/>
                </a:cubicBezTo>
                <a:cubicBezTo>
                  <a:pt x="6" y="32"/>
                  <a:pt x="6" y="32"/>
                  <a:pt x="6" y="32"/>
                </a:cubicBezTo>
                <a:cubicBezTo>
                  <a:pt x="0" y="32"/>
                  <a:pt x="0" y="32"/>
                  <a:pt x="0" y="32"/>
                </a:cubicBezTo>
                <a:cubicBezTo>
                  <a:pt x="0" y="32"/>
                  <a:pt x="0" y="31"/>
                  <a:pt x="0" y="31"/>
                </a:cubicBezTo>
                <a:cubicBezTo>
                  <a:pt x="0" y="27"/>
                  <a:pt x="0" y="27"/>
                  <a:pt x="0" y="27"/>
                </a:cubicBezTo>
                <a:cubicBezTo>
                  <a:pt x="0" y="27"/>
                  <a:pt x="0" y="26"/>
                  <a:pt x="0" y="26"/>
                </a:cubicBezTo>
                <a:cubicBezTo>
                  <a:pt x="6" y="26"/>
                  <a:pt x="6" y="26"/>
                  <a:pt x="6" y="26"/>
                </a:cubicBezTo>
                <a:cubicBezTo>
                  <a:pt x="6" y="23"/>
                  <a:pt x="6" y="23"/>
                  <a:pt x="6" y="23"/>
                </a:cubicBezTo>
                <a:cubicBezTo>
                  <a:pt x="0" y="23"/>
                  <a:pt x="0" y="23"/>
                  <a:pt x="0" y="23"/>
                </a:cubicBezTo>
                <a:cubicBezTo>
                  <a:pt x="0" y="23"/>
                  <a:pt x="0" y="23"/>
                  <a:pt x="0" y="22"/>
                </a:cubicBezTo>
                <a:cubicBezTo>
                  <a:pt x="0" y="18"/>
                  <a:pt x="0" y="18"/>
                  <a:pt x="0" y="18"/>
                </a:cubicBezTo>
                <a:cubicBezTo>
                  <a:pt x="0" y="18"/>
                  <a:pt x="0" y="18"/>
                  <a:pt x="0" y="18"/>
                </a:cubicBezTo>
                <a:cubicBezTo>
                  <a:pt x="6" y="18"/>
                  <a:pt x="6" y="18"/>
                  <a:pt x="6" y="18"/>
                </a:cubicBezTo>
                <a:cubicBezTo>
                  <a:pt x="6" y="1"/>
                  <a:pt x="6" y="1"/>
                  <a:pt x="6" y="1"/>
                </a:cubicBezTo>
                <a:cubicBezTo>
                  <a:pt x="6" y="0"/>
                  <a:pt x="7" y="0"/>
                  <a:pt x="7" y="0"/>
                </a:cubicBezTo>
                <a:cubicBezTo>
                  <a:pt x="22" y="0"/>
                  <a:pt x="22" y="0"/>
                  <a:pt x="22" y="0"/>
                </a:cubicBezTo>
                <a:cubicBezTo>
                  <a:pt x="29" y="0"/>
                  <a:pt x="34" y="5"/>
                  <a:pt x="34" y="12"/>
                </a:cubicBezTo>
                <a:cubicBezTo>
                  <a:pt x="34" y="18"/>
                  <a:pt x="29" y="23"/>
                  <a:pt x="22" y="23"/>
                </a:cubicBezTo>
                <a:close/>
                <a:moveTo>
                  <a:pt x="21" y="6"/>
                </a:moveTo>
                <a:cubicBezTo>
                  <a:pt x="13" y="6"/>
                  <a:pt x="13" y="6"/>
                  <a:pt x="13" y="6"/>
                </a:cubicBezTo>
                <a:cubicBezTo>
                  <a:pt x="13" y="18"/>
                  <a:pt x="13" y="18"/>
                  <a:pt x="13" y="18"/>
                </a:cubicBezTo>
                <a:cubicBezTo>
                  <a:pt x="21" y="18"/>
                  <a:pt x="21" y="18"/>
                  <a:pt x="21" y="18"/>
                </a:cubicBezTo>
                <a:cubicBezTo>
                  <a:pt x="25" y="18"/>
                  <a:pt x="28" y="15"/>
                  <a:pt x="28" y="12"/>
                </a:cubicBezTo>
                <a:cubicBezTo>
                  <a:pt x="28" y="8"/>
                  <a:pt x="25" y="6"/>
                  <a:pt x="21" y="6"/>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30" name="Freeform 362"/>
          <p:cNvSpPr>
            <a:spLocks/>
          </p:cNvSpPr>
          <p:nvPr/>
        </p:nvSpPr>
        <p:spPr bwMode="auto">
          <a:xfrm>
            <a:off x="6232505" y="3840032"/>
            <a:ext cx="186788" cy="294926"/>
          </a:xfrm>
          <a:custGeom>
            <a:avLst/>
            <a:gdLst>
              <a:gd name="T0" fmla="*/ 24 w 24"/>
              <a:gd name="T1" fmla="*/ 12 h 38"/>
              <a:gd name="T2" fmla="*/ 23 w 24"/>
              <a:gd name="T3" fmla="*/ 13 h 38"/>
              <a:gd name="T4" fmla="*/ 18 w 24"/>
              <a:gd name="T5" fmla="*/ 13 h 38"/>
              <a:gd name="T6" fmla="*/ 8 w 24"/>
              <a:gd name="T7" fmla="*/ 22 h 38"/>
              <a:gd name="T8" fmla="*/ 20 w 24"/>
              <a:gd name="T9" fmla="*/ 37 h 38"/>
              <a:gd name="T10" fmla="*/ 20 w 24"/>
              <a:gd name="T11" fmla="*/ 38 h 38"/>
              <a:gd name="T12" fmla="*/ 19 w 24"/>
              <a:gd name="T13" fmla="*/ 38 h 38"/>
              <a:gd name="T14" fmla="*/ 14 w 24"/>
              <a:gd name="T15" fmla="*/ 38 h 38"/>
              <a:gd name="T16" fmla="*/ 13 w 24"/>
              <a:gd name="T17" fmla="*/ 38 h 38"/>
              <a:gd name="T18" fmla="*/ 0 w 24"/>
              <a:gd name="T19" fmla="*/ 23 h 38"/>
              <a:gd name="T20" fmla="*/ 0 w 24"/>
              <a:gd name="T21" fmla="*/ 22 h 38"/>
              <a:gd name="T22" fmla="*/ 0 w 24"/>
              <a:gd name="T23" fmla="*/ 19 h 38"/>
              <a:gd name="T24" fmla="*/ 1 w 24"/>
              <a:gd name="T25" fmla="*/ 18 h 38"/>
              <a:gd name="T26" fmla="*/ 4 w 24"/>
              <a:gd name="T27" fmla="*/ 18 h 38"/>
              <a:gd name="T28" fmla="*/ 12 w 24"/>
              <a:gd name="T29" fmla="*/ 13 h 38"/>
              <a:gd name="T30" fmla="*/ 1 w 24"/>
              <a:gd name="T31" fmla="*/ 13 h 38"/>
              <a:gd name="T32" fmla="*/ 0 w 24"/>
              <a:gd name="T33" fmla="*/ 12 h 38"/>
              <a:gd name="T34" fmla="*/ 0 w 24"/>
              <a:gd name="T35" fmla="*/ 10 h 38"/>
              <a:gd name="T36" fmla="*/ 1 w 24"/>
              <a:gd name="T37" fmla="*/ 9 h 38"/>
              <a:gd name="T38" fmla="*/ 12 w 24"/>
              <a:gd name="T39" fmla="*/ 9 h 38"/>
              <a:gd name="T40" fmla="*/ 4 w 24"/>
              <a:gd name="T41" fmla="*/ 6 h 38"/>
              <a:gd name="T42" fmla="*/ 1 w 24"/>
              <a:gd name="T43" fmla="*/ 6 h 38"/>
              <a:gd name="T44" fmla="*/ 0 w 24"/>
              <a:gd name="T45" fmla="*/ 5 h 38"/>
              <a:gd name="T46" fmla="*/ 0 w 24"/>
              <a:gd name="T47" fmla="*/ 1 h 38"/>
              <a:gd name="T48" fmla="*/ 1 w 24"/>
              <a:gd name="T49" fmla="*/ 0 h 38"/>
              <a:gd name="T50" fmla="*/ 23 w 24"/>
              <a:gd name="T51" fmla="*/ 0 h 38"/>
              <a:gd name="T52" fmla="*/ 24 w 24"/>
              <a:gd name="T53" fmla="*/ 1 h 38"/>
              <a:gd name="T54" fmla="*/ 24 w 24"/>
              <a:gd name="T55" fmla="*/ 4 h 38"/>
              <a:gd name="T56" fmla="*/ 23 w 24"/>
              <a:gd name="T57" fmla="*/ 5 h 38"/>
              <a:gd name="T58" fmla="*/ 17 w 24"/>
              <a:gd name="T59" fmla="*/ 5 h 38"/>
              <a:gd name="T60" fmla="*/ 18 w 24"/>
              <a:gd name="T61" fmla="*/ 9 h 38"/>
              <a:gd name="T62" fmla="*/ 23 w 24"/>
              <a:gd name="T63" fmla="*/ 9 h 38"/>
              <a:gd name="T64" fmla="*/ 24 w 24"/>
              <a:gd name="T65" fmla="*/ 10 h 38"/>
              <a:gd name="T66" fmla="*/ 24 w 24"/>
              <a:gd name="T67" fmla="*/ 12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4" h="38">
                <a:moveTo>
                  <a:pt x="24" y="12"/>
                </a:moveTo>
                <a:cubicBezTo>
                  <a:pt x="24" y="13"/>
                  <a:pt x="23" y="13"/>
                  <a:pt x="23" y="13"/>
                </a:cubicBezTo>
                <a:cubicBezTo>
                  <a:pt x="18" y="13"/>
                  <a:pt x="18" y="13"/>
                  <a:pt x="18" y="13"/>
                </a:cubicBezTo>
                <a:cubicBezTo>
                  <a:pt x="18" y="18"/>
                  <a:pt x="14" y="22"/>
                  <a:pt x="8" y="22"/>
                </a:cubicBezTo>
                <a:cubicBezTo>
                  <a:pt x="12" y="27"/>
                  <a:pt x="16" y="32"/>
                  <a:pt x="20" y="37"/>
                </a:cubicBezTo>
                <a:cubicBezTo>
                  <a:pt x="20" y="37"/>
                  <a:pt x="20" y="37"/>
                  <a:pt x="20" y="38"/>
                </a:cubicBezTo>
                <a:cubicBezTo>
                  <a:pt x="20" y="38"/>
                  <a:pt x="20" y="38"/>
                  <a:pt x="19" y="38"/>
                </a:cubicBezTo>
                <a:cubicBezTo>
                  <a:pt x="14" y="38"/>
                  <a:pt x="14" y="38"/>
                  <a:pt x="14" y="38"/>
                </a:cubicBezTo>
                <a:cubicBezTo>
                  <a:pt x="14" y="38"/>
                  <a:pt x="13" y="38"/>
                  <a:pt x="13" y="38"/>
                </a:cubicBezTo>
                <a:cubicBezTo>
                  <a:pt x="9" y="33"/>
                  <a:pt x="5" y="28"/>
                  <a:pt x="0" y="23"/>
                </a:cubicBezTo>
                <a:cubicBezTo>
                  <a:pt x="0" y="22"/>
                  <a:pt x="0" y="22"/>
                  <a:pt x="0" y="22"/>
                </a:cubicBezTo>
                <a:cubicBezTo>
                  <a:pt x="0" y="19"/>
                  <a:pt x="0" y="19"/>
                  <a:pt x="0" y="19"/>
                </a:cubicBezTo>
                <a:cubicBezTo>
                  <a:pt x="0" y="18"/>
                  <a:pt x="0" y="18"/>
                  <a:pt x="1" y="18"/>
                </a:cubicBezTo>
                <a:cubicBezTo>
                  <a:pt x="4" y="18"/>
                  <a:pt x="4" y="18"/>
                  <a:pt x="4" y="18"/>
                </a:cubicBezTo>
                <a:cubicBezTo>
                  <a:pt x="8" y="18"/>
                  <a:pt x="11" y="16"/>
                  <a:pt x="12" y="13"/>
                </a:cubicBezTo>
                <a:cubicBezTo>
                  <a:pt x="1" y="13"/>
                  <a:pt x="1" y="13"/>
                  <a:pt x="1" y="13"/>
                </a:cubicBezTo>
                <a:cubicBezTo>
                  <a:pt x="0" y="13"/>
                  <a:pt x="0" y="13"/>
                  <a:pt x="0" y="12"/>
                </a:cubicBezTo>
                <a:cubicBezTo>
                  <a:pt x="0" y="10"/>
                  <a:pt x="0" y="10"/>
                  <a:pt x="0" y="10"/>
                </a:cubicBezTo>
                <a:cubicBezTo>
                  <a:pt x="0" y="9"/>
                  <a:pt x="0" y="9"/>
                  <a:pt x="1" y="9"/>
                </a:cubicBezTo>
                <a:cubicBezTo>
                  <a:pt x="12" y="9"/>
                  <a:pt x="12" y="9"/>
                  <a:pt x="12" y="9"/>
                </a:cubicBezTo>
                <a:cubicBezTo>
                  <a:pt x="11" y="7"/>
                  <a:pt x="8" y="6"/>
                  <a:pt x="4" y="6"/>
                </a:cubicBezTo>
                <a:cubicBezTo>
                  <a:pt x="1" y="6"/>
                  <a:pt x="1" y="6"/>
                  <a:pt x="1" y="6"/>
                </a:cubicBezTo>
                <a:cubicBezTo>
                  <a:pt x="0" y="6"/>
                  <a:pt x="0" y="5"/>
                  <a:pt x="0" y="5"/>
                </a:cubicBezTo>
                <a:cubicBezTo>
                  <a:pt x="0" y="1"/>
                  <a:pt x="0" y="1"/>
                  <a:pt x="0" y="1"/>
                </a:cubicBezTo>
                <a:cubicBezTo>
                  <a:pt x="0" y="1"/>
                  <a:pt x="0" y="0"/>
                  <a:pt x="1" y="0"/>
                </a:cubicBezTo>
                <a:cubicBezTo>
                  <a:pt x="23" y="0"/>
                  <a:pt x="23" y="0"/>
                  <a:pt x="23" y="0"/>
                </a:cubicBezTo>
                <a:cubicBezTo>
                  <a:pt x="23" y="0"/>
                  <a:pt x="24" y="1"/>
                  <a:pt x="24" y="1"/>
                </a:cubicBezTo>
                <a:cubicBezTo>
                  <a:pt x="24" y="4"/>
                  <a:pt x="24" y="4"/>
                  <a:pt x="24" y="4"/>
                </a:cubicBezTo>
                <a:cubicBezTo>
                  <a:pt x="24" y="5"/>
                  <a:pt x="23" y="5"/>
                  <a:pt x="23" y="5"/>
                </a:cubicBezTo>
                <a:cubicBezTo>
                  <a:pt x="17" y="5"/>
                  <a:pt x="17" y="5"/>
                  <a:pt x="17" y="5"/>
                </a:cubicBezTo>
                <a:cubicBezTo>
                  <a:pt x="17" y="6"/>
                  <a:pt x="18" y="7"/>
                  <a:pt x="18" y="9"/>
                </a:cubicBezTo>
                <a:cubicBezTo>
                  <a:pt x="23" y="9"/>
                  <a:pt x="23" y="9"/>
                  <a:pt x="23" y="9"/>
                </a:cubicBezTo>
                <a:cubicBezTo>
                  <a:pt x="23" y="9"/>
                  <a:pt x="24" y="9"/>
                  <a:pt x="24" y="10"/>
                </a:cubicBezTo>
                <a:lnTo>
                  <a:pt x="24" y="12"/>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31" name="Freeform 363"/>
          <p:cNvSpPr>
            <a:spLocks noEditPoints="1"/>
          </p:cNvSpPr>
          <p:nvPr/>
        </p:nvSpPr>
        <p:spPr bwMode="auto">
          <a:xfrm>
            <a:off x="2065100" y="3828562"/>
            <a:ext cx="317866" cy="317866"/>
          </a:xfrm>
          <a:custGeom>
            <a:avLst/>
            <a:gdLst>
              <a:gd name="T0" fmla="*/ 41 w 41"/>
              <a:gd name="T1" fmla="*/ 39 h 41"/>
              <a:gd name="T2" fmla="*/ 39 w 41"/>
              <a:gd name="T3" fmla="*/ 41 h 41"/>
              <a:gd name="T4" fmla="*/ 3 w 41"/>
              <a:gd name="T5" fmla="*/ 41 h 41"/>
              <a:gd name="T6" fmla="*/ 0 w 41"/>
              <a:gd name="T7" fmla="*/ 39 h 41"/>
              <a:gd name="T8" fmla="*/ 0 w 41"/>
              <a:gd name="T9" fmla="*/ 3 h 41"/>
              <a:gd name="T10" fmla="*/ 3 w 41"/>
              <a:gd name="T11" fmla="*/ 0 h 41"/>
              <a:gd name="T12" fmla="*/ 28 w 41"/>
              <a:gd name="T13" fmla="*/ 0 h 41"/>
              <a:gd name="T14" fmla="*/ 32 w 41"/>
              <a:gd name="T15" fmla="*/ 2 h 41"/>
              <a:gd name="T16" fmla="*/ 40 w 41"/>
              <a:gd name="T17" fmla="*/ 9 h 41"/>
              <a:gd name="T18" fmla="*/ 41 w 41"/>
              <a:gd name="T19" fmla="*/ 14 h 41"/>
              <a:gd name="T20" fmla="*/ 41 w 41"/>
              <a:gd name="T21" fmla="*/ 39 h 41"/>
              <a:gd name="T22" fmla="*/ 38 w 41"/>
              <a:gd name="T23" fmla="*/ 38 h 41"/>
              <a:gd name="T24" fmla="*/ 38 w 41"/>
              <a:gd name="T25" fmla="*/ 14 h 41"/>
              <a:gd name="T26" fmla="*/ 37 w 41"/>
              <a:gd name="T27" fmla="*/ 12 h 41"/>
              <a:gd name="T28" fmla="*/ 30 w 41"/>
              <a:gd name="T29" fmla="*/ 4 h 41"/>
              <a:gd name="T30" fmla="*/ 28 w 41"/>
              <a:gd name="T31" fmla="*/ 4 h 41"/>
              <a:gd name="T32" fmla="*/ 28 w 41"/>
              <a:gd name="T33" fmla="*/ 15 h 41"/>
              <a:gd name="T34" fmla="*/ 25 w 41"/>
              <a:gd name="T35" fmla="*/ 17 h 41"/>
              <a:gd name="T36" fmla="*/ 10 w 41"/>
              <a:gd name="T37" fmla="*/ 17 h 41"/>
              <a:gd name="T38" fmla="*/ 7 w 41"/>
              <a:gd name="T39" fmla="*/ 15 h 41"/>
              <a:gd name="T40" fmla="*/ 7 w 41"/>
              <a:gd name="T41" fmla="*/ 4 h 41"/>
              <a:gd name="T42" fmla="*/ 4 w 41"/>
              <a:gd name="T43" fmla="*/ 4 h 41"/>
              <a:gd name="T44" fmla="*/ 4 w 41"/>
              <a:gd name="T45" fmla="*/ 38 h 41"/>
              <a:gd name="T46" fmla="*/ 7 w 41"/>
              <a:gd name="T47" fmla="*/ 38 h 41"/>
              <a:gd name="T48" fmla="*/ 7 w 41"/>
              <a:gd name="T49" fmla="*/ 27 h 41"/>
              <a:gd name="T50" fmla="*/ 10 w 41"/>
              <a:gd name="T51" fmla="*/ 24 h 41"/>
              <a:gd name="T52" fmla="*/ 32 w 41"/>
              <a:gd name="T53" fmla="*/ 24 h 41"/>
              <a:gd name="T54" fmla="*/ 34 w 41"/>
              <a:gd name="T55" fmla="*/ 27 h 41"/>
              <a:gd name="T56" fmla="*/ 34 w 41"/>
              <a:gd name="T57" fmla="*/ 38 h 41"/>
              <a:gd name="T58" fmla="*/ 38 w 41"/>
              <a:gd name="T59" fmla="*/ 38 h 41"/>
              <a:gd name="T60" fmla="*/ 31 w 41"/>
              <a:gd name="T61" fmla="*/ 38 h 41"/>
              <a:gd name="T62" fmla="*/ 31 w 41"/>
              <a:gd name="T63" fmla="*/ 28 h 41"/>
              <a:gd name="T64" fmla="*/ 10 w 41"/>
              <a:gd name="T65" fmla="*/ 28 h 41"/>
              <a:gd name="T66" fmla="*/ 10 w 41"/>
              <a:gd name="T67" fmla="*/ 38 h 41"/>
              <a:gd name="T68" fmla="*/ 31 w 41"/>
              <a:gd name="T69" fmla="*/ 38 h 41"/>
              <a:gd name="T70" fmla="*/ 24 w 41"/>
              <a:gd name="T71" fmla="*/ 4 h 41"/>
              <a:gd name="T72" fmla="*/ 23 w 41"/>
              <a:gd name="T73" fmla="*/ 4 h 41"/>
              <a:gd name="T74" fmla="*/ 18 w 41"/>
              <a:gd name="T75" fmla="*/ 4 h 41"/>
              <a:gd name="T76" fmla="*/ 17 w 41"/>
              <a:gd name="T77" fmla="*/ 4 h 41"/>
              <a:gd name="T78" fmla="*/ 17 w 41"/>
              <a:gd name="T79" fmla="*/ 13 h 41"/>
              <a:gd name="T80" fmla="*/ 18 w 41"/>
              <a:gd name="T81" fmla="*/ 14 h 41"/>
              <a:gd name="T82" fmla="*/ 23 w 41"/>
              <a:gd name="T83" fmla="*/ 14 h 41"/>
              <a:gd name="T84" fmla="*/ 24 w 41"/>
              <a:gd name="T85" fmla="*/ 13 h 41"/>
              <a:gd name="T86" fmla="*/ 24 w 41"/>
              <a:gd name="T87" fmla="*/ 4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1" h="41">
                <a:moveTo>
                  <a:pt x="41" y="39"/>
                </a:moveTo>
                <a:cubicBezTo>
                  <a:pt x="41" y="40"/>
                  <a:pt x="40" y="41"/>
                  <a:pt x="39" y="41"/>
                </a:cubicBezTo>
                <a:cubicBezTo>
                  <a:pt x="3" y="41"/>
                  <a:pt x="3" y="41"/>
                  <a:pt x="3" y="41"/>
                </a:cubicBezTo>
                <a:cubicBezTo>
                  <a:pt x="1" y="41"/>
                  <a:pt x="0" y="40"/>
                  <a:pt x="0" y="39"/>
                </a:cubicBezTo>
                <a:cubicBezTo>
                  <a:pt x="0" y="3"/>
                  <a:pt x="0" y="3"/>
                  <a:pt x="0" y="3"/>
                </a:cubicBezTo>
                <a:cubicBezTo>
                  <a:pt x="0" y="1"/>
                  <a:pt x="1" y="0"/>
                  <a:pt x="3" y="0"/>
                </a:cubicBezTo>
                <a:cubicBezTo>
                  <a:pt x="28" y="0"/>
                  <a:pt x="28" y="0"/>
                  <a:pt x="28" y="0"/>
                </a:cubicBezTo>
                <a:cubicBezTo>
                  <a:pt x="29" y="0"/>
                  <a:pt x="31" y="1"/>
                  <a:pt x="32" y="2"/>
                </a:cubicBezTo>
                <a:cubicBezTo>
                  <a:pt x="40" y="9"/>
                  <a:pt x="40" y="9"/>
                  <a:pt x="40" y="9"/>
                </a:cubicBezTo>
                <a:cubicBezTo>
                  <a:pt x="41" y="10"/>
                  <a:pt x="41" y="12"/>
                  <a:pt x="41" y="14"/>
                </a:cubicBezTo>
                <a:lnTo>
                  <a:pt x="41" y="39"/>
                </a:lnTo>
                <a:close/>
                <a:moveTo>
                  <a:pt x="38" y="38"/>
                </a:moveTo>
                <a:cubicBezTo>
                  <a:pt x="38" y="14"/>
                  <a:pt x="38" y="14"/>
                  <a:pt x="38" y="14"/>
                </a:cubicBezTo>
                <a:cubicBezTo>
                  <a:pt x="38" y="13"/>
                  <a:pt x="37" y="12"/>
                  <a:pt x="37" y="12"/>
                </a:cubicBezTo>
                <a:cubicBezTo>
                  <a:pt x="30" y="4"/>
                  <a:pt x="30" y="4"/>
                  <a:pt x="30" y="4"/>
                </a:cubicBezTo>
                <a:cubicBezTo>
                  <a:pt x="29" y="4"/>
                  <a:pt x="28" y="4"/>
                  <a:pt x="28" y="4"/>
                </a:cubicBezTo>
                <a:cubicBezTo>
                  <a:pt x="28" y="15"/>
                  <a:pt x="28" y="15"/>
                  <a:pt x="28" y="15"/>
                </a:cubicBezTo>
                <a:cubicBezTo>
                  <a:pt x="28" y="16"/>
                  <a:pt x="26" y="17"/>
                  <a:pt x="25" y="17"/>
                </a:cubicBezTo>
                <a:cubicBezTo>
                  <a:pt x="10" y="17"/>
                  <a:pt x="10" y="17"/>
                  <a:pt x="10" y="17"/>
                </a:cubicBezTo>
                <a:cubicBezTo>
                  <a:pt x="8" y="17"/>
                  <a:pt x="7" y="16"/>
                  <a:pt x="7" y="15"/>
                </a:cubicBezTo>
                <a:cubicBezTo>
                  <a:pt x="7" y="4"/>
                  <a:pt x="7" y="4"/>
                  <a:pt x="7" y="4"/>
                </a:cubicBezTo>
                <a:cubicBezTo>
                  <a:pt x="4" y="4"/>
                  <a:pt x="4" y="4"/>
                  <a:pt x="4" y="4"/>
                </a:cubicBezTo>
                <a:cubicBezTo>
                  <a:pt x="4" y="38"/>
                  <a:pt x="4" y="38"/>
                  <a:pt x="4" y="38"/>
                </a:cubicBezTo>
                <a:cubicBezTo>
                  <a:pt x="7" y="38"/>
                  <a:pt x="7" y="38"/>
                  <a:pt x="7" y="38"/>
                </a:cubicBezTo>
                <a:cubicBezTo>
                  <a:pt x="7" y="27"/>
                  <a:pt x="7" y="27"/>
                  <a:pt x="7" y="27"/>
                </a:cubicBezTo>
                <a:cubicBezTo>
                  <a:pt x="7" y="25"/>
                  <a:pt x="8" y="24"/>
                  <a:pt x="10" y="24"/>
                </a:cubicBezTo>
                <a:cubicBezTo>
                  <a:pt x="32" y="24"/>
                  <a:pt x="32" y="24"/>
                  <a:pt x="32" y="24"/>
                </a:cubicBezTo>
                <a:cubicBezTo>
                  <a:pt x="33" y="24"/>
                  <a:pt x="34" y="25"/>
                  <a:pt x="34" y="27"/>
                </a:cubicBezTo>
                <a:cubicBezTo>
                  <a:pt x="34" y="38"/>
                  <a:pt x="34" y="38"/>
                  <a:pt x="34" y="38"/>
                </a:cubicBezTo>
                <a:lnTo>
                  <a:pt x="38" y="38"/>
                </a:lnTo>
                <a:close/>
                <a:moveTo>
                  <a:pt x="31" y="38"/>
                </a:moveTo>
                <a:cubicBezTo>
                  <a:pt x="31" y="28"/>
                  <a:pt x="31" y="28"/>
                  <a:pt x="31" y="28"/>
                </a:cubicBezTo>
                <a:cubicBezTo>
                  <a:pt x="10" y="28"/>
                  <a:pt x="10" y="28"/>
                  <a:pt x="10" y="28"/>
                </a:cubicBezTo>
                <a:cubicBezTo>
                  <a:pt x="10" y="38"/>
                  <a:pt x="10" y="38"/>
                  <a:pt x="10" y="38"/>
                </a:cubicBezTo>
                <a:lnTo>
                  <a:pt x="31" y="38"/>
                </a:lnTo>
                <a:close/>
                <a:moveTo>
                  <a:pt x="24" y="4"/>
                </a:moveTo>
                <a:cubicBezTo>
                  <a:pt x="24" y="4"/>
                  <a:pt x="24" y="4"/>
                  <a:pt x="23" y="4"/>
                </a:cubicBezTo>
                <a:cubicBezTo>
                  <a:pt x="18" y="4"/>
                  <a:pt x="18" y="4"/>
                  <a:pt x="18" y="4"/>
                </a:cubicBezTo>
                <a:cubicBezTo>
                  <a:pt x="18" y="4"/>
                  <a:pt x="17" y="4"/>
                  <a:pt x="17" y="4"/>
                </a:cubicBezTo>
                <a:cubicBezTo>
                  <a:pt x="17" y="13"/>
                  <a:pt x="17" y="13"/>
                  <a:pt x="17" y="13"/>
                </a:cubicBezTo>
                <a:cubicBezTo>
                  <a:pt x="17" y="13"/>
                  <a:pt x="18" y="14"/>
                  <a:pt x="18" y="14"/>
                </a:cubicBezTo>
                <a:cubicBezTo>
                  <a:pt x="23" y="14"/>
                  <a:pt x="23" y="14"/>
                  <a:pt x="23" y="14"/>
                </a:cubicBezTo>
                <a:cubicBezTo>
                  <a:pt x="24" y="14"/>
                  <a:pt x="24" y="13"/>
                  <a:pt x="24" y="13"/>
                </a:cubicBezTo>
                <a:lnTo>
                  <a:pt x="24" y="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32" name="Freeform 364"/>
          <p:cNvSpPr>
            <a:spLocks noEditPoints="1"/>
          </p:cNvSpPr>
          <p:nvPr/>
        </p:nvSpPr>
        <p:spPr bwMode="auto">
          <a:xfrm>
            <a:off x="5565074" y="3840032"/>
            <a:ext cx="370298" cy="294926"/>
          </a:xfrm>
          <a:custGeom>
            <a:avLst/>
            <a:gdLst>
              <a:gd name="T0" fmla="*/ 48 w 48"/>
              <a:gd name="T1" fmla="*/ 31 h 38"/>
              <a:gd name="T2" fmla="*/ 43 w 48"/>
              <a:gd name="T3" fmla="*/ 34 h 38"/>
              <a:gd name="T4" fmla="*/ 42 w 48"/>
              <a:gd name="T5" fmla="*/ 34 h 38"/>
              <a:gd name="T6" fmla="*/ 20 w 48"/>
              <a:gd name="T7" fmla="*/ 26 h 38"/>
              <a:gd name="T8" fmla="*/ 20 w 48"/>
              <a:gd name="T9" fmla="*/ 28 h 38"/>
              <a:gd name="T10" fmla="*/ 8 w 48"/>
              <a:gd name="T11" fmla="*/ 38 h 38"/>
              <a:gd name="T12" fmla="*/ 0 w 48"/>
              <a:gd name="T13" fmla="*/ 30 h 38"/>
              <a:gd name="T14" fmla="*/ 12 w 48"/>
              <a:gd name="T15" fmla="*/ 21 h 38"/>
              <a:gd name="T16" fmla="*/ 17 w 48"/>
              <a:gd name="T17" fmla="*/ 21 h 38"/>
              <a:gd name="T18" fmla="*/ 17 w 48"/>
              <a:gd name="T19" fmla="*/ 17 h 38"/>
              <a:gd name="T20" fmla="*/ 12 w 48"/>
              <a:gd name="T21" fmla="*/ 17 h 38"/>
              <a:gd name="T22" fmla="*/ 0 w 48"/>
              <a:gd name="T23" fmla="*/ 8 h 38"/>
              <a:gd name="T24" fmla="*/ 8 w 48"/>
              <a:gd name="T25" fmla="*/ 0 h 38"/>
              <a:gd name="T26" fmla="*/ 20 w 48"/>
              <a:gd name="T27" fmla="*/ 10 h 38"/>
              <a:gd name="T28" fmla="*/ 20 w 48"/>
              <a:gd name="T29" fmla="*/ 12 h 38"/>
              <a:gd name="T30" fmla="*/ 42 w 48"/>
              <a:gd name="T31" fmla="*/ 4 h 38"/>
              <a:gd name="T32" fmla="*/ 43 w 48"/>
              <a:gd name="T33" fmla="*/ 4 h 38"/>
              <a:gd name="T34" fmla="*/ 48 w 48"/>
              <a:gd name="T35" fmla="*/ 7 h 38"/>
              <a:gd name="T36" fmla="*/ 34 w 48"/>
              <a:gd name="T37" fmla="*/ 19 h 38"/>
              <a:gd name="T38" fmla="*/ 13 w 48"/>
              <a:gd name="T39" fmla="*/ 6 h 38"/>
              <a:gd name="T40" fmla="*/ 5 w 48"/>
              <a:gd name="T41" fmla="*/ 5 h 38"/>
              <a:gd name="T42" fmla="*/ 12 w 48"/>
              <a:gd name="T43" fmla="*/ 13 h 38"/>
              <a:gd name="T44" fmla="*/ 13 w 48"/>
              <a:gd name="T45" fmla="*/ 6 h 38"/>
              <a:gd name="T46" fmla="*/ 12 w 48"/>
              <a:gd name="T47" fmla="*/ 25 h 38"/>
              <a:gd name="T48" fmla="*/ 5 w 48"/>
              <a:gd name="T49" fmla="*/ 33 h 38"/>
              <a:gd name="T50" fmla="*/ 13 w 48"/>
              <a:gd name="T51" fmla="*/ 32 h 38"/>
              <a:gd name="T52" fmla="*/ 26 w 48"/>
              <a:gd name="T53" fmla="*/ 22 h 38"/>
              <a:gd name="T54" fmla="*/ 43 w 48"/>
              <a:gd name="T55" fmla="*/ 5 h 38"/>
              <a:gd name="T56" fmla="*/ 22 w 48"/>
              <a:gd name="T57" fmla="*/ 20 h 38"/>
              <a:gd name="T58" fmla="*/ 18 w 48"/>
              <a:gd name="T59" fmla="*/ 23 h 38"/>
              <a:gd name="T60" fmla="*/ 19 w 48"/>
              <a:gd name="T61" fmla="*/ 23 h 38"/>
              <a:gd name="T62" fmla="*/ 24 w 48"/>
              <a:gd name="T63" fmla="*/ 22 h 38"/>
              <a:gd name="T64" fmla="*/ 20 w 48"/>
              <a:gd name="T65" fmla="*/ 17 h 38"/>
              <a:gd name="T66" fmla="*/ 21 w 48"/>
              <a:gd name="T67" fmla="*/ 15 h 38"/>
              <a:gd name="T68" fmla="*/ 19 w 48"/>
              <a:gd name="T69" fmla="*/ 14 h 38"/>
              <a:gd name="T70" fmla="*/ 18 w 48"/>
              <a:gd name="T71" fmla="*/ 15 h 38"/>
              <a:gd name="T72" fmla="*/ 18 w 48"/>
              <a:gd name="T73" fmla="*/ 16 h 38"/>
              <a:gd name="T74" fmla="*/ 27 w 48"/>
              <a:gd name="T75" fmla="*/ 19 h 38"/>
              <a:gd name="T76" fmla="*/ 24 w 48"/>
              <a:gd name="T77" fmla="*/ 19 h 38"/>
              <a:gd name="T78" fmla="*/ 27 w 48"/>
              <a:gd name="T79" fmla="*/ 19 h 38"/>
              <a:gd name="T80" fmla="*/ 32 w 48"/>
              <a:gd name="T81" fmla="*/ 20 h 38"/>
              <a:gd name="T82" fmla="*/ 27 w 48"/>
              <a:gd name="T83" fmla="*/ 24 h 38"/>
              <a:gd name="T84" fmla="*/ 46 w 48"/>
              <a:gd name="T85" fmla="*/ 31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8" h="38">
                <a:moveTo>
                  <a:pt x="47" y="30"/>
                </a:moveTo>
                <a:cubicBezTo>
                  <a:pt x="48" y="30"/>
                  <a:pt x="48" y="31"/>
                  <a:pt x="48" y="31"/>
                </a:cubicBezTo>
                <a:cubicBezTo>
                  <a:pt x="48" y="32"/>
                  <a:pt x="47" y="32"/>
                  <a:pt x="47" y="32"/>
                </a:cubicBezTo>
                <a:cubicBezTo>
                  <a:pt x="43" y="34"/>
                  <a:pt x="43" y="34"/>
                  <a:pt x="43" y="34"/>
                </a:cubicBezTo>
                <a:cubicBezTo>
                  <a:pt x="43" y="34"/>
                  <a:pt x="43" y="34"/>
                  <a:pt x="43" y="34"/>
                </a:cubicBezTo>
                <a:cubicBezTo>
                  <a:pt x="42" y="34"/>
                  <a:pt x="42" y="34"/>
                  <a:pt x="42" y="34"/>
                </a:cubicBezTo>
                <a:cubicBezTo>
                  <a:pt x="23" y="24"/>
                  <a:pt x="23" y="24"/>
                  <a:pt x="23" y="24"/>
                </a:cubicBezTo>
                <a:cubicBezTo>
                  <a:pt x="20" y="26"/>
                  <a:pt x="20" y="26"/>
                  <a:pt x="20" y="26"/>
                </a:cubicBezTo>
                <a:cubicBezTo>
                  <a:pt x="20" y="26"/>
                  <a:pt x="20" y="26"/>
                  <a:pt x="20" y="26"/>
                </a:cubicBezTo>
                <a:cubicBezTo>
                  <a:pt x="20" y="27"/>
                  <a:pt x="20" y="27"/>
                  <a:pt x="20" y="28"/>
                </a:cubicBezTo>
                <a:cubicBezTo>
                  <a:pt x="20" y="31"/>
                  <a:pt x="18" y="34"/>
                  <a:pt x="15" y="36"/>
                </a:cubicBezTo>
                <a:cubicBezTo>
                  <a:pt x="13" y="37"/>
                  <a:pt x="10" y="38"/>
                  <a:pt x="8" y="38"/>
                </a:cubicBezTo>
                <a:cubicBezTo>
                  <a:pt x="5" y="38"/>
                  <a:pt x="3" y="37"/>
                  <a:pt x="2" y="36"/>
                </a:cubicBezTo>
                <a:cubicBezTo>
                  <a:pt x="0" y="34"/>
                  <a:pt x="0" y="32"/>
                  <a:pt x="0" y="30"/>
                </a:cubicBezTo>
                <a:cubicBezTo>
                  <a:pt x="0" y="27"/>
                  <a:pt x="2" y="25"/>
                  <a:pt x="5" y="23"/>
                </a:cubicBezTo>
                <a:cubicBezTo>
                  <a:pt x="7" y="21"/>
                  <a:pt x="10" y="21"/>
                  <a:pt x="12" y="21"/>
                </a:cubicBezTo>
                <a:cubicBezTo>
                  <a:pt x="14" y="21"/>
                  <a:pt x="15" y="21"/>
                  <a:pt x="16" y="22"/>
                </a:cubicBezTo>
                <a:cubicBezTo>
                  <a:pt x="16" y="21"/>
                  <a:pt x="17" y="21"/>
                  <a:pt x="17" y="21"/>
                </a:cubicBezTo>
                <a:cubicBezTo>
                  <a:pt x="20" y="19"/>
                  <a:pt x="20" y="19"/>
                  <a:pt x="20" y="19"/>
                </a:cubicBezTo>
                <a:cubicBezTo>
                  <a:pt x="17" y="17"/>
                  <a:pt x="17" y="17"/>
                  <a:pt x="17" y="17"/>
                </a:cubicBezTo>
                <a:cubicBezTo>
                  <a:pt x="17" y="17"/>
                  <a:pt x="16" y="17"/>
                  <a:pt x="16" y="16"/>
                </a:cubicBezTo>
                <a:cubicBezTo>
                  <a:pt x="15" y="17"/>
                  <a:pt x="14" y="17"/>
                  <a:pt x="12" y="17"/>
                </a:cubicBezTo>
                <a:cubicBezTo>
                  <a:pt x="10" y="17"/>
                  <a:pt x="7" y="16"/>
                  <a:pt x="5" y="15"/>
                </a:cubicBezTo>
                <a:cubicBezTo>
                  <a:pt x="2" y="13"/>
                  <a:pt x="0" y="10"/>
                  <a:pt x="0" y="8"/>
                </a:cubicBezTo>
                <a:cubicBezTo>
                  <a:pt x="0" y="6"/>
                  <a:pt x="0" y="4"/>
                  <a:pt x="2" y="2"/>
                </a:cubicBezTo>
                <a:cubicBezTo>
                  <a:pt x="3" y="1"/>
                  <a:pt x="5" y="0"/>
                  <a:pt x="8" y="0"/>
                </a:cubicBezTo>
                <a:cubicBezTo>
                  <a:pt x="10" y="0"/>
                  <a:pt x="13" y="1"/>
                  <a:pt x="15" y="2"/>
                </a:cubicBezTo>
                <a:cubicBezTo>
                  <a:pt x="18" y="4"/>
                  <a:pt x="20" y="7"/>
                  <a:pt x="20" y="10"/>
                </a:cubicBezTo>
                <a:cubicBezTo>
                  <a:pt x="20" y="11"/>
                  <a:pt x="20" y="11"/>
                  <a:pt x="20" y="12"/>
                </a:cubicBezTo>
                <a:cubicBezTo>
                  <a:pt x="20" y="12"/>
                  <a:pt x="20" y="12"/>
                  <a:pt x="20" y="12"/>
                </a:cubicBezTo>
                <a:cubicBezTo>
                  <a:pt x="23" y="14"/>
                  <a:pt x="23" y="14"/>
                  <a:pt x="23" y="14"/>
                </a:cubicBezTo>
                <a:cubicBezTo>
                  <a:pt x="42" y="4"/>
                  <a:pt x="42" y="4"/>
                  <a:pt x="42" y="4"/>
                </a:cubicBezTo>
                <a:cubicBezTo>
                  <a:pt x="42" y="4"/>
                  <a:pt x="42" y="4"/>
                  <a:pt x="43" y="4"/>
                </a:cubicBezTo>
                <a:cubicBezTo>
                  <a:pt x="43" y="4"/>
                  <a:pt x="43" y="4"/>
                  <a:pt x="43" y="4"/>
                </a:cubicBezTo>
                <a:cubicBezTo>
                  <a:pt x="47" y="5"/>
                  <a:pt x="47" y="5"/>
                  <a:pt x="47" y="5"/>
                </a:cubicBezTo>
                <a:cubicBezTo>
                  <a:pt x="47" y="6"/>
                  <a:pt x="48" y="6"/>
                  <a:pt x="48" y="7"/>
                </a:cubicBezTo>
                <a:cubicBezTo>
                  <a:pt x="48" y="7"/>
                  <a:pt x="48" y="8"/>
                  <a:pt x="47" y="8"/>
                </a:cubicBezTo>
                <a:cubicBezTo>
                  <a:pt x="34" y="19"/>
                  <a:pt x="34" y="19"/>
                  <a:pt x="34" y="19"/>
                </a:cubicBezTo>
                <a:lnTo>
                  <a:pt x="47" y="30"/>
                </a:lnTo>
                <a:close/>
                <a:moveTo>
                  <a:pt x="13" y="6"/>
                </a:moveTo>
                <a:cubicBezTo>
                  <a:pt x="11" y="5"/>
                  <a:pt x="9" y="4"/>
                  <a:pt x="8" y="4"/>
                </a:cubicBezTo>
                <a:cubicBezTo>
                  <a:pt x="7" y="4"/>
                  <a:pt x="6" y="5"/>
                  <a:pt x="5" y="5"/>
                </a:cubicBezTo>
                <a:cubicBezTo>
                  <a:pt x="3" y="7"/>
                  <a:pt x="4" y="10"/>
                  <a:pt x="7" y="11"/>
                </a:cubicBezTo>
                <a:cubicBezTo>
                  <a:pt x="9" y="12"/>
                  <a:pt x="11" y="13"/>
                  <a:pt x="12" y="13"/>
                </a:cubicBezTo>
                <a:cubicBezTo>
                  <a:pt x="13" y="13"/>
                  <a:pt x="15" y="13"/>
                  <a:pt x="15" y="12"/>
                </a:cubicBezTo>
                <a:cubicBezTo>
                  <a:pt x="17" y="11"/>
                  <a:pt x="16" y="8"/>
                  <a:pt x="13" y="6"/>
                </a:cubicBezTo>
                <a:close/>
                <a:moveTo>
                  <a:pt x="15" y="26"/>
                </a:moveTo>
                <a:cubicBezTo>
                  <a:pt x="15" y="25"/>
                  <a:pt x="13" y="25"/>
                  <a:pt x="12" y="25"/>
                </a:cubicBezTo>
                <a:cubicBezTo>
                  <a:pt x="11" y="25"/>
                  <a:pt x="9" y="26"/>
                  <a:pt x="7" y="27"/>
                </a:cubicBezTo>
                <a:cubicBezTo>
                  <a:pt x="4" y="28"/>
                  <a:pt x="3" y="31"/>
                  <a:pt x="5" y="33"/>
                </a:cubicBezTo>
                <a:cubicBezTo>
                  <a:pt x="6" y="33"/>
                  <a:pt x="7" y="34"/>
                  <a:pt x="8" y="34"/>
                </a:cubicBezTo>
                <a:cubicBezTo>
                  <a:pt x="9" y="34"/>
                  <a:pt x="11" y="33"/>
                  <a:pt x="13" y="32"/>
                </a:cubicBezTo>
                <a:cubicBezTo>
                  <a:pt x="16" y="30"/>
                  <a:pt x="17" y="27"/>
                  <a:pt x="15" y="26"/>
                </a:cubicBezTo>
                <a:close/>
                <a:moveTo>
                  <a:pt x="26" y="22"/>
                </a:moveTo>
                <a:cubicBezTo>
                  <a:pt x="46" y="7"/>
                  <a:pt x="46" y="7"/>
                  <a:pt x="46" y="7"/>
                </a:cubicBezTo>
                <a:cubicBezTo>
                  <a:pt x="43" y="5"/>
                  <a:pt x="43" y="5"/>
                  <a:pt x="43" y="5"/>
                </a:cubicBezTo>
                <a:cubicBezTo>
                  <a:pt x="22" y="17"/>
                  <a:pt x="22" y="17"/>
                  <a:pt x="22" y="17"/>
                </a:cubicBezTo>
                <a:cubicBezTo>
                  <a:pt x="22" y="20"/>
                  <a:pt x="22" y="20"/>
                  <a:pt x="22" y="20"/>
                </a:cubicBezTo>
                <a:cubicBezTo>
                  <a:pt x="18" y="22"/>
                  <a:pt x="18" y="22"/>
                  <a:pt x="18" y="22"/>
                </a:cubicBezTo>
                <a:cubicBezTo>
                  <a:pt x="18" y="23"/>
                  <a:pt x="18" y="23"/>
                  <a:pt x="18" y="23"/>
                </a:cubicBezTo>
                <a:cubicBezTo>
                  <a:pt x="18" y="23"/>
                  <a:pt x="18" y="23"/>
                  <a:pt x="18" y="23"/>
                </a:cubicBezTo>
                <a:cubicBezTo>
                  <a:pt x="18" y="23"/>
                  <a:pt x="19" y="23"/>
                  <a:pt x="19" y="23"/>
                </a:cubicBezTo>
                <a:cubicBezTo>
                  <a:pt x="19" y="24"/>
                  <a:pt x="19" y="24"/>
                  <a:pt x="19" y="24"/>
                </a:cubicBezTo>
                <a:cubicBezTo>
                  <a:pt x="24" y="22"/>
                  <a:pt x="24" y="22"/>
                  <a:pt x="24" y="22"/>
                </a:cubicBezTo>
                <a:lnTo>
                  <a:pt x="26" y="22"/>
                </a:lnTo>
                <a:close/>
                <a:moveTo>
                  <a:pt x="20" y="17"/>
                </a:moveTo>
                <a:cubicBezTo>
                  <a:pt x="20" y="17"/>
                  <a:pt x="20" y="17"/>
                  <a:pt x="20" y="17"/>
                </a:cubicBezTo>
                <a:cubicBezTo>
                  <a:pt x="20" y="16"/>
                  <a:pt x="21" y="16"/>
                  <a:pt x="21" y="15"/>
                </a:cubicBezTo>
                <a:cubicBezTo>
                  <a:pt x="22" y="15"/>
                  <a:pt x="22" y="15"/>
                  <a:pt x="22" y="15"/>
                </a:cubicBezTo>
                <a:cubicBezTo>
                  <a:pt x="19" y="14"/>
                  <a:pt x="19" y="14"/>
                  <a:pt x="19" y="14"/>
                </a:cubicBezTo>
                <a:cubicBezTo>
                  <a:pt x="19" y="15"/>
                  <a:pt x="19" y="15"/>
                  <a:pt x="19" y="15"/>
                </a:cubicBezTo>
                <a:cubicBezTo>
                  <a:pt x="19" y="15"/>
                  <a:pt x="18" y="15"/>
                  <a:pt x="18" y="15"/>
                </a:cubicBezTo>
                <a:cubicBezTo>
                  <a:pt x="18" y="15"/>
                  <a:pt x="18" y="15"/>
                  <a:pt x="18" y="15"/>
                </a:cubicBezTo>
                <a:cubicBezTo>
                  <a:pt x="18" y="16"/>
                  <a:pt x="18" y="16"/>
                  <a:pt x="18" y="16"/>
                </a:cubicBezTo>
                <a:lnTo>
                  <a:pt x="20" y="17"/>
                </a:lnTo>
                <a:close/>
                <a:moveTo>
                  <a:pt x="27" y="19"/>
                </a:moveTo>
                <a:cubicBezTo>
                  <a:pt x="27" y="20"/>
                  <a:pt x="26" y="21"/>
                  <a:pt x="25" y="21"/>
                </a:cubicBezTo>
                <a:cubicBezTo>
                  <a:pt x="25" y="21"/>
                  <a:pt x="24" y="20"/>
                  <a:pt x="24" y="19"/>
                </a:cubicBezTo>
                <a:cubicBezTo>
                  <a:pt x="24" y="18"/>
                  <a:pt x="25" y="17"/>
                  <a:pt x="25" y="17"/>
                </a:cubicBezTo>
                <a:cubicBezTo>
                  <a:pt x="26" y="17"/>
                  <a:pt x="27" y="18"/>
                  <a:pt x="27" y="19"/>
                </a:cubicBezTo>
                <a:close/>
                <a:moveTo>
                  <a:pt x="46" y="31"/>
                </a:moveTo>
                <a:cubicBezTo>
                  <a:pt x="32" y="20"/>
                  <a:pt x="32" y="20"/>
                  <a:pt x="32" y="20"/>
                </a:cubicBezTo>
                <a:cubicBezTo>
                  <a:pt x="27" y="24"/>
                  <a:pt x="27" y="24"/>
                  <a:pt x="27" y="24"/>
                </a:cubicBezTo>
                <a:cubicBezTo>
                  <a:pt x="27" y="24"/>
                  <a:pt x="27" y="24"/>
                  <a:pt x="27" y="24"/>
                </a:cubicBezTo>
                <a:cubicBezTo>
                  <a:pt x="43" y="33"/>
                  <a:pt x="43" y="33"/>
                  <a:pt x="43" y="33"/>
                </a:cubicBezTo>
                <a:lnTo>
                  <a:pt x="46" y="31"/>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33" name="Freeform 365"/>
          <p:cNvSpPr>
            <a:spLocks noEditPoints="1"/>
          </p:cNvSpPr>
          <p:nvPr/>
        </p:nvSpPr>
        <p:spPr bwMode="auto">
          <a:xfrm>
            <a:off x="4384599" y="3812178"/>
            <a:ext cx="347356" cy="350635"/>
          </a:xfrm>
          <a:custGeom>
            <a:avLst/>
            <a:gdLst>
              <a:gd name="T0" fmla="*/ 42 w 45"/>
              <a:gd name="T1" fmla="*/ 45 h 45"/>
              <a:gd name="T2" fmla="*/ 39 w 45"/>
              <a:gd name="T3" fmla="*/ 44 h 45"/>
              <a:gd name="T4" fmla="*/ 30 w 45"/>
              <a:gd name="T5" fmla="*/ 35 h 45"/>
              <a:gd name="T6" fmla="*/ 19 w 45"/>
              <a:gd name="T7" fmla="*/ 38 h 45"/>
              <a:gd name="T8" fmla="*/ 0 w 45"/>
              <a:gd name="T9" fmla="*/ 19 h 45"/>
              <a:gd name="T10" fmla="*/ 19 w 45"/>
              <a:gd name="T11" fmla="*/ 0 h 45"/>
              <a:gd name="T12" fmla="*/ 38 w 45"/>
              <a:gd name="T13" fmla="*/ 19 h 45"/>
              <a:gd name="T14" fmla="*/ 35 w 45"/>
              <a:gd name="T15" fmla="*/ 30 h 45"/>
              <a:gd name="T16" fmla="*/ 44 w 45"/>
              <a:gd name="T17" fmla="*/ 39 h 45"/>
              <a:gd name="T18" fmla="*/ 45 w 45"/>
              <a:gd name="T19" fmla="*/ 41 h 45"/>
              <a:gd name="T20" fmla="*/ 42 w 45"/>
              <a:gd name="T21" fmla="*/ 45 h 45"/>
              <a:gd name="T22" fmla="*/ 19 w 45"/>
              <a:gd name="T23" fmla="*/ 7 h 45"/>
              <a:gd name="T24" fmla="*/ 7 w 45"/>
              <a:gd name="T25" fmla="*/ 19 h 45"/>
              <a:gd name="T26" fmla="*/ 19 w 45"/>
              <a:gd name="T27" fmla="*/ 31 h 45"/>
              <a:gd name="T28" fmla="*/ 31 w 45"/>
              <a:gd name="T29" fmla="*/ 19 h 45"/>
              <a:gd name="T30" fmla="*/ 19 w 45"/>
              <a:gd name="T31" fmla="*/ 7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5" h="45">
                <a:moveTo>
                  <a:pt x="42" y="45"/>
                </a:moveTo>
                <a:cubicBezTo>
                  <a:pt x="41" y="45"/>
                  <a:pt x="40" y="44"/>
                  <a:pt x="39" y="44"/>
                </a:cubicBezTo>
                <a:cubicBezTo>
                  <a:pt x="30" y="35"/>
                  <a:pt x="30" y="35"/>
                  <a:pt x="30" y="35"/>
                </a:cubicBezTo>
                <a:cubicBezTo>
                  <a:pt x="27" y="37"/>
                  <a:pt x="23" y="38"/>
                  <a:pt x="19" y="38"/>
                </a:cubicBezTo>
                <a:cubicBezTo>
                  <a:pt x="9" y="38"/>
                  <a:pt x="0" y="30"/>
                  <a:pt x="0" y="19"/>
                </a:cubicBezTo>
                <a:cubicBezTo>
                  <a:pt x="0" y="9"/>
                  <a:pt x="9" y="0"/>
                  <a:pt x="19" y="0"/>
                </a:cubicBezTo>
                <a:cubicBezTo>
                  <a:pt x="30" y="0"/>
                  <a:pt x="38" y="9"/>
                  <a:pt x="38" y="19"/>
                </a:cubicBezTo>
                <a:cubicBezTo>
                  <a:pt x="38" y="23"/>
                  <a:pt x="37" y="27"/>
                  <a:pt x="35" y="30"/>
                </a:cubicBezTo>
                <a:cubicBezTo>
                  <a:pt x="44" y="39"/>
                  <a:pt x="44" y="39"/>
                  <a:pt x="44" y="39"/>
                </a:cubicBezTo>
                <a:cubicBezTo>
                  <a:pt x="45" y="40"/>
                  <a:pt x="45" y="41"/>
                  <a:pt x="45" y="41"/>
                </a:cubicBezTo>
                <a:cubicBezTo>
                  <a:pt x="45" y="43"/>
                  <a:pt x="43" y="45"/>
                  <a:pt x="42" y="45"/>
                </a:cubicBezTo>
                <a:close/>
                <a:moveTo>
                  <a:pt x="19" y="7"/>
                </a:moveTo>
                <a:cubicBezTo>
                  <a:pt x="13" y="7"/>
                  <a:pt x="7" y="13"/>
                  <a:pt x="7" y="19"/>
                </a:cubicBezTo>
                <a:cubicBezTo>
                  <a:pt x="7" y="26"/>
                  <a:pt x="13" y="31"/>
                  <a:pt x="19" y="31"/>
                </a:cubicBezTo>
                <a:cubicBezTo>
                  <a:pt x="26" y="31"/>
                  <a:pt x="31" y="26"/>
                  <a:pt x="31" y="19"/>
                </a:cubicBezTo>
                <a:cubicBezTo>
                  <a:pt x="31" y="13"/>
                  <a:pt x="26" y="7"/>
                  <a:pt x="19" y="7"/>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34" name="Freeform 366"/>
          <p:cNvSpPr>
            <a:spLocks noEditPoints="1"/>
          </p:cNvSpPr>
          <p:nvPr/>
        </p:nvSpPr>
        <p:spPr bwMode="auto">
          <a:xfrm>
            <a:off x="1447407" y="3314338"/>
            <a:ext cx="347356" cy="340802"/>
          </a:xfrm>
          <a:custGeom>
            <a:avLst/>
            <a:gdLst>
              <a:gd name="T0" fmla="*/ 42 w 45"/>
              <a:gd name="T1" fmla="*/ 44 h 44"/>
              <a:gd name="T2" fmla="*/ 39 w 45"/>
              <a:gd name="T3" fmla="*/ 43 h 44"/>
              <a:gd name="T4" fmla="*/ 30 w 45"/>
              <a:gd name="T5" fmla="*/ 34 h 44"/>
              <a:gd name="T6" fmla="*/ 19 w 45"/>
              <a:gd name="T7" fmla="*/ 38 h 44"/>
              <a:gd name="T8" fmla="*/ 0 w 45"/>
              <a:gd name="T9" fmla="*/ 19 h 44"/>
              <a:gd name="T10" fmla="*/ 19 w 45"/>
              <a:gd name="T11" fmla="*/ 0 h 44"/>
              <a:gd name="T12" fmla="*/ 38 w 45"/>
              <a:gd name="T13" fmla="*/ 19 h 44"/>
              <a:gd name="T14" fmla="*/ 35 w 45"/>
              <a:gd name="T15" fmla="*/ 29 h 44"/>
              <a:gd name="T16" fmla="*/ 44 w 45"/>
              <a:gd name="T17" fmla="*/ 39 h 44"/>
              <a:gd name="T18" fmla="*/ 45 w 45"/>
              <a:gd name="T19" fmla="*/ 41 h 44"/>
              <a:gd name="T20" fmla="*/ 42 w 45"/>
              <a:gd name="T21" fmla="*/ 44 h 44"/>
              <a:gd name="T22" fmla="*/ 19 w 45"/>
              <a:gd name="T23" fmla="*/ 7 h 44"/>
              <a:gd name="T24" fmla="*/ 7 w 45"/>
              <a:gd name="T25" fmla="*/ 19 h 44"/>
              <a:gd name="T26" fmla="*/ 19 w 45"/>
              <a:gd name="T27" fmla="*/ 31 h 44"/>
              <a:gd name="T28" fmla="*/ 31 w 45"/>
              <a:gd name="T29" fmla="*/ 19 h 44"/>
              <a:gd name="T30" fmla="*/ 19 w 45"/>
              <a:gd name="T31" fmla="*/ 7 h 44"/>
              <a:gd name="T32" fmla="*/ 28 w 45"/>
              <a:gd name="T33" fmla="*/ 20 h 44"/>
              <a:gd name="T34" fmla="*/ 27 w 45"/>
              <a:gd name="T35" fmla="*/ 20 h 44"/>
              <a:gd name="T36" fmla="*/ 12 w 45"/>
              <a:gd name="T37" fmla="*/ 20 h 44"/>
              <a:gd name="T38" fmla="*/ 11 w 45"/>
              <a:gd name="T39" fmla="*/ 20 h 44"/>
              <a:gd name="T40" fmla="*/ 11 w 45"/>
              <a:gd name="T41" fmla="*/ 18 h 44"/>
              <a:gd name="T42" fmla="*/ 12 w 45"/>
              <a:gd name="T43" fmla="*/ 17 h 44"/>
              <a:gd name="T44" fmla="*/ 27 w 45"/>
              <a:gd name="T45" fmla="*/ 17 h 44"/>
              <a:gd name="T46" fmla="*/ 28 w 45"/>
              <a:gd name="T47" fmla="*/ 18 h 44"/>
              <a:gd name="T48" fmla="*/ 28 w 45"/>
              <a:gd name="T49" fmla="*/ 2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5" h="44">
                <a:moveTo>
                  <a:pt x="42" y="44"/>
                </a:moveTo>
                <a:cubicBezTo>
                  <a:pt x="41" y="44"/>
                  <a:pt x="40" y="44"/>
                  <a:pt x="39" y="43"/>
                </a:cubicBezTo>
                <a:cubicBezTo>
                  <a:pt x="30" y="34"/>
                  <a:pt x="30" y="34"/>
                  <a:pt x="30" y="34"/>
                </a:cubicBezTo>
                <a:cubicBezTo>
                  <a:pt x="27" y="36"/>
                  <a:pt x="23" y="38"/>
                  <a:pt x="19" y="38"/>
                </a:cubicBezTo>
                <a:cubicBezTo>
                  <a:pt x="9" y="38"/>
                  <a:pt x="0" y="29"/>
                  <a:pt x="0" y="19"/>
                </a:cubicBezTo>
                <a:cubicBezTo>
                  <a:pt x="0" y="8"/>
                  <a:pt x="9" y="0"/>
                  <a:pt x="19" y="0"/>
                </a:cubicBezTo>
                <a:cubicBezTo>
                  <a:pt x="30" y="0"/>
                  <a:pt x="38" y="8"/>
                  <a:pt x="38" y="19"/>
                </a:cubicBezTo>
                <a:cubicBezTo>
                  <a:pt x="38" y="23"/>
                  <a:pt x="37" y="26"/>
                  <a:pt x="35" y="29"/>
                </a:cubicBezTo>
                <a:cubicBezTo>
                  <a:pt x="44" y="39"/>
                  <a:pt x="44" y="39"/>
                  <a:pt x="44" y="39"/>
                </a:cubicBezTo>
                <a:cubicBezTo>
                  <a:pt x="45" y="39"/>
                  <a:pt x="45" y="40"/>
                  <a:pt x="45" y="41"/>
                </a:cubicBezTo>
                <a:cubicBezTo>
                  <a:pt x="45" y="43"/>
                  <a:pt x="44" y="44"/>
                  <a:pt x="42" y="44"/>
                </a:cubicBezTo>
                <a:close/>
                <a:moveTo>
                  <a:pt x="19" y="7"/>
                </a:moveTo>
                <a:cubicBezTo>
                  <a:pt x="13" y="7"/>
                  <a:pt x="7" y="12"/>
                  <a:pt x="7" y="19"/>
                </a:cubicBezTo>
                <a:cubicBezTo>
                  <a:pt x="7" y="25"/>
                  <a:pt x="13" y="31"/>
                  <a:pt x="19" y="31"/>
                </a:cubicBezTo>
                <a:cubicBezTo>
                  <a:pt x="26" y="31"/>
                  <a:pt x="31" y="25"/>
                  <a:pt x="31" y="19"/>
                </a:cubicBezTo>
                <a:cubicBezTo>
                  <a:pt x="31" y="12"/>
                  <a:pt x="26" y="7"/>
                  <a:pt x="19" y="7"/>
                </a:cubicBezTo>
                <a:close/>
                <a:moveTo>
                  <a:pt x="28" y="20"/>
                </a:moveTo>
                <a:cubicBezTo>
                  <a:pt x="28" y="20"/>
                  <a:pt x="27" y="20"/>
                  <a:pt x="27" y="20"/>
                </a:cubicBezTo>
                <a:cubicBezTo>
                  <a:pt x="12" y="20"/>
                  <a:pt x="12" y="20"/>
                  <a:pt x="12" y="20"/>
                </a:cubicBezTo>
                <a:cubicBezTo>
                  <a:pt x="11" y="20"/>
                  <a:pt x="11" y="20"/>
                  <a:pt x="11" y="20"/>
                </a:cubicBezTo>
                <a:cubicBezTo>
                  <a:pt x="11" y="18"/>
                  <a:pt x="11" y="18"/>
                  <a:pt x="11" y="18"/>
                </a:cubicBezTo>
                <a:cubicBezTo>
                  <a:pt x="11" y="17"/>
                  <a:pt x="11" y="17"/>
                  <a:pt x="12" y="17"/>
                </a:cubicBezTo>
                <a:cubicBezTo>
                  <a:pt x="27" y="17"/>
                  <a:pt x="27" y="17"/>
                  <a:pt x="27" y="17"/>
                </a:cubicBezTo>
                <a:cubicBezTo>
                  <a:pt x="27" y="17"/>
                  <a:pt x="28" y="17"/>
                  <a:pt x="28" y="18"/>
                </a:cubicBezTo>
                <a:lnTo>
                  <a:pt x="28" y="2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35" name="Freeform 367"/>
          <p:cNvSpPr>
            <a:spLocks noEditPoints="1"/>
          </p:cNvSpPr>
          <p:nvPr/>
        </p:nvSpPr>
        <p:spPr bwMode="auto">
          <a:xfrm>
            <a:off x="2050355" y="3311061"/>
            <a:ext cx="347356" cy="347356"/>
          </a:xfrm>
          <a:custGeom>
            <a:avLst/>
            <a:gdLst>
              <a:gd name="T0" fmla="*/ 42 w 45"/>
              <a:gd name="T1" fmla="*/ 45 h 45"/>
              <a:gd name="T2" fmla="*/ 39 w 45"/>
              <a:gd name="T3" fmla="*/ 44 h 45"/>
              <a:gd name="T4" fmla="*/ 30 w 45"/>
              <a:gd name="T5" fmla="*/ 35 h 45"/>
              <a:gd name="T6" fmla="*/ 19 w 45"/>
              <a:gd name="T7" fmla="*/ 38 h 45"/>
              <a:gd name="T8" fmla="*/ 0 w 45"/>
              <a:gd name="T9" fmla="*/ 19 h 45"/>
              <a:gd name="T10" fmla="*/ 19 w 45"/>
              <a:gd name="T11" fmla="*/ 0 h 45"/>
              <a:gd name="T12" fmla="*/ 38 w 45"/>
              <a:gd name="T13" fmla="*/ 19 h 45"/>
              <a:gd name="T14" fmla="*/ 35 w 45"/>
              <a:gd name="T15" fmla="*/ 30 h 45"/>
              <a:gd name="T16" fmla="*/ 44 w 45"/>
              <a:gd name="T17" fmla="*/ 39 h 45"/>
              <a:gd name="T18" fmla="*/ 45 w 45"/>
              <a:gd name="T19" fmla="*/ 42 h 45"/>
              <a:gd name="T20" fmla="*/ 42 w 45"/>
              <a:gd name="T21" fmla="*/ 45 h 45"/>
              <a:gd name="T22" fmla="*/ 19 w 45"/>
              <a:gd name="T23" fmla="*/ 7 h 45"/>
              <a:gd name="T24" fmla="*/ 7 w 45"/>
              <a:gd name="T25" fmla="*/ 19 h 45"/>
              <a:gd name="T26" fmla="*/ 19 w 45"/>
              <a:gd name="T27" fmla="*/ 31 h 45"/>
              <a:gd name="T28" fmla="*/ 31 w 45"/>
              <a:gd name="T29" fmla="*/ 19 h 45"/>
              <a:gd name="T30" fmla="*/ 19 w 45"/>
              <a:gd name="T31" fmla="*/ 7 h 45"/>
              <a:gd name="T32" fmla="*/ 28 w 45"/>
              <a:gd name="T33" fmla="*/ 20 h 45"/>
              <a:gd name="T34" fmla="*/ 27 w 45"/>
              <a:gd name="T35" fmla="*/ 21 h 45"/>
              <a:gd name="T36" fmla="*/ 21 w 45"/>
              <a:gd name="T37" fmla="*/ 21 h 45"/>
              <a:gd name="T38" fmla="*/ 21 w 45"/>
              <a:gd name="T39" fmla="*/ 27 h 45"/>
              <a:gd name="T40" fmla="*/ 20 w 45"/>
              <a:gd name="T41" fmla="*/ 28 h 45"/>
              <a:gd name="T42" fmla="*/ 18 w 45"/>
              <a:gd name="T43" fmla="*/ 28 h 45"/>
              <a:gd name="T44" fmla="*/ 18 w 45"/>
              <a:gd name="T45" fmla="*/ 27 h 45"/>
              <a:gd name="T46" fmla="*/ 18 w 45"/>
              <a:gd name="T47" fmla="*/ 21 h 45"/>
              <a:gd name="T48" fmla="*/ 12 w 45"/>
              <a:gd name="T49" fmla="*/ 21 h 45"/>
              <a:gd name="T50" fmla="*/ 11 w 45"/>
              <a:gd name="T51" fmla="*/ 20 h 45"/>
              <a:gd name="T52" fmla="*/ 11 w 45"/>
              <a:gd name="T53" fmla="*/ 18 h 45"/>
              <a:gd name="T54" fmla="*/ 12 w 45"/>
              <a:gd name="T55" fmla="*/ 18 h 45"/>
              <a:gd name="T56" fmla="*/ 18 w 45"/>
              <a:gd name="T57" fmla="*/ 18 h 45"/>
              <a:gd name="T58" fmla="*/ 18 w 45"/>
              <a:gd name="T59" fmla="*/ 12 h 45"/>
              <a:gd name="T60" fmla="*/ 18 w 45"/>
              <a:gd name="T61" fmla="*/ 11 h 45"/>
              <a:gd name="T62" fmla="*/ 20 w 45"/>
              <a:gd name="T63" fmla="*/ 11 h 45"/>
              <a:gd name="T64" fmla="*/ 21 w 45"/>
              <a:gd name="T65" fmla="*/ 12 h 45"/>
              <a:gd name="T66" fmla="*/ 21 w 45"/>
              <a:gd name="T67" fmla="*/ 18 h 45"/>
              <a:gd name="T68" fmla="*/ 27 w 45"/>
              <a:gd name="T69" fmla="*/ 18 h 45"/>
              <a:gd name="T70" fmla="*/ 28 w 45"/>
              <a:gd name="T71" fmla="*/ 18 h 45"/>
              <a:gd name="T72" fmla="*/ 28 w 45"/>
              <a:gd name="T73" fmla="*/ 2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5" h="45">
                <a:moveTo>
                  <a:pt x="42" y="45"/>
                </a:moveTo>
                <a:cubicBezTo>
                  <a:pt x="41" y="45"/>
                  <a:pt x="40" y="45"/>
                  <a:pt x="39" y="44"/>
                </a:cubicBezTo>
                <a:cubicBezTo>
                  <a:pt x="30" y="35"/>
                  <a:pt x="30" y="35"/>
                  <a:pt x="30" y="35"/>
                </a:cubicBezTo>
                <a:cubicBezTo>
                  <a:pt x="27" y="37"/>
                  <a:pt x="23" y="38"/>
                  <a:pt x="19" y="38"/>
                </a:cubicBezTo>
                <a:cubicBezTo>
                  <a:pt x="9" y="38"/>
                  <a:pt x="0" y="30"/>
                  <a:pt x="0" y="19"/>
                </a:cubicBezTo>
                <a:cubicBezTo>
                  <a:pt x="0" y="9"/>
                  <a:pt x="9" y="0"/>
                  <a:pt x="19" y="0"/>
                </a:cubicBezTo>
                <a:cubicBezTo>
                  <a:pt x="30" y="0"/>
                  <a:pt x="38" y="9"/>
                  <a:pt x="38" y="19"/>
                </a:cubicBezTo>
                <a:cubicBezTo>
                  <a:pt x="38" y="23"/>
                  <a:pt x="37" y="27"/>
                  <a:pt x="35" y="30"/>
                </a:cubicBezTo>
                <a:cubicBezTo>
                  <a:pt x="44" y="39"/>
                  <a:pt x="44" y="39"/>
                  <a:pt x="44" y="39"/>
                </a:cubicBezTo>
                <a:cubicBezTo>
                  <a:pt x="45" y="40"/>
                  <a:pt x="45" y="41"/>
                  <a:pt x="45" y="42"/>
                </a:cubicBezTo>
                <a:cubicBezTo>
                  <a:pt x="45" y="44"/>
                  <a:pt x="44" y="45"/>
                  <a:pt x="42" y="45"/>
                </a:cubicBezTo>
                <a:close/>
                <a:moveTo>
                  <a:pt x="19" y="7"/>
                </a:moveTo>
                <a:cubicBezTo>
                  <a:pt x="13" y="7"/>
                  <a:pt x="7" y="13"/>
                  <a:pt x="7" y="19"/>
                </a:cubicBezTo>
                <a:cubicBezTo>
                  <a:pt x="7" y="26"/>
                  <a:pt x="13" y="31"/>
                  <a:pt x="19" y="31"/>
                </a:cubicBezTo>
                <a:cubicBezTo>
                  <a:pt x="26" y="31"/>
                  <a:pt x="31" y="26"/>
                  <a:pt x="31" y="19"/>
                </a:cubicBezTo>
                <a:cubicBezTo>
                  <a:pt x="31" y="13"/>
                  <a:pt x="26" y="7"/>
                  <a:pt x="19" y="7"/>
                </a:cubicBezTo>
                <a:close/>
                <a:moveTo>
                  <a:pt x="28" y="20"/>
                </a:moveTo>
                <a:cubicBezTo>
                  <a:pt x="28" y="21"/>
                  <a:pt x="27" y="21"/>
                  <a:pt x="27" y="21"/>
                </a:cubicBezTo>
                <a:cubicBezTo>
                  <a:pt x="21" y="21"/>
                  <a:pt x="21" y="21"/>
                  <a:pt x="21" y="21"/>
                </a:cubicBezTo>
                <a:cubicBezTo>
                  <a:pt x="21" y="27"/>
                  <a:pt x="21" y="27"/>
                  <a:pt x="21" y="27"/>
                </a:cubicBezTo>
                <a:cubicBezTo>
                  <a:pt x="21" y="28"/>
                  <a:pt x="21" y="28"/>
                  <a:pt x="20" y="28"/>
                </a:cubicBezTo>
                <a:cubicBezTo>
                  <a:pt x="18" y="28"/>
                  <a:pt x="18" y="28"/>
                  <a:pt x="18" y="28"/>
                </a:cubicBezTo>
                <a:cubicBezTo>
                  <a:pt x="18" y="28"/>
                  <a:pt x="18" y="28"/>
                  <a:pt x="18" y="27"/>
                </a:cubicBezTo>
                <a:cubicBezTo>
                  <a:pt x="18" y="21"/>
                  <a:pt x="18" y="21"/>
                  <a:pt x="18" y="21"/>
                </a:cubicBezTo>
                <a:cubicBezTo>
                  <a:pt x="12" y="21"/>
                  <a:pt x="12" y="21"/>
                  <a:pt x="12" y="21"/>
                </a:cubicBezTo>
                <a:cubicBezTo>
                  <a:pt x="11" y="21"/>
                  <a:pt x="11" y="21"/>
                  <a:pt x="11" y="20"/>
                </a:cubicBezTo>
                <a:cubicBezTo>
                  <a:pt x="11" y="18"/>
                  <a:pt x="11" y="18"/>
                  <a:pt x="11" y="18"/>
                </a:cubicBezTo>
                <a:cubicBezTo>
                  <a:pt x="11" y="18"/>
                  <a:pt x="11" y="18"/>
                  <a:pt x="12" y="18"/>
                </a:cubicBezTo>
                <a:cubicBezTo>
                  <a:pt x="18" y="18"/>
                  <a:pt x="18" y="18"/>
                  <a:pt x="18" y="18"/>
                </a:cubicBezTo>
                <a:cubicBezTo>
                  <a:pt x="18" y="12"/>
                  <a:pt x="18" y="12"/>
                  <a:pt x="18" y="12"/>
                </a:cubicBezTo>
                <a:cubicBezTo>
                  <a:pt x="18" y="11"/>
                  <a:pt x="18" y="11"/>
                  <a:pt x="18" y="11"/>
                </a:cubicBezTo>
                <a:cubicBezTo>
                  <a:pt x="20" y="11"/>
                  <a:pt x="20" y="11"/>
                  <a:pt x="20" y="11"/>
                </a:cubicBezTo>
                <a:cubicBezTo>
                  <a:pt x="21" y="11"/>
                  <a:pt x="21" y="11"/>
                  <a:pt x="21" y="12"/>
                </a:cubicBezTo>
                <a:cubicBezTo>
                  <a:pt x="21" y="18"/>
                  <a:pt x="21" y="18"/>
                  <a:pt x="21" y="18"/>
                </a:cubicBezTo>
                <a:cubicBezTo>
                  <a:pt x="27" y="18"/>
                  <a:pt x="27" y="18"/>
                  <a:pt x="27" y="18"/>
                </a:cubicBezTo>
                <a:cubicBezTo>
                  <a:pt x="27" y="18"/>
                  <a:pt x="28" y="18"/>
                  <a:pt x="28" y="18"/>
                </a:cubicBezTo>
                <a:lnTo>
                  <a:pt x="28" y="2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36" name="Freeform 368"/>
          <p:cNvSpPr>
            <a:spLocks/>
          </p:cNvSpPr>
          <p:nvPr/>
        </p:nvSpPr>
        <p:spPr bwMode="auto">
          <a:xfrm>
            <a:off x="2607835" y="3297953"/>
            <a:ext cx="370298" cy="373573"/>
          </a:xfrm>
          <a:custGeom>
            <a:avLst/>
            <a:gdLst>
              <a:gd name="T0" fmla="*/ 48 w 48"/>
              <a:gd name="T1" fmla="*/ 2 h 48"/>
              <a:gd name="T2" fmla="*/ 41 w 48"/>
              <a:gd name="T3" fmla="*/ 43 h 48"/>
              <a:gd name="T4" fmla="*/ 40 w 48"/>
              <a:gd name="T5" fmla="*/ 44 h 48"/>
              <a:gd name="T6" fmla="*/ 39 w 48"/>
              <a:gd name="T7" fmla="*/ 44 h 48"/>
              <a:gd name="T8" fmla="*/ 39 w 48"/>
              <a:gd name="T9" fmla="*/ 44 h 48"/>
              <a:gd name="T10" fmla="*/ 26 w 48"/>
              <a:gd name="T11" fmla="*/ 39 h 48"/>
              <a:gd name="T12" fmla="*/ 20 w 48"/>
              <a:gd name="T13" fmla="*/ 47 h 48"/>
              <a:gd name="T14" fmla="*/ 19 w 48"/>
              <a:gd name="T15" fmla="*/ 48 h 48"/>
              <a:gd name="T16" fmla="*/ 18 w 48"/>
              <a:gd name="T17" fmla="*/ 48 h 48"/>
              <a:gd name="T18" fmla="*/ 17 w 48"/>
              <a:gd name="T19" fmla="*/ 46 h 48"/>
              <a:gd name="T20" fmla="*/ 17 w 48"/>
              <a:gd name="T21" fmla="*/ 37 h 48"/>
              <a:gd name="T22" fmla="*/ 40 w 48"/>
              <a:gd name="T23" fmla="*/ 8 h 48"/>
              <a:gd name="T24" fmla="*/ 11 w 48"/>
              <a:gd name="T25" fmla="*/ 33 h 48"/>
              <a:gd name="T26" fmla="*/ 1 w 48"/>
              <a:gd name="T27" fmla="*/ 29 h 48"/>
              <a:gd name="T28" fmla="*/ 0 w 48"/>
              <a:gd name="T29" fmla="*/ 27 h 48"/>
              <a:gd name="T30" fmla="*/ 1 w 48"/>
              <a:gd name="T31" fmla="*/ 26 h 48"/>
              <a:gd name="T32" fmla="*/ 45 w 48"/>
              <a:gd name="T33" fmla="*/ 0 h 48"/>
              <a:gd name="T34" fmla="*/ 46 w 48"/>
              <a:gd name="T35" fmla="*/ 0 h 48"/>
              <a:gd name="T36" fmla="*/ 47 w 48"/>
              <a:gd name="T37" fmla="*/ 0 h 48"/>
              <a:gd name="T38" fmla="*/ 48 w 48"/>
              <a:gd name="T39" fmla="*/ 2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8" h="48">
                <a:moveTo>
                  <a:pt x="48" y="2"/>
                </a:moveTo>
                <a:cubicBezTo>
                  <a:pt x="41" y="43"/>
                  <a:pt x="41" y="43"/>
                  <a:pt x="41" y="43"/>
                </a:cubicBezTo>
                <a:cubicBezTo>
                  <a:pt x="41" y="43"/>
                  <a:pt x="40" y="44"/>
                  <a:pt x="40" y="44"/>
                </a:cubicBezTo>
                <a:cubicBezTo>
                  <a:pt x="40" y="44"/>
                  <a:pt x="39" y="44"/>
                  <a:pt x="39" y="44"/>
                </a:cubicBezTo>
                <a:cubicBezTo>
                  <a:pt x="39" y="44"/>
                  <a:pt x="39" y="44"/>
                  <a:pt x="39" y="44"/>
                </a:cubicBezTo>
                <a:cubicBezTo>
                  <a:pt x="26" y="39"/>
                  <a:pt x="26" y="39"/>
                  <a:pt x="26" y="39"/>
                </a:cubicBezTo>
                <a:cubicBezTo>
                  <a:pt x="20" y="47"/>
                  <a:pt x="20" y="47"/>
                  <a:pt x="20" y="47"/>
                </a:cubicBezTo>
                <a:cubicBezTo>
                  <a:pt x="20" y="47"/>
                  <a:pt x="19" y="48"/>
                  <a:pt x="19" y="48"/>
                </a:cubicBezTo>
                <a:cubicBezTo>
                  <a:pt x="18" y="48"/>
                  <a:pt x="18" y="48"/>
                  <a:pt x="18" y="48"/>
                </a:cubicBezTo>
                <a:cubicBezTo>
                  <a:pt x="17" y="47"/>
                  <a:pt x="17" y="47"/>
                  <a:pt x="17" y="46"/>
                </a:cubicBezTo>
                <a:cubicBezTo>
                  <a:pt x="17" y="37"/>
                  <a:pt x="17" y="37"/>
                  <a:pt x="17" y="37"/>
                </a:cubicBezTo>
                <a:cubicBezTo>
                  <a:pt x="40" y="8"/>
                  <a:pt x="40" y="8"/>
                  <a:pt x="40" y="8"/>
                </a:cubicBezTo>
                <a:cubicBezTo>
                  <a:pt x="11" y="33"/>
                  <a:pt x="11" y="33"/>
                  <a:pt x="11" y="33"/>
                </a:cubicBezTo>
                <a:cubicBezTo>
                  <a:pt x="1" y="29"/>
                  <a:pt x="1" y="29"/>
                  <a:pt x="1" y="29"/>
                </a:cubicBezTo>
                <a:cubicBezTo>
                  <a:pt x="0" y="28"/>
                  <a:pt x="0" y="28"/>
                  <a:pt x="0" y="27"/>
                </a:cubicBezTo>
                <a:cubicBezTo>
                  <a:pt x="0" y="27"/>
                  <a:pt x="0" y="26"/>
                  <a:pt x="1" y="26"/>
                </a:cubicBezTo>
                <a:cubicBezTo>
                  <a:pt x="45" y="0"/>
                  <a:pt x="45" y="0"/>
                  <a:pt x="45" y="0"/>
                </a:cubicBezTo>
                <a:cubicBezTo>
                  <a:pt x="45" y="0"/>
                  <a:pt x="46" y="0"/>
                  <a:pt x="46" y="0"/>
                </a:cubicBezTo>
                <a:cubicBezTo>
                  <a:pt x="46" y="0"/>
                  <a:pt x="47" y="0"/>
                  <a:pt x="47" y="0"/>
                </a:cubicBezTo>
                <a:cubicBezTo>
                  <a:pt x="48" y="0"/>
                  <a:pt x="48" y="1"/>
                  <a:pt x="48" y="2"/>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37" name="Freeform 369"/>
          <p:cNvSpPr>
            <a:spLocks noEditPoints="1"/>
          </p:cNvSpPr>
          <p:nvPr/>
        </p:nvSpPr>
        <p:spPr bwMode="auto">
          <a:xfrm>
            <a:off x="3195998" y="3297953"/>
            <a:ext cx="370298" cy="373573"/>
          </a:xfrm>
          <a:custGeom>
            <a:avLst/>
            <a:gdLst>
              <a:gd name="T0" fmla="*/ 48 w 48"/>
              <a:gd name="T1" fmla="*/ 2 h 48"/>
              <a:gd name="T2" fmla="*/ 41 w 48"/>
              <a:gd name="T3" fmla="*/ 43 h 48"/>
              <a:gd name="T4" fmla="*/ 41 w 48"/>
              <a:gd name="T5" fmla="*/ 44 h 48"/>
              <a:gd name="T6" fmla="*/ 40 w 48"/>
              <a:gd name="T7" fmla="*/ 44 h 48"/>
              <a:gd name="T8" fmla="*/ 39 w 48"/>
              <a:gd name="T9" fmla="*/ 44 h 48"/>
              <a:gd name="T10" fmla="*/ 25 w 48"/>
              <a:gd name="T11" fmla="*/ 39 h 48"/>
              <a:gd name="T12" fmla="*/ 17 w 48"/>
              <a:gd name="T13" fmla="*/ 47 h 48"/>
              <a:gd name="T14" fmla="*/ 16 w 48"/>
              <a:gd name="T15" fmla="*/ 48 h 48"/>
              <a:gd name="T16" fmla="*/ 15 w 48"/>
              <a:gd name="T17" fmla="*/ 48 h 48"/>
              <a:gd name="T18" fmla="*/ 14 w 48"/>
              <a:gd name="T19" fmla="*/ 46 h 48"/>
              <a:gd name="T20" fmla="*/ 14 w 48"/>
              <a:gd name="T21" fmla="*/ 34 h 48"/>
              <a:gd name="T22" fmla="*/ 1 w 48"/>
              <a:gd name="T23" fmla="*/ 29 h 48"/>
              <a:gd name="T24" fmla="*/ 0 w 48"/>
              <a:gd name="T25" fmla="*/ 27 h 48"/>
              <a:gd name="T26" fmla="*/ 1 w 48"/>
              <a:gd name="T27" fmla="*/ 26 h 48"/>
              <a:gd name="T28" fmla="*/ 46 w 48"/>
              <a:gd name="T29" fmla="*/ 0 h 48"/>
              <a:gd name="T30" fmla="*/ 48 w 48"/>
              <a:gd name="T31" fmla="*/ 0 h 48"/>
              <a:gd name="T32" fmla="*/ 48 w 48"/>
              <a:gd name="T33" fmla="*/ 2 h 48"/>
              <a:gd name="T34" fmla="*/ 44 w 48"/>
              <a:gd name="T35" fmla="*/ 5 h 48"/>
              <a:gd name="T36" fmla="*/ 6 w 48"/>
              <a:gd name="T37" fmla="*/ 27 h 48"/>
              <a:gd name="T38" fmla="*/ 15 w 48"/>
              <a:gd name="T39" fmla="*/ 31 h 48"/>
              <a:gd name="T40" fmla="*/ 38 w 48"/>
              <a:gd name="T41" fmla="*/ 14 h 48"/>
              <a:gd name="T42" fmla="*/ 25 w 48"/>
              <a:gd name="T43" fmla="*/ 35 h 48"/>
              <a:gd name="T44" fmla="*/ 38 w 48"/>
              <a:gd name="T45" fmla="*/ 40 h 48"/>
              <a:gd name="T46" fmla="*/ 44 w 48"/>
              <a:gd name="T47" fmla="*/ 5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8" h="48">
                <a:moveTo>
                  <a:pt x="48" y="2"/>
                </a:moveTo>
                <a:cubicBezTo>
                  <a:pt x="41" y="43"/>
                  <a:pt x="41" y="43"/>
                  <a:pt x="41" y="43"/>
                </a:cubicBezTo>
                <a:cubicBezTo>
                  <a:pt x="41" y="44"/>
                  <a:pt x="41" y="44"/>
                  <a:pt x="41" y="44"/>
                </a:cubicBezTo>
                <a:cubicBezTo>
                  <a:pt x="40" y="44"/>
                  <a:pt x="40" y="44"/>
                  <a:pt x="40" y="44"/>
                </a:cubicBezTo>
                <a:cubicBezTo>
                  <a:pt x="40" y="44"/>
                  <a:pt x="39" y="44"/>
                  <a:pt x="39" y="44"/>
                </a:cubicBezTo>
                <a:cubicBezTo>
                  <a:pt x="25" y="39"/>
                  <a:pt x="25" y="39"/>
                  <a:pt x="25" y="39"/>
                </a:cubicBezTo>
                <a:cubicBezTo>
                  <a:pt x="17" y="47"/>
                  <a:pt x="17" y="47"/>
                  <a:pt x="17" y="47"/>
                </a:cubicBezTo>
                <a:cubicBezTo>
                  <a:pt x="17" y="48"/>
                  <a:pt x="16" y="48"/>
                  <a:pt x="16" y="48"/>
                </a:cubicBezTo>
                <a:cubicBezTo>
                  <a:pt x="16" y="48"/>
                  <a:pt x="15" y="48"/>
                  <a:pt x="15" y="48"/>
                </a:cubicBezTo>
                <a:cubicBezTo>
                  <a:pt x="14" y="47"/>
                  <a:pt x="14" y="47"/>
                  <a:pt x="14" y="46"/>
                </a:cubicBezTo>
                <a:cubicBezTo>
                  <a:pt x="14" y="34"/>
                  <a:pt x="14" y="34"/>
                  <a:pt x="14" y="34"/>
                </a:cubicBezTo>
                <a:cubicBezTo>
                  <a:pt x="1" y="29"/>
                  <a:pt x="1" y="29"/>
                  <a:pt x="1" y="29"/>
                </a:cubicBezTo>
                <a:cubicBezTo>
                  <a:pt x="1" y="29"/>
                  <a:pt x="0" y="28"/>
                  <a:pt x="0" y="27"/>
                </a:cubicBezTo>
                <a:cubicBezTo>
                  <a:pt x="0" y="27"/>
                  <a:pt x="1" y="26"/>
                  <a:pt x="1" y="26"/>
                </a:cubicBezTo>
                <a:cubicBezTo>
                  <a:pt x="46" y="0"/>
                  <a:pt x="46" y="0"/>
                  <a:pt x="46" y="0"/>
                </a:cubicBezTo>
                <a:cubicBezTo>
                  <a:pt x="46" y="0"/>
                  <a:pt x="47" y="0"/>
                  <a:pt x="48" y="0"/>
                </a:cubicBezTo>
                <a:cubicBezTo>
                  <a:pt x="48" y="1"/>
                  <a:pt x="48" y="1"/>
                  <a:pt x="48" y="2"/>
                </a:cubicBezTo>
                <a:close/>
                <a:moveTo>
                  <a:pt x="44" y="5"/>
                </a:moveTo>
                <a:cubicBezTo>
                  <a:pt x="6" y="27"/>
                  <a:pt x="6" y="27"/>
                  <a:pt x="6" y="27"/>
                </a:cubicBezTo>
                <a:cubicBezTo>
                  <a:pt x="15" y="31"/>
                  <a:pt x="15" y="31"/>
                  <a:pt x="15" y="31"/>
                </a:cubicBezTo>
                <a:cubicBezTo>
                  <a:pt x="38" y="14"/>
                  <a:pt x="38" y="14"/>
                  <a:pt x="38" y="14"/>
                </a:cubicBezTo>
                <a:cubicBezTo>
                  <a:pt x="25" y="35"/>
                  <a:pt x="25" y="35"/>
                  <a:pt x="25" y="35"/>
                </a:cubicBezTo>
                <a:cubicBezTo>
                  <a:pt x="38" y="40"/>
                  <a:pt x="38" y="40"/>
                  <a:pt x="38" y="40"/>
                </a:cubicBezTo>
                <a:lnTo>
                  <a:pt x="44" y="5"/>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38" name="Freeform 370"/>
          <p:cNvSpPr>
            <a:spLocks/>
          </p:cNvSpPr>
          <p:nvPr/>
        </p:nvSpPr>
        <p:spPr bwMode="auto">
          <a:xfrm>
            <a:off x="7331213" y="3317615"/>
            <a:ext cx="370298" cy="334248"/>
          </a:xfrm>
          <a:custGeom>
            <a:avLst/>
            <a:gdLst>
              <a:gd name="T0" fmla="*/ 48 w 48"/>
              <a:gd name="T1" fmla="*/ 17 h 43"/>
              <a:gd name="T2" fmla="*/ 34 w 48"/>
              <a:gd name="T3" fmla="*/ 31 h 43"/>
              <a:gd name="T4" fmla="*/ 33 w 48"/>
              <a:gd name="T5" fmla="*/ 31 h 43"/>
              <a:gd name="T6" fmla="*/ 31 w 48"/>
              <a:gd name="T7" fmla="*/ 29 h 43"/>
              <a:gd name="T8" fmla="*/ 31 w 48"/>
              <a:gd name="T9" fmla="*/ 22 h 43"/>
              <a:gd name="T10" fmla="*/ 25 w 48"/>
              <a:gd name="T11" fmla="*/ 22 h 43"/>
              <a:gd name="T12" fmla="*/ 6 w 48"/>
              <a:gd name="T13" fmla="*/ 37 h 43"/>
              <a:gd name="T14" fmla="*/ 6 w 48"/>
              <a:gd name="T15" fmla="*/ 41 h 43"/>
              <a:gd name="T16" fmla="*/ 6 w 48"/>
              <a:gd name="T17" fmla="*/ 42 h 43"/>
              <a:gd name="T18" fmla="*/ 5 w 48"/>
              <a:gd name="T19" fmla="*/ 43 h 43"/>
              <a:gd name="T20" fmla="*/ 5 w 48"/>
              <a:gd name="T21" fmla="*/ 43 h 43"/>
              <a:gd name="T22" fmla="*/ 4 w 48"/>
              <a:gd name="T23" fmla="*/ 41 h 43"/>
              <a:gd name="T24" fmla="*/ 0 w 48"/>
              <a:gd name="T25" fmla="*/ 28 h 43"/>
              <a:gd name="T26" fmla="*/ 2 w 48"/>
              <a:gd name="T27" fmla="*/ 20 h 43"/>
              <a:gd name="T28" fmla="*/ 25 w 48"/>
              <a:gd name="T29" fmla="*/ 9 h 43"/>
              <a:gd name="T30" fmla="*/ 31 w 48"/>
              <a:gd name="T31" fmla="*/ 9 h 43"/>
              <a:gd name="T32" fmla="*/ 31 w 48"/>
              <a:gd name="T33" fmla="*/ 2 h 43"/>
              <a:gd name="T34" fmla="*/ 33 w 48"/>
              <a:gd name="T35" fmla="*/ 0 h 43"/>
              <a:gd name="T36" fmla="*/ 34 w 48"/>
              <a:gd name="T37" fmla="*/ 1 h 43"/>
              <a:gd name="T38" fmla="*/ 48 w 48"/>
              <a:gd name="T39" fmla="*/ 14 h 43"/>
              <a:gd name="T40" fmla="*/ 48 w 48"/>
              <a:gd name="T41" fmla="*/ 16 h 43"/>
              <a:gd name="T42" fmla="*/ 48 w 48"/>
              <a:gd name="T43" fmla="*/ 17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8" h="43">
                <a:moveTo>
                  <a:pt x="48" y="17"/>
                </a:moveTo>
                <a:cubicBezTo>
                  <a:pt x="34" y="31"/>
                  <a:pt x="34" y="31"/>
                  <a:pt x="34" y="31"/>
                </a:cubicBezTo>
                <a:cubicBezTo>
                  <a:pt x="34" y="31"/>
                  <a:pt x="33" y="31"/>
                  <a:pt x="33" y="31"/>
                </a:cubicBezTo>
                <a:cubicBezTo>
                  <a:pt x="32" y="31"/>
                  <a:pt x="31" y="30"/>
                  <a:pt x="31" y="29"/>
                </a:cubicBezTo>
                <a:cubicBezTo>
                  <a:pt x="31" y="22"/>
                  <a:pt x="31" y="22"/>
                  <a:pt x="31" y="22"/>
                </a:cubicBezTo>
                <a:cubicBezTo>
                  <a:pt x="25" y="22"/>
                  <a:pt x="25" y="22"/>
                  <a:pt x="25" y="22"/>
                </a:cubicBezTo>
                <a:cubicBezTo>
                  <a:pt x="14" y="22"/>
                  <a:pt x="6" y="25"/>
                  <a:pt x="6" y="37"/>
                </a:cubicBezTo>
                <a:cubicBezTo>
                  <a:pt x="6" y="39"/>
                  <a:pt x="6" y="40"/>
                  <a:pt x="6" y="41"/>
                </a:cubicBezTo>
                <a:cubicBezTo>
                  <a:pt x="6" y="41"/>
                  <a:pt x="6" y="42"/>
                  <a:pt x="6" y="42"/>
                </a:cubicBezTo>
                <a:cubicBezTo>
                  <a:pt x="6" y="43"/>
                  <a:pt x="6" y="43"/>
                  <a:pt x="5" y="43"/>
                </a:cubicBezTo>
                <a:cubicBezTo>
                  <a:pt x="5" y="43"/>
                  <a:pt x="5" y="43"/>
                  <a:pt x="5" y="43"/>
                </a:cubicBezTo>
                <a:cubicBezTo>
                  <a:pt x="4" y="42"/>
                  <a:pt x="4" y="41"/>
                  <a:pt x="4" y="41"/>
                </a:cubicBezTo>
                <a:cubicBezTo>
                  <a:pt x="2" y="37"/>
                  <a:pt x="0" y="32"/>
                  <a:pt x="0" y="28"/>
                </a:cubicBezTo>
                <a:cubicBezTo>
                  <a:pt x="0" y="25"/>
                  <a:pt x="1" y="22"/>
                  <a:pt x="2" y="20"/>
                </a:cubicBezTo>
                <a:cubicBezTo>
                  <a:pt x="5" y="10"/>
                  <a:pt x="16" y="9"/>
                  <a:pt x="25" y="9"/>
                </a:cubicBezTo>
                <a:cubicBezTo>
                  <a:pt x="31" y="9"/>
                  <a:pt x="31" y="9"/>
                  <a:pt x="31" y="9"/>
                </a:cubicBezTo>
                <a:cubicBezTo>
                  <a:pt x="31" y="2"/>
                  <a:pt x="31" y="2"/>
                  <a:pt x="31" y="2"/>
                </a:cubicBezTo>
                <a:cubicBezTo>
                  <a:pt x="31" y="1"/>
                  <a:pt x="32" y="0"/>
                  <a:pt x="33" y="0"/>
                </a:cubicBezTo>
                <a:cubicBezTo>
                  <a:pt x="33" y="0"/>
                  <a:pt x="34" y="0"/>
                  <a:pt x="34" y="1"/>
                </a:cubicBezTo>
                <a:cubicBezTo>
                  <a:pt x="48" y="14"/>
                  <a:pt x="48" y="14"/>
                  <a:pt x="48" y="14"/>
                </a:cubicBezTo>
                <a:cubicBezTo>
                  <a:pt x="48" y="15"/>
                  <a:pt x="48" y="15"/>
                  <a:pt x="48" y="16"/>
                </a:cubicBezTo>
                <a:cubicBezTo>
                  <a:pt x="48" y="16"/>
                  <a:pt x="48" y="16"/>
                  <a:pt x="48" y="17"/>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39" name="Freeform 371"/>
          <p:cNvSpPr>
            <a:spLocks/>
          </p:cNvSpPr>
          <p:nvPr/>
        </p:nvSpPr>
        <p:spPr bwMode="auto">
          <a:xfrm>
            <a:off x="4399344" y="3322530"/>
            <a:ext cx="317866" cy="324419"/>
          </a:xfrm>
          <a:custGeom>
            <a:avLst/>
            <a:gdLst>
              <a:gd name="T0" fmla="*/ 41 w 41"/>
              <a:gd name="T1" fmla="*/ 33 h 42"/>
              <a:gd name="T2" fmla="*/ 32 w 41"/>
              <a:gd name="T3" fmla="*/ 42 h 42"/>
              <a:gd name="T4" fmla="*/ 24 w 41"/>
              <a:gd name="T5" fmla="*/ 33 h 42"/>
              <a:gd name="T6" fmla="*/ 24 w 41"/>
              <a:gd name="T7" fmla="*/ 32 h 42"/>
              <a:gd name="T8" fmla="*/ 14 w 41"/>
              <a:gd name="T9" fmla="*/ 27 h 42"/>
              <a:gd name="T10" fmla="*/ 8 w 41"/>
              <a:gd name="T11" fmla="*/ 30 h 42"/>
              <a:gd name="T12" fmla="*/ 0 w 41"/>
              <a:gd name="T13" fmla="*/ 21 h 42"/>
              <a:gd name="T14" fmla="*/ 8 w 41"/>
              <a:gd name="T15" fmla="*/ 12 h 42"/>
              <a:gd name="T16" fmla="*/ 14 w 41"/>
              <a:gd name="T17" fmla="*/ 15 h 42"/>
              <a:gd name="T18" fmla="*/ 24 w 41"/>
              <a:gd name="T19" fmla="*/ 10 h 42"/>
              <a:gd name="T20" fmla="*/ 24 w 41"/>
              <a:gd name="T21" fmla="*/ 9 h 42"/>
              <a:gd name="T22" fmla="*/ 32 w 41"/>
              <a:gd name="T23" fmla="*/ 0 h 42"/>
              <a:gd name="T24" fmla="*/ 41 w 41"/>
              <a:gd name="T25" fmla="*/ 9 h 42"/>
              <a:gd name="T26" fmla="*/ 32 w 41"/>
              <a:gd name="T27" fmla="*/ 18 h 42"/>
              <a:gd name="T28" fmla="*/ 26 w 41"/>
              <a:gd name="T29" fmla="*/ 15 h 42"/>
              <a:gd name="T30" fmla="*/ 17 w 41"/>
              <a:gd name="T31" fmla="*/ 20 h 42"/>
              <a:gd name="T32" fmla="*/ 17 w 41"/>
              <a:gd name="T33" fmla="*/ 21 h 42"/>
              <a:gd name="T34" fmla="*/ 17 w 41"/>
              <a:gd name="T35" fmla="*/ 22 h 42"/>
              <a:gd name="T36" fmla="*/ 26 w 41"/>
              <a:gd name="T37" fmla="*/ 27 h 42"/>
              <a:gd name="T38" fmla="*/ 32 w 41"/>
              <a:gd name="T39" fmla="*/ 24 h 42"/>
              <a:gd name="T40" fmla="*/ 41 w 41"/>
              <a:gd name="T41" fmla="*/ 33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1" h="42">
                <a:moveTo>
                  <a:pt x="41" y="33"/>
                </a:moveTo>
                <a:cubicBezTo>
                  <a:pt x="41" y="38"/>
                  <a:pt x="37" y="42"/>
                  <a:pt x="32" y="42"/>
                </a:cubicBezTo>
                <a:cubicBezTo>
                  <a:pt x="28" y="42"/>
                  <a:pt x="24" y="38"/>
                  <a:pt x="24" y="33"/>
                </a:cubicBezTo>
                <a:cubicBezTo>
                  <a:pt x="24" y="33"/>
                  <a:pt x="24" y="32"/>
                  <a:pt x="24" y="32"/>
                </a:cubicBezTo>
                <a:cubicBezTo>
                  <a:pt x="14" y="27"/>
                  <a:pt x="14" y="27"/>
                  <a:pt x="14" y="27"/>
                </a:cubicBezTo>
                <a:cubicBezTo>
                  <a:pt x="13" y="29"/>
                  <a:pt x="11" y="30"/>
                  <a:pt x="8" y="30"/>
                </a:cubicBezTo>
                <a:cubicBezTo>
                  <a:pt x="4" y="30"/>
                  <a:pt x="0" y="26"/>
                  <a:pt x="0" y="21"/>
                </a:cubicBezTo>
                <a:cubicBezTo>
                  <a:pt x="0" y="16"/>
                  <a:pt x="4" y="12"/>
                  <a:pt x="8" y="12"/>
                </a:cubicBezTo>
                <a:cubicBezTo>
                  <a:pt x="11" y="12"/>
                  <a:pt x="13" y="13"/>
                  <a:pt x="14" y="15"/>
                </a:cubicBezTo>
                <a:cubicBezTo>
                  <a:pt x="24" y="10"/>
                  <a:pt x="24" y="10"/>
                  <a:pt x="24" y="10"/>
                </a:cubicBezTo>
                <a:cubicBezTo>
                  <a:pt x="24" y="10"/>
                  <a:pt x="24" y="9"/>
                  <a:pt x="24" y="9"/>
                </a:cubicBezTo>
                <a:cubicBezTo>
                  <a:pt x="24" y="4"/>
                  <a:pt x="28" y="0"/>
                  <a:pt x="32" y="0"/>
                </a:cubicBezTo>
                <a:cubicBezTo>
                  <a:pt x="37" y="0"/>
                  <a:pt x="41" y="4"/>
                  <a:pt x="41" y="9"/>
                </a:cubicBezTo>
                <a:cubicBezTo>
                  <a:pt x="41" y="14"/>
                  <a:pt x="37" y="18"/>
                  <a:pt x="32" y="18"/>
                </a:cubicBezTo>
                <a:cubicBezTo>
                  <a:pt x="30" y="18"/>
                  <a:pt x="28" y="17"/>
                  <a:pt x="26" y="15"/>
                </a:cubicBezTo>
                <a:cubicBezTo>
                  <a:pt x="17" y="20"/>
                  <a:pt x="17" y="20"/>
                  <a:pt x="17" y="20"/>
                </a:cubicBezTo>
                <a:cubicBezTo>
                  <a:pt x="17" y="20"/>
                  <a:pt x="17" y="21"/>
                  <a:pt x="17" y="21"/>
                </a:cubicBezTo>
                <a:cubicBezTo>
                  <a:pt x="17" y="21"/>
                  <a:pt x="17" y="22"/>
                  <a:pt x="17" y="22"/>
                </a:cubicBezTo>
                <a:cubicBezTo>
                  <a:pt x="26" y="27"/>
                  <a:pt x="26" y="27"/>
                  <a:pt x="26" y="27"/>
                </a:cubicBezTo>
                <a:cubicBezTo>
                  <a:pt x="28" y="25"/>
                  <a:pt x="30" y="24"/>
                  <a:pt x="32" y="24"/>
                </a:cubicBezTo>
                <a:cubicBezTo>
                  <a:pt x="37" y="24"/>
                  <a:pt x="41" y="28"/>
                  <a:pt x="41" y="33"/>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40" name="Freeform 372"/>
          <p:cNvSpPr>
            <a:spLocks noEditPoints="1"/>
          </p:cNvSpPr>
          <p:nvPr/>
        </p:nvSpPr>
        <p:spPr bwMode="auto">
          <a:xfrm>
            <a:off x="6166967" y="3325806"/>
            <a:ext cx="317866" cy="317866"/>
          </a:xfrm>
          <a:custGeom>
            <a:avLst/>
            <a:gdLst>
              <a:gd name="T0" fmla="*/ 41 w 41"/>
              <a:gd name="T1" fmla="*/ 34 h 41"/>
              <a:gd name="T2" fmla="*/ 33 w 41"/>
              <a:gd name="T3" fmla="*/ 41 h 41"/>
              <a:gd name="T4" fmla="*/ 7 w 41"/>
              <a:gd name="T5" fmla="*/ 41 h 41"/>
              <a:gd name="T6" fmla="*/ 0 w 41"/>
              <a:gd name="T7" fmla="*/ 34 h 41"/>
              <a:gd name="T8" fmla="*/ 0 w 41"/>
              <a:gd name="T9" fmla="*/ 8 h 41"/>
              <a:gd name="T10" fmla="*/ 7 w 41"/>
              <a:gd name="T11" fmla="*/ 0 h 41"/>
              <a:gd name="T12" fmla="*/ 33 w 41"/>
              <a:gd name="T13" fmla="*/ 0 h 41"/>
              <a:gd name="T14" fmla="*/ 41 w 41"/>
              <a:gd name="T15" fmla="*/ 8 h 41"/>
              <a:gd name="T16" fmla="*/ 41 w 41"/>
              <a:gd name="T17" fmla="*/ 34 h 41"/>
              <a:gd name="T18" fmla="*/ 28 w 41"/>
              <a:gd name="T19" fmla="*/ 23 h 41"/>
              <a:gd name="T20" fmla="*/ 24 w 41"/>
              <a:gd name="T21" fmla="*/ 24 h 41"/>
              <a:gd name="T22" fmla="*/ 18 w 41"/>
              <a:gd name="T23" fmla="*/ 21 h 41"/>
              <a:gd name="T24" fmla="*/ 18 w 41"/>
              <a:gd name="T25" fmla="*/ 21 h 41"/>
              <a:gd name="T26" fmla="*/ 18 w 41"/>
              <a:gd name="T27" fmla="*/ 20 h 41"/>
              <a:gd name="T28" fmla="*/ 24 w 41"/>
              <a:gd name="T29" fmla="*/ 17 h 41"/>
              <a:gd name="T30" fmla="*/ 28 w 41"/>
              <a:gd name="T31" fmla="*/ 18 h 41"/>
              <a:gd name="T32" fmla="*/ 34 w 41"/>
              <a:gd name="T33" fmla="*/ 13 h 41"/>
              <a:gd name="T34" fmla="*/ 28 w 41"/>
              <a:gd name="T35" fmla="*/ 7 h 41"/>
              <a:gd name="T36" fmla="*/ 23 w 41"/>
              <a:gd name="T37" fmla="*/ 13 h 41"/>
              <a:gd name="T38" fmla="*/ 23 w 41"/>
              <a:gd name="T39" fmla="*/ 13 h 41"/>
              <a:gd name="T40" fmla="*/ 16 w 41"/>
              <a:gd name="T41" fmla="*/ 16 h 41"/>
              <a:gd name="T42" fmla="*/ 12 w 41"/>
              <a:gd name="T43" fmla="*/ 15 h 41"/>
              <a:gd name="T44" fmla="*/ 7 w 41"/>
              <a:gd name="T45" fmla="*/ 21 h 41"/>
              <a:gd name="T46" fmla="*/ 12 w 41"/>
              <a:gd name="T47" fmla="*/ 26 h 41"/>
              <a:gd name="T48" fmla="*/ 16 w 41"/>
              <a:gd name="T49" fmla="*/ 25 h 41"/>
              <a:gd name="T50" fmla="*/ 23 w 41"/>
              <a:gd name="T51" fmla="*/ 28 h 41"/>
              <a:gd name="T52" fmla="*/ 23 w 41"/>
              <a:gd name="T53" fmla="*/ 29 h 41"/>
              <a:gd name="T54" fmla="*/ 28 w 41"/>
              <a:gd name="T55" fmla="*/ 34 h 41"/>
              <a:gd name="T56" fmla="*/ 34 w 41"/>
              <a:gd name="T57" fmla="*/ 29 h 41"/>
              <a:gd name="T58" fmla="*/ 28 w 41"/>
              <a:gd name="T59" fmla="*/ 23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1" h="41">
                <a:moveTo>
                  <a:pt x="41" y="34"/>
                </a:moveTo>
                <a:cubicBezTo>
                  <a:pt x="41" y="38"/>
                  <a:pt x="37" y="41"/>
                  <a:pt x="33" y="41"/>
                </a:cubicBezTo>
                <a:cubicBezTo>
                  <a:pt x="7" y="41"/>
                  <a:pt x="7" y="41"/>
                  <a:pt x="7" y="41"/>
                </a:cubicBezTo>
                <a:cubicBezTo>
                  <a:pt x="3" y="41"/>
                  <a:pt x="0" y="38"/>
                  <a:pt x="0" y="34"/>
                </a:cubicBezTo>
                <a:cubicBezTo>
                  <a:pt x="0" y="8"/>
                  <a:pt x="0" y="8"/>
                  <a:pt x="0" y="8"/>
                </a:cubicBezTo>
                <a:cubicBezTo>
                  <a:pt x="0" y="4"/>
                  <a:pt x="3" y="0"/>
                  <a:pt x="7" y="0"/>
                </a:cubicBezTo>
                <a:cubicBezTo>
                  <a:pt x="33" y="0"/>
                  <a:pt x="33" y="0"/>
                  <a:pt x="33" y="0"/>
                </a:cubicBezTo>
                <a:cubicBezTo>
                  <a:pt x="37" y="0"/>
                  <a:pt x="41" y="4"/>
                  <a:pt x="41" y="8"/>
                </a:cubicBezTo>
                <a:lnTo>
                  <a:pt x="41" y="34"/>
                </a:lnTo>
                <a:close/>
                <a:moveTo>
                  <a:pt x="28" y="23"/>
                </a:moveTo>
                <a:cubicBezTo>
                  <a:pt x="27" y="23"/>
                  <a:pt x="25" y="24"/>
                  <a:pt x="24" y="24"/>
                </a:cubicBezTo>
                <a:cubicBezTo>
                  <a:pt x="18" y="21"/>
                  <a:pt x="18" y="21"/>
                  <a:pt x="18" y="21"/>
                </a:cubicBezTo>
                <a:cubicBezTo>
                  <a:pt x="18" y="21"/>
                  <a:pt x="18" y="21"/>
                  <a:pt x="18" y="21"/>
                </a:cubicBezTo>
                <a:cubicBezTo>
                  <a:pt x="18" y="20"/>
                  <a:pt x="18" y="20"/>
                  <a:pt x="18" y="20"/>
                </a:cubicBezTo>
                <a:cubicBezTo>
                  <a:pt x="24" y="17"/>
                  <a:pt x="24" y="17"/>
                  <a:pt x="24" y="17"/>
                </a:cubicBezTo>
                <a:cubicBezTo>
                  <a:pt x="25" y="18"/>
                  <a:pt x="27" y="18"/>
                  <a:pt x="28" y="18"/>
                </a:cubicBezTo>
                <a:cubicBezTo>
                  <a:pt x="31" y="18"/>
                  <a:pt x="34" y="16"/>
                  <a:pt x="34" y="13"/>
                </a:cubicBezTo>
                <a:cubicBezTo>
                  <a:pt x="34" y="10"/>
                  <a:pt x="31" y="7"/>
                  <a:pt x="28" y="7"/>
                </a:cubicBezTo>
                <a:cubicBezTo>
                  <a:pt x="25" y="7"/>
                  <a:pt x="23" y="10"/>
                  <a:pt x="23" y="13"/>
                </a:cubicBezTo>
                <a:cubicBezTo>
                  <a:pt x="23" y="13"/>
                  <a:pt x="23" y="13"/>
                  <a:pt x="23" y="13"/>
                </a:cubicBezTo>
                <a:cubicBezTo>
                  <a:pt x="16" y="16"/>
                  <a:pt x="16" y="16"/>
                  <a:pt x="16" y="16"/>
                </a:cubicBezTo>
                <a:cubicBezTo>
                  <a:pt x="15" y="16"/>
                  <a:pt x="14" y="15"/>
                  <a:pt x="12" y="15"/>
                </a:cubicBezTo>
                <a:cubicBezTo>
                  <a:pt x="9" y="15"/>
                  <a:pt x="7" y="17"/>
                  <a:pt x="7" y="21"/>
                </a:cubicBezTo>
                <a:cubicBezTo>
                  <a:pt x="7" y="24"/>
                  <a:pt x="9" y="26"/>
                  <a:pt x="12" y="26"/>
                </a:cubicBezTo>
                <a:cubicBezTo>
                  <a:pt x="14" y="26"/>
                  <a:pt x="15" y="26"/>
                  <a:pt x="16" y="25"/>
                </a:cubicBezTo>
                <a:cubicBezTo>
                  <a:pt x="23" y="28"/>
                  <a:pt x="23" y="28"/>
                  <a:pt x="23" y="28"/>
                </a:cubicBezTo>
                <a:cubicBezTo>
                  <a:pt x="23" y="28"/>
                  <a:pt x="23" y="28"/>
                  <a:pt x="23" y="29"/>
                </a:cubicBezTo>
                <a:cubicBezTo>
                  <a:pt x="23" y="32"/>
                  <a:pt x="25" y="34"/>
                  <a:pt x="28" y="34"/>
                </a:cubicBezTo>
                <a:cubicBezTo>
                  <a:pt x="31" y="34"/>
                  <a:pt x="34" y="32"/>
                  <a:pt x="34" y="29"/>
                </a:cubicBezTo>
                <a:cubicBezTo>
                  <a:pt x="34" y="26"/>
                  <a:pt x="31" y="23"/>
                  <a:pt x="28" y="23"/>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41" name="Freeform 373"/>
          <p:cNvSpPr>
            <a:spLocks noEditPoints="1"/>
          </p:cNvSpPr>
          <p:nvPr/>
        </p:nvSpPr>
        <p:spPr bwMode="auto">
          <a:xfrm>
            <a:off x="2634052" y="3828562"/>
            <a:ext cx="317866" cy="317866"/>
          </a:xfrm>
          <a:custGeom>
            <a:avLst/>
            <a:gdLst>
              <a:gd name="T0" fmla="*/ 41 w 41"/>
              <a:gd name="T1" fmla="*/ 33 h 41"/>
              <a:gd name="T2" fmla="*/ 33 w 41"/>
              <a:gd name="T3" fmla="*/ 41 h 41"/>
              <a:gd name="T4" fmla="*/ 7 w 41"/>
              <a:gd name="T5" fmla="*/ 41 h 41"/>
              <a:gd name="T6" fmla="*/ 0 w 41"/>
              <a:gd name="T7" fmla="*/ 33 h 41"/>
              <a:gd name="T8" fmla="*/ 0 w 41"/>
              <a:gd name="T9" fmla="*/ 7 h 41"/>
              <a:gd name="T10" fmla="*/ 7 w 41"/>
              <a:gd name="T11" fmla="*/ 0 h 41"/>
              <a:gd name="T12" fmla="*/ 33 w 41"/>
              <a:gd name="T13" fmla="*/ 0 h 41"/>
              <a:gd name="T14" fmla="*/ 41 w 41"/>
              <a:gd name="T15" fmla="*/ 7 h 41"/>
              <a:gd name="T16" fmla="*/ 41 w 41"/>
              <a:gd name="T17" fmla="*/ 33 h 41"/>
              <a:gd name="T18" fmla="*/ 36 w 41"/>
              <a:gd name="T19" fmla="*/ 16 h 41"/>
              <a:gd name="T20" fmla="*/ 36 w 41"/>
              <a:gd name="T21" fmla="*/ 14 h 41"/>
              <a:gd name="T22" fmla="*/ 27 w 41"/>
              <a:gd name="T23" fmla="*/ 4 h 41"/>
              <a:gd name="T24" fmla="*/ 25 w 41"/>
              <a:gd name="T25" fmla="*/ 4 h 41"/>
              <a:gd name="T26" fmla="*/ 24 w 41"/>
              <a:gd name="T27" fmla="*/ 6 h 41"/>
              <a:gd name="T28" fmla="*/ 24 w 41"/>
              <a:gd name="T29" fmla="*/ 10 h 41"/>
              <a:gd name="T30" fmla="*/ 7 w 41"/>
              <a:gd name="T31" fmla="*/ 25 h 41"/>
              <a:gd name="T32" fmla="*/ 11 w 41"/>
              <a:gd name="T33" fmla="*/ 36 h 41"/>
              <a:gd name="T34" fmla="*/ 12 w 41"/>
              <a:gd name="T35" fmla="*/ 37 h 41"/>
              <a:gd name="T36" fmla="*/ 12 w 41"/>
              <a:gd name="T37" fmla="*/ 36 h 41"/>
              <a:gd name="T38" fmla="*/ 13 w 41"/>
              <a:gd name="T39" fmla="*/ 36 h 41"/>
              <a:gd name="T40" fmla="*/ 14 w 41"/>
              <a:gd name="T41" fmla="*/ 23 h 41"/>
              <a:gd name="T42" fmla="*/ 24 w 41"/>
              <a:gd name="T43" fmla="*/ 20 h 41"/>
              <a:gd name="T44" fmla="*/ 24 w 41"/>
              <a:gd name="T45" fmla="*/ 25 h 41"/>
              <a:gd name="T46" fmla="*/ 25 w 41"/>
              <a:gd name="T47" fmla="*/ 26 h 41"/>
              <a:gd name="T48" fmla="*/ 25 w 41"/>
              <a:gd name="T49" fmla="*/ 26 h 41"/>
              <a:gd name="T50" fmla="*/ 27 w 41"/>
              <a:gd name="T51" fmla="*/ 26 h 41"/>
              <a:gd name="T52" fmla="*/ 36 w 41"/>
              <a:gd name="T53" fmla="*/ 1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1" h="41">
                <a:moveTo>
                  <a:pt x="41" y="33"/>
                </a:moveTo>
                <a:cubicBezTo>
                  <a:pt x="41" y="37"/>
                  <a:pt x="37" y="41"/>
                  <a:pt x="33" y="41"/>
                </a:cubicBezTo>
                <a:cubicBezTo>
                  <a:pt x="7" y="41"/>
                  <a:pt x="7" y="41"/>
                  <a:pt x="7" y="41"/>
                </a:cubicBezTo>
                <a:cubicBezTo>
                  <a:pt x="3" y="41"/>
                  <a:pt x="0" y="37"/>
                  <a:pt x="0" y="33"/>
                </a:cubicBezTo>
                <a:cubicBezTo>
                  <a:pt x="0" y="7"/>
                  <a:pt x="0" y="7"/>
                  <a:pt x="0" y="7"/>
                </a:cubicBezTo>
                <a:cubicBezTo>
                  <a:pt x="0" y="3"/>
                  <a:pt x="3" y="0"/>
                  <a:pt x="7" y="0"/>
                </a:cubicBezTo>
                <a:cubicBezTo>
                  <a:pt x="33" y="0"/>
                  <a:pt x="33" y="0"/>
                  <a:pt x="33" y="0"/>
                </a:cubicBezTo>
                <a:cubicBezTo>
                  <a:pt x="37" y="0"/>
                  <a:pt x="41" y="3"/>
                  <a:pt x="41" y="7"/>
                </a:cubicBezTo>
                <a:lnTo>
                  <a:pt x="41" y="33"/>
                </a:lnTo>
                <a:close/>
                <a:moveTo>
                  <a:pt x="36" y="16"/>
                </a:moveTo>
                <a:cubicBezTo>
                  <a:pt x="37" y="16"/>
                  <a:pt x="37" y="15"/>
                  <a:pt x="36" y="14"/>
                </a:cubicBezTo>
                <a:cubicBezTo>
                  <a:pt x="27" y="4"/>
                  <a:pt x="27" y="4"/>
                  <a:pt x="27" y="4"/>
                </a:cubicBezTo>
                <a:cubicBezTo>
                  <a:pt x="26" y="4"/>
                  <a:pt x="25" y="4"/>
                  <a:pt x="25" y="4"/>
                </a:cubicBezTo>
                <a:cubicBezTo>
                  <a:pt x="24" y="4"/>
                  <a:pt x="24" y="5"/>
                  <a:pt x="24" y="6"/>
                </a:cubicBezTo>
                <a:cubicBezTo>
                  <a:pt x="24" y="10"/>
                  <a:pt x="24" y="10"/>
                  <a:pt x="24" y="10"/>
                </a:cubicBezTo>
                <a:cubicBezTo>
                  <a:pt x="8" y="10"/>
                  <a:pt x="7" y="19"/>
                  <a:pt x="7" y="25"/>
                </a:cubicBezTo>
                <a:cubicBezTo>
                  <a:pt x="7" y="31"/>
                  <a:pt x="11" y="36"/>
                  <a:pt x="11" y="36"/>
                </a:cubicBezTo>
                <a:cubicBezTo>
                  <a:pt x="11" y="36"/>
                  <a:pt x="11" y="37"/>
                  <a:pt x="12" y="37"/>
                </a:cubicBezTo>
                <a:cubicBezTo>
                  <a:pt x="12" y="37"/>
                  <a:pt x="12" y="37"/>
                  <a:pt x="12" y="36"/>
                </a:cubicBezTo>
                <a:cubicBezTo>
                  <a:pt x="12" y="36"/>
                  <a:pt x="13" y="36"/>
                  <a:pt x="13" y="36"/>
                </a:cubicBezTo>
                <a:cubicBezTo>
                  <a:pt x="12" y="29"/>
                  <a:pt x="12" y="25"/>
                  <a:pt x="14" y="23"/>
                </a:cubicBezTo>
                <a:cubicBezTo>
                  <a:pt x="16" y="21"/>
                  <a:pt x="19" y="20"/>
                  <a:pt x="24" y="20"/>
                </a:cubicBezTo>
                <a:cubicBezTo>
                  <a:pt x="24" y="25"/>
                  <a:pt x="24" y="25"/>
                  <a:pt x="24" y="25"/>
                </a:cubicBezTo>
                <a:cubicBezTo>
                  <a:pt x="24" y="25"/>
                  <a:pt x="24" y="26"/>
                  <a:pt x="25" y="26"/>
                </a:cubicBezTo>
                <a:cubicBezTo>
                  <a:pt x="25" y="26"/>
                  <a:pt x="25" y="26"/>
                  <a:pt x="25" y="26"/>
                </a:cubicBezTo>
                <a:cubicBezTo>
                  <a:pt x="26" y="26"/>
                  <a:pt x="26" y="26"/>
                  <a:pt x="27" y="26"/>
                </a:cubicBezTo>
                <a:lnTo>
                  <a:pt x="36" y="16"/>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42" name="Freeform 374"/>
          <p:cNvSpPr>
            <a:spLocks noEditPoints="1"/>
          </p:cNvSpPr>
          <p:nvPr/>
        </p:nvSpPr>
        <p:spPr bwMode="auto">
          <a:xfrm>
            <a:off x="6774967" y="3325806"/>
            <a:ext cx="347356" cy="317865"/>
          </a:xfrm>
          <a:custGeom>
            <a:avLst/>
            <a:gdLst>
              <a:gd name="T0" fmla="*/ 38 w 45"/>
              <a:gd name="T1" fmla="*/ 33 h 41"/>
              <a:gd name="T2" fmla="*/ 30 w 45"/>
              <a:gd name="T3" fmla="*/ 41 h 41"/>
              <a:gd name="T4" fmla="*/ 8 w 45"/>
              <a:gd name="T5" fmla="*/ 41 h 41"/>
              <a:gd name="T6" fmla="*/ 0 w 45"/>
              <a:gd name="T7" fmla="*/ 33 h 41"/>
              <a:gd name="T8" fmla="*/ 0 w 45"/>
              <a:gd name="T9" fmla="*/ 11 h 41"/>
              <a:gd name="T10" fmla="*/ 8 w 45"/>
              <a:gd name="T11" fmla="*/ 3 h 41"/>
              <a:gd name="T12" fmla="*/ 15 w 45"/>
              <a:gd name="T13" fmla="*/ 3 h 41"/>
              <a:gd name="T14" fmla="*/ 15 w 45"/>
              <a:gd name="T15" fmla="*/ 4 h 41"/>
              <a:gd name="T16" fmla="*/ 15 w 45"/>
              <a:gd name="T17" fmla="*/ 5 h 41"/>
              <a:gd name="T18" fmla="*/ 11 w 45"/>
              <a:gd name="T19" fmla="*/ 7 h 41"/>
              <a:gd name="T20" fmla="*/ 11 w 45"/>
              <a:gd name="T21" fmla="*/ 7 h 41"/>
              <a:gd name="T22" fmla="*/ 8 w 45"/>
              <a:gd name="T23" fmla="*/ 7 h 41"/>
              <a:gd name="T24" fmla="*/ 3 w 45"/>
              <a:gd name="T25" fmla="*/ 11 h 41"/>
              <a:gd name="T26" fmla="*/ 3 w 45"/>
              <a:gd name="T27" fmla="*/ 33 h 41"/>
              <a:gd name="T28" fmla="*/ 8 w 45"/>
              <a:gd name="T29" fmla="*/ 38 h 41"/>
              <a:gd name="T30" fmla="*/ 30 w 45"/>
              <a:gd name="T31" fmla="*/ 38 h 41"/>
              <a:gd name="T32" fmla="*/ 34 w 45"/>
              <a:gd name="T33" fmla="*/ 33 h 41"/>
              <a:gd name="T34" fmla="*/ 34 w 45"/>
              <a:gd name="T35" fmla="*/ 28 h 41"/>
              <a:gd name="T36" fmla="*/ 35 w 45"/>
              <a:gd name="T37" fmla="*/ 27 h 41"/>
              <a:gd name="T38" fmla="*/ 36 w 45"/>
              <a:gd name="T39" fmla="*/ 26 h 41"/>
              <a:gd name="T40" fmla="*/ 37 w 45"/>
              <a:gd name="T41" fmla="*/ 26 h 41"/>
              <a:gd name="T42" fmla="*/ 38 w 45"/>
              <a:gd name="T43" fmla="*/ 26 h 41"/>
              <a:gd name="T44" fmla="*/ 38 w 45"/>
              <a:gd name="T45" fmla="*/ 33 h 41"/>
              <a:gd name="T46" fmla="*/ 34 w 45"/>
              <a:gd name="T47" fmla="*/ 23 h 41"/>
              <a:gd name="T48" fmla="*/ 33 w 45"/>
              <a:gd name="T49" fmla="*/ 24 h 41"/>
              <a:gd name="T50" fmla="*/ 32 w 45"/>
              <a:gd name="T51" fmla="*/ 24 h 41"/>
              <a:gd name="T52" fmla="*/ 31 w 45"/>
              <a:gd name="T53" fmla="*/ 22 h 41"/>
              <a:gd name="T54" fmla="*/ 31 w 45"/>
              <a:gd name="T55" fmla="*/ 17 h 41"/>
              <a:gd name="T56" fmla="*/ 27 w 45"/>
              <a:gd name="T57" fmla="*/ 17 h 41"/>
              <a:gd name="T58" fmla="*/ 15 w 45"/>
              <a:gd name="T59" fmla="*/ 21 h 41"/>
              <a:gd name="T60" fmla="*/ 13 w 45"/>
              <a:gd name="T61" fmla="*/ 33 h 41"/>
              <a:gd name="T62" fmla="*/ 12 w 45"/>
              <a:gd name="T63" fmla="*/ 34 h 41"/>
              <a:gd name="T64" fmla="*/ 12 w 45"/>
              <a:gd name="T65" fmla="*/ 34 h 41"/>
              <a:gd name="T66" fmla="*/ 11 w 45"/>
              <a:gd name="T67" fmla="*/ 34 h 41"/>
              <a:gd name="T68" fmla="*/ 7 w 45"/>
              <a:gd name="T69" fmla="*/ 22 h 41"/>
              <a:gd name="T70" fmla="*/ 27 w 45"/>
              <a:gd name="T71" fmla="*/ 7 h 41"/>
              <a:gd name="T72" fmla="*/ 31 w 45"/>
              <a:gd name="T73" fmla="*/ 7 h 41"/>
              <a:gd name="T74" fmla="*/ 31 w 45"/>
              <a:gd name="T75" fmla="*/ 2 h 41"/>
              <a:gd name="T76" fmla="*/ 32 w 45"/>
              <a:gd name="T77" fmla="*/ 0 h 41"/>
              <a:gd name="T78" fmla="*/ 33 w 45"/>
              <a:gd name="T79" fmla="*/ 0 h 41"/>
              <a:gd name="T80" fmla="*/ 34 w 45"/>
              <a:gd name="T81" fmla="*/ 0 h 41"/>
              <a:gd name="T82" fmla="*/ 44 w 45"/>
              <a:gd name="T83" fmla="*/ 11 h 41"/>
              <a:gd name="T84" fmla="*/ 44 w 45"/>
              <a:gd name="T85" fmla="*/ 13 h 41"/>
              <a:gd name="T86" fmla="*/ 34 w 45"/>
              <a:gd name="T87" fmla="*/ 23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5" h="41">
                <a:moveTo>
                  <a:pt x="38" y="33"/>
                </a:moveTo>
                <a:cubicBezTo>
                  <a:pt x="38" y="38"/>
                  <a:pt x="34" y="41"/>
                  <a:pt x="30" y="41"/>
                </a:cubicBezTo>
                <a:cubicBezTo>
                  <a:pt x="8" y="41"/>
                  <a:pt x="8" y="41"/>
                  <a:pt x="8" y="41"/>
                </a:cubicBezTo>
                <a:cubicBezTo>
                  <a:pt x="3" y="41"/>
                  <a:pt x="0" y="38"/>
                  <a:pt x="0" y="33"/>
                </a:cubicBezTo>
                <a:cubicBezTo>
                  <a:pt x="0" y="11"/>
                  <a:pt x="0" y="11"/>
                  <a:pt x="0" y="11"/>
                </a:cubicBezTo>
                <a:cubicBezTo>
                  <a:pt x="0" y="7"/>
                  <a:pt x="3" y="3"/>
                  <a:pt x="8" y="3"/>
                </a:cubicBezTo>
                <a:cubicBezTo>
                  <a:pt x="15" y="3"/>
                  <a:pt x="15" y="3"/>
                  <a:pt x="15" y="3"/>
                </a:cubicBezTo>
                <a:cubicBezTo>
                  <a:pt x="15" y="3"/>
                  <a:pt x="15" y="4"/>
                  <a:pt x="15" y="4"/>
                </a:cubicBezTo>
                <a:cubicBezTo>
                  <a:pt x="15" y="5"/>
                  <a:pt x="15" y="5"/>
                  <a:pt x="15" y="5"/>
                </a:cubicBezTo>
                <a:cubicBezTo>
                  <a:pt x="13" y="5"/>
                  <a:pt x="12" y="6"/>
                  <a:pt x="11" y="7"/>
                </a:cubicBezTo>
                <a:cubicBezTo>
                  <a:pt x="11" y="7"/>
                  <a:pt x="11" y="7"/>
                  <a:pt x="11" y="7"/>
                </a:cubicBezTo>
                <a:cubicBezTo>
                  <a:pt x="8" y="7"/>
                  <a:pt x="8" y="7"/>
                  <a:pt x="8" y="7"/>
                </a:cubicBezTo>
                <a:cubicBezTo>
                  <a:pt x="5" y="7"/>
                  <a:pt x="3" y="9"/>
                  <a:pt x="3" y="11"/>
                </a:cubicBezTo>
                <a:cubicBezTo>
                  <a:pt x="3" y="33"/>
                  <a:pt x="3" y="33"/>
                  <a:pt x="3" y="33"/>
                </a:cubicBezTo>
                <a:cubicBezTo>
                  <a:pt x="3" y="36"/>
                  <a:pt x="5" y="38"/>
                  <a:pt x="8" y="38"/>
                </a:cubicBezTo>
                <a:cubicBezTo>
                  <a:pt x="30" y="38"/>
                  <a:pt x="30" y="38"/>
                  <a:pt x="30" y="38"/>
                </a:cubicBezTo>
                <a:cubicBezTo>
                  <a:pt x="32" y="38"/>
                  <a:pt x="34" y="36"/>
                  <a:pt x="34" y="33"/>
                </a:cubicBezTo>
                <a:cubicBezTo>
                  <a:pt x="34" y="28"/>
                  <a:pt x="34" y="28"/>
                  <a:pt x="34" y="28"/>
                </a:cubicBezTo>
                <a:cubicBezTo>
                  <a:pt x="34" y="27"/>
                  <a:pt x="34" y="27"/>
                  <a:pt x="35" y="27"/>
                </a:cubicBezTo>
                <a:cubicBezTo>
                  <a:pt x="35" y="27"/>
                  <a:pt x="36" y="26"/>
                  <a:pt x="36" y="26"/>
                </a:cubicBezTo>
                <a:cubicBezTo>
                  <a:pt x="36" y="26"/>
                  <a:pt x="37" y="25"/>
                  <a:pt x="37" y="26"/>
                </a:cubicBezTo>
                <a:cubicBezTo>
                  <a:pt x="37" y="26"/>
                  <a:pt x="38" y="26"/>
                  <a:pt x="38" y="26"/>
                </a:cubicBezTo>
                <a:lnTo>
                  <a:pt x="38" y="33"/>
                </a:lnTo>
                <a:close/>
                <a:moveTo>
                  <a:pt x="34" y="23"/>
                </a:moveTo>
                <a:cubicBezTo>
                  <a:pt x="33" y="24"/>
                  <a:pt x="33" y="24"/>
                  <a:pt x="33" y="24"/>
                </a:cubicBezTo>
                <a:cubicBezTo>
                  <a:pt x="32" y="24"/>
                  <a:pt x="32" y="24"/>
                  <a:pt x="32" y="24"/>
                </a:cubicBezTo>
                <a:cubicBezTo>
                  <a:pt x="31" y="23"/>
                  <a:pt x="31" y="23"/>
                  <a:pt x="31" y="22"/>
                </a:cubicBezTo>
                <a:cubicBezTo>
                  <a:pt x="31" y="17"/>
                  <a:pt x="31" y="17"/>
                  <a:pt x="31" y="17"/>
                </a:cubicBezTo>
                <a:cubicBezTo>
                  <a:pt x="27" y="17"/>
                  <a:pt x="27" y="17"/>
                  <a:pt x="27" y="17"/>
                </a:cubicBezTo>
                <a:cubicBezTo>
                  <a:pt x="21" y="17"/>
                  <a:pt x="17" y="18"/>
                  <a:pt x="15" y="21"/>
                </a:cubicBezTo>
                <a:cubicBezTo>
                  <a:pt x="13" y="23"/>
                  <a:pt x="12" y="27"/>
                  <a:pt x="13" y="33"/>
                </a:cubicBezTo>
                <a:cubicBezTo>
                  <a:pt x="13" y="34"/>
                  <a:pt x="13" y="34"/>
                  <a:pt x="12" y="34"/>
                </a:cubicBezTo>
                <a:cubicBezTo>
                  <a:pt x="12" y="34"/>
                  <a:pt x="12" y="34"/>
                  <a:pt x="12" y="34"/>
                </a:cubicBezTo>
                <a:cubicBezTo>
                  <a:pt x="12" y="34"/>
                  <a:pt x="11" y="34"/>
                  <a:pt x="11" y="34"/>
                </a:cubicBezTo>
                <a:cubicBezTo>
                  <a:pt x="11" y="34"/>
                  <a:pt x="7" y="27"/>
                  <a:pt x="7" y="22"/>
                </a:cubicBezTo>
                <a:cubicBezTo>
                  <a:pt x="7" y="15"/>
                  <a:pt x="9" y="7"/>
                  <a:pt x="27" y="7"/>
                </a:cubicBezTo>
                <a:cubicBezTo>
                  <a:pt x="31" y="7"/>
                  <a:pt x="31" y="7"/>
                  <a:pt x="31" y="7"/>
                </a:cubicBezTo>
                <a:cubicBezTo>
                  <a:pt x="31" y="2"/>
                  <a:pt x="31" y="2"/>
                  <a:pt x="31" y="2"/>
                </a:cubicBezTo>
                <a:cubicBezTo>
                  <a:pt x="31" y="1"/>
                  <a:pt x="31" y="0"/>
                  <a:pt x="32" y="0"/>
                </a:cubicBezTo>
                <a:cubicBezTo>
                  <a:pt x="32" y="0"/>
                  <a:pt x="32" y="0"/>
                  <a:pt x="33" y="0"/>
                </a:cubicBezTo>
                <a:cubicBezTo>
                  <a:pt x="33" y="0"/>
                  <a:pt x="33" y="0"/>
                  <a:pt x="34" y="0"/>
                </a:cubicBezTo>
                <a:cubicBezTo>
                  <a:pt x="44" y="11"/>
                  <a:pt x="44" y="11"/>
                  <a:pt x="44" y="11"/>
                </a:cubicBezTo>
                <a:cubicBezTo>
                  <a:pt x="45" y="11"/>
                  <a:pt x="45" y="12"/>
                  <a:pt x="44" y="13"/>
                </a:cubicBezTo>
                <a:lnTo>
                  <a:pt x="34" y="23"/>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43" name="Freeform 375"/>
          <p:cNvSpPr>
            <a:spLocks noEditPoints="1"/>
          </p:cNvSpPr>
          <p:nvPr/>
        </p:nvSpPr>
        <p:spPr bwMode="auto">
          <a:xfrm>
            <a:off x="3852101" y="3325806"/>
            <a:ext cx="265433" cy="317866"/>
          </a:xfrm>
          <a:custGeom>
            <a:avLst/>
            <a:gdLst>
              <a:gd name="T0" fmla="*/ 34 w 34"/>
              <a:gd name="T1" fmla="*/ 22 h 41"/>
              <a:gd name="T2" fmla="*/ 18 w 34"/>
              <a:gd name="T3" fmla="*/ 41 h 41"/>
              <a:gd name="T4" fmla="*/ 17 w 34"/>
              <a:gd name="T5" fmla="*/ 41 h 41"/>
              <a:gd name="T6" fmla="*/ 17 w 34"/>
              <a:gd name="T7" fmla="*/ 41 h 41"/>
              <a:gd name="T8" fmla="*/ 0 w 34"/>
              <a:gd name="T9" fmla="*/ 22 h 41"/>
              <a:gd name="T10" fmla="*/ 0 w 34"/>
              <a:gd name="T11" fmla="*/ 2 h 41"/>
              <a:gd name="T12" fmla="*/ 2 w 34"/>
              <a:gd name="T13" fmla="*/ 0 h 41"/>
              <a:gd name="T14" fmla="*/ 33 w 34"/>
              <a:gd name="T15" fmla="*/ 0 h 41"/>
              <a:gd name="T16" fmla="*/ 34 w 34"/>
              <a:gd name="T17" fmla="*/ 2 h 41"/>
              <a:gd name="T18" fmla="*/ 34 w 34"/>
              <a:gd name="T19" fmla="*/ 22 h 41"/>
              <a:gd name="T20" fmla="*/ 29 w 34"/>
              <a:gd name="T21" fmla="*/ 5 h 41"/>
              <a:gd name="T22" fmla="*/ 17 w 34"/>
              <a:gd name="T23" fmla="*/ 5 h 41"/>
              <a:gd name="T24" fmla="*/ 17 w 34"/>
              <a:gd name="T25" fmla="*/ 35 h 41"/>
              <a:gd name="T26" fmla="*/ 23 w 34"/>
              <a:gd name="T27" fmla="*/ 32 h 41"/>
              <a:gd name="T28" fmla="*/ 29 w 34"/>
              <a:gd name="T29" fmla="*/ 22 h 41"/>
              <a:gd name="T30" fmla="*/ 29 w 34"/>
              <a:gd name="T31" fmla="*/ 5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4" h="41">
                <a:moveTo>
                  <a:pt x="34" y="22"/>
                </a:moveTo>
                <a:cubicBezTo>
                  <a:pt x="34" y="33"/>
                  <a:pt x="19" y="41"/>
                  <a:pt x="18" y="41"/>
                </a:cubicBezTo>
                <a:cubicBezTo>
                  <a:pt x="18" y="41"/>
                  <a:pt x="18" y="41"/>
                  <a:pt x="17" y="41"/>
                </a:cubicBezTo>
                <a:cubicBezTo>
                  <a:pt x="17" y="41"/>
                  <a:pt x="17" y="41"/>
                  <a:pt x="17" y="41"/>
                </a:cubicBezTo>
                <a:cubicBezTo>
                  <a:pt x="16" y="41"/>
                  <a:pt x="0" y="33"/>
                  <a:pt x="0" y="22"/>
                </a:cubicBezTo>
                <a:cubicBezTo>
                  <a:pt x="0" y="2"/>
                  <a:pt x="0" y="2"/>
                  <a:pt x="0" y="2"/>
                </a:cubicBezTo>
                <a:cubicBezTo>
                  <a:pt x="0" y="1"/>
                  <a:pt x="1" y="0"/>
                  <a:pt x="2" y="0"/>
                </a:cubicBezTo>
                <a:cubicBezTo>
                  <a:pt x="33" y="0"/>
                  <a:pt x="33" y="0"/>
                  <a:pt x="33" y="0"/>
                </a:cubicBezTo>
                <a:cubicBezTo>
                  <a:pt x="34" y="0"/>
                  <a:pt x="34" y="1"/>
                  <a:pt x="34" y="2"/>
                </a:cubicBezTo>
                <a:lnTo>
                  <a:pt x="34" y="22"/>
                </a:lnTo>
                <a:close/>
                <a:moveTo>
                  <a:pt x="29" y="5"/>
                </a:moveTo>
                <a:cubicBezTo>
                  <a:pt x="17" y="5"/>
                  <a:pt x="17" y="5"/>
                  <a:pt x="17" y="5"/>
                </a:cubicBezTo>
                <a:cubicBezTo>
                  <a:pt x="17" y="35"/>
                  <a:pt x="17" y="35"/>
                  <a:pt x="17" y="35"/>
                </a:cubicBezTo>
                <a:cubicBezTo>
                  <a:pt x="19" y="35"/>
                  <a:pt x="21" y="34"/>
                  <a:pt x="23" y="32"/>
                </a:cubicBezTo>
                <a:cubicBezTo>
                  <a:pt x="26" y="30"/>
                  <a:pt x="29" y="26"/>
                  <a:pt x="29" y="22"/>
                </a:cubicBezTo>
                <a:lnTo>
                  <a:pt x="29" y="5"/>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44" name="Freeform 376"/>
          <p:cNvSpPr>
            <a:spLocks noEditPoints="1"/>
          </p:cNvSpPr>
          <p:nvPr/>
        </p:nvSpPr>
        <p:spPr bwMode="auto">
          <a:xfrm>
            <a:off x="2050355" y="2854490"/>
            <a:ext cx="347356" cy="294926"/>
          </a:xfrm>
          <a:custGeom>
            <a:avLst/>
            <a:gdLst>
              <a:gd name="T0" fmla="*/ 45 w 45"/>
              <a:gd name="T1" fmla="*/ 19 h 38"/>
              <a:gd name="T2" fmla="*/ 43 w 45"/>
              <a:gd name="T3" fmla="*/ 20 h 38"/>
              <a:gd name="T4" fmla="*/ 15 w 45"/>
              <a:gd name="T5" fmla="*/ 24 h 38"/>
              <a:gd name="T6" fmla="*/ 15 w 45"/>
              <a:gd name="T7" fmla="*/ 26 h 38"/>
              <a:gd name="T8" fmla="*/ 15 w 45"/>
              <a:gd name="T9" fmla="*/ 27 h 38"/>
              <a:gd name="T10" fmla="*/ 39 w 45"/>
              <a:gd name="T11" fmla="*/ 27 h 38"/>
              <a:gd name="T12" fmla="*/ 41 w 45"/>
              <a:gd name="T13" fmla="*/ 29 h 38"/>
              <a:gd name="T14" fmla="*/ 39 w 45"/>
              <a:gd name="T15" fmla="*/ 31 h 38"/>
              <a:gd name="T16" fmla="*/ 12 w 45"/>
              <a:gd name="T17" fmla="*/ 31 h 38"/>
              <a:gd name="T18" fmla="*/ 10 w 45"/>
              <a:gd name="T19" fmla="*/ 29 h 38"/>
              <a:gd name="T20" fmla="*/ 12 w 45"/>
              <a:gd name="T21" fmla="*/ 25 h 38"/>
              <a:gd name="T22" fmla="*/ 7 w 45"/>
              <a:gd name="T23" fmla="*/ 3 h 38"/>
              <a:gd name="T24" fmla="*/ 2 w 45"/>
              <a:gd name="T25" fmla="*/ 3 h 38"/>
              <a:gd name="T26" fmla="*/ 0 w 45"/>
              <a:gd name="T27" fmla="*/ 2 h 38"/>
              <a:gd name="T28" fmla="*/ 2 w 45"/>
              <a:gd name="T29" fmla="*/ 0 h 38"/>
              <a:gd name="T30" fmla="*/ 9 w 45"/>
              <a:gd name="T31" fmla="*/ 0 h 38"/>
              <a:gd name="T32" fmla="*/ 11 w 45"/>
              <a:gd name="T33" fmla="*/ 3 h 38"/>
              <a:gd name="T34" fmla="*/ 43 w 45"/>
              <a:gd name="T35" fmla="*/ 3 h 38"/>
              <a:gd name="T36" fmla="*/ 45 w 45"/>
              <a:gd name="T37" fmla="*/ 5 h 38"/>
              <a:gd name="T38" fmla="*/ 45 w 45"/>
              <a:gd name="T39" fmla="*/ 19 h 38"/>
              <a:gd name="T40" fmla="*/ 14 w 45"/>
              <a:gd name="T41" fmla="*/ 38 h 38"/>
              <a:gd name="T42" fmla="*/ 10 w 45"/>
              <a:gd name="T43" fmla="*/ 34 h 38"/>
              <a:gd name="T44" fmla="*/ 14 w 45"/>
              <a:gd name="T45" fmla="*/ 31 h 38"/>
              <a:gd name="T46" fmla="*/ 17 w 45"/>
              <a:gd name="T47" fmla="*/ 34 h 38"/>
              <a:gd name="T48" fmla="*/ 14 w 45"/>
              <a:gd name="T49" fmla="*/ 38 h 38"/>
              <a:gd name="T50" fmla="*/ 38 w 45"/>
              <a:gd name="T51" fmla="*/ 38 h 38"/>
              <a:gd name="T52" fmla="*/ 34 w 45"/>
              <a:gd name="T53" fmla="*/ 34 h 38"/>
              <a:gd name="T54" fmla="*/ 38 w 45"/>
              <a:gd name="T55" fmla="*/ 31 h 38"/>
              <a:gd name="T56" fmla="*/ 41 w 45"/>
              <a:gd name="T57" fmla="*/ 34 h 38"/>
              <a:gd name="T58" fmla="*/ 38 w 45"/>
              <a:gd name="T59"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5" h="38">
                <a:moveTo>
                  <a:pt x="45" y="19"/>
                </a:moveTo>
                <a:cubicBezTo>
                  <a:pt x="45" y="20"/>
                  <a:pt x="44" y="20"/>
                  <a:pt x="43" y="20"/>
                </a:cubicBezTo>
                <a:cubicBezTo>
                  <a:pt x="15" y="24"/>
                  <a:pt x="15" y="24"/>
                  <a:pt x="15" y="24"/>
                </a:cubicBezTo>
                <a:cubicBezTo>
                  <a:pt x="15" y="24"/>
                  <a:pt x="15" y="25"/>
                  <a:pt x="15" y="26"/>
                </a:cubicBezTo>
                <a:cubicBezTo>
                  <a:pt x="15" y="26"/>
                  <a:pt x="15" y="27"/>
                  <a:pt x="15" y="27"/>
                </a:cubicBezTo>
                <a:cubicBezTo>
                  <a:pt x="39" y="27"/>
                  <a:pt x="39" y="27"/>
                  <a:pt x="39" y="27"/>
                </a:cubicBezTo>
                <a:cubicBezTo>
                  <a:pt x="40" y="27"/>
                  <a:pt x="41" y="28"/>
                  <a:pt x="41" y="29"/>
                </a:cubicBezTo>
                <a:cubicBezTo>
                  <a:pt x="41" y="30"/>
                  <a:pt x="40" y="31"/>
                  <a:pt x="39" y="31"/>
                </a:cubicBezTo>
                <a:cubicBezTo>
                  <a:pt x="12" y="31"/>
                  <a:pt x="12" y="31"/>
                  <a:pt x="12" y="31"/>
                </a:cubicBezTo>
                <a:cubicBezTo>
                  <a:pt x="11" y="31"/>
                  <a:pt x="10" y="30"/>
                  <a:pt x="10" y="29"/>
                </a:cubicBezTo>
                <a:cubicBezTo>
                  <a:pt x="10" y="28"/>
                  <a:pt x="12" y="26"/>
                  <a:pt x="12" y="25"/>
                </a:cubicBezTo>
                <a:cubicBezTo>
                  <a:pt x="7" y="3"/>
                  <a:pt x="7" y="3"/>
                  <a:pt x="7" y="3"/>
                </a:cubicBezTo>
                <a:cubicBezTo>
                  <a:pt x="2" y="3"/>
                  <a:pt x="2" y="3"/>
                  <a:pt x="2" y="3"/>
                </a:cubicBezTo>
                <a:cubicBezTo>
                  <a:pt x="1" y="3"/>
                  <a:pt x="0" y="3"/>
                  <a:pt x="0" y="2"/>
                </a:cubicBezTo>
                <a:cubicBezTo>
                  <a:pt x="0" y="1"/>
                  <a:pt x="1" y="0"/>
                  <a:pt x="2" y="0"/>
                </a:cubicBezTo>
                <a:cubicBezTo>
                  <a:pt x="9" y="0"/>
                  <a:pt x="9" y="0"/>
                  <a:pt x="9" y="0"/>
                </a:cubicBezTo>
                <a:cubicBezTo>
                  <a:pt x="10" y="0"/>
                  <a:pt x="10" y="2"/>
                  <a:pt x="11" y="3"/>
                </a:cubicBezTo>
                <a:cubicBezTo>
                  <a:pt x="43" y="3"/>
                  <a:pt x="43" y="3"/>
                  <a:pt x="43" y="3"/>
                </a:cubicBezTo>
                <a:cubicBezTo>
                  <a:pt x="44" y="3"/>
                  <a:pt x="45" y="4"/>
                  <a:pt x="45" y="5"/>
                </a:cubicBezTo>
                <a:lnTo>
                  <a:pt x="45" y="19"/>
                </a:lnTo>
                <a:close/>
                <a:moveTo>
                  <a:pt x="14" y="38"/>
                </a:moveTo>
                <a:cubicBezTo>
                  <a:pt x="12" y="38"/>
                  <a:pt x="10" y="36"/>
                  <a:pt x="10" y="34"/>
                </a:cubicBezTo>
                <a:cubicBezTo>
                  <a:pt x="10" y="32"/>
                  <a:pt x="12" y="31"/>
                  <a:pt x="14" y="31"/>
                </a:cubicBezTo>
                <a:cubicBezTo>
                  <a:pt x="16" y="31"/>
                  <a:pt x="17" y="32"/>
                  <a:pt x="17" y="34"/>
                </a:cubicBezTo>
                <a:cubicBezTo>
                  <a:pt x="17" y="36"/>
                  <a:pt x="16" y="38"/>
                  <a:pt x="14" y="38"/>
                </a:cubicBezTo>
                <a:close/>
                <a:moveTo>
                  <a:pt x="38" y="38"/>
                </a:moveTo>
                <a:cubicBezTo>
                  <a:pt x="36" y="38"/>
                  <a:pt x="34" y="36"/>
                  <a:pt x="34" y="34"/>
                </a:cubicBezTo>
                <a:cubicBezTo>
                  <a:pt x="34" y="32"/>
                  <a:pt x="36" y="31"/>
                  <a:pt x="38" y="31"/>
                </a:cubicBezTo>
                <a:cubicBezTo>
                  <a:pt x="40" y="31"/>
                  <a:pt x="41" y="32"/>
                  <a:pt x="41" y="34"/>
                </a:cubicBezTo>
                <a:cubicBezTo>
                  <a:pt x="41" y="36"/>
                  <a:pt x="40" y="38"/>
                  <a:pt x="38" y="3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45" name="Freeform 377"/>
          <p:cNvSpPr>
            <a:spLocks noEditPoints="1"/>
          </p:cNvSpPr>
          <p:nvPr/>
        </p:nvSpPr>
        <p:spPr bwMode="auto">
          <a:xfrm>
            <a:off x="5591291" y="3352023"/>
            <a:ext cx="317866" cy="265433"/>
          </a:xfrm>
          <a:custGeom>
            <a:avLst/>
            <a:gdLst>
              <a:gd name="T0" fmla="*/ 31 w 41"/>
              <a:gd name="T1" fmla="*/ 18 h 34"/>
              <a:gd name="T2" fmla="*/ 16 w 41"/>
              <a:gd name="T3" fmla="*/ 32 h 34"/>
              <a:gd name="T4" fmla="*/ 15 w 41"/>
              <a:gd name="T5" fmla="*/ 33 h 34"/>
              <a:gd name="T6" fmla="*/ 13 w 41"/>
              <a:gd name="T7" fmla="*/ 31 h 34"/>
              <a:gd name="T8" fmla="*/ 13 w 41"/>
              <a:gd name="T9" fmla="*/ 24 h 34"/>
              <a:gd name="T10" fmla="*/ 1 w 41"/>
              <a:gd name="T11" fmla="*/ 24 h 34"/>
              <a:gd name="T12" fmla="*/ 0 w 41"/>
              <a:gd name="T13" fmla="*/ 22 h 34"/>
              <a:gd name="T14" fmla="*/ 0 w 41"/>
              <a:gd name="T15" fmla="*/ 12 h 34"/>
              <a:gd name="T16" fmla="*/ 1 w 41"/>
              <a:gd name="T17" fmla="*/ 10 h 34"/>
              <a:gd name="T18" fmla="*/ 13 w 41"/>
              <a:gd name="T19" fmla="*/ 10 h 34"/>
              <a:gd name="T20" fmla="*/ 13 w 41"/>
              <a:gd name="T21" fmla="*/ 2 h 34"/>
              <a:gd name="T22" fmla="*/ 15 w 41"/>
              <a:gd name="T23" fmla="*/ 0 h 34"/>
              <a:gd name="T24" fmla="*/ 16 w 41"/>
              <a:gd name="T25" fmla="*/ 1 h 34"/>
              <a:gd name="T26" fmla="*/ 31 w 41"/>
              <a:gd name="T27" fmla="*/ 15 h 34"/>
              <a:gd name="T28" fmla="*/ 31 w 41"/>
              <a:gd name="T29" fmla="*/ 17 h 34"/>
              <a:gd name="T30" fmla="*/ 31 w 41"/>
              <a:gd name="T31" fmla="*/ 18 h 34"/>
              <a:gd name="T32" fmla="*/ 41 w 41"/>
              <a:gd name="T33" fmla="*/ 26 h 34"/>
              <a:gd name="T34" fmla="*/ 33 w 41"/>
              <a:gd name="T35" fmla="*/ 34 h 34"/>
              <a:gd name="T36" fmla="*/ 25 w 41"/>
              <a:gd name="T37" fmla="*/ 34 h 34"/>
              <a:gd name="T38" fmla="*/ 24 w 41"/>
              <a:gd name="T39" fmla="*/ 33 h 34"/>
              <a:gd name="T40" fmla="*/ 25 w 41"/>
              <a:gd name="T41" fmla="*/ 30 h 34"/>
              <a:gd name="T42" fmla="*/ 33 w 41"/>
              <a:gd name="T43" fmla="*/ 30 h 34"/>
              <a:gd name="T44" fmla="*/ 37 w 41"/>
              <a:gd name="T45" fmla="*/ 26 h 34"/>
              <a:gd name="T46" fmla="*/ 37 w 41"/>
              <a:gd name="T47" fmla="*/ 7 h 34"/>
              <a:gd name="T48" fmla="*/ 33 w 41"/>
              <a:gd name="T49" fmla="*/ 3 h 34"/>
              <a:gd name="T50" fmla="*/ 25 w 41"/>
              <a:gd name="T51" fmla="*/ 3 h 34"/>
              <a:gd name="T52" fmla="*/ 24 w 41"/>
              <a:gd name="T53" fmla="*/ 2 h 34"/>
              <a:gd name="T54" fmla="*/ 25 w 41"/>
              <a:gd name="T55" fmla="*/ 0 h 34"/>
              <a:gd name="T56" fmla="*/ 33 w 41"/>
              <a:gd name="T57" fmla="*/ 0 h 34"/>
              <a:gd name="T58" fmla="*/ 41 w 41"/>
              <a:gd name="T59" fmla="*/ 7 h 34"/>
              <a:gd name="T60" fmla="*/ 41 w 41"/>
              <a:gd name="T61" fmla="*/ 26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1" h="34">
                <a:moveTo>
                  <a:pt x="31" y="18"/>
                </a:moveTo>
                <a:cubicBezTo>
                  <a:pt x="16" y="32"/>
                  <a:pt x="16" y="32"/>
                  <a:pt x="16" y="32"/>
                </a:cubicBezTo>
                <a:cubicBezTo>
                  <a:pt x="16" y="33"/>
                  <a:pt x="16" y="33"/>
                  <a:pt x="15" y="33"/>
                </a:cubicBezTo>
                <a:cubicBezTo>
                  <a:pt x="14" y="33"/>
                  <a:pt x="13" y="32"/>
                  <a:pt x="13" y="31"/>
                </a:cubicBezTo>
                <a:cubicBezTo>
                  <a:pt x="13" y="24"/>
                  <a:pt x="13" y="24"/>
                  <a:pt x="13" y="24"/>
                </a:cubicBezTo>
                <a:cubicBezTo>
                  <a:pt x="1" y="24"/>
                  <a:pt x="1" y="24"/>
                  <a:pt x="1" y="24"/>
                </a:cubicBezTo>
                <a:cubicBezTo>
                  <a:pt x="1" y="24"/>
                  <a:pt x="0" y="23"/>
                  <a:pt x="0" y="22"/>
                </a:cubicBezTo>
                <a:cubicBezTo>
                  <a:pt x="0" y="12"/>
                  <a:pt x="0" y="12"/>
                  <a:pt x="0" y="12"/>
                </a:cubicBezTo>
                <a:cubicBezTo>
                  <a:pt x="0" y="11"/>
                  <a:pt x="1" y="10"/>
                  <a:pt x="1" y="10"/>
                </a:cubicBezTo>
                <a:cubicBezTo>
                  <a:pt x="13" y="10"/>
                  <a:pt x="13" y="10"/>
                  <a:pt x="13" y="10"/>
                </a:cubicBezTo>
                <a:cubicBezTo>
                  <a:pt x="13" y="2"/>
                  <a:pt x="13" y="2"/>
                  <a:pt x="13" y="2"/>
                </a:cubicBezTo>
                <a:cubicBezTo>
                  <a:pt x="13" y="1"/>
                  <a:pt x="14" y="0"/>
                  <a:pt x="15" y="0"/>
                </a:cubicBezTo>
                <a:cubicBezTo>
                  <a:pt x="16" y="0"/>
                  <a:pt x="16" y="1"/>
                  <a:pt x="16" y="1"/>
                </a:cubicBezTo>
                <a:cubicBezTo>
                  <a:pt x="31" y="15"/>
                  <a:pt x="31" y="15"/>
                  <a:pt x="31" y="15"/>
                </a:cubicBezTo>
                <a:cubicBezTo>
                  <a:pt x="31" y="16"/>
                  <a:pt x="31" y="16"/>
                  <a:pt x="31" y="17"/>
                </a:cubicBezTo>
                <a:cubicBezTo>
                  <a:pt x="31" y="17"/>
                  <a:pt x="31" y="18"/>
                  <a:pt x="31" y="18"/>
                </a:cubicBezTo>
                <a:close/>
                <a:moveTo>
                  <a:pt x="41" y="26"/>
                </a:moveTo>
                <a:cubicBezTo>
                  <a:pt x="41" y="30"/>
                  <a:pt x="37" y="34"/>
                  <a:pt x="33" y="34"/>
                </a:cubicBezTo>
                <a:cubicBezTo>
                  <a:pt x="25" y="34"/>
                  <a:pt x="25" y="34"/>
                  <a:pt x="25" y="34"/>
                </a:cubicBezTo>
                <a:cubicBezTo>
                  <a:pt x="24" y="34"/>
                  <a:pt x="24" y="33"/>
                  <a:pt x="24" y="33"/>
                </a:cubicBezTo>
                <a:cubicBezTo>
                  <a:pt x="24" y="32"/>
                  <a:pt x="23" y="30"/>
                  <a:pt x="25" y="30"/>
                </a:cubicBezTo>
                <a:cubicBezTo>
                  <a:pt x="33" y="30"/>
                  <a:pt x="33" y="30"/>
                  <a:pt x="33" y="30"/>
                </a:cubicBezTo>
                <a:cubicBezTo>
                  <a:pt x="36" y="30"/>
                  <a:pt x="37" y="28"/>
                  <a:pt x="37" y="26"/>
                </a:cubicBezTo>
                <a:cubicBezTo>
                  <a:pt x="37" y="7"/>
                  <a:pt x="37" y="7"/>
                  <a:pt x="37" y="7"/>
                </a:cubicBezTo>
                <a:cubicBezTo>
                  <a:pt x="37" y="5"/>
                  <a:pt x="36" y="3"/>
                  <a:pt x="33" y="3"/>
                </a:cubicBezTo>
                <a:cubicBezTo>
                  <a:pt x="25" y="3"/>
                  <a:pt x="25" y="3"/>
                  <a:pt x="25" y="3"/>
                </a:cubicBezTo>
                <a:cubicBezTo>
                  <a:pt x="25" y="3"/>
                  <a:pt x="24" y="3"/>
                  <a:pt x="24" y="2"/>
                </a:cubicBezTo>
                <a:cubicBezTo>
                  <a:pt x="24" y="1"/>
                  <a:pt x="23" y="0"/>
                  <a:pt x="25" y="0"/>
                </a:cubicBezTo>
                <a:cubicBezTo>
                  <a:pt x="33" y="0"/>
                  <a:pt x="33" y="0"/>
                  <a:pt x="33" y="0"/>
                </a:cubicBezTo>
                <a:cubicBezTo>
                  <a:pt x="37" y="0"/>
                  <a:pt x="41" y="3"/>
                  <a:pt x="41" y="7"/>
                </a:cubicBezTo>
                <a:lnTo>
                  <a:pt x="41" y="26"/>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46" name="Freeform 378"/>
          <p:cNvSpPr>
            <a:spLocks noEditPoints="1"/>
          </p:cNvSpPr>
          <p:nvPr/>
        </p:nvSpPr>
        <p:spPr bwMode="auto">
          <a:xfrm>
            <a:off x="1458876" y="2869237"/>
            <a:ext cx="324419" cy="265433"/>
          </a:xfrm>
          <a:custGeom>
            <a:avLst/>
            <a:gdLst>
              <a:gd name="T0" fmla="*/ 16 w 42"/>
              <a:gd name="T1" fmla="*/ 34 h 34"/>
              <a:gd name="T2" fmla="*/ 8 w 42"/>
              <a:gd name="T3" fmla="*/ 34 h 34"/>
              <a:gd name="T4" fmla="*/ 0 w 42"/>
              <a:gd name="T5" fmla="*/ 27 h 34"/>
              <a:gd name="T6" fmla="*/ 0 w 42"/>
              <a:gd name="T7" fmla="*/ 8 h 34"/>
              <a:gd name="T8" fmla="*/ 8 w 42"/>
              <a:gd name="T9" fmla="*/ 0 h 34"/>
              <a:gd name="T10" fmla="*/ 16 w 42"/>
              <a:gd name="T11" fmla="*/ 0 h 34"/>
              <a:gd name="T12" fmla="*/ 17 w 42"/>
              <a:gd name="T13" fmla="*/ 1 h 34"/>
              <a:gd name="T14" fmla="*/ 16 w 42"/>
              <a:gd name="T15" fmla="*/ 4 h 34"/>
              <a:gd name="T16" fmla="*/ 8 w 42"/>
              <a:gd name="T17" fmla="*/ 4 h 34"/>
              <a:gd name="T18" fmla="*/ 3 w 42"/>
              <a:gd name="T19" fmla="*/ 8 h 34"/>
              <a:gd name="T20" fmla="*/ 3 w 42"/>
              <a:gd name="T21" fmla="*/ 27 h 34"/>
              <a:gd name="T22" fmla="*/ 8 w 42"/>
              <a:gd name="T23" fmla="*/ 31 h 34"/>
              <a:gd name="T24" fmla="*/ 15 w 42"/>
              <a:gd name="T25" fmla="*/ 31 h 34"/>
              <a:gd name="T26" fmla="*/ 17 w 42"/>
              <a:gd name="T27" fmla="*/ 32 h 34"/>
              <a:gd name="T28" fmla="*/ 16 w 42"/>
              <a:gd name="T29" fmla="*/ 34 h 34"/>
              <a:gd name="T30" fmla="*/ 42 w 42"/>
              <a:gd name="T31" fmla="*/ 18 h 34"/>
              <a:gd name="T32" fmla="*/ 27 w 42"/>
              <a:gd name="T33" fmla="*/ 33 h 34"/>
              <a:gd name="T34" fmla="*/ 26 w 42"/>
              <a:gd name="T35" fmla="*/ 34 h 34"/>
              <a:gd name="T36" fmla="*/ 24 w 42"/>
              <a:gd name="T37" fmla="*/ 32 h 34"/>
              <a:gd name="T38" fmla="*/ 24 w 42"/>
              <a:gd name="T39" fmla="*/ 24 h 34"/>
              <a:gd name="T40" fmla="*/ 12 w 42"/>
              <a:gd name="T41" fmla="*/ 24 h 34"/>
              <a:gd name="T42" fmla="*/ 10 w 42"/>
              <a:gd name="T43" fmla="*/ 22 h 34"/>
              <a:gd name="T44" fmla="*/ 10 w 42"/>
              <a:gd name="T45" fmla="*/ 12 h 34"/>
              <a:gd name="T46" fmla="*/ 12 w 42"/>
              <a:gd name="T47" fmla="*/ 10 h 34"/>
              <a:gd name="T48" fmla="*/ 24 w 42"/>
              <a:gd name="T49" fmla="*/ 10 h 34"/>
              <a:gd name="T50" fmla="*/ 24 w 42"/>
              <a:gd name="T51" fmla="*/ 3 h 34"/>
              <a:gd name="T52" fmla="*/ 26 w 42"/>
              <a:gd name="T53" fmla="*/ 1 h 34"/>
              <a:gd name="T54" fmla="*/ 27 w 42"/>
              <a:gd name="T55" fmla="*/ 1 h 34"/>
              <a:gd name="T56" fmla="*/ 42 w 42"/>
              <a:gd name="T57" fmla="*/ 16 h 34"/>
              <a:gd name="T58" fmla="*/ 42 w 42"/>
              <a:gd name="T59" fmla="*/ 17 h 34"/>
              <a:gd name="T60" fmla="*/ 42 w 42"/>
              <a:gd name="T61" fmla="*/ 18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2" h="34">
                <a:moveTo>
                  <a:pt x="16" y="34"/>
                </a:moveTo>
                <a:cubicBezTo>
                  <a:pt x="8" y="34"/>
                  <a:pt x="8" y="34"/>
                  <a:pt x="8" y="34"/>
                </a:cubicBezTo>
                <a:cubicBezTo>
                  <a:pt x="3" y="34"/>
                  <a:pt x="0" y="31"/>
                  <a:pt x="0" y="27"/>
                </a:cubicBezTo>
                <a:cubicBezTo>
                  <a:pt x="0" y="8"/>
                  <a:pt x="0" y="8"/>
                  <a:pt x="0" y="8"/>
                </a:cubicBezTo>
                <a:cubicBezTo>
                  <a:pt x="0" y="4"/>
                  <a:pt x="3" y="0"/>
                  <a:pt x="8" y="0"/>
                </a:cubicBezTo>
                <a:cubicBezTo>
                  <a:pt x="16" y="0"/>
                  <a:pt x="16" y="0"/>
                  <a:pt x="16" y="0"/>
                </a:cubicBezTo>
                <a:cubicBezTo>
                  <a:pt x="17" y="0"/>
                  <a:pt x="17" y="1"/>
                  <a:pt x="17" y="1"/>
                </a:cubicBezTo>
                <a:cubicBezTo>
                  <a:pt x="17" y="2"/>
                  <a:pt x="18" y="4"/>
                  <a:pt x="16" y="4"/>
                </a:cubicBezTo>
                <a:cubicBezTo>
                  <a:pt x="8" y="4"/>
                  <a:pt x="8" y="4"/>
                  <a:pt x="8" y="4"/>
                </a:cubicBezTo>
                <a:cubicBezTo>
                  <a:pt x="5" y="4"/>
                  <a:pt x="3" y="5"/>
                  <a:pt x="3" y="8"/>
                </a:cubicBezTo>
                <a:cubicBezTo>
                  <a:pt x="3" y="27"/>
                  <a:pt x="3" y="27"/>
                  <a:pt x="3" y="27"/>
                </a:cubicBezTo>
                <a:cubicBezTo>
                  <a:pt x="3" y="29"/>
                  <a:pt x="5" y="31"/>
                  <a:pt x="8" y="31"/>
                </a:cubicBezTo>
                <a:cubicBezTo>
                  <a:pt x="15" y="31"/>
                  <a:pt x="15" y="31"/>
                  <a:pt x="15" y="31"/>
                </a:cubicBezTo>
                <a:cubicBezTo>
                  <a:pt x="16" y="31"/>
                  <a:pt x="17" y="31"/>
                  <a:pt x="17" y="32"/>
                </a:cubicBezTo>
                <a:cubicBezTo>
                  <a:pt x="17" y="33"/>
                  <a:pt x="18" y="34"/>
                  <a:pt x="16" y="34"/>
                </a:cubicBezTo>
                <a:close/>
                <a:moveTo>
                  <a:pt x="42" y="18"/>
                </a:moveTo>
                <a:cubicBezTo>
                  <a:pt x="27" y="33"/>
                  <a:pt x="27" y="33"/>
                  <a:pt x="27" y="33"/>
                </a:cubicBezTo>
                <a:cubicBezTo>
                  <a:pt x="27" y="33"/>
                  <a:pt x="26" y="34"/>
                  <a:pt x="26" y="34"/>
                </a:cubicBezTo>
                <a:cubicBezTo>
                  <a:pt x="25" y="34"/>
                  <a:pt x="24" y="33"/>
                  <a:pt x="24" y="32"/>
                </a:cubicBezTo>
                <a:cubicBezTo>
                  <a:pt x="24" y="24"/>
                  <a:pt x="24" y="24"/>
                  <a:pt x="24" y="24"/>
                </a:cubicBezTo>
                <a:cubicBezTo>
                  <a:pt x="12" y="24"/>
                  <a:pt x="12" y="24"/>
                  <a:pt x="12" y="24"/>
                </a:cubicBezTo>
                <a:cubicBezTo>
                  <a:pt x="11" y="24"/>
                  <a:pt x="10" y="23"/>
                  <a:pt x="10" y="22"/>
                </a:cubicBezTo>
                <a:cubicBezTo>
                  <a:pt x="10" y="12"/>
                  <a:pt x="10" y="12"/>
                  <a:pt x="10" y="12"/>
                </a:cubicBezTo>
                <a:cubicBezTo>
                  <a:pt x="10" y="11"/>
                  <a:pt x="11" y="10"/>
                  <a:pt x="12" y="10"/>
                </a:cubicBezTo>
                <a:cubicBezTo>
                  <a:pt x="24" y="10"/>
                  <a:pt x="24" y="10"/>
                  <a:pt x="24" y="10"/>
                </a:cubicBezTo>
                <a:cubicBezTo>
                  <a:pt x="24" y="3"/>
                  <a:pt x="24" y="3"/>
                  <a:pt x="24" y="3"/>
                </a:cubicBezTo>
                <a:cubicBezTo>
                  <a:pt x="24" y="2"/>
                  <a:pt x="25" y="1"/>
                  <a:pt x="26" y="1"/>
                </a:cubicBezTo>
                <a:cubicBezTo>
                  <a:pt x="26" y="1"/>
                  <a:pt x="27" y="1"/>
                  <a:pt x="27" y="1"/>
                </a:cubicBezTo>
                <a:cubicBezTo>
                  <a:pt x="42" y="16"/>
                  <a:pt x="42" y="16"/>
                  <a:pt x="42" y="16"/>
                </a:cubicBezTo>
                <a:cubicBezTo>
                  <a:pt x="42" y="16"/>
                  <a:pt x="42" y="17"/>
                  <a:pt x="42" y="17"/>
                </a:cubicBezTo>
                <a:cubicBezTo>
                  <a:pt x="42" y="18"/>
                  <a:pt x="42" y="18"/>
                  <a:pt x="42" y="1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47" name="Freeform 379"/>
          <p:cNvSpPr>
            <a:spLocks noEditPoints="1"/>
          </p:cNvSpPr>
          <p:nvPr/>
        </p:nvSpPr>
        <p:spPr bwMode="auto">
          <a:xfrm>
            <a:off x="2607835" y="2843020"/>
            <a:ext cx="370298" cy="317865"/>
          </a:xfrm>
          <a:custGeom>
            <a:avLst/>
            <a:gdLst>
              <a:gd name="T0" fmla="*/ 7 w 48"/>
              <a:gd name="T1" fmla="*/ 41 h 41"/>
              <a:gd name="T2" fmla="*/ 6 w 48"/>
              <a:gd name="T3" fmla="*/ 41 h 41"/>
              <a:gd name="T4" fmla="*/ 1 w 48"/>
              <a:gd name="T5" fmla="*/ 41 h 41"/>
              <a:gd name="T6" fmla="*/ 0 w 48"/>
              <a:gd name="T7" fmla="*/ 41 h 41"/>
              <a:gd name="T8" fmla="*/ 0 w 48"/>
              <a:gd name="T9" fmla="*/ 35 h 41"/>
              <a:gd name="T10" fmla="*/ 1 w 48"/>
              <a:gd name="T11" fmla="*/ 35 h 41"/>
              <a:gd name="T12" fmla="*/ 6 w 48"/>
              <a:gd name="T13" fmla="*/ 35 h 41"/>
              <a:gd name="T14" fmla="*/ 7 w 48"/>
              <a:gd name="T15" fmla="*/ 35 h 41"/>
              <a:gd name="T16" fmla="*/ 7 w 48"/>
              <a:gd name="T17" fmla="*/ 41 h 41"/>
              <a:gd name="T18" fmla="*/ 17 w 48"/>
              <a:gd name="T19" fmla="*/ 41 h 41"/>
              <a:gd name="T20" fmla="*/ 17 w 48"/>
              <a:gd name="T21" fmla="*/ 41 h 41"/>
              <a:gd name="T22" fmla="*/ 11 w 48"/>
              <a:gd name="T23" fmla="*/ 41 h 41"/>
              <a:gd name="T24" fmla="*/ 11 w 48"/>
              <a:gd name="T25" fmla="*/ 41 h 41"/>
              <a:gd name="T26" fmla="*/ 11 w 48"/>
              <a:gd name="T27" fmla="*/ 32 h 41"/>
              <a:gd name="T28" fmla="*/ 11 w 48"/>
              <a:gd name="T29" fmla="*/ 31 h 41"/>
              <a:gd name="T30" fmla="*/ 17 w 48"/>
              <a:gd name="T31" fmla="*/ 31 h 41"/>
              <a:gd name="T32" fmla="*/ 17 w 48"/>
              <a:gd name="T33" fmla="*/ 32 h 41"/>
              <a:gd name="T34" fmla="*/ 17 w 48"/>
              <a:gd name="T35" fmla="*/ 41 h 41"/>
              <a:gd name="T36" fmla="*/ 28 w 48"/>
              <a:gd name="T37" fmla="*/ 41 h 41"/>
              <a:gd name="T38" fmla="*/ 27 w 48"/>
              <a:gd name="T39" fmla="*/ 41 h 41"/>
              <a:gd name="T40" fmla="*/ 22 w 48"/>
              <a:gd name="T41" fmla="*/ 41 h 41"/>
              <a:gd name="T42" fmla="*/ 21 w 48"/>
              <a:gd name="T43" fmla="*/ 41 h 41"/>
              <a:gd name="T44" fmla="*/ 21 w 48"/>
              <a:gd name="T45" fmla="*/ 25 h 41"/>
              <a:gd name="T46" fmla="*/ 22 w 48"/>
              <a:gd name="T47" fmla="*/ 24 h 41"/>
              <a:gd name="T48" fmla="*/ 27 w 48"/>
              <a:gd name="T49" fmla="*/ 24 h 41"/>
              <a:gd name="T50" fmla="*/ 28 w 48"/>
              <a:gd name="T51" fmla="*/ 25 h 41"/>
              <a:gd name="T52" fmla="*/ 28 w 48"/>
              <a:gd name="T53" fmla="*/ 41 h 41"/>
              <a:gd name="T54" fmla="*/ 38 w 48"/>
              <a:gd name="T55" fmla="*/ 41 h 41"/>
              <a:gd name="T56" fmla="*/ 37 w 48"/>
              <a:gd name="T57" fmla="*/ 41 h 41"/>
              <a:gd name="T58" fmla="*/ 32 w 48"/>
              <a:gd name="T59" fmla="*/ 41 h 41"/>
              <a:gd name="T60" fmla="*/ 31 w 48"/>
              <a:gd name="T61" fmla="*/ 41 h 41"/>
              <a:gd name="T62" fmla="*/ 31 w 48"/>
              <a:gd name="T63" fmla="*/ 15 h 41"/>
              <a:gd name="T64" fmla="*/ 32 w 48"/>
              <a:gd name="T65" fmla="*/ 14 h 41"/>
              <a:gd name="T66" fmla="*/ 37 w 48"/>
              <a:gd name="T67" fmla="*/ 14 h 41"/>
              <a:gd name="T68" fmla="*/ 38 w 48"/>
              <a:gd name="T69" fmla="*/ 15 h 41"/>
              <a:gd name="T70" fmla="*/ 38 w 48"/>
              <a:gd name="T71" fmla="*/ 41 h 41"/>
              <a:gd name="T72" fmla="*/ 48 w 48"/>
              <a:gd name="T73" fmla="*/ 41 h 41"/>
              <a:gd name="T74" fmla="*/ 47 w 48"/>
              <a:gd name="T75" fmla="*/ 41 h 41"/>
              <a:gd name="T76" fmla="*/ 42 w 48"/>
              <a:gd name="T77" fmla="*/ 41 h 41"/>
              <a:gd name="T78" fmla="*/ 41 w 48"/>
              <a:gd name="T79" fmla="*/ 41 h 41"/>
              <a:gd name="T80" fmla="*/ 41 w 48"/>
              <a:gd name="T81" fmla="*/ 1 h 41"/>
              <a:gd name="T82" fmla="*/ 42 w 48"/>
              <a:gd name="T83" fmla="*/ 0 h 41"/>
              <a:gd name="T84" fmla="*/ 47 w 48"/>
              <a:gd name="T85" fmla="*/ 0 h 41"/>
              <a:gd name="T86" fmla="*/ 48 w 48"/>
              <a:gd name="T87" fmla="*/ 1 h 41"/>
              <a:gd name="T88" fmla="*/ 48 w 48"/>
              <a:gd name="T89"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8" h="41">
                <a:moveTo>
                  <a:pt x="7" y="41"/>
                </a:moveTo>
                <a:cubicBezTo>
                  <a:pt x="7" y="41"/>
                  <a:pt x="7" y="41"/>
                  <a:pt x="6" y="41"/>
                </a:cubicBezTo>
                <a:cubicBezTo>
                  <a:pt x="1" y="41"/>
                  <a:pt x="1" y="41"/>
                  <a:pt x="1" y="41"/>
                </a:cubicBezTo>
                <a:cubicBezTo>
                  <a:pt x="1" y="41"/>
                  <a:pt x="0" y="41"/>
                  <a:pt x="0" y="41"/>
                </a:cubicBezTo>
                <a:cubicBezTo>
                  <a:pt x="0" y="35"/>
                  <a:pt x="0" y="35"/>
                  <a:pt x="0" y="35"/>
                </a:cubicBezTo>
                <a:cubicBezTo>
                  <a:pt x="0" y="35"/>
                  <a:pt x="1" y="35"/>
                  <a:pt x="1" y="35"/>
                </a:cubicBezTo>
                <a:cubicBezTo>
                  <a:pt x="6" y="35"/>
                  <a:pt x="6" y="35"/>
                  <a:pt x="6" y="35"/>
                </a:cubicBezTo>
                <a:cubicBezTo>
                  <a:pt x="7" y="35"/>
                  <a:pt x="7" y="35"/>
                  <a:pt x="7" y="35"/>
                </a:cubicBezTo>
                <a:lnTo>
                  <a:pt x="7" y="41"/>
                </a:lnTo>
                <a:close/>
                <a:moveTo>
                  <a:pt x="17" y="41"/>
                </a:moveTo>
                <a:cubicBezTo>
                  <a:pt x="17" y="41"/>
                  <a:pt x="17" y="41"/>
                  <a:pt x="17" y="41"/>
                </a:cubicBezTo>
                <a:cubicBezTo>
                  <a:pt x="11" y="41"/>
                  <a:pt x="11" y="41"/>
                  <a:pt x="11" y="41"/>
                </a:cubicBezTo>
                <a:cubicBezTo>
                  <a:pt x="11" y="41"/>
                  <a:pt x="11" y="41"/>
                  <a:pt x="11" y="41"/>
                </a:cubicBezTo>
                <a:cubicBezTo>
                  <a:pt x="11" y="32"/>
                  <a:pt x="11" y="32"/>
                  <a:pt x="11" y="32"/>
                </a:cubicBezTo>
                <a:cubicBezTo>
                  <a:pt x="11" y="32"/>
                  <a:pt x="11" y="31"/>
                  <a:pt x="11" y="31"/>
                </a:cubicBezTo>
                <a:cubicBezTo>
                  <a:pt x="17" y="31"/>
                  <a:pt x="17" y="31"/>
                  <a:pt x="17" y="31"/>
                </a:cubicBezTo>
                <a:cubicBezTo>
                  <a:pt x="17" y="31"/>
                  <a:pt x="17" y="32"/>
                  <a:pt x="17" y="32"/>
                </a:cubicBezTo>
                <a:lnTo>
                  <a:pt x="17" y="41"/>
                </a:lnTo>
                <a:close/>
                <a:moveTo>
                  <a:pt x="28" y="41"/>
                </a:moveTo>
                <a:cubicBezTo>
                  <a:pt x="28" y="41"/>
                  <a:pt x="27" y="41"/>
                  <a:pt x="27" y="41"/>
                </a:cubicBezTo>
                <a:cubicBezTo>
                  <a:pt x="22" y="41"/>
                  <a:pt x="22" y="41"/>
                  <a:pt x="22" y="41"/>
                </a:cubicBezTo>
                <a:cubicBezTo>
                  <a:pt x="21" y="41"/>
                  <a:pt x="21" y="41"/>
                  <a:pt x="21" y="41"/>
                </a:cubicBezTo>
                <a:cubicBezTo>
                  <a:pt x="21" y="25"/>
                  <a:pt x="21" y="25"/>
                  <a:pt x="21" y="25"/>
                </a:cubicBezTo>
                <a:cubicBezTo>
                  <a:pt x="21" y="25"/>
                  <a:pt x="21" y="24"/>
                  <a:pt x="22" y="24"/>
                </a:cubicBezTo>
                <a:cubicBezTo>
                  <a:pt x="27" y="24"/>
                  <a:pt x="27" y="24"/>
                  <a:pt x="27" y="24"/>
                </a:cubicBezTo>
                <a:cubicBezTo>
                  <a:pt x="27" y="24"/>
                  <a:pt x="28" y="25"/>
                  <a:pt x="28" y="25"/>
                </a:cubicBezTo>
                <a:lnTo>
                  <a:pt x="28" y="41"/>
                </a:lnTo>
                <a:close/>
                <a:moveTo>
                  <a:pt x="38" y="41"/>
                </a:moveTo>
                <a:cubicBezTo>
                  <a:pt x="38" y="41"/>
                  <a:pt x="38" y="41"/>
                  <a:pt x="37" y="41"/>
                </a:cubicBezTo>
                <a:cubicBezTo>
                  <a:pt x="32" y="41"/>
                  <a:pt x="32" y="41"/>
                  <a:pt x="32" y="41"/>
                </a:cubicBezTo>
                <a:cubicBezTo>
                  <a:pt x="32" y="41"/>
                  <a:pt x="31" y="41"/>
                  <a:pt x="31" y="41"/>
                </a:cubicBezTo>
                <a:cubicBezTo>
                  <a:pt x="31" y="15"/>
                  <a:pt x="31" y="15"/>
                  <a:pt x="31" y="15"/>
                </a:cubicBezTo>
                <a:cubicBezTo>
                  <a:pt x="31" y="14"/>
                  <a:pt x="32" y="14"/>
                  <a:pt x="32" y="14"/>
                </a:cubicBezTo>
                <a:cubicBezTo>
                  <a:pt x="37" y="14"/>
                  <a:pt x="37" y="14"/>
                  <a:pt x="37" y="14"/>
                </a:cubicBezTo>
                <a:cubicBezTo>
                  <a:pt x="38" y="14"/>
                  <a:pt x="38" y="14"/>
                  <a:pt x="38" y="15"/>
                </a:cubicBezTo>
                <a:lnTo>
                  <a:pt x="38" y="41"/>
                </a:lnTo>
                <a:close/>
                <a:moveTo>
                  <a:pt x="48" y="41"/>
                </a:moveTo>
                <a:cubicBezTo>
                  <a:pt x="48" y="41"/>
                  <a:pt x="48" y="41"/>
                  <a:pt x="47" y="41"/>
                </a:cubicBezTo>
                <a:cubicBezTo>
                  <a:pt x="42" y="41"/>
                  <a:pt x="42" y="41"/>
                  <a:pt x="42" y="41"/>
                </a:cubicBezTo>
                <a:cubicBezTo>
                  <a:pt x="42" y="41"/>
                  <a:pt x="41" y="41"/>
                  <a:pt x="41" y="41"/>
                </a:cubicBezTo>
                <a:cubicBezTo>
                  <a:pt x="41" y="1"/>
                  <a:pt x="41" y="1"/>
                  <a:pt x="41" y="1"/>
                </a:cubicBezTo>
                <a:cubicBezTo>
                  <a:pt x="41" y="1"/>
                  <a:pt x="42" y="0"/>
                  <a:pt x="42" y="0"/>
                </a:cubicBezTo>
                <a:cubicBezTo>
                  <a:pt x="47" y="0"/>
                  <a:pt x="47" y="0"/>
                  <a:pt x="47" y="0"/>
                </a:cubicBezTo>
                <a:cubicBezTo>
                  <a:pt x="48" y="0"/>
                  <a:pt x="48" y="1"/>
                  <a:pt x="48" y="1"/>
                </a:cubicBezTo>
                <a:lnTo>
                  <a:pt x="48" y="41"/>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48" name="Freeform 380"/>
          <p:cNvSpPr>
            <a:spLocks/>
          </p:cNvSpPr>
          <p:nvPr/>
        </p:nvSpPr>
        <p:spPr bwMode="auto">
          <a:xfrm>
            <a:off x="7331213" y="2359966"/>
            <a:ext cx="370298" cy="317865"/>
          </a:xfrm>
          <a:custGeom>
            <a:avLst/>
            <a:gdLst>
              <a:gd name="T0" fmla="*/ 48 w 48"/>
              <a:gd name="T1" fmla="*/ 38 h 41"/>
              <a:gd name="T2" fmla="*/ 46 w 48"/>
              <a:gd name="T3" fmla="*/ 41 h 41"/>
              <a:gd name="T4" fmla="*/ 37 w 48"/>
              <a:gd name="T5" fmla="*/ 41 h 41"/>
              <a:gd name="T6" fmla="*/ 35 w 48"/>
              <a:gd name="T7" fmla="*/ 38 h 41"/>
              <a:gd name="T8" fmla="*/ 35 w 48"/>
              <a:gd name="T9" fmla="*/ 30 h 41"/>
              <a:gd name="T10" fmla="*/ 37 w 48"/>
              <a:gd name="T11" fmla="*/ 27 h 41"/>
              <a:gd name="T12" fmla="*/ 40 w 48"/>
              <a:gd name="T13" fmla="*/ 27 h 41"/>
              <a:gd name="T14" fmla="*/ 40 w 48"/>
              <a:gd name="T15" fmla="*/ 22 h 41"/>
              <a:gd name="T16" fmla="*/ 26 w 48"/>
              <a:gd name="T17" fmla="*/ 22 h 41"/>
              <a:gd name="T18" fmla="*/ 26 w 48"/>
              <a:gd name="T19" fmla="*/ 27 h 41"/>
              <a:gd name="T20" fmla="*/ 29 w 48"/>
              <a:gd name="T21" fmla="*/ 27 h 41"/>
              <a:gd name="T22" fmla="*/ 31 w 48"/>
              <a:gd name="T23" fmla="*/ 30 h 41"/>
              <a:gd name="T24" fmla="*/ 31 w 48"/>
              <a:gd name="T25" fmla="*/ 38 h 41"/>
              <a:gd name="T26" fmla="*/ 29 w 48"/>
              <a:gd name="T27" fmla="*/ 41 h 41"/>
              <a:gd name="T28" fmla="*/ 20 w 48"/>
              <a:gd name="T29" fmla="*/ 41 h 41"/>
              <a:gd name="T30" fmla="*/ 17 w 48"/>
              <a:gd name="T31" fmla="*/ 38 h 41"/>
              <a:gd name="T32" fmla="*/ 17 w 48"/>
              <a:gd name="T33" fmla="*/ 30 h 41"/>
              <a:gd name="T34" fmla="*/ 20 w 48"/>
              <a:gd name="T35" fmla="*/ 27 h 41"/>
              <a:gd name="T36" fmla="*/ 23 w 48"/>
              <a:gd name="T37" fmla="*/ 27 h 41"/>
              <a:gd name="T38" fmla="*/ 23 w 48"/>
              <a:gd name="T39" fmla="*/ 22 h 41"/>
              <a:gd name="T40" fmla="*/ 9 w 48"/>
              <a:gd name="T41" fmla="*/ 22 h 41"/>
              <a:gd name="T42" fmla="*/ 9 w 48"/>
              <a:gd name="T43" fmla="*/ 27 h 41"/>
              <a:gd name="T44" fmla="*/ 11 w 48"/>
              <a:gd name="T45" fmla="*/ 27 h 41"/>
              <a:gd name="T46" fmla="*/ 14 w 48"/>
              <a:gd name="T47" fmla="*/ 30 h 41"/>
              <a:gd name="T48" fmla="*/ 14 w 48"/>
              <a:gd name="T49" fmla="*/ 38 h 41"/>
              <a:gd name="T50" fmla="*/ 11 w 48"/>
              <a:gd name="T51" fmla="*/ 41 h 41"/>
              <a:gd name="T52" fmla="*/ 3 w 48"/>
              <a:gd name="T53" fmla="*/ 41 h 41"/>
              <a:gd name="T54" fmla="*/ 0 w 48"/>
              <a:gd name="T55" fmla="*/ 38 h 41"/>
              <a:gd name="T56" fmla="*/ 0 w 48"/>
              <a:gd name="T57" fmla="*/ 30 h 41"/>
              <a:gd name="T58" fmla="*/ 3 w 48"/>
              <a:gd name="T59" fmla="*/ 27 h 41"/>
              <a:gd name="T60" fmla="*/ 5 w 48"/>
              <a:gd name="T61" fmla="*/ 27 h 41"/>
              <a:gd name="T62" fmla="*/ 5 w 48"/>
              <a:gd name="T63" fmla="*/ 22 h 41"/>
              <a:gd name="T64" fmla="*/ 9 w 48"/>
              <a:gd name="T65" fmla="*/ 19 h 41"/>
              <a:gd name="T66" fmla="*/ 23 w 48"/>
              <a:gd name="T67" fmla="*/ 19 h 41"/>
              <a:gd name="T68" fmla="*/ 23 w 48"/>
              <a:gd name="T69" fmla="*/ 14 h 41"/>
              <a:gd name="T70" fmla="*/ 20 w 48"/>
              <a:gd name="T71" fmla="*/ 14 h 41"/>
              <a:gd name="T72" fmla="*/ 17 w 48"/>
              <a:gd name="T73" fmla="*/ 11 h 41"/>
              <a:gd name="T74" fmla="*/ 17 w 48"/>
              <a:gd name="T75" fmla="*/ 2 h 41"/>
              <a:gd name="T76" fmla="*/ 20 w 48"/>
              <a:gd name="T77" fmla="*/ 0 h 41"/>
              <a:gd name="T78" fmla="*/ 29 w 48"/>
              <a:gd name="T79" fmla="*/ 0 h 41"/>
              <a:gd name="T80" fmla="*/ 31 w 48"/>
              <a:gd name="T81" fmla="*/ 2 h 41"/>
              <a:gd name="T82" fmla="*/ 31 w 48"/>
              <a:gd name="T83" fmla="*/ 11 h 41"/>
              <a:gd name="T84" fmla="*/ 29 w 48"/>
              <a:gd name="T85" fmla="*/ 14 h 41"/>
              <a:gd name="T86" fmla="*/ 26 w 48"/>
              <a:gd name="T87" fmla="*/ 14 h 41"/>
              <a:gd name="T88" fmla="*/ 26 w 48"/>
              <a:gd name="T89" fmla="*/ 19 h 41"/>
              <a:gd name="T90" fmla="*/ 40 w 48"/>
              <a:gd name="T91" fmla="*/ 19 h 41"/>
              <a:gd name="T92" fmla="*/ 43 w 48"/>
              <a:gd name="T93" fmla="*/ 22 h 41"/>
              <a:gd name="T94" fmla="*/ 43 w 48"/>
              <a:gd name="T95" fmla="*/ 27 h 41"/>
              <a:gd name="T96" fmla="*/ 46 w 48"/>
              <a:gd name="T97" fmla="*/ 27 h 41"/>
              <a:gd name="T98" fmla="*/ 48 w 48"/>
              <a:gd name="T99" fmla="*/ 30 h 41"/>
              <a:gd name="T100" fmla="*/ 48 w 48"/>
              <a:gd name="T101" fmla="*/ 38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8" h="41">
                <a:moveTo>
                  <a:pt x="48" y="38"/>
                </a:moveTo>
                <a:cubicBezTo>
                  <a:pt x="48" y="40"/>
                  <a:pt x="47" y="41"/>
                  <a:pt x="46" y="41"/>
                </a:cubicBezTo>
                <a:cubicBezTo>
                  <a:pt x="37" y="41"/>
                  <a:pt x="37" y="41"/>
                  <a:pt x="37" y="41"/>
                </a:cubicBezTo>
                <a:cubicBezTo>
                  <a:pt x="36" y="41"/>
                  <a:pt x="35" y="40"/>
                  <a:pt x="35" y="38"/>
                </a:cubicBezTo>
                <a:cubicBezTo>
                  <a:pt x="35" y="30"/>
                  <a:pt x="35" y="30"/>
                  <a:pt x="35" y="30"/>
                </a:cubicBezTo>
                <a:cubicBezTo>
                  <a:pt x="35" y="28"/>
                  <a:pt x="36" y="27"/>
                  <a:pt x="37" y="27"/>
                </a:cubicBezTo>
                <a:cubicBezTo>
                  <a:pt x="40" y="27"/>
                  <a:pt x="40" y="27"/>
                  <a:pt x="40" y="27"/>
                </a:cubicBezTo>
                <a:cubicBezTo>
                  <a:pt x="40" y="22"/>
                  <a:pt x="40" y="22"/>
                  <a:pt x="40" y="22"/>
                </a:cubicBezTo>
                <a:cubicBezTo>
                  <a:pt x="26" y="22"/>
                  <a:pt x="26" y="22"/>
                  <a:pt x="26" y="22"/>
                </a:cubicBezTo>
                <a:cubicBezTo>
                  <a:pt x="26" y="27"/>
                  <a:pt x="26" y="27"/>
                  <a:pt x="26" y="27"/>
                </a:cubicBezTo>
                <a:cubicBezTo>
                  <a:pt x="29" y="27"/>
                  <a:pt x="29" y="27"/>
                  <a:pt x="29" y="27"/>
                </a:cubicBezTo>
                <a:cubicBezTo>
                  <a:pt x="30" y="27"/>
                  <a:pt x="31" y="28"/>
                  <a:pt x="31" y="30"/>
                </a:cubicBezTo>
                <a:cubicBezTo>
                  <a:pt x="31" y="38"/>
                  <a:pt x="31" y="38"/>
                  <a:pt x="31" y="38"/>
                </a:cubicBezTo>
                <a:cubicBezTo>
                  <a:pt x="31" y="40"/>
                  <a:pt x="30" y="41"/>
                  <a:pt x="29" y="41"/>
                </a:cubicBezTo>
                <a:cubicBezTo>
                  <a:pt x="20" y="41"/>
                  <a:pt x="20" y="41"/>
                  <a:pt x="20" y="41"/>
                </a:cubicBezTo>
                <a:cubicBezTo>
                  <a:pt x="19" y="41"/>
                  <a:pt x="17" y="40"/>
                  <a:pt x="17" y="38"/>
                </a:cubicBezTo>
                <a:cubicBezTo>
                  <a:pt x="17" y="30"/>
                  <a:pt x="17" y="30"/>
                  <a:pt x="17" y="30"/>
                </a:cubicBezTo>
                <a:cubicBezTo>
                  <a:pt x="17" y="28"/>
                  <a:pt x="19" y="27"/>
                  <a:pt x="20" y="27"/>
                </a:cubicBezTo>
                <a:cubicBezTo>
                  <a:pt x="23" y="27"/>
                  <a:pt x="23" y="27"/>
                  <a:pt x="23" y="27"/>
                </a:cubicBezTo>
                <a:cubicBezTo>
                  <a:pt x="23" y="22"/>
                  <a:pt x="23" y="22"/>
                  <a:pt x="23" y="22"/>
                </a:cubicBezTo>
                <a:cubicBezTo>
                  <a:pt x="9" y="22"/>
                  <a:pt x="9" y="22"/>
                  <a:pt x="9" y="22"/>
                </a:cubicBezTo>
                <a:cubicBezTo>
                  <a:pt x="9" y="27"/>
                  <a:pt x="9" y="27"/>
                  <a:pt x="9" y="27"/>
                </a:cubicBezTo>
                <a:cubicBezTo>
                  <a:pt x="11" y="27"/>
                  <a:pt x="11" y="27"/>
                  <a:pt x="11" y="27"/>
                </a:cubicBezTo>
                <a:cubicBezTo>
                  <a:pt x="13" y="27"/>
                  <a:pt x="14" y="28"/>
                  <a:pt x="14" y="30"/>
                </a:cubicBezTo>
                <a:cubicBezTo>
                  <a:pt x="14" y="38"/>
                  <a:pt x="14" y="38"/>
                  <a:pt x="14" y="38"/>
                </a:cubicBezTo>
                <a:cubicBezTo>
                  <a:pt x="14" y="40"/>
                  <a:pt x="13" y="41"/>
                  <a:pt x="11" y="41"/>
                </a:cubicBezTo>
                <a:cubicBezTo>
                  <a:pt x="3" y="41"/>
                  <a:pt x="3" y="41"/>
                  <a:pt x="3" y="41"/>
                </a:cubicBezTo>
                <a:cubicBezTo>
                  <a:pt x="1" y="41"/>
                  <a:pt x="0" y="40"/>
                  <a:pt x="0" y="38"/>
                </a:cubicBezTo>
                <a:cubicBezTo>
                  <a:pt x="0" y="30"/>
                  <a:pt x="0" y="30"/>
                  <a:pt x="0" y="30"/>
                </a:cubicBezTo>
                <a:cubicBezTo>
                  <a:pt x="0" y="28"/>
                  <a:pt x="1" y="27"/>
                  <a:pt x="3" y="27"/>
                </a:cubicBezTo>
                <a:cubicBezTo>
                  <a:pt x="5" y="27"/>
                  <a:pt x="5" y="27"/>
                  <a:pt x="5" y="27"/>
                </a:cubicBezTo>
                <a:cubicBezTo>
                  <a:pt x="5" y="22"/>
                  <a:pt x="5" y="22"/>
                  <a:pt x="5" y="22"/>
                </a:cubicBezTo>
                <a:cubicBezTo>
                  <a:pt x="5" y="20"/>
                  <a:pt x="7" y="19"/>
                  <a:pt x="9" y="19"/>
                </a:cubicBezTo>
                <a:cubicBezTo>
                  <a:pt x="23" y="19"/>
                  <a:pt x="23" y="19"/>
                  <a:pt x="23" y="19"/>
                </a:cubicBezTo>
                <a:cubicBezTo>
                  <a:pt x="23" y="14"/>
                  <a:pt x="23" y="14"/>
                  <a:pt x="23" y="14"/>
                </a:cubicBezTo>
                <a:cubicBezTo>
                  <a:pt x="20" y="14"/>
                  <a:pt x="20" y="14"/>
                  <a:pt x="20" y="14"/>
                </a:cubicBezTo>
                <a:cubicBezTo>
                  <a:pt x="19" y="14"/>
                  <a:pt x="17" y="12"/>
                  <a:pt x="17" y="11"/>
                </a:cubicBezTo>
                <a:cubicBezTo>
                  <a:pt x="17" y="2"/>
                  <a:pt x="17" y="2"/>
                  <a:pt x="17" y="2"/>
                </a:cubicBezTo>
                <a:cubicBezTo>
                  <a:pt x="17" y="1"/>
                  <a:pt x="19" y="0"/>
                  <a:pt x="20" y="0"/>
                </a:cubicBezTo>
                <a:cubicBezTo>
                  <a:pt x="29" y="0"/>
                  <a:pt x="29" y="0"/>
                  <a:pt x="29" y="0"/>
                </a:cubicBezTo>
                <a:cubicBezTo>
                  <a:pt x="30" y="0"/>
                  <a:pt x="31" y="1"/>
                  <a:pt x="31" y="2"/>
                </a:cubicBezTo>
                <a:cubicBezTo>
                  <a:pt x="31" y="11"/>
                  <a:pt x="31" y="11"/>
                  <a:pt x="31" y="11"/>
                </a:cubicBezTo>
                <a:cubicBezTo>
                  <a:pt x="31" y="12"/>
                  <a:pt x="30" y="14"/>
                  <a:pt x="29" y="14"/>
                </a:cubicBezTo>
                <a:cubicBezTo>
                  <a:pt x="26" y="14"/>
                  <a:pt x="26" y="14"/>
                  <a:pt x="26" y="14"/>
                </a:cubicBezTo>
                <a:cubicBezTo>
                  <a:pt x="26" y="19"/>
                  <a:pt x="26" y="19"/>
                  <a:pt x="26" y="19"/>
                </a:cubicBezTo>
                <a:cubicBezTo>
                  <a:pt x="40" y="19"/>
                  <a:pt x="40" y="19"/>
                  <a:pt x="40" y="19"/>
                </a:cubicBezTo>
                <a:cubicBezTo>
                  <a:pt x="42" y="19"/>
                  <a:pt x="43" y="20"/>
                  <a:pt x="43" y="22"/>
                </a:cubicBezTo>
                <a:cubicBezTo>
                  <a:pt x="43" y="27"/>
                  <a:pt x="43" y="27"/>
                  <a:pt x="43" y="27"/>
                </a:cubicBezTo>
                <a:cubicBezTo>
                  <a:pt x="46" y="27"/>
                  <a:pt x="46" y="27"/>
                  <a:pt x="46" y="27"/>
                </a:cubicBezTo>
                <a:cubicBezTo>
                  <a:pt x="47" y="27"/>
                  <a:pt x="48" y="28"/>
                  <a:pt x="48" y="30"/>
                </a:cubicBezTo>
                <a:lnTo>
                  <a:pt x="48" y="38"/>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49" name="Freeform 381"/>
          <p:cNvSpPr>
            <a:spLocks noEditPoints="1"/>
          </p:cNvSpPr>
          <p:nvPr/>
        </p:nvSpPr>
        <p:spPr bwMode="auto">
          <a:xfrm>
            <a:off x="3825885" y="2839744"/>
            <a:ext cx="317866" cy="324419"/>
          </a:xfrm>
          <a:custGeom>
            <a:avLst/>
            <a:gdLst>
              <a:gd name="T0" fmla="*/ 31 w 41"/>
              <a:gd name="T1" fmla="*/ 42 h 42"/>
              <a:gd name="T2" fmla="*/ 24 w 41"/>
              <a:gd name="T3" fmla="*/ 39 h 42"/>
              <a:gd name="T4" fmla="*/ 20 w 41"/>
              <a:gd name="T5" fmla="*/ 40 h 42"/>
              <a:gd name="T6" fmla="*/ 1 w 41"/>
              <a:gd name="T7" fmla="*/ 21 h 42"/>
              <a:gd name="T8" fmla="*/ 2 w 41"/>
              <a:gd name="T9" fmla="*/ 17 h 42"/>
              <a:gd name="T10" fmla="*/ 0 w 41"/>
              <a:gd name="T11" fmla="*/ 11 h 42"/>
              <a:gd name="T12" fmla="*/ 10 w 41"/>
              <a:gd name="T13" fmla="*/ 0 h 42"/>
              <a:gd name="T14" fmla="*/ 16 w 41"/>
              <a:gd name="T15" fmla="*/ 3 h 42"/>
              <a:gd name="T16" fmla="*/ 20 w 41"/>
              <a:gd name="T17" fmla="*/ 2 h 42"/>
              <a:gd name="T18" fmla="*/ 39 w 41"/>
              <a:gd name="T19" fmla="*/ 21 h 42"/>
              <a:gd name="T20" fmla="*/ 39 w 41"/>
              <a:gd name="T21" fmla="*/ 25 h 42"/>
              <a:gd name="T22" fmla="*/ 41 w 41"/>
              <a:gd name="T23" fmla="*/ 31 h 42"/>
              <a:gd name="T24" fmla="*/ 31 w 41"/>
              <a:gd name="T25" fmla="*/ 42 h 42"/>
              <a:gd name="T26" fmla="*/ 23 w 41"/>
              <a:gd name="T27" fmla="*/ 18 h 42"/>
              <a:gd name="T28" fmla="*/ 20 w 41"/>
              <a:gd name="T29" fmla="*/ 18 h 42"/>
              <a:gd name="T30" fmla="*/ 16 w 41"/>
              <a:gd name="T31" fmla="*/ 15 h 42"/>
              <a:gd name="T32" fmla="*/ 20 w 41"/>
              <a:gd name="T33" fmla="*/ 13 h 42"/>
              <a:gd name="T34" fmla="*/ 27 w 41"/>
              <a:gd name="T35" fmla="*/ 16 h 42"/>
              <a:gd name="T36" fmla="*/ 30 w 41"/>
              <a:gd name="T37" fmla="*/ 13 h 42"/>
              <a:gd name="T38" fmla="*/ 20 w 41"/>
              <a:gd name="T39" fmla="*/ 8 h 42"/>
              <a:gd name="T40" fmla="*/ 10 w 41"/>
              <a:gd name="T41" fmla="*/ 16 h 42"/>
              <a:gd name="T42" fmla="*/ 17 w 41"/>
              <a:gd name="T43" fmla="*/ 23 h 42"/>
              <a:gd name="T44" fmla="*/ 21 w 41"/>
              <a:gd name="T45" fmla="*/ 24 h 42"/>
              <a:gd name="T46" fmla="*/ 24 w 41"/>
              <a:gd name="T47" fmla="*/ 26 h 42"/>
              <a:gd name="T48" fmla="*/ 21 w 41"/>
              <a:gd name="T49" fmla="*/ 29 h 42"/>
              <a:gd name="T50" fmla="*/ 13 w 41"/>
              <a:gd name="T51" fmla="*/ 25 h 42"/>
              <a:gd name="T52" fmla="*/ 10 w 41"/>
              <a:gd name="T53" fmla="*/ 28 h 42"/>
              <a:gd name="T54" fmla="*/ 21 w 41"/>
              <a:gd name="T55" fmla="*/ 33 h 42"/>
              <a:gd name="T56" fmla="*/ 31 w 41"/>
              <a:gd name="T57" fmla="*/ 26 h 42"/>
              <a:gd name="T58" fmla="*/ 23 w 41"/>
              <a:gd name="T59" fmla="*/ 18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1" h="42">
                <a:moveTo>
                  <a:pt x="31" y="42"/>
                </a:moveTo>
                <a:cubicBezTo>
                  <a:pt x="28" y="42"/>
                  <a:pt x="26" y="41"/>
                  <a:pt x="24" y="39"/>
                </a:cubicBezTo>
                <a:cubicBezTo>
                  <a:pt x="23" y="40"/>
                  <a:pt x="22" y="40"/>
                  <a:pt x="20" y="40"/>
                </a:cubicBezTo>
                <a:cubicBezTo>
                  <a:pt x="10" y="40"/>
                  <a:pt x="1" y="31"/>
                  <a:pt x="1" y="21"/>
                </a:cubicBezTo>
                <a:cubicBezTo>
                  <a:pt x="1" y="20"/>
                  <a:pt x="2" y="18"/>
                  <a:pt x="2" y="17"/>
                </a:cubicBezTo>
                <a:cubicBezTo>
                  <a:pt x="1" y="15"/>
                  <a:pt x="0" y="13"/>
                  <a:pt x="0" y="11"/>
                </a:cubicBezTo>
                <a:cubicBezTo>
                  <a:pt x="0" y="5"/>
                  <a:pt x="4" y="0"/>
                  <a:pt x="10" y="0"/>
                </a:cubicBezTo>
                <a:cubicBezTo>
                  <a:pt x="12" y="0"/>
                  <a:pt x="15" y="1"/>
                  <a:pt x="16" y="3"/>
                </a:cubicBezTo>
                <a:cubicBezTo>
                  <a:pt x="18" y="2"/>
                  <a:pt x="19" y="2"/>
                  <a:pt x="20" y="2"/>
                </a:cubicBezTo>
                <a:cubicBezTo>
                  <a:pt x="31" y="2"/>
                  <a:pt x="39" y="11"/>
                  <a:pt x="39" y="21"/>
                </a:cubicBezTo>
                <a:cubicBezTo>
                  <a:pt x="39" y="22"/>
                  <a:pt x="39" y="24"/>
                  <a:pt x="39" y="25"/>
                </a:cubicBezTo>
                <a:cubicBezTo>
                  <a:pt x="40" y="27"/>
                  <a:pt x="41" y="29"/>
                  <a:pt x="41" y="31"/>
                </a:cubicBezTo>
                <a:cubicBezTo>
                  <a:pt x="41" y="37"/>
                  <a:pt x="36" y="42"/>
                  <a:pt x="31" y="42"/>
                </a:cubicBezTo>
                <a:close/>
                <a:moveTo>
                  <a:pt x="23" y="18"/>
                </a:moveTo>
                <a:cubicBezTo>
                  <a:pt x="20" y="18"/>
                  <a:pt x="20" y="18"/>
                  <a:pt x="20" y="18"/>
                </a:cubicBezTo>
                <a:cubicBezTo>
                  <a:pt x="18" y="17"/>
                  <a:pt x="16" y="17"/>
                  <a:pt x="16" y="15"/>
                </a:cubicBezTo>
                <a:cubicBezTo>
                  <a:pt x="16" y="14"/>
                  <a:pt x="18" y="13"/>
                  <a:pt x="20" y="13"/>
                </a:cubicBezTo>
                <a:cubicBezTo>
                  <a:pt x="25" y="13"/>
                  <a:pt x="25" y="16"/>
                  <a:pt x="27" y="16"/>
                </a:cubicBezTo>
                <a:cubicBezTo>
                  <a:pt x="29" y="16"/>
                  <a:pt x="30" y="15"/>
                  <a:pt x="30" y="13"/>
                </a:cubicBezTo>
                <a:cubicBezTo>
                  <a:pt x="30" y="10"/>
                  <a:pt x="25" y="8"/>
                  <a:pt x="20" y="8"/>
                </a:cubicBezTo>
                <a:cubicBezTo>
                  <a:pt x="15" y="8"/>
                  <a:pt x="10" y="10"/>
                  <a:pt x="10" y="16"/>
                </a:cubicBezTo>
                <a:cubicBezTo>
                  <a:pt x="10" y="20"/>
                  <a:pt x="13" y="22"/>
                  <a:pt x="17" y="23"/>
                </a:cubicBezTo>
                <a:cubicBezTo>
                  <a:pt x="21" y="24"/>
                  <a:pt x="21" y="24"/>
                  <a:pt x="21" y="24"/>
                </a:cubicBezTo>
                <a:cubicBezTo>
                  <a:pt x="23" y="24"/>
                  <a:pt x="24" y="25"/>
                  <a:pt x="24" y="26"/>
                </a:cubicBezTo>
                <a:cubicBezTo>
                  <a:pt x="24" y="28"/>
                  <a:pt x="23" y="29"/>
                  <a:pt x="21" y="29"/>
                </a:cubicBezTo>
                <a:cubicBezTo>
                  <a:pt x="16" y="29"/>
                  <a:pt x="15" y="25"/>
                  <a:pt x="13" y="25"/>
                </a:cubicBezTo>
                <a:cubicBezTo>
                  <a:pt x="11" y="25"/>
                  <a:pt x="10" y="26"/>
                  <a:pt x="10" y="28"/>
                </a:cubicBezTo>
                <a:cubicBezTo>
                  <a:pt x="10" y="31"/>
                  <a:pt x="15" y="33"/>
                  <a:pt x="21" y="33"/>
                </a:cubicBezTo>
                <a:cubicBezTo>
                  <a:pt x="26" y="33"/>
                  <a:pt x="31" y="31"/>
                  <a:pt x="31" y="26"/>
                </a:cubicBezTo>
                <a:cubicBezTo>
                  <a:pt x="31" y="21"/>
                  <a:pt x="27" y="19"/>
                  <a:pt x="23" y="1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50" name="Freeform 382"/>
          <p:cNvSpPr>
            <a:spLocks noEditPoints="1"/>
          </p:cNvSpPr>
          <p:nvPr/>
        </p:nvSpPr>
        <p:spPr bwMode="auto">
          <a:xfrm>
            <a:off x="4384599" y="2831552"/>
            <a:ext cx="347356" cy="340802"/>
          </a:xfrm>
          <a:custGeom>
            <a:avLst/>
            <a:gdLst>
              <a:gd name="T0" fmla="*/ 45 w 45"/>
              <a:gd name="T1" fmla="*/ 24 h 44"/>
              <a:gd name="T2" fmla="*/ 42 w 45"/>
              <a:gd name="T3" fmla="*/ 28 h 44"/>
              <a:gd name="T4" fmla="*/ 37 w 45"/>
              <a:gd name="T5" fmla="*/ 29 h 44"/>
              <a:gd name="T6" fmla="*/ 39 w 45"/>
              <a:gd name="T7" fmla="*/ 34 h 44"/>
              <a:gd name="T8" fmla="*/ 39 w 45"/>
              <a:gd name="T9" fmla="*/ 35 h 44"/>
              <a:gd name="T10" fmla="*/ 35 w 45"/>
              <a:gd name="T11" fmla="*/ 39 h 44"/>
              <a:gd name="T12" fmla="*/ 32 w 45"/>
              <a:gd name="T13" fmla="*/ 36 h 44"/>
              <a:gd name="T14" fmla="*/ 30 w 45"/>
              <a:gd name="T15" fmla="*/ 32 h 44"/>
              <a:gd name="T16" fmla="*/ 22 w 45"/>
              <a:gd name="T17" fmla="*/ 35 h 44"/>
              <a:gd name="T18" fmla="*/ 23 w 45"/>
              <a:gd name="T19" fmla="*/ 39 h 44"/>
              <a:gd name="T20" fmla="*/ 24 w 45"/>
              <a:gd name="T21" fmla="*/ 40 h 44"/>
              <a:gd name="T22" fmla="*/ 20 w 45"/>
              <a:gd name="T23" fmla="*/ 44 h 44"/>
              <a:gd name="T24" fmla="*/ 16 w 45"/>
              <a:gd name="T25" fmla="*/ 42 h 44"/>
              <a:gd name="T26" fmla="*/ 15 w 45"/>
              <a:gd name="T27" fmla="*/ 37 h 44"/>
              <a:gd name="T28" fmla="*/ 10 w 45"/>
              <a:gd name="T29" fmla="*/ 39 h 44"/>
              <a:gd name="T30" fmla="*/ 9 w 45"/>
              <a:gd name="T31" fmla="*/ 39 h 44"/>
              <a:gd name="T32" fmla="*/ 5 w 45"/>
              <a:gd name="T33" fmla="*/ 35 h 44"/>
              <a:gd name="T34" fmla="*/ 8 w 45"/>
              <a:gd name="T35" fmla="*/ 31 h 44"/>
              <a:gd name="T36" fmla="*/ 12 w 45"/>
              <a:gd name="T37" fmla="*/ 30 h 44"/>
              <a:gd name="T38" fmla="*/ 9 w 45"/>
              <a:gd name="T39" fmla="*/ 22 h 44"/>
              <a:gd name="T40" fmla="*/ 5 w 45"/>
              <a:gd name="T41" fmla="*/ 23 h 44"/>
              <a:gd name="T42" fmla="*/ 4 w 45"/>
              <a:gd name="T43" fmla="*/ 23 h 44"/>
              <a:gd name="T44" fmla="*/ 0 w 45"/>
              <a:gd name="T45" fmla="*/ 19 h 44"/>
              <a:gd name="T46" fmla="*/ 3 w 45"/>
              <a:gd name="T47" fmla="*/ 16 h 44"/>
              <a:gd name="T48" fmla="*/ 7 w 45"/>
              <a:gd name="T49" fmla="*/ 14 h 44"/>
              <a:gd name="T50" fmla="*/ 5 w 45"/>
              <a:gd name="T51" fmla="*/ 10 h 44"/>
              <a:gd name="T52" fmla="*/ 5 w 45"/>
              <a:gd name="T53" fmla="*/ 9 h 44"/>
              <a:gd name="T54" fmla="*/ 9 w 45"/>
              <a:gd name="T55" fmla="*/ 5 h 44"/>
              <a:gd name="T56" fmla="*/ 13 w 45"/>
              <a:gd name="T57" fmla="*/ 8 h 44"/>
              <a:gd name="T58" fmla="*/ 14 w 45"/>
              <a:gd name="T59" fmla="*/ 12 h 44"/>
              <a:gd name="T60" fmla="*/ 23 w 45"/>
              <a:gd name="T61" fmla="*/ 9 h 44"/>
              <a:gd name="T62" fmla="*/ 21 w 45"/>
              <a:gd name="T63" fmla="*/ 5 h 44"/>
              <a:gd name="T64" fmla="*/ 21 w 45"/>
              <a:gd name="T65" fmla="*/ 4 h 44"/>
              <a:gd name="T66" fmla="*/ 25 w 45"/>
              <a:gd name="T67" fmla="*/ 0 h 44"/>
              <a:gd name="T68" fmla="*/ 28 w 45"/>
              <a:gd name="T69" fmla="*/ 2 h 44"/>
              <a:gd name="T70" fmla="*/ 30 w 45"/>
              <a:gd name="T71" fmla="*/ 7 h 44"/>
              <a:gd name="T72" fmla="*/ 34 w 45"/>
              <a:gd name="T73" fmla="*/ 5 h 44"/>
              <a:gd name="T74" fmla="*/ 35 w 45"/>
              <a:gd name="T75" fmla="*/ 5 h 44"/>
              <a:gd name="T76" fmla="*/ 39 w 45"/>
              <a:gd name="T77" fmla="*/ 9 h 44"/>
              <a:gd name="T78" fmla="*/ 36 w 45"/>
              <a:gd name="T79" fmla="*/ 12 h 44"/>
              <a:gd name="T80" fmla="*/ 32 w 45"/>
              <a:gd name="T81" fmla="*/ 14 h 44"/>
              <a:gd name="T82" fmla="*/ 35 w 45"/>
              <a:gd name="T83" fmla="*/ 22 h 44"/>
              <a:gd name="T84" fmla="*/ 39 w 45"/>
              <a:gd name="T85" fmla="*/ 21 h 44"/>
              <a:gd name="T86" fmla="*/ 41 w 45"/>
              <a:gd name="T87" fmla="*/ 20 h 44"/>
              <a:gd name="T88" fmla="*/ 45 w 45"/>
              <a:gd name="T89" fmla="*/ 24 h 44"/>
              <a:gd name="T90" fmla="*/ 28 w 45"/>
              <a:gd name="T91" fmla="*/ 25 h 44"/>
              <a:gd name="T92" fmla="*/ 25 w 45"/>
              <a:gd name="T93" fmla="*/ 16 h 44"/>
              <a:gd name="T94" fmla="*/ 17 w 45"/>
              <a:gd name="T95" fmla="*/ 19 h 44"/>
              <a:gd name="T96" fmla="*/ 19 w 45"/>
              <a:gd name="T97" fmla="*/ 27 h 44"/>
              <a:gd name="T98" fmla="*/ 28 w 45"/>
              <a:gd name="T99" fmla="*/ 25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5" h="44">
                <a:moveTo>
                  <a:pt x="45" y="24"/>
                </a:moveTo>
                <a:cubicBezTo>
                  <a:pt x="45" y="26"/>
                  <a:pt x="44" y="27"/>
                  <a:pt x="42" y="28"/>
                </a:cubicBezTo>
                <a:cubicBezTo>
                  <a:pt x="37" y="29"/>
                  <a:pt x="37" y="29"/>
                  <a:pt x="37" y="29"/>
                </a:cubicBezTo>
                <a:cubicBezTo>
                  <a:pt x="39" y="34"/>
                  <a:pt x="39" y="34"/>
                  <a:pt x="39" y="34"/>
                </a:cubicBezTo>
                <a:cubicBezTo>
                  <a:pt x="39" y="34"/>
                  <a:pt x="39" y="35"/>
                  <a:pt x="39" y="35"/>
                </a:cubicBezTo>
                <a:cubicBezTo>
                  <a:pt x="39" y="37"/>
                  <a:pt x="37" y="39"/>
                  <a:pt x="35" y="39"/>
                </a:cubicBezTo>
                <a:cubicBezTo>
                  <a:pt x="34" y="39"/>
                  <a:pt x="32" y="38"/>
                  <a:pt x="32" y="36"/>
                </a:cubicBezTo>
                <a:cubicBezTo>
                  <a:pt x="30" y="32"/>
                  <a:pt x="30" y="32"/>
                  <a:pt x="30" y="32"/>
                </a:cubicBezTo>
                <a:cubicBezTo>
                  <a:pt x="22" y="35"/>
                  <a:pt x="22" y="35"/>
                  <a:pt x="22" y="35"/>
                </a:cubicBezTo>
                <a:cubicBezTo>
                  <a:pt x="23" y="39"/>
                  <a:pt x="23" y="39"/>
                  <a:pt x="23" y="39"/>
                </a:cubicBezTo>
                <a:cubicBezTo>
                  <a:pt x="23" y="39"/>
                  <a:pt x="24" y="40"/>
                  <a:pt x="24" y="40"/>
                </a:cubicBezTo>
                <a:cubicBezTo>
                  <a:pt x="24" y="42"/>
                  <a:pt x="22" y="44"/>
                  <a:pt x="20" y="44"/>
                </a:cubicBezTo>
                <a:cubicBezTo>
                  <a:pt x="18" y="44"/>
                  <a:pt x="17" y="43"/>
                  <a:pt x="16" y="42"/>
                </a:cubicBezTo>
                <a:cubicBezTo>
                  <a:pt x="15" y="37"/>
                  <a:pt x="15" y="37"/>
                  <a:pt x="15" y="37"/>
                </a:cubicBezTo>
                <a:cubicBezTo>
                  <a:pt x="10" y="39"/>
                  <a:pt x="10" y="39"/>
                  <a:pt x="10" y="39"/>
                </a:cubicBezTo>
                <a:cubicBezTo>
                  <a:pt x="10" y="39"/>
                  <a:pt x="10" y="39"/>
                  <a:pt x="9" y="39"/>
                </a:cubicBezTo>
                <a:cubicBezTo>
                  <a:pt x="7" y="39"/>
                  <a:pt x="5" y="37"/>
                  <a:pt x="5" y="35"/>
                </a:cubicBezTo>
                <a:cubicBezTo>
                  <a:pt x="5" y="33"/>
                  <a:pt x="6" y="32"/>
                  <a:pt x="8" y="31"/>
                </a:cubicBezTo>
                <a:cubicBezTo>
                  <a:pt x="12" y="30"/>
                  <a:pt x="12" y="30"/>
                  <a:pt x="12" y="30"/>
                </a:cubicBezTo>
                <a:cubicBezTo>
                  <a:pt x="9" y="22"/>
                  <a:pt x="9" y="22"/>
                  <a:pt x="9" y="22"/>
                </a:cubicBezTo>
                <a:cubicBezTo>
                  <a:pt x="5" y="23"/>
                  <a:pt x="5" y="23"/>
                  <a:pt x="5" y="23"/>
                </a:cubicBezTo>
                <a:cubicBezTo>
                  <a:pt x="5" y="23"/>
                  <a:pt x="4" y="23"/>
                  <a:pt x="4" y="23"/>
                </a:cubicBezTo>
                <a:cubicBezTo>
                  <a:pt x="2" y="23"/>
                  <a:pt x="0" y="22"/>
                  <a:pt x="0" y="19"/>
                </a:cubicBezTo>
                <a:cubicBezTo>
                  <a:pt x="0" y="18"/>
                  <a:pt x="1" y="16"/>
                  <a:pt x="3" y="16"/>
                </a:cubicBezTo>
                <a:cubicBezTo>
                  <a:pt x="7" y="14"/>
                  <a:pt x="7" y="14"/>
                  <a:pt x="7" y="14"/>
                </a:cubicBezTo>
                <a:cubicBezTo>
                  <a:pt x="5" y="10"/>
                  <a:pt x="5" y="10"/>
                  <a:pt x="5" y="10"/>
                </a:cubicBezTo>
                <a:cubicBezTo>
                  <a:pt x="5" y="10"/>
                  <a:pt x="5" y="9"/>
                  <a:pt x="5" y="9"/>
                </a:cubicBezTo>
                <a:cubicBezTo>
                  <a:pt x="5" y="7"/>
                  <a:pt x="7" y="5"/>
                  <a:pt x="9" y="5"/>
                </a:cubicBezTo>
                <a:cubicBezTo>
                  <a:pt x="11" y="5"/>
                  <a:pt x="12" y="6"/>
                  <a:pt x="13" y="8"/>
                </a:cubicBezTo>
                <a:cubicBezTo>
                  <a:pt x="14" y="12"/>
                  <a:pt x="14" y="12"/>
                  <a:pt x="14" y="12"/>
                </a:cubicBezTo>
                <a:cubicBezTo>
                  <a:pt x="23" y="9"/>
                  <a:pt x="23" y="9"/>
                  <a:pt x="23" y="9"/>
                </a:cubicBezTo>
                <a:cubicBezTo>
                  <a:pt x="21" y="5"/>
                  <a:pt x="21" y="5"/>
                  <a:pt x="21" y="5"/>
                </a:cubicBezTo>
                <a:cubicBezTo>
                  <a:pt x="21" y="4"/>
                  <a:pt x="21" y="4"/>
                  <a:pt x="21" y="4"/>
                </a:cubicBezTo>
                <a:cubicBezTo>
                  <a:pt x="21" y="1"/>
                  <a:pt x="23" y="0"/>
                  <a:pt x="25" y="0"/>
                </a:cubicBezTo>
                <a:cubicBezTo>
                  <a:pt x="26" y="0"/>
                  <a:pt x="28" y="1"/>
                  <a:pt x="28" y="2"/>
                </a:cubicBezTo>
                <a:cubicBezTo>
                  <a:pt x="30" y="7"/>
                  <a:pt x="30" y="7"/>
                  <a:pt x="30" y="7"/>
                </a:cubicBezTo>
                <a:cubicBezTo>
                  <a:pt x="34" y="5"/>
                  <a:pt x="34" y="5"/>
                  <a:pt x="34" y="5"/>
                </a:cubicBezTo>
                <a:cubicBezTo>
                  <a:pt x="35" y="5"/>
                  <a:pt x="35" y="5"/>
                  <a:pt x="35" y="5"/>
                </a:cubicBezTo>
                <a:cubicBezTo>
                  <a:pt x="37" y="5"/>
                  <a:pt x="39" y="7"/>
                  <a:pt x="39" y="9"/>
                </a:cubicBezTo>
                <a:cubicBezTo>
                  <a:pt x="39" y="10"/>
                  <a:pt x="38" y="12"/>
                  <a:pt x="36" y="12"/>
                </a:cubicBezTo>
                <a:cubicBezTo>
                  <a:pt x="32" y="14"/>
                  <a:pt x="32" y="14"/>
                  <a:pt x="32" y="14"/>
                </a:cubicBezTo>
                <a:cubicBezTo>
                  <a:pt x="35" y="22"/>
                  <a:pt x="35" y="22"/>
                  <a:pt x="35" y="22"/>
                </a:cubicBezTo>
                <a:cubicBezTo>
                  <a:pt x="39" y="21"/>
                  <a:pt x="39" y="21"/>
                  <a:pt x="39" y="21"/>
                </a:cubicBezTo>
                <a:cubicBezTo>
                  <a:pt x="40" y="21"/>
                  <a:pt x="40" y="20"/>
                  <a:pt x="41" y="20"/>
                </a:cubicBezTo>
                <a:cubicBezTo>
                  <a:pt x="43" y="20"/>
                  <a:pt x="45" y="22"/>
                  <a:pt x="45" y="24"/>
                </a:cubicBezTo>
                <a:close/>
                <a:moveTo>
                  <a:pt x="28" y="25"/>
                </a:moveTo>
                <a:cubicBezTo>
                  <a:pt x="25" y="16"/>
                  <a:pt x="25" y="16"/>
                  <a:pt x="25" y="16"/>
                </a:cubicBezTo>
                <a:cubicBezTo>
                  <a:pt x="17" y="19"/>
                  <a:pt x="17" y="19"/>
                  <a:pt x="17" y="19"/>
                </a:cubicBezTo>
                <a:cubicBezTo>
                  <a:pt x="19" y="27"/>
                  <a:pt x="19" y="27"/>
                  <a:pt x="19" y="27"/>
                </a:cubicBezTo>
                <a:lnTo>
                  <a:pt x="28" y="25"/>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51" name="Freeform 383"/>
          <p:cNvSpPr>
            <a:spLocks noEditPoints="1"/>
          </p:cNvSpPr>
          <p:nvPr/>
        </p:nvSpPr>
        <p:spPr bwMode="auto">
          <a:xfrm>
            <a:off x="6789712" y="2843020"/>
            <a:ext cx="317866" cy="317866"/>
          </a:xfrm>
          <a:custGeom>
            <a:avLst/>
            <a:gdLst>
              <a:gd name="T0" fmla="*/ 11 w 41"/>
              <a:gd name="T1" fmla="*/ 20 h 41"/>
              <a:gd name="T2" fmla="*/ 0 w 41"/>
              <a:gd name="T3" fmla="*/ 18 h 41"/>
              <a:gd name="T4" fmla="*/ 2 w 41"/>
              <a:gd name="T5" fmla="*/ 13 h 41"/>
              <a:gd name="T6" fmla="*/ 13 w 41"/>
              <a:gd name="T7" fmla="*/ 16 h 41"/>
              <a:gd name="T8" fmla="*/ 10 w 41"/>
              <a:gd name="T9" fmla="*/ 12 h 41"/>
              <a:gd name="T10" fmla="*/ 3 w 41"/>
              <a:gd name="T11" fmla="*/ 1 h 41"/>
              <a:gd name="T12" fmla="*/ 9 w 41"/>
              <a:gd name="T13" fmla="*/ 0 h 41"/>
              <a:gd name="T14" fmla="*/ 10 w 41"/>
              <a:gd name="T15" fmla="*/ 12 h 41"/>
              <a:gd name="T16" fmla="*/ 9 w 41"/>
              <a:gd name="T17" fmla="*/ 41 h 41"/>
              <a:gd name="T18" fmla="*/ 3 w 41"/>
              <a:gd name="T19" fmla="*/ 40 h 41"/>
              <a:gd name="T20" fmla="*/ 10 w 41"/>
              <a:gd name="T21" fmla="*/ 22 h 41"/>
              <a:gd name="T22" fmla="*/ 27 w 41"/>
              <a:gd name="T23" fmla="*/ 31 h 41"/>
              <a:gd name="T24" fmla="*/ 16 w 41"/>
              <a:gd name="T25" fmla="*/ 34 h 41"/>
              <a:gd name="T26" fmla="*/ 13 w 41"/>
              <a:gd name="T27" fmla="*/ 30 h 41"/>
              <a:gd name="T28" fmla="*/ 25 w 41"/>
              <a:gd name="T29" fmla="*/ 27 h 41"/>
              <a:gd name="T30" fmla="*/ 27 w 41"/>
              <a:gd name="T31" fmla="*/ 31 h 41"/>
              <a:gd name="T32" fmla="*/ 17 w 41"/>
              <a:gd name="T33" fmla="*/ 25 h 41"/>
              <a:gd name="T34" fmla="*/ 18 w 41"/>
              <a:gd name="T35" fmla="*/ 0 h 41"/>
              <a:gd name="T36" fmla="*/ 24 w 41"/>
              <a:gd name="T37" fmla="*/ 1 h 41"/>
              <a:gd name="T38" fmla="*/ 24 w 41"/>
              <a:gd name="T39" fmla="*/ 40 h 41"/>
              <a:gd name="T40" fmla="*/ 18 w 41"/>
              <a:gd name="T41" fmla="*/ 41 h 41"/>
              <a:gd name="T42" fmla="*/ 17 w 41"/>
              <a:gd name="T43" fmla="*/ 36 h 41"/>
              <a:gd name="T44" fmla="*/ 24 w 41"/>
              <a:gd name="T45" fmla="*/ 40 h 41"/>
              <a:gd name="T46" fmla="*/ 38 w 41"/>
              <a:gd name="T47" fmla="*/ 13 h 41"/>
              <a:gd name="T48" fmla="*/ 27 w 41"/>
              <a:gd name="T49" fmla="*/ 11 h 41"/>
              <a:gd name="T50" fmla="*/ 30 w 41"/>
              <a:gd name="T51" fmla="*/ 7 h 41"/>
              <a:gd name="T52" fmla="*/ 41 w 41"/>
              <a:gd name="T53" fmla="*/ 9 h 41"/>
              <a:gd name="T54" fmla="*/ 37 w 41"/>
              <a:gd name="T55" fmla="*/ 5 h 41"/>
              <a:gd name="T56" fmla="*/ 31 w 41"/>
              <a:gd name="T57" fmla="*/ 1 h 41"/>
              <a:gd name="T58" fmla="*/ 37 w 41"/>
              <a:gd name="T59" fmla="*/ 0 h 41"/>
              <a:gd name="T60" fmla="*/ 37 w 41"/>
              <a:gd name="T61" fmla="*/ 5 h 41"/>
              <a:gd name="T62" fmla="*/ 37 w 41"/>
              <a:gd name="T63" fmla="*/ 41 h 41"/>
              <a:gd name="T64" fmla="*/ 31 w 41"/>
              <a:gd name="T65" fmla="*/ 40 h 41"/>
              <a:gd name="T66" fmla="*/ 37 w 41"/>
              <a:gd name="T67" fmla="*/ 15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1" h="41">
                <a:moveTo>
                  <a:pt x="13" y="18"/>
                </a:moveTo>
                <a:cubicBezTo>
                  <a:pt x="13" y="19"/>
                  <a:pt x="12" y="20"/>
                  <a:pt x="11" y="20"/>
                </a:cubicBezTo>
                <a:cubicBezTo>
                  <a:pt x="2" y="20"/>
                  <a:pt x="2" y="20"/>
                  <a:pt x="2" y="20"/>
                </a:cubicBezTo>
                <a:cubicBezTo>
                  <a:pt x="1" y="20"/>
                  <a:pt x="0" y="19"/>
                  <a:pt x="0" y="18"/>
                </a:cubicBezTo>
                <a:cubicBezTo>
                  <a:pt x="0" y="16"/>
                  <a:pt x="0" y="16"/>
                  <a:pt x="0" y="16"/>
                </a:cubicBezTo>
                <a:cubicBezTo>
                  <a:pt x="0" y="15"/>
                  <a:pt x="1" y="13"/>
                  <a:pt x="2" y="13"/>
                </a:cubicBezTo>
                <a:cubicBezTo>
                  <a:pt x="11" y="13"/>
                  <a:pt x="11" y="13"/>
                  <a:pt x="11" y="13"/>
                </a:cubicBezTo>
                <a:cubicBezTo>
                  <a:pt x="12" y="13"/>
                  <a:pt x="13" y="15"/>
                  <a:pt x="13" y="16"/>
                </a:cubicBezTo>
                <a:lnTo>
                  <a:pt x="13" y="18"/>
                </a:lnTo>
                <a:close/>
                <a:moveTo>
                  <a:pt x="10" y="12"/>
                </a:moveTo>
                <a:cubicBezTo>
                  <a:pt x="3" y="12"/>
                  <a:pt x="3" y="12"/>
                  <a:pt x="3" y="12"/>
                </a:cubicBezTo>
                <a:cubicBezTo>
                  <a:pt x="3" y="1"/>
                  <a:pt x="3" y="1"/>
                  <a:pt x="3" y="1"/>
                </a:cubicBezTo>
                <a:cubicBezTo>
                  <a:pt x="3" y="0"/>
                  <a:pt x="4" y="0"/>
                  <a:pt x="4" y="0"/>
                </a:cubicBezTo>
                <a:cubicBezTo>
                  <a:pt x="9" y="0"/>
                  <a:pt x="9" y="0"/>
                  <a:pt x="9" y="0"/>
                </a:cubicBezTo>
                <a:cubicBezTo>
                  <a:pt x="10" y="0"/>
                  <a:pt x="10" y="0"/>
                  <a:pt x="10" y="1"/>
                </a:cubicBezTo>
                <a:lnTo>
                  <a:pt x="10" y="12"/>
                </a:lnTo>
                <a:close/>
                <a:moveTo>
                  <a:pt x="10" y="40"/>
                </a:moveTo>
                <a:cubicBezTo>
                  <a:pt x="10" y="40"/>
                  <a:pt x="10" y="41"/>
                  <a:pt x="9" y="41"/>
                </a:cubicBezTo>
                <a:cubicBezTo>
                  <a:pt x="4" y="41"/>
                  <a:pt x="4" y="41"/>
                  <a:pt x="4" y="41"/>
                </a:cubicBezTo>
                <a:cubicBezTo>
                  <a:pt x="4" y="41"/>
                  <a:pt x="3" y="40"/>
                  <a:pt x="3" y="40"/>
                </a:cubicBezTo>
                <a:cubicBezTo>
                  <a:pt x="3" y="22"/>
                  <a:pt x="3" y="22"/>
                  <a:pt x="3" y="22"/>
                </a:cubicBezTo>
                <a:cubicBezTo>
                  <a:pt x="10" y="22"/>
                  <a:pt x="10" y="22"/>
                  <a:pt x="10" y="22"/>
                </a:cubicBezTo>
                <a:lnTo>
                  <a:pt x="10" y="40"/>
                </a:lnTo>
                <a:close/>
                <a:moveTo>
                  <a:pt x="27" y="31"/>
                </a:moveTo>
                <a:cubicBezTo>
                  <a:pt x="27" y="33"/>
                  <a:pt x="26" y="34"/>
                  <a:pt x="25" y="34"/>
                </a:cubicBezTo>
                <a:cubicBezTo>
                  <a:pt x="16" y="34"/>
                  <a:pt x="16" y="34"/>
                  <a:pt x="16" y="34"/>
                </a:cubicBezTo>
                <a:cubicBezTo>
                  <a:pt x="15" y="34"/>
                  <a:pt x="13" y="33"/>
                  <a:pt x="13" y="31"/>
                </a:cubicBezTo>
                <a:cubicBezTo>
                  <a:pt x="13" y="30"/>
                  <a:pt x="13" y="30"/>
                  <a:pt x="13" y="30"/>
                </a:cubicBezTo>
                <a:cubicBezTo>
                  <a:pt x="13" y="28"/>
                  <a:pt x="15" y="27"/>
                  <a:pt x="16" y="27"/>
                </a:cubicBezTo>
                <a:cubicBezTo>
                  <a:pt x="25" y="27"/>
                  <a:pt x="25" y="27"/>
                  <a:pt x="25" y="27"/>
                </a:cubicBezTo>
                <a:cubicBezTo>
                  <a:pt x="26" y="27"/>
                  <a:pt x="27" y="28"/>
                  <a:pt x="27" y="30"/>
                </a:cubicBezTo>
                <a:lnTo>
                  <a:pt x="27" y="31"/>
                </a:lnTo>
                <a:close/>
                <a:moveTo>
                  <a:pt x="24" y="25"/>
                </a:moveTo>
                <a:cubicBezTo>
                  <a:pt x="17" y="25"/>
                  <a:pt x="17" y="25"/>
                  <a:pt x="17" y="25"/>
                </a:cubicBezTo>
                <a:cubicBezTo>
                  <a:pt x="17" y="1"/>
                  <a:pt x="17" y="1"/>
                  <a:pt x="17" y="1"/>
                </a:cubicBezTo>
                <a:cubicBezTo>
                  <a:pt x="17" y="0"/>
                  <a:pt x="17" y="0"/>
                  <a:pt x="18" y="0"/>
                </a:cubicBezTo>
                <a:cubicBezTo>
                  <a:pt x="23" y="0"/>
                  <a:pt x="23" y="0"/>
                  <a:pt x="23" y="0"/>
                </a:cubicBezTo>
                <a:cubicBezTo>
                  <a:pt x="23" y="0"/>
                  <a:pt x="24" y="0"/>
                  <a:pt x="24" y="1"/>
                </a:cubicBezTo>
                <a:lnTo>
                  <a:pt x="24" y="25"/>
                </a:lnTo>
                <a:close/>
                <a:moveTo>
                  <a:pt x="24" y="40"/>
                </a:moveTo>
                <a:cubicBezTo>
                  <a:pt x="24" y="40"/>
                  <a:pt x="23" y="41"/>
                  <a:pt x="23" y="41"/>
                </a:cubicBezTo>
                <a:cubicBezTo>
                  <a:pt x="18" y="41"/>
                  <a:pt x="18" y="41"/>
                  <a:pt x="18" y="41"/>
                </a:cubicBezTo>
                <a:cubicBezTo>
                  <a:pt x="17" y="41"/>
                  <a:pt x="17" y="40"/>
                  <a:pt x="17" y="40"/>
                </a:cubicBezTo>
                <a:cubicBezTo>
                  <a:pt x="17" y="36"/>
                  <a:pt x="17" y="36"/>
                  <a:pt x="17" y="36"/>
                </a:cubicBezTo>
                <a:cubicBezTo>
                  <a:pt x="24" y="36"/>
                  <a:pt x="24" y="36"/>
                  <a:pt x="24" y="36"/>
                </a:cubicBezTo>
                <a:lnTo>
                  <a:pt x="24" y="40"/>
                </a:lnTo>
                <a:close/>
                <a:moveTo>
                  <a:pt x="41" y="11"/>
                </a:moveTo>
                <a:cubicBezTo>
                  <a:pt x="41" y="12"/>
                  <a:pt x="40" y="13"/>
                  <a:pt x="38" y="13"/>
                </a:cubicBezTo>
                <a:cubicBezTo>
                  <a:pt x="30" y="13"/>
                  <a:pt x="30" y="13"/>
                  <a:pt x="30" y="13"/>
                </a:cubicBezTo>
                <a:cubicBezTo>
                  <a:pt x="28" y="13"/>
                  <a:pt x="27" y="12"/>
                  <a:pt x="27" y="11"/>
                </a:cubicBezTo>
                <a:cubicBezTo>
                  <a:pt x="27" y="9"/>
                  <a:pt x="27" y="9"/>
                  <a:pt x="27" y="9"/>
                </a:cubicBezTo>
                <a:cubicBezTo>
                  <a:pt x="27" y="8"/>
                  <a:pt x="28" y="7"/>
                  <a:pt x="30" y="7"/>
                </a:cubicBezTo>
                <a:cubicBezTo>
                  <a:pt x="38" y="7"/>
                  <a:pt x="38" y="7"/>
                  <a:pt x="38" y="7"/>
                </a:cubicBezTo>
                <a:cubicBezTo>
                  <a:pt x="40" y="7"/>
                  <a:pt x="41" y="8"/>
                  <a:pt x="41" y="9"/>
                </a:cubicBezTo>
                <a:lnTo>
                  <a:pt x="41" y="11"/>
                </a:lnTo>
                <a:close/>
                <a:moveTo>
                  <a:pt x="37" y="5"/>
                </a:moveTo>
                <a:cubicBezTo>
                  <a:pt x="31" y="5"/>
                  <a:pt x="31" y="5"/>
                  <a:pt x="31" y="5"/>
                </a:cubicBezTo>
                <a:cubicBezTo>
                  <a:pt x="31" y="1"/>
                  <a:pt x="31" y="1"/>
                  <a:pt x="31" y="1"/>
                </a:cubicBezTo>
                <a:cubicBezTo>
                  <a:pt x="31" y="0"/>
                  <a:pt x="31" y="0"/>
                  <a:pt x="31" y="0"/>
                </a:cubicBezTo>
                <a:cubicBezTo>
                  <a:pt x="37" y="0"/>
                  <a:pt x="37" y="0"/>
                  <a:pt x="37" y="0"/>
                </a:cubicBezTo>
                <a:cubicBezTo>
                  <a:pt x="37" y="0"/>
                  <a:pt x="37" y="0"/>
                  <a:pt x="37" y="1"/>
                </a:cubicBezTo>
                <a:lnTo>
                  <a:pt x="37" y="5"/>
                </a:lnTo>
                <a:close/>
                <a:moveTo>
                  <a:pt x="37" y="40"/>
                </a:moveTo>
                <a:cubicBezTo>
                  <a:pt x="37" y="40"/>
                  <a:pt x="37" y="41"/>
                  <a:pt x="37" y="41"/>
                </a:cubicBezTo>
                <a:cubicBezTo>
                  <a:pt x="31" y="41"/>
                  <a:pt x="31" y="41"/>
                  <a:pt x="31" y="41"/>
                </a:cubicBezTo>
                <a:cubicBezTo>
                  <a:pt x="31" y="41"/>
                  <a:pt x="31" y="40"/>
                  <a:pt x="31" y="40"/>
                </a:cubicBezTo>
                <a:cubicBezTo>
                  <a:pt x="31" y="15"/>
                  <a:pt x="31" y="15"/>
                  <a:pt x="31" y="15"/>
                </a:cubicBezTo>
                <a:cubicBezTo>
                  <a:pt x="37" y="15"/>
                  <a:pt x="37" y="15"/>
                  <a:pt x="37" y="15"/>
                </a:cubicBezTo>
                <a:lnTo>
                  <a:pt x="37" y="4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52" name="Freeform 384"/>
          <p:cNvSpPr>
            <a:spLocks noEditPoints="1"/>
          </p:cNvSpPr>
          <p:nvPr/>
        </p:nvSpPr>
        <p:spPr bwMode="auto">
          <a:xfrm>
            <a:off x="7357430" y="2843020"/>
            <a:ext cx="317866" cy="317866"/>
          </a:xfrm>
          <a:custGeom>
            <a:avLst/>
            <a:gdLst>
              <a:gd name="T0" fmla="*/ 20 w 41"/>
              <a:gd name="T1" fmla="*/ 41 h 41"/>
              <a:gd name="T2" fmla="*/ 0 w 41"/>
              <a:gd name="T3" fmla="*/ 21 h 41"/>
              <a:gd name="T4" fmla="*/ 20 w 41"/>
              <a:gd name="T5" fmla="*/ 0 h 41"/>
              <a:gd name="T6" fmla="*/ 41 w 41"/>
              <a:gd name="T7" fmla="*/ 21 h 41"/>
              <a:gd name="T8" fmla="*/ 20 w 41"/>
              <a:gd name="T9" fmla="*/ 41 h 41"/>
              <a:gd name="T10" fmla="*/ 20 w 41"/>
              <a:gd name="T11" fmla="*/ 4 h 41"/>
              <a:gd name="T12" fmla="*/ 3 w 41"/>
              <a:gd name="T13" fmla="*/ 21 h 41"/>
              <a:gd name="T14" fmla="*/ 20 w 41"/>
              <a:gd name="T15" fmla="*/ 38 h 41"/>
              <a:gd name="T16" fmla="*/ 37 w 41"/>
              <a:gd name="T17" fmla="*/ 21 h 41"/>
              <a:gd name="T18" fmla="*/ 20 w 41"/>
              <a:gd name="T19" fmla="*/ 4 h 41"/>
              <a:gd name="T20" fmla="*/ 13 w 41"/>
              <a:gd name="T21" fmla="*/ 17 h 41"/>
              <a:gd name="T22" fmla="*/ 10 w 41"/>
              <a:gd name="T23" fmla="*/ 14 h 41"/>
              <a:gd name="T24" fmla="*/ 13 w 41"/>
              <a:gd name="T25" fmla="*/ 11 h 41"/>
              <a:gd name="T26" fmla="*/ 17 w 41"/>
              <a:gd name="T27" fmla="*/ 14 h 41"/>
              <a:gd name="T28" fmla="*/ 13 w 41"/>
              <a:gd name="T29" fmla="*/ 17 h 41"/>
              <a:gd name="T30" fmla="*/ 20 w 41"/>
              <a:gd name="T31" fmla="*/ 33 h 41"/>
              <a:gd name="T32" fmla="*/ 10 w 41"/>
              <a:gd name="T33" fmla="*/ 26 h 41"/>
              <a:gd name="T34" fmla="*/ 12 w 41"/>
              <a:gd name="T35" fmla="*/ 24 h 41"/>
              <a:gd name="T36" fmla="*/ 14 w 41"/>
              <a:gd name="T37" fmla="*/ 25 h 41"/>
              <a:gd name="T38" fmla="*/ 20 w 41"/>
              <a:gd name="T39" fmla="*/ 29 h 41"/>
              <a:gd name="T40" fmla="*/ 27 w 41"/>
              <a:gd name="T41" fmla="*/ 25 h 41"/>
              <a:gd name="T42" fmla="*/ 29 w 41"/>
              <a:gd name="T43" fmla="*/ 24 h 41"/>
              <a:gd name="T44" fmla="*/ 30 w 41"/>
              <a:gd name="T45" fmla="*/ 26 h 41"/>
              <a:gd name="T46" fmla="*/ 20 w 41"/>
              <a:gd name="T47" fmla="*/ 33 h 41"/>
              <a:gd name="T48" fmla="*/ 27 w 41"/>
              <a:gd name="T49" fmla="*/ 17 h 41"/>
              <a:gd name="T50" fmla="*/ 24 w 41"/>
              <a:gd name="T51" fmla="*/ 14 h 41"/>
              <a:gd name="T52" fmla="*/ 27 w 41"/>
              <a:gd name="T53" fmla="*/ 11 h 41"/>
              <a:gd name="T54" fmla="*/ 31 w 41"/>
              <a:gd name="T55" fmla="*/ 14 h 41"/>
              <a:gd name="T56" fmla="*/ 27 w 41"/>
              <a:gd name="T57" fmla="*/ 17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1" h="41">
                <a:moveTo>
                  <a:pt x="20" y="41"/>
                </a:moveTo>
                <a:cubicBezTo>
                  <a:pt x="9" y="41"/>
                  <a:pt x="0" y="32"/>
                  <a:pt x="0" y="21"/>
                </a:cubicBezTo>
                <a:cubicBezTo>
                  <a:pt x="0" y="9"/>
                  <a:pt x="9" y="0"/>
                  <a:pt x="20" y="0"/>
                </a:cubicBezTo>
                <a:cubicBezTo>
                  <a:pt x="32" y="0"/>
                  <a:pt x="41" y="9"/>
                  <a:pt x="41" y="21"/>
                </a:cubicBezTo>
                <a:cubicBezTo>
                  <a:pt x="41" y="32"/>
                  <a:pt x="32" y="41"/>
                  <a:pt x="20" y="41"/>
                </a:cubicBezTo>
                <a:close/>
                <a:moveTo>
                  <a:pt x="20" y="4"/>
                </a:moveTo>
                <a:cubicBezTo>
                  <a:pt x="11" y="4"/>
                  <a:pt x="3" y="11"/>
                  <a:pt x="3" y="21"/>
                </a:cubicBezTo>
                <a:cubicBezTo>
                  <a:pt x="3" y="30"/>
                  <a:pt x="11" y="38"/>
                  <a:pt x="20" y="38"/>
                </a:cubicBezTo>
                <a:cubicBezTo>
                  <a:pt x="30" y="38"/>
                  <a:pt x="37" y="30"/>
                  <a:pt x="37" y="21"/>
                </a:cubicBezTo>
                <a:cubicBezTo>
                  <a:pt x="37" y="11"/>
                  <a:pt x="30" y="4"/>
                  <a:pt x="20" y="4"/>
                </a:cubicBezTo>
                <a:close/>
                <a:moveTo>
                  <a:pt x="13" y="17"/>
                </a:moveTo>
                <a:cubicBezTo>
                  <a:pt x="12" y="17"/>
                  <a:pt x="10" y="16"/>
                  <a:pt x="10" y="14"/>
                </a:cubicBezTo>
                <a:cubicBezTo>
                  <a:pt x="10" y="12"/>
                  <a:pt x="12" y="11"/>
                  <a:pt x="13" y="11"/>
                </a:cubicBezTo>
                <a:cubicBezTo>
                  <a:pt x="15" y="11"/>
                  <a:pt x="17" y="12"/>
                  <a:pt x="17" y="14"/>
                </a:cubicBezTo>
                <a:cubicBezTo>
                  <a:pt x="17" y="16"/>
                  <a:pt x="15" y="17"/>
                  <a:pt x="13" y="17"/>
                </a:cubicBezTo>
                <a:close/>
                <a:moveTo>
                  <a:pt x="20" y="33"/>
                </a:moveTo>
                <a:cubicBezTo>
                  <a:pt x="16" y="33"/>
                  <a:pt x="12" y="30"/>
                  <a:pt x="10" y="26"/>
                </a:cubicBezTo>
                <a:cubicBezTo>
                  <a:pt x="10" y="25"/>
                  <a:pt x="11" y="24"/>
                  <a:pt x="12" y="24"/>
                </a:cubicBezTo>
                <a:cubicBezTo>
                  <a:pt x="13" y="23"/>
                  <a:pt x="13" y="24"/>
                  <a:pt x="14" y="25"/>
                </a:cubicBezTo>
                <a:cubicBezTo>
                  <a:pt x="15" y="27"/>
                  <a:pt x="17" y="29"/>
                  <a:pt x="20" y="29"/>
                </a:cubicBezTo>
                <a:cubicBezTo>
                  <a:pt x="23" y="29"/>
                  <a:pt x="26" y="27"/>
                  <a:pt x="27" y="25"/>
                </a:cubicBezTo>
                <a:cubicBezTo>
                  <a:pt x="27" y="24"/>
                  <a:pt x="28" y="23"/>
                  <a:pt x="29" y="24"/>
                </a:cubicBezTo>
                <a:cubicBezTo>
                  <a:pt x="30" y="24"/>
                  <a:pt x="30" y="25"/>
                  <a:pt x="30" y="26"/>
                </a:cubicBezTo>
                <a:cubicBezTo>
                  <a:pt x="29" y="30"/>
                  <a:pt x="25" y="33"/>
                  <a:pt x="20" y="33"/>
                </a:cubicBezTo>
                <a:close/>
                <a:moveTo>
                  <a:pt x="27" y="17"/>
                </a:moveTo>
                <a:cubicBezTo>
                  <a:pt x="25" y="17"/>
                  <a:pt x="24" y="16"/>
                  <a:pt x="24" y="14"/>
                </a:cubicBezTo>
                <a:cubicBezTo>
                  <a:pt x="24" y="12"/>
                  <a:pt x="25" y="11"/>
                  <a:pt x="27" y="11"/>
                </a:cubicBezTo>
                <a:cubicBezTo>
                  <a:pt x="29" y="11"/>
                  <a:pt x="31" y="12"/>
                  <a:pt x="31" y="14"/>
                </a:cubicBezTo>
                <a:cubicBezTo>
                  <a:pt x="31" y="16"/>
                  <a:pt x="29" y="17"/>
                  <a:pt x="27" y="17"/>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53" name="Freeform 385"/>
          <p:cNvSpPr>
            <a:spLocks noEditPoints="1"/>
          </p:cNvSpPr>
          <p:nvPr/>
        </p:nvSpPr>
        <p:spPr bwMode="auto">
          <a:xfrm>
            <a:off x="6221037" y="2857766"/>
            <a:ext cx="209724" cy="288372"/>
          </a:xfrm>
          <a:custGeom>
            <a:avLst/>
            <a:gdLst>
              <a:gd name="T0" fmla="*/ 25 w 27"/>
              <a:gd name="T1" fmla="*/ 15 h 37"/>
              <a:gd name="T2" fmla="*/ 1 w 27"/>
              <a:gd name="T3" fmla="*/ 15 h 37"/>
              <a:gd name="T4" fmla="*/ 0 w 27"/>
              <a:gd name="T5" fmla="*/ 13 h 37"/>
              <a:gd name="T6" fmla="*/ 0 w 27"/>
              <a:gd name="T7" fmla="*/ 12 h 37"/>
              <a:gd name="T8" fmla="*/ 12 w 27"/>
              <a:gd name="T9" fmla="*/ 0 h 37"/>
              <a:gd name="T10" fmla="*/ 13 w 27"/>
              <a:gd name="T11" fmla="*/ 0 h 37"/>
              <a:gd name="T12" fmla="*/ 15 w 27"/>
              <a:gd name="T13" fmla="*/ 0 h 37"/>
              <a:gd name="T14" fmla="*/ 27 w 27"/>
              <a:gd name="T15" fmla="*/ 12 h 37"/>
              <a:gd name="T16" fmla="*/ 27 w 27"/>
              <a:gd name="T17" fmla="*/ 13 h 37"/>
              <a:gd name="T18" fmla="*/ 25 w 27"/>
              <a:gd name="T19" fmla="*/ 15 h 37"/>
              <a:gd name="T20" fmla="*/ 27 w 27"/>
              <a:gd name="T21" fmla="*/ 25 h 37"/>
              <a:gd name="T22" fmla="*/ 15 w 27"/>
              <a:gd name="T23" fmla="*/ 37 h 37"/>
              <a:gd name="T24" fmla="*/ 13 w 27"/>
              <a:gd name="T25" fmla="*/ 37 h 37"/>
              <a:gd name="T26" fmla="*/ 12 w 27"/>
              <a:gd name="T27" fmla="*/ 37 h 37"/>
              <a:gd name="T28" fmla="*/ 0 w 27"/>
              <a:gd name="T29" fmla="*/ 25 h 37"/>
              <a:gd name="T30" fmla="*/ 0 w 27"/>
              <a:gd name="T31" fmla="*/ 24 h 37"/>
              <a:gd name="T32" fmla="*/ 1 w 27"/>
              <a:gd name="T33" fmla="*/ 22 h 37"/>
              <a:gd name="T34" fmla="*/ 25 w 27"/>
              <a:gd name="T35" fmla="*/ 22 h 37"/>
              <a:gd name="T36" fmla="*/ 27 w 27"/>
              <a:gd name="T37" fmla="*/ 24 h 37"/>
              <a:gd name="T38" fmla="*/ 27 w 27"/>
              <a:gd name="T39" fmla="*/ 25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7" h="37">
                <a:moveTo>
                  <a:pt x="25" y="15"/>
                </a:moveTo>
                <a:cubicBezTo>
                  <a:pt x="1" y="15"/>
                  <a:pt x="1" y="15"/>
                  <a:pt x="1" y="15"/>
                </a:cubicBezTo>
                <a:cubicBezTo>
                  <a:pt x="0" y="15"/>
                  <a:pt x="0" y="14"/>
                  <a:pt x="0" y="13"/>
                </a:cubicBezTo>
                <a:cubicBezTo>
                  <a:pt x="0" y="13"/>
                  <a:pt x="0" y="12"/>
                  <a:pt x="0" y="12"/>
                </a:cubicBezTo>
                <a:cubicBezTo>
                  <a:pt x="12" y="0"/>
                  <a:pt x="12" y="0"/>
                  <a:pt x="12" y="0"/>
                </a:cubicBezTo>
                <a:cubicBezTo>
                  <a:pt x="12" y="0"/>
                  <a:pt x="13" y="0"/>
                  <a:pt x="13" y="0"/>
                </a:cubicBezTo>
                <a:cubicBezTo>
                  <a:pt x="14" y="0"/>
                  <a:pt x="14" y="0"/>
                  <a:pt x="15" y="0"/>
                </a:cubicBezTo>
                <a:cubicBezTo>
                  <a:pt x="27" y="12"/>
                  <a:pt x="27" y="12"/>
                  <a:pt x="27" y="12"/>
                </a:cubicBezTo>
                <a:cubicBezTo>
                  <a:pt x="27" y="12"/>
                  <a:pt x="27" y="13"/>
                  <a:pt x="27" y="13"/>
                </a:cubicBezTo>
                <a:cubicBezTo>
                  <a:pt x="27" y="14"/>
                  <a:pt x="26" y="15"/>
                  <a:pt x="25" y="15"/>
                </a:cubicBezTo>
                <a:close/>
                <a:moveTo>
                  <a:pt x="27" y="25"/>
                </a:moveTo>
                <a:cubicBezTo>
                  <a:pt x="15" y="37"/>
                  <a:pt x="15" y="37"/>
                  <a:pt x="15" y="37"/>
                </a:cubicBezTo>
                <a:cubicBezTo>
                  <a:pt x="14" y="37"/>
                  <a:pt x="14" y="37"/>
                  <a:pt x="13" y="37"/>
                </a:cubicBezTo>
                <a:cubicBezTo>
                  <a:pt x="13" y="37"/>
                  <a:pt x="12" y="37"/>
                  <a:pt x="12" y="37"/>
                </a:cubicBezTo>
                <a:cubicBezTo>
                  <a:pt x="0" y="25"/>
                  <a:pt x="0" y="25"/>
                  <a:pt x="0" y="25"/>
                </a:cubicBezTo>
                <a:cubicBezTo>
                  <a:pt x="0" y="24"/>
                  <a:pt x="0" y="24"/>
                  <a:pt x="0" y="24"/>
                </a:cubicBezTo>
                <a:cubicBezTo>
                  <a:pt x="0" y="23"/>
                  <a:pt x="0" y="22"/>
                  <a:pt x="1" y="22"/>
                </a:cubicBezTo>
                <a:cubicBezTo>
                  <a:pt x="25" y="22"/>
                  <a:pt x="25" y="22"/>
                  <a:pt x="25" y="22"/>
                </a:cubicBezTo>
                <a:cubicBezTo>
                  <a:pt x="26" y="22"/>
                  <a:pt x="27" y="23"/>
                  <a:pt x="27" y="24"/>
                </a:cubicBezTo>
                <a:cubicBezTo>
                  <a:pt x="27" y="24"/>
                  <a:pt x="27" y="24"/>
                  <a:pt x="27" y="25"/>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54" name="Freeform 386"/>
          <p:cNvSpPr>
            <a:spLocks noEditPoints="1"/>
          </p:cNvSpPr>
          <p:nvPr/>
        </p:nvSpPr>
        <p:spPr bwMode="auto">
          <a:xfrm>
            <a:off x="4979587" y="2816803"/>
            <a:ext cx="340802" cy="370298"/>
          </a:xfrm>
          <a:custGeom>
            <a:avLst/>
            <a:gdLst>
              <a:gd name="T0" fmla="*/ 10 w 44"/>
              <a:gd name="T1" fmla="*/ 48 h 48"/>
              <a:gd name="T2" fmla="*/ 9 w 44"/>
              <a:gd name="T3" fmla="*/ 48 h 48"/>
              <a:gd name="T4" fmla="*/ 0 w 44"/>
              <a:gd name="T5" fmla="*/ 38 h 48"/>
              <a:gd name="T6" fmla="*/ 6 w 44"/>
              <a:gd name="T7" fmla="*/ 38 h 48"/>
              <a:gd name="T8" fmla="*/ 7 w 44"/>
              <a:gd name="T9" fmla="*/ 0 h 48"/>
              <a:gd name="T10" fmla="*/ 13 w 44"/>
              <a:gd name="T11" fmla="*/ 1 h 48"/>
              <a:gd name="T12" fmla="*/ 18 w 44"/>
              <a:gd name="T13" fmla="*/ 38 h 48"/>
              <a:gd name="T14" fmla="*/ 18 w 44"/>
              <a:gd name="T15" fmla="*/ 39 h 48"/>
              <a:gd name="T16" fmla="*/ 36 w 44"/>
              <a:gd name="T17" fmla="*/ 21 h 48"/>
              <a:gd name="T18" fmla="*/ 38 w 44"/>
              <a:gd name="T19" fmla="*/ 18 h 48"/>
              <a:gd name="T20" fmla="*/ 30 w 44"/>
              <a:gd name="T21" fmla="*/ 14 h 48"/>
              <a:gd name="T22" fmla="*/ 31 w 44"/>
              <a:gd name="T23" fmla="*/ 18 h 48"/>
              <a:gd name="T24" fmla="*/ 23 w 44"/>
              <a:gd name="T25" fmla="*/ 21 h 48"/>
              <a:gd name="T26" fmla="*/ 25 w 44"/>
              <a:gd name="T27" fmla="*/ 18 h 48"/>
              <a:gd name="T28" fmla="*/ 35 w 44"/>
              <a:gd name="T29" fmla="*/ 0 h 48"/>
              <a:gd name="T30" fmla="*/ 44 w 44"/>
              <a:gd name="T31" fmla="*/ 18 h 48"/>
              <a:gd name="T32" fmla="*/ 41 w 44"/>
              <a:gd name="T33" fmla="*/ 48 h 48"/>
              <a:gd name="T34" fmla="*/ 25 w 44"/>
              <a:gd name="T35" fmla="*/ 46 h 48"/>
              <a:gd name="T36" fmla="*/ 36 w 44"/>
              <a:gd name="T37" fmla="*/ 31 h 48"/>
              <a:gd name="T38" fmla="*/ 36 w 44"/>
              <a:gd name="T39" fmla="*/ 30 h 48"/>
              <a:gd name="T40" fmla="*/ 35 w 44"/>
              <a:gd name="T41" fmla="*/ 31 h 48"/>
              <a:gd name="T42" fmla="*/ 29 w 44"/>
              <a:gd name="T43" fmla="*/ 34 h 48"/>
              <a:gd name="T44" fmla="*/ 26 w 44"/>
              <a:gd name="T45" fmla="*/ 27 h 48"/>
              <a:gd name="T46" fmla="*/ 41 w 44"/>
              <a:gd name="T47" fmla="*/ 30 h 48"/>
              <a:gd name="T48" fmla="*/ 30 w 44"/>
              <a:gd name="T49" fmla="*/ 45 h 48"/>
              <a:gd name="T50" fmla="*/ 30 w 44"/>
              <a:gd name="T51" fmla="*/ 45 h 48"/>
              <a:gd name="T52" fmla="*/ 31 w 44"/>
              <a:gd name="T53" fmla="*/ 45 h 48"/>
              <a:gd name="T54" fmla="*/ 38 w 44"/>
              <a:gd name="T55" fmla="*/ 42 h 48"/>
              <a:gd name="T56" fmla="*/ 41 w 44"/>
              <a:gd name="T57" fmla="*/ 48 h 48"/>
              <a:gd name="T58" fmla="*/ 34 w 44"/>
              <a:gd name="T59" fmla="*/ 5 h 48"/>
              <a:gd name="T60" fmla="*/ 33 w 44"/>
              <a:gd name="T61" fmla="*/ 3 h 48"/>
              <a:gd name="T62" fmla="*/ 33 w 44"/>
              <a:gd name="T63" fmla="*/ 4 h 48"/>
              <a:gd name="T64" fmla="*/ 31 w 44"/>
              <a:gd name="T65" fmla="*/ 11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 h="48">
                <a:moveTo>
                  <a:pt x="18" y="39"/>
                </a:moveTo>
                <a:cubicBezTo>
                  <a:pt x="10" y="48"/>
                  <a:pt x="10" y="48"/>
                  <a:pt x="10" y="48"/>
                </a:cubicBezTo>
                <a:cubicBezTo>
                  <a:pt x="10" y="48"/>
                  <a:pt x="10" y="48"/>
                  <a:pt x="9" y="48"/>
                </a:cubicBezTo>
                <a:cubicBezTo>
                  <a:pt x="9" y="48"/>
                  <a:pt x="9" y="48"/>
                  <a:pt x="9" y="48"/>
                </a:cubicBezTo>
                <a:cubicBezTo>
                  <a:pt x="0" y="39"/>
                  <a:pt x="0" y="39"/>
                  <a:pt x="0" y="39"/>
                </a:cubicBezTo>
                <a:cubicBezTo>
                  <a:pt x="0" y="39"/>
                  <a:pt x="0" y="39"/>
                  <a:pt x="0" y="38"/>
                </a:cubicBezTo>
                <a:cubicBezTo>
                  <a:pt x="0" y="38"/>
                  <a:pt x="0" y="38"/>
                  <a:pt x="1" y="38"/>
                </a:cubicBezTo>
                <a:cubicBezTo>
                  <a:pt x="6" y="38"/>
                  <a:pt x="6" y="38"/>
                  <a:pt x="6" y="38"/>
                </a:cubicBezTo>
                <a:cubicBezTo>
                  <a:pt x="6" y="1"/>
                  <a:pt x="6" y="1"/>
                  <a:pt x="6" y="1"/>
                </a:cubicBezTo>
                <a:cubicBezTo>
                  <a:pt x="6" y="0"/>
                  <a:pt x="6" y="0"/>
                  <a:pt x="7" y="0"/>
                </a:cubicBezTo>
                <a:cubicBezTo>
                  <a:pt x="12" y="0"/>
                  <a:pt x="12" y="0"/>
                  <a:pt x="12" y="0"/>
                </a:cubicBezTo>
                <a:cubicBezTo>
                  <a:pt x="12" y="0"/>
                  <a:pt x="13" y="0"/>
                  <a:pt x="13" y="1"/>
                </a:cubicBezTo>
                <a:cubicBezTo>
                  <a:pt x="13" y="38"/>
                  <a:pt x="13" y="38"/>
                  <a:pt x="13" y="38"/>
                </a:cubicBezTo>
                <a:cubicBezTo>
                  <a:pt x="18" y="38"/>
                  <a:pt x="18" y="38"/>
                  <a:pt x="18" y="38"/>
                </a:cubicBezTo>
                <a:cubicBezTo>
                  <a:pt x="18" y="38"/>
                  <a:pt x="19" y="38"/>
                  <a:pt x="19" y="39"/>
                </a:cubicBezTo>
                <a:cubicBezTo>
                  <a:pt x="19" y="39"/>
                  <a:pt x="19" y="39"/>
                  <a:pt x="18" y="39"/>
                </a:cubicBezTo>
                <a:close/>
                <a:moveTo>
                  <a:pt x="44" y="21"/>
                </a:moveTo>
                <a:cubicBezTo>
                  <a:pt x="36" y="21"/>
                  <a:pt x="36" y="21"/>
                  <a:pt x="36" y="21"/>
                </a:cubicBezTo>
                <a:cubicBezTo>
                  <a:pt x="36" y="18"/>
                  <a:pt x="36" y="18"/>
                  <a:pt x="36" y="18"/>
                </a:cubicBezTo>
                <a:cubicBezTo>
                  <a:pt x="38" y="18"/>
                  <a:pt x="38" y="18"/>
                  <a:pt x="38" y="18"/>
                </a:cubicBezTo>
                <a:cubicBezTo>
                  <a:pt x="37" y="14"/>
                  <a:pt x="37" y="14"/>
                  <a:pt x="37" y="14"/>
                </a:cubicBezTo>
                <a:cubicBezTo>
                  <a:pt x="30" y="14"/>
                  <a:pt x="30" y="14"/>
                  <a:pt x="30" y="14"/>
                </a:cubicBezTo>
                <a:cubicBezTo>
                  <a:pt x="29" y="18"/>
                  <a:pt x="29" y="18"/>
                  <a:pt x="29" y="18"/>
                </a:cubicBezTo>
                <a:cubicBezTo>
                  <a:pt x="31" y="18"/>
                  <a:pt x="31" y="18"/>
                  <a:pt x="31" y="18"/>
                </a:cubicBezTo>
                <a:cubicBezTo>
                  <a:pt x="31" y="21"/>
                  <a:pt x="31" y="21"/>
                  <a:pt x="31" y="21"/>
                </a:cubicBezTo>
                <a:cubicBezTo>
                  <a:pt x="23" y="21"/>
                  <a:pt x="23" y="21"/>
                  <a:pt x="23" y="21"/>
                </a:cubicBezTo>
                <a:cubicBezTo>
                  <a:pt x="23" y="18"/>
                  <a:pt x="23" y="18"/>
                  <a:pt x="23" y="18"/>
                </a:cubicBezTo>
                <a:cubicBezTo>
                  <a:pt x="25" y="18"/>
                  <a:pt x="25" y="18"/>
                  <a:pt x="25" y="18"/>
                </a:cubicBezTo>
                <a:cubicBezTo>
                  <a:pt x="31" y="0"/>
                  <a:pt x="31" y="0"/>
                  <a:pt x="31" y="0"/>
                </a:cubicBezTo>
                <a:cubicBezTo>
                  <a:pt x="35" y="0"/>
                  <a:pt x="35" y="0"/>
                  <a:pt x="35" y="0"/>
                </a:cubicBezTo>
                <a:cubicBezTo>
                  <a:pt x="42" y="18"/>
                  <a:pt x="42" y="18"/>
                  <a:pt x="42" y="18"/>
                </a:cubicBezTo>
                <a:cubicBezTo>
                  <a:pt x="44" y="18"/>
                  <a:pt x="44" y="18"/>
                  <a:pt x="44" y="18"/>
                </a:cubicBezTo>
                <a:lnTo>
                  <a:pt x="44" y="21"/>
                </a:lnTo>
                <a:close/>
                <a:moveTo>
                  <a:pt x="41" y="48"/>
                </a:moveTo>
                <a:cubicBezTo>
                  <a:pt x="25" y="48"/>
                  <a:pt x="25" y="48"/>
                  <a:pt x="25" y="48"/>
                </a:cubicBezTo>
                <a:cubicBezTo>
                  <a:pt x="25" y="46"/>
                  <a:pt x="25" y="46"/>
                  <a:pt x="25" y="46"/>
                </a:cubicBezTo>
                <a:cubicBezTo>
                  <a:pt x="35" y="31"/>
                  <a:pt x="35" y="31"/>
                  <a:pt x="35" y="31"/>
                </a:cubicBezTo>
                <a:cubicBezTo>
                  <a:pt x="36" y="31"/>
                  <a:pt x="36" y="31"/>
                  <a:pt x="36" y="31"/>
                </a:cubicBezTo>
                <a:cubicBezTo>
                  <a:pt x="36" y="31"/>
                  <a:pt x="36" y="31"/>
                  <a:pt x="36" y="31"/>
                </a:cubicBezTo>
                <a:cubicBezTo>
                  <a:pt x="36" y="30"/>
                  <a:pt x="36" y="30"/>
                  <a:pt x="36" y="30"/>
                </a:cubicBezTo>
                <a:cubicBezTo>
                  <a:pt x="36" y="30"/>
                  <a:pt x="36" y="30"/>
                  <a:pt x="36" y="30"/>
                </a:cubicBezTo>
                <a:cubicBezTo>
                  <a:pt x="36" y="31"/>
                  <a:pt x="35" y="31"/>
                  <a:pt x="35" y="31"/>
                </a:cubicBezTo>
                <a:cubicBezTo>
                  <a:pt x="29" y="31"/>
                  <a:pt x="29" y="31"/>
                  <a:pt x="29" y="31"/>
                </a:cubicBezTo>
                <a:cubicBezTo>
                  <a:pt x="29" y="34"/>
                  <a:pt x="29" y="34"/>
                  <a:pt x="29" y="34"/>
                </a:cubicBezTo>
                <a:cubicBezTo>
                  <a:pt x="26" y="34"/>
                  <a:pt x="26" y="34"/>
                  <a:pt x="26" y="34"/>
                </a:cubicBezTo>
                <a:cubicBezTo>
                  <a:pt x="26" y="27"/>
                  <a:pt x="26" y="27"/>
                  <a:pt x="26" y="27"/>
                </a:cubicBezTo>
                <a:cubicBezTo>
                  <a:pt x="41" y="27"/>
                  <a:pt x="41" y="27"/>
                  <a:pt x="41" y="27"/>
                </a:cubicBezTo>
                <a:cubicBezTo>
                  <a:pt x="41" y="30"/>
                  <a:pt x="41" y="30"/>
                  <a:pt x="41" y="30"/>
                </a:cubicBezTo>
                <a:cubicBezTo>
                  <a:pt x="31" y="44"/>
                  <a:pt x="31" y="44"/>
                  <a:pt x="31" y="44"/>
                </a:cubicBezTo>
                <a:cubicBezTo>
                  <a:pt x="31" y="44"/>
                  <a:pt x="31" y="45"/>
                  <a:pt x="30" y="45"/>
                </a:cubicBezTo>
                <a:cubicBezTo>
                  <a:pt x="30" y="45"/>
                  <a:pt x="30" y="45"/>
                  <a:pt x="30" y="45"/>
                </a:cubicBezTo>
                <a:cubicBezTo>
                  <a:pt x="30" y="45"/>
                  <a:pt x="30" y="45"/>
                  <a:pt x="30" y="45"/>
                </a:cubicBezTo>
                <a:cubicBezTo>
                  <a:pt x="30" y="45"/>
                  <a:pt x="30" y="45"/>
                  <a:pt x="30" y="45"/>
                </a:cubicBezTo>
                <a:cubicBezTo>
                  <a:pt x="31" y="45"/>
                  <a:pt x="31" y="45"/>
                  <a:pt x="31" y="45"/>
                </a:cubicBezTo>
                <a:cubicBezTo>
                  <a:pt x="38" y="45"/>
                  <a:pt x="38" y="45"/>
                  <a:pt x="38" y="45"/>
                </a:cubicBezTo>
                <a:cubicBezTo>
                  <a:pt x="38" y="42"/>
                  <a:pt x="38" y="42"/>
                  <a:pt x="38" y="42"/>
                </a:cubicBezTo>
                <a:cubicBezTo>
                  <a:pt x="41" y="42"/>
                  <a:pt x="41" y="42"/>
                  <a:pt x="41" y="42"/>
                </a:cubicBezTo>
                <a:lnTo>
                  <a:pt x="41" y="48"/>
                </a:lnTo>
                <a:close/>
                <a:moveTo>
                  <a:pt x="36" y="11"/>
                </a:moveTo>
                <a:cubicBezTo>
                  <a:pt x="34" y="5"/>
                  <a:pt x="34" y="5"/>
                  <a:pt x="34" y="5"/>
                </a:cubicBezTo>
                <a:cubicBezTo>
                  <a:pt x="33" y="4"/>
                  <a:pt x="33" y="4"/>
                  <a:pt x="33" y="4"/>
                </a:cubicBezTo>
                <a:cubicBezTo>
                  <a:pt x="33" y="4"/>
                  <a:pt x="33" y="4"/>
                  <a:pt x="33" y="3"/>
                </a:cubicBezTo>
                <a:cubicBezTo>
                  <a:pt x="33" y="3"/>
                  <a:pt x="33" y="3"/>
                  <a:pt x="33" y="3"/>
                </a:cubicBezTo>
                <a:cubicBezTo>
                  <a:pt x="33" y="4"/>
                  <a:pt x="33" y="4"/>
                  <a:pt x="33" y="4"/>
                </a:cubicBezTo>
                <a:cubicBezTo>
                  <a:pt x="33" y="4"/>
                  <a:pt x="33" y="5"/>
                  <a:pt x="33" y="5"/>
                </a:cubicBezTo>
                <a:cubicBezTo>
                  <a:pt x="31" y="11"/>
                  <a:pt x="31" y="11"/>
                  <a:pt x="31" y="11"/>
                </a:cubicBezTo>
                <a:lnTo>
                  <a:pt x="36" y="11"/>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55" name="Freeform 387"/>
          <p:cNvSpPr>
            <a:spLocks noEditPoints="1"/>
          </p:cNvSpPr>
          <p:nvPr/>
        </p:nvSpPr>
        <p:spPr bwMode="auto">
          <a:xfrm>
            <a:off x="4979587" y="3297953"/>
            <a:ext cx="340802" cy="373572"/>
          </a:xfrm>
          <a:custGeom>
            <a:avLst/>
            <a:gdLst>
              <a:gd name="T0" fmla="*/ 10 w 44"/>
              <a:gd name="T1" fmla="*/ 47 h 48"/>
              <a:gd name="T2" fmla="*/ 9 w 44"/>
              <a:gd name="T3" fmla="*/ 47 h 48"/>
              <a:gd name="T4" fmla="*/ 0 w 44"/>
              <a:gd name="T5" fmla="*/ 38 h 48"/>
              <a:gd name="T6" fmla="*/ 6 w 44"/>
              <a:gd name="T7" fmla="*/ 37 h 48"/>
              <a:gd name="T8" fmla="*/ 7 w 44"/>
              <a:gd name="T9" fmla="*/ 0 h 48"/>
              <a:gd name="T10" fmla="*/ 13 w 44"/>
              <a:gd name="T11" fmla="*/ 1 h 48"/>
              <a:gd name="T12" fmla="*/ 18 w 44"/>
              <a:gd name="T13" fmla="*/ 37 h 48"/>
              <a:gd name="T14" fmla="*/ 18 w 44"/>
              <a:gd name="T15" fmla="*/ 39 h 48"/>
              <a:gd name="T16" fmla="*/ 36 w 44"/>
              <a:gd name="T17" fmla="*/ 48 h 48"/>
              <a:gd name="T18" fmla="*/ 38 w 44"/>
              <a:gd name="T19" fmla="*/ 45 h 48"/>
              <a:gd name="T20" fmla="*/ 30 w 44"/>
              <a:gd name="T21" fmla="*/ 41 h 48"/>
              <a:gd name="T22" fmla="*/ 31 w 44"/>
              <a:gd name="T23" fmla="*/ 45 h 48"/>
              <a:gd name="T24" fmla="*/ 23 w 44"/>
              <a:gd name="T25" fmla="*/ 48 h 48"/>
              <a:gd name="T26" fmla="*/ 25 w 44"/>
              <a:gd name="T27" fmla="*/ 45 h 48"/>
              <a:gd name="T28" fmla="*/ 35 w 44"/>
              <a:gd name="T29" fmla="*/ 27 h 48"/>
              <a:gd name="T30" fmla="*/ 44 w 44"/>
              <a:gd name="T31" fmla="*/ 45 h 48"/>
              <a:gd name="T32" fmla="*/ 41 w 44"/>
              <a:gd name="T33" fmla="*/ 20 h 48"/>
              <a:gd name="T34" fmla="*/ 25 w 44"/>
              <a:gd name="T35" fmla="*/ 18 h 48"/>
              <a:gd name="T36" fmla="*/ 36 w 44"/>
              <a:gd name="T37" fmla="*/ 3 h 48"/>
              <a:gd name="T38" fmla="*/ 36 w 44"/>
              <a:gd name="T39" fmla="*/ 3 h 48"/>
              <a:gd name="T40" fmla="*/ 35 w 44"/>
              <a:gd name="T41" fmla="*/ 3 h 48"/>
              <a:gd name="T42" fmla="*/ 29 w 44"/>
              <a:gd name="T43" fmla="*/ 6 h 48"/>
              <a:gd name="T44" fmla="*/ 26 w 44"/>
              <a:gd name="T45" fmla="*/ 0 h 48"/>
              <a:gd name="T46" fmla="*/ 41 w 44"/>
              <a:gd name="T47" fmla="*/ 2 h 48"/>
              <a:gd name="T48" fmla="*/ 30 w 44"/>
              <a:gd name="T49" fmla="*/ 17 h 48"/>
              <a:gd name="T50" fmla="*/ 30 w 44"/>
              <a:gd name="T51" fmla="*/ 17 h 48"/>
              <a:gd name="T52" fmla="*/ 31 w 44"/>
              <a:gd name="T53" fmla="*/ 17 h 48"/>
              <a:gd name="T54" fmla="*/ 38 w 44"/>
              <a:gd name="T55" fmla="*/ 14 h 48"/>
              <a:gd name="T56" fmla="*/ 41 w 44"/>
              <a:gd name="T57" fmla="*/ 20 h 48"/>
              <a:gd name="T58" fmla="*/ 34 w 44"/>
              <a:gd name="T59" fmla="*/ 32 h 48"/>
              <a:gd name="T60" fmla="*/ 33 w 44"/>
              <a:gd name="T61" fmla="*/ 30 h 48"/>
              <a:gd name="T62" fmla="*/ 33 w 44"/>
              <a:gd name="T63" fmla="*/ 31 h 48"/>
              <a:gd name="T64" fmla="*/ 31 w 44"/>
              <a:gd name="T65" fmla="*/ 3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4" h="48">
                <a:moveTo>
                  <a:pt x="18" y="39"/>
                </a:moveTo>
                <a:cubicBezTo>
                  <a:pt x="10" y="47"/>
                  <a:pt x="10" y="47"/>
                  <a:pt x="10" y="47"/>
                </a:cubicBezTo>
                <a:cubicBezTo>
                  <a:pt x="10" y="48"/>
                  <a:pt x="10" y="48"/>
                  <a:pt x="9" y="48"/>
                </a:cubicBezTo>
                <a:cubicBezTo>
                  <a:pt x="9" y="48"/>
                  <a:pt x="9" y="48"/>
                  <a:pt x="9" y="47"/>
                </a:cubicBezTo>
                <a:cubicBezTo>
                  <a:pt x="0" y="39"/>
                  <a:pt x="0" y="39"/>
                  <a:pt x="0" y="39"/>
                </a:cubicBezTo>
                <a:cubicBezTo>
                  <a:pt x="0" y="39"/>
                  <a:pt x="0" y="38"/>
                  <a:pt x="0" y="38"/>
                </a:cubicBezTo>
                <a:cubicBezTo>
                  <a:pt x="0" y="38"/>
                  <a:pt x="0" y="37"/>
                  <a:pt x="1" y="37"/>
                </a:cubicBezTo>
                <a:cubicBezTo>
                  <a:pt x="6" y="37"/>
                  <a:pt x="6" y="37"/>
                  <a:pt x="6" y="37"/>
                </a:cubicBezTo>
                <a:cubicBezTo>
                  <a:pt x="6" y="1"/>
                  <a:pt x="6" y="1"/>
                  <a:pt x="6" y="1"/>
                </a:cubicBezTo>
                <a:cubicBezTo>
                  <a:pt x="6" y="0"/>
                  <a:pt x="6" y="0"/>
                  <a:pt x="7" y="0"/>
                </a:cubicBezTo>
                <a:cubicBezTo>
                  <a:pt x="12" y="0"/>
                  <a:pt x="12" y="0"/>
                  <a:pt x="12" y="0"/>
                </a:cubicBezTo>
                <a:cubicBezTo>
                  <a:pt x="12" y="0"/>
                  <a:pt x="13" y="0"/>
                  <a:pt x="13" y="1"/>
                </a:cubicBezTo>
                <a:cubicBezTo>
                  <a:pt x="13" y="37"/>
                  <a:pt x="13" y="37"/>
                  <a:pt x="13" y="37"/>
                </a:cubicBezTo>
                <a:cubicBezTo>
                  <a:pt x="18" y="37"/>
                  <a:pt x="18" y="37"/>
                  <a:pt x="18" y="37"/>
                </a:cubicBezTo>
                <a:cubicBezTo>
                  <a:pt x="18" y="37"/>
                  <a:pt x="19" y="38"/>
                  <a:pt x="19" y="38"/>
                </a:cubicBezTo>
                <a:cubicBezTo>
                  <a:pt x="19" y="38"/>
                  <a:pt x="19" y="39"/>
                  <a:pt x="18" y="39"/>
                </a:cubicBezTo>
                <a:close/>
                <a:moveTo>
                  <a:pt x="44" y="48"/>
                </a:moveTo>
                <a:cubicBezTo>
                  <a:pt x="36" y="48"/>
                  <a:pt x="36" y="48"/>
                  <a:pt x="36" y="48"/>
                </a:cubicBezTo>
                <a:cubicBezTo>
                  <a:pt x="36" y="45"/>
                  <a:pt x="36" y="45"/>
                  <a:pt x="36" y="45"/>
                </a:cubicBezTo>
                <a:cubicBezTo>
                  <a:pt x="38" y="45"/>
                  <a:pt x="38" y="45"/>
                  <a:pt x="38" y="45"/>
                </a:cubicBezTo>
                <a:cubicBezTo>
                  <a:pt x="37" y="41"/>
                  <a:pt x="37" y="41"/>
                  <a:pt x="37" y="41"/>
                </a:cubicBezTo>
                <a:cubicBezTo>
                  <a:pt x="30" y="41"/>
                  <a:pt x="30" y="41"/>
                  <a:pt x="30" y="41"/>
                </a:cubicBezTo>
                <a:cubicBezTo>
                  <a:pt x="29" y="45"/>
                  <a:pt x="29" y="45"/>
                  <a:pt x="29" y="45"/>
                </a:cubicBezTo>
                <a:cubicBezTo>
                  <a:pt x="31" y="45"/>
                  <a:pt x="31" y="45"/>
                  <a:pt x="31" y="45"/>
                </a:cubicBezTo>
                <a:cubicBezTo>
                  <a:pt x="31" y="48"/>
                  <a:pt x="31" y="48"/>
                  <a:pt x="31" y="48"/>
                </a:cubicBezTo>
                <a:cubicBezTo>
                  <a:pt x="23" y="48"/>
                  <a:pt x="23" y="48"/>
                  <a:pt x="23" y="48"/>
                </a:cubicBezTo>
                <a:cubicBezTo>
                  <a:pt x="23" y="45"/>
                  <a:pt x="23" y="45"/>
                  <a:pt x="23" y="45"/>
                </a:cubicBezTo>
                <a:cubicBezTo>
                  <a:pt x="25" y="45"/>
                  <a:pt x="25" y="45"/>
                  <a:pt x="25" y="45"/>
                </a:cubicBezTo>
                <a:cubicBezTo>
                  <a:pt x="31" y="27"/>
                  <a:pt x="31" y="27"/>
                  <a:pt x="31" y="27"/>
                </a:cubicBezTo>
                <a:cubicBezTo>
                  <a:pt x="35" y="27"/>
                  <a:pt x="35" y="27"/>
                  <a:pt x="35" y="27"/>
                </a:cubicBezTo>
                <a:cubicBezTo>
                  <a:pt x="42" y="45"/>
                  <a:pt x="42" y="45"/>
                  <a:pt x="42" y="45"/>
                </a:cubicBezTo>
                <a:cubicBezTo>
                  <a:pt x="44" y="45"/>
                  <a:pt x="44" y="45"/>
                  <a:pt x="44" y="45"/>
                </a:cubicBezTo>
                <a:lnTo>
                  <a:pt x="44" y="48"/>
                </a:lnTo>
                <a:close/>
                <a:moveTo>
                  <a:pt x="41" y="20"/>
                </a:moveTo>
                <a:cubicBezTo>
                  <a:pt x="25" y="20"/>
                  <a:pt x="25" y="20"/>
                  <a:pt x="25" y="20"/>
                </a:cubicBezTo>
                <a:cubicBezTo>
                  <a:pt x="25" y="18"/>
                  <a:pt x="25" y="18"/>
                  <a:pt x="25" y="18"/>
                </a:cubicBezTo>
                <a:cubicBezTo>
                  <a:pt x="35" y="4"/>
                  <a:pt x="35" y="4"/>
                  <a:pt x="35" y="4"/>
                </a:cubicBezTo>
                <a:cubicBezTo>
                  <a:pt x="36" y="3"/>
                  <a:pt x="36" y="3"/>
                  <a:pt x="36" y="3"/>
                </a:cubicBezTo>
                <a:cubicBezTo>
                  <a:pt x="36" y="3"/>
                  <a:pt x="36" y="3"/>
                  <a:pt x="36" y="3"/>
                </a:cubicBezTo>
                <a:cubicBezTo>
                  <a:pt x="36" y="3"/>
                  <a:pt x="36" y="3"/>
                  <a:pt x="36" y="3"/>
                </a:cubicBezTo>
                <a:cubicBezTo>
                  <a:pt x="36" y="3"/>
                  <a:pt x="36" y="3"/>
                  <a:pt x="36" y="3"/>
                </a:cubicBezTo>
                <a:cubicBezTo>
                  <a:pt x="36" y="3"/>
                  <a:pt x="35" y="3"/>
                  <a:pt x="35" y="3"/>
                </a:cubicBezTo>
                <a:cubicBezTo>
                  <a:pt x="29" y="3"/>
                  <a:pt x="29" y="3"/>
                  <a:pt x="29" y="3"/>
                </a:cubicBezTo>
                <a:cubicBezTo>
                  <a:pt x="29" y="6"/>
                  <a:pt x="29" y="6"/>
                  <a:pt x="29" y="6"/>
                </a:cubicBezTo>
                <a:cubicBezTo>
                  <a:pt x="26" y="6"/>
                  <a:pt x="26" y="6"/>
                  <a:pt x="26" y="6"/>
                </a:cubicBezTo>
                <a:cubicBezTo>
                  <a:pt x="26" y="0"/>
                  <a:pt x="26" y="0"/>
                  <a:pt x="26" y="0"/>
                </a:cubicBezTo>
                <a:cubicBezTo>
                  <a:pt x="41" y="0"/>
                  <a:pt x="41" y="0"/>
                  <a:pt x="41" y="0"/>
                </a:cubicBezTo>
                <a:cubicBezTo>
                  <a:pt x="41" y="2"/>
                  <a:pt x="41" y="2"/>
                  <a:pt x="41" y="2"/>
                </a:cubicBezTo>
                <a:cubicBezTo>
                  <a:pt x="31" y="16"/>
                  <a:pt x="31" y="16"/>
                  <a:pt x="31" y="16"/>
                </a:cubicBezTo>
                <a:cubicBezTo>
                  <a:pt x="31" y="16"/>
                  <a:pt x="31" y="17"/>
                  <a:pt x="30" y="17"/>
                </a:cubicBezTo>
                <a:cubicBezTo>
                  <a:pt x="30" y="17"/>
                  <a:pt x="30" y="17"/>
                  <a:pt x="30" y="17"/>
                </a:cubicBezTo>
                <a:cubicBezTo>
                  <a:pt x="30" y="17"/>
                  <a:pt x="30" y="17"/>
                  <a:pt x="30" y="17"/>
                </a:cubicBezTo>
                <a:cubicBezTo>
                  <a:pt x="30" y="17"/>
                  <a:pt x="30" y="17"/>
                  <a:pt x="30" y="17"/>
                </a:cubicBezTo>
                <a:cubicBezTo>
                  <a:pt x="31" y="17"/>
                  <a:pt x="31" y="17"/>
                  <a:pt x="31" y="17"/>
                </a:cubicBezTo>
                <a:cubicBezTo>
                  <a:pt x="38" y="17"/>
                  <a:pt x="38" y="17"/>
                  <a:pt x="38" y="17"/>
                </a:cubicBezTo>
                <a:cubicBezTo>
                  <a:pt x="38" y="14"/>
                  <a:pt x="38" y="14"/>
                  <a:pt x="38" y="14"/>
                </a:cubicBezTo>
                <a:cubicBezTo>
                  <a:pt x="41" y="14"/>
                  <a:pt x="41" y="14"/>
                  <a:pt x="41" y="14"/>
                </a:cubicBezTo>
                <a:lnTo>
                  <a:pt x="41" y="20"/>
                </a:lnTo>
                <a:close/>
                <a:moveTo>
                  <a:pt x="36" y="38"/>
                </a:moveTo>
                <a:cubicBezTo>
                  <a:pt x="34" y="32"/>
                  <a:pt x="34" y="32"/>
                  <a:pt x="34" y="32"/>
                </a:cubicBezTo>
                <a:cubicBezTo>
                  <a:pt x="33" y="31"/>
                  <a:pt x="33" y="31"/>
                  <a:pt x="33" y="31"/>
                </a:cubicBezTo>
                <a:cubicBezTo>
                  <a:pt x="33" y="31"/>
                  <a:pt x="33" y="31"/>
                  <a:pt x="33" y="30"/>
                </a:cubicBezTo>
                <a:cubicBezTo>
                  <a:pt x="33" y="30"/>
                  <a:pt x="33" y="30"/>
                  <a:pt x="33" y="30"/>
                </a:cubicBezTo>
                <a:cubicBezTo>
                  <a:pt x="33" y="31"/>
                  <a:pt x="33" y="31"/>
                  <a:pt x="33" y="31"/>
                </a:cubicBezTo>
                <a:cubicBezTo>
                  <a:pt x="33" y="31"/>
                  <a:pt x="33" y="32"/>
                  <a:pt x="33" y="32"/>
                </a:cubicBezTo>
                <a:cubicBezTo>
                  <a:pt x="31" y="38"/>
                  <a:pt x="31" y="38"/>
                  <a:pt x="31" y="38"/>
                </a:cubicBezTo>
                <a:lnTo>
                  <a:pt x="36" y="38"/>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56" name="Freeform 388"/>
          <p:cNvSpPr>
            <a:spLocks noEditPoints="1"/>
          </p:cNvSpPr>
          <p:nvPr/>
        </p:nvSpPr>
        <p:spPr bwMode="auto">
          <a:xfrm>
            <a:off x="6144028" y="2332112"/>
            <a:ext cx="363743" cy="373572"/>
          </a:xfrm>
          <a:custGeom>
            <a:avLst/>
            <a:gdLst>
              <a:gd name="T0" fmla="*/ 18 w 47"/>
              <a:gd name="T1" fmla="*/ 39 h 48"/>
              <a:gd name="T2" fmla="*/ 10 w 47"/>
              <a:gd name="T3" fmla="*/ 48 h 48"/>
              <a:gd name="T4" fmla="*/ 9 w 47"/>
              <a:gd name="T5" fmla="*/ 48 h 48"/>
              <a:gd name="T6" fmla="*/ 9 w 47"/>
              <a:gd name="T7" fmla="*/ 48 h 48"/>
              <a:gd name="T8" fmla="*/ 0 w 47"/>
              <a:gd name="T9" fmla="*/ 39 h 48"/>
              <a:gd name="T10" fmla="*/ 0 w 47"/>
              <a:gd name="T11" fmla="*/ 38 h 48"/>
              <a:gd name="T12" fmla="*/ 1 w 47"/>
              <a:gd name="T13" fmla="*/ 38 h 48"/>
              <a:gd name="T14" fmla="*/ 6 w 47"/>
              <a:gd name="T15" fmla="*/ 38 h 48"/>
              <a:gd name="T16" fmla="*/ 6 w 47"/>
              <a:gd name="T17" fmla="*/ 1 h 48"/>
              <a:gd name="T18" fmla="*/ 7 w 47"/>
              <a:gd name="T19" fmla="*/ 0 h 48"/>
              <a:gd name="T20" fmla="*/ 12 w 47"/>
              <a:gd name="T21" fmla="*/ 0 h 48"/>
              <a:gd name="T22" fmla="*/ 13 w 47"/>
              <a:gd name="T23" fmla="*/ 1 h 48"/>
              <a:gd name="T24" fmla="*/ 13 w 47"/>
              <a:gd name="T25" fmla="*/ 38 h 48"/>
              <a:gd name="T26" fmla="*/ 18 w 47"/>
              <a:gd name="T27" fmla="*/ 38 h 48"/>
              <a:gd name="T28" fmla="*/ 19 w 47"/>
              <a:gd name="T29" fmla="*/ 38 h 48"/>
              <a:gd name="T30" fmla="*/ 18 w 47"/>
              <a:gd name="T31" fmla="*/ 39 h 48"/>
              <a:gd name="T32" fmla="*/ 31 w 47"/>
              <a:gd name="T33" fmla="*/ 6 h 48"/>
              <a:gd name="T34" fmla="*/ 31 w 47"/>
              <a:gd name="T35" fmla="*/ 7 h 48"/>
              <a:gd name="T36" fmla="*/ 24 w 47"/>
              <a:gd name="T37" fmla="*/ 7 h 48"/>
              <a:gd name="T38" fmla="*/ 23 w 47"/>
              <a:gd name="T39" fmla="*/ 6 h 48"/>
              <a:gd name="T40" fmla="*/ 23 w 47"/>
              <a:gd name="T41" fmla="*/ 1 h 48"/>
              <a:gd name="T42" fmla="*/ 24 w 47"/>
              <a:gd name="T43" fmla="*/ 0 h 48"/>
              <a:gd name="T44" fmla="*/ 31 w 47"/>
              <a:gd name="T45" fmla="*/ 0 h 48"/>
              <a:gd name="T46" fmla="*/ 31 w 47"/>
              <a:gd name="T47" fmla="*/ 1 h 48"/>
              <a:gd name="T48" fmla="*/ 31 w 47"/>
              <a:gd name="T49" fmla="*/ 6 h 48"/>
              <a:gd name="T50" fmla="*/ 37 w 47"/>
              <a:gd name="T51" fmla="*/ 20 h 48"/>
              <a:gd name="T52" fmla="*/ 36 w 47"/>
              <a:gd name="T53" fmla="*/ 20 h 48"/>
              <a:gd name="T54" fmla="*/ 24 w 47"/>
              <a:gd name="T55" fmla="*/ 20 h 48"/>
              <a:gd name="T56" fmla="*/ 23 w 47"/>
              <a:gd name="T57" fmla="*/ 20 h 48"/>
              <a:gd name="T58" fmla="*/ 23 w 47"/>
              <a:gd name="T59" fmla="*/ 14 h 48"/>
              <a:gd name="T60" fmla="*/ 24 w 47"/>
              <a:gd name="T61" fmla="*/ 14 h 48"/>
              <a:gd name="T62" fmla="*/ 36 w 47"/>
              <a:gd name="T63" fmla="*/ 14 h 48"/>
              <a:gd name="T64" fmla="*/ 37 w 47"/>
              <a:gd name="T65" fmla="*/ 14 h 48"/>
              <a:gd name="T66" fmla="*/ 37 w 47"/>
              <a:gd name="T67" fmla="*/ 20 h 48"/>
              <a:gd name="T68" fmla="*/ 42 w 47"/>
              <a:gd name="T69" fmla="*/ 33 h 48"/>
              <a:gd name="T70" fmla="*/ 41 w 47"/>
              <a:gd name="T71" fmla="*/ 34 h 48"/>
              <a:gd name="T72" fmla="*/ 24 w 47"/>
              <a:gd name="T73" fmla="*/ 34 h 48"/>
              <a:gd name="T74" fmla="*/ 23 w 47"/>
              <a:gd name="T75" fmla="*/ 33 h 48"/>
              <a:gd name="T76" fmla="*/ 23 w 47"/>
              <a:gd name="T77" fmla="*/ 28 h 48"/>
              <a:gd name="T78" fmla="*/ 24 w 47"/>
              <a:gd name="T79" fmla="*/ 27 h 48"/>
              <a:gd name="T80" fmla="*/ 41 w 47"/>
              <a:gd name="T81" fmla="*/ 27 h 48"/>
              <a:gd name="T82" fmla="*/ 42 w 47"/>
              <a:gd name="T83" fmla="*/ 28 h 48"/>
              <a:gd name="T84" fmla="*/ 42 w 47"/>
              <a:gd name="T85" fmla="*/ 33 h 48"/>
              <a:gd name="T86" fmla="*/ 47 w 47"/>
              <a:gd name="T87" fmla="*/ 47 h 48"/>
              <a:gd name="T88" fmla="*/ 46 w 47"/>
              <a:gd name="T89" fmla="*/ 48 h 48"/>
              <a:gd name="T90" fmla="*/ 24 w 47"/>
              <a:gd name="T91" fmla="*/ 48 h 48"/>
              <a:gd name="T92" fmla="*/ 23 w 47"/>
              <a:gd name="T93" fmla="*/ 47 h 48"/>
              <a:gd name="T94" fmla="*/ 23 w 47"/>
              <a:gd name="T95" fmla="*/ 42 h 48"/>
              <a:gd name="T96" fmla="*/ 24 w 47"/>
              <a:gd name="T97" fmla="*/ 41 h 48"/>
              <a:gd name="T98" fmla="*/ 46 w 47"/>
              <a:gd name="T99" fmla="*/ 41 h 48"/>
              <a:gd name="T100" fmla="*/ 47 w 47"/>
              <a:gd name="T101" fmla="*/ 42 h 48"/>
              <a:gd name="T102" fmla="*/ 47 w 47"/>
              <a:gd name="T103" fmla="*/ 47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7" h="48">
                <a:moveTo>
                  <a:pt x="18" y="39"/>
                </a:moveTo>
                <a:cubicBezTo>
                  <a:pt x="10" y="48"/>
                  <a:pt x="10" y="48"/>
                  <a:pt x="10" y="48"/>
                </a:cubicBezTo>
                <a:cubicBezTo>
                  <a:pt x="10" y="48"/>
                  <a:pt x="9" y="48"/>
                  <a:pt x="9" y="48"/>
                </a:cubicBezTo>
                <a:cubicBezTo>
                  <a:pt x="9" y="48"/>
                  <a:pt x="9" y="48"/>
                  <a:pt x="9" y="48"/>
                </a:cubicBezTo>
                <a:cubicBezTo>
                  <a:pt x="0" y="39"/>
                  <a:pt x="0" y="39"/>
                  <a:pt x="0" y="39"/>
                </a:cubicBezTo>
                <a:cubicBezTo>
                  <a:pt x="0" y="39"/>
                  <a:pt x="0" y="38"/>
                  <a:pt x="0" y="38"/>
                </a:cubicBezTo>
                <a:cubicBezTo>
                  <a:pt x="0" y="38"/>
                  <a:pt x="0" y="38"/>
                  <a:pt x="1" y="38"/>
                </a:cubicBezTo>
                <a:cubicBezTo>
                  <a:pt x="6" y="38"/>
                  <a:pt x="6" y="38"/>
                  <a:pt x="6" y="38"/>
                </a:cubicBezTo>
                <a:cubicBezTo>
                  <a:pt x="6" y="1"/>
                  <a:pt x="6" y="1"/>
                  <a:pt x="6" y="1"/>
                </a:cubicBezTo>
                <a:cubicBezTo>
                  <a:pt x="6" y="0"/>
                  <a:pt x="6" y="0"/>
                  <a:pt x="7" y="0"/>
                </a:cubicBezTo>
                <a:cubicBezTo>
                  <a:pt x="12" y="0"/>
                  <a:pt x="12" y="0"/>
                  <a:pt x="12" y="0"/>
                </a:cubicBezTo>
                <a:cubicBezTo>
                  <a:pt x="12" y="0"/>
                  <a:pt x="13" y="0"/>
                  <a:pt x="13" y="1"/>
                </a:cubicBezTo>
                <a:cubicBezTo>
                  <a:pt x="13" y="38"/>
                  <a:pt x="13" y="38"/>
                  <a:pt x="13" y="38"/>
                </a:cubicBezTo>
                <a:cubicBezTo>
                  <a:pt x="18" y="38"/>
                  <a:pt x="18" y="38"/>
                  <a:pt x="18" y="38"/>
                </a:cubicBezTo>
                <a:cubicBezTo>
                  <a:pt x="18" y="38"/>
                  <a:pt x="19" y="38"/>
                  <a:pt x="19" y="38"/>
                </a:cubicBezTo>
                <a:cubicBezTo>
                  <a:pt x="19" y="39"/>
                  <a:pt x="18" y="39"/>
                  <a:pt x="18" y="39"/>
                </a:cubicBezTo>
                <a:close/>
                <a:moveTo>
                  <a:pt x="31" y="6"/>
                </a:moveTo>
                <a:cubicBezTo>
                  <a:pt x="31" y="6"/>
                  <a:pt x="31" y="7"/>
                  <a:pt x="31" y="7"/>
                </a:cubicBezTo>
                <a:cubicBezTo>
                  <a:pt x="24" y="7"/>
                  <a:pt x="24" y="7"/>
                  <a:pt x="24" y="7"/>
                </a:cubicBezTo>
                <a:cubicBezTo>
                  <a:pt x="23" y="7"/>
                  <a:pt x="23" y="6"/>
                  <a:pt x="23" y="6"/>
                </a:cubicBezTo>
                <a:cubicBezTo>
                  <a:pt x="23" y="1"/>
                  <a:pt x="23" y="1"/>
                  <a:pt x="23" y="1"/>
                </a:cubicBezTo>
                <a:cubicBezTo>
                  <a:pt x="23" y="0"/>
                  <a:pt x="23" y="0"/>
                  <a:pt x="24" y="0"/>
                </a:cubicBezTo>
                <a:cubicBezTo>
                  <a:pt x="31" y="0"/>
                  <a:pt x="31" y="0"/>
                  <a:pt x="31" y="0"/>
                </a:cubicBezTo>
                <a:cubicBezTo>
                  <a:pt x="31" y="0"/>
                  <a:pt x="31" y="0"/>
                  <a:pt x="31" y="1"/>
                </a:cubicBezTo>
                <a:lnTo>
                  <a:pt x="31" y="6"/>
                </a:lnTo>
                <a:close/>
                <a:moveTo>
                  <a:pt x="37" y="20"/>
                </a:moveTo>
                <a:cubicBezTo>
                  <a:pt x="37" y="20"/>
                  <a:pt x="36" y="20"/>
                  <a:pt x="36" y="20"/>
                </a:cubicBezTo>
                <a:cubicBezTo>
                  <a:pt x="24" y="20"/>
                  <a:pt x="24" y="20"/>
                  <a:pt x="24" y="20"/>
                </a:cubicBezTo>
                <a:cubicBezTo>
                  <a:pt x="23" y="20"/>
                  <a:pt x="23" y="20"/>
                  <a:pt x="23" y="20"/>
                </a:cubicBezTo>
                <a:cubicBezTo>
                  <a:pt x="23" y="14"/>
                  <a:pt x="23" y="14"/>
                  <a:pt x="23" y="14"/>
                </a:cubicBezTo>
                <a:cubicBezTo>
                  <a:pt x="23" y="14"/>
                  <a:pt x="23" y="14"/>
                  <a:pt x="24" y="14"/>
                </a:cubicBezTo>
                <a:cubicBezTo>
                  <a:pt x="36" y="14"/>
                  <a:pt x="36" y="14"/>
                  <a:pt x="36" y="14"/>
                </a:cubicBezTo>
                <a:cubicBezTo>
                  <a:pt x="36" y="14"/>
                  <a:pt x="37" y="14"/>
                  <a:pt x="37" y="14"/>
                </a:cubicBezTo>
                <a:lnTo>
                  <a:pt x="37" y="20"/>
                </a:lnTo>
                <a:close/>
                <a:moveTo>
                  <a:pt x="42" y="33"/>
                </a:moveTo>
                <a:cubicBezTo>
                  <a:pt x="42" y="34"/>
                  <a:pt x="41" y="34"/>
                  <a:pt x="41" y="34"/>
                </a:cubicBezTo>
                <a:cubicBezTo>
                  <a:pt x="24" y="34"/>
                  <a:pt x="24" y="34"/>
                  <a:pt x="24" y="34"/>
                </a:cubicBezTo>
                <a:cubicBezTo>
                  <a:pt x="23" y="34"/>
                  <a:pt x="23" y="34"/>
                  <a:pt x="23" y="33"/>
                </a:cubicBezTo>
                <a:cubicBezTo>
                  <a:pt x="23" y="28"/>
                  <a:pt x="23" y="28"/>
                  <a:pt x="23" y="28"/>
                </a:cubicBezTo>
                <a:cubicBezTo>
                  <a:pt x="23" y="28"/>
                  <a:pt x="23" y="27"/>
                  <a:pt x="24" y="27"/>
                </a:cubicBezTo>
                <a:cubicBezTo>
                  <a:pt x="41" y="27"/>
                  <a:pt x="41" y="27"/>
                  <a:pt x="41" y="27"/>
                </a:cubicBezTo>
                <a:cubicBezTo>
                  <a:pt x="41" y="27"/>
                  <a:pt x="42" y="28"/>
                  <a:pt x="42" y="28"/>
                </a:cubicBezTo>
                <a:lnTo>
                  <a:pt x="42" y="33"/>
                </a:lnTo>
                <a:close/>
                <a:moveTo>
                  <a:pt x="47" y="47"/>
                </a:moveTo>
                <a:cubicBezTo>
                  <a:pt x="47" y="47"/>
                  <a:pt x="46" y="48"/>
                  <a:pt x="46" y="48"/>
                </a:cubicBezTo>
                <a:cubicBezTo>
                  <a:pt x="24" y="48"/>
                  <a:pt x="24" y="48"/>
                  <a:pt x="24" y="48"/>
                </a:cubicBezTo>
                <a:cubicBezTo>
                  <a:pt x="23" y="48"/>
                  <a:pt x="23" y="47"/>
                  <a:pt x="23" y="47"/>
                </a:cubicBezTo>
                <a:cubicBezTo>
                  <a:pt x="23" y="42"/>
                  <a:pt x="23" y="42"/>
                  <a:pt x="23" y="42"/>
                </a:cubicBezTo>
                <a:cubicBezTo>
                  <a:pt x="23" y="41"/>
                  <a:pt x="23" y="41"/>
                  <a:pt x="24" y="41"/>
                </a:cubicBezTo>
                <a:cubicBezTo>
                  <a:pt x="46" y="41"/>
                  <a:pt x="46" y="41"/>
                  <a:pt x="46" y="41"/>
                </a:cubicBezTo>
                <a:cubicBezTo>
                  <a:pt x="46" y="41"/>
                  <a:pt x="47" y="41"/>
                  <a:pt x="47" y="42"/>
                </a:cubicBezTo>
                <a:lnTo>
                  <a:pt x="47" y="47"/>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57" name="Freeform 389"/>
          <p:cNvSpPr>
            <a:spLocks noEditPoints="1"/>
          </p:cNvSpPr>
          <p:nvPr/>
        </p:nvSpPr>
        <p:spPr bwMode="auto">
          <a:xfrm>
            <a:off x="5568352" y="2332112"/>
            <a:ext cx="363743" cy="373572"/>
          </a:xfrm>
          <a:custGeom>
            <a:avLst/>
            <a:gdLst>
              <a:gd name="T0" fmla="*/ 18 w 47"/>
              <a:gd name="T1" fmla="*/ 40 h 48"/>
              <a:gd name="T2" fmla="*/ 10 w 47"/>
              <a:gd name="T3" fmla="*/ 48 h 48"/>
              <a:gd name="T4" fmla="*/ 9 w 47"/>
              <a:gd name="T5" fmla="*/ 48 h 48"/>
              <a:gd name="T6" fmla="*/ 9 w 47"/>
              <a:gd name="T7" fmla="*/ 48 h 48"/>
              <a:gd name="T8" fmla="*/ 0 w 47"/>
              <a:gd name="T9" fmla="*/ 40 h 48"/>
              <a:gd name="T10" fmla="*/ 0 w 47"/>
              <a:gd name="T11" fmla="*/ 39 h 48"/>
              <a:gd name="T12" fmla="*/ 1 w 47"/>
              <a:gd name="T13" fmla="*/ 38 h 48"/>
              <a:gd name="T14" fmla="*/ 6 w 47"/>
              <a:gd name="T15" fmla="*/ 38 h 48"/>
              <a:gd name="T16" fmla="*/ 6 w 47"/>
              <a:gd name="T17" fmla="*/ 1 h 48"/>
              <a:gd name="T18" fmla="*/ 7 w 47"/>
              <a:gd name="T19" fmla="*/ 0 h 48"/>
              <a:gd name="T20" fmla="*/ 12 w 47"/>
              <a:gd name="T21" fmla="*/ 0 h 48"/>
              <a:gd name="T22" fmla="*/ 13 w 47"/>
              <a:gd name="T23" fmla="*/ 1 h 48"/>
              <a:gd name="T24" fmla="*/ 13 w 47"/>
              <a:gd name="T25" fmla="*/ 38 h 48"/>
              <a:gd name="T26" fmla="*/ 18 w 47"/>
              <a:gd name="T27" fmla="*/ 38 h 48"/>
              <a:gd name="T28" fmla="*/ 19 w 47"/>
              <a:gd name="T29" fmla="*/ 39 h 48"/>
              <a:gd name="T30" fmla="*/ 18 w 47"/>
              <a:gd name="T31" fmla="*/ 40 h 48"/>
              <a:gd name="T32" fmla="*/ 47 w 47"/>
              <a:gd name="T33" fmla="*/ 6 h 48"/>
              <a:gd name="T34" fmla="*/ 46 w 47"/>
              <a:gd name="T35" fmla="*/ 7 h 48"/>
              <a:gd name="T36" fmla="*/ 24 w 47"/>
              <a:gd name="T37" fmla="*/ 7 h 48"/>
              <a:gd name="T38" fmla="*/ 23 w 47"/>
              <a:gd name="T39" fmla="*/ 6 h 48"/>
              <a:gd name="T40" fmla="*/ 23 w 47"/>
              <a:gd name="T41" fmla="*/ 1 h 48"/>
              <a:gd name="T42" fmla="*/ 24 w 47"/>
              <a:gd name="T43" fmla="*/ 0 h 48"/>
              <a:gd name="T44" fmla="*/ 46 w 47"/>
              <a:gd name="T45" fmla="*/ 0 h 48"/>
              <a:gd name="T46" fmla="*/ 47 w 47"/>
              <a:gd name="T47" fmla="*/ 1 h 48"/>
              <a:gd name="T48" fmla="*/ 47 w 47"/>
              <a:gd name="T49" fmla="*/ 6 h 48"/>
              <a:gd name="T50" fmla="*/ 42 w 47"/>
              <a:gd name="T51" fmla="*/ 20 h 48"/>
              <a:gd name="T52" fmla="*/ 41 w 47"/>
              <a:gd name="T53" fmla="*/ 21 h 48"/>
              <a:gd name="T54" fmla="*/ 24 w 47"/>
              <a:gd name="T55" fmla="*/ 21 h 48"/>
              <a:gd name="T56" fmla="*/ 23 w 47"/>
              <a:gd name="T57" fmla="*/ 20 h 48"/>
              <a:gd name="T58" fmla="*/ 23 w 47"/>
              <a:gd name="T59" fmla="*/ 15 h 48"/>
              <a:gd name="T60" fmla="*/ 24 w 47"/>
              <a:gd name="T61" fmla="*/ 14 h 48"/>
              <a:gd name="T62" fmla="*/ 41 w 47"/>
              <a:gd name="T63" fmla="*/ 14 h 48"/>
              <a:gd name="T64" fmla="*/ 42 w 47"/>
              <a:gd name="T65" fmla="*/ 15 h 48"/>
              <a:gd name="T66" fmla="*/ 42 w 47"/>
              <a:gd name="T67" fmla="*/ 20 h 48"/>
              <a:gd name="T68" fmla="*/ 37 w 47"/>
              <a:gd name="T69" fmla="*/ 34 h 48"/>
              <a:gd name="T70" fmla="*/ 36 w 47"/>
              <a:gd name="T71" fmla="*/ 35 h 48"/>
              <a:gd name="T72" fmla="*/ 24 w 47"/>
              <a:gd name="T73" fmla="*/ 35 h 48"/>
              <a:gd name="T74" fmla="*/ 23 w 47"/>
              <a:gd name="T75" fmla="*/ 34 h 48"/>
              <a:gd name="T76" fmla="*/ 23 w 47"/>
              <a:gd name="T77" fmla="*/ 29 h 48"/>
              <a:gd name="T78" fmla="*/ 24 w 47"/>
              <a:gd name="T79" fmla="*/ 28 h 48"/>
              <a:gd name="T80" fmla="*/ 36 w 47"/>
              <a:gd name="T81" fmla="*/ 28 h 48"/>
              <a:gd name="T82" fmla="*/ 37 w 47"/>
              <a:gd name="T83" fmla="*/ 29 h 48"/>
              <a:gd name="T84" fmla="*/ 37 w 47"/>
              <a:gd name="T85" fmla="*/ 34 h 48"/>
              <a:gd name="T86" fmla="*/ 31 w 47"/>
              <a:gd name="T87" fmla="*/ 48 h 48"/>
              <a:gd name="T88" fmla="*/ 31 w 47"/>
              <a:gd name="T89" fmla="*/ 48 h 48"/>
              <a:gd name="T90" fmla="*/ 24 w 47"/>
              <a:gd name="T91" fmla="*/ 48 h 48"/>
              <a:gd name="T92" fmla="*/ 23 w 47"/>
              <a:gd name="T93" fmla="*/ 48 h 48"/>
              <a:gd name="T94" fmla="*/ 23 w 47"/>
              <a:gd name="T95" fmla="*/ 42 h 48"/>
              <a:gd name="T96" fmla="*/ 24 w 47"/>
              <a:gd name="T97" fmla="*/ 42 h 48"/>
              <a:gd name="T98" fmla="*/ 31 w 47"/>
              <a:gd name="T99" fmla="*/ 42 h 48"/>
              <a:gd name="T100" fmla="*/ 31 w 47"/>
              <a:gd name="T101" fmla="*/ 42 h 48"/>
              <a:gd name="T102" fmla="*/ 31 w 47"/>
              <a:gd name="T103"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7" h="48">
                <a:moveTo>
                  <a:pt x="18" y="40"/>
                </a:moveTo>
                <a:cubicBezTo>
                  <a:pt x="10" y="48"/>
                  <a:pt x="10" y="48"/>
                  <a:pt x="10" y="48"/>
                </a:cubicBezTo>
                <a:cubicBezTo>
                  <a:pt x="10" y="48"/>
                  <a:pt x="9" y="48"/>
                  <a:pt x="9" y="48"/>
                </a:cubicBezTo>
                <a:cubicBezTo>
                  <a:pt x="9" y="48"/>
                  <a:pt x="9" y="48"/>
                  <a:pt x="9" y="48"/>
                </a:cubicBezTo>
                <a:cubicBezTo>
                  <a:pt x="0" y="40"/>
                  <a:pt x="0" y="40"/>
                  <a:pt x="0" y="40"/>
                </a:cubicBezTo>
                <a:cubicBezTo>
                  <a:pt x="0" y="39"/>
                  <a:pt x="0" y="39"/>
                  <a:pt x="0" y="39"/>
                </a:cubicBezTo>
                <a:cubicBezTo>
                  <a:pt x="0" y="38"/>
                  <a:pt x="0" y="38"/>
                  <a:pt x="1" y="38"/>
                </a:cubicBezTo>
                <a:cubicBezTo>
                  <a:pt x="6" y="38"/>
                  <a:pt x="6" y="38"/>
                  <a:pt x="6" y="38"/>
                </a:cubicBezTo>
                <a:cubicBezTo>
                  <a:pt x="6" y="1"/>
                  <a:pt x="6" y="1"/>
                  <a:pt x="6" y="1"/>
                </a:cubicBezTo>
                <a:cubicBezTo>
                  <a:pt x="6" y="1"/>
                  <a:pt x="6" y="0"/>
                  <a:pt x="7" y="0"/>
                </a:cubicBezTo>
                <a:cubicBezTo>
                  <a:pt x="12" y="0"/>
                  <a:pt x="12" y="0"/>
                  <a:pt x="12" y="0"/>
                </a:cubicBezTo>
                <a:cubicBezTo>
                  <a:pt x="12" y="0"/>
                  <a:pt x="13" y="1"/>
                  <a:pt x="13" y="1"/>
                </a:cubicBezTo>
                <a:cubicBezTo>
                  <a:pt x="13" y="38"/>
                  <a:pt x="13" y="38"/>
                  <a:pt x="13" y="38"/>
                </a:cubicBezTo>
                <a:cubicBezTo>
                  <a:pt x="18" y="38"/>
                  <a:pt x="18" y="38"/>
                  <a:pt x="18" y="38"/>
                </a:cubicBezTo>
                <a:cubicBezTo>
                  <a:pt x="18" y="38"/>
                  <a:pt x="19" y="39"/>
                  <a:pt x="19" y="39"/>
                </a:cubicBezTo>
                <a:cubicBezTo>
                  <a:pt x="19" y="39"/>
                  <a:pt x="18" y="39"/>
                  <a:pt x="18" y="40"/>
                </a:cubicBezTo>
                <a:close/>
                <a:moveTo>
                  <a:pt x="47" y="6"/>
                </a:moveTo>
                <a:cubicBezTo>
                  <a:pt x="47" y="7"/>
                  <a:pt x="46" y="7"/>
                  <a:pt x="46" y="7"/>
                </a:cubicBezTo>
                <a:cubicBezTo>
                  <a:pt x="24" y="7"/>
                  <a:pt x="24" y="7"/>
                  <a:pt x="24" y="7"/>
                </a:cubicBezTo>
                <a:cubicBezTo>
                  <a:pt x="23" y="7"/>
                  <a:pt x="23" y="7"/>
                  <a:pt x="23" y="6"/>
                </a:cubicBezTo>
                <a:cubicBezTo>
                  <a:pt x="23" y="1"/>
                  <a:pt x="23" y="1"/>
                  <a:pt x="23" y="1"/>
                </a:cubicBezTo>
                <a:cubicBezTo>
                  <a:pt x="23" y="1"/>
                  <a:pt x="23" y="0"/>
                  <a:pt x="24" y="0"/>
                </a:cubicBezTo>
                <a:cubicBezTo>
                  <a:pt x="46" y="0"/>
                  <a:pt x="46" y="0"/>
                  <a:pt x="46" y="0"/>
                </a:cubicBezTo>
                <a:cubicBezTo>
                  <a:pt x="46" y="0"/>
                  <a:pt x="47" y="1"/>
                  <a:pt x="47" y="1"/>
                </a:cubicBezTo>
                <a:lnTo>
                  <a:pt x="47" y="6"/>
                </a:lnTo>
                <a:close/>
                <a:moveTo>
                  <a:pt x="42" y="20"/>
                </a:moveTo>
                <a:cubicBezTo>
                  <a:pt x="42" y="21"/>
                  <a:pt x="41" y="21"/>
                  <a:pt x="41" y="21"/>
                </a:cubicBezTo>
                <a:cubicBezTo>
                  <a:pt x="24" y="21"/>
                  <a:pt x="24" y="21"/>
                  <a:pt x="24" y="21"/>
                </a:cubicBezTo>
                <a:cubicBezTo>
                  <a:pt x="23" y="21"/>
                  <a:pt x="23" y="21"/>
                  <a:pt x="23" y="20"/>
                </a:cubicBezTo>
                <a:cubicBezTo>
                  <a:pt x="23" y="15"/>
                  <a:pt x="23" y="15"/>
                  <a:pt x="23" y="15"/>
                </a:cubicBezTo>
                <a:cubicBezTo>
                  <a:pt x="23" y="15"/>
                  <a:pt x="23" y="14"/>
                  <a:pt x="24" y="14"/>
                </a:cubicBezTo>
                <a:cubicBezTo>
                  <a:pt x="41" y="14"/>
                  <a:pt x="41" y="14"/>
                  <a:pt x="41" y="14"/>
                </a:cubicBezTo>
                <a:cubicBezTo>
                  <a:pt x="41" y="14"/>
                  <a:pt x="42" y="15"/>
                  <a:pt x="42" y="15"/>
                </a:cubicBezTo>
                <a:lnTo>
                  <a:pt x="42" y="20"/>
                </a:lnTo>
                <a:close/>
                <a:moveTo>
                  <a:pt x="37" y="34"/>
                </a:moveTo>
                <a:cubicBezTo>
                  <a:pt x="37" y="34"/>
                  <a:pt x="36" y="35"/>
                  <a:pt x="36" y="35"/>
                </a:cubicBezTo>
                <a:cubicBezTo>
                  <a:pt x="24" y="35"/>
                  <a:pt x="24" y="35"/>
                  <a:pt x="24" y="35"/>
                </a:cubicBezTo>
                <a:cubicBezTo>
                  <a:pt x="23" y="35"/>
                  <a:pt x="23" y="34"/>
                  <a:pt x="23" y="34"/>
                </a:cubicBezTo>
                <a:cubicBezTo>
                  <a:pt x="23" y="29"/>
                  <a:pt x="23" y="29"/>
                  <a:pt x="23" y="29"/>
                </a:cubicBezTo>
                <a:cubicBezTo>
                  <a:pt x="23" y="28"/>
                  <a:pt x="23" y="28"/>
                  <a:pt x="24" y="28"/>
                </a:cubicBezTo>
                <a:cubicBezTo>
                  <a:pt x="36" y="28"/>
                  <a:pt x="36" y="28"/>
                  <a:pt x="36" y="28"/>
                </a:cubicBezTo>
                <a:cubicBezTo>
                  <a:pt x="36" y="28"/>
                  <a:pt x="37" y="28"/>
                  <a:pt x="37" y="29"/>
                </a:cubicBezTo>
                <a:lnTo>
                  <a:pt x="37" y="34"/>
                </a:lnTo>
                <a:close/>
                <a:moveTo>
                  <a:pt x="31" y="48"/>
                </a:moveTo>
                <a:cubicBezTo>
                  <a:pt x="31" y="48"/>
                  <a:pt x="31" y="48"/>
                  <a:pt x="31" y="48"/>
                </a:cubicBezTo>
                <a:cubicBezTo>
                  <a:pt x="24" y="48"/>
                  <a:pt x="24" y="48"/>
                  <a:pt x="24" y="48"/>
                </a:cubicBezTo>
                <a:cubicBezTo>
                  <a:pt x="23" y="48"/>
                  <a:pt x="23" y="48"/>
                  <a:pt x="23" y="48"/>
                </a:cubicBezTo>
                <a:cubicBezTo>
                  <a:pt x="23" y="42"/>
                  <a:pt x="23" y="42"/>
                  <a:pt x="23" y="42"/>
                </a:cubicBezTo>
                <a:cubicBezTo>
                  <a:pt x="23" y="42"/>
                  <a:pt x="23" y="42"/>
                  <a:pt x="24" y="42"/>
                </a:cubicBezTo>
                <a:cubicBezTo>
                  <a:pt x="31" y="42"/>
                  <a:pt x="31" y="42"/>
                  <a:pt x="31" y="42"/>
                </a:cubicBezTo>
                <a:cubicBezTo>
                  <a:pt x="31" y="42"/>
                  <a:pt x="31" y="42"/>
                  <a:pt x="31" y="42"/>
                </a:cubicBezTo>
                <a:lnTo>
                  <a:pt x="31" y="48"/>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58" name="Freeform 391"/>
          <p:cNvSpPr>
            <a:spLocks/>
          </p:cNvSpPr>
          <p:nvPr/>
        </p:nvSpPr>
        <p:spPr bwMode="auto">
          <a:xfrm>
            <a:off x="6840506" y="3925232"/>
            <a:ext cx="216278" cy="124524"/>
          </a:xfrm>
          <a:custGeom>
            <a:avLst/>
            <a:gdLst>
              <a:gd name="T0" fmla="*/ 27 w 28"/>
              <a:gd name="T1" fmla="*/ 3 h 16"/>
              <a:gd name="T2" fmla="*/ 15 w 28"/>
              <a:gd name="T3" fmla="*/ 15 h 16"/>
              <a:gd name="T4" fmla="*/ 14 w 28"/>
              <a:gd name="T5" fmla="*/ 16 h 16"/>
              <a:gd name="T6" fmla="*/ 13 w 28"/>
              <a:gd name="T7" fmla="*/ 15 h 16"/>
              <a:gd name="T8" fmla="*/ 1 w 28"/>
              <a:gd name="T9" fmla="*/ 3 h 16"/>
              <a:gd name="T10" fmla="*/ 0 w 28"/>
              <a:gd name="T11" fmla="*/ 2 h 16"/>
              <a:gd name="T12" fmla="*/ 2 w 28"/>
              <a:gd name="T13" fmla="*/ 0 h 16"/>
              <a:gd name="T14" fmla="*/ 26 w 28"/>
              <a:gd name="T15" fmla="*/ 0 h 16"/>
              <a:gd name="T16" fmla="*/ 28 w 28"/>
              <a:gd name="T17" fmla="*/ 2 h 16"/>
              <a:gd name="T18" fmla="*/ 27 w 28"/>
              <a:gd name="T19" fmla="*/ 3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 h="16">
                <a:moveTo>
                  <a:pt x="27" y="3"/>
                </a:moveTo>
                <a:cubicBezTo>
                  <a:pt x="15" y="15"/>
                  <a:pt x="15" y="15"/>
                  <a:pt x="15" y="15"/>
                </a:cubicBezTo>
                <a:cubicBezTo>
                  <a:pt x="15" y="15"/>
                  <a:pt x="14" y="16"/>
                  <a:pt x="14" y="16"/>
                </a:cubicBezTo>
                <a:cubicBezTo>
                  <a:pt x="13" y="16"/>
                  <a:pt x="13" y="15"/>
                  <a:pt x="13" y="15"/>
                </a:cubicBezTo>
                <a:cubicBezTo>
                  <a:pt x="1" y="3"/>
                  <a:pt x="1" y="3"/>
                  <a:pt x="1" y="3"/>
                </a:cubicBezTo>
                <a:cubicBezTo>
                  <a:pt x="0" y="3"/>
                  <a:pt x="0" y="2"/>
                  <a:pt x="0" y="2"/>
                </a:cubicBezTo>
                <a:cubicBezTo>
                  <a:pt x="0" y="1"/>
                  <a:pt x="1" y="0"/>
                  <a:pt x="2" y="0"/>
                </a:cubicBezTo>
                <a:cubicBezTo>
                  <a:pt x="26" y="0"/>
                  <a:pt x="26" y="0"/>
                  <a:pt x="26" y="0"/>
                </a:cubicBezTo>
                <a:cubicBezTo>
                  <a:pt x="27" y="0"/>
                  <a:pt x="28" y="1"/>
                  <a:pt x="28" y="2"/>
                </a:cubicBezTo>
                <a:cubicBezTo>
                  <a:pt x="28" y="2"/>
                  <a:pt x="27" y="3"/>
                  <a:pt x="27" y="3"/>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59" name="Freeform 393"/>
          <p:cNvSpPr>
            <a:spLocks noEditPoints="1"/>
          </p:cNvSpPr>
          <p:nvPr/>
        </p:nvSpPr>
        <p:spPr bwMode="auto">
          <a:xfrm>
            <a:off x="3230408" y="2815166"/>
            <a:ext cx="301480" cy="373572"/>
          </a:xfrm>
          <a:custGeom>
            <a:avLst/>
            <a:gdLst>
              <a:gd name="T0" fmla="*/ 19 w 39"/>
              <a:gd name="T1" fmla="*/ 39 h 48"/>
              <a:gd name="T2" fmla="*/ 10 w 39"/>
              <a:gd name="T3" fmla="*/ 48 h 48"/>
              <a:gd name="T4" fmla="*/ 10 w 39"/>
              <a:gd name="T5" fmla="*/ 48 h 48"/>
              <a:gd name="T6" fmla="*/ 9 w 39"/>
              <a:gd name="T7" fmla="*/ 48 h 48"/>
              <a:gd name="T8" fmla="*/ 0 w 39"/>
              <a:gd name="T9" fmla="*/ 39 h 48"/>
              <a:gd name="T10" fmla="*/ 0 w 39"/>
              <a:gd name="T11" fmla="*/ 38 h 48"/>
              <a:gd name="T12" fmla="*/ 1 w 39"/>
              <a:gd name="T13" fmla="*/ 38 h 48"/>
              <a:gd name="T14" fmla="*/ 6 w 39"/>
              <a:gd name="T15" fmla="*/ 38 h 48"/>
              <a:gd name="T16" fmla="*/ 6 w 39"/>
              <a:gd name="T17" fmla="*/ 1 h 48"/>
              <a:gd name="T18" fmla="*/ 7 w 39"/>
              <a:gd name="T19" fmla="*/ 0 h 48"/>
              <a:gd name="T20" fmla="*/ 12 w 39"/>
              <a:gd name="T21" fmla="*/ 0 h 48"/>
              <a:gd name="T22" fmla="*/ 13 w 39"/>
              <a:gd name="T23" fmla="*/ 1 h 48"/>
              <a:gd name="T24" fmla="*/ 13 w 39"/>
              <a:gd name="T25" fmla="*/ 38 h 48"/>
              <a:gd name="T26" fmla="*/ 18 w 39"/>
              <a:gd name="T27" fmla="*/ 38 h 48"/>
              <a:gd name="T28" fmla="*/ 19 w 39"/>
              <a:gd name="T29" fmla="*/ 38 h 48"/>
              <a:gd name="T30" fmla="*/ 19 w 39"/>
              <a:gd name="T31" fmla="*/ 39 h 48"/>
              <a:gd name="T32" fmla="*/ 30 w 39"/>
              <a:gd name="T33" fmla="*/ 48 h 48"/>
              <a:gd name="T34" fmla="*/ 27 w 39"/>
              <a:gd name="T35" fmla="*/ 47 h 48"/>
              <a:gd name="T36" fmla="*/ 26 w 39"/>
              <a:gd name="T37" fmla="*/ 47 h 48"/>
              <a:gd name="T38" fmla="*/ 27 w 39"/>
              <a:gd name="T39" fmla="*/ 44 h 48"/>
              <a:gd name="T40" fmla="*/ 28 w 39"/>
              <a:gd name="T41" fmla="*/ 44 h 48"/>
              <a:gd name="T42" fmla="*/ 30 w 39"/>
              <a:gd name="T43" fmla="*/ 45 h 48"/>
              <a:gd name="T44" fmla="*/ 35 w 39"/>
              <a:gd name="T45" fmla="*/ 39 h 48"/>
              <a:gd name="T46" fmla="*/ 35 w 39"/>
              <a:gd name="T47" fmla="*/ 39 h 48"/>
              <a:gd name="T48" fmla="*/ 31 w 39"/>
              <a:gd name="T49" fmla="*/ 41 h 48"/>
              <a:gd name="T50" fmla="*/ 25 w 39"/>
              <a:gd name="T51" fmla="*/ 34 h 48"/>
              <a:gd name="T52" fmla="*/ 31 w 39"/>
              <a:gd name="T53" fmla="*/ 27 h 48"/>
              <a:gd name="T54" fmla="*/ 39 w 39"/>
              <a:gd name="T55" fmla="*/ 37 h 48"/>
              <a:gd name="T56" fmla="*/ 30 w 39"/>
              <a:gd name="T57" fmla="*/ 48 h 48"/>
              <a:gd name="T58" fmla="*/ 38 w 39"/>
              <a:gd name="T59" fmla="*/ 20 h 48"/>
              <a:gd name="T60" fmla="*/ 26 w 39"/>
              <a:gd name="T61" fmla="*/ 20 h 48"/>
              <a:gd name="T62" fmla="*/ 26 w 39"/>
              <a:gd name="T63" fmla="*/ 17 h 48"/>
              <a:gd name="T64" fmla="*/ 30 w 39"/>
              <a:gd name="T65" fmla="*/ 17 h 48"/>
              <a:gd name="T66" fmla="*/ 30 w 39"/>
              <a:gd name="T67" fmla="*/ 6 h 48"/>
              <a:gd name="T68" fmla="*/ 30 w 39"/>
              <a:gd name="T69" fmla="*/ 5 h 48"/>
              <a:gd name="T70" fmla="*/ 30 w 39"/>
              <a:gd name="T71" fmla="*/ 4 h 48"/>
              <a:gd name="T72" fmla="*/ 30 w 39"/>
              <a:gd name="T73" fmla="*/ 4 h 48"/>
              <a:gd name="T74" fmla="*/ 30 w 39"/>
              <a:gd name="T75" fmla="*/ 5 h 48"/>
              <a:gd name="T76" fmla="*/ 29 w 39"/>
              <a:gd name="T77" fmla="*/ 6 h 48"/>
              <a:gd name="T78" fmla="*/ 28 w 39"/>
              <a:gd name="T79" fmla="*/ 7 h 48"/>
              <a:gd name="T80" fmla="*/ 25 w 39"/>
              <a:gd name="T81" fmla="*/ 5 h 48"/>
              <a:gd name="T82" fmla="*/ 31 w 39"/>
              <a:gd name="T83" fmla="*/ 0 h 48"/>
              <a:gd name="T84" fmla="*/ 34 w 39"/>
              <a:gd name="T85" fmla="*/ 0 h 48"/>
              <a:gd name="T86" fmla="*/ 34 w 39"/>
              <a:gd name="T87" fmla="*/ 17 h 48"/>
              <a:gd name="T88" fmla="*/ 38 w 39"/>
              <a:gd name="T89" fmla="*/ 17 h 48"/>
              <a:gd name="T90" fmla="*/ 38 w 39"/>
              <a:gd name="T91" fmla="*/ 20 h 48"/>
              <a:gd name="T92" fmla="*/ 31 w 39"/>
              <a:gd name="T93" fmla="*/ 30 h 48"/>
              <a:gd name="T94" fmla="*/ 28 w 39"/>
              <a:gd name="T95" fmla="*/ 34 h 48"/>
              <a:gd name="T96" fmla="*/ 32 w 39"/>
              <a:gd name="T97" fmla="*/ 38 h 48"/>
              <a:gd name="T98" fmla="*/ 35 w 39"/>
              <a:gd name="T99" fmla="*/ 35 h 48"/>
              <a:gd name="T100" fmla="*/ 31 w 39"/>
              <a:gd name="T101" fmla="*/ 3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9" h="48">
                <a:moveTo>
                  <a:pt x="19" y="39"/>
                </a:moveTo>
                <a:cubicBezTo>
                  <a:pt x="10" y="48"/>
                  <a:pt x="10" y="48"/>
                  <a:pt x="10" y="48"/>
                </a:cubicBezTo>
                <a:cubicBezTo>
                  <a:pt x="10" y="48"/>
                  <a:pt x="10" y="48"/>
                  <a:pt x="10" y="48"/>
                </a:cubicBezTo>
                <a:cubicBezTo>
                  <a:pt x="9" y="48"/>
                  <a:pt x="9" y="48"/>
                  <a:pt x="9" y="48"/>
                </a:cubicBezTo>
                <a:cubicBezTo>
                  <a:pt x="0" y="39"/>
                  <a:pt x="0" y="39"/>
                  <a:pt x="0" y="39"/>
                </a:cubicBezTo>
                <a:cubicBezTo>
                  <a:pt x="0" y="39"/>
                  <a:pt x="0" y="38"/>
                  <a:pt x="0" y="38"/>
                </a:cubicBezTo>
                <a:cubicBezTo>
                  <a:pt x="0" y="38"/>
                  <a:pt x="1" y="38"/>
                  <a:pt x="1" y="38"/>
                </a:cubicBezTo>
                <a:cubicBezTo>
                  <a:pt x="6" y="38"/>
                  <a:pt x="6" y="38"/>
                  <a:pt x="6" y="38"/>
                </a:cubicBezTo>
                <a:cubicBezTo>
                  <a:pt x="6" y="1"/>
                  <a:pt x="6" y="1"/>
                  <a:pt x="6" y="1"/>
                </a:cubicBezTo>
                <a:cubicBezTo>
                  <a:pt x="6" y="0"/>
                  <a:pt x="7" y="0"/>
                  <a:pt x="7" y="0"/>
                </a:cubicBezTo>
                <a:cubicBezTo>
                  <a:pt x="12" y="0"/>
                  <a:pt x="12" y="0"/>
                  <a:pt x="12" y="0"/>
                </a:cubicBezTo>
                <a:cubicBezTo>
                  <a:pt x="13" y="0"/>
                  <a:pt x="13" y="0"/>
                  <a:pt x="13" y="1"/>
                </a:cubicBezTo>
                <a:cubicBezTo>
                  <a:pt x="13" y="38"/>
                  <a:pt x="13" y="38"/>
                  <a:pt x="13" y="38"/>
                </a:cubicBezTo>
                <a:cubicBezTo>
                  <a:pt x="18" y="38"/>
                  <a:pt x="18" y="38"/>
                  <a:pt x="18" y="38"/>
                </a:cubicBezTo>
                <a:cubicBezTo>
                  <a:pt x="19" y="38"/>
                  <a:pt x="19" y="38"/>
                  <a:pt x="19" y="38"/>
                </a:cubicBezTo>
                <a:cubicBezTo>
                  <a:pt x="19" y="39"/>
                  <a:pt x="19" y="39"/>
                  <a:pt x="19" y="39"/>
                </a:cubicBezTo>
                <a:close/>
                <a:moveTo>
                  <a:pt x="30" y="48"/>
                </a:moveTo>
                <a:cubicBezTo>
                  <a:pt x="29" y="48"/>
                  <a:pt x="28" y="48"/>
                  <a:pt x="27" y="47"/>
                </a:cubicBezTo>
                <a:cubicBezTo>
                  <a:pt x="26" y="47"/>
                  <a:pt x="26" y="47"/>
                  <a:pt x="26" y="47"/>
                </a:cubicBezTo>
                <a:cubicBezTo>
                  <a:pt x="27" y="44"/>
                  <a:pt x="27" y="44"/>
                  <a:pt x="27" y="44"/>
                </a:cubicBezTo>
                <a:cubicBezTo>
                  <a:pt x="27" y="44"/>
                  <a:pt x="27" y="44"/>
                  <a:pt x="28" y="44"/>
                </a:cubicBezTo>
                <a:cubicBezTo>
                  <a:pt x="28" y="44"/>
                  <a:pt x="29" y="45"/>
                  <a:pt x="30" y="45"/>
                </a:cubicBezTo>
                <a:cubicBezTo>
                  <a:pt x="33" y="45"/>
                  <a:pt x="35" y="42"/>
                  <a:pt x="35" y="39"/>
                </a:cubicBezTo>
                <a:cubicBezTo>
                  <a:pt x="35" y="39"/>
                  <a:pt x="35" y="39"/>
                  <a:pt x="35" y="39"/>
                </a:cubicBezTo>
                <a:cubicBezTo>
                  <a:pt x="34" y="40"/>
                  <a:pt x="33" y="41"/>
                  <a:pt x="31" y="41"/>
                </a:cubicBezTo>
                <a:cubicBezTo>
                  <a:pt x="27" y="41"/>
                  <a:pt x="25" y="37"/>
                  <a:pt x="25" y="34"/>
                </a:cubicBezTo>
                <a:cubicBezTo>
                  <a:pt x="25" y="30"/>
                  <a:pt x="27" y="27"/>
                  <a:pt x="31" y="27"/>
                </a:cubicBezTo>
                <a:cubicBezTo>
                  <a:pt x="36" y="27"/>
                  <a:pt x="39" y="31"/>
                  <a:pt x="39" y="37"/>
                </a:cubicBezTo>
                <a:cubicBezTo>
                  <a:pt x="39" y="42"/>
                  <a:pt x="36" y="48"/>
                  <a:pt x="30" y="48"/>
                </a:cubicBezTo>
                <a:close/>
                <a:moveTo>
                  <a:pt x="38" y="20"/>
                </a:moveTo>
                <a:cubicBezTo>
                  <a:pt x="26" y="20"/>
                  <a:pt x="26" y="20"/>
                  <a:pt x="26" y="20"/>
                </a:cubicBezTo>
                <a:cubicBezTo>
                  <a:pt x="26" y="17"/>
                  <a:pt x="26" y="17"/>
                  <a:pt x="26" y="17"/>
                </a:cubicBezTo>
                <a:cubicBezTo>
                  <a:pt x="30" y="17"/>
                  <a:pt x="30" y="17"/>
                  <a:pt x="30" y="17"/>
                </a:cubicBezTo>
                <a:cubicBezTo>
                  <a:pt x="30" y="6"/>
                  <a:pt x="30" y="6"/>
                  <a:pt x="30" y="6"/>
                </a:cubicBezTo>
                <a:cubicBezTo>
                  <a:pt x="30" y="5"/>
                  <a:pt x="30" y="5"/>
                  <a:pt x="30" y="5"/>
                </a:cubicBezTo>
                <a:cubicBezTo>
                  <a:pt x="30" y="4"/>
                  <a:pt x="30" y="4"/>
                  <a:pt x="30" y="4"/>
                </a:cubicBezTo>
                <a:cubicBezTo>
                  <a:pt x="30" y="4"/>
                  <a:pt x="30" y="4"/>
                  <a:pt x="30" y="4"/>
                </a:cubicBezTo>
                <a:cubicBezTo>
                  <a:pt x="30" y="5"/>
                  <a:pt x="30" y="5"/>
                  <a:pt x="30" y="5"/>
                </a:cubicBezTo>
                <a:cubicBezTo>
                  <a:pt x="30" y="5"/>
                  <a:pt x="30" y="5"/>
                  <a:pt x="29" y="6"/>
                </a:cubicBezTo>
                <a:cubicBezTo>
                  <a:pt x="28" y="7"/>
                  <a:pt x="28" y="7"/>
                  <a:pt x="28" y="7"/>
                </a:cubicBezTo>
                <a:cubicBezTo>
                  <a:pt x="25" y="5"/>
                  <a:pt x="25" y="5"/>
                  <a:pt x="25" y="5"/>
                </a:cubicBezTo>
                <a:cubicBezTo>
                  <a:pt x="31" y="0"/>
                  <a:pt x="31" y="0"/>
                  <a:pt x="31" y="0"/>
                </a:cubicBezTo>
                <a:cubicBezTo>
                  <a:pt x="34" y="0"/>
                  <a:pt x="34" y="0"/>
                  <a:pt x="34" y="0"/>
                </a:cubicBezTo>
                <a:cubicBezTo>
                  <a:pt x="34" y="17"/>
                  <a:pt x="34" y="17"/>
                  <a:pt x="34" y="17"/>
                </a:cubicBezTo>
                <a:cubicBezTo>
                  <a:pt x="38" y="17"/>
                  <a:pt x="38" y="17"/>
                  <a:pt x="38" y="17"/>
                </a:cubicBezTo>
                <a:lnTo>
                  <a:pt x="38" y="20"/>
                </a:lnTo>
                <a:close/>
                <a:moveTo>
                  <a:pt x="31" y="30"/>
                </a:moveTo>
                <a:cubicBezTo>
                  <a:pt x="30" y="30"/>
                  <a:pt x="28" y="32"/>
                  <a:pt x="28" y="34"/>
                </a:cubicBezTo>
                <a:cubicBezTo>
                  <a:pt x="28" y="36"/>
                  <a:pt x="30" y="38"/>
                  <a:pt x="32" y="38"/>
                </a:cubicBezTo>
                <a:cubicBezTo>
                  <a:pt x="34" y="38"/>
                  <a:pt x="35" y="37"/>
                  <a:pt x="35" y="35"/>
                </a:cubicBezTo>
                <a:cubicBezTo>
                  <a:pt x="35" y="33"/>
                  <a:pt x="34" y="30"/>
                  <a:pt x="31" y="30"/>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60" name="Freeform 394"/>
          <p:cNvSpPr>
            <a:spLocks noEditPoints="1"/>
          </p:cNvSpPr>
          <p:nvPr/>
        </p:nvSpPr>
        <p:spPr bwMode="auto">
          <a:xfrm>
            <a:off x="4999248" y="2332112"/>
            <a:ext cx="301480" cy="373572"/>
          </a:xfrm>
          <a:custGeom>
            <a:avLst/>
            <a:gdLst>
              <a:gd name="T0" fmla="*/ 19 w 39"/>
              <a:gd name="T1" fmla="*/ 40 h 48"/>
              <a:gd name="T2" fmla="*/ 10 w 39"/>
              <a:gd name="T3" fmla="*/ 48 h 48"/>
              <a:gd name="T4" fmla="*/ 10 w 39"/>
              <a:gd name="T5" fmla="*/ 48 h 48"/>
              <a:gd name="T6" fmla="*/ 9 w 39"/>
              <a:gd name="T7" fmla="*/ 48 h 48"/>
              <a:gd name="T8" fmla="*/ 0 w 39"/>
              <a:gd name="T9" fmla="*/ 40 h 48"/>
              <a:gd name="T10" fmla="*/ 0 w 39"/>
              <a:gd name="T11" fmla="*/ 39 h 48"/>
              <a:gd name="T12" fmla="*/ 1 w 39"/>
              <a:gd name="T13" fmla="*/ 38 h 48"/>
              <a:gd name="T14" fmla="*/ 6 w 39"/>
              <a:gd name="T15" fmla="*/ 38 h 48"/>
              <a:gd name="T16" fmla="*/ 6 w 39"/>
              <a:gd name="T17" fmla="*/ 1 h 48"/>
              <a:gd name="T18" fmla="*/ 7 w 39"/>
              <a:gd name="T19" fmla="*/ 0 h 48"/>
              <a:gd name="T20" fmla="*/ 12 w 39"/>
              <a:gd name="T21" fmla="*/ 0 h 48"/>
              <a:gd name="T22" fmla="*/ 13 w 39"/>
              <a:gd name="T23" fmla="*/ 1 h 48"/>
              <a:gd name="T24" fmla="*/ 13 w 39"/>
              <a:gd name="T25" fmla="*/ 38 h 48"/>
              <a:gd name="T26" fmla="*/ 18 w 39"/>
              <a:gd name="T27" fmla="*/ 38 h 48"/>
              <a:gd name="T28" fmla="*/ 19 w 39"/>
              <a:gd name="T29" fmla="*/ 39 h 48"/>
              <a:gd name="T30" fmla="*/ 19 w 39"/>
              <a:gd name="T31" fmla="*/ 40 h 48"/>
              <a:gd name="T32" fmla="*/ 30 w 39"/>
              <a:gd name="T33" fmla="*/ 21 h 48"/>
              <a:gd name="T34" fmla="*/ 27 w 39"/>
              <a:gd name="T35" fmla="*/ 21 h 48"/>
              <a:gd name="T36" fmla="*/ 26 w 39"/>
              <a:gd name="T37" fmla="*/ 20 h 48"/>
              <a:gd name="T38" fmla="*/ 27 w 39"/>
              <a:gd name="T39" fmla="*/ 17 h 48"/>
              <a:gd name="T40" fmla="*/ 28 w 39"/>
              <a:gd name="T41" fmla="*/ 17 h 48"/>
              <a:gd name="T42" fmla="*/ 30 w 39"/>
              <a:gd name="T43" fmla="*/ 18 h 48"/>
              <a:gd name="T44" fmla="*/ 35 w 39"/>
              <a:gd name="T45" fmla="*/ 12 h 48"/>
              <a:gd name="T46" fmla="*/ 35 w 39"/>
              <a:gd name="T47" fmla="*/ 12 h 48"/>
              <a:gd name="T48" fmla="*/ 31 w 39"/>
              <a:gd name="T49" fmla="*/ 14 h 48"/>
              <a:gd name="T50" fmla="*/ 25 w 39"/>
              <a:gd name="T51" fmla="*/ 7 h 48"/>
              <a:gd name="T52" fmla="*/ 31 w 39"/>
              <a:gd name="T53" fmla="*/ 0 h 48"/>
              <a:gd name="T54" fmla="*/ 39 w 39"/>
              <a:gd name="T55" fmla="*/ 10 h 48"/>
              <a:gd name="T56" fmla="*/ 30 w 39"/>
              <a:gd name="T57" fmla="*/ 21 h 48"/>
              <a:gd name="T58" fmla="*/ 38 w 39"/>
              <a:gd name="T59" fmla="*/ 48 h 48"/>
              <a:gd name="T60" fmla="*/ 26 w 39"/>
              <a:gd name="T61" fmla="*/ 48 h 48"/>
              <a:gd name="T62" fmla="*/ 26 w 39"/>
              <a:gd name="T63" fmla="*/ 45 h 48"/>
              <a:gd name="T64" fmla="*/ 30 w 39"/>
              <a:gd name="T65" fmla="*/ 45 h 48"/>
              <a:gd name="T66" fmla="*/ 30 w 39"/>
              <a:gd name="T67" fmla="*/ 34 h 48"/>
              <a:gd name="T68" fmla="*/ 30 w 39"/>
              <a:gd name="T69" fmla="*/ 33 h 48"/>
              <a:gd name="T70" fmla="*/ 30 w 39"/>
              <a:gd name="T71" fmla="*/ 32 h 48"/>
              <a:gd name="T72" fmla="*/ 30 w 39"/>
              <a:gd name="T73" fmla="*/ 32 h 48"/>
              <a:gd name="T74" fmla="*/ 30 w 39"/>
              <a:gd name="T75" fmla="*/ 33 h 48"/>
              <a:gd name="T76" fmla="*/ 29 w 39"/>
              <a:gd name="T77" fmla="*/ 34 h 48"/>
              <a:gd name="T78" fmla="*/ 28 w 39"/>
              <a:gd name="T79" fmla="*/ 35 h 48"/>
              <a:gd name="T80" fmla="*/ 25 w 39"/>
              <a:gd name="T81" fmla="*/ 33 h 48"/>
              <a:gd name="T82" fmla="*/ 31 w 39"/>
              <a:gd name="T83" fmla="*/ 28 h 48"/>
              <a:gd name="T84" fmla="*/ 34 w 39"/>
              <a:gd name="T85" fmla="*/ 28 h 48"/>
              <a:gd name="T86" fmla="*/ 34 w 39"/>
              <a:gd name="T87" fmla="*/ 45 h 48"/>
              <a:gd name="T88" fmla="*/ 38 w 39"/>
              <a:gd name="T89" fmla="*/ 45 h 48"/>
              <a:gd name="T90" fmla="*/ 38 w 39"/>
              <a:gd name="T91" fmla="*/ 48 h 48"/>
              <a:gd name="T92" fmla="*/ 31 w 39"/>
              <a:gd name="T93" fmla="*/ 4 h 48"/>
              <a:gd name="T94" fmla="*/ 28 w 39"/>
              <a:gd name="T95" fmla="*/ 7 h 48"/>
              <a:gd name="T96" fmla="*/ 32 w 39"/>
              <a:gd name="T97" fmla="*/ 11 h 48"/>
              <a:gd name="T98" fmla="*/ 35 w 39"/>
              <a:gd name="T99" fmla="*/ 8 h 48"/>
              <a:gd name="T100" fmla="*/ 31 w 39"/>
              <a:gd name="T101" fmla="*/ 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9" h="48">
                <a:moveTo>
                  <a:pt x="19" y="40"/>
                </a:moveTo>
                <a:cubicBezTo>
                  <a:pt x="10" y="48"/>
                  <a:pt x="10" y="48"/>
                  <a:pt x="10" y="48"/>
                </a:cubicBezTo>
                <a:cubicBezTo>
                  <a:pt x="10" y="48"/>
                  <a:pt x="10" y="48"/>
                  <a:pt x="10" y="48"/>
                </a:cubicBezTo>
                <a:cubicBezTo>
                  <a:pt x="9" y="48"/>
                  <a:pt x="9" y="48"/>
                  <a:pt x="9" y="48"/>
                </a:cubicBezTo>
                <a:cubicBezTo>
                  <a:pt x="0" y="40"/>
                  <a:pt x="0" y="40"/>
                  <a:pt x="0" y="40"/>
                </a:cubicBezTo>
                <a:cubicBezTo>
                  <a:pt x="0" y="39"/>
                  <a:pt x="0" y="39"/>
                  <a:pt x="0" y="39"/>
                </a:cubicBezTo>
                <a:cubicBezTo>
                  <a:pt x="0" y="38"/>
                  <a:pt x="1" y="38"/>
                  <a:pt x="1" y="38"/>
                </a:cubicBezTo>
                <a:cubicBezTo>
                  <a:pt x="6" y="38"/>
                  <a:pt x="6" y="38"/>
                  <a:pt x="6" y="38"/>
                </a:cubicBezTo>
                <a:cubicBezTo>
                  <a:pt x="6" y="1"/>
                  <a:pt x="6" y="1"/>
                  <a:pt x="6" y="1"/>
                </a:cubicBezTo>
                <a:cubicBezTo>
                  <a:pt x="6" y="1"/>
                  <a:pt x="7" y="0"/>
                  <a:pt x="7" y="0"/>
                </a:cubicBezTo>
                <a:cubicBezTo>
                  <a:pt x="12" y="0"/>
                  <a:pt x="12" y="0"/>
                  <a:pt x="12" y="0"/>
                </a:cubicBezTo>
                <a:cubicBezTo>
                  <a:pt x="13" y="0"/>
                  <a:pt x="13" y="1"/>
                  <a:pt x="13" y="1"/>
                </a:cubicBezTo>
                <a:cubicBezTo>
                  <a:pt x="13" y="38"/>
                  <a:pt x="13" y="38"/>
                  <a:pt x="13" y="38"/>
                </a:cubicBezTo>
                <a:cubicBezTo>
                  <a:pt x="18" y="38"/>
                  <a:pt x="18" y="38"/>
                  <a:pt x="18" y="38"/>
                </a:cubicBezTo>
                <a:cubicBezTo>
                  <a:pt x="19" y="38"/>
                  <a:pt x="19" y="39"/>
                  <a:pt x="19" y="39"/>
                </a:cubicBezTo>
                <a:cubicBezTo>
                  <a:pt x="19" y="39"/>
                  <a:pt x="19" y="39"/>
                  <a:pt x="19" y="40"/>
                </a:cubicBezTo>
                <a:close/>
                <a:moveTo>
                  <a:pt x="30" y="21"/>
                </a:moveTo>
                <a:cubicBezTo>
                  <a:pt x="29" y="21"/>
                  <a:pt x="28" y="21"/>
                  <a:pt x="27" y="21"/>
                </a:cubicBezTo>
                <a:cubicBezTo>
                  <a:pt x="26" y="20"/>
                  <a:pt x="26" y="20"/>
                  <a:pt x="26" y="20"/>
                </a:cubicBezTo>
                <a:cubicBezTo>
                  <a:pt x="27" y="17"/>
                  <a:pt x="27" y="17"/>
                  <a:pt x="27" y="17"/>
                </a:cubicBezTo>
                <a:cubicBezTo>
                  <a:pt x="27" y="17"/>
                  <a:pt x="27" y="17"/>
                  <a:pt x="28" y="17"/>
                </a:cubicBezTo>
                <a:cubicBezTo>
                  <a:pt x="28" y="18"/>
                  <a:pt x="29" y="18"/>
                  <a:pt x="30" y="18"/>
                </a:cubicBezTo>
                <a:cubicBezTo>
                  <a:pt x="33" y="18"/>
                  <a:pt x="35" y="15"/>
                  <a:pt x="35" y="12"/>
                </a:cubicBezTo>
                <a:cubicBezTo>
                  <a:pt x="35" y="12"/>
                  <a:pt x="35" y="12"/>
                  <a:pt x="35" y="12"/>
                </a:cubicBezTo>
                <a:cubicBezTo>
                  <a:pt x="34" y="13"/>
                  <a:pt x="33" y="14"/>
                  <a:pt x="31" y="14"/>
                </a:cubicBezTo>
                <a:cubicBezTo>
                  <a:pt x="27" y="14"/>
                  <a:pt x="25" y="11"/>
                  <a:pt x="25" y="7"/>
                </a:cubicBezTo>
                <a:cubicBezTo>
                  <a:pt x="25" y="3"/>
                  <a:pt x="27" y="0"/>
                  <a:pt x="31" y="0"/>
                </a:cubicBezTo>
                <a:cubicBezTo>
                  <a:pt x="36" y="0"/>
                  <a:pt x="39" y="4"/>
                  <a:pt x="39" y="10"/>
                </a:cubicBezTo>
                <a:cubicBezTo>
                  <a:pt x="39" y="15"/>
                  <a:pt x="36" y="21"/>
                  <a:pt x="30" y="21"/>
                </a:cubicBezTo>
                <a:close/>
                <a:moveTo>
                  <a:pt x="38" y="48"/>
                </a:moveTo>
                <a:cubicBezTo>
                  <a:pt x="26" y="48"/>
                  <a:pt x="26" y="48"/>
                  <a:pt x="26" y="48"/>
                </a:cubicBezTo>
                <a:cubicBezTo>
                  <a:pt x="26" y="45"/>
                  <a:pt x="26" y="45"/>
                  <a:pt x="26" y="45"/>
                </a:cubicBezTo>
                <a:cubicBezTo>
                  <a:pt x="30" y="45"/>
                  <a:pt x="30" y="45"/>
                  <a:pt x="30" y="45"/>
                </a:cubicBezTo>
                <a:cubicBezTo>
                  <a:pt x="30" y="34"/>
                  <a:pt x="30" y="34"/>
                  <a:pt x="30" y="34"/>
                </a:cubicBezTo>
                <a:cubicBezTo>
                  <a:pt x="30" y="33"/>
                  <a:pt x="30" y="33"/>
                  <a:pt x="30" y="33"/>
                </a:cubicBezTo>
                <a:cubicBezTo>
                  <a:pt x="30" y="32"/>
                  <a:pt x="30" y="32"/>
                  <a:pt x="30" y="32"/>
                </a:cubicBezTo>
                <a:cubicBezTo>
                  <a:pt x="30" y="32"/>
                  <a:pt x="30" y="32"/>
                  <a:pt x="30" y="32"/>
                </a:cubicBezTo>
                <a:cubicBezTo>
                  <a:pt x="30" y="33"/>
                  <a:pt x="30" y="33"/>
                  <a:pt x="30" y="33"/>
                </a:cubicBezTo>
                <a:cubicBezTo>
                  <a:pt x="30" y="33"/>
                  <a:pt x="30" y="33"/>
                  <a:pt x="29" y="34"/>
                </a:cubicBezTo>
                <a:cubicBezTo>
                  <a:pt x="28" y="35"/>
                  <a:pt x="28" y="35"/>
                  <a:pt x="28" y="35"/>
                </a:cubicBezTo>
                <a:cubicBezTo>
                  <a:pt x="25" y="33"/>
                  <a:pt x="25" y="33"/>
                  <a:pt x="25" y="33"/>
                </a:cubicBezTo>
                <a:cubicBezTo>
                  <a:pt x="31" y="28"/>
                  <a:pt x="31" y="28"/>
                  <a:pt x="31" y="28"/>
                </a:cubicBezTo>
                <a:cubicBezTo>
                  <a:pt x="34" y="28"/>
                  <a:pt x="34" y="28"/>
                  <a:pt x="34" y="28"/>
                </a:cubicBezTo>
                <a:cubicBezTo>
                  <a:pt x="34" y="45"/>
                  <a:pt x="34" y="45"/>
                  <a:pt x="34" y="45"/>
                </a:cubicBezTo>
                <a:cubicBezTo>
                  <a:pt x="38" y="45"/>
                  <a:pt x="38" y="45"/>
                  <a:pt x="38" y="45"/>
                </a:cubicBezTo>
                <a:lnTo>
                  <a:pt x="38" y="48"/>
                </a:lnTo>
                <a:close/>
                <a:moveTo>
                  <a:pt x="31" y="4"/>
                </a:moveTo>
                <a:cubicBezTo>
                  <a:pt x="30" y="4"/>
                  <a:pt x="28" y="5"/>
                  <a:pt x="28" y="7"/>
                </a:cubicBezTo>
                <a:cubicBezTo>
                  <a:pt x="28" y="9"/>
                  <a:pt x="30" y="11"/>
                  <a:pt x="32" y="11"/>
                </a:cubicBezTo>
                <a:cubicBezTo>
                  <a:pt x="34" y="11"/>
                  <a:pt x="35" y="10"/>
                  <a:pt x="35" y="8"/>
                </a:cubicBezTo>
                <a:cubicBezTo>
                  <a:pt x="35" y="6"/>
                  <a:pt x="34" y="4"/>
                  <a:pt x="31" y="4"/>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61" name="Freeform 396"/>
          <p:cNvSpPr>
            <a:spLocks noEditPoints="1"/>
          </p:cNvSpPr>
          <p:nvPr/>
        </p:nvSpPr>
        <p:spPr bwMode="auto">
          <a:xfrm>
            <a:off x="3745600" y="2414036"/>
            <a:ext cx="478434" cy="209724"/>
          </a:xfrm>
          <a:custGeom>
            <a:avLst/>
            <a:gdLst>
              <a:gd name="T0" fmla="*/ 1 w 62"/>
              <a:gd name="T1" fmla="*/ 24 h 27"/>
              <a:gd name="T2" fmla="*/ 0 w 62"/>
              <a:gd name="T3" fmla="*/ 17 h 27"/>
              <a:gd name="T4" fmla="*/ 1 w 62"/>
              <a:gd name="T5" fmla="*/ 20 h 27"/>
              <a:gd name="T6" fmla="*/ 3 w 62"/>
              <a:gd name="T7" fmla="*/ 26 h 27"/>
              <a:gd name="T8" fmla="*/ 3 w 62"/>
              <a:gd name="T9" fmla="*/ 14 h 27"/>
              <a:gd name="T10" fmla="*/ 4 w 62"/>
              <a:gd name="T11" fmla="*/ 20 h 27"/>
              <a:gd name="T12" fmla="*/ 5 w 62"/>
              <a:gd name="T13" fmla="*/ 27 h 27"/>
              <a:gd name="T14" fmla="*/ 5 w 62"/>
              <a:gd name="T15" fmla="*/ 13 h 27"/>
              <a:gd name="T16" fmla="*/ 6 w 62"/>
              <a:gd name="T17" fmla="*/ 20 h 27"/>
              <a:gd name="T18" fmla="*/ 8 w 62"/>
              <a:gd name="T19" fmla="*/ 27 h 27"/>
              <a:gd name="T20" fmla="*/ 8 w 62"/>
              <a:gd name="T21" fmla="*/ 13 h 27"/>
              <a:gd name="T22" fmla="*/ 9 w 62"/>
              <a:gd name="T23" fmla="*/ 20 h 27"/>
              <a:gd name="T24" fmla="*/ 10 w 62"/>
              <a:gd name="T25" fmla="*/ 27 h 27"/>
              <a:gd name="T26" fmla="*/ 10 w 62"/>
              <a:gd name="T27" fmla="*/ 14 h 27"/>
              <a:gd name="T28" fmla="*/ 11 w 62"/>
              <a:gd name="T29" fmla="*/ 20 h 27"/>
              <a:gd name="T30" fmla="*/ 13 w 62"/>
              <a:gd name="T31" fmla="*/ 27 h 27"/>
              <a:gd name="T32" fmla="*/ 12 w 62"/>
              <a:gd name="T33" fmla="*/ 10 h 27"/>
              <a:gd name="T34" fmla="*/ 14 w 62"/>
              <a:gd name="T35" fmla="*/ 20 h 27"/>
              <a:gd name="T36" fmla="*/ 15 w 62"/>
              <a:gd name="T37" fmla="*/ 27 h 27"/>
              <a:gd name="T38" fmla="*/ 15 w 62"/>
              <a:gd name="T39" fmla="*/ 7 h 27"/>
              <a:gd name="T40" fmla="*/ 16 w 62"/>
              <a:gd name="T41" fmla="*/ 20 h 27"/>
              <a:gd name="T42" fmla="*/ 18 w 62"/>
              <a:gd name="T43" fmla="*/ 27 h 27"/>
              <a:gd name="T44" fmla="*/ 17 w 62"/>
              <a:gd name="T45" fmla="*/ 6 h 27"/>
              <a:gd name="T46" fmla="*/ 19 w 62"/>
              <a:gd name="T47" fmla="*/ 20 h 27"/>
              <a:gd name="T48" fmla="*/ 20 w 62"/>
              <a:gd name="T49" fmla="*/ 5 h 27"/>
              <a:gd name="T50" fmla="*/ 20 w 62"/>
              <a:gd name="T51" fmla="*/ 26 h 27"/>
              <a:gd name="T52" fmla="*/ 21 w 62"/>
              <a:gd name="T53" fmla="*/ 20 h 27"/>
              <a:gd name="T54" fmla="*/ 23 w 62"/>
              <a:gd name="T55" fmla="*/ 27 h 27"/>
              <a:gd name="T56" fmla="*/ 22 w 62"/>
              <a:gd name="T57" fmla="*/ 6 h 27"/>
              <a:gd name="T58" fmla="*/ 24 w 62"/>
              <a:gd name="T59" fmla="*/ 20 h 27"/>
              <a:gd name="T60" fmla="*/ 26 w 62"/>
              <a:gd name="T61" fmla="*/ 27 h 27"/>
              <a:gd name="T62" fmla="*/ 25 w 62"/>
              <a:gd name="T63" fmla="*/ 7 h 27"/>
              <a:gd name="T64" fmla="*/ 27 w 62"/>
              <a:gd name="T65" fmla="*/ 20 h 27"/>
              <a:gd name="T66" fmla="*/ 29 w 62"/>
              <a:gd name="T67" fmla="*/ 4 h 27"/>
              <a:gd name="T68" fmla="*/ 27 w 62"/>
              <a:gd name="T69" fmla="*/ 4 h 27"/>
              <a:gd name="T70" fmla="*/ 27 w 62"/>
              <a:gd name="T71" fmla="*/ 26 h 27"/>
              <a:gd name="T72" fmla="*/ 28 w 62"/>
              <a:gd name="T73" fmla="*/ 27 h 27"/>
              <a:gd name="T74" fmla="*/ 29 w 62"/>
              <a:gd name="T75" fmla="*/ 26 h 27"/>
              <a:gd name="T76" fmla="*/ 31 w 62"/>
              <a:gd name="T77" fmla="*/ 27 h 27"/>
              <a:gd name="T78" fmla="*/ 30 w 62"/>
              <a:gd name="T79" fmla="*/ 20 h 27"/>
              <a:gd name="T80" fmla="*/ 30 w 62"/>
              <a:gd name="T81" fmla="*/ 2 h 27"/>
              <a:gd name="T82" fmla="*/ 32 w 62"/>
              <a:gd name="T83" fmla="*/ 3 h 27"/>
              <a:gd name="T84" fmla="*/ 54 w 62"/>
              <a:gd name="T85" fmla="*/ 27 h 27"/>
              <a:gd name="T86" fmla="*/ 32 w 62"/>
              <a:gd name="T87" fmla="*/ 2 h 27"/>
              <a:gd name="T88" fmla="*/ 51 w 62"/>
              <a:gd name="T89" fmla="*/ 12 h 27"/>
              <a:gd name="T90" fmla="*/ 54 w 62"/>
              <a:gd name="T91" fmla="*/ 2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62" h="27">
                <a:moveTo>
                  <a:pt x="1" y="20"/>
                </a:moveTo>
                <a:cubicBezTo>
                  <a:pt x="1" y="23"/>
                  <a:pt x="1" y="23"/>
                  <a:pt x="1" y="23"/>
                </a:cubicBezTo>
                <a:cubicBezTo>
                  <a:pt x="1" y="23"/>
                  <a:pt x="1" y="24"/>
                  <a:pt x="1" y="24"/>
                </a:cubicBezTo>
                <a:cubicBezTo>
                  <a:pt x="1" y="24"/>
                  <a:pt x="0" y="23"/>
                  <a:pt x="0" y="23"/>
                </a:cubicBezTo>
                <a:cubicBezTo>
                  <a:pt x="0" y="20"/>
                  <a:pt x="0" y="20"/>
                  <a:pt x="0" y="20"/>
                </a:cubicBezTo>
                <a:cubicBezTo>
                  <a:pt x="0" y="17"/>
                  <a:pt x="0" y="17"/>
                  <a:pt x="0" y="17"/>
                </a:cubicBezTo>
                <a:cubicBezTo>
                  <a:pt x="0" y="16"/>
                  <a:pt x="1" y="16"/>
                  <a:pt x="1" y="16"/>
                </a:cubicBezTo>
                <a:cubicBezTo>
                  <a:pt x="1" y="16"/>
                  <a:pt x="1" y="16"/>
                  <a:pt x="1" y="17"/>
                </a:cubicBezTo>
                <a:lnTo>
                  <a:pt x="1" y="20"/>
                </a:lnTo>
                <a:close/>
                <a:moveTo>
                  <a:pt x="4" y="20"/>
                </a:moveTo>
                <a:cubicBezTo>
                  <a:pt x="3" y="25"/>
                  <a:pt x="3" y="25"/>
                  <a:pt x="3" y="25"/>
                </a:cubicBezTo>
                <a:cubicBezTo>
                  <a:pt x="3" y="26"/>
                  <a:pt x="3" y="26"/>
                  <a:pt x="3" y="26"/>
                </a:cubicBezTo>
                <a:cubicBezTo>
                  <a:pt x="3" y="26"/>
                  <a:pt x="3" y="26"/>
                  <a:pt x="3" y="25"/>
                </a:cubicBezTo>
                <a:cubicBezTo>
                  <a:pt x="2" y="20"/>
                  <a:pt x="2" y="20"/>
                  <a:pt x="2" y="20"/>
                </a:cubicBezTo>
                <a:cubicBezTo>
                  <a:pt x="3" y="14"/>
                  <a:pt x="3" y="14"/>
                  <a:pt x="3" y="14"/>
                </a:cubicBezTo>
                <a:cubicBezTo>
                  <a:pt x="3" y="14"/>
                  <a:pt x="3" y="14"/>
                  <a:pt x="3" y="14"/>
                </a:cubicBezTo>
                <a:cubicBezTo>
                  <a:pt x="3" y="14"/>
                  <a:pt x="3" y="14"/>
                  <a:pt x="3" y="14"/>
                </a:cubicBezTo>
                <a:lnTo>
                  <a:pt x="4" y="20"/>
                </a:lnTo>
                <a:close/>
                <a:moveTo>
                  <a:pt x="6" y="20"/>
                </a:moveTo>
                <a:cubicBezTo>
                  <a:pt x="6" y="26"/>
                  <a:pt x="6" y="26"/>
                  <a:pt x="6" y="26"/>
                </a:cubicBezTo>
                <a:cubicBezTo>
                  <a:pt x="6" y="26"/>
                  <a:pt x="6" y="27"/>
                  <a:pt x="5" y="27"/>
                </a:cubicBezTo>
                <a:cubicBezTo>
                  <a:pt x="5" y="27"/>
                  <a:pt x="5" y="26"/>
                  <a:pt x="5" y="26"/>
                </a:cubicBezTo>
                <a:cubicBezTo>
                  <a:pt x="5" y="20"/>
                  <a:pt x="5" y="20"/>
                  <a:pt x="5" y="20"/>
                </a:cubicBezTo>
                <a:cubicBezTo>
                  <a:pt x="5" y="13"/>
                  <a:pt x="5" y="13"/>
                  <a:pt x="5" y="13"/>
                </a:cubicBezTo>
                <a:cubicBezTo>
                  <a:pt x="5" y="13"/>
                  <a:pt x="5" y="13"/>
                  <a:pt x="5" y="13"/>
                </a:cubicBezTo>
                <a:cubicBezTo>
                  <a:pt x="6" y="13"/>
                  <a:pt x="6" y="13"/>
                  <a:pt x="6" y="13"/>
                </a:cubicBezTo>
                <a:lnTo>
                  <a:pt x="6" y="20"/>
                </a:lnTo>
                <a:close/>
                <a:moveTo>
                  <a:pt x="9" y="20"/>
                </a:moveTo>
                <a:cubicBezTo>
                  <a:pt x="8" y="26"/>
                  <a:pt x="8" y="26"/>
                  <a:pt x="8" y="26"/>
                </a:cubicBezTo>
                <a:cubicBezTo>
                  <a:pt x="8" y="27"/>
                  <a:pt x="8" y="27"/>
                  <a:pt x="8" y="27"/>
                </a:cubicBezTo>
                <a:cubicBezTo>
                  <a:pt x="8" y="27"/>
                  <a:pt x="8" y="27"/>
                  <a:pt x="8" y="26"/>
                </a:cubicBezTo>
                <a:cubicBezTo>
                  <a:pt x="7" y="20"/>
                  <a:pt x="7" y="20"/>
                  <a:pt x="7" y="20"/>
                </a:cubicBezTo>
                <a:cubicBezTo>
                  <a:pt x="8" y="13"/>
                  <a:pt x="8" y="13"/>
                  <a:pt x="8" y="13"/>
                </a:cubicBezTo>
                <a:cubicBezTo>
                  <a:pt x="8" y="13"/>
                  <a:pt x="8" y="13"/>
                  <a:pt x="8" y="13"/>
                </a:cubicBezTo>
                <a:cubicBezTo>
                  <a:pt x="8" y="13"/>
                  <a:pt x="8" y="13"/>
                  <a:pt x="8" y="13"/>
                </a:cubicBezTo>
                <a:lnTo>
                  <a:pt x="9" y="20"/>
                </a:lnTo>
                <a:close/>
                <a:moveTo>
                  <a:pt x="11" y="20"/>
                </a:moveTo>
                <a:cubicBezTo>
                  <a:pt x="11" y="27"/>
                  <a:pt x="11" y="27"/>
                  <a:pt x="11" y="27"/>
                </a:cubicBezTo>
                <a:cubicBezTo>
                  <a:pt x="11" y="27"/>
                  <a:pt x="11" y="27"/>
                  <a:pt x="10" y="27"/>
                </a:cubicBezTo>
                <a:cubicBezTo>
                  <a:pt x="10" y="27"/>
                  <a:pt x="10" y="27"/>
                  <a:pt x="10" y="27"/>
                </a:cubicBezTo>
                <a:cubicBezTo>
                  <a:pt x="9" y="20"/>
                  <a:pt x="9" y="20"/>
                  <a:pt x="9" y="20"/>
                </a:cubicBezTo>
                <a:cubicBezTo>
                  <a:pt x="10" y="14"/>
                  <a:pt x="10" y="14"/>
                  <a:pt x="10" y="14"/>
                </a:cubicBezTo>
                <a:cubicBezTo>
                  <a:pt x="10" y="13"/>
                  <a:pt x="10" y="13"/>
                  <a:pt x="10" y="13"/>
                </a:cubicBezTo>
                <a:cubicBezTo>
                  <a:pt x="11" y="13"/>
                  <a:pt x="11" y="13"/>
                  <a:pt x="11" y="14"/>
                </a:cubicBezTo>
                <a:lnTo>
                  <a:pt x="11" y="20"/>
                </a:lnTo>
                <a:close/>
                <a:moveTo>
                  <a:pt x="14" y="20"/>
                </a:moveTo>
                <a:cubicBezTo>
                  <a:pt x="13" y="27"/>
                  <a:pt x="13" y="27"/>
                  <a:pt x="13" y="27"/>
                </a:cubicBezTo>
                <a:cubicBezTo>
                  <a:pt x="13" y="27"/>
                  <a:pt x="13" y="27"/>
                  <a:pt x="13" y="27"/>
                </a:cubicBezTo>
                <a:cubicBezTo>
                  <a:pt x="13" y="27"/>
                  <a:pt x="12" y="27"/>
                  <a:pt x="12" y="27"/>
                </a:cubicBezTo>
                <a:cubicBezTo>
                  <a:pt x="12" y="20"/>
                  <a:pt x="12" y="20"/>
                  <a:pt x="12" y="20"/>
                </a:cubicBezTo>
                <a:cubicBezTo>
                  <a:pt x="12" y="10"/>
                  <a:pt x="12" y="10"/>
                  <a:pt x="12" y="10"/>
                </a:cubicBezTo>
                <a:cubicBezTo>
                  <a:pt x="12" y="10"/>
                  <a:pt x="13" y="9"/>
                  <a:pt x="13" y="9"/>
                </a:cubicBezTo>
                <a:cubicBezTo>
                  <a:pt x="13" y="9"/>
                  <a:pt x="13" y="10"/>
                  <a:pt x="13" y="10"/>
                </a:cubicBezTo>
                <a:lnTo>
                  <a:pt x="14" y="20"/>
                </a:lnTo>
                <a:close/>
                <a:moveTo>
                  <a:pt x="16" y="20"/>
                </a:moveTo>
                <a:cubicBezTo>
                  <a:pt x="16" y="27"/>
                  <a:pt x="16" y="27"/>
                  <a:pt x="16" y="27"/>
                </a:cubicBezTo>
                <a:cubicBezTo>
                  <a:pt x="16" y="27"/>
                  <a:pt x="16" y="27"/>
                  <a:pt x="15" y="27"/>
                </a:cubicBezTo>
                <a:cubicBezTo>
                  <a:pt x="15" y="27"/>
                  <a:pt x="15" y="27"/>
                  <a:pt x="15" y="27"/>
                </a:cubicBezTo>
                <a:cubicBezTo>
                  <a:pt x="14" y="20"/>
                  <a:pt x="14" y="20"/>
                  <a:pt x="14" y="20"/>
                </a:cubicBezTo>
                <a:cubicBezTo>
                  <a:pt x="15" y="7"/>
                  <a:pt x="15" y="7"/>
                  <a:pt x="15" y="7"/>
                </a:cubicBezTo>
                <a:cubicBezTo>
                  <a:pt x="15" y="7"/>
                  <a:pt x="15" y="7"/>
                  <a:pt x="15" y="7"/>
                </a:cubicBezTo>
                <a:cubicBezTo>
                  <a:pt x="16" y="7"/>
                  <a:pt x="16" y="7"/>
                  <a:pt x="16" y="7"/>
                </a:cubicBezTo>
                <a:lnTo>
                  <a:pt x="16" y="20"/>
                </a:lnTo>
                <a:close/>
                <a:moveTo>
                  <a:pt x="19" y="20"/>
                </a:moveTo>
                <a:cubicBezTo>
                  <a:pt x="18" y="26"/>
                  <a:pt x="18" y="26"/>
                  <a:pt x="18" y="26"/>
                </a:cubicBezTo>
                <a:cubicBezTo>
                  <a:pt x="18" y="27"/>
                  <a:pt x="18" y="27"/>
                  <a:pt x="18" y="27"/>
                </a:cubicBezTo>
                <a:cubicBezTo>
                  <a:pt x="18" y="27"/>
                  <a:pt x="17" y="27"/>
                  <a:pt x="17" y="26"/>
                </a:cubicBezTo>
                <a:cubicBezTo>
                  <a:pt x="17" y="20"/>
                  <a:pt x="17" y="20"/>
                  <a:pt x="17" y="20"/>
                </a:cubicBezTo>
                <a:cubicBezTo>
                  <a:pt x="17" y="6"/>
                  <a:pt x="17" y="6"/>
                  <a:pt x="17" y="6"/>
                </a:cubicBezTo>
                <a:cubicBezTo>
                  <a:pt x="17" y="6"/>
                  <a:pt x="18" y="6"/>
                  <a:pt x="18" y="6"/>
                </a:cubicBezTo>
                <a:cubicBezTo>
                  <a:pt x="18" y="6"/>
                  <a:pt x="18" y="6"/>
                  <a:pt x="18" y="6"/>
                </a:cubicBezTo>
                <a:lnTo>
                  <a:pt x="19" y="20"/>
                </a:lnTo>
                <a:close/>
                <a:moveTo>
                  <a:pt x="21" y="20"/>
                </a:moveTo>
                <a:cubicBezTo>
                  <a:pt x="21" y="6"/>
                  <a:pt x="21" y="6"/>
                  <a:pt x="21" y="6"/>
                </a:cubicBezTo>
                <a:cubicBezTo>
                  <a:pt x="21" y="6"/>
                  <a:pt x="21" y="5"/>
                  <a:pt x="20" y="5"/>
                </a:cubicBezTo>
                <a:cubicBezTo>
                  <a:pt x="20" y="5"/>
                  <a:pt x="20" y="6"/>
                  <a:pt x="20" y="6"/>
                </a:cubicBezTo>
                <a:cubicBezTo>
                  <a:pt x="19" y="20"/>
                  <a:pt x="19" y="20"/>
                  <a:pt x="19" y="20"/>
                </a:cubicBezTo>
                <a:cubicBezTo>
                  <a:pt x="20" y="26"/>
                  <a:pt x="20" y="26"/>
                  <a:pt x="20" y="26"/>
                </a:cubicBezTo>
                <a:cubicBezTo>
                  <a:pt x="20" y="27"/>
                  <a:pt x="20" y="27"/>
                  <a:pt x="20" y="27"/>
                </a:cubicBezTo>
                <a:cubicBezTo>
                  <a:pt x="21" y="27"/>
                  <a:pt x="21" y="27"/>
                  <a:pt x="21" y="26"/>
                </a:cubicBezTo>
                <a:lnTo>
                  <a:pt x="21" y="20"/>
                </a:lnTo>
                <a:close/>
                <a:moveTo>
                  <a:pt x="24" y="20"/>
                </a:moveTo>
                <a:cubicBezTo>
                  <a:pt x="24" y="26"/>
                  <a:pt x="24" y="26"/>
                  <a:pt x="24" y="26"/>
                </a:cubicBezTo>
                <a:cubicBezTo>
                  <a:pt x="24" y="27"/>
                  <a:pt x="23" y="27"/>
                  <a:pt x="23" y="27"/>
                </a:cubicBezTo>
                <a:cubicBezTo>
                  <a:pt x="23" y="27"/>
                  <a:pt x="22" y="27"/>
                  <a:pt x="22" y="26"/>
                </a:cubicBezTo>
                <a:cubicBezTo>
                  <a:pt x="22" y="20"/>
                  <a:pt x="22" y="20"/>
                  <a:pt x="22" y="20"/>
                </a:cubicBezTo>
                <a:cubicBezTo>
                  <a:pt x="22" y="6"/>
                  <a:pt x="22" y="6"/>
                  <a:pt x="22" y="6"/>
                </a:cubicBezTo>
                <a:cubicBezTo>
                  <a:pt x="22" y="6"/>
                  <a:pt x="23" y="6"/>
                  <a:pt x="23" y="6"/>
                </a:cubicBezTo>
                <a:cubicBezTo>
                  <a:pt x="23" y="6"/>
                  <a:pt x="24" y="6"/>
                  <a:pt x="24" y="6"/>
                </a:cubicBezTo>
                <a:lnTo>
                  <a:pt x="24" y="20"/>
                </a:lnTo>
                <a:close/>
                <a:moveTo>
                  <a:pt x="27" y="20"/>
                </a:moveTo>
                <a:cubicBezTo>
                  <a:pt x="26" y="26"/>
                  <a:pt x="26" y="26"/>
                  <a:pt x="26" y="26"/>
                </a:cubicBezTo>
                <a:cubicBezTo>
                  <a:pt x="26" y="27"/>
                  <a:pt x="26" y="27"/>
                  <a:pt x="26" y="27"/>
                </a:cubicBezTo>
                <a:cubicBezTo>
                  <a:pt x="25" y="27"/>
                  <a:pt x="25" y="27"/>
                  <a:pt x="25" y="26"/>
                </a:cubicBezTo>
                <a:cubicBezTo>
                  <a:pt x="24" y="20"/>
                  <a:pt x="24" y="20"/>
                  <a:pt x="24" y="20"/>
                </a:cubicBezTo>
                <a:cubicBezTo>
                  <a:pt x="25" y="7"/>
                  <a:pt x="25" y="7"/>
                  <a:pt x="25" y="7"/>
                </a:cubicBezTo>
                <a:cubicBezTo>
                  <a:pt x="25" y="6"/>
                  <a:pt x="25" y="6"/>
                  <a:pt x="26" y="6"/>
                </a:cubicBezTo>
                <a:cubicBezTo>
                  <a:pt x="26" y="6"/>
                  <a:pt x="26" y="6"/>
                  <a:pt x="26" y="7"/>
                </a:cubicBezTo>
                <a:lnTo>
                  <a:pt x="27" y="20"/>
                </a:lnTo>
                <a:close/>
                <a:moveTo>
                  <a:pt x="29" y="20"/>
                </a:moveTo>
                <a:cubicBezTo>
                  <a:pt x="29" y="4"/>
                  <a:pt x="29" y="4"/>
                  <a:pt x="29" y="4"/>
                </a:cubicBezTo>
                <a:cubicBezTo>
                  <a:pt x="29" y="4"/>
                  <a:pt x="29" y="4"/>
                  <a:pt x="29" y="4"/>
                </a:cubicBezTo>
                <a:cubicBezTo>
                  <a:pt x="28" y="4"/>
                  <a:pt x="28" y="3"/>
                  <a:pt x="28" y="3"/>
                </a:cubicBezTo>
                <a:cubicBezTo>
                  <a:pt x="28" y="3"/>
                  <a:pt x="28" y="4"/>
                  <a:pt x="28" y="4"/>
                </a:cubicBezTo>
                <a:cubicBezTo>
                  <a:pt x="27" y="4"/>
                  <a:pt x="27" y="4"/>
                  <a:pt x="27" y="4"/>
                </a:cubicBezTo>
                <a:cubicBezTo>
                  <a:pt x="27" y="4"/>
                  <a:pt x="27" y="4"/>
                  <a:pt x="27" y="4"/>
                </a:cubicBezTo>
                <a:cubicBezTo>
                  <a:pt x="27" y="20"/>
                  <a:pt x="27" y="20"/>
                  <a:pt x="27" y="20"/>
                </a:cubicBezTo>
                <a:cubicBezTo>
                  <a:pt x="27" y="20"/>
                  <a:pt x="27" y="20"/>
                  <a:pt x="27" y="26"/>
                </a:cubicBezTo>
                <a:cubicBezTo>
                  <a:pt x="27" y="26"/>
                  <a:pt x="27" y="26"/>
                  <a:pt x="27" y="26"/>
                </a:cubicBezTo>
                <a:cubicBezTo>
                  <a:pt x="27" y="26"/>
                  <a:pt x="27" y="27"/>
                  <a:pt x="28" y="27"/>
                </a:cubicBezTo>
                <a:cubicBezTo>
                  <a:pt x="28" y="27"/>
                  <a:pt x="28" y="27"/>
                  <a:pt x="28" y="27"/>
                </a:cubicBezTo>
                <a:cubicBezTo>
                  <a:pt x="28" y="27"/>
                  <a:pt x="29" y="27"/>
                  <a:pt x="29" y="27"/>
                </a:cubicBezTo>
                <a:cubicBezTo>
                  <a:pt x="29" y="27"/>
                  <a:pt x="29" y="26"/>
                  <a:pt x="29" y="26"/>
                </a:cubicBezTo>
                <a:cubicBezTo>
                  <a:pt x="29" y="26"/>
                  <a:pt x="29" y="26"/>
                  <a:pt x="29" y="26"/>
                </a:cubicBezTo>
                <a:lnTo>
                  <a:pt x="29" y="20"/>
                </a:lnTo>
                <a:close/>
                <a:moveTo>
                  <a:pt x="32" y="26"/>
                </a:moveTo>
                <a:cubicBezTo>
                  <a:pt x="32" y="27"/>
                  <a:pt x="31" y="27"/>
                  <a:pt x="31" y="27"/>
                </a:cubicBezTo>
                <a:cubicBezTo>
                  <a:pt x="30" y="27"/>
                  <a:pt x="30" y="27"/>
                  <a:pt x="30" y="26"/>
                </a:cubicBezTo>
                <a:cubicBezTo>
                  <a:pt x="30" y="23"/>
                  <a:pt x="30" y="23"/>
                  <a:pt x="30" y="23"/>
                </a:cubicBezTo>
                <a:cubicBezTo>
                  <a:pt x="30" y="20"/>
                  <a:pt x="30" y="20"/>
                  <a:pt x="30" y="20"/>
                </a:cubicBezTo>
                <a:cubicBezTo>
                  <a:pt x="30" y="3"/>
                  <a:pt x="30" y="3"/>
                  <a:pt x="30" y="3"/>
                </a:cubicBezTo>
                <a:cubicBezTo>
                  <a:pt x="30" y="3"/>
                  <a:pt x="30" y="3"/>
                  <a:pt x="30" y="3"/>
                </a:cubicBezTo>
                <a:cubicBezTo>
                  <a:pt x="30" y="3"/>
                  <a:pt x="30" y="2"/>
                  <a:pt x="30" y="2"/>
                </a:cubicBezTo>
                <a:cubicBezTo>
                  <a:pt x="30" y="2"/>
                  <a:pt x="31" y="2"/>
                  <a:pt x="31" y="2"/>
                </a:cubicBezTo>
                <a:cubicBezTo>
                  <a:pt x="31" y="2"/>
                  <a:pt x="31" y="2"/>
                  <a:pt x="31" y="2"/>
                </a:cubicBezTo>
                <a:cubicBezTo>
                  <a:pt x="31" y="2"/>
                  <a:pt x="32" y="3"/>
                  <a:pt x="32" y="3"/>
                </a:cubicBezTo>
                <a:cubicBezTo>
                  <a:pt x="32" y="20"/>
                  <a:pt x="32" y="20"/>
                  <a:pt x="32" y="20"/>
                </a:cubicBezTo>
                <a:lnTo>
                  <a:pt x="32" y="26"/>
                </a:lnTo>
                <a:close/>
                <a:moveTo>
                  <a:pt x="54" y="27"/>
                </a:moveTo>
                <a:cubicBezTo>
                  <a:pt x="33" y="27"/>
                  <a:pt x="33" y="27"/>
                  <a:pt x="33" y="27"/>
                </a:cubicBezTo>
                <a:cubicBezTo>
                  <a:pt x="33" y="27"/>
                  <a:pt x="32" y="27"/>
                  <a:pt x="32" y="26"/>
                </a:cubicBezTo>
                <a:cubicBezTo>
                  <a:pt x="32" y="2"/>
                  <a:pt x="32" y="2"/>
                  <a:pt x="32" y="2"/>
                </a:cubicBezTo>
                <a:cubicBezTo>
                  <a:pt x="32" y="2"/>
                  <a:pt x="32" y="1"/>
                  <a:pt x="33" y="1"/>
                </a:cubicBezTo>
                <a:cubicBezTo>
                  <a:pt x="34" y="1"/>
                  <a:pt x="36" y="0"/>
                  <a:pt x="38" y="0"/>
                </a:cubicBezTo>
                <a:cubicBezTo>
                  <a:pt x="45" y="0"/>
                  <a:pt x="51" y="6"/>
                  <a:pt x="51" y="12"/>
                </a:cubicBezTo>
                <a:cubicBezTo>
                  <a:pt x="52" y="12"/>
                  <a:pt x="53" y="12"/>
                  <a:pt x="54" y="12"/>
                </a:cubicBezTo>
                <a:cubicBezTo>
                  <a:pt x="58" y="12"/>
                  <a:pt x="62" y="15"/>
                  <a:pt x="62" y="19"/>
                </a:cubicBezTo>
                <a:cubicBezTo>
                  <a:pt x="62" y="24"/>
                  <a:pt x="58" y="27"/>
                  <a:pt x="54" y="27"/>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62" name="Freeform 397"/>
          <p:cNvSpPr>
            <a:spLocks noEditPoints="1"/>
          </p:cNvSpPr>
          <p:nvPr/>
        </p:nvSpPr>
        <p:spPr bwMode="auto">
          <a:xfrm>
            <a:off x="3156676" y="2371436"/>
            <a:ext cx="448943" cy="294926"/>
          </a:xfrm>
          <a:custGeom>
            <a:avLst/>
            <a:gdLst>
              <a:gd name="T0" fmla="*/ 9 w 58"/>
              <a:gd name="T1" fmla="*/ 25 h 38"/>
              <a:gd name="T2" fmla="*/ 6 w 58"/>
              <a:gd name="T3" fmla="*/ 25 h 38"/>
              <a:gd name="T4" fmla="*/ 6 w 58"/>
              <a:gd name="T5" fmla="*/ 23 h 38"/>
              <a:gd name="T6" fmla="*/ 4 w 58"/>
              <a:gd name="T7" fmla="*/ 23 h 38"/>
              <a:gd name="T8" fmla="*/ 3 w 58"/>
              <a:gd name="T9" fmla="*/ 21 h 38"/>
              <a:gd name="T10" fmla="*/ 3 w 58"/>
              <a:gd name="T11" fmla="*/ 20 h 38"/>
              <a:gd name="T12" fmla="*/ 0 w 58"/>
              <a:gd name="T13" fmla="*/ 19 h 38"/>
              <a:gd name="T14" fmla="*/ 3 w 58"/>
              <a:gd name="T15" fmla="*/ 18 h 38"/>
              <a:gd name="T16" fmla="*/ 3 w 58"/>
              <a:gd name="T17" fmla="*/ 17 h 38"/>
              <a:gd name="T18" fmla="*/ 4 w 58"/>
              <a:gd name="T19" fmla="*/ 15 h 38"/>
              <a:gd name="T20" fmla="*/ 6 w 58"/>
              <a:gd name="T21" fmla="*/ 15 h 38"/>
              <a:gd name="T22" fmla="*/ 6 w 58"/>
              <a:gd name="T23" fmla="*/ 13 h 38"/>
              <a:gd name="T24" fmla="*/ 9 w 58"/>
              <a:gd name="T25" fmla="*/ 13 h 38"/>
              <a:gd name="T26" fmla="*/ 16 w 58"/>
              <a:gd name="T27" fmla="*/ 15 h 38"/>
              <a:gd name="T28" fmla="*/ 46 w 58"/>
              <a:gd name="T29" fmla="*/ 15 h 38"/>
              <a:gd name="T30" fmla="*/ 51 w 58"/>
              <a:gd name="T31" fmla="*/ 16 h 38"/>
              <a:gd name="T32" fmla="*/ 58 w 58"/>
              <a:gd name="T33" fmla="*/ 19 h 38"/>
              <a:gd name="T34" fmla="*/ 51 w 58"/>
              <a:gd name="T35" fmla="*/ 22 h 38"/>
              <a:gd name="T36" fmla="*/ 46 w 58"/>
              <a:gd name="T37" fmla="*/ 23 h 38"/>
              <a:gd name="T38" fmla="*/ 16 w 58"/>
              <a:gd name="T39" fmla="*/ 23 h 38"/>
              <a:gd name="T40" fmla="*/ 9 w 58"/>
              <a:gd name="T41" fmla="*/ 25 h 38"/>
              <a:gd name="T42" fmla="*/ 8 w 58"/>
              <a:gd name="T43" fmla="*/ 13 h 38"/>
              <a:gd name="T44" fmla="*/ 11 w 58"/>
              <a:gd name="T45" fmla="*/ 0 h 38"/>
              <a:gd name="T46" fmla="*/ 13 w 58"/>
              <a:gd name="T47" fmla="*/ 0 h 38"/>
              <a:gd name="T48" fmla="*/ 18 w 58"/>
              <a:gd name="T49" fmla="*/ 2 h 38"/>
              <a:gd name="T50" fmla="*/ 25 w 58"/>
              <a:gd name="T51" fmla="*/ 10 h 38"/>
              <a:gd name="T52" fmla="*/ 31 w 58"/>
              <a:gd name="T53" fmla="*/ 12 h 38"/>
              <a:gd name="T54" fmla="*/ 44 w 58"/>
              <a:gd name="T55" fmla="*/ 14 h 38"/>
              <a:gd name="T56" fmla="*/ 16 w 58"/>
              <a:gd name="T57" fmla="*/ 14 h 38"/>
              <a:gd name="T58" fmla="*/ 9 w 58"/>
              <a:gd name="T59" fmla="*/ 13 h 38"/>
              <a:gd name="T60" fmla="*/ 8 w 58"/>
              <a:gd name="T61" fmla="*/ 13 h 38"/>
              <a:gd name="T62" fmla="*/ 44 w 58"/>
              <a:gd name="T63" fmla="*/ 24 h 38"/>
              <a:gd name="T64" fmla="*/ 31 w 58"/>
              <a:gd name="T65" fmla="*/ 26 h 38"/>
              <a:gd name="T66" fmla="*/ 25 w 58"/>
              <a:gd name="T67" fmla="*/ 28 h 38"/>
              <a:gd name="T68" fmla="*/ 18 w 58"/>
              <a:gd name="T69" fmla="*/ 36 h 38"/>
              <a:gd name="T70" fmla="*/ 13 w 58"/>
              <a:gd name="T71" fmla="*/ 38 h 38"/>
              <a:gd name="T72" fmla="*/ 11 w 58"/>
              <a:gd name="T73" fmla="*/ 38 h 38"/>
              <a:gd name="T74" fmla="*/ 8 w 58"/>
              <a:gd name="T75" fmla="*/ 25 h 38"/>
              <a:gd name="T76" fmla="*/ 9 w 58"/>
              <a:gd name="T77" fmla="*/ 25 h 38"/>
              <a:gd name="T78" fmla="*/ 16 w 58"/>
              <a:gd name="T79" fmla="*/ 24 h 38"/>
              <a:gd name="T80" fmla="*/ 44 w 58"/>
              <a:gd name="T81" fmla="*/ 24 h 38"/>
              <a:gd name="T82" fmla="*/ 48 w 58"/>
              <a:gd name="T83" fmla="*/ 19 h 38"/>
              <a:gd name="T84" fmla="*/ 46 w 58"/>
              <a:gd name="T85" fmla="*/ 21 h 38"/>
              <a:gd name="T86" fmla="*/ 48 w 58"/>
              <a:gd name="T87" fmla="*/ 22 h 38"/>
              <a:gd name="T88" fmla="*/ 50 w 58"/>
              <a:gd name="T89" fmla="*/ 19 h 38"/>
              <a:gd name="T90" fmla="*/ 48 w 58"/>
              <a:gd name="T91" fmla="*/ 16 h 38"/>
              <a:gd name="T92" fmla="*/ 46 w 58"/>
              <a:gd name="T93" fmla="*/ 17 h 38"/>
              <a:gd name="T94" fmla="*/ 48 w 58"/>
              <a:gd name="T95" fmla="*/ 19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8" h="38">
                <a:moveTo>
                  <a:pt x="9" y="25"/>
                </a:moveTo>
                <a:cubicBezTo>
                  <a:pt x="6" y="25"/>
                  <a:pt x="6" y="25"/>
                  <a:pt x="6" y="25"/>
                </a:cubicBezTo>
                <a:cubicBezTo>
                  <a:pt x="6" y="23"/>
                  <a:pt x="6" y="23"/>
                  <a:pt x="6" y="23"/>
                </a:cubicBezTo>
                <a:cubicBezTo>
                  <a:pt x="4" y="23"/>
                  <a:pt x="4" y="23"/>
                  <a:pt x="4" y="23"/>
                </a:cubicBezTo>
                <a:cubicBezTo>
                  <a:pt x="4" y="23"/>
                  <a:pt x="3" y="22"/>
                  <a:pt x="3" y="21"/>
                </a:cubicBezTo>
                <a:cubicBezTo>
                  <a:pt x="3" y="21"/>
                  <a:pt x="3" y="20"/>
                  <a:pt x="3" y="20"/>
                </a:cubicBezTo>
                <a:cubicBezTo>
                  <a:pt x="1" y="20"/>
                  <a:pt x="0" y="19"/>
                  <a:pt x="0" y="19"/>
                </a:cubicBezTo>
                <a:cubicBezTo>
                  <a:pt x="0" y="19"/>
                  <a:pt x="1" y="18"/>
                  <a:pt x="3" y="18"/>
                </a:cubicBezTo>
                <a:cubicBezTo>
                  <a:pt x="3" y="18"/>
                  <a:pt x="3" y="17"/>
                  <a:pt x="3" y="17"/>
                </a:cubicBezTo>
                <a:cubicBezTo>
                  <a:pt x="3" y="16"/>
                  <a:pt x="4" y="15"/>
                  <a:pt x="4" y="15"/>
                </a:cubicBezTo>
                <a:cubicBezTo>
                  <a:pt x="6" y="15"/>
                  <a:pt x="6" y="15"/>
                  <a:pt x="6" y="15"/>
                </a:cubicBezTo>
                <a:cubicBezTo>
                  <a:pt x="6" y="13"/>
                  <a:pt x="6" y="13"/>
                  <a:pt x="6" y="13"/>
                </a:cubicBezTo>
                <a:cubicBezTo>
                  <a:pt x="9" y="13"/>
                  <a:pt x="9" y="13"/>
                  <a:pt x="9" y="13"/>
                </a:cubicBezTo>
                <a:cubicBezTo>
                  <a:pt x="12" y="13"/>
                  <a:pt x="14" y="14"/>
                  <a:pt x="16" y="15"/>
                </a:cubicBezTo>
                <a:cubicBezTo>
                  <a:pt x="46" y="15"/>
                  <a:pt x="46" y="15"/>
                  <a:pt x="46" y="15"/>
                </a:cubicBezTo>
                <a:cubicBezTo>
                  <a:pt x="48" y="15"/>
                  <a:pt x="50" y="15"/>
                  <a:pt x="51" y="16"/>
                </a:cubicBezTo>
                <a:cubicBezTo>
                  <a:pt x="56" y="16"/>
                  <a:pt x="58" y="18"/>
                  <a:pt x="58" y="19"/>
                </a:cubicBezTo>
                <a:cubicBezTo>
                  <a:pt x="58" y="20"/>
                  <a:pt x="56" y="22"/>
                  <a:pt x="51" y="22"/>
                </a:cubicBezTo>
                <a:cubicBezTo>
                  <a:pt x="50" y="23"/>
                  <a:pt x="48" y="23"/>
                  <a:pt x="46" y="23"/>
                </a:cubicBezTo>
                <a:cubicBezTo>
                  <a:pt x="16" y="23"/>
                  <a:pt x="16" y="23"/>
                  <a:pt x="16" y="23"/>
                </a:cubicBezTo>
                <a:cubicBezTo>
                  <a:pt x="14" y="24"/>
                  <a:pt x="12" y="25"/>
                  <a:pt x="9" y="25"/>
                </a:cubicBezTo>
                <a:close/>
                <a:moveTo>
                  <a:pt x="8" y="13"/>
                </a:moveTo>
                <a:cubicBezTo>
                  <a:pt x="11" y="0"/>
                  <a:pt x="11" y="0"/>
                  <a:pt x="11" y="0"/>
                </a:cubicBezTo>
                <a:cubicBezTo>
                  <a:pt x="12" y="0"/>
                  <a:pt x="13" y="0"/>
                  <a:pt x="13" y="0"/>
                </a:cubicBezTo>
                <a:cubicBezTo>
                  <a:pt x="15" y="0"/>
                  <a:pt x="17" y="1"/>
                  <a:pt x="18" y="2"/>
                </a:cubicBezTo>
                <a:cubicBezTo>
                  <a:pt x="19" y="3"/>
                  <a:pt x="23" y="7"/>
                  <a:pt x="25" y="10"/>
                </a:cubicBezTo>
                <a:cubicBezTo>
                  <a:pt x="25" y="10"/>
                  <a:pt x="28" y="12"/>
                  <a:pt x="31" y="12"/>
                </a:cubicBezTo>
                <a:cubicBezTo>
                  <a:pt x="38" y="13"/>
                  <a:pt x="44" y="14"/>
                  <a:pt x="44" y="14"/>
                </a:cubicBezTo>
                <a:cubicBezTo>
                  <a:pt x="16" y="14"/>
                  <a:pt x="16" y="14"/>
                  <a:pt x="16" y="14"/>
                </a:cubicBezTo>
                <a:cubicBezTo>
                  <a:pt x="14" y="13"/>
                  <a:pt x="12" y="13"/>
                  <a:pt x="9" y="13"/>
                </a:cubicBezTo>
                <a:lnTo>
                  <a:pt x="8" y="13"/>
                </a:lnTo>
                <a:close/>
                <a:moveTo>
                  <a:pt x="44" y="24"/>
                </a:moveTo>
                <a:cubicBezTo>
                  <a:pt x="44" y="24"/>
                  <a:pt x="38" y="25"/>
                  <a:pt x="31" y="26"/>
                </a:cubicBezTo>
                <a:cubicBezTo>
                  <a:pt x="28" y="26"/>
                  <a:pt x="25" y="28"/>
                  <a:pt x="25" y="28"/>
                </a:cubicBezTo>
                <a:cubicBezTo>
                  <a:pt x="23" y="31"/>
                  <a:pt x="19" y="35"/>
                  <a:pt x="18" y="36"/>
                </a:cubicBezTo>
                <a:cubicBezTo>
                  <a:pt x="17" y="37"/>
                  <a:pt x="15" y="38"/>
                  <a:pt x="13" y="38"/>
                </a:cubicBezTo>
                <a:cubicBezTo>
                  <a:pt x="13" y="38"/>
                  <a:pt x="12" y="38"/>
                  <a:pt x="11" y="38"/>
                </a:cubicBezTo>
                <a:cubicBezTo>
                  <a:pt x="8" y="25"/>
                  <a:pt x="8" y="25"/>
                  <a:pt x="8" y="25"/>
                </a:cubicBezTo>
                <a:cubicBezTo>
                  <a:pt x="9" y="25"/>
                  <a:pt x="9" y="25"/>
                  <a:pt x="9" y="25"/>
                </a:cubicBezTo>
                <a:cubicBezTo>
                  <a:pt x="12" y="25"/>
                  <a:pt x="14" y="25"/>
                  <a:pt x="16" y="24"/>
                </a:cubicBezTo>
                <a:lnTo>
                  <a:pt x="44" y="24"/>
                </a:lnTo>
                <a:close/>
                <a:moveTo>
                  <a:pt x="48" y="19"/>
                </a:moveTo>
                <a:cubicBezTo>
                  <a:pt x="48" y="20"/>
                  <a:pt x="47" y="21"/>
                  <a:pt x="46" y="21"/>
                </a:cubicBezTo>
                <a:cubicBezTo>
                  <a:pt x="48" y="22"/>
                  <a:pt x="48" y="22"/>
                  <a:pt x="48" y="22"/>
                </a:cubicBezTo>
                <a:cubicBezTo>
                  <a:pt x="50" y="21"/>
                  <a:pt x="50" y="20"/>
                  <a:pt x="50" y="19"/>
                </a:cubicBezTo>
                <a:cubicBezTo>
                  <a:pt x="50" y="18"/>
                  <a:pt x="50" y="16"/>
                  <a:pt x="48" y="16"/>
                </a:cubicBezTo>
                <a:cubicBezTo>
                  <a:pt x="46" y="17"/>
                  <a:pt x="46" y="17"/>
                  <a:pt x="46" y="17"/>
                </a:cubicBezTo>
                <a:cubicBezTo>
                  <a:pt x="47" y="17"/>
                  <a:pt x="48" y="18"/>
                  <a:pt x="48" y="19"/>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63" name="Freeform 398"/>
          <p:cNvSpPr>
            <a:spLocks noEditPoints="1"/>
          </p:cNvSpPr>
          <p:nvPr/>
        </p:nvSpPr>
        <p:spPr bwMode="auto">
          <a:xfrm>
            <a:off x="1462152" y="3825286"/>
            <a:ext cx="317866" cy="324419"/>
          </a:xfrm>
          <a:custGeom>
            <a:avLst/>
            <a:gdLst>
              <a:gd name="T0" fmla="*/ 4 w 41"/>
              <a:gd name="T1" fmla="*/ 26 h 42"/>
              <a:gd name="T2" fmla="*/ 0 w 41"/>
              <a:gd name="T3" fmla="*/ 22 h 42"/>
              <a:gd name="T4" fmla="*/ 4 w 41"/>
              <a:gd name="T5" fmla="*/ 18 h 42"/>
              <a:gd name="T6" fmla="*/ 8 w 41"/>
              <a:gd name="T7" fmla="*/ 22 h 42"/>
              <a:gd name="T8" fmla="*/ 4 w 41"/>
              <a:gd name="T9" fmla="*/ 26 h 42"/>
              <a:gd name="T10" fmla="*/ 9 w 41"/>
              <a:gd name="T11" fmla="*/ 15 h 42"/>
              <a:gd name="T12" fmla="*/ 5 w 41"/>
              <a:gd name="T13" fmla="*/ 10 h 42"/>
              <a:gd name="T14" fmla="*/ 9 w 41"/>
              <a:gd name="T15" fmla="*/ 5 h 42"/>
              <a:gd name="T16" fmla="*/ 14 w 41"/>
              <a:gd name="T17" fmla="*/ 10 h 42"/>
              <a:gd name="T18" fmla="*/ 9 w 41"/>
              <a:gd name="T19" fmla="*/ 15 h 42"/>
              <a:gd name="T20" fmla="*/ 9 w 41"/>
              <a:gd name="T21" fmla="*/ 38 h 42"/>
              <a:gd name="T22" fmla="*/ 5 w 41"/>
              <a:gd name="T23" fmla="*/ 34 h 42"/>
              <a:gd name="T24" fmla="*/ 9 w 41"/>
              <a:gd name="T25" fmla="*/ 30 h 42"/>
              <a:gd name="T26" fmla="*/ 13 w 41"/>
              <a:gd name="T27" fmla="*/ 34 h 42"/>
              <a:gd name="T28" fmla="*/ 9 w 41"/>
              <a:gd name="T29" fmla="*/ 38 h 42"/>
              <a:gd name="T30" fmla="*/ 21 w 41"/>
              <a:gd name="T31" fmla="*/ 10 h 42"/>
              <a:gd name="T32" fmla="*/ 16 w 41"/>
              <a:gd name="T33" fmla="*/ 5 h 42"/>
              <a:gd name="T34" fmla="*/ 21 w 41"/>
              <a:gd name="T35" fmla="*/ 0 h 42"/>
              <a:gd name="T36" fmla="*/ 26 w 41"/>
              <a:gd name="T37" fmla="*/ 5 h 42"/>
              <a:gd name="T38" fmla="*/ 21 w 41"/>
              <a:gd name="T39" fmla="*/ 10 h 42"/>
              <a:gd name="T40" fmla="*/ 21 w 41"/>
              <a:gd name="T41" fmla="*/ 42 h 42"/>
              <a:gd name="T42" fmla="*/ 18 w 41"/>
              <a:gd name="T43" fmla="*/ 39 h 42"/>
              <a:gd name="T44" fmla="*/ 21 w 41"/>
              <a:gd name="T45" fmla="*/ 36 h 42"/>
              <a:gd name="T46" fmla="*/ 25 w 41"/>
              <a:gd name="T47" fmla="*/ 39 h 42"/>
              <a:gd name="T48" fmla="*/ 21 w 41"/>
              <a:gd name="T49" fmla="*/ 42 h 42"/>
              <a:gd name="T50" fmla="*/ 33 w 41"/>
              <a:gd name="T51" fmla="*/ 37 h 42"/>
              <a:gd name="T52" fmla="*/ 30 w 41"/>
              <a:gd name="T53" fmla="*/ 34 h 42"/>
              <a:gd name="T54" fmla="*/ 33 w 41"/>
              <a:gd name="T55" fmla="*/ 31 h 42"/>
              <a:gd name="T56" fmla="*/ 36 w 41"/>
              <a:gd name="T57" fmla="*/ 34 h 42"/>
              <a:gd name="T58" fmla="*/ 33 w 41"/>
              <a:gd name="T59" fmla="*/ 37 h 42"/>
              <a:gd name="T60" fmla="*/ 33 w 41"/>
              <a:gd name="T61" fmla="*/ 12 h 42"/>
              <a:gd name="T62" fmla="*/ 31 w 41"/>
              <a:gd name="T63" fmla="*/ 10 h 42"/>
              <a:gd name="T64" fmla="*/ 33 w 41"/>
              <a:gd name="T65" fmla="*/ 8 h 42"/>
              <a:gd name="T66" fmla="*/ 35 w 41"/>
              <a:gd name="T67" fmla="*/ 10 h 42"/>
              <a:gd name="T68" fmla="*/ 33 w 41"/>
              <a:gd name="T69" fmla="*/ 12 h 42"/>
              <a:gd name="T70" fmla="*/ 38 w 41"/>
              <a:gd name="T71" fmla="*/ 24 h 42"/>
              <a:gd name="T72" fmla="*/ 36 w 41"/>
              <a:gd name="T73" fmla="*/ 22 h 42"/>
              <a:gd name="T74" fmla="*/ 38 w 41"/>
              <a:gd name="T75" fmla="*/ 19 h 42"/>
              <a:gd name="T76" fmla="*/ 41 w 41"/>
              <a:gd name="T77" fmla="*/ 22 h 42"/>
              <a:gd name="T78" fmla="*/ 38 w 41"/>
              <a:gd name="T79" fmla="*/ 24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1" h="42">
                <a:moveTo>
                  <a:pt x="4" y="26"/>
                </a:moveTo>
                <a:cubicBezTo>
                  <a:pt x="2" y="26"/>
                  <a:pt x="0" y="24"/>
                  <a:pt x="0" y="22"/>
                </a:cubicBezTo>
                <a:cubicBezTo>
                  <a:pt x="0" y="19"/>
                  <a:pt x="2" y="18"/>
                  <a:pt x="4" y="18"/>
                </a:cubicBezTo>
                <a:cubicBezTo>
                  <a:pt x="7" y="18"/>
                  <a:pt x="8" y="19"/>
                  <a:pt x="8" y="22"/>
                </a:cubicBezTo>
                <a:cubicBezTo>
                  <a:pt x="8" y="24"/>
                  <a:pt x="7" y="26"/>
                  <a:pt x="4" y="26"/>
                </a:cubicBezTo>
                <a:close/>
                <a:moveTo>
                  <a:pt x="9" y="15"/>
                </a:moveTo>
                <a:cubicBezTo>
                  <a:pt x="7" y="15"/>
                  <a:pt x="5" y="12"/>
                  <a:pt x="5" y="10"/>
                </a:cubicBezTo>
                <a:cubicBezTo>
                  <a:pt x="5" y="7"/>
                  <a:pt x="7" y="5"/>
                  <a:pt x="9" y="5"/>
                </a:cubicBezTo>
                <a:cubicBezTo>
                  <a:pt x="12" y="5"/>
                  <a:pt x="14" y="7"/>
                  <a:pt x="14" y="10"/>
                </a:cubicBezTo>
                <a:cubicBezTo>
                  <a:pt x="14" y="12"/>
                  <a:pt x="12" y="15"/>
                  <a:pt x="9" y="15"/>
                </a:cubicBezTo>
                <a:close/>
                <a:moveTo>
                  <a:pt x="9" y="38"/>
                </a:moveTo>
                <a:cubicBezTo>
                  <a:pt x="7" y="38"/>
                  <a:pt x="5" y="36"/>
                  <a:pt x="5" y="34"/>
                </a:cubicBezTo>
                <a:cubicBezTo>
                  <a:pt x="5" y="32"/>
                  <a:pt x="7" y="30"/>
                  <a:pt x="9" y="30"/>
                </a:cubicBezTo>
                <a:cubicBezTo>
                  <a:pt x="11" y="30"/>
                  <a:pt x="13" y="32"/>
                  <a:pt x="13" y="34"/>
                </a:cubicBezTo>
                <a:cubicBezTo>
                  <a:pt x="13" y="36"/>
                  <a:pt x="11" y="38"/>
                  <a:pt x="9" y="38"/>
                </a:cubicBezTo>
                <a:close/>
                <a:moveTo>
                  <a:pt x="21" y="10"/>
                </a:moveTo>
                <a:cubicBezTo>
                  <a:pt x="18" y="10"/>
                  <a:pt x="16" y="8"/>
                  <a:pt x="16" y="5"/>
                </a:cubicBezTo>
                <a:cubicBezTo>
                  <a:pt x="16" y="2"/>
                  <a:pt x="18" y="0"/>
                  <a:pt x="21" y="0"/>
                </a:cubicBezTo>
                <a:cubicBezTo>
                  <a:pt x="24" y="0"/>
                  <a:pt x="26" y="2"/>
                  <a:pt x="26" y="5"/>
                </a:cubicBezTo>
                <a:cubicBezTo>
                  <a:pt x="26" y="8"/>
                  <a:pt x="24" y="10"/>
                  <a:pt x="21" y="10"/>
                </a:cubicBezTo>
                <a:close/>
                <a:moveTo>
                  <a:pt x="21" y="42"/>
                </a:moveTo>
                <a:cubicBezTo>
                  <a:pt x="19" y="42"/>
                  <a:pt x="18" y="41"/>
                  <a:pt x="18" y="39"/>
                </a:cubicBezTo>
                <a:cubicBezTo>
                  <a:pt x="18" y="37"/>
                  <a:pt x="19" y="36"/>
                  <a:pt x="21" y="36"/>
                </a:cubicBezTo>
                <a:cubicBezTo>
                  <a:pt x="23" y="36"/>
                  <a:pt x="25" y="37"/>
                  <a:pt x="25" y="39"/>
                </a:cubicBezTo>
                <a:cubicBezTo>
                  <a:pt x="25" y="41"/>
                  <a:pt x="23" y="42"/>
                  <a:pt x="21" y="42"/>
                </a:cubicBezTo>
                <a:close/>
                <a:moveTo>
                  <a:pt x="33" y="37"/>
                </a:moveTo>
                <a:cubicBezTo>
                  <a:pt x="32" y="37"/>
                  <a:pt x="30" y="36"/>
                  <a:pt x="30" y="34"/>
                </a:cubicBezTo>
                <a:cubicBezTo>
                  <a:pt x="30" y="32"/>
                  <a:pt x="32" y="31"/>
                  <a:pt x="33" y="31"/>
                </a:cubicBezTo>
                <a:cubicBezTo>
                  <a:pt x="35" y="31"/>
                  <a:pt x="36" y="32"/>
                  <a:pt x="36" y="34"/>
                </a:cubicBezTo>
                <a:cubicBezTo>
                  <a:pt x="36" y="36"/>
                  <a:pt x="35" y="37"/>
                  <a:pt x="33" y="37"/>
                </a:cubicBezTo>
                <a:close/>
                <a:moveTo>
                  <a:pt x="33" y="12"/>
                </a:moveTo>
                <a:cubicBezTo>
                  <a:pt x="32" y="12"/>
                  <a:pt x="31" y="11"/>
                  <a:pt x="31" y="10"/>
                </a:cubicBezTo>
                <a:cubicBezTo>
                  <a:pt x="31" y="9"/>
                  <a:pt x="32" y="8"/>
                  <a:pt x="33" y="8"/>
                </a:cubicBezTo>
                <a:cubicBezTo>
                  <a:pt x="34" y="8"/>
                  <a:pt x="35" y="9"/>
                  <a:pt x="35" y="10"/>
                </a:cubicBezTo>
                <a:cubicBezTo>
                  <a:pt x="35" y="11"/>
                  <a:pt x="34" y="12"/>
                  <a:pt x="33" y="12"/>
                </a:cubicBezTo>
                <a:close/>
                <a:moveTo>
                  <a:pt x="38" y="24"/>
                </a:moveTo>
                <a:cubicBezTo>
                  <a:pt x="37" y="24"/>
                  <a:pt x="36" y="23"/>
                  <a:pt x="36" y="22"/>
                </a:cubicBezTo>
                <a:cubicBezTo>
                  <a:pt x="36" y="20"/>
                  <a:pt x="37" y="19"/>
                  <a:pt x="38" y="19"/>
                </a:cubicBezTo>
                <a:cubicBezTo>
                  <a:pt x="40" y="19"/>
                  <a:pt x="41" y="20"/>
                  <a:pt x="41" y="22"/>
                </a:cubicBezTo>
                <a:cubicBezTo>
                  <a:pt x="41" y="23"/>
                  <a:pt x="40" y="24"/>
                  <a:pt x="38" y="24"/>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64" name="Freeform 399"/>
          <p:cNvSpPr>
            <a:spLocks/>
          </p:cNvSpPr>
          <p:nvPr/>
        </p:nvSpPr>
        <p:spPr bwMode="auto">
          <a:xfrm>
            <a:off x="4492738" y="2332112"/>
            <a:ext cx="131078" cy="373572"/>
          </a:xfrm>
          <a:custGeom>
            <a:avLst/>
            <a:gdLst>
              <a:gd name="T0" fmla="*/ 12 w 17"/>
              <a:gd name="T1" fmla="*/ 25 h 48"/>
              <a:gd name="T2" fmla="*/ 13 w 17"/>
              <a:gd name="T3" fmla="*/ 47 h 48"/>
              <a:gd name="T4" fmla="*/ 11 w 17"/>
              <a:gd name="T5" fmla="*/ 48 h 48"/>
              <a:gd name="T6" fmla="*/ 6 w 17"/>
              <a:gd name="T7" fmla="*/ 48 h 48"/>
              <a:gd name="T8" fmla="*/ 5 w 17"/>
              <a:gd name="T9" fmla="*/ 47 h 48"/>
              <a:gd name="T10" fmla="*/ 6 w 17"/>
              <a:gd name="T11" fmla="*/ 25 h 48"/>
              <a:gd name="T12" fmla="*/ 0 w 17"/>
              <a:gd name="T13" fmla="*/ 15 h 48"/>
              <a:gd name="T14" fmla="*/ 9 w 17"/>
              <a:gd name="T15" fmla="*/ 0 h 48"/>
              <a:gd name="T16" fmla="*/ 17 w 17"/>
              <a:gd name="T17" fmla="*/ 15 h 48"/>
              <a:gd name="T18" fmla="*/ 12 w 17"/>
              <a:gd name="T19" fmla="*/ 25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48">
                <a:moveTo>
                  <a:pt x="12" y="25"/>
                </a:moveTo>
                <a:cubicBezTo>
                  <a:pt x="13" y="47"/>
                  <a:pt x="13" y="47"/>
                  <a:pt x="13" y="47"/>
                </a:cubicBezTo>
                <a:cubicBezTo>
                  <a:pt x="13" y="48"/>
                  <a:pt x="12" y="48"/>
                  <a:pt x="11" y="48"/>
                </a:cubicBezTo>
                <a:cubicBezTo>
                  <a:pt x="6" y="48"/>
                  <a:pt x="6" y="48"/>
                  <a:pt x="6" y="48"/>
                </a:cubicBezTo>
                <a:cubicBezTo>
                  <a:pt x="5" y="48"/>
                  <a:pt x="5" y="48"/>
                  <a:pt x="5" y="47"/>
                </a:cubicBezTo>
                <a:cubicBezTo>
                  <a:pt x="6" y="25"/>
                  <a:pt x="6" y="25"/>
                  <a:pt x="6" y="25"/>
                </a:cubicBezTo>
                <a:cubicBezTo>
                  <a:pt x="3" y="23"/>
                  <a:pt x="0" y="20"/>
                  <a:pt x="0" y="15"/>
                </a:cubicBezTo>
                <a:cubicBezTo>
                  <a:pt x="0" y="8"/>
                  <a:pt x="4" y="0"/>
                  <a:pt x="9" y="0"/>
                </a:cubicBezTo>
                <a:cubicBezTo>
                  <a:pt x="14" y="0"/>
                  <a:pt x="17" y="8"/>
                  <a:pt x="17" y="15"/>
                </a:cubicBezTo>
                <a:cubicBezTo>
                  <a:pt x="17" y="20"/>
                  <a:pt x="15" y="23"/>
                  <a:pt x="12" y="25"/>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65" name="Freeform 400"/>
          <p:cNvSpPr>
            <a:spLocks noEditPoints="1"/>
          </p:cNvSpPr>
          <p:nvPr/>
        </p:nvSpPr>
        <p:spPr bwMode="auto">
          <a:xfrm>
            <a:off x="2634052" y="2356690"/>
            <a:ext cx="317866" cy="324419"/>
          </a:xfrm>
          <a:custGeom>
            <a:avLst/>
            <a:gdLst>
              <a:gd name="T0" fmla="*/ 21 w 41"/>
              <a:gd name="T1" fmla="*/ 42 h 42"/>
              <a:gd name="T2" fmla="*/ 0 w 41"/>
              <a:gd name="T3" fmla="*/ 21 h 42"/>
              <a:gd name="T4" fmla="*/ 21 w 41"/>
              <a:gd name="T5" fmla="*/ 0 h 42"/>
              <a:gd name="T6" fmla="*/ 41 w 41"/>
              <a:gd name="T7" fmla="*/ 21 h 42"/>
              <a:gd name="T8" fmla="*/ 21 w 41"/>
              <a:gd name="T9" fmla="*/ 42 h 42"/>
              <a:gd name="T10" fmla="*/ 35 w 41"/>
              <a:gd name="T11" fmla="*/ 15 h 42"/>
              <a:gd name="T12" fmla="*/ 18 w 41"/>
              <a:gd name="T13" fmla="*/ 11 h 42"/>
              <a:gd name="T14" fmla="*/ 8 w 41"/>
              <a:gd name="T15" fmla="*/ 12 h 42"/>
              <a:gd name="T16" fmla="*/ 7 w 41"/>
              <a:gd name="T17" fmla="*/ 14 h 42"/>
              <a:gd name="T18" fmla="*/ 9 w 41"/>
              <a:gd name="T19" fmla="*/ 16 h 42"/>
              <a:gd name="T20" fmla="*/ 10 w 41"/>
              <a:gd name="T21" fmla="*/ 16 h 42"/>
              <a:gd name="T22" fmla="*/ 18 w 41"/>
              <a:gd name="T23" fmla="*/ 15 h 42"/>
              <a:gd name="T24" fmla="*/ 33 w 41"/>
              <a:gd name="T25" fmla="*/ 19 h 42"/>
              <a:gd name="T26" fmla="*/ 34 w 41"/>
              <a:gd name="T27" fmla="*/ 19 h 42"/>
              <a:gd name="T28" fmla="*/ 36 w 41"/>
              <a:gd name="T29" fmla="*/ 17 h 42"/>
              <a:gd name="T30" fmla="*/ 35 w 41"/>
              <a:gd name="T31" fmla="*/ 15 h 42"/>
              <a:gd name="T32" fmla="*/ 32 w 41"/>
              <a:gd name="T33" fmla="*/ 22 h 42"/>
              <a:gd name="T34" fmla="*/ 17 w 41"/>
              <a:gd name="T35" fmla="*/ 18 h 42"/>
              <a:gd name="T36" fmla="*/ 9 w 41"/>
              <a:gd name="T37" fmla="*/ 19 h 42"/>
              <a:gd name="T38" fmla="*/ 8 w 41"/>
              <a:gd name="T39" fmla="*/ 21 h 42"/>
              <a:gd name="T40" fmla="*/ 10 w 41"/>
              <a:gd name="T41" fmla="*/ 23 h 42"/>
              <a:gd name="T42" fmla="*/ 11 w 41"/>
              <a:gd name="T43" fmla="*/ 23 h 42"/>
              <a:gd name="T44" fmla="*/ 17 w 41"/>
              <a:gd name="T45" fmla="*/ 22 h 42"/>
              <a:gd name="T46" fmla="*/ 30 w 41"/>
              <a:gd name="T47" fmla="*/ 25 h 42"/>
              <a:gd name="T48" fmla="*/ 31 w 41"/>
              <a:gd name="T49" fmla="*/ 25 h 42"/>
              <a:gd name="T50" fmla="*/ 33 w 41"/>
              <a:gd name="T51" fmla="*/ 24 h 42"/>
              <a:gd name="T52" fmla="*/ 32 w 41"/>
              <a:gd name="T53" fmla="*/ 22 h 42"/>
              <a:gd name="T54" fmla="*/ 30 w 41"/>
              <a:gd name="T55" fmla="*/ 28 h 42"/>
              <a:gd name="T56" fmla="*/ 18 w 41"/>
              <a:gd name="T57" fmla="*/ 25 h 42"/>
              <a:gd name="T58" fmla="*/ 10 w 41"/>
              <a:gd name="T59" fmla="*/ 26 h 42"/>
              <a:gd name="T60" fmla="*/ 9 w 41"/>
              <a:gd name="T61" fmla="*/ 27 h 42"/>
              <a:gd name="T62" fmla="*/ 10 w 41"/>
              <a:gd name="T63" fmla="*/ 29 h 42"/>
              <a:gd name="T64" fmla="*/ 11 w 41"/>
              <a:gd name="T65" fmla="*/ 28 h 42"/>
              <a:gd name="T66" fmla="*/ 18 w 41"/>
              <a:gd name="T67" fmla="*/ 28 h 42"/>
              <a:gd name="T68" fmla="*/ 28 w 41"/>
              <a:gd name="T69" fmla="*/ 30 h 42"/>
              <a:gd name="T70" fmla="*/ 29 w 41"/>
              <a:gd name="T71" fmla="*/ 31 h 42"/>
              <a:gd name="T72" fmla="*/ 30 w 41"/>
              <a:gd name="T73" fmla="*/ 29 h 42"/>
              <a:gd name="T74" fmla="*/ 30 w 41"/>
              <a:gd name="T75" fmla="*/ 28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1" h="42">
                <a:moveTo>
                  <a:pt x="21" y="42"/>
                </a:moveTo>
                <a:cubicBezTo>
                  <a:pt x="10" y="42"/>
                  <a:pt x="0" y="32"/>
                  <a:pt x="0" y="21"/>
                </a:cubicBezTo>
                <a:cubicBezTo>
                  <a:pt x="0" y="10"/>
                  <a:pt x="10" y="0"/>
                  <a:pt x="21" y="0"/>
                </a:cubicBezTo>
                <a:cubicBezTo>
                  <a:pt x="32" y="0"/>
                  <a:pt x="41" y="10"/>
                  <a:pt x="41" y="21"/>
                </a:cubicBezTo>
                <a:cubicBezTo>
                  <a:pt x="41" y="32"/>
                  <a:pt x="32" y="42"/>
                  <a:pt x="21" y="42"/>
                </a:cubicBezTo>
                <a:close/>
                <a:moveTo>
                  <a:pt x="35" y="15"/>
                </a:moveTo>
                <a:cubicBezTo>
                  <a:pt x="30" y="12"/>
                  <a:pt x="24" y="11"/>
                  <a:pt x="18" y="11"/>
                </a:cubicBezTo>
                <a:cubicBezTo>
                  <a:pt x="14" y="11"/>
                  <a:pt x="11" y="12"/>
                  <a:pt x="8" y="12"/>
                </a:cubicBezTo>
                <a:cubicBezTo>
                  <a:pt x="7" y="13"/>
                  <a:pt x="7" y="13"/>
                  <a:pt x="7" y="14"/>
                </a:cubicBezTo>
                <a:cubicBezTo>
                  <a:pt x="7" y="16"/>
                  <a:pt x="7" y="16"/>
                  <a:pt x="9" y="16"/>
                </a:cubicBezTo>
                <a:cubicBezTo>
                  <a:pt x="9" y="16"/>
                  <a:pt x="9" y="16"/>
                  <a:pt x="10" y="16"/>
                </a:cubicBezTo>
                <a:cubicBezTo>
                  <a:pt x="12" y="15"/>
                  <a:pt x="15" y="15"/>
                  <a:pt x="18" y="15"/>
                </a:cubicBezTo>
                <a:cubicBezTo>
                  <a:pt x="23" y="15"/>
                  <a:pt x="29" y="16"/>
                  <a:pt x="33" y="19"/>
                </a:cubicBezTo>
                <a:cubicBezTo>
                  <a:pt x="33" y="19"/>
                  <a:pt x="34" y="19"/>
                  <a:pt x="34" y="19"/>
                </a:cubicBezTo>
                <a:cubicBezTo>
                  <a:pt x="35" y="19"/>
                  <a:pt x="36" y="18"/>
                  <a:pt x="36" y="17"/>
                </a:cubicBezTo>
                <a:cubicBezTo>
                  <a:pt x="36" y="16"/>
                  <a:pt x="36" y="16"/>
                  <a:pt x="35" y="15"/>
                </a:cubicBezTo>
                <a:close/>
                <a:moveTo>
                  <a:pt x="32" y="22"/>
                </a:moveTo>
                <a:cubicBezTo>
                  <a:pt x="28" y="20"/>
                  <a:pt x="23" y="18"/>
                  <a:pt x="17" y="18"/>
                </a:cubicBezTo>
                <a:cubicBezTo>
                  <a:pt x="14" y="18"/>
                  <a:pt x="12" y="19"/>
                  <a:pt x="9" y="19"/>
                </a:cubicBezTo>
                <a:cubicBezTo>
                  <a:pt x="8" y="20"/>
                  <a:pt x="8" y="20"/>
                  <a:pt x="8" y="21"/>
                </a:cubicBezTo>
                <a:cubicBezTo>
                  <a:pt x="8" y="22"/>
                  <a:pt x="9" y="23"/>
                  <a:pt x="10" y="23"/>
                </a:cubicBezTo>
                <a:cubicBezTo>
                  <a:pt x="10" y="23"/>
                  <a:pt x="10" y="23"/>
                  <a:pt x="11" y="23"/>
                </a:cubicBezTo>
                <a:cubicBezTo>
                  <a:pt x="13" y="22"/>
                  <a:pt x="15" y="22"/>
                  <a:pt x="17" y="22"/>
                </a:cubicBezTo>
                <a:cubicBezTo>
                  <a:pt x="22" y="22"/>
                  <a:pt x="27" y="23"/>
                  <a:pt x="30" y="25"/>
                </a:cubicBezTo>
                <a:cubicBezTo>
                  <a:pt x="31" y="25"/>
                  <a:pt x="31" y="25"/>
                  <a:pt x="31" y="25"/>
                </a:cubicBezTo>
                <a:cubicBezTo>
                  <a:pt x="32" y="25"/>
                  <a:pt x="33" y="25"/>
                  <a:pt x="33" y="24"/>
                </a:cubicBezTo>
                <a:cubicBezTo>
                  <a:pt x="33" y="23"/>
                  <a:pt x="33" y="22"/>
                  <a:pt x="32" y="22"/>
                </a:cubicBezTo>
                <a:close/>
                <a:moveTo>
                  <a:pt x="30" y="28"/>
                </a:moveTo>
                <a:cubicBezTo>
                  <a:pt x="26" y="26"/>
                  <a:pt x="22" y="25"/>
                  <a:pt x="18" y="25"/>
                </a:cubicBezTo>
                <a:cubicBezTo>
                  <a:pt x="15" y="25"/>
                  <a:pt x="13" y="25"/>
                  <a:pt x="10" y="26"/>
                </a:cubicBezTo>
                <a:cubicBezTo>
                  <a:pt x="9" y="26"/>
                  <a:pt x="9" y="26"/>
                  <a:pt x="9" y="27"/>
                </a:cubicBezTo>
                <a:cubicBezTo>
                  <a:pt x="9" y="28"/>
                  <a:pt x="9" y="29"/>
                  <a:pt x="10" y="29"/>
                </a:cubicBezTo>
                <a:cubicBezTo>
                  <a:pt x="10" y="29"/>
                  <a:pt x="11" y="29"/>
                  <a:pt x="11" y="28"/>
                </a:cubicBezTo>
                <a:cubicBezTo>
                  <a:pt x="13" y="28"/>
                  <a:pt x="15" y="28"/>
                  <a:pt x="18" y="28"/>
                </a:cubicBezTo>
                <a:cubicBezTo>
                  <a:pt x="22" y="28"/>
                  <a:pt x="25" y="29"/>
                  <a:pt x="28" y="30"/>
                </a:cubicBezTo>
                <a:cubicBezTo>
                  <a:pt x="29" y="31"/>
                  <a:pt x="29" y="31"/>
                  <a:pt x="29" y="31"/>
                </a:cubicBezTo>
                <a:cubicBezTo>
                  <a:pt x="30" y="31"/>
                  <a:pt x="30" y="30"/>
                  <a:pt x="30" y="29"/>
                </a:cubicBezTo>
                <a:cubicBezTo>
                  <a:pt x="30" y="29"/>
                  <a:pt x="30" y="28"/>
                  <a:pt x="30" y="2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66" name="Freeform 401"/>
          <p:cNvSpPr>
            <a:spLocks/>
          </p:cNvSpPr>
          <p:nvPr/>
        </p:nvSpPr>
        <p:spPr bwMode="auto">
          <a:xfrm>
            <a:off x="2065100" y="2359966"/>
            <a:ext cx="317866" cy="317866"/>
          </a:xfrm>
          <a:custGeom>
            <a:avLst/>
            <a:gdLst>
              <a:gd name="T0" fmla="*/ 41 w 41"/>
              <a:gd name="T1" fmla="*/ 34 h 41"/>
              <a:gd name="T2" fmla="*/ 34 w 41"/>
              <a:gd name="T3" fmla="*/ 41 h 41"/>
              <a:gd name="T4" fmla="*/ 8 w 41"/>
              <a:gd name="T5" fmla="*/ 41 h 41"/>
              <a:gd name="T6" fmla="*/ 0 w 41"/>
              <a:gd name="T7" fmla="*/ 34 h 41"/>
              <a:gd name="T8" fmla="*/ 0 w 41"/>
              <a:gd name="T9" fmla="*/ 8 h 41"/>
              <a:gd name="T10" fmla="*/ 8 w 41"/>
              <a:gd name="T11" fmla="*/ 0 h 41"/>
              <a:gd name="T12" fmla="*/ 34 w 41"/>
              <a:gd name="T13" fmla="*/ 0 h 41"/>
              <a:gd name="T14" fmla="*/ 41 w 41"/>
              <a:gd name="T15" fmla="*/ 8 h 41"/>
              <a:gd name="T16" fmla="*/ 41 w 41"/>
              <a:gd name="T17" fmla="*/ 34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 h="41">
                <a:moveTo>
                  <a:pt x="41" y="34"/>
                </a:moveTo>
                <a:cubicBezTo>
                  <a:pt x="41" y="38"/>
                  <a:pt x="38" y="41"/>
                  <a:pt x="34" y="41"/>
                </a:cubicBezTo>
                <a:cubicBezTo>
                  <a:pt x="8" y="41"/>
                  <a:pt x="8" y="41"/>
                  <a:pt x="8" y="41"/>
                </a:cubicBezTo>
                <a:cubicBezTo>
                  <a:pt x="4" y="41"/>
                  <a:pt x="0" y="38"/>
                  <a:pt x="0" y="34"/>
                </a:cubicBezTo>
                <a:cubicBezTo>
                  <a:pt x="0" y="8"/>
                  <a:pt x="0" y="8"/>
                  <a:pt x="0" y="8"/>
                </a:cubicBezTo>
                <a:cubicBezTo>
                  <a:pt x="0" y="4"/>
                  <a:pt x="4" y="0"/>
                  <a:pt x="8" y="0"/>
                </a:cubicBezTo>
                <a:cubicBezTo>
                  <a:pt x="34" y="0"/>
                  <a:pt x="34" y="0"/>
                  <a:pt x="34" y="0"/>
                </a:cubicBezTo>
                <a:cubicBezTo>
                  <a:pt x="38" y="0"/>
                  <a:pt x="41" y="4"/>
                  <a:pt x="41" y="8"/>
                </a:cubicBezTo>
                <a:lnTo>
                  <a:pt x="41" y="3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67" name="Freeform 402"/>
          <p:cNvSpPr>
            <a:spLocks noEditPoints="1"/>
          </p:cNvSpPr>
          <p:nvPr/>
        </p:nvSpPr>
        <p:spPr bwMode="auto">
          <a:xfrm>
            <a:off x="5602761" y="2857767"/>
            <a:ext cx="294926" cy="288373"/>
          </a:xfrm>
          <a:custGeom>
            <a:avLst/>
            <a:gdLst>
              <a:gd name="T0" fmla="*/ 38 w 38"/>
              <a:gd name="T1" fmla="*/ 30 h 37"/>
              <a:gd name="T2" fmla="*/ 30 w 38"/>
              <a:gd name="T3" fmla="*/ 37 h 37"/>
              <a:gd name="T4" fmla="*/ 8 w 38"/>
              <a:gd name="T5" fmla="*/ 37 h 37"/>
              <a:gd name="T6" fmla="*/ 0 w 38"/>
              <a:gd name="T7" fmla="*/ 30 h 37"/>
              <a:gd name="T8" fmla="*/ 0 w 38"/>
              <a:gd name="T9" fmla="*/ 7 h 37"/>
              <a:gd name="T10" fmla="*/ 8 w 38"/>
              <a:gd name="T11" fmla="*/ 0 h 37"/>
              <a:gd name="T12" fmla="*/ 30 w 38"/>
              <a:gd name="T13" fmla="*/ 0 h 37"/>
              <a:gd name="T14" fmla="*/ 38 w 38"/>
              <a:gd name="T15" fmla="*/ 7 h 37"/>
              <a:gd name="T16" fmla="*/ 38 w 38"/>
              <a:gd name="T17" fmla="*/ 30 h 37"/>
              <a:gd name="T18" fmla="*/ 8 w 38"/>
              <a:gd name="T19" fmla="*/ 3 h 37"/>
              <a:gd name="T20" fmla="*/ 3 w 38"/>
              <a:gd name="T21" fmla="*/ 7 h 37"/>
              <a:gd name="T22" fmla="*/ 3 w 38"/>
              <a:gd name="T23" fmla="*/ 30 h 37"/>
              <a:gd name="T24" fmla="*/ 8 w 38"/>
              <a:gd name="T25" fmla="*/ 34 h 37"/>
              <a:gd name="T26" fmla="*/ 30 w 38"/>
              <a:gd name="T27" fmla="*/ 34 h 37"/>
              <a:gd name="T28" fmla="*/ 34 w 38"/>
              <a:gd name="T29" fmla="*/ 30 h 37"/>
              <a:gd name="T30" fmla="*/ 34 w 38"/>
              <a:gd name="T31" fmla="*/ 7 h 37"/>
              <a:gd name="T32" fmla="*/ 30 w 38"/>
              <a:gd name="T33" fmla="*/ 3 h 37"/>
              <a:gd name="T34" fmla="*/ 8 w 38"/>
              <a:gd name="T35" fmla="*/ 3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8" h="37">
                <a:moveTo>
                  <a:pt x="38" y="30"/>
                </a:moveTo>
                <a:cubicBezTo>
                  <a:pt x="38" y="34"/>
                  <a:pt x="34" y="37"/>
                  <a:pt x="30" y="37"/>
                </a:cubicBezTo>
                <a:cubicBezTo>
                  <a:pt x="8" y="37"/>
                  <a:pt x="8" y="37"/>
                  <a:pt x="8" y="37"/>
                </a:cubicBezTo>
                <a:cubicBezTo>
                  <a:pt x="3" y="37"/>
                  <a:pt x="0" y="34"/>
                  <a:pt x="0" y="30"/>
                </a:cubicBezTo>
                <a:cubicBezTo>
                  <a:pt x="0" y="7"/>
                  <a:pt x="0" y="7"/>
                  <a:pt x="0" y="7"/>
                </a:cubicBezTo>
                <a:cubicBezTo>
                  <a:pt x="0" y="3"/>
                  <a:pt x="3" y="0"/>
                  <a:pt x="8" y="0"/>
                </a:cubicBezTo>
                <a:cubicBezTo>
                  <a:pt x="30" y="0"/>
                  <a:pt x="30" y="0"/>
                  <a:pt x="30" y="0"/>
                </a:cubicBezTo>
                <a:cubicBezTo>
                  <a:pt x="34" y="0"/>
                  <a:pt x="38" y="3"/>
                  <a:pt x="38" y="7"/>
                </a:cubicBezTo>
                <a:lnTo>
                  <a:pt x="38" y="30"/>
                </a:lnTo>
                <a:close/>
                <a:moveTo>
                  <a:pt x="8" y="3"/>
                </a:moveTo>
                <a:cubicBezTo>
                  <a:pt x="5" y="3"/>
                  <a:pt x="3" y="5"/>
                  <a:pt x="3" y="7"/>
                </a:cubicBezTo>
                <a:cubicBezTo>
                  <a:pt x="3" y="30"/>
                  <a:pt x="3" y="30"/>
                  <a:pt x="3" y="30"/>
                </a:cubicBezTo>
                <a:cubicBezTo>
                  <a:pt x="3" y="32"/>
                  <a:pt x="5" y="34"/>
                  <a:pt x="8" y="34"/>
                </a:cubicBezTo>
                <a:cubicBezTo>
                  <a:pt x="30" y="34"/>
                  <a:pt x="30" y="34"/>
                  <a:pt x="30" y="34"/>
                </a:cubicBezTo>
                <a:cubicBezTo>
                  <a:pt x="32" y="34"/>
                  <a:pt x="34" y="32"/>
                  <a:pt x="34" y="30"/>
                </a:cubicBezTo>
                <a:cubicBezTo>
                  <a:pt x="34" y="7"/>
                  <a:pt x="34" y="7"/>
                  <a:pt x="34" y="7"/>
                </a:cubicBezTo>
                <a:cubicBezTo>
                  <a:pt x="34" y="5"/>
                  <a:pt x="32" y="3"/>
                  <a:pt x="30" y="3"/>
                </a:cubicBezTo>
                <a:lnTo>
                  <a:pt x="8" y="3"/>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68" name="Freeform 403"/>
          <p:cNvSpPr>
            <a:spLocks noEditPoints="1"/>
          </p:cNvSpPr>
          <p:nvPr/>
        </p:nvSpPr>
        <p:spPr bwMode="auto">
          <a:xfrm>
            <a:off x="1493284" y="2359966"/>
            <a:ext cx="255602" cy="317866"/>
          </a:xfrm>
          <a:custGeom>
            <a:avLst/>
            <a:gdLst>
              <a:gd name="T0" fmla="*/ 33 w 33"/>
              <a:gd name="T1" fmla="*/ 7 h 41"/>
              <a:gd name="T2" fmla="*/ 0 w 33"/>
              <a:gd name="T3" fmla="*/ 7 h 41"/>
              <a:gd name="T4" fmla="*/ 0 w 33"/>
              <a:gd name="T5" fmla="*/ 5 h 41"/>
              <a:gd name="T6" fmla="*/ 6 w 33"/>
              <a:gd name="T7" fmla="*/ 0 h 41"/>
              <a:gd name="T8" fmla="*/ 28 w 33"/>
              <a:gd name="T9" fmla="*/ 0 h 41"/>
              <a:gd name="T10" fmla="*/ 33 w 33"/>
              <a:gd name="T11" fmla="*/ 5 h 41"/>
              <a:gd name="T12" fmla="*/ 33 w 33"/>
              <a:gd name="T13" fmla="*/ 7 h 41"/>
              <a:gd name="T14" fmla="*/ 33 w 33"/>
              <a:gd name="T15" fmla="*/ 16 h 41"/>
              <a:gd name="T16" fmla="*/ 0 w 33"/>
              <a:gd name="T17" fmla="*/ 16 h 41"/>
              <a:gd name="T18" fmla="*/ 0 w 33"/>
              <a:gd name="T19" fmla="*/ 9 h 41"/>
              <a:gd name="T20" fmla="*/ 33 w 33"/>
              <a:gd name="T21" fmla="*/ 9 h 41"/>
              <a:gd name="T22" fmla="*/ 33 w 33"/>
              <a:gd name="T23" fmla="*/ 16 h 41"/>
              <a:gd name="T24" fmla="*/ 33 w 33"/>
              <a:gd name="T25" fmla="*/ 25 h 41"/>
              <a:gd name="T26" fmla="*/ 0 w 33"/>
              <a:gd name="T27" fmla="*/ 25 h 41"/>
              <a:gd name="T28" fmla="*/ 0 w 33"/>
              <a:gd name="T29" fmla="*/ 18 h 41"/>
              <a:gd name="T30" fmla="*/ 33 w 33"/>
              <a:gd name="T31" fmla="*/ 18 h 41"/>
              <a:gd name="T32" fmla="*/ 33 w 33"/>
              <a:gd name="T33" fmla="*/ 25 h 41"/>
              <a:gd name="T34" fmla="*/ 33 w 33"/>
              <a:gd name="T35" fmla="*/ 28 h 41"/>
              <a:gd name="T36" fmla="*/ 28 w 33"/>
              <a:gd name="T37" fmla="*/ 34 h 41"/>
              <a:gd name="T38" fmla="*/ 27 w 33"/>
              <a:gd name="T39" fmla="*/ 34 h 41"/>
              <a:gd name="T40" fmla="*/ 20 w 33"/>
              <a:gd name="T41" fmla="*/ 41 h 41"/>
              <a:gd name="T42" fmla="*/ 20 w 33"/>
              <a:gd name="T43" fmla="*/ 34 h 41"/>
              <a:gd name="T44" fmla="*/ 6 w 33"/>
              <a:gd name="T45" fmla="*/ 34 h 41"/>
              <a:gd name="T46" fmla="*/ 0 w 33"/>
              <a:gd name="T47" fmla="*/ 28 h 41"/>
              <a:gd name="T48" fmla="*/ 0 w 33"/>
              <a:gd name="T49" fmla="*/ 26 h 41"/>
              <a:gd name="T50" fmla="*/ 33 w 33"/>
              <a:gd name="T51" fmla="*/ 26 h 41"/>
              <a:gd name="T52" fmla="*/ 33 w 33"/>
              <a:gd name="T53" fmla="*/ 28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3" h="41">
                <a:moveTo>
                  <a:pt x="33" y="7"/>
                </a:moveTo>
                <a:cubicBezTo>
                  <a:pt x="0" y="7"/>
                  <a:pt x="0" y="7"/>
                  <a:pt x="0" y="7"/>
                </a:cubicBezTo>
                <a:cubicBezTo>
                  <a:pt x="0" y="5"/>
                  <a:pt x="0" y="5"/>
                  <a:pt x="0" y="5"/>
                </a:cubicBezTo>
                <a:cubicBezTo>
                  <a:pt x="0" y="2"/>
                  <a:pt x="3" y="0"/>
                  <a:pt x="6" y="0"/>
                </a:cubicBezTo>
                <a:cubicBezTo>
                  <a:pt x="28" y="0"/>
                  <a:pt x="28" y="0"/>
                  <a:pt x="28" y="0"/>
                </a:cubicBezTo>
                <a:cubicBezTo>
                  <a:pt x="31" y="0"/>
                  <a:pt x="33" y="2"/>
                  <a:pt x="33" y="5"/>
                </a:cubicBezTo>
                <a:lnTo>
                  <a:pt x="33" y="7"/>
                </a:lnTo>
                <a:close/>
                <a:moveTo>
                  <a:pt x="33" y="16"/>
                </a:moveTo>
                <a:cubicBezTo>
                  <a:pt x="0" y="16"/>
                  <a:pt x="0" y="16"/>
                  <a:pt x="0" y="16"/>
                </a:cubicBezTo>
                <a:cubicBezTo>
                  <a:pt x="0" y="9"/>
                  <a:pt x="0" y="9"/>
                  <a:pt x="0" y="9"/>
                </a:cubicBezTo>
                <a:cubicBezTo>
                  <a:pt x="33" y="9"/>
                  <a:pt x="33" y="9"/>
                  <a:pt x="33" y="9"/>
                </a:cubicBezTo>
                <a:lnTo>
                  <a:pt x="33" y="16"/>
                </a:lnTo>
                <a:close/>
                <a:moveTo>
                  <a:pt x="33" y="25"/>
                </a:moveTo>
                <a:cubicBezTo>
                  <a:pt x="0" y="25"/>
                  <a:pt x="0" y="25"/>
                  <a:pt x="0" y="25"/>
                </a:cubicBezTo>
                <a:cubicBezTo>
                  <a:pt x="0" y="18"/>
                  <a:pt x="0" y="18"/>
                  <a:pt x="0" y="18"/>
                </a:cubicBezTo>
                <a:cubicBezTo>
                  <a:pt x="33" y="18"/>
                  <a:pt x="33" y="18"/>
                  <a:pt x="33" y="18"/>
                </a:cubicBezTo>
                <a:lnTo>
                  <a:pt x="33" y="25"/>
                </a:lnTo>
                <a:close/>
                <a:moveTo>
                  <a:pt x="33" y="28"/>
                </a:moveTo>
                <a:cubicBezTo>
                  <a:pt x="33" y="31"/>
                  <a:pt x="31" y="34"/>
                  <a:pt x="28" y="34"/>
                </a:cubicBezTo>
                <a:cubicBezTo>
                  <a:pt x="27" y="34"/>
                  <a:pt x="27" y="34"/>
                  <a:pt x="27" y="34"/>
                </a:cubicBezTo>
                <a:cubicBezTo>
                  <a:pt x="20" y="41"/>
                  <a:pt x="20" y="41"/>
                  <a:pt x="20" y="41"/>
                </a:cubicBezTo>
                <a:cubicBezTo>
                  <a:pt x="20" y="34"/>
                  <a:pt x="20" y="34"/>
                  <a:pt x="20" y="34"/>
                </a:cubicBezTo>
                <a:cubicBezTo>
                  <a:pt x="6" y="34"/>
                  <a:pt x="6" y="34"/>
                  <a:pt x="6" y="34"/>
                </a:cubicBezTo>
                <a:cubicBezTo>
                  <a:pt x="3" y="34"/>
                  <a:pt x="0" y="31"/>
                  <a:pt x="0" y="28"/>
                </a:cubicBezTo>
                <a:cubicBezTo>
                  <a:pt x="0" y="26"/>
                  <a:pt x="0" y="26"/>
                  <a:pt x="0" y="26"/>
                </a:cubicBezTo>
                <a:cubicBezTo>
                  <a:pt x="33" y="26"/>
                  <a:pt x="33" y="26"/>
                  <a:pt x="33" y="26"/>
                </a:cubicBezTo>
                <a:lnTo>
                  <a:pt x="33" y="28"/>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2" name="Text Placeholder 1"/>
          <p:cNvSpPr>
            <a:spLocks noGrp="1"/>
          </p:cNvSpPr>
          <p:nvPr>
            <p:ph type="body" sz="quarter" idx="10"/>
          </p:nvPr>
        </p:nvSpPr>
        <p:spPr/>
        <p:txBody>
          <a:bodyPr/>
          <a:lstStyle/>
          <a:p>
            <a:r>
              <a:rPr lang="en-US" dirty="0"/>
              <a:t>Icons</a:t>
            </a:r>
          </a:p>
        </p:txBody>
      </p:sp>
      <p:sp>
        <p:nvSpPr>
          <p:cNvPr id="69" name="Text Placeholder 68"/>
          <p:cNvSpPr>
            <a:spLocks noGrp="1"/>
          </p:cNvSpPr>
          <p:nvPr>
            <p:ph type="body" sz="quarter" idx="11"/>
          </p:nvPr>
        </p:nvSpPr>
        <p:spPr/>
        <p:txBody>
          <a:bodyPr/>
          <a:lstStyle/>
          <a:p>
            <a:r>
              <a:rPr lang="en-US" dirty="0"/>
              <a:t>Lorem ipsum dolor sit amet, consectetuer adipiscing elit. Aenean commodo ligula eget dolor. </a:t>
            </a:r>
            <a:r>
              <a:rPr lang="en-US" b="1" dirty="0">
                <a:solidFill>
                  <a:schemeClr val="accent1"/>
                </a:solidFill>
              </a:rPr>
              <a:t>Aenean massa. Cum sociis natoque penatibus </a:t>
            </a:r>
            <a:r>
              <a:rPr lang="en-US" dirty="0"/>
              <a:t>magnis dis parturient montes, nascetur ridiculus mus. Donec quam felis, ultricies nec, pellentesque eu, pretium quis, sem.</a:t>
            </a:r>
          </a:p>
        </p:txBody>
      </p:sp>
    </p:spTree>
    <p:extLst>
      <p:ext uri="{BB962C8B-B14F-4D97-AF65-F5344CB8AC3E}">
        <p14:creationId xmlns:p14="http://schemas.microsoft.com/office/powerpoint/2010/main" val="88122623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1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9" name="Freeform 262"/>
          <p:cNvSpPr>
            <a:spLocks/>
          </p:cNvSpPr>
          <p:nvPr/>
        </p:nvSpPr>
        <p:spPr bwMode="auto">
          <a:xfrm>
            <a:off x="1437291" y="4289681"/>
            <a:ext cx="357190" cy="357190"/>
          </a:xfrm>
          <a:custGeom>
            <a:avLst/>
            <a:gdLst>
              <a:gd name="T0" fmla="*/ 45 w 46"/>
              <a:gd name="T1" fmla="*/ 43 h 46"/>
              <a:gd name="T2" fmla="*/ 43 w 46"/>
              <a:gd name="T3" fmla="*/ 46 h 46"/>
              <a:gd name="T4" fmla="*/ 40 w 46"/>
              <a:gd name="T5" fmla="*/ 46 h 46"/>
              <a:gd name="T6" fmla="*/ 38 w 46"/>
              <a:gd name="T7" fmla="*/ 46 h 46"/>
              <a:gd name="T8" fmla="*/ 28 w 46"/>
              <a:gd name="T9" fmla="*/ 36 h 46"/>
              <a:gd name="T10" fmla="*/ 27 w 46"/>
              <a:gd name="T11" fmla="*/ 33 h 46"/>
              <a:gd name="T12" fmla="*/ 28 w 46"/>
              <a:gd name="T13" fmla="*/ 31 h 46"/>
              <a:gd name="T14" fmla="*/ 21 w 46"/>
              <a:gd name="T15" fmla="*/ 24 h 46"/>
              <a:gd name="T16" fmla="*/ 18 w 46"/>
              <a:gd name="T17" fmla="*/ 27 h 46"/>
              <a:gd name="T18" fmla="*/ 17 w 46"/>
              <a:gd name="T19" fmla="*/ 28 h 46"/>
              <a:gd name="T20" fmla="*/ 16 w 46"/>
              <a:gd name="T21" fmla="*/ 27 h 46"/>
              <a:gd name="T22" fmla="*/ 18 w 46"/>
              <a:gd name="T23" fmla="*/ 30 h 46"/>
              <a:gd name="T24" fmla="*/ 17 w 46"/>
              <a:gd name="T25" fmla="*/ 32 h 46"/>
              <a:gd name="T26" fmla="*/ 14 w 46"/>
              <a:gd name="T27" fmla="*/ 34 h 46"/>
              <a:gd name="T28" fmla="*/ 12 w 46"/>
              <a:gd name="T29" fmla="*/ 33 h 46"/>
              <a:gd name="T30" fmla="*/ 1 w 46"/>
              <a:gd name="T31" fmla="*/ 22 h 46"/>
              <a:gd name="T32" fmla="*/ 0 w 46"/>
              <a:gd name="T33" fmla="*/ 20 h 46"/>
              <a:gd name="T34" fmla="*/ 2 w 46"/>
              <a:gd name="T35" fmla="*/ 17 h 46"/>
              <a:gd name="T36" fmla="*/ 4 w 46"/>
              <a:gd name="T37" fmla="*/ 16 h 46"/>
              <a:gd name="T38" fmla="*/ 7 w 46"/>
              <a:gd name="T39" fmla="*/ 18 h 46"/>
              <a:gd name="T40" fmla="*/ 6 w 46"/>
              <a:gd name="T41" fmla="*/ 17 h 46"/>
              <a:gd name="T42" fmla="*/ 7 w 46"/>
              <a:gd name="T43" fmla="*/ 16 h 46"/>
              <a:gd name="T44" fmla="*/ 16 w 46"/>
              <a:gd name="T45" fmla="*/ 7 h 46"/>
              <a:gd name="T46" fmla="*/ 17 w 46"/>
              <a:gd name="T47" fmla="*/ 6 h 46"/>
              <a:gd name="T48" fmla="*/ 18 w 46"/>
              <a:gd name="T49" fmla="*/ 7 h 46"/>
              <a:gd name="T50" fmla="*/ 16 w 46"/>
              <a:gd name="T51" fmla="*/ 4 h 46"/>
              <a:gd name="T52" fmla="*/ 17 w 46"/>
              <a:gd name="T53" fmla="*/ 2 h 46"/>
              <a:gd name="T54" fmla="*/ 20 w 46"/>
              <a:gd name="T55" fmla="*/ 0 h 46"/>
              <a:gd name="T56" fmla="*/ 22 w 46"/>
              <a:gd name="T57" fmla="*/ 1 h 46"/>
              <a:gd name="T58" fmla="*/ 33 w 46"/>
              <a:gd name="T59" fmla="*/ 12 h 46"/>
              <a:gd name="T60" fmla="*/ 34 w 46"/>
              <a:gd name="T61" fmla="*/ 14 h 46"/>
              <a:gd name="T62" fmla="*/ 32 w 46"/>
              <a:gd name="T63" fmla="*/ 17 h 46"/>
              <a:gd name="T64" fmla="*/ 30 w 46"/>
              <a:gd name="T65" fmla="*/ 18 h 46"/>
              <a:gd name="T66" fmla="*/ 27 w 46"/>
              <a:gd name="T67" fmla="*/ 16 h 46"/>
              <a:gd name="T68" fmla="*/ 28 w 46"/>
              <a:gd name="T69" fmla="*/ 17 h 46"/>
              <a:gd name="T70" fmla="*/ 27 w 46"/>
              <a:gd name="T71" fmla="*/ 18 h 46"/>
              <a:gd name="T72" fmla="*/ 24 w 46"/>
              <a:gd name="T73" fmla="*/ 21 h 46"/>
              <a:gd name="T74" fmla="*/ 31 w 46"/>
              <a:gd name="T75" fmla="*/ 28 h 46"/>
              <a:gd name="T76" fmla="*/ 33 w 46"/>
              <a:gd name="T77" fmla="*/ 27 h 46"/>
              <a:gd name="T78" fmla="*/ 36 w 46"/>
              <a:gd name="T79" fmla="*/ 28 h 46"/>
              <a:gd name="T80" fmla="*/ 45 w 46"/>
              <a:gd name="T81" fmla="*/ 38 h 46"/>
              <a:gd name="T82" fmla="*/ 46 w 46"/>
              <a:gd name="T83" fmla="*/ 40 h 46"/>
              <a:gd name="T84" fmla="*/ 45 w 46"/>
              <a:gd name="T85" fmla="*/ 43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6" h="46">
                <a:moveTo>
                  <a:pt x="45" y="43"/>
                </a:moveTo>
                <a:cubicBezTo>
                  <a:pt x="43" y="46"/>
                  <a:pt x="43" y="46"/>
                  <a:pt x="43" y="46"/>
                </a:cubicBezTo>
                <a:cubicBezTo>
                  <a:pt x="42" y="46"/>
                  <a:pt x="41" y="46"/>
                  <a:pt x="40" y="46"/>
                </a:cubicBezTo>
                <a:cubicBezTo>
                  <a:pt x="39" y="46"/>
                  <a:pt x="38" y="46"/>
                  <a:pt x="38" y="46"/>
                </a:cubicBezTo>
                <a:cubicBezTo>
                  <a:pt x="28" y="36"/>
                  <a:pt x="28" y="36"/>
                  <a:pt x="28" y="36"/>
                </a:cubicBezTo>
                <a:cubicBezTo>
                  <a:pt x="27" y="35"/>
                  <a:pt x="27" y="34"/>
                  <a:pt x="27" y="33"/>
                </a:cubicBezTo>
                <a:cubicBezTo>
                  <a:pt x="27" y="32"/>
                  <a:pt x="27" y="31"/>
                  <a:pt x="28" y="31"/>
                </a:cubicBezTo>
                <a:cubicBezTo>
                  <a:pt x="21" y="24"/>
                  <a:pt x="21" y="24"/>
                  <a:pt x="21" y="24"/>
                </a:cubicBezTo>
                <a:cubicBezTo>
                  <a:pt x="18" y="27"/>
                  <a:pt x="18" y="27"/>
                  <a:pt x="18" y="27"/>
                </a:cubicBezTo>
                <a:cubicBezTo>
                  <a:pt x="18" y="28"/>
                  <a:pt x="17" y="28"/>
                  <a:pt x="17" y="28"/>
                </a:cubicBezTo>
                <a:cubicBezTo>
                  <a:pt x="17" y="28"/>
                  <a:pt x="16" y="28"/>
                  <a:pt x="16" y="27"/>
                </a:cubicBezTo>
                <a:cubicBezTo>
                  <a:pt x="17" y="28"/>
                  <a:pt x="18" y="29"/>
                  <a:pt x="18" y="30"/>
                </a:cubicBezTo>
                <a:cubicBezTo>
                  <a:pt x="18" y="31"/>
                  <a:pt x="17" y="31"/>
                  <a:pt x="17" y="32"/>
                </a:cubicBezTo>
                <a:cubicBezTo>
                  <a:pt x="16" y="33"/>
                  <a:pt x="15" y="34"/>
                  <a:pt x="14" y="34"/>
                </a:cubicBezTo>
                <a:cubicBezTo>
                  <a:pt x="13" y="34"/>
                  <a:pt x="12" y="34"/>
                  <a:pt x="12" y="33"/>
                </a:cubicBezTo>
                <a:cubicBezTo>
                  <a:pt x="1" y="22"/>
                  <a:pt x="1" y="22"/>
                  <a:pt x="1" y="22"/>
                </a:cubicBezTo>
                <a:cubicBezTo>
                  <a:pt x="0" y="22"/>
                  <a:pt x="0" y="21"/>
                  <a:pt x="0" y="20"/>
                </a:cubicBezTo>
                <a:cubicBezTo>
                  <a:pt x="0" y="19"/>
                  <a:pt x="1" y="18"/>
                  <a:pt x="2" y="17"/>
                </a:cubicBezTo>
                <a:cubicBezTo>
                  <a:pt x="3" y="17"/>
                  <a:pt x="3" y="16"/>
                  <a:pt x="4" y="16"/>
                </a:cubicBezTo>
                <a:cubicBezTo>
                  <a:pt x="5" y="16"/>
                  <a:pt x="6" y="17"/>
                  <a:pt x="7" y="18"/>
                </a:cubicBezTo>
                <a:cubicBezTo>
                  <a:pt x="6" y="18"/>
                  <a:pt x="6" y="17"/>
                  <a:pt x="6" y="17"/>
                </a:cubicBezTo>
                <a:cubicBezTo>
                  <a:pt x="6" y="17"/>
                  <a:pt x="6" y="16"/>
                  <a:pt x="7" y="16"/>
                </a:cubicBezTo>
                <a:cubicBezTo>
                  <a:pt x="16" y="7"/>
                  <a:pt x="16" y="7"/>
                  <a:pt x="16" y="7"/>
                </a:cubicBezTo>
                <a:cubicBezTo>
                  <a:pt x="16" y="7"/>
                  <a:pt x="17" y="6"/>
                  <a:pt x="17" y="6"/>
                </a:cubicBezTo>
                <a:cubicBezTo>
                  <a:pt x="17" y="6"/>
                  <a:pt x="18" y="7"/>
                  <a:pt x="18" y="7"/>
                </a:cubicBezTo>
                <a:cubicBezTo>
                  <a:pt x="17" y="6"/>
                  <a:pt x="16" y="5"/>
                  <a:pt x="16" y="4"/>
                </a:cubicBezTo>
                <a:cubicBezTo>
                  <a:pt x="16" y="3"/>
                  <a:pt x="17" y="3"/>
                  <a:pt x="17" y="2"/>
                </a:cubicBezTo>
                <a:cubicBezTo>
                  <a:pt x="18" y="1"/>
                  <a:pt x="19" y="0"/>
                  <a:pt x="20" y="0"/>
                </a:cubicBezTo>
                <a:cubicBezTo>
                  <a:pt x="21" y="0"/>
                  <a:pt x="22" y="0"/>
                  <a:pt x="22" y="1"/>
                </a:cubicBezTo>
                <a:cubicBezTo>
                  <a:pt x="33" y="12"/>
                  <a:pt x="33" y="12"/>
                  <a:pt x="33" y="12"/>
                </a:cubicBezTo>
                <a:cubicBezTo>
                  <a:pt x="34" y="12"/>
                  <a:pt x="34" y="13"/>
                  <a:pt x="34" y="14"/>
                </a:cubicBezTo>
                <a:cubicBezTo>
                  <a:pt x="34" y="15"/>
                  <a:pt x="33" y="16"/>
                  <a:pt x="32" y="17"/>
                </a:cubicBezTo>
                <a:cubicBezTo>
                  <a:pt x="31" y="17"/>
                  <a:pt x="31" y="18"/>
                  <a:pt x="30" y="18"/>
                </a:cubicBezTo>
                <a:cubicBezTo>
                  <a:pt x="29" y="18"/>
                  <a:pt x="28" y="17"/>
                  <a:pt x="27" y="16"/>
                </a:cubicBezTo>
                <a:cubicBezTo>
                  <a:pt x="27" y="16"/>
                  <a:pt x="28" y="17"/>
                  <a:pt x="28" y="17"/>
                </a:cubicBezTo>
                <a:cubicBezTo>
                  <a:pt x="28" y="17"/>
                  <a:pt x="27" y="18"/>
                  <a:pt x="27" y="18"/>
                </a:cubicBezTo>
                <a:cubicBezTo>
                  <a:pt x="24" y="21"/>
                  <a:pt x="24" y="21"/>
                  <a:pt x="24" y="21"/>
                </a:cubicBezTo>
                <a:cubicBezTo>
                  <a:pt x="31" y="28"/>
                  <a:pt x="31" y="28"/>
                  <a:pt x="31" y="28"/>
                </a:cubicBezTo>
                <a:cubicBezTo>
                  <a:pt x="31" y="27"/>
                  <a:pt x="32" y="27"/>
                  <a:pt x="33" y="27"/>
                </a:cubicBezTo>
                <a:cubicBezTo>
                  <a:pt x="34" y="27"/>
                  <a:pt x="35" y="27"/>
                  <a:pt x="36" y="28"/>
                </a:cubicBezTo>
                <a:cubicBezTo>
                  <a:pt x="45" y="38"/>
                  <a:pt x="45" y="38"/>
                  <a:pt x="45" y="38"/>
                </a:cubicBezTo>
                <a:cubicBezTo>
                  <a:pt x="46" y="38"/>
                  <a:pt x="46" y="39"/>
                  <a:pt x="46" y="40"/>
                </a:cubicBezTo>
                <a:cubicBezTo>
                  <a:pt x="46" y="41"/>
                  <a:pt x="46" y="42"/>
                  <a:pt x="45" y="43"/>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70" name="Freeform 263"/>
          <p:cNvSpPr>
            <a:spLocks noEditPoints="1"/>
          </p:cNvSpPr>
          <p:nvPr/>
        </p:nvSpPr>
        <p:spPr bwMode="auto">
          <a:xfrm>
            <a:off x="1453676" y="3826527"/>
            <a:ext cx="324419" cy="317866"/>
          </a:xfrm>
          <a:custGeom>
            <a:avLst/>
            <a:gdLst>
              <a:gd name="T0" fmla="*/ 27 w 42"/>
              <a:gd name="T1" fmla="*/ 40 h 41"/>
              <a:gd name="T2" fmla="*/ 18 w 42"/>
              <a:gd name="T3" fmla="*/ 41 h 41"/>
              <a:gd name="T4" fmla="*/ 9 w 42"/>
              <a:gd name="T5" fmla="*/ 40 h 41"/>
              <a:gd name="T6" fmla="*/ 5 w 42"/>
              <a:gd name="T7" fmla="*/ 41 h 41"/>
              <a:gd name="T8" fmla="*/ 0 w 42"/>
              <a:gd name="T9" fmla="*/ 36 h 41"/>
              <a:gd name="T10" fmla="*/ 1 w 42"/>
              <a:gd name="T11" fmla="*/ 33 h 41"/>
              <a:gd name="T12" fmla="*/ 0 w 42"/>
              <a:gd name="T13" fmla="*/ 26 h 41"/>
              <a:gd name="T14" fmla="*/ 9 w 42"/>
              <a:gd name="T15" fmla="*/ 5 h 41"/>
              <a:gd name="T16" fmla="*/ 15 w 42"/>
              <a:gd name="T17" fmla="*/ 2 h 41"/>
              <a:gd name="T18" fmla="*/ 24 w 42"/>
              <a:gd name="T19" fmla="*/ 0 h 41"/>
              <a:gd name="T20" fmla="*/ 33 w 42"/>
              <a:gd name="T21" fmla="*/ 1 h 41"/>
              <a:gd name="T22" fmla="*/ 36 w 42"/>
              <a:gd name="T23" fmla="*/ 1 h 41"/>
              <a:gd name="T24" fmla="*/ 40 w 42"/>
              <a:gd name="T25" fmla="*/ 6 h 41"/>
              <a:gd name="T26" fmla="*/ 40 w 42"/>
              <a:gd name="T27" fmla="*/ 10 h 41"/>
              <a:gd name="T28" fmla="*/ 41 w 42"/>
              <a:gd name="T29" fmla="*/ 12 h 41"/>
              <a:gd name="T30" fmla="*/ 42 w 42"/>
              <a:gd name="T31" fmla="*/ 19 h 41"/>
              <a:gd name="T32" fmla="*/ 27 w 42"/>
              <a:gd name="T33" fmla="*/ 40 h 41"/>
              <a:gd name="T34" fmla="*/ 37 w 42"/>
              <a:gd name="T35" fmla="*/ 13 h 41"/>
              <a:gd name="T36" fmla="*/ 37 w 42"/>
              <a:gd name="T37" fmla="*/ 10 h 41"/>
              <a:gd name="T38" fmla="*/ 37 w 42"/>
              <a:gd name="T39" fmla="*/ 6 h 41"/>
              <a:gd name="T40" fmla="*/ 37 w 42"/>
              <a:gd name="T41" fmla="*/ 5 h 41"/>
              <a:gd name="T42" fmla="*/ 36 w 42"/>
              <a:gd name="T43" fmla="*/ 5 h 41"/>
              <a:gd name="T44" fmla="*/ 33 w 42"/>
              <a:gd name="T45" fmla="*/ 5 h 41"/>
              <a:gd name="T46" fmla="*/ 24 w 42"/>
              <a:gd name="T47" fmla="*/ 4 h 41"/>
              <a:gd name="T48" fmla="*/ 17 w 42"/>
              <a:gd name="T49" fmla="*/ 5 h 41"/>
              <a:gd name="T50" fmla="*/ 11 w 42"/>
              <a:gd name="T51" fmla="*/ 8 h 41"/>
              <a:gd name="T52" fmla="*/ 4 w 42"/>
              <a:gd name="T53" fmla="*/ 26 h 41"/>
              <a:gd name="T54" fmla="*/ 4 w 42"/>
              <a:gd name="T55" fmla="*/ 33 h 41"/>
              <a:gd name="T56" fmla="*/ 4 w 42"/>
              <a:gd name="T57" fmla="*/ 36 h 41"/>
              <a:gd name="T58" fmla="*/ 5 w 42"/>
              <a:gd name="T59" fmla="*/ 38 h 41"/>
              <a:gd name="T60" fmla="*/ 9 w 42"/>
              <a:gd name="T61" fmla="*/ 37 h 41"/>
              <a:gd name="T62" fmla="*/ 18 w 42"/>
              <a:gd name="T63" fmla="*/ 38 h 41"/>
              <a:gd name="T64" fmla="*/ 26 w 42"/>
              <a:gd name="T65" fmla="*/ 37 h 41"/>
              <a:gd name="T66" fmla="*/ 38 w 42"/>
              <a:gd name="T67" fmla="*/ 19 h 41"/>
              <a:gd name="T68" fmla="*/ 37 w 42"/>
              <a:gd name="T69" fmla="*/ 13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2" h="41">
                <a:moveTo>
                  <a:pt x="27" y="40"/>
                </a:moveTo>
                <a:cubicBezTo>
                  <a:pt x="24" y="41"/>
                  <a:pt x="21" y="41"/>
                  <a:pt x="18" y="41"/>
                </a:cubicBezTo>
                <a:cubicBezTo>
                  <a:pt x="15" y="41"/>
                  <a:pt x="12" y="40"/>
                  <a:pt x="9" y="40"/>
                </a:cubicBezTo>
                <a:cubicBezTo>
                  <a:pt x="8" y="40"/>
                  <a:pt x="6" y="41"/>
                  <a:pt x="5" y="41"/>
                </a:cubicBezTo>
                <a:cubicBezTo>
                  <a:pt x="2" y="41"/>
                  <a:pt x="0" y="39"/>
                  <a:pt x="0" y="36"/>
                </a:cubicBezTo>
                <a:cubicBezTo>
                  <a:pt x="0" y="35"/>
                  <a:pt x="1" y="34"/>
                  <a:pt x="1" y="33"/>
                </a:cubicBezTo>
                <a:cubicBezTo>
                  <a:pt x="1" y="31"/>
                  <a:pt x="0" y="28"/>
                  <a:pt x="0" y="26"/>
                </a:cubicBezTo>
                <a:cubicBezTo>
                  <a:pt x="0" y="19"/>
                  <a:pt x="3" y="10"/>
                  <a:pt x="9" y="5"/>
                </a:cubicBezTo>
                <a:cubicBezTo>
                  <a:pt x="11" y="4"/>
                  <a:pt x="13" y="3"/>
                  <a:pt x="15" y="2"/>
                </a:cubicBezTo>
                <a:cubicBezTo>
                  <a:pt x="18" y="1"/>
                  <a:pt x="21" y="0"/>
                  <a:pt x="24" y="0"/>
                </a:cubicBezTo>
                <a:cubicBezTo>
                  <a:pt x="27" y="0"/>
                  <a:pt x="30" y="1"/>
                  <a:pt x="33" y="1"/>
                </a:cubicBezTo>
                <a:cubicBezTo>
                  <a:pt x="34" y="1"/>
                  <a:pt x="35" y="1"/>
                  <a:pt x="36" y="1"/>
                </a:cubicBezTo>
                <a:cubicBezTo>
                  <a:pt x="39" y="1"/>
                  <a:pt x="40" y="3"/>
                  <a:pt x="40" y="6"/>
                </a:cubicBezTo>
                <a:cubicBezTo>
                  <a:pt x="40" y="7"/>
                  <a:pt x="40" y="8"/>
                  <a:pt x="40" y="10"/>
                </a:cubicBezTo>
                <a:cubicBezTo>
                  <a:pt x="40" y="11"/>
                  <a:pt x="40" y="11"/>
                  <a:pt x="41" y="12"/>
                </a:cubicBezTo>
                <a:cubicBezTo>
                  <a:pt x="41" y="13"/>
                  <a:pt x="42" y="17"/>
                  <a:pt x="42" y="19"/>
                </a:cubicBezTo>
                <a:cubicBezTo>
                  <a:pt x="42" y="28"/>
                  <a:pt x="35" y="37"/>
                  <a:pt x="27" y="40"/>
                </a:cubicBezTo>
                <a:close/>
                <a:moveTo>
                  <a:pt x="37" y="13"/>
                </a:moveTo>
                <a:cubicBezTo>
                  <a:pt x="37" y="12"/>
                  <a:pt x="37" y="11"/>
                  <a:pt x="37" y="10"/>
                </a:cubicBezTo>
                <a:cubicBezTo>
                  <a:pt x="37" y="8"/>
                  <a:pt x="37" y="7"/>
                  <a:pt x="37" y="6"/>
                </a:cubicBezTo>
                <a:cubicBezTo>
                  <a:pt x="37" y="6"/>
                  <a:pt x="37" y="5"/>
                  <a:pt x="37" y="5"/>
                </a:cubicBezTo>
                <a:cubicBezTo>
                  <a:pt x="36" y="5"/>
                  <a:pt x="36" y="5"/>
                  <a:pt x="36" y="5"/>
                </a:cubicBezTo>
                <a:cubicBezTo>
                  <a:pt x="35" y="5"/>
                  <a:pt x="34" y="5"/>
                  <a:pt x="33" y="5"/>
                </a:cubicBezTo>
                <a:cubicBezTo>
                  <a:pt x="30" y="5"/>
                  <a:pt x="27" y="4"/>
                  <a:pt x="24" y="4"/>
                </a:cubicBezTo>
                <a:cubicBezTo>
                  <a:pt x="21" y="4"/>
                  <a:pt x="19" y="4"/>
                  <a:pt x="17" y="5"/>
                </a:cubicBezTo>
                <a:cubicBezTo>
                  <a:pt x="15" y="6"/>
                  <a:pt x="13" y="7"/>
                  <a:pt x="11" y="8"/>
                </a:cubicBezTo>
                <a:cubicBezTo>
                  <a:pt x="6" y="12"/>
                  <a:pt x="4" y="20"/>
                  <a:pt x="4" y="26"/>
                </a:cubicBezTo>
                <a:cubicBezTo>
                  <a:pt x="4" y="28"/>
                  <a:pt x="4" y="30"/>
                  <a:pt x="4" y="33"/>
                </a:cubicBezTo>
                <a:cubicBezTo>
                  <a:pt x="4" y="34"/>
                  <a:pt x="4" y="35"/>
                  <a:pt x="4" y="36"/>
                </a:cubicBezTo>
                <a:cubicBezTo>
                  <a:pt x="4" y="37"/>
                  <a:pt x="4" y="38"/>
                  <a:pt x="5" y="38"/>
                </a:cubicBezTo>
                <a:cubicBezTo>
                  <a:pt x="6" y="38"/>
                  <a:pt x="8" y="37"/>
                  <a:pt x="9" y="37"/>
                </a:cubicBezTo>
                <a:cubicBezTo>
                  <a:pt x="12" y="37"/>
                  <a:pt x="15" y="38"/>
                  <a:pt x="18" y="38"/>
                </a:cubicBezTo>
                <a:cubicBezTo>
                  <a:pt x="20" y="38"/>
                  <a:pt x="23" y="38"/>
                  <a:pt x="26" y="37"/>
                </a:cubicBezTo>
                <a:cubicBezTo>
                  <a:pt x="33" y="34"/>
                  <a:pt x="38" y="26"/>
                  <a:pt x="38" y="19"/>
                </a:cubicBezTo>
                <a:cubicBezTo>
                  <a:pt x="38" y="18"/>
                  <a:pt x="38" y="14"/>
                  <a:pt x="37" y="13"/>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71" name="Freeform 266"/>
          <p:cNvSpPr>
            <a:spLocks noEditPoints="1"/>
          </p:cNvSpPr>
          <p:nvPr/>
        </p:nvSpPr>
        <p:spPr bwMode="auto">
          <a:xfrm>
            <a:off x="2592582" y="4777847"/>
            <a:ext cx="373572" cy="373572"/>
          </a:xfrm>
          <a:custGeom>
            <a:avLst/>
            <a:gdLst>
              <a:gd name="T0" fmla="*/ 48 w 48"/>
              <a:gd name="T1" fmla="*/ 24 h 48"/>
              <a:gd name="T2" fmla="*/ 24 w 48"/>
              <a:gd name="T3" fmla="*/ 48 h 48"/>
              <a:gd name="T4" fmla="*/ 0 w 48"/>
              <a:gd name="T5" fmla="*/ 24 h 48"/>
              <a:gd name="T6" fmla="*/ 24 w 48"/>
              <a:gd name="T7" fmla="*/ 0 h 48"/>
              <a:gd name="T8" fmla="*/ 48 w 48"/>
              <a:gd name="T9" fmla="*/ 24 h 48"/>
              <a:gd name="T10" fmla="*/ 11 w 48"/>
              <a:gd name="T11" fmla="*/ 29 h 48"/>
              <a:gd name="T12" fmla="*/ 10 w 48"/>
              <a:gd name="T13" fmla="*/ 24 h 48"/>
              <a:gd name="T14" fmla="*/ 11 w 48"/>
              <a:gd name="T15" fmla="*/ 20 h 48"/>
              <a:gd name="T16" fmla="*/ 6 w 48"/>
              <a:gd name="T17" fmla="*/ 15 h 48"/>
              <a:gd name="T18" fmla="*/ 3 w 48"/>
              <a:gd name="T19" fmla="*/ 24 h 48"/>
              <a:gd name="T20" fmla="*/ 6 w 48"/>
              <a:gd name="T21" fmla="*/ 34 h 48"/>
              <a:gd name="T22" fmla="*/ 11 w 48"/>
              <a:gd name="T23" fmla="*/ 29 h 48"/>
              <a:gd name="T24" fmla="*/ 34 w 48"/>
              <a:gd name="T25" fmla="*/ 24 h 48"/>
              <a:gd name="T26" fmla="*/ 24 w 48"/>
              <a:gd name="T27" fmla="*/ 14 h 48"/>
              <a:gd name="T28" fmla="*/ 14 w 48"/>
              <a:gd name="T29" fmla="*/ 24 h 48"/>
              <a:gd name="T30" fmla="*/ 24 w 48"/>
              <a:gd name="T31" fmla="*/ 35 h 48"/>
              <a:gd name="T32" fmla="*/ 34 w 48"/>
              <a:gd name="T33" fmla="*/ 24 h 48"/>
              <a:gd name="T34" fmla="*/ 14 w 48"/>
              <a:gd name="T35" fmla="*/ 6 h 48"/>
              <a:gd name="T36" fmla="*/ 19 w 48"/>
              <a:gd name="T37" fmla="*/ 11 h 48"/>
              <a:gd name="T38" fmla="*/ 24 w 48"/>
              <a:gd name="T39" fmla="*/ 11 h 48"/>
              <a:gd name="T40" fmla="*/ 28 w 48"/>
              <a:gd name="T41" fmla="*/ 11 h 48"/>
              <a:gd name="T42" fmla="*/ 34 w 48"/>
              <a:gd name="T43" fmla="*/ 6 h 48"/>
              <a:gd name="T44" fmla="*/ 24 w 48"/>
              <a:gd name="T45" fmla="*/ 4 h 48"/>
              <a:gd name="T46" fmla="*/ 14 w 48"/>
              <a:gd name="T47" fmla="*/ 6 h 48"/>
              <a:gd name="T48" fmla="*/ 34 w 48"/>
              <a:gd name="T49" fmla="*/ 43 h 48"/>
              <a:gd name="T50" fmla="*/ 28 w 48"/>
              <a:gd name="T51" fmla="*/ 37 h 48"/>
              <a:gd name="T52" fmla="*/ 24 w 48"/>
              <a:gd name="T53" fmla="*/ 38 h 48"/>
              <a:gd name="T54" fmla="*/ 19 w 48"/>
              <a:gd name="T55" fmla="*/ 37 h 48"/>
              <a:gd name="T56" fmla="*/ 14 w 48"/>
              <a:gd name="T57" fmla="*/ 43 h 48"/>
              <a:gd name="T58" fmla="*/ 24 w 48"/>
              <a:gd name="T59" fmla="*/ 45 h 48"/>
              <a:gd name="T60" fmla="*/ 34 w 48"/>
              <a:gd name="T61" fmla="*/ 43 h 48"/>
              <a:gd name="T62" fmla="*/ 42 w 48"/>
              <a:gd name="T63" fmla="*/ 34 h 48"/>
              <a:gd name="T64" fmla="*/ 45 w 48"/>
              <a:gd name="T65" fmla="*/ 24 h 48"/>
              <a:gd name="T66" fmla="*/ 42 w 48"/>
              <a:gd name="T67" fmla="*/ 15 h 48"/>
              <a:gd name="T68" fmla="*/ 37 w 48"/>
              <a:gd name="T69" fmla="*/ 20 h 48"/>
              <a:gd name="T70" fmla="*/ 38 w 48"/>
              <a:gd name="T71" fmla="*/ 24 h 48"/>
              <a:gd name="T72" fmla="*/ 37 w 48"/>
              <a:gd name="T73" fmla="*/ 29 h 48"/>
              <a:gd name="T74" fmla="*/ 42 w 48"/>
              <a:gd name="T75" fmla="*/ 3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8" h="48">
                <a:moveTo>
                  <a:pt x="48" y="24"/>
                </a:moveTo>
                <a:cubicBezTo>
                  <a:pt x="48" y="38"/>
                  <a:pt x="37" y="48"/>
                  <a:pt x="24" y="48"/>
                </a:cubicBezTo>
                <a:cubicBezTo>
                  <a:pt x="11" y="48"/>
                  <a:pt x="0" y="38"/>
                  <a:pt x="0" y="24"/>
                </a:cubicBezTo>
                <a:cubicBezTo>
                  <a:pt x="0" y="11"/>
                  <a:pt x="11" y="0"/>
                  <a:pt x="24" y="0"/>
                </a:cubicBezTo>
                <a:cubicBezTo>
                  <a:pt x="37" y="0"/>
                  <a:pt x="48" y="11"/>
                  <a:pt x="48" y="24"/>
                </a:cubicBezTo>
                <a:close/>
                <a:moveTo>
                  <a:pt x="11" y="29"/>
                </a:moveTo>
                <a:cubicBezTo>
                  <a:pt x="11" y="28"/>
                  <a:pt x="10" y="26"/>
                  <a:pt x="10" y="24"/>
                </a:cubicBezTo>
                <a:cubicBezTo>
                  <a:pt x="10" y="23"/>
                  <a:pt x="11" y="21"/>
                  <a:pt x="11" y="20"/>
                </a:cubicBezTo>
                <a:cubicBezTo>
                  <a:pt x="6" y="15"/>
                  <a:pt x="6" y="15"/>
                  <a:pt x="6" y="15"/>
                </a:cubicBezTo>
                <a:cubicBezTo>
                  <a:pt x="4" y="18"/>
                  <a:pt x="3" y="21"/>
                  <a:pt x="3" y="24"/>
                </a:cubicBezTo>
                <a:cubicBezTo>
                  <a:pt x="3" y="28"/>
                  <a:pt x="4" y="31"/>
                  <a:pt x="6" y="34"/>
                </a:cubicBezTo>
                <a:lnTo>
                  <a:pt x="11" y="29"/>
                </a:lnTo>
                <a:close/>
                <a:moveTo>
                  <a:pt x="34" y="24"/>
                </a:moveTo>
                <a:cubicBezTo>
                  <a:pt x="34" y="19"/>
                  <a:pt x="30" y="14"/>
                  <a:pt x="24" y="14"/>
                </a:cubicBezTo>
                <a:cubicBezTo>
                  <a:pt x="18" y="14"/>
                  <a:pt x="14" y="19"/>
                  <a:pt x="14" y="24"/>
                </a:cubicBezTo>
                <a:cubicBezTo>
                  <a:pt x="14" y="30"/>
                  <a:pt x="18" y="35"/>
                  <a:pt x="24" y="35"/>
                </a:cubicBezTo>
                <a:cubicBezTo>
                  <a:pt x="30" y="35"/>
                  <a:pt x="34" y="30"/>
                  <a:pt x="34" y="24"/>
                </a:cubicBezTo>
                <a:close/>
                <a:moveTo>
                  <a:pt x="14" y="6"/>
                </a:moveTo>
                <a:cubicBezTo>
                  <a:pt x="19" y="11"/>
                  <a:pt x="19" y="11"/>
                  <a:pt x="19" y="11"/>
                </a:cubicBezTo>
                <a:cubicBezTo>
                  <a:pt x="21" y="11"/>
                  <a:pt x="22" y="11"/>
                  <a:pt x="24" y="11"/>
                </a:cubicBezTo>
                <a:cubicBezTo>
                  <a:pt x="26" y="11"/>
                  <a:pt x="27" y="11"/>
                  <a:pt x="28" y="11"/>
                </a:cubicBezTo>
                <a:cubicBezTo>
                  <a:pt x="34" y="6"/>
                  <a:pt x="34" y="6"/>
                  <a:pt x="34" y="6"/>
                </a:cubicBezTo>
                <a:cubicBezTo>
                  <a:pt x="31" y="5"/>
                  <a:pt x="27" y="4"/>
                  <a:pt x="24" y="4"/>
                </a:cubicBezTo>
                <a:cubicBezTo>
                  <a:pt x="20" y="4"/>
                  <a:pt x="17" y="5"/>
                  <a:pt x="14" y="6"/>
                </a:cubicBezTo>
                <a:close/>
                <a:moveTo>
                  <a:pt x="34" y="43"/>
                </a:moveTo>
                <a:cubicBezTo>
                  <a:pt x="28" y="37"/>
                  <a:pt x="28" y="37"/>
                  <a:pt x="28" y="37"/>
                </a:cubicBezTo>
                <a:cubicBezTo>
                  <a:pt x="27" y="38"/>
                  <a:pt x="26" y="38"/>
                  <a:pt x="24" y="38"/>
                </a:cubicBezTo>
                <a:cubicBezTo>
                  <a:pt x="22" y="38"/>
                  <a:pt x="21" y="38"/>
                  <a:pt x="19" y="37"/>
                </a:cubicBezTo>
                <a:cubicBezTo>
                  <a:pt x="14" y="43"/>
                  <a:pt x="14" y="43"/>
                  <a:pt x="14" y="43"/>
                </a:cubicBezTo>
                <a:cubicBezTo>
                  <a:pt x="17" y="44"/>
                  <a:pt x="20" y="45"/>
                  <a:pt x="24" y="45"/>
                </a:cubicBezTo>
                <a:cubicBezTo>
                  <a:pt x="27" y="45"/>
                  <a:pt x="31" y="44"/>
                  <a:pt x="34" y="43"/>
                </a:cubicBezTo>
                <a:close/>
                <a:moveTo>
                  <a:pt x="42" y="34"/>
                </a:moveTo>
                <a:cubicBezTo>
                  <a:pt x="44" y="31"/>
                  <a:pt x="45" y="28"/>
                  <a:pt x="45" y="24"/>
                </a:cubicBezTo>
                <a:cubicBezTo>
                  <a:pt x="45" y="21"/>
                  <a:pt x="44" y="18"/>
                  <a:pt x="42" y="15"/>
                </a:cubicBezTo>
                <a:cubicBezTo>
                  <a:pt x="37" y="20"/>
                  <a:pt x="37" y="20"/>
                  <a:pt x="37" y="20"/>
                </a:cubicBezTo>
                <a:cubicBezTo>
                  <a:pt x="37" y="21"/>
                  <a:pt x="38" y="23"/>
                  <a:pt x="38" y="24"/>
                </a:cubicBezTo>
                <a:cubicBezTo>
                  <a:pt x="38" y="26"/>
                  <a:pt x="37" y="28"/>
                  <a:pt x="37" y="29"/>
                </a:cubicBezTo>
                <a:lnTo>
                  <a:pt x="42" y="3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72" name="Freeform 267"/>
          <p:cNvSpPr>
            <a:spLocks noEditPoints="1"/>
          </p:cNvSpPr>
          <p:nvPr/>
        </p:nvSpPr>
        <p:spPr bwMode="auto">
          <a:xfrm>
            <a:off x="2096566" y="4306065"/>
            <a:ext cx="216278" cy="324420"/>
          </a:xfrm>
          <a:custGeom>
            <a:avLst/>
            <a:gdLst>
              <a:gd name="T0" fmla="*/ 25 w 28"/>
              <a:gd name="T1" fmla="*/ 20 h 42"/>
              <a:gd name="T2" fmla="*/ 20 w 28"/>
              <a:gd name="T3" fmla="*/ 27 h 42"/>
              <a:gd name="T4" fmla="*/ 22 w 28"/>
              <a:gd name="T5" fmla="*/ 30 h 42"/>
              <a:gd name="T6" fmla="*/ 21 w 28"/>
              <a:gd name="T7" fmla="*/ 31 h 42"/>
              <a:gd name="T8" fmla="*/ 22 w 28"/>
              <a:gd name="T9" fmla="*/ 33 h 42"/>
              <a:gd name="T10" fmla="*/ 20 w 28"/>
              <a:gd name="T11" fmla="*/ 35 h 42"/>
              <a:gd name="T12" fmla="*/ 21 w 28"/>
              <a:gd name="T13" fmla="*/ 36 h 42"/>
              <a:gd name="T14" fmla="*/ 18 w 28"/>
              <a:gd name="T15" fmla="*/ 39 h 42"/>
              <a:gd name="T16" fmla="*/ 14 w 28"/>
              <a:gd name="T17" fmla="*/ 42 h 42"/>
              <a:gd name="T18" fmla="*/ 10 w 28"/>
              <a:gd name="T19" fmla="*/ 39 h 42"/>
              <a:gd name="T20" fmla="*/ 7 w 28"/>
              <a:gd name="T21" fmla="*/ 36 h 42"/>
              <a:gd name="T22" fmla="*/ 7 w 28"/>
              <a:gd name="T23" fmla="*/ 35 h 42"/>
              <a:gd name="T24" fmla="*/ 6 w 28"/>
              <a:gd name="T25" fmla="*/ 33 h 42"/>
              <a:gd name="T26" fmla="*/ 7 w 28"/>
              <a:gd name="T27" fmla="*/ 31 h 42"/>
              <a:gd name="T28" fmla="*/ 6 w 28"/>
              <a:gd name="T29" fmla="*/ 30 h 42"/>
              <a:gd name="T30" fmla="*/ 7 w 28"/>
              <a:gd name="T31" fmla="*/ 27 h 42"/>
              <a:gd name="T32" fmla="*/ 3 w 28"/>
              <a:gd name="T33" fmla="*/ 20 h 42"/>
              <a:gd name="T34" fmla="*/ 0 w 28"/>
              <a:gd name="T35" fmla="*/ 12 h 42"/>
              <a:gd name="T36" fmla="*/ 14 w 28"/>
              <a:gd name="T37" fmla="*/ 0 h 42"/>
              <a:gd name="T38" fmla="*/ 28 w 28"/>
              <a:gd name="T39" fmla="*/ 12 h 42"/>
              <a:gd name="T40" fmla="*/ 25 w 28"/>
              <a:gd name="T41" fmla="*/ 20 h 42"/>
              <a:gd name="T42" fmla="*/ 14 w 28"/>
              <a:gd name="T43" fmla="*/ 4 h 42"/>
              <a:gd name="T44" fmla="*/ 4 w 28"/>
              <a:gd name="T45" fmla="*/ 12 h 42"/>
              <a:gd name="T46" fmla="*/ 5 w 28"/>
              <a:gd name="T47" fmla="*/ 17 h 42"/>
              <a:gd name="T48" fmla="*/ 7 w 28"/>
              <a:gd name="T49" fmla="*/ 19 h 42"/>
              <a:gd name="T50" fmla="*/ 11 w 28"/>
              <a:gd name="T51" fmla="*/ 27 h 42"/>
              <a:gd name="T52" fmla="*/ 17 w 28"/>
              <a:gd name="T53" fmla="*/ 27 h 42"/>
              <a:gd name="T54" fmla="*/ 21 w 28"/>
              <a:gd name="T55" fmla="*/ 19 h 42"/>
              <a:gd name="T56" fmla="*/ 22 w 28"/>
              <a:gd name="T57" fmla="*/ 17 h 42"/>
              <a:gd name="T58" fmla="*/ 24 w 28"/>
              <a:gd name="T59" fmla="*/ 12 h 42"/>
              <a:gd name="T60" fmla="*/ 14 w 28"/>
              <a:gd name="T61" fmla="*/ 4 h 42"/>
              <a:gd name="T62" fmla="*/ 19 w 28"/>
              <a:gd name="T63" fmla="*/ 13 h 42"/>
              <a:gd name="T64" fmla="*/ 18 w 28"/>
              <a:gd name="T65" fmla="*/ 12 h 42"/>
              <a:gd name="T66" fmla="*/ 14 w 28"/>
              <a:gd name="T67" fmla="*/ 10 h 42"/>
              <a:gd name="T68" fmla="*/ 13 w 28"/>
              <a:gd name="T69" fmla="*/ 9 h 42"/>
              <a:gd name="T70" fmla="*/ 14 w 28"/>
              <a:gd name="T71" fmla="*/ 8 h 42"/>
              <a:gd name="T72" fmla="*/ 20 w 28"/>
              <a:gd name="T73" fmla="*/ 12 h 42"/>
              <a:gd name="T74" fmla="*/ 19 w 28"/>
              <a:gd name="T75" fmla="*/ 13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8" h="42">
                <a:moveTo>
                  <a:pt x="25" y="20"/>
                </a:moveTo>
                <a:cubicBezTo>
                  <a:pt x="23" y="22"/>
                  <a:pt x="21" y="25"/>
                  <a:pt x="20" y="27"/>
                </a:cubicBezTo>
                <a:cubicBezTo>
                  <a:pt x="21" y="28"/>
                  <a:pt x="22" y="29"/>
                  <a:pt x="22" y="30"/>
                </a:cubicBezTo>
                <a:cubicBezTo>
                  <a:pt x="22" y="30"/>
                  <a:pt x="21" y="31"/>
                  <a:pt x="21" y="31"/>
                </a:cubicBezTo>
                <a:cubicBezTo>
                  <a:pt x="21" y="32"/>
                  <a:pt x="22" y="32"/>
                  <a:pt x="22" y="33"/>
                </a:cubicBezTo>
                <a:cubicBezTo>
                  <a:pt x="22" y="34"/>
                  <a:pt x="21" y="35"/>
                  <a:pt x="20" y="35"/>
                </a:cubicBezTo>
                <a:cubicBezTo>
                  <a:pt x="21" y="36"/>
                  <a:pt x="21" y="36"/>
                  <a:pt x="21" y="36"/>
                </a:cubicBezTo>
                <a:cubicBezTo>
                  <a:pt x="21" y="38"/>
                  <a:pt x="19" y="39"/>
                  <a:pt x="18" y="39"/>
                </a:cubicBezTo>
                <a:cubicBezTo>
                  <a:pt x="17" y="41"/>
                  <a:pt x="16" y="42"/>
                  <a:pt x="14" y="42"/>
                </a:cubicBezTo>
                <a:cubicBezTo>
                  <a:pt x="12" y="42"/>
                  <a:pt x="11" y="41"/>
                  <a:pt x="10" y="39"/>
                </a:cubicBezTo>
                <a:cubicBezTo>
                  <a:pt x="8" y="39"/>
                  <a:pt x="7" y="38"/>
                  <a:pt x="7" y="36"/>
                </a:cubicBezTo>
                <a:cubicBezTo>
                  <a:pt x="7" y="36"/>
                  <a:pt x="7" y="36"/>
                  <a:pt x="7" y="35"/>
                </a:cubicBezTo>
                <a:cubicBezTo>
                  <a:pt x="7" y="35"/>
                  <a:pt x="6" y="34"/>
                  <a:pt x="6" y="33"/>
                </a:cubicBezTo>
                <a:cubicBezTo>
                  <a:pt x="6" y="32"/>
                  <a:pt x="6" y="32"/>
                  <a:pt x="7" y="31"/>
                </a:cubicBezTo>
                <a:cubicBezTo>
                  <a:pt x="6" y="31"/>
                  <a:pt x="6" y="30"/>
                  <a:pt x="6" y="30"/>
                </a:cubicBezTo>
                <a:cubicBezTo>
                  <a:pt x="6" y="29"/>
                  <a:pt x="7" y="28"/>
                  <a:pt x="7" y="27"/>
                </a:cubicBezTo>
                <a:cubicBezTo>
                  <a:pt x="7" y="25"/>
                  <a:pt x="5" y="22"/>
                  <a:pt x="3" y="20"/>
                </a:cubicBezTo>
                <a:cubicBezTo>
                  <a:pt x="1" y="18"/>
                  <a:pt x="0" y="15"/>
                  <a:pt x="0" y="12"/>
                </a:cubicBezTo>
                <a:cubicBezTo>
                  <a:pt x="0" y="5"/>
                  <a:pt x="7" y="0"/>
                  <a:pt x="14" y="0"/>
                </a:cubicBezTo>
                <a:cubicBezTo>
                  <a:pt x="21" y="0"/>
                  <a:pt x="28" y="5"/>
                  <a:pt x="28" y="12"/>
                </a:cubicBezTo>
                <a:cubicBezTo>
                  <a:pt x="28" y="15"/>
                  <a:pt x="27" y="18"/>
                  <a:pt x="25" y="20"/>
                </a:cubicBezTo>
                <a:close/>
                <a:moveTo>
                  <a:pt x="14" y="4"/>
                </a:moveTo>
                <a:cubicBezTo>
                  <a:pt x="9" y="4"/>
                  <a:pt x="4" y="7"/>
                  <a:pt x="4" y="12"/>
                </a:cubicBezTo>
                <a:cubicBezTo>
                  <a:pt x="4" y="14"/>
                  <a:pt x="4" y="16"/>
                  <a:pt x="5" y="17"/>
                </a:cubicBezTo>
                <a:cubicBezTo>
                  <a:pt x="6" y="18"/>
                  <a:pt x="7" y="18"/>
                  <a:pt x="7" y="19"/>
                </a:cubicBezTo>
                <a:cubicBezTo>
                  <a:pt x="9" y="21"/>
                  <a:pt x="11" y="24"/>
                  <a:pt x="11" y="27"/>
                </a:cubicBezTo>
                <a:cubicBezTo>
                  <a:pt x="17" y="27"/>
                  <a:pt x="17" y="27"/>
                  <a:pt x="17" y="27"/>
                </a:cubicBezTo>
                <a:cubicBezTo>
                  <a:pt x="17" y="24"/>
                  <a:pt x="19" y="21"/>
                  <a:pt x="21" y="19"/>
                </a:cubicBezTo>
                <a:cubicBezTo>
                  <a:pt x="21" y="18"/>
                  <a:pt x="22" y="18"/>
                  <a:pt x="22" y="17"/>
                </a:cubicBezTo>
                <a:cubicBezTo>
                  <a:pt x="24" y="16"/>
                  <a:pt x="24" y="14"/>
                  <a:pt x="24" y="12"/>
                </a:cubicBezTo>
                <a:cubicBezTo>
                  <a:pt x="24" y="7"/>
                  <a:pt x="19" y="4"/>
                  <a:pt x="14" y="4"/>
                </a:cubicBezTo>
                <a:close/>
                <a:moveTo>
                  <a:pt x="19" y="13"/>
                </a:moveTo>
                <a:cubicBezTo>
                  <a:pt x="19" y="13"/>
                  <a:pt x="18" y="13"/>
                  <a:pt x="18" y="12"/>
                </a:cubicBezTo>
                <a:cubicBezTo>
                  <a:pt x="18" y="11"/>
                  <a:pt x="15" y="10"/>
                  <a:pt x="14" y="10"/>
                </a:cubicBezTo>
                <a:cubicBezTo>
                  <a:pt x="13" y="10"/>
                  <a:pt x="13" y="10"/>
                  <a:pt x="13" y="9"/>
                </a:cubicBezTo>
                <a:cubicBezTo>
                  <a:pt x="13" y="9"/>
                  <a:pt x="13" y="8"/>
                  <a:pt x="14" y="8"/>
                </a:cubicBezTo>
                <a:cubicBezTo>
                  <a:pt x="16" y="8"/>
                  <a:pt x="20" y="10"/>
                  <a:pt x="20" y="12"/>
                </a:cubicBezTo>
                <a:cubicBezTo>
                  <a:pt x="20" y="13"/>
                  <a:pt x="20" y="13"/>
                  <a:pt x="19" y="13"/>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73" name="Freeform 269"/>
          <p:cNvSpPr>
            <a:spLocks noEditPoints="1"/>
          </p:cNvSpPr>
          <p:nvPr/>
        </p:nvSpPr>
        <p:spPr bwMode="auto">
          <a:xfrm>
            <a:off x="2042495" y="4808977"/>
            <a:ext cx="324419" cy="311312"/>
          </a:xfrm>
          <a:custGeom>
            <a:avLst/>
            <a:gdLst>
              <a:gd name="T0" fmla="*/ 5 w 42"/>
              <a:gd name="T1" fmla="*/ 9 h 40"/>
              <a:gd name="T2" fmla="*/ 5 w 42"/>
              <a:gd name="T3" fmla="*/ 9 h 40"/>
              <a:gd name="T4" fmla="*/ 0 w 42"/>
              <a:gd name="T5" fmla="*/ 5 h 40"/>
              <a:gd name="T6" fmla="*/ 5 w 42"/>
              <a:gd name="T7" fmla="*/ 0 h 40"/>
              <a:gd name="T8" fmla="*/ 10 w 42"/>
              <a:gd name="T9" fmla="*/ 5 h 40"/>
              <a:gd name="T10" fmla="*/ 5 w 42"/>
              <a:gd name="T11" fmla="*/ 9 h 40"/>
              <a:gd name="T12" fmla="*/ 10 w 42"/>
              <a:gd name="T13" fmla="*/ 40 h 40"/>
              <a:gd name="T14" fmla="*/ 1 w 42"/>
              <a:gd name="T15" fmla="*/ 40 h 40"/>
              <a:gd name="T16" fmla="*/ 1 w 42"/>
              <a:gd name="T17" fmla="*/ 13 h 40"/>
              <a:gd name="T18" fmla="*/ 10 w 42"/>
              <a:gd name="T19" fmla="*/ 13 h 40"/>
              <a:gd name="T20" fmla="*/ 10 w 42"/>
              <a:gd name="T21" fmla="*/ 40 h 40"/>
              <a:gd name="T22" fmla="*/ 42 w 42"/>
              <a:gd name="T23" fmla="*/ 40 h 40"/>
              <a:gd name="T24" fmla="*/ 33 w 42"/>
              <a:gd name="T25" fmla="*/ 40 h 40"/>
              <a:gd name="T26" fmla="*/ 33 w 42"/>
              <a:gd name="T27" fmla="*/ 25 h 40"/>
              <a:gd name="T28" fmla="*/ 28 w 42"/>
              <a:gd name="T29" fmla="*/ 19 h 40"/>
              <a:gd name="T30" fmla="*/ 24 w 42"/>
              <a:gd name="T31" fmla="*/ 23 h 40"/>
              <a:gd name="T32" fmla="*/ 23 w 42"/>
              <a:gd name="T33" fmla="*/ 25 h 40"/>
              <a:gd name="T34" fmla="*/ 23 w 42"/>
              <a:gd name="T35" fmla="*/ 40 h 40"/>
              <a:gd name="T36" fmla="*/ 15 w 42"/>
              <a:gd name="T37" fmla="*/ 40 h 40"/>
              <a:gd name="T38" fmla="*/ 15 w 42"/>
              <a:gd name="T39" fmla="*/ 13 h 40"/>
              <a:gd name="T40" fmla="*/ 23 w 42"/>
              <a:gd name="T41" fmla="*/ 13 h 40"/>
              <a:gd name="T42" fmla="*/ 23 w 42"/>
              <a:gd name="T43" fmla="*/ 17 h 40"/>
              <a:gd name="T44" fmla="*/ 23 w 42"/>
              <a:gd name="T45" fmla="*/ 17 h 40"/>
              <a:gd name="T46" fmla="*/ 31 w 42"/>
              <a:gd name="T47" fmla="*/ 12 h 40"/>
              <a:gd name="T48" fmla="*/ 42 w 42"/>
              <a:gd name="T49" fmla="*/ 24 h 40"/>
              <a:gd name="T50" fmla="*/ 42 w 42"/>
              <a:gd name="T51"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2" h="40">
                <a:moveTo>
                  <a:pt x="5" y="9"/>
                </a:moveTo>
                <a:cubicBezTo>
                  <a:pt x="5" y="9"/>
                  <a:pt x="5" y="9"/>
                  <a:pt x="5" y="9"/>
                </a:cubicBezTo>
                <a:cubicBezTo>
                  <a:pt x="2" y="9"/>
                  <a:pt x="0" y="7"/>
                  <a:pt x="0" y="5"/>
                </a:cubicBezTo>
                <a:cubicBezTo>
                  <a:pt x="0" y="2"/>
                  <a:pt x="2" y="0"/>
                  <a:pt x="5" y="0"/>
                </a:cubicBezTo>
                <a:cubicBezTo>
                  <a:pt x="8" y="0"/>
                  <a:pt x="10" y="2"/>
                  <a:pt x="10" y="5"/>
                </a:cubicBezTo>
                <a:cubicBezTo>
                  <a:pt x="10" y="7"/>
                  <a:pt x="8" y="9"/>
                  <a:pt x="5" y="9"/>
                </a:cubicBezTo>
                <a:close/>
                <a:moveTo>
                  <a:pt x="10" y="40"/>
                </a:moveTo>
                <a:cubicBezTo>
                  <a:pt x="1" y="40"/>
                  <a:pt x="1" y="40"/>
                  <a:pt x="1" y="40"/>
                </a:cubicBezTo>
                <a:cubicBezTo>
                  <a:pt x="1" y="13"/>
                  <a:pt x="1" y="13"/>
                  <a:pt x="1" y="13"/>
                </a:cubicBezTo>
                <a:cubicBezTo>
                  <a:pt x="10" y="13"/>
                  <a:pt x="10" y="13"/>
                  <a:pt x="10" y="13"/>
                </a:cubicBezTo>
                <a:lnTo>
                  <a:pt x="10" y="40"/>
                </a:lnTo>
                <a:close/>
                <a:moveTo>
                  <a:pt x="42" y="40"/>
                </a:moveTo>
                <a:cubicBezTo>
                  <a:pt x="33" y="40"/>
                  <a:pt x="33" y="40"/>
                  <a:pt x="33" y="40"/>
                </a:cubicBezTo>
                <a:cubicBezTo>
                  <a:pt x="33" y="25"/>
                  <a:pt x="33" y="25"/>
                  <a:pt x="33" y="25"/>
                </a:cubicBezTo>
                <a:cubicBezTo>
                  <a:pt x="33" y="22"/>
                  <a:pt x="31" y="19"/>
                  <a:pt x="28" y="19"/>
                </a:cubicBezTo>
                <a:cubicBezTo>
                  <a:pt x="26" y="19"/>
                  <a:pt x="24" y="21"/>
                  <a:pt x="24" y="23"/>
                </a:cubicBezTo>
                <a:cubicBezTo>
                  <a:pt x="23" y="23"/>
                  <a:pt x="23" y="24"/>
                  <a:pt x="23" y="25"/>
                </a:cubicBezTo>
                <a:cubicBezTo>
                  <a:pt x="23" y="40"/>
                  <a:pt x="23" y="40"/>
                  <a:pt x="23" y="40"/>
                </a:cubicBezTo>
                <a:cubicBezTo>
                  <a:pt x="15" y="40"/>
                  <a:pt x="15" y="40"/>
                  <a:pt x="15" y="40"/>
                </a:cubicBezTo>
                <a:cubicBezTo>
                  <a:pt x="15" y="15"/>
                  <a:pt x="15" y="13"/>
                  <a:pt x="15" y="13"/>
                </a:cubicBezTo>
                <a:cubicBezTo>
                  <a:pt x="23" y="13"/>
                  <a:pt x="23" y="13"/>
                  <a:pt x="23" y="13"/>
                </a:cubicBezTo>
                <a:cubicBezTo>
                  <a:pt x="23" y="17"/>
                  <a:pt x="23" y="17"/>
                  <a:pt x="23" y="17"/>
                </a:cubicBezTo>
                <a:cubicBezTo>
                  <a:pt x="23" y="17"/>
                  <a:pt x="23" y="17"/>
                  <a:pt x="23" y="17"/>
                </a:cubicBezTo>
                <a:cubicBezTo>
                  <a:pt x="25" y="15"/>
                  <a:pt x="27" y="12"/>
                  <a:pt x="31" y="12"/>
                </a:cubicBezTo>
                <a:cubicBezTo>
                  <a:pt x="37" y="12"/>
                  <a:pt x="42" y="16"/>
                  <a:pt x="42" y="24"/>
                </a:cubicBezTo>
                <a:lnTo>
                  <a:pt x="42" y="4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74" name="Freeform 270"/>
          <p:cNvSpPr>
            <a:spLocks noEditPoints="1"/>
          </p:cNvSpPr>
          <p:nvPr/>
        </p:nvSpPr>
        <p:spPr bwMode="auto">
          <a:xfrm>
            <a:off x="2617159" y="4309343"/>
            <a:ext cx="324419" cy="317866"/>
          </a:xfrm>
          <a:custGeom>
            <a:avLst/>
            <a:gdLst>
              <a:gd name="T0" fmla="*/ 42 w 42"/>
              <a:gd name="T1" fmla="*/ 34 h 41"/>
              <a:gd name="T2" fmla="*/ 34 w 42"/>
              <a:gd name="T3" fmla="*/ 41 h 41"/>
              <a:gd name="T4" fmla="*/ 8 w 42"/>
              <a:gd name="T5" fmla="*/ 41 h 41"/>
              <a:gd name="T6" fmla="*/ 0 w 42"/>
              <a:gd name="T7" fmla="*/ 34 h 41"/>
              <a:gd name="T8" fmla="*/ 0 w 42"/>
              <a:gd name="T9" fmla="*/ 8 h 41"/>
              <a:gd name="T10" fmla="*/ 8 w 42"/>
              <a:gd name="T11" fmla="*/ 0 h 41"/>
              <a:gd name="T12" fmla="*/ 34 w 42"/>
              <a:gd name="T13" fmla="*/ 0 h 41"/>
              <a:gd name="T14" fmla="*/ 42 w 42"/>
              <a:gd name="T15" fmla="*/ 8 h 41"/>
              <a:gd name="T16" fmla="*/ 42 w 42"/>
              <a:gd name="T17" fmla="*/ 34 h 41"/>
              <a:gd name="T18" fmla="*/ 10 w 42"/>
              <a:gd name="T19" fmla="*/ 7 h 41"/>
              <a:gd name="T20" fmla="*/ 6 w 42"/>
              <a:gd name="T21" fmla="*/ 10 h 41"/>
              <a:gd name="T22" fmla="*/ 10 w 42"/>
              <a:gd name="T23" fmla="*/ 14 h 41"/>
              <a:gd name="T24" fmla="*/ 10 w 42"/>
              <a:gd name="T25" fmla="*/ 14 h 41"/>
              <a:gd name="T26" fmla="*/ 13 w 42"/>
              <a:gd name="T27" fmla="*/ 10 h 41"/>
              <a:gd name="T28" fmla="*/ 10 w 42"/>
              <a:gd name="T29" fmla="*/ 7 h 41"/>
              <a:gd name="T30" fmla="*/ 13 w 42"/>
              <a:gd name="T31" fmla="*/ 35 h 41"/>
              <a:gd name="T32" fmla="*/ 13 w 42"/>
              <a:gd name="T33" fmla="*/ 16 h 41"/>
              <a:gd name="T34" fmla="*/ 7 w 42"/>
              <a:gd name="T35" fmla="*/ 16 h 41"/>
              <a:gd name="T36" fmla="*/ 7 w 42"/>
              <a:gd name="T37" fmla="*/ 35 h 41"/>
              <a:gd name="T38" fmla="*/ 13 w 42"/>
              <a:gd name="T39" fmla="*/ 35 h 41"/>
              <a:gd name="T40" fmla="*/ 35 w 42"/>
              <a:gd name="T41" fmla="*/ 35 h 41"/>
              <a:gd name="T42" fmla="*/ 35 w 42"/>
              <a:gd name="T43" fmla="*/ 24 h 41"/>
              <a:gd name="T44" fmla="*/ 28 w 42"/>
              <a:gd name="T45" fmla="*/ 16 h 41"/>
              <a:gd name="T46" fmla="*/ 22 w 42"/>
              <a:gd name="T47" fmla="*/ 19 h 41"/>
              <a:gd name="T48" fmla="*/ 23 w 42"/>
              <a:gd name="T49" fmla="*/ 19 h 41"/>
              <a:gd name="T50" fmla="*/ 23 w 42"/>
              <a:gd name="T51" fmla="*/ 16 h 41"/>
              <a:gd name="T52" fmla="*/ 16 w 42"/>
              <a:gd name="T53" fmla="*/ 16 h 41"/>
              <a:gd name="T54" fmla="*/ 16 w 42"/>
              <a:gd name="T55" fmla="*/ 35 h 41"/>
              <a:gd name="T56" fmla="*/ 23 w 42"/>
              <a:gd name="T57" fmla="*/ 35 h 41"/>
              <a:gd name="T58" fmla="*/ 23 w 42"/>
              <a:gd name="T59" fmla="*/ 24 h 41"/>
              <a:gd name="T60" fmla="*/ 23 w 42"/>
              <a:gd name="T61" fmla="*/ 23 h 41"/>
              <a:gd name="T62" fmla="*/ 26 w 42"/>
              <a:gd name="T63" fmla="*/ 21 h 41"/>
              <a:gd name="T64" fmla="*/ 29 w 42"/>
              <a:gd name="T65" fmla="*/ 25 h 41"/>
              <a:gd name="T66" fmla="*/ 29 w 42"/>
              <a:gd name="T67" fmla="*/ 35 h 41"/>
              <a:gd name="T68" fmla="*/ 35 w 42"/>
              <a:gd name="T69" fmla="*/ 35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2" h="41">
                <a:moveTo>
                  <a:pt x="42" y="34"/>
                </a:moveTo>
                <a:cubicBezTo>
                  <a:pt x="42" y="38"/>
                  <a:pt x="38" y="41"/>
                  <a:pt x="34" y="41"/>
                </a:cubicBezTo>
                <a:cubicBezTo>
                  <a:pt x="8" y="41"/>
                  <a:pt x="8" y="41"/>
                  <a:pt x="8" y="41"/>
                </a:cubicBezTo>
                <a:cubicBezTo>
                  <a:pt x="4" y="41"/>
                  <a:pt x="0" y="38"/>
                  <a:pt x="0" y="34"/>
                </a:cubicBezTo>
                <a:cubicBezTo>
                  <a:pt x="0" y="8"/>
                  <a:pt x="0" y="8"/>
                  <a:pt x="0" y="8"/>
                </a:cubicBezTo>
                <a:cubicBezTo>
                  <a:pt x="0" y="4"/>
                  <a:pt x="4" y="0"/>
                  <a:pt x="8" y="0"/>
                </a:cubicBezTo>
                <a:cubicBezTo>
                  <a:pt x="34" y="0"/>
                  <a:pt x="34" y="0"/>
                  <a:pt x="34" y="0"/>
                </a:cubicBezTo>
                <a:cubicBezTo>
                  <a:pt x="38" y="0"/>
                  <a:pt x="42" y="4"/>
                  <a:pt x="42" y="8"/>
                </a:cubicBezTo>
                <a:lnTo>
                  <a:pt x="42" y="34"/>
                </a:lnTo>
                <a:close/>
                <a:moveTo>
                  <a:pt x="10" y="7"/>
                </a:moveTo>
                <a:cubicBezTo>
                  <a:pt x="8" y="7"/>
                  <a:pt x="6" y="9"/>
                  <a:pt x="6" y="10"/>
                </a:cubicBezTo>
                <a:cubicBezTo>
                  <a:pt x="6" y="12"/>
                  <a:pt x="8" y="14"/>
                  <a:pt x="10" y="14"/>
                </a:cubicBezTo>
                <a:cubicBezTo>
                  <a:pt x="10" y="14"/>
                  <a:pt x="10" y="14"/>
                  <a:pt x="10" y="14"/>
                </a:cubicBezTo>
                <a:cubicBezTo>
                  <a:pt x="12" y="14"/>
                  <a:pt x="13" y="12"/>
                  <a:pt x="13" y="10"/>
                </a:cubicBezTo>
                <a:cubicBezTo>
                  <a:pt x="13" y="9"/>
                  <a:pt x="12" y="7"/>
                  <a:pt x="10" y="7"/>
                </a:cubicBezTo>
                <a:close/>
                <a:moveTo>
                  <a:pt x="13" y="35"/>
                </a:moveTo>
                <a:cubicBezTo>
                  <a:pt x="13" y="16"/>
                  <a:pt x="13" y="16"/>
                  <a:pt x="13" y="16"/>
                </a:cubicBezTo>
                <a:cubicBezTo>
                  <a:pt x="7" y="16"/>
                  <a:pt x="7" y="16"/>
                  <a:pt x="7" y="16"/>
                </a:cubicBezTo>
                <a:cubicBezTo>
                  <a:pt x="7" y="35"/>
                  <a:pt x="7" y="35"/>
                  <a:pt x="7" y="35"/>
                </a:cubicBezTo>
                <a:lnTo>
                  <a:pt x="13" y="35"/>
                </a:lnTo>
                <a:close/>
                <a:moveTo>
                  <a:pt x="35" y="35"/>
                </a:moveTo>
                <a:cubicBezTo>
                  <a:pt x="35" y="24"/>
                  <a:pt x="35" y="24"/>
                  <a:pt x="35" y="24"/>
                </a:cubicBezTo>
                <a:cubicBezTo>
                  <a:pt x="35" y="18"/>
                  <a:pt x="32" y="16"/>
                  <a:pt x="28" y="16"/>
                </a:cubicBezTo>
                <a:cubicBezTo>
                  <a:pt x="25" y="16"/>
                  <a:pt x="23" y="18"/>
                  <a:pt x="22" y="19"/>
                </a:cubicBezTo>
                <a:cubicBezTo>
                  <a:pt x="23" y="19"/>
                  <a:pt x="23" y="19"/>
                  <a:pt x="23" y="19"/>
                </a:cubicBezTo>
                <a:cubicBezTo>
                  <a:pt x="23" y="16"/>
                  <a:pt x="23" y="16"/>
                  <a:pt x="23" y="16"/>
                </a:cubicBezTo>
                <a:cubicBezTo>
                  <a:pt x="16" y="16"/>
                  <a:pt x="16" y="16"/>
                  <a:pt x="16" y="16"/>
                </a:cubicBezTo>
                <a:cubicBezTo>
                  <a:pt x="16" y="16"/>
                  <a:pt x="16" y="18"/>
                  <a:pt x="16" y="35"/>
                </a:cubicBezTo>
                <a:cubicBezTo>
                  <a:pt x="23" y="35"/>
                  <a:pt x="23" y="35"/>
                  <a:pt x="23" y="35"/>
                </a:cubicBezTo>
                <a:cubicBezTo>
                  <a:pt x="23" y="24"/>
                  <a:pt x="23" y="24"/>
                  <a:pt x="23" y="24"/>
                </a:cubicBezTo>
                <a:cubicBezTo>
                  <a:pt x="23" y="24"/>
                  <a:pt x="23" y="23"/>
                  <a:pt x="23" y="23"/>
                </a:cubicBezTo>
                <a:cubicBezTo>
                  <a:pt x="23" y="22"/>
                  <a:pt x="24" y="21"/>
                  <a:pt x="26" y="21"/>
                </a:cubicBezTo>
                <a:cubicBezTo>
                  <a:pt x="28" y="21"/>
                  <a:pt x="29" y="22"/>
                  <a:pt x="29" y="25"/>
                </a:cubicBezTo>
                <a:cubicBezTo>
                  <a:pt x="29" y="35"/>
                  <a:pt x="29" y="35"/>
                  <a:pt x="29" y="35"/>
                </a:cubicBezTo>
                <a:lnTo>
                  <a:pt x="35" y="35"/>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75" name="Freeform 271"/>
          <p:cNvSpPr>
            <a:spLocks noEditPoints="1"/>
          </p:cNvSpPr>
          <p:nvPr/>
        </p:nvSpPr>
        <p:spPr bwMode="auto">
          <a:xfrm>
            <a:off x="2039217" y="3795397"/>
            <a:ext cx="330974" cy="380126"/>
          </a:xfrm>
          <a:custGeom>
            <a:avLst/>
            <a:gdLst>
              <a:gd name="T0" fmla="*/ 28 w 43"/>
              <a:gd name="T1" fmla="*/ 48 h 49"/>
              <a:gd name="T2" fmla="*/ 19 w 43"/>
              <a:gd name="T3" fmla="*/ 46 h 49"/>
              <a:gd name="T4" fmla="*/ 1 w 43"/>
              <a:gd name="T5" fmla="*/ 45 h 49"/>
              <a:gd name="T6" fmla="*/ 4 w 43"/>
              <a:gd name="T7" fmla="*/ 37 h 49"/>
              <a:gd name="T8" fmla="*/ 3 w 43"/>
              <a:gd name="T9" fmla="*/ 38 h 49"/>
              <a:gd name="T10" fmla="*/ 2 w 43"/>
              <a:gd name="T11" fmla="*/ 42 h 49"/>
              <a:gd name="T12" fmla="*/ 7 w 43"/>
              <a:gd name="T13" fmla="*/ 46 h 49"/>
              <a:gd name="T14" fmla="*/ 7 w 43"/>
              <a:gd name="T15" fmla="*/ 34 h 49"/>
              <a:gd name="T16" fmla="*/ 11 w 43"/>
              <a:gd name="T17" fmla="*/ 21 h 49"/>
              <a:gd name="T18" fmla="*/ 17 w 43"/>
              <a:gd name="T19" fmla="*/ 1 h 49"/>
              <a:gd name="T20" fmla="*/ 29 w 43"/>
              <a:gd name="T21" fmla="*/ 9 h 49"/>
              <a:gd name="T22" fmla="*/ 37 w 43"/>
              <a:gd name="T23" fmla="*/ 30 h 49"/>
              <a:gd name="T24" fmla="*/ 30 w 43"/>
              <a:gd name="T25" fmla="*/ 35 h 49"/>
              <a:gd name="T26" fmla="*/ 28 w 43"/>
              <a:gd name="T27" fmla="*/ 44 h 49"/>
              <a:gd name="T28" fmla="*/ 39 w 43"/>
              <a:gd name="T29" fmla="*/ 40 h 49"/>
              <a:gd name="T30" fmla="*/ 37 w 43"/>
              <a:gd name="T31" fmla="*/ 45 h 49"/>
              <a:gd name="T32" fmla="*/ 29 w 43"/>
              <a:gd name="T33" fmla="*/ 21 h 49"/>
              <a:gd name="T34" fmla="*/ 31 w 43"/>
              <a:gd name="T35" fmla="*/ 32 h 49"/>
              <a:gd name="T36" fmla="*/ 25 w 43"/>
              <a:gd name="T37" fmla="*/ 16 h 49"/>
              <a:gd name="T38" fmla="*/ 22 w 43"/>
              <a:gd name="T39" fmla="*/ 9 h 49"/>
              <a:gd name="T40" fmla="*/ 25 w 43"/>
              <a:gd name="T41" fmla="*/ 10 h 49"/>
              <a:gd name="T42" fmla="*/ 18 w 43"/>
              <a:gd name="T43" fmla="*/ 11 h 49"/>
              <a:gd name="T44" fmla="*/ 16 w 43"/>
              <a:gd name="T45" fmla="*/ 12 h 49"/>
              <a:gd name="T46" fmla="*/ 17 w 43"/>
              <a:gd name="T47" fmla="*/ 9 h 49"/>
              <a:gd name="T48" fmla="*/ 15 w 43"/>
              <a:gd name="T49" fmla="*/ 13 h 49"/>
              <a:gd name="T50" fmla="*/ 21 w 43"/>
              <a:gd name="T51" fmla="*/ 15 h 49"/>
              <a:gd name="T52" fmla="*/ 24 w 43"/>
              <a:gd name="T53" fmla="*/ 15 h 49"/>
              <a:gd name="T54" fmla="*/ 17 w 43"/>
              <a:gd name="T55" fmla="*/ 17 h 49"/>
              <a:gd name="T56" fmla="*/ 23 w 43"/>
              <a:gd name="T57" fmla="*/ 17 h 49"/>
              <a:gd name="T58" fmla="*/ 14 w 43"/>
              <a:gd name="T59" fmla="*/ 23 h 49"/>
              <a:gd name="T60" fmla="*/ 9 w 43"/>
              <a:gd name="T61" fmla="*/ 29 h 49"/>
              <a:gd name="T62" fmla="*/ 11 w 43"/>
              <a:gd name="T63" fmla="*/ 34 h 49"/>
              <a:gd name="T64" fmla="*/ 16 w 43"/>
              <a:gd name="T65" fmla="*/ 46 h 49"/>
              <a:gd name="T66" fmla="*/ 17 w 43"/>
              <a:gd name="T67" fmla="*/ 42 h 49"/>
              <a:gd name="T68" fmla="*/ 27 w 43"/>
              <a:gd name="T69" fmla="*/ 40 h 49"/>
              <a:gd name="T70" fmla="*/ 27 w 43"/>
              <a:gd name="T71" fmla="*/ 45 h 49"/>
              <a:gd name="T72" fmla="*/ 29 w 43"/>
              <a:gd name="T73" fmla="*/ 34 h 49"/>
              <a:gd name="T74" fmla="*/ 11 w 43"/>
              <a:gd name="T75" fmla="*/ 24 h 49"/>
              <a:gd name="T76" fmla="*/ 11 w 43"/>
              <a:gd name="T77" fmla="*/ 23 h 49"/>
              <a:gd name="T78" fmla="*/ 17 w 43"/>
              <a:gd name="T79" fmla="*/ 10 h 49"/>
              <a:gd name="T80" fmla="*/ 17 w 43"/>
              <a:gd name="T81" fmla="*/ 11 h 49"/>
              <a:gd name="T82" fmla="*/ 18 w 43"/>
              <a:gd name="T83" fmla="*/ 11 h 49"/>
              <a:gd name="T84" fmla="*/ 20 w 43"/>
              <a:gd name="T85" fmla="*/ 12 h 49"/>
              <a:gd name="T86" fmla="*/ 23 w 43"/>
              <a:gd name="T87" fmla="*/ 10 h 49"/>
              <a:gd name="T88" fmla="*/ 23 w 43"/>
              <a:gd name="T89" fmla="*/ 9 h 49"/>
              <a:gd name="T90" fmla="*/ 23 w 43"/>
              <a:gd name="T91" fmla="*/ 4 h 49"/>
              <a:gd name="T92" fmla="*/ 25 w 43"/>
              <a:gd name="T93" fmla="*/ 4 h 49"/>
              <a:gd name="T94" fmla="*/ 27 w 43"/>
              <a:gd name="T95" fmla="*/ 15 h 49"/>
              <a:gd name="T96" fmla="*/ 27 w 43"/>
              <a:gd name="T97" fmla="*/ 15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3" h="49">
                <a:moveTo>
                  <a:pt x="37" y="45"/>
                </a:moveTo>
                <a:cubicBezTo>
                  <a:pt x="35" y="45"/>
                  <a:pt x="33" y="47"/>
                  <a:pt x="33" y="48"/>
                </a:cubicBezTo>
                <a:cubicBezTo>
                  <a:pt x="32" y="48"/>
                  <a:pt x="30" y="49"/>
                  <a:pt x="28" y="48"/>
                </a:cubicBezTo>
                <a:cubicBezTo>
                  <a:pt x="27" y="47"/>
                  <a:pt x="28" y="46"/>
                  <a:pt x="25" y="46"/>
                </a:cubicBezTo>
                <a:cubicBezTo>
                  <a:pt x="24" y="46"/>
                  <a:pt x="23" y="46"/>
                  <a:pt x="22" y="46"/>
                </a:cubicBezTo>
                <a:cubicBezTo>
                  <a:pt x="21" y="46"/>
                  <a:pt x="20" y="46"/>
                  <a:pt x="19" y="46"/>
                </a:cubicBezTo>
                <a:cubicBezTo>
                  <a:pt x="15" y="46"/>
                  <a:pt x="15" y="48"/>
                  <a:pt x="13" y="48"/>
                </a:cubicBezTo>
                <a:cubicBezTo>
                  <a:pt x="11" y="48"/>
                  <a:pt x="9" y="47"/>
                  <a:pt x="6" y="46"/>
                </a:cubicBezTo>
                <a:cubicBezTo>
                  <a:pt x="3" y="46"/>
                  <a:pt x="1" y="46"/>
                  <a:pt x="1" y="45"/>
                </a:cubicBezTo>
                <a:cubicBezTo>
                  <a:pt x="0" y="44"/>
                  <a:pt x="1" y="42"/>
                  <a:pt x="1" y="41"/>
                </a:cubicBezTo>
                <a:cubicBezTo>
                  <a:pt x="1" y="40"/>
                  <a:pt x="0" y="38"/>
                  <a:pt x="1" y="38"/>
                </a:cubicBezTo>
                <a:cubicBezTo>
                  <a:pt x="2" y="37"/>
                  <a:pt x="3" y="37"/>
                  <a:pt x="4" y="37"/>
                </a:cubicBezTo>
                <a:cubicBezTo>
                  <a:pt x="5" y="36"/>
                  <a:pt x="6" y="36"/>
                  <a:pt x="6" y="35"/>
                </a:cubicBezTo>
                <a:cubicBezTo>
                  <a:pt x="6" y="36"/>
                  <a:pt x="6" y="37"/>
                  <a:pt x="5" y="37"/>
                </a:cubicBezTo>
                <a:cubicBezTo>
                  <a:pt x="4" y="38"/>
                  <a:pt x="3" y="38"/>
                  <a:pt x="3" y="38"/>
                </a:cubicBezTo>
                <a:cubicBezTo>
                  <a:pt x="2" y="38"/>
                  <a:pt x="2" y="38"/>
                  <a:pt x="1" y="38"/>
                </a:cubicBezTo>
                <a:cubicBezTo>
                  <a:pt x="1" y="38"/>
                  <a:pt x="1" y="39"/>
                  <a:pt x="2" y="40"/>
                </a:cubicBezTo>
                <a:cubicBezTo>
                  <a:pt x="2" y="40"/>
                  <a:pt x="2" y="41"/>
                  <a:pt x="2" y="42"/>
                </a:cubicBezTo>
                <a:cubicBezTo>
                  <a:pt x="2" y="42"/>
                  <a:pt x="1" y="43"/>
                  <a:pt x="1" y="44"/>
                </a:cubicBezTo>
                <a:cubicBezTo>
                  <a:pt x="1" y="44"/>
                  <a:pt x="2" y="45"/>
                  <a:pt x="2" y="45"/>
                </a:cubicBezTo>
                <a:cubicBezTo>
                  <a:pt x="3" y="45"/>
                  <a:pt x="5" y="45"/>
                  <a:pt x="7" y="46"/>
                </a:cubicBezTo>
                <a:cubicBezTo>
                  <a:pt x="9" y="46"/>
                  <a:pt x="12" y="47"/>
                  <a:pt x="13" y="47"/>
                </a:cubicBezTo>
                <a:cubicBezTo>
                  <a:pt x="17" y="47"/>
                  <a:pt x="15" y="42"/>
                  <a:pt x="14" y="41"/>
                </a:cubicBezTo>
                <a:cubicBezTo>
                  <a:pt x="11" y="36"/>
                  <a:pt x="8" y="32"/>
                  <a:pt x="7" y="34"/>
                </a:cubicBezTo>
                <a:cubicBezTo>
                  <a:pt x="6" y="34"/>
                  <a:pt x="6" y="33"/>
                  <a:pt x="6" y="32"/>
                </a:cubicBezTo>
                <a:cubicBezTo>
                  <a:pt x="6" y="31"/>
                  <a:pt x="7" y="30"/>
                  <a:pt x="8" y="29"/>
                </a:cubicBezTo>
                <a:cubicBezTo>
                  <a:pt x="9" y="26"/>
                  <a:pt x="9" y="23"/>
                  <a:pt x="11" y="21"/>
                </a:cubicBezTo>
                <a:cubicBezTo>
                  <a:pt x="12" y="20"/>
                  <a:pt x="14" y="17"/>
                  <a:pt x="14" y="16"/>
                </a:cubicBezTo>
                <a:cubicBezTo>
                  <a:pt x="14" y="13"/>
                  <a:pt x="14" y="10"/>
                  <a:pt x="14" y="8"/>
                </a:cubicBezTo>
                <a:cubicBezTo>
                  <a:pt x="14" y="5"/>
                  <a:pt x="14" y="3"/>
                  <a:pt x="17" y="1"/>
                </a:cubicBezTo>
                <a:cubicBezTo>
                  <a:pt x="18" y="1"/>
                  <a:pt x="19" y="0"/>
                  <a:pt x="20" y="0"/>
                </a:cubicBezTo>
                <a:cubicBezTo>
                  <a:pt x="22" y="0"/>
                  <a:pt x="24" y="1"/>
                  <a:pt x="25" y="2"/>
                </a:cubicBezTo>
                <a:cubicBezTo>
                  <a:pt x="27" y="3"/>
                  <a:pt x="29" y="7"/>
                  <a:pt x="29" y="9"/>
                </a:cubicBezTo>
                <a:cubicBezTo>
                  <a:pt x="28" y="11"/>
                  <a:pt x="29" y="13"/>
                  <a:pt x="29" y="15"/>
                </a:cubicBezTo>
                <a:cubicBezTo>
                  <a:pt x="30" y="17"/>
                  <a:pt x="31" y="19"/>
                  <a:pt x="33" y="21"/>
                </a:cubicBezTo>
                <a:cubicBezTo>
                  <a:pt x="35" y="23"/>
                  <a:pt x="37" y="27"/>
                  <a:pt x="37" y="30"/>
                </a:cubicBezTo>
                <a:cubicBezTo>
                  <a:pt x="38" y="33"/>
                  <a:pt x="37" y="34"/>
                  <a:pt x="36" y="35"/>
                </a:cubicBezTo>
                <a:cubicBezTo>
                  <a:pt x="36" y="35"/>
                  <a:pt x="35" y="37"/>
                  <a:pt x="32" y="37"/>
                </a:cubicBezTo>
                <a:cubicBezTo>
                  <a:pt x="31" y="37"/>
                  <a:pt x="30" y="36"/>
                  <a:pt x="30" y="35"/>
                </a:cubicBezTo>
                <a:cubicBezTo>
                  <a:pt x="29" y="34"/>
                  <a:pt x="28" y="34"/>
                  <a:pt x="28" y="36"/>
                </a:cubicBezTo>
                <a:cubicBezTo>
                  <a:pt x="28" y="37"/>
                  <a:pt x="28" y="38"/>
                  <a:pt x="28" y="38"/>
                </a:cubicBezTo>
                <a:cubicBezTo>
                  <a:pt x="29" y="40"/>
                  <a:pt x="29" y="42"/>
                  <a:pt x="28" y="44"/>
                </a:cubicBezTo>
                <a:cubicBezTo>
                  <a:pt x="28" y="47"/>
                  <a:pt x="31" y="48"/>
                  <a:pt x="33" y="46"/>
                </a:cubicBezTo>
                <a:cubicBezTo>
                  <a:pt x="35" y="44"/>
                  <a:pt x="36" y="44"/>
                  <a:pt x="38" y="43"/>
                </a:cubicBezTo>
                <a:cubicBezTo>
                  <a:pt x="42" y="42"/>
                  <a:pt x="41" y="41"/>
                  <a:pt x="39" y="40"/>
                </a:cubicBezTo>
                <a:cubicBezTo>
                  <a:pt x="37" y="39"/>
                  <a:pt x="37" y="36"/>
                  <a:pt x="37" y="36"/>
                </a:cubicBezTo>
                <a:cubicBezTo>
                  <a:pt x="38" y="39"/>
                  <a:pt x="39" y="40"/>
                  <a:pt x="40" y="40"/>
                </a:cubicBezTo>
                <a:cubicBezTo>
                  <a:pt x="43" y="42"/>
                  <a:pt x="39" y="44"/>
                  <a:pt x="37" y="45"/>
                </a:cubicBezTo>
                <a:close/>
                <a:moveTo>
                  <a:pt x="32" y="32"/>
                </a:moveTo>
                <a:cubicBezTo>
                  <a:pt x="33" y="29"/>
                  <a:pt x="33" y="28"/>
                  <a:pt x="32" y="26"/>
                </a:cubicBezTo>
                <a:cubicBezTo>
                  <a:pt x="32" y="24"/>
                  <a:pt x="30" y="22"/>
                  <a:pt x="29" y="21"/>
                </a:cubicBezTo>
                <a:cubicBezTo>
                  <a:pt x="30" y="22"/>
                  <a:pt x="30" y="22"/>
                  <a:pt x="31" y="24"/>
                </a:cubicBezTo>
                <a:cubicBezTo>
                  <a:pt x="32" y="26"/>
                  <a:pt x="33" y="29"/>
                  <a:pt x="32" y="31"/>
                </a:cubicBezTo>
                <a:cubicBezTo>
                  <a:pt x="32" y="32"/>
                  <a:pt x="31" y="32"/>
                  <a:pt x="31" y="32"/>
                </a:cubicBezTo>
                <a:cubicBezTo>
                  <a:pt x="29" y="32"/>
                  <a:pt x="30" y="30"/>
                  <a:pt x="29" y="27"/>
                </a:cubicBezTo>
                <a:cubicBezTo>
                  <a:pt x="28" y="23"/>
                  <a:pt x="28" y="23"/>
                  <a:pt x="27" y="22"/>
                </a:cubicBezTo>
                <a:cubicBezTo>
                  <a:pt x="26" y="17"/>
                  <a:pt x="25" y="18"/>
                  <a:pt x="25" y="16"/>
                </a:cubicBezTo>
                <a:cubicBezTo>
                  <a:pt x="24" y="14"/>
                  <a:pt x="26" y="13"/>
                  <a:pt x="24" y="13"/>
                </a:cubicBezTo>
                <a:cubicBezTo>
                  <a:pt x="23" y="12"/>
                  <a:pt x="22" y="12"/>
                  <a:pt x="22" y="12"/>
                </a:cubicBezTo>
                <a:cubicBezTo>
                  <a:pt x="21" y="12"/>
                  <a:pt x="21" y="9"/>
                  <a:pt x="22" y="9"/>
                </a:cubicBezTo>
                <a:cubicBezTo>
                  <a:pt x="24" y="9"/>
                  <a:pt x="24" y="11"/>
                  <a:pt x="24" y="11"/>
                </a:cubicBezTo>
                <a:cubicBezTo>
                  <a:pt x="24" y="12"/>
                  <a:pt x="24" y="12"/>
                  <a:pt x="25" y="12"/>
                </a:cubicBezTo>
                <a:cubicBezTo>
                  <a:pt x="25" y="12"/>
                  <a:pt x="25" y="10"/>
                  <a:pt x="25" y="10"/>
                </a:cubicBezTo>
                <a:cubicBezTo>
                  <a:pt x="25" y="8"/>
                  <a:pt x="24" y="7"/>
                  <a:pt x="23" y="7"/>
                </a:cubicBezTo>
                <a:cubicBezTo>
                  <a:pt x="19" y="8"/>
                  <a:pt x="21" y="12"/>
                  <a:pt x="20" y="11"/>
                </a:cubicBezTo>
                <a:cubicBezTo>
                  <a:pt x="20" y="11"/>
                  <a:pt x="18" y="11"/>
                  <a:pt x="18" y="11"/>
                </a:cubicBezTo>
                <a:cubicBezTo>
                  <a:pt x="18" y="9"/>
                  <a:pt x="18" y="8"/>
                  <a:pt x="17" y="8"/>
                </a:cubicBezTo>
                <a:cubicBezTo>
                  <a:pt x="16" y="7"/>
                  <a:pt x="15" y="9"/>
                  <a:pt x="15" y="10"/>
                </a:cubicBezTo>
                <a:cubicBezTo>
                  <a:pt x="15" y="11"/>
                  <a:pt x="16" y="12"/>
                  <a:pt x="16" y="12"/>
                </a:cubicBezTo>
                <a:cubicBezTo>
                  <a:pt x="16" y="12"/>
                  <a:pt x="17" y="12"/>
                  <a:pt x="16" y="12"/>
                </a:cubicBezTo>
                <a:cubicBezTo>
                  <a:pt x="16" y="12"/>
                  <a:pt x="16" y="11"/>
                  <a:pt x="16" y="10"/>
                </a:cubicBezTo>
                <a:cubicBezTo>
                  <a:pt x="15" y="10"/>
                  <a:pt x="16" y="9"/>
                  <a:pt x="17" y="9"/>
                </a:cubicBezTo>
                <a:cubicBezTo>
                  <a:pt x="18" y="9"/>
                  <a:pt x="18" y="11"/>
                  <a:pt x="18" y="11"/>
                </a:cubicBezTo>
                <a:cubicBezTo>
                  <a:pt x="17" y="11"/>
                  <a:pt x="17" y="12"/>
                  <a:pt x="17" y="12"/>
                </a:cubicBezTo>
                <a:cubicBezTo>
                  <a:pt x="16" y="13"/>
                  <a:pt x="16" y="13"/>
                  <a:pt x="15" y="13"/>
                </a:cubicBezTo>
                <a:cubicBezTo>
                  <a:pt x="15" y="13"/>
                  <a:pt x="15" y="14"/>
                  <a:pt x="15" y="14"/>
                </a:cubicBezTo>
                <a:cubicBezTo>
                  <a:pt x="17" y="15"/>
                  <a:pt x="16" y="16"/>
                  <a:pt x="18" y="16"/>
                </a:cubicBezTo>
                <a:cubicBezTo>
                  <a:pt x="19" y="16"/>
                  <a:pt x="20" y="16"/>
                  <a:pt x="21" y="15"/>
                </a:cubicBezTo>
                <a:cubicBezTo>
                  <a:pt x="21" y="15"/>
                  <a:pt x="23" y="15"/>
                  <a:pt x="23" y="14"/>
                </a:cubicBezTo>
                <a:cubicBezTo>
                  <a:pt x="24" y="14"/>
                  <a:pt x="24" y="14"/>
                  <a:pt x="24" y="14"/>
                </a:cubicBezTo>
                <a:cubicBezTo>
                  <a:pt x="24" y="14"/>
                  <a:pt x="24" y="14"/>
                  <a:pt x="24" y="15"/>
                </a:cubicBezTo>
                <a:cubicBezTo>
                  <a:pt x="23" y="15"/>
                  <a:pt x="22" y="15"/>
                  <a:pt x="21" y="16"/>
                </a:cubicBezTo>
                <a:cubicBezTo>
                  <a:pt x="20" y="16"/>
                  <a:pt x="20" y="16"/>
                  <a:pt x="19" y="16"/>
                </a:cubicBezTo>
                <a:cubicBezTo>
                  <a:pt x="17" y="17"/>
                  <a:pt x="16" y="16"/>
                  <a:pt x="17" y="17"/>
                </a:cubicBezTo>
                <a:cubicBezTo>
                  <a:pt x="18" y="17"/>
                  <a:pt x="18" y="17"/>
                  <a:pt x="19" y="17"/>
                </a:cubicBezTo>
                <a:cubicBezTo>
                  <a:pt x="21" y="17"/>
                  <a:pt x="24" y="15"/>
                  <a:pt x="24" y="16"/>
                </a:cubicBezTo>
                <a:cubicBezTo>
                  <a:pt x="24" y="16"/>
                  <a:pt x="23" y="16"/>
                  <a:pt x="23" y="17"/>
                </a:cubicBezTo>
                <a:cubicBezTo>
                  <a:pt x="21" y="18"/>
                  <a:pt x="19" y="20"/>
                  <a:pt x="18" y="19"/>
                </a:cubicBezTo>
                <a:cubicBezTo>
                  <a:pt x="17" y="18"/>
                  <a:pt x="15" y="15"/>
                  <a:pt x="15" y="17"/>
                </a:cubicBezTo>
                <a:cubicBezTo>
                  <a:pt x="15" y="19"/>
                  <a:pt x="13" y="21"/>
                  <a:pt x="14" y="23"/>
                </a:cubicBezTo>
                <a:cubicBezTo>
                  <a:pt x="13" y="23"/>
                  <a:pt x="11" y="27"/>
                  <a:pt x="11" y="29"/>
                </a:cubicBezTo>
                <a:cubicBezTo>
                  <a:pt x="11" y="30"/>
                  <a:pt x="11" y="32"/>
                  <a:pt x="11" y="33"/>
                </a:cubicBezTo>
                <a:cubicBezTo>
                  <a:pt x="10" y="34"/>
                  <a:pt x="9" y="32"/>
                  <a:pt x="9" y="29"/>
                </a:cubicBezTo>
                <a:cubicBezTo>
                  <a:pt x="9" y="28"/>
                  <a:pt x="9" y="28"/>
                  <a:pt x="9" y="28"/>
                </a:cubicBezTo>
                <a:cubicBezTo>
                  <a:pt x="8" y="30"/>
                  <a:pt x="9" y="32"/>
                  <a:pt x="9" y="33"/>
                </a:cubicBezTo>
                <a:cubicBezTo>
                  <a:pt x="9" y="33"/>
                  <a:pt x="10" y="34"/>
                  <a:pt x="11" y="34"/>
                </a:cubicBezTo>
                <a:cubicBezTo>
                  <a:pt x="11" y="35"/>
                  <a:pt x="15" y="38"/>
                  <a:pt x="16" y="39"/>
                </a:cubicBezTo>
                <a:cubicBezTo>
                  <a:pt x="17" y="39"/>
                  <a:pt x="16" y="41"/>
                  <a:pt x="15" y="41"/>
                </a:cubicBezTo>
                <a:cubicBezTo>
                  <a:pt x="16" y="43"/>
                  <a:pt x="16" y="43"/>
                  <a:pt x="16" y="46"/>
                </a:cubicBezTo>
                <a:cubicBezTo>
                  <a:pt x="17" y="45"/>
                  <a:pt x="17" y="44"/>
                  <a:pt x="17" y="43"/>
                </a:cubicBezTo>
                <a:cubicBezTo>
                  <a:pt x="16" y="43"/>
                  <a:pt x="16" y="43"/>
                  <a:pt x="16" y="42"/>
                </a:cubicBezTo>
                <a:cubicBezTo>
                  <a:pt x="16" y="42"/>
                  <a:pt x="17" y="42"/>
                  <a:pt x="17" y="42"/>
                </a:cubicBezTo>
                <a:cubicBezTo>
                  <a:pt x="18" y="43"/>
                  <a:pt x="20" y="44"/>
                  <a:pt x="21" y="43"/>
                </a:cubicBezTo>
                <a:cubicBezTo>
                  <a:pt x="23" y="43"/>
                  <a:pt x="25" y="42"/>
                  <a:pt x="26" y="41"/>
                </a:cubicBezTo>
                <a:cubicBezTo>
                  <a:pt x="27" y="40"/>
                  <a:pt x="27" y="40"/>
                  <a:pt x="27" y="40"/>
                </a:cubicBezTo>
                <a:cubicBezTo>
                  <a:pt x="27" y="40"/>
                  <a:pt x="27" y="41"/>
                  <a:pt x="27" y="42"/>
                </a:cubicBezTo>
                <a:cubicBezTo>
                  <a:pt x="27" y="42"/>
                  <a:pt x="27" y="43"/>
                  <a:pt x="27" y="44"/>
                </a:cubicBezTo>
                <a:cubicBezTo>
                  <a:pt x="26" y="45"/>
                  <a:pt x="26" y="45"/>
                  <a:pt x="27" y="45"/>
                </a:cubicBezTo>
                <a:cubicBezTo>
                  <a:pt x="27" y="44"/>
                  <a:pt x="28" y="42"/>
                  <a:pt x="28" y="41"/>
                </a:cubicBezTo>
                <a:cubicBezTo>
                  <a:pt x="28" y="39"/>
                  <a:pt x="27" y="36"/>
                  <a:pt x="28" y="34"/>
                </a:cubicBezTo>
                <a:cubicBezTo>
                  <a:pt x="28" y="34"/>
                  <a:pt x="29" y="34"/>
                  <a:pt x="29" y="34"/>
                </a:cubicBezTo>
                <a:cubicBezTo>
                  <a:pt x="30" y="32"/>
                  <a:pt x="33" y="32"/>
                  <a:pt x="34" y="33"/>
                </a:cubicBezTo>
                <a:cubicBezTo>
                  <a:pt x="34" y="32"/>
                  <a:pt x="33" y="32"/>
                  <a:pt x="32" y="32"/>
                </a:cubicBezTo>
                <a:close/>
                <a:moveTo>
                  <a:pt x="11" y="24"/>
                </a:moveTo>
                <a:cubicBezTo>
                  <a:pt x="10" y="24"/>
                  <a:pt x="10" y="25"/>
                  <a:pt x="10" y="25"/>
                </a:cubicBezTo>
                <a:cubicBezTo>
                  <a:pt x="10" y="25"/>
                  <a:pt x="11" y="24"/>
                  <a:pt x="11" y="24"/>
                </a:cubicBezTo>
                <a:cubicBezTo>
                  <a:pt x="11" y="24"/>
                  <a:pt x="11" y="23"/>
                  <a:pt x="11" y="23"/>
                </a:cubicBezTo>
                <a:cubicBezTo>
                  <a:pt x="11" y="23"/>
                  <a:pt x="11" y="24"/>
                  <a:pt x="11" y="24"/>
                </a:cubicBezTo>
                <a:close/>
                <a:moveTo>
                  <a:pt x="17" y="10"/>
                </a:moveTo>
                <a:cubicBezTo>
                  <a:pt x="16" y="9"/>
                  <a:pt x="17" y="10"/>
                  <a:pt x="17" y="10"/>
                </a:cubicBezTo>
                <a:cubicBezTo>
                  <a:pt x="17" y="10"/>
                  <a:pt x="17" y="10"/>
                  <a:pt x="17" y="10"/>
                </a:cubicBezTo>
                <a:cubicBezTo>
                  <a:pt x="17" y="11"/>
                  <a:pt x="17" y="11"/>
                  <a:pt x="17" y="11"/>
                </a:cubicBezTo>
                <a:cubicBezTo>
                  <a:pt x="17" y="11"/>
                  <a:pt x="17" y="11"/>
                  <a:pt x="17" y="11"/>
                </a:cubicBezTo>
                <a:cubicBezTo>
                  <a:pt x="17" y="10"/>
                  <a:pt x="17" y="10"/>
                  <a:pt x="17" y="10"/>
                </a:cubicBezTo>
                <a:close/>
                <a:moveTo>
                  <a:pt x="17" y="12"/>
                </a:moveTo>
                <a:cubicBezTo>
                  <a:pt x="17" y="12"/>
                  <a:pt x="17" y="11"/>
                  <a:pt x="18" y="11"/>
                </a:cubicBezTo>
                <a:cubicBezTo>
                  <a:pt x="18" y="12"/>
                  <a:pt x="18" y="12"/>
                  <a:pt x="17" y="12"/>
                </a:cubicBezTo>
                <a:close/>
                <a:moveTo>
                  <a:pt x="20" y="12"/>
                </a:moveTo>
                <a:cubicBezTo>
                  <a:pt x="20" y="11"/>
                  <a:pt x="21" y="12"/>
                  <a:pt x="20" y="12"/>
                </a:cubicBezTo>
                <a:cubicBezTo>
                  <a:pt x="20" y="12"/>
                  <a:pt x="20" y="11"/>
                  <a:pt x="20" y="12"/>
                </a:cubicBezTo>
                <a:close/>
                <a:moveTo>
                  <a:pt x="23" y="9"/>
                </a:moveTo>
                <a:cubicBezTo>
                  <a:pt x="23" y="9"/>
                  <a:pt x="23" y="10"/>
                  <a:pt x="23" y="10"/>
                </a:cubicBezTo>
                <a:cubicBezTo>
                  <a:pt x="23" y="10"/>
                  <a:pt x="23" y="10"/>
                  <a:pt x="23" y="10"/>
                </a:cubicBezTo>
                <a:cubicBezTo>
                  <a:pt x="23" y="10"/>
                  <a:pt x="24" y="10"/>
                  <a:pt x="24" y="10"/>
                </a:cubicBezTo>
                <a:cubicBezTo>
                  <a:pt x="24" y="10"/>
                  <a:pt x="23" y="9"/>
                  <a:pt x="23" y="9"/>
                </a:cubicBezTo>
                <a:close/>
                <a:moveTo>
                  <a:pt x="24" y="4"/>
                </a:moveTo>
                <a:cubicBezTo>
                  <a:pt x="24" y="3"/>
                  <a:pt x="24" y="3"/>
                  <a:pt x="24" y="3"/>
                </a:cubicBezTo>
                <a:cubicBezTo>
                  <a:pt x="23" y="3"/>
                  <a:pt x="24" y="4"/>
                  <a:pt x="23" y="4"/>
                </a:cubicBezTo>
                <a:cubicBezTo>
                  <a:pt x="23" y="4"/>
                  <a:pt x="23" y="5"/>
                  <a:pt x="23" y="5"/>
                </a:cubicBezTo>
                <a:cubicBezTo>
                  <a:pt x="23" y="5"/>
                  <a:pt x="24" y="5"/>
                  <a:pt x="24" y="4"/>
                </a:cubicBezTo>
                <a:cubicBezTo>
                  <a:pt x="24" y="4"/>
                  <a:pt x="25" y="4"/>
                  <a:pt x="25" y="4"/>
                </a:cubicBezTo>
                <a:cubicBezTo>
                  <a:pt x="25" y="4"/>
                  <a:pt x="25" y="4"/>
                  <a:pt x="24" y="4"/>
                </a:cubicBezTo>
                <a:close/>
                <a:moveTo>
                  <a:pt x="27" y="15"/>
                </a:moveTo>
                <a:cubicBezTo>
                  <a:pt x="27" y="15"/>
                  <a:pt x="27" y="15"/>
                  <a:pt x="27" y="15"/>
                </a:cubicBezTo>
                <a:cubicBezTo>
                  <a:pt x="26" y="15"/>
                  <a:pt x="27" y="17"/>
                  <a:pt x="28" y="17"/>
                </a:cubicBezTo>
                <a:cubicBezTo>
                  <a:pt x="28" y="17"/>
                  <a:pt x="28" y="16"/>
                  <a:pt x="28" y="16"/>
                </a:cubicBezTo>
                <a:cubicBezTo>
                  <a:pt x="28" y="16"/>
                  <a:pt x="28" y="16"/>
                  <a:pt x="27" y="15"/>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76" name="Freeform 272"/>
          <p:cNvSpPr>
            <a:spLocks noEditPoints="1"/>
          </p:cNvSpPr>
          <p:nvPr/>
        </p:nvSpPr>
        <p:spPr bwMode="auto">
          <a:xfrm>
            <a:off x="3199099" y="3837997"/>
            <a:ext cx="373572" cy="294926"/>
          </a:xfrm>
          <a:custGeom>
            <a:avLst/>
            <a:gdLst>
              <a:gd name="T0" fmla="*/ 6 w 48"/>
              <a:gd name="T1" fmla="*/ 7 h 38"/>
              <a:gd name="T2" fmla="*/ 0 w 48"/>
              <a:gd name="T3" fmla="*/ 6 h 38"/>
              <a:gd name="T4" fmla="*/ 1 w 48"/>
              <a:gd name="T5" fmla="*/ 0 h 38"/>
              <a:gd name="T6" fmla="*/ 7 w 48"/>
              <a:gd name="T7" fmla="*/ 1 h 38"/>
              <a:gd name="T8" fmla="*/ 7 w 48"/>
              <a:gd name="T9" fmla="*/ 17 h 38"/>
              <a:gd name="T10" fmla="*/ 1 w 48"/>
              <a:gd name="T11" fmla="*/ 18 h 38"/>
              <a:gd name="T12" fmla="*/ 0 w 48"/>
              <a:gd name="T13" fmla="*/ 12 h 38"/>
              <a:gd name="T14" fmla="*/ 6 w 48"/>
              <a:gd name="T15" fmla="*/ 11 h 38"/>
              <a:gd name="T16" fmla="*/ 7 w 48"/>
              <a:gd name="T17" fmla="*/ 17 h 38"/>
              <a:gd name="T18" fmla="*/ 6 w 48"/>
              <a:gd name="T19" fmla="*/ 28 h 38"/>
              <a:gd name="T20" fmla="*/ 0 w 48"/>
              <a:gd name="T21" fmla="*/ 27 h 38"/>
              <a:gd name="T22" fmla="*/ 1 w 48"/>
              <a:gd name="T23" fmla="*/ 21 h 38"/>
              <a:gd name="T24" fmla="*/ 7 w 48"/>
              <a:gd name="T25" fmla="*/ 22 h 38"/>
              <a:gd name="T26" fmla="*/ 7 w 48"/>
              <a:gd name="T27" fmla="*/ 37 h 38"/>
              <a:gd name="T28" fmla="*/ 1 w 48"/>
              <a:gd name="T29" fmla="*/ 38 h 38"/>
              <a:gd name="T30" fmla="*/ 0 w 48"/>
              <a:gd name="T31" fmla="*/ 32 h 38"/>
              <a:gd name="T32" fmla="*/ 6 w 48"/>
              <a:gd name="T33" fmla="*/ 31 h 38"/>
              <a:gd name="T34" fmla="*/ 7 w 48"/>
              <a:gd name="T35" fmla="*/ 37 h 38"/>
              <a:gd name="T36" fmla="*/ 47 w 48"/>
              <a:gd name="T37" fmla="*/ 7 h 38"/>
              <a:gd name="T38" fmla="*/ 10 w 48"/>
              <a:gd name="T39" fmla="*/ 6 h 38"/>
              <a:gd name="T40" fmla="*/ 11 w 48"/>
              <a:gd name="T41" fmla="*/ 0 h 38"/>
              <a:gd name="T42" fmla="*/ 48 w 48"/>
              <a:gd name="T43" fmla="*/ 1 h 38"/>
              <a:gd name="T44" fmla="*/ 48 w 48"/>
              <a:gd name="T45" fmla="*/ 17 h 38"/>
              <a:gd name="T46" fmla="*/ 11 w 48"/>
              <a:gd name="T47" fmla="*/ 18 h 38"/>
              <a:gd name="T48" fmla="*/ 10 w 48"/>
              <a:gd name="T49" fmla="*/ 12 h 38"/>
              <a:gd name="T50" fmla="*/ 47 w 48"/>
              <a:gd name="T51" fmla="*/ 11 h 38"/>
              <a:gd name="T52" fmla="*/ 48 w 48"/>
              <a:gd name="T53" fmla="*/ 17 h 38"/>
              <a:gd name="T54" fmla="*/ 47 w 48"/>
              <a:gd name="T55" fmla="*/ 28 h 38"/>
              <a:gd name="T56" fmla="*/ 10 w 48"/>
              <a:gd name="T57" fmla="*/ 27 h 38"/>
              <a:gd name="T58" fmla="*/ 11 w 48"/>
              <a:gd name="T59" fmla="*/ 21 h 38"/>
              <a:gd name="T60" fmla="*/ 48 w 48"/>
              <a:gd name="T61" fmla="*/ 22 h 38"/>
              <a:gd name="T62" fmla="*/ 48 w 48"/>
              <a:gd name="T63" fmla="*/ 37 h 38"/>
              <a:gd name="T64" fmla="*/ 11 w 48"/>
              <a:gd name="T65" fmla="*/ 38 h 38"/>
              <a:gd name="T66" fmla="*/ 10 w 48"/>
              <a:gd name="T67" fmla="*/ 32 h 38"/>
              <a:gd name="T68" fmla="*/ 47 w 48"/>
              <a:gd name="T69" fmla="*/ 31 h 38"/>
              <a:gd name="T70" fmla="*/ 48 w 48"/>
              <a:gd name="T71" fmla="*/ 37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8" h="38">
                <a:moveTo>
                  <a:pt x="7" y="6"/>
                </a:moveTo>
                <a:cubicBezTo>
                  <a:pt x="7" y="7"/>
                  <a:pt x="6" y="7"/>
                  <a:pt x="6" y="7"/>
                </a:cubicBezTo>
                <a:cubicBezTo>
                  <a:pt x="1" y="7"/>
                  <a:pt x="1" y="7"/>
                  <a:pt x="1" y="7"/>
                </a:cubicBezTo>
                <a:cubicBezTo>
                  <a:pt x="0" y="7"/>
                  <a:pt x="0" y="7"/>
                  <a:pt x="0" y="6"/>
                </a:cubicBezTo>
                <a:cubicBezTo>
                  <a:pt x="0" y="1"/>
                  <a:pt x="0" y="1"/>
                  <a:pt x="0" y="1"/>
                </a:cubicBezTo>
                <a:cubicBezTo>
                  <a:pt x="0" y="1"/>
                  <a:pt x="0" y="0"/>
                  <a:pt x="1" y="0"/>
                </a:cubicBezTo>
                <a:cubicBezTo>
                  <a:pt x="6" y="0"/>
                  <a:pt x="6" y="0"/>
                  <a:pt x="6" y="0"/>
                </a:cubicBezTo>
                <a:cubicBezTo>
                  <a:pt x="6" y="0"/>
                  <a:pt x="7" y="1"/>
                  <a:pt x="7" y="1"/>
                </a:cubicBezTo>
                <a:lnTo>
                  <a:pt x="7" y="6"/>
                </a:lnTo>
                <a:close/>
                <a:moveTo>
                  <a:pt x="7" y="17"/>
                </a:moveTo>
                <a:cubicBezTo>
                  <a:pt x="7" y="17"/>
                  <a:pt x="6" y="18"/>
                  <a:pt x="6" y="18"/>
                </a:cubicBezTo>
                <a:cubicBezTo>
                  <a:pt x="1" y="18"/>
                  <a:pt x="1" y="18"/>
                  <a:pt x="1" y="18"/>
                </a:cubicBezTo>
                <a:cubicBezTo>
                  <a:pt x="0" y="18"/>
                  <a:pt x="0" y="17"/>
                  <a:pt x="0" y="17"/>
                </a:cubicBezTo>
                <a:cubicBezTo>
                  <a:pt x="0" y="12"/>
                  <a:pt x="0" y="12"/>
                  <a:pt x="0" y="12"/>
                </a:cubicBezTo>
                <a:cubicBezTo>
                  <a:pt x="0" y="11"/>
                  <a:pt x="0" y="11"/>
                  <a:pt x="1" y="11"/>
                </a:cubicBezTo>
                <a:cubicBezTo>
                  <a:pt x="6" y="11"/>
                  <a:pt x="6" y="11"/>
                  <a:pt x="6" y="11"/>
                </a:cubicBezTo>
                <a:cubicBezTo>
                  <a:pt x="6" y="11"/>
                  <a:pt x="7" y="11"/>
                  <a:pt x="7" y="12"/>
                </a:cubicBezTo>
                <a:lnTo>
                  <a:pt x="7" y="17"/>
                </a:lnTo>
                <a:close/>
                <a:moveTo>
                  <a:pt x="7" y="27"/>
                </a:moveTo>
                <a:cubicBezTo>
                  <a:pt x="7" y="28"/>
                  <a:pt x="6" y="28"/>
                  <a:pt x="6" y="28"/>
                </a:cubicBezTo>
                <a:cubicBezTo>
                  <a:pt x="1" y="28"/>
                  <a:pt x="1" y="28"/>
                  <a:pt x="1" y="28"/>
                </a:cubicBezTo>
                <a:cubicBezTo>
                  <a:pt x="0" y="28"/>
                  <a:pt x="0" y="28"/>
                  <a:pt x="0" y="27"/>
                </a:cubicBezTo>
                <a:cubicBezTo>
                  <a:pt x="0" y="22"/>
                  <a:pt x="0" y="22"/>
                  <a:pt x="0" y="22"/>
                </a:cubicBezTo>
                <a:cubicBezTo>
                  <a:pt x="0" y="21"/>
                  <a:pt x="0" y="21"/>
                  <a:pt x="1" y="21"/>
                </a:cubicBezTo>
                <a:cubicBezTo>
                  <a:pt x="6" y="21"/>
                  <a:pt x="6" y="21"/>
                  <a:pt x="6" y="21"/>
                </a:cubicBezTo>
                <a:cubicBezTo>
                  <a:pt x="6" y="21"/>
                  <a:pt x="7" y="21"/>
                  <a:pt x="7" y="22"/>
                </a:cubicBezTo>
                <a:lnTo>
                  <a:pt x="7" y="27"/>
                </a:lnTo>
                <a:close/>
                <a:moveTo>
                  <a:pt x="7" y="37"/>
                </a:moveTo>
                <a:cubicBezTo>
                  <a:pt x="7" y="38"/>
                  <a:pt x="6" y="38"/>
                  <a:pt x="6" y="38"/>
                </a:cubicBezTo>
                <a:cubicBezTo>
                  <a:pt x="1" y="38"/>
                  <a:pt x="1" y="38"/>
                  <a:pt x="1" y="38"/>
                </a:cubicBezTo>
                <a:cubicBezTo>
                  <a:pt x="0" y="38"/>
                  <a:pt x="0" y="38"/>
                  <a:pt x="0" y="37"/>
                </a:cubicBezTo>
                <a:cubicBezTo>
                  <a:pt x="0" y="32"/>
                  <a:pt x="0" y="32"/>
                  <a:pt x="0" y="32"/>
                </a:cubicBezTo>
                <a:cubicBezTo>
                  <a:pt x="0" y="32"/>
                  <a:pt x="0" y="31"/>
                  <a:pt x="1" y="31"/>
                </a:cubicBezTo>
                <a:cubicBezTo>
                  <a:pt x="6" y="31"/>
                  <a:pt x="6" y="31"/>
                  <a:pt x="6" y="31"/>
                </a:cubicBezTo>
                <a:cubicBezTo>
                  <a:pt x="6" y="31"/>
                  <a:pt x="7" y="32"/>
                  <a:pt x="7" y="32"/>
                </a:cubicBezTo>
                <a:lnTo>
                  <a:pt x="7" y="37"/>
                </a:lnTo>
                <a:close/>
                <a:moveTo>
                  <a:pt x="48" y="6"/>
                </a:moveTo>
                <a:cubicBezTo>
                  <a:pt x="48" y="7"/>
                  <a:pt x="48" y="7"/>
                  <a:pt x="47" y="7"/>
                </a:cubicBezTo>
                <a:cubicBezTo>
                  <a:pt x="11" y="7"/>
                  <a:pt x="11" y="7"/>
                  <a:pt x="11" y="7"/>
                </a:cubicBezTo>
                <a:cubicBezTo>
                  <a:pt x="11" y="7"/>
                  <a:pt x="10" y="7"/>
                  <a:pt x="10" y="6"/>
                </a:cubicBezTo>
                <a:cubicBezTo>
                  <a:pt x="10" y="1"/>
                  <a:pt x="10" y="1"/>
                  <a:pt x="10" y="1"/>
                </a:cubicBezTo>
                <a:cubicBezTo>
                  <a:pt x="10" y="1"/>
                  <a:pt x="11" y="0"/>
                  <a:pt x="11" y="0"/>
                </a:cubicBezTo>
                <a:cubicBezTo>
                  <a:pt x="47" y="0"/>
                  <a:pt x="47" y="0"/>
                  <a:pt x="47" y="0"/>
                </a:cubicBezTo>
                <a:cubicBezTo>
                  <a:pt x="48" y="0"/>
                  <a:pt x="48" y="1"/>
                  <a:pt x="48" y="1"/>
                </a:cubicBezTo>
                <a:lnTo>
                  <a:pt x="48" y="6"/>
                </a:lnTo>
                <a:close/>
                <a:moveTo>
                  <a:pt x="48" y="17"/>
                </a:moveTo>
                <a:cubicBezTo>
                  <a:pt x="48" y="17"/>
                  <a:pt x="48" y="18"/>
                  <a:pt x="47" y="18"/>
                </a:cubicBezTo>
                <a:cubicBezTo>
                  <a:pt x="11" y="18"/>
                  <a:pt x="11" y="18"/>
                  <a:pt x="11" y="18"/>
                </a:cubicBezTo>
                <a:cubicBezTo>
                  <a:pt x="11" y="18"/>
                  <a:pt x="10" y="17"/>
                  <a:pt x="10" y="17"/>
                </a:cubicBezTo>
                <a:cubicBezTo>
                  <a:pt x="10" y="12"/>
                  <a:pt x="10" y="12"/>
                  <a:pt x="10" y="12"/>
                </a:cubicBezTo>
                <a:cubicBezTo>
                  <a:pt x="10" y="11"/>
                  <a:pt x="11" y="11"/>
                  <a:pt x="11" y="11"/>
                </a:cubicBezTo>
                <a:cubicBezTo>
                  <a:pt x="47" y="11"/>
                  <a:pt x="47" y="11"/>
                  <a:pt x="47" y="11"/>
                </a:cubicBezTo>
                <a:cubicBezTo>
                  <a:pt x="48" y="11"/>
                  <a:pt x="48" y="11"/>
                  <a:pt x="48" y="12"/>
                </a:cubicBezTo>
                <a:lnTo>
                  <a:pt x="48" y="17"/>
                </a:lnTo>
                <a:close/>
                <a:moveTo>
                  <a:pt x="48" y="27"/>
                </a:moveTo>
                <a:cubicBezTo>
                  <a:pt x="48" y="28"/>
                  <a:pt x="48" y="28"/>
                  <a:pt x="47" y="28"/>
                </a:cubicBezTo>
                <a:cubicBezTo>
                  <a:pt x="11" y="28"/>
                  <a:pt x="11" y="28"/>
                  <a:pt x="11" y="28"/>
                </a:cubicBezTo>
                <a:cubicBezTo>
                  <a:pt x="11" y="28"/>
                  <a:pt x="10" y="28"/>
                  <a:pt x="10" y="27"/>
                </a:cubicBezTo>
                <a:cubicBezTo>
                  <a:pt x="10" y="22"/>
                  <a:pt x="10" y="22"/>
                  <a:pt x="10" y="22"/>
                </a:cubicBezTo>
                <a:cubicBezTo>
                  <a:pt x="10" y="21"/>
                  <a:pt x="11" y="21"/>
                  <a:pt x="11" y="21"/>
                </a:cubicBezTo>
                <a:cubicBezTo>
                  <a:pt x="47" y="21"/>
                  <a:pt x="47" y="21"/>
                  <a:pt x="47" y="21"/>
                </a:cubicBezTo>
                <a:cubicBezTo>
                  <a:pt x="48" y="21"/>
                  <a:pt x="48" y="21"/>
                  <a:pt x="48" y="22"/>
                </a:cubicBezTo>
                <a:lnTo>
                  <a:pt x="48" y="27"/>
                </a:lnTo>
                <a:close/>
                <a:moveTo>
                  <a:pt x="48" y="37"/>
                </a:moveTo>
                <a:cubicBezTo>
                  <a:pt x="48" y="38"/>
                  <a:pt x="48" y="38"/>
                  <a:pt x="47" y="38"/>
                </a:cubicBezTo>
                <a:cubicBezTo>
                  <a:pt x="11" y="38"/>
                  <a:pt x="11" y="38"/>
                  <a:pt x="11" y="38"/>
                </a:cubicBezTo>
                <a:cubicBezTo>
                  <a:pt x="11" y="38"/>
                  <a:pt x="10" y="38"/>
                  <a:pt x="10" y="37"/>
                </a:cubicBezTo>
                <a:cubicBezTo>
                  <a:pt x="10" y="32"/>
                  <a:pt x="10" y="32"/>
                  <a:pt x="10" y="32"/>
                </a:cubicBezTo>
                <a:cubicBezTo>
                  <a:pt x="10" y="32"/>
                  <a:pt x="11" y="31"/>
                  <a:pt x="11" y="31"/>
                </a:cubicBezTo>
                <a:cubicBezTo>
                  <a:pt x="47" y="31"/>
                  <a:pt x="47" y="31"/>
                  <a:pt x="47" y="31"/>
                </a:cubicBezTo>
                <a:cubicBezTo>
                  <a:pt x="48" y="31"/>
                  <a:pt x="48" y="32"/>
                  <a:pt x="48" y="32"/>
                </a:cubicBezTo>
                <a:lnTo>
                  <a:pt x="48" y="37"/>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77" name="Freeform 273"/>
          <p:cNvSpPr>
            <a:spLocks noEditPoints="1"/>
          </p:cNvSpPr>
          <p:nvPr/>
        </p:nvSpPr>
        <p:spPr bwMode="auto">
          <a:xfrm>
            <a:off x="3199099" y="4817170"/>
            <a:ext cx="373572" cy="294926"/>
          </a:xfrm>
          <a:custGeom>
            <a:avLst/>
            <a:gdLst>
              <a:gd name="T0" fmla="*/ 44 w 48"/>
              <a:gd name="T1" fmla="*/ 38 h 38"/>
              <a:gd name="T2" fmla="*/ 0 w 48"/>
              <a:gd name="T3" fmla="*/ 34 h 38"/>
              <a:gd name="T4" fmla="*/ 4 w 48"/>
              <a:gd name="T5" fmla="*/ 0 h 38"/>
              <a:gd name="T6" fmla="*/ 48 w 48"/>
              <a:gd name="T7" fmla="*/ 4 h 38"/>
              <a:gd name="T8" fmla="*/ 45 w 48"/>
              <a:gd name="T9" fmla="*/ 11 h 38"/>
              <a:gd name="T10" fmla="*/ 4 w 48"/>
              <a:gd name="T11" fmla="*/ 10 h 38"/>
              <a:gd name="T12" fmla="*/ 3 w 48"/>
              <a:gd name="T13" fmla="*/ 34 h 38"/>
              <a:gd name="T14" fmla="*/ 44 w 48"/>
              <a:gd name="T15" fmla="*/ 34 h 38"/>
              <a:gd name="T16" fmla="*/ 45 w 48"/>
              <a:gd name="T17" fmla="*/ 11 h 38"/>
              <a:gd name="T18" fmla="*/ 9 w 48"/>
              <a:gd name="T19" fmla="*/ 17 h 38"/>
              <a:gd name="T20" fmla="*/ 7 w 48"/>
              <a:gd name="T21" fmla="*/ 16 h 38"/>
              <a:gd name="T22" fmla="*/ 8 w 48"/>
              <a:gd name="T23" fmla="*/ 14 h 38"/>
              <a:gd name="T24" fmla="*/ 10 w 48"/>
              <a:gd name="T25" fmla="*/ 15 h 38"/>
              <a:gd name="T26" fmla="*/ 10 w 48"/>
              <a:gd name="T27" fmla="*/ 23 h 38"/>
              <a:gd name="T28" fmla="*/ 8 w 48"/>
              <a:gd name="T29" fmla="*/ 24 h 38"/>
              <a:gd name="T30" fmla="*/ 7 w 48"/>
              <a:gd name="T31" fmla="*/ 22 h 38"/>
              <a:gd name="T32" fmla="*/ 9 w 48"/>
              <a:gd name="T33" fmla="*/ 21 h 38"/>
              <a:gd name="T34" fmla="*/ 10 w 48"/>
              <a:gd name="T35" fmla="*/ 23 h 38"/>
              <a:gd name="T36" fmla="*/ 9 w 48"/>
              <a:gd name="T37" fmla="*/ 31 h 38"/>
              <a:gd name="T38" fmla="*/ 7 w 48"/>
              <a:gd name="T39" fmla="*/ 30 h 38"/>
              <a:gd name="T40" fmla="*/ 8 w 48"/>
              <a:gd name="T41" fmla="*/ 28 h 38"/>
              <a:gd name="T42" fmla="*/ 10 w 48"/>
              <a:gd name="T43" fmla="*/ 28 h 38"/>
              <a:gd name="T44" fmla="*/ 41 w 48"/>
              <a:gd name="T45" fmla="*/ 16 h 38"/>
              <a:gd name="T46" fmla="*/ 15 w 48"/>
              <a:gd name="T47" fmla="*/ 17 h 38"/>
              <a:gd name="T48" fmla="*/ 14 w 48"/>
              <a:gd name="T49" fmla="*/ 15 h 38"/>
              <a:gd name="T50" fmla="*/ 40 w 48"/>
              <a:gd name="T51" fmla="*/ 14 h 38"/>
              <a:gd name="T52" fmla="*/ 41 w 48"/>
              <a:gd name="T53" fmla="*/ 16 h 38"/>
              <a:gd name="T54" fmla="*/ 40 w 48"/>
              <a:gd name="T55" fmla="*/ 24 h 38"/>
              <a:gd name="T56" fmla="*/ 14 w 48"/>
              <a:gd name="T57" fmla="*/ 23 h 38"/>
              <a:gd name="T58" fmla="*/ 15 w 48"/>
              <a:gd name="T59" fmla="*/ 21 h 38"/>
              <a:gd name="T60" fmla="*/ 41 w 48"/>
              <a:gd name="T61" fmla="*/ 22 h 38"/>
              <a:gd name="T62" fmla="*/ 41 w 48"/>
              <a:gd name="T63" fmla="*/ 30 h 38"/>
              <a:gd name="T64" fmla="*/ 15 w 48"/>
              <a:gd name="T65" fmla="*/ 31 h 38"/>
              <a:gd name="T66" fmla="*/ 14 w 48"/>
              <a:gd name="T67" fmla="*/ 28 h 38"/>
              <a:gd name="T68" fmla="*/ 40 w 48"/>
              <a:gd name="T69" fmla="*/ 28 h 38"/>
              <a:gd name="T70" fmla="*/ 41 w 48"/>
              <a:gd name="T71" fmla="*/ 3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8" h="38">
                <a:moveTo>
                  <a:pt x="48" y="34"/>
                </a:moveTo>
                <a:cubicBezTo>
                  <a:pt x="48" y="36"/>
                  <a:pt x="46" y="38"/>
                  <a:pt x="44" y="38"/>
                </a:cubicBezTo>
                <a:cubicBezTo>
                  <a:pt x="4" y="38"/>
                  <a:pt x="4" y="38"/>
                  <a:pt x="4" y="38"/>
                </a:cubicBezTo>
                <a:cubicBezTo>
                  <a:pt x="2" y="38"/>
                  <a:pt x="0" y="36"/>
                  <a:pt x="0" y="34"/>
                </a:cubicBezTo>
                <a:cubicBezTo>
                  <a:pt x="0" y="4"/>
                  <a:pt x="0" y="4"/>
                  <a:pt x="0" y="4"/>
                </a:cubicBezTo>
                <a:cubicBezTo>
                  <a:pt x="0" y="2"/>
                  <a:pt x="2" y="0"/>
                  <a:pt x="4" y="0"/>
                </a:cubicBezTo>
                <a:cubicBezTo>
                  <a:pt x="44" y="0"/>
                  <a:pt x="44" y="0"/>
                  <a:pt x="44" y="0"/>
                </a:cubicBezTo>
                <a:cubicBezTo>
                  <a:pt x="46" y="0"/>
                  <a:pt x="48" y="2"/>
                  <a:pt x="48" y="4"/>
                </a:cubicBezTo>
                <a:lnTo>
                  <a:pt x="48" y="34"/>
                </a:lnTo>
                <a:close/>
                <a:moveTo>
                  <a:pt x="45" y="11"/>
                </a:moveTo>
                <a:cubicBezTo>
                  <a:pt x="45" y="11"/>
                  <a:pt x="44" y="10"/>
                  <a:pt x="44" y="10"/>
                </a:cubicBezTo>
                <a:cubicBezTo>
                  <a:pt x="4" y="10"/>
                  <a:pt x="4" y="10"/>
                  <a:pt x="4" y="10"/>
                </a:cubicBezTo>
                <a:cubicBezTo>
                  <a:pt x="4" y="10"/>
                  <a:pt x="3" y="11"/>
                  <a:pt x="3" y="11"/>
                </a:cubicBezTo>
                <a:cubicBezTo>
                  <a:pt x="3" y="34"/>
                  <a:pt x="3" y="34"/>
                  <a:pt x="3" y="34"/>
                </a:cubicBezTo>
                <a:cubicBezTo>
                  <a:pt x="3" y="34"/>
                  <a:pt x="4" y="34"/>
                  <a:pt x="4" y="34"/>
                </a:cubicBezTo>
                <a:cubicBezTo>
                  <a:pt x="44" y="34"/>
                  <a:pt x="44" y="34"/>
                  <a:pt x="44" y="34"/>
                </a:cubicBezTo>
                <a:cubicBezTo>
                  <a:pt x="44" y="34"/>
                  <a:pt x="45" y="34"/>
                  <a:pt x="45" y="34"/>
                </a:cubicBezTo>
                <a:lnTo>
                  <a:pt x="45" y="11"/>
                </a:lnTo>
                <a:close/>
                <a:moveTo>
                  <a:pt x="10" y="16"/>
                </a:moveTo>
                <a:cubicBezTo>
                  <a:pt x="10" y="17"/>
                  <a:pt x="10" y="17"/>
                  <a:pt x="9" y="17"/>
                </a:cubicBezTo>
                <a:cubicBezTo>
                  <a:pt x="8" y="17"/>
                  <a:pt x="8" y="17"/>
                  <a:pt x="8" y="17"/>
                </a:cubicBezTo>
                <a:cubicBezTo>
                  <a:pt x="7" y="17"/>
                  <a:pt x="7" y="17"/>
                  <a:pt x="7" y="16"/>
                </a:cubicBezTo>
                <a:cubicBezTo>
                  <a:pt x="7" y="15"/>
                  <a:pt x="7" y="15"/>
                  <a:pt x="7" y="15"/>
                </a:cubicBezTo>
                <a:cubicBezTo>
                  <a:pt x="7" y="14"/>
                  <a:pt x="7" y="14"/>
                  <a:pt x="8" y="14"/>
                </a:cubicBezTo>
                <a:cubicBezTo>
                  <a:pt x="9" y="14"/>
                  <a:pt x="9" y="14"/>
                  <a:pt x="9" y="14"/>
                </a:cubicBezTo>
                <a:cubicBezTo>
                  <a:pt x="10" y="14"/>
                  <a:pt x="10" y="14"/>
                  <a:pt x="10" y="15"/>
                </a:cubicBezTo>
                <a:lnTo>
                  <a:pt x="10" y="16"/>
                </a:lnTo>
                <a:close/>
                <a:moveTo>
                  <a:pt x="10" y="23"/>
                </a:moveTo>
                <a:cubicBezTo>
                  <a:pt x="10" y="24"/>
                  <a:pt x="10" y="24"/>
                  <a:pt x="9" y="24"/>
                </a:cubicBezTo>
                <a:cubicBezTo>
                  <a:pt x="8" y="24"/>
                  <a:pt x="8" y="24"/>
                  <a:pt x="8" y="24"/>
                </a:cubicBezTo>
                <a:cubicBezTo>
                  <a:pt x="7" y="24"/>
                  <a:pt x="7" y="24"/>
                  <a:pt x="7" y="23"/>
                </a:cubicBezTo>
                <a:cubicBezTo>
                  <a:pt x="7" y="22"/>
                  <a:pt x="7" y="22"/>
                  <a:pt x="7" y="22"/>
                </a:cubicBezTo>
                <a:cubicBezTo>
                  <a:pt x="7" y="21"/>
                  <a:pt x="7" y="21"/>
                  <a:pt x="8" y="21"/>
                </a:cubicBezTo>
                <a:cubicBezTo>
                  <a:pt x="9" y="21"/>
                  <a:pt x="9" y="21"/>
                  <a:pt x="9" y="21"/>
                </a:cubicBezTo>
                <a:cubicBezTo>
                  <a:pt x="10" y="21"/>
                  <a:pt x="10" y="21"/>
                  <a:pt x="10" y="22"/>
                </a:cubicBezTo>
                <a:lnTo>
                  <a:pt x="10" y="23"/>
                </a:lnTo>
                <a:close/>
                <a:moveTo>
                  <a:pt x="10" y="30"/>
                </a:moveTo>
                <a:cubicBezTo>
                  <a:pt x="10" y="31"/>
                  <a:pt x="10" y="31"/>
                  <a:pt x="9" y="31"/>
                </a:cubicBezTo>
                <a:cubicBezTo>
                  <a:pt x="8" y="31"/>
                  <a:pt x="8" y="31"/>
                  <a:pt x="8" y="31"/>
                </a:cubicBezTo>
                <a:cubicBezTo>
                  <a:pt x="7" y="31"/>
                  <a:pt x="7" y="31"/>
                  <a:pt x="7" y="30"/>
                </a:cubicBezTo>
                <a:cubicBezTo>
                  <a:pt x="7" y="28"/>
                  <a:pt x="7" y="28"/>
                  <a:pt x="7" y="28"/>
                </a:cubicBezTo>
                <a:cubicBezTo>
                  <a:pt x="7" y="28"/>
                  <a:pt x="7" y="28"/>
                  <a:pt x="8" y="28"/>
                </a:cubicBezTo>
                <a:cubicBezTo>
                  <a:pt x="9" y="28"/>
                  <a:pt x="9" y="28"/>
                  <a:pt x="9" y="28"/>
                </a:cubicBezTo>
                <a:cubicBezTo>
                  <a:pt x="10" y="28"/>
                  <a:pt x="10" y="28"/>
                  <a:pt x="10" y="28"/>
                </a:cubicBezTo>
                <a:lnTo>
                  <a:pt x="10" y="30"/>
                </a:lnTo>
                <a:close/>
                <a:moveTo>
                  <a:pt x="41" y="16"/>
                </a:moveTo>
                <a:cubicBezTo>
                  <a:pt x="41" y="17"/>
                  <a:pt x="41" y="17"/>
                  <a:pt x="40" y="17"/>
                </a:cubicBezTo>
                <a:cubicBezTo>
                  <a:pt x="15" y="17"/>
                  <a:pt x="15" y="17"/>
                  <a:pt x="15" y="17"/>
                </a:cubicBezTo>
                <a:cubicBezTo>
                  <a:pt x="14" y="17"/>
                  <a:pt x="14" y="17"/>
                  <a:pt x="14" y="16"/>
                </a:cubicBezTo>
                <a:cubicBezTo>
                  <a:pt x="14" y="15"/>
                  <a:pt x="14" y="15"/>
                  <a:pt x="14" y="15"/>
                </a:cubicBezTo>
                <a:cubicBezTo>
                  <a:pt x="14" y="14"/>
                  <a:pt x="14" y="14"/>
                  <a:pt x="15" y="14"/>
                </a:cubicBezTo>
                <a:cubicBezTo>
                  <a:pt x="40" y="14"/>
                  <a:pt x="40" y="14"/>
                  <a:pt x="40" y="14"/>
                </a:cubicBezTo>
                <a:cubicBezTo>
                  <a:pt x="41" y="14"/>
                  <a:pt x="41" y="14"/>
                  <a:pt x="41" y="15"/>
                </a:cubicBezTo>
                <a:lnTo>
                  <a:pt x="41" y="16"/>
                </a:lnTo>
                <a:close/>
                <a:moveTo>
                  <a:pt x="41" y="23"/>
                </a:moveTo>
                <a:cubicBezTo>
                  <a:pt x="41" y="24"/>
                  <a:pt x="41" y="24"/>
                  <a:pt x="40" y="24"/>
                </a:cubicBezTo>
                <a:cubicBezTo>
                  <a:pt x="15" y="24"/>
                  <a:pt x="15" y="24"/>
                  <a:pt x="15" y="24"/>
                </a:cubicBezTo>
                <a:cubicBezTo>
                  <a:pt x="14" y="24"/>
                  <a:pt x="14" y="24"/>
                  <a:pt x="14" y="23"/>
                </a:cubicBezTo>
                <a:cubicBezTo>
                  <a:pt x="14" y="22"/>
                  <a:pt x="14" y="22"/>
                  <a:pt x="14" y="22"/>
                </a:cubicBezTo>
                <a:cubicBezTo>
                  <a:pt x="14" y="21"/>
                  <a:pt x="14" y="21"/>
                  <a:pt x="15" y="21"/>
                </a:cubicBezTo>
                <a:cubicBezTo>
                  <a:pt x="40" y="21"/>
                  <a:pt x="40" y="21"/>
                  <a:pt x="40" y="21"/>
                </a:cubicBezTo>
                <a:cubicBezTo>
                  <a:pt x="41" y="21"/>
                  <a:pt x="41" y="21"/>
                  <a:pt x="41" y="22"/>
                </a:cubicBezTo>
                <a:lnTo>
                  <a:pt x="41" y="23"/>
                </a:lnTo>
                <a:close/>
                <a:moveTo>
                  <a:pt x="41" y="30"/>
                </a:moveTo>
                <a:cubicBezTo>
                  <a:pt x="41" y="31"/>
                  <a:pt x="41" y="31"/>
                  <a:pt x="40" y="31"/>
                </a:cubicBezTo>
                <a:cubicBezTo>
                  <a:pt x="15" y="31"/>
                  <a:pt x="15" y="31"/>
                  <a:pt x="15" y="31"/>
                </a:cubicBezTo>
                <a:cubicBezTo>
                  <a:pt x="14" y="31"/>
                  <a:pt x="14" y="31"/>
                  <a:pt x="14" y="30"/>
                </a:cubicBezTo>
                <a:cubicBezTo>
                  <a:pt x="14" y="28"/>
                  <a:pt x="14" y="28"/>
                  <a:pt x="14" y="28"/>
                </a:cubicBezTo>
                <a:cubicBezTo>
                  <a:pt x="14" y="28"/>
                  <a:pt x="14" y="28"/>
                  <a:pt x="15" y="28"/>
                </a:cubicBezTo>
                <a:cubicBezTo>
                  <a:pt x="40" y="28"/>
                  <a:pt x="40" y="28"/>
                  <a:pt x="40" y="28"/>
                </a:cubicBezTo>
                <a:cubicBezTo>
                  <a:pt x="41" y="28"/>
                  <a:pt x="41" y="28"/>
                  <a:pt x="41" y="28"/>
                </a:cubicBezTo>
                <a:lnTo>
                  <a:pt x="41" y="3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78" name="Freeform 274"/>
          <p:cNvSpPr>
            <a:spLocks noEditPoints="1"/>
          </p:cNvSpPr>
          <p:nvPr/>
        </p:nvSpPr>
        <p:spPr bwMode="auto">
          <a:xfrm>
            <a:off x="3199099" y="4281489"/>
            <a:ext cx="373572" cy="373572"/>
          </a:xfrm>
          <a:custGeom>
            <a:avLst/>
            <a:gdLst>
              <a:gd name="T0" fmla="*/ 0 w 48"/>
              <a:gd name="T1" fmla="*/ 31 h 48"/>
              <a:gd name="T2" fmla="*/ 6 w 48"/>
              <a:gd name="T3" fmla="*/ 21 h 48"/>
              <a:gd name="T4" fmla="*/ 2 w 48"/>
              <a:gd name="T5" fmla="*/ 21 h 48"/>
              <a:gd name="T6" fmla="*/ 5 w 48"/>
              <a:gd name="T7" fmla="*/ 17 h 48"/>
              <a:gd name="T8" fmla="*/ 4 w 48"/>
              <a:gd name="T9" fmla="*/ 28 h 48"/>
              <a:gd name="T10" fmla="*/ 7 w 48"/>
              <a:gd name="T11" fmla="*/ 26 h 48"/>
              <a:gd name="T12" fmla="*/ 10 w 48"/>
              <a:gd name="T13" fmla="*/ 31 h 48"/>
              <a:gd name="T14" fmla="*/ 0 w 48"/>
              <a:gd name="T15" fmla="*/ 46 h 48"/>
              <a:gd name="T16" fmla="*/ 4 w 48"/>
              <a:gd name="T17" fmla="*/ 45 h 48"/>
              <a:gd name="T18" fmla="*/ 3 w 48"/>
              <a:gd name="T19" fmla="*/ 42 h 48"/>
              <a:gd name="T20" fmla="*/ 6 w 48"/>
              <a:gd name="T21" fmla="*/ 37 h 48"/>
              <a:gd name="T22" fmla="*/ 3 w 48"/>
              <a:gd name="T23" fmla="*/ 37 h 48"/>
              <a:gd name="T24" fmla="*/ 0 w 48"/>
              <a:gd name="T25" fmla="*/ 38 h 48"/>
              <a:gd name="T26" fmla="*/ 9 w 48"/>
              <a:gd name="T27" fmla="*/ 34 h 48"/>
              <a:gd name="T28" fmla="*/ 7 w 48"/>
              <a:gd name="T29" fmla="*/ 40 h 48"/>
              <a:gd name="T30" fmla="*/ 5 w 48"/>
              <a:gd name="T31" fmla="*/ 48 h 48"/>
              <a:gd name="T32" fmla="*/ 1 w 48"/>
              <a:gd name="T33" fmla="*/ 14 h 48"/>
              <a:gd name="T34" fmla="*/ 4 w 48"/>
              <a:gd name="T35" fmla="*/ 11 h 48"/>
              <a:gd name="T36" fmla="*/ 4 w 48"/>
              <a:gd name="T37" fmla="*/ 4 h 48"/>
              <a:gd name="T38" fmla="*/ 2 w 48"/>
              <a:gd name="T39" fmla="*/ 6 h 48"/>
              <a:gd name="T40" fmla="*/ 4 w 48"/>
              <a:gd name="T41" fmla="*/ 0 h 48"/>
              <a:gd name="T42" fmla="*/ 7 w 48"/>
              <a:gd name="T43" fmla="*/ 11 h 48"/>
              <a:gd name="T44" fmla="*/ 10 w 48"/>
              <a:gd name="T45" fmla="*/ 14 h 48"/>
              <a:gd name="T46" fmla="*/ 47 w 48"/>
              <a:gd name="T47" fmla="*/ 14 h 48"/>
              <a:gd name="T48" fmla="*/ 13 w 48"/>
              <a:gd name="T49" fmla="*/ 13 h 48"/>
              <a:gd name="T50" fmla="*/ 14 w 48"/>
              <a:gd name="T51" fmla="*/ 7 h 48"/>
              <a:gd name="T52" fmla="*/ 48 w 48"/>
              <a:gd name="T53" fmla="*/ 8 h 48"/>
              <a:gd name="T54" fmla="*/ 48 w 48"/>
              <a:gd name="T55" fmla="*/ 26 h 48"/>
              <a:gd name="T56" fmla="*/ 14 w 48"/>
              <a:gd name="T57" fmla="*/ 27 h 48"/>
              <a:gd name="T58" fmla="*/ 13 w 48"/>
              <a:gd name="T59" fmla="*/ 21 h 48"/>
              <a:gd name="T60" fmla="*/ 47 w 48"/>
              <a:gd name="T61" fmla="*/ 20 h 48"/>
              <a:gd name="T62" fmla="*/ 48 w 48"/>
              <a:gd name="T63" fmla="*/ 26 h 48"/>
              <a:gd name="T64" fmla="*/ 47 w 48"/>
              <a:gd name="T65" fmla="*/ 41 h 48"/>
              <a:gd name="T66" fmla="*/ 13 w 48"/>
              <a:gd name="T67" fmla="*/ 40 h 48"/>
              <a:gd name="T68" fmla="*/ 14 w 48"/>
              <a:gd name="T69" fmla="*/ 34 h 48"/>
              <a:gd name="T70" fmla="*/ 48 w 48"/>
              <a:gd name="T71" fmla="*/ 35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8" h="48">
                <a:moveTo>
                  <a:pt x="10" y="31"/>
                </a:moveTo>
                <a:cubicBezTo>
                  <a:pt x="0" y="31"/>
                  <a:pt x="0" y="31"/>
                  <a:pt x="0" y="31"/>
                </a:cubicBezTo>
                <a:cubicBezTo>
                  <a:pt x="0" y="30"/>
                  <a:pt x="0" y="30"/>
                  <a:pt x="0" y="29"/>
                </a:cubicBezTo>
                <a:cubicBezTo>
                  <a:pt x="0" y="24"/>
                  <a:pt x="6" y="24"/>
                  <a:pt x="6" y="21"/>
                </a:cubicBezTo>
                <a:cubicBezTo>
                  <a:pt x="6" y="20"/>
                  <a:pt x="5" y="20"/>
                  <a:pt x="5" y="20"/>
                </a:cubicBezTo>
                <a:cubicBezTo>
                  <a:pt x="4" y="20"/>
                  <a:pt x="3" y="21"/>
                  <a:pt x="2" y="21"/>
                </a:cubicBezTo>
                <a:cubicBezTo>
                  <a:pt x="0" y="20"/>
                  <a:pt x="0" y="20"/>
                  <a:pt x="0" y="20"/>
                </a:cubicBezTo>
                <a:cubicBezTo>
                  <a:pt x="1" y="18"/>
                  <a:pt x="3" y="17"/>
                  <a:pt x="5" y="17"/>
                </a:cubicBezTo>
                <a:cubicBezTo>
                  <a:pt x="7" y="17"/>
                  <a:pt x="9" y="18"/>
                  <a:pt x="9" y="21"/>
                </a:cubicBezTo>
                <a:cubicBezTo>
                  <a:pt x="9" y="25"/>
                  <a:pt x="4" y="26"/>
                  <a:pt x="4" y="28"/>
                </a:cubicBezTo>
                <a:cubicBezTo>
                  <a:pt x="7" y="28"/>
                  <a:pt x="7" y="28"/>
                  <a:pt x="7" y="28"/>
                </a:cubicBezTo>
                <a:cubicBezTo>
                  <a:pt x="7" y="26"/>
                  <a:pt x="7" y="26"/>
                  <a:pt x="7" y="26"/>
                </a:cubicBezTo>
                <a:cubicBezTo>
                  <a:pt x="10" y="26"/>
                  <a:pt x="10" y="26"/>
                  <a:pt x="10" y="26"/>
                </a:cubicBezTo>
                <a:lnTo>
                  <a:pt x="10" y="31"/>
                </a:lnTo>
                <a:close/>
                <a:moveTo>
                  <a:pt x="5" y="48"/>
                </a:moveTo>
                <a:cubicBezTo>
                  <a:pt x="3" y="48"/>
                  <a:pt x="1" y="47"/>
                  <a:pt x="0" y="46"/>
                </a:cubicBezTo>
                <a:cubicBezTo>
                  <a:pt x="2" y="44"/>
                  <a:pt x="2" y="44"/>
                  <a:pt x="2" y="44"/>
                </a:cubicBezTo>
                <a:cubicBezTo>
                  <a:pt x="2" y="44"/>
                  <a:pt x="3" y="45"/>
                  <a:pt x="4" y="45"/>
                </a:cubicBezTo>
                <a:cubicBezTo>
                  <a:pt x="5" y="45"/>
                  <a:pt x="6" y="44"/>
                  <a:pt x="6" y="43"/>
                </a:cubicBezTo>
                <a:cubicBezTo>
                  <a:pt x="6" y="42"/>
                  <a:pt x="5" y="42"/>
                  <a:pt x="3" y="42"/>
                </a:cubicBezTo>
                <a:cubicBezTo>
                  <a:pt x="3" y="40"/>
                  <a:pt x="3" y="40"/>
                  <a:pt x="3" y="40"/>
                </a:cubicBezTo>
                <a:cubicBezTo>
                  <a:pt x="4" y="39"/>
                  <a:pt x="5" y="38"/>
                  <a:pt x="6" y="37"/>
                </a:cubicBezTo>
                <a:cubicBezTo>
                  <a:pt x="6" y="37"/>
                  <a:pt x="6" y="37"/>
                  <a:pt x="6" y="37"/>
                </a:cubicBezTo>
                <a:cubicBezTo>
                  <a:pt x="5" y="37"/>
                  <a:pt x="4" y="37"/>
                  <a:pt x="3" y="37"/>
                </a:cubicBezTo>
                <a:cubicBezTo>
                  <a:pt x="3" y="38"/>
                  <a:pt x="3" y="38"/>
                  <a:pt x="3" y="38"/>
                </a:cubicBezTo>
                <a:cubicBezTo>
                  <a:pt x="0" y="38"/>
                  <a:pt x="0" y="38"/>
                  <a:pt x="0" y="38"/>
                </a:cubicBezTo>
                <a:cubicBezTo>
                  <a:pt x="0" y="34"/>
                  <a:pt x="0" y="34"/>
                  <a:pt x="0" y="34"/>
                </a:cubicBezTo>
                <a:cubicBezTo>
                  <a:pt x="9" y="34"/>
                  <a:pt x="9" y="34"/>
                  <a:pt x="9" y="34"/>
                </a:cubicBezTo>
                <a:cubicBezTo>
                  <a:pt x="9" y="36"/>
                  <a:pt x="9" y="36"/>
                  <a:pt x="9" y="36"/>
                </a:cubicBezTo>
                <a:cubicBezTo>
                  <a:pt x="7" y="40"/>
                  <a:pt x="7" y="40"/>
                  <a:pt x="7" y="40"/>
                </a:cubicBezTo>
                <a:cubicBezTo>
                  <a:pt x="9" y="40"/>
                  <a:pt x="10" y="41"/>
                  <a:pt x="10" y="43"/>
                </a:cubicBezTo>
                <a:cubicBezTo>
                  <a:pt x="10" y="46"/>
                  <a:pt x="7" y="48"/>
                  <a:pt x="5" y="48"/>
                </a:cubicBezTo>
                <a:close/>
                <a:moveTo>
                  <a:pt x="10" y="14"/>
                </a:moveTo>
                <a:cubicBezTo>
                  <a:pt x="1" y="14"/>
                  <a:pt x="1" y="14"/>
                  <a:pt x="1" y="14"/>
                </a:cubicBezTo>
                <a:cubicBezTo>
                  <a:pt x="1" y="11"/>
                  <a:pt x="1" y="11"/>
                  <a:pt x="1" y="11"/>
                </a:cubicBezTo>
                <a:cubicBezTo>
                  <a:pt x="4" y="11"/>
                  <a:pt x="4" y="11"/>
                  <a:pt x="4" y="11"/>
                </a:cubicBezTo>
                <a:cubicBezTo>
                  <a:pt x="4" y="9"/>
                  <a:pt x="4" y="7"/>
                  <a:pt x="4" y="4"/>
                </a:cubicBezTo>
                <a:cubicBezTo>
                  <a:pt x="4" y="4"/>
                  <a:pt x="4" y="4"/>
                  <a:pt x="4" y="4"/>
                </a:cubicBezTo>
                <a:cubicBezTo>
                  <a:pt x="4" y="4"/>
                  <a:pt x="4" y="4"/>
                  <a:pt x="4" y="4"/>
                </a:cubicBezTo>
                <a:cubicBezTo>
                  <a:pt x="3" y="5"/>
                  <a:pt x="3" y="5"/>
                  <a:pt x="2" y="6"/>
                </a:cubicBezTo>
                <a:cubicBezTo>
                  <a:pt x="0" y="3"/>
                  <a:pt x="0" y="3"/>
                  <a:pt x="0" y="3"/>
                </a:cubicBezTo>
                <a:cubicBezTo>
                  <a:pt x="4" y="0"/>
                  <a:pt x="4" y="0"/>
                  <a:pt x="4" y="0"/>
                </a:cubicBezTo>
                <a:cubicBezTo>
                  <a:pt x="7" y="0"/>
                  <a:pt x="7" y="0"/>
                  <a:pt x="7" y="0"/>
                </a:cubicBezTo>
                <a:cubicBezTo>
                  <a:pt x="7" y="11"/>
                  <a:pt x="7" y="11"/>
                  <a:pt x="7" y="11"/>
                </a:cubicBezTo>
                <a:cubicBezTo>
                  <a:pt x="10" y="11"/>
                  <a:pt x="10" y="11"/>
                  <a:pt x="10" y="11"/>
                </a:cubicBezTo>
                <a:lnTo>
                  <a:pt x="10" y="14"/>
                </a:lnTo>
                <a:close/>
                <a:moveTo>
                  <a:pt x="48" y="13"/>
                </a:moveTo>
                <a:cubicBezTo>
                  <a:pt x="48" y="13"/>
                  <a:pt x="47" y="14"/>
                  <a:pt x="47" y="14"/>
                </a:cubicBezTo>
                <a:cubicBezTo>
                  <a:pt x="14" y="14"/>
                  <a:pt x="14" y="14"/>
                  <a:pt x="14" y="14"/>
                </a:cubicBezTo>
                <a:cubicBezTo>
                  <a:pt x="14" y="14"/>
                  <a:pt x="13" y="13"/>
                  <a:pt x="13" y="13"/>
                </a:cubicBezTo>
                <a:cubicBezTo>
                  <a:pt x="13" y="8"/>
                  <a:pt x="13" y="8"/>
                  <a:pt x="13" y="8"/>
                </a:cubicBezTo>
                <a:cubicBezTo>
                  <a:pt x="13" y="7"/>
                  <a:pt x="14" y="7"/>
                  <a:pt x="14" y="7"/>
                </a:cubicBezTo>
                <a:cubicBezTo>
                  <a:pt x="47" y="7"/>
                  <a:pt x="47" y="7"/>
                  <a:pt x="47" y="7"/>
                </a:cubicBezTo>
                <a:cubicBezTo>
                  <a:pt x="47" y="7"/>
                  <a:pt x="48" y="7"/>
                  <a:pt x="48" y="8"/>
                </a:cubicBezTo>
                <a:lnTo>
                  <a:pt x="48" y="13"/>
                </a:lnTo>
                <a:close/>
                <a:moveTo>
                  <a:pt x="48" y="26"/>
                </a:moveTo>
                <a:cubicBezTo>
                  <a:pt x="48" y="27"/>
                  <a:pt x="47" y="27"/>
                  <a:pt x="47" y="27"/>
                </a:cubicBezTo>
                <a:cubicBezTo>
                  <a:pt x="14" y="27"/>
                  <a:pt x="14" y="27"/>
                  <a:pt x="14" y="27"/>
                </a:cubicBezTo>
                <a:cubicBezTo>
                  <a:pt x="14" y="27"/>
                  <a:pt x="13" y="27"/>
                  <a:pt x="13" y="26"/>
                </a:cubicBezTo>
                <a:cubicBezTo>
                  <a:pt x="13" y="21"/>
                  <a:pt x="13" y="21"/>
                  <a:pt x="13" y="21"/>
                </a:cubicBezTo>
                <a:cubicBezTo>
                  <a:pt x="13" y="21"/>
                  <a:pt x="14" y="20"/>
                  <a:pt x="14" y="20"/>
                </a:cubicBezTo>
                <a:cubicBezTo>
                  <a:pt x="47" y="20"/>
                  <a:pt x="47" y="20"/>
                  <a:pt x="47" y="20"/>
                </a:cubicBezTo>
                <a:cubicBezTo>
                  <a:pt x="47" y="20"/>
                  <a:pt x="48" y="21"/>
                  <a:pt x="48" y="21"/>
                </a:cubicBezTo>
                <a:lnTo>
                  <a:pt x="48" y="26"/>
                </a:lnTo>
                <a:close/>
                <a:moveTo>
                  <a:pt x="48" y="40"/>
                </a:moveTo>
                <a:cubicBezTo>
                  <a:pt x="48" y="41"/>
                  <a:pt x="47" y="41"/>
                  <a:pt x="47" y="41"/>
                </a:cubicBezTo>
                <a:cubicBezTo>
                  <a:pt x="14" y="41"/>
                  <a:pt x="14" y="41"/>
                  <a:pt x="14" y="41"/>
                </a:cubicBezTo>
                <a:cubicBezTo>
                  <a:pt x="14" y="41"/>
                  <a:pt x="13" y="41"/>
                  <a:pt x="13" y="40"/>
                </a:cubicBezTo>
                <a:cubicBezTo>
                  <a:pt x="13" y="35"/>
                  <a:pt x="13" y="35"/>
                  <a:pt x="13" y="35"/>
                </a:cubicBezTo>
                <a:cubicBezTo>
                  <a:pt x="13" y="35"/>
                  <a:pt x="14" y="34"/>
                  <a:pt x="14" y="34"/>
                </a:cubicBezTo>
                <a:cubicBezTo>
                  <a:pt x="47" y="34"/>
                  <a:pt x="47" y="34"/>
                  <a:pt x="47" y="34"/>
                </a:cubicBezTo>
                <a:cubicBezTo>
                  <a:pt x="47" y="34"/>
                  <a:pt x="48" y="35"/>
                  <a:pt x="48" y="35"/>
                </a:cubicBezTo>
                <a:lnTo>
                  <a:pt x="48" y="4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79" name="Freeform 275"/>
          <p:cNvSpPr>
            <a:spLocks noEditPoints="1"/>
          </p:cNvSpPr>
          <p:nvPr/>
        </p:nvSpPr>
        <p:spPr bwMode="auto">
          <a:xfrm>
            <a:off x="3778434" y="4820447"/>
            <a:ext cx="373573" cy="288373"/>
          </a:xfrm>
          <a:custGeom>
            <a:avLst/>
            <a:gdLst>
              <a:gd name="T0" fmla="*/ 5 w 48"/>
              <a:gd name="T1" fmla="*/ 10 h 37"/>
              <a:gd name="T2" fmla="*/ 0 w 48"/>
              <a:gd name="T3" fmla="*/ 5 h 37"/>
              <a:gd name="T4" fmla="*/ 5 w 48"/>
              <a:gd name="T5" fmla="*/ 0 h 37"/>
              <a:gd name="T6" fmla="*/ 10 w 48"/>
              <a:gd name="T7" fmla="*/ 5 h 37"/>
              <a:gd name="T8" fmla="*/ 5 w 48"/>
              <a:gd name="T9" fmla="*/ 10 h 37"/>
              <a:gd name="T10" fmla="*/ 5 w 48"/>
              <a:gd name="T11" fmla="*/ 24 h 37"/>
              <a:gd name="T12" fmla="*/ 0 w 48"/>
              <a:gd name="T13" fmla="*/ 18 h 37"/>
              <a:gd name="T14" fmla="*/ 5 w 48"/>
              <a:gd name="T15" fmla="*/ 13 h 37"/>
              <a:gd name="T16" fmla="*/ 10 w 48"/>
              <a:gd name="T17" fmla="*/ 18 h 37"/>
              <a:gd name="T18" fmla="*/ 5 w 48"/>
              <a:gd name="T19" fmla="*/ 24 h 37"/>
              <a:gd name="T20" fmla="*/ 5 w 48"/>
              <a:gd name="T21" fmla="*/ 37 h 37"/>
              <a:gd name="T22" fmla="*/ 0 w 48"/>
              <a:gd name="T23" fmla="*/ 32 h 37"/>
              <a:gd name="T24" fmla="*/ 5 w 48"/>
              <a:gd name="T25" fmla="*/ 27 h 37"/>
              <a:gd name="T26" fmla="*/ 10 w 48"/>
              <a:gd name="T27" fmla="*/ 32 h 37"/>
              <a:gd name="T28" fmla="*/ 5 w 48"/>
              <a:gd name="T29" fmla="*/ 37 h 37"/>
              <a:gd name="T30" fmla="*/ 48 w 48"/>
              <a:gd name="T31" fmla="*/ 7 h 37"/>
              <a:gd name="T32" fmla="*/ 47 w 48"/>
              <a:gd name="T33" fmla="*/ 8 h 37"/>
              <a:gd name="T34" fmla="*/ 14 w 48"/>
              <a:gd name="T35" fmla="*/ 8 h 37"/>
              <a:gd name="T36" fmla="*/ 13 w 48"/>
              <a:gd name="T37" fmla="*/ 7 h 37"/>
              <a:gd name="T38" fmla="*/ 13 w 48"/>
              <a:gd name="T39" fmla="*/ 2 h 37"/>
              <a:gd name="T40" fmla="*/ 14 w 48"/>
              <a:gd name="T41" fmla="*/ 1 h 37"/>
              <a:gd name="T42" fmla="*/ 47 w 48"/>
              <a:gd name="T43" fmla="*/ 1 h 37"/>
              <a:gd name="T44" fmla="*/ 48 w 48"/>
              <a:gd name="T45" fmla="*/ 2 h 37"/>
              <a:gd name="T46" fmla="*/ 48 w 48"/>
              <a:gd name="T47" fmla="*/ 7 h 37"/>
              <a:gd name="T48" fmla="*/ 48 w 48"/>
              <a:gd name="T49" fmla="*/ 21 h 37"/>
              <a:gd name="T50" fmla="*/ 47 w 48"/>
              <a:gd name="T51" fmla="*/ 22 h 37"/>
              <a:gd name="T52" fmla="*/ 14 w 48"/>
              <a:gd name="T53" fmla="*/ 22 h 37"/>
              <a:gd name="T54" fmla="*/ 13 w 48"/>
              <a:gd name="T55" fmla="*/ 21 h 37"/>
              <a:gd name="T56" fmla="*/ 13 w 48"/>
              <a:gd name="T57" fmla="*/ 16 h 37"/>
              <a:gd name="T58" fmla="*/ 14 w 48"/>
              <a:gd name="T59" fmla="*/ 15 h 37"/>
              <a:gd name="T60" fmla="*/ 47 w 48"/>
              <a:gd name="T61" fmla="*/ 15 h 37"/>
              <a:gd name="T62" fmla="*/ 48 w 48"/>
              <a:gd name="T63" fmla="*/ 16 h 37"/>
              <a:gd name="T64" fmla="*/ 48 w 48"/>
              <a:gd name="T65" fmla="*/ 21 h 37"/>
              <a:gd name="T66" fmla="*/ 48 w 48"/>
              <a:gd name="T67" fmla="*/ 35 h 37"/>
              <a:gd name="T68" fmla="*/ 47 w 48"/>
              <a:gd name="T69" fmla="*/ 36 h 37"/>
              <a:gd name="T70" fmla="*/ 14 w 48"/>
              <a:gd name="T71" fmla="*/ 36 h 37"/>
              <a:gd name="T72" fmla="*/ 13 w 48"/>
              <a:gd name="T73" fmla="*/ 35 h 37"/>
              <a:gd name="T74" fmla="*/ 13 w 48"/>
              <a:gd name="T75" fmla="*/ 30 h 37"/>
              <a:gd name="T76" fmla="*/ 14 w 48"/>
              <a:gd name="T77" fmla="*/ 29 h 37"/>
              <a:gd name="T78" fmla="*/ 47 w 48"/>
              <a:gd name="T79" fmla="*/ 29 h 37"/>
              <a:gd name="T80" fmla="*/ 48 w 48"/>
              <a:gd name="T81" fmla="*/ 30 h 37"/>
              <a:gd name="T82" fmla="*/ 48 w 48"/>
              <a:gd name="T83" fmla="*/ 35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8" h="37">
                <a:moveTo>
                  <a:pt x="5" y="10"/>
                </a:moveTo>
                <a:cubicBezTo>
                  <a:pt x="2" y="10"/>
                  <a:pt x="0" y="8"/>
                  <a:pt x="0" y="5"/>
                </a:cubicBezTo>
                <a:cubicBezTo>
                  <a:pt x="0" y="2"/>
                  <a:pt x="2" y="0"/>
                  <a:pt x="5" y="0"/>
                </a:cubicBezTo>
                <a:cubicBezTo>
                  <a:pt x="7" y="0"/>
                  <a:pt x="10" y="2"/>
                  <a:pt x="10" y="5"/>
                </a:cubicBezTo>
                <a:cubicBezTo>
                  <a:pt x="10" y="8"/>
                  <a:pt x="7" y="10"/>
                  <a:pt x="5" y="10"/>
                </a:cubicBezTo>
                <a:close/>
                <a:moveTo>
                  <a:pt x="5" y="24"/>
                </a:moveTo>
                <a:cubicBezTo>
                  <a:pt x="2" y="24"/>
                  <a:pt x="0" y="21"/>
                  <a:pt x="0" y="18"/>
                </a:cubicBezTo>
                <a:cubicBezTo>
                  <a:pt x="0" y="16"/>
                  <a:pt x="2" y="13"/>
                  <a:pt x="5" y="13"/>
                </a:cubicBezTo>
                <a:cubicBezTo>
                  <a:pt x="7" y="13"/>
                  <a:pt x="10" y="16"/>
                  <a:pt x="10" y="18"/>
                </a:cubicBezTo>
                <a:cubicBezTo>
                  <a:pt x="10" y="21"/>
                  <a:pt x="7" y="24"/>
                  <a:pt x="5" y="24"/>
                </a:cubicBezTo>
                <a:close/>
                <a:moveTo>
                  <a:pt x="5" y="37"/>
                </a:moveTo>
                <a:cubicBezTo>
                  <a:pt x="2" y="37"/>
                  <a:pt x="0" y="35"/>
                  <a:pt x="0" y="32"/>
                </a:cubicBezTo>
                <a:cubicBezTo>
                  <a:pt x="0" y="29"/>
                  <a:pt x="2" y="27"/>
                  <a:pt x="5" y="27"/>
                </a:cubicBezTo>
                <a:cubicBezTo>
                  <a:pt x="7" y="27"/>
                  <a:pt x="10" y="29"/>
                  <a:pt x="10" y="32"/>
                </a:cubicBezTo>
                <a:cubicBezTo>
                  <a:pt x="10" y="35"/>
                  <a:pt x="7" y="37"/>
                  <a:pt x="5" y="37"/>
                </a:cubicBezTo>
                <a:close/>
                <a:moveTo>
                  <a:pt x="48" y="7"/>
                </a:moveTo>
                <a:cubicBezTo>
                  <a:pt x="48" y="8"/>
                  <a:pt x="47" y="8"/>
                  <a:pt x="47" y="8"/>
                </a:cubicBezTo>
                <a:cubicBezTo>
                  <a:pt x="14" y="8"/>
                  <a:pt x="14" y="8"/>
                  <a:pt x="14" y="8"/>
                </a:cubicBezTo>
                <a:cubicBezTo>
                  <a:pt x="14" y="8"/>
                  <a:pt x="13" y="8"/>
                  <a:pt x="13" y="7"/>
                </a:cubicBezTo>
                <a:cubicBezTo>
                  <a:pt x="13" y="2"/>
                  <a:pt x="13" y="2"/>
                  <a:pt x="13" y="2"/>
                </a:cubicBezTo>
                <a:cubicBezTo>
                  <a:pt x="13" y="2"/>
                  <a:pt x="14" y="1"/>
                  <a:pt x="14" y="1"/>
                </a:cubicBezTo>
                <a:cubicBezTo>
                  <a:pt x="47" y="1"/>
                  <a:pt x="47" y="1"/>
                  <a:pt x="47" y="1"/>
                </a:cubicBezTo>
                <a:cubicBezTo>
                  <a:pt x="47" y="1"/>
                  <a:pt x="48" y="2"/>
                  <a:pt x="48" y="2"/>
                </a:cubicBezTo>
                <a:lnTo>
                  <a:pt x="48" y="7"/>
                </a:lnTo>
                <a:close/>
                <a:moveTo>
                  <a:pt x="48" y="21"/>
                </a:moveTo>
                <a:cubicBezTo>
                  <a:pt x="48" y="21"/>
                  <a:pt x="47" y="22"/>
                  <a:pt x="47" y="22"/>
                </a:cubicBezTo>
                <a:cubicBezTo>
                  <a:pt x="14" y="22"/>
                  <a:pt x="14" y="22"/>
                  <a:pt x="14" y="22"/>
                </a:cubicBezTo>
                <a:cubicBezTo>
                  <a:pt x="14" y="22"/>
                  <a:pt x="13" y="21"/>
                  <a:pt x="13" y="21"/>
                </a:cubicBezTo>
                <a:cubicBezTo>
                  <a:pt x="13" y="16"/>
                  <a:pt x="13" y="16"/>
                  <a:pt x="13" y="16"/>
                </a:cubicBezTo>
                <a:cubicBezTo>
                  <a:pt x="13" y="15"/>
                  <a:pt x="14" y="15"/>
                  <a:pt x="14" y="15"/>
                </a:cubicBezTo>
                <a:cubicBezTo>
                  <a:pt x="47" y="15"/>
                  <a:pt x="47" y="15"/>
                  <a:pt x="47" y="15"/>
                </a:cubicBezTo>
                <a:cubicBezTo>
                  <a:pt x="47" y="15"/>
                  <a:pt x="48" y="15"/>
                  <a:pt x="48" y="16"/>
                </a:cubicBezTo>
                <a:lnTo>
                  <a:pt x="48" y="21"/>
                </a:lnTo>
                <a:close/>
                <a:moveTo>
                  <a:pt x="48" y="35"/>
                </a:moveTo>
                <a:cubicBezTo>
                  <a:pt x="48" y="35"/>
                  <a:pt x="47" y="36"/>
                  <a:pt x="47" y="36"/>
                </a:cubicBezTo>
                <a:cubicBezTo>
                  <a:pt x="14" y="36"/>
                  <a:pt x="14" y="36"/>
                  <a:pt x="14" y="36"/>
                </a:cubicBezTo>
                <a:cubicBezTo>
                  <a:pt x="14" y="36"/>
                  <a:pt x="13" y="35"/>
                  <a:pt x="13" y="35"/>
                </a:cubicBezTo>
                <a:cubicBezTo>
                  <a:pt x="13" y="30"/>
                  <a:pt x="13" y="30"/>
                  <a:pt x="13" y="30"/>
                </a:cubicBezTo>
                <a:cubicBezTo>
                  <a:pt x="13" y="29"/>
                  <a:pt x="14" y="29"/>
                  <a:pt x="14" y="29"/>
                </a:cubicBezTo>
                <a:cubicBezTo>
                  <a:pt x="47" y="29"/>
                  <a:pt x="47" y="29"/>
                  <a:pt x="47" y="29"/>
                </a:cubicBezTo>
                <a:cubicBezTo>
                  <a:pt x="47" y="29"/>
                  <a:pt x="48" y="29"/>
                  <a:pt x="48" y="30"/>
                </a:cubicBezTo>
                <a:lnTo>
                  <a:pt x="48" y="35"/>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80" name="Freeform 276"/>
          <p:cNvSpPr>
            <a:spLocks/>
          </p:cNvSpPr>
          <p:nvPr/>
        </p:nvSpPr>
        <p:spPr bwMode="auto">
          <a:xfrm>
            <a:off x="3817757" y="4320813"/>
            <a:ext cx="294926" cy="294926"/>
          </a:xfrm>
          <a:custGeom>
            <a:avLst/>
            <a:gdLst>
              <a:gd name="T0" fmla="*/ 20 w 38"/>
              <a:gd name="T1" fmla="*/ 37 h 38"/>
              <a:gd name="T2" fmla="*/ 19 w 38"/>
              <a:gd name="T3" fmla="*/ 38 h 38"/>
              <a:gd name="T4" fmla="*/ 18 w 38"/>
              <a:gd name="T5" fmla="*/ 38 h 38"/>
              <a:gd name="T6" fmla="*/ 17 w 38"/>
              <a:gd name="T7" fmla="*/ 36 h 38"/>
              <a:gd name="T8" fmla="*/ 17 w 38"/>
              <a:gd name="T9" fmla="*/ 20 h 38"/>
              <a:gd name="T10" fmla="*/ 1 w 38"/>
              <a:gd name="T11" fmla="*/ 20 h 38"/>
              <a:gd name="T12" fmla="*/ 0 w 38"/>
              <a:gd name="T13" fmla="*/ 19 h 38"/>
              <a:gd name="T14" fmla="*/ 1 w 38"/>
              <a:gd name="T15" fmla="*/ 17 h 38"/>
              <a:gd name="T16" fmla="*/ 35 w 38"/>
              <a:gd name="T17" fmla="*/ 0 h 38"/>
              <a:gd name="T18" fmla="*/ 36 w 38"/>
              <a:gd name="T19" fmla="*/ 0 h 38"/>
              <a:gd name="T20" fmla="*/ 37 w 38"/>
              <a:gd name="T21" fmla="*/ 0 h 38"/>
              <a:gd name="T22" fmla="*/ 37 w 38"/>
              <a:gd name="T23" fmla="*/ 2 h 38"/>
              <a:gd name="T24" fmla="*/ 20 w 38"/>
              <a:gd name="T25" fmla="*/ 37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8" h="38">
                <a:moveTo>
                  <a:pt x="20" y="37"/>
                </a:moveTo>
                <a:cubicBezTo>
                  <a:pt x="20" y="37"/>
                  <a:pt x="19" y="38"/>
                  <a:pt x="19" y="38"/>
                </a:cubicBezTo>
                <a:cubicBezTo>
                  <a:pt x="18" y="38"/>
                  <a:pt x="18" y="38"/>
                  <a:pt x="18" y="38"/>
                </a:cubicBezTo>
                <a:cubicBezTo>
                  <a:pt x="17" y="37"/>
                  <a:pt x="17" y="37"/>
                  <a:pt x="17" y="36"/>
                </a:cubicBezTo>
                <a:cubicBezTo>
                  <a:pt x="17" y="20"/>
                  <a:pt x="17" y="20"/>
                  <a:pt x="17" y="20"/>
                </a:cubicBezTo>
                <a:cubicBezTo>
                  <a:pt x="1" y="20"/>
                  <a:pt x="1" y="20"/>
                  <a:pt x="1" y="20"/>
                </a:cubicBezTo>
                <a:cubicBezTo>
                  <a:pt x="1" y="20"/>
                  <a:pt x="0" y="20"/>
                  <a:pt x="0" y="19"/>
                </a:cubicBezTo>
                <a:cubicBezTo>
                  <a:pt x="0" y="18"/>
                  <a:pt x="0" y="18"/>
                  <a:pt x="1" y="17"/>
                </a:cubicBezTo>
                <a:cubicBezTo>
                  <a:pt x="35" y="0"/>
                  <a:pt x="35" y="0"/>
                  <a:pt x="35" y="0"/>
                </a:cubicBezTo>
                <a:cubicBezTo>
                  <a:pt x="35" y="0"/>
                  <a:pt x="35" y="0"/>
                  <a:pt x="36" y="0"/>
                </a:cubicBezTo>
                <a:cubicBezTo>
                  <a:pt x="36" y="0"/>
                  <a:pt x="37" y="0"/>
                  <a:pt x="37" y="0"/>
                </a:cubicBezTo>
                <a:cubicBezTo>
                  <a:pt x="37" y="1"/>
                  <a:pt x="38" y="2"/>
                  <a:pt x="37" y="2"/>
                </a:cubicBezTo>
                <a:lnTo>
                  <a:pt x="20" y="37"/>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81" name="Freeform 277"/>
          <p:cNvSpPr>
            <a:spLocks noEditPoints="1"/>
          </p:cNvSpPr>
          <p:nvPr/>
        </p:nvSpPr>
        <p:spPr bwMode="auto">
          <a:xfrm>
            <a:off x="4433093" y="3837996"/>
            <a:ext cx="239220" cy="294927"/>
          </a:xfrm>
          <a:custGeom>
            <a:avLst/>
            <a:gdLst>
              <a:gd name="T0" fmla="*/ 31 w 31"/>
              <a:gd name="T1" fmla="*/ 35 h 38"/>
              <a:gd name="T2" fmla="*/ 28 w 31"/>
              <a:gd name="T3" fmla="*/ 38 h 38"/>
              <a:gd name="T4" fmla="*/ 3 w 31"/>
              <a:gd name="T5" fmla="*/ 38 h 38"/>
              <a:gd name="T6" fmla="*/ 0 w 31"/>
              <a:gd name="T7" fmla="*/ 35 h 38"/>
              <a:gd name="T8" fmla="*/ 0 w 31"/>
              <a:gd name="T9" fmla="*/ 20 h 38"/>
              <a:gd name="T10" fmla="*/ 3 w 31"/>
              <a:gd name="T11" fmla="*/ 17 h 38"/>
              <a:gd name="T12" fmla="*/ 4 w 31"/>
              <a:gd name="T13" fmla="*/ 17 h 38"/>
              <a:gd name="T14" fmla="*/ 4 w 31"/>
              <a:gd name="T15" fmla="*/ 12 h 38"/>
              <a:gd name="T16" fmla="*/ 16 w 31"/>
              <a:gd name="T17" fmla="*/ 0 h 38"/>
              <a:gd name="T18" fmla="*/ 28 w 31"/>
              <a:gd name="T19" fmla="*/ 12 h 38"/>
              <a:gd name="T20" fmla="*/ 28 w 31"/>
              <a:gd name="T21" fmla="*/ 17 h 38"/>
              <a:gd name="T22" fmla="*/ 28 w 31"/>
              <a:gd name="T23" fmla="*/ 17 h 38"/>
              <a:gd name="T24" fmla="*/ 31 w 31"/>
              <a:gd name="T25" fmla="*/ 20 h 38"/>
              <a:gd name="T26" fmla="*/ 31 w 31"/>
              <a:gd name="T27" fmla="*/ 35 h 38"/>
              <a:gd name="T28" fmla="*/ 22 w 31"/>
              <a:gd name="T29" fmla="*/ 17 h 38"/>
              <a:gd name="T30" fmla="*/ 22 w 31"/>
              <a:gd name="T31" fmla="*/ 12 h 38"/>
              <a:gd name="T32" fmla="*/ 16 w 31"/>
              <a:gd name="T33" fmla="*/ 5 h 38"/>
              <a:gd name="T34" fmla="*/ 9 w 31"/>
              <a:gd name="T35" fmla="*/ 12 h 38"/>
              <a:gd name="T36" fmla="*/ 9 w 31"/>
              <a:gd name="T37" fmla="*/ 17 h 38"/>
              <a:gd name="T38" fmla="*/ 22 w 31"/>
              <a:gd name="T39" fmla="*/ 17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1" h="38">
                <a:moveTo>
                  <a:pt x="31" y="35"/>
                </a:moveTo>
                <a:cubicBezTo>
                  <a:pt x="31" y="37"/>
                  <a:pt x="30" y="38"/>
                  <a:pt x="28" y="38"/>
                </a:cubicBezTo>
                <a:cubicBezTo>
                  <a:pt x="3" y="38"/>
                  <a:pt x="3" y="38"/>
                  <a:pt x="3" y="38"/>
                </a:cubicBezTo>
                <a:cubicBezTo>
                  <a:pt x="1" y="38"/>
                  <a:pt x="0" y="37"/>
                  <a:pt x="0" y="35"/>
                </a:cubicBezTo>
                <a:cubicBezTo>
                  <a:pt x="0" y="20"/>
                  <a:pt x="0" y="20"/>
                  <a:pt x="0" y="20"/>
                </a:cubicBezTo>
                <a:cubicBezTo>
                  <a:pt x="0" y="18"/>
                  <a:pt x="1" y="17"/>
                  <a:pt x="3" y="17"/>
                </a:cubicBezTo>
                <a:cubicBezTo>
                  <a:pt x="4" y="17"/>
                  <a:pt x="4" y="17"/>
                  <a:pt x="4" y="17"/>
                </a:cubicBezTo>
                <a:cubicBezTo>
                  <a:pt x="4" y="12"/>
                  <a:pt x="4" y="12"/>
                  <a:pt x="4" y="12"/>
                </a:cubicBezTo>
                <a:cubicBezTo>
                  <a:pt x="4" y="5"/>
                  <a:pt x="9" y="0"/>
                  <a:pt x="16" y="0"/>
                </a:cubicBezTo>
                <a:cubicBezTo>
                  <a:pt x="22" y="0"/>
                  <a:pt x="28" y="5"/>
                  <a:pt x="28" y="12"/>
                </a:cubicBezTo>
                <a:cubicBezTo>
                  <a:pt x="28" y="17"/>
                  <a:pt x="28" y="17"/>
                  <a:pt x="28" y="17"/>
                </a:cubicBezTo>
                <a:cubicBezTo>
                  <a:pt x="28" y="17"/>
                  <a:pt x="28" y="17"/>
                  <a:pt x="28" y="17"/>
                </a:cubicBezTo>
                <a:cubicBezTo>
                  <a:pt x="30" y="17"/>
                  <a:pt x="31" y="18"/>
                  <a:pt x="31" y="20"/>
                </a:cubicBezTo>
                <a:lnTo>
                  <a:pt x="31" y="35"/>
                </a:lnTo>
                <a:close/>
                <a:moveTo>
                  <a:pt x="22" y="17"/>
                </a:moveTo>
                <a:cubicBezTo>
                  <a:pt x="22" y="12"/>
                  <a:pt x="22" y="12"/>
                  <a:pt x="22" y="12"/>
                </a:cubicBezTo>
                <a:cubicBezTo>
                  <a:pt x="22" y="8"/>
                  <a:pt x="19" y="5"/>
                  <a:pt x="16" y="5"/>
                </a:cubicBezTo>
                <a:cubicBezTo>
                  <a:pt x="12" y="5"/>
                  <a:pt x="9" y="8"/>
                  <a:pt x="9" y="12"/>
                </a:cubicBezTo>
                <a:cubicBezTo>
                  <a:pt x="9" y="17"/>
                  <a:pt x="9" y="17"/>
                  <a:pt x="9" y="17"/>
                </a:cubicBezTo>
                <a:lnTo>
                  <a:pt x="22" y="17"/>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82" name="Freeform 278"/>
          <p:cNvSpPr>
            <a:spLocks/>
          </p:cNvSpPr>
          <p:nvPr/>
        </p:nvSpPr>
        <p:spPr bwMode="auto">
          <a:xfrm>
            <a:off x="1535600" y="4782762"/>
            <a:ext cx="160571" cy="363743"/>
          </a:xfrm>
          <a:custGeom>
            <a:avLst/>
            <a:gdLst>
              <a:gd name="T0" fmla="*/ 21 w 21"/>
              <a:gd name="T1" fmla="*/ 36 h 47"/>
              <a:gd name="T2" fmla="*/ 11 w 21"/>
              <a:gd name="T3" fmla="*/ 46 h 47"/>
              <a:gd name="T4" fmla="*/ 11 w 21"/>
              <a:gd name="T5" fmla="*/ 47 h 47"/>
              <a:gd name="T6" fmla="*/ 10 w 21"/>
              <a:gd name="T7" fmla="*/ 46 h 47"/>
              <a:gd name="T8" fmla="*/ 0 w 21"/>
              <a:gd name="T9" fmla="*/ 36 h 47"/>
              <a:gd name="T10" fmla="*/ 0 w 21"/>
              <a:gd name="T11" fmla="*/ 35 h 47"/>
              <a:gd name="T12" fmla="*/ 1 w 21"/>
              <a:gd name="T13" fmla="*/ 35 h 47"/>
              <a:gd name="T14" fmla="*/ 7 w 21"/>
              <a:gd name="T15" fmla="*/ 35 h 47"/>
              <a:gd name="T16" fmla="*/ 7 w 21"/>
              <a:gd name="T17" fmla="*/ 1 h 47"/>
              <a:gd name="T18" fmla="*/ 8 w 21"/>
              <a:gd name="T19" fmla="*/ 0 h 47"/>
              <a:gd name="T20" fmla="*/ 13 w 21"/>
              <a:gd name="T21" fmla="*/ 0 h 47"/>
              <a:gd name="T22" fmla="*/ 14 w 21"/>
              <a:gd name="T23" fmla="*/ 1 h 47"/>
              <a:gd name="T24" fmla="*/ 14 w 21"/>
              <a:gd name="T25" fmla="*/ 35 h 47"/>
              <a:gd name="T26" fmla="*/ 20 w 21"/>
              <a:gd name="T27" fmla="*/ 35 h 47"/>
              <a:gd name="T28" fmla="*/ 21 w 21"/>
              <a:gd name="T29" fmla="*/ 35 h 47"/>
              <a:gd name="T30" fmla="*/ 21 w 21"/>
              <a:gd name="T31" fmla="*/ 36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1" h="47">
                <a:moveTo>
                  <a:pt x="21" y="36"/>
                </a:moveTo>
                <a:cubicBezTo>
                  <a:pt x="11" y="46"/>
                  <a:pt x="11" y="46"/>
                  <a:pt x="11" y="46"/>
                </a:cubicBezTo>
                <a:cubicBezTo>
                  <a:pt x="11" y="46"/>
                  <a:pt x="11" y="47"/>
                  <a:pt x="11" y="47"/>
                </a:cubicBezTo>
                <a:cubicBezTo>
                  <a:pt x="10" y="47"/>
                  <a:pt x="10" y="46"/>
                  <a:pt x="10" y="46"/>
                </a:cubicBezTo>
                <a:cubicBezTo>
                  <a:pt x="0" y="36"/>
                  <a:pt x="0" y="36"/>
                  <a:pt x="0" y="36"/>
                </a:cubicBezTo>
                <a:cubicBezTo>
                  <a:pt x="0" y="36"/>
                  <a:pt x="0" y="35"/>
                  <a:pt x="0" y="35"/>
                </a:cubicBezTo>
                <a:cubicBezTo>
                  <a:pt x="0" y="35"/>
                  <a:pt x="1" y="35"/>
                  <a:pt x="1" y="35"/>
                </a:cubicBezTo>
                <a:cubicBezTo>
                  <a:pt x="7" y="35"/>
                  <a:pt x="7" y="35"/>
                  <a:pt x="7" y="35"/>
                </a:cubicBezTo>
                <a:cubicBezTo>
                  <a:pt x="7" y="1"/>
                  <a:pt x="7" y="1"/>
                  <a:pt x="7" y="1"/>
                </a:cubicBezTo>
                <a:cubicBezTo>
                  <a:pt x="7" y="1"/>
                  <a:pt x="7" y="0"/>
                  <a:pt x="8" y="0"/>
                </a:cubicBezTo>
                <a:cubicBezTo>
                  <a:pt x="13" y="0"/>
                  <a:pt x="13" y="0"/>
                  <a:pt x="13" y="0"/>
                </a:cubicBezTo>
                <a:cubicBezTo>
                  <a:pt x="14" y="0"/>
                  <a:pt x="14" y="1"/>
                  <a:pt x="14" y="1"/>
                </a:cubicBezTo>
                <a:cubicBezTo>
                  <a:pt x="14" y="35"/>
                  <a:pt x="14" y="35"/>
                  <a:pt x="14" y="35"/>
                </a:cubicBezTo>
                <a:cubicBezTo>
                  <a:pt x="20" y="35"/>
                  <a:pt x="20" y="35"/>
                  <a:pt x="20" y="35"/>
                </a:cubicBezTo>
                <a:cubicBezTo>
                  <a:pt x="20" y="35"/>
                  <a:pt x="21" y="35"/>
                  <a:pt x="21" y="35"/>
                </a:cubicBezTo>
                <a:cubicBezTo>
                  <a:pt x="21" y="35"/>
                  <a:pt x="21" y="36"/>
                  <a:pt x="21" y="36"/>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83" name="Freeform 281"/>
          <p:cNvSpPr>
            <a:spLocks/>
          </p:cNvSpPr>
          <p:nvPr/>
        </p:nvSpPr>
        <p:spPr bwMode="auto">
          <a:xfrm>
            <a:off x="5100202" y="4289681"/>
            <a:ext cx="160571" cy="357190"/>
          </a:xfrm>
          <a:custGeom>
            <a:avLst/>
            <a:gdLst>
              <a:gd name="T0" fmla="*/ 20 w 21"/>
              <a:gd name="T1" fmla="*/ 12 h 46"/>
              <a:gd name="T2" fmla="*/ 14 w 21"/>
              <a:gd name="T3" fmla="*/ 12 h 46"/>
              <a:gd name="T4" fmla="*/ 14 w 21"/>
              <a:gd name="T5" fmla="*/ 45 h 46"/>
              <a:gd name="T6" fmla="*/ 13 w 21"/>
              <a:gd name="T7" fmla="*/ 46 h 46"/>
              <a:gd name="T8" fmla="*/ 8 w 21"/>
              <a:gd name="T9" fmla="*/ 46 h 46"/>
              <a:gd name="T10" fmla="*/ 7 w 21"/>
              <a:gd name="T11" fmla="*/ 45 h 46"/>
              <a:gd name="T12" fmla="*/ 7 w 21"/>
              <a:gd name="T13" fmla="*/ 12 h 46"/>
              <a:gd name="T14" fmla="*/ 1 w 21"/>
              <a:gd name="T15" fmla="*/ 12 h 46"/>
              <a:gd name="T16" fmla="*/ 0 w 21"/>
              <a:gd name="T17" fmla="*/ 11 h 46"/>
              <a:gd name="T18" fmla="*/ 0 w 21"/>
              <a:gd name="T19" fmla="*/ 10 h 46"/>
              <a:gd name="T20" fmla="*/ 10 w 21"/>
              <a:gd name="T21" fmla="*/ 0 h 46"/>
              <a:gd name="T22" fmla="*/ 10 w 21"/>
              <a:gd name="T23" fmla="*/ 0 h 46"/>
              <a:gd name="T24" fmla="*/ 11 w 21"/>
              <a:gd name="T25" fmla="*/ 0 h 46"/>
              <a:gd name="T26" fmla="*/ 21 w 21"/>
              <a:gd name="T27" fmla="*/ 10 h 46"/>
              <a:gd name="T28" fmla="*/ 21 w 21"/>
              <a:gd name="T29" fmla="*/ 11 h 46"/>
              <a:gd name="T30" fmla="*/ 20 w 21"/>
              <a:gd name="T31" fmla="*/ 12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1" h="46">
                <a:moveTo>
                  <a:pt x="20" y="12"/>
                </a:moveTo>
                <a:cubicBezTo>
                  <a:pt x="14" y="12"/>
                  <a:pt x="14" y="12"/>
                  <a:pt x="14" y="12"/>
                </a:cubicBezTo>
                <a:cubicBezTo>
                  <a:pt x="14" y="45"/>
                  <a:pt x="14" y="45"/>
                  <a:pt x="14" y="45"/>
                </a:cubicBezTo>
                <a:cubicBezTo>
                  <a:pt x="14" y="46"/>
                  <a:pt x="14" y="46"/>
                  <a:pt x="13" y="46"/>
                </a:cubicBezTo>
                <a:cubicBezTo>
                  <a:pt x="8" y="46"/>
                  <a:pt x="8" y="46"/>
                  <a:pt x="8" y="46"/>
                </a:cubicBezTo>
                <a:cubicBezTo>
                  <a:pt x="7" y="46"/>
                  <a:pt x="7" y="46"/>
                  <a:pt x="7" y="45"/>
                </a:cubicBezTo>
                <a:cubicBezTo>
                  <a:pt x="7" y="12"/>
                  <a:pt x="7" y="12"/>
                  <a:pt x="7" y="12"/>
                </a:cubicBezTo>
                <a:cubicBezTo>
                  <a:pt x="1" y="12"/>
                  <a:pt x="1" y="12"/>
                  <a:pt x="1" y="12"/>
                </a:cubicBezTo>
                <a:cubicBezTo>
                  <a:pt x="1" y="12"/>
                  <a:pt x="0" y="12"/>
                  <a:pt x="0" y="11"/>
                </a:cubicBezTo>
                <a:cubicBezTo>
                  <a:pt x="0" y="11"/>
                  <a:pt x="0" y="11"/>
                  <a:pt x="0" y="10"/>
                </a:cubicBezTo>
                <a:cubicBezTo>
                  <a:pt x="10" y="0"/>
                  <a:pt x="10" y="0"/>
                  <a:pt x="10" y="0"/>
                </a:cubicBezTo>
                <a:cubicBezTo>
                  <a:pt x="10" y="0"/>
                  <a:pt x="10" y="0"/>
                  <a:pt x="10" y="0"/>
                </a:cubicBezTo>
                <a:cubicBezTo>
                  <a:pt x="11" y="0"/>
                  <a:pt x="11" y="0"/>
                  <a:pt x="11" y="0"/>
                </a:cubicBezTo>
                <a:cubicBezTo>
                  <a:pt x="21" y="10"/>
                  <a:pt x="21" y="10"/>
                  <a:pt x="21" y="10"/>
                </a:cubicBezTo>
                <a:cubicBezTo>
                  <a:pt x="21" y="11"/>
                  <a:pt x="21" y="11"/>
                  <a:pt x="21" y="11"/>
                </a:cubicBezTo>
                <a:cubicBezTo>
                  <a:pt x="21" y="12"/>
                  <a:pt x="20" y="12"/>
                  <a:pt x="20" y="12"/>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84" name="Freeform 282"/>
          <p:cNvSpPr>
            <a:spLocks noEditPoints="1"/>
          </p:cNvSpPr>
          <p:nvPr/>
        </p:nvSpPr>
        <p:spPr bwMode="auto">
          <a:xfrm>
            <a:off x="4382303" y="4297875"/>
            <a:ext cx="340802" cy="340802"/>
          </a:xfrm>
          <a:custGeom>
            <a:avLst/>
            <a:gdLst>
              <a:gd name="T0" fmla="*/ 43 w 44"/>
              <a:gd name="T1" fmla="*/ 9 h 44"/>
              <a:gd name="T2" fmla="*/ 8 w 44"/>
              <a:gd name="T3" fmla="*/ 43 h 44"/>
              <a:gd name="T4" fmla="*/ 7 w 44"/>
              <a:gd name="T5" fmla="*/ 44 h 44"/>
              <a:gd name="T6" fmla="*/ 6 w 44"/>
              <a:gd name="T7" fmla="*/ 43 h 44"/>
              <a:gd name="T8" fmla="*/ 0 w 44"/>
              <a:gd name="T9" fmla="*/ 38 h 44"/>
              <a:gd name="T10" fmla="*/ 0 w 44"/>
              <a:gd name="T11" fmla="*/ 37 h 44"/>
              <a:gd name="T12" fmla="*/ 0 w 44"/>
              <a:gd name="T13" fmla="*/ 35 h 44"/>
              <a:gd name="T14" fmla="*/ 35 w 44"/>
              <a:gd name="T15" fmla="*/ 1 h 44"/>
              <a:gd name="T16" fmla="*/ 36 w 44"/>
              <a:gd name="T17" fmla="*/ 0 h 44"/>
              <a:gd name="T18" fmla="*/ 37 w 44"/>
              <a:gd name="T19" fmla="*/ 1 h 44"/>
              <a:gd name="T20" fmla="*/ 43 w 44"/>
              <a:gd name="T21" fmla="*/ 6 h 44"/>
              <a:gd name="T22" fmla="*/ 43 w 44"/>
              <a:gd name="T23" fmla="*/ 7 h 44"/>
              <a:gd name="T24" fmla="*/ 43 w 44"/>
              <a:gd name="T25" fmla="*/ 9 h 44"/>
              <a:gd name="T26" fmla="*/ 10 w 44"/>
              <a:gd name="T27" fmla="*/ 3 h 44"/>
              <a:gd name="T28" fmla="*/ 7 w 44"/>
              <a:gd name="T29" fmla="*/ 4 h 44"/>
              <a:gd name="T30" fmla="*/ 6 w 44"/>
              <a:gd name="T31" fmla="*/ 7 h 44"/>
              <a:gd name="T32" fmla="*/ 5 w 44"/>
              <a:gd name="T33" fmla="*/ 4 h 44"/>
              <a:gd name="T34" fmla="*/ 3 w 44"/>
              <a:gd name="T35" fmla="*/ 3 h 44"/>
              <a:gd name="T36" fmla="*/ 5 w 44"/>
              <a:gd name="T37" fmla="*/ 2 h 44"/>
              <a:gd name="T38" fmla="*/ 6 w 44"/>
              <a:gd name="T39" fmla="*/ 0 h 44"/>
              <a:gd name="T40" fmla="*/ 7 w 44"/>
              <a:gd name="T41" fmla="*/ 2 h 44"/>
              <a:gd name="T42" fmla="*/ 10 w 44"/>
              <a:gd name="T43" fmla="*/ 3 h 44"/>
              <a:gd name="T44" fmla="*/ 22 w 44"/>
              <a:gd name="T45" fmla="*/ 8 h 44"/>
              <a:gd name="T46" fmla="*/ 16 w 44"/>
              <a:gd name="T47" fmla="*/ 10 h 44"/>
              <a:gd name="T48" fmla="*/ 15 w 44"/>
              <a:gd name="T49" fmla="*/ 15 h 44"/>
              <a:gd name="T50" fmla="*/ 13 w 44"/>
              <a:gd name="T51" fmla="*/ 10 h 44"/>
              <a:gd name="T52" fmla="*/ 8 w 44"/>
              <a:gd name="T53" fmla="*/ 8 h 44"/>
              <a:gd name="T54" fmla="*/ 13 w 44"/>
              <a:gd name="T55" fmla="*/ 7 h 44"/>
              <a:gd name="T56" fmla="*/ 15 w 44"/>
              <a:gd name="T57" fmla="*/ 1 h 44"/>
              <a:gd name="T58" fmla="*/ 16 w 44"/>
              <a:gd name="T59" fmla="*/ 7 h 44"/>
              <a:gd name="T60" fmla="*/ 22 w 44"/>
              <a:gd name="T61" fmla="*/ 8 h 44"/>
              <a:gd name="T62" fmla="*/ 27 w 44"/>
              <a:gd name="T63" fmla="*/ 3 h 44"/>
              <a:gd name="T64" fmla="*/ 24 w 44"/>
              <a:gd name="T65" fmla="*/ 4 h 44"/>
              <a:gd name="T66" fmla="*/ 23 w 44"/>
              <a:gd name="T67" fmla="*/ 7 h 44"/>
              <a:gd name="T68" fmla="*/ 22 w 44"/>
              <a:gd name="T69" fmla="*/ 4 h 44"/>
              <a:gd name="T70" fmla="*/ 20 w 44"/>
              <a:gd name="T71" fmla="*/ 3 h 44"/>
              <a:gd name="T72" fmla="*/ 22 w 44"/>
              <a:gd name="T73" fmla="*/ 2 h 44"/>
              <a:gd name="T74" fmla="*/ 23 w 44"/>
              <a:gd name="T75" fmla="*/ 0 h 44"/>
              <a:gd name="T76" fmla="*/ 24 w 44"/>
              <a:gd name="T77" fmla="*/ 2 h 44"/>
              <a:gd name="T78" fmla="*/ 27 w 44"/>
              <a:gd name="T79" fmla="*/ 3 h 44"/>
              <a:gd name="T80" fmla="*/ 39 w 44"/>
              <a:gd name="T81" fmla="*/ 7 h 44"/>
              <a:gd name="T82" fmla="*/ 36 w 44"/>
              <a:gd name="T83" fmla="*/ 4 h 44"/>
              <a:gd name="T84" fmla="*/ 28 w 44"/>
              <a:gd name="T85" fmla="*/ 12 h 44"/>
              <a:gd name="T86" fmla="*/ 31 w 44"/>
              <a:gd name="T87" fmla="*/ 15 h 44"/>
              <a:gd name="T88" fmla="*/ 39 w 44"/>
              <a:gd name="T89" fmla="*/ 7 h 44"/>
              <a:gd name="T90" fmla="*/ 44 w 44"/>
              <a:gd name="T91" fmla="*/ 20 h 44"/>
              <a:gd name="T92" fmla="*/ 41 w 44"/>
              <a:gd name="T93" fmla="*/ 21 h 44"/>
              <a:gd name="T94" fmla="*/ 40 w 44"/>
              <a:gd name="T95" fmla="*/ 24 h 44"/>
              <a:gd name="T96" fmla="*/ 40 w 44"/>
              <a:gd name="T97" fmla="*/ 21 h 44"/>
              <a:gd name="T98" fmla="*/ 37 w 44"/>
              <a:gd name="T99" fmla="*/ 20 h 44"/>
              <a:gd name="T100" fmla="*/ 40 w 44"/>
              <a:gd name="T101" fmla="*/ 19 h 44"/>
              <a:gd name="T102" fmla="*/ 40 w 44"/>
              <a:gd name="T103" fmla="*/ 17 h 44"/>
              <a:gd name="T104" fmla="*/ 41 w 44"/>
              <a:gd name="T105" fmla="*/ 19 h 44"/>
              <a:gd name="T106" fmla="*/ 44 w 44"/>
              <a:gd name="T107" fmla="*/ 2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4" h="44">
                <a:moveTo>
                  <a:pt x="43" y="9"/>
                </a:moveTo>
                <a:cubicBezTo>
                  <a:pt x="8" y="43"/>
                  <a:pt x="8" y="43"/>
                  <a:pt x="8" y="43"/>
                </a:cubicBezTo>
                <a:cubicBezTo>
                  <a:pt x="8" y="43"/>
                  <a:pt x="7" y="44"/>
                  <a:pt x="7" y="44"/>
                </a:cubicBezTo>
                <a:cubicBezTo>
                  <a:pt x="6" y="44"/>
                  <a:pt x="6" y="43"/>
                  <a:pt x="6" y="43"/>
                </a:cubicBezTo>
                <a:cubicBezTo>
                  <a:pt x="0" y="38"/>
                  <a:pt x="0" y="38"/>
                  <a:pt x="0" y="38"/>
                </a:cubicBezTo>
                <a:cubicBezTo>
                  <a:pt x="0" y="37"/>
                  <a:pt x="0" y="37"/>
                  <a:pt x="0" y="37"/>
                </a:cubicBezTo>
                <a:cubicBezTo>
                  <a:pt x="0" y="36"/>
                  <a:pt x="0" y="36"/>
                  <a:pt x="0" y="35"/>
                </a:cubicBezTo>
                <a:cubicBezTo>
                  <a:pt x="35" y="1"/>
                  <a:pt x="35" y="1"/>
                  <a:pt x="35" y="1"/>
                </a:cubicBezTo>
                <a:cubicBezTo>
                  <a:pt x="35" y="1"/>
                  <a:pt x="36" y="0"/>
                  <a:pt x="36" y="0"/>
                </a:cubicBezTo>
                <a:cubicBezTo>
                  <a:pt x="37" y="0"/>
                  <a:pt x="37" y="1"/>
                  <a:pt x="37" y="1"/>
                </a:cubicBezTo>
                <a:cubicBezTo>
                  <a:pt x="43" y="6"/>
                  <a:pt x="43" y="6"/>
                  <a:pt x="43" y="6"/>
                </a:cubicBezTo>
                <a:cubicBezTo>
                  <a:pt x="43" y="6"/>
                  <a:pt x="43" y="7"/>
                  <a:pt x="43" y="7"/>
                </a:cubicBezTo>
                <a:cubicBezTo>
                  <a:pt x="43" y="8"/>
                  <a:pt x="43" y="8"/>
                  <a:pt x="43" y="9"/>
                </a:cubicBezTo>
                <a:close/>
                <a:moveTo>
                  <a:pt x="10" y="3"/>
                </a:moveTo>
                <a:cubicBezTo>
                  <a:pt x="7" y="4"/>
                  <a:pt x="7" y="4"/>
                  <a:pt x="7" y="4"/>
                </a:cubicBezTo>
                <a:cubicBezTo>
                  <a:pt x="6" y="7"/>
                  <a:pt x="6" y="7"/>
                  <a:pt x="6" y="7"/>
                </a:cubicBezTo>
                <a:cubicBezTo>
                  <a:pt x="5" y="4"/>
                  <a:pt x="5" y="4"/>
                  <a:pt x="5" y="4"/>
                </a:cubicBezTo>
                <a:cubicBezTo>
                  <a:pt x="3" y="3"/>
                  <a:pt x="3" y="3"/>
                  <a:pt x="3" y="3"/>
                </a:cubicBezTo>
                <a:cubicBezTo>
                  <a:pt x="5" y="2"/>
                  <a:pt x="5" y="2"/>
                  <a:pt x="5" y="2"/>
                </a:cubicBezTo>
                <a:cubicBezTo>
                  <a:pt x="6" y="0"/>
                  <a:pt x="6" y="0"/>
                  <a:pt x="6" y="0"/>
                </a:cubicBezTo>
                <a:cubicBezTo>
                  <a:pt x="7" y="2"/>
                  <a:pt x="7" y="2"/>
                  <a:pt x="7" y="2"/>
                </a:cubicBezTo>
                <a:lnTo>
                  <a:pt x="10" y="3"/>
                </a:lnTo>
                <a:close/>
                <a:moveTo>
                  <a:pt x="22" y="8"/>
                </a:moveTo>
                <a:cubicBezTo>
                  <a:pt x="16" y="10"/>
                  <a:pt x="16" y="10"/>
                  <a:pt x="16" y="10"/>
                </a:cubicBezTo>
                <a:cubicBezTo>
                  <a:pt x="15" y="15"/>
                  <a:pt x="15" y="15"/>
                  <a:pt x="15" y="15"/>
                </a:cubicBezTo>
                <a:cubicBezTo>
                  <a:pt x="13" y="10"/>
                  <a:pt x="13" y="10"/>
                  <a:pt x="13" y="10"/>
                </a:cubicBezTo>
                <a:cubicBezTo>
                  <a:pt x="8" y="8"/>
                  <a:pt x="8" y="8"/>
                  <a:pt x="8" y="8"/>
                </a:cubicBezTo>
                <a:cubicBezTo>
                  <a:pt x="13" y="7"/>
                  <a:pt x="13" y="7"/>
                  <a:pt x="13" y="7"/>
                </a:cubicBezTo>
                <a:cubicBezTo>
                  <a:pt x="15" y="1"/>
                  <a:pt x="15" y="1"/>
                  <a:pt x="15" y="1"/>
                </a:cubicBezTo>
                <a:cubicBezTo>
                  <a:pt x="16" y="7"/>
                  <a:pt x="16" y="7"/>
                  <a:pt x="16" y="7"/>
                </a:cubicBezTo>
                <a:lnTo>
                  <a:pt x="22" y="8"/>
                </a:lnTo>
                <a:close/>
                <a:moveTo>
                  <a:pt x="27" y="3"/>
                </a:moveTo>
                <a:cubicBezTo>
                  <a:pt x="24" y="4"/>
                  <a:pt x="24" y="4"/>
                  <a:pt x="24" y="4"/>
                </a:cubicBezTo>
                <a:cubicBezTo>
                  <a:pt x="23" y="7"/>
                  <a:pt x="23" y="7"/>
                  <a:pt x="23" y="7"/>
                </a:cubicBezTo>
                <a:cubicBezTo>
                  <a:pt x="22" y="4"/>
                  <a:pt x="22" y="4"/>
                  <a:pt x="22" y="4"/>
                </a:cubicBezTo>
                <a:cubicBezTo>
                  <a:pt x="20" y="3"/>
                  <a:pt x="20" y="3"/>
                  <a:pt x="20" y="3"/>
                </a:cubicBezTo>
                <a:cubicBezTo>
                  <a:pt x="22" y="2"/>
                  <a:pt x="22" y="2"/>
                  <a:pt x="22" y="2"/>
                </a:cubicBezTo>
                <a:cubicBezTo>
                  <a:pt x="23" y="0"/>
                  <a:pt x="23" y="0"/>
                  <a:pt x="23" y="0"/>
                </a:cubicBezTo>
                <a:cubicBezTo>
                  <a:pt x="24" y="2"/>
                  <a:pt x="24" y="2"/>
                  <a:pt x="24" y="2"/>
                </a:cubicBezTo>
                <a:lnTo>
                  <a:pt x="27" y="3"/>
                </a:lnTo>
                <a:close/>
                <a:moveTo>
                  <a:pt x="39" y="7"/>
                </a:moveTo>
                <a:cubicBezTo>
                  <a:pt x="36" y="4"/>
                  <a:pt x="36" y="4"/>
                  <a:pt x="36" y="4"/>
                </a:cubicBezTo>
                <a:cubicBezTo>
                  <a:pt x="28" y="12"/>
                  <a:pt x="28" y="12"/>
                  <a:pt x="28" y="12"/>
                </a:cubicBezTo>
                <a:cubicBezTo>
                  <a:pt x="31" y="15"/>
                  <a:pt x="31" y="15"/>
                  <a:pt x="31" y="15"/>
                </a:cubicBezTo>
                <a:lnTo>
                  <a:pt x="39" y="7"/>
                </a:lnTo>
                <a:close/>
                <a:moveTo>
                  <a:pt x="44" y="20"/>
                </a:moveTo>
                <a:cubicBezTo>
                  <a:pt x="41" y="21"/>
                  <a:pt x="41" y="21"/>
                  <a:pt x="41" y="21"/>
                </a:cubicBezTo>
                <a:cubicBezTo>
                  <a:pt x="40" y="24"/>
                  <a:pt x="40" y="24"/>
                  <a:pt x="40" y="24"/>
                </a:cubicBezTo>
                <a:cubicBezTo>
                  <a:pt x="40" y="21"/>
                  <a:pt x="40" y="21"/>
                  <a:pt x="40" y="21"/>
                </a:cubicBezTo>
                <a:cubicBezTo>
                  <a:pt x="37" y="20"/>
                  <a:pt x="37" y="20"/>
                  <a:pt x="37" y="20"/>
                </a:cubicBezTo>
                <a:cubicBezTo>
                  <a:pt x="40" y="19"/>
                  <a:pt x="40" y="19"/>
                  <a:pt x="40" y="19"/>
                </a:cubicBezTo>
                <a:cubicBezTo>
                  <a:pt x="40" y="17"/>
                  <a:pt x="40" y="17"/>
                  <a:pt x="40" y="17"/>
                </a:cubicBezTo>
                <a:cubicBezTo>
                  <a:pt x="41" y="19"/>
                  <a:pt x="41" y="19"/>
                  <a:pt x="41" y="19"/>
                </a:cubicBezTo>
                <a:lnTo>
                  <a:pt x="44" y="2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85" name="Freeform 283"/>
          <p:cNvSpPr>
            <a:spLocks noEditPoints="1"/>
          </p:cNvSpPr>
          <p:nvPr/>
        </p:nvSpPr>
        <p:spPr bwMode="auto">
          <a:xfrm>
            <a:off x="2620436" y="3826527"/>
            <a:ext cx="317866" cy="317866"/>
          </a:xfrm>
          <a:custGeom>
            <a:avLst/>
            <a:gdLst>
              <a:gd name="T0" fmla="*/ 14 w 41"/>
              <a:gd name="T1" fmla="*/ 12 h 41"/>
              <a:gd name="T2" fmla="*/ 12 w 41"/>
              <a:gd name="T3" fmla="*/ 13 h 41"/>
              <a:gd name="T4" fmla="*/ 2 w 41"/>
              <a:gd name="T5" fmla="*/ 13 h 41"/>
              <a:gd name="T6" fmla="*/ 0 w 41"/>
              <a:gd name="T7" fmla="*/ 12 h 41"/>
              <a:gd name="T8" fmla="*/ 0 w 41"/>
              <a:gd name="T9" fmla="*/ 1 h 41"/>
              <a:gd name="T10" fmla="*/ 2 w 41"/>
              <a:gd name="T11" fmla="*/ 0 h 41"/>
              <a:gd name="T12" fmla="*/ 12 w 41"/>
              <a:gd name="T13" fmla="*/ 0 h 41"/>
              <a:gd name="T14" fmla="*/ 14 w 41"/>
              <a:gd name="T15" fmla="*/ 1 h 41"/>
              <a:gd name="T16" fmla="*/ 14 w 41"/>
              <a:gd name="T17" fmla="*/ 12 h 41"/>
              <a:gd name="T18" fmla="*/ 41 w 41"/>
              <a:gd name="T19" fmla="*/ 22 h 41"/>
              <a:gd name="T20" fmla="*/ 21 w 41"/>
              <a:gd name="T21" fmla="*/ 41 h 41"/>
              <a:gd name="T22" fmla="*/ 0 w 41"/>
              <a:gd name="T23" fmla="*/ 22 h 41"/>
              <a:gd name="T24" fmla="*/ 0 w 41"/>
              <a:gd name="T25" fmla="*/ 19 h 41"/>
              <a:gd name="T26" fmla="*/ 2 w 41"/>
              <a:gd name="T27" fmla="*/ 17 h 41"/>
              <a:gd name="T28" fmla="*/ 12 w 41"/>
              <a:gd name="T29" fmla="*/ 17 h 41"/>
              <a:gd name="T30" fmla="*/ 14 w 41"/>
              <a:gd name="T31" fmla="*/ 19 h 41"/>
              <a:gd name="T32" fmla="*/ 14 w 41"/>
              <a:gd name="T33" fmla="*/ 22 h 41"/>
              <a:gd name="T34" fmla="*/ 21 w 41"/>
              <a:gd name="T35" fmla="*/ 27 h 41"/>
              <a:gd name="T36" fmla="*/ 27 w 41"/>
              <a:gd name="T37" fmla="*/ 22 h 41"/>
              <a:gd name="T38" fmla="*/ 27 w 41"/>
              <a:gd name="T39" fmla="*/ 19 h 41"/>
              <a:gd name="T40" fmla="*/ 29 w 41"/>
              <a:gd name="T41" fmla="*/ 17 h 41"/>
              <a:gd name="T42" fmla="*/ 39 w 41"/>
              <a:gd name="T43" fmla="*/ 17 h 41"/>
              <a:gd name="T44" fmla="*/ 41 w 41"/>
              <a:gd name="T45" fmla="*/ 19 h 41"/>
              <a:gd name="T46" fmla="*/ 41 w 41"/>
              <a:gd name="T47" fmla="*/ 22 h 41"/>
              <a:gd name="T48" fmla="*/ 41 w 41"/>
              <a:gd name="T49" fmla="*/ 12 h 41"/>
              <a:gd name="T50" fmla="*/ 39 w 41"/>
              <a:gd name="T51" fmla="*/ 13 h 41"/>
              <a:gd name="T52" fmla="*/ 29 w 41"/>
              <a:gd name="T53" fmla="*/ 13 h 41"/>
              <a:gd name="T54" fmla="*/ 27 w 41"/>
              <a:gd name="T55" fmla="*/ 12 h 41"/>
              <a:gd name="T56" fmla="*/ 27 w 41"/>
              <a:gd name="T57" fmla="*/ 1 h 41"/>
              <a:gd name="T58" fmla="*/ 29 w 41"/>
              <a:gd name="T59" fmla="*/ 0 h 41"/>
              <a:gd name="T60" fmla="*/ 39 w 41"/>
              <a:gd name="T61" fmla="*/ 0 h 41"/>
              <a:gd name="T62" fmla="*/ 41 w 41"/>
              <a:gd name="T63" fmla="*/ 1 h 41"/>
              <a:gd name="T64" fmla="*/ 41 w 41"/>
              <a:gd name="T65" fmla="*/ 12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1" h="41">
                <a:moveTo>
                  <a:pt x="14" y="12"/>
                </a:moveTo>
                <a:cubicBezTo>
                  <a:pt x="14" y="13"/>
                  <a:pt x="13" y="13"/>
                  <a:pt x="12" y="13"/>
                </a:cubicBezTo>
                <a:cubicBezTo>
                  <a:pt x="2" y="13"/>
                  <a:pt x="2" y="13"/>
                  <a:pt x="2" y="13"/>
                </a:cubicBezTo>
                <a:cubicBezTo>
                  <a:pt x="1" y="13"/>
                  <a:pt x="0" y="13"/>
                  <a:pt x="0" y="12"/>
                </a:cubicBezTo>
                <a:cubicBezTo>
                  <a:pt x="0" y="1"/>
                  <a:pt x="0" y="1"/>
                  <a:pt x="0" y="1"/>
                </a:cubicBezTo>
                <a:cubicBezTo>
                  <a:pt x="0" y="0"/>
                  <a:pt x="1" y="0"/>
                  <a:pt x="2" y="0"/>
                </a:cubicBezTo>
                <a:cubicBezTo>
                  <a:pt x="12" y="0"/>
                  <a:pt x="12" y="0"/>
                  <a:pt x="12" y="0"/>
                </a:cubicBezTo>
                <a:cubicBezTo>
                  <a:pt x="13" y="0"/>
                  <a:pt x="14" y="0"/>
                  <a:pt x="14" y="1"/>
                </a:cubicBezTo>
                <a:lnTo>
                  <a:pt x="14" y="12"/>
                </a:lnTo>
                <a:close/>
                <a:moveTo>
                  <a:pt x="41" y="22"/>
                </a:moveTo>
                <a:cubicBezTo>
                  <a:pt x="41" y="33"/>
                  <a:pt x="32" y="41"/>
                  <a:pt x="21" y="41"/>
                </a:cubicBezTo>
                <a:cubicBezTo>
                  <a:pt x="9" y="41"/>
                  <a:pt x="0" y="33"/>
                  <a:pt x="0" y="22"/>
                </a:cubicBezTo>
                <a:cubicBezTo>
                  <a:pt x="0" y="19"/>
                  <a:pt x="0" y="19"/>
                  <a:pt x="0" y="19"/>
                </a:cubicBezTo>
                <a:cubicBezTo>
                  <a:pt x="0" y="18"/>
                  <a:pt x="1" y="17"/>
                  <a:pt x="2" y="17"/>
                </a:cubicBezTo>
                <a:cubicBezTo>
                  <a:pt x="12" y="17"/>
                  <a:pt x="12" y="17"/>
                  <a:pt x="12" y="17"/>
                </a:cubicBezTo>
                <a:cubicBezTo>
                  <a:pt x="13" y="17"/>
                  <a:pt x="14" y="18"/>
                  <a:pt x="14" y="19"/>
                </a:cubicBezTo>
                <a:cubicBezTo>
                  <a:pt x="14" y="22"/>
                  <a:pt x="14" y="22"/>
                  <a:pt x="14" y="22"/>
                </a:cubicBezTo>
                <a:cubicBezTo>
                  <a:pt x="14" y="27"/>
                  <a:pt x="19" y="27"/>
                  <a:pt x="21" y="27"/>
                </a:cubicBezTo>
                <a:cubicBezTo>
                  <a:pt x="22" y="27"/>
                  <a:pt x="27" y="27"/>
                  <a:pt x="27" y="22"/>
                </a:cubicBezTo>
                <a:cubicBezTo>
                  <a:pt x="27" y="19"/>
                  <a:pt x="27" y="19"/>
                  <a:pt x="27" y="19"/>
                </a:cubicBezTo>
                <a:cubicBezTo>
                  <a:pt x="27" y="18"/>
                  <a:pt x="28" y="17"/>
                  <a:pt x="29" y="17"/>
                </a:cubicBezTo>
                <a:cubicBezTo>
                  <a:pt x="39" y="17"/>
                  <a:pt x="39" y="17"/>
                  <a:pt x="39" y="17"/>
                </a:cubicBezTo>
                <a:cubicBezTo>
                  <a:pt x="40" y="17"/>
                  <a:pt x="41" y="18"/>
                  <a:pt x="41" y="19"/>
                </a:cubicBezTo>
                <a:lnTo>
                  <a:pt x="41" y="22"/>
                </a:lnTo>
                <a:close/>
                <a:moveTo>
                  <a:pt x="41" y="12"/>
                </a:moveTo>
                <a:cubicBezTo>
                  <a:pt x="41" y="13"/>
                  <a:pt x="40" y="13"/>
                  <a:pt x="39" y="13"/>
                </a:cubicBezTo>
                <a:cubicBezTo>
                  <a:pt x="29" y="13"/>
                  <a:pt x="29" y="13"/>
                  <a:pt x="29" y="13"/>
                </a:cubicBezTo>
                <a:cubicBezTo>
                  <a:pt x="28" y="13"/>
                  <a:pt x="27" y="13"/>
                  <a:pt x="27" y="12"/>
                </a:cubicBezTo>
                <a:cubicBezTo>
                  <a:pt x="27" y="1"/>
                  <a:pt x="27" y="1"/>
                  <a:pt x="27" y="1"/>
                </a:cubicBezTo>
                <a:cubicBezTo>
                  <a:pt x="27" y="0"/>
                  <a:pt x="28" y="0"/>
                  <a:pt x="29" y="0"/>
                </a:cubicBezTo>
                <a:cubicBezTo>
                  <a:pt x="39" y="0"/>
                  <a:pt x="39" y="0"/>
                  <a:pt x="39" y="0"/>
                </a:cubicBezTo>
                <a:cubicBezTo>
                  <a:pt x="40" y="0"/>
                  <a:pt x="41" y="0"/>
                  <a:pt x="41" y="1"/>
                </a:cubicBezTo>
                <a:lnTo>
                  <a:pt x="41" y="12"/>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86" name="Freeform 284"/>
          <p:cNvSpPr>
            <a:spLocks/>
          </p:cNvSpPr>
          <p:nvPr/>
        </p:nvSpPr>
        <p:spPr bwMode="auto">
          <a:xfrm>
            <a:off x="4993701" y="4802424"/>
            <a:ext cx="373572" cy="324419"/>
          </a:xfrm>
          <a:custGeom>
            <a:avLst/>
            <a:gdLst>
              <a:gd name="T0" fmla="*/ 47 w 48"/>
              <a:gd name="T1" fmla="*/ 16 h 42"/>
              <a:gd name="T2" fmla="*/ 33 w 48"/>
              <a:gd name="T3" fmla="*/ 30 h 42"/>
              <a:gd name="T4" fmla="*/ 32 w 48"/>
              <a:gd name="T5" fmla="*/ 30 h 42"/>
              <a:gd name="T6" fmla="*/ 30 w 48"/>
              <a:gd name="T7" fmla="*/ 29 h 42"/>
              <a:gd name="T8" fmla="*/ 30 w 48"/>
              <a:gd name="T9" fmla="*/ 22 h 42"/>
              <a:gd name="T10" fmla="*/ 24 w 48"/>
              <a:gd name="T11" fmla="*/ 22 h 42"/>
              <a:gd name="T12" fmla="*/ 5 w 48"/>
              <a:gd name="T13" fmla="*/ 37 h 42"/>
              <a:gd name="T14" fmla="*/ 5 w 48"/>
              <a:gd name="T15" fmla="*/ 40 h 42"/>
              <a:gd name="T16" fmla="*/ 6 w 48"/>
              <a:gd name="T17" fmla="*/ 41 h 42"/>
              <a:gd name="T18" fmla="*/ 5 w 48"/>
              <a:gd name="T19" fmla="*/ 42 h 42"/>
              <a:gd name="T20" fmla="*/ 4 w 48"/>
              <a:gd name="T21" fmla="*/ 42 h 42"/>
              <a:gd name="T22" fmla="*/ 3 w 48"/>
              <a:gd name="T23" fmla="*/ 40 h 42"/>
              <a:gd name="T24" fmla="*/ 0 w 48"/>
              <a:gd name="T25" fmla="*/ 28 h 42"/>
              <a:gd name="T26" fmla="*/ 1 w 48"/>
              <a:gd name="T27" fmla="*/ 19 h 42"/>
              <a:gd name="T28" fmla="*/ 24 w 48"/>
              <a:gd name="T29" fmla="*/ 8 h 42"/>
              <a:gd name="T30" fmla="*/ 30 w 48"/>
              <a:gd name="T31" fmla="*/ 8 h 42"/>
              <a:gd name="T32" fmla="*/ 30 w 48"/>
              <a:gd name="T33" fmla="*/ 1 h 42"/>
              <a:gd name="T34" fmla="*/ 32 w 48"/>
              <a:gd name="T35" fmla="*/ 0 h 42"/>
              <a:gd name="T36" fmla="*/ 33 w 48"/>
              <a:gd name="T37" fmla="*/ 0 h 42"/>
              <a:gd name="T38" fmla="*/ 47 w 48"/>
              <a:gd name="T39" fmla="*/ 14 h 42"/>
              <a:gd name="T40" fmla="*/ 48 w 48"/>
              <a:gd name="T41" fmla="*/ 15 h 42"/>
              <a:gd name="T42" fmla="*/ 47 w 48"/>
              <a:gd name="T43" fmla="*/ 16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8" h="42">
                <a:moveTo>
                  <a:pt x="47" y="16"/>
                </a:moveTo>
                <a:cubicBezTo>
                  <a:pt x="33" y="30"/>
                  <a:pt x="33" y="30"/>
                  <a:pt x="33" y="30"/>
                </a:cubicBezTo>
                <a:cubicBezTo>
                  <a:pt x="33" y="30"/>
                  <a:pt x="33" y="30"/>
                  <a:pt x="32" y="30"/>
                </a:cubicBezTo>
                <a:cubicBezTo>
                  <a:pt x="31" y="30"/>
                  <a:pt x="30" y="30"/>
                  <a:pt x="30" y="29"/>
                </a:cubicBezTo>
                <a:cubicBezTo>
                  <a:pt x="30" y="22"/>
                  <a:pt x="30" y="22"/>
                  <a:pt x="30" y="22"/>
                </a:cubicBezTo>
                <a:cubicBezTo>
                  <a:pt x="24" y="22"/>
                  <a:pt x="24" y="22"/>
                  <a:pt x="24" y="22"/>
                </a:cubicBezTo>
                <a:cubicBezTo>
                  <a:pt x="13" y="22"/>
                  <a:pt x="5" y="24"/>
                  <a:pt x="5" y="37"/>
                </a:cubicBezTo>
                <a:cubicBezTo>
                  <a:pt x="5" y="38"/>
                  <a:pt x="5" y="39"/>
                  <a:pt x="5" y="40"/>
                </a:cubicBezTo>
                <a:cubicBezTo>
                  <a:pt x="5" y="41"/>
                  <a:pt x="6" y="41"/>
                  <a:pt x="6" y="41"/>
                </a:cubicBezTo>
                <a:cubicBezTo>
                  <a:pt x="6" y="42"/>
                  <a:pt x="5" y="42"/>
                  <a:pt x="5" y="42"/>
                </a:cubicBezTo>
                <a:cubicBezTo>
                  <a:pt x="4" y="42"/>
                  <a:pt x="4" y="42"/>
                  <a:pt x="4" y="42"/>
                </a:cubicBezTo>
                <a:cubicBezTo>
                  <a:pt x="3" y="41"/>
                  <a:pt x="3" y="41"/>
                  <a:pt x="3" y="40"/>
                </a:cubicBezTo>
                <a:cubicBezTo>
                  <a:pt x="1" y="37"/>
                  <a:pt x="0" y="32"/>
                  <a:pt x="0" y="28"/>
                </a:cubicBezTo>
                <a:cubicBezTo>
                  <a:pt x="0" y="25"/>
                  <a:pt x="0" y="22"/>
                  <a:pt x="1" y="19"/>
                </a:cubicBezTo>
                <a:cubicBezTo>
                  <a:pt x="5" y="10"/>
                  <a:pt x="16" y="8"/>
                  <a:pt x="24" y="8"/>
                </a:cubicBezTo>
                <a:cubicBezTo>
                  <a:pt x="30" y="8"/>
                  <a:pt x="30" y="8"/>
                  <a:pt x="30" y="8"/>
                </a:cubicBezTo>
                <a:cubicBezTo>
                  <a:pt x="30" y="1"/>
                  <a:pt x="30" y="1"/>
                  <a:pt x="30" y="1"/>
                </a:cubicBezTo>
                <a:cubicBezTo>
                  <a:pt x="30" y="0"/>
                  <a:pt x="31" y="0"/>
                  <a:pt x="32" y="0"/>
                </a:cubicBezTo>
                <a:cubicBezTo>
                  <a:pt x="33" y="0"/>
                  <a:pt x="33" y="0"/>
                  <a:pt x="33" y="0"/>
                </a:cubicBezTo>
                <a:cubicBezTo>
                  <a:pt x="47" y="14"/>
                  <a:pt x="47" y="14"/>
                  <a:pt x="47" y="14"/>
                </a:cubicBezTo>
                <a:cubicBezTo>
                  <a:pt x="47" y="14"/>
                  <a:pt x="48" y="15"/>
                  <a:pt x="48" y="15"/>
                </a:cubicBezTo>
                <a:cubicBezTo>
                  <a:pt x="48" y="15"/>
                  <a:pt x="47" y="16"/>
                  <a:pt x="47" y="16"/>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87" name="Freeform 285"/>
          <p:cNvSpPr>
            <a:spLocks/>
          </p:cNvSpPr>
          <p:nvPr/>
        </p:nvSpPr>
        <p:spPr bwMode="auto">
          <a:xfrm>
            <a:off x="4365917" y="4797509"/>
            <a:ext cx="373572" cy="334248"/>
          </a:xfrm>
          <a:custGeom>
            <a:avLst/>
            <a:gdLst>
              <a:gd name="T0" fmla="*/ 44 w 48"/>
              <a:gd name="T1" fmla="*/ 41 h 43"/>
              <a:gd name="T2" fmla="*/ 43 w 48"/>
              <a:gd name="T3" fmla="*/ 43 h 43"/>
              <a:gd name="T4" fmla="*/ 42 w 48"/>
              <a:gd name="T5" fmla="*/ 43 h 43"/>
              <a:gd name="T6" fmla="*/ 42 w 48"/>
              <a:gd name="T7" fmla="*/ 42 h 43"/>
              <a:gd name="T8" fmla="*/ 42 w 48"/>
              <a:gd name="T9" fmla="*/ 41 h 43"/>
              <a:gd name="T10" fmla="*/ 42 w 48"/>
              <a:gd name="T11" fmla="*/ 37 h 43"/>
              <a:gd name="T12" fmla="*/ 23 w 48"/>
              <a:gd name="T13" fmla="*/ 22 h 43"/>
              <a:gd name="T14" fmla="*/ 17 w 48"/>
              <a:gd name="T15" fmla="*/ 22 h 43"/>
              <a:gd name="T16" fmla="*/ 17 w 48"/>
              <a:gd name="T17" fmla="*/ 29 h 43"/>
              <a:gd name="T18" fmla="*/ 15 w 48"/>
              <a:gd name="T19" fmla="*/ 31 h 43"/>
              <a:gd name="T20" fmla="*/ 14 w 48"/>
              <a:gd name="T21" fmla="*/ 31 h 43"/>
              <a:gd name="T22" fmla="*/ 0 w 48"/>
              <a:gd name="T23" fmla="*/ 17 h 43"/>
              <a:gd name="T24" fmla="*/ 0 w 48"/>
              <a:gd name="T25" fmla="*/ 16 h 43"/>
              <a:gd name="T26" fmla="*/ 0 w 48"/>
              <a:gd name="T27" fmla="*/ 14 h 43"/>
              <a:gd name="T28" fmla="*/ 14 w 48"/>
              <a:gd name="T29" fmla="*/ 1 h 43"/>
              <a:gd name="T30" fmla="*/ 15 w 48"/>
              <a:gd name="T31" fmla="*/ 0 h 43"/>
              <a:gd name="T32" fmla="*/ 17 w 48"/>
              <a:gd name="T33" fmla="*/ 2 h 43"/>
              <a:gd name="T34" fmla="*/ 17 w 48"/>
              <a:gd name="T35" fmla="*/ 9 h 43"/>
              <a:gd name="T36" fmla="*/ 23 w 48"/>
              <a:gd name="T37" fmla="*/ 9 h 43"/>
              <a:gd name="T38" fmla="*/ 46 w 48"/>
              <a:gd name="T39" fmla="*/ 20 h 43"/>
              <a:gd name="T40" fmla="*/ 48 w 48"/>
              <a:gd name="T41" fmla="*/ 28 h 43"/>
              <a:gd name="T42" fmla="*/ 44 w 48"/>
              <a:gd name="T43" fmla="*/ 41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8" h="43">
                <a:moveTo>
                  <a:pt x="44" y="41"/>
                </a:moveTo>
                <a:cubicBezTo>
                  <a:pt x="44" y="41"/>
                  <a:pt x="44" y="42"/>
                  <a:pt x="43" y="43"/>
                </a:cubicBezTo>
                <a:cubicBezTo>
                  <a:pt x="43" y="43"/>
                  <a:pt x="43" y="43"/>
                  <a:pt x="42" y="43"/>
                </a:cubicBezTo>
                <a:cubicBezTo>
                  <a:pt x="42" y="43"/>
                  <a:pt x="42" y="43"/>
                  <a:pt x="42" y="42"/>
                </a:cubicBezTo>
                <a:cubicBezTo>
                  <a:pt x="42" y="42"/>
                  <a:pt x="42" y="41"/>
                  <a:pt x="42" y="41"/>
                </a:cubicBezTo>
                <a:cubicBezTo>
                  <a:pt x="42" y="40"/>
                  <a:pt x="42" y="39"/>
                  <a:pt x="42" y="37"/>
                </a:cubicBezTo>
                <a:cubicBezTo>
                  <a:pt x="42" y="25"/>
                  <a:pt x="34" y="22"/>
                  <a:pt x="23" y="22"/>
                </a:cubicBezTo>
                <a:cubicBezTo>
                  <a:pt x="17" y="22"/>
                  <a:pt x="17" y="22"/>
                  <a:pt x="17" y="22"/>
                </a:cubicBezTo>
                <a:cubicBezTo>
                  <a:pt x="17" y="29"/>
                  <a:pt x="17" y="29"/>
                  <a:pt x="17" y="29"/>
                </a:cubicBezTo>
                <a:cubicBezTo>
                  <a:pt x="17" y="30"/>
                  <a:pt x="16" y="31"/>
                  <a:pt x="15" y="31"/>
                </a:cubicBezTo>
                <a:cubicBezTo>
                  <a:pt x="14" y="31"/>
                  <a:pt x="14" y="31"/>
                  <a:pt x="14" y="31"/>
                </a:cubicBezTo>
                <a:cubicBezTo>
                  <a:pt x="0" y="17"/>
                  <a:pt x="0" y="17"/>
                  <a:pt x="0" y="17"/>
                </a:cubicBezTo>
                <a:cubicBezTo>
                  <a:pt x="0" y="16"/>
                  <a:pt x="0" y="16"/>
                  <a:pt x="0" y="16"/>
                </a:cubicBezTo>
                <a:cubicBezTo>
                  <a:pt x="0" y="15"/>
                  <a:pt x="0" y="15"/>
                  <a:pt x="0" y="14"/>
                </a:cubicBezTo>
                <a:cubicBezTo>
                  <a:pt x="14" y="1"/>
                  <a:pt x="14" y="1"/>
                  <a:pt x="14" y="1"/>
                </a:cubicBezTo>
                <a:cubicBezTo>
                  <a:pt x="14" y="0"/>
                  <a:pt x="14" y="0"/>
                  <a:pt x="15" y="0"/>
                </a:cubicBezTo>
                <a:cubicBezTo>
                  <a:pt x="16" y="0"/>
                  <a:pt x="17" y="1"/>
                  <a:pt x="17" y="2"/>
                </a:cubicBezTo>
                <a:cubicBezTo>
                  <a:pt x="17" y="9"/>
                  <a:pt x="17" y="9"/>
                  <a:pt x="17" y="9"/>
                </a:cubicBezTo>
                <a:cubicBezTo>
                  <a:pt x="23" y="9"/>
                  <a:pt x="23" y="9"/>
                  <a:pt x="23" y="9"/>
                </a:cubicBezTo>
                <a:cubicBezTo>
                  <a:pt x="31" y="9"/>
                  <a:pt x="42" y="10"/>
                  <a:pt x="46" y="20"/>
                </a:cubicBezTo>
                <a:cubicBezTo>
                  <a:pt x="47" y="22"/>
                  <a:pt x="48" y="25"/>
                  <a:pt x="48" y="28"/>
                </a:cubicBezTo>
                <a:cubicBezTo>
                  <a:pt x="48" y="32"/>
                  <a:pt x="46" y="37"/>
                  <a:pt x="44" y="41"/>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88" name="Freeform 286"/>
          <p:cNvSpPr>
            <a:spLocks noEditPoints="1"/>
          </p:cNvSpPr>
          <p:nvPr/>
        </p:nvSpPr>
        <p:spPr bwMode="auto">
          <a:xfrm>
            <a:off x="5559342" y="4797509"/>
            <a:ext cx="380126" cy="334248"/>
          </a:xfrm>
          <a:custGeom>
            <a:avLst/>
            <a:gdLst>
              <a:gd name="T0" fmla="*/ 18 w 49"/>
              <a:gd name="T1" fmla="*/ 29 h 43"/>
              <a:gd name="T2" fmla="*/ 17 w 49"/>
              <a:gd name="T3" fmla="*/ 30 h 43"/>
              <a:gd name="T4" fmla="*/ 16 w 49"/>
              <a:gd name="T5" fmla="*/ 31 h 43"/>
              <a:gd name="T6" fmla="*/ 15 w 49"/>
              <a:gd name="T7" fmla="*/ 30 h 43"/>
              <a:gd name="T8" fmla="*/ 1 w 49"/>
              <a:gd name="T9" fmla="*/ 16 h 43"/>
              <a:gd name="T10" fmla="*/ 1 w 49"/>
              <a:gd name="T11" fmla="*/ 14 h 43"/>
              <a:gd name="T12" fmla="*/ 15 w 49"/>
              <a:gd name="T13" fmla="*/ 0 h 43"/>
              <a:gd name="T14" fmla="*/ 17 w 49"/>
              <a:gd name="T15" fmla="*/ 0 h 43"/>
              <a:gd name="T16" fmla="*/ 18 w 49"/>
              <a:gd name="T17" fmla="*/ 1 h 43"/>
              <a:gd name="T18" fmla="*/ 18 w 49"/>
              <a:gd name="T19" fmla="*/ 3 h 43"/>
              <a:gd name="T20" fmla="*/ 7 w 49"/>
              <a:gd name="T21" fmla="*/ 14 h 43"/>
              <a:gd name="T22" fmla="*/ 7 w 49"/>
              <a:gd name="T23" fmla="*/ 16 h 43"/>
              <a:gd name="T24" fmla="*/ 18 w 49"/>
              <a:gd name="T25" fmla="*/ 27 h 43"/>
              <a:gd name="T26" fmla="*/ 18 w 49"/>
              <a:gd name="T27" fmla="*/ 29 h 43"/>
              <a:gd name="T28" fmla="*/ 44 w 49"/>
              <a:gd name="T29" fmla="*/ 42 h 43"/>
              <a:gd name="T30" fmla="*/ 43 w 49"/>
              <a:gd name="T31" fmla="*/ 43 h 43"/>
              <a:gd name="T32" fmla="*/ 43 w 49"/>
              <a:gd name="T33" fmla="*/ 43 h 43"/>
              <a:gd name="T34" fmla="*/ 43 w 49"/>
              <a:gd name="T35" fmla="*/ 42 h 43"/>
              <a:gd name="T36" fmla="*/ 40 w 49"/>
              <a:gd name="T37" fmla="*/ 27 h 43"/>
              <a:gd name="T38" fmla="*/ 28 w 49"/>
              <a:gd name="T39" fmla="*/ 22 h 43"/>
              <a:gd name="T40" fmla="*/ 28 w 49"/>
              <a:gd name="T41" fmla="*/ 29 h 43"/>
              <a:gd name="T42" fmla="*/ 27 w 49"/>
              <a:gd name="T43" fmla="*/ 30 h 43"/>
              <a:gd name="T44" fmla="*/ 26 w 49"/>
              <a:gd name="T45" fmla="*/ 31 h 43"/>
              <a:gd name="T46" fmla="*/ 25 w 49"/>
              <a:gd name="T47" fmla="*/ 30 h 43"/>
              <a:gd name="T48" fmla="*/ 11 w 49"/>
              <a:gd name="T49" fmla="*/ 16 h 43"/>
              <a:gd name="T50" fmla="*/ 11 w 49"/>
              <a:gd name="T51" fmla="*/ 14 h 43"/>
              <a:gd name="T52" fmla="*/ 25 w 49"/>
              <a:gd name="T53" fmla="*/ 0 h 43"/>
              <a:gd name="T54" fmla="*/ 27 w 49"/>
              <a:gd name="T55" fmla="*/ 0 h 43"/>
              <a:gd name="T56" fmla="*/ 28 w 49"/>
              <a:gd name="T57" fmla="*/ 1 h 43"/>
              <a:gd name="T58" fmla="*/ 28 w 49"/>
              <a:gd name="T59" fmla="*/ 8 h 43"/>
              <a:gd name="T60" fmla="*/ 44 w 49"/>
              <a:gd name="T61" fmla="*/ 14 h 43"/>
              <a:gd name="T62" fmla="*/ 49 w 49"/>
              <a:gd name="T63" fmla="*/ 28 h 43"/>
              <a:gd name="T64" fmla="*/ 44 w 49"/>
              <a:gd name="T65" fmla="*/ 42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9" h="43">
                <a:moveTo>
                  <a:pt x="18" y="29"/>
                </a:moveTo>
                <a:cubicBezTo>
                  <a:pt x="18" y="30"/>
                  <a:pt x="17" y="30"/>
                  <a:pt x="17" y="30"/>
                </a:cubicBezTo>
                <a:cubicBezTo>
                  <a:pt x="16" y="31"/>
                  <a:pt x="16" y="31"/>
                  <a:pt x="16" y="31"/>
                </a:cubicBezTo>
                <a:cubicBezTo>
                  <a:pt x="15" y="31"/>
                  <a:pt x="15" y="30"/>
                  <a:pt x="15" y="30"/>
                </a:cubicBezTo>
                <a:cubicBezTo>
                  <a:pt x="1" y="16"/>
                  <a:pt x="1" y="16"/>
                  <a:pt x="1" y="16"/>
                </a:cubicBezTo>
                <a:cubicBezTo>
                  <a:pt x="0" y="16"/>
                  <a:pt x="0" y="15"/>
                  <a:pt x="1" y="14"/>
                </a:cubicBezTo>
                <a:cubicBezTo>
                  <a:pt x="15" y="0"/>
                  <a:pt x="15" y="0"/>
                  <a:pt x="15" y="0"/>
                </a:cubicBezTo>
                <a:cubicBezTo>
                  <a:pt x="15" y="0"/>
                  <a:pt x="16" y="0"/>
                  <a:pt x="17" y="0"/>
                </a:cubicBezTo>
                <a:cubicBezTo>
                  <a:pt x="17" y="0"/>
                  <a:pt x="18" y="1"/>
                  <a:pt x="18" y="1"/>
                </a:cubicBezTo>
                <a:cubicBezTo>
                  <a:pt x="18" y="3"/>
                  <a:pt x="18" y="3"/>
                  <a:pt x="18" y="3"/>
                </a:cubicBezTo>
                <a:cubicBezTo>
                  <a:pt x="7" y="14"/>
                  <a:pt x="7" y="14"/>
                  <a:pt x="7" y="14"/>
                </a:cubicBezTo>
                <a:cubicBezTo>
                  <a:pt x="6" y="15"/>
                  <a:pt x="6" y="16"/>
                  <a:pt x="7" y="16"/>
                </a:cubicBezTo>
                <a:cubicBezTo>
                  <a:pt x="18" y="27"/>
                  <a:pt x="18" y="27"/>
                  <a:pt x="18" y="27"/>
                </a:cubicBezTo>
                <a:lnTo>
                  <a:pt x="18" y="29"/>
                </a:lnTo>
                <a:close/>
                <a:moveTo>
                  <a:pt x="44" y="42"/>
                </a:moveTo>
                <a:cubicBezTo>
                  <a:pt x="44" y="42"/>
                  <a:pt x="44" y="43"/>
                  <a:pt x="43" y="43"/>
                </a:cubicBezTo>
                <a:cubicBezTo>
                  <a:pt x="43" y="43"/>
                  <a:pt x="43" y="43"/>
                  <a:pt x="43" y="43"/>
                </a:cubicBezTo>
                <a:cubicBezTo>
                  <a:pt x="43" y="42"/>
                  <a:pt x="42" y="42"/>
                  <a:pt x="43" y="42"/>
                </a:cubicBezTo>
                <a:cubicBezTo>
                  <a:pt x="43" y="34"/>
                  <a:pt x="42" y="30"/>
                  <a:pt x="40" y="27"/>
                </a:cubicBezTo>
                <a:cubicBezTo>
                  <a:pt x="37" y="24"/>
                  <a:pt x="34" y="23"/>
                  <a:pt x="28" y="22"/>
                </a:cubicBezTo>
                <a:cubicBezTo>
                  <a:pt x="28" y="29"/>
                  <a:pt x="28" y="29"/>
                  <a:pt x="28" y="29"/>
                </a:cubicBezTo>
                <a:cubicBezTo>
                  <a:pt x="28" y="30"/>
                  <a:pt x="28" y="30"/>
                  <a:pt x="27" y="30"/>
                </a:cubicBezTo>
                <a:cubicBezTo>
                  <a:pt x="27" y="31"/>
                  <a:pt x="26" y="31"/>
                  <a:pt x="26" y="31"/>
                </a:cubicBezTo>
                <a:cubicBezTo>
                  <a:pt x="26" y="31"/>
                  <a:pt x="25" y="30"/>
                  <a:pt x="25" y="30"/>
                </a:cubicBezTo>
                <a:cubicBezTo>
                  <a:pt x="11" y="16"/>
                  <a:pt x="11" y="16"/>
                  <a:pt x="11" y="16"/>
                </a:cubicBezTo>
                <a:cubicBezTo>
                  <a:pt x="11" y="16"/>
                  <a:pt x="11" y="15"/>
                  <a:pt x="11" y="14"/>
                </a:cubicBezTo>
                <a:cubicBezTo>
                  <a:pt x="25" y="0"/>
                  <a:pt x="25" y="0"/>
                  <a:pt x="25" y="0"/>
                </a:cubicBezTo>
                <a:cubicBezTo>
                  <a:pt x="26" y="0"/>
                  <a:pt x="26" y="0"/>
                  <a:pt x="27" y="0"/>
                </a:cubicBezTo>
                <a:cubicBezTo>
                  <a:pt x="28" y="0"/>
                  <a:pt x="28" y="1"/>
                  <a:pt x="28" y="1"/>
                </a:cubicBezTo>
                <a:cubicBezTo>
                  <a:pt x="28" y="8"/>
                  <a:pt x="28" y="8"/>
                  <a:pt x="28" y="8"/>
                </a:cubicBezTo>
                <a:cubicBezTo>
                  <a:pt x="35" y="9"/>
                  <a:pt x="41" y="11"/>
                  <a:pt x="44" y="14"/>
                </a:cubicBezTo>
                <a:cubicBezTo>
                  <a:pt x="48" y="19"/>
                  <a:pt x="49" y="24"/>
                  <a:pt x="49" y="28"/>
                </a:cubicBezTo>
                <a:cubicBezTo>
                  <a:pt x="49" y="34"/>
                  <a:pt x="44" y="42"/>
                  <a:pt x="44" y="42"/>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89" name="Freeform 287"/>
          <p:cNvSpPr>
            <a:spLocks noEditPoints="1"/>
          </p:cNvSpPr>
          <p:nvPr/>
        </p:nvSpPr>
        <p:spPr bwMode="auto">
          <a:xfrm>
            <a:off x="6782778" y="4781124"/>
            <a:ext cx="206450" cy="367018"/>
          </a:xfrm>
          <a:custGeom>
            <a:avLst/>
            <a:gdLst>
              <a:gd name="T0" fmla="*/ 27 w 27"/>
              <a:gd name="T1" fmla="*/ 29 h 47"/>
              <a:gd name="T2" fmla="*/ 25 w 27"/>
              <a:gd name="T3" fmla="*/ 31 h 47"/>
              <a:gd name="T4" fmla="*/ 22 w 27"/>
              <a:gd name="T5" fmla="*/ 29 h 47"/>
              <a:gd name="T6" fmla="*/ 22 w 27"/>
              <a:gd name="T7" fmla="*/ 19 h 47"/>
              <a:gd name="T8" fmla="*/ 20 w 27"/>
              <a:gd name="T9" fmla="*/ 19 h 47"/>
              <a:gd name="T10" fmla="*/ 20 w 27"/>
              <a:gd name="T11" fmla="*/ 44 h 47"/>
              <a:gd name="T12" fmla="*/ 17 w 27"/>
              <a:gd name="T13" fmla="*/ 47 h 47"/>
              <a:gd name="T14" fmla="*/ 14 w 27"/>
              <a:gd name="T15" fmla="*/ 44 h 47"/>
              <a:gd name="T16" fmla="*/ 14 w 27"/>
              <a:gd name="T17" fmla="*/ 31 h 47"/>
              <a:gd name="T18" fmla="*/ 13 w 27"/>
              <a:gd name="T19" fmla="*/ 31 h 47"/>
              <a:gd name="T20" fmla="*/ 13 w 27"/>
              <a:gd name="T21" fmla="*/ 44 h 47"/>
              <a:gd name="T22" fmla="*/ 10 w 27"/>
              <a:gd name="T23" fmla="*/ 47 h 47"/>
              <a:gd name="T24" fmla="*/ 7 w 27"/>
              <a:gd name="T25" fmla="*/ 44 h 47"/>
              <a:gd name="T26" fmla="*/ 7 w 27"/>
              <a:gd name="T27" fmla="*/ 19 h 47"/>
              <a:gd name="T28" fmla="*/ 5 w 27"/>
              <a:gd name="T29" fmla="*/ 19 h 47"/>
              <a:gd name="T30" fmla="*/ 5 w 27"/>
              <a:gd name="T31" fmla="*/ 29 h 47"/>
              <a:gd name="T32" fmla="*/ 2 w 27"/>
              <a:gd name="T33" fmla="*/ 31 h 47"/>
              <a:gd name="T34" fmla="*/ 0 w 27"/>
              <a:gd name="T35" fmla="*/ 29 h 47"/>
              <a:gd name="T36" fmla="*/ 0 w 27"/>
              <a:gd name="T37" fmla="*/ 18 h 47"/>
              <a:gd name="T38" fmla="*/ 5 w 27"/>
              <a:gd name="T39" fmla="*/ 12 h 47"/>
              <a:gd name="T40" fmla="*/ 22 w 27"/>
              <a:gd name="T41" fmla="*/ 12 h 47"/>
              <a:gd name="T42" fmla="*/ 27 w 27"/>
              <a:gd name="T43" fmla="*/ 18 h 47"/>
              <a:gd name="T44" fmla="*/ 27 w 27"/>
              <a:gd name="T45" fmla="*/ 29 h 47"/>
              <a:gd name="T46" fmla="*/ 14 w 27"/>
              <a:gd name="T47" fmla="*/ 12 h 47"/>
              <a:gd name="T48" fmla="*/ 8 w 27"/>
              <a:gd name="T49" fmla="*/ 6 h 47"/>
              <a:gd name="T50" fmla="*/ 14 w 27"/>
              <a:gd name="T51" fmla="*/ 0 h 47"/>
              <a:gd name="T52" fmla="*/ 20 w 27"/>
              <a:gd name="T53" fmla="*/ 6 h 47"/>
              <a:gd name="T54" fmla="*/ 14 w 27"/>
              <a:gd name="T55" fmla="*/ 12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7" h="47">
                <a:moveTo>
                  <a:pt x="27" y="29"/>
                </a:moveTo>
                <a:cubicBezTo>
                  <a:pt x="27" y="30"/>
                  <a:pt x="26" y="31"/>
                  <a:pt x="25" y="31"/>
                </a:cubicBezTo>
                <a:cubicBezTo>
                  <a:pt x="23" y="31"/>
                  <a:pt x="22" y="30"/>
                  <a:pt x="22" y="29"/>
                </a:cubicBezTo>
                <a:cubicBezTo>
                  <a:pt x="22" y="19"/>
                  <a:pt x="22" y="19"/>
                  <a:pt x="22" y="19"/>
                </a:cubicBezTo>
                <a:cubicBezTo>
                  <a:pt x="20" y="19"/>
                  <a:pt x="20" y="19"/>
                  <a:pt x="20" y="19"/>
                </a:cubicBezTo>
                <a:cubicBezTo>
                  <a:pt x="20" y="44"/>
                  <a:pt x="20" y="44"/>
                  <a:pt x="20" y="44"/>
                </a:cubicBezTo>
                <a:cubicBezTo>
                  <a:pt x="20" y="45"/>
                  <a:pt x="19" y="47"/>
                  <a:pt x="17" y="47"/>
                </a:cubicBezTo>
                <a:cubicBezTo>
                  <a:pt x="16" y="47"/>
                  <a:pt x="14" y="45"/>
                  <a:pt x="14" y="44"/>
                </a:cubicBezTo>
                <a:cubicBezTo>
                  <a:pt x="14" y="31"/>
                  <a:pt x="14" y="31"/>
                  <a:pt x="14" y="31"/>
                </a:cubicBezTo>
                <a:cubicBezTo>
                  <a:pt x="13" y="31"/>
                  <a:pt x="13" y="31"/>
                  <a:pt x="13" y="31"/>
                </a:cubicBezTo>
                <a:cubicBezTo>
                  <a:pt x="13" y="44"/>
                  <a:pt x="13" y="44"/>
                  <a:pt x="13" y="44"/>
                </a:cubicBezTo>
                <a:cubicBezTo>
                  <a:pt x="13" y="45"/>
                  <a:pt x="11" y="47"/>
                  <a:pt x="10" y="47"/>
                </a:cubicBezTo>
                <a:cubicBezTo>
                  <a:pt x="8" y="47"/>
                  <a:pt x="7" y="45"/>
                  <a:pt x="7" y="44"/>
                </a:cubicBezTo>
                <a:cubicBezTo>
                  <a:pt x="7" y="19"/>
                  <a:pt x="7" y="19"/>
                  <a:pt x="7" y="19"/>
                </a:cubicBezTo>
                <a:cubicBezTo>
                  <a:pt x="5" y="19"/>
                  <a:pt x="5" y="19"/>
                  <a:pt x="5" y="19"/>
                </a:cubicBezTo>
                <a:cubicBezTo>
                  <a:pt x="5" y="29"/>
                  <a:pt x="5" y="29"/>
                  <a:pt x="5" y="29"/>
                </a:cubicBezTo>
                <a:cubicBezTo>
                  <a:pt x="5" y="30"/>
                  <a:pt x="4" y="31"/>
                  <a:pt x="2" y="31"/>
                </a:cubicBezTo>
                <a:cubicBezTo>
                  <a:pt x="1" y="31"/>
                  <a:pt x="0" y="30"/>
                  <a:pt x="0" y="29"/>
                </a:cubicBezTo>
                <a:cubicBezTo>
                  <a:pt x="0" y="18"/>
                  <a:pt x="0" y="18"/>
                  <a:pt x="0" y="18"/>
                </a:cubicBezTo>
                <a:cubicBezTo>
                  <a:pt x="0" y="15"/>
                  <a:pt x="2" y="12"/>
                  <a:pt x="5" y="12"/>
                </a:cubicBezTo>
                <a:cubicBezTo>
                  <a:pt x="22" y="12"/>
                  <a:pt x="22" y="12"/>
                  <a:pt x="22" y="12"/>
                </a:cubicBezTo>
                <a:cubicBezTo>
                  <a:pt x="25" y="12"/>
                  <a:pt x="27" y="15"/>
                  <a:pt x="27" y="18"/>
                </a:cubicBezTo>
                <a:lnTo>
                  <a:pt x="27" y="29"/>
                </a:lnTo>
                <a:close/>
                <a:moveTo>
                  <a:pt x="14" y="12"/>
                </a:moveTo>
                <a:cubicBezTo>
                  <a:pt x="10" y="12"/>
                  <a:pt x="8" y="9"/>
                  <a:pt x="8" y="6"/>
                </a:cubicBezTo>
                <a:cubicBezTo>
                  <a:pt x="8" y="2"/>
                  <a:pt x="10" y="0"/>
                  <a:pt x="14" y="0"/>
                </a:cubicBezTo>
                <a:cubicBezTo>
                  <a:pt x="17" y="0"/>
                  <a:pt x="20" y="2"/>
                  <a:pt x="20" y="6"/>
                </a:cubicBezTo>
                <a:cubicBezTo>
                  <a:pt x="20" y="9"/>
                  <a:pt x="17" y="12"/>
                  <a:pt x="14" y="12"/>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90" name="Freeform 288"/>
          <p:cNvSpPr>
            <a:spLocks noEditPoints="1"/>
          </p:cNvSpPr>
          <p:nvPr/>
        </p:nvSpPr>
        <p:spPr bwMode="auto">
          <a:xfrm>
            <a:off x="6230037" y="4309343"/>
            <a:ext cx="206450" cy="317866"/>
          </a:xfrm>
          <a:custGeom>
            <a:avLst/>
            <a:gdLst>
              <a:gd name="T0" fmla="*/ 26 w 27"/>
              <a:gd name="T1" fmla="*/ 18 h 41"/>
              <a:gd name="T2" fmla="*/ 17 w 27"/>
              <a:gd name="T3" fmla="*/ 39 h 41"/>
              <a:gd name="T4" fmla="*/ 14 w 27"/>
              <a:gd name="T5" fmla="*/ 41 h 41"/>
              <a:gd name="T6" fmla="*/ 10 w 27"/>
              <a:gd name="T7" fmla="*/ 39 h 41"/>
              <a:gd name="T8" fmla="*/ 1 w 27"/>
              <a:gd name="T9" fmla="*/ 18 h 41"/>
              <a:gd name="T10" fmla="*/ 0 w 27"/>
              <a:gd name="T11" fmla="*/ 13 h 41"/>
              <a:gd name="T12" fmla="*/ 14 w 27"/>
              <a:gd name="T13" fmla="*/ 0 h 41"/>
              <a:gd name="T14" fmla="*/ 27 w 27"/>
              <a:gd name="T15" fmla="*/ 13 h 41"/>
              <a:gd name="T16" fmla="*/ 26 w 27"/>
              <a:gd name="T17" fmla="*/ 18 h 41"/>
              <a:gd name="T18" fmla="*/ 14 w 27"/>
              <a:gd name="T19" fmla="*/ 7 h 41"/>
              <a:gd name="T20" fmla="*/ 7 w 27"/>
              <a:gd name="T21" fmla="*/ 13 h 41"/>
              <a:gd name="T22" fmla="*/ 14 w 27"/>
              <a:gd name="T23" fmla="*/ 20 h 41"/>
              <a:gd name="T24" fmla="*/ 20 w 27"/>
              <a:gd name="T25" fmla="*/ 13 h 41"/>
              <a:gd name="T26" fmla="*/ 14 w 27"/>
              <a:gd name="T27" fmla="*/ 7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7" h="41">
                <a:moveTo>
                  <a:pt x="26" y="18"/>
                </a:moveTo>
                <a:cubicBezTo>
                  <a:pt x="17" y="39"/>
                  <a:pt x="17" y="39"/>
                  <a:pt x="17" y="39"/>
                </a:cubicBezTo>
                <a:cubicBezTo>
                  <a:pt x="16" y="40"/>
                  <a:pt x="15" y="41"/>
                  <a:pt x="14" y="41"/>
                </a:cubicBezTo>
                <a:cubicBezTo>
                  <a:pt x="12" y="41"/>
                  <a:pt x="11" y="40"/>
                  <a:pt x="10" y="39"/>
                </a:cubicBezTo>
                <a:cubicBezTo>
                  <a:pt x="1" y="18"/>
                  <a:pt x="1" y="18"/>
                  <a:pt x="1" y="18"/>
                </a:cubicBezTo>
                <a:cubicBezTo>
                  <a:pt x="0" y="17"/>
                  <a:pt x="0" y="15"/>
                  <a:pt x="0" y="13"/>
                </a:cubicBezTo>
                <a:cubicBezTo>
                  <a:pt x="0" y="6"/>
                  <a:pt x="6" y="0"/>
                  <a:pt x="14" y="0"/>
                </a:cubicBezTo>
                <a:cubicBezTo>
                  <a:pt x="21" y="0"/>
                  <a:pt x="27" y="6"/>
                  <a:pt x="27" y="13"/>
                </a:cubicBezTo>
                <a:cubicBezTo>
                  <a:pt x="27" y="15"/>
                  <a:pt x="27" y="17"/>
                  <a:pt x="26" y="18"/>
                </a:cubicBezTo>
                <a:close/>
                <a:moveTo>
                  <a:pt x="14" y="7"/>
                </a:moveTo>
                <a:cubicBezTo>
                  <a:pt x="10" y="7"/>
                  <a:pt x="7" y="10"/>
                  <a:pt x="7" y="13"/>
                </a:cubicBezTo>
                <a:cubicBezTo>
                  <a:pt x="7" y="17"/>
                  <a:pt x="10" y="20"/>
                  <a:pt x="14" y="20"/>
                </a:cubicBezTo>
                <a:cubicBezTo>
                  <a:pt x="17" y="20"/>
                  <a:pt x="20" y="17"/>
                  <a:pt x="20" y="13"/>
                </a:cubicBezTo>
                <a:cubicBezTo>
                  <a:pt x="20" y="10"/>
                  <a:pt x="17" y="7"/>
                  <a:pt x="14" y="7"/>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91" name="Freeform 289"/>
          <p:cNvSpPr>
            <a:spLocks/>
          </p:cNvSpPr>
          <p:nvPr/>
        </p:nvSpPr>
        <p:spPr bwMode="auto">
          <a:xfrm>
            <a:off x="5567533" y="4337197"/>
            <a:ext cx="363743" cy="262157"/>
          </a:xfrm>
          <a:custGeom>
            <a:avLst/>
            <a:gdLst>
              <a:gd name="T0" fmla="*/ 42 w 47"/>
              <a:gd name="T1" fmla="*/ 34 h 34"/>
              <a:gd name="T2" fmla="*/ 33 w 47"/>
              <a:gd name="T3" fmla="*/ 34 h 34"/>
              <a:gd name="T4" fmla="*/ 38 w 47"/>
              <a:gd name="T5" fmla="*/ 12 h 34"/>
              <a:gd name="T6" fmla="*/ 37 w 47"/>
              <a:gd name="T7" fmla="*/ 9 h 34"/>
              <a:gd name="T8" fmla="*/ 35 w 47"/>
              <a:gd name="T9" fmla="*/ 8 h 34"/>
              <a:gd name="T10" fmla="*/ 31 w 47"/>
              <a:gd name="T11" fmla="*/ 8 h 34"/>
              <a:gd name="T12" fmla="*/ 25 w 47"/>
              <a:gd name="T13" fmla="*/ 34 h 34"/>
              <a:gd name="T14" fmla="*/ 16 w 47"/>
              <a:gd name="T15" fmla="*/ 34 h 34"/>
              <a:gd name="T16" fmla="*/ 22 w 47"/>
              <a:gd name="T17" fmla="*/ 8 h 34"/>
              <a:gd name="T18" fmla="*/ 14 w 47"/>
              <a:gd name="T19" fmla="*/ 8 h 34"/>
              <a:gd name="T20" fmla="*/ 8 w 47"/>
              <a:gd name="T21" fmla="*/ 34 h 34"/>
              <a:gd name="T22" fmla="*/ 0 w 47"/>
              <a:gd name="T23" fmla="*/ 34 h 34"/>
              <a:gd name="T24" fmla="*/ 5 w 47"/>
              <a:gd name="T25" fmla="*/ 8 h 34"/>
              <a:gd name="T26" fmla="*/ 1 w 47"/>
              <a:gd name="T27" fmla="*/ 0 h 34"/>
              <a:gd name="T28" fmla="*/ 35 w 47"/>
              <a:gd name="T29" fmla="*/ 0 h 34"/>
              <a:gd name="T30" fmla="*/ 44 w 47"/>
              <a:gd name="T31" fmla="*/ 4 h 34"/>
              <a:gd name="T32" fmla="*/ 46 w 47"/>
              <a:gd name="T33" fmla="*/ 14 h 34"/>
              <a:gd name="T34" fmla="*/ 42 w 47"/>
              <a:gd name="T35" fmla="*/ 3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7" h="34">
                <a:moveTo>
                  <a:pt x="42" y="34"/>
                </a:moveTo>
                <a:cubicBezTo>
                  <a:pt x="33" y="34"/>
                  <a:pt x="33" y="34"/>
                  <a:pt x="33" y="34"/>
                </a:cubicBezTo>
                <a:cubicBezTo>
                  <a:pt x="38" y="12"/>
                  <a:pt x="38" y="12"/>
                  <a:pt x="38" y="12"/>
                </a:cubicBezTo>
                <a:cubicBezTo>
                  <a:pt x="38" y="11"/>
                  <a:pt x="38" y="10"/>
                  <a:pt x="37" y="9"/>
                </a:cubicBezTo>
                <a:cubicBezTo>
                  <a:pt x="37" y="9"/>
                  <a:pt x="36" y="8"/>
                  <a:pt x="35" y="8"/>
                </a:cubicBezTo>
                <a:cubicBezTo>
                  <a:pt x="31" y="8"/>
                  <a:pt x="31" y="8"/>
                  <a:pt x="31" y="8"/>
                </a:cubicBezTo>
                <a:cubicBezTo>
                  <a:pt x="25" y="34"/>
                  <a:pt x="25" y="34"/>
                  <a:pt x="25" y="34"/>
                </a:cubicBezTo>
                <a:cubicBezTo>
                  <a:pt x="16" y="34"/>
                  <a:pt x="16" y="34"/>
                  <a:pt x="16" y="34"/>
                </a:cubicBezTo>
                <a:cubicBezTo>
                  <a:pt x="22" y="8"/>
                  <a:pt x="22" y="8"/>
                  <a:pt x="22" y="8"/>
                </a:cubicBezTo>
                <a:cubicBezTo>
                  <a:pt x="14" y="8"/>
                  <a:pt x="14" y="8"/>
                  <a:pt x="14" y="8"/>
                </a:cubicBezTo>
                <a:cubicBezTo>
                  <a:pt x="8" y="34"/>
                  <a:pt x="8" y="34"/>
                  <a:pt x="8" y="34"/>
                </a:cubicBezTo>
                <a:cubicBezTo>
                  <a:pt x="0" y="34"/>
                  <a:pt x="0" y="34"/>
                  <a:pt x="0" y="34"/>
                </a:cubicBezTo>
                <a:cubicBezTo>
                  <a:pt x="5" y="8"/>
                  <a:pt x="5" y="8"/>
                  <a:pt x="5" y="8"/>
                </a:cubicBezTo>
                <a:cubicBezTo>
                  <a:pt x="1" y="0"/>
                  <a:pt x="1" y="0"/>
                  <a:pt x="1" y="0"/>
                </a:cubicBezTo>
                <a:cubicBezTo>
                  <a:pt x="35" y="0"/>
                  <a:pt x="35" y="0"/>
                  <a:pt x="35" y="0"/>
                </a:cubicBezTo>
                <a:cubicBezTo>
                  <a:pt x="39" y="0"/>
                  <a:pt x="42" y="1"/>
                  <a:pt x="44" y="4"/>
                </a:cubicBezTo>
                <a:cubicBezTo>
                  <a:pt x="46" y="6"/>
                  <a:pt x="47" y="10"/>
                  <a:pt x="46" y="14"/>
                </a:cubicBezTo>
                <a:lnTo>
                  <a:pt x="42" y="3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92" name="Freeform 290"/>
          <p:cNvSpPr>
            <a:spLocks noEditPoints="1"/>
          </p:cNvSpPr>
          <p:nvPr/>
        </p:nvSpPr>
        <p:spPr bwMode="auto">
          <a:xfrm>
            <a:off x="4993701" y="3826527"/>
            <a:ext cx="373572" cy="317866"/>
          </a:xfrm>
          <a:custGeom>
            <a:avLst/>
            <a:gdLst>
              <a:gd name="T0" fmla="*/ 6 w 48"/>
              <a:gd name="T1" fmla="*/ 41 h 41"/>
              <a:gd name="T2" fmla="*/ 6 w 48"/>
              <a:gd name="T3" fmla="*/ 41 h 41"/>
              <a:gd name="T4" fmla="*/ 0 w 48"/>
              <a:gd name="T5" fmla="*/ 35 h 41"/>
              <a:gd name="T6" fmla="*/ 0 w 48"/>
              <a:gd name="T7" fmla="*/ 13 h 41"/>
              <a:gd name="T8" fmla="*/ 6 w 48"/>
              <a:gd name="T9" fmla="*/ 7 h 41"/>
              <a:gd name="T10" fmla="*/ 6 w 48"/>
              <a:gd name="T11" fmla="*/ 7 h 41"/>
              <a:gd name="T12" fmla="*/ 6 w 48"/>
              <a:gd name="T13" fmla="*/ 41 h 41"/>
              <a:gd name="T14" fmla="*/ 38 w 48"/>
              <a:gd name="T15" fmla="*/ 41 h 41"/>
              <a:gd name="T16" fmla="*/ 9 w 48"/>
              <a:gd name="T17" fmla="*/ 41 h 41"/>
              <a:gd name="T18" fmla="*/ 9 w 48"/>
              <a:gd name="T19" fmla="*/ 7 h 41"/>
              <a:gd name="T20" fmla="*/ 13 w 48"/>
              <a:gd name="T21" fmla="*/ 7 h 41"/>
              <a:gd name="T22" fmla="*/ 13 w 48"/>
              <a:gd name="T23" fmla="*/ 2 h 41"/>
              <a:gd name="T24" fmla="*/ 16 w 48"/>
              <a:gd name="T25" fmla="*/ 0 h 41"/>
              <a:gd name="T26" fmla="*/ 31 w 48"/>
              <a:gd name="T27" fmla="*/ 0 h 41"/>
              <a:gd name="T28" fmla="*/ 34 w 48"/>
              <a:gd name="T29" fmla="*/ 2 h 41"/>
              <a:gd name="T30" fmla="*/ 34 w 48"/>
              <a:gd name="T31" fmla="*/ 7 h 41"/>
              <a:gd name="T32" fmla="*/ 38 w 48"/>
              <a:gd name="T33" fmla="*/ 7 h 41"/>
              <a:gd name="T34" fmla="*/ 38 w 48"/>
              <a:gd name="T35" fmla="*/ 41 h 41"/>
              <a:gd name="T36" fmla="*/ 34 w 48"/>
              <a:gd name="T37" fmla="*/ 21 h 41"/>
              <a:gd name="T38" fmla="*/ 33 w 48"/>
              <a:gd name="T39" fmla="*/ 20 h 41"/>
              <a:gd name="T40" fmla="*/ 27 w 48"/>
              <a:gd name="T41" fmla="*/ 20 h 41"/>
              <a:gd name="T42" fmla="*/ 27 w 48"/>
              <a:gd name="T43" fmla="*/ 14 h 41"/>
              <a:gd name="T44" fmla="*/ 26 w 48"/>
              <a:gd name="T45" fmla="*/ 14 h 41"/>
              <a:gd name="T46" fmla="*/ 21 w 48"/>
              <a:gd name="T47" fmla="*/ 14 h 41"/>
              <a:gd name="T48" fmla="*/ 20 w 48"/>
              <a:gd name="T49" fmla="*/ 14 h 41"/>
              <a:gd name="T50" fmla="*/ 20 w 48"/>
              <a:gd name="T51" fmla="*/ 20 h 41"/>
              <a:gd name="T52" fmla="*/ 14 w 48"/>
              <a:gd name="T53" fmla="*/ 20 h 41"/>
              <a:gd name="T54" fmla="*/ 13 w 48"/>
              <a:gd name="T55" fmla="*/ 21 h 41"/>
              <a:gd name="T56" fmla="*/ 13 w 48"/>
              <a:gd name="T57" fmla="*/ 26 h 41"/>
              <a:gd name="T58" fmla="*/ 14 w 48"/>
              <a:gd name="T59" fmla="*/ 27 h 41"/>
              <a:gd name="T60" fmla="*/ 20 w 48"/>
              <a:gd name="T61" fmla="*/ 27 h 41"/>
              <a:gd name="T62" fmla="*/ 20 w 48"/>
              <a:gd name="T63" fmla="*/ 33 h 41"/>
              <a:gd name="T64" fmla="*/ 21 w 48"/>
              <a:gd name="T65" fmla="*/ 34 h 41"/>
              <a:gd name="T66" fmla="*/ 26 w 48"/>
              <a:gd name="T67" fmla="*/ 34 h 41"/>
              <a:gd name="T68" fmla="*/ 27 w 48"/>
              <a:gd name="T69" fmla="*/ 33 h 41"/>
              <a:gd name="T70" fmla="*/ 27 w 48"/>
              <a:gd name="T71" fmla="*/ 27 h 41"/>
              <a:gd name="T72" fmla="*/ 33 w 48"/>
              <a:gd name="T73" fmla="*/ 27 h 41"/>
              <a:gd name="T74" fmla="*/ 34 w 48"/>
              <a:gd name="T75" fmla="*/ 26 h 41"/>
              <a:gd name="T76" fmla="*/ 34 w 48"/>
              <a:gd name="T77" fmla="*/ 21 h 41"/>
              <a:gd name="T78" fmla="*/ 30 w 48"/>
              <a:gd name="T79" fmla="*/ 7 h 41"/>
              <a:gd name="T80" fmla="*/ 30 w 48"/>
              <a:gd name="T81" fmla="*/ 3 h 41"/>
              <a:gd name="T82" fmla="*/ 17 w 48"/>
              <a:gd name="T83" fmla="*/ 3 h 41"/>
              <a:gd name="T84" fmla="*/ 17 w 48"/>
              <a:gd name="T85" fmla="*/ 7 h 41"/>
              <a:gd name="T86" fmla="*/ 30 w 48"/>
              <a:gd name="T87" fmla="*/ 7 h 41"/>
              <a:gd name="T88" fmla="*/ 48 w 48"/>
              <a:gd name="T89" fmla="*/ 35 h 41"/>
              <a:gd name="T90" fmla="*/ 42 w 48"/>
              <a:gd name="T91" fmla="*/ 41 h 41"/>
              <a:gd name="T92" fmla="*/ 41 w 48"/>
              <a:gd name="T93" fmla="*/ 41 h 41"/>
              <a:gd name="T94" fmla="*/ 41 w 48"/>
              <a:gd name="T95" fmla="*/ 7 h 41"/>
              <a:gd name="T96" fmla="*/ 42 w 48"/>
              <a:gd name="T97" fmla="*/ 7 h 41"/>
              <a:gd name="T98" fmla="*/ 48 w 48"/>
              <a:gd name="T99" fmla="*/ 13 h 41"/>
              <a:gd name="T100" fmla="*/ 48 w 48"/>
              <a:gd name="T101" fmla="*/ 35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8" h="41">
                <a:moveTo>
                  <a:pt x="6" y="41"/>
                </a:moveTo>
                <a:cubicBezTo>
                  <a:pt x="6" y="41"/>
                  <a:pt x="6" y="41"/>
                  <a:pt x="6" y="41"/>
                </a:cubicBezTo>
                <a:cubicBezTo>
                  <a:pt x="2" y="41"/>
                  <a:pt x="0" y="38"/>
                  <a:pt x="0" y="35"/>
                </a:cubicBezTo>
                <a:cubicBezTo>
                  <a:pt x="0" y="13"/>
                  <a:pt x="0" y="13"/>
                  <a:pt x="0" y="13"/>
                </a:cubicBezTo>
                <a:cubicBezTo>
                  <a:pt x="0" y="9"/>
                  <a:pt x="2" y="7"/>
                  <a:pt x="6" y="7"/>
                </a:cubicBezTo>
                <a:cubicBezTo>
                  <a:pt x="6" y="7"/>
                  <a:pt x="6" y="7"/>
                  <a:pt x="6" y="7"/>
                </a:cubicBezTo>
                <a:lnTo>
                  <a:pt x="6" y="41"/>
                </a:lnTo>
                <a:close/>
                <a:moveTo>
                  <a:pt x="38" y="41"/>
                </a:moveTo>
                <a:cubicBezTo>
                  <a:pt x="9" y="41"/>
                  <a:pt x="9" y="41"/>
                  <a:pt x="9" y="41"/>
                </a:cubicBezTo>
                <a:cubicBezTo>
                  <a:pt x="9" y="7"/>
                  <a:pt x="9" y="7"/>
                  <a:pt x="9" y="7"/>
                </a:cubicBezTo>
                <a:cubicBezTo>
                  <a:pt x="13" y="7"/>
                  <a:pt x="13" y="7"/>
                  <a:pt x="13" y="7"/>
                </a:cubicBezTo>
                <a:cubicBezTo>
                  <a:pt x="13" y="2"/>
                  <a:pt x="13" y="2"/>
                  <a:pt x="13" y="2"/>
                </a:cubicBezTo>
                <a:cubicBezTo>
                  <a:pt x="13" y="1"/>
                  <a:pt x="14" y="0"/>
                  <a:pt x="16" y="0"/>
                </a:cubicBezTo>
                <a:cubicBezTo>
                  <a:pt x="31" y="0"/>
                  <a:pt x="31" y="0"/>
                  <a:pt x="31" y="0"/>
                </a:cubicBezTo>
                <a:cubicBezTo>
                  <a:pt x="33" y="0"/>
                  <a:pt x="34" y="1"/>
                  <a:pt x="34" y="2"/>
                </a:cubicBezTo>
                <a:cubicBezTo>
                  <a:pt x="34" y="7"/>
                  <a:pt x="34" y="7"/>
                  <a:pt x="34" y="7"/>
                </a:cubicBezTo>
                <a:cubicBezTo>
                  <a:pt x="38" y="7"/>
                  <a:pt x="38" y="7"/>
                  <a:pt x="38" y="7"/>
                </a:cubicBezTo>
                <a:lnTo>
                  <a:pt x="38" y="41"/>
                </a:lnTo>
                <a:close/>
                <a:moveTo>
                  <a:pt x="34" y="21"/>
                </a:moveTo>
                <a:cubicBezTo>
                  <a:pt x="34" y="21"/>
                  <a:pt x="33" y="20"/>
                  <a:pt x="33" y="20"/>
                </a:cubicBezTo>
                <a:cubicBezTo>
                  <a:pt x="27" y="20"/>
                  <a:pt x="27" y="20"/>
                  <a:pt x="27" y="20"/>
                </a:cubicBezTo>
                <a:cubicBezTo>
                  <a:pt x="27" y="14"/>
                  <a:pt x="27" y="14"/>
                  <a:pt x="27" y="14"/>
                </a:cubicBezTo>
                <a:cubicBezTo>
                  <a:pt x="27" y="14"/>
                  <a:pt x="27" y="14"/>
                  <a:pt x="26" y="14"/>
                </a:cubicBezTo>
                <a:cubicBezTo>
                  <a:pt x="21" y="14"/>
                  <a:pt x="21" y="14"/>
                  <a:pt x="21" y="14"/>
                </a:cubicBezTo>
                <a:cubicBezTo>
                  <a:pt x="20" y="14"/>
                  <a:pt x="20" y="14"/>
                  <a:pt x="20" y="14"/>
                </a:cubicBezTo>
                <a:cubicBezTo>
                  <a:pt x="20" y="20"/>
                  <a:pt x="20" y="20"/>
                  <a:pt x="20" y="20"/>
                </a:cubicBezTo>
                <a:cubicBezTo>
                  <a:pt x="14" y="20"/>
                  <a:pt x="14" y="20"/>
                  <a:pt x="14" y="20"/>
                </a:cubicBezTo>
                <a:cubicBezTo>
                  <a:pt x="14" y="20"/>
                  <a:pt x="13" y="21"/>
                  <a:pt x="13" y="21"/>
                </a:cubicBezTo>
                <a:cubicBezTo>
                  <a:pt x="13" y="26"/>
                  <a:pt x="13" y="26"/>
                  <a:pt x="13" y="26"/>
                </a:cubicBezTo>
                <a:cubicBezTo>
                  <a:pt x="13" y="27"/>
                  <a:pt x="14" y="27"/>
                  <a:pt x="14" y="27"/>
                </a:cubicBezTo>
                <a:cubicBezTo>
                  <a:pt x="20" y="27"/>
                  <a:pt x="20" y="27"/>
                  <a:pt x="20" y="27"/>
                </a:cubicBezTo>
                <a:cubicBezTo>
                  <a:pt x="20" y="33"/>
                  <a:pt x="20" y="33"/>
                  <a:pt x="20" y="33"/>
                </a:cubicBezTo>
                <a:cubicBezTo>
                  <a:pt x="20" y="34"/>
                  <a:pt x="20" y="34"/>
                  <a:pt x="21" y="34"/>
                </a:cubicBezTo>
                <a:cubicBezTo>
                  <a:pt x="26" y="34"/>
                  <a:pt x="26" y="34"/>
                  <a:pt x="26" y="34"/>
                </a:cubicBezTo>
                <a:cubicBezTo>
                  <a:pt x="27" y="34"/>
                  <a:pt x="27" y="34"/>
                  <a:pt x="27" y="33"/>
                </a:cubicBezTo>
                <a:cubicBezTo>
                  <a:pt x="27" y="27"/>
                  <a:pt x="27" y="27"/>
                  <a:pt x="27" y="27"/>
                </a:cubicBezTo>
                <a:cubicBezTo>
                  <a:pt x="33" y="27"/>
                  <a:pt x="33" y="27"/>
                  <a:pt x="33" y="27"/>
                </a:cubicBezTo>
                <a:cubicBezTo>
                  <a:pt x="33" y="27"/>
                  <a:pt x="34" y="27"/>
                  <a:pt x="34" y="26"/>
                </a:cubicBezTo>
                <a:lnTo>
                  <a:pt x="34" y="21"/>
                </a:lnTo>
                <a:close/>
                <a:moveTo>
                  <a:pt x="30" y="7"/>
                </a:moveTo>
                <a:cubicBezTo>
                  <a:pt x="30" y="3"/>
                  <a:pt x="30" y="3"/>
                  <a:pt x="30" y="3"/>
                </a:cubicBezTo>
                <a:cubicBezTo>
                  <a:pt x="17" y="3"/>
                  <a:pt x="17" y="3"/>
                  <a:pt x="17" y="3"/>
                </a:cubicBezTo>
                <a:cubicBezTo>
                  <a:pt x="17" y="7"/>
                  <a:pt x="17" y="7"/>
                  <a:pt x="17" y="7"/>
                </a:cubicBezTo>
                <a:lnTo>
                  <a:pt x="30" y="7"/>
                </a:lnTo>
                <a:close/>
                <a:moveTo>
                  <a:pt x="48" y="35"/>
                </a:moveTo>
                <a:cubicBezTo>
                  <a:pt x="48" y="38"/>
                  <a:pt x="45" y="41"/>
                  <a:pt x="42" y="41"/>
                </a:cubicBezTo>
                <a:cubicBezTo>
                  <a:pt x="41" y="41"/>
                  <a:pt x="41" y="41"/>
                  <a:pt x="41" y="41"/>
                </a:cubicBezTo>
                <a:cubicBezTo>
                  <a:pt x="41" y="7"/>
                  <a:pt x="41" y="7"/>
                  <a:pt x="41" y="7"/>
                </a:cubicBezTo>
                <a:cubicBezTo>
                  <a:pt x="42" y="7"/>
                  <a:pt x="42" y="7"/>
                  <a:pt x="42" y="7"/>
                </a:cubicBezTo>
                <a:cubicBezTo>
                  <a:pt x="45" y="7"/>
                  <a:pt x="48" y="9"/>
                  <a:pt x="48" y="13"/>
                </a:cubicBezTo>
                <a:lnTo>
                  <a:pt x="48" y="35"/>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93" name="Freeform 291"/>
          <p:cNvSpPr>
            <a:spLocks noEditPoints="1"/>
          </p:cNvSpPr>
          <p:nvPr/>
        </p:nvSpPr>
        <p:spPr bwMode="auto">
          <a:xfrm>
            <a:off x="7346244" y="4802424"/>
            <a:ext cx="317866" cy="324419"/>
          </a:xfrm>
          <a:custGeom>
            <a:avLst/>
            <a:gdLst>
              <a:gd name="T0" fmla="*/ 21 w 41"/>
              <a:gd name="T1" fmla="*/ 42 h 42"/>
              <a:gd name="T2" fmla="*/ 0 w 41"/>
              <a:gd name="T3" fmla="*/ 21 h 42"/>
              <a:gd name="T4" fmla="*/ 21 w 41"/>
              <a:gd name="T5" fmla="*/ 0 h 42"/>
              <a:gd name="T6" fmla="*/ 41 w 41"/>
              <a:gd name="T7" fmla="*/ 21 h 42"/>
              <a:gd name="T8" fmla="*/ 21 w 41"/>
              <a:gd name="T9" fmla="*/ 42 h 42"/>
              <a:gd name="T10" fmla="*/ 21 w 41"/>
              <a:gd name="T11" fmla="*/ 4 h 42"/>
              <a:gd name="T12" fmla="*/ 3 w 41"/>
              <a:gd name="T13" fmla="*/ 21 h 42"/>
              <a:gd name="T14" fmla="*/ 21 w 41"/>
              <a:gd name="T15" fmla="*/ 38 h 42"/>
              <a:gd name="T16" fmla="*/ 38 w 41"/>
              <a:gd name="T17" fmla="*/ 21 h 42"/>
              <a:gd name="T18" fmla="*/ 21 w 41"/>
              <a:gd name="T19" fmla="*/ 4 h 42"/>
              <a:gd name="T20" fmla="*/ 14 w 41"/>
              <a:gd name="T21" fmla="*/ 18 h 42"/>
              <a:gd name="T22" fmla="*/ 10 w 41"/>
              <a:gd name="T23" fmla="*/ 14 h 42"/>
              <a:gd name="T24" fmla="*/ 14 w 41"/>
              <a:gd name="T25" fmla="*/ 11 h 42"/>
              <a:gd name="T26" fmla="*/ 17 w 41"/>
              <a:gd name="T27" fmla="*/ 14 h 42"/>
              <a:gd name="T28" fmla="*/ 14 w 41"/>
              <a:gd name="T29" fmla="*/ 18 h 42"/>
              <a:gd name="T30" fmla="*/ 29 w 41"/>
              <a:gd name="T31" fmla="*/ 28 h 42"/>
              <a:gd name="T32" fmla="*/ 12 w 41"/>
              <a:gd name="T33" fmla="*/ 28 h 42"/>
              <a:gd name="T34" fmla="*/ 10 w 41"/>
              <a:gd name="T35" fmla="*/ 26 h 42"/>
              <a:gd name="T36" fmla="*/ 12 w 41"/>
              <a:gd name="T37" fmla="*/ 24 h 42"/>
              <a:gd name="T38" fmla="*/ 29 w 41"/>
              <a:gd name="T39" fmla="*/ 24 h 42"/>
              <a:gd name="T40" fmla="*/ 31 w 41"/>
              <a:gd name="T41" fmla="*/ 26 h 42"/>
              <a:gd name="T42" fmla="*/ 29 w 41"/>
              <a:gd name="T43" fmla="*/ 28 h 42"/>
              <a:gd name="T44" fmla="*/ 27 w 41"/>
              <a:gd name="T45" fmla="*/ 18 h 42"/>
              <a:gd name="T46" fmla="*/ 24 w 41"/>
              <a:gd name="T47" fmla="*/ 14 h 42"/>
              <a:gd name="T48" fmla="*/ 27 w 41"/>
              <a:gd name="T49" fmla="*/ 11 h 42"/>
              <a:gd name="T50" fmla="*/ 31 w 41"/>
              <a:gd name="T51" fmla="*/ 14 h 42"/>
              <a:gd name="T52" fmla="*/ 27 w 41"/>
              <a:gd name="T53" fmla="*/ 18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1" h="42">
                <a:moveTo>
                  <a:pt x="21" y="42"/>
                </a:moveTo>
                <a:cubicBezTo>
                  <a:pt x="9" y="42"/>
                  <a:pt x="0" y="32"/>
                  <a:pt x="0" y="21"/>
                </a:cubicBezTo>
                <a:cubicBezTo>
                  <a:pt x="0" y="10"/>
                  <a:pt x="9" y="0"/>
                  <a:pt x="21" y="0"/>
                </a:cubicBezTo>
                <a:cubicBezTo>
                  <a:pt x="32" y="0"/>
                  <a:pt x="41" y="10"/>
                  <a:pt x="41" y="21"/>
                </a:cubicBezTo>
                <a:cubicBezTo>
                  <a:pt x="41" y="32"/>
                  <a:pt x="32" y="42"/>
                  <a:pt x="21" y="42"/>
                </a:cubicBezTo>
                <a:close/>
                <a:moveTo>
                  <a:pt x="21" y="4"/>
                </a:moveTo>
                <a:cubicBezTo>
                  <a:pt x="11" y="4"/>
                  <a:pt x="3" y="12"/>
                  <a:pt x="3" y="21"/>
                </a:cubicBezTo>
                <a:cubicBezTo>
                  <a:pt x="3" y="31"/>
                  <a:pt x="11" y="38"/>
                  <a:pt x="21" y="38"/>
                </a:cubicBezTo>
                <a:cubicBezTo>
                  <a:pt x="30" y="38"/>
                  <a:pt x="38" y="31"/>
                  <a:pt x="38" y="21"/>
                </a:cubicBezTo>
                <a:cubicBezTo>
                  <a:pt x="38" y="12"/>
                  <a:pt x="30" y="4"/>
                  <a:pt x="21" y="4"/>
                </a:cubicBezTo>
                <a:close/>
                <a:moveTo>
                  <a:pt x="14" y="18"/>
                </a:moveTo>
                <a:cubicBezTo>
                  <a:pt x="12" y="18"/>
                  <a:pt x="10" y="16"/>
                  <a:pt x="10" y="14"/>
                </a:cubicBezTo>
                <a:cubicBezTo>
                  <a:pt x="10" y="12"/>
                  <a:pt x="12" y="11"/>
                  <a:pt x="14" y="11"/>
                </a:cubicBezTo>
                <a:cubicBezTo>
                  <a:pt x="16" y="11"/>
                  <a:pt x="17" y="12"/>
                  <a:pt x="17" y="14"/>
                </a:cubicBezTo>
                <a:cubicBezTo>
                  <a:pt x="17" y="16"/>
                  <a:pt x="16" y="18"/>
                  <a:pt x="14" y="18"/>
                </a:cubicBezTo>
                <a:close/>
                <a:moveTo>
                  <a:pt x="29" y="28"/>
                </a:moveTo>
                <a:cubicBezTo>
                  <a:pt x="12" y="28"/>
                  <a:pt x="12" y="28"/>
                  <a:pt x="12" y="28"/>
                </a:cubicBezTo>
                <a:cubicBezTo>
                  <a:pt x="11" y="28"/>
                  <a:pt x="10" y="27"/>
                  <a:pt x="10" y="26"/>
                </a:cubicBezTo>
                <a:cubicBezTo>
                  <a:pt x="10" y="25"/>
                  <a:pt x="11" y="24"/>
                  <a:pt x="12" y="24"/>
                </a:cubicBezTo>
                <a:cubicBezTo>
                  <a:pt x="29" y="24"/>
                  <a:pt x="29" y="24"/>
                  <a:pt x="29" y="24"/>
                </a:cubicBezTo>
                <a:cubicBezTo>
                  <a:pt x="30" y="24"/>
                  <a:pt x="31" y="25"/>
                  <a:pt x="31" y="26"/>
                </a:cubicBezTo>
                <a:cubicBezTo>
                  <a:pt x="31" y="27"/>
                  <a:pt x="30" y="28"/>
                  <a:pt x="29" y="28"/>
                </a:cubicBezTo>
                <a:close/>
                <a:moveTo>
                  <a:pt x="27" y="18"/>
                </a:moveTo>
                <a:cubicBezTo>
                  <a:pt x="25" y="18"/>
                  <a:pt x="24" y="16"/>
                  <a:pt x="24" y="14"/>
                </a:cubicBezTo>
                <a:cubicBezTo>
                  <a:pt x="24" y="12"/>
                  <a:pt x="25" y="11"/>
                  <a:pt x="27" y="11"/>
                </a:cubicBezTo>
                <a:cubicBezTo>
                  <a:pt x="29" y="11"/>
                  <a:pt x="31" y="12"/>
                  <a:pt x="31" y="14"/>
                </a:cubicBezTo>
                <a:cubicBezTo>
                  <a:pt x="31" y="16"/>
                  <a:pt x="29" y="18"/>
                  <a:pt x="27" y="1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94" name="Freeform 292"/>
          <p:cNvSpPr>
            <a:spLocks noEditPoints="1"/>
          </p:cNvSpPr>
          <p:nvPr/>
        </p:nvSpPr>
        <p:spPr bwMode="auto">
          <a:xfrm>
            <a:off x="5629794" y="3815058"/>
            <a:ext cx="239220" cy="340803"/>
          </a:xfrm>
          <a:custGeom>
            <a:avLst/>
            <a:gdLst>
              <a:gd name="T0" fmla="*/ 31 w 31"/>
              <a:gd name="T1" fmla="*/ 22 h 44"/>
              <a:gd name="T2" fmla="*/ 17 w 31"/>
              <a:gd name="T3" fmla="*/ 37 h 44"/>
              <a:gd name="T4" fmla="*/ 17 w 31"/>
              <a:gd name="T5" fmla="*/ 41 h 44"/>
              <a:gd name="T6" fmla="*/ 24 w 31"/>
              <a:gd name="T7" fmla="*/ 41 h 44"/>
              <a:gd name="T8" fmla="*/ 26 w 31"/>
              <a:gd name="T9" fmla="*/ 43 h 44"/>
              <a:gd name="T10" fmla="*/ 24 w 31"/>
              <a:gd name="T11" fmla="*/ 44 h 44"/>
              <a:gd name="T12" fmla="*/ 7 w 31"/>
              <a:gd name="T13" fmla="*/ 44 h 44"/>
              <a:gd name="T14" fmla="*/ 5 w 31"/>
              <a:gd name="T15" fmla="*/ 43 h 44"/>
              <a:gd name="T16" fmla="*/ 7 w 31"/>
              <a:gd name="T17" fmla="*/ 41 h 44"/>
              <a:gd name="T18" fmla="*/ 14 w 31"/>
              <a:gd name="T19" fmla="*/ 41 h 44"/>
              <a:gd name="T20" fmla="*/ 14 w 31"/>
              <a:gd name="T21" fmla="*/ 37 h 44"/>
              <a:gd name="T22" fmla="*/ 0 w 31"/>
              <a:gd name="T23" fmla="*/ 22 h 44"/>
              <a:gd name="T24" fmla="*/ 0 w 31"/>
              <a:gd name="T25" fmla="*/ 19 h 44"/>
              <a:gd name="T26" fmla="*/ 2 w 31"/>
              <a:gd name="T27" fmla="*/ 17 h 44"/>
              <a:gd name="T28" fmla="*/ 4 w 31"/>
              <a:gd name="T29" fmla="*/ 19 h 44"/>
              <a:gd name="T30" fmla="*/ 4 w 31"/>
              <a:gd name="T31" fmla="*/ 22 h 44"/>
              <a:gd name="T32" fmla="*/ 16 w 31"/>
              <a:gd name="T33" fmla="*/ 34 h 44"/>
              <a:gd name="T34" fmla="*/ 28 w 31"/>
              <a:gd name="T35" fmla="*/ 22 h 44"/>
              <a:gd name="T36" fmla="*/ 28 w 31"/>
              <a:gd name="T37" fmla="*/ 19 h 44"/>
              <a:gd name="T38" fmla="*/ 29 w 31"/>
              <a:gd name="T39" fmla="*/ 17 h 44"/>
              <a:gd name="T40" fmla="*/ 31 w 31"/>
              <a:gd name="T41" fmla="*/ 19 h 44"/>
              <a:gd name="T42" fmla="*/ 31 w 31"/>
              <a:gd name="T43" fmla="*/ 22 h 44"/>
              <a:gd name="T44" fmla="*/ 24 w 31"/>
              <a:gd name="T45" fmla="*/ 22 h 44"/>
              <a:gd name="T46" fmla="*/ 16 w 31"/>
              <a:gd name="T47" fmla="*/ 31 h 44"/>
              <a:gd name="T48" fmla="*/ 7 w 31"/>
              <a:gd name="T49" fmla="*/ 22 h 44"/>
              <a:gd name="T50" fmla="*/ 7 w 31"/>
              <a:gd name="T51" fmla="*/ 8 h 44"/>
              <a:gd name="T52" fmla="*/ 16 w 31"/>
              <a:gd name="T53" fmla="*/ 0 h 44"/>
              <a:gd name="T54" fmla="*/ 24 w 31"/>
              <a:gd name="T55" fmla="*/ 8 h 44"/>
              <a:gd name="T56" fmla="*/ 24 w 31"/>
              <a:gd name="T57" fmla="*/ 2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1" h="44">
                <a:moveTo>
                  <a:pt x="31" y="22"/>
                </a:moveTo>
                <a:cubicBezTo>
                  <a:pt x="31" y="30"/>
                  <a:pt x="25" y="36"/>
                  <a:pt x="17" y="37"/>
                </a:cubicBezTo>
                <a:cubicBezTo>
                  <a:pt x="17" y="41"/>
                  <a:pt x="17" y="41"/>
                  <a:pt x="17" y="41"/>
                </a:cubicBezTo>
                <a:cubicBezTo>
                  <a:pt x="24" y="41"/>
                  <a:pt x="24" y="41"/>
                  <a:pt x="24" y="41"/>
                </a:cubicBezTo>
                <a:cubicBezTo>
                  <a:pt x="25" y="41"/>
                  <a:pt x="26" y="42"/>
                  <a:pt x="26" y="43"/>
                </a:cubicBezTo>
                <a:cubicBezTo>
                  <a:pt x="26" y="43"/>
                  <a:pt x="25" y="44"/>
                  <a:pt x="24" y="44"/>
                </a:cubicBezTo>
                <a:cubicBezTo>
                  <a:pt x="7" y="44"/>
                  <a:pt x="7" y="44"/>
                  <a:pt x="7" y="44"/>
                </a:cubicBezTo>
                <a:cubicBezTo>
                  <a:pt x="6" y="44"/>
                  <a:pt x="5" y="43"/>
                  <a:pt x="5" y="43"/>
                </a:cubicBezTo>
                <a:cubicBezTo>
                  <a:pt x="5" y="42"/>
                  <a:pt x="6" y="41"/>
                  <a:pt x="7" y="41"/>
                </a:cubicBezTo>
                <a:cubicBezTo>
                  <a:pt x="14" y="41"/>
                  <a:pt x="14" y="41"/>
                  <a:pt x="14" y="41"/>
                </a:cubicBezTo>
                <a:cubicBezTo>
                  <a:pt x="14" y="37"/>
                  <a:pt x="14" y="37"/>
                  <a:pt x="14" y="37"/>
                </a:cubicBezTo>
                <a:cubicBezTo>
                  <a:pt x="6" y="36"/>
                  <a:pt x="0" y="30"/>
                  <a:pt x="0" y="22"/>
                </a:cubicBezTo>
                <a:cubicBezTo>
                  <a:pt x="0" y="19"/>
                  <a:pt x="0" y="19"/>
                  <a:pt x="0" y="19"/>
                </a:cubicBezTo>
                <a:cubicBezTo>
                  <a:pt x="0" y="18"/>
                  <a:pt x="1" y="17"/>
                  <a:pt x="2" y="17"/>
                </a:cubicBezTo>
                <a:cubicBezTo>
                  <a:pt x="3" y="17"/>
                  <a:pt x="4" y="18"/>
                  <a:pt x="4" y="19"/>
                </a:cubicBezTo>
                <a:cubicBezTo>
                  <a:pt x="4" y="22"/>
                  <a:pt x="4" y="22"/>
                  <a:pt x="4" y="22"/>
                </a:cubicBezTo>
                <a:cubicBezTo>
                  <a:pt x="4" y="29"/>
                  <a:pt x="9" y="34"/>
                  <a:pt x="16" y="34"/>
                </a:cubicBezTo>
                <a:cubicBezTo>
                  <a:pt x="22" y="34"/>
                  <a:pt x="28" y="29"/>
                  <a:pt x="28" y="22"/>
                </a:cubicBezTo>
                <a:cubicBezTo>
                  <a:pt x="28" y="19"/>
                  <a:pt x="28" y="19"/>
                  <a:pt x="28" y="19"/>
                </a:cubicBezTo>
                <a:cubicBezTo>
                  <a:pt x="28" y="18"/>
                  <a:pt x="28" y="17"/>
                  <a:pt x="29" y="17"/>
                </a:cubicBezTo>
                <a:cubicBezTo>
                  <a:pt x="30" y="17"/>
                  <a:pt x="31" y="18"/>
                  <a:pt x="31" y="19"/>
                </a:cubicBezTo>
                <a:lnTo>
                  <a:pt x="31" y="22"/>
                </a:lnTo>
                <a:close/>
                <a:moveTo>
                  <a:pt x="24" y="22"/>
                </a:moveTo>
                <a:cubicBezTo>
                  <a:pt x="24" y="27"/>
                  <a:pt x="20" y="31"/>
                  <a:pt x="16" y="31"/>
                </a:cubicBezTo>
                <a:cubicBezTo>
                  <a:pt x="11" y="31"/>
                  <a:pt x="7" y="27"/>
                  <a:pt x="7" y="22"/>
                </a:cubicBezTo>
                <a:cubicBezTo>
                  <a:pt x="7" y="8"/>
                  <a:pt x="7" y="8"/>
                  <a:pt x="7" y="8"/>
                </a:cubicBezTo>
                <a:cubicBezTo>
                  <a:pt x="7" y="4"/>
                  <a:pt x="11" y="0"/>
                  <a:pt x="16" y="0"/>
                </a:cubicBezTo>
                <a:cubicBezTo>
                  <a:pt x="20" y="0"/>
                  <a:pt x="24" y="4"/>
                  <a:pt x="24" y="8"/>
                </a:cubicBezTo>
                <a:lnTo>
                  <a:pt x="24" y="22"/>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95" name="Freeform 293"/>
          <p:cNvSpPr>
            <a:spLocks noEditPoints="1"/>
          </p:cNvSpPr>
          <p:nvPr/>
        </p:nvSpPr>
        <p:spPr bwMode="auto">
          <a:xfrm>
            <a:off x="6185800" y="3815059"/>
            <a:ext cx="294926" cy="340802"/>
          </a:xfrm>
          <a:custGeom>
            <a:avLst/>
            <a:gdLst>
              <a:gd name="T0" fmla="*/ 28 w 38"/>
              <a:gd name="T1" fmla="*/ 19 h 44"/>
              <a:gd name="T2" fmla="*/ 28 w 38"/>
              <a:gd name="T3" fmla="*/ 22 h 44"/>
              <a:gd name="T4" fmla="*/ 19 w 38"/>
              <a:gd name="T5" fmla="*/ 31 h 44"/>
              <a:gd name="T6" fmla="*/ 16 w 38"/>
              <a:gd name="T7" fmla="*/ 30 h 44"/>
              <a:gd name="T8" fmla="*/ 14 w 38"/>
              <a:gd name="T9" fmla="*/ 33 h 44"/>
              <a:gd name="T10" fmla="*/ 19 w 38"/>
              <a:gd name="T11" fmla="*/ 34 h 44"/>
              <a:gd name="T12" fmla="*/ 31 w 38"/>
              <a:gd name="T13" fmla="*/ 22 h 44"/>
              <a:gd name="T14" fmla="*/ 31 w 38"/>
              <a:gd name="T15" fmla="*/ 19 h 44"/>
              <a:gd name="T16" fmla="*/ 33 w 38"/>
              <a:gd name="T17" fmla="*/ 17 h 44"/>
              <a:gd name="T18" fmla="*/ 35 w 38"/>
              <a:gd name="T19" fmla="*/ 19 h 44"/>
              <a:gd name="T20" fmla="*/ 35 w 38"/>
              <a:gd name="T21" fmla="*/ 22 h 44"/>
              <a:gd name="T22" fmla="*/ 21 w 38"/>
              <a:gd name="T23" fmla="*/ 37 h 44"/>
              <a:gd name="T24" fmla="*/ 21 w 38"/>
              <a:gd name="T25" fmla="*/ 41 h 44"/>
              <a:gd name="T26" fmla="*/ 28 w 38"/>
              <a:gd name="T27" fmla="*/ 41 h 44"/>
              <a:gd name="T28" fmla="*/ 29 w 38"/>
              <a:gd name="T29" fmla="*/ 43 h 44"/>
              <a:gd name="T30" fmla="*/ 28 w 38"/>
              <a:gd name="T31" fmla="*/ 44 h 44"/>
              <a:gd name="T32" fmla="*/ 10 w 38"/>
              <a:gd name="T33" fmla="*/ 44 h 44"/>
              <a:gd name="T34" fmla="*/ 9 w 38"/>
              <a:gd name="T35" fmla="*/ 43 h 44"/>
              <a:gd name="T36" fmla="*/ 10 w 38"/>
              <a:gd name="T37" fmla="*/ 41 h 44"/>
              <a:gd name="T38" fmla="*/ 17 w 38"/>
              <a:gd name="T39" fmla="*/ 41 h 44"/>
              <a:gd name="T40" fmla="*/ 17 w 38"/>
              <a:gd name="T41" fmla="*/ 37 h 44"/>
              <a:gd name="T42" fmla="*/ 11 w 38"/>
              <a:gd name="T43" fmla="*/ 35 h 44"/>
              <a:gd name="T44" fmla="*/ 4 w 38"/>
              <a:gd name="T45" fmla="*/ 42 h 44"/>
              <a:gd name="T46" fmla="*/ 3 w 38"/>
              <a:gd name="T47" fmla="*/ 42 h 44"/>
              <a:gd name="T48" fmla="*/ 1 w 38"/>
              <a:gd name="T49" fmla="*/ 40 h 44"/>
              <a:gd name="T50" fmla="*/ 1 w 38"/>
              <a:gd name="T51" fmla="*/ 39 h 44"/>
              <a:gd name="T52" fmla="*/ 34 w 38"/>
              <a:gd name="T53" fmla="*/ 6 h 44"/>
              <a:gd name="T54" fmla="*/ 35 w 38"/>
              <a:gd name="T55" fmla="*/ 6 h 44"/>
              <a:gd name="T56" fmla="*/ 37 w 38"/>
              <a:gd name="T57" fmla="*/ 8 h 44"/>
              <a:gd name="T58" fmla="*/ 37 w 38"/>
              <a:gd name="T59" fmla="*/ 9 h 44"/>
              <a:gd name="T60" fmla="*/ 28 w 38"/>
              <a:gd name="T61" fmla="*/ 19 h 44"/>
              <a:gd name="T62" fmla="*/ 5 w 38"/>
              <a:gd name="T63" fmla="*/ 28 h 44"/>
              <a:gd name="T64" fmla="*/ 4 w 38"/>
              <a:gd name="T65" fmla="*/ 22 h 44"/>
              <a:gd name="T66" fmla="*/ 4 w 38"/>
              <a:gd name="T67" fmla="*/ 19 h 44"/>
              <a:gd name="T68" fmla="*/ 5 w 38"/>
              <a:gd name="T69" fmla="*/ 17 h 44"/>
              <a:gd name="T70" fmla="*/ 7 w 38"/>
              <a:gd name="T71" fmla="*/ 19 h 44"/>
              <a:gd name="T72" fmla="*/ 7 w 38"/>
              <a:gd name="T73" fmla="*/ 22 h 44"/>
              <a:gd name="T74" fmla="*/ 7 w 38"/>
              <a:gd name="T75" fmla="*/ 25 h 44"/>
              <a:gd name="T76" fmla="*/ 5 w 38"/>
              <a:gd name="T77" fmla="*/ 28 h 44"/>
              <a:gd name="T78" fmla="*/ 10 w 38"/>
              <a:gd name="T79" fmla="*/ 22 h 44"/>
              <a:gd name="T80" fmla="*/ 10 w 38"/>
              <a:gd name="T81" fmla="*/ 8 h 44"/>
              <a:gd name="T82" fmla="*/ 19 w 38"/>
              <a:gd name="T83" fmla="*/ 0 h 44"/>
              <a:gd name="T84" fmla="*/ 27 w 38"/>
              <a:gd name="T85" fmla="*/ 5 h 44"/>
              <a:gd name="T86" fmla="*/ 10 w 38"/>
              <a:gd name="T87" fmla="*/ 2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8" h="44">
                <a:moveTo>
                  <a:pt x="28" y="19"/>
                </a:moveTo>
                <a:cubicBezTo>
                  <a:pt x="28" y="22"/>
                  <a:pt x="28" y="22"/>
                  <a:pt x="28" y="22"/>
                </a:cubicBezTo>
                <a:cubicBezTo>
                  <a:pt x="28" y="27"/>
                  <a:pt x="24" y="31"/>
                  <a:pt x="19" y="31"/>
                </a:cubicBezTo>
                <a:cubicBezTo>
                  <a:pt x="18" y="31"/>
                  <a:pt x="17" y="31"/>
                  <a:pt x="16" y="30"/>
                </a:cubicBezTo>
                <a:cubicBezTo>
                  <a:pt x="14" y="33"/>
                  <a:pt x="14" y="33"/>
                  <a:pt x="14" y="33"/>
                </a:cubicBezTo>
                <a:cubicBezTo>
                  <a:pt x="15" y="34"/>
                  <a:pt x="17" y="34"/>
                  <a:pt x="19" y="34"/>
                </a:cubicBezTo>
                <a:cubicBezTo>
                  <a:pt x="26" y="34"/>
                  <a:pt x="31" y="29"/>
                  <a:pt x="31" y="22"/>
                </a:cubicBezTo>
                <a:cubicBezTo>
                  <a:pt x="31" y="19"/>
                  <a:pt x="31" y="19"/>
                  <a:pt x="31" y="19"/>
                </a:cubicBezTo>
                <a:cubicBezTo>
                  <a:pt x="31" y="18"/>
                  <a:pt x="32" y="17"/>
                  <a:pt x="33" y="17"/>
                </a:cubicBezTo>
                <a:cubicBezTo>
                  <a:pt x="34" y="17"/>
                  <a:pt x="35" y="18"/>
                  <a:pt x="35" y="19"/>
                </a:cubicBezTo>
                <a:cubicBezTo>
                  <a:pt x="35" y="22"/>
                  <a:pt x="35" y="22"/>
                  <a:pt x="35" y="22"/>
                </a:cubicBezTo>
                <a:cubicBezTo>
                  <a:pt x="35" y="30"/>
                  <a:pt x="28" y="37"/>
                  <a:pt x="21" y="37"/>
                </a:cubicBezTo>
                <a:cubicBezTo>
                  <a:pt x="21" y="41"/>
                  <a:pt x="21" y="41"/>
                  <a:pt x="21" y="41"/>
                </a:cubicBezTo>
                <a:cubicBezTo>
                  <a:pt x="28" y="41"/>
                  <a:pt x="28" y="41"/>
                  <a:pt x="28" y="41"/>
                </a:cubicBezTo>
                <a:cubicBezTo>
                  <a:pt x="29" y="41"/>
                  <a:pt x="29" y="42"/>
                  <a:pt x="29" y="43"/>
                </a:cubicBezTo>
                <a:cubicBezTo>
                  <a:pt x="29" y="44"/>
                  <a:pt x="29" y="44"/>
                  <a:pt x="28" y="44"/>
                </a:cubicBezTo>
                <a:cubicBezTo>
                  <a:pt x="10" y="44"/>
                  <a:pt x="10" y="44"/>
                  <a:pt x="10" y="44"/>
                </a:cubicBezTo>
                <a:cubicBezTo>
                  <a:pt x="10" y="44"/>
                  <a:pt x="9" y="44"/>
                  <a:pt x="9" y="43"/>
                </a:cubicBezTo>
                <a:cubicBezTo>
                  <a:pt x="9" y="42"/>
                  <a:pt x="10" y="41"/>
                  <a:pt x="10" y="41"/>
                </a:cubicBezTo>
                <a:cubicBezTo>
                  <a:pt x="17" y="41"/>
                  <a:pt x="17" y="41"/>
                  <a:pt x="17" y="41"/>
                </a:cubicBezTo>
                <a:cubicBezTo>
                  <a:pt x="17" y="37"/>
                  <a:pt x="17" y="37"/>
                  <a:pt x="17" y="37"/>
                </a:cubicBezTo>
                <a:cubicBezTo>
                  <a:pt x="15" y="37"/>
                  <a:pt x="13" y="36"/>
                  <a:pt x="11" y="35"/>
                </a:cubicBezTo>
                <a:cubicBezTo>
                  <a:pt x="4" y="42"/>
                  <a:pt x="4" y="42"/>
                  <a:pt x="4" y="42"/>
                </a:cubicBezTo>
                <a:cubicBezTo>
                  <a:pt x="4" y="42"/>
                  <a:pt x="3" y="42"/>
                  <a:pt x="3" y="42"/>
                </a:cubicBezTo>
                <a:cubicBezTo>
                  <a:pt x="1" y="40"/>
                  <a:pt x="1" y="40"/>
                  <a:pt x="1" y="40"/>
                </a:cubicBezTo>
                <a:cubicBezTo>
                  <a:pt x="0" y="40"/>
                  <a:pt x="0" y="39"/>
                  <a:pt x="1" y="39"/>
                </a:cubicBezTo>
                <a:cubicBezTo>
                  <a:pt x="34" y="6"/>
                  <a:pt x="34" y="6"/>
                  <a:pt x="34" y="6"/>
                </a:cubicBezTo>
                <a:cubicBezTo>
                  <a:pt x="34" y="5"/>
                  <a:pt x="35" y="5"/>
                  <a:pt x="35" y="6"/>
                </a:cubicBezTo>
                <a:cubicBezTo>
                  <a:pt x="37" y="8"/>
                  <a:pt x="37" y="8"/>
                  <a:pt x="37" y="8"/>
                </a:cubicBezTo>
                <a:cubicBezTo>
                  <a:pt x="38" y="8"/>
                  <a:pt x="38" y="9"/>
                  <a:pt x="37" y="9"/>
                </a:cubicBezTo>
                <a:lnTo>
                  <a:pt x="28" y="19"/>
                </a:lnTo>
                <a:close/>
                <a:moveTo>
                  <a:pt x="5" y="28"/>
                </a:moveTo>
                <a:cubicBezTo>
                  <a:pt x="4" y="26"/>
                  <a:pt x="4" y="24"/>
                  <a:pt x="4" y="22"/>
                </a:cubicBezTo>
                <a:cubicBezTo>
                  <a:pt x="4" y="19"/>
                  <a:pt x="4" y="19"/>
                  <a:pt x="4" y="19"/>
                </a:cubicBezTo>
                <a:cubicBezTo>
                  <a:pt x="4" y="18"/>
                  <a:pt x="4" y="17"/>
                  <a:pt x="5" y="17"/>
                </a:cubicBezTo>
                <a:cubicBezTo>
                  <a:pt x="6" y="17"/>
                  <a:pt x="7" y="18"/>
                  <a:pt x="7" y="19"/>
                </a:cubicBezTo>
                <a:cubicBezTo>
                  <a:pt x="7" y="22"/>
                  <a:pt x="7" y="22"/>
                  <a:pt x="7" y="22"/>
                </a:cubicBezTo>
                <a:cubicBezTo>
                  <a:pt x="7" y="23"/>
                  <a:pt x="7" y="24"/>
                  <a:pt x="7" y="25"/>
                </a:cubicBezTo>
                <a:lnTo>
                  <a:pt x="5" y="28"/>
                </a:lnTo>
                <a:close/>
                <a:moveTo>
                  <a:pt x="10" y="22"/>
                </a:moveTo>
                <a:cubicBezTo>
                  <a:pt x="10" y="8"/>
                  <a:pt x="10" y="8"/>
                  <a:pt x="10" y="8"/>
                </a:cubicBezTo>
                <a:cubicBezTo>
                  <a:pt x="10" y="4"/>
                  <a:pt x="14" y="0"/>
                  <a:pt x="19" y="0"/>
                </a:cubicBezTo>
                <a:cubicBezTo>
                  <a:pt x="23" y="0"/>
                  <a:pt x="26" y="2"/>
                  <a:pt x="27" y="5"/>
                </a:cubicBezTo>
                <a:lnTo>
                  <a:pt x="10" y="22"/>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96" name="Freeform 295"/>
          <p:cNvSpPr>
            <a:spLocks noEditPoints="1"/>
          </p:cNvSpPr>
          <p:nvPr/>
        </p:nvSpPr>
        <p:spPr bwMode="auto">
          <a:xfrm>
            <a:off x="7341329" y="3823251"/>
            <a:ext cx="327695" cy="324419"/>
          </a:xfrm>
          <a:custGeom>
            <a:avLst/>
            <a:gdLst>
              <a:gd name="T0" fmla="*/ 21 w 42"/>
              <a:gd name="T1" fmla="*/ 42 h 42"/>
              <a:gd name="T2" fmla="*/ 0 w 42"/>
              <a:gd name="T3" fmla="*/ 21 h 42"/>
              <a:gd name="T4" fmla="*/ 21 w 42"/>
              <a:gd name="T5" fmla="*/ 0 h 42"/>
              <a:gd name="T6" fmla="*/ 42 w 42"/>
              <a:gd name="T7" fmla="*/ 21 h 42"/>
              <a:gd name="T8" fmla="*/ 21 w 42"/>
              <a:gd name="T9" fmla="*/ 42 h 42"/>
              <a:gd name="T10" fmla="*/ 33 w 42"/>
              <a:gd name="T11" fmla="*/ 19 h 42"/>
              <a:gd name="T12" fmla="*/ 31 w 42"/>
              <a:gd name="T13" fmla="*/ 18 h 42"/>
              <a:gd name="T14" fmla="*/ 11 w 42"/>
              <a:gd name="T15" fmla="*/ 18 h 42"/>
              <a:gd name="T16" fmla="*/ 9 w 42"/>
              <a:gd name="T17" fmla="*/ 19 h 42"/>
              <a:gd name="T18" fmla="*/ 9 w 42"/>
              <a:gd name="T19" fmla="*/ 23 h 42"/>
              <a:gd name="T20" fmla="*/ 11 w 42"/>
              <a:gd name="T21" fmla="*/ 24 h 42"/>
              <a:gd name="T22" fmla="*/ 31 w 42"/>
              <a:gd name="T23" fmla="*/ 24 h 42"/>
              <a:gd name="T24" fmla="*/ 33 w 42"/>
              <a:gd name="T25" fmla="*/ 23 h 42"/>
              <a:gd name="T26" fmla="*/ 33 w 42"/>
              <a:gd name="T27" fmla="*/ 19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2" h="42">
                <a:moveTo>
                  <a:pt x="21" y="42"/>
                </a:moveTo>
                <a:cubicBezTo>
                  <a:pt x="10" y="42"/>
                  <a:pt x="0" y="32"/>
                  <a:pt x="0" y="21"/>
                </a:cubicBezTo>
                <a:cubicBezTo>
                  <a:pt x="0" y="10"/>
                  <a:pt x="10" y="0"/>
                  <a:pt x="21" y="0"/>
                </a:cubicBezTo>
                <a:cubicBezTo>
                  <a:pt x="32" y="0"/>
                  <a:pt x="42" y="10"/>
                  <a:pt x="42" y="21"/>
                </a:cubicBezTo>
                <a:cubicBezTo>
                  <a:pt x="42" y="32"/>
                  <a:pt x="32" y="42"/>
                  <a:pt x="21" y="42"/>
                </a:cubicBezTo>
                <a:close/>
                <a:moveTo>
                  <a:pt x="33" y="19"/>
                </a:moveTo>
                <a:cubicBezTo>
                  <a:pt x="33" y="18"/>
                  <a:pt x="32" y="18"/>
                  <a:pt x="31" y="18"/>
                </a:cubicBezTo>
                <a:cubicBezTo>
                  <a:pt x="11" y="18"/>
                  <a:pt x="11" y="18"/>
                  <a:pt x="11" y="18"/>
                </a:cubicBezTo>
                <a:cubicBezTo>
                  <a:pt x="10" y="18"/>
                  <a:pt x="9" y="18"/>
                  <a:pt x="9" y="19"/>
                </a:cubicBezTo>
                <a:cubicBezTo>
                  <a:pt x="9" y="23"/>
                  <a:pt x="9" y="23"/>
                  <a:pt x="9" y="23"/>
                </a:cubicBezTo>
                <a:cubicBezTo>
                  <a:pt x="9" y="24"/>
                  <a:pt x="10" y="24"/>
                  <a:pt x="11" y="24"/>
                </a:cubicBezTo>
                <a:cubicBezTo>
                  <a:pt x="31" y="24"/>
                  <a:pt x="31" y="24"/>
                  <a:pt x="31" y="24"/>
                </a:cubicBezTo>
                <a:cubicBezTo>
                  <a:pt x="32" y="24"/>
                  <a:pt x="33" y="24"/>
                  <a:pt x="33" y="23"/>
                </a:cubicBezTo>
                <a:lnTo>
                  <a:pt x="33" y="19"/>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97" name="Freeform 296"/>
          <p:cNvSpPr>
            <a:spLocks noEditPoints="1"/>
          </p:cNvSpPr>
          <p:nvPr/>
        </p:nvSpPr>
        <p:spPr bwMode="auto">
          <a:xfrm>
            <a:off x="6722155" y="3309799"/>
            <a:ext cx="327695" cy="317866"/>
          </a:xfrm>
          <a:custGeom>
            <a:avLst/>
            <a:gdLst>
              <a:gd name="T0" fmla="*/ 42 w 42"/>
              <a:gd name="T1" fmla="*/ 34 h 41"/>
              <a:gd name="T2" fmla="*/ 34 w 42"/>
              <a:gd name="T3" fmla="*/ 41 h 41"/>
              <a:gd name="T4" fmla="*/ 8 w 42"/>
              <a:gd name="T5" fmla="*/ 41 h 41"/>
              <a:gd name="T6" fmla="*/ 0 w 42"/>
              <a:gd name="T7" fmla="*/ 34 h 41"/>
              <a:gd name="T8" fmla="*/ 0 w 42"/>
              <a:gd name="T9" fmla="*/ 8 h 41"/>
              <a:gd name="T10" fmla="*/ 8 w 42"/>
              <a:gd name="T11" fmla="*/ 0 h 41"/>
              <a:gd name="T12" fmla="*/ 34 w 42"/>
              <a:gd name="T13" fmla="*/ 0 h 41"/>
              <a:gd name="T14" fmla="*/ 42 w 42"/>
              <a:gd name="T15" fmla="*/ 8 h 41"/>
              <a:gd name="T16" fmla="*/ 42 w 42"/>
              <a:gd name="T17" fmla="*/ 34 h 41"/>
              <a:gd name="T18" fmla="*/ 35 w 42"/>
              <a:gd name="T19" fmla="*/ 19 h 41"/>
              <a:gd name="T20" fmla="*/ 33 w 42"/>
              <a:gd name="T21" fmla="*/ 17 h 41"/>
              <a:gd name="T22" fmla="*/ 9 w 42"/>
              <a:gd name="T23" fmla="*/ 17 h 41"/>
              <a:gd name="T24" fmla="*/ 7 w 42"/>
              <a:gd name="T25" fmla="*/ 19 h 41"/>
              <a:gd name="T26" fmla="*/ 7 w 42"/>
              <a:gd name="T27" fmla="*/ 22 h 41"/>
              <a:gd name="T28" fmla="*/ 9 w 42"/>
              <a:gd name="T29" fmla="*/ 24 h 41"/>
              <a:gd name="T30" fmla="*/ 33 w 42"/>
              <a:gd name="T31" fmla="*/ 24 h 41"/>
              <a:gd name="T32" fmla="*/ 35 w 42"/>
              <a:gd name="T33" fmla="*/ 22 h 41"/>
              <a:gd name="T34" fmla="*/ 35 w 42"/>
              <a:gd name="T35" fmla="*/ 19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2" h="41">
                <a:moveTo>
                  <a:pt x="42" y="34"/>
                </a:moveTo>
                <a:cubicBezTo>
                  <a:pt x="42" y="38"/>
                  <a:pt x="38" y="41"/>
                  <a:pt x="34" y="41"/>
                </a:cubicBezTo>
                <a:cubicBezTo>
                  <a:pt x="8" y="41"/>
                  <a:pt x="8" y="41"/>
                  <a:pt x="8" y="41"/>
                </a:cubicBezTo>
                <a:cubicBezTo>
                  <a:pt x="4" y="41"/>
                  <a:pt x="0" y="38"/>
                  <a:pt x="0" y="34"/>
                </a:cubicBezTo>
                <a:cubicBezTo>
                  <a:pt x="0" y="8"/>
                  <a:pt x="0" y="8"/>
                  <a:pt x="0" y="8"/>
                </a:cubicBezTo>
                <a:cubicBezTo>
                  <a:pt x="0" y="4"/>
                  <a:pt x="4" y="0"/>
                  <a:pt x="8" y="0"/>
                </a:cubicBezTo>
                <a:cubicBezTo>
                  <a:pt x="34" y="0"/>
                  <a:pt x="34" y="0"/>
                  <a:pt x="34" y="0"/>
                </a:cubicBezTo>
                <a:cubicBezTo>
                  <a:pt x="38" y="0"/>
                  <a:pt x="42" y="4"/>
                  <a:pt x="42" y="8"/>
                </a:cubicBezTo>
                <a:lnTo>
                  <a:pt x="42" y="34"/>
                </a:lnTo>
                <a:close/>
                <a:moveTo>
                  <a:pt x="35" y="19"/>
                </a:moveTo>
                <a:cubicBezTo>
                  <a:pt x="35" y="18"/>
                  <a:pt x="34" y="17"/>
                  <a:pt x="33" y="17"/>
                </a:cubicBezTo>
                <a:cubicBezTo>
                  <a:pt x="9" y="17"/>
                  <a:pt x="9" y="17"/>
                  <a:pt x="9" y="17"/>
                </a:cubicBezTo>
                <a:cubicBezTo>
                  <a:pt x="8" y="17"/>
                  <a:pt x="7" y="18"/>
                  <a:pt x="7" y="19"/>
                </a:cubicBezTo>
                <a:cubicBezTo>
                  <a:pt x="7" y="22"/>
                  <a:pt x="7" y="22"/>
                  <a:pt x="7" y="22"/>
                </a:cubicBezTo>
                <a:cubicBezTo>
                  <a:pt x="7" y="23"/>
                  <a:pt x="8" y="24"/>
                  <a:pt x="9" y="24"/>
                </a:cubicBezTo>
                <a:cubicBezTo>
                  <a:pt x="33" y="24"/>
                  <a:pt x="33" y="24"/>
                  <a:pt x="33" y="24"/>
                </a:cubicBezTo>
                <a:cubicBezTo>
                  <a:pt x="34" y="24"/>
                  <a:pt x="35" y="23"/>
                  <a:pt x="35" y="22"/>
                </a:cubicBezTo>
                <a:lnTo>
                  <a:pt x="35" y="19"/>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98" name="Freeform 297"/>
          <p:cNvSpPr>
            <a:spLocks noEditPoints="1"/>
          </p:cNvSpPr>
          <p:nvPr/>
        </p:nvSpPr>
        <p:spPr bwMode="auto">
          <a:xfrm>
            <a:off x="6185800" y="4820447"/>
            <a:ext cx="294926" cy="288373"/>
          </a:xfrm>
          <a:custGeom>
            <a:avLst/>
            <a:gdLst>
              <a:gd name="T0" fmla="*/ 38 w 38"/>
              <a:gd name="T1" fmla="*/ 30 h 37"/>
              <a:gd name="T2" fmla="*/ 30 w 38"/>
              <a:gd name="T3" fmla="*/ 37 h 37"/>
              <a:gd name="T4" fmla="*/ 8 w 38"/>
              <a:gd name="T5" fmla="*/ 37 h 37"/>
              <a:gd name="T6" fmla="*/ 0 w 38"/>
              <a:gd name="T7" fmla="*/ 30 h 37"/>
              <a:gd name="T8" fmla="*/ 0 w 38"/>
              <a:gd name="T9" fmla="*/ 7 h 37"/>
              <a:gd name="T10" fmla="*/ 8 w 38"/>
              <a:gd name="T11" fmla="*/ 0 h 37"/>
              <a:gd name="T12" fmla="*/ 30 w 38"/>
              <a:gd name="T13" fmla="*/ 0 h 37"/>
              <a:gd name="T14" fmla="*/ 38 w 38"/>
              <a:gd name="T15" fmla="*/ 7 h 37"/>
              <a:gd name="T16" fmla="*/ 38 w 38"/>
              <a:gd name="T17" fmla="*/ 30 h 37"/>
              <a:gd name="T18" fmla="*/ 35 w 38"/>
              <a:gd name="T19" fmla="*/ 7 h 37"/>
              <a:gd name="T20" fmla="*/ 30 w 38"/>
              <a:gd name="T21" fmla="*/ 3 h 37"/>
              <a:gd name="T22" fmla="*/ 8 w 38"/>
              <a:gd name="T23" fmla="*/ 3 h 37"/>
              <a:gd name="T24" fmla="*/ 4 w 38"/>
              <a:gd name="T25" fmla="*/ 7 h 37"/>
              <a:gd name="T26" fmla="*/ 4 w 38"/>
              <a:gd name="T27" fmla="*/ 30 h 37"/>
              <a:gd name="T28" fmla="*/ 8 w 38"/>
              <a:gd name="T29" fmla="*/ 34 h 37"/>
              <a:gd name="T30" fmla="*/ 30 w 38"/>
              <a:gd name="T31" fmla="*/ 34 h 37"/>
              <a:gd name="T32" fmla="*/ 35 w 38"/>
              <a:gd name="T33" fmla="*/ 30 h 37"/>
              <a:gd name="T34" fmla="*/ 35 w 38"/>
              <a:gd name="T35" fmla="*/ 7 h 37"/>
              <a:gd name="T36" fmla="*/ 31 w 38"/>
              <a:gd name="T37" fmla="*/ 19 h 37"/>
              <a:gd name="T38" fmla="*/ 30 w 38"/>
              <a:gd name="T39" fmla="*/ 20 h 37"/>
              <a:gd name="T40" fmla="*/ 8 w 38"/>
              <a:gd name="T41" fmla="*/ 20 h 37"/>
              <a:gd name="T42" fmla="*/ 7 w 38"/>
              <a:gd name="T43" fmla="*/ 19 h 37"/>
              <a:gd name="T44" fmla="*/ 7 w 38"/>
              <a:gd name="T45" fmla="*/ 18 h 37"/>
              <a:gd name="T46" fmla="*/ 8 w 38"/>
              <a:gd name="T47" fmla="*/ 17 h 37"/>
              <a:gd name="T48" fmla="*/ 30 w 38"/>
              <a:gd name="T49" fmla="*/ 17 h 37"/>
              <a:gd name="T50" fmla="*/ 31 w 38"/>
              <a:gd name="T51" fmla="*/ 18 h 37"/>
              <a:gd name="T52" fmla="*/ 31 w 38"/>
              <a:gd name="T53" fmla="*/ 19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8" h="37">
                <a:moveTo>
                  <a:pt x="38" y="30"/>
                </a:moveTo>
                <a:cubicBezTo>
                  <a:pt x="38" y="34"/>
                  <a:pt x="34" y="37"/>
                  <a:pt x="30" y="37"/>
                </a:cubicBezTo>
                <a:cubicBezTo>
                  <a:pt x="8" y="37"/>
                  <a:pt x="8" y="37"/>
                  <a:pt x="8" y="37"/>
                </a:cubicBezTo>
                <a:cubicBezTo>
                  <a:pt x="4" y="37"/>
                  <a:pt x="0" y="34"/>
                  <a:pt x="0" y="30"/>
                </a:cubicBezTo>
                <a:cubicBezTo>
                  <a:pt x="0" y="7"/>
                  <a:pt x="0" y="7"/>
                  <a:pt x="0" y="7"/>
                </a:cubicBezTo>
                <a:cubicBezTo>
                  <a:pt x="0" y="3"/>
                  <a:pt x="4" y="0"/>
                  <a:pt x="8" y="0"/>
                </a:cubicBezTo>
                <a:cubicBezTo>
                  <a:pt x="30" y="0"/>
                  <a:pt x="30" y="0"/>
                  <a:pt x="30" y="0"/>
                </a:cubicBezTo>
                <a:cubicBezTo>
                  <a:pt x="34" y="0"/>
                  <a:pt x="38" y="3"/>
                  <a:pt x="38" y="7"/>
                </a:cubicBezTo>
                <a:lnTo>
                  <a:pt x="38" y="30"/>
                </a:lnTo>
                <a:close/>
                <a:moveTo>
                  <a:pt x="35" y="7"/>
                </a:moveTo>
                <a:cubicBezTo>
                  <a:pt x="35" y="5"/>
                  <a:pt x="33" y="3"/>
                  <a:pt x="30" y="3"/>
                </a:cubicBezTo>
                <a:cubicBezTo>
                  <a:pt x="8" y="3"/>
                  <a:pt x="8" y="3"/>
                  <a:pt x="8" y="3"/>
                </a:cubicBezTo>
                <a:cubicBezTo>
                  <a:pt x="6" y="3"/>
                  <a:pt x="4" y="5"/>
                  <a:pt x="4" y="7"/>
                </a:cubicBezTo>
                <a:cubicBezTo>
                  <a:pt x="4" y="30"/>
                  <a:pt x="4" y="30"/>
                  <a:pt x="4" y="30"/>
                </a:cubicBezTo>
                <a:cubicBezTo>
                  <a:pt x="4" y="32"/>
                  <a:pt x="6" y="34"/>
                  <a:pt x="8" y="34"/>
                </a:cubicBezTo>
                <a:cubicBezTo>
                  <a:pt x="30" y="34"/>
                  <a:pt x="30" y="34"/>
                  <a:pt x="30" y="34"/>
                </a:cubicBezTo>
                <a:cubicBezTo>
                  <a:pt x="33" y="34"/>
                  <a:pt x="35" y="32"/>
                  <a:pt x="35" y="30"/>
                </a:cubicBezTo>
                <a:lnTo>
                  <a:pt x="35" y="7"/>
                </a:lnTo>
                <a:close/>
                <a:moveTo>
                  <a:pt x="31" y="19"/>
                </a:moveTo>
                <a:cubicBezTo>
                  <a:pt x="31" y="20"/>
                  <a:pt x="31" y="20"/>
                  <a:pt x="30" y="20"/>
                </a:cubicBezTo>
                <a:cubicBezTo>
                  <a:pt x="8" y="20"/>
                  <a:pt x="8" y="20"/>
                  <a:pt x="8" y="20"/>
                </a:cubicBezTo>
                <a:cubicBezTo>
                  <a:pt x="7" y="20"/>
                  <a:pt x="7" y="20"/>
                  <a:pt x="7" y="19"/>
                </a:cubicBezTo>
                <a:cubicBezTo>
                  <a:pt x="7" y="18"/>
                  <a:pt x="7" y="18"/>
                  <a:pt x="7" y="18"/>
                </a:cubicBezTo>
                <a:cubicBezTo>
                  <a:pt x="7" y="17"/>
                  <a:pt x="7" y="17"/>
                  <a:pt x="8" y="17"/>
                </a:cubicBezTo>
                <a:cubicBezTo>
                  <a:pt x="30" y="17"/>
                  <a:pt x="30" y="17"/>
                  <a:pt x="30" y="17"/>
                </a:cubicBezTo>
                <a:cubicBezTo>
                  <a:pt x="31" y="17"/>
                  <a:pt x="31" y="17"/>
                  <a:pt x="31" y="18"/>
                </a:cubicBezTo>
                <a:lnTo>
                  <a:pt x="31" y="19"/>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99" name="Freeform 298"/>
          <p:cNvSpPr>
            <a:spLocks noEditPoints="1"/>
          </p:cNvSpPr>
          <p:nvPr/>
        </p:nvSpPr>
        <p:spPr bwMode="auto">
          <a:xfrm>
            <a:off x="6807355" y="3854381"/>
            <a:ext cx="157295" cy="262157"/>
          </a:xfrm>
          <a:custGeom>
            <a:avLst/>
            <a:gdLst>
              <a:gd name="T0" fmla="*/ 20 w 20"/>
              <a:gd name="T1" fmla="*/ 31 h 34"/>
              <a:gd name="T2" fmla="*/ 17 w 20"/>
              <a:gd name="T3" fmla="*/ 34 h 34"/>
              <a:gd name="T4" fmla="*/ 3 w 20"/>
              <a:gd name="T5" fmla="*/ 34 h 34"/>
              <a:gd name="T6" fmla="*/ 0 w 20"/>
              <a:gd name="T7" fmla="*/ 31 h 34"/>
              <a:gd name="T8" fmla="*/ 0 w 20"/>
              <a:gd name="T9" fmla="*/ 3 h 34"/>
              <a:gd name="T10" fmla="*/ 3 w 20"/>
              <a:gd name="T11" fmla="*/ 0 h 34"/>
              <a:gd name="T12" fmla="*/ 17 w 20"/>
              <a:gd name="T13" fmla="*/ 0 h 34"/>
              <a:gd name="T14" fmla="*/ 20 w 20"/>
              <a:gd name="T15" fmla="*/ 3 h 34"/>
              <a:gd name="T16" fmla="*/ 20 w 20"/>
              <a:gd name="T17" fmla="*/ 31 h 34"/>
              <a:gd name="T18" fmla="*/ 18 w 20"/>
              <a:gd name="T19" fmla="*/ 7 h 34"/>
              <a:gd name="T20" fmla="*/ 17 w 20"/>
              <a:gd name="T21" fmla="*/ 7 h 34"/>
              <a:gd name="T22" fmla="*/ 3 w 20"/>
              <a:gd name="T23" fmla="*/ 7 h 34"/>
              <a:gd name="T24" fmla="*/ 2 w 20"/>
              <a:gd name="T25" fmla="*/ 7 h 34"/>
              <a:gd name="T26" fmla="*/ 2 w 20"/>
              <a:gd name="T27" fmla="*/ 26 h 34"/>
              <a:gd name="T28" fmla="*/ 3 w 20"/>
              <a:gd name="T29" fmla="*/ 27 h 34"/>
              <a:gd name="T30" fmla="*/ 17 w 20"/>
              <a:gd name="T31" fmla="*/ 27 h 34"/>
              <a:gd name="T32" fmla="*/ 18 w 20"/>
              <a:gd name="T33" fmla="*/ 26 h 34"/>
              <a:gd name="T34" fmla="*/ 18 w 20"/>
              <a:gd name="T35" fmla="*/ 7 h 34"/>
              <a:gd name="T36" fmla="*/ 12 w 20"/>
              <a:gd name="T37" fmla="*/ 3 h 34"/>
              <a:gd name="T38" fmla="*/ 8 w 20"/>
              <a:gd name="T39" fmla="*/ 3 h 34"/>
              <a:gd name="T40" fmla="*/ 7 w 20"/>
              <a:gd name="T41" fmla="*/ 4 h 34"/>
              <a:gd name="T42" fmla="*/ 8 w 20"/>
              <a:gd name="T43" fmla="*/ 4 h 34"/>
              <a:gd name="T44" fmla="*/ 12 w 20"/>
              <a:gd name="T45" fmla="*/ 4 h 34"/>
              <a:gd name="T46" fmla="*/ 13 w 20"/>
              <a:gd name="T47" fmla="*/ 4 h 34"/>
              <a:gd name="T48" fmla="*/ 12 w 20"/>
              <a:gd name="T49" fmla="*/ 3 h 34"/>
              <a:gd name="T50" fmla="*/ 10 w 20"/>
              <a:gd name="T51" fmla="*/ 28 h 34"/>
              <a:gd name="T52" fmla="*/ 8 w 20"/>
              <a:gd name="T53" fmla="*/ 31 h 34"/>
              <a:gd name="T54" fmla="*/ 10 w 20"/>
              <a:gd name="T55" fmla="*/ 33 h 34"/>
              <a:gd name="T56" fmla="*/ 12 w 20"/>
              <a:gd name="T57" fmla="*/ 31 h 34"/>
              <a:gd name="T58" fmla="*/ 10 w 20"/>
              <a:gd name="T59" fmla="*/ 28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0" h="34">
                <a:moveTo>
                  <a:pt x="20" y="31"/>
                </a:moveTo>
                <a:cubicBezTo>
                  <a:pt x="20" y="32"/>
                  <a:pt x="19" y="34"/>
                  <a:pt x="17" y="34"/>
                </a:cubicBezTo>
                <a:cubicBezTo>
                  <a:pt x="3" y="34"/>
                  <a:pt x="3" y="34"/>
                  <a:pt x="3" y="34"/>
                </a:cubicBezTo>
                <a:cubicBezTo>
                  <a:pt x="1" y="34"/>
                  <a:pt x="0" y="32"/>
                  <a:pt x="0" y="31"/>
                </a:cubicBezTo>
                <a:cubicBezTo>
                  <a:pt x="0" y="3"/>
                  <a:pt x="0" y="3"/>
                  <a:pt x="0" y="3"/>
                </a:cubicBezTo>
                <a:cubicBezTo>
                  <a:pt x="0" y="1"/>
                  <a:pt x="1" y="0"/>
                  <a:pt x="3" y="0"/>
                </a:cubicBezTo>
                <a:cubicBezTo>
                  <a:pt x="17" y="0"/>
                  <a:pt x="17" y="0"/>
                  <a:pt x="17" y="0"/>
                </a:cubicBezTo>
                <a:cubicBezTo>
                  <a:pt x="19" y="0"/>
                  <a:pt x="20" y="1"/>
                  <a:pt x="20" y="3"/>
                </a:cubicBezTo>
                <a:lnTo>
                  <a:pt x="20" y="31"/>
                </a:lnTo>
                <a:close/>
                <a:moveTo>
                  <a:pt x="18" y="7"/>
                </a:moveTo>
                <a:cubicBezTo>
                  <a:pt x="18" y="7"/>
                  <a:pt x="17" y="7"/>
                  <a:pt x="17" y="7"/>
                </a:cubicBezTo>
                <a:cubicBezTo>
                  <a:pt x="3" y="7"/>
                  <a:pt x="3" y="7"/>
                  <a:pt x="3" y="7"/>
                </a:cubicBezTo>
                <a:cubicBezTo>
                  <a:pt x="3" y="7"/>
                  <a:pt x="2" y="7"/>
                  <a:pt x="2" y="7"/>
                </a:cubicBezTo>
                <a:cubicBezTo>
                  <a:pt x="2" y="26"/>
                  <a:pt x="2" y="26"/>
                  <a:pt x="2" y="26"/>
                </a:cubicBezTo>
                <a:cubicBezTo>
                  <a:pt x="2" y="27"/>
                  <a:pt x="3" y="27"/>
                  <a:pt x="3" y="27"/>
                </a:cubicBezTo>
                <a:cubicBezTo>
                  <a:pt x="17" y="27"/>
                  <a:pt x="17" y="27"/>
                  <a:pt x="17" y="27"/>
                </a:cubicBezTo>
                <a:cubicBezTo>
                  <a:pt x="17" y="27"/>
                  <a:pt x="18" y="27"/>
                  <a:pt x="18" y="26"/>
                </a:cubicBezTo>
                <a:lnTo>
                  <a:pt x="18" y="7"/>
                </a:lnTo>
                <a:close/>
                <a:moveTo>
                  <a:pt x="12" y="3"/>
                </a:moveTo>
                <a:cubicBezTo>
                  <a:pt x="8" y="3"/>
                  <a:pt x="8" y="3"/>
                  <a:pt x="8" y="3"/>
                </a:cubicBezTo>
                <a:cubicBezTo>
                  <a:pt x="8" y="3"/>
                  <a:pt x="7" y="3"/>
                  <a:pt x="7" y="4"/>
                </a:cubicBezTo>
                <a:cubicBezTo>
                  <a:pt x="7" y="4"/>
                  <a:pt x="8" y="4"/>
                  <a:pt x="8" y="4"/>
                </a:cubicBezTo>
                <a:cubicBezTo>
                  <a:pt x="12" y="4"/>
                  <a:pt x="12" y="4"/>
                  <a:pt x="12" y="4"/>
                </a:cubicBezTo>
                <a:cubicBezTo>
                  <a:pt x="12" y="4"/>
                  <a:pt x="13" y="4"/>
                  <a:pt x="13" y="4"/>
                </a:cubicBezTo>
                <a:cubicBezTo>
                  <a:pt x="13" y="3"/>
                  <a:pt x="12" y="3"/>
                  <a:pt x="12" y="3"/>
                </a:cubicBezTo>
                <a:close/>
                <a:moveTo>
                  <a:pt x="10" y="28"/>
                </a:moveTo>
                <a:cubicBezTo>
                  <a:pt x="9" y="28"/>
                  <a:pt x="8" y="29"/>
                  <a:pt x="8" y="31"/>
                </a:cubicBezTo>
                <a:cubicBezTo>
                  <a:pt x="8" y="32"/>
                  <a:pt x="9" y="33"/>
                  <a:pt x="10" y="33"/>
                </a:cubicBezTo>
                <a:cubicBezTo>
                  <a:pt x="11" y="33"/>
                  <a:pt x="12" y="32"/>
                  <a:pt x="12" y="31"/>
                </a:cubicBezTo>
                <a:cubicBezTo>
                  <a:pt x="12" y="29"/>
                  <a:pt x="11" y="28"/>
                  <a:pt x="10" y="2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100" name="Freeform 299"/>
          <p:cNvSpPr>
            <a:spLocks noEditPoints="1"/>
          </p:cNvSpPr>
          <p:nvPr/>
        </p:nvSpPr>
        <p:spPr bwMode="auto">
          <a:xfrm>
            <a:off x="7303644" y="3332737"/>
            <a:ext cx="403066" cy="271988"/>
          </a:xfrm>
          <a:custGeom>
            <a:avLst/>
            <a:gdLst>
              <a:gd name="T0" fmla="*/ 52 w 52"/>
              <a:gd name="T1" fmla="*/ 33 h 35"/>
              <a:gd name="T2" fmla="*/ 50 w 52"/>
              <a:gd name="T3" fmla="*/ 35 h 35"/>
              <a:gd name="T4" fmla="*/ 2 w 52"/>
              <a:gd name="T5" fmla="*/ 35 h 35"/>
              <a:gd name="T6" fmla="*/ 0 w 52"/>
              <a:gd name="T7" fmla="*/ 33 h 35"/>
              <a:gd name="T8" fmla="*/ 0 w 52"/>
              <a:gd name="T9" fmla="*/ 2 h 35"/>
              <a:gd name="T10" fmla="*/ 2 w 52"/>
              <a:gd name="T11" fmla="*/ 0 h 35"/>
              <a:gd name="T12" fmla="*/ 50 w 52"/>
              <a:gd name="T13" fmla="*/ 0 h 35"/>
              <a:gd name="T14" fmla="*/ 52 w 52"/>
              <a:gd name="T15" fmla="*/ 2 h 35"/>
              <a:gd name="T16" fmla="*/ 52 w 52"/>
              <a:gd name="T17" fmla="*/ 33 h 35"/>
              <a:gd name="T18" fmla="*/ 48 w 52"/>
              <a:gd name="T19" fmla="*/ 11 h 35"/>
              <a:gd name="T20" fmla="*/ 42 w 52"/>
              <a:gd name="T21" fmla="*/ 4 h 35"/>
              <a:gd name="T22" fmla="*/ 11 w 52"/>
              <a:gd name="T23" fmla="*/ 4 h 35"/>
              <a:gd name="T24" fmla="*/ 4 w 52"/>
              <a:gd name="T25" fmla="*/ 11 h 35"/>
              <a:gd name="T26" fmla="*/ 4 w 52"/>
              <a:gd name="T27" fmla="*/ 24 h 35"/>
              <a:gd name="T28" fmla="*/ 11 w 52"/>
              <a:gd name="T29" fmla="*/ 31 h 35"/>
              <a:gd name="T30" fmla="*/ 42 w 52"/>
              <a:gd name="T31" fmla="*/ 31 h 35"/>
              <a:gd name="T32" fmla="*/ 48 w 52"/>
              <a:gd name="T33" fmla="*/ 24 h 35"/>
              <a:gd name="T34" fmla="*/ 48 w 52"/>
              <a:gd name="T35" fmla="*/ 11 h 35"/>
              <a:gd name="T36" fmla="*/ 26 w 52"/>
              <a:gd name="T37" fmla="*/ 29 h 35"/>
              <a:gd name="T38" fmla="*/ 17 w 52"/>
              <a:gd name="T39" fmla="*/ 17 h 35"/>
              <a:gd name="T40" fmla="*/ 26 w 52"/>
              <a:gd name="T41" fmla="*/ 6 h 35"/>
              <a:gd name="T42" fmla="*/ 35 w 52"/>
              <a:gd name="T43" fmla="*/ 17 h 35"/>
              <a:gd name="T44" fmla="*/ 26 w 52"/>
              <a:gd name="T45" fmla="*/ 29 h 35"/>
              <a:gd name="T46" fmla="*/ 31 w 52"/>
              <a:gd name="T47" fmla="*/ 24 h 35"/>
              <a:gd name="T48" fmla="*/ 31 w 52"/>
              <a:gd name="T49" fmla="*/ 22 h 35"/>
              <a:gd name="T50" fmla="*/ 28 w 52"/>
              <a:gd name="T51" fmla="*/ 22 h 35"/>
              <a:gd name="T52" fmla="*/ 28 w 52"/>
              <a:gd name="T53" fmla="*/ 10 h 35"/>
              <a:gd name="T54" fmla="*/ 25 w 52"/>
              <a:gd name="T55" fmla="*/ 10 h 35"/>
              <a:gd name="T56" fmla="*/ 21 w 52"/>
              <a:gd name="T57" fmla="*/ 13 h 35"/>
              <a:gd name="T58" fmla="*/ 23 w 52"/>
              <a:gd name="T59" fmla="*/ 16 h 35"/>
              <a:gd name="T60" fmla="*/ 24 w 52"/>
              <a:gd name="T61" fmla="*/ 14 h 35"/>
              <a:gd name="T62" fmla="*/ 24 w 52"/>
              <a:gd name="T63" fmla="*/ 14 h 35"/>
              <a:gd name="T64" fmla="*/ 24 w 52"/>
              <a:gd name="T65" fmla="*/ 22 h 35"/>
              <a:gd name="T66" fmla="*/ 21 w 52"/>
              <a:gd name="T67" fmla="*/ 22 h 35"/>
              <a:gd name="T68" fmla="*/ 21 w 52"/>
              <a:gd name="T69" fmla="*/ 24 h 35"/>
              <a:gd name="T70" fmla="*/ 31 w 52"/>
              <a:gd name="T71" fmla="*/ 24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2" h="35">
                <a:moveTo>
                  <a:pt x="52" y="33"/>
                </a:moveTo>
                <a:cubicBezTo>
                  <a:pt x="52" y="34"/>
                  <a:pt x="51" y="35"/>
                  <a:pt x="50" y="35"/>
                </a:cubicBezTo>
                <a:cubicBezTo>
                  <a:pt x="2" y="35"/>
                  <a:pt x="2" y="35"/>
                  <a:pt x="2" y="35"/>
                </a:cubicBezTo>
                <a:cubicBezTo>
                  <a:pt x="1" y="35"/>
                  <a:pt x="0" y="34"/>
                  <a:pt x="0" y="33"/>
                </a:cubicBezTo>
                <a:cubicBezTo>
                  <a:pt x="0" y="2"/>
                  <a:pt x="0" y="2"/>
                  <a:pt x="0" y="2"/>
                </a:cubicBezTo>
                <a:cubicBezTo>
                  <a:pt x="0" y="1"/>
                  <a:pt x="1" y="0"/>
                  <a:pt x="2" y="0"/>
                </a:cubicBezTo>
                <a:cubicBezTo>
                  <a:pt x="50" y="0"/>
                  <a:pt x="50" y="0"/>
                  <a:pt x="50" y="0"/>
                </a:cubicBezTo>
                <a:cubicBezTo>
                  <a:pt x="51" y="0"/>
                  <a:pt x="52" y="1"/>
                  <a:pt x="52" y="2"/>
                </a:cubicBezTo>
                <a:lnTo>
                  <a:pt x="52" y="33"/>
                </a:lnTo>
                <a:close/>
                <a:moveTo>
                  <a:pt x="48" y="11"/>
                </a:moveTo>
                <a:cubicBezTo>
                  <a:pt x="45" y="11"/>
                  <a:pt x="42" y="8"/>
                  <a:pt x="42" y="4"/>
                </a:cubicBezTo>
                <a:cubicBezTo>
                  <a:pt x="11" y="4"/>
                  <a:pt x="11" y="4"/>
                  <a:pt x="11" y="4"/>
                </a:cubicBezTo>
                <a:cubicBezTo>
                  <a:pt x="11" y="8"/>
                  <a:pt x="8" y="11"/>
                  <a:pt x="4" y="11"/>
                </a:cubicBezTo>
                <a:cubicBezTo>
                  <a:pt x="4" y="24"/>
                  <a:pt x="4" y="24"/>
                  <a:pt x="4" y="24"/>
                </a:cubicBezTo>
                <a:cubicBezTo>
                  <a:pt x="8" y="24"/>
                  <a:pt x="11" y="27"/>
                  <a:pt x="11" y="31"/>
                </a:cubicBezTo>
                <a:cubicBezTo>
                  <a:pt x="42" y="31"/>
                  <a:pt x="42" y="31"/>
                  <a:pt x="42" y="31"/>
                </a:cubicBezTo>
                <a:cubicBezTo>
                  <a:pt x="42" y="27"/>
                  <a:pt x="45" y="24"/>
                  <a:pt x="48" y="24"/>
                </a:cubicBezTo>
                <a:lnTo>
                  <a:pt x="48" y="11"/>
                </a:lnTo>
                <a:close/>
                <a:moveTo>
                  <a:pt x="26" y="29"/>
                </a:moveTo>
                <a:cubicBezTo>
                  <a:pt x="20" y="29"/>
                  <a:pt x="17" y="22"/>
                  <a:pt x="17" y="17"/>
                </a:cubicBezTo>
                <a:cubicBezTo>
                  <a:pt x="17" y="13"/>
                  <a:pt x="20" y="6"/>
                  <a:pt x="26" y="6"/>
                </a:cubicBezTo>
                <a:cubicBezTo>
                  <a:pt x="32" y="6"/>
                  <a:pt x="35" y="13"/>
                  <a:pt x="35" y="17"/>
                </a:cubicBezTo>
                <a:cubicBezTo>
                  <a:pt x="35" y="22"/>
                  <a:pt x="32" y="29"/>
                  <a:pt x="26" y="29"/>
                </a:cubicBezTo>
                <a:close/>
                <a:moveTo>
                  <a:pt x="31" y="24"/>
                </a:moveTo>
                <a:cubicBezTo>
                  <a:pt x="31" y="22"/>
                  <a:pt x="31" y="22"/>
                  <a:pt x="31" y="22"/>
                </a:cubicBezTo>
                <a:cubicBezTo>
                  <a:pt x="28" y="22"/>
                  <a:pt x="28" y="22"/>
                  <a:pt x="28" y="22"/>
                </a:cubicBezTo>
                <a:cubicBezTo>
                  <a:pt x="28" y="10"/>
                  <a:pt x="28" y="10"/>
                  <a:pt x="28" y="10"/>
                </a:cubicBezTo>
                <a:cubicBezTo>
                  <a:pt x="25" y="10"/>
                  <a:pt x="25" y="10"/>
                  <a:pt x="25" y="10"/>
                </a:cubicBezTo>
                <a:cubicBezTo>
                  <a:pt x="21" y="13"/>
                  <a:pt x="21" y="13"/>
                  <a:pt x="21" y="13"/>
                </a:cubicBezTo>
                <a:cubicBezTo>
                  <a:pt x="23" y="16"/>
                  <a:pt x="23" y="16"/>
                  <a:pt x="23" y="16"/>
                </a:cubicBezTo>
                <a:cubicBezTo>
                  <a:pt x="23" y="15"/>
                  <a:pt x="24" y="15"/>
                  <a:pt x="24" y="14"/>
                </a:cubicBezTo>
                <a:cubicBezTo>
                  <a:pt x="24" y="14"/>
                  <a:pt x="24" y="14"/>
                  <a:pt x="24" y="14"/>
                </a:cubicBezTo>
                <a:cubicBezTo>
                  <a:pt x="24" y="22"/>
                  <a:pt x="24" y="22"/>
                  <a:pt x="24" y="22"/>
                </a:cubicBezTo>
                <a:cubicBezTo>
                  <a:pt x="21" y="22"/>
                  <a:pt x="21" y="22"/>
                  <a:pt x="21" y="22"/>
                </a:cubicBezTo>
                <a:cubicBezTo>
                  <a:pt x="21" y="24"/>
                  <a:pt x="21" y="24"/>
                  <a:pt x="21" y="24"/>
                </a:cubicBezTo>
                <a:lnTo>
                  <a:pt x="31" y="2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101" name="Freeform 300"/>
          <p:cNvSpPr>
            <a:spLocks noEditPoints="1"/>
          </p:cNvSpPr>
          <p:nvPr/>
        </p:nvSpPr>
        <p:spPr bwMode="auto">
          <a:xfrm>
            <a:off x="7349521" y="4306066"/>
            <a:ext cx="311312" cy="324419"/>
          </a:xfrm>
          <a:custGeom>
            <a:avLst/>
            <a:gdLst>
              <a:gd name="T0" fmla="*/ 21 w 40"/>
              <a:gd name="T1" fmla="*/ 42 h 42"/>
              <a:gd name="T2" fmla="*/ 0 w 40"/>
              <a:gd name="T3" fmla="*/ 21 h 42"/>
              <a:gd name="T4" fmla="*/ 20 w 40"/>
              <a:gd name="T5" fmla="*/ 1 h 42"/>
              <a:gd name="T6" fmla="*/ 22 w 40"/>
              <a:gd name="T7" fmla="*/ 2 h 42"/>
              <a:gd name="T8" fmla="*/ 22 w 40"/>
              <a:gd name="T9" fmla="*/ 3 h 42"/>
              <a:gd name="T10" fmla="*/ 17 w 40"/>
              <a:gd name="T11" fmla="*/ 14 h 42"/>
              <a:gd name="T12" fmla="*/ 31 w 40"/>
              <a:gd name="T13" fmla="*/ 29 h 42"/>
              <a:gd name="T14" fmla="*/ 37 w 40"/>
              <a:gd name="T15" fmla="*/ 27 h 42"/>
              <a:gd name="T16" fmla="*/ 39 w 40"/>
              <a:gd name="T17" fmla="*/ 28 h 42"/>
              <a:gd name="T18" fmla="*/ 40 w 40"/>
              <a:gd name="T19" fmla="*/ 30 h 42"/>
              <a:gd name="T20" fmla="*/ 21 w 40"/>
              <a:gd name="T21" fmla="*/ 42 h 42"/>
              <a:gd name="T22" fmla="*/ 31 w 40"/>
              <a:gd name="T23" fmla="*/ 32 h 42"/>
              <a:gd name="T24" fmla="*/ 13 w 40"/>
              <a:gd name="T25" fmla="*/ 14 h 42"/>
              <a:gd name="T26" fmla="*/ 16 w 40"/>
              <a:gd name="T27" fmla="*/ 5 h 42"/>
              <a:gd name="T28" fmla="*/ 4 w 40"/>
              <a:gd name="T29" fmla="*/ 21 h 42"/>
              <a:gd name="T30" fmla="*/ 21 w 40"/>
              <a:gd name="T31" fmla="*/ 38 h 42"/>
              <a:gd name="T32" fmla="*/ 34 w 40"/>
              <a:gd name="T33" fmla="*/ 32 h 42"/>
              <a:gd name="T34" fmla="*/ 31 w 40"/>
              <a:gd name="T35" fmla="*/ 3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0" h="42">
                <a:moveTo>
                  <a:pt x="21" y="42"/>
                </a:moveTo>
                <a:cubicBezTo>
                  <a:pt x="10" y="42"/>
                  <a:pt x="0" y="32"/>
                  <a:pt x="0" y="21"/>
                </a:cubicBezTo>
                <a:cubicBezTo>
                  <a:pt x="0" y="10"/>
                  <a:pt x="9" y="1"/>
                  <a:pt x="20" y="1"/>
                </a:cubicBezTo>
                <a:cubicBezTo>
                  <a:pt x="21" y="0"/>
                  <a:pt x="22" y="1"/>
                  <a:pt x="22" y="2"/>
                </a:cubicBezTo>
                <a:cubicBezTo>
                  <a:pt x="22" y="2"/>
                  <a:pt x="22" y="3"/>
                  <a:pt x="22" y="3"/>
                </a:cubicBezTo>
                <a:cubicBezTo>
                  <a:pt x="18" y="6"/>
                  <a:pt x="17" y="10"/>
                  <a:pt x="17" y="14"/>
                </a:cubicBezTo>
                <a:cubicBezTo>
                  <a:pt x="17" y="22"/>
                  <a:pt x="23" y="29"/>
                  <a:pt x="31" y="29"/>
                </a:cubicBezTo>
                <a:cubicBezTo>
                  <a:pt x="33" y="29"/>
                  <a:pt x="36" y="28"/>
                  <a:pt x="37" y="27"/>
                </a:cubicBezTo>
                <a:cubicBezTo>
                  <a:pt x="38" y="27"/>
                  <a:pt x="39" y="27"/>
                  <a:pt x="39" y="28"/>
                </a:cubicBezTo>
                <a:cubicBezTo>
                  <a:pt x="40" y="28"/>
                  <a:pt x="40" y="29"/>
                  <a:pt x="40" y="30"/>
                </a:cubicBezTo>
                <a:cubicBezTo>
                  <a:pt x="36" y="37"/>
                  <a:pt x="29" y="42"/>
                  <a:pt x="21" y="42"/>
                </a:cubicBezTo>
                <a:close/>
                <a:moveTo>
                  <a:pt x="31" y="32"/>
                </a:moveTo>
                <a:cubicBezTo>
                  <a:pt x="21" y="32"/>
                  <a:pt x="13" y="24"/>
                  <a:pt x="13" y="14"/>
                </a:cubicBezTo>
                <a:cubicBezTo>
                  <a:pt x="13" y="11"/>
                  <a:pt x="14" y="7"/>
                  <a:pt x="16" y="5"/>
                </a:cubicBezTo>
                <a:cubicBezTo>
                  <a:pt x="9" y="7"/>
                  <a:pt x="4" y="13"/>
                  <a:pt x="4" y="21"/>
                </a:cubicBezTo>
                <a:cubicBezTo>
                  <a:pt x="4" y="31"/>
                  <a:pt x="12" y="38"/>
                  <a:pt x="21" y="38"/>
                </a:cubicBezTo>
                <a:cubicBezTo>
                  <a:pt x="26" y="38"/>
                  <a:pt x="31" y="36"/>
                  <a:pt x="34" y="32"/>
                </a:cubicBezTo>
                <a:cubicBezTo>
                  <a:pt x="33" y="32"/>
                  <a:pt x="32" y="32"/>
                  <a:pt x="31" y="32"/>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102" name="Freeform 301"/>
          <p:cNvSpPr>
            <a:spLocks noEditPoints="1"/>
          </p:cNvSpPr>
          <p:nvPr/>
        </p:nvSpPr>
        <p:spPr bwMode="auto">
          <a:xfrm>
            <a:off x="4941270" y="3309799"/>
            <a:ext cx="478434" cy="317865"/>
          </a:xfrm>
          <a:custGeom>
            <a:avLst/>
            <a:gdLst>
              <a:gd name="T0" fmla="*/ 61 w 62"/>
              <a:gd name="T1" fmla="*/ 11 h 41"/>
              <a:gd name="T2" fmla="*/ 31 w 62"/>
              <a:gd name="T3" fmla="*/ 21 h 41"/>
              <a:gd name="T4" fmla="*/ 31 w 62"/>
              <a:gd name="T5" fmla="*/ 21 h 41"/>
              <a:gd name="T6" fmla="*/ 31 w 62"/>
              <a:gd name="T7" fmla="*/ 21 h 41"/>
              <a:gd name="T8" fmla="*/ 13 w 62"/>
              <a:gd name="T9" fmla="*/ 15 h 41"/>
              <a:gd name="T10" fmla="*/ 11 w 62"/>
              <a:gd name="T11" fmla="*/ 23 h 41"/>
              <a:gd name="T12" fmla="*/ 12 w 62"/>
              <a:gd name="T13" fmla="*/ 26 h 41"/>
              <a:gd name="T14" fmla="*/ 11 w 62"/>
              <a:gd name="T15" fmla="*/ 29 h 41"/>
              <a:gd name="T16" fmla="*/ 12 w 62"/>
              <a:gd name="T17" fmla="*/ 40 h 41"/>
              <a:gd name="T18" fmla="*/ 12 w 62"/>
              <a:gd name="T19" fmla="*/ 41 h 41"/>
              <a:gd name="T20" fmla="*/ 11 w 62"/>
              <a:gd name="T21" fmla="*/ 41 h 41"/>
              <a:gd name="T22" fmla="*/ 6 w 62"/>
              <a:gd name="T23" fmla="*/ 41 h 41"/>
              <a:gd name="T24" fmla="*/ 6 w 62"/>
              <a:gd name="T25" fmla="*/ 41 h 41"/>
              <a:gd name="T26" fmla="*/ 5 w 62"/>
              <a:gd name="T27" fmla="*/ 40 h 41"/>
              <a:gd name="T28" fmla="*/ 7 w 62"/>
              <a:gd name="T29" fmla="*/ 29 h 41"/>
              <a:gd name="T30" fmla="*/ 5 w 62"/>
              <a:gd name="T31" fmla="*/ 26 h 41"/>
              <a:gd name="T32" fmla="*/ 7 w 62"/>
              <a:gd name="T33" fmla="*/ 23 h 41"/>
              <a:gd name="T34" fmla="*/ 10 w 62"/>
              <a:gd name="T35" fmla="*/ 14 h 41"/>
              <a:gd name="T36" fmla="*/ 1 w 62"/>
              <a:gd name="T37" fmla="*/ 11 h 41"/>
              <a:gd name="T38" fmla="*/ 0 w 62"/>
              <a:gd name="T39" fmla="*/ 10 h 41"/>
              <a:gd name="T40" fmla="*/ 1 w 62"/>
              <a:gd name="T41" fmla="*/ 10 h 41"/>
              <a:gd name="T42" fmla="*/ 31 w 62"/>
              <a:gd name="T43" fmla="*/ 0 h 41"/>
              <a:gd name="T44" fmla="*/ 31 w 62"/>
              <a:gd name="T45" fmla="*/ 0 h 41"/>
              <a:gd name="T46" fmla="*/ 31 w 62"/>
              <a:gd name="T47" fmla="*/ 0 h 41"/>
              <a:gd name="T48" fmla="*/ 61 w 62"/>
              <a:gd name="T49" fmla="*/ 10 h 41"/>
              <a:gd name="T50" fmla="*/ 62 w 62"/>
              <a:gd name="T51" fmla="*/ 10 h 41"/>
              <a:gd name="T52" fmla="*/ 61 w 62"/>
              <a:gd name="T53" fmla="*/ 11 h 41"/>
              <a:gd name="T54" fmla="*/ 48 w 62"/>
              <a:gd name="T55" fmla="*/ 28 h 41"/>
              <a:gd name="T56" fmla="*/ 31 w 62"/>
              <a:gd name="T57" fmla="*/ 34 h 41"/>
              <a:gd name="T58" fmla="*/ 14 w 62"/>
              <a:gd name="T59" fmla="*/ 28 h 41"/>
              <a:gd name="T60" fmla="*/ 14 w 62"/>
              <a:gd name="T61" fmla="*/ 19 h 41"/>
              <a:gd name="T62" fmla="*/ 30 w 62"/>
              <a:gd name="T63" fmla="*/ 24 h 41"/>
              <a:gd name="T64" fmla="*/ 31 w 62"/>
              <a:gd name="T65" fmla="*/ 24 h 41"/>
              <a:gd name="T66" fmla="*/ 32 w 62"/>
              <a:gd name="T67" fmla="*/ 24 h 41"/>
              <a:gd name="T68" fmla="*/ 48 w 62"/>
              <a:gd name="T69" fmla="*/ 19 h 41"/>
              <a:gd name="T70" fmla="*/ 48 w 62"/>
              <a:gd name="T71" fmla="*/ 28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2" h="41">
                <a:moveTo>
                  <a:pt x="61" y="11"/>
                </a:moveTo>
                <a:cubicBezTo>
                  <a:pt x="31" y="21"/>
                  <a:pt x="31" y="21"/>
                  <a:pt x="31" y="21"/>
                </a:cubicBezTo>
                <a:cubicBezTo>
                  <a:pt x="31" y="21"/>
                  <a:pt x="31" y="21"/>
                  <a:pt x="31" y="21"/>
                </a:cubicBezTo>
                <a:cubicBezTo>
                  <a:pt x="31" y="21"/>
                  <a:pt x="31" y="21"/>
                  <a:pt x="31" y="21"/>
                </a:cubicBezTo>
                <a:cubicBezTo>
                  <a:pt x="13" y="15"/>
                  <a:pt x="13" y="15"/>
                  <a:pt x="13" y="15"/>
                </a:cubicBezTo>
                <a:cubicBezTo>
                  <a:pt x="12" y="16"/>
                  <a:pt x="11" y="19"/>
                  <a:pt x="11" y="23"/>
                </a:cubicBezTo>
                <a:cubicBezTo>
                  <a:pt x="12" y="23"/>
                  <a:pt x="12" y="25"/>
                  <a:pt x="12" y="26"/>
                </a:cubicBezTo>
                <a:cubicBezTo>
                  <a:pt x="12" y="27"/>
                  <a:pt x="12" y="28"/>
                  <a:pt x="11" y="29"/>
                </a:cubicBezTo>
                <a:cubicBezTo>
                  <a:pt x="12" y="40"/>
                  <a:pt x="12" y="40"/>
                  <a:pt x="12" y="40"/>
                </a:cubicBezTo>
                <a:cubicBezTo>
                  <a:pt x="12" y="41"/>
                  <a:pt x="12" y="41"/>
                  <a:pt x="12" y="41"/>
                </a:cubicBezTo>
                <a:cubicBezTo>
                  <a:pt x="12" y="41"/>
                  <a:pt x="12" y="41"/>
                  <a:pt x="11" y="41"/>
                </a:cubicBezTo>
                <a:cubicBezTo>
                  <a:pt x="6" y="41"/>
                  <a:pt x="6" y="41"/>
                  <a:pt x="6" y="41"/>
                </a:cubicBezTo>
                <a:cubicBezTo>
                  <a:pt x="6" y="41"/>
                  <a:pt x="6" y="41"/>
                  <a:pt x="6" y="41"/>
                </a:cubicBezTo>
                <a:cubicBezTo>
                  <a:pt x="5" y="41"/>
                  <a:pt x="5" y="41"/>
                  <a:pt x="5" y="40"/>
                </a:cubicBezTo>
                <a:cubicBezTo>
                  <a:pt x="7" y="29"/>
                  <a:pt x="7" y="29"/>
                  <a:pt x="7" y="29"/>
                </a:cubicBezTo>
                <a:cubicBezTo>
                  <a:pt x="6" y="28"/>
                  <a:pt x="5" y="27"/>
                  <a:pt x="5" y="26"/>
                </a:cubicBezTo>
                <a:cubicBezTo>
                  <a:pt x="5" y="25"/>
                  <a:pt x="6" y="23"/>
                  <a:pt x="7" y="23"/>
                </a:cubicBezTo>
                <a:cubicBezTo>
                  <a:pt x="7" y="20"/>
                  <a:pt x="8" y="16"/>
                  <a:pt x="10" y="14"/>
                </a:cubicBezTo>
                <a:cubicBezTo>
                  <a:pt x="1" y="11"/>
                  <a:pt x="1" y="11"/>
                  <a:pt x="1" y="11"/>
                </a:cubicBezTo>
                <a:cubicBezTo>
                  <a:pt x="0" y="11"/>
                  <a:pt x="0" y="11"/>
                  <a:pt x="0" y="10"/>
                </a:cubicBezTo>
                <a:cubicBezTo>
                  <a:pt x="0" y="10"/>
                  <a:pt x="0" y="10"/>
                  <a:pt x="1" y="10"/>
                </a:cubicBezTo>
                <a:cubicBezTo>
                  <a:pt x="31" y="0"/>
                  <a:pt x="31" y="0"/>
                  <a:pt x="31" y="0"/>
                </a:cubicBezTo>
                <a:cubicBezTo>
                  <a:pt x="31" y="0"/>
                  <a:pt x="31" y="0"/>
                  <a:pt x="31" y="0"/>
                </a:cubicBezTo>
                <a:cubicBezTo>
                  <a:pt x="31" y="0"/>
                  <a:pt x="31" y="0"/>
                  <a:pt x="31" y="0"/>
                </a:cubicBezTo>
                <a:cubicBezTo>
                  <a:pt x="61" y="10"/>
                  <a:pt x="61" y="10"/>
                  <a:pt x="61" y="10"/>
                </a:cubicBezTo>
                <a:cubicBezTo>
                  <a:pt x="62" y="10"/>
                  <a:pt x="62" y="10"/>
                  <a:pt x="62" y="10"/>
                </a:cubicBezTo>
                <a:cubicBezTo>
                  <a:pt x="62" y="11"/>
                  <a:pt x="62" y="11"/>
                  <a:pt x="61" y="11"/>
                </a:cubicBezTo>
                <a:close/>
                <a:moveTo>
                  <a:pt x="48" y="28"/>
                </a:moveTo>
                <a:cubicBezTo>
                  <a:pt x="48" y="31"/>
                  <a:pt x="41" y="34"/>
                  <a:pt x="31" y="34"/>
                </a:cubicBezTo>
                <a:cubicBezTo>
                  <a:pt x="22" y="34"/>
                  <a:pt x="14" y="31"/>
                  <a:pt x="14" y="28"/>
                </a:cubicBezTo>
                <a:cubicBezTo>
                  <a:pt x="14" y="19"/>
                  <a:pt x="14" y="19"/>
                  <a:pt x="14" y="19"/>
                </a:cubicBezTo>
                <a:cubicBezTo>
                  <a:pt x="30" y="24"/>
                  <a:pt x="30" y="24"/>
                  <a:pt x="30" y="24"/>
                </a:cubicBezTo>
                <a:cubicBezTo>
                  <a:pt x="30" y="24"/>
                  <a:pt x="31" y="24"/>
                  <a:pt x="31" y="24"/>
                </a:cubicBezTo>
                <a:cubicBezTo>
                  <a:pt x="32" y="24"/>
                  <a:pt x="32" y="24"/>
                  <a:pt x="32" y="24"/>
                </a:cubicBezTo>
                <a:cubicBezTo>
                  <a:pt x="48" y="19"/>
                  <a:pt x="48" y="19"/>
                  <a:pt x="48" y="19"/>
                </a:cubicBezTo>
                <a:lnTo>
                  <a:pt x="48" y="28"/>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103" name="Freeform 302"/>
          <p:cNvSpPr>
            <a:spLocks/>
          </p:cNvSpPr>
          <p:nvPr/>
        </p:nvSpPr>
        <p:spPr bwMode="auto">
          <a:xfrm>
            <a:off x="6722155" y="4297875"/>
            <a:ext cx="327695" cy="340802"/>
          </a:xfrm>
          <a:custGeom>
            <a:avLst/>
            <a:gdLst>
              <a:gd name="T0" fmla="*/ 42 w 42"/>
              <a:gd name="T1" fmla="*/ 32 h 44"/>
              <a:gd name="T2" fmla="*/ 33 w 42"/>
              <a:gd name="T3" fmla="*/ 37 h 44"/>
              <a:gd name="T4" fmla="*/ 24 w 42"/>
              <a:gd name="T5" fmla="*/ 32 h 44"/>
              <a:gd name="T6" fmla="*/ 33 w 42"/>
              <a:gd name="T7" fmla="*/ 27 h 44"/>
              <a:gd name="T8" fmla="*/ 38 w 42"/>
              <a:gd name="T9" fmla="*/ 28 h 44"/>
              <a:gd name="T10" fmla="*/ 38 w 42"/>
              <a:gd name="T11" fmla="*/ 14 h 44"/>
              <a:gd name="T12" fmla="*/ 18 w 42"/>
              <a:gd name="T13" fmla="*/ 20 h 44"/>
              <a:gd name="T14" fmla="*/ 18 w 42"/>
              <a:gd name="T15" fmla="*/ 39 h 44"/>
              <a:gd name="T16" fmla="*/ 9 w 42"/>
              <a:gd name="T17" fmla="*/ 44 h 44"/>
              <a:gd name="T18" fmla="*/ 0 w 42"/>
              <a:gd name="T19" fmla="*/ 39 h 44"/>
              <a:gd name="T20" fmla="*/ 9 w 42"/>
              <a:gd name="T21" fmla="*/ 34 h 44"/>
              <a:gd name="T22" fmla="*/ 14 w 42"/>
              <a:gd name="T23" fmla="*/ 35 h 44"/>
              <a:gd name="T24" fmla="*/ 14 w 42"/>
              <a:gd name="T25" fmla="*/ 9 h 44"/>
              <a:gd name="T26" fmla="*/ 16 w 42"/>
              <a:gd name="T27" fmla="*/ 7 h 44"/>
              <a:gd name="T28" fmla="*/ 38 w 42"/>
              <a:gd name="T29" fmla="*/ 0 h 44"/>
              <a:gd name="T30" fmla="*/ 39 w 42"/>
              <a:gd name="T31" fmla="*/ 0 h 44"/>
              <a:gd name="T32" fmla="*/ 42 w 42"/>
              <a:gd name="T33" fmla="*/ 2 h 44"/>
              <a:gd name="T34" fmla="*/ 42 w 42"/>
              <a:gd name="T35" fmla="*/ 3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2" h="44">
                <a:moveTo>
                  <a:pt x="42" y="32"/>
                </a:moveTo>
                <a:cubicBezTo>
                  <a:pt x="42" y="36"/>
                  <a:pt x="36" y="37"/>
                  <a:pt x="33" y="37"/>
                </a:cubicBezTo>
                <a:cubicBezTo>
                  <a:pt x="30" y="37"/>
                  <a:pt x="24" y="36"/>
                  <a:pt x="24" y="32"/>
                </a:cubicBezTo>
                <a:cubicBezTo>
                  <a:pt x="24" y="28"/>
                  <a:pt x="30" y="27"/>
                  <a:pt x="33" y="27"/>
                </a:cubicBezTo>
                <a:cubicBezTo>
                  <a:pt x="35" y="27"/>
                  <a:pt x="37" y="27"/>
                  <a:pt x="38" y="28"/>
                </a:cubicBezTo>
                <a:cubicBezTo>
                  <a:pt x="38" y="14"/>
                  <a:pt x="38" y="14"/>
                  <a:pt x="38" y="14"/>
                </a:cubicBezTo>
                <a:cubicBezTo>
                  <a:pt x="18" y="20"/>
                  <a:pt x="18" y="20"/>
                  <a:pt x="18" y="20"/>
                </a:cubicBezTo>
                <a:cubicBezTo>
                  <a:pt x="18" y="39"/>
                  <a:pt x="18" y="39"/>
                  <a:pt x="18" y="39"/>
                </a:cubicBezTo>
                <a:cubicBezTo>
                  <a:pt x="18" y="43"/>
                  <a:pt x="12" y="44"/>
                  <a:pt x="9" y="44"/>
                </a:cubicBezTo>
                <a:cubicBezTo>
                  <a:pt x="6" y="44"/>
                  <a:pt x="0" y="43"/>
                  <a:pt x="0" y="39"/>
                </a:cubicBezTo>
                <a:cubicBezTo>
                  <a:pt x="0" y="35"/>
                  <a:pt x="6" y="34"/>
                  <a:pt x="9" y="34"/>
                </a:cubicBezTo>
                <a:cubicBezTo>
                  <a:pt x="11" y="34"/>
                  <a:pt x="13" y="34"/>
                  <a:pt x="14" y="35"/>
                </a:cubicBezTo>
                <a:cubicBezTo>
                  <a:pt x="14" y="9"/>
                  <a:pt x="14" y="9"/>
                  <a:pt x="14" y="9"/>
                </a:cubicBezTo>
                <a:cubicBezTo>
                  <a:pt x="14" y="8"/>
                  <a:pt x="15" y="7"/>
                  <a:pt x="16" y="7"/>
                </a:cubicBezTo>
                <a:cubicBezTo>
                  <a:pt x="38" y="0"/>
                  <a:pt x="38" y="0"/>
                  <a:pt x="38" y="0"/>
                </a:cubicBezTo>
                <a:cubicBezTo>
                  <a:pt x="39" y="0"/>
                  <a:pt x="39" y="0"/>
                  <a:pt x="39" y="0"/>
                </a:cubicBezTo>
                <a:cubicBezTo>
                  <a:pt x="40" y="0"/>
                  <a:pt x="42" y="1"/>
                  <a:pt x="42" y="2"/>
                </a:cubicBezTo>
                <a:lnTo>
                  <a:pt x="42" y="32"/>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104" name="Freeform 303"/>
          <p:cNvSpPr>
            <a:spLocks noEditPoints="1"/>
          </p:cNvSpPr>
          <p:nvPr/>
        </p:nvSpPr>
        <p:spPr bwMode="auto">
          <a:xfrm>
            <a:off x="6169414" y="3337653"/>
            <a:ext cx="327695" cy="262157"/>
          </a:xfrm>
          <a:custGeom>
            <a:avLst/>
            <a:gdLst>
              <a:gd name="T0" fmla="*/ 42 w 42"/>
              <a:gd name="T1" fmla="*/ 5 h 34"/>
              <a:gd name="T2" fmla="*/ 40 w 42"/>
              <a:gd name="T3" fmla="*/ 7 h 34"/>
              <a:gd name="T4" fmla="*/ 2 w 42"/>
              <a:gd name="T5" fmla="*/ 7 h 34"/>
              <a:gd name="T6" fmla="*/ 0 w 42"/>
              <a:gd name="T7" fmla="*/ 5 h 34"/>
              <a:gd name="T8" fmla="*/ 0 w 42"/>
              <a:gd name="T9" fmla="*/ 1 h 34"/>
              <a:gd name="T10" fmla="*/ 2 w 42"/>
              <a:gd name="T11" fmla="*/ 0 h 34"/>
              <a:gd name="T12" fmla="*/ 40 w 42"/>
              <a:gd name="T13" fmla="*/ 0 h 34"/>
              <a:gd name="T14" fmla="*/ 42 w 42"/>
              <a:gd name="T15" fmla="*/ 1 h 34"/>
              <a:gd name="T16" fmla="*/ 42 w 42"/>
              <a:gd name="T17" fmla="*/ 5 h 34"/>
              <a:gd name="T18" fmla="*/ 42 w 42"/>
              <a:gd name="T19" fmla="*/ 19 h 34"/>
              <a:gd name="T20" fmla="*/ 40 w 42"/>
              <a:gd name="T21" fmla="*/ 20 h 34"/>
              <a:gd name="T22" fmla="*/ 2 w 42"/>
              <a:gd name="T23" fmla="*/ 20 h 34"/>
              <a:gd name="T24" fmla="*/ 0 w 42"/>
              <a:gd name="T25" fmla="*/ 19 h 34"/>
              <a:gd name="T26" fmla="*/ 0 w 42"/>
              <a:gd name="T27" fmla="*/ 15 h 34"/>
              <a:gd name="T28" fmla="*/ 2 w 42"/>
              <a:gd name="T29" fmla="*/ 13 h 34"/>
              <a:gd name="T30" fmla="*/ 40 w 42"/>
              <a:gd name="T31" fmla="*/ 13 h 34"/>
              <a:gd name="T32" fmla="*/ 42 w 42"/>
              <a:gd name="T33" fmla="*/ 15 h 34"/>
              <a:gd name="T34" fmla="*/ 42 w 42"/>
              <a:gd name="T35" fmla="*/ 19 h 34"/>
              <a:gd name="T36" fmla="*/ 42 w 42"/>
              <a:gd name="T37" fmla="*/ 32 h 34"/>
              <a:gd name="T38" fmla="*/ 40 w 42"/>
              <a:gd name="T39" fmla="*/ 34 h 34"/>
              <a:gd name="T40" fmla="*/ 2 w 42"/>
              <a:gd name="T41" fmla="*/ 34 h 34"/>
              <a:gd name="T42" fmla="*/ 0 w 42"/>
              <a:gd name="T43" fmla="*/ 32 h 34"/>
              <a:gd name="T44" fmla="*/ 0 w 42"/>
              <a:gd name="T45" fmla="*/ 29 h 34"/>
              <a:gd name="T46" fmla="*/ 2 w 42"/>
              <a:gd name="T47" fmla="*/ 27 h 34"/>
              <a:gd name="T48" fmla="*/ 40 w 42"/>
              <a:gd name="T49" fmla="*/ 27 h 34"/>
              <a:gd name="T50" fmla="*/ 42 w 42"/>
              <a:gd name="T51" fmla="*/ 29 h 34"/>
              <a:gd name="T52" fmla="*/ 42 w 42"/>
              <a:gd name="T53" fmla="*/ 32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2" h="34">
                <a:moveTo>
                  <a:pt x="42" y="5"/>
                </a:moveTo>
                <a:cubicBezTo>
                  <a:pt x="42" y="6"/>
                  <a:pt x="41" y="7"/>
                  <a:pt x="40" y="7"/>
                </a:cubicBezTo>
                <a:cubicBezTo>
                  <a:pt x="2" y="7"/>
                  <a:pt x="2" y="7"/>
                  <a:pt x="2" y="7"/>
                </a:cubicBezTo>
                <a:cubicBezTo>
                  <a:pt x="1" y="7"/>
                  <a:pt x="0" y="6"/>
                  <a:pt x="0" y="5"/>
                </a:cubicBezTo>
                <a:cubicBezTo>
                  <a:pt x="0" y="1"/>
                  <a:pt x="0" y="1"/>
                  <a:pt x="0" y="1"/>
                </a:cubicBezTo>
                <a:cubicBezTo>
                  <a:pt x="0" y="0"/>
                  <a:pt x="1" y="0"/>
                  <a:pt x="2" y="0"/>
                </a:cubicBezTo>
                <a:cubicBezTo>
                  <a:pt x="40" y="0"/>
                  <a:pt x="40" y="0"/>
                  <a:pt x="40" y="0"/>
                </a:cubicBezTo>
                <a:cubicBezTo>
                  <a:pt x="41" y="0"/>
                  <a:pt x="42" y="0"/>
                  <a:pt x="42" y="1"/>
                </a:cubicBezTo>
                <a:lnTo>
                  <a:pt x="42" y="5"/>
                </a:lnTo>
                <a:close/>
                <a:moveTo>
                  <a:pt x="42" y="19"/>
                </a:moveTo>
                <a:cubicBezTo>
                  <a:pt x="42" y="20"/>
                  <a:pt x="41" y="20"/>
                  <a:pt x="40" y="20"/>
                </a:cubicBezTo>
                <a:cubicBezTo>
                  <a:pt x="2" y="20"/>
                  <a:pt x="2" y="20"/>
                  <a:pt x="2" y="20"/>
                </a:cubicBezTo>
                <a:cubicBezTo>
                  <a:pt x="1" y="20"/>
                  <a:pt x="0" y="20"/>
                  <a:pt x="0" y="19"/>
                </a:cubicBezTo>
                <a:cubicBezTo>
                  <a:pt x="0" y="15"/>
                  <a:pt x="0" y="15"/>
                  <a:pt x="0" y="15"/>
                </a:cubicBezTo>
                <a:cubicBezTo>
                  <a:pt x="0" y="14"/>
                  <a:pt x="1" y="13"/>
                  <a:pt x="2" y="13"/>
                </a:cubicBezTo>
                <a:cubicBezTo>
                  <a:pt x="40" y="13"/>
                  <a:pt x="40" y="13"/>
                  <a:pt x="40" y="13"/>
                </a:cubicBezTo>
                <a:cubicBezTo>
                  <a:pt x="41" y="13"/>
                  <a:pt x="42" y="14"/>
                  <a:pt x="42" y="15"/>
                </a:cubicBezTo>
                <a:lnTo>
                  <a:pt x="42" y="19"/>
                </a:lnTo>
                <a:close/>
                <a:moveTo>
                  <a:pt x="42" y="32"/>
                </a:moveTo>
                <a:cubicBezTo>
                  <a:pt x="42" y="33"/>
                  <a:pt x="41" y="34"/>
                  <a:pt x="40" y="34"/>
                </a:cubicBezTo>
                <a:cubicBezTo>
                  <a:pt x="2" y="34"/>
                  <a:pt x="2" y="34"/>
                  <a:pt x="2" y="34"/>
                </a:cubicBezTo>
                <a:cubicBezTo>
                  <a:pt x="1" y="34"/>
                  <a:pt x="0" y="33"/>
                  <a:pt x="0" y="32"/>
                </a:cubicBezTo>
                <a:cubicBezTo>
                  <a:pt x="0" y="29"/>
                  <a:pt x="0" y="29"/>
                  <a:pt x="0" y="29"/>
                </a:cubicBezTo>
                <a:cubicBezTo>
                  <a:pt x="0" y="28"/>
                  <a:pt x="1" y="27"/>
                  <a:pt x="2" y="27"/>
                </a:cubicBezTo>
                <a:cubicBezTo>
                  <a:pt x="40" y="27"/>
                  <a:pt x="40" y="27"/>
                  <a:pt x="40" y="27"/>
                </a:cubicBezTo>
                <a:cubicBezTo>
                  <a:pt x="41" y="27"/>
                  <a:pt x="42" y="28"/>
                  <a:pt x="42" y="29"/>
                </a:cubicBezTo>
                <a:lnTo>
                  <a:pt x="42" y="32"/>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105" name="Freeform 304"/>
          <p:cNvSpPr>
            <a:spLocks noEditPoints="1"/>
          </p:cNvSpPr>
          <p:nvPr/>
        </p:nvSpPr>
        <p:spPr bwMode="auto">
          <a:xfrm>
            <a:off x="4365917" y="3293413"/>
            <a:ext cx="373572" cy="350636"/>
          </a:xfrm>
          <a:custGeom>
            <a:avLst/>
            <a:gdLst>
              <a:gd name="T0" fmla="*/ 29 w 48"/>
              <a:gd name="T1" fmla="*/ 42 h 45"/>
              <a:gd name="T2" fmla="*/ 22 w 48"/>
              <a:gd name="T3" fmla="*/ 45 h 45"/>
              <a:gd name="T4" fmla="*/ 0 w 48"/>
              <a:gd name="T5" fmla="*/ 29 h 45"/>
              <a:gd name="T6" fmla="*/ 21 w 48"/>
              <a:gd name="T7" fmla="*/ 14 h 45"/>
              <a:gd name="T8" fmla="*/ 21 w 48"/>
              <a:gd name="T9" fmla="*/ 19 h 45"/>
              <a:gd name="T10" fmla="*/ 7 w 48"/>
              <a:gd name="T11" fmla="*/ 29 h 45"/>
              <a:gd name="T12" fmla="*/ 22 w 48"/>
              <a:gd name="T13" fmla="*/ 40 h 45"/>
              <a:gd name="T14" fmla="*/ 22 w 48"/>
              <a:gd name="T15" fmla="*/ 4 h 45"/>
              <a:gd name="T16" fmla="*/ 29 w 48"/>
              <a:gd name="T17" fmla="*/ 0 h 45"/>
              <a:gd name="T18" fmla="*/ 29 w 48"/>
              <a:gd name="T19" fmla="*/ 42 h 45"/>
              <a:gd name="T20" fmla="*/ 48 w 48"/>
              <a:gd name="T21" fmla="*/ 26 h 45"/>
              <a:gd name="T22" fmla="*/ 34 w 48"/>
              <a:gd name="T23" fmla="*/ 23 h 45"/>
              <a:gd name="T24" fmla="*/ 38 w 48"/>
              <a:gd name="T25" fmla="*/ 21 h 45"/>
              <a:gd name="T26" fmla="*/ 30 w 48"/>
              <a:gd name="T27" fmla="*/ 19 h 45"/>
              <a:gd name="T28" fmla="*/ 30 w 48"/>
              <a:gd name="T29" fmla="*/ 14 h 45"/>
              <a:gd name="T30" fmla="*/ 43 w 48"/>
              <a:gd name="T31" fmla="*/ 18 h 45"/>
              <a:gd name="T32" fmla="*/ 47 w 48"/>
              <a:gd name="T33" fmla="*/ 16 h 45"/>
              <a:gd name="T34" fmla="*/ 48 w 48"/>
              <a:gd name="T35" fmla="*/ 26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8" h="45">
                <a:moveTo>
                  <a:pt x="29" y="42"/>
                </a:moveTo>
                <a:cubicBezTo>
                  <a:pt x="22" y="45"/>
                  <a:pt x="22" y="45"/>
                  <a:pt x="22" y="45"/>
                </a:cubicBezTo>
                <a:cubicBezTo>
                  <a:pt x="10" y="44"/>
                  <a:pt x="0" y="37"/>
                  <a:pt x="0" y="29"/>
                </a:cubicBezTo>
                <a:cubicBezTo>
                  <a:pt x="0" y="22"/>
                  <a:pt x="9" y="15"/>
                  <a:pt x="21" y="14"/>
                </a:cubicBezTo>
                <a:cubicBezTo>
                  <a:pt x="21" y="19"/>
                  <a:pt x="21" y="19"/>
                  <a:pt x="21" y="19"/>
                </a:cubicBezTo>
                <a:cubicBezTo>
                  <a:pt x="13" y="20"/>
                  <a:pt x="7" y="24"/>
                  <a:pt x="7" y="29"/>
                </a:cubicBezTo>
                <a:cubicBezTo>
                  <a:pt x="7" y="35"/>
                  <a:pt x="14" y="39"/>
                  <a:pt x="22" y="40"/>
                </a:cubicBezTo>
                <a:cubicBezTo>
                  <a:pt x="22" y="4"/>
                  <a:pt x="22" y="4"/>
                  <a:pt x="22" y="4"/>
                </a:cubicBezTo>
                <a:cubicBezTo>
                  <a:pt x="29" y="0"/>
                  <a:pt x="29" y="0"/>
                  <a:pt x="29" y="0"/>
                </a:cubicBezTo>
                <a:lnTo>
                  <a:pt x="29" y="42"/>
                </a:lnTo>
                <a:close/>
                <a:moveTo>
                  <a:pt x="48" y="26"/>
                </a:moveTo>
                <a:cubicBezTo>
                  <a:pt x="34" y="23"/>
                  <a:pt x="34" y="23"/>
                  <a:pt x="34" y="23"/>
                </a:cubicBezTo>
                <a:cubicBezTo>
                  <a:pt x="38" y="21"/>
                  <a:pt x="38" y="21"/>
                  <a:pt x="38" y="21"/>
                </a:cubicBezTo>
                <a:cubicBezTo>
                  <a:pt x="36" y="20"/>
                  <a:pt x="33" y="19"/>
                  <a:pt x="30" y="19"/>
                </a:cubicBezTo>
                <a:cubicBezTo>
                  <a:pt x="30" y="14"/>
                  <a:pt x="30" y="14"/>
                  <a:pt x="30" y="14"/>
                </a:cubicBezTo>
                <a:cubicBezTo>
                  <a:pt x="35" y="15"/>
                  <a:pt x="40" y="16"/>
                  <a:pt x="43" y="18"/>
                </a:cubicBezTo>
                <a:cubicBezTo>
                  <a:pt x="47" y="16"/>
                  <a:pt x="47" y="16"/>
                  <a:pt x="47" y="16"/>
                </a:cubicBezTo>
                <a:lnTo>
                  <a:pt x="48" y="26"/>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106" name="Freeform 305"/>
          <p:cNvSpPr>
            <a:spLocks noEditPoints="1"/>
          </p:cNvSpPr>
          <p:nvPr/>
        </p:nvSpPr>
        <p:spPr bwMode="auto">
          <a:xfrm>
            <a:off x="3199099" y="3321269"/>
            <a:ext cx="373572" cy="294926"/>
          </a:xfrm>
          <a:custGeom>
            <a:avLst/>
            <a:gdLst>
              <a:gd name="T0" fmla="*/ 48 w 48"/>
              <a:gd name="T1" fmla="*/ 6 h 38"/>
              <a:gd name="T2" fmla="*/ 47 w 48"/>
              <a:gd name="T3" fmla="*/ 7 h 38"/>
              <a:gd name="T4" fmla="*/ 1 w 48"/>
              <a:gd name="T5" fmla="*/ 7 h 38"/>
              <a:gd name="T6" fmla="*/ 0 w 48"/>
              <a:gd name="T7" fmla="*/ 6 h 38"/>
              <a:gd name="T8" fmla="*/ 0 w 48"/>
              <a:gd name="T9" fmla="*/ 1 h 38"/>
              <a:gd name="T10" fmla="*/ 1 w 48"/>
              <a:gd name="T11" fmla="*/ 0 h 38"/>
              <a:gd name="T12" fmla="*/ 47 w 48"/>
              <a:gd name="T13" fmla="*/ 0 h 38"/>
              <a:gd name="T14" fmla="*/ 48 w 48"/>
              <a:gd name="T15" fmla="*/ 1 h 38"/>
              <a:gd name="T16" fmla="*/ 48 w 48"/>
              <a:gd name="T17" fmla="*/ 6 h 38"/>
              <a:gd name="T18" fmla="*/ 48 w 48"/>
              <a:gd name="T19" fmla="*/ 37 h 38"/>
              <a:gd name="T20" fmla="*/ 47 w 48"/>
              <a:gd name="T21" fmla="*/ 38 h 38"/>
              <a:gd name="T22" fmla="*/ 1 w 48"/>
              <a:gd name="T23" fmla="*/ 38 h 38"/>
              <a:gd name="T24" fmla="*/ 0 w 48"/>
              <a:gd name="T25" fmla="*/ 37 h 38"/>
              <a:gd name="T26" fmla="*/ 0 w 48"/>
              <a:gd name="T27" fmla="*/ 32 h 38"/>
              <a:gd name="T28" fmla="*/ 1 w 48"/>
              <a:gd name="T29" fmla="*/ 31 h 38"/>
              <a:gd name="T30" fmla="*/ 47 w 48"/>
              <a:gd name="T31" fmla="*/ 31 h 38"/>
              <a:gd name="T32" fmla="*/ 48 w 48"/>
              <a:gd name="T33" fmla="*/ 32 h 38"/>
              <a:gd name="T34" fmla="*/ 48 w 48"/>
              <a:gd name="T35" fmla="*/ 37 h 38"/>
              <a:gd name="T36" fmla="*/ 10 w 48"/>
              <a:gd name="T37" fmla="*/ 27 h 38"/>
              <a:gd name="T38" fmla="*/ 9 w 48"/>
              <a:gd name="T39" fmla="*/ 28 h 38"/>
              <a:gd name="T40" fmla="*/ 9 w 48"/>
              <a:gd name="T41" fmla="*/ 28 h 38"/>
              <a:gd name="T42" fmla="*/ 1 w 48"/>
              <a:gd name="T43" fmla="*/ 20 h 38"/>
              <a:gd name="T44" fmla="*/ 1 w 48"/>
              <a:gd name="T45" fmla="*/ 19 h 38"/>
              <a:gd name="T46" fmla="*/ 1 w 48"/>
              <a:gd name="T47" fmla="*/ 19 h 38"/>
              <a:gd name="T48" fmla="*/ 9 w 48"/>
              <a:gd name="T49" fmla="*/ 11 h 38"/>
              <a:gd name="T50" fmla="*/ 9 w 48"/>
              <a:gd name="T51" fmla="*/ 11 h 38"/>
              <a:gd name="T52" fmla="*/ 10 w 48"/>
              <a:gd name="T53" fmla="*/ 12 h 38"/>
              <a:gd name="T54" fmla="*/ 10 w 48"/>
              <a:gd name="T55" fmla="*/ 27 h 38"/>
              <a:gd name="T56" fmla="*/ 48 w 48"/>
              <a:gd name="T57" fmla="*/ 17 h 38"/>
              <a:gd name="T58" fmla="*/ 47 w 48"/>
              <a:gd name="T59" fmla="*/ 18 h 38"/>
              <a:gd name="T60" fmla="*/ 18 w 48"/>
              <a:gd name="T61" fmla="*/ 18 h 38"/>
              <a:gd name="T62" fmla="*/ 17 w 48"/>
              <a:gd name="T63" fmla="*/ 17 h 38"/>
              <a:gd name="T64" fmla="*/ 17 w 48"/>
              <a:gd name="T65" fmla="*/ 12 h 38"/>
              <a:gd name="T66" fmla="*/ 18 w 48"/>
              <a:gd name="T67" fmla="*/ 11 h 38"/>
              <a:gd name="T68" fmla="*/ 47 w 48"/>
              <a:gd name="T69" fmla="*/ 11 h 38"/>
              <a:gd name="T70" fmla="*/ 48 w 48"/>
              <a:gd name="T71" fmla="*/ 12 h 38"/>
              <a:gd name="T72" fmla="*/ 48 w 48"/>
              <a:gd name="T73" fmla="*/ 17 h 38"/>
              <a:gd name="T74" fmla="*/ 48 w 48"/>
              <a:gd name="T75" fmla="*/ 27 h 38"/>
              <a:gd name="T76" fmla="*/ 47 w 48"/>
              <a:gd name="T77" fmla="*/ 28 h 38"/>
              <a:gd name="T78" fmla="*/ 18 w 48"/>
              <a:gd name="T79" fmla="*/ 28 h 38"/>
              <a:gd name="T80" fmla="*/ 17 w 48"/>
              <a:gd name="T81" fmla="*/ 27 h 38"/>
              <a:gd name="T82" fmla="*/ 17 w 48"/>
              <a:gd name="T83" fmla="*/ 22 h 38"/>
              <a:gd name="T84" fmla="*/ 18 w 48"/>
              <a:gd name="T85" fmla="*/ 21 h 38"/>
              <a:gd name="T86" fmla="*/ 47 w 48"/>
              <a:gd name="T87" fmla="*/ 21 h 38"/>
              <a:gd name="T88" fmla="*/ 48 w 48"/>
              <a:gd name="T89" fmla="*/ 22 h 38"/>
              <a:gd name="T90" fmla="*/ 48 w 48"/>
              <a:gd name="T91" fmla="*/ 27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8" h="38">
                <a:moveTo>
                  <a:pt x="48" y="6"/>
                </a:moveTo>
                <a:cubicBezTo>
                  <a:pt x="48" y="7"/>
                  <a:pt x="48" y="7"/>
                  <a:pt x="47" y="7"/>
                </a:cubicBezTo>
                <a:cubicBezTo>
                  <a:pt x="1" y="7"/>
                  <a:pt x="1" y="7"/>
                  <a:pt x="1" y="7"/>
                </a:cubicBezTo>
                <a:cubicBezTo>
                  <a:pt x="0" y="7"/>
                  <a:pt x="0" y="7"/>
                  <a:pt x="0" y="6"/>
                </a:cubicBezTo>
                <a:cubicBezTo>
                  <a:pt x="0" y="1"/>
                  <a:pt x="0" y="1"/>
                  <a:pt x="0" y="1"/>
                </a:cubicBezTo>
                <a:cubicBezTo>
                  <a:pt x="0" y="1"/>
                  <a:pt x="0" y="0"/>
                  <a:pt x="1" y="0"/>
                </a:cubicBezTo>
                <a:cubicBezTo>
                  <a:pt x="47" y="0"/>
                  <a:pt x="47" y="0"/>
                  <a:pt x="47" y="0"/>
                </a:cubicBezTo>
                <a:cubicBezTo>
                  <a:pt x="48" y="0"/>
                  <a:pt x="48" y="1"/>
                  <a:pt x="48" y="1"/>
                </a:cubicBezTo>
                <a:lnTo>
                  <a:pt x="48" y="6"/>
                </a:lnTo>
                <a:close/>
                <a:moveTo>
                  <a:pt x="48" y="37"/>
                </a:moveTo>
                <a:cubicBezTo>
                  <a:pt x="48" y="38"/>
                  <a:pt x="48" y="38"/>
                  <a:pt x="47" y="38"/>
                </a:cubicBezTo>
                <a:cubicBezTo>
                  <a:pt x="1" y="38"/>
                  <a:pt x="1" y="38"/>
                  <a:pt x="1" y="38"/>
                </a:cubicBezTo>
                <a:cubicBezTo>
                  <a:pt x="0" y="38"/>
                  <a:pt x="0" y="38"/>
                  <a:pt x="0" y="37"/>
                </a:cubicBezTo>
                <a:cubicBezTo>
                  <a:pt x="0" y="32"/>
                  <a:pt x="0" y="32"/>
                  <a:pt x="0" y="32"/>
                </a:cubicBezTo>
                <a:cubicBezTo>
                  <a:pt x="0" y="32"/>
                  <a:pt x="0" y="31"/>
                  <a:pt x="1" y="31"/>
                </a:cubicBezTo>
                <a:cubicBezTo>
                  <a:pt x="47" y="31"/>
                  <a:pt x="47" y="31"/>
                  <a:pt x="47" y="31"/>
                </a:cubicBezTo>
                <a:cubicBezTo>
                  <a:pt x="48" y="31"/>
                  <a:pt x="48" y="32"/>
                  <a:pt x="48" y="32"/>
                </a:cubicBezTo>
                <a:lnTo>
                  <a:pt x="48" y="37"/>
                </a:lnTo>
                <a:close/>
                <a:moveTo>
                  <a:pt x="10" y="27"/>
                </a:moveTo>
                <a:cubicBezTo>
                  <a:pt x="10" y="28"/>
                  <a:pt x="10" y="28"/>
                  <a:pt x="9" y="28"/>
                </a:cubicBezTo>
                <a:cubicBezTo>
                  <a:pt x="9" y="28"/>
                  <a:pt x="9" y="28"/>
                  <a:pt x="9" y="28"/>
                </a:cubicBezTo>
                <a:cubicBezTo>
                  <a:pt x="1" y="20"/>
                  <a:pt x="1" y="20"/>
                  <a:pt x="1" y="20"/>
                </a:cubicBezTo>
                <a:cubicBezTo>
                  <a:pt x="1" y="20"/>
                  <a:pt x="1" y="20"/>
                  <a:pt x="1" y="19"/>
                </a:cubicBezTo>
                <a:cubicBezTo>
                  <a:pt x="1" y="19"/>
                  <a:pt x="1" y="19"/>
                  <a:pt x="1" y="19"/>
                </a:cubicBezTo>
                <a:cubicBezTo>
                  <a:pt x="9" y="11"/>
                  <a:pt x="9" y="11"/>
                  <a:pt x="9" y="11"/>
                </a:cubicBezTo>
                <a:cubicBezTo>
                  <a:pt x="9" y="11"/>
                  <a:pt x="9" y="11"/>
                  <a:pt x="9" y="11"/>
                </a:cubicBezTo>
                <a:cubicBezTo>
                  <a:pt x="10" y="11"/>
                  <a:pt x="10" y="11"/>
                  <a:pt x="10" y="12"/>
                </a:cubicBezTo>
                <a:lnTo>
                  <a:pt x="10" y="27"/>
                </a:lnTo>
                <a:close/>
                <a:moveTo>
                  <a:pt x="48" y="17"/>
                </a:moveTo>
                <a:cubicBezTo>
                  <a:pt x="48" y="17"/>
                  <a:pt x="48" y="18"/>
                  <a:pt x="47" y="18"/>
                </a:cubicBezTo>
                <a:cubicBezTo>
                  <a:pt x="18" y="18"/>
                  <a:pt x="18" y="18"/>
                  <a:pt x="18" y="18"/>
                </a:cubicBezTo>
                <a:cubicBezTo>
                  <a:pt x="18" y="18"/>
                  <a:pt x="17" y="17"/>
                  <a:pt x="17" y="17"/>
                </a:cubicBezTo>
                <a:cubicBezTo>
                  <a:pt x="17" y="12"/>
                  <a:pt x="17" y="12"/>
                  <a:pt x="17" y="12"/>
                </a:cubicBezTo>
                <a:cubicBezTo>
                  <a:pt x="17" y="11"/>
                  <a:pt x="18" y="11"/>
                  <a:pt x="18" y="11"/>
                </a:cubicBezTo>
                <a:cubicBezTo>
                  <a:pt x="47" y="11"/>
                  <a:pt x="47" y="11"/>
                  <a:pt x="47" y="11"/>
                </a:cubicBezTo>
                <a:cubicBezTo>
                  <a:pt x="48" y="11"/>
                  <a:pt x="48" y="11"/>
                  <a:pt x="48" y="12"/>
                </a:cubicBezTo>
                <a:lnTo>
                  <a:pt x="48" y="17"/>
                </a:lnTo>
                <a:close/>
                <a:moveTo>
                  <a:pt x="48" y="27"/>
                </a:moveTo>
                <a:cubicBezTo>
                  <a:pt x="48" y="28"/>
                  <a:pt x="48" y="28"/>
                  <a:pt x="47" y="28"/>
                </a:cubicBezTo>
                <a:cubicBezTo>
                  <a:pt x="18" y="28"/>
                  <a:pt x="18" y="28"/>
                  <a:pt x="18" y="28"/>
                </a:cubicBezTo>
                <a:cubicBezTo>
                  <a:pt x="18" y="28"/>
                  <a:pt x="17" y="28"/>
                  <a:pt x="17" y="27"/>
                </a:cubicBezTo>
                <a:cubicBezTo>
                  <a:pt x="17" y="22"/>
                  <a:pt x="17" y="22"/>
                  <a:pt x="17" y="22"/>
                </a:cubicBezTo>
                <a:cubicBezTo>
                  <a:pt x="17" y="21"/>
                  <a:pt x="18" y="21"/>
                  <a:pt x="18" y="21"/>
                </a:cubicBezTo>
                <a:cubicBezTo>
                  <a:pt x="47" y="21"/>
                  <a:pt x="47" y="21"/>
                  <a:pt x="47" y="21"/>
                </a:cubicBezTo>
                <a:cubicBezTo>
                  <a:pt x="48" y="21"/>
                  <a:pt x="48" y="21"/>
                  <a:pt x="48" y="22"/>
                </a:cubicBezTo>
                <a:lnTo>
                  <a:pt x="48" y="27"/>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107" name="Freeform 306"/>
          <p:cNvSpPr>
            <a:spLocks/>
          </p:cNvSpPr>
          <p:nvPr/>
        </p:nvSpPr>
        <p:spPr bwMode="auto">
          <a:xfrm>
            <a:off x="3817757" y="3281945"/>
            <a:ext cx="294926" cy="373572"/>
          </a:xfrm>
          <a:custGeom>
            <a:avLst/>
            <a:gdLst>
              <a:gd name="T0" fmla="*/ 19 w 38"/>
              <a:gd name="T1" fmla="*/ 34 h 48"/>
              <a:gd name="T2" fmla="*/ 1 w 38"/>
              <a:gd name="T3" fmla="*/ 48 h 48"/>
              <a:gd name="T4" fmla="*/ 0 w 38"/>
              <a:gd name="T5" fmla="*/ 46 h 48"/>
              <a:gd name="T6" fmla="*/ 1 w 38"/>
              <a:gd name="T7" fmla="*/ 45 h 48"/>
              <a:gd name="T8" fmla="*/ 17 w 38"/>
              <a:gd name="T9" fmla="*/ 35 h 48"/>
              <a:gd name="T10" fmla="*/ 1 w 38"/>
              <a:gd name="T11" fmla="*/ 26 h 48"/>
              <a:gd name="T12" fmla="*/ 18 w 38"/>
              <a:gd name="T13" fmla="*/ 31 h 48"/>
              <a:gd name="T14" fmla="*/ 21 w 38"/>
              <a:gd name="T15" fmla="*/ 23 h 48"/>
              <a:gd name="T16" fmla="*/ 6 w 38"/>
              <a:gd name="T17" fmla="*/ 14 h 48"/>
              <a:gd name="T18" fmla="*/ 21 w 38"/>
              <a:gd name="T19" fmla="*/ 21 h 48"/>
              <a:gd name="T20" fmla="*/ 21 w 38"/>
              <a:gd name="T21" fmla="*/ 16 h 48"/>
              <a:gd name="T22" fmla="*/ 17 w 38"/>
              <a:gd name="T23" fmla="*/ 0 h 48"/>
              <a:gd name="T24" fmla="*/ 23 w 38"/>
              <a:gd name="T25" fmla="*/ 16 h 48"/>
              <a:gd name="T26" fmla="*/ 23 w 38"/>
              <a:gd name="T27" fmla="*/ 19 h 48"/>
              <a:gd name="T28" fmla="*/ 37 w 38"/>
              <a:gd name="T29" fmla="*/ 13 h 48"/>
              <a:gd name="T30" fmla="*/ 23 w 38"/>
              <a:gd name="T31" fmla="*/ 24 h 48"/>
              <a:gd name="T32" fmla="*/ 21 w 38"/>
              <a:gd name="T33" fmla="*/ 31 h 48"/>
              <a:gd name="T34" fmla="*/ 38 w 38"/>
              <a:gd name="T35" fmla="*/ 29 h 48"/>
              <a:gd name="T36" fmla="*/ 19 w 38"/>
              <a:gd name="T37" fmla="*/ 3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8" h="48">
                <a:moveTo>
                  <a:pt x="19" y="34"/>
                </a:moveTo>
                <a:cubicBezTo>
                  <a:pt x="16" y="42"/>
                  <a:pt x="9" y="48"/>
                  <a:pt x="1" y="48"/>
                </a:cubicBezTo>
                <a:cubicBezTo>
                  <a:pt x="1" y="48"/>
                  <a:pt x="0" y="47"/>
                  <a:pt x="0" y="46"/>
                </a:cubicBezTo>
                <a:cubicBezTo>
                  <a:pt x="0" y="46"/>
                  <a:pt x="1" y="45"/>
                  <a:pt x="1" y="45"/>
                </a:cubicBezTo>
                <a:cubicBezTo>
                  <a:pt x="8" y="45"/>
                  <a:pt x="13" y="41"/>
                  <a:pt x="17" y="35"/>
                </a:cubicBezTo>
                <a:cubicBezTo>
                  <a:pt x="13" y="36"/>
                  <a:pt x="5" y="37"/>
                  <a:pt x="1" y="26"/>
                </a:cubicBezTo>
                <a:cubicBezTo>
                  <a:pt x="12" y="22"/>
                  <a:pt x="17" y="28"/>
                  <a:pt x="18" y="31"/>
                </a:cubicBezTo>
                <a:cubicBezTo>
                  <a:pt x="19" y="29"/>
                  <a:pt x="20" y="26"/>
                  <a:pt x="21" y="23"/>
                </a:cubicBezTo>
                <a:cubicBezTo>
                  <a:pt x="21" y="23"/>
                  <a:pt x="7" y="25"/>
                  <a:pt x="6" y="14"/>
                </a:cubicBezTo>
                <a:cubicBezTo>
                  <a:pt x="18" y="9"/>
                  <a:pt x="21" y="21"/>
                  <a:pt x="21" y="21"/>
                </a:cubicBezTo>
                <a:cubicBezTo>
                  <a:pt x="21" y="19"/>
                  <a:pt x="21" y="16"/>
                  <a:pt x="21" y="16"/>
                </a:cubicBezTo>
                <a:cubicBezTo>
                  <a:pt x="21" y="16"/>
                  <a:pt x="11" y="9"/>
                  <a:pt x="17" y="0"/>
                </a:cubicBezTo>
                <a:cubicBezTo>
                  <a:pt x="30" y="4"/>
                  <a:pt x="23" y="16"/>
                  <a:pt x="23" y="16"/>
                </a:cubicBezTo>
                <a:cubicBezTo>
                  <a:pt x="23" y="16"/>
                  <a:pt x="23" y="18"/>
                  <a:pt x="23" y="19"/>
                </a:cubicBezTo>
                <a:cubicBezTo>
                  <a:pt x="23" y="19"/>
                  <a:pt x="28" y="10"/>
                  <a:pt x="37" y="13"/>
                </a:cubicBezTo>
                <a:cubicBezTo>
                  <a:pt x="36" y="26"/>
                  <a:pt x="23" y="24"/>
                  <a:pt x="23" y="24"/>
                </a:cubicBezTo>
                <a:cubicBezTo>
                  <a:pt x="22" y="26"/>
                  <a:pt x="22" y="29"/>
                  <a:pt x="21" y="31"/>
                </a:cubicBezTo>
                <a:cubicBezTo>
                  <a:pt x="21" y="31"/>
                  <a:pt x="29" y="22"/>
                  <a:pt x="38" y="29"/>
                </a:cubicBezTo>
                <a:cubicBezTo>
                  <a:pt x="32" y="43"/>
                  <a:pt x="19" y="34"/>
                  <a:pt x="19" y="34"/>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108" name="Freeform 309"/>
          <p:cNvSpPr>
            <a:spLocks/>
          </p:cNvSpPr>
          <p:nvPr/>
        </p:nvSpPr>
        <p:spPr bwMode="auto">
          <a:xfrm>
            <a:off x="2057242" y="3309799"/>
            <a:ext cx="294926" cy="317866"/>
          </a:xfrm>
          <a:custGeom>
            <a:avLst/>
            <a:gdLst>
              <a:gd name="T0" fmla="*/ 30 w 38"/>
              <a:gd name="T1" fmla="*/ 41 h 41"/>
              <a:gd name="T2" fmla="*/ 24 w 38"/>
              <a:gd name="T3" fmla="*/ 38 h 41"/>
              <a:gd name="T4" fmla="*/ 3 w 38"/>
              <a:gd name="T5" fmla="*/ 17 h 41"/>
              <a:gd name="T6" fmla="*/ 0 w 38"/>
              <a:gd name="T7" fmla="*/ 10 h 41"/>
              <a:gd name="T8" fmla="*/ 10 w 38"/>
              <a:gd name="T9" fmla="*/ 0 h 41"/>
              <a:gd name="T10" fmla="*/ 18 w 38"/>
              <a:gd name="T11" fmla="*/ 3 h 41"/>
              <a:gd name="T12" fmla="*/ 34 w 38"/>
              <a:gd name="T13" fmla="*/ 19 h 41"/>
              <a:gd name="T14" fmla="*/ 34 w 38"/>
              <a:gd name="T15" fmla="*/ 20 h 41"/>
              <a:gd name="T16" fmla="*/ 32 w 38"/>
              <a:gd name="T17" fmla="*/ 22 h 41"/>
              <a:gd name="T18" fmla="*/ 32 w 38"/>
              <a:gd name="T19" fmla="*/ 22 h 41"/>
              <a:gd name="T20" fmla="*/ 15 w 38"/>
              <a:gd name="T21" fmla="*/ 5 h 41"/>
              <a:gd name="T22" fmla="*/ 10 w 38"/>
              <a:gd name="T23" fmla="*/ 3 h 41"/>
              <a:gd name="T24" fmla="*/ 4 w 38"/>
              <a:gd name="T25" fmla="*/ 10 h 41"/>
              <a:gd name="T26" fmla="*/ 6 w 38"/>
              <a:gd name="T27" fmla="*/ 15 h 41"/>
              <a:gd name="T28" fmla="*/ 27 w 38"/>
              <a:gd name="T29" fmla="*/ 36 h 41"/>
              <a:gd name="T30" fmla="*/ 30 w 38"/>
              <a:gd name="T31" fmla="*/ 38 h 41"/>
              <a:gd name="T32" fmla="*/ 34 w 38"/>
              <a:gd name="T33" fmla="*/ 34 h 41"/>
              <a:gd name="T34" fmla="*/ 33 w 38"/>
              <a:gd name="T35" fmla="*/ 30 h 41"/>
              <a:gd name="T36" fmla="*/ 17 w 38"/>
              <a:gd name="T37" fmla="*/ 14 h 41"/>
              <a:gd name="T38" fmla="*/ 16 w 38"/>
              <a:gd name="T39" fmla="*/ 13 h 41"/>
              <a:gd name="T40" fmla="*/ 14 w 38"/>
              <a:gd name="T41" fmla="*/ 15 h 41"/>
              <a:gd name="T42" fmla="*/ 14 w 38"/>
              <a:gd name="T43" fmla="*/ 17 h 41"/>
              <a:gd name="T44" fmla="*/ 25 w 38"/>
              <a:gd name="T45" fmla="*/ 28 h 41"/>
              <a:gd name="T46" fmla="*/ 26 w 38"/>
              <a:gd name="T47" fmla="*/ 28 h 41"/>
              <a:gd name="T48" fmla="*/ 24 w 38"/>
              <a:gd name="T49" fmla="*/ 31 h 41"/>
              <a:gd name="T50" fmla="*/ 23 w 38"/>
              <a:gd name="T51" fmla="*/ 30 h 41"/>
              <a:gd name="T52" fmla="*/ 12 w 38"/>
              <a:gd name="T53" fmla="*/ 19 h 41"/>
              <a:gd name="T54" fmla="*/ 10 w 38"/>
              <a:gd name="T55" fmla="*/ 15 h 41"/>
              <a:gd name="T56" fmla="*/ 16 w 38"/>
              <a:gd name="T57" fmla="*/ 10 h 41"/>
              <a:gd name="T58" fmla="*/ 20 w 38"/>
              <a:gd name="T59" fmla="*/ 12 h 41"/>
              <a:gd name="T60" fmla="*/ 35 w 38"/>
              <a:gd name="T61" fmla="*/ 27 h 41"/>
              <a:gd name="T62" fmla="*/ 38 w 38"/>
              <a:gd name="T63" fmla="*/ 34 h 41"/>
              <a:gd name="T64" fmla="*/ 30 w 38"/>
              <a:gd name="T65"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8" h="41">
                <a:moveTo>
                  <a:pt x="30" y="41"/>
                </a:moveTo>
                <a:cubicBezTo>
                  <a:pt x="28" y="41"/>
                  <a:pt x="26" y="40"/>
                  <a:pt x="24" y="38"/>
                </a:cubicBezTo>
                <a:cubicBezTo>
                  <a:pt x="3" y="17"/>
                  <a:pt x="3" y="17"/>
                  <a:pt x="3" y="17"/>
                </a:cubicBezTo>
                <a:cubicBezTo>
                  <a:pt x="1" y="16"/>
                  <a:pt x="0" y="13"/>
                  <a:pt x="0" y="10"/>
                </a:cubicBezTo>
                <a:cubicBezTo>
                  <a:pt x="0" y="5"/>
                  <a:pt x="5" y="0"/>
                  <a:pt x="10" y="0"/>
                </a:cubicBezTo>
                <a:cubicBezTo>
                  <a:pt x="13" y="0"/>
                  <a:pt x="16" y="1"/>
                  <a:pt x="18" y="3"/>
                </a:cubicBezTo>
                <a:cubicBezTo>
                  <a:pt x="34" y="19"/>
                  <a:pt x="34" y="19"/>
                  <a:pt x="34" y="19"/>
                </a:cubicBezTo>
                <a:cubicBezTo>
                  <a:pt x="34" y="19"/>
                  <a:pt x="34" y="20"/>
                  <a:pt x="34" y="20"/>
                </a:cubicBezTo>
                <a:cubicBezTo>
                  <a:pt x="34" y="20"/>
                  <a:pt x="33" y="22"/>
                  <a:pt x="32" y="22"/>
                </a:cubicBezTo>
                <a:cubicBezTo>
                  <a:pt x="32" y="22"/>
                  <a:pt x="32" y="22"/>
                  <a:pt x="32" y="22"/>
                </a:cubicBezTo>
                <a:cubicBezTo>
                  <a:pt x="15" y="5"/>
                  <a:pt x="15" y="5"/>
                  <a:pt x="15" y="5"/>
                </a:cubicBezTo>
                <a:cubicBezTo>
                  <a:pt x="14" y="4"/>
                  <a:pt x="12" y="3"/>
                  <a:pt x="10" y="3"/>
                </a:cubicBezTo>
                <a:cubicBezTo>
                  <a:pt x="7" y="3"/>
                  <a:pt x="4" y="6"/>
                  <a:pt x="4" y="10"/>
                </a:cubicBezTo>
                <a:cubicBezTo>
                  <a:pt x="4" y="12"/>
                  <a:pt x="4" y="14"/>
                  <a:pt x="6" y="15"/>
                </a:cubicBezTo>
                <a:cubicBezTo>
                  <a:pt x="27" y="36"/>
                  <a:pt x="27" y="36"/>
                  <a:pt x="27" y="36"/>
                </a:cubicBezTo>
                <a:cubicBezTo>
                  <a:pt x="28" y="37"/>
                  <a:pt x="29" y="38"/>
                  <a:pt x="30" y="38"/>
                </a:cubicBezTo>
                <a:cubicBezTo>
                  <a:pt x="33" y="38"/>
                  <a:pt x="34" y="36"/>
                  <a:pt x="34" y="34"/>
                </a:cubicBezTo>
                <a:cubicBezTo>
                  <a:pt x="34" y="32"/>
                  <a:pt x="34" y="31"/>
                  <a:pt x="33" y="30"/>
                </a:cubicBezTo>
                <a:cubicBezTo>
                  <a:pt x="17" y="14"/>
                  <a:pt x="17" y="14"/>
                  <a:pt x="17" y="14"/>
                </a:cubicBezTo>
                <a:cubicBezTo>
                  <a:pt x="17" y="14"/>
                  <a:pt x="16" y="13"/>
                  <a:pt x="16" y="13"/>
                </a:cubicBezTo>
                <a:cubicBezTo>
                  <a:pt x="15" y="13"/>
                  <a:pt x="14" y="14"/>
                  <a:pt x="14" y="15"/>
                </a:cubicBezTo>
                <a:cubicBezTo>
                  <a:pt x="14" y="16"/>
                  <a:pt x="14" y="16"/>
                  <a:pt x="14" y="17"/>
                </a:cubicBezTo>
                <a:cubicBezTo>
                  <a:pt x="25" y="28"/>
                  <a:pt x="25" y="28"/>
                  <a:pt x="25" y="28"/>
                </a:cubicBezTo>
                <a:cubicBezTo>
                  <a:pt x="26" y="28"/>
                  <a:pt x="26" y="28"/>
                  <a:pt x="26" y="28"/>
                </a:cubicBezTo>
                <a:cubicBezTo>
                  <a:pt x="26" y="29"/>
                  <a:pt x="24" y="31"/>
                  <a:pt x="24" y="31"/>
                </a:cubicBezTo>
                <a:cubicBezTo>
                  <a:pt x="23" y="31"/>
                  <a:pt x="23" y="30"/>
                  <a:pt x="23" y="30"/>
                </a:cubicBezTo>
                <a:cubicBezTo>
                  <a:pt x="12" y="19"/>
                  <a:pt x="12" y="19"/>
                  <a:pt x="12" y="19"/>
                </a:cubicBezTo>
                <a:cubicBezTo>
                  <a:pt x="11" y="18"/>
                  <a:pt x="10" y="17"/>
                  <a:pt x="10" y="15"/>
                </a:cubicBezTo>
                <a:cubicBezTo>
                  <a:pt x="10" y="12"/>
                  <a:pt x="13" y="10"/>
                  <a:pt x="16" y="10"/>
                </a:cubicBezTo>
                <a:cubicBezTo>
                  <a:pt x="17" y="10"/>
                  <a:pt x="19" y="11"/>
                  <a:pt x="20" y="12"/>
                </a:cubicBezTo>
                <a:cubicBezTo>
                  <a:pt x="35" y="27"/>
                  <a:pt x="35" y="27"/>
                  <a:pt x="35" y="27"/>
                </a:cubicBezTo>
                <a:cubicBezTo>
                  <a:pt x="37" y="29"/>
                  <a:pt x="38" y="31"/>
                  <a:pt x="38" y="34"/>
                </a:cubicBezTo>
                <a:cubicBezTo>
                  <a:pt x="38" y="38"/>
                  <a:pt x="35" y="41"/>
                  <a:pt x="30" y="41"/>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109" name="Freeform 310"/>
          <p:cNvSpPr>
            <a:spLocks/>
          </p:cNvSpPr>
          <p:nvPr/>
        </p:nvSpPr>
        <p:spPr bwMode="auto">
          <a:xfrm>
            <a:off x="2651568" y="3306523"/>
            <a:ext cx="255602" cy="324419"/>
          </a:xfrm>
          <a:custGeom>
            <a:avLst/>
            <a:gdLst>
              <a:gd name="T0" fmla="*/ 33 w 33"/>
              <a:gd name="T1" fmla="*/ 4 h 42"/>
              <a:gd name="T2" fmla="*/ 32 w 33"/>
              <a:gd name="T3" fmla="*/ 7 h 42"/>
              <a:gd name="T4" fmla="*/ 30 w 33"/>
              <a:gd name="T5" fmla="*/ 7 h 42"/>
              <a:gd name="T6" fmla="*/ 29 w 33"/>
              <a:gd name="T7" fmla="*/ 7 h 42"/>
              <a:gd name="T8" fmla="*/ 29 w 33"/>
              <a:gd name="T9" fmla="*/ 9 h 42"/>
              <a:gd name="T10" fmla="*/ 29 w 33"/>
              <a:gd name="T11" fmla="*/ 40 h 42"/>
              <a:gd name="T12" fmla="*/ 28 w 33"/>
              <a:gd name="T13" fmla="*/ 42 h 42"/>
              <a:gd name="T14" fmla="*/ 25 w 33"/>
              <a:gd name="T15" fmla="*/ 42 h 42"/>
              <a:gd name="T16" fmla="*/ 23 w 33"/>
              <a:gd name="T17" fmla="*/ 40 h 42"/>
              <a:gd name="T18" fmla="*/ 23 w 33"/>
              <a:gd name="T19" fmla="*/ 7 h 42"/>
              <a:gd name="T20" fmla="*/ 19 w 33"/>
              <a:gd name="T21" fmla="*/ 7 h 42"/>
              <a:gd name="T22" fmla="*/ 19 w 33"/>
              <a:gd name="T23" fmla="*/ 40 h 42"/>
              <a:gd name="T24" fmla="*/ 18 w 33"/>
              <a:gd name="T25" fmla="*/ 42 h 42"/>
              <a:gd name="T26" fmla="*/ 15 w 33"/>
              <a:gd name="T27" fmla="*/ 42 h 42"/>
              <a:gd name="T28" fmla="*/ 13 w 33"/>
              <a:gd name="T29" fmla="*/ 40 h 42"/>
              <a:gd name="T30" fmla="*/ 13 w 33"/>
              <a:gd name="T31" fmla="*/ 27 h 42"/>
              <a:gd name="T32" fmla="*/ 6 w 33"/>
              <a:gd name="T33" fmla="*/ 25 h 42"/>
              <a:gd name="T34" fmla="*/ 1 w 33"/>
              <a:gd name="T35" fmla="*/ 20 h 42"/>
              <a:gd name="T36" fmla="*/ 0 w 33"/>
              <a:gd name="T37" fmla="*/ 13 h 42"/>
              <a:gd name="T38" fmla="*/ 2 w 33"/>
              <a:gd name="T39" fmla="*/ 6 h 42"/>
              <a:gd name="T40" fmla="*/ 8 w 33"/>
              <a:gd name="T41" fmla="*/ 1 h 42"/>
              <a:gd name="T42" fmla="*/ 19 w 33"/>
              <a:gd name="T43" fmla="*/ 0 h 42"/>
              <a:gd name="T44" fmla="*/ 32 w 33"/>
              <a:gd name="T45" fmla="*/ 0 h 42"/>
              <a:gd name="T46" fmla="*/ 33 w 33"/>
              <a:gd name="T47" fmla="*/ 2 h 42"/>
              <a:gd name="T48" fmla="*/ 33 w 33"/>
              <a:gd name="T49" fmla="*/ 4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3" h="42">
                <a:moveTo>
                  <a:pt x="33" y="4"/>
                </a:moveTo>
                <a:cubicBezTo>
                  <a:pt x="33" y="5"/>
                  <a:pt x="32" y="7"/>
                  <a:pt x="32" y="7"/>
                </a:cubicBezTo>
                <a:cubicBezTo>
                  <a:pt x="31" y="7"/>
                  <a:pt x="31" y="6"/>
                  <a:pt x="30" y="7"/>
                </a:cubicBezTo>
                <a:cubicBezTo>
                  <a:pt x="30" y="7"/>
                  <a:pt x="29" y="7"/>
                  <a:pt x="29" y="7"/>
                </a:cubicBezTo>
                <a:cubicBezTo>
                  <a:pt x="29" y="8"/>
                  <a:pt x="29" y="9"/>
                  <a:pt x="29" y="9"/>
                </a:cubicBezTo>
                <a:cubicBezTo>
                  <a:pt x="29" y="40"/>
                  <a:pt x="29" y="40"/>
                  <a:pt x="29" y="40"/>
                </a:cubicBezTo>
                <a:cubicBezTo>
                  <a:pt x="29" y="41"/>
                  <a:pt x="28" y="42"/>
                  <a:pt x="28" y="42"/>
                </a:cubicBezTo>
                <a:cubicBezTo>
                  <a:pt x="25" y="42"/>
                  <a:pt x="25" y="42"/>
                  <a:pt x="25" y="42"/>
                </a:cubicBezTo>
                <a:cubicBezTo>
                  <a:pt x="24" y="42"/>
                  <a:pt x="23" y="41"/>
                  <a:pt x="23" y="40"/>
                </a:cubicBezTo>
                <a:cubicBezTo>
                  <a:pt x="23" y="7"/>
                  <a:pt x="23" y="7"/>
                  <a:pt x="23" y="7"/>
                </a:cubicBezTo>
                <a:cubicBezTo>
                  <a:pt x="19" y="7"/>
                  <a:pt x="19" y="7"/>
                  <a:pt x="19" y="7"/>
                </a:cubicBezTo>
                <a:cubicBezTo>
                  <a:pt x="19" y="40"/>
                  <a:pt x="19" y="40"/>
                  <a:pt x="19" y="40"/>
                </a:cubicBezTo>
                <a:cubicBezTo>
                  <a:pt x="19" y="41"/>
                  <a:pt x="18" y="42"/>
                  <a:pt x="18" y="42"/>
                </a:cubicBezTo>
                <a:cubicBezTo>
                  <a:pt x="15" y="42"/>
                  <a:pt x="15" y="42"/>
                  <a:pt x="15" y="42"/>
                </a:cubicBezTo>
                <a:cubicBezTo>
                  <a:pt x="14" y="42"/>
                  <a:pt x="13" y="41"/>
                  <a:pt x="13" y="40"/>
                </a:cubicBezTo>
                <a:cubicBezTo>
                  <a:pt x="13" y="27"/>
                  <a:pt x="13" y="27"/>
                  <a:pt x="13" y="27"/>
                </a:cubicBezTo>
                <a:cubicBezTo>
                  <a:pt x="10" y="26"/>
                  <a:pt x="8" y="26"/>
                  <a:pt x="6" y="25"/>
                </a:cubicBezTo>
                <a:cubicBezTo>
                  <a:pt x="4" y="24"/>
                  <a:pt x="2" y="22"/>
                  <a:pt x="1" y="20"/>
                </a:cubicBezTo>
                <a:cubicBezTo>
                  <a:pt x="0" y="18"/>
                  <a:pt x="0" y="16"/>
                  <a:pt x="0" y="13"/>
                </a:cubicBezTo>
                <a:cubicBezTo>
                  <a:pt x="0" y="10"/>
                  <a:pt x="0" y="8"/>
                  <a:pt x="2" y="6"/>
                </a:cubicBezTo>
                <a:cubicBezTo>
                  <a:pt x="4" y="4"/>
                  <a:pt x="5" y="2"/>
                  <a:pt x="8" y="1"/>
                </a:cubicBezTo>
                <a:cubicBezTo>
                  <a:pt x="10" y="1"/>
                  <a:pt x="14" y="0"/>
                  <a:pt x="19" y="0"/>
                </a:cubicBezTo>
                <a:cubicBezTo>
                  <a:pt x="32" y="0"/>
                  <a:pt x="32" y="0"/>
                  <a:pt x="32" y="0"/>
                </a:cubicBezTo>
                <a:cubicBezTo>
                  <a:pt x="32" y="0"/>
                  <a:pt x="33" y="1"/>
                  <a:pt x="33" y="2"/>
                </a:cubicBezTo>
                <a:lnTo>
                  <a:pt x="33" y="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110" name="Freeform 311"/>
          <p:cNvSpPr>
            <a:spLocks noEditPoints="1"/>
          </p:cNvSpPr>
          <p:nvPr/>
        </p:nvSpPr>
        <p:spPr bwMode="auto">
          <a:xfrm>
            <a:off x="7318391" y="2802554"/>
            <a:ext cx="373572" cy="373572"/>
          </a:xfrm>
          <a:custGeom>
            <a:avLst/>
            <a:gdLst>
              <a:gd name="T0" fmla="*/ 48 w 48"/>
              <a:gd name="T1" fmla="*/ 45 h 48"/>
              <a:gd name="T2" fmla="*/ 46 w 48"/>
              <a:gd name="T3" fmla="*/ 48 h 48"/>
              <a:gd name="T4" fmla="*/ 20 w 48"/>
              <a:gd name="T5" fmla="*/ 48 h 48"/>
              <a:gd name="T6" fmla="*/ 17 w 48"/>
              <a:gd name="T7" fmla="*/ 45 h 48"/>
              <a:gd name="T8" fmla="*/ 17 w 48"/>
              <a:gd name="T9" fmla="*/ 41 h 48"/>
              <a:gd name="T10" fmla="*/ 3 w 48"/>
              <a:gd name="T11" fmla="*/ 41 h 48"/>
              <a:gd name="T12" fmla="*/ 0 w 48"/>
              <a:gd name="T13" fmla="*/ 38 h 48"/>
              <a:gd name="T14" fmla="*/ 0 w 48"/>
              <a:gd name="T15" fmla="*/ 2 h 48"/>
              <a:gd name="T16" fmla="*/ 3 w 48"/>
              <a:gd name="T17" fmla="*/ 0 h 48"/>
              <a:gd name="T18" fmla="*/ 32 w 48"/>
              <a:gd name="T19" fmla="*/ 0 h 48"/>
              <a:gd name="T20" fmla="*/ 34 w 48"/>
              <a:gd name="T21" fmla="*/ 2 h 48"/>
              <a:gd name="T22" fmla="*/ 34 w 48"/>
              <a:gd name="T23" fmla="*/ 11 h 48"/>
              <a:gd name="T24" fmla="*/ 35 w 48"/>
              <a:gd name="T25" fmla="*/ 12 h 48"/>
              <a:gd name="T26" fmla="*/ 46 w 48"/>
              <a:gd name="T27" fmla="*/ 23 h 48"/>
              <a:gd name="T28" fmla="*/ 48 w 48"/>
              <a:gd name="T29" fmla="*/ 27 h 48"/>
              <a:gd name="T30" fmla="*/ 48 w 48"/>
              <a:gd name="T31" fmla="*/ 45 h 48"/>
              <a:gd name="T32" fmla="*/ 27 w 48"/>
              <a:gd name="T33" fmla="*/ 4 h 48"/>
              <a:gd name="T34" fmla="*/ 27 w 48"/>
              <a:gd name="T35" fmla="*/ 3 h 48"/>
              <a:gd name="T36" fmla="*/ 8 w 48"/>
              <a:gd name="T37" fmla="*/ 3 h 48"/>
              <a:gd name="T38" fmla="*/ 7 w 48"/>
              <a:gd name="T39" fmla="*/ 4 h 48"/>
              <a:gd name="T40" fmla="*/ 7 w 48"/>
              <a:gd name="T41" fmla="*/ 6 h 48"/>
              <a:gd name="T42" fmla="*/ 8 w 48"/>
              <a:gd name="T43" fmla="*/ 7 h 48"/>
              <a:gd name="T44" fmla="*/ 27 w 48"/>
              <a:gd name="T45" fmla="*/ 7 h 48"/>
              <a:gd name="T46" fmla="*/ 27 w 48"/>
              <a:gd name="T47" fmla="*/ 6 h 48"/>
              <a:gd name="T48" fmla="*/ 27 w 48"/>
              <a:gd name="T49" fmla="*/ 4 h 48"/>
              <a:gd name="T50" fmla="*/ 45 w 48"/>
              <a:gd name="T51" fmla="*/ 44 h 48"/>
              <a:gd name="T52" fmla="*/ 45 w 48"/>
              <a:gd name="T53" fmla="*/ 27 h 48"/>
              <a:gd name="T54" fmla="*/ 33 w 48"/>
              <a:gd name="T55" fmla="*/ 27 h 48"/>
              <a:gd name="T56" fmla="*/ 31 w 48"/>
              <a:gd name="T57" fmla="*/ 25 h 48"/>
              <a:gd name="T58" fmla="*/ 31 w 48"/>
              <a:gd name="T59" fmla="*/ 13 h 48"/>
              <a:gd name="T60" fmla="*/ 21 w 48"/>
              <a:gd name="T61" fmla="*/ 13 h 48"/>
              <a:gd name="T62" fmla="*/ 21 w 48"/>
              <a:gd name="T63" fmla="*/ 44 h 48"/>
              <a:gd name="T64" fmla="*/ 45 w 48"/>
              <a:gd name="T65" fmla="*/ 44 h 48"/>
              <a:gd name="T66" fmla="*/ 42 w 48"/>
              <a:gd name="T67" fmla="*/ 24 h 48"/>
              <a:gd name="T68" fmla="*/ 34 w 48"/>
              <a:gd name="T69" fmla="*/ 16 h 48"/>
              <a:gd name="T70" fmla="*/ 34 w 48"/>
              <a:gd name="T71" fmla="*/ 24 h 48"/>
              <a:gd name="T72" fmla="*/ 42 w 48"/>
              <a:gd name="T73" fmla="*/ 2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8" h="48">
                <a:moveTo>
                  <a:pt x="48" y="45"/>
                </a:moveTo>
                <a:cubicBezTo>
                  <a:pt x="48" y="47"/>
                  <a:pt x="47" y="48"/>
                  <a:pt x="46" y="48"/>
                </a:cubicBezTo>
                <a:cubicBezTo>
                  <a:pt x="20" y="48"/>
                  <a:pt x="20" y="48"/>
                  <a:pt x="20" y="48"/>
                </a:cubicBezTo>
                <a:cubicBezTo>
                  <a:pt x="18" y="48"/>
                  <a:pt x="17" y="47"/>
                  <a:pt x="17" y="45"/>
                </a:cubicBezTo>
                <a:cubicBezTo>
                  <a:pt x="17" y="41"/>
                  <a:pt x="17" y="41"/>
                  <a:pt x="17" y="41"/>
                </a:cubicBezTo>
                <a:cubicBezTo>
                  <a:pt x="3" y="41"/>
                  <a:pt x="3" y="41"/>
                  <a:pt x="3" y="41"/>
                </a:cubicBezTo>
                <a:cubicBezTo>
                  <a:pt x="1" y="41"/>
                  <a:pt x="0" y="40"/>
                  <a:pt x="0" y="38"/>
                </a:cubicBezTo>
                <a:cubicBezTo>
                  <a:pt x="0" y="2"/>
                  <a:pt x="0" y="2"/>
                  <a:pt x="0" y="2"/>
                </a:cubicBezTo>
                <a:cubicBezTo>
                  <a:pt x="0" y="1"/>
                  <a:pt x="1" y="0"/>
                  <a:pt x="3" y="0"/>
                </a:cubicBezTo>
                <a:cubicBezTo>
                  <a:pt x="32" y="0"/>
                  <a:pt x="32" y="0"/>
                  <a:pt x="32" y="0"/>
                </a:cubicBezTo>
                <a:cubicBezTo>
                  <a:pt x="33" y="0"/>
                  <a:pt x="34" y="1"/>
                  <a:pt x="34" y="2"/>
                </a:cubicBezTo>
                <a:cubicBezTo>
                  <a:pt x="34" y="11"/>
                  <a:pt x="34" y="11"/>
                  <a:pt x="34" y="11"/>
                </a:cubicBezTo>
                <a:cubicBezTo>
                  <a:pt x="35" y="11"/>
                  <a:pt x="35" y="11"/>
                  <a:pt x="35" y="12"/>
                </a:cubicBezTo>
                <a:cubicBezTo>
                  <a:pt x="46" y="23"/>
                  <a:pt x="46" y="23"/>
                  <a:pt x="46" y="23"/>
                </a:cubicBezTo>
                <a:cubicBezTo>
                  <a:pt x="47" y="24"/>
                  <a:pt x="48" y="26"/>
                  <a:pt x="48" y="27"/>
                </a:cubicBezTo>
                <a:lnTo>
                  <a:pt x="48" y="45"/>
                </a:lnTo>
                <a:close/>
                <a:moveTo>
                  <a:pt x="27" y="4"/>
                </a:moveTo>
                <a:cubicBezTo>
                  <a:pt x="27" y="3"/>
                  <a:pt x="27" y="3"/>
                  <a:pt x="27" y="3"/>
                </a:cubicBezTo>
                <a:cubicBezTo>
                  <a:pt x="8" y="3"/>
                  <a:pt x="8" y="3"/>
                  <a:pt x="8" y="3"/>
                </a:cubicBezTo>
                <a:cubicBezTo>
                  <a:pt x="7" y="3"/>
                  <a:pt x="7" y="3"/>
                  <a:pt x="7" y="4"/>
                </a:cubicBezTo>
                <a:cubicBezTo>
                  <a:pt x="7" y="6"/>
                  <a:pt x="7" y="6"/>
                  <a:pt x="7" y="6"/>
                </a:cubicBezTo>
                <a:cubicBezTo>
                  <a:pt x="7" y="6"/>
                  <a:pt x="7" y="7"/>
                  <a:pt x="8" y="7"/>
                </a:cubicBezTo>
                <a:cubicBezTo>
                  <a:pt x="27" y="7"/>
                  <a:pt x="27" y="7"/>
                  <a:pt x="27" y="7"/>
                </a:cubicBezTo>
                <a:cubicBezTo>
                  <a:pt x="27" y="7"/>
                  <a:pt x="27" y="6"/>
                  <a:pt x="27" y="6"/>
                </a:cubicBezTo>
                <a:lnTo>
                  <a:pt x="27" y="4"/>
                </a:lnTo>
                <a:close/>
                <a:moveTo>
                  <a:pt x="45" y="44"/>
                </a:moveTo>
                <a:cubicBezTo>
                  <a:pt x="45" y="27"/>
                  <a:pt x="45" y="27"/>
                  <a:pt x="45" y="27"/>
                </a:cubicBezTo>
                <a:cubicBezTo>
                  <a:pt x="33" y="27"/>
                  <a:pt x="33" y="27"/>
                  <a:pt x="33" y="27"/>
                </a:cubicBezTo>
                <a:cubicBezTo>
                  <a:pt x="32" y="27"/>
                  <a:pt x="31" y="26"/>
                  <a:pt x="31" y="25"/>
                </a:cubicBezTo>
                <a:cubicBezTo>
                  <a:pt x="31" y="13"/>
                  <a:pt x="31" y="13"/>
                  <a:pt x="31" y="13"/>
                </a:cubicBezTo>
                <a:cubicBezTo>
                  <a:pt x="21" y="13"/>
                  <a:pt x="21" y="13"/>
                  <a:pt x="21" y="13"/>
                </a:cubicBezTo>
                <a:cubicBezTo>
                  <a:pt x="21" y="44"/>
                  <a:pt x="21" y="44"/>
                  <a:pt x="21" y="44"/>
                </a:cubicBezTo>
                <a:lnTo>
                  <a:pt x="45" y="44"/>
                </a:lnTo>
                <a:close/>
                <a:moveTo>
                  <a:pt x="42" y="24"/>
                </a:moveTo>
                <a:cubicBezTo>
                  <a:pt x="34" y="16"/>
                  <a:pt x="34" y="16"/>
                  <a:pt x="34" y="16"/>
                </a:cubicBezTo>
                <a:cubicBezTo>
                  <a:pt x="34" y="24"/>
                  <a:pt x="34" y="24"/>
                  <a:pt x="34" y="24"/>
                </a:cubicBezTo>
                <a:lnTo>
                  <a:pt x="42" y="2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111" name="Freeform 312"/>
          <p:cNvSpPr>
            <a:spLocks noEditPoints="1"/>
          </p:cNvSpPr>
          <p:nvPr/>
        </p:nvSpPr>
        <p:spPr bwMode="auto">
          <a:xfrm>
            <a:off x="1456953" y="3309799"/>
            <a:ext cx="317866" cy="317866"/>
          </a:xfrm>
          <a:custGeom>
            <a:avLst/>
            <a:gdLst>
              <a:gd name="T0" fmla="*/ 17 w 41"/>
              <a:gd name="T1" fmla="*/ 40 h 41"/>
              <a:gd name="T2" fmla="*/ 15 w 41"/>
              <a:gd name="T3" fmla="*/ 41 h 41"/>
              <a:gd name="T4" fmla="*/ 2 w 41"/>
              <a:gd name="T5" fmla="*/ 41 h 41"/>
              <a:gd name="T6" fmla="*/ 0 w 41"/>
              <a:gd name="T7" fmla="*/ 40 h 41"/>
              <a:gd name="T8" fmla="*/ 0 w 41"/>
              <a:gd name="T9" fmla="*/ 2 h 41"/>
              <a:gd name="T10" fmla="*/ 2 w 41"/>
              <a:gd name="T11" fmla="*/ 0 h 41"/>
              <a:gd name="T12" fmla="*/ 15 w 41"/>
              <a:gd name="T13" fmla="*/ 0 h 41"/>
              <a:gd name="T14" fmla="*/ 17 w 41"/>
              <a:gd name="T15" fmla="*/ 2 h 41"/>
              <a:gd name="T16" fmla="*/ 17 w 41"/>
              <a:gd name="T17" fmla="*/ 40 h 41"/>
              <a:gd name="T18" fmla="*/ 41 w 41"/>
              <a:gd name="T19" fmla="*/ 40 h 41"/>
              <a:gd name="T20" fmla="*/ 39 w 41"/>
              <a:gd name="T21" fmla="*/ 41 h 41"/>
              <a:gd name="T22" fmla="*/ 26 w 41"/>
              <a:gd name="T23" fmla="*/ 41 h 41"/>
              <a:gd name="T24" fmla="*/ 24 w 41"/>
              <a:gd name="T25" fmla="*/ 40 h 41"/>
              <a:gd name="T26" fmla="*/ 24 w 41"/>
              <a:gd name="T27" fmla="*/ 2 h 41"/>
              <a:gd name="T28" fmla="*/ 26 w 41"/>
              <a:gd name="T29" fmla="*/ 0 h 41"/>
              <a:gd name="T30" fmla="*/ 39 w 41"/>
              <a:gd name="T31" fmla="*/ 0 h 41"/>
              <a:gd name="T32" fmla="*/ 41 w 41"/>
              <a:gd name="T33" fmla="*/ 2 h 41"/>
              <a:gd name="T34" fmla="*/ 41 w 41"/>
              <a:gd name="T35" fmla="*/ 4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1" h="41">
                <a:moveTo>
                  <a:pt x="17" y="40"/>
                </a:moveTo>
                <a:cubicBezTo>
                  <a:pt x="17" y="41"/>
                  <a:pt x="16" y="41"/>
                  <a:pt x="15" y="41"/>
                </a:cubicBezTo>
                <a:cubicBezTo>
                  <a:pt x="2" y="41"/>
                  <a:pt x="2" y="41"/>
                  <a:pt x="2" y="41"/>
                </a:cubicBezTo>
                <a:cubicBezTo>
                  <a:pt x="1" y="41"/>
                  <a:pt x="0" y="41"/>
                  <a:pt x="0" y="40"/>
                </a:cubicBezTo>
                <a:cubicBezTo>
                  <a:pt x="0" y="2"/>
                  <a:pt x="0" y="2"/>
                  <a:pt x="0" y="2"/>
                </a:cubicBezTo>
                <a:cubicBezTo>
                  <a:pt x="0" y="1"/>
                  <a:pt x="1" y="0"/>
                  <a:pt x="2" y="0"/>
                </a:cubicBezTo>
                <a:cubicBezTo>
                  <a:pt x="15" y="0"/>
                  <a:pt x="15" y="0"/>
                  <a:pt x="15" y="0"/>
                </a:cubicBezTo>
                <a:cubicBezTo>
                  <a:pt x="16" y="0"/>
                  <a:pt x="17" y="1"/>
                  <a:pt x="17" y="2"/>
                </a:cubicBezTo>
                <a:lnTo>
                  <a:pt x="17" y="40"/>
                </a:lnTo>
                <a:close/>
                <a:moveTo>
                  <a:pt x="41" y="40"/>
                </a:moveTo>
                <a:cubicBezTo>
                  <a:pt x="41" y="41"/>
                  <a:pt x="40" y="41"/>
                  <a:pt x="39" y="41"/>
                </a:cubicBezTo>
                <a:cubicBezTo>
                  <a:pt x="26" y="41"/>
                  <a:pt x="26" y="41"/>
                  <a:pt x="26" y="41"/>
                </a:cubicBezTo>
                <a:cubicBezTo>
                  <a:pt x="25" y="41"/>
                  <a:pt x="24" y="41"/>
                  <a:pt x="24" y="40"/>
                </a:cubicBezTo>
                <a:cubicBezTo>
                  <a:pt x="24" y="2"/>
                  <a:pt x="24" y="2"/>
                  <a:pt x="24" y="2"/>
                </a:cubicBezTo>
                <a:cubicBezTo>
                  <a:pt x="24" y="1"/>
                  <a:pt x="25" y="0"/>
                  <a:pt x="26" y="0"/>
                </a:cubicBezTo>
                <a:cubicBezTo>
                  <a:pt x="39" y="0"/>
                  <a:pt x="39" y="0"/>
                  <a:pt x="39" y="0"/>
                </a:cubicBezTo>
                <a:cubicBezTo>
                  <a:pt x="40" y="0"/>
                  <a:pt x="41" y="1"/>
                  <a:pt x="41" y="2"/>
                </a:cubicBezTo>
                <a:lnTo>
                  <a:pt x="41" y="4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112" name="Freeform 313"/>
          <p:cNvSpPr>
            <a:spLocks noEditPoints="1"/>
          </p:cNvSpPr>
          <p:nvPr/>
        </p:nvSpPr>
        <p:spPr bwMode="auto">
          <a:xfrm>
            <a:off x="6710685" y="2830407"/>
            <a:ext cx="350636" cy="317866"/>
          </a:xfrm>
          <a:custGeom>
            <a:avLst/>
            <a:gdLst>
              <a:gd name="T0" fmla="*/ 8 w 45"/>
              <a:gd name="T1" fmla="*/ 27 h 41"/>
              <a:gd name="T2" fmla="*/ 0 w 45"/>
              <a:gd name="T3" fmla="*/ 18 h 41"/>
              <a:gd name="T4" fmla="*/ 5 w 45"/>
              <a:gd name="T5" fmla="*/ 13 h 41"/>
              <a:gd name="T6" fmla="*/ 12 w 45"/>
              <a:gd name="T7" fmla="*/ 22 h 41"/>
              <a:gd name="T8" fmla="*/ 8 w 45"/>
              <a:gd name="T9" fmla="*/ 27 h 41"/>
              <a:gd name="T10" fmla="*/ 38 w 45"/>
              <a:gd name="T11" fmla="*/ 37 h 41"/>
              <a:gd name="T12" fmla="*/ 33 w 45"/>
              <a:gd name="T13" fmla="*/ 41 h 41"/>
              <a:gd name="T14" fmla="*/ 23 w 45"/>
              <a:gd name="T15" fmla="*/ 39 h 41"/>
              <a:gd name="T16" fmla="*/ 12 w 45"/>
              <a:gd name="T17" fmla="*/ 41 h 41"/>
              <a:gd name="T18" fmla="*/ 7 w 45"/>
              <a:gd name="T19" fmla="*/ 37 h 41"/>
              <a:gd name="T20" fmla="*/ 23 w 45"/>
              <a:gd name="T21" fmla="*/ 21 h 41"/>
              <a:gd name="T22" fmla="*/ 38 w 45"/>
              <a:gd name="T23" fmla="*/ 37 h 41"/>
              <a:gd name="T24" fmla="*/ 16 w 45"/>
              <a:gd name="T25" fmla="*/ 16 h 41"/>
              <a:gd name="T26" fmla="*/ 9 w 45"/>
              <a:gd name="T27" fmla="*/ 6 h 41"/>
              <a:gd name="T28" fmla="*/ 14 w 45"/>
              <a:gd name="T29" fmla="*/ 0 h 41"/>
              <a:gd name="T30" fmla="*/ 21 w 45"/>
              <a:gd name="T31" fmla="*/ 9 h 41"/>
              <a:gd name="T32" fmla="*/ 16 w 45"/>
              <a:gd name="T33" fmla="*/ 16 h 41"/>
              <a:gd name="T34" fmla="*/ 24 w 45"/>
              <a:gd name="T35" fmla="*/ 9 h 41"/>
              <a:gd name="T36" fmla="*/ 31 w 45"/>
              <a:gd name="T37" fmla="*/ 0 h 41"/>
              <a:gd name="T38" fmla="*/ 36 w 45"/>
              <a:gd name="T39" fmla="*/ 6 h 41"/>
              <a:gd name="T40" fmla="*/ 29 w 45"/>
              <a:gd name="T41" fmla="*/ 16 h 41"/>
              <a:gd name="T42" fmla="*/ 24 w 45"/>
              <a:gd name="T43" fmla="*/ 9 h 41"/>
              <a:gd name="T44" fmla="*/ 45 w 45"/>
              <a:gd name="T45" fmla="*/ 18 h 41"/>
              <a:gd name="T46" fmla="*/ 37 w 45"/>
              <a:gd name="T47" fmla="*/ 27 h 41"/>
              <a:gd name="T48" fmla="*/ 33 w 45"/>
              <a:gd name="T49" fmla="*/ 22 h 41"/>
              <a:gd name="T50" fmla="*/ 41 w 45"/>
              <a:gd name="T51" fmla="*/ 13 h 41"/>
              <a:gd name="T52" fmla="*/ 45 w 45"/>
              <a:gd name="T53" fmla="*/ 18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5" h="41">
                <a:moveTo>
                  <a:pt x="8" y="27"/>
                </a:moveTo>
                <a:cubicBezTo>
                  <a:pt x="3" y="27"/>
                  <a:pt x="0" y="22"/>
                  <a:pt x="0" y="18"/>
                </a:cubicBezTo>
                <a:cubicBezTo>
                  <a:pt x="0" y="16"/>
                  <a:pt x="2" y="13"/>
                  <a:pt x="5" y="13"/>
                </a:cubicBezTo>
                <a:cubicBezTo>
                  <a:pt x="9" y="13"/>
                  <a:pt x="12" y="18"/>
                  <a:pt x="12" y="22"/>
                </a:cubicBezTo>
                <a:cubicBezTo>
                  <a:pt x="12" y="25"/>
                  <a:pt x="11" y="27"/>
                  <a:pt x="8" y="27"/>
                </a:cubicBezTo>
                <a:close/>
                <a:moveTo>
                  <a:pt x="38" y="37"/>
                </a:moveTo>
                <a:cubicBezTo>
                  <a:pt x="38" y="40"/>
                  <a:pt x="35" y="41"/>
                  <a:pt x="33" y="41"/>
                </a:cubicBezTo>
                <a:cubicBezTo>
                  <a:pt x="29" y="41"/>
                  <a:pt x="26" y="39"/>
                  <a:pt x="23" y="39"/>
                </a:cubicBezTo>
                <a:cubicBezTo>
                  <a:pt x="19" y="39"/>
                  <a:pt x="16" y="41"/>
                  <a:pt x="12" y="41"/>
                </a:cubicBezTo>
                <a:cubicBezTo>
                  <a:pt x="9" y="41"/>
                  <a:pt x="7" y="40"/>
                  <a:pt x="7" y="37"/>
                </a:cubicBezTo>
                <a:cubicBezTo>
                  <a:pt x="7" y="31"/>
                  <a:pt x="16" y="21"/>
                  <a:pt x="23" y="21"/>
                </a:cubicBezTo>
                <a:cubicBezTo>
                  <a:pt x="29" y="21"/>
                  <a:pt x="38" y="31"/>
                  <a:pt x="38" y="37"/>
                </a:cubicBezTo>
                <a:close/>
                <a:moveTo>
                  <a:pt x="16" y="16"/>
                </a:moveTo>
                <a:cubicBezTo>
                  <a:pt x="12" y="16"/>
                  <a:pt x="9" y="10"/>
                  <a:pt x="9" y="6"/>
                </a:cubicBezTo>
                <a:cubicBezTo>
                  <a:pt x="9" y="3"/>
                  <a:pt x="11" y="0"/>
                  <a:pt x="14" y="0"/>
                </a:cubicBezTo>
                <a:cubicBezTo>
                  <a:pt x="19" y="0"/>
                  <a:pt x="21" y="5"/>
                  <a:pt x="21" y="9"/>
                </a:cubicBezTo>
                <a:cubicBezTo>
                  <a:pt x="21" y="12"/>
                  <a:pt x="20" y="16"/>
                  <a:pt x="16" y="16"/>
                </a:cubicBezTo>
                <a:close/>
                <a:moveTo>
                  <a:pt x="24" y="9"/>
                </a:moveTo>
                <a:cubicBezTo>
                  <a:pt x="24" y="5"/>
                  <a:pt x="27" y="0"/>
                  <a:pt x="31" y="0"/>
                </a:cubicBezTo>
                <a:cubicBezTo>
                  <a:pt x="34" y="0"/>
                  <a:pt x="36" y="3"/>
                  <a:pt x="36" y="6"/>
                </a:cubicBezTo>
                <a:cubicBezTo>
                  <a:pt x="36" y="10"/>
                  <a:pt x="33" y="16"/>
                  <a:pt x="29" y="16"/>
                </a:cubicBezTo>
                <a:cubicBezTo>
                  <a:pt x="26" y="16"/>
                  <a:pt x="24" y="12"/>
                  <a:pt x="24" y="9"/>
                </a:cubicBezTo>
                <a:close/>
                <a:moveTo>
                  <a:pt x="45" y="18"/>
                </a:moveTo>
                <a:cubicBezTo>
                  <a:pt x="45" y="22"/>
                  <a:pt x="42" y="27"/>
                  <a:pt x="37" y="27"/>
                </a:cubicBezTo>
                <a:cubicBezTo>
                  <a:pt x="35" y="27"/>
                  <a:pt x="33" y="25"/>
                  <a:pt x="33" y="22"/>
                </a:cubicBezTo>
                <a:cubicBezTo>
                  <a:pt x="33" y="18"/>
                  <a:pt x="36" y="13"/>
                  <a:pt x="41" y="13"/>
                </a:cubicBezTo>
                <a:cubicBezTo>
                  <a:pt x="44" y="13"/>
                  <a:pt x="45" y="16"/>
                  <a:pt x="45" y="1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113" name="Freeform 314"/>
          <p:cNvSpPr>
            <a:spLocks noEditPoints="1"/>
          </p:cNvSpPr>
          <p:nvPr/>
        </p:nvSpPr>
        <p:spPr bwMode="auto">
          <a:xfrm>
            <a:off x="6174330" y="2830407"/>
            <a:ext cx="317866" cy="317866"/>
          </a:xfrm>
          <a:custGeom>
            <a:avLst/>
            <a:gdLst>
              <a:gd name="T0" fmla="*/ 33 w 41"/>
              <a:gd name="T1" fmla="*/ 18 h 41"/>
              <a:gd name="T2" fmla="*/ 11 w 41"/>
              <a:gd name="T3" fmla="*/ 41 h 41"/>
              <a:gd name="T4" fmla="*/ 0 w 41"/>
              <a:gd name="T5" fmla="*/ 41 h 41"/>
              <a:gd name="T6" fmla="*/ 0 w 41"/>
              <a:gd name="T7" fmla="*/ 29 h 41"/>
              <a:gd name="T8" fmla="*/ 22 w 41"/>
              <a:gd name="T9" fmla="*/ 7 h 41"/>
              <a:gd name="T10" fmla="*/ 33 w 41"/>
              <a:gd name="T11" fmla="*/ 18 h 41"/>
              <a:gd name="T12" fmla="*/ 12 w 41"/>
              <a:gd name="T13" fmla="*/ 35 h 41"/>
              <a:gd name="T14" fmla="*/ 6 w 41"/>
              <a:gd name="T15" fmla="*/ 28 h 41"/>
              <a:gd name="T16" fmla="*/ 3 w 41"/>
              <a:gd name="T17" fmla="*/ 31 h 41"/>
              <a:gd name="T18" fmla="*/ 3 w 41"/>
              <a:gd name="T19" fmla="*/ 34 h 41"/>
              <a:gd name="T20" fmla="*/ 7 w 41"/>
              <a:gd name="T21" fmla="*/ 34 h 41"/>
              <a:gd name="T22" fmla="*/ 7 w 41"/>
              <a:gd name="T23" fmla="*/ 37 h 41"/>
              <a:gd name="T24" fmla="*/ 10 w 41"/>
              <a:gd name="T25" fmla="*/ 37 h 41"/>
              <a:gd name="T26" fmla="*/ 12 w 41"/>
              <a:gd name="T27" fmla="*/ 35 h 41"/>
              <a:gd name="T28" fmla="*/ 23 w 41"/>
              <a:gd name="T29" fmla="*/ 12 h 41"/>
              <a:gd name="T30" fmla="*/ 23 w 41"/>
              <a:gd name="T31" fmla="*/ 12 h 41"/>
              <a:gd name="T32" fmla="*/ 8 w 41"/>
              <a:gd name="T33" fmla="*/ 26 h 41"/>
              <a:gd name="T34" fmla="*/ 8 w 41"/>
              <a:gd name="T35" fmla="*/ 27 h 41"/>
              <a:gd name="T36" fmla="*/ 9 w 41"/>
              <a:gd name="T37" fmla="*/ 28 h 41"/>
              <a:gd name="T38" fmla="*/ 9 w 41"/>
              <a:gd name="T39" fmla="*/ 27 h 41"/>
              <a:gd name="T40" fmla="*/ 24 w 41"/>
              <a:gd name="T41" fmla="*/ 13 h 41"/>
              <a:gd name="T42" fmla="*/ 24 w 41"/>
              <a:gd name="T43" fmla="*/ 12 h 41"/>
              <a:gd name="T44" fmla="*/ 23 w 41"/>
              <a:gd name="T45" fmla="*/ 12 h 41"/>
              <a:gd name="T46" fmla="*/ 40 w 41"/>
              <a:gd name="T47" fmla="*/ 12 h 41"/>
              <a:gd name="T48" fmla="*/ 35 w 41"/>
              <a:gd name="T49" fmla="*/ 17 h 41"/>
              <a:gd name="T50" fmla="*/ 24 w 41"/>
              <a:gd name="T51" fmla="*/ 5 h 41"/>
              <a:gd name="T52" fmla="*/ 29 w 41"/>
              <a:gd name="T53" fmla="*/ 1 h 41"/>
              <a:gd name="T54" fmla="*/ 31 w 41"/>
              <a:gd name="T55" fmla="*/ 0 h 41"/>
              <a:gd name="T56" fmla="*/ 33 w 41"/>
              <a:gd name="T57" fmla="*/ 1 h 41"/>
              <a:gd name="T58" fmla="*/ 40 w 41"/>
              <a:gd name="T59" fmla="*/ 7 h 41"/>
              <a:gd name="T60" fmla="*/ 41 w 41"/>
              <a:gd name="T61" fmla="*/ 10 h 41"/>
              <a:gd name="T62" fmla="*/ 40 w 41"/>
              <a:gd name="T63" fmla="*/ 12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1" h="41">
                <a:moveTo>
                  <a:pt x="33" y="18"/>
                </a:moveTo>
                <a:cubicBezTo>
                  <a:pt x="11" y="41"/>
                  <a:pt x="11" y="41"/>
                  <a:pt x="11" y="41"/>
                </a:cubicBezTo>
                <a:cubicBezTo>
                  <a:pt x="0" y="41"/>
                  <a:pt x="0" y="41"/>
                  <a:pt x="0" y="41"/>
                </a:cubicBezTo>
                <a:cubicBezTo>
                  <a:pt x="0" y="29"/>
                  <a:pt x="0" y="29"/>
                  <a:pt x="0" y="29"/>
                </a:cubicBezTo>
                <a:cubicBezTo>
                  <a:pt x="22" y="7"/>
                  <a:pt x="22" y="7"/>
                  <a:pt x="22" y="7"/>
                </a:cubicBezTo>
                <a:lnTo>
                  <a:pt x="33" y="18"/>
                </a:lnTo>
                <a:close/>
                <a:moveTo>
                  <a:pt x="12" y="35"/>
                </a:moveTo>
                <a:cubicBezTo>
                  <a:pt x="6" y="28"/>
                  <a:pt x="6" y="28"/>
                  <a:pt x="6" y="28"/>
                </a:cubicBezTo>
                <a:cubicBezTo>
                  <a:pt x="3" y="31"/>
                  <a:pt x="3" y="31"/>
                  <a:pt x="3" y="31"/>
                </a:cubicBezTo>
                <a:cubicBezTo>
                  <a:pt x="3" y="34"/>
                  <a:pt x="3" y="34"/>
                  <a:pt x="3" y="34"/>
                </a:cubicBezTo>
                <a:cubicBezTo>
                  <a:pt x="7" y="34"/>
                  <a:pt x="7" y="34"/>
                  <a:pt x="7" y="34"/>
                </a:cubicBezTo>
                <a:cubicBezTo>
                  <a:pt x="7" y="37"/>
                  <a:pt x="7" y="37"/>
                  <a:pt x="7" y="37"/>
                </a:cubicBezTo>
                <a:cubicBezTo>
                  <a:pt x="10" y="37"/>
                  <a:pt x="10" y="37"/>
                  <a:pt x="10" y="37"/>
                </a:cubicBezTo>
                <a:lnTo>
                  <a:pt x="12" y="35"/>
                </a:lnTo>
                <a:close/>
                <a:moveTo>
                  <a:pt x="23" y="12"/>
                </a:moveTo>
                <a:cubicBezTo>
                  <a:pt x="23" y="12"/>
                  <a:pt x="23" y="12"/>
                  <a:pt x="23" y="12"/>
                </a:cubicBezTo>
                <a:cubicBezTo>
                  <a:pt x="8" y="26"/>
                  <a:pt x="8" y="26"/>
                  <a:pt x="8" y="26"/>
                </a:cubicBezTo>
                <a:cubicBezTo>
                  <a:pt x="8" y="27"/>
                  <a:pt x="8" y="27"/>
                  <a:pt x="8" y="27"/>
                </a:cubicBezTo>
                <a:cubicBezTo>
                  <a:pt x="8" y="27"/>
                  <a:pt x="8" y="28"/>
                  <a:pt x="9" y="28"/>
                </a:cubicBezTo>
                <a:cubicBezTo>
                  <a:pt x="9" y="28"/>
                  <a:pt x="9" y="27"/>
                  <a:pt x="9" y="27"/>
                </a:cubicBezTo>
                <a:cubicBezTo>
                  <a:pt x="24" y="13"/>
                  <a:pt x="24" y="13"/>
                  <a:pt x="24" y="13"/>
                </a:cubicBezTo>
                <a:cubicBezTo>
                  <a:pt x="24" y="13"/>
                  <a:pt x="24" y="12"/>
                  <a:pt x="24" y="12"/>
                </a:cubicBezTo>
                <a:cubicBezTo>
                  <a:pt x="24" y="12"/>
                  <a:pt x="24" y="12"/>
                  <a:pt x="23" y="12"/>
                </a:cubicBezTo>
                <a:close/>
                <a:moveTo>
                  <a:pt x="40" y="12"/>
                </a:moveTo>
                <a:cubicBezTo>
                  <a:pt x="35" y="17"/>
                  <a:pt x="35" y="17"/>
                  <a:pt x="35" y="17"/>
                </a:cubicBezTo>
                <a:cubicBezTo>
                  <a:pt x="24" y="5"/>
                  <a:pt x="24" y="5"/>
                  <a:pt x="24" y="5"/>
                </a:cubicBezTo>
                <a:cubicBezTo>
                  <a:pt x="29" y="1"/>
                  <a:pt x="29" y="1"/>
                  <a:pt x="29" y="1"/>
                </a:cubicBezTo>
                <a:cubicBezTo>
                  <a:pt x="29" y="0"/>
                  <a:pt x="30" y="0"/>
                  <a:pt x="31" y="0"/>
                </a:cubicBezTo>
                <a:cubicBezTo>
                  <a:pt x="32" y="0"/>
                  <a:pt x="33" y="0"/>
                  <a:pt x="33" y="1"/>
                </a:cubicBezTo>
                <a:cubicBezTo>
                  <a:pt x="40" y="7"/>
                  <a:pt x="40" y="7"/>
                  <a:pt x="40" y="7"/>
                </a:cubicBezTo>
                <a:cubicBezTo>
                  <a:pt x="40" y="8"/>
                  <a:pt x="41" y="9"/>
                  <a:pt x="41" y="10"/>
                </a:cubicBezTo>
                <a:cubicBezTo>
                  <a:pt x="41" y="11"/>
                  <a:pt x="40" y="12"/>
                  <a:pt x="40" y="12"/>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114" name="Freeform 315"/>
          <p:cNvSpPr>
            <a:spLocks noEditPoints="1"/>
          </p:cNvSpPr>
          <p:nvPr/>
        </p:nvSpPr>
        <p:spPr bwMode="auto">
          <a:xfrm>
            <a:off x="3226953" y="2830407"/>
            <a:ext cx="317866" cy="317866"/>
          </a:xfrm>
          <a:custGeom>
            <a:avLst/>
            <a:gdLst>
              <a:gd name="T0" fmla="*/ 41 w 41"/>
              <a:gd name="T1" fmla="*/ 34 h 41"/>
              <a:gd name="T2" fmla="*/ 33 w 41"/>
              <a:gd name="T3" fmla="*/ 41 h 41"/>
              <a:gd name="T4" fmla="*/ 8 w 41"/>
              <a:gd name="T5" fmla="*/ 41 h 41"/>
              <a:gd name="T6" fmla="*/ 0 w 41"/>
              <a:gd name="T7" fmla="*/ 34 h 41"/>
              <a:gd name="T8" fmla="*/ 0 w 41"/>
              <a:gd name="T9" fmla="*/ 8 h 41"/>
              <a:gd name="T10" fmla="*/ 8 w 41"/>
              <a:gd name="T11" fmla="*/ 0 h 41"/>
              <a:gd name="T12" fmla="*/ 33 w 41"/>
              <a:gd name="T13" fmla="*/ 0 h 41"/>
              <a:gd name="T14" fmla="*/ 41 w 41"/>
              <a:gd name="T15" fmla="*/ 8 h 41"/>
              <a:gd name="T16" fmla="*/ 41 w 41"/>
              <a:gd name="T17" fmla="*/ 34 h 41"/>
              <a:gd name="T18" fmla="*/ 29 w 41"/>
              <a:gd name="T19" fmla="*/ 20 h 41"/>
              <a:gd name="T20" fmla="*/ 21 w 41"/>
              <a:gd name="T21" fmla="*/ 12 h 41"/>
              <a:gd name="T22" fmla="*/ 7 w 41"/>
              <a:gd name="T23" fmla="*/ 27 h 41"/>
              <a:gd name="T24" fmla="*/ 7 w 41"/>
              <a:gd name="T25" fmla="*/ 34 h 41"/>
              <a:gd name="T26" fmla="*/ 15 w 41"/>
              <a:gd name="T27" fmla="*/ 34 h 41"/>
              <a:gd name="T28" fmla="*/ 29 w 41"/>
              <a:gd name="T29" fmla="*/ 20 h 41"/>
              <a:gd name="T30" fmla="*/ 15 w 41"/>
              <a:gd name="T31" fmla="*/ 30 h 41"/>
              <a:gd name="T32" fmla="*/ 14 w 41"/>
              <a:gd name="T33" fmla="*/ 32 h 41"/>
              <a:gd name="T34" fmla="*/ 12 w 41"/>
              <a:gd name="T35" fmla="*/ 32 h 41"/>
              <a:gd name="T36" fmla="*/ 12 w 41"/>
              <a:gd name="T37" fmla="*/ 29 h 41"/>
              <a:gd name="T38" fmla="*/ 9 w 41"/>
              <a:gd name="T39" fmla="*/ 29 h 41"/>
              <a:gd name="T40" fmla="*/ 9 w 41"/>
              <a:gd name="T41" fmla="*/ 28 h 41"/>
              <a:gd name="T42" fmla="*/ 11 w 41"/>
              <a:gd name="T43" fmla="*/ 26 h 41"/>
              <a:gd name="T44" fmla="*/ 15 w 41"/>
              <a:gd name="T45" fmla="*/ 30 h 41"/>
              <a:gd name="T46" fmla="*/ 22 w 41"/>
              <a:gd name="T47" fmla="*/ 17 h 41"/>
              <a:gd name="T48" fmla="*/ 14 w 41"/>
              <a:gd name="T49" fmla="*/ 24 h 41"/>
              <a:gd name="T50" fmla="*/ 13 w 41"/>
              <a:gd name="T51" fmla="*/ 25 h 41"/>
              <a:gd name="T52" fmla="*/ 13 w 41"/>
              <a:gd name="T53" fmla="*/ 24 h 41"/>
              <a:gd name="T54" fmla="*/ 21 w 41"/>
              <a:gd name="T55" fmla="*/ 16 h 41"/>
              <a:gd name="T56" fmla="*/ 22 w 41"/>
              <a:gd name="T57" fmla="*/ 16 h 41"/>
              <a:gd name="T58" fmla="*/ 22 w 41"/>
              <a:gd name="T59" fmla="*/ 17 h 41"/>
              <a:gd name="T60" fmla="*/ 33 w 41"/>
              <a:gd name="T61" fmla="*/ 16 h 41"/>
              <a:gd name="T62" fmla="*/ 33 w 41"/>
              <a:gd name="T63" fmla="*/ 12 h 41"/>
              <a:gd name="T64" fmla="*/ 29 w 41"/>
              <a:gd name="T65" fmla="*/ 8 h 41"/>
              <a:gd name="T66" fmla="*/ 26 w 41"/>
              <a:gd name="T67" fmla="*/ 8 h 41"/>
              <a:gd name="T68" fmla="*/ 23 w 41"/>
              <a:gd name="T69" fmla="*/ 10 h 41"/>
              <a:gd name="T70" fmla="*/ 31 w 41"/>
              <a:gd name="T71" fmla="*/ 18 h 41"/>
              <a:gd name="T72" fmla="*/ 33 w 41"/>
              <a:gd name="T73" fmla="*/ 1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1" h="41">
                <a:moveTo>
                  <a:pt x="41" y="34"/>
                </a:moveTo>
                <a:cubicBezTo>
                  <a:pt x="41" y="38"/>
                  <a:pt x="38" y="41"/>
                  <a:pt x="33" y="41"/>
                </a:cubicBezTo>
                <a:cubicBezTo>
                  <a:pt x="8" y="41"/>
                  <a:pt x="8" y="41"/>
                  <a:pt x="8" y="41"/>
                </a:cubicBezTo>
                <a:cubicBezTo>
                  <a:pt x="4" y="41"/>
                  <a:pt x="0" y="38"/>
                  <a:pt x="0" y="34"/>
                </a:cubicBezTo>
                <a:cubicBezTo>
                  <a:pt x="0" y="8"/>
                  <a:pt x="0" y="8"/>
                  <a:pt x="0" y="8"/>
                </a:cubicBezTo>
                <a:cubicBezTo>
                  <a:pt x="0" y="4"/>
                  <a:pt x="4" y="0"/>
                  <a:pt x="8" y="0"/>
                </a:cubicBezTo>
                <a:cubicBezTo>
                  <a:pt x="33" y="0"/>
                  <a:pt x="33" y="0"/>
                  <a:pt x="33" y="0"/>
                </a:cubicBezTo>
                <a:cubicBezTo>
                  <a:pt x="38" y="0"/>
                  <a:pt x="41" y="4"/>
                  <a:pt x="41" y="8"/>
                </a:cubicBezTo>
                <a:lnTo>
                  <a:pt x="41" y="34"/>
                </a:lnTo>
                <a:close/>
                <a:moveTo>
                  <a:pt x="29" y="20"/>
                </a:moveTo>
                <a:cubicBezTo>
                  <a:pt x="21" y="12"/>
                  <a:pt x="21" y="12"/>
                  <a:pt x="21" y="12"/>
                </a:cubicBezTo>
                <a:cubicBezTo>
                  <a:pt x="7" y="27"/>
                  <a:pt x="7" y="27"/>
                  <a:pt x="7" y="27"/>
                </a:cubicBezTo>
                <a:cubicBezTo>
                  <a:pt x="7" y="34"/>
                  <a:pt x="7" y="34"/>
                  <a:pt x="7" y="34"/>
                </a:cubicBezTo>
                <a:cubicBezTo>
                  <a:pt x="15" y="34"/>
                  <a:pt x="15" y="34"/>
                  <a:pt x="15" y="34"/>
                </a:cubicBezTo>
                <a:lnTo>
                  <a:pt x="29" y="20"/>
                </a:lnTo>
                <a:close/>
                <a:moveTo>
                  <a:pt x="15" y="30"/>
                </a:moveTo>
                <a:cubicBezTo>
                  <a:pt x="14" y="32"/>
                  <a:pt x="14" y="32"/>
                  <a:pt x="14" y="32"/>
                </a:cubicBezTo>
                <a:cubicBezTo>
                  <a:pt x="12" y="32"/>
                  <a:pt x="12" y="32"/>
                  <a:pt x="12" y="32"/>
                </a:cubicBezTo>
                <a:cubicBezTo>
                  <a:pt x="12" y="29"/>
                  <a:pt x="12" y="29"/>
                  <a:pt x="12" y="29"/>
                </a:cubicBezTo>
                <a:cubicBezTo>
                  <a:pt x="9" y="29"/>
                  <a:pt x="9" y="29"/>
                  <a:pt x="9" y="29"/>
                </a:cubicBezTo>
                <a:cubicBezTo>
                  <a:pt x="9" y="28"/>
                  <a:pt x="9" y="28"/>
                  <a:pt x="9" y="28"/>
                </a:cubicBezTo>
                <a:cubicBezTo>
                  <a:pt x="11" y="26"/>
                  <a:pt x="11" y="26"/>
                  <a:pt x="11" y="26"/>
                </a:cubicBezTo>
                <a:lnTo>
                  <a:pt x="15" y="30"/>
                </a:lnTo>
                <a:close/>
                <a:moveTo>
                  <a:pt x="22" y="17"/>
                </a:moveTo>
                <a:cubicBezTo>
                  <a:pt x="14" y="24"/>
                  <a:pt x="14" y="24"/>
                  <a:pt x="14" y="24"/>
                </a:cubicBezTo>
                <a:cubicBezTo>
                  <a:pt x="14" y="25"/>
                  <a:pt x="13" y="25"/>
                  <a:pt x="13" y="25"/>
                </a:cubicBezTo>
                <a:cubicBezTo>
                  <a:pt x="13" y="24"/>
                  <a:pt x="13" y="24"/>
                  <a:pt x="13" y="24"/>
                </a:cubicBezTo>
                <a:cubicBezTo>
                  <a:pt x="21" y="16"/>
                  <a:pt x="21" y="16"/>
                  <a:pt x="21" y="16"/>
                </a:cubicBezTo>
                <a:cubicBezTo>
                  <a:pt x="21" y="16"/>
                  <a:pt x="22" y="16"/>
                  <a:pt x="22" y="16"/>
                </a:cubicBezTo>
                <a:cubicBezTo>
                  <a:pt x="22" y="16"/>
                  <a:pt x="22" y="16"/>
                  <a:pt x="22" y="17"/>
                </a:cubicBezTo>
                <a:close/>
                <a:moveTo>
                  <a:pt x="33" y="16"/>
                </a:moveTo>
                <a:cubicBezTo>
                  <a:pt x="34" y="15"/>
                  <a:pt x="34" y="13"/>
                  <a:pt x="33" y="12"/>
                </a:cubicBezTo>
                <a:cubicBezTo>
                  <a:pt x="29" y="8"/>
                  <a:pt x="29" y="8"/>
                  <a:pt x="29" y="8"/>
                </a:cubicBezTo>
                <a:cubicBezTo>
                  <a:pt x="28" y="7"/>
                  <a:pt x="27" y="7"/>
                  <a:pt x="26" y="8"/>
                </a:cubicBezTo>
                <a:cubicBezTo>
                  <a:pt x="23" y="10"/>
                  <a:pt x="23" y="10"/>
                  <a:pt x="23" y="10"/>
                </a:cubicBezTo>
                <a:cubicBezTo>
                  <a:pt x="31" y="18"/>
                  <a:pt x="31" y="18"/>
                  <a:pt x="31" y="18"/>
                </a:cubicBezTo>
                <a:lnTo>
                  <a:pt x="33" y="16"/>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115" name="Freeform 316"/>
          <p:cNvSpPr>
            <a:spLocks noEditPoints="1"/>
          </p:cNvSpPr>
          <p:nvPr/>
        </p:nvSpPr>
        <p:spPr bwMode="auto">
          <a:xfrm>
            <a:off x="5564255" y="2845154"/>
            <a:ext cx="370298" cy="288372"/>
          </a:xfrm>
          <a:custGeom>
            <a:avLst/>
            <a:gdLst>
              <a:gd name="T0" fmla="*/ 37 w 48"/>
              <a:gd name="T1" fmla="*/ 30 h 37"/>
              <a:gd name="T2" fmla="*/ 30 w 48"/>
              <a:gd name="T3" fmla="*/ 37 h 37"/>
              <a:gd name="T4" fmla="*/ 7 w 48"/>
              <a:gd name="T5" fmla="*/ 37 h 37"/>
              <a:gd name="T6" fmla="*/ 0 w 48"/>
              <a:gd name="T7" fmla="*/ 30 h 37"/>
              <a:gd name="T8" fmla="*/ 0 w 48"/>
              <a:gd name="T9" fmla="*/ 7 h 37"/>
              <a:gd name="T10" fmla="*/ 7 w 48"/>
              <a:gd name="T11" fmla="*/ 0 h 37"/>
              <a:gd name="T12" fmla="*/ 30 w 48"/>
              <a:gd name="T13" fmla="*/ 0 h 37"/>
              <a:gd name="T14" fmla="*/ 33 w 48"/>
              <a:gd name="T15" fmla="*/ 0 h 37"/>
              <a:gd name="T16" fmla="*/ 33 w 48"/>
              <a:gd name="T17" fmla="*/ 1 h 37"/>
              <a:gd name="T18" fmla="*/ 33 w 48"/>
              <a:gd name="T19" fmla="*/ 2 h 37"/>
              <a:gd name="T20" fmla="*/ 32 w 48"/>
              <a:gd name="T21" fmla="*/ 3 h 37"/>
              <a:gd name="T22" fmla="*/ 31 w 48"/>
              <a:gd name="T23" fmla="*/ 3 h 37"/>
              <a:gd name="T24" fmla="*/ 30 w 48"/>
              <a:gd name="T25" fmla="*/ 3 h 37"/>
              <a:gd name="T26" fmla="*/ 7 w 48"/>
              <a:gd name="T27" fmla="*/ 3 h 37"/>
              <a:gd name="T28" fmla="*/ 3 w 48"/>
              <a:gd name="T29" fmla="*/ 7 h 37"/>
              <a:gd name="T30" fmla="*/ 3 w 48"/>
              <a:gd name="T31" fmla="*/ 30 h 37"/>
              <a:gd name="T32" fmla="*/ 7 w 48"/>
              <a:gd name="T33" fmla="*/ 34 h 37"/>
              <a:gd name="T34" fmla="*/ 30 w 48"/>
              <a:gd name="T35" fmla="*/ 34 h 37"/>
              <a:gd name="T36" fmla="*/ 34 w 48"/>
              <a:gd name="T37" fmla="*/ 30 h 37"/>
              <a:gd name="T38" fmla="*/ 34 w 48"/>
              <a:gd name="T39" fmla="*/ 26 h 37"/>
              <a:gd name="T40" fmla="*/ 34 w 48"/>
              <a:gd name="T41" fmla="*/ 26 h 37"/>
              <a:gd name="T42" fmla="*/ 36 w 48"/>
              <a:gd name="T43" fmla="*/ 24 h 37"/>
              <a:gd name="T44" fmla="*/ 37 w 48"/>
              <a:gd name="T45" fmla="*/ 24 h 37"/>
              <a:gd name="T46" fmla="*/ 37 w 48"/>
              <a:gd name="T47" fmla="*/ 25 h 37"/>
              <a:gd name="T48" fmla="*/ 37 w 48"/>
              <a:gd name="T49" fmla="*/ 30 h 37"/>
              <a:gd name="T50" fmla="*/ 42 w 48"/>
              <a:gd name="T51" fmla="*/ 13 h 37"/>
              <a:gd name="T52" fmla="*/ 24 w 48"/>
              <a:gd name="T53" fmla="*/ 31 h 37"/>
              <a:gd name="T54" fmla="*/ 17 w 48"/>
              <a:gd name="T55" fmla="*/ 31 h 37"/>
              <a:gd name="T56" fmla="*/ 17 w 48"/>
              <a:gd name="T57" fmla="*/ 23 h 37"/>
              <a:gd name="T58" fmla="*/ 35 w 48"/>
              <a:gd name="T59" fmla="*/ 5 h 37"/>
              <a:gd name="T60" fmla="*/ 42 w 48"/>
              <a:gd name="T61" fmla="*/ 13 h 37"/>
              <a:gd name="T62" fmla="*/ 27 w 48"/>
              <a:gd name="T63" fmla="*/ 25 h 37"/>
              <a:gd name="T64" fmla="*/ 22 w 48"/>
              <a:gd name="T65" fmla="*/ 21 h 37"/>
              <a:gd name="T66" fmla="*/ 19 w 48"/>
              <a:gd name="T67" fmla="*/ 24 h 37"/>
              <a:gd name="T68" fmla="*/ 19 w 48"/>
              <a:gd name="T69" fmla="*/ 25 h 37"/>
              <a:gd name="T70" fmla="*/ 22 w 48"/>
              <a:gd name="T71" fmla="*/ 25 h 37"/>
              <a:gd name="T72" fmla="*/ 22 w 48"/>
              <a:gd name="T73" fmla="*/ 28 h 37"/>
              <a:gd name="T74" fmla="*/ 23 w 48"/>
              <a:gd name="T75" fmla="*/ 28 h 37"/>
              <a:gd name="T76" fmla="*/ 27 w 48"/>
              <a:gd name="T77" fmla="*/ 25 h 37"/>
              <a:gd name="T78" fmla="*/ 34 w 48"/>
              <a:gd name="T79" fmla="*/ 9 h 37"/>
              <a:gd name="T80" fmla="*/ 25 w 48"/>
              <a:gd name="T81" fmla="*/ 18 h 37"/>
              <a:gd name="T82" fmla="*/ 25 w 48"/>
              <a:gd name="T83" fmla="*/ 19 h 37"/>
              <a:gd name="T84" fmla="*/ 26 w 48"/>
              <a:gd name="T85" fmla="*/ 19 h 37"/>
              <a:gd name="T86" fmla="*/ 35 w 48"/>
              <a:gd name="T87" fmla="*/ 10 h 37"/>
              <a:gd name="T88" fmla="*/ 35 w 48"/>
              <a:gd name="T89" fmla="*/ 9 h 37"/>
              <a:gd name="T90" fmla="*/ 34 w 48"/>
              <a:gd name="T91" fmla="*/ 9 h 37"/>
              <a:gd name="T92" fmla="*/ 44 w 48"/>
              <a:gd name="T93" fmla="*/ 11 h 37"/>
              <a:gd name="T94" fmla="*/ 36 w 48"/>
              <a:gd name="T95" fmla="*/ 3 h 37"/>
              <a:gd name="T96" fmla="*/ 39 w 48"/>
              <a:gd name="T97" fmla="*/ 1 h 37"/>
              <a:gd name="T98" fmla="*/ 43 w 48"/>
              <a:gd name="T99" fmla="*/ 1 h 37"/>
              <a:gd name="T100" fmla="*/ 47 w 48"/>
              <a:gd name="T101" fmla="*/ 5 h 37"/>
              <a:gd name="T102" fmla="*/ 47 w 48"/>
              <a:gd name="T103" fmla="*/ 8 h 37"/>
              <a:gd name="T104" fmla="*/ 44 w 48"/>
              <a:gd name="T105" fmla="*/ 11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8" h="37">
                <a:moveTo>
                  <a:pt x="37" y="30"/>
                </a:moveTo>
                <a:cubicBezTo>
                  <a:pt x="37" y="34"/>
                  <a:pt x="34" y="37"/>
                  <a:pt x="30" y="37"/>
                </a:cubicBezTo>
                <a:cubicBezTo>
                  <a:pt x="7" y="37"/>
                  <a:pt x="7" y="37"/>
                  <a:pt x="7" y="37"/>
                </a:cubicBezTo>
                <a:cubicBezTo>
                  <a:pt x="3" y="37"/>
                  <a:pt x="0" y="34"/>
                  <a:pt x="0" y="30"/>
                </a:cubicBezTo>
                <a:cubicBezTo>
                  <a:pt x="0" y="7"/>
                  <a:pt x="0" y="7"/>
                  <a:pt x="0" y="7"/>
                </a:cubicBezTo>
                <a:cubicBezTo>
                  <a:pt x="0" y="3"/>
                  <a:pt x="3" y="0"/>
                  <a:pt x="7" y="0"/>
                </a:cubicBezTo>
                <a:cubicBezTo>
                  <a:pt x="30" y="0"/>
                  <a:pt x="30" y="0"/>
                  <a:pt x="30" y="0"/>
                </a:cubicBezTo>
                <a:cubicBezTo>
                  <a:pt x="31" y="0"/>
                  <a:pt x="32" y="0"/>
                  <a:pt x="33" y="0"/>
                </a:cubicBezTo>
                <a:cubicBezTo>
                  <a:pt x="33" y="0"/>
                  <a:pt x="33" y="1"/>
                  <a:pt x="33" y="1"/>
                </a:cubicBezTo>
                <a:cubicBezTo>
                  <a:pt x="33" y="1"/>
                  <a:pt x="33" y="2"/>
                  <a:pt x="33" y="2"/>
                </a:cubicBezTo>
                <a:cubicBezTo>
                  <a:pt x="32" y="3"/>
                  <a:pt x="32" y="3"/>
                  <a:pt x="32" y="3"/>
                </a:cubicBezTo>
                <a:cubicBezTo>
                  <a:pt x="31" y="3"/>
                  <a:pt x="31" y="3"/>
                  <a:pt x="31" y="3"/>
                </a:cubicBezTo>
                <a:cubicBezTo>
                  <a:pt x="30" y="3"/>
                  <a:pt x="30" y="3"/>
                  <a:pt x="30" y="3"/>
                </a:cubicBezTo>
                <a:cubicBezTo>
                  <a:pt x="7" y="3"/>
                  <a:pt x="7" y="3"/>
                  <a:pt x="7" y="3"/>
                </a:cubicBezTo>
                <a:cubicBezTo>
                  <a:pt x="5" y="3"/>
                  <a:pt x="3" y="5"/>
                  <a:pt x="3" y="7"/>
                </a:cubicBezTo>
                <a:cubicBezTo>
                  <a:pt x="3" y="30"/>
                  <a:pt x="3" y="30"/>
                  <a:pt x="3" y="30"/>
                </a:cubicBezTo>
                <a:cubicBezTo>
                  <a:pt x="3" y="32"/>
                  <a:pt x="5" y="34"/>
                  <a:pt x="7" y="34"/>
                </a:cubicBezTo>
                <a:cubicBezTo>
                  <a:pt x="30" y="34"/>
                  <a:pt x="30" y="34"/>
                  <a:pt x="30" y="34"/>
                </a:cubicBezTo>
                <a:cubicBezTo>
                  <a:pt x="32" y="34"/>
                  <a:pt x="34" y="32"/>
                  <a:pt x="34" y="30"/>
                </a:cubicBezTo>
                <a:cubicBezTo>
                  <a:pt x="34" y="26"/>
                  <a:pt x="34" y="26"/>
                  <a:pt x="34" y="26"/>
                </a:cubicBezTo>
                <a:cubicBezTo>
                  <a:pt x="34" y="26"/>
                  <a:pt x="34" y="26"/>
                  <a:pt x="34" y="26"/>
                </a:cubicBezTo>
                <a:cubicBezTo>
                  <a:pt x="36" y="24"/>
                  <a:pt x="36" y="24"/>
                  <a:pt x="36" y="24"/>
                </a:cubicBezTo>
                <a:cubicBezTo>
                  <a:pt x="36" y="24"/>
                  <a:pt x="36" y="24"/>
                  <a:pt x="37" y="24"/>
                </a:cubicBezTo>
                <a:cubicBezTo>
                  <a:pt x="37" y="24"/>
                  <a:pt x="37" y="24"/>
                  <a:pt x="37" y="25"/>
                </a:cubicBezTo>
                <a:lnTo>
                  <a:pt x="37" y="30"/>
                </a:lnTo>
                <a:close/>
                <a:moveTo>
                  <a:pt x="42" y="13"/>
                </a:moveTo>
                <a:cubicBezTo>
                  <a:pt x="24" y="31"/>
                  <a:pt x="24" y="31"/>
                  <a:pt x="24" y="31"/>
                </a:cubicBezTo>
                <a:cubicBezTo>
                  <a:pt x="17" y="31"/>
                  <a:pt x="17" y="31"/>
                  <a:pt x="17" y="31"/>
                </a:cubicBezTo>
                <a:cubicBezTo>
                  <a:pt x="17" y="23"/>
                  <a:pt x="17" y="23"/>
                  <a:pt x="17" y="23"/>
                </a:cubicBezTo>
                <a:cubicBezTo>
                  <a:pt x="35" y="5"/>
                  <a:pt x="35" y="5"/>
                  <a:pt x="35" y="5"/>
                </a:cubicBezTo>
                <a:lnTo>
                  <a:pt x="42" y="13"/>
                </a:lnTo>
                <a:close/>
                <a:moveTo>
                  <a:pt x="27" y="25"/>
                </a:moveTo>
                <a:cubicBezTo>
                  <a:pt x="22" y="21"/>
                  <a:pt x="22" y="21"/>
                  <a:pt x="22" y="21"/>
                </a:cubicBezTo>
                <a:cubicBezTo>
                  <a:pt x="19" y="24"/>
                  <a:pt x="19" y="24"/>
                  <a:pt x="19" y="24"/>
                </a:cubicBezTo>
                <a:cubicBezTo>
                  <a:pt x="19" y="25"/>
                  <a:pt x="19" y="25"/>
                  <a:pt x="19" y="25"/>
                </a:cubicBezTo>
                <a:cubicBezTo>
                  <a:pt x="22" y="25"/>
                  <a:pt x="22" y="25"/>
                  <a:pt x="22" y="25"/>
                </a:cubicBezTo>
                <a:cubicBezTo>
                  <a:pt x="22" y="28"/>
                  <a:pt x="22" y="28"/>
                  <a:pt x="22" y="28"/>
                </a:cubicBezTo>
                <a:cubicBezTo>
                  <a:pt x="23" y="28"/>
                  <a:pt x="23" y="28"/>
                  <a:pt x="23" y="28"/>
                </a:cubicBezTo>
                <a:lnTo>
                  <a:pt x="27" y="25"/>
                </a:lnTo>
                <a:close/>
                <a:moveTo>
                  <a:pt x="34" y="9"/>
                </a:moveTo>
                <a:cubicBezTo>
                  <a:pt x="25" y="18"/>
                  <a:pt x="25" y="18"/>
                  <a:pt x="25" y="18"/>
                </a:cubicBezTo>
                <a:cubicBezTo>
                  <a:pt x="25" y="18"/>
                  <a:pt x="25" y="19"/>
                  <a:pt x="25" y="19"/>
                </a:cubicBezTo>
                <a:cubicBezTo>
                  <a:pt x="25" y="19"/>
                  <a:pt x="26" y="19"/>
                  <a:pt x="26" y="19"/>
                </a:cubicBezTo>
                <a:cubicBezTo>
                  <a:pt x="35" y="10"/>
                  <a:pt x="35" y="10"/>
                  <a:pt x="35" y="10"/>
                </a:cubicBezTo>
                <a:cubicBezTo>
                  <a:pt x="35" y="9"/>
                  <a:pt x="35" y="9"/>
                  <a:pt x="35" y="9"/>
                </a:cubicBezTo>
                <a:cubicBezTo>
                  <a:pt x="35" y="8"/>
                  <a:pt x="35" y="8"/>
                  <a:pt x="34" y="9"/>
                </a:cubicBezTo>
                <a:close/>
                <a:moveTo>
                  <a:pt x="44" y="11"/>
                </a:moveTo>
                <a:cubicBezTo>
                  <a:pt x="36" y="3"/>
                  <a:pt x="36" y="3"/>
                  <a:pt x="36" y="3"/>
                </a:cubicBezTo>
                <a:cubicBezTo>
                  <a:pt x="39" y="1"/>
                  <a:pt x="39" y="1"/>
                  <a:pt x="39" y="1"/>
                </a:cubicBezTo>
                <a:cubicBezTo>
                  <a:pt x="40" y="0"/>
                  <a:pt x="42" y="0"/>
                  <a:pt x="43" y="1"/>
                </a:cubicBezTo>
                <a:cubicBezTo>
                  <a:pt x="47" y="5"/>
                  <a:pt x="47" y="5"/>
                  <a:pt x="47" y="5"/>
                </a:cubicBezTo>
                <a:cubicBezTo>
                  <a:pt x="48" y="6"/>
                  <a:pt x="48" y="7"/>
                  <a:pt x="47" y="8"/>
                </a:cubicBezTo>
                <a:lnTo>
                  <a:pt x="44" y="11"/>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116" name="Freeform 317"/>
          <p:cNvSpPr>
            <a:spLocks/>
          </p:cNvSpPr>
          <p:nvPr/>
        </p:nvSpPr>
        <p:spPr bwMode="auto">
          <a:xfrm>
            <a:off x="5606857" y="3321269"/>
            <a:ext cx="285095" cy="294926"/>
          </a:xfrm>
          <a:custGeom>
            <a:avLst/>
            <a:gdLst>
              <a:gd name="T0" fmla="*/ 37 w 37"/>
              <a:gd name="T1" fmla="*/ 34 h 38"/>
              <a:gd name="T2" fmla="*/ 33 w 37"/>
              <a:gd name="T3" fmla="*/ 37 h 38"/>
              <a:gd name="T4" fmla="*/ 28 w 37"/>
              <a:gd name="T5" fmla="*/ 38 h 38"/>
              <a:gd name="T6" fmla="*/ 21 w 37"/>
              <a:gd name="T7" fmla="*/ 36 h 38"/>
              <a:gd name="T8" fmla="*/ 17 w 37"/>
              <a:gd name="T9" fmla="*/ 34 h 38"/>
              <a:gd name="T10" fmla="*/ 4 w 37"/>
              <a:gd name="T11" fmla="*/ 21 h 38"/>
              <a:gd name="T12" fmla="*/ 2 w 37"/>
              <a:gd name="T13" fmla="*/ 16 h 38"/>
              <a:gd name="T14" fmla="*/ 0 w 37"/>
              <a:gd name="T15" fmla="*/ 9 h 38"/>
              <a:gd name="T16" fmla="*/ 1 w 37"/>
              <a:gd name="T17" fmla="*/ 4 h 38"/>
              <a:gd name="T18" fmla="*/ 4 w 37"/>
              <a:gd name="T19" fmla="*/ 1 h 38"/>
              <a:gd name="T20" fmla="*/ 8 w 37"/>
              <a:gd name="T21" fmla="*/ 0 h 38"/>
              <a:gd name="T22" fmla="*/ 8 w 37"/>
              <a:gd name="T23" fmla="*/ 0 h 38"/>
              <a:gd name="T24" fmla="*/ 10 w 37"/>
              <a:gd name="T25" fmla="*/ 2 h 38"/>
              <a:gd name="T26" fmla="*/ 12 w 37"/>
              <a:gd name="T27" fmla="*/ 7 h 38"/>
              <a:gd name="T28" fmla="*/ 13 w 37"/>
              <a:gd name="T29" fmla="*/ 9 h 38"/>
              <a:gd name="T30" fmla="*/ 9 w 37"/>
              <a:gd name="T31" fmla="*/ 15 h 38"/>
              <a:gd name="T32" fmla="*/ 10 w 37"/>
              <a:gd name="T33" fmla="*/ 17 h 38"/>
              <a:gd name="T34" fmla="*/ 21 w 37"/>
              <a:gd name="T35" fmla="*/ 28 h 38"/>
              <a:gd name="T36" fmla="*/ 23 w 37"/>
              <a:gd name="T37" fmla="*/ 29 h 38"/>
              <a:gd name="T38" fmla="*/ 28 w 37"/>
              <a:gd name="T39" fmla="*/ 24 h 38"/>
              <a:gd name="T40" fmla="*/ 31 w 37"/>
              <a:gd name="T41" fmla="*/ 26 h 38"/>
              <a:gd name="T42" fmla="*/ 35 w 37"/>
              <a:gd name="T43" fmla="*/ 28 h 38"/>
              <a:gd name="T44" fmla="*/ 37 w 37"/>
              <a:gd name="T45" fmla="*/ 30 h 38"/>
              <a:gd name="T46" fmla="*/ 37 w 37"/>
              <a:gd name="T47" fmla="*/ 30 h 38"/>
              <a:gd name="T48" fmla="*/ 37 w 37"/>
              <a:gd name="T49" fmla="*/ 34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7" h="38">
                <a:moveTo>
                  <a:pt x="37" y="34"/>
                </a:moveTo>
                <a:cubicBezTo>
                  <a:pt x="36" y="35"/>
                  <a:pt x="35" y="36"/>
                  <a:pt x="33" y="37"/>
                </a:cubicBezTo>
                <a:cubicBezTo>
                  <a:pt x="32" y="37"/>
                  <a:pt x="30" y="38"/>
                  <a:pt x="28" y="38"/>
                </a:cubicBezTo>
                <a:cubicBezTo>
                  <a:pt x="26" y="38"/>
                  <a:pt x="24" y="37"/>
                  <a:pt x="21" y="36"/>
                </a:cubicBezTo>
                <a:cubicBezTo>
                  <a:pt x="20" y="36"/>
                  <a:pt x="18" y="35"/>
                  <a:pt x="17" y="34"/>
                </a:cubicBezTo>
                <a:cubicBezTo>
                  <a:pt x="12" y="31"/>
                  <a:pt x="7" y="26"/>
                  <a:pt x="4" y="21"/>
                </a:cubicBezTo>
                <a:cubicBezTo>
                  <a:pt x="3" y="20"/>
                  <a:pt x="2" y="18"/>
                  <a:pt x="2" y="16"/>
                </a:cubicBezTo>
                <a:cubicBezTo>
                  <a:pt x="1" y="14"/>
                  <a:pt x="0" y="12"/>
                  <a:pt x="0" y="9"/>
                </a:cubicBezTo>
                <a:cubicBezTo>
                  <a:pt x="0" y="8"/>
                  <a:pt x="0" y="6"/>
                  <a:pt x="1" y="4"/>
                </a:cubicBezTo>
                <a:cubicBezTo>
                  <a:pt x="2" y="3"/>
                  <a:pt x="3" y="2"/>
                  <a:pt x="4" y="1"/>
                </a:cubicBezTo>
                <a:cubicBezTo>
                  <a:pt x="5" y="1"/>
                  <a:pt x="7" y="0"/>
                  <a:pt x="8" y="0"/>
                </a:cubicBezTo>
                <a:cubicBezTo>
                  <a:pt x="8" y="0"/>
                  <a:pt x="8" y="0"/>
                  <a:pt x="8" y="0"/>
                </a:cubicBezTo>
                <a:cubicBezTo>
                  <a:pt x="9" y="1"/>
                  <a:pt x="9" y="2"/>
                  <a:pt x="10" y="2"/>
                </a:cubicBezTo>
                <a:cubicBezTo>
                  <a:pt x="11" y="4"/>
                  <a:pt x="11" y="5"/>
                  <a:pt x="12" y="7"/>
                </a:cubicBezTo>
                <a:cubicBezTo>
                  <a:pt x="13" y="8"/>
                  <a:pt x="13" y="9"/>
                  <a:pt x="13" y="9"/>
                </a:cubicBezTo>
                <a:cubicBezTo>
                  <a:pt x="13" y="11"/>
                  <a:pt x="9" y="13"/>
                  <a:pt x="9" y="15"/>
                </a:cubicBezTo>
                <a:cubicBezTo>
                  <a:pt x="9" y="16"/>
                  <a:pt x="9" y="16"/>
                  <a:pt x="10" y="17"/>
                </a:cubicBezTo>
                <a:cubicBezTo>
                  <a:pt x="12" y="22"/>
                  <a:pt x="16" y="25"/>
                  <a:pt x="21" y="28"/>
                </a:cubicBezTo>
                <a:cubicBezTo>
                  <a:pt x="21" y="28"/>
                  <a:pt x="22" y="29"/>
                  <a:pt x="23" y="29"/>
                </a:cubicBezTo>
                <a:cubicBezTo>
                  <a:pt x="24" y="29"/>
                  <a:pt x="27" y="24"/>
                  <a:pt x="28" y="24"/>
                </a:cubicBezTo>
                <a:cubicBezTo>
                  <a:pt x="29" y="24"/>
                  <a:pt x="30" y="25"/>
                  <a:pt x="31" y="26"/>
                </a:cubicBezTo>
                <a:cubicBezTo>
                  <a:pt x="32" y="26"/>
                  <a:pt x="34" y="27"/>
                  <a:pt x="35" y="28"/>
                </a:cubicBezTo>
                <a:cubicBezTo>
                  <a:pt x="36" y="28"/>
                  <a:pt x="37" y="29"/>
                  <a:pt x="37" y="30"/>
                </a:cubicBezTo>
                <a:cubicBezTo>
                  <a:pt x="37" y="30"/>
                  <a:pt x="37" y="30"/>
                  <a:pt x="37" y="30"/>
                </a:cubicBezTo>
                <a:cubicBezTo>
                  <a:pt x="37" y="31"/>
                  <a:pt x="37" y="33"/>
                  <a:pt x="37" y="34"/>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117" name="Freeform 318"/>
          <p:cNvSpPr>
            <a:spLocks noEditPoints="1"/>
          </p:cNvSpPr>
          <p:nvPr/>
        </p:nvSpPr>
        <p:spPr bwMode="auto">
          <a:xfrm>
            <a:off x="2620436" y="2830407"/>
            <a:ext cx="317866" cy="317866"/>
          </a:xfrm>
          <a:custGeom>
            <a:avLst/>
            <a:gdLst>
              <a:gd name="T0" fmla="*/ 41 w 41"/>
              <a:gd name="T1" fmla="*/ 33 h 41"/>
              <a:gd name="T2" fmla="*/ 33 w 41"/>
              <a:gd name="T3" fmla="*/ 41 h 41"/>
              <a:gd name="T4" fmla="*/ 8 w 41"/>
              <a:gd name="T5" fmla="*/ 41 h 41"/>
              <a:gd name="T6" fmla="*/ 0 w 41"/>
              <a:gd name="T7" fmla="*/ 33 h 41"/>
              <a:gd name="T8" fmla="*/ 0 w 41"/>
              <a:gd name="T9" fmla="*/ 8 h 41"/>
              <a:gd name="T10" fmla="*/ 8 w 41"/>
              <a:gd name="T11" fmla="*/ 0 h 41"/>
              <a:gd name="T12" fmla="*/ 33 w 41"/>
              <a:gd name="T13" fmla="*/ 0 h 41"/>
              <a:gd name="T14" fmla="*/ 41 w 41"/>
              <a:gd name="T15" fmla="*/ 8 h 41"/>
              <a:gd name="T16" fmla="*/ 41 w 41"/>
              <a:gd name="T17" fmla="*/ 33 h 41"/>
              <a:gd name="T18" fmla="*/ 34 w 41"/>
              <a:gd name="T19" fmla="*/ 28 h 41"/>
              <a:gd name="T20" fmla="*/ 29 w 41"/>
              <a:gd name="T21" fmla="*/ 25 h 41"/>
              <a:gd name="T22" fmla="*/ 28 w 41"/>
              <a:gd name="T23" fmla="*/ 24 h 41"/>
              <a:gd name="T24" fmla="*/ 24 w 41"/>
              <a:gd name="T25" fmla="*/ 28 h 41"/>
              <a:gd name="T26" fmla="*/ 22 w 41"/>
              <a:gd name="T27" fmla="*/ 27 h 41"/>
              <a:gd name="T28" fmla="*/ 14 w 41"/>
              <a:gd name="T29" fmla="*/ 19 h 41"/>
              <a:gd name="T30" fmla="*/ 13 w 41"/>
              <a:gd name="T31" fmla="*/ 17 h 41"/>
              <a:gd name="T32" fmla="*/ 17 w 41"/>
              <a:gd name="T33" fmla="*/ 13 h 41"/>
              <a:gd name="T34" fmla="*/ 16 w 41"/>
              <a:gd name="T35" fmla="*/ 12 h 41"/>
              <a:gd name="T36" fmla="*/ 13 w 41"/>
              <a:gd name="T37" fmla="*/ 7 h 41"/>
              <a:gd name="T38" fmla="*/ 13 w 41"/>
              <a:gd name="T39" fmla="*/ 7 h 41"/>
              <a:gd name="T40" fmla="*/ 10 w 41"/>
              <a:gd name="T41" fmla="*/ 7 h 41"/>
              <a:gd name="T42" fmla="*/ 7 w 41"/>
              <a:gd name="T43" fmla="*/ 13 h 41"/>
              <a:gd name="T44" fmla="*/ 8 w 41"/>
              <a:gd name="T45" fmla="*/ 18 h 41"/>
              <a:gd name="T46" fmla="*/ 23 w 41"/>
              <a:gd name="T47" fmla="*/ 33 h 41"/>
              <a:gd name="T48" fmla="*/ 28 w 41"/>
              <a:gd name="T49" fmla="*/ 34 h 41"/>
              <a:gd name="T50" fmla="*/ 34 w 41"/>
              <a:gd name="T51" fmla="*/ 31 h 41"/>
              <a:gd name="T52" fmla="*/ 34 w 41"/>
              <a:gd name="T53" fmla="*/ 28 h 41"/>
              <a:gd name="T54" fmla="*/ 34 w 41"/>
              <a:gd name="T55" fmla="*/ 28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1" h="41">
                <a:moveTo>
                  <a:pt x="41" y="33"/>
                </a:moveTo>
                <a:cubicBezTo>
                  <a:pt x="41" y="38"/>
                  <a:pt x="38" y="41"/>
                  <a:pt x="33" y="41"/>
                </a:cubicBezTo>
                <a:cubicBezTo>
                  <a:pt x="8" y="41"/>
                  <a:pt x="8" y="41"/>
                  <a:pt x="8" y="41"/>
                </a:cubicBezTo>
                <a:cubicBezTo>
                  <a:pt x="4" y="41"/>
                  <a:pt x="0" y="38"/>
                  <a:pt x="0" y="33"/>
                </a:cubicBezTo>
                <a:cubicBezTo>
                  <a:pt x="0" y="8"/>
                  <a:pt x="0" y="8"/>
                  <a:pt x="0" y="8"/>
                </a:cubicBezTo>
                <a:cubicBezTo>
                  <a:pt x="0" y="3"/>
                  <a:pt x="4" y="0"/>
                  <a:pt x="8" y="0"/>
                </a:cubicBezTo>
                <a:cubicBezTo>
                  <a:pt x="33" y="0"/>
                  <a:pt x="33" y="0"/>
                  <a:pt x="33" y="0"/>
                </a:cubicBezTo>
                <a:cubicBezTo>
                  <a:pt x="38" y="0"/>
                  <a:pt x="41" y="3"/>
                  <a:pt x="41" y="8"/>
                </a:cubicBezTo>
                <a:lnTo>
                  <a:pt x="41" y="33"/>
                </a:lnTo>
                <a:close/>
                <a:moveTo>
                  <a:pt x="34" y="28"/>
                </a:moveTo>
                <a:cubicBezTo>
                  <a:pt x="34" y="27"/>
                  <a:pt x="30" y="26"/>
                  <a:pt x="29" y="25"/>
                </a:cubicBezTo>
                <a:cubicBezTo>
                  <a:pt x="29" y="25"/>
                  <a:pt x="28" y="24"/>
                  <a:pt x="28" y="24"/>
                </a:cubicBezTo>
                <a:cubicBezTo>
                  <a:pt x="27" y="24"/>
                  <a:pt x="25" y="28"/>
                  <a:pt x="24" y="28"/>
                </a:cubicBezTo>
                <a:cubicBezTo>
                  <a:pt x="23" y="28"/>
                  <a:pt x="23" y="27"/>
                  <a:pt x="22" y="27"/>
                </a:cubicBezTo>
                <a:cubicBezTo>
                  <a:pt x="19" y="25"/>
                  <a:pt x="16" y="23"/>
                  <a:pt x="14" y="19"/>
                </a:cubicBezTo>
                <a:cubicBezTo>
                  <a:pt x="14" y="19"/>
                  <a:pt x="13" y="18"/>
                  <a:pt x="13" y="17"/>
                </a:cubicBezTo>
                <a:cubicBezTo>
                  <a:pt x="13" y="16"/>
                  <a:pt x="17" y="15"/>
                  <a:pt x="17" y="13"/>
                </a:cubicBezTo>
                <a:cubicBezTo>
                  <a:pt x="17" y="13"/>
                  <a:pt x="16" y="12"/>
                  <a:pt x="16" y="12"/>
                </a:cubicBezTo>
                <a:cubicBezTo>
                  <a:pt x="16" y="11"/>
                  <a:pt x="14" y="7"/>
                  <a:pt x="13" y="7"/>
                </a:cubicBezTo>
                <a:cubicBezTo>
                  <a:pt x="13" y="7"/>
                  <a:pt x="13" y="7"/>
                  <a:pt x="13" y="7"/>
                </a:cubicBezTo>
                <a:cubicBezTo>
                  <a:pt x="12" y="7"/>
                  <a:pt x="11" y="7"/>
                  <a:pt x="10" y="7"/>
                </a:cubicBezTo>
                <a:cubicBezTo>
                  <a:pt x="8" y="8"/>
                  <a:pt x="7" y="12"/>
                  <a:pt x="7" y="13"/>
                </a:cubicBezTo>
                <a:cubicBezTo>
                  <a:pt x="7" y="15"/>
                  <a:pt x="8" y="17"/>
                  <a:pt x="8" y="18"/>
                </a:cubicBezTo>
                <a:cubicBezTo>
                  <a:pt x="10" y="24"/>
                  <a:pt x="17" y="31"/>
                  <a:pt x="23" y="33"/>
                </a:cubicBezTo>
                <a:cubicBezTo>
                  <a:pt x="24" y="33"/>
                  <a:pt x="26" y="34"/>
                  <a:pt x="28" y="34"/>
                </a:cubicBezTo>
                <a:cubicBezTo>
                  <a:pt x="30" y="34"/>
                  <a:pt x="33" y="33"/>
                  <a:pt x="34" y="31"/>
                </a:cubicBezTo>
                <a:cubicBezTo>
                  <a:pt x="34" y="30"/>
                  <a:pt x="34" y="29"/>
                  <a:pt x="34" y="28"/>
                </a:cubicBezTo>
                <a:cubicBezTo>
                  <a:pt x="34" y="28"/>
                  <a:pt x="34" y="28"/>
                  <a:pt x="34" y="2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118" name="Freeform 319"/>
          <p:cNvSpPr>
            <a:spLocks noEditPoints="1"/>
          </p:cNvSpPr>
          <p:nvPr/>
        </p:nvSpPr>
        <p:spPr bwMode="auto">
          <a:xfrm>
            <a:off x="2045772" y="2827131"/>
            <a:ext cx="317866" cy="324419"/>
          </a:xfrm>
          <a:custGeom>
            <a:avLst/>
            <a:gdLst>
              <a:gd name="T0" fmla="*/ 41 w 41"/>
              <a:gd name="T1" fmla="*/ 34 h 42"/>
              <a:gd name="T2" fmla="*/ 33 w 41"/>
              <a:gd name="T3" fmla="*/ 42 h 42"/>
              <a:gd name="T4" fmla="*/ 8 w 41"/>
              <a:gd name="T5" fmla="*/ 42 h 42"/>
              <a:gd name="T6" fmla="*/ 0 w 41"/>
              <a:gd name="T7" fmla="*/ 34 h 42"/>
              <a:gd name="T8" fmla="*/ 0 w 41"/>
              <a:gd name="T9" fmla="*/ 8 h 42"/>
              <a:gd name="T10" fmla="*/ 8 w 41"/>
              <a:gd name="T11" fmla="*/ 0 h 42"/>
              <a:gd name="T12" fmla="*/ 33 w 41"/>
              <a:gd name="T13" fmla="*/ 0 h 42"/>
              <a:gd name="T14" fmla="*/ 41 w 41"/>
              <a:gd name="T15" fmla="*/ 8 h 42"/>
              <a:gd name="T16" fmla="*/ 41 w 41"/>
              <a:gd name="T17" fmla="*/ 34 h 42"/>
              <a:gd name="T18" fmla="*/ 17 w 41"/>
              <a:gd name="T19" fmla="*/ 4 h 42"/>
              <a:gd name="T20" fmla="*/ 13 w 41"/>
              <a:gd name="T21" fmla="*/ 5 h 42"/>
              <a:gd name="T22" fmla="*/ 8 w 41"/>
              <a:gd name="T23" fmla="*/ 5 h 42"/>
              <a:gd name="T24" fmla="*/ 8 w 41"/>
              <a:gd name="T25" fmla="*/ 28 h 42"/>
              <a:gd name="T26" fmla="*/ 14 w 41"/>
              <a:gd name="T27" fmla="*/ 27 h 42"/>
              <a:gd name="T28" fmla="*/ 14 w 41"/>
              <a:gd name="T29" fmla="*/ 21 h 42"/>
              <a:gd name="T30" fmla="*/ 17 w 41"/>
              <a:gd name="T31" fmla="*/ 22 h 42"/>
              <a:gd name="T32" fmla="*/ 25 w 41"/>
              <a:gd name="T33" fmla="*/ 13 h 42"/>
              <a:gd name="T34" fmla="*/ 17 w 41"/>
              <a:gd name="T35" fmla="*/ 4 h 42"/>
              <a:gd name="T36" fmla="*/ 15 w 41"/>
              <a:gd name="T37" fmla="*/ 17 h 42"/>
              <a:gd name="T38" fmla="*/ 14 w 41"/>
              <a:gd name="T39" fmla="*/ 17 h 42"/>
              <a:gd name="T40" fmla="*/ 14 w 41"/>
              <a:gd name="T41" fmla="*/ 9 h 42"/>
              <a:gd name="T42" fmla="*/ 15 w 41"/>
              <a:gd name="T43" fmla="*/ 9 h 42"/>
              <a:gd name="T44" fmla="*/ 19 w 41"/>
              <a:gd name="T45" fmla="*/ 13 h 42"/>
              <a:gd name="T46" fmla="*/ 15 w 41"/>
              <a:gd name="T47" fmla="*/ 17 h 42"/>
              <a:gd name="T48" fmla="*/ 26 w 41"/>
              <a:gd name="T49" fmla="*/ 16 h 42"/>
              <a:gd name="T50" fmla="*/ 25 w 41"/>
              <a:gd name="T51" fmla="*/ 16 h 42"/>
              <a:gd name="T52" fmla="*/ 23 w 41"/>
              <a:gd name="T53" fmla="*/ 19 h 42"/>
              <a:gd name="T54" fmla="*/ 17 w 41"/>
              <a:gd name="T55" fmla="*/ 22 h 42"/>
              <a:gd name="T56" fmla="*/ 17 w 41"/>
              <a:gd name="T57" fmla="*/ 39 h 42"/>
              <a:gd name="T58" fmla="*/ 23 w 41"/>
              <a:gd name="T59" fmla="*/ 38 h 42"/>
              <a:gd name="T60" fmla="*/ 23 w 41"/>
              <a:gd name="T61" fmla="*/ 33 h 42"/>
              <a:gd name="T62" fmla="*/ 26 w 41"/>
              <a:gd name="T63" fmla="*/ 33 h 42"/>
              <a:gd name="T64" fmla="*/ 34 w 41"/>
              <a:gd name="T65" fmla="*/ 24 h 42"/>
              <a:gd name="T66" fmla="*/ 26 w 41"/>
              <a:gd name="T67" fmla="*/ 16 h 42"/>
              <a:gd name="T68" fmla="*/ 25 w 41"/>
              <a:gd name="T69" fmla="*/ 29 h 42"/>
              <a:gd name="T70" fmla="*/ 23 w 41"/>
              <a:gd name="T71" fmla="*/ 28 h 42"/>
              <a:gd name="T72" fmla="*/ 23 w 41"/>
              <a:gd name="T73" fmla="*/ 21 h 42"/>
              <a:gd name="T74" fmla="*/ 25 w 41"/>
              <a:gd name="T75" fmla="*/ 20 h 42"/>
              <a:gd name="T76" fmla="*/ 28 w 41"/>
              <a:gd name="T77" fmla="*/ 24 h 42"/>
              <a:gd name="T78" fmla="*/ 25 w 41"/>
              <a:gd name="T79" fmla="*/ 29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1" h="42">
                <a:moveTo>
                  <a:pt x="41" y="34"/>
                </a:moveTo>
                <a:cubicBezTo>
                  <a:pt x="41" y="38"/>
                  <a:pt x="38" y="42"/>
                  <a:pt x="33" y="42"/>
                </a:cubicBezTo>
                <a:cubicBezTo>
                  <a:pt x="8" y="42"/>
                  <a:pt x="8" y="42"/>
                  <a:pt x="8" y="42"/>
                </a:cubicBezTo>
                <a:cubicBezTo>
                  <a:pt x="4" y="42"/>
                  <a:pt x="0" y="38"/>
                  <a:pt x="0" y="34"/>
                </a:cubicBezTo>
                <a:cubicBezTo>
                  <a:pt x="0" y="8"/>
                  <a:pt x="0" y="8"/>
                  <a:pt x="0" y="8"/>
                </a:cubicBezTo>
                <a:cubicBezTo>
                  <a:pt x="0" y="4"/>
                  <a:pt x="4" y="0"/>
                  <a:pt x="8" y="0"/>
                </a:cubicBezTo>
                <a:cubicBezTo>
                  <a:pt x="33" y="0"/>
                  <a:pt x="33" y="0"/>
                  <a:pt x="33" y="0"/>
                </a:cubicBezTo>
                <a:cubicBezTo>
                  <a:pt x="38" y="0"/>
                  <a:pt x="41" y="4"/>
                  <a:pt x="41" y="8"/>
                </a:cubicBezTo>
                <a:lnTo>
                  <a:pt x="41" y="34"/>
                </a:lnTo>
                <a:close/>
                <a:moveTo>
                  <a:pt x="17" y="4"/>
                </a:moveTo>
                <a:cubicBezTo>
                  <a:pt x="15" y="4"/>
                  <a:pt x="14" y="5"/>
                  <a:pt x="13" y="5"/>
                </a:cubicBezTo>
                <a:cubicBezTo>
                  <a:pt x="8" y="5"/>
                  <a:pt x="8" y="5"/>
                  <a:pt x="8" y="5"/>
                </a:cubicBezTo>
                <a:cubicBezTo>
                  <a:pt x="8" y="28"/>
                  <a:pt x="8" y="28"/>
                  <a:pt x="8" y="28"/>
                </a:cubicBezTo>
                <a:cubicBezTo>
                  <a:pt x="14" y="27"/>
                  <a:pt x="14" y="27"/>
                  <a:pt x="14" y="27"/>
                </a:cubicBezTo>
                <a:cubicBezTo>
                  <a:pt x="14" y="21"/>
                  <a:pt x="14" y="21"/>
                  <a:pt x="14" y="21"/>
                </a:cubicBezTo>
                <a:cubicBezTo>
                  <a:pt x="14" y="22"/>
                  <a:pt x="16" y="22"/>
                  <a:pt x="17" y="22"/>
                </a:cubicBezTo>
                <a:cubicBezTo>
                  <a:pt x="21" y="22"/>
                  <a:pt x="25" y="18"/>
                  <a:pt x="25" y="13"/>
                </a:cubicBezTo>
                <a:cubicBezTo>
                  <a:pt x="25" y="8"/>
                  <a:pt x="21" y="4"/>
                  <a:pt x="17" y="4"/>
                </a:cubicBezTo>
                <a:close/>
                <a:moveTo>
                  <a:pt x="15" y="17"/>
                </a:moveTo>
                <a:cubicBezTo>
                  <a:pt x="15" y="17"/>
                  <a:pt x="14" y="17"/>
                  <a:pt x="14" y="17"/>
                </a:cubicBezTo>
                <a:cubicBezTo>
                  <a:pt x="14" y="9"/>
                  <a:pt x="14" y="9"/>
                  <a:pt x="14" y="9"/>
                </a:cubicBezTo>
                <a:cubicBezTo>
                  <a:pt x="14" y="9"/>
                  <a:pt x="15" y="9"/>
                  <a:pt x="15" y="9"/>
                </a:cubicBezTo>
                <a:cubicBezTo>
                  <a:pt x="17" y="9"/>
                  <a:pt x="19" y="11"/>
                  <a:pt x="19" y="13"/>
                </a:cubicBezTo>
                <a:cubicBezTo>
                  <a:pt x="19" y="15"/>
                  <a:pt x="17" y="17"/>
                  <a:pt x="15" y="17"/>
                </a:cubicBezTo>
                <a:close/>
                <a:moveTo>
                  <a:pt x="26" y="16"/>
                </a:moveTo>
                <a:cubicBezTo>
                  <a:pt x="26" y="16"/>
                  <a:pt x="25" y="16"/>
                  <a:pt x="25" y="16"/>
                </a:cubicBezTo>
                <a:cubicBezTo>
                  <a:pt x="24" y="17"/>
                  <a:pt x="24" y="18"/>
                  <a:pt x="23" y="19"/>
                </a:cubicBezTo>
                <a:cubicBezTo>
                  <a:pt x="21" y="21"/>
                  <a:pt x="19" y="22"/>
                  <a:pt x="17" y="22"/>
                </a:cubicBezTo>
                <a:cubicBezTo>
                  <a:pt x="17" y="39"/>
                  <a:pt x="17" y="39"/>
                  <a:pt x="17" y="39"/>
                </a:cubicBezTo>
                <a:cubicBezTo>
                  <a:pt x="23" y="38"/>
                  <a:pt x="23" y="38"/>
                  <a:pt x="23" y="38"/>
                </a:cubicBezTo>
                <a:cubicBezTo>
                  <a:pt x="23" y="33"/>
                  <a:pt x="23" y="33"/>
                  <a:pt x="23" y="33"/>
                </a:cubicBezTo>
                <a:cubicBezTo>
                  <a:pt x="24" y="33"/>
                  <a:pt x="25" y="33"/>
                  <a:pt x="26" y="33"/>
                </a:cubicBezTo>
                <a:cubicBezTo>
                  <a:pt x="30" y="33"/>
                  <a:pt x="34" y="29"/>
                  <a:pt x="34" y="24"/>
                </a:cubicBezTo>
                <a:cubicBezTo>
                  <a:pt x="34" y="20"/>
                  <a:pt x="30" y="16"/>
                  <a:pt x="26" y="16"/>
                </a:cubicBezTo>
                <a:close/>
                <a:moveTo>
                  <a:pt x="25" y="29"/>
                </a:moveTo>
                <a:cubicBezTo>
                  <a:pt x="24" y="29"/>
                  <a:pt x="23" y="28"/>
                  <a:pt x="23" y="28"/>
                </a:cubicBezTo>
                <a:cubicBezTo>
                  <a:pt x="23" y="21"/>
                  <a:pt x="23" y="21"/>
                  <a:pt x="23" y="21"/>
                </a:cubicBezTo>
                <a:cubicBezTo>
                  <a:pt x="23" y="20"/>
                  <a:pt x="24" y="20"/>
                  <a:pt x="25" y="20"/>
                </a:cubicBezTo>
                <a:cubicBezTo>
                  <a:pt x="27" y="20"/>
                  <a:pt x="28" y="22"/>
                  <a:pt x="28" y="24"/>
                </a:cubicBezTo>
                <a:cubicBezTo>
                  <a:pt x="28" y="27"/>
                  <a:pt x="27" y="29"/>
                  <a:pt x="25" y="29"/>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119" name="Freeform 320"/>
          <p:cNvSpPr>
            <a:spLocks noEditPoints="1"/>
          </p:cNvSpPr>
          <p:nvPr/>
        </p:nvSpPr>
        <p:spPr bwMode="auto">
          <a:xfrm>
            <a:off x="6681194" y="2297789"/>
            <a:ext cx="409619" cy="363743"/>
          </a:xfrm>
          <a:custGeom>
            <a:avLst/>
            <a:gdLst>
              <a:gd name="T0" fmla="*/ 53 w 53"/>
              <a:gd name="T1" fmla="*/ 43 h 47"/>
              <a:gd name="T2" fmla="*/ 33 w 53"/>
              <a:gd name="T3" fmla="*/ 26 h 47"/>
              <a:gd name="T4" fmla="*/ 32 w 53"/>
              <a:gd name="T5" fmla="*/ 26 h 47"/>
              <a:gd name="T6" fmla="*/ 36 w 53"/>
              <a:gd name="T7" fmla="*/ 32 h 47"/>
              <a:gd name="T8" fmla="*/ 35 w 53"/>
              <a:gd name="T9" fmla="*/ 39 h 47"/>
              <a:gd name="T10" fmla="*/ 28 w 53"/>
              <a:gd name="T11" fmla="*/ 39 h 47"/>
              <a:gd name="T12" fmla="*/ 28 w 53"/>
              <a:gd name="T13" fmla="*/ 35 h 47"/>
              <a:gd name="T14" fmla="*/ 30 w 53"/>
              <a:gd name="T15" fmla="*/ 32 h 47"/>
              <a:gd name="T16" fmla="*/ 16 w 53"/>
              <a:gd name="T17" fmla="*/ 27 h 47"/>
              <a:gd name="T18" fmla="*/ 1 w 53"/>
              <a:gd name="T19" fmla="*/ 30 h 47"/>
              <a:gd name="T20" fmla="*/ 1 w 53"/>
              <a:gd name="T21" fmla="*/ 28 h 47"/>
              <a:gd name="T22" fmla="*/ 16 w 53"/>
              <a:gd name="T23" fmla="*/ 23 h 47"/>
              <a:gd name="T24" fmla="*/ 18 w 53"/>
              <a:gd name="T25" fmla="*/ 24 h 47"/>
              <a:gd name="T26" fmla="*/ 24 w 53"/>
              <a:gd name="T27" fmla="*/ 24 h 47"/>
              <a:gd name="T28" fmla="*/ 18 w 53"/>
              <a:gd name="T29" fmla="*/ 26 h 47"/>
              <a:gd name="T30" fmla="*/ 23 w 53"/>
              <a:gd name="T31" fmla="*/ 32 h 47"/>
              <a:gd name="T32" fmla="*/ 25 w 53"/>
              <a:gd name="T33" fmla="*/ 23 h 47"/>
              <a:gd name="T34" fmla="*/ 23 w 53"/>
              <a:gd name="T35" fmla="*/ 22 h 47"/>
              <a:gd name="T36" fmla="*/ 24 w 53"/>
              <a:gd name="T37" fmla="*/ 17 h 47"/>
              <a:gd name="T38" fmla="*/ 34 w 53"/>
              <a:gd name="T39" fmla="*/ 22 h 47"/>
              <a:gd name="T40" fmla="*/ 32 w 53"/>
              <a:gd name="T41" fmla="*/ 24 h 47"/>
              <a:gd name="T42" fmla="*/ 46 w 53"/>
              <a:gd name="T43" fmla="*/ 35 h 47"/>
              <a:gd name="T44" fmla="*/ 20 w 53"/>
              <a:gd name="T45" fmla="*/ 23 h 47"/>
              <a:gd name="T46" fmla="*/ 23 w 53"/>
              <a:gd name="T47" fmla="*/ 23 h 47"/>
              <a:gd name="T48" fmla="*/ 23 w 53"/>
              <a:gd name="T49" fmla="*/ 25 h 47"/>
              <a:gd name="T50" fmla="*/ 24 w 53"/>
              <a:gd name="T51" fmla="*/ 31 h 47"/>
              <a:gd name="T52" fmla="*/ 23 w 53"/>
              <a:gd name="T53" fmla="*/ 25 h 47"/>
              <a:gd name="T54" fmla="*/ 28 w 53"/>
              <a:gd name="T55" fmla="*/ 16 h 47"/>
              <a:gd name="T56" fmla="*/ 25 w 53"/>
              <a:gd name="T57" fmla="*/ 15 h 47"/>
              <a:gd name="T58" fmla="*/ 33 w 53"/>
              <a:gd name="T59" fmla="*/ 12 h 47"/>
              <a:gd name="T60" fmla="*/ 33 w 53"/>
              <a:gd name="T61" fmla="*/ 14 h 47"/>
              <a:gd name="T62" fmla="*/ 44 w 53"/>
              <a:gd name="T63" fmla="*/ 9 h 47"/>
              <a:gd name="T64" fmla="*/ 51 w 53"/>
              <a:gd name="T65" fmla="*/ 0 h 47"/>
              <a:gd name="T66" fmla="*/ 37 w 53"/>
              <a:gd name="T67" fmla="*/ 14 h 47"/>
              <a:gd name="T68" fmla="*/ 34 w 53"/>
              <a:gd name="T69" fmla="*/ 17 h 47"/>
              <a:gd name="T70" fmla="*/ 32 w 53"/>
              <a:gd name="T71" fmla="*/ 16 h 47"/>
              <a:gd name="T72" fmla="*/ 29 w 53"/>
              <a:gd name="T73" fmla="*/ 42 h 47"/>
              <a:gd name="T74" fmla="*/ 28 w 53"/>
              <a:gd name="T75" fmla="*/ 40 h 47"/>
              <a:gd name="T76" fmla="*/ 35 w 53"/>
              <a:gd name="T77" fmla="*/ 41 h 47"/>
              <a:gd name="T78" fmla="*/ 32 w 53"/>
              <a:gd name="T79" fmla="*/ 47 h 47"/>
              <a:gd name="T80" fmla="*/ 28 w 53"/>
              <a:gd name="T81" fmla="*/ 43 h 47"/>
              <a:gd name="T82" fmla="*/ 35 w 53"/>
              <a:gd name="T83" fmla="*/ 40 h 47"/>
              <a:gd name="T84" fmla="*/ 29 w 53"/>
              <a:gd name="T85" fmla="*/ 40 h 47"/>
              <a:gd name="T86" fmla="*/ 35 w 53"/>
              <a:gd name="T87" fmla="*/ 39 h 47"/>
              <a:gd name="T88" fmla="*/ 52 w 53"/>
              <a:gd name="T89" fmla="*/ 0 h 47"/>
              <a:gd name="T90" fmla="*/ 52 w 53"/>
              <a:gd name="T91" fmla="*/ 0 h 47"/>
              <a:gd name="T92" fmla="*/ 52 w 53"/>
              <a:gd name="T93" fmla="*/ 0 h 47"/>
              <a:gd name="T94" fmla="*/ 52 w 53"/>
              <a:gd name="T95" fmla="*/ 0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3" h="47">
                <a:moveTo>
                  <a:pt x="46" y="35"/>
                </a:moveTo>
                <a:cubicBezTo>
                  <a:pt x="48" y="38"/>
                  <a:pt x="50" y="40"/>
                  <a:pt x="53" y="43"/>
                </a:cubicBezTo>
                <a:cubicBezTo>
                  <a:pt x="50" y="45"/>
                  <a:pt x="46" y="46"/>
                  <a:pt x="43" y="47"/>
                </a:cubicBezTo>
                <a:cubicBezTo>
                  <a:pt x="38" y="43"/>
                  <a:pt x="41" y="26"/>
                  <a:pt x="33" y="26"/>
                </a:cubicBezTo>
                <a:cubicBezTo>
                  <a:pt x="32" y="26"/>
                  <a:pt x="32" y="26"/>
                  <a:pt x="32" y="26"/>
                </a:cubicBezTo>
                <a:cubicBezTo>
                  <a:pt x="32" y="26"/>
                  <a:pt x="32" y="26"/>
                  <a:pt x="32" y="26"/>
                </a:cubicBezTo>
                <a:cubicBezTo>
                  <a:pt x="32" y="26"/>
                  <a:pt x="33" y="26"/>
                  <a:pt x="33" y="26"/>
                </a:cubicBezTo>
                <a:cubicBezTo>
                  <a:pt x="35" y="28"/>
                  <a:pt x="36" y="29"/>
                  <a:pt x="36" y="32"/>
                </a:cubicBezTo>
                <a:cubicBezTo>
                  <a:pt x="36" y="33"/>
                  <a:pt x="36" y="33"/>
                  <a:pt x="36" y="33"/>
                </a:cubicBezTo>
                <a:cubicBezTo>
                  <a:pt x="36" y="35"/>
                  <a:pt x="35" y="37"/>
                  <a:pt x="35" y="39"/>
                </a:cubicBezTo>
                <a:cubicBezTo>
                  <a:pt x="33" y="38"/>
                  <a:pt x="32" y="39"/>
                  <a:pt x="30" y="39"/>
                </a:cubicBezTo>
                <a:cubicBezTo>
                  <a:pt x="29" y="39"/>
                  <a:pt x="28" y="39"/>
                  <a:pt x="28" y="39"/>
                </a:cubicBezTo>
                <a:cubicBezTo>
                  <a:pt x="28" y="38"/>
                  <a:pt x="28" y="38"/>
                  <a:pt x="28" y="38"/>
                </a:cubicBezTo>
                <a:cubicBezTo>
                  <a:pt x="28" y="37"/>
                  <a:pt x="28" y="36"/>
                  <a:pt x="28" y="35"/>
                </a:cubicBezTo>
                <a:cubicBezTo>
                  <a:pt x="28" y="34"/>
                  <a:pt x="31" y="32"/>
                  <a:pt x="31" y="31"/>
                </a:cubicBezTo>
                <a:cubicBezTo>
                  <a:pt x="30" y="31"/>
                  <a:pt x="30" y="31"/>
                  <a:pt x="30" y="32"/>
                </a:cubicBezTo>
                <a:cubicBezTo>
                  <a:pt x="29" y="33"/>
                  <a:pt x="25" y="35"/>
                  <a:pt x="23" y="35"/>
                </a:cubicBezTo>
                <a:cubicBezTo>
                  <a:pt x="22" y="35"/>
                  <a:pt x="18" y="29"/>
                  <a:pt x="16" y="27"/>
                </a:cubicBezTo>
                <a:cubicBezTo>
                  <a:pt x="16" y="27"/>
                  <a:pt x="15" y="27"/>
                  <a:pt x="15" y="27"/>
                </a:cubicBezTo>
                <a:cubicBezTo>
                  <a:pt x="14" y="27"/>
                  <a:pt x="2" y="30"/>
                  <a:pt x="1" y="30"/>
                </a:cubicBezTo>
                <a:cubicBezTo>
                  <a:pt x="1" y="30"/>
                  <a:pt x="0" y="29"/>
                  <a:pt x="0" y="29"/>
                </a:cubicBezTo>
                <a:cubicBezTo>
                  <a:pt x="0" y="28"/>
                  <a:pt x="1" y="28"/>
                  <a:pt x="1" y="28"/>
                </a:cubicBezTo>
                <a:cubicBezTo>
                  <a:pt x="14" y="25"/>
                  <a:pt x="14" y="25"/>
                  <a:pt x="14" y="25"/>
                </a:cubicBezTo>
                <a:cubicBezTo>
                  <a:pt x="13" y="23"/>
                  <a:pt x="15" y="23"/>
                  <a:pt x="16" y="23"/>
                </a:cubicBezTo>
                <a:cubicBezTo>
                  <a:pt x="17" y="23"/>
                  <a:pt x="17" y="22"/>
                  <a:pt x="17" y="22"/>
                </a:cubicBezTo>
                <a:cubicBezTo>
                  <a:pt x="18" y="22"/>
                  <a:pt x="18" y="23"/>
                  <a:pt x="18" y="24"/>
                </a:cubicBezTo>
                <a:cubicBezTo>
                  <a:pt x="19" y="24"/>
                  <a:pt x="23" y="23"/>
                  <a:pt x="23" y="23"/>
                </a:cubicBezTo>
                <a:cubicBezTo>
                  <a:pt x="24" y="23"/>
                  <a:pt x="24" y="23"/>
                  <a:pt x="24" y="24"/>
                </a:cubicBezTo>
                <a:cubicBezTo>
                  <a:pt x="24" y="24"/>
                  <a:pt x="24" y="25"/>
                  <a:pt x="23" y="25"/>
                </a:cubicBezTo>
                <a:cubicBezTo>
                  <a:pt x="18" y="26"/>
                  <a:pt x="18" y="26"/>
                  <a:pt x="18" y="26"/>
                </a:cubicBezTo>
                <a:cubicBezTo>
                  <a:pt x="18" y="26"/>
                  <a:pt x="18" y="26"/>
                  <a:pt x="18" y="26"/>
                </a:cubicBezTo>
                <a:cubicBezTo>
                  <a:pt x="18" y="27"/>
                  <a:pt x="23" y="32"/>
                  <a:pt x="23" y="32"/>
                </a:cubicBezTo>
                <a:cubicBezTo>
                  <a:pt x="25" y="32"/>
                  <a:pt x="29" y="28"/>
                  <a:pt x="29" y="26"/>
                </a:cubicBezTo>
                <a:cubicBezTo>
                  <a:pt x="29" y="23"/>
                  <a:pt x="25" y="25"/>
                  <a:pt x="25" y="23"/>
                </a:cubicBezTo>
                <a:cubicBezTo>
                  <a:pt x="25" y="23"/>
                  <a:pt x="25" y="23"/>
                  <a:pt x="25" y="22"/>
                </a:cubicBezTo>
                <a:cubicBezTo>
                  <a:pt x="23" y="22"/>
                  <a:pt x="23" y="22"/>
                  <a:pt x="23" y="22"/>
                </a:cubicBezTo>
                <a:cubicBezTo>
                  <a:pt x="24" y="21"/>
                  <a:pt x="24" y="20"/>
                  <a:pt x="24" y="19"/>
                </a:cubicBezTo>
                <a:cubicBezTo>
                  <a:pt x="24" y="18"/>
                  <a:pt x="24" y="18"/>
                  <a:pt x="24" y="17"/>
                </a:cubicBezTo>
                <a:cubicBezTo>
                  <a:pt x="25" y="17"/>
                  <a:pt x="26" y="17"/>
                  <a:pt x="28" y="17"/>
                </a:cubicBezTo>
                <a:cubicBezTo>
                  <a:pt x="33" y="17"/>
                  <a:pt x="32" y="17"/>
                  <a:pt x="34" y="22"/>
                </a:cubicBezTo>
                <a:cubicBezTo>
                  <a:pt x="35" y="21"/>
                  <a:pt x="35" y="21"/>
                  <a:pt x="35" y="21"/>
                </a:cubicBezTo>
                <a:cubicBezTo>
                  <a:pt x="35" y="24"/>
                  <a:pt x="32" y="23"/>
                  <a:pt x="32" y="24"/>
                </a:cubicBezTo>
                <a:cubicBezTo>
                  <a:pt x="32" y="25"/>
                  <a:pt x="32" y="25"/>
                  <a:pt x="32" y="25"/>
                </a:cubicBezTo>
                <a:cubicBezTo>
                  <a:pt x="39" y="24"/>
                  <a:pt x="43" y="30"/>
                  <a:pt x="46" y="35"/>
                </a:cubicBezTo>
                <a:close/>
                <a:moveTo>
                  <a:pt x="20" y="23"/>
                </a:moveTo>
                <a:cubicBezTo>
                  <a:pt x="20" y="23"/>
                  <a:pt x="20" y="23"/>
                  <a:pt x="20" y="23"/>
                </a:cubicBezTo>
                <a:cubicBezTo>
                  <a:pt x="20" y="23"/>
                  <a:pt x="21" y="22"/>
                  <a:pt x="22" y="22"/>
                </a:cubicBezTo>
                <a:cubicBezTo>
                  <a:pt x="22" y="22"/>
                  <a:pt x="22" y="22"/>
                  <a:pt x="23" y="23"/>
                </a:cubicBezTo>
                <a:lnTo>
                  <a:pt x="20" y="23"/>
                </a:lnTo>
                <a:close/>
                <a:moveTo>
                  <a:pt x="23" y="25"/>
                </a:moveTo>
                <a:cubicBezTo>
                  <a:pt x="26" y="30"/>
                  <a:pt x="26" y="30"/>
                  <a:pt x="26" y="30"/>
                </a:cubicBezTo>
                <a:cubicBezTo>
                  <a:pt x="24" y="31"/>
                  <a:pt x="24" y="31"/>
                  <a:pt x="24" y="31"/>
                </a:cubicBezTo>
                <a:cubicBezTo>
                  <a:pt x="21" y="26"/>
                  <a:pt x="21" y="26"/>
                  <a:pt x="21" y="26"/>
                </a:cubicBezTo>
                <a:lnTo>
                  <a:pt x="23" y="25"/>
                </a:lnTo>
                <a:close/>
                <a:moveTo>
                  <a:pt x="32" y="16"/>
                </a:moveTo>
                <a:cubicBezTo>
                  <a:pt x="31" y="16"/>
                  <a:pt x="30" y="16"/>
                  <a:pt x="28" y="16"/>
                </a:cubicBezTo>
                <a:cubicBezTo>
                  <a:pt x="26" y="16"/>
                  <a:pt x="24" y="16"/>
                  <a:pt x="22" y="17"/>
                </a:cubicBezTo>
                <a:cubicBezTo>
                  <a:pt x="23" y="16"/>
                  <a:pt x="24" y="16"/>
                  <a:pt x="25" y="15"/>
                </a:cubicBezTo>
                <a:cubicBezTo>
                  <a:pt x="27" y="14"/>
                  <a:pt x="29" y="12"/>
                  <a:pt x="30" y="10"/>
                </a:cubicBezTo>
                <a:cubicBezTo>
                  <a:pt x="31" y="11"/>
                  <a:pt x="32" y="13"/>
                  <a:pt x="33" y="12"/>
                </a:cubicBezTo>
                <a:cubicBezTo>
                  <a:pt x="33" y="12"/>
                  <a:pt x="33" y="12"/>
                  <a:pt x="33" y="12"/>
                </a:cubicBezTo>
                <a:cubicBezTo>
                  <a:pt x="33" y="14"/>
                  <a:pt x="33" y="14"/>
                  <a:pt x="33" y="14"/>
                </a:cubicBezTo>
                <a:cubicBezTo>
                  <a:pt x="34" y="15"/>
                  <a:pt x="34" y="15"/>
                  <a:pt x="34" y="15"/>
                </a:cubicBezTo>
                <a:cubicBezTo>
                  <a:pt x="37" y="13"/>
                  <a:pt x="41" y="12"/>
                  <a:pt x="44" y="9"/>
                </a:cubicBezTo>
                <a:cubicBezTo>
                  <a:pt x="48" y="6"/>
                  <a:pt x="49" y="5"/>
                  <a:pt x="51" y="0"/>
                </a:cubicBezTo>
                <a:cubicBezTo>
                  <a:pt x="51" y="0"/>
                  <a:pt x="51" y="0"/>
                  <a:pt x="51" y="0"/>
                </a:cubicBezTo>
                <a:cubicBezTo>
                  <a:pt x="51" y="1"/>
                  <a:pt x="51" y="2"/>
                  <a:pt x="50" y="4"/>
                </a:cubicBezTo>
                <a:cubicBezTo>
                  <a:pt x="48" y="10"/>
                  <a:pt x="43" y="13"/>
                  <a:pt x="37" y="14"/>
                </a:cubicBezTo>
                <a:cubicBezTo>
                  <a:pt x="35" y="15"/>
                  <a:pt x="34" y="15"/>
                  <a:pt x="33" y="15"/>
                </a:cubicBezTo>
                <a:cubicBezTo>
                  <a:pt x="33" y="16"/>
                  <a:pt x="34" y="17"/>
                  <a:pt x="34" y="17"/>
                </a:cubicBezTo>
                <a:cubicBezTo>
                  <a:pt x="34" y="18"/>
                  <a:pt x="34" y="18"/>
                  <a:pt x="34" y="18"/>
                </a:cubicBezTo>
                <a:cubicBezTo>
                  <a:pt x="33" y="17"/>
                  <a:pt x="32" y="16"/>
                  <a:pt x="32" y="16"/>
                </a:cubicBezTo>
                <a:close/>
                <a:moveTo>
                  <a:pt x="29" y="40"/>
                </a:moveTo>
                <a:cubicBezTo>
                  <a:pt x="29" y="42"/>
                  <a:pt x="29" y="42"/>
                  <a:pt x="29" y="42"/>
                </a:cubicBezTo>
                <a:cubicBezTo>
                  <a:pt x="28" y="42"/>
                  <a:pt x="28" y="42"/>
                  <a:pt x="28" y="42"/>
                </a:cubicBezTo>
                <a:cubicBezTo>
                  <a:pt x="28" y="40"/>
                  <a:pt x="28" y="40"/>
                  <a:pt x="28" y="40"/>
                </a:cubicBezTo>
                <a:lnTo>
                  <a:pt x="29" y="40"/>
                </a:lnTo>
                <a:close/>
                <a:moveTo>
                  <a:pt x="35" y="41"/>
                </a:moveTo>
                <a:cubicBezTo>
                  <a:pt x="36" y="41"/>
                  <a:pt x="38" y="45"/>
                  <a:pt x="38" y="46"/>
                </a:cubicBezTo>
                <a:cubicBezTo>
                  <a:pt x="36" y="47"/>
                  <a:pt x="34" y="47"/>
                  <a:pt x="32" y="47"/>
                </a:cubicBezTo>
                <a:cubicBezTo>
                  <a:pt x="31" y="47"/>
                  <a:pt x="29" y="47"/>
                  <a:pt x="28" y="47"/>
                </a:cubicBezTo>
                <a:cubicBezTo>
                  <a:pt x="28" y="43"/>
                  <a:pt x="28" y="43"/>
                  <a:pt x="28" y="43"/>
                </a:cubicBezTo>
                <a:cubicBezTo>
                  <a:pt x="29" y="42"/>
                  <a:pt x="33" y="41"/>
                  <a:pt x="35" y="41"/>
                </a:cubicBezTo>
                <a:close/>
                <a:moveTo>
                  <a:pt x="35" y="40"/>
                </a:moveTo>
                <a:cubicBezTo>
                  <a:pt x="35" y="41"/>
                  <a:pt x="30" y="41"/>
                  <a:pt x="29" y="41"/>
                </a:cubicBezTo>
                <a:cubicBezTo>
                  <a:pt x="29" y="40"/>
                  <a:pt x="29" y="40"/>
                  <a:pt x="29" y="40"/>
                </a:cubicBezTo>
                <a:cubicBezTo>
                  <a:pt x="31" y="40"/>
                  <a:pt x="33" y="39"/>
                  <a:pt x="34" y="39"/>
                </a:cubicBezTo>
                <a:cubicBezTo>
                  <a:pt x="35" y="39"/>
                  <a:pt x="35" y="39"/>
                  <a:pt x="35" y="39"/>
                </a:cubicBezTo>
                <a:cubicBezTo>
                  <a:pt x="35" y="40"/>
                  <a:pt x="35" y="40"/>
                  <a:pt x="35" y="40"/>
                </a:cubicBezTo>
                <a:close/>
                <a:moveTo>
                  <a:pt x="52" y="0"/>
                </a:moveTo>
                <a:cubicBezTo>
                  <a:pt x="51" y="0"/>
                  <a:pt x="51" y="0"/>
                  <a:pt x="51" y="0"/>
                </a:cubicBezTo>
                <a:cubicBezTo>
                  <a:pt x="52" y="0"/>
                  <a:pt x="52" y="0"/>
                  <a:pt x="52" y="0"/>
                </a:cubicBezTo>
                <a:cubicBezTo>
                  <a:pt x="52" y="0"/>
                  <a:pt x="52" y="0"/>
                  <a:pt x="52" y="0"/>
                </a:cubicBezTo>
                <a:close/>
                <a:moveTo>
                  <a:pt x="52" y="0"/>
                </a:moveTo>
                <a:cubicBezTo>
                  <a:pt x="52" y="0"/>
                  <a:pt x="52" y="0"/>
                  <a:pt x="52" y="0"/>
                </a:cubicBezTo>
                <a:close/>
                <a:moveTo>
                  <a:pt x="52" y="0"/>
                </a:moveTo>
                <a:cubicBezTo>
                  <a:pt x="52" y="0"/>
                  <a:pt x="52" y="0"/>
                  <a:pt x="52" y="0"/>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120" name="Freeform 321"/>
          <p:cNvSpPr>
            <a:spLocks noEditPoints="1"/>
          </p:cNvSpPr>
          <p:nvPr/>
        </p:nvSpPr>
        <p:spPr bwMode="auto">
          <a:xfrm>
            <a:off x="6174330" y="2320728"/>
            <a:ext cx="317866" cy="317866"/>
          </a:xfrm>
          <a:custGeom>
            <a:avLst/>
            <a:gdLst>
              <a:gd name="T0" fmla="*/ 41 w 41"/>
              <a:gd name="T1" fmla="*/ 33 h 41"/>
              <a:gd name="T2" fmla="*/ 33 w 41"/>
              <a:gd name="T3" fmla="*/ 41 h 41"/>
              <a:gd name="T4" fmla="*/ 8 w 41"/>
              <a:gd name="T5" fmla="*/ 41 h 41"/>
              <a:gd name="T6" fmla="*/ 0 w 41"/>
              <a:gd name="T7" fmla="*/ 33 h 41"/>
              <a:gd name="T8" fmla="*/ 0 w 41"/>
              <a:gd name="T9" fmla="*/ 7 h 41"/>
              <a:gd name="T10" fmla="*/ 8 w 41"/>
              <a:gd name="T11" fmla="*/ 0 h 41"/>
              <a:gd name="T12" fmla="*/ 33 w 41"/>
              <a:gd name="T13" fmla="*/ 0 h 41"/>
              <a:gd name="T14" fmla="*/ 41 w 41"/>
              <a:gd name="T15" fmla="*/ 7 h 41"/>
              <a:gd name="T16" fmla="*/ 41 w 41"/>
              <a:gd name="T17" fmla="*/ 33 h 41"/>
              <a:gd name="T18" fmla="*/ 17 w 41"/>
              <a:gd name="T19" fmla="*/ 4 h 41"/>
              <a:gd name="T20" fmla="*/ 13 w 41"/>
              <a:gd name="T21" fmla="*/ 4 h 41"/>
              <a:gd name="T22" fmla="*/ 8 w 41"/>
              <a:gd name="T23" fmla="*/ 4 h 41"/>
              <a:gd name="T24" fmla="*/ 8 w 41"/>
              <a:gd name="T25" fmla="*/ 27 h 41"/>
              <a:gd name="T26" fmla="*/ 14 w 41"/>
              <a:gd name="T27" fmla="*/ 26 h 41"/>
              <a:gd name="T28" fmla="*/ 14 w 41"/>
              <a:gd name="T29" fmla="*/ 20 h 41"/>
              <a:gd name="T30" fmla="*/ 17 w 41"/>
              <a:gd name="T31" fmla="*/ 21 h 41"/>
              <a:gd name="T32" fmla="*/ 25 w 41"/>
              <a:gd name="T33" fmla="*/ 12 h 41"/>
              <a:gd name="T34" fmla="*/ 17 w 41"/>
              <a:gd name="T35" fmla="*/ 4 h 41"/>
              <a:gd name="T36" fmla="*/ 15 w 41"/>
              <a:gd name="T37" fmla="*/ 16 h 41"/>
              <a:gd name="T38" fmla="*/ 14 w 41"/>
              <a:gd name="T39" fmla="*/ 16 h 41"/>
              <a:gd name="T40" fmla="*/ 14 w 41"/>
              <a:gd name="T41" fmla="*/ 8 h 41"/>
              <a:gd name="T42" fmla="*/ 15 w 41"/>
              <a:gd name="T43" fmla="*/ 8 h 41"/>
              <a:gd name="T44" fmla="*/ 19 w 41"/>
              <a:gd name="T45" fmla="*/ 12 h 41"/>
              <a:gd name="T46" fmla="*/ 15 w 41"/>
              <a:gd name="T47" fmla="*/ 16 h 41"/>
              <a:gd name="T48" fmla="*/ 26 w 41"/>
              <a:gd name="T49" fmla="*/ 15 h 41"/>
              <a:gd name="T50" fmla="*/ 25 w 41"/>
              <a:gd name="T51" fmla="*/ 15 h 41"/>
              <a:gd name="T52" fmla="*/ 23 w 41"/>
              <a:gd name="T53" fmla="*/ 19 h 41"/>
              <a:gd name="T54" fmla="*/ 17 w 41"/>
              <a:gd name="T55" fmla="*/ 21 h 41"/>
              <a:gd name="T56" fmla="*/ 17 w 41"/>
              <a:gd name="T57" fmla="*/ 38 h 41"/>
              <a:gd name="T58" fmla="*/ 23 w 41"/>
              <a:gd name="T59" fmla="*/ 37 h 41"/>
              <a:gd name="T60" fmla="*/ 23 w 41"/>
              <a:gd name="T61" fmla="*/ 32 h 41"/>
              <a:gd name="T62" fmla="*/ 26 w 41"/>
              <a:gd name="T63" fmla="*/ 32 h 41"/>
              <a:gd name="T64" fmla="*/ 34 w 41"/>
              <a:gd name="T65" fmla="*/ 24 h 41"/>
              <a:gd name="T66" fmla="*/ 26 w 41"/>
              <a:gd name="T67" fmla="*/ 15 h 41"/>
              <a:gd name="T68" fmla="*/ 25 w 41"/>
              <a:gd name="T69" fmla="*/ 28 h 41"/>
              <a:gd name="T70" fmla="*/ 23 w 41"/>
              <a:gd name="T71" fmla="*/ 27 h 41"/>
              <a:gd name="T72" fmla="*/ 23 w 41"/>
              <a:gd name="T73" fmla="*/ 20 h 41"/>
              <a:gd name="T74" fmla="*/ 25 w 41"/>
              <a:gd name="T75" fmla="*/ 19 h 41"/>
              <a:gd name="T76" fmla="*/ 28 w 41"/>
              <a:gd name="T77" fmla="*/ 24 h 41"/>
              <a:gd name="T78" fmla="*/ 25 w 41"/>
              <a:gd name="T79" fmla="*/ 28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1" h="41">
                <a:moveTo>
                  <a:pt x="41" y="33"/>
                </a:moveTo>
                <a:cubicBezTo>
                  <a:pt x="41" y="37"/>
                  <a:pt x="38" y="41"/>
                  <a:pt x="33" y="41"/>
                </a:cubicBezTo>
                <a:cubicBezTo>
                  <a:pt x="8" y="41"/>
                  <a:pt x="8" y="41"/>
                  <a:pt x="8" y="41"/>
                </a:cubicBezTo>
                <a:cubicBezTo>
                  <a:pt x="4" y="41"/>
                  <a:pt x="0" y="37"/>
                  <a:pt x="0" y="33"/>
                </a:cubicBezTo>
                <a:cubicBezTo>
                  <a:pt x="0" y="7"/>
                  <a:pt x="0" y="7"/>
                  <a:pt x="0" y="7"/>
                </a:cubicBezTo>
                <a:cubicBezTo>
                  <a:pt x="0" y="3"/>
                  <a:pt x="4" y="0"/>
                  <a:pt x="8" y="0"/>
                </a:cubicBezTo>
                <a:cubicBezTo>
                  <a:pt x="33" y="0"/>
                  <a:pt x="33" y="0"/>
                  <a:pt x="33" y="0"/>
                </a:cubicBezTo>
                <a:cubicBezTo>
                  <a:pt x="38" y="0"/>
                  <a:pt x="41" y="3"/>
                  <a:pt x="41" y="7"/>
                </a:cubicBezTo>
                <a:lnTo>
                  <a:pt x="41" y="33"/>
                </a:lnTo>
                <a:close/>
                <a:moveTo>
                  <a:pt x="17" y="4"/>
                </a:moveTo>
                <a:cubicBezTo>
                  <a:pt x="15" y="4"/>
                  <a:pt x="14" y="4"/>
                  <a:pt x="13" y="4"/>
                </a:cubicBezTo>
                <a:cubicBezTo>
                  <a:pt x="8" y="4"/>
                  <a:pt x="8" y="4"/>
                  <a:pt x="8" y="4"/>
                </a:cubicBezTo>
                <a:cubicBezTo>
                  <a:pt x="8" y="27"/>
                  <a:pt x="8" y="27"/>
                  <a:pt x="8" y="27"/>
                </a:cubicBezTo>
                <a:cubicBezTo>
                  <a:pt x="14" y="26"/>
                  <a:pt x="14" y="26"/>
                  <a:pt x="14" y="26"/>
                </a:cubicBezTo>
                <a:cubicBezTo>
                  <a:pt x="14" y="20"/>
                  <a:pt x="14" y="20"/>
                  <a:pt x="14" y="20"/>
                </a:cubicBezTo>
                <a:cubicBezTo>
                  <a:pt x="14" y="21"/>
                  <a:pt x="16" y="21"/>
                  <a:pt x="17" y="21"/>
                </a:cubicBezTo>
                <a:cubicBezTo>
                  <a:pt x="21" y="21"/>
                  <a:pt x="25" y="17"/>
                  <a:pt x="25" y="12"/>
                </a:cubicBezTo>
                <a:cubicBezTo>
                  <a:pt x="25" y="7"/>
                  <a:pt x="21" y="4"/>
                  <a:pt x="17" y="4"/>
                </a:cubicBezTo>
                <a:close/>
                <a:moveTo>
                  <a:pt x="15" y="16"/>
                </a:moveTo>
                <a:cubicBezTo>
                  <a:pt x="15" y="16"/>
                  <a:pt x="14" y="16"/>
                  <a:pt x="14" y="16"/>
                </a:cubicBezTo>
                <a:cubicBezTo>
                  <a:pt x="14" y="8"/>
                  <a:pt x="14" y="8"/>
                  <a:pt x="14" y="8"/>
                </a:cubicBezTo>
                <a:cubicBezTo>
                  <a:pt x="14" y="8"/>
                  <a:pt x="15" y="8"/>
                  <a:pt x="15" y="8"/>
                </a:cubicBezTo>
                <a:cubicBezTo>
                  <a:pt x="17" y="8"/>
                  <a:pt x="19" y="10"/>
                  <a:pt x="19" y="12"/>
                </a:cubicBezTo>
                <a:cubicBezTo>
                  <a:pt x="19" y="14"/>
                  <a:pt x="17" y="16"/>
                  <a:pt x="15" y="16"/>
                </a:cubicBezTo>
                <a:close/>
                <a:moveTo>
                  <a:pt x="26" y="15"/>
                </a:moveTo>
                <a:cubicBezTo>
                  <a:pt x="26" y="15"/>
                  <a:pt x="25" y="15"/>
                  <a:pt x="25" y="15"/>
                </a:cubicBezTo>
                <a:cubicBezTo>
                  <a:pt x="24" y="16"/>
                  <a:pt x="24" y="18"/>
                  <a:pt x="23" y="19"/>
                </a:cubicBezTo>
                <a:cubicBezTo>
                  <a:pt x="21" y="20"/>
                  <a:pt x="19" y="21"/>
                  <a:pt x="17" y="21"/>
                </a:cubicBezTo>
                <a:cubicBezTo>
                  <a:pt x="17" y="38"/>
                  <a:pt x="17" y="38"/>
                  <a:pt x="17" y="38"/>
                </a:cubicBezTo>
                <a:cubicBezTo>
                  <a:pt x="23" y="37"/>
                  <a:pt x="23" y="37"/>
                  <a:pt x="23" y="37"/>
                </a:cubicBezTo>
                <a:cubicBezTo>
                  <a:pt x="23" y="32"/>
                  <a:pt x="23" y="32"/>
                  <a:pt x="23" y="32"/>
                </a:cubicBezTo>
                <a:cubicBezTo>
                  <a:pt x="24" y="32"/>
                  <a:pt x="25" y="32"/>
                  <a:pt x="26" y="32"/>
                </a:cubicBezTo>
                <a:cubicBezTo>
                  <a:pt x="30" y="32"/>
                  <a:pt x="34" y="28"/>
                  <a:pt x="34" y="24"/>
                </a:cubicBezTo>
                <a:cubicBezTo>
                  <a:pt x="34" y="19"/>
                  <a:pt x="30" y="15"/>
                  <a:pt x="26" y="15"/>
                </a:cubicBezTo>
                <a:close/>
                <a:moveTo>
                  <a:pt x="25" y="28"/>
                </a:moveTo>
                <a:cubicBezTo>
                  <a:pt x="24" y="28"/>
                  <a:pt x="23" y="28"/>
                  <a:pt x="23" y="27"/>
                </a:cubicBezTo>
                <a:cubicBezTo>
                  <a:pt x="23" y="20"/>
                  <a:pt x="23" y="20"/>
                  <a:pt x="23" y="20"/>
                </a:cubicBezTo>
                <a:cubicBezTo>
                  <a:pt x="23" y="20"/>
                  <a:pt x="24" y="19"/>
                  <a:pt x="25" y="19"/>
                </a:cubicBezTo>
                <a:cubicBezTo>
                  <a:pt x="27" y="19"/>
                  <a:pt x="28" y="21"/>
                  <a:pt x="28" y="24"/>
                </a:cubicBezTo>
                <a:cubicBezTo>
                  <a:pt x="28" y="26"/>
                  <a:pt x="27" y="28"/>
                  <a:pt x="25" y="2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121" name="Freeform 322"/>
          <p:cNvSpPr>
            <a:spLocks/>
          </p:cNvSpPr>
          <p:nvPr/>
        </p:nvSpPr>
        <p:spPr bwMode="auto">
          <a:xfrm>
            <a:off x="1456953" y="2830407"/>
            <a:ext cx="317866" cy="317866"/>
          </a:xfrm>
          <a:custGeom>
            <a:avLst/>
            <a:gdLst>
              <a:gd name="T0" fmla="*/ 21 w 41"/>
              <a:gd name="T1" fmla="*/ 41 h 41"/>
              <a:gd name="T2" fmla="*/ 15 w 41"/>
              <a:gd name="T3" fmla="*/ 41 h 41"/>
              <a:gd name="T4" fmla="*/ 17 w 41"/>
              <a:gd name="T5" fmla="*/ 36 h 41"/>
              <a:gd name="T6" fmla="*/ 18 w 41"/>
              <a:gd name="T7" fmla="*/ 31 h 41"/>
              <a:gd name="T8" fmla="*/ 23 w 41"/>
              <a:gd name="T9" fmla="*/ 33 h 41"/>
              <a:gd name="T10" fmla="*/ 34 w 41"/>
              <a:gd name="T11" fmla="*/ 19 h 41"/>
              <a:gd name="T12" fmla="*/ 21 w 41"/>
              <a:gd name="T13" fmla="*/ 7 h 41"/>
              <a:gd name="T14" fmla="*/ 7 w 41"/>
              <a:gd name="T15" fmla="*/ 20 h 41"/>
              <a:gd name="T16" fmla="*/ 11 w 41"/>
              <a:gd name="T17" fmla="*/ 28 h 41"/>
              <a:gd name="T18" fmla="*/ 12 w 41"/>
              <a:gd name="T19" fmla="*/ 27 h 41"/>
              <a:gd name="T20" fmla="*/ 12 w 41"/>
              <a:gd name="T21" fmla="*/ 26 h 41"/>
              <a:gd name="T22" fmla="*/ 12 w 41"/>
              <a:gd name="T23" fmla="*/ 25 h 41"/>
              <a:gd name="T24" fmla="*/ 11 w 41"/>
              <a:gd name="T25" fmla="*/ 21 h 41"/>
              <a:gd name="T26" fmla="*/ 21 w 41"/>
              <a:gd name="T27" fmla="*/ 11 h 41"/>
              <a:gd name="T28" fmla="*/ 29 w 41"/>
              <a:gd name="T29" fmla="*/ 19 h 41"/>
              <a:gd name="T30" fmla="*/ 23 w 41"/>
              <a:gd name="T31" fmla="*/ 30 h 41"/>
              <a:gd name="T32" fmla="*/ 20 w 41"/>
              <a:gd name="T33" fmla="*/ 26 h 41"/>
              <a:gd name="T34" fmla="*/ 21 w 41"/>
              <a:gd name="T35" fmla="*/ 18 h 41"/>
              <a:gd name="T36" fmla="*/ 19 w 41"/>
              <a:gd name="T37" fmla="*/ 15 h 41"/>
              <a:gd name="T38" fmla="*/ 15 w 41"/>
              <a:gd name="T39" fmla="*/ 21 h 41"/>
              <a:gd name="T40" fmla="*/ 15 w 41"/>
              <a:gd name="T41" fmla="*/ 24 h 41"/>
              <a:gd name="T42" fmla="*/ 13 w 41"/>
              <a:gd name="T43" fmla="*/ 35 h 41"/>
              <a:gd name="T44" fmla="*/ 12 w 41"/>
              <a:gd name="T45" fmla="*/ 40 h 41"/>
              <a:gd name="T46" fmla="*/ 0 w 41"/>
              <a:gd name="T47" fmla="*/ 21 h 41"/>
              <a:gd name="T48" fmla="*/ 21 w 41"/>
              <a:gd name="T49" fmla="*/ 0 h 41"/>
              <a:gd name="T50" fmla="*/ 41 w 41"/>
              <a:gd name="T51" fmla="*/ 21 h 41"/>
              <a:gd name="T52" fmla="*/ 21 w 41"/>
              <a:gd name="T53"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1" h="41">
                <a:moveTo>
                  <a:pt x="21" y="41"/>
                </a:moveTo>
                <a:cubicBezTo>
                  <a:pt x="19" y="41"/>
                  <a:pt x="17" y="41"/>
                  <a:pt x="15" y="41"/>
                </a:cubicBezTo>
                <a:cubicBezTo>
                  <a:pt x="16" y="39"/>
                  <a:pt x="16" y="38"/>
                  <a:pt x="17" y="36"/>
                </a:cubicBezTo>
                <a:cubicBezTo>
                  <a:pt x="17" y="36"/>
                  <a:pt x="17" y="35"/>
                  <a:pt x="18" y="31"/>
                </a:cubicBezTo>
                <a:cubicBezTo>
                  <a:pt x="19" y="32"/>
                  <a:pt x="21" y="33"/>
                  <a:pt x="23" y="33"/>
                </a:cubicBezTo>
                <a:cubicBezTo>
                  <a:pt x="30" y="33"/>
                  <a:pt x="34" y="27"/>
                  <a:pt x="34" y="19"/>
                </a:cubicBezTo>
                <a:cubicBezTo>
                  <a:pt x="34" y="13"/>
                  <a:pt x="29" y="7"/>
                  <a:pt x="21" y="7"/>
                </a:cubicBezTo>
                <a:cubicBezTo>
                  <a:pt x="12" y="7"/>
                  <a:pt x="7" y="14"/>
                  <a:pt x="7" y="20"/>
                </a:cubicBezTo>
                <a:cubicBezTo>
                  <a:pt x="7" y="24"/>
                  <a:pt x="8" y="27"/>
                  <a:pt x="11" y="28"/>
                </a:cubicBezTo>
                <a:cubicBezTo>
                  <a:pt x="11" y="28"/>
                  <a:pt x="12" y="28"/>
                  <a:pt x="12" y="27"/>
                </a:cubicBezTo>
                <a:cubicBezTo>
                  <a:pt x="12" y="27"/>
                  <a:pt x="12" y="26"/>
                  <a:pt x="12" y="26"/>
                </a:cubicBezTo>
                <a:cubicBezTo>
                  <a:pt x="13" y="25"/>
                  <a:pt x="12" y="25"/>
                  <a:pt x="12" y="25"/>
                </a:cubicBezTo>
                <a:cubicBezTo>
                  <a:pt x="11" y="24"/>
                  <a:pt x="11" y="22"/>
                  <a:pt x="11" y="21"/>
                </a:cubicBezTo>
                <a:cubicBezTo>
                  <a:pt x="11" y="15"/>
                  <a:pt x="15" y="11"/>
                  <a:pt x="21" y="11"/>
                </a:cubicBezTo>
                <a:cubicBezTo>
                  <a:pt x="26" y="11"/>
                  <a:pt x="29" y="14"/>
                  <a:pt x="29" y="19"/>
                </a:cubicBezTo>
                <a:cubicBezTo>
                  <a:pt x="29" y="25"/>
                  <a:pt x="27" y="30"/>
                  <a:pt x="23" y="30"/>
                </a:cubicBezTo>
                <a:cubicBezTo>
                  <a:pt x="21" y="30"/>
                  <a:pt x="19" y="28"/>
                  <a:pt x="20" y="26"/>
                </a:cubicBezTo>
                <a:cubicBezTo>
                  <a:pt x="20" y="23"/>
                  <a:pt x="21" y="20"/>
                  <a:pt x="21" y="18"/>
                </a:cubicBezTo>
                <a:cubicBezTo>
                  <a:pt x="21" y="17"/>
                  <a:pt x="21" y="15"/>
                  <a:pt x="19" y="15"/>
                </a:cubicBezTo>
                <a:cubicBezTo>
                  <a:pt x="16" y="15"/>
                  <a:pt x="15" y="17"/>
                  <a:pt x="15" y="21"/>
                </a:cubicBezTo>
                <a:cubicBezTo>
                  <a:pt x="15" y="21"/>
                  <a:pt x="15" y="22"/>
                  <a:pt x="15" y="24"/>
                </a:cubicBezTo>
                <a:cubicBezTo>
                  <a:pt x="13" y="33"/>
                  <a:pt x="13" y="35"/>
                  <a:pt x="13" y="35"/>
                </a:cubicBezTo>
                <a:cubicBezTo>
                  <a:pt x="12" y="37"/>
                  <a:pt x="12" y="38"/>
                  <a:pt x="12" y="40"/>
                </a:cubicBezTo>
                <a:cubicBezTo>
                  <a:pt x="5" y="37"/>
                  <a:pt x="0" y="29"/>
                  <a:pt x="0" y="21"/>
                </a:cubicBezTo>
                <a:cubicBezTo>
                  <a:pt x="0" y="9"/>
                  <a:pt x="9" y="0"/>
                  <a:pt x="21" y="0"/>
                </a:cubicBezTo>
                <a:cubicBezTo>
                  <a:pt x="32" y="0"/>
                  <a:pt x="41" y="9"/>
                  <a:pt x="41" y="21"/>
                </a:cubicBezTo>
                <a:cubicBezTo>
                  <a:pt x="41" y="32"/>
                  <a:pt x="32" y="41"/>
                  <a:pt x="21" y="41"/>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122" name="Freeform 323"/>
          <p:cNvSpPr>
            <a:spLocks/>
          </p:cNvSpPr>
          <p:nvPr/>
        </p:nvSpPr>
        <p:spPr bwMode="auto">
          <a:xfrm>
            <a:off x="7346244" y="2320728"/>
            <a:ext cx="317866" cy="317866"/>
          </a:xfrm>
          <a:custGeom>
            <a:avLst/>
            <a:gdLst>
              <a:gd name="T0" fmla="*/ 41 w 41"/>
              <a:gd name="T1" fmla="*/ 8 h 41"/>
              <a:gd name="T2" fmla="*/ 41 w 41"/>
              <a:gd name="T3" fmla="*/ 33 h 41"/>
              <a:gd name="T4" fmla="*/ 33 w 41"/>
              <a:gd name="T5" fmla="*/ 41 h 41"/>
              <a:gd name="T6" fmla="*/ 14 w 41"/>
              <a:gd name="T7" fmla="*/ 41 h 41"/>
              <a:gd name="T8" fmla="*/ 17 w 41"/>
              <a:gd name="T9" fmla="*/ 35 h 41"/>
              <a:gd name="T10" fmla="*/ 18 w 41"/>
              <a:gd name="T11" fmla="*/ 30 h 41"/>
              <a:gd name="T12" fmla="*/ 23 w 41"/>
              <a:gd name="T13" fmla="*/ 32 h 41"/>
              <a:gd name="T14" fmla="*/ 34 w 41"/>
              <a:gd name="T15" fmla="*/ 18 h 41"/>
              <a:gd name="T16" fmla="*/ 21 w 41"/>
              <a:gd name="T17" fmla="*/ 7 h 41"/>
              <a:gd name="T18" fmla="*/ 7 w 41"/>
              <a:gd name="T19" fmla="*/ 19 h 41"/>
              <a:gd name="T20" fmla="*/ 11 w 41"/>
              <a:gd name="T21" fmla="*/ 27 h 41"/>
              <a:gd name="T22" fmla="*/ 12 w 41"/>
              <a:gd name="T23" fmla="*/ 27 h 41"/>
              <a:gd name="T24" fmla="*/ 13 w 41"/>
              <a:gd name="T25" fmla="*/ 25 h 41"/>
              <a:gd name="T26" fmla="*/ 12 w 41"/>
              <a:gd name="T27" fmla="*/ 24 h 41"/>
              <a:gd name="T28" fmla="*/ 11 w 41"/>
              <a:gd name="T29" fmla="*/ 20 h 41"/>
              <a:gd name="T30" fmla="*/ 21 w 41"/>
              <a:gd name="T31" fmla="*/ 10 h 41"/>
              <a:gd name="T32" fmla="*/ 29 w 41"/>
              <a:gd name="T33" fmla="*/ 18 h 41"/>
              <a:gd name="T34" fmla="*/ 23 w 41"/>
              <a:gd name="T35" fmla="*/ 29 h 41"/>
              <a:gd name="T36" fmla="*/ 20 w 41"/>
              <a:gd name="T37" fmla="*/ 25 h 41"/>
              <a:gd name="T38" fmla="*/ 21 w 41"/>
              <a:gd name="T39" fmla="*/ 18 h 41"/>
              <a:gd name="T40" fmla="*/ 19 w 41"/>
              <a:gd name="T41" fmla="*/ 15 h 41"/>
              <a:gd name="T42" fmla="*/ 15 w 41"/>
              <a:gd name="T43" fmla="*/ 20 h 41"/>
              <a:gd name="T44" fmla="*/ 15 w 41"/>
              <a:gd name="T45" fmla="*/ 23 h 41"/>
              <a:gd name="T46" fmla="*/ 13 w 41"/>
              <a:gd name="T47" fmla="*/ 34 h 41"/>
              <a:gd name="T48" fmla="*/ 13 w 41"/>
              <a:gd name="T49" fmla="*/ 41 h 41"/>
              <a:gd name="T50" fmla="*/ 8 w 41"/>
              <a:gd name="T51" fmla="*/ 41 h 41"/>
              <a:gd name="T52" fmla="*/ 0 w 41"/>
              <a:gd name="T53" fmla="*/ 33 h 41"/>
              <a:gd name="T54" fmla="*/ 0 w 41"/>
              <a:gd name="T55" fmla="*/ 8 h 41"/>
              <a:gd name="T56" fmla="*/ 8 w 41"/>
              <a:gd name="T57" fmla="*/ 0 h 41"/>
              <a:gd name="T58" fmla="*/ 33 w 41"/>
              <a:gd name="T59" fmla="*/ 0 h 41"/>
              <a:gd name="T60" fmla="*/ 41 w 41"/>
              <a:gd name="T61" fmla="*/ 8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1" h="41">
                <a:moveTo>
                  <a:pt x="41" y="8"/>
                </a:moveTo>
                <a:cubicBezTo>
                  <a:pt x="41" y="33"/>
                  <a:pt x="41" y="33"/>
                  <a:pt x="41" y="33"/>
                </a:cubicBezTo>
                <a:cubicBezTo>
                  <a:pt x="41" y="38"/>
                  <a:pt x="38" y="41"/>
                  <a:pt x="33" y="41"/>
                </a:cubicBezTo>
                <a:cubicBezTo>
                  <a:pt x="14" y="41"/>
                  <a:pt x="14" y="41"/>
                  <a:pt x="14" y="41"/>
                </a:cubicBezTo>
                <a:cubicBezTo>
                  <a:pt x="15" y="40"/>
                  <a:pt x="16" y="38"/>
                  <a:pt x="17" y="35"/>
                </a:cubicBezTo>
                <a:cubicBezTo>
                  <a:pt x="17" y="35"/>
                  <a:pt x="17" y="34"/>
                  <a:pt x="18" y="30"/>
                </a:cubicBezTo>
                <a:cubicBezTo>
                  <a:pt x="19" y="31"/>
                  <a:pt x="21" y="32"/>
                  <a:pt x="23" y="32"/>
                </a:cubicBezTo>
                <a:cubicBezTo>
                  <a:pt x="30" y="32"/>
                  <a:pt x="34" y="26"/>
                  <a:pt x="34" y="18"/>
                </a:cubicBezTo>
                <a:cubicBezTo>
                  <a:pt x="34" y="12"/>
                  <a:pt x="29" y="7"/>
                  <a:pt x="21" y="7"/>
                </a:cubicBezTo>
                <a:cubicBezTo>
                  <a:pt x="12" y="7"/>
                  <a:pt x="7" y="14"/>
                  <a:pt x="7" y="19"/>
                </a:cubicBezTo>
                <a:cubicBezTo>
                  <a:pt x="7" y="23"/>
                  <a:pt x="8" y="26"/>
                  <a:pt x="11" y="27"/>
                </a:cubicBezTo>
                <a:cubicBezTo>
                  <a:pt x="12" y="27"/>
                  <a:pt x="12" y="27"/>
                  <a:pt x="12" y="27"/>
                </a:cubicBezTo>
                <a:cubicBezTo>
                  <a:pt x="12" y="26"/>
                  <a:pt x="12" y="25"/>
                  <a:pt x="13" y="25"/>
                </a:cubicBezTo>
                <a:cubicBezTo>
                  <a:pt x="13" y="25"/>
                  <a:pt x="13" y="24"/>
                  <a:pt x="12" y="24"/>
                </a:cubicBezTo>
                <a:cubicBezTo>
                  <a:pt x="11" y="23"/>
                  <a:pt x="11" y="22"/>
                  <a:pt x="11" y="20"/>
                </a:cubicBezTo>
                <a:cubicBezTo>
                  <a:pt x="11" y="15"/>
                  <a:pt x="15" y="10"/>
                  <a:pt x="21" y="10"/>
                </a:cubicBezTo>
                <a:cubicBezTo>
                  <a:pt x="26" y="10"/>
                  <a:pt x="29" y="14"/>
                  <a:pt x="29" y="18"/>
                </a:cubicBezTo>
                <a:cubicBezTo>
                  <a:pt x="29" y="24"/>
                  <a:pt x="27" y="29"/>
                  <a:pt x="23" y="29"/>
                </a:cubicBezTo>
                <a:cubicBezTo>
                  <a:pt x="21" y="29"/>
                  <a:pt x="19" y="27"/>
                  <a:pt x="20" y="25"/>
                </a:cubicBezTo>
                <a:cubicBezTo>
                  <a:pt x="20" y="22"/>
                  <a:pt x="21" y="20"/>
                  <a:pt x="21" y="18"/>
                </a:cubicBezTo>
                <a:cubicBezTo>
                  <a:pt x="21" y="16"/>
                  <a:pt x="21" y="15"/>
                  <a:pt x="19" y="15"/>
                </a:cubicBezTo>
                <a:cubicBezTo>
                  <a:pt x="17" y="15"/>
                  <a:pt x="15" y="17"/>
                  <a:pt x="15" y="20"/>
                </a:cubicBezTo>
                <a:cubicBezTo>
                  <a:pt x="15" y="20"/>
                  <a:pt x="15" y="22"/>
                  <a:pt x="15" y="23"/>
                </a:cubicBezTo>
                <a:cubicBezTo>
                  <a:pt x="13" y="33"/>
                  <a:pt x="13" y="34"/>
                  <a:pt x="13" y="34"/>
                </a:cubicBezTo>
                <a:cubicBezTo>
                  <a:pt x="12" y="37"/>
                  <a:pt x="13" y="40"/>
                  <a:pt x="13" y="41"/>
                </a:cubicBezTo>
                <a:cubicBezTo>
                  <a:pt x="8" y="41"/>
                  <a:pt x="8" y="41"/>
                  <a:pt x="8" y="41"/>
                </a:cubicBezTo>
                <a:cubicBezTo>
                  <a:pt x="4" y="41"/>
                  <a:pt x="0" y="38"/>
                  <a:pt x="0" y="33"/>
                </a:cubicBezTo>
                <a:cubicBezTo>
                  <a:pt x="0" y="8"/>
                  <a:pt x="0" y="8"/>
                  <a:pt x="0" y="8"/>
                </a:cubicBezTo>
                <a:cubicBezTo>
                  <a:pt x="0" y="3"/>
                  <a:pt x="4" y="0"/>
                  <a:pt x="8" y="0"/>
                </a:cubicBezTo>
                <a:cubicBezTo>
                  <a:pt x="33" y="0"/>
                  <a:pt x="33" y="0"/>
                  <a:pt x="33" y="0"/>
                </a:cubicBezTo>
                <a:cubicBezTo>
                  <a:pt x="38" y="0"/>
                  <a:pt x="41" y="3"/>
                  <a:pt x="41" y="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123" name="Freeform 324"/>
          <p:cNvSpPr>
            <a:spLocks/>
          </p:cNvSpPr>
          <p:nvPr/>
        </p:nvSpPr>
        <p:spPr bwMode="auto">
          <a:xfrm>
            <a:off x="5034662" y="2332198"/>
            <a:ext cx="291650" cy="294926"/>
          </a:xfrm>
          <a:custGeom>
            <a:avLst/>
            <a:gdLst>
              <a:gd name="T0" fmla="*/ 34 w 38"/>
              <a:gd name="T1" fmla="*/ 10 h 38"/>
              <a:gd name="T2" fmla="*/ 30 w 38"/>
              <a:gd name="T3" fmla="*/ 14 h 38"/>
              <a:gd name="T4" fmla="*/ 34 w 38"/>
              <a:gd name="T5" fmla="*/ 33 h 38"/>
              <a:gd name="T6" fmla="*/ 34 w 38"/>
              <a:gd name="T7" fmla="*/ 34 h 38"/>
              <a:gd name="T8" fmla="*/ 30 w 38"/>
              <a:gd name="T9" fmla="*/ 36 h 38"/>
              <a:gd name="T10" fmla="*/ 30 w 38"/>
              <a:gd name="T11" fmla="*/ 36 h 38"/>
              <a:gd name="T12" fmla="*/ 30 w 38"/>
              <a:gd name="T13" fmla="*/ 36 h 38"/>
              <a:gd name="T14" fmla="*/ 29 w 38"/>
              <a:gd name="T15" fmla="*/ 36 h 38"/>
              <a:gd name="T16" fmla="*/ 22 w 38"/>
              <a:gd name="T17" fmla="*/ 22 h 38"/>
              <a:gd name="T18" fmla="*/ 15 w 38"/>
              <a:gd name="T19" fmla="*/ 29 h 38"/>
              <a:gd name="T20" fmla="*/ 16 w 38"/>
              <a:gd name="T21" fmla="*/ 35 h 38"/>
              <a:gd name="T22" fmla="*/ 16 w 38"/>
              <a:gd name="T23" fmla="*/ 35 h 38"/>
              <a:gd name="T24" fmla="*/ 13 w 38"/>
              <a:gd name="T25" fmla="*/ 38 h 38"/>
              <a:gd name="T26" fmla="*/ 13 w 38"/>
              <a:gd name="T27" fmla="*/ 38 h 38"/>
              <a:gd name="T28" fmla="*/ 13 w 38"/>
              <a:gd name="T29" fmla="*/ 38 h 38"/>
              <a:gd name="T30" fmla="*/ 12 w 38"/>
              <a:gd name="T31" fmla="*/ 38 h 38"/>
              <a:gd name="T32" fmla="*/ 7 w 38"/>
              <a:gd name="T33" fmla="*/ 31 h 38"/>
              <a:gd name="T34" fmla="*/ 0 w 38"/>
              <a:gd name="T35" fmla="*/ 26 h 38"/>
              <a:gd name="T36" fmla="*/ 0 w 38"/>
              <a:gd name="T37" fmla="*/ 25 h 38"/>
              <a:gd name="T38" fmla="*/ 0 w 38"/>
              <a:gd name="T39" fmla="*/ 25 h 38"/>
              <a:gd name="T40" fmla="*/ 3 w 38"/>
              <a:gd name="T41" fmla="*/ 22 h 38"/>
              <a:gd name="T42" fmla="*/ 3 w 38"/>
              <a:gd name="T43" fmla="*/ 22 h 38"/>
              <a:gd name="T44" fmla="*/ 3 w 38"/>
              <a:gd name="T45" fmla="*/ 22 h 38"/>
              <a:gd name="T46" fmla="*/ 9 w 38"/>
              <a:gd name="T47" fmla="*/ 23 h 38"/>
              <a:gd name="T48" fmla="*/ 16 w 38"/>
              <a:gd name="T49" fmla="*/ 16 h 38"/>
              <a:gd name="T50" fmla="*/ 2 w 38"/>
              <a:gd name="T51" fmla="*/ 9 h 38"/>
              <a:gd name="T52" fmla="*/ 1 w 38"/>
              <a:gd name="T53" fmla="*/ 8 h 38"/>
              <a:gd name="T54" fmla="*/ 2 w 38"/>
              <a:gd name="T55" fmla="*/ 8 h 38"/>
              <a:gd name="T56" fmla="*/ 5 w 38"/>
              <a:gd name="T57" fmla="*/ 4 h 38"/>
              <a:gd name="T58" fmla="*/ 6 w 38"/>
              <a:gd name="T59" fmla="*/ 4 h 38"/>
              <a:gd name="T60" fmla="*/ 24 w 38"/>
              <a:gd name="T61" fmla="*/ 8 h 38"/>
              <a:gd name="T62" fmla="*/ 28 w 38"/>
              <a:gd name="T63" fmla="*/ 4 h 38"/>
              <a:gd name="T64" fmla="*/ 37 w 38"/>
              <a:gd name="T65" fmla="*/ 1 h 38"/>
              <a:gd name="T66" fmla="*/ 34 w 38"/>
              <a:gd name="T67" fmla="*/ 1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8" h="38">
                <a:moveTo>
                  <a:pt x="34" y="10"/>
                </a:moveTo>
                <a:cubicBezTo>
                  <a:pt x="30" y="14"/>
                  <a:pt x="30" y="14"/>
                  <a:pt x="30" y="14"/>
                </a:cubicBezTo>
                <a:cubicBezTo>
                  <a:pt x="34" y="33"/>
                  <a:pt x="34" y="33"/>
                  <a:pt x="34" y="33"/>
                </a:cubicBezTo>
                <a:cubicBezTo>
                  <a:pt x="34" y="33"/>
                  <a:pt x="34" y="34"/>
                  <a:pt x="34" y="34"/>
                </a:cubicBezTo>
                <a:cubicBezTo>
                  <a:pt x="30" y="36"/>
                  <a:pt x="30" y="36"/>
                  <a:pt x="30" y="36"/>
                </a:cubicBezTo>
                <a:cubicBezTo>
                  <a:pt x="30" y="36"/>
                  <a:pt x="30" y="36"/>
                  <a:pt x="30" y="36"/>
                </a:cubicBezTo>
                <a:cubicBezTo>
                  <a:pt x="30" y="36"/>
                  <a:pt x="30" y="36"/>
                  <a:pt x="30" y="36"/>
                </a:cubicBezTo>
                <a:cubicBezTo>
                  <a:pt x="29" y="36"/>
                  <a:pt x="29" y="36"/>
                  <a:pt x="29" y="36"/>
                </a:cubicBezTo>
                <a:cubicBezTo>
                  <a:pt x="22" y="22"/>
                  <a:pt x="22" y="22"/>
                  <a:pt x="22" y="22"/>
                </a:cubicBezTo>
                <a:cubicBezTo>
                  <a:pt x="15" y="29"/>
                  <a:pt x="15" y="29"/>
                  <a:pt x="15" y="29"/>
                </a:cubicBezTo>
                <a:cubicBezTo>
                  <a:pt x="16" y="35"/>
                  <a:pt x="16" y="35"/>
                  <a:pt x="16" y="35"/>
                </a:cubicBezTo>
                <a:cubicBezTo>
                  <a:pt x="16" y="35"/>
                  <a:pt x="16" y="35"/>
                  <a:pt x="16" y="35"/>
                </a:cubicBezTo>
                <a:cubicBezTo>
                  <a:pt x="13" y="38"/>
                  <a:pt x="13" y="38"/>
                  <a:pt x="13" y="38"/>
                </a:cubicBezTo>
                <a:cubicBezTo>
                  <a:pt x="13" y="38"/>
                  <a:pt x="13" y="38"/>
                  <a:pt x="13" y="38"/>
                </a:cubicBezTo>
                <a:cubicBezTo>
                  <a:pt x="13" y="38"/>
                  <a:pt x="13" y="38"/>
                  <a:pt x="13" y="38"/>
                </a:cubicBezTo>
                <a:cubicBezTo>
                  <a:pt x="12" y="38"/>
                  <a:pt x="12" y="38"/>
                  <a:pt x="12" y="38"/>
                </a:cubicBezTo>
                <a:cubicBezTo>
                  <a:pt x="7" y="31"/>
                  <a:pt x="7" y="31"/>
                  <a:pt x="7" y="31"/>
                </a:cubicBezTo>
                <a:cubicBezTo>
                  <a:pt x="0" y="26"/>
                  <a:pt x="0" y="26"/>
                  <a:pt x="0" y="26"/>
                </a:cubicBezTo>
                <a:cubicBezTo>
                  <a:pt x="0" y="26"/>
                  <a:pt x="0" y="26"/>
                  <a:pt x="0" y="25"/>
                </a:cubicBezTo>
                <a:cubicBezTo>
                  <a:pt x="0" y="25"/>
                  <a:pt x="0" y="25"/>
                  <a:pt x="0" y="25"/>
                </a:cubicBezTo>
                <a:cubicBezTo>
                  <a:pt x="3" y="22"/>
                  <a:pt x="3" y="22"/>
                  <a:pt x="3" y="22"/>
                </a:cubicBezTo>
                <a:cubicBezTo>
                  <a:pt x="3" y="22"/>
                  <a:pt x="3" y="22"/>
                  <a:pt x="3" y="22"/>
                </a:cubicBezTo>
                <a:cubicBezTo>
                  <a:pt x="3" y="22"/>
                  <a:pt x="3" y="22"/>
                  <a:pt x="3" y="22"/>
                </a:cubicBezTo>
                <a:cubicBezTo>
                  <a:pt x="9" y="23"/>
                  <a:pt x="9" y="23"/>
                  <a:pt x="9" y="23"/>
                </a:cubicBezTo>
                <a:cubicBezTo>
                  <a:pt x="16" y="16"/>
                  <a:pt x="16" y="16"/>
                  <a:pt x="16" y="16"/>
                </a:cubicBezTo>
                <a:cubicBezTo>
                  <a:pt x="2" y="9"/>
                  <a:pt x="2" y="9"/>
                  <a:pt x="2" y="9"/>
                </a:cubicBezTo>
                <a:cubicBezTo>
                  <a:pt x="2" y="9"/>
                  <a:pt x="2" y="9"/>
                  <a:pt x="1" y="8"/>
                </a:cubicBezTo>
                <a:cubicBezTo>
                  <a:pt x="1" y="8"/>
                  <a:pt x="2" y="8"/>
                  <a:pt x="2" y="8"/>
                </a:cubicBezTo>
                <a:cubicBezTo>
                  <a:pt x="5" y="4"/>
                  <a:pt x="5" y="4"/>
                  <a:pt x="5" y="4"/>
                </a:cubicBezTo>
                <a:cubicBezTo>
                  <a:pt x="5" y="4"/>
                  <a:pt x="6" y="4"/>
                  <a:pt x="6" y="4"/>
                </a:cubicBezTo>
                <a:cubicBezTo>
                  <a:pt x="24" y="8"/>
                  <a:pt x="24" y="8"/>
                  <a:pt x="24" y="8"/>
                </a:cubicBezTo>
                <a:cubicBezTo>
                  <a:pt x="28" y="4"/>
                  <a:pt x="28" y="4"/>
                  <a:pt x="28" y="4"/>
                </a:cubicBezTo>
                <a:cubicBezTo>
                  <a:pt x="31" y="1"/>
                  <a:pt x="35" y="0"/>
                  <a:pt x="37" y="1"/>
                </a:cubicBezTo>
                <a:cubicBezTo>
                  <a:pt x="38" y="3"/>
                  <a:pt x="37" y="7"/>
                  <a:pt x="34" y="10"/>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124" name="Freeform 325"/>
          <p:cNvSpPr>
            <a:spLocks/>
          </p:cNvSpPr>
          <p:nvPr/>
        </p:nvSpPr>
        <p:spPr bwMode="auto">
          <a:xfrm>
            <a:off x="5603579" y="2317451"/>
            <a:ext cx="291650" cy="324419"/>
          </a:xfrm>
          <a:custGeom>
            <a:avLst/>
            <a:gdLst>
              <a:gd name="T0" fmla="*/ 1 w 38"/>
              <a:gd name="T1" fmla="*/ 41 h 42"/>
              <a:gd name="T2" fmla="*/ 0 w 38"/>
              <a:gd name="T3" fmla="*/ 40 h 42"/>
              <a:gd name="T4" fmla="*/ 0 w 38"/>
              <a:gd name="T5" fmla="*/ 1 h 42"/>
              <a:gd name="T6" fmla="*/ 1 w 38"/>
              <a:gd name="T7" fmla="*/ 0 h 42"/>
              <a:gd name="T8" fmla="*/ 37 w 38"/>
              <a:gd name="T9" fmla="*/ 20 h 42"/>
              <a:gd name="T10" fmla="*/ 37 w 38"/>
              <a:gd name="T11" fmla="*/ 21 h 42"/>
              <a:gd name="T12" fmla="*/ 1 w 38"/>
              <a:gd name="T13" fmla="*/ 41 h 42"/>
            </a:gdLst>
            <a:ahLst/>
            <a:cxnLst>
              <a:cxn ang="0">
                <a:pos x="T0" y="T1"/>
              </a:cxn>
              <a:cxn ang="0">
                <a:pos x="T2" y="T3"/>
              </a:cxn>
              <a:cxn ang="0">
                <a:pos x="T4" y="T5"/>
              </a:cxn>
              <a:cxn ang="0">
                <a:pos x="T6" y="T7"/>
              </a:cxn>
              <a:cxn ang="0">
                <a:pos x="T8" y="T9"/>
              </a:cxn>
              <a:cxn ang="0">
                <a:pos x="T10" y="T11"/>
              </a:cxn>
              <a:cxn ang="0">
                <a:pos x="T12" y="T13"/>
              </a:cxn>
            </a:cxnLst>
            <a:rect l="0" t="0" r="r" b="b"/>
            <a:pathLst>
              <a:path w="38" h="42">
                <a:moveTo>
                  <a:pt x="1" y="41"/>
                </a:moveTo>
                <a:cubicBezTo>
                  <a:pt x="0" y="42"/>
                  <a:pt x="0" y="41"/>
                  <a:pt x="0" y="40"/>
                </a:cubicBezTo>
                <a:cubicBezTo>
                  <a:pt x="0" y="1"/>
                  <a:pt x="0" y="1"/>
                  <a:pt x="0" y="1"/>
                </a:cubicBezTo>
                <a:cubicBezTo>
                  <a:pt x="0" y="0"/>
                  <a:pt x="0" y="0"/>
                  <a:pt x="1" y="0"/>
                </a:cubicBezTo>
                <a:cubicBezTo>
                  <a:pt x="37" y="20"/>
                  <a:pt x="37" y="20"/>
                  <a:pt x="37" y="20"/>
                </a:cubicBezTo>
                <a:cubicBezTo>
                  <a:pt x="38" y="20"/>
                  <a:pt x="38" y="21"/>
                  <a:pt x="37" y="21"/>
                </a:cubicBezTo>
                <a:lnTo>
                  <a:pt x="1" y="41"/>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125" name="Freeform 326"/>
          <p:cNvSpPr>
            <a:spLocks noEditPoints="1"/>
          </p:cNvSpPr>
          <p:nvPr/>
        </p:nvSpPr>
        <p:spPr bwMode="auto">
          <a:xfrm>
            <a:off x="4393771" y="2320728"/>
            <a:ext cx="317866" cy="317866"/>
          </a:xfrm>
          <a:custGeom>
            <a:avLst/>
            <a:gdLst>
              <a:gd name="T0" fmla="*/ 41 w 41"/>
              <a:gd name="T1" fmla="*/ 20 h 41"/>
              <a:gd name="T2" fmla="*/ 21 w 41"/>
              <a:gd name="T3" fmla="*/ 41 h 41"/>
              <a:gd name="T4" fmla="*/ 0 w 41"/>
              <a:gd name="T5" fmla="*/ 20 h 41"/>
              <a:gd name="T6" fmla="*/ 21 w 41"/>
              <a:gd name="T7" fmla="*/ 0 h 41"/>
              <a:gd name="T8" fmla="*/ 41 w 41"/>
              <a:gd name="T9" fmla="*/ 20 h 41"/>
              <a:gd name="T10" fmla="*/ 32 w 41"/>
              <a:gd name="T11" fmla="*/ 20 h 41"/>
              <a:gd name="T12" fmla="*/ 31 w 41"/>
              <a:gd name="T13" fmla="*/ 19 h 41"/>
              <a:gd name="T14" fmla="*/ 16 w 41"/>
              <a:gd name="T15" fmla="*/ 10 h 41"/>
              <a:gd name="T16" fmla="*/ 15 w 41"/>
              <a:gd name="T17" fmla="*/ 10 h 41"/>
              <a:gd name="T18" fmla="*/ 14 w 41"/>
              <a:gd name="T19" fmla="*/ 12 h 41"/>
              <a:gd name="T20" fmla="*/ 14 w 41"/>
              <a:gd name="T21" fmla="*/ 29 h 41"/>
              <a:gd name="T22" fmla="*/ 15 w 41"/>
              <a:gd name="T23" fmla="*/ 30 h 41"/>
              <a:gd name="T24" fmla="*/ 15 w 41"/>
              <a:gd name="T25" fmla="*/ 31 h 41"/>
              <a:gd name="T26" fmla="*/ 16 w 41"/>
              <a:gd name="T27" fmla="*/ 30 h 41"/>
              <a:gd name="T28" fmla="*/ 31 w 41"/>
              <a:gd name="T29" fmla="*/ 22 h 41"/>
              <a:gd name="T30" fmla="*/ 32 w 41"/>
              <a:gd name="T31" fmla="*/ 2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1" h="41">
                <a:moveTo>
                  <a:pt x="41" y="20"/>
                </a:moveTo>
                <a:cubicBezTo>
                  <a:pt x="41" y="32"/>
                  <a:pt x="32" y="41"/>
                  <a:pt x="21" y="41"/>
                </a:cubicBezTo>
                <a:cubicBezTo>
                  <a:pt x="9" y="41"/>
                  <a:pt x="0" y="32"/>
                  <a:pt x="0" y="20"/>
                </a:cubicBezTo>
                <a:cubicBezTo>
                  <a:pt x="0" y="9"/>
                  <a:pt x="9" y="0"/>
                  <a:pt x="21" y="0"/>
                </a:cubicBezTo>
                <a:cubicBezTo>
                  <a:pt x="32" y="0"/>
                  <a:pt x="41" y="9"/>
                  <a:pt x="41" y="20"/>
                </a:cubicBezTo>
                <a:close/>
                <a:moveTo>
                  <a:pt x="32" y="20"/>
                </a:moveTo>
                <a:cubicBezTo>
                  <a:pt x="32" y="20"/>
                  <a:pt x="31" y="19"/>
                  <a:pt x="31" y="19"/>
                </a:cubicBezTo>
                <a:cubicBezTo>
                  <a:pt x="16" y="10"/>
                  <a:pt x="16" y="10"/>
                  <a:pt x="16" y="10"/>
                </a:cubicBezTo>
                <a:cubicBezTo>
                  <a:pt x="16" y="10"/>
                  <a:pt x="15" y="10"/>
                  <a:pt x="15" y="10"/>
                </a:cubicBezTo>
                <a:cubicBezTo>
                  <a:pt x="14" y="10"/>
                  <a:pt x="14" y="11"/>
                  <a:pt x="14" y="12"/>
                </a:cubicBezTo>
                <a:cubicBezTo>
                  <a:pt x="14" y="29"/>
                  <a:pt x="14" y="29"/>
                  <a:pt x="14" y="29"/>
                </a:cubicBezTo>
                <a:cubicBezTo>
                  <a:pt x="14" y="29"/>
                  <a:pt x="14" y="30"/>
                  <a:pt x="15" y="30"/>
                </a:cubicBezTo>
                <a:cubicBezTo>
                  <a:pt x="15" y="30"/>
                  <a:pt x="15" y="31"/>
                  <a:pt x="15" y="31"/>
                </a:cubicBezTo>
                <a:cubicBezTo>
                  <a:pt x="16" y="31"/>
                  <a:pt x="16" y="30"/>
                  <a:pt x="16" y="30"/>
                </a:cubicBezTo>
                <a:cubicBezTo>
                  <a:pt x="31" y="22"/>
                  <a:pt x="31" y="22"/>
                  <a:pt x="31" y="22"/>
                </a:cubicBezTo>
                <a:cubicBezTo>
                  <a:pt x="31" y="21"/>
                  <a:pt x="32" y="21"/>
                  <a:pt x="32" y="20"/>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126" name="Freeform 327"/>
          <p:cNvSpPr>
            <a:spLocks noEditPoints="1"/>
          </p:cNvSpPr>
          <p:nvPr/>
        </p:nvSpPr>
        <p:spPr bwMode="auto">
          <a:xfrm>
            <a:off x="5021555" y="2830407"/>
            <a:ext cx="317866" cy="317866"/>
          </a:xfrm>
          <a:custGeom>
            <a:avLst/>
            <a:gdLst>
              <a:gd name="T0" fmla="*/ 21 w 41"/>
              <a:gd name="T1" fmla="*/ 41 h 41"/>
              <a:gd name="T2" fmla="*/ 0 w 41"/>
              <a:gd name="T3" fmla="*/ 21 h 41"/>
              <a:gd name="T4" fmla="*/ 21 w 41"/>
              <a:gd name="T5" fmla="*/ 0 h 41"/>
              <a:gd name="T6" fmla="*/ 41 w 41"/>
              <a:gd name="T7" fmla="*/ 21 h 41"/>
              <a:gd name="T8" fmla="*/ 21 w 41"/>
              <a:gd name="T9" fmla="*/ 41 h 41"/>
              <a:gd name="T10" fmla="*/ 21 w 41"/>
              <a:gd name="T11" fmla="*/ 6 h 41"/>
              <a:gd name="T12" fmla="*/ 6 w 41"/>
              <a:gd name="T13" fmla="*/ 21 h 41"/>
              <a:gd name="T14" fmla="*/ 21 w 41"/>
              <a:gd name="T15" fmla="*/ 35 h 41"/>
              <a:gd name="T16" fmla="*/ 35 w 41"/>
              <a:gd name="T17" fmla="*/ 21 h 41"/>
              <a:gd name="T18" fmla="*/ 21 w 41"/>
              <a:gd name="T19" fmla="*/ 6 h 41"/>
              <a:gd name="T20" fmla="*/ 31 w 41"/>
              <a:gd name="T21" fmla="*/ 22 h 41"/>
              <a:gd name="T22" fmla="*/ 16 w 41"/>
              <a:gd name="T23" fmla="*/ 31 h 41"/>
              <a:gd name="T24" fmla="*/ 15 w 41"/>
              <a:gd name="T25" fmla="*/ 31 h 41"/>
              <a:gd name="T26" fmla="*/ 15 w 41"/>
              <a:gd name="T27" fmla="*/ 31 h 41"/>
              <a:gd name="T28" fmla="*/ 14 w 41"/>
              <a:gd name="T29" fmla="*/ 29 h 41"/>
              <a:gd name="T30" fmla="*/ 14 w 41"/>
              <a:gd name="T31" fmla="*/ 12 h 41"/>
              <a:gd name="T32" fmla="*/ 15 w 41"/>
              <a:gd name="T33" fmla="*/ 11 h 41"/>
              <a:gd name="T34" fmla="*/ 16 w 41"/>
              <a:gd name="T35" fmla="*/ 11 h 41"/>
              <a:gd name="T36" fmla="*/ 31 w 41"/>
              <a:gd name="T37" fmla="*/ 19 h 41"/>
              <a:gd name="T38" fmla="*/ 32 w 41"/>
              <a:gd name="T39" fmla="*/ 21 h 41"/>
              <a:gd name="T40" fmla="*/ 31 w 41"/>
              <a:gd name="T41" fmla="*/ 22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1" h="41">
                <a:moveTo>
                  <a:pt x="21" y="41"/>
                </a:moveTo>
                <a:cubicBezTo>
                  <a:pt x="9" y="41"/>
                  <a:pt x="0" y="32"/>
                  <a:pt x="0" y="21"/>
                </a:cubicBezTo>
                <a:cubicBezTo>
                  <a:pt x="0" y="9"/>
                  <a:pt x="9" y="0"/>
                  <a:pt x="21" y="0"/>
                </a:cubicBezTo>
                <a:cubicBezTo>
                  <a:pt x="32" y="0"/>
                  <a:pt x="41" y="9"/>
                  <a:pt x="41" y="21"/>
                </a:cubicBezTo>
                <a:cubicBezTo>
                  <a:pt x="41" y="32"/>
                  <a:pt x="32" y="41"/>
                  <a:pt x="21" y="41"/>
                </a:cubicBezTo>
                <a:close/>
                <a:moveTo>
                  <a:pt x="21" y="6"/>
                </a:moveTo>
                <a:cubicBezTo>
                  <a:pt x="13" y="6"/>
                  <a:pt x="6" y="13"/>
                  <a:pt x="6" y="21"/>
                </a:cubicBezTo>
                <a:cubicBezTo>
                  <a:pt x="6" y="29"/>
                  <a:pt x="13" y="35"/>
                  <a:pt x="21" y="35"/>
                </a:cubicBezTo>
                <a:cubicBezTo>
                  <a:pt x="29" y="35"/>
                  <a:pt x="35" y="29"/>
                  <a:pt x="35" y="21"/>
                </a:cubicBezTo>
                <a:cubicBezTo>
                  <a:pt x="35" y="13"/>
                  <a:pt x="29" y="6"/>
                  <a:pt x="21" y="6"/>
                </a:cubicBezTo>
                <a:close/>
                <a:moveTo>
                  <a:pt x="31" y="22"/>
                </a:moveTo>
                <a:cubicBezTo>
                  <a:pt x="16" y="31"/>
                  <a:pt x="16" y="31"/>
                  <a:pt x="16" y="31"/>
                </a:cubicBezTo>
                <a:cubicBezTo>
                  <a:pt x="16" y="31"/>
                  <a:pt x="16" y="31"/>
                  <a:pt x="15" y="31"/>
                </a:cubicBezTo>
                <a:cubicBezTo>
                  <a:pt x="15" y="31"/>
                  <a:pt x="15" y="31"/>
                  <a:pt x="15" y="31"/>
                </a:cubicBezTo>
                <a:cubicBezTo>
                  <a:pt x="14" y="31"/>
                  <a:pt x="14" y="30"/>
                  <a:pt x="14" y="29"/>
                </a:cubicBezTo>
                <a:cubicBezTo>
                  <a:pt x="14" y="12"/>
                  <a:pt x="14" y="12"/>
                  <a:pt x="14" y="12"/>
                </a:cubicBezTo>
                <a:cubicBezTo>
                  <a:pt x="14" y="12"/>
                  <a:pt x="14" y="11"/>
                  <a:pt x="15" y="11"/>
                </a:cubicBezTo>
                <a:cubicBezTo>
                  <a:pt x="15" y="10"/>
                  <a:pt x="16" y="10"/>
                  <a:pt x="16" y="11"/>
                </a:cubicBezTo>
                <a:cubicBezTo>
                  <a:pt x="31" y="19"/>
                  <a:pt x="31" y="19"/>
                  <a:pt x="31" y="19"/>
                </a:cubicBezTo>
                <a:cubicBezTo>
                  <a:pt x="31" y="20"/>
                  <a:pt x="32" y="20"/>
                  <a:pt x="32" y="21"/>
                </a:cubicBezTo>
                <a:cubicBezTo>
                  <a:pt x="32" y="21"/>
                  <a:pt x="31" y="22"/>
                  <a:pt x="31" y="22"/>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127" name="Freeform 328"/>
          <p:cNvSpPr>
            <a:spLocks/>
          </p:cNvSpPr>
          <p:nvPr/>
        </p:nvSpPr>
        <p:spPr bwMode="auto">
          <a:xfrm>
            <a:off x="3822673" y="2332198"/>
            <a:ext cx="285095" cy="294926"/>
          </a:xfrm>
          <a:custGeom>
            <a:avLst/>
            <a:gdLst>
              <a:gd name="T0" fmla="*/ 37 w 37"/>
              <a:gd name="T1" fmla="*/ 21 h 38"/>
              <a:gd name="T2" fmla="*/ 35 w 37"/>
              <a:gd name="T3" fmla="*/ 24 h 38"/>
              <a:gd name="T4" fmla="*/ 24 w 37"/>
              <a:gd name="T5" fmla="*/ 24 h 38"/>
              <a:gd name="T6" fmla="*/ 24 w 37"/>
              <a:gd name="T7" fmla="*/ 35 h 38"/>
              <a:gd name="T8" fmla="*/ 21 w 37"/>
              <a:gd name="T9" fmla="*/ 38 h 38"/>
              <a:gd name="T10" fmla="*/ 16 w 37"/>
              <a:gd name="T11" fmla="*/ 38 h 38"/>
              <a:gd name="T12" fmla="*/ 13 w 37"/>
              <a:gd name="T13" fmla="*/ 35 h 38"/>
              <a:gd name="T14" fmla="*/ 13 w 37"/>
              <a:gd name="T15" fmla="*/ 24 h 38"/>
              <a:gd name="T16" fmla="*/ 2 w 37"/>
              <a:gd name="T17" fmla="*/ 24 h 38"/>
              <a:gd name="T18" fmla="*/ 0 w 37"/>
              <a:gd name="T19" fmla="*/ 21 h 38"/>
              <a:gd name="T20" fmla="*/ 0 w 37"/>
              <a:gd name="T21" fmla="*/ 16 h 38"/>
              <a:gd name="T22" fmla="*/ 2 w 37"/>
              <a:gd name="T23" fmla="*/ 14 h 38"/>
              <a:gd name="T24" fmla="*/ 13 w 37"/>
              <a:gd name="T25" fmla="*/ 14 h 38"/>
              <a:gd name="T26" fmla="*/ 13 w 37"/>
              <a:gd name="T27" fmla="*/ 2 h 38"/>
              <a:gd name="T28" fmla="*/ 16 w 37"/>
              <a:gd name="T29" fmla="*/ 0 h 38"/>
              <a:gd name="T30" fmla="*/ 21 w 37"/>
              <a:gd name="T31" fmla="*/ 0 h 38"/>
              <a:gd name="T32" fmla="*/ 24 w 37"/>
              <a:gd name="T33" fmla="*/ 2 h 38"/>
              <a:gd name="T34" fmla="*/ 24 w 37"/>
              <a:gd name="T35" fmla="*/ 14 h 38"/>
              <a:gd name="T36" fmla="*/ 35 w 37"/>
              <a:gd name="T37" fmla="*/ 14 h 38"/>
              <a:gd name="T38" fmla="*/ 37 w 37"/>
              <a:gd name="T39" fmla="*/ 16 h 38"/>
              <a:gd name="T40" fmla="*/ 37 w 37"/>
              <a:gd name="T41" fmla="*/ 21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7" h="38">
                <a:moveTo>
                  <a:pt x="37" y="21"/>
                </a:moveTo>
                <a:cubicBezTo>
                  <a:pt x="37" y="23"/>
                  <a:pt x="36" y="24"/>
                  <a:pt x="35" y="24"/>
                </a:cubicBezTo>
                <a:cubicBezTo>
                  <a:pt x="24" y="24"/>
                  <a:pt x="24" y="24"/>
                  <a:pt x="24" y="24"/>
                </a:cubicBezTo>
                <a:cubicBezTo>
                  <a:pt x="24" y="35"/>
                  <a:pt x="24" y="35"/>
                  <a:pt x="24" y="35"/>
                </a:cubicBezTo>
                <a:cubicBezTo>
                  <a:pt x="24" y="36"/>
                  <a:pt x="23" y="38"/>
                  <a:pt x="21" y="38"/>
                </a:cubicBezTo>
                <a:cubicBezTo>
                  <a:pt x="16" y="38"/>
                  <a:pt x="16" y="38"/>
                  <a:pt x="16" y="38"/>
                </a:cubicBezTo>
                <a:cubicBezTo>
                  <a:pt x="15" y="38"/>
                  <a:pt x="13" y="36"/>
                  <a:pt x="13" y="35"/>
                </a:cubicBezTo>
                <a:cubicBezTo>
                  <a:pt x="13" y="24"/>
                  <a:pt x="13" y="24"/>
                  <a:pt x="13" y="24"/>
                </a:cubicBezTo>
                <a:cubicBezTo>
                  <a:pt x="2" y="24"/>
                  <a:pt x="2" y="24"/>
                  <a:pt x="2" y="24"/>
                </a:cubicBezTo>
                <a:cubicBezTo>
                  <a:pt x="1" y="24"/>
                  <a:pt x="0" y="23"/>
                  <a:pt x="0" y="21"/>
                </a:cubicBezTo>
                <a:cubicBezTo>
                  <a:pt x="0" y="16"/>
                  <a:pt x="0" y="16"/>
                  <a:pt x="0" y="16"/>
                </a:cubicBezTo>
                <a:cubicBezTo>
                  <a:pt x="0" y="15"/>
                  <a:pt x="1" y="14"/>
                  <a:pt x="2" y="14"/>
                </a:cubicBezTo>
                <a:cubicBezTo>
                  <a:pt x="13" y="14"/>
                  <a:pt x="13" y="14"/>
                  <a:pt x="13" y="14"/>
                </a:cubicBezTo>
                <a:cubicBezTo>
                  <a:pt x="13" y="2"/>
                  <a:pt x="13" y="2"/>
                  <a:pt x="13" y="2"/>
                </a:cubicBezTo>
                <a:cubicBezTo>
                  <a:pt x="13" y="1"/>
                  <a:pt x="15" y="0"/>
                  <a:pt x="16" y="0"/>
                </a:cubicBezTo>
                <a:cubicBezTo>
                  <a:pt x="21" y="0"/>
                  <a:pt x="21" y="0"/>
                  <a:pt x="21" y="0"/>
                </a:cubicBezTo>
                <a:cubicBezTo>
                  <a:pt x="23" y="0"/>
                  <a:pt x="24" y="1"/>
                  <a:pt x="24" y="2"/>
                </a:cubicBezTo>
                <a:cubicBezTo>
                  <a:pt x="24" y="14"/>
                  <a:pt x="24" y="14"/>
                  <a:pt x="24" y="14"/>
                </a:cubicBezTo>
                <a:cubicBezTo>
                  <a:pt x="35" y="14"/>
                  <a:pt x="35" y="14"/>
                  <a:pt x="35" y="14"/>
                </a:cubicBezTo>
                <a:cubicBezTo>
                  <a:pt x="36" y="14"/>
                  <a:pt x="37" y="15"/>
                  <a:pt x="37" y="16"/>
                </a:cubicBezTo>
                <a:lnTo>
                  <a:pt x="37" y="21"/>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128" name="Freeform 331"/>
          <p:cNvSpPr>
            <a:spLocks noEditPoints="1"/>
          </p:cNvSpPr>
          <p:nvPr/>
        </p:nvSpPr>
        <p:spPr bwMode="auto">
          <a:xfrm>
            <a:off x="4405241" y="2841877"/>
            <a:ext cx="294926" cy="294926"/>
          </a:xfrm>
          <a:custGeom>
            <a:avLst/>
            <a:gdLst>
              <a:gd name="T0" fmla="*/ 38 w 38"/>
              <a:gd name="T1" fmla="*/ 30 h 38"/>
              <a:gd name="T2" fmla="*/ 30 w 38"/>
              <a:gd name="T3" fmla="*/ 38 h 38"/>
              <a:gd name="T4" fmla="*/ 8 w 38"/>
              <a:gd name="T5" fmla="*/ 38 h 38"/>
              <a:gd name="T6" fmla="*/ 0 w 38"/>
              <a:gd name="T7" fmla="*/ 30 h 38"/>
              <a:gd name="T8" fmla="*/ 0 w 38"/>
              <a:gd name="T9" fmla="*/ 8 h 38"/>
              <a:gd name="T10" fmla="*/ 8 w 38"/>
              <a:gd name="T11" fmla="*/ 0 h 38"/>
              <a:gd name="T12" fmla="*/ 30 w 38"/>
              <a:gd name="T13" fmla="*/ 0 h 38"/>
              <a:gd name="T14" fmla="*/ 38 w 38"/>
              <a:gd name="T15" fmla="*/ 8 h 38"/>
              <a:gd name="T16" fmla="*/ 38 w 38"/>
              <a:gd name="T17" fmla="*/ 30 h 38"/>
              <a:gd name="T18" fmla="*/ 35 w 38"/>
              <a:gd name="T19" fmla="*/ 8 h 38"/>
              <a:gd name="T20" fmla="*/ 30 w 38"/>
              <a:gd name="T21" fmla="*/ 4 h 38"/>
              <a:gd name="T22" fmla="*/ 8 w 38"/>
              <a:gd name="T23" fmla="*/ 4 h 38"/>
              <a:gd name="T24" fmla="*/ 4 w 38"/>
              <a:gd name="T25" fmla="*/ 8 h 38"/>
              <a:gd name="T26" fmla="*/ 4 w 38"/>
              <a:gd name="T27" fmla="*/ 30 h 38"/>
              <a:gd name="T28" fmla="*/ 8 w 38"/>
              <a:gd name="T29" fmla="*/ 35 h 38"/>
              <a:gd name="T30" fmla="*/ 30 w 38"/>
              <a:gd name="T31" fmla="*/ 35 h 38"/>
              <a:gd name="T32" fmla="*/ 35 w 38"/>
              <a:gd name="T33" fmla="*/ 30 h 38"/>
              <a:gd name="T34" fmla="*/ 35 w 38"/>
              <a:gd name="T35" fmla="*/ 8 h 38"/>
              <a:gd name="T36" fmla="*/ 31 w 38"/>
              <a:gd name="T37" fmla="*/ 20 h 38"/>
              <a:gd name="T38" fmla="*/ 30 w 38"/>
              <a:gd name="T39" fmla="*/ 21 h 38"/>
              <a:gd name="T40" fmla="*/ 21 w 38"/>
              <a:gd name="T41" fmla="*/ 21 h 38"/>
              <a:gd name="T42" fmla="*/ 21 w 38"/>
              <a:gd name="T43" fmla="*/ 30 h 38"/>
              <a:gd name="T44" fmla="*/ 20 w 38"/>
              <a:gd name="T45" fmla="*/ 31 h 38"/>
              <a:gd name="T46" fmla="*/ 18 w 38"/>
              <a:gd name="T47" fmla="*/ 31 h 38"/>
              <a:gd name="T48" fmla="*/ 17 w 38"/>
              <a:gd name="T49" fmla="*/ 30 h 38"/>
              <a:gd name="T50" fmla="*/ 17 w 38"/>
              <a:gd name="T51" fmla="*/ 21 h 38"/>
              <a:gd name="T52" fmla="*/ 8 w 38"/>
              <a:gd name="T53" fmla="*/ 21 h 38"/>
              <a:gd name="T54" fmla="*/ 7 w 38"/>
              <a:gd name="T55" fmla="*/ 20 h 38"/>
              <a:gd name="T56" fmla="*/ 7 w 38"/>
              <a:gd name="T57" fmla="*/ 18 h 38"/>
              <a:gd name="T58" fmla="*/ 8 w 38"/>
              <a:gd name="T59" fmla="*/ 17 h 38"/>
              <a:gd name="T60" fmla="*/ 17 w 38"/>
              <a:gd name="T61" fmla="*/ 17 h 38"/>
              <a:gd name="T62" fmla="*/ 17 w 38"/>
              <a:gd name="T63" fmla="*/ 8 h 38"/>
              <a:gd name="T64" fmla="*/ 18 w 38"/>
              <a:gd name="T65" fmla="*/ 7 h 38"/>
              <a:gd name="T66" fmla="*/ 20 w 38"/>
              <a:gd name="T67" fmla="*/ 7 h 38"/>
              <a:gd name="T68" fmla="*/ 21 w 38"/>
              <a:gd name="T69" fmla="*/ 8 h 38"/>
              <a:gd name="T70" fmla="*/ 21 w 38"/>
              <a:gd name="T71" fmla="*/ 17 h 38"/>
              <a:gd name="T72" fmla="*/ 30 w 38"/>
              <a:gd name="T73" fmla="*/ 17 h 38"/>
              <a:gd name="T74" fmla="*/ 31 w 38"/>
              <a:gd name="T75" fmla="*/ 18 h 38"/>
              <a:gd name="T76" fmla="*/ 31 w 38"/>
              <a:gd name="T77" fmla="*/ 2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8" h="38">
                <a:moveTo>
                  <a:pt x="38" y="30"/>
                </a:moveTo>
                <a:cubicBezTo>
                  <a:pt x="38" y="35"/>
                  <a:pt x="35" y="38"/>
                  <a:pt x="30" y="38"/>
                </a:cubicBezTo>
                <a:cubicBezTo>
                  <a:pt x="8" y="38"/>
                  <a:pt x="8" y="38"/>
                  <a:pt x="8" y="38"/>
                </a:cubicBezTo>
                <a:cubicBezTo>
                  <a:pt x="4" y="38"/>
                  <a:pt x="0" y="35"/>
                  <a:pt x="0" y="30"/>
                </a:cubicBezTo>
                <a:cubicBezTo>
                  <a:pt x="0" y="8"/>
                  <a:pt x="0" y="8"/>
                  <a:pt x="0" y="8"/>
                </a:cubicBezTo>
                <a:cubicBezTo>
                  <a:pt x="0" y="4"/>
                  <a:pt x="4" y="0"/>
                  <a:pt x="8" y="0"/>
                </a:cubicBezTo>
                <a:cubicBezTo>
                  <a:pt x="30" y="0"/>
                  <a:pt x="30" y="0"/>
                  <a:pt x="30" y="0"/>
                </a:cubicBezTo>
                <a:cubicBezTo>
                  <a:pt x="35" y="0"/>
                  <a:pt x="38" y="4"/>
                  <a:pt x="38" y="8"/>
                </a:cubicBezTo>
                <a:lnTo>
                  <a:pt x="38" y="30"/>
                </a:lnTo>
                <a:close/>
                <a:moveTo>
                  <a:pt x="35" y="8"/>
                </a:moveTo>
                <a:cubicBezTo>
                  <a:pt x="35" y="6"/>
                  <a:pt x="33" y="4"/>
                  <a:pt x="30" y="4"/>
                </a:cubicBezTo>
                <a:cubicBezTo>
                  <a:pt x="8" y="4"/>
                  <a:pt x="8" y="4"/>
                  <a:pt x="8" y="4"/>
                </a:cubicBezTo>
                <a:cubicBezTo>
                  <a:pt x="6" y="4"/>
                  <a:pt x="4" y="6"/>
                  <a:pt x="4" y="8"/>
                </a:cubicBezTo>
                <a:cubicBezTo>
                  <a:pt x="4" y="30"/>
                  <a:pt x="4" y="30"/>
                  <a:pt x="4" y="30"/>
                </a:cubicBezTo>
                <a:cubicBezTo>
                  <a:pt x="4" y="33"/>
                  <a:pt x="6" y="35"/>
                  <a:pt x="8" y="35"/>
                </a:cubicBezTo>
                <a:cubicBezTo>
                  <a:pt x="30" y="35"/>
                  <a:pt x="30" y="35"/>
                  <a:pt x="30" y="35"/>
                </a:cubicBezTo>
                <a:cubicBezTo>
                  <a:pt x="33" y="35"/>
                  <a:pt x="35" y="33"/>
                  <a:pt x="35" y="30"/>
                </a:cubicBezTo>
                <a:lnTo>
                  <a:pt x="35" y="8"/>
                </a:lnTo>
                <a:close/>
                <a:moveTo>
                  <a:pt x="31" y="20"/>
                </a:moveTo>
                <a:cubicBezTo>
                  <a:pt x="31" y="20"/>
                  <a:pt x="31" y="21"/>
                  <a:pt x="30" y="21"/>
                </a:cubicBezTo>
                <a:cubicBezTo>
                  <a:pt x="21" y="21"/>
                  <a:pt x="21" y="21"/>
                  <a:pt x="21" y="21"/>
                </a:cubicBezTo>
                <a:cubicBezTo>
                  <a:pt x="21" y="30"/>
                  <a:pt x="21" y="30"/>
                  <a:pt x="21" y="30"/>
                </a:cubicBezTo>
                <a:cubicBezTo>
                  <a:pt x="21" y="31"/>
                  <a:pt x="21" y="31"/>
                  <a:pt x="20" y="31"/>
                </a:cubicBezTo>
                <a:cubicBezTo>
                  <a:pt x="18" y="31"/>
                  <a:pt x="18" y="31"/>
                  <a:pt x="18" y="31"/>
                </a:cubicBezTo>
                <a:cubicBezTo>
                  <a:pt x="18" y="31"/>
                  <a:pt x="17" y="31"/>
                  <a:pt x="17" y="30"/>
                </a:cubicBezTo>
                <a:cubicBezTo>
                  <a:pt x="17" y="21"/>
                  <a:pt x="17" y="21"/>
                  <a:pt x="17" y="21"/>
                </a:cubicBezTo>
                <a:cubicBezTo>
                  <a:pt x="8" y="21"/>
                  <a:pt x="8" y="21"/>
                  <a:pt x="8" y="21"/>
                </a:cubicBezTo>
                <a:cubicBezTo>
                  <a:pt x="8" y="21"/>
                  <a:pt x="7" y="20"/>
                  <a:pt x="7" y="20"/>
                </a:cubicBezTo>
                <a:cubicBezTo>
                  <a:pt x="7" y="18"/>
                  <a:pt x="7" y="18"/>
                  <a:pt x="7" y="18"/>
                </a:cubicBezTo>
                <a:cubicBezTo>
                  <a:pt x="7" y="18"/>
                  <a:pt x="8" y="17"/>
                  <a:pt x="8" y="17"/>
                </a:cubicBezTo>
                <a:cubicBezTo>
                  <a:pt x="17" y="17"/>
                  <a:pt x="17" y="17"/>
                  <a:pt x="17" y="17"/>
                </a:cubicBezTo>
                <a:cubicBezTo>
                  <a:pt x="17" y="8"/>
                  <a:pt x="17" y="8"/>
                  <a:pt x="17" y="8"/>
                </a:cubicBezTo>
                <a:cubicBezTo>
                  <a:pt x="17" y="8"/>
                  <a:pt x="18" y="7"/>
                  <a:pt x="18" y="7"/>
                </a:cubicBezTo>
                <a:cubicBezTo>
                  <a:pt x="20" y="7"/>
                  <a:pt x="20" y="7"/>
                  <a:pt x="20" y="7"/>
                </a:cubicBezTo>
                <a:cubicBezTo>
                  <a:pt x="21" y="7"/>
                  <a:pt x="21" y="8"/>
                  <a:pt x="21" y="8"/>
                </a:cubicBezTo>
                <a:cubicBezTo>
                  <a:pt x="21" y="17"/>
                  <a:pt x="21" y="17"/>
                  <a:pt x="21" y="17"/>
                </a:cubicBezTo>
                <a:cubicBezTo>
                  <a:pt x="30" y="17"/>
                  <a:pt x="30" y="17"/>
                  <a:pt x="30" y="17"/>
                </a:cubicBezTo>
                <a:cubicBezTo>
                  <a:pt x="31" y="17"/>
                  <a:pt x="31" y="18"/>
                  <a:pt x="31" y="18"/>
                </a:cubicBezTo>
                <a:lnTo>
                  <a:pt x="31" y="2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129" name="Freeform 332"/>
          <p:cNvSpPr>
            <a:spLocks noEditPoints="1"/>
          </p:cNvSpPr>
          <p:nvPr/>
        </p:nvSpPr>
        <p:spPr bwMode="auto">
          <a:xfrm>
            <a:off x="3226953" y="2304342"/>
            <a:ext cx="317866" cy="350636"/>
          </a:xfrm>
          <a:custGeom>
            <a:avLst/>
            <a:gdLst>
              <a:gd name="T0" fmla="*/ 20 w 41"/>
              <a:gd name="T1" fmla="*/ 45 h 45"/>
              <a:gd name="T2" fmla="*/ 0 w 41"/>
              <a:gd name="T3" fmla="*/ 24 h 45"/>
              <a:gd name="T4" fmla="*/ 8 w 41"/>
              <a:gd name="T5" fmla="*/ 8 h 45"/>
              <a:gd name="T6" fmla="*/ 13 w 41"/>
              <a:gd name="T7" fmla="*/ 9 h 45"/>
              <a:gd name="T8" fmla="*/ 12 w 41"/>
              <a:gd name="T9" fmla="*/ 13 h 45"/>
              <a:gd name="T10" fmla="*/ 6 w 41"/>
              <a:gd name="T11" fmla="*/ 24 h 45"/>
              <a:gd name="T12" fmla="*/ 20 w 41"/>
              <a:gd name="T13" fmla="*/ 38 h 45"/>
              <a:gd name="T14" fmla="*/ 34 w 41"/>
              <a:gd name="T15" fmla="*/ 24 h 45"/>
              <a:gd name="T16" fmla="*/ 28 w 41"/>
              <a:gd name="T17" fmla="*/ 13 h 45"/>
              <a:gd name="T18" fmla="*/ 28 w 41"/>
              <a:gd name="T19" fmla="*/ 9 h 45"/>
              <a:gd name="T20" fmla="*/ 33 w 41"/>
              <a:gd name="T21" fmla="*/ 8 h 45"/>
              <a:gd name="T22" fmla="*/ 41 w 41"/>
              <a:gd name="T23" fmla="*/ 24 h 45"/>
              <a:gd name="T24" fmla="*/ 20 w 41"/>
              <a:gd name="T25" fmla="*/ 45 h 45"/>
              <a:gd name="T26" fmla="*/ 24 w 41"/>
              <a:gd name="T27" fmla="*/ 21 h 45"/>
              <a:gd name="T28" fmla="*/ 20 w 41"/>
              <a:gd name="T29" fmla="*/ 24 h 45"/>
              <a:gd name="T30" fmla="*/ 17 w 41"/>
              <a:gd name="T31" fmla="*/ 21 h 45"/>
              <a:gd name="T32" fmla="*/ 17 w 41"/>
              <a:gd name="T33" fmla="*/ 4 h 45"/>
              <a:gd name="T34" fmla="*/ 20 w 41"/>
              <a:gd name="T35" fmla="*/ 0 h 45"/>
              <a:gd name="T36" fmla="*/ 24 w 41"/>
              <a:gd name="T37" fmla="*/ 4 h 45"/>
              <a:gd name="T38" fmla="*/ 24 w 41"/>
              <a:gd name="T39" fmla="*/ 21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1" h="45">
                <a:moveTo>
                  <a:pt x="20" y="45"/>
                </a:moveTo>
                <a:cubicBezTo>
                  <a:pt x="9" y="45"/>
                  <a:pt x="0" y="36"/>
                  <a:pt x="0" y="24"/>
                </a:cubicBezTo>
                <a:cubicBezTo>
                  <a:pt x="0" y="18"/>
                  <a:pt x="3" y="12"/>
                  <a:pt x="8" y="8"/>
                </a:cubicBezTo>
                <a:cubicBezTo>
                  <a:pt x="9" y="7"/>
                  <a:pt x="12" y="7"/>
                  <a:pt x="13" y="9"/>
                </a:cubicBezTo>
                <a:cubicBezTo>
                  <a:pt x="14" y="10"/>
                  <a:pt x="13" y="12"/>
                  <a:pt x="12" y="13"/>
                </a:cubicBezTo>
                <a:cubicBezTo>
                  <a:pt x="8" y="16"/>
                  <a:pt x="6" y="20"/>
                  <a:pt x="6" y="24"/>
                </a:cubicBezTo>
                <a:cubicBezTo>
                  <a:pt x="6" y="32"/>
                  <a:pt x="13" y="38"/>
                  <a:pt x="20" y="38"/>
                </a:cubicBezTo>
                <a:cubicBezTo>
                  <a:pt x="28" y="38"/>
                  <a:pt x="34" y="32"/>
                  <a:pt x="34" y="24"/>
                </a:cubicBezTo>
                <a:cubicBezTo>
                  <a:pt x="34" y="20"/>
                  <a:pt x="32" y="16"/>
                  <a:pt x="28" y="13"/>
                </a:cubicBezTo>
                <a:cubicBezTo>
                  <a:pt x="27" y="12"/>
                  <a:pt x="27" y="10"/>
                  <a:pt x="28" y="9"/>
                </a:cubicBezTo>
                <a:cubicBezTo>
                  <a:pt x="29" y="7"/>
                  <a:pt x="31" y="7"/>
                  <a:pt x="33" y="8"/>
                </a:cubicBezTo>
                <a:cubicBezTo>
                  <a:pt x="38" y="12"/>
                  <a:pt x="41" y="18"/>
                  <a:pt x="41" y="24"/>
                </a:cubicBezTo>
                <a:cubicBezTo>
                  <a:pt x="41" y="36"/>
                  <a:pt x="32" y="45"/>
                  <a:pt x="20" y="45"/>
                </a:cubicBezTo>
                <a:close/>
                <a:moveTo>
                  <a:pt x="24" y="21"/>
                </a:moveTo>
                <a:cubicBezTo>
                  <a:pt x="24" y="23"/>
                  <a:pt x="22" y="24"/>
                  <a:pt x="20" y="24"/>
                </a:cubicBezTo>
                <a:cubicBezTo>
                  <a:pt x="18" y="24"/>
                  <a:pt x="17" y="23"/>
                  <a:pt x="17" y="21"/>
                </a:cubicBezTo>
                <a:cubicBezTo>
                  <a:pt x="17" y="4"/>
                  <a:pt x="17" y="4"/>
                  <a:pt x="17" y="4"/>
                </a:cubicBezTo>
                <a:cubicBezTo>
                  <a:pt x="17" y="2"/>
                  <a:pt x="18" y="0"/>
                  <a:pt x="20" y="0"/>
                </a:cubicBezTo>
                <a:cubicBezTo>
                  <a:pt x="22" y="0"/>
                  <a:pt x="24" y="2"/>
                  <a:pt x="24" y="4"/>
                </a:cubicBezTo>
                <a:lnTo>
                  <a:pt x="24" y="21"/>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130" name="Freeform 333"/>
          <p:cNvSpPr>
            <a:spLocks noEditPoints="1"/>
          </p:cNvSpPr>
          <p:nvPr/>
        </p:nvSpPr>
        <p:spPr bwMode="auto">
          <a:xfrm>
            <a:off x="3794819" y="2827131"/>
            <a:ext cx="340802" cy="324419"/>
          </a:xfrm>
          <a:custGeom>
            <a:avLst/>
            <a:gdLst>
              <a:gd name="T0" fmla="*/ 44 w 44"/>
              <a:gd name="T1" fmla="*/ 34 h 42"/>
              <a:gd name="T2" fmla="*/ 44 w 44"/>
              <a:gd name="T3" fmla="*/ 35 h 42"/>
              <a:gd name="T4" fmla="*/ 38 w 44"/>
              <a:gd name="T5" fmla="*/ 35 h 42"/>
              <a:gd name="T6" fmla="*/ 38 w 44"/>
              <a:gd name="T7" fmla="*/ 39 h 42"/>
              <a:gd name="T8" fmla="*/ 35 w 44"/>
              <a:gd name="T9" fmla="*/ 42 h 42"/>
              <a:gd name="T10" fmla="*/ 9 w 44"/>
              <a:gd name="T11" fmla="*/ 42 h 42"/>
              <a:gd name="T12" fmla="*/ 7 w 44"/>
              <a:gd name="T13" fmla="*/ 39 h 42"/>
              <a:gd name="T14" fmla="*/ 7 w 44"/>
              <a:gd name="T15" fmla="*/ 35 h 42"/>
              <a:gd name="T16" fmla="*/ 1 w 44"/>
              <a:gd name="T17" fmla="*/ 35 h 42"/>
              <a:gd name="T18" fmla="*/ 0 w 44"/>
              <a:gd name="T19" fmla="*/ 34 h 42"/>
              <a:gd name="T20" fmla="*/ 0 w 44"/>
              <a:gd name="T21" fmla="*/ 23 h 42"/>
              <a:gd name="T22" fmla="*/ 5 w 44"/>
              <a:gd name="T23" fmla="*/ 18 h 42"/>
              <a:gd name="T24" fmla="*/ 7 w 44"/>
              <a:gd name="T25" fmla="*/ 18 h 42"/>
              <a:gd name="T26" fmla="*/ 7 w 44"/>
              <a:gd name="T27" fmla="*/ 3 h 42"/>
              <a:gd name="T28" fmla="*/ 9 w 44"/>
              <a:gd name="T29" fmla="*/ 0 h 42"/>
              <a:gd name="T30" fmla="*/ 27 w 44"/>
              <a:gd name="T31" fmla="*/ 0 h 42"/>
              <a:gd name="T32" fmla="*/ 32 w 44"/>
              <a:gd name="T33" fmla="*/ 2 h 42"/>
              <a:gd name="T34" fmla="*/ 36 w 44"/>
              <a:gd name="T35" fmla="*/ 6 h 42"/>
              <a:gd name="T36" fmla="*/ 38 w 44"/>
              <a:gd name="T37" fmla="*/ 11 h 42"/>
              <a:gd name="T38" fmla="*/ 38 w 44"/>
              <a:gd name="T39" fmla="*/ 18 h 42"/>
              <a:gd name="T40" fmla="*/ 39 w 44"/>
              <a:gd name="T41" fmla="*/ 18 h 42"/>
              <a:gd name="T42" fmla="*/ 44 w 44"/>
              <a:gd name="T43" fmla="*/ 23 h 42"/>
              <a:gd name="T44" fmla="*/ 44 w 44"/>
              <a:gd name="T45" fmla="*/ 34 h 42"/>
              <a:gd name="T46" fmla="*/ 34 w 44"/>
              <a:gd name="T47" fmla="*/ 21 h 42"/>
              <a:gd name="T48" fmla="*/ 34 w 44"/>
              <a:gd name="T49" fmla="*/ 11 h 42"/>
              <a:gd name="T50" fmla="*/ 30 w 44"/>
              <a:gd name="T51" fmla="*/ 11 h 42"/>
              <a:gd name="T52" fmla="*/ 27 w 44"/>
              <a:gd name="T53" fmla="*/ 8 h 42"/>
              <a:gd name="T54" fmla="*/ 27 w 44"/>
              <a:gd name="T55" fmla="*/ 4 h 42"/>
              <a:gd name="T56" fmla="*/ 10 w 44"/>
              <a:gd name="T57" fmla="*/ 4 h 42"/>
              <a:gd name="T58" fmla="*/ 10 w 44"/>
              <a:gd name="T59" fmla="*/ 21 h 42"/>
              <a:gd name="T60" fmla="*/ 34 w 44"/>
              <a:gd name="T61" fmla="*/ 21 h 42"/>
              <a:gd name="T62" fmla="*/ 34 w 44"/>
              <a:gd name="T63" fmla="*/ 38 h 42"/>
              <a:gd name="T64" fmla="*/ 34 w 44"/>
              <a:gd name="T65" fmla="*/ 31 h 42"/>
              <a:gd name="T66" fmla="*/ 10 w 44"/>
              <a:gd name="T67" fmla="*/ 31 h 42"/>
              <a:gd name="T68" fmla="*/ 10 w 44"/>
              <a:gd name="T69" fmla="*/ 38 h 42"/>
              <a:gd name="T70" fmla="*/ 34 w 44"/>
              <a:gd name="T71" fmla="*/ 38 h 42"/>
              <a:gd name="T72" fmla="*/ 39 w 44"/>
              <a:gd name="T73" fmla="*/ 21 h 42"/>
              <a:gd name="T74" fmla="*/ 38 w 44"/>
              <a:gd name="T75" fmla="*/ 23 h 42"/>
              <a:gd name="T76" fmla="*/ 39 w 44"/>
              <a:gd name="T77" fmla="*/ 24 h 42"/>
              <a:gd name="T78" fmla="*/ 41 w 44"/>
              <a:gd name="T79" fmla="*/ 23 h 42"/>
              <a:gd name="T80" fmla="*/ 39 w 44"/>
              <a:gd name="T81" fmla="*/ 2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4" h="42">
                <a:moveTo>
                  <a:pt x="44" y="34"/>
                </a:moveTo>
                <a:cubicBezTo>
                  <a:pt x="44" y="34"/>
                  <a:pt x="44" y="35"/>
                  <a:pt x="44" y="35"/>
                </a:cubicBezTo>
                <a:cubicBezTo>
                  <a:pt x="38" y="35"/>
                  <a:pt x="38" y="35"/>
                  <a:pt x="38" y="35"/>
                </a:cubicBezTo>
                <a:cubicBezTo>
                  <a:pt x="38" y="39"/>
                  <a:pt x="38" y="39"/>
                  <a:pt x="38" y="39"/>
                </a:cubicBezTo>
                <a:cubicBezTo>
                  <a:pt x="38" y="40"/>
                  <a:pt x="36" y="42"/>
                  <a:pt x="35" y="42"/>
                </a:cubicBezTo>
                <a:cubicBezTo>
                  <a:pt x="9" y="42"/>
                  <a:pt x="9" y="42"/>
                  <a:pt x="9" y="42"/>
                </a:cubicBezTo>
                <a:cubicBezTo>
                  <a:pt x="8" y="42"/>
                  <a:pt x="7" y="40"/>
                  <a:pt x="7" y="39"/>
                </a:cubicBezTo>
                <a:cubicBezTo>
                  <a:pt x="7" y="35"/>
                  <a:pt x="7" y="35"/>
                  <a:pt x="7" y="35"/>
                </a:cubicBezTo>
                <a:cubicBezTo>
                  <a:pt x="1" y="35"/>
                  <a:pt x="1" y="35"/>
                  <a:pt x="1" y="35"/>
                </a:cubicBezTo>
                <a:cubicBezTo>
                  <a:pt x="0" y="35"/>
                  <a:pt x="0" y="34"/>
                  <a:pt x="0" y="34"/>
                </a:cubicBezTo>
                <a:cubicBezTo>
                  <a:pt x="0" y="23"/>
                  <a:pt x="0" y="23"/>
                  <a:pt x="0" y="23"/>
                </a:cubicBezTo>
                <a:cubicBezTo>
                  <a:pt x="0" y="20"/>
                  <a:pt x="2" y="18"/>
                  <a:pt x="5" y="18"/>
                </a:cubicBezTo>
                <a:cubicBezTo>
                  <a:pt x="7" y="18"/>
                  <a:pt x="7" y="18"/>
                  <a:pt x="7" y="18"/>
                </a:cubicBezTo>
                <a:cubicBezTo>
                  <a:pt x="7" y="3"/>
                  <a:pt x="7" y="3"/>
                  <a:pt x="7" y="3"/>
                </a:cubicBezTo>
                <a:cubicBezTo>
                  <a:pt x="7" y="2"/>
                  <a:pt x="8" y="0"/>
                  <a:pt x="9" y="0"/>
                </a:cubicBezTo>
                <a:cubicBezTo>
                  <a:pt x="27" y="0"/>
                  <a:pt x="27" y="0"/>
                  <a:pt x="27" y="0"/>
                </a:cubicBezTo>
                <a:cubicBezTo>
                  <a:pt x="29" y="0"/>
                  <a:pt x="31" y="1"/>
                  <a:pt x="32" y="2"/>
                </a:cubicBezTo>
                <a:cubicBezTo>
                  <a:pt x="36" y="6"/>
                  <a:pt x="36" y="6"/>
                  <a:pt x="36" y="6"/>
                </a:cubicBezTo>
                <a:cubicBezTo>
                  <a:pt x="37" y="7"/>
                  <a:pt x="38" y="9"/>
                  <a:pt x="38" y="11"/>
                </a:cubicBezTo>
                <a:cubicBezTo>
                  <a:pt x="38" y="18"/>
                  <a:pt x="38" y="18"/>
                  <a:pt x="38" y="18"/>
                </a:cubicBezTo>
                <a:cubicBezTo>
                  <a:pt x="39" y="18"/>
                  <a:pt x="39" y="18"/>
                  <a:pt x="39" y="18"/>
                </a:cubicBezTo>
                <a:cubicBezTo>
                  <a:pt x="42" y="18"/>
                  <a:pt x="44" y="20"/>
                  <a:pt x="44" y="23"/>
                </a:cubicBezTo>
                <a:lnTo>
                  <a:pt x="44" y="34"/>
                </a:lnTo>
                <a:close/>
                <a:moveTo>
                  <a:pt x="34" y="21"/>
                </a:moveTo>
                <a:cubicBezTo>
                  <a:pt x="34" y="11"/>
                  <a:pt x="34" y="11"/>
                  <a:pt x="34" y="11"/>
                </a:cubicBezTo>
                <a:cubicBezTo>
                  <a:pt x="30" y="11"/>
                  <a:pt x="30" y="11"/>
                  <a:pt x="30" y="11"/>
                </a:cubicBezTo>
                <a:cubicBezTo>
                  <a:pt x="28" y="11"/>
                  <a:pt x="27" y="10"/>
                  <a:pt x="27" y="8"/>
                </a:cubicBezTo>
                <a:cubicBezTo>
                  <a:pt x="27" y="4"/>
                  <a:pt x="27" y="4"/>
                  <a:pt x="27" y="4"/>
                </a:cubicBezTo>
                <a:cubicBezTo>
                  <a:pt x="10" y="4"/>
                  <a:pt x="10" y="4"/>
                  <a:pt x="10" y="4"/>
                </a:cubicBezTo>
                <a:cubicBezTo>
                  <a:pt x="10" y="21"/>
                  <a:pt x="10" y="21"/>
                  <a:pt x="10" y="21"/>
                </a:cubicBezTo>
                <a:lnTo>
                  <a:pt x="34" y="21"/>
                </a:lnTo>
                <a:close/>
                <a:moveTo>
                  <a:pt x="34" y="38"/>
                </a:moveTo>
                <a:cubicBezTo>
                  <a:pt x="34" y="31"/>
                  <a:pt x="34" y="31"/>
                  <a:pt x="34" y="31"/>
                </a:cubicBezTo>
                <a:cubicBezTo>
                  <a:pt x="10" y="31"/>
                  <a:pt x="10" y="31"/>
                  <a:pt x="10" y="31"/>
                </a:cubicBezTo>
                <a:cubicBezTo>
                  <a:pt x="10" y="38"/>
                  <a:pt x="10" y="38"/>
                  <a:pt x="10" y="38"/>
                </a:cubicBezTo>
                <a:lnTo>
                  <a:pt x="34" y="38"/>
                </a:lnTo>
                <a:close/>
                <a:moveTo>
                  <a:pt x="39" y="21"/>
                </a:moveTo>
                <a:cubicBezTo>
                  <a:pt x="38" y="21"/>
                  <a:pt x="38" y="22"/>
                  <a:pt x="38" y="23"/>
                </a:cubicBezTo>
                <a:cubicBezTo>
                  <a:pt x="38" y="24"/>
                  <a:pt x="38" y="24"/>
                  <a:pt x="39" y="24"/>
                </a:cubicBezTo>
                <a:cubicBezTo>
                  <a:pt x="40" y="24"/>
                  <a:pt x="41" y="24"/>
                  <a:pt x="41" y="23"/>
                </a:cubicBezTo>
                <a:cubicBezTo>
                  <a:pt x="41" y="22"/>
                  <a:pt x="40" y="21"/>
                  <a:pt x="39" y="21"/>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131" name="Freeform 334"/>
          <p:cNvSpPr>
            <a:spLocks/>
          </p:cNvSpPr>
          <p:nvPr/>
        </p:nvSpPr>
        <p:spPr bwMode="auto">
          <a:xfrm>
            <a:off x="2608968" y="2317451"/>
            <a:ext cx="340802" cy="324419"/>
          </a:xfrm>
          <a:custGeom>
            <a:avLst/>
            <a:gdLst>
              <a:gd name="T0" fmla="*/ 40 w 44"/>
              <a:gd name="T1" fmla="*/ 34 h 42"/>
              <a:gd name="T2" fmla="*/ 33 w 44"/>
              <a:gd name="T3" fmla="*/ 31 h 42"/>
              <a:gd name="T4" fmla="*/ 30 w 44"/>
              <a:gd name="T5" fmla="*/ 34 h 42"/>
              <a:gd name="T6" fmla="*/ 31 w 44"/>
              <a:gd name="T7" fmla="*/ 41 h 42"/>
              <a:gd name="T8" fmla="*/ 31 w 44"/>
              <a:gd name="T9" fmla="*/ 41 h 42"/>
              <a:gd name="T10" fmla="*/ 30 w 44"/>
              <a:gd name="T11" fmla="*/ 41 h 42"/>
              <a:gd name="T12" fmla="*/ 22 w 44"/>
              <a:gd name="T13" fmla="*/ 42 h 42"/>
              <a:gd name="T14" fmla="*/ 18 w 44"/>
              <a:gd name="T15" fmla="*/ 39 h 42"/>
              <a:gd name="T16" fmla="*/ 21 w 44"/>
              <a:gd name="T17" fmla="*/ 32 h 42"/>
              <a:gd name="T18" fmla="*/ 16 w 44"/>
              <a:gd name="T19" fmla="*/ 27 h 42"/>
              <a:gd name="T20" fmla="*/ 10 w 44"/>
              <a:gd name="T21" fmla="*/ 32 h 42"/>
              <a:gd name="T22" fmla="*/ 13 w 44"/>
              <a:gd name="T23" fmla="*/ 38 h 42"/>
              <a:gd name="T24" fmla="*/ 12 w 44"/>
              <a:gd name="T25" fmla="*/ 41 h 42"/>
              <a:gd name="T26" fmla="*/ 8 w 44"/>
              <a:gd name="T27" fmla="*/ 42 h 42"/>
              <a:gd name="T28" fmla="*/ 2 w 44"/>
              <a:gd name="T29" fmla="*/ 41 h 42"/>
              <a:gd name="T30" fmla="*/ 0 w 44"/>
              <a:gd name="T31" fmla="*/ 41 h 42"/>
              <a:gd name="T32" fmla="*/ 0 w 44"/>
              <a:gd name="T33" fmla="*/ 41 h 42"/>
              <a:gd name="T34" fmla="*/ 0 w 44"/>
              <a:gd name="T35" fmla="*/ 41 h 42"/>
              <a:gd name="T36" fmla="*/ 0 w 44"/>
              <a:gd name="T37" fmla="*/ 13 h 42"/>
              <a:gd name="T38" fmla="*/ 2 w 44"/>
              <a:gd name="T39" fmla="*/ 14 h 42"/>
              <a:gd name="T40" fmla="*/ 8 w 44"/>
              <a:gd name="T41" fmla="*/ 14 h 42"/>
              <a:gd name="T42" fmla="*/ 12 w 44"/>
              <a:gd name="T43" fmla="*/ 13 h 42"/>
              <a:gd name="T44" fmla="*/ 13 w 44"/>
              <a:gd name="T45" fmla="*/ 11 h 42"/>
              <a:gd name="T46" fmla="*/ 10 w 44"/>
              <a:gd name="T47" fmla="*/ 4 h 42"/>
              <a:gd name="T48" fmla="*/ 16 w 44"/>
              <a:gd name="T49" fmla="*/ 0 h 42"/>
              <a:gd name="T50" fmla="*/ 21 w 44"/>
              <a:gd name="T51" fmla="*/ 4 h 42"/>
              <a:gd name="T52" fmla="*/ 18 w 44"/>
              <a:gd name="T53" fmla="*/ 11 h 42"/>
              <a:gd name="T54" fmla="*/ 22 w 44"/>
              <a:gd name="T55" fmla="*/ 14 h 42"/>
              <a:gd name="T56" fmla="*/ 31 w 44"/>
              <a:gd name="T57" fmla="*/ 13 h 42"/>
              <a:gd name="T58" fmla="*/ 31 w 44"/>
              <a:gd name="T59" fmla="*/ 13 h 42"/>
              <a:gd name="T60" fmla="*/ 30 w 44"/>
              <a:gd name="T61" fmla="*/ 15 h 42"/>
              <a:gd name="T62" fmla="*/ 30 w 44"/>
              <a:gd name="T63" fmla="*/ 22 h 42"/>
              <a:gd name="T64" fmla="*/ 31 w 44"/>
              <a:gd name="T65" fmla="*/ 25 h 42"/>
              <a:gd name="T66" fmla="*/ 33 w 44"/>
              <a:gd name="T67" fmla="*/ 26 h 42"/>
              <a:gd name="T68" fmla="*/ 40 w 44"/>
              <a:gd name="T69" fmla="*/ 24 h 42"/>
              <a:gd name="T70" fmla="*/ 44 w 44"/>
              <a:gd name="T71" fmla="*/ 29 h 42"/>
              <a:gd name="T72" fmla="*/ 40 w 44"/>
              <a:gd name="T73" fmla="*/ 34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4" h="42">
                <a:moveTo>
                  <a:pt x="40" y="34"/>
                </a:moveTo>
                <a:cubicBezTo>
                  <a:pt x="37" y="34"/>
                  <a:pt x="36" y="31"/>
                  <a:pt x="33" y="31"/>
                </a:cubicBezTo>
                <a:cubicBezTo>
                  <a:pt x="31" y="31"/>
                  <a:pt x="30" y="32"/>
                  <a:pt x="30" y="34"/>
                </a:cubicBezTo>
                <a:cubicBezTo>
                  <a:pt x="30" y="37"/>
                  <a:pt x="31" y="39"/>
                  <a:pt x="31" y="41"/>
                </a:cubicBezTo>
                <a:cubicBezTo>
                  <a:pt x="31" y="41"/>
                  <a:pt x="31" y="41"/>
                  <a:pt x="31" y="41"/>
                </a:cubicBezTo>
                <a:cubicBezTo>
                  <a:pt x="30" y="41"/>
                  <a:pt x="30" y="41"/>
                  <a:pt x="30" y="41"/>
                </a:cubicBezTo>
                <a:cubicBezTo>
                  <a:pt x="27" y="41"/>
                  <a:pt x="24" y="42"/>
                  <a:pt x="22" y="42"/>
                </a:cubicBezTo>
                <a:cubicBezTo>
                  <a:pt x="20" y="42"/>
                  <a:pt x="18" y="41"/>
                  <a:pt x="18" y="39"/>
                </a:cubicBezTo>
                <a:cubicBezTo>
                  <a:pt x="18" y="36"/>
                  <a:pt x="21" y="35"/>
                  <a:pt x="21" y="32"/>
                </a:cubicBezTo>
                <a:cubicBezTo>
                  <a:pt x="21" y="29"/>
                  <a:pt x="18" y="27"/>
                  <a:pt x="16" y="27"/>
                </a:cubicBezTo>
                <a:cubicBezTo>
                  <a:pt x="13" y="27"/>
                  <a:pt x="10" y="29"/>
                  <a:pt x="10" y="32"/>
                </a:cubicBezTo>
                <a:cubicBezTo>
                  <a:pt x="10" y="35"/>
                  <a:pt x="13" y="37"/>
                  <a:pt x="13" y="38"/>
                </a:cubicBezTo>
                <a:cubicBezTo>
                  <a:pt x="13" y="39"/>
                  <a:pt x="12" y="40"/>
                  <a:pt x="12" y="41"/>
                </a:cubicBezTo>
                <a:cubicBezTo>
                  <a:pt x="11" y="42"/>
                  <a:pt x="10" y="42"/>
                  <a:pt x="8" y="42"/>
                </a:cubicBezTo>
                <a:cubicBezTo>
                  <a:pt x="6" y="42"/>
                  <a:pt x="4" y="41"/>
                  <a:pt x="2" y="41"/>
                </a:cubicBezTo>
                <a:cubicBezTo>
                  <a:pt x="1" y="41"/>
                  <a:pt x="1" y="41"/>
                  <a:pt x="0" y="41"/>
                </a:cubicBezTo>
                <a:cubicBezTo>
                  <a:pt x="0" y="41"/>
                  <a:pt x="0" y="41"/>
                  <a:pt x="0" y="41"/>
                </a:cubicBezTo>
                <a:cubicBezTo>
                  <a:pt x="0" y="41"/>
                  <a:pt x="0" y="41"/>
                  <a:pt x="0" y="41"/>
                </a:cubicBezTo>
                <a:cubicBezTo>
                  <a:pt x="0" y="13"/>
                  <a:pt x="0" y="13"/>
                  <a:pt x="0" y="13"/>
                </a:cubicBezTo>
                <a:cubicBezTo>
                  <a:pt x="0" y="13"/>
                  <a:pt x="2" y="14"/>
                  <a:pt x="2" y="14"/>
                </a:cubicBezTo>
                <a:cubicBezTo>
                  <a:pt x="4" y="14"/>
                  <a:pt x="6" y="14"/>
                  <a:pt x="8" y="14"/>
                </a:cubicBezTo>
                <a:cubicBezTo>
                  <a:pt x="10" y="14"/>
                  <a:pt x="11" y="14"/>
                  <a:pt x="12" y="13"/>
                </a:cubicBezTo>
                <a:cubicBezTo>
                  <a:pt x="12" y="13"/>
                  <a:pt x="13" y="12"/>
                  <a:pt x="13" y="11"/>
                </a:cubicBezTo>
                <a:cubicBezTo>
                  <a:pt x="13" y="9"/>
                  <a:pt x="10" y="8"/>
                  <a:pt x="10" y="4"/>
                </a:cubicBezTo>
                <a:cubicBezTo>
                  <a:pt x="10" y="1"/>
                  <a:pt x="13" y="0"/>
                  <a:pt x="16" y="0"/>
                </a:cubicBezTo>
                <a:cubicBezTo>
                  <a:pt x="18" y="0"/>
                  <a:pt x="21" y="1"/>
                  <a:pt x="21" y="4"/>
                </a:cubicBezTo>
                <a:cubicBezTo>
                  <a:pt x="21" y="7"/>
                  <a:pt x="18" y="8"/>
                  <a:pt x="18" y="11"/>
                </a:cubicBezTo>
                <a:cubicBezTo>
                  <a:pt x="18" y="13"/>
                  <a:pt x="20" y="14"/>
                  <a:pt x="22" y="14"/>
                </a:cubicBezTo>
                <a:cubicBezTo>
                  <a:pt x="25" y="14"/>
                  <a:pt x="28" y="13"/>
                  <a:pt x="31" y="13"/>
                </a:cubicBezTo>
                <a:cubicBezTo>
                  <a:pt x="31" y="13"/>
                  <a:pt x="31" y="13"/>
                  <a:pt x="31" y="13"/>
                </a:cubicBezTo>
                <a:cubicBezTo>
                  <a:pt x="31" y="13"/>
                  <a:pt x="30" y="15"/>
                  <a:pt x="30" y="15"/>
                </a:cubicBezTo>
                <a:cubicBezTo>
                  <a:pt x="30" y="17"/>
                  <a:pt x="30" y="20"/>
                  <a:pt x="30" y="22"/>
                </a:cubicBezTo>
                <a:cubicBezTo>
                  <a:pt x="30" y="23"/>
                  <a:pt x="30" y="24"/>
                  <a:pt x="31" y="25"/>
                </a:cubicBezTo>
                <a:cubicBezTo>
                  <a:pt x="31" y="26"/>
                  <a:pt x="32" y="26"/>
                  <a:pt x="33" y="26"/>
                </a:cubicBezTo>
                <a:cubicBezTo>
                  <a:pt x="35" y="26"/>
                  <a:pt x="36" y="24"/>
                  <a:pt x="40" y="24"/>
                </a:cubicBezTo>
                <a:cubicBezTo>
                  <a:pt x="43" y="24"/>
                  <a:pt x="44" y="26"/>
                  <a:pt x="44" y="29"/>
                </a:cubicBezTo>
                <a:cubicBezTo>
                  <a:pt x="44" y="32"/>
                  <a:pt x="43" y="34"/>
                  <a:pt x="40" y="34"/>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132" name="Freeform 336"/>
          <p:cNvSpPr>
            <a:spLocks noEditPoints="1"/>
          </p:cNvSpPr>
          <p:nvPr/>
        </p:nvSpPr>
        <p:spPr bwMode="auto">
          <a:xfrm>
            <a:off x="1468423" y="2332198"/>
            <a:ext cx="294926" cy="294926"/>
          </a:xfrm>
          <a:custGeom>
            <a:avLst/>
            <a:gdLst>
              <a:gd name="T0" fmla="*/ 0 w 90"/>
              <a:gd name="T1" fmla="*/ 40 h 90"/>
              <a:gd name="T2" fmla="*/ 40 w 90"/>
              <a:gd name="T3" fmla="*/ 0 h 90"/>
              <a:gd name="T4" fmla="*/ 40 w 90"/>
              <a:gd name="T5" fmla="*/ 90 h 90"/>
              <a:gd name="T6" fmla="*/ 0 w 90"/>
              <a:gd name="T7" fmla="*/ 50 h 90"/>
              <a:gd name="T8" fmla="*/ 40 w 90"/>
              <a:gd name="T9" fmla="*/ 90 h 90"/>
              <a:gd name="T10" fmla="*/ 33 w 90"/>
              <a:gd name="T11" fmla="*/ 10 h 90"/>
              <a:gd name="T12" fmla="*/ 9 w 90"/>
              <a:gd name="T13" fmla="*/ 33 h 90"/>
              <a:gd name="T14" fmla="*/ 33 w 90"/>
              <a:gd name="T15" fmla="*/ 83 h 90"/>
              <a:gd name="T16" fmla="*/ 9 w 90"/>
              <a:gd name="T17" fmla="*/ 57 h 90"/>
              <a:gd name="T18" fmla="*/ 33 w 90"/>
              <a:gd name="T19" fmla="*/ 83 h 90"/>
              <a:gd name="T20" fmla="*/ 16 w 90"/>
              <a:gd name="T21" fmla="*/ 26 h 90"/>
              <a:gd name="T22" fmla="*/ 26 w 90"/>
              <a:gd name="T23" fmla="*/ 17 h 90"/>
              <a:gd name="T24" fmla="*/ 26 w 90"/>
              <a:gd name="T25" fmla="*/ 74 h 90"/>
              <a:gd name="T26" fmla="*/ 16 w 90"/>
              <a:gd name="T27" fmla="*/ 67 h 90"/>
              <a:gd name="T28" fmla="*/ 26 w 90"/>
              <a:gd name="T29" fmla="*/ 74 h 90"/>
              <a:gd name="T30" fmla="*/ 49 w 90"/>
              <a:gd name="T31" fmla="*/ 40 h 90"/>
              <a:gd name="T32" fmla="*/ 90 w 90"/>
              <a:gd name="T33" fmla="*/ 0 h 90"/>
              <a:gd name="T34" fmla="*/ 90 w 90"/>
              <a:gd name="T35" fmla="*/ 74 h 90"/>
              <a:gd name="T36" fmla="*/ 66 w 90"/>
              <a:gd name="T37" fmla="*/ 67 h 90"/>
              <a:gd name="T38" fmla="*/ 57 w 90"/>
              <a:gd name="T39" fmla="*/ 90 h 90"/>
              <a:gd name="T40" fmla="*/ 49 w 90"/>
              <a:gd name="T41" fmla="*/ 50 h 90"/>
              <a:gd name="T42" fmla="*/ 73 w 90"/>
              <a:gd name="T43" fmla="*/ 57 h 90"/>
              <a:gd name="T44" fmla="*/ 83 w 90"/>
              <a:gd name="T45" fmla="*/ 50 h 90"/>
              <a:gd name="T46" fmla="*/ 90 w 90"/>
              <a:gd name="T47" fmla="*/ 74 h 90"/>
              <a:gd name="T48" fmla="*/ 83 w 90"/>
              <a:gd name="T49" fmla="*/ 10 h 90"/>
              <a:gd name="T50" fmla="*/ 57 w 90"/>
              <a:gd name="T51" fmla="*/ 33 h 90"/>
              <a:gd name="T52" fmla="*/ 73 w 90"/>
              <a:gd name="T53" fmla="*/ 26 h 90"/>
              <a:gd name="T54" fmla="*/ 66 w 90"/>
              <a:gd name="T55" fmla="*/ 17 h 90"/>
              <a:gd name="T56" fmla="*/ 73 w 90"/>
              <a:gd name="T57" fmla="*/ 26 h 90"/>
              <a:gd name="T58" fmla="*/ 66 w 90"/>
              <a:gd name="T59" fmla="*/ 90 h 90"/>
              <a:gd name="T60" fmla="*/ 73 w 90"/>
              <a:gd name="T61" fmla="*/ 83 h 90"/>
              <a:gd name="T62" fmla="*/ 90 w 90"/>
              <a:gd name="T63" fmla="*/ 90 h 90"/>
              <a:gd name="T64" fmla="*/ 83 w 90"/>
              <a:gd name="T65" fmla="*/ 83 h 90"/>
              <a:gd name="T66" fmla="*/ 90 w 90"/>
              <a:gd name="T67" fmla="*/ 9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90" h="90">
                <a:moveTo>
                  <a:pt x="40" y="40"/>
                </a:moveTo>
                <a:lnTo>
                  <a:pt x="0" y="40"/>
                </a:lnTo>
                <a:lnTo>
                  <a:pt x="0" y="0"/>
                </a:lnTo>
                <a:lnTo>
                  <a:pt x="40" y="0"/>
                </a:lnTo>
                <a:lnTo>
                  <a:pt x="40" y="40"/>
                </a:lnTo>
                <a:close/>
                <a:moveTo>
                  <a:pt x="40" y="90"/>
                </a:moveTo>
                <a:lnTo>
                  <a:pt x="0" y="90"/>
                </a:lnTo>
                <a:lnTo>
                  <a:pt x="0" y="50"/>
                </a:lnTo>
                <a:lnTo>
                  <a:pt x="40" y="50"/>
                </a:lnTo>
                <a:lnTo>
                  <a:pt x="40" y="90"/>
                </a:lnTo>
                <a:close/>
                <a:moveTo>
                  <a:pt x="33" y="33"/>
                </a:moveTo>
                <a:lnTo>
                  <a:pt x="33" y="10"/>
                </a:lnTo>
                <a:lnTo>
                  <a:pt x="9" y="10"/>
                </a:lnTo>
                <a:lnTo>
                  <a:pt x="9" y="33"/>
                </a:lnTo>
                <a:lnTo>
                  <a:pt x="33" y="33"/>
                </a:lnTo>
                <a:close/>
                <a:moveTo>
                  <a:pt x="33" y="83"/>
                </a:moveTo>
                <a:lnTo>
                  <a:pt x="33" y="57"/>
                </a:lnTo>
                <a:lnTo>
                  <a:pt x="9" y="57"/>
                </a:lnTo>
                <a:lnTo>
                  <a:pt x="9" y="83"/>
                </a:lnTo>
                <a:lnTo>
                  <a:pt x="33" y="83"/>
                </a:lnTo>
                <a:close/>
                <a:moveTo>
                  <a:pt x="26" y="26"/>
                </a:moveTo>
                <a:lnTo>
                  <a:pt x="16" y="26"/>
                </a:lnTo>
                <a:lnTo>
                  <a:pt x="16" y="17"/>
                </a:lnTo>
                <a:lnTo>
                  <a:pt x="26" y="17"/>
                </a:lnTo>
                <a:lnTo>
                  <a:pt x="26" y="26"/>
                </a:lnTo>
                <a:close/>
                <a:moveTo>
                  <a:pt x="26" y="74"/>
                </a:moveTo>
                <a:lnTo>
                  <a:pt x="16" y="74"/>
                </a:lnTo>
                <a:lnTo>
                  <a:pt x="16" y="67"/>
                </a:lnTo>
                <a:lnTo>
                  <a:pt x="26" y="67"/>
                </a:lnTo>
                <a:lnTo>
                  <a:pt x="26" y="74"/>
                </a:lnTo>
                <a:close/>
                <a:moveTo>
                  <a:pt x="90" y="40"/>
                </a:moveTo>
                <a:lnTo>
                  <a:pt x="49" y="40"/>
                </a:lnTo>
                <a:lnTo>
                  <a:pt x="49" y="0"/>
                </a:lnTo>
                <a:lnTo>
                  <a:pt x="90" y="0"/>
                </a:lnTo>
                <a:lnTo>
                  <a:pt x="90" y="40"/>
                </a:lnTo>
                <a:close/>
                <a:moveTo>
                  <a:pt x="90" y="74"/>
                </a:moveTo>
                <a:lnTo>
                  <a:pt x="66" y="74"/>
                </a:lnTo>
                <a:lnTo>
                  <a:pt x="66" y="67"/>
                </a:lnTo>
                <a:lnTo>
                  <a:pt x="57" y="67"/>
                </a:lnTo>
                <a:lnTo>
                  <a:pt x="57" y="90"/>
                </a:lnTo>
                <a:lnTo>
                  <a:pt x="49" y="90"/>
                </a:lnTo>
                <a:lnTo>
                  <a:pt x="49" y="50"/>
                </a:lnTo>
                <a:lnTo>
                  <a:pt x="73" y="50"/>
                </a:lnTo>
                <a:lnTo>
                  <a:pt x="73" y="57"/>
                </a:lnTo>
                <a:lnTo>
                  <a:pt x="83" y="57"/>
                </a:lnTo>
                <a:lnTo>
                  <a:pt x="83" y="50"/>
                </a:lnTo>
                <a:lnTo>
                  <a:pt x="90" y="50"/>
                </a:lnTo>
                <a:lnTo>
                  <a:pt x="90" y="74"/>
                </a:lnTo>
                <a:close/>
                <a:moveTo>
                  <a:pt x="83" y="33"/>
                </a:moveTo>
                <a:lnTo>
                  <a:pt x="83" y="10"/>
                </a:lnTo>
                <a:lnTo>
                  <a:pt x="57" y="10"/>
                </a:lnTo>
                <a:lnTo>
                  <a:pt x="57" y="33"/>
                </a:lnTo>
                <a:lnTo>
                  <a:pt x="83" y="33"/>
                </a:lnTo>
                <a:close/>
                <a:moveTo>
                  <a:pt x="73" y="26"/>
                </a:moveTo>
                <a:lnTo>
                  <a:pt x="66" y="26"/>
                </a:lnTo>
                <a:lnTo>
                  <a:pt x="66" y="17"/>
                </a:lnTo>
                <a:lnTo>
                  <a:pt x="73" y="17"/>
                </a:lnTo>
                <a:lnTo>
                  <a:pt x="73" y="26"/>
                </a:lnTo>
                <a:close/>
                <a:moveTo>
                  <a:pt x="73" y="90"/>
                </a:moveTo>
                <a:lnTo>
                  <a:pt x="66" y="90"/>
                </a:lnTo>
                <a:lnTo>
                  <a:pt x="66" y="83"/>
                </a:lnTo>
                <a:lnTo>
                  <a:pt x="73" y="83"/>
                </a:lnTo>
                <a:lnTo>
                  <a:pt x="73" y="90"/>
                </a:lnTo>
                <a:close/>
                <a:moveTo>
                  <a:pt x="90" y="90"/>
                </a:moveTo>
                <a:lnTo>
                  <a:pt x="83" y="90"/>
                </a:lnTo>
                <a:lnTo>
                  <a:pt x="83" y="83"/>
                </a:lnTo>
                <a:lnTo>
                  <a:pt x="90" y="83"/>
                </a:lnTo>
                <a:lnTo>
                  <a:pt x="90" y="9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133" name="Freeform 337"/>
          <p:cNvSpPr>
            <a:spLocks noEditPoints="1"/>
          </p:cNvSpPr>
          <p:nvPr/>
        </p:nvSpPr>
        <p:spPr bwMode="auto">
          <a:xfrm>
            <a:off x="2108034" y="2343666"/>
            <a:ext cx="193342" cy="271988"/>
          </a:xfrm>
          <a:custGeom>
            <a:avLst/>
            <a:gdLst>
              <a:gd name="T0" fmla="*/ 19 w 25"/>
              <a:gd name="T1" fmla="*/ 19 h 35"/>
              <a:gd name="T2" fmla="*/ 16 w 25"/>
              <a:gd name="T3" fmla="*/ 23 h 35"/>
              <a:gd name="T4" fmla="*/ 15 w 25"/>
              <a:gd name="T5" fmla="*/ 24 h 35"/>
              <a:gd name="T6" fmla="*/ 9 w 25"/>
              <a:gd name="T7" fmla="*/ 24 h 35"/>
              <a:gd name="T8" fmla="*/ 8 w 25"/>
              <a:gd name="T9" fmla="*/ 23 h 35"/>
              <a:gd name="T10" fmla="*/ 8 w 25"/>
              <a:gd name="T11" fmla="*/ 22 h 35"/>
              <a:gd name="T12" fmla="*/ 13 w 25"/>
              <a:gd name="T13" fmla="*/ 15 h 35"/>
              <a:gd name="T14" fmla="*/ 16 w 25"/>
              <a:gd name="T15" fmla="*/ 11 h 35"/>
              <a:gd name="T16" fmla="*/ 12 w 25"/>
              <a:gd name="T17" fmla="*/ 8 h 35"/>
              <a:gd name="T18" fmla="*/ 9 w 25"/>
              <a:gd name="T19" fmla="*/ 9 h 35"/>
              <a:gd name="T20" fmla="*/ 6 w 25"/>
              <a:gd name="T21" fmla="*/ 12 h 35"/>
              <a:gd name="T22" fmla="*/ 6 w 25"/>
              <a:gd name="T23" fmla="*/ 12 h 35"/>
              <a:gd name="T24" fmla="*/ 5 w 25"/>
              <a:gd name="T25" fmla="*/ 12 h 35"/>
              <a:gd name="T26" fmla="*/ 0 w 25"/>
              <a:gd name="T27" fmla="*/ 9 h 35"/>
              <a:gd name="T28" fmla="*/ 0 w 25"/>
              <a:gd name="T29" fmla="*/ 7 h 35"/>
              <a:gd name="T30" fmla="*/ 13 w 25"/>
              <a:gd name="T31" fmla="*/ 0 h 35"/>
              <a:gd name="T32" fmla="*/ 25 w 25"/>
              <a:gd name="T33" fmla="*/ 11 h 35"/>
              <a:gd name="T34" fmla="*/ 19 w 25"/>
              <a:gd name="T35" fmla="*/ 19 h 35"/>
              <a:gd name="T36" fmla="*/ 16 w 25"/>
              <a:gd name="T37" fmla="*/ 34 h 35"/>
              <a:gd name="T38" fmla="*/ 15 w 25"/>
              <a:gd name="T39" fmla="*/ 35 h 35"/>
              <a:gd name="T40" fmla="*/ 9 w 25"/>
              <a:gd name="T41" fmla="*/ 35 h 35"/>
              <a:gd name="T42" fmla="*/ 8 w 25"/>
              <a:gd name="T43" fmla="*/ 34 h 35"/>
              <a:gd name="T44" fmla="*/ 8 w 25"/>
              <a:gd name="T45" fmla="*/ 27 h 35"/>
              <a:gd name="T46" fmla="*/ 9 w 25"/>
              <a:gd name="T47" fmla="*/ 26 h 35"/>
              <a:gd name="T48" fmla="*/ 15 w 25"/>
              <a:gd name="T49" fmla="*/ 26 h 35"/>
              <a:gd name="T50" fmla="*/ 16 w 25"/>
              <a:gd name="T51" fmla="*/ 27 h 35"/>
              <a:gd name="T52" fmla="*/ 16 w 25"/>
              <a:gd name="T53" fmla="*/ 34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5" h="35">
                <a:moveTo>
                  <a:pt x="19" y="19"/>
                </a:moveTo>
                <a:cubicBezTo>
                  <a:pt x="17" y="20"/>
                  <a:pt x="16" y="22"/>
                  <a:pt x="16" y="23"/>
                </a:cubicBezTo>
                <a:cubicBezTo>
                  <a:pt x="16" y="24"/>
                  <a:pt x="16" y="24"/>
                  <a:pt x="15" y="24"/>
                </a:cubicBezTo>
                <a:cubicBezTo>
                  <a:pt x="9" y="24"/>
                  <a:pt x="9" y="24"/>
                  <a:pt x="9" y="24"/>
                </a:cubicBezTo>
                <a:cubicBezTo>
                  <a:pt x="8" y="24"/>
                  <a:pt x="8" y="23"/>
                  <a:pt x="8" y="23"/>
                </a:cubicBezTo>
                <a:cubicBezTo>
                  <a:pt x="8" y="22"/>
                  <a:pt x="8" y="22"/>
                  <a:pt x="8" y="22"/>
                </a:cubicBezTo>
                <a:cubicBezTo>
                  <a:pt x="8" y="18"/>
                  <a:pt x="11" y="16"/>
                  <a:pt x="13" y="15"/>
                </a:cubicBezTo>
                <a:cubicBezTo>
                  <a:pt x="15" y="14"/>
                  <a:pt x="16" y="13"/>
                  <a:pt x="16" y="11"/>
                </a:cubicBezTo>
                <a:cubicBezTo>
                  <a:pt x="16" y="9"/>
                  <a:pt x="14" y="8"/>
                  <a:pt x="12" y="8"/>
                </a:cubicBezTo>
                <a:cubicBezTo>
                  <a:pt x="11" y="8"/>
                  <a:pt x="10" y="9"/>
                  <a:pt x="9" y="9"/>
                </a:cubicBezTo>
                <a:cubicBezTo>
                  <a:pt x="9" y="9"/>
                  <a:pt x="8" y="10"/>
                  <a:pt x="6" y="12"/>
                </a:cubicBezTo>
                <a:cubicBezTo>
                  <a:pt x="6" y="12"/>
                  <a:pt x="6" y="12"/>
                  <a:pt x="6" y="12"/>
                </a:cubicBezTo>
                <a:cubicBezTo>
                  <a:pt x="5" y="12"/>
                  <a:pt x="5" y="12"/>
                  <a:pt x="5" y="12"/>
                </a:cubicBezTo>
                <a:cubicBezTo>
                  <a:pt x="0" y="9"/>
                  <a:pt x="0" y="9"/>
                  <a:pt x="0" y="9"/>
                </a:cubicBezTo>
                <a:cubicBezTo>
                  <a:pt x="0" y="9"/>
                  <a:pt x="0" y="8"/>
                  <a:pt x="0" y="7"/>
                </a:cubicBezTo>
                <a:cubicBezTo>
                  <a:pt x="3" y="3"/>
                  <a:pt x="7" y="0"/>
                  <a:pt x="13" y="0"/>
                </a:cubicBezTo>
                <a:cubicBezTo>
                  <a:pt x="18" y="0"/>
                  <a:pt x="25" y="5"/>
                  <a:pt x="25" y="11"/>
                </a:cubicBezTo>
                <a:cubicBezTo>
                  <a:pt x="25" y="16"/>
                  <a:pt x="21" y="18"/>
                  <a:pt x="19" y="19"/>
                </a:cubicBezTo>
                <a:close/>
                <a:moveTo>
                  <a:pt x="16" y="34"/>
                </a:moveTo>
                <a:cubicBezTo>
                  <a:pt x="16" y="34"/>
                  <a:pt x="16" y="35"/>
                  <a:pt x="15" y="35"/>
                </a:cubicBezTo>
                <a:cubicBezTo>
                  <a:pt x="9" y="35"/>
                  <a:pt x="9" y="35"/>
                  <a:pt x="9" y="35"/>
                </a:cubicBezTo>
                <a:cubicBezTo>
                  <a:pt x="8" y="35"/>
                  <a:pt x="8" y="34"/>
                  <a:pt x="8" y="34"/>
                </a:cubicBezTo>
                <a:cubicBezTo>
                  <a:pt x="8" y="27"/>
                  <a:pt x="8" y="27"/>
                  <a:pt x="8" y="27"/>
                </a:cubicBezTo>
                <a:cubicBezTo>
                  <a:pt x="8" y="27"/>
                  <a:pt x="8" y="26"/>
                  <a:pt x="9" y="26"/>
                </a:cubicBezTo>
                <a:cubicBezTo>
                  <a:pt x="15" y="26"/>
                  <a:pt x="15" y="26"/>
                  <a:pt x="15" y="26"/>
                </a:cubicBezTo>
                <a:cubicBezTo>
                  <a:pt x="16" y="26"/>
                  <a:pt x="16" y="27"/>
                  <a:pt x="16" y="27"/>
                </a:cubicBezTo>
                <a:lnTo>
                  <a:pt x="16" y="3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134" name="Freeform 392"/>
          <p:cNvSpPr>
            <a:spLocks/>
          </p:cNvSpPr>
          <p:nvPr/>
        </p:nvSpPr>
        <p:spPr bwMode="auto">
          <a:xfrm>
            <a:off x="3857081" y="3926475"/>
            <a:ext cx="216278" cy="117970"/>
          </a:xfrm>
          <a:custGeom>
            <a:avLst/>
            <a:gdLst>
              <a:gd name="T0" fmla="*/ 27 w 28"/>
              <a:gd name="T1" fmla="*/ 3 h 15"/>
              <a:gd name="T2" fmla="*/ 15 w 28"/>
              <a:gd name="T3" fmla="*/ 15 h 15"/>
              <a:gd name="T4" fmla="*/ 14 w 28"/>
              <a:gd name="T5" fmla="*/ 15 h 15"/>
              <a:gd name="T6" fmla="*/ 13 w 28"/>
              <a:gd name="T7" fmla="*/ 15 h 15"/>
              <a:gd name="T8" fmla="*/ 1 w 28"/>
              <a:gd name="T9" fmla="*/ 3 h 15"/>
              <a:gd name="T10" fmla="*/ 0 w 28"/>
              <a:gd name="T11" fmla="*/ 1 h 15"/>
              <a:gd name="T12" fmla="*/ 2 w 28"/>
              <a:gd name="T13" fmla="*/ 0 h 15"/>
              <a:gd name="T14" fmla="*/ 26 w 28"/>
              <a:gd name="T15" fmla="*/ 0 h 15"/>
              <a:gd name="T16" fmla="*/ 28 w 28"/>
              <a:gd name="T17" fmla="*/ 1 h 15"/>
              <a:gd name="T18" fmla="*/ 27 w 28"/>
              <a:gd name="T19" fmla="*/ 3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 h="15">
                <a:moveTo>
                  <a:pt x="27" y="3"/>
                </a:moveTo>
                <a:cubicBezTo>
                  <a:pt x="15" y="15"/>
                  <a:pt x="15" y="15"/>
                  <a:pt x="15" y="15"/>
                </a:cubicBezTo>
                <a:cubicBezTo>
                  <a:pt x="15" y="15"/>
                  <a:pt x="14" y="15"/>
                  <a:pt x="14" y="15"/>
                </a:cubicBezTo>
                <a:cubicBezTo>
                  <a:pt x="13" y="15"/>
                  <a:pt x="13" y="15"/>
                  <a:pt x="13" y="15"/>
                </a:cubicBezTo>
                <a:cubicBezTo>
                  <a:pt x="1" y="3"/>
                  <a:pt x="1" y="3"/>
                  <a:pt x="1" y="3"/>
                </a:cubicBezTo>
                <a:cubicBezTo>
                  <a:pt x="0" y="2"/>
                  <a:pt x="0" y="2"/>
                  <a:pt x="0" y="1"/>
                </a:cubicBezTo>
                <a:cubicBezTo>
                  <a:pt x="0" y="0"/>
                  <a:pt x="1" y="0"/>
                  <a:pt x="2" y="0"/>
                </a:cubicBezTo>
                <a:cubicBezTo>
                  <a:pt x="26" y="0"/>
                  <a:pt x="26" y="0"/>
                  <a:pt x="26" y="0"/>
                </a:cubicBezTo>
                <a:cubicBezTo>
                  <a:pt x="27" y="0"/>
                  <a:pt x="28" y="0"/>
                  <a:pt x="28" y="1"/>
                </a:cubicBezTo>
                <a:cubicBezTo>
                  <a:pt x="28" y="2"/>
                  <a:pt x="27" y="2"/>
                  <a:pt x="27" y="3"/>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2" name="Text Placeholder 1"/>
          <p:cNvSpPr>
            <a:spLocks noGrp="1"/>
          </p:cNvSpPr>
          <p:nvPr>
            <p:ph type="body" sz="quarter" idx="10"/>
          </p:nvPr>
        </p:nvSpPr>
        <p:spPr/>
        <p:txBody>
          <a:bodyPr/>
          <a:lstStyle/>
          <a:p>
            <a:r>
              <a:rPr lang="en-US" dirty="0"/>
              <a:t>Icons</a:t>
            </a:r>
          </a:p>
        </p:txBody>
      </p:sp>
      <p:sp>
        <p:nvSpPr>
          <p:cNvPr id="3" name="Text Placeholder 2"/>
          <p:cNvSpPr>
            <a:spLocks noGrp="1"/>
          </p:cNvSpPr>
          <p:nvPr>
            <p:ph type="body" sz="quarter" idx="11"/>
          </p:nvPr>
        </p:nvSpPr>
        <p:spPr/>
        <p:txBody>
          <a:bodyPr/>
          <a:lstStyle/>
          <a:p>
            <a:r>
              <a:rPr lang="en-US" dirty="0"/>
              <a:t>Lorem ipsum dolor sit amet, consectetuer adipiscing elit. Aenean commodo ligula eget dolor. </a:t>
            </a:r>
            <a:r>
              <a:rPr lang="en-US" b="1" dirty="0">
                <a:solidFill>
                  <a:schemeClr val="accent1"/>
                </a:solidFill>
              </a:rPr>
              <a:t>Aenean massa. Cum sociis natoque penatibus </a:t>
            </a:r>
            <a:r>
              <a:rPr lang="en-US" dirty="0"/>
              <a:t>magnis dis parturient montes, nascetur ridiculus mus. Donec quam felis, ultricies nec, pellentesque eu, pretium quis, sem.</a:t>
            </a:r>
          </a:p>
        </p:txBody>
      </p:sp>
    </p:spTree>
    <p:extLst>
      <p:ext uri="{BB962C8B-B14F-4D97-AF65-F5344CB8AC3E}">
        <p14:creationId xmlns:p14="http://schemas.microsoft.com/office/powerpoint/2010/main" val="423808819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1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187"/>
          <p:cNvSpPr>
            <a:spLocks noEditPoints="1"/>
          </p:cNvSpPr>
          <p:nvPr/>
        </p:nvSpPr>
        <p:spPr bwMode="auto">
          <a:xfrm>
            <a:off x="4952870" y="4728547"/>
            <a:ext cx="317866" cy="370298"/>
          </a:xfrm>
          <a:custGeom>
            <a:avLst/>
            <a:gdLst>
              <a:gd name="T0" fmla="*/ 41 w 41"/>
              <a:gd name="T1" fmla="*/ 15 h 48"/>
              <a:gd name="T2" fmla="*/ 41 w 41"/>
              <a:gd name="T3" fmla="*/ 46 h 48"/>
              <a:gd name="T4" fmla="*/ 39 w 41"/>
              <a:gd name="T5" fmla="*/ 48 h 48"/>
              <a:gd name="T6" fmla="*/ 3 w 41"/>
              <a:gd name="T7" fmla="*/ 48 h 48"/>
              <a:gd name="T8" fmla="*/ 0 w 41"/>
              <a:gd name="T9" fmla="*/ 46 h 48"/>
              <a:gd name="T10" fmla="*/ 0 w 41"/>
              <a:gd name="T11" fmla="*/ 3 h 48"/>
              <a:gd name="T12" fmla="*/ 3 w 41"/>
              <a:gd name="T13" fmla="*/ 0 h 48"/>
              <a:gd name="T14" fmla="*/ 27 w 41"/>
              <a:gd name="T15" fmla="*/ 0 h 48"/>
              <a:gd name="T16" fmla="*/ 31 w 41"/>
              <a:gd name="T17" fmla="*/ 2 h 48"/>
              <a:gd name="T18" fmla="*/ 39 w 41"/>
              <a:gd name="T19" fmla="*/ 10 h 48"/>
              <a:gd name="T20" fmla="*/ 41 w 41"/>
              <a:gd name="T21" fmla="*/ 15 h 48"/>
              <a:gd name="T22" fmla="*/ 38 w 41"/>
              <a:gd name="T23" fmla="*/ 17 h 48"/>
              <a:gd name="T24" fmla="*/ 27 w 41"/>
              <a:gd name="T25" fmla="*/ 17 h 48"/>
              <a:gd name="T26" fmla="*/ 24 w 41"/>
              <a:gd name="T27" fmla="*/ 15 h 48"/>
              <a:gd name="T28" fmla="*/ 24 w 41"/>
              <a:gd name="T29" fmla="*/ 4 h 48"/>
              <a:gd name="T30" fmla="*/ 4 w 41"/>
              <a:gd name="T31" fmla="*/ 4 h 48"/>
              <a:gd name="T32" fmla="*/ 4 w 41"/>
              <a:gd name="T33" fmla="*/ 45 h 48"/>
              <a:gd name="T34" fmla="*/ 38 w 41"/>
              <a:gd name="T35" fmla="*/ 45 h 48"/>
              <a:gd name="T36" fmla="*/ 38 w 41"/>
              <a:gd name="T37" fmla="*/ 17 h 48"/>
              <a:gd name="T38" fmla="*/ 6 w 41"/>
              <a:gd name="T39" fmla="*/ 24 h 48"/>
              <a:gd name="T40" fmla="*/ 8 w 41"/>
              <a:gd name="T41" fmla="*/ 24 h 48"/>
              <a:gd name="T42" fmla="*/ 13 w 41"/>
              <a:gd name="T43" fmla="*/ 41 h 48"/>
              <a:gd name="T44" fmla="*/ 17 w 41"/>
              <a:gd name="T45" fmla="*/ 41 h 48"/>
              <a:gd name="T46" fmla="*/ 20 w 41"/>
              <a:gd name="T47" fmla="*/ 28 h 48"/>
              <a:gd name="T48" fmla="*/ 21 w 41"/>
              <a:gd name="T49" fmla="*/ 27 h 48"/>
              <a:gd name="T50" fmla="*/ 21 w 41"/>
              <a:gd name="T51" fmla="*/ 27 h 48"/>
              <a:gd name="T52" fmla="*/ 21 w 41"/>
              <a:gd name="T53" fmla="*/ 27 h 48"/>
              <a:gd name="T54" fmla="*/ 21 w 41"/>
              <a:gd name="T55" fmla="*/ 27 h 48"/>
              <a:gd name="T56" fmla="*/ 21 w 41"/>
              <a:gd name="T57" fmla="*/ 28 h 48"/>
              <a:gd name="T58" fmla="*/ 25 w 41"/>
              <a:gd name="T59" fmla="*/ 41 h 48"/>
              <a:gd name="T60" fmla="*/ 29 w 41"/>
              <a:gd name="T61" fmla="*/ 41 h 48"/>
              <a:gd name="T62" fmla="*/ 33 w 41"/>
              <a:gd name="T63" fmla="*/ 24 h 48"/>
              <a:gd name="T64" fmla="*/ 35 w 41"/>
              <a:gd name="T65" fmla="*/ 24 h 48"/>
              <a:gd name="T66" fmla="*/ 35 w 41"/>
              <a:gd name="T67" fmla="*/ 21 h 48"/>
              <a:gd name="T68" fmla="*/ 27 w 41"/>
              <a:gd name="T69" fmla="*/ 21 h 48"/>
              <a:gd name="T70" fmla="*/ 27 w 41"/>
              <a:gd name="T71" fmla="*/ 24 h 48"/>
              <a:gd name="T72" fmla="*/ 29 w 41"/>
              <a:gd name="T73" fmla="*/ 24 h 48"/>
              <a:gd name="T74" fmla="*/ 27 w 41"/>
              <a:gd name="T75" fmla="*/ 35 h 48"/>
              <a:gd name="T76" fmla="*/ 27 w 41"/>
              <a:gd name="T77" fmla="*/ 37 h 48"/>
              <a:gd name="T78" fmla="*/ 27 w 41"/>
              <a:gd name="T79" fmla="*/ 37 h 48"/>
              <a:gd name="T80" fmla="*/ 26 w 41"/>
              <a:gd name="T81" fmla="*/ 37 h 48"/>
              <a:gd name="T82" fmla="*/ 26 w 41"/>
              <a:gd name="T83" fmla="*/ 37 h 48"/>
              <a:gd name="T84" fmla="*/ 26 w 41"/>
              <a:gd name="T85" fmla="*/ 35 h 48"/>
              <a:gd name="T86" fmla="*/ 22 w 41"/>
              <a:gd name="T87" fmla="*/ 21 h 48"/>
              <a:gd name="T88" fmla="*/ 19 w 41"/>
              <a:gd name="T89" fmla="*/ 21 h 48"/>
              <a:gd name="T90" fmla="*/ 15 w 41"/>
              <a:gd name="T91" fmla="*/ 35 h 48"/>
              <a:gd name="T92" fmla="*/ 15 w 41"/>
              <a:gd name="T93" fmla="*/ 37 h 48"/>
              <a:gd name="T94" fmla="*/ 15 w 41"/>
              <a:gd name="T95" fmla="*/ 37 h 48"/>
              <a:gd name="T96" fmla="*/ 15 w 41"/>
              <a:gd name="T97" fmla="*/ 37 h 48"/>
              <a:gd name="T98" fmla="*/ 15 w 41"/>
              <a:gd name="T99" fmla="*/ 37 h 48"/>
              <a:gd name="T100" fmla="*/ 15 w 41"/>
              <a:gd name="T101" fmla="*/ 35 h 48"/>
              <a:gd name="T102" fmla="*/ 12 w 41"/>
              <a:gd name="T103" fmla="*/ 24 h 48"/>
              <a:gd name="T104" fmla="*/ 14 w 41"/>
              <a:gd name="T105" fmla="*/ 24 h 48"/>
              <a:gd name="T106" fmla="*/ 14 w 41"/>
              <a:gd name="T107" fmla="*/ 21 h 48"/>
              <a:gd name="T108" fmla="*/ 6 w 41"/>
              <a:gd name="T109" fmla="*/ 21 h 48"/>
              <a:gd name="T110" fmla="*/ 6 w 41"/>
              <a:gd name="T111" fmla="*/ 24 h 48"/>
              <a:gd name="T112" fmla="*/ 28 w 41"/>
              <a:gd name="T113" fmla="*/ 14 h 48"/>
              <a:gd name="T114" fmla="*/ 38 w 41"/>
              <a:gd name="T115" fmla="*/ 14 h 48"/>
              <a:gd name="T116" fmla="*/ 37 w 41"/>
              <a:gd name="T117" fmla="*/ 13 h 48"/>
              <a:gd name="T118" fmla="*/ 29 w 41"/>
              <a:gd name="T119" fmla="*/ 4 h 48"/>
              <a:gd name="T120" fmla="*/ 28 w 41"/>
              <a:gd name="T121" fmla="*/ 4 h 48"/>
              <a:gd name="T122" fmla="*/ 28 w 41"/>
              <a:gd name="T123" fmla="*/ 1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1" h="48">
                <a:moveTo>
                  <a:pt x="41" y="15"/>
                </a:moveTo>
                <a:cubicBezTo>
                  <a:pt x="41" y="46"/>
                  <a:pt x="41" y="46"/>
                  <a:pt x="41" y="46"/>
                </a:cubicBezTo>
                <a:cubicBezTo>
                  <a:pt x="41" y="47"/>
                  <a:pt x="40" y="48"/>
                  <a:pt x="39" y="48"/>
                </a:cubicBezTo>
                <a:cubicBezTo>
                  <a:pt x="3" y="48"/>
                  <a:pt x="3" y="48"/>
                  <a:pt x="3" y="48"/>
                </a:cubicBezTo>
                <a:cubicBezTo>
                  <a:pt x="1" y="48"/>
                  <a:pt x="0" y="47"/>
                  <a:pt x="0" y="46"/>
                </a:cubicBezTo>
                <a:cubicBezTo>
                  <a:pt x="0" y="3"/>
                  <a:pt x="0" y="3"/>
                  <a:pt x="0" y="3"/>
                </a:cubicBezTo>
                <a:cubicBezTo>
                  <a:pt x="0" y="1"/>
                  <a:pt x="1" y="0"/>
                  <a:pt x="3" y="0"/>
                </a:cubicBezTo>
                <a:cubicBezTo>
                  <a:pt x="27" y="0"/>
                  <a:pt x="27" y="0"/>
                  <a:pt x="27" y="0"/>
                </a:cubicBezTo>
                <a:cubicBezTo>
                  <a:pt x="28" y="0"/>
                  <a:pt x="30" y="1"/>
                  <a:pt x="31" y="2"/>
                </a:cubicBezTo>
                <a:cubicBezTo>
                  <a:pt x="39" y="10"/>
                  <a:pt x="39" y="10"/>
                  <a:pt x="39" y="10"/>
                </a:cubicBezTo>
                <a:cubicBezTo>
                  <a:pt x="40" y="11"/>
                  <a:pt x="41" y="13"/>
                  <a:pt x="41" y="15"/>
                </a:cubicBezTo>
                <a:close/>
                <a:moveTo>
                  <a:pt x="38" y="17"/>
                </a:moveTo>
                <a:cubicBezTo>
                  <a:pt x="27" y="17"/>
                  <a:pt x="27" y="17"/>
                  <a:pt x="27" y="17"/>
                </a:cubicBezTo>
                <a:cubicBezTo>
                  <a:pt x="25" y="17"/>
                  <a:pt x="24" y="16"/>
                  <a:pt x="24" y="15"/>
                </a:cubicBezTo>
                <a:cubicBezTo>
                  <a:pt x="24" y="4"/>
                  <a:pt x="24" y="4"/>
                  <a:pt x="24" y="4"/>
                </a:cubicBezTo>
                <a:cubicBezTo>
                  <a:pt x="4" y="4"/>
                  <a:pt x="4" y="4"/>
                  <a:pt x="4" y="4"/>
                </a:cubicBezTo>
                <a:cubicBezTo>
                  <a:pt x="4" y="45"/>
                  <a:pt x="4" y="45"/>
                  <a:pt x="4" y="45"/>
                </a:cubicBezTo>
                <a:cubicBezTo>
                  <a:pt x="38" y="45"/>
                  <a:pt x="38" y="45"/>
                  <a:pt x="38" y="45"/>
                </a:cubicBezTo>
                <a:lnTo>
                  <a:pt x="38" y="17"/>
                </a:lnTo>
                <a:close/>
                <a:moveTo>
                  <a:pt x="6" y="24"/>
                </a:moveTo>
                <a:cubicBezTo>
                  <a:pt x="8" y="24"/>
                  <a:pt x="8" y="24"/>
                  <a:pt x="8" y="24"/>
                </a:cubicBezTo>
                <a:cubicBezTo>
                  <a:pt x="13" y="41"/>
                  <a:pt x="13" y="41"/>
                  <a:pt x="13" y="41"/>
                </a:cubicBezTo>
                <a:cubicBezTo>
                  <a:pt x="17" y="41"/>
                  <a:pt x="17" y="41"/>
                  <a:pt x="17" y="41"/>
                </a:cubicBezTo>
                <a:cubicBezTo>
                  <a:pt x="20" y="28"/>
                  <a:pt x="20" y="28"/>
                  <a:pt x="20" y="28"/>
                </a:cubicBezTo>
                <a:cubicBezTo>
                  <a:pt x="20" y="28"/>
                  <a:pt x="21" y="28"/>
                  <a:pt x="21" y="27"/>
                </a:cubicBezTo>
                <a:cubicBezTo>
                  <a:pt x="21" y="27"/>
                  <a:pt x="21" y="27"/>
                  <a:pt x="21" y="27"/>
                </a:cubicBezTo>
                <a:cubicBezTo>
                  <a:pt x="21" y="27"/>
                  <a:pt x="21" y="27"/>
                  <a:pt x="21" y="27"/>
                </a:cubicBezTo>
                <a:cubicBezTo>
                  <a:pt x="21" y="27"/>
                  <a:pt x="21" y="27"/>
                  <a:pt x="21" y="27"/>
                </a:cubicBezTo>
                <a:cubicBezTo>
                  <a:pt x="21" y="28"/>
                  <a:pt x="21" y="28"/>
                  <a:pt x="21" y="28"/>
                </a:cubicBezTo>
                <a:cubicBezTo>
                  <a:pt x="25" y="41"/>
                  <a:pt x="25" y="41"/>
                  <a:pt x="25" y="41"/>
                </a:cubicBezTo>
                <a:cubicBezTo>
                  <a:pt x="29" y="41"/>
                  <a:pt x="29" y="41"/>
                  <a:pt x="29" y="41"/>
                </a:cubicBezTo>
                <a:cubicBezTo>
                  <a:pt x="33" y="24"/>
                  <a:pt x="33" y="24"/>
                  <a:pt x="33" y="24"/>
                </a:cubicBezTo>
                <a:cubicBezTo>
                  <a:pt x="35" y="24"/>
                  <a:pt x="35" y="24"/>
                  <a:pt x="35" y="24"/>
                </a:cubicBezTo>
                <a:cubicBezTo>
                  <a:pt x="35" y="21"/>
                  <a:pt x="35" y="21"/>
                  <a:pt x="35" y="21"/>
                </a:cubicBezTo>
                <a:cubicBezTo>
                  <a:pt x="27" y="21"/>
                  <a:pt x="27" y="21"/>
                  <a:pt x="27" y="21"/>
                </a:cubicBezTo>
                <a:cubicBezTo>
                  <a:pt x="27" y="24"/>
                  <a:pt x="27" y="24"/>
                  <a:pt x="27" y="24"/>
                </a:cubicBezTo>
                <a:cubicBezTo>
                  <a:pt x="29" y="24"/>
                  <a:pt x="29" y="24"/>
                  <a:pt x="29" y="24"/>
                </a:cubicBezTo>
                <a:cubicBezTo>
                  <a:pt x="27" y="35"/>
                  <a:pt x="27" y="35"/>
                  <a:pt x="27" y="35"/>
                </a:cubicBezTo>
                <a:cubicBezTo>
                  <a:pt x="27" y="36"/>
                  <a:pt x="27" y="36"/>
                  <a:pt x="27" y="37"/>
                </a:cubicBezTo>
                <a:cubicBezTo>
                  <a:pt x="27" y="37"/>
                  <a:pt x="27" y="37"/>
                  <a:pt x="27" y="37"/>
                </a:cubicBezTo>
                <a:cubicBezTo>
                  <a:pt x="26" y="37"/>
                  <a:pt x="26" y="37"/>
                  <a:pt x="26" y="37"/>
                </a:cubicBezTo>
                <a:cubicBezTo>
                  <a:pt x="26" y="37"/>
                  <a:pt x="26" y="37"/>
                  <a:pt x="26" y="37"/>
                </a:cubicBezTo>
                <a:cubicBezTo>
                  <a:pt x="26" y="36"/>
                  <a:pt x="26" y="36"/>
                  <a:pt x="26" y="35"/>
                </a:cubicBezTo>
                <a:cubicBezTo>
                  <a:pt x="22" y="21"/>
                  <a:pt x="22" y="21"/>
                  <a:pt x="22" y="21"/>
                </a:cubicBezTo>
                <a:cubicBezTo>
                  <a:pt x="19" y="21"/>
                  <a:pt x="19" y="21"/>
                  <a:pt x="19" y="21"/>
                </a:cubicBezTo>
                <a:cubicBezTo>
                  <a:pt x="15" y="35"/>
                  <a:pt x="15" y="35"/>
                  <a:pt x="15" y="35"/>
                </a:cubicBezTo>
                <a:cubicBezTo>
                  <a:pt x="15" y="36"/>
                  <a:pt x="15" y="36"/>
                  <a:pt x="15" y="37"/>
                </a:cubicBezTo>
                <a:cubicBezTo>
                  <a:pt x="15" y="37"/>
                  <a:pt x="15" y="37"/>
                  <a:pt x="15" y="37"/>
                </a:cubicBezTo>
                <a:cubicBezTo>
                  <a:pt x="15" y="37"/>
                  <a:pt x="15" y="37"/>
                  <a:pt x="15" y="37"/>
                </a:cubicBezTo>
                <a:cubicBezTo>
                  <a:pt x="15" y="37"/>
                  <a:pt x="15" y="37"/>
                  <a:pt x="15" y="37"/>
                </a:cubicBezTo>
                <a:cubicBezTo>
                  <a:pt x="15" y="36"/>
                  <a:pt x="15" y="36"/>
                  <a:pt x="15" y="35"/>
                </a:cubicBezTo>
                <a:cubicBezTo>
                  <a:pt x="12" y="24"/>
                  <a:pt x="12" y="24"/>
                  <a:pt x="12" y="24"/>
                </a:cubicBezTo>
                <a:cubicBezTo>
                  <a:pt x="14" y="24"/>
                  <a:pt x="14" y="24"/>
                  <a:pt x="14" y="24"/>
                </a:cubicBezTo>
                <a:cubicBezTo>
                  <a:pt x="14" y="21"/>
                  <a:pt x="14" y="21"/>
                  <a:pt x="14" y="21"/>
                </a:cubicBezTo>
                <a:cubicBezTo>
                  <a:pt x="6" y="21"/>
                  <a:pt x="6" y="21"/>
                  <a:pt x="6" y="21"/>
                </a:cubicBezTo>
                <a:lnTo>
                  <a:pt x="6" y="24"/>
                </a:lnTo>
                <a:close/>
                <a:moveTo>
                  <a:pt x="28" y="14"/>
                </a:moveTo>
                <a:cubicBezTo>
                  <a:pt x="38" y="14"/>
                  <a:pt x="38" y="14"/>
                  <a:pt x="38" y="14"/>
                </a:cubicBezTo>
                <a:cubicBezTo>
                  <a:pt x="37" y="14"/>
                  <a:pt x="37" y="13"/>
                  <a:pt x="37" y="13"/>
                </a:cubicBezTo>
                <a:cubicBezTo>
                  <a:pt x="29" y="4"/>
                  <a:pt x="29" y="4"/>
                  <a:pt x="29" y="4"/>
                </a:cubicBezTo>
                <a:cubicBezTo>
                  <a:pt x="28" y="4"/>
                  <a:pt x="28" y="4"/>
                  <a:pt x="28" y="4"/>
                </a:cubicBezTo>
                <a:lnTo>
                  <a:pt x="28" y="1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3" name="Freeform 199"/>
          <p:cNvSpPr>
            <a:spLocks noEditPoints="1"/>
          </p:cNvSpPr>
          <p:nvPr/>
        </p:nvSpPr>
        <p:spPr bwMode="auto">
          <a:xfrm>
            <a:off x="6721784" y="4751487"/>
            <a:ext cx="314588" cy="324419"/>
          </a:xfrm>
          <a:custGeom>
            <a:avLst/>
            <a:gdLst>
              <a:gd name="T0" fmla="*/ 41 w 41"/>
              <a:gd name="T1" fmla="*/ 8 h 42"/>
              <a:gd name="T2" fmla="*/ 41 w 41"/>
              <a:gd name="T3" fmla="*/ 34 h 42"/>
              <a:gd name="T4" fmla="*/ 33 w 41"/>
              <a:gd name="T5" fmla="*/ 42 h 42"/>
              <a:gd name="T6" fmla="*/ 7 w 41"/>
              <a:gd name="T7" fmla="*/ 42 h 42"/>
              <a:gd name="T8" fmla="*/ 0 w 41"/>
              <a:gd name="T9" fmla="*/ 34 h 42"/>
              <a:gd name="T10" fmla="*/ 0 w 41"/>
              <a:gd name="T11" fmla="*/ 8 h 42"/>
              <a:gd name="T12" fmla="*/ 7 w 41"/>
              <a:gd name="T13" fmla="*/ 0 h 42"/>
              <a:gd name="T14" fmla="*/ 33 w 41"/>
              <a:gd name="T15" fmla="*/ 0 h 42"/>
              <a:gd name="T16" fmla="*/ 41 w 41"/>
              <a:gd name="T17" fmla="*/ 8 h 42"/>
              <a:gd name="T18" fmla="*/ 13 w 41"/>
              <a:gd name="T19" fmla="*/ 15 h 42"/>
              <a:gd name="T20" fmla="*/ 7 w 41"/>
              <a:gd name="T21" fmla="*/ 21 h 42"/>
              <a:gd name="T22" fmla="*/ 13 w 41"/>
              <a:gd name="T23" fmla="*/ 27 h 42"/>
              <a:gd name="T24" fmla="*/ 18 w 41"/>
              <a:gd name="T25" fmla="*/ 21 h 42"/>
              <a:gd name="T26" fmla="*/ 13 w 41"/>
              <a:gd name="T27" fmla="*/ 15 h 42"/>
              <a:gd name="T28" fmla="*/ 28 w 41"/>
              <a:gd name="T29" fmla="*/ 15 h 42"/>
              <a:gd name="T30" fmla="*/ 22 w 41"/>
              <a:gd name="T31" fmla="*/ 21 h 42"/>
              <a:gd name="T32" fmla="*/ 28 w 41"/>
              <a:gd name="T33" fmla="*/ 27 h 42"/>
              <a:gd name="T34" fmla="*/ 34 w 41"/>
              <a:gd name="T35" fmla="*/ 21 h 42"/>
              <a:gd name="T36" fmla="*/ 28 w 41"/>
              <a:gd name="T37" fmla="*/ 15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1" h="42">
                <a:moveTo>
                  <a:pt x="41" y="8"/>
                </a:moveTo>
                <a:cubicBezTo>
                  <a:pt x="41" y="34"/>
                  <a:pt x="41" y="34"/>
                  <a:pt x="41" y="34"/>
                </a:cubicBezTo>
                <a:cubicBezTo>
                  <a:pt x="41" y="38"/>
                  <a:pt x="37" y="42"/>
                  <a:pt x="33" y="42"/>
                </a:cubicBezTo>
                <a:cubicBezTo>
                  <a:pt x="7" y="42"/>
                  <a:pt x="7" y="42"/>
                  <a:pt x="7" y="42"/>
                </a:cubicBezTo>
                <a:cubicBezTo>
                  <a:pt x="3" y="42"/>
                  <a:pt x="0" y="38"/>
                  <a:pt x="0" y="34"/>
                </a:cubicBezTo>
                <a:cubicBezTo>
                  <a:pt x="0" y="8"/>
                  <a:pt x="0" y="8"/>
                  <a:pt x="0" y="8"/>
                </a:cubicBezTo>
                <a:cubicBezTo>
                  <a:pt x="0" y="4"/>
                  <a:pt x="3" y="0"/>
                  <a:pt x="7" y="0"/>
                </a:cubicBezTo>
                <a:cubicBezTo>
                  <a:pt x="33" y="0"/>
                  <a:pt x="33" y="0"/>
                  <a:pt x="33" y="0"/>
                </a:cubicBezTo>
                <a:cubicBezTo>
                  <a:pt x="37" y="0"/>
                  <a:pt x="41" y="4"/>
                  <a:pt x="41" y="8"/>
                </a:cubicBezTo>
                <a:close/>
                <a:moveTo>
                  <a:pt x="13" y="15"/>
                </a:moveTo>
                <a:cubicBezTo>
                  <a:pt x="10" y="15"/>
                  <a:pt x="7" y="18"/>
                  <a:pt x="7" y="21"/>
                </a:cubicBezTo>
                <a:cubicBezTo>
                  <a:pt x="7" y="24"/>
                  <a:pt x="10" y="27"/>
                  <a:pt x="13" y="27"/>
                </a:cubicBezTo>
                <a:cubicBezTo>
                  <a:pt x="16" y="27"/>
                  <a:pt x="18" y="24"/>
                  <a:pt x="18" y="21"/>
                </a:cubicBezTo>
                <a:cubicBezTo>
                  <a:pt x="18" y="18"/>
                  <a:pt x="16" y="15"/>
                  <a:pt x="13" y="15"/>
                </a:cubicBezTo>
                <a:close/>
                <a:moveTo>
                  <a:pt x="28" y="15"/>
                </a:moveTo>
                <a:cubicBezTo>
                  <a:pt x="25" y="15"/>
                  <a:pt x="22" y="18"/>
                  <a:pt x="22" y="21"/>
                </a:cubicBezTo>
                <a:cubicBezTo>
                  <a:pt x="22" y="24"/>
                  <a:pt x="25" y="27"/>
                  <a:pt x="28" y="27"/>
                </a:cubicBezTo>
                <a:cubicBezTo>
                  <a:pt x="31" y="27"/>
                  <a:pt x="34" y="24"/>
                  <a:pt x="34" y="21"/>
                </a:cubicBezTo>
                <a:cubicBezTo>
                  <a:pt x="34" y="18"/>
                  <a:pt x="31" y="15"/>
                  <a:pt x="28" y="15"/>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4" name="Freeform 201"/>
          <p:cNvSpPr>
            <a:spLocks/>
          </p:cNvSpPr>
          <p:nvPr/>
        </p:nvSpPr>
        <p:spPr bwMode="auto">
          <a:xfrm>
            <a:off x="3777306" y="4769510"/>
            <a:ext cx="347357" cy="288373"/>
          </a:xfrm>
          <a:custGeom>
            <a:avLst/>
            <a:gdLst>
              <a:gd name="T0" fmla="*/ 45 w 45"/>
              <a:gd name="T1" fmla="*/ 31 h 37"/>
              <a:gd name="T2" fmla="*/ 39 w 45"/>
              <a:gd name="T3" fmla="*/ 37 h 37"/>
              <a:gd name="T4" fmla="*/ 6 w 45"/>
              <a:gd name="T5" fmla="*/ 37 h 37"/>
              <a:gd name="T6" fmla="*/ 0 w 45"/>
              <a:gd name="T7" fmla="*/ 31 h 37"/>
              <a:gd name="T8" fmla="*/ 0 w 45"/>
              <a:gd name="T9" fmla="*/ 6 h 37"/>
              <a:gd name="T10" fmla="*/ 6 w 45"/>
              <a:gd name="T11" fmla="*/ 0 h 37"/>
              <a:gd name="T12" fmla="*/ 15 w 45"/>
              <a:gd name="T13" fmla="*/ 0 h 37"/>
              <a:gd name="T14" fmla="*/ 21 w 45"/>
              <a:gd name="T15" fmla="*/ 6 h 37"/>
              <a:gd name="T16" fmla="*/ 21 w 45"/>
              <a:gd name="T17" fmla="*/ 7 h 37"/>
              <a:gd name="T18" fmla="*/ 39 w 45"/>
              <a:gd name="T19" fmla="*/ 7 h 37"/>
              <a:gd name="T20" fmla="*/ 45 w 45"/>
              <a:gd name="T21" fmla="*/ 13 h 37"/>
              <a:gd name="T22" fmla="*/ 45 w 45"/>
              <a:gd name="T23" fmla="*/ 31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5" h="37">
                <a:moveTo>
                  <a:pt x="45" y="31"/>
                </a:moveTo>
                <a:cubicBezTo>
                  <a:pt x="45" y="35"/>
                  <a:pt x="42" y="37"/>
                  <a:pt x="39" y="37"/>
                </a:cubicBezTo>
                <a:cubicBezTo>
                  <a:pt x="6" y="37"/>
                  <a:pt x="6" y="37"/>
                  <a:pt x="6" y="37"/>
                </a:cubicBezTo>
                <a:cubicBezTo>
                  <a:pt x="3" y="37"/>
                  <a:pt x="0" y="35"/>
                  <a:pt x="0" y="31"/>
                </a:cubicBezTo>
                <a:cubicBezTo>
                  <a:pt x="0" y="6"/>
                  <a:pt x="0" y="6"/>
                  <a:pt x="0" y="6"/>
                </a:cubicBezTo>
                <a:cubicBezTo>
                  <a:pt x="0" y="2"/>
                  <a:pt x="3" y="0"/>
                  <a:pt x="6" y="0"/>
                </a:cubicBezTo>
                <a:cubicBezTo>
                  <a:pt x="15" y="0"/>
                  <a:pt x="15" y="0"/>
                  <a:pt x="15" y="0"/>
                </a:cubicBezTo>
                <a:cubicBezTo>
                  <a:pt x="18" y="0"/>
                  <a:pt x="21" y="2"/>
                  <a:pt x="21" y="6"/>
                </a:cubicBezTo>
                <a:cubicBezTo>
                  <a:pt x="21" y="7"/>
                  <a:pt x="21" y="7"/>
                  <a:pt x="21" y="7"/>
                </a:cubicBezTo>
                <a:cubicBezTo>
                  <a:pt x="39" y="7"/>
                  <a:pt x="39" y="7"/>
                  <a:pt x="39" y="7"/>
                </a:cubicBezTo>
                <a:cubicBezTo>
                  <a:pt x="42" y="7"/>
                  <a:pt x="45" y="9"/>
                  <a:pt x="45" y="13"/>
                </a:cubicBezTo>
                <a:lnTo>
                  <a:pt x="45" y="31"/>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5" name="Freeform 203"/>
          <p:cNvSpPr>
            <a:spLocks noEditPoints="1"/>
          </p:cNvSpPr>
          <p:nvPr/>
        </p:nvSpPr>
        <p:spPr bwMode="auto">
          <a:xfrm>
            <a:off x="4363383" y="4766233"/>
            <a:ext cx="386681" cy="294926"/>
          </a:xfrm>
          <a:custGeom>
            <a:avLst/>
            <a:gdLst>
              <a:gd name="T0" fmla="*/ 41 w 50"/>
              <a:gd name="T1" fmla="*/ 17 h 38"/>
              <a:gd name="T2" fmla="*/ 18 w 50"/>
              <a:gd name="T3" fmla="*/ 17 h 38"/>
              <a:gd name="T4" fmla="*/ 9 w 50"/>
              <a:gd name="T5" fmla="*/ 21 h 38"/>
              <a:gd name="T6" fmla="*/ 0 w 50"/>
              <a:gd name="T7" fmla="*/ 32 h 38"/>
              <a:gd name="T8" fmla="*/ 0 w 50"/>
              <a:gd name="T9" fmla="*/ 32 h 38"/>
              <a:gd name="T10" fmla="*/ 0 w 50"/>
              <a:gd name="T11" fmla="*/ 32 h 38"/>
              <a:gd name="T12" fmla="*/ 0 w 50"/>
              <a:gd name="T13" fmla="*/ 6 h 38"/>
              <a:gd name="T14" fmla="*/ 6 w 50"/>
              <a:gd name="T15" fmla="*/ 0 h 38"/>
              <a:gd name="T16" fmla="*/ 14 w 50"/>
              <a:gd name="T17" fmla="*/ 0 h 38"/>
              <a:gd name="T18" fmla="*/ 20 w 50"/>
              <a:gd name="T19" fmla="*/ 6 h 38"/>
              <a:gd name="T20" fmla="*/ 20 w 50"/>
              <a:gd name="T21" fmla="*/ 7 h 38"/>
              <a:gd name="T22" fmla="*/ 35 w 50"/>
              <a:gd name="T23" fmla="*/ 7 h 38"/>
              <a:gd name="T24" fmla="*/ 41 w 50"/>
              <a:gd name="T25" fmla="*/ 13 h 38"/>
              <a:gd name="T26" fmla="*/ 41 w 50"/>
              <a:gd name="T27" fmla="*/ 17 h 38"/>
              <a:gd name="T28" fmla="*/ 49 w 50"/>
              <a:gd name="T29" fmla="*/ 24 h 38"/>
              <a:gd name="T30" fmla="*/ 40 w 50"/>
              <a:gd name="T31" fmla="*/ 34 h 38"/>
              <a:gd name="T32" fmla="*/ 33 w 50"/>
              <a:gd name="T33" fmla="*/ 38 h 38"/>
              <a:gd name="T34" fmla="*/ 4 w 50"/>
              <a:gd name="T35" fmla="*/ 38 h 38"/>
              <a:gd name="T36" fmla="*/ 2 w 50"/>
              <a:gd name="T37" fmla="*/ 36 h 38"/>
              <a:gd name="T38" fmla="*/ 2 w 50"/>
              <a:gd name="T39" fmla="*/ 34 h 38"/>
              <a:gd name="T40" fmla="*/ 11 w 50"/>
              <a:gd name="T41" fmla="*/ 24 h 38"/>
              <a:gd name="T42" fmla="*/ 18 w 50"/>
              <a:gd name="T43" fmla="*/ 20 h 38"/>
              <a:gd name="T44" fmla="*/ 48 w 50"/>
              <a:gd name="T45" fmla="*/ 20 h 38"/>
              <a:gd name="T46" fmla="*/ 50 w 50"/>
              <a:gd name="T47" fmla="*/ 22 h 38"/>
              <a:gd name="T48" fmla="*/ 49 w 50"/>
              <a:gd name="T49" fmla="*/ 24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0" h="38">
                <a:moveTo>
                  <a:pt x="41" y="17"/>
                </a:moveTo>
                <a:cubicBezTo>
                  <a:pt x="18" y="17"/>
                  <a:pt x="18" y="17"/>
                  <a:pt x="18" y="17"/>
                </a:cubicBezTo>
                <a:cubicBezTo>
                  <a:pt x="15" y="17"/>
                  <a:pt x="11" y="19"/>
                  <a:pt x="9" y="21"/>
                </a:cubicBezTo>
                <a:cubicBezTo>
                  <a:pt x="0" y="32"/>
                  <a:pt x="0" y="32"/>
                  <a:pt x="0" y="32"/>
                </a:cubicBezTo>
                <a:cubicBezTo>
                  <a:pt x="0" y="32"/>
                  <a:pt x="0" y="32"/>
                  <a:pt x="0" y="32"/>
                </a:cubicBezTo>
                <a:cubicBezTo>
                  <a:pt x="0" y="32"/>
                  <a:pt x="0" y="32"/>
                  <a:pt x="0" y="32"/>
                </a:cubicBezTo>
                <a:cubicBezTo>
                  <a:pt x="0" y="6"/>
                  <a:pt x="0" y="6"/>
                  <a:pt x="0" y="6"/>
                </a:cubicBezTo>
                <a:cubicBezTo>
                  <a:pt x="0" y="3"/>
                  <a:pt x="2" y="0"/>
                  <a:pt x="6" y="0"/>
                </a:cubicBezTo>
                <a:cubicBezTo>
                  <a:pt x="14" y="0"/>
                  <a:pt x="14" y="0"/>
                  <a:pt x="14" y="0"/>
                </a:cubicBezTo>
                <a:cubicBezTo>
                  <a:pt x="17" y="0"/>
                  <a:pt x="20" y="3"/>
                  <a:pt x="20" y="6"/>
                </a:cubicBezTo>
                <a:cubicBezTo>
                  <a:pt x="20" y="7"/>
                  <a:pt x="20" y="7"/>
                  <a:pt x="20" y="7"/>
                </a:cubicBezTo>
                <a:cubicBezTo>
                  <a:pt x="35" y="7"/>
                  <a:pt x="35" y="7"/>
                  <a:pt x="35" y="7"/>
                </a:cubicBezTo>
                <a:cubicBezTo>
                  <a:pt x="38" y="7"/>
                  <a:pt x="41" y="9"/>
                  <a:pt x="41" y="13"/>
                </a:cubicBezTo>
                <a:lnTo>
                  <a:pt x="41" y="17"/>
                </a:lnTo>
                <a:close/>
                <a:moveTo>
                  <a:pt x="49" y="24"/>
                </a:moveTo>
                <a:cubicBezTo>
                  <a:pt x="40" y="34"/>
                  <a:pt x="40" y="34"/>
                  <a:pt x="40" y="34"/>
                </a:cubicBezTo>
                <a:cubicBezTo>
                  <a:pt x="39" y="36"/>
                  <a:pt x="35" y="38"/>
                  <a:pt x="33" y="38"/>
                </a:cubicBezTo>
                <a:cubicBezTo>
                  <a:pt x="4" y="38"/>
                  <a:pt x="4" y="38"/>
                  <a:pt x="4" y="38"/>
                </a:cubicBezTo>
                <a:cubicBezTo>
                  <a:pt x="3" y="38"/>
                  <a:pt x="2" y="37"/>
                  <a:pt x="2" y="36"/>
                </a:cubicBezTo>
                <a:cubicBezTo>
                  <a:pt x="2" y="35"/>
                  <a:pt x="2" y="35"/>
                  <a:pt x="2" y="34"/>
                </a:cubicBezTo>
                <a:cubicBezTo>
                  <a:pt x="11" y="24"/>
                  <a:pt x="11" y="24"/>
                  <a:pt x="11" y="24"/>
                </a:cubicBezTo>
                <a:cubicBezTo>
                  <a:pt x="13" y="22"/>
                  <a:pt x="16" y="20"/>
                  <a:pt x="18" y="20"/>
                </a:cubicBezTo>
                <a:cubicBezTo>
                  <a:pt x="48" y="20"/>
                  <a:pt x="48" y="20"/>
                  <a:pt x="48" y="20"/>
                </a:cubicBezTo>
                <a:cubicBezTo>
                  <a:pt x="49" y="20"/>
                  <a:pt x="50" y="21"/>
                  <a:pt x="50" y="22"/>
                </a:cubicBezTo>
                <a:cubicBezTo>
                  <a:pt x="50" y="23"/>
                  <a:pt x="49" y="23"/>
                  <a:pt x="49" y="24"/>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6" name="Freeform 204"/>
          <p:cNvSpPr>
            <a:spLocks noEditPoints="1"/>
          </p:cNvSpPr>
          <p:nvPr/>
        </p:nvSpPr>
        <p:spPr bwMode="auto">
          <a:xfrm>
            <a:off x="3155762" y="4766233"/>
            <a:ext cx="393234" cy="294926"/>
          </a:xfrm>
          <a:custGeom>
            <a:avLst/>
            <a:gdLst>
              <a:gd name="T0" fmla="*/ 49 w 51"/>
              <a:gd name="T1" fmla="*/ 25 h 38"/>
              <a:gd name="T2" fmla="*/ 42 w 51"/>
              <a:gd name="T3" fmla="*/ 35 h 38"/>
              <a:gd name="T4" fmla="*/ 35 w 51"/>
              <a:gd name="T5" fmla="*/ 38 h 38"/>
              <a:gd name="T6" fmla="*/ 6 w 51"/>
              <a:gd name="T7" fmla="*/ 38 h 38"/>
              <a:gd name="T8" fmla="*/ 0 w 51"/>
              <a:gd name="T9" fmla="*/ 32 h 38"/>
              <a:gd name="T10" fmla="*/ 0 w 51"/>
              <a:gd name="T11" fmla="*/ 6 h 38"/>
              <a:gd name="T12" fmla="*/ 6 w 51"/>
              <a:gd name="T13" fmla="*/ 0 h 38"/>
              <a:gd name="T14" fmla="*/ 14 w 51"/>
              <a:gd name="T15" fmla="*/ 0 h 38"/>
              <a:gd name="T16" fmla="*/ 20 w 51"/>
              <a:gd name="T17" fmla="*/ 6 h 38"/>
              <a:gd name="T18" fmla="*/ 20 w 51"/>
              <a:gd name="T19" fmla="*/ 7 h 38"/>
              <a:gd name="T20" fmla="*/ 35 w 51"/>
              <a:gd name="T21" fmla="*/ 7 h 38"/>
              <a:gd name="T22" fmla="*/ 41 w 51"/>
              <a:gd name="T23" fmla="*/ 13 h 38"/>
              <a:gd name="T24" fmla="*/ 41 w 51"/>
              <a:gd name="T25" fmla="*/ 18 h 38"/>
              <a:gd name="T26" fmla="*/ 46 w 51"/>
              <a:gd name="T27" fmla="*/ 18 h 38"/>
              <a:gd name="T28" fmla="*/ 50 w 51"/>
              <a:gd name="T29" fmla="*/ 20 h 38"/>
              <a:gd name="T30" fmla="*/ 51 w 51"/>
              <a:gd name="T31" fmla="*/ 22 h 38"/>
              <a:gd name="T32" fmla="*/ 49 w 51"/>
              <a:gd name="T33" fmla="*/ 25 h 38"/>
              <a:gd name="T34" fmla="*/ 37 w 51"/>
              <a:gd name="T35" fmla="*/ 18 h 38"/>
              <a:gd name="T36" fmla="*/ 37 w 51"/>
              <a:gd name="T37" fmla="*/ 13 h 38"/>
              <a:gd name="T38" fmla="*/ 35 w 51"/>
              <a:gd name="T39" fmla="*/ 11 h 38"/>
              <a:gd name="T40" fmla="*/ 19 w 51"/>
              <a:gd name="T41" fmla="*/ 11 h 38"/>
              <a:gd name="T42" fmla="*/ 17 w 51"/>
              <a:gd name="T43" fmla="*/ 8 h 38"/>
              <a:gd name="T44" fmla="*/ 17 w 51"/>
              <a:gd name="T45" fmla="*/ 6 h 38"/>
              <a:gd name="T46" fmla="*/ 14 w 51"/>
              <a:gd name="T47" fmla="*/ 4 h 38"/>
              <a:gd name="T48" fmla="*/ 6 w 51"/>
              <a:gd name="T49" fmla="*/ 4 h 38"/>
              <a:gd name="T50" fmla="*/ 3 w 51"/>
              <a:gd name="T51" fmla="*/ 6 h 38"/>
              <a:gd name="T52" fmla="*/ 3 w 51"/>
              <a:gd name="T53" fmla="*/ 29 h 38"/>
              <a:gd name="T54" fmla="*/ 10 w 51"/>
              <a:gd name="T55" fmla="*/ 21 h 38"/>
              <a:gd name="T56" fmla="*/ 17 w 51"/>
              <a:gd name="T57" fmla="*/ 18 h 38"/>
              <a:gd name="T58" fmla="*/ 37 w 51"/>
              <a:gd name="T59" fmla="*/ 18 h 38"/>
              <a:gd name="T60" fmla="*/ 46 w 51"/>
              <a:gd name="T61" fmla="*/ 21 h 38"/>
              <a:gd name="T62" fmla="*/ 17 w 51"/>
              <a:gd name="T63" fmla="*/ 21 h 38"/>
              <a:gd name="T64" fmla="*/ 12 w 51"/>
              <a:gd name="T65" fmla="*/ 23 h 38"/>
              <a:gd name="T66" fmla="*/ 5 w 51"/>
              <a:gd name="T67" fmla="*/ 33 h 38"/>
              <a:gd name="T68" fmla="*/ 4 w 51"/>
              <a:gd name="T69" fmla="*/ 34 h 38"/>
              <a:gd name="T70" fmla="*/ 6 w 51"/>
              <a:gd name="T71" fmla="*/ 35 h 38"/>
              <a:gd name="T72" fmla="*/ 35 w 51"/>
              <a:gd name="T73" fmla="*/ 35 h 38"/>
              <a:gd name="T74" fmla="*/ 39 w 51"/>
              <a:gd name="T75" fmla="*/ 33 h 38"/>
              <a:gd name="T76" fmla="*/ 47 w 51"/>
              <a:gd name="T77" fmla="*/ 23 h 38"/>
              <a:gd name="T78" fmla="*/ 47 w 51"/>
              <a:gd name="T79" fmla="*/ 22 h 38"/>
              <a:gd name="T80" fmla="*/ 46 w 51"/>
              <a:gd name="T81" fmla="*/ 21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1" h="38">
                <a:moveTo>
                  <a:pt x="49" y="25"/>
                </a:moveTo>
                <a:cubicBezTo>
                  <a:pt x="42" y="35"/>
                  <a:pt x="42" y="35"/>
                  <a:pt x="42" y="35"/>
                </a:cubicBezTo>
                <a:cubicBezTo>
                  <a:pt x="40" y="37"/>
                  <a:pt x="37" y="38"/>
                  <a:pt x="35" y="38"/>
                </a:cubicBezTo>
                <a:cubicBezTo>
                  <a:pt x="6" y="38"/>
                  <a:pt x="6" y="38"/>
                  <a:pt x="6" y="38"/>
                </a:cubicBezTo>
                <a:cubicBezTo>
                  <a:pt x="2" y="38"/>
                  <a:pt x="0" y="35"/>
                  <a:pt x="0" y="32"/>
                </a:cubicBezTo>
                <a:cubicBezTo>
                  <a:pt x="0" y="6"/>
                  <a:pt x="0" y="6"/>
                  <a:pt x="0" y="6"/>
                </a:cubicBezTo>
                <a:cubicBezTo>
                  <a:pt x="0" y="3"/>
                  <a:pt x="2" y="0"/>
                  <a:pt x="6" y="0"/>
                </a:cubicBezTo>
                <a:cubicBezTo>
                  <a:pt x="14" y="0"/>
                  <a:pt x="14" y="0"/>
                  <a:pt x="14" y="0"/>
                </a:cubicBezTo>
                <a:cubicBezTo>
                  <a:pt x="17" y="0"/>
                  <a:pt x="20" y="3"/>
                  <a:pt x="20" y="6"/>
                </a:cubicBezTo>
                <a:cubicBezTo>
                  <a:pt x="20" y="7"/>
                  <a:pt x="20" y="7"/>
                  <a:pt x="20" y="7"/>
                </a:cubicBezTo>
                <a:cubicBezTo>
                  <a:pt x="35" y="7"/>
                  <a:pt x="35" y="7"/>
                  <a:pt x="35" y="7"/>
                </a:cubicBezTo>
                <a:cubicBezTo>
                  <a:pt x="38" y="7"/>
                  <a:pt x="41" y="10"/>
                  <a:pt x="41" y="13"/>
                </a:cubicBezTo>
                <a:cubicBezTo>
                  <a:pt x="41" y="18"/>
                  <a:pt x="41" y="18"/>
                  <a:pt x="41" y="18"/>
                </a:cubicBezTo>
                <a:cubicBezTo>
                  <a:pt x="46" y="18"/>
                  <a:pt x="46" y="18"/>
                  <a:pt x="46" y="18"/>
                </a:cubicBezTo>
                <a:cubicBezTo>
                  <a:pt x="48" y="18"/>
                  <a:pt x="49" y="18"/>
                  <a:pt x="50" y="20"/>
                </a:cubicBezTo>
                <a:cubicBezTo>
                  <a:pt x="51" y="21"/>
                  <a:pt x="51" y="21"/>
                  <a:pt x="51" y="22"/>
                </a:cubicBezTo>
                <a:cubicBezTo>
                  <a:pt x="51" y="23"/>
                  <a:pt x="50" y="24"/>
                  <a:pt x="49" y="25"/>
                </a:cubicBezTo>
                <a:close/>
                <a:moveTo>
                  <a:pt x="37" y="18"/>
                </a:moveTo>
                <a:cubicBezTo>
                  <a:pt x="37" y="13"/>
                  <a:pt x="37" y="13"/>
                  <a:pt x="37" y="13"/>
                </a:cubicBezTo>
                <a:cubicBezTo>
                  <a:pt x="37" y="12"/>
                  <a:pt x="36" y="11"/>
                  <a:pt x="35" y="11"/>
                </a:cubicBezTo>
                <a:cubicBezTo>
                  <a:pt x="19" y="11"/>
                  <a:pt x="19" y="11"/>
                  <a:pt x="19" y="11"/>
                </a:cubicBezTo>
                <a:cubicBezTo>
                  <a:pt x="18" y="11"/>
                  <a:pt x="17" y="10"/>
                  <a:pt x="17" y="8"/>
                </a:cubicBezTo>
                <a:cubicBezTo>
                  <a:pt x="17" y="6"/>
                  <a:pt x="17" y="6"/>
                  <a:pt x="17" y="6"/>
                </a:cubicBezTo>
                <a:cubicBezTo>
                  <a:pt x="17" y="5"/>
                  <a:pt x="16" y="4"/>
                  <a:pt x="14" y="4"/>
                </a:cubicBezTo>
                <a:cubicBezTo>
                  <a:pt x="6" y="4"/>
                  <a:pt x="6" y="4"/>
                  <a:pt x="6" y="4"/>
                </a:cubicBezTo>
                <a:cubicBezTo>
                  <a:pt x="4" y="4"/>
                  <a:pt x="3" y="5"/>
                  <a:pt x="3" y="6"/>
                </a:cubicBezTo>
                <a:cubicBezTo>
                  <a:pt x="3" y="29"/>
                  <a:pt x="3" y="29"/>
                  <a:pt x="3" y="29"/>
                </a:cubicBezTo>
                <a:cubicBezTo>
                  <a:pt x="10" y="21"/>
                  <a:pt x="10" y="21"/>
                  <a:pt x="10" y="21"/>
                </a:cubicBezTo>
                <a:cubicBezTo>
                  <a:pt x="11" y="19"/>
                  <a:pt x="14" y="18"/>
                  <a:pt x="17" y="18"/>
                </a:cubicBezTo>
                <a:lnTo>
                  <a:pt x="37" y="18"/>
                </a:lnTo>
                <a:close/>
                <a:moveTo>
                  <a:pt x="46" y="21"/>
                </a:moveTo>
                <a:cubicBezTo>
                  <a:pt x="17" y="21"/>
                  <a:pt x="17" y="21"/>
                  <a:pt x="17" y="21"/>
                </a:cubicBezTo>
                <a:cubicBezTo>
                  <a:pt x="15" y="21"/>
                  <a:pt x="13" y="22"/>
                  <a:pt x="12" y="23"/>
                </a:cubicBezTo>
                <a:cubicBezTo>
                  <a:pt x="5" y="33"/>
                  <a:pt x="5" y="33"/>
                  <a:pt x="5" y="33"/>
                </a:cubicBezTo>
                <a:cubicBezTo>
                  <a:pt x="4" y="33"/>
                  <a:pt x="4" y="33"/>
                  <a:pt x="4" y="34"/>
                </a:cubicBezTo>
                <a:cubicBezTo>
                  <a:pt x="4" y="35"/>
                  <a:pt x="5" y="35"/>
                  <a:pt x="6" y="35"/>
                </a:cubicBezTo>
                <a:cubicBezTo>
                  <a:pt x="35" y="35"/>
                  <a:pt x="35" y="35"/>
                  <a:pt x="35" y="35"/>
                </a:cubicBezTo>
                <a:cubicBezTo>
                  <a:pt x="36" y="35"/>
                  <a:pt x="38" y="34"/>
                  <a:pt x="39" y="33"/>
                </a:cubicBezTo>
                <a:cubicBezTo>
                  <a:pt x="47" y="23"/>
                  <a:pt x="47" y="23"/>
                  <a:pt x="47" y="23"/>
                </a:cubicBezTo>
                <a:cubicBezTo>
                  <a:pt x="47" y="23"/>
                  <a:pt x="47" y="22"/>
                  <a:pt x="47" y="22"/>
                </a:cubicBezTo>
                <a:cubicBezTo>
                  <a:pt x="47" y="21"/>
                  <a:pt x="46" y="21"/>
                  <a:pt x="46" y="21"/>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7" name="Freeform 206"/>
          <p:cNvSpPr>
            <a:spLocks noEditPoints="1"/>
          </p:cNvSpPr>
          <p:nvPr/>
        </p:nvSpPr>
        <p:spPr bwMode="auto">
          <a:xfrm>
            <a:off x="6126691" y="4754763"/>
            <a:ext cx="347356" cy="317865"/>
          </a:xfrm>
          <a:custGeom>
            <a:avLst/>
            <a:gdLst>
              <a:gd name="T0" fmla="*/ 0 w 45"/>
              <a:gd name="T1" fmla="*/ 39 h 41"/>
              <a:gd name="T2" fmla="*/ 6 w 45"/>
              <a:gd name="T3" fmla="*/ 36 h 41"/>
              <a:gd name="T4" fmla="*/ 13 w 45"/>
              <a:gd name="T5" fmla="*/ 19 h 41"/>
              <a:gd name="T6" fmla="*/ 20 w 45"/>
              <a:gd name="T7" fmla="*/ 0 h 41"/>
              <a:gd name="T8" fmla="*/ 22 w 45"/>
              <a:gd name="T9" fmla="*/ 0 h 41"/>
              <a:gd name="T10" fmla="*/ 24 w 45"/>
              <a:gd name="T11" fmla="*/ 0 h 41"/>
              <a:gd name="T12" fmla="*/ 24 w 45"/>
              <a:gd name="T13" fmla="*/ 1 h 41"/>
              <a:gd name="T14" fmla="*/ 29 w 45"/>
              <a:gd name="T15" fmla="*/ 13 h 41"/>
              <a:gd name="T16" fmla="*/ 35 w 45"/>
              <a:gd name="T17" fmla="*/ 28 h 41"/>
              <a:gd name="T18" fmla="*/ 39 w 45"/>
              <a:gd name="T19" fmla="*/ 36 h 41"/>
              <a:gd name="T20" fmla="*/ 40 w 45"/>
              <a:gd name="T21" fmla="*/ 38 h 41"/>
              <a:gd name="T22" fmla="*/ 44 w 45"/>
              <a:gd name="T23" fmla="*/ 39 h 41"/>
              <a:gd name="T24" fmla="*/ 45 w 45"/>
              <a:gd name="T25" fmla="*/ 41 h 41"/>
              <a:gd name="T26" fmla="*/ 45 w 45"/>
              <a:gd name="T27" fmla="*/ 41 h 41"/>
              <a:gd name="T28" fmla="*/ 34 w 45"/>
              <a:gd name="T29" fmla="*/ 41 h 41"/>
              <a:gd name="T30" fmla="*/ 24 w 45"/>
              <a:gd name="T31" fmla="*/ 41 h 41"/>
              <a:gd name="T32" fmla="*/ 24 w 45"/>
              <a:gd name="T33" fmla="*/ 39 h 41"/>
              <a:gd name="T34" fmla="*/ 27 w 45"/>
              <a:gd name="T35" fmla="*/ 38 h 41"/>
              <a:gd name="T36" fmla="*/ 30 w 45"/>
              <a:gd name="T37" fmla="*/ 37 h 41"/>
              <a:gd name="T38" fmla="*/ 26 w 45"/>
              <a:gd name="T39" fmla="*/ 27 h 41"/>
              <a:gd name="T40" fmla="*/ 14 w 45"/>
              <a:gd name="T41" fmla="*/ 27 h 41"/>
              <a:gd name="T42" fmla="*/ 10 w 45"/>
              <a:gd name="T43" fmla="*/ 37 h 41"/>
              <a:gd name="T44" fmla="*/ 16 w 45"/>
              <a:gd name="T45" fmla="*/ 39 h 41"/>
              <a:gd name="T46" fmla="*/ 16 w 45"/>
              <a:gd name="T47" fmla="*/ 40 h 41"/>
              <a:gd name="T48" fmla="*/ 16 w 45"/>
              <a:gd name="T49" fmla="*/ 41 h 41"/>
              <a:gd name="T50" fmla="*/ 6 w 45"/>
              <a:gd name="T51" fmla="*/ 41 h 41"/>
              <a:gd name="T52" fmla="*/ 5 w 45"/>
              <a:gd name="T53" fmla="*/ 41 h 41"/>
              <a:gd name="T54" fmla="*/ 0 w 45"/>
              <a:gd name="T55" fmla="*/ 41 h 41"/>
              <a:gd name="T56" fmla="*/ 0 w 45"/>
              <a:gd name="T57" fmla="*/ 39 h 41"/>
              <a:gd name="T58" fmla="*/ 15 w 45"/>
              <a:gd name="T59" fmla="*/ 24 h 41"/>
              <a:gd name="T60" fmla="*/ 23 w 45"/>
              <a:gd name="T61" fmla="*/ 24 h 41"/>
              <a:gd name="T62" fmla="*/ 24 w 45"/>
              <a:gd name="T63" fmla="*/ 24 h 41"/>
              <a:gd name="T64" fmla="*/ 19 w 45"/>
              <a:gd name="T65" fmla="*/ 12 h 41"/>
              <a:gd name="T66" fmla="*/ 15 w 45"/>
              <a:gd name="T67" fmla="*/ 24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5" h="41">
                <a:moveTo>
                  <a:pt x="0" y="39"/>
                </a:moveTo>
                <a:cubicBezTo>
                  <a:pt x="3" y="38"/>
                  <a:pt x="5" y="39"/>
                  <a:pt x="6" y="36"/>
                </a:cubicBezTo>
                <a:cubicBezTo>
                  <a:pt x="13" y="19"/>
                  <a:pt x="13" y="19"/>
                  <a:pt x="13" y="19"/>
                </a:cubicBezTo>
                <a:cubicBezTo>
                  <a:pt x="20" y="0"/>
                  <a:pt x="20" y="0"/>
                  <a:pt x="20" y="0"/>
                </a:cubicBezTo>
                <a:cubicBezTo>
                  <a:pt x="22" y="0"/>
                  <a:pt x="22" y="0"/>
                  <a:pt x="22" y="0"/>
                </a:cubicBezTo>
                <a:cubicBezTo>
                  <a:pt x="24" y="0"/>
                  <a:pt x="24" y="0"/>
                  <a:pt x="24" y="0"/>
                </a:cubicBezTo>
                <a:cubicBezTo>
                  <a:pt x="24" y="0"/>
                  <a:pt x="24" y="0"/>
                  <a:pt x="24" y="1"/>
                </a:cubicBezTo>
                <a:cubicBezTo>
                  <a:pt x="29" y="13"/>
                  <a:pt x="29" y="13"/>
                  <a:pt x="29" y="13"/>
                </a:cubicBezTo>
                <a:cubicBezTo>
                  <a:pt x="31" y="18"/>
                  <a:pt x="33" y="23"/>
                  <a:pt x="35" y="28"/>
                </a:cubicBezTo>
                <a:cubicBezTo>
                  <a:pt x="37" y="31"/>
                  <a:pt x="38" y="33"/>
                  <a:pt x="39" y="36"/>
                </a:cubicBezTo>
                <a:cubicBezTo>
                  <a:pt x="39" y="37"/>
                  <a:pt x="39" y="37"/>
                  <a:pt x="40" y="38"/>
                </a:cubicBezTo>
                <a:cubicBezTo>
                  <a:pt x="41" y="38"/>
                  <a:pt x="43" y="39"/>
                  <a:pt x="44" y="39"/>
                </a:cubicBezTo>
                <a:cubicBezTo>
                  <a:pt x="44" y="40"/>
                  <a:pt x="45" y="40"/>
                  <a:pt x="45" y="41"/>
                </a:cubicBezTo>
                <a:cubicBezTo>
                  <a:pt x="45" y="41"/>
                  <a:pt x="45" y="41"/>
                  <a:pt x="45" y="41"/>
                </a:cubicBezTo>
                <a:cubicBezTo>
                  <a:pt x="41" y="41"/>
                  <a:pt x="38" y="41"/>
                  <a:pt x="34" y="41"/>
                </a:cubicBezTo>
                <a:cubicBezTo>
                  <a:pt x="31" y="41"/>
                  <a:pt x="27" y="41"/>
                  <a:pt x="24" y="41"/>
                </a:cubicBezTo>
                <a:cubicBezTo>
                  <a:pt x="24" y="41"/>
                  <a:pt x="24" y="40"/>
                  <a:pt x="24" y="39"/>
                </a:cubicBezTo>
                <a:cubicBezTo>
                  <a:pt x="27" y="38"/>
                  <a:pt x="27" y="38"/>
                  <a:pt x="27" y="38"/>
                </a:cubicBezTo>
                <a:cubicBezTo>
                  <a:pt x="28" y="38"/>
                  <a:pt x="30" y="38"/>
                  <a:pt x="30" y="37"/>
                </a:cubicBezTo>
                <a:cubicBezTo>
                  <a:pt x="30" y="36"/>
                  <a:pt x="26" y="28"/>
                  <a:pt x="26" y="27"/>
                </a:cubicBezTo>
                <a:cubicBezTo>
                  <a:pt x="14" y="27"/>
                  <a:pt x="14" y="27"/>
                  <a:pt x="14" y="27"/>
                </a:cubicBezTo>
                <a:cubicBezTo>
                  <a:pt x="13" y="29"/>
                  <a:pt x="10" y="36"/>
                  <a:pt x="10" y="37"/>
                </a:cubicBezTo>
                <a:cubicBezTo>
                  <a:pt x="10" y="39"/>
                  <a:pt x="14" y="39"/>
                  <a:pt x="16" y="39"/>
                </a:cubicBezTo>
                <a:cubicBezTo>
                  <a:pt x="16" y="39"/>
                  <a:pt x="16" y="40"/>
                  <a:pt x="16" y="40"/>
                </a:cubicBezTo>
                <a:cubicBezTo>
                  <a:pt x="16" y="41"/>
                  <a:pt x="16" y="41"/>
                  <a:pt x="16" y="41"/>
                </a:cubicBezTo>
                <a:cubicBezTo>
                  <a:pt x="13" y="41"/>
                  <a:pt x="9" y="41"/>
                  <a:pt x="6" y="41"/>
                </a:cubicBezTo>
                <a:cubicBezTo>
                  <a:pt x="6" y="41"/>
                  <a:pt x="5" y="41"/>
                  <a:pt x="5" y="41"/>
                </a:cubicBezTo>
                <a:cubicBezTo>
                  <a:pt x="3" y="41"/>
                  <a:pt x="2" y="41"/>
                  <a:pt x="0" y="41"/>
                </a:cubicBezTo>
                <a:lnTo>
                  <a:pt x="0" y="39"/>
                </a:lnTo>
                <a:close/>
                <a:moveTo>
                  <a:pt x="15" y="24"/>
                </a:moveTo>
                <a:cubicBezTo>
                  <a:pt x="18" y="24"/>
                  <a:pt x="20" y="24"/>
                  <a:pt x="23" y="24"/>
                </a:cubicBezTo>
                <a:cubicBezTo>
                  <a:pt x="23" y="24"/>
                  <a:pt x="24" y="24"/>
                  <a:pt x="24" y="24"/>
                </a:cubicBezTo>
                <a:cubicBezTo>
                  <a:pt x="23" y="20"/>
                  <a:pt x="21" y="16"/>
                  <a:pt x="19" y="12"/>
                </a:cubicBezTo>
                <a:lnTo>
                  <a:pt x="15" y="2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8" name="Freeform 207"/>
          <p:cNvSpPr>
            <a:spLocks/>
          </p:cNvSpPr>
          <p:nvPr/>
        </p:nvSpPr>
        <p:spPr bwMode="auto">
          <a:xfrm>
            <a:off x="7334517" y="4751487"/>
            <a:ext cx="317866" cy="324419"/>
          </a:xfrm>
          <a:custGeom>
            <a:avLst/>
            <a:gdLst>
              <a:gd name="T0" fmla="*/ 0 w 41"/>
              <a:gd name="T1" fmla="*/ 41 h 42"/>
              <a:gd name="T2" fmla="*/ 0 w 41"/>
              <a:gd name="T3" fmla="*/ 2 h 42"/>
              <a:gd name="T4" fmla="*/ 1 w 41"/>
              <a:gd name="T5" fmla="*/ 1 h 42"/>
              <a:gd name="T6" fmla="*/ 20 w 41"/>
              <a:gd name="T7" fmla="*/ 20 h 42"/>
              <a:gd name="T8" fmla="*/ 21 w 41"/>
              <a:gd name="T9" fmla="*/ 21 h 42"/>
              <a:gd name="T10" fmla="*/ 21 w 41"/>
              <a:gd name="T11" fmla="*/ 2 h 42"/>
              <a:gd name="T12" fmla="*/ 22 w 41"/>
              <a:gd name="T13" fmla="*/ 1 h 42"/>
              <a:gd name="T14" fmla="*/ 41 w 41"/>
              <a:gd name="T15" fmla="*/ 20 h 42"/>
              <a:gd name="T16" fmla="*/ 41 w 41"/>
              <a:gd name="T17" fmla="*/ 22 h 42"/>
              <a:gd name="T18" fmla="*/ 22 w 41"/>
              <a:gd name="T19" fmla="*/ 41 h 42"/>
              <a:gd name="T20" fmla="*/ 21 w 41"/>
              <a:gd name="T21" fmla="*/ 41 h 42"/>
              <a:gd name="T22" fmla="*/ 21 w 41"/>
              <a:gd name="T23" fmla="*/ 22 h 42"/>
              <a:gd name="T24" fmla="*/ 20 w 41"/>
              <a:gd name="T25" fmla="*/ 22 h 42"/>
              <a:gd name="T26" fmla="*/ 1 w 41"/>
              <a:gd name="T27" fmla="*/ 41 h 42"/>
              <a:gd name="T28" fmla="*/ 0 w 41"/>
              <a:gd name="T29" fmla="*/ 4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1" h="42">
                <a:moveTo>
                  <a:pt x="0" y="41"/>
                </a:moveTo>
                <a:cubicBezTo>
                  <a:pt x="0" y="2"/>
                  <a:pt x="0" y="2"/>
                  <a:pt x="0" y="2"/>
                </a:cubicBezTo>
                <a:cubicBezTo>
                  <a:pt x="0" y="1"/>
                  <a:pt x="1" y="0"/>
                  <a:pt x="1" y="1"/>
                </a:cubicBezTo>
                <a:cubicBezTo>
                  <a:pt x="20" y="20"/>
                  <a:pt x="20" y="20"/>
                  <a:pt x="20" y="20"/>
                </a:cubicBezTo>
                <a:cubicBezTo>
                  <a:pt x="20" y="20"/>
                  <a:pt x="20" y="20"/>
                  <a:pt x="21" y="21"/>
                </a:cubicBezTo>
                <a:cubicBezTo>
                  <a:pt x="21" y="2"/>
                  <a:pt x="21" y="2"/>
                  <a:pt x="21" y="2"/>
                </a:cubicBezTo>
                <a:cubicBezTo>
                  <a:pt x="21" y="1"/>
                  <a:pt x="21" y="0"/>
                  <a:pt x="22" y="1"/>
                </a:cubicBezTo>
                <a:cubicBezTo>
                  <a:pt x="41" y="20"/>
                  <a:pt x="41" y="20"/>
                  <a:pt x="41" y="20"/>
                </a:cubicBezTo>
                <a:cubicBezTo>
                  <a:pt x="41" y="21"/>
                  <a:pt x="41" y="22"/>
                  <a:pt x="41" y="22"/>
                </a:cubicBezTo>
                <a:cubicBezTo>
                  <a:pt x="22" y="41"/>
                  <a:pt x="22" y="41"/>
                  <a:pt x="22" y="41"/>
                </a:cubicBezTo>
                <a:cubicBezTo>
                  <a:pt x="21" y="42"/>
                  <a:pt x="21" y="42"/>
                  <a:pt x="21" y="41"/>
                </a:cubicBezTo>
                <a:cubicBezTo>
                  <a:pt x="21" y="22"/>
                  <a:pt x="21" y="22"/>
                  <a:pt x="21" y="22"/>
                </a:cubicBezTo>
                <a:cubicBezTo>
                  <a:pt x="20" y="22"/>
                  <a:pt x="20" y="22"/>
                  <a:pt x="20" y="22"/>
                </a:cubicBezTo>
                <a:cubicBezTo>
                  <a:pt x="1" y="41"/>
                  <a:pt x="1" y="41"/>
                  <a:pt x="1" y="41"/>
                </a:cubicBezTo>
                <a:cubicBezTo>
                  <a:pt x="1" y="42"/>
                  <a:pt x="0" y="42"/>
                  <a:pt x="0" y="41"/>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9" name="Freeform 208"/>
          <p:cNvSpPr>
            <a:spLocks noEditPoints="1"/>
          </p:cNvSpPr>
          <p:nvPr/>
        </p:nvSpPr>
        <p:spPr bwMode="auto">
          <a:xfrm>
            <a:off x="1444102" y="4244625"/>
            <a:ext cx="334248" cy="327695"/>
          </a:xfrm>
          <a:custGeom>
            <a:avLst/>
            <a:gdLst>
              <a:gd name="T0" fmla="*/ 25 w 43"/>
              <a:gd name="T1" fmla="*/ 40 h 42"/>
              <a:gd name="T2" fmla="*/ 18 w 43"/>
              <a:gd name="T3" fmla="*/ 40 h 42"/>
              <a:gd name="T4" fmla="*/ 2 w 43"/>
              <a:gd name="T5" fmla="*/ 24 h 42"/>
              <a:gd name="T6" fmla="*/ 2 w 43"/>
              <a:gd name="T7" fmla="*/ 17 h 42"/>
              <a:gd name="T8" fmla="*/ 18 w 43"/>
              <a:gd name="T9" fmla="*/ 2 h 42"/>
              <a:gd name="T10" fmla="*/ 25 w 43"/>
              <a:gd name="T11" fmla="*/ 2 h 42"/>
              <a:gd name="T12" fmla="*/ 32 w 43"/>
              <a:gd name="T13" fmla="*/ 9 h 42"/>
              <a:gd name="T14" fmla="*/ 21 w 43"/>
              <a:gd name="T15" fmla="*/ 19 h 42"/>
              <a:gd name="T16" fmla="*/ 16 w 43"/>
              <a:gd name="T17" fmla="*/ 14 h 42"/>
              <a:gd name="T18" fmla="*/ 14 w 43"/>
              <a:gd name="T19" fmla="*/ 13 h 42"/>
              <a:gd name="T20" fmla="*/ 11 w 43"/>
              <a:gd name="T21" fmla="*/ 14 h 42"/>
              <a:gd name="T22" fmla="*/ 8 w 43"/>
              <a:gd name="T23" fmla="*/ 18 h 42"/>
              <a:gd name="T24" fmla="*/ 7 w 43"/>
              <a:gd name="T25" fmla="*/ 20 h 42"/>
              <a:gd name="T26" fmla="*/ 8 w 43"/>
              <a:gd name="T27" fmla="*/ 23 h 42"/>
              <a:gd name="T28" fmla="*/ 19 w 43"/>
              <a:gd name="T29" fmla="*/ 34 h 42"/>
              <a:gd name="T30" fmla="*/ 21 w 43"/>
              <a:gd name="T31" fmla="*/ 35 h 42"/>
              <a:gd name="T32" fmla="*/ 21 w 43"/>
              <a:gd name="T33" fmla="*/ 35 h 42"/>
              <a:gd name="T34" fmla="*/ 21 w 43"/>
              <a:gd name="T35" fmla="*/ 35 h 42"/>
              <a:gd name="T36" fmla="*/ 24 w 43"/>
              <a:gd name="T37" fmla="*/ 34 h 42"/>
              <a:gd name="T38" fmla="*/ 41 w 43"/>
              <a:gd name="T39" fmla="*/ 17 h 42"/>
              <a:gd name="T40" fmla="*/ 41 w 43"/>
              <a:gd name="T41" fmla="*/ 17 h 42"/>
              <a:gd name="T42" fmla="*/ 41 w 43"/>
              <a:gd name="T43" fmla="*/ 24 h 42"/>
              <a:gd name="T44" fmla="*/ 25 w 43"/>
              <a:gd name="T45" fmla="*/ 40 h 42"/>
              <a:gd name="T46" fmla="*/ 42 w 43"/>
              <a:gd name="T47" fmla="*/ 11 h 42"/>
              <a:gd name="T48" fmla="*/ 42 w 43"/>
              <a:gd name="T49" fmla="*/ 13 h 42"/>
              <a:gd name="T50" fmla="*/ 22 w 43"/>
              <a:gd name="T51" fmla="*/ 32 h 42"/>
              <a:gd name="T52" fmla="*/ 21 w 43"/>
              <a:gd name="T53" fmla="*/ 33 h 42"/>
              <a:gd name="T54" fmla="*/ 21 w 43"/>
              <a:gd name="T55" fmla="*/ 33 h 42"/>
              <a:gd name="T56" fmla="*/ 20 w 43"/>
              <a:gd name="T57" fmla="*/ 32 h 42"/>
              <a:gd name="T58" fmla="*/ 9 w 43"/>
              <a:gd name="T59" fmla="*/ 21 h 42"/>
              <a:gd name="T60" fmla="*/ 9 w 43"/>
              <a:gd name="T61" fmla="*/ 19 h 42"/>
              <a:gd name="T62" fmla="*/ 13 w 43"/>
              <a:gd name="T63" fmla="*/ 16 h 42"/>
              <a:gd name="T64" fmla="*/ 14 w 43"/>
              <a:gd name="T65" fmla="*/ 16 h 42"/>
              <a:gd name="T66" fmla="*/ 15 w 43"/>
              <a:gd name="T67" fmla="*/ 16 h 42"/>
              <a:gd name="T68" fmla="*/ 21 w 43"/>
              <a:gd name="T69" fmla="*/ 23 h 42"/>
              <a:gd name="T70" fmla="*/ 37 w 43"/>
              <a:gd name="T71" fmla="*/ 8 h 42"/>
              <a:gd name="T72" fmla="*/ 38 w 43"/>
              <a:gd name="T73" fmla="*/ 7 h 42"/>
              <a:gd name="T74" fmla="*/ 39 w 43"/>
              <a:gd name="T75" fmla="*/ 8 h 42"/>
              <a:gd name="T76" fmla="*/ 42 w 43"/>
              <a:gd name="T77" fmla="*/ 1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3" h="42">
                <a:moveTo>
                  <a:pt x="25" y="40"/>
                </a:moveTo>
                <a:cubicBezTo>
                  <a:pt x="23" y="42"/>
                  <a:pt x="20" y="42"/>
                  <a:pt x="18" y="40"/>
                </a:cubicBezTo>
                <a:cubicBezTo>
                  <a:pt x="2" y="24"/>
                  <a:pt x="2" y="24"/>
                  <a:pt x="2" y="24"/>
                </a:cubicBezTo>
                <a:cubicBezTo>
                  <a:pt x="0" y="22"/>
                  <a:pt x="0" y="19"/>
                  <a:pt x="2" y="17"/>
                </a:cubicBezTo>
                <a:cubicBezTo>
                  <a:pt x="18" y="2"/>
                  <a:pt x="18" y="2"/>
                  <a:pt x="18" y="2"/>
                </a:cubicBezTo>
                <a:cubicBezTo>
                  <a:pt x="20" y="0"/>
                  <a:pt x="23" y="0"/>
                  <a:pt x="25" y="2"/>
                </a:cubicBezTo>
                <a:cubicBezTo>
                  <a:pt x="32" y="9"/>
                  <a:pt x="32" y="9"/>
                  <a:pt x="32" y="9"/>
                </a:cubicBezTo>
                <a:cubicBezTo>
                  <a:pt x="21" y="19"/>
                  <a:pt x="21" y="19"/>
                  <a:pt x="21" y="19"/>
                </a:cubicBezTo>
                <a:cubicBezTo>
                  <a:pt x="16" y="14"/>
                  <a:pt x="16" y="14"/>
                  <a:pt x="16" y="14"/>
                </a:cubicBezTo>
                <a:cubicBezTo>
                  <a:pt x="16" y="14"/>
                  <a:pt x="15" y="13"/>
                  <a:pt x="14" y="13"/>
                </a:cubicBezTo>
                <a:cubicBezTo>
                  <a:pt x="13" y="13"/>
                  <a:pt x="12" y="14"/>
                  <a:pt x="11" y="14"/>
                </a:cubicBezTo>
                <a:cubicBezTo>
                  <a:pt x="8" y="18"/>
                  <a:pt x="8" y="18"/>
                  <a:pt x="8" y="18"/>
                </a:cubicBezTo>
                <a:cubicBezTo>
                  <a:pt x="7" y="18"/>
                  <a:pt x="7" y="19"/>
                  <a:pt x="7" y="20"/>
                </a:cubicBezTo>
                <a:cubicBezTo>
                  <a:pt x="7" y="21"/>
                  <a:pt x="7" y="22"/>
                  <a:pt x="8" y="23"/>
                </a:cubicBezTo>
                <a:cubicBezTo>
                  <a:pt x="19" y="34"/>
                  <a:pt x="19" y="34"/>
                  <a:pt x="19" y="34"/>
                </a:cubicBezTo>
                <a:cubicBezTo>
                  <a:pt x="19" y="34"/>
                  <a:pt x="20" y="35"/>
                  <a:pt x="21" y="35"/>
                </a:cubicBezTo>
                <a:cubicBezTo>
                  <a:pt x="21" y="35"/>
                  <a:pt x="21" y="35"/>
                  <a:pt x="21" y="35"/>
                </a:cubicBezTo>
                <a:cubicBezTo>
                  <a:pt x="21" y="35"/>
                  <a:pt x="21" y="35"/>
                  <a:pt x="21" y="35"/>
                </a:cubicBezTo>
                <a:cubicBezTo>
                  <a:pt x="22" y="35"/>
                  <a:pt x="23" y="35"/>
                  <a:pt x="24" y="34"/>
                </a:cubicBezTo>
                <a:cubicBezTo>
                  <a:pt x="41" y="17"/>
                  <a:pt x="41" y="17"/>
                  <a:pt x="41" y="17"/>
                </a:cubicBezTo>
                <a:cubicBezTo>
                  <a:pt x="41" y="17"/>
                  <a:pt x="41" y="17"/>
                  <a:pt x="41" y="17"/>
                </a:cubicBezTo>
                <a:cubicBezTo>
                  <a:pt x="43" y="19"/>
                  <a:pt x="43" y="22"/>
                  <a:pt x="41" y="24"/>
                </a:cubicBezTo>
                <a:lnTo>
                  <a:pt x="25" y="40"/>
                </a:lnTo>
                <a:close/>
                <a:moveTo>
                  <a:pt x="42" y="11"/>
                </a:moveTo>
                <a:cubicBezTo>
                  <a:pt x="42" y="11"/>
                  <a:pt x="42" y="12"/>
                  <a:pt x="42" y="13"/>
                </a:cubicBezTo>
                <a:cubicBezTo>
                  <a:pt x="22" y="32"/>
                  <a:pt x="22" y="32"/>
                  <a:pt x="22" y="32"/>
                </a:cubicBezTo>
                <a:cubicBezTo>
                  <a:pt x="22" y="32"/>
                  <a:pt x="22" y="33"/>
                  <a:pt x="21" y="33"/>
                </a:cubicBezTo>
                <a:cubicBezTo>
                  <a:pt x="21" y="33"/>
                  <a:pt x="21" y="33"/>
                  <a:pt x="21" y="33"/>
                </a:cubicBezTo>
                <a:cubicBezTo>
                  <a:pt x="21" y="33"/>
                  <a:pt x="21" y="32"/>
                  <a:pt x="20" y="32"/>
                </a:cubicBezTo>
                <a:cubicBezTo>
                  <a:pt x="9" y="21"/>
                  <a:pt x="9" y="21"/>
                  <a:pt x="9" y="21"/>
                </a:cubicBezTo>
                <a:cubicBezTo>
                  <a:pt x="9" y="21"/>
                  <a:pt x="9" y="20"/>
                  <a:pt x="9" y="19"/>
                </a:cubicBezTo>
                <a:cubicBezTo>
                  <a:pt x="13" y="16"/>
                  <a:pt x="13" y="16"/>
                  <a:pt x="13" y="16"/>
                </a:cubicBezTo>
                <a:cubicBezTo>
                  <a:pt x="13" y="16"/>
                  <a:pt x="13" y="16"/>
                  <a:pt x="14" y="16"/>
                </a:cubicBezTo>
                <a:cubicBezTo>
                  <a:pt x="14" y="16"/>
                  <a:pt x="14" y="16"/>
                  <a:pt x="15" y="16"/>
                </a:cubicBezTo>
                <a:cubicBezTo>
                  <a:pt x="21" y="23"/>
                  <a:pt x="21" y="23"/>
                  <a:pt x="21" y="23"/>
                </a:cubicBezTo>
                <a:cubicBezTo>
                  <a:pt x="37" y="8"/>
                  <a:pt x="37" y="8"/>
                  <a:pt x="37" y="8"/>
                </a:cubicBezTo>
                <a:cubicBezTo>
                  <a:pt x="37" y="7"/>
                  <a:pt x="37" y="7"/>
                  <a:pt x="38" y="7"/>
                </a:cubicBezTo>
                <a:cubicBezTo>
                  <a:pt x="38" y="7"/>
                  <a:pt x="38" y="7"/>
                  <a:pt x="39" y="8"/>
                </a:cubicBezTo>
                <a:lnTo>
                  <a:pt x="42" y="11"/>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10" name="Freeform 209"/>
          <p:cNvSpPr>
            <a:spLocks noEditPoints="1"/>
          </p:cNvSpPr>
          <p:nvPr/>
        </p:nvSpPr>
        <p:spPr bwMode="auto">
          <a:xfrm>
            <a:off x="1453931" y="4754763"/>
            <a:ext cx="314589" cy="317866"/>
          </a:xfrm>
          <a:custGeom>
            <a:avLst/>
            <a:gdLst>
              <a:gd name="T0" fmla="*/ 20 w 41"/>
              <a:gd name="T1" fmla="*/ 41 h 41"/>
              <a:gd name="T2" fmla="*/ 0 w 41"/>
              <a:gd name="T3" fmla="*/ 20 h 41"/>
              <a:gd name="T4" fmla="*/ 20 w 41"/>
              <a:gd name="T5" fmla="*/ 0 h 41"/>
              <a:gd name="T6" fmla="*/ 41 w 41"/>
              <a:gd name="T7" fmla="*/ 20 h 41"/>
              <a:gd name="T8" fmla="*/ 20 w 41"/>
              <a:gd name="T9" fmla="*/ 41 h 41"/>
              <a:gd name="T10" fmla="*/ 20 w 41"/>
              <a:gd name="T11" fmla="*/ 3 h 41"/>
              <a:gd name="T12" fmla="*/ 3 w 41"/>
              <a:gd name="T13" fmla="*/ 20 h 41"/>
              <a:gd name="T14" fmla="*/ 20 w 41"/>
              <a:gd name="T15" fmla="*/ 38 h 41"/>
              <a:gd name="T16" fmla="*/ 37 w 41"/>
              <a:gd name="T17" fmla="*/ 20 h 41"/>
              <a:gd name="T18" fmla="*/ 20 w 41"/>
              <a:gd name="T19" fmla="*/ 3 h 41"/>
              <a:gd name="T20" fmla="*/ 13 w 41"/>
              <a:gd name="T21" fmla="*/ 17 h 41"/>
              <a:gd name="T22" fmla="*/ 10 w 41"/>
              <a:gd name="T23" fmla="*/ 14 h 41"/>
              <a:gd name="T24" fmla="*/ 13 w 41"/>
              <a:gd name="T25" fmla="*/ 10 h 41"/>
              <a:gd name="T26" fmla="*/ 17 w 41"/>
              <a:gd name="T27" fmla="*/ 14 h 41"/>
              <a:gd name="T28" fmla="*/ 13 w 41"/>
              <a:gd name="T29" fmla="*/ 17 h 41"/>
              <a:gd name="T30" fmla="*/ 29 w 41"/>
              <a:gd name="T31" fmla="*/ 32 h 41"/>
              <a:gd name="T32" fmla="*/ 27 w 41"/>
              <a:gd name="T33" fmla="*/ 30 h 41"/>
              <a:gd name="T34" fmla="*/ 20 w 41"/>
              <a:gd name="T35" fmla="*/ 26 h 41"/>
              <a:gd name="T36" fmla="*/ 14 w 41"/>
              <a:gd name="T37" fmla="*/ 30 h 41"/>
              <a:gd name="T38" fmla="*/ 12 w 41"/>
              <a:gd name="T39" fmla="*/ 32 h 41"/>
              <a:gd name="T40" fmla="*/ 10 w 41"/>
              <a:gd name="T41" fmla="*/ 29 h 41"/>
              <a:gd name="T42" fmla="*/ 20 w 41"/>
              <a:gd name="T43" fmla="*/ 22 h 41"/>
              <a:gd name="T44" fmla="*/ 30 w 41"/>
              <a:gd name="T45" fmla="*/ 29 h 41"/>
              <a:gd name="T46" fmla="*/ 29 w 41"/>
              <a:gd name="T47" fmla="*/ 32 h 41"/>
              <a:gd name="T48" fmla="*/ 27 w 41"/>
              <a:gd name="T49" fmla="*/ 17 h 41"/>
              <a:gd name="T50" fmla="*/ 24 w 41"/>
              <a:gd name="T51" fmla="*/ 14 h 41"/>
              <a:gd name="T52" fmla="*/ 27 w 41"/>
              <a:gd name="T53" fmla="*/ 10 h 41"/>
              <a:gd name="T54" fmla="*/ 31 w 41"/>
              <a:gd name="T55" fmla="*/ 14 h 41"/>
              <a:gd name="T56" fmla="*/ 27 w 41"/>
              <a:gd name="T57" fmla="*/ 17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1" h="41">
                <a:moveTo>
                  <a:pt x="20" y="41"/>
                </a:moveTo>
                <a:cubicBezTo>
                  <a:pt x="9" y="41"/>
                  <a:pt x="0" y="32"/>
                  <a:pt x="0" y="20"/>
                </a:cubicBezTo>
                <a:cubicBezTo>
                  <a:pt x="0" y="9"/>
                  <a:pt x="9" y="0"/>
                  <a:pt x="20" y="0"/>
                </a:cubicBezTo>
                <a:cubicBezTo>
                  <a:pt x="32" y="0"/>
                  <a:pt x="41" y="9"/>
                  <a:pt x="41" y="20"/>
                </a:cubicBezTo>
                <a:cubicBezTo>
                  <a:pt x="41" y="32"/>
                  <a:pt x="32" y="41"/>
                  <a:pt x="20" y="41"/>
                </a:cubicBezTo>
                <a:close/>
                <a:moveTo>
                  <a:pt x="20" y="3"/>
                </a:moveTo>
                <a:cubicBezTo>
                  <a:pt x="11" y="3"/>
                  <a:pt x="3" y="11"/>
                  <a:pt x="3" y="20"/>
                </a:cubicBezTo>
                <a:cubicBezTo>
                  <a:pt x="3" y="30"/>
                  <a:pt x="11" y="38"/>
                  <a:pt x="20" y="38"/>
                </a:cubicBezTo>
                <a:cubicBezTo>
                  <a:pt x="30" y="38"/>
                  <a:pt x="37" y="30"/>
                  <a:pt x="37" y="20"/>
                </a:cubicBezTo>
                <a:cubicBezTo>
                  <a:pt x="37" y="11"/>
                  <a:pt x="30" y="3"/>
                  <a:pt x="20" y="3"/>
                </a:cubicBezTo>
                <a:close/>
                <a:moveTo>
                  <a:pt x="13" y="17"/>
                </a:moveTo>
                <a:cubicBezTo>
                  <a:pt x="12" y="17"/>
                  <a:pt x="10" y="15"/>
                  <a:pt x="10" y="14"/>
                </a:cubicBezTo>
                <a:cubicBezTo>
                  <a:pt x="10" y="12"/>
                  <a:pt x="12" y="10"/>
                  <a:pt x="13" y="10"/>
                </a:cubicBezTo>
                <a:cubicBezTo>
                  <a:pt x="15" y="10"/>
                  <a:pt x="17" y="12"/>
                  <a:pt x="17" y="14"/>
                </a:cubicBezTo>
                <a:cubicBezTo>
                  <a:pt x="17" y="15"/>
                  <a:pt x="15" y="17"/>
                  <a:pt x="13" y="17"/>
                </a:cubicBezTo>
                <a:close/>
                <a:moveTo>
                  <a:pt x="29" y="32"/>
                </a:moveTo>
                <a:cubicBezTo>
                  <a:pt x="28" y="32"/>
                  <a:pt x="27" y="31"/>
                  <a:pt x="27" y="30"/>
                </a:cubicBezTo>
                <a:cubicBezTo>
                  <a:pt x="26" y="28"/>
                  <a:pt x="23" y="26"/>
                  <a:pt x="20" y="26"/>
                </a:cubicBezTo>
                <a:cubicBezTo>
                  <a:pt x="17" y="26"/>
                  <a:pt x="15" y="28"/>
                  <a:pt x="14" y="30"/>
                </a:cubicBezTo>
                <a:cubicBezTo>
                  <a:pt x="13" y="31"/>
                  <a:pt x="12" y="32"/>
                  <a:pt x="12" y="32"/>
                </a:cubicBezTo>
                <a:cubicBezTo>
                  <a:pt x="11" y="31"/>
                  <a:pt x="10" y="30"/>
                  <a:pt x="10" y="29"/>
                </a:cubicBezTo>
                <a:cubicBezTo>
                  <a:pt x="12" y="25"/>
                  <a:pt x="16" y="22"/>
                  <a:pt x="20" y="22"/>
                </a:cubicBezTo>
                <a:cubicBezTo>
                  <a:pt x="25" y="22"/>
                  <a:pt x="29" y="25"/>
                  <a:pt x="30" y="29"/>
                </a:cubicBezTo>
                <a:cubicBezTo>
                  <a:pt x="30" y="30"/>
                  <a:pt x="30" y="31"/>
                  <a:pt x="29" y="32"/>
                </a:cubicBezTo>
                <a:close/>
                <a:moveTo>
                  <a:pt x="27" y="17"/>
                </a:moveTo>
                <a:cubicBezTo>
                  <a:pt x="25" y="17"/>
                  <a:pt x="24" y="15"/>
                  <a:pt x="24" y="14"/>
                </a:cubicBezTo>
                <a:cubicBezTo>
                  <a:pt x="24" y="12"/>
                  <a:pt x="25" y="10"/>
                  <a:pt x="27" y="10"/>
                </a:cubicBezTo>
                <a:cubicBezTo>
                  <a:pt x="29" y="10"/>
                  <a:pt x="31" y="12"/>
                  <a:pt x="31" y="14"/>
                </a:cubicBezTo>
                <a:cubicBezTo>
                  <a:pt x="31" y="15"/>
                  <a:pt x="29" y="17"/>
                  <a:pt x="27" y="17"/>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11" name="Freeform 210"/>
          <p:cNvSpPr>
            <a:spLocks noEditPoints="1"/>
          </p:cNvSpPr>
          <p:nvPr/>
        </p:nvSpPr>
        <p:spPr bwMode="auto">
          <a:xfrm>
            <a:off x="3155762" y="4303610"/>
            <a:ext cx="393235" cy="209724"/>
          </a:xfrm>
          <a:custGeom>
            <a:avLst/>
            <a:gdLst>
              <a:gd name="T0" fmla="*/ 37 w 51"/>
              <a:gd name="T1" fmla="*/ 27 h 27"/>
              <a:gd name="T2" fmla="*/ 28 w 51"/>
              <a:gd name="T3" fmla="*/ 24 h 27"/>
              <a:gd name="T4" fmla="*/ 22 w 51"/>
              <a:gd name="T5" fmla="*/ 24 h 27"/>
              <a:gd name="T6" fmla="*/ 13 w 51"/>
              <a:gd name="T7" fmla="*/ 27 h 27"/>
              <a:gd name="T8" fmla="*/ 0 w 51"/>
              <a:gd name="T9" fmla="*/ 13 h 27"/>
              <a:gd name="T10" fmla="*/ 13 w 51"/>
              <a:gd name="T11" fmla="*/ 0 h 27"/>
              <a:gd name="T12" fmla="*/ 37 w 51"/>
              <a:gd name="T13" fmla="*/ 0 h 27"/>
              <a:gd name="T14" fmla="*/ 51 w 51"/>
              <a:gd name="T15" fmla="*/ 13 h 27"/>
              <a:gd name="T16" fmla="*/ 37 w 51"/>
              <a:gd name="T17" fmla="*/ 27 h 27"/>
              <a:gd name="T18" fmla="*/ 22 w 51"/>
              <a:gd name="T19" fmla="*/ 12 h 27"/>
              <a:gd name="T20" fmla="*/ 21 w 51"/>
              <a:gd name="T21" fmla="*/ 11 h 27"/>
              <a:gd name="T22" fmla="*/ 16 w 51"/>
              <a:gd name="T23" fmla="*/ 11 h 27"/>
              <a:gd name="T24" fmla="*/ 16 w 51"/>
              <a:gd name="T25" fmla="*/ 6 h 27"/>
              <a:gd name="T26" fmla="*/ 15 w 51"/>
              <a:gd name="T27" fmla="*/ 5 h 27"/>
              <a:gd name="T28" fmla="*/ 12 w 51"/>
              <a:gd name="T29" fmla="*/ 5 h 27"/>
              <a:gd name="T30" fmla="*/ 11 w 51"/>
              <a:gd name="T31" fmla="*/ 6 h 27"/>
              <a:gd name="T32" fmla="*/ 11 w 51"/>
              <a:gd name="T33" fmla="*/ 11 h 27"/>
              <a:gd name="T34" fmla="*/ 6 w 51"/>
              <a:gd name="T35" fmla="*/ 11 h 27"/>
              <a:gd name="T36" fmla="*/ 5 w 51"/>
              <a:gd name="T37" fmla="*/ 12 h 27"/>
              <a:gd name="T38" fmla="*/ 5 w 51"/>
              <a:gd name="T39" fmla="*/ 15 h 27"/>
              <a:gd name="T40" fmla="*/ 6 w 51"/>
              <a:gd name="T41" fmla="*/ 16 h 27"/>
              <a:gd name="T42" fmla="*/ 11 w 51"/>
              <a:gd name="T43" fmla="*/ 16 h 27"/>
              <a:gd name="T44" fmla="*/ 11 w 51"/>
              <a:gd name="T45" fmla="*/ 21 h 27"/>
              <a:gd name="T46" fmla="*/ 12 w 51"/>
              <a:gd name="T47" fmla="*/ 22 h 27"/>
              <a:gd name="T48" fmla="*/ 15 w 51"/>
              <a:gd name="T49" fmla="*/ 22 h 27"/>
              <a:gd name="T50" fmla="*/ 16 w 51"/>
              <a:gd name="T51" fmla="*/ 21 h 27"/>
              <a:gd name="T52" fmla="*/ 16 w 51"/>
              <a:gd name="T53" fmla="*/ 16 h 27"/>
              <a:gd name="T54" fmla="*/ 21 w 51"/>
              <a:gd name="T55" fmla="*/ 16 h 27"/>
              <a:gd name="T56" fmla="*/ 22 w 51"/>
              <a:gd name="T57" fmla="*/ 15 h 27"/>
              <a:gd name="T58" fmla="*/ 22 w 51"/>
              <a:gd name="T59" fmla="*/ 12 h 27"/>
              <a:gd name="T60" fmla="*/ 34 w 51"/>
              <a:gd name="T61" fmla="*/ 13 h 27"/>
              <a:gd name="T62" fmla="*/ 30 w 51"/>
              <a:gd name="T63" fmla="*/ 17 h 27"/>
              <a:gd name="T64" fmla="*/ 34 w 51"/>
              <a:gd name="T65" fmla="*/ 20 h 27"/>
              <a:gd name="T66" fmla="*/ 37 w 51"/>
              <a:gd name="T67" fmla="*/ 17 h 27"/>
              <a:gd name="T68" fmla="*/ 34 w 51"/>
              <a:gd name="T69" fmla="*/ 13 h 27"/>
              <a:gd name="T70" fmla="*/ 41 w 51"/>
              <a:gd name="T71" fmla="*/ 7 h 27"/>
              <a:gd name="T72" fmla="*/ 37 w 51"/>
              <a:gd name="T73" fmla="*/ 10 h 27"/>
              <a:gd name="T74" fmla="*/ 41 w 51"/>
              <a:gd name="T75" fmla="*/ 13 h 27"/>
              <a:gd name="T76" fmla="*/ 44 w 51"/>
              <a:gd name="T77" fmla="*/ 10 h 27"/>
              <a:gd name="T78" fmla="*/ 41 w 51"/>
              <a:gd name="T79" fmla="*/ 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1" h="27">
                <a:moveTo>
                  <a:pt x="37" y="27"/>
                </a:moveTo>
                <a:cubicBezTo>
                  <a:pt x="34" y="27"/>
                  <a:pt x="31" y="26"/>
                  <a:pt x="28" y="24"/>
                </a:cubicBezTo>
                <a:cubicBezTo>
                  <a:pt x="22" y="24"/>
                  <a:pt x="22" y="24"/>
                  <a:pt x="22" y="24"/>
                </a:cubicBezTo>
                <a:cubicBezTo>
                  <a:pt x="20" y="26"/>
                  <a:pt x="17" y="27"/>
                  <a:pt x="13" y="27"/>
                </a:cubicBezTo>
                <a:cubicBezTo>
                  <a:pt x="6" y="27"/>
                  <a:pt x="0" y="21"/>
                  <a:pt x="0" y="13"/>
                </a:cubicBezTo>
                <a:cubicBezTo>
                  <a:pt x="0" y="6"/>
                  <a:pt x="6" y="0"/>
                  <a:pt x="13" y="0"/>
                </a:cubicBezTo>
                <a:cubicBezTo>
                  <a:pt x="37" y="0"/>
                  <a:pt x="37" y="0"/>
                  <a:pt x="37" y="0"/>
                </a:cubicBezTo>
                <a:cubicBezTo>
                  <a:pt x="45" y="0"/>
                  <a:pt x="51" y="6"/>
                  <a:pt x="51" y="13"/>
                </a:cubicBezTo>
                <a:cubicBezTo>
                  <a:pt x="51" y="21"/>
                  <a:pt x="45" y="27"/>
                  <a:pt x="37" y="27"/>
                </a:cubicBezTo>
                <a:close/>
                <a:moveTo>
                  <a:pt x="22" y="12"/>
                </a:moveTo>
                <a:cubicBezTo>
                  <a:pt x="22" y="11"/>
                  <a:pt x="21" y="11"/>
                  <a:pt x="21" y="11"/>
                </a:cubicBezTo>
                <a:cubicBezTo>
                  <a:pt x="16" y="11"/>
                  <a:pt x="16" y="11"/>
                  <a:pt x="16" y="11"/>
                </a:cubicBezTo>
                <a:cubicBezTo>
                  <a:pt x="16" y="6"/>
                  <a:pt x="16" y="6"/>
                  <a:pt x="16" y="6"/>
                </a:cubicBezTo>
                <a:cubicBezTo>
                  <a:pt x="16" y="5"/>
                  <a:pt x="15" y="5"/>
                  <a:pt x="15" y="5"/>
                </a:cubicBezTo>
                <a:cubicBezTo>
                  <a:pt x="12" y="5"/>
                  <a:pt x="12" y="5"/>
                  <a:pt x="12" y="5"/>
                </a:cubicBezTo>
                <a:cubicBezTo>
                  <a:pt x="11" y="5"/>
                  <a:pt x="11" y="5"/>
                  <a:pt x="11" y="6"/>
                </a:cubicBezTo>
                <a:cubicBezTo>
                  <a:pt x="11" y="11"/>
                  <a:pt x="11" y="11"/>
                  <a:pt x="11" y="11"/>
                </a:cubicBezTo>
                <a:cubicBezTo>
                  <a:pt x="6" y="11"/>
                  <a:pt x="6" y="11"/>
                  <a:pt x="6" y="11"/>
                </a:cubicBezTo>
                <a:cubicBezTo>
                  <a:pt x="5" y="11"/>
                  <a:pt x="5" y="11"/>
                  <a:pt x="5" y="12"/>
                </a:cubicBezTo>
                <a:cubicBezTo>
                  <a:pt x="5" y="15"/>
                  <a:pt x="5" y="15"/>
                  <a:pt x="5" y="15"/>
                </a:cubicBezTo>
                <a:cubicBezTo>
                  <a:pt x="5" y="16"/>
                  <a:pt x="5" y="16"/>
                  <a:pt x="6" y="16"/>
                </a:cubicBezTo>
                <a:cubicBezTo>
                  <a:pt x="11" y="16"/>
                  <a:pt x="11" y="16"/>
                  <a:pt x="11" y="16"/>
                </a:cubicBezTo>
                <a:cubicBezTo>
                  <a:pt x="11" y="21"/>
                  <a:pt x="11" y="21"/>
                  <a:pt x="11" y="21"/>
                </a:cubicBezTo>
                <a:cubicBezTo>
                  <a:pt x="11" y="22"/>
                  <a:pt x="11" y="22"/>
                  <a:pt x="12" y="22"/>
                </a:cubicBezTo>
                <a:cubicBezTo>
                  <a:pt x="15" y="22"/>
                  <a:pt x="15" y="22"/>
                  <a:pt x="15" y="22"/>
                </a:cubicBezTo>
                <a:cubicBezTo>
                  <a:pt x="15" y="22"/>
                  <a:pt x="16" y="22"/>
                  <a:pt x="16" y="21"/>
                </a:cubicBezTo>
                <a:cubicBezTo>
                  <a:pt x="16" y="16"/>
                  <a:pt x="16" y="16"/>
                  <a:pt x="16" y="16"/>
                </a:cubicBezTo>
                <a:cubicBezTo>
                  <a:pt x="21" y="16"/>
                  <a:pt x="21" y="16"/>
                  <a:pt x="21" y="16"/>
                </a:cubicBezTo>
                <a:cubicBezTo>
                  <a:pt x="21" y="16"/>
                  <a:pt x="22" y="16"/>
                  <a:pt x="22" y="15"/>
                </a:cubicBezTo>
                <a:lnTo>
                  <a:pt x="22" y="12"/>
                </a:lnTo>
                <a:close/>
                <a:moveTo>
                  <a:pt x="34" y="13"/>
                </a:moveTo>
                <a:cubicBezTo>
                  <a:pt x="32" y="13"/>
                  <a:pt x="30" y="15"/>
                  <a:pt x="30" y="17"/>
                </a:cubicBezTo>
                <a:cubicBezTo>
                  <a:pt x="30" y="19"/>
                  <a:pt x="32" y="20"/>
                  <a:pt x="34" y="20"/>
                </a:cubicBezTo>
                <a:cubicBezTo>
                  <a:pt x="36" y="20"/>
                  <a:pt x="37" y="19"/>
                  <a:pt x="37" y="17"/>
                </a:cubicBezTo>
                <a:cubicBezTo>
                  <a:pt x="37" y="15"/>
                  <a:pt x="36" y="13"/>
                  <a:pt x="34" y="13"/>
                </a:cubicBezTo>
                <a:close/>
                <a:moveTo>
                  <a:pt x="41" y="7"/>
                </a:moveTo>
                <a:cubicBezTo>
                  <a:pt x="39" y="7"/>
                  <a:pt x="37" y="8"/>
                  <a:pt x="37" y="10"/>
                </a:cubicBezTo>
                <a:cubicBezTo>
                  <a:pt x="37" y="12"/>
                  <a:pt x="39" y="13"/>
                  <a:pt x="41" y="13"/>
                </a:cubicBezTo>
                <a:cubicBezTo>
                  <a:pt x="43" y="13"/>
                  <a:pt x="44" y="12"/>
                  <a:pt x="44" y="10"/>
                </a:cubicBezTo>
                <a:cubicBezTo>
                  <a:pt x="44" y="8"/>
                  <a:pt x="43" y="7"/>
                  <a:pt x="41" y="7"/>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12" name="Freeform 211"/>
          <p:cNvSpPr>
            <a:spLocks/>
          </p:cNvSpPr>
          <p:nvPr/>
        </p:nvSpPr>
        <p:spPr bwMode="auto">
          <a:xfrm>
            <a:off x="2575485" y="4229878"/>
            <a:ext cx="367019" cy="357190"/>
          </a:xfrm>
          <a:custGeom>
            <a:avLst/>
            <a:gdLst>
              <a:gd name="T0" fmla="*/ 46 w 47"/>
              <a:gd name="T1" fmla="*/ 42 h 46"/>
              <a:gd name="T2" fmla="*/ 43 w 47"/>
              <a:gd name="T3" fmla="*/ 45 h 46"/>
              <a:gd name="T4" fmla="*/ 40 w 47"/>
              <a:gd name="T5" fmla="*/ 46 h 46"/>
              <a:gd name="T6" fmla="*/ 38 w 47"/>
              <a:gd name="T7" fmla="*/ 45 h 46"/>
              <a:gd name="T8" fmla="*/ 28 w 47"/>
              <a:gd name="T9" fmla="*/ 35 h 46"/>
              <a:gd name="T10" fmla="*/ 27 w 47"/>
              <a:gd name="T11" fmla="*/ 33 h 46"/>
              <a:gd name="T12" fmla="*/ 28 w 47"/>
              <a:gd name="T13" fmla="*/ 30 h 46"/>
              <a:gd name="T14" fmla="*/ 22 w 47"/>
              <a:gd name="T15" fmla="*/ 24 h 46"/>
              <a:gd name="T16" fmla="*/ 18 w 47"/>
              <a:gd name="T17" fmla="*/ 27 h 46"/>
              <a:gd name="T18" fmla="*/ 17 w 47"/>
              <a:gd name="T19" fmla="*/ 27 h 46"/>
              <a:gd name="T20" fmla="*/ 16 w 47"/>
              <a:gd name="T21" fmla="*/ 27 h 46"/>
              <a:gd name="T22" fmla="*/ 18 w 47"/>
              <a:gd name="T23" fmla="*/ 30 h 46"/>
              <a:gd name="T24" fmla="*/ 17 w 47"/>
              <a:gd name="T25" fmla="*/ 31 h 46"/>
              <a:gd name="T26" fmla="*/ 14 w 47"/>
              <a:gd name="T27" fmla="*/ 34 h 46"/>
              <a:gd name="T28" fmla="*/ 12 w 47"/>
              <a:gd name="T29" fmla="*/ 33 h 46"/>
              <a:gd name="T30" fmla="*/ 1 w 47"/>
              <a:gd name="T31" fmla="*/ 22 h 46"/>
              <a:gd name="T32" fmla="*/ 0 w 47"/>
              <a:gd name="T33" fmla="*/ 20 h 46"/>
              <a:gd name="T34" fmla="*/ 3 w 47"/>
              <a:gd name="T35" fmla="*/ 17 h 46"/>
              <a:gd name="T36" fmla="*/ 4 w 47"/>
              <a:gd name="T37" fmla="*/ 16 h 46"/>
              <a:gd name="T38" fmla="*/ 7 w 47"/>
              <a:gd name="T39" fmla="*/ 18 h 46"/>
              <a:gd name="T40" fmla="*/ 7 w 47"/>
              <a:gd name="T41" fmla="*/ 17 h 46"/>
              <a:gd name="T42" fmla="*/ 7 w 47"/>
              <a:gd name="T43" fmla="*/ 16 h 46"/>
              <a:gd name="T44" fmla="*/ 16 w 47"/>
              <a:gd name="T45" fmla="*/ 6 h 46"/>
              <a:gd name="T46" fmla="*/ 17 w 47"/>
              <a:gd name="T47" fmla="*/ 6 h 46"/>
              <a:gd name="T48" fmla="*/ 18 w 47"/>
              <a:gd name="T49" fmla="*/ 6 h 46"/>
              <a:gd name="T50" fmla="*/ 17 w 47"/>
              <a:gd name="T51" fmla="*/ 4 h 46"/>
              <a:gd name="T52" fmla="*/ 17 w 47"/>
              <a:gd name="T53" fmla="*/ 2 h 46"/>
              <a:gd name="T54" fmla="*/ 21 w 47"/>
              <a:gd name="T55" fmla="*/ 0 h 46"/>
              <a:gd name="T56" fmla="*/ 23 w 47"/>
              <a:gd name="T57" fmla="*/ 0 h 46"/>
              <a:gd name="T58" fmla="*/ 33 w 47"/>
              <a:gd name="T59" fmla="*/ 11 h 46"/>
              <a:gd name="T60" fmla="*/ 34 w 47"/>
              <a:gd name="T61" fmla="*/ 13 h 46"/>
              <a:gd name="T62" fmla="*/ 32 w 47"/>
              <a:gd name="T63" fmla="*/ 17 h 46"/>
              <a:gd name="T64" fmla="*/ 30 w 47"/>
              <a:gd name="T65" fmla="*/ 17 h 46"/>
              <a:gd name="T66" fmla="*/ 28 w 47"/>
              <a:gd name="T67" fmla="*/ 16 h 46"/>
              <a:gd name="T68" fmla="*/ 28 w 47"/>
              <a:gd name="T69" fmla="*/ 17 h 46"/>
              <a:gd name="T70" fmla="*/ 28 w 47"/>
              <a:gd name="T71" fmla="*/ 18 h 46"/>
              <a:gd name="T72" fmla="*/ 24 w 47"/>
              <a:gd name="T73" fmla="*/ 21 h 46"/>
              <a:gd name="T74" fmla="*/ 31 w 47"/>
              <a:gd name="T75" fmla="*/ 28 h 46"/>
              <a:gd name="T76" fmla="*/ 34 w 47"/>
              <a:gd name="T77" fmla="*/ 27 h 46"/>
              <a:gd name="T78" fmla="*/ 36 w 47"/>
              <a:gd name="T79" fmla="*/ 28 h 46"/>
              <a:gd name="T80" fmla="*/ 46 w 47"/>
              <a:gd name="T81" fmla="*/ 37 h 46"/>
              <a:gd name="T82" fmla="*/ 47 w 47"/>
              <a:gd name="T83" fmla="*/ 40 h 46"/>
              <a:gd name="T84" fmla="*/ 46 w 47"/>
              <a:gd name="T85" fmla="*/ 42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7" h="46">
                <a:moveTo>
                  <a:pt x="46" y="42"/>
                </a:moveTo>
                <a:cubicBezTo>
                  <a:pt x="43" y="45"/>
                  <a:pt x="43" y="45"/>
                  <a:pt x="43" y="45"/>
                </a:cubicBezTo>
                <a:cubicBezTo>
                  <a:pt x="42" y="46"/>
                  <a:pt x="41" y="46"/>
                  <a:pt x="40" y="46"/>
                </a:cubicBezTo>
                <a:cubicBezTo>
                  <a:pt x="40" y="46"/>
                  <a:pt x="39" y="46"/>
                  <a:pt x="38" y="45"/>
                </a:cubicBezTo>
                <a:cubicBezTo>
                  <a:pt x="28" y="35"/>
                  <a:pt x="28" y="35"/>
                  <a:pt x="28" y="35"/>
                </a:cubicBezTo>
                <a:cubicBezTo>
                  <a:pt x="28" y="35"/>
                  <a:pt x="27" y="34"/>
                  <a:pt x="27" y="33"/>
                </a:cubicBezTo>
                <a:cubicBezTo>
                  <a:pt x="27" y="32"/>
                  <a:pt x="28" y="31"/>
                  <a:pt x="28" y="30"/>
                </a:cubicBezTo>
                <a:cubicBezTo>
                  <a:pt x="22" y="24"/>
                  <a:pt x="22" y="24"/>
                  <a:pt x="22" y="24"/>
                </a:cubicBezTo>
                <a:cubicBezTo>
                  <a:pt x="18" y="27"/>
                  <a:pt x="18" y="27"/>
                  <a:pt x="18" y="27"/>
                </a:cubicBezTo>
                <a:cubicBezTo>
                  <a:pt x="18" y="27"/>
                  <a:pt x="18" y="27"/>
                  <a:pt x="17" y="27"/>
                </a:cubicBezTo>
                <a:cubicBezTo>
                  <a:pt x="17" y="27"/>
                  <a:pt x="17" y="27"/>
                  <a:pt x="16" y="27"/>
                </a:cubicBezTo>
                <a:cubicBezTo>
                  <a:pt x="17" y="28"/>
                  <a:pt x="18" y="28"/>
                  <a:pt x="18" y="30"/>
                </a:cubicBezTo>
                <a:cubicBezTo>
                  <a:pt x="18" y="30"/>
                  <a:pt x="18" y="31"/>
                  <a:pt x="17" y="31"/>
                </a:cubicBezTo>
                <a:cubicBezTo>
                  <a:pt x="16" y="32"/>
                  <a:pt x="15" y="34"/>
                  <a:pt x="14" y="34"/>
                </a:cubicBezTo>
                <a:cubicBezTo>
                  <a:pt x="13" y="34"/>
                  <a:pt x="13" y="33"/>
                  <a:pt x="12" y="33"/>
                </a:cubicBezTo>
                <a:cubicBezTo>
                  <a:pt x="1" y="22"/>
                  <a:pt x="1" y="22"/>
                  <a:pt x="1" y="22"/>
                </a:cubicBezTo>
                <a:cubicBezTo>
                  <a:pt x="1" y="21"/>
                  <a:pt x="0" y="21"/>
                  <a:pt x="0" y="20"/>
                </a:cubicBezTo>
                <a:cubicBezTo>
                  <a:pt x="0" y="19"/>
                  <a:pt x="2" y="18"/>
                  <a:pt x="3" y="17"/>
                </a:cubicBezTo>
                <a:cubicBezTo>
                  <a:pt x="3" y="16"/>
                  <a:pt x="4" y="16"/>
                  <a:pt x="4" y="16"/>
                </a:cubicBezTo>
                <a:cubicBezTo>
                  <a:pt x="6" y="16"/>
                  <a:pt x="6" y="17"/>
                  <a:pt x="7" y="18"/>
                </a:cubicBezTo>
                <a:cubicBezTo>
                  <a:pt x="7" y="17"/>
                  <a:pt x="7" y="17"/>
                  <a:pt x="7" y="17"/>
                </a:cubicBezTo>
                <a:cubicBezTo>
                  <a:pt x="7" y="16"/>
                  <a:pt x="7" y="16"/>
                  <a:pt x="7" y="16"/>
                </a:cubicBezTo>
                <a:cubicBezTo>
                  <a:pt x="16" y="6"/>
                  <a:pt x="16" y="6"/>
                  <a:pt x="16" y="6"/>
                </a:cubicBezTo>
                <a:cubicBezTo>
                  <a:pt x="17" y="6"/>
                  <a:pt x="17" y="6"/>
                  <a:pt x="17" y="6"/>
                </a:cubicBezTo>
                <a:cubicBezTo>
                  <a:pt x="18" y="6"/>
                  <a:pt x="18" y="6"/>
                  <a:pt x="18" y="6"/>
                </a:cubicBezTo>
                <a:cubicBezTo>
                  <a:pt x="17" y="6"/>
                  <a:pt x="17" y="5"/>
                  <a:pt x="17" y="4"/>
                </a:cubicBezTo>
                <a:cubicBezTo>
                  <a:pt x="17" y="3"/>
                  <a:pt x="17" y="2"/>
                  <a:pt x="17" y="2"/>
                </a:cubicBezTo>
                <a:cubicBezTo>
                  <a:pt x="18" y="1"/>
                  <a:pt x="19" y="0"/>
                  <a:pt x="21" y="0"/>
                </a:cubicBezTo>
                <a:cubicBezTo>
                  <a:pt x="21" y="0"/>
                  <a:pt x="22" y="0"/>
                  <a:pt x="23" y="0"/>
                </a:cubicBezTo>
                <a:cubicBezTo>
                  <a:pt x="33" y="11"/>
                  <a:pt x="33" y="11"/>
                  <a:pt x="33" y="11"/>
                </a:cubicBezTo>
                <a:cubicBezTo>
                  <a:pt x="34" y="12"/>
                  <a:pt x="34" y="13"/>
                  <a:pt x="34" y="13"/>
                </a:cubicBezTo>
                <a:cubicBezTo>
                  <a:pt x="34" y="15"/>
                  <a:pt x="33" y="16"/>
                  <a:pt x="32" y="17"/>
                </a:cubicBezTo>
                <a:cubicBezTo>
                  <a:pt x="31" y="17"/>
                  <a:pt x="31" y="17"/>
                  <a:pt x="30" y="17"/>
                </a:cubicBezTo>
                <a:cubicBezTo>
                  <a:pt x="29" y="17"/>
                  <a:pt x="28" y="17"/>
                  <a:pt x="28" y="16"/>
                </a:cubicBezTo>
                <a:cubicBezTo>
                  <a:pt x="28" y="16"/>
                  <a:pt x="28" y="16"/>
                  <a:pt x="28" y="17"/>
                </a:cubicBezTo>
                <a:cubicBezTo>
                  <a:pt x="28" y="17"/>
                  <a:pt x="28" y="17"/>
                  <a:pt x="28" y="18"/>
                </a:cubicBezTo>
                <a:cubicBezTo>
                  <a:pt x="24" y="21"/>
                  <a:pt x="24" y="21"/>
                  <a:pt x="24" y="21"/>
                </a:cubicBezTo>
                <a:cubicBezTo>
                  <a:pt x="31" y="28"/>
                  <a:pt x="31" y="28"/>
                  <a:pt x="31" y="28"/>
                </a:cubicBezTo>
                <a:cubicBezTo>
                  <a:pt x="32" y="27"/>
                  <a:pt x="33" y="27"/>
                  <a:pt x="34" y="27"/>
                </a:cubicBezTo>
                <a:cubicBezTo>
                  <a:pt x="34" y="27"/>
                  <a:pt x="35" y="27"/>
                  <a:pt x="36" y="28"/>
                </a:cubicBezTo>
                <a:cubicBezTo>
                  <a:pt x="46" y="37"/>
                  <a:pt x="46" y="37"/>
                  <a:pt x="46" y="37"/>
                </a:cubicBezTo>
                <a:cubicBezTo>
                  <a:pt x="46" y="38"/>
                  <a:pt x="47" y="39"/>
                  <a:pt x="47" y="40"/>
                </a:cubicBezTo>
                <a:cubicBezTo>
                  <a:pt x="47" y="41"/>
                  <a:pt x="46" y="42"/>
                  <a:pt x="46" y="42"/>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13" name="Freeform 212"/>
          <p:cNvSpPr>
            <a:spLocks/>
          </p:cNvSpPr>
          <p:nvPr/>
        </p:nvSpPr>
        <p:spPr bwMode="auto">
          <a:xfrm>
            <a:off x="2654132" y="4769510"/>
            <a:ext cx="209724" cy="288372"/>
          </a:xfrm>
          <a:custGeom>
            <a:avLst/>
            <a:gdLst>
              <a:gd name="T0" fmla="*/ 27 w 27"/>
              <a:gd name="T1" fmla="*/ 37 h 37"/>
              <a:gd name="T2" fmla="*/ 26 w 27"/>
              <a:gd name="T3" fmla="*/ 37 h 37"/>
              <a:gd name="T4" fmla="*/ 0 w 27"/>
              <a:gd name="T5" fmla="*/ 37 h 37"/>
              <a:gd name="T6" fmla="*/ 0 w 27"/>
              <a:gd name="T7" fmla="*/ 37 h 37"/>
              <a:gd name="T8" fmla="*/ 0 w 27"/>
              <a:gd name="T9" fmla="*/ 33 h 37"/>
              <a:gd name="T10" fmla="*/ 0 w 27"/>
              <a:gd name="T11" fmla="*/ 32 h 37"/>
              <a:gd name="T12" fmla="*/ 3 w 27"/>
              <a:gd name="T13" fmla="*/ 32 h 37"/>
              <a:gd name="T14" fmla="*/ 3 w 27"/>
              <a:gd name="T15" fmla="*/ 21 h 37"/>
              <a:gd name="T16" fmla="*/ 0 w 27"/>
              <a:gd name="T17" fmla="*/ 21 h 37"/>
              <a:gd name="T18" fmla="*/ 0 w 27"/>
              <a:gd name="T19" fmla="*/ 21 h 37"/>
              <a:gd name="T20" fmla="*/ 0 w 27"/>
              <a:gd name="T21" fmla="*/ 17 h 37"/>
              <a:gd name="T22" fmla="*/ 0 w 27"/>
              <a:gd name="T23" fmla="*/ 16 h 37"/>
              <a:gd name="T24" fmla="*/ 3 w 27"/>
              <a:gd name="T25" fmla="*/ 16 h 37"/>
              <a:gd name="T26" fmla="*/ 3 w 27"/>
              <a:gd name="T27" fmla="*/ 10 h 37"/>
              <a:gd name="T28" fmla="*/ 15 w 27"/>
              <a:gd name="T29" fmla="*/ 0 h 37"/>
              <a:gd name="T30" fmla="*/ 24 w 27"/>
              <a:gd name="T31" fmla="*/ 3 h 37"/>
              <a:gd name="T32" fmla="*/ 24 w 27"/>
              <a:gd name="T33" fmla="*/ 4 h 37"/>
              <a:gd name="T34" fmla="*/ 21 w 27"/>
              <a:gd name="T35" fmla="*/ 8 h 37"/>
              <a:gd name="T36" fmla="*/ 20 w 27"/>
              <a:gd name="T37" fmla="*/ 8 h 37"/>
              <a:gd name="T38" fmla="*/ 20 w 27"/>
              <a:gd name="T39" fmla="*/ 8 h 37"/>
              <a:gd name="T40" fmla="*/ 15 w 27"/>
              <a:gd name="T41" fmla="*/ 6 h 37"/>
              <a:gd name="T42" fmla="*/ 10 w 27"/>
              <a:gd name="T43" fmla="*/ 10 h 37"/>
              <a:gd name="T44" fmla="*/ 10 w 27"/>
              <a:gd name="T45" fmla="*/ 16 h 37"/>
              <a:gd name="T46" fmla="*/ 18 w 27"/>
              <a:gd name="T47" fmla="*/ 16 h 37"/>
              <a:gd name="T48" fmla="*/ 19 w 27"/>
              <a:gd name="T49" fmla="*/ 17 h 37"/>
              <a:gd name="T50" fmla="*/ 19 w 27"/>
              <a:gd name="T51" fmla="*/ 21 h 37"/>
              <a:gd name="T52" fmla="*/ 18 w 27"/>
              <a:gd name="T53" fmla="*/ 21 h 37"/>
              <a:gd name="T54" fmla="*/ 10 w 27"/>
              <a:gd name="T55" fmla="*/ 21 h 37"/>
              <a:gd name="T56" fmla="*/ 10 w 27"/>
              <a:gd name="T57" fmla="*/ 32 h 37"/>
              <a:gd name="T58" fmla="*/ 21 w 27"/>
              <a:gd name="T59" fmla="*/ 32 h 37"/>
              <a:gd name="T60" fmla="*/ 21 w 27"/>
              <a:gd name="T61" fmla="*/ 27 h 37"/>
              <a:gd name="T62" fmla="*/ 22 w 27"/>
              <a:gd name="T63" fmla="*/ 26 h 37"/>
              <a:gd name="T64" fmla="*/ 26 w 27"/>
              <a:gd name="T65" fmla="*/ 26 h 37"/>
              <a:gd name="T66" fmla="*/ 27 w 27"/>
              <a:gd name="T67" fmla="*/ 27 h 37"/>
              <a:gd name="T68" fmla="*/ 27 w 27"/>
              <a:gd name="T69" fmla="*/ 3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7" h="37">
                <a:moveTo>
                  <a:pt x="27" y="37"/>
                </a:moveTo>
                <a:cubicBezTo>
                  <a:pt x="27" y="37"/>
                  <a:pt x="27" y="37"/>
                  <a:pt x="26" y="37"/>
                </a:cubicBezTo>
                <a:cubicBezTo>
                  <a:pt x="0" y="37"/>
                  <a:pt x="0" y="37"/>
                  <a:pt x="0" y="37"/>
                </a:cubicBezTo>
                <a:cubicBezTo>
                  <a:pt x="0" y="37"/>
                  <a:pt x="0" y="37"/>
                  <a:pt x="0" y="37"/>
                </a:cubicBezTo>
                <a:cubicBezTo>
                  <a:pt x="0" y="33"/>
                  <a:pt x="0" y="33"/>
                  <a:pt x="0" y="33"/>
                </a:cubicBezTo>
                <a:cubicBezTo>
                  <a:pt x="0" y="32"/>
                  <a:pt x="0" y="32"/>
                  <a:pt x="0" y="32"/>
                </a:cubicBezTo>
                <a:cubicBezTo>
                  <a:pt x="3" y="32"/>
                  <a:pt x="3" y="32"/>
                  <a:pt x="3" y="32"/>
                </a:cubicBezTo>
                <a:cubicBezTo>
                  <a:pt x="3" y="21"/>
                  <a:pt x="3" y="21"/>
                  <a:pt x="3" y="21"/>
                </a:cubicBezTo>
                <a:cubicBezTo>
                  <a:pt x="0" y="21"/>
                  <a:pt x="0" y="21"/>
                  <a:pt x="0" y="21"/>
                </a:cubicBezTo>
                <a:cubicBezTo>
                  <a:pt x="0" y="21"/>
                  <a:pt x="0" y="21"/>
                  <a:pt x="0" y="21"/>
                </a:cubicBezTo>
                <a:cubicBezTo>
                  <a:pt x="0" y="17"/>
                  <a:pt x="0" y="17"/>
                  <a:pt x="0" y="17"/>
                </a:cubicBezTo>
                <a:cubicBezTo>
                  <a:pt x="0" y="17"/>
                  <a:pt x="0" y="16"/>
                  <a:pt x="0" y="16"/>
                </a:cubicBezTo>
                <a:cubicBezTo>
                  <a:pt x="3" y="16"/>
                  <a:pt x="3" y="16"/>
                  <a:pt x="3" y="16"/>
                </a:cubicBezTo>
                <a:cubicBezTo>
                  <a:pt x="3" y="10"/>
                  <a:pt x="3" y="10"/>
                  <a:pt x="3" y="10"/>
                </a:cubicBezTo>
                <a:cubicBezTo>
                  <a:pt x="3" y="4"/>
                  <a:pt x="8" y="0"/>
                  <a:pt x="15" y="0"/>
                </a:cubicBezTo>
                <a:cubicBezTo>
                  <a:pt x="20" y="0"/>
                  <a:pt x="24" y="3"/>
                  <a:pt x="24" y="3"/>
                </a:cubicBezTo>
                <a:cubicBezTo>
                  <a:pt x="24" y="3"/>
                  <a:pt x="24" y="4"/>
                  <a:pt x="24" y="4"/>
                </a:cubicBezTo>
                <a:cubicBezTo>
                  <a:pt x="21" y="8"/>
                  <a:pt x="21" y="8"/>
                  <a:pt x="21" y="8"/>
                </a:cubicBezTo>
                <a:cubicBezTo>
                  <a:pt x="21" y="8"/>
                  <a:pt x="21" y="8"/>
                  <a:pt x="20" y="8"/>
                </a:cubicBezTo>
                <a:cubicBezTo>
                  <a:pt x="20" y="8"/>
                  <a:pt x="20" y="8"/>
                  <a:pt x="20" y="8"/>
                </a:cubicBezTo>
                <a:cubicBezTo>
                  <a:pt x="20" y="8"/>
                  <a:pt x="18" y="6"/>
                  <a:pt x="15" y="6"/>
                </a:cubicBezTo>
                <a:cubicBezTo>
                  <a:pt x="12" y="6"/>
                  <a:pt x="10" y="8"/>
                  <a:pt x="10" y="10"/>
                </a:cubicBezTo>
                <a:cubicBezTo>
                  <a:pt x="10" y="16"/>
                  <a:pt x="10" y="16"/>
                  <a:pt x="10" y="16"/>
                </a:cubicBezTo>
                <a:cubicBezTo>
                  <a:pt x="18" y="16"/>
                  <a:pt x="18" y="16"/>
                  <a:pt x="18" y="16"/>
                </a:cubicBezTo>
                <a:cubicBezTo>
                  <a:pt x="18" y="16"/>
                  <a:pt x="19" y="17"/>
                  <a:pt x="19" y="17"/>
                </a:cubicBezTo>
                <a:cubicBezTo>
                  <a:pt x="19" y="21"/>
                  <a:pt x="19" y="21"/>
                  <a:pt x="19" y="21"/>
                </a:cubicBezTo>
                <a:cubicBezTo>
                  <a:pt x="19" y="21"/>
                  <a:pt x="18" y="21"/>
                  <a:pt x="18" y="21"/>
                </a:cubicBezTo>
                <a:cubicBezTo>
                  <a:pt x="10" y="21"/>
                  <a:pt x="10" y="21"/>
                  <a:pt x="10" y="21"/>
                </a:cubicBezTo>
                <a:cubicBezTo>
                  <a:pt x="10" y="32"/>
                  <a:pt x="10" y="32"/>
                  <a:pt x="10" y="32"/>
                </a:cubicBezTo>
                <a:cubicBezTo>
                  <a:pt x="21" y="32"/>
                  <a:pt x="21" y="32"/>
                  <a:pt x="21" y="32"/>
                </a:cubicBezTo>
                <a:cubicBezTo>
                  <a:pt x="21" y="27"/>
                  <a:pt x="21" y="27"/>
                  <a:pt x="21" y="27"/>
                </a:cubicBezTo>
                <a:cubicBezTo>
                  <a:pt x="21" y="26"/>
                  <a:pt x="21" y="26"/>
                  <a:pt x="22" y="26"/>
                </a:cubicBezTo>
                <a:cubicBezTo>
                  <a:pt x="26" y="26"/>
                  <a:pt x="26" y="26"/>
                  <a:pt x="26" y="26"/>
                </a:cubicBezTo>
                <a:cubicBezTo>
                  <a:pt x="27" y="26"/>
                  <a:pt x="27" y="26"/>
                  <a:pt x="27" y="27"/>
                </a:cubicBezTo>
                <a:lnTo>
                  <a:pt x="27" y="37"/>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14" name="Freeform 213"/>
          <p:cNvSpPr>
            <a:spLocks noEditPoints="1"/>
          </p:cNvSpPr>
          <p:nvPr/>
        </p:nvSpPr>
        <p:spPr bwMode="auto">
          <a:xfrm>
            <a:off x="6692291" y="4221686"/>
            <a:ext cx="373572" cy="373572"/>
          </a:xfrm>
          <a:custGeom>
            <a:avLst/>
            <a:gdLst>
              <a:gd name="T0" fmla="*/ 0 w 48"/>
              <a:gd name="T1" fmla="*/ 24 h 48"/>
              <a:gd name="T2" fmla="*/ 48 w 48"/>
              <a:gd name="T3" fmla="*/ 24 h 48"/>
              <a:gd name="T4" fmla="*/ 24 w 48"/>
              <a:gd name="T5" fmla="*/ 1 h 48"/>
              <a:gd name="T6" fmla="*/ 24 w 48"/>
              <a:gd name="T7" fmla="*/ 47 h 48"/>
              <a:gd name="T8" fmla="*/ 24 w 48"/>
              <a:gd name="T9" fmla="*/ 1 h 48"/>
              <a:gd name="T10" fmla="*/ 7 w 48"/>
              <a:gd name="T11" fmla="*/ 33 h 48"/>
              <a:gd name="T12" fmla="*/ 3 w 48"/>
              <a:gd name="T13" fmla="*/ 24 h 48"/>
              <a:gd name="T14" fmla="*/ 7 w 48"/>
              <a:gd name="T15" fmla="*/ 14 h 48"/>
              <a:gd name="T16" fmla="*/ 8 w 48"/>
              <a:gd name="T17" fmla="*/ 18 h 48"/>
              <a:gd name="T18" fmla="*/ 8 w 48"/>
              <a:gd name="T19" fmla="*/ 30 h 48"/>
              <a:gd name="T20" fmla="*/ 24 w 48"/>
              <a:gd name="T21" fmla="*/ 46 h 48"/>
              <a:gd name="T22" fmla="*/ 7 w 48"/>
              <a:gd name="T23" fmla="*/ 34 h 48"/>
              <a:gd name="T24" fmla="*/ 11 w 48"/>
              <a:gd name="T25" fmla="*/ 35 h 48"/>
              <a:gd name="T26" fmla="*/ 20 w 48"/>
              <a:gd name="T27" fmla="*/ 43 h 48"/>
              <a:gd name="T28" fmla="*/ 24 w 48"/>
              <a:gd name="T29" fmla="*/ 46 h 48"/>
              <a:gd name="T30" fmla="*/ 20 w 48"/>
              <a:gd name="T31" fmla="*/ 4 h 48"/>
              <a:gd name="T32" fmla="*/ 11 w 48"/>
              <a:gd name="T33" fmla="*/ 12 h 48"/>
              <a:gd name="T34" fmla="*/ 7 w 48"/>
              <a:gd name="T35" fmla="*/ 13 h 48"/>
              <a:gd name="T36" fmla="*/ 24 w 48"/>
              <a:gd name="T37" fmla="*/ 2 h 48"/>
              <a:gd name="T38" fmla="*/ 31 w 48"/>
              <a:gd name="T39" fmla="*/ 22 h 48"/>
              <a:gd name="T40" fmla="*/ 31 w 48"/>
              <a:gd name="T41" fmla="*/ 26 h 48"/>
              <a:gd name="T42" fmla="*/ 35 w 48"/>
              <a:gd name="T43" fmla="*/ 33 h 48"/>
              <a:gd name="T44" fmla="*/ 26 w 48"/>
              <a:gd name="T45" fmla="*/ 31 h 48"/>
              <a:gd name="T46" fmla="*/ 24 w 48"/>
              <a:gd name="T47" fmla="*/ 37 h 48"/>
              <a:gd name="T48" fmla="*/ 23 w 48"/>
              <a:gd name="T49" fmla="*/ 31 h 48"/>
              <a:gd name="T50" fmla="*/ 14 w 48"/>
              <a:gd name="T51" fmla="*/ 33 h 48"/>
              <a:gd name="T52" fmla="*/ 18 w 48"/>
              <a:gd name="T53" fmla="*/ 26 h 48"/>
              <a:gd name="T54" fmla="*/ 18 w 48"/>
              <a:gd name="T55" fmla="*/ 22 h 48"/>
              <a:gd name="T56" fmla="*/ 14 w 48"/>
              <a:gd name="T57" fmla="*/ 15 h 48"/>
              <a:gd name="T58" fmla="*/ 23 w 48"/>
              <a:gd name="T59" fmla="*/ 17 h 48"/>
              <a:gd name="T60" fmla="*/ 24 w 48"/>
              <a:gd name="T61" fmla="*/ 10 h 48"/>
              <a:gd name="T62" fmla="*/ 26 w 48"/>
              <a:gd name="T63" fmla="*/ 17 h 48"/>
              <a:gd name="T64" fmla="*/ 35 w 48"/>
              <a:gd name="T65" fmla="*/ 15 h 48"/>
              <a:gd name="T66" fmla="*/ 31 w 48"/>
              <a:gd name="T67" fmla="*/ 22 h 48"/>
              <a:gd name="T68" fmla="*/ 39 w 48"/>
              <a:gd name="T69" fmla="*/ 11 h 48"/>
              <a:gd name="T70" fmla="*/ 28 w 48"/>
              <a:gd name="T71" fmla="*/ 7 h 48"/>
              <a:gd name="T72" fmla="*/ 25 w 48"/>
              <a:gd name="T73" fmla="*/ 4 h 48"/>
              <a:gd name="T74" fmla="*/ 43 w 48"/>
              <a:gd name="T75" fmla="*/ 13 h 48"/>
              <a:gd name="T76" fmla="*/ 43 w 48"/>
              <a:gd name="T77" fmla="*/ 35 h 48"/>
              <a:gd name="T78" fmla="*/ 25 w 48"/>
              <a:gd name="T79" fmla="*/ 44 h 48"/>
              <a:gd name="T80" fmla="*/ 28 w 48"/>
              <a:gd name="T81" fmla="*/ 41 h 48"/>
              <a:gd name="T82" fmla="*/ 39 w 48"/>
              <a:gd name="T83" fmla="*/ 37 h 48"/>
              <a:gd name="T84" fmla="*/ 43 w 48"/>
              <a:gd name="T85" fmla="*/ 35 h 48"/>
              <a:gd name="T86" fmla="*/ 42 w 48"/>
              <a:gd name="T87" fmla="*/ 33 h 48"/>
              <a:gd name="T88" fmla="*/ 41 w 48"/>
              <a:gd name="T89" fmla="*/ 30 h 48"/>
              <a:gd name="T90" fmla="*/ 41 w 48"/>
              <a:gd name="T91" fmla="*/ 18 h 48"/>
              <a:gd name="T92" fmla="*/ 42 w 48"/>
              <a:gd name="T93" fmla="*/ 14 h 48"/>
              <a:gd name="T94" fmla="*/ 46 w 48"/>
              <a:gd name="T95" fmla="*/ 2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8" h="48">
                <a:moveTo>
                  <a:pt x="24" y="48"/>
                </a:moveTo>
                <a:cubicBezTo>
                  <a:pt x="11" y="48"/>
                  <a:pt x="0" y="37"/>
                  <a:pt x="0" y="24"/>
                </a:cubicBezTo>
                <a:cubicBezTo>
                  <a:pt x="0" y="11"/>
                  <a:pt x="11" y="0"/>
                  <a:pt x="24" y="0"/>
                </a:cubicBezTo>
                <a:cubicBezTo>
                  <a:pt x="38" y="0"/>
                  <a:pt x="48" y="11"/>
                  <a:pt x="48" y="24"/>
                </a:cubicBezTo>
                <a:cubicBezTo>
                  <a:pt x="48" y="37"/>
                  <a:pt x="38" y="48"/>
                  <a:pt x="24" y="48"/>
                </a:cubicBezTo>
                <a:close/>
                <a:moveTo>
                  <a:pt x="24" y="1"/>
                </a:moveTo>
                <a:cubicBezTo>
                  <a:pt x="12" y="1"/>
                  <a:pt x="1" y="11"/>
                  <a:pt x="1" y="24"/>
                </a:cubicBezTo>
                <a:cubicBezTo>
                  <a:pt x="1" y="36"/>
                  <a:pt x="12" y="47"/>
                  <a:pt x="24" y="47"/>
                </a:cubicBezTo>
                <a:cubicBezTo>
                  <a:pt x="37" y="47"/>
                  <a:pt x="47" y="36"/>
                  <a:pt x="47" y="24"/>
                </a:cubicBezTo>
                <a:cubicBezTo>
                  <a:pt x="47" y="11"/>
                  <a:pt x="37" y="1"/>
                  <a:pt x="24" y="1"/>
                </a:cubicBezTo>
                <a:close/>
                <a:moveTo>
                  <a:pt x="5" y="30"/>
                </a:moveTo>
                <a:cubicBezTo>
                  <a:pt x="6" y="31"/>
                  <a:pt x="6" y="32"/>
                  <a:pt x="7" y="33"/>
                </a:cubicBezTo>
                <a:cubicBezTo>
                  <a:pt x="5" y="34"/>
                  <a:pt x="5" y="34"/>
                  <a:pt x="5" y="34"/>
                </a:cubicBezTo>
                <a:cubicBezTo>
                  <a:pt x="4" y="31"/>
                  <a:pt x="3" y="28"/>
                  <a:pt x="3" y="24"/>
                </a:cubicBezTo>
                <a:cubicBezTo>
                  <a:pt x="3" y="20"/>
                  <a:pt x="4" y="17"/>
                  <a:pt x="5" y="14"/>
                </a:cubicBezTo>
                <a:cubicBezTo>
                  <a:pt x="7" y="14"/>
                  <a:pt x="7" y="14"/>
                  <a:pt x="7" y="14"/>
                </a:cubicBezTo>
                <a:cubicBezTo>
                  <a:pt x="6" y="15"/>
                  <a:pt x="6" y="16"/>
                  <a:pt x="5" y="17"/>
                </a:cubicBezTo>
                <a:cubicBezTo>
                  <a:pt x="8" y="18"/>
                  <a:pt x="8" y="18"/>
                  <a:pt x="8" y="18"/>
                </a:cubicBezTo>
                <a:cubicBezTo>
                  <a:pt x="7" y="20"/>
                  <a:pt x="7" y="22"/>
                  <a:pt x="7" y="24"/>
                </a:cubicBezTo>
                <a:cubicBezTo>
                  <a:pt x="7" y="26"/>
                  <a:pt x="7" y="28"/>
                  <a:pt x="8" y="30"/>
                </a:cubicBezTo>
                <a:lnTo>
                  <a:pt x="5" y="30"/>
                </a:lnTo>
                <a:close/>
                <a:moveTo>
                  <a:pt x="24" y="46"/>
                </a:moveTo>
                <a:cubicBezTo>
                  <a:pt x="16" y="45"/>
                  <a:pt x="10" y="41"/>
                  <a:pt x="6" y="35"/>
                </a:cubicBezTo>
                <a:cubicBezTo>
                  <a:pt x="7" y="34"/>
                  <a:pt x="7" y="34"/>
                  <a:pt x="7" y="34"/>
                </a:cubicBezTo>
                <a:cubicBezTo>
                  <a:pt x="8" y="35"/>
                  <a:pt x="9" y="36"/>
                  <a:pt x="9" y="37"/>
                </a:cubicBezTo>
                <a:cubicBezTo>
                  <a:pt x="11" y="35"/>
                  <a:pt x="11" y="35"/>
                  <a:pt x="11" y="35"/>
                </a:cubicBezTo>
                <a:cubicBezTo>
                  <a:pt x="14" y="38"/>
                  <a:pt x="17" y="40"/>
                  <a:pt x="21" y="41"/>
                </a:cubicBezTo>
                <a:cubicBezTo>
                  <a:pt x="20" y="43"/>
                  <a:pt x="20" y="43"/>
                  <a:pt x="20" y="43"/>
                </a:cubicBezTo>
                <a:cubicBezTo>
                  <a:pt x="21" y="44"/>
                  <a:pt x="23" y="44"/>
                  <a:pt x="24" y="44"/>
                </a:cubicBezTo>
                <a:lnTo>
                  <a:pt x="24" y="46"/>
                </a:lnTo>
                <a:close/>
                <a:moveTo>
                  <a:pt x="24" y="4"/>
                </a:moveTo>
                <a:cubicBezTo>
                  <a:pt x="23" y="4"/>
                  <a:pt x="21" y="4"/>
                  <a:pt x="20" y="4"/>
                </a:cubicBezTo>
                <a:cubicBezTo>
                  <a:pt x="21" y="7"/>
                  <a:pt x="21" y="7"/>
                  <a:pt x="21" y="7"/>
                </a:cubicBezTo>
                <a:cubicBezTo>
                  <a:pt x="17" y="7"/>
                  <a:pt x="14" y="9"/>
                  <a:pt x="11" y="12"/>
                </a:cubicBezTo>
                <a:cubicBezTo>
                  <a:pt x="9" y="11"/>
                  <a:pt x="9" y="11"/>
                  <a:pt x="9" y="11"/>
                </a:cubicBezTo>
                <a:cubicBezTo>
                  <a:pt x="9" y="12"/>
                  <a:pt x="8" y="12"/>
                  <a:pt x="7" y="13"/>
                </a:cubicBezTo>
                <a:cubicBezTo>
                  <a:pt x="6" y="13"/>
                  <a:pt x="6" y="13"/>
                  <a:pt x="6" y="13"/>
                </a:cubicBezTo>
                <a:cubicBezTo>
                  <a:pt x="10" y="6"/>
                  <a:pt x="16" y="2"/>
                  <a:pt x="24" y="2"/>
                </a:cubicBezTo>
                <a:lnTo>
                  <a:pt x="24" y="4"/>
                </a:lnTo>
                <a:close/>
                <a:moveTo>
                  <a:pt x="31" y="22"/>
                </a:moveTo>
                <a:cubicBezTo>
                  <a:pt x="31" y="22"/>
                  <a:pt x="31" y="23"/>
                  <a:pt x="31" y="24"/>
                </a:cubicBezTo>
                <a:cubicBezTo>
                  <a:pt x="31" y="25"/>
                  <a:pt x="31" y="25"/>
                  <a:pt x="31" y="26"/>
                </a:cubicBezTo>
                <a:cubicBezTo>
                  <a:pt x="37" y="28"/>
                  <a:pt x="37" y="28"/>
                  <a:pt x="37" y="28"/>
                </a:cubicBezTo>
                <a:cubicBezTo>
                  <a:pt x="37" y="30"/>
                  <a:pt x="36" y="31"/>
                  <a:pt x="35" y="33"/>
                </a:cubicBezTo>
                <a:cubicBezTo>
                  <a:pt x="30" y="28"/>
                  <a:pt x="30" y="28"/>
                  <a:pt x="30" y="28"/>
                </a:cubicBezTo>
                <a:cubicBezTo>
                  <a:pt x="29" y="30"/>
                  <a:pt x="27" y="30"/>
                  <a:pt x="26" y="31"/>
                </a:cubicBezTo>
                <a:cubicBezTo>
                  <a:pt x="27" y="37"/>
                  <a:pt x="27" y="37"/>
                  <a:pt x="27" y="37"/>
                </a:cubicBezTo>
                <a:cubicBezTo>
                  <a:pt x="26" y="37"/>
                  <a:pt x="25" y="37"/>
                  <a:pt x="24" y="37"/>
                </a:cubicBezTo>
                <a:cubicBezTo>
                  <a:pt x="23" y="37"/>
                  <a:pt x="22" y="37"/>
                  <a:pt x="22" y="37"/>
                </a:cubicBezTo>
                <a:cubicBezTo>
                  <a:pt x="23" y="31"/>
                  <a:pt x="23" y="31"/>
                  <a:pt x="23" y="31"/>
                </a:cubicBezTo>
                <a:cubicBezTo>
                  <a:pt x="21" y="30"/>
                  <a:pt x="20" y="30"/>
                  <a:pt x="19" y="28"/>
                </a:cubicBezTo>
                <a:cubicBezTo>
                  <a:pt x="14" y="33"/>
                  <a:pt x="14" y="33"/>
                  <a:pt x="14" y="33"/>
                </a:cubicBezTo>
                <a:cubicBezTo>
                  <a:pt x="13" y="31"/>
                  <a:pt x="12" y="30"/>
                  <a:pt x="11" y="28"/>
                </a:cubicBezTo>
                <a:cubicBezTo>
                  <a:pt x="18" y="26"/>
                  <a:pt x="18" y="26"/>
                  <a:pt x="18" y="26"/>
                </a:cubicBezTo>
                <a:cubicBezTo>
                  <a:pt x="17" y="25"/>
                  <a:pt x="17" y="25"/>
                  <a:pt x="17" y="24"/>
                </a:cubicBezTo>
                <a:cubicBezTo>
                  <a:pt x="17" y="23"/>
                  <a:pt x="17" y="22"/>
                  <a:pt x="18" y="22"/>
                </a:cubicBezTo>
                <a:cubicBezTo>
                  <a:pt x="11" y="19"/>
                  <a:pt x="11" y="19"/>
                  <a:pt x="11" y="19"/>
                </a:cubicBezTo>
                <a:cubicBezTo>
                  <a:pt x="12" y="18"/>
                  <a:pt x="13" y="16"/>
                  <a:pt x="14" y="15"/>
                </a:cubicBezTo>
                <a:cubicBezTo>
                  <a:pt x="19" y="19"/>
                  <a:pt x="19" y="19"/>
                  <a:pt x="19" y="19"/>
                </a:cubicBezTo>
                <a:cubicBezTo>
                  <a:pt x="20" y="18"/>
                  <a:pt x="21" y="17"/>
                  <a:pt x="23" y="17"/>
                </a:cubicBezTo>
                <a:cubicBezTo>
                  <a:pt x="22" y="11"/>
                  <a:pt x="22" y="11"/>
                  <a:pt x="22" y="11"/>
                </a:cubicBezTo>
                <a:cubicBezTo>
                  <a:pt x="22" y="10"/>
                  <a:pt x="23" y="10"/>
                  <a:pt x="24" y="10"/>
                </a:cubicBezTo>
                <a:cubicBezTo>
                  <a:pt x="25" y="10"/>
                  <a:pt x="26" y="10"/>
                  <a:pt x="27" y="11"/>
                </a:cubicBezTo>
                <a:cubicBezTo>
                  <a:pt x="26" y="17"/>
                  <a:pt x="26" y="17"/>
                  <a:pt x="26" y="17"/>
                </a:cubicBezTo>
                <a:cubicBezTo>
                  <a:pt x="27" y="17"/>
                  <a:pt x="29" y="18"/>
                  <a:pt x="30" y="19"/>
                </a:cubicBezTo>
                <a:cubicBezTo>
                  <a:pt x="35" y="15"/>
                  <a:pt x="35" y="15"/>
                  <a:pt x="35" y="15"/>
                </a:cubicBezTo>
                <a:cubicBezTo>
                  <a:pt x="36" y="16"/>
                  <a:pt x="37" y="18"/>
                  <a:pt x="37" y="19"/>
                </a:cubicBezTo>
                <a:lnTo>
                  <a:pt x="31" y="22"/>
                </a:lnTo>
                <a:close/>
                <a:moveTo>
                  <a:pt x="41" y="13"/>
                </a:moveTo>
                <a:cubicBezTo>
                  <a:pt x="41" y="12"/>
                  <a:pt x="40" y="12"/>
                  <a:pt x="39" y="11"/>
                </a:cubicBezTo>
                <a:cubicBezTo>
                  <a:pt x="38" y="12"/>
                  <a:pt x="38" y="12"/>
                  <a:pt x="38" y="12"/>
                </a:cubicBezTo>
                <a:cubicBezTo>
                  <a:pt x="35" y="9"/>
                  <a:pt x="32" y="7"/>
                  <a:pt x="28" y="7"/>
                </a:cubicBezTo>
                <a:cubicBezTo>
                  <a:pt x="28" y="4"/>
                  <a:pt x="28" y="4"/>
                  <a:pt x="28" y="4"/>
                </a:cubicBezTo>
                <a:cubicBezTo>
                  <a:pt x="27" y="4"/>
                  <a:pt x="26" y="4"/>
                  <a:pt x="25" y="4"/>
                </a:cubicBezTo>
                <a:cubicBezTo>
                  <a:pt x="25" y="2"/>
                  <a:pt x="25" y="2"/>
                  <a:pt x="25" y="2"/>
                </a:cubicBezTo>
                <a:cubicBezTo>
                  <a:pt x="32" y="2"/>
                  <a:pt x="39" y="6"/>
                  <a:pt x="43" y="13"/>
                </a:cubicBezTo>
                <a:lnTo>
                  <a:pt x="41" y="13"/>
                </a:lnTo>
                <a:close/>
                <a:moveTo>
                  <a:pt x="43" y="35"/>
                </a:moveTo>
                <a:cubicBezTo>
                  <a:pt x="39" y="41"/>
                  <a:pt x="32" y="45"/>
                  <a:pt x="25" y="46"/>
                </a:cubicBezTo>
                <a:cubicBezTo>
                  <a:pt x="25" y="44"/>
                  <a:pt x="25" y="44"/>
                  <a:pt x="25" y="44"/>
                </a:cubicBezTo>
                <a:cubicBezTo>
                  <a:pt x="26" y="44"/>
                  <a:pt x="27" y="44"/>
                  <a:pt x="28" y="43"/>
                </a:cubicBezTo>
                <a:cubicBezTo>
                  <a:pt x="28" y="41"/>
                  <a:pt x="28" y="41"/>
                  <a:pt x="28" y="41"/>
                </a:cubicBezTo>
                <a:cubicBezTo>
                  <a:pt x="32" y="40"/>
                  <a:pt x="35" y="38"/>
                  <a:pt x="38" y="35"/>
                </a:cubicBezTo>
                <a:cubicBezTo>
                  <a:pt x="39" y="37"/>
                  <a:pt x="39" y="37"/>
                  <a:pt x="39" y="37"/>
                </a:cubicBezTo>
                <a:cubicBezTo>
                  <a:pt x="40" y="36"/>
                  <a:pt x="41" y="35"/>
                  <a:pt x="41" y="34"/>
                </a:cubicBezTo>
                <a:lnTo>
                  <a:pt x="43" y="35"/>
                </a:lnTo>
                <a:close/>
                <a:moveTo>
                  <a:pt x="43" y="34"/>
                </a:moveTo>
                <a:cubicBezTo>
                  <a:pt x="42" y="33"/>
                  <a:pt x="42" y="33"/>
                  <a:pt x="42" y="33"/>
                </a:cubicBezTo>
                <a:cubicBezTo>
                  <a:pt x="42" y="32"/>
                  <a:pt x="43" y="31"/>
                  <a:pt x="43" y="30"/>
                </a:cubicBezTo>
                <a:cubicBezTo>
                  <a:pt x="41" y="30"/>
                  <a:pt x="41" y="30"/>
                  <a:pt x="41" y="30"/>
                </a:cubicBezTo>
                <a:cubicBezTo>
                  <a:pt x="42" y="28"/>
                  <a:pt x="42" y="26"/>
                  <a:pt x="42" y="24"/>
                </a:cubicBezTo>
                <a:cubicBezTo>
                  <a:pt x="42" y="22"/>
                  <a:pt x="42" y="20"/>
                  <a:pt x="41" y="18"/>
                </a:cubicBezTo>
                <a:cubicBezTo>
                  <a:pt x="43" y="17"/>
                  <a:pt x="43" y="17"/>
                  <a:pt x="43" y="17"/>
                </a:cubicBezTo>
                <a:cubicBezTo>
                  <a:pt x="43" y="16"/>
                  <a:pt x="42" y="15"/>
                  <a:pt x="42" y="14"/>
                </a:cubicBezTo>
                <a:cubicBezTo>
                  <a:pt x="43" y="14"/>
                  <a:pt x="43" y="14"/>
                  <a:pt x="43" y="14"/>
                </a:cubicBezTo>
                <a:cubicBezTo>
                  <a:pt x="45" y="17"/>
                  <a:pt x="46" y="20"/>
                  <a:pt x="46" y="24"/>
                </a:cubicBezTo>
                <a:cubicBezTo>
                  <a:pt x="46" y="28"/>
                  <a:pt x="45" y="31"/>
                  <a:pt x="43" y="34"/>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15" name="Freeform 214"/>
          <p:cNvSpPr>
            <a:spLocks noEditPoints="1"/>
          </p:cNvSpPr>
          <p:nvPr/>
        </p:nvSpPr>
        <p:spPr bwMode="auto">
          <a:xfrm>
            <a:off x="4399429" y="4249540"/>
            <a:ext cx="314589" cy="317866"/>
          </a:xfrm>
          <a:custGeom>
            <a:avLst/>
            <a:gdLst>
              <a:gd name="T0" fmla="*/ 41 w 41"/>
              <a:gd name="T1" fmla="*/ 23 h 41"/>
              <a:gd name="T2" fmla="*/ 40 w 41"/>
              <a:gd name="T3" fmla="*/ 24 h 41"/>
              <a:gd name="T4" fmla="*/ 35 w 41"/>
              <a:gd name="T5" fmla="*/ 25 h 41"/>
              <a:gd name="T6" fmla="*/ 34 w 41"/>
              <a:gd name="T7" fmla="*/ 28 h 41"/>
              <a:gd name="T8" fmla="*/ 37 w 41"/>
              <a:gd name="T9" fmla="*/ 31 h 41"/>
              <a:gd name="T10" fmla="*/ 37 w 41"/>
              <a:gd name="T11" fmla="*/ 32 h 41"/>
              <a:gd name="T12" fmla="*/ 37 w 41"/>
              <a:gd name="T13" fmla="*/ 33 h 41"/>
              <a:gd name="T14" fmla="*/ 32 w 41"/>
              <a:gd name="T15" fmla="*/ 37 h 41"/>
              <a:gd name="T16" fmla="*/ 31 w 41"/>
              <a:gd name="T17" fmla="*/ 37 h 41"/>
              <a:gd name="T18" fmla="*/ 27 w 41"/>
              <a:gd name="T19" fmla="*/ 34 h 41"/>
              <a:gd name="T20" fmla="*/ 25 w 41"/>
              <a:gd name="T21" fmla="*/ 35 h 41"/>
              <a:gd name="T22" fmla="*/ 24 w 41"/>
              <a:gd name="T23" fmla="*/ 40 h 41"/>
              <a:gd name="T24" fmla="*/ 23 w 41"/>
              <a:gd name="T25" fmla="*/ 41 h 41"/>
              <a:gd name="T26" fmla="*/ 17 w 41"/>
              <a:gd name="T27" fmla="*/ 41 h 41"/>
              <a:gd name="T28" fmla="*/ 16 w 41"/>
              <a:gd name="T29" fmla="*/ 40 h 41"/>
              <a:gd name="T30" fmla="*/ 16 w 41"/>
              <a:gd name="T31" fmla="*/ 35 h 41"/>
              <a:gd name="T32" fmla="*/ 13 w 41"/>
              <a:gd name="T33" fmla="*/ 34 h 41"/>
              <a:gd name="T34" fmla="*/ 9 w 41"/>
              <a:gd name="T35" fmla="*/ 37 h 41"/>
              <a:gd name="T36" fmla="*/ 9 w 41"/>
              <a:gd name="T37" fmla="*/ 37 h 41"/>
              <a:gd name="T38" fmla="*/ 8 w 41"/>
              <a:gd name="T39" fmla="*/ 37 h 41"/>
              <a:gd name="T40" fmla="*/ 4 w 41"/>
              <a:gd name="T41" fmla="*/ 33 h 41"/>
              <a:gd name="T42" fmla="*/ 3 w 41"/>
              <a:gd name="T43" fmla="*/ 32 h 41"/>
              <a:gd name="T44" fmla="*/ 4 w 41"/>
              <a:gd name="T45" fmla="*/ 31 h 41"/>
              <a:gd name="T46" fmla="*/ 6 w 41"/>
              <a:gd name="T47" fmla="*/ 28 h 41"/>
              <a:gd name="T48" fmla="*/ 5 w 41"/>
              <a:gd name="T49" fmla="*/ 25 h 41"/>
              <a:gd name="T50" fmla="*/ 0 w 41"/>
              <a:gd name="T51" fmla="*/ 24 h 41"/>
              <a:gd name="T52" fmla="*/ 0 w 41"/>
              <a:gd name="T53" fmla="*/ 23 h 41"/>
              <a:gd name="T54" fmla="*/ 0 w 41"/>
              <a:gd name="T55" fmla="*/ 17 h 41"/>
              <a:gd name="T56" fmla="*/ 0 w 41"/>
              <a:gd name="T57" fmla="*/ 16 h 41"/>
              <a:gd name="T58" fmla="*/ 5 w 41"/>
              <a:gd name="T59" fmla="*/ 16 h 41"/>
              <a:gd name="T60" fmla="*/ 6 w 41"/>
              <a:gd name="T61" fmla="*/ 13 h 41"/>
              <a:gd name="T62" fmla="*/ 4 w 41"/>
              <a:gd name="T63" fmla="*/ 10 h 41"/>
              <a:gd name="T64" fmla="*/ 3 w 41"/>
              <a:gd name="T65" fmla="*/ 9 h 41"/>
              <a:gd name="T66" fmla="*/ 4 w 41"/>
              <a:gd name="T67" fmla="*/ 8 h 41"/>
              <a:gd name="T68" fmla="*/ 9 w 41"/>
              <a:gd name="T69" fmla="*/ 3 h 41"/>
              <a:gd name="T70" fmla="*/ 9 w 41"/>
              <a:gd name="T71" fmla="*/ 4 h 41"/>
              <a:gd name="T72" fmla="*/ 13 w 41"/>
              <a:gd name="T73" fmla="*/ 7 h 41"/>
              <a:gd name="T74" fmla="*/ 16 w 41"/>
              <a:gd name="T75" fmla="*/ 6 h 41"/>
              <a:gd name="T76" fmla="*/ 16 w 41"/>
              <a:gd name="T77" fmla="*/ 1 h 41"/>
              <a:gd name="T78" fmla="*/ 17 w 41"/>
              <a:gd name="T79" fmla="*/ 0 h 41"/>
              <a:gd name="T80" fmla="*/ 23 w 41"/>
              <a:gd name="T81" fmla="*/ 0 h 41"/>
              <a:gd name="T82" fmla="*/ 24 w 41"/>
              <a:gd name="T83" fmla="*/ 1 h 41"/>
              <a:gd name="T84" fmla="*/ 25 w 41"/>
              <a:gd name="T85" fmla="*/ 6 h 41"/>
              <a:gd name="T86" fmla="*/ 27 w 41"/>
              <a:gd name="T87" fmla="*/ 7 h 41"/>
              <a:gd name="T88" fmla="*/ 31 w 41"/>
              <a:gd name="T89" fmla="*/ 4 h 41"/>
              <a:gd name="T90" fmla="*/ 32 w 41"/>
              <a:gd name="T91" fmla="*/ 3 h 41"/>
              <a:gd name="T92" fmla="*/ 32 w 41"/>
              <a:gd name="T93" fmla="*/ 4 h 41"/>
              <a:gd name="T94" fmla="*/ 37 w 41"/>
              <a:gd name="T95" fmla="*/ 8 h 41"/>
              <a:gd name="T96" fmla="*/ 37 w 41"/>
              <a:gd name="T97" fmla="*/ 9 h 41"/>
              <a:gd name="T98" fmla="*/ 37 w 41"/>
              <a:gd name="T99" fmla="*/ 10 h 41"/>
              <a:gd name="T100" fmla="*/ 34 w 41"/>
              <a:gd name="T101" fmla="*/ 13 h 41"/>
              <a:gd name="T102" fmla="*/ 35 w 41"/>
              <a:gd name="T103" fmla="*/ 16 h 41"/>
              <a:gd name="T104" fmla="*/ 40 w 41"/>
              <a:gd name="T105" fmla="*/ 17 h 41"/>
              <a:gd name="T106" fmla="*/ 41 w 41"/>
              <a:gd name="T107" fmla="*/ 18 h 41"/>
              <a:gd name="T108" fmla="*/ 41 w 41"/>
              <a:gd name="T109" fmla="*/ 23 h 41"/>
              <a:gd name="T110" fmla="*/ 20 w 41"/>
              <a:gd name="T111" fmla="*/ 14 h 41"/>
              <a:gd name="T112" fmla="*/ 13 w 41"/>
              <a:gd name="T113" fmla="*/ 20 h 41"/>
              <a:gd name="T114" fmla="*/ 20 w 41"/>
              <a:gd name="T115" fmla="*/ 27 h 41"/>
              <a:gd name="T116" fmla="*/ 27 w 41"/>
              <a:gd name="T117" fmla="*/ 20 h 41"/>
              <a:gd name="T118" fmla="*/ 20 w 41"/>
              <a:gd name="T119" fmla="*/ 14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1" h="41">
                <a:moveTo>
                  <a:pt x="41" y="23"/>
                </a:moveTo>
                <a:cubicBezTo>
                  <a:pt x="41" y="24"/>
                  <a:pt x="41" y="24"/>
                  <a:pt x="40" y="24"/>
                </a:cubicBezTo>
                <a:cubicBezTo>
                  <a:pt x="35" y="25"/>
                  <a:pt x="35" y="25"/>
                  <a:pt x="35" y="25"/>
                </a:cubicBezTo>
                <a:cubicBezTo>
                  <a:pt x="35" y="26"/>
                  <a:pt x="35" y="27"/>
                  <a:pt x="34" y="28"/>
                </a:cubicBezTo>
                <a:cubicBezTo>
                  <a:pt x="35" y="29"/>
                  <a:pt x="36" y="30"/>
                  <a:pt x="37" y="31"/>
                </a:cubicBezTo>
                <a:cubicBezTo>
                  <a:pt x="37" y="32"/>
                  <a:pt x="37" y="32"/>
                  <a:pt x="37" y="32"/>
                </a:cubicBezTo>
                <a:cubicBezTo>
                  <a:pt x="37" y="32"/>
                  <a:pt x="37" y="32"/>
                  <a:pt x="37" y="33"/>
                </a:cubicBezTo>
                <a:cubicBezTo>
                  <a:pt x="36" y="33"/>
                  <a:pt x="33" y="37"/>
                  <a:pt x="32" y="37"/>
                </a:cubicBezTo>
                <a:cubicBezTo>
                  <a:pt x="32" y="37"/>
                  <a:pt x="31" y="37"/>
                  <a:pt x="31" y="37"/>
                </a:cubicBezTo>
                <a:cubicBezTo>
                  <a:pt x="27" y="34"/>
                  <a:pt x="27" y="34"/>
                  <a:pt x="27" y="34"/>
                </a:cubicBezTo>
                <a:cubicBezTo>
                  <a:pt x="27" y="35"/>
                  <a:pt x="26" y="35"/>
                  <a:pt x="25" y="35"/>
                </a:cubicBezTo>
                <a:cubicBezTo>
                  <a:pt x="25" y="37"/>
                  <a:pt x="25" y="39"/>
                  <a:pt x="24" y="40"/>
                </a:cubicBezTo>
                <a:cubicBezTo>
                  <a:pt x="24" y="41"/>
                  <a:pt x="24" y="41"/>
                  <a:pt x="23" y="41"/>
                </a:cubicBezTo>
                <a:cubicBezTo>
                  <a:pt x="17" y="41"/>
                  <a:pt x="17" y="41"/>
                  <a:pt x="17" y="41"/>
                </a:cubicBezTo>
                <a:cubicBezTo>
                  <a:pt x="17" y="41"/>
                  <a:pt x="16" y="41"/>
                  <a:pt x="16" y="40"/>
                </a:cubicBezTo>
                <a:cubicBezTo>
                  <a:pt x="16" y="35"/>
                  <a:pt x="16" y="35"/>
                  <a:pt x="16" y="35"/>
                </a:cubicBezTo>
                <a:cubicBezTo>
                  <a:pt x="15" y="35"/>
                  <a:pt x="14" y="35"/>
                  <a:pt x="13" y="34"/>
                </a:cubicBezTo>
                <a:cubicBezTo>
                  <a:pt x="9" y="37"/>
                  <a:pt x="9" y="37"/>
                  <a:pt x="9" y="37"/>
                </a:cubicBezTo>
                <a:cubicBezTo>
                  <a:pt x="9" y="37"/>
                  <a:pt x="9" y="37"/>
                  <a:pt x="9" y="37"/>
                </a:cubicBezTo>
                <a:cubicBezTo>
                  <a:pt x="8" y="37"/>
                  <a:pt x="8" y="37"/>
                  <a:pt x="8" y="37"/>
                </a:cubicBezTo>
                <a:cubicBezTo>
                  <a:pt x="7" y="36"/>
                  <a:pt x="5" y="34"/>
                  <a:pt x="4" y="33"/>
                </a:cubicBezTo>
                <a:cubicBezTo>
                  <a:pt x="3" y="32"/>
                  <a:pt x="3" y="32"/>
                  <a:pt x="3" y="32"/>
                </a:cubicBezTo>
                <a:cubicBezTo>
                  <a:pt x="3" y="32"/>
                  <a:pt x="4" y="32"/>
                  <a:pt x="4" y="31"/>
                </a:cubicBezTo>
                <a:cubicBezTo>
                  <a:pt x="5" y="30"/>
                  <a:pt x="6" y="29"/>
                  <a:pt x="6" y="28"/>
                </a:cubicBezTo>
                <a:cubicBezTo>
                  <a:pt x="6" y="27"/>
                  <a:pt x="6" y="26"/>
                  <a:pt x="5" y="25"/>
                </a:cubicBezTo>
                <a:cubicBezTo>
                  <a:pt x="0" y="24"/>
                  <a:pt x="0" y="24"/>
                  <a:pt x="0" y="24"/>
                </a:cubicBezTo>
                <a:cubicBezTo>
                  <a:pt x="0" y="24"/>
                  <a:pt x="0" y="24"/>
                  <a:pt x="0" y="23"/>
                </a:cubicBezTo>
                <a:cubicBezTo>
                  <a:pt x="0" y="17"/>
                  <a:pt x="0" y="17"/>
                  <a:pt x="0" y="17"/>
                </a:cubicBezTo>
                <a:cubicBezTo>
                  <a:pt x="0" y="17"/>
                  <a:pt x="0" y="17"/>
                  <a:pt x="0" y="16"/>
                </a:cubicBezTo>
                <a:cubicBezTo>
                  <a:pt x="5" y="16"/>
                  <a:pt x="5" y="16"/>
                  <a:pt x="5" y="16"/>
                </a:cubicBezTo>
                <a:cubicBezTo>
                  <a:pt x="6" y="15"/>
                  <a:pt x="6" y="14"/>
                  <a:pt x="6" y="13"/>
                </a:cubicBezTo>
                <a:cubicBezTo>
                  <a:pt x="6" y="12"/>
                  <a:pt x="5" y="11"/>
                  <a:pt x="4" y="10"/>
                </a:cubicBezTo>
                <a:cubicBezTo>
                  <a:pt x="3" y="9"/>
                  <a:pt x="3" y="9"/>
                  <a:pt x="3" y="9"/>
                </a:cubicBezTo>
                <a:cubicBezTo>
                  <a:pt x="3" y="9"/>
                  <a:pt x="3" y="8"/>
                  <a:pt x="4" y="8"/>
                </a:cubicBezTo>
                <a:cubicBezTo>
                  <a:pt x="4" y="7"/>
                  <a:pt x="8" y="3"/>
                  <a:pt x="9" y="3"/>
                </a:cubicBezTo>
                <a:cubicBezTo>
                  <a:pt x="9" y="3"/>
                  <a:pt x="9" y="4"/>
                  <a:pt x="9" y="4"/>
                </a:cubicBezTo>
                <a:cubicBezTo>
                  <a:pt x="13" y="7"/>
                  <a:pt x="13" y="7"/>
                  <a:pt x="13" y="7"/>
                </a:cubicBezTo>
                <a:cubicBezTo>
                  <a:pt x="14" y="6"/>
                  <a:pt x="15" y="6"/>
                  <a:pt x="16" y="6"/>
                </a:cubicBezTo>
                <a:cubicBezTo>
                  <a:pt x="16" y="4"/>
                  <a:pt x="16" y="2"/>
                  <a:pt x="16" y="1"/>
                </a:cubicBezTo>
                <a:cubicBezTo>
                  <a:pt x="16" y="0"/>
                  <a:pt x="17" y="0"/>
                  <a:pt x="17" y="0"/>
                </a:cubicBezTo>
                <a:cubicBezTo>
                  <a:pt x="23" y="0"/>
                  <a:pt x="23" y="0"/>
                  <a:pt x="23" y="0"/>
                </a:cubicBezTo>
                <a:cubicBezTo>
                  <a:pt x="24" y="0"/>
                  <a:pt x="24" y="0"/>
                  <a:pt x="24" y="1"/>
                </a:cubicBezTo>
                <a:cubicBezTo>
                  <a:pt x="25" y="6"/>
                  <a:pt x="25" y="6"/>
                  <a:pt x="25" y="6"/>
                </a:cubicBezTo>
                <a:cubicBezTo>
                  <a:pt x="26" y="6"/>
                  <a:pt x="27" y="6"/>
                  <a:pt x="27" y="7"/>
                </a:cubicBezTo>
                <a:cubicBezTo>
                  <a:pt x="31" y="4"/>
                  <a:pt x="31" y="4"/>
                  <a:pt x="31" y="4"/>
                </a:cubicBezTo>
                <a:cubicBezTo>
                  <a:pt x="31" y="4"/>
                  <a:pt x="32" y="3"/>
                  <a:pt x="32" y="3"/>
                </a:cubicBezTo>
                <a:cubicBezTo>
                  <a:pt x="32" y="3"/>
                  <a:pt x="32" y="4"/>
                  <a:pt x="32" y="4"/>
                </a:cubicBezTo>
                <a:cubicBezTo>
                  <a:pt x="34" y="5"/>
                  <a:pt x="36" y="7"/>
                  <a:pt x="37" y="8"/>
                </a:cubicBezTo>
                <a:cubicBezTo>
                  <a:pt x="37" y="8"/>
                  <a:pt x="37" y="9"/>
                  <a:pt x="37" y="9"/>
                </a:cubicBezTo>
                <a:cubicBezTo>
                  <a:pt x="37" y="9"/>
                  <a:pt x="37" y="9"/>
                  <a:pt x="37" y="10"/>
                </a:cubicBezTo>
                <a:cubicBezTo>
                  <a:pt x="36" y="11"/>
                  <a:pt x="35" y="12"/>
                  <a:pt x="34" y="13"/>
                </a:cubicBezTo>
                <a:cubicBezTo>
                  <a:pt x="35" y="14"/>
                  <a:pt x="35" y="15"/>
                  <a:pt x="35" y="16"/>
                </a:cubicBezTo>
                <a:cubicBezTo>
                  <a:pt x="40" y="17"/>
                  <a:pt x="40" y="17"/>
                  <a:pt x="40" y="17"/>
                </a:cubicBezTo>
                <a:cubicBezTo>
                  <a:pt x="41" y="17"/>
                  <a:pt x="41" y="17"/>
                  <a:pt x="41" y="18"/>
                </a:cubicBezTo>
                <a:lnTo>
                  <a:pt x="41" y="23"/>
                </a:lnTo>
                <a:close/>
                <a:moveTo>
                  <a:pt x="20" y="14"/>
                </a:moveTo>
                <a:cubicBezTo>
                  <a:pt x="16" y="14"/>
                  <a:pt x="13" y="17"/>
                  <a:pt x="13" y="20"/>
                </a:cubicBezTo>
                <a:cubicBezTo>
                  <a:pt x="13" y="24"/>
                  <a:pt x="16" y="27"/>
                  <a:pt x="20" y="27"/>
                </a:cubicBezTo>
                <a:cubicBezTo>
                  <a:pt x="24" y="27"/>
                  <a:pt x="27" y="24"/>
                  <a:pt x="27" y="20"/>
                </a:cubicBezTo>
                <a:cubicBezTo>
                  <a:pt x="27" y="17"/>
                  <a:pt x="24" y="14"/>
                  <a:pt x="20" y="14"/>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16" name="Freeform 215"/>
          <p:cNvSpPr>
            <a:spLocks noEditPoints="1"/>
          </p:cNvSpPr>
          <p:nvPr/>
        </p:nvSpPr>
        <p:spPr bwMode="auto">
          <a:xfrm>
            <a:off x="5509153" y="4223324"/>
            <a:ext cx="393235" cy="370298"/>
          </a:xfrm>
          <a:custGeom>
            <a:avLst/>
            <a:gdLst>
              <a:gd name="T0" fmla="*/ 29 w 51"/>
              <a:gd name="T1" fmla="*/ 28 h 48"/>
              <a:gd name="T2" fmla="*/ 31 w 51"/>
              <a:gd name="T3" fmla="*/ 34 h 48"/>
              <a:gd name="T4" fmla="*/ 26 w 51"/>
              <a:gd name="T5" fmla="*/ 38 h 48"/>
              <a:gd name="T6" fmla="*/ 20 w 51"/>
              <a:gd name="T7" fmla="*/ 41 h 48"/>
              <a:gd name="T8" fmla="*/ 13 w 51"/>
              <a:gd name="T9" fmla="*/ 41 h 48"/>
              <a:gd name="T10" fmla="*/ 8 w 51"/>
              <a:gd name="T11" fmla="*/ 38 h 48"/>
              <a:gd name="T12" fmla="*/ 3 w 51"/>
              <a:gd name="T13" fmla="*/ 34 h 48"/>
              <a:gd name="T14" fmla="*/ 4 w 51"/>
              <a:gd name="T15" fmla="*/ 28 h 48"/>
              <a:gd name="T16" fmla="*/ 0 w 51"/>
              <a:gd name="T17" fmla="*/ 22 h 48"/>
              <a:gd name="T18" fmla="*/ 5 w 51"/>
              <a:gd name="T19" fmla="*/ 18 h 48"/>
              <a:gd name="T20" fmla="*/ 3 w 51"/>
              <a:gd name="T21" fmla="*/ 14 h 48"/>
              <a:gd name="T22" fmla="*/ 11 w 51"/>
              <a:gd name="T23" fmla="*/ 13 h 48"/>
              <a:gd name="T24" fmla="*/ 14 w 51"/>
              <a:gd name="T25" fmla="*/ 7 h 48"/>
              <a:gd name="T26" fmla="*/ 21 w 51"/>
              <a:gd name="T27" fmla="*/ 12 h 48"/>
              <a:gd name="T28" fmla="*/ 26 w 51"/>
              <a:gd name="T29" fmla="*/ 10 h 48"/>
              <a:gd name="T30" fmla="*/ 31 w 51"/>
              <a:gd name="T31" fmla="*/ 15 h 48"/>
              <a:gd name="T32" fmla="*/ 33 w 51"/>
              <a:gd name="T33" fmla="*/ 21 h 48"/>
              <a:gd name="T34" fmla="*/ 17 w 51"/>
              <a:gd name="T35" fmla="*/ 17 h 48"/>
              <a:gd name="T36" fmla="*/ 24 w 51"/>
              <a:gd name="T37" fmla="*/ 24 h 48"/>
              <a:gd name="T38" fmla="*/ 47 w 51"/>
              <a:gd name="T39" fmla="*/ 13 h 48"/>
              <a:gd name="T40" fmla="*/ 47 w 51"/>
              <a:gd name="T41" fmla="*/ 18 h 48"/>
              <a:gd name="T42" fmla="*/ 41 w 51"/>
              <a:gd name="T43" fmla="*/ 17 h 48"/>
              <a:gd name="T44" fmla="*/ 34 w 51"/>
              <a:gd name="T45" fmla="*/ 18 h 48"/>
              <a:gd name="T46" fmla="*/ 34 w 51"/>
              <a:gd name="T47" fmla="*/ 13 h 48"/>
              <a:gd name="T48" fmla="*/ 34 w 51"/>
              <a:gd name="T49" fmla="*/ 8 h 48"/>
              <a:gd name="T50" fmla="*/ 34 w 51"/>
              <a:gd name="T51" fmla="*/ 2 h 48"/>
              <a:gd name="T52" fmla="*/ 41 w 51"/>
              <a:gd name="T53" fmla="*/ 3 h 48"/>
              <a:gd name="T54" fmla="*/ 44 w 51"/>
              <a:gd name="T55" fmla="*/ 0 h 48"/>
              <a:gd name="T56" fmla="*/ 46 w 51"/>
              <a:gd name="T57" fmla="*/ 6 h 48"/>
              <a:gd name="T58" fmla="*/ 51 w 51"/>
              <a:gd name="T59" fmla="*/ 12 h 48"/>
              <a:gd name="T60" fmla="*/ 46 w 51"/>
              <a:gd name="T61" fmla="*/ 42 h 48"/>
              <a:gd name="T62" fmla="*/ 44 w 51"/>
              <a:gd name="T63" fmla="*/ 48 h 48"/>
              <a:gd name="T64" fmla="*/ 40 w 51"/>
              <a:gd name="T65" fmla="*/ 45 h 48"/>
              <a:gd name="T66" fmla="*/ 34 w 51"/>
              <a:gd name="T67" fmla="*/ 46 h 48"/>
              <a:gd name="T68" fmla="*/ 30 w 51"/>
              <a:gd name="T69" fmla="*/ 40 h 48"/>
              <a:gd name="T70" fmla="*/ 35 w 51"/>
              <a:gd name="T71" fmla="*/ 34 h 48"/>
              <a:gd name="T72" fmla="*/ 37 w 51"/>
              <a:gd name="T73" fmla="*/ 28 h 48"/>
              <a:gd name="T74" fmla="*/ 42 w 51"/>
              <a:gd name="T75" fmla="*/ 31 h 48"/>
              <a:gd name="T76" fmla="*/ 47 w 51"/>
              <a:gd name="T77" fmla="*/ 30 h 48"/>
              <a:gd name="T78" fmla="*/ 47 w 51"/>
              <a:gd name="T79" fmla="*/ 35 h 48"/>
              <a:gd name="T80" fmla="*/ 41 w 51"/>
              <a:gd name="T81" fmla="*/ 7 h 48"/>
              <a:gd name="T82" fmla="*/ 44 w 51"/>
              <a:gd name="T83" fmla="*/ 10 h 48"/>
              <a:gd name="T84" fmla="*/ 37 w 51"/>
              <a:gd name="T85" fmla="*/ 38 h 48"/>
              <a:gd name="T86" fmla="*/ 41 w 51"/>
              <a:gd name="T87" fmla="*/ 3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1" h="48">
                <a:moveTo>
                  <a:pt x="34" y="27"/>
                </a:moveTo>
                <a:cubicBezTo>
                  <a:pt x="34" y="27"/>
                  <a:pt x="34" y="27"/>
                  <a:pt x="33" y="27"/>
                </a:cubicBezTo>
                <a:cubicBezTo>
                  <a:pt x="29" y="28"/>
                  <a:pt x="29" y="28"/>
                  <a:pt x="29" y="28"/>
                </a:cubicBezTo>
                <a:cubicBezTo>
                  <a:pt x="29" y="29"/>
                  <a:pt x="29" y="29"/>
                  <a:pt x="28" y="30"/>
                </a:cubicBezTo>
                <a:cubicBezTo>
                  <a:pt x="29" y="31"/>
                  <a:pt x="30" y="32"/>
                  <a:pt x="31" y="33"/>
                </a:cubicBezTo>
                <a:cubicBezTo>
                  <a:pt x="31" y="33"/>
                  <a:pt x="31" y="33"/>
                  <a:pt x="31" y="34"/>
                </a:cubicBezTo>
                <a:cubicBezTo>
                  <a:pt x="31" y="34"/>
                  <a:pt x="31" y="34"/>
                  <a:pt x="31" y="34"/>
                </a:cubicBezTo>
                <a:cubicBezTo>
                  <a:pt x="30" y="35"/>
                  <a:pt x="27" y="38"/>
                  <a:pt x="26" y="38"/>
                </a:cubicBezTo>
                <a:cubicBezTo>
                  <a:pt x="26" y="38"/>
                  <a:pt x="26" y="38"/>
                  <a:pt x="26" y="38"/>
                </a:cubicBezTo>
                <a:cubicBezTo>
                  <a:pt x="23" y="36"/>
                  <a:pt x="23" y="36"/>
                  <a:pt x="23" y="36"/>
                </a:cubicBezTo>
                <a:cubicBezTo>
                  <a:pt x="22" y="36"/>
                  <a:pt x="21" y="36"/>
                  <a:pt x="21" y="36"/>
                </a:cubicBezTo>
                <a:cubicBezTo>
                  <a:pt x="20" y="38"/>
                  <a:pt x="20" y="39"/>
                  <a:pt x="20" y="41"/>
                </a:cubicBezTo>
                <a:cubicBezTo>
                  <a:pt x="20" y="41"/>
                  <a:pt x="20" y="41"/>
                  <a:pt x="19" y="41"/>
                </a:cubicBezTo>
                <a:cubicBezTo>
                  <a:pt x="14" y="41"/>
                  <a:pt x="14" y="41"/>
                  <a:pt x="14" y="41"/>
                </a:cubicBezTo>
                <a:cubicBezTo>
                  <a:pt x="14" y="41"/>
                  <a:pt x="13" y="41"/>
                  <a:pt x="13" y="41"/>
                </a:cubicBezTo>
                <a:cubicBezTo>
                  <a:pt x="13" y="36"/>
                  <a:pt x="13" y="36"/>
                  <a:pt x="13" y="36"/>
                </a:cubicBezTo>
                <a:cubicBezTo>
                  <a:pt x="12" y="36"/>
                  <a:pt x="11" y="36"/>
                  <a:pt x="11" y="36"/>
                </a:cubicBezTo>
                <a:cubicBezTo>
                  <a:pt x="8" y="38"/>
                  <a:pt x="8" y="38"/>
                  <a:pt x="8" y="38"/>
                </a:cubicBezTo>
                <a:cubicBezTo>
                  <a:pt x="7" y="38"/>
                  <a:pt x="7" y="38"/>
                  <a:pt x="7" y="38"/>
                </a:cubicBezTo>
                <a:cubicBezTo>
                  <a:pt x="7" y="38"/>
                  <a:pt x="7" y="38"/>
                  <a:pt x="7" y="38"/>
                </a:cubicBezTo>
                <a:cubicBezTo>
                  <a:pt x="6" y="37"/>
                  <a:pt x="3" y="34"/>
                  <a:pt x="3" y="34"/>
                </a:cubicBezTo>
                <a:cubicBezTo>
                  <a:pt x="3" y="33"/>
                  <a:pt x="3" y="33"/>
                  <a:pt x="3" y="33"/>
                </a:cubicBezTo>
                <a:cubicBezTo>
                  <a:pt x="4" y="32"/>
                  <a:pt x="4" y="31"/>
                  <a:pt x="5" y="30"/>
                </a:cubicBezTo>
                <a:cubicBezTo>
                  <a:pt x="5" y="29"/>
                  <a:pt x="5" y="29"/>
                  <a:pt x="4" y="28"/>
                </a:cubicBezTo>
                <a:cubicBezTo>
                  <a:pt x="0" y="27"/>
                  <a:pt x="0" y="27"/>
                  <a:pt x="0" y="27"/>
                </a:cubicBezTo>
                <a:cubicBezTo>
                  <a:pt x="0" y="27"/>
                  <a:pt x="0" y="27"/>
                  <a:pt x="0" y="26"/>
                </a:cubicBezTo>
                <a:cubicBezTo>
                  <a:pt x="0" y="22"/>
                  <a:pt x="0" y="22"/>
                  <a:pt x="0" y="22"/>
                </a:cubicBezTo>
                <a:cubicBezTo>
                  <a:pt x="0" y="21"/>
                  <a:pt x="0" y="21"/>
                  <a:pt x="0" y="21"/>
                </a:cubicBezTo>
                <a:cubicBezTo>
                  <a:pt x="4" y="20"/>
                  <a:pt x="4" y="20"/>
                  <a:pt x="4" y="20"/>
                </a:cubicBezTo>
                <a:cubicBezTo>
                  <a:pt x="5" y="19"/>
                  <a:pt x="5" y="19"/>
                  <a:pt x="5" y="18"/>
                </a:cubicBezTo>
                <a:cubicBezTo>
                  <a:pt x="4" y="17"/>
                  <a:pt x="4" y="16"/>
                  <a:pt x="3" y="15"/>
                </a:cubicBezTo>
                <a:cubicBezTo>
                  <a:pt x="3" y="15"/>
                  <a:pt x="3" y="15"/>
                  <a:pt x="3" y="14"/>
                </a:cubicBezTo>
                <a:cubicBezTo>
                  <a:pt x="3" y="14"/>
                  <a:pt x="3" y="14"/>
                  <a:pt x="3" y="14"/>
                </a:cubicBezTo>
                <a:cubicBezTo>
                  <a:pt x="3" y="13"/>
                  <a:pt x="6" y="10"/>
                  <a:pt x="7" y="10"/>
                </a:cubicBezTo>
                <a:cubicBezTo>
                  <a:pt x="7" y="10"/>
                  <a:pt x="7" y="10"/>
                  <a:pt x="8" y="10"/>
                </a:cubicBezTo>
                <a:cubicBezTo>
                  <a:pt x="11" y="13"/>
                  <a:pt x="11" y="13"/>
                  <a:pt x="11" y="13"/>
                </a:cubicBezTo>
                <a:cubicBezTo>
                  <a:pt x="11" y="12"/>
                  <a:pt x="12" y="12"/>
                  <a:pt x="13" y="12"/>
                </a:cubicBezTo>
                <a:cubicBezTo>
                  <a:pt x="13" y="10"/>
                  <a:pt x="13" y="9"/>
                  <a:pt x="13" y="8"/>
                </a:cubicBezTo>
                <a:cubicBezTo>
                  <a:pt x="14" y="7"/>
                  <a:pt x="14" y="7"/>
                  <a:pt x="14" y="7"/>
                </a:cubicBezTo>
                <a:cubicBezTo>
                  <a:pt x="19" y="7"/>
                  <a:pt x="19" y="7"/>
                  <a:pt x="19" y="7"/>
                </a:cubicBezTo>
                <a:cubicBezTo>
                  <a:pt x="20" y="7"/>
                  <a:pt x="20" y="7"/>
                  <a:pt x="20" y="8"/>
                </a:cubicBezTo>
                <a:cubicBezTo>
                  <a:pt x="21" y="12"/>
                  <a:pt x="21" y="12"/>
                  <a:pt x="21" y="12"/>
                </a:cubicBezTo>
                <a:cubicBezTo>
                  <a:pt x="21" y="12"/>
                  <a:pt x="22" y="12"/>
                  <a:pt x="23" y="13"/>
                </a:cubicBezTo>
                <a:cubicBezTo>
                  <a:pt x="26" y="10"/>
                  <a:pt x="26" y="10"/>
                  <a:pt x="26" y="10"/>
                </a:cubicBezTo>
                <a:cubicBezTo>
                  <a:pt x="26" y="10"/>
                  <a:pt x="26" y="10"/>
                  <a:pt x="26" y="10"/>
                </a:cubicBezTo>
                <a:cubicBezTo>
                  <a:pt x="27" y="10"/>
                  <a:pt x="27" y="10"/>
                  <a:pt x="27" y="10"/>
                </a:cubicBezTo>
                <a:cubicBezTo>
                  <a:pt x="28" y="11"/>
                  <a:pt x="31" y="14"/>
                  <a:pt x="31" y="14"/>
                </a:cubicBezTo>
                <a:cubicBezTo>
                  <a:pt x="31" y="15"/>
                  <a:pt x="31" y="15"/>
                  <a:pt x="31" y="15"/>
                </a:cubicBezTo>
                <a:cubicBezTo>
                  <a:pt x="30" y="16"/>
                  <a:pt x="29" y="17"/>
                  <a:pt x="28" y="18"/>
                </a:cubicBezTo>
                <a:cubicBezTo>
                  <a:pt x="29" y="19"/>
                  <a:pt x="29" y="19"/>
                  <a:pt x="29" y="20"/>
                </a:cubicBezTo>
                <a:cubicBezTo>
                  <a:pt x="33" y="21"/>
                  <a:pt x="33" y="21"/>
                  <a:pt x="33" y="21"/>
                </a:cubicBezTo>
                <a:cubicBezTo>
                  <a:pt x="34" y="21"/>
                  <a:pt x="34" y="21"/>
                  <a:pt x="34" y="22"/>
                </a:cubicBezTo>
                <a:lnTo>
                  <a:pt x="34" y="27"/>
                </a:lnTo>
                <a:close/>
                <a:moveTo>
                  <a:pt x="17" y="17"/>
                </a:moveTo>
                <a:cubicBezTo>
                  <a:pt x="13" y="17"/>
                  <a:pt x="10" y="20"/>
                  <a:pt x="10" y="24"/>
                </a:cubicBezTo>
                <a:cubicBezTo>
                  <a:pt x="10" y="28"/>
                  <a:pt x="13" y="31"/>
                  <a:pt x="17" y="31"/>
                </a:cubicBezTo>
                <a:cubicBezTo>
                  <a:pt x="20" y="31"/>
                  <a:pt x="24" y="28"/>
                  <a:pt x="24" y="24"/>
                </a:cubicBezTo>
                <a:cubicBezTo>
                  <a:pt x="24" y="20"/>
                  <a:pt x="20" y="17"/>
                  <a:pt x="17" y="17"/>
                </a:cubicBezTo>
                <a:close/>
                <a:moveTo>
                  <a:pt x="51" y="12"/>
                </a:moveTo>
                <a:cubicBezTo>
                  <a:pt x="51" y="13"/>
                  <a:pt x="48" y="13"/>
                  <a:pt x="47" y="13"/>
                </a:cubicBezTo>
                <a:cubicBezTo>
                  <a:pt x="47" y="14"/>
                  <a:pt x="47" y="14"/>
                  <a:pt x="46" y="14"/>
                </a:cubicBezTo>
                <a:cubicBezTo>
                  <a:pt x="46" y="15"/>
                  <a:pt x="48" y="18"/>
                  <a:pt x="48" y="18"/>
                </a:cubicBezTo>
                <a:cubicBezTo>
                  <a:pt x="48" y="18"/>
                  <a:pt x="48" y="18"/>
                  <a:pt x="47" y="18"/>
                </a:cubicBezTo>
                <a:cubicBezTo>
                  <a:pt x="47" y="19"/>
                  <a:pt x="44" y="20"/>
                  <a:pt x="44" y="20"/>
                </a:cubicBezTo>
                <a:cubicBezTo>
                  <a:pt x="44" y="20"/>
                  <a:pt x="42" y="18"/>
                  <a:pt x="42" y="17"/>
                </a:cubicBezTo>
                <a:cubicBezTo>
                  <a:pt x="41" y="17"/>
                  <a:pt x="41" y="17"/>
                  <a:pt x="41" y="17"/>
                </a:cubicBezTo>
                <a:cubicBezTo>
                  <a:pt x="40" y="17"/>
                  <a:pt x="40" y="17"/>
                  <a:pt x="40" y="17"/>
                </a:cubicBezTo>
                <a:cubicBezTo>
                  <a:pt x="40" y="18"/>
                  <a:pt x="38" y="20"/>
                  <a:pt x="37" y="20"/>
                </a:cubicBezTo>
                <a:cubicBezTo>
                  <a:pt x="37" y="20"/>
                  <a:pt x="34" y="19"/>
                  <a:pt x="34" y="18"/>
                </a:cubicBezTo>
                <a:cubicBezTo>
                  <a:pt x="34" y="18"/>
                  <a:pt x="34" y="18"/>
                  <a:pt x="34" y="18"/>
                </a:cubicBezTo>
                <a:cubicBezTo>
                  <a:pt x="34" y="18"/>
                  <a:pt x="35" y="15"/>
                  <a:pt x="35" y="14"/>
                </a:cubicBezTo>
                <a:cubicBezTo>
                  <a:pt x="35" y="14"/>
                  <a:pt x="35" y="14"/>
                  <a:pt x="34" y="13"/>
                </a:cubicBezTo>
                <a:cubicBezTo>
                  <a:pt x="34" y="13"/>
                  <a:pt x="30" y="13"/>
                  <a:pt x="30" y="12"/>
                </a:cubicBezTo>
                <a:cubicBezTo>
                  <a:pt x="30" y="8"/>
                  <a:pt x="30" y="8"/>
                  <a:pt x="30" y="8"/>
                </a:cubicBezTo>
                <a:cubicBezTo>
                  <a:pt x="30" y="8"/>
                  <a:pt x="34" y="8"/>
                  <a:pt x="34" y="8"/>
                </a:cubicBezTo>
                <a:cubicBezTo>
                  <a:pt x="35" y="7"/>
                  <a:pt x="35" y="7"/>
                  <a:pt x="35" y="6"/>
                </a:cubicBezTo>
                <a:cubicBezTo>
                  <a:pt x="35" y="6"/>
                  <a:pt x="34" y="3"/>
                  <a:pt x="34" y="3"/>
                </a:cubicBezTo>
                <a:cubicBezTo>
                  <a:pt x="34" y="2"/>
                  <a:pt x="34" y="2"/>
                  <a:pt x="34" y="2"/>
                </a:cubicBezTo>
                <a:cubicBezTo>
                  <a:pt x="34" y="2"/>
                  <a:pt x="37" y="0"/>
                  <a:pt x="37" y="0"/>
                </a:cubicBezTo>
                <a:cubicBezTo>
                  <a:pt x="38" y="0"/>
                  <a:pt x="40" y="3"/>
                  <a:pt x="40" y="4"/>
                </a:cubicBezTo>
                <a:cubicBezTo>
                  <a:pt x="40" y="4"/>
                  <a:pt x="40" y="3"/>
                  <a:pt x="41" y="3"/>
                </a:cubicBezTo>
                <a:cubicBezTo>
                  <a:pt x="41" y="3"/>
                  <a:pt x="41" y="4"/>
                  <a:pt x="42" y="4"/>
                </a:cubicBezTo>
                <a:cubicBezTo>
                  <a:pt x="42" y="2"/>
                  <a:pt x="43" y="1"/>
                  <a:pt x="44" y="1"/>
                </a:cubicBezTo>
                <a:cubicBezTo>
                  <a:pt x="44" y="0"/>
                  <a:pt x="44" y="0"/>
                  <a:pt x="44" y="0"/>
                </a:cubicBezTo>
                <a:cubicBezTo>
                  <a:pt x="44" y="0"/>
                  <a:pt x="47" y="2"/>
                  <a:pt x="47" y="2"/>
                </a:cubicBezTo>
                <a:cubicBezTo>
                  <a:pt x="48" y="2"/>
                  <a:pt x="48" y="2"/>
                  <a:pt x="48" y="3"/>
                </a:cubicBezTo>
                <a:cubicBezTo>
                  <a:pt x="48" y="3"/>
                  <a:pt x="46" y="6"/>
                  <a:pt x="46" y="6"/>
                </a:cubicBezTo>
                <a:cubicBezTo>
                  <a:pt x="47" y="7"/>
                  <a:pt x="47" y="7"/>
                  <a:pt x="47" y="8"/>
                </a:cubicBezTo>
                <a:cubicBezTo>
                  <a:pt x="48" y="8"/>
                  <a:pt x="51" y="8"/>
                  <a:pt x="51" y="8"/>
                </a:cubicBezTo>
                <a:lnTo>
                  <a:pt x="51" y="12"/>
                </a:lnTo>
                <a:close/>
                <a:moveTo>
                  <a:pt x="51" y="40"/>
                </a:moveTo>
                <a:cubicBezTo>
                  <a:pt x="51" y="40"/>
                  <a:pt x="48" y="40"/>
                  <a:pt x="47" y="40"/>
                </a:cubicBezTo>
                <a:cubicBezTo>
                  <a:pt x="47" y="41"/>
                  <a:pt x="47" y="41"/>
                  <a:pt x="46" y="42"/>
                </a:cubicBezTo>
                <a:cubicBezTo>
                  <a:pt x="46" y="42"/>
                  <a:pt x="48" y="45"/>
                  <a:pt x="48" y="46"/>
                </a:cubicBezTo>
                <a:cubicBezTo>
                  <a:pt x="48" y="46"/>
                  <a:pt x="48" y="46"/>
                  <a:pt x="47" y="46"/>
                </a:cubicBezTo>
                <a:cubicBezTo>
                  <a:pt x="47" y="46"/>
                  <a:pt x="44" y="48"/>
                  <a:pt x="44" y="48"/>
                </a:cubicBezTo>
                <a:cubicBezTo>
                  <a:pt x="44" y="48"/>
                  <a:pt x="42" y="45"/>
                  <a:pt x="42" y="45"/>
                </a:cubicBezTo>
                <a:cubicBezTo>
                  <a:pt x="41" y="45"/>
                  <a:pt x="41" y="45"/>
                  <a:pt x="41" y="45"/>
                </a:cubicBezTo>
                <a:cubicBezTo>
                  <a:pt x="40" y="45"/>
                  <a:pt x="40" y="45"/>
                  <a:pt x="40" y="45"/>
                </a:cubicBezTo>
                <a:cubicBezTo>
                  <a:pt x="40" y="45"/>
                  <a:pt x="38" y="48"/>
                  <a:pt x="37" y="48"/>
                </a:cubicBezTo>
                <a:cubicBezTo>
                  <a:pt x="37" y="48"/>
                  <a:pt x="34" y="46"/>
                  <a:pt x="34" y="46"/>
                </a:cubicBezTo>
                <a:cubicBezTo>
                  <a:pt x="34" y="46"/>
                  <a:pt x="34" y="46"/>
                  <a:pt x="34" y="46"/>
                </a:cubicBezTo>
                <a:cubicBezTo>
                  <a:pt x="34" y="45"/>
                  <a:pt x="35" y="42"/>
                  <a:pt x="35" y="42"/>
                </a:cubicBezTo>
                <a:cubicBezTo>
                  <a:pt x="35" y="41"/>
                  <a:pt x="35" y="41"/>
                  <a:pt x="34" y="40"/>
                </a:cubicBezTo>
                <a:cubicBezTo>
                  <a:pt x="34" y="40"/>
                  <a:pt x="30" y="40"/>
                  <a:pt x="30" y="40"/>
                </a:cubicBezTo>
                <a:cubicBezTo>
                  <a:pt x="30" y="36"/>
                  <a:pt x="30" y="36"/>
                  <a:pt x="30" y="36"/>
                </a:cubicBezTo>
                <a:cubicBezTo>
                  <a:pt x="30" y="35"/>
                  <a:pt x="34" y="35"/>
                  <a:pt x="34" y="35"/>
                </a:cubicBezTo>
                <a:cubicBezTo>
                  <a:pt x="35" y="35"/>
                  <a:pt x="35" y="34"/>
                  <a:pt x="35" y="34"/>
                </a:cubicBezTo>
                <a:cubicBezTo>
                  <a:pt x="35" y="33"/>
                  <a:pt x="34" y="30"/>
                  <a:pt x="34" y="30"/>
                </a:cubicBezTo>
                <a:cubicBezTo>
                  <a:pt x="34" y="30"/>
                  <a:pt x="34" y="30"/>
                  <a:pt x="34" y="30"/>
                </a:cubicBezTo>
                <a:cubicBezTo>
                  <a:pt x="34" y="30"/>
                  <a:pt x="37" y="28"/>
                  <a:pt x="37" y="28"/>
                </a:cubicBezTo>
                <a:cubicBezTo>
                  <a:pt x="38" y="28"/>
                  <a:pt x="40" y="31"/>
                  <a:pt x="40" y="31"/>
                </a:cubicBezTo>
                <a:cubicBezTo>
                  <a:pt x="40" y="31"/>
                  <a:pt x="40" y="31"/>
                  <a:pt x="41" y="31"/>
                </a:cubicBezTo>
                <a:cubicBezTo>
                  <a:pt x="41" y="31"/>
                  <a:pt x="41" y="31"/>
                  <a:pt x="42" y="31"/>
                </a:cubicBezTo>
                <a:cubicBezTo>
                  <a:pt x="42" y="30"/>
                  <a:pt x="43" y="29"/>
                  <a:pt x="44" y="28"/>
                </a:cubicBezTo>
                <a:cubicBezTo>
                  <a:pt x="44" y="28"/>
                  <a:pt x="44" y="28"/>
                  <a:pt x="44" y="28"/>
                </a:cubicBezTo>
                <a:cubicBezTo>
                  <a:pt x="44" y="28"/>
                  <a:pt x="47" y="30"/>
                  <a:pt x="47" y="30"/>
                </a:cubicBezTo>
                <a:cubicBezTo>
                  <a:pt x="48" y="30"/>
                  <a:pt x="48" y="30"/>
                  <a:pt x="48" y="30"/>
                </a:cubicBezTo>
                <a:cubicBezTo>
                  <a:pt x="48" y="30"/>
                  <a:pt x="46" y="33"/>
                  <a:pt x="46" y="34"/>
                </a:cubicBezTo>
                <a:cubicBezTo>
                  <a:pt x="47" y="34"/>
                  <a:pt x="47" y="35"/>
                  <a:pt x="47" y="35"/>
                </a:cubicBezTo>
                <a:cubicBezTo>
                  <a:pt x="48" y="35"/>
                  <a:pt x="51" y="35"/>
                  <a:pt x="51" y="36"/>
                </a:cubicBezTo>
                <a:lnTo>
                  <a:pt x="51" y="40"/>
                </a:lnTo>
                <a:close/>
                <a:moveTo>
                  <a:pt x="41" y="7"/>
                </a:moveTo>
                <a:cubicBezTo>
                  <a:pt x="39" y="7"/>
                  <a:pt x="37" y="8"/>
                  <a:pt x="37" y="10"/>
                </a:cubicBezTo>
                <a:cubicBezTo>
                  <a:pt x="37" y="12"/>
                  <a:pt x="39" y="14"/>
                  <a:pt x="41" y="14"/>
                </a:cubicBezTo>
                <a:cubicBezTo>
                  <a:pt x="43" y="14"/>
                  <a:pt x="44" y="12"/>
                  <a:pt x="44" y="10"/>
                </a:cubicBezTo>
                <a:cubicBezTo>
                  <a:pt x="44" y="8"/>
                  <a:pt x="43" y="7"/>
                  <a:pt x="41" y="7"/>
                </a:cubicBezTo>
                <a:close/>
                <a:moveTo>
                  <a:pt x="41" y="34"/>
                </a:moveTo>
                <a:cubicBezTo>
                  <a:pt x="39" y="34"/>
                  <a:pt x="37" y="36"/>
                  <a:pt x="37" y="38"/>
                </a:cubicBezTo>
                <a:cubicBezTo>
                  <a:pt x="37" y="40"/>
                  <a:pt x="39" y="41"/>
                  <a:pt x="41" y="41"/>
                </a:cubicBezTo>
                <a:cubicBezTo>
                  <a:pt x="43" y="41"/>
                  <a:pt x="44" y="40"/>
                  <a:pt x="44" y="38"/>
                </a:cubicBezTo>
                <a:cubicBezTo>
                  <a:pt x="44" y="36"/>
                  <a:pt x="43" y="34"/>
                  <a:pt x="41" y="34"/>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17" name="Freeform 216"/>
          <p:cNvSpPr>
            <a:spLocks noEditPoints="1"/>
          </p:cNvSpPr>
          <p:nvPr/>
        </p:nvSpPr>
        <p:spPr bwMode="auto">
          <a:xfrm>
            <a:off x="2016489" y="4774425"/>
            <a:ext cx="314589" cy="278542"/>
          </a:xfrm>
          <a:custGeom>
            <a:avLst/>
            <a:gdLst>
              <a:gd name="T0" fmla="*/ 41 w 41"/>
              <a:gd name="T1" fmla="*/ 21 h 36"/>
              <a:gd name="T2" fmla="*/ 40 w 41"/>
              <a:gd name="T3" fmla="*/ 22 h 36"/>
              <a:gd name="T4" fmla="*/ 37 w 41"/>
              <a:gd name="T5" fmla="*/ 22 h 36"/>
              <a:gd name="T6" fmla="*/ 37 w 41"/>
              <a:gd name="T7" fmla="*/ 33 h 36"/>
              <a:gd name="T8" fmla="*/ 35 w 41"/>
              <a:gd name="T9" fmla="*/ 36 h 36"/>
              <a:gd name="T10" fmla="*/ 6 w 41"/>
              <a:gd name="T11" fmla="*/ 36 h 36"/>
              <a:gd name="T12" fmla="*/ 3 w 41"/>
              <a:gd name="T13" fmla="*/ 33 h 36"/>
              <a:gd name="T14" fmla="*/ 3 w 41"/>
              <a:gd name="T15" fmla="*/ 22 h 36"/>
              <a:gd name="T16" fmla="*/ 1 w 41"/>
              <a:gd name="T17" fmla="*/ 22 h 36"/>
              <a:gd name="T18" fmla="*/ 0 w 41"/>
              <a:gd name="T19" fmla="*/ 21 h 36"/>
              <a:gd name="T20" fmla="*/ 0 w 41"/>
              <a:gd name="T21" fmla="*/ 13 h 36"/>
              <a:gd name="T22" fmla="*/ 1 w 41"/>
              <a:gd name="T23" fmla="*/ 12 h 36"/>
              <a:gd name="T24" fmla="*/ 12 w 41"/>
              <a:gd name="T25" fmla="*/ 12 h 36"/>
              <a:gd name="T26" fmla="*/ 6 w 41"/>
              <a:gd name="T27" fmla="*/ 6 h 36"/>
              <a:gd name="T28" fmla="*/ 12 w 41"/>
              <a:gd name="T29" fmla="*/ 0 h 36"/>
              <a:gd name="T30" fmla="*/ 17 w 41"/>
              <a:gd name="T31" fmla="*/ 2 h 36"/>
              <a:gd name="T32" fmla="*/ 20 w 41"/>
              <a:gd name="T33" fmla="*/ 6 h 36"/>
              <a:gd name="T34" fmla="*/ 24 w 41"/>
              <a:gd name="T35" fmla="*/ 2 h 36"/>
              <a:gd name="T36" fmla="*/ 28 w 41"/>
              <a:gd name="T37" fmla="*/ 0 h 36"/>
              <a:gd name="T38" fmla="*/ 34 w 41"/>
              <a:gd name="T39" fmla="*/ 6 h 36"/>
              <a:gd name="T40" fmla="*/ 28 w 41"/>
              <a:gd name="T41" fmla="*/ 12 h 36"/>
              <a:gd name="T42" fmla="*/ 40 w 41"/>
              <a:gd name="T43" fmla="*/ 12 h 36"/>
              <a:gd name="T44" fmla="*/ 41 w 41"/>
              <a:gd name="T45" fmla="*/ 13 h 36"/>
              <a:gd name="T46" fmla="*/ 41 w 41"/>
              <a:gd name="T47" fmla="*/ 21 h 36"/>
              <a:gd name="T48" fmla="*/ 18 w 41"/>
              <a:gd name="T49" fmla="*/ 8 h 36"/>
              <a:gd name="T50" fmla="*/ 14 w 41"/>
              <a:gd name="T51" fmla="*/ 4 h 36"/>
              <a:gd name="T52" fmla="*/ 12 w 41"/>
              <a:gd name="T53" fmla="*/ 3 h 36"/>
              <a:gd name="T54" fmla="*/ 10 w 41"/>
              <a:gd name="T55" fmla="*/ 6 h 36"/>
              <a:gd name="T56" fmla="*/ 12 w 41"/>
              <a:gd name="T57" fmla="*/ 8 h 36"/>
              <a:gd name="T58" fmla="*/ 18 w 41"/>
              <a:gd name="T59" fmla="*/ 8 h 36"/>
              <a:gd name="T60" fmla="*/ 25 w 41"/>
              <a:gd name="T61" fmla="*/ 29 h 36"/>
              <a:gd name="T62" fmla="*/ 25 w 41"/>
              <a:gd name="T63" fmla="*/ 17 h 36"/>
              <a:gd name="T64" fmla="*/ 25 w 41"/>
              <a:gd name="T65" fmla="*/ 12 h 36"/>
              <a:gd name="T66" fmla="*/ 16 w 41"/>
              <a:gd name="T67" fmla="*/ 12 h 36"/>
              <a:gd name="T68" fmla="*/ 16 w 41"/>
              <a:gd name="T69" fmla="*/ 17 h 36"/>
              <a:gd name="T70" fmla="*/ 16 w 41"/>
              <a:gd name="T71" fmla="*/ 29 h 36"/>
              <a:gd name="T72" fmla="*/ 16 w 41"/>
              <a:gd name="T73" fmla="*/ 31 h 36"/>
              <a:gd name="T74" fmla="*/ 18 w 41"/>
              <a:gd name="T75" fmla="*/ 32 h 36"/>
              <a:gd name="T76" fmla="*/ 23 w 41"/>
              <a:gd name="T77" fmla="*/ 32 h 36"/>
              <a:gd name="T78" fmla="*/ 25 w 41"/>
              <a:gd name="T79" fmla="*/ 31 h 36"/>
              <a:gd name="T80" fmla="*/ 25 w 41"/>
              <a:gd name="T81" fmla="*/ 29 h 36"/>
              <a:gd name="T82" fmla="*/ 28 w 41"/>
              <a:gd name="T83" fmla="*/ 3 h 36"/>
              <a:gd name="T84" fmla="*/ 26 w 41"/>
              <a:gd name="T85" fmla="*/ 4 h 36"/>
              <a:gd name="T86" fmla="*/ 23 w 41"/>
              <a:gd name="T87" fmla="*/ 8 h 36"/>
              <a:gd name="T88" fmla="*/ 28 w 41"/>
              <a:gd name="T89" fmla="*/ 8 h 36"/>
              <a:gd name="T90" fmla="*/ 31 w 41"/>
              <a:gd name="T91" fmla="*/ 6 h 36"/>
              <a:gd name="T92" fmla="*/ 28 w 41"/>
              <a:gd name="T93" fmla="*/ 3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1" h="36">
                <a:moveTo>
                  <a:pt x="41" y="21"/>
                </a:moveTo>
                <a:cubicBezTo>
                  <a:pt x="41" y="22"/>
                  <a:pt x="40" y="22"/>
                  <a:pt x="40" y="22"/>
                </a:cubicBezTo>
                <a:cubicBezTo>
                  <a:pt x="37" y="22"/>
                  <a:pt x="37" y="22"/>
                  <a:pt x="37" y="22"/>
                </a:cubicBezTo>
                <a:cubicBezTo>
                  <a:pt x="37" y="33"/>
                  <a:pt x="37" y="33"/>
                  <a:pt x="37" y="33"/>
                </a:cubicBezTo>
                <a:cubicBezTo>
                  <a:pt x="37" y="35"/>
                  <a:pt x="36" y="36"/>
                  <a:pt x="35" y="36"/>
                </a:cubicBezTo>
                <a:cubicBezTo>
                  <a:pt x="6" y="36"/>
                  <a:pt x="6" y="36"/>
                  <a:pt x="6" y="36"/>
                </a:cubicBezTo>
                <a:cubicBezTo>
                  <a:pt x="4" y="36"/>
                  <a:pt x="3" y="35"/>
                  <a:pt x="3" y="33"/>
                </a:cubicBezTo>
                <a:cubicBezTo>
                  <a:pt x="3" y="22"/>
                  <a:pt x="3" y="22"/>
                  <a:pt x="3" y="22"/>
                </a:cubicBezTo>
                <a:cubicBezTo>
                  <a:pt x="1" y="22"/>
                  <a:pt x="1" y="22"/>
                  <a:pt x="1" y="22"/>
                </a:cubicBezTo>
                <a:cubicBezTo>
                  <a:pt x="0" y="22"/>
                  <a:pt x="0" y="22"/>
                  <a:pt x="0" y="21"/>
                </a:cubicBezTo>
                <a:cubicBezTo>
                  <a:pt x="0" y="13"/>
                  <a:pt x="0" y="13"/>
                  <a:pt x="0" y="13"/>
                </a:cubicBezTo>
                <a:cubicBezTo>
                  <a:pt x="0" y="12"/>
                  <a:pt x="0" y="12"/>
                  <a:pt x="1" y="12"/>
                </a:cubicBezTo>
                <a:cubicBezTo>
                  <a:pt x="12" y="12"/>
                  <a:pt x="12" y="12"/>
                  <a:pt x="12" y="12"/>
                </a:cubicBezTo>
                <a:cubicBezTo>
                  <a:pt x="9" y="12"/>
                  <a:pt x="6" y="9"/>
                  <a:pt x="6" y="6"/>
                </a:cubicBezTo>
                <a:cubicBezTo>
                  <a:pt x="6" y="2"/>
                  <a:pt x="9" y="0"/>
                  <a:pt x="12" y="0"/>
                </a:cubicBezTo>
                <a:cubicBezTo>
                  <a:pt x="14" y="0"/>
                  <a:pt x="16" y="1"/>
                  <a:pt x="17" y="2"/>
                </a:cubicBezTo>
                <a:cubicBezTo>
                  <a:pt x="20" y="6"/>
                  <a:pt x="20" y="6"/>
                  <a:pt x="20" y="6"/>
                </a:cubicBezTo>
                <a:cubicBezTo>
                  <a:pt x="24" y="2"/>
                  <a:pt x="24" y="2"/>
                  <a:pt x="24" y="2"/>
                </a:cubicBezTo>
                <a:cubicBezTo>
                  <a:pt x="25" y="1"/>
                  <a:pt x="26" y="0"/>
                  <a:pt x="28" y="0"/>
                </a:cubicBezTo>
                <a:cubicBezTo>
                  <a:pt x="32" y="0"/>
                  <a:pt x="34" y="2"/>
                  <a:pt x="34" y="6"/>
                </a:cubicBezTo>
                <a:cubicBezTo>
                  <a:pt x="34" y="9"/>
                  <a:pt x="32" y="12"/>
                  <a:pt x="28" y="12"/>
                </a:cubicBezTo>
                <a:cubicBezTo>
                  <a:pt x="40" y="12"/>
                  <a:pt x="40" y="12"/>
                  <a:pt x="40" y="12"/>
                </a:cubicBezTo>
                <a:cubicBezTo>
                  <a:pt x="40" y="12"/>
                  <a:pt x="41" y="12"/>
                  <a:pt x="41" y="13"/>
                </a:cubicBezTo>
                <a:lnTo>
                  <a:pt x="41" y="21"/>
                </a:lnTo>
                <a:close/>
                <a:moveTo>
                  <a:pt x="18" y="8"/>
                </a:moveTo>
                <a:cubicBezTo>
                  <a:pt x="14" y="4"/>
                  <a:pt x="14" y="4"/>
                  <a:pt x="14" y="4"/>
                </a:cubicBezTo>
                <a:cubicBezTo>
                  <a:pt x="14" y="4"/>
                  <a:pt x="13" y="3"/>
                  <a:pt x="12" y="3"/>
                </a:cubicBezTo>
                <a:cubicBezTo>
                  <a:pt x="11" y="3"/>
                  <a:pt x="10" y="4"/>
                  <a:pt x="10" y="6"/>
                </a:cubicBezTo>
                <a:cubicBezTo>
                  <a:pt x="10" y="7"/>
                  <a:pt x="11" y="8"/>
                  <a:pt x="12" y="8"/>
                </a:cubicBezTo>
                <a:lnTo>
                  <a:pt x="18" y="8"/>
                </a:lnTo>
                <a:close/>
                <a:moveTo>
                  <a:pt x="25" y="29"/>
                </a:moveTo>
                <a:cubicBezTo>
                  <a:pt x="25" y="17"/>
                  <a:pt x="25" y="17"/>
                  <a:pt x="25" y="17"/>
                </a:cubicBezTo>
                <a:cubicBezTo>
                  <a:pt x="25" y="12"/>
                  <a:pt x="25" y="12"/>
                  <a:pt x="25" y="12"/>
                </a:cubicBezTo>
                <a:cubicBezTo>
                  <a:pt x="16" y="12"/>
                  <a:pt x="16" y="12"/>
                  <a:pt x="16" y="12"/>
                </a:cubicBezTo>
                <a:cubicBezTo>
                  <a:pt x="16" y="17"/>
                  <a:pt x="16" y="17"/>
                  <a:pt x="16" y="17"/>
                </a:cubicBezTo>
                <a:cubicBezTo>
                  <a:pt x="16" y="29"/>
                  <a:pt x="16" y="29"/>
                  <a:pt x="16" y="29"/>
                </a:cubicBezTo>
                <a:cubicBezTo>
                  <a:pt x="16" y="31"/>
                  <a:pt x="16" y="31"/>
                  <a:pt x="16" y="31"/>
                </a:cubicBezTo>
                <a:cubicBezTo>
                  <a:pt x="16" y="32"/>
                  <a:pt x="17" y="32"/>
                  <a:pt x="18" y="32"/>
                </a:cubicBezTo>
                <a:cubicBezTo>
                  <a:pt x="23" y="32"/>
                  <a:pt x="23" y="32"/>
                  <a:pt x="23" y="32"/>
                </a:cubicBezTo>
                <a:cubicBezTo>
                  <a:pt x="24" y="32"/>
                  <a:pt x="25" y="32"/>
                  <a:pt x="25" y="31"/>
                </a:cubicBezTo>
                <a:lnTo>
                  <a:pt x="25" y="29"/>
                </a:lnTo>
                <a:close/>
                <a:moveTo>
                  <a:pt x="28" y="3"/>
                </a:moveTo>
                <a:cubicBezTo>
                  <a:pt x="27" y="3"/>
                  <a:pt x="27" y="4"/>
                  <a:pt x="26" y="4"/>
                </a:cubicBezTo>
                <a:cubicBezTo>
                  <a:pt x="23" y="8"/>
                  <a:pt x="23" y="8"/>
                  <a:pt x="23" y="8"/>
                </a:cubicBezTo>
                <a:cubicBezTo>
                  <a:pt x="28" y="8"/>
                  <a:pt x="28" y="8"/>
                  <a:pt x="28" y="8"/>
                </a:cubicBezTo>
                <a:cubicBezTo>
                  <a:pt x="30" y="8"/>
                  <a:pt x="31" y="7"/>
                  <a:pt x="31" y="6"/>
                </a:cubicBezTo>
                <a:cubicBezTo>
                  <a:pt x="31" y="4"/>
                  <a:pt x="30" y="3"/>
                  <a:pt x="28" y="3"/>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18" name="Freeform 217"/>
          <p:cNvSpPr>
            <a:spLocks noEditPoints="1"/>
          </p:cNvSpPr>
          <p:nvPr/>
        </p:nvSpPr>
        <p:spPr bwMode="auto">
          <a:xfrm>
            <a:off x="7334517" y="4249540"/>
            <a:ext cx="317866" cy="317866"/>
          </a:xfrm>
          <a:custGeom>
            <a:avLst/>
            <a:gdLst>
              <a:gd name="T0" fmla="*/ 34 w 41"/>
              <a:gd name="T1" fmla="*/ 41 h 41"/>
              <a:gd name="T2" fmla="*/ 0 w 41"/>
              <a:gd name="T3" fmla="*/ 34 h 41"/>
              <a:gd name="T4" fmla="*/ 8 w 41"/>
              <a:gd name="T5" fmla="*/ 0 h 41"/>
              <a:gd name="T6" fmla="*/ 41 w 41"/>
              <a:gd name="T7" fmla="*/ 8 h 41"/>
              <a:gd name="T8" fmla="*/ 19 w 41"/>
              <a:gd name="T9" fmla="*/ 14 h 41"/>
              <a:gd name="T10" fmla="*/ 13 w 41"/>
              <a:gd name="T11" fmla="*/ 14 h 41"/>
              <a:gd name="T12" fmla="*/ 10 w 41"/>
              <a:gd name="T13" fmla="*/ 24 h 41"/>
              <a:gd name="T14" fmla="*/ 9 w 41"/>
              <a:gd name="T15" fmla="*/ 26 h 41"/>
              <a:gd name="T16" fmla="*/ 10 w 41"/>
              <a:gd name="T17" fmla="*/ 28 h 41"/>
              <a:gd name="T18" fmla="*/ 13 w 41"/>
              <a:gd name="T19" fmla="*/ 37 h 41"/>
              <a:gd name="T20" fmla="*/ 15 w 41"/>
              <a:gd name="T21" fmla="*/ 28 h 41"/>
              <a:gd name="T22" fmla="*/ 14 w 41"/>
              <a:gd name="T23" fmla="*/ 25 h 41"/>
              <a:gd name="T24" fmla="*/ 18 w 41"/>
              <a:gd name="T25" fmla="*/ 18 h 41"/>
              <a:gd name="T26" fmla="*/ 19 w 41"/>
              <a:gd name="T27" fmla="*/ 14 h 41"/>
              <a:gd name="T28" fmla="*/ 10 w 41"/>
              <a:gd name="T29" fmla="*/ 32 h 41"/>
              <a:gd name="T30" fmla="*/ 16 w 41"/>
              <a:gd name="T31" fmla="*/ 32 h 41"/>
              <a:gd name="T32" fmla="*/ 13 w 41"/>
              <a:gd name="T33" fmla="*/ 22 h 41"/>
              <a:gd name="T34" fmla="*/ 13 w 41"/>
              <a:gd name="T35" fmla="*/ 17 h 41"/>
              <a:gd name="T36" fmla="*/ 13 w 41"/>
              <a:gd name="T37" fmla="*/ 22 h 41"/>
              <a:gd name="T38" fmla="*/ 20 w 41"/>
              <a:gd name="T39" fmla="*/ 9 h 41"/>
              <a:gd name="T40" fmla="*/ 25 w 41"/>
              <a:gd name="T41" fmla="*/ 9 h 41"/>
              <a:gd name="T42" fmla="*/ 25 w 41"/>
              <a:gd name="T43" fmla="*/ 29 h 41"/>
              <a:gd name="T44" fmla="*/ 25 w 41"/>
              <a:gd name="T45" fmla="*/ 16 h 41"/>
              <a:gd name="T46" fmla="*/ 21 w 41"/>
              <a:gd name="T47" fmla="*/ 14 h 41"/>
              <a:gd name="T48" fmla="*/ 21 w 41"/>
              <a:gd name="T49" fmla="*/ 27 h 41"/>
              <a:gd name="T50" fmla="*/ 25 w 41"/>
              <a:gd name="T51" fmla="*/ 29 h 41"/>
              <a:gd name="T52" fmla="*/ 33 w 41"/>
              <a:gd name="T53" fmla="*/ 26 h 41"/>
              <a:gd name="T54" fmla="*/ 31 w 41"/>
              <a:gd name="T55" fmla="*/ 17 h 41"/>
              <a:gd name="T56" fmla="*/ 34 w 41"/>
              <a:gd name="T57" fmla="*/ 17 h 41"/>
              <a:gd name="T58" fmla="*/ 31 w 41"/>
              <a:gd name="T59" fmla="*/ 14 h 41"/>
              <a:gd name="T60" fmla="*/ 28 w 41"/>
              <a:gd name="T61" fmla="*/ 11 h 41"/>
              <a:gd name="T62" fmla="*/ 28 w 41"/>
              <a:gd name="T63" fmla="*/ 14 h 41"/>
              <a:gd name="T64" fmla="*/ 26 w 41"/>
              <a:gd name="T65" fmla="*/ 17 h 41"/>
              <a:gd name="T66" fmla="*/ 28 w 41"/>
              <a:gd name="T67" fmla="*/ 17 h 41"/>
              <a:gd name="T68" fmla="*/ 28 w 41"/>
              <a:gd name="T69" fmla="*/ 17 h 41"/>
              <a:gd name="T70" fmla="*/ 32 w 41"/>
              <a:gd name="T71" fmla="*/ 29 h 41"/>
              <a:gd name="T72" fmla="*/ 35 w 41"/>
              <a:gd name="T73" fmla="*/ 25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1" h="41">
                <a:moveTo>
                  <a:pt x="41" y="34"/>
                </a:moveTo>
                <a:cubicBezTo>
                  <a:pt x="41" y="38"/>
                  <a:pt x="38" y="41"/>
                  <a:pt x="34" y="41"/>
                </a:cubicBezTo>
                <a:cubicBezTo>
                  <a:pt x="8" y="41"/>
                  <a:pt x="8" y="41"/>
                  <a:pt x="8" y="41"/>
                </a:cubicBezTo>
                <a:cubicBezTo>
                  <a:pt x="4" y="41"/>
                  <a:pt x="0" y="38"/>
                  <a:pt x="0" y="34"/>
                </a:cubicBezTo>
                <a:cubicBezTo>
                  <a:pt x="0" y="8"/>
                  <a:pt x="0" y="8"/>
                  <a:pt x="0" y="8"/>
                </a:cubicBezTo>
                <a:cubicBezTo>
                  <a:pt x="0" y="4"/>
                  <a:pt x="4" y="0"/>
                  <a:pt x="8" y="0"/>
                </a:cubicBezTo>
                <a:cubicBezTo>
                  <a:pt x="34" y="0"/>
                  <a:pt x="34" y="0"/>
                  <a:pt x="34" y="0"/>
                </a:cubicBezTo>
                <a:cubicBezTo>
                  <a:pt x="38" y="0"/>
                  <a:pt x="41" y="4"/>
                  <a:pt x="41" y="8"/>
                </a:cubicBezTo>
                <a:lnTo>
                  <a:pt x="41" y="34"/>
                </a:lnTo>
                <a:close/>
                <a:moveTo>
                  <a:pt x="19" y="14"/>
                </a:moveTo>
                <a:cubicBezTo>
                  <a:pt x="18" y="14"/>
                  <a:pt x="17" y="15"/>
                  <a:pt x="16" y="15"/>
                </a:cubicBezTo>
                <a:cubicBezTo>
                  <a:pt x="15" y="14"/>
                  <a:pt x="14" y="14"/>
                  <a:pt x="13" y="14"/>
                </a:cubicBezTo>
                <a:cubicBezTo>
                  <a:pt x="10" y="14"/>
                  <a:pt x="7" y="16"/>
                  <a:pt x="7" y="19"/>
                </a:cubicBezTo>
                <a:cubicBezTo>
                  <a:pt x="7" y="21"/>
                  <a:pt x="8" y="23"/>
                  <a:pt x="10" y="24"/>
                </a:cubicBezTo>
                <a:cubicBezTo>
                  <a:pt x="10" y="24"/>
                  <a:pt x="10" y="24"/>
                  <a:pt x="10" y="24"/>
                </a:cubicBezTo>
                <a:cubicBezTo>
                  <a:pt x="9" y="24"/>
                  <a:pt x="9" y="25"/>
                  <a:pt x="9" y="26"/>
                </a:cubicBezTo>
                <a:cubicBezTo>
                  <a:pt x="9" y="27"/>
                  <a:pt x="9" y="28"/>
                  <a:pt x="10" y="28"/>
                </a:cubicBezTo>
                <a:cubicBezTo>
                  <a:pt x="10" y="28"/>
                  <a:pt x="10" y="28"/>
                  <a:pt x="10" y="28"/>
                </a:cubicBezTo>
                <a:cubicBezTo>
                  <a:pt x="8" y="29"/>
                  <a:pt x="7" y="30"/>
                  <a:pt x="7" y="32"/>
                </a:cubicBezTo>
                <a:cubicBezTo>
                  <a:pt x="7" y="36"/>
                  <a:pt x="10" y="37"/>
                  <a:pt x="13" y="37"/>
                </a:cubicBezTo>
                <a:cubicBezTo>
                  <a:pt x="17" y="37"/>
                  <a:pt x="19" y="35"/>
                  <a:pt x="19" y="31"/>
                </a:cubicBezTo>
                <a:cubicBezTo>
                  <a:pt x="19" y="29"/>
                  <a:pt x="17" y="28"/>
                  <a:pt x="15" y="28"/>
                </a:cubicBezTo>
                <a:cubicBezTo>
                  <a:pt x="14" y="27"/>
                  <a:pt x="12" y="27"/>
                  <a:pt x="12" y="26"/>
                </a:cubicBezTo>
                <a:cubicBezTo>
                  <a:pt x="12" y="25"/>
                  <a:pt x="13" y="25"/>
                  <a:pt x="14" y="25"/>
                </a:cubicBezTo>
                <a:cubicBezTo>
                  <a:pt x="17" y="24"/>
                  <a:pt x="18" y="22"/>
                  <a:pt x="18" y="19"/>
                </a:cubicBezTo>
                <a:cubicBezTo>
                  <a:pt x="18" y="19"/>
                  <a:pt x="18" y="18"/>
                  <a:pt x="18" y="18"/>
                </a:cubicBezTo>
                <a:cubicBezTo>
                  <a:pt x="18" y="18"/>
                  <a:pt x="19" y="18"/>
                  <a:pt x="19" y="17"/>
                </a:cubicBezTo>
                <a:lnTo>
                  <a:pt x="19" y="14"/>
                </a:lnTo>
                <a:close/>
                <a:moveTo>
                  <a:pt x="13" y="34"/>
                </a:moveTo>
                <a:cubicBezTo>
                  <a:pt x="12" y="34"/>
                  <a:pt x="10" y="33"/>
                  <a:pt x="10" y="32"/>
                </a:cubicBezTo>
                <a:cubicBezTo>
                  <a:pt x="10" y="30"/>
                  <a:pt x="12" y="30"/>
                  <a:pt x="13" y="30"/>
                </a:cubicBezTo>
                <a:cubicBezTo>
                  <a:pt x="14" y="30"/>
                  <a:pt x="16" y="30"/>
                  <a:pt x="16" y="32"/>
                </a:cubicBezTo>
                <a:cubicBezTo>
                  <a:pt x="16" y="33"/>
                  <a:pt x="15" y="34"/>
                  <a:pt x="13" y="34"/>
                </a:cubicBezTo>
                <a:close/>
                <a:moveTo>
                  <a:pt x="13" y="22"/>
                </a:moveTo>
                <a:cubicBezTo>
                  <a:pt x="11" y="22"/>
                  <a:pt x="11" y="21"/>
                  <a:pt x="11" y="19"/>
                </a:cubicBezTo>
                <a:cubicBezTo>
                  <a:pt x="11" y="18"/>
                  <a:pt x="11" y="17"/>
                  <a:pt x="13" y="17"/>
                </a:cubicBezTo>
                <a:cubicBezTo>
                  <a:pt x="14" y="17"/>
                  <a:pt x="15" y="18"/>
                  <a:pt x="15" y="19"/>
                </a:cubicBezTo>
                <a:cubicBezTo>
                  <a:pt x="15" y="21"/>
                  <a:pt x="14" y="22"/>
                  <a:pt x="13" y="22"/>
                </a:cubicBezTo>
                <a:close/>
                <a:moveTo>
                  <a:pt x="23" y="7"/>
                </a:moveTo>
                <a:cubicBezTo>
                  <a:pt x="21" y="7"/>
                  <a:pt x="20" y="8"/>
                  <a:pt x="20" y="9"/>
                </a:cubicBezTo>
                <a:cubicBezTo>
                  <a:pt x="20" y="11"/>
                  <a:pt x="21" y="12"/>
                  <a:pt x="23" y="12"/>
                </a:cubicBezTo>
                <a:cubicBezTo>
                  <a:pt x="24" y="12"/>
                  <a:pt x="25" y="11"/>
                  <a:pt x="25" y="9"/>
                </a:cubicBezTo>
                <a:cubicBezTo>
                  <a:pt x="25" y="8"/>
                  <a:pt x="24" y="7"/>
                  <a:pt x="23" y="7"/>
                </a:cubicBezTo>
                <a:close/>
                <a:moveTo>
                  <a:pt x="25" y="29"/>
                </a:moveTo>
                <a:cubicBezTo>
                  <a:pt x="25" y="28"/>
                  <a:pt x="25" y="27"/>
                  <a:pt x="25" y="26"/>
                </a:cubicBezTo>
                <a:cubicBezTo>
                  <a:pt x="25" y="16"/>
                  <a:pt x="25" y="16"/>
                  <a:pt x="25" y="16"/>
                </a:cubicBezTo>
                <a:cubicBezTo>
                  <a:pt x="25" y="15"/>
                  <a:pt x="25" y="15"/>
                  <a:pt x="25" y="14"/>
                </a:cubicBezTo>
                <a:cubicBezTo>
                  <a:pt x="21" y="14"/>
                  <a:pt x="21" y="14"/>
                  <a:pt x="21" y="14"/>
                </a:cubicBezTo>
                <a:cubicBezTo>
                  <a:pt x="21" y="15"/>
                  <a:pt x="21" y="15"/>
                  <a:pt x="21" y="16"/>
                </a:cubicBezTo>
                <a:cubicBezTo>
                  <a:pt x="21" y="27"/>
                  <a:pt x="21" y="27"/>
                  <a:pt x="21" y="27"/>
                </a:cubicBezTo>
                <a:cubicBezTo>
                  <a:pt x="21" y="27"/>
                  <a:pt x="21" y="28"/>
                  <a:pt x="21" y="29"/>
                </a:cubicBezTo>
                <a:lnTo>
                  <a:pt x="25" y="29"/>
                </a:lnTo>
                <a:close/>
                <a:moveTo>
                  <a:pt x="35" y="25"/>
                </a:moveTo>
                <a:cubicBezTo>
                  <a:pt x="34" y="25"/>
                  <a:pt x="33" y="26"/>
                  <a:pt x="33" y="26"/>
                </a:cubicBezTo>
                <a:cubicBezTo>
                  <a:pt x="32" y="26"/>
                  <a:pt x="31" y="24"/>
                  <a:pt x="31" y="23"/>
                </a:cubicBezTo>
                <a:cubicBezTo>
                  <a:pt x="31" y="17"/>
                  <a:pt x="31" y="17"/>
                  <a:pt x="31" y="17"/>
                </a:cubicBezTo>
                <a:cubicBezTo>
                  <a:pt x="33" y="17"/>
                  <a:pt x="33" y="17"/>
                  <a:pt x="33" y="17"/>
                </a:cubicBezTo>
                <a:cubicBezTo>
                  <a:pt x="33" y="17"/>
                  <a:pt x="34" y="17"/>
                  <a:pt x="34" y="17"/>
                </a:cubicBezTo>
                <a:cubicBezTo>
                  <a:pt x="34" y="14"/>
                  <a:pt x="34" y="14"/>
                  <a:pt x="34" y="14"/>
                </a:cubicBezTo>
                <a:cubicBezTo>
                  <a:pt x="31" y="14"/>
                  <a:pt x="31" y="14"/>
                  <a:pt x="31" y="14"/>
                </a:cubicBezTo>
                <a:cubicBezTo>
                  <a:pt x="31" y="13"/>
                  <a:pt x="31" y="12"/>
                  <a:pt x="31" y="11"/>
                </a:cubicBezTo>
                <a:cubicBezTo>
                  <a:pt x="28" y="11"/>
                  <a:pt x="28" y="11"/>
                  <a:pt x="28" y="11"/>
                </a:cubicBezTo>
                <a:cubicBezTo>
                  <a:pt x="28" y="12"/>
                  <a:pt x="28" y="12"/>
                  <a:pt x="28" y="13"/>
                </a:cubicBezTo>
                <a:cubicBezTo>
                  <a:pt x="28" y="14"/>
                  <a:pt x="28" y="14"/>
                  <a:pt x="28" y="14"/>
                </a:cubicBezTo>
                <a:cubicBezTo>
                  <a:pt x="26" y="14"/>
                  <a:pt x="26" y="14"/>
                  <a:pt x="26" y="14"/>
                </a:cubicBezTo>
                <a:cubicBezTo>
                  <a:pt x="26" y="17"/>
                  <a:pt x="26" y="17"/>
                  <a:pt x="26" y="17"/>
                </a:cubicBezTo>
                <a:cubicBezTo>
                  <a:pt x="26" y="17"/>
                  <a:pt x="27" y="17"/>
                  <a:pt x="27" y="17"/>
                </a:cubicBezTo>
                <a:cubicBezTo>
                  <a:pt x="27" y="17"/>
                  <a:pt x="28" y="17"/>
                  <a:pt x="28" y="17"/>
                </a:cubicBezTo>
                <a:cubicBezTo>
                  <a:pt x="28" y="17"/>
                  <a:pt x="28" y="17"/>
                  <a:pt x="28" y="17"/>
                </a:cubicBezTo>
                <a:cubicBezTo>
                  <a:pt x="28" y="17"/>
                  <a:pt x="28" y="17"/>
                  <a:pt x="28" y="17"/>
                </a:cubicBezTo>
                <a:cubicBezTo>
                  <a:pt x="28" y="23"/>
                  <a:pt x="28" y="23"/>
                  <a:pt x="28" y="23"/>
                </a:cubicBezTo>
                <a:cubicBezTo>
                  <a:pt x="28" y="26"/>
                  <a:pt x="28" y="29"/>
                  <a:pt x="32" y="29"/>
                </a:cubicBezTo>
                <a:cubicBezTo>
                  <a:pt x="33" y="29"/>
                  <a:pt x="34" y="29"/>
                  <a:pt x="35" y="28"/>
                </a:cubicBezTo>
                <a:lnTo>
                  <a:pt x="35" y="25"/>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19" name="Freeform 218"/>
          <p:cNvSpPr>
            <a:spLocks/>
          </p:cNvSpPr>
          <p:nvPr/>
        </p:nvSpPr>
        <p:spPr bwMode="auto">
          <a:xfrm>
            <a:off x="2014851" y="3763618"/>
            <a:ext cx="317866" cy="308035"/>
          </a:xfrm>
          <a:custGeom>
            <a:avLst/>
            <a:gdLst>
              <a:gd name="T0" fmla="*/ 27 w 41"/>
              <a:gd name="T1" fmla="*/ 40 h 40"/>
              <a:gd name="T2" fmla="*/ 26 w 41"/>
              <a:gd name="T3" fmla="*/ 39 h 40"/>
              <a:gd name="T4" fmla="*/ 26 w 41"/>
              <a:gd name="T5" fmla="*/ 33 h 40"/>
              <a:gd name="T6" fmla="*/ 25 w 41"/>
              <a:gd name="T7" fmla="*/ 30 h 40"/>
              <a:gd name="T8" fmla="*/ 34 w 41"/>
              <a:gd name="T9" fmla="*/ 19 h 40"/>
              <a:gd name="T10" fmla="*/ 32 w 41"/>
              <a:gd name="T11" fmla="*/ 14 h 40"/>
              <a:gd name="T12" fmla="*/ 32 w 41"/>
              <a:gd name="T13" fmla="*/ 8 h 40"/>
              <a:gd name="T14" fmla="*/ 26 w 41"/>
              <a:gd name="T15" fmla="*/ 11 h 40"/>
              <a:gd name="T16" fmla="*/ 21 w 41"/>
              <a:gd name="T17" fmla="*/ 10 h 40"/>
              <a:gd name="T18" fmla="*/ 16 w 41"/>
              <a:gd name="T19" fmla="*/ 11 h 40"/>
              <a:gd name="T20" fmla="*/ 10 w 41"/>
              <a:gd name="T21" fmla="*/ 8 h 40"/>
              <a:gd name="T22" fmla="*/ 10 w 41"/>
              <a:gd name="T23" fmla="*/ 14 h 40"/>
              <a:gd name="T24" fmla="*/ 8 w 41"/>
              <a:gd name="T25" fmla="*/ 19 h 40"/>
              <a:gd name="T26" fmla="*/ 17 w 41"/>
              <a:gd name="T27" fmla="*/ 30 h 40"/>
              <a:gd name="T28" fmla="*/ 16 w 41"/>
              <a:gd name="T29" fmla="*/ 32 h 40"/>
              <a:gd name="T30" fmla="*/ 10 w 41"/>
              <a:gd name="T31" fmla="*/ 31 h 40"/>
              <a:gd name="T32" fmla="*/ 7 w 41"/>
              <a:gd name="T33" fmla="*/ 28 h 40"/>
              <a:gd name="T34" fmla="*/ 6 w 41"/>
              <a:gd name="T35" fmla="*/ 30 h 40"/>
              <a:gd name="T36" fmla="*/ 9 w 41"/>
              <a:gd name="T37" fmla="*/ 33 h 40"/>
              <a:gd name="T38" fmla="*/ 16 w 41"/>
              <a:gd name="T39" fmla="*/ 35 h 40"/>
              <a:gd name="T40" fmla="*/ 16 w 41"/>
              <a:gd name="T41" fmla="*/ 39 h 40"/>
              <a:gd name="T42" fmla="*/ 14 w 41"/>
              <a:gd name="T43" fmla="*/ 40 h 40"/>
              <a:gd name="T44" fmla="*/ 0 w 41"/>
              <a:gd name="T45" fmla="*/ 20 h 40"/>
              <a:gd name="T46" fmla="*/ 21 w 41"/>
              <a:gd name="T47" fmla="*/ 0 h 40"/>
              <a:gd name="T48" fmla="*/ 41 w 41"/>
              <a:gd name="T49" fmla="*/ 20 h 40"/>
              <a:gd name="T50" fmla="*/ 27 w 41"/>
              <a:gd name="T51" fmla="*/ 4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1" h="40">
                <a:moveTo>
                  <a:pt x="27" y="40"/>
                </a:moveTo>
                <a:cubicBezTo>
                  <a:pt x="26" y="40"/>
                  <a:pt x="26" y="40"/>
                  <a:pt x="26" y="39"/>
                </a:cubicBezTo>
                <a:cubicBezTo>
                  <a:pt x="26" y="38"/>
                  <a:pt x="26" y="36"/>
                  <a:pt x="26" y="33"/>
                </a:cubicBezTo>
                <a:cubicBezTo>
                  <a:pt x="26" y="31"/>
                  <a:pt x="25" y="30"/>
                  <a:pt x="25" y="30"/>
                </a:cubicBezTo>
                <a:cubicBezTo>
                  <a:pt x="29" y="29"/>
                  <a:pt x="34" y="27"/>
                  <a:pt x="34" y="19"/>
                </a:cubicBezTo>
                <a:cubicBezTo>
                  <a:pt x="34" y="17"/>
                  <a:pt x="33" y="15"/>
                  <a:pt x="32" y="14"/>
                </a:cubicBezTo>
                <a:cubicBezTo>
                  <a:pt x="32" y="13"/>
                  <a:pt x="33" y="11"/>
                  <a:pt x="32" y="8"/>
                </a:cubicBezTo>
                <a:cubicBezTo>
                  <a:pt x="30" y="8"/>
                  <a:pt x="26" y="11"/>
                  <a:pt x="26" y="11"/>
                </a:cubicBezTo>
                <a:cubicBezTo>
                  <a:pt x="24" y="10"/>
                  <a:pt x="23" y="10"/>
                  <a:pt x="21" y="10"/>
                </a:cubicBezTo>
                <a:cubicBezTo>
                  <a:pt x="19" y="10"/>
                  <a:pt x="17" y="10"/>
                  <a:pt x="16" y="11"/>
                </a:cubicBezTo>
                <a:cubicBezTo>
                  <a:pt x="16" y="11"/>
                  <a:pt x="12" y="8"/>
                  <a:pt x="10" y="8"/>
                </a:cubicBezTo>
                <a:cubicBezTo>
                  <a:pt x="9" y="11"/>
                  <a:pt x="10" y="13"/>
                  <a:pt x="10" y="14"/>
                </a:cubicBezTo>
                <a:cubicBezTo>
                  <a:pt x="9" y="15"/>
                  <a:pt x="8" y="17"/>
                  <a:pt x="8" y="19"/>
                </a:cubicBezTo>
                <a:cubicBezTo>
                  <a:pt x="8" y="27"/>
                  <a:pt x="12" y="29"/>
                  <a:pt x="17" y="30"/>
                </a:cubicBezTo>
                <a:cubicBezTo>
                  <a:pt x="16" y="30"/>
                  <a:pt x="16" y="31"/>
                  <a:pt x="16" y="32"/>
                </a:cubicBezTo>
                <a:cubicBezTo>
                  <a:pt x="15" y="33"/>
                  <a:pt x="12" y="34"/>
                  <a:pt x="10" y="31"/>
                </a:cubicBezTo>
                <a:cubicBezTo>
                  <a:pt x="9" y="29"/>
                  <a:pt x="7" y="28"/>
                  <a:pt x="7" y="28"/>
                </a:cubicBezTo>
                <a:cubicBezTo>
                  <a:pt x="5" y="28"/>
                  <a:pt x="6" y="30"/>
                  <a:pt x="6" y="30"/>
                </a:cubicBezTo>
                <a:cubicBezTo>
                  <a:pt x="8" y="30"/>
                  <a:pt x="9" y="33"/>
                  <a:pt x="9" y="33"/>
                </a:cubicBezTo>
                <a:cubicBezTo>
                  <a:pt x="10" y="36"/>
                  <a:pt x="16" y="35"/>
                  <a:pt x="16" y="35"/>
                </a:cubicBezTo>
                <a:cubicBezTo>
                  <a:pt x="16" y="37"/>
                  <a:pt x="16" y="39"/>
                  <a:pt x="16" y="39"/>
                </a:cubicBezTo>
                <a:cubicBezTo>
                  <a:pt x="16" y="40"/>
                  <a:pt x="15" y="40"/>
                  <a:pt x="14" y="40"/>
                </a:cubicBezTo>
                <a:cubicBezTo>
                  <a:pt x="6" y="37"/>
                  <a:pt x="0" y="30"/>
                  <a:pt x="0" y="20"/>
                </a:cubicBezTo>
                <a:cubicBezTo>
                  <a:pt x="0" y="9"/>
                  <a:pt x="9" y="0"/>
                  <a:pt x="21" y="0"/>
                </a:cubicBezTo>
                <a:cubicBezTo>
                  <a:pt x="32" y="0"/>
                  <a:pt x="41" y="9"/>
                  <a:pt x="41" y="20"/>
                </a:cubicBezTo>
                <a:cubicBezTo>
                  <a:pt x="41" y="30"/>
                  <a:pt x="36" y="37"/>
                  <a:pt x="27" y="40"/>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20" name="Freeform 219"/>
          <p:cNvSpPr>
            <a:spLocks noEditPoints="1"/>
          </p:cNvSpPr>
          <p:nvPr/>
        </p:nvSpPr>
        <p:spPr bwMode="auto">
          <a:xfrm>
            <a:off x="2588594" y="3770173"/>
            <a:ext cx="340802" cy="294926"/>
          </a:xfrm>
          <a:custGeom>
            <a:avLst/>
            <a:gdLst>
              <a:gd name="T0" fmla="*/ 42 w 44"/>
              <a:gd name="T1" fmla="*/ 30 h 38"/>
              <a:gd name="T2" fmla="*/ 22 w 44"/>
              <a:gd name="T3" fmla="*/ 38 h 38"/>
              <a:gd name="T4" fmla="*/ 1 w 44"/>
              <a:gd name="T5" fmla="*/ 30 h 38"/>
              <a:gd name="T6" fmla="*/ 0 w 44"/>
              <a:gd name="T7" fmla="*/ 21 h 38"/>
              <a:gd name="T8" fmla="*/ 3 w 44"/>
              <a:gd name="T9" fmla="*/ 10 h 38"/>
              <a:gd name="T10" fmla="*/ 2 w 44"/>
              <a:gd name="T11" fmla="*/ 6 h 38"/>
              <a:gd name="T12" fmla="*/ 4 w 44"/>
              <a:gd name="T13" fmla="*/ 0 h 38"/>
              <a:gd name="T14" fmla="*/ 14 w 44"/>
              <a:gd name="T15" fmla="*/ 4 h 38"/>
              <a:gd name="T16" fmla="*/ 22 w 44"/>
              <a:gd name="T17" fmla="*/ 3 h 38"/>
              <a:gd name="T18" fmla="*/ 30 w 44"/>
              <a:gd name="T19" fmla="*/ 4 h 38"/>
              <a:gd name="T20" fmla="*/ 40 w 44"/>
              <a:gd name="T21" fmla="*/ 0 h 38"/>
              <a:gd name="T22" fmla="*/ 41 w 44"/>
              <a:gd name="T23" fmla="*/ 6 h 38"/>
              <a:gd name="T24" fmla="*/ 40 w 44"/>
              <a:gd name="T25" fmla="*/ 10 h 38"/>
              <a:gd name="T26" fmla="*/ 44 w 44"/>
              <a:gd name="T27" fmla="*/ 21 h 38"/>
              <a:gd name="T28" fmla="*/ 42 w 44"/>
              <a:gd name="T29" fmla="*/ 30 h 38"/>
              <a:gd name="T30" fmla="*/ 31 w 44"/>
              <a:gd name="T31" fmla="*/ 18 h 38"/>
              <a:gd name="T32" fmla="*/ 26 w 44"/>
              <a:gd name="T33" fmla="*/ 18 h 38"/>
              <a:gd name="T34" fmla="*/ 22 w 44"/>
              <a:gd name="T35" fmla="*/ 19 h 38"/>
              <a:gd name="T36" fmla="*/ 18 w 44"/>
              <a:gd name="T37" fmla="*/ 18 h 38"/>
              <a:gd name="T38" fmla="*/ 12 w 44"/>
              <a:gd name="T39" fmla="*/ 18 h 38"/>
              <a:gd name="T40" fmla="*/ 6 w 44"/>
              <a:gd name="T41" fmla="*/ 26 h 38"/>
              <a:gd name="T42" fmla="*/ 20 w 44"/>
              <a:gd name="T43" fmla="*/ 35 h 38"/>
              <a:gd name="T44" fmla="*/ 24 w 44"/>
              <a:gd name="T45" fmla="*/ 35 h 38"/>
              <a:gd name="T46" fmla="*/ 38 w 44"/>
              <a:gd name="T47" fmla="*/ 26 h 38"/>
              <a:gd name="T48" fmla="*/ 31 w 44"/>
              <a:gd name="T49" fmla="*/ 18 h 38"/>
              <a:gd name="T50" fmla="*/ 13 w 44"/>
              <a:gd name="T51" fmla="*/ 31 h 38"/>
              <a:gd name="T52" fmla="*/ 10 w 44"/>
              <a:gd name="T53" fmla="*/ 26 h 38"/>
              <a:gd name="T54" fmla="*/ 13 w 44"/>
              <a:gd name="T55" fmla="*/ 20 h 38"/>
              <a:gd name="T56" fmla="*/ 17 w 44"/>
              <a:gd name="T57" fmla="*/ 26 h 38"/>
              <a:gd name="T58" fmla="*/ 13 w 44"/>
              <a:gd name="T59" fmla="*/ 31 h 38"/>
              <a:gd name="T60" fmla="*/ 30 w 44"/>
              <a:gd name="T61" fmla="*/ 31 h 38"/>
              <a:gd name="T62" fmla="*/ 27 w 44"/>
              <a:gd name="T63" fmla="*/ 26 h 38"/>
              <a:gd name="T64" fmla="*/ 30 w 44"/>
              <a:gd name="T65" fmla="*/ 20 h 38"/>
              <a:gd name="T66" fmla="*/ 34 w 44"/>
              <a:gd name="T67" fmla="*/ 26 h 38"/>
              <a:gd name="T68" fmla="*/ 30 w 44"/>
              <a:gd name="T69" fmla="*/ 31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4" h="38">
                <a:moveTo>
                  <a:pt x="42" y="30"/>
                </a:moveTo>
                <a:cubicBezTo>
                  <a:pt x="39" y="37"/>
                  <a:pt x="29" y="38"/>
                  <a:pt x="22" y="38"/>
                </a:cubicBezTo>
                <a:cubicBezTo>
                  <a:pt x="15" y="38"/>
                  <a:pt x="5" y="37"/>
                  <a:pt x="1" y="30"/>
                </a:cubicBezTo>
                <a:cubicBezTo>
                  <a:pt x="0" y="27"/>
                  <a:pt x="0" y="24"/>
                  <a:pt x="0" y="21"/>
                </a:cubicBezTo>
                <a:cubicBezTo>
                  <a:pt x="0" y="17"/>
                  <a:pt x="1" y="13"/>
                  <a:pt x="3" y="10"/>
                </a:cubicBezTo>
                <a:cubicBezTo>
                  <a:pt x="3" y="9"/>
                  <a:pt x="2" y="7"/>
                  <a:pt x="2" y="6"/>
                </a:cubicBezTo>
                <a:cubicBezTo>
                  <a:pt x="2" y="4"/>
                  <a:pt x="3" y="2"/>
                  <a:pt x="4" y="0"/>
                </a:cubicBezTo>
                <a:cubicBezTo>
                  <a:pt x="8" y="0"/>
                  <a:pt x="11" y="2"/>
                  <a:pt x="14" y="4"/>
                </a:cubicBezTo>
                <a:cubicBezTo>
                  <a:pt x="17" y="4"/>
                  <a:pt x="19" y="3"/>
                  <a:pt x="22" y="3"/>
                </a:cubicBezTo>
                <a:cubicBezTo>
                  <a:pt x="25" y="3"/>
                  <a:pt x="27" y="4"/>
                  <a:pt x="30" y="4"/>
                </a:cubicBezTo>
                <a:cubicBezTo>
                  <a:pt x="33" y="2"/>
                  <a:pt x="36" y="0"/>
                  <a:pt x="40" y="0"/>
                </a:cubicBezTo>
                <a:cubicBezTo>
                  <a:pt x="41" y="2"/>
                  <a:pt x="41" y="4"/>
                  <a:pt x="41" y="6"/>
                </a:cubicBezTo>
                <a:cubicBezTo>
                  <a:pt x="41" y="7"/>
                  <a:pt x="41" y="9"/>
                  <a:pt x="40" y="10"/>
                </a:cubicBezTo>
                <a:cubicBezTo>
                  <a:pt x="43" y="13"/>
                  <a:pt x="44" y="17"/>
                  <a:pt x="44" y="21"/>
                </a:cubicBezTo>
                <a:cubicBezTo>
                  <a:pt x="44" y="24"/>
                  <a:pt x="44" y="27"/>
                  <a:pt x="42" y="30"/>
                </a:cubicBezTo>
                <a:close/>
                <a:moveTo>
                  <a:pt x="31" y="18"/>
                </a:moveTo>
                <a:cubicBezTo>
                  <a:pt x="29" y="18"/>
                  <a:pt x="28" y="18"/>
                  <a:pt x="26" y="18"/>
                </a:cubicBezTo>
                <a:cubicBezTo>
                  <a:pt x="25" y="19"/>
                  <a:pt x="23" y="19"/>
                  <a:pt x="22" y="19"/>
                </a:cubicBezTo>
                <a:cubicBezTo>
                  <a:pt x="20" y="19"/>
                  <a:pt x="19" y="19"/>
                  <a:pt x="18" y="18"/>
                </a:cubicBezTo>
                <a:cubicBezTo>
                  <a:pt x="16" y="18"/>
                  <a:pt x="14" y="18"/>
                  <a:pt x="12" y="18"/>
                </a:cubicBezTo>
                <a:cubicBezTo>
                  <a:pt x="8" y="18"/>
                  <a:pt x="6" y="22"/>
                  <a:pt x="6" y="26"/>
                </a:cubicBezTo>
                <a:cubicBezTo>
                  <a:pt x="6" y="34"/>
                  <a:pt x="13" y="35"/>
                  <a:pt x="20" y="35"/>
                </a:cubicBezTo>
                <a:cubicBezTo>
                  <a:pt x="24" y="35"/>
                  <a:pt x="24" y="35"/>
                  <a:pt x="24" y="35"/>
                </a:cubicBezTo>
                <a:cubicBezTo>
                  <a:pt x="31" y="35"/>
                  <a:pt x="38" y="34"/>
                  <a:pt x="38" y="26"/>
                </a:cubicBezTo>
                <a:cubicBezTo>
                  <a:pt x="38" y="22"/>
                  <a:pt x="36" y="18"/>
                  <a:pt x="31" y="18"/>
                </a:cubicBezTo>
                <a:close/>
                <a:moveTo>
                  <a:pt x="13" y="31"/>
                </a:moveTo>
                <a:cubicBezTo>
                  <a:pt x="11" y="31"/>
                  <a:pt x="10" y="28"/>
                  <a:pt x="10" y="26"/>
                </a:cubicBezTo>
                <a:cubicBezTo>
                  <a:pt x="10" y="24"/>
                  <a:pt x="11" y="20"/>
                  <a:pt x="13" y="20"/>
                </a:cubicBezTo>
                <a:cubicBezTo>
                  <a:pt x="16" y="20"/>
                  <a:pt x="17" y="24"/>
                  <a:pt x="17" y="26"/>
                </a:cubicBezTo>
                <a:cubicBezTo>
                  <a:pt x="17" y="28"/>
                  <a:pt x="16" y="31"/>
                  <a:pt x="13" y="31"/>
                </a:cubicBezTo>
                <a:close/>
                <a:moveTo>
                  <a:pt x="30" y="31"/>
                </a:moveTo>
                <a:cubicBezTo>
                  <a:pt x="28" y="31"/>
                  <a:pt x="27" y="28"/>
                  <a:pt x="27" y="26"/>
                </a:cubicBezTo>
                <a:cubicBezTo>
                  <a:pt x="27" y="24"/>
                  <a:pt x="28" y="20"/>
                  <a:pt x="30" y="20"/>
                </a:cubicBezTo>
                <a:cubicBezTo>
                  <a:pt x="33" y="20"/>
                  <a:pt x="34" y="24"/>
                  <a:pt x="34" y="26"/>
                </a:cubicBezTo>
                <a:cubicBezTo>
                  <a:pt x="34" y="28"/>
                  <a:pt x="33" y="31"/>
                  <a:pt x="30" y="31"/>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21" name="Freeform 220"/>
          <p:cNvSpPr>
            <a:spLocks noEditPoints="1"/>
          </p:cNvSpPr>
          <p:nvPr/>
        </p:nvSpPr>
        <p:spPr bwMode="auto">
          <a:xfrm>
            <a:off x="2014851" y="4249540"/>
            <a:ext cx="317866" cy="317866"/>
          </a:xfrm>
          <a:custGeom>
            <a:avLst/>
            <a:gdLst>
              <a:gd name="T0" fmla="*/ 34 w 41"/>
              <a:gd name="T1" fmla="*/ 41 h 41"/>
              <a:gd name="T2" fmla="*/ 26 w 41"/>
              <a:gd name="T3" fmla="*/ 40 h 41"/>
              <a:gd name="T4" fmla="*/ 25 w 41"/>
              <a:gd name="T5" fmla="*/ 30 h 41"/>
              <a:gd name="T6" fmla="*/ 32 w 41"/>
              <a:gd name="T7" fmla="*/ 14 h 41"/>
              <a:gd name="T8" fmla="*/ 26 w 41"/>
              <a:gd name="T9" fmla="*/ 11 h 41"/>
              <a:gd name="T10" fmla="*/ 16 w 41"/>
              <a:gd name="T11" fmla="*/ 11 h 41"/>
              <a:gd name="T12" fmla="*/ 10 w 41"/>
              <a:gd name="T13" fmla="*/ 14 h 41"/>
              <a:gd name="T14" fmla="*/ 17 w 41"/>
              <a:gd name="T15" fmla="*/ 30 h 41"/>
              <a:gd name="T16" fmla="*/ 10 w 41"/>
              <a:gd name="T17" fmla="*/ 31 h 41"/>
              <a:gd name="T18" fmla="*/ 6 w 41"/>
              <a:gd name="T19" fmla="*/ 30 h 41"/>
              <a:gd name="T20" fmla="*/ 16 w 41"/>
              <a:gd name="T21" fmla="*/ 35 h 41"/>
              <a:gd name="T22" fmla="*/ 14 w 41"/>
              <a:gd name="T23" fmla="*/ 41 h 41"/>
              <a:gd name="T24" fmla="*/ 0 w 41"/>
              <a:gd name="T25" fmla="*/ 34 h 41"/>
              <a:gd name="T26" fmla="*/ 8 w 41"/>
              <a:gd name="T27" fmla="*/ 0 h 41"/>
              <a:gd name="T28" fmla="*/ 41 w 41"/>
              <a:gd name="T29" fmla="*/ 8 h 41"/>
              <a:gd name="T30" fmla="*/ 8 w 41"/>
              <a:gd name="T31" fmla="*/ 30 h 41"/>
              <a:gd name="T32" fmla="*/ 8 w 41"/>
              <a:gd name="T33" fmla="*/ 29 h 41"/>
              <a:gd name="T34" fmla="*/ 8 w 41"/>
              <a:gd name="T35" fmla="*/ 30 h 41"/>
              <a:gd name="T36" fmla="*/ 8 w 41"/>
              <a:gd name="T37" fmla="*/ 30 h 41"/>
              <a:gd name="T38" fmla="*/ 9 w 41"/>
              <a:gd name="T39" fmla="*/ 31 h 41"/>
              <a:gd name="T40" fmla="*/ 10 w 41"/>
              <a:gd name="T41" fmla="*/ 32 h 41"/>
              <a:gd name="T42" fmla="*/ 9 w 41"/>
              <a:gd name="T43" fmla="*/ 31 h 41"/>
              <a:gd name="T44" fmla="*/ 10 w 41"/>
              <a:gd name="T45" fmla="*/ 32 h 41"/>
              <a:gd name="T46" fmla="*/ 10 w 41"/>
              <a:gd name="T47" fmla="*/ 32 h 41"/>
              <a:gd name="T48" fmla="*/ 11 w 41"/>
              <a:gd name="T49" fmla="*/ 33 h 41"/>
              <a:gd name="T50" fmla="*/ 12 w 41"/>
              <a:gd name="T51" fmla="*/ 34 h 41"/>
              <a:gd name="T52" fmla="*/ 12 w 41"/>
              <a:gd name="T53" fmla="*/ 33 h 41"/>
              <a:gd name="T54" fmla="*/ 12 w 41"/>
              <a:gd name="T55" fmla="*/ 34 h 41"/>
              <a:gd name="T56" fmla="*/ 13 w 41"/>
              <a:gd name="T57" fmla="*/ 34 h 41"/>
              <a:gd name="T58" fmla="*/ 14 w 41"/>
              <a:gd name="T59" fmla="*/ 34 h 41"/>
              <a:gd name="T60" fmla="*/ 15 w 41"/>
              <a:gd name="T61" fmla="*/ 34 h 41"/>
              <a:gd name="T62" fmla="*/ 15 w 41"/>
              <a:gd name="T63" fmla="*/ 33 h 41"/>
              <a:gd name="T64" fmla="*/ 15 w 41"/>
              <a:gd name="T65" fmla="*/ 34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1" h="41">
                <a:moveTo>
                  <a:pt x="41" y="34"/>
                </a:moveTo>
                <a:cubicBezTo>
                  <a:pt x="41" y="38"/>
                  <a:pt x="38" y="41"/>
                  <a:pt x="34" y="41"/>
                </a:cubicBezTo>
                <a:cubicBezTo>
                  <a:pt x="28" y="41"/>
                  <a:pt x="28" y="41"/>
                  <a:pt x="28" y="41"/>
                </a:cubicBezTo>
                <a:cubicBezTo>
                  <a:pt x="27" y="41"/>
                  <a:pt x="26" y="41"/>
                  <a:pt x="26" y="40"/>
                </a:cubicBezTo>
                <a:cubicBezTo>
                  <a:pt x="26" y="39"/>
                  <a:pt x="26" y="36"/>
                  <a:pt x="26" y="34"/>
                </a:cubicBezTo>
                <a:cubicBezTo>
                  <a:pt x="26" y="32"/>
                  <a:pt x="25" y="30"/>
                  <a:pt x="25" y="30"/>
                </a:cubicBezTo>
                <a:cubicBezTo>
                  <a:pt x="29" y="29"/>
                  <a:pt x="34" y="27"/>
                  <a:pt x="34" y="20"/>
                </a:cubicBezTo>
                <a:cubicBezTo>
                  <a:pt x="34" y="17"/>
                  <a:pt x="33" y="15"/>
                  <a:pt x="32" y="14"/>
                </a:cubicBezTo>
                <a:cubicBezTo>
                  <a:pt x="32" y="14"/>
                  <a:pt x="33" y="11"/>
                  <a:pt x="32" y="9"/>
                </a:cubicBezTo>
                <a:cubicBezTo>
                  <a:pt x="30" y="8"/>
                  <a:pt x="26" y="11"/>
                  <a:pt x="26" y="11"/>
                </a:cubicBezTo>
                <a:cubicBezTo>
                  <a:pt x="24" y="10"/>
                  <a:pt x="23" y="10"/>
                  <a:pt x="21" y="10"/>
                </a:cubicBezTo>
                <a:cubicBezTo>
                  <a:pt x="19" y="10"/>
                  <a:pt x="17" y="10"/>
                  <a:pt x="16" y="11"/>
                </a:cubicBezTo>
                <a:cubicBezTo>
                  <a:pt x="16" y="11"/>
                  <a:pt x="12" y="8"/>
                  <a:pt x="10" y="9"/>
                </a:cubicBezTo>
                <a:cubicBezTo>
                  <a:pt x="9" y="11"/>
                  <a:pt x="10" y="14"/>
                  <a:pt x="10" y="14"/>
                </a:cubicBezTo>
                <a:cubicBezTo>
                  <a:pt x="9" y="15"/>
                  <a:pt x="8" y="17"/>
                  <a:pt x="8" y="20"/>
                </a:cubicBezTo>
                <a:cubicBezTo>
                  <a:pt x="8" y="27"/>
                  <a:pt x="12" y="29"/>
                  <a:pt x="17" y="30"/>
                </a:cubicBezTo>
                <a:cubicBezTo>
                  <a:pt x="16" y="30"/>
                  <a:pt x="16" y="31"/>
                  <a:pt x="16" y="32"/>
                </a:cubicBezTo>
                <a:cubicBezTo>
                  <a:pt x="15" y="33"/>
                  <a:pt x="12" y="34"/>
                  <a:pt x="10" y="31"/>
                </a:cubicBezTo>
                <a:cubicBezTo>
                  <a:pt x="9" y="29"/>
                  <a:pt x="7" y="29"/>
                  <a:pt x="7" y="29"/>
                </a:cubicBezTo>
                <a:cubicBezTo>
                  <a:pt x="5" y="29"/>
                  <a:pt x="6" y="30"/>
                  <a:pt x="6" y="30"/>
                </a:cubicBezTo>
                <a:cubicBezTo>
                  <a:pt x="8" y="31"/>
                  <a:pt x="9" y="33"/>
                  <a:pt x="9" y="33"/>
                </a:cubicBezTo>
                <a:cubicBezTo>
                  <a:pt x="10" y="37"/>
                  <a:pt x="16" y="35"/>
                  <a:pt x="16" y="35"/>
                </a:cubicBezTo>
                <a:cubicBezTo>
                  <a:pt x="16" y="37"/>
                  <a:pt x="16" y="39"/>
                  <a:pt x="16" y="40"/>
                </a:cubicBezTo>
                <a:cubicBezTo>
                  <a:pt x="16" y="41"/>
                  <a:pt x="15" y="41"/>
                  <a:pt x="14" y="41"/>
                </a:cubicBezTo>
                <a:cubicBezTo>
                  <a:pt x="8" y="41"/>
                  <a:pt x="8" y="41"/>
                  <a:pt x="8" y="41"/>
                </a:cubicBezTo>
                <a:cubicBezTo>
                  <a:pt x="4" y="41"/>
                  <a:pt x="0" y="38"/>
                  <a:pt x="0" y="34"/>
                </a:cubicBezTo>
                <a:cubicBezTo>
                  <a:pt x="0" y="8"/>
                  <a:pt x="0" y="8"/>
                  <a:pt x="0" y="8"/>
                </a:cubicBezTo>
                <a:cubicBezTo>
                  <a:pt x="0" y="4"/>
                  <a:pt x="4" y="0"/>
                  <a:pt x="8" y="0"/>
                </a:cubicBezTo>
                <a:cubicBezTo>
                  <a:pt x="34" y="0"/>
                  <a:pt x="34" y="0"/>
                  <a:pt x="34" y="0"/>
                </a:cubicBezTo>
                <a:cubicBezTo>
                  <a:pt x="38" y="0"/>
                  <a:pt x="41" y="4"/>
                  <a:pt x="41" y="8"/>
                </a:cubicBezTo>
                <a:lnTo>
                  <a:pt x="41" y="34"/>
                </a:lnTo>
                <a:close/>
                <a:moveTo>
                  <a:pt x="8" y="30"/>
                </a:moveTo>
                <a:cubicBezTo>
                  <a:pt x="8" y="30"/>
                  <a:pt x="7" y="29"/>
                  <a:pt x="8" y="29"/>
                </a:cubicBezTo>
                <a:cubicBezTo>
                  <a:pt x="8" y="29"/>
                  <a:pt x="8" y="29"/>
                  <a:pt x="8" y="29"/>
                </a:cubicBezTo>
                <a:cubicBezTo>
                  <a:pt x="8" y="29"/>
                  <a:pt x="8" y="30"/>
                  <a:pt x="8" y="30"/>
                </a:cubicBezTo>
                <a:cubicBezTo>
                  <a:pt x="8" y="30"/>
                  <a:pt x="8" y="30"/>
                  <a:pt x="8" y="30"/>
                </a:cubicBezTo>
                <a:close/>
                <a:moveTo>
                  <a:pt x="8" y="30"/>
                </a:moveTo>
                <a:cubicBezTo>
                  <a:pt x="8" y="30"/>
                  <a:pt x="8" y="30"/>
                  <a:pt x="8" y="30"/>
                </a:cubicBezTo>
                <a:cubicBezTo>
                  <a:pt x="9" y="30"/>
                  <a:pt x="9" y="30"/>
                  <a:pt x="9" y="30"/>
                </a:cubicBezTo>
                <a:cubicBezTo>
                  <a:pt x="9" y="30"/>
                  <a:pt x="9" y="30"/>
                  <a:pt x="9" y="31"/>
                </a:cubicBezTo>
                <a:cubicBezTo>
                  <a:pt x="9" y="31"/>
                  <a:pt x="9" y="31"/>
                  <a:pt x="8" y="30"/>
                </a:cubicBezTo>
                <a:close/>
                <a:moveTo>
                  <a:pt x="10" y="32"/>
                </a:moveTo>
                <a:cubicBezTo>
                  <a:pt x="10" y="32"/>
                  <a:pt x="9" y="32"/>
                  <a:pt x="9" y="32"/>
                </a:cubicBezTo>
                <a:cubicBezTo>
                  <a:pt x="9" y="31"/>
                  <a:pt x="9" y="31"/>
                  <a:pt x="9" y="31"/>
                </a:cubicBezTo>
                <a:cubicBezTo>
                  <a:pt x="9" y="31"/>
                  <a:pt x="10" y="31"/>
                  <a:pt x="10" y="31"/>
                </a:cubicBezTo>
                <a:cubicBezTo>
                  <a:pt x="10" y="31"/>
                  <a:pt x="10" y="32"/>
                  <a:pt x="10" y="32"/>
                </a:cubicBezTo>
                <a:close/>
                <a:moveTo>
                  <a:pt x="10" y="33"/>
                </a:moveTo>
                <a:cubicBezTo>
                  <a:pt x="10" y="33"/>
                  <a:pt x="10" y="32"/>
                  <a:pt x="10" y="32"/>
                </a:cubicBezTo>
                <a:cubicBezTo>
                  <a:pt x="10" y="32"/>
                  <a:pt x="11" y="32"/>
                  <a:pt x="11" y="32"/>
                </a:cubicBezTo>
                <a:cubicBezTo>
                  <a:pt x="11" y="33"/>
                  <a:pt x="11" y="33"/>
                  <a:pt x="11" y="33"/>
                </a:cubicBezTo>
                <a:cubicBezTo>
                  <a:pt x="11" y="33"/>
                  <a:pt x="10" y="33"/>
                  <a:pt x="10" y="33"/>
                </a:cubicBezTo>
                <a:close/>
                <a:moveTo>
                  <a:pt x="12" y="34"/>
                </a:moveTo>
                <a:cubicBezTo>
                  <a:pt x="12" y="34"/>
                  <a:pt x="11" y="33"/>
                  <a:pt x="11" y="33"/>
                </a:cubicBezTo>
                <a:cubicBezTo>
                  <a:pt x="12" y="33"/>
                  <a:pt x="12" y="33"/>
                  <a:pt x="12" y="33"/>
                </a:cubicBezTo>
                <a:cubicBezTo>
                  <a:pt x="12" y="33"/>
                  <a:pt x="12" y="33"/>
                  <a:pt x="12" y="34"/>
                </a:cubicBezTo>
                <a:cubicBezTo>
                  <a:pt x="12" y="34"/>
                  <a:pt x="12" y="34"/>
                  <a:pt x="12" y="34"/>
                </a:cubicBezTo>
                <a:close/>
                <a:moveTo>
                  <a:pt x="14" y="34"/>
                </a:moveTo>
                <a:cubicBezTo>
                  <a:pt x="13" y="34"/>
                  <a:pt x="13" y="34"/>
                  <a:pt x="13" y="34"/>
                </a:cubicBezTo>
                <a:cubicBezTo>
                  <a:pt x="13" y="34"/>
                  <a:pt x="13" y="33"/>
                  <a:pt x="14" y="33"/>
                </a:cubicBezTo>
                <a:cubicBezTo>
                  <a:pt x="14" y="33"/>
                  <a:pt x="14" y="33"/>
                  <a:pt x="14" y="34"/>
                </a:cubicBezTo>
                <a:cubicBezTo>
                  <a:pt x="14" y="34"/>
                  <a:pt x="14" y="34"/>
                  <a:pt x="14" y="34"/>
                </a:cubicBezTo>
                <a:close/>
                <a:moveTo>
                  <a:pt x="15" y="34"/>
                </a:moveTo>
                <a:cubicBezTo>
                  <a:pt x="15" y="34"/>
                  <a:pt x="15" y="34"/>
                  <a:pt x="15" y="34"/>
                </a:cubicBezTo>
                <a:cubicBezTo>
                  <a:pt x="15" y="33"/>
                  <a:pt x="15" y="33"/>
                  <a:pt x="15" y="33"/>
                </a:cubicBezTo>
                <a:cubicBezTo>
                  <a:pt x="15" y="33"/>
                  <a:pt x="16" y="33"/>
                  <a:pt x="16" y="33"/>
                </a:cubicBezTo>
                <a:cubicBezTo>
                  <a:pt x="16" y="34"/>
                  <a:pt x="15" y="34"/>
                  <a:pt x="15" y="34"/>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22" name="Freeform 221"/>
          <p:cNvSpPr>
            <a:spLocks noEditPoints="1"/>
          </p:cNvSpPr>
          <p:nvPr/>
        </p:nvSpPr>
        <p:spPr bwMode="auto">
          <a:xfrm>
            <a:off x="7334517" y="3255742"/>
            <a:ext cx="317866" cy="317866"/>
          </a:xfrm>
          <a:custGeom>
            <a:avLst/>
            <a:gdLst>
              <a:gd name="T0" fmla="*/ 21 w 41"/>
              <a:gd name="T1" fmla="*/ 41 h 41"/>
              <a:gd name="T2" fmla="*/ 0 w 41"/>
              <a:gd name="T3" fmla="*/ 20 h 41"/>
              <a:gd name="T4" fmla="*/ 21 w 41"/>
              <a:gd name="T5" fmla="*/ 0 h 41"/>
              <a:gd name="T6" fmla="*/ 41 w 41"/>
              <a:gd name="T7" fmla="*/ 20 h 41"/>
              <a:gd name="T8" fmla="*/ 21 w 41"/>
              <a:gd name="T9" fmla="*/ 41 h 41"/>
              <a:gd name="T10" fmla="*/ 30 w 41"/>
              <a:gd name="T11" fmla="*/ 18 h 41"/>
              <a:gd name="T12" fmla="*/ 29 w 41"/>
              <a:gd name="T13" fmla="*/ 12 h 41"/>
              <a:gd name="T14" fmla="*/ 24 w 41"/>
              <a:gd name="T15" fmla="*/ 13 h 41"/>
              <a:gd name="T16" fmla="*/ 21 w 41"/>
              <a:gd name="T17" fmla="*/ 15 h 41"/>
              <a:gd name="T18" fmla="*/ 18 w 41"/>
              <a:gd name="T19" fmla="*/ 13 h 41"/>
              <a:gd name="T20" fmla="*/ 13 w 41"/>
              <a:gd name="T21" fmla="*/ 12 h 41"/>
              <a:gd name="T22" fmla="*/ 12 w 41"/>
              <a:gd name="T23" fmla="*/ 18 h 41"/>
              <a:gd name="T24" fmla="*/ 21 w 41"/>
              <a:gd name="T25" fmla="*/ 31 h 41"/>
              <a:gd name="T26" fmla="*/ 30 w 41"/>
              <a:gd name="T27" fmla="*/ 18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1" h="41">
                <a:moveTo>
                  <a:pt x="21" y="41"/>
                </a:moveTo>
                <a:cubicBezTo>
                  <a:pt x="9" y="41"/>
                  <a:pt x="0" y="32"/>
                  <a:pt x="0" y="20"/>
                </a:cubicBezTo>
                <a:cubicBezTo>
                  <a:pt x="0" y="9"/>
                  <a:pt x="9" y="0"/>
                  <a:pt x="21" y="0"/>
                </a:cubicBezTo>
                <a:cubicBezTo>
                  <a:pt x="32" y="0"/>
                  <a:pt x="41" y="9"/>
                  <a:pt x="41" y="20"/>
                </a:cubicBezTo>
                <a:cubicBezTo>
                  <a:pt x="41" y="32"/>
                  <a:pt x="32" y="41"/>
                  <a:pt x="21" y="41"/>
                </a:cubicBezTo>
                <a:close/>
                <a:moveTo>
                  <a:pt x="30" y="18"/>
                </a:moveTo>
                <a:cubicBezTo>
                  <a:pt x="31" y="17"/>
                  <a:pt x="32" y="14"/>
                  <a:pt x="29" y="12"/>
                </a:cubicBezTo>
                <a:cubicBezTo>
                  <a:pt x="27" y="11"/>
                  <a:pt x="25" y="12"/>
                  <a:pt x="24" y="13"/>
                </a:cubicBezTo>
                <a:cubicBezTo>
                  <a:pt x="23" y="14"/>
                  <a:pt x="22" y="15"/>
                  <a:pt x="21" y="15"/>
                </a:cubicBezTo>
                <a:cubicBezTo>
                  <a:pt x="20" y="15"/>
                  <a:pt x="19" y="14"/>
                  <a:pt x="18" y="13"/>
                </a:cubicBezTo>
                <a:cubicBezTo>
                  <a:pt x="17" y="12"/>
                  <a:pt x="15" y="11"/>
                  <a:pt x="13" y="12"/>
                </a:cubicBezTo>
                <a:cubicBezTo>
                  <a:pt x="10" y="14"/>
                  <a:pt x="11" y="17"/>
                  <a:pt x="12" y="18"/>
                </a:cubicBezTo>
                <a:cubicBezTo>
                  <a:pt x="21" y="31"/>
                  <a:pt x="21" y="31"/>
                  <a:pt x="21" y="31"/>
                </a:cubicBezTo>
                <a:lnTo>
                  <a:pt x="30" y="18"/>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23" name="Freeform 222"/>
          <p:cNvSpPr>
            <a:spLocks/>
          </p:cNvSpPr>
          <p:nvPr/>
        </p:nvSpPr>
        <p:spPr bwMode="auto">
          <a:xfrm>
            <a:off x="6133244" y="3742317"/>
            <a:ext cx="334248" cy="350636"/>
          </a:xfrm>
          <a:custGeom>
            <a:avLst/>
            <a:gdLst>
              <a:gd name="T0" fmla="*/ 42 w 43"/>
              <a:gd name="T1" fmla="*/ 4 h 45"/>
              <a:gd name="T2" fmla="*/ 25 w 43"/>
              <a:gd name="T3" fmla="*/ 21 h 45"/>
              <a:gd name="T4" fmla="*/ 25 w 43"/>
              <a:gd name="T5" fmla="*/ 41 h 45"/>
              <a:gd name="T6" fmla="*/ 34 w 43"/>
              <a:gd name="T7" fmla="*/ 41 h 45"/>
              <a:gd name="T8" fmla="*/ 36 w 43"/>
              <a:gd name="T9" fmla="*/ 43 h 45"/>
              <a:gd name="T10" fmla="*/ 34 w 43"/>
              <a:gd name="T11" fmla="*/ 45 h 45"/>
              <a:gd name="T12" fmla="*/ 10 w 43"/>
              <a:gd name="T13" fmla="*/ 45 h 45"/>
              <a:gd name="T14" fmla="*/ 8 w 43"/>
              <a:gd name="T15" fmla="*/ 43 h 45"/>
              <a:gd name="T16" fmla="*/ 10 w 43"/>
              <a:gd name="T17" fmla="*/ 41 h 45"/>
              <a:gd name="T18" fmla="*/ 18 w 43"/>
              <a:gd name="T19" fmla="*/ 41 h 45"/>
              <a:gd name="T20" fmla="*/ 18 w 43"/>
              <a:gd name="T21" fmla="*/ 21 h 45"/>
              <a:gd name="T22" fmla="*/ 1 w 43"/>
              <a:gd name="T23" fmla="*/ 4 h 45"/>
              <a:gd name="T24" fmla="*/ 0 w 43"/>
              <a:gd name="T25" fmla="*/ 2 h 45"/>
              <a:gd name="T26" fmla="*/ 3 w 43"/>
              <a:gd name="T27" fmla="*/ 0 h 45"/>
              <a:gd name="T28" fmla="*/ 41 w 43"/>
              <a:gd name="T29" fmla="*/ 0 h 45"/>
              <a:gd name="T30" fmla="*/ 43 w 43"/>
              <a:gd name="T31" fmla="*/ 2 h 45"/>
              <a:gd name="T32" fmla="*/ 42 w 43"/>
              <a:gd name="T33" fmla="*/ 4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3" h="45">
                <a:moveTo>
                  <a:pt x="42" y="4"/>
                </a:moveTo>
                <a:cubicBezTo>
                  <a:pt x="25" y="21"/>
                  <a:pt x="25" y="21"/>
                  <a:pt x="25" y="21"/>
                </a:cubicBezTo>
                <a:cubicBezTo>
                  <a:pt x="25" y="41"/>
                  <a:pt x="25" y="41"/>
                  <a:pt x="25" y="41"/>
                </a:cubicBezTo>
                <a:cubicBezTo>
                  <a:pt x="34" y="41"/>
                  <a:pt x="34" y="41"/>
                  <a:pt x="34" y="41"/>
                </a:cubicBezTo>
                <a:cubicBezTo>
                  <a:pt x="35" y="41"/>
                  <a:pt x="36" y="42"/>
                  <a:pt x="36" y="43"/>
                </a:cubicBezTo>
                <a:cubicBezTo>
                  <a:pt x="36" y="44"/>
                  <a:pt x="35" y="45"/>
                  <a:pt x="34" y="45"/>
                </a:cubicBezTo>
                <a:cubicBezTo>
                  <a:pt x="10" y="45"/>
                  <a:pt x="10" y="45"/>
                  <a:pt x="10" y="45"/>
                </a:cubicBezTo>
                <a:cubicBezTo>
                  <a:pt x="9" y="45"/>
                  <a:pt x="8" y="44"/>
                  <a:pt x="8" y="43"/>
                </a:cubicBezTo>
                <a:cubicBezTo>
                  <a:pt x="8" y="42"/>
                  <a:pt x="9" y="41"/>
                  <a:pt x="10" y="41"/>
                </a:cubicBezTo>
                <a:cubicBezTo>
                  <a:pt x="18" y="41"/>
                  <a:pt x="18" y="41"/>
                  <a:pt x="18" y="41"/>
                </a:cubicBezTo>
                <a:cubicBezTo>
                  <a:pt x="18" y="21"/>
                  <a:pt x="18" y="21"/>
                  <a:pt x="18" y="21"/>
                </a:cubicBezTo>
                <a:cubicBezTo>
                  <a:pt x="1" y="4"/>
                  <a:pt x="1" y="4"/>
                  <a:pt x="1" y="4"/>
                </a:cubicBezTo>
                <a:cubicBezTo>
                  <a:pt x="1" y="3"/>
                  <a:pt x="0" y="3"/>
                  <a:pt x="0" y="2"/>
                </a:cubicBezTo>
                <a:cubicBezTo>
                  <a:pt x="0" y="1"/>
                  <a:pt x="2" y="0"/>
                  <a:pt x="3" y="0"/>
                </a:cubicBezTo>
                <a:cubicBezTo>
                  <a:pt x="41" y="0"/>
                  <a:pt x="41" y="0"/>
                  <a:pt x="41" y="0"/>
                </a:cubicBezTo>
                <a:cubicBezTo>
                  <a:pt x="42" y="0"/>
                  <a:pt x="43" y="1"/>
                  <a:pt x="43" y="2"/>
                </a:cubicBezTo>
                <a:cubicBezTo>
                  <a:pt x="43" y="3"/>
                  <a:pt x="43" y="3"/>
                  <a:pt x="42" y="4"/>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24" name="Freeform 223"/>
          <p:cNvSpPr>
            <a:spLocks noEditPoints="1"/>
          </p:cNvSpPr>
          <p:nvPr/>
        </p:nvSpPr>
        <p:spPr bwMode="auto">
          <a:xfrm>
            <a:off x="3193446" y="3758703"/>
            <a:ext cx="317866" cy="317866"/>
          </a:xfrm>
          <a:custGeom>
            <a:avLst/>
            <a:gdLst>
              <a:gd name="T0" fmla="*/ 0 w 41"/>
              <a:gd name="T1" fmla="*/ 20 h 41"/>
              <a:gd name="T2" fmla="*/ 28 w 41"/>
              <a:gd name="T3" fmla="*/ 14 h 41"/>
              <a:gd name="T4" fmla="*/ 30 w 41"/>
              <a:gd name="T5" fmla="*/ 13 h 41"/>
              <a:gd name="T6" fmla="*/ 33 w 41"/>
              <a:gd name="T7" fmla="*/ 12 h 41"/>
              <a:gd name="T8" fmla="*/ 32 w 41"/>
              <a:gd name="T9" fmla="*/ 11 h 41"/>
              <a:gd name="T10" fmla="*/ 30 w 41"/>
              <a:gd name="T11" fmla="*/ 9 h 41"/>
              <a:gd name="T12" fmla="*/ 29 w 41"/>
              <a:gd name="T13" fmla="*/ 10 h 41"/>
              <a:gd name="T14" fmla="*/ 28 w 41"/>
              <a:gd name="T15" fmla="*/ 9 h 41"/>
              <a:gd name="T16" fmla="*/ 25 w 41"/>
              <a:gd name="T17" fmla="*/ 8 h 41"/>
              <a:gd name="T18" fmla="*/ 25 w 41"/>
              <a:gd name="T19" fmla="*/ 10 h 41"/>
              <a:gd name="T20" fmla="*/ 24 w 41"/>
              <a:gd name="T21" fmla="*/ 13 h 41"/>
              <a:gd name="T22" fmla="*/ 22 w 41"/>
              <a:gd name="T23" fmla="*/ 11 h 41"/>
              <a:gd name="T24" fmla="*/ 19 w 41"/>
              <a:gd name="T25" fmla="*/ 9 h 41"/>
              <a:gd name="T26" fmla="*/ 20 w 41"/>
              <a:gd name="T27" fmla="*/ 7 h 41"/>
              <a:gd name="T28" fmla="*/ 23 w 41"/>
              <a:gd name="T29" fmla="*/ 6 h 41"/>
              <a:gd name="T30" fmla="*/ 22 w 41"/>
              <a:gd name="T31" fmla="*/ 5 h 41"/>
              <a:gd name="T32" fmla="*/ 20 w 41"/>
              <a:gd name="T33" fmla="*/ 5 h 41"/>
              <a:gd name="T34" fmla="*/ 18 w 41"/>
              <a:gd name="T35" fmla="*/ 4 h 41"/>
              <a:gd name="T36" fmla="*/ 19 w 41"/>
              <a:gd name="T37" fmla="*/ 5 h 41"/>
              <a:gd name="T38" fmla="*/ 17 w 41"/>
              <a:gd name="T39" fmla="*/ 5 h 41"/>
              <a:gd name="T40" fmla="*/ 15 w 41"/>
              <a:gd name="T41" fmla="*/ 4 h 41"/>
              <a:gd name="T42" fmla="*/ 14 w 41"/>
              <a:gd name="T43" fmla="*/ 5 h 41"/>
              <a:gd name="T44" fmla="*/ 16 w 41"/>
              <a:gd name="T45" fmla="*/ 5 h 41"/>
              <a:gd name="T46" fmla="*/ 14 w 41"/>
              <a:gd name="T47" fmla="*/ 6 h 41"/>
              <a:gd name="T48" fmla="*/ 6 w 41"/>
              <a:gd name="T49" fmla="*/ 11 h 41"/>
              <a:gd name="T50" fmla="*/ 7 w 41"/>
              <a:gd name="T51" fmla="*/ 13 h 41"/>
              <a:gd name="T52" fmla="*/ 9 w 41"/>
              <a:gd name="T53" fmla="*/ 14 h 41"/>
              <a:gd name="T54" fmla="*/ 8 w 41"/>
              <a:gd name="T55" fmla="*/ 17 h 41"/>
              <a:gd name="T56" fmla="*/ 10 w 41"/>
              <a:gd name="T57" fmla="*/ 20 h 41"/>
              <a:gd name="T58" fmla="*/ 12 w 41"/>
              <a:gd name="T59" fmla="*/ 23 h 41"/>
              <a:gd name="T60" fmla="*/ 13 w 41"/>
              <a:gd name="T61" fmla="*/ 24 h 41"/>
              <a:gd name="T62" fmla="*/ 12 w 41"/>
              <a:gd name="T63" fmla="*/ 21 h 41"/>
              <a:gd name="T64" fmla="*/ 14 w 41"/>
              <a:gd name="T65" fmla="*/ 24 h 41"/>
              <a:gd name="T66" fmla="*/ 16 w 41"/>
              <a:gd name="T67" fmla="*/ 27 h 41"/>
              <a:gd name="T68" fmla="*/ 20 w 41"/>
              <a:gd name="T69" fmla="*/ 29 h 41"/>
              <a:gd name="T70" fmla="*/ 23 w 41"/>
              <a:gd name="T71" fmla="*/ 31 h 41"/>
              <a:gd name="T72" fmla="*/ 24 w 41"/>
              <a:gd name="T73" fmla="*/ 31 h 41"/>
              <a:gd name="T74" fmla="*/ 23 w 41"/>
              <a:gd name="T75" fmla="*/ 29 h 41"/>
              <a:gd name="T76" fmla="*/ 21 w 41"/>
              <a:gd name="T77" fmla="*/ 28 h 41"/>
              <a:gd name="T78" fmla="*/ 21 w 41"/>
              <a:gd name="T79" fmla="*/ 25 h 41"/>
              <a:gd name="T80" fmla="*/ 19 w 41"/>
              <a:gd name="T81" fmla="*/ 27 h 41"/>
              <a:gd name="T82" fmla="*/ 18 w 41"/>
              <a:gd name="T83" fmla="*/ 22 h 41"/>
              <a:gd name="T84" fmla="*/ 20 w 41"/>
              <a:gd name="T85" fmla="*/ 22 h 41"/>
              <a:gd name="T86" fmla="*/ 21 w 41"/>
              <a:gd name="T87" fmla="*/ 21 h 41"/>
              <a:gd name="T88" fmla="*/ 23 w 41"/>
              <a:gd name="T89" fmla="*/ 22 h 41"/>
              <a:gd name="T90" fmla="*/ 24 w 41"/>
              <a:gd name="T91" fmla="*/ 22 h 41"/>
              <a:gd name="T92" fmla="*/ 25 w 41"/>
              <a:gd name="T93" fmla="*/ 19 h 41"/>
              <a:gd name="T94" fmla="*/ 25 w 41"/>
              <a:gd name="T95" fmla="*/ 18 h 41"/>
              <a:gd name="T96" fmla="*/ 27 w 41"/>
              <a:gd name="T97" fmla="*/ 17 h 41"/>
              <a:gd name="T98" fmla="*/ 29 w 41"/>
              <a:gd name="T99" fmla="*/ 15 h 41"/>
              <a:gd name="T100" fmla="*/ 30 w 41"/>
              <a:gd name="T101" fmla="*/ 14 h 41"/>
              <a:gd name="T102" fmla="*/ 28 w 41"/>
              <a:gd name="T103" fmla="*/ 14 h 41"/>
              <a:gd name="T104" fmla="*/ 32 w 41"/>
              <a:gd name="T105" fmla="*/ 32 h 41"/>
              <a:gd name="T106" fmla="*/ 29 w 41"/>
              <a:gd name="T107" fmla="*/ 31 h 41"/>
              <a:gd name="T108" fmla="*/ 27 w 41"/>
              <a:gd name="T109" fmla="*/ 31 h 41"/>
              <a:gd name="T110" fmla="*/ 26 w 41"/>
              <a:gd name="T111" fmla="*/ 30 h 41"/>
              <a:gd name="T112" fmla="*/ 25 w 41"/>
              <a:gd name="T113" fmla="*/ 33 h 41"/>
              <a:gd name="T114" fmla="*/ 24 w 41"/>
              <a:gd name="T115" fmla="*/ 36 h 41"/>
              <a:gd name="T116" fmla="*/ 33 w 41"/>
              <a:gd name="T117" fmla="*/ 32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1" h="41">
                <a:moveTo>
                  <a:pt x="41" y="20"/>
                </a:moveTo>
                <a:cubicBezTo>
                  <a:pt x="41" y="32"/>
                  <a:pt x="32" y="41"/>
                  <a:pt x="21" y="41"/>
                </a:cubicBezTo>
                <a:cubicBezTo>
                  <a:pt x="9" y="41"/>
                  <a:pt x="0" y="32"/>
                  <a:pt x="0" y="20"/>
                </a:cubicBezTo>
                <a:cubicBezTo>
                  <a:pt x="0" y="9"/>
                  <a:pt x="9" y="0"/>
                  <a:pt x="21" y="0"/>
                </a:cubicBezTo>
                <a:cubicBezTo>
                  <a:pt x="32" y="0"/>
                  <a:pt x="41" y="9"/>
                  <a:pt x="41" y="20"/>
                </a:cubicBezTo>
                <a:close/>
                <a:moveTo>
                  <a:pt x="28" y="14"/>
                </a:moveTo>
                <a:cubicBezTo>
                  <a:pt x="28" y="14"/>
                  <a:pt x="28" y="14"/>
                  <a:pt x="28" y="14"/>
                </a:cubicBezTo>
                <a:cubicBezTo>
                  <a:pt x="28" y="14"/>
                  <a:pt x="28" y="13"/>
                  <a:pt x="28" y="13"/>
                </a:cubicBezTo>
                <a:cubicBezTo>
                  <a:pt x="29" y="13"/>
                  <a:pt x="29" y="13"/>
                  <a:pt x="30" y="13"/>
                </a:cubicBezTo>
                <a:cubicBezTo>
                  <a:pt x="30" y="13"/>
                  <a:pt x="31" y="13"/>
                  <a:pt x="31" y="13"/>
                </a:cubicBezTo>
                <a:cubicBezTo>
                  <a:pt x="31" y="13"/>
                  <a:pt x="32" y="13"/>
                  <a:pt x="32" y="13"/>
                </a:cubicBezTo>
                <a:cubicBezTo>
                  <a:pt x="32" y="12"/>
                  <a:pt x="33" y="13"/>
                  <a:pt x="33" y="12"/>
                </a:cubicBezTo>
                <a:cubicBezTo>
                  <a:pt x="33" y="12"/>
                  <a:pt x="33" y="12"/>
                  <a:pt x="33" y="12"/>
                </a:cubicBezTo>
                <a:cubicBezTo>
                  <a:pt x="32" y="12"/>
                  <a:pt x="32" y="11"/>
                  <a:pt x="32" y="11"/>
                </a:cubicBezTo>
                <a:cubicBezTo>
                  <a:pt x="32" y="11"/>
                  <a:pt x="32" y="11"/>
                  <a:pt x="32" y="11"/>
                </a:cubicBezTo>
                <a:cubicBezTo>
                  <a:pt x="32" y="11"/>
                  <a:pt x="31" y="11"/>
                  <a:pt x="31" y="11"/>
                </a:cubicBezTo>
                <a:cubicBezTo>
                  <a:pt x="31" y="11"/>
                  <a:pt x="31" y="10"/>
                  <a:pt x="31" y="10"/>
                </a:cubicBezTo>
                <a:cubicBezTo>
                  <a:pt x="30" y="10"/>
                  <a:pt x="30" y="10"/>
                  <a:pt x="30" y="9"/>
                </a:cubicBezTo>
                <a:cubicBezTo>
                  <a:pt x="30" y="9"/>
                  <a:pt x="30" y="9"/>
                  <a:pt x="30" y="9"/>
                </a:cubicBezTo>
                <a:cubicBezTo>
                  <a:pt x="29" y="9"/>
                  <a:pt x="29" y="9"/>
                  <a:pt x="29" y="9"/>
                </a:cubicBezTo>
                <a:cubicBezTo>
                  <a:pt x="29" y="9"/>
                  <a:pt x="29" y="9"/>
                  <a:pt x="29" y="10"/>
                </a:cubicBezTo>
                <a:cubicBezTo>
                  <a:pt x="28" y="10"/>
                  <a:pt x="28" y="10"/>
                  <a:pt x="28" y="10"/>
                </a:cubicBezTo>
                <a:cubicBezTo>
                  <a:pt x="29" y="10"/>
                  <a:pt x="28" y="9"/>
                  <a:pt x="28" y="9"/>
                </a:cubicBezTo>
                <a:cubicBezTo>
                  <a:pt x="28" y="9"/>
                  <a:pt x="28" y="9"/>
                  <a:pt x="28" y="9"/>
                </a:cubicBezTo>
                <a:cubicBezTo>
                  <a:pt x="28" y="9"/>
                  <a:pt x="28" y="9"/>
                  <a:pt x="28" y="9"/>
                </a:cubicBezTo>
                <a:cubicBezTo>
                  <a:pt x="28" y="8"/>
                  <a:pt x="27" y="8"/>
                  <a:pt x="27" y="8"/>
                </a:cubicBezTo>
                <a:cubicBezTo>
                  <a:pt x="27" y="8"/>
                  <a:pt x="25" y="8"/>
                  <a:pt x="25" y="8"/>
                </a:cubicBezTo>
                <a:cubicBezTo>
                  <a:pt x="25" y="8"/>
                  <a:pt x="25" y="8"/>
                  <a:pt x="25" y="9"/>
                </a:cubicBezTo>
                <a:cubicBezTo>
                  <a:pt x="25" y="9"/>
                  <a:pt x="25" y="9"/>
                  <a:pt x="25" y="9"/>
                </a:cubicBezTo>
                <a:cubicBezTo>
                  <a:pt x="25" y="10"/>
                  <a:pt x="26" y="10"/>
                  <a:pt x="25" y="10"/>
                </a:cubicBezTo>
                <a:cubicBezTo>
                  <a:pt x="25" y="11"/>
                  <a:pt x="25" y="11"/>
                  <a:pt x="24" y="11"/>
                </a:cubicBezTo>
                <a:cubicBezTo>
                  <a:pt x="24" y="11"/>
                  <a:pt x="25" y="12"/>
                  <a:pt x="25" y="12"/>
                </a:cubicBezTo>
                <a:cubicBezTo>
                  <a:pt x="25" y="12"/>
                  <a:pt x="24" y="13"/>
                  <a:pt x="24" y="13"/>
                </a:cubicBezTo>
                <a:cubicBezTo>
                  <a:pt x="24" y="13"/>
                  <a:pt x="23" y="12"/>
                  <a:pt x="23" y="12"/>
                </a:cubicBezTo>
                <a:cubicBezTo>
                  <a:pt x="23" y="11"/>
                  <a:pt x="23" y="11"/>
                  <a:pt x="23" y="11"/>
                </a:cubicBezTo>
                <a:cubicBezTo>
                  <a:pt x="23" y="11"/>
                  <a:pt x="22" y="11"/>
                  <a:pt x="22" y="11"/>
                </a:cubicBezTo>
                <a:cubicBezTo>
                  <a:pt x="22" y="11"/>
                  <a:pt x="21" y="10"/>
                  <a:pt x="21" y="10"/>
                </a:cubicBezTo>
                <a:cubicBezTo>
                  <a:pt x="21" y="10"/>
                  <a:pt x="20" y="10"/>
                  <a:pt x="20" y="10"/>
                </a:cubicBezTo>
                <a:cubicBezTo>
                  <a:pt x="20" y="10"/>
                  <a:pt x="19" y="9"/>
                  <a:pt x="19" y="9"/>
                </a:cubicBezTo>
                <a:cubicBezTo>
                  <a:pt x="19" y="9"/>
                  <a:pt x="19" y="9"/>
                  <a:pt x="19" y="9"/>
                </a:cubicBezTo>
                <a:cubicBezTo>
                  <a:pt x="19" y="8"/>
                  <a:pt x="19" y="8"/>
                  <a:pt x="19" y="8"/>
                </a:cubicBezTo>
                <a:cubicBezTo>
                  <a:pt x="20" y="8"/>
                  <a:pt x="20" y="7"/>
                  <a:pt x="20" y="7"/>
                </a:cubicBezTo>
                <a:cubicBezTo>
                  <a:pt x="20" y="7"/>
                  <a:pt x="21" y="7"/>
                  <a:pt x="21" y="7"/>
                </a:cubicBezTo>
                <a:cubicBezTo>
                  <a:pt x="21" y="7"/>
                  <a:pt x="22" y="6"/>
                  <a:pt x="22" y="6"/>
                </a:cubicBezTo>
                <a:cubicBezTo>
                  <a:pt x="22" y="6"/>
                  <a:pt x="23" y="6"/>
                  <a:pt x="23" y="6"/>
                </a:cubicBezTo>
                <a:cubicBezTo>
                  <a:pt x="24" y="6"/>
                  <a:pt x="24" y="6"/>
                  <a:pt x="23" y="5"/>
                </a:cubicBezTo>
                <a:cubicBezTo>
                  <a:pt x="24" y="5"/>
                  <a:pt x="23" y="5"/>
                  <a:pt x="23" y="5"/>
                </a:cubicBezTo>
                <a:cubicBezTo>
                  <a:pt x="23" y="5"/>
                  <a:pt x="22" y="5"/>
                  <a:pt x="22" y="5"/>
                </a:cubicBezTo>
                <a:cubicBezTo>
                  <a:pt x="22" y="5"/>
                  <a:pt x="22" y="6"/>
                  <a:pt x="21" y="6"/>
                </a:cubicBezTo>
                <a:cubicBezTo>
                  <a:pt x="21" y="5"/>
                  <a:pt x="21" y="5"/>
                  <a:pt x="21" y="5"/>
                </a:cubicBezTo>
                <a:cubicBezTo>
                  <a:pt x="21" y="5"/>
                  <a:pt x="21" y="5"/>
                  <a:pt x="20" y="5"/>
                </a:cubicBezTo>
                <a:cubicBezTo>
                  <a:pt x="21" y="5"/>
                  <a:pt x="20" y="5"/>
                  <a:pt x="20" y="5"/>
                </a:cubicBezTo>
                <a:cubicBezTo>
                  <a:pt x="20" y="4"/>
                  <a:pt x="20" y="4"/>
                  <a:pt x="19" y="4"/>
                </a:cubicBezTo>
                <a:cubicBezTo>
                  <a:pt x="19" y="4"/>
                  <a:pt x="18" y="4"/>
                  <a:pt x="18" y="4"/>
                </a:cubicBezTo>
                <a:cubicBezTo>
                  <a:pt x="18" y="5"/>
                  <a:pt x="19" y="5"/>
                  <a:pt x="19" y="5"/>
                </a:cubicBezTo>
                <a:cubicBezTo>
                  <a:pt x="19" y="5"/>
                  <a:pt x="19" y="5"/>
                  <a:pt x="19" y="5"/>
                </a:cubicBezTo>
                <a:cubicBezTo>
                  <a:pt x="19" y="5"/>
                  <a:pt x="19" y="5"/>
                  <a:pt x="19" y="5"/>
                </a:cubicBezTo>
                <a:cubicBezTo>
                  <a:pt x="18" y="6"/>
                  <a:pt x="19" y="6"/>
                  <a:pt x="18" y="6"/>
                </a:cubicBezTo>
                <a:cubicBezTo>
                  <a:pt x="18" y="6"/>
                  <a:pt x="18" y="6"/>
                  <a:pt x="18" y="5"/>
                </a:cubicBezTo>
                <a:cubicBezTo>
                  <a:pt x="18" y="6"/>
                  <a:pt x="17" y="5"/>
                  <a:pt x="17" y="5"/>
                </a:cubicBezTo>
                <a:cubicBezTo>
                  <a:pt x="17" y="5"/>
                  <a:pt x="16" y="6"/>
                  <a:pt x="16" y="5"/>
                </a:cubicBezTo>
                <a:cubicBezTo>
                  <a:pt x="16" y="5"/>
                  <a:pt x="16" y="5"/>
                  <a:pt x="16" y="5"/>
                </a:cubicBezTo>
                <a:cubicBezTo>
                  <a:pt x="16" y="5"/>
                  <a:pt x="15" y="4"/>
                  <a:pt x="15" y="4"/>
                </a:cubicBezTo>
                <a:cubicBezTo>
                  <a:pt x="14" y="5"/>
                  <a:pt x="14" y="5"/>
                  <a:pt x="13" y="5"/>
                </a:cubicBezTo>
                <a:cubicBezTo>
                  <a:pt x="13" y="5"/>
                  <a:pt x="13" y="5"/>
                  <a:pt x="13" y="5"/>
                </a:cubicBezTo>
                <a:cubicBezTo>
                  <a:pt x="13" y="5"/>
                  <a:pt x="14" y="5"/>
                  <a:pt x="14" y="5"/>
                </a:cubicBezTo>
                <a:cubicBezTo>
                  <a:pt x="14" y="5"/>
                  <a:pt x="15" y="5"/>
                  <a:pt x="15" y="5"/>
                </a:cubicBezTo>
                <a:cubicBezTo>
                  <a:pt x="15" y="5"/>
                  <a:pt x="15" y="5"/>
                  <a:pt x="15" y="5"/>
                </a:cubicBezTo>
                <a:cubicBezTo>
                  <a:pt x="15" y="5"/>
                  <a:pt x="15" y="5"/>
                  <a:pt x="16" y="5"/>
                </a:cubicBezTo>
                <a:cubicBezTo>
                  <a:pt x="15" y="5"/>
                  <a:pt x="15" y="5"/>
                  <a:pt x="15" y="5"/>
                </a:cubicBezTo>
                <a:cubicBezTo>
                  <a:pt x="15" y="5"/>
                  <a:pt x="14" y="5"/>
                  <a:pt x="14" y="6"/>
                </a:cubicBezTo>
                <a:cubicBezTo>
                  <a:pt x="14" y="6"/>
                  <a:pt x="14" y="6"/>
                  <a:pt x="14" y="6"/>
                </a:cubicBezTo>
                <a:cubicBezTo>
                  <a:pt x="14" y="6"/>
                  <a:pt x="14" y="5"/>
                  <a:pt x="13" y="5"/>
                </a:cubicBezTo>
                <a:cubicBezTo>
                  <a:pt x="13" y="5"/>
                  <a:pt x="13" y="5"/>
                  <a:pt x="13" y="5"/>
                </a:cubicBezTo>
                <a:cubicBezTo>
                  <a:pt x="10" y="7"/>
                  <a:pt x="8" y="9"/>
                  <a:pt x="6" y="11"/>
                </a:cubicBezTo>
                <a:cubicBezTo>
                  <a:pt x="6" y="11"/>
                  <a:pt x="7" y="12"/>
                  <a:pt x="7" y="12"/>
                </a:cubicBezTo>
                <a:cubicBezTo>
                  <a:pt x="7" y="12"/>
                  <a:pt x="7" y="12"/>
                  <a:pt x="7" y="12"/>
                </a:cubicBezTo>
                <a:cubicBezTo>
                  <a:pt x="7" y="12"/>
                  <a:pt x="7" y="12"/>
                  <a:pt x="7" y="13"/>
                </a:cubicBezTo>
                <a:cubicBezTo>
                  <a:pt x="7" y="13"/>
                  <a:pt x="8" y="13"/>
                  <a:pt x="8" y="13"/>
                </a:cubicBezTo>
                <a:cubicBezTo>
                  <a:pt x="9" y="13"/>
                  <a:pt x="9" y="14"/>
                  <a:pt x="9" y="14"/>
                </a:cubicBezTo>
                <a:cubicBezTo>
                  <a:pt x="9" y="14"/>
                  <a:pt x="9" y="14"/>
                  <a:pt x="9" y="14"/>
                </a:cubicBezTo>
                <a:cubicBezTo>
                  <a:pt x="9" y="14"/>
                  <a:pt x="8" y="14"/>
                  <a:pt x="8" y="14"/>
                </a:cubicBezTo>
                <a:cubicBezTo>
                  <a:pt x="8" y="14"/>
                  <a:pt x="8" y="15"/>
                  <a:pt x="9" y="15"/>
                </a:cubicBezTo>
                <a:cubicBezTo>
                  <a:pt x="8" y="15"/>
                  <a:pt x="8" y="16"/>
                  <a:pt x="8" y="17"/>
                </a:cubicBezTo>
                <a:cubicBezTo>
                  <a:pt x="8" y="17"/>
                  <a:pt x="8" y="17"/>
                  <a:pt x="8" y="17"/>
                </a:cubicBezTo>
                <a:cubicBezTo>
                  <a:pt x="8" y="17"/>
                  <a:pt x="8" y="18"/>
                  <a:pt x="9" y="18"/>
                </a:cubicBezTo>
                <a:cubicBezTo>
                  <a:pt x="9" y="18"/>
                  <a:pt x="10" y="20"/>
                  <a:pt x="10" y="20"/>
                </a:cubicBezTo>
                <a:cubicBezTo>
                  <a:pt x="10" y="20"/>
                  <a:pt x="10" y="20"/>
                  <a:pt x="11" y="20"/>
                </a:cubicBezTo>
                <a:cubicBezTo>
                  <a:pt x="11" y="21"/>
                  <a:pt x="11" y="21"/>
                  <a:pt x="11" y="22"/>
                </a:cubicBezTo>
                <a:cubicBezTo>
                  <a:pt x="11" y="22"/>
                  <a:pt x="12" y="22"/>
                  <a:pt x="12" y="23"/>
                </a:cubicBezTo>
                <a:cubicBezTo>
                  <a:pt x="12" y="23"/>
                  <a:pt x="12" y="23"/>
                  <a:pt x="12" y="23"/>
                </a:cubicBezTo>
                <a:cubicBezTo>
                  <a:pt x="12" y="23"/>
                  <a:pt x="12" y="23"/>
                  <a:pt x="13" y="24"/>
                </a:cubicBezTo>
                <a:cubicBezTo>
                  <a:pt x="13" y="24"/>
                  <a:pt x="13" y="24"/>
                  <a:pt x="13" y="24"/>
                </a:cubicBezTo>
                <a:cubicBezTo>
                  <a:pt x="13" y="24"/>
                  <a:pt x="13" y="23"/>
                  <a:pt x="12" y="23"/>
                </a:cubicBezTo>
                <a:cubicBezTo>
                  <a:pt x="12" y="22"/>
                  <a:pt x="12" y="22"/>
                  <a:pt x="12" y="22"/>
                </a:cubicBezTo>
                <a:cubicBezTo>
                  <a:pt x="12" y="22"/>
                  <a:pt x="12" y="21"/>
                  <a:pt x="12" y="21"/>
                </a:cubicBezTo>
                <a:cubicBezTo>
                  <a:pt x="12" y="21"/>
                  <a:pt x="12" y="21"/>
                  <a:pt x="12" y="21"/>
                </a:cubicBezTo>
                <a:cubicBezTo>
                  <a:pt x="12" y="22"/>
                  <a:pt x="13" y="23"/>
                  <a:pt x="13" y="23"/>
                </a:cubicBezTo>
                <a:cubicBezTo>
                  <a:pt x="13" y="23"/>
                  <a:pt x="14" y="24"/>
                  <a:pt x="14" y="24"/>
                </a:cubicBezTo>
                <a:cubicBezTo>
                  <a:pt x="14" y="24"/>
                  <a:pt x="15" y="25"/>
                  <a:pt x="15" y="25"/>
                </a:cubicBezTo>
                <a:cubicBezTo>
                  <a:pt x="15" y="25"/>
                  <a:pt x="15" y="26"/>
                  <a:pt x="15" y="26"/>
                </a:cubicBezTo>
                <a:cubicBezTo>
                  <a:pt x="15" y="27"/>
                  <a:pt x="16" y="27"/>
                  <a:pt x="16" y="27"/>
                </a:cubicBezTo>
                <a:cubicBezTo>
                  <a:pt x="17" y="27"/>
                  <a:pt x="17" y="28"/>
                  <a:pt x="17" y="28"/>
                </a:cubicBezTo>
                <a:cubicBezTo>
                  <a:pt x="18" y="28"/>
                  <a:pt x="18" y="28"/>
                  <a:pt x="19" y="28"/>
                </a:cubicBezTo>
                <a:cubicBezTo>
                  <a:pt x="19" y="28"/>
                  <a:pt x="19" y="28"/>
                  <a:pt x="20" y="29"/>
                </a:cubicBezTo>
                <a:cubicBezTo>
                  <a:pt x="20" y="29"/>
                  <a:pt x="21" y="29"/>
                  <a:pt x="21" y="29"/>
                </a:cubicBezTo>
                <a:cubicBezTo>
                  <a:pt x="21" y="29"/>
                  <a:pt x="22" y="30"/>
                  <a:pt x="22" y="30"/>
                </a:cubicBezTo>
                <a:cubicBezTo>
                  <a:pt x="22" y="31"/>
                  <a:pt x="23" y="31"/>
                  <a:pt x="23" y="31"/>
                </a:cubicBezTo>
                <a:cubicBezTo>
                  <a:pt x="23" y="31"/>
                  <a:pt x="23" y="31"/>
                  <a:pt x="23" y="31"/>
                </a:cubicBezTo>
                <a:cubicBezTo>
                  <a:pt x="23" y="31"/>
                  <a:pt x="24" y="32"/>
                  <a:pt x="24" y="32"/>
                </a:cubicBezTo>
                <a:cubicBezTo>
                  <a:pt x="24" y="31"/>
                  <a:pt x="24" y="31"/>
                  <a:pt x="24" y="31"/>
                </a:cubicBezTo>
                <a:cubicBezTo>
                  <a:pt x="24" y="31"/>
                  <a:pt x="23" y="31"/>
                  <a:pt x="23" y="30"/>
                </a:cubicBezTo>
                <a:cubicBezTo>
                  <a:pt x="23" y="30"/>
                  <a:pt x="22" y="29"/>
                  <a:pt x="23" y="29"/>
                </a:cubicBezTo>
                <a:cubicBezTo>
                  <a:pt x="23" y="29"/>
                  <a:pt x="23" y="29"/>
                  <a:pt x="23" y="29"/>
                </a:cubicBezTo>
                <a:cubicBezTo>
                  <a:pt x="23" y="28"/>
                  <a:pt x="23" y="28"/>
                  <a:pt x="22" y="28"/>
                </a:cubicBezTo>
                <a:cubicBezTo>
                  <a:pt x="22" y="28"/>
                  <a:pt x="22" y="28"/>
                  <a:pt x="21" y="28"/>
                </a:cubicBezTo>
                <a:cubicBezTo>
                  <a:pt x="21" y="28"/>
                  <a:pt x="21" y="28"/>
                  <a:pt x="21" y="28"/>
                </a:cubicBezTo>
                <a:cubicBezTo>
                  <a:pt x="21" y="28"/>
                  <a:pt x="21" y="28"/>
                  <a:pt x="21" y="28"/>
                </a:cubicBezTo>
                <a:cubicBezTo>
                  <a:pt x="21" y="28"/>
                  <a:pt x="21" y="27"/>
                  <a:pt x="21" y="27"/>
                </a:cubicBezTo>
                <a:cubicBezTo>
                  <a:pt x="21" y="26"/>
                  <a:pt x="22" y="25"/>
                  <a:pt x="21" y="25"/>
                </a:cubicBezTo>
                <a:cubicBezTo>
                  <a:pt x="21" y="25"/>
                  <a:pt x="20" y="26"/>
                  <a:pt x="20" y="26"/>
                </a:cubicBezTo>
                <a:cubicBezTo>
                  <a:pt x="20" y="26"/>
                  <a:pt x="20" y="27"/>
                  <a:pt x="20" y="27"/>
                </a:cubicBezTo>
                <a:cubicBezTo>
                  <a:pt x="20" y="27"/>
                  <a:pt x="19" y="27"/>
                  <a:pt x="19" y="27"/>
                </a:cubicBezTo>
                <a:cubicBezTo>
                  <a:pt x="18" y="26"/>
                  <a:pt x="18" y="25"/>
                  <a:pt x="18" y="25"/>
                </a:cubicBezTo>
                <a:cubicBezTo>
                  <a:pt x="18" y="24"/>
                  <a:pt x="18" y="24"/>
                  <a:pt x="18" y="23"/>
                </a:cubicBezTo>
                <a:cubicBezTo>
                  <a:pt x="18" y="23"/>
                  <a:pt x="18" y="22"/>
                  <a:pt x="18" y="22"/>
                </a:cubicBezTo>
                <a:cubicBezTo>
                  <a:pt x="18" y="22"/>
                  <a:pt x="19" y="22"/>
                  <a:pt x="19" y="22"/>
                </a:cubicBezTo>
                <a:cubicBezTo>
                  <a:pt x="19" y="22"/>
                  <a:pt x="18" y="22"/>
                  <a:pt x="18" y="22"/>
                </a:cubicBezTo>
                <a:cubicBezTo>
                  <a:pt x="19" y="22"/>
                  <a:pt x="20" y="22"/>
                  <a:pt x="20" y="22"/>
                </a:cubicBezTo>
                <a:cubicBezTo>
                  <a:pt x="20" y="22"/>
                  <a:pt x="20" y="22"/>
                  <a:pt x="21" y="22"/>
                </a:cubicBezTo>
                <a:cubicBezTo>
                  <a:pt x="21" y="22"/>
                  <a:pt x="20" y="21"/>
                  <a:pt x="20" y="21"/>
                </a:cubicBezTo>
                <a:cubicBezTo>
                  <a:pt x="21" y="22"/>
                  <a:pt x="21" y="22"/>
                  <a:pt x="21" y="21"/>
                </a:cubicBezTo>
                <a:cubicBezTo>
                  <a:pt x="21" y="22"/>
                  <a:pt x="22" y="22"/>
                  <a:pt x="22" y="22"/>
                </a:cubicBezTo>
                <a:cubicBezTo>
                  <a:pt x="22" y="22"/>
                  <a:pt x="22" y="22"/>
                  <a:pt x="23" y="22"/>
                </a:cubicBezTo>
                <a:cubicBezTo>
                  <a:pt x="23" y="22"/>
                  <a:pt x="23" y="22"/>
                  <a:pt x="23" y="22"/>
                </a:cubicBezTo>
                <a:cubicBezTo>
                  <a:pt x="23" y="23"/>
                  <a:pt x="23" y="24"/>
                  <a:pt x="24" y="24"/>
                </a:cubicBezTo>
                <a:cubicBezTo>
                  <a:pt x="24" y="24"/>
                  <a:pt x="24" y="23"/>
                  <a:pt x="24" y="23"/>
                </a:cubicBezTo>
                <a:cubicBezTo>
                  <a:pt x="24" y="23"/>
                  <a:pt x="24" y="22"/>
                  <a:pt x="24" y="22"/>
                </a:cubicBezTo>
                <a:cubicBezTo>
                  <a:pt x="23" y="22"/>
                  <a:pt x="23" y="21"/>
                  <a:pt x="24" y="21"/>
                </a:cubicBezTo>
                <a:cubicBezTo>
                  <a:pt x="24" y="20"/>
                  <a:pt x="25" y="20"/>
                  <a:pt x="25" y="20"/>
                </a:cubicBezTo>
                <a:cubicBezTo>
                  <a:pt x="25" y="20"/>
                  <a:pt x="25" y="19"/>
                  <a:pt x="25" y="19"/>
                </a:cubicBezTo>
                <a:cubicBezTo>
                  <a:pt x="25" y="19"/>
                  <a:pt x="26" y="19"/>
                  <a:pt x="26" y="19"/>
                </a:cubicBezTo>
                <a:cubicBezTo>
                  <a:pt x="25" y="19"/>
                  <a:pt x="25" y="19"/>
                  <a:pt x="25" y="19"/>
                </a:cubicBezTo>
                <a:cubicBezTo>
                  <a:pt x="25" y="18"/>
                  <a:pt x="25" y="18"/>
                  <a:pt x="25" y="18"/>
                </a:cubicBezTo>
                <a:cubicBezTo>
                  <a:pt x="25" y="18"/>
                  <a:pt x="25" y="18"/>
                  <a:pt x="26" y="18"/>
                </a:cubicBezTo>
                <a:cubicBezTo>
                  <a:pt x="26" y="18"/>
                  <a:pt x="26" y="18"/>
                  <a:pt x="26" y="17"/>
                </a:cubicBezTo>
                <a:cubicBezTo>
                  <a:pt x="26" y="17"/>
                  <a:pt x="27" y="17"/>
                  <a:pt x="27" y="17"/>
                </a:cubicBezTo>
                <a:cubicBezTo>
                  <a:pt x="28" y="17"/>
                  <a:pt x="27" y="16"/>
                  <a:pt x="28" y="16"/>
                </a:cubicBezTo>
                <a:cubicBezTo>
                  <a:pt x="28" y="16"/>
                  <a:pt x="28" y="16"/>
                  <a:pt x="28" y="16"/>
                </a:cubicBezTo>
                <a:cubicBezTo>
                  <a:pt x="28" y="16"/>
                  <a:pt x="29" y="15"/>
                  <a:pt x="29" y="15"/>
                </a:cubicBezTo>
                <a:cubicBezTo>
                  <a:pt x="29" y="15"/>
                  <a:pt x="30" y="15"/>
                  <a:pt x="29" y="14"/>
                </a:cubicBezTo>
                <a:cubicBezTo>
                  <a:pt x="30" y="14"/>
                  <a:pt x="29" y="14"/>
                  <a:pt x="29" y="14"/>
                </a:cubicBezTo>
                <a:cubicBezTo>
                  <a:pt x="29" y="14"/>
                  <a:pt x="29" y="14"/>
                  <a:pt x="30" y="14"/>
                </a:cubicBezTo>
                <a:cubicBezTo>
                  <a:pt x="30" y="14"/>
                  <a:pt x="30" y="14"/>
                  <a:pt x="29" y="14"/>
                </a:cubicBezTo>
                <a:cubicBezTo>
                  <a:pt x="29" y="13"/>
                  <a:pt x="28" y="14"/>
                  <a:pt x="28" y="14"/>
                </a:cubicBezTo>
                <a:cubicBezTo>
                  <a:pt x="28" y="14"/>
                  <a:pt x="28" y="14"/>
                  <a:pt x="28" y="14"/>
                </a:cubicBezTo>
                <a:close/>
                <a:moveTo>
                  <a:pt x="33" y="32"/>
                </a:moveTo>
                <a:cubicBezTo>
                  <a:pt x="33" y="32"/>
                  <a:pt x="33" y="32"/>
                  <a:pt x="33" y="32"/>
                </a:cubicBezTo>
                <a:cubicBezTo>
                  <a:pt x="32" y="32"/>
                  <a:pt x="32" y="32"/>
                  <a:pt x="32" y="32"/>
                </a:cubicBezTo>
                <a:cubicBezTo>
                  <a:pt x="32" y="31"/>
                  <a:pt x="31" y="31"/>
                  <a:pt x="31" y="31"/>
                </a:cubicBezTo>
                <a:cubicBezTo>
                  <a:pt x="31" y="31"/>
                  <a:pt x="30" y="30"/>
                  <a:pt x="30" y="30"/>
                </a:cubicBezTo>
                <a:cubicBezTo>
                  <a:pt x="30" y="30"/>
                  <a:pt x="29" y="31"/>
                  <a:pt x="29" y="31"/>
                </a:cubicBezTo>
                <a:cubicBezTo>
                  <a:pt x="29" y="30"/>
                  <a:pt x="29" y="30"/>
                  <a:pt x="28" y="30"/>
                </a:cubicBezTo>
                <a:cubicBezTo>
                  <a:pt x="28" y="30"/>
                  <a:pt x="28" y="29"/>
                  <a:pt x="27" y="30"/>
                </a:cubicBezTo>
                <a:cubicBezTo>
                  <a:pt x="27" y="30"/>
                  <a:pt x="27" y="30"/>
                  <a:pt x="27" y="31"/>
                </a:cubicBezTo>
                <a:cubicBezTo>
                  <a:pt x="27" y="30"/>
                  <a:pt x="27" y="30"/>
                  <a:pt x="27" y="30"/>
                </a:cubicBezTo>
                <a:cubicBezTo>
                  <a:pt x="27" y="29"/>
                  <a:pt x="26" y="30"/>
                  <a:pt x="26" y="30"/>
                </a:cubicBezTo>
                <a:cubicBezTo>
                  <a:pt x="26" y="30"/>
                  <a:pt x="26" y="30"/>
                  <a:pt x="26" y="30"/>
                </a:cubicBezTo>
                <a:cubicBezTo>
                  <a:pt x="25" y="31"/>
                  <a:pt x="25" y="31"/>
                  <a:pt x="25" y="31"/>
                </a:cubicBezTo>
                <a:cubicBezTo>
                  <a:pt x="25" y="31"/>
                  <a:pt x="25" y="31"/>
                  <a:pt x="25" y="31"/>
                </a:cubicBezTo>
                <a:cubicBezTo>
                  <a:pt x="25" y="31"/>
                  <a:pt x="25" y="32"/>
                  <a:pt x="25" y="33"/>
                </a:cubicBezTo>
                <a:cubicBezTo>
                  <a:pt x="25" y="33"/>
                  <a:pt x="25" y="34"/>
                  <a:pt x="25" y="34"/>
                </a:cubicBezTo>
                <a:cubicBezTo>
                  <a:pt x="24" y="34"/>
                  <a:pt x="24" y="35"/>
                  <a:pt x="24" y="35"/>
                </a:cubicBezTo>
                <a:cubicBezTo>
                  <a:pt x="24" y="35"/>
                  <a:pt x="24" y="36"/>
                  <a:pt x="24" y="36"/>
                </a:cubicBezTo>
                <a:cubicBezTo>
                  <a:pt x="24" y="36"/>
                  <a:pt x="24" y="36"/>
                  <a:pt x="24" y="37"/>
                </a:cubicBezTo>
                <a:cubicBezTo>
                  <a:pt x="24" y="37"/>
                  <a:pt x="24" y="37"/>
                  <a:pt x="24" y="37"/>
                </a:cubicBezTo>
                <a:cubicBezTo>
                  <a:pt x="27" y="37"/>
                  <a:pt x="31" y="35"/>
                  <a:pt x="33" y="32"/>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25" name="Freeform 224"/>
          <p:cNvSpPr>
            <a:spLocks noEditPoints="1"/>
          </p:cNvSpPr>
          <p:nvPr/>
        </p:nvSpPr>
        <p:spPr bwMode="auto">
          <a:xfrm>
            <a:off x="4448585" y="3742318"/>
            <a:ext cx="216278" cy="350636"/>
          </a:xfrm>
          <a:custGeom>
            <a:avLst/>
            <a:gdLst>
              <a:gd name="T0" fmla="*/ 28 w 28"/>
              <a:gd name="T1" fmla="*/ 0 h 45"/>
              <a:gd name="T2" fmla="*/ 24 w 28"/>
              <a:gd name="T3" fmla="*/ 2 h 45"/>
              <a:gd name="T4" fmla="*/ 21 w 28"/>
              <a:gd name="T5" fmla="*/ 2 h 45"/>
              <a:gd name="T6" fmla="*/ 25 w 28"/>
              <a:gd name="T7" fmla="*/ 10 h 45"/>
              <a:gd name="T8" fmla="*/ 18 w 28"/>
              <a:gd name="T9" fmla="*/ 21 h 45"/>
              <a:gd name="T10" fmla="*/ 27 w 28"/>
              <a:gd name="T11" fmla="*/ 34 h 45"/>
              <a:gd name="T12" fmla="*/ 25 w 28"/>
              <a:gd name="T13" fmla="*/ 38 h 45"/>
              <a:gd name="T14" fmla="*/ 12 w 28"/>
              <a:gd name="T15" fmla="*/ 45 h 45"/>
              <a:gd name="T16" fmla="*/ 1 w 28"/>
              <a:gd name="T17" fmla="*/ 40 h 45"/>
              <a:gd name="T18" fmla="*/ 0 w 28"/>
              <a:gd name="T19" fmla="*/ 36 h 45"/>
              <a:gd name="T20" fmla="*/ 4 w 28"/>
              <a:gd name="T21" fmla="*/ 29 h 45"/>
              <a:gd name="T22" fmla="*/ 15 w 28"/>
              <a:gd name="T23" fmla="*/ 27 h 45"/>
              <a:gd name="T24" fmla="*/ 13 w 28"/>
              <a:gd name="T25" fmla="*/ 23 h 45"/>
              <a:gd name="T26" fmla="*/ 14 w 28"/>
              <a:gd name="T27" fmla="*/ 20 h 45"/>
              <a:gd name="T28" fmla="*/ 12 w 28"/>
              <a:gd name="T29" fmla="*/ 20 h 45"/>
              <a:gd name="T30" fmla="*/ 2 w 28"/>
              <a:gd name="T31" fmla="*/ 11 h 45"/>
              <a:gd name="T32" fmla="*/ 6 w 28"/>
              <a:gd name="T33" fmla="*/ 4 h 45"/>
              <a:gd name="T34" fmla="*/ 17 w 28"/>
              <a:gd name="T35" fmla="*/ 0 h 45"/>
              <a:gd name="T36" fmla="*/ 28 w 28"/>
              <a:gd name="T37" fmla="*/ 0 h 45"/>
              <a:gd name="T38" fmla="*/ 17 w 28"/>
              <a:gd name="T39" fmla="*/ 28 h 45"/>
              <a:gd name="T40" fmla="*/ 15 w 28"/>
              <a:gd name="T41" fmla="*/ 28 h 45"/>
              <a:gd name="T42" fmla="*/ 5 w 28"/>
              <a:gd name="T43" fmla="*/ 35 h 45"/>
              <a:gd name="T44" fmla="*/ 15 w 28"/>
              <a:gd name="T45" fmla="*/ 42 h 45"/>
              <a:gd name="T46" fmla="*/ 23 w 28"/>
              <a:gd name="T47" fmla="*/ 36 h 45"/>
              <a:gd name="T48" fmla="*/ 17 w 28"/>
              <a:gd name="T49" fmla="*/ 28 h 45"/>
              <a:gd name="T50" fmla="*/ 13 w 28"/>
              <a:gd name="T51" fmla="*/ 2 h 45"/>
              <a:gd name="T52" fmla="*/ 9 w 28"/>
              <a:gd name="T53" fmla="*/ 4 h 45"/>
              <a:gd name="T54" fmla="*/ 7 w 28"/>
              <a:gd name="T55" fmla="*/ 8 h 45"/>
              <a:gd name="T56" fmla="*/ 15 w 28"/>
              <a:gd name="T57" fmla="*/ 19 h 45"/>
              <a:gd name="T58" fmla="*/ 18 w 28"/>
              <a:gd name="T59" fmla="*/ 17 h 45"/>
              <a:gd name="T60" fmla="*/ 20 w 28"/>
              <a:gd name="T61" fmla="*/ 13 h 45"/>
              <a:gd name="T62" fmla="*/ 13 w 28"/>
              <a:gd name="T63" fmla="*/ 2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8" h="45">
                <a:moveTo>
                  <a:pt x="28" y="0"/>
                </a:moveTo>
                <a:cubicBezTo>
                  <a:pt x="24" y="2"/>
                  <a:pt x="24" y="2"/>
                  <a:pt x="24" y="2"/>
                </a:cubicBezTo>
                <a:cubicBezTo>
                  <a:pt x="21" y="2"/>
                  <a:pt x="21" y="2"/>
                  <a:pt x="21" y="2"/>
                </a:cubicBezTo>
                <a:cubicBezTo>
                  <a:pt x="23" y="5"/>
                  <a:pt x="25" y="7"/>
                  <a:pt x="25" y="10"/>
                </a:cubicBezTo>
                <a:cubicBezTo>
                  <a:pt x="25" y="17"/>
                  <a:pt x="18" y="18"/>
                  <a:pt x="18" y="21"/>
                </a:cubicBezTo>
                <a:cubicBezTo>
                  <a:pt x="18" y="25"/>
                  <a:pt x="27" y="26"/>
                  <a:pt x="27" y="34"/>
                </a:cubicBezTo>
                <a:cubicBezTo>
                  <a:pt x="27" y="35"/>
                  <a:pt x="26" y="37"/>
                  <a:pt x="25" y="38"/>
                </a:cubicBezTo>
                <a:cubicBezTo>
                  <a:pt x="23" y="43"/>
                  <a:pt x="17" y="45"/>
                  <a:pt x="12" y="45"/>
                </a:cubicBezTo>
                <a:cubicBezTo>
                  <a:pt x="8" y="45"/>
                  <a:pt x="3" y="44"/>
                  <a:pt x="1" y="40"/>
                </a:cubicBezTo>
                <a:cubicBezTo>
                  <a:pt x="0" y="39"/>
                  <a:pt x="0" y="38"/>
                  <a:pt x="0" y="36"/>
                </a:cubicBezTo>
                <a:cubicBezTo>
                  <a:pt x="0" y="33"/>
                  <a:pt x="2" y="31"/>
                  <a:pt x="4" y="29"/>
                </a:cubicBezTo>
                <a:cubicBezTo>
                  <a:pt x="7" y="27"/>
                  <a:pt x="11" y="27"/>
                  <a:pt x="15" y="27"/>
                </a:cubicBezTo>
                <a:cubicBezTo>
                  <a:pt x="14" y="25"/>
                  <a:pt x="13" y="24"/>
                  <a:pt x="13" y="23"/>
                </a:cubicBezTo>
                <a:cubicBezTo>
                  <a:pt x="13" y="22"/>
                  <a:pt x="13" y="21"/>
                  <a:pt x="14" y="20"/>
                </a:cubicBezTo>
                <a:cubicBezTo>
                  <a:pt x="13" y="20"/>
                  <a:pt x="13" y="20"/>
                  <a:pt x="12" y="20"/>
                </a:cubicBezTo>
                <a:cubicBezTo>
                  <a:pt x="7" y="20"/>
                  <a:pt x="2" y="17"/>
                  <a:pt x="2" y="11"/>
                </a:cubicBezTo>
                <a:cubicBezTo>
                  <a:pt x="2" y="8"/>
                  <a:pt x="4" y="5"/>
                  <a:pt x="6" y="4"/>
                </a:cubicBezTo>
                <a:cubicBezTo>
                  <a:pt x="9" y="1"/>
                  <a:pt x="13" y="0"/>
                  <a:pt x="17" y="0"/>
                </a:cubicBezTo>
                <a:lnTo>
                  <a:pt x="28" y="0"/>
                </a:lnTo>
                <a:close/>
                <a:moveTo>
                  <a:pt x="17" y="28"/>
                </a:moveTo>
                <a:cubicBezTo>
                  <a:pt x="16" y="28"/>
                  <a:pt x="16" y="28"/>
                  <a:pt x="15" y="28"/>
                </a:cubicBezTo>
                <a:cubicBezTo>
                  <a:pt x="11" y="28"/>
                  <a:pt x="5" y="30"/>
                  <a:pt x="5" y="35"/>
                </a:cubicBezTo>
                <a:cubicBezTo>
                  <a:pt x="5" y="40"/>
                  <a:pt x="10" y="42"/>
                  <a:pt x="15" y="42"/>
                </a:cubicBezTo>
                <a:cubicBezTo>
                  <a:pt x="19" y="42"/>
                  <a:pt x="23" y="41"/>
                  <a:pt x="23" y="36"/>
                </a:cubicBezTo>
                <a:cubicBezTo>
                  <a:pt x="23" y="32"/>
                  <a:pt x="19" y="30"/>
                  <a:pt x="17" y="28"/>
                </a:cubicBezTo>
                <a:close/>
                <a:moveTo>
                  <a:pt x="13" y="2"/>
                </a:moveTo>
                <a:cubicBezTo>
                  <a:pt x="11" y="2"/>
                  <a:pt x="10" y="3"/>
                  <a:pt x="9" y="4"/>
                </a:cubicBezTo>
                <a:cubicBezTo>
                  <a:pt x="8" y="5"/>
                  <a:pt x="7" y="7"/>
                  <a:pt x="7" y="8"/>
                </a:cubicBezTo>
                <a:cubicBezTo>
                  <a:pt x="7" y="12"/>
                  <a:pt x="10" y="19"/>
                  <a:pt x="15" y="19"/>
                </a:cubicBezTo>
                <a:cubicBezTo>
                  <a:pt x="16" y="19"/>
                  <a:pt x="17" y="18"/>
                  <a:pt x="18" y="17"/>
                </a:cubicBezTo>
                <a:cubicBezTo>
                  <a:pt x="20" y="16"/>
                  <a:pt x="20" y="15"/>
                  <a:pt x="20" y="13"/>
                </a:cubicBezTo>
                <a:cubicBezTo>
                  <a:pt x="20" y="9"/>
                  <a:pt x="18" y="2"/>
                  <a:pt x="13" y="2"/>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26" name="Freeform 225"/>
          <p:cNvSpPr>
            <a:spLocks noEditPoints="1"/>
          </p:cNvSpPr>
          <p:nvPr/>
        </p:nvSpPr>
        <p:spPr bwMode="auto">
          <a:xfrm>
            <a:off x="3783861" y="3747235"/>
            <a:ext cx="334249" cy="340802"/>
          </a:xfrm>
          <a:custGeom>
            <a:avLst/>
            <a:gdLst>
              <a:gd name="T0" fmla="*/ 28 w 43"/>
              <a:gd name="T1" fmla="*/ 33 h 44"/>
              <a:gd name="T2" fmla="*/ 26 w 43"/>
              <a:gd name="T3" fmla="*/ 38 h 44"/>
              <a:gd name="T4" fmla="*/ 13 w 43"/>
              <a:gd name="T5" fmla="*/ 44 h 44"/>
              <a:gd name="T6" fmla="*/ 1 w 43"/>
              <a:gd name="T7" fmla="*/ 39 h 44"/>
              <a:gd name="T8" fmla="*/ 0 w 43"/>
              <a:gd name="T9" fmla="*/ 36 h 44"/>
              <a:gd name="T10" fmla="*/ 5 w 43"/>
              <a:gd name="T11" fmla="*/ 29 h 44"/>
              <a:gd name="T12" fmla="*/ 16 w 43"/>
              <a:gd name="T13" fmla="*/ 26 h 44"/>
              <a:gd name="T14" fmla="*/ 14 w 43"/>
              <a:gd name="T15" fmla="*/ 22 h 44"/>
              <a:gd name="T16" fmla="*/ 14 w 43"/>
              <a:gd name="T17" fmla="*/ 20 h 44"/>
              <a:gd name="T18" fmla="*/ 13 w 43"/>
              <a:gd name="T19" fmla="*/ 20 h 44"/>
              <a:gd name="T20" fmla="*/ 3 w 43"/>
              <a:gd name="T21" fmla="*/ 11 h 44"/>
              <a:gd name="T22" fmla="*/ 7 w 43"/>
              <a:gd name="T23" fmla="*/ 3 h 44"/>
              <a:gd name="T24" fmla="*/ 18 w 43"/>
              <a:gd name="T25" fmla="*/ 0 h 44"/>
              <a:gd name="T26" fmla="*/ 29 w 43"/>
              <a:gd name="T27" fmla="*/ 0 h 44"/>
              <a:gd name="T28" fmla="*/ 25 w 43"/>
              <a:gd name="T29" fmla="*/ 2 h 44"/>
              <a:gd name="T30" fmla="*/ 22 w 43"/>
              <a:gd name="T31" fmla="*/ 2 h 44"/>
              <a:gd name="T32" fmla="*/ 26 w 43"/>
              <a:gd name="T33" fmla="*/ 10 h 44"/>
              <a:gd name="T34" fmla="*/ 19 w 43"/>
              <a:gd name="T35" fmla="*/ 21 h 44"/>
              <a:gd name="T36" fmla="*/ 28 w 43"/>
              <a:gd name="T37" fmla="*/ 33 h 44"/>
              <a:gd name="T38" fmla="*/ 24 w 43"/>
              <a:gd name="T39" fmla="*/ 36 h 44"/>
              <a:gd name="T40" fmla="*/ 18 w 43"/>
              <a:gd name="T41" fmla="*/ 28 h 44"/>
              <a:gd name="T42" fmla="*/ 16 w 43"/>
              <a:gd name="T43" fmla="*/ 28 h 44"/>
              <a:gd name="T44" fmla="*/ 5 w 43"/>
              <a:gd name="T45" fmla="*/ 35 h 44"/>
              <a:gd name="T46" fmla="*/ 15 w 43"/>
              <a:gd name="T47" fmla="*/ 42 h 44"/>
              <a:gd name="T48" fmla="*/ 24 w 43"/>
              <a:gd name="T49" fmla="*/ 36 h 44"/>
              <a:gd name="T50" fmla="*/ 19 w 43"/>
              <a:gd name="T51" fmla="*/ 17 h 44"/>
              <a:gd name="T52" fmla="*/ 21 w 43"/>
              <a:gd name="T53" fmla="*/ 13 h 44"/>
              <a:gd name="T54" fmla="*/ 13 w 43"/>
              <a:gd name="T55" fmla="*/ 2 h 44"/>
              <a:gd name="T56" fmla="*/ 9 w 43"/>
              <a:gd name="T57" fmla="*/ 4 h 44"/>
              <a:gd name="T58" fmla="*/ 8 w 43"/>
              <a:gd name="T59" fmla="*/ 8 h 44"/>
              <a:gd name="T60" fmla="*/ 15 w 43"/>
              <a:gd name="T61" fmla="*/ 18 h 44"/>
              <a:gd name="T62" fmla="*/ 19 w 43"/>
              <a:gd name="T63" fmla="*/ 17 h 44"/>
              <a:gd name="T64" fmla="*/ 43 w 43"/>
              <a:gd name="T65" fmla="*/ 18 h 44"/>
              <a:gd name="T66" fmla="*/ 43 w 43"/>
              <a:gd name="T67" fmla="*/ 21 h 44"/>
              <a:gd name="T68" fmla="*/ 37 w 43"/>
              <a:gd name="T69" fmla="*/ 21 h 44"/>
              <a:gd name="T70" fmla="*/ 37 w 43"/>
              <a:gd name="T71" fmla="*/ 27 h 44"/>
              <a:gd name="T72" fmla="*/ 34 w 43"/>
              <a:gd name="T73" fmla="*/ 27 h 44"/>
              <a:gd name="T74" fmla="*/ 34 w 43"/>
              <a:gd name="T75" fmla="*/ 21 h 44"/>
              <a:gd name="T76" fmla="*/ 29 w 43"/>
              <a:gd name="T77" fmla="*/ 21 h 44"/>
              <a:gd name="T78" fmla="*/ 29 w 43"/>
              <a:gd name="T79" fmla="*/ 18 h 44"/>
              <a:gd name="T80" fmla="*/ 34 w 43"/>
              <a:gd name="T81" fmla="*/ 18 h 44"/>
              <a:gd name="T82" fmla="*/ 34 w 43"/>
              <a:gd name="T83" fmla="*/ 13 h 44"/>
              <a:gd name="T84" fmla="*/ 37 w 43"/>
              <a:gd name="T85" fmla="*/ 13 h 44"/>
              <a:gd name="T86" fmla="*/ 37 w 43"/>
              <a:gd name="T87" fmla="*/ 18 h 44"/>
              <a:gd name="T88" fmla="*/ 43 w 43"/>
              <a:gd name="T89" fmla="*/ 18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3" h="44">
                <a:moveTo>
                  <a:pt x="28" y="33"/>
                </a:moveTo>
                <a:cubicBezTo>
                  <a:pt x="28" y="35"/>
                  <a:pt x="27" y="36"/>
                  <a:pt x="26" y="38"/>
                </a:cubicBezTo>
                <a:cubicBezTo>
                  <a:pt x="23" y="43"/>
                  <a:pt x="18" y="44"/>
                  <a:pt x="13" y="44"/>
                </a:cubicBezTo>
                <a:cubicBezTo>
                  <a:pt x="9" y="44"/>
                  <a:pt x="4" y="43"/>
                  <a:pt x="1" y="39"/>
                </a:cubicBezTo>
                <a:cubicBezTo>
                  <a:pt x="1" y="38"/>
                  <a:pt x="0" y="37"/>
                  <a:pt x="0" y="36"/>
                </a:cubicBezTo>
                <a:cubicBezTo>
                  <a:pt x="0" y="33"/>
                  <a:pt x="2" y="30"/>
                  <a:pt x="5" y="29"/>
                </a:cubicBezTo>
                <a:cubicBezTo>
                  <a:pt x="8" y="27"/>
                  <a:pt x="12" y="26"/>
                  <a:pt x="16" y="26"/>
                </a:cubicBezTo>
                <a:cubicBezTo>
                  <a:pt x="15" y="25"/>
                  <a:pt x="14" y="24"/>
                  <a:pt x="14" y="22"/>
                </a:cubicBezTo>
                <a:cubicBezTo>
                  <a:pt x="14" y="21"/>
                  <a:pt x="14" y="21"/>
                  <a:pt x="14" y="20"/>
                </a:cubicBezTo>
                <a:cubicBezTo>
                  <a:pt x="14" y="20"/>
                  <a:pt x="13" y="20"/>
                  <a:pt x="13" y="20"/>
                </a:cubicBezTo>
                <a:cubicBezTo>
                  <a:pt x="7" y="20"/>
                  <a:pt x="3" y="16"/>
                  <a:pt x="3" y="11"/>
                </a:cubicBezTo>
                <a:cubicBezTo>
                  <a:pt x="3" y="8"/>
                  <a:pt x="5" y="5"/>
                  <a:pt x="7" y="3"/>
                </a:cubicBezTo>
                <a:cubicBezTo>
                  <a:pt x="10" y="1"/>
                  <a:pt x="14" y="0"/>
                  <a:pt x="18" y="0"/>
                </a:cubicBezTo>
                <a:cubicBezTo>
                  <a:pt x="29" y="0"/>
                  <a:pt x="29" y="0"/>
                  <a:pt x="29" y="0"/>
                </a:cubicBezTo>
                <a:cubicBezTo>
                  <a:pt x="25" y="2"/>
                  <a:pt x="25" y="2"/>
                  <a:pt x="25" y="2"/>
                </a:cubicBezTo>
                <a:cubicBezTo>
                  <a:pt x="22" y="2"/>
                  <a:pt x="22" y="2"/>
                  <a:pt x="22" y="2"/>
                </a:cubicBezTo>
                <a:cubicBezTo>
                  <a:pt x="24" y="4"/>
                  <a:pt x="26" y="6"/>
                  <a:pt x="26" y="10"/>
                </a:cubicBezTo>
                <a:cubicBezTo>
                  <a:pt x="26" y="17"/>
                  <a:pt x="19" y="18"/>
                  <a:pt x="19" y="21"/>
                </a:cubicBezTo>
                <a:cubicBezTo>
                  <a:pt x="19" y="25"/>
                  <a:pt x="28" y="26"/>
                  <a:pt x="28" y="33"/>
                </a:cubicBezTo>
                <a:close/>
                <a:moveTo>
                  <a:pt x="24" y="36"/>
                </a:moveTo>
                <a:cubicBezTo>
                  <a:pt x="24" y="32"/>
                  <a:pt x="20" y="30"/>
                  <a:pt x="18" y="28"/>
                </a:cubicBezTo>
                <a:cubicBezTo>
                  <a:pt x="17" y="28"/>
                  <a:pt x="17" y="28"/>
                  <a:pt x="16" y="28"/>
                </a:cubicBezTo>
                <a:cubicBezTo>
                  <a:pt x="12" y="28"/>
                  <a:pt x="5" y="29"/>
                  <a:pt x="5" y="35"/>
                </a:cubicBezTo>
                <a:cubicBezTo>
                  <a:pt x="5" y="40"/>
                  <a:pt x="11" y="42"/>
                  <a:pt x="15" y="42"/>
                </a:cubicBezTo>
                <a:cubicBezTo>
                  <a:pt x="19" y="42"/>
                  <a:pt x="24" y="40"/>
                  <a:pt x="24" y="36"/>
                </a:cubicBezTo>
                <a:close/>
                <a:moveTo>
                  <a:pt x="19" y="17"/>
                </a:moveTo>
                <a:cubicBezTo>
                  <a:pt x="20" y="16"/>
                  <a:pt x="21" y="14"/>
                  <a:pt x="21" y="13"/>
                </a:cubicBezTo>
                <a:cubicBezTo>
                  <a:pt x="21" y="9"/>
                  <a:pt x="18" y="2"/>
                  <a:pt x="13" y="2"/>
                </a:cubicBezTo>
                <a:cubicBezTo>
                  <a:pt x="12" y="2"/>
                  <a:pt x="10" y="3"/>
                  <a:pt x="9" y="4"/>
                </a:cubicBezTo>
                <a:cubicBezTo>
                  <a:pt x="9" y="5"/>
                  <a:pt x="8" y="7"/>
                  <a:pt x="8" y="8"/>
                </a:cubicBezTo>
                <a:cubicBezTo>
                  <a:pt x="8" y="12"/>
                  <a:pt x="10" y="18"/>
                  <a:pt x="15" y="18"/>
                </a:cubicBezTo>
                <a:cubicBezTo>
                  <a:pt x="17" y="18"/>
                  <a:pt x="18" y="18"/>
                  <a:pt x="19" y="17"/>
                </a:cubicBezTo>
                <a:close/>
                <a:moveTo>
                  <a:pt x="43" y="18"/>
                </a:moveTo>
                <a:cubicBezTo>
                  <a:pt x="43" y="21"/>
                  <a:pt x="43" y="21"/>
                  <a:pt x="43" y="21"/>
                </a:cubicBezTo>
                <a:cubicBezTo>
                  <a:pt x="37" y="21"/>
                  <a:pt x="37" y="21"/>
                  <a:pt x="37" y="21"/>
                </a:cubicBezTo>
                <a:cubicBezTo>
                  <a:pt x="37" y="27"/>
                  <a:pt x="37" y="27"/>
                  <a:pt x="37" y="27"/>
                </a:cubicBezTo>
                <a:cubicBezTo>
                  <a:pt x="34" y="27"/>
                  <a:pt x="34" y="27"/>
                  <a:pt x="34" y="27"/>
                </a:cubicBezTo>
                <a:cubicBezTo>
                  <a:pt x="34" y="21"/>
                  <a:pt x="34" y="21"/>
                  <a:pt x="34" y="21"/>
                </a:cubicBezTo>
                <a:cubicBezTo>
                  <a:pt x="29" y="21"/>
                  <a:pt x="29" y="21"/>
                  <a:pt x="29" y="21"/>
                </a:cubicBezTo>
                <a:cubicBezTo>
                  <a:pt x="29" y="18"/>
                  <a:pt x="29" y="18"/>
                  <a:pt x="29" y="18"/>
                </a:cubicBezTo>
                <a:cubicBezTo>
                  <a:pt x="34" y="18"/>
                  <a:pt x="34" y="18"/>
                  <a:pt x="34" y="18"/>
                </a:cubicBezTo>
                <a:cubicBezTo>
                  <a:pt x="34" y="13"/>
                  <a:pt x="34" y="13"/>
                  <a:pt x="34" y="13"/>
                </a:cubicBezTo>
                <a:cubicBezTo>
                  <a:pt x="37" y="13"/>
                  <a:pt x="37" y="13"/>
                  <a:pt x="37" y="13"/>
                </a:cubicBezTo>
                <a:cubicBezTo>
                  <a:pt x="37" y="18"/>
                  <a:pt x="37" y="18"/>
                  <a:pt x="37" y="18"/>
                </a:cubicBezTo>
                <a:lnTo>
                  <a:pt x="43" y="18"/>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27" name="Freeform 226"/>
          <p:cNvSpPr>
            <a:spLocks noEditPoints="1"/>
          </p:cNvSpPr>
          <p:nvPr/>
        </p:nvSpPr>
        <p:spPr bwMode="auto">
          <a:xfrm>
            <a:off x="6720145" y="3758703"/>
            <a:ext cx="317866" cy="317866"/>
          </a:xfrm>
          <a:custGeom>
            <a:avLst/>
            <a:gdLst>
              <a:gd name="T0" fmla="*/ 41 w 41"/>
              <a:gd name="T1" fmla="*/ 33 h 41"/>
              <a:gd name="T2" fmla="*/ 34 w 41"/>
              <a:gd name="T3" fmla="*/ 41 h 41"/>
              <a:gd name="T4" fmla="*/ 8 w 41"/>
              <a:gd name="T5" fmla="*/ 41 h 41"/>
              <a:gd name="T6" fmla="*/ 0 w 41"/>
              <a:gd name="T7" fmla="*/ 33 h 41"/>
              <a:gd name="T8" fmla="*/ 0 w 41"/>
              <a:gd name="T9" fmla="*/ 7 h 41"/>
              <a:gd name="T10" fmla="*/ 8 w 41"/>
              <a:gd name="T11" fmla="*/ 0 h 41"/>
              <a:gd name="T12" fmla="*/ 34 w 41"/>
              <a:gd name="T13" fmla="*/ 0 h 41"/>
              <a:gd name="T14" fmla="*/ 41 w 41"/>
              <a:gd name="T15" fmla="*/ 7 h 41"/>
              <a:gd name="T16" fmla="*/ 41 w 41"/>
              <a:gd name="T17" fmla="*/ 33 h 41"/>
              <a:gd name="T18" fmla="*/ 26 w 41"/>
              <a:gd name="T19" fmla="*/ 6 h 41"/>
              <a:gd name="T20" fmla="*/ 19 w 41"/>
              <a:gd name="T21" fmla="*/ 6 h 41"/>
              <a:gd name="T22" fmla="*/ 9 w 41"/>
              <a:gd name="T23" fmla="*/ 13 h 41"/>
              <a:gd name="T24" fmla="*/ 15 w 41"/>
              <a:gd name="T25" fmla="*/ 19 h 41"/>
              <a:gd name="T26" fmla="*/ 17 w 41"/>
              <a:gd name="T27" fmla="*/ 19 h 41"/>
              <a:gd name="T28" fmla="*/ 16 w 41"/>
              <a:gd name="T29" fmla="*/ 20 h 41"/>
              <a:gd name="T30" fmla="*/ 17 w 41"/>
              <a:gd name="T31" fmla="*/ 23 h 41"/>
              <a:gd name="T32" fmla="*/ 10 w 41"/>
              <a:gd name="T33" fmla="*/ 25 h 41"/>
              <a:gd name="T34" fmla="*/ 8 w 41"/>
              <a:gd name="T35" fmla="*/ 29 h 41"/>
              <a:gd name="T36" fmla="*/ 15 w 41"/>
              <a:gd name="T37" fmla="*/ 34 h 41"/>
              <a:gd name="T38" fmla="*/ 25 w 41"/>
              <a:gd name="T39" fmla="*/ 27 h 41"/>
              <a:gd name="T40" fmla="*/ 20 w 41"/>
              <a:gd name="T41" fmla="*/ 20 h 41"/>
              <a:gd name="T42" fmla="*/ 24 w 41"/>
              <a:gd name="T43" fmla="*/ 12 h 41"/>
              <a:gd name="T44" fmla="*/ 21 w 41"/>
              <a:gd name="T45" fmla="*/ 7 h 41"/>
              <a:gd name="T46" fmla="*/ 23 w 41"/>
              <a:gd name="T47" fmla="*/ 7 h 41"/>
              <a:gd name="T48" fmla="*/ 26 w 41"/>
              <a:gd name="T49" fmla="*/ 6 h 41"/>
              <a:gd name="T50" fmla="*/ 17 w 41"/>
              <a:gd name="T51" fmla="*/ 33 h 41"/>
              <a:gd name="T52" fmla="*/ 11 w 41"/>
              <a:gd name="T53" fmla="*/ 28 h 41"/>
              <a:gd name="T54" fmla="*/ 18 w 41"/>
              <a:gd name="T55" fmla="*/ 24 h 41"/>
              <a:gd name="T56" fmla="*/ 19 w 41"/>
              <a:gd name="T57" fmla="*/ 24 h 41"/>
              <a:gd name="T58" fmla="*/ 22 w 41"/>
              <a:gd name="T59" fmla="*/ 29 h 41"/>
              <a:gd name="T60" fmla="*/ 17 w 41"/>
              <a:gd name="T61" fmla="*/ 33 h 41"/>
              <a:gd name="T62" fmla="*/ 17 w 41"/>
              <a:gd name="T63" fmla="*/ 18 h 41"/>
              <a:gd name="T64" fmla="*/ 13 w 41"/>
              <a:gd name="T65" fmla="*/ 11 h 41"/>
              <a:gd name="T66" fmla="*/ 16 w 41"/>
              <a:gd name="T67" fmla="*/ 7 h 41"/>
              <a:gd name="T68" fmla="*/ 20 w 41"/>
              <a:gd name="T69" fmla="*/ 14 h 41"/>
              <a:gd name="T70" fmla="*/ 17 w 41"/>
              <a:gd name="T71" fmla="*/ 18 h 41"/>
              <a:gd name="T72" fmla="*/ 35 w 41"/>
              <a:gd name="T73" fmla="*/ 19 h 41"/>
              <a:gd name="T74" fmla="*/ 35 w 41"/>
              <a:gd name="T75" fmla="*/ 18 h 41"/>
              <a:gd name="T76" fmla="*/ 31 w 41"/>
              <a:gd name="T77" fmla="*/ 18 h 41"/>
              <a:gd name="T78" fmla="*/ 31 w 41"/>
              <a:gd name="T79" fmla="*/ 14 h 41"/>
              <a:gd name="T80" fmla="*/ 29 w 41"/>
              <a:gd name="T81" fmla="*/ 14 h 41"/>
              <a:gd name="T82" fmla="*/ 29 w 41"/>
              <a:gd name="T83" fmla="*/ 18 h 41"/>
              <a:gd name="T84" fmla="*/ 26 w 41"/>
              <a:gd name="T85" fmla="*/ 18 h 41"/>
              <a:gd name="T86" fmla="*/ 26 w 41"/>
              <a:gd name="T87" fmla="*/ 19 h 41"/>
              <a:gd name="T88" fmla="*/ 29 w 41"/>
              <a:gd name="T89" fmla="*/ 19 h 41"/>
              <a:gd name="T90" fmla="*/ 29 w 41"/>
              <a:gd name="T91" fmla="*/ 24 h 41"/>
              <a:gd name="T92" fmla="*/ 31 w 41"/>
              <a:gd name="T93" fmla="*/ 24 h 41"/>
              <a:gd name="T94" fmla="*/ 31 w 41"/>
              <a:gd name="T95" fmla="*/ 19 h 41"/>
              <a:gd name="T96" fmla="*/ 35 w 41"/>
              <a:gd name="T97" fmla="*/ 19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1" h="41">
                <a:moveTo>
                  <a:pt x="41" y="33"/>
                </a:moveTo>
                <a:cubicBezTo>
                  <a:pt x="41" y="37"/>
                  <a:pt x="38" y="41"/>
                  <a:pt x="34" y="41"/>
                </a:cubicBezTo>
                <a:cubicBezTo>
                  <a:pt x="8" y="41"/>
                  <a:pt x="8" y="41"/>
                  <a:pt x="8" y="41"/>
                </a:cubicBezTo>
                <a:cubicBezTo>
                  <a:pt x="4" y="41"/>
                  <a:pt x="0" y="37"/>
                  <a:pt x="0" y="33"/>
                </a:cubicBezTo>
                <a:cubicBezTo>
                  <a:pt x="0" y="7"/>
                  <a:pt x="0" y="7"/>
                  <a:pt x="0" y="7"/>
                </a:cubicBezTo>
                <a:cubicBezTo>
                  <a:pt x="0" y="3"/>
                  <a:pt x="4" y="0"/>
                  <a:pt x="8" y="0"/>
                </a:cubicBezTo>
                <a:cubicBezTo>
                  <a:pt x="34" y="0"/>
                  <a:pt x="34" y="0"/>
                  <a:pt x="34" y="0"/>
                </a:cubicBezTo>
                <a:cubicBezTo>
                  <a:pt x="38" y="0"/>
                  <a:pt x="41" y="3"/>
                  <a:pt x="41" y="7"/>
                </a:cubicBezTo>
                <a:lnTo>
                  <a:pt x="41" y="33"/>
                </a:lnTo>
                <a:close/>
                <a:moveTo>
                  <a:pt x="26" y="6"/>
                </a:moveTo>
                <a:cubicBezTo>
                  <a:pt x="19" y="6"/>
                  <a:pt x="19" y="6"/>
                  <a:pt x="19" y="6"/>
                </a:cubicBezTo>
                <a:cubicBezTo>
                  <a:pt x="14" y="6"/>
                  <a:pt x="9" y="8"/>
                  <a:pt x="9" y="13"/>
                </a:cubicBezTo>
                <a:cubicBezTo>
                  <a:pt x="9" y="17"/>
                  <a:pt x="12" y="19"/>
                  <a:pt x="15" y="19"/>
                </a:cubicBezTo>
                <a:cubicBezTo>
                  <a:pt x="16" y="19"/>
                  <a:pt x="16" y="19"/>
                  <a:pt x="17" y="19"/>
                </a:cubicBezTo>
                <a:cubicBezTo>
                  <a:pt x="16" y="19"/>
                  <a:pt x="16" y="20"/>
                  <a:pt x="16" y="20"/>
                </a:cubicBezTo>
                <a:cubicBezTo>
                  <a:pt x="16" y="21"/>
                  <a:pt x="17" y="22"/>
                  <a:pt x="17" y="23"/>
                </a:cubicBezTo>
                <a:cubicBezTo>
                  <a:pt x="15" y="23"/>
                  <a:pt x="12" y="23"/>
                  <a:pt x="10" y="25"/>
                </a:cubicBezTo>
                <a:cubicBezTo>
                  <a:pt x="9" y="26"/>
                  <a:pt x="8" y="27"/>
                  <a:pt x="8" y="29"/>
                </a:cubicBezTo>
                <a:cubicBezTo>
                  <a:pt x="8" y="33"/>
                  <a:pt x="12" y="34"/>
                  <a:pt x="15" y="34"/>
                </a:cubicBezTo>
                <a:cubicBezTo>
                  <a:pt x="20" y="34"/>
                  <a:pt x="25" y="32"/>
                  <a:pt x="25" y="27"/>
                </a:cubicBezTo>
                <a:cubicBezTo>
                  <a:pt x="25" y="23"/>
                  <a:pt x="20" y="22"/>
                  <a:pt x="20" y="20"/>
                </a:cubicBezTo>
                <a:cubicBezTo>
                  <a:pt x="20" y="17"/>
                  <a:pt x="24" y="17"/>
                  <a:pt x="24" y="12"/>
                </a:cubicBezTo>
                <a:cubicBezTo>
                  <a:pt x="24" y="10"/>
                  <a:pt x="23" y="9"/>
                  <a:pt x="21" y="7"/>
                </a:cubicBezTo>
                <a:cubicBezTo>
                  <a:pt x="23" y="7"/>
                  <a:pt x="23" y="7"/>
                  <a:pt x="23" y="7"/>
                </a:cubicBezTo>
                <a:lnTo>
                  <a:pt x="26" y="6"/>
                </a:lnTo>
                <a:close/>
                <a:moveTo>
                  <a:pt x="17" y="33"/>
                </a:moveTo>
                <a:cubicBezTo>
                  <a:pt x="14" y="33"/>
                  <a:pt x="11" y="32"/>
                  <a:pt x="11" y="28"/>
                </a:cubicBezTo>
                <a:cubicBezTo>
                  <a:pt x="11" y="25"/>
                  <a:pt x="15" y="24"/>
                  <a:pt x="18" y="24"/>
                </a:cubicBezTo>
                <a:cubicBezTo>
                  <a:pt x="18" y="24"/>
                  <a:pt x="18" y="24"/>
                  <a:pt x="19" y="24"/>
                </a:cubicBezTo>
                <a:cubicBezTo>
                  <a:pt x="20" y="25"/>
                  <a:pt x="22" y="27"/>
                  <a:pt x="22" y="29"/>
                </a:cubicBezTo>
                <a:cubicBezTo>
                  <a:pt x="22" y="32"/>
                  <a:pt x="20" y="33"/>
                  <a:pt x="17" y="33"/>
                </a:cubicBezTo>
                <a:close/>
                <a:moveTo>
                  <a:pt x="17" y="18"/>
                </a:moveTo>
                <a:cubicBezTo>
                  <a:pt x="14" y="18"/>
                  <a:pt x="13" y="14"/>
                  <a:pt x="13" y="11"/>
                </a:cubicBezTo>
                <a:cubicBezTo>
                  <a:pt x="13" y="9"/>
                  <a:pt x="14" y="7"/>
                  <a:pt x="16" y="7"/>
                </a:cubicBezTo>
                <a:cubicBezTo>
                  <a:pt x="19" y="7"/>
                  <a:pt x="20" y="12"/>
                  <a:pt x="20" y="14"/>
                </a:cubicBezTo>
                <a:cubicBezTo>
                  <a:pt x="20" y="16"/>
                  <a:pt x="19" y="18"/>
                  <a:pt x="17" y="18"/>
                </a:cubicBezTo>
                <a:close/>
                <a:moveTo>
                  <a:pt x="35" y="19"/>
                </a:moveTo>
                <a:cubicBezTo>
                  <a:pt x="35" y="18"/>
                  <a:pt x="35" y="18"/>
                  <a:pt x="35" y="18"/>
                </a:cubicBezTo>
                <a:cubicBezTo>
                  <a:pt x="31" y="18"/>
                  <a:pt x="31" y="18"/>
                  <a:pt x="31" y="18"/>
                </a:cubicBezTo>
                <a:cubicBezTo>
                  <a:pt x="31" y="14"/>
                  <a:pt x="31" y="14"/>
                  <a:pt x="31" y="14"/>
                </a:cubicBezTo>
                <a:cubicBezTo>
                  <a:pt x="29" y="14"/>
                  <a:pt x="29" y="14"/>
                  <a:pt x="29" y="14"/>
                </a:cubicBezTo>
                <a:cubicBezTo>
                  <a:pt x="29" y="18"/>
                  <a:pt x="29" y="18"/>
                  <a:pt x="29" y="18"/>
                </a:cubicBezTo>
                <a:cubicBezTo>
                  <a:pt x="26" y="18"/>
                  <a:pt x="26" y="18"/>
                  <a:pt x="26" y="18"/>
                </a:cubicBezTo>
                <a:cubicBezTo>
                  <a:pt x="26" y="19"/>
                  <a:pt x="26" y="19"/>
                  <a:pt x="26" y="19"/>
                </a:cubicBezTo>
                <a:cubicBezTo>
                  <a:pt x="29" y="19"/>
                  <a:pt x="29" y="19"/>
                  <a:pt x="29" y="19"/>
                </a:cubicBezTo>
                <a:cubicBezTo>
                  <a:pt x="29" y="24"/>
                  <a:pt x="29" y="24"/>
                  <a:pt x="29" y="24"/>
                </a:cubicBezTo>
                <a:cubicBezTo>
                  <a:pt x="31" y="24"/>
                  <a:pt x="31" y="24"/>
                  <a:pt x="31" y="24"/>
                </a:cubicBezTo>
                <a:cubicBezTo>
                  <a:pt x="31" y="19"/>
                  <a:pt x="31" y="19"/>
                  <a:pt x="31" y="19"/>
                </a:cubicBezTo>
                <a:lnTo>
                  <a:pt x="35" y="19"/>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28" name="Freeform 227"/>
          <p:cNvSpPr>
            <a:spLocks noEditPoints="1"/>
          </p:cNvSpPr>
          <p:nvPr/>
        </p:nvSpPr>
        <p:spPr bwMode="auto">
          <a:xfrm>
            <a:off x="7252593" y="3758703"/>
            <a:ext cx="481714" cy="317866"/>
          </a:xfrm>
          <a:custGeom>
            <a:avLst/>
            <a:gdLst>
              <a:gd name="T0" fmla="*/ 61 w 62"/>
              <a:gd name="T1" fmla="*/ 11 h 41"/>
              <a:gd name="T2" fmla="*/ 31 w 62"/>
              <a:gd name="T3" fmla="*/ 21 h 41"/>
              <a:gd name="T4" fmla="*/ 31 w 62"/>
              <a:gd name="T5" fmla="*/ 21 h 41"/>
              <a:gd name="T6" fmla="*/ 31 w 62"/>
              <a:gd name="T7" fmla="*/ 21 h 41"/>
              <a:gd name="T8" fmla="*/ 13 w 62"/>
              <a:gd name="T9" fmla="*/ 15 h 41"/>
              <a:gd name="T10" fmla="*/ 10 w 62"/>
              <a:gd name="T11" fmla="*/ 23 h 41"/>
              <a:gd name="T12" fmla="*/ 12 w 62"/>
              <a:gd name="T13" fmla="*/ 26 h 41"/>
              <a:gd name="T14" fmla="*/ 10 w 62"/>
              <a:gd name="T15" fmla="*/ 29 h 41"/>
              <a:gd name="T16" fmla="*/ 12 w 62"/>
              <a:gd name="T17" fmla="*/ 40 h 41"/>
              <a:gd name="T18" fmla="*/ 12 w 62"/>
              <a:gd name="T19" fmla="*/ 41 h 41"/>
              <a:gd name="T20" fmla="*/ 11 w 62"/>
              <a:gd name="T21" fmla="*/ 41 h 41"/>
              <a:gd name="T22" fmla="*/ 6 w 62"/>
              <a:gd name="T23" fmla="*/ 41 h 41"/>
              <a:gd name="T24" fmla="*/ 5 w 62"/>
              <a:gd name="T25" fmla="*/ 41 h 41"/>
              <a:gd name="T26" fmla="*/ 5 w 62"/>
              <a:gd name="T27" fmla="*/ 40 h 41"/>
              <a:gd name="T28" fmla="*/ 7 w 62"/>
              <a:gd name="T29" fmla="*/ 29 h 41"/>
              <a:gd name="T30" fmla="*/ 5 w 62"/>
              <a:gd name="T31" fmla="*/ 26 h 41"/>
              <a:gd name="T32" fmla="*/ 7 w 62"/>
              <a:gd name="T33" fmla="*/ 23 h 41"/>
              <a:gd name="T34" fmla="*/ 9 w 62"/>
              <a:gd name="T35" fmla="*/ 14 h 41"/>
              <a:gd name="T36" fmla="*/ 1 w 62"/>
              <a:gd name="T37" fmla="*/ 11 h 41"/>
              <a:gd name="T38" fmla="*/ 0 w 62"/>
              <a:gd name="T39" fmla="*/ 11 h 41"/>
              <a:gd name="T40" fmla="*/ 1 w 62"/>
              <a:gd name="T41" fmla="*/ 10 h 41"/>
              <a:gd name="T42" fmla="*/ 31 w 62"/>
              <a:gd name="T43" fmla="*/ 0 h 41"/>
              <a:gd name="T44" fmla="*/ 31 w 62"/>
              <a:gd name="T45" fmla="*/ 0 h 41"/>
              <a:gd name="T46" fmla="*/ 31 w 62"/>
              <a:gd name="T47" fmla="*/ 0 h 41"/>
              <a:gd name="T48" fmla="*/ 61 w 62"/>
              <a:gd name="T49" fmla="*/ 10 h 41"/>
              <a:gd name="T50" fmla="*/ 62 w 62"/>
              <a:gd name="T51" fmla="*/ 11 h 41"/>
              <a:gd name="T52" fmla="*/ 61 w 62"/>
              <a:gd name="T53" fmla="*/ 11 h 41"/>
              <a:gd name="T54" fmla="*/ 48 w 62"/>
              <a:gd name="T55" fmla="*/ 28 h 41"/>
              <a:gd name="T56" fmla="*/ 31 w 62"/>
              <a:gd name="T57" fmla="*/ 35 h 41"/>
              <a:gd name="T58" fmla="*/ 14 w 62"/>
              <a:gd name="T59" fmla="*/ 28 h 41"/>
              <a:gd name="T60" fmla="*/ 14 w 62"/>
              <a:gd name="T61" fmla="*/ 19 h 41"/>
              <a:gd name="T62" fmla="*/ 30 w 62"/>
              <a:gd name="T63" fmla="*/ 24 h 41"/>
              <a:gd name="T64" fmla="*/ 31 w 62"/>
              <a:gd name="T65" fmla="*/ 24 h 41"/>
              <a:gd name="T66" fmla="*/ 32 w 62"/>
              <a:gd name="T67" fmla="*/ 24 h 41"/>
              <a:gd name="T68" fmla="*/ 47 w 62"/>
              <a:gd name="T69" fmla="*/ 19 h 41"/>
              <a:gd name="T70" fmla="*/ 48 w 62"/>
              <a:gd name="T71" fmla="*/ 28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2" h="41">
                <a:moveTo>
                  <a:pt x="61" y="11"/>
                </a:moveTo>
                <a:cubicBezTo>
                  <a:pt x="31" y="21"/>
                  <a:pt x="31" y="21"/>
                  <a:pt x="31" y="21"/>
                </a:cubicBezTo>
                <a:cubicBezTo>
                  <a:pt x="31" y="21"/>
                  <a:pt x="31" y="21"/>
                  <a:pt x="31" y="21"/>
                </a:cubicBezTo>
                <a:cubicBezTo>
                  <a:pt x="31" y="21"/>
                  <a:pt x="31" y="21"/>
                  <a:pt x="31" y="21"/>
                </a:cubicBezTo>
                <a:cubicBezTo>
                  <a:pt x="13" y="15"/>
                  <a:pt x="13" y="15"/>
                  <a:pt x="13" y="15"/>
                </a:cubicBezTo>
                <a:cubicBezTo>
                  <a:pt x="12" y="17"/>
                  <a:pt x="10" y="19"/>
                  <a:pt x="10" y="23"/>
                </a:cubicBezTo>
                <a:cubicBezTo>
                  <a:pt x="11" y="24"/>
                  <a:pt x="12" y="25"/>
                  <a:pt x="12" y="26"/>
                </a:cubicBezTo>
                <a:cubicBezTo>
                  <a:pt x="12" y="27"/>
                  <a:pt x="11" y="28"/>
                  <a:pt x="10" y="29"/>
                </a:cubicBezTo>
                <a:cubicBezTo>
                  <a:pt x="12" y="40"/>
                  <a:pt x="12" y="40"/>
                  <a:pt x="12" y="40"/>
                </a:cubicBezTo>
                <a:cubicBezTo>
                  <a:pt x="12" y="41"/>
                  <a:pt x="12" y="41"/>
                  <a:pt x="12" y="41"/>
                </a:cubicBezTo>
                <a:cubicBezTo>
                  <a:pt x="12" y="41"/>
                  <a:pt x="11" y="41"/>
                  <a:pt x="11" y="41"/>
                </a:cubicBezTo>
                <a:cubicBezTo>
                  <a:pt x="6" y="41"/>
                  <a:pt x="6" y="41"/>
                  <a:pt x="6" y="41"/>
                </a:cubicBezTo>
                <a:cubicBezTo>
                  <a:pt x="6" y="41"/>
                  <a:pt x="5" y="41"/>
                  <a:pt x="5" y="41"/>
                </a:cubicBezTo>
                <a:cubicBezTo>
                  <a:pt x="5" y="41"/>
                  <a:pt x="5" y="41"/>
                  <a:pt x="5" y="40"/>
                </a:cubicBezTo>
                <a:cubicBezTo>
                  <a:pt x="7" y="29"/>
                  <a:pt x="7" y="29"/>
                  <a:pt x="7" y="29"/>
                </a:cubicBezTo>
                <a:cubicBezTo>
                  <a:pt x="6" y="28"/>
                  <a:pt x="5" y="27"/>
                  <a:pt x="5" y="26"/>
                </a:cubicBezTo>
                <a:cubicBezTo>
                  <a:pt x="5" y="25"/>
                  <a:pt x="6" y="24"/>
                  <a:pt x="7" y="23"/>
                </a:cubicBezTo>
                <a:cubicBezTo>
                  <a:pt x="7" y="20"/>
                  <a:pt x="8" y="17"/>
                  <a:pt x="9" y="14"/>
                </a:cubicBezTo>
                <a:cubicBezTo>
                  <a:pt x="1" y="11"/>
                  <a:pt x="1" y="11"/>
                  <a:pt x="1" y="11"/>
                </a:cubicBezTo>
                <a:cubicBezTo>
                  <a:pt x="0" y="11"/>
                  <a:pt x="0" y="11"/>
                  <a:pt x="0" y="11"/>
                </a:cubicBezTo>
                <a:cubicBezTo>
                  <a:pt x="0" y="10"/>
                  <a:pt x="0" y="10"/>
                  <a:pt x="1" y="10"/>
                </a:cubicBezTo>
                <a:cubicBezTo>
                  <a:pt x="31" y="0"/>
                  <a:pt x="31" y="0"/>
                  <a:pt x="31" y="0"/>
                </a:cubicBezTo>
                <a:cubicBezTo>
                  <a:pt x="31" y="0"/>
                  <a:pt x="31" y="0"/>
                  <a:pt x="31" y="0"/>
                </a:cubicBezTo>
                <a:cubicBezTo>
                  <a:pt x="31" y="0"/>
                  <a:pt x="31" y="0"/>
                  <a:pt x="31" y="0"/>
                </a:cubicBezTo>
                <a:cubicBezTo>
                  <a:pt x="61" y="10"/>
                  <a:pt x="61" y="10"/>
                  <a:pt x="61" y="10"/>
                </a:cubicBezTo>
                <a:cubicBezTo>
                  <a:pt x="61" y="10"/>
                  <a:pt x="62" y="10"/>
                  <a:pt x="62" y="11"/>
                </a:cubicBezTo>
                <a:cubicBezTo>
                  <a:pt x="62" y="11"/>
                  <a:pt x="61" y="11"/>
                  <a:pt x="61" y="11"/>
                </a:cubicBezTo>
                <a:close/>
                <a:moveTo>
                  <a:pt x="48" y="28"/>
                </a:moveTo>
                <a:cubicBezTo>
                  <a:pt x="48" y="31"/>
                  <a:pt x="40" y="35"/>
                  <a:pt x="31" y="35"/>
                </a:cubicBezTo>
                <a:cubicBezTo>
                  <a:pt x="21" y="35"/>
                  <a:pt x="13" y="31"/>
                  <a:pt x="14" y="28"/>
                </a:cubicBezTo>
                <a:cubicBezTo>
                  <a:pt x="14" y="19"/>
                  <a:pt x="14" y="19"/>
                  <a:pt x="14" y="19"/>
                </a:cubicBezTo>
                <a:cubicBezTo>
                  <a:pt x="30" y="24"/>
                  <a:pt x="30" y="24"/>
                  <a:pt x="30" y="24"/>
                </a:cubicBezTo>
                <a:cubicBezTo>
                  <a:pt x="30" y="24"/>
                  <a:pt x="30" y="24"/>
                  <a:pt x="31" y="24"/>
                </a:cubicBezTo>
                <a:cubicBezTo>
                  <a:pt x="31" y="24"/>
                  <a:pt x="32" y="24"/>
                  <a:pt x="32" y="24"/>
                </a:cubicBezTo>
                <a:cubicBezTo>
                  <a:pt x="47" y="19"/>
                  <a:pt x="47" y="19"/>
                  <a:pt x="47" y="19"/>
                </a:cubicBezTo>
                <a:lnTo>
                  <a:pt x="48" y="28"/>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29" name="Freeform 228"/>
          <p:cNvSpPr>
            <a:spLocks noEditPoints="1"/>
          </p:cNvSpPr>
          <p:nvPr/>
        </p:nvSpPr>
        <p:spPr bwMode="auto">
          <a:xfrm>
            <a:off x="6677545" y="3227888"/>
            <a:ext cx="403065" cy="373572"/>
          </a:xfrm>
          <a:custGeom>
            <a:avLst/>
            <a:gdLst>
              <a:gd name="T0" fmla="*/ 9 w 52"/>
              <a:gd name="T1" fmla="*/ 28 h 48"/>
              <a:gd name="T2" fmla="*/ 5 w 52"/>
              <a:gd name="T3" fmla="*/ 28 h 48"/>
              <a:gd name="T4" fmla="*/ 0 w 52"/>
              <a:gd name="T5" fmla="*/ 24 h 48"/>
              <a:gd name="T6" fmla="*/ 3 w 52"/>
              <a:gd name="T7" fmla="*/ 14 h 48"/>
              <a:gd name="T8" fmla="*/ 10 w 52"/>
              <a:gd name="T9" fmla="*/ 16 h 48"/>
              <a:gd name="T10" fmla="*/ 14 w 52"/>
              <a:gd name="T11" fmla="*/ 16 h 48"/>
              <a:gd name="T12" fmla="*/ 14 w 52"/>
              <a:gd name="T13" fmla="*/ 18 h 48"/>
              <a:gd name="T14" fmla="*/ 16 w 52"/>
              <a:gd name="T15" fmla="*/ 24 h 48"/>
              <a:gd name="T16" fmla="*/ 9 w 52"/>
              <a:gd name="T17" fmla="*/ 28 h 48"/>
              <a:gd name="T18" fmla="*/ 10 w 52"/>
              <a:gd name="T19" fmla="*/ 14 h 48"/>
              <a:gd name="T20" fmla="*/ 4 w 52"/>
              <a:gd name="T21" fmla="*/ 7 h 48"/>
              <a:gd name="T22" fmla="*/ 10 w 52"/>
              <a:gd name="T23" fmla="*/ 0 h 48"/>
              <a:gd name="T24" fmla="*/ 17 w 52"/>
              <a:gd name="T25" fmla="*/ 7 h 48"/>
              <a:gd name="T26" fmla="*/ 10 w 52"/>
              <a:gd name="T27" fmla="*/ 14 h 48"/>
              <a:gd name="T28" fmla="*/ 38 w 52"/>
              <a:gd name="T29" fmla="*/ 48 h 48"/>
              <a:gd name="T30" fmla="*/ 14 w 52"/>
              <a:gd name="T31" fmla="*/ 48 h 48"/>
              <a:gd name="T32" fmla="*/ 7 w 52"/>
              <a:gd name="T33" fmla="*/ 42 h 48"/>
              <a:gd name="T34" fmla="*/ 16 w 52"/>
              <a:gd name="T35" fmla="*/ 26 h 48"/>
              <a:gd name="T36" fmla="*/ 26 w 52"/>
              <a:gd name="T37" fmla="*/ 30 h 48"/>
              <a:gd name="T38" fmla="*/ 35 w 52"/>
              <a:gd name="T39" fmla="*/ 26 h 48"/>
              <a:gd name="T40" fmla="*/ 45 w 52"/>
              <a:gd name="T41" fmla="*/ 42 h 48"/>
              <a:gd name="T42" fmla="*/ 38 w 52"/>
              <a:gd name="T43" fmla="*/ 48 h 48"/>
              <a:gd name="T44" fmla="*/ 26 w 52"/>
              <a:gd name="T45" fmla="*/ 28 h 48"/>
              <a:gd name="T46" fmla="*/ 16 w 52"/>
              <a:gd name="T47" fmla="*/ 18 h 48"/>
              <a:gd name="T48" fmla="*/ 26 w 52"/>
              <a:gd name="T49" fmla="*/ 7 h 48"/>
              <a:gd name="T50" fmla="*/ 36 w 52"/>
              <a:gd name="T51" fmla="*/ 18 h 48"/>
              <a:gd name="T52" fmla="*/ 26 w 52"/>
              <a:gd name="T53" fmla="*/ 28 h 48"/>
              <a:gd name="T54" fmla="*/ 41 w 52"/>
              <a:gd name="T55" fmla="*/ 14 h 48"/>
              <a:gd name="T56" fmla="*/ 34 w 52"/>
              <a:gd name="T57" fmla="*/ 7 h 48"/>
              <a:gd name="T58" fmla="*/ 41 w 52"/>
              <a:gd name="T59" fmla="*/ 0 h 48"/>
              <a:gd name="T60" fmla="*/ 48 w 52"/>
              <a:gd name="T61" fmla="*/ 7 h 48"/>
              <a:gd name="T62" fmla="*/ 41 w 52"/>
              <a:gd name="T63" fmla="*/ 14 h 48"/>
              <a:gd name="T64" fmla="*/ 46 w 52"/>
              <a:gd name="T65" fmla="*/ 28 h 48"/>
              <a:gd name="T66" fmla="*/ 43 w 52"/>
              <a:gd name="T67" fmla="*/ 28 h 48"/>
              <a:gd name="T68" fmla="*/ 36 w 52"/>
              <a:gd name="T69" fmla="*/ 24 h 48"/>
              <a:gd name="T70" fmla="*/ 38 w 52"/>
              <a:gd name="T71" fmla="*/ 18 h 48"/>
              <a:gd name="T72" fmla="*/ 38 w 52"/>
              <a:gd name="T73" fmla="*/ 16 h 48"/>
              <a:gd name="T74" fmla="*/ 41 w 52"/>
              <a:gd name="T75" fmla="*/ 16 h 48"/>
              <a:gd name="T76" fmla="*/ 48 w 52"/>
              <a:gd name="T77" fmla="*/ 14 h 48"/>
              <a:gd name="T78" fmla="*/ 52 w 52"/>
              <a:gd name="T79" fmla="*/ 24 h 48"/>
              <a:gd name="T80" fmla="*/ 46 w 52"/>
              <a:gd name="T81" fmla="*/ 2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2" h="48">
                <a:moveTo>
                  <a:pt x="9" y="28"/>
                </a:moveTo>
                <a:cubicBezTo>
                  <a:pt x="5" y="28"/>
                  <a:pt x="5" y="28"/>
                  <a:pt x="5" y="28"/>
                </a:cubicBezTo>
                <a:cubicBezTo>
                  <a:pt x="3" y="28"/>
                  <a:pt x="0" y="27"/>
                  <a:pt x="0" y="24"/>
                </a:cubicBezTo>
                <a:cubicBezTo>
                  <a:pt x="0" y="21"/>
                  <a:pt x="0" y="14"/>
                  <a:pt x="3" y="14"/>
                </a:cubicBezTo>
                <a:cubicBezTo>
                  <a:pt x="4" y="14"/>
                  <a:pt x="7" y="16"/>
                  <a:pt x="10" y="16"/>
                </a:cubicBezTo>
                <a:cubicBezTo>
                  <a:pt x="12" y="16"/>
                  <a:pt x="13" y="16"/>
                  <a:pt x="14" y="16"/>
                </a:cubicBezTo>
                <a:cubicBezTo>
                  <a:pt x="14" y="16"/>
                  <a:pt x="14" y="17"/>
                  <a:pt x="14" y="18"/>
                </a:cubicBezTo>
                <a:cubicBezTo>
                  <a:pt x="14" y="20"/>
                  <a:pt x="15" y="22"/>
                  <a:pt x="16" y="24"/>
                </a:cubicBezTo>
                <a:cubicBezTo>
                  <a:pt x="13" y="25"/>
                  <a:pt x="11" y="26"/>
                  <a:pt x="9" y="28"/>
                </a:cubicBezTo>
                <a:close/>
                <a:moveTo>
                  <a:pt x="10" y="14"/>
                </a:moveTo>
                <a:cubicBezTo>
                  <a:pt x="7" y="14"/>
                  <a:pt x="4" y="11"/>
                  <a:pt x="4" y="7"/>
                </a:cubicBezTo>
                <a:cubicBezTo>
                  <a:pt x="4" y="4"/>
                  <a:pt x="7" y="0"/>
                  <a:pt x="10" y="0"/>
                </a:cubicBezTo>
                <a:cubicBezTo>
                  <a:pt x="14" y="0"/>
                  <a:pt x="17" y="4"/>
                  <a:pt x="17" y="7"/>
                </a:cubicBezTo>
                <a:cubicBezTo>
                  <a:pt x="17" y="11"/>
                  <a:pt x="14" y="14"/>
                  <a:pt x="10" y="14"/>
                </a:cubicBezTo>
                <a:close/>
                <a:moveTo>
                  <a:pt x="38" y="48"/>
                </a:moveTo>
                <a:cubicBezTo>
                  <a:pt x="14" y="48"/>
                  <a:pt x="14" y="48"/>
                  <a:pt x="14" y="48"/>
                </a:cubicBezTo>
                <a:cubicBezTo>
                  <a:pt x="10" y="48"/>
                  <a:pt x="7" y="46"/>
                  <a:pt x="7" y="42"/>
                </a:cubicBezTo>
                <a:cubicBezTo>
                  <a:pt x="7" y="35"/>
                  <a:pt x="8" y="26"/>
                  <a:pt x="16" y="26"/>
                </a:cubicBezTo>
                <a:cubicBezTo>
                  <a:pt x="17" y="26"/>
                  <a:pt x="20" y="30"/>
                  <a:pt x="26" y="30"/>
                </a:cubicBezTo>
                <a:cubicBezTo>
                  <a:pt x="31" y="30"/>
                  <a:pt x="35" y="26"/>
                  <a:pt x="35" y="26"/>
                </a:cubicBezTo>
                <a:cubicBezTo>
                  <a:pt x="43" y="26"/>
                  <a:pt x="45" y="35"/>
                  <a:pt x="45" y="42"/>
                </a:cubicBezTo>
                <a:cubicBezTo>
                  <a:pt x="45" y="46"/>
                  <a:pt x="42" y="48"/>
                  <a:pt x="38" y="48"/>
                </a:cubicBezTo>
                <a:close/>
                <a:moveTo>
                  <a:pt x="26" y="28"/>
                </a:moveTo>
                <a:cubicBezTo>
                  <a:pt x="20" y="28"/>
                  <a:pt x="16" y="23"/>
                  <a:pt x="16" y="18"/>
                </a:cubicBezTo>
                <a:cubicBezTo>
                  <a:pt x="16" y="12"/>
                  <a:pt x="20" y="7"/>
                  <a:pt x="26" y="7"/>
                </a:cubicBezTo>
                <a:cubicBezTo>
                  <a:pt x="32" y="7"/>
                  <a:pt x="36" y="12"/>
                  <a:pt x="36" y="18"/>
                </a:cubicBezTo>
                <a:cubicBezTo>
                  <a:pt x="36" y="23"/>
                  <a:pt x="32" y="28"/>
                  <a:pt x="26" y="28"/>
                </a:cubicBezTo>
                <a:close/>
                <a:moveTo>
                  <a:pt x="41" y="14"/>
                </a:moveTo>
                <a:cubicBezTo>
                  <a:pt x="37" y="14"/>
                  <a:pt x="34" y="11"/>
                  <a:pt x="34" y="7"/>
                </a:cubicBezTo>
                <a:cubicBezTo>
                  <a:pt x="34" y="4"/>
                  <a:pt x="37" y="0"/>
                  <a:pt x="41" y="0"/>
                </a:cubicBezTo>
                <a:cubicBezTo>
                  <a:pt x="45" y="0"/>
                  <a:pt x="48" y="4"/>
                  <a:pt x="48" y="7"/>
                </a:cubicBezTo>
                <a:cubicBezTo>
                  <a:pt x="48" y="11"/>
                  <a:pt x="45" y="14"/>
                  <a:pt x="41" y="14"/>
                </a:cubicBezTo>
                <a:close/>
                <a:moveTo>
                  <a:pt x="46" y="28"/>
                </a:moveTo>
                <a:cubicBezTo>
                  <a:pt x="43" y="28"/>
                  <a:pt x="43" y="28"/>
                  <a:pt x="43" y="28"/>
                </a:cubicBezTo>
                <a:cubicBezTo>
                  <a:pt x="41" y="26"/>
                  <a:pt x="38" y="25"/>
                  <a:pt x="36" y="24"/>
                </a:cubicBezTo>
                <a:cubicBezTo>
                  <a:pt x="37" y="22"/>
                  <a:pt x="38" y="20"/>
                  <a:pt x="38" y="18"/>
                </a:cubicBezTo>
                <a:cubicBezTo>
                  <a:pt x="38" y="17"/>
                  <a:pt x="38" y="16"/>
                  <a:pt x="38" y="16"/>
                </a:cubicBezTo>
                <a:cubicBezTo>
                  <a:pt x="39" y="16"/>
                  <a:pt x="40" y="16"/>
                  <a:pt x="41" y="16"/>
                </a:cubicBezTo>
                <a:cubicBezTo>
                  <a:pt x="45" y="16"/>
                  <a:pt x="48" y="14"/>
                  <a:pt x="48" y="14"/>
                </a:cubicBezTo>
                <a:cubicBezTo>
                  <a:pt x="52" y="14"/>
                  <a:pt x="52" y="21"/>
                  <a:pt x="52" y="24"/>
                </a:cubicBezTo>
                <a:cubicBezTo>
                  <a:pt x="52" y="27"/>
                  <a:pt x="49" y="28"/>
                  <a:pt x="46" y="2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30" name="Freeform 229"/>
          <p:cNvSpPr>
            <a:spLocks noEditPoints="1"/>
          </p:cNvSpPr>
          <p:nvPr/>
        </p:nvSpPr>
        <p:spPr bwMode="auto">
          <a:xfrm>
            <a:off x="6141436" y="3252466"/>
            <a:ext cx="317866" cy="324419"/>
          </a:xfrm>
          <a:custGeom>
            <a:avLst/>
            <a:gdLst>
              <a:gd name="T0" fmla="*/ 41 w 41"/>
              <a:gd name="T1" fmla="*/ 34 h 42"/>
              <a:gd name="T2" fmla="*/ 34 w 41"/>
              <a:gd name="T3" fmla="*/ 42 h 42"/>
              <a:gd name="T4" fmla="*/ 8 w 41"/>
              <a:gd name="T5" fmla="*/ 42 h 42"/>
              <a:gd name="T6" fmla="*/ 0 w 41"/>
              <a:gd name="T7" fmla="*/ 34 h 42"/>
              <a:gd name="T8" fmla="*/ 0 w 41"/>
              <a:gd name="T9" fmla="*/ 8 h 42"/>
              <a:gd name="T10" fmla="*/ 8 w 41"/>
              <a:gd name="T11" fmla="*/ 0 h 42"/>
              <a:gd name="T12" fmla="*/ 34 w 41"/>
              <a:gd name="T13" fmla="*/ 0 h 42"/>
              <a:gd name="T14" fmla="*/ 41 w 41"/>
              <a:gd name="T15" fmla="*/ 8 h 42"/>
              <a:gd name="T16" fmla="*/ 41 w 41"/>
              <a:gd name="T17" fmla="*/ 34 h 42"/>
              <a:gd name="T18" fmla="*/ 35 w 41"/>
              <a:gd name="T19" fmla="*/ 9 h 42"/>
              <a:gd name="T20" fmla="*/ 33 w 41"/>
              <a:gd name="T21" fmla="*/ 7 h 42"/>
              <a:gd name="T22" fmla="*/ 29 w 41"/>
              <a:gd name="T23" fmla="*/ 7 h 42"/>
              <a:gd name="T24" fmla="*/ 28 w 41"/>
              <a:gd name="T25" fmla="*/ 9 h 42"/>
              <a:gd name="T26" fmla="*/ 28 w 41"/>
              <a:gd name="T27" fmla="*/ 18 h 42"/>
              <a:gd name="T28" fmla="*/ 14 w 41"/>
              <a:gd name="T29" fmla="*/ 18 h 42"/>
              <a:gd name="T30" fmla="*/ 14 w 41"/>
              <a:gd name="T31" fmla="*/ 9 h 42"/>
              <a:gd name="T32" fmla="*/ 12 w 41"/>
              <a:gd name="T33" fmla="*/ 7 h 42"/>
              <a:gd name="T34" fmla="*/ 9 w 41"/>
              <a:gd name="T35" fmla="*/ 7 h 42"/>
              <a:gd name="T36" fmla="*/ 7 w 41"/>
              <a:gd name="T37" fmla="*/ 9 h 42"/>
              <a:gd name="T38" fmla="*/ 7 w 41"/>
              <a:gd name="T39" fmla="*/ 33 h 42"/>
              <a:gd name="T40" fmla="*/ 9 w 41"/>
              <a:gd name="T41" fmla="*/ 35 h 42"/>
              <a:gd name="T42" fmla="*/ 12 w 41"/>
              <a:gd name="T43" fmla="*/ 35 h 42"/>
              <a:gd name="T44" fmla="*/ 14 w 41"/>
              <a:gd name="T45" fmla="*/ 33 h 42"/>
              <a:gd name="T46" fmla="*/ 14 w 41"/>
              <a:gd name="T47" fmla="*/ 24 h 42"/>
              <a:gd name="T48" fmla="*/ 28 w 41"/>
              <a:gd name="T49" fmla="*/ 24 h 42"/>
              <a:gd name="T50" fmla="*/ 28 w 41"/>
              <a:gd name="T51" fmla="*/ 33 h 42"/>
              <a:gd name="T52" fmla="*/ 29 w 41"/>
              <a:gd name="T53" fmla="*/ 35 h 42"/>
              <a:gd name="T54" fmla="*/ 33 w 41"/>
              <a:gd name="T55" fmla="*/ 35 h 42"/>
              <a:gd name="T56" fmla="*/ 35 w 41"/>
              <a:gd name="T57" fmla="*/ 33 h 42"/>
              <a:gd name="T58" fmla="*/ 35 w 41"/>
              <a:gd name="T59" fmla="*/ 9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1" h="42">
                <a:moveTo>
                  <a:pt x="41" y="34"/>
                </a:moveTo>
                <a:cubicBezTo>
                  <a:pt x="41" y="38"/>
                  <a:pt x="38" y="42"/>
                  <a:pt x="34" y="42"/>
                </a:cubicBezTo>
                <a:cubicBezTo>
                  <a:pt x="8" y="42"/>
                  <a:pt x="8" y="42"/>
                  <a:pt x="8" y="42"/>
                </a:cubicBezTo>
                <a:cubicBezTo>
                  <a:pt x="4" y="42"/>
                  <a:pt x="0" y="38"/>
                  <a:pt x="0" y="34"/>
                </a:cubicBezTo>
                <a:cubicBezTo>
                  <a:pt x="0" y="8"/>
                  <a:pt x="0" y="8"/>
                  <a:pt x="0" y="8"/>
                </a:cubicBezTo>
                <a:cubicBezTo>
                  <a:pt x="0" y="4"/>
                  <a:pt x="4" y="0"/>
                  <a:pt x="8" y="0"/>
                </a:cubicBezTo>
                <a:cubicBezTo>
                  <a:pt x="34" y="0"/>
                  <a:pt x="34" y="0"/>
                  <a:pt x="34" y="0"/>
                </a:cubicBezTo>
                <a:cubicBezTo>
                  <a:pt x="38" y="0"/>
                  <a:pt x="41" y="4"/>
                  <a:pt x="41" y="8"/>
                </a:cubicBezTo>
                <a:lnTo>
                  <a:pt x="41" y="34"/>
                </a:lnTo>
                <a:close/>
                <a:moveTo>
                  <a:pt x="35" y="9"/>
                </a:moveTo>
                <a:cubicBezTo>
                  <a:pt x="35" y="8"/>
                  <a:pt x="34" y="7"/>
                  <a:pt x="33" y="7"/>
                </a:cubicBezTo>
                <a:cubicBezTo>
                  <a:pt x="29" y="7"/>
                  <a:pt x="29" y="7"/>
                  <a:pt x="29" y="7"/>
                </a:cubicBezTo>
                <a:cubicBezTo>
                  <a:pt x="28" y="7"/>
                  <a:pt x="28" y="8"/>
                  <a:pt x="28" y="9"/>
                </a:cubicBezTo>
                <a:cubicBezTo>
                  <a:pt x="28" y="18"/>
                  <a:pt x="28" y="18"/>
                  <a:pt x="28" y="18"/>
                </a:cubicBezTo>
                <a:cubicBezTo>
                  <a:pt x="14" y="18"/>
                  <a:pt x="14" y="18"/>
                  <a:pt x="14" y="18"/>
                </a:cubicBezTo>
                <a:cubicBezTo>
                  <a:pt x="14" y="9"/>
                  <a:pt x="14" y="9"/>
                  <a:pt x="14" y="9"/>
                </a:cubicBezTo>
                <a:cubicBezTo>
                  <a:pt x="14" y="8"/>
                  <a:pt x="13" y="7"/>
                  <a:pt x="12" y="7"/>
                </a:cubicBezTo>
                <a:cubicBezTo>
                  <a:pt x="9" y="7"/>
                  <a:pt x="9" y="7"/>
                  <a:pt x="9" y="7"/>
                </a:cubicBezTo>
                <a:cubicBezTo>
                  <a:pt x="8" y="7"/>
                  <a:pt x="7" y="8"/>
                  <a:pt x="7" y="9"/>
                </a:cubicBezTo>
                <a:cubicBezTo>
                  <a:pt x="7" y="33"/>
                  <a:pt x="7" y="33"/>
                  <a:pt x="7" y="33"/>
                </a:cubicBezTo>
                <a:cubicBezTo>
                  <a:pt x="7" y="34"/>
                  <a:pt x="8" y="35"/>
                  <a:pt x="9" y="35"/>
                </a:cubicBezTo>
                <a:cubicBezTo>
                  <a:pt x="12" y="35"/>
                  <a:pt x="12" y="35"/>
                  <a:pt x="12" y="35"/>
                </a:cubicBezTo>
                <a:cubicBezTo>
                  <a:pt x="13" y="35"/>
                  <a:pt x="14" y="34"/>
                  <a:pt x="14" y="33"/>
                </a:cubicBezTo>
                <a:cubicBezTo>
                  <a:pt x="14" y="24"/>
                  <a:pt x="14" y="24"/>
                  <a:pt x="14" y="24"/>
                </a:cubicBezTo>
                <a:cubicBezTo>
                  <a:pt x="28" y="24"/>
                  <a:pt x="28" y="24"/>
                  <a:pt x="28" y="24"/>
                </a:cubicBezTo>
                <a:cubicBezTo>
                  <a:pt x="28" y="33"/>
                  <a:pt x="28" y="33"/>
                  <a:pt x="28" y="33"/>
                </a:cubicBezTo>
                <a:cubicBezTo>
                  <a:pt x="28" y="34"/>
                  <a:pt x="28" y="35"/>
                  <a:pt x="29" y="35"/>
                </a:cubicBezTo>
                <a:cubicBezTo>
                  <a:pt x="33" y="35"/>
                  <a:pt x="33" y="35"/>
                  <a:pt x="33" y="35"/>
                </a:cubicBezTo>
                <a:cubicBezTo>
                  <a:pt x="34" y="35"/>
                  <a:pt x="35" y="34"/>
                  <a:pt x="35" y="33"/>
                </a:cubicBezTo>
                <a:lnTo>
                  <a:pt x="35" y="9"/>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31" name="Freeform 230"/>
          <p:cNvSpPr>
            <a:spLocks noEditPoints="1"/>
          </p:cNvSpPr>
          <p:nvPr/>
        </p:nvSpPr>
        <p:spPr bwMode="auto">
          <a:xfrm>
            <a:off x="5546838" y="3255742"/>
            <a:ext cx="317866" cy="317866"/>
          </a:xfrm>
          <a:custGeom>
            <a:avLst/>
            <a:gdLst>
              <a:gd name="T0" fmla="*/ 41 w 41"/>
              <a:gd name="T1" fmla="*/ 34 h 41"/>
              <a:gd name="T2" fmla="*/ 34 w 41"/>
              <a:gd name="T3" fmla="*/ 41 h 41"/>
              <a:gd name="T4" fmla="*/ 8 w 41"/>
              <a:gd name="T5" fmla="*/ 41 h 41"/>
              <a:gd name="T6" fmla="*/ 0 w 41"/>
              <a:gd name="T7" fmla="*/ 34 h 41"/>
              <a:gd name="T8" fmla="*/ 0 w 41"/>
              <a:gd name="T9" fmla="*/ 8 h 41"/>
              <a:gd name="T10" fmla="*/ 8 w 41"/>
              <a:gd name="T11" fmla="*/ 0 h 41"/>
              <a:gd name="T12" fmla="*/ 34 w 41"/>
              <a:gd name="T13" fmla="*/ 0 h 41"/>
              <a:gd name="T14" fmla="*/ 41 w 41"/>
              <a:gd name="T15" fmla="*/ 8 h 41"/>
              <a:gd name="T16" fmla="*/ 41 w 41"/>
              <a:gd name="T17" fmla="*/ 34 h 41"/>
              <a:gd name="T18" fmla="*/ 32 w 41"/>
              <a:gd name="T19" fmla="*/ 7 h 41"/>
              <a:gd name="T20" fmla="*/ 28 w 41"/>
              <a:gd name="T21" fmla="*/ 7 h 41"/>
              <a:gd name="T22" fmla="*/ 21 w 41"/>
              <a:gd name="T23" fmla="*/ 21 h 41"/>
              <a:gd name="T24" fmla="*/ 21 w 41"/>
              <a:gd name="T25" fmla="*/ 21 h 41"/>
              <a:gd name="T26" fmla="*/ 14 w 41"/>
              <a:gd name="T27" fmla="*/ 7 h 41"/>
              <a:gd name="T28" fmla="*/ 10 w 41"/>
              <a:gd name="T29" fmla="*/ 7 h 41"/>
              <a:gd name="T30" fmla="*/ 19 w 41"/>
              <a:gd name="T31" fmla="*/ 23 h 41"/>
              <a:gd name="T32" fmla="*/ 19 w 41"/>
              <a:gd name="T33" fmla="*/ 35 h 41"/>
              <a:gd name="T34" fmla="*/ 22 w 41"/>
              <a:gd name="T35" fmla="*/ 35 h 41"/>
              <a:gd name="T36" fmla="*/ 22 w 41"/>
              <a:gd name="T37" fmla="*/ 23 h 41"/>
              <a:gd name="T38" fmla="*/ 32 w 41"/>
              <a:gd name="T39" fmla="*/ 7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1" h="41">
                <a:moveTo>
                  <a:pt x="41" y="34"/>
                </a:moveTo>
                <a:cubicBezTo>
                  <a:pt x="41" y="38"/>
                  <a:pt x="38" y="41"/>
                  <a:pt x="34" y="41"/>
                </a:cubicBezTo>
                <a:cubicBezTo>
                  <a:pt x="8" y="41"/>
                  <a:pt x="8" y="41"/>
                  <a:pt x="8" y="41"/>
                </a:cubicBezTo>
                <a:cubicBezTo>
                  <a:pt x="4" y="41"/>
                  <a:pt x="0" y="38"/>
                  <a:pt x="0" y="34"/>
                </a:cubicBezTo>
                <a:cubicBezTo>
                  <a:pt x="0" y="8"/>
                  <a:pt x="0" y="8"/>
                  <a:pt x="0" y="8"/>
                </a:cubicBezTo>
                <a:cubicBezTo>
                  <a:pt x="0" y="4"/>
                  <a:pt x="4" y="0"/>
                  <a:pt x="8" y="0"/>
                </a:cubicBezTo>
                <a:cubicBezTo>
                  <a:pt x="34" y="0"/>
                  <a:pt x="34" y="0"/>
                  <a:pt x="34" y="0"/>
                </a:cubicBezTo>
                <a:cubicBezTo>
                  <a:pt x="38" y="0"/>
                  <a:pt x="41" y="4"/>
                  <a:pt x="41" y="8"/>
                </a:cubicBezTo>
                <a:lnTo>
                  <a:pt x="41" y="34"/>
                </a:lnTo>
                <a:close/>
                <a:moveTo>
                  <a:pt x="32" y="7"/>
                </a:moveTo>
                <a:cubicBezTo>
                  <a:pt x="28" y="7"/>
                  <a:pt x="28" y="7"/>
                  <a:pt x="28" y="7"/>
                </a:cubicBezTo>
                <a:cubicBezTo>
                  <a:pt x="25" y="12"/>
                  <a:pt x="23" y="16"/>
                  <a:pt x="21" y="21"/>
                </a:cubicBezTo>
                <a:cubicBezTo>
                  <a:pt x="21" y="21"/>
                  <a:pt x="21" y="21"/>
                  <a:pt x="21" y="21"/>
                </a:cubicBezTo>
                <a:cubicBezTo>
                  <a:pt x="19" y="16"/>
                  <a:pt x="16" y="12"/>
                  <a:pt x="14" y="7"/>
                </a:cubicBezTo>
                <a:cubicBezTo>
                  <a:pt x="10" y="7"/>
                  <a:pt x="10" y="7"/>
                  <a:pt x="10" y="7"/>
                </a:cubicBezTo>
                <a:cubicBezTo>
                  <a:pt x="19" y="23"/>
                  <a:pt x="19" y="23"/>
                  <a:pt x="19" y="23"/>
                </a:cubicBezTo>
                <a:cubicBezTo>
                  <a:pt x="19" y="35"/>
                  <a:pt x="19" y="35"/>
                  <a:pt x="19" y="35"/>
                </a:cubicBezTo>
                <a:cubicBezTo>
                  <a:pt x="22" y="35"/>
                  <a:pt x="22" y="35"/>
                  <a:pt x="22" y="35"/>
                </a:cubicBezTo>
                <a:cubicBezTo>
                  <a:pt x="22" y="23"/>
                  <a:pt x="22" y="23"/>
                  <a:pt x="22" y="23"/>
                </a:cubicBezTo>
                <a:lnTo>
                  <a:pt x="32" y="7"/>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32" name="Freeform 231"/>
          <p:cNvSpPr>
            <a:spLocks noEditPoints="1"/>
          </p:cNvSpPr>
          <p:nvPr/>
        </p:nvSpPr>
        <p:spPr bwMode="auto">
          <a:xfrm>
            <a:off x="4952870" y="4221687"/>
            <a:ext cx="317866" cy="373573"/>
          </a:xfrm>
          <a:custGeom>
            <a:avLst/>
            <a:gdLst>
              <a:gd name="T0" fmla="*/ 33 w 41"/>
              <a:gd name="T1" fmla="*/ 34 h 48"/>
              <a:gd name="T2" fmla="*/ 33 w 41"/>
              <a:gd name="T3" fmla="*/ 34 h 48"/>
              <a:gd name="T4" fmla="*/ 29 w 41"/>
              <a:gd name="T5" fmla="*/ 36 h 48"/>
              <a:gd name="T6" fmla="*/ 27 w 41"/>
              <a:gd name="T7" fmla="*/ 36 h 48"/>
              <a:gd name="T8" fmla="*/ 24 w 41"/>
              <a:gd name="T9" fmla="*/ 37 h 48"/>
              <a:gd name="T10" fmla="*/ 24 w 41"/>
              <a:gd name="T11" fmla="*/ 41 h 48"/>
              <a:gd name="T12" fmla="*/ 17 w 41"/>
              <a:gd name="T13" fmla="*/ 48 h 48"/>
              <a:gd name="T14" fmla="*/ 11 w 41"/>
              <a:gd name="T15" fmla="*/ 41 h 48"/>
              <a:gd name="T16" fmla="*/ 11 w 41"/>
              <a:gd name="T17" fmla="*/ 31 h 48"/>
              <a:gd name="T18" fmla="*/ 7 w 41"/>
              <a:gd name="T19" fmla="*/ 32 h 48"/>
              <a:gd name="T20" fmla="*/ 0 w 41"/>
              <a:gd name="T21" fmla="*/ 24 h 48"/>
              <a:gd name="T22" fmla="*/ 7 w 41"/>
              <a:gd name="T23" fmla="*/ 18 h 48"/>
              <a:gd name="T24" fmla="*/ 11 w 41"/>
              <a:gd name="T25" fmla="*/ 15 h 48"/>
              <a:gd name="T26" fmla="*/ 14 w 41"/>
              <a:gd name="T27" fmla="*/ 11 h 48"/>
              <a:gd name="T28" fmla="*/ 14 w 41"/>
              <a:gd name="T29" fmla="*/ 4 h 48"/>
              <a:gd name="T30" fmla="*/ 17 w 41"/>
              <a:gd name="T31" fmla="*/ 0 h 48"/>
              <a:gd name="T32" fmla="*/ 35 w 41"/>
              <a:gd name="T33" fmla="*/ 0 h 48"/>
              <a:gd name="T34" fmla="*/ 38 w 41"/>
              <a:gd name="T35" fmla="*/ 4 h 48"/>
              <a:gd name="T36" fmla="*/ 38 w 41"/>
              <a:gd name="T37" fmla="*/ 11 h 48"/>
              <a:gd name="T38" fmla="*/ 40 w 41"/>
              <a:gd name="T39" fmla="*/ 17 h 48"/>
              <a:gd name="T40" fmla="*/ 41 w 41"/>
              <a:gd name="T41" fmla="*/ 26 h 48"/>
              <a:gd name="T42" fmla="*/ 33 w 41"/>
              <a:gd name="T43" fmla="*/ 34 h 48"/>
              <a:gd name="T44" fmla="*/ 35 w 41"/>
              <a:gd name="T45" fmla="*/ 11 h 48"/>
              <a:gd name="T46" fmla="*/ 35 w 41"/>
              <a:gd name="T47" fmla="*/ 11 h 48"/>
              <a:gd name="T48" fmla="*/ 17 w 41"/>
              <a:gd name="T49" fmla="*/ 11 h 48"/>
              <a:gd name="T50" fmla="*/ 17 w 41"/>
              <a:gd name="T51" fmla="*/ 11 h 48"/>
              <a:gd name="T52" fmla="*/ 13 w 41"/>
              <a:gd name="T53" fmla="*/ 18 h 48"/>
              <a:gd name="T54" fmla="*/ 9 w 41"/>
              <a:gd name="T55" fmla="*/ 21 h 48"/>
              <a:gd name="T56" fmla="*/ 7 w 41"/>
              <a:gd name="T57" fmla="*/ 22 h 48"/>
              <a:gd name="T58" fmla="*/ 4 w 41"/>
              <a:gd name="T59" fmla="*/ 24 h 48"/>
              <a:gd name="T60" fmla="*/ 7 w 41"/>
              <a:gd name="T61" fmla="*/ 29 h 48"/>
              <a:gd name="T62" fmla="*/ 14 w 41"/>
              <a:gd name="T63" fmla="*/ 26 h 48"/>
              <a:gd name="T64" fmla="*/ 14 w 41"/>
              <a:gd name="T65" fmla="*/ 41 h 48"/>
              <a:gd name="T66" fmla="*/ 17 w 41"/>
              <a:gd name="T67" fmla="*/ 45 h 48"/>
              <a:gd name="T68" fmla="*/ 21 w 41"/>
              <a:gd name="T69" fmla="*/ 41 h 48"/>
              <a:gd name="T70" fmla="*/ 21 w 41"/>
              <a:gd name="T71" fmla="*/ 33 h 48"/>
              <a:gd name="T72" fmla="*/ 24 w 41"/>
              <a:gd name="T73" fmla="*/ 33 h 48"/>
              <a:gd name="T74" fmla="*/ 27 w 41"/>
              <a:gd name="T75" fmla="*/ 32 h 48"/>
              <a:gd name="T76" fmla="*/ 29 w 41"/>
              <a:gd name="T77" fmla="*/ 33 h 48"/>
              <a:gd name="T78" fmla="*/ 32 w 41"/>
              <a:gd name="T79" fmla="*/ 31 h 48"/>
              <a:gd name="T80" fmla="*/ 33 w 41"/>
              <a:gd name="T81" fmla="*/ 31 h 48"/>
              <a:gd name="T82" fmla="*/ 38 w 41"/>
              <a:gd name="T83" fmla="*/ 26 h 48"/>
              <a:gd name="T84" fmla="*/ 35 w 41"/>
              <a:gd name="T85" fmla="*/ 11 h 48"/>
              <a:gd name="T86" fmla="*/ 33 w 41"/>
              <a:gd name="T87" fmla="*/ 4 h 48"/>
              <a:gd name="T88" fmla="*/ 31 w 41"/>
              <a:gd name="T89" fmla="*/ 5 h 48"/>
              <a:gd name="T90" fmla="*/ 33 w 41"/>
              <a:gd name="T91" fmla="*/ 7 h 48"/>
              <a:gd name="T92" fmla="*/ 35 w 41"/>
              <a:gd name="T93" fmla="*/ 5 h 48"/>
              <a:gd name="T94" fmla="*/ 33 w 41"/>
              <a:gd name="T95" fmla="*/ 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1" h="48">
                <a:moveTo>
                  <a:pt x="33" y="34"/>
                </a:moveTo>
                <a:cubicBezTo>
                  <a:pt x="33" y="34"/>
                  <a:pt x="33" y="34"/>
                  <a:pt x="33" y="34"/>
                </a:cubicBezTo>
                <a:cubicBezTo>
                  <a:pt x="32" y="35"/>
                  <a:pt x="30" y="36"/>
                  <a:pt x="29" y="36"/>
                </a:cubicBezTo>
                <a:cubicBezTo>
                  <a:pt x="28" y="36"/>
                  <a:pt x="28" y="36"/>
                  <a:pt x="27" y="36"/>
                </a:cubicBezTo>
                <a:cubicBezTo>
                  <a:pt x="27" y="36"/>
                  <a:pt x="25" y="37"/>
                  <a:pt x="24" y="37"/>
                </a:cubicBezTo>
                <a:cubicBezTo>
                  <a:pt x="24" y="41"/>
                  <a:pt x="24" y="41"/>
                  <a:pt x="24" y="41"/>
                </a:cubicBezTo>
                <a:cubicBezTo>
                  <a:pt x="24" y="45"/>
                  <a:pt x="21" y="48"/>
                  <a:pt x="17" y="48"/>
                </a:cubicBezTo>
                <a:cubicBezTo>
                  <a:pt x="14" y="48"/>
                  <a:pt x="11" y="45"/>
                  <a:pt x="11" y="41"/>
                </a:cubicBezTo>
                <a:cubicBezTo>
                  <a:pt x="11" y="31"/>
                  <a:pt x="11" y="31"/>
                  <a:pt x="11" y="31"/>
                </a:cubicBezTo>
                <a:cubicBezTo>
                  <a:pt x="9" y="32"/>
                  <a:pt x="8" y="32"/>
                  <a:pt x="7" y="32"/>
                </a:cubicBezTo>
                <a:cubicBezTo>
                  <a:pt x="3" y="32"/>
                  <a:pt x="0" y="29"/>
                  <a:pt x="0" y="24"/>
                </a:cubicBezTo>
                <a:cubicBezTo>
                  <a:pt x="0" y="21"/>
                  <a:pt x="5" y="20"/>
                  <a:pt x="7" y="18"/>
                </a:cubicBezTo>
                <a:cubicBezTo>
                  <a:pt x="9" y="17"/>
                  <a:pt x="10" y="16"/>
                  <a:pt x="11" y="15"/>
                </a:cubicBezTo>
                <a:cubicBezTo>
                  <a:pt x="12" y="14"/>
                  <a:pt x="14" y="13"/>
                  <a:pt x="14" y="11"/>
                </a:cubicBezTo>
                <a:cubicBezTo>
                  <a:pt x="14" y="4"/>
                  <a:pt x="14" y="4"/>
                  <a:pt x="14" y="4"/>
                </a:cubicBezTo>
                <a:cubicBezTo>
                  <a:pt x="14" y="2"/>
                  <a:pt x="15" y="0"/>
                  <a:pt x="17" y="0"/>
                </a:cubicBezTo>
                <a:cubicBezTo>
                  <a:pt x="35" y="0"/>
                  <a:pt x="35" y="0"/>
                  <a:pt x="35" y="0"/>
                </a:cubicBezTo>
                <a:cubicBezTo>
                  <a:pt x="36" y="0"/>
                  <a:pt x="38" y="2"/>
                  <a:pt x="38" y="4"/>
                </a:cubicBezTo>
                <a:cubicBezTo>
                  <a:pt x="38" y="11"/>
                  <a:pt x="38" y="11"/>
                  <a:pt x="38" y="11"/>
                </a:cubicBezTo>
                <a:cubicBezTo>
                  <a:pt x="38" y="13"/>
                  <a:pt x="39" y="16"/>
                  <a:pt x="40" y="17"/>
                </a:cubicBezTo>
                <a:cubicBezTo>
                  <a:pt x="41" y="20"/>
                  <a:pt x="41" y="23"/>
                  <a:pt x="41" y="26"/>
                </a:cubicBezTo>
                <a:cubicBezTo>
                  <a:pt x="41" y="31"/>
                  <a:pt x="39" y="34"/>
                  <a:pt x="33" y="34"/>
                </a:cubicBezTo>
                <a:close/>
                <a:moveTo>
                  <a:pt x="35" y="11"/>
                </a:moveTo>
                <a:cubicBezTo>
                  <a:pt x="35" y="11"/>
                  <a:pt x="35" y="11"/>
                  <a:pt x="35" y="11"/>
                </a:cubicBezTo>
                <a:cubicBezTo>
                  <a:pt x="17" y="11"/>
                  <a:pt x="17" y="11"/>
                  <a:pt x="17" y="11"/>
                </a:cubicBezTo>
                <a:cubicBezTo>
                  <a:pt x="17" y="11"/>
                  <a:pt x="17" y="11"/>
                  <a:pt x="17" y="11"/>
                </a:cubicBezTo>
                <a:cubicBezTo>
                  <a:pt x="17" y="14"/>
                  <a:pt x="15" y="16"/>
                  <a:pt x="13" y="18"/>
                </a:cubicBezTo>
                <a:cubicBezTo>
                  <a:pt x="12" y="19"/>
                  <a:pt x="11" y="20"/>
                  <a:pt x="9" y="21"/>
                </a:cubicBezTo>
                <a:cubicBezTo>
                  <a:pt x="9" y="21"/>
                  <a:pt x="8" y="22"/>
                  <a:pt x="7" y="22"/>
                </a:cubicBezTo>
                <a:cubicBezTo>
                  <a:pt x="7" y="22"/>
                  <a:pt x="4" y="24"/>
                  <a:pt x="4" y="24"/>
                </a:cubicBezTo>
                <a:cubicBezTo>
                  <a:pt x="4" y="27"/>
                  <a:pt x="5" y="29"/>
                  <a:pt x="7" y="29"/>
                </a:cubicBezTo>
                <a:cubicBezTo>
                  <a:pt x="11" y="29"/>
                  <a:pt x="12" y="26"/>
                  <a:pt x="14" y="26"/>
                </a:cubicBezTo>
                <a:cubicBezTo>
                  <a:pt x="14" y="41"/>
                  <a:pt x="14" y="41"/>
                  <a:pt x="14" y="41"/>
                </a:cubicBezTo>
                <a:cubicBezTo>
                  <a:pt x="14" y="43"/>
                  <a:pt x="16" y="45"/>
                  <a:pt x="17" y="45"/>
                </a:cubicBezTo>
                <a:cubicBezTo>
                  <a:pt x="19" y="45"/>
                  <a:pt x="21" y="43"/>
                  <a:pt x="21" y="41"/>
                </a:cubicBezTo>
                <a:cubicBezTo>
                  <a:pt x="21" y="33"/>
                  <a:pt x="21" y="33"/>
                  <a:pt x="21" y="33"/>
                </a:cubicBezTo>
                <a:cubicBezTo>
                  <a:pt x="22" y="33"/>
                  <a:pt x="23" y="33"/>
                  <a:pt x="24" y="33"/>
                </a:cubicBezTo>
                <a:cubicBezTo>
                  <a:pt x="25" y="33"/>
                  <a:pt x="26" y="33"/>
                  <a:pt x="27" y="32"/>
                </a:cubicBezTo>
                <a:cubicBezTo>
                  <a:pt x="27" y="32"/>
                  <a:pt x="28" y="33"/>
                  <a:pt x="29" y="33"/>
                </a:cubicBezTo>
                <a:cubicBezTo>
                  <a:pt x="30" y="33"/>
                  <a:pt x="31" y="32"/>
                  <a:pt x="32" y="31"/>
                </a:cubicBezTo>
                <a:cubicBezTo>
                  <a:pt x="32" y="31"/>
                  <a:pt x="33" y="31"/>
                  <a:pt x="33" y="31"/>
                </a:cubicBezTo>
                <a:cubicBezTo>
                  <a:pt x="37" y="31"/>
                  <a:pt x="38" y="29"/>
                  <a:pt x="38" y="26"/>
                </a:cubicBezTo>
                <a:cubicBezTo>
                  <a:pt x="38" y="21"/>
                  <a:pt x="35" y="16"/>
                  <a:pt x="35" y="11"/>
                </a:cubicBezTo>
                <a:close/>
                <a:moveTo>
                  <a:pt x="33" y="4"/>
                </a:moveTo>
                <a:cubicBezTo>
                  <a:pt x="32" y="4"/>
                  <a:pt x="31" y="4"/>
                  <a:pt x="31" y="5"/>
                </a:cubicBezTo>
                <a:cubicBezTo>
                  <a:pt x="31" y="6"/>
                  <a:pt x="32" y="7"/>
                  <a:pt x="33" y="7"/>
                </a:cubicBezTo>
                <a:cubicBezTo>
                  <a:pt x="34" y="7"/>
                  <a:pt x="35" y="6"/>
                  <a:pt x="35" y="5"/>
                </a:cubicBezTo>
                <a:cubicBezTo>
                  <a:pt x="35" y="4"/>
                  <a:pt x="34" y="4"/>
                  <a:pt x="33" y="4"/>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33" name="Freeform 232"/>
          <p:cNvSpPr>
            <a:spLocks noEditPoints="1"/>
          </p:cNvSpPr>
          <p:nvPr/>
        </p:nvSpPr>
        <p:spPr bwMode="auto">
          <a:xfrm>
            <a:off x="4926653" y="3758702"/>
            <a:ext cx="370298" cy="317865"/>
          </a:xfrm>
          <a:custGeom>
            <a:avLst/>
            <a:gdLst>
              <a:gd name="T0" fmla="*/ 48 w 48"/>
              <a:gd name="T1" fmla="*/ 35 h 41"/>
              <a:gd name="T2" fmla="*/ 44 w 48"/>
              <a:gd name="T3" fmla="*/ 38 h 41"/>
              <a:gd name="T4" fmla="*/ 37 w 48"/>
              <a:gd name="T5" fmla="*/ 38 h 41"/>
              <a:gd name="T6" fmla="*/ 31 w 48"/>
              <a:gd name="T7" fmla="*/ 40 h 41"/>
              <a:gd name="T8" fmla="*/ 22 w 48"/>
              <a:gd name="T9" fmla="*/ 41 h 41"/>
              <a:gd name="T10" fmla="*/ 14 w 48"/>
              <a:gd name="T11" fmla="*/ 34 h 41"/>
              <a:gd name="T12" fmla="*/ 14 w 48"/>
              <a:gd name="T13" fmla="*/ 33 h 41"/>
              <a:gd name="T14" fmla="*/ 12 w 48"/>
              <a:gd name="T15" fmla="*/ 29 h 41"/>
              <a:gd name="T16" fmla="*/ 12 w 48"/>
              <a:gd name="T17" fmla="*/ 27 h 41"/>
              <a:gd name="T18" fmla="*/ 11 w 48"/>
              <a:gd name="T19" fmla="*/ 24 h 41"/>
              <a:gd name="T20" fmla="*/ 7 w 48"/>
              <a:gd name="T21" fmla="*/ 24 h 41"/>
              <a:gd name="T22" fmla="*/ 0 w 48"/>
              <a:gd name="T23" fmla="*/ 17 h 41"/>
              <a:gd name="T24" fmla="*/ 7 w 48"/>
              <a:gd name="T25" fmla="*/ 11 h 41"/>
              <a:gd name="T26" fmla="*/ 17 w 48"/>
              <a:gd name="T27" fmla="*/ 11 h 41"/>
              <a:gd name="T28" fmla="*/ 16 w 48"/>
              <a:gd name="T29" fmla="*/ 7 h 41"/>
              <a:gd name="T30" fmla="*/ 24 w 48"/>
              <a:gd name="T31" fmla="*/ 0 h 41"/>
              <a:gd name="T32" fmla="*/ 30 w 48"/>
              <a:gd name="T33" fmla="*/ 7 h 41"/>
              <a:gd name="T34" fmla="*/ 33 w 48"/>
              <a:gd name="T35" fmla="*/ 11 h 41"/>
              <a:gd name="T36" fmla="*/ 37 w 48"/>
              <a:gd name="T37" fmla="*/ 14 h 41"/>
              <a:gd name="T38" fmla="*/ 44 w 48"/>
              <a:gd name="T39" fmla="*/ 14 h 41"/>
              <a:gd name="T40" fmla="*/ 48 w 48"/>
              <a:gd name="T41" fmla="*/ 17 h 41"/>
              <a:gd name="T42" fmla="*/ 48 w 48"/>
              <a:gd name="T43" fmla="*/ 35 h 41"/>
              <a:gd name="T44" fmla="*/ 38 w 48"/>
              <a:gd name="T45" fmla="*/ 35 h 41"/>
              <a:gd name="T46" fmla="*/ 38 w 48"/>
              <a:gd name="T47" fmla="*/ 17 h 41"/>
              <a:gd name="T48" fmla="*/ 37 w 48"/>
              <a:gd name="T49" fmla="*/ 17 h 41"/>
              <a:gd name="T50" fmla="*/ 30 w 48"/>
              <a:gd name="T51" fmla="*/ 13 h 41"/>
              <a:gd name="T52" fmla="*/ 27 w 48"/>
              <a:gd name="T53" fmla="*/ 9 h 41"/>
              <a:gd name="T54" fmla="*/ 26 w 48"/>
              <a:gd name="T55" fmla="*/ 7 h 41"/>
              <a:gd name="T56" fmla="*/ 24 w 48"/>
              <a:gd name="T57" fmla="*/ 4 h 41"/>
              <a:gd name="T58" fmla="*/ 20 w 48"/>
              <a:gd name="T59" fmla="*/ 7 h 41"/>
              <a:gd name="T60" fmla="*/ 22 w 48"/>
              <a:gd name="T61" fmla="*/ 14 h 41"/>
              <a:gd name="T62" fmla="*/ 7 w 48"/>
              <a:gd name="T63" fmla="*/ 14 h 41"/>
              <a:gd name="T64" fmla="*/ 3 w 48"/>
              <a:gd name="T65" fmla="*/ 17 h 41"/>
              <a:gd name="T66" fmla="*/ 7 w 48"/>
              <a:gd name="T67" fmla="*/ 21 h 41"/>
              <a:gd name="T68" fmla="*/ 16 w 48"/>
              <a:gd name="T69" fmla="*/ 21 h 41"/>
              <a:gd name="T70" fmla="*/ 15 w 48"/>
              <a:gd name="T71" fmla="*/ 24 h 41"/>
              <a:gd name="T72" fmla="*/ 16 w 48"/>
              <a:gd name="T73" fmla="*/ 27 h 41"/>
              <a:gd name="T74" fmla="*/ 16 w 48"/>
              <a:gd name="T75" fmla="*/ 29 h 41"/>
              <a:gd name="T76" fmla="*/ 17 w 48"/>
              <a:gd name="T77" fmla="*/ 32 h 41"/>
              <a:gd name="T78" fmla="*/ 17 w 48"/>
              <a:gd name="T79" fmla="*/ 34 h 41"/>
              <a:gd name="T80" fmla="*/ 22 w 48"/>
              <a:gd name="T81" fmla="*/ 38 h 41"/>
              <a:gd name="T82" fmla="*/ 37 w 48"/>
              <a:gd name="T83" fmla="*/ 35 h 41"/>
              <a:gd name="T84" fmla="*/ 38 w 48"/>
              <a:gd name="T85" fmla="*/ 35 h 41"/>
              <a:gd name="T86" fmla="*/ 43 w 48"/>
              <a:gd name="T87" fmla="*/ 31 h 41"/>
              <a:gd name="T88" fmla="*/ 41 w 48"/>
              <a:gd name="T89" fmla="*/ 33 h 41"/>
              <a:gd name="T90" fmla="*/ 43 w 48"/>
              <a:gd name="T91" fmla="*/ 35 h 41"/>
              <a:gd name="T92" fmla="*/ 44 w 48"/>
              <a:gd name="T93" fmla="*/ 33 h 41"/>
              <a:gd name="T94" fmla="*/ 43 w 48"/>
              <a:gd name="T95" fmla="*/ 3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8" h="41">
                <a:moveTo>
                  <a:pt x="48" y="35"/>
                </a:moveTo>
                <a:cubicBezTo>
                  <a:pt x="48" y="36"/>
                  <a:pt x="46" y="38"/>
                  <a:pt x="44" y="38"/>
                </a:cubicBezTo>
                <a:cubicBezTo>
                  <a:pt x="37" y="38"/>
                  <a:pt x="37" y="38"/>
                  <a:pt x="37" y="38"/>
                </a:cubicBezTo>
                <a:cubicBezTo>
                  <a:pt x="35" y="38"/>
                  <a:pt x="32" y="39"/>
                  <a:pt x="31" y="40"/>
                </a:cubicBezTo>
                <a:cubicBezTo>
                  <a:pt x="28" y="41"/>
                  <a:pt x="25" y="41"/>
                  <a:pt x="22" y="41"/>
                </a:cubicBezTo>
                <a:cubicBezTo>
                  <a:pt x="17" y="41"/>
                  <a:pt x="14" y="39"/>
                  <a:pt x="14" y="34"/>
                </a:cubicBezTo>
                <a:cubicBezTo>
                  <a:pt x="14" y="33"/>
                  <a:pt x="14" y="33"/>
                  <a:pt x="14" y="33"/>
                </a:cubicBezTo>
                <a:cubicBezTo>
                  <a:pt x="13" y="32"/>
                  <a:pt x="12" y="30"/>
                  <a:pt x="12" y="29"/>
                </a:cubicBezTo>
                <a:cubicBezTo>
                  <a:pt x="12" y="28"/>
                  <a:pt x="12" y="28"/>
                  <a:pt x="12" y="27"/>
                </a:cubicBezTo>
                <a:cubicBezTo>
                  <a:pt x="12" y="26"/>
                  <a:pt x="11" y="25"/>
                  <a:pt x="11" y="24"/>
                </a:cubicBezTo>
                <a:cubicBezTo>
                  <a:pt x="7" y="24"/>
                  <a:pt x="7" y="24"/>
                  <a:pt x="7" y="24"/>
                </a:cubicBezTo>
                <a:cubicBezTo>
                  <a:pt x="3" y="24"/>
                  <a:pt x="0" y="21"/>
                  <a:pt x="0" y="17"/>
                </a:cubicBezTo>
                <a:cubicBezTo>
                  <a:pt x="0" y="14"/>
                  <a:pt x="3" y="11"/>
                  <a:pt x="7" y="11"/>
                </a:cubicBezTo>
                <a:cubicBezTo>
                  <a:pt x="17" y="11"/>
                  <a:pt x="17" y="11"/>
                  <a:pt x="17" y="11"/>
                </a:cubicBezTo>
                <a:cubicBezTo>
                  <a:pt x="16" y="9"/>
                  <a:pt x="16" y="8"/>
                  <a:pt x="16" y="7"/>
                </a:cubicBezTo>
                <a:cubicBezTo>
                  <a:pt x="16" y="3"/>
                  <a:pt x="20" y="0"/>
                  <a:pt x="24" y="0"/>
                </a:cubicBezTo>
                <a:cubicBezTo>
                  <a:pt x="27" y="0"/>
                  <a:pt x="29" y="5"/>
                  <a:pt x="30" y="7"/>
                </a:cubicBezTo>
                <a:cubicBezTo>
                  <a:pt x="31" y="9"/>
                  <a:pt x="32" y="10"/>
                  <a:pt x="33" y="11"/>
                </a:cubicBezTo>
                <a:cubicBezTo>
                  <a:pt x="34" y="12"/>
                  <a:pt x="35" y="14"/>
                  <a:pt x="37" y="14"/>
                </a:cubicBezTo>
                <a:cubicBezTo>
                  <a:pt x="44" y="14"/>
                  <a:pt x="44" y="14"/>
                  <a:pt x="44" y="14"/>
                </a:cubicBezTo>
                <a:cubicBezTo>
                  <a:pt x="46" y="14"/>
                  <a:pt x="48" y="16"/>
                  <a:pt x="48" y="17"/>
                </a:cubicBezTo>
                <a:lnTo>
                  <a:pt x="48" y="35"/>
                </a:lnTo>
                <a:close/>
                <a:moveTo>
                  <a:pt x="38" y="35"/>
                </a:moveTo>
                <a:cubicBezTo>
                  <a:pt x="38" y="17"/>
                  <a:pt x="38" y="17"/>
                  <a:pt x="38" y="17"/>
                </a:cubicBezTo>
                <a:cubicBezTo>
                  <a:pt x="37" y="17"/>
                  <a:pt x="37" y="17"/>
                  <a:pt x="37" y="17"/>
                </a:cubicBezTo>
                <a:cubicBezTo>
                  <a:pt x="34" y="17"/>
                  <a:pt x="32" y="15"/>
                  <a:pt x="30" y="13"/>
                </a:cubicBezTo>
                <a:cubicBezTo>
                  <a:pt x="29" y="12"/>
                  <a:pt x="28" y="11"/>
                  <a:pt x="27" y="9"/>
                </a:cubicBezTo>
                <a:cubicBezTo>
                  <a:pt x="27" y="9"/>
                  <a:pt x="27" y="8"/>
                  <a:pt x="26" y="7"/>
                </a:cubicBezTo>
                <a:cubicBezTo>
                  <a:pt x="26" y="7"/>
                  <a:pt x="25" y="4"/>
                  <a:pt x="24" y="4"/>
                </a:cubicBezTo>
                <a:cubicBezTo>
                  <a:pt x="22" y="4"/>
                  <a:pt x="20" y="5"/>
                  <a:pt x="20" y="7"/>
                </a:cubicBezTo>
                <a:cubicBezTo>
                  <a:pt x="20" y="11"/>
                  <a:pt x="22" y="12"/>
                  <a:pt x="22" y="14"/>
                </a:cubicBezTo>
                <a:cubicBezTo>
                  <a:pt x="7" y="14"/>
                  <a:pt x="7" y="14"/>
                  <a:pt x="7" y="14"/>
                </a:cubicBezTo>
                <a:cubicBezTo>
                  <a:pt x="5" y="14"/>
                  <a:pt x="3" y="16"/>
                  <a:pt x="3" y="17"/>
                </a:cubicBezTo>
                <a:cubicBezTo>
                  <a:pt x="3" y="19"/>
                  <a:pt x="5" y="21"/>
                  <a:pt x="7" y="21"/>
                </a:cubicBezTo>
                <a:cubicBezTo>
                  <a:pt x="16" y="21"/>
                  <a:pt x="16" y="21"/>
                  <a:pt x="16" y="21"/>
                </a:cubicBezTo>
                <a:cubicBezTo>
                  <a:pt x="15" y="21"/>
                  <a:pt x="15" y="23"/>
                  <a:pt x="15" y="24"/>
                </a:cubicBezTo>
                <a:cubicBezTo>
                  <a:pt x="15" y="25"/>
                  <a:pt x="15" y="26"/>
                  <a:pt x="16" y="27"/>
                </a:cubicBezTo>
                <a:cubicBezTo>
                  <a:pt x="16" y="27"/>
                  <a:pt x="16" y="28"/>
                  <a:pt x="16" y="29"/>
                </a:cubicBezTo>
                <a:cubicBezTo>
                  <a:pt x="16" y="30"/>
                  <a:pt x="16" y="31"/>
                  <a:pt x="17" y="32"/>
                </a:cubicBezTo>
                <a:cubicBezTo>
                  <a:pt x="17" y="33"/>
                  <a:pt x="17" y="33"/>
                  <a:pt x="17" y="34"/>
                </a:cubicBezTo>
                <a:cubicBezTo>
                  <a:pt x="17" y="37"/>
                  <a:pt x="19" y="38"/>
                  <a:pt x="22" y="38"/>
                </a:cubicBezTo>
                <a:cubicBezTo>
                  <a:pt x="27" y="38"/>
                  <a:pt x="32" y="35"/>
                  <a:pt x="37" y="35"/>
                </a:cubicBezTo>
                <a:lnTo>
                  <a:pt x="38" y="35"/>
                </a:lnTo>
                <a:close/>
                <a:moveTo>
                  <a:pt x="43" y="31"/>
                </a:moveTo>
                <a:cubicBezTo>
                  <a:pt x="42" y="31"/>
                  <a:pt x="41" y="32"/>
                  <a:pt x="41" y="33"/>
                </a:cubicBezTo>
                <a:cubicBezTo>
                  <a:pt x="41" y="34"/>
                  <a:pt x="42" y="35"/>
                  <a:pt x="43" y="35"/>
                </a:cubicBezTo>
                <a:cubicBezTo>
                  <a:pt x="44" y="35"/>
                  <a:pt x="44" y="34"/>
                  <a:pt x="44" y="33"/>
                </a:cubicBezTo>
                <a:cubicBezTo>
                  <a:pt x="44" y="32"/>
                  <a:pt x="44" y="31"/>
                  <a:pt x="43" y="31"/>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34" name="Freeform 233"/>
          <p:cNvSpPr>
            <a:spLocks noEditPoints="1"/>
          </p:cNvSpPr>
          <p:nvPr/>
        </p:nvSpPr>
        <p:spPr bwMode="auto">
          <a:xfrm>
            <a:off x="5520621" y="3758702"/>
            <a:ext cx="370298" cy="317865"/>
          </a:xfrm>
          <a:custGeom>
            <a:avLst/>
            <a:gdLst>
              <a:gd name="T0" fmla="*/ 41 w 48"/>
              <a:gd name="T1" fmla="*/ 24 h 41"/>
              <a:gd name="T2" fmla="*/ 36 w 48"/>
              <a:gd name="T3" fmla="*/ 24 h 41"/>
              <a:gd name="T4" fmla="*/ 35 w 48"/>
              <a:gd name="T5" fmla="*/ 27 h 41"/>
              <a:gd name="T6" fmla="*/ 36 w 48"/>
              <a:gd name="T7" fmla="*/ 28 h 41"/>
              <a:gd name="T8" fmla="*/ 34 w 48"/>
              <a:gd name="T9" fmla="*/ 33 h 41"/>
              <a:gd name="T10" fmla="*/ 26 w 48"/>
              <a:gd name="T11" fmla="*/ 41 h 41"/>
              <a:gd name="T12" fmla="*/ 17 w 48"/>
              <a:gd name="T13" fmla="*/ 39 h 41"/>
              <a:gd name="T14" fmla="*/ 11 w 48"/>
              <a:gd name="T15" fmla="*/ 38 h 41"/>
              <a:gd name="T16" fmla="*/ 3 w 48"/>
              <a:gd name="T17" fmla="*/ 38 h 41"/>
              <a:gd name="T18" fmla="*/ 0 w 48"/>
              <a:gd name="T19" fmla="*/ 34 h 41"/>
              <a:gd name="T20" fmla="*/ 0 w 48"/>
              <a:gd name="T21" fmla="*/ 17 h 41"/>
              <a:gd name="T22" fmla="*/ 3 w 48"/>
              <a:gd name="T23" fmla="*/ 14 h 41"/>
              <a:gd name="T24" fmla="*/ 11 w 48"/>
              <a:gd name="T25" fmla="*/ 14 h 41"/>
              <a:gd name="T26" fmla="*/ 15 w 48"/>
              <a:gd name="T27" fmla="*/ 10 h 41"/>
              <a:gd name="T28" fmla="*/ 18 w 48"/>
              <a:gd name="T29" fmla="*/ 7 h 41"/>
              <a:gd name="T30" fmla="*/ 24 w 48"/>
              <a:gd name="T31" fmla="*/ 0 h 41"/>
              <a:gd name="T32" fmla="*/ 32 w 48"/>
              <a:gd name="T33" fmla="*/ 7 h 41"/>
              <a:gd name="T34" fmla="*/ 31 w 48"/>
              <a:gd name="T35" fmla="*/ 10 h 41"/>
              <a:gd name="T36" fmla="*/ 41 w 48"/>
              <a:gd name="T37" fmla="*/ 10 h 41"/>
              <a:gd name="T38" fmla="*/ 48 w 48"/>
              <a:gd name="T39" fmla="*/ 17 h 41"/>
              <a:gd name="T40" fmla="*/ 41 w 48"/>
              <a:gd name="T41" fmla="*/ 24 h 41"/>
              <a:gd name="T42" fmla="*/ 5 w 48"/>
              <a:gd name="T43" fmla="*/ 31 h 41"/>
              <a:gd name="T44" fmla="*/ 3 w 48"/>
              <a:gd name="T45" fmla="*/ 32 h 41"/>
              <a:gd name="T46" fmla="*/ 5 w 48"/>
              <a:gd name="T47" fmla="*/ 34 h 41"/>
              <a:gd name="T48" fmla="*/ 7 w 48"/>
              <a:gd name="T49" fmla="*/ 32 h 41"/>
              <a:gd name="T50" fmla="*/ 5 w 48"/>
              <a:gd name="T51" fmla="*/ 31 h 41"/>
              <a:gd name="T52" fmla="*/ 41 w 48"/>
              <a:gd name="T53" fmla="*/ 14 h 41"/>
              <a:gd name="T54" fmla="*/ 26 w 48"/>
              <a:gd name="T55" fmla="*/ 14 h 41"/>
              <a:gd name="T56" fmla="*/ 28 w 48"/>
              <a:gd name="T57" fmla="*/ 7 h 41"/>
              <a:gd name="T58" fmla="*/ 24 w 48"/>
              <a:gd name="T59" fmla="*/ 3 h 41"/>
              <a:gd name="T60" fmla="*/ 21 w 48"/>
              <a:gd name="T61" fmla="*/ 7 h 41"/>
              <a:gd name="T62" fmla="*/ 20 w 48"/>
              <a:gd name="T63" fmla="*/ 9 h 41"/>
              <a:gd name="T64" fmla="*/ 17 w 48"/>
              <a:gd name="T65" fmla="*/ 13 h 41"/>
              <a:gd name="T66" fmla="*/ 11 w 48"/>
              <a:gd name="T67" fmla="*/ 17 h 41"/>
              <a:gd name="T68" fmla="*/ 10 w 48"/>
              <a:gd name="T69" fmla="*/ 17 h 41"/>
              <a:gd name="T70" fmla="*/ 10 w 48"/>
              <a:gd name="T71" fmla="*/ 34 h 41"/>
              <a:gd name="T72" fmla="*/ 11 w 48"/>
              <a:gd name="T73" fmla="*/ 34 h 41"/>
              <a:gd name="T74" fmla="*/ 25 w 48"/>
              <a:gd name="T75" fmla="*/ 38 h 41"/>
              <a:gd name="T76" fmla="*/ 30 w 48"/>
              <a:gd name="T77" fmla="*/ 33 h 41"/>
              <a:gd name="T78" fmla="*/ 30 w 48"/>
              <a:gd name="T79" fmla="*/ 32 h 41"/>
              <a:gd name="T80" fmla="*/ 32 w 48"/>
              <a:gd name="T81" fmla="*/ 28 h 41"/>
              <a:gd name="T82" fmla="*/ 32 w 48"/>
              <a:gd name="T83" fmla="*/ 26 h 41"/>
              <a:gd name="T84" fmla="*/ 33 w 48"/>
              <a:gd name="T85" fmla="*/ 23 h 41"/>
              <a:gd name="T86" fmla="*/ 32 w 48"/>
              <a:gd name="T87" fmla="*/ 20 h 41"/>
              <a:gd name="T88" fmla="*/ 41 w 48"/>
              <a:gd name="T89" fmla="*/ 20 h 41"/>
              <a:gd name="T90" fmla="*/ 44 w 48"/>
              <a:gd name="T91" fmla="*/ 17 h 41"/>
              <a:gd name="T92" fmla="*/ 41 w 48"/>
              <a:gd name="T93" fmla="*/ 14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8" h="41">
                <a:moveTo>
                  <a:pt x="41" y="24"/>
                </a:moveTo>
                <a:cubicBezTo>
                  <a:pt x="36" y="24"/>
                  <a:pt x="36" y="24"/>
                  <a:pt x="36" y="24"/>
                </a:cubicBezTo>
                <a:cubicBezTo>
                  <a:pt x="36" y="25"/>
                  <a:pt x="36" y="26"/>
                  <a:pt x="35" y="27"/>
                </a:cubicBezTo>
                <a:cubicBezTo>
                  <a:pt x="36" y="27"/>
                  <a:pt x="36" y="28"/>
                  <a:pt x="36" y="28"/>
                </a:cubicBezTo>
                <a:cubicBezTo>
                  <a:pt x="36" y="30"/>
                  <a:pt x="35" y="32"/>
                  <a:pt x="34" y="33"/>
                </a:cubicBezTo>
                <a:cubicBezTo>
                  <a:pt x="34" y="38"/>
                  <a:pt x="31" y="41"/>
                  <a:pt x="26" y="41"/>
                </a:cubicBezTo>
                <a:cubicBezTo>
                  <a:pt x="23" y="41"/>
                  <a:pt x="20" y="40"/>
                  <a:pt x="17" y="39"/>
                </a:cubicBezTo>
                <a:cubicBezTo>
                  <a:pt x="15" y="39"/>
                  <a:pt x="13" y="38"/>
                  <a:pt x="11" y="38"/>
                </a:cubicBezTo>
                <a:cubicBezTo>
                  <a:pt x="3" y="38"/>
                  <a:pt x="3" y="38"/>
                  <a:pt x="3" y="38"/>
                </a:cubicBezTo>
                <a:cubicBezTo>
                  <a:pt x="1" y="38"/>
                  <a:pt x="0" y="36"/>
                  <a:pt x="0" y="34"/>
                </a:cubicBezTo>
                <a:cubicBezTo>
                  <a:pt x="0" y="17"/>
                  <a:pt x="0" y="17"/>
                  <a:pt x="0" y="17"/>
                </a:cubicBezTo>
                <a:cubicBezTo>
                  <a:pt x="0" y="15"/>
                  <a:pt x="1" y="14"/>
                  <a:pt x="3" y="14"/>
                </a:cubicBezTo>
                <a:cubicBezTo>
                  <a:pt x="11" y="14"/>
                  <a:pt x="11" y="14"/>
                  <a:pt x="11" y="14"/>
                </a:cubicBezTo>
                <a:cubicBezTo>
                  <a:pt x="12" y="14"/>
                  <a:pt x="14" y="11"/>
                  <a:pt x="15" y="10"/>
                </a:cubicBezTo>
                <a:cubicBezTo>
                  <a:pt x="16" y="9"/>
                  <a:pt x="17" y="8"/>
                  <a:pt x="18" y="7"/>
                </a:cubicBezTo>
                <a:cubicBezTo>
                  <a:pt x="19" y="4"/>
                  <a:pt x="20" y="0"/>
                  <a:pt x="24" y="0"/>
                </a:cubicBezTo>
                <a:cubicBezTo>
                  <a:pt x="28" y="0"/>
                  <a:pt x="32" y="2"/>
                  <a:pt x="32" y="7"/>
                </a:cubicBezTo>
                <a:cubicBezTo>
                  <a:pt x="32" y="8"/>
                  <a:pt x="31" y="9"/>
                  <a:pt x="31" y="10"/>
                </a:cubicBezTo>
                <a:cubicBezTo>
                  <a:pt x="41" y="10"/>
                  <a:pt x="41" y="10"/>
                  <a:pt x="41" y="10"/>
                </a:cubicBezTo>
                <a:cubicBezTo>
                  <a:pt x="45" y="10"/>
                  <a:pt x="48" y="13"/>
                  <a:pt x="48" y="17"/>
                </a:cubicBezTo>
                <a:cubicBezTo>
                  <a:pt x="48" y="21"/>
                  <a:pt x="45" y="24"/>
                  <a:pt x="41" y="24"/>
                </a:cubicBezTo>
                <a:close/>
                <a:moveTo>
                  <a:pt x="5" y="31"/>
                </a:moveTo>
                <a:cubicBezTo>
                  <a:pt x="4" y="31"/>
                  <a:pt x="3" y="32"/>
                  <a:pt x="3" y="32"/>
                </a:cubicBezTo>
                <a:cubicBezTo>
                  <a:pt x="3" y="33"/>
                  <a:pt x="4" y="34"/>
                  <a:pt x="5" y="34"/>
                </a:cubicBezTo>
                <a:cubicBezTo>
                  <a:pt x="6" y="34"/>
                  <a:pt x="7" y="33"/>
                  <a:pt x="7" y="32"/>
                </a:cubicBezTo>
                <a:cubicBezTo>
                  <a:pt x="7" y="32"/>
                  <a:pt x="6" y="31"/>
                  <a:pt x="5" y="31"/>
                </a:cubicBezTo>
                <a:close/>
                <a:moveTo>
                  <a:pt x="41" y="14"/>
                </a:moveTo>
                <a:cubicBezTo>
                  <a:pt x="26" y="14"/>
                  <a:pt x="26" y="14"/>
                  <a:pt x="26" y="14"/>
                </a:cubicBezTo>
                <a:cubicBezTo>
                  <a:pt x="26" y="12"/>
                  <a:pt x="28" y="10"/>
                  <a:pt x="28" y="7"/>
                </a:cubicBezTo>
                <a:cubicBezTo>
                  <a:pt x="28" y="4"/>
                  <a:pt x="26" y="3"/>
                  <a:pt x="24" y="3"/>
                </a:cubicBezTo>
                <a:cubicBezTo>
                  <a:pt x="23" y="3"/>
                  <a:pt x="22" y="6"/>
                  <a:pt x="21" y="7"/>
                </a:cubicBezTo>
                <a:cubicBezTo>
                  <a:pt x="21" y="8"/>
                  <a:pt x="21" y="8"/>
                  <a:pt x="20" y="9"/>
                </a:cubicBezTo>
                <a:cubicBezTo>
                  <a:pt x="20" y="10"/>
                  <a:pt x="19" y="11"/>
                  <a:pt x="17" y="13"/>
                </a:cubicBezTo>
                <a:cubicBezTo>
                  <a:pt x="16" y="15"/>
                  <a:pt x="14" y="17"/>
                  <a:pt x="11" y="17"/>
                </a:cubicBezTo>
                <a:cubicBezTo>
                  <a:pt x="10" y="17"/>
                  <a:pt x="10" y="17"/>
                  <a:pt x="10" y="17"/>
                </a:cubicBezTo>
                <a:cubicBezTo>
                  <a:pt x="10" y="34"/>
                  <a:pt x="10" y="34"/>
                  <a:pt x="10" y="34"/>
                </a:cubicBezTo>
                <a:cubicBezTo>
                  <a:pt x="11" y="34"/>
                  <a:pt x="11" y="34"/>
                  <a:pt x="11" y="34"/>
                </a:cubicBezTo>
                <a:cubicBezTo>
                  <a:pt x="16" y="34"/>
                  <a:pt x="20" y="38"/>
                  <a:pt x="25" y="38"/>
                </a:cubicBezTo>
                <a:cubicBezTo>
                  <a:pt x="28" y="38"/>
                  <a:pt x="30" y="36"/>
                  <a:pt x="30" y="33"/>
                </a:cubicBezTo>
                <a:cubicBezTo>
                  <a:pt x="30" y="33"/>
                  <a:pt x="30" y="32"/>
                  <a:pt x="30" y="32"/>
                </a:cubicBezTo>
                <a:cubicBezTo>
                  <a:pt x="31" y="31"/>
                  <a:pt x="32" y="29"/>
                  <a:pt x="32" y="28"/>
                </a:cubicBezTo>
                <a:cubicBezTo>
                  <a:pt x="32" y="28"/>
                  <a:pt x="32" y="27"/>
                  <a:pt x="32" y="26"/>
                </a:cubicBezTo>
                <a:cubicBezTo>
                  <a:pt x="33" y="26"/>
                  <a:pt x="33" y="24"/>
                  <a:pt x="33" y="23"/>
                </a:cubicBezTo>
                <a:cubicBezTo>
                  <a:pt x="33" y="22"/>
                  <a:pt x="33" y="21"/>
                  <a:pt x="32" y="20"/>
                </a:cubicBezTo>
                <a:cubicBezTo>
                  <a:pt x="41" y="20"/>
                  <a:pt x="41" y="20"/>
                  <a:pt x="41" y="20"/>
                </a:cubicBezTo>
                <a:cubicBezTo>
                  <a:pt x="43" y="20"/>
                  <a:pt x="44" y="19"/>
                  <a:pt x="44" y="17"/>
                </a:cubicBezTo>
                <a:cubicBezTo>
                  <a:pt x="44" y="15"/>
                  <a:pt x="43" y="14"/>
                  <a:pt x="41" y="14"/>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35" name="Freeform 234"/>
          <p:cNvSpPr>
            <a:spLocks noEditPoints="1"/>
          </p:cNvSpPr>
          <p:nvPr/>
        </p:nvSpPr>
        <p:spPr bwMode="auto">
          <a:xfrm>
            <a:off x="4952870" y="3229526"/>
            <a:ext cx="317866" cy="370298"/>
          </a:xfrm>
          <a:custGeom>
            <a:avLst/>
            <a:gdLst>
              <a:gd name="T0" fmla="*/ 40 w 41"/>
              <a:gd name="T1" fmla="*/ 31 h 48"/>
              <a:gd name="T2" fmla="*/ 38 w 41"/>
              <a:gd name="T3" fmla="*/ 37 h 48"/>
              <a:gd name="T4" fmla="*/ 38 w 41"/>
              <a:gd name="T5" fmla="*/ 45 h 48"/>
              <a:gd name="T6" fmla="*/ 35 w 41"/>
              <a:gd name="T7" fmla="*/ 48 h 48"/>
              <a:gd name="T8" fmla="*/ 17 w 41"/>
              <a:gd name="T9" fmla="*/ 48 h 48"/>
              <a:gd name="T10" fmla="*/ 14 w 41"/>
              <a:gd name="T11" fmla="*/ 45 h 48"/>
              <a:gd name="T12" fmla="*/ 14 w 41"/>
              <a:gd name="T13" fmla="*/ 37 h 48"/>
              <a:gd name="T14" fmla="*/ 11 w 41"/>
              <a:gd name="T15" fmla="*/ 33 h 48"/>
              <a:gd name="T16" fmla="*/ 7 w 41"/>
              <a:gd name="T17" fmla="*/ 30 h 48"/>
              <a:gd name="T18" fmla="*/ 0 w 41"/>
              <a:gd name="T19" fmla="*/ 24 h 48"/>
              <a:gd name="T20" fmla="*/ 7 w 41"/>
              <a:gd name="T21" fmla="*/ 16 h 48"/>
              <a:gd name="T22" fmla="*/ 11 w 41"/>
              <a:gd name="T23" fmla="*/ 17 h 48"/>
              <a:gd name="T24" fmla="*/ 11 w 41"/>
              <a:gd name="T25" fmla="*/ 7 h 48"/>
              <a:gd name="T26" fmla="*/ 17 w 41"/>
              <a:gd name="T27" fmla="*/ 0 h 48"/>
              <a:gd name="T28" fmla="*/ 24 w 41"/>
              <a:gd name="T29" fmla="*/ 7 h 48"/>
              <a:gd name="T30" fmla="*/ 24 w 41"/>
              <a:gd name="T31" fmla="*/ 11 h 48"/>
              <a:gd name="T32" fmla="*/ 27 w 41"/>
              <a:gd name="T33" fmla="*/ 12 h 48"/>
              <a:gd name="T34" fmla="*/ 29 w 41"/>
              <a:gd name="T35" fmla="*/ 12 h 48"/>
              <a:gd name="T36" fmla="*/ 33 w 41"/>
              <a:gd name="T37" fmla="*/ 14 h 48"/>
              <a:gd name="T38" fmla="*/ 41 w 41"/>
              <a:gd name="T39" fmla="*/ 22 h 48"/>
              <a:gd name="T40" fmla="*/ 40 w 41"/>
              <a:gd name="T41" fmla="*/ 31 h 48"/>
              <a:gd name="T42" fmla="*/ 33 w 41"/>
              <a:gd name="T43" fmla="*/ 17 h 48"/>
              <a:gd name="T44" fmla="*/ 32 w 41"/>
              <a:gd name="T45" fmla="*/ 18 h 48"/>
              <a:gd name="T46" fmla="*/ 29 w 41"/>
              <a:gd name="T47" fmla="*/ 16 h 48"/>
              <a:gd name="T48" fmla="*/ 27 w 41"/>
              <a:gd name="T49" fmla="*/ 16 h 48"/>
              <a:gd name="T50" fmla="*/ 24 w 41"/>
              <a:gd name="T51" fmla="*/ 15 h 48"/>
              <a:gd name="T52" fmla="*/ 21 w 41"/>
              <a:gd name="T53" fmla="*/ 16 h 48"/>
              <a:gd name="T54" fmla="*/ 21 w 41"/>
              <a:gd name="T55" fmla="*/ 7 h 48"/>
              <a:gd name="T56" fmla="*/ 17 w 41"/>
              <a:gd name="T57" fmla="*/ 3 h 48"/>
              <a:gd name="T58" fmla="*/ 14 w 41"/>
              <a:gd name="T59" fmla="*/ 7 h 48"/>
              <a:gd name="T60" fmla="*/ 14 w 41"/>
              <a:gd name="T61" fmla="*/ 22 h 48"/>
              <a:gd name="T62" fmla="*/ 7 w 41"/>
              <a:gd name="T63" fmla="*/ 20 h 48"/>
              <a:gd name="T64" fmla="*/ 4 w 41"/>
              <a:gd name="T65" fmla="*/ 24 h 48"/>
              <a:gd name="T66" fmla="*/ 7 w 41"/>
              <a:gd name="T67" fmla="*/ 26 h 48"/>
              <a:gd name="T68" fmla="*/ 9 w 41"/>
              <a:gd name="T69" fmla="*/ 27 h 48"/>
              <a:gd name="T70" fmla="*/ 13 w 41"/>
              <a:gd name="T71" fmla="*/ 30 h 48"/>
              <a:gd name="T72" fmla="*/ 17 w 41"/>
              <a:gd name="T73" fmla="*/ 37 h 48"/>
              <a:gd name="T74" fmla="*/ 17 w 41"/>
              <a:gd name="T75" fmla="*/ 38 h 48"/>
              <a:gd name="T76" fmla="*/ 35 w 41"/>
              <a:gd name="T77" fmla="*/ 38 h 48"/>
              <a:gd name="T78" fmla="*/ 35 w 41"/>
              <a:gd name="T79" fmla="*/ 37 h 48"/>
              <a:gd name="T80" fmla="*/ 38 w 41"/>
              <a:gd name="T81" fmla="*/ 22 h 48"/>
              <a:gd name="T82" fmla="*/ 33 w 41"/>
              <a:gd name="T83" fmla="*/ 17 h 48"/>
              <a:gd name="T84" fmla="*/ 33 w 41"/>
              <a:gd name="T85" fmla="*/ 41 h 48"/>
              <a:gd name="T86" fmla="*/ 31 w 41"/>
              <a:gd name="T87" fmla="*/ 43 h 48"/>
              <a:gd name="T88" fmla="*/ 33 w 41"/>
              <a:gd name="T89" fmla="*/ 45 h 48"/>
              <a:gd name="T90" fmla="*/ 35 w 41"/>
              <a:gd name="T91" fmla="*/ 43 h 48"/>
              <a:gd name="T92" fmla="*/ 33 w 41"/>
              <a:gd name="T93" fmla="*/ 41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1" h="48">
                <a:moveTo>
                  <a:pt x="40" y="31"/>
                </a:moveTo>
                <a:cubicBezTo>
                  <a:pt x="39" y="33"/>
                  <a:pt x="38" y="35"/>
                  <a:pt x="38" y="37"/>
                </a:cubicBezTo>
                <a:cubicBezTo>
                  <a:pt x="38" y="45"/>
                  <a:pt x="38" y="45"/>
                  <a:pt x="38" y="45"/>
                </a:cubicBezTo>
                <a:cubicBezTo>
                  <a:pt x="38" y="47"/>
                  <a:pt x="36" y="48"/>
                  <a:pt x="35" y="48"/>
                </a:cubicBezTo>
                <a:cubicBezTo>
                  <a:pt x="17" y="48"/>
                  <a:pt x="17" y="48"/>
                  <a:pt x="17" y="48"/>
                </a:cubicBezTo>
                <a:cubicBezTo>
                  <a:pt x="15" y="48"/>
                  <a:pt x="14" y="47"/>
                  <a:pt x="14" y="45"/>
                </a:cubicBezTo>
                <a:cubicBezTo>
                  <a:pt x="14" y="37"/>
                  <a:pt x="14" y="37"/>
                  <a:pt x="14" y="37"/>
                </a:cubicBezTo>
                <a:cubicBezTo>
                  <a:pt x="14" y="36"/>
                  <a:pt x="12" y="34"/>
                  <a:pt x="11" y="33"/>
                </a:cubicBezTo>
                <a:cubicBezTo>
                  <a:pt x="10" y="32"/>
                  <a:pt x="9" y="31"/>
                  <a:pt x="7" y="30"/>
                </a:cubicBezTo>
                <a:cubicBezTo>
                  <a:pt x="5" y="29"/>
                  <a:pt x="0" y="28"/>
                  <a:pt x="0" y="24"/>
                </a:cubicBezTo>
                <a:cubicBezTo>
                  <a:pt x="0" y="20"/>
                  <a:pt x="3" y="16"/>
                  <a:pt x="7" y="16"/>
                </a:cubicBezTo>
                <a:cubicBezTo>
                  <a:pt x="8" y="16"/>
                  <a:pt x="9" y="17"/>
                  <a:pt x="11" y="17"/>
                </a:cubicBezTo>
                <a:cubicBezTo>
                  <a:pt x="11" y="7"/>
                  <a:pt x="11" y="7"/>
                  <a:pt x="11" y="7"/>
                </a:cubicBezTo>
                <a:cubicBezTo>
                  <a:pt x="11" y="3"/>
                  <a:pt x="14" y="0"/>
                  <a:pt x="17" y="0"/>
                </a:cubicBezTo>
                <a:cubicBezTo>
                  <a:pt x="21" y="0"/>
                  <a:pt x="24" y="3"/>
                  <a:pt x="24" y="7"/>
                </a:cubicBezTo>
                <a:cubicBezTo>
                  <a:pt x="24" y="11"/>
                  <a:pt x="24" y="11"/>
                  <a:pt x="24" y="11"/>
                </a:cubicBezTo>
                <a:cubicBezTo>
                  <a:pt x="25" y="12"/>
                  <a:pt x="26" y="12"/>
                  <a:pt x="27" y="12"/>
                </a:cubicBezTo>
                <a:cubicBezTo>
                  <a:pt x="28" y="12"/>
                  <a:pt x="28" y="12"/>
                  <a:pt x="29" y="12"/>
                </a:cubicBezTo>
                <a:cubicBezTo>
                  <a:pt x="30" y="12"/>
                  <a:pt x="32" y="13"/>
                  <a:pt x="33" y="14"/>
                </a:cubicBezTo>
                <a:cubicBezTo>
                  <a:pt x="38" y="14"/>
                  <a:pt x="41" y="17"/>
                  <a:pt x="41" y="22"/>
                </a:cubicBezTo>
                <a:cubicBezTo>
                  <a:pt x="41" y="25"/>
                  <a:pt x="41" y="28"/>
                  <a:pt x="40" y="31"/>
                </a:cubicBezTo>
                <a:close/>
                <a:moveTo>
                  <a:pt x="33" y="17"/>
                </a:moveTo>
                <a:cubicBezTo>
                  <a:pt x="33" y="17"/>
                  <a:pt x="32" y="17"/>
                  <a:pt x="32" y="18"/>
                </a:cubicBezTo>
                <a:cubicBezTo>
                  <a:pt x="31" y="16"/>
                  <a:pt x="30" y="16"/>
                  <a:pt x="29" y="16"/>
                </a:cubicBezTo>
                <a:cubicBezTo>
                  <a:pt x="28" y="16"/>
                  <a:pt x="27" y="16"/>
                  <a:pt x="27" y="16"/>
                </a:cubicBezTo>
                <a:cubicBezTo>
                  <a:pt x="26" y="15"/>
                  <a:pt x="25" y="15"/>
                  <a:pt x="24" y="15"/>
                </a:cubicBezTo>
                <a:cubicBezTo>
                  <a:pt x="23" y="15"/>
                  <a:pt x="21" y="15"/>
                  <a:pt x="21" y="16"/>
                </a:cubicBezTo>
                <a:cubicBezTo>
                  <a:pt x="21" y="7"/>
                  <a:pt x="21" y="7"/>
                  <a:pt x="21" y="7"/>
                </a:cubicBezTo>
                <a:cubicBezTo>
                  <a:pt x="21" y="5"/>
                  <a:pt x="19" y="3"/>
                  <a:pt x="17" y="3"/>
                </a:cubicBezTo>
                <a:cubicBezTo>
                  <a:pt x="16" y="3"/>
                  <a:pt x="14" y="5"/>
                  <a:pt x="14" y="7"/>
                </a:cubicBezTo>
                <a:cubicBezTo>
                  <a:pt x="14" y="22"/>
                  <a:pt x="14" y="22"/>
                  <a:pt x="14" y="22"/>
                </a:cubicBezTo>
                <a:cubicBezTo>
                  <a:pt x="12" y="22"/>
                  <a:pt x="11" y="20"/>
                  <a:pt x="7" y="20"/>
                </a:cubicBezTo>
                <a:cubicBezTo>
                  <a:pt x="5" y="20"/>
                  <a:pt x="4" y="22"/>
                  <a:pt x="4" y="24"/>
                </a:cubicBezTo>
                <a:cubicBezTo>
                  <a:pt x="4" y="25"/>
                  <a:pt x="7" y="26"/>
                  <a:pt x="7" y="26"/>
                </a:cubicBezTo>
                <a:cubicBezTo>
                  <a:pt x="8" y="27"/>
                  <a:pt x="9" y="27"/>
                  <a:pt x="9" y="27"/>
                </a:cubicBezTo>
                <a:cubicBezTo>
                  <a:pt x="11" y="28"/>
                  <a:pt x="12" y="29"/>
                  <a:pt x="13" y="30"/>
                </a:cubicBezTo>
                <a:cubicBezTo>
                  <a:pt x="15" y="32"/>
                  <a:pt x="17" y="34"/>
                  <a:pt x="17" y="37"/>
                </a:cubicBezTo>
                <a:cubicBezTo>
                  <a:pt x="17" y="38"/>
                  <a:pt x="17" y="38"/>
                  <a:pt x="17" y="38"/>
                </a:cubicBezTo>
                <a:cubicBezTo>
                  <a:pt x="35" y="38"/>
                  <a:pt x="35" y="38"/>
                  <a:pt x="35" y="38"/>
                </a:cubicBezTo>
                <a:cubicBezTo>
                  <a:pt x="35" y="37"/>
                  <a:pt x="35" y="37"/>
                  <a:pt x="35" y="37"/>
                </a:cubicBezTo>
                <a:cubicBezTo>
                  <a:pt x="35" y="32"/>
                  <a:pt x="38" y="28"/>
                  <a:pt x="38" y="22"/>
                </a:cubicBezTo>
                <a:cubicBezTo>
                  <a:pt x="38" y="19"/>
                  <a:pt x="37" y="17"/>
                  <a:pt x="33" y="17"/>
                </a:cubicBezTo>
                <a:close/>
                <a:moveTo>
                  <a:pt x="33" y="41"/>
                </a:moveTo>
                <a:cubicBezTo>
                  <a:pt x="32" y="41"/>
                  <a:pt x="31" y="42"/>
                  <a:pt x="31" y="43"/>
                </a:cubicBezTo>
                <a:cubicBezTo>
                  <a:pt x="31" y="44"/>
                  <a:pt x="32" y="45"/>
                  <a:pt x="33" y="45"/>
                </a:cubicBezTo>
                <a:cubicBezTo>
                  <a:pt x="34" y="45"/>
                  <a:pt x="35" y="44"/>
                  <a:pt x="35" y="43"/>
                </a:cubicBezTo>
                <a:cubicBezTo>
                  <a:pt x="35" y="42"/>
                  <a:pt x="34" y="41"/>
                  <a:pt x="33" y="41"/>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36" name="Freeform 235"/>
          <p:cNvSpPr>
            <a:spLocks noEditPoints="1"/>
          </p:cNvSpPr>
          <p:nvPr/>
        </p:nvSpPr>
        <p:spPr bwMode="auto">
          <a:xfrm>
            <a:off x="3792052" y="4275757"/>
            <a:ext cx="317866" cy="265433"/>
          </a:xfrm>
          <a:custGeom>
            <a:avLst/>
            <a:gdLst>
              <a:gd name="T0" fmla="*/ 41 w 41"/>
              <a:gd name="T1" fmla="*/ 30 h 34"/>
              <a:gd name="T2" fmla="*/ 37 w 41"/>
              <a:gd name="T3" fmla="*/ 34 h 34"/>
              <a:gd name="T4" fmla="*/ 5 w 41"/>
              <a:gd name="T5" fmla="*/ 34 h 34"/>
              <a:gd name="T6" fmla="*/ 0 w 41"/>
              <a:gd name="T7" fmla="*/ 30 h 34"/>
              <a:gd name="T8" fmla="*/ 0 w 41"/>
              <a:gd name="T9" fmla="*/ 21 h 34"/>
              <a:gd name="T10" fmla="*/ 1 w 41"/>
              <a:gd name="T11" fmla="*/ 19 h 34"/>
              <a:gd name="T12" fmla="*/ 6 w 41"/>
              <a:gd name="T13" fmla="*/ 3 h 34"/>
              <a:gd name="T14" fmla="*/ 10 w 41"/>
              <a:gd name="T15" fmla="*/ 0 h 34"/>
              <a:gd name="T16" fmla="*/ 31 w 41"/>
              <a:gd name="T17" fmla="*/ 0 h 34"/>
              <a:gd name="T18" fmla="*/ 36 w 41"/>
              <a:gd name="T19" fmla="*/ 3 h 34"/>
              <a:gd name="T20" fmla="*/ 41 w 41"/>
              <a:gd name="T21" fmla="*/ 19 h 34"/>
              <a:gd name="T22" fmla="*/ 41 w 41"/>
              <a:gd name="T23" fmla="*/ 21 h 34"/>
              <a:gd name="T24" fmla="*/ 41 w 41"/>
              <a:gd name="T25" fmla="*/ 30 h 34"/>
              <a:gd name="T26" fmla="*/ 38 w 41"/>
              <a:gd name="T27" fmla="*/ 21 h 34"/>
              <a:gd name="T28" fmla="*/ 37 w 41"/>
              <a:gd name="T29" fmla="*/ 20 h 34"/>
              <a:gd name="T30" fmla="*/ 5 w 41"/>
              <a:gd name="T31" fmla="*/ 20 h 34"/>
              <a:gd name="T32" fmla="*/ 4 w 41"/>
              <a:gd name="T33" fmla="*/ 21 h 34"/>
              <a:gd name="T34" fmla="*/ 4 w 41"/>
              <a:gd name="T35" fmla="*/ 30 h 34"/>
              <a:gd name="T36" fmla="*/ 5 w 41"/>
              <a:gd name="T37" fmla="*/ 30 h 34"/>
              <a:gd name="T38" fmla="*/ 37 w 41"/>
              <a:gd name="T39" fmla="*/ 30 h 34"/>
              <a:gd name="T40" fmla="*/ 38 w 41"/>
              <a:gd name="T41" fmla="*/ 30 h 34"/>
              <a:gd name="T42" fmla="*/ 38 w 41"/>
              <a:gd name="T43" fmla="*/ 21 h 34"/>
              <a:gd name="T44" fmla="*/ 37 w 41"/>
              <a:gd name="T45" fmla="*/ 17 h 34"/>
              <a:gd name="T46" fmla="*/ 32 w 41"/>
              <a:gd name="T47" fmla="*/ 4 h 34"/>
              <a:gd name="T48" fmla="*/ 31 w 41"/>
              <a:gd name="T49" fmla="*/ 3 h 34"/>
              <a:gd name="T50" fmla="*/ 10 w 41"/>
              <a:gd name="T51" fmla="*/ 3 h 34"/>
              <a:gd name="T52" fmla="*/ 9 w 41"/>
              <a:gd name="T53" fmla="*/ 4 h 34"/>
              <a:gd name="T54" fmla="*/ 5 w 41"/>
              <a:gd name="T55" fmla="*/ 17 h 34"/>
              <a:gd name="T56" fmla="*/ 37 w 41"/>
              <a:gd name="T57" fmla="*/ 17 h 34"/>
              <a:gd name="T58" fmla="*/ 26 w 41"/>
              <a:gd name="T59" fmla="*/ 27 h 34"/>
              <a:gd name="T60" fmla="*/ 24 w 41"/>
              <a:gd name="T61" fmla="*/ 25 h 34"/>
              <a:gd name="T62" fmla="*/ 26 w 41"/>
              <a:gd name="T63" fmla="*/ 23 h 34"/>
              <a:gd name="T64" fmla="*/ 28 w 41"/>
              <a:gd name="T65" fmla="*/ 25 h 34"/>
              <a:gd name="T66" fmla="*/ 26 w 41"/>
              <a:gd name="T67" fmla="*/ 27 h 34"/>
              <a:gd name="T68" fmla="*/ 33 w 41"/>
              <a:gd name="T69" fmla="*/ 27 h 34"/>
              <a:gd name="T70" fmla="*/ 31 w 41"/>
              <a:gd name="T71" fmla="*/ 25 h 34"/>
              <a:gd name="T72" fmla="*/ 33 w 41"/>
              <a:gd name="T73" fmla="*/ 23 h 34"/>
              <a:gd name="T74" fmla="*/ 35 w 41"/>
              <a:gd name="T75" fmla="*/ 25 h 34"/>
              <a:gd name="T76" fmla="*/ 33 w 41"/>
              <a:gd name="T77" fmla="*/ 27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1" h="34">
                <a:moveTo>
                  <a:pt x="41" y="30"/>
                </a:moveTo>
                <a:cubicBezTo>
                  <a:pt x="41" y="32"/>
                  <a:pt x="39" y="34"/>
                  <a:pt x="37" y="34"/>
                </a:cubicBezTo>
                <a:cubicBezTo>
                  <a:pt x="5" y="34"/>
                  <a:pt x="5" y="34"/>
                  <a:pt x="5" y="34"/>
                </a:cubicBezTo>
                <a:cubicBezTo>
                  <a:pt x="2" y="34"/>
                  <a:pt x="0" y="32"/>
                  <a:pt x="0" y="30"/>
                </a:cubicBezTo>
                <a:cubicBezTo>
                  <a:pt x="0" y="21"/>
                  <a:pt x="0" y="21"/>
                  <a:pt x="0" y="21"/>
                </a:cubicBezTo>
                <a:cubicBezTo>
                  <a:pt x="0" y="20"/>
                  <a:pt x="0" y="20"/>
                  <a:pt x="1" y="19"/>
                </a:cubicBezTo>
                <a:cubicBezTo>
                  <a:pt x="6" y="3"/>
                  <a:pt x="6" y="3"/>
                  <a:pt x="6" y="3"/>
                </a:cubicBezTo>
                <a:cubicBezTo>
                  <a:pt x="7" y="1"/>
                  <a:pt x="8" y="0"/>
                  <a:pt x="10" y="0"/>
                </a:cubicBezTo>
                <a:cubicBezTo>
                  <a:pt x="31" y="0"/>
                  <a:pt x="31" y="0"/>
                  <a:pt x="31" y="0"/>
                </a:cubicBezTo>
                <a:cubicBezTo>
                  <a:pt x="33" y="0"/>
                  <a:pt x="35" y="1"/>
                  <a:pt x="36" y="3"/>
                </a:cubicBezTo>
                <a:cubicBezTo>
                  <a:pt x="41" y="19"/>
                  <a:pt x="41" y="19"/>
                  <a:pt x="41" y="19"/>
                </a:cubicBezTo>
                <a:cubicBezTo>
                  <a:pt x="41" y="20"/>
                  <a:pt x="41" y="20"/>
                  <a:pt x="41" y="21"/>
                </a:cubicBezTo>
                <a:lnTo>
                  <a:pt x="41" y="30"/>
                </a:lnTo>
                <a:close/>
                <a:moveTo>
                  <a:pt x="38" y="21"/>
                </a:moveTo>
                <a:cubicBezTo>
                  <a:pt x="38" y="20"/>
                  <a:pt x="38" y="20"/>
                  <a:pt x="37" y="20"/>
                </a:cubicBezTo>
                <a:cubicBezTo>
                  <a:pt x="5" y="20"/>
                  <a:pt x="5" y="20"/>
                  <a:pt x="5" y="20"/>
                </a:cubicBezTo>
                <a:cubicBezTo>
                  <a:pt x="4" y="20"/>
                  <a:pt x="4" y="20"/>
                  <a:pt x="4" y="21"/>
                </a:cubicBezTo>
                <a:cubicBezTo>
                  <a:pt x="4" y="30"/>
                  <a:pt x="4" y="30"/>
                  <a:pt x="4" y="30"/>
                </a:cubicBezTo>
                <a:cubicBezTo>
                  <a:pt x="4" y="30"/>
                  <a:pt x="4" y="30"/>
                  <a:pt x="5" y="30"/>
                </a:cubicBezTo>
                <a:cubicBezTo>
                  <a:pt x="37" y="30"/>
                  <a:pt x="37" y="30"/>
                  <a:pt x="37" y="30"/>
                </a:cubicBezTo>
                <a:cubicBezTo>
                  <a:pt x="38" y="30"/>
                  <a:pt x="38" y="30"/>
                  <a:pt x="38" y="30"/>
                </a:cubicBezTo>
                <a:lnTo>
                  <a:pt x="38" y="21"/>
                </a:lnTo>
                <a:close/>
                <a:moveTo>
                  <a:pt x="37" y="17"/>
                </a:moveTo>
                <a:cubicBezTo>
                  <a:pt x="32" y="4"/>
                  <a:pt x="32" y="4"/>
                  <a:pt x="32" y="4"/>
                </a:cubicBezTo>
                <a:cubicBezTo>
                  <a:pt x="32" y="3"/>
                  <a:pt x="32" y="3"/>
                  <a:pt x="31" y="3"/>
                </a:cubicBezTo>
                <a:cubicBezTo>
                  <a:pt x="10" y="3"/>
                  <a:pt x="10" y="3"/>
                  <a:pt x="10" y="3"/>
                </a:cubicBezTo>
                <a:cubicBezTo>
                  <a:pt x="10" y="3"/>
                  <a:pt x="9" y="3"/>
                  <a:pt x="9" y="4"/>
                </a:cubicBezTo>
                <a:cubicBezTo>
                  <a:pt x="5" y="17"/>
                  <a:pt x="5" y="17"/>
                  <a:pt x="5" y="17"/>
                </a:cubicBezTo>
                <a:lnTo>
                  <a:pt x="37" y="17"/>
                </a:lnTo>
                <a:close/>
                <a:moveTo>
                  <a:pt x="26" y="27"/>
                </a:moveTo>
                <a:cubicBezTo>
                  <a:pt x="25" y="27"/>
                  <a:pt x="24" y="26"/>
                  <a:pt x="24" y="25"/>
                </a:cubicBezTo>
                <a:cubicBezTo>
                  <a:pt x="24" y="24"/>
                  <a:pt x="25" y="23"/>
                  <a:pt x="26" y="23"/>
                </a:cubicBezTo>
                <a:cubicBezTo>
                  <a:pt x="27" y="23"/>
                  <a:pt x="28" y="24"/>
                  <a:pt x="28" y="25"/>
                </a:cubicBezTo>
                <a:cubicBezTo>
                  <a:pt x="28" y="26"/>
                  <a:pt x="27" y="27"/>
                  <a:pt x="26" y="27"/>
                </a:cubicBezTo>
                <a:close/>
                <a:moveTo>
                  <a:pt x="33" y="27"/>
                </a:moveTo>
                <a:cubicBezTo>
                  <a:pt x="32" y="27"/>
                  <a:pt x="31" y="26"/>
                  <a:pt x="31" y="25"/>
                </a:cubicBezTo>
                <a:cubicBezTo>
                  <a:pt x="31" y="24"/>
                  <a:pt x="32" y="23"/>
                  <a:pt x="33" y="23"/>
                </a:cubicBezTo>
                <a:cubicBezTo>
                  <a:pt x="34" y="23"/>
                  <a:pt x="35" y="24"/>
                  <a:pt x="35" y="25"/>
                </a:cubicBezTo>
                <a:cubicBezTo>
                  <a:pt x="35" y="26"/>
                  <a:pt x="34" y="27"/>
                  <a:pt x="33" y="27"/>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37" name="Freeform 236"/>
          <p:cNvSpPr>
            <a:spLocks/>
          </p:cNvSpPr>
          <p:nvPr/>
        </p:nvSpPr>
        <p:spPr bwMode="auto">
          <a:xfrm>
            <a:off x="4938125" y="2772734"/>
            <a:ext cx="347356" cy="317865"/>
          </a:xfrm>
          <a:custGeom>
            <a:avLst/>
            <a:gdLst>
              <a:gd name="T0" fmla="*/ 36 w 45"/>
              <a:gd name="T1" fmla="*/ 41 h 41"/>
              <a:gd name="T2" fmla="*/ 29 w 45"/>
              <a:gd name="T3" fmla="*/ 41 h 41"/>
              <a:gd name="T4" fmla="*/ 28 w 45"/>
              <a:gd name="T5" fmla="*/ 40 h 41"/>
              <a:gd name="T6" fmla="*/ 32 w 45"/>
              <a:gd name="T7" fmla="*/ 37 h 41"/>
              <a:gd name="T8" fmla="*/ 33 w 45"/>
              <a:gd name="T9" fmla="*/ 34 h 41"/>
              <a:gd name="T10" fmla="*/ 33 w 45"/>
              <a:gd name="T11" fmla="*/ 23 h 41"/>
              <a:gd name="T12" fmla="*/ 33 w 45"/>
              <a:gd name="T13" fmla="*/ 22 h 41"/>
              <a:gd name="T14" fmla="*/ 31 w 45"/>
              <a:gd name="T15" fmla="*/ 22 h 41"/>
              <a:gd name="T16" fmla="*/ 13 w 45"/>
              <a:gd name="T17" fmla="*/ 22 h 41"/>
              <a:gd name="T18" fmla="*/ 12 w 45"/>
              <a:gd name="T19" fmla="*/ 22 h 41"/>
              <a:gd name="T20" fmla="*/ 12 w 45"/>
              <a:gd name="T21" fmla="*/ 23 h 41"/>
              <a:gd name="T22" fmla="*/ 12 w 45"/>
              <a:gd name="T23" fmla="*/ 33 h 41"/>
              <a:gd name="T24" fmla="*/ 13 w 45"/>
              <a:gd name="T25" fmla="*/ 37 h 41"/>
              <a:gd name="T26" fmla="*/ 18 w 45"/>
              <a:gd name="T27" fmla="*/ 40 h 41"/>
              <a:gd name="T28" fmla="*/ 16 w 45"/>
              <a:gd name="T29" fmla="*/ 41 h 41"/>
              <a:gd name="T30" fmla="*/ 9 w 45"/>
              <a:gd name="T31" fmla="*/ 41 h 41"/>
              <a:gd name="T32" fmla="*/ 2 w 45"/>
              <a:gd name="T33" fmla="*/ 41 h 41"/>
              <a:gd name="T34" fmla="*/ 1 w 45"/>
              <a:gd name="T35" fmla="*/ 40 h 41"/>
              <a:gd name="T36" fmla="*/ 4 w 45"/>
              <a:gd name="T37" fmla="*/ 37 h 41"/>
              <a:gd name="T38" fmla="*/ 5 w 45"/>
              <a:gd name="T39" fmla="*/ 34 h 41"/>
              <a:gd name="T40" fmla="*/ 5 w 45"/>
              <a:gd name="T41" fmla="*/ 32 h 41"/>
              <a:gd name="T42" fmla="*/ 5 w 45"/>
              <a:gd name="T43" fmla="*/ 10 h 41"/>
              <a:gd name="T44" fmla="*/ 4 w 45"/>
              <a:gd name="T45" fmla="*/ 4 h 41"/>
              <a:gd name="T46" fmla="*/ 0 w 45"/>
              <a:gd name="T47" fmla="*/ 2 h 41"/>
              <a:gd name="T48" fmla="*/ 1 w 45"/>
              <a:gd name="T49" fmla="*/ 0 h 41"/>
              <a:gd name="T50" fmla="*/ 9 w 45"/>
              <a:gd name="T51" fmla="*/ 0 h 41"/>
              <a:gd name="T52" fmla="*/ 16 w 45"/>
              <a:gd name="T53" fmla="*/ 0 h 41"/>
              <a:gd name="T54" fmla="*/ 17 w 45"/>
              <a:gd name="T55" fmla="*/ 2 h 41"/>
              <a:gd name="T56" fmla="*/ 13 w 45"/>
              <a:gd name="T57" fmla="*/ 4 h 41"/>
              <a:gd name="T58" fmla="*/ 12 w 45"/>
              <a:gd name="T59" fmla="*/ 8 h 41"/>
              <a:gd name="T60" fmla="*/ 12 w 45"/>
              <a:gd name="T61" fmla="*/ 17 h 41"/>
              <a:gd name="T62" fmla="*/ 12 w 45"/>
              <a:gd name="T63" fmla="*/ 18 h 41"/>
              <a:gd name="T64" fmla="*/ 13 w 45"/>
              <a:gd name="T65" fmla="*/ 18 h 41"/>
              <a:gd name="T66" fmla="*/ 32 w 45"/>
              <a:gd name="T67" fmla="*/ 18 h 41"/>
              <a:gd name="T68" fmla="*/ 33 w 45"/>
              <a:gd name="T69" fmla="*/ 18 h 41"/>
              <a:gd name="T70" fmla="*/ 33 w 45"/>
              <a:gd name="T71" fmla="*/ 17 h 41"/>
              <a:gd name="T72" fmla="*/ 33 w 45"/>
              <a:gd name="T73" fmla="*/ 8 h 41"/>
              <a:gd name="T74" fmla="*/ 32 w 45"/>
              <a:gd name="T75" fmla="*/ 4 h 41"/>
              <a:gd name="T76" fmla="*/ 28 w 45"/>
              <a:gd name="T77" fmla="*/ 2 h 41"/>
              <a:gd name="T78" fmla="*/ 29 w 45"/>
              <a:gd name="T79" fmla="*/ 0 h 41"/>
              <a:gd name="T80" fmla="*/ 36 w 45"/>
              <a:gd name="T81" fmla="*/ 0 h 41"/>
              <a:gd name="T82" fmla="*/ 43 w 45"/>
              <a:gd name="T83" fmla="*/ 0 h 41"/>
              <a:gd name="T84" fmla="*/ 45 w 45"/>
              <a:gd name="T85" fmla="*/ 2 h 41"/>
              <a:gd name="T86" fmla="*/ 40 w 45"/>
              <a:gd name="T87" fmla="*/ 4 h 41"/>
              <a:gd name="T88" fmla="*/ 40 w 45"/>
              <a:gd name="T89" fmla="*/ 8 h 41"/>
              <a:gd name="T90" fmla="*/ 40 w 45"/>
              <a:gd name="T91" fmla="*/ 34 h 41"/>
              <a:gd name="T92" fmla="*/ 40 w 45"/>
              <a:gd name="T93" fmla="*/ 37 h 41"/>
              <a:gd name="T94" fmla="*/ 45 w 45"/>
              <a:gd name="T95" fmla="*/ 40 h 41"/>
              <a:gd name="T96" fmla="*/ 43 w 45"/>
              <a:gd name="T97" fmla="*/ 41 h 41"/>
              <a:gd name="T98" fmla="*/ 36 w 45"/>
              <a:gd name="T99"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5" h="41">
                <a:moveTo>
                  <a:pt x="36" y="41"/>
                </a:moveTo>
                <a:cubicBezTo>
                  <a:pt x="34" y="41"/>
                  <a:pt x="32" y="41"/>
                  <a:pt x="29" y="41"/>
                </a:cubicBezTo>
                <a:cubicBezTo>
                  <a:pt x="28" y="41"/>
                  <a:pt x="28" y="40"/>
                  <a:pt x="28" y="40"/>
                </a:cubicBezTo>
                <a:cubicBezTo>
                  <a:pt x="28" y="37"/>
                  <a:pt x="31" y="38"/>
                  <a:pt x="32" y="37"/>
                </a:cubicBezTo>
                <a:cubicBezTo>
                  <a:pt x="33" y="37"/>
                  <a:pt x="33" y="35"/>
                  <a:pt x="33" y="34"/>
                </a:cubicBezTo>
                <a:cubicBezTo>
                  <a:pt x="33" y="23"/>
                  <a:pt x="33" y="23"/>
                  <a:pt x="33" y="23"/>
                </a:cubicBezTo>
                <a:cubicBezTo>
                  <a:pt x="33" y="23"/>
                  <a:pt x="33" y="23"/>
                  <a:pt x="33" y="22"/>
                </a:cubicBezTo>
                <a:cubicBezTo>
                  <a:pt x="32" y="22"/>
                  <a:pt x="32" y="22"/>
                  <a:pt x="31" y="22"/>
                </a:cubicBezTo>
                <a:cubicBezTo>
                  <a:pt x="13" y="22"/>
                  <a:pt x="13" y="22"/>
                  <a:pt x="13" y="22"/>
                </a:cubicBezTo>
                <a:cubicBezTo>
                  <a:pt x="13" y="22"/>
                  <a:pt x="12" y="22"/>
                  <a:pt x="12" y="22"/>
                </a:cubicBezTo>
                <a:cubicBezTo>
                  <a:pt x="12" y="23"/>
                  <a:pt x="12" y="23"/>
                  <a:pt x="12" y="23"/>
                </a:cubicBezTo>
                <a:cubicBezTo>
                  <a:pt x="12" y="33"/>
                  <a:pt x="12" y="33"/>
                  <a:pt x="12" y="33"/>
                </a:cubicBezTo>
                <a:cubicBezTo>
                  <a:pt x="12" y="34"/>
                  <a:pt x="12" y="37"/>
                  <a:pt x="13" y="37"/>
                </a:cubicBezTo>
                <a:cubicBezTo>
                  <a:pt x="14" y="38"/>
                  <a:pt x="18" y="37"/>
                  <a:pt x="18" y="40"/>
                </a:cubicBezTo>
                <a:cubicBezTo>
                  <a:pt x="18" y="40"/>
                  <a:pt x="17" y="41"/>
                  <a:pt x="16" y="41"/>
                </a:cubicBezTo>
                <a:cubicBezTo>
                  <a:pt x="14" y="41"/>
                  <a:pt x="11" y="41"/>
                  <a:pt x="9" y="41"/>
                </a:cubicBezTo>
                <a:cubicBezTo>
                  <a:pt x="6" y="41"/>
                  <a:pt x="4" y="41"/>
                  <a:pt x="2" y="41"/>
                </a:cubicBezTo>
                <a:cubicBezTo>
                  <a:pt x="1" y="41"/>
                  <a:pt x="1" y="40"/>
                  <a:pt x="1" y="40"/>
                </a:cubicBezTo>
                <a:cubicBezTo>
                  <a:pt x="1" y="37"/>
                  <a:pt x="3" y="38"/>
                  <a:pt x="4" y="37"/>
                </a:cubicBezTo>
                <a:cubicBezTo>
                  <a:pt x="5" y="37"/>
                  <a:pt x="5" y="34"/>
                  <a:pt x="5" y="34"/>
                </a:cubicBezTo>
                <a:cubicBezTo>
                  <a:pt x="5" y="32"/>
                  <a:pt x="5" y="32"/>
                  <a:pt x="5" y="32"/>
                </a:cubicBezTo>
                <a:cubicBezTo>
                  <a:pt x="5" y="10"/>
                  <a:pt x="5" y="10"/>
                  <a:pt x="5" y="10"/>
                </a:cubicBezTo>
                <a:cubicBezTo>
                  <a:pt x="5" y="9"/>
                  <a:pt x="5" y="5"/>
                  <a:pt x="4" y="4"/>
                </a:cubicBezTo>
                <a:cubicBezTo>
                  <a:pt x="3" y="3"/>
                  <a:pt x="0" y="5"/>
                  <a:pt x="0" y="2"/>
                </a:cubicBezTo>
                <a:cubicBezTo>
                  <a:pt x="0" y="1"/>
                  <a:pt x="0" y="0"/>
                  <a:pt x="1" y="0"/>
                </a:cubicBezTo>
                <a:cubicBezTo>
                  <a:pt x="4" y="0"/>
                  <a:pt x="6" y="0"/>
                  <a:pt x="9" y="0"/>
                </a:cubicBezTo>
                <a:cubicBezTo>
                  <a:pt x="11" y="0"/>
                  <a:pt x="13" y="0"/>
                  <a:pt x="16" y="0"/>
                </a:cubicBezTo>
                <a:cubicBezTo>
                  <a:pt x="16" y="0"/>
                  <a:pt x="17" y="1"/>
                  <a:pt x="17" y="2"/>
                </a:cubicBezTo>
                <a:cubicBezTo>
                  <a:pt x="17" y="4"/>
                  <a:pt x="14" y="3"/>
                  <a:pt x="13" y="4"/>
                </a:cubicBezTo>
                <a:cubicBezTo>
                  <a:pt x="12" y="5"/>
                  <a:pt x="12" y="7"/>
                  <a:pt x="12" y="8"/>
                </a:cubicBezTo>
                <a:cubicBezTo>
                  <a:pt x="12" y="17"/>
                  <a:pt x="12" y="17"/>
                  <a:pt x="12" y="17"/>
                </a:cubicBezTo>
                <a:cubicBezTo>
                  <a:pt x="12" y="17"/>
                  <a:pt x="12" y="18"/>
                  <a:pt x="12" y="18"/>
                </a:cubicBezTo>
                <a:cubicBezTo>
                  <a:pt x="12" y="18"/>
                  <a:pt x="13" y="18"/>
                  <a:pt x="13" y="18"/>
                </a:cubicBezTo>
                <a:cubicBezTo>
                  <a:pt x="32" y="18"/>
                  <a:pt x="32" y="18"/>
                  <a:pt x="32" y="18"/>
                </a:cubicBezTo>
                <a:cubicBezTo>
                  <a:pt x="32" y="18"/>
                  <a:pt x="32" y="18"/>
                  <a:pt x="33" y="18"/>
                </a:cubicBezTo>
                <a:cubicBezTo>
                  <a:pt x="33" y="18"/>
                  <a:pt x="33" y="17"/>
                  <a:pt x="33" y="17"/>
                </a:cubicBezTo>
                <a:cubicBezTo>
                  <a:pt x="33" y="8"/>
                  <a:pt x="33" y="8"/>
                  <a:pt x="33" y="8"/>
                </a:cubicBezTo>
                <a:cubicBezTo>
                  <a:pt x="33" y="7"/>
                  <a:pt x="33" y="5"/>
                  <a:pt x="32" y="4"/>
                </a:cubicBezTo>
                <a:cubicBezTo>
                  <a:pt x="31" y="3"/>
                  <a:pt x="28" y="4"/>
                  <a:pt x="28" y="2"/>
                </a:cubicBezTo>
                <a:cubicBezTo>
                  <a:pt x="28" y="1"/>
                  <a:pt x="28" y="0"/>
                  <a:pt x="29" y="0"/>
                </a:cubicBezTo>
                <a:cubicBezTo>
                  <a:pt x="32" y="0"/>
                  <a:pt x="34" y="0"/>
                  <a:pt x="36" y="0"/>
                </a:cubicBezTo>
                <a:cubicBezTo>
                  <a:pt x="39" y="0"/>
                  <a:pt x="41" y="0"/>
                  <a:pt x="43" y="0"/>
                </a:cubicBezTo>
                <a:cubicBezTo>
                  <a:pt x="44" y="0"/>
                  <a:pt x="45" y="1"/>
                  <a:pt x="45" y="2"/>
                </a:cubicBezTo>
                <a:cubicBezTo>
                  <a:pt x="45" y="4"/>
                  <a:pt x="42" y="3"/>
                  <a:pt x="40" y="4"/>
                </a:cubicBezTo>
                <a:cubicBezTo>
                  <a:pt x="40" y="5"/>
                  <a:pt x="40" y="7"/>
                  <a:pt x="40" y="8"/>
                </a:cubicBezTo>
                <a:cubicBezTo>
                  <a:pt x="40" y="34"/>
                  <a:pt x="40" y="34"/>
                  <a:pt x="40" y="34"/>
                </a:cubicBezTo>
                <a:cubicBezTo>
                  <a:pt x="40" y="35"/>
                  <a:pt x="40" y="37"/>
                  <a:pt x="40" y="37"/>
                </a:cubicBezTo>
                <a:cubicBezTo>
                  <a:pt x="42" y="38"/>
                  <a:pt x="45" y="37"/>
                  <a:pt x="45" y="40"/>
                </a:cubicBezTo>
                <a:cubicBezTo>
                  <a:pt x="45" y="40"/>
                  <a:pt x="44" y="41"/>
                  <a:pt x="43" y="41"/>
                </a:cubicBezTo>
                <a:cubicBezTo>
                  <a:pt x="41" y="41"/>
                  <a:pt x="39" y="41"/>
                  <a:pt x="36" y="41"/>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38" name="Freeform 237"/>
          <p:cNvSpPr>
            <a:spLocks/>
          </p:cNvSpPr>
          <p:nvPr/>
        </p:nvSpPr>
        <p:spPr bwMode="auto">
          <a:xfrm>
            <a:off x="6126691" y="4261010"/>
            <a:ext cx="347356" cy="294926"/>
          </a:xfrm>
          <a:custGeom>
            <a:avLst/>
            <a:gdLst>
              <a:gd name="T0" fmla="*/ 43 w 45"/>
              <a:gd name="T1" fmla="*/ 29 h 38"/>
              <a:gd name="T2" fmla="*/ 43 w 45"/>
              <a:gd name="T3" fmla="*/ 30 h 38"/>
              <a:gd name="T4" fmla="*/ 38 w 45"/>
              <a:gd name="T5" fmla="*/ 31 h 38"/>
              <a:gd name="T6" fmla="*/ 31 w 45"/>
              <a:gd name="T7" fmla="*/ 36 h 38"/>
              <a:gd name="T8" fmla="*/ 31 w 45"/>
              <a:gd name="T9" fmla="*/ 37 h 38"/>
              <a:gd name="T10" fmla="*/ 30 w 45"/>
              <a:gd name="T11" fmla="*/ 38 h 38"/>
              <a:gd name="T12" fmla="*/ 28 w 45"/>
              <a:gd name="T13" fmla="*/ 38 h 38"/>
              <a:gd name="T14" fmla="*/ 28 w 45"/>
              <a:gd name="T15" fmla="*/ 37 h 38"/>
              <a:gd name="T16" fmla="*/ 28 w 45"/>
              <a:gd name="T17" fmla="*/ 21 h 38"/>
              <a:gd name="T18" fmla="*/ 28 w 45"/>
              <a:gd name="T19" fmla="*/ 20 h 38"/>
              <a:gd name="T20" fmla="*/ 30 w 45"/>
              <a:gd name="T21" fmla="*/ 20 h 38"/>
              <a:gd name="T22" fmla="*/ 31 w 45"/>
              <a:gd name="T23" fmla="*/ 21 h 38"/>
              <a:gd name="T24" fmla="*/ 31 w 45"/>
              <a:gd name="T25" fmla="*/ 22 h 38"/>
              <a:gd name="T26" fmla="*/ 37 w 45"/>
              <a:gd name="T27" fmla="*/ 26 h 38"/>
              <a:gd name="T28" fmla="*/ 39 w 45"/>
              <a:gd name="T29" fmla="*/ 25 h 38"/>
              <a:gd name="T30" fmla="*/ 40 w 45"/>
              <a:gd name="T31" fmla="*/ 20 h 38"/>
              <a:gd name="T32" fmla="*/ 22 w 45"/>
              <a:gd name="T33" fmla="*/ 5 h 38"/>
              <a:gd name="T34" fmla="*/ 5 w 45"/>
              <a:gd name="T35" fmla="*/ 20 h 38"/>
              <a:gd name="T36" fmla="*/ 6 w 45"/>
              <a:gd name="T37" fmla="*/ 25 h 38"/>
              <a:gd name="T38" fmla="*/ 8 w 45"/>
              <a:gd name="T39" fmla="*/ 26 h 38"/>
              <a:gd name="T40" fmla="*/ 14 w 45"/>
              <a:gd name="T41" fmla="*/ 22 h 38"/>
              <a:gd name="T42" fmla="*/ 14 w 45"/>
              <a:gd name="T43" fmla="*/ 21 h 38"/>
              <a:gd name="T44" fmla="*/ 15 w 45"/>
              <a:gd name="T45" fmla="*/ 20 h 38"/>
              <a:gd name="T46" fmla="*/ 16 w 45"/>
              <a:gd name="T47" fmla="*/ 20 h 38"/>
              <a:gd name="T48" fmla="*/ 17 w 45"/>
              <a:gd name="T49" fmla="*/ 21 h 38"/>
              <a:gd name="T50" fmla="*/ 17 w 45"/>
              <a:gd name="T51" fmla="*/ 37 h 38"/>
              <a:gd name="T52" fmla="*/ 16 w 45"/>
              <a:gd name="T53" fmla="*/ 38 h 38"/>
              <a:gd name="T54" fmla="*/ 15 w 45"/>
              <a:gd name="T55" fmla="*/ 38 h 38"/>
              <a:gd name="T56" fmla="*/ 14 w 45"/>
              <a:gd name="T57" fmla="*/ 37 h 38"/>
              <a:gd name="T58" fmla="*/ 14 w 45"/>
              <a:gd name="T59" fmla="*/ 36 h 38"/>
              <a:gd name="T60" fmla="*/ 7 w 45"/>
              <a:gd name="T61" fmla="*/ 31 h 38"/>
              <a:gd name="T62" fmla="*/ 2 w 45"/>
              <a:gd name="T63" fmla="*/ 30 h 38"/>
              <a:gd name="T64" fmla="*/ 2 w 45"/>
              <a:gd name="T65" fmla="*/ 29 h 38"/>
              <a:gd name="T66" fmla="*/ 0 w 45"/>
              <a:gd name="T67" fmla="*/ 20 h 38"/>
              <a:gd name="T68" fmla="*/ 22 w 45"/>
              <a:gd name="T69" fmla="*/ 0 h 38"/>
              <a:gd name="T70" fmla="*/ 45 w 45"/>
              <a:gd name="T71" fmla="*/ 20 h 38"/>
              <a:gd name="T72" fmla="*/ 43 w 45"/>
              <a:gd name="T73" fmla="*/ 29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5" h="38">
                <a:moveTo>
                  <a:pt x="43" y="29"/>
                </a:moveTo>
                <a:cubicBezTo>
                  <a:pt x="43" y="30"/>
                  <a:pt x="43" y="30"/>
                  <a:pt x="43" y="30"/>
                </a:cubicBezTo>
                <a:cubicBezTo>
                  <a:pt x="38" y="31"/>
                  <a:pt x="38" y="31"/>
                  <a:pt x="38" y="31"/>
                </a:cubicBezTo>
                <a:cubicBezTo>
                  <a:pt x="37" y="34"/>
                  <a:pt x="34" y="36"/>
                  <a:pt x="31" y="36"/>
                </a:cubicBezTo>
                <a:cubicBezTo>
                  <a:pt x="31" y="37"/>
                  <a:pt x="31" y="37"/>
                  <a:pt x="31" y="37"/>
                </a:cubicBezTo>
                <a:cubicBezTo>
                  <a:pt x="31" y="37"/>
                  <a:pt x="31" y="38"/>
                  <a:pt x="30" y="38"/>
                </a:cubicBezTo>
                <a:cubicBezTo>
                  <a:pt x="28" y="38"/>
                  <a:pt x="28" y="38"/>
                  <a:pt x="28" y="38"/>
                </a:cubicBezTo>
                <a:cubicBezTo>
                  <a:pt x="28" y="38"/>
                  <a:pt x="28" y="37"/>
                  <a:pt x="28" y="37"/>
                </a:cubicBezTo>
                <a:cubicBezTo>
                  <a:pt x="28" y="21"/>
                  <a:pt x="28" y="21"/>
                  <a:pt x="28" y="21"/>
                </a:cubicBezTo>
                <a:cubicBezTo>
                  <a:pt x="28" y="21"/>
                  <a:pt x="28" y="20"/>
                  <a:pt x="28" y="20"/>
                </a:cubicBezTo>
                <a:cubicBezTo>
                  <a:pt x="30" y="20"/>
                  <a:pt x="30" y="20"/>
                  <a:pt x="30" y="20"/>
                </a:cubicBezTo>
                <a:cubicBezTo>
                  <a:pt x="31" y="20"/>
                  <a:pt x="31" y="21"/>
                  <a:pt x="31" y="21"/>
                </a:cubicBezTo>
                <a:cubicBezTo>
                  <a:pt x="31" y="22"/>
                  <a:pt x="31" y="22"/>
                  <a:pt x="31" y="22"/>
                </a:cubicBezTo>
                <a:cubicBezTo>
                  <a:pt x="34" y="22"/>
                  <a:pt x="36" y="24"/>
                  <a:pt x="37" y="26"/>
                </a:cubicBezTo>
                <a:cubicBezTo>
                  <a:pt x="39" y="25"/>
                  <a:pt x="39" y="25"/>
                  <a:pt x="39" y="25"/>
                </a:cubicBezTo>
                <a:cubicBezTo>
                  <a:pt x="39" y="24"/>
                  <a:pt x="40" y="22"/>
                  <a:pt x="40" y="20"/>
                </a:cubicBezTo>
                <a:cubicBezTo>
                  <a:pt x="40" y="12"/>
                  <a:pt x="32" y="5"/>
                  <a:pt x="22" y="5"/>
                </a:cubicBezTo>
                <a:cubicBezTo>
                  <a:pt x="13" y="5"/>
                  <a:pt x="5" y="12"/>
                  <a:pt x="5" y="20"/>
                </a:cubicBezTo>
                <a:cubicBezTo>
                  <a:pt x="5" y="22"/>
                  <a:pt x="6" y="24"/>
                  <a:pt x="6" y="25"/>
                </a:cubicBezTo>
                <a:cubicBezTo>
                  <a:pt x="8" y="26"/>
                  <a:pt x="8" y="26"/>
                  <a:pt x="8" y="26"/>
                </a:cubicBezTo>
                <a:cubicBezTo>
                  <a:pt x="9" y="24"/>
                  <a:pt x="11" y="22"/>
                  <a:pt x="14" y="22"/>
                </a:cubicBezTo>
                <a:cubicBezTo>
                  <a:pt x="14" y="21"/>
                  <a:pt x="14" y="21"/>
                  <a:pt x="14" y="21"/>
                </a:cubicBezTo>
                <a:cubicBezTo>
                  <a:pt x="14" y="21"/>
                  <a:pt x="14" y="20"/>
                  <a:pt x="15" y="20"/>
                </a:cubicBezTo>
                <a:cubicBezTo>
                  <a:pt x="16" y="20"/>
                  <a:pt x="16" y="20"/>
                  <a:pt x="16" y="20"/>
                </a:cubicBezTo>
                <a:cubicBezTo>
                  <a:pt x="17" y="20"/>
                  <a:pt x="17" y="21"/>
                  <a:pt x="17" y="21"/>
                </a:cubicBezTo>
                <a:cubicBezTo>
                  <a:pt x="17" y="37"/>
                  <a:pt x="17" y="37"/>
                  <a:pt x="17" y="37"/>
                </a:cubicBezTo>
                <a:cubicBezTo>
                  <a:pt x="17" y="37"/>
                  <a:pt x="17" y="38"/>
                  <a:pt x="16" y="38"/>
                </a:cubicBezTo>
                <a:cubicBezTo>
                  <a:pt x="15" y="38"/>
                  <a:pt x="15" y="38"/>
                  <a:pt x="15" y="38"/>
                </a:cubicBezTo>
                <a:cubicBezTo>
                  <a:pt x="14" y="38"/>
                  <a:pt x="14" y="37"/>
                  <a:pt x="14" y="37"/>
                </a:cubicBezTo>
                <a:cubicBezTo>
                  <a:pt x="14" y="36"/>
                  <a:pt x="14" y="36"/>
                  <a:pt x="14" y="36"/>
                </a:cubicBezTo>
                <a:cubicBezTo>
                  <a:pt x="11" y="36"/>
                  <a:pt x="8" y="34"/>
                  <a:pt x="7" y="31"/>
                </a:cubicBezTo>
                <a:cubicBezTo>
                  <a:pt x="2" y="30"/>
                  <a:pt x="2" y="30"/>
                  <a:pt x="2" y="30"/>
                </a:cubicBezTo>
                <a:cubicBezTo>
                  <a:pt x="2" y="29"/>
                  <a:pt x="2" y="29"/>
                  <a:pt x="2" y="29"/>
                </a:cubicBezTo>
                <a:cubicBezTo>
                  <a:pt x="1" y="26"/>
                  <a:pt x="0" y="23"/>
                  <a:pt x="0" y="20"/>
                </a:cubicBezTo>
                <a:cubicBezTo>
                  <a:pt x="0" y="9"/>
                  <a:pt x="10" y="0"/>
                  <a:pt x="22" y="0"/>
                </a:cubicBezTo>
                <a:cubicBezTo>
                  <a:pt x="34" y="0"/>
                  <a:pt x="45" y="9"/>
                  <a:pt x="45" y="20"/>
                </a:cubicBezTo>
                <a:cubicBezTo>
                  <a:pt x="45" y="23"/>
                  <a:pt x="44" y="26"/>
                  <a:pt x="43" y="29"/>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39" name="Freeform 238"/>
          <p:cNvSpPr>
            <a:spLocks/>
          </p:cNvSpPr>
          <p:nvPr/>
        </p:nvSpPr>
        <p:spPr bwMode="auto">
          <a:xfrm>
            <a:off x="5520621" y="2769458"/>
            <a:ext cx="370298" cy="324419"/>
          </a:xfrm>
          <a:custGeom>
            <a:avLst/>
            <a:gdLst>
              <a:gd name="T0" fmla="*/ 23 w 48"/>
              <a:gd name="T1" fmla="*/ 41 h 42"/>
              <a:gd name="T2" fmla="*/ 6 w 48"/>
              <a:gd name="T3" fmla="*/ 25 h 42"/>
              <a:gd name="T4" fmla="*/ 0 w 48"/>
              <a:gd name="T5" fmla="*/ 13 h 42"/>
              <a:gd name="T6" fmla="*/ 13 w 48"/>
              <a:gd name="T7" fmla="*/ 0 h 42"/>
              <a:gd name="T8" fmla="*/ 24 w 48"/>
              <a:gd name="T9" fmla="*/ 6 h 42"/>
              <a:gd name="T10" fmla="*/ 36 w 48"/>
              <a:gd name="T11" fmla="*/ 0 h 42"/>
              <a:gd name="T12" fmla="*/ 48 w 48"/>
              <a:gd name="T13" fmla="*/ 13 h 42"/>
              <a:gd name="T14" fmla="*/ 42 w 48"/>
              <a:gd name="T15" fmla="*/ 25 h 42"/>
              <a:gd name="T16" fmla="*/ 26 w 48"/>
              <a:gd name="T17" fmla="*/ 41 h 42"/>
              <a:gd name="T18" fmla="*/ 24 w 48"/>
              <a:gd name="T19" fmla="*/ 42 h 42"/>
              <a:gd name="T20" fmla="*/ 23 w 48"/>
              <a:gd name="T21" fmla="*/ 4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8" h="42">
                <a:moveTo>
                  <a:pt x="23" y="41"/>
                </a:moveTo>
                <a:cubicBezTo>
                  <a:pt x="6" y="25"/>
                  <a:pt x="6" y="25"/>
                  <a:pt x="6" y="25"/>
                </a:cubicBezTo>
                <a:cubicBezTo>
                  <a:pt x="6" y="25"/>
                  <a:pt x="0" y="19"/>
                  <a:pt x="0" y="13"/>
                </a:cubicBezTo>
                <a:cubicBezTo>
                  <a:pt x="0" y="5"/>
                  <a:pt x="5" y="0"/>
                  <a:pt x="13" y="0"/>
                </a:cubicBezTo>
                <a:cubicBezTo>
                  <a:pt x="18" y="0"/>
                  <a:pt x="22" y="4"/>
                  <a:pt x="24" y="6"/>
                </a:cubicBezTo>
                <a:cubicBezTo>
                  <a:pt x="27" y="4"/>
                  <a:pt x="31" y="0"/>
                  <a:pt x="36" y="0"/>
                </a:cubicBezTo>
                <a:cubicBezTo>
                  <a:pt x="44" y="0"/>
                  <a:pt x="48" y="5"/>
                  <a:pt x="48" y="13"/>
                </a:cubicBezTo>
                <a:cubicBezTo>
                  <a:pt x="48" y="19"/>
                  <a:pt x="43" y="25"/>
                  <a:pt x="42" y="25"/>
                </a:cubicBezTo>
                <a:cubicBezTo>
                  <a:pt x="26" y="41"/>
                  <a:pt x="26" y="41"/>
                  <a:pt x="26" y="41"/>
                </a:cubicBezTo>
                <a:cubicBezTo>
                  <a:pt x="25" y="41"/>
                  <a:pt x="25" y="42"/>
                  <a:pt x="24" y="42"/>
                </a:cubicBezTo>
                <a:cubicBezTo>
                  <a:pt x="24" y="42"/>
                  <a:pt x="24" y="41"/>
                  <a:pt x="23" y="41"/>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40" name="Freeform 239"/>
          <p:cNvSpPr>
            <a:spLocks noEditPoints="1"/>
          </p:cNvSpPr>
          <p:nvPr/>
        </p:nvSpPr>
        <p:spPr bwMode="auto">
          <a:xfrm>
            <a:off x="5520621" y="4754763"/>
            <a:ext cx="370298" cy="317865"/>
          </a:xfrm>
          <a:custGeom>
            <a:avLst/>
            <a:gdLst>
              <a:gd name="T0" fmla="*/ 42 w 48"/>
              <a:gd name="T1" fmla="*/ 25 h 41"/>
              <a:gd name="T2" fmla="*/ 26 w 48"/>
              <a:gd name="T3" fmla="*/ 41 h 41"/>
              <a:gd name="T4" fmla="*/ 24 w 48"/>
              <a:gd name="T5" fmla="*/ 41 h 41"/>
              <a:gd name="T6" fmla="*/ 23 w 48"/>
              <a:gd name="T7" fmla="*/ 41 h 41"/>
              <a:gd name="T8" fmla="*/ 6 w 48"/>
              <a:gd name="T9" fmla="*/ 25 h 41"/>
              <a:gd name="T10" fmla="*/ 0 w 48"/>
              <a:gd name="T11" fmla="*/ 13 h 41"/>
              <a:gd name="T12" fmla="*/ 13 w 48"/>
              <a:gd name="T13" fmla="*/ 0 h 41"/>
              <a:gd name="T14" fmla="*/ 24 w 48"/>
              <a:gd name="T15" fmla="*/ 6 h 41"/>
              <a:gd name="T16" fmla="*/ 36 w 48"/>
              <a:gd name="T17" fmla="*/ 0 h 41"/>
              <a:gd name="T18" fmla="*/ 48 w 48"/>
              <a:gd name="T19" fmla="*/ 13 h 41"/>
              <a:gd name="T20" fmla="*/ 42 w 48"/>
              <a:gd name="T21" fmla="*/ 25 h 41"/>
              <a:gd name="T22" fmla="*/ 36 w 48"/>
              <a:gd name="T23" fmla="*/ 4 h 41"/>
              <a:gd name="T24" fmla="*/ 26 w 48"/>
              <a:gd name="T25" fmla="*/ 9 h 41"/>
              <a:gd name="T26" fmla="*/ 23 w 48"/>
              <a:gd name="T27" fmla="*/ 9 h 41"/>
              <a:gd name="T28" fmla="*/ 13 w 48"/>
              <a:gd name="T29" fmla="*/ 4 h 41"/>
              <a:gd name="T30" fmla="*/ 4 w 48"/>
              <a:gd name="T31" fmla="*/ 13 h 41"/>
              <a:gd name="T32" fmla="*/ 9 w 48"/>
              <a:gd name="T33" fmla="*/ 22 h 41"/>
              <a:gd name="T34" fmla="*/ 24 w 48"/>
              <a:gd name="T35" fmla="*/ 37 h 41"/>
              <a:gd name="T36" fmla="*/ 40 w 48"/>
              <a:gd name="T37" fmla="*/ 22 h 41"/>
              <a:gd name="T38" fmla="*/ 45 w 48"/>
              <a:gd name="T39" fmla="*/ 13 h 41"/>
              <a:gd name="T40" fmla="*/ 36 w 48"/>
              <a:gd name="T41" fmla="*/ 4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8" h="41">
                <a:moveTo>
                  <a:pt x="42" y="25"/>
                </a:moveTo>
                <a:cubicBezTo>
                  <a:pt x="26" y="41"/>
                  <a:pt x="26" y="41"/>
                  <a:pt x="26" y="41"/>
                </a:cubicBezTo>
                <a:cubicBezTo>
                  <a:pt x="25" y="41"/>
                  <a:pt x="25" y="41"/>
                  <a:pt x="24" y="41"/>
                </a:cubicBezTo>
                <a:cubicBezTo>
                  <a:pt x="24" y="41"/>
                  <a:pt x="24" y="41"/>
                  <a:pt x="23" y="41"/>
                </a:cubicBezTo>
                <a:cubicBezTo>
                  <a:pt x="6" y="25"/>
                  <a:pt x="6" y="25"/>
                  <a:pt x="6" y="25"/>
                </a:cubicBezTo>
                <a:cubicBezTo>
                  <a:pt x="6" y="24"/>
                  <a:pt x="0" y="19"/>
                  <a:pt x="0" y="13"/>
                </a:cubicBezTo>
                <a:cubicBezTo>
                  <a:pt x="0" y="5"/>
                  <a:pt x="5" y="0"/>
                  <a:pt x="13" y="0"/>
                </a:cubicBezTo>
                <a:cubicBezTo>
                  <a:pt x="18" y="0"/>
                  <a:pt x="22" y="4"/>
                  <a:pt x="24" y="6"/>
                </a:cubicBezTo>
                <a:cubicBezTo>
                  <a:pt x="27" y="4"/>
                  <a:pt x="31" y="0"/>
                  <a:pt x="36" y="0"/>
                </a:cubicBezTo>
                <a:cubicBezTo>
                  <a:pt x="44" y="0"/>
                  <a:pt x="48" y="5"/>
                  <a:pt x="48" y="13"/>
                </a:cubicBezTo>
                <a:cubicBezTo>
                  <a:pt x="48" y="19"/>
                  <a:pt x="43" y="24"/>
                  <a:pt x="42" y="25"/>
                </a:cubicBezTo>
                <a:close/>
                <a:moveTo>
                  <a:pt x="36" y="4"/>
                </a:moveTo>
                <a:cubicBezTo>
                  <a:pt x="32" y="4"/>
                  <a:pt x="27" y="8"/>
                  <a:pt x="26" y="9"/>
                </a:cubicBezTo>
                <a:cubicBezTo>
                  <a:pt x="25" y="10"/>
                  <a:pt x="24" y="10"/>
                  <a:pt x="23" y="9"/>
                </a:cubicBezTo>
                <a:cubicBezTo>
                  <a:pt x="22" y="8"/>
                  <a:pt x="17" y="4"/>
                  <a:pt x="13" y="4"/>
                </a:cubicBezTo>
                <a:cubicBezTo>
                  <a:pt x="9" y="4"/>
                  <a:pt x="4" y="5"/>
                  <a:pt x="4" y="13"/>
                </a:cubicBezTo>
                <a:cubicBezTo>
                  <a:pt x="4" y="18"/>
                  <a:pt x="9" y="22"/>
                  <a:pt x="9" y="22"/>
                </a:cubicBezTo>
                <a:cubicBezTo>
                  <a:pt x="24" y="37"/>
                  <a:pt x="24" y="37"/>
                  <a:pt x="24" y="37"/>
                </a:cubicBezTo>
                <a:cubicBezTo>
                  <a:pt x="40" y="22"/>
                  <a:pt x="40" y="22"/>
                  <a:pt x="40" y="22"/>
                </a:cubicBezTo>
                <a:cubicBezTo>
                  <a:pt x="40" y="22"/>
                  <a:pt x="45" y="18"/>
                  <a:pt x="45" y="13"/>
                </a:cubicBezTo>
                <a:cubicBezTo>
                  <a:pt x="45" y="5"/>
                  <a:pt x="40" y="4"/>
                  <a:pt x="36" y="4"/>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41" name="Freeform 240"/>
          <p:cNvSpPr>
            <a:spLocks noEditPoints="1"/>
          </p:cNvSpPr>
          <p:nvPr/>
        </p:nvSpPr>
        <p:spPr bwMode="auto">
          <a:xfrm>
            <a:off x="7334517" y="2290886"/>
            <a:ext cx="317866" cy="317866"/>
          </a:xfrm>
          <a:custGeom>
            <a:avLst/>
            <a:gdLst>
              <a:gd name="T0" fmla="*/ 20 w 41"/>
              <a:gd name="T1" fmla="*/ 41 h 41"/>
              <a:gd name="T2" fmla="*/ 5 w 41"/>
              <a:gd name="T3" fmla="*/ 33 h 41"/>
              <a:gd name="T4" fmla="*/ 5 w 41"/>
              <a:gd name="T5" fmla="*/ 32 h 41"/>
              <a:gd name="T6" fmla="*/ 8 w 41"/>
              <a:gd name="T7" fmla="*/ 29 h 41"/>
              <a:gd name="T8" fmla="*/ 9 w 41"/>
              <a:gd name="T9" fmla="*/ 28 h 41"/>
              <a:gd name="T10" fmla="*/ 10 w 41"/>
              <a:gd name="T11" fmla="*/ 29 h 41"/>
              <a:gd name="T12" fmla="*/ 20 w 41"/>
              <a:gd name="T13" fmla="*/ 34 h 41"/>
              <a:gd name="T14" fmla="*/ 34 w 41"/>
              <a:gd name="T15" fmla="*/ 20 h 41"/>
              <a:gd name="T16" fmla="*/ 20 w 41"/>
              <a:gd name="T17" fmla="*/ 7 h 41"/>
              <a:gd name="T18" fmla="*/ 11 w 41"/>
              <a:gd name="T19" fmla="*/ 10 h 41"/>
              <a:gd name="T20" fmla="*/ 15 w 41"/>
              <a:gd name="T21" fmla="*/ 14 h 41"/>
              <a:gd name="T22" fmla="*/ 15 w 41"/>
              <a:gd name="T23" fmla="*/ 16 h 41"/>
              <a:gd name="T24" fmla="*/ 14 w 41"/>
              <a:gd name="T25" fmla="*/ 17 h 41"/>
              <a:gd name="T26" fmla="*/ 2 w 41"/>
              <a:gd name="T27" fmla="*/ 17 h 41"/>
              <a:gd name="T28" fmla="*/ 0 w 41"/>
              <a:gd name="T29" fmla="*/ 15 h 41"/>
              <a:gd name="T30" fmla="*/ 0 w 41"/>
              <a:gd name="T31" fmla="*/ 3 h 41"/>
              <a:gd name="T32" fmla="*/ 1 w 41"/>
              <a:gd name="T33" fmla="*/ 2 h 41"/>
              <a:gd name="T34" fmla="*/ 3 w 41"/>
              <a:gd name="T35" fmla="*/ 2 h 41"/>
              <a:gd name="T36" fmla="*/ 6 w 41"/>
              <a:gd name="T37" fmla="*/ 5 h 41"/>
              <a:gd name="T38" fmla="*/ 20 w 41"/>
              <a:gd name="T39" fmla="*/ 0 h 41"/>
              <a:gd name="T40" fmla="*/ 41 w 41"/>
              <a:gd name="T41" fmla="*/ 20 h 41"/>
              <a:gd name="T42" fmla="*/ 20 w 41"/>
              <a:gd name="T43" fmla="*/ 41 h 41"/>
              <a:gd name="T44" fmla="*/ 24 w 41"/>
              <a:gd name="T45" fmla="*/ 25 h 41"/>
              <a:gd name="T46" fmla="*/ 23 w 41"/>
              <a:gd name="T47" fmla="*/ 25 h 41"/>
              <a:gd name="T48" fmla="*/ 14 w 41"/>
              <a:gd name="T49" fmla="*/ 25 h 41"/>
              <a:gd name="T50" fmla="*/ 14 w 41"/>
              <a:gd name="T51" fmla="*/ 25 h 41"/>
              <a:gd name="T52" fmla="*/ 14 w 41"/>
              <a:gd name="T53" fmla="*/ 23 h 41"/>
              <a:gd name="T54" fmla="*/ 14 w 41"/>
              <a:gd name="T55" fmla="*/ 22 h 41"/>
              <a:gd name="T56" fmla="*/ 20 w 41"/>
              <a:gd name="T57" fmla="*/ 22 h 41"/>
              <a:gd name="T58" fmla="*/ 20 w 41"/>
              <a:gd name="T59" fmla="*/ 13 h 41"/>
              <a:gd name="T60" fmla="*/ 21 w 41"/>
              <a:gd name="T61" fmla="*/ 12 h 41"/>
              <a:gd name="T62" fmla="*/ 23 w 41"/>
              <a:gd name="T63" fmla="*/ 12 h 41"/>
              <a:gd name="T64" fmla="*/ 24 w 41"/>
              <a:gd name="T65" fmla="*/ 13 h 41"/>
              <a:gd name="T66" fmla="*/ 24 w 41"/>
              <a:gd name="T67" fmla="*/ 25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1" h="41">
                <a:moveTo>
                  <a:pt x="20" y="41"/>
                </a:moveTo>
                <a:cubicBezTo>
                  <a:pt x="14" y="41"/>
                  <a:pt x="8" y="38"/>
                  <a:pt x="5" y="33"/>
                </a:cubicBezTo>
                <a:cubicBezTo>
                  <a:pt x="4" y="33"/>
                  <a:pt x="4" y="33"/>
                  <a:pt x="5" y="32"/>
                </a:cubicBezTo>
                <a:cubicBezTo>
                  <a:pt x="8" y="29"/>
                  <a:pt x="8" y="29"/>
                  <a:pt x="8" y="29"/>
                </a:cubicBezTo>
                <a:cubicBezTo>
                  <a:pt x="8" y="28"/>
                  <a:pt x="9" y="28"/>
                  <a:pt x="9" y="28"/>
                </a:cubicBezTo>
                <a:cubicBezTo>
                  <a:pt x="9" y="28"/>
                  <a:pt x="9" y="28"/>
                  <a:pt x="10" y="29"/>
                </a:cubicBezTo>
                <a:cubicBezTo>
                  <a:pt x="12" y="32"/>
                  <a:pt x="16" y="34"/>
                  <a:pt x="20" y="34"/>
                </a:cubicBezTo>
                <a:cubicBezTo>
                  <a:pt x="28" y="34"/>
                  <a:pt x="34" y="28"/>
                  <a:pt x="34" y="20"/>
                </a:cubicBezTo>
                <a:cubicBezTo>
                  <a:pt x="34" y="13"/>
                  <a:pt x="28" y="7"/>
                  <a:pt x="20" y="7"/>
                </a:cubicBezTo>
                <a:cubicBezTo>
                  <a:pt x="17" y="7"/>
                  <a:pt x="14" y="8"/>
                  <a:pt x="11" y="10"/>
                </a:cubicBezTo>
                <a:cubicBezTo>
                  <a:pt x="15" y="14"/>
                  <a:pt x="15" y="14"/>
                  <a:pt x="15" y="14"/>
                </a:cubicBezTo>
                <a:cubicBezTo>
                  <a:pt x="15" y="14"/>
                  <a:pt x="15" y="15"/>
                  <a:pt x="15" y="16"/>
                </a:cubicBezTo>
                <a:cubicBezTo>
                  <a:pt x="15" y="16"/>
                  <a:pt x="14" y="17"/>
                  <a:pt x="14" y="17"/>
                </a:cubicBezTo>
                <a:cubicBezTo>
                  <a:pt x="2" y="17"/>
                  <a:pt x="2" y="17"/>
                  <a:pt x="2" y="17"/>
                </a:cubicBezTo>
                <a:cubicBezTo>
                  <a:pt x="1" y="17"/>
                  <a:pt x="0" y="16"/>
                  <a:pt x="0" y="15"/>
                </a:cubicBezTo>
                <a:cubicBezTo>
                  <a:pt x="0" y="3"/>
                  <a:pt x="0" y="3"/>
                  <a:pt x="0" y="3"/>
                </a:cubicBezTo>
                <a:cubicBezTo>
                  <a:pt x="0" y="2"/>
                  <a:pt x="0" y="2"/>
                  <a:pt x="1" y="2"/>
                </a:cubicBezTo>
                <a:cubicBezTo>
                  <a:pt x="2" y="1"/>
                  <a:pt x="2" y="1"/>
                  <a:pt x="3" y="2"/>
                </a:cubicBezTo>
                <a:cubicBezTo>
                  <a:pt x="6" y="5"/>
                  <a:pt x="6" y="5"/>
                  <a:pt x="6" y="5"/>
                </a:cubicBezTo>
                <a:cubicBezTo>
                  <a:pt x="10" y="2"/>
                  <a:pt x="15" y="0"/>
                  <a:pt x="20" y="0"/>
                </a:cubicBezTo>
                <a:cubicBezTo>
                  <a:pt x="32" y="0"/>
                  <a:pt x="41" y="9"/>
                  <a:pt x="41" y="20"/>
                </a:cubicBezTo>
                <a:cubicBezTo>
                  <a:pt x="41" y="32"/>
                  <a:pt x="32" y="41"/>
                  <a:pt x="20" y="41"/>
                </a:cubicBezTo>
                <a:close/>
                <a:moveTo>
                  <a:pt x="24" y="25"/>
                </a:moveTo>
                <a:cubicBezTo>
                  <a:pt x="24" y="25"/>
                  <a:pt x="23" y="25"/>
                  <a:pt x="23" y="25"/>
                </a:cubicBezTo>
                <a:cubicBezTo>
                  <a:pt x="14" y="25"/>
                  <a:pt x="14" y="25"/>
                  <a:pt x="14" y="25"/>
                </a:cubicBezTo>
                <a:cubicBezTo>
                  <a:pt x="14" y="25"/>
                  <a:pt x="14" y="25"/>
                  <a:pt x="14" y="25"/>
                </a:cubicBezTo>
                <a:cubicBezTo>
                  <a:pt x="14" y="23"/>
                  <a:pt x="14" y="23"/>
                  <a:pt x="14" y="23"/>
                </a:cubicBezTo>
                <a:cubicBezTo>
                  <a:pt x="14" y="22"/>
                  <a:pt x="14" y="22"/>
                  <a:pt x="14" y="22"/>
                </a:cubicBezTo>
                <a:cubicBezTo>
                  <a:pt x="20" y="22"/>
                  <a:pt x="20" y="22"/>
                  <a:pt x="20" y="22"/>
                </a:cubicBezTo>
                <a:cubicBezTo>
                  <a:pt x="20" y="13"/>
                  <a:pt x="20" y="13"/>
                  <a:pt x="20" y="13"/>
                </a:cubicBezTo>
                <a:cubicBezTo>
                  <a:pt x="20" y="12"/>
                  <a:pt x="21" y="12"/>
                  <a:pt x="21" y="12"/>
                </a:cubicBezTo>
                <a:cubicBezTo>
                  <a:pt x="23" y="12"/>
                  <a:pt x="23" y="12"/>
                  <a:pt x="23" y="12"/>
                </a:cubicBezTo>
                <a:cubicBezTo>
                  <a:pt x="23" y="12"/>
                  <a:pt x="24" y="12"/>
                  <a:pt x="24" y="13"/>
                </a:cubicBezTo>
                <a:lnTo>
                  <a:pt x="24" y="25"/>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42" name="Freeform 241"/>
          <p:cNvSpPr>
            <a:spLocks noEditPoints="1"/>
          </p:cNvSpPr>
          <p:nvPr/>
        </p:nvSpPr>
        <p:spPr bwMode="auto">
          <a:xfrm>
            <a:off x="6711954" y="2313824"/>
            <a:ext cx="334249" cy="271988"/>
          </a:xfrm>
          <a:custGeom>
            <a:avLst/>
            <a:gdLst>
              <a:gd name="T0" fmla="*/ 41 w 43"/>
              <a:gd name="T1" fmla="*/ 21 h 35"/>
              <a:gd name="T2" fmla="*/ 41 w 43"/>
              <a:gd name="T3" fmla="*/ 21 h 35"/>
              <a:gd name="T4" fmla="*/ 40 w 43"/>
              <a:gd name="T5" fmla="*/ 21 h 35"/>
              <a:gd name="T6" fmla="*/ 40 w 43"/>
              <a:gd name="T7" fmla="*/ 21 h 35"/>
              <a:gd name="T8" fmla="*/ 21 w 43"/>
              <a:gd name="T9" fmla="*/ 5 h 35"/>
              <a:gd name="T10" fmla="*/ 3 w 43"/>
              <a:gd name="T11" fmla="*/ 21 h 35"/>
              <a:gd name="T12" fmla="*/ 2 w 43"/>
              <a:gd name="T13" fmla="*/ 21 h 35"/>
              <a:gd name="T14" fmla="*/ 2 w 43"/>
              <a:gd name="T15" fmla="*/ 21 h 35"/>
              <a:gd name="T16" fmla="*/ 0 w 43"/>
              <a:gd name="T17" fmla="*/ 19 h 35"/>
              <a:gd name="T18" fmla="*/ 0 w 43"/>
              <a:gd name="T19" fmla="*/ 17 h 35"/>
              <a:gd name="T20" fmla="*/ 19 w 43"/>
              <a:gd name="T21" fmla="*/ 1 h 35"/>
              <a:gd name="T22" fmla="*/ 23 w 43"/>
              <a:gd name="T23" fmla="*/ 1 h 35"/>
              <a:gd name="T24" fmla="*/ 30 w 43"/>
              <a:gd name="T25" fmla="*/ 7 h 35"/>
              <a:gd name="T26" fmla="*/ 30 w 43"/>
              <a:gd name="T27" fmla="*/ 2 h 35"/>
              <a:gd name="T28" fmla="*/ 31 w 43"/>
              <a:gd name="T29" fmla="*/ 1 h 35"/>
              <a:gd name="T30" fmla="*/ 36 w 43"/>
              <a:gd name="T31" fmla="*/ 1 h 35"/>
              <a:gd name="T32" fmla="*/ 37 w 43"/>
              <a:gd name="T33" fmla="*/ 2 h 35"/>
              <a:gd name="T34" fmla="*/ 37 w 43"/>
              <a:gd name="T35" fmla="*/ 12 h 35"/>
              <a:gd name="T36" fmla="*/ 43 w 43"/>
              <a:gd name="T37" fmla="*/ 17 h 35"/>
              <a:gd name="T38" fmla="*/ 43 w 43"/>
              <a:gd name="T39" fmla="*/ 19 h 35"/>
              <a:gd name="T40" fmla="*/ 41 w 43"/>
              <a:gd name="T41" fmla="*/ 21 h 35"/>
              <a:gd name="T42" fmla="*/ 37 w 43"/>
              <a:gd name="T43" fmla="*/ 33 h 35"/>
              <a:gd name="T44" fmla="*/ 35 w 43"/>
              <a:gd name="T45" fmla="*/ 35 h 35"/>
              <a:gd name="T46" fmla="*/ 25 w 43"/>
              <a:gd name="T47" fmla="*/ 35 h 35"/>
              <a:gd name="T48" fmla="*/ 25 w 43"/>
              <a:gd name="T49" fmla="*/ 25 h 35"/>
              <a:gd name="T50" fmla="*/ 18 w 43"/>
              <a:gd name="T51" fmla="*/ 25 h 35"/>
              <a:gd name="T52" fmla="*/ 18 w 43"/>
              <a:gd name="T53" fmla="*/ 35 h 35"/>
              <a:gd name="T54" fmla="*/ 8 w 43"/>
              <a:gd name="T55" fmla="*/ 35 h 35"/>
              <a:gd name="T56" fmla="*/ 6 w 43"/>
              <a:gd name="T57" fmla="*/ 33 h 35"/>
              <a:gd name="T58" fmla="*/ 6 w 43"/>
              <a:gd name="T59" fmla="*/ 20 h 35"/>
              <a:gd name="T60" fmla="*/ 6 w 43"/>
              <a:gd name="T61" fmla="*/ 20 h 35"/>
              <a:gd name="T62" fmla="*/ 21 w 43"/>
              <a:gd name="T63" fmla="*/ 8 h 35"/>
              <a:gd name="T64" fmla="*/ 37 w 43"/>
              <a:gd name="T65" fmla="*/ 20 h 35"/>
              <a:gd name="T66" fmla="*/ 37 w 43"/>
              <a:gd name="T67" fmla="*/ 20 h 35"/>
              <a:gd name="T68" fmla="*/ 37 w 43"/>
              <a:gd name="T69" fmla="*/ 33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3" h="35">
                <a:moveTo>
                  <a:pt x="41" y="21"/>
                </a:moveTo>
                <a:cubicBezTo>
                  <a:pt x="41" y="21"/>
                  <a:pt x="41" y="21"/>
                  <a:pt x="41" y="21"/>
                </a:cubicBezTo>
                <a:cubicBezTo>
                  <a:pt x="41" y="21"/>
                  <a:pt x="41" y="21"/>
                  <a:pt x="40" y="21"/>
                </a:cubicBezTo>
                <a:cubicBezTo>
                  <a:pt x="40" y="21"/>
                  <a:pt x="40" y="21"/>
                  <a:pt x="40" y="21"/>
                </a:cubicBezTo>
                <a:cubicBezTo>
                  <a:pt x="21" y="5"/>
                  <a:pt x="21" y="5"/>
                  <a:pt x="21" y="5"/>
                </a:cubicBezTo>
                <a:cubicBezTo>
                  <a:pt x="3" y="21"/>
                  <a:pt x="3" y="21"/>
                  <a:pt x="3" y="21"/>
                </a:cubicBezTo>
                <a:cubicBezTo>
                  <a:pt x="3" y="21"/>
                  <a:pt x="2" y="21"/>
                  <a:pt x="2" y="21"/>
                </a:cubicBezTo>
                <a:cubicBezTo>
                  <a:pt x="2" y="21"/>
                  <a:pt x="2" y="21"/>
                  <a:pt x="2" y="21"/>
                </a:cubicBezTo>
                <a:cubicBezTo>
                  <a:pt x="0" y="19"/>
                  <a:pt x="0" y="19"/>
                  <a:pt x="0" y="19"/>
                </a:cubicBezTo>
                <a:cubicBezTo>
                  <a:pt x="0" y="18"/>
                  <a:pt x="0" y="18"/>
                  <a:pt x="0" y="17"/>
                </a:cubicBezTo>
                <a:cubicBezTo>
                  <a:pt x="19" y="1"/>
                  <a:pt x="19" y="1"/>
                  <a:pt x="19" y="1"/>
                </a:cubicBezTo>
                <a:cubicBezTo>
                  <a:pt x="20" y="0"/>
                  <a:pt x="22" y="0"/>
                  <a:pt x="23" y="1"/>
                </a:cubicBezTo>
                <a:cubicBezTo>
                  <a:pt x="30" y="7"/>
                  <a:pt x="30" y="7"/>
                  <a:pt x="30" y="7"/>
                </a:cubicBezTo>
                <a:cubicBezTo>
                  <a:pt x="30" y="2"/>
                  <a:pt x="30" y="2"/>
                  <a:pt x="30" y="2"/>
                </a:cubicBezTo>
                <a:cubicBezTo>
                  <a:pt x="30" y="1"/>
                  <a:pt x="30" y="1"/>
                  <a:pt x="31" y="1"/>
                </a:cubicBezTo>
                <a:cubicBezTo>
                  <a:pt x="36" y="1"/>
                  <a:pt x="36" y="1"/>
                  <a:pt x="36" y="1"/>
                </a:cubicBezTo>
                <a:cubicBezTo>
                  <a:pt x="36" y="1"/>
                  <a:pt x="37" y="1"/>
                  <a:pt x="37" y="2"/>
                </a:cubicBezTo>
                <a:cubicBezTo>
                  <a:pt x="37" y="12"/>
                  <a:pt x="37" y="12"/>
                  <a:pt x="37" y="12"/>
                </a:cubicBezTo>
                <a:cubicBezTo>
                  <a:pt x="43" y="17"/>
                  <a:pt x="43" y="17"/>
                  <a:pt x="43" y="17"/>
                </a:cubicBezTo>
                <a:cubicBezTo>
                  <a:pt x="43" y="18"/>
                  <a:pt x="43" y="18"/>
                  <a:pt x="43" y="19"/>
                </a:cubicBezTo>
                <a:lnTo>
                  <a:pt x="41" y="21"/>
                </a:lnTo>
                <a:close/>
                <a:moveTo>
                  <a:pt x="37" y="33"/>
                </a:moveTo>
                <a:cubicBezTo>
                  <a:pt x="37" y="34"/>
                  <a:pt x="36" y="35"/>
                  <a:pt x="35" y="35"/>
                </a:cubicBezTo>
                <a:cubicBezTo>
                  <a:pt x="25" y="35"/>
                  <a:pt x="25" y="35"/>
                  <a:pt x="25" y="35"/>
                </a:cubicBezTo>
                <a:cubicBezTo>
                  <a:pt x="25" y="25"/>
                  <a:pt x="25" y="25"/>
                  <a:pt x="25" y="25"/>
                </a:cubicBezTo>
                <a:cubicBezTo>
                  <a:pt x="18" y="25"/>
                  <a:pt x="18" y="25"/>
                  <a:pt x="18" y="25"/>
                </a:cubicBezTo>
                <a:cubicBezTo>
                  <a:pt x="18" y="35"/>
                  <a:pt x="18" y="35"/>
                  <a:pt x="18" y="35"/>
                </a:cubicBezTo>
                <a:cubicBezTo>
                  <a:pt x="8" y="35"/>
                  <a:pt x="8" y="35"/>
                  <a:pt x="8" y="35"/>
                </a:cubicBezTo>
                <a:cubicBezTo>
                  <a:pt x="7" y="35"/>
                  <a:pt x="6" y="34"/>
                  <a:pt x="6" y="33"/>
                </a:cubicBezTo>
                <a:cubicBezTo>
                  <a:pt x="6" y="20"/>
                  <a:pt x="6" y="20"/>
                  <a:pt x="6" y="20"/>
                </a:cubicBezTo>
                <a:cubicBezTo>
                  <a:pt x="6" y="20"/>
                  <a:pt x="6" y="20"/>
                  <a:pt x="6" y="20"/>
                </a:cubicBezTo>
                <a:cubicBezTo>
                  <a:pt x="21" y="8"/>
                  <a:pt x="21" y="8"/>
                  <a:pt x="21" y="8"/>
                </a:cubicBezTo>
                <a:cubicBezTo>
                  <a:pt x="37" y="20"/>
                  <a:pt x="37" y="20"/>
                  <a:pt x="37" y="20"/>
                </a:cubicBezTo>
                <a:cubicBezTo>
                  <a:pt x="37" y="20"/>
                  <a:pt x="37" y="20"/>
                  <a:pt x="37" y="20"/>
                </a:cubicBezTo>
                <a:lnTo>
                  <a:pt x="37" y="33"/>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43" name="Freeform 242"/>
          <p:cNvSpPr>
            <a:spLocks noEditPoints="1"/>
          </p:cNvSpPr>
          <p:nvPr/>
        </p:nvSpPr>
        <p:spPr bwMode="auto">
          <a:xfrm>
            <a:off x="6156183" y="2744881"/>
            <a:ext cx="288373" cy="373573"/>
          </a:xfrm>
          <a:custGeom>
            <a:avLst/>
            <a:gdLst>
              <a:gd name="T0" fmla="*/ 1 w 37"/>
              <a:gd name="T1" fmla="*/ 48 h 48"/>
              <a:gd name="T2" fmla="*/ 1 w 37"/>
              <a:gd name="T3" fmla="*/ 11 h 48"/>
              <a:gd name="T4" fmla="*/ 12 w 37"/>
              <a:gd name="T5" fmla="*/ 0 h 48"/>
              <a:gd name="T6" fmla="*/ 27 w 37"/>
              <a:gd name="T7" fmla="*/ 11 h 48"/>
              <a:gd name="T8" fmla="*/ 37 w 37"/>
              <a:gd name="T9" fmla="*/ 47 h 48"/>
              <a:gd name="T10" fmla="*/ 27 w 37"/>
              <a:gd name="T11" fmla="*/ 14 h 48"/>
              <a:gd name="T12" fmla="*/ 12 w 37"/>
              <a:gd name="T13" fmla="*/ 18 h 48"/>
              <a:gd name="T14" fmla="*/ 3 w 37"/>
              <a:gd name="T15" fmla="*/ 14 h 48"/>
              <a:gd name="T16" fmla="*/ 13 w 37"/>
              <a:gd name="T17" fmla="*/ 39 h 48"/>
              <a:gd name="T18" fmla="*/ 24 w 37"/>
              <a:gd name="T19" fmla="*/ 39 h 48"/>
              <a:gd name="T20" fmla="*/ 10 w 37"/>
              <a:gd name="T21" fmla="*/ 24 h 48"/>
              <a:gd name="T22" fmla="*/ 6 w 37"/>
              <a:gd name="T23" fmla="*/ 24 h 48"/>
              <a:gd name="T24" fmla="*/ 9 w 37"/>
              <a:gd name="T25" fmla="*/ 21 h 48"/>
              <a:gd name="T26" fmla="*/ 10 w 37"/>
              <a:gd name="T27" fmla="*/ 30 h 48"/>
              <a:gd name="T28" fmla="*/ 6 w 37"/>
              <a:gd name="T29" fmla="*/ 30 h 48"/>
              <a:gd name="T30" fmla="*/ 9 w 37"/>
              <a:gd name="T31" fmla="*/ 28 h 48"/>
              <a:gd name="T32" fmla="*/ 10 w 37"/>
              <a:gd name="T33" fmla="*/ 37 h 48"/>
              <a:gd name="T34" fmla="*/ 6 w 37"/>
              <a:gd name="T35" fmla="*/ 37 h 48"/>
              <a:gd name="T36" fmla="*/ 9 w 37"/>
              <a:gd name="T37" fmla="*/ 35 h 48"/>
              <a:gd name="T38" fmla="*/ 24 w 37"/>
              <a:gd name="T39" fmla="*/ 5 h 48"/>
              <a:gd name="T40" fmla="*/ 20 w 37"/>
              <a:gd name="T41" fmla="*/ 5 h 48"/>
              <a:gd name="T42" fmla="*/ 17 w 37"/>
              <a:gd name="T43" fmla="*/ 5 h 48"/>
              <a:gd name="T44" fmla="*/ 13 w 37"/>
              <a:gd name="T45" fmla="*/ 5 h 48"/>
              <a:gd name="T46" fmla="*/ 16 w 37"/>
              <a:gd name="T47" fmla="*/ 14 h 48"/>
              <a:gd name="T48" fmla="*/ 20 w 37"/>
              <a:gd name="T49" fmla="*/ 11 h 48"/>
              <a:gd name="T50" fmla="*/ 23 w 37"/>
              <a:gd name="T51" fmla="*/ 14 h 48"/>
              <a:gd name="T52" fmla="*/ 17 w 37"/>
              <a:gd name="T53" fmla="*/ 24 h 48"/>
              <a:gd name="T54" fmla="*/ 13 w 37"/>
              <a:gd name="T55" fmla="*/ 24 h 48"/>
              <a:gd name="T56" fmla="*/ 16 w 37"/>
              <a:gd name="T57" fmla="*/ 21 h 48"/>
              <a:gd name="T58" fmla="*/ 17 w 37"/>
              <a:gd name="T59" fmla="*/ 30 h 48"/>
              <a:gd name="T60" fmla="*/ 13 w 37"/>
              <a:gd name="T61" fmla="*/ 30 h 48"/>
              <a:gd name="T62" fmla="*/ 16 w 37"/>
              <a:gd name="T63" fmla="*/ 28 h 48"/>
              <a:gd name="T64" fmla="*/ 24 w 37"/>
              <a:gd name="T65" fmla="*/ 24 h 48"/>
              <a:gd name="T66" fmla="*/ 20 w 37"/>
              <a:gd name="T67" fmla="*/ 24 h 48"/>
              <a:gd name="T68" fmla="*/ 23 w 37"/>
              <a:gd name="T69" fmla="*/ 21 h 48"/>
              <a:gd name="T70" fmla="*/ 24 w 37"/>
              <a:gd name="T71" fmla="*/ 30 h 48"/>
              <a:gd name="T72" fmla="*/ 20 w 37"/>
              <a:gd name="T73" fmla="*/ 30 h 48"/>
              <a:gd name="T74" fmla="*/ 23 w 37"/>
              <a:gd name="T75" fmla="*/ 28 h 48"/>
              <a:gd name="T76" fmla="*/ 30 w 37"/>
              <a:gd name="T77" fmla="*/ 24 h 48"/>
              <a:gd name="T78" fmla="*/ 27 w 37"/>
              <a:gd name="T79" fmla="*/ 24 h 48"/>
              <a:gd name="T80" fmla="*/ 30 w 37"/>
              <a:gd name="T81" fmla="*/ 21 h 48"/>
              <a:gd name="T82" fmla="*/ 30 w 37"/>
              <a:gd name="T83" fmla="*/ 30 h 48"/>
              <a:gd name="T84" fmla="*/ 27 w 37"/>
              <a:gd name="T85" fmla="*/ 30 h 48"/>
              <a:gd name="T86" fmla="*/ 30 w 37"/>
              <a:gd name="T87" fmla="*/ 28 h 48"/>
              <a:gd name="T88" fmla="*/ 30 w 37"/>
              <a:gd name="T89" fmla="*/ 37 h 48"/>
              <a:gd name="T90" fmla="*/ 27 w 37"/>
              <a:gd name="T91" fmla="*/ 37 h 48"/>
              <a:gd name="T92" fmla="*/ 30 w 37"/>
              <a:gd name="T93" fmla="*/ 35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7" h="48">
                <a:moveTo>
                  <a:pt x="37" y="47"/>
                </a:moveTo>
                <a:cubicBezTo>
                  <a:pt x="37" y="48"/>
                  <a:pt x="36" y="48"/>
                  <a:pt x="36" y="48"/>
                </a:cubicBezTo>
                <a:cubicBezTo>
                  <a:pt x="1" y="48"/>
                  <a:pt x="1" y="48"/>
                  <a:pt x="1" y="48"/>
                </a:cubicBezTo>
                <a:cubicBezTo>
                  <a:pt x="0" y="48"/>
                  <a:pt x="0" y="48"/>
                  <a:pt x="0" y="47"/>
                </a:cubicBezTo>
                <a:cubicBezTo>
                  <a:pt x="0" y="12"/>
                  <a:pt x="0" y="12"/>
                  <a:pt x="0" y="12"/>
                </a:cubicBezTo>
                <a:cubicBezTo>
                  <a:pt x="0" y="12"/>
                  <a:pt x="0" y="11"/>
                  <a:pt x="1" y="11"/>
                </a:cubicBezTo>
                <a:cubicBezTo>
                  <a:pt x="10" y="11"/>
                  <a:pt x="10" y="11"/>
                  <a:pt x="10" y="11"/>
                </a:cubicBezTo>
                <a:cubicBezTo>
                  <a:pt x="10" y="3"/>
                  <a:pt x="10" y="3"/>
                  <a:pt x="10" y="3"/>
                </a:cubicBezTo>
                <a:cubicBezTo>
                  <a:pt x="10" y="2"/>
                  <a:pt x="11" y="0"/>
                  <a:pt x="12" y="0"/>
                </a:cubicBezTo>
                <a:cubicBezTo>
                  <a:pt x="24" y="0"/>
                  <a:pt x="24" y="0"/>
                  <a:pt x="24" y="0"/>
                </a:cubicBezTo>
                <a:cubicBezTo>
                  <a:pt x="26" y="0"/>
                  <a:pt x="27" y="2"/>
                  <a:pt x="27" y="3"/>
                </a:cubicBezTo>
                <a:cubicBezTo>
                  <a:pt x="27" y="11"/>
                  <a:pt x="27" y="11"/>
                  <a:pt x="27" y="11"/>
                </a:cubicBezTo>
                <a:cubicBezTo>
                  <a:pt x="36" y="11"/>
                  <a:pt x="36" y="11"/>
                  <a:pt x="36" y="11"/>
                </a:cubicBezTo>
                <a:cubicBezTo>
                  <a:pt x="36" y="11"/>
                  <a:pt x="37" y="12"/>
                  <a:pt x="37" y="12"/>
                </a:cubicBezTo>
                <a:lnTo>
                  <a:pt x="37" y="47"/>
                </a:lnTo>
                <a:close/>
                <a:moveTo>
                  <a:pt x="34" y="45"/>
                </a:moveTo>
                <a:cubicBezTo>
                  <a:pt x="34" y="14"/>
                  <a:pt x="34" y="14"/>
                  <a:pt x="34" y="14"/>
                </a:cubicBezTo>
                <a:cubicBezTo>
                  <a:pt x="27" y="14"/>
                  <a:pt x="27" y="14"/>
                  <a:pt x="27" y="14"/>
                </a:cubicBezTo>
                <a:cubicBezTo>
                  <a:pt x="27" y="15"/>
                  <a:pt x="27" y="15"/>
                  <a:pt x="27" y="15"/>
                </a:cubicBezTo>
                <a:cubicBezTo>
                  <a:pt x="27" y="16"/>
                  <a:pt x="26" y="18"/>
                  <a:pt x="24" y="18"/>
                </a:cubicBezTo>
                <a:cubicBezTo>
                  <a:pt x="12" y="18"/>
                  <a:pt x="12" y="18"/>
                  <a:pt x="12" y="18"/>
                </a:cubicBezTo>
                <a:cubicBezTo>
                  <a:pt x="11" y="18"/>
                  <a:pt x="10" y="16"/>
                  <a:pt x="10" y="15"/>
                </a:cubicBezTo>
                <a:cubicBezTo>
                  <a:pt x="10" y="14"/>
                  <a:pt x="10" y="14"/>
                  <a:pt x="10" y="14"/>
                </a:cubicBezTo>
                <a:cubicBezTo>
                  <a:pt x="3" y="14"/>
                  <a:pt x="3" y="14"/>
                  <a:pt x="3" y="14"/>
                </a:cubicBezTo>
                <a:cubicBezTo>
                  <a:pt x="3" y="45"/>
                  <a:pt x="3" y="45"/>
                  <a:pt x="3" y="45"/>
                </a:cubicBezTo>
                <a:cubicBezTo>
                  <a:pt x="13" y="45"/>
                  <a:pt x="13" y="45"/>
                  <a:pt x="13" y="45"/>
                </a:cubicBezTo>
                <a:cubicBezTo>
                  <a:pt x="13" y="39"/>
                  <a:pt x="13" y="39"/>
                  <a:pt x="13" y="39"/>
                </a:cubicBezTo>
                <a:cubicBezTo>
                  <a:pt x="13" y="39"/>
                  <a:pt x="14" y="38"/>
                  <a:pt x="14" y="38"/>
                </a:cubicBezTo>
                <a:cubicBezTo>
                  <a:pt x="23" y="38"/>
                  <a:pt x="23" y="38"/>
                  <a:pt x="23" y="38"/>
                </a:cubicBezTo>
                <a:cubicBezTo>
                  <a:pt x="23" y="38"/>
                  <a:pt x="24" y="39"/>
                  <a:pt x="24" y="39"/>
                </a:cubicBezTo>
                <a:cubicBezTo>
                  <a:pt x="24" y="45"/>
                  <a:pt x="24" y="45"/>
                  <a:pt x="24" y="45"/>
                </a:cubicBezTo>
                <a:lnTo>
                  <a:pt x="34" y="45"/>
                </a:lnTo>
                <a:close/>
                <a:moveTo>
                  <a:pt x="10" y="24"/>
                </a:moveTo>
                <a:cubicBezTo>
                  <a:pt x="10" y="24"/>
                  <a:pt x="9" y="24"/>
                  <a:pt x="9" y="24"/>
                </a:cubicBezTo>
                <a:cubicBezTo>
                  <a:pt x="7" y="24"/>
                  <a:pt x="7" y="24"/>
                  <a:pt x="7" y="24"/>
                </a:cubicBezTo>
                <a:cubicBezTo>
                  <a:pt x="7" y="24"/>
                  <a:pt x="6" y="24"/>
                  <a:pt x="6" y="24"/>
                </a:cubicBezTo>
                <a:cubicBezTo>
                  <a:pt x="6" y="22"/>
                  <a:pt x="6" y="22"/>
                  <a:pt x="6" y="22"/>
                </a:cubicBezTo>
                <a:cubicBezTo>
                  <a:pt x="6" y="21"/>
                  <a:pt x="7" y="21"/>
                  <a:pt x="7" y="21"/>
                </a:cubicBezTo>
                <a:cubicBezTo>
                  <a:pt x="9" y="21"/>
                  <a:pt x="9" y="21"/>
                  <a:pt x="9" y="21"/>
                </a:cubicBezTo>
                <a:cubicBezTo>
                  <a:pt x="9" y="21"/>
                  <a:pt x="10" y="21"/>
                  <a:pt x="10" y="22"/>
                </a:cubicBezTo>
                <a:lnTo>
                  <a:pt x="10" y="24"/>
                </a:lnTo>
                <a:close/>
                <a:moveTo>
                  <a:pt x="10" y="30"/>
                </a:moveTo>
                <a:cubicBezTo>
                  <a:pt x="10" y="31"/>
                  <a:pt x="9" y="31"/>
                  <a:pt x="9" y="31"/>
                </a:cubicBezTo>
                <a:cubicBezTo>
                  <a:pt x="7" y="31"/>
                  <a:pt x="7" y="31"/>
                  <a:pt x="7" y="31"/>
                </a:cubicBezTo>
                <a:cubicBezTo>
                  <a:pt x="7" y="31"/>
                  <a:pt x="6" y="31"/>
                  <a:pt x="6" y="30"/>
                </a:cubicBezTo>
                <a:cubicBezTo>
                  <a:pt x="6" y="29"/>
                  <a:pt x="6" y="29"/>
                  <a:pt x="6" y="29"/>
                </a:cubicBezTo>
                <a:cubicBezTo>
                  <a:pt x="6" y="28"/>
                  <a:pt x="7" y="28"/>
                  <a:pt x="7" y="28"/>
                </a:cubicBezTo>
                <a:cubicBezTo>
                  <a:pt x="9" y="28"/>
                  <a:pt x="9" y="28"/>
                  <a:pt x="9" y="28"/>
                </a:cubicBezTo>
                <a:cubicBezTo>
                  <a:pt x="9" y="28"/>
                  <a:pt x="10" y="28"/>
                  <a:pt x="10" y="29"/>
                </a:cubicBezTo>
                <a:lnTo>
                  <a:pt x="10" y="30"/>
                </a:lnTo>
                <a:close/>
                <a:moveTo>
                  <a:pt x="10" y="37"/>
                </a:moveTo>
                <a:cubicBezTo>
                  <a:pt x="10" y="38"/>
                  <a:pt x="9" y="38"/>
                  <a:pt x="9" y="38"/>
                </a:cubicBezTo>
                <a:cubicBezTo>
                  <a:pt x="7" y="38"/>
                  <a:pt x="7" y="38"/>
                  <a:pt x="7" y="38"/>
                </a:cubicBezTo>
                <a:cubicBezTo>
                  <a:pt x="7" y="38"/>
                  <a:pt x="6" y="38"/>
                  <a:pt x="6" y="37"/>
                </a:cubicBezTo>
                <a:cubicBezTo>
                  <a:pt x="6" y="36"/>
                  <a:pt x="6" y="36"/>
                  <a:pt x="6" y="36"/>
                </a:cubicBezTo>
                <a:cubicBezTo>
                  <a:pt x="6" y="35"/>
                  <a:pt x="7" y="35"/>
                  <a:pt x="7" y="35"/>
                </a:cubicBezTo>
                <a:cubicBezTo>
                  <a:pt x="9" y="35"/>
                  <a:pt x="9" y="35"/>
                  <a:pt x="9" y="35"/>
                </a:cubicBezTo>
                <a:cubicBezTo>
                  <a:pt x="9" y="35"/>
                  <a:pt x="10" y="35"/>
                  <a:pt x="10" y="36"/>
                </a:cubicBezTo>
                <a:lnTo>
                  <a:pt x="10" y="37"/>
                </a:lnTo>
                <a:close/>
                <a:moveTo>
                  <a:pt x="24" y="5"/>
                </a:moveTo>
                <a:cubicBezTo>
                  <a:pt x="24" y="4"/>
                  <a:pt x="23" y="4"/>
                  <a:pt x="23" y="4"/>
                </a:cubicBezTo>
                <a:cubicBezTo>
                  <a:pt x="21" y="4"/>
                  <a:pt x="21" y="4"/>
                  <a:pt x="21" y="4"/>
                </a:cubicBezTo>
                <a:cubicBezTo>
                  <a:pt x="21" y="4"/>
                  <a:pt x="20" y="4"/>
                  <a:pt x="20" y="5"/>
                </a:cubicBezTo>
                <a:cubicBezTo>
                  <a:pt x="20" y="7"/>
                  <a:pt x="20" y="7"/>
                  <a:pt x="20" y="7"/>
                </a:cubicBezTo>
                <a:cubicBezTo>
                  <a:pt x="17" y="7"/>
                  <a:pt x="17" y="7"/>
                  <a:pt x="17" y="7"/>
                </a:cubicBezTo>
                <a:cubicBezTo>
                  <a:pt x="17" y="5"/>
                  <a:pt x="17" y="5"/>
                  <a:pt x="17" y="5"/>
                </a:cubicBezTo>
                <a:cubicBezTo>
                  <a:pt x="17" y="4"/>
                  <a:pt x="16" y="4"/>
                  <a:pt x="16" y="4"/>
                </a:cubicBezTo>
                <a:cubicBezTo>
                  <a:pt x="14" y="4"/>
                  <a:pt x="14" y="4"/>
                  <a:pt x="14" y="4"/>
                </a:cubicBezTo>
                <a:cubicBezTo>
                  <a:pt x="14" y="4"/>
                  <a:pt x="13" y="4"/>
                  <a:pt x="13" y="5"/>
                </a:cubicBezTo>
                <a:cubicBezTo>
                  <a:pt x="13" y="13"/>
                  <a:pt x="13" y="13"/>
                  <a:pt x="13" y="13"/>
                </a:cubicBezTo>
                <a:cubicBezTo>
                  <a:pt x="13" y="14"/>
                  <a:pt x="14" y="14"/>
                  <a:pt x="14" y="14"/>
                </a:cubicBezTo>
                <a:cubicBezTo>
                  <a:pt x="16" y="14"/>
                  <a:pt x="16" y="14"/>
                  <a:pt x="16" y="14"/>
                </a:cubicBezTo>
                <a:cubicBezTo>
                  <a:pt x="16" y="14"/>
                  <a:pt x="17" y="14"/>
                  <a:pt x="17" y="13"/>
                </a:cubicBezTo>
                <a:cubicBezTo>
                  <a:pt x="17" y="11"/>
                  <a:pt x="17" y="11"/>
                  <a:pt x="17" y="11"/>
                </a:cubicBezTo>
                <a:cubicBezTo>
                  <a:pt x="20" y="11"/>
                  <a:pt x="20" y="11"/>
                  <a:pt x="20" y="11"/>
                </a:cubicBezTo>
                <a:cubicBezTo>
                  <a:pt x="20" y="13"/>
                  <a:pt x="20" y="13"/>
                  <a:pt x="20" y="13"/>
                </a:cubicBezTo>
                <a:cubicBezTo>
                  <a:pt x="20" y="14"/>
                  <a:pt x="21" y="14"/>
                  <a:pt x="21" y="14"/>
                </a:cubicBezTo>
                <a:cubicBezTo>
                  <a:pt x="23" y="14"/>
                  <a:pt x="23" y="14"/>
                  <a:pt x="23" y="14"/>
                </a:cubicBezTo>
                <a:cubicBezTo>
                  <a:pt x="23" y="14"/>
                  <a:pt x="24" y="14"/>
                  <a:pt x="24" y="13"/>
                </a:cubicBezTo>
                <a:lnTo>
                  <a:pt x="24" y="5"/>
                </a:lnTo>
                <a:close/>
                <a:moveTo>
                  <a:pt x="17" y="24"/>
                </a:moveTo>
                <a:cubicBezTo>
                  <a:pt x="17" y="24"/>
                  <a:pt x="16" y="24"/>
                  <a:pt x="16" y="24"/>
                </a:cubicBezTo>
                <a:cubicBezTo>
                  <a:pt x="14" y="24"/>
                  <a:pt x="14" y="24"/>
                  <a:pt x="14" y="24"/>
                </a:cubicBezTo>
                <a:cubicBezTo>
                  <a:pt x="14" y="24"/>
                  <a:pt x="13" y="24"/>
                  <a:pt x="13" y="24"/>
                </a:cubicBezTo>
                <a:cubicBezTo>
                  <a:pt x="13" y="22"/>
                  <a:pt x="13" y="22"/>
                  <a:pt x="13" y="22"/>
                </a:cubicBezTo>
                <a:cubicBezTo>
                  <a:pt x="13" y="21"/>
                  <a:pt x="14" y="21"/>
                  <a:pt x="14" y="21"/>
                </a:cubicBezTo>
                <a:cubicBezTo>
                  <a:pt x="16" y="21"/>
                  <a:pt x="16" y="21"/>
                  <a:pt x="16" y="21"/>
                </a:cubicBezTo>
                <a:cubicBezTo>
                  <a:pt x="16" y="21"/>
                  <a:pt x="17" y="21"/>
                  <a:pt x="17" y="22"/>
                </a:cubicBezTo>
                <a:lnTo>
                  <a:pt x="17" y="24"/>
                </a:lnTo>
                <a:close/>
                <a:moveTo>
                  <a:pt x="17" y="30"/>
                </a:moveTo>
                <a:cubicBezTo>
                  <a:pt x="17" y="31"/>
                  <a:pt x="16" y="31"/>
                  <a:pt x="16" y="31"/>
                </a:cubicBezTo>
                <a:cubicBezTo>
                  <a:pt x="14" y="31"/>
                  <a:pt x="14" y="31"/>
                  <a:pt x="14" y="31"/>
                </a:cubicBezTo>
                <a:cubicBezTo>
                  <a:pt x="14" y="31"/>
                  <a:pt x="13" y="31"/>
                  <a:pt x="13" y="30"/>
                </a:cubicBezTo>
                <a:cubicBezTo>
                  <a:pt x="13" y="29"/>
                  <a:pt x="13" y="29"/>
                  <a:pt x="13" y="29"/>
                </a:cubicBezTo>
                <a:cubicBezTo>
                  <a:pt x="13" y="28"/>
                  <a:pt x="14" y="28"/>
                  <a:pt x="14" y="28"/>
                </a:cubicBezTo>
                <a:cubicBezTo>
                  <a:pt x="16" y="28"/>
                  <a:pt x="16" y="28"/>
                  <a:pt x="16" y="28"/>
                </a:cubicBezTo>
                <a:cubicBezTo>
                  <a:pt x="16" y="28"/>
                  <a:pt x="17" y="28"/>
                  <a:pt x="17" y="29"/>
                </a:cubicBezTo>
                <a:lnTo>
                  <a:pt x="17" y="30"/>
                </a:lnTo>
                <a:close/>
                <a:moveTo>
                  <a:pt x="24" y="24"/>
                </a:moveTo>
                <a:cubicBezTo>
                  <a:pt x="24" y="24"/>
                  <a:pt x="23" y="24"/>
                  <a:pt x="23" y="24"/>
                </a:cubicBezTo>
                <a:cubicBezTo>
                  <a:pt x="21" y="24"/>
                  <a:pt x="21" y="24"/>
                  <a:pt x="21" y="24"/>
                </a:cubicBezTo>
                <a:cubicBezTo>
                  <a:pt x="21" y="24"/>
                  <a:pt x="20" y="24"/>
                  <a:pt x="20" y="24"/>
                </a:cubicBezTo>
                <a:cubicBezTo>
                  <a:pt x="20" y="22"/>
                  <a:pt x="20" y="22"/>
                  <a:pt x="20" y="22"/>
                </a:cubicBezTo>
                <a:cubicBezTo>
                  <a:pt x="20" y="21"/>
                  <a:pt x="21" y="21"/>
                  <a:pt x="21" y="21"/>
                </a:cubicBezTo>
                <a:cubicBezTo>
                  <a:pt x="23" y="21"/>
                  <a:pt x="23" y="21"/>
                  <a:pt x="23" y="21"/>
                </a:cubicBezTo>
                <a:cubicBezTo>
                  <a:pt x="23" y="21"/>
                  <a:pt x="24" y="21"/>
                  <a:pt x="24" y="22"/>
                </a:cubicBezTo>
                <a:lnTo>
                  <a:pt x="24" y="24"/>
                </a:lnTo>
                <a:close/>
                <a:moveTo>
                  <a:pt x="24" y="30"/>
                </a:moveTo>
                <a:cubicBezTo>
                  <a:pt x="24" y="31"/>
                  <a:pt x="23" y="31"/>
                  <a:pt x="23" y="31"/>
                </a:cubicBezTo>
                <a:cubicBezTo>
                  <a:pt x="21" y="31"/>
                  <a:pt x="21" y="31"/>
                  <a:pt x="21" y="31"/>
                </a:cubicBezTo>
                <a:cubicBezTo>
                  <a:pt x="21" y="31"/>
                  <a:pt x="20" y="31"/>
                  <a:pt x="20" y="30"/>
                </a:cubicBezTo>
                <a:cubicBezTo>
                  <a:pt x="20" y="29"/>
                  <a:pt x="20" y="29"/>
                  <a:pt x="20" y="29"/>
                </a:cubicBezTo>
                <a:cubicBezTo>
                  <a:pt x="20" y="28"/>
                  <a:pt x="21" y="28"/>
                  <a:pt x="21" y="28"/>
                </a:cubicBezTo>
                <a:cubicBezTo>
                  <a:pt x="23" y="28"/>
                  <a:pt x="23" y="28"/>
                  <a:pt x="23" y="28"/>
                </a:cubicBezTo>
                <a:cubicBezTo>
                  <a:pt x="23" y="28"/>
                  <a:pt x="24" y="28"/>
                  <a:pt x="24" y="29"/>
                </a:cubicBezTo>
                <a:lnTo>
                  <a:pt x="24" y="30"/>
                </a:lnTo>
                <a:close/>
                <a:moveTo>
                  <a:pt x="30" y="24"/>
                </a:moveTo>
                <a:cubicBezTo>
                  <a:pt x="30" y="24"/>
                  <a:pt x="30" y="24"/>
                  <a:pt x="30" y="24"/>
                </a:cubicBezTo>
                <a:cubicBezTo>
                  <a:pt x="28" y="24"/>
                  <a:pt x="28" y="24"/>
                  <a:pt x="28" y="24"/>
                </a:cubicBezTo>
                <a:cubicBezTo>
                  <a:pt x="27" y="24"/>
                  <a:pt x="27" y="24"/>
                  <a:pt x="27" y="24"/>
                </a:cubicBezTo>
                <a:cubicBezTo>
                  <a:pt x="27" y="22"/>
                  <a:pt x="27" y="22"/>
                  <a:pt x="27" y="22"/>
                </a:cubicBezTo>
                <a:cubicBezTo>
                  <a:pt x="27" y="21"/>
                  <a:pt x="27" y="21"/>
                  <a:pt x="28" y="21"/>
                </a:cubicBezTo>
                <a:cubicBezTo>
                  <a:pt x="30" y="21"/>
                  <a:pt x="30" y="21"/>
                  <a:pt x="30" y="21"/>
                </a:cubicBezTo>
                <a:cubicBezTo>
                  <a:pt x="30" y="21"/>
                  <a:pt x="30" y="21"/>
                  <a:pt x="30" y="22"/>
                </a:cubicBezTo>
                <a:lnTo>
                  <a:pt x="30" y="24"/>
                </a:lnTo>
                <a:close/>
                <a:moveTo>
                  <a:pt x="30" y="30"/>
                </a:moveTo>
                <a:cubicBezTo>
                  <a:pt x="30" y="31"/>
                  <a:pt x="30" y="31"/>
                  <a:pt x="30" y="31"/>
                </a:cubicBezTo>
                <a:cubicBezTo>
                  <a:pt x="28" y="31"/>
                  <a:pt x="28" y="31"/>
                  <a:pt x="28" y="31"/>
                </a:cubicBezTo>
                <a:cubicBezTo>
                  <a:pt x="27" y="31"/>
                  <a:pt x="27" y="31"/>
                  <a:pt x="27" y="30"/>
                </a:cubicBezTo>
                <a:cubicBezTo>
                  <a:pt x="27" y="29"/>
                  <a:pt x="27" y="29"/>
                  <a:pt x="27" y="29"/>
                </a:cubicBezTo>
                <a:cubicBezTo>
                  <a:pt x="27" y="28"/>
                  <a:pt x="27" y="28"/>
                  <a:pt x="28" y="28"/>
                </a:cubicBezTo>
                <a:cubicBezTo>
                  <a:pt x="30" y="28"/>
                  <a:pt x="30" y="28"/>
                  <a:pt x="30" y="28"/>
                </a:cubicBezTo>
                <a:cubicBezTo>
                  <a:pt x="30" y="28"/>
                  <a:pt x="30" y="28"/>
                  <a:pt x="30" y="29"/>
                </a:cubicBezTo>
                <a:lnTo>
                  <a:pt x="30" y="30"/>
                </a:lnTo>
                <a:close/>
                <a:moveTo>
                  <a:pt x="30" y="37"/>
                </a:moveTo>
                <a:cubicBezTo>
                  <a:pt x="30" y="38"/>
                  <a:pt x="30" y="38"/>
                  <a:pt x="30" y="38"/>
                </a:cubicBezTo>
                <a:cubicBezTo>
                  <a:pt x="28" y="38"/>
                  <a:pt x="28" y="38"/>
                  <a:pt x="28" y="38"/>
                </a:cubicBezTo>
                <a:cubicBezTo>
                  <a:pt x="27" y="38"/>
                  <a:pt x="27" y="38"/>
                  <a:pt x="27" y="37"/>
                </a:cubicBezTo>
                <a:cubicBezTo>
                  <a:pt x="27" y="36"/>
                  <a:pt x="27" y="36"/>
                  <a:pt x="27" y="36"/>
                </a:cubicBezTo>
                <a:cubicBezTo>
                  <a:pt x="27" y="35"/>
                  <a:pt x="27" y="35"/>
                  <a:pt x="28" y="35"/>
                </a:cubicBezTo>
                <a:cubicBezTo>
                  <a:pt x="30" y="35"/>
                  <a:pt x="30" y="35"/>
                  <a:pt x="30" y="35"/>
                </a:cubicBezTo>
                <a:cubicBezTo>
                  <a:pt x="30" y="35"/>
                  <a:pt x="30" y="35"/>
                  <a:pt x="30" y="36"/>
                </a:cubicBezTo>
                <a:lnTo>
                  <a:pt x="30" y="37"/>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44" name="Freeform 243"/>
          <p:cNvSpPr>
            <a:spLocks noEditPoints="1"/>
          </p:cNvSpPr>
          <p:nvPr/>
        </p:nvSpPr>
        <p:spPr bwMode="auto">
          <a:xfrm>
            <a:off x="6156183" y="2284331"/>
            <a:ext cx="288373" cy="330974"/>
          </a:xfrm>
          <a:custGeom>
            <a:avLst/>
            <a:gdLst>
              <a:gd name="T0" fmla="*/ 88 w 88"/>
              <a:gd name="T1" fmla="*/ 0 h 101"/>
              <a:gd name="T2" fmla="*/ 80 w 88"/>
              <a:gd name="T3" fmla="*/ 92 h 101"/>
              <a:gd name="T4" fmla="*/ 43 w 88"/>
              <a:gd name="T5" fmla="*/ 101 h 101"/>
              <a:gd name="T6" fmla="*/ 7 w 88"/>
              <a:gd name="T7" fmla="*/ 92 h 101"/>
              <a:gd name="T8" fmla="*/ 0 w 88"/>
              <a:gd name="T9" fmla="*/ 0 h 101"/>
              <a:gd name="T10" fmla="*/ 88 w 88"/>
              <a:gd name="T11" fmla="*/ 0 h 101"/>
              <a:gd name="T12" fmla="*/ 71 w 88"/>
              <a:gd name="T13" fmla="*/ 19 h 101"/>
              <a:gd name="T14" fmla="*/ 17 w 88"/>
              <a:gd name="T15" fmla="*/ 19 h 101"/>
              <a:gd name="T16" fmla="*/ 19 w 88"/>
              <a:gd name="T17" fmla="*/ 54 h 101"/>
              <a:gd name="T18" fmla="*/ 57 w 88"/>
              <a:gd name="T19" fmla="*/ 54 h 101"/>
              <a:gd name="T20" fmla="*/ 57 w 88"/>
              <a:gd name="T21" fmla="*/ 68 h 101"/>
              <a:gd name="T22" fmla="*/ 43 w 88"/>
              <a:gd name="T23" fmla="*/ 71 h 101"/>
              <a:gd name="T24" fmla="*/ 31 w 88"/>
              <a:gd name="T25" fmla="*/ 68 h 101"/>
              <a:gd name="T26" fmla="*/ 31 w 88"/>
              <a:gd name="T27" fmla="*/ 59 h 101"/>
              <a:gd name="T28" fmla="*/ 19 w 88"/>
              <a:gd name="T29" fmla="*/ 59 h 101"/>
              <a:gd name="T30" fmla="*/ 21 w 88"/>
              <a:gd name="T31" fmla="*/ 75 h 101"/>
              <a:gd name="T32" fmla="*/ 43 w 88"/>
              <a:gd name="T33" fmla="*/ 82 h 101"/>
              <a:gd name="T34" fmla="*/ 43 w 88"/>
              <a:gd name="T35" fmla="*/ 82 h 101"/>
              <a:gd name="T36" fmla="*/ 43 w 88"/>
              <a:gd name="T37" fmla="*/ 82 h 101"/>
              <a:gd name="T38" fmla="*/ 66 w 88"/>
              <a:gd name="T39" fmla="*/ 75 h 101"/>
              <a:gd name="T40" fmla="*/ 69 w 88"/>
              <a:gd name="T41" fmla="*/ 42 h 101"/>
              <a:gd name="T42" fmla="*/ 28 w 88"/>
              <a:gd name="T43" fmla="*/ 42 h 101"/>
              <a:gd name="T44" fmla="*/ 28 w 88"/>
              <a:gd name="T45" fmla="*/ 30 h 101"/>
              <a:gd name="T46" fmla="*/ 71 w 88"/>
              <a:gd name="T47" fmla="*/ 30 h 101"/>
              <a:gd name="T48" fmla="*/ 71 w 88"/>
              <a:gd name="T49" fmla="*/ 19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88" h="101">
                <a:moveTo>
                  <a:pt x="88" y="0"/>
                </a:moveTo>
                <a:lnTo>
                  <a:pt x="80" y="92"/>
                </a:lnTo>
                <a:lnTo>
                  <a:pt x="43" y="101"/>
                </a:lnTo>
                <a:lnTo>
                  <a:pt x="7" y="92"/>
                </a:lnTo>
                <a:lnTo>
                  <a:pt x="0" y="0"/>
                </a:lnTo>
                <a:lnTo>
                  <a:pt x="88" y="0"/>
                </a:lnTo>
                <a:close/>
                <a:moveTo>
                  <a:pt x="71" y="19"/>
                </a:moveTo>
                <a:lnTo>
                  <a:pt x="17" y="19"/>
                </a:lnTo>
                <a:lnTo>
                  <a:pt x="19" y="54"/>
                </a:lnTo>
                <a:lnTo>
                  <a:pt x="57" y="54"/>
                </a:lnTo>
                <a:lnTo>
                  <a:pt x="57" y="68"/>
                </a:lnTo>
                <a:lnTo>
                  <a:pt x="43" y="71"/>
                </a:lnTo>
                <a:lnTo>
                  <a:pt x="31" y="68"/>
                </a:lnTo>
                <a:lnTo>
                  <a:pt x="31" y="59"/>
                </a:lnTo>
                <a:lnTo>
                  <a:pt x="19" y="59"/>
                </a:lnTo>
                <a:lnTo>
                  <a:pt x="21" y="75"/>
                </a:lnTo>
                <a:lnTo>
                  <a:pt x="43" y="82"/>
                </a:lnTo>
                <a:lnTo>
                  <a:pt x="43" y="82"/>
                </a:lnTo>
                <a:lnTo>
                  <a:pt x="43" y="82"/>
                </a:lnTo>
                <a:lnTo>
                  <a:pt x="66" y="75"/>
                </a:lnTo>
                <a:lnTo>
                  <a:pt x="69" y="42"/>
                </a:lnTo>
                <a:lnTo>
                  <a:pt x="28" y="42"/>
                </a:lnTo>
                <a:lnTo>
                  <a:pt x="28" y="30"/>
                </a:lnTo>
                <a:lnTo>
                  <a:pt x="71" y="30"/>
                </a:lnTo>
                <a:lnTo>
                  <a:pt x="71" y="19"/>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45" name="Freeform 244"/>
          <p:cNvSpPr>
            <a:spLocks noEditPoints="1"/>
          </p:cNvSpPr>
          <p:nvPr/>
        </p:nvSpPr>
        <p:spPr bwMode="auto">
          <a:xfrm>
            <a:off x="5507514" y="2290886"/>
            <a:ext cx="396512" cy="317866"/>
          </a:xfrm>
          <a:custGeom>
            <a:avLst/>
            <a:gdLst>
              <a:gd name="T0" fmla="*/ 51 w 51"/>
              <a:gd name="T1" fmla="*/ 37 h 41"/>
              <a:gd name="T2" fmla="*/ 47 w 51"/>
              <a:gd name="T3" fmla="*/ 41 h 41"/>
              <a:gd name="T4" fmla="*/ 4 w 51"/>
              <a:gd name="T5" fmla="*/ 41 h 41"/>
              <a:gd name="T6" fmla="*/ 0 w 51"/>
              <a:gd name="T7" fmla="*/ 37 h 41"/>
              <a:gd name="T8" fmla="*/ 0 w 51"/>
              <a:gd name="T9" fmla="*/ 4 h 41"/>
              <a:gd name="T10" fmla="*/ 4 w 51"/>
              <a:gd name="T11" fmla="*/ 0 h 41"/>
              <a:gd name="T12" fmla="*/ 47 w 51"/>
              <a:gd name="T13" fmla="*/ 0 h 41"/>
              <a:gd name="T14" fmla="*/ 51 w 51"/>
              <a:gd name="T15" fmla="*/ 4 h 41"/>
              <a:gd name="T16" fmla="*/ 51 w 51"/>
              <a:gd name="T17" fmla="*/ 37 h 41"/>
              <a:gd name="T18" fmla="*/ 4 w 51"/>
              <a:gd name="T19" fmla="*/ 4 h 41"/>
              <a:gd name="T20" fmla="*/ 3 w 51"/>
              <a:gd name="T21" fmla="*/ 4 h 41"/>
              <a:gd name="T22" fmla="*/ 3 w 51"/>
              <a:gd name="T23" fmla="*/ 37 h 41"/>
              <a:gd name="T24" fmla="*/ 4 w 51"/>
              <a:gd name="T25" fmla="*/ 38 h 41"/>
              <a:gd name="T26" fmla="*/ 47 w 51"/>
              <a:gd name="T27" fmla="*/ 38 h 41"/>
              <a:gd name="T28" fmla="*/ 48 w 51"/>
              <a:gd name="T29" fmla="*/ 37 h 41"/>
              <a:gd name="T30" fmla="*/ 48 w 51"/>
              <a:gd name="T31" fmla="*/ 4 h 41"/>
              <a:gd name="T32" fmla="*/ 47 w 51"/>
              <a:gd name="T33" fmla="*/ 4 h 41"/>
              <a:gd name="T34" fmla="*/ 4 w 51"/>
              <a:gd name="T35" fmla="*/ 4 h 41"/>
              <a:gd name="T36" fmla="*/ 12 w 51"/>
              <a:gd name="T37" fmla="*/ 17 h 41"/>
              <a:gd name="T38" fmla="*/ 7 w 51"/>
              <a:gd name="T39" fmla="*/ 12 h 41"/>
              <a:gd name="T40" fmla="*/ 12 w 51"/>
              <a:gd name="T41" fmla="*/ 7 h 41"/>
              <a:gd name="T42" fmla="*/ 17 w 51"/>
              <a:gd name="T43" fmla="*/ 12 h 41"/>
              <a:gd name="T44" fmla="*/ 12 w 51"/>
              <a:gd name="T45" fmla="*/ 17 h 41"/>
              <a:gd name="T46" fmla="*/ 44 w 51"/>
              <a:gd name="T47" fmla="*/ 34 h 41"/>
              <a:gd name="T48" fmla="*/ 7 w 51"/>
              <a:gd name="T49" fmla="*/ 34 h 41"/>
              <a:gd name="T50" fmla="*/ 7 w 51"/>
              <a:gd name="T51" fmla="*/ 29 h 41"/>
              <a:gd name="T52" fmla="*/ 15 w 51"/>
              <a:gd name="T53" fmla="*/ 21 h 41"/>
              <a:gd name="T54" fmla="*/ 19 w 51"/>
              <a:gd name="T55" fmla="*/ 25 h 41"/>
              <a:gd name="T56" fmla="*/ 33 w 51"/>
              <a:gd name="T57" fmla="*/ 11 h 41"/>
              <a:gd name="T58" fmla="*/ 44 w 51"/>
              <a:gd name="T59" fmla="*/ 22 h 41"/>
              <a:gd name="T60" fmla="*/ 44 w 51"/>
              <a:gd name="T61" fmla="*/ 34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1" h="41">
                <a:moveTo>
                  <a:pt x="51" y="37"/>
                </a:moveTo>
                <a:cubicBezTo>
                  <a:pt x="51" y="39"/>
                  <a:pt x="49" y="41"/>
                  <a:pt x="47" y="41"/>
                </a:cubicBezTo>
                <a:cubicBezTo>
                  <a:pt x="4" y="41"/>
                  <a:pt x="4" y="41"/>
                  <a:pt x="4" y="41"/>
                </a:cubicBezTo>
                <a:cubicBezTo>
                  <a:pt x="2" y="41"/>
                  <a:pt x="0" y="39"/>
                  <a:pt x="0" y="37"/>
                </a:cubicBezTo>
                <a:cubicBezTo>
                  <a:pt x="0" y="4"/>
                  <a:pt x="0" y="4"/>
                  <a:pt x="0" y="4"/>
                </a:cubicBezTo>
                <a:cubicBezTo>
                  <a:pt x="0" y="2"/>
                  <a:pt x="2" y="0"/>
                  <a:pt x="4" y="0"/>
                </a:cubicBezTo>
                <a:cubicBezTo>
                  <a:pt x="47" y="0"/>
                  <a:pt x="47" y="0"/>
                  <a:pt x="47" y="0"/>
                </a:cubicBezTo>
                <a:cubicBezTo>
                  <a:pt x="49" y="0"/>
                  <a:pt x="51" y="2"/>
                  <a:pt x="51" y="4"/>
                </a:cubicBezTo>
                <a:lnTo>
                  <a:pt x="51" y="37"/>
                </a:lnTo>
                <a:close/>
                <a:moveTo>
                  <a:pt x="4" y="4"/>
                </a:moveTo>
                <a:cubicBezTo>
                  <a:pt x="4" y="4"/>
                  <a:pt x="3" y="4"/>
                  <a:pt x="3" y="4"/>
                </a:cubicBezTo>
                <a:cubicBezTo>
                  <a:pt x="3" y="37"/>
                  <a:pt x="3" y="37"/>
                  <a:pt x="3" y="37"/>
                </a:cubicBezTo>
                <a:cubicBezTo>
                  <a:pt x="3" y="37"/>
                  <a:pt x="4" y="38"/>
                  <a:pt x="4" y="38"/>
                </a:cubicBezTo>
                <a:cubicBezTo>
                  <a:pt x="47" y="38"/>
                  <a:pt x="47" y="38"/>
                  <a:pt x="47" y="38"/>
                </a:cubicBezTo>
                <a:cubicBezTo>
                  <a:pt x="47" y="38"/>
                  <a:pt x="48" y="37"/>
                  <a:pt x="48" y="37"/>
                </a:cubicBezTo>
                <a:cubicBezTo>
                  <a:pt x="48" y="4"/>
                  <a:pt x="48" y="4"/>
                  <a:pt x="48" y="4"/>
                </a:cubicBezTo>
                <a:cubicBezTo>
                  <a:pt x="48" y="4"/>
                  <a:pt x="47" y="4"/>
                  <a:pt x="47" y="4"/>
                </a:cubicBezTo>
                <a:lnTo>
                  <a:pt x="4" y="4"/>
                </a:lnTo>
                <a:close/>
                <a:moveTo>
                  <a:pt x="12" y="17"/>
                </a:moveTo>
                <a:cubicBezTo>
                  <a:pt x="9" y="17"/>
                  <a:pt x="7" y="15"/>
                  <a:pt x="7" y="12"/>
                </a:cubicBezTo>
                <a:cubicBezTo>
                  <a:pt x="7" y="9"/>
                  <a:pt x="9" y="7"/>
                  <a:pt x="12" y="7"/>
                </a:cubicBezTo>
                <a:cubicBezTo>
                  <a:pt x="15" y="7"/>
                  <a:pt x="17" y="9"/>
                  <a:pt x="17" y="12"/>
                </a:cubicBezTo>
                <a:cubicBezTo>
                  <a:pt x="17" y="15"/>
                  <a:pt x="15" y="17"/>
                  <a:pt x="12" y="17"/>
                </a:cubicBezTo>
                <a:close/>
                <a:moveTo>
                  <a:pt x="44" y="34"/>
                </a:moveTo>
                <a:cubicBezTo>
                  <a:pt x="7" y="34"/>
                  <a:pt x="7" y="34"/>
                  <a:pt x="7" y="34"/>
                </a:cubicBezTo>
                <a:cubicBezTo>
                  <a:pt x="7" y="29"/>
                  <a:pt x="7" y="29"/>
                  <a:pt x="7" y="29"/>
                </a:cubicBezTo>
                <a:cubicBezTo>
                  <a:pt x="15" y="21"/>
                  <a:pt x="15" y="21"/>
                  <a:pt x="15" y="21"/>
                </a:cubicBezTo>
                <a:cubicBezTo>
                  <a:pt x="19" y="25"/>
                  <a:pt x="19" y="25"/>
                  <a:pt x="19" y="25"/>
                </a:cubicBezTo>
                <a:cubicBezTo>
                  <a:pt x="33" y="11"/>
                  <a:pt x="33" y="11"/>
                  <a:pt x="33" y="11"/>
                </a:cubicBezTo>
                <a:cubicBezTo>
                  <a:pt x="44" y="22"/>
                  <a:pt x="44" y="22"/>
                  <a:pt x="44" y="22"/>
                </a:cubicBezTo>
                <a:lnTo>
                  <a:pt x="44" y="3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46" name="Freeform 245"/>
          <p:cNvSpPr>
            <a:spLocks noEditPoints="1"/>
          </p:cNvSpPr>
          <p:nvPr/>
        </p:nvSpPr>
        <p:spPr bwMode="auto">
          <a:xfrm>
            <a:off x="7334517" y="2798951"/>
            <a:ext cx="317866" cy="265433"/>
          </a:xfrm>
          <a:custGeom>
            <a:avLst/>
            <a:gdLst>
              <a:gd name="T0" fmla="*/ 41 w 41"/>
              <a:gd name="T1" fmla="*/ 33 h 34"/>
              <a:gd name="T2" fmla="*/ 39 w 41"/>
              <a:gd name="T3" fmla="*/ 34 h 34"/>
              <a:gd name="T4" fmla="*/ 2 w 41"/>
              <a:gd name="T5" fmla="*/ 34 h 34"/>
              <a:gd name="T6" fmla="*/ 0 w 41"/>
              <a:gd name="T7" fmla="*/ 33 h 34"/>
              <a:gd name="T8" fmla="*/ 0 w 41"/>
              <a:gd name="T9" fmla="*/ 20 h 34"/>
              <a:gd name="T10" fmla="*/ 0 w 41"/>
              <a:gd name="T11" fmla="*/ 16 h 34"/>
              <a:gd name="T12" fmla="*/ 7 w 41"/>
              <a:gd name="T13" fmla="*/ 2 h 34"/>
              <a:gd name="T14" fmla="*/ 9 w 41"/>
              <a:gd name="T15" fmla="*/ 0 h 34"/>
              <a:gd name="T16" fmla="*/ 32 w 41"/>
              <a:gd name="T17" fmla="*/ 0 h 34"/>
              <a:gd name="T18" fmla="*/ 34 w 41"/>
              <a:gd name="T19" fmla="*/ 2 h 34"/>
              <a:gd name="T20" fmla="*/ 40 w 41"/>
              <a:gd name="T21" fmla="*/ 16 h 34"/>
              <a:gd name="T22" fmla="*/ 41 w 41"/>
              <a:gd name="T23" fmla="*/ 20 h 34"/>
              <a:gd name="T24" fmla="*/ 41 w 41"/>
              <a:gd name="T25" fmla="*/ 33 h 34"/>
              <a:gd name="T26" fmla="*/ 36 w 41"/>
              <a:gd name="T27" fmla="*/ 19 h 34"/>
              <a:gd name="T28" fmla="*/ 36 w 41"/>
              <a:gd name="T29" fmla="*/ 19 h 34"/>
              <a:gd name="T30" fmla="*/ 30 w 41"/>
              <a:gd name="T31" fmla="*/ 5 h 34"/>
              <a:gd name="T32" fmla="*/ 11 w 41"/>
              <a:gd name="T33" fmla="*/ 5 h 34"/>
              <a:gd name="T34" fmla="*/ 5 w 41"/>
              <a:gd name="T35" fmla="*/ 19 h 34"/>
              <a:gd name="T36" fmla="*/ 5 w 41"/>
              <a:gd name="T37" fmla="*/ 19 h 34"/>
              <a:gd name="T38" fmla="*/ 14 w 41"/>
              <a:gd name="T39" fmla="*/ 19 h 34"/>
              <a:gd name="T40" fmla="*/ 16 w 41"/>
              <a:gd name="T41" fmla="*/ 24 h 34"/>
              <a:gd name="T42" fmla="*/ 25 w 41"/>
              <a:gd name="T43" fmla="*/ 24 h 34"/>
              <a:gd name="T44" fmla="*/ 27 w 41"/>
              <a:gd name="T45" fmla="*/ 19 h 34"/>
              <a:gd name="T46" fmla="*/ 36 w 41"/>
              <a:gd name="T47" fmla="*/ 19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1" h="34">
                <a:moveTo>
                  <a:pt x="41" y="33"/>
                </a:moveTo>
                <a:cubicBezTo>
                  <a:pt x="41" y="34"/>
                  <a:pt x="40" y="34"/>
                  <a:pt x="39" y="34"/>
                </a:cubicBezTo>
                <a:cubicBezTo>
                  <a:pt x="2" y="34"/>
                  <a:pt x="2" y="34"/>
                  <a:pt x="2" y="34"/>
                </a:cubicBezTo>
                <a:cubicBezTo>
                  <a:pt x="1" y="34"/>
                  <a:pt x="0" y="34"/>
                  <a:pt x="0" y="33"/>
                </a:cubicBezTo>
                <a:cubicBezTo>
                  <a:pt x="0" y="20"/>
                  <a:pt x="0" y="20"/>
                  <a:pt x="0" y="20"/>
                </a:cubicBezTo>
                <a:cubicBezTo>
                  <a:pt x="0" y="19"/>
                  <a:pt x="0" y="17"/>
                  <a:pt x="0" y="16"/>
                </a:cubicBezTo>
                <a:cubicBezTo>
                  <a:pt x="7" y="2"/>
                  <a:pt x="7" y="2"/>
                  <a:pt x="7" y="2"/>
                </a:cubicBezTo>
                <a:cubicBezTo>
                  <a:pt x="7" y="1"/>
                  <a:pt x="8" y="0"/>
                  <a:pt x="9" y="0"/>
                </a:cubicBezTo>
                <a:cubicBezTo>
                  <a:pt x="32" y="0"/>
                  <a:pt x="32" y="0"/>
                  <a:pt x="32" y="0"/>
                </a:cubicBezTo>
                <a:cubicBezTo>
                  <a:pt x="32" y="0"/>
                  <a:pt x="34" y="1"/>
                  <a:pt x="34" y="2"/>
                </a:cubicBezTo>
                <a:cubicBezTo>
                  <a:pt x="40" y="16"/>
                  <a:pt x="40" y="16"/>
                  <a:pt x="40" y="16"/>
                </a:cubicBezTo>
                <a:cubicBezTo>
                  <a:pt x="41" y="17"/>
                  <a:pt x="41" y="19"/>
                  <a:pt x="41" y="20"/>
                </a:cubicBezTo>
                <a:lnTo>
                  <a:pt x="41" y="33"/>
                </a:lnTo>
                <a:close/>
                <a:moveTo>
                  <a:pt x="36" y="19"/>
                </a:moveTo>
                <a:cubicBezTo>
                  <a:pt x="36" y="19"/>
                  <a:pt x="36" y="19"/>
                  <a:pt x="36" y="19"/>
                </a:cubicBezTo>
                <a:cubicBezTo>
                  <a:pt x="30" y="5"/>
                  <a:pt x="30" y="5"/>
                  <a:pt x="30" y="5"/>
                </a:cubicBezTo>
                <a:cubicBezTo>
                  <a:pt x="11" y="5"/>
                  <a:pt x="11" y="5"/>
                  <a:pt x="11" y="5"/>
                </a:cubicBezTo>
                <a:cubicBezTo>
                  <a:pt x="5" y="19"/>
                  <a:pt x="5" y="19"/>
                  <a:pt x="5" y="19"/>
                </a:cubicBezTo>
                <a:cubicBezTo>
                  <a:pt x="5" y="19"/>
                  <a:pt x="5" y="19"/>
                  <a:pt x="5" y="19"/>
                </a:cubicBezTo>
                <a:cubicBezTo>
                  <a:pt x="14" y="19"/>
                  <a:pt x="14" y="19"/>
                  <a:pt x="14" y="19"/>
                </a:cubicBezTo>
                <a:cubicBezTo>
                  <a:pt x="16" y="24"/>
                  <a:pt x="16" y="24"/>
                  <a:pt x="16" y="24"/>
                </a:cubicBezTo>
                <a:cubicBezTo>
                  <a:pt x="25" y="24"/>
                  <a:pt x="25" y="24"/>
                  <a:pt x="25" y="24"/>
                </a:cubicBezTo>
                <a:cubicBezTo>
                  <a:pt x="27" y="19"/>
                  <a:pt x="27" y="19"/>
                  <a:pt x="27" y="19"/>
                </a:cubicBezTo>
                <a:lnTo>
                  <a:pt x="36" y="19"/>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47" name="Freeform 246"/>
          <p:cNvSpPr>
            <a:spLocks noEditPoints="1"/>
          </p:cNvSpPr>
          <p:nvPr/>
        </p:nvSpPr>
        <p:spPr bwMode="auto">
          <a:xfrm>
            <a:off x="4371574" y="2784205"/>
            <a:ext cx="370298" cy="294926"/>
          </a:xfrm>
          <a:custGeom>
            <a:avLst/>
            <a:gdLst>
              <a:gd name="T0" fmla="*/ 48 w 48"/>
              <a:gd name="T1" fmla="*/ 6 h 38"/>
              <a:gd name="T2" fmla="*/ 48 w 48"/>
              <a:gd name="T3" fmla="*/ 7 h 38"/>
              <a:gd name="T4" fmla="*/ 1 w 48"/>
              <a:gd name="T5" fmla="*/ 7 h 38"/>
              <a:gd name="T6" fmla="*/ 0 w 48"/>
              <a:gd name="T7" fmla="*/ 6 h 38"/>
              <a:gd name="T8" fmla="*/ 0 w 48"/>
              <a:gd name="T9" fmla="*/ 1 h 38"/>
              <a:gd name="T10" fmla="*/ 1 w 48"/>
              <a:gd name="T11" fmla="*/ 0 h 38"/>
              <a:gd name="T12" fmla="*/ 48 w 48"/>
              <a:gd name="T13" fmla="*/ 0 h 38"/>
              <a:gd name="T14" fmla="*/ 48 w 48"/>
              <a:gd name="T15" fmla="*/ 1 h 38"/>
              <a:gd name="T16" fmla="*/ 48 w 48"/>
              <a:gd name="T17" fmla="*/ 6 h 38"/>
              <a:gd name="T18" fmla="*/ 10 w 48"/>
              <a:gd name="T19" fmla="*/ 20 h 38"/>
              <a:gd name="T20" fmla="*/ 2 w 48"/>
              <a:gd name="T21" fmla="*/ 27 h 38"/>
              <a:gd name="T22" fmla="*/ 1 w 48"/>
              <a:gd name="T23" fmla="*/ 28 h 38"/>
              <a:gd name="T24" fmla="*/ 0 w 48"/>
              <a:gd name="T25" fmla="*/ 27 h 38"/>
              <a:gd name="T26" fmla="*/ 0 w 48"/>
              <a:gd name="T27" fmla="*/ 11 h 38"/>
              <a:gd name="T28" fmla="*/ 1 w 48"/>
              <a:gd name="T29" fmla="*/ 11 h 38"/>
              <a:gd name="T30" fmla="*/ 2 w 48"/>
              <a:gd name="T31" fmla="*/ 11 h 38"/>
              <a:gd name="T32" fmla="*/ 10 w 48"/>
              <a:gd name="T33" fmla="*/ 19 h 38"/>
              <a:gd name="T34" fmla="*/ 10 w 48"/>
              <a:gd name="T35" fmla="*/ 19 h 38"/>
              <a:gd name="T36" fmla="*/ 10 w 48"/>
              <a:gd name="T37" fmla="*/ 20 h 38"/>
              <a:gd name="T38" fmla="*/ 48 w 48"/>
              <a:gd name="T39" fmla="*/ 37 h 38"/>
              <a:gd name="T40" fmla="*/ 48 w 48"/>
              <a:gd name="T41" fmla="*/ 38 h 38"/>
              <a:gd name="T42" fmla="*/ 1 w 48"/>
              <a:gd name="T43" fmla="*/ 38 h 38"/>
              <a:gd name="T44" fmla="*/ 0 w 48"/>
              <a:gd name="T45" fmla="*/ 37 h 38"/>
              <a:gd name="T46" fmla="*/ 0 w 48"/>
              <a:gd name="T47" fmla="*/ 32 h 38"/>
              <a:gd name="T48" fmla="*/ 1 w 48"/>
              <a:gd name="T49" fmla="*/ 31 h 38"/>
              <a:gd name="T50" fmla="*/ 48 w 48"/>
              <a:gd name="T51" fmla="*/ 31 h 38"/>
              <a:gd name="T52" fmla="*/ 48 w 48"/>
              <a:gd name="T53" fmla="*/ 32 h 38"/>
              <a:gd name="T54" fmla="*/ 48 w 48"/>
              <a:gd name="T55" fmla="*/ 37 h 38"/>
              <a:gd name="T56" fmla="*/ 48 w 48"/>
              <a:gd name="T57" fmla="*/ 17 h 38"/>
              <a:gd name="T58" fmla="*/ 48 w 48"/>
              <a:gd name="T59" fmla="*/ 17 h 38"/>
              <a:gd name="T60" fmla="*/ 18 w 48"/>
              <a:gd name="T61" fmla="*/ 17 h 38"/>
              <a:gd name="T62" fmla="*/ 18 w 48"/>
              <a:gd name="T63" fmla="*/ 17 h 38"/>
              <a:gd name="T64" fmla="*/ 18 w 48"/>
              <a:gd name="T65" fmla="*/ 11 h 38"/>
              <a:gd name="T66" fmla="*/ 18 w 48"/>
              <a:gd name="T67" fmla="*/ 11 h 38"/>
              <a:gd name="T68" fmla="*/ 48 w 48"/>
              <a:gd name="T69" fmla="*/ 11 h 38"/>
              <a:gd name="T70" fmla="*/ 48 w 48"/>
              <a:gd name="T71" fmla="*/ 11 h 38"/>
              <a:gd name="T72" fmla="*/ 48 w 48"/>
              <a:gd name="T73" fmla="*/ 17 h 38"/>
              <a:gd name="T74" fmla="*/ 48 w 48"/>
              <a:gd name="T75" fmla="*/ 27 h 38"/>
              <a:gd name="T76" fmla="*/ 48 w 48"/>
              <a:gd name="T77" fmla="*/ 28 h 38"/>
              <a:gd name="T78" fmla="*/ 18 w 48"/>
              <a:gd name="T79" fmla="*/ 28 h 38"/>
              <a:gd name="T80" fmla="*/ 18 w 48"/>
              <a:gd name="T81" fmla="*/ 27 h 38"/>
              <a:gd name="T82" fmla="*/ 18 w 48"/>
              <a:gd name="T83" fmla="*/ 22 h 38"/>
              <a:gd name="T84" fmla="*/ 18 w 48"/>
              <a:gd name="T85" fmla="*/ 21 h 38"/>
              <a:gd name="T86" fmla="*/ 48 w 48"/>
              <a:gd name="T87" fmla="*/ 21 h 38"/>
              <a:gd name="T88" fmla="*/ 48 w 48"/>
              <a:gd name="T89" fmla="*/ 22 h 38"/>
              <a:gd name="T90" fmla="*/ 48 w 48"/>
              <a:gd name="T91" fmla="*/ 27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8" h="38">
                <a:moveTo>
                  <a:pt x="48" y="6"/>
                </a:moveTo>
                <a:cubicBezTo>
                  <a:pt x="48" y="7"/>
                  <a:pt x="48" y="7"/>
                  <a:pt x="48" y="7"/>
                </a:cubicBezTo>
                <a:cubicBezTo>
                  <a:pt x="1" y="7"/>
                  <a:pt x="1" y="7"/>
                  <a:pt x="1" y="7"/>
                </a:cubicBezTo>
                <a:cubicBezTo>
                  <a:pt x="1" y="7"/>
                  <a:pt x="0" y="7"/>
                  <a:pt x="0" y="6"/>
                </a:cubicBezTo>
                <a:cubicBezTo>
                  <a:pt x="0" y="1"/>
                  <a:pt x="0" y="1"/>
                  <a:pt x="0" y="1"/>
                </a:cubicBezTo>
                <a:cubicBezTo>
                  <a:pt x="0" y="1"/>
                  <a:pt x="1" y="0"/>
                  <a:pt x="1" y="0"/>
                </a:cubicBezTo>
                <a:cubicBezTo>
                  <a:pt x="48" y="0"/>
                  <a:pt x="48" y="0"/>
                  <a:pt x="48" y="0"/>
                </a:cubicBezTo>
                <a:cubicBezTo>
                  <a:pt x="48" y="0"/>
                  <a:pt x="48" y="1"/>
                  <a:pt x="48" y="1"/>
                </a:cubicBezTo>
                <a:lnTo>
                  <a:pt x="48" y="6"/>
                </a:lnTo>
                <a:close/>
                <a:moveTo>
                  <a:pt x="10" y="20"/>
                </a:moveTo>
                <a:cubicBezTo>
                  <a:pt x="2" y="27"/>
                  <a:pt x="2" y="27"/>
                  <a:pt x="2" y="27"/>
                </a:cubicBezTo>
                <a:cubicBezTo>
                  <a:pt x="2" y="28"/>
                  <a:pt x="1" y="28"/>
                  <a:pt x="1" y="28"/>
                </a:cubicBezTo>
                <a:cubicBezTo>
                  <a:pt x="1" y="28"/>
                  <a:pt x="0" y="27"/>
                  <a:pt x="0" y="27"/>
                </a:cubicBezTo>
                <a:cubicBezTo>
                  <a:pt x="0" y="11"/>
                  <a:pt x="0" y="11"/>
                  <a:pt x="0" y="11"/>
                </a:cubicBezTo>
                <a:cubicBezTo>
                  <a:pt x="0" y="11"/>
                  <a:pt x="1" y="11"/>
                  <a:pt x="1" y="11"/>
                </a:cubicBezTo>
                <a:cubicBezTo>
                  <a:pt x="1" y="11"/>
                  <a:pt x="2" y="11"/>
                  <a:pt x="2" y="11"/>
                </a:cubicBezTo>
                <a:cubicBezTo>
                  <a:pt x="10" y="19"/>
                  <a:pt x="10" y="19"/>
                  <a:pt x="10" y="19"/>
                </a:cubicBezTo>
                <a:cubicBezTo>
                  <a:pt x="10" y="19"/>
                  <a:pt x="10" y="19"/>
                  <a:pt x="10" y="19"/>
                </a:cubicBezTo>
                <a:cubicBezTo>
                  <a:pt x="10" y="19"/>
                  <a:pt x="10" y="20"/>
                  <a:pt x="10" y="20"/>
                </a:cubicBezTo>
                <a:close/>
                <a:moveTo>
                  <a:pt x="48" y="37"/>
                </a:moveTo>
                <a:cubicBezTo>
                  <a:pt x="48" y="38"/>
                  <a:pt x="48" y="38"/>
                  <a:pt x="48" y="38"/>
                </a:cubicBezTo>
                <a:cubicBezTo>
                  <a:pt x="1" y="38"/>
                  <a:pt x="1" y="38"/>
                  <a:pt x="1" y="38"/>
                </a:cubicBezTo>
                <a:cubicBezTo>
                  <a:pt x="1" y="38"/>
                  <a:pt x="0" y="38"/>
                  <a:pt x="0" y="37"/>
                </a:cubicBezTo>
                <a:cubicBezTo>
                  <a:pt x="0" y="32"/>
                  <a:pt x="0" y="32"/>
                  <a:pt x="0" y="32"/>
                </a:cubicBezTo>
                <a:cubicBezTo>
                  <a:pt x="0" y="32"/>
                  <a:pt x="1" y="31"/>
                  <a:pt x="1" y="31"/>
                </a:cubicBezTo>
                <a:cubicBezTo>
                  <a:pt x="48" y="31"/>
                  <a:pt x="48" y="31"/>
                  <a:pt x="48" y="31"/>
                </a:cubicBezTo>
                <a:cubicBezTo>
                  <a:pt x="48" y="31"/>
                  <a:pt x="48" y="32"/>
                  <a:pt x="48" y="32"/>
                </a:cubicBezTo>
                <a:lnTo>
                  <a:pt x="48" y="37"/>
                </a:lnTo>
                <a:close/>
                <a:moveTo>
                  <a:pt x="48" y="17"/>
                </a:moveTo>
                <a:cubicBezTo>
                  <a:pt x="48" y="17"/>
                  <a:pt x="48" y="17"/>
                  <a:pt x="48" y="17"/>
                </a:cubicBezTo>
                <a:cubicBezTo>
                  <a:pt x="18" y="17"/>
                  <a:pt x="18" y="17"/>
                  <a:pt x="18" y="17"/>
                </a:cubicBezTo>
                <a:cubicBezTo>
                  <a:pt x="18" y="17"/>
                  <a:pt x="18" y="17"/>
                  <a:pt x="18" y="17"/>
                </a:cubicBezTo>
                <a:cubicBezTo>
                  <a:pt x="18" y="11"/>
                  <a:pt x="18" y="11"/>
                  <a:pt x="18" y="11"/>
                </a:cubicBezTo>
                <a:cubicBezTo>
                  <a:pt x="18" y="11"/>
                  <a:pt x="18" y="11"/>
                  <a:pt x="18" y="11"/>
                </a:cubicBezTo>
                <a:cubicBezTo>
                  <a:pt x="48" y="11"/>
                  <a:pt x="48" y="11"/>
                  <a:pt x="48" y="11"/>
                </a:cubicBezTo>
                <a:cubicBezTo>
                  <a:pt x="48" y="11"/>
                  <a:pt x="48" y="11"/>
                  <a:pt x="48" y="11"/>
                </a:cubicBezTo>
                <a:lnTo>
                  <a:pt x="48" y="17"/>
                </a:lnTo>
                <a:close/>
                <a:moveTo>
                  <a:pt x="48" y="27"/>
                </a:moveTo>
                <a:cubicBezTo>
                  <a:pt x="48" y="27"/>
                  <a:pt x="48" y="28"/>
                  <a:pt x="48" y="28"/>
                </a:cubicBezTo>
                <a:cubicBezTo>
                  <a:pt x="18" y="28"/>
                  <a:pt x="18" y="28"/>
                  <a:pt x="18" y="28"/>
                </a:cubicBezTo>
                <a:cubicBezTo>
                  <a:pt x="18" y="28"/>
                  <a:pt x="18" y="27"/>
                  <a:pt x="18" y="27"/>
                </a:cubicBezTo>
                <a:cubicBezTo>
                  <a:pt x="18" y="22"/>
                  <a:pt x="18" y="22"/>
                  <a:pt x="18" y="22"/>
                </a:cubicBezTo>
                <a:cubicBezTo>
                  <a:pt x="18" y="21"/>
                  <a:pt x="18" y="21"/>
                  <a:pt x="18" y="21"/>
                </a:cubicBezTo>
                <a:cubicBezTo>
                  <a:pt x="48" y="21"/>
                  <a:pt x="48" y="21"/>
                  <a:pt x="48" y="21"/>
                </a:cubicBezTo>
                <a:cubicBezTo>
                  <a:pt x="48" y="21"/>
                  <a:pt x="48" y="21"/>
                  <a:pt x="48" y="22"/>
                </a:cubicBezTo>
                <a:lnTo>
                  <a:pt x="48" y="27"/>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48" name="Freeform 247"/>
          <p:cNvSpPr>
            <a:spLocks noEditPoints="1"/>
          </p:cNvSpPr>
          <p:nvPr/>
        </p:nvSpPr>
        <p:spPr bwMode="auto">
          <a:xfrm>
            <a:off x="6813539" y="2784205"/>
            <a:ext cx="131078" cy="294926"/>
          </a:xfrm>
          <a:custGeom>
            <a:avLst/>
            <a:gdLst>
              <a:gd name="T0" fmla="*/ 17 w 17"/>
              <a:gd name="T1" fmla="*/ 36 h 38"/>
              <a:gd name="T2" fmla="*/ 15 w 17"/>
              <a:gd name="T3" fmla="*/ 38 h 38"/>
              <a:gd name="T4" fmla="*/ 2 w 17"/>
              <a:gd name="T5" fmla="*/ 38 h 38"/>
              <a:gd name="T6" fmla="*/ 0 w 17"/>
              <a:gd name="T7" fmla="*/ 36 h 38"/>
              <a:gd name="T8" fmla="*/ 0 w 17"/>
              <a:gd name="T9" fmla="*/ 32 h 38"/>
              <a:gd name="T10" fmla="*/ 2 w 17"/>
              <a:gd name="T11" fmla="*/ 31 h 38"/>
              <a:gd name="T12" fmla="*/ 3 w 17"/>
              <a:gd name="T13" fmla="*/ 31 h 38"/>
              <a:gd name="T14" fmla="*/ 3 w 17"/>
              <a:gd name="T15" fmla="*/ 20 h 38"/>
              <a:gd name="T16" fmla="*/ 2 w 17"/>
              <a:gd name="T17" fmla="*/ 20 h 38"/>
              <a:gd name="T18" fmla="*/ 0 w 17"/>
              <a:gd name="T19" fmla="*/ 19 h 38"/>
              <a:gd name="T20" fmla="*/ 0 w 17"/>
              <a:gd name="T21" fmla="*/ 15 h 38"/>
              <a:gd name="T22" fmla="*/ 2 w 17"/>
              <a:gd name="T23" fmla="*/ 14 h 38"/>
              <a:gd name="T24" fmla="*/ 12 w 17"/>
              <a:gd name="T25" fmla="*/ 14 h 38"/>
              <a:gd name="T26" fmla="*/ 14 w 17"/>
              <a:gd name="T27" fmla="*/ 15 h 38"/>
              <a:gd name="T28" fmla="*/ 14 w 17"/>
              <a:gd name="T29" fmla="*/ 31 h 38"/>
              <a:gd name="T30" fmla="*/ 15 w 17"/>
              <a:gd name="T31" fmla="*/ 31 h 38"/>
              <a:gd name="T32" fmla="*/ 17 w 17"/>
              <a:gd name="T33" fmla="*/ 32 h 38"/>
              <a:gd name="T34" fmla="*/ 17 w 17"/>
              <a:gd name="T35" fmla="*/ 36 h 38"/>
              <a:gd name="T36" fmla="*/ 14 w 17"/>
              <a:gd name="T37" fmla="*/ 7 h 38"/>
              <a:gd name="T38" fmla="*/ 12 w 17"/>
              <a:gd name="T39" fmla="*/ 8 h 38"/>
              <a:gd name="T40" fmla="*/ 5 w 17"/>
              <a:gd name="T41" fmla="*/ 8 h 38"/>
              <a:gd name="T42" fmla="*/ 3 w 17"/>
              <a:gd name="T43" fmla="*/ 7 h 38"/>
              <a:gd name="T44" fmla="*/ 3 w 17"/>
              <a:gd name="T45" fmla="*/ 2 h 38"/>
              <a:gd name="T46" fmla="*/ 5 w 17"/>
              <a:gd name="T47" fmla="*/ 0 h 38"/>
              <a:gd name="T48" fmla="*/ 12 w 17"/>
              <a:gd name="T49" fmla="*/ 0 h 38"/>
              <a:gd name="T50" fmla="*/ 14 w 17"/>
              <a:gd name="T51" fmla="*/ 2 h 38"/>
              <a:gd name="T52" fmla="*/ 14 w 17"/>
              <a:gd name="T53" fmla="*/ 7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7" h="38">
                <a:moveTo>
                  <a:pt x="17" y="36"/>
                </a:moveTo>
                <a:cubicBezTo>
                  <a:pt x="17" y="37"/>
                  <a:pt x="16" y="38"/>
                  <a:pt x="15" y="38"/>
                </a:cubicBezTo>
                <a:cubicBezTo>
                  <a:pt x="2" y="38"/>
                  <a:pt x="2" y="38"/>
                  <a:pt x="2" y="38"/>
                </a:cubicBezTo>
                <a:cubicBezTo>
                  <a:pt x="1" y="38"/>
                  <a:pt x="0" y="37"/>
                  <a:pt x="0" y="36"/>
                </a:cubicBezTo>
                <a:cubicBezTo>
                  <a:pt x="0" y="32"/>
                  <a:pt x="0" y="32"/>
                  <a:pt x="0" y="32"/>
                </a:cubicBezTo>
                <a:cubicBezTo>
                  <a:pt x="0" y="32"/>
                  <a:pt x="1" y="31"/>
                  <a:pt x="2" y="31"/>
                </a:cubicBezTo>
                <a:cubicBezTo>
                  <a:pt x="3" y="31"/>
                  <a:pt x="3" y="31"/>
                  <a:pt x="3" y="31"/>
                </a:cubicBezTo>
                <a:cubicBezTo>
                  <a:pt x="3" y="20"/>
                  <a:pt x="3" y="20"/>
                  <a:pt x="3" y="20"/>
                </a:cubicBezTo>
                <a:cubicBezTo>
                  <a:pt x="2" y="20"/>
                  <a:pt x="2" y="20"/>
                  <a:pt x="2" y="20"/>
                </a:cubicBezTo>
                <a:cubicBezTo>
                  <a:pt x="1" y="20"/>
                  <a:pt x="0" y="20"/>
                  <a:pt x="0" y="19"/>
                </a:cubicBezTo>
                <a:cubicBezTo>
                  <a:pt x="0" y="15"/>
                  <a:pt x="0" y="15"/>
                  <a:pt x="0" y="15"/>
                </a:cubicBezTo>
                <a:cubicBezTo>
                  <a:pt x="0" y="14"/>
                  <a:pt x="1" y="14"/>
                  <a:pt x="2" y="14"/>
                </a:cubicBezTo>
                <a:cubicBezTo>
                  <a:pt x="12" y="14"/>
                  <a:pt x="12" y="14"/>
                  <a:pt x="12" y="14"/>
                </a:cubicBezTo>
                <a:cubicBezTo>
                  <a:pt x="13" y="14"/>
                  <a:pt x="14" y="14"/>
                  <a:pt x="14" y="15"/>
                </a:cubicBezTo>
                <a:cubicBezTo>
                  <a:pt x="14" y="31"/>
                  <a:pt x="14" y="31"/>
                  <a:pt x="14" y="31"/>
                </a:cubicBezTo>
                <a:cubicBezTo>
                  <a:pt x="15" y="31"/>
                  <a:pt x="15" y="31"/>
                  <a:pt x="15" y="31"/>
                </a:cubicBezTo>
                <a:cubicBezTo>
                  <a:pt x="16" y="31"/>
                  <a:pt x="17" y="32"/>
                  <a:pt x="17" y="32"/>
                </a:cubicBezTo>
                <a:lnTo>
                  <a:pt x="17" y="36"/>
                </a:lnTo>
                <a:close/>
                <a:moveTo>
                  <a:pt x="14" y="7"/>
                </a:moveTo>
                <a:cubicBezTo>
                  <a:pt x="14" y="8"/>
                  <a:pt x="13" y="8"/>
                  <a:pt x="12" y="8"/>
                </a:cubicBezTo>
                <a:cubicBezTo>
                  <a:pt x="5" y="8"/>
                  <a:pt x="5" y="8"/>
                  <a:pt x="5" y="8"/>
                </a:cubicBezTo>
                <a:cubicBezTo>
                  <a:pt x="4" y="8"/>
                  <a:pt x="3" y="8"/>
                  <a:pt x="3" y="7"/>
                </a:cubicBezTo>
                <a:cubicBezTo>
                  <a:pt x="3" y="2"/>
                  <a:pt x="3" y="2"/>
                  <a:pt x="3" y="2"/>
                </a:cubicBezTo>
                <a:cubicBezTo>
                  <a:pt x="3" y="1"/>
                  <a:pt x="4" y="0"/>
                  <a:pt x="5" y="0"/>
                </a:cubicBezTo>
                <a:cubicBezTo>
                  <a:pt x="12" y="0"/>
                  <a:pt x="12" y="0"/>
                  <a:pt x="12" y="0"/>
                </a:cubicBezTo>
                <a:cubicBezTo>
                  <a:pt x="13" y="0"/>
                  <a:pt x="14" y="1"/>
                  <a:pt x="14" y="2"/>
                </a:cubicBezTo>
                <a:lnTo>
                  <a:pt x="14" y="7"/>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49" name="Freeform 248"/>
          <p:cNvSpPr>
            <a:spLocks noEditPoints="1"/>
          </p:cNvSpPr>
          <p:nvPr/>
        </p:nvSpPr>
        <p:spPr bwMode="auto">
          <a:xfrm>
            <a:off x="4952870" y="2287609"/>
            <a:ext cx="317866" cy="324419"/>
          </a:xfrm>
          <a:custGeom>
            <a:avLst/>
            <a:gdLst>
              <a:gd name="T0" fmla="*/ 20 w 41"/>
              <a:gd name="T1" fmla="*/ 42 h 42"/>
              <a:gd name="T2" fmla="*/ 0 w 41"/>
              <a:gd name="T3" fmla="*/ 21 h 42"/>
              <a:gd name="T4" fmla="*/ 20 w 41"/>
              <a:gd name="T5" fmla="*/ 0 h 42"/>
              <a:gd name="T6" fmla="*/ 41 w 41"/>
              <a:gd name="T7" fmla="*/ 21 h 42"/>
              <a:gd name="T8" fmla="*/ 20 w 41"/>
              <a:gd name="T9" fmla="*/ 42 h 42"/>
              <a:gd name="T10" fmla="*/ 27 w 41"/>
              <a:gd name="T11" fmla="*/ 30 h 42"/>
              <a:gd name="T12" fmla="*/ 26 w 41"/>
              <a:gd name="T13" fmla="*/ 29 h 42"/>
              <a:gd name="T14" fmla="*/ 24 w 41"/>
              <a:gd name="T15" fmla="*/ 29 h 42"/>
              <a:gd name="T16" fmla="*/ 24 w 41"/>
              <a:gd name="T17" fmla="*/ 15 h 42"/>
              <a:gd name="T18" fmla="*/ 23 w 41"/>
              <a:gd name="T19" fmla="*/ 14 h 42"/>
              <a:gd name="T20" fmla="*/ 14 w 41"/>
              <a:gd name="T21" fmla="*/ 14 h 42"/>
              <a:gd name="T22" fmla="*/ 14 w 41"/>
              <a:gd name="T23" fmla="*/ 15 h 42"/>
              <a:gd name="T24" fmla="*/ 14 w 41"/>
              <a:gd name="T25" fmla="*/ 19 h 42"/>
              <a:gd name="T26" fmla="*/ 14 w 41"/>
              <a:gd name="T27" fmla="*/ 20 h 42"/>
              <a:gd name="T28" fmla="*/ 17 w 41"/>
              <a:gd name="T29" fmla="*/ 20 h 42"/>
              <a:gd name="T30" fmla="*/ 17 w 41"/>
              <a:gd name="T31" fmla="*/ 29 h 42"/>
              <a:gd name="T32" fmla="*/ 14 w 41"/>
              <a:gd name="T33" fmla="*/ 29 h 42"/>
              <a:gd name="T34" fmla="*/ 14 w 41"/>
              <a:gd name="T35" fmla="*/ 30 h 42"/>
              <a:gd name="T36" fmla="*/ 14 w 41"/>
              <a:gd name="T37" fmla="*/ 34 h 42"/>
              <a:gd name="T38" fmla="*/ 14 w 41"/>
              <a:gd name="T39" fmla="*/ 35 h 42"/>
              <a:gd name="T40" fmla="*/ 26 w 41"/>
              <a:gd name="T41" fmla="*/ 35 h 42"/>
              <a:gd name="T42" fmla="*/ 27 w 41"/>
              <a:gd name="T43" fmla="*/ 34 h 42"/>
              <a:gd name="T44" fmla="*/ 27 w 41"/>
              <a:gd name="T45" fmla="*/ 30 h 42"/>
              <a:gd name="T46" fmla="*/ 24 w 41"/>
              <a:gd name="T47" fmla="*/ 6 h 42"/>
              <a:gd name="T48" fmla="*/ 23 w 41"/>
              <a:gd name="T49" fmla="*/ 5 h 42"/>
              <a:gd name="T50" fmla="*/ 18 w 41"/>
              <a:gd name="T51" fmla="*/ 5 h 42"/>
              <a:gd name="T52" fmla="*/ 17 w 41"/>
              <a:gd name="T53" fmla="*/ 6 h 42"/>
              <a:gd name="T54" fmla="*/ 17 w 41"/>
              <a:gd name="T55" fmla="*/ 10 h 42"/>
              <a:gd name="T56" fmla="*/ 18 w 41"/>
              <a:gd name="T57" fmla="*/ 11 h 42"/>
              <a:gd name="T58" fmla="*/ 23 w 41"/>
              <a:gd name="T59" fmla="*/ 11 h 42"/>
              <a:gd name="T60" fmla="*/ 24 w 41"/>
              <a:gd name="T61" fmla="*/ 10 h 42"/>
              <a:gd name="T62" fmla="*/ 24 w 41"/>
              <a:gd name="T63" fmla="*/ 6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1" h="42">
                <a:moveTo>
                  <a:pt x="20" y="42"/>
                </a:moveTo>
                <a:cubicBezTo>
                  <a:pt x="9" y="42"/>
                  <a:pt x="0" y="32"/>
                  <a:pt x="0" y="21"/>
                </a:cubicBezTo>
                <a:cubicBezTo>
                  <a:pt x="0" y="10"/>
                  <a:pt x="9" y="0"/>
                  <a:pt x="20" y="0"/>
                </a:cubicBezTo>
                <a:cubicBezTo>
                  <a:pt x="32" y="0"/>
                  <a:pt x="41" y="10"/>
                  <a:pt x="41" y="21"/>
                </a:cubicBezTo>
                <a:cubicBezTo>
                  <a:pt x="41" y="32"/>
                  <a:pt x="32" y="42"/>
                  <a:pt x="20" y="42"/>
                </a:cubicBezTo>
                <a:close/>
                <a:moveTo>
                  <a:pt x="27" y="30"/>
                </a:moveTo>
                <a:cubicBezTo>
                  <a:pt x="27" y="29"/>
                  <a:pt x="27" y="29"/>
                  <a:pt x="26" y="29"/>
                </a:cubicBezTo>
                <a:cubicBezTo>
                  <a:pt x="24" y="29"/>
                  <a:pt x="24" y="29"/>
                  <a:pt x="24" y="29"/>
                </a:cubicBezTo>
                <a:cubicBezTo>
                  <a:pt x="24" y="15"/>
                  <a:pt x="24" y="15"/>
                  <a:pt x="24" y="15"/>
                </a:cubicBezTo>
                <a:cubicBezTo>
                  <a:pt x="24" y="15"/>
                  <a:pt x="23" y="14"/>
                  <a:pt x="23" y="14"/>
                </a:cubicBezTo>
                <a:cubicBezTo>
                  <a:pt x="14" y="14"/>
                  <a:pt x="14" y="14"/>
                  <a:pt x="14" y="14"/>
                </a:cubicBezTo>
                <a:cubicBezTo>
                  <a:pt x="14" y="14"/>
                  <a:pt x="14" y="15"/>
                  <a:pt x="14" y="15"/>
                </a:cubicBezTo>
                <a:cubicBezTo>
                  <a:pt x="14" y="19"/>
                  <a:pt x="14" y="19"/>
                  <a:pt x="14" y="19"/>
                </a:cubicBezTo>
                <a:cubicBezTo>
                  <a:pt x="14" y="20"/>
                  <a:pt x="14" y="20"/>
                  <a:pt x="14" y="20"/>
                </a:cubicBezTo>
                <a:cubicBezTo>
                  <a:pt x="17" y="20"/>
                  <a:pt x="17" y="20"/>
                  <a:pt x="17" y="20"/>
                </a:cubicBezTo>
                <a:cubicBezTo>
                  <a:pt x="17" y="29"/>
                  <a:pt x="17" y="29"/>
                  <a:pt x="17" y="29"/>
                </a:cubicBezTo>
                <a:cubicBezTo>
                  <a:pt x="14" y="29"/>
                  <a:pt x="14" y="29"/>
                  <a:pt x="14" y="29"/>
                </a:cubicBezTo>
                <a:cubicBezTo>
                  <a:pt x="14" y="29"/>
                  <a:pt x="14" y="29"/>
                  <a:pt x="14" y="30"/>
                </a:cubicBezTo>
                <a:cubicBezTo>
                  <a:pt x="14" y="34"/>
                  <a:pt x="14" y="34"/>
                  <a:pt x="14" y="34"/>
                </a:cubicBezTo>
                <a:cubicBezTo>
                  <a:pt x="14" y="34"/>
                  <a:pt x="14" y="35"/>
                  <a:pt x="14" y="35"/>
                </a:cubicBezTo>
                <a:cubicBezTo>
                  <a:pt x="26" y="35"/>
                  <a:pt x="26" y="35"/>
                  <a:pt x="26" y="35"/>
                </a:cubicBezTo>
                <a:cubicBezTo>
                  <a:pt x="27" y="35"/>
                  <a:pt x="27" y="34"/>
                  <a:pt x="27" y="34"/>
                </a:cubicBezTo>
                <a:lnTo>
                  <a:pt x="27" y="30"/>
                </a:lnTo>
                <a:close/>
                <a:moveTo>
                  <a:pt x="24" y="6"/>
                </a:moveTo>
                <a:cubicBezTo>
                  <a:pt x="24" y="5"/>
                  <a:pt x="23" y="5"/>
                  <a:pt x="23" y="5"/>
                </a:cubicBezTo>
                <a:cubicBezTo>
                  <a:pt x="18" y="5"/>
                  <a:pt x="18" y="5"/>
                  <a:pt x="18" y="5"/>
                </a:cubicBezTo>
                <a:cubicBezTo>
                  <a:pt x="17" y="5"/>
                  <a:pt x="17" y="5"/>
                  <a:pt x="17" y="6"/>
                </a:cubicBezTo>
                <a:cubicBezTo>
                  <a:pt x="17" y="10"/>
                  <a:pt x="17" y="10"/>
                  <a:pt x="17" y="10"/>
                </a:cubicBezTo>
                <a:cubicBezTo>
                  <a:pt x="17" y="10"/>
                  <a:pt x="17" y="11"/>
                  <a:pt x="18" y="11"/>
                </a:cubicBezTo>
                <a:cubicBezTo>
                  <a:pt x="23" y="11"/>
                  <a:pt x="23" y="11"/>
                  <a:pt x="23" y="11"/>
                </a:cubicBezTo>
                <a:cubicBezTo>
                  <a:pt x="23" y="11"/>
                  <a:pt x="24" y="10"/>
                  <a:pt x="24" y="10"/>
                </a:cubicBezTo>
                <a:lnTo>
                  <a:pt x="24" y="6"/>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50" name="Freeform 249"/>
          <p:cNvSpPr>
            <a:spLocks/>
          </p:cNvSpPr>
          <p:nvPr/>
        </p:nvSpPr>
        <p:spPr bwMode="auto">
          <a:xfrm>
            <a:off x="4463329" y="2302356"/>
            <a:ext cx="186788" cy="294926"/>
          </a:xfrm>
          <a:custGeom>
            <a:avLst/>
            <a:gdLst>
              <a:gd name="T0" fmla="*/ 24 w 24"/>
              <a:gd name="T1" fmla="*/ 12 h 38"/>
              <a:gd name="T2" fmla="*/ 24 w 24"/>
              <a:gd name="T3" fmla="*/ 13 h 38"/>
              <a:gd name="T4" fmla="*/ 19 w 24"/>
              <a:gd name="T5" fmla="*/ 13 h 38"/>
              <a:gd name="T6" fmla="*/ 8 w 24"/>
              <a:gd name="T7" fmla="*/ 22 h 38"/>
              <a:gd name="T8" fmla="*/ 21 w 24"/>
              <a:gd name="T9" fmla="*/ 36 h 38"/>
              <a:gd name="T10" fmla="*/ 21 w 24"/>
              <a:gd name="T11" fmla="*/ 37 h 38"/>
              <a:gd name="T12" fmla="*/ 20 w 24"/>
              <a:gd name="T13" fmla="*/ 38 h 38"/>
              <a:gd name="T14" fmla="*/ 15 w 24"/>
              <a:gd name="T15" fmla="*/ 38 h 38"/>
              <a:gd name="T16" fmla="*/ 14 w 24"/>
              <a:gd name="T17" fmla="*/ 37 h 38"/>
              <a:gd name="T18" fmla="*/ 1 w 24"/>
              <a:gd name="T19" fmla="*/ 22 h 38"/>
              <a:gd name="T20" fmla="*/ 0 w 24"/>
              <a:gd name="T21" fmla="*/ 22 h 38"/>
              <a:gd name="T22" fmla="*/ 0 w 24"/>
              <a:gd name="T23" fmla="*/ 18 h 38"/>
              <a:gd name="T24" fmla="*/ 1 w 24"/>
              <a:gd name="T25" fmla="*/ 17 h 38"/>
              <a:gd name="T26" fmla="*/ 4 w 24"/>
              <a:gd name="T27" fmla="*/ 17 h 38"/>
              <a:gd name="T28" fmla="*/ 13 w 24"/>
              <a:gd name="T29" fmla="*/ 13 h 38"/>
              <a:gd name="T30" fmla="*/ 1 w 24"/>
              <a:gd name="T31" fmla="*/ 13 h 38"/>
              <a:gd name="T32" fmla="*/ 0 w 24"/>
              <a:gd name="T33" fmla="*/ 12 h 38"/>
              <a:gd name="T34" fmla="*/ 0 w 24"/>
              <a:gd name="T35" fmla="*/ 9 h 38"/>
              <a:gd name="T36" fmla="*/ 1 w 24"/>
              <a:gd name="T37" fmla="*/ 8 h 38"/>
              <a:gd name="T38" fmla="*/ 12 w 24"/>
              <a:gd name="T39" fmla="*/ 8 h 38"/>
              <a:gd name="T40" fmla="*/ 5 w 24"/>
              <a:gd name="T41" fmla="*/ 5 h 38"/>
              <a:gd name="T42" fmla="*/ 1 w 24"/>
              <a:gd name="T43" fmla="*/ 5 h 38"/>
              <a:gd name="T44" fmla="*/ 0 w 24"/>
              <a:gd name="T45" fmla="*/ 4 h 38"/>
              <a:gd name="T46" fmla="*/ 0 w 24"/>
              <a:gd name="T47" fmla="*/ 1 h 38"/>
              <a:gd name="T48" fmla="*/ 1 w 24"/>
              <a:gd name="T49" fmla="*/ 0 h 38"/>
              <a:gd name="T50" fmla="*/ 24 w 24"/>
              <a:gd name="T51" fmla="*/ 0 h 38"/>
              <a:gd name="T52" fmla="*/ 24 w 24"/>
              <a:gd name="T53" fmla="*/ 1 h 38"/>
              <a:gd name="T54" fmla="*/ 24 w 24"/>
              <a:gd name="T55" fmla="*/ 4 h 38"/>
              <a:gd name="T56" fmla="*/ 24 w 24"/>
              <a:gd name="T57" fmla="*/ 5 h 38"/>
              <a:gd name="T58" fmla="*/ 17 w 24"/>
              <a:gd name="T59" fmla="*/ 5 h 38"/>
              <a:gd name="T60" fmla="*/ 19 w 24"/>
              <a:gd name="T61" fmla="*/ 8 h 38"/>
              <a:gd name="T62" fmla="*/ 24 w 24"/>
              <a:gd name="T63" fmla="*/ 8 h 38"/>
              <a:gd name="T64" fmla="*/ 24 w 24"/>
              <a:gd name="T65" fmla="*/ 9 h 38"/>
              <a:gd name="T66" fmla="*/ 24 w 24"/>
              <a:gd name="T67" fmla="*/ 12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4" h="38">
                <a:moveTo>
                  <a:pt x="24" y="12"/>
                </a:moveTo>
                <a:cubicBezTo>
                  <a:pt x="24" y="12"/>
                  <a:pt x="24" y="13"/>
                  <a:pt x="24" y="13"/>
                </a:cubicBezTo>
                <a:cubicBezTo>
                  <a:pt x="19" y="13"/>
                  <a:pt x="19" y="13"/>
                  <a:pt x="19" y="13"/>
                </a:cubicBezTo>
                <a:cubicBezTo>
                  <a:pt x="18" y="18"/>
                  <a:pt x="14" y="21"/>
                  <a:pt x="8" y="22"/>
                </a:cubicBezTo>
                <a:cubicBezTo>
                  <a:pt x="12" y="26"/>
                  <a:pt x="16" y="31"/>
                  <a:pt x="21" y="36"/>
                </a:cubicBezTo>
                <a:cubicBezTo>
                  <a:pt x="21" y="37"/>
                  <a:pt x="21" y="37"/>
                  <a:pt x="21" y="37"/>
                </a:cubicBezTo>
                <a:cubicBezTo>
                  <a:pt x="20" y="38"/>
                  <a:pt x="20" y="38"/>
                  <a:pt x="20" y="38"/>
                </a:cubicBezTo>
                <a:cubicBezTo>
                  <a:pt x="15" y="38"/>
                  <a:pt x="15" y="38"/>
                  <a:pt x="15" y="38"/>
                </a:cubicBezTo>
                <a:cubicBezTo>
                  <a:pt x="14" y="38"/>
                  <a:pt x="14" y="38"/>
                  <a:pt x="14" y="37"/>
                </a:cubicBezTo>
                <a:cubicBezTo>
                  <a:pt x="10" y="32"/>
                  <a:pt x="6" y="28"/>
                  <a:pt x="1" y="22"/>
                </a:cubicBezTo>
                <a:cubicBezTo>
                  <a:pt x="0" y="22"/>
                  <a:pt x="0" y="22"/>
                  <a:pt x="0" y="22"/>
                </a:cubicBezTo>
                <a:cubicBezTo>
                  <a:pt x="0" y="18"/>
                  <a:pt x="0" y="18"/>
                  <a:pt x="0" y="18"/>
                </a:cubicBezTo>
                <a:cubicBezTo>
                  <a:pt x="0" y="18"/>
                  <a:pt x="1" y="17"/>
                  <a:pt x="1" y="17"/>
                </a:cubicBezTo>
                <a:cubicBezTo>
                  <a:pt x="4" y="17"/>
                  <a:pt x="4" y="17"/>
                  <a:pt x="4" y="17"/>
                </a:cubicBezTo>
                <a:cubicBezTo>
                  <a:pt x="9" y="17"/>
                  <a:pt x="12" y="16"/>
                  <a:pt x="13" y="13"/>
                </a:cubicBezTo>
                <a:cubicBezTo>
                  <a:pt x="1" y="13"/>
                  <a:pt x="1" y="13"/>
                  <a:pt x="1" y="13"/>
                </a:cubicBezTo>
                <a:cubicBezTo>
                  <a:pt x="1" y="13"/>
                  <a:pt x="0" y="12"/>
                  <a:pt x="0" y="12"/>
                </a:cubicBezTo>
                <a:cubicBezTo>
                  <a:pt x="0" y="9"/>
                  <a:pt x="0" y="9"/>
                  <a:pt x="0" y="9"/>
                </a:cubicBezTo>
                <a:cubicBezTo>
                  <a:pt x="0" y="9"/>
                  <a:pt x="1" y="8"/>
                  <a:pt x="1" y="8"/>
                </a:cubicBezTo>
                <a:cubicBezTo>
                  <a:pt x="12" y="8"/>
                  <a:pt x="12" y="8"/>
                  <a:pt x="12" y="8"/>
                </a:cubicBezTo>
                <a:cubicBezTo>
                  <a:pt x="11" y="6"/>
                  <a:pt x="9" y="5"/>
                  <a:pt x="5" y="5"/>
                </a:cubicBezTo>
                <a:cubicBezTo>
                  <a:pt x="1" y="5"/>
                  <a:pt x="1" y="5"/>
                  <a:pt x="1" y="5"/>
                </a:cubicBezTo>
                <a:cubicBezTo>
                  <a:pt x="1" y="5"/>
                  <a:pt x="0" y="5"/>
                  <a:pt x="0" y="4"/>
                </a:cubicBezTo>
                <a:cubicBezTo>
                  <a:pt x="0" y="1"/>
                  <a:pt x="0" y="1"/>
                  <a:pt x="0" y="1"/>
                </a:cubicBezTo>
                <a:cubicBezTo>
                  <a:pt x="0" y="0"/>
                  <a:pt x="1" y="0"/>
                  <a:pt x="1" y="0"/>
                </a:cubicBezTo>
                <a:cubicBezTo>
                  <a:pt x="24" y="0"/>
                  <a:pt x="24" y="0"/>
                  <a:pt x="24" y="0"/>
                </a:cubicBezTo>
                <a:cubicBezTo>
                  <a:pt x="24" y="0"/>
                  <a:pt x="24" y="0"/>
                  <a:pt x="24" y="1"/>
                </a:cubicBezTo>
                <a:cubicBezTo>
                  <a:pt x="24" y="4"/>
                  <a:pt x="24" y="4"/>
                  <a:pt x="24" y="4"/>
                </a:cubicBezTo>
                <a:cubicBezTo>
                  <a:pt x="24" y="4"/>
                  <a:pt x="24" y="5"/>
                  <a:pt x="24" y="5"/>
                </a:cubicBezTo>
                <a:cubicBezTo>
                  <a:pt x="17" y="5"/>
                  <a:pt x="17" y="5"/>
                  <a:pt x="17" y="5"/>
                </a:cubicBezTo>
                <a:cubicBezTo>
                  <a:pt x="18" y="6"/>
                  <a:pt x="19" y="7"/>
                  <a:pt x="19" y="8"/>
                </a:cubicBezTo>
                <a:cubicBezTo>
                  <a:pt x="24" y="8"/>
                  <a:pt x="24" y="8"/>
                  <a:pt x="24" y="8"/>
                </a:cubicBezTo>
                <a:cubicBezTo>
                  <a:pt x="24" y="8"/>
                  <a:pt x="24" y="9"/>
                  <a:pt x="24" y="9"/>
                </a:cubicBezTo>
                <a:lnTo>
                  <a:pt x="24" y="12"/>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51" name="Freeform 250"/>
          <p:cNvSpPr>
            <a:spLocks noEditPoints="1"/>
          </p:cNvSpPr>
          <p:nvPr/>
        </p:nvSpPr>
        <p:spPr bwMode="auto">
          <a:xfrm>
            <a:off x="4397791" y="3255742"/>
            <a:ext cx="317866" cy="317866"/>
          </a:xfrm>
          <a:custGeom>
            <a:avLst/>
            <a:gdLst>
              <a:gd name="T0" fmla="*/ 41 w 41"/>
              <a:gd name="T1" fmla="*/ 36 h 41"/>
              <a:gd name="T2" fmla="*/ 36 w 41"/>
              <a:gd name="T3" fmla="*/ 41 h 41"/>
              <a:gd name="T4" fmla="*/ 5 w 41"/>
              <a:gd name="T5" fmla="*/ 41 h 41"/>
              <a:gd name="T6" fmla="*/ 0 w 41"/>
              <a:gd name="T7" fmla="*/ 36 h 41"/>
              <a:gd name="T8" fmla="*/ 0 w 41"/>
              <a:gd name="T9" fmla="*/ 5 h 41"/>
              <a:gd name="T10" fmla="*/ 5 w 41"/>
              <a:gd name="T11" fmla="*/ 0 h 41"/>
              <a:gd name="T12" fmla="*/ 36 w 41"/>
              <a:gd name="T13" fmla="*/ 0 h 41"/>
              <a:gd name="T14" fmla="*/ 41 w 41"/>
              <a:gd name="T15" fmla="*/ 5 h 41"/>
              <a:gd name="T16" fmla="*/ 41 w 41"/>
              <a:gd name="T17" fmla="*/ 36 h 41"/>
              <a:gd name="T18" fmla="*/ 36 w 41"/>
              <a:gd name="T19" fmla="*/ 17 h 41"/>
              <a:gd name="T20" fmla="*/ 33 w 41"/>
              <a:gd name="T21" fmla="*/ 17 h 41"/>
              <a:gd name="T22" fmla="*/ 33 w 41"/>
              <a:gd name="T23" fmla="*/ 21 h 41"/>
              <a:gd name="T24" fmla="*/ 20 w 41"/>
              <a:gd name="T25" fmla="*/ 33 h 41"/>
              <a:gd name="T26" fmla="*/ 8 w 41"/>
              <a:gd name="T27" fmla="*/ 21 h 41"/>
              <a:gd name="T28" fmla="*/ 8 w 41"/>
              <a:gd name="T29" fmla="*/ 17 h 41"/>
              <a:gd name="T30" fmla="*/ 4 w 41"/>
              <a:gd name="T31" fmla="*/ 17 h 41"/>
              <a:gd name="T32" fmla="*/ 4 w 41"/>
              <a:gd name="T33" fmla="*/ 34 h 41"/>
              <a:gd name="T34" fmla="*/ 6 w 41"/>
              <a:gd name="T35" fmla="*/ 36 h 41"/>
              <a:gd name="T36" fmla="*/ 35 w 41"/>
              <a:gd name="T37" fmla="*/ 36 h 41"/>
              <a:gd name="T38" fmla="*/ 36 w 41"/>
              <a:gd name="T39" fmla="*/ 34 h 41"/>
              <a:gd name="T40" fmla="*/ 36 w 41"/>
              <a:gd name="T41" fmla="*/ 17 h 41"/>
              <a:gd name="T42" fmla="*/ 20 w 41"/>
              <a:gd name="T43" fmla="*/ 12 h 41"/>
              <a:gd name="T44" fmla="*/ 12 w 41"/>
              <a:gd name="T45" fmla="*/ 20 h 41"/>
              <a:gd name="T46" fmla="*/ 20 w 41"/>
              <a:gd name="T47" fmla="*/ 28 h 41"/>
              <a:gd name="T48" fmla="*/ 29 w 41"/>
              <a:gd name="T49" fmla="*/ 20 h 41"/>
              <a:gd name="T50" fmla="*/ 20 w 41"/>
              <a:gd name="T51" fmla="*/ 12 h 41"/>
              <a:gd name="T52" fmla="*/ 36 w 41"/>
              <a:gd name="T53" fmla="*/ 6 h 41"/>
              <a:gd name="T54" fmla="*/ 34 w 41"/>
              <a:gd name="T55" fmla="*/ 4 h 41"/>
              <a:gd name="T56" fmla="*/ 30 w 41"/>
              <a:gd name="T57" fmla="*/ 4 h 41"/>
              <a:gd name="T58" fmla="*/ 28 w 41"/>
              <a:gd name="T59" fmla="*/ 6 h 41"/>
              <a:gd name="T60" fmla="*/ 28 w 41"/>
              <a:gd name="T61" fmla="*/ 11 h 41"/>
              <a:gd name="T62" fmla="*/ 30 w 41"/>
              <a:gd name="T63" fmla="*/ 12 h 41"/>
              <a:gd name="T64" fmla="*/ 34 w 41"/>
              <a:gd name="T65" fmla="*/ 12 h 41"/>
              <a:gd name="T66" fmla="*/ 36 w 41"/>
              <a:gd name="T67" fmla="*/ 11 h 41"/>
              <a:gd name="T68" fmla="*/ 36 w 41"/>
              <a:gd name="T69" fmla="*/ 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1" h="41">
                <a:moveTo>
                  <a:pt x="41" y="36"/>
                </a:moveTo>
                <a:cubicBezTo>
                  <a:pt x="41" y="38"/>
                  <a:pt x="39" y="41"/>
                  <a:pt x="36" y="41"/>
                </a:cubicBezTo>
                <a:cubicBezTo>
                  <a:pt x="5" y="41"/>
                  <a:pt x="5" y="41"/>
                  <a:pt x="5" y="41"/>
                </a:cubicBezTo>
                <a:cubicBezTo>
                  <a:pt x="2" y="41"/>
                  <a:pt x="0" y="38"/>
                  <a:pt x="0" y="36"/>
                </a:cubicBezTo>
                <a:cubicBezTo>
                  <a:pt x="0" y="5"/>
                  <a:pt x="0" y="5"/>
                  <a:pt x="0" y="5"/>
                </a:cubicBezTo>
                <a:cubicBezTo>
                  <a:pt x="0" y="2"/>
                  <a:pt x="2" y="0"/>
                  <a:pt x="5" y="0"/>
                </a:cubicBezTo>
                <a:cubicBezTo>
                  <a:pt x="36" y="0"/>
                  <a:pt x="36" y="0"/>
                  <a:pt x="36" y="0"/>
                </a:cubicBezTo>
                <a:cubicBezTo>
                  <a:pt x="39" y="0"/>
                  <a:pt x="41" y="2"/>
                  <a:pt x="41" y="5"/>
                </a:cubicBezTo>
                <a:lnTo>
                  <a:pt x="41" y="36"/>
                </a:lnTo>
                <a:close/>
                <a:moveTo>
                  <a:pt x="36" y="17"/>
                </a:moveTo>
                <a:cubicBezTo>
                  <a:pt x="33" y="17"/>
                  <a:pt x="33" y="17"/>
                  <a:pt x="33" y="17"/>
                </a:cubicBezTo>
                <a:cubicBezTo>
                  <a:pt x="33" y="18"/>
                  <a:pt x="33" y="19"/>
                  <a:pt x="33" y="21"/>
                </a:cubicBezTo>
                <a:cubicBezTo>
                  <a:pt x="33" y="27"/>
                  <a:pt x="27" y="33"/>
                  <a:pt x="20" y="33"/>
                </a:cubicBezTo>
                <a:cubicBezTo>
                  <a:pt x="13" y="33"/>
                  <a:pt x="8" y="27"/>
                  <a:pt x="8" y="21"/>
                </a:cubicBezTo>
                <a:cubicBezTo>
                  <a:pt x="8" y="19"/>
                  <a:pt x="8" y="18"/>
                  <a:pt x="8" y="17"/>
                </a:cubicBezTo>
                <a:cubicBezTo>
                  <a:pt x="4" y="17"/>
                  <a:pt x="4" y="17"/>
                  <a:pt x="4" y="17"/>
                </a:cubicBezTo>
                <a:cubicBezTo>
                  <a:pt x="4" y="34"/>
                  <a:pt x="4" y="34"/>
                  <a:pt x="4" y="34"/>
                </a:cubicBezTo>
                <a:cubicBezTo>
                  <a:pt x="4" y="35"/>
                  <a:pt x="5" y="36"/>
                  <a:pt x="6" y="36"/>
                </a:cubicBezTo>
                <a:cubicBezTo>
                  <a:pt x="35" y="36"/>
                  <a:pt x="35" y="36"/>
                  <a:pt x="35" y="36"/>
                </a:cubicBezTo>
                <a:cubicBezTo>
                  <a:pt x="36" y="36"/>
                  <a:pt x="36" y="35"/>
                  <a:pt x="36" y="34"/>
                </a:cubicBezTo>
                <a:lnTo>
                  <a:pt x="36" y="17"/>
                </a:lnTo>
                <a:close/>
                <a:moveTo>
                  <a:pt x="20" y="12"/>
                </a:moveTo>
                <a:cubicBezTo>
                  <a:pt x="16" y="12"/>
                  <a:pt x="12" y="16"/>
                  <a:pt x="12" y="20"/>
                </a:cubicBezTo>
                <a:cubicBezTo>
                  <a:pt x="12" y="25"/>
                  <a:pt x="16" y="28"/>
                  <a:pt x="20" y="28"/>
                </a:cubicBezTo>
                <a:cubicBezTo>
                  <a:pt x="25" y="28"/>
                  <a:pt x="29" y="25"/>
                  <a:pt x="29" y="20"/>
                </a:cubicBezTo>
                <a:cubicBezTo>
                  <a:pt x="29" y="16"/>
                  <a:pt x="25" y="12"/>
                  <a:pt x="20" y="12"/>
                </a:cubicBezTo>
                <a:close/>
                <a:moveTo>
                  <a:pt x="36" y="6"/>
                </a:moveTo>
                <a:cubicBezTo>
                  <a:pt x="36" y="5"/>
                  <a:pt x="35" y="4"/>
                  <a:pt x="34" y="4"/>
                </a:cubicBezTo>
                <a:cubicBezTo>
                  <a:pt x="30" y="4"/>
                  <a:pt x="30" y="4"/>
                  <a:pt x="30" y="4"/>
                </a:cubicBezTo>
                <a:cubicBezTo>
                  <a:pt x="29" y="4"/>
                  <a:pt x="28" y="5"/>
                  <a:pt x="28" y="6"/>
                </a:cubicBezTo>
                <a:cubicBezTo>
                  <a:pt x="28" y="11"/>
                  <a:pt x="28" y="11"/>
                  <a:pt x="28" y="11"/>
                </a:cubicBezTo>
                <a:cubicBezTo>
                  <a:pt x="28" y="12"/>
                  <a:pt x="29" y="12"/>
                  <a:pt x="30" y="12"/>
                </a:cubicBezTo>
                <a:cubicBezTo>
                  <a:pt x="34" y="12"/>
                  <a:pt x="34" y="12"/>
                  <a:pt x="34" y="12"/>
                </a:cubicBezTo>
                <a:cubicBezTo>
                  <a:pt x="35" y="12"/>
                  <a:pt x="36" y="12"/>
                  <a:pt x="36" y="11"/>
                </a:cubicBezTo>
                <a:lnTo>
                  <a:pt x="36" y="6"/>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52" name="Freeform 251"/>
          <p:cNvSpPr>
            <a:spLocks noEditPoints="1"/>
          </p:cNvSpPr>
          <p:nvPr/>
        </p:nvSpPr>
        <p:spPr bwMode="auto">
          <a:xfrm>
            <a:off x="3754367" y="2744881"/>
            <a:ext cx="393234" cy="373572"/>
          </a:xfrm>
          <a:custGeom>
            <a:avLst/>
            <a:gdLst>
              <a:gd name="T0" fmla="*/ 51 w 51"/>
              <a:gd name="T1" fmla="*/ 10 h 48"/>
              <a:gd name="T2" fmla="*/ 51 w 51"/>
              <a:gd name="T3" fmla="*/ 14 h 48"/>
              <a:gd name="T4" fmla="*/ 48 w 51"/>
              <a:gd name="T5" fmla="*/ 14 h 48"/>
              <a:gd name="T6" fmla="*/ 46 w 51"/>
              <a:gd name="T7" fmla="*/ 15 h 48"/>
              <a:gd name="T8" fmla="*/ 5 w 51"/>
              <a:gd name="T9" fmla="*/ 15 h 48"/>
              <a:gd name="T10" fmla="*/ 3 w 51"/>
              <a:gd name="T11" fmla="*/ 14 h 48"/>
              <a:gd name="T12" fmla="*/ 0 w 51"/>
              <a:gd name="T13" fmla="*/ 14 h 48"/>
              <a:gd name="T14" fmla="*/ 0 w 51"/>
              <a:gd name="T15" fmla="*/ 10 h 48"/>
              <a:gd name="T16" fmla="*/ 26 w 51"/>
              <a:gd name="T17" fmla="*/ 0 h 48"/>
              <a:gd name="T18" fmla="*/ 51 w 51"/>
              <a:gd name="T19" fmla="*/ 10 h 48"/>
              <a:gd name="T20" fmla="*/ 51 w 51"/>
              <a:gd name="T21" fmla="*/ 44 h 48"/>
              <a:gd name="T22" fmla="*/ 51 w 51"/>
              <a:gd name="T23" fmla="*/ 48 h 48"/>
              <a:gd name="T24" fmla="*/ 0 w 51"/>
              <a:gd name="T25" fmla="*/ 48 h 48"/>
              <a:gd name="T26" fmla="*/ 0 w 51"/>
              <a:gd name="T27" fmla="*/ 44 h 48"/>
              <a:gd name="T28" fmla="*/ 2 w 51"/>
              <a:gd name="T29" fmla="*/ 43 h 48"/>
              <a:gd name="T30" fmla="*/ 50 w 51"/>
              <a:gd name="T31" fmla="*/ 43 h 48"/>
              <a:gd name="T32" fmla="*/ 51 w 51"/>
              <a:gd name="T33" fmla="*/ 44 h 48"/>
              <a:gd name="T34" fmla="*/ 14 w 51"/>
              <a:gd name="T35" fmla="*/ 17 h 48"/>
              <a:gd name="T36" fmla="*/ 14 w 51"/>
              <a:gd name="T37" fmla="*/ 38 h 48"/>
              <a:gd name="T38" fmla="*/ 17 w 51"/>
              <a:gd name="T39" fmla="*/ 38 h 48"/>
              <a:gd name="T40" fmla="*/ 17 w 51"/>
              <a:gd name="T41" fmla="*/ 17 h 48"/>
              <a:gd name="T42" fmla="*/ 24 w 51"/>
              <a:gd name="T43" fmla="*/ 17 h 48"/>
              <a:gd name="T44" fmla="*/ 24 w 51"/>
              <a:gd name="T45" fmla="*/ 38 h 48"/>
              <a:gd name="T46" fmla="*/ 27 w 51"/>
              <a:gd name="T47" fmla="*/ 38 h 48"/>
              <a:gd name="T48" fmla="*/ 27 w 51"/>
              <a:gd name="T49" fmla="*/ 17 h 48"/>
              <a:gd name="T50" fmla="*/ 34 w 51"/>
              <a:gd name="T51" fmla="*/ 17 h 48"/>
              <a:gd name="T52" fmla="*/ 34 w 51"/>
              <a:gd name="T53" fmla="*/ 38 h 48"/>
              <a:gd name="T54" fmla="*/ 38 w 51"/>
              <a:gd name="T55" fmla="*/ 38 h 48"/>
              <a:gd name="T56" fmla="*/ 38 w 51"/>
              <a:gd name="T57" fmla="*/ 17 h 48"/>
              <a:gd name="T58" fmla="*/ 45 w 51"/>
              <a:gd name="T59" fmla="*/ 17 h 48"/>
              <a:gd name="T60" fmla="*/ 45 w 51"/>
              <a:gd name="T61" fmla="*/ 38 h 48"/>
              <a:gd name="T62" fmla="*/ 46 w 51"/>
              <a:gd name="T63" fmla="*/ 38 h 48"/>
              <a:gd name="T64" fmla="*/ 48 w 51"/>
              <a:gd name="T65" fmla="*/ 39 h 48"/>
              <a:gd name="T66" fmla="*/ 48 w 51"/>
              <a:gd name="T67" fmla="*/ 41 h 48"/>
              <a:gd name="T68" fmla="*/ 3 w 51"/>
              <a:gd name="T69" fmla="*/ 41 h 48"/>
              <a:gd name="T70" fmla="*/ 3 w 51"/>
              <a:gd name="T71" fmla="*/ 39 h 48"/>
              <a:gd name="T72" fmla="*/ 5 w 51"/>
              <a:gd name="T73" fmla="*/ 38 h 48"/>
              <a:gd name="T74" fmla="*/ 7 w 51"/>
              <a:gd name="T75" fmla="*/ 38 h 48"/>
              <a:gd name="T76" fmla="*/ 7 w 51"/>
              <a:gd name="T77" fmla="*/ 17 h 48"/>
              <a:gd name="T78" fmla="*/ 14 w 51"/>
              <a:gd name="T79" fmla="*/ 17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1" h="48">
                <a:moveTo>
                  <a:pt x="51" y="10"/>
                </a:moveTo>
                <a:cubicBezTo>
                  <a:pt x="51" y="14"/>
                  <a:pt x="51" y="14"/>
                  <a:pt x="51" y="14"/>
                </a:cubicBezTo>
                <a:cubicBezTo>
                  <a:pt x="48" y="14"/>
                  <a:pt x="48" y="14"/>
                  <a:pt x="48" y="14"/>
                </a:cubicBezTo>
                <a:cubicBezTo>
                  <a:pt x="48" y="15"/>
                  <a:pt x="47" y="15"/>
                  <a:pt x="46" y="15"/>
                </a:cubicBezTo>
                <a:cubicBezTo>
                  <a:pt x="5" y="15"/>
                  <a:pt x="5" y="15"/>
                  <a:pt x="5" y="15"/>
                </a:cubicBezTo>
                <a:cubicBezTo>
                  <a:pt x="4" y="15"/>
                  <a:pt x="3" y="15"/>
                  <a:pt x="3" y="14"/>
                </a:cubicBezTo>
                <a:cubicBezTo>
                  <a:pt x="0" y="14"/>
                  <a:pt x="0" y="14"/>
                  <a:pt x="0" y="14"/>
                </a:cubicBezTo>
                <a:cubicBezTo>
                  <a:pt x="0" y="10"/>
                  <a:pt x="0" y="10"/>
                  <a:pt x="0" y="10"/>
                </a:cubicBezTo>
                <a:cubicBezTo>
                  <a:pt x="26" y="0"/>
                  <a:pt x="26" y="0"/>
                  <a:pt x="26" y="0"/>
                </a:cubicBezTo>
                <a:lnTo>
                  <a:pt x="51" y="10"/>
                </a:lnTo>
                <a:close/>
                <a:moveTo>
                  <a:pt x="51" y="44"/>
                </a:moveTo>
                <a:cubicBezTo>
                  <a:pt x="51" y="48"/>
                  <a:pt x="51" y="48"/>
                  <a:pt x="51" y="48"/>
                </a:cubicBezTo>
                <a:cubicBezTo>
                  <a:pt x="0" y="48"/>
                  <a:pt x="0" y="48"/>
                  <a:pt x="0" y="48"/>
                </a:cubicBezTo>
                <a:cubicBezTo>
                  <a:pt x="0" y="44"/>
                  <a:pt x="0" y="44"/>
                  <a:pt x="0" y="44"/>
                </a:cubicBezTo>
                <a:cubicBezTo>
                  <a:pt x="0" y="43"/>
                  <a:pt x="1" y="43"/>
                  <a:pt x="2" y="43"/>
                </a:cubicBezTo>
                <a:cubicBezTo>
                  <a:pt x="50" y="43"/>
                  <a:pt x="50" y="43"/>
                  <a:pt x="50" y="43"/>
                </a:cubicBezTo>
                <a:cubicBezTo>
                  <a:pt x="51" y="43"/>
                  <a:pt x="51" y="43"/>
                  <a:pt x="51" y="44"/>
                </a:cubicBezTo>
                <a:close/>
                <a:moveTo>
                  <a:pt x="14" y="17"/>
                </a:moveTo>
                <a:cubicBezTo>
                  <a:pt x="14" y="38"/>
                  <a:pt x="14" y="38"/>
                  <a:pt x="14" y="38"/>
                </a:cubicBezTo>
                <a:cubicBezTo>
                  <a:pt x="17" y="38"/>
                  <a:pt x="17" y="38"/>
                  <a:pt x="17" y="38"/>
                </a:cubicBezTo>
                <a:cubicBezTo>
                  <a:pt x="17" y="17"/>
                  <a:pt x="17" y="17"/>
                  <a:pt x="17" y="17"/>
                </a:cubicBezTo>
                <a:cubicBezTo>
                  <a:pt x="24" y="17"/>
                  <a:pt x="24" y="17"/>
                  <a:pt x="24" y="17"/>
                </a:cubicBezTo>
                <a:cubicBezTo>
                  <a:pt x="24" y="38"/>
                  <a:pt x="24" y="38"/>
                  <a:pt x="24" y="38"/>
                </a:cubicBezTo>
                <a:cubicBezTo>
                  <a:pt x="27" y="38"/>
                  <a:pt x="27" y="38"/>
                  <a:pt x="27" y="38"/>
                </a:cubicBezTo>
                <a:cubicBezTo>
                  <a:pt x="27" y="17"/>
                  <a:pt x="27" y="17"/>
                  <a:pt x="27" y="17"/>
                </a:cubicBezTo>
                <a:cubicBezTo>
                  <a:pt x="34" y="17"/>
                  <a:pt x="34" y="17"/>
                  <a:pt x="34" y="17"/>
                </a:cubicBezTo>
                <a:cubicBezTo>
                  <a:pt x="34" y="38"/>
                  <a:pt x="34" y="38"/>
                  <a:pt x="34" y="38"/>
                </a:cubicBezTo>
                <a:cubicBezTo>
                  <a:pt x="38" y="38"/>
                  <a:pt x="38" y="38"/>
                  <a:pt x="38" y="38"/>
                </a:cubicBezTo>
                <a:cubicBezTo>
                  <a:pt x="38" y="17"/>
                  <a:pt x="38" y="17"/>
                  <a:pt x="38" y="17"/>
                </a:cubicBezTo>
                <a:cubicBezTo>
                  <a:pt x="45" y="17"/>
                  <a:pt x="45" y="17"/>
                  <a:pt x="45" y="17"/>
                </a:cubicBezTo>
                <a:cubicBezTo>
                  <a:pt x="45" y="38"/>
                  <a:pt x="45" y="38"/>
                  <a:pt x="45" y="38"/>
                </a:cubicBezTo>
                <a:cubicBezTo>
                  <a:pt x="46" y="38"/>
                  <a:pt x="46" y="38"/>
                  <a:pt x="46" y="38"/>
                </a:cubicBezTo>
                <a:cubicBezTo>
                  <a:pt x="47" y="38"/>
                  <a:pt x="48" y="38"/>
                  <a:pt x="48" y="39"/>
                </a:cubicBezTo>
                <a:cubicBezTo>
                  <a:pt x="48" y="41"/>
                  <a:pt x="48" y="41"/>
                  <a:pt x="48" y="41"/>
                </a:cubicBezTo>
                <a:cubicBezTo>
                  <a:pt x="3" y="41"/>
                  <a:pt x="3" y="41"/>
                  <a:pt x="3" y="41"/>
                </a:cubicBezTo>
                <a:cubicBezTo>
                  <a:pt x="3" y="39"/>
                  <a:pt x="3" y="39"/>
                  <a:pt x="3" y="39"/>
                </a:cubicBezTo>
                <a:cubicBezTo>
                  <a:pt x="3" y="38"/>
                  <a:pt x="4" y="38"/>
                  <a:pt x="5" y="38"/>
                </a:cubicBezTo>
                <a:cubicBezTo>
                  <a:pt x="7" y="38"/>
                  <a:pt x="7" y="38"/>
                  <a:pt x="7" y="38"/>
                </a:cubicBezTo>
                <a:cubicBezTo>
                  <a:pt x="7" y="17"/>
                  <a:pt x="7" y="17"/>
                  <a:pt x="7" y="17"/>
                </a:cubicBezTo>
                <a:lnTo>
                  <a:pt x="14" y="17"/>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53" name="Freeform 252"/>
          <p:cNvSpPr>
            <a:spLocks/>
          </p:cNvSpPr>
          <p:nvPr/>
        </p:nvSpPr>
        <p:spPr bwMode="auto">
          <a:xfrm>
            <a:off x="3846122" y="2290886"/>
            <a:ext cx="209724" cy="317865"/>
          </a:xfrm>
          <a:custGeom>
            <a:avLst/>
            <a:gdLst>
              <a:gd name="T0" fmla="*/ 0 w 27"/>
              <a:gd name="T1" fmla="*/ 39 h 41"/>
              <a:gd name="T2" fmla="*/ 5 w 27"/>
              <a:gd name="T3" fmla="*/ 37 h 41"/>
              <a:gd name="T4" fmla="*/ 6 w 27"/>
              <a:gd name="T5" fmla="*/ 34 h 41"/>
              <a:gd name="T6" fmla="*/ 13 w 27"/>
              <a:gd name="T7" fmla="*/ 4 h 41"/>
              <a:gd name="T8" fmla="*/ 13 w 27"/>
              <a:gd name="T9" fmla="*/ 3 h 41"/>
              <a:gd name="T10" fmla="*/ 8 w 27"/>
              <a:gd name="T11" fmla="*/ 3 h 41"/>
              <a:gd name="T12" fmla="*/ 8 w 27"/>
              <a:gd name="T13" fmla="*/ 0 h 41"/>
              <a:gd name="T14" fmla="*/ 19 w 27"/>
              <a:gd name="T15" fmla="*/ 0 h 41"/>
              <a:gd name="T16" fmla="*/ 27 w 27"/>
              <a:gd name="T17" fmla="*/ 0 h 41"/>
              <a:gd name="T18" fmla="*/ 27 w 27"/>
              <a:gd name="T19" fmla="*/ 2 h 41"/>
              <a:gd name="T20" fmla="*/ 21 w 27"/>
              <a:gd name="T21" fmla="*/ 4 h 41"/>
              <a:gd name="T22" fmla="*/ 20 w 27"/>
              <a:gd name="T23" fmla="*/ 8 h 41"/>
              <a:gd name="T24" fmla="*/ 16 w 27"/>
              <a:gd name="T25" fmla="*/ 29 h 41"/>
              <a:gd name="T26" fmla="*/ 14 w 27"/>
              <a:gd name="T27" fmla="*/ 37 h 41"/>
              <a:gd name="T28" fmla="*/ 14 w 27"/>
              <a:gd name="T29" fmla="*/ 37 h 41"/>
              <a:gd name="T30" fmla="*/ 19 w 27"/>
              <a:gd name="T31" fmla="*/ 38 h 41"/>
              <a:gd name="T32" fmla="*/ 19 w 27"/>
              <a:gd name="T33" fmla="*/ 41 h 41"/>
              <a:gd name="T34" fmla="*/ 17 w 27"/>
              <a:gd name="T35" fmla="*/ 41 h 41"/>
              <a:gd name="T36" fmla="*/ 12 w 27"/>
              <a:gd name="T37" fmla="*/ 40 h 41"/>
              <a:gd name="T38" fmla="*/ 7 w 27"/>
              <a:gd name="T39" fmla="*/ 40 h 41"/>
              <a:gd name="T40" fmla="*/ 0 w 27"/>
              <a:gd name="T41" fmla="*/ 41 h 41"/>
              <a:gd name="T42" fmla="*/ 0 w 27"/>
              <a:gd name="T43" fmla="*/ 39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7" h="41">
                <a:moveTo>
                  <a:pt x="0" y="39"/>
                </a:moveTo>
                <a:cubicBezTo>
                  <a:pt x="2" y="38"/>
                  <a:pt x="4" y="38"/>
                  <a:pt x="5" y="37"/>
                </a:cubicBezTo>
                <a:cubicBezTo>
                  <a:pt x="6" y="36"/>
                  <a:pt x="6" y="35"/>
                  <a:pt x="6" y="34"/>
                </a:cubicBezTo>
                <a:cubicBezTo>
                  <a:pt x="7" y="33"/>
                  <a:pt x="13" y="6"/>
                  <a:pt x="13" y="4"/>
                </a:cubicBezTo>
                <a:cubicBezTo>
                  <a:pt x="13" y="3"/>
                  <a:pt x="13" y="3"/>
                  <a:pt x="13" y="3"/>
                </a:cubicBezTo>
                <a:cubicBezTo>
                  <a:pt x="11" y="3"/>
                  <a:pt x="9" y="3"/>
                  <a:pt x="8" y="3"/>
                </a:cubicBezTo>
                <a:cubicBezTo>
                  <a:pt x="8" y="0"/>
                  <a:pt x="8" y="0"/>
                  <a:pt x="8" y="0"/>
                </a:cubicBezTo>
                <a:cubicBezTo>
                  <a:pt x="12" y="0"/>
                  <a:pt x="15" y="0"/>
                  <a:pt x="19" y="0"/>
                </a:cubicBezTo>
                <a:cubicBezTo>
                  <a:pt x="21" y="0"/>
                  <a:pt x="24" y="0"/>
                  <a:pt x="27" y="0"/>
                </a:cubicBezTo>
                <a:cubicBezTo>
                  <a:pt x="27" y="1"/>
                  <a:pt x="27" y="1"/>
                  <a:pt x="27" y="2"/>
                </a:cubicBezTo>
                <a:cubicBezTo>
                  <a:pt x="25" y="3"/>
                  <a:pt x="23" y="3"/>
                  <a:pt x="21" y="4"/>
                </a:cubicBezTo>
                <a:cubicBezTo>
                  <a:pt x="20" y="5"/>
                  <a:pt x="20" y="7"/>
                  <a:pt x="20" y="8"/>
                </a:cubicBezTo>
                <a:cubicBezTo>
                  <a:pt x="19" y="15"/>
                  <a:pt x="17" y="22"/>
                  <a:pt x="16" y="29"/>
                </a:cubicBezTo>
                <a:cubicBezTo>
                  <a:pt x="15" y="31"/>
                  <a:pt x="14" y="36"/>
                  <a:pt x="14" y="37"/>
                </a:cubicBezTo>
                <a:cubicBezTo>
                  <a:pt x="14" y="37"/>
                  <a:pt x="14" y="37"/>
                  <a:pt x="14" y="37"/>
                </a:cubicBezTo>
                <a:cubicBezTo>
                  <a:pt x="16" y="38"/>
                  <a:pt x="17" y="38"/>
                  <a:pt x="19" y="38"/>
                </a:cubicBezTo>
                <a:cubicBezTo>
                  <a:pt x="19" y="39"/>
                  <a:pt x="19" y="40"/>
                  <a:pt x="19" y="41"/>
                </a:cubicBezTo>
                <a:cubicBezTo>
                  <a:pt x="18" y="41"/>
                  <a:pt x="17" y="41"/>
                  <a:pt x="17" y="41"/>
                </a:cubicBezTo>
                <a:cubicBezTo>
                  <a:pt x="15" y="41"/>
                  <a:pt x="14" y="41"/>
                  <a:pt x="12" y="40"/>
                </a:cubicBezTo>
                <a:cubicBezTo>
                  <a:pt x="10" y="40"/>
                  <a:pt x="9" y="40"/>
                  <a:pt x="7" y="40"/>
                </a:cubicBezTo>
                <a:cubicBezTo>
                  <a:pt x="4" y="40"/>
                  <a:pt x="2" y="41"/>
                  <a:pt x="0" y="41"/>
                </a:cubicBezTo>
                <a:lnTo>
                  <a:pt x="0" y="39"/>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54" name="Freeform 253"/>
          <p:cNvSpPr>
            <a:spLocks noEditPoints="1"/>
          </p:cNvSpPr>
          <p:nvPr/>
        </p:nvSpPr>
        <p:spPr bwMode="auto">
          <a:xfrm>
            <a:off x="3193446" y="2769458"/>
            <a:ext cx="317866" cy="324419"/>
          </a:xfrm>
          <a:custGeom>
            <a:avLst/>
            <a:gdLst>
              <a:gd name="T0" fmla="*/ 20 w 41"/>
              <a:gd name="T1" fmla="*/ 34 h 42"/>
              <a:gd name="T2" fmla="*/ 11 w 41"/>
              <a:gd name="T3" fmla="*/ 37 h 42"/>
              <a:gd name="T4" fmla="*/ 0 w 41"/>
              <a:gd name="T5" fmla="*/ 36 h 42"/>
              <a:gd name="T6" fmla="*/ 6 w 41"/>
              <a:gd name="T7" fmla="*/ 22 h 42"/>
              <a:gd name="T8" fmla="*/ 11 w 41"/>
              <a:gd name="T9" fmla="*/ 26 h 42"/>
              <a:gd name="T10" fmla="*/ 11 w 41"/>
              <a:gd name="T11" fmla="*/ 31 h 42"/>
              <a:gd name="T12" fmla="*/ 16 w 41"/>
              <a:gd name="T13" fmla="*/ 30 h 42"/>
              <a:gd name="T14" fmla="*/ 24 w 41"/>
              <a:gd name="T15" fmla="*/ 22 h 42"/>
              <a:gd name="T16" fmla="*/ 24 w 41"/>
              <a:gd name="T17" fmla="*/ 30 h 42"/>
              <a:gd name="T18" fmla="*/ 16 w 41"/>
              <a:gd name="T19" fmla="*/ 12 h 42"/>
              <a:gd name="T20" fmla="*/ 11 w 41"/>
              <a:gd name="T21" fmla="*/ 12 h 42"/>
              <a:gd name="T22" fmla="*/ 11 w 41"/>
              <a:gd name="T23" fmla="*/ 17 h 42"/>
              <a:gd name="T24" fmla="*/ 20 w 41"/>
              <a:gd name="T25" fmla="*/ 26 h 42"/>
              <a:gd name="T26" fmla="*/ 11 w 41"/>
              <a:gd name="T27" fmla="*/ 25 h 42"/>
              <a:gd name="T28" fmla="*/ 6 w 41"/>
              <a:gd name="T29" fmla="*/ 20 h 42"/>
              <a:gd name="T30" fmla="*/ 0 w 41"/>
              <a:gd name="T31" fmla="*/ 6 h 42"/>
              <a:gd name="T32" fmla="*/ 11 w 41"/>
              <a:gd name="T33" fmla="*/ 5 h 42"/>
              <a:gd name="T34" fmla="*/ 20 w 41"/>
              <a:gd name="T35" fmla="*/ 8 h 42"/>
              <a:gd name="T36" fmla="*/ 34 w 41"/>
              <a:gd name="T37" fmla="*/ 20 h 42"/>
              <a:gd name="T38" fmla="*/ 29 w 41"/>
              <a:gd name="T39" fmla="*/ 17 h 42"/>
              <a:gd name="T40" fmla="*/ 30 w 41"/>
              <a:gd name="T41" fmla="*/ 12 h 42"/>
              <a:gd name="T42" fmla="*/ 24 w 41"/>
              <a:gd name="T43" fmla="*/ 12 h 42"/>
              <a:gd name="T44" fmla="*/ 16 w 41"/>
              <a:gd name="T45" fmla="*/ 21 h 42"/>
              <a:gd name="T46" fmla="*/ 16 w 41"/>
              <a:gd name="T47" fmla="*/ 12 h 42"/>
              <a:gd name="T48" fmla="*/ 21 w 41"/>
              <a:gd name="T49" fmla="*/ 8 h 42"/>
              <a:gd name="T50" fmla="*/ 35 w 41"/>
              <a:gd name="T51" fmla="*/ 0 h 42"/>
              <a:gd name="T52" fmla="*/ 36 w 41"/>
              <a:gd name="T53" fmla="*/ 11 h 42"/>
              <a:gd name="T54" fmla="*/ 30 w 41"/>
              <a:gd name="T55" fmla="*/ 37 h 42"/>
              <a:gd name="T56" fmla="*/ 21 w 41"/>
              <a:gd name="T57" fmla="*/ 35 h 42"/>
              <a:gd name="T58" fmla="*/ 25 w 41"/>
              <a:gd name="T59" fmla="*/ 31 h 42"/>
              <a:gd name="T60" fmla="*/ 30 w 41"/>
              <a:gd name="T61" fmla="*/ 26 h 42"/>
              <a:gd name="T62" fmla="*/ 25 w 41"/>
              <a:gd name="T63" fmla="*/ 21 h 42"/>
              <a:gd name="T64" fmla="*/ 25 w 41"/>
              <a:gd name="T65" fmla="*/ 13 h 42"/>
              <a:gd name="T66" fmla="*/ 33 w 41"/>
              <a:gd name="T67" fmla="*/ 21 h 42"/>
              <a:gd name="T68" fmla="*/ 36 w 41"/>
              <a:gd name="T69" fmla="*/ 31 h 42"/>
              <a:gd name="T70" fmla="*/ 35 w 41"/>
              <a:gd name="T71" fmla="*/ 4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1" h="42">
                <a:moveTo>
                  <a:pt x="24" y="30"/>
                </a:moveTo>
                <a:cubicBezTo>
                  <a:pt x="20" y="34"/>
                  <a:pt x="20" y="34"/>
                  <a:pt x="20" y="34"/>
                </a:cubicBezTo>
                <a:cubicBezTo>
                  <a:pt x="19" y="35"/>
                  <a:pt x="19" y="35"/>
                  <a:pt x="19" y="35"/>
                </a:cubicBezTo>
                <a:cubicBezTo>
                  <a:pt x="17" y="37"/>
                  <a:pt x="14" y="38"/>
                  <a:pt x="11" y="37"/>
                </a:cubicBezTo>
                <a:cubicBezTo>
                  <a:pt x="10" y="40"/>
                  <a:pt x="8" y="42"/>
                  <a:pt x="5" y="42"/>
                </a:cubicBezTo>
                <a:cubicBezTo>
                  <a:pt x="2" y="42"/>
                  <a:pt x="0" y="39"/>
                  <a:pt x="0" y="36"/>
                </a:cubicBezTo>
                <a:cubicBezTo>
                  <a:pt x="0" y="34"/>
                  <a:pt x="2" y="31"/>
                  <a:pt x="4" y="31"/>
                </a:cubicBezTo>
                <a:cubicBezTo>
                  <a:pt x="3" y="28"/>
                  <a:pt x="4" y="24"/>
                  <a:pt x="6" y="22"/>
                </a:cubicBezTo>
                <a:cubicBezTo>
                  <a:pt x="7" y="22"/>
                  <a:pt x="7" y="22"/>
                  <a:pt x="7" y="22"/>
                </a:cubicBezTo>
                <a:cubicBezTo>
                  <a:pt x="11" y="26"/>
                  <a:pt x="11" y="26"/>
                  <a:pt x="11" y="26"/>
                </a:cubicBezTo>
                <a:cubicBezTo>
                  <a:pt x="11" y="26"/>
                  <a:pt x="11" y="26"/>
                  <a:pt x="11" y="26"/>
                </a:cubicBezTo>
                <a:cubicBezTo>
                  <a:pt x="9" y="27"/>
                  <a:pt x="9" y="30"/>
                  <a:pt x="11" y="31"/>
                </a:cubicBezTo>
                <a:cubicBezTo>
                  <a:pt x="12" y="32"/>
                  <a:pt x="14" y="32"/>
                  <a:pt x="15" y="31"/>
                </a:cubicBezTo>
                <a:cubicBezTo>
                  <a:pt x="16" y="30"/>
                  <a:pt x="16" y="30"/>
                  <a:pt x="16" y="30"/>
                </a:cubicBezTo>
                <a:cubicBezTo>
                  <a:pt x="20" y="26"/>
                  <a:pt x="20" y="26"/>
                  <a:pt x="20" y="26"/>
                </a:cubicBezTo>
                <a:cubicBezTo>
                  <a:pt x="24" y="22"/>
                  <a:pt x="24" y="22"/>
                  <a:pt x="24" y="22"/>
                </a:cubicBezTo>
                <a:cubicBezTo>
                  <a:pt x="28" y="26"/>
                  <a:pt x="28" y="26"/>
                  <a:pt x="28" y="26"/>
                </a:cubicBezTo>
                <a:lnTo>
                  <a:pt x="24" y="30"/>
                </a:lnTo>
                <a:close/>
                <a:moveTo>
                  <a:pt x="20" y="8"/>
                </a:moveTo>
                <a:cubicBezTo>
                  <a:pt x="16" y="12"/>
                  <a:pt x="16" y="12"/>
                  <a:pt x="16" y="12"/>
                </a:cubicBezTo>
                <a:cubicBezTo>
                  <a:pt x="15" y="12"/>
                  <a:pt x="15" y="12"/>
                  <a:pt x="15" y="12"/>
                </a:cubicBezTo>
                <a:cubicBezTo>
                  <a:pt x="14" y="10"/>
                  <a:pt x="12" y="10"/>
                  <a:pt x="11" y="12"/>
                </a:cubicBezTo>
                <a:cubicBezTo>
                  <a:pt x="9" y="13"/>
                  <a:pt x="9" y="15"/>
                  <a:pt x="11" y="16"/>
                </a:cubicBezTo>
                <a:cubicBezTo>
                  <a:pt x="11" y="17"/>
                  <a:pt x="11" y="17"/>
                  <a:pt x="11" y="17"/>
                </a:cubicBezTo>
                <a:cubicBezTo>
                  <a:pt x="15" y="21"/>
                  <a:pt x="15" y="21"/>
                  <a:pt x="15" y="21"/>
                </a:cubicBezTo>
                <a:cubicBezTo>
                  <a:pt x="20" y="26"/>
                  <a:pt x="20" y="26"/>
                  <a:pt x="20" y="26"/>
                </a:cubicBezTo>
                <a:cubicBezTo>
                  <a:pt x="16" y="30"/>
                  <a:pt x="16" y="30"/>
                  <a:pt x="16" y="30"/>
                </a:cubicBezTo>
                <a:cubicBezTo>
                  <a:pt x="11" y="25"/>
                  <a:pt x="11" y="25"/>
                  <a:pt x="11" y="25"/>
                </a:cubicBezTo>
                <a:cubicBezTo>
                  <a:pt x="7" y="21"/>
                  <a:pt x="7" y="21"/>
                  <a:pt x="7" y="21"/>
                </a:cubicBezTo>
                <a:cubicBezTo>
                  <a:pt x="6" y="20"/>
                  <a:pt x="6" y="20"/>
                  <a:pt x="6" y="20"/>
                </a:cubicBezTo>
                <a:cubicBezTo>
                  <a:pt x="4" y="18"/>
                  <a:pt x="3" y="14"/>
                  <a:pt x="4" y="11"/>
                </a:cubicBezTo>
                <a:cubicBezTo>
                  <a:pt x="2" y="11"/>
                  <a:pt x="0" y="9"/>
                  <a:pt x="0" y="6"/>
                </a:cubicBezTo>
                <a:cubicBezTo>
                  <a:pt x="0" y="3"/>
                  <a:pt x="2" y="0"/>
                  <a:pt x="5" y="0"/>
                </a:cubicBezTo>
                <a:cubicBezTo>
                  <a:pt x="8" y="0"/>
                  <a:pt x="10" y="2"/>
                  <a:pt x="11" y="5"/>
                </a:cubicBezTo>
                <a:cubicBezTo>
                  <a:pt x="14" y="4"/>
                  <a:pt x="17" y="5"/>
                  <a:pt x="19" y="8"/>
                </a:cubicBezTo>
                <a:lnTo>
                  <a:pt x="20" y="8"/>
                </a:lnTo>
                <a:close/>
                <a:moveTo>
                  <a:pt x="36" y="11"/>
                </a:moveTo>
                <a:cubicBezTo>
                  <a:pt x="37" y="15"/>
                  <a:pt x="36" y="18"/>
                  <a:pt x="34" y="20"/>
                </a:cubicBezTo>
                <a:cubicBezTo>
                  <a:pt x="33" y="21"/>
                  <a:pt x="33" y="21"/>
                  <a:pt x="33" y="21"/>
                </a:cubicBezTo>
                <a:cubicBezTo>
                  <a:pt x="29" y="17"/>
                  <a:pt x="29" y="17"/>
                  <a:pt x="29" y="17"/>
                </a:cubicBezTo>
                <a:cubicBezTo>
                  <a:pt x="30" y="16"/>
                  <a:pt x="30" y="16"/>
                  <a:pt x="30" y="16"/>
                </a:cubicBezTo>
                <a:cubicBezTo>
                  <a:pt x="31" y="15"/>
                  <a:pt x="31" y="13"/>
                  <a:pt x="30" y="12"/>
                </a:cubicBezTo>
                <a:cubicBezTo>
                  <a:pt x="28" y="10"/>
                  <a:pt x="26" y="10"/>
                  <a:pt x="25" y="12"/>
                </a:cubicBezTo>
                <a:cubicBezTo>
                  <a:pt x="24" y="12"/>
                  <a:pt x="24" y="12"/>
                  <a:pt x="24" y="12"/>
                </a:cubicBezTo>
                <a:cubicBezTo>
                  <a:pt x="20" y="16"/>
                  <a:pt x="20" y="16"/>
                  <a:pt x="20" y="16"/>
                </a:cubicBezTo>
                <a:cubicBezTo>
                  <a:pt x="16" y="21"/>
                  <a:pt x="16" y="21"/>
                  <a:pt x="16" y="21"/>
                </a:cubicBezTo>
                <a:cubicBezTo>
                  <a:pt x="12" y="17"/>
                  <a:pt x="12" y="17"/>
                  <a:pt x="12" y="17"/>
                </a:cubicBezTo>
                <a:cubicBezTo>
                  <a:pt x="16" y="12"/>
                  <a:pt x="16" y="12"/>
                  <a:pt x="16" y="12"/>
                </a:cubicBezTo>
                <a:cubicBezTo>
                  <a:pt x="20" y="8"/>
                  <a:pt x="20" y="8"/>
                  <a:pt x="20" y="8"/>
                </a:cubicBezTo>
                <a:cubicBezTo>
                  <a:pt x="21" y="8"/>
                  <a:pt x="21" y="8"/>
                  <a:pt x="21" y="8"/>
                </a:cubicBezTo>
                <a:cubicBezTo>
                  <a:pt x="23" y="5"/>
                  <a:pt x="27" y="4"/>
                  <a:pt x="30" y="5"/>
                </a:cubicBezTo>
                <a:cubicBezTo>
                  <a:pt x="30" y="3"/>
                  <a:pt x="33" y="0"/>
                  <a:pt x="35" y="0"/>
                </a:cubicBezTo>
                <a:cubicBezTo>
                  <a:pt x="38" y="0"/>
                  <a:pt x="41" y="3"/>
                  <a:pt x="41" y="6"/>
                </a:cubicBezTo>
                <a:cubicBezTo>
                  <a:pt x="41" y="9"/>
                  <a:pt x="39" y="11"/>
                  <a:pt x="36" y="11"/>
                </a:cubicBezTo>
                <a:close/>
                <a:moveTo>
                  <a:pt x="35" y="42"/>
                </a:moveTo>
                <a:cubicBezTo>
                  <a:pt x="33" y="42"/>
                  <a:pt x="31" y="40"/>
                  <a:pt x="30" y="37"/>
                </a:cubicBezTo>
                <a:cubicBezTo>
                  <a:pt x="27" y="38"/>
                  <a:pt x="23" y="37"/>
                  <a:pt x="21" y="35"/>
                </a:cubicBezTo>
                <a:cubicBezTo>
                  <a:pt x="21" y="35"/>
                  <a:pt x="21" y="35"/>
                  <a:pt x="21" y="35"/>
                </a:cubicBezTo>
                <a:cubicBezTo>
                  <a:pt x="25" y="31"/>
                  <a:pt x="25" y="31"/>
                  <a:pt x="25" y="31"/>
                </a:cubicBezTo>
                <a:cubicBezTo>
                  <a:pt x="25" y="31"/>
                  <a:pt x="25" y="31"/>
                  <a:pt x="25" y="31"/>
                </a:cubicBezTo>
                <a:cubicBezTo>
                  <a:pt x="26" y="32"/>
                  <a:pt x="28" y="32"/>
                  <a:pt x="30" y="31"/>
                </a:cubicBezTo>
                <a:cubicBezTo>
                  <a:pt x="31" y="30"/>
                  <a:pt x="31" y="27"/>
                  <a:pt x="30" y="26"/>
                </a:cubicBezTo>
                <a:cubicBezTo>
                  <a:pt x="29" y="25"/>
                  <a:pt x="29" y="25"/>
                  <a:pt x="29" y="25"/>
                </a:cubicBezTo>
                <a:cubicBezTo>
                  <a:pt x="25" y="21"/>
                  <a:pt x="25" y="21"/>
                  <a:pt x="25" y="21"/>
                </a:cubicBezTo>
                <a:cubicBezTo>
                  <a:pt x="21" y="17"/>
                  <a:pt x="21" y="17"/>
                  <a:pt x="21" y="17"/>
                </a:cubicBezTo>
                <a:cubicBezTo>
                  <a:pt x="25" y="13"/>
                  <a:pt x="25" y="13"/>
                  <a:pt x="25" y="13"/>
                </a:cubicBezTo>
                <a:cubicBezTo>
                  <a:pt x="29" y="17"/>
                  <a:pt x="29" y="17"/>
                  <a:pt x="29" y="17"/>
                </a:cubicBezTo>
                <a:cubicBezTo>
                  <a:pt x="33" y="21"/>
                  <a:pt x="33" y="21"/>
                  <a:pt x="33" y="21"/>
                </a:cubicBezTo>
                <a:cubicBezTo>
                  <a:pt x="34" y="22"/>
                  <a:pt x="34" y="22"/>
                  <a:pt x="34" y="22"/>
                </a:cubicBezTo>
                <a:cubicBezTo>
                  <a:pt x="36" y="24"/>
                  <a:pt x="37" y="28"/>
                  <a:pt x="36" y="31"/>
                </a:cubicBezTo>
                <a:cubicBezTo>
                  <a:pt x="39" y="31"/>
                  <a:pt x="41" y="33"/>
                  <a:pt x="41" y="36"/>
                </a:cubicBezTo>
                <a:cubicBezTo>
                  <a:pt x="41" y="39"/>
                  <a:pt x="39" y="42"/>
                  <a:pt x="35" y="42"/>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55" name="Freeform 254"/>
          <p:cNvSpPr>
            <a:spLocks/>
          </p:cNvSpPr>
          <p:nvPr/>
        </p:nvSpPr>
        <p:spPr bwMode="auto">
          <a:xfrm>
            <a:off x="3846122" y="3267212"/>
            <a:ext cx="209724" cy="294926"/>
          </a:xfrm>
          <a:custGeom>
            <a:avLst/>
            <a:gdLst>
              <a:gd name="T0" fmla="*/ 11 w 27"/>
              <a:gd name="T1" fmla="*/ 38 h 38"/>
              <a:gd name="T2" fmla="*/ 10 w 27"/>
              <a:gd name="T3" fmla="*/ 37 h 38"/>
              <a:gd name="T4" fmla="*/ 10 w 27"/>
              <a:gd name="T5" fmla="*/ 28 h 38"/>
              <a:gd name="T6" fmla="*/ 3 w 27"/>
              <a:gd name="T7" fmla="*/ 28 h 38"/>
              <a:gd name="T8" fmla="*/ 2 w 27"/>
              <a:gd name="T9" fmla="*/ 27 h 38"/>
              <a:gd name="T10" fmla="*/ 2 w 27"/>
              <a:gd name="T11" fmla="*/ 24 h 38"/>
              <a:gd name="T12" fmla="*/ 3 w 27"/>
              <a:gd name="T13" fmla="*/ 24 h 38"/>
              <a:gd name="T14" fmla="*/ 10 w 27"/>
              <a:gd name="T15" fmla="*/ 24 h 38"/>
              <a:gd name="T16" fmla="*/ 10 w 27"/>
              <a:gd name="T17" fmla="*/ 21 h 38"/>
              <a:gd name="T18" fmla="*/ 3 w 27"/>
              <a:gd name="T19" fmla="*/ 21 h 38"/>
              <a:gd name="T20" fmla="*/ 2 w 27"/>
              <a:gd name="T21" fmla="*/ 20 h 38"/>
              <a:gd name="T22" fmla="*/ 2 w 27"/>
              <a:gd name="T23" fmla="*/ 18 h 38"/>
              <a:gd name="T24" fmla="*/ 3 w 27"/>
              <a:gd name="T25" fmla="*/ 17 h 38"/>
              <a:gd name="T26" fmla="*/ 8 w 27"/>
              <a:gd name="T27" fmla="*/ 17 h 38"/>
              <a:gd name="T28" fmla="*/ 0 w 27"/>
              <a:gd name="T29" fmla="*/ 1 h 38"/>
              <a:gd name="T30" fmla="*/ 0 w 27"/>
              <a:gd name="T31" fmla="*/ 1 h 38"/>
              <a:gd name="T32" fmla="*/ 0 w 27"/>
              <a:gd name="T33" fmla="*/ 0 h 38"/>
              <a:gd name="T34" fmla="*/ 6 w 27"/>
              <a:gd name="T35" fmla="*/ 0 h 38"/>
              <a:gd name="T36" fmla="*/ 6 w 27"/>
              <a:gd name="T37" fmla="*/ 1 h 38"/>
              <a:gd name="T38" fmla="*/ 12 w 27"/>
              <a:gd name="T39" fmla="*/ 12 h 38"/>
              <a:gd name="T40" fmla="*/ 14 w 27"/>
              <a:gd name="T41" fmla="*/ 15 h 38"/>
              <a:gd name="T42" fmla="*/ 15 w 27"/>
              <a:gd name="T43" fmla="*/ 12 h 38"/>
              <a:gd name="T44" fmla="*/ 20 w 27"/>
              <a:gd name="T45" fmla="*/ 1 h 38"/>
              <a:gd name="T46" fmla="*/ 21 w 27"/>
              <a:gd name="T47" fmla="*/ 0 h 38"/>
              <a:gd name="T48" fmla="*/ 26 w 27"/>
              <a:gd name="T49" fmla="*/ 0 h 38"/>
              <a:gd name="T50" fmla="*/ 27 w 27"/>
              <a:gd name="T51" fmla="*/ 1 h 38"/>
              <a:gd name="T52" fmla="*/ 27 w 27"/>
              <a:gd name="T53" fmla="*/ 1 h 38"/>
              <a:gd name="T54" fmla="*/ 19 w 27"/>
              <a:gd name="T55" fmla="*/ 17 h 38"/>
              <a:gd name="T56" fmla="*/ 24 w 27"/>
              <a:gd name="T57" fmla="*/ 17 h 38"/>
              <a:gd name="T58" fmla="*/ 25 w 27"/>
              <a:gd name="T59" fmla="*/ 18 h 38"/>
              <a:gd name="T60" fmla="*/ 25 w 27"/>
              <a:gd name="T61" fmla="*/ 20 h 38"/>
              <a:gd name="T62" fmla="*/ 24 w 27"/>
              <a:gd name="T63" fmla="*/ 21 h 38"/>
              <a:gd name="T64" fmla="*/ 17 w 27"/>
              <a:gd name="T65" fmla="*/ 21 h 38"/>
              <a:gd name="T66" fmla="*/ 17 w 27"/>
              <a:gd name="T67" fmla="*/ 24 h 38"/>
              <a:gd name="T68" fmla="*/ 24 w 27"/>
              <a:gd name="T69" fmla="*/ 24 h 38"/>
              <a:gd name="T70" fmla="*/ 25 w 27"/>
              <a:gd name="T71" fmla="*/ 24 h 38"/>
              <a:gd name="T72" fmla="*/ 25 w 27"/>
              <a:gd name="T73" fmla="*/ 27 h 38"/>
              <a:gd name="T74" fmla="*/ 24 w 27"/>
              <a:gd name="T75" fmla="*/ 28 h 38"/>
              <a:gd name="T76" fmla="*/ 17 w 27"/>
              <a:gd name="T77" fmla="*/ 28 h 38"/>
              <a:gd name="T78" fmla="*/ 17 w 27"/>
              <a:gd name="T79" fmla="*/ 37 h 38"/>
              <a:gd name="T80" fmla="*/ 16 w 27"/>
              <a:gd name="T81" fmla="*/ 38 h 38"/>
              <a:gd name="T82" fmla="*/ 11 w 27"/>
              <a:gd name="T83"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7" h="38">
                <a:moveTo>
                  <a:pt x="11" y="38"/>
                </a:moveTo>
                <a:cubicBezTo>
                  <a:pt x="11" y="38"/>
                  <a:pt x="10" y="37"/>
                  <a:pt x="10" y="37"/>
                </a:cubicBezTo>
                <a:cubicBezTo>
                  <a:pt x="10" y="28"/>
                  <a:pt x="10" y="28"/>
                  <a:pt x="10" y="28"/>
                </a:cubicBezTo>
                <a:cubicBezTo>
                  <a:pt x="3" y="28"/>
                  <a:pt x="3" y="28"/>
                  <a:pt x="3" y="28"/>
                </a:cubicBezTo>
                <a:cubicBezTo>
                  <a:pt x="2" y="28"/>
                  <a:pt x="2" y="28"/>
                  <a:pt x="2" y="27"/>
                </a:cubicBezTo>
                <a:cubicBezTo>
                  <a:pt x="2" y="24"/>
                  <a:pt x="2" y="24"/>
                  <a:pt x="2" y="24"/>
                </a:cubicBezTo>
                <a:cubicBezTo>
                  <a:pt x="2" y="24"/>
                  <a:pt x="2" y="24"/>
                  <a:pt x="3" y="24"/>
                </a:cubicBezTo>
                <a:cubicBezTo>
                  <a:pt x="10" y="24"/>
                  <a:pt x="10" y="24"/>
                  <a:pt x="10" y="24"/>
                </a:cubicBezTo>
                <a:cubicBezTo>
                  <a:pt x="10" y="21"/>
                  <a:pt x="10" y="21"/>
                  <a:pt x="10" y="21"/>
                </a:cubicBezTo>
                <a:cubicBezTo>
                  <a:pt x="3" y="21"/>
                  <a:pt x="3" y="21"/>
                  <a:pt x="3" y="21"/>
                </a:cubicBezTo>
                <a:cubicBezTo>
                  <a:pt x="2" y="21"/>
                  <a:pt x="2" y="21"/>
                  <a:pt x="2" y="20"/>
                </a:cubicBezTo>
                <a:cubicBezTo>
                  <a:pt x="2" y="18"/>
                  <a:pt x="2" y="18"/>
                  <a:pt x="2" y="18"/>
                </a:cubicBezTo>
                <a:cubicBezTo>
                  <a:pt x="2" y="17"/>
                  <a:pt x="2" y="17"/>
                  <a:pt x="3" y="17"/>
                </a:cubicBezTo>
                <a:cubicBezTo>
                  <a:pt x="8" y="17"/>
                  <a:pt x="8" y="17"/>
                  <a:pt x="8" y="17"/>
                </a:cubicBezTo>
                <a:cubicBezTo>
                  <a:pt x="0" y="1"/>
                  <a:pt x="0" y="1"/>
                  <a:pt x="0" y="1"/>
                </a:cubicBezTo>
                <a:cubicBezTo>
                  <a:pt x="0" y="1"/>
                  <a:pt x="0" y="1"/>
                  <a:pt x="0" y="1"/>
                </a:cubicBezTo>
                <a:cubicBezTo>
                  <a:pt x="0" y="0"/>
                  <a:pt x="0" y="0"/>
                  <a:pt x="0" y="0"/>
                </a:cubicBezTo>
                <a:cubicBezTo>
                  <a:pt x="6" y="0"/>
                  <a:pt x="6" y="0"/>
                  <a:pt x="6" y="0"/>
                </a:cubicBezTo>
                <a:cubicBezTo>
                  <a:pt x="6" y="0"/>
                  <a:pt x="6" y="0"/>
                  <a:pt x="6" y="1"/>
                </a:cubicBezTo>
                <a:cubicBezTo>
                  <a:pt x="12" y="12"/>
                  <a:pt x="12" y="12"/>
                  <a:pt x="12" y="12"/>
                </a:cubicBezTo>
                <a:cubicBezTo>
                  <a:pt x="13" y="13"/>
                  <a:pt x="13" y="14"/>
                  <a:pt x="14" y="15"/>
                </a:cubicBezTo>
                <a:cubicBezTo>
                  <a:pt x="14" y="14"/>
                  <a:pt x="15" y="13"/>
                  <a:pt x="15" y="12"/>
                </a:cubicBezTo>
                <a:cubicBezTo>
                  <a:pt x="20" y="1"/>
                  <a:pt x="20" y="1"/>
                  <a:pt x="20" y="1"/>
                </a:cubicBezTo>
                <a:cubicBezTo>
                  <a:pt x="21" y="0"/>
                  <a:pt x="21" y="0"/>
                  <a:pt x="21" y="0"/>
                </a:cubicBezTo>
                <a:cubicBezTo>
                  <a:pt x="26" y="0"/>
                  <a:pt x="26" y="0"/>
                  <a:pt x="26" y="0"/>
                </a:cubicBezTo>
                <a:cubicBezTo>
                  <a:pt x="27" y="0"/>
                  <a:pt x="27" y="0"/>
                  <a:pt x="27" y="1"/>
                </a:cubicBezTo>
                <a:cubicBezTo>
                  <a:pt x="27" y="1"/>
                  <a:pt x="27" y="1"/>
                  <a:pt x="27" y="1"/>
                </a:cubicBezTo>
                <a:cubicBezTo>
                  <a:pt x="19" y="17"/>
                  <a:pt x="19" y="17"/>
                  <a:pt x="19" y="17"/>
                </a:cubicBezTo>
                <a:cubicBezTo>
                  <a:pt x="24" y="17"/>
                  <a:pt x="24" y="17"/>
                  <a:pt x="24" y="17"/>
                </a:cubicBezTo>
                <a:cubicBezTo>
                  <a:pt x="25" y="17"/>
                  <a:pt x="25" y="17"/>
                  <a:pt x="25" y="18"/>
                </a:cubicBezTo>
                <a:cubicBezTo>
                  <a:pt x="25" y="20"/>
                  <a:pt x="25" y="20"/>
                  <a:pt x="25" y="20"/>
                </a:cubicBezTo>
                <a:cubicBezTo>
                  <a:pt x="25" y="21"/>
                  <a:pt x="25" y="21"/>
                  <a:pt x="24" y="21"/>
                </a:cubicBezTo>
                <a:cubicBezTo>
                  <a:pt x="17" y="21"/>
                  <a:pt x="17" y="21"/>
                  <a:pt x="17" y="21"/>
                </a:cubicBezTo>
                <a:cubicBezTo>
                  <a:pt x="17" y="24"/>
                  <a:pt x="17" y="24"/>
                  <a:pt x="17" y="24"/>
                </a:cubicBezTo>
                <a:cubicBezTo>
                  <a:pt x="24" y="24"/>
                  <a:pt x="24" y="24"/>
                  <a:pt x="24" y="24"/>
                </a:cubicBezTo>
                <a:cubicBezTo>
                  <a:pt x="25" y="24"/>
                  <a:pt x="25" y="24"/>
                  <a:pt x="25" y="24"/>
                </a:cubicBezTo>
                <a:cubicBezTo>
                  <a:pt x="25" y="27"/>
                  <a:pt x="25" y="27"/>
                  <a:pt x="25" y="27"/>
                </a:cubicBezTo>
                <a:cubicBezTo>
                  <a:pt x="25" y="28"/>
                  <a:pt x="25" y="28"/>
                  <a:pt x="24" y="28"/>
                </a:cubicBezTo>
                <a:cubicBezTo>
                  <a:pt x="17" y="28"/>
                  <a:pt x="17" y="28"/>
                  <a:pt x="17" y="28"/>
                </a:cubicBezTo>
                <a:cubicBezTo>
                  <a:pt x="17" y="37"/>
                  <a:pt x="17" y="37"/>
                  <a:pt x="17" y="37"/>
                </a:cubicBezTo>
                <a:cubicBezTo>
                  <a:pt x="17" y="37"/>
                  <a:pt x="16" y="38"/>
                  <a:pt x="16" y="38"/>
                </a:cubicBezTo>
                <a:lnTo>
                  <a:pt x="11" y="38"/>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56" name="Freeform 255"/>
          <p:cNvSpPr>
            <a:spLocks noEditPoints="1"/>
          </p:cNvSpPr>
          <p:nvPr/>
        </p:nvSpPr>
        <p:spPr bwMode="auto">
          <a:xfrm>
            <a:off x="3142654" y="2302356"/>
            <a:ext cx="419450" cy="294926"/>
          </a:xfrm>
          <a:custGeom>
            <a:avLst/>
            <a:gdLst>
              <a:gd name="T0" fmla="*/ 54 w 54"/>
              <a:gd name="T1" fmla="*/ 27 h 38"/>
              <a:gd name="T2" fmla="*/ 44 w 54"/>
              <a:gd name="T3" fmla="*/ 38 h 38"/>
              <a:gd name="T4" fmla="*/ 43 w 54"/>
              <a:gd name="T5" fmla="*/ 38 h 38"/>
              <a:gd name="T6" fmla="*/ 11 w 54"/>
              <a:gd name="T7" fmla="*/ 38 h 38"/>
              <a:gd name="T8" fmla="*/ 11 w 54"/>
              <a:gd name="T9" fmla="*/ 38 h 38"/>
              <a:gd name="T10" fmla="*/ 11 w 54"/>
              <a:gd name="T11" fmla="*/ 38 h 38"/>
              <a:gd name="T12" fmla="*/ 10 w 54"/>
              <a:gd name="T13" fmla="*/ 38 h 38"/>
              <a:gd name="T14" fmla="*/ 0 w 54"/>
              <a:gd name="T15" fmla="*/ 27 h 38"/>
              <a:gd name="T16" fmla="*/ 5 w 54"/>
              <a:gd name="T17" fmla="*/ 18 h 38"/>
              <a:gd name="T18" fmla="*/ 5 w 54"/>
              <a:gd name="T19" fmla="*/ 16 h 38"/>
              <a:gd name="T20" fmla="*/ 12 w 54"/>
              <a:gd name="T21" fmla="*/ 8 h 38"/>
              <a:gd name="T22" fmla="*/ 17 w 54"/>
              <a:gd name="T23" fmla="*/ 10 h 38"/>
              <a:gd name="T24" fmla="*/ 31 w 54"/>
              <a:gd name="T25" fmla="*/ 0 h 38"/>
              <a:gd name="T26" fmla="*/ 48 w 54"/>
              <a:gd name="T27" fmla="*/ 17 h 38"/>
              <a:gd name="T28" fmla="*/ 48 w 54"/>
              <a:gd name="T29" fmla="*/ 18 h 38"/>
              <a:gd name="T30" fmla="*/ 54 w 54"/>
              <a:gd name="T31" fmla="*/ 27 h 38"/>
              <a:gd name="T32" fmla="*/ 20 w 54"/>
              <a:gd name="T33" fmla="*/ 32 h 38"/>
              <a:gd name="T34" fmla="*/ 26 w 54"/>
              <a:gd name="T35" fmla="*/ 29 h 38"/>
              <a:gd name="T36" fmla="*/ 24 w 54"/>
              <a:gd name="T37" fmla="*/ 26 h 38"/>
              <a:gd name="T38" fmla="*/ 20 w 54"/>
              <a:gd name="T39" fmla="*/ 28 h 38"/>
              <a:gd name="T40" fmla="*/ 16 w 54"/>
              <a:gd name="T41" fmla="*/ 25 h 38"/>
              <a:gd name="T42" fmla="*/ 20 w 54"/>
              <a:gd name="T43" fmla="*/ 21 h 38"/>
              <a:gd name="T44" fmla="*/ 36 w 54"/>
              <a:gd name="T45" fmla="*/ 32 h 38"/>
              <a:gd name="T46" fmla="*/ 43 w 54"/>
              <a:gd name="T47" fmla="*/ 25 h 38"/>
              <a:gd name="T48" fmla="*/ 36 w 54"/>
              <a:gd name="T49" fmla="*/ 18 h 38"/>
              <a:gd name="T50" fmla="*/ 29 w 54"/>
              <a:gd name="T51" fmla="*/ 20 h 38"/>
              <a:gd name="T52" fmla="*/ 32 w 54"/>
              <a:gd name="T53" fmla="*/ 23 h 38"/>
              <a:gd name="T54" fmla="*/ 35 w 54"/>
              <a:gd name="T55" fmla="*/ 21 h 38"/>
              <a:gd name="T56" fmla="*/ 39 w 54"/>
              <a:gd name="T57" fmla="*/ 25 h 38"/>
              <a:gd name="T58" fmla="*/ 35 w 54"/>
              <a:gd name="T59" fmla="*/ 28 h 38"/>
              <a:gd name="T60" fmla="*/ 20 w 54"/>
              <a:gd name="T61" fmla="*/ 18 h 38"/>
              <a:gd name="T62" fmla="*/ 12 w 54"/>
              <a:gd name="T63" fmla="*/ 25 h 38"/>
              <a:gd name="T64" fmla="*/ 20 w 54"/>
              <a:gd name="T65" fmla="*/ 32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4" h="38">
                <a:moveTo>
                  <a:pt x="54" y="27"/>
                </a:moveTo>
                <a:cubicBezTo>
                  <a:pt x="54" y="33"/>
                  <a:pt x="50" y="38"/>
                  <a:pt x="44" y="38"/>
                </a:cubicBezTo>
                <a:cubicBezTo>
                  <a:pt x="43" y="38"/>
                  <a:pt x="43" y="38"/>
                  <a:pt x="43" y="38"/>
                </a:cubicBezTo>
                <a:cubicBezTo>
                  <a:pt x="11" y="38"/>
                  <a:pt x="11" y="38"/>
                  <a:pt x="11" y="38"/>
                </a:cubicBezTo>
                <a:cubicBezTo>
                  <a:pt x="11" y="38"/>
                  <a:pt x="11" y="38"/>
                  <a:pt x="11" y="38"/>
                </a:cubicBezTo>
                <a:cubicBezTo>
                  <a:pt x="11" y="38"/>
                  <a:pt x="11" y="38"/>
                  <a:pt x="11" y="38"/>
                </a:cubicBezTo>
                <a:cubicBezTo>
                  <a:pt x="10" y="38"/>
                  <a:pt x="10" y="38"/>
                  <a:pt x="10" y="38"/>
                </a:cubicBezTo>
                <a:cubicBezTo>
                  <a:pt x="4" y="38"/>
                  <a:pt x="0" y="33"/>
                  <a:pt x="0" y="27"/>
                </a:cubicBezTo>
                <a:cubicBezTo>
                  <a:pt x="0" y="23"/>
                  <a:pt x="2" y="20"/>
                  <a:pt x="5" y="18"/>
                </a:cubicBezTo>
                <a:cubicBezTo>
                  <a:pt x="5" y="17"/>
                  <a:pt x="5" y="16"/>
                  <a:pt x="5" y="16"/>
                </a:cubicBezTo>
                <a:cubicBezTo>
                  <a:pt x="5" y="11"/>
                  <a:pt x="8" y="8"/>
                  <a:pt x="12" y="8"/>
                </a:cubicBezTo>
                <a:cubicBezTo>
                  <a:pt x="14" y="8"/>
                  <a:pt x="15" y="9"/>
                  <a:pt x="17" y="10"/>
                </a:cubicBezTo>
                <a:cubicBezTo>
                  <a:pt x="19" y="4"/>
                  <a:pt x="25" y="0"/>
                  <a:pt x="31" y="0"/>
                </a:cubicBezTo>
                <a:cubicBezTo>
                  <a:pt x="40" y="0"/>
                  <a:pt x="48" y="8"/>
                  <a:pt x="48" y="17"/>
                </a:cubicBezTo>
                <a:cubicBezTo>
                  <a:pt x="48" y="17"/>
                  <a:pt x="48" y="17"/>
                  <a:pt x="48" y="18"/>
                </a:cubicBezTo>
                <a:cubicBezTo>
                  <a:pt x="52" y="19"/>
                  <a:pt x="54" y="23"/>
                  <a:pt x="54" y="27"/>
                </a:cubicBezTo>
                <a:close/>
                <a:moveTo>
                  <a:pt x="20" y="32"/>
                </a:moveTo>
                <a:cubicBezTo>
                  <a:pt x="23" y="32"/>
                  <a:pt x="24" y="31"/>
                  <a:pt x="26" y="29"/>
                </a:cubicBezTo>
                <a:cubicBezTo>
                  <a:pt x="26" y="28"/>
                  <a:pt x="25" y="27"/>
                  <a:pt x="24" y="26"/>
                </a:cubicBezTo>
                <a:cubicBezTo>
                  <a:pt x="23" y="27"/>
                  <a:pt x="22" y="28"/>
                  <a:pt x="20" y="28"/>
                </a:cubicBezTo>
                <a:cubicBezTo>
                  <a:pt x="18" y="28"/>
                  <a:pt x="16" y="27"/>
                  <a:pt x="16" y="25"/>
                </a:cubicBezTo>
                <a:cubicBezTo>
                  <a:pt x="16" y="23"/>
                  <a:pt x="18" y="21"/>
                  <a:pt x="20" y="21"/>
                </a:cubicBezTo>
                <a:cubicBezTo>
                  <a:pt x="26" y="21"/>
                  <a:pt x="27" y="32"/>
                  <a:pt x="36" y="32"/>
                </a:cubicBezTo>
                <a:cubicBezTo>
                  <a:pt x="40" y="32"/>
                  <a:pt x="43" y="29"/>
                  <a:pt x="43" y="25"/>
                </a:cubicBezTo>
                <a:cubicBezTo>
                  <a:pt x="43" y="20"/>
                  <a:pt x="40" y="18"/>
                  <a:pt x="36" y="18"/>
                </a:cubicBezTo>
                <a:cubicBezTo>
                  <a:pt x="33" y="18"/>
                  <a:pt x="31" y="18"/>
                  <a:pt x="29" y="20"/>
                </a:cubicBezTo>
                <a:cubicBezTo>
                  <a:pt x="30" y="21"/>
                  <a:pt x="31" y="22"/>
                  <a:pt x="32" y="23"/>
                </a:cubicBezTo>
                <a:cubicBezTo>
                  <a:pt x="33" y="22"/>
                  <a:pt x="34" y="21"/>
                  <a:pt x="35" y="21"/>
                </a:cubicBezTo>
                <a:cubicBezTo>
                  <a:pt x="37" y="21"/>
                  <a:pt x="39" y="23"/>
                  <a:pt x="39" y="25"/>
                </a:cubicBezTo>
                <a:cubicBezTo>
                  <a:pt x="39" y="27"/>
                  <a:pt x="37" y="28"/>
                  <a:pt x="35" y="28"/>
                </a:cubicBezTo>
                <a:cubicBezTo>
                  <a:pt x="30" y="28"/>
                  <a:pt x="28" y="18"/>
                  <a:pt x="20" y="18"/>
                </a:cubicBezTo>
                <a:cubicBezTo>
                  <a:pt x="16" y="18"/>
                  <a:pt x="12" y="20"/>
                  <a:pt x="12" y="25"/>
                </a:cubicBezTo>
                <a:cubicBezTo>
                  <a:pt x="12" y="29"/>
                  <a:pt x="16" y="32"/>
                  <a:pt x="20" y="32"/>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57" name="Freeform 256"/>
          <p:cNvSpPr>
            <a:spLocks noEditPoints="1"/>
          </p:cNvSpPr>
          <p:nvPr/>
        </p:nvSpPr>
        <p:spPr bwMode="auto">
          <a:xfrm>
            <a:off x="2583676" y="3249187"/>
            <a:ext cx="350636" cy="330974"/>
          </a:xfrm>
          <a:custGeom>
            <a:avLst/>
            <a:gdLst>
              <a:gd name="T0" fmla="*/ 42 w 45"/>
              <a:gd name="T1" fmla="*/ 32 h 43"/>
              <a:gd name="T2" fmla="*/ 39 w 45"/>
              <a:gd name="T3" fmla="*/ 29 h 43"/>
              <a:gd name="T4" fmla="*/ 36 w 45"/>
              <a:gd name="T5" fmla="*/ 32 h 43"/>
              <a:gd name="T6" fmla="*/ 42 w 45"/>
              <a:gd name="T7" fmla="*/ 37 h 43"/>
              <a:gd name="T8" fmla="*/ 43 w 45"/>
              <a:gd name="T9" fmla="*/ 39 h 43"/>
              <a:gd name="T10" fmla="*/ 39 w 45"/>
              <a:gd name="T11" fmla="*/ 43 h 43"/>
              <a:gd name="T12" fmla="*/ 38 w 45"/>
              <a:gd name="T13" fmla="*/ 42 h 43"/>
              <a:gd name="T14" fmla="*/ 20 w 45"/>
              <a:gd name="T15" fmla="*/ 24 h 43"/>
              <a:gd name="T16" fmla="*/ 10 w 45"/>
              <a:gd name="T17" fmla="*/ 27 h 43"/>
              <a:gd name="T18" fmla="*/ 0 w 45"/>
              <a:gd name="T19" fmla="*/ 17 h 43"/>
              <a:gd name="T20" fmla="*/ 18 w 45"/>
              <a:gd name="T21" fmla="*/ 0 h 43"/>
              <a:gd name="T22" fmla="*/ 27 w 45"/>
              <a:gd name="T23" fmla="*/ 10 h 43"/>
              <a:gd name="T24" fmla="*/ 24 w 45"/>
              <a:gd name="T25" fmla="*/ 20 h 43"/>
              <a:gd name="T26" fmla="*/ 33 w 45"/>
              <a:gd name="T27" fmla="*/ 29 h 43"/>
              <a:gd name="T28" fmla="*/ 36 w 45"/>
              <a:gd name="T29" fmla="*/ 26 h 43"/>
              <a:gd name="T30" fmla="*/ 33 w 45"/>
              <a:gd name="T31" fmla="*/ 23 h 43"/>
              <a:gd name="T32" fmla="*/ 36 w 45"/>
              <a:gd name="T33" fmla="*/ 20 h 43"/>
              <a:gd name="T34" fmla="*/ 37 w 45"/>
              <a:gd name="T35" fmla="*/ 20 h 43"/>
              <a:gd name="T36" fmla="*/ 45 w 45"/>
              <a:gd name="T37" fmla="*/ 29 h 43"/>
              <a:gd name="T38" fmla="*/ 42 w 45"/>
              <a:gd name="T39" fmla="*/ 32 h 43"/>
              <a:gd name="T40" fmla="*/ 17 w 45"/>
              <a:gd name="T41" fmla="*/ 5 h 43"/>
              <a:gd name="T42" fmla="*/ 12 w 45"/>
              <a:gd name="T43" fmla="*/ 10 h 43"/>
              <a:gd name="T44" fmla="*/ 12 w 45"/>
              <a:gd name="T45" fmla="*/ 12 h 43"/>
              <a:gd name="T46" fmla="*/ 10 w 45"/>
              <a:gd name="T47" fmla="*/ 12 h 43"/>
              <a:gd name="T48" fmla="*/ 5 w 45"/>
              <a:gd name="T49" fmla="*/ 17 h 43"/>
              <a:gd name="T50" fmla="*/ 10 w 45"/>
              <a:gd name="T51" fmla="*/ 22 h 43"/>
              <a:gd name="T52" fmla="*/ 15 w 45"/>
              <a:gd name="T53" fmla="*/ 17 h 43"/>
              <a:gd name="T54" fmla="*/ 15 w 45"/>
              <a:gd name="T55" fmla="*/ 15 h 43"/>
              <a:gd name="T56" fmla="*/ 17 w 45"/>
              <a:gd name="T57" fmla="*/ 15 h 43"/>
              <a:gd name="T58" fmla="*/ 22 w 45"/>
              <a:gd name="T59" fmla="*/ 10 h 43"/>
              <a:gd name="T60" fmla="*/ 17 w 45"/>
              <a:gd name="T61" fmla="*/ 5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5" h="43">
                <a:moveTo>
                  <a:pt x="42" y="32"/>
                </a:moveTo>
                <a:cubicBezTo>
                  <a:pt x="41" y="32"/>
                  <a:pt x="39" y="30"/>
                  <a:pt x="39" y="29"/>
                </a:cubicBezTo>
                <a:cubicBezTo>
                  <a:pt x="36" y="32"/>
                  <a:pt x="36" y="32"/>
                  <a:pt x="36" y="32"/>
                </a:cubicBezTo>
                <a:cubicBezTo>
                  <a:pt x="42" y="37"/>
                  <a:pt x="42" y="37"/>
                  <a:pt x="42" y="37"/>
                </a:cubicBezTo>
                <a:cubicBezTo>
                  <a:pt x="42" y="38"/>
                  <a:pt x="43" y="39"/>
                  <a:pt x="43" y="39"/>
                </a:cubicBezTo>
                <a:cubicBezTo>
                  <a:pt x="43" y="41"/>
                  <a:pt x="41" y="43"/>
                  <a:pt x="39" y="43"/>
                </a:cubicBezTo>
                <a:cubicBezTo>
                  <a:pt x="39" y="43"/>
                  <a:pt x="38" y="42"/>
                  <a:pt x="38" y="42"/>
                </a:cubicBezTo>
                <a:cubicBezTo>
                  <a:pt x="20" y="24"/>
                  <a:pt x="20" y="24"/>
                  <a:pt x="20" y="24"/>
                </a:cubicBezTo>
                <a:cubicBezTo>
                  <a:pt x="17" y="26"/>
                  <a:pt x="13" y="27"/>
                  <a:pt x="10" y="27"/>
                </a:cubicBezTo>
                <a:cubicBezTo>
                  <a:pt x="4" y="27"/>
                  <a:pt x="0" y="23"/>
                  <a:pt x="0" y="17"/>
                </a:cubicBezTo>
                <a:cubicBezTo>
                  <a:pt x="0" y="9"/>
                  <a:pt x="9" y="0"/>
                  <a:pt x="18" y="0"/>
                </a:cubicBezTo>
                <a:cubicBezTo>
                  <a:pt x="23" y="0"/>
                  <a:pt x="27" y="4"/>
                  <a:pt x="27" y="10"/>
                </a:cubicBezTo>
                <a:cubicBezTo>
                  <a:pt x="27" y="13"/>
                  <a:pt x="26" y="17"/>
                  <a:pt x="24" y="20"/>
                </a:cubicBezTo>
                <a:cubicBezTo>
                  <a:pt x="33" y="29"/>
                  <a:pt x="33" y="29"/>
                  <a:pt x="33" y="29"/>
                </a:cubicBezTo>
                <a:cubicBezTo>
                  <a:pt x="36" y="26"/>
                  <a:pt x="36" y="26"/>
                  <a:pt x="36" y="26"/>
                </a:cubicBezTo>
                <a:cubicBezTo>
                  <a:pt x="35" y="26"/>
                  <a:pt x="33" y="24"/>
                  <a:pt x="33" y="23"/>
                </a:cubicBezTo>
                <a:cubicBezTo>
                  <a:pt x="33" y="22"/>
                  <a:pt x="35" y="20"/>
                  <a:pt x="36" y="20"/>
                </a:cubicBezTo>
                <a:cubicBezTo>
                  <a:pt x="36" y="20"/>
                  <a:pt x="36" y="20"/>
                  <a:pt x="37" y="20"/>
                </a:cubicBezTo>
                <a:cubicBezTo>
                  <a:pt x="38" y="21"/>
                  <a:pt x="45" y="28"/>
                  <a:pt x="45" y="29"/>
                </a:cubicBezTo>
                <a:cubicBezTo>
                  <a:pt x="45" y="30"/>
                  <a:pt x="43" y="32"/>
                  <a:pt x="42" y="32"/>
                </a:cubicBezTo>
                <a:close/>
                <a:moveTo>
                  <a:pt x="17" y="5"/>
                </a:moveTo>
                <a:cubicBezTo>
                  <a:pt x="14" y="5"/>
                  <a:pt x="12" y="7"/>
                  <a:pt x="12" y="10"/>
                </a:cubicBezTo>
                <a:cubicBezTo>
                  <a:pt x="12" y="11"/>
                  <a:pt x="12" y="12"/>
                  <a:pt x="12" y="12"/>
                </a:cubicBezTo>
                <a:cubicBezTo>
                  <a:pt x="12" y="12"/>
                  <a:pt x="11" y="12"/>
                  <a:pt x="10" y="12"/>
                </a:cubicBezTo>
                <a:cubicBezTo>
                  <a:pt x="7" y="12"/>
                  <a:pt x="5" y="14"/>
                  <a:pt x="5" y="17"/>
                </a:cubicBezTo>
                <a:cubicBezTo>
                  <a:pt x="5" y="20"/>
                  <a:pt x="7" y="22"/>
                  <a:pt x="10" y="22"/>
                </a:cubicBezTo>
                <a:cubicBezTo>
                  <a:pt x="13" y="22"/>
                  <a:pt x="15" y="20"/>
                  <a:pt x="15" y="17"/>
                </a:cubicBezTo>
                <a:cubicBezTo>
                  <a:pt x="15" y="16"/>
                  <a:pt x="15" y="15"/>
                  <a:pt x="15" y="15"/>
                </a:cubicBezTo>
                <a:cubicBezTo>
                  <a:pt x="16" y="15"/>
                  <a:pt x="16" y="15"/>
                  <a:pt x="17" y="15"/>
                </a:cubicBezTo>
                <a:cubicBezTo>
                  <a:pt x="20" y="15"/>
                  <a:pt x="22" y="13"/>
                  <a:pt x="22" y="10"/>
                </a:cubicBezTo>
                <a:cubicBezTo>
                  <a:pt x="22" y="7"/>
                  <a:pt x="20" y="5"/>
                  <a:pt x="17" y="5"/>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58" name="Freeform 257"/>
          <p:cNvSpPr>
            <a:spLocks noEditPoints="1"/>
          </p:cNvSpPr>
          <p:nvPr/>
        </p:nvSpPr>
        <p:spPr bwMode="auto">
          <a:xfrm>
            <a:off x="1409693" y="3796389"/>
            <a:ext cx="403065" cy="242494"/>
          </a:xfrm>
          <a:custGeom>
            <a:avLst/>
            <a:gdLst>
              <a:gd name="T0" fmla="*/ 4 w 52"/>
              <a:gd name="T1" fmla="*/ 31 h 31"/>
              <a:gd name="T2" fmla="*/ 4 w 52"/>
              <a:gd name="T3" fmla="*/ 0 h 31"/>
              <a:gd name="T4" fmla="*/ 52 w 52"/>
              <a:gd name="T5" fmla="*/ 28 h 31"/>
              <a:gd name="T6" fmla="*/ 4 w 52"/>
              <a:gd name="T7" fmla="*/ 28 h 31"/>
              <a:gd name="T8" fmla="*/ 11 w 52"/>
              <a:gd name="T9" fmla="*/ 10 h 31"/>
              <a:gd name="T10" fmla="*/ 7 w 52"/>
              <a:gd name="T11" fmla="*/ 10 h 31"/>
              <a:gd name="T12" fmla="*/ 10 w 52"/>
              <a:gd name="T13" fmla="*/ 7 h 31"/>
              <a:gd name="T14" fmla="*/ 14 w 52"/>
              <a:gd name="T15" fmla="*/ 17 h 31"/>
              <a:gd name="T16" fmla="*/ 7 w 52"/>
              <a:gd name="T17" fmla="*/ 17 h 31"/>
              <a:gd name="T18" fmla="*/ 14 w 52"/>
              <a:gd name="T19" fmla="*/ 14 h 31"/>
              <a:gd name="T20" fmla="*/ 11 w 52"/>
              <a:gd name="T21" fmla="*/ 24 h 31"/>
              <a:gd name="T22" fmla="*/ 7 w 52"/>
              <a:gd name="T23" fmla="*/ 24 h 31"/>
              <a:gd name="T24" fmla="*/ 10 w 52"/>
              <a:gd name="T25" fmla="*/ 21 h 31"/>
              <a:gd name="T26" fmla="*/ 17 w 52"/>
              <a:gd name="T27" fmla="*/ 10 h 31"/>
              <a:gd name="T28" fmla="*/ 14 w 52"/>
              <a:gd name="T29" fmla="*/ 10 h 31"/>
              <a:gd name="T30" fmla="*/ 17 w 52"/>
              <a:gd name="T31" fmla="*/ 7 h 31"/>
              <a:gd name="T32" fmla="*/ 38 w 52"/>
              <a:gd name="T33" fmla="*/ 24 h 31"/>
              <a:gd name="T34" fmla="*/ 14 w 52"/>
              <a:gd name="T35" fmla="*/ 24 h 31"/>
              <a:gd name="T36" fmla="*/ 38 w 52"/>
              <a:gd name="T37" fmla="*/ 21 h 31"/>
              <a:gd name="T38" fmla="*/ 21 w 52"/>
              <a:gd name="T39" fmla="*/ 17 h 31"/>
              <a:gd name="T40" fmla="*/ 17 w 52"/>
              <a:gd name="T41" fmla="*/ 17 h 31"/>
              <a:gd name="T42" fmla="*/ 20 w 52"/>
              <a:gd name="T43" fmla="*/ 14 h 31"/>
              <a:gd name="T44" fmla="*/ 24 w 52"/>
              <a:gd name="T45" fmla="*/ 10 h 31"/>
              <a:gd name="T46" fmla="*/ 21 w 52"/>
              <a:gd name="T47" fmla="*/ 10 h 31"/>
              <a:gd name="T48" fmla="*/ 24 w 52"/>
              <a:gd name="T49" fmla="*/ 7 h 31"/>
              <a:gd name="T50" fmla="*/ 28 w 52"/>
              <a:gd name="T51" fmla="*/ 17 h 31"/>
              <a:gd name="T52" fmla="*/ 24 w 52"/>
              <a:gd name="T53" fmla="*/ 17 h 31"/>
              <a:gd name="T54" fmla="*/ 27 w 52"/>
              <a:gd name="T55" fmla="*/ 14 h 31"/>
              <a:gd name="T56" fmla="*/ 31 w 52"/>
              <a:gd name="T57" fmla="*/ 10 h 31"/>
              <a:gd name="T58" fmla="*/ 28 w 52"/>
              <a:gd name="T59" fmla="*/ 10 h 31"/>
              <a:gd name="T60" fmla="*/ 31 w 52"/>
              <a:gd name="T61" fmla="*/ 7 h 31"/>
              <a:gd name="T62" fmla="*/ 35 w 52"/>
              <a:gd name="T63" fmla="*/ 17 h 31"/>
              <a:gd name="T64" fmla="*/ 31 w 52"/>
              <a:gd name="T65" fmla="*/ 17 h 31"/>
              <a:gd name="T66" fmla="*/ 34 w 52"/>
              <a:gd name="T67" fmla="*/ 14 h 31"/>
              <a:gd name="T68" fmla="*/ 38 w 52"/>
              <a:gd name="T69" fmla="*/ 10 h 31"/>
              <a:gd name="T70" fmla="*/ 35 w 52"/>
              <a:gd name="T71" fmla="*/ 10 h 31"/>
              <a:gd name="T72" fmla="*/ 38 w 52"/>
              <a:gd name="T73" fmla="*/ 7 h 31"/>
              <a:gd name="T74" fmla="*/ 45 w 52"/>
              <a:gd name="T75" fmla="*/ 17 h 31"/>
              <a:gd name="T76" fmla="*/ 38 w 52"/>
              <a:gd name="T77" fmla="*/ 17 h 31"/>
              <a:gd name="T78" fmla="*/ 41 w 52"/>
              <a:gd name="T79" fmla="*/ 14 h 31"/>
              <a:gd name="T80" fmla="*/ 44 w 52"/>
              <a:gd name="T81" fmla="*/ 7 h 31"/>
              <a:gd name="T82" fmla="*/ 45 w 52"/>
              <a:gd name="T83" fmla="*/ 24 h 31"/>
              <a:gd name="T84" fmla="*/ 41 w 52"/>
              <a:gd name="T85" fmla="*/ 24 h 31"/>
              <a:gd name="T86" fmla="*/ 44 w 52"/>
              <a:gd name="T87" fmla="*/ 2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2" h="31">
                <a:moveTo>
                  <a:pt x="52" y="28"/>
                </a:moveTo>
                <a:cubicBezTo>
                  <a:pt x="52" y="30"/>
                  <a:pt x="50" y="31"/>
                  <a:pt x="48" y="31"/>
                </a:cubicBezTo>
                <a:cubicBezTo>
                  <a:pt x="4" y="31"/>
                  <a:pt x="4" y="31"/>
                  <a:pt x="4" y="31"/>
                </a:cubicBezTo>
                <a:cubicBezTo>
                  <a:pt x="2" y="31"/>
                  <a:pt x="0" y="30"/>
                  <a:pt x="0" y="28"/>
                </a:cubicBezTo>
                <a:cubicBezTo>
                  <a:pt x="0" y="4"/>
                  <a:pt x="0" y="4"/>
                  <a:pt x="0" y="4"/>
                </a:cubicBezTo>
                <a:cubicBezTo>
                  <a:pt x="0" y="2"/>
                  <a:pt x="2" y="0"/>
                  <a:pt x="4" y="0"/>
                </a:cubicBezTo>
                <a:cubicBezTo>
                  <a:pt x="48" y="0"/>
                  <a:pt x="48" y="0"/>
                  <a:pt x="48" y="0"/>
                </a:cubicBezTo>
                <a:cubicBezTo>
                  <a:pt x="50" y="0"/>
                  <a:pt x="52" y="2"/>
                  <a:pt x="52" y="4"/>
                </a:cubicBezTo>
                <a:lnTo>
                  <a:pt x="52" y="28"/>
                </a:lnTo>
                <a:close/>
                <a:moveTo>
                  <a:pt x="48" y="4"/>
                </a:moveTo>
                <a:cubicBezTo>
                  <a:pt x="4" y="4"/>
                  <a:pt x="4" y="4"/>
                  <a:pt x="4" y="4"/>
                </a:cubicBezTo>
                <a:cubicBezTo>
                  <a:pt x="4" y="28"/>
                  <a:pt x="4" y="28"/>
                  <a:pt x="4" y="28"/>
                </a:cubicBezTo>
                <a:cubicBezTo>
                  <a:pt x="48" y="28"/>
                  <a:pt x="48" y="28"/>
                  <a:pt x="48" y="28"/>
                </a:cubicBezTo>
                <a:lnTo>
                  <a:pt x="48" y="4"/>
                </a:lnTo>
                <a:close/>
                <a:moveTo>
                  <a:pt x="11" y="10"/>
                </a:moveTo>
                <a:cubicBezTo>
                  <a:pt x="11" y="10"/>
                  <a:pt x="10" y="11"/>
                  <a:pt x="10" y="11"/>
                </a:cubicBezTo>
                <a:cubicBezTo>
                  <a:pt x="8" y="11"/>
                  <a:pt x="8" y="11"/>
                  <a:pt x="8" y="11"/>
                </a:cubicBezTo>
                <a:cubicBezTo>
                  <a:pt x="7" y="11"/>
                  <a:pt x="7" y="10"/>
                  <a:pt x="7" y="10"/>
                </a:cubicBezTo>
                <a:cubicBezTo>
                  <a:pt x="7" y="8"/>
                  <a:pt x="7" y="8"/>
                  <a:pt x="7" y="8"/>
                </a:cubicBezTo>
                <a:cubicBezTo>
                  <a:pt x="7" y="7"/>
                  <a:pt x="7" y="7"/>
                  <a:pt x="8" y="7"/>
                </a:cubicBezTo>
                <a:cubicBezTo>
                  <a:pt x="10" y="7"/>
                  <a:pt x="10" y="7"/>
                  <a:pt x="10" y="7"/>
                </a:cubicBezTo>
                <a:cubicBezTo>
                  <a:pt x="10" y="7"/>
                  <a:pt x="11" y="7"/>
                  <a:pt x="11" y="8"/>
                </a:cubicBezTo>
                <a:lnTo>
                  <a:pt x="11" y="10"/>
                </a:lnTo>
                <a:close/>
                <a:moveTo>
                  <a:pt x="14" y="17"/>
                </a:moveTo>
                <a:cubicBezTo>
                  <a:pt x="14" y="17"/>
                  <a:pt x="14" y="17"/>
                  <a:pt x="14" y="17"/>
                </a:cubicBezTo>
                <a:cubicBezTo>
                  <a:pt x="8" y="17"/>
                  <a:pt x="8" y="17"/>
                  <a:pt x="8" y="17"/>
                </a:cubicBezTo>
                <a:cubicBezTo>
                  <a:pt x="7" y="17"/>
                  <a:pt x="7" y="17"/>
                  <a:pt x="7" y="17"/>
                </a:cubicBezTo>
                <a:cubicBezTo>
                  <a:pt x="7" y="14"/>
                  <a:pt x="7" y="14"/>
                  <a:pt x="7" y="14"/>
                </a:cubicBezTo>
                <a:cubicBezTo>
                  <a:pt x="7" y="14"/>
                  <a:pt x="7" y="14"/>
                  <a:pt x="8" y="14"/>
                </a:cubicBezTo>
                <a:cubicBezTo>
                  <a:pt x="14" y="14"/>
                  <a:pt x="14" y="14"/>
                  <a:pt x="14" y="14"/>
                </a:cubicBezTo>
                <a:cubicBezTo>
                  <a:pt x="14" y="14"/>
                  <a:pt x="14" y="14"/>
                  <a:pt x="14" y="14"/>
                </a:cubicBezTo>
                <a:lnTo>
                  <a:pt x="14" y="17"/>
                </a:lnTo>
                <a:close/>
                <a:moveTo>
                  <a:pt x="11" y="24"/>
                </a:moveTo>
                <a:cubicBezTo>
                  <a:pt x="11" y="24"/>
                  <a:pt x="10" y="24"/>
                  <a:pt x="10" y="24"/>
                </a:cubicBezTo>
                <a:cubicBezTo>
                  <a:pt x="8" y="24"/>
                  <a:pt x="8" y="24"/>
                  <a:pt x="8" y="24"/>
                </a:cubicBezTo>
                <a:cubicBezTo>
                  <a:pt x="7" y="24"/>
                  <a:pt x="7" y="24"/>
                  <a:pt x="7" y="24"/>
                </a:cubicBezTo>
                <a:cubicBezTo>
                  <a:pt x="7" y="21"/>
                  <a:pt x="7" y="21"/>
                  <a:pt x="7" y="21"/>
                </a:cubicBezTo>
                <a:cubicBezTo>
                  <a:pt x="7" y="21"/>
                  <a:pt x="7" y="21"/>
                  <a:pt x="8" y="21"/>
                </a:cubicBezTo>
                <a:cubicBezTo>
                  <a:pt x="10" y="21"/>
                  <a:pt x="10" y="21"/>
                  <a:pt x="10" y="21"/>
                </a:cubicBezTo>
                <a:cubicBezTo>
                  <a:pt x="10" y="21"/>
                  <a:pt x="11" y="21"/>
                  <a:pt x="11" y="21"/>
                </a:cubicBezTo>
                <a:lnTo>
                  <a:pt x="11" y="24"/>
                </a:lnTo>
                <a:close/>
                <a:moveTo>
                  <a:pt x="17" y="10"/>
                </a:moveTo>
                <a:cubicBezTo>
                  <a:pt x="17" y="10"/>
                  <a:pt x="17" y="11"/>
                  <a:pt x="17" y="11"/>
                </a:cubicBezTo>
                <a:cubicBezTo>
                  <a:pt x="14" y="11"/>
                  <a:pt x="14" y="11"/>
                  <a:pt x="14" y="11"/>
                </a:cubicBezTo>
                <a:cubicBezTo>
                  <a:pt x="14" y="11"/>
                  <a:pt x="14" y="10"/>
                  <a:pt x="14" y="10"/>
                </a:cubicBezTo>
                <a:cubicBezTo>
                  <a:pt x="14" y="8"/>
                  <a:pt x="14" y="8"/>
                  <a:pt x="14" y="8"/>
                </a:cubicBezTo>
                <a:cubicBezTo>
                  <a:pt x="14" y="7"/>
                  <a:pt x="14" y="7"/>
                  <a:pt x="14" y="7"/>
                </a:cubicBezTo>
                <a:cubicBezTo>
                  <a:pt x="17" y="7"/>
                  <a:pt x="17" y="7"/>
                  <a:pt x="17" y="7"/>
                </a:cubicBezTo>
                <a:cubicBezTo>
                  <a:pt x="17" y="7"/>
                  <a:pt x="17" y="7"/>
                  <a:pt x="17" y="8"/>
                </a:cubicBezTo>
                <a:lnTo>
                  <a:pt x="17" y="10"/>
                </a:lnTo>
                <a:close/>
                <a:moveTo>
                  <a:pt x="38" y="24"/>
                </a:moveTo>
                <a:cubicBezTo>
                  <a:pt x="38" y="24"/>
                  <a:pt x="38" y="24"/>
                  <a:pt x="38" y="24"/>
                </a:cubicBezTo>
                <a:cubicBezTo>
                  <a:pt x="14" y="24"/>
                  <a:pt x="14" y="24"/>
                  <a:pt x="14" y="24"/>
                </a:cubicBezTo>
                <a:cubicBezTo>
                  <a:pt x="14" y="24"/>
                  <a:pt x="14" y="24"/>
                  <a:pt x="14" y="24"/>
                </a:cubicBezTo>
                <a:cubicBezTo>
                  <a:pt x="14" y="21"/>
                  <a:pt x="14" y="21"/>
                  <a:pt x="14" y="21"/>
                </a:cubicBezTo>
                <a:cubicBezTo>
                  <a:pt x="14" y="21"/>
                  <a:pt x="14" y="21"/>
                  <a:pt x="14" y="21"/>
                </a:cubicBezTo>
                <a:cubicBezTo>
                  <a:pt x="38" y="21"/>
                  <a:pt x="38" y="21"/>
                  <a:pt x="38" y="21"/>
                </a:cubicBezTo>
                <a:cubicBezTo>
                  <a:pt x="38" y="21"/>
                  <a:pt x="38" y="21"/>
                  <a:pt x="38" y="21"/>
                </a:cubicBezTo>
                <a:lnTo>
                  <a:pt x="38" y="24"/>
                </a:lnTo>
                <a:close/>
                <a:moveTo>
                  <a:pt x="21" y="17"/>
                </a:moveTo>
                <a:cubicBezTo>
                  <a:pt x="21" y="17"/>
                  <a:pt x="21" y="17"/>
                  <a:pt x="20" y="17"/>
                </a:cubicBezTo>
                <a:cubicBezTo>
                  <a:pt x="18" y="17"/>
                  <a:pt x="18" y="17"/>
                  <a:pt x="18" y="17"/>
                </a:cubicBezTo>
                <a:cubicBezTo>
                  <a:pt x="18" y="17"/>
                  <a:pt x="17" y="17"/>
                  <a:pt x="17" y="17"/>
                </a:cubicBezTo>
                <a:cubicBezTo>
                  <a:pt x="17" y="14"/>
                  <a:pt x="17" y="14"/>
                  <a:pt x="17" y="14"/>
                </a:cubicBezTo>
                <a:cubicBezTo>
                  <a:pt x="17" y="14"/>
                  <a:pt x="18" y="14"/>
                  <a:pt x="18" y="14"/>
                </a:cubicBezTo>
                <a:cubicBezTo>
                  <a:pt x="20" y="14"/>
                  <a:pt x="20" y="14"/>
                  <a:pt x="20" y="14"/>
                </a:cubicBezTo>
                <a:cubicBezTo>
                  <a:pt x="21" y="14"/>
                  <a:pt x="21" y="14"/>
                  <a:pt x="21" y="14"/>
                </a:cubicBezTo>
                <a:lnTo>
                  <a:pt x="21" y="17"/>
                </a:lnTo>
                <a:close/>
                <a:moveTo>
                  <a:pt x="24" y="10"/>
                </a:moveTo>
                <a:cubicBezTo>
                  <a:pt x="24" y="10"/>
                  <a:pt x="24" y="11"/>
                  <a:pt x="24" y="11"/>
                </a:cubicBezTo>
                <a:cubicBezTo>
                  <a:pt x="21" y="11"/>
                  <a:pt x="21" y="11"/>
                  <a:pt x="21" y="11"/>
                </a:cubicBezTo>
                <a:cubicBezTo>
                  <a:pt x="21" y="11"/>
                  <a:pt x="21" y="10"/>
                  <a:pt x="21" y="10"/>
                </a:cubicBezTo>
                <a:cubicBezTo>
                  <a:pt x="21" y="8"/>
                  <a:pt x="21" y="8"/>
                  <a:pt x="21" y="8"/>
                </a:cubicBezTo>
                <a:cubicBezTo>
                  <a:pt x="21" y="7"/>
                  <a:pt x="21" y="7"/>
                  <a:pt x="21" y="7"/>
                </a:cubicBezTo>
                <a:cubicBezTo>
                  <a:pt x="24" y="7"/>
                  <a:pt x="24" y="7"/>
                  <a:pt x="24" y="7"/>
                </a:cubicBezTo>
                <a:cubicBezTo>
                  <a:pt x="24" y="7"/>
                  <a:pt x="24" y="7"/>
                  <a:pt x="24" y="8"/>
                </a:cubicBezTo>
                <a:lnTo>
                  <a:pt x="24" y="10"/>
                </a:lnTo>
                <a:close/>
                <a:moveTo>
                  <a:pt x="28" y="17"/>
                </a:moveTo>
                <a:cubicBezTo>
                  <a:pt x="28" y="17"/>
                  <a:pt x="27" y="17"/>
                  <a:pt x="27" y="17"/>
                </a:cubicBezTo>
                <a:cubicBezTo>
                  <a:pt x="25" y="17"/>
                  <a:pt x="25" y="17"/>
                  <a:pt x="25" y="17"/>
                </a:cubicBezTo>
                <a:cubicBezTo>
                  <a:pt x="24" y="17"/>
                  <a:pt x="24" y="17"/>
                  <a:pt x="24" y="17"/>
                </a:cubicBezTo>
                <a:cubicBezTo>
                  <a:pt x="24" y="14"/>
                  <a:pt x="24" y="14"/>
                  <a:pt x="24" y="14"/>
                </a:cubicBezTo>
                <a:cubicBezTo>
                  <a:pt x="24" y="14"/>
                  <a:pt x="24" y="14"/>
                  <a:pt x="25" y="14"/>
                </a:cubicBezTo>
                <a:cubicBezTo>
                  <a:pt x="27" y="14"/>
                  <a:pt x="27" y="14"/>
                  <a:pt x="27" y="14"/>
                </a:cubicBezTo>
                <a:cubicBezTo>
                  <a:pt x="27" y="14"/>
                  <a:pt x="28" y="14"/>
                  <a:pt x="28" y="14"/>
                </a:cubicBezTo>
                <a:lnTo>
                  <a:pt x="28" y="17"/>
                </a:lnTo>
                <a:close/>
                <a:moveTo>
                  <a:pt x="31" y="10"/>
                </a:moveTo>
                <a:cubicBezTo>
                  <a:pt x="31" y="10"/>
                  <a:pt x="31" y="11"/>
                  <a:pt x="31" y="11"/>
                </a:cubicBezTo>
                <a:cubicBezTo>
                  <a:pt x="28" y="11"/>
                  <a:pt x="28" y="11"/>
                  <a:pt x="28" y="11"/>
                </a:cubicBezTo>
                <a:cubicBezTo>
                  <a:pt x="28" y="11"/>
                  <a:pt x="28" y="10"/>
                  <a:pt x="28" y="10"/>
                </a:cubicBezTo>
                <a:cubicBezTo>
                  <a:pt x="28" y="8"/>
                  <a:pt x="28" y="8"/>
                  <a:pt x="28" y="8"/>
                </a:cubicBezTo>
                <a:cubicBezTo>
                  <a:pt x="28" y="7"/>
                  <a:pt x="28" y="7"/>
                  <a:pt x="28" y="7"/>
                </a:cubicBezTo>
                <a:cubicBezTo>
                  <a:pt x="31" y="7"/>
                  <a:pt x="31" y="7"/>
                  <a:pt x="31" y="7"/>
                </a:cubicBezTo>
                <a:cubicBezTo>
                  <a:pt x="31" y="7"/>
                  <a:pt x="31" y="7"/>
                  <a:pt x="31" y="8"/>
                </a:cubicBezTo>
                <a:lnTo>
                  <a:pt x="31" y="10"/>
                </a:lnTo>
                <a:close/>
                <a:moveTo>
                  <a:pt x="35" y="17"/>
                </a:moveTo>
                <a:cubicBezTo>
                  <a:pt x="35" y="17"/>
                  <a:pt x="34" y="17"/>
                  <a:pt x="34" y="17"/>
                </a:cubicBezTo>
                <a:cubicBezTo>
                  <a:pt x="32" y="17"/>
                  <a:pt x="32" y="17"/>
                  <a:pt x="32" y="17"/>
                </a:cubicBezTo>
                <a:cubicBezTo>
                  <a:pt x="31" y="17"/>
                  <a:pt x="31" y="17"/>
                  <a:pt x="31" y="17"/>
                </a:cubicBezTo>
                <a:cubicBezTo>
                  <a:pt x="31" y="14"/>
                  <a:pt x="31" y="14"/>
                  <a:pt x="31" y="14"/>
                </a:cubicBezTo>
                <a:cubicBezTo>
                  <a:pt x="31" y="14"/>
                  <a:pt x="31" y="14"/>
                  <a:pt x="32" y="14"/>
                </a:cubicBezTo>
                <a:cubicBezTo>
                  <a:pt x="34" y="14"/>
                  <a:pt x="34" y="14"/>
                  <a:pt x="34" y="14"/>
                </a:cubicBezTo>
                <a:cubicBezTo>
                  <a:pt x="34" y="14"/>
                  <a:pt x="35" y="14"/>
                  <a:pt x="35" y="14"/>
                </a:cubicBezTo>
                <a:lnTo>
                  <a:pt x="35" y="17"/>
                </a:lnTo>
                <a:close/>
                <a:moveTo>
                  <a:pt x="38" y="10"/>
                </a:moveTo>
                <a:cubicBezTo>
                  <a:pt x="38" y="10"/>
                  <a:pt x="38" y="11"/>
                  <a:pt x="38" y="11"/>
                </a:cubicBezTo>
                <a:cubicBezTo>
                  <a:pt x="35" y="11"/>
                  <a:pt x="35" y="11"/>
                  <a:pt x="35" y="11"/>
                </a:cubicBezTo>
                <a:cubicBezTo>
                  <a:pt x="35" y="11"/>
                  <a:pt x="35" y="10"/>
                  <a:pt x="35" y="10"/>
                </a:cubicBezTo>
                <a:cubicBezTo>
                  <a:pt x="35" y="8"/>
                  <a:pt x="35" y="8"/>
                  <a:pt x="35" y="8"/>
                </a:cubicBezTo>
                <a:cubicBezTo>
                  <a:pt x="35" y="7"/>
                  <a:pt x="35" y="7"/>
                  <a:pt x="35" y="7"/>
                </a:cubicBezTo>
                <a:cubicBezTo>
                  <a:pt x="38" y="7"/>
                  <a:pt x="38" y="7"/>
                  <a:pt x="38" y="7"/>
                </a:cubicBezTo>
                <a:cubicBezTo>
                  <a:pt x="38" y="7"/>
                  <a:pt x="38" y="7"/>
                  <a:pt x="38" y="8"/>
                </a:cubicBezTo>
                <a:lnTo>
                  <a:pt x="38" y="10"/>
                </a:lnTo>
                <a:close/>
                <a:moveTo>
                  <a:pt x="45" y="17"/>
                </a:moveTo>
                <a:cubicBezTo>
                  <a:pt x="45" y="17"/>
                  <a:pt x="45" y="17"/>
                  <a:pt x="44" y="17"/>
                </a:cubicBezTo>
                <a:cubicBezTo>
                  <a:pt x="38" y="17"/>
                  <a:pt x="38" y="17"/>
                  <a:pt x="38" y="17"/>
                </a:cubicBezTo>
                <a:cubicBezTo>
                  <a:pt x="38" y="17"/>
                  <a:pt x="38" y="17"/>
                  <a:pt x="38" y="17"/>
                </a:cubicBezTo>
                <a:cubicBezTo>
                  <a:pt x="38" y="14"/>
                  <a:pt x="38" y="14"/>
                  <a:pt x="38" y="14"/>
                </a:cubicBezTo>
                <a:cubicBezTo>
                  <a:pt x="38" y="14"/>
                  <a:pt x="38" y="14"/>
                  <a:pt x="38" y="14"/>
                </a:cubicBezTo>
                <a:cubicBezTo>
                  <a:pt x="41" y="14"/>
                  <a:pt x="41" y="14"/>
                  <a:pt x="41" y="14"/>
                </a:cubicBezTo>
                <a:cubicBezTo>
                  <a:pt x="41" y="8"/>
                  <a:pt x="41" y="8"/>
                  <a:pt x="41" y="8"/>
                </a:cubicBezTo>
                <a:cubicBezTo>
                  <a:pt x="41" y="7"/>
                  <a:pt x="42" y="7"/>
                  <a:pt x="42" y="7"/>
                </a:cubicBezTo>
                <a:cubicBezTo>
                  <a:pt x="44" y="7"/>
                  <a:pt x="44" y="7"/>
                  <a:pt x="44" y="7"/>
                </a:cubicBezTo>
                <a:cubicBezTo>
                  <a:pt x="45" y="7"/>
                  <a:pt x="45" y="7"/>
                  <a:pt x="45" y="8"/>
                </a:cubicBezTo>
                <a:lnTo>
                  <a:pt x="45" y="17"/>
                </a:lnTo>
                <a:close/>
                <a:moveTo>
                  <a:pt x="45" y="24"/>
                </a:moveTo>
                <a:cubicBezTo>
                  <a:pt x="45" y="24"/>
                  <a:pt x="45" y="24"/>
                  <a:pt x="44" y="24"/>
                </a:cubicBezTo>
                <a:cubicBezTo>
                  <a:pt x="42" y="24"/>
                  <a:pt x="42" y="24"/>
                  <a:pt x="42" y="24"/>
                </a:cubicBezTo>
                <a:cubicBezTo>
                  <a:pt x="42" y="24"/>
                  <a:pt x="41" y="24"/>
                  <a:pt x="41" y="24"/>
                </a:cubicBezTo>
                <a:cubicBezTo>
                  <a:pt x="41" y="21"/>
                  <a:pt x="41" y="21"/>
                  <a:pt x="41" y="21"/>
                </a:cubicBezTo>
                <a:cubicBezTo>
                  <a:pt x="41" y="21"/>
                  <a:pt x="42" y="21"/>
                  <a:pt x="42" y="21"/>
                </a:cubicBezTo>
                <a:cubicBezTo>
                  <a:pt x="44" y="21"/>
                  <a:pt x="44" y="21"/>
                  <a:pt x="44" y="21"/>
                </a:cubicBezTo>
                <a:cubicBezTo>
                  <a:pt x="45" y="21"/>
                  <a:pt x="45" y="21"/>
                  <a:pt x="45" y="21"/>
                </a:cubicBezTo>
                <a:lnTo>
                  <a:pt x="45" y="2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59" name="Freeform 258"/>
          <p:cNvSpPr>
            <a:spLocks noEditPoints="1"/>
          </p:cNvSpPr>
          <p:nvPr/>
        </p:nvSpPr>
        <p:spPr bwMode="auto">
          <a:xfrm>
            <a:off x="1424440" y="3267212"/>
            <a:ext cx="373572" cy="294926"/>
          </a:xfrm>
          <a:custGeom>
            <a:avLst/>
            <a:gdLst>
              <a:gd name="T0" fmla="*/ 47 w 48"/>
              <a:gd name="T1" fmla="*/ 21 h 38"/>
              <a:gd name="T2" fmla="*/ 37 w 48"/>
              <a:gd name="T3" fmla="*/ 37 h 38"/>
              <a:gd name="T4" fmla="*/ 32 w 48"/>
              <a:gd name="T5" fmla="*/ 38 h 38"/>
              <a:gd name="T6" fmla="*/ 27 w 48"/>
              <a:gd name="T7" fmla="*/ 21 h 38"/>
              <a:gd name="T8" fmla="*/ 17 w 48"/>
              <a:gd name="T9" fmla="*/ 37 h 38"/>
              <a:gd name="T10" fmla="*/ 11 w 48"/>
              <a:gd name="T11" fmla="*/ 38 h 38"/>
              <a:gd name="T12" fmla="*/ 6 w 48"/>
              <a:gd name="T13" fmla="*/ 21 h 38"/>
              <a:gd name="T14" fmla="*/ 0 w 48"/>
              <a:gd name="T15" fmla="*/ 20 h 38"/>
              <a:gd name="T16" fmla="*/ 1 w 48"/>
              <a:gd name="T17" fmla="*/ 17 h 38"/>
              <a:gd name="T18" fmla="*/ 5 w 48"/>
              <a:gd name="T19" fmla="*/ 14 h 38"/>
              <a:gd name="T20" fmla="*/ 0 w 48"/>
              <a:gd name="T21" fmla="*/ 13 h 38"/>
              <a:gd name="T22" fmla="*/ 1 w 48"/>
              <a:gd name="T23" fmla="*/ 10 h 38"/>
              <a:gd name="T24" fmla="*/ 1 w 48"/>
              <a:gd name="T25" fmla="*/ 1 h 38"/>
              <a:gd name="T26" fmla="*/ 2 w 48"/>
              <a:gd name="T27" fmla="*/ 0 h 38"/>
              <a:gd name="T28" fmla="*/ 7 w 48"/>
              <a:gd name="T29" fmla="*/ 1 h 38"/>
              <a:gd name="T30" fmla="*/ 19 w 48"/>
              <a:gd name="T31" fmla="*/ 10 h 38"/>
              <a:gd name="T32" fmla="*/ 22 w 48"/>
              <a:gd name="T33" fmla="*/ 0 h 38"/>
              <a:gd name="T34" fmla="*/ 26 w 48"/>
              <a:gd name="T35" fmla="*/ 1 h 38"/>
              <a:gd name="T36" fmla="*/ 39 w 48"/>
              <a:gd name="T37" fmla="*/ 10 h 38"/>
              <a:gd name="T38" fmla="*/ 42 w 48"/>
              <a:gd name="T39" fmla="*/ 0 h 38"/>
              <a:gd name="T40" fmla="*/ 46 w 48"/>
              <a:gd name="T41" fmla="*/ 0 h 38"/>
              <a:gd name="T42" fmla="*/ 44 w 48"/>
              <a:gd name="T43" fmla="*/ 10 h 38"/>
              <a:gd name="T44" fmla="*/ 48 w 48"/>
              <a:gd name="T45" fmla="*/ 11 h 38"/>
              <a:gd name="T46" fmla="*/ 47 w 48"/>
              <a:gd name="T47" fmla="*/ 14 h 38"/>
              <a:gd name="T48" fmla="*/ 42 w 48"/>
              <a:gd name="T49" fmla="*/ 17 h 38"/>
              <a:gd name="T50" fmla="*/ 48 w 48"/>
              <a:gd name="T51" fmla="*/ 18 h 38"/>
              <a:gd name="T52" fmla="*/ 18 w 48"/>
              <a:gd name="T53" fmla="*/ 14 h 38"/>
              <a:gd name="T54" fmla="*/ 11 w 48"/>
              <a:gd name="T55" fmla="*/ 17 h 38"/>
              <a:gd name="T56" fmla="*/ 18 w 48"/>
              <a:gd name="T57" fmla="*/ 14 h 38"/>
              <a:gd name="T58" fmla="*/ 12 w 48"/>
              <a:gd name="T59" fmla="*/ 21 h 38"/>
              <a:gd name="T60" fmla="*/ 14 w 48"/>
              <a:gd name="T61" fmla="*/ 29 h 38"/>
              <a:gd name="T62" fmla="*/ 16 w 48"/>
              <a:gd name="T63" fmla="*/ 21 h 38"/>
              <a:gd name="T64" fmla="*/ 25 w 48"/>
              <a:gd name="T65" fmla="*/ 14 h 38"/>
              <a:gd name="T66" fmla="*/ 22 w 48"/>
              <a:gd name="T67" fmla="*/ 17 h 38"/>
              <a:gd name="T68" fmla="*/ 38 w 48"/>
              <a:gd name="T69" fmla="*/ 14 h 38"/>
              <a:gd name="T70" fmla="*/ 31 w 48"/>
              <a:gd name="T71" fmla="*/ 17 h 38"/>
              <a:gd name="T72" fmla="*/ 38 w 48"/>
              <a:gd name="T73" fmla="*/ 14 h 38"/>
              <a:gd name="T74" fmla="*/ 32 w 48"/>
              <a:gd name="T75" fmla="*/ 21 h 38"/>
              <a:gd name="T76" fmla="*/ 34 w 48"/>
              <a:gd name="T77" fmla="*/ 29 h 38"/>
              <a:gd name="T78" fmla="*/ 36 w 48"/>
              <a:gd name="T79" fmla="*/ 21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8" h="38">
                <a:moveTo>
                  <a:pt x="48" y="20"/>
                </a:moveTo>
                <a:cubicBezTo>
                  <a:pt x="48" y="20"/>
                  <a:pt x="48" y="21"/>
                  <a:pt x="47" y="21"/>
                </a:cubicBezTo>
                <a:cubicBezTo>
                  <a:pt x="41" y="21"/>
                  <a:pt x="41" y="21"/>
                  <a:pt x="41" y="21"/>
                </a:cubicBezTo>
                <a:cubicBezTo>
                  <a:pt x="37" y="37"/>
                  <a:pt x="37" y="37"/>
                  <a:pt x="37" y="37"/>
                </a:cubicBezTo>
                <a:cubicBezTo>
                  <a:pt x="37" y="38"/>
                  <a:pt x="37" y="38"/>
                  <a:pt x="36" y="38"/>
                </a:cubicBezTo>
                <a:cubicBezTo>
                  <a:pt x="32" y="38"/>
                  <a:pt x="32" y="38"/>
                  <a:pt x="32" y="38"/>
                </a:cubicBezTo>
                <a:cubicBezTo>
                  <a:pt x="32" y="38"/>
                  <a:pt x="31" y="38"/>
                  <a:pt x="31" y="37"/>
                </a:cubicBezTo>
                <a:cubicBezTo>
                  <a:pt x="27" y="21"/>
                  <a:pt x="27" y="21"/>
                  <a:pt x="27" y="21"/>
                </a:cubicBezTo>
                <a:cubicBezTo>
                  <a:pt x="21" y="21"/>
                  <a:pt x="21" y="21"/>
                  <a:pt x="21" y="21"/>
                </a:cubicBezTo>
                <a:cubicBezTo>
                  <a:pt x="17" y="37"/>
                  <a:pt x="17" y="37"/>
                  <a:pt x="17" y="37"/>
                </a:cubicBezTo>
                <a:cubicBezTo>
                  <a:pt x="16" y="38"/>
                  <a:pt x="16" y="38"/>
                  <a:pt x="16" y="38"/>
                </a:cubicBezTo>
                <a:cubicBezTo>
                  <a:pt x="11" y="38"/>
                  <a:pt x="11" y="38"/>
                  <a:pt x="11" y="38"/>
                </a:cubicBezTo>
                <a:cubicBezTo>
                  <a:pt x="11" y="38"/>
                  <a:pt x="11" y="38"/>
                  <a:pt x="11" y="37"/>
                </a:cubicBezTo>
                <a:cubicBezTo>
                  <a:pt x="6" y="21"/>
                  <a:pt x="6" y="21"/>
                  <a:pt x="6" y="21"/>
                </a:cubicBezTo>
                <a:cubicBezTo>
                  <a:pt x="1" y="21"/>
                  <a:pt x="1" y="21"/>
                  <a:pt x="1" y="21"/>
                </a:cubicBezTo>
                <a:cubicBezTo>
                  <a:pt x="0" y="21"/>
                  <a:pt x="0" y="20"/>
                  <a:pt x="0" y="20"/>
                </a:cubicBezTo>
                <a:cubicBezTo>
                  <a:pt x="0" y="18"/>
                  <a:pt x="0" y="18"/>
                  <a:pt x="0" y="18"/>
                </a:cubicBezTo>
                <a:cubicBezTo>
                  <a:pt x="0" y="18"/>
                  <a:pt x="0" y="17"/>
                  <a:pt x="1" y="17"/>
                </a:cubicBezTo>
                <a:cubicBezTo>
                  <a:pt x="5" y="17"/>
                  <a:pt x="5" y="17"/>
                  <a:pt x="5" y="17"/>
                </a:cubicBezTo>
                <a:cubicBezTo>
                  <a:pt x="5" y="14"/>
                  <a:pt x="5" y="14"/>
                  <a:pt x="5" y="14"/>
                </a:cubicBezTo>
                <a:cubicBezTo>
                  <a:pt x="1" y="14"/>
                  <a:pt x="1" y="14"/>
                  <a:pt x="1" y="14"/>
                </a:cubicBezTo>
                <a:cubicBezTo>
                  <a:pt x="0" y="14"/>
                  <a:pt x="0" y="13"/>
                  <a:pt x="0" y="13"/>
                </a:cubicBezTo>
                <a:cubicBezTo>
                  <a:pt x="0" y="11"/>
                  <a:pt x="0" y="11"/>
                  <a:pt x="0" y="11"/>
                </a:cubicBezTo>
                <a:cubicBezTo>
                  <a:pt x="0" y="11"/>
                  <a:pt x="0" y="10"/>
                  <a:pt x="1" y="10"/>
                </a:cubicBezTo>
                <a:cubicBezTo>
                  <a:pt x="4" y="10"/>
                  <a:pt x="4" y="10"/>
                  <a:pt x="4" y="10"/>
                </a:cubicBezTo>
                <a:cubicBezTo>
                  <a:pt x="1" y="1"/>
                  <a:pt x="1" y="1"/>
                  <a:pt x="1" y="1"/>
                </a:cubicBezTo>
                <a:cubicBezTo>
                  <a:pt x="1" y="1"/>
                  <a:pt x="1" y="1"/>
                  <a:pt x="1" y="0"/>
                </a:cubicBezTo>
                <a:cubicBezTo>
                  <a:pt x="2" y="0"/>
                  <a:pt x="2" y="0"/>
                  <a:pt x="2" y="0"/>
                </a:cubicBezTo>
                <a:cubicBezTo>
                  <a:pt x="6" y="0"/>
                  <a:pt x="6" y="0"/>
                  <a:pt x="6" y="0"/>
                </a:cubicBezTo>
                <a:cubicBezTo>
                  <a:pt x="6" y="0"/>
                  <a:pt x="7" y="0"/>
                  <a:pt x="7" y="1"/>
                </a:cubicBezTo>
                <a:cubicBezTo>
                  <a:pt x="9" y="10"/>
                  <a:pt x="9" y="10"/>
                  <a:pt x="9" y="10"/>
                </a:cubicBezTo>
                <a:cubicBezTo>
                  <a:pt x="19" y="10"/>
                  <a:pt x="19" y="10"/>
                  <a:pt x="19" y="10"/>
                </a:cubicBezTo>
                <a:cubicBezTo>
                  <a:pt x="21" y="1"/>
                  <a:pt x="21" y="1"/>
                  <a:pt x="21" y="1"/>
                </a:cubicBezTo>
                <a:cubicBezTo>
                  <a:pt x="21" y="0"/>
                  <a:pt x="22" y="0"/>
                  <a:pt x="22" y="0"/>
                </a:cubicBezTo>
                <a:cubicBezTo>
                  <a:pt x="26" y="0"/>
                  <a:pt x="26" y="0"/>
                  <a:pt x="26" y="0"/>
                </a:cubicBezTo>
                <a:cubicBezTo>
                  <a:pt x="26" y="0"/>
                  <a:pt x="26" y="0"/>
                  <a:pt x="26" y="1"/>
                </a:cubicBezTo>
                <a:cubicBezTo>
                  <a:pt x="29" y="10"/>
                  <a:pt x="29" y="10"/>
                  <a:pt x="29" y="10"/>
                </a:cubicBezTo>
                <a:cubicBezTo>
                  <a:pt x="39" y="10"/>
                  <a:pt x="39" y="10"/>
                  <a:pt x="39" y="10"/>
                </a:cubicBezTo>
                <a:cubicBezTo>
                  <a:pt x="41" y="1"/>
                  <a:pt x="41" y="1"/>
                  <a:pt x="41" y="1"/>
                </a:cubicBezTo>
                <a:cubicBezTo>
                  <a:pt x="41" y="0"/>
                  <a:pt x="42" y="0"/>
                  <a:pt x="42" y="0"/>
                </a:cubicBezTo>
                <a:cubicBezTo>
                  <a:pt x="46" y="0"/>
                  <a:pt x="46" y="0"/>
                  <a:pt x="46" y="0"/>
                </a:cubicBezTo>
                <a:cubicBezTo>
                  <a:pt x="46" y="0"/>
                  <a:pt x="46" y="0"/>
                  <a:pt x="46" y="0"/>
                </a:cubicBezTo>
                <a:cubicBezTo>
                  <a:pt x="47" y="1"/>
                  <a:pt x="47" y="1"/>
                  <a:pt x="47" y="1"/>
                </a:cubicBezTo>
                <a:cubicBezTo>
                  <a:pt x="44" y="10"/>
                  <a:pt x="44" y="10"/>
                  <a:pt x="44" y="10"/>
                </a:cubicBezTo>
                <a:cubicBezTo>
                  <a:pt x="47" y="10"/>
                  <a:pt x="47" y="10"/>
                  <a:pt x="47" y="10"/>
                </a:cubicBezTo>
                <a:cubicBezTo>
                  <a:pt x="48" y="10"/>
                  <a:pt x="48" y="11"/>
                  <a:pt x="48" y="11"/>
                </a:cubicBezTo>
                <a:cubicBezTo>
                  <a:pt x="48" y="13"/>
                  <a:pt x="48" y="13"/>
                  <a:pt x="48" y="13"/>
                </a:cubicBezTo>
                <a:cubicBezTo>
                  <a:pt x="48" y="13"/>
                  <a:pt x="48" y="14"/>
                  <a:pt x="47" y="14"/>
                </a:cubicBezTo>
                <a:cubicBezTo>
                  <a:pt x="43" y="14"/>
                  <a:pt x="43" y="14"/>
                  <a:pt x="43" y="14"/>
                </a:cubicBezTo>
                <a:cubicBezTo>
                  <a:pt x="42" y="17"/>
                  <a:pt x="42" y="17"/>
                  <a:pt x="42" y="17"/>
                </a:cubicBezTo>
                <a:cubicBezTo>
                  <a:pt x="47" y="17"/>
                  <a:pt x="47" y="17"/>
                  <a:pt x="47" y="17"/>
                </a:cubicBezTo>
                <a:cubicBezTo>
                  <a:pt x="48" y="17"/>
                  <a:pt x="48" y="18"/>
                  <a:pt x="48" y="18"/>
                </a:cubicBezTo>
                <a:lnTo>
                  <a:pt x="48" y="20"/>
                </a:lnTo>
                <a:close/>
                <a:moveTo>
                  <a:pt x="18" y="14"/>
                </a:moveTo>
                <a:cubicBezTo>
                  <a:pt x="10" y="14"/>
                  <a:pt x="10" y="14"/>
                  <a:pt x="10" y="14"/>
                </a:cubicBezTo>
                <a:cubicBezTo>
                  <a:pt x="11" y="17"/>
                  <a:pt x="11" y="17"/>
                  <a:pt x="11" y="17"/>
                </a:cubicBezTo>
                <a:cubicBezTo>
                  <a:pt x="17" y="17"/>
                  <a:pt x="17" y="17"/>
                  <a:pt x="17" y="17"/>
                </a:cubicBezTo>
                <a:lnTo>
                  <a:pt x="18" y="14"/>
                </a:lnTo>
                <a:close/>
                <a:moveTo>
                  <a:pt x="16" y="21"/>
                </a:moveTo>
                <a:cubicBezTo>
                  <a:pt x="12" y="21"/>
                  <a:pt x="12" y="21"/>
                  <a:pt x="12" y="21"/>
                </a:cubicBezTo>
                <a:cubicBezTo>
                  <a:pt x="14" y="29"/>
                  <a:pt x="14" y="29"/>
                  <a:pt x="14" y="29"/>
                </a:cubicBezTo>
                <a:cubicBezTo>
                  <a:pt x="14" y="29"/>
                  <a:pt x="14" y="29"/>
                  <a:pt x="14" y="29"/>
                </a:cubicBezTo>
                <a:cubicBezTo>
                  <a:pt x="14" y="29"/>
                  <a:pt x="14" y="29"/>
                  <a:pt x="14" y="29"/>
                </a:cubicBezTo>
                <a:lnTo>
                  <a:pt x="16" y="21"/>
                </a:lnTo>
                <a:close/>
                <a:moveTo>
                  <a:pt x="26" y="17"/>
                </a:moveTo>
                <a:cubicBezTo>
                  <a:pt x="25" y="14"/>
                  <a:pt x="25" y="14"/>
                  <a:pt x="25" y="14"/>
                </a:cubicBezTo>
                <a:cubicBezTo>
                  <a:pt x="23" y="14"/>
                  <a:pt x="23" y="14"/>
                  <a:pt x="23" y="14"/>
                </a:cubicBezTo>
                <a:cubicBezTo>
                  <a:pt x="22" y="17"/>
                  <a:pt x="22" y="17"/>
                  <a:pt x="22" y="17"/>
                </a:cubicBezTo>
                <a:lnTo>
                  <a:pt x="26" y="17"/>
                </a:lnTo>
                <a:close/>
                <a:moveTo>
                  <a:pt x="38" y="14"/>
                </a:moveTo>
                <a:cubicBezTo>
                  <a:pt x="30" y="14"/>
                  <a:pt x="30" y="14"/>
                  <a:pt x="30" y="14"/>
                </a:cubicBezTo>
                <a:cubicBezTo>
                  <a:pt x="31" y="17"/>
                  <a:pt x="31" y="17"/>
                  <a:pt x="31" y="17"/>
                </a:cubicBezTo>
                <a:cubicBezTo>
                  <a:pt x="37" y="17"/>
                  <a:pt x="37" y="17"/>
                  <a:pt x="37" y="17"/>
                </a:cubicBezTo>
                <a:lnTo>
                  <a:pt x="38" y="14"/>
                </a:lnTo>
                <a:close/>
                <a:moveTo>
                  <a:pt x="36" y="21"/>
                </a:moveTo>
                <a:cubicBezTo>
                  <a:pt x="32" y="21"/>
                  <a:pt x="32" y="21"/>
                  <a:pt x="32" y="21"/>
                </a:cubicBezTo>
                <a:cubicBezTo>
                  <a:pt x="34" y="29"/>
                  <a:pt x="34" y="29"/>
                  <a:pt x="34" y="29"/>
                </a:cubicBezTo>
                <a:cubicBezTo>
                  <a:pt x="34" y="29"/>
                  <a:pt x="34" y="29"/>
                  <a:pt x="34" y="29"/>
                </a:cubicBezTo>
                <a:cubicBezTo>
                  <a:pt x="34" y="29"/>
                  <a:pt x="34" y="29"/>
                  <a:pt x="34" y="29"/>
                </a:cubicBezTo>
                <a:lnTo>
                  <a:pt x="36" y="21"/>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60" name="Freeform 259"/>
          <p:cNvSpPr>
            <a:spLocks noEditPoints="1"/>
          </p:cNvSpPr>
          <p:nvPr/>
        </p:nvSpPr>
        <p:spPr bwMode="auto">
          <a:xfrm>
            <a:off x="2596784" y="2746519"/>
            <a:ext cx="324420" cy="370298"/>
          </a:xfrm>
          <a:custGeom>
            <a:avLst/>
            <a:gdLst>
              <a:gd name="T0" fmla="*/ 21 w 42"/>
              <a:gd name="T1" fmla="*/ 36 h 48"/>
              <a:gd name="T2" fmla="*/ 0 w 42"/>
              <a:gd name="T3" fmla="*/ 42 h 48"/>
              <a:gd name="T4" fmla="*/ 0 w 42"/>
              <a:gd name="T5" fmla="*/ 13 h 48"/>
              <a:gd name="T6" fmla="*/ 1 w 42"/>
              <a:gd name="T7" fmla="*/ 12 h 48"/>
              <a:gd name="T8" fmla="*/ 5 w 42"/>
              <a:gd name="T9" fmla="*/ 1 h 48"/>
              <a:gd name="T10" fmla="*/ 37 w 42"/>
              <a:gd name="T11" fmla="*/ 0 h 48"/>
              <a:gd name="T12" fmla="*/ 38 w 42"/>
              <a:gd name="T13" fmla="*/ 12 h 48"/>
              <a:gd name="T14" fmla="*/ 42 w 42"/>
              <a:gd name="T15" fmla="*/ 42 h 48"/>
              <a:gd name="T16" fmla="*/ 20 w 42"/>
              <a:gd name="T17" fmla="*/ 7 h 48"/>
              <a:gd name="T18" fmla="*/ 1 w 42"/>
              <a:gd name="T19" fmla="*/ 41 h 48"/>
              <a:gd name="T20" fmla="*/ 16 w 42"/>
              <a:gd name="T21" fmla="*/ 29 h 48"/>
              <a:gd name="T22" fmla="*/ 12 w 42"/>
              <a:gd name="T23" fmla="*/ 26 h 48"/>
              <a:gd name="T24" fmla="*/ 5 w 42"/>
              <a:gd name="T25" fmla="*/ 33 h 48"/>
              <a:gd name="T26" fmla="*/ 7 w 42"/>
              <a:gd name="T27" fmla="*/ 31 h 48"/>
              <a:gd name="T28" fmla="*/ 13 w 42"/>
              <a:gd name="T29" fmla="*/ 20 h 48"/>
              <a:gd name="T30" fmla="*/ 8 w 42"/>
              <a:gd name="T31" fmla="*/ 22 h 48"/>
              <a:gd name="T32" fmla="*/ 7 w 42"/>
              <a:gd name="T33" fmla="*/ 23 h 48"/>
              <a:gd name="T34" fmla="*/ 5 w 42"/>
              <a:gd name="T35" fmla="*/ 22 h 48"/>
              <a:gd name="T36" fmla="*/ 7 w 42"/>
              <a:gd name="T37" fmla="*/ 21 h 48"/>
              <a:gd name="T38" fmla="*/ 12 w 42"/>
              <a:gd name="T39" fmla="*/ 19 h 48"/>
              <a:gd name="T40" fmla="*/ 16 w 42"/>
              <a:gd name="T41" fmla="*/ 18 h 48"/>
              <a:gd name="T42" fmla="*/ 14 w 42"/>
              <a:gd name="T43" fmla="*/ 22 h 48"/>
              <a:gd name="T44" fmla="*/ 14 w 42"/>
              <a:gd name="T45" fmla="*/ 26 h 48"/>
              <a:gd name="T46" fmla="*/ 18 w 42"/>
              <a:gd name="T47" fmla="*/ 29 h 48"/>
              <a:gd name="T48" fmla="*/ 12 w 42"/>
              <a:gd name="T49" fmla="*/ 17 h 48"/>
              <a:gd name="T50" fmla="*/ 9 w 42"/>
              <a:gd name="T51" fmla="*/ 18 h 48"/>
              <a:gd name="T52" fmla="*/ 8 w 42"/>
              <a:gd name="T53" fmla="*/ 16 h 48"/>
              <a:gd name="T54" fmla="*/ 10 w 42"/>
              <a:gd name="T55" fmla="*/ 16 h 48"/>
              <a:gd name="T56" fmla="*/ 12 w 42"/>
              <a:gd name="T57" fmla="*/ 16 h 48"/>
              <a:gd name="T58" fmla="*/ 34 w 42"/>
              <a:gd name="T59" fmla="*/ 43 h 48"/>
              <a:gd name="T60" fmla="*/ 31 w 42"/>
              <a:gd name="T61" fmla="*/ 45 h 48"/>
              <a:gd name="T62" fmla="*/ 21 w 42"/>
              <a:gd name="T63" fmla="*/ 48 h 48"/>
              <a:gd name="T64" fmla="*/ 9 w 42"/>
              <a:gd name="T65" fmla="*/ 45 h 48"/>
              <a:gd name="T66" fmla="*/ 9 w 42"/>
              <a:gd name="T67" fmla="*/ 44 h 48"/>
              <a:gd name="T68" fmla="*/ 20 w 42"/>
              <a:gd name="T69" fmla="*/ 47 h 48"/>
              <a:gd name="T70" fmla="*/ 31 w 42"/>
              <a:gd name="T71" fmla="*/ 44 h 48"/>
              <a:gd name="T72" fmla="*/ 34 w 42"/>
              <a:gd name="T73" fmla="*/ 43 h 48"/>
              <a:gd name="T74" fmla="*/ 37 w 42"/>
              <a:gd name="T75" fmla="*/ 1 h 48"/>
              <a:gd name="T76" fmla="*/ 37 w 42"/>
              <a:gd name="T77" fmla="*/ 12 h 48"/>
              <a:gd name="T78" fmla="*/ 33 w 42"/>
              <a:gd name="T79" fmla="*/ 16 h 48"/>
              <a:gd name="T80" fmla="*/ 24 w 42"/>
              <a:gd name="T81" fmla="*/ 29 h 48"/>
              <a:gd name="T82" fmla="*/ 28 w 42"/>
              <a:gd name="T83" fmla="*/ 27 h 48"/>
              <a:gd name="T84" fmla="*/ 35 w 42"/>
              <a:gd name="T85" fmla="*/ 33 h 48"/>
              <a:gd name="T86" fmla="*/ 33 w 42"/>
              <a:gd name="T87" fmla="*/ 26 h 48"/>
              <a:gd name="T88" fmla="*/ 31 w 42"/>
              <a:gd name="T89" fmla="*/ 2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2" h="48">
                <a:moveTo>
                  <a:pt x="42" y="42"/>
                </a:moveTo>
                <a:cubicBezTo>
                  <a:pt x="21" y="36"/>
                  <a:pt x="21" y="36"/>
                  <a:pt x="21" y="36"/>
                </a:cubicBezTo>
                <a:cubicBezTo>
                  <a:pt x="20" y="36"/>
                  <a:pt x="1" y="42"/>
                  <a:pt x="1" y="42"/>
                </a:cubicBezTo>
                <a:cubicBezTo>
                  <a:pt x="1" y="42"/>
                  <a:pt x="0" y="42"/>
                  <a:pt x="0" y="42"/>
                </a:cubicBezTo>
                <a:cubicBezTo>
                  <a:pt x="0" y="42"/>
                  <a:pt x="0" y="42"/>
                  <a:pt x="0" y="42"/>
                </a:cubicBezTo>
                <a:cubicBezTo>
                  <a:pt x="0" y="13"/>
                  <a:pt x="0" y="13"/>
                  <a:pt x="0" y="13"/>
                </a:cubicBezTo>
                <a:cubicBezTo>
                  <a:pt x="0" y="13"/>
                  <a:pt x="0" y="13"/>
                  <a:pt x="0" y="13"/>
                </a:cubicBezTo>
                <a:cubicBezTo>
                  <a:pt x="1" y="12"/>
                  <a:pt x="1" y="12"/>
                  <a:pt x="1" y="12"/>
                </a:cubicBezTo>
                <a:cubicBezTo>
                  <a:pt x="1" y="12"/>
                  <a:pt x="3" y="12"/>
                  <a:pt x="5" y="11"/>
                </a:cubicBezTo>
                <a:cubicBezTo>
                  <a:pt x="5" y="1"/>
                  <a:pt x="5" y="1"/>
                  <a:pt x="5" y="1"/>
                </a:cubicBezTo>
                <a:cubicBezTo>
                  <a:pt x="20" y="6"/>
                  <a:pt x="20" y="6"/>
                  <a:pt x="20" y="6"/>
                </a:cubicBezTo>
                <a:cubicBezTo>
                  <a:pt x="20" y="6"/>
                  <a:pt x="37" y="0"/>
                  <a:pt x="37" y="0"/>
                </a:cubicBezTo>
                <a:cubicBezTo>
                  <a:pt x="37" y="0"/>
                  <a:pt x="38" y="0"/>
                  <a:pt x="38" y="1"/>
                </a:cubicBezTo>
                <a:cubicBezTo>
                  <a:pt x="38" y="12"/>
                  <a:pt x="38" y="12"/>
                  <a:pt x="38" y="12"/>
                </a:cubicBezTo>
                <a:cubicBezTo>
                  <a:pt x="42" y="13"/>
                  <a:pt x="42" y="13"/>
                  <a:pt x="42" y="13"/>
                </a:cubicBezTo>
                <a:lnTo>
                  <a:pt x="42" y="42"/>
                </a:lnTo>
                <a:close/>
                <a:moveTo>
                  <a:pt x="20" y="35"/>
                </a:moveTo>
                <a:cubicBezTo>
                  <a:pt x="20" y="7"/>
                  <a:pt x="20" y="7"/>
                  <a:pt x="20" y="7"/>
                </a:cubicBezTo>
                <a:cubicBezTo>
                  <a:pt x="1" y="13"/>
                  <a:pt x="1" y="13"/>
                  <a:pt x="1" y="13"/>
                </a:cubicBezTo>
                <a:cubicBezTo>
                  <a:pt x="1" y="41"/>
                  <a:pt x="1" y="41"/>
                  <a:pt x="1" y="41"/>
                </a:cubicBezTo>
                <a:lnTo>
                  <a:pt x="20" y="35"/>
                </a:lnTo>
                <a:close/>
                <a:moveTo>
                  <a:pt x="16" y="29"/>
                </a:moveTo>
                <a:cubicBezTo>
                  <a:pt x="16" y="28"/>
                  <a:pt x="14" y="28"/>
                  <a:pt x="14" y="27"/>
                </a:cubicBezTo>
                <a:cubicBezTo>
                  <a:pt x="13" y="27"/>
                  <a:pt x="12" y="26"/>
                  <a:pt x="12" y="26"/>
                </a:cubicBezTo>
                <a:cubicBezTo>
                  <a:pt x="11" y="27"/>
                  <a:pt x="10" y="29"/>
                  <a:pt x="8" y="30"/>
                </a:cubicBezTo>
                <a:cubicBezTo>
                  <a:pt x="8" y="31"/>
                  <a:pt x="6" y="33"/>
                  <a:pt x="5" y="33"/>
                </a:cubicBezTo>
                <a:cubicBezTo>
                  <a:pt x="5" y="34"/>
                  <a:pt x="4" y="34"/>
                  <a:pt x="4" y="34"/>
                </a:cubicBezTo>
                <a:cubicBezTo>
                  <a:pt x="5" y="33"/>
                  <a:pt x="6" y="32"/>
                  <a:pt x="7" y="31"/>
                </a:cubicBezTo>
                <a:cubicBezTo>
                  <a:pt x="7" y="30"/>
                  <a:pt x="10" y="26"/>
                  <a:pt x="11" y="25"/>
                </a:cubicBezTo>
                <a:cubicBezTo>
                  <a:pt x="11" y="24"/>
                  <a:pt x="13" y="20"/>
                  <a:pt x="13" y="20"/>
                </a:cubicBezTo>
                <a:cubicBezTo>
                  <a:pt x="13" y="20"/>
                  <a:pt x="11" y="21"/>
                  <a:pt x="10" y="21"/>
                </a:cubicBezTo>
                <a:cubicBezTo>
                  <a:pt x="10" y="21"/>
                  <a:pt x="8" y="22"/>
                  <a:pt x="8" y="22"/>
                </a:cubicBezTo>
                <a:cubicBezTo>
                  <a:pt x="8" y="22"/>
                  <a:pt x="8" y="22"/>
                  <a:pt x="8" y="22"/>
                </a:cubicBezTo>
                <a:cubicBezTo>
                  <a:pt x="8" y="22"/>
                  <a:pt x="8" y="22"/>
                  <a:pt x="7" y="23"/>
                </a:cubicBezTo>
                <a:cubicBezTo>
                  <a:pt x="7" y="23"/>
                  <a:pt x="6" y="23"/>
                  <a:pt x="6" y="23"/>
                </a:cubicBezTo>
                <a:cubicBezTo>
                  <a:pt x="6" y="22"/>
                  <a:pt x="5" y="22"/>
                  <a:pt x="5" y="22"/>
                </a:cubicBezTo>
                <a:cubicBezTo>
                  <a:pt x="5" y="22"/>
                  <a:pt x="5" y="22"/>
                  <a:pt x="5" y="21"/>
                </a:cubicBezTo>
                <a:cubicBezTo>
                  <a:pt x="5" y="21"/>
                  <a:pt x="6" y="21"/>
                  <a:pt x="7" y="21"/>
                </a:cubicBezTo>
                <a:cubicBezTo>
                  <a:pt x="7" y="21"/>
                  <a:pt x="9" y="20"/>
                  <a:pt x="9" y="20"/>
                </a:cubicBezTo>
                <a:cubicBezTo>
                  <a:pt x="10" y="20"/>
                  <a:pt x="12" y="19"/>
                  <a:pt x="12" y="19"/>
                </a:cubicBezTo>
                <a:cubicBezTo>
                  <a:pt x="13" y="19"/>
                  <a:pt x="14" y="18"/>
                  <a:pt x="14" y="18"/>
                </a:cubicBezTo>
                <a:cubicBezTo>
                  <a:pt x="15" y="18"/>
                  <a:pt x="16" y="18"/>
                  <a:pt x="16" y="18"/>
                </a:cubicBezTo>
                <a:cubicBezTo>
                  <a:pt x="16" y="18"/>
                  <a:pt x="16" y="19"/>
                  <a:pt x="16" y="19"/>
                </a:cubicBezTo>
                <a:cubicBezTo>
                  <a:pt x="16" y="19"/>
                  <a:pt x="14" y="21"/>
                  <a:pt x="14" y="22"/>
                </a:cubicBezTo>
                <a:cubicBezTo>
                  <a:pt x="14" y="22"/>
                  <a:pt x="13" y="23"/>
                  <a:pt x="12" y="25"/>
                </a:cubicBezTo>
                <a:cubicBezTo>
                  <a:pt x="12" y="25"/>
                  <a:pt x="13" y="26"/>
                  <a:pt x="14" y="26"/>
                </a:cubicBezTo>
                <a:cubicBezTo>
                  <a:pt x="14" y="26"/>
                  <a:pt x="17" y="28"/>
                  <a:pt x="17" y="28"/>
                </a:cubicBezTo>
                <a:cubicBezTo>
                  <a:pt x="18" y="28"/>
                  <a:pt x="18" y="29"/>
                  <a:pt x="18" y="29"/>
                </a:cubicBezTo>
                <a:cubicBezTo>
                  <a:pt x="18" y="29"/>
                  <a:pt x="17" y="29"/>
                  <a:pt x="16" y="29"/>
                </a:cubicBezTo>
                <a:close/>
                <a:moveTo>
                  <a:pt x="12" y="17"/>
                </a:moveTo>
                <a:cubicBezTo>
                  <a:pt x="12" y="17"/>
                  <a:pt x="11" y="18"/>
                  <a:pt x="11" y="18"/>
                </a:cubicBezTo>
                <a:cubicBezTo>
                  <a:pt x="11" y="18"/>
                  <a:pt x="10" y="18"/>
                  <a:pt x="9" y="18"/>
                </a:cubicBezTo>
                <a:cubicBezTo>
                  <a:pt x="9" y="18"/>
                  <a:pt x="9" y="18"/>
                  <a:pt x="8" y="18"/>
                </a:cubicBezTo>
                <a:cubicBezTo>
                  <a:pt x="8" y="17"/>
                  <a:pt x="7" y="16"/>
                  <a:pt x="8" y="16"/>
                </a:cubicBezTo>
                <a:cubicBezTo>
                  <a:pt x="8" y="16"/>
                  <a:pt x="8" y="17"/>
                  <a:pt x="9" y="16"/>
                </a:cubicBezTo>
                <a:cubicBezTo>
                  <a:pt x="9" y="16"/>
                  <a:pt x="10" y="16"/>
                  <a:pt x="10" y="16"/>
                </a:cubicBezTo>
                <a:cubicBezTo>
                  <a:pt x="11" y="16"/>
                  <a:pt x="12" y="16"/>
                  <a:pt x="12" y="16"/>
                </a:cubicBezTo>
                <a:cubicBezTo>
                  <a:pt x="12" y="16"/>
                  <a:pt x="12" y="16"/>
                  <a:pt x="12" y="16"/>
                </a:cubicBezTo>
                <a:cubicBezTo>
                  <a:pt x="12" y="17"/>
                  <a:pt x="12" y="17"/>
                  <a:pt x="12" y="17"/>
                </a:cubicBezTo>
                <a:close/>
                <a:moveTo>
                  <a:pt x="34" y="43"/>
                </a:moveTo>
                <a:cubicBezTo>
                  <a:pt x="32" y="47"/>
                  <a:pt x="32" y="47"/>
                  <a:pt x="32" y="47"/>
                </a:cubicBezTo>
                <a:cubicBezTo>
                  <a:pt x="31" y="45"/>
                  <a:pt x="31" y="45"/>
                  <a:pt x="31" y="45"/>
                </a:cubicBezTo>
                <a:cubicBezTo>
                  <a:pt x="29" y="46"/>
                  <a:pt x="26" y="48"/>
                  <a:pt x="24" y="48"/>
                </a:cubicBezTo>
                <a:cubicBezTo>
                  <a:pt x="23" y="48"/>
                  <a:pt x="22" y="48"/>
                  <a:pt x="21" y="48"/>
                </a:cubicBezTo>
                <a:cubicBezTo>
                  <a:pt x="19" y="48"/>
                  <a:pt x="19" y="48"/>
                  <a:pt x="19" y="48"/>
                </a:cubicBezTo>
                <a:cubicBezTo>
                  <a:pt x="16" y="48"/>
                  <a:pt x="11" y="47"/>
                  <a:pt x="9" y="45"/>
                </a:cubicBezTo>
                <a:cubicBezTo>
                  <a:pt x="9" y="45"/>
                  <a:pt x="9" y="45"/>
                  <a:pt x="9" y="45"/>
                </a:cubicBezTo>
                <a:cubicBezTo>
                  <a:pt x="9" y="44"/>
                  <a:pt x="9" y="44"/>
                  <a:pt x="9" y="44"/>
                </a:cubicBezTo>
                <a:cubicBezTo>
                  <a:pt x="9" y="44"/>
                  <a:pt x="11" y="45"/>
                  <a:pt x="11" y="45"/>
                </a:cubicBezTo>
                <a:cubicBezTo>
                  <a:pt x="13" y="46"/>
                  <a:pt x="17" y="47"/>
                  <a:pt x="20" y="47"/>
                </a:cubicBezTo>
                <a:cubicBezTo>
                  <a:pt x="23" y="47"/>
                  <a:pt x="25" y="47"/>
                  <a:pt x="28" y="46"/>
                </a:cubicBezTo>
                <a:cubicBezTo>
                  <a:pt x="29" y="45"/>
                  <a:pt x="30" y="45"/>
                  <a:pt x="31" y="44"/>
                </a:cubicBezTo>
                <a:cubicBezTo>
                  <a:pt x="30" y="42"/>
                  <a:pt x="30" y="42"/>
                  <a:pt x="30" y="42"/>
                </a:cubicBezTo>
                <a:lnTo>
                  <a:pt x="34" y="43"/>
                </a:lnTo>
                <a:close/>
                <a:moveTo>
                  <a:pt x="37" y="12"/>
                </a:moveTo>
                <a:cubicBezTo>
                  <a:pt x="37" y="1"/>
                  <a:pt x="37" y="1"/>
                  <a:pt x="37" y="1"/>
                </a:cubicBezTo>
                <a:cubicBezTo>
                  <a:pt x="21" y="7"/>
                  <a:pt x="21" y="7"/>
                  <a:pt x="21" y="7"/>
                </a:cubicBezTo>
                <a:lnTo>
                  <a:pt x="37" y="12"/>
                </a:lnTo>
                <a:close/>
                <a:moveTo>
                  <a:pt x="37" y="33"/>
                </a:moveTo>
                <a:cubicBezTo>
                  <a:pt x="33" y="16"/>
                  <a:pt x="33" y="16"/>
                  <a:pt x="33" y="16"/>
                </a:cubicBezTo>
                <a:cubicBezTo>
                  <a:pt x="30" y="15"/>
                  <a:pt x="30" y="15"/>
                  <a:pt x="30" y="15"/>
                </a:cubicBezTo>
                <a:cubicBezTo>
                  <a:pt x="24" y="29"/>
                  <a:pt x="24" y="29"/>
                  <a:pt x="24" y="29"/>
                </a:cubicBezTo>
                <a:cubicBezTo>
                  <a:pt x="27" y="30"/>
                  <a:pt x="27" y="30"/>
                  <a:pt x="27" y="30"/>
                </a:cubicBezTo>
                <a:cubicBezTo>
                  <a:pt x="28" y="27"/>
                  <a:pt x="28" y="27"/>
                  <a:pt x="28" y="27"/>
                </a:cubicBezTo>
                <a:cubicBezTo>
                  <a:pt x="34" y="29"/>
                  <a:pt x="34" y="29"/>
                  <a:pt x="34" y="29"/>
                </a:cubicBezTo>
                <a:cubicBezTo>
                  <a:pt x="35" y="33"/>
                  <a:pt x="35" y="33"/>
                  <a:pt x="35" y="33"/>
                </a:cubicBezTo>
                <a:lnTo>
                  <a:pt x="37" y="33"/>
                </a:lnTo>
                <a:close/>
                <a:moveTo>
                  <a:pt x="33" y="26"/>
                </a:moveTo>
                <a:cubicBezTo>
                  <a:pt x="29" y="25"/>
                  <a:pt x="29" y="25"/>
                  <a:pt x="29" y="25"/>
                </a:cubicBezTo>
                <a:cubicBezTo>
                  <a:pt x="31" y="20"/>
                  <a:pt x="31" y="20"/>
                  <a:pt x="31" y="20"/>
                </a:cubicBezTo>
                <a:lnTo>
                  <a:pt x="33" y="26"/>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61" name="Freeform 260"/>
          <p:cNvSpPr>
            <a:spLocks noEditPoints="1"/>
          </p:cNvSpPr>
          <p:nvPr/>
        </p:nvSpPr>
        <p:spPr bwMode="auto">
          <a:xfrm>
            <a:off x="3150846" y="3283596"/>
            <a:ext cx="403066" cy="262157"/>
          </a:xfrm>
          <a:custGeom>
            <a:avLst/>
            <a:gdLst>
              <a:gd name="T0" fmla="*/ 52 w 52"/>
              <a:gd name="T1" fmla="*/ 29 h 34"/>
              <a:gd name="T2" fmla="*/ 52 w 52"/>
              <a:gd name="T3" fmla="*/ 31 h 34"/>
              <a:gd name="T4" fmla="*/ 47 w 52"/>
              <a:gd name="T5" fmla="*/ 34 h 34"/>
              <a:gd name="T6" fmla="*/ 5 w 52"/>
              <a:gd name="T7" fmla="*/ 34 h 34"/>
              <a:gd name="T8" fmla="*/ 0 w 52"/>
              <a:gd name="T9" fmla="*/ 31 h 34"/>
              <a:gd name="T10" fmla="*/ 0 w 52"/>
              <a:gd name="T11" fmla="*/ 29 h 34"/>
              <a:gd name="T12" fmla="*/ 5 w 52"/>
              <a:gd name="T13" fmla="*/ 29 h 34"/>
              <a:gd name="T14" fmla="*/ 47 w 52"/>
              <a:gd name="T15" fmla="*/ 29 h 34"/>
              <a:gd name="T16" fmla="*/ 52 w 52"/>
              <a:gd name="T17" fmla="*/ 29 h 34"/>
              <a:gd name="T18" fmla="*/ 7 w 52"/>
              <a:gd name="T19" fmla="*/ 23 h 34"/>
              <a:gd name="T20" fmla="*/ 7 w 52"/>
              <a:gd name="T21" fmla="*/ 4 h 34"/>
              <a:gd name="T22" fmla="*/ 11 w 52"/>
              <a:gd name="T23" fmla="*/ 0 h 34"/>
              <a:gd name="T24" fmla="*/ 41 w 52"/>
              <a:gd name="T25" fmla="*/ 0 h 34"/>
              <a:gd name="T26" fmla="*/ 45 w 52"/>
              <a:gd name="T27" fmla="*/ 4 h 34"/>
              <a:gd name="T28" fmla="*/ 45 w 52"/>
              <a:gd name="T29" fmla="*/ 23 h 34"/>
              <a:gd name="T30" fmla="*/ 41 w 52"/>
              <a:gd name="T31" fmla="*/ 27 h 34"/>
              <a:gd name="T32" fmla="*/ 11 w 52"/>
              <a:gd name="T33" fmla="*/ 27 h 34"/>
              <a:gd name="T34" fmla="*/ 7 w 52"/>
              <a:gd name="T35" fmla="*/ 23 h 34"/>
              <a:gd name="T36" fmla="*/ 11 w 52"/>
              <a:gd name="T37" fmla="*/ 23 h 34"/>
              <a:gd name="T38" fmla="*/ 11 w 52"/>
              <a:gd name="T39" fmla="*/ 24 h 34"/>
              <a:gd name="T40" fmla="*/ 41 w 52"/>
              <a:gd name="T41" fmla="*/ 24 h 34"/>
              <a:gd name="T42" fmla="*/ 41 w 52"/>
              <a:gd name="T43" fmla="*/ 23 h 34"/>
              <a:gd name="T44" fmla="*/ 41 w 52"/>
              <a:gd name="T45" fmla="*/ 4 h 34"/>
              <a:gd name="T46" fmla="*/ 41 w 52"/>
              <a:gd name="T47" fmla="*/ 3 h 34"/>
              <a:gd name="T48" fmla="*/ 11 w 52"/>
              <a:gd name="T49" fmla="*/ 3 h 34"/>
              <a:gd name="T50" fmla="*/ 11 w 52"/>
              <a:gd name="T51" fmla="*/ 4 h 34"/>
              <a:gd name="T52" fmla="*/ 11 w 52"/>
              <a:gd name="T53" fmla="*/ 23 h 34"/>
              <a:gd name="T54" fmla="*/ 29 w 52"/>
              <a:gd name="T55" fmla="*/ 31 h 34"/>
              <a:gd name="T56" fmla="*/ 28 w 52"/>
              <a:gd name="T57" fmla="*/ 31 h 34"/>
              <a:gd name="T58" fmla="*/ 24 w 52"/>
              <a:gd name="T59" fmla="*/ 31 h 34"/>
              <a:gd name="T60" fmla="*/ 23 w 52"/>
              <a:gd name="T61" fmla="*/ 31 h 34"/>
              <a:gd name="T62" fmla="*/ 24 w 52"/>
              <a:gd name="T63" fmla="*/ 31 h 34"/>
              <a:gd name="T64" fmla="*/ 28 w 52"/>
              <a:gd name="T65" fmla="*/ 31 h 34"/>
              <a:gd name="T66" fmla="*/ 29 w 52"/>
              <a:gd name="T67" fmla="*/ 31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2" h="34">
                <a:moveTo>
                  <a:pt x="52" y="29"/>
                </a:moveTo>
                <a:cubicBezTo>
                  <a:pt x="52" y="31"/>
                  <a:pt x="52" y="31"/>
                  <a:pt x="52" y="31"/>
                </a:cubicBezTo>
                <a:cubicBezTo>
                  <a:pt x="52" y="33"/>
                  <a:pt x="50" y="34"/>
                  <a:pt x="47" y="34"/>
                </a:cubicBezTo>
                <a:cubicBezTo>
                  <a:pt x="5" y="34"/>
                  <a:pt x="5" y="34"/>
                  <a:pt x="5" y="34"/>
                </a:cubicBezTo>
                <a:cubicBezTo>
                  <a:pt x="2" y="34"/>
                  <a:pt x="0" y="33"/>
                  <a:pt x="0" y="31"/>
                </a:cubicBezTo>
                <a:cubicBezTo>
                  <a:pt x="0" y="29"/>
                  <a:pt x="0" y="29"/>
                  <a:pt x="0" y="29"/>
                </a:cubicBezTo>
                <a:cubicBezTo>
                  <a:pt x="5" y="29"/>
                  <a:pt x="5" y="29"/>
                  <a:pt x="5" y="29"/>
                </a:cubicBezTo>
                <a:cubicBezTo>
                  <a:pt x="47" y="29"/>
                  <a:pt x="47" y="29"/>
                  <a:pt x="47" y="29"/>
                </a:cubicBezTo>
                <a:lnTo>
                  <a:pt x="52" y="29"/>
                </a:lnTo>
                <a:close/>
                <a:moveTo>
                  <a:pt x="7" y="23"/>
                </a:moveTo>
                <a:cubicBezTo>
                  <a:pt x="7" y="4"/>
                  <a:pt x="7" y="4"/>
                  <a:pt x="7" y="4"/>
                </a:cubicBezTo>
                <a:cubicBezTo>
                  <a:pt x="7" y="2"/>
                  <a:pt x="9" y="0"/>
                  <a:pt x="11" y="0"/>
                </a:cubicBezTo>
                <a:cubicBezTo>
                  <a:pt x="41" y="0"/>
                  <a:pt x="41" y="0"/>
                  <a:pt x="41" y="0"/>
                </a:cubicBezTo>
                <a:cubicBezTo>
                  <a:pt x="43" y="0"/>
                  <a:pt x="45" y="2"/>
                  <a:pt x="45" y="4"/>
                </a:cubicBezTo>
                <a:cubicBezTo>
                  <a:pt x="45" y="23"/>
                  <a:pt x="45" y="23"/>
                  <a:pt x="45" y="23"/>
                </a:cubicBezTo>
                <a:cubicBezTo>
                  <a:pt x="45" y="25"/>
                  <a:pt x="43" y="27"/>
                  <a:pt x="41" y="27"/>
                </a:cubicBezTo>
                <a:cubicBezTo>
                  <a:pt x="11" y="27"/>
                  <a:pt x="11" y="27"/>
                  <a:pt x="11" y="27"/>
                </a:cubicBezTo>
                <a:cubicBezTo>
                  <a:pt x="9" y="27"/>
                  <a:pt x="7" y="25"/>
                  <a:pt x="7" y="23"/>
                </a:cubicBezTo>
                <a:close/>
                <a:moveTo>
                  <a:pt x="11" y="23"/>
                </a:moveTo>
                <a:cubicBezTo>
                  <a:pt x="11" y="23"/>
                  <a:pt x="11" y="24"/>
                  <a:pt x="11" y="24"/>
                </a:cubicBezTo>
                <a:cubicBezTo>
                  <a:pt x="41" y="24"/>
                  <a:pt x="41" y="24"/>
                  <a:pt x="41" y="24"/>
                </a:cubicBezTo>
                <a:cubicBezTo>
                  <a:pt x="41" y="24"/>
                  <a:pt x="41" y="23"/>
                  <a:pt x="41" y="23"/>
                </a:cubicBezTo>
                <a:cubicBezTo>
                  <a:pt x="41" y="4"/>
                  <a:pt x="41" y="4"/>
                  <a:pt x="41" y="4"/>
                </a:cubicBezTo>
                <a:cubicBezTo>
                  <a:pt x="41" y="4"/>
                  <a:pt x="41" y="3"/>
                  <a:pt x="41" y="3"/>
                </a:cubicBezTo>
                <a:cubicBezTo>
                  <a:pt x="11" y="3"/>
                  <a:pt x="11" y="3"/>
                  <a:pt x="11" y="3"/>
                </a:cubicBezTo>
                <a:cubicBezTo>
                  <a:pt x="11" y="3"/>
                  <a:pt x="11" y="4"/>
                  <a:pt x="11" y="4"/>
                </a:cubicBezTo>
                <a:lnTo>
                  <a:pt x="11" y="23"/>
                </a:lnTo>
                <a:close/>
                <a:moveTo>
                  <a:pt x="29" y="31"/>
                </a:moveTo>
                <a:cubicBezTo>
                  <a:pt x="29" y="31"/>
                  <a:pt x="28" y="31"/>
                  <a:pt x="28" y="31"/>
                </a:cubicBezTo>
                <a:cubicBezTo>
                  <a:pt x="24" y="31"/>
                  <a:pt x="24" y="31"/>
                  <a:pt x="24" y="31"/>
                </a:cubicBezTo>
                <a:cubicBezTo>
                  <a:pt x="24" y="31"/>
                  <a:pt x="23" y="31"/>
                  <a:pt x="23" y="31"/>
                </a:cubicBezTo>
                <a:cubicBezTo>
                  <a:pt x="23" y="31"/>
                  <a:pt x="24" y="31"/>
                  <a:pt x="24" y="31"/>
                </a:cubicBezTo>
                <a:cubicBezTo>
                  <a:pt x="28" y="31"/>
                  <a:pt x="28" y="31"/>
                  <a:pt x="28" y="31"/>
                </a:cubicBezTo>
                <a:cubicBezTo>
                  <a:pt x="28" y="31"/>
                  <a:pt x="29" y="31"/>
                  <a:pt x="29" y="31"/>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62" name="Freeform 261"/>
          <p:cNvSpPr>
            <a:spLocks noEditPoints="1"/>
          </p:cNvSpPr>
          <p:nvPr/>
        </p:nvSpPr>
        <p:spPr bwMode="auto">
          <a:xfrm>
            <a:off x="2572208" y="2302356"/>
            <a:ext cx="373572" cy="294926"/>
          </a:xfrm>
          <a:custGeom>
            <a:avLst/>
            <a:gdLst>
              <a:gd name="T0" fmla="*/ 47 w 48"/>
              <a:gd name="T1" fmla="*/ 15 h 38"/>
              <a:gd name="T2" fmla="*/ 33 w 48"/>
              <a:gd name="T3" fmla="*/ 33 h 38"/>
              <a:gd name="T4" fmla="*/ 21 w 48"/>
              <a:gd name="T5" fmla="*/ 36 h 38"/>
              <a:gd name="T6" fmla="*/ 14 w 48"/>
              <a:gd name="T7" fmla="*/ 34 h 38"/>
              <a:gd name="T8" fmla="*/ 9 w 48"/>
              <a:gd name="T9" fmla="*/ 32 h 38"/>
              <a:gd name="T10" fmla="*/ 3 w 48"/>
              <a:gd name="T11" fmla="*/ 38 h 38"/>
              <a:gd name="T12" fmla="*/ 0 w 48"/>
              <a:gd name="T13" fmla="*/ 36 h 38"/>
              <a:gd name="T14" fmla="*/ 0 w 48"/>
              <a:gd name="T15" fmla="*/ 34 h 38"/>
              <a:gd name="T16" fmla="*/ 5 w 48"/>
              <a:gd name="T17" fmla="*/ 28 h 38"/>
              <a:gd name="T18" fmla="*/ 4 w 48"/>
              <a:gd name="T19" fmla="*/ 26 h 38"/>
              <a:gd name="T20" fmla="*/ 4 w 48"/>
              <a:gd name="T21" fmla="*/ 23 h 38"/>
              <a:gd name="T22" fmla="*/ 19 w 48"/>
              <a:gd name="T23" fmla="*/ 6 h 38"/>
              <a:gd name="T24" fmla="*/ 39 w 48"/>
              <a:gd name="T25" fmla="*/ 2 h 38"/>
              <a:gd name="T26" fmla="*/ 44 w 48"/>
              <a:gd name="T27" fmla="*/ 0 h 38"/>
              <a:gd name="T28" fmla="*/ 48 w 48"/>
              <a:gd name="T29" fmla="*/ 10 h 38"/>
              <a:gd name="T30" fmla="*/ 47 w 48"/>
              <a:gd name="T31" fmla="*/ 15 h 38"/>
              <a:gd name="T32" fmla="*/ 33 w 48"/>
              <a:gd name="T33" fmla="*/ 14 h 38"/>
              <a:gd name="T34" fmla="*/ 11 w 48"/>
              <a:gd name="T35" fmla="*/ 24 h 38"/>
              <a:gd name="T36" fmla="*/ 10 w 48"/>
              <a:gd name="T37" fmla="*/ 26 h 38"/>
              <a:gd name="T38" fmla="*/ 12 w 48"/>
              <a:gd name="T39" fmla="*/ 27 h 38"/>
              <a:gd name="T40" fmla="*/ 13 w 48"/>
              <a:gd name="T41" fmla="*/ 27 h 38"/>
              <a:gd name="T42" fmla="*/ 17 w 48"/>
              <a:gd name="T43" fmla="*/ 23 h 38"/>
              <a:gd name="T44" fmla="*/ 33 w 48"/>
              <a:gd name="T45" fmla="*/ 17 h 38"/>
              <a:gd name="T46" fmla="*/ 34 w 48"/>
              <a:gd name="T47" fmla="*/ 15 h 38"/>
              <a:gd name="T48" fmla="*/ 33 w 48"/>
              <a:gd name="T49" fmla="*/ 14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8" h="38">
                <a:moveTo>
                  <a:pt x="47" y="15"/>
                </a:moveTo>
                <a:cubicBezTo>
                  <a:pt x="46" y="24"/>
                  <a:pt x="40" y="29"/>
                  <a:pt x="33" y="33"/>
                </a:cubicBezTo>
                <a:cubicBezTo>
                  <a:pt x="29" y="34"/>
                  <a:pt x="25" y="36"/>
                  <a:pt x="21" y="36"/>
                </a:cubicBezTo>
                <a:cubicBezTo>
                  <a:pt x="19" y="36"/>
                  <a:pt x="16" y="35"/>
                  <a:pt x="14" y="34"/>
                </a:cubicBezTo>
                <a:cubicBezTo>
                  <a:pt x="12" y="34"/>
                  <a:pt x="10" y="32"/>
                  <a:pt x="9" y="32"/>
                </a:cubicBezTo>
                <a:cubicBezTo>
                  <a:pt x="7" y="32"/>
                  <a:pt x="6" y="38"/>
                  <a:pt x="3" y="38"/>
                </a:cubicBezTo>
                <a:cubicBezTo>
                  <a:pt x="2" y="38"/>
                  <a:pt x="1" y="37"/>
                  <a:pt x="0" y="36"/>
                </a:cubicBezTo>
                <a:cubicBezTo>
                  <a:pt x="0" y="35"/>
                  <a:pt x="0" y="35"/>
                  <a:pt x="0" y="34"/>
                </a:cubicBezTo>
                <a:cubicBezTo>
                  <a:pt x="0" y="32"/>
                  <a:pt x="5" y="29"/>
                  <a:pt x="5" y="28"/>
                </a:cubicBezTo>
                <a:cubicBezTo>
                  <a:pt x="5" y="28"/>
                  <a:pt x="5" y="26"/>
                  <a:pt x="4" y="26"/>
                </a:cubicBezTo>
                <a:cubicBezTo>
                  <a:pt x="4" y="25"/>
                  <a:pt x="4" y="24"/>
                  <a:pt x="4" y="23"/>
                </a:cubicBezTo>
                <a:cubicBezTo>
                  <a:pt x="4" y="14"/>
                  <a:pt x="11" y="8"/>
                  <a:pt x="19" y="6"/>
                </a:cubicBezTo>
                <a:cubicBezTo>
                  <a:pt x="24" y="4"/>
                  <a:pt x="36" y="6"/>
                  <a:pt x="39" y="2"/>
                </a:cubicBezTo>
                <a:cubicBezTo>
                  <a:pt x="41" y="1"/>
                  <a:pt x="42" y="0"/>
                  <a:pt x="44" y="0"/>
                </a:cubicBezTo>
                <a:cubicBezTo>
                  <a:pt x="47" y="0"/>
                  <a:pt x="48" y="8"/>
                  <a:pt x="48" y="10"/>
                </a:cubicBezTo>
                <a:cubicBezTo>
                  <a:pt x="48" y="12"/>
                  <a:pt x="48" y="13"/>
                  <a:pt x="47" y="15"/>
                </a:cubicBezTo>
                <a:close/>
                <a:moveTo>
                  <a:pt x="33" y="14"/>
                </a:moveTo>
                <a:cubicBezTo>
                  <a:pt x="23" y="14"/>
                  <a:pt x="17" y="18"/>
                  <a:pt x="11" y="24"/>
                </a:cubicBezTo>
                <a:cubicBezTo>
                  <a:pt x="10" y="25"/>
                  <a:pt x="10" y="25"/>
                  <a:pt x="10" y="26"/>
                </a:cubicBezTo>
                <a:cubicBezTo>
                  <a:pt x="10" y="27"/>
                  <a:pt x="11" y="27"/>
                  <a:pt x="12" y="27"/>
                </a:cubicBezTo>
                <a:cubicBezTo>
                  <a:pt x="12" y="27"/>
                  <a:pt x="13" y="27"/>
                  <a:pt x="13" y="27"/>
                </a:cubicBezTo>
                <a:cubicBezTo>
                  <a:pt x="14" y="26"/>
                  <a:pt x="16" y="24"/>
                  <a:pt x="17" y="23"/>
                </a:cubicBezTo>
                <a:cubicBezTo>
                  <a:pt x="22" y="19"/>
                  <a:pt x="26" y="17"/>
                  <a:pt x="33" y="17"/>
                </a:cubicBezTo>
                <a:cubicBezTo>
                  <a:pt x="33" y="17"/>
                  <a:pt x="34" y="16"/>
                  <a:pt x="34" y="15"/>
                </a:cubicBezTo>
                <a:cubicBezTo>
                  <a:pt x="34" y="14"/>
                  <a:pt x="33" y="14"/>
                  <a:pt x="33" y="14"/>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63" name="Freeform 264"/>
          <p:cNvSpPr>
            <a:spLocks/>
          </p:cNvSpPr>
          <p:nvPr/>
        </p:nvSpPr>
        <p:spPr bwMode="auto">
          <a:xfrm>
            <a:off x="2065645" y="3267211"/>
            <a:ext cx="216278" cy="294927"/>
          </a:xfrm>
          <a:custGeom>
            <a:avLst/>
            <a:gdLst>
              <a:gd name="T0" fmla="*/ 20 w 28"/>
              <a:gd name="T1" fmla="*/ 0 h 38"/>
              <a:gd name="T2" fmla="*/ 21 w 28"/>
              <a:gd name="T3" fmla="*/ 1 h 38"/>
              <a:gd name="T4" fmla="*/ 21 w 28"/>
              <a:gd name="T5" fmla="*/ 24 h 38"/>
              <a:gd name="T6" fmla="*/ 26 w 28"/>
              <a:gd name="T7" fmla="*/ 24 h 38"/>
              <a:gd name="T8" fmla="*/ 28 w 28"/>
              <a:gd name="T9" fmla="*/ 25 h 38"/>
              <a:gd name="T10" fmla="*/ 27 w 28"/>
              <a:gd name="T11" fmla="*/ 27 h 38"/>
              <a:gd name="T12" fmla="*/ 19 w 28"/>
              <a:gd name="T13" fmla="*/ 37 h 38"/>
              <a:gd name="T14" fmla="*/ 16 w 28"/>
              <a:gd name="T15" fmla="*/ 37 h 38"/>
              <a:gd name="T16" fmla="*/ 7 w 28"/>
              <a:gd name="T17" fmla="*/ 27 h 38"/>
              <a:gd name="T18" fmla="*/ 7 w 28"/>
              <a:gd name="T19" fmla="*/ 25 h 38"/>
              <a:gd name="T20" fmla="*/ 9 w 28"/>
              <a:gd name="T21" fmla="*/ 24 h 38"/>
              <a:gd name="T22" fmla="*/ 14 w 28"/>
              <a:gd name="T23" fmla="*/ 24 h 38"/>
              <a:gd name="T24" fmla="*/ 14 w 28"/>
              <a:gd name="T25" fmla="*/ 7 h 38"/>
              <a:gd name="T26" fmla="*/ 5 w 28"/>
              <a:gd name="T27" fmla="*/ 7 h 38"/>
              <a:gd name="T28" fmla="*/ 5 w 28"/>
              <a:gd name="T29" fmla="*/ 7 h 38"/>
              <a:gd name="T30" fmla="*/ 0 w 28"/>
              <a:gd name="T31" fmla="*/ 2 h 38"/>
              <a:gd name="T32" fmla="*/ 0 w 28"/>
              <a:gd name="T33" fmla="*/ 1 h 38"/>
              <a:gd name="T34" fmla="*/ 1 w 28"/>
              <a:gd name="T35" fmla="*/ 0 h 38"/>
              <a:gd name="T36" fmla="*/ 20 w 28"/>
              <a:gd name="T37"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 h="38">
                <a:moveTo>
                  <a:pt x="20" y="0"/>
                </a:moveTo>
                <a:cubicBezTo>
                  <a:pt x="20" y="0"/>
                  <a:pt x="21" y="1"/>
                  <a:pt x="21" y="1"/>
                </a:cubicBezTo>
                <a:cubicBezTo>
                  <a:pt x="21" y="24"/>
                  <a:pt x="21" y="24"/>
                  <a:pt x="21" y="24"/>
                </a:cubicBezTo>
                <a:cubicBezTo>
                  <a:pt x="26" y="24"/>
                  <a:pt x="26" y="24"/>
                  <a:pt x="26" y="24"/>
                </a:cubicBezTo>
                <a:cubicBezTo>
                  <a:pt x="27" y="24"/>
                  <a:pt x="27" y="25"/>
                  <a:pt x="28" y="25"/>
                </a:cubicBezTo>
                <a:cubicBezTo>
                  <a:pt x="28" y="26"/>
                  <a:pt x="28" y="26"/>
                  <a:pt x="27" y="27"/>
                </a:cubicBezTo>
                <a:cubicBezTo>
                  <a:pt x="19" y="37"/>
                  <a:pt x="19" y="37"/>
                  <a:pt x="19" y="37"/>
                </a:cubicBezTo>
                <a:cubicBezTo>
                  <a:pt x="18" y="38"/>
                  <a:pt x="17" y="38"/>
                  <a:pt x="16" y="37"/>
                </a:cubicBezTo>
                <a:cubicBezTo>
                  <a:pt x="7" y="27"/>
                  <a:pt x="7" y="27"/>
                  <a:pt x="7" y="27"/>
                </a:cubicBezTo>
                <a:cubicBezTo>
                  <a:pt x="7" y="26"/>
                  <a:pt x="7" y="26"/>
                  <a:pt x="7" y="25"/>
                </a:cubicBezTo>
                <a:cubicBezTo>
                  <a:pt x="8" y="25"/>
                  <a:pt x="8" y="24"/>
                  <a:pt x="9" y="24"/>
                </a:cubicBezTo>
                <a:cubicBezTo>
                  <a:pt x="14" y="24"/>
                  <a:pt x="14" y="24"/>
                  <a:pt x="14" y="24"/>
                </a:cubicBezTo>
                <a:cubicBezTo>
                  <a:pt x="14" y="7"/>
                  <a:pt x="14" y="7"/>
                  <a:pt x="14" y="7"/>
                </a:cubicBezTo>
                <a:cubicBezTo>
                  <a:pt x="5" y="7"/>
                  <a:pt x="5" y="7"/>
                  <a:pt x="5" y="7"/>
                </a:cubicBezTo>
                <a:cubicBezTo>
                  <a:pt x="5" y="7"/>
                  <a:pt x="5" y="7"/>
                  <a:pt x="5" y="7"/>
                </a:cubicBezTo>
                <a:cubicBezTo>
                  <a:pt x="0" y="2"/>
                  <a:pt x="0" y="2"/>
                  <a:pt x="0" y="2"/>
                </a:cubicBezTo>
                <a:cubicBezTo>
                  <a:pt x="0" y="1"/>
                  <a:pt x="0" y="1"/>
                  <a:pt x="0" y="1"/>
                </a:cubicBezTo>
                <a:cubicBezTo>
                  <a:pt x="0" y="0"/>
                  <a:pt x="1" y="0"/>
                  <a:pt x="1" y="0"/>
                </a:cubicBezTo>
                <a:lnTo>
                  <a:pt x="20"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64" name="Freeform 265"/>
          <p:cNvSpPr>
            <a:spLocks/>
          </p:cNvSpPr>
          <p:nvPr/>
        </p:nvSpPr>
        <p:spPr bwMode="auto">
          <a:xfrm>
            <a:off x="2065645" y="2302355"/>
            <a:ext cx="216278" cy="294927"/>
          </a:xfrm>
          <a:custGeom>
            <a:avLst/>
            <a:gdLst>
              <a:gd name="T0" fmla="*/ 26 w 28"/>
              <a:gd name="T1" fmla="*/ 14 h 38"/>
              <a:gd name="T2" fmla="*/ 21 w 28"/>
              <a:gd name="T3" fmla="*/ 14 h 38"/>
              <a:gd name="T4" fmla="*/ 21 w 28"/>
              <a:gd name="T5" fmla="*/ 37 h 38"/>
              <a:gd name="T6" fmla="*/ 20 w 28"/>
              <a:gd name="T7" fmla="*/ 38 h 38"/>
              <a:gd name="T8" fmla="*/ 1 w 28"/>
              <a:gd name="T9" fmla="*/ 38 h 38"/>
              <a:gd name="T10" fmla="*/ 0 w 28"/>
              <a:gd name="T11" fmla="*/ 38 h 38"/>
              <a:gd name="T12" fmla="*/ 0 w 28"/>
              <a:gd name="T13" fmla="*/ 37 h 38"/>
              <a:gd name="T14" fmla="*/ 5 w 28"/>
              <a:gd name="T15" fmla="*/ 31 h 38"/>
              <a:gd name="T16" fmla="*/ 5 w 28"/>
              <a:gd name="T17" fmla="*/ 31 h 38"/>
              <a:gd name="T18" fmla="*/ 14 w 28"/>
              <a:gd name="T19" fmla="*/ 31 h 38"/>
              <a:gd name="T20" fmla="*/ 14 w 28"/>
              <a:gd name="T21" fmla="*/ 14 h 38"/>
              <a:gd name="T22" fmla="*/ 9 w 28"/>
              <a:gd name="T23" fmla="*/ 14 h 38"/>
              <a:gd name="T24" fmla="*/ 7 w 28"/>
              <a:gd name="T25" fmla="*/ 13 h 38"/>
              <a:gd name="T26" fmla="*/ 7 w 28"/>
              <a:gd name="T27" fmla="*/ 11 h 38"/>
              <a:gd name="T28" fmla="*/ 16 w 28"/>
              <a:gd name="T29" fmla="*/ 1 h 38"/>
              <a:gd name="T30" fmla="*/ 19 w 28"/>
              <a:gd name="T31" fmla="*/ 1 h 38"/>
              <a:gd name="T32" fmla="*/ 27 w 28"/>
              <a:gd name="T33" fmla="*/ 11 h 38"/>
              <a:gd name="T34" fmla="*/ 28 w 28"/>
              <a:gd name="T35" fmla="*/ 13 h 38"/>
              <a:gd name="T36" fmla="*/ 26 w 28"/>
              <a:gd name="T37" fmla="*/ 14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8" h="38">
                <a:moveTo>
                  <a:pt x="26" y="14"/>
                </a:moveTo>
                <a:cubicBezTo>
                  <a:pt x="21" y="14"/>
                  <a:pt x="21" y="14"/>
                  <a:pt x="21" y="14"/>
                </a:cubicBezTo>
                <a:cubicBezTo>
                  <a:pt x="21" y="37"/>
                  <a:pt x="21" y="37"/>
                  <a:pt x="21" y="37"/>
                </a:cubicBezTo>
                <a:cubicBezTo>
                  <a:pt x="21" y="38"/>
                  <a:pt x="20" y="38"/>
                  <a:pt x="20" y="38"/>
                </a:cubicBezTo>
                <a:cubicBezTo>
                  <a:pt x="1" y="38"/>
                  <a:pt x="1" y="38"/>
                  <a:pt x="1" y="38"/>
                </a:cubicBezTo>
                <a:cubicBezTo>
                  <a:pt x="1" y="38"/>
                  <a:pt x="0" y="38"/>
                  <a:pt x="0" y="38"/>
                </a:cubicBezTo>
                <a:cubicBezTo>
                  <a:pt x="0" y="37"/>
                  <a:pt x="0" y="37"/>
                  <a:pt x="0" y="37"/>
                </a:cubicBezTo>
                <a:cubicBezTo>
                  <a:pt x="5" y="31"/>
                  <a:pt x="5" y="31"/>
                  <a:pt x="5" y="31"/>
                </a:cubicBezTo>
                <a:cubicBezTo>
                  <a:pt x="5" y="31"/>
                  <a:pt x="5" y="31"/>
                  <a:pt x="5" y="31"/>
                </a:cubicBezTo>
                <a:cubicBezTo>
                  <a:pt x="14" y="31"/>
                  <a:pt x="14" y="31"/>
                  <a:pt x="14" y="31"/>
                </a:cubicBezTo>
                <a:cubicBezTo>
                  <a:pt x="14" y="14"/>
                  <a:pt x="14" y="14"/>
                  <a:pt x="14" y="14"/>
                </a:cubicBezTo>
                <a:cubicBezTo>
                  <a:pt x="9" y="14"/>
                  <a:pt x="9" y="14"/>
                  <a:pt x="9" y="14"/>
                </a:cubicBezTo>
                <a:cubicBezTo>
                  <a:pt x="8" y="14"/>
                  <a:pt x="8" y="14"/>
                  <a:pt x="7" y="13"/>
                </a:cubicBezTo>
                <a:cubicBezTo>
                  <a:pt x="7" y="12"/>
                  <a:pt x="7" y="12"/>
                  <a:pt x="7" y="11"/>
                </a:cubicBezTo>
                <a:cubicBezTo>
                  <a:pt x="16" y="1"/>
                  <a:pt x="16" y="1"/>
                  <a:pt x="16" y="1"/>
                </a:cubicBezTo>
                <a:cubicBezTo>
                  <a:pt x="17" y="0"/>
                  <a:pt x="18" y="0"/>
                  <a:pt x="19" y="1"/>
                </a:cubicBezTo>
                <a:cubicBezTo>
                  <a:pt x="27" y="11"/>
                  <a:pt x="27" y="11"/>
                  <a:pt x="27" y="11"/>
                </a:cubicBezTo>
                <a:cubicBezTo>
                  <a:pt x="28" y="12"/>
                  <a:pt x="28" y="12"/>
                  <a:pt x="28" y="13"/>
                </a:cubicBezTo>
                <a:cubicBezTo>
                  <a:pt x="27" y="14"/>
                  <a:pt x="27" y="14"/>
                  <a:pt x="26" y="14"/>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65" name="Freeform 268"/>
          <p:cNvSpPr>
            <a:spLocks noEditPoints="1"/>
          </p:cNvSpPr>
          <p:nvPr/>
        </p:nvSpPr>
        <p:spPr bwMode="auto">
          <a:xfrm>
            <a:off x="1440826" y="2279418"/>
            <a:ext cx="340802" cy="340802"/>
          </a:xfrm>
          <a:custGeom>
            <a:avLst/>
            <a:gdLst>
              <a:gd name="T0" fmla="*/ 42 w 44"/>
              <a:gd name="T1" fmla="*/ 38 h 44"/>
              <a:gd name="T2" fmla="*/ 38 w 44"/>
              <a:gd name="T3" fmla="*/ 42 h 44"/>
              <a:gd name="T4" fmla="*/ 32 w 44"/>
              <a:gd name="T5" fmla="*/ 44 h 44"/>
              <a:gd name="T6" fmla="*/ 27 w 44"/>
              <a:gd name="T7" fmla="*/ 42 h 44"/>
              <a:gd name="T8" fmla="*/ 21 w 44"/>
              <a:gd name="T9" fmla="*/ 36 h 44"/>
              <a:gd name="T10" fmla="*/ 19 w 44"/>
              <a:gd name="T11" fmla="*/ 31 h 44"/>
              <a:gd name="T12" fmla="*/ 21 w 44"/>
              <a:gd name="T13" fmla="*/ 25 h 44"/>
              <a:gd name="T14" fmla="*/ 19 w 44"/>
              <a:gd name="T15" fmla="*/ 23 h 44"/>
              <a:gd name="T16" fmla="*/ 13 w 44"/>
              <a:gd name="T17" fmla="*/ 25 h 44"/>
              <a:gd name="T18" fmla="*/ 8 w 44"/>
              <a:gd name="T19" fmla="*/ 23 h 44"/>
              <a:gd name="T20" fmla="*/ 2 w 44"/>
              <a:gd name="T21" fmla="*/ 17 h 44"/>
              <a:gd name="T22" fmla="*/ 0 w 44"/>
              <a:gd name="T23" fmla="*/ 12 h 44"/>
              <a:gd name="T24" fmla="*/ 2 w 44"/>
              <a:gd name="T25" fmla="*/ 6 h 44"/>
              <a:gd name="T26" fmla="*/ 6 w 44"/>
              <a:gd name="T27" fmla="*/ 2 h 44"/>
              <a:gd name="T28" fmla="*/ 12 w 44"/>
              <a:gd name="T29" fmla="*/ 0 h 44"/>
              <a:gd name="T30" fmla="*/ 17 w 44"/>
              <a:gd name="T31" fmla="*/ 2 h 44"/>
              <a:gd name="T32" fmla="*/ 23 w 44"/>
              <a:gd name="T33" fmla="*/ 8 h 44"/>
              <a:gd name="T34" fmla="*/ 25 w 44"/>
              <a:gd name="T35" fmla="*/ 13 h 44"/>
              <a:gd name="T36" fmla="*/ 23 w 44"/>
              <a:gd name="T37" fmla="*/ 19 h 44"/>
              <a:gd name="T38" fmla="*/ 25 w 44"/>
              <a:gd name="T39" fmla="*/ 21 h 44"/>
              <a:gd name="T40" fmla="*/ 31 w 44"/>
              <a:gd name="T41" fmla="*/ 19 h 44"/>
              <a:gd name="T42" fmla="*/ 36 w 44"/>
              <a:gd name="T43" fmla="*/ 21 h 44"/>
              <a:gd name="T44" fmla="*/ 42 w 44"/>
              <a:gd name="T45" fmla="*/ 27 h 44"/>
              <a:gd name="T46" fmla="*/ 44 w 44"/>
              <a:gd name="T47" fmla="*/ 32 h 44"/>
              <a:gd name="T48" fmla="*/ 42 w 44"/>
              <a:gd name="T49" fmla="*/ 38 h 44"/>
              <a:gd name="T50" fmla="*/ 19 w 44"/>
              <a:gd name="T51" fmla="*/ 12 h 44"/>
              <a:gd name="T52" fmla="*/ 14 w 44"/>
              <a:gd name="T53" fmla="*/ 6 h 44"/>
              <a:gd name="T54" fmla="*/ 12 w 44"/>
              <a:gd name="T55" fmla="*/ 5 h 44"/>
              <a:gd name="T56" fmla="*/ 10 w 44"/>
              <a:gd name="T57" fmla="*/ 6 h 44"/>
              <a:gd name="T58" fmla="*/ 6 w 44"/>
              <a:gd name="T59" fmla="*/ 10 h 44"/>
              <a:gd name="T60" fmla="*/ 5 w 44"/>
              <a:gd name="T61" fmla="*/ 12 h 44"/>
              <a:gd name="T62" fmla="*/ 6 w 44"/>
              <a:gd name="T63" fmla="*/ 13 h 44"/>
              <a:gd name="T64" fmla="*/ 12 w 44"/>
              <a:gd name="T65" fmla="*/ 19 h 44"/>
              <a:gd name="T66" fmla="*/ 13 w 44"/>
              <a:gd name="T67" fmla="*/ 20 h 44"/>
              <a:gd name="T68" fmla="*/ 15 w 44"/>
              <a:gd name="T69" fmla="*/ 19 h 44"/>
              <a:gd name="T70" fmla="*/ 13 w 44"/>
              <a:gd name="T71" fmla="*/ 16 h 44"/>
              <a:gd name="T72" fmla="*/ 16 w 44"/>
              <a:gd name="T73" fmla="*/ 13 h 44"/>
              <a:gd name="T74" fmla="*/ 19 w 44"/>
              <a:gd name="T75" fmla="*/ 15 h 44"/>
              <a:gd name="T76" fmla="*/ 20 w 44"/>
              <a:gd name="T77" fmla="*/ 13 h 44"/>
              <a:gd name="T78" fmla="*/ 19 w 44"/>
              <a:gd name="T79" fmla="*/ 12 h 44"/>
              <a:gd name="T80" fmla="*/ 38 w 44"/>
              <a:gd name="T81" fmla="*/ 30 h 44"/>
              <a:gd name="T82" fmla="*/ 32 w 44"/>
              <a:gd name="T83" fmla="*/ 25 h 44"/>
              <a:gd name="T84" fmla="*/ 31 w 44"/>
              <a:gd name="T85" fmla="*/ 24 h 44"/>
              <a:gd name="T86" fmla="*/ 29 w 44"/>
              <a:gd name="T87" fmla="*/ 25 h 44"/>
              <a:gd name="T88" fmla="*/ 31 w 44"/>
              <a:gd name="T89" fmla="*/ 28 h 44"/>
              <a:gd name="T90" fmla="*/ 28 w 44"/>
              <a:gd name="T91" fmla="*/ 31 h 44"/>
              <a:gd name="T92" fmla="*/ 25 w 44"/>
              <a:gd name="T93" fmla="*/ 29 h 44"/>
              <a:gd name="T94" fmla="*/ 24 w 44"/>
              <a:gd name="T95" fmla="*/ 31 h 44"/>
              <a:gd name="T96" fmla="*/ 25 w 44"/>
              <a:gd name="T97" fmla="*/ 32 h 44"/>
              <a:gd name="T98" fmla="*/ 30 w 44"/>
              <a:gd name="T99" fmla="*/ 38 h 44"/>
              <a:gd name="T100" fmla="*/ 32 w 44"/>
              <a:gd name="T101" fmla="*/ 39 h 44"/>
              <a:gd name="T102" fmla="*/ 34 w 44"/>
              <a:gd name="T103" fmla="*/ 38 h 44"/>
              <a:gd name="T104" fmla="*/ 38 w 44"/>
              <a:gd name="T105" fmla="*/ 34 h 44"/>
              <a:gd name="T106" fmla="*/ 39 w 44"/>
              <a:gd name="T107" fmla="*/ 32 h 44"/>
              <a:gd name="T108" fmla="*/ 38 w 44"/>
              <a:gd name="T109" fmla="*/ 3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4" h="44">
                <a:moveTo>
                  <a:pt x="42" y="38"/>
                </a:moveTo>
                <a:cubicBezTo>
                  <a:pt x="38" y="42"/>
                  <a:pt x="38" y="42"/>
                  <a:pt x="38" y="42"/>
                </a:cubicBezTo>
                <a:cubicBezTo>
                  <a:pt x="36" y="43"/>
                  <a:pt x="34" y="44"/>
                  <a:pt x="32" y="44"/>
                </a:cubicBezTo>
                <a:cubicBezTo>
                  <a:pt x="30" y="44"/>
                  <a:pt x="28" y="43"/>
                  <a:pt x="27" y="42"/>
                </a:cubicBezTo>
                <a:cubicBezTo>
                  <a:pt x="21" y="36"/>
                  <a:pt x="21" y="36"/>
                  <a:pt x="21" y="36"/>
                </a:cubicBezTo>
                <a:cubicBezTo>
                  <a:pt x="20" y="35"/>
                  <a:pt x="19" y="33"/>
                  <a:pt x="19" y="31"/>
                </a:cubicBezTo>
                <a:cubicBezTo>
                  <a:pt x="19" y="28"/>
                  <a:pt x="20" y="26"/>
                  <a:pt x="21" y="25"/>
                </a:cubicBezTo>
                <a:cubicBezTo>
                  <a:pt x="19" y="23"/>
                  <a:pt x="19" y="23"/>
                  <a:pt x="19" y="23"/>
                </a:cubicBezTo>
                <a:cubicBezTo>
                  <a:pt x="17" y="24"/>
                  <a:pt x="15" y="25"/>
                  <a:pt x="13" y="25"/>
                </a:cubicBezTo>
                <a:cubicBezTo>
                  <a:pt x="11" y="25"/>
                  <a:pt x="9" y="24"/>
                  <a:pt x="8" y="23"/>
                </a:cubicBezTo>
                <a:cubicBezTo>
                  <a:pt x="2" y="17"/>
                  <a:pt x="2" y="17"/>
                  <a:pt x="2" y="17"/>
                </a:cubicBezTo>
                <a:cubicBezTo>
                  <a:pt x="1" y="16"/>
                  <a:pt x="0" y="14"/>
                  <a:pt x="0" y="12"/>
                </a:cubicBezTo>
                <a:cubicBezTo>
                  <a:pt x="0" y="10"/>
                  <a:pt x="1" y="8"/>
                  <a:pt x="2" y="6"/>
                </a:cubicBezTo>
                <a:cubicBezTo>
                  <a:pt x="6" y="2"/>
                  <a:pt x="6" y="2"/>
                  <a:pt x="6" y="2"/>
                </a:cubicBezTo>
                <a:cubicBezTo>
                  <a:pt x="8" y="1"/>
                  <a:pt x="10" y="0"/>
                  <a:pt x="12" y="0"/>
                </a:cubicBezTo>
                <a:cubicBezTo>
                  <a:pt x="14" y="0"/>
                  <a:pt x="16" y="1"/>
                  <a:pt x="17" y="2"/>
                </a:cubicBezTo>
                <a:cubicBezTo>
                  <a:pt x="23" y="8"/>
                  <a:pt x="23" y="8"/>
                  <a:pt x="23" y="8"/>
                </a:cubicBezTo>
                <a:cubicBezTo>
                  <a:pt x="24" y="9"/>
                  <a:pt x="25" y="11"/>
                  <a:pt x="25" y="13"/>
                </a:cubicBezTo>
                <a:cubicBezTo>
                  <a:pt x="25" y="15"/>
                  <a:pt x="24" y="17"/>
                  <a:pt x="23" y="19"/>
                </a:cubicBezTo>
                <a:cubicBezTo>
                  <a:pt x="25" y="21"/>
                  <a:pt x="25" y="21"/>
                  <a:pt x="25" y="21"/>
                </a:cubicBezTo>
                <a:cubicBezTo>
                  <a:pt x="26" y="20"/>
                  <a:pt x="28" y="19"/>
                  <a:pt x="31" y="19"/>
                </a:cubicBezTo>
                <a:cubicBezTo>
                  <a:pt x="33" y="19"/>
                  <a:pt x="35" y="20"/>
                  <a:pt x="36" y="21"/>
                </a:cubicBezTo>
                <a:cubicBezTo>
                  <a:pt x="42" y="27"/>
                  <a:pt x="42" y="27"/>
                  <a:pt x="42" y="27"/>
                </a:cubicBezTo>
                <a:cubicBezTo>
                  <a:pt x="43" y="28"/>
                  <a:pt x="44" y="30"/>
                  <a:pt x="44" y="32"/>
                </a:cubicBezTo>
                <a:cubicBezTo>
                  <a:pt x="44" y="34"/>
                  <a:pt x="43" y="36"/>
                  <a:pt x="42" y="38"/>
                </a:cubicBezTo>
                <a:close/>
                <a:moveTo>
                  <a:pt x="19" y="12"/>
                </a:moveTo>
                <a:cubicBezTo>
                  <a:pt x="14" y="6"/>
                  <a:pt x="14" y="6"/>
                  <a:pt x="14" y="6"/>
                </a:cubicBezTo>
                <a:cubicBezTo>
                  <a:pt x="13" y="5"/>
                  <a:pt x="12" y="5"/>
                  <a:pt x="12" y="5"/>
                </a:cubicBezTo>
                <a:cubicBezTo>
                  <a:pt x="11" y="5"/>
                  <a:pt x="10" y="5"/>
                  <a:pt x="10" y="6"/>
                </a:cubicBezTo>
                <a:cubicBezTo>
                  <a:pt x="6" y="10"/>
                  <a:pt x="6" y="10"/>
                  <a:pt x="6" y="10"/>
                </a:cubicBezTo>
                <a:cubicBezTo>
                  <a:pt x="5" y="10"/>
                  <a:pt x="5" y="11"/>
                  <a:pt x="5" y="12"/>
                </a:cubicBezTo>
                <a:cubicBezTo>
                  <a:pt x="5" y="12"/>
                  <a:pt x="5" y="13"/>
                  <a:pt x="6" y="13"/>
                </a:cubicBezTo>
                <a:cubicBezTo>
                  <a:pt x="12" y="19"/>
                  <a:pt x="12" y="19"/>
                  <a:pt x="12" y="19"/>
                </a:cubicBezTo>
                <a:cubicBezTo>
                  <a:pt x="12" y="20"/>
                  <a:pt x="13" y="20"/>
                  <a:pt x="13" y="20"/>
                </a:cubicBezTo>
                <a:cubicBezTo>
                  <a:pt x="14" y="20"/>
                  <a:pt x="15" y="20"/>
                  <a:pt x="15" y="19"/>
                </a:cubicBezTo>
                <a:cubicBezTo>
                  <a:pt x="14" y="18"/>
                  <a:pt x="13" y="17"/>
                  <a:pt x="13" y="16"/>
                </a:cubicBezTo>
                <a:cubicBezTo>
                  <a:pt x="13" y="15"/>
                  <a:pt x="15" y="13"/>
                  <a:pt x="16" y="13"/>
                </a:cubicBezTo>
                <a:cubicBezTo>
                  <a:pt x="17" y="13"/>
                  <a:pt x="18" y="14"/>
                  <a:pt x="19" y="15"/>
                </a:cubicBezTo>
                <a:cubicBezTo>
                  <a:pt x="20" y="15"/>
                  <a:pt x="20" y="14"/>
                  <a:pt x="20" y="13"/>
                </a:cubicBezTo>
                <a:cubicBezTo>
                  <a:pt x="20" y="13"/>
                  <a:pt x="20" y="12"/>
                  <a:pt x="19" y="12"/>
                </a:cubicBezTo>
                <a:close/>
                <a:moveTo>
                  <a:pt x="38" y="30"/>
                </a:moveTo>
                <a:cubicBezTo>
                  <a:pt x="32" y="25"/>
                  <a:pt x="32" y="25"/>
                  <a:pt x="32" y="25"/>
                </a:cubicBezTo>
                <a:cubicBezTo>
                  <a:pt x="32" y="24"/>
                  <a:pt x="31" y="24"/>
                  <a:pt x="31" y="24"/>
                </a:cubicBezTo>
                <a:cubicBezTo>
                  <a:pt x="30" y="24"/>
                  <a:pt x="29" y="24"/>
                  <a:pt x="29" y="25"/>
                </a:cubicBezTo>
                <a:cubicBezTo>
                  <a:pt x="29" y="26"/>
                  <a:pt x="31" y="27"/>
                  <a:pt x="31" y="28"/>
                </a:cubicBezTo>
                <a:cubicBezTo>
                  <a:pt x="31" y="29"/>
                  <a:pt x="29" y="31"/>
                  <a:pt x="28" y="31"/>
                </a:cubicBezTo>
                <a:cubicBezTo>
                  <a:pt x="27" y="31"/>
                  <a:pt x="26" y="29"/>
                  <a:pt x="25" y="29"/>
                </a:cubicBezTo>
                <a:cubicBezTo>
                  <a:pt x="24" y="29"/>
                  <a:pt x="24" y="30"/>
                  <a:pt x="24" y="31"/>
                </a:cubicBezTo>
                <a:cubicBezTo>
                  <a:pt x="24" y="31"/>
                  <a:pt x="24" y="32"/>
                  <a:pt x="25" y="32"/>
                </a:cubicBezTo>
                <a:cubicBezTo>
                  <a:pt x="30" y="38"/>
                  <a:pt x="30" y="38"/>
                  <a:pt x="30" y="38"/>
                </a:cubicBezTo>
                <a:cubicBezTo>
                  <a:pt x="31" y="38"/>
                  <a:pt x="31" y="39"/>
                  <a:pt x="32" y="39"/>
                </a:cubicBezTo>
                <a:cubicBezTo>
                  <a:pt x="33" y="39"/>
                  <a:pt x="33" y="38"/>
                  <a:pt x="34" y="38"/>
                </a:cubicBezTo>
                <a:cubicBezTo>
                  <a:pt x="38" y="34"/>
                  <a:pt x="38" y="34"/>
                  <a:pt x="38" y="34"/>
                </a:cubicBezTo>
                <a:cubicBezTo>
                  <a:pt x="38" y="34"/>
                  <a:pt x="39" y="33"/>
                  <a:pt x="39" y="32"/>
                </a:cubicBezTo>
                <a:cubicBezTo>
                  <a:pt x="39" y="32"/>
                  <a:pt x="38" y="31"/>
                  <a:pt x="38" y="30"/>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66" name="Freeform 279"/>
          <p:cNvSpPr>
            <a:spLocks/>
          </p:cNvSpPr>
          <p:nvPr/>
        </p:nvSpPr>
        <p:spPr bwMode="auto">
          <a:xfrm>
            <a:off x="1427716" y="2853019"/>
            <a:ext cx="367019" cy="157295"/>
          </a:xfrm>
          <a:custGeom>
            <a:avLst/>
            <a:gdLst>
              <a:gd name="T0" fmla="*/ 47 w 47"/>
              <a:gd name="T1" fmla="*/ 12 h 20"/>
              <a:gd name="T2" fmla="*/ 46 w 47"/>
              <a:gd name="T3" fmla="*/ 13 h 20"/>
              <a:gd name="T4" fmla="*/ 12 w 47"/>
              <a:gd name="T5" fmla="*/ 13 h 20"/>
              <a:gd name="T6" fmla="*/ 12 w 47"/>
              <a:gd name="T7" fmla="*/ 19 h 20"/>
              <a:gd name="T8" fmla="*/ 12 w 47"/>
              <a:gd name="T9" fmla="*/ 20 h 20"/>
              <a:gd name="T10" fmla="*/ 11 w 47"/>
              <a:gd name="T11" fmla="*/ 20 h 20"/>
              <a:gd name="T12" fmla="*/ 0 w 47"/>
              <a:gd name="T13" fmla="*/ 11 h 20"/>
              <a:gd name="T14" fmla="*/ 0 w 47"/>
              <a:gd name="T15" fmla="*/ 10 h 20"/>
              <a:gd name="T16" fmla="*/ 0 w 47"/>
              <a:gd name="T17" fmla="*/ 9 h 20"/>
              <a:gd name="T18" fmla="*/ 11 w 47"/>
              <a:gd name="T19" fmla="*/ 0 h 20"/>
              <a:gd name="T20" fmla="*/ 12 w 47"/>
              <a:gd name="T21" fmla="*/ 0 h 20"/>
              <a:gd name="T22" fmla="*/ 12 w 47"/>
              <a:gd name="T23" fmla="*/ 0 h 20"/>
              <a:gd name="T24" fmla="*/ 12 w 47"/>
              <a:gd name="T25" fmla="*/ 6 h 20"/>
              <a:gd name="T26" fmla="*/ 46 w 47"/>
              <a:gd name="T27" fmla="*/ 6 h 20"/>
              <a:gd name="T28" fmla="*/ 47 w 47"/>
              <a:gd name="T29" fmla="*/ 7 h 20"/>
              <a:gd name="T30" fmla="*/ 47 w 47"/>
              <a:gd name="T31" fmla="*/ 12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7" h="20">
                <a:moveTo>
                  <a:pt x="47" y="12"/>
                </a:moveTo>
                <a:cubicBezTo>
                  <a:pt x="47" y="13"/>
                  <a:pt x="46" y="13"/>
                  <a:pt x="46" y="13"/>
                </a:cubicBezTo>
                <a:cubicBezTo>
                  <a:pt x="12" y="13"/>
                  <a:pt x="12" y="13"/>
                  <a:pt x="12" y="13"/>
                </a:cubicBezTo>
                <a:cubicBezTo>
                  <a:pt x="12" y="19"/>
                  <a:pt x="12" y="19"/>
                  <a:pt x="12" y="19"/>
                </a:cubicBezTo>
                <a:cubicBezTo>
                  <a:pt x="12" y="20"/>
                  <a:pt x="12" y="20"/>
                  <a:pt x="12" y="20"/>
                </a:cubicBezTo>
                <a:cubicBezTo>
                  <a:pt x="11" y="20"/>
                  <a:pt x="11" y="20"/>
                  <a:pt x="11" y="20"/>
                </a:cubicBezTo>
                <a:cubicBezTo>
                  <a:pt x="0" y="11"/>
                  <a:pt x="0" y="11"/>
                  <a:pt x="0" y="11"/>
                </a:cubicBezTo>
                <a:cubicBezTo>
                  <a:pt x="0" y="10"/>
                  <a:pt x="0" y="10"/>
                  <a:pt x="0" y="10"/>
                </a:cubicBezTo>
                <a:cubicBezTo>
                  <a:pt x="0" y="10"/>
                  <a:pt x="0" y="9"/>
                  <a:pt x="0" y="9"/>
                </a:cubicBezTo>
                <a:cubicBezTo>
                  <a:pt x="11" y="0"/>
                  <a:pt x="11" y="0"/>
                  <a:pt x="11" y="0"/>
                </a:cubicBezTo>
                <a:cubicBezTo>
                  <a:pt x="11" y="0"/>
                  <a:pt x="11" y="0"/>
                  <a:pt x="12" y="0"/>
                </a:cubicBezTo>
                <a:cubicBezTo>
                  <a:pt x="12" y="0"/>
                  <a:pt x="12" y="0"/>
                  <a:pt x="12" y="0"/>
                </a:cubicBezTo>
                <a:cubicBezTo>
                  <a:pt x="12" y="6"/>
                  <a:pt x="12" y="6"/>
                  <a:pt x="12" y="6"/>
                </a:cubicBezTo>
                <a:cubicBezTo>
                  <a:pt x="46" y="6"/>
                  <a:pt x="46" y="6"/>
                  <a:pt x="46" y="6"/>
                </a:cubicBezTo>
                <a:cubicBezTo>
                  <a:pt x="46" y="6"/>
                  <a:pt x="47" y="7"/>
                  <a:pt x="47" y="7"/>
                </a:cubicBezTo>
                <a:lnTo>
                  <a:pt x="47" y="12"/>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67" name="Freeform 280"/>
          <p:cNvSpPr>
            <a:spLocks/>
          </p:cNvSpPr>
          <p:nvPr/>
        </p:nvSpPr>
        <p:spPr bwMode="auto">
          <a:xfrm>
            <a:off x="1995189" y="2849743"/>
            <a:ext cx="357189" cy="163848"/>
          </a:xfrm>
          <a:custGeom>
            <a:avLst/>
            <a:gdLst>
              <a:gd name="T0" fmla="*/ 46 w 46"/>
              <a:gd name="T1" fmla="*/ 11 h 21"/>
              <a:gd name="T2" fmla="*/ 35 w 46"/>
              <a:gd name="T3" fmla="*/ 21 h 21"/>
              <a:gd name="T4" fmla="*/ 34 w 46"/>
              <a:gd name="T5" fmla="*/ 21 h 21"/>
              <a:gd name="T6" fmla="*/ 34 w 46"/>
              <a:gd name="T7" fmla="*/ 20 h 21"/>
              <a:gd name="T8" fmla="*/ 34 w 46"/>
              <a:gd name="T9" fmla="*/ 14 h 21"/>
              <a:gd name="T10" fmla="*/ 0 w 46"/>
              <a:gd name="T11" fmla="*/ 14 h 21"/>
              <a:gd name="T12" fmla="*/ 0 w 46"/>
              <a:gd name="T13" fmla="*/ 13 h 21"/>
              <a:gd name="T14" fmla="*/ 0 w 46"/>
              <a:gd name="T15" fmla="*/ 8 h 21"/>
              <a:gd name="T16" fmla="*/ 0 w 46"/>
              <a:gd name="T17" fmla="*/ 7 h 21"/>
              <a:gd name="T18" fmla="*/ 34 w 46"/>
              <a:gd name="T19" fmla="*/ 7 h 21"/>
              <a:gd name="T20" fmla="*/ 34 w 46"/>
              <a:gd name="T21" fmla="*/ 1 h 21"/>
              <a:gd name="T22" fmla="*/ 34 w 46"/>
              <a:gd name="T23" fmla="*/ 0 h 21"/>
              <a:gd name="T24" fmla="*/ 35 w 46"/>
              <a:gd name="T25" fmla="*/ 0 h 21"/>
              <a:gd name="T26" fmla="*/ 46 w 46"/>
              <a:gd name="T27" fmla="*/ 10 h 21"/>
              <a:gd name="T28" fmla="*/ 46 w 46"/>
              <a:gd name="T29" fmla="*/ 10 h 21"/>
              <a:gd name="T30" fmla="*/ 46 w 46"/>
              <a:gd name="T31" fmla="*/ 1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6" h="21">
                <a:moveTo>
                  <a:pt x="46" y="11"/>
                </a:moveTo>
                <a:cubicBezTo>
                  <a:pt x="35" y="21"/>
                  <a:pt x="35" y="21"/>
                  <a:pt x="35" y="21"/>
                </a:cubicBezTo>
                <a:cubicBezTo>
                  <a:pt x="35" y="21"/>
                  <a:pt x="35" y="21"/>
                  <a:pt x="34" y="21"/>
                </a:cubicBezTo>
                <a:cubicBezTo>
                  <a:pt x="34" y="21"/>
                  <a:pt x="34" y="20"/>
                  <a:pt x="34" y="20"/>
                </a:cubicBezTo>
                <a:cubicBezTo>
                  <a:pt x="34" y="14"/>
                  <a:pt x="34" y="14"/>
                  <a:pt x="34" y="14"/>
                </a:cubicBezTo>
                <a:cubicBezTo>
                  <a:pt x="0" y="14"/>
                  <a:pt x="0" y="14"/>
                  <a:pt x="0" y="14"/>
                </a:cubicBezTo>
                <a:cubicBezTo>
                  <a:pt x="0" y="14"/>
                  <a:pt x="0" y="14"/>
                  <a:pt x="0" y="13"/>
                </a:cubicBezTo>
                <a:cubicBezTo>
                  <a:pt x="0" y="8"/>
                  <a:pt x="0" y="8"/>
                  <a:pt x="0" y="8"/>
                </a:cubicBezTo>
                <a:cubicBezTo>
                  <a:pt x="0" y="7"/>
                  <a:pt x="0" y="7"/>
                  <a:pt x="0" y="7"/>
                </a:cubicBezTo>
                <a:cubicBezTo>
                  <a:pt x="34" y="7"/>
                  <a:pt x="34" y="7"/>
                  <a:pt x="34" y="7"/>
                </a:cubicBezTo>
                <a:cubicBezTo>
                  <a:pt x="34" y="1"/>
                  <a:pt x="34" y="1"/>
                  <a:pt x="34" y="1"/>
                </a:cubicBezTo>
                <a:cubicBezTo>
                  <a:pt x="34" y="1"/>
                  <a:pt x="34" y="0"/>
                  <a:pt x="34" y="0"/>
                </a:cubicBezTo>
                <a:cubicBezTo>
                  <a:pt x="35" y="0"/>
                  <a:pt x="35" y="0"/>
                  <a:pt x="35" y="0"/>
                </a:cubicBezTo>
                <a:cubicBezTo>
                  <a:pt x="46" y="10"/>
                  <a:pt x="46" y="10"/>
                  <a:pt x="46" y="10"/>
                </a:cubicBezTo>
                <a:cubicBezTo>
                  <a:pt x="46" y="10"/>
                  <a:pt x="46" y="10"/>
                  <a:pt x="46" y="10"/>
                </a:cubicBezTo>
                <a:cubicBezTo>
                  <a:pt x="46" y="11"/>
                  <a:pt x="46" y="11"/>
                  <a:pt x="46" y="11"/>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68" name="Text Placeholder 67"/>
          <p:cNvSpPr>
            <a:spLocks noGrp="1"/>
          </p:cNvSpPr>
          <p:nvPr>
            <p:ph type="body" sz="quarter" idx="10"/>
          </p:nvPr>
        </p:nvSpPr>
        <p:spPr/>
        <p:txBody>
          <a:bodyPr/>
          <a:lstStyle/>
          <a:p>
            <a:r>
              <a:rPr lang="en-US" dirty="0"/>
              <a:t>Icons</a:t>
            </a:r>
          </a:p>
        </p:txBody>
      </p:sp>
      <p:sp>
        <p:nvSpPr>
          <p:cNvPr id="74" name="Text Placeholder 73"/>
          <p:cNvSpPr>
            <a:spLocks noGrp="1"/>
          </p:cNvSpPr>
          <p:nvPr>
            <p:ph type="body" sz="quarter" idx="11"/>
          </p:nvPr>
        </p:nvSpPr>
        <p:spPr/>
        <p:txBody>
          <a:bodyPr/>
          <a:lstStyle/>
          <a:p>
            <a:r>
              <a:rPr lang="en-US" dirty="0"/>
              <a:t>Lorem ipsum dolor sit amet, consectetuer adipiscing elit. Aenean commodo ligula eget dolor. </a:t>
            </a:r>
            <a:r>
              <a:rPr lang="en-US" b="1" dirty="0">
                <a:solidFill>
                  <a:schemeClr val="accent1"/>
                </a:solidFill>
              </a:rPr>
              <a:t>Aenean massa. Cum sociis natoque penatibus </a:t>
            </a:r>
            <a:r>
              <a:rPr lang="en-US" dirty="0"/>
              <a:t>magnis dis parturient montes, nascetur ridiculus mus. Donec quam felis, ultricies nec, pellentesque eu, pretium quis, sem.</a:t>
            </a:r>
          </a:p>
        </p:txBody>
      </p:sp>
    </p:spTree>
    <p:extLst>
      <p:ext uri="{BB962C8B-B14F-4D97-AF65-F5344CB8AC3E}">
        <p14:creationId xmlns:p14="http://schemas.microsoft.com/office/powerpoint/2010/main" val="95106112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1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132"/>
          <p:cNvSpPr>
            <a:spLocks noEditPoints="1"/>
          </p:cNvSpPr>
          <p:nvPr/>
        </p:nvSpPr>
        <p:spPr bwMode="auto">
          <a:xfrm>
            <a:off x="1459599" y="4786828"/>
            <a:ext cx="373572" cy="294926"/>
          </a:xfrm>
          <a:custGeom>
            <a:avLst/>
            <a:gdLst>
              <a:gd name="T0" fmla="*/ 44 w 48"/>
              <a:gd name="T1" fmla="*/ 37 h 38"/>
              <a:gd name="T2" fmla="*/ 43 w 48"/>
              <a:gd name="T3" fmla="*/ 38 h 38"/>
              <a:gd name="T4" fmla="*/ 5 w 48"/>
              <a:gd name="T5" fmla="*/ 38 h 38"/>
              <a:gd name="T6" fmla="*/ 4 w 48"/>
              <a:gd name="T7" fmla="*/ 37 h 38"/>
              <a:gd name="T8" fmla="*/ 0 w 48"/>
              <a:gd name="T9" fmla="*/ 24 h 38"/>
              <a:gd name="T10" fmla="*/ 24 w 48"/>
              <a:gd name="T11" fmla="*/ 0 h 38"/>
              <a:gd name="T12" fmla="*/ 48 w 48"/>
              <a:gd name="T13" fmla="*/ 24 h 38"/>
              <a:gd name="T14" fmla="*/ 44 w 48"/>
              <a:gd name="T15" fmla="*/ 37 h 38"/>
              <a:gd name="T16" fmla="*/ 7 w 48"/>
              <a:gd name="T17" fmla="*/ 21 h 38"/>
              <a:gd name="T18" fmla="*/ 3 w 48"/>
              <a:gd name="T19" fmla="*/ 24 h 38"/>
              <a:gd name="T20" fmla="*/ 7 w 48"/>
              <a:gd name="T21" fmla="*/ 28 h 38"/>
              <a:gd name="T22" fmla="*/ 10 w 48"/>
              <a:gd name="T23" fmla="*/ 24 h 38"/>
              <a:gd name="T24" fmla="*/ 7 w 48"/>
              <a:gd name="T25" fmla="*/ 21 h 38"/>
              <a:gd name="T26" fmla="*/ 12 w 48"/>
              <a:gd name="T27" fmla="*/ 9 h 38"/>
              <a:gd name="T28" fmla="*/ 9 w 48"/>
              <a:gd name="T29" fmla="*/ 12 h 38"/>
              <a:gd name="T30" fmla="*/ 12 w 48"/>
              <a:gd name="T31" fmla="*/ 16 h 38"/>
              <a:gd name="T32" fmla="*/ 15 w 48"/>
              <a:gd name="T33" fmla="*/ 12 h 38"/>
              <a:gd name="T34" fmla="*/ 12 w 48"/>
              <a:gd name="T35" fmla="*/ 9 h 38"/>
              <a:gd name="T36" fmla="*/ 30 w 48"/>
              <a:gd name="T37" fmla="*/ 15 h 38"/>
              <a:gd name="T38" fmla="*/ 28 w 48"/>
              <a:gd name="T39" fmla="*/ 13 h 38"/>
              <a:gd name="T40" fmla="*/ 26 w 48"/>
              <a:gd name="T41" fmla="*/ 14 h 38"/>
              <a:gd name="T42" fmla="*/ 24 w 48"/>
              <a:gd name="T43" fmla="*/ 24 h 38"/>
              <a:gd name="T44" fmla="*/ 19 w 48"/>
              <a:gd name="T45" fmla="*/ 28 h 38"/>
              <a:gd name="T46" fmla="*/ 23 w 48"/>
              <a:gd name="T47" fmla="*/ 34 h 38"/>
              <a:gd name="T48" fmla="*/ 29 w 48"/>
              <a:gd name="T49" fmla="*/ 31 h 38"/>
              <a:gd name="T50" fmla="*/ 27 w 48"/>
              <a:gd name="T51" fmla="*/ 25 h 38"/>
              <a:gd name="T52" fmla="*/ 30 w 48"/>
              <a:gd name="T53" fmla="*/ 15 h 38"/>
              <a:gd name="T54" fmla="*/ 24 w 48"/>
              <a:gd name="T55" fmla="*/ 4 h 38"/>
              <a:gd name="T56" fmla="*/ 21 w 48"/>
              <a:gd name="T57" fmla="*/ 7 h 38"/>
              <a:gd name="T58" fmla="*/ 24 w 48"/>
              <a:gd name="T59" fmla="*/ 11 h 38"/>
              <a:gd name="T60" fmla="*/ 27 w 48"/>
              <a:gd name="T61" fmla="*/ 7 h 38"/>
              <a:gd name="T62" fmla="*/ 24 w 48"/>
              <a:gd name="T63" fmla="*/ 4 h 38"/>
              <a:gd name="T64" fmla="*/ 36 w 48"/>
              <a:gd name="T65" fmla="*/ 9 h 38"/>
              <a:gd name="T66" fmla="*/ 33 w 48"/>
              <a:gd name="T67" fmla="*/ 12 h 38"/>
              <a:gd name="T68" fmla="*/ 36 w 48"/>
              <a:gd name="T69" fmla="*/ 16 h 38"/>
              <a:gd name="T70" fmla="*/ 39 w 48"/>
              <a:gd name="T71" fmla="*/ 12 h 38"/>
              <a:gd name="T72" fmla="*/ 36 w 48"/>
              <a:gd name="T73" fmla="*/ 9 h 38"/>
              <a:gd name="T74" fmla="*/ 41 w 48"/>
              <a:gd name="T75" fmla="*/ 21 h 38"/>
              <a:gd name="T76" fmla="*/ 38 w 48"/>
              <a:gd name="T77" fmla="*/ 24 h 38"/>
              <a:gd name="T78" fmla="*/ 41 w 48"/>
              <a:gd name="T79" fmla="*/ 28 h 38"/>
              <a:gd name="T80" fmla="*/ 45 w 48"/>
              <a:gd name="T81" fmla="*/ 24 h 38"/>
              <a:gd name="T82" fmla="*/ 41 w 48"/>
              <a:gd name="T83" fmla="*/ 21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8" h="38">
                <a:moveTo>
                  <a:pt x="44" y="37"/>
                </a:moveTo>
                <a:cubicBezTo>
                  <a:pt x="44" y="38"/>
                  <a:pt x="43" y="38"/>
                  <a:pt x="43" y="38"/>
                </a:cubicBezTo>
                <a:cubicBezTo>
                  <a:pt x="5" y="38"/>
                  <a:pt x="5" y="38"/>
                  <a:pt x="5" y="38"/>
                </a:cubicBezTo>
                <a:cubicBezTo>
                  <a:pt x="5" y="38"/>
                  <a:pt x="4" y="38"/>
                  <a:pt x="4" y="37"/>
                </a:cubicBezTo>
                <a:cubicBezTo>
                  <a:pt x="1" y="33"/>
                  <a:pt x="0" y="29"/>
                  <a:pt x="0" y="24"/>
                </a:cubicBezTo>
                <a:cubicBezTo>
                  <a:pt x="0" y="11"/>
                  <a:pt x="11" y="0"/>
                  <a:pt x="24" y="0"/>
                </a:cubicBezTo>
                <a:cubicBezTo>
                  <a:pt x="37" y="0"/>
                  <a:pt x="48" y="11"/>
                  <a:pt x="48" y="24"/>
                </a:cubicBezTo>
                <a:cubicBezTo>
                  <a:pt x="48" y="29"/>
                  <a:pt x="47" y="33"/>
                  <a:pt x="44" y="37"/>
                </a:cubicBezTo>
                <a:close/>
                <a:moveTo>
                  <a:pt x="7" y="21"/>
                </a:moveTo>
                <a:cubicBezTo>
                  <a:pt x="5" y="21"/>
                  <a:pt x="3" y="22"/>
                  <a:pt x="3" y="24"/>
                </a:cubicBezTo>
                <a:cubicBezTo>
                  <a:pt x="3" y="26"/>
                  <a:pt x="5" y="28"/>
                  <a:pt x="7" y="28"/>
                </a:cubicBezTo>
                <a:cubicBezTo>
                  <a:pt x="9" y="28"/>
                  <a:pt x="10" y="26"/>
                  <a:pt x="10" y="24"/>
                </a:cubicBezTo>
                <a:cubicBezTo>
                  <a:pt x="10" y="22"/>
                  <a:pt x="9" y="21"/>
                  <a:pt x="7" y="21"/>
                </a:cubicBezTo>
                <a:close/>
                <a:moveTo>
                  <a:pt x="12" y="9"/>
                </a:moveTo>
                <a:cubicBezTo>
                  <a:pt x="10" y="9"/>
                  <a:pt x="9" y="10"/>
                  <a:pt x="9" y="12"/>
                </a:cubicBezTo>
                <a:cubicBezTo>
                  <a:pt x="9" y="14"/>
                  <a:pt x="10" y="16"/>
                  <a:pt x="12" y="16"/>
                </a:cubicBezTo>
                <a:cubicBezTo>
                  <a:pt x="14" y="16"/>
                  <a:pt x="15" y="14"/>
                  <a:pt x="15" y="12"/>
                </a:cubicBezTo>
                <a:cubicBezTo>
                  <a:pt x="15" y="10"/>
                  <a:pt x="14" y="9"/>
                  <a:pt x="12" y="9"/>
                </a:cubicBezTo>
                <a:close/>
                <a:moveTo>
                  <a:pt x="30" y="15"/>
                </a:moveTo>
                <a:cubicBezTo>
                  <a:pt x="30" y="14"/>
                  <a:pt x="29" y="13"/>
                  <a:pt x="28" y="13"/>
                </a:cubicBezTo>
                <a:cubicBezTo>
                  <a:pt x="27" y="13"/>
                  <a:pt x="27" y="13"/>
                  <a:pt x="26" y="14"/>
                </a:cubicBezTo>
                <a:cubicBezTo>
                  <a:pt x="24" y="24"/>
                  <a:pt x="24" y="24"/>
                  <a:pt x="24" y="24"/>
                </a:cubicBezTo>
                <a:cubicBezTo>
                  <a:pt x="21" y="25"/>
                  <a:pt x="20" y="26"/>
                  <a:pt x="19" y="28"/>
                </a:cubicBezTo>
                <a:cubicBezTo>
                  <a:pt x="18" y="31"/>
                  <a:pt x="20" y="34"/>
                  <a:pt x="23" y="34"/>
                </a:cubicBezTo>
                <a:cubicBezTo>
                  <a:pt x="25" y="35"/>
                  <a:pt x="28" y="34"/>
                  <a:pt x="29" y="31"/>
                </a:cubicBezTo>
                <a:cubicBezTo>
                  <a:pt x="30" y="29"/>
                  <a:pt x="29" y="26"/>
                  <a:pt x="27" y="25"/>
                </a:cubicBezTo>
                <a:lnTo>
                  <a:pt x="30" y="15"/>
                </a:lnTo>
                <a:close/>
                <a:moveTo>
                  <a:pt x="24" y="4"/>
                </a:moveTo>
                <a:cubicBezTo>
                  <a:pt x="22" y="4"/>
                  <a:pt x="21" y="5"/>
                  <a:pt x="21" y="7"/>
                </a:cubicBezTo>
                <a:cubicBezTo>
                  <a:pt x="21" y="9"/>
                  <a:pt x="22" y="11"/>
                  <a:pt x="24" y="11"/>
                </a:cubicBezTo>
                <a:cubicBezTo>
                  <a:pt x="26" y="11"/>
                  <a:pt x="27" y="9"/>
                  <a:pt x="27" y="7"/>
                </a:cubicBezTo>
                <a:cubicBezTo>
                  <a:pt x="27" y="5"/>
                  <a:pt x="26" y="4"/>
                  <a:pt x="24" y="4"/>
                </a:cubicBezTo>
                <a:close/>
                <a:moveTo>
                  <a:pt x="36" y="9"/>
                </a:moveTo>
                <a:cubicBezTo>
                  <a:pt x="34" y="9"/>
                  <a:pt x="33" y="10"/>
                  <a:pt x="33" y="12"/>
                </a:cubicBezTo>
                <a:cubicBezTo>
                  <a:pt x="33" y="14"/>
                  <a:pt x="34" y="16"/>
                  <a:pt x="36" y="16"/>
                </a:cubicBezTo>
                <a:cubicBezTo>
                  <a:pt x="38" y="16"/>
                  <a:pt x="39" y="14"/>
                  <a:pt x="39" y="12"/>
                </a:cubicBezTo>
                <a:cubicBezTo>
                  <a:pt x="39" y="10"/>
                  <a:pt x="38" y="9"/>
                  <a:pt x="36" y="9"/>
                </a:cubicBezTo>
                <a:close/>
                <a:moveTo>
                  <a:pt x="41" y="21"/>
                </a:moveTo>
                <a:cubicBezTo>
                  <a:pt x="39" y="21"/>
                  <a:pt x="38" y="22"/>
                  <a:pt x="38" y="24"/>
                </a:cubicBezTo>
                <a:cubicBezTo>
                  <a:pt x="38" y="26"/>
                  <a:pt x="39" y="28"/>
                  <a:pt x="41" y="28"/>
                </a:cubicBezTo>
                <a:cubicBezTo>
                  <a:pt x="43" y="28"/>
                  <a:pt x="45" y="26"/>
                  <a:pt x="45" y="24"/>
                </a:cubicBezTo>
                <a:cubicBezTo>
                  <a:pt x="45" y="22"/>
                  <a:pt x="43" y="21"/>
                  <a:pt x="41" y="21"/>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3" name="Freeform 133"/>
          <p:cNvSpPr>
            <a:spLocks noEditPoints="1"/>
          </p:cNvSpPr>
          <p:nvPr/>
        </p:nvSpPr>
        <p:spPr bwMode="auto">
          <a:xfrm>
            <a:off x="2053695" y="4747505"/>
            <a:ext cx="324419" cy="373572"/>
          </a:xfrm>
          <a:custGeom>
            <a:avLst/>
            <a:gdLst>
              <a:gd name="T0" fmla="*/ 42 w 42"/>
              <a:gd name="T1" fmla="*/ 7 h 48"/>
              <a:gd name="T2" fmla="*/ 42 w 42"/>
              <a:gd name="T3" fmla="*/ 10 h 48"/>
              <a:gd name="T4" fmla="*/ 21 w 42"/>
              <a:gd name="T5" fmla="*/ 17 h 48"/>
              <a:gd name="T6" fmla="*/ 0 w 42"/>
              <a:gd name="T7" fmla="*/ 10 h 48"/>
              <a:gd name="T8" fmla="*/ 0 w 42"/>
              <a:gd name="T9" fmla="*/ 7 h 48"/>
              <a:gd name="T10" fmla="*/ 21 w 42"/>
              <a:gd name="T11" fmla="*/ 0 h 48"/>
              <a:gd name="T12" fmla="*/ 42 w 42"/>
              <a:gd name="T13" fmla="*/ 7 h 48"/>
              <a:gd name="T14" fmla="*/ 42 w 42"/>
              <a:gd name="T15" fmla="*/ 16 h 48"/>
              <a:gd name="T16" fmla="*/ 42 w 42"/>
              <a:gd name="T17" fmla="*/ 21 h 48"/>
              <a:gd name="T18" fmla="*/ 21 w 42"/>
              <a:gd name="T19" fmla="*/ 27 h 48"/>
              <a:gd name="T20" fmla="*/ 0 w 42"/>
              <a:gd name="T21" fmla="*/ 21 h 48"/>
              <a:gd name="T22" fmla="*/ 0 w 42"/>
              <a:gd name="T23" fmla="*/ 16 h 48"/>
              <a:gd name="T24" fmla="*/ 21 w 42"/>
              <a:gd name="T25" fmla="*/ 21 h 48"/>
              <a:gd name="T26" fmla="*/ 42 w 42"/>
              <a:gd name="T27" fmla="*/ 16 h 48"/>
              <a:gd name="T28" fmla="*/ 42 w 42"/>
              <a:gd name="T29" fmla="*/ 26 h 48"/>
              <a:gd name="T30" fmla="*/ 42 w 42"/>
              <a:gd name="T31" fmla="*/ 31 h 48"/>
              <a:gd name="T32" fmla="*/ 21 w 42"/>
              <a:gd name="T33" fmla="*/ 38 h 48"/>
              <a:gd name="T34" fmla="*/ 0 w 42"/>
              <a:gd name="T35" fmla="*/ 31 h 48"/>
              <a:gd name="T36" fmla="*/ 0 w 42"/>
              <a:gd name="T37" fmla="*/ 26 h 48"/>
              <a:gd name="T38" fmla="*/ 21 w 42"/>
              <a:gd name="T39" fmla="*/ 31 h 48"/>
              <a:gd name="T40" fmla="*/ 42 w 42"/>
              <a:gd name="T41" fmla="*/ 26 h 48"/>
              <a:gd name="T42" fmla="*/ 42 w 42"/>
              <a:gd name="T43" fmla="*/ 37 h 48"/>
              <a:gd name="T44" fmla="*/ 42 w 42"/>
              <a:gd name="T45" fmla="*/ 41 h 48"/>
              <a:gd name="T46" fmla="*/ 21 w 42"/>
              <a:gd name="T47" fmla="*/ 48 h 48"/>
              <a:gd name="T48" fmla="*/ 0 w 42"/>
              <a:gd name="T49" fmla="*/ 41 h 48"/>
              <a:gd name="T50" fmla="*/ 0 w 42"/>
              <a:gd name="T51" fmla="*/ 37 h 48"/>
              <a:gd name="T52" fmla="*/ 21 w 42"/>
              <a:gd name="T53" fmla="*/ 41 h 48"/>
              <a:gd name="T54" fmla="*/ 42 w 42"/>
              <a:gd name="T55" fmla="*/ 37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2" h="48">
                <a:moveTo>
                  <a:pt x="42" y="7"/>
                </a:moveTo>
                <a:cubicBezTo>
                  <a:pt x="42" y="10"/>
                  <a:pt x="42" y="10"/>
                  <a:pt x="42" y="10"/>
                </a:cubicBezTo>
                <a:cubicBezTo>
                  <a:pt x="42" y="14"/>
                  <a:pt x="32" y="17"/>
                  <a:pt x="21" y="17"/>
                </a:cubicBezTo>
                <a:cubicBezTo>
                  <a:pt x="10" y="17"/>
                  <a:pt x="0" y="14"/>
                  <a:pt x="0" y="10"/>
                </a:cubicBezTo>
                <a:cubicBezTo>
                  <a:pt x="0" y="7"/>
                  <a:pt x="0" y="7"/>
                  <a:pt x="0" y="7"/>
                </a:cubicBezTo>
                <a:cubicBezTo>
                  <a:pt x="0" y="3"/>
                  <a:pt x="10" y="0"/>
                  <a:pt x="21" y="0"/>
                </a:cubicBezTo>
                <a:cubicBezTo>
                  <a:pt x="32" y="0"/>
                  <a:pt x="42" y="3"/>
                  <a:pt x="42" y="7"/>
                </a:cubicBezTo>
                <a:close/>
                <a:moveTo>
                  <a:pt x="42" y="16"/>
                </a:moveTo>
                <a:cubicBezTo>
                  <a:pt x="42" y="21"/>
                  <a:pt x="42" y="21"/>
                  <a:pt x="42" y="21"/>
                </a:cubicBezTo>
                <a:cubicBezTo>
                  <a:pt x="42" y="24"/>
                  <a:pt x="32" y="27"/>
                  <a:pt x="21" y="27"/>
                </a:cubicBezTo>
                <a:cubicBezTo>
                  <a:pt x="10" y="27"/>
                  <a:pt x="0" y="24"/>
                  <a:pt x="0" y="21"/>
                </a:cubicBezTo>
                <a:cubicBezTo>
                  <a:pt x="0" y="16"/>
                  <a:pt x="0" y="16"/>
                  <a:pt x="0" y="16"/>
                </a:cubicBezTo>
                <a:cubicBezTo>
                  <a:pt x="5" y="19"/>
                  <a:pt x="13" y="21"/>
                  <a:pt x="21" y="21"/>
                </a:cubicBezTo>
                <a:cubicBezTo>
                  <a:pt x="29" y="21"/>
                  <a:pt x="37" y="19"/>
                  <a:pt x="42" y="16"/>
                </a:cubicBezTo>
                <a:close/>
                <a:moveTo>
                  <a:pt x="42" y="26"/>
                </a:moveTo>
                <a:cubicBezTo>
                  <a:pt x="42" y="31"/>
                  <a:pt x="42" y="31"/>
                  <a:pt x="42" y="31"/>
                </a:cubicBezTo>
                <a:cubicBezTo>
                  <a:pt x="42" y="35"/>
                  <a:pt x="32" y="38"/>
                  <a:pt x="21" y="38"/>
                </a:cubicBezTo>
                <a:cubicBezTo>
                  <a:pt x="10" y="38"/>
                  <a:pt x="0" y="35"/>
                  <a:pt x="0" y="31"/>
                </a:cubicBezTo>
                <a:cubicBezTo>
                  <a:pt x="0" y="26"/>
                  <a:pt x="0" y="26"/>
                  <a:pt x="0" y="26"/>
                </a:cubicBezTo>
                <a:cubicBezTo>
                  <a:pt x="5" y="29"/>
                  <a:pt x="13" y="31"/>
                  <a:pt x="21" y="31"/>
                </a:cubicBezTo>
                <a:cubicBezTo>
                  <a:pt x="29" y="31"/>
                  <a:pt x="37" y="29"/>
                  <a:pt x="42" y="26"/>
                </a:cubicBezTo>
                <a:close/>
                <a:moveTo>
                  <a:pt x="42" y="37"/>
                </a:moveTo>
                <a:cubicBezTo>
                  <a:pt x="42" y="41"/>
                  <a:pt x="42" y="41"/>
                  <a:pt x="42" y="41"/>
                </a:cubicBezTo>
                <a:cubicBezTo>
                  <a:pt x="42" y="45"/>
                  <a:pt x="32" y="48"/>
                  <a:pt x="21" y="48"/>
                </a:cubicBezTo>
                <a:cubicBezTo>
                  <a:pt x="10" y="48"/>
                  <a:pt x="0" y="45"/>
                  <a:pt x="0" y="41"/>
                </a:cubicBezTo>
                <a:cubicBezTo>
                  <a:pt x="0" y="37"/>
                  <a:pt x="0" y="37"/>
                  <a:pt x="0" y="37"/>
                </a:cubicBezTo>
                <a:cubicBezTo>
                  <a:pt x="5" y="40"/>
                  <a:pt x="13" y="41"/>
                  <a:pt x="21" y="41"/>
                </a:cubicBezTo>
                <a:cubicBezTo>
                  <a:pt x="29" y="41"/>
                  <a:pt x="37" y="40"/>
                  <a:pt x="42" y="37"/>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4" name="Freeform 134"/>
          <p:cNvSpPr>
            <a:spLocks noEditPoints="1"/>
          </p:cNvSpPr>
          <p:nvPr/>
        </p:nvSpPr>
        <p:spPr bwMode="auto">
          <a:xfrm>
            <a:off x="2029118" y="4311823"/>
            <a:ext cx="373572" cy="294926"/>
          </a:xfrm>
          <a:custGeom>
            <a:avLst/>
            <a:gdLst>
              <a:gd name="T0" fmla="*/ 48 w 48"/>
              <a:gd name="T1" fmla="*/ 6 h 38"/>
              <a:gd name="T2" fmla="*/ 47 w 48"/>
              <a:gd name="T3" fmla="*/ 7 h 38"/>
              <a:gd name="T4" fmla="*/ 1 w 48"/>
              <a:gd name="T5" fmla="*/ 7 h 38"/>
              <a:gd name="T6" fmla="*/ 0 w 48"/>
              <a:gd name="T7" fmla="*/ 6 h 38"/>
              <a:gd name="T8" fmla="*/ 0 w 48"/>
              <a:gd name="T9" fmla="*/ 1 h 38"/>
              <a:gd name="T10" fmla="*/ 1 w 48"/>
              <a:gd name="T11" fmla="*/ 0 h 38"/>
              <a:gd name="T12" fmla="*/ 47 w 48"/>
              <a:gd name="T13" fmla="*/ 0 h 38"/>
              <a:gd name="T14" fmla="*/ 48 w 48"/>
              <a:gd name="T15" fmla="*/ 1 h 38"/>
              <a:gd name="T16" fmla="*/ 48 w 48"/>
              <a:gd name="T17" fmla="*/ 6 h 38"/>
              <a:gd name="T18" fmla="*/ 48 w 48"/>
              <a:gd name="T19" fmla="*/ 37 h 38"/>
              <a:gd name="T20" fmla="*/ 47 w 48"/>
              <a:gd name="T21" fmla="*/ 38 h 38"/>
              <a:gd name="T22" fmla="*/ 1 w 48"/>
              <a:gd name="T23" fmla="*/ 38 h 38"/>
              <a:gd name="T24" fmla="*/ 0 w 48"/>
              <a:gd name="T25" fmla="*/ 37 h 38"/>
              <a:gd name="T26" fmla="*/ 0 w 48"/>
              <a:gd name="T27" fmla="*/ 32 h 38"/>
              <a:gd name="T28" fmla="*/ 1 w 48"/>
              <a:gd name="T29" fmla="*/ 31 h 38"/>
              <a:gd name="T30" fmla="*/ 47 w 48"/>
              <a:gd name="T31" fmla="*/ 31 h 38"/>
              <a:gd name="T32" fmla="*/ 48 w 48"/>
              <a:gd name="T33" fmla="*/ 32 h 38"/>
              <a:gd name="T34" fmla="*/ 48 w 48"/>
              <a:gd name="T35" fmla="*/ 37 h 38"/>
              <a:gd name="T36" fmla="*/ 10 w 48"/>
              <a:gd name="T37" fmla="*/ 27 h 38"/>
              <a:gd name="T38" fmla="*/ 9 w 48"/>
              <a:gd name="T39" fmla="*/ 28 h 38"/>
              <a:gd name="T40" fmla="*/ 9 w 48"/>
              <a:gd name="T41" fmla="*/ 27 h 38"/>
              <a:gd name="T42" fmla="*/ 1 w 48"/>
              <a:gd name="T43" fmla="*/ 20 h 38"/>
              <a:gd name="T44" fmla="*/ 1 w 48"/>
              <a:gd name="T45" fmla="*/ 19 h 38"/>
              <a:gd name="T46" fmla="*/ 1 w 48"/>
              <a:gd name="T47" fmla="*/ 18 h 38"/>
              <a:gd name="T48" fmla="*/ 9 w 48"/>
              <a:gd name="T49" fmla="*/ 11 h 38"/>
              <a:gd name="T50" fmla="*/ 9 w 48"/>
              <a:gd name="T51" fmla="*/ 10 h 38"/>
              <a:gd name="T52" fmla="*/ 10 w 48"/>
              <a:gd name="T53" fmla="*/ 11 h 38"/>
              <a:gd name="T54" fmla="*/ 10 w 48"/>
              <a:gd name="T55" fmla="*/ 27 h 38"/>
              <a:gd name="T56" fmla="*/ 48 w 48"/>
              <a:gd name="T57" fmla="*/ 16 h 38"/>
              <a:gd name="T58" fmla="*/ 47 w 48"/>
              <a:gd name="T59" fmla="*/ 17 h 38"/>
              <a:gd name="T60" fmla="*/ 18 w 48"/>
              <a:gd name="T61" fmla="*/ 17 h 38"/>
              <a:gd name="T62" fmla="*/ 17 w 48"/>
              <a:gd name="T63" fmla="*/ 16 h 38"/>
              <a:gd name="T64" fmla="*/ 17 w 48"/>
              <a:gd name="T65" fmla="*/ 11 h 38"/>
              <a:gd name="T66" fmla="*/ 18 w 48"/>
              <a:gd name="T67" fmla="*/ 10 h 38"/>
              <a:gd name="T68" fmla="*/ 47 w 48"/>
              <a:gd name="T69" fmla="*/ 10 h 38"/>
              <a:gd name="T70" fmla="*/ 48 w 48"/>
              <a:gd name="T71" fmla="*/ 11 h 38"/>
              <a:gd name="T72" fmla="*/ 48 w 48"/>
              <a:gd name="T73" fmla="*/ 16 h 38"/>
              <a:gd name="T74" fmla="*/ 48 w 48"/>
              <a:gd name="T75" fmla="*/ 27 h 38"/>
              <a:gd name="T76" fmla="*/ 47 w 48"/>
              <a:gd name="T77" fmla="*/ 28 h 38"/>
              <a:gd name="T78" fmla="*/ 18 w 48"/>
              <a:gd name="T79" fmla="*/ 28 h 38"/>
              <a:gd name="T80" fmla="*/ 17 w 48"/>
              <a:gd name="T81" fmla="*/ 27 h 38"/>
              <a:gd name="T82" fmla="*/ 17 w 48"/>
              <a:gd name="T83" fmla="*/ 22 h 38"/>
              <a:gd name="T84" fmla="*/ 18 w 48"/>
              <a:gd name="T85" fmla="*/ 21 h 38"/>
              <a:gd name="T86" fmla="*/ 47 w 48"/>
              <a:gd name="T87" fmla="*/ 21 h 38"/>
              <a:gd name="T88" fmla="*/ 48 w 48"/>
              <a:gd name="T89" fmla="*/ 22 h 38"/>
              <a:gd name="T90" fmla="*/ 48 w 48"/>
              <a:gd name="T91" fmla="*/ 27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8" h="38">
                <a:moveTo>
                  <a:pt x="48" y="6"/>
                </a:moveTo>
                <a:cubicBezTo>
                  <a:pt x="48" y="7"/>
                  <a:pt x="48" y="7"/>
                  <a:pt x="47" y="7"/>
                </a:cubicBezTo>
                <a:cubicBezTo>
                  <a:pt x="1" y="7"/>
                  <a:pt x="1" y="7"/>
                  <a:pt x="1" y="7"/>
                </a:cubicBezTo>
                <a:cubicBezTo>
                  <a:pt x="0" y="7"/>
                  <a:pt x="0" y="7"/>
                  <a:pt x="0" y="6"/>
                </a:cubicBezTo>
                <a:cubicBezTo>
                  <a:pt x="0" y="1"/>
                  <a:pt x="0" y="1"/>
                  <a:pt x="0" y="1"/>
                </a:cubicBezTo>
                <a:cubicBezTo>
                  <a:pt x="0" y="0"/>
                  <a:pt x="0" y="0"/>
                  <a:pt x="1" y="0"/>
                </a:cubicBezTo>
                <a:cubicBezTo>
                  <a:pt x="47" y="0"/>
                  <a:pt x="47" y="0"/>
                  <a:pt x="47" y="0"/>
                </a:cubicBezTo>
                <a:cubicBezTo>
                  <a:pt x="48" y="0"/>
                  <a:pt x="48" y="0"/>
                  <a:pt x="48" y="1"/>
                </a:cubicBezTo>
                <a:lnTo>
                  <a:pt x="48" y="6"/>
                </a:lnTo>
                <a:close/>
                <a:moveTo>
                  <a:pt x="48" y="37"/>
                </a:moveTo>
                <a:cubicBezTo>
                  <a:pt x="48" y="37"/>
                  <a:pt x="48" y="38"/>
                  <a:pt x="47" y="38"/>
                </a:cubicBezTo>
                <a:cubicBezTo>
                  <a:pt x="1" y="38"/>
                  <a:pt x="1" y="38"/>
                  <a:pt x="1" y="38"/>
                </a:cubicBezTo>
                <a:cubicBezTo>
                  <a:pt x="0" y="38"/>
                  <a:pt x="0" y="37"/>
                  <a:pt x="0" y="37"/>
                </a:cubicBezTo>
                <a:cubicBezTo>
                  <a:pt x="0" y="32"/>
                  <a:pt x="0" y="32"/>
                  <a:pt x="0" y="32"/>
                </a:cubicBezTo>
                <a:cubicBezTo>
                  <a:pt x="0" y="31"/>
                  <a:pt x="0" y="31"/>
                  <a:pt x="1" y="31"/>
                </a:cubicBezTo>
                <a:cubicBezTo>
                  <a:pt x="47" y="31"/>
                  <a:pt x="47" y="31"/>
                  <a:pt x="47" y="31"/>
                </a:cubicBezTo>
                <a:cubicBezTo>
                  <a:pt x="48" y="31"/>
                  <a:pt x="48" y="31"/>
                  <a:pt x="48" y="32"/>
                </a:cubicBezTo>
                <a:lnTo>
                  <a:pt x="48" y="37"/>
                </a:lnTo>
                <a:close/>
                <a:moveTo>
                  <a:pt x="10" y="27"/>
                </a:moveTo>
                <a:cubicBezTo>
                  <a:pt x="10" y="27"/>
                  <a:pt x="10" y="28"/>
                  <a:pt x="9" y="28"/>
                </a:cubicBezTo>
                <a:cubicBezTo>
                  <a:pt x="9" y="28"/>
                  <a:pt x="9" y="27"/>
                  <a:pt x="9" y="27"/>
                </a:cubicBezTo>
                <a:cubicBezTo>
                  <a:pt x="1" y="20"/>
                  <a:pt x="1" y="20"/>
                  <a:pt x="1" y="20"/>
                </a:cubicBezTo>
                <a:cubicBezTo>
                  <a:pt x="1" y="19"/>
                  <a:pt x="1" y="19"/>
                  <a:pt x="1" y="19"/>
                </a:cubicBezTo>
                <a:cubicBezTo>
                  <a:pt x="1" y="19"/>
                  <a:pt x="1" y="18"/>
                  <a:pt x="1" y="18"/>
                </a:cubicBezTo>
                <a:cubicBezTo>
                  <a:pt x="9" y="11"/>
                  <a:pt x="9" y="11"/>
                  <a:pt x="9" y="11"/>
                </a:cubicBezTo>
                <a:cubicBezTo>
                  <a:pt x="9" y="10"/>
                  <a:pt x="9" y="10"/>
                  <a:pt x="9" y="10"/>
                </a:cubicBezTo>
                <a:cubicBezTo>
                  <a:pt x="10" y="10"/>
                  <a:pt x="10" y="11"/>
                  <a:pt x="10" y="11"/>
                </a:cubicBezTo>
                <a:lnTo>
                  <a:pt x="10" y="27"/>
                </a:lnTo>
                <a:close/>
                <a:moveTo>
                  <a:pt x="48" y="16"/>
                </a:moveTo>
                <a:cubicBezTo>
                  <a:pt x="48" y="17"/>
                  <a:pt x="48" y="17"/>
                  <a:pt x="47" y="17"/>
                </a:cubicBezTo>
                <a:cubicBezTo>
                  <a:pt x="18" y="17"/>
                  <a:pt x="18" y="17"/>
                  <a:pt x="18" y="17"/>
                </a:cubicBezTo>
                <a:cubicBezTo>
                  <a:pt x="18" y="17"/>
                  <a:pt x="17" y="17"/>
                  <a:pt x="17" y="16"/>
                </a:cubicBezTo>
                <a:cubicBezTo>
                  <a:pt x="17" y="11"/>
                  <a:pt x="17" y="11"/>
                  <a:pt x="17" y="11"/>
                </a:cubicBezTo>
                <a:cubicBezTo>
                  <a:pt x="17" y="11"/>
                  <a:pt x="18" y="10"/>
                  <a:pt x="18" y="10"/>
                </a:cubicBezTo>
                <a:cubicBezTo>
                  <a:pt x="47" y="10"/>
                  <a:pt x="47" y="10"/>
                  <a:pt x="47" y="10"/>
                </a:cubicBezTo>
                <a:cubicBezTo>
                  <a:pt x="48" y="10"/>
                  <a:pt x="48" y="11"/>
                  <a:pt x="48" y="11"/>
                </a:cubicBezTo>
                <a:lnTo>
                  <a:pt x="48" y="16"/>
                </a:lnTo>
                <a:close/>
                <a:moveTo>
                  <a:pt x="48" y="27"/>
                </a:moveTo>
                <a:cubicBezTo>
                  <a:pt x="48" y="27"/>
                  <a:pt x="48" y="28"/>
                  <a:pt x="47" y="28"/>
                </a:cubicBezTo>
                <a:cubicBezTo>
                  <a:pt x="18" y="28"/>
                  <a:pt x="18" y="28"/>
                  <a:pt x="18" y="28"/>
                </a:cubicBezTo>
                <a:cubicBezTo>
                  <a:pt x="18" y="28"/>
                  <a:pt x="17" y="27"/>
                  <a:pt x="17" y="27"/>
                </a:cubicBezTo>
                <a:cubicBezTo>
                  <a:pt x="17" y="22"/>
                  <a:pt x="17" y="22"/>
                  <a:pt x="17" y="22"/>
                </a:cubicBezTo>
                <a:cubicBezTo>
                  <a:pt x="17" y="21"/>
                  <a:pt x="18" y="21"/>
                  <a:pt x="18" y="21"/>
                </a:cubicBezTo>
                <a:cubicBezTo>
                  <a:pt x="47" y="21"/>
                  <a:pt x="47" y="21"/>
                  <a:pt x="47" y="21"/>
                </a:cubicBezTo>
                <a:cubicBezTo>
                  <a:pt x="48" y="21"/>
                  <a:pt x="48" y="21"/>
                  <a:pt x="48" y="22"/>
                </a:cubicBezTo>
                <a:lnTo>
                  <a:pt x="48" y="27"/>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5" name="Freeform 135"/>
          <p:cNvSpPr>
            <a:spLocks noEditPoints="1"/>
          </p:cNvSpPr>
          <p:nvPr/>
        </p:nvSpPr>
        <p:spPr bwMode="auto">
          <a:xfrm>
            <a:off x="1484176" y="4300353"/>
            <a:ext cx="324419" cy="317866"/>
          </a:xfrm>
          <a:custGeom>
            <a:avLst/>
            <a:gdLst>
              <a:gd name="T0" fmla="*/ 42 w 42"/>
              <a:gd name="T1" fmla="*/ 33 h 41"/>
              <a:gd name="T2" fmla="*/ 34 w 42"/>
              <a:gd name="T3" fmla="*/ 41 h 41"/>
              <a:gd name="T4" fmla="*/ 8 w 42"/>
              <a:gd name="T5" fmla="*/ 41 h 41"/>
              <a:gd name="T6" fmla="*/ 0 w 42"/>
              <a:gd name="T7" fmla="*/ 33 h 41"/>
              <a:gd name="T8" fmla="*/ 0 w 42"/>
              <a:gd name="T9" fmla="*/ 7 h 41"/>
              <a:gd name="T10" fmla="*/ 8 w 42"/>
              <a:gd name="T11" fmla="*/ 0 h 41"/>
              <a:gd name="T12" fmla="*/ 34 w 42"/>
              <a:gd name="T13" fmla="*/ 0 h 41"/>
              <a:gd name="T14" fmla="*/ 42 w 42"/>
              <a:gd name="T15" fmla="*/ 7 h 41"/>
              <a:gd name="T16" fmla="*/ 42 w 42"/>
              <a:gd name="T17" fmla="*/ 33 h 41"/>
              <a:gd name="T18" fmla="*/ 40 w 42"/>
              <a:gd name="T19" fmla="*/ 20 h 41"/>
              <a:gd name="T20" fmla="*/ 21 w 42"/>
              <a:gd name="T21" fmla="*/ 20 h 41"/>
              <a:gd name="T22" fmla="*/ 21 w 42"/>
              <a:gd name="T23" fmla="*/ 1 h 41"/>
              <a:gd name="T24" fmla="*/ 8 w 42"/>
              <a:gd name="T25" fmla="*/ 1 h 41"/>
              <a:gd name="T26" fmla="*/ 2 w 42"/>
              <a:gd name="T27" fmla="*/ 7 h 41"/>
              <a:gd name="T28" fmla="*/ 2 w 42"/>
              <a:gd name="T29" fmla="*/ 20 h 41"/>
              <a:gd name="T30" fmla="*/ 21 w 42"/>
              <a:gd name="T31" fmla="*/ 20 h 41"/>
              <a:gd name="T32" fmla="*/ 21 w 42"/>
              <a:gd name="T33" fmla="*/ 39 h 41"/>
              <a:gd name="T34" fmla="*/ 34 w 42"/>
              <a:gd name="T35" fmla="*/ 39 h 41"/>
              <a:gd name="T36" fmla="*/ 40 w 42"/>
              <a:gd name="T37" fmla="*/ 33 h 41"/>
              <a:gd name="T38" fmla="*/ 40 w 42"/>
              <a:gd name="T39" fmla="*/ 2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2" h="41">
                <a:moveTo>
                  <a:pt x="42" y="33"/>
                </a:moveTo>
                <a:cubicBezTo>
                  <a:pt x="42" y="37"/>
                  <a:pt x="38" y="41"/>
                  <a:pt x="34" y="41"/>
                </a:cubicBezTo>
                <a:cubicBezTo>
                  <a:pt x="8" y="41"/>
                  <a:pt x="8" y="41"/>
                  <a:pt x="8" y="41"/>
                </a:cubicBezTo>
                <a:cubicBezTo>
                  <a:pt x="4" y="41"/>
                  <a:pt x="0" y="37"/>
                  <a:pt x="0" y="33"/>
                </a:cubicBezTo>
                <a:cubicBezTo>
                  <a:pt x="0" y="7"/>
                  <a:pt x="0" y="7"/>
                  <a:pt x="0" y="7"/>
                </a:cubicBezTo>
                <a:cubicBezTo>
                  <a:pt x="0" y="3"/>
                  <a:pt x="4" y="0"/>
                  <a:pt x="8" y="0"/>
                </a:cubicBezTo>
                <a:cubicBezTo>
                  <a:pt x="34" y="0"/>
                  <a:pt x="34" y="0"/>
                  <a:pt x="34" y="0"/>
                </a:cubicBezTo>
                <a:cubicBezTo>
                  <a:pt x="38" y="0"/>
                  <a:pt x="42" y="3"/>
                  <a:pt x="42" y="7"/>
                </a:cubicBezTo>
                <a:lnTo>
                  <a:pt x="42" y="33"/>
                </a:lnTo>
                <a:close/>
                <a:moveTo>
                  <a:pt x="40" y="20"/>
                </a:moveTo>
                <a:cubicBezTo>
                  <a:pt x="21" y="20"/>
                  <a:pt x="21" y="20"/>
                  <a:pt x="21" y="20"/>
                </a:cubicBezTo>
                <a:cubicBezTo>
                  <a:pt x="21" y="1"/>
                  <a:pt x="21" y="1"/>
                  <a:pt x="21" y="1"/>
                </a:cubicBezTo>
                <a:cubicBezTo>
                  <a:pt x="8" y="1"/>
                  <a:pt x="8" y="1"/>
                  <a:pt x="8" y="1"/>
                </a:cubicBezTo>
                <a:cubicBezTo>
                  <a:pt x="5" y="1"/>
                  <a:pt x="2" y="4"/>
                  <a:pt x="2" y="7"/>
                </a:cubicBezTo>
                <a:cubicBezTo>
                  <a:pt x="2" y="20"/>
                  <a:pt x="2" y="20"/>
                  <a:pt x="2" y="20"/>
                </a:cubicBezTo>
                <a:cubicBezTo>
                  <a:pt x="21" y="20"/>
                  <a:pt x="21" y="20"/>
                  <a:pt x="21" y="20"/>
                </a:cubicBezTo>
                <a:cubicBezTo>
                  <a:pt x="21" y="39"/>
                  <a:pt x="21" y="39"/>
                  <a:pt x="21" y="39"/>
                </a:cubicBezTo>
                <a:cubicBezTo>
                  <a:pt x="34" y="39"/>
                  <a:pt x="34" y="39"/>
                  <a:pt x="34" y="39"/>
                </a:cubicBezTo>
                <a:cubicBezTo>
                  <a:pt x="37" y="39"/>
                  <a:pt x="40" y="36"/>
                  <a:pt x="40" y="33"/>
                </a:cubicBezTo>
                <a:lnTo>
                  <a:pt x="40" y="2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6" name="Freeform 137"/>
          <p:cNvSpPr>
            <a:spLocks noEditPoints="1"/>
          </p:cNvSpPr>
          <p:nvPr/>
        </p:nvSpPr>
        <p:spPr bwMode="auto">
          <a:xfrm>
            <a:off x="1484176" y="3790720"/>
            <a:ext cx="324419" cy="317866"/>
          </a:xfrm>
          <a:custGeom>
            <a:avLst/>
            <a:gdLst>
              <a:gd name="T0" fmla="*/ 42 w 42"/>
              <a:gd name="T1" fmla="*/ 4 h 41"/>
              <a:gd name="T2" fmla="*/ 42 w 42"/>
              <a:gd name="T3" fmla="*/ 37 h 41"/>
              <a:gd name="T4" fmla="*/ 38 w 42"/>
              <a:gd name="T5" fmla="*/ 41 h 41"/>
              <a:gd name="T6" fmla="*/ 4 w 42"/>
              <a:gd name="T7" fmla="*/ 41 h 41"/>
              <a:gd name="T8" fmla="*/ 0 w 42"/>
              <a:gd name="T9" fmla="*/ 37 h 41"/>
              <a:gd name="T10" fmla="*/ 0 w 42"/>
              <a:gd name="T11" fmla="*/ 4 h 41"/>
              <a:gd name="T12" fmla="*/ 4 w 42"/>
              <a:gd name="T13" fmla="*/ 0 h 41"/>
              <a:gd name="T14" fmla="*/ 38 w 42"/>
              <a:gd name="T15" fmla="*/ 0 h 41"/>
              <a:gd name="T16" fmla="*/ 42 w 42"/>
              <a:gd name="T17" fmla="*/ 4 h 41"/>
              <a:gd name="T18" fmla="*/ 40 w 42"/>
              <a:gd name="T19" fmla="*/ 4 h 41"/>
              <a:gd name="T20" fmla="*/ 38 w 42"/>
              <a:gd name="T21" fmla="*/ 2 h 41"/>
              <a:gd name="T22" fmla="*/ 4 w 42"/>
              <a:gd name="T23" fmla="*/ 2 h 41"/>
              <a:gd name="T24" fmla="*/ 2 w 42"/>
              <a:gd name="T25" fmla="*/ 4 h 41"/>
              <a:gd name="T26" fmla="*/ 2 w 42"/>
              <a:gd name="T27" fmla="*/ 37 h 41"/>
              <a:gd name="T28" fmla="*/ 4 w 42"/>
              <a:gd name="T29" fmla="*/ 39 h 41"/>
              <a:gd name="T30" fmla="*/ 38 w 42"/>
              <a:gd name="T31" fmla="*/ 39 h 41"/>
              <a:gd name="T32" fmla="*/ 40 w 42"/>
              <a:gd name="T33" fmla="*/ 37 h 41"/>
              <a:gd name="T34" fmla="*/ 40 w 42"/>
              <a:gd name="T35" fmla="*/ 4 h 41"/>
              <a:gd name="T36" fmla="*/ 38 w 42"/>
              <a:gd name="T37" fmla="*/ 4 h 41"/>
              <a:gd name="T38" fmla="*/ 38 w 42"/>
              <a:gd name="T39" fmla="*/ 15 h 41"/>
              <a:gd name="T40" fmla="*/ 33 w 42"/>
              <a:gd name="T41" fmla="*/ 14 h 41"/>
              <a:gd name="T42" fmla="*/ 16 w 42"/>
              <a:gd name="T43" fmla="*/ 13 h 41"/>
              <a:gd name="T44" fmla="*/ 16 w 42"/>
              <a:gd name="T45" fmla="*/ 13 h 41"/>
              <a:gd name="T46" fmla="*/ 14 w 42"/>
              <a:gd name="T47" fmla="*/ 10 h 41"/>
              <a:gd name="T48" fmla="*/ 8 w 42"/>
              <a:gd name="T49" fmla="*/ 10 h 41"/>
              <a:gd name="T50" fmla="*/ 10 w 42"/>
              <a:gd name="T51" fmla="*/ 15 h 41"/>
              <a:gd name="T52" fmla="*/ 4 w 42"/>
              <a:gd name="T53" fmla="*/ 19 h 41"/>
              <a:gd name="T54" fmla="*/ 4 w 42"/>
              <a:gd name="T55" fmla="*/ 4 h 41"/>
              <a:gd name="T56" fmla="*/ 4 w 42"/>
              <a:gd name="T57" fmla="*/ 3 h 41"/>
              <a:gd name="T58" fmla="*/ 38 w 42"/>
              <a:gd name="T59" fmla="*/ 3 h 41"/>
              <a:gd name="T60" fmla="*/ 38 w 42"/>
              <a:gd name="T61" fmla="*/ 4 h 41"/>
              <a:gd name="T62" fmla="*/ 24 w 42"/>
              <a:gd name="T63" fmla="*/ 28 h 41"/>
              <a:gd name="T64" fmla="*/ 38 w 42"/>
              <a:gd name="T65" fmla="*/ 24 h 41"/>
              <a:gd name="T66" fmla="*/ 38 w 42"/>
              <a:gd name="T67" fmla="*/ 37 h 41"/>
              <a:gd name="T68" fmla="*/ 38 w 42"/>
              <a:gd name="T69" fmla="*/ 38 h 41"/>
              <a:gd name="T70" fmla="*/ 4 w 42"/>
              <a:gd name="T71" fmla="*/ 38 h 41"/>
              <a:gd name="T72" fmla="*/ 4 w 42"/>
              <a:gd name="T73" fmla="*/ 37 h 41"/>
              <a:gd name="T74" fmla="*/ 4 w 42"/>
              <a:gd name="T75" fmla="*/ 34 h 41"/>
              <a:gd name="T76" fmla="*/ 23 w 42"/>
              <a:gd name="T77" fmla="*/ 28 h 41"/>
              <a:gd name="T78" fmla="*/ 17 w 42"/>
              <a:gd name="T79" fmla="*/ 17 h 41"/>
              <a:gd name="T80" fmla="*/ 18 w 42"/>
              <a:gd name="T81" fmla="*/ 16 h 41"/>
              <a:gd name="T82" fmla="*/ 36 w 42"/>
              <a:gd name="T83" fmla="*/ 20 h 41"/>
              <a:gd name="T84" fmla="*/ 35 w 42"/>
              <a:gd name="T85" fmla="*/ 21 h 41"/>
              <a:gd name="T86" fmla="*/ 28 w 42"/>
              <a:gd name="T87" fmla="*/ 22 h 41"/>
              <a:gd name="T88" fmla="*/ 25 w 42"/>
              <a:gd name="T89" fmla="*/ 17 h 41"/>
              <a:gd name="T90" fmla="*/ 19 w 42"/>
              <a:gd name="T91" fmla="*/ 18 h 41"/>
              <a:gd name="T92" fmla="*/ 24 w 42"/>
              <a:gd name="T93" fmla="*/ 28 h 41"/>
              <a:gd name="T94" fmla="*/ 7 w 42"/>
              <a:gd name="T95" fmla="*/ 27 h 41"/>
              <a:gd name="T96" fmla="*/ 11 w 42"/>
              <a:gd name="T97" fmla="*/ 18 h 41"/>
              <a:gd name="T98" fmla="*/ 15 w 42"/>
              <a:gd name="T99" fmla="*/ 26 h 41"/>
              <a:gd name="T100" fmla="*/ 8 w 42"/>
              <a:gd name="T101" fmla="*/ 27 h 41"/>
              <a:gd name="T102" fmla="*/ 7 w 42"/>
              <a:gd name="T103" fmla="*/ 27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2" h="41">
                <a:moveTo>
                  <a:pt x="42" y="4"/>
                </a:moveTo>
                <a:cubicBezTo>
                  <a:pt x="42" y="37"/>
                  <a:pt x="42" y="37"/>
                  <a:pt x="42" y="37"/>
                </a:cubicBezTo>
                <a:cubicBezTo>
                  <a:pt x="42" y="39"/>
                  <a:pt x="40" y="41"/>
                  <a:pt x="38" y="41"/>
                </a:cubicBezTo>
                <a:cubicBezTo>
                  <a:pt x="4" y="41"/>
                  <a:pt x="4" y="41"/>
                  <a:pt x="4" y="41"/>
                </a:cubicBezTo>
                <a:cubicBezTo>
                  <a:pt x="2" y="41"/>
                  <a:pt x="0" y="39"/>
                  <a:pt x="0" y="37"/>
                </a:cubicBezTo>
                <a:cubicBezTo>
                  <a:pt x="0" y="4"/>
                  <a:pt x="0" y="4"/>
                  <a:pt x="0" y="4"/>
                </a:cubicBezTo>
                <a:cubicBezTo>
                  <a:pt x="0" y="2"/>
                  <a:pt x="2" y="0"/>
                  <a:pt x="4" y="0"/>
                </a:cubicBezTo>
                <a:cubicBezTo>
                  <a:pt x="38" y="0"/>
                  <a:pt x="38" y="0"/>
                  <a:pt x="38" y="0"/>
                </a:cubicBezTo>
                <a:cubicBezTo>
                  <a:pt x="40" y="0"/>
                  <a:pt x="42" y="2"/>
                  <a:pt x="42" y="4"/>
                </a:cubicBezTo>
                <a:close/>
                <a:moveTo>
                  <a:pt x="40" y="4"/>
                </a:moveTo>
                <a:cubicBezTo>
                  <a:pt x="40" y="3"/>
                  <a:pt x="39" y="2"/>
                  <a:pt x="38" y="2"/>
                </a:cubicBezTo>
                <a:cubicBezTo>
                  <a:pt x="4" y="2"/>
                  <a:pt x="4" y="2"/>
                  <a:pt x="4" y="2"/>
                </a:cubicBezTo>
                <a:cubicBezTo>
                  <a:pt x="3" y="2"/>
                  <a:pt x="2" y="3"/>
                  <a:pt x="2" y="4"/>
                </a:cubicBezTo>
                <a:cubicBezTo>
                  <a:pt x="2" y="37"/>
                  <a:pt x="2" y="37"/>
                  <a:pt x="2" y="37"/>
                </a:cubicBezTo>
                <a:cubicBezTo>
                  <a:pt x="2" y="38"/>
                  <a:pt x="3" y="39"/>
                  <a:pt x="4" y="39"/>
                </a:cubicBezTo>
                <a:cubicBezTo>
                  <a:pt x="38" y="39"/>
                  <a:pt x="38" y="39"/>
                  <a:pt x="38" y="39"/>
                </a:cubicBezTo>
                <a:cubicBezTo>
                  <a:pt x="39" y="39"/>
                  <a:pt x="40" y="38"/>
                  <a:pt x="40" y="37"/>
                </a:cubicBezTo>
                <a:lnTo>
                  <a:pt x="40" y="4"/>
                </a:lnTo>
                <a:close/>
                <a:moveTo>
                  <a:pt x="38" y="4"/>
                </a:moveTo>
                <a:cubicBezTo>
                  <a:pt x="38" y="15"/>
                  <a:pt x="38" y="15"/>
                  <a:pt x="38" y="15"/>
                </a:cubicBezTo>
                <a:cubicBezTo>
                  <a:pt x="37" y="15"/>
                  <a:pt x="35" y="14"/>
                  <a:pt x="33" y="14"/>
                </a:cubicBezTo>
                <a:cubicBezTo>
                  <a:pt x="28" y="12"/>
                  <a:pt x="22" y="12"/>
                  <a:pt x="16" y="13"/>
                </a:cubicBezTo>
                <a:cubicBezTo>
                  <a:pt x="16" y="13"/>
                  <a:pt x="16" y="13"/>
                  <a:pt x="16" y="13"/>
                </a:cubicBezTo>
                <a:cubicBezTo>
                  <a:pt x="14" y="10"/>
                  <a:pt x="14" y="10"/>
                  <a:pt x="14" y="10"/>
                </a:cubicBezTo>
                <a:cubicBezTo>
                  <a:pt x="8" y="10"/>
                  <a:pt x="8" y="10"/>
                  <a:pt x="8" y="10"/>
                </a:cubicBezTo>
                <a:cubicBezTo>
                  <a:pt x="10" y="15"/>
                  <a:pt x="10" y="15"/>
                  <a:pt x="10" y="15"/>
                </a:cubicBezTo>
                <a:cubicBezTo>
                  <a:pt x="7" y="16"/>
                  <a:pt x="5" y="17"/>
                  <a:pt x="4" y="19"/>
                </a:cubicBezTo>
                <a:cubicBezTo>
                  <a:pt x="4" y="4"/>
                  <a:pt x="4" y="4"/>
                  <a:pt x="4" y="4"/>
                </a:cubicBezTo>
                <a:cubicBezTo>
                  <a:pt x="4" y="3"/>
                  <a:pt x="4" y="3"/>
                  <a:pt x="4" y="3"/>
                </a:cubicBezTo>
                <a:cubicBezTo>
                  <a:pt x="38" y="3"/>
                  <a:pt x="38" y="3"/>
                  <a:pt x="38" y="3"/>
                </a:cubicBezTo>
                <a:cubicBezTo>
                  <a:pt x="38" y="3"/>
                  <a:pt x="38" y="3"/>
                  <a:pt x="38" y="4"/>
                </a:cubicBezTo>
                <a:close/>
                <a:moveTo>
                  <a:pt x="24" y="28"/>
                </a:moveTo>
                <a:cubicBezTo>
                  <a:pt x="38" y="24"/>
                  <a:pt x="38" y="24"/>
                  <a:pt x="38" y="24"/>
                </a:cubicBezTo>
                <a:cubicBezTo>
                  <a:pt x="38" y="37"/>
                  <a:pt x="38" y="37"/>
                  <a:pt x="38" y="37"/>
                </a:cubicBezTo>
                <a:cubicBezTo>
                  <a:pt x="38" y="38"/>
                  <a:pt x="38" y="38"/>
                  <a:pt x="38" y="38"/>
                </a:cubicBezTo>
                <a:cubicBezTo>
                  <a:pt x="4" y="38"/>
                  <a:pt x="4" y="38"/>
                  <a:pt x="4" y="38"/>
                </a:cubicBezTo>
                <a:cubicBezTo>
                  <a:pt x="4" y="38"/>
                  <a:pt x="4" y="38"/>
                  <a:pt x="4" y="37"/>
                </a:cubicBezTo>
                <a:cubicBezTo>
                  <a:pt x="4" y="34"/>
                  <a:pt x="4" y="34"/>
                  <a:pt x="4" y="34"/>
                </a:cubicBezTo>
                <a:cubicBezTo>
                  <a:pt x="23" y="28"/>
                  <a:pt x="23" y="28"/>
                  <a:pt x="23" y="28"/>
                </a:cubicBezTo>
                <a:cubicBezTo>
                  <a:pt x="17" y="17"/>
                  <a:pt x="17" y="17"/>
                  <a:pt x="17" y="17"/>
                </a:cubicBezTo>
                <a:cubicBezTo>
                  <a:pt x="17" y="17"/>
                  <a:pt x="17" y="16"/>
                  <a:pt x="18" y="16"/>
                </a:cubicBezTo>
                <a:cubicBezTo>
                  <a:pt x="27" y="15"/>
                  <a:pt x="33" y="17"/>
                  <a:pt x="36" y="20"/>
                </a:cubicBezTo>
                <a:cubicBezTo>
                  <a:pt x="36" y="20"/>
                  <a:pt x="36" y="21"/>
                  <a:pt x="35" y="21"/>
                </a:cubicBezTo>
                <a:cubicBezTo>
                  <a:pt x="35" y="21"/>
                  <a:pt x="33" y="21"/>
                  <a:pt x="28" y="22"/>
                </a:cubicBezTo>
                <a:cubicBezTo>
                  <a:pt x="25" y="17"/>
                  <a:pt x="25" y="17"/>
                  <a:pt x="25" y="17"/>
                </a:cubicBezTo>
                <a:cubicBezTo>
                  <a:pt x="24" y="17"/>
                  <a:pt x="22" y="17"/>
                  <a:pt x="19" y="18"/>
                </a:cubicBezTo>
                <a:lnTo>
                  <a:pt x="24" y="28"/>
                </a:lnTo>
                <a:close/>
                <a:moveTo>
                  <a:pt x="7" y="27"/>
                </a:moveTo>
                <a:cubicBezTo>
                  <a:pt x="7" y="24"/>
                  <a:pt x="7" y="21"/>
                  <a:pt x="11" y="18"/>
                </a:cubicBezTo>
                <a:cubicBezTo>
                  <a:pt x="15" y="26"/>
                  <a:pt x="15" y="26"/>
                  <a:pt x="15" y="26"/>
                </a:cubicBezTo>
                <a:cubicBezTo>
                  <a:pt x="8" y="27"/>
                  <a:pt x="8" y="27"/>
                  <a:pt x="8" y="27"/>
                </a:cubicBezTo>
                <a:cubicBezTo>
                  <a:pt x="8" y="27"/>
                  <a:pt x="7" y="27"/>
                  <a:pt x="7" y="27"/>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7" name="Freeform 138"/>
          <p:cNvSpPr>
            <a:spLocks noEditPoints="1"/>
          </p:cNvSpPr>
          <p:nvPr/>
        </p:nvSpPr>
        <p:spPr bwMode="auto">
          <a:xfrm>
            <a:off x="3164228" y="3820213"/>
            <a:ext cx="419451" cy="258880"/>
          </a:xfrm>
          <a:custGeom>
            <a:avLst/>
            <a:gdLst>
              <a:gd name="T0" fmla="*/ 33 w 128"/>
              <a:gd name="T1" fmla="*/ 0 h 79"/>
              <a:gd name="T2" fmla="*/ 33 w 128"/>
              <a:gd name="T3" fmla="*/ 62 h 79"/>
              <a:gd name="T4" fmla="*/ 0 w 128"/>
              <a:gd name="T5" fmla="*/ 62 h 79"/>
              <a:gd name="T6" fmla="*/ 0 w 128"/>
              <a:gd name="T7" fmla="*/ 17 h 79"/>
              <a:gd name="T8" fmla="*/ 19 w 128"/>
              <a:gd name="T9" fmla="*/ 17 h 79"/>
              <a:gd name="T10" fmla="*/ 19 w 128"/>
              <a:gd name="T11" fmla="*/ 0 h 79"/>
              <a:gd name="T12" fmla="*/ 33 w 128"/>
              <a:gd name="T13" fmla="*/ 0 h 79"/>
              <a:gd name="T14" fmla="*/ 19 w 128"/>
              <a:gd name="T15" fmla="*/ 29 h 79"/>
              <a:gd name="T16" fmla="*/ 12 w 128"/>
              <a:gd name="T17" fmla="*/ 29 h 79"/>
              <a:gd name="T18" fmla="*/ 12 w 128"/>
              <a:gd name="T19" fmla="*/ 53 h 79"/>
              <a:gd name="T20" fmla="*/ 19 w 128"/>
              <a:gd name="T21" fmla="*/ 53 h 79"/>
              <a:gd name="T22" fmla="*/ 19 w 128"/>
              <a:gd name="T23" fmla="*/ 29 h 79"/>
              <a:gd name="T24" fmla="*/ 38 w 128"/>
              <a:gd name="T25" fmla="*/ 12 h 79"/>
              <a:gd name="T26" fmla="*/ 52 w 128"/>
              <a:gd name="T27" fmla="*/ 12 h 79"/>
              <a:gd name="T28" fmla="*/ 52 w 128"/>
              <a:gd name="T29" fmla="*/ 0 h 79"/>
              <a:gd name="T30" fmla="*/ 38 w 128"/>
              <a:gd name="T31" fmla="*/ 0 h 79"/>
              <a:gd name="T32" fmla="*/ 38 w 128"/>
              <a:gd name="T33" fmla="*/ 12 h 79"/>
              <a:gd name="T34" fmla="*/ 38 w 128"/>
              <a:gd name="T35" fmla="*/ 62 h 79"/>
              <a:gd name="T36" fmla="*/ 52 w 128"/>
              <a:gd name="T37" fmla="*/ 62 h 79"/>
              <a:gd name="T38" fmla="*/ 52 w 128"/>
              <a:gd name="T39" fmla="*/ 17 h 79"/>
              <a:gd name="T40" fmla="*/ 38 w 128"/>
              <a:gd name="T41" fmla="*/ 17 h 79"/>
              <a:gd name="T42" fmla="*/ 38 w 128"/>
              <a:gd name="T43" fmla="*/ 62 h 79"/>
              <a:gd name="T44" fmla="*/ 90 w 128"/>
              <a:gd name="T45" fmla="*/ 17 h 79"/>
              <a:gd name="T46" fmla="*/ 90 w 128"/>
              <a:gd name="T47" fmla="*/ 79 h 79"/>
              <a:gd name="T48" fmla="*/ 57 w 128"/>
              <a:gd name="T49" fmla="*/ 79 h 79"/>
              <a:gd name="T50" fmla="*/ 57 w 128"/>
              <a:gd name="T51" fmla="*/ 67 h 79"/>
              <a:gd name="T52" fmla="*/ 78 w 128"/>
              <a:gd name="T53" fmla="*/ 67 h 79"/>
              <a:gd name="T54" fmla="*/ 78 w 128"/>
              <a:gd name="T55" fmla="*/ 62 h 79"/>
              <a:gd name="T56" fmla="*/ 57 w 128"/>
              <a:gd name="T57" fmla="*/ 62 h 79"/>
              <a:gd name="T58" fmla="*/ 57 w 128"/>
              <a:gd name="T59" fmla="*/ 17 h 79"/>
              <a:gd name="T60" fmla="*/ 90 w 128"/>
              <a:gd name="T61" fmla="*/ 17 h 79"/>
              <a:gd name="T62" fmla="*/ 78 w 128"/>
              <a:gd name="T63" fmla="*/ 29 h 79"/>
              <a:gd name="T64" fmla="*/ 69 w 128"/>
              <a:gd name="T65" fmla="*/ 29 h 79"/>
              <a:gd name="T66" fmla="*/ 69 w 128"/>
              <a:gd name="T67" fmla="*/ 53 h 79"/>
              <a:gd name="T68" fmla="*/ 78 w 128"/>
              <a:gd name="T69" fmla="*/ 53 h 79"/>
              <a:gd name="T70" fmla="*/ 78 w 128"/>
              <a:gd name="T71" fmla="*/ 29 h 79"/>
              <a:gd name="T72" fmla="*/ 128 w 128"/>
              <a:gd name="T73" fmla="*/ 17 h 79"/>
              <a:gd name="T74" fmla="*/ 128 w 128"/>
              <a:gd name="T75" fmla="*/ 79 h 79"/>
              <a:gd name="T76" fmla="*/ 95 w 128"/>
              <a:gd name="T77" fmla="*/ 79 h 79"/>
              <a:gd name="T78" fmla="*/ 95 w 128"/>
              <a:gd name="T79" fmla="*/ 67 h 79"/>
              <a:gd name="T80" fmla="*/ 116 w 128"/>
              <a:gd name="T81" fmla="*/ 67 h 79"/>
              <a:gd name="T82" fmla="*/ 116 w 128"/>
              <a:gd name="T83" fmla="*/ 62 h 79"/>
              <a:gd name="T84" fmla="*/ 95 w 128"/>
              <a:gd name="T85" fmla="*/ 62 h 79"/>
              <a:gd name="T86" fmla="*/ 95 w 128"/>
              <a:gd name="T87" fmla="*/ 17 h 79"/>
              <a:gd name="T88" fmla="*/ 128 w 128"/>
              <a:gd name="T89" fmla="*/ 17 h 79"/>
              <a:gd name="T90" fmla="*/ 116 w 128"/>
              <a:gd name="T91" fmla="*/ 29 h 79"/>
              <a:gd name="T92" fmla="*/ 109 w 128"/>
              <a:gd name="T93" fmla="*/ 29 h 79"/>
              <a:gd name="T94" fmla="*/ 109 w 128"/>
              <a:gd name="T95" fmla="*/ 53 h 79"/>
              <a:gd name="T96" fmla="*/ 116 w 128"/>
              <a:gd name="T97" fmla="*/ 53 h 79"/>
              <a:gd name="T98" fmla="*/ 116 w 128"/>
              <a:gd name="T99" fmla="*/ 29 h 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8" h="79">
                <a:moveTo>
                  <a:pt x="33" y="0"/>
                </a:moveTo>
                <a:lnTo>
                  <a:pt x="33" y="62"/>
                </a:lnTo>
                <a:lnTo>
                  <a:pt x="0" y="62"/>
                </a:lnTo>
                <a:lnTo>
                  <a:pt x="0" y="17"/>
                </a:lnTo>
                <a:lnTo>
                  <a:pt x="19" y="17"/>
                </a:lnTo>
                <a:lnTo>
                  <a:pt x="19" y="0"/>
                </a:lnTo>
                <a:lnTo>
                  <a:pt x="33" y="0"/>
                </a:lnTo>
                <a:close/>
                <a:moveTo>
                  <a:pt x="19" y="29"/>
                </a:moveTo>
                <a:lnTo>
                  <a:pt x="12" y="29"/>
                </a:lnTo>
                <a:lnTo>
                  <a:pt x="12" y="53"/>
                </a:lnTo>
                <a:lnTo>
                  <a:pt x="19" y="53"/>
                </a:lnTo>
                <a:lnTo>
                  <a:pt x="19" y="29"/>
                </a:lnTo>
                <a:close/>
                <a:moveTo>
                  <a:pt x="38" y="12"/>
                </a:moveTo>
                <a:lnTo>
                  <a:pt x="52" y="12"/>
                </a:lnTo>
                <a:lnTo>
                  <a:pt x="52" y="0"/>
                </a:lnTo>
                <a:lnTo>
                  <a:pt x="38" y="0"/>
                </a:lnTo>
                <a:lnTo>
                  <a:pt x="38" y="12"/>
                </a:lnTo>
                <a:close/>
                <a:moveTo>
                  <a:pt x="38" y="62"/>
                </a:moveTo>
                <a:lnTo>
                  <a:pt x="52" y="62"/>
                </a:lnTo>
                <a:lnTo>
                  <a:pt x="52" y="17"/>
                </a:lnTo>
                <a:lnTo>
                  <a:pt x="38" y="17"/>
                </a:lnTo>
                <a:lnTo>
                  <a:pt x="38" y="62"/>
                </a:lnTo>
                <a:close/>
                <a:moveTo>
                  <a:pt x="90" y="17"/>
                </a:moveTo>
                <a:lnTo>
                  <a:pt x="90" y="79"/>
                </a:lnTo>
                <a:lnTo>
                  <a:pt x="57" y="79"/>
                </a:lnTo>
                <a:lnTo>
                  <a:pt x="57" y="67"/>
                </a:lnTo>
                <a:lnTo>
                  <a:pt x="78" y="67"/>
                </a:lnTo>
                <a:lnTo>
                  <a:pt x="78" y="62"/>
                </a:lnTo>
                <a:lnTo>
                  <a:pt x="57" y="62"/>
                </a:lnTo>
                <a:lnTo>
                  <a:pt x="57" y="17"/>
                </a:lnTo>
                <a:lnTo>
                  <a:pt x="90" y="17"/>
                </a:lnTo>
                <a:close/>
                <a:moveTo>
                  <a:pt x="78" y="29"/>
                </a:moveTo>
                <a:lnTo>
                  <a:pt x="69" y="29"/>
                </a:lnTo>
                <a:lnTo>
                  <a:pt x="69" y="53"/>
                </a:lnTo>
                <a:lnTo>
                  <a:pt x="78" y="53"/>
                </a:lnTo>
                <a:lnTo>
                  <a:pt x="78" y="29"/>
                </a:lnTo>
                <a:close/>
                <a:moveTo>
                  <a:pt x="128" y="17"/>
                </a:moveTo>
                <a:lnTo>
                  <a:pt x="128" y="79"/>
                </a:lnTo>
                <a:lnTo>
                  <a:pt x="95" y="79"/>
                </a:lnTo>
                <a:lnTo>
                  <a:pt x="95" y="67"/>
                </a:lnTo>
                <a:lnTo>
                  <a:pt x="116" y="67"/>
                </a:lnTo>
                <a:lnTo>
                  <a:pt x="116" y="62"/>
                </a:lnTo>
                <a:lnTo>
                  <a:pt x="95" y="62"/>
                </a:lnTo>
                <a:lnTo>
                  <a:pt x="95" y="17"/>
                </a:lnTo>
                <a:lnTo>
                  <a:pt x="128" y="17"/>
                </a:lnTo>
                <a:close/>
                <a:moveTo>
                  <a:pt x="116" y="29"/>
                </a:moveTo>
                <a:lnTo>
                  <a:pt x="109" y="29"/>
                </a:lnTo>
                <a:lnTo>
                  <a:pt x="109" y="53"/>
                </a:lnTo>
                <a:lnTo>
                  <a:pt x="116" y="53"/>
                </a:lnTo>
                <a:lnTo>
                  <a:pt x="116" y="29"/>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8" name="Freeform 139"/>
          <p:cNvSpPr>
            <a:spLocks/>
          </p:cNvSpPr>
          <p:nvPr/>
        </p:nvSpPr>
        <p:spPr bwMode="auto">
          <a:xfrm>
            <a:off x="2695334" y="3762866"/>
            <a:ext cx="199895" cy="373572"/>
          </a:xfrm>
          <a:custGeom>
            <a:avLst/>
            <a:gdLst>
              <a:gd name="T0" fmla="*/ 16 w 26"/>
              <a:gd name="T1" fmla="*/ 42 h 48"/>
              <a:gd name="T2" fmla="*/ 16 w 26"/>
              <a:gd name="T3" fmla="*/ 47 h 48"/>
              <a:gd name="T4" fmla="*/ 15 w 26"/>
              <a:gd name="T5" fmla="*/ 48 h 48"/>
              <a:gd name="T6" fmla="*/ 11 w 26"/>
              <a:gd name="T7" fmla="*/ 48 h 48"/>
              <a:gd name="T8" fmla="*/ 11 w 26"/>
              <a:gd name="T9" fmla="*/ 47 h 48"/>
              <a:gd name="T10" fmla="*/ 11 w 26"/>
              <a:gd name="T11" fmla="*/ 42 h 48"/>
              <a:gd name="T12" fmla="*/ 1 w 26"/>
              <a:gd name="T13" fmla="*/ 37 h 48"/>
              <a:gd name="T14" fmla="*/ 1 w 26"/>
              <a:gd name="T15" fmla="*/ 36 h 48"/>
              <a:gd name="T16" fmla="*/ 3 w 26"/>
              <a:gd name="T17" fmla="*/ 33 h 48"/>
              <a:gd name="T18" fmla="*/ 4 w 26"/>
              <a:gd name="T19" fmla="*/ 32 h 48"/>
              <a:gd name="T20" fmla="*/ 5 w 26"/>
              <a:gd name="T21" fmla="*/ 33 h 48"/>
              <a:gd name="T22" fmla="*/ 13 w 26"/>
              <a:gd name="T23" fmla="*/ 36 h 48"/>
              <a:gd name="T24" fmla="*/ 19 w 26"/>
              <a:gd name="T25" fmla="*/ 32 h 48"/>
              <a:gd name="T26" fmla="*/ 12 w 26"/>
              <a:gd name="T27" fmla="*/ 26 h 48"/>
              <a:gd name="T28" fmla="*/ 1 w 26"/>
              <a:gd name="T29" fmla="*/ 15 h 48"/>
              <a:gd name="T30" fmla="*/ 11 w 26"/>
              <a:gd name="T31" fmla="*/ 5 h 48"/>
              <a:gd name="T32" fmla="*/ 11 w 26"/>
              <a:gd name="T33" fmla="*/ 1 h 48"/>
              <a:gd name="T34" fmla="*/ 11 w 26"/>
              <a:gd name="T35" fmla="*/ 0 h 48"/>
              <a:gd name="T36" fmla="*/ 15 w 26"/>
              <a:gd name="T37" fmla="*/ 0 h 48"/>
              <a:gd name="T38" fmla="*/ 16 w 26"/>
              <a:gd name="T39" fmla="*/ 1 h 48"/>
              <a:gd name="T40" fmla="*/ 16 w 26"/>
              <a:gd name="T41" fmla="*/ 5 h 48"/>
              <a:gd name="T42" fmla="*/ 24 w 26"/>
              <a:gd name="T43" fmla="*/ 9 h 48"/>
              <a:gd name="T44" fmla="*/ 24 w 26"/>
              <a:gd name="T45" fmla="*/ 10 h 48"/>
              <a:gd name="T46" fmla="*/ 22 w 26"/>
              <a:gd name="T47" fmla="*/ 14 h 48"/>
              <a:gd name="T48" fmla="*/ 22 w 26"/>
              <a:gd name="T49" fmla="*/ 14 h 48"/>
              <a:gd name="T50" fmla="*/ 21 w 26"/>
              <a:gd name="T51" fmla="*/ 14 h 48"/>
              <a:gd name="T52" fmla="*/ 14 w 26"/>
              <a:gd name="T53" fmla="*/ 11 h 48"/>
              <a:gd name="T54" fmla="*/ 8 w 26"/>
              <a:gd name="T55" fmla="*/ 15 h 48"/>
              <a:gd name="T56" fmla="*/ 15 w 26"/>
              <a:gd name="T57" fmla="*/ 21 h 48"/>
              <a:gd name="T58" fmla="*/ 26 w 26"/>
              <a:gd name="T59" fmla="*/ 31 h 48"/>
              <a:gd name="T60" fmla="*/ 16 w 26"/>
              <a:gd name="T61" fmla="*/ 42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6" h="48">
                <a:moveTo>
                  <a:pt x="16" y="42"/>
                </a:moveTo>
                <a:cubicBezTo>
                  <a:pt x="16" y="47"/>
                  <a:pt x="16" y="47"/>
                  <a:pt x="16" y="47"/>
                </a:cubicBezTo>
                <a:cubicBezTo>
                  <a:pt x="16" y="47"/>
                  <a:pt x="16" y="48"/>
                  <a:pt x="15" y="48"/>
                </a:cubicBezTo>
                <a:cubicBezTo>
                  <a:pt x="11" y="48"/>
                  <a:pt x="11" y="48"/>
                  <a:pt x="11" y="48"/>
                </a:cubicBezTo>
                <a:cubicBezTo>
                  <a:pt x="11" y="48"/>
                  <a:pt x="11" y="47"/>
                  <a:pt x="11" y="47"/>
                </a:cubicBezTo>
                <a:cubicBezTo>
                  <a:pt x="11" y="42"/>
                  <a:pt x="11" y="42"/>
                  <a:pt x="11" y="42"/>
                </a:cubicBezTo>
                <a:cubicBezTo>
                  <a:pt x="4" y="41"/>
                  <a:pt x="1" y="37"/>
                  <a:pt x="1" y="37"/>
                </a:cubicBezTo>
                <a:cubicBezTo>
                  <a:pt x="0" y="37"/>
                  <a:pt x="0" y="37"/>
                  <a:pt x="1" y="36"/>
                </a:cubicBezTo>
                <a:cubicBezTo>
                  <a:pt x="3" y="33"/>
                  <a:pt x="3" y="33"/>
                  <a:pt x="3" y="33"/>
                </a:cubicBezTo>
                <a:cubicBezTo>
                  <a:pt x="4" y="32"/>
                  <a:pt x="4" y="32"/>
                  <a:pt x="4" y="32"/>
                </a:cubicBezTo>
                <a:cubicBezTo>
                  <a:pt x="4" y="32"/>
                  <a:pt x="5" y="32"/>
                  <a:pt x="5" y="33"/>
                </a:cubicBezTo>
                <a:cubicBezTo>
                  <a:pt x="5" y="33"/>
                  <a:pt x="9" y="36"/>
                  <a:pt x="13" y="36"/>
                </a:cubicBezTo>
                <a:cubicBezTo>
                  <a:pt x="16" y="36"/>
                  <a:pt x="19" y="35"/>
                  <a:pt x="19" y="32"/>
                </a:cubicBezTo>
                <a:cubicBezTo>
                  <a:pt x="19" y="29"/>
                  <a:pt x="16" y="28"/>
                  <a:pt x="12" y="26"/>
                </a:cubicBezTo>
                <a:cubicBezTo>
                  <a:pt x="7" y="25"/>
                  <a:pt x="1" y="22"/>
                  <a:pt x="1" y="15"/>
                </a:cubicBezTo>
                <a:cubicBezTo>
                  <a:pt x="1" y="10"/>
                  <a:pt x="5" y="6"/>
                  <a:pt x="11" y="5"/>
                </a:cubicBezTo>
                <a:cubicBezTo>
                  <a:pt x="11" y="1"/>
                  <a:pt x="11" y="1"/>
                  <a:pt x="11" y="1"/>
                </a:cubicBezTo>
                <a:cubicBezTo>
                  <a:pt x="11" y="0"/>
                  <a:pt x="11" y="0"/>
                  <a:pt x="11" y="0"/>
                </a:cubicBezTo>
                <a:cubicBezTo>
                  <a:pt x="15" y="0"/>
                  <a:pt x="15" y="0"/>
                  <a:pt x="15" y="0"/>
                </a:cubicBezTo>
                <a:cubicBezTo>
                  <a:pt x="16" y="0"/>
                  <a:pt x="16" y="0"/>
                  <a:pt x="16" y="1"/>
                </a:cubicBezTo>
                <a:cubicBezTo>
                  <a:pt x="16" y="5"/>
                  <a:pt x="16" y="5"/>
                  <a:pt x="16" y="5"/>
                </a:cubicBezTo>
                <a:cubicBezTo>
                  <a:pt x="21" y="6"/>
                  <a:pt x="24" y="9"/>
                  <a:pt x="24" y="9"/>
                </a:cubicBezTo>
                <a:cubicBezTo>
                  <a:pt x="25" y="9"/>
                  <a:pt x="25" y="10"/>
                  <a:pt x="24" y="10"/>
                </a:cubicBezTo>
                <a:cubicBezTo>
                  <a:pt x="22" y="14"/>
                  <a:pt x="22" y="14"/>
                  <a:pt x="22" y="14"/>
                </a:cubicBezTo>
                <a:cubicBezTo>
                  <a:pt x="22" y="14"/>
                  <a:pt x="22" y="14"/>
                  <a:pt x="22" y="14"/>
                </a:cubicBezTo>
                <a:cubicBezTo>
                  <a:pt x="21" y="14"/>
                  <a:pt x="21" y="14"/>
                  <a:pt x="21" y="14"/>
                </a:cubicBezTo>
                <a:cubicBezTo>
                  <a:pt x="21" y="14"/>
                  <a:pt x="18" y="11"/>
                  <a:pt x="14" y="11"/>
                </a:cubicBezTo>
                <a:cubicBezTo>
                  <a:pt x="10" y="11"/>
                  <a:pt x="8" y="13"/>
                  <a:pt x="8" y="15"/>
                </a:cubicBezTo>
                <a:cubicBezTo>
                  <a:pt x="8" y="18"/>
                  <a:pt x="11" y="19"/>
                  <a:pt x="15" y="21"/>
                </a:cubicBezTo>
                <a:cubicBezTo>
                  <a:pt x="20" y="23"/>
                  <a:pt x="26" y="25"/>
                  <a:pt x="26" y="31"/>
                </a:cubicBezTo>
                <a:cubicBezTo>
                  <a:pt x="26" y="37"/>
                  <a:pt x="22" y="41"/>
                  <a:pt x="16" y="42"/>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9" name="Freeform 140"/>
          <p:cNvSpPr>
            <a:spLocks noEditPoints="1"/>
          </p:cNvSpPr>
          <p:nvPr/>
        </p:nvSpPr>
        <p:spPr bwMode="auto">
          <a:xfrm>
            <a:off x="3215022" y="4775358"/>
            <a:ext cx="317866" cy="317866"/>
          </a:xfrm>
          <a:custGeom>
            <a:avLst/>
            <a:gdLst>
              <a:gd name="T0" fmla="*/ 20 w 41"/>
              <a:gd name="T1" fmla="*/ 26 h 41"/>
              <a:gd name="T2" fmla="*/ 11 w 41"/>
              <a:gd name="T3" fmla="*/ 35 h 41"/>
              <a:gd name="T4" fmla="*/ 15 w 41"/>
              <a:gd name="T5" fmla="*/ 39 h 41"/>
              <a:gd name="T6" fmla="*/ 15 w 41"/>
              <a:gd name="T7" fmla="*/ 40 h 41"/>
              <a:gd name="T8" fmla="*/ 14 w 41"/>
              <a:gd name="T9" fmla="*/ 41 h 41"/>
              <a:gd name="T10" fmla="*/ 2 w 41"/>
              <a:gd name="T11" fmla="*/ 41 h 41"/>
              <a:gd name="T12" fmla="*/ 0 w 41"/>
              <a:gd name="T13" fmla="*/ 40 h 41"/>
              <a:gd name="T14" fmla="*/ 0 w 41"/>
              <a:gd name="T15" fmla="*/ 28 h 41"/>
              <a:gd name="T16" fmla="*/ 2 w 41"/>
              <a:gd name="T17" fmla="*/ 26 h 41"/>
              <a:gd name="T18" fmla="*/ 3 w 41"/>
              <a:gd name="T19" fmla="*/ 27 h 41"/>
              <a:gd name="T20" fmla="*/ 7 w 41"/>
              <a:gd name="T21" fmla="*/ 30 h 41"/>
              <a:gd name="T22" fmla="*/ 16 w 41"/>
              <a:gd name="T23" fmla="*/ 21 h 41"/>
              <a:gd name="T24" fmla="*/ 16 w 41"/>
              <a:gd name="T25" fmla="*/ 21 h 41"/>
              <a:gd name="T26" fmla="*/ 17 w 41"/>
              <a:gd name="T27" fmla="*/ 21 h 41"/>
              <a:gd name="T28" fmla="*/ 20 w 41"/>
              <a:gd name="T29" fmla="*/ 25 h 41"/>
              <a:gd name="T30" fmla="*/ 20 w 41"/>
              <a:gd name="T31" fmla="*/ 25 h 41"/>
              <a:gd name="T32" fmla="*/ 20 w 41"/>
              <a:gd name="T33" fmla="*/ 26 h 41"/>
              <a:gd name="T34" fmla="*/ 41 w 41"/>
              <a:gd name="T35" fmla="*/ 14 h 41"/>
              <a:gd name="T36" fmla="*/ 39 w 41"/>
              <a:gd name="T37" fmla="*/ 16 h 41"/>
              <a:gd name="T38" fmla="*/ 38 w 41"/>
              <a:gd name="T39" fmla="*/ 15 h 41"/>
              <a:gd name="T40" fmla="*/ 34 w 41"/>
              <a:gd name="T41" fmla="*/ 11 h 41"/>
              <a:gd name="T42" fmla="*/ 25 w 41"/>
              <a:gd name="T43" fmla="*/ 20 h 41"/>
              <a:gd name="T44" fmla="*/ 25 w 41"/>
              <a:gd name="T45" fmla="*/ 21 h 41"/>
              <a:gd name="T46" fmla="*/ 24 w 41"/>
              <a:gd name="T47" fmla="*/ 20 h 41"/>
              <a:gd name="T48" fmla="*/ 21 w 41"/>
              <a:gd name="T49" fmla="*/ 17 h 41"/>
              <a:gd name="T50" fmla="*/ 21 w 41"/>
              <a:gd name="T51" fmla="*/ 17 h 41"/>
              <a:gd name="T52" fmla="*/ 21 w 41"/>
              <a:gd name="T53" fmla="*/ 16 h 41"/>
              <a:gd name="T54" fmla="*/ 30 w 41"/>
              <a:gd name="T55" fmla="*/ 7 h 41"/>
              <a:gd name="T56" fmla="*/ 26 w 41"/>
              <a:gd name="T57" fmla="*/ 3 h 41"/>
              <a:gd name="T58" fmla="*/ 26 w 41"/>
              <a:gd name="T59" fmla="*/ 2 h 41"/>
              <a:gd name="T60" fmla="*/ 27 w 41"/>
              <a:gd name="T61" fmla="*/ 0 h 41"/>
              <a:gd name="T62" fmla="*/ 39 w 41"/>
              <a:gd name="T63" fmla="*/ 0 h 41"/>
              <a:gd name="T64" fmla="*/ 41 w 41"/>
              <a:gd name="T65" fmla="*/ 2 h 41"/>
              <a:gd name="T66" fmla="*/ 41 w 41"/>
              <a:gd name="T67" fmla="*/ 14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1" h="41">
                <a:moveTo>
                  <a:pt x="20" y="26"/>
                </a:moveTo>
                <a:cubicBezTo>
                  <a:pt x="11" y="35"/>
                  <a:pt x="11" y="35"/>
                  <a:pt x="11" y="35"/>
                </a:cubicBezTo>
                <a:cubicBezTo>
                  <a:pt x="15" y="39"/>
                  <a:pt x="15" y="39"/>
                  <a:pt x="15" y="39"/>
                </a:cubicBezTo>
                <a:cubicBezTo>
                  <a:pt x="15" y="39"/>
                  <a:pt x="15" y="39"/>
                  <a:pt x="15" y="40"/>
                </a:cubicBezTo>
                <a:cubicBezTo>
                  <a:pt x="15" y="41"/>
                  <a:pt x="15" y="41"/>
                  <a:pt x="14" y="41"/>
                </a:cubicBezTo>
                <a:cubicBezTo>
                  <a:pt x="2" y="41"/>
                  <a:pt x="2" y="41"/>
                  <a:pt x="2" y="41"/>
                </a:cubicBezTo>
                <a:cubicBezTo>
                  <a:pt x="1" y="41"/>
                  <a:pt x="0" y="41"/>
                  <a:pt x="0" y="40"/>
                </a:cubicBezTo>
                <a:cubicBezTo>
                  <a:pt x="0" y="28"/>
                  <a:pt x="0" y="28"/>
                  <a:pt x="0" y="28"/>
                </a:cubicBezTo>
                <a:cubicBezTo>
                  <a:pt x="0" y="27"/>
                  <a:pt x="1" y="26"/>
                  <a:pt x="2" y="26"/>
                </a:cubicBezTo>
                <a:cubicBezTo>
                  <a:pt x="2" y="26"/>
                  <a:pt x="3" y="26"/>
                  <a:pt x="3" y="27"/>
                </a:cubicBezTo>
                <a:cubicBezTo>
                  <a:pt x="7" y="30"/>
                  <a:pt x="7" y="30"/>
                  <a:pt x="7" y="30"/>
                </a:cubicBezTo>
                <a:cubicBezTo>
                  <a:pt x="16" y="21"/>
                  <a:pt x="16" y="21"/>
                  <a:pt x="16" y="21"/>
                </a:cubicBezTo>
                <a:cubicBezTo>
                  <a:pt x="16" y="21"/>
                  <a:pt x="16" y="21"/>
                  <a:pt x="16" y="21"/>
                </a:cubicBezTo>
                <a:cubicBezTo>
                  <a:pt x="17" y="21"/>
                  <a:pt x="17" y="21"/>
                  <a:pt x="17" y="21"/>
                </a:cubicBezTo>
                <a:cubicBezTo>
                  <a:pt x="20" y="25"/>
                  <a:pt x="20" y="25"/>
                  <a:pt x="20" y="25"/>
                </a:cubicBezTo>
                <a:cubicBezTo>
                  <a:pt x="20" y="25"/>
                  <a:pt x="20" y="25"/>
                  <a:pt x="20" y="25"/>
                </a:cubicBezTo>
                <a:cubicBezTo>
                  <a:pt x="20" y="25"/>
                  <a:pt x="20" y="26"/>
                  <a:pt x="20" y="26"/>
                </a:cubicBezTo>
                <a:close/>
                <a:moveTo>
                  <a:pt x="41" y="14"/>
                </a:moveTo>
                <a:cubicBezTo>
                  <a:pt x="41" y="15"/>
                  <a:pt x="40" y="16"/>
                  <a:pt x="39" y="16"/>
                </a:cubicBezTo>
                <a:cubicBezTo>
                  <a:pt x="39" y="16"/>
                  <a:pt x="39" y="16"/>
                  <a:pt x="38" y="15"/>
                </a:cubicBezTo>
                <a:cubicBezTo>
                  <a:pt x="34" y="11"/>
                  <a:pt x="34" y="11"/>
                  <a:pt x="34" y="11"/>
                </a:cubicBezTo>
                <a:cubicBezTo>
                  <a:pt x="25" y="20"/>
                  <a:pt x="25" y="20"/>
                  <a:pt x="25" y="20"/>
                </a:cubicBezTo>
                <a:cubicBezTo>
                  <a:pt x="25" y="20"/>
                  <a:pt x="25" y="21"/>
                  <a:pt x="25" y="21"/>
                </a:cubicBezTo>
                <a:cubicBezTo>
                  <a:pt x="25" y="21"/>
                  <a:pt x="24" y="20"/>
                  <a:pt x="24" y="20"/>
                </a:cubicBezTo>
                <a:cubicBezTo>
                  <a:pt x="21" y="17"/>
                  <a:pt x="21" y="17"/>
                  <a:pt x="21" y="17"/>
                </a:cubicBezTo>
                <a:cubicBezTo>
                  <a:pt x="21" y="17"/>
                  <a:pt x="21" y="17"/>
                  <a:pt x="21" y="17"/>
                </a:cubicBezTo>
                <a:cubicBezTo>
                  <a:pt x="21" y="16"/>
                  <a:pt x="21" y="16"/>
                  <a:pt x="21" y="16"/>
                </a:cubicBezTo>
                <a:cubicBezTo>
                  <a:pt x="30" y="7"/>
                  <a:pt x="30" y="7"/>
                  <a:pt x="30" y="7"/>
                </a:cubicBezTo>
                <a:cubicBezTo>
                  <a:pt x="26" y="3"/>
                  <a:pt x="26" y="3"/>
                  <a:pt x="26" y="3"/>
                </a:cubicBezTo>
                <a:cubicBezTo>
                  <a:pt x="26" y="3"/>
                  <a:pt x="26" y="2"/>
                  <a:pt x="26" y="2"/>
                </a:cubicBezTo>
                <a:cubicBezTo>
                  <a:pt x="26" y="1"/>
                  <a:pt x="27" y="0"/>
                  <a:pt x="27" y="0"/>
                </a:cubicBezTo>
                <a:cubicBezTo>
                  <a:pt x="39" y="0"/>
                  <a:pt x="39" y="0"/>
                  <a:pt x="39" y="0"/>
                </a:cubicBezTo>
                <a:cubicBezTo>
                  <a:pt x="40" y="0"/>
                  <a:pt x="41" y="1"/>
                  <a:pt x="41" y="2"/>
                </a:cubicBezTo>
                <a:lnTo>
                  <a:pt x="41" y="1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10" name="Freeform 141"/>
          <p:cNvSpPr>
            <a:spLocks noEditPoints="1"/>
          </p:cNvSpPr>
          <p:nvPr/>
        </p:nvSpPr>
        <p:spPr bwMode="auto">
          <a:xfrm>
            <a:off x="3187168" y="4295439"/>
            <a:ext cx="373572" cy="327694"/>
          </a:xfrm>
          <a:custGeom>
            <a:avLst/>
            <a:gdLst>
              <a:gd name="T0" fmla="*/ 37 w 48"/>
              <a:gd name="T1" fmla="*/ 34 h 42"/>
              <a:gd name="T2" fmla="*/ 30 w 48"/>
              <a:gd name="T3" fmla="*/ 42 h 42"/>
              <a:gd name="T4" fmla="*/ 7 w 48"/>
              <a:gd name="T5" fmla="*/ 42 h 42"/>
              <a:gd name="T6" fmla="*/ 0 w 48"/>
              <a:gd name="T7" fmla="*/ 34 h 42"/>
              <a:gd name="T8" fmla="*/ 0 w 48"/>
              <a:gd name="T9" fmla="*/ 12 h 42"/>
              <a:gd name="T10" fmla="*/ 7 w 48"/>
              <a:gd name="T11" fmla="*/ 4 h 42"/>
              <a:gd name="T12" fmla="*/ 26 w 48"/>
              <a:gd name="T13" fmla="*/ 4 h 42"/>
              <a:gd name="T14" fmla="*/ 27 w 48"/>
              <a:gd name="T15" fmla="*/ 5 h 42"/>
              <a:gd name="T16" fmla="*/ 27 w 48"/>
              <a:gd name="T17" fmla="*/ 6 h 42"/>
              <a:gd name="T18" fmla="*/ 26 w 48"/>
              <a:gd name="T19" fmla="*/ 7 h 42"/>
              <a:gd name="T20" fmla="*/ 7 w 48"/>
              <a:gd name="T21" fmla="*/ 7 h 42"/>
              <a:gd name="T22" fmla="*/ 3 w 48"/>
              <a:gd name="T23" fmla="*/ 12 h 42"/>
              <a:gd name="T24" fmla="*/ 3 w 48"/>
              <a:gd name="T25" fmla="*/ 34 h 42"/>
              <a:gd name="T26" fmla="*/ 7 w 48"/>
              <a:gd name="T27" fmla="*/ 38 h 42"/>
              <a:gd name="T28" fmla="*/ 30 w 48"/>
              <a:gd name="T29" fmla="*/ 38 h 42"/>
              <a:gd name="T30" fmla="*/ 34 w 48"/>
              <a:gd name="T31" fmla="*/ 34 h 42"/>
              <a:gd name="T32" fmla="*/ 34 w 48"/>
              <a:gd name="T33" fmla="*/ 25 h 42"/>
              <a:gd name="T34" fmla="*/ 35 w 48"/>
              <a:gd name="T35" fmla="*/ 24 h 42"/>
              <a:gd name="T36" fmla="*/ 36 w 48"/>
              <a:gd name="T37" fmla="*/ 24 h 42"/>
              <a:gd name="T38" fmla="*/ 37 w 48"/>
              <a:gd name="T39" fmla="*/ 25 h 42"/>
              <a:gd name="T40" fmla="*/ 37 w 48"/>
              <a:gd name="T41" fmla="*/ 34 h 42"/>
              <a:gd name="T42" fmla="*/ 48 w 48"/>
              <a:gd name="T43" fmla="*/ 16 h 42"/>
              <a:gd name="T44" fmla="*/ 46 w 48"/>
              <a:gd name="T45" fmla="*/ 18 h 42"/>
              <a:gd name="T46" fmla="*/ 45 w 48"/>
              <a:gd name="T47" fmla="*/ 17 h 42"/>
              <a:gd name="T48" fmla="*/ 40 w 48"/>
              <a:gd name="T49" fmla="*/ 12 h 42"/>
              <a:gd name="T50" fmla="*/ 22 w 48"/>
              <a:gd name="T51" fmla="*/ 30 h 42"/>
              <a:gd name="T52" fmla="*/ 22 w 48"/>
              <a:gd name="T53" fmla="*/ 30 h 42"/>
              <a:gd name="T54" fmla="*/ 21 w 48"/>
              <a:gd name="T55" fmla="*/ 30 h 42"/>
              <a:gd name="T56" fmla="*/ 18 w 48"/>
              <a:gd name="T57" fmla="*/ 27 h 42"/>
              <a:gd name="T58" fmla="*/ 18 w 48"/>
              <a:gd name="T59" fmla="*/ 26 h 42"/>
              <a:gd name="T60" fmla="*/ 18 w 48"/>
              <a:gd name="T61" fmla="*/ 26 h 42"/>
              <a:gd name="T62" fmla="*/ 36 w 48"/>
              <a:gd name="T63" fmla="*/ 8 h 42"/>
              <a:gd name="T64" fmla="*/ 31 w 48"/>
              <a:gd name="T65" fmla="*/ 3 h 42"/>
              <a:gd name="T66" fmla="*/ 30 w 48"/>
              <a:gd name="T67" fmla="*/ 2 h 42"/>
              <a:gd name="T68" fmla="*/ 32 w 48"/>
              <a:gd name="T69" fmla="*/ 0 h 42"/>
              <a:gd name="T70" fmla="*/ 46 w 48"/>
              <a:gd name="T71" fmla="*/ 0 h 42"/>
              <a:gd name="T72" fmla="*/ 48 w 48"/>
              <a:gd name="T73" fmla="*/ 2 h 42"/>
              <a:gd name="T74" fmla="*/ 48 w 48"/>
              <a:gd name="T75" fmla="*/ 16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8" h="42">
                <a:moveTo>
                  <a:pt x="37" y="34"/>
                </a:moveTo>
                <a:cubicBezTo>
                  <a:pt x="37" y="38"/>
                  <a:pt x="34" y="42"/>
                  <a:pt x="30" y="42"/>
                </a:cubicBezTo>
                <a:cubicBezTo>
                  <a:pt x="7" y="42"/>
                  <a:pt x="7" y="42"/>
                  <a:pt x="7" y="42"/>
                </a:cubicBezTo>
                <a:cubicBezTo>
                  <a:pt x="3" y="42"/>
                  <a:pt x="0" y="38"/>
                  <a:pt x="0" y="34"/>
                </a:cubicBezTo>
                <a:cubicBezTo>
                  <a:pt x="0" y="12"/>
                  <a:pt x="0" y="12"/>
                  <a:pt x="0" y="12"/>
                </a:cubicBezTo>
                <a:cubicBezTo>
                  <a:pt x="0" y="7"/>
                  <a:pt x="3" y="4"/>
                  <a:pt x="7" y="4"/>
                </a:cubicBezTo>
                <a:cubicBezTo>
                  <a:pt x="26" y="4"/>
                  <a:pt x="26" y="4"/>
                  <a:pt x="26" y="4"/>
                </a:cubicBezTo>
                <a:cubicBezTo>
                  <a:pt x="27" y="4"/>
                  <a:pt x="27" y="4"/>
                  <a:pt x="27" y="5"/>
                </a:cubicBezTo>
                <a:cubicBezTo>
                  <a:pt x="27" y="6"/>
                  <a:pt x="27" y="6"/>
                  <a:pt x="27" y="6"/>
                </a:cubicBezTo>
                <a:cubicBezTo>
                  <a:pt x="27" y="7"/>
                  <a:pt x="27" y="7"/>
                  <a:pt x="26" y="7"/>
                </a:cubicBezTo>
                <a:cubicBezTo>
                  <a:pt x="7" y="7"/>
                  <a:pt x="7" y="7"/>
                  <a:pt x="7" y="7"/>
                </a:cubicBezTo>
                <a:cubicBezTo>
                  <a:pt x="5" y="7"/>
                  <a:pt x="3" y="9"/>
                  <a:pt x="3" y="12"/>
                </a:cubicBezTo>
                <a:cubicBezTo>
                  <a:pt x="3" y="34"/>
                  <a:pt x="3" y="34"/>
                  <a:pt x="3" y="34"/>
                </a:cubicBezTo>
                <a:cubicBezTo>
                  <a:pt x="3" y="36"/>
                  <a:pt x="5" y="38"/>
                  <a:pt x="7" y="38"/>
                </a:cubicBezTo>
                <a:cubicBezTo>
                  <a:pt x="30" y="38"/>
                  <a:pt x="30" y="38"/>
                  <a:pt x="30" y="38"/>
                </a:cubicBezTo>
                <a:cubicBezTo>
                  <a:pt x="32" y="38"/>
                  <a:pt x="34" y="36"/>
                  <a:pt x="34" y="34"/>
                </a:cubicBezTo>
                <a:cubicBezTo>
                  <a:pt x="34" y="25"/>
                  <a:pt x="34" y="25"/>
                  <a:pt x="34" y="25"/>
                </a:cubicBezTo>
                <a:cubicBezTo>
                  <a:pt x="34" y="25"/>
                  <a:pt x="34" y="24"/>
                  <a:pt x="35" y="24"/>
                </a:cubicBezTo>
                <a:cubicBezTo>
                  <a:pt x="36" y="24"/>
                  <a:pt x="36" y="24"/>
                  <a:pt x="36" y="24"/>
                </a:cubicBezTo>
                <a:cubicBezTo>
                  <a:pt x="37" y="24"/>
                  <a:pt x="37" y="25"/>
                  <a:pt x="37" y="25"/>
                </a:cubicBezTo>
                <a:lnTo>
                  <a:pt x="37" y="34"/>
                </a:lnTo>
                <a:close/>
                <a:moveTo>
                  <a:pt x="48" y="16"/>
                </a:moveTo>
                <a:cubicBezTo>
                  <a:pt x="48" y="17"/>
                  <a:pt x="47" y="18"/>
                  <a:pt x="46" y="18"/>
                </a:cubicBezTo>
                <a:cubicBezTo>
                  <a:pt x="45" y="18"/>
                  <a:pt x="45" y="17"/>
                  <a:pt x="45" y="17"/>
                </a:cubicBezTo>
                <a:cubicBezTo>
                  <a:pt x="40" y="12"/>
                  <a:pt x="40" y="12"/>
                  <a:pt x="40" y="12"/>
                </a:cubicBezTo>
                <a:cubicBezTo>
                  <a:pt x="22" y="30"/>
                  <a:pt x="22" y="30"/>
                  <a:pt x="22" y="30"/>
                </a:cubicBezTo>
                <a:cubicBezTo>
                  <a:pt x="22" y="30"/>
                  <a:pt x="22" y="30"/>
                  <a:pt x="22" y="30"/>
                </a:cubicBezTo>
                <a:cubicBezTo>
                  <a:pt x="22" y="30"/>
                  <a:pt x="21" y="30"/>
                  <a:pt x="21" y="30"/>
                </a:cubicBezTo>
                <a:cubicBezTo>
                  <a:pt x="18" y="27"/>
                  <a:pt x="18" y="27"/>
                  <a:pt x="18" y="27"/>
                </a:cubicBezTo>
                <a:cubicBezTo>
                  <a:pt x="18" y="27"/>
                  <a:pt x="18" y="26"/>
                  <a:pt x="18" y="26"/>
                </a:cubicBezTo>
                <a:cubicBezTo>
                  <a:pt x="18" y="26"/>
                  <a:pt x="18" y="26"/>
                  <a:pt x="18" y="26"/>
                </a:cubicBezTo>
                <a:cubicBezTo>
                  <a:pt x="36" y="8"/>
                  <a:pt x="36" y="8"/>
                  <a:pt x="36" y="8"/>
                </a:cubicBezTo>
                <a:cubicBezTo>
                  <a:pt x="31" y="3"/>
                  <a:pt x="31" y="3"/>
                  <a:pt x="31" y="3"/>
                </a:cubicBezTo>
                <a:cubicBezTo>
                  <a:pt x="31" y="3"/>
                  <a:pt x="30" y="3"/>
                  <a:pt x="30" y="2"/>
                </a:cubicBezTo>
                <a:cubicBezTo>
                  <a:pt x="30" y="1"/>
                  <a:pt x="31" y="0"/>
                  <a:pt x="32" y="0"/>
                </a:cubicBezTo>
                <a:cubicBezTo>
                  <a:pt x="46" y="0"/>
                  <a:pt x="46" y="0"/>
                  <a:pt x="46" y="0"/>
                </a:cubicBezTo>
                <a:cubicBezTo>
                  <a:pt x="47" y="0"/>
                  <a:pt x="48" y="1"/>
                  <a:pt x="48" y="2"/>
                </a:cubicBezTo>
                <a:lnTo>
                  <a:pt x="48" y="16"/>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11" name="Freeform 142"/>
          <p:cNvSpPr>
            <a:spLocks noEditPoints="1"/>
          </p:cNvSpPr>
          <p:nvPr/>
        </p:nvSpPr>
        <p:spPr bwMode="auto">
          <a:xfrm>
            <a:off x="2636349" y="4297076"/>
            <a:ext cx="317866" cy="324419"/>
          </a:xfrm>
          <a:custGeom>
            <a:avLst/>
            <a:gdLst>
              <a:gd name="T0" fmla="*/ 41 w 41"/>
              <a:gd name="T1" fmla="*/ 34 h 42"/>
              <a:gd name="T2" fmla="*/ 33 w 41"/>
              <a:gd name="T3" fmla="*/ 42 h 42"/>
              <a:gd name="T4" fmla="*/ 8 w 41"/>
              <a:gd name="T5" fmla="*/ 42 h 42"/>
              <a:gd name="T6" fmla="*/ 0 w 41"/>
              <a:gd name="T7" fmla="*/ 34 h 42"/>
              <a:gd name="T8" fmla="*/ 0 w 41"/>
              <a:gd name="T9" fmla="*/ 8 h 42"/>
              <a:gd name="T10" fmla="*/ 8 w 41"/>
              <a:gd name="T11" fmla="*/ 0 h 42"/>
              <a:gd name="T12" fmla="*/ 33 w 41"/>
              <a:gd name="T13" fmla="*/ 0 h 42"/>
              <a:gd name="T14" fmla="*/ 41 w 41"/>
              <a:gd name="T15" fmla="*/ 8 h 42"/>
              <a:gd name="T16" fmla="*/ 41 w 41"/>
              <a:gd name="T17" fmla="*/ 34 h 42"/>
              <a:gd name="T18" fmla="*/ 34 w 41"/>
              <a:gd name="T19" fmla="*/ 9 h 42"/>
              <a:gd name="T20" fmla="*/ 33 w 41"/>
              <a:gd name="T21" fmla="*/ 7 h 42"/>
              <a:gd name="T22" fmla="*/ 20 w 41"/>
              <a:gd name="T23" fmla="*/ 7 h 42"/>
              <a:gd name="T24" fmla="*/ 18 w 41"/>
              <a:gd name="T25" fmla="*/ 8 h 42"/>
              <a:gd name="T26" fmla="*/ 19 w 41"/>
              <a:gd name="T27" fmla="*/ 10 h 42"/>
              <a:gd name="T28" fmla="*/ 22 w 41"/>
              <a:gd name="T29" fmla="*/ 14 h 42"/>
              <a:gd name="T30" fmla="*/ 8 w 41"/>
              <a:gd name="T31" fmla="*/ 28 h 42"/>
              <a:gd name="T32" fmla="*/ 8 w 41"/>
              <a:gd name="T33" fmla="*/ 31 h 42"/>
              <a:gd name="T34" fmla="*/ 11 w 41"/>
              <a:gd name="T35" fmla="*/ 34 h 42"/>
              <a:gd name="T36" fmla="*/ 13 w 41"/>
              <a:gd name="T37" fmla="*/ 34 h 42"/>
              <a:gd name="T38" fmla="*/ 28 w 41"/>
              <a:gd name="T39" fmla="*/ 19 h 42"/>
              <a:gd name="T40" fmla="*/ 31 w 41"/>
              <a:gd name="T41" fmla="*/ 23 h 42"/>
              <a:gd name="T42" fmla="*/ 33 w 41"/>
              <a:gd name="T43" fmla="*/ 24 h 42"/>
              <a:gd name="T44" fmla="*/ 33 w 41"/>
              <a:gd name="T45" fmla="*/ 23 h 42"/>
              <a:gd name="T46" fmla="*/ 34 w 41"/>
              <a:gd name="T47" fmla="*/ 22 h 42"/>
              <a:gd name="T48" fmla="*/ 34 w 41"/>
              <a:gd name="T49" fmla="*/ 9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1" h="42">
                <a:moveTo>
                  <a:pt x="41" y="34"/>
                </a:moveTo>
                <a:cubicBezTo>
                  <a:pt x="41" y="38"/>
                  <a:pt x="38" y="42"/>
                  <a:pt x="33" y="42"/>
                </a:cubicBezTo>
                <a:cubicBezTo>
                  <a:pt x="8" y="42"/>
                  <a:pt x="8" y="42"/>
                  <a:pt x="8" y="42"/>
                </a:cubicBezTo>
                <a:cubicBezTo>
                  <a:pt x="3" y="42"/>
                  <a:pt x="0" y="38"/>
                  <a:pt x="0" y="34"/>
                </a:cubicBezTo>
                <a:cubicBezTo>
                  <a:pt x="0" y="8"/>
                  <a:pt x="0" y="8"/>
                  <a:pt x="0" y="8"/>
                </a:cubicBezTo>
                <a:cubicBezTo>
                  <a:pt x="0" y="4"/>
                  <a:pt x="3" y="0"/>
                  <a:pt x="8" y="0"/>
                </a:cubicBezTo>
                <a:cubicBezTo>
                  <a:pt x="33" y="0"/>
                  <a:pt x="33" y="0"/>
                  <a:pt x="33" y="0"/>
                </a:cubicBezTo>
                <a:cubicBezTo>
                  <a:pt x="38" y="0"/>
                  <a:pt x="41" y="4"/>
                  <a:pt x="41" y="8"/>
                </a:cubicBezTo>
                <a:lnTo>
                  <a:pt x="41" y="34"/>
                </a:lnTo>
                <a:close/>
                <a:moveTo>
                  <a:pt x="34" y="9"/>
                </a:moveTo>
                <a:cubicBezTo>
                  <a:pt x="34" y="8"/>
                  <a:pt x="34" y="7"/>
                  <a:pt x="33" y="7"/>
                </a:cubicBezTo>
                <a:cubicBezTo>
                  <a:pt x="20" y="7"/>
                  <a:pt x="20" y="7"/>
                  <a:pt x="20" y="7"/>
                </a:cubicBezTo>
                <a:cubicBezTo>
                  <a:pt x="19" y="7"/>
                  <a:pt x="18" y="8"/>
                  <a:pt x="18" y="8"/>
                </a:cubicBezTo>
                <a:cubicBezTo>
                  <a:pt x="18" y="9"/>
                  <a:pt x="18" y="10"/>
                  <a:pt x="19" y="10"/>
                </a:cubicBezTo>
                <a:cubicBezTo>
                  <a:pt x="22" y="14"/>
                  <a:pt x="22" y="14"/>
                  <a:pt x="22" y="14"/>
                </a:cubicBezTo>
                <a:cubicBezTo>
                  <a:pt x="8" y="28"/>
                  <a:pt x="8" y="28"/>
                  <a:pt x="8" y="28"/>
                </a:cubicBezTo>
                <a:cubicBezTo>
                  <a:pt x="7" y="29"/>
                  <a:pt x="7" y="30"/>
                  <a:pt x="8" y="31"/>
                </a:cubicBezTo>
                <a:cubicBezTo>
                  <a:pt x="11" y="34"/>
                  <a:pt x="11" y="34"/>
                  <a:pt x="11" y="34"/>
                </a:cubicBezTo>
                <a:cubicBezTo>
                  <a:pt x="11" y="34"/>
                  <a:pt x="13" y="34"/>
                  <a:pt x="13" y="34"/>
                </a:cubicBezTo>
                <a:cubicBezTo>
                  <a:pt x="28" y="19"/>
                  <a:pt x="28" y="19"/>
                  <a:pt x="28" y="19"/>
                </a:cubicBezTo>
                <a:cubicBezTo>
                  <a:pt x="31" y="23"/>
                  <a:pt x="31" y="23"/>
                  <a:pt x="31" y="23"/>
                </a:cubicBezTo>
                <a:cubicBezTo>
                  <a:pt x="32" y="23"/>
                  <a:pt x="32" y="24"/>
                  <a:pt x="33" y="24"/>
                </a:cubicBezTo>
                <a:cubicBezTo>
                  <a:pt x="33" y="24"/>
                  <a:pt x="33" y="24"/>
                  <a:pt x="33" y="23"/>
                </a:cubicBezTo>
                <a:cubicBezTo>
                  <a:pt x="34" y="23"/>
                  <a:pt x="34" y="23"/>
                  <a:pt x="34" y="22"/>
                </a:cubicBezTo>
                <a:lnTo>
                  <a:pt x="34" y="9"/>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12" name="Freeform 143"/>
          <p:cNvSpPr>
            <a:spLocks noEditPoints="1"/>
          </p:cNvSpPr>
          <p:nvPr/>
        </p:nvSpPr>
        <p:spPr bwMode="auto">
          <a:xfrm>
            <a:off x="2608495" y="3332174"/>
            <a:ext cx="373572" cy="242494"/>
          </a:xfrm>
          <a:custGeom>
            <a:avLst/>
            <a:gdLst>
              <a:gd name="T0" fmla="*/ 47 w 48"/>
              <a:gd name="T1" fmla="*/ 17 h 31"/>
              <a:gd name="T2" fmla="*/ 24 w 48"/>
              <a:gd name="T3" fmla="*/ 31 h 31"/>
              <a:gd name="T4" fmla="*/ 0 w 48"/>
              <a:gd name="T5" fmla="*/ 17 h 31"/>
              <a:gd name="T6" fmla="*/ 0 w 48"/>
              <a:gd name="T7" fmla="*/ 15 h 31"/>
              <a:gd name="T8" fmla="*/ 0 w 48"/>
              <a:gd name="T9" fmla="*/ 14 h 31"/>
              <a:gd name="T10" fmla="*/ 24 w 48"/>
              <a:gd name="T11" fmla="*/ 0 h 31"/>
              <a:gd name="T12" fmla="*/ 47 w 48"/>
              <a:gd name="T13" fmla="*/ 14 h 31"/>
              <a:gd name="T14" fmla="*/ 48 w 48"/>
              <a:gd name="T15" fmla="*/ 15 h 31"/>
              <a:gd name="T16" fmla="*/ 47 w 48"/>
              <a:gd name="T17" fmla="*/ 17 h 31"/>
              <a:gd name="T18" fmla="*/ 34 w 48"/>
              <a:gd name="T19" fmla="*/ 6 h 31"/>
              <a:gd name="T20" fmla="*/ 36 w 48"/>
              <a:gd name="T21" fmla="*/ 12 h 31"/>
              <a:gd name="T22" fmla="*/ 24 w 48"/>
              <a:gd name="T23" fmla="*/ 24 h 31"/>
              <a:gd name="T24" fmla="*/ 12 w 48"/>
              <a:gd name="T25" fmla="*/ 12 h 31"/>
              <a:gd name="T26" fmla="*/ 13 w 48"/>
              <a:gd name="T27" fmla="*/ 6 h 31"/>
              <a:gd name="T28" fmla="*/ 3 w 48"/>
              <a:gd name="T29" fmla="*/ 15 h 31"/>
              <a:gd name="T30" fmla="*/ 24 w 48"/>
              <a:gd name="T31" fmla="*/ 27 h 31"/>
              <a:gd name="T32" fmla="*/ 44 w 48"/>
              <a:gd name="T33" fmla="*/ 15 h 31"/>
              <a:gd name="T34" fmla="*/ 34 w 48"/>
              <a:gd name="T35" fmla="*/ 6 h 31"/>
              <a:gd name="T36" fmla="*/ 24 w 48"/>
              <a:gd name="T37" fmla="*/ 4 h 31"/>
              <a:gd name="T38" fmla="*/ 15 w 48"/>
              <a:gd name="T39" fmla="*/ 12 h 31"/>
              <a:gd name="T40" fmla="*/ 17 w 48"/>
              <a:gd name="T41" fmla="*/ 13 h 31"/>
              <a:gd name="T42" fmla="*/ 18 w 48"/>
              <a:gd name="T43" fmla="*/ 12 h 31"/>
              <a:gd name="T44" fmla="*/ 24 w 48"/>
              <a:gd name="T45" fmla="*/ 6 h 31"/>
              <a:gd name="T46" fmla="*/ 25 w 48"/>
              <a:gd name="T47" fmla="*/ 5 h 31"/>
              <a:gd name="T48" fmla="*/ 24 w 48"/>
              <a:gd name="T49" fmla="*/ 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8" h="31">
                <a:moveTo>
                  <a:pt x="47" y="17"/>
                </a:moveTo>
                <a:cubicBezTo>
                  <a:pt x="42" y="25"/>
                  <a:pt x="33" y="31"/>
                  <a:pt x="24" y="31"/>
                </a:cubicBezTo>
                <a:cubicBezTo>
                  <a:pt x="14" y="31"/>
                  <a:pt x="5" y="25"/>
                  <a:pt x="0" y="17"/>
                </a:cubicBezTo>
                <a:cubicBezTo>
                  <a:pt x="0" y="17"/>
                  <a:pt x="0" y="16"/>
                  <a:pt x="0" y="15"/>
                </a:cubicBezTo>
                <a:cubicBezTo>
                  <a:pt x="0" y="15"/>
                  <a:pt x="0" y="14"/>
                  <a:pt x="0" y="14"/>
                </a:cubicBezTo>
                <a:cubicBezTo>
                  <a:pt x="5" y="5"/>
                  <a:pt x="14" y="0"/>
                  <a:pt x="24" y="0"/>
                </a:cubicBezTo>
                <a:cubicBezTo>
                  <a:pt x="33" y="0"/>
                  <a:pt x="42" y="5"/>
                  <a:pt x="47" y="14"/>
                </a:cubicBezTo>
                <a:cubicBezTo>
                  <a:pt x="47" y="14"/>
                  <a:pt x="48" y="15"/>
                  <a:pt x="48" y="15"/>
                </a:cubicBezTo>
                <a:cubicBezTo>
                  <a:pt x="48" y="16"/>
                  <a:pt x="47" y="17"/>
                  <a:pt x="47" y="17"/>
                </a:cubicBezTo>
                <a:close/>
                <a:moveTo>
                  <a:pt x="34" y="6"/>
                </a:moveTo>
                <a:cubicBezTo>
                  <a:pt x="35" y="8"/>
                  <a:pt x="36" y="10"/>
                  <a:pt x="36" y="12"/>
                </a:cubicBezTo>
                <a:cubicBezTo>
                  <a:pt x="36" y="19"/>
                  <a:pt x="30" y="24"/>
                  <a:pt x="24" y="24"/>
                </a:cubicBezTo>
                <a:cubicBezTo>
                  <a:pt x="17" y="24"/>
                  <a:pt x="12" y="19"/>
                  <a:pt x="12" y="12"/>
                </a:cubicBezTo>
                <a:cubicBezTo>
                  <a:pt x="12" y="10"/>
                  <a:pt x="12" y="8"/>
                  <a:pt x="13" y="6"/>
                </a:cubicBezTo>
                <a:cubicBezTo>
                  <a:pt x="9" y="8"/>
                  <a:pt x="6" y="11"/>
                  <a:pt x="3" y="15"/>
                </a:cubicBezTo>
                <a:cubicBezTo>
                  <a:pt x="8" y="22"/>
                  <a:pt x="15" y="27"/>
                  <a:pt x="24" y="27"/>
                </a:cubicBezTo>
                <a:cubicBezTo>
                  <a:pt x="32" y="27"/>
                  <a:pt x="40" y="22"/>
                  <a:pt x="44" y="15"/>
                </a:cubicBezTo>
                <a:cubicBezTo>
                  <a:pt x="42" y="11"/>
                  <a:pt x="38" y="8"/>
                  <a:pt x="34" y="6"/>
                </a:cubicBezTo>
                <a:close/>
                <a:moveTo>
                  <a:pt x="24" y="4"/>
                </a:moveTo>
                <a:cubicBezTo>
                  <a:pt x="19" y="4"/>
                  <a:pt x="15" y="7"/>
                  <a:pt x="15" y="12"/>
                </a:cubicBezTo>
                <a:cubicBezTo>
                  <a:pt x="15" y="13"/>
                  <a:pt x="16" y="13"/>
                  <a:pt x="17" y="13"/>
                </a:cubicBezTo>
                <a:cubicBezTo>
                  <a:pt x="17" y="13"/>
                  <a:pt x="18" y="13"/>
                  <a:pt x="18" y="12"/>
                </a:cubicBezTo>
                <a:cubicBezTo>
                  <a:pt x="18" y="9"/>
                  <a:pt x="21" y="6"/>
                  <a:pt x="24" y="6"/>
                </a:cubicBezTo>
                <a:cubicBezTo>
                  <a:pt x="24" y="6"/>
                  <a:pt x="25" y="6"/>
                  <a:pt x="25" y="5"/>
                </a:cubicBezTo>
                <a:cubicBezTo>
                  <a:pt x="25" y="4"/>
                  <a:pt x="24" y="4"/>
                  <a:pt x="24" y="4"/>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13" name="Freeform 144"/>
          <p:cNvSpPr>
            <a:spLocks noEditPoints="1"/>
          </p:cNvSpPr>
          <p:nvPr/>
        </p:nvSpPr>
        <p:spPr bwMode="auto">
          <a:xfrm>
            <a:off x="2029118" y="3314150"/>
            <a:ext cx="373572" cy="278541"/>
          </a:xfrm>
          <a:custGeom>
            <a:avLst/>
            <a:gdLst>
              <a:gd name="T0" fmla="*/ 35 w 48"/>
              <a:gd name="T1" fmla="*/ 3 h 36"/>
              <a:gd name="T2" fmla="*/ 18 w 48"/>
              <a:gd name="T3" fmla="*/ 33 h 36"/>
              <a:gd name="T4" fmla="*/ 16 w 48"/>
              <a:gd name="T5" fmla="*/ 36 h 36"/>
              <a:gd name="T6" fmla="*/ 16 w 48"/>
              <a:gd name="T7" fmla="*/ 36 h 36"/>
              <a:gd name="T8" fmla="*/ 12 w 48"/>
              <a:gd name="T9" fmla="*/ 34 h 36"/>
              <a:gd name="T10" fmla="*/ 12 w 48"/>
              <a:gd name="T11" fmla="*/ 33 h 36"/>
              <a:gd name="T12" fmla="*/ 13 w 48"/>
              <a:gd name="T13" fmla="*/ 31 h 36"/>
              <a:gd name="T14" fmla="*/ 0 w 48"/>
              <a:gd name="T15" fmla="*/ 20 h 36"/>
              <a:gd name="T16" fmla="*/ 0 w 48"/>
              <a:gd name="T17" fmla="*/ 18 h 36"/>
              <a:gd name="T18" fmla="*/ 0 w 48"/>
              <a:gd name="T19" fmla="*/ 16 h 36"/>
              <a:gd name="T20" fmla="*/ 24 w 48"/>
              <a:gd name="T21" fmla="*/ 3 h 36"/>
              <a:gd name="T22" fmla="*/ 28 w 48"/>
              <a:gd name="T23" fmla="*/ 3 h 36"/>
              <a:gd name="T24" fmla="*/ 30 w 48"/>
              <a:gd name="T25" fmla="*/ 0 h 36"/>
              <a:gd name="T26" fmla="*/ 31 w 48"/>
              <a:gd name="T27" fmla="*/ 0 h 36"/>
              <a:gd name="T28" fmla="*/ 34 w 48"/>
              <a:gd name="T29" fmla="*/ 2 h 36"/>
              <a:gd name="T30" fmla="*/ 35 w 48"/>
              <a:gd name="T31" fmla="*/ 3 h 36"/>
              <a:gd name="T32" fmla="*/ 35 w 48"/>
              <a:gd name="T33" fmla="*/ 3 h 36"/>
              <a:gd name="T34" fmla="*/ 17 w 48"/>
              <a:gd name="T35" fmla="*/ 24 h 36"/>
              <a:gd name="T36" fmla="*/ 12 w 48"/>
              <a:gd name="T37" fmla="*/ 15 h 36"/>
              <a:gd name="T38" fmla="*/ 13 w 48"/>
              <a:gd name="T39" fmla="*/ 9 h 36"/>
              <a:gd name="T40" fmla="*/ 3 w 48"/>
              <a:gd name="T41" fmla="*/ 18 h 36"/>
              <a:gd name="T42" fmla="*/ 14 w 48"/>
              <a:gd name="T43" fmla="*/ 28 h 36"/>
              <a:gd name="T44" fmla="*/ 17 w 48"/>
              <a:gd name="T45" fmla="*/ 24 h 36"/>
              <a:gd name="T46" fmla="*/ 24 w 48"/>
              <a:gd name="T47" fmla="*/ 6 h 36"/>
              <a:gd name="T48" fmla="*/ 15 w 48"/>
              <a:gd name="T49" fmla="*/ 15 h 36"/>
              <a:gd name="T50" fmla="*/ 17 w 48"/>
              <a:gd name="T51" fmla="*/ 16 h 36"/>
              <a:gd name="T52" fmla="*/ 18 w 48"/>
              <a:gd name="T53" fmla="*/ 15 h 36"/>
              <a:gd name="T54" fmla="*/ 24 w 48"/>
              <a:gd name="T55" fmla="*/ 9 h 36"/>
              <a:gd name="T56" fmla="*/ 25 w 48"/>
              <a:gd name="T57" fmla="*/ 8 h 36"/>
              <a:gd name="T58" fmla="*/ 24 w 48"/>
              <a:gd name="T59" fmla="*/ 6 h 36"/>
              <a:gd name="T60" fmla="*/ 47 w 48"/>
              <a:gd name="T61" fmla="*/ 20 h 36"/>
              <a:gd name="T62" fmla="*/ 44 w 48"/>
              <a:gd name="T63" fmla="*/ 24 h 36"/>
              <a:gd name="T64" fmla="*/ 24 w 48"/>
              <a:gd name="T65" fmla="*/ 33 h 36"/>
              <a:gd name="T66" fmla="*/ 26 w 48"/>
              <a:gd name="T67" fmla="*/ 30 h 36"/>
              <a:gd name="T68" fmla="*/ 44 w 48"/>
              <a:gd name="T69" fmla="*/ 18 h 36"/>
              <a:gd name="T70" fmla="*/ 37 w 48"/>
              <a:gd name="T71" fmla="*/ 10 h 36"/>
              <a:gd name="T72" fmla="*/ 38 w 48"/>
              <a:gd name="T73" fmla="*/ 7 h 36"/>
              <a:gd name="T74" fmla="*/ 47 w 48"/>
              <a:gd name="T75" fmla="*/ 16 h 36"/>
              <a:gd name="T76" fmla="*/ 48 w 48"/>
              <a:gd name="T77" fmla="*/ 18 h 36"/>
              <a:gd name="T78" fmla="*/ 47 w 48"/>
              <a:gd name="T79" fmla="*/ 20 h 36"/>
              <a:gd name="T80" fmla="*/ 28 w 48"/>
              <a:gd name="T81" fmla="*/ 26 h 36"/>
              <a:gd name="T82" fmla="*/ 35 w 48"/>
              <a:gd name="T83" fmla="*/ 12 h 36"/>
              <a:gd name="T84" fmla="*/ 36 w 48"/>
              <a:gd name="T85" fmla="*/ 15 h 36"/>
              <a:gd name="T86" fmla="*/ 28 w 48"/>
              <a:gd name="T87" fmla="*/ 26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8" h="36">
                <a:moveTo>
                  <a:pt x="35" y="3"/>
                </a:moveTo>
                <a:cubicBezTo>
                  <a:pt x="29" y="13"/>
                  <a:pt x="23" y="23"/>
                  <a:pt x="18" y="33"/>
                </a:cubicBezTo>
                <a:cubicBezTo>
                  <a:pt x="16" y="36"/>
                  <a:pt x="16" y="36"/>
                  <a:pt x="16" y="36"/>
                </a:cubicBezTo>
                <a:cubicBezTo>
                  <a:pt x="16" y="36"/>
                  <a:pt x="16" y="36"/>
                  <a:pt x="16" y="36"/>
                </a:cubicBezTo>
                <a:cubicBezTo>
                  <a:pt x="15" y="36"/>
                  <a:pt x="13" y="34"/>
                  <a:pt x="12" y="34"/>
                </a:cubicBezTo>
                <a:cubicBezTo>
                  <a:pt x="12" y="34"/>
                  <a:pt x="12" y="34"/>
                  <a:pt x="12" y="33"/>
                </a:cubicBezTo>
                <a:cubicBezTo>
                  <a:pt x="12" y="33"/>
                  <a:pt x="12" y="31"/>
                  <a:pt x="13" y="31"/>
                </a:cubicBezTo>
                <a:cubicBezTo>
                  <a:pt x="8" y="29"/>
                  <a:pt x="3" y="25"/>
                  <a:pt x="0" y="20"/>
                </a:cubicBezTo>
                <a:cubicBezTo>
                  <a:pt x="0" y="19"/>
                  <a:pt x="0" y="19"/>
                  <a:pt x="0" y="18"/>
                </a:cubicBezTo>
                <a:cubicBezTo>
                  <a:pt x="0" y="17"/>
                  <a:pt x="0" y="17"/>
                  <a:pt x="0" y="16"/>
                </a:cubicBezTo>
                <a:cubicBezTo>
                  <a:pt x="5" y="8"/>
                  <a:pt x="14" y="3"/>
                  <a:pt x="24" y="3"/>
                </a:cubicBezTo>
                <a:cubicBezTo>
                  <a:pt x="25" y="3"/>
                  <a:pt x="27" y="3"/>
                  <a:pt x="28" y="3"/>
                </a:cubicBezTo>
                <a:cubicBezTo>
                  <a:pt x="30" y="0"/>
                  <a:pt x="30" y="0"/>
                  <a:pt x="30" y="0"/>
                </a:cubicBezTo>
                <a:cubicBezTo>
                  <a:pt x="30" y="0"/>
                  <a:pt x="30" y="0"/>
                  <a:pt x="31" y="0"/>
                </a:cubicBezTo>
                <a:cubicBezTo>
                  <a:pt x="31" y="0"/>
                  <a:pt x="34" y="2"/>
                  <a:pt x="34" y="2"/>
                </a:cubicBezTo>
                <a:cubicBezTo>
                  <a:pt x="34" y="2"/>
                  <a:pt x="35" y="2"/>
                  <a:pt x="35" y="3"/>
                </a:cubicBezTo>
                <a:cubicBezTo>
                  <a:pt x="35" y="3"/>
                  <a:pt x="35" y="3"/>
                  <a:pt x="35" y="3"/>
                </a:cubicBezTo>
                <a:close/>
                <a:moveTo>
                  <a:pt x="17" y="24"/>
                </a:moveTo>
                <a:cubicBezTo>
                  <a:pt x="13" y="22"/>
                  <a:pt x="12" y="18"/>
                  <a:pt x="12" y="15"/>
                </a:cubicBezTo>
                <a:cubicBezTo>
                  <a:pt x="12" y="12"/>
                  <a:pt x="12" y="10"/>
                  <a:pt x="13" y="9"/>
                </a:cubicBezTo>
                <a:cubicBezTo>
                  <a:pt x="9" y="11"/>
                  <a:pt x="6" y="14"/>
                  <a:pt x="3" y="18"/>
                </a:cubicBezTo>
                <a:cubicBezTo>
                  <a:pt x="6" y="22"/>
                  <a:pt x="10" y="26"/>
                  <a:pt x="14" y="28"/>
                </a:cubicBezTo>
                <a:lnTo>
                  <a:pt x="17" y="24"/>
                </a:lnTo>
                <a:close/>
                <a:moveTo>
                  <a:pt x="24" y="6"/>
                </a:moveTo>
                <a:cubicBezTo>
                  <a:pt x="19" y="6"/>
                  <a:pt x="15" y="10"/>
                  <a:pt x="15" y="15"/>
                </a:cubicBezTo>
                <a:cubicBezTo>
                  <a:pt x="15" y="15"/>
                  <a:pt x="16" y="16"/>
                  <a:pt x="17" y="16"/>
                </a:cubicBezTo>
                <a:cubicBezTo>
                  <a:pt x="17" y="16"/>
                  <a:pt x="18" y="15"/>
                  <a:pt x="18" y="15"/>
                </a:cubicBezTo>
                <a:cubicBezTo>
                  <a:pt x="18" y="11"/>
                  <a:pt x="21" y="9"/>
                  <a:pt x="24" y="9"/>
                </a:cubicBezTo>
                <a:cubicBezTo>
                  <a:pt x="24" y="9"/>
                  <a:pt x="25" y="8"/>
                  <a:pt x="25" y="8"/>
                </a:cubicBezTo>
                <a:cubicBezTo>
                  <a:pt x="25" y="7"/>
                  <a:pt x="24" y="6"/>
                  <a:pt x="24" y="6"/>
                </a:cubicBezTo>
                <a:close/>
                <a:moveTo>
                  <a:pt x="47" y="20"/>
                </a:moveTo>
                <a:cubicBezTo>
                  <a:pt x="46" y="21"/>
                  <a:pt x="45" y="22"/>
                  <a:pt x="44" y="24"/>
                </a:cubicBezTo>
                <a:cubicBezTo>
                  <a:pt x="39" y="30"/>
                  <a:pt x="32" y="33"/>
                  <a:pt x="24" y="33"/>
                </a:cubicBezTo>
                <a:cubicBezTo>
                  <a:pt x="26" y="30"/>
                  <a:pt x="26" y="30"/>
                  <a:pt x="26" y="30"/>
                </a:cubicBezTo>
                <a:cubicBezTo>
                  <a:pt x="33" y="29"/>
                  <a:pt x="40" y="24"/>
                  <a:pt x="44" y="18"/>
                </a:cubicBezTo>
                <a:cubicBezTo>
                  <a:pt x="42" y="15"/>
                  <a:pt x="40" y="12"/>
                  <a:pt x="37" y="10"/>
                </a:cubicBezTo>
                <a:cubicBezTo>
                  <a:pt x="38" y="7"/>
                  <a:pt x="38" y="7"/>
                  <a:pt x="38" y="7"/>
                </a:cubicBezTo>
                <a:cubicBezTo>
                  <a:pt x="42" y="9"/>
                  <a:pt x="45" y="13"/>
                  <a:pt x="47" y="16"/>
                </a:cubicBezTo>
                <a:cubicBezTo>
                  <a:pt x="47" y="17"/>
                  <a:pt x="48" y="17"/>
                  <a:pt x="48" y="18"/>
                </a:cubicBezTo>
                <a:cubicBezTo>
                  <a:pt x="48" y="19"/>
                  <a:pt x="47" y="19"/>
                  <a:pt x="47" y="20"/>
                </a:cubicBezTo>
                <a:close/>
                <a:moveTo>
                  <a:pt x="28" y="26"/>
                </a:moveTo>
                <a:cubicBezTo>
                  <a:pt x="35" y="12"/>
                  <a:pt x="35" y="12"/>
                  <a:pt x="35" y="12"/>
                </a:cubicBezTo>
                <a:cubicBezTo>
                  <a:pt x="36" y="13"/>
                  <a:pt x="36" y="14"/>
                  <a:pt x="36" y="15"/>
                </a:cubicBezTo>
                <a:cubicBezTo>
                  <a:pt x="36" y="20"/>
                  <a:pt x="33" y="24"/>
                  <a:pt x="28" y="26"/>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14" name="Freeform 145"/>
          <p:cNvSpPr>
            <a:spLocks/>
          </p:cNvSpPr>
          <p:nvPr/>
        </p:nvSpPr>
        <p:spPr bwMode="auto">
          <a:xfrm>
            <a:off x="4477955" y="4763890"/>
            <a:ext cx="186788" cy="340802"/>
          </a:xfrm>
          <a:custGeom>
            <a:avLst/>
            <a:gdLst>
              <a:gd name="T0" fmla="*/ 24 w 24"/>
              <a:gd name="T1" fmla="*/ 7 h 44"/>
              <a:gd name="T2" fmla="*/ 19 w 24"/>
              <a:gd name="T3" fmla="*/ 7 h 44"/>
              <a:gd name="T4" fmla="*/ 15 w 24"/>
              <a:gd name="T5" fmla="*/ 11 h 44"/>
              <a:gd name="T6" fmla="*/ 15 w 24"/>
              <a:gd name="T7" fmla="*/ 16 h 44"/>
              <a:gd name="T8" fmla="*/ 23 w 24"/>
              <a:gd name="T9" fmla="*/ 16 h 44"/>
              <a:gd name="T10" fmla="*/ 22 w 24"/>
              <a:gd name="T11" fmla="*/ 24 h 44"/>
              <a:gd name="T12" fmla="*/ 15 w 24"/>
              <a:gd name="T13" fmla="*/ 24 h 44"/>
              <a:gd name="T14" fmla="*/ 15 w 24"/>
              <a:gd name="T15" fmla="*/ 44 h 44"/>
              <a:gd name="T16" fmla="*/ 7 w 24"/>
              <a:gd name="T17" fmla="*/ 44 h 44"/>
              <a:gd name="T18" fmla="*/ 7 w 24"/>
              <a:gd name="T19" fmla="*/ 24 h 44"/>
              <a:gd name="T20" fmla="*/ 0 w 24"/>
              <a:gd name="T21" fmla="*/ 24 h 44"/>
              <a:gd name="T22" fmla="*/ 0 w 24"/>
              <a:gd name="T23" fmla="*/ 16 h 44"/>
              <a:gd name="T24" fmla="*/ 7 w 24"/>
              <a:gd name="T25" fmla="*/ 16 h 44"/>
              <a:gd name="T26" fmla="*/ 7 w 24"/>
              <a:gd name="T27" fmla="*/ 10 h 44"/>
              <a:gd name="T28" fmla="*/ 17 w 24"/>
              <a:gd name="T29" fmla="*/ 0 h 44"/>
              <a:gd name="T30" fmla="*/ 24 w 24"/>
              <a:gd name="T31" fmla="*/ 0 h 44"/>
              <a:gd name="T32" fmla="*/ 24 w 24"/>
              <a:gd name="T33" fmla="*/ 7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 h="44">
                <a:moveTo>
                  <a:pt x="24" y="7"/>
                </a:moveTo>
                <a:cubicBezTo>
                  <a:pt x="19" y="7"/>
                  <a:pt x="19" y="7"/>
                  <a:pt x="19" y="7"/>
                </a:cubicBezTo>
                <a:cubicBezTo>
                  <a:pt x="16" y="7"/>
                  <a:pt x="15" y="9"/>
                  <a:pt x="15" y="11"/>
                </a:cubicBezTo>
                <a:cubicBezTo>
                  <a:pt x="15" y="16"/>
                  <a:pt x="15" y="16"/>
                  <a:pt x="15" y="16"/>
                </a:cubicBezTo>
                <a:cubicBezTo>
                  <a:pt x="23" y="16"/>
                  <a:pt x="23" y="16"/>
                  <a:pt x="23" y="16"/>
                </a:cubicBezTo>
                <a:cubicBezTo>
                  <a:pt x="22" y="24"/>
                  <a:pt x="22" y="24"/>
                  <a:pt x="22" y="24"/>
                </a:cubicBezTo>
                <a:cubicBezTo>
                  <a:pt x="15" y="24"/>
                  <a:pt x="15" y="24"/>
                  <a:pt x="15" y="24"/>
                </a:cubicBezTo>
                <a:cubicBezTo>
                  <a:pt x="15" y="44"/>
                  <a:pt x="15" y="44"/>
                  <a:pt x="15" y="44"/>
                </a:cubicBezTo>
                <a:cubicBezTo>
                  <a:pt x="7" y="44"/>
                  <a:pt x="7" y="44"/>
                  <a:pt x="7" y="44"/>
                </a:cubicBezTo>
                <a:cubicBezTo>
                  <a:pt x="7" y="24"/>
                  <a:pt x="7" y="24"/>
                  <a:pt x="7" y="24"/>
                </a:cubicBezTo>
                <a:cubicBezTo>
                  <a:pt x="0" y="24"/>
                  <a:pt x="0" y="24"/>
                  <a:pt x="0" y="24"/>
                </a:cubicBezTo>
                <a:cubicBezTo>
                  <a:pt x="0" y="16"/>
                  <a:pt x="0" y="16"/>
                  <a:pt x="0" y="16"/>
                </a:cubicBezTo>
                <a:cubicBezTo>
                  <a:pt x="7" y="16"/>
                  <a:pt x="7" y="16"/>
                  <a:pt x="7" y="16"/>
                </a:cubicBezTo>
                <a:cubicBezTo>
                  <a:pt x="7" y="10"/>
                  <a:pt x="7" y="10"/>
                  <a:pt x="7" y="10"/>
                </a:cubicBezTo>
                <a:cubicBezTo>
                  <a:pt x="7" y="4"/>
                  <a:pt x="11" y="0"/>
                  <a:pt x="17" y="0"/>
                </a:cubicBezTo>
                <a:cubicBezTo>
                  <a:pt x="20" y="0"/>
                  <a:pt x="23" y="0"/>
                  <a:pt x="24" y="0"/>
                </a:cubicBezTo>
                <a:lnTo>
                  <a:pt x="24" y="7"/>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15" name="Freeform 146"/>
          <p:cNvSpPr>
            <a:spLocks/>
          </p:cNvSpPr>
          <p:nvPr/>
        </p:nvSpPr>
        <p:spPr bwMode="auto">
          <a:xfrm>
            <a:off x="4996572" y="4775358"/>
            <a:ext cx="317866" cy="317866"/>
          </a:xfrm>
          <a:custGeom>
            <a:avLst/>
            <a:gdLst>
              <a:gd name="T0" fmla="*/ 33 w 41"/>
              <a:gd name="T1" fmla="*/ 41 h 41"/>
              <a:gd name="T2" fmla="*/ 28 w 41"/>
              <a:gd name="T3" fmla="*/ 41 h 41"/>
              <a:gd name="T4" fmla="*/ 28 w 41"/>
              <a:gd name="T5" fmla="*/ 25 h 41"/>
              <a:gd name="T6" fmla="*/ 34 w 41"/>
              <a:gd name="T7" fmla="*/ 25 h 41"/>
              <a:gd name="T8" fmla="*/ 35 w 41"/>
              <a:gd name="T9" fmla="*/ 19 h 41"/>
              <a:gd name="T10" fmla="*/ 28 w 41"/>
              <a:gd name="T11" fmla="*/ 19 h 41"/>
              <a:gd name="T12" fmla="*/ 28 w 41"/>
              <a:gd name="T13" fmla="*/ 15 h 41"/>
              <a:gd name="T14" fmla="*/ 32 w 41"/>
              <a:gd name="T15" fmla="*/ 12 h 41"/>
              <a:gd name="T16" fmla="*/ 35 w 41"/>
              <a:gd name="T17" fmla="*/ 12 h 41"/>
              <a:gd name="T18" fmla="*/ 35 w 41"/>
              <a:gd name="T19" fmla="*/ 6 h 41"/>
              <a:gd name="T20" fmla="*/ 30 w 41"/>
              <a:gd name="T21" fmla="*/ 6 h 41"/>
              <a:gd name="T22" fmla="*/ 22 w 41"/>
              <a:gd name="T23" fmla="*/ 14 h 41"/>
              <a:gd name="T24" fmla="*/ 22 w 41"/>
              <a:gd name="T25" fmla="*/ 19 h 41"/>
              <a:gd name="T26" fmla="*/ 16 w 41"/>
              <a:gd name="T27" fmla="*/ 19 h 41"/>
              <a:gd name="T28" fmla="*/ 16 w 41"/>
              <a:gd name="T29" fmla="*/ 25 h 41"/>
              <a:gd name="T30" fmla="*/ 22 w 41"/>
              <a:gd name="T31" fmla="*/ 25 h 41"/>
              <a:gd name="T32" fmla="*/ 22 w 41"/>
              <a:gd name="T33" fmla="*/ 41 h 41"/>
              <a:gd name="T34" fmla="*/ 8 w 41"/>
              <a:gd name="T35" fmla="*/ 41 h 41"/>
              <a:gd name="T36" fmla="*/ 0 w 41"/>
              <a:gd name="T37" fmla="*/ 33 h 41"/>
              <a:gd name="T38" fmla="*/ 0 w 41"/>
              <a:gd name="T39" fmla="*/ 8 h 41"/>
              <a:gd name="T40" fmla="*/ 8 w 41"/>
              <a:gd name="T41" fmla="*/ 0 h 41"/>
              <a:gd name="T42" fmla="*/ 33 w 41"/>
              <a:gd name="T43" fmla="*/ 0 h 41"/>
              <a:gd name="T44" fmla="*/ 41 w 41"/>
              <a:gd name="T45" fmla="*/ 8 h 41"/>
              <a:gd name="T46" fmla="*/ 41 w 41"/>
              <a:gd name="T47" fmla="*/ 33 h 41"/>
              <a:gd name="T48" fmla="*/ 33 w 41"/>
              <a:gd name="T49"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1" h="41">
                <a:moveTo>
                  <a:pt x="33" y="41"/>
                </a:moveTo>
                <a:cubicBezTo>
                  <a:pt x="28" y="41"/>
                  <a:pt x="28" y="41"/>
                  <a:pt x="28" y="41"/>
                </a:cubicBezTo>
                <a:cubicBezTo>
                  <a:pt x="28" y="25"/>
                  <a:pt x="28" y="25"/>
                  <a:pt x="28" y="25"/>
                </a:cubicBezTo>
                <a:cubicBezTo>
                  <a:pt x="34" y="25"/>
                  <a:pt x="34" y="25"/>
                  <a:pt x="34" y="25"/>
                </a:cubicBezTo>
                <a:cubicBezTo>
                  <a:pt x="35" y="19"/>
                  <a:pt x="35" y="19"/>
                  <a:pt x="35" y="19"/>
                </a:cubicBezTo>
                <a:cubicBezTo>
                  <a:pt x="28" y="19"/>
                  <a:pt x="28" y="19"/>
                  <a:pt x="28" y="19"/>
                </a:cubicBezTo>
                <a:cubicBezTo>
                  <a:pt x="28" y="15"/>
                  <a:pt x="28" y="15"/>
                  <a:pt x="28" y="15"/>
                </a:cubicBezTo>
                <a:cubicBezTo>
                  <a:pt x="28" y="13"/>
                  <a:pt x="29" y="12"/>
                  <a:pt x="32" y="12"/>
                </a:cubicBezTo>
                <a:cubicBezTo>
                  <a:pt x="35" y="12"/>
                  <a:pt x="35" y="12"/>
                  <a:pt x="35" y="12"/>
                </a:cubicBezTo>
                <a:cubicBezTo>
                  <a:pt x="35" y="6"/>
                  <a:pt x="35" y="6"/>
                  <a:pt x="35" y="6"/>
                </a:cubicBezTo>
                <a:cubicBezTo>
                  <a:pt x="34" y="6"/>
                  <a:pt x="33" y="6"/>
                  <a:pt x="30" y="6"/>
                </a:cubicBezTo>
                <a:cubicBezTo>
                  <a:pt x="26" y="6"/>
                  <a:pt x="22" y="9"/>
                  <a:pt x="22" y="14"/>
                </a:cubicBezTo>
                <a:cubicBezTo>
                  <a:pt x="22" y="19"/>
                  <a:pt x="22" y="19"/>
                  <a:pt x="22" y="19"/>
                </a:cubicBezTo>
                <a:cubicBezTo>
                  <a:pt x="16" y="19"/>
                  <a:pt x="16" y="19"/>
                  <a:pt x="16" y="19"/>
                </a:cubicBezTo>
                <a:cubicBezTo>
                  <a:pt x="16" y="25"/>
                  <a:pt x="16" y="25"/>
                  <a:pt x="16" y="25"/>
                </a:cubicBezTo>
                <a:cubicBezTo>
                  <a:pt x="22" y="25"/>
                  <a:pt x="22" y="25"/>
                  <a:pt x="22" y="25"/>
                </a:cubicBezTo>
                <a:cubicBezTo>
                  <a:pt x="22" y="41"/>
                  <a:pt x="22" y="41"/>
                  <a:pt x="22" y="41"/>
                </a:cubicBezTo>
                <a:cubicBezTo>
                  <a:pt x="8" y="41"/>
                  <a:pt x="8" y="41"/>
                  <a:pt x="8" y="41"/>
                </a:cubicBezTo>
                <a:cubicBezTo>
                  <a:pt x="3" y="41"/>
                  <a:pt x="0" y="38"/>
                  <a:pt x="0" y="33"/>
                </a:cubicBezTo>
                <a:cubicBezTo>
                  <a:pt x="0" y="8"/>
                  <a:pt x="0" y="8"/>
                  <a:pt x="0" y="8"/>
                </a:cubicBezTo>
                <a:cubicBezTo>
                  <a:pt x="0" y="3"/>
                  <a:pt x="3" y="0"/>
                  <a:pt x="8" y="0"/>
                </a:cubicBezTo>
                <a:cubicBezTo>
                  <a:pt x="33" y="0"/>
                  <a:pt x="33" y="0"/>
                  <a:pt x="33" y="0"/>
                </a:cubicBezTo>
                <a:cubicBezTo>
                  <a:pt x="38" y="0"/>
                  <a:pt x="41" y="3"/>
                  <a:pt x="41" y="8"/>
                </a:cubicBezTo>
                <a:cubicBezTo>
                  <a:pt x="41" y="33"/>
                  <a:pt x="41" y="33"/>
                  <a:pt x="41" y="33"/>
                </a:cubicBezTo>
                <a:cubicBezTo>
                  <a:pt x="41" y="38"/>
                  <a:pt x="38" y="41"/>
                  <a:pt x="33" y="41"/>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16" name="Freeform 147"/>
          <p:cNvSpPr>
            <a:spLocks/>
          </p:cNvSpPr>
          <p:nvPr/>
        </p:nvSpPr>
        <p:spPr bwMode="auto">
          <a:xfrm>
            <a:off x="3794066" y="4297076"/>
            <a:ext cx="373572" cy="324419"/>
          </a:xfrm>
          <a:custGeom>
            <a:avLst/>
            <a:gdLst>
              <a:gd name="T0" fmla="*/ 48 w 48"/>
              <a:gd name="T1" fmla="*/ 1 h 42"/>
              <a:gd name="T2" fmla="*/ 48 w 48"/>
              <a:gd name="T3" fmla="*/ 41 h 42"/>
              <a:gd name="T4" fmla="*/ 46 w 48"/>
              <a:gd name="T5" fmla="*/ 41 h 42"/>
              <a:gd name="T6" fmla="*/ 27 w 48"/>
              <a:gd name="T7" fmla="*/ 22 h 42"/>
              <a:gd name="T8" fmla="*/ 27 w 48"/>
              <a:gd name="T9" fmla="*/ 22 h 42"/>
              <a:gd name="T10" fmla="*/ 27 w 48"/>
              <a:gd name="T11" fmla="*/ 41 h 42"/>
              <a:gd name="T12" fmla="*/ 26 w 48"/>
              <a:gd name="T13" fmla="*/ 41 h 42"/>
              <a:gd name="T14" fmla="*/ 7 w 48"/>
              <a:gd name="T15" fmla="*/ 22 h 42"/>
              <a:gd name="T16" fmla="*/ 6 w 48"/>
              <a:gd name="T17" fmla="*/ 22 h 42"/>
              <a:gd name="T18" fmla="*/ 6 w 48"/>
              <a:gd name="T19" fmla="*/ 40 h 42"/>
              <a:gd name="T20" fmla="*/ 5 w 48"/>
              <a:gd name="T21" fmla="*/ 42 h 42"/>
              <a:gd name="T22" fmla="*/ 1 w 48"/>
              <a:gd name="T23" fmla="*/ 42 h 42"/>
              <a:gd name="T24" fmla="*/ 0 w 48"/>
              <a:gd name="T25" fmla="*/ 40 h 42"/>
              <a:gd name="T26" fmla="*/ 0 w 48"/>
              <a:gd name="T27" fmla="*/ 2 h 42"/>
              <a:gd name="T28" fmla="*/ 1 w 48"/>
              <a:gd name="T29" fmla="*/ 0 h 42"/>
              <a:gd name="T30" fmla="*/ 5 w 48"/>
              <a:gd name="T31" fmla="*/ 0 h 42"/>
              <a:gd name="T32" fmla="*/ 6 w 48"/>
              <a:gd name="T33" fmla="*/ 2 h 42"/>
              <a:gd name="T34" fmla="*/ 6 w 48"/>
              <a:gd name="T35" fmla="*/ 20 h 42"/>
              <a:gd name="T36" fmla="*/ 7 w 48"/>
              <a:gd name="T37" fmla="*/ 20 h 42"/>
              <a:gd name="T38" fmla="*/ 26 w 48"/>
              <a:gd name="T39" fmla="*/ 1 h 42"/>
              <a:gd name="T40" fmla="*/ 27 w 48"/>
              <a:gd name="T41" fmla="*/ 1 h 42"/>
              <a:gd name="T42" fmla="*/ 27 w 48"/>
              <a:gd name="T43" fmla="*/ 20 h 42"/>
              <a:gd name="T44" fmla="*/ 27 w 48"/>
              <a:gd name="T45" fmla="*/ 20 h 42"/>
              <a:gd name="T46" fmla="*/ 46 w 48"/>
              <a:gd name="T47" fmla="*/ 1 h 42"/>
              <a:gd name="T48" fmla="*/ 48 w 48"/>
              <a:gd name="T49" fmla="*/ 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8" h="42">
                <a:moveTo>
                  <a:pt x="48" y="1"/>
                </a:moveTo>
                <a:cubicBezTo>
                  <a:pt x="48" y="41"/>
                  <a:pt x="48" y="41"/>
                  <a:pt x="48" y="41"/>
                </a:cubicBezTo>
                <a:cubicBezTo>
                  <a:pt x="48" y="42"/>
                  <a:pt x="47" y="42"/>
                  <a:pt x="46" y="41"/>
                </a:cubicBezTo>
                <a:cubicBezTo>
                  <a:pt x="27" y="22"/>
                  <a:pt x="27" y="22"/>
                  <a:pt x="27" y="22"/>
                </a:cubicBezTo>
                <a:cubicBezTo>
                  <a:pt x="27" y="22"/>
                  <a:pt x="27" y="22"/>
                  <a:pt x="27" y="22"/>
                </a:cubicBezTo>
                <a:cubicBezTo>
                  <a:pt x="27" y="41"/>
                  <a:pt x="27" y="41"/>
                  <a:pt x="27" y="41"/>
                </a:cubicBezTo>
                <a:cubicBezTo>
                  <a:pt x="27" y="42"/>
                  <a:pt x="26" y="42"/>
                  <a:pt x="26" y="41"/>
                </a:cubicBezTo>
                <a:cubicBezTo>
                  <a:pt x="7" y="22"/>
                  <a:pt x="7" y="22"/>
                  <a:pt x="7" y="22"/>
                </a:cubicBezTo>
                <a:cubicBezTo>
                  <a:pt x="7" y="22"/>
                  <a:pt x="7" y="22"/>
                  <a:pt x="6" y="22"/>
                </a:cubicBezTo>
                <a:cubicBezTo>
                  <a:pt x="6" y="40"/>
                  <a:pt x="6" y="40"/>
                  <a:pt x="6" y="40"/>
                </a:cubicBezTo>
                <a:cubicBezTo>
                  <a:pt x="6" y="41"/>
                  <a:pt x="6" y="42"/>
                  <a:pt x="5" y="42"/>
                </a:cubicBezTo>
                <a:cubicBezTo>
                  <a:pt x="1" y="42"/>
                  <a:pt x="1" y="42"/>
                  <a:pt x="1" y="42"/>
                </a:cubicBezTo>
                <a:cubicBezTo>
                  <a:pt x="0" y="42"/>
                  <a:pt x="0" y="41"/>
                  <a:pt x="0" y="40"/>
                </a:cubicBezTo>
                <a:cubicBezTo>
                  <a:pt x="0" y="2"/>
                  <a:pt x="0" y="2"/>
                  <a:pt x="0" y="2"/>
                </a:cubicBezTo>
                <a:cubicBezTo>
                  <a:pt x="0" y="1"/>
                  <a:pt x="0" y="0"/>
                  <a:pt x="1" y="0"/>
                </a:cubicBezTo>
                <a:cubicBezTo>
                  <a:pt x="5" y="0"/>
                  <a:pt x="5" y="0"/>
                  <a:pt x="5" y="0"/>
                </a:cubicBezTo>
                <a:cubicBezTo>
                  <a:pt x="6" y="0"/>
                  <a:pt x="6" y="1"/>
                  <a:pt x="6" y="2"/>
                </a:cubicBezTo>
                <a:cubicBezTo>
                  <a:pt x="6" y="20"/>
                  <a:pt x="6" y="20"/>
                  <a:pt x="6" y="20"/>
                </a:cubicBezTo>
                <a:cubicBezTo>
                  <a:pt x="7" y="20"/>
                  <a:pt x="7" y="20"/>
                  <a:pt x="7" y="20"/>
                </a:cubicBezTo>
                <a:cubicBezTo>
                  <a:pt x="26" y="1"/>
                  <a:pt x="26" y="1"/>
                  <a:pt x="26" y="1"/>
                </a:cubicBezTo>
                <a:cubicBezTo>
                  <a:pt x="26" y="0"/>
                  <a:pt x="27" y="0"/>
                  <a:pt x="27" y="1"/>
                </a:cubicBezTo>
                <a:cubicBezTo>
                  <a:pt x="27" y="20"/>
                  <a:pt x="27" y="20"/>
                  <a:pt x="27" y="20"/>
                </a:cubicBezTo>
                <a:cubicBezTo>
                  <a:pt x="27" y="20"/>
                  <a:pt x="27" y="20"/>
                  <a:pt x="27" y="20"/>
                </a:cubicBezTo>
                <a:cubicBezTo>
                  <a:pt x="46" y="1"/>
                  <a:pt x="46" y="1"/>
                  <a:pt x="46" y="1"/>
                </a:cubicBezTo>
                <a:cubicBezTo>
                  <a:pt x="47" y="0"/>
                  <a:pt x="48" y="0"/>
                  <a:pt x="48" y="1"/>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17" name="Freeform 148"/>
          <p:cNvSpPr>
            <a:spLocks/>
          </p:cNvSpPr>
          <p:nvPr/>
        </p:nvSpPr>
        <p:spPr bwMode="auto">
          <a:xfrm>
            <a:off x="4384563" y="4297076"/>
            <a:ext cx="373572" cy="324419"/>
          </a:xfrm>
          <a:custGeom>
            <a:avLst/>
            <a:gdLst>
              <a:gd name="T0" fmla="*/ 0 w 48"/>
              <a:gd name="T1" fmla="*/ 40 h 42"/>
              <a:gd name="T2" fmla="*/ 0 w 48"/>
              <a:gd name="T3" fmla="*/ 1 h 42"/>
              <a:gd name="T4" fmla="*/ 1 w 48"/>
              <a:gd name="T5" fmla="*/ 0 h 42"/>
              <a:gd name="T6" fmla="*/ 20 w 48"/>
              <a:gd name="T7" fmla="*/ 19 h 42"/>
              <a:gd name="T8" fmla="*/ 20 w 48"/>
              <a:gd name="T9" fmla="*/ 20 h 42"/>
              <a:gd name="T10" fmla="*/ 20 w 48"/>
              <a:gd name="T11" fmla="*/ 1 h 42"/>
              <a:gd name="T12" fmla="*/ 21 w 48"/>
              <a:gd name="T13" fmla="*/ 0 h 42"/>
              <a:gd name="T14" fmla="*/ 40 w 48"/>
              <a:gd name="T15" fmla="*/ 19 h 42"/>
              <a:gd name="T16" fmla="*/ 41 w 48"/>
              <a:gd name="T17" fmla="*/ 20 h 42"/>
              <a:gd name="T18" fmla="*/ 41 w 48"/>
              <a:gd name="T19" fmla="*/ 2 h 42"/>
              <a:gd name="T20" fmla="*/ 42 w 48"/>
              <a:gd name="T21" fmla="*/ 0 h 42"/>
              <a:gd name="T22" fmla="*/ 46 w 48"/>
              <a:gd name="T23" fmla="*/ 0 h 42"/>
              <a:gd name="T24" fmla="*/ 48 w 48"/>
              <a:gd name="T25" fmla="*/ 2 h 42"/>
              <a:gd name="T26" fmla="*/ 48 w 48"/>
              <a:gd name="T27" fmla="*/ 40 h 42"/>
              <a:gd name="T28" fmla="*/ 46 w 48"/>
              <a:gd name="T29" fmla="*/ 41 h 42"/>
              <a:gd name="T30" fmla="*/ 42 w 48"/>
              <a:gd name="T31" fmla="*/ 41 h 42"/>
              <a:gd name="T32" fmla="*/ 41 w 48"/>
              <a:gd name="T33" fmla="*/ 40 h 42"/>
              <a:gd name="T34" fmla="*/ 41 w 48"/>
              <a:gd name="T35" fmla="*/ 21 h 42"/>
              <a:gd name="T36" fmla="*/ 40 w 48"/>
              <a:gd name="T37" fmla="*/ 22 h 42"/>
              <a:gd name="T38" fmla="*/ 21 w 48"/>
              <a:gd name="T39" fmla="*/ 41 h 42"/>
              <a:gd name="T40" fmla="*/ 20 w 48"/>
              <a:gd name="T41" fmla="*/ 40 h 42"/>
              <a:gd name="T42" fmla="*/ 20 w 48"/>
              <a:gd name="T43" fmla="*/ 21 h 42"/>
              <a:gd name="T44" fmla="*/ 20 w 48"/>
              <a:gd name="T45" fmla="*/ 22 h 42"/>
              <a:gd name="T46" fmla="*/ 1 w 48"/>
              <a:gd name="T47" fmla="*/ 41 h 42"/>
              <a:gd name="T48" fmla="*/ 0 w 48"/>
              <a:gd name="T49" fmla="*/ 4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8" h="42">
                <a:moveTo>
                  <a:pt x="0" y="40"/>
                </a:moveTo>
                <a:cubicBezTo>
                  <a:pt x="0" y="1"/>
                  <a:pt x="0" y="1"/>
                  <a:pt x="0" y="1"/>
                </a:cubicBezTo>
                <a:cubicBezTo>
                  <a:pt x="0" y="0"/>
                  <a:pt x="0" y="0"/>
                  <a:pt x="1" y="0"/>
                </a:cubicBezTo>
                <a:cubicBezTo>
                  <a:pt x="20" y="19"/>
                  <a:pt x="20" y="19"/>
                  <a:pt x="20" y="19"/>
                </a:cubicBezTo>
                <a:cubicBezTo>
                  <a:pt x="20" y="20"/>
                  <a:pt x="20" y="20"/>
                  <a:pt x="20" y="20"/>
                </a:cubicBezTo>
                <a:cubicBezTo>
                  <a:pt x="20" y="1"/>
                  <a:pt x="20" y="1"/>
                  <a:pt x="20" y="1"/>
                </a:cubicBezTo>
                <a:cubicBezTo>
                  <a:pt x="20" y="0"/>
                  <a:pt x="21" y="0"/>
                  <a:pt x="21" y="0"/>
                </a:cubicBezTo>
                <a:cubicBezTo>
                  <a:pt x="40" y="19"/>
                  <a:pt x="40" y="19"/>
                  <a:pt x="40" y="19"/>
                </a:cubicBezTo>
                <a:cubicBezTo>
                  <a:pt x="41" y="20"/>
                  <a:pt x="41" y="20"/>
                  <a:pt x="41" y="20"/>
                </a:cubicBezTo>
                <a:cubicBezTo>
                  <a:pt x="41" y="2"/>
                  <a:pt x="41" y="2"/>
                  <a:pt x="41" y="2"/>
                </a:cubicBezTo>
                <a:cubicBezTo>
                  <a:pt x="41" y="1"/>
                  <a:pt x="42" y="0"/>
                  <a:pt x="42" y="0"/>
                </a:cubicBezTo>
                <a:cubicBezTo>
                  <a:pt x="46" y="0"/>
                  <a:pt x="46" y="0"/>
                  <a:pt x="46" y="0"/>
                </a:cubicBezTo>
                <a:cubicBezTo>
                  <a:pt x="47" y="0"/>
                  <a:pt x="48" y="1"/>
                  <a:pt x="48" y="2"/>
                </a:cubicBezTo>
                <a:cubicBezTo>
                  <a:pt x="48" y="40"/>
                  <a:pt x="48" y="40"/>
                  <a:pt x="48" y="40"/>
                </a:cubicBezTo>
                <a:cubicBezTo>
                  <a:pt x="48" y="40"/>
                  <a:pt x="47" y="41"/>
                  <a:pt x="46" y="41"/>
                </a:cubicBezTo>
                <a:cubicBezTo>
                  <a:pt x="42" y="41"/>
                  <a:pt x="42" y="41"/>
                  <a:pt x="42" y="41"/>
                </a:cubicBezTo>
                <a:cubicBezTo>
                  <a:pt x="42" y="41"/>
                  <a:pt x="41" y="40"/>
                  <a:pt x="41" y="40"/>
                </a:cubicBezTo>
                <a:cubicBezTo>
                  <a:pt x="41" y="21"/>
                  <a:pt x="41" y="21"/>
                  <a:pt x="41" y="21"/>
                </a:cubicBezTo>
                <a:cubicBezTo>
                  <a:pt x="41" y="22"/>
                  <a:pt x="41" y="22"/>
                  <a:pt x="40" y="22"/>
                </a:cubicBezTo>
                <a:cubicBezTo>
                  <a:pt x="21" y="41"/>
                  <a:pt x="21" y="41"/>
                  <a:pt x="21" y="41"/>
                </a:cubicBezTo>
                <a:cubicBezTo>
                  <a:pt x="21" y="42"/>
                  <a:pt x="20" y="41"/>
                  <a:pt x="20" y="40"/>
                </a:cubicBezTo>
                <a:cubicBezTo>
                  <a:pt x="20" y="21"/>
                  <a:pt x="20" y="21"/>
                  <a:pt x="20" y="21"/>
                </a:cubicBezTo>
                <a:cubicBezTo>
                  <a:pt x="20" y="22"/>
                  <a:pt x="20" y="22"/>
                  <a:pt x="20" y="22"/>
                </a:cubicBezTo>
                <a:cubicBezTo>
                  <a:pt x="1" y="41"/>
                  <a:pt x="1" y="41"/>
                  <a:pt x="1" y="41"/>
                </a:cubicBezTo>
                <a:cubicBezTo>
                  <a:pt x="0" y="42"/>
                  <a:pt x="0" y="41"/>
                  <a:pt x="0" y="40"/>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18" name="Freeform 149"/>
          <p:cNvSpPr>
            <a:spLocks noEditPoints="1"/>
          </p:cNvSpPr>
          <p:nvPr/>
        </p:nvSpPr>
        <p:spPr bwMode="auto">
          <a:xfrm>
            <a:off x="3794067" y="3764503"/>
            <a:ext cx="373573" cy="370298"/>
          </a:xfrm>
          <a:custGeom>
            <a:avLst/>
            <a:gdLst>
              <a:gd name="T0" fmla="*/ 12 w 48"/>
              <a:gd name="T1" fmla="*/ 44 h 48"/>
              <a:gd name="T2" fmla="*/ 4 w 48"/>
              <a:gd name="T3" fmla="*/ 48 h 48"/>
              <a:gd name="T4" fmla="*/ 0 w 48"/>
              <a:gd name="T5" fmla="*/ 15 h 48"/>
              <a:gd name="T6" fmla="*/ 7 w 48"/>
              <a:gd name="T7" fmla="*/ 11 h 48"/>
              <a:gd name="T8" fmla="*/ 48 w 48"/>
              <a:gd name="T9" fmla="*/ 21 h 48"/>
              <a:gd name="T10" fmla="*/ 41 w 48"/>
              <a:gd name="T11" fmla="*/ 48 h 48"/>
              <a:gd name="T12" fmla="*/ 13 w 48"/>
              <a:gd name="T13" fmla="*/ 44 h 48"/>
              <a:gd name="T14" fmla="*/ 16 w 48"/>
              <a:gd name="T15" fmla="*/ 0 h 48"/>
              <a:gd name="T16" fmla="*/ 38 w 48"/>
              <a:gd name="T17" fmla="*/ 2 h 48"/>
              <a:gd name="T18" fmla="*/ 44 w 48"/>
              <a:gd name="T19" fmla="*/ 11 h 48"/>
              <a:gd name="T20" fmla="*/ 48 w 48"/>
              <a:gd name="T21" fmla="*/ 21 h 48"/>
              <a:gd name="T22" fmla="*/ 36 w 48"/>
              <a:gd name="T23" fmla="*/ 11 h 48"/>
              <a:gd name="T24" fmla="*/ 34 w 48"/>
              <a:gd name="T25" fmla="*/ 4 h 48"/>
              <a:gd name="T26" fmla="*/ 17 w 48"/>
              <a:gd name="T27" fmla="*/ 17 h 48"/>
              <a:gd name="T28" fmla="*/ 41 w 48"/>
              <a:gd name="T29" fmla="*/ 11 h 48"/>
              <a:gd name="T30" fmla="*/ 24 w 48"/>
              <a:gd name="T31" fmla="*/ 23 h 48"/>
              <a:gd name="T32" fmla="*/ 19 w 48"/>
              <a:gd name="T33" fmla="*/ 24 h 48"/>
              <a:gd name="T34" fmla="*/ 20 w 48"/>
              <a:gd name="T35" fmla="*/ 29 h 48"/>
              <a:gd name="T36" fmla="*/ 24 w 48"/>
              <a:gd name="T37" fmla="*/ 28 h 48"/>
              <a:gd name="T38" fmla="*/ 24 w 48"/>
              <a:gd name="T39" fmla="*/ 31 h 48"/>
              <a:gd name="T40" fmla="*/ 20 w 48"/>
              <a:gd name="T41" fmla="*/ 30 h 48"/>
              <a:gd name="T42" fmla="*/ 19 w 48"/>
              <a:gd name="T43" fmla="*/ 35 h 48"/>
              <a:gd name="T44" fmla="*/ 24 w 48"/>
              <a:gd name="T45" fmla="*/ 35 h 48"/>
              <a:gd name="T46" fmla="*/ 24 w 48"/>
              <a:gd name="T47" fmla="*/ 31 h 48"/>
              <a:gd name="T48" fmla="*/ 24 w 48"/>
              <a:gd name="T49" fmla="*/ 37 h 48"/>
              <a:gd name="T50" fmla="*/ 19 w 48"/>
              <a:gd name="T51" fmla="*/ 38 h 48"/>
              <a:gd name="T52" fmla="*/ 20 w 48"/>
              <a:gd name="T53" fmla="*/ 42 h 48"/>
              <a:gd name="T54" fmla="*/ 24 w 48"/>
              <a:gd name="T55" fmla="*/ 41 h 48"/>
              <a:gd name="T56" fmla="*/ 31 w 48"/>
              <a:gd name="T57" fmla="*/ 24 h 48"/>
              <a:gd name="T58" fmla="*/ 27 w 48"/>
              <a:gd name="T59" fmla="*/ 23 h 48"/>
              <a:gd name="T60" fmla="*/ 26 w 48"/>
              <a:gd name="T61" fmla="*/ 28 h 48"/>
              <a:gd name="T62" fmla="*/ 30 w 48"/>
              <a:gd name="T63" fmla="*/ 29 h 48"/>
              <a:gd name="T64" fmla="*/ 31 w 48"/>
              <a:gd name="T65" fmla="*/ 24 h 48"/>
              <a:gd name="T66" fmla="*/ 30 w 48"/>
              <a:gd name="T67" fmla="*/ 30 h 48"/>
              <a:gd name="T68" fmla="*/ 26 w 48"/>
              <a:gd name="T69" fmla="*/ 31 h 48"/>
              <a:gd name="T70" fmla="*/ 27 w 48"/>
              <a:gd name="T71" fmla="*/ 35 h 48"/>
              <a:gd name="T72" fmla="*/ 31 w 48"/>
              <a:gd name="T73" fmla="*/ 35 h 48"/>
              <a:gd name="T74" fmla="*/ 31 w 48"/>
              <a:gd name="T75" fmla="*/ 38 h 48"/>
              <a:gd name="T76" fmla="*/ 27 w 48"/>
              <a:gd name="T77" fmla="*/ 37 h 48"/>
              <a:gd name="T78" fmla="*/ 26 w 48"/>
              <a:gd name="T79" fmla="*/ 41 h 48"/>
              <a:gd name="T80" fmla="*/ 30 w 48"/>
              <a:gd name="T81" fmla="*/ 42 h 48"/>
              <a:gd name="T82" fmla="*/ 31 w 48"/>
              <a:gd name="T83" fmla="*/ 38 h 48"/>
              <a:gd name="T84" fmla="*/ 37 w 48"/>
              <a:gd name="T85" fmla="*/ 23 h 48"/>
              <a:gd name="T86" fmla="*/ 33 w 48"/>
              <a:gd name="T87" fmla="*/ 24 h 48"/>
              <a:gd name="T88" fmla="*/ 34 w 48"/>
              <a:gd name="T89" fmla="*/ 29 h 48"/>
              <a:gd name="T90" fmla="*/ 38 w 48"/>
              <a:gd name="T91" fmla="*/ 28 h 48"/>
              <a:gd name="T92" fmla="*/ 38 w 48"/>
              <a:gd name="T93" fmla="*/ 31 h 48"/>
              <a:gd name="T94" fmla="*/ 34 w 48"/>
              <a:gd name="T95" fmla="*/ 30 h 48"/>
              <a:gd name="T96" fmla="*/ 33 w 48"/>
              <a:gd name="T97" fmla="*/ 35 h 48"/>
              <a:gd name="T98" fmla="*/ 37 w 48"/>
              <a:gd name="T99" fmla="*/ 35 h 48"/>
              <a:gd name="T100" fmla="*/ 38 w 48"/>
              <a:gd name="T101" fmla="*/ 31 h 48"/>
              <a:gd name="T102" fmla="*/ 37 w 48"/>
              <a:gd name="T103" fmla="*/ 37 h 48"/>
              <a:gd name="T104" fmla="*/ 33 w 48"/>
              <a:gd name="T105" fmla="*/ 38 h 48"/>
              <a:gd name="T106" fmla="*/ 34 w 48"/>
              <a:gd name="T107" fmla="*/ 42 h 48"/>
              <a:gd name="T108" fmla="*/ 38 w 48"/>
              <a:gd name="T109" fmla="*/ 41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8" h="48">
                <a:moveTo>
                  <a:pt x="12" y="15"/>
                </a:moveTo>
                <a:cubicBezTo>
                  <a:pt x="12" y="44"/>
                  <a:pt x="12" y="44"/>
                  <a:pt x="12" y="44"/>
                </a:cubicBezTo>
                <a:cubicBezTo>
                  <a:pt x="12" y="46"/>
                  <a:pt x="10" y="48"/>
                  <a:pt x="7" y="48"/>
                </a:cubicBezTo>
                <a:cubicBezTo>
                  <a:pt x="4" y="48"/>
                  <a:pt x="4" y="48"/>
                  <a:pt x="4" y="48"/>
                </a:cubicBezTo>
                <a:cubicBezTo>
                  <a:pt x="2" y="48"/>
                  <a:pt x="0" y="46"/>
                  <a:pt x="0" y="44"/>
                </a:cubicBezTo>
                <a:cubicBezTo>
                  <a:pt x="0" y="15"/>
                  <a:pt x="0" y="15"/>
                  <a:pt x="0" y="15"/>
                </a:cubicBezTo>
                <a:cubicBezTo>
                  <a:pt x="0" y="12"/>
                  <a:pt x="2" y="11"/>
                  <a:pt x="4" y="11"/>
                </a:cubicBezTo>
                <a:cubicBezTo>
                  <a:pt x="7" y="11"/>
                  <a:pt x="7" y="11"/>
                  <a:pt x="7" y="11"/>
                </a:cubicBezTo>
                <a:cubicBezTo>
                  <a:pt x="10" y="11"/>
                  <a:pt x="12" y="12"/>
                  <a:pt x="12" y="15"/>
                </a:cubicBezTo>
                <a:close/>
                <a:moveTo>
                  <a:pt x="48" y="21"/>
                </a:moveTo>
                <a:cubicBezTo>
                  <a:pt x="48" y="41"/>
                  <a:pt x="48" y="41"/>
                  <a:pt x="48" y="41"/>
                </a:cubicBezTo>
                <a:cubicBezTo>
                  <a:pt x="48" y="45"/>
                  <a:pt x="45" y="48"/>
                  <a:pt x="41" y="48"/>
                </a:cubicBezTo>
                <a:cubicBezTo>
                  <a:pt x="18" y="48"/>
                  <a:pt x="18" y="48"/>
                  <a:pt x="18" y="48"/>
                </a:cubicBezTo>
                <a:cubicBezTo>
                  <a:pt x="15" y="48"/>
                  <a:pt x="13" y="46"/>
                  <a:pt x="13" y="44"/>
                </a:cubicBezTo>
                <a:cubicBezTo>
                  <a:pt x="13" y="3"/>
                  <a:pt x="13" y="3"/>
                  <a:pt x="13" y="3"/>
                </a:cubicBezTo>
                <a:cubicBezTo>
                  <a:pt x="13" y="1"/>
                  <a:pt x="14" y="0"/>
                  <a:pt x="16" y="0"/>
                </a:cubicBezTo>
                <a:cubicBezTo>
                  <a:pt x="34" y="0"/>
                  <a:pt x="34" y="0"/>
                  <a:pt x="34" y="0"/>
                </a:cubicBezTo>
                <a:cubicBezTo>
                  <a:pt x="35" y="0"/>
                  <a:pt x="37" y="1"/>
                  <a:pt x="38" y="2"/>
                </a:cubicBezTo>
                <a:cubicBezTo>
                  <a:pt x="42" y="6"/>
                  <a:pt x="42" y="6"/>
                  <a:pt x="42" y="6"/>
                </a:cubicBezTo>
                <a:cubicBezTo>
                  <a:pt x="43" y="7"/>
                  <a:pt x="44" y="9"/>
                  <a:pt x="44" y="11"/>
                </a:cubicBezTo>
                <a:cubicBezTo>
                  <a:pt x="44" y="15"/>
                  <a:pt x="44" y="15"/>
                  <a:pt x="44" y="15"/>
                </a:cubicBezTo>
                <a:cubicBezTo>
                  <a:pt x="46" y="16"/>
                  <a:pt x="48" y="18"/>
                  <a:pt x="48" y="21"/>
                </a:cubicBezTo>
                <a:close/>
                <a:moveTo>
                  <a:pt x="41" y="11"/>
                </a:moveTo>
                <a:cubicBezTo>
                  <a:pt x="36" y="11"/>
                  <a:pt x="36" y="11"/>
                  <a:pt x="36" y="11"/>
                </a:cubicBezTo>
                <a:cubicBezTo>
                  <a:pt x="35" y="11"/>
                  <a:pt x="34" y="9"/>
                  <a:pt x="34" y="8"/>
                </a:cubicBezTo>
                <a:cubicBezTo>
                  <a:pt x="34" y="4"/>
                  <a:pt x="34" y="4"/>
                  <a:pt x="34" y="4"/>
                </a:cubicBezTo>
                <a:cubicBezTo>
                  <a:pt x="17" y="4"/>
                  <a:pt x="17" y="4"/>
                  <a:pt x="17" y="4"/>
                </a:cubicBezTo>
                <a:cubicBezTo>
                  <a:pt x="17" y="17"/>
                  <a:pt x="17" y="17"/>
                  <a:pt x="17" y="17"/>
                </a:cubicBezTo>
                <a:cubicBezTo>
                  <a:pt x="41" y="17"/>
                  <a:pt x="41" y="17"/>
                  <a:pt x="41" y="17"/>
                </a:cubicBezTo>
                <a:lnTo>
                  <a:pt x="41" y="11"/>
                </a:lnTo>
                <a:close/>
                <a:moveTo>
                  <a:pt x="24" y="24"/>
                </a:moveTo>
                <a:cubicBezTo>
                  <a:pt x="24" y="24"/>
                  <a:pt x="24" y="23"/>
                  <a:pt x="24" y="23"/>
                </a:cubicBezTo>
                <a:cubicBezTo>
                  <a:pt x="20" y="23"/>
                  <a:pt x="20" y="23"/>
                  <a:pt x="20" y="23"/>
                </a:cubicBezTo>
                <a:cubicBezTo>
                  <a:pt x="20" y="23"/>
                  <a:pt x="19" y="24"/>
                  <a:pt x="19" y="24"/>
                </a:cubicBezTo>
                <a:cubicBezTo>
                  <a:pt x="19" y="28"/>
                  <a:pt x="19" y="28"/>
                  <a:pt x="19" y="28"/>
                </a:cubicBezTo>
                <a:cubicBezTo>
                  <a:pt x="19" y="28"/>
                  <a:pt x="20" y="29"/>
                  <a:pt x="20" y="29"/>
                </a:cubicBezTo>
                <a:cubicBezTo>
                  <a:pt x="24" y="29"/>
                  <a:pt x="24" y="29"/>
                  <a:pt x="24" y="29"/>
                </a:cubicBezTo>
                <a:cubicBezTo>
                  <a:pt x="24" y="29"/>
                  <a:pt x="24" y="28"/>
                  <a:pt x="24" y="28"/>
                </a:cubicBezTo>
                <a:lnTo>
                  <a:pt x="24" y="24"/>
                </a:lnTo>
                <a:close/>
                <a:moveTo>
                  <a:pt x="24" y="31"/>
                </a:moveTo>
                <a:cubicBezTo>
                  <a:pt x="24" y="31"/>
                  <a:pt x="24" y="30"/>
                  <a:pt x="24" y="30"/>
                </a:cubicBezTo>
                <a:cubicBezTo>
                  <a:pt x="20" y="30"/>
                  <a:pt x="20" y="30"/>
                  <a:pt x="20" y="30"/>
                </a:cubicBezTo>
                <a:cubicBezTo>
                  <a:pt x="20" y="30"/>
                  <a:pt x="19" y="31"/>
                  <a:pt x="19" y="31"/>
                </a:cubicBezTo>
                <a:cubicBezTo>
                  <a:pt x="19" y="35"/>
                  <a:pt x="19" y="35"/>
                  <a:pt x="19" y="35"/>
                </a:cubicBezTo>
                <a:cubicBezTo>
                  <a:pt x="19" y="35"/>
                  <a:pt x="20" y="35"/>
                  <a:pt x="20" y="35"/>
                </a:cubicBezTo>
                <a:cubicBezTo>
                  <a:pt x="24" y="35"/>
                  <a:pt x="24" y="35"/>
                  <a:pt x="24" y="35"/>
                </a:cubicBezTo>
                <a:cubicBezTo>
                  <a:pt x="24" y="35"/>
                  <a:pt x="24" y="35"/>
                  <a:pt x="24" y="35"/>
                </a:cubicBezTo>
                <a:lnTo>
                  <a:pt x="24" y="31"/>
                </a:lnTo>
                <a:close/>
                <a:moveTo>
                  <a:pt x="24" y="38"/>
                </a:moveTo>
                <a:cubicBezTo>
                  <a:pt x="24" y="37"/>
                  <a:pt x="24" y="37"/>
                  <a:pt x="24" y="37"/>
                </a:cubicBezTo>
                <a:cubicBezTo>
                  <a:pt x="20" y="37"/>
                  <a:pt x="20" y="37"/>
                  <a:pt x="20" y="37"/>
                </a:cubicBezTo>
                <a:cubicBezTo>
                  <a:pt x="20" y="37"/>
                  <a:pt x="19" y="37"/>
                  <a:pt x="19" y="38"/>
                </a:cubicBezTo>
                <a:cubicBezTo>
                  <a:pt x="19" y="41"/>
                  <a:pt x="19" y="41"/>
                  <a:pt x="19" y="41"/>
                </a:cubicBezTo>
                <a:cubicBezTo>
                  <a:pt x="19" y="42"/>
                  <a:pt x="20" y="42"/>
                  <a:pt x="20" y="42"/>
                </a:cubicBezTo>
                <a:cubicBezTo>
                  <a:pt x="24" y="42"/>
                  <a:pt x="24" y="42"/>
                  <a:pt x="24" y="42"/>
                </a:cubicBezTo>
                <a:cubicBezTo>
                  <a:pt x="24" y="42"/>
                  <a:pt x="24" y="42"/>
                  <a:pt x="24" y="41"/>
                </a:cubicBezTo>
                <a:lnTo>
                  <a:pt x="24" y="38"/>
                </a:lnTo>
                <a:close/>
                <a:moveTo>
                  <a:pt x="31" y="24"/>
                </a:moveTo>
                <a:cubicBezTo>
                  <a:pt x="31" y="24"/>
                  <a:pt x="31" y="23"/>
                  <a:pt x="30" y="23"/>
                </a:cubicBezTo>
                <a:cubicBezTo>
                  <a:pt x="27" y="23"/>
                  <a:pt x="27" y="23"/>
                  <a:pt x="27" y="23"/>
                </a:cubicBezTo>
                <a:cubicBezTo>
                  <a:pt x="27" y="23"/>
                  <a:pt x="26" y="24"/>
                  <a:pt x="26" y="24"/>
                </a:cubicBezTo>
                <a:cubicBezTo>
                  <a:pt x="26" y="28"/>
                  <a:pt x="26" y="28"/>
                  <a:pt x="26" y="28"/>
                </a:cubicBezTo>
                <a:cubicBezTo>
                  <a:pt x="26" y="28"/>
                  <a:pt x="27" y="29"/>
                  <a:pt x="27" y="29"/>
                </a:cubicBezTo>
                <a:cubicBezTo>
                  <a:pt x="30" y="29"/>
                  <a:pt x="30" y="29"/>
                  <a:pt x="30" y="29"/>
                </a:cubicBezTo>
                <a:cubicBezTo>
                  <a:pt x="31" y="29"/>
                  <a:pt x="31" y="28"/>
                  <a:pt x="31" y="28"/>
                </a:cubicBezTo>
                <a:lnTo>
                  <a:pt x="31" y="24"/>
                </a:lnTo>
                <a:close/>
                <a:moveTo>
                  <a:pt x="31" y="31"/>
                </a:moveTo>
                <a:cubicBezTo>
                  <a:pt x="31" y="31"/>
                  <a:pt x="31" y="30"/>
                  <a:pt x="30" y="30"/>
                </a:cubicBezTo>
                <a:cubicBezTo>
                  <a:pt x="27" y="30"/>
                  <a:pt x="27" y="30"/>
                  <a:pt x="27" y="30"/>
                </a:cubicBezTo>
                <a:cubicBezTo>
                  <a:pt x="27" y="30"/>
                  <a:pt x="26" y="31"/>
                  <a:pt x="26" y="31"/>
                </a:cubicBezTo>
                <a:cubicBezTo>
                  <a:pt x="26" y="35"/>
                  <a:pt x="26" y="35"/>
                  <a:pt x="26" y="35"/>
                </a:cubicBezTo>
                <a:cubicBezTo>
                  <a:pt x="26" y="35"/>
                  <a:pt x="27" y="35"/>
                  <a:pt x="27" y="35"/>
                </a:cubicBezTo>
                <a:cubicBezTo>
                  <a:pt x="30" y="35"/>
                  <a:pt x="30" y="35"/>
                  <a:pt x="30" y="35"/>
                </a:cubicBezTo>
                <a:cubicBezTo>
                  <a:pt x="31" y="35"/>
                  <a:pt x="31" y="35"/>
                  <a:pt x="31" y="35"/>
                </a:cubicBezTo>
                <a:lnTo>
                  <a:pt x="31" y="31"/>
                </a:lnTo>
                <a:close/>
                <a:moveTo>
                  <a:pt x="31" y="38"/>
                </a:moveTo>
                <a:cubicBezTo>
                  <a:pt x="31" y="37"/>
                  <a:pt x="31" y="37"/>
                  <a:pt x="30" y="37"/>
                </a:cubicBezTo>
                <a:cubicBezTo>
                  <a:pt x="27" y="37"/>
                  <a:pt x="27" y="37"/>
                  <a:pt x="27" y="37"/>
                </a:cubicBezTo>
                <a:cubicBezTo>
                  <a:pt x="27" y="37"/>
                  <a:pt x="26" y="37"/>
                  <a:pt x="26" y="38"/>
                </a:cubicBezTo>
                <a:cubicBezTo>
                  <a:pt x="26" y="41"/>
                  <a:pt x="26" y="41"/>
                  <a:pt x="26" y="41"/>
                </a:cubicBezTo>
                <a:cubicBezTo>
                  <a:pt x="26" y="42"/>
                  <a:pt x="27" y="42"/>
                  <a:pt x="27" y="42"/>
                </a:cubicBezTo>
                <a:cubicBezTo>
                  <a:pt x="30" y="42"/>
                  <a:pt x="30" y="42"/>
                  <a:pt x="30" y="42"/>
                </a:cubicBezTo>
                <a:cubicBezTo>
                  <a:pt x="31" y="42"/>
                  <a:pt x="31" y="42"/>
                  <a:pt x="31" y="41"/>
                </a:cubicBezTo>
                <a:lnTo>
                  <a:pt x="31" y="38"/>
                </a:lnTo>
                <a:close/>
                <a:moveTo>
                  <a:pt x="38" y="24"/>
                </a:moveTo>
                <a:cubicBezTo>
                  <a:pt x="38" y="24"/>
                  <a:pt x="38" y="23"/>
                  <a:pt x="37" y="23"/>
                </a:cubicBezTo>
                <a:cubicBezTo>
                  <a:pt x="34" y="23"/>
                  <a:pt x="34" y="23"/>
                  <a:pt x="34" y="23"/>
                </a:cubicBezTo>
                <a:cubicBezTo>
                  <a:pt x="33" y="23"/>
                  <a:pt x="33" y="24"/>
                  <a:pt x="33" y="24"/>
                </a:cubicBezTo>
                <a:cubicBezTo>
                  <a:pt x="33" y="28"/>
                  <a:pt x="33" y="28"/>
                  <a:pt x="33" y="28"/>
                </a:cubicBezTo>
                <a:cubicBezTo>
                  <a:pt x="33" y="28"/>
                  <a:pt x="33" y="29"/>
                  <a:pt x="34" y="29"/>
                </a:cubicBezTo>
                <a:cubicBezTo>
                  <a:pt x="37" y="29"/>
                  <a:pt x="37" y="29"/>
                  <a:pt x="37" y="29"/>
                </a:cubicBezTo>
                <a:cubicBezTo>
                  <a:pt x="38" y="29"/>
                  <a:pt x="38" y="28"/>
                  <a:pt x="38" y="28"/>
                </a:cubicBezTo>
                <a:lnTo>
                  <a:pt x="38" y="24"/>
                </a:lnTo>
                <a:close/>
                <a:moveTo>
                  <a:pt x="38" y="31"/>
                </a:moveTo>
                <a:cubicBezTo>
                  <a:pt x="38" y="31"/>
                  <a:pt x="38" y="30"/>
                  <a:pt x="37" y="30"/>
                </a:cubicBezTo>
                <a:cubicBezTo>
                  <a:pt x="34" y="30"/>
                  <a:pt x="34" y="30"/>
                  <a:pt x="34" y="30"/>
                </a:cubicBezTo>
                <a:cubicBezTo>
                  <a:pt x="33" y="30"/>
                  <a:pt x="33" y="31"/>
                  <a:pt x="33" y="31"/>
                </a:cubicBezTo>
                <a:cubicBezTo>
                  <a:pt x="33" y="35"/>
                  <a:pt x="33" y="35"/>
                  <a:pt x="33" y="35"/>
                </a:cubicBezTo>
                <a:cubicBezTo>
                  <a:pt x="33" y="35"/>
                  <a:pt x="33" y="35"/>
                  <a:pt x="34" y="35"/>
                </a:cubicBezTo>
                <a:cubicBezTo>
                  <a:pt x="37" y="35"/>
                  <a:pt x="37" y="35"/>
                  <a:pt x="37" y="35"/>
                </a:cubicBezTo>
                <a:cubicBezTo>
                  <a:pt x="38" y="35"/>
                  <a:pt x="38" y="35"/>
                  <a:pt x="38" y="35"/>
                </a:cubicBezTo>
                <a:lnTo>
                  <a:pt x="38" y="31"/>
                </a:lnTo>
                <a:close/>
                <a:moveTo>
                  <a:pt x="38" y="38"/>
                </a:moveTo>
                <a:cubicBezTo>
                  <a:pt x="38" y="37"/>
                  <a:pt x="38" y="37"/>
                  <a:pt x="37" y="37"/>
                </a:cubicBezTo>
                <a:cubicBezTo>
                  <a:pt x="34" y="37"/>
                  <a:pt x="34" y="37"/>
                  <a:pt x="34" y="37"/>
                </a:cubicBezTo>
                <a:cubicBezTo>
                  <a:pt x="33" y="37"/>
                  <a:pt x="33" y="37"/>
                  <a:pt x="33" y="38"/>
                </a:cubicBezTo>
                <a:cubicBezTo>
                  <a:pt x="33" y="41"/>
                  <a:pt x="33" y="41"/>
                  <a:pt x="33" y="41"/>
                </a:cubicBezTo>
                <a:cubicBezTo>
                  <a:pt x="33" y="42"/>
                  <a:pt x="33" y="42"/>
                  <a:pt x="34" y="42"/>
                </a:cubicBezTo>
                <a:cubicBezTo>
                  <a:pt x="37" y="42"/>
                  <a:pt x="37" y="42"/>
                  <a:pt x="37" y="42"/>
                </a:cubicBezTo>
                <a:cubicBezTo>
                  <a:pt x="38" y="42"/>
                  <a:pt x="38" y="42"/>
                  <a:pt x="38" y="41"/>
                </a:cubicBezTo>
                <a:lnTo>
                  <a:pt x="38" y="38"/>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19" name="Freeform 150"/>
          <p:cNvSpPr>
            <a:spLocks noEditPoints="1"/>
          </p:cNvSpPr>
          <p:nvPr/>
        </p:nvSpPr>
        <p:spPr bwMode="auto">
          <a:xfrm>
            <a:off x="2659288" y="4752420"/>
            <a:ext cx="271987" cy="363743"/>
          </a:xfrm>
          <a:custGeom>
            <a:avLst/>
            <a:gdLst>
              <a:gd name="T0" fmla="*/ 32 w 35"/>
              <a:gd name="T1" fmla="*/ 30 h 47"/>
              <a:gd name="T2" fmla="*/ 30 w 35"/>
              <a:gd name="T3" fmla="*/ 29 h 47"/>
              <a:gd name="T4" fmla="*/ 24 w 35"/>
              <a:gd name="T5" fmla="*/ 19 h 47"/>
              <a:gd name="T6" fmla="*/ 23 w 35"/>
              <a:gd name="T7" fmla="*/ 19 h 47"/>
              <a:gd name="T8" fmla="*/ 23 w 35"/>
              <a:gd name="T9" fmla="*/ 23 h 47"/>
              <a:gd name="T10" fmla="*/ 29 w 35"/>
              <a:gd name="T11" fmla="*/ 34 h 47"/>
              <a:gd name="T12" fmla="*/ 30 w 35"/>
              <a:gd name="T13" fmla="*/ 35 h 47"/>
              <a:gd name="T14" fmla="*/ 28 w 35"/>
              <a:gd name="T15" fmla="*/ 37 h 47"/>
              <a:gd name="T16" fmla="*/ 23 w 35"/>
              <a:gd name="T17" fmla="*/ 37 h 47"/>
              <a:gd name="T18" fmla="*/ 23 w 35"/>
              <a:gd name="T19" fmla="*/ 44 h 47"/>
              <a:gd name="T20" fmla="*/ 20 w 35"/>
              <a:gd name="T21" fmla="*/ 47 h 47"/>
              <a:gd name="T22" fmla="*/ 15 w 35"/>
              <a:gd name="T23" fmla="*/ 47 h 47"/>
              <a:gd name="T24" fmla="*/ 12 w 35"/>
              <a:gd name="T25" fmla="*/ 44 h 47"/>
              <a:gd name="T26" fmla="*/ 12 w 35"/>
              <a:gd name="T27" fmla="*/ 37 h 47"/>
              <a:gd name="T28" fmla="*/ 7 w 35"/>
              <a:gd name="T29" fmla="*/ 37 h 47"/>
              <a:gd name="T30" fmla="*/ 6 w 35"/>
              <a:gd name="T31" fmla="*/ 35 h 47"/>
              <a:gd name="T32" fmla="*/ 6 w 35"/>
              <a:gd name="T33" fmla="*/ 34 h 47"/>
              <a:gd name="T34" fmla="*/ 12 w 35"/>
              <a:gd name="T35" fmla="*/ 23 h 47"/>
              <a:gd name="T36" fmla="*/ 12 w 35"/>
              <a:gd name="T37" fmla="*/ 19 h 47"/>
              <a:gd name="T38" fmla="*/ 11 w 35"/>
              <a:gd name="T39" fmla="*/ 19 h 47"/>
              <a:gd name="T40" fmla="*/ 5 w 35"/>
              <a:gd name="T41" fmla="*/ 29 h 47"/>
              <a:gd name="T42" fmla="*/ 3 w 35"/>
              <a:gd name="T43" fmla="*/ 30 h 47"/>
              <a:gd name="T44" fmla="*/ 0 w 35"/>
              <a:gd name="T45" fmla="*/ 27 h 47"/>
              <a:gd name="T46" fmla="*/ 1 w 35"/>
              <a:gd name="T47" fmla="*/ 26 h 47"/>
              <a:gd name="T48" fmla="*/ 8 w 35"/>
              <a:gd name="T49" fmla="*/ 15 h 47"/>
              <a:gd name="T50" fmla="*/ 12 w 35"/>
              <a:gd name="T51" fmla="*/ 13 h 47"/>
              <a:gd name="T52" fmla="*/ 23 w 35"/>
              <a:gd name="T53" fmla="*/ 13 h 47"/>
              <a:gd name="T54" fmla="*/ 27 w 35"/>
              <a:gd name="T55" fmla="*/ 15 h 47"/>
              <a:gd name="T56" fmla="*/ 34 w 35"/>
              <a:gd name="T57" fmla="*/ 26 h 47"/>
              <a:gd name="T58" fmla="*/ 35 w 35"/>
              <a:gd name="T59" fmla="*/ 27 h 47"/>
              <a:gd name="T60" fmla="*/ 32 w 35"/>
              <a:gd name="T61" fmla="*/ 30 h 47"/>
              <a:gd name="T62" fmla="*/ 18 w 35"/>
              <a:gd name="T63" fmla="*/ 12 h 47"/>
              <a:gd name="T64" fmla="*/ 12 w 35"/>
              <a:gd name="T65" fmla="*/ 6 h 47"/>
              <a:gd name="T66" fmla="*/ 18 w 35"/>
              <a:gd name="T67" fmla="*/ 0 h 47"/>
              <a:gd name="T68" fmla="*/ 24 w 35"/>
              <a:gd name="T69" fmla="*/ 6 h 47"/>
              <a:gd name="T70" fmla="*/ 18 w 35"/>
              <a:gd name="T71" fmla="*/ 12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5" h="47">
                <a:moveTo>
                  <a:pt x="32" y="30"/>
                </a:moveTo>
                <a:cubicBezTo>
                  <a:pt x="31" y="30"/>
                  <a:pt x="31" y="29"/>
                  <a:pt x="30" y="29"/>
                </a:cubicBezTo>
                <a:cubicBezTo>
                  <a:pt x="24" y="19"/>
                  <a:pt x="24" y="19"/>
                  <a:pt x="24" y="19"/>
                </a:cubicBezTo>
                <a:cubicBezTo>
                  <a:pt x="23" y="19"/>
                  <a:pt x="23" y="19"/>
                  <a:pt x="23" y="19"/>
                </a:cubicBezTo>
                <a:cubicBezTo>
                  <a:pt x="23" y="23"/>
                  <a:pt x="23" y="23"/>
                  <a:pt x="23" y="23"/>
                </a:cubicBezTo>
                <a:cubicBezTo>
                  <a:pt x="29" y="34"/>
                  <a:pt x="29" y="34"/>
                  <a:pt x="29" y="34"/>
                </a:cubicBezTo>
                <a:cubicBezTo>
                  <a:pt x="30" y="34"/>
                  <a:pt x="30" y="35"/>
                  <a:pt x="30" y="35"/>
                </a:cubicBezTo>
                <a:cubicBezTo>
                  <a:pt x="30" y="36"/>
                  <a:pt x="29" y="37"/>
                  <a:pt x="28" y="37"/>
                </a:cubicBezTo>
                <a:cubicBezTo>
                  <a:pt x="23" y="37"/>
                  <a:pt x="23" y="37"/>
                  <a:pt x="23" y="37"/>
                </a:cubicBezTo>
                <a:cubicBezTo>
                  <a:pt x="23" y="44"/>
                  <a:pt x="23" y="44"/>
                  <a:pt x="23" y="44"/>
                </a:cubicBezTo>
                <a:cubicBezTo>
                  <a:pt x="23" y="46"/>
                  <a:pt x="21" y="47"/>
                  <a:pt x="20" y="47"/>
                </a:cubicBezTo>
                <a:cubicBezTo>
                  <a:pt x="15" y="47"/>
                  <a:pt x="15" y="47"/>
                  <a:pt x="15" y="47"/>
                </a:cubicBezTo>
                <a:cubicBezTo>
                  <a:pt x="14" y="47"/>
                  <a:pt x="12" y="46"/>
                  <a:pt x="12" y="44"/>
                </a:cubicBezTo>
                <a:cubicBezTo>
                  <a:pt x="12" y="37"/>
                  <a:pt x="12" y="37"/>
                  <a:pt x="12" y="37"/>
                </a:cubicBezTo>
                <a:cubicBezTo>
                  <a:pt x="7" y="37"/>
                  <a:pt x="7" y="37"/>
                  <a:pt x="7" y="37"/>
                </a:cubicBezTo>
                <a:cubicBezTo>
                  <a:pt x="6" y="37"/>
                  <a:pt x="6" y="36"/>
                  <a:pt x="6" y="35"/>
                </a:cubicBezTo>
                <a:cubicBezTo>
                  <a:pt x="6" y="35"/>
                  <a:pt x="6" y="34"/>
                  <a:pt x="6" y="34"/>
                </a:cubicBezTo>
                <a:cubicBezTo>
                  <a:pt x="12" y="23"/>
                  <a:pt x="12" y="23"/>
                  <a:pt x="12" y="23"/>
                </a:cubicBezTo>
                <a:cubicBezTo>
                  <a:pt x="12" y="19"/>
                  <a:pt x="12" y="19"/>
                  <a:pt x="12" y="19"/>
                </a:cubicBezTo>
                <a:cubicBezTo>
                  <a:pt x="11" y="19"/>
                  <a:pt x="11" y="19"/>
                  <a:pt x="11" y="19"/>
                </a:cubicBezTo>
                <a:cubicBezTo>
                  <a:pt x="5" y="29"/>
                  <a:pt x="5" y="29"/>
                  <a:pt x="5" y="29"/>
                </a:cubicBezTo>
                <a:cubicBezTo>
                  <a:pt x="5" y="29"/>
                  <a:pt x="4" y="30"/>
                  <a:pt x="3" y="30"/>
                </a:cubicBezTo>
                <a:cubicBezTo>
                  <a:pt x="2" y="30"/>
                  <a:pt x="0" y="29"/>
                  <a:pt x="0" y="27"/>
                </a:cubicBezTo>
                <a:cubicBezTo>
                  <a:pt x="0" y="27"/>
                  <a:pt x="1" y="26"/>
                  <a:pt x="1" y="26"/>
                </a:cubicBezTo>
                <a:cubicBezTo>
                  <a:pt x="8" y="15"/>
                  <a:pt x="8" y="15"/>
                  <a:pt x="8" y="15"/>
                </a:cubicBezTo>
                <a:cubicBezTo>
                  <a:pt x="9" y="14"/>
                  <a:pt x="10" y="13"/>
                  <a:pt x="12" y="13"/>
                </a:cubicBezTo>
                <a:cubicBezTo>
                  <a:pt x="23" y="13"/>
                  <a:pt x="23" y="13"/>
                  <a:pt x="23" y="13"/>
                </a:cubicBezTo>
                <a:cubicBezTo>
                  <a:pt x="25" y="13"/>
                  <a:pt x="26" y="14"/>
                  <a:pt x="27" y="15"/>
                </a:cubicBezTo>
                <a:cubicBezTo>
                  <a:pt x="34" y="26"/>
                  <a:pt x="34" y="26"/>
                  <a:pt x="34" y="26"/>
                </a:cubicBezTo>
                <a:cubicBezTo>
                  <a:pt x="35" y="26"/>
                  <a:pt x="35" y="27"/>
                  <a:pt x="35" y="27"/>
                </a:cubicBezTo>
                <a:cubicBezTo>
                  <a:pt x="35" y="29"/>
                  <a:pt x="34" y="30"/>
                  <a:pt x="32" y="30"/>
                </a:cubicBezTo>
                <a:close/>
                <a:moveTo>
                  <a:pt x="18" y="12"/>
                </a:moveTo>
                <a:cubicBezTo>
                  <a:pt x="14" y="12"/>
                  <a:pt x="12" y="9"/>
                  <a:pt x="12" y="6"/>
                </a:cubicBezTo>
                <a:cubicBezTo>
                  <a:pt x="12" y="2"/>
                  <a:pt x="14" y="0"/>
                  <a:pt x="18" y="0"/>
                </a:cubicBezTo>
                <a:cubicBezTo>
                  <a:pt x="21" y="0"/>
                  <a:pt x="24" y="2"/>
                  <a:pt x="24" y="6"/>
                </a:cubicBezTo>
                <a:cubicBezTo>
                  <a:pt x="24" y="9"/>
                  <a:pt x="21" y="12"/>
                  <a:pt x="18" y="12"/>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20" name="Freeform 151"/>
          <p:cNvSpPr>
            <a:spLocks/>
          </p:cNvSpPr>
          <p:nvPr/>
        </p:nvSpPr>
        <p:spPr bwMode="auto">
          <a:xfrm>
            <a:off x="3782598" y="4813044"/>
            <a:ext cx="396511" cy="242494"/>
          </a:xfrm>
          <a:custGeom>
            <a:avLst/>
            <a:gdLst>
              <a:gd name="T0" fmla="*/ 44 w 51"/>
              <a:gd name="T1" fmla="*/ 18 h 31"/>
              <a:gd name="T2" fmla="*/ 34 w 51"/>
              <a:gd name="T3" fmla="*/ 19 h 31"/>
              <a:gd name="T4" fmla="*/ 28 w 51"/>
              <a:gd name="T5" fmla="*/ 20 h 31"/>
              <a:gd name="T6" fmla="*/ 26 w 51"/>
              <a:gd name="T7" fmla="*/ 20 h 31"/>
              <a:gd name="T8" fmla="*/ 19 w 51"/>
              <a:gd name="T9" fmla="*/ 30 h 31"/>
              <a:gd name="T10" fmla="*/ 20 w 51"/>
              <a:gd name="T11" fmla="*/ 30 h 31"/>
              <a:gd name="T12" fmla="*/ 22 w 51"/>
              <a:gd name="T13" fmla="*/ 30 h 31"/>
              <a:gd name="T14" fmla="*/ 20 w 51"/>
              <a:gd name="T15" fmla="*/ 31 h 31"/>
              <a:gd name="T16" fmla="*/ 18 w 51"/>
              <a:gd name="T17" fmla="*/ 31 h 31"/>
              <a:gd name="T18" fmla="*/ 14 w 51"/>
              <a:gd name="T19" fmla="*/ 31 h 31"/>
              <a:gd name="T20" fmla="*/ 12 w 51"/>
              <a:gd name="T21" fmla="*/ 31 h 31"/>
              <a:gd name="T22" fmla="*/ 12 w 51"/>
              <a:gd name="T23" fmla="*/ 30 h 31"/>
              <a:gd name="T24" fmla="*/ 14 w 51"/>
              <a:gd name="T25" fmla="*/ 30 h 31"/>
              <a:gd name="T26" fmla="*/ 14 w 51"/>
              <a:gd name="T27" fmla="*/ 19 h 31"/>
              <a:gd name="T28" fmla="*/ 9 w 51"/>
              <a:gd name="T29" fmla="*/ 19 h 31"/>
              <a:gd name="T30" fmla="*/ 4 w 51"/>
              <a:gd name="T31" fmla="*/ 25 h 31"/>
              <a:gd name="T32" fmla="*/ 2 w 51"/>
              <a:gd name="T33" fmla="*/ 25 h 31"/>
              <a:gd name="T34" fmla="*/ 1 w 51"/>
              <a:gd name="T35" fmla="*/ 24 h 31"/>
              <a:gd name="T36" fmla="*/ 1 w 51"/>
              <a:gd name="T37" fmla="*/ 19 h 31"/>
              <a:gd name="T38" fmla="*/ 2 w 51"/>
              <a:gd name="T39" fmla="*/ 19 h 31"/>
              <a:gd name="T40" fmla="*/ 2 w 51"/>
              <a:gd name="T41" fmla="*/ 18 h 31"/>
              <a:gd name="T42" fmla="*/ 5 w 51"/>
              <a:gd name="T43" fmla="*/ 18 h 31"/>
              <a:gd name="T44" fmla="*/ 5 w 51"/>
              <a:gd name="T45" fmla="*/ 18 h 31"/>
              <a:gd name="T46" fmla="*/ 0 w 51"/>
              <a:gd name="T47" fmla="*/ 17 h 31"/>
              <a:gd name="T48" fmla="*/ 0 w 51"/>
              <a:gd name="T49" fmla="*/ 13 h 31"/>
              <a:gd name="T50" fmla="*/ 5 w 51"/>
              <a:gd name="T51" fmla="*/ 13 h 31"/>
              <a:gd name="T52" fmla="*/ 5 w 51"/>
              <a:gd name="T53" fmla="*/ 13 h 31"/>
              <a:gd name="T54" fmla="*/ 2 w 51"/>
              <a:gd name="T55" fmla="*/ 13 h 31"/>
              <a:gd name="T56" fmla="*/ 2 w 51"/>
              <a:gd name="T57" fmla="*/ 12 h 31"/>
              <a:gd name="T58" fmla="*/ 1 w 51"/>
              <a:gd name="T59" fmla="*/ 12 h 31"/>
              <a:gd name="T60" fmla="*/ 1 w 51"/>
              <a:gd name="T61" fmla="*/ 7 h 31"/>
              <a:gd name="T62" fmla="*/ 2 w 51"/>
              <a:gd name="T63" fmla="*/ 6 h 31"/>
              <a:gd name="T64" fmla="*/ 4 w 51"/>
              <a:gd name="T65" fmla="*/ 6 h 31"/>
              <a:gd name="T66" fmla="*/ 9 w 51"/>
              <a:gd name="T67" fmla="*/ 12 h 31"/>
              <a:gd name="T68" fmla="*/ 14 w 51"/>
              <a:gd name="T69" fmla="*/ 12 h 31"/>
              <a:gd name="T70" fmla="*/ 14 w 51"/>
              <a:gd name="T71" fmla="*/ 1 h 31"/>
              <a:gd name="T72" fmla="*/ 12 w 51"/>
              <a:gd name="T73" fmla="*/ 1 h 31"/>
              <a:gd name="T74" fmla="*/ 12 w 51"/>
              <a:gd name="T75" fmla="*/ 0 h 31"/>
              <a:gd name="T76" fmla="*/ 14 w 51"/>
              <a:gd name="T77" fmla="*/ 0 h 31"/>
              <a:gd name="T78" fmla="*/ 18 w 51"/>
              <a:gd name="T79" fmla="*/ 0 h 31"/>
              <a:gd name="T80" fmla="*/ 20 w 51"/>
              <a:gd name="T81" fmla="*/ 0 h 31"/>
              <a:gd name="T82" fmla="*/ 22 w 51"/>
              <a:gd name="T83" fmla="*/ 0 h 31"/>
              <a:gd name="T84" fmla="*/ 20 w 51"/>
              <a:gd name="T85" fmla="*/ 1 h 31"/>
              <a:gd name="T86" fmla="*/ 19 w 51"/>
              <a:gd name="T87" fmla="*/ 1 h 31"/>
              <a:gd name="T88" fmla="*/ 26 w 51"/>
              <a:gd name="T89" fmla="*/ 10 h 31"/>
              <a:gd name="T90" fmla="*/ 28 w 51"/>
              <a:gd name="T91" fmla="*/ 10 h 31"/>
              <a:gd name="T92" fmla="*/ 34 w 51"/>
              <a:gd name="T93" fmla="*/ 12 h 31"/>
              <a:gd name="T94" fmla="*/ 44 w 51"/>
              <a:gd name="T95" fmla="*/ 13 h 31"/>
              <a:gd name="T96" fmla="*/ 51 w 51"/>
              <a:gd name="T97" fmla="*/ 15 h 31"/>
              <a:gd name="T98" fmla="*/ 44 w 51"/>
              <a:gd name="T99" fmla="*/ 18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1" h="31">
                <a:moveTo>
                  <a:pt x="44" y="18"/>
                </a:moveTo>
                <a:cubicBezTo>
                  <a:pt x="34" y="19"/>
                  <a:pt x="34" y="19"/>
                  <a:pt x="34" y="19"/>
                </a:cubicBezTo>
                <a:cubicBezTo>
                  <a:pt x="28" y="20"/>
                  <a:pt x="28" y="20"/>
                  <a:pt x="28" y="20"/>
                </a:cubicBezTo>
                <a:cubicBezTo>
                  <a:pt x="26" y="20"/>
                  <a:pt x="26" y="20"/>
                  <a:pt x="26" y="20"/>
                </a:cubicBezTo>
                <a:cubicBezTo>
                  <a:pt x="19" y="30"/>
                  <a:pt x="19" y="30"/>
                  <a:pt x="19" y="30"/>
                </a:cubicBezTo>
                <a:cubicBezTo>
                  <a:pt x="20" y="30"/>
                  <a:pt x="20" y="30"/>
                  <a:pt x="20" y="30"/>
                </a:cubicBezTo>
                <a:cubicBezTo>
                  <a:pt x="21" y="30"/>
                  <a:pt x="22" y="30"/>
                  <a:pt x="22" y="30"/>
                </a:cubicBezTo>
                <a:cubicBezTo>
                  <a:pt x="22" y="30"/>
                  <a:pt x="21" y="31"/>
                  <a:pt x="20" y="31"/>
                </a:cubicBezTo>
                <a:cubicBezTo>
                  <a:pt x="18" y="31"/>
                  <a:pt x="18" y="31"/>
                  <a:pt x="18" y="31"/>
                </a:cubicBezTo>
                <a:cubicBezTo>
                  <a:pt x="14" y="31"/>
                  <a:pt x="14" y="31"/>
                  <a:pt x="14" y="31"/>
                </a:cubicBezTo>
                <a:cubicBezTo>
                  <a:pt x="12" y="31"/>
                  <a:pt x="12" y="31"/>
                  <a:pt x="12" y="31"/>
                </a:cubicBezTo>
                <a:cubicBezTo>
                  <a:pt x="12" y="30"/>
                  <a:pt x="12" y="30"/>
                  <a:pt x="12" y="30"/>
                </a:cubicBezTo>
                <a:cubicBezTo>
                  <a:pt x="14" y="30"/>
                  <a:pt x="14" y="30"/>
                  <a:pt x="14" y="30"/>
                </a:cubicBezTo>
                <a:cubicBezTo>
                  <a:pt x="14" y="19"/>
                  <a:pt x="14" y="19"/>
                  <a:pt x="14" y="19"/>
                </a:cubicBezTo>
                <a:cubicBezTo>
                  <a:pt x="9" y="19"/>
                  <a:pt x="9" y="19"/>
                  <a:pt x="9" y="19"/>
                </a:cubicBezTo>
                <a:cubicBezTo>
                  <a:pt x="4" y="25"/>
                  <a:pt x="4" y="25"/>
                  <a:pt x="4" y="25"/>
                </a:cubicBezTo>
                <a:cubicBezTo>
                  <a:pt x="2" y="25"/>
                  <a:pt x="2" y="25"/>
                  <a:pt x="2" y="25"/>
                </a:cubicBezTo>
                <a:cubicBezTo>
                  <a:pt x="1" y="24"/>
                  <a:pt x="1" y="24"/>
                  <a:pt x="1" y="24"/>
                </a:cubicBezTo>
                <a:cubicBezTo>
                  <a:pt x="1" y="19"/>
                  <a:pt x="1" y="19"/>
                  <a:pt x="1" y="19"/>
                </a:cubicBezTo>
                <a:cubicBezTo>
                  <a:pt x="2" y="19"/>
                  <a:pt x="2" y="19"/>
                  <a:pt x="2" y="19"/>
                </a:cubicBezTo>
                <a:cubicBezTo>
                  <a:pt x="2" y="18"/>
                  <a:pt x="2" y="18"/>
                  <a:pt x="2" y="18"/>
                </a:cubicBezTo>
                <a:cubicBezTo>
                  <a:pt x="5" y="18"/>
                  <a:pt x="5" y="18"/>
                  <a:pt x="5" y="18"/>
                </a:cubicBezTo>
                <a:cubicBezTo>
                  <a:pt x="5" y="18"/>
                  <a:pt x="5" y="18"/>
                  <a:pt x="5" y="18"/>
                </a:cubicBezTo>
                <a:cubicBezTo>
                  <a:pt x="0" y="17"/>
                  <a:pt x="0" y="17"/>
                  <a:pt x="0" y="17"/>
                </a:cubicBezTo>
                <a:cubicBezTo>
                  <a:pt x="0" y="13"/>
                  <a:pt x="0" y="13"/>
                  <a:pt x="0" y="13"/>
                </a:cubicBezTo>
                <a:cubicBezTo>
                  <a:pt x="5" y="13"/>
                  <a:pt x="5" y="13"/>
                  <a:pt x="5" y="13"/>
                </a:cubicBezTo>
                <a:cubicBezTo>
                  <a:pt x="5" y="13"/>
                  <a:pt x="5" y="13"/>
                  <a:pt x="5" y="13"/>
                </a:cubicBezTo>
                <a:cubicBezTo>
                  <a:pt x="2" y="13"/>
                  <a:pt x="2" y="13"/>
                  <a:pt x="2" y="13"/>
                </a:cubicBezTo>
                <a:cubicBezTo>
                  <a:pt x="2" y="12"/>
                  <a:pt x="2" y="12"/>
                  <a:pt x="2" y="12"/>
                </a:cubicBezTo>
                <a:cubicBezTo>
                  <a:pt x="1" y="12"/>
                  <a:pt x="1" y="12"/>
                  <a:pt x="1" y="12"/>
                </a:cubicBezTo>
                <a:cubicBezTo>
                  <a:pt x="1" y="7"/>
                  <a:pt x="1" y="7"/>
                  <a:pt x="1" y="7"/>
                </a:cubicBezTo>
                <a:cubicBezTo>
                  <a:pt x="2" y="6"/>
                  <a:pt x="2" y="6"/>
                  <a:pt x="2" y="6"/>
                </a:cubicBezTo>
                <a:cubicBezTo>
                  <a:pt x="4" y="6"/>
                  <a:pt x="4" y="6"/>
                  <a:pt x="4" y="6"/>
                </a:cubicBezTo>
                <a:cubicBezTo>
                  <a:pt x="9" y="12"/>
                  <a:pt x="9" y="12"/>
                  <a:pt x="9" y="12"/>
                </a:cubicBezTo>
                <a:cubicBezTo>
                  <a:pt x="14" y="12"/>
                  <a:pt x="14" y="12"/>
                  <a:pt x="14" y="12"/>
                </a:cubicBezTo>
                <a:cubicBezTo>
                  <a:pt x="14" y="1"/>
                  <a:pt x="14" y="1"/>
                  <a:pt x="14" y="1"/>
                </a:cubicBezTo>
                <a:cubicBezTo>
                  <a:pt x="12" y="1"/>
                  <a:pt x="12" y="1"/>
                  <a:pt x="12" y="1"/>
                </a:cubicBezTo>
                <a:cubicBezTo>
                  <a:pt x="12" y="0"/>
                  <a:pt x="12" y="0"/>
                  <a:pt x="12" y="0"/>
                </a:cubicBezTo>
                <a:cubicBezTo>
                  <a:pt x="14" y="0"/>
                  <a:pt x="14" y="0"/>
                  <a:pt x="14" y="0"/>
                </a:cubicBezTo>
                <a:cubicBezTo>
                  <a:pt x="18" y="0"/>
                  <a:pt x="18" y="0"/>
                  <a:pt x="18" y="0"/>
                </a:cubicBezTo>
                <a:cubicBezTo>
                  <a:pt x="20" y="0"/>
                  <a:pt x="20" y="0"/>
                  <a:pt x="20" y="0"/>
                </a:cubicBezTo>
                <a:cubicBezTo>
                  <a:pt x="21" y="0"/>
                  <a:pt x="22" y="0"/>
                  <a:pt x="22" y="0"/>
                </a:cubicBezTo>
                <a:cubicBezTo>
                  <a:pt x="22" y="0"/>
                  <a:pt x="21" y="1"/>
                  <a:pt x="20" y="1"/>
                </a:cubicBezTo>
                <a:cubicBezTo>
                  <a:pt x="19" y="1"/>
                  <a:pt x="19" y="1"/>
                  <a:pt x="19" y="1"/>
                </a:cubicBezTo>
                <a:cubicBezTo>
                  <a:pt x="26" y="10"/>
                  <a:pt x="26" y="10"/>
                  <a:pt x="26" y="10"/>
                </a:cubicBezTo>
                <a:cubicBezTo>
                  <a:pt x="28" y="10"/>
                  <a:pt x="28" y="10"/>
                  <a:pt x="28" y="10"/>
                </a:cubicBezTo>
                <a:cubicBezTo>
                  <a:pt x="34" y="12"/>
                  <a:pt x="34" y="12"/>
                  <a:pt x="34" y="12"/>
                </a:cubicBezTo>
                <a:cubicBezTo>
                  <a:pt x="44" y="13"/>
                  <a:pt x="44" y="13"/>
                  <a:pt x="44" y="13"/>
                </a:cubicBezTo>
                <a:cubicBezTo>
                  <a:pt x="51" y="14"/>
                  <a:pt x="51" y="15"/>
                  <a:pt x="51" y="15"/>
                </a:cubicBezTo>
                <a:cubicBezTo>
                  <a:pt x="51" y="15"/>
                  <a:pt x="51" y="16"/>
                  <a:pt x="44" y="1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21" name="Freeform 152"/>
          <p:cNvSpPr>
            <a:spLocks noEditPoints="1"/>
          </p:cNvSpPr>
          <p:nvPr/>
        </p:nvSpPr>
        <p:spPr bwMode="auto">
          <a:xfrm>
            <a:off x="5575746" y="3266634"/>
            <a:ext cx="317866" cy="373573"/>
          </a:xfrm>
          <a:custGeom>
            <a:avLst/>
            <a:gdLst>
              <a:gd name="T0" fmla="*/ 27 w 41"/>
              <a:gd name="T1" fmla="*/ 17 h 48"/>
              <a:gd name="T2" fmla="*/ 41 w 41"/>
              <a:gd name="T3" fmla="*/ 17 h 48"/>
              <a:gd name="T4" fmla="*/ 41 w 41"/>
              <a:gd name="T5" fmla="*/ 45 h 48"/>
              <a:gd name="T6" fmla="*/ 39 w 41"/>
              <a:gd name="T7" fmla="*/ 48 h 48"/>
              <a:gd name="T8" fmla="*/ 3 w 41"/>
              <a:gd name="T9" fmla="*/ 48 h 48"/>
              <a:gd name="T10" fmla="*/ 0 w 41"/>
              <a:gd name="T11" fmla="*/ 45 h 48"/>
              <a:gd name="T12" fmla="*/ 0 w 41"/>
              <a:gd name="T13" fmla="*/ 3 h 48"/>
              <a:gd name="T14" fmla="*/ 3 w 41"/>
              <a:gd name="T15" fmla="*/ 0 h 48"/>
              <a:gd name="T16" fmla="*/ 24 w 41"/>
              <a:gd name="T17" fmla="*/ 0 h 48"/>
              <a:gd name="T18" fmla="*/ 24 w 41"/>
              <a:gd name="T19" fmla="*/ 15 h 48"/>
              <a:gd name="T20" fmla="*/ 27 w 41"/>
              <a:gd name="T21" fmla="*/ 17 h 48"/>
              <a:gd name="T22" fmla="*/ 27 w 41"/>
              <a:gd name="T23" fmla="*/ 1 h 48"/>
              <a:gd name="T24" fmla="*/ 28 w 41"/>
              <a:gd name="T25" fmla="*/ 2 h 48"/>
              <a:gd name="T26" fmla="*/ 39 w 41"/>
              <a:gd name="T27" fmla="*/ 13 h 48"/>
              <a:gd name="T28" fmla="*/ 40 w 41"/>
              <a:gd name="T29" fmla="*/ 14 h 48"/>
              <a:gd name="T30" fmla="*/ 27 w 41"/>
              <a:gd name="T31" fmla="*/ 14 h 48"/>
              <a:gd name="T32" fmla="*/ 27 w 41"/>
              <a:gd name="T33" fmla="*/ 1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1" h="48">
                <a:moveTo>
                  <a:pt x="27" y="17"/>
                </a:moveTo>
                <a:cubicBezTo>
                  <a:pt x="41" y="17"/>
                  <a:pt x="41" y="17"/>
                  <a:pt x="41" y="17"/>
                </a:cubicBezTo>
                <a:cubicBezTo>
                  <a:pt x="41" y="45"/>
                  <a:pt x="41" y="45"/>
                  <a:pt x="41" y="45"/>
                </a:cubicBezTo>
                <a:cubicBezTo>
                  <a:pt x="41" y="47"/>
                  <a:pt x="40" y="48"/>
                  <a:pt x="39" y="48"/>
                </a:cubicBezTo>
                <a:cubicBezTo>
                  <a:pt x="3" y="48"/>
                  <a:pt x="3" y="48"/>
                  <a:pt x="3" y="48"/>
                </a:cubicBezTo>
                <a:cubicBezTo>
                  <a:pt x="1" y="48"/>
                  <a:pt x="0" y="47"/>
                  <a:pt x="0" y="45"/>
                </a:cubicBezTo>
                <a:cubicBezTo>
                  <a:pt x="0" y="3"/>
                  <a:pt x="0" y="3"/>
                  <a:pt x="0" y="3"/>
                </a:cubicBezTo>
                <a:cubicBezTo>
                  <a:pt x="0" y="1"/>
                  <a:pt x="1" y="0"/>
                  <a:pt x="3" y="0"/>
                </a:cubicBezTo>
                <a:cubicBezTo>
                  <a:pt x="24" y="0"/>
                  <a:pt x="24" y="0"/>
                  <a:pt x="24" y="0"/>
                </a:cubicBezTo>
                <a:cubicBezTo>
                  <a:pt x="24" y="15"/>
                  <a:pt x="24" y="15"/>
                  <a:pt x="24" y="15"/>
                </a:cubicBezTo>
                <a:cubicBezTo>
                  <a:pt x="24" y="16"/>
                  <a:pt x="25" y="17"/>
                  <a:pt x="27" y="17"/>
                </a:cubicBezTo>
                <a:close/>
                <a:moveTo>
                  <a:pt x="27" y="1"/>
                </a:moveTo>
                <a:cubicBezTo>
                  <a:pt x="28" y="1"/>
                  <a:pt x="28" y="2"/>
                  <a:pt x="28" y="2"/>
                </a:cubicBezTo>
                <a:cubicBezTo>
                  <a:pt x="39" y="13"/>
                  <a:pt x="39" y="13"/>
                  <a:pt x="39" y="13"/>
                </a:cubicBezTo>
                <a:cubicBezTo>
                  <a:pt x="40" y="13"/>
                  <a:pt x="40" y="13"/>
                  <a:pt x="40" y="14"/>
                </a:cubicBezTo>
                <a:cubicBezTo>
                  <a:pt x="27" y="14"/>
                  <a:pt x="27" y="14"/>
                  <a:pt x="27" y="14"/>
                </a:cubicBezTo>
                <a:lnTo>
                  <a:pt x="27" y="1"/>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22" name="Freeform 153"/>
          <p:cNvSpPr>
            <a:spLocks noEditPoints="1"/>
          </p:cNvSpPr>
          <p:nvPr/>
        </p:nvSpPr>
        <p:spPr bwMode="auto">
          <a:xfrm>
            <a:off x="4412417" y="3762867"/>
            <a:ext cx="317866" cy="373573"/>
          </a:xfrm>
          <a:custGeom>
            <a:avLst/>
            <a:gdLst>
              <a:gd name="T0" fmla="*/ 41 w 41"/>
              <a:gd name="T1" fmla="*/ 45 h 48"/>
              <a:gd name="T2" fmla="*/ 3 w 41"/>
              <a:gd name="T3" fmla="*/ 48 h 48"/>
              <a:gd name="T4" fmla="*/ 0 w 41"/>
              <a:gd name="T5" fmla="*/ 2 h 48"/>
              <a:gd name="T6" fmla="*/ 27 w 41"/>
              <a:gd name="T7" fmla="*/ 0 h 48"/>
              <a:gd name="T8" fmla="*/ 39 w 41"/>
              <a:gd name="T9" fmla="*/ 10 h 48"/>
              <a:gd name="T10" fmla="*/ 38 w 41"/>
              <a:gd name="T11" fmla="*/ 17 h 48"/>
              <a:gd name="T12" fmla="*/ 24 w 41"/>
              <a:gd name="T13" fmla="*/ 14 h 48"/>
              <a:gd name="T14" fmla="*/ 21 w 41"/>
              <a:gd name="T15" fmla="*/ 3 h 48"/>
              <a:gd name="T16" fmla="*/ 17 w 41"/>
              <a:gd name="T17" fmla="*/ 7 h 48"/>
              <a:gd name="T18" fmla="*/ 3 w 41"/>
              <a:gd name="T19" fmla="*/ 3 h 48"/>
              <a:gd name="T20" fmla="*/ 38 w 41"/>
              <a:gd name="T21" fmla="*/ 44 h 48"/>
              <a:gd name="T22" fmla="*/ 24 w 41"/>
              <a:gd name="T23" fmla="*/ 34 h 48"/>
              <a:gd name="T24" fmla="*/ 17 w 41"/>
              <a:gd name="T25" fmla="*/ 41 h 48"/>
              <a:gd name="T26" fmla="*/ 11 w 41"/>
              <a:gd name="T27" fmla="*/ 34 h 48"/>
              <a:gd name="T28" fmla="*/ 14 w 41"/>
              <a:gd name="T29" fmla="*/ 20 h 48"/>
              <a:gd name="T30" fmla="*/ 17 w 41"/>
              <a:gd name="T31" fmla="*/ 24 h 48"/>
              <a:gd name="T32" fmla="*/ 21 w 41"/>
              <a:gd name="T33" fmla="*/ 25 h 48"/>
              <a:gd name="T34" fmla="*/ 17 w 41"/>
              <a:gd name="T35" fmla="*/ 7 h 48"/>
              <a:gd name="T36" fmla="*/ 14 w 41"/>
              <a:gd name="T37" fmla="*/ 10 h 48"/>
              <a:gd name="T38" fmla="*/ 17 w 41"/>
              <a:gd name="T39" fmla="*/ 7 h 48"/>
              <a:gd name="T40" fmla="*/ 14 w 41"/>
              <a:gd name="T41" fmla="*/ 13 h 48"/>
              <a:gd name="T42" fmla="*/ 17 w 41"/>
              <a:gd name="T43" fmla="*/ 17 h 48"/>
              <a:gd name="T44" fmla="*/ 21 w 41"/>
              <a:gd name="T45" fmla="*/ 36 h 48"/>
              <a:gd name="T46" fmla="*/ 14 w 41"/>
              <a:gd name="T47" fmla="*/ 36 h 48"/>
              <a:gd name="T48" fmla="*/ 21 w 41"/>
              <a:gd name="T49" fmla="*/ 36 h 48"/>
              <a:gd name="T50" fmla="*/ 17 w 41"/>
              <a:gd name="T51" fmla="*/ 10 h 48"/>
              <a:gd name="T52" fmla="*/ 21 w 41"/>
              <a:gd name="T53" fmla="*/ 13 h 48"/>
              <a:gd name="T54" fmla="*/ 21 w 41"/>
              <a:gd name="T55" fmla="*/ 17 h 48"/>
              <a:gd name="T56" fmla="*/ 17 w 41"/>
              <a:gd name="T57" fmla="*/ 20 h 48"/>
              <a:gd name="T58" fmla="*/ 21 w 41"/>
              <a:gd name="T59" fmla="*/ 17 h 48"/>
              <a:gd name="T60" fmla="*/ 38 w 41"/>
              <a:gd name="T61" fmla="*/ 13 h 48"/>
              <a:gd name="T62" fmla="*/ 29 w 41"/>
              <a:gd name="T63" fmla="*/ 4 h 48"/>
              <a:gd name="T64" fmla="*/ 27 w 41"/>
              <a:gd name="T65" fmla="*/ 13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1" h="48">
                <a:moveTo>
                  <a:pt x="41" y="14"/>
                </a:moveTo>
                <a:cubicBezTo>
                  <a:pt x="41" y="45"/>
                  <a:pt x="41" y="45"/>
                  <a:pt x="41" y="45"/>
                </a:cubicBezTo>
                <a:cubicBezTo>
                  <a:pt x="41" y="47"/>
                  <a:pt x="40" y="48"/>
                  <a:pt x="39" y="48"/>
                </a:cubicBezTo>
                <a:cubicBezTo>
                  <a:pt x="3" y="48"/>
                  <a:pt x="3" y="48"/>
                  <a:pt x="3" y="48"/>
                </a:cubicBezTo>
                <a:cubicBezTo>
                  <a:pt x="1" y="48"/>
                  <a:pt x="0" y="47"/>
                  <a:pt x="0" y="45"/>
                </a:cubicBezTo>
                <a:cubicBezTo>
                  <a:pt x="0" y="2"/>
                  <a:pt x="0" y="2"/>
                  <a:pt x="0" y="2"/>
                </a:cubicBezTo>
                <a:cubicBezTo>
                  <a:pt x="0" y="1"/>
                  <a:pt x="1" y="0"/>
                  <a:pt x="3" y="0"/>
                </a:cubicBezTo>
                <a:cubicBezTo>
                  <a:pt x="27" y="0"/>
                  <a:pt x="27" y="0"/>
                  <a:pt x="27" y="0"/>
                </a:cubicBezTo>
                <a:cubicBezTo>
                  <a:pt x="28" y="0"/>
                  <a:pt x="30" y="0"/>
                  <a:pt x="31" y="1"/>
                </a:cubicBezTo>
                <a:cubicBezTo>
                  <a:pt x="39" y="10"/>
                  <a:pt x="39" y="10"/>
                  <a:pt x="39" y="10"/>
                </a:cubicBezTo>
                <a:cubicBezTo>
                  <a:pt x="40" y="11"/>
                  <a:pt x="41" y="13"/>
                  <a:pt x="41" y="14"/>
                </a:cubicBezTo>
                <a:close/>
                <a:moveTo>
                  <a:pt x="38" y="17"/>
                </a:moveTo>
                <a:cubicBezTo>
                  <a:pt x="27" y="17"/>
                  <a:pt x="27" y="17"/>
                  <a:pt x="27" y="17"/>
                </a:cubicBezTo>
                <a:cubicBezTo>
                  <a:pt x="25" y="17"/>
                  <a:pt x="24" y="16"/>
                  <a:pt x="24" y="14"/>
                </a:cubicBezTo>
                <a:cubicBezTo>
                  <a:pt x="24" y="3"/>
                  <a:pt x="24" y="3"/>
                  <a:pt x="24" y="3"/>
                </a:cubicBezTo>
                <a:cubicBezTo>
                  <a:pt x="21" y="3"/>
                  <a:pt x="21" y="3"/>
                  <a:pt x="21" y="3"/>
                </a:cubicBezTo>
                <a:cubicBezTo>
                  <a:pt x="21" y="7"/>
                  <a:pt x="21" y="7"/>
                  <a:pt x="21" y="7"/>
                </a:cubicBezTo>
                <a:cubicBezTo>
                  <a:pt x="17" y="7"/>
                  <a:pt x="17" y="7"/>
                  <a:pt x="17" y="7"/>
                </a:cubicBezTo>
                <a:cubicBezTo>
                  <a:pt x="17" y="3"/>
                  <a:pt x="17" y="3"/>
                  <a:pt x="17" y="3"/>
                </a:cubicBezTo>
                <a:cubicBezTo>
                  <a:pt x="3" y="3"/>
                  <a:pt x="3" y="3"/>
                  <a:pt x="3" y="3"/>
                </a:cubicBezTo>
                <a:cubicBezTo>
                  <a:pt x="3" y="44"/>
                  <a:pt x="3" y="44"/>
                  <a:pt x="3" y="44"/>
                </a:cubicBezTo>
                <a:cubicBezTo>
                  <a:pt x="38" y="44"/>
                  <a:pt x="38" y="44"/>
                  <a:pt x="38" y="44"/>
                </a:cubicBezTo>
                <a:lnTo>
                  <a:pt x="38" y="17"/>
                </a:lnTo>
                <a:close/>
                <a:moveTo>
                  <a:pt x="24" y="34"/>
                </a:moveTo>
                <a:cubicBezTo>
                  <a:pt x="24" y="35"/>
                  <a:pt x="24" y="35"/>
                  <a:pt x="24" y="36"/>
                </a:cubicBezTo>
                <a:cubicBezTo>
                  <a:pt x="24" y="39"/>
                  <a:pt x="21" y="41"/>
                  <a:pt x="17" y="41"/>
                </a:cubicBezTo>
                <a:cubicBezTo>
                  <a:pt x="13" y="41"/>
                  <a:pt x="10" y="39"/>
                  <a:pt x="10" y="36"/>
                </a:cubicBezTo>
                <a:cubicBezTo>
                  <a:pt x="10" y="35"/>
                  <a:pt x="10" y="35"/>
                  <a:pt x="11" y="34"/>
                </a:cubicBezTo>
                <a:cubicBezTo>
                  <a:pt x="11" y="34"/>
                  <a:pt x="11" y="33"/>
                  <a:pt x="14" y="24"/>
                </a:cubicBezTo>
                <a:cubicBezTo>
                  <a:pt x="14" y="20"/>
                  <a:pt x="14" y="20"/>
                  <a:pt x="14" y="20"/>
                </a:cubicBezTo>
                <a:cubicBezTo>
                  <a:pt x="17" y="20"/>
                  <a:pt x="17" y="20"/>
                  <a:pt x="17" y="20"/>
                </a:cubicBezTo>
                <a:cubicBezTo>
                  <a:pt x="17" y="24"/>
                  <a:pt x="17" y="24"/>
                  <a:pt x="17" y="24"/>
                </a:cubicBezTo>
                <a:cubicBezTo>
                  <a:pt x="19" y="24"/>
                  <a:pt x="19" y="24"/>
                  <a:pt x="19" y="24"/>
                </a:cubicBezTo>
                <a:cubicBezTo>
                  <a:pt x="20" y="24"/>
                  <a:pt x="21" y="24"/>
                  <a:pt x="21" y="25"/>
                </a:cubicBezTo>
                <a:cubicBezTo>
                  <a:pt x="23" y="33"/>
                  <a:pt x="24" y="34"/>
                  <a:pt x="24" y="34"/>
                </a:cubicBezTo>
                <a:close/>
                <a:moveTo>
                  <a:pt x="17" y="7"/>
                </a:moveTo>
                <a:cubicBezTo>
                  <a:pt x="14" y="7"/>
                  <a:pt x="14" y="7"/>
                  <a:pt x="14" y="7"/>
                </a:cubicBezTo>
                <a:cubicBezTo>
                  <a:pt x="14" y="10"/>
                  <a:pt x="14" y="10"/>
                  <a:pt x="14" y="10"/>
                </a:cubicBezTo>
                <a:cubicBezTo>
                  <a:pt x="17" y="10"/>
                  <a:pt x="17" y="10"/>
                  <a:pt x="17" y="10"/>
                </a:cubicBezTo>
                <a:lnTo>
                  <a:pt x="17" y="7"/>
                </a:lnTo>
                <a:close/>
                <a:moveTo>
                  <a:pt x="17" y="13"/>
                </a:moveTo>
                <a:cubicBezTo>
                  <a:pt x="14" y="13"/>
                  <a:pt x="14" y="13"/>
                  <a:pt x="14" y="13"/>
                </a:cubicBezTo>
                <a:cubicBezTo>
                  <a:pt x="14" y="17"/>
                  <a:pt x="14" y="17"/>
                  <a:pt x="14" y="17"/>
                </a:cubicBezTo>
                <a:cubicBezTo>
                  <a:pt x="17" y="17"/>
                  <a:pt x="17" y="17"/>
                  <a:pt x="17" y="17"/>
                </a:cubicBezTo>
                <a:lnTo>
                  <a:pt x="17" y="13"/>
                </a:lnTo>
                <a:close/>
                <a:moveTo>
                  <a:pt x="21" y="36"/>
                </a:moveTo>
                <a:cubicBezTo>
                  <a:pt x="21" y="35"/>
                  <a:pt x="19" y="34"/>
                  <a:pt x="17" y="34"/>
                </a:cubicBezTo>
                <a:cubicBezTo>
                  <a:pt x="15" y="34"/>
                  <a:pt x="14" y="35"/>
                  <a:pt x="14" y="36"/>
                </a:cubicBezTo>
                <a:cubicBezTo>
                  <a:pt x="14" y="37"/>
                  <a:pt x="15" y="37"/>
                  <a:pt x="17" y="37"/>
                </a:cubicBezTo>
                <a:cubicBezTo>
                  <a:pt x="19" y="37"/>
                  <a:pt x="21" y="37"/>
                  <a:pt x="21" y="36"/>
                </a:cubicBezTo>
                <a:close/>
                <a:moveTo>
                  <a:pt x="21" y="10"/>
                </a:moveTo>
                <a:cubicBezTo>
                  <a:pt x="17" y="10"/>
                  <a:pt x="17" y="10"/>
                  <a:pt x="17" y="10"/>
                </a:cubicBezTo>
                <a:cubicBezTo>
                  <a:pt x="17" y="13"/>
                  <a:pt x="17" y="13"/>
                  <a:pt x="17" y="13"/>
                </a:cubicBezTo>
                <a:cubicBezTo>
                  <a:pt x="21" y="13"/>
                  <a:pt x="21" y="13"/>
                  <a:pt x="21" y="13"/>
                </a:cubicBezTo>
                <a:lnTo>
                  <a:pt x="21" y="10"/>
                </a:lnTo>
                <a:close/>
                <a:moveTo>
                  <a:pt x="21" y="17"/>
                </a:moveTo>
                <a:cubicBezTo>
                  <a:pt x="17" y="17"/>
                  <a:pt x="17" y="17"/>
                  <a:pt x="17" y="17"/>
                </a:cubicBezTo>
                <a:cubicBezTo>
                  <a:pt x="17" y="20"/>
                  <a:pt x="17" y="20"/>
                  <a:pt x="17" y="20"/>
                </a:cubicBezTo>
                <a:cubicBezTo>
                  <a:pt x="21" y="20"/>
                  <a:pt x="21" y="20"/>
                  <a:pt x="21" y="20"/>
                </a:cubicBezTo>
                <a:lnTo>
                  <a:pt x="21" y="17"/>
                </a:lnTo>
                <a:close/>
                <a:moveTo>
                  <a:pt x="27" y="13"/>
                </a:moveTo>
                <a:cubicBezTo>
                  <a:pt x="38" y="13"/>
                  <a:pt x="38" y="13"/>
                  <a:pt x="38" y="13"/>
                </a:cubicBezTo>
                <a:cubicBezTo>
                  <a:pt x="37" y="13"/>
                  <a:pt x="37" y="12"/>
                  <a:pt x="37" y="12"/>
                </a:cubicBezTo>
                <a:cubicBezTo>
                  <a:pt x="29" y="4"/>
                  <a:pt x="29" y="4"/>
                  <a:pt x="29" y="4"/>
                </a:cubicBezTo>
                <a:cubicBezTo>
                  <a:pt x="28" y="4"/>
                  <a:pt x="28" y="3"/>
                  <a:pt x="27" y="3"/>
                </a:cubicBezTo>
                <a:lnTo>
                  <a:pt x="27" y="13"/>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23" name="Freeform 154"/>
          <p:cNvSpPr>
            <a:spLocks noEditPoints="1"/>
          </p:cNvSpPr>
          <p:nvPr/>
        </p:nvSpPr>
        <p:spPr bwMode="auto">
          <a:xfrm>
            <a:off x="4996572" y="4272499"/>
            <a:ext cx="317866" cy="373573"/>
          </a:xfrm>
          <a:custGeom>
            <a:avLst/>
            <a:gdLst>
              <a:gd name="T0" fmla="*/ 41 w 41"/>
              <a:gd name="T1" fmla="*/ 15 h 48"/>
              <a:gd name="T2" fmla="*/ 41 w 41"/>
              <a:gd name="T3" fmla="*/ 46 h 48"/>
              <a:gd name="T4" fmla="*/ 39 w 41"/>
              <a:gd name="T5" fmla="*/ 48 h 48"/>
              <a:gd name="T6" fmla="*/ 3 w 41"/>
              <a:gd name="T7" fmla="*/ 48 h 48"/>
              <a:gd name="T8" fmla="*/ 0 w 41"/>
              <a:gd name="T9" fmla="*/ 46 h 48"/>
              <a:gd name="T10" fmla="*/ 0 w 41"/>
              <a:gd name="T11" fmla="*/ 3 h 48"/>
              <a:gd name="T12" fmla="*/ 3 w 41"/>
              <a:gd name="T13" fmla="*/ 0 h 48"/>
              <a:gd name="T14" fmla="*/ 27 w 41"/>
              <a:gd name="T15" fmla="*/ 0 h 48"/>
              <a:gd name="T16" fmla="*/ 31 w 41"/>
              <a:gd name="T17" fmla="*/ 2 h 48"/>
              <a:gd name="T18" fmla="*/ 39 w 41"/>
              <a:gd name="T19" fmla="*/ 10 h 48"/>
              <a:gd name="T20" fmla="*/ 41 w 41"/>
              <a:gd name="T21" fmla="*/ 15 h 48"/>
              <a:gd name="T22" fmla="*/ 38 w 41"/>
              <a:gd name="T23" fmla="*/ 17 h 48"/>
              <a:gd name="T24" fmla="*/ 27 w 41"/>
              <a:gd name="T25" fmla="*/ 17 h 48"/>
              <a:gd name="T26" fmla="*/ 24 w 41"/>
              <a:gd name="T27" fmla="*/ 15 h 48"/>
              <a:gd name="T28" fmla="*/ 24 w 41"/>
              <a:gd name="T29" fmla="*/ 4 h 48"/>
              <a:gd name="T30" fmla="*/ 3 w 41"/>
              <a:gd name="T31" fmla="*/ 4 h 48"/>
              <a:gd name="T32" fmla="*/ 3 w 41"/>
              <a:gd name="T33" fmla="*/ 45 h 48"/>
              <a:gd name="T34" fmla="*/ 38 w 41"/>
              <a:gd name="T35" fmla="*/ 45 h 48"/>
              <a:gd name="T36" fmla="*/ 38 w 41"/>
              <a:gd name="T37" fmla="*/ 17 h 48"/>
              <a:gd name="T38" fmla="*/ 17 w 41"/>
              <a:gd name="T39" fmla="*/ 24 h 48"/>
              <a:gd name="T40" fmla="*/ 17 w 41"/>
              <a:gd name="T41" fmla="*/ 38 h 48"/>
              <a:gd name="T42" fmla="*/ 17 w 41"/>
              <a:gd name="T43" fmla="*/ 39 h 48"/>
              <a:gd name="T44" fmla="*/ 16 w 41"/>
              <a:gd name="T45" fmla="*/ 39 h 48"/>
              <a:gd name="T46" fmla="*/ 16 w 41"/>
              <a:gd name="T47" fmla="*/ 39 h 48"/>
              <a:gd name="T48" fmla="*/ 11 w 41"/>
              <a:gd name="T49" fmla="*/ 35 h 48"/>
              <a:gd name="T50" fmla="*/ 8 w 41"/>
              <a:gd name="T51" fmla="*/ 35 h 48"/>
              <a:gd name="T52" fmla="*/ 7 w 41"/>
              <a:gd name="T53" fmla="*/ 34 h 48"/>
              <a:gd name="T54" fmla="*/ 7 w 41"/>
              <a:gd name="T55" fmla="*/ 29 h 48"/>
              <a:gd name="T56" fmla="*/ 8 w 41"/>
              <a:gd name="T57" fmla="*/ 28 h 48"/>
              <a:gd name="T58" fmla="*/ 11 w 41"/>
              <a:gd name="T59" fmla="*/ 28 h 48"/>
              <a:gd name="T60" fmla="*/ 16 w 41"/>
              <a:gd name="T61" fmla="*/ 23 h 48"/>
              <a:gd name="T62" fmla="*/ 17 w 41"/>
              <a:gd name="T63" fmla="*/ 23 h 48"/>
              <a:gd name="T64" fmla="*/ 17 w 41"/>
              <a:gd name="T65" fmla="*/ 24 h 48"/>
              <a:gd name="T66" fmla="*/ 23 w 41"/>
              <a:gd name="T67" fmla="*/ 37 h 48"/>
              <a:gd name="T68" fmla="*/ 26 w 41"/>
              <a:gd name="T69" fmla="*/ 31 h 48"/>
              <a:gd name="T70" fmla="*/ 23 w 41"/>
              <a:gd name="T71" fmla="*/ 25 h 48"/>
              <a:gd name="T72" fmla="*/ 21 w 41"/>
              <a:gd name="T73" fmla="*/ 25 h 48"/>
              <a:gd name="T74" fmla="*/ 21 w 41"/>
              <a:gd name="T75" fmla="*/ 28 h 48"/>
              <a:gd name="T76" fmla="*/ 22 w 41"/>
              <a:gd name="T77" fmla="*/ 31 h 48"/>
              <a:gd name="T78" fmla="*/ 21 w 41"/>
              <a:gd name="T79" fmla="*/ 35 h 48"/>
              <a:gd name="T80" fmla="*/ 21 w 41"/>
              <a:gd name="T81" fmla="*/ 37 h 48"/>
              <a:gd name="T82" fmla="*/ 22 w 41"/>
              <a:gd name="T83" fmla="*/ 38 h 48"/>
              <a:gd name="T84" fmla="*/ 23 w 41"/>
              <a:gd name="T85" fmla="*/ 37 h 48"/>
              <a:gd name="T86" fmla="*/ 29 w 41"/>
              <a:gd name="T87" fmla="*/ 41 h 48"/>
              <a:gd name="T88" fmla="*/ 33 w 41"/>
              <a:gd name="T89" fmla="*/ 31 h 48"/>
              <a:gd name="T90" fmla="*/ 29 w 41"/>
              <a:gd name="T91" fmla="*/ 21 h 48"/>
              <a:gd name="T92" fmla="*/ 27 w 41"/>
              <a:gd name="T93" fmla="*/ 21 h 48"/>
              <a:gd name="T94" fmla="*/ 26 w 41"/>
              <a:gd name="T95" fmla="*/ 24 h 48"/>
              <a:gd name="T96" fmla="*/ 29 w 41"/>
              <a:gd name="T97" fmla="*/ 31 h 48"/>
              <a:gd name="T98" fmla="*/ 26 w 41"/>
              <a:gd name="T99" fmla="*/ 39 h 48"/>
              <a:gd name="T100" fmla="*/ 27 w 41"/>
              <a:gd name="T101" fmla="*/ 41 h 48"/>
              <a:gd name="T102" fmla="*/ 28 w 41"/>
              <a:gd name="T103" fmla="*/ 41 h 48"/>
              <a:gd name="T104" fmla="*/ 29 w 41"/>
              <a:gd name="T105" fmla="*/ 41 h 48"/>
              <a:gd name="T106" fmla="*/ 27 w 41"/>
              <a:gd name="T107" fmla="*/ 14 h 48"/>
              <a:gd name="T108" fmla="*/ 38 w 41"/>
              <a:gd name="T109" fmla="*/ 14 h 48"/>
              <a:gd name="T110" fmla="*/ 37 w 41"/>
              <a:gd name="T111" fmla="*/ 13 h 48"/>
              <a:gd name="T112" fmla="*/ 29 w 41"/>
              <a:gd name="T113" fmla="*/ 4 h 48"/>
              <a:gd name="T114" fmla="*/ 27 w 41"/>
              <a:gd name="T115" fmla="*/ 4 h 48"/>
              <a:gd name="T116" fmla="*/ 27 w 41"/>
              <a:gd name="T117" fmla="*/ 1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1" h="48">
                <a:moveTo>
                  <a:pt x="41" y="15"/>
                </a:moveTo>
                <a:cubicBezTo>
                  <a:pt x="41" y="46"/>
                  <a:pt x="41" y="46"/>
                  <a:pt x="41" y="46"/>
                </a:cubicBezTo>
                <a:cubicBezTo>
                  <a:pt x="41" y="47"/>
                  <a:pt x="40" y="48"/>
                  <a:pt x="39" y="48"/>
                </a:cubicBezTo>
                <a:cubicBezTo>
                  <a:pt x="3" y="48"/>
                  <a:pt x="3" y="48"/>
                  <a:pt x="3" y="48"/>
                </a:cubicBezTo>
                <a:cubicBezTo>
                  <a:pt x="1" y="48"/>
                  <a:pt x="0" y="47"/>
                  <a:pt x="0" y="46"/>
                </a:cubicBezTo>
                <a:cubicBezTo>
                  <a:pt x="0" y="3"/>
                  <a:pt x="0" y="3"/>
                  <a:pt x="0" y="3"/>
                </a:cubicBezTo>
                <a:cubicBezTo>
                  <a:pt x="0" y="1"/>
                  <a:pt x="1" y="0"/>
                  <a:pt x="3" y="0"/>
                </a:cubicBezTo>
                <a:cubicBezTo>
                  <a:pt x="27" y="0"/>
                  <a:pt x="27" y="0"/>
                  <a:pt x="27" y="0"/>
                </a:cubicBezTo>
                <a:cubicBezTo>
                  <a:pt x="28" y="0"/>
                  <a:pt x="30" y="1"/>
                  <a:pt x="31" y="2"/>
                </a:cubicBezTo>
                <a:cubicBezTo>
                  <a:pt x="39" y="10"/>
                  <a:pt x="39" y="10"/>
                  <a:pt x="39" y="10"/>
                </a:cubicBezTo>
                <a:cubicBezTo>
                  <a:pt x="40" y="11"/>
                  <a:pt x="41" y="13"/>
                  <a:pt x="41" y="15"/>
                </a:cubicBezTo>
                <a:close/>
                <a:moveTo>
                  <a:pt x="38" y="17"/>
                </a:moveTo>
                <a:cubicBezTo>
                  <a:pt x="27" y="17"/>
                  <a:pt x="27" y="17"/>
                  <a:pt x="27" y="17"/>
                </a:cubicBezTo>
                <a:cubicBezTo>
                  <a:pt x="25" y="17"/>
                  <a:pt x="24" y="16"/>
                  <a:pt x="24" y="15"/>
                </a:cubicBezTo>
                <a:cubicBezTo>
                  <a:pt x="24" y="4"/>
                  <a:pt x="24" y="4"/>
                  <a:pt x="24" y="4"/>
                </a:cubicBezTo>
                <a:cubicBezTo>
                  <a:pt x="3" y="4"/>
                  <a:pt x="3" y="4"/>
                  <a:pt x="3" y="4"/>
                </a:cubicBezTo>
                <a:cubicBezTo>
                  <a:pt x="3" y="45"/>
                  <a:pt x="3" y="45"/>
                  <a:pt x="3" y="45"/>
                </a:cubicBezTo>
                <a:cubicBezTo>
                  <a:pt x="38" y="45"/>
                  <a:pt x="38" y="45"/>
                  <a:pt x="38" y="45"/>
                </a:cubicBezTo>
                <a:lnTo>
                  <a:pt x="38" y="17"/>
                </a:lnTo>
                <a:close/>
                <a:moveTo>
                  <a:pt x="17" y="24"/>
                </a:moveTo>
                <a:cubicBezTo>
                  <a:pt x="17" y="38"/>
                  <a:pt x="17" y="38"/>
                  <a:pt x="17" y="38"/>
                </a:cubicBezTo>
                <a:cubicBezTo>
                  <a:pt x="17" y="39"/>
                  <a:pt x="17" y="39"/>
                  <a:pt x="17" y="39"/>
                </a:cubicBezTo>
                <a:cubicBezTo>
                  <a:pt x="17" y="39"/>
                  <a:pt x="16" y="39"/>
                  <a:pt x="16" y="39"/>
                </a:cubicBezTo>
                <a:cubicBezTo>
                  <a:pt x="16" y="39"/>
                  <a:pt x="16" y="39"/>
                  <a:pt x="16" y="39"/>
                </a:cubicBezTo>
                <a:cubicBezTo>
                  <a:pt x="11" y="35"/>
                  <a:pt x="11" y="35"/>
                  <a:pt x="11" y="35"/>
                </a:cubicBezTo>
                <a:cubicBezTo>
                  <a:pt x="8" y="35"/>
                  <a:pt x="8" y="35"/>
                  <a:pt x="8" y="35"/>
                </a:cubicBezTo>
                <a:cubicBezTo>
                  <a:pt x="7" y="35"/>
                  <a:pt x="7" y="34"/>
                  <a:pt x="7" y="34"/>
                </a:cubicBezTo>
                <a:cubicBezTo>
                  <a:pt x="7" y="29"/>
                  <a:pt x="7" y="29"/>
                  <a:pt x="7" y="29"/>
                </a:cubicBezTo>
                <a:cubicBezTo>
                  <a:pt x="7" y="28"/>
                  <a:pt x="7" y="28"/>
                  <a:pt x="8" y="28"/>
                </a:cubicBezTo>
                <a:cubicBezTo>
                  <a:pt x="11" y="28"/>
                  <a:pt x="11" y="28"/>
                  <a:pt x="11" y="28"/>
                </a:cubicBezTo>
                <a:cubicBezTo>
                  <a:pt x="16" y="23"/>
                  <a:pt x="16" y="23"/>
                  <a:pt x="16" y="23"/>
                </a:cubicBezTo>
                <a:cubicBezTo>
                  <a:pt x="16" y="23"/>
                  <a:pt x="16" y="23"/>
                  <a:pt x="17" y="23"/>
                </a:cubicBezTo>
                <a:cubicBezTo>
                  <a:pt x="17" y="23"/>
                  <a:pt x="17" y="23"/>
                  <a:pt x="17" y="24"/>
                </a:cubicBezTo>
                <a:close/>
                <a:moveTo>
                  <a:pt x="23" y="37"/>
                </a:moveTo>
                <a:cubicBezTo>
                  <a:pt x="25" y="35"/>
                  <a:pt x="26" y="33"/>
                  <a:pt x="26" y="31"/>
                </a:cubicBezTo>
                <a:cubicBezTo>
                  <a:pt x="26" y="29"/>
                  <a:pt x="25" y="27"/>
                  <a:pt x="23" y="25"/>
                </a:cubicBezTo>
                <a:cubicBezTo>
                  <a:pt x="23" y="25"/>
                  <a:pt x="22" y="25"/>
                  <a:pt x="21" y="25"/>
                </a:cubicBezTo>
                <a:cubicBezTo>
                  <a:pt x="20" y="26"/>
                  <a:pt x="20" y="27"/>
                  <a:pt x="21" y="28"/>
                </a:cubicBezTo>
                <a:cubicBezTo>
                  <a:pt x="22" y="29"/>
                  <a:pt x="22" y="30"/>
                  <a:pt x="22" y="31"/>
                </a:cubicBezTo>
                <a:cubicBezTo>
                  <a:pt x="22" y="32"/>
                  <a:pt x="22" y="34"/>
                  <a:pt x="21" y="35"/>
                </a:cubicBezTo>
                <a:cubicBezTo>
                  <a:pt x="20" y="35"/>
                  <a:pt x="20" y="36"/>
                  <a:pt x="21" y="37"/>
                </a:cubicBezTo>
                <a:cubicBezTo>
                  <a:pt x="21" y="37"/>
                  <a:pt x="22" y="38"/>
                  <a:pt x="22" y="38"/>
                </a:cubicBezTo>
                <a:cubicBezTo>
                  <a:pt x="23" y="38"/>
                  <a:pt x="23" y="37"/>
                  <a:pt x="23" y="37"/>
                </a:cubicBezTo>
                <a:close/>
                <a:moveTo>
                  <a:pt x="29" y="41"/>
                </a:moveTo>
                <a:cubicBezTo>
                  <a:pt x="31" y="38"/>
                  <a:pt x="33" y="35"/>
                  <a:pt x="33" y="31"/>
                </a:cubicBezTo>
                <a:cubicBezTo>
                  <a:pt x="33" y="28"/>
                  <a:pt x="31" y="24"/>
                  <a:pt x="29" y="21"/>
                </a:cubicBezTo>
                <a:cubicBezTo>
                  <a:pt x="29" y="21"/>
                  <a:pt x="27" y="21"/>
                  <a:pt x="27" y="21"/>
                </a:cubicBezTo>
                <a:cubicBezTo>
                  <a:pt x="26" y="22"/>
                  <a:pt x="26" y="23"/>
                  <a:pt x="26" y="24"/>
                </a:cubicBezTo>
                <a:cubicBezTo>
                  <a:pt x="28" y="26"/>
                  <a:pt x="29" y="28"/>
                  <a:pt x="29" y="31"/>
                </a:cubicBezTo>
                <a:cubicBezTo>
                  <a:pt x="29" y="34"/>
                  <a:pt x="28" y="37"/>
                  <a:pt x="26" y="39"/>
                </a:cubicBezTo>
                <a:cubicBezTo>
                  <a:pt x="26" y="39"/>
                  <a:pt x="26" y="40"/>
                  <a:pt x="27" y="41"/>
                </a:cubicBezTo>
                <a:cubicBezTo>
                  <a:pt x="27" y="41"/>
                  <a:pt x="27" y="41"/>
                  <a:pt x="28" y="41"/>
                </a:cubicBezTo>
                <a:cubicBezTo>
                  <a:pt x="28" y="41"/>
                  <a:pt x="29" y="41"/>
                  <a:pt x="29" y="41"/>
                </a:cubicBezTo>
                <a:close/>
                <a:moveTo>
                  <a:pt x="27" y="14"/>
                </a:moveTo>
                <a:cubicBezTo>
                  <a:pt x="38" y="14"/>
                  <a:pt x="38" y="14"/>
                  <a:pt x="38" y="14"/>
                </a:cubicBezTo>
                <a:cubicBezTo>
                  <a:pt x="37" y="14"/>
                  <a:pt x="37" y="13"/>
                  <a:pt x="37" y="13"/>
                </a:cubicBezTo>
                <a:cubicBezTo>
                  <a:pt x="29" y="4"/>
                  <a:pt x="29" y="4"/>
                  <a:pt x="29" y="4"/>
                </a:cubicBezTo>
                <a:cubicBezTo>
                  <a:pt x="28" y="4"/>
                  <a:pt x="28" y="4"/>
                  <a:pt x="27" y="4"/>
                </a:cubicBezTo>
                <a:lnTo>
                  <a:pt x="27" y="1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24" name="Freeform 155"/>
          <p:cNvSpPr>
            <a:spLocks noEditPoints="1"/>
          </p:cNvSpPr>
          <p:nvPr/>
        </p:nvSpPr>
        <p:spPr bwMode="auto">
          <a:xfrm>
            <a:off x="6173912" y="4747505"/>
            <a:ext cx="317866" cy="373573"/>
          </a:xfrm>
          <a:custGeom>
            <a:avLst/>
            <a:gdLst>
              <a:gd name="T0" fmla="*/ 41 w 41"/>
              <a:gd name="T1" fmla="*/ 14 h 48"/>
              <a:gd name="T2" fmla="*/ 41 w 41"/>
              <a:gd name="T3" fmla="*/ 45 h 48"/>
              <a:gd name="T4" fmla="*/ 39 w 41"/>
              <a:gd name="T5" fmla="*/ 48 h 48"/>
              <a:gd name="T6" fmla="*/ 3 w 41"/>
              <a:gd name="T7" fmla="*/ 48 h 48"/>
              <a:gd name="T8" fmla="*/ 0 w 41"/>
              <a:gd name="T9" fmla="*/ 45 h 48"/>
              <a:gd name="T10" fmla="*/ 0 w 41"/>
              <a:gd name="T11" fmla="*/ 2 h 48"/>
              <a:gd name="T12" fmla="*/ 3 w 41"/>
              <a:gd name="T13" fmla="*/ 0 h 48"/>
              <a:gd name="T14" fmla="*/ 27 w 41"/>
              <a:gd name="T15" fmla="*/ 0 h 48"/>
              <a:gd name="T16" fmla="*/ 31 w 41"/>
              <a:gd name="T17" fmla="*/ 2 h 48"/>
              <a:gd name="T18" fmla="*/ 39 w 41"/>
              <a:gd name="T19" fmla="*/ 10 h 48"/>
              <a:gd name="T20" fmla="*/ 41 w 41"/>
              <a:gd name="T21" fmla="*/ 14 h 48"/>
              <a:gd name="T22" fmla="*/ 38 w 41"/>
              <a:gd name="T23" fmla="*/ 17 h 48"/>
              <a:gd name="T24" fmla="*/ 27 w 41"/>
              <a:gd name="T25" fmla="*/ 17 h 48"/>
              <a:gd name="T26" fmla="*/ 24 w 41"/>
              <a:gd name="T27" fmla="*/ 14 h 48"/>
              <a:gd name="T28" fmla="*/ 24 w 41"/>
              <a:gd name="T29" fmla="*/ 3 h 48"/>
              <a:gd name="T30" fmla="*/ 3 w 41"/>
              <a:gd name="T31" fmla="*/ 3 h 48"/>
              <a:gd name="T32" fmla="*/ 3 w 41"/>
              <a:gd name="T33" fmla="*/ 44 h 48"/>
              <a:gd name="T34" fmla="*/ 38 w 41"/>
              <a:gd name="T35" fmla="*/ 44 h 48"/>
              <a:gd name="T36" fmla="*/ 38 w 41"/>
              <a:gd name="T37" fmla="*/ 17 h 48"/>
              <a:gd name="T38" fmla="*/ 14 w 41"/>
              <a:gd name="T39" fmla="*/ 20 h 48"/>
              <a:gd name="T40" fmla="*/ 15 w 41"/>
              <a:gd name="T41" fmla="*/ 21 h 48"/>
              <a:gd name="T42" fmla="*/ 16 w 41"/>
              <a:gd name="T43" fmla="*/ 22 h 48"/>
              <a:gd name="T44" fmla="*/ 11 w 41"/>
              <a:gd name="T45" fmla="*/ 29 h 48"/>
              <a:gd name="T46" fmla="*/ 16 w 41"/>
              <a:gd name="T47" fmla="*/ 36 h 48"/>
              <a:gd name="T48" fmla="*/ 15 w 41"/>
              <a:gd name="T49" fmla="*/ 37 h 48"/>
              <a:gd name="T50" fmla="*/ 14 w 41"/>
              <a:gd name="T51" fmla="*/ 38 h 48"/>
              <a:gd name="T52" fmla="*/ 13 w 41"/>
              <a:gd name="T53" fmla="*/ 38 h 48"/>
              <a:gd name="T54" fmla="*/ 7 w 41"/>
              <a:gd name="T55" fmla="*/ 30 h 48"/>
              <a:gd name="T56" fmla="*/ 7 w 41"/>
              <a:gd name="T57" fmla="*/ 28 h 48"/>
              <a:gd name="T58" fmla="*/ 13 w 41"/>
              <a:gd name="T59" fmla="*/ 20 h 48"/>
              <a:gd name="T60" fmla="*/ 14 w 41"/>
              <a:gd name="T61" fmla="*/ 20 h 48"/>
              <a:gd name="T62" fmla="*/ 17 w 41"/>
              <a:gd name="T63" fmla="*/ 40 h 48"/>
              <a:gd name="T64" fmla="*/ 21 w 41"/>
              <a:gd name="T65" fmla="*/ 18 h 48"/>
              <a:gd name="T66" fmla="*/ 22 w 41"/>
              <a:gd name="T67" fmla="*/ 17 h 48"/>
              <a:gd name="T68" fmla="*/ 23 w 41"/>
              <a:gd name="T69" fmla="*/ 17 h 48"/>
              <a:gd name="T70" fmla="*/ 24 w 41"/>
              <a:gd name="T71" fmla="*/ 18 h 48"/>
              <a:gd name="T72" fmla="*/ 20 w 41"/>
              <a:gd name="T73" fmla="*/ 40 h 48"/>
              <a:gd name="T74" fmla="*/ 19 w 41"/>
              <a:gd name="T75" fmla="*/ 41 h 48"/>
              <a:gd name="T76" fmla="*/ 18 w 41"/>
              <a:gd name="T77" fmla="*/ 41 h 48"/>
              <a:gd name="T78" fmla="*/ 17 w 41"/>
              <a:gd name="T79" fmla="*/ 40 h 48"/>
              <a:gd name="T80" fmla="*/ 34 w 41"/>
              <a:gd name="T81" fmla="*/ 30 h 48"/>
              <a:gd name="T82" fmla="*/ 28 w 41"/>
              <a:gd name="T83" fmla="*/ 38 h 48"/>
              <a:gd name="T84" fmla="*/ 27 w 41"/>
              <a:gd name="T85" fmla="*/ 38 h 48"/>
              <a:gd name="T86" fmla="*/ 26 w 41"/>
              <a:gd name="T87" fmla="*/ 37 h 48"/>
              <a:gd name="T88" fmla="*/ 26 w 41"/>
              <a:gd name="T89" fmla="*/ 36 h 48"/>
              <a:gd name="T90" fmla="*/ 30 w 41"/>
              <a:gd name="T91" fmla="*/ 29 h 48"/>
              <a:gd name="T92" fmla="*/ 26 w 41"/>
              <a:gd name="T93" fmla="*/ 22 h 48"/>
              <a:gd name="T94" fmla="*/ 26 w 41"/>
              <a:gd name="T95" fmla="*/ 21 h 48"/>
              <a:gd name="T96" fmla="*/ 27 w 41"/>
              <a:gd name="T97" fmla="*/ 20 h 48"/>
              <a:gd name="T98" fmla="*/ 28 w 41"/>
              <a:gd name="T99" fmla="*/ 20 h 48"/>
              <a:gd name="T100" fmla="*/ 34 w 41"/>
              <a:gd name="T101" fmla="*/ 28 h 48"/>
              <a:gd name="T102" fmla="*/ 34 w 41"/>
              <a:gd name="T103" fmla="*/ 30 h 48"/>
              <a:gd name="T104" fmla="*/ 27 w 41"/>
              <a:gd name="T105" fmla="*/ 14 h 48"/>
              <a:gd name="T106" fmla="*/ 38 w 41"/>
              <a:gd name="T107" fmla="*/ 14 h 48"/>
              <a:gd name="T108" fmla="*/ 37 w 41"/>
              <a:gd name="T109" fmla="*/ 12 h 48"/>
              <a:gd name="T110" fmla="*/ 29 w 41"/>
              <a:gd name="T111" fmla="*/ 4 h 48"/>
              <a:gd name="T112" fmla="*/ 27 w 41"/>
              <a:gd name="T113" fmla="*/ 3 h 48"/>
              <a:gd name="T114" fmla="*/ 27 w 41"/>
              <a:gd name="T115" fmla="*/ 1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1" h="48">
                <a:moveTo>
                  <a:pt x="41" y="14"/>
                </a:moveTo>
                <a:cubicBezTo>
                  <a:pt x="41" y="45"/>
                  <a:pt x="41" y="45"/>
                  <a:pt x="41" y="45"/>
                </a:cubicBezTo>
                <a:cubicBezTo>
                  <a:pt x="41" y="47"/>
                  <a:pt x="40" y="48"/>
                  <a:pt x="39" y="48"/>
                </a:cubicBezTo>
                <a:cubicBezTo>
                  <a:pt x="3" y="48"/>
                  <a:pt x="3" y="48"/>
                  <a:pt x="3" y="48"/>
                </a:cubicBezTo>
                <a:cubicBezTo>
                  <a:pt x="1" y="48"/>
                  <a:pt x="0" y="47"/>
                  <a:pt x="0" y="45"/>
                </a:cubicBezTo>
                <a:cubicBezTo>
                  <a:pt x="0" y="2"/>
                  <a:pt x="0" y="2"/>
                  <a:pt x="0" y="2"/>
                </a:cubicBezTo>
                <a:cubicBezTo>
                  <a:pt x="0" y="1"/>
                  <a:pt x="1" y="0"/>
                  <a:pt x="3" y="0"/>
                </a:cubicBezTo>
                <a:cubicBezTo>
                  <a:pt x="27" y="0"/>
                  <a:pt x="27" y="0"/>
                  <a:pt x="27" y="0"/>
                </a:cubicBezTo>
                <a:cubicBezTo>
                  <a:pt x="28" y="0"/>
                  <a:pt x="30" y="1"/>
                  <a:pt x="31" y="2"/>
                </a:cubicBezTo>
                <a:cubicBezTo>
                  <a:pt x="39" y="10"/>
                  <a:pt x="39" y="10"/>
                  <a:pt x="39" y="10"/>
                </a:cubicBezTo>
                <a:cubicBezTo>
                  <a:pt x="40" y="11"/>
                  <a:pt x="41" y="13"/>
                  <a:pt x="41" y="14"/>
                </a:cubicBezTo>
                <a:close/>
                <a:moveTo>
                  <a:pt x="38" y="17"/>
                </a:moveTo>
                <a:cubicBezTo>
                  <a:pt x="27" y="17"/>
                  <a:pt x="27" y="17"/>
                  <a:pt x="27" y="17"/>
                </a:cubicBezTo>
                <a:cubicBezTo>
                  <a:pt x="25" y="17"/>
                  <a:pt x="24" y="16"/>
                  <a:pt x="24" y="14"/>
                </a:cubicBezTo>
                <a:cubicBezTo>
                  <a:pt x="24" y="3"/>
                  <a:pt x="24" y="3"/>
                  <a:pt x="24" y="3"/>
                </a:cubicBezTo>
                <a:cubicBezTo>
                  <a:pt x="3" y="3"/>
                  <a:pt x="3" y="3"/>
                  <a:pt x="3" y="3"/>
                </a:cubicBezTo>
                <a:cubicBezTo>
                  <a:pt x="3" y="44"/>
                  <a:pt x="3" y="44"/>
                  <a:pt x="3" y="44"/>
                </a:cubicBezTo>
                <a:cubicBezTo>
                  <a:pt x="38" y="44"/>
                  <a:pt x="38" y="44"/>
                  <a:pt x="38" y="44"/>
                </a:cubicBezTo>
                <a:lnTo>
                  <a:pt x="38" y="17"/>
                </a:lnTo>
                <a:close/>
                <a:moveTo>
                  <a:pt x="14" y="20"/>
                </a:moveTo>
                <a:cubicBezTo>
                  <a:pt x="15" y="21"/>
                  <a:pt x="15" y="21"/>
                  <a:pt x="15" y="21"/>
                </a:cubicBezTo>
                <a:cubicBezTo>
                  <a:pt x="16" y="22"/>
                  <a:pt x="16" y="22"/>
                  <a:pt x="16" y="22"/>
                </a:cubicBezTo>
                <a:cubicBezTo>
                  <a:pt x="11" y="29"/>
                  <a:pt x="11" y="29"/>
                  <a:pt x="11" y="29"/>
                </a:cubicBezTo>
                <a:cubicBezTo>
                  <a:pt x="16" y="36"/>
                  <a:pt x="16" y="36"/>
                  <a:pt x="16" y="36"/>
                </a:cubicBezTo>
                <a:cubicBezTo>
                  <a:pt x="16" y="36"/>
                  <a:pt x="16" y="36"/>
                  <a:pt x="15" y="37"/>
                </a:cubicBezTo>
                <a:cubicBezTo>
                  <a:pt x="14" y="38"/>
                  <a:pt x="14" y="38"/>
                  <a:pt x="14" y="38"/>
                </a:cubicBezTo>
                <a:cubicBezTo>
                  <a:pt x="14" y="38"/>
                  <a:pt x="13" y="38"/>
                  <a:pt x="13" y="38"/>
                </a:cubicBezTo>
                <a:cubicBezTo>
                  <a:pt x="7" y="30"/>
                  <a:pt x="7" y="30"/>
                  <a:pt x="7" y="30"/>
                </a:cubicBezTo>
                <a:cubicBezTo>
                  <a:pt x="7" y="29"/>
                  <a:pt x="7" y="29"/>
                  <a:pt x="7" y="28"/>
                </a:cubicBezTo>
                <a:cubicBezTo>
                  <a:pt x="13" y="20"/>
                  <a:pt x="13" y="20"/>
                  <a:pt x="13" y="20"/>
                </a:cubicBezTo>
                <a:cubicBezTo>
                  <a:pt x="13" y="20"/>
                  <a:pt x="14" y="20"/>
                  <a:pt x="14" y="20"/>
                </a:cubicBezTo>
                <a:close/>
                <a:moveTo>
                  <a:pt x="17" y="40"/>
                </a:moveTo>
                <a:cubicBezTo>
                  <a:pt x="21" y="18"/>
                  <a:pt x="21" y="18"/>
                  <a:pt x="21" y="18"/>
                </a:cubicBezTo>
                <a:cubicBezTo>
                  <a:pt x="21" y="17"/>
                  <a:pt x="21" y="17"/>
                  <a:pt x="22" y="17"/>
                </a:cubicBezTo>
                <a:cubicBezTo>
                  <a:pt x="23" y="17"/>
                  <a:pt x="23" y="17"/>
                  <a:pt x="23" y="17"/>
                </a:cubicBezTo>
                <a:cubicBezTo>
                  <a:pt x="24" y="17"/>
                  <a:pt x="24" y="18"/>
                  <a:pt x="24" y="18"/>
                </a:cubicBezTo>
                <a:cubicBezTo>
                  <a:pt x="20" y="40"/>
                  <a:pt x="20" y="40"/>
                  <a:pt x="20" y="40"/>
                </a:cubicBezTo>
                <a:cubicBezTo>
                  <a:pt x="20" y="41"/>
                  <a:pt x="20" y="41"/>
                  <a:pt x="19" y="41"/>
                </a:cubicBezTo>
                <a:cubicBezTo>
                  <a:pt x="18" y="41"/>
                  <a:pt x="18" y="41"/>
                  <a:pt x="18" y="41"/>
                </a:cubicBezTo>
                <a:cubicBezTo>
                  <a:pt x="17" y="41"/>
                  <a:pt x="17" y="40"/>
                  <a:pt x="17" y="40"/>
                </a:cubicBezTo>
                <a:close/>
                <a:moveTo>
                  <a:pt x="34" y="30"/>
                </a:moveTo>
                <a:cubicBezTo>
                  <a:pt x="28" y="38"/>
                  <a:pt x="28" y="38"/>
                  <a:pt x="28" y="38"/>
                </a:cubicBezTo>
                <a:cubicBezTo>
                  <a:pt x="28" y="38"/>
                  <a:pt x="27" y="38"/>
                  <a:pt x="27" y="38"/>
                </a:cubicBezTo>
                <a:cubicBezTo>
                  <a:pt x="26" y="37"/>
                  <a:pt x="26" y="37"/>
                  <a:pt x="26" y="37"/>
                </a:cubicBezTo>
                <a:cubicBezTo>
                  <a:pt x="25" y="36"/>
                  <a:pt x="25" y="36"/>
                  <a:pt x="26" y="36"/>
                </a:cubicBezTo>
                <a:cubicBezTo>
                  <a:pt x="30" y="29"/>
                  <a:pt x="30" y="29"/>
                  <a:pt x="30" y="29"/>
                </a:cubicBezTo>
                <a:cubicBezTo>
                  <a:pt x="26" y="22"/>
                  <a:pt x="26" y="22"/>
                  <a:pt x="26" y="22"/>
                </a:cubicBezTo>
                <a:cubicBezTo>
                  <a:pt x="25" y="22"/>
                  <a:pt x="25" y="22"/>
                  <a:pt x="26" y="21"/>
                </a:cubicBezTo>
                <a:cubicBezTo>
                  <a:pt x="27" y="20"/>
                  <a:pt x="27" y="20"/>
                  <a:pt x="27" y="20"/>
                </a:cubicBezTo>
                <a:cubicBezTo>
                  <a:pt x="27" y="20"/>
                  <a:pt x="28" y="20"/>
                  <a:pt x="28" y="20"/>
                </a:cubicBezTo>
                <a:cubicBezTo>
                  <a:pt x="34" y="28"/>
                  <a:pt x="34" y="28"/>
                  <a:pt x="34" y="28"/>
                </a:cubicBezTo>
                <a:cubicBezTo>
                  <a:pt x="35" y="29"/>
                  <a:pt x="35" y="29"/>
                  <a:pt x="34" y="30"/>
                </a:cubicBezTo>
                <a:close/>
                <a:moveTo>
                  <a:pt x="27" y="14"/>
                </a:moveTo>
                <a:cubicBezTo>
                  <a:pt x="38" y="14"/>
                  <a:pt x="38" y="14"/>
                  <a:pt x="38" y="14"/>
                </a:cubicBezTo>
                <a:cubicBezTo>
                  <a:pt x="37" y="13"/>
                  <a:pt x="37" y="13"/>
                  <a:pt x="37" y="12"/>
                </a:cubicBezTo>
                <a:cubicBezTo>
                  <a:pt x="29" y="4"/>
                  <a:pt x="29" y="4"/>
                  <a:pt x="29" y="4"/>
                </a:cubicBezTo>
                <a:cubicBezTo>
                  <a:pt x="28" y="4"/>
                  <a:pt x="28" y="4"/>
                  <a:pt x="27" y="3"/>
                </a:cubicBezTo>
                <a:lnTo>
                  <a:pt x="27" y="1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25" name="Freeform 156"/>
          <p:cNvSpPr>
            <a:spLocks noEditPoints="1"/>
          </p:cNvSpPr>
          <p:nvPr/>
        </p:nvSpPr>
        <p:spPr bwMode="auto">
          <a:xfrm>
            <a:off x="5575746" y="3762867"/>
            <a:ext cx="317866" cy="373573"/>
          </a:xfrm>
          <a:custGeom>
            <a:avLst/>
            <a:gdLst>
              <a:gd name="T0" fmla="*/ 41 w 41"/>
              <a:gd name="T1" fmla="*/ 15 h 48"/>
              <a:gd name="T2" fmla="*/ 41 w 41"/>
              <a:gd name="T3" fmla="*/ 46 h 48"/>
              <a:gd name="T4" fmla="*/ 39 w 41"/>
              <a:gd name="T5" fmla="*/ 48 h 48"/>
              <a:gd name="T6" fmla="*/ 3 w 41"/>
              <a:gd name="T7" fmla="*/ 48 h 48"/>
              <a:gd name="T8" fmla="*/ 0 w 41"/>
              <a:gd name="T9" fmla="*/ 46 h 48"/>
              <a:gd name="T10" fmla="*/ 0 w 41"/>
              <a:gd name="T11" fmla="*/ 3 h 48"/>
              <a:gd name="T12" fmla="*/ 3 w 41"/>
              <a:gd name="T13" fmla="*/ 0 h 48"/>
              <a:gd name="T14" fmla="*/ 27 w 41"/>
              <a:gd name="T15" fmla="*/ 0 h 48"/>
              <a:gd name="T16" fmla="*/ 31 w 41"/>
              <a:gd name="T17" fmla="*/ 2 h 48"/>
              <a:gd name="T18" fmla="*/ 39 w 41"/>
              <a:gd name="T19" fmla="*/ 11 h 48"/>
              <a:gd name="T20" fmla="*/ 41 w 41"/>
              <a:gd name="T21" fmla="*/ 15 h 48"/>
              <a:gd name="T22" fmla="*/ 38 w 41"/>
              <a:gd name="T23" fmla="*/ 18 h 48"/>
              <a:gd name="T24" fmla="*/ 27 w 41"/>
              <a:gd name="T25" fmla="*/ 18 h 48"/>
              <a:gd name="T26" fmla="*/ 24 w 41"/>
              <a:gd name="T27" fmla="*/ 15 h 48"/>
              <a:gd name="T28" fmla="*/ 24 w 41"/>
              <a:gd name="T29" fmla="*/ 4 h 48"/>
              <a:gd name="T30" fmla="*/ 3 w 41"/>
              <a:gd name="T31" fmla="*/ 4 h 48"/>
              <a:gd name="T32" fmla="*/ 3 w 41"/>
              <a:gd name="T33" fmla="*/ 45 h 48"/>
              <a:gd name="T34" fmla="*/ 38 w 41"/>
              <a:gd name="T35" fmla="*/ 45 h 48"/>
              <a:gd name="T36" fmla="*/ 38 w 41"/>
              <a:gd name="T37" fmla="*/ 18 h 48"/>
              <a:gd name="T38" fmla="*/ 12 w 41"/>
              <a:gd name="T39" fmla="*/ 42 h 48"/>
              <a:gd name="T40" fmla="*/ 19 w 41"/>
              <a:gd name="T41" fmla="*/ 42 h 48"/>
              <a:gd name="T42" fmla="*/ 19 w 41"/>
              <a:gd name="T43" fmla="*/ 39 h 48"/>
              <a:gd name="T44" fmla="*/ 17 w 41"/>
              <a:gd name="T45" fmla="*/ 39 h 48"/>
              <a:gd name="T46" fmla="*/ 20 w 41"/>
              <a:gd name="T47" fmla="*/ 34 h 48"/>
              <a:gd name="T48" fmla="*/ 20 w 41"/>
              <a:gd name="T49" fmla="*/ 34 h 48"/>
              <a:gd name="T50" fmla="*/ 20 w 41"/>
              <a:gd name="T51" fmla="*/ 34 h 48"/>
              <a:gd name="T52" fmla="*/ 21 w 41"/>
              <a:gd name="T53" fmla="*/ 34 h 48"/>
              <a:gd name="T54" fmla="*/ 21 w 41"/>
              <a:gd name="T55" fmla="*/ 34 h 48"/>
              <a:gd name="T56" fmla="*/ 24 w 41"/>
              <a:gd name="T57" fmla="*/ 39 h 48"/>
              <a:gd name="T58" fmla="*/ 22 w 41"/>
              <a:gd name="T59" fmla="*/ 39 h 48"/>
              <a:gd name="T60" fmla="*/ 22 w 41"/>
              <a:gd name="T61" fmla="*/ 42 h 48"/>
              <a:gd name="T62" fmla="*/ 30 w 41"/>
              <a:gd name="T63" fmla="*/ 42 h 48"/>
              <a:gd name="T64" fmla="*/ 30 w 41"/>
              <a:gd name="T65" fmla="*/ 39 h 48"/>
              <a:gd name="T66" fmla="*/ 28 w 41"/>
              <a:gd name="T67" fmla="*/ 39 h 48"/>
              <a:gd name="T68" fmla="*/ 23 w 41"/>
              <a:gd name="T69" fmla="*/ 31 h 48"/>
              <a:gd name="T70" fmla="*/ 28 w 41"/>
              <a:gd name="T71" fmla="*/ 24 h 48"/>
              <a:gd name="T72" fmla="*/ 30 w 41"/>
              <a:gd name="T73" fmla="*/ 24 h 48"/>
              <a:gd name="T74" fmla="*/ 30 w 41"/>
              <a:gd name="T75" fmla="*/ 21 h 48"/>
              <a:gd name="T76" fmla="*/ 22 w 41"/>
              <a:gd name="T77" fmla="*/ 21 h 48"/>
              <a:gd name="T78" fmla="*/ 22 w 41"/>
              <a:gd name="T79" fmla="*/ 24 h 48"/>
              <a:gd name="T80" fmla="*/ 24 w 41"/>
              <a:gd name="T81" fmla="*/ 24 h 48"/>
              <a:gd name="T82" fmla="*/ 21 w 41"/>
              <a:gd name="T83" fmla="*/ 28 h 48"/>
              <a:gd name="T84" fmla="*/ 21 w 41"/>
              <a:gd name="T85" fmla="*/ 29 h 48"/>
              <a:gd name="T86" fmla="*/ 21 w 41"/>
              <a:gd name="T87" fmla="*/ 29 h 48"/>
              <a:gd name="T88" fmla="*/ 21 w 41"/>
              <a:gd name="T89" fmla="*/ 29 h 48"/>
              <a:gd name="T90" fmla="*/ 20 w 41"/>
              <a:gd name="T91" fmla="*/ 28 h 48"/>
              <a:gd name="T92" fmla="*/ 17 w 41"/>
              <a:gd name="T93" fmla="*/ 24 h 48"/>
              <a:gd name="T94" fmla="*/ 19 w 41"/>
              <a:gd name="T95" fmla="*/ 24 h 48"/>
              <a:gd name="T96" fmla="*/ 19 w 41"/>
              <a:gd name="T97" fmla="*/ 21 h 48"/>
              <a:gd name="T98" fmla="*/ 12 w 41"/>
              <a:gd name="T99" fmla="*/ 21 h 48"/>
              <a:gd name="T100" fmla="*/ 12 w 41"/>
              <a:gd name="T101" fmla="*/ 24 h 48"/>
              <a:gd name="T102" fmla="*/ 13 w 41"/>
              <a:gd name="T103" fmla="*/ 24 h 48"/>
              <a:gd name="T104" fmla="*/ 19 w 41"/>
              <a:gd name="T105" fmla="*/ 31 h 48"/>
              <a:gd name="T106" fmla="*/ 13 w 41"/>
              <a:gd name="T107" fmla="*/ 39 h 48"/>
              <a:gd name="T108" fmla="*/ 12 w 41"/>
              <a:gd name="T109" fmla="*/ 39 h 48"/>
              <a:gd name="T110" fmla="*/ 12 w 41"/>
              <a:gd name="T111" fmla="*/ 42 h 48"/>
              <a:gd name="T112" fmla="*/ 27 w 41"/>
              <a:gd name="T113" fmla="*/ 14 h 48"/>
              <a:gd name="T114" fmla="*/ 38 w 41"/>
              <a:gd name="T115" fmla="*/ 14 h 48"/>
              <a:gd name="T116" fmla="*/ 37 w 41"/>
              <a:gd name="T117" fmla="*/ 13 h 48"/>
              <a:gd name="T118" fmla="*/ 29 w 41"/>
              <a:gd name="T119" fmla="*/ 5 h 48"/>
              <a:gd name="T120" fmla="*/ 27 w 41"/>
              <a:gd name="T121" fmla="*/ 4 h 48"/>
              <a:gd name="T122" fmla="*/ 27 w 41"/>
              <a:gd name="T123" fmla="*/ 1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1" h="48">
                <a:moveTo>
                  <a:pt x="41" y="15"/>
                </a:moveTo>
                <a:cubicBezTo>
                  <a:pt x="41" y="46"/>
                  <a:pt x="41" y="46"/>
                  <a:pt x="41" y="46"/>
                </a:cubicBezTo>
                <a:cubicBezTo>
                  <a:pt x="41" y="47"/>
                  <a:pt x="40" y="48"/>
                  <a:pt x="39" y="48"/>
                </a:cubicBezTo>
                <a:cubicBezTo>
                  <a:pt x="3" y="48"/>
                  <a:pt x="3" y="48"/>
                  <a:pt x="3" y="48"/>
                </a:cubicBezTo>
                <a:cubicBezTo>
                  <a:pt x="1" y="48"/>
                  <a:pt x="0" y="47"/>
                  <a:pt x="0" y="46"/>
                </a:cubicBezTo>
                <a:cubicBezTo>
                  <a:pt x="0" y="3"/>
                  <a:pt x="0" y="3"/>
                  <a:pt x="0" y="3"/>
                </a:cubicBezTo>
                <a:cubicBezTo>
                  <a:pt x="0" y="2"/>
                  <a:pt x="1" y="0"/>
                  <a:pt x="3" y="0"/>
                </a:cubicBezTo>
                <a:cubicBezTo>
                  <a:pt x="27" y="0"/>
                  <a:pt x="27" y="0"/>
                  <a:pt x="27" y="0"/>
                </a:cubicBezTo>
                <a:cubicBezTo>
                  <a:pt x="28" y="0"/>
                  <a:pt x="30" y="1"/>
                  <a:pt x="31" y="2"/>
                </a:cubicBezTo>
                <a:cubicBezTo>
                  <a:pt x="39" y="11"/>
                  <a:pt x="39" y="11"/>
                  <a:pt x="39" y="11"/>
                </a:cubicBezTo>
                <a:cubicBezTo>
                  <a:pt x="40" y="12"/>
                  <a:pt x="41" y="14"/>
                  <a:pt x="41" y="15"/>
                </a:cubicBezTo>
                <a:close/>
                <a:moveTo>
                  <a:pt x="38" y="18"/>
                </a:moveTo>
                <a:cubicBezTo>
                  <a:pt x="27" y="18"/>
                  <a:pt x="27" y="18"/>
                  <a:pt x="27" y="18"/>
                </a:cubicBezTo>
                <a:cubicBezTo>
                  <a:pt x="25" y="18"/>
                  <a:pt x="24" y="16"/>
                  <a:pt x="24" y="15"/>
                </a:cubicBezTo>
                <a:cubicBezTo>
                  <a:pt x="24" y="4"/>
                  <a:pt x="24" y="4"/>
                  <a:pt x="24" y="4"/>
                </a:cubicBezTo>
                <a:cubicBezTo>
                  <a:pt x="3" y="4"/>
                  <a:pt x="3" y="4"/>
                  <a:pt x="3" y="4"/>
                </a:cubicBezTo>
                <a:cubicBezTo>
                  <a:pt x="3" y="45"/>
                  <a:pt x="3" y="45"/>
                  <a:pt x="3" y="45"/>
                </a:cubicBezTo>
                <a:cubicBezTo>
                  <a:pt x="38" y="45"/>
                  <a:pt x="38" y="45"/>
                  <a:pt x="38" y="45"/>
                </a:cubicBezTo>
                <a:lnTo>
                  <a:pt x="38" y="18"/>
                </a:lnTo>
                <a:close/>
                <a:moveTo>
                  <a:pt x="12" y="42"/>
                </a:moveTo>
                <a:cubicBezTo>
                  <a:pt x="19" y="42"/>
                  <a:pt x="19" y="42"/>
                  <a:pt x="19" y="42"/>
                </a:cubicBezTo>
                <a:cubicBezTo>
                  <a:pt x="19" y="39"/>
                  <a:pt x="19" y="39"/>
                  <a:pt x="19" y="39"/>
                </a:cubicBezTo>
                <a:cubicBezTo>
                  <a:pt x="17" y="39"/>
                  <a:pt x="17" y="39"/>
                  <a:pt x="17" y="39"/>
                </a:cubicBezTo>
                <a:cubicBezTo>
                  <a:pt x="20" y="34"/>
                  <a:pt x="20" y="34"/>
                  <a:pt x="20" y="34"/>
                </a:cubicBezTo>
                <a:cubicBezTo>
                  <a:pt x="20" y="34"/>
                  <a:pt x="20" y="34"/>
                  <a:pt x="20" y="34"/>
                </a:cubicBezTo>
                <a:cubicBezTo>
                  <a:pt x="20" y="34"/>
                  <a:pt x="20" y="34"/>
                  <a:pt x="20" y="34"/>
                </a:cubicBezTo>
                <a:cubicBezTo>
                  <a:pt x="20" y="34"/>
                  <a:pt x="20" y="34"/>
                  <a:pt x="21" y="34"/>
                </a:cubicBezTo>
                <a:cubicBezTo>
                  <a:pt x="21" y="34"/>
                  <a:pt x="21" y="34"/>
                  <a:pt x="21" y="34"/>
                </a:cubicBezTo>
                <a:cubicBezTo>
                  <a:pt x="24" y="39"/>
                  <a:pt x="24" y="39"/>
                  <a:pt x="24" y="39"/>
                </a:cubicBezTo>
                <a:cubicBezTo>
                  <a:pt x="22" y="39"/>
                  <a:pt x="22" y="39"/>
                  <a:pt x="22" y="39"/>
                </a:cubicBezTo>
                <a:cubicBezTo>
                  <a:pt x="22" y="42"/>
                  <a:pt x="22" y="42"/>
                  <a:pt x="22" y="42"/>
                </a:cubicBezTo>
                <a:cubicBezTo>
                  <a:pt x="30" y="42"/>
                  <a:pt x="30" y="42"/>
                  <a:pt x="30" y="42"/>
                </a:cubicBezTo>
                <a:cubicBezTo>
                  <a:pt x="30" y="39"/>
                  <a:pt x="30" y="39"/>
                  <a:pt x="30" y="39"/>
                </a:cubicBezTo>
                <a:cubicBezTo>
                  <a:pt x="28" y="39"/>
                  <a:pt x="28" y="39"/>
                  <a:pt x="28" y="39"/>
                </a:cubicBezTo>
                <a:cubicBezTo>
                  <a:pt x="23" y="31"/>
                  <a:pt x="23" y="31"/>
                  <a:pt x="23" y="31"/>
                </a:cubicBezTo>
                <a:cubicBezTo>
                  <a:pt x="28" y="24"/>
                  <a:pt x="28" y="24"/>
                  <a:pt x="28" y="24"/>
                </a:cubicBezTo>
                <a:cubicBezTo>
                  <a:pt x="30" y="24"/>
                  <a:pt x="30" y="24"/>
                  <a:pt x="30" y="24"/>
                </a:cubicBezTo>
                <a:cubicBezTo>
                  <a:pt x="30" y="21"/>
                  <a:pt x="30" y="21"/>
                  <a:pt x="30" y="21"/>
                </a:cubicBezTo>
                <a:cubicBezTo>
                  <a:pt x="22" y="21"/>
                  <a:pt x="22" y="21"/>
                  <a:pt x="22" y="21"/>
                </a:cubicBezTo>
                <a:cubicBezTo>
                  <a:pt x="22" y="24"/>
                  <a:pt x="22" y="24"/>
                  <a:pt x="22" y="24"/>
                </a:cubicBezTo>
                <a:cubicBezTo>
                  <a:pt x="24" y="24"/>
                  <a:pt x="24" y="24"/>
                  <a:pt x="24" y="24"/>
                </a:cubicBezTo>
                <a:cubicBezTo>
                  <a:pt x="21" y="28"/>
                  <a:pt x="21" y="28"/>
                  <a:pt x="21" y="28"/>
                </a:cubicBezTo>
                <a:cubicBezTo>
                  <a:pt x="21" y="29"/>
                  <a:pt x="21" y="29"/>
                  <a:pt x="21" y="29"/>
                </a:cubicBezTo>
                <a:cubicBezTo>
                  <a:pt x="21" y="29"/>
                  <a:pt x="21" y="29"/>
                  <a:pt x="21" y="29"/>
                </a:cubicBezTo>
                <a:cubicBezTo>
                  <a:pt x="21" y="29"/>
                  <a:pt x="21" y="29"/>
                  <a:pt x="21" y="29"/>
                </a:cubicBezTo>
                <a:cubicBezTo>
                  <a:pt x="21" y="29"/>
                  <a:pt x="20" y="28"/>
                  <a:pt x="20" y="28"/>
                </a:cubicBezTo>
                <a:cubicBezTo>
                  <a:pt x="17" y="24"/>
                  <a:pt x="17" y="24"/>
                  <a:pt x="17" y="24"/>
                </a:cubicBezTo>
                <a:cubicBezTo>
                  <a:pt x="19" y="24"/>
                  <a:pt x="19" y="24"/>
                  <a:pt x="19" y="24"/>
                </a:cubicBezTo>
                <a:cubicBezTo>
                  <a:pt x="19" y="21"/>
                  <a:pt x="19" y="21"/>
                  <a:pt x="19" y="21"/>
                </a:cubicBezTo>
                <a:cubicBezTo>
                  <a:pt x="12" y="21"/>
                  <a:pt x="12" y="21"/>
                  <a:pt x="12" y="21"/>
                </a:cubicBezTo>
                <a:cubicBezTo>
                  <a:pt x="12" y="24"/>
                  <a:pt x="12" y="24"/>
                  <a:pt x="12" y="24"/>
                </a:cubicBezTo>
                <a:cubicBezTo>
                  <a:pt x="13" y="24"/>
                  <a:pt x="13" y="24"/>
                  <a:pt x="13" y="24"/>
                </a:cubicBezTo>
                <a:cubicBezTo>
                  <a:pt x="19" y="31"/>
                  <a:pt x="19" y="31"/>
                  <a:pt x="19" y="31"/>
                </a:cubicBezTo>
                <a:cubicBezTo>
                  <a:pt x="13" y="39"/>
                  <a:pt x="13" y="39"/>
                  <a:pt x="13" y="39"/>
                </a:cubicBezTo>
                <a:cubicBezTo>
                  <a:pt x="12" y="39"/>
                  <a:pt x="12" y="39"/>
                  <a:pt x="12" y="39"/>
                </a:cubicBezTo>
                <a:lnTo>
                  <a:pt x="12" y="42"/>
                </a:lnTo>
                <a:close/>
                <a:moveTo>
                  <a:pt x="27" y="14"/>
                </a:moveTo>
                <a:cubicBezTo>
                  <a:pt x="38" y="14"/>
                  <a:pt x="38" y="14"/>
                  <a:pt x="38" y="14"/>
                </a:cubicBezTo>
                <a:cubicBezTo>
                  <a:pt x="37" y="14"/>
                  <a:pt x="37" y="13"/>
                  <a:pt x="37" y="13"/>
                </a:cubicBezTo>
                <a:cubicBezTo>
                  <a:pt x="29" y="5"/>
                  <a:pt x="29" y="5"/>
                  <a:pt x="29" y="5"/>
                </a:cubicBezTo>
                <a:cubicBezTo>
                  <a:pt x="28" y="4"/>
                  <a:pt x="28" y="4"/>
                  <a:pt x="27" y="4"/>
                </a:cubicBezTo>
                <a:lnTo>
                  <a:pt x="27" y="1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26" name="Freeform 157"/>
          <p:cNvSpPr>
            <a:spLocks noEditPoints="1"/>
          </p:cNvSpPr>
          <p:nvPr/>
        </p:nvSpPr>
        <p:spPr bwMode="auto">
          <a:xfrm>
            <a:off x="3821920" y="3268272"/>
            <a:ext cx="317866" cy="370298"/>
          </a:xfrm>
          <a:custGeom>
            <a:avLst/>
            <a:gdLst>
              <a:gd name="T0" fmla="*/ 41 w 41"/>
              <a:gd name="T1" fmla="*/ 15 h 48"/>
              <a:gd name="T2" fmla="*/ 41 w 41"/>
              <a:gd name="T3" fmla="*/ 45 h 48"/>
              <a:gd name="T4" fmla="*/ 39 w 41"/>
              <a:gd name="T5" fmla="*/ 48 h 48"/>
              <a:gd name="T6" fmla="*/ 3 w 41"/>
              <a:gd name="T7" fmla="*/ 48 h 48"/>
              <a:gd name="T8" fmla="*/ 0 w 41"/>
              <a:gd name="T9" fmla="*/ 45 h 48"/>
              <a:gd name="T10" fmla="*/ 0 w 41"/>
              <a:gd name="T11" fmla="*/ 3 h 48"/>
              <a:gd name="T12" fmla="*/ 3 w 41"/>
              <a:gd name="T13" fmla="*/ 0 h 48"/>
              <a:gd name="T14" fmla="*/ 27 w 41"/>
              <a:gd name="T15" fmla="*/ 0 h 48"/>
              <a:gd name="T16" fmla="*/ 31 w 41"/>
              <a:gd name="T17" fmla="*/ 2 h 48"/>
              <a:gd name="T18" fmla="*/ 39 w 41"/>
              <a:gd name="T19" fmla="*/ 10 h 48"/>
              <a:gd name="T20" fmla="*/ 41 w 41"/>
              <a:gd name="T21" fmla="*/ 15 h 48"/>
              <a:gd name="T22" fmla="*/ 38 w 41"/>
              <a:gd name="T23" fmla="*/ 17 h 48"/>
              <a:gd name="T24" fmla="*/ 27 w 41"/>
              <a:gd name="T25" fmla="*/ 17 h 48"/>
              <a:gd name="T26" fmla="*/ 24 w 41"/>
              <a:gd name="T27" fmla="*/ 15 h 48"/>
              <a:gd name="T28" fmla="*/ 24 w 41"/>
              <a:gd name="T29" fmla="*/ 3 h 48"/>
              <a:gd name="T30" fmla="*/ 3 w 41"/>
              <a:gd name="T31" fmla="*/ 3 h 48"/>
              <a:gd name="T32" fmla="*/ 3 w 41"/>
              <a:gd name="T33" fmla="*/ 45 h 48"/>
              <a:gd name="T34" fmla="*/ 38 w 41"/>
              <a:gd name="T35" fmla="*/ 45 h 48"/>
              <a:gd name="T36" fmla="*/ 38 w 41"/>
              <a:gd name="T37" fmla="*/ 17 h 48"/>
              <a:gd name="T38" fmla="*/ 7 w 41"/>
              <a:gd name="T39" fmla="*/ 22 h 48"/>
              <a:gd name="T40" fmla="*/ 12 w 41"/>
              <a:gd name="T41" fmla="*/ 17 h 48"/>
              <a:gd name="T42" fmla="*/ 17 w 41"/>
              <a:gd name="T43" fmla="*/ 22 h 48"/>
              <a:gd name="T44" fmla="*/ 12 w 41"/>
              <a:gd name="T45" fmla="*/ 27 h 48"/>
              <a:gd name="T46" fmla="*/ 7 w 41"/>
              <a:gd name="T47" fmla="*/ 22 h 48"/>
              <a:gd name="T48" fmla="*/ 34 w 41"/>
              <a:gd name="T49" fmla="*/ 41 h 48"/>
              <a:gd name="T50" fmla="*/ 7 w 41"/>
              <a:gd name="T51" fmla="*/ 41 h 48"/>
              <a:gd name="T52" fmla="*/ 7 w 41"/>
              <a:gd name="T53" fmla="*/ 36 h 48"/>
              <a:gd name="T54" fmla="*/ 12 w 41"/>
              <a:gd name="T55" fmla="*/ 31 h 48"/>
              <a:gd name="T56" fmla="*/ 15 w 41"/>
              <a:gd name="T57" fmla="*/ 34 h 48"/>
              <a:gd name="T58" fmla="*/ 26 w 41"/>
              <a:gd name="T59" fmla="*/ 24 h 48"/>
              <a:gd name="T60" fmla="*/ 34 w 41"/>
              <a:gd name="T61" fmla="*/ 33 h 48"/>
              <a:gd name="T62" fmla="*/ 34 w 41"/>
              <a:gd name="T63" fmla="*/ 41 h 48"/>
              <a:gd name="T64" fmla="*/ 27 w 41"/>
              <a:gd name="T65" fmla="*/ 14 h 48"/>
              <a:gd name="T66" fmla="*/ 38 w 41"/>
              <a:gd name="T67" fmla="*/ 14 h 48"/>
              <a:gd name="T68" fmla="*/ 37 w 41"/>
              <a:gd name="T69" fmla="*/ 13 h 48"/>
              <a:gd name="T70" fmla="*/ 29 w 41"/>
              <a:gd name="T71" fmla="*/ 4 h 48"/>
              <a:gd name="T72" fmla="*/ 27 w 41"/>
              <a:gd name="T73" fmla="*/ 4 h 48"/>
              <a:gd name="T74" fmla="*/ 27 w 41"/>
              <a:gd name="T75" fmla="*/ 1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1" h="48">
                <a:moveTo>
                  <a:pt x="41" y="15"/>
                </a:moveTo>
                <a:cubicBezTo>
                  <a:pt x="41" y="45"/>
                  <a:pt x="41" y="45"/>
                  <a:pt x="41" y="45"/>
                </a:cubicBezTo>
                <a:cubicBezTo>
                  <a:pt x="41" y="47"/>
                  <a:pt x="40" y="48"/>
                  <a:pt x="39" y="48"/>
                </a:cubicBezTo>
                <a:cubicBezTo>
                  <a:pt x="3" y="48"/>
                  <a:pt x="3" y="48"/>
                  <a:pt x="3" y="48"/>
                </a:cubicBezTo>
                <a:cubicBezTo>
                  <a:pt x="1" y="48"/>
                  <a:pt x="0" y="47"/>
                  <a:pt x="0" y="45"/>
                </a:cubicBezTo>
                <a:cubicBezTo>
                  <a:pt x="0" y="3"/>
                  <a:pt x="0" y="3"/>
                  <a:pt x="0" y="3"/>
                </a:cubicBezTo>
                <a:cubicBezTo>
                  <a:pt x="0" y="1"/>
                  <a:pt x="1" y="0"/>
                  <a:pt x="3" y="0"/>
                </a:cubicBezTo>
                <a:cubicBezTo>
                  <a:pt x="27" y="0"/>
                  <a:pt x="27" y="0"/>
                  <a:pt x="27" y="0"/>
                </a:cubicBezTo>
                <a:cubicBezTo>
                  <a:pt x="28" y="0"/>
                  <a:pt x="30" y="1"/>
                  <a:pt x="31" y="2"/>
                </a:cubicBezTo>
                <a:cubicBezTo>
                  <a:pt x="39" y="10"/>
                  <a:pt x="39" y="10"/>
                  <a:pt x="39" y="10"/>
                </a:cubicBezTo>
                <a:cubicBezTo>
                  <a:pt x="40" y="11"/>
                  <a:pt x="41" y="13"/>
                  <a:pt x="41" y="15"/>
                </a:cubicBezTo>
                <a:close/>
                <a:moveTo>
                  <a:pt x="38" y="17"/>
                </a:moveTo>
                <a:cubicBezTo>
                  <a:pt x="27" y="17"/>
                  <a:pt x="27" y="17"/>
                  <a:pt x="27" y="17"/>
                </a:cubicBezTo>
                <a:cubicBezTo>
                  <a:pt x="25" y="17"/>
                  <a:pt x="24" y="16"/>
                  <a:pt x="24" y="15"/>
                </a:cubicBezTo>
                <a:cubicBezTo>
                  <a:pt x="24" y="3"/>
                  <a:pt x="24" y="3"/>
                  <a:pt x="24" y="3"/>
                </a:cubicBezTo>
                <a:cubicBezTo>
                  <a:pt x="3" y="3"/>
                  <a:pt x="3" y="3"/>
                  <a:pt x="3" y="3"/>
                </a:cubicBezTo>
                <a:cubicBezTo>
                  <a:pt x="3" y="45"/>
                  <a:pt x="3" y="45"/>
                  <a:pt x="3" y="45"/>
                </a:cubicBezTo>
                <a:cubicBezTo>
                  <a:pt x="38" y="45"/>
                  <a:pt x="38" y="45"/>
                  <a:pt x="38" y="45"/>
                </a:cubicBezTo>
                <a:lnTo>
                  <a:pt x="38" y="17"/>
                </a:lnTo>
                <a:close/>
                <a:moveTo>
                  <a:pt x="7" y="22"/>
                </a:moveTo>
                <a:cubicBezTo>
                  <a:pt x="7" y="19"/>
                  <a:pt x="9" y="17"/>
                  <a:pt x="12" y="17"/>
                </a:cubicBezTo>
                <a:cubicBezTo>
                  <a:pt x="15" y="17"/>
                  <a:pt x="17" y="19"/>
                  <a:pt x="17" y="22"/>
                </a:cubicBezTo>
                <a:cubicBezTo>
                  <a:pt x="17" y="25"/>
                  <a:pt x="15" y="27"/>
                  <a:pt x="12" y="27"/>
                </a:cubicBezTo>
                <a:cubicBezTo>
                  <a:pt x="9" y="27"/>
                  <a:pt x="7" y="25"/>
                  <a:pt x="7" y="22"/>
                </a:cubicBezTo>
                <a:close/>
                <a:moveTo>
                  <a:pt x="34" y="41"/>
                </a:moveTo>
                <a:cubicBezTo>
                  <a:pt x="7" y="41"/>
                  <a:pt x="7" y="41"/>
                  <a:pt x="7" y="41"/>
                </a:cubicBezTo>
                <a:cubicBezTo>
                  <a:pt x="7" y="36"/>
                  <a:pt x="7" y="36"/>
                  <a:pt x="7" y="36"/>
                </a:cubicBezTo>
                <a:cubicBezTo>
                  <a:pt x="12" y="31"/>
                  <a:pt x="12" y="31"/>
                  <a:pt x="12" y="31"/>
                </a:cubicBezTo>
                <a:cubicBezTo>
                  <a:pt x="15" y="34"/>
                  <a:pt x="15" y="34"/>
                  <a:pt x="15" y="34"/>
                </a:cubicBezTo>
                <a:cubicBezTo>
                  <a:pt x="26" y="24"/>
                  <a:pt x="26" y="24"/>
                  <a:pt x="26" y="24"/>
                </a:cubicBezTo>
                <a:cubicBezTo>
                  <a:pt x="34" y="33"/>
                  <a:pt x="34" y="33"/>
                  <a:pt x="34" y="33"/>
                </a:cubicBezTo>
                <a:lnTo>
                  <a:pt x="34" y="41"/>
                </a:lnTo>
                <a:close/>
                <a:moveTo>
                  <a:pt x="27" y="14"/>
                </a:moveTo>
                <a:cubicBezTo>
                  <a:pt x="38" y="14"/>
                  <a:pt x="38" y="14"/>
                  <a:pt x="38" y="14"/>
                </a:cubicBezTo>
                <a:cubicBezTo>
                  <a:pt x="37" y="13"/>
                  <a:pt x="37" y="13"/>
                  <a:pt x="37" y="13"/>
                </a:cubicBezTo>
                <a:cubicBezTo>
                  <a:pt x="29" y="4"/>
                  <a:pt x="29" y="4"/>
                  <a:pt x="29" y="4"/>
                </a:cubicBezTo>
                <a:cubicBezTo>
                  <a:pt x="28" y="4"/>
                  <a:pt x="28" y="4"/>
                  <a:pt x="27" y="4"/>
                </a:cubicBezTo>
                <a:lnTo>
                  <a:pt x="27" y="1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27" name="Freeform 158"/>
          <p:cNvSpPr>
            <a:spLocks noEditPoints="1"/>
          </p:cNvSpPr>
          <p:nvPr/>
        </p:nvSpPr>
        <p:spPr bwMode="auto">
          <a:xfrm>
            <a:off x="4996572" y="3762867"/>
            <a:ext cx="317866" cy="373573"/>
          </a:xfrm>
          <a:custGeom>
            <a:avLst/>
            <a:gdLst>
              <a:gd name="T0" fmla="*/ 41 w 41"/>
              <a:gd name="T1" fmla="*/ 14 h 48"/>
              <a:gd name="T2" fmla="*/ 41 w 41"/>
              <a:gd name="T3" fmla="*/ 45 h 48"/>
              <a:gd name="T4" fmla="*/ 39 w 41"/>
              <a:gd name="T5" fmla="*/ 48 h 48"/>
              <a:gd name="T6" fmla="*/ 3 w 41"/>
              <a:gd name="T7" fmla="*/ 48 h 48"/>
              <a:gd name="T8" fmla="*/ 0 w 41"/>
              <a:gd name="T9" fmla="*/ 45 h 48"/>
              <a:gd name="T10" fmla="*/ 0 w 41"/>
              <a:gd name="T11" fmla="*/ 2 h 48"/>
              <a:gd name="T12" fmla="*/ 3 w 41"/>
              <a:gd name="T13" fmla="*/ 0 h 48"/>
              <a:gd name="T14" fmla="*/ 27 w 41"/>
              <a:gd name="T15" fmla="*/ 0 h 48"/>
              <a:gd name="T16" fmla="*/ 31 w 41"/>
              <a:gd name="T17" fmla="*/ 1 h 48"/>
              <a:gd name="T18" fmla="*/ 39 w 41"/>
              <a:gd name="T19" fmla="*/ 10 h 48"/>
              <a:gd name="T20" fmla="*/ 41 w 41"/>
              <a:gd name="T21" fmla="*/ 14 h 48"/>
              <a:gd name="T22" fmla="*/ 38 w 41"/>
              <a:gd name="T23" fmla="*/ 17 h 48"/>
              <a:gd name="T24" fmla="*/ 27 w 41"/>
              <a:gd name="T25" fmla="*/ 17 h 48"/>
              <a:gd name="T26" fmla="*/ 24 w 41"/>
              <a:gd name="T27" fmla="*/ 14 h 48"/>
              <a:gd name="T28" fmla="*/ 24 w 41"/>
              <a:gd name="T29" fmla="*/ 3 h 48"/>
              <a:gd name="T30" fmla="*/ 3 w 41"/>
              <a:gd name="T31" fmla="*/ 3 h 48"/>
              <a:gd name="T32" fmla="*/ 3 w 41"/>
              <a:gd name="T33" fmla="*/ 44 h 48"/>
              <a:gd name="T34" fmla="*/ 38 w 41"/>
              <a:gd name="T35" fmla="*/ 44 h 48"/>
              <a:gd name="T36" fmla="*/ 38 w 41"/>
              <a:gd name="T37" fmla="*/ 17 h 48"/>
              <a:gd name="T38" fmla="*/ 24 w 41"/>
              <a:gd name="T39" fmla="*/ 24 h 48"/>
              <a:gd name="T40" fmla="*/ 24 w 41"/>
              <a:gd name="T41" fmla="*/ 34 h 48"/>
              <a:gd name="T42" fmla="*/ 21 w 41"/>
              <a:gd name="T43" fmla="*/ 37 h 48"/>
              <a:gd name="T44" fmla="*/ 10 w 41"/>
              <a:gd name="T45" fmla="*/ 37 h 48"/>
              <a:gd name="T46" fmla="*/ 7 w 41"/>
              <a:gd name="T47" fmla="*/ 34 h 48"/>
              <a:gd name="T48" fmla="*/ 7 w 41"/>
              <a:gd name="T49" fmla="*/ 24 h 48"/>
              <a:gd name="T50" fmla="*/ 10 w 41"/>
              <a:gd name="T51" fmla="*/ 20 h 48"/>
              <a:gd name="T52" fmla="*/ 21 w 41"/>
              <a:gd name="T53" fmla="*/ 20 h 48"/>
              <a:gd name="T54" fmla="*/ 24 w 41"/>
              <a:gd name="T55" fmla="*/ 24 h 48"/>
              <a:gd name="T56" fmla="*/ 34 w 41"/>
              <a:gd name="T57" fmla="*/ 21 h 48"/>
              <a:gd name="T58" fmla="*/ 34 w 41"/>
              <a:gd name="T59" fmla="*/ 37 h 48"/>
              <a:gd name="T60" fmla="*/ 34 w 41"/>
              <a:gd name="T61" fmla="*/ 37 h 48"/>
              <a:gd name="T62" fmla="*/ 33 w 41"/>
              <a:gd name="T63" fmla="*/ 37 h 48"/>
              <a:gd name="T64" fmla="*/ 33 w 41"/>
              <a:gd name="T65" fmla="*/ 37 h 48"/>
              <a:gd name="T66" fmla="*/ 26 w 41"/>
              <a:gd name="T67" fmla="*/ 30 h 48"/>
              <a:gd name="T68" fmla="*/ 26 w 41"/>
              <a:gd name="T69" fmla="*/ 28 h 48"/>
              <a:gd name="T70" fmla="*/ 33 w 41"/>
              <a:gd name="T71" fmla="*/ 20 h 48"/>
              <a:gd name="T72" fmla="*/ 33 w 41"/>
              <a:gd name="T73" fmla="*/ 20 h 48"/>
              <a:gd name="T74" fmla="*/ 34 w 41"/>
              <a:gd name="T75" fmla="*/ 20 h 48"/>
              <a:gd name="T76" fmla="*/ 34 w 41"/>
              <a:gd name="T77" fmla="*/ 21 h 48"/>
              <a:gd name="T78" fmla="*/ 27 w 41"/>
              <a:gd name="T79" fmla="*/ 13 h 48"/>
              <a:gd name="T80" fmla="*/ 38 w 41"/>
              <a:gd name="T81" fmla="*/ 13 h 48"/>
              <a:gd name="T82" fmla="*/ 37 w 41"/>
              <a:gd name="T83" fmla="*/ 12 h 48"/>
              <a:gd name="T84" fmla="*/ 29 w 41"/>
              <a:gd name="T85" fmla="*/ 4 h 48"/>
              <a:gd name="T86" fmla="*/ 27 w 41"/>
              <a:gd name="T87" fmla="*/ 3 h 48"/>
              <a:gd name="T88" fmla="*/ 27 w 41"/>
              <a:gd name="T89" fmla="*/ 13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1" h="48">
                <a:moveTo>
                  <a:pt x="41" y="14"/>
                </a:moveTo>
                <a:cubicBezTo>
                  <a:pt x="41" y="45"/>
                  <a:pt x="41" y="45"/>
                  <a:pt x="41" y="45"/>
                </a:cubicBezTo>
                <a:cubicBezTo>
                  <a:pt x="41" y="47"/>
                  <a:pt x="40" y="48"/>
                  <a:pt x="39" y="48"/>
                </a:cubicBezTo>
                <a:cubicBezTo>
                  <a:pt x="3" y="48"/>
                  <a:pt x="3" y="48"/>
                  <a:pt x="3" y="48"/>
                </a:cubicBezTo>
                <a:cubicBezTo>
                  <a:pt x="1" y="48"/>
                  <a:pt x="0" y="47"/>
                  <a:pt x="0" y="45"/>
                </a:cubicBezTo>
                <a:cubicBezTo>
                  <a:pt x="0" y="2"/>
                  <a:pt x="0" y="2"/>
                  <a:pt x="0" y="2"/>
                </a:cubicBezTo>
                <a:cubicBezTo>
                  <a:pt x="0" y="1"/>
                  <a:pt x="1" y="0"/>
                  <a:pt x="3" y="0"/>
                </a:cubicBezTo>
                <a:cubicBezTo>
                  <a:pt x="27" y="0"/>
                  <a:pt x="27" y="0"/>
                  <a:pt x="27" y="0"/>
                </a:cubicBezTo>
                <a:cubicBezTo>
                  <a:pt x="28" y="0"/>
                  <a:pt x="30" y="0"/>
                  <a:pt x="31" y="1"/>
                </a:cubicBezTo>
                <a:cubicBezTo>
                  <a:pt x="39" y="10"/>
                  <a:pt x="39" y="10"/>
                  <a:pt x="39" y="10"/>
                </a:cubicBezTo>
                <a:cubicBezTo>
                  <a:pt x="40" y="11"/>
                  <a:pt x="41" y="13"/>
                  <a:pt x="41" y="14"/>
                </a:cubicBezTo>
                <a:close/>
                <a:moveTo>
                  <a:pt x="38" y="17"/>
                </a:moveTo>
                <a:cubicBezTo>
                  <a:pt x="27" y="17"/>
                  <a:pt x="27" y="17"/>
                  <a:pt x="27" y="17"/>
                </a:cubicBezTo>
                <a:cubicBezTo>
                  <a:pt x="25" y="17"/>
                  <a:pt x="24" y="16"/>
                  <a:pt x="24" y="14"/>
                </a:cubicBezTo>
                <a:cubicBezTo>
                  <a:pt x="24" y="3"/>
                  <a:pt x="24" y="3"/>
                  <a:pt x="24" y="3"/>
                </a:cubicBezTo>
                <a:cubicBezTo>
                  <a:pt x="3" y="3"/>
                  <a:pt x="3" y="3"/>
                  <a:pt x="3" y="3"/>
                </a:cubicBezTo>
                <a:cubicBezTo>
                  <a:pt x="3" y="44"/>
                  <a:pt x="3" y="44"/>
                  <a:pt x="3" y="44"/>
                </a:cubicBezTo>
                <a:cubicBezTo>
                  <a:pt x="38" y="44"/>
                  <a:pt x="38" y="44"/>
                  <a:pt x="38" y="44"/>
                </a:cubicBezTo>
                <a:lnTo>
                  <a:pt x="38" y="17"/>
                </a:lnTo>
                <a:close/>
                <a:moveTo>
                  <a:pt x="24" y="24"/>
                </a:moveTo>
                <a:cubicBezTo>
                  <a:pt x="24" y="34"/>
                  <a:pt x="24" y="34"/>
                  <a:pt x="24" y="34"/>
                </a:cubicBezTo>
                <a:cubicBezTo>
                  <a:pt x="24" y="36"/>
                  <a:pt x="22" y="37"/>
                  <a:pt x="21" y="37"/>
                </a:cubicBezTo>
                <a:cubicBezTo>
                  <a:pt x="10" y="37"/>
                  <a:pt x="10" y="37"/>
                  <a:pt x="10" y="37"/>
                </a:cubicBezTo>
                <a:cubicBezTo>
                  <a:pt x="8" y="37"/>
                  <a:pt x="7" y="36"/>
                  <a:pt x="7" y="34"/>
                </a:cubicBezTo>
                <a:cubicBezTo>
                  <a:pt x="7" y="24"/>
                  <a:pt x="7" y="24"/>
                  <a:pt x="7" y="24"/>
                </a:cubicBezTo>
                <a:cubicBezTo>
                  <a:pt x="7" y="22"/>
                  <a:pt x="8" y="20"/>
                  <a:pt x="10" y="20"/>
                </a:cubicBezTo>
                <a:cubicBezTo>
                  <a:pt x="21" y="20"/>
                  <a:pt x="21" y="20"/>
                  <a:pt x="21" y="20"/>
                </a:cubicBezTo>
                <a:cubicBezTo>
                  <a:pt x="22" y="20"/>
                  <a:pt x="24" y="22"/>
                  <a:pt x="24" y="24"/>
                </a:cubicBezTo>
                <a:close/>
                <a:moveTo>
                  <a:pt x="34" y="21"/>
                </a:moveTo>
                <a:cubicBezTo>
                  <a:pt x="34" y="37"/>
                  <a:pt x="34" y="37"/>
                  <a:pt x="34" y="37"/>
                </a:cubicBezTo>
                <a:cubicBezTo>
                  <a:pt x="34" y="37"/>
                  <a:pt x="34" y="37"/>
                  <a:pt x="34" y="37"/>
                </a:cubicBezTo>
                <a:cubicBezTo>
                  <a:pt x="34" y="37"/>
                  <a:pt x="34" y="37"/>
                  <a:pt x="33" y="37"/>
                </a:cubicBezTo>
                <a:cubicBezTo>
                  <a:pt x="33" y="37"/>
                  <a:pt x="33" y="37"/>
                  <a:pt x="33" y="37"/>
                </a:cubicBezTo>
                <a:cubicBezTo>
                  <a:pt x="26" y="30"/>
                  <a:pt x="26" y="30"/>
                  <a:pt x="26" y="30"/>
                </a:cubicBezTo>
                <a:cubicBezTo>
                  <a:pt x="26" y="28"/>
                  <a:pt x="26" y="28"/>
                  <a:pt x="26" y="28"/>
                </a:cubicBezTo>
                <a:cubicBezTo>
                  <a:pt x="33" y="20"/>
                  <a:pt x="33" y="20"/>
                  <a:pt x="33" y="20"/>
                </a:cubicBezTo>
                <a:cubicBezTo>
                  <a:pt x="33" y="20"/>
                  <a:pt x="33" y="20"/>
                  <a:pt x="33" y="20"/>
                </a:cubicBezTo>
                <a:cubicBezTo>
                  <a:pt x="34" y="20"/>
                  <a:pt x="34" y="20"/>
                  <a:pt x="34" y="20"/>
                </a:cubicBezTo>
                <a:cubicBezTo>
                  <a:pt x="34" y="20"/>
                  <a:pt x="34" y="21"/>
                  <a:pt x="34" y="21"/>
                </a:cubicBezTo>
                <a:close/>
                <a:moveTo>
                  <a:pt x="27" y="13"/>
                </a:moveTo>
                <a:cubicBezTo>
                  <a:pt x="38" y="13"/>
                  <a:pt x="38" y="13"/>
                  <a:pt x="38" y="13"/>
                </a:cubicBezTo>
                <a:cubicBezTo>
                  <a:pt x="37" y="13"/>
                  <a:pt x="37" y="12"/>
                  <a:pt x="37" y="12"/>
                </a:cubicBezTo>
                <a:cubicBezTo>
                  <a:pt x="29" y="4"/>
                  <a:pt x="29" y="4"/>
                  <a:pt x="29" y="4"/>
                </a:cubicBezTo>
                <a:cubicBezTo>
                  <a:pt x="28" y="4"/>
                  <a:pt x="28" y="3"/>
                  <a:pt x="27" y="3"/>
                </a:cubicBezTo>
                <a:lnTo>
                  <a:pt x="27" y="13"/>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28" name="Freeform 159"/>
          <p:cNvSpPr>
            <a:spLocks noEditPoints="1"/>
          </p:cNvSpPr>
          <p:nvPr/>
        </p:nvSpPr>
        <p:spPr bwMode="auto">
          <a:xfrm>
            <a:off x="5564278" y="4775358"/>
            <a:ext cx="340802" cy="317866"/>
          </a:xfrm>
          <a:custGeom>
            <a:avLst/>
            <a:gdLst>
              <a:gd name="T0" fmla="*/ 44 w 44"/>
              <a:gd name="T1" fmla="*/ 38 h 41"/>
              <a:gd name="T2" fmla="*/ 42 w 44"/>
              <a:gd name="T3" fmla="*/ 41 h 41"/>
              <a:gd name="T4" fmla="*/ 2 w 44"/>
              <a:gd name="T5" fmla="*/ 41 h 41"/>
              <a:gd name="T6" fmla="*/ 0 w 44"/>
              <a:gd name="T7" fmla="*/ 38 h 41"/>
              <a:gd name="T8" fmla="*/ 0 w 44"/>
              <a:gd name="T9" fmla="*/ 30 h 41"/>
              <a:gd name="T10" fmla="*/ 2 w 44"/>
              <a:gd name="T11" fmla="*/ 27 h 41"/>
              <a:gd name="T12" fmla="*/ 15 w 44"/>
              <a:gd name="T13" fmla="*/ 27 h 41"/>
              <a:gd name="T14" fmla="*/ 19 w 44"/>
              <a:gd name="T15" fmla="*/ 31 h 41"/>
              <a:gd name="T16" fmla="*/ 22 w 44"/>
              <a:gd name="T17" fmla="*/ 32 h 41"/>
              <a:gd name="T18" fmla="*/ 26 w 44"/>
              <a:gd name="T19" fmla="*/ 31 h 41"/>
              <a:gd name="T20" fmla="*/ 29 w 44"/>
              <a:gd name="T21" fmla="*/ 27 h 41"/>
              <a:gd name="T22" fmla="*/ 42 w 44"/>
              <a:gd name="T23" fmla="*/ 27 h 41"/>
              <a:gd name="T24" fmla="*/ 44 w 44"/>
              <a:gd name="T25" fmla="*/ 30 h 41"/>
              <a:gd name="T26" fmla="*/ 44 w 44"/>
              <a:gd name="T27" fmla="*/ 38 h 41"/>
              <a:gd name="T28" fmla="*/ 35 w 44"/>
              <a:gd name="T29" fmla="*/ 16 h 41"/>
              <a:gd name="T30" fmla="*/ 23 w 44"/>
              <a:gd name="T31" fmla="*/ 28 h 41"/>
              <a:gd name="T32" fmla="*/ 22 w 44"/>
              <a:gd name="T33" fmla="*/ 29 h 41"/>
              <a:gd name="T34" fmla="*/ 21 w 44"/>
              <a:gd name="T35" fmla="*/ 28 h 41"/>
              <a:gd name="T36" fmla="*/ 9 w 44"/>
              <a:gd name="T37" fmla="*/ 16 h 41"/>
              <a:gd name="T38" fmla="*/ 9 w 44"/>
              <a:gd name="T39" fmla="*/ 15 h 41"/>
              <a:gd name="T40" fmla="*/ 10 w 44"/>
              <a:gd name="T41" fmla="*/ 14 h 41"/>
              <a:gd name="T42" fmla="*/ 17 w 44"/>
              <a:gd name="T43" fmla="*/ 14 h 41"/>
              <a:gd name="T44" fmla="*/ 17 w 44"/>
              <a:gd name="T45" fmla="*/ 2 h 41"/>
              <a:gd name="T46" fmla="*/ 19 w 44"/>
              <a:gd name="T47" fmla="*/ 0 h 41"/>
              <a:gd name="T48" fmla="*/ 26 w 44"/>
              <a:gd name="T49" fmla="*/ 0 h 41"/>
              <a:gd name="T50" fmla="*/ 27 w 44"/>
              <a:gd name="T51" fmla="*/ 2 h 41"/>
              <a:gd name="T52" fmla="*/ 27 w 44"/>
              <a:gd name="T53" fmla="*/ 14 h 41"/>
              <a:gd name="T54" fmla="*/ 34 w 44"/>
              <a:gd name="T55" fmla="*/ 14 h 41"/>
              <a:gd name="T56" fmla="*/ 36 w 44"/>
              <a:gd name="T57" fmla="*/ 15 h 41"/>
              <a:gd name="T58" fmla="*/ 35 w 44"/>
              <a:gd name="T59" fmla="*/ 16 h 41"/>
              <a:gd name="T60" fmla="*/ 32 w 44"/>
              <a:gd name="T61" fmla="*/ 34 h 41"/>
              <a:gd name="T62" fmla="*/ 31 w 44"/>
              <a:gd name="T63" fmla="*/ 36 h 41"/>
              <a:gd name="T64" fmla="*/ 32 w 44"/>
              <a:gd name="T65" fmla="*/ 38 h 41"/>
              <a:gd name="T66" fmla="*/ 34 w 44"/>
              <a:gd name="T67" fmla="*/ 36 h 41"/>
              <a:gd name="T68" fmla="*/ 32 w 44"/>
              <a:gd name="T69" fmla="*/ 34 h 41"/>
              <a:gd name="T70" fmla="*/ 39 w 44"/>
              <a:gd name="T71" fmla="*/ 34 h 41"/>
              <a:gd name="T72" fmla="*/ 38 w 44"/>
              <a:gd name="T73" fmla="*/ 36 h 41"/>
              <a:gd name="T74" fmla="*/ 39 w 44"/>
              <a:gd name="T75" fmla="*/ 38 h 41"/>
              <a:gd name="T76" fmla="*/ 41 w 44"/>
              <a:gd name="T77" fmla="*/ 36 h 41"/>
              <a:gd name="T78" fmla="*/ 39 w 44"/>
              <a:gd name="T79" fmla="*/ 34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4" h="41">
                <a:moveTo>
                  <a:pt x="44" y="38"/>
                </a:moveTo>
                <a:cubicBezTo>
                  <a:pt x="44" y="40"/>
                  <a:pt x="43" y="41"/>
                  <a:pt x="42" y="41"/>
                </a:cubicBezTo>
                <a:cubicBezTo>
                  <a:pt x="2" y="41"/>
                  <a:pt x="2" y="41"/>
                  <a:pt x="2" y="41"/>
                </a:cubicBezTo>
                <a:cubicBezTo>
                  <a:pt x="1" y="41"/>
                  <a:pt x="0" y="40"/>
                  <a:pt x="0" y="38"/>
                </a:cubicBezTo>
                <a:cubicBezTo>
                  <a:pt x="0" y="30"/>
                  <a:pt x="0" y="30"/>
                  <a:pt x="0" y="30"/>
                </a:cubicBezTo>
                <a:cubicBezTo>
                  <a:pt x="0" y="28"/>
                  <a:pt x="1" y="27"/>
                  <a:pt x="2" y="27"/>
                </a:cubicBezTo>
                <a:cubicBezTo>
                  <a:pt x="15" y="27"/>
                  <a:pt x="15" y="27"/>
                  <a:pt x="15" y="27"/>
                </a:cubicBezTo>
                <a:cubicBezTo>
                  <a:pt x="19" y="31"/>
                  <a:pt x="19" y="31"/>
                  <a:pt x="19" y="31"/>
                </a:cubicBezTo>
                <a:cubicBezTo>
                  <a:pt x="19" y="32"/>
                  <a:pt x="21" y="32"/>
                  <a:pt x="22" y="32"/>
                </a:cubicBezTo>
                <a:cubicBezTo>
                  <a:pt x="24" y="32"/>
                  <a:pt x="25" y="32"/>
                  <a:pt x="26" y="31"/>
                </a:cubicBezTo>
                <a:cubicBezTo>
                  <a:pt x="29" y="27"/>
                  <a:pt x="29" y="27"/>
                  <a:pt x="29" y="27"/>
                </a:cubicBezTo>
                <a:cubicBezTo>
                  <a:pt x="42" y="27"/>
                  <a:pt x="42" y="27"/>
                  <a:pt x="42" y="27"/>
                </a:cubicBezTo>
                <a:cubicBezTo>
                  <a:pt x="43" y="27"/>
                  <a:pt x="44" y="28"/>
                  <a:pt x="44" y="30"/>
                </a:cubicBezTo>
                <a:lnTo>
                  <a:pt x="44" y="38"/>
                </a:lnTo>
                <a:close/>
                <a:moveTo>
                  <a:pt x="35" y="16"/>
                </a:moveTo>
                <a:cubicBezTo>
                  <a:pt x="23" y="28"/>
                  <a:pt x="23" y="28"/>
                  <a:pt x="23" y="28"/>
                </a:cubicBezTo>
                <a:cubicBezTo>
                  <a:pt x="23" y="29"/>
                  <a:pt x="23" y="29"/>
                  <a:pt x="22" y="29"/>
                </a:cubicBezTo>
                <a:cubicBezTo>
                  <a:pt x="22" y="29"/>
                  <a:pt x="21" y="29"/>
                  <a:pt x="21" y="28"/>
                </a:cubicBezTo>
                <a:cubicBezTo>
                  <a:pt x="9" y="16"/>
                  <a:pt x="9" y="16"/>
                  <a:pt x="9" y="16"/>
                </a:cubicBezTo>
                <a:cubicBezTo>
                  <a:pt x="8" y="16"/>
                  <a:pt x="8" y="15"/>
                  <a:pt x="9" y="15"/>
                </a:cubicBezTo>
                <a:cubicBezTo>
                  <a:pt x="9" y="14"/>
                  <a:pt x="9" y="14"/>
                  <a:pt x="10" y="14"/>
                </a:cubicBezTo>
                <a:cubicBezTo>
                  <a:pt x="17" y="14"/>
                  <a:pt x="17" y="14"/>
                  <a:pt x="17" y="14"/>
                </a:cubicBezTo>
                <a:cubicBezTo>
                  <a:pt x="17" y="2"/>
                  <a:pt x="17" y="2"/>
                  <a:pt x="17" y="2"/>
                </a:cubicBezTo>
                <a:cubicBezTo>
                  <a:pt x="17" y="1"/>
                  <a:pt x="18" y="0"/>
                  <a:pt x="19" y="0"/>
                </a:cubicBezTo>
                <a:cubicBezTo>
                  <a:pt x="26" y="0"/>
                  <a:pt x="26" y="0"/>
                  <a:pt x="26" y="0"/>
                </a:cubicBezTo>
                <a:cubicBezTo>
                  <a:pt x="27" y="0"/>
                  <a:pt x="27" y="1"/>
                  <a:pt x="27" y="2"/>
                </a:cubicBezTo>
                <a:cubicBezTo>
                  <a:pt x="27" y="14"/>
                  <a:pt x="27" y="14"/>
                  <a:pt x="27" y="14"/>
                </a:cubicBezTo>
                <a:cubicBezTo>
                  <a:pt x="34" y="14"/>
                  <a:pt x="34" y="14"/>
                  <a:pt x="34" y="14"/>
                </a:cubicBezTo>
                <a:cubicBezTo>
                  <a:pt x="35" y="14"/>
                  <a:pt x="35" y="14"/>
                  <a:pt x="36" y="15"/>
                </a:cubicBezTo>
                <a:cubicBezTo>
                  <a:pt x="36" y="15"/>
                  <a:pt x="36" y="16"/>
                  <a:pt x="35" y="16"/>
                </a:cubicBezTo>
                <a:close/>
                <a:moveTo>
                  <a:pt x="32" y="34"/>
                </a:moveTo>
                <a:cubicBezTo>
                  <a:pt x="32" y="34"/>
                  <a:pt x="31" y="35"/>
                  <a:pt x="31" y="36"/>
                </a:cubicBezTo>
                <a:cubicBezTo>
                  <a:pt x="31" y="37"/>
                  <a:pt x="32" y="38"/>
                  <a:pt x="32" y="38"/>
                </a:cubicBezTo>
                <a:cubicBezTo>
                  <a:pt x="33" y="38"/>
                  <a:pt x="34" y="37"/>
                  <a:pt x="34" y="36"/>
                </a:cubicBezTo>
                <a:cubicBezTo>
                  <a:pt x="34" y="35"/>
                  <a:pt x="33" y="34"/>
                  <a:pt x="32" y="34"/>
                </a:cubicBezTo>
                <a:close/>
                <a:moveTo>
                  <a:pt x="39" y="34"/>
                </a:moveTo>
                <a:cubicBezTo>
                  <a:pt x="38" y="34"/>
                  <a:pt x="38" y="35"/>
                  <a:pt x="38" y="36"/>
                </a:cubicBezTo>
                <a:cubicBezTo>
                  <a:pt x="38" y="37"/>
                  <a:pt x="38" y="38"/>
                  <a:pt x="39" y="38"/>
                </a:cubicBezTo>
                <a:cubicBezTo>
                  <a:pt x="40" y="38"/>
                  <a:pt x="41" y="37"/>
                  <a:pt x="41" y="36"/>
                </a:cubicBezTo>
                <a:cubicBezTo>
                  <a:pt x="41" y="35"/>
                  <a:pt x="40" y="34"/>
                  <a:pt x="39" y="34"/>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29" name="Freeform 160"/>
          <p:cNvSpPr>
            <a:spLocks noEditPoints="1"/>
          </p:cNvSpPr>
          <p:nvPr/>
        </p:nvSpPr>
        <p:spPr bwMode="auto">
          <a:xfrm>
            <a:off x="5575746" y="4300353"/>
            <a:ext cx="317866" cy="317866"/>
          </a:xfrm>
          <a:custGeom>
            <a:avLst/>
            <a:gdLst>
              <a:gd name="T0" fmla="*/ 20 w 41"/>
              <a:gd name="T1" fmla="*/ 41 h 41"/>
              <a:gd name="T2" fmla="*/ 0 w 41"/>
              <a:gd name="T3" fmla="*/ 20 h 41"/>
              <a:gd name="T4" fmla="*/ 20 w 41"/>
              <a:gd name="T5" fmla="*/ 0 h 41"/>
              <a:gd name="T6" fmla="*/ 41 w 41"/>
              <a:gd name="T7" fmla="*/ 20 h 41"/>
              <a:gd name="T8" fmla="*/ 20 w 41"/>
              <a:gd name="T9" fmla="*/ 41 h 41"/>
              <a:gd name="T10" fmla="*/ 21 w 41"/>
              <a:gd name="T11" fmla="*/ 17 h 41"/>
              <a:gd name="T12" fmla="*/ 3 w 41"/>
              <a:gd name="T13" fmla="*/ 20 h 41"/>
              <a:gd name="T14" fmla="*/ 3 w 41"/>
              <a:gd name="T15" fmla="*/ 20 h 41"/>
              <a:gd name="T16" fmla="*/ 7 w 41"/>
              <a:gd name="T17" fmla="*/ 32 h 41"/>
              <a:gd name="T18" fmla="*/ 21 w 41"/>
              <a:gd name="T19" fmla="*/ 21 h 41"/>
              <a:gd name="T20" fmla="*/ 22 w 41"/>
              <a:gd name="T21" fmla="*/ 20 h 41"/>
              <a:gd name="T22" fmla="*/ 21 w 41"/>
              <a:gd name="T23" fmla="*/ 17 h 41"/>
              <a:gd name="T24" fmla="*/ 13 w 41"/>
              <a:gd name="T25" fmla="*/ 5 h 41"/>
              <a:gd name="T26" fmla="*/ 3 w 41"/>
              <a:gd name="T27" fmla="*/ 17 h 41"/>
              <a:gd name="T28" fmla="*/ 19 w 41"/>
              <a:gd name="T29" fmla="*/ 15 h 41"/>
              <a:gd name="T30" fmla="*/ 13 w 41"/>
              <a:gd name="T31" fmla="*/ 5 h 41"/>
              <a:gd name="T32" fmla="*/ 23 w 41"/>
              <a:gd name="T33" fmla="*/ 23 h 41"/>
              <a:gd name="T34" fmla="*/ 23 w 41"/>
              <a:gd name="T35" fmla="*/ 23 h 41"/>
              <a:gd name="T36" fmla="*/ 9 w 41"/>
              <a:gd name="T37" fmla="*/ 34 h 41"/>
              <a:gd name="T38" fmla="*/ 9 w 41"/>
              <a:gd name="T39" fmla="*/ 34 h 41"/>
              <a:gd name="T40" fmla="*/ 20 w 41"/>
              <a:gd name="T41" fmla="*/ 38 h 41"/>
              <a:gd name="T42" fmla="*/ 27 w 41"/>
              <a:gd name="T43" fmla="*/ 37 h 41"/>
              <a:gd name="T44" fmla="*/ 23 w 41"/>
              <a:gd name="T45" fmla="*/ 23 h 41"/>
              <a:gd name="T46" fmla="*/ 16 w 41"/>
              <a:gd name="T47" fmla="*/ 3 h 41"/>
              <a:gd name="T48" fmla="*/ 16 w 41"/>
              <a:gd name="T49" fmla="*/ 3 h 41"/>
              <a:gd name="T50" fmla="*/ 16 w 41"/>
              <a:gd name="T51" fmla="*/ 3 h 41"/>
              <a:gd name="T52" fmla="*/ 20 w 41"/>
              <a:gd name="T53" fmla="*/ 3 h 41"/>
              <a:gd name="T54" fmla="*/ 16 w 41"/>
              <a:gd name="T55" fmla="*/ 3 h 41"/>
              <a:gd name="T56" fmla="*/ 23 w 41"/>
              <a:gd name="T57" fmla="*/ 14 h 41"/>
              <a:gd name="T58" fmla="*/ 32 w 41"/>
              <a:gd name="T59" fmla="*/ 7 h 41"/>
              <a:gd name="T60" fmla="*/ 20 w 41"/>
              <a:gd name="T61" fmla="*/ 3 h 41"/>
              <a:gd name="T62" fmla="*/ 34 w 41"/>
              <a:gd name="T63" fmla="*/ 9 h 41"/>
              <a:gd name="T64" fmla="*/ 24 w 41"/>
              <a:gd name="T65" fmla="*/ 16 h 41"/>
              <a:gd name="T66" fmla="*/ 25 w 41"/>
              <a:gd name="T67" fmla="*/ 19 h 41"/>
              <a:gd name="T68" fmla="*/ 25 w 41"/>
              <a:gd name="T69" fmla="*/ 20 h 41"/>
              <a:gd name="T70" fmla="*/ 38 w 41"/>
              <a:gd name="T71" fmla="*/ 20 h 41"/>
              <a:gd name="T72" fmla="*/ 34 w 41"/>
              <a:gd name="T73" fmla="*/ 9 h 41"/>
              <a:gd name="T74" fmla="*/ 27 w 41"/>
              <a:gd name="T75" fmla="*/ 22 h 41"/>
              <a:gd name="T76" fmla="*/ 30 w 41"/>
              <a:gd name="T77" fmla="*/ 35 h 41"/>
              <a:gd name="T78" fmla="*/ 38 w 41"/>
              <a:gd name="T79" fmla="*/ 23 h 41"/>
              <a:gd name="T80" fmla="*/ 27 w 41"/>
              <a:gd name="T81" fmla="*/ 22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1" h="41">
                <a:moveTo>
                  <a:pt x="20" y="41"/>
                </a:moveTo>
                <a:cubicBezTo>
                  <a:pt x="9" y="41"/>
                  <a:pt x="0" y="32"/>
                  <a:pt x="0" y="20"/>
                </a:cubicBezTo>
                <a:cubicBezTo>
                  <a:pt x="0" y="9"/>
                  <a:pt x="9" y="0"/>
                  <a:pt x="20" y="0"/>
                </a:cubicBezTo>
                <a:cubicBezTo>
                  <a:pt x="32" y="0"/>
                  <a:pt x="41" y="9"/>
                  <a:pt x="41" y="20"/>
                </a:cubicBezTo>
                <a:cubicBezTo>
                  <a:pt x="41" y="32"/>
                  <a:pt x="32" y="41"/>
                  <a:pt x="20" y="41"/>
                </a:cubicBezTo>
                <a:close/>
                <a:moveTo>
                  <a:pt x="21" y="17"/>
                </a:moveTo>
                <a:cubicBezTo>
                  <a:pt x="12" y="20"/>
                  <a:pt x="3" y="20"/>
                  <a:pt x="3" y="20"/>
                </a:cubicBezTo>
                <a:cubicBezTo>
                  <a:pt x="3" y="20"/>
                  <a:pt x="3" y="20"/>
                  <a:pt x="3" y="20"/>
                </a:cubicBezTo>
                <a:cubicBezTo>
                  <a:pt x="3" y="25"/>
                  <a:pt x="4" y="29"/>
                  <a:pt x="7" y="32"/>
                </a:cubicBezTo>
                <a:cubicBezTo>
                  <a:pt x="12" y="24"/>
                  <a:pt x="21" y="21"/>
                  <a:pt x="21" y="21"/>
                </a:cubicBezTo>
                <a:cubicBezTo>
                  <a:pt x="22" y="21"/>
                  <a:pt x="22" y="20"/>
                  <a:pt x="22" y="20"/>
                </a:cubicBezTo>
                <a:cubicBezTo>
                  <a:pt x="22" y="19"/>
                  <a:pt x="21" y="18"/>
                  <a:pt x="21" y="17"/>
                </a:cubicBezTo>
                <a:close/>
                <a:moveTo>
                  <a:pt x="13" y="5"/>
                </a:moveTo>
                <a:cubicBezTo>
                  <a:pt x="8" y="7"/>
                  <a:pt x="4" y="11"/>
                  <a:pt x="3" y="17"/>
                </a:cubicBezTo>
                <a:cubicBezTo>
                  <a:pt x="3" y="17"/>
                  <a:pt x="11" y="17"/>
                  <a:pt x="19" y="15"/>
                </a:cubicBezTo>
                <a:cubicBezTo>
                  <a:pt x="16" y="9"/>
                  <a:pt x="13" y="5"/>
                  <a:pt x="13" y="5"/>
                </a:cubicBezTo>
                <a:close/>
                <a:moveTo>
                  <a:pt x="23" y="23"/>
                </a:moveTo>
                <a:cubicBezTo>
                  <a:pt x="23" y="23"/>
                  <a:pt x="23" y="23"/>
                  <a:pt x="23" y="23"/>
                </a:cubicBezTo>
                <a:cubicBezTo>
                  <a:pt x="23" y="23"/>
                  <a:pt x="13" y="27"/>
                  <a:pt x="9" y="34"/>
                </a:cubicBezTo>
                <a:cubicBezTo>
                  <a:pt x="9" y="34"/>
                  <a:pt x="9" y="34"/>
                  <a:pt x="9" y="34"/>
                </a:cubicBezTo>
                <a:cubicBezTo>
                  <a:pt x="12" y="37"/>
                  <a:pt x="16" y="38"/>
                  <a:pt x="20" y="38"/>
                </a:cubicBezTo>
                <a:cubicBezTo>
                  <a:pt x="23" y="38"/>
                  <a:pt x="25" y="38"/>
                  <a:pt x="27" y="37"/>
                </a:cubicBezTo>
                <a:cubicBezTo>
                  <a:pt x="27" y="35"/>
                  <a:pt x="26" y="30"/>
                  <a:pt x="23" y="23"/>
                </a:cubicBezTo>
                <a:close/>
                <a:moveTo>
                  <a:pt x="16" y="3"/>
                </a:moveTo>
                <a:cubicBezTo>
                  <a:pt x="16" y="3"/>
                  <a:pt x="16" y="3"/>
                  <a:pt x="16" y="3"/>
                </a:cubicBezTo>
                <a:cubicBezTo>
                  <a:pt x="16" y="3"/>
                  <a:pt x="16" y="3"/>
                  <a:pt x="16" y="3"/>
                </a:cubicBezTo>
                <a:close/>
                <a:moveTo>
                  <a:pt x="20" y="3"/>
                </a:moveTo>
                <a:cubicBezTo>
                  <a:pt x="19" y="3"/>
                  <a:pt x="17" y="3"/>
                  <a:pt x="16" y="3"/>
                </a:cubicBezTo>
                <a:cubicBezTo>
                  <a:pt x="16" y="4"/>
                  <a:pt x="20" y="8"/>
                  <a:pt x="23" y="14"/>
                </a:cubicBezTo>
                <a:cubicBezTo>
                  <a:pt x="29" y="11"/>
                  <a:pt x="32" y="7"/>
                  <a:pt x="32" y="7"/>
                </a:cubicBezTo>
                <a:cubicBezTo>
                  <a:pt x="29" y="5"/>
                  <a:pt x="25" y="3"/>
                  <a:pt x="20" y="3"/>
                </a:cubicBezTo>
                <a:close/>
                <a:moveTo>
                  <a:pt x="34" y="9"/>
                </a:moveTo>
                <a:cubicBezTo>
                  <a:pt x="34" y="9"/>
                  <a:pt x="31" y="13"/>
                  <a:pt x="24" y="16"/>
                </a:cubicBezTo>
                <a:cubicBezTo>
                  <a:pt x="24" y="17"/>
                  <a:pt x="25" y="18"/>
                  <a:pt x="25" y="19"/>
                </a:cubicBezTo>
                <a:cubicBezTo>
                  <a:pt x="25" y="19"/>
                  <a:pt x="25" y="19"/>
                  <a:pt x="25" y="20"/>
                </a:cubicBezTo>
                <a:cubicBezTo>
                  <a:pt x="32" y="19"/>
                  <a:pt x="38" y="20"/>
                  <a:pt x="38" y="20"/>
                </a:cubicBezTo>
                <a:cubicBezTo>
                  <a:pt x="38" y="16"/>
                  <a:pt x="36" y="12"/>
                  <a:pt x="34" y="9"/>
                </a:cubicBezTo>
                <a:close/>
                <a:moveTo>
                  <a:pt x="27" y="22"/>
                </a:moveTo>
                <a:cubicBezTo>
                  <a:pt x="29" y="29"/>
                  <a:pt x="30" y="34"/>
                  <a:pt x="30" y="35"/>
                </a:cubicBezTo>
                <a:cubicBezTo>
                  <a:pt x="34" y="32"/>
                  <a:pt x="37" y="28"/>
                  <a:pt x="38" y="23"/>
                </a:cubicBezTo>
                <a:cubicBezTo>
                  <a:pt x="37" y="23"/>
                  <a:pt x="32" y="22"/>
                  <a:pt x="27" y="22"/>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30" name="Freeform 163"/>
          <p:cNvSpPr>
            <a:spLocks noEditPoints="1"/>
          </p:cNvSpPr>
          <p:nvPr/>
        </p:nvSpPr>
        <p:spPr bwMode="auto">
          <a:xfrm>
            <a:off x="1459599" y="2812944"/>
            <a:ext cx="373573" cy="288373"/>
          </a:xfrm>
          <a:custGeom>
            <a:avLst/>
            <a:gdLst>
              <a:gd name="T0" fmla="*/ 38 w 48"/>
              <a:gd name="T1" fmla="*/ 30 h 37"/>
              <a:gd name="T2" fmla="*/ 30 w 48"/>
              <a:gd name="T3" fmla="*/ 37 h 37"/>
              <a:gd name="T4" fmla="*/ 8 w 48"/>
              <a:gd name="T5" fmla="*/ 37 h 37"/>
              <a:gd name="T6" fmla="*/ 0 w 48"/>
              <a:gd name="T7" fmla="*/ 30 h 37"/>
              <a:gd name="T8" fmla="*/ 0 w 48"/>
              <a:gd name="T9" fmla="*/ 7 h 37"/>
              <a:gd name="T10" fmla="*/ 8 w 48"/>
              <a:gd name="T11" fmla="*/ 0 h 37"/>
              <a:gd name="T12" fmla="*/ 30 w 48"/>
              <a:gd name="T13" fmla="*/ 0 h 37"/>
              <a:gd name="T14" fmla="*/ 33 w 48"/>
              <a:gd name="T15" fmla="*/ 0 h 37"/>
              <a:gd name="T16" fmla="*/ 34 w 48"/>
              <a:gd name="T17" fmla="*/ 1 h 37"/>
              <a:gd name="T18" fmla="*/ 34 w 48"/>
              <a:gd name="T19" fmla="*/ 2 h 37"/>
              <a:gd name="T20" fmla="*/ 32 w 48"/>
              <a:gd name="T21" fmla="*/ 3 h 37"/>
              <a:gd name="T22" fmla="*/ 31 w 48"/>
              <a:gd name="T23" fmla="*/ 3 h 37"/>
              <a:gd name="T24" fmla="*/ 30 w 48"/>
              <a:gd name="T25" fmla="*/ 3 h 37"/>
              <a:gd name="T26" fmla="*/ 8 w 48"/>
              <a:gd name="T27" fmla="*/ 3 h 37"/>
              <a:gd name="T28" fmla="*/ 4 w 48"/>
              <a:gd name="T29" fmla="*/ 7 h 37"/>
              <a:gd name="T30" fmla="*/ 4 w 48"/>
              <a:gd name="T31" fmla="*/ 30 h 37"/>
              <a:gd name="T32" fmla="*/ 8 w 48"/>
              <a:gd name="T33" fmla="*/ 34 h 37"/>
              <a:gd name="T34" fmla="*/ 30 w 48"/>
              <a:gd name="T35" fmla="*/ 34 h 37"/>
              <a:gd name="T36" fmla="*/ 34 w 48"/>
              <a:gd name="T37" fmla="*/ 30 h 37"/>
              <a:gd name="T38" fmla="*/ 34 w 48"/>
              <a:gd name="T39" fmla="*/ 26 h 37"/>
              <a:gd name="T40" fmla="*/ 35 w 48"/>
              <a:gd name="T41" fmla="*/ 26 h 37"/>
              <a:gd name="T42" fmla="*/ 36 w 48"/>
              <a:gd name="T43" fmla="*/ 24 h 37"/>
              <a:gd name="T44" fmla="*/ 37 w 48"/>
              <a:gd name="T45" fmla="*/ 24 h 37"/>
              <a:gd name="T46" fmla="*/ 38 w 48"/>
              <a:gd name="T47" fmla="*/ 25 h 37"/>
              <a:gd name="T48" fmla="*/ 38 w 48"/>
              <a:gd name="T49" fmla="*/ 30 h 37"/>
              <a:gd name="T50" fmla="*/ 43 w 48"/>
              <a:gd name="T51" fmla="*/ 13 h 37"/>
              <a:gd name="T52" fmla="*/ 25 w 48"/>
              <a:gd name="T53" fmla="*/ 31 h 37"/>
              <a:gd name="T54" fmla="*/ 17 w 48"/>
              <a:gd name="T55" fmla="*/ 31 h 37"/>
              <a:gd name="T56" fmla="*/ 17 w 48"/>
              <a:gd name="T57" fmla="*/ 23 h 37"/>
              <a:gd name="T58" fmla="*/ 35 w 48"/>
              <a:gd name="T59" fmla="*/ 5 h 37"/>
              <a:gd name="T60" fmla="*/ 43 w 48"/>
              <a:gd name="T61" fmla="*/ 13 h 37"/>
              <a:gd name="T62" fmla="*/ 27 w 48"/>
              <a:gd name="T63" fmla="*/ 25 h 37"/>
              <a:gd name="T64" fmla="*/ 23 w 48"/>
              <a:gd name="T65" fmla="*/ 21 h 37"/>
              <a:gd name="T66" fmla="*/ 20 w 48"/>
              <a:gd name="T67" fmla="*/ 24 h 37"/>
              <a:gd name="T68" fmla="*/ 20 w 48"/>
              <a:gd name="T69" fmla="*/ 25 h 37"/>
              <a:gd name="T70" fmla="*/ 22 w 48"/>
              <a:gd name="T71" fmla="*/ 25 h 37"/>
              <a:gd name="T72" fmla="*/ 22 w 48"/>
              <a:gd name="T73" fmla="*/ 28 h 37"/>
              <a:gd name="T74" fmla="*/ 24 w 48"/>
              <a:gd name="T75" fmla="*/ 28 h 37"/>
              <a:gd name="T76" fmla="*/ 27 w 48"/>
              <a:gd name="T77" fmla="*/ 25 h 37"/>
              <a:gd name="T78" fmla="*/ 35 w 48"/>
              <a:gd name="T79" fmla="*/ 9 h 37"/>
              <a:gd name="T80" fmla="*/ 25 w 48"/>
              <a:gd name="T81" fmla="*/ 18 h 37"/>
              <a:gd name="T82" fmla="*/ 25 w 48"/>
              <a:gd name="T83" fmla="*/ 19 h 37"/>
              <a:gd name="T84" fmla="*/ 26 w 48"/>
              <a:gd name="T85" fmla="*/ 19 h 37"/>
              <a:gd name="T86" fmla="*/ 36 w 48"/>
              <a:gd name="T87" fmla="*/ 10 h 37"/>
              <a:gd name="T88" fmla="*/ 36 w 48"/>
              <a:gd name="T89" fmla="*/ 9 h 37"/>
              <a:gd name="T90" fmla="*/ 35 w 48"/>
              <a:gd name="T91" fmla="*/ 9 h 37"/>
              <a:gd name="T92" fmla="*/ 45 w 48"/>
              <a:gd name="T93" fmla="*/ 11 h 37"/>
              <a:gd name="T94" fmla="*/ 37 w 48"/>
              <a:gd name="T95" fmla="*/ 3 h 37"/>
              <a:gd name="T96" fmla="*/ 39 w 48"/>
              <a:gd name="T97" fmla="*/ 1 h 37"/>
              <a:gd name="T98" fmla="*/ 43 w 48"/>
              <a:gd name="T99" fmla="*/ 1 h 37"/>
              <a:gd name="T100" fmla="*/ 47 w 48"/>
              <a:gd name="T101" fmla="*/ 5 h 37"/>
              <a:gd name="T102" fmla="*/ 47 w 48"/>
              <a:gd name="T103" fmla="*/ 8 h 37"/>
              <a:gd name="T104" fmla="*/ 45 w 48"/>
              <a:gd name="T105" fmla="*/ 11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8" h="37">
                <a:moveTo>
                  <a:pt x="38" y="30"/>
                </a:moveTo>
                <a:cubicBezTo>
                  <a:pt x="38" y="34"/>
                  <a:pt x="34" y="37"/>
                  <a:pt x="30" y="37"/>
                </a:cubicBezTo>
                <a:cubicBezTo>
                  <a:pt x="8" y="37"/>
                  <a:pt x="8" y="37"/>
                  <a:pt x="8" y="37"/>
                </a:cubicBezTo>
                <a:cubicBezTo>
                  <a:pt x="4" y="37"/>
                  <a:pt x="0" y="34"/>
                  <a:pt x="0" y="30"/>
                </a:cubicBezTo>
                <a:cubicBezTo>
                  <a:pt x="0" y="7"/>
                  <a:pt x="0" y="7"/>
                  <a:pt x="0" y="7"/>
                </a:cubicBezTo>
                <a:cubicBezTo>
                  <a:pt x="0" y="3"/>
                  <a:pt x="4" y="0"/>
                  <a:pt x="8" y="0"/>
                </a:cubicBezTo>
                <a:cubicBezTo>
                  <a:pt x="30" y="0"/>
                  <a:pt x="30" y="0"/>
                  <a:pt x="30" y="0"/>
                </a:cubicBezTo>
                <a:cubicBezTo>
                  <a:pt x="31" y="0"/>
                  <a:pt x="32" y="0"/>
                  <a:pt x="33" y="0"/>
                </a:cubicBezTo>
                <a:cubicBezTo>
                  <a:pt x="34" y="0"/>
                  <a:pt x="34" y="1"/>
                  <a:pt x="34" y="1"/>
                </a:cubicBezTo>
                <a:cubicBezTo>
                  <a:pt x="34" y="1"/>
                  <a:pt x="34" y="2"/>
                  <a:pt x="34" y="2"/>
                </a:cubicBezTo>
                <a:cubicBezTo>
                  <a:pt x="32" y="3"/>
                  <a:pt x="32" y="3"/>
                  <a:pt x="32" y="3"/>
                </a:cubicBezTo>
                <a:cubicBezTo>
                  <a:pt x="32" y="3"/>
                  <a:pt x="32" y="3"/>
                  <a:pt x="31" y="3"/>
                </a:cubicBezTo>
                <a:cubicBezTo>
                  <a:pt x="31" y="3"/>
                  <a:pt x="31" y="3"/>
                  <a:pt x="30" y="3"/>
                </a:cubicBezTo>
                <a:cubicBezTo>
                  <a:pt x="8" y="3"/>
                  <a:pt x="8" y="3"/>
                  <a:pt x="8" y="3"/>
                </a:cubicBezTo>
                <a:cubicBezTo>
                  <a:pt x="6" y="3"/>
                  <a:pt x="4" y="5"/>
                  <a:pt x="4" y="7"/>
                </a:cubicBezTo>
                <a:cubicBezTo>
                  <a:pt x="4" y="30"/>
                  <a:pt x="4" y="30"/>
                  <a:pt x="4" y="30"/>
                </a:cubicBezTo>
                <a:cubicBezTo>
                  <a:pt x="4" y="32"/>
                  <a:pt x="6" y="34"/>
                  <a:pt x="8" y="34"/>
                </a:cubicBezTo>
                <a:cubicBezTo>
                  <a:pt x="30" y="34"/>
                  <a:pt x="30" y="34"/>
                  <a:pt x="30" y="34"/>
                </a:cubicBezTo>
                <a:cubicBezTo>
                  <a:pt x="33" y="34"/>
                  <a:pt x="34" y="32"/>
                  <a:pt x="34" y="30"/>
                </a:cubicBezTo>
                <a:cubicBezTo>
                  <a:pt x="34" y="26"/>
                  <a:pt x="34" y="26"/>
                  <a:pt x="34" y="26"/>
                </a:cubicBezTo>
                <a:cubicBezTo>
                  <a:pt x="34" y="26"/>
                  <a:pt x="35" y="26"/>
                  <a:pt x="35" y="26"/>
                </a:cubicBezTo>
                <a:cubicBezTo>
                  <a:pt x="36" y="24"/>
                  <a:pt x="36" y="24"/>
                  <a:pt x="36" y="24"/>
                </a:cubicBezTo>
                <a:cubicBezTo>
                  <a:pt x="37" y="24"/>
                  <a:pt x="37" y="24"/>
                  <a:pt x="37" y="24"/>
                </a:cubicBezTo>
                <a:cubicBezTo>
                  <a:pt x="38" y="24"/>
                  <a:pt x="38" y="24"/>
                  <a:pt x="38" y="25"/>
                </a:cubicBezTo>
                <a:lnTo>
                  <a:pt x="38" y="30"/>
                </a:lnTo>
                <a:close/>
                <a:moveTo>
                  <a:pt x="43" y="13"/>
                </a:moveTo>
                <a:cubicBezTo>
                  <a:pt x="25" y="31"/>
                  <a:pt x="25" y="31"/>
                  <a:pt x="25" y="31"/>
                </a:cubicBezTo>
                <a:cubicBezTo>
                  <a:pt x="17" y="31"/>
                  <a:pt x="17" y="31"/>
                  <a:pt x="17" y="31"/>
                </a:cubicBezTo>
                <a:cubicBezTo>
                  <a:pt x="17" y="23"/>
                  <a:pt x="17" y="23"/>
                  <a:pt x="17" y="23"/>
                </a:cubicBezTo>
                <a:cubicBezTo>
                  <a:pt x="35" y="5"/>
                  <a:pt x="35" y="5"/>
                  <a:pt x="35" y="5"/>
                </a:cubicBezTo>
                <a:lnTo>
                  <a:pt x="43" y="13"/>
                </a:lnTo>
                <a:close/>
                <a:moveTo>
                  <a:pt x="27" y="25"/>
                </a:moveTo>
                <a:cubicBezTo>
                  <a:pt x="23" y="21"/>
                  <a:pt x="23" y="21"/>
                  <a:pt x="23" y="21"/>
                </a:cubicBezTo>
                <a:cubicBezTo>
                  <a:pt x="20" y="24"/>
                  <a:pt x="20" y="24"/>
                  <a:pt x="20" y="24"/>
                </a:cubicBezTo>
                <a:cubicBezTo>
                  <a:pt x="20" y="25"/>
                  <a:pt x="20" y="25"/>
                  <a:pt x="20" y="25"/>
                </a:cubicBezTo>
                <a:cubicBezTo>
                  <a:pt x="22" y="25"/>
                  <a:pt x="22" y="25"/>
                  <a:pt x="22" y="25"/>
                </a:cubicBezTo>
                <a:cubicBezTo>
                  <a:pt x="22" y="28"/>
                  <a:pt x="22" y="28"/>
                  <a:pt x="22" y="28"/>
                </a:cubicBezTo>
                <a:cubicBezTo>
                  <a:pt x="24" y="28"/>
                  <a:pt x="24" y="28"/>
                  <a:pt x="24" y="28"/>
                </a:cubicBezTo>
                <a:lnTo>
                  <a:pt x="27" y="25"/>
                </a:lnTo>
                <a:close/>
                <a:moveTo>
                  <a:pt x="35" y="9"/>
                </a:moveTo>
                <a:cubicBezTo>
                  <a:pt x="25" y="18"/>
                  <a:pt x="25" y="18"/>
                  <a:pt x="25" y="18"/>
                </a:cubicBezTo>
                <a:cubicBezTo>
                  <a:pt x="25" y="18"/>
                  <a:pt x="25" y="19"/>
                  <a:pt x="25" y="19"/>
                </a:cubicBezTo>
                <a:cubicBezTo>
                  <a:pt x="26" y="19"/>
                  <a:pt x="26" y="19"/>
                  <a:pt x="26" y="19"/>
                </a:cubicBezTo>
                <a:cubicBezTo>
                  <a:pt x="36" y="10"/>
                  <a:pt x="36" y="10"/>
                  <a:pt x="36" y="10"/>
                </a:cubicBezTo>
                <a:cubicBezTo>
                  <a:pt x="36" y="9"/>
                  <a:pt x="36" y="9"/>
                  <a:pt x="36" y="9"/>
                </a:cubicBezTo>
                <a:cubicBezTo>
                  <a:pt x="35" y="8"/>
                  <a:pt x="35" y="8"/>
                  <a:pt x="35" y="9"/>
                </a:cubicBezTo>
                <a:close/>
                <a:moveTo>
                  <a:pt x="45" y="11"/>
                </a:moveTo>
                <a:cubicBezTo>
                  <a:pt x="37" y="3"/>
                  <a:pt x="37" y="3"/>
                  <a:pt x="37" y="3"/>
                </a:cubicBezTo>
                <a:cubicBezTo>
                  <a:pt x="39" y="1"/>
                  <a:pt x="39" y="1"/>
                  <a:pt x="39" y="1"/>
                </a:cubicBezTo>
                <a:cubicBezTo>
                  <a:pt x="40" y="0"/>
                  <a:pt x="42" y="0"/>
                  <a:pt x="43" y="1"/>
                </a:cubicBezTo>
                <a:cubicBezTo>
                  <a:pt x="47" y="5"/>
                  <a:pt x="47" y="5"/>
                  <a:pt x="47" y="5"/>
                </a:cubicBezTo>
                <a:cubicBezTo>
                  <a:pt x="48" y="6"/>
                  <a:pt x="48" y="7"/>
                  <a:pt x="47" y="8"/>
                </a:cubicBezTo>
                <a:lnTo>
                  <a:pt x="45" y="11"/>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31" name="Freeform 164"/>
          <p:cNvSpPr>
            <a:spLocks noEditPoints="1"/>
          </p:cNvSpPr>
          <p:nvPr/>
        </p:nvSpPr>
        <p:spPr bwMode="auto">
          <a:xfrm>
            <a:off x="6168997" y="4323291"/>
            <a:ext cx="327695" cy="271988"/>
          </a:xfrm>
          <a:custGeom>
            <a:avLst/>
            <a:gdLst>
              <a:gd name="T0" fmla="*/ 20 w 42"/>
              <a:gd name="T1" fmla="*/ 1 h 35"/>
              <a:gd name="T2" fmla="*/ 22 w 42"/>
              <a:gd name="T3" fmla="*/ 1 h 35"/>
              <a:gd name="T4" fmla="*/ 41 w 42"/>
              <a:gd name="T5" fmla="*/ 20 h 35"/>
              <a:gd name="T6" fmla="*/ 41 w 42"/>
              <a:gd name="T7" fmla="*/ 21 h 35"/>
              <a:gd name="T8" fmla="*/ 1 w 42"/>
              <a:gd name="T9" fmla="*/ 21 h 35"/>
              <a:gd name="T10" fmla="*/ 1 w 42"/>
              <a:gd name="T11" fmla="*/ 20 h 35"/>
              <a:gd name="T12" fmla="*/ 20 w 42"/>
              <a:gd name="T13" fmla="*/ 1 h 35"/>
              <a:gd name="T14" fmla="*/ 2 w 42"/>
              <a:gd name="T15" fmla="*/ 35 h 35"/>
              <a:gd name="T16" fmla="*/ 1 w 42"/>
              <a:gd name="T17" fmla="*/ 33 h 35"/>
              <a:gd name="T18" fmla="*/ 1 w 42"/>
              <a:gd name="T19" fmla="*/ 26 h 35"/>
              <a:gd name="T20" fmla="*/ 2 w 42"/>
              <a:gd name="T21" fmla="*/ 25 h 35"/>
              <a:gd name="T22" fmla="*/ 40 w 42"/>
              <a:gd name="T23" fmla="*/ 25 h 35"/>
              <a:gd name="T24" fmla="*/ 42 w 42"/>
              <a:gd name="T25" fmla="*/ 26 h 35"/>
              <a:gd name="T26" fmla="*/ 42 w 42"/>
              <a:gd name="T27" fmla="*/ 33 h 35"/>
              <a:gd name="T28" fmla="*/ 40 w 42"/>
              <a:gd name="T29" fmla="*/ 35 h 35"/>
              <a:gd name="T30" fmla="*/ 2 w 42"/>
              <a:gd name="T31" fmla="*/ 3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2" h="35">
                <a:moveTo>
                  <a:pt x="20" y="1"/>
                </a:moveTo>
                <a:cubicBezTo>
                  <a:pt x="21" y="0"/>
                  <a:pt x="22" y="0"/>
                  <a:pt x="22" y="1"/>
                </a:cubicBezTo>
                <a:cubicBezTo>
                  <a:pt x="41" y="20"/>
                  <a:pt x="41" y="20"/>
                  <a:pt x="41" y="20"/>
                </a:cubicBezTo>
                <a:cubicBezTo>
                  <a:pt x="42" y="21"/>
                  <a:pt x="42" y="21"/>
                  <a:pt x="41" y="21"/>
                </a:cubicBezTo>
                <a:cubicBezTo>
                  <a:pt x="1" y="21"/>
                  <a:pt x="1" y="21"/>
                  <a:pt x="1" y="21"/>
                </a:cubicBezTo>
                <a:cubicBezTo>
                  <a:pt x="0" y="21"/>
                  <a:pt x="0" y="21"/>
                  <a:pt x="1" y="20"/>
                </a:cubicBezTo>
                <a:lnTo>
                  <a:pt x="20" y="1"/>
                </a:lnTo>
                <a:close/>
                <a:moveTo>
                  <a:pt x="2" y="35"/>
                </a:moveTo>
                <a:cubicBezTo>
                  <a:pt x="1" y="35"/>
                  <a:pt x="1" y="34"/>
                  <a:pt x="1" y="33"/>
                </a:cubicBezTo>
                <a:cubicBezTo>
                  <a:pt x="1" y="26"/>
                  <a:pt x="1" y="26"/>
                  <a:pt x="1" y="26"/>
                </a:cubicBezTo>
                <a:cubicBezTo>
                  <a:pt x="1" y="25"/>
                  <a:pt x="1" y="25"/>
                  <a:pt x="2" y="25"/>
                </a:cubicBezTo>
                <a:cubicBezTo>
                  <a:pt x="40" y="25"/>
                  <a:pt x="40" y="25"/>
                  <a:pt x="40" y="25"/>
                </a:cubicBezTo>
                <a:cubicBezTo>
                  <a:pt x="41" y="25"/>
                  <a:pt x="42" y="25"/>
                  <a:pt x="42" y="26"/>
                </a:cubicBezTo>
                <a:cubicBezTo>
                  <a:pt x="42" y="33"/>
                  <a:pt x="42" y="33"/>
                  <a:pt x="42" y="33"/>
                </a:cubicBezTo>
                <a:cubicBezTo>
                  <a:pt x="42" y="34"/>
                  <a:pt x="41" y="35"/>
                  <a:pt x="40" y="35"/>
                </a:cubicBezTo>
                <a:lnTo>
                  <a:pt x="2" y="35"/>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32" name="Freeform 167"/>
          <p:cNvSpPr>
            <a:spLocks noEditPoints="1"/>
          </p:cNvSpPr>
          <p:nvPr/>
        </p:nvSpPr>
        <p:spPr bwMode="auto">
          <a:xfrm>
            <a:off x="6726544" y="4274136"/>
            <a:ext cx="373573" cy="370298"/>
          </a:xfrm>
          <a:custGeom>
            <a:avLst/>
            <a:gdLst>
              <a:gd name="T0" fmla="*/ 0 w 48"/>
              <a:gd name="T1" fmla="*/ 24 h 48"/>
              <a:gd name="T2" fmla="*/ 48 w 48"/>
              <a:gd name="T3" fmla="*/ 24 h 48"/>
              <a:gd name="T4" fmla="*/ 24 w 48"/>
              <a:gd name="T5" fmla="*/ 1 h 48"/>
              <a:gd name="T6" fmla="*/ 24 w 48"/>
              <a:gd name="T7" fmla="*/ 46 h 48"/>
              <a:gd name="T8" fmla="*/ 24 w 48"/>
              <a:gd name="T9" fmla="*/ 1 h 48"/>
              <a:gd name="T10" fmla="*/ 7 w 48"/>
              <a:gd name="T11" fmla="*/ 33 h 48"/>
              <a:gd name="T12" fmla="*/ 2 w 48"/>
              <a:gd name="T13" fmla="*/ 24 h 48"/>
              <a:gd name="T14" fmla="*/ 7 w 48"/>
              <a:gd name="T15" fmla="*/ 14 h 48"/>
              <a:gd name="T16" fmla="*/ 8 w 48"/>
              <a:gd name="T17" fmla="*/ 18 h 48"/>
              <a:gd name="T18" fmla="*/ 8 w 48"/>
              <a:gd name="T19" fmla="*/ 29 h 48"/>
              <a:gd name="T20" fmla="*/ 24 w 48"/>
              <a:gd name="T21" fmla="*/ 45 h 48"/>
              <a:gd name="T22" fmla="*/ 7 w 48"/>
              <a:gd name="T23" fmla="*/ 34 h 48"/>
              <a:gd name="T24" fmla="*/ 11 w 48"/>
              <a:gd name="T25" fmla="*/ 35 h 48"/>
              <a:gd name="T26" fmla="*/ 20 w 48"/>
              <a:gd name="T27" fmla="*/ 43 h 48"/>
              <a:gd name="T28" fmla="*/ 24 w 48"/>
              <a:gd name="T29" fmla="*/ 45 h 48"/>
              <a:gd name="T30" fmla="*/ 20 w 48"/>
              <a:gd name="T31" fmla="*/ 4 h 48"/>
              <a:gd name="T32" fmla="*/ 11 w 48"/>
              <a:gd name="T33" fmla="*/ 12 h 48"/>
              <a:gd name="T34" fmla="*/ 7 w 48"/>
              <a:gd name="T35" fmla="*/ 13 h 48"/>
              <a:gd name="T36" fmla="*/ 24 w 48"/>
              <a:gd name="T37" fmla="*/ 2 h 48"/>
              <a:gd name="T38" fmla="*/ 31 w 48"/>
              <a:gd name="T39" fmla="*/ 21 h 48"/>
              <a:gd name="T40" fmla="*/ 31 w 48"/>
              <a:gd name="T41" fmla="*/ 26 h 48"/>
              <a:gd name="T42" fmla="*/ 34 w 48"/>
              <a:gd name="T43" fmla="*/ 33 h 48"/>
              <a:gd name="T44" fmla="*/ 25 w 48"/>
              <a:gd name="T45" fmla="*/ 31 h 48"/>
              <a:gd name="T46" fmla="*/ 24 w 48"/>
              <a:gd name="T47" fmla="*/ 37 h 48"/>
              <a:gd name="T48" fmla="*/ 23 w 48"/>
              <a:gd name="T49" fmla="*/ 31 h 48"/>
              <a:gd name="T50" fmla="*/ 14 w 48"/>
              <a:gd name="T51" fmla="*/ 33 h 48"/>
              <a:gd name="T52" fmla="*/ 18 w 48"/>
              <a:gd name="T53" fmla="*/ 26 h 48"/>
              <a:gd name="T54" fmla="*/ 18 w 48"/>
              <a:gd name="T55" fmla="*/ 21 h 48"/>
              <a:gd name="T56" fmla="*/ 14 w 48"/>
              <a:gd name="T57" fmla="*/ 15 h 48"/>
              <a:gd name="T58" fmla="*/ 23 w 48"/>
              <a:gd name="T59" fmla="*/ 17 h 48"/>
              <a:gd name="T60" fmla="*/ 24 w 48"/>
              <a:gd name="T61" fmla="*/ 10 h 48"/>
              <a:gd name="T62" fmla="*/ 25 w 48"/>
              <a:gd name="T63" fmla="*/ 17 h 48"/>
              <a:gd name="T64" fmla="*/ 34 w 48"/>
              <a:gd name="T65" fmla="*/ 15 h 48"/>
              <a:gd name="T66" fmla="*/ 31 w 48"/>
              <a:gd name="T67" fmla="*/ 21 h 48"/>
              <a:gd name="T68" fmla="*/ 39 w 48"/>
              <a:gd name="T69" fmla="*/ 11 h 48"/>
              <a:gd name="T70" fmla="*/ 28 w 48"/>
              <a:gd name="T71" fmla="*/ 6 h 48"/>
              <a:gd name="T72" fmla="*/ 25 w 48"/>
              <a:gd name="T73" fmla="*/ 4 h 48"/>
              <a:gd name="T74" fmla="*/ 43 w 48"/>
              <a:gd name="T75" fmla="*/ 12 h 48"/>
              <a:gd name="T76" fmla="*/ 43 w 48"/>
              <a:gd name="T77" fmla="*/ 35 h 48"/>
              <a:gd name="T78" fmla="*/ 25 w 48"/>
              <a:gd name="T79" fmla="*/ 44 h 48"/>
              <a:gd name="T80" fmla="*/ 28 w 48"/>
              <a:gd name="T81" fmla="*/ 41 h 48"/>
              <a:gd name="T82" fmla="*/ 39 w 48"/>
              <a:gd name="T83" fmla="*/ 37 h 48"/>
              <a:gd name="T84" fmla="*/ 43 w 48"/>
              <a:gd name="T85" fmla="*/ 35 h 48"/>
              <a:gd name="T86" fmla="*/ 42 w 48"/>
              <a:gd name="T87" fmla="*/ 33 h 48"/>
              <a:gd name="T88" fmla="*/ 41 w 48"/>
              <a:gd name="T89" fmla="*/ 29 h 48"/>
              <a:gd name="T90" fmla="*/ 41 w 48"/>
              <a:gd name="T91" fmla="*/ 18 h 48"/>
              <a:gd name="T92" fmla="*/ 42 w 48"/>
              <a:gd name="T93" fmla="*/ 14 h 48"/>
              <a:gd name="T94" fmla="*/ 46 w 48"/>
              <a:gd name="T95" fmla="*/ 2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8" h="48">
                <a:moveTo>
                  <a:pt x="24" y="48"/>
                </a:moveTo>
                <a:cubicBezTo>
                  <a:pt x="11" y="48"/>
                  <a:pt x="0" y="37"/>
                  <a:pt x="0" y="24"/>
                </a:cubicBezTo>
                <a:cubicBezTo>
                  <a:pt x="0" y="10"/>
                  <a:pt x="11" y="0"/>
                  <a:pt x="24" y="0"/>
                </a:cubicBezTo>
                <a:cubicBezTo>
                  <a:pt x="37" y="0"/>
                  <a:pt x="48" y="10"/>
                  <a:pt x="48" y="24"/>
                </a:cubicBezTo>
                <a:cubicBezTo>
                  <a:pt x="48" y="37"/>
                  <a:pt x="37" y="48"/>
                  <a:pt x="24" y="48"/>
                </a:cubicBezTo>
                <a:close/>
                <a:moveTo>
                  <a:pt x="24" y="1"/>
                </a:moveTo>
                <a:cubicBezTo>
                  <a:pt x="12" y="1"/>
                  <a:pt x="1" y="11"/>
                  <a:pt x="1" y="24"/>
                </a:cubicBezTo>
                <a:cubicBezTo>
                  <a:pt x="1" y="36"/>
                  <a:pt x="12" y="46"/>
                  <a:pt x="24" y="46"/>
                </a:cubicBezTo>
                <a:cubicBezTo>
                  <a:pt x="37" y="46"/>
                  <a:pt x="47" y="36"/>
                  <a:pt x="47" y="24"/>
                </a:cubicBezTo>
                <a:cubicBezTo>
                  <a:pt x="47" y="11"/>
                  <a:pt x="37" y="1"/>
                  <a:pt x="24" y="1"/>
                </a:cubicBezTo>
                <a:close/>
                <a:moveTo>
                  <a:pt x="5" y="30"/>
                </a:moveTo>
                <a:cubicBezTo>
                  <a:pt x="6" y="31"/>
                  <a:pt x="6" y="32"/>
                  <a:pt x="7" y="33"/>
                </a:cubicBezTo>
                <a:cubicBezTo>
                  <a:pt x="5" y="34"/>
                  <a:pt x="5" y="34"/>
                  <a:pt x="5" y="34"/>
                </a:cubicBezTo>
                <a:cubicBezTo>
                  <a:pt x="3" y="31"/>
                  <a:pt x="2" y="27"/>
                  <a:pt x="2" y="24"/>
                </a:cubicBezTo>
                <a:cubicBezTo>
                  <a:pt x="2" y="20"/>
                  <a:pt x="3" y="16"/>
                  <a:pt x="5" y="13"/>
                </a:cubicBezTo>
                <a:cubicBezTo>
                  <a:pt x="7" y="14"/>
                  <a:pt x="7" y="14"/>
                  <a:pt x="7" y="14"/>
                </a:cubicBezTo>
                <a:cubicBezTo>
                  <a:pt x="6" y="15"/>
                  <a:pt x="6" y="16"/>
                  <a:pt x="5" y="17"/>
                </a:cubicBezTo>
                <a:cubicBezTo>
                  <a:pt x="8" y="18"/>
                  <a:pt x="8" y="18"/>
                  <a:pt x="8" y="18"/>
                </a:cubicBezTo>
                <a:cubicBezTo>
                  <a:pt x="7" y="20"/>
                  <a:pt x="7" y="22"/>
                  <a:pt x="7" y="24"/>
                </a:cubicBezTo>
                <a:cubicBezTo>
                  <a:pt x="7" y="26"/>
                  <a:pt x="7" y="28"/>
                  <a:pt x="8" y="29"/>
                </a:cubicBezTo>
                <a:lnTo>
                  <a:pt x="5" y="30"/>
                </a:lnTo>
                <a:close/>
                <a:moveTo>
                  <a:pt x="24" y="45"/>
                </a:moveTo>
                <a:cubicBezTo>
                  <a:pt x="16" y="45"/>
                  <a:pt x="9" y="41"/>
                  <a:pt x="6" y="35"/>
                </a:cubicBezTo>
                <a:cubicBezTo>
                  <a:pt x="7" y="34"/>
                  <a:pt x="7" y="34"/>
                  <a:pt x="7" y="34"/>
                </a:cubicBezTo>
                <a:cubicBezTo>
                  <a:pt x="8" y="35"/>
                  <a:pt x="8" y="36"/>
                  <a:pt x="9" y="37"/>
                </a:cubicBezTo>
                <a:cubicBezTo>
                  <a:pt x="11" y="35"/>
                  <a:pt x="11" y="35"/>
                  <a:pt x="11" y="35"/>
                </a:cubicBezTo>
                <a:cubicBezTo>
                  <a:pt x="13" y="38"/>
                  <a:pt x="17" y="40"/>
                  <a:pt x="21" y="41"/>
                </a:cubicBezTo>
                <a:cubicBezTo>
                  <a:pt x="20" y="43"/>
                  <a:pt x="20" y="43"/>
                  <a:pt x="20" y="43"/>
                </a:cubicBezTo>
                <a:cubicBezTo>
                  <a:pt x="21" y="43"/>
                  <a:pt x="22" y="44"/>
                  <a:pt x="24" y="44"/>
                </a:cubicBezTo>
                <a:lnTo>
                  <a:pt x="24" y="45"/>
                </a:lnTo>
                <a:close/>
                <a:moveTo>
                  <a:pt x="24" y="4"/>
                </a:moveTo>
                <a:cubicBezTo>
                  <a:pt x="22" y="4"/>
                  <a:pt x="21" y="4"/>
                  <a:pt x="20" y="4"/>
                </a:cubicBezTo>
                <a:cubicBezTo>
                  <a:pt x="21" y="6"/>
                  <a:pt x="21" y="6"/>
                  <a:pt x="21" y="6"/>
                </a:cubicBezTo>
                <a:cubicBezTo>
                  <a:pt x="17" y="7"/>
                  <a:pt x="13" y="9"/>
                  <a:pt x="11" y="12"/>
                </a:cubicBezTo>
                <a:cubicBezTo>
                  <a:pt x="9" y="11"/>
                  <a:pt x="9" y="11"/>
                  <a:pt x="9" y="11"/>
                </a:cubicBezTo>
                <a:cubicBezTo>
                  <a:pt x="8" y="11"/>
                  <a:pt x="8" y="12"/>
                  <a:pt x="7" y="13"/>
                </a:cubicBezTo>
                <a:cubicBezTo>
                  <a:pt x="6" y="12"/>
                  <a:pt x="6" y="12"/>
                  <a:pt x="6" y="12"/>
                </a:cubicBezTo>
                <a:cubicBezTo>
                  <a:pt x="9" y="6"/>
                  <a:pt x="16" y="2"/>
                  <a:pt x="24" y="2"/>
                </a:cubicBezTo>
                <a:lnTo>
                  <a:pt x="24" y="4"/>
                </a:lnTo>
                <a:close/>
                <a:moveTo>
                  <a:pt x="31" y="21"/>
                </a:moveTo>
                <a:cubicBezTo>
                  <a:pt x="31" y="22"/>
                  <a:pt x="31" y="23"/>
                  <a:pt x="31" y="24"/>
                </a:cubicBezTo>
                <a:cubicBezTo>
                  <a:pt x="31" y="24"/>
                  <a:pt x="31" y="25"/>
                  <a:pt x="31" y="26"/>
                </a:cubicBezTo>
                <a:cubicBezTo>
                  <a:pt x="37" y="28"/>
                  <a:pt x="37" y="28"/>
                  <a:pt x="37" y="28"/>
                </a:cubicBezTo>
                <a:cubicBezTo>
                  <a:pt x="36" y="30"/>
                  <a:pt x="36" y="31"/>
                  <a:pt x="34" y="33"/>
                </a:cubicBezTo>
                <a:cubicBezTo>
                  <a:pt x="29" y="28"/>
                  <a:pt x="29" y="28"/>
                  <a:pt x="29" y="28"/>
                </a:cubicBezTo>
                <a:cubicBezTo>
                  <a:pt x="28" y="29"/>
                  <a:pt x="27" y="30"/>
                  <a:pt x="25" y="31"/>
                </a:cubicBezTo>
                <a:cubicBezTo>
                  <a:pt x="27" y="37"/>
                  <a:pt x="27" y="37"/>
                  <a:pt x="27" y="37"/>
                </a:cubicBezTo>
                <a:cubicBezTo>
                  <a:pt x="26" y="37"/>
                  <a:pt x="25" y="37"/>
                  <a:pt x="24" y="37"/>
                </a:cubicBezTo>
                <a:cubicBezTo>
                  <a:pt x="23" y="37"/>
                  <a:pt x="22" y="37"/>
                  <a:pt x="22" y="37"/>
                </a:cubicBezTo>
                <a:cubicBezTo>
                  <a:pt x="23" y="31"/>
                  <a:pt x="23" y="31"/>
                  <a:pt x="23" y="31"/>
                </a:cubicBezTo>
                <a:cubicBezTo>
                  <a:pt x="21" y="30"/>
                  <a:pt x="20" y="29"/>
                  <a:pt x="19" y="28"/>
                </a:cubicBezTo>
                <a:cubicBezTo>
                  <a:pt x="14" y="33"/>
                  <a:pt x="14" y="33"/>
                  <a:pt x="14" y="33"/>
                </a:cubicBezTo>
                <a:cubicBezTo>
                  <a:pt x="13" y="31"/>
                  <a:pt x="12" y="30"/>
                  <a:pt x="11" y="28"/>
                </a:cubicBezTo>
                <a:cubicBezTo>
                  <a:pt x="18" y="26"/>
                  <a:pt x="18" y="26"/>
                  <a:pt x="18" y="26"/>
                </a:cubicBezTo>
                <a:cubicBezTo>
                  <a:pt x="17" y="25"/>
                  <a:pt x="17" y="24"/>
                  <a:pt x="17" y="24"/>
                </a:cubicBezTo>
                <a:cubicBezTo>
                  <a:pt x="17" y="23"/>
                  <a:pt x="17" y="22"/>
                  <a:pt x="18" y="21"/>
                </a:cubicBezTo>
                <a:cubicBezTo>
                  <a:pt x="11" y="19"/>
                  <a:pt x="11" y="19"/>
                  <a:pt x="11" y="19"/>
                </a:cubicBezTo>
                <a:cubicBezTo>
                  <a:pt x="12" y="18"/>
                  <a:pt x="13" y="16"/>
                  <a:pt x="14" y="15"/>
                </a:cubicBezTo>
                <a:cubicBezTo>
                  <a:pt x="19" y="19"/>
                  <a:pt x="19" y="19"/>
                  <a:pt x="19" y="19"/>
                </a:cubicBezTo>
                <a:cubicBezTo>
                  <a:pt x="20" y="18"/>
                  <a:pt x="21" y="17"/>
                  <a:pt x="23" y="17"/>
                </a:cubicBezTo>
                <a:cubicBezTo>
                  <a:pt x="22" y="10"/>
                  <a:pt x="22" y="10"/>
                  <a:pt x="22" y="10"/>
                </a:cubicBezTo>
                <a:cubicBezTo>
                  <a:pt x="22" y="10"/>
                  <a:pt x="23" y="10"/>
                  <a:pt x="24" y="10"/>
                </a:cubicBezTo>
                <a:cubicBezTo>
                  <a:pt x="25" y="10"/>
                  <a:pt x="26" y="10"/>
                  <a:pt x="27" y="10"/>
                </a:cubicBezTo>
                <a:cubicBezTo>
                  <a:pt x="25" y="17"/>
                  <a:pt x="25" y="17"/>
                  <a:pt x="25" y="17"/>
                </a:cubicBezTo>
                <a:cubicBezTo>
                  <a:pt x="27" y="17"/>
                  <a:pt x="28" y="18"/>
                  <a:pt x="29" y="19"/>
                </a:cubicBezTo>
                <a:cubicBezTo>
                  <a:pt x="34" y="15"/>
                  <a:pt x="34" y="15"/>
                  <a:pt x="34" y="15"/>
                </a:cubicBezTo>
                <a:cubicBezTo>
                  <a:pt x="36" y="16"/>
                  <a:pt x="36" y="18"/>
                  <a:pt x="37" y="19"/>
                </a:cubicBezTo>
                <a:lnTo>
                  <a:pt x="31" y="21"/>
                </a:lnTo>
                <a:close/>
                <a:moveTo>
                  <a:pt x="41" y="13"/>
                </a:moveTo>
                <a:cubicBezTo>
                  <a:pt x="40" y="12"/>
                  <a:pt x="40" y="11"/>
                  <a:pt x="39" y="11"/>
                </a:cubicBezTo>
                <a:cubicBezTo>
                  <a:pt x="37" y="12"/>
                  <a:pt x="37" y="12"/>
                  <a:pt x="37" y="12"/>
                </a:cubicBezTo>
                <a:cubicBezTo>
                  <a:pt x="35" y="9"/>
                  <a:pt x="31" y="7"/>
                  <a:pt x="28" y="6"/>
                </a:cubicBezTo>
                <a:cubicBezTo>
                  <a:pt x="28" y="4"/>
                  <a:pt x="28" y="4"/>
                  <a:pt x="28" y="4"/>
                </a:cubicBezTo>
                <a:cubicBezTo>
                  <a:pt x="27" y="4"/>
                  <a:pt x="26" y="4"/>
                  <a:pt x="25" y="4"/>
                </a:cubicBezTo>
                <a:cubicBezTo>
                  <a:pt x="25" y="2"/>
                  <a:pt x="25" y="2"/>
                  <a:pt x="25" y="2"/>
                </a:cubicBezTo>
                <a:cubicBezTo>
                  <a:pt x="32" y="2"/>
                  <a:pt x="39" y="6"/>
                  <a:pt x="43" y="12"/>
                </a:cubicBezTo>
                <a:lnTo>
                  <a:pt x="41" y="13"/>
                </a:lnTo>
                <a:close/>
                <a:moveTo>
                  <a:pt x="43" y="35"/>
                </a:moveTo>
                <a:cubicBezTo>
                  <a:pt x="39" y="41"/>
                  <a:pt x="32" y="45"/>
                  <a:pt x="25" y="45"/>
                </a:cubicBezTo>
                <a:cubicBezTo>
                  <a:pt x="25" y="44"/>
                  <a:pt x="25" y="44"/>
                  <a:pt x="25" y="44"/>
                </a:cubicBezTo>
                <a:cubicBezTo>
                  <a:pt x="26" y="44"/>
                  <a:pt x="27" y="43"/>
                  <a:pt x="28" y="43"/>
                </a:cubicBezTo>
                <a:cubicBezTo>
                  <a:pt x="28" y="41"/>
                  <a:pt x="28" y="41"/>
                  <a:pt x="28" y="41"/>
                </a:cubicBezTo>
                <a:cubicBezTo>
                  <a:pt x="31" y="40"/>
                  <a:pt x="35" y="38"/>
                  <a:pt x="37" y="35"/>
                </a:cubicBezTo>
                <a:cubicBezTo>
                  <a:pt x="39" y="37"/>
                  <a:pt x="39" y="37"/>
                  <a:pt x="39" y="37"/>
                </a:cubicBezTo>
                <a:cubicBezTo>
                  <a:pt x="40" y="36"/>
                  <a:pt x="41" y="35"/>
                  <a:pt x="41" y="34"/>
                </a:cubicBezTo>
                <a:lnTo>
                  <a:pt x="43" y="35"/>
                </a:lnTo>
                <a:close/>
                <a:moveTo>
                  <a:pt x="43" y="34"/>
                </a:moveTo>
                <a:cubicBezTo>
                  <a:pt x="42" y="33"/>
                  <a:pt x="42" y="33"/>
                  <a:pt x="42" y="33"/>
                </a:cubicBezTo>
                <a:cubicBezTo>
                  <a:pt x="42" y="32"/>
                  <a:pt x="43" y="31"/>
                  <a:pt x="43" y="30"/>
                </a:cubicBezTo>
                <a:cubicBezTo>
                  <a:pt x="41" y="29"/>
                  <a:pt x="41" y="29"/>
                  <a:pt x="41" y="29"/>
                </a:cubicBezTo>
                <a:cubicBezTo>
                  <a:pt x="41" y="28"/>
                  <a:pt x="42" y="26"/>
                  <a:pt x="42" y="24"/>
                </a:cubicBezTo>
                <a:cubicBezTo>
                  <a:pt x="42" y="22"/>
                  <a:pt x="41" y="20"/>
                  <a:pt x="41" y="18"/>
                </a:cubicBezTo>
                <a:cubicBezTo>
                  <a:pt x="43" y="17"/>
                  <a:pt x="43" y="17"/>
                  <a:pt x="43" y="17"/>
                </a:cubicBezTo>
                <a:cubicBezTo>
                  <a:pt x="43" y="16"/>
                  <a:pt x="42" y="15"/>
                  <a:pt x="42" y="14"/>
                </a:cubicBezTo>
                <a:cubicBezTo>
                  <a:pt x="43" y="13"/>
                  <a:pt x="43" y="13"/>
                  <a:pt x="43" y="13"/>
                </a:cubicBezTo>
                <a:cubicBezTo>
                  <a:pt x="45" y="16"/>
                  <a:pt x="46" y="20"/>
                  <a:pt x="46" y="24"/>
                </a:cubicBezTo>
                <a:cubicBezTo>
                  <a:pt x="46" y="27"/>
                  <a:pt x="45" y="31"/>
                  <a:pt x="43" y="34"/>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33" name="Freeform 168"/>
          <p:cNvSpPr>
            <a:spLocks noEditPoints="1"/>
          </p:cNvSpPr>
          <p:nvPr/>
        </p:nvSpPr>
        <p:spPr bwMode="auto">
          <a:xfrm>
            <a:off x="7310828" y="3802190"/>
            <a:ext cx="373572" cy="294926"/>
          </a:xfrm>
          <a:custGeom>
            <a:avLst/>
            <a:gdLst>
              <a:gd name="T0" fmla="*/ 44 w 48"/>
              <a:gd name="T1" fmla="*/ 12 h 38"/>
              <a:gd name="T2" fmla="*/ 31 w 48"/>
              <a:gd name="T3" fmla="*/ 20 h 38"/>
              <a:gd name="T4" fmla="*/ 24 w 48"/>
              <a:gd name="T5" fmla="*/ 24 h 38"/>
              <a:gd name="T6" fmla="*/ 24 w 48"/>
              <a:gd name="T7" fmla="*/ 24 h 38"/>
              <a:gd name="T8" fmla="*/ 24 w 48"/>
              <a:gd name="T9" fmla="*/ 24 h 38"/>
              <a:gd name="T10" fmla="*/ 17 w 48"/>
              <a:gd name="T11" fmla="*/ 20 h 38"/>
              <a:gd name="T12" fmla="*/ 5 w 48"/>
              <a:gd name="T13" fmla="*/ 12 h 38"/>
              <a:gd name="T14" fmla="*/ 0 w 48"/>
              <a:gd name="T15" fmla="*/ 5 h 38"/>
              <a:gd name="T16" fmla="*/ 4 w 48"/>
              <a:gd name="T17" fmla="*/ 0 h 38"/>
              <a:gd name="T18" fmla="*/ 44 w 48"/>
              <a:gd name="T19" fmla="*/ 0 h 38"/>
              <a:gd name="T20" fmla="*/ 48 w 48"/>
              <a:gd name="T21" fmla="*/ 4 h 38"/>
              <a:gd name="T22" fmla="*/ 44 w 48"/>
              <a:gd name="T23" fmla="*/ 12 h 38"/>
              <a:gd name="T24" fmla="*/ 48 w 48"/>
              <a:gd name="T25" fmla="*/ 34 h 38"/>
              <a:gd name="T26" fmla="*/ 44 w 48"/>
              <a:gd name="T27" fmla="*/ 38 h 38"/>
              <a:gd name="T28" fmla="*/ 4 w 48"/>
              <a:gd name="T29" fmla="*/ 38 h 38"/>
              <a:gd name="T30" fmla="*/ 0 w 48"/>
              <a:gd name="T31" fmla="*/ 34 h 38"/>
              <a:gd name="T32" fmla="*/ 0 w 48"/>
              <a:gd name="T33" fmla="*/ 12 h 38"/>
              <a:gd name="T34" fmla="*/ 3 w 48"/>
              <a:gd name="T35" fmla="*/ 15 h 38"/>
              <a:gd name="T36" fmla="*/ 16 w 48"/>
              <a:gd name="T37" fmla="*/ 24 h 38"/>
              <a:gd name="T38" fmla="*/ 24 w 48"/>
              <a:gd name="T39" fmla="*/ 28 h 38"/>
              <a:gd name="T40" fmla="*/ 24 w 48"/>
              <a:gd name="T41" fmla="*/ 28 h 38"/>
              <a:gd name="T42" fmla="*/ 24 w 48"/>
              <a:gd name="T43" fmla="*/ 28 h 38"/>
              <a:gd name="T44" fmla="*/ 32 w 48"/>
              <a:gd name="T45" fmla="*/ 24 h 38"/>
              <a:gd name="T46" fmla="*/ 45 w 48"/>
              <a:gd name="T47" fmla="*/ 15 h 38"/>
              <a:gd name="T48" fmla="*/ 48 w 48"/>
              <a:gd name="T49" fmla="*/ 12 h 38"/>
              <a:gd name="T50" fmla="*/ 48 w 48"/>
              <a:gd name="T51" fmla="*/ 34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8" h="38">
                <a:moveTo>
                  <a:pt x="44" y="12"/>
                </a:moveTo>
                <a:cubicBezTo>
                  <a:pt x="39" y="15"/>
                  <a:pt x="35" y="18"/>
                  <a:pt x="31" y="20"/>
                </a:cubicBezTo>
                <a:cubicBezTo>
                  <a:pt x="29" y="22"/>
                  <a:pt x="26" y="24"/>
                  <a:pt x="24" y="24"/>
                </a:cubicBezTo>
                <a:cubicBezTo>
                  <a:pt x="24" y="24"/>
                  <a:pt x="24" y="24"/>
                  <a:pt x="24" y="24"/>
                </a:cubicBezTo>
                <a:cubicBezTo>
                  <a:pt x="24" y="24"/>
                  <a:pt x="24" y="24"/>
                  <a:pt x="24" y="24"/>
                </a:cubicBezTo>
                <a:cubicBezTo>
                  <a:pt x="22" y="24"/>
                  <a:pt x="19" y="22"/>
                  <a:pt x="17" y="20"/>
                </a:cubicBezTo>
                <a:cubicBezTo>
                  <a:pt x="13" y="18"/>
                  <a:pt x="9" y="15"/>
                  <a:pt x="5" y="12"/>
                </a:cubicBezTo>
                <a:cubicBezTo>
                  <a:pt x="3" y="10"/>
                  <a:pt x="0" y="7"/>
                  <a:pt x="0" y="5"/>
                </a:cubicBezTo>
                <a:cubicBezTo>
                  <a:pt x="0" y="2"/>
                  <a:pt x="2" y="0"/>
                  <a:pt x="4" y="0"/>
                </a:cubicBezTo>
                <a:cubicBezTo>
                  <a:pt x="44" y="0"/>
                  <a:pt x="44" y="0"/>
                  <a:pt x="44" y="0"/>
                </a:cubicBezTo>
                <a:cubicBezTo>
                  <a:pt x="46" y="0"/>
                  <a:pt x="48" y="2"/>
                  <a:pt x="48" y="4"/>
                </a:cubicBezTo>
                <a:cubicBezTo>
                  <a:pt x="48" y="7"/>
                  <a:pt x="46" y="10"/>
                  <a:pt x="44" y="12"/>
                </a:cubicBezTo>
                <a:close/>
                <a:moveTo>
                  <a:pt x="48" y="34"/>
                </a:moveTo>
                <a:cubicBezTo>
                  <a:pt x="48" y="36"/>
                  <a:pt x="46" y="38"/>
                  <a:pt x="44" y="38"/>
                </a:cubicBezTo>
                <a:cubicBezTo>
                  <a:pt x="4" y="38"/>
                  <a:pt x="4" y="38"/>
                  <a:pt x="4" y="38"/>
                </a:cubicBezTo>
                <a:cubicBezTo>
                  <a:pt x="2" y="38"/>
                  <a:pt x="0" y="36"/>
                  <a:pt x="0" y="34"/>
                </a:cubicBezTo>
                <a:cubicBezTo>
                  <a:pt x="0" y="12"/>
                  <a:pt x="0" y="12"/>
                  <a:pt x="0" y="12"/>
                </a:cubicBezTo>
                <a:cubicBezTo>
                  <a:pt x="1" y="13"/>
                  <a:pt x="2" y="14"/>
                  <a:pt x="3" y="15"/>
                </a:cubicBezTo>
                <a:cubicBezTo>
                  <a:pt x="7" y="18"/>
                  <a:pt x="12" y="21"/>
                  <a:pt x="16" y="24"/>
                </a:cubicBezTo>
                <a:cubicBezTo>
                  <a:pt x="18" y="26"/>
                  <a:pt x="21" y="28"/>
                  <a:pt x="24" y="28"/>
                </a:cubicBezTo>
                <a:cubicBezTo>
                  <a:pt x="24" y="28"/>
                  <a:pt x="24" y="28"/>
                  <a:pt x="24" y="28"/>
                </a:cubicBezTo>
                <a:cubicBezTo>
                  <a:pt x="24" y="28"/>
                  <a:pt x="24" y="28"/>
                  <a:pt x="24" y="28"/>
                </a:cubicBezTo>
                <a:cubicBezTo>
                  <a:pt x="27" y="28"/>
                  <a:pt x="30" y="26"/>
                  <a:pt x="32" y="24"/>
                </a:cubicBezTo>
                <a:cubicBezTo>
                  <a:pt x="37" y="21"/>
                  <a:pt x="41" y="18"/>
                  <a:pt x="45" y="15"/>
                </a:cubicBezTo>
                <a:cubicBezTo>
                  <a:pt x="46" y="14"/>
                  <a:pt x="47" y="13"/>
                  <a:pt x="48" y="12"/>
                </a:cubicBezTo>
                <a:lnTo>
                  <a:pt x="48" y="3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34" name="Freeform 169"/>
          <p:cNvSpPr>
            <a:spLocks noEditPoints="1"/>
          </p:cNvSpPr>
          <p:nvPr/>
        </p:nvSpPr>
        <p:spPr bwMode="auto">
          <a:xfrm>
            <a:off x="7310829" y="4791743"/>
            <a:ext cx="373573" cy="285096"/>
          </a:xfrm>
          <a:custGeom>
            <a:avLst/>
            <a:gdLst>
              <a:gd name="T0" fmla="*/ 48 w 48"/>
              <a:gd name="T1" fmla="*/ 33 h 37"/>
              <a:gd name="T2" fmla="*/ 44 w 48"/>
              <a:gd name="T3" fmla="*/ 37 h 37"/>
              <a:gd name="T4" fmla="*/ 4 w 48"/>
              <a:gd name="T5" fmla="*/ 37 h 37"/>
              <a:gd name="T6" fmla="*/ 0 w 48"/>
              <a:gd name="T7" fmla="*/ 33 h 37"/>
              <a:gd name="T8" fmla="*/ 0 w 48"/>
              <a:gd name="T9" fmla="*/ 4 h 37"/>
              <a:gd name="T10" fmla="*/ 4 w 48"/>
              <a:gd name="T11" fmla="*/ 0 h 37"/>
              <a:gd name="T12" fmla="*/ 44 w 48"/>
              <a:gd name="T13" fmla="*/ 0 h 37"/>
              <a:gd name="T14" fmla="*/ 48 w 48"/>
              <a:gd name="T15" fmla="*/ 4 h 37"/>
              <a:gd name="T16" fmla="*/ 48 w 48"/>
              <a:gd name="T17" fmla="*/ 33 h 37"/>
              <a:gd name="T18" fmla="*/ 44 w 48"/>
              <a:gd name="T19" fmla="*/ 3 h 37"/>
              <a:gd name="T20" fmla="*/ 4 w 48"/>
              <a:gd name="T21" fmla="*/ 3 h 37"/>
              <a:gd name="T22" fmla="*/ 4 w 48"/>
              <a:gd name="T23" fmla="*/ 4 h 37"/>
              <a:gd name="T24" fmla="*/ 8 w 48"/>
              <a:gd name="T25" fmla="*/ 12 h 37"/>
              <a:gd name="T26" fmla="*/ 18 w 48"/>
              <a:gd name="T27" fmla="*/ 20 h 37"/>
              <a:gd name="T28" fmla="*/ 24 w 48"/>
              <a:gd name="T29" fmla="*/ 24 h 37"/>
              <a:gd name="T30" fmla="*/ 24 w 48"/>
              <a:gd name="T31" fmla="*/ 24 h 37"/>
              <a:gd name="T32" fmla="*/ 24 w 48"/>
              <a:gd name="T33" fmla="*/ 24 h 37"/>
              <a:gd name="T34" fmla="*/ 30 w 48"/>
              <a:gd name="T35" fmla="*/ 20 h 37"/>
              <a:gd name="T36" fmla="*/ 41 w 48"/>
              <a:gd name="T37" fmla="*/ 12 h 37"/>
              <a:gd name="T38" fmla="*/ 45 w 48"/>
              <a:gd name="T39" fmla="*/ 5 h 37"/>
              <a:gd name="T40" fmla="*/ 44 w 48"/>
              <a:gd name="T41" fmla="*/ 3 h 37"/>
              <a:gd name="T42" fmla="*/ 45 w 48"/>
              <a:gd name="T43" fmla="*/ 13 h 37"/>
              <a:gd name="T44" fmla="*/ 43 w 48"/>
              <a:gd name="T45" fmla="*/ 14 h 37"/>
              <a:gd name="T46" fmla="*/ 31 w 48"/>
              <a:gd name="T47" fmla="*/ 23 h 37"/>
              <a:gd name="T48" fmla="*/ 24 w 48"/>
              <a:gd name="T49" fmla="*/ 27 h 37"/>
              <a:gd name="T50" fmla="*/ 24 w 48"/>
              <a:gd name="T51" fmla="*/ 27 h 37"/>
              <a:gd name="T52" fmla="*/ 24 w 48"/>
              <a:gd name="T53" fmla="*/ 27 h 37"/>
              <a:gd name="T54" fmla="*/ 17 w 48"/>
              <a:gd name="T55" fmla="*/ 23 h 37"/>
              <a:gd name="T56" fmla="*/ 5 w 48"/>
              <a:gd name="T57" fmla="*/ 14 h 37"/>
              <a:gd name="T58" fmla="*/ 4 w 48"/>
              <a:gd name="T59" fmla="*/ 13 h 37"/>
              <a:gd name="T60" fmla="*/ 4 w 48"/>
              <a:gd name="T61" fmla="*/ 33 h 37"/>
              <a:gd name="T62" fmla="*/ 4 w 48"/>
              <a:gd name="T63" fmla="*/ 34 h 37"/>
              <a:gd name="T64" fmla="*/ 44 w 48"/>
              <a:gd name="T65" fmla="*/ 34 h 37"/>
              <a:gd name="T66" fmla="*/ 45 w 48"/>
              <a:gd name="T67" fmla="*/ 33 h 37"/>
              <a:gd name="T68" fmla="*/ 45 w 48"/>
              <a:gd name="T69" fmla="*/ 13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8" h="37">
                <a:moveTo>
                  <a:pt x="48" y="33"/>
                </a:moveTo>
                <a:cubicBezTo>
                  <a:pt x="48" y="36"/>
                  <a:pt x="46" y="37"/>
                  <a:pt x="44" y="37"/>
                </a:cubicBezTo>
                <a:cubicBezTo>
                  <a:pt x="4" y="37"/>
                  <a:pt x="4" y="37"/>
                  <a:pt x="4" y="37"/>
                </a:cubicBezTo>
                <a:cubicBezTo>
                  <a:pt x="2" y="37"/>
                  <a:pt x="0" y="36"/>
                  <a:pt x="0" y="33"/>
                </a:cubicBezTo>
                <a:cubicBezTo>
                  <a:pt x="0" y="4"/>
                  <a:pt x="0" y="4"/>
                  <a:pt x="0" y="4"/>
                </a:cubicBezTo>
                <a:cubicBezTo>
                  <a:pt x="0" y="2"/>
                  <a:pt x="2" y="0"/>
                  <a:pt x="4" y="0"/>
                </a:cubicBezTo>
                <a:cubicBezTo>
                  <a:pt x="44" y="0"/>
                  <a:pt x="44" y="0"/>
                  <a:pt x="44" y="0"/>
                </a:cubicBezTo>
                <a:cubicBezTo>
                  <a:pt x="46" y="0"/>
                  <a:pt x="48" y="2"/>
                  <a:pt x="48" y="4"/>
                </a:cubicBezTo>
                <a:lnTo>
                  <a:pt x="48" y="33"/>
                </a:lnTo>
                <a:close/>
                <a:moveTo>
                  <a:pt x="44" y="3"/>
                </a:moveTo>
                <a:cubicBezTo>
                  <a:pt x="4" y="3"/>
                  <a:pt x="4" y="3"/>
                  <a:pt x="4" y="3"/>
                </a:cubicBezTo>
                <a:cubicBezTo>
                  <a:pt x="4" y="3"/>
                  <a:pt x="4" y="4"/>
                  <a:pt x="4" y="4"/>
                </a:cubicBezTo>
                <a:cubicBezTo>
                  <a:pt x="4" y="7"/>
                  <a:pt x="5" y="10"/>
                  <a:pt x="8" y="12"/>
                </a:cubicBezTo>
                <a:cubicBezTo>
                  <a:pt x="11" y="14"/>
                  <a:pt x="15" y="17"/>
                  <a:pt x="18" y="20"/>
                </a:cubicBezTo>
                <a:cubicBezTo>
                  <a:pt x="20" y="21"/>
                  <a:pt x="22" y="24"/>
                  <a:pt x="24" y="24"/>
                </a:cubicBezTo>
                <a:cubicBezTo>
                  <a:pt x="24" y="24"/>
                  <a:pt x="24" y="24"/>
                  <a:pt x="24" y="24"/>
                </a:cubicBezTo>
                <a:cubicBezTo>
                  <a:pt x="24" y="24"/>
                  <a:pt x="24" y="24"/>
                  <a:pt x="24" y="24"/>
                </a:cubicBezTo>
                <a:cubicBezTo>
                  <a:pt x="26" y="24"/>
                  <a:pt x="29" y="21"/>
                  <a:pt x="30" y="20"/>
                </a:cubicBezTo>
                <a:cubicBezTo>
                  <a:pt x="34" y="17"/>
                  <a:pt x="37" y="14"/>
                  <a:pt x="41" y="12"/>
                </a:cubicBezTo>
                <a:cubicBezTo>
                  <a:pt x="43" y="10"/>
                  <a:pt x="45" y="7"/>
                  <a:pt x="45" y="5"/>
                </a:cubicBezTo>
                <a:cubicBezTo>
                  <a:pt x="45" y="4"/>
                  <a:pt x="45" y="3"/>
                  <a:pt x="44" y="3"/>
                </a:cubicBezTo>
                <a:close/>
                <a:moveTo>
                  <a:pt x="45" y="13"/>
                </a:moveTo>
                <a:cubicBezTo>
                  <a:pt x="44" y="13"/>
                  <a:pt x="44" y="14"/>
                  <a:pt x="43" y="14"/>
                </a:cubicBezTo>
                <a:cubicBezTo>
                  <a:pt x="39" y="17"/>
                  <a:pt x="35" y="20"/>
                  <a:pt x="31" y="23"/>
                </a:cubicBezTo>
                <a:cubicBezTo>
                  <a:pt x="29" y="25"/>
                  <a:pt x="27" y="27"/>
                  <a:pt x="24" y="27"/>
                </a:cubicBezTo>
                <a:cubicBezTo>
                  <a:pt x="24" y="27"/>
                  <a:pt x="24" y="27"/>
                  <a:pt x="24" y="27"/>
                </a:cubicBezTo>
                <a:cubicBezTo>
                  <a:pt x="24" y="27"/>
                  <a:pt x="24" y="27"/>
                  <a:pt x="24" y="27"/>
                </a:cubicBezTo>
                <a:cubicBezTo>
                  <a:pt x="21" y="27"/>
                  <a:pt x="19" y="25"/>
                  <a:pt x="17" y="23"/>
                </a:cubicBezTo>
                <a:cubicBezTo>
                  <a:pt x="13" y="20"/>
                  <a:pt x="9" y="17"/>
                  <a:pt x="5" y="14"/>
                </a:cubicBezTo>
                <a:cubicBezTo>
                  <a:pt x="5" y="14"/>
                  <a:pt x="4" y="13"/>
                  <a:pt x="4" y="13"/>
                </a:cubicBezTo>
                <a:cubicBezTo>
                  <a:pt x="4" y="33"/>
                  <a:pt x="4" y="33"/>
                  <a:pt x="4" y="33"/>
                </a:cubicBezTo>
                <a:cubicBezTo>
                  <a:pt x="4" y="34"/>
                  <a:pt x="4" y="34"/>
                  <a:pt x="4" y="34"/>
                </a:cubicBezTo>
                <a:cubicBezTo>
                  <a:pt x="44" y="34"/>
                  <a:pt x="44" y="34"/>
                  <a:pt x="44" y="34"/>
                </a:cubicBezTo>
                <a:cubicBezTo>
                  <a:pt x="44" y="34"/>
                  <a:pt x="45" y="34"/>
                  <a:pt x="45" y="33"/>
                </a:cubicBezTo>
                <a:lnTo>
                  <a:pt x="45" y="13"/>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35" name="Freeform 170"/>
          <p:cNvSpPr>
            <a:spLocks noEditPoints="1"/>
          </p:cNvSpPr>
          <p:nvPr/>
        </p:nvSpPr>
        <p:spPr bwMode="auto">
          <a:xfrm>
            <a:off x="7338682" y="4300353"/>
            <a:ext cx="317866" cy="317866"/>
          </a:xfrm>
          <a:custGeom>
            <a:avLst/>
            <a:gdLst>
              <a:gd name="T0" fmla="*/ 41 w 41"/>
              <a:gd name="T1" fmla="*/ 8 h 41"/>
              <a:gd name="T2" fmla="*/ 41 w 41"/>
              <a:gd name="T3" fmla="*/ 33 h 41"/>
              <a:gd name="T4" fmla="*/ 33 w 41"/>
              <a:gd name="T5" fmla="*/ 41 h 41"/>
              <a:gd name="T6" fmla="*/ 7 w 41"/>
              <a:gd name="T7" fmla="*/ 41 h 41"/>
              <a:gd name="T8" fmla="*/ 0 w 41"/>
              <a:gd name="T9" fmla="*/ 33 h 41"/>
              <a:gd name="T10" fmla="*/ 0 w 41"/>
              <a:gd name="T11" fmla="*/ 8 h 41"/>
              <a:gd name="T12" fmla="*/ 7 w 41"/>
              <a:gd name="T13" fmla="*/ 0 h 41"/>
              <a:gd name="T14" fmla="*/ 33 w 41"/>
              <a:gd name="T15" fmla="*/ 0 h 41"/>
              <a:gd name="T16" fmla="*/ 41 w 41"/>
              <a:gd name="T17" fmla="*/ 8 h 41"/>
              <a:gd name="T18" fmla="*/ 31 w 41"/>
              <a:gd name="T19" fmla="*/ 10 h 41"/>
              <a:gd name="T20" fmla="*/ 9 w 41"/>
              <a:gd name="T21" fmla="*/ 10 h 41"/>
              <a:gd name="T22" fmla="*/ 6 w 41"/>
              <a:gd name="T23" fmla="*/ 13 h 41"/>
              <a:gd name="T24" fmla="*/ 9 w 41"/>
              <a:gd name="T25" fmla="*/ 17 h 41"/>
              <a:gd name="T26" fmla="*/ 16 w 41"/>
              <a:gd name="T27" fmla="*/ 21 h 41"/>
              <a:gd name="T28" fmla="*/ 20 w 41"/>
              <a:gd name="T29" fmla="*/ 23 h 41"/>
              <a:gd name="T30" fmla="*/ 24 w 41"/>
              <a:gd name="T31" fmla="*/ 21 h 41"/>
              <a:gd name="T32" fmla="*/ 31 w 41"/>
              <a:gd name="T33" fmla="*/ 16 h 41"/>
              <a:gd name="T34" fmla="*/ 34 w 41"/>
              <a:gd name="T35" fmla="*/ 13 h 41"/>
              <a:gd name="T36" fmla="*/ 31 w 41"/>
              <a:gd name="T37" fmla="*/ 10 h 41"/>
              <a:gd name="T38" fmla="*/ 34 w 41"/>
              <a:gd name="T39" fmla="*/ 16 h 41"/>
              <a:gd name="T40" fmla="*/ 32 w 41"/>
              <a:gd name="T41" fmla="*/ 18 h 41"/>
              <a:gd name="T42" fmla="*/ 25 w 41"/>
              <a:gd name="T43" fmla="*/ 23 h 41"/>
              <a:gd name="T44" fmla="*/ 20 w 41"/>
              <a:gd name="T45" fmla="*/ 25 h 41"/>
              <a:gd name="T46" fmla="*/ 16 w 41"/>
              <a:gd name="T47" fmla="*/ 23 h 41"/>
              <a:gd name="T48" fmla="*/ 8 w 41"/>
              <a:gd name="T49" fmla="*/ 18 h 41"/>
              <a:gd name="T50" fmla="*/ 6 w 41"/>
              <a:gd name="T51" fmla="*/ 16 h 41"/>
              <a:gd name="T52" fmla="*/ 6 w 41"/>
              <a:gd name="T53" fmla="*/ 28 h 41"/>
              <a:gd name="T54" fmla="*/ 9 w 41"/>
              <a:gd name="T55" fmla="*/ 31 h 41"/>
              <a:gd name="T56" fmla="*/ 31 w 41"/>
              <a:gd name="T57" fmla="*/ 31 h 41"/>
              <a:gd name="T58" fmla="*/ 34 w 41"/>
              <a:gd name="T59" fmla="*/ 28 h 41"/>
              <a:gd name="T60" fmla="*/ 34 w 41"/>
              <a:gd name="T61" fmla="*/ 1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1" h="41">
                <a:moveTo>
                  <a:pt x="41" y="8"/>
                </a:moveTo>
                <a:cubicBezTo>
                  <a:pt x="41" y="33"/>
                  <a:pt x="41" y="33"/>
                  <a:pt x="41" y="33"/>
                </a:cubicBezTo>
                <a:cubicBezTo>
                  <a:pt x="41" y="38"/>
                  <a:pt x="37" y="41"/>
                  <a:pt x="33" y="41"/>
                </a:cubicBezTo>
                <a:cubicBezTo>
                  <a:pt x="7" y="41"/>
                  <a:pt x="7" y="41"/>
                  <a:pt x="7" y="41"/>
                </a:cubicBezTo>
                <a:cubicBezTo>
                  <a:pt x="3" y="41"/>
                  <a:pt x="0" y="38"/>
                  <a:pt x="0" y="33"/>
                </a:cubicBezTo>
                <a:cubicBezTo>
                  <a:pt x="0" y="8"/>
                  <a:pt x="0" y="8"/>
                  <a:pt x="0" y="8"/>
                </a:cubicBezTo>
                <a:cubicBezTo>
                  <a:pt x="0" y="3"/>
                  <a:pt x="3" y="0"/>
                  <a:pt x="7" y="0"/>
                </a:cubicBezTo>
                <a:cubicBezTo>
                  <a:pt x="33" y="0"/>
                  <a:pt x="33" y="0"/>
                  <a:pt x="33" y="0"/>
                </a:cubicBezTo>
                <a:cubicBezTo>
                  <a:pt x="37" y="0"/>
                  <a:pt x="41" y="3"/>
                  <a:pt x="41" y="8"/>
                </a:cubicBezTo>
                <a:close/>
                <a:moveTo>
                  <a:pt x="31" y="10"/>
                </a:moveTo>
                <a:cubicBezTo>
                  <a:pt x="9" y="10"/>
                  <a:pt x="9" y="10"/>
                  <a:pt x="9" y="10"/>
                </a:cubicBezTo>
                <a:cubicBezTo>
                  <a:pt x="8" y="10"/>
                  <a:pt x="6" y="11"/>
                  <a:pt x="6" y="13"/>
                </a:cubicBezTo>
                <a:cubicBezTo>
                  <a:pt x="6" y="14"/>
                  <a:pt x="8" y="16"/>
                  <a:pt x="9" y="17"/>
                </a:cubicBezTo>
                <a:cubicBezTo>
                  <a:pt x="11" y="18"/>
                  <a:pt x="14" y="20"/>
                  <a:pt x="16" y="21"/>
                </a:cubicBezTo>
                <a:cubicBezTo>
                  <a:pt x="17" y="22"/>
                  <a:pt x="19" y="23"/>
                  <a:pt x="20" y="23"/>
                </a:cubicBezTo>
                <a:cubicBezTo>
                  <a:pt x="21" y="23"/>
                  <a:pt x="23" y="22"/>
                  <a:pt x="24" y="21"/>
                </a:cubicBezTo>
                <a:cubicBezTo>
                  <a:pt x="26" y="20"/>
                  <a:pt x="29" y="18"/>
                  <a:pt x="31" y="16"/>
                </a:cubicBezTo>
                <a:cubicBezTo>
                  <a:pt x="32" y="16"/>
                  <a:pt x="34" y="14"/>
                  <a:pt x="34" y="13"/>
                </a:cubicBezTo>
                <a:cubicBezTo>
                  <a:pt x="34" y="11"/>
                  <a:pt x="33" y="10"/>
                  <a:pt x="31" y="10"/>
                </a:cubicBezTo>
                <a:close/>
                <a:moveTo>
                  <a:pt x="34" y="16"/>
                </a:moveTo>
                <a:cubicBezTo>
                  <a:pt x="33" y="17"/>
                  <a:pt x="33" y="18"/>
                  <a:pt x="32" y="18"/>
                </a:cubicBezTo>
                <a:cubicBezTo>
                  <a:pt x="30" y="20"/>
                  <a:pt x="27" y="21"/>
                  <a:pt x="25" y="23"/>
                </a:cubicBezTo>
                <a:cubicBezTo>
                  <a:pt x="23" y="24"/>
                  <a:pt x="22" y="25"/>
                  <a:pt x="20" y="25"/>
                </a:cubicBezTo>
                <a:cubicBezTo>
                  <a:pt x="19" y="25"/>
                  <a:pt x="17" y="24"/>
                  <a:pt x="16" y="23"/>
                </a:cubicBezTo>
                <a:cubicBezTo>
                  <a:pt x="13" y="21"/>
                  <a:pt x="11" y="20"/>
                  <a:pt x="8" y="18"/>
                </a:cubicBezTo>
                <a:cubicBezTo>
                  <a:pt x="8" y="18"/>
                  <a:pt x="7" y="17"/>
                  <a:pt x="6" y="16"/>
                </a:cubicBezTo>
                <a:cubicBezTo>
                  <a:pt x="6" y="28"/>
                  <a:pt x="6" y="28"/>
                  <a:pt x="6" y="28"/>
                </a:cubicBezTo>
                <a:cubicBezTo>
                  <a:pt x="6" y="30"/>
                  <a:pt x="8" y="31"/>
                  <a:pt x="9" y="31"/>
                </a:cubicBezTo>
                <a:cubicBezTo>
                  <a:pt x="31" y="31"/>
                  <a:pt x="31" y="31"/>
                  <a:pt x="31" y="31"/>
                </a:cubicBezTo>
                <a:cubicBezTo>
                  <a:pt x="33" y="31"/>
                  <a:pt x="34" y="30"/>
                  <a:pt x="34" y="28"/>
                </a:cubicBezTo>
                <a:lnTo>
                  <a:pt x="34" y="16"/>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36" name="Freeform 171"/>
          <p:cNvSpPr>
            <a:spLocks noEditPoints="1"/>
          </p:cNvSpPr>
          <p:nvPr/>
        </p:nvSpPr>
        <p:spPr bwMode="auto">
          <a:xfrm>
            <a:off x="6711797" y="3816937"/>
            <a:ext cx="403065" cy="265433"/>
          </a:xfrm>
          <a:custGeom>
            <a:avLst/>
            <a:gdLst>
              <a:gd name="T0" fmla="*/ 51 w 52"/>
              <a:gd name="T1" fmla="*/ 6 h 34"/>
              <a:gd name="T2" fmla="*/ 27 w 52"/>
              <a:gd name="T3" fmla="*/ 33 h 34"/>
              <a:gd name="T4" fmla="*/ 24 w 52"/>
              <a:gd name="T5" fmla="*/ 34 h 34"/>
              <a:gd name="T6" fmla="*/ 4 w 52"/>
              <a:gd name="T7" fmla="*/ 34 h 34"/>
              <a:gd name="T8" fmla="*/ 1 w 52"/>
              <a:gd name="T9" fmla="*/ 32 h 34"/>
              <a:gd name="T10" fmla="*/ 1 w 52"/>
              <a:gd name="T11" fmla="*/ 29 h 34"/>
              <a:gd name="T12" fmla="*/ 25 w 52"/>
              <a:gd name="T13" fmla="*/ 1 h 34"/>
              <a:gd name="T14" fmla="*/ 28 w 52"/>
              <a:gd name="T15" fmla="*/ 0 h 34"/>
              <a:gd name="T16" fmla="*/ 48 w 52"/>
              <a:gd name="T17" fmla="*/ 0 h 34"/>
              <a:gd name="T18" fmla="*/ 52 w 52"/>
              <a:gd name="T19" fmla="*/ 2 h 34"/>
              <a:gd name="T20" fmla="*/ 51 w 52"/>
              <a:gd name="T21" fmla="*/ 6 h 34"/>
              <a:gd name="T22" fmla="*/ 33 w 52"/>
              <a:gd name="T23" fmla="*/ 20 h 34"/>
              <a:gd name="T24" fmla="*/ 13 w 52"/>
              <a:gd name="T25" fmla="*/ 20 h 34"/>
              <a:gd name="T26" fmla="*/ 4 w 52"/>
              <a:gd name="T27" fmla="*/ 31 h 34"/>
              <a:gd name="T28" fmla="*/ 24 w 52"/>
              <a:gd name="T29" fmla="*/ 31 h 34"/>
              <a:gd name="T30" fmla="*/ 33 w 52"/>
              <a:gd name="T31" fmla="*/ 20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2" h="34">
                <a:moveTo>
                  <a:pt x="51" y="6"/>
                </a:moveTo>
                <a:cubicBezTo>
                  <a:pt x="27" y="33"/>
                  <a:pt x="27" y="33"/>
                  <a:pt x="27" y="33"/>
                </a:cubicBezTo>
                <a:cubicBezTo>
                  <a:pt x="26" y="34"/>
                  <a:pt x="25" y="34"/>
                  <a:pt x="24" y="34"/>
                </a:cubicBezTo>
                <a:cubicBezTo>
                  <a:pt x="4" y="34"/>
                  <a:pt x="4" y="34"/>
                  <a:pt x="4" y="34"/>
                </a:cubicBezTo>
                <a:cubicBezTo>
                  <a:pt x="3" y="34"/>
                  <a:pt x="1" y="33"/>
                  <a:pt x="1" y="32"/>
                </a:cubicBezTo>
                <a:cubicBezTo>
                  <a:pt x="0" y="31"/>
                  <a:pt x="0" y="30"/>
                  <a:pt x="1" y="29"/>
                </a:cubicBezTo>
                <a:cubicBezTo>
                  <a:pt x="25" y="1"/>
                  <a:pt x="25" y="1"/>
                  <a:pt x="25" y="1"/>
                </a:cubicBezTo>
                <a:cubicBezTo>
                  <a:pt x="26" y="0"/>
                  <a:pt x="27" y="0"/>
                  <a:pt x="28" y="0"/>
                </a:cubicBezTo>
                <a:cubicBezTo>
                  <a:pt x="48" y="0"/>
                  <a:pt x="48" y="0"/>
                  <a:pt x="48" y="0"/>
                </a:cubicBezTo>
                <a:cubicBezTo>
                  <a:pt x="50" y="0"/>
                  <a:pt x="51" y="1"/>
                  <a:pt x="52" y="2"/>
                </a:cubicBezTo>
                <a:cubicBezTo>
                  <a:pt x="52" y="3"/>
                  <a:pt x="52" y="5"/>
                  <a:pt x="51" y="6"/>
                </a:cubicBezTo>
                <a:close/>
                <a:moveTo>
                  <a:pt x="33" y="20"/>
                </a:moveTo>
                <a:cubicBezTo>
                  <a:pt x="13" y="20"/>
                  <a:pt x="13" y="20"/>
                  <a:pt x="13" y="20"/>
                </a:cubicBezTo>
                <a:cubicBezTo>
                  <a:pt x="4" y="31"/>
                  <a:pt x="4" y="31"/>
                  <a:pt x="4" y="31"/>
                </a:cubicBezTo>
                <a:cubicBezTo>
                  <a:pt x="24" y="31"/>
                  <a:pt x="24" y="31"/>
                  <a:pt x="24" y="31"/>
                </a:cubicBezTo>
                <a:lnTo>
                  <a:pt x="33" y="2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37" name="Freeform 172"/>
          <p:cNvSpPr>
            <a:spLocks/>
          </p:cNvSpPr>
          <p:nvPr/>
        </p:nvSpPr>
        <p:spPr bwMode="auto">
          <a:xfrm>
            <a:off x="2107765" y="3802189"/>
            <a:ext cx="216278" cy="294927"/>
          </a:xfrm>
          <a:custGeom>
            <a:avLst/>
            <a:gdLst>
              <a:gd name="T0" fmla="*/ 28 w 28"/>
              <a:gd name="T1" fmla="*/ 36 h 38"/>
              <a:gd name="T2" fmla="*/ 27 w 28"/>
              <a:gd name="T3" fmla="*/ 37 h 38"/>
              <a:gd name="T4" fmla="*/ 21 w 28"/>
              <a:gd name="T5" fmla="*/ 38 h 38"/>
              <a:gd name="T6" fmla="*/ 4 w 28"/>
              <a:gd name="T7" fmla="*/ 25 h 38"/>
              <a:gd name="T8" fmla="*/ 1 w 28"/>
              <a:gd name="T9" fmla="*/ 25 h 38"/>
              <a:gd name="T10" fmla="*/ 0 w 28"/>
              <a:gd name="T11" fmla="*/ 24 h 38"/>
              <a:gd name="T12" fmla="*/ 0 w 28"/>
              <a:gd name="T13" fmla="*/ 21 h 38"/>
              <a:gd name="T14" fmla="*/ 1 w 28"/>
              <a:gd name="T15" fmla="*/ 20 h 38"/>
              <a:gd name="T16" fmla="*/ 3 w 28"/>
              <a:gd name="T17" fmla="*/ 20 h 38"/>
              <a:gd name="T18" fmla="*/ 3 w 28"/>
              <a:gd name="T19" fmla="*/ 17 h 38"/>
              <a:gd name="T20" fmla="*/ 1 w 28"/>
              <a:gd name="T21" fmla="*/ 17 h 38"/>
              <a:gd name="T22" fmla="*/ 0 w 28"/>
              <a:gd name="T23" fmla="*/ 16 h 38"/>
              <a:gd name="T24" fmla="*/ 0 w 28"/>
              <a:gd name="T25" fmla="*/ 13 h 38"/>
              <a:gd name="T26" fmla="*/ 1 w 28"/>
              <a:gd name="T27" fmla="*/ 13 h 38"/>
              <a:gd name="T28" fmla="*/ 4 w 28"/>
              <a:gd name="T29" fmla="*/ 13 h 38"/>
              <a:gd name="T30" fmla="*/ 21 w 28"/>
              <a:gd name="T31" fmla="*/ 0 h 38"/>
              <a:gd name="T32" fmla="*/ 26 w 28"/>
              <a:gd name="T33" fmla="*/ 1 h 38"/>
              <a:gd name="T34" fmla="*/ 27 w 28"/>
              <a:gd name="T35" fmla="*/ 1 h 38"/>
              <a:gd name="T36" fmla="*/ 27 w 28"/>
              <a:gd name="T37" fmla="*/ 2 h 38"/>
              <a:gd name="T38" fmla="*/ 26 w 28"/>
              <a:gd name="T39" fmla="*/ 6 h 38"/>
              <a:gd name="T40" fmla="*/ 25 w 28"/>
              <a:gd name="T41" fmla="*/ 7 h 38"/>
              <a:gd name="T42" fmla="*/ 21 w 28"/>
              <a:gd name="T43" fmla="*/ 6 h 38"/>
              <a:gd name="T44" fmla="*/ 11 w 28"/>
              <a:gd name="T45" fmla="*/ 13 h 38"/>
              <a:gd name="T46" fmla="*/ 24 w 28"/>
              <a:gd name="T47" fmla="*/ 13 h 38"/>
              <a:gd name="T48" fmla="*/ 24 w 28"/>
              <a:gd name="T49" fmla="*/ 13 h 38"/>
              <a:gd name="T50" fmla="*/ 24 w 28"/>
              <a:gd name="T51" fmla="*/ 14 h 38"/>
              <a:gd name="T52" fmla="*/ 24 w 28"/>
              <a:gd name="T53" fmla="*/ 17 h 38"/>
              <a:gd name="T54" fmla="*/ 23 w 28"/>
              <a:gd name="T55" fmla="*/ 17 h 38"/>
              <a:gd name="T56" fmla="*/ 10 w 28"/>
              <a:gd name="T57" fmla="*/ 17 h 38"/>
              <a:gd name="T58" fmla="*/ 10 w 28"/>
              <a:gd name="T59" fmla="*/ 20 h 38"/>
              <a:gd name="T60" fmla="*/ 22 w 28"/>
              <a:gd name="T61" fmla="*/ 20 h 38"/>
              <a:gd name="T62" fmla="*/ 23 w 28"/>
              <a:gd name="T63" fmla="*/ 20 h 38"/>
              <a:gd name="T64" fmla="*/ 23 w 28"/>
              <a:gd name="T65" fmla="*/ 21 h 38"/>
              <a:gd name="T66" fmla="*/ 22 w 28"/>
              <a:gd name="T67" fmla="*/ 24 h 38"/>
              <a:gd name="T68" fmla="*/ 21 w 28"/>
              <a:gd name="T69" fmla="*/ 25 h 38"/>
              <a:gd name="T70" fmla="*/ 11 w 28"/>
              <a:gd name="T71" fmla="*/ 25 h 38"/>
              <a:gd name="T72" fmla="*/ 21 w 28"/>
              <a:gd name="T73" fmla="*/ 32 h 38"/>
              <a:gd name="T74" fmla="*/ 25 w 28"/>
              <a:gd name="T75" fmla="*/ 31 h 38"/>
              <a:gd name="T76" fmla="*/ 26 w 28"/>
              <a:gd name="T77" fmla="*/ 31 h 38"/>
              <a:gd name="T78" fmla="*/ 27 w 28"/>
              <a:gd name="T79" fmla="*/ 32 h 38"/>
              <a:gd name="T80" fmla="*/ 28 w 28"/>
              <a:gd name="T81" fmla="*/ 36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8" h="38">
                <a:moveTo>
                  <a:pt x="28" y="36"/>
                </a:moveTo>
                <a:cubicBezTo>
                  <a:pt x="28" y="36"/>
                  <a:pt x="27" y="37"/>
                  <a:pt x="27" y="37"/>
                </a:cubicBezTo>
                <a:cubicBezTo>
                  <a:pt x="27" y="37"/>
                  <a:pt x="24" y="38"/>
                  <a:pt x="21" y="38"/>
                </a:cubicBezTo>
                <a:cubicBezTo>
                  <a:pt x="13" y="38"/>
                  <a:pt x="6" y="33"/>
                  <a:pt x="4" y="25"/>
                </a:cubicBezTo>
                <a:cubicBezTo>
                  <a:pt x="1" y="25"/>
                  <a:pt x="1" y="25"/>
                  <a:pt x="1" y="25"/>
                </a:cubicBezTo>
                <a:cubicBezTo>
                  <a:pt x="1" y="25"/>
                  <a:pt x="0" y="24"/>
                  <a:pt x="0" y="24"/>
                </a:cubicBezTo>
                <a:cubicBezTo>
                  <a:pt x="0" y="21"/>
                  <a:pt x="0" y="21"/>
                  <a:pt x="0" y="21"/>
                </a:cubicBezTo>
                <a:cubicBezTo>
                  <a:pt x="0" y="21"/>
                  <a:pt x="1" y="20"/>
                  <a:pt x="1" y="20"/>
                </a:cubicBezTo>
                <a:cubicBezTo>
                  <a:pt x="3" y="20"/>
                  <a:pt x="3" y="20"/>
                  <a:pt x="3" y="20"/>
                </a:cubicBezTo>
                <a:cubicBezTo>
                  <a:pt x="3" y="19"/>
                  <a:pt x="3" y="18"/>
                  <a:pt x="3" y="17"/>
                </a:cubicBezTo>
                <a:cubicBezTo>
                  <a:pt x="1" y="17"/>
                  <a:pt x="1" y="17"/>
                  <a:pt x="1" y="17"/>
                </a:cubicBezTo>
                <a:cubicBezTo>
                  <a:pt x="1" y="17"/>
                  <a:pt x="0" y="17"/>
                  <a:pt x="0" y="16"/>
                </a:cubicBezTo>
                <a:cubicBezTo>
                  <a:pt x="0" y="13"/>
                  <a:pt x="0" y="13"/>
                  <a:pt x="0" y="13"/>
                </a:cubicBezTo>
                <a:cubicBezTo>
                  <a:pt x="0" y="13"/>
                  <a:pt x="1" y="13"/>
                  <a:pt x="1" y="13"/>
                </a:cubicBezTo>
                <a:cubicBezTo>
                  <a:pt x="4" y="13"/>
                  <a:pt x="4" y="13"/>
                  <a:pt x="4" y="13"/>
                </a:cubicBezTo>
                <a:cubicBezTo>
                  <a:pt x="6" y="5"/>
                  <a:pt x="13" y="0"/>
                  <a:pt x="21" y="0"/>
                </a:cubicBezTo>
                <a:cubicBezTo>
                  <a:pt x="24" y="0"/>
                  <a:pt x="26" y="1"/>
                  <a:pt x="26" y="1"/>
                </a:cubicBezTo>
                <a:cubicBezTo>
                  <a:pt x="27" y="1"/>
                  <a:pt x="27" y="1"/>
                  <a:pt x="27" y="1"/>
                </a:cubicBezTo>
                <a:cubicBezTo>
                  <a:pt x="27" y="1"/>
                  <a:pt x="27" y="2"/>
                  <a:pt x="27" y="2"/>
                </a:cubicBezTo>
                <a:cubicBezTo>
                  <a:pt x="26" y="6"/>
                  <a:pt x="26" y="6"/>
                  <a:pt x="26" y="6"/>
                </a:cubicBezTo>
                <a:cubicBezTo>
                  <a:pt x="26" y="6"/>
                  <a:pt x="25" y="7"/>
                  <a:pt x="25" y="7"/>
                </a:cubicBezTo>
                <a:cubicBezTo>
                  <a:pt x="25" y="7"/>
                  <a:pt x="23" y="6"/>
                  <a:pt x="21" y="6"/>
                </a:cubicBezTo>
                <a:cubicBezTo>
                  <a:pt x="17" y="6"/>
                  <a:pt x="13" y="9"/>
                  <a:pt x="11" y="13"/>
                </a:cubicBezTo>
                <a:cubicBezTo>
                  <a:pt x="24" y="13"/>
                  <a:pt x="24" y="13"/>
                  <a:pt x="24" y="13"/>
                </a:cubicBezTo>
                <a:cubicBezTo>
                  <a:pt x="24" y="13"/>
                  <a:pt x="24" y="13"/>
                  <a:pt x="24" y="13"/>
                </a:cubicBezTo>
                <a:cubicBezTo>
                  <a:pt x="24" y="13"/>
                  <a:pt x="24" y="13"/>
                  <a:pt x="24" y="14"/>
                </a:cubicBezTo>
                <a:cubicBezTo>
                  <a:pt x="24" y="17"/>
                  <a:pt x="24" y="17"/>
                  <a:pt x="24" y="17"/>
                </a:cubicBezTo>
                <a:cubicBezTo>
                  <a:pt x="24" y="17"/>
                  <a:pt x="23" y="17"/>
                  <a:pt x="23" y="17"/>
                </a:cubicBezTo>
                <a:cubicBezTo>
                  <a:pt x="10" y="17"/>
                  <a:pt x="10" y="17"/>
                  <a:pt x="10" y="17"/>
                </a:cubicBezTo>
                <a:cubicBezTo>
                  <a:pt x="10" y="18"/>
                  <a:pt x="10" y="19"/>
                  <a:pt x="10" y="20"/>
                </a:cubicBezTo>
                <a:cubicBezTo>
                  <a:pt x="22" y="20"/>
                  <a:pt x="22" y="20"/>
                  <a:pt x="22" y="20"/>
                </a:cubicBezTo>
                <a:cubicBezTo>
                  <a:pt x="22" y="20"/>
                  <a:pt x="23" y="20"/>
                  <a:pt x="23" y="20"/>
                </a:cubicBezTo>
                <a:cubicBezTo>
                  <a:pt x="23" y="21"/>
                  <a:pt x="23" y="21"/>
                  <a:pt x="23" y="21"/>
                </a:cubicBezTo>
                <a:cubicBezTo>
                  <a:pt x="22" y="24"/>
                  <a:pt x="22" y="24"/>
                  <a:pt x="22" y="24"/>
                </a:cubicBezTo>
                <a:cubicBezTo>
                  <a:pt x="22" y="25"/>
                  <a:pt x="22" y="25"/>
                  <a:pt x="21" y="25"/>
                </a:cubicBezTo>
                <a:cubicBezTo>
                  <a:pt x="11" y="25"/>
                  <a:pt x="11" y="25"/>
                  <a:pt x="11" y="25"/>
                </a:cubicBezTo>
                <a:cubicBezTo>
                  <a:pt x="13" y="29"/>
                  <a:pt x="17" y="32"/>
                  <a:pt x="21" y="32"/>
                </a:cubicBezTo>
                <a:cubicBezTo>
                  <a:pt x="24" y="32"/>
                  <a:pt x="25" y="31"/>
                  <a:pt x="25" y="31"/>
                </a:cubicBezTo>
                <a:cubicBezTo>
                  <a:pt x="26" y="31"/>
                  <a:pt x="26" y="31"/>
                  <a:pt x="26" y="31"/>
                </a:cubicBezTo>
                <a:cubicBezTo>
                  <a:pt x="26" y="31"/>
                  <a:pt x="27" y="31"/>
                  <a:pt x="27" y="32"/>
                </a:cubicBezTo>
                <a:lnTo>
                  <a:pt x="28" y="36"/>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38" name="Freeform 173"/>
          <p:cNvSpPr>
            <a:spLocks/>
          </p:cNvSpPr>
          <p:nvPr/>
        </p:nvSpPr>
        <p:spPr bwMode="auto">
          <a:xfrm>
            <a:off x="6805192" y="3309234"/>
            <a:ext cx="216278" cy="288372"/>
          </a:xfrm>
          <a:custGeom>
            <a:avLst/>
            <a:gdLst>
              <a:gd name="T0" fmla="*/ 28 w 28"/>
              <a:gd name="T1" fmla="*/ 36 h 37"/>
              <a:gd name="T2" fmla="*/ 27 w 28"/>
              <a:gd name="T3" fmla="*/ 37 h 37"/>
              <a:gd name="T4" fmla="*/ 21 w 28"/>
              <a:gd name="T5" fmla="*/ 37 h 37"/>
              <a:gd name="T6" fmla="*/ 4 w 28"/>
              <a:gd name="T7" fmla="*/ 24 h 37"/>
              <a:gd name="T8" fmla="*/ 1 w 28"/>
              <a:gd name="T9" fmla="*/ 24 h 37"/>
              <a:gd name="T10" fmla="*/ 0 w 28"/>
              <a:gd name="T11" fmla="*/ 24 h 37"/>
              <a:gd name="T12" fmla="*/ 0 w 28"/>
              <a:gd name="T13" fmla="*/ 21 h 37"/>
              <a:gd name="T14" fmla="*/ 1 w 28"/>
              <a:gd name="T15" fmla="*/ 20 h 37"/>
              <a:gd name="T16" fmla="*/ 3 w 28"/>
              <a:gd name="T17" fmla="*/ 20 h 37"/>
              <a:gd name="T18" fmla="*/ 3 w 28"/>
              <a:gd name="T19" fmla="*/ 17 h 37"/>
              <a:gd name="T20" fmla="*/ 1 w 28"/>
              <a:gd name="T21" fmla="*/ 17 h 37"/>
              <a:gd name="T22" fmla="*/ 0 w 28"/>
              <a:gd name="T23" fmla="*/ 16 h 37"/>
              <a:gd name="T24" fmla="*/ 0 w 28"/>
              <a:gd name="T25" fmla="*/ 13 h 37"/>
              <a:gd name="T26" fmla="*/ 1 w 28"/>
              <a:gd name="T27" fmla="*/ 12 h 37"/>
              <a:gd name="T28" fmla="*/ 4 w 28"/>
              <a:gd name="T29" fmla="*/ 12 h 37"/>
              <a:gd name="T30" fmla="*/ 21 w 28"/>
              <a:gd name="T31" fmla="*/ 0 h 37"/>
              <a:gd name="T32" fmla="*/ 26 w 28"/>
              <a:gd name="T33" fmla="*/ 0 h 37"/>
              <a:gd name="T34" fmla="*/ 27 w 28"/>
              <a:gd name="T35" fmla="*/ 1 h 37"/>
              <a:gd name="T36" fmla="*/ 27 w 28"/>
              <a:gd name="T37" fmla="*/ 1 h 37"/>
              <a:gd name="T38" fmla="*/ 26 w 28"/>
              <a:gd name="T39" fmla="*/ 6 h 37"/>
              <a:gd name="T40" fmla="*/ 25 w 28"/>
              <a:gd name="T41" fmla="*/ 6 h 37"/>
              <a:gd name="T42" fmla="*/ 21 w 28"/>
              <a:gd name="T43" fmla="*/ 6 h 37"/>
              <a:gd name="T44" fmla="*/ 11 w 28"/>
              <a:gd name="T45" fmla="*/ 12 h 37"/>
              <a:gd name="T46" fmla="*/ 24 w 28"/>
              <a:gd name="T47" fmla="*/ 12 h 37"/>
              <a:gd name="T48" fmla="*/ 24 w 28"/>
              <a:gd name="T49" fmla="*/ 12 h 37"/>
              <a:gd name="T50" fmla="*/ 24 w 28"/>
              <a:gd name="T51" fmla="*/ 13 h 37"/>
              <a:gd name="T52" fmla="*/ 24 w 28"/>
              <a:gd name="T53" fmla="*/ 16 h 37"/>
              <a:gd name="T54" fmla="*/ 23 w 28"/>
              <a:gd name="T55" fmla="*/ 17 h 37"/>
              <a:gd name="T56" fmla="*/ 10 w 28"/>
              <a:gd name="T57" fmla="*/ 17 h 37"/>
              <a:gd name="T58" fmla="*/ 10 w 28"/>
              <a:gd name="T59" fmla="*/ 20 h 37"/>
              <a:gd name="T60" fmla="*/ 22 w 28"/>
              <a:gd name="T61" fmla="*/ 20 h 37"/>
              <a:gd name="T62" fmla="*/ 23 w 28"/>
              <a:gd name="T63" fmla="*/ 20 h 37"/>
              <a:gd name="T64" fmla="*/ 23 w 28"/>
              <a:gd name="T65" fmla="*/ 21 h 37"/>
              <a:gd name="T66" fmla="*/ 22 w 28"/>
              <a:gd name="T67" fmla="*/ 24 h 37"/>
              <a:gd name="T68" fmla="*/ 21 w 28"/>
              <a:gd name="T69" fmla="*/ 24 h 37"/>
              <a:gd name="T70" fmla="*/ 11 w 28"/>
              <a:gd name="T71" fmla="*/ 24 h 37"/>
              <a:gd name="T72" fmla="*/ 21 w 28"/>
              <a:gd name="T73" fmla="*/ 31 h 37"/>
              <a:gd name="T74" fmla="*/ 25 w 28"/>
              <a:gd name="T75" fmla="*/ 31 h 37"/>
              <a:gd name="T76" fmla="*/ 26 w 28"/>
              <a:gd name="T77" fmla="*/ 31 h 37"/>
              <a:gd name="T78" fmla="*/ 27 w 28"/>
              <a:gd name="T79" fmla="*/ 31 h 37"/>
              <a:gd name="T80" fmla="*/ 28 w 28"/>
              <a:gd name="T81" fmla="*/ 36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8" h="37">
                <a:moveTo>
                  <a:pt x="28" y="36"/>
                </a:moveTo>
                <a:cubicBezTo>
                  <a:pt x="28" y="36"/>
                  <a:pt x="27" y="36"/>
                  <a:pt x="27" y="37"/>
                </a:cubicBezTo>
                <a:cubicBezTo>
                  <a:pt x="27" y="37"/>
                  <a:pt x="24" y="37"/>
                  <a:pt x="21" y="37"/>
                </a:cubicBezTo>
                <a:cubicBezTo>
                  <a:pt x="13" y="37"/>
                  <a:pt x="6" y="32"/>
                  <a:pt x="4" y="24"/>
                </a:cubicBezTo>
                <a:cubicBezTo>
                  <a:pt x="1" y="24"/>
                  <a:pt x="1" y="24"/>
                  <a:pt x="1" y="24"/>
                </a:cubicBezTo>
                <a:cubicBezTo>
                  <a:pt x="1" y="24"/>
                  <a:pt x="0" y="24"/>
                  <a:pt x="0" y="24"/>
                </a:cubicBezTo>
                <a:cubicBezTo>
                  <a:pt x="0" y="21"/>
                  <a:pt x="0" y="21"/>
                  <a:pt x="0" y="21"/>
                </a:cubicBezTo>
                <a:cubicBezTo>
                  <a:pt x="0" y="20"/>
                  <a:pt x="1" y="20"/>
                  <a:pt x="1" y="20"/>
                </a:cubicBezTo>
                <a:cubicBezTo>
                  <a:pt x="3" y="20"/>
                  <a:pt x="3" y="20"/>
                  <a:pt x="3" y="20"/>
                </a:cubicBezTo>
                <a:cubicBezTo>
                  <a:pt x="3" y="19"/>
                  <a:pt x="3" y="18"/>
                  <a:pt x="3" y="17"/>
                </a:cubicBezTo>
                <a:cubicBezTo>
                  <a:pt x="1" y="17"/>
                  <a:pt x="1" y="17"/>
                  <a:pt x="1" y="17"/>
                </a:cubicBezTo>
                <a:cubicBezTo>
                  <a:pt x="1" y="17"/>
                  <a:pt x="0" y="17"/>
                  <a:pt x="0" y="16"/>
                </a:cubicBezTo>
                <a:cubicBezTo>
                  <a:pt x="0" y="13"/>
                  <a:pt x="0" y="13"/>
                  <a:pt x="0" y="13"/>
                </a:cubicBezTo>
                <a:cubicBezTo>
                  <a:pt x="0" y="13"/>
                  <a:pt x="1" y="12"/>
                  <a:pt x="1" y="12"/>
                </a:cubicBezTo>
                <a:cubicBezTo>
                  <a:pt x="4" y="12"/>
                  <a:pt x="4" y="12"/>
                  <a:pt x="4" y="12"/>
                </a:cubicBezTo>
                <a:cubicBezTo>
                  <a:pt x="6" y="5"/>
                  <a:pt x="13" y="0"/>
                  <a:pt x="21" y="0"/>
                </a:cubicBezTo>
                <a:cubicBezTo>
                  <a:pt x="24" y="0"/>
                  <a:pt x="26" y="0"/>
                  <a:pt x="26" y="0"/>
                </a:cubicBezTo>
                <a:cubicBezTo>
                  <a:pt x="27" y="0"/>
                  <a:pt x="27" y="1"/>
                  <a:pt x="27" y="1"/>
                </a:cubicBezTo>
                <a:cubicBezTo>
                  <a:pt x="27" y="1"/>
                  <a:pt x="27" y="1"/>
                  <a:pt x="27" y="1"/>
                </a:cubicBezTo>
                <a:cubicBezTo>
                  <a:pt x="26" y="6"/>
                  <a:pt x="26" y="6"/>
                  <a:pt x="26" y="6"/>
                </a:cubicBezTo>
                <a:cubicBezTo>
                  <a:pt x="26" y="6"/>
                  <a:pt x="25" y="6"/>
                  <a:pt x="25" y="6"/>
                </a:cubicBezTo>
                <a:cubicBezTo>
                  <a:pt x="25" y="6"/>
                  <a:pt x="23" y="6"/>
                  <a:pt x="21" y="6"/>
                </a:cubicBezTo>
                <a:cubicBezTo>
                  <a:pt x="17" y="6"/>
                  <a:pt x="13" y="8"/>
                  <a:pt x="11" y="12"/>
                </a:cubicBezTo>
                <a:cubicBezTo>
                  <a:pt x="24" y="12"/>
                  <a:pt x="24" y="12"/>
                  <a:pt x="24" y="12"/>
                </a:cubicBezTo>
                <a:cubicBezTo>
                  <a:pt x="24" y="12"/>
                  <a:pt x="24" y="12"/>
                  <a:pt x="24" y="12"/>
                </a:cubicBezTo>
                <a:cubicBezTo>
                  <a:pt x="24" y="13"/>
                  <a:pt x="24" y="13"/>
                  <a:pt x="24" y="13"/>
                </a:cubicBezTo>
                <a:cubicBezTo>
                  <a:pt x="24" y="16"/>
                  <a:pt x="24" y="16"/>
                  <a:pt x="24" y="16"/>
                </a:cubicBezTo>
                <a:cubicBezTo>
                  <a:pt x="24" y="17"/>
                  <a:pt x="23" y="17"/>
                  <a:pt x="23" y="17"/>
                </a:cubicBezTo>
                <a:cubicBezTo>
                  <a:pt x="10" y="17"/>
                  <a:pt x="10" y="17"/>
                  <a:pt x="10" y="17"/>
                </a:cubicBezTo>
                <a:cubicBezTo>
                  <a:pt x="10" y="18"/>
                  <a:pt x="10" y="19"/>
                  <a:pt x="10" y="20"/>
                </a:cubicBezTo>
                <a:cubicBezTo>
                  <a:pt x="22" y="20"/>
                  <a:pt x="22" y="20"/>
                  <a:pt x="22" y="20"/>
                </a:cubicBezTo>
                <a:cubicBezTo>
                  <a:pt x="22" y="20"/>
                  <a:pt x="23" y="20"/>
                  <a:pt x="23" y="20"/>
                </a:cubicBezTo>
                <a:cubicBezTo>
                  <a:pt x="23" y="20"/>
                  <a:pt x="23" y="21"/>
                  <a:pt x="23" y="21"/>
                </a:cubicBezTo>
                <a:cubicBezTo>
                  <a:pt x="22" y="24"/>
                  <a:pt x="22" y="24"/>
                  <a:pt x="22" y="24"/>
                </a:cubicBezTo>
                <a:cubicBezTo>
                  <a:pt x="22" y="24"/>
                  <a:pt x="22" y="24"/>
                  <a:pt x="21" y="24"/>
                </a:cubicBezTo>
                <a:cubicBezTo>
                  <a:pt x="11" y="24"/>
                  <a:pt x="11" y="24"/>
                  <a:pt x="11" y="24"/>
                </a:cubicBezTo>
                <a:cubicBezTo>
                  <a:pt x="13" y="29"/>
                  <a:pt x="17" y="31"/>
                  <a:pt x="21" y="31"/>
                </a:cubicBezTo>
                <a:cubicBezTo>
                  <a:pt x="24" y="31"/>
                  <a:pt x="25" y="31"/>
                  <a:pt x="25" y="31"/>
                </a:cubicBezTo>
                <a:cubicBezTo>
                  <a:pt x="26" y="31"/>
                  <a:pt x="26" y="31"/>
                  <a:pt x="26" y="31"/>
                </a:cubicBezTo>
                <a:cubicBezTo>
                  <a:pt x="26" y="31"/>
                  <a:pt x="27" y="31"/>
                  <a:pt x="27" y="31"/>
                </a:cubicBezTo>
                <a:lnTo>
                  <a:pt x="28" y="36"/>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39" name="Freeform 174"/>
          <p:cNvSpPr>
            <a:spLocks noEditPoints="1"/>
          </p:cNvSpPr>
          <p:nvPr/>
        </p:nvSpPr>
        <p:spPr bwMode="auto">
          <a:xfrm>
            <a:off x="7310828" y="2817859"/>
            <a:ext cx="373572" cy="278541"/>
          </a:xfrm>
          <a:custGeom>
            <a:avLst/>
            <a:gdLst>
              <a:gd name="T0" fmla="*/ 48 w 48"/>
              <a:gd name="T1" fmla="*/ 10 h 36"/>
              <a:gd name="T2" fmla="*/ 39 w 48"/>
              <a:gd name="T3" fmla="*/ 18 h 36"/>
              <a:gd name="T4" fmla="*/ 39 w 48"/>
              <a:gd name="T5" fmla="*/ 18 h 36"/>
              <a:gd name="T6" fmla="*/ 38 w 48"/>
              <a:gd name="T7" fmla="*/ 18 h 36"/>
              <a:gd name="T8" fmla="*/ 38 w 48"/>
              <a:gd name="T9" fmla="*/ 12 h 36"/>
              <a:gd name="T10" fmla="*/ 1 w 48"/>
              <a:gd name="T11" fmla="*/ 12 h 36"/>
              <a:gd name="T12" fmla="*/ 0 w 48"/>
              <a:gd name="T13" fmla="*/ 12 h 36"/>
              <a:gd name="T14" fmla="*/ 0 w 48"/>
              <a:gd name="T15" fmla="*/ 6 h 36"/>
              <a:gd name="T16" fmla="*/ 1 w 48"/>
              <a:gd name="T17" fmla="*/ 6 h 36"/>
              <a:gd name="T18" fmla="*/ 38 w 48"/>
              <a:gd name="T19" fmla="*/ 6 h 36"/>
              <a:gd name="T20" fmla="*/ 38 w 48"/>
              <a:gd name="T21" fmla="*/ 0 h 36"/>
              <a:gd name="T22" fmla="*/ 39 w 48"/>
              <a:gd name="T23" fmla="*/ 0 h 36"/>
              <a:gd name="T24" fmla="*/ 39 w 48"/>
              <a:gd name="T25" fmla="*/ 0 h 36"/>
              <a:gd name="T26" fmla="*/ 48 w 48"/>
              <a:gd name="T27" fmla="*/ 8 h 36"/>
              <a:gd name="T28" fmla="*/ 48 w 48"/>
              <a:gd name="T29" fmla="*/ 9 h 36"/>
              <a:gd name="T30" fmla="*/ 48 w 48"/>
              <a:gd name="T31" fmla="*/ 10 h 36"/>
              <a:gd name="T32" fmla="*/ 48 w 48"/>
              <a:gd name="T33" fmla="*/ 29 h 36"/>
              <a:gd name="T34" fmla="*/ 47 w 48"/>
              <a:gd name="T35" fmla="*/ 30 h 36"/>
              <a:gd name="T36" fmla="*/ 10 w 48"/>
              <a:gd name="T37" fmla="*/ 30 h 36"/>
              <a:gd name="T38" fmla="*/ 10 w 48"/>
              <a:gd name="T39" fmla="*/ 35 h 36"/>
              <a:gd name="T40" fmla="*/ 10 w 48"/>
              <a:gd name="T41" fmla="*/ 36 h 36"/>
              <a:gd name="T42" fmla="*/ 9 w 48"/>
              <a:gd name="T43" fmla="*/ 35 h 36"/>
              <a:gd name="T44" fmla="*/ 0 w 48"/>
              <a:gd name="T45" fmla="*/ 27 h 36"/>
              <a:gd name="T46" fmla="*/ 0 w 48"/>
              <a:gd name="T47" fmla="*/ 26 h 36"/>
              <a:gd name="T48" fmla="*/ 0 w 48"/>
              <a:gd name="T49" fmla="*/ 26 h 36"/>
              <a:gd name="T50" fmla="*/ 9 w 48"/>
              <a:gd name="T51" fmla="*/ 17 h 36"/>
              <a:gd name="T52" fmla="*/ 10 w 48"/>
              <a:gd name="T53" fmla="*/ 17 h 36"/>
              <a:gd name="T54" fmla="*/ 10 w 48"/>
              <a:gd name="T55" fmla="*/ 18 h 36"/>
              <a:gd name="T56" fmla="*/ 10 w 48"/>
              <a:gd name="T57" fmla="*/ 23 h 36"/>
              <a:gd name="T58" fmla="*/ 47 w 48"/>
              <a:gd name="T59" fmla="*/ 23 h 36"/>
              <a:gd name="T60" fmla="*/ 48 w 48"/>
              <a:gd name="T61" fmla="*/ 24 h 36"/>
              <a:gd name="T62" fmla="*/ 48 w 48"/>
              <a:gd name="T63" fmla="*/ 29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8" h="36">
                <a:moveTo>
                  <a:pt x="48" y="10"/>
                </a:moveTo>
                <a:cubicBezTo>
                  <a:pt x="39" y="18"/>
                  <a:pt x="39" y="18"/>
                  <a:pt x="39" y="18"/>
                </a:cubicBezTo>
                <a:cubicBezTo>
                  <a:pt x="39" y="18"/>
                  <a:pt x="39" y="18"/>
                  <a:pt x="39" y="18"/>
                </a:cubicBezTo>
                <a:cubicBezTo>
                  <a:pt x="38" y="18"/>
                  <a:pt x="38" y="18"/>
                  <a:pt x="38" y="18"/>
                </a:cubicBezTo>
                <a:cubicBezTo>
                  <a:pt x="38" y="12"/>
                  <a:pt x="38" y="12"/>
                  <a:pt x="38" y="12"/>
                </a:cubicBezTo>
                <a:cubicBezTo>
                  <a:pt x="1" y="12"/>
                  <a:pt x="1" y="12"/>
                  <a:pt x="1" y="12"/>
                </a:cubicBezTo>
                <a:cubicBezTo>
                  <a:pt x="1" y="12"/>
                  <a:pt x="0" y="12"/>
                  <a:pt x="0" y="12"/>
                </a:cubicBezTo>
                <a:cubicBezTo>
                  <a:pt x="0" y="6"/>
                  <a:pt x="0" y="6"/>
                  <a:pt x="0" y="6"/>
                </a:cubicBezTo>
                <a:cubicBezTo>
                  <a:pt x="0" y="6"/>
                  <a:pt x="1" y="6"/>
                  <a:pt x="1" y="6"/>
                </a:cubicBezTo>
                <a:cubicBezTo>
                  <a:pt x="38" y="6"/>
                  <a:pt x="38" y="6"/>
                  <a:pt x="38" y="6"/>
                </a:cubicBezTo>
                <a:cubicBezTo>
                  <a:pt x="38" y="0"/>
                  <a:pt x="38" y="0"/>
                  <a:pt x="38" y="0"/>
                </a:cubicBezTo>
                <a:cubicBezTo>
                  <a:pt x="38" y="0"/>
                  <a:pt x="38" y="0"/>
                  <a:pt x="39" y="0"/>
                </a:cubicBezTo>
                <a:cubicBezTo>
                  <a:pt x="39" y="0"/>
                  <a:pt x="39" y="0"/>
                  <a:pt x="39" y="0"/>
                </a:cubicBezTo>
                <a:cubicBezTo>
                  <a:pt x="48" y="8"/>
                  <a:pt x="48" y="8"/>
                  <a:pt x="48" y="8"/>
                </a:cubicBezTo>
                <a:cubicBezTo>
                  <a:pt x="48" y="9"/>
                  <a:pt x="48" y="9"/>
                  <a:pt x="48" y="9"/>
                </a:cubicBezTo>
                <a:cubicBezTo>
                  <a:pt x="48" y="9"/>
                  <a:pt x="48" y="9"/>
                  <a:pt x="48" y="10"/>
                </a:cubicBezTo>
                <a:close/>
                <a:moveTo>
                  <a:pt x="48" y="29"/>
                </a:moveTo>
                <a:cubicBezTo>
                  <a:pt x="48" y="29"/>
                  <a:pt x="48" y="30"/>
                  <a:pt x="47" y="30"/>
                </a:cubicBezTo>
                <a:cubicBezTo>
                  <a:pt x="10" y="30"/>
                  <a:pt x="10" y="30"/>
                  <a:pt x="10" y="30"/>
                </a:cubicBezTo>
                <a:cubicBezTo>
                  <a:pt x="10" y="35"/>
                  <a:pt x="10" y="35"/>
                  <a:pt x="10" y="35"/>
                </a:cubicBezTo>
                <a:cubicBezTo>
                  <a:pt x="10" y="35"/>
                  <a:pt x="10" y="36"/>
                  <a:pt x="10" y="36"/>
                </a:cubicBezTo>
                <a:cubicBezTo>
                  <a:pt x="9" y="36"/>
                  <a:pt x="9" y="35"/>
                  <a:pt x="9" y="35"/>
                </a:cubicBezTo>
                <a:cubicBezTo>
                  <a:pt x="0" y="27"/>
                  <a:pt x="0" y="27"/>
                  <a:pt x="0" y="27"/>
                </a:cubicBezTo>
                <a:cubicBezTo>
                  <a:pt x="0" y="27"/>
                  <a:pt x="0" y="26"/>
                  <a:pt x="0" y="26"/>
                </a:cubicBezTo>
                <a:cubicBezTo>
                  <a:pt x="0" y="26"/>
                  <a:pt x="0" y="26"/>
                  <a:pt x="0" y="26"/>
                </a:cubicBezTo>
                <a:cubicBezTo>
                  <a:pt x="9" y="17"/>
                  <a:pt x="9" y="17"/>
                  <a:pt x="9" y="17"/>
                </a:cubicBezTo>
                <a:cubicBezTo>
                  <a:pt x="9" y="17"/>
                  <a:pt x="9" y="17"/>
                  <a:pt x="10" y="17"/>
                </a:cubicBezTo>
                <a:cubicBezTo>
                  <a:pt x="10" y="17"/>
                  <a:pt x="10" y="17"/>
                  <a:pt x="10" y="18"/>
                </a:cubicBezTo>
                <a:cubicBezTo>
                  <a:pt x="10" y="23"/>
                  <a:pt x="10" y="23"/>
                  <a:pt x="10" y="23"/>
                </a:cubicBezTo>
                <a:cubicBezTo>
                  <a:pt x="47" y="23"/>
                  <a:pt x="47" y="23"/>
                  <a:pt x="47" y="23"/>
                </a:cubicBezTo>
                <a:cubicBezTo>
                  <a:pt x="48" y="23"/>
                  <a:pt x="48" y="23"/>
                  <a:pt x="48" y="24"/>
                </a:cubicBezTo>
                <a:lnTo>
                  <a:pt x="48" y="29"/>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40" name="Freeform 175"/>
          <p:cNvSpPr>
            <a:spLocks noEditPoints="1"/>
          </p:cNvSpPr>
          <p:nvPr/>
        </p:nvSpPr>
        <p:spPr bwMode="auto">
          <a:xfrm>
            <a:off x="6867454" y="4786827"/>
            <a:ext cx="91754" cy="294927"/>
          </a:xfrm>
          <a:custGeom>
            <a:avLst/>
            <a:gdLst>
              <a:gd name="T0" fmla="*/ 11 w 12"/>
              <a:gd name="T1" fmla="*/ 22 h 38"/>
              <a:gd name="T2" fmla="*/ 10 w 12"/>
              <a:gd name="T3" fmla="*/ 24 h 38"/>
              <a:gd name="T4" fmla="*/ 3 w 12"/>
              <a:gd name="T5" fmla="*/ 24 h 38"/>
              <a:gd name="T6" fmla="*/ 1 w 12"/>
              <a:gd name="T7" fmla="*/ 22 h 38"/>
              <a:gd name="T8" fmla="*/ 0 w 12"/>
              <a:gd name="T9" fmla="*/ 2 h 38"/>
              <a:gd name="T10" fmla="*/ 2 w 12"/>
              <a:gd name="T11" fmla="*/ 0 h 38"/>
              <a:gd name="T12" fmla="*/ 10 w 12"/>
              <a:gd name="T13" fmla="*/ 0 h 38"/>
              <a:gd name="T14" fmla="*/ 12 w 12"/>
              <a:gd name="T15" fmla="*/ 2 h 38"/>
              <a:gd name="T16" fmla="*/ 11 w 12"/>
              <a:gd name="T17" fmla="*/ 22 h 38"/>
              <a:gd name="T18" fmla="*/ 11 w 12"/>
              <a:gd name="T19" fmla="*/ 36 h 38"/>
              <a:gd name="T20" fmla="*/ 10 w 12"/>
              <a:gd name="T21" fmla="*/ 38 h 38"/>
              <a:gd name="T22" fmla="*/ 3 w 12"/>
              <a:gd name="T23" fmla="*/ 38 h 38"/>
              <a:gd name="T24" fmla="*/ 1 w 12"/>
              <a:gd name="T25" fmla="*/ 36 h 38"/>
              <a:gd name="T26" fmla="*/ 1 w 12"/>
              <a:gd name="T27" fmla="*/ 30 h 38"/>
              <a:gd name="T28" fmla="*/ 3 w 12"/>
              <a:gd name="T29" fmla="*/ 28 h 38"/>
              <a:gd name="T30" fmla="*/ 10 w 12"/>
              <a:gd name="T31" fmla="*/ 28 h 38"/>
              <a:gd name="T32" fmla="*/ 11 w 12"/>
              <a:gd name="T33" fmla="*/ 30 h 38"/>
              <a:gd name="T34" fmla="*/ 11 w 12"/>
              <a:gd name="T35" fmla="*/ 36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 h="38">
                <a:moveTo>
                  <a:pt x="11" y="22"/>
                </a:moveTo>
                <a:cubicBezTo>
                  <a:pt x="11" y="23"/>
                  <a:pt x="11" y="24"/>
                  <a:pt x="10" y="24"/>
                </a:cubicBezTo>
                <a:cubicBezTo>
                  <a:pt x="3" y="24"/>
                  <a:pt x="3" y="24"/>
                  <a:pt x="3" y="24"/>
                </a:cubicBezTo>
                <a:cubicBezTo>
                  <a:pt x="2" y="24"/>
                  <a:pt x="1" y="23"/>
                  <a:pt x="1" y="22"/>
                </a:cubicBezTo>
                <a:cubicBezTo>
                  <a:pt x="0" y="2"/>
                  <a:pt x="0" y="2"/>
                  <a:pt x="0" y="2"/>
                </a:cubicBezTo>
                <a:cubicBezTo>
                  <a:pt x="0" y="1"/>
                  <a:pt x="1" y="0"/>
                  <a:pt x="2" y="0"/>
                </a:cubicBezTo>
                <a:cubicBezTo>
                  <a:pt x="10" y="0"/>
                  <a:pt x="10" y="0"/>
                  <a:pt x="10" y="0"/>
                </a:cubicBezTo>
                <a:cubicBezTo>
                  <a:pt x="11" y="0"/>
                  <a:pt x="12" y="1"/>
                  <a:pt x="12" y="2"/>
                </a:cubicBezTo>
                <a:lnTo>
                  <a:pt x="11" y="22"/>
                </a:lnTo>
                <a:close/>
                <a:moveTo>
                  <a:pt x="11" y="36"/>
                </a:moveTo>
                <a:cubicBezTo>
                  <a:pt x="11" y="37"/>
                  <a:pt x="11" y="38"/>
                  <a:pt x="10" y="38"/>
                </a:cubicBezTo>
                <a:cubicBezTo>
                  <a:pt x="3" y="38"/>
                  <a:pt x="3" y="38"/>
                  <a:pt x="3" y="38"/>
                </a:cubicBezTo>
                <a:cubicBezTo>
                  <a:pt x="2" y="38"/>
                  <a:pt x="1" y="37"/>
                  <a:pt x="1" y="36"/>
                </a:cubicBezTo>
                <a:cubicBezTo>
                  <a:pt x="1" y="30"/>
                  <a:pt x="1" y="30"/>
                  <a:pt x="1" y="30"/>
                </a:cubicBezTo>
                <a:cubicBezTo>
                  <a:pt x="1" y="29"/>
                  <a:pt x="2" y="28"/>
                  <a:pt x="3" y="28"/>
                </a:cubicBezTo>
                <a:cubicBezTo>
                  <a:pt x="10" y="28"/>
                  <a:pt x="10" y="28"/>
                  <a:pt x="10" y="28"/>
                </a:cubicBezTo>
                <a:cubicBezTo>
                  <a:pt x="11" y="28"/>
                  <a:pt x="11" y="29"/>
                  <a:pt x="11" y="30"/>
                </a:cubicBezTo>
                <a:lnTo>
                  <a:pt x="11" y="36"/>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41" name="Freeform 176"/>
          <p:cNvSpPr>
            <a:spLocks noEditPoints="1"/>
          </p:cNvSpPr>
          <p:nvPr/>
        </p:nvSpPr>
        <p:spPr bwMode="auto">
          <a:xfrm>
            <a:off x="7338682" y="3291211"/>
            <a:ext cx="317866" cy="324419"/>
          </a:xfrm>
          <a:custGeom>
            <a:avLst/>
            <a:gdLst>
              <a:gd name="T0" fmla="*/ 41 w 41"/>
              <a:gd name="T1" fmla="*/ 21 h 42"/>
              <a:gd name="T2" fmla="*/ 20 w 41"/>
              <a:gd name="T3" fmla="*/ 42 h 42"/>
              <a:gd name="T4" fmla="*/ 0 w 41"/>
              <a:gd name="T5" fmla="*/ 21 h 42"/>
              <a:gd name="T6" fmla="*/ 20 w 41"/>
              <a:gd name="T7" fmla="*/ 0 h 42"/>
              <a:gd name="T8" fmla="*/ 41 w 41"/>
              <a:gd name="T9" fmla="*/ 21 h 42"/>
              <a:gd name="T10" fmla="*/ 24 w 41"/>
              <a:gd name="T11" fmla="*/ 8 h 42"/>
              <a:gd name="T12" fmla="*/ 24 w 41"/>
              <a:gd name="T13" fmla="*/ 8 h 42"/>
              <a:gd name="T14" fmla="*/ 23 w 41"/>
              <a:gd name="T15" fmla="*/ 7 h 42"/>
              <a:gd name="T16" fmla="*/ 17 w 41"/>
              <a:gd name="T17" fmla="*/ 7 h 42"/>
              <a:gd name="T18" fmla="*/ 17 w 41"/>
              <a:gd name="T19" fmla="*/ 8 h 42"/>
              <a:gd name="T20" fmla="*/ 16 w 41"/>
              <a:gd name="T21" fmla="*/ 8 h 42"/>
              <a:gd name="T22" fmla="*/ 17 w 41"/>
              <a:gd name="T23" fmla="*/ 25 h 42"/>
              <a:gd name="T24" fmla="*/ 18 w 41"/>
              <a:gd name="T25" fmla="*/ 25 h 42"/>
              <a:gd name="T26" fmla="*/ 23 w 41"/>
              <a:gd name="T27" fmla="*/ 25 h 42"/>
              <a:gd name="T28" fmla="*/ 24 w 41"/>
              <a:gd name="T29" fmla="*/ 25 h 42"/>
              <a:gd name="T30" fmla="*/ 24 w 41"/>
              <a:gd name="T31" fmla="*/ 8 h 42"/>
              <a:gd name="T32" fmla="*/ 24 w 41"/>
              <a:gd name="T33" fmla="*/ 29 h 42"/>
              <a:gd name="T34" fmla="*/ 23 w 41"/>
              <a:gd name="T35" fmla="*/ 28 h 42"/>
              <a:gd name="T36" fmla="*/ 18 w 41"/>
              <a:gd name="T37" fmla="*/ 28 h 42"/>
              <a:gd name="T38" fmla="*/ 17 w 41"/>
              <a:gd name="T39" fmla="*/ 29 h 42"/>
              <a:gd name="T40" fmla="*/ 17 w 41"/>
              <a:gd name="T41" fmla="*/ 34 h 42"/>
              <a:gd name="T42" fmla="*/ 18 w 41"/>
              <a:gd name="T43" fmla="*/ 35 h 42"/>
              <a:gd name="T44" fmla="*/ 23 w 41"/>
              <a:gd name="T45" fmla="*/ 35 h 42"/>
              <a:gd name="T46" fmla="*/ 24 w 41"/>
              <a:gd name="T47" fmla="*/ 34 h 42"/>
              <a:gd name="T48" fmla="*/ 24 w 41"/>
              <a:gd name="T49" fmla="*/ 29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1" h="42">
                <a:moveTo>
                  <a:pt x="41" y="21"/>
                </a:moveTo>
                <a:cubicBezTo>
                  <a:pt x="41" y="32"/>
                  <a:pt x="32" y="42"/>
                  <a:pt x="20" y="42"/>
                </a:cubicBezTo>
                <a:cubicBezTo>
                  <a:pt x="9" y="42"/>
                  <a:pt x="0" y="32"/>
                  <a:pt x="0" y="21"/>
                </a:cubicBezTo>
                <a:cubicBezTo>
                  <a:pt x="0" y="10"/>
                  <a:pt x="9" y="0"/>
                  <a:pt x="20" y="0"/>
                </a:cubicBezTo>
                <a:cubicBezTo>
                  <a:pt x="32" y="0"/>
                  <a:pt x="41" y="10"/>
                  <a:pt x="41" y="21"/>
                </a:cubicBezTo>
                <a:close/>
                <a:moveTo>
                  <a:pt x="24" y="8"/>
                </a:moveTo>
                <a:cubicBezTo>
                  <a:pt x="24" y="8"/>
                  <a:pt x="24" y="8"/>
                  <a:pt x="24" y="8"/>
                </a:cubicBezTo>
                <a:cubicBezTo>
                  <a:pt x="24" y="7"/>
                  <a:pt x="23" y="7"/>
                  <a:pt x="23" y="7"/>
                </a:cubicBezTo>
                <a:cubicBezTo>
                  <a:pt x="17" y="7"/>
                  <a:pt x="17" y="7"/>
                  <a:pt x="17" y="7"/>
                </a:cubicBezTo>
                <a:cubicBezTo>
                  <a:pt x="17" y="7"/>
                  <a:pt x="17" y="7"/>
                  <a:pt x="17" y="8"/>
                </a:cubicBezTo>
                <a:cubicBezTo>
                  <a:pt x="16" y="8"/>
                  <a:pt x="16" y="8"/>
                  <a:pt x="16" y="8"/>
                </a:cubicBezTo>
                <a:cubicBezTo>
                  <a:pt x="17" y="25"/>
                  <a:pt x="17" y="25"/>
                  <a:pt x="17" y="25"/>
                </a:cubicBezTo>
                <a:cubicBezTo>
                  <a:pt x="17" y="25"/>
                  <a:pt x="17" y="25"/>
                  <a:pt x="18" y="25"/>
                </a:cubicBezTo>
                <a:cubicBezTo>
                  <a:pt x="23" y="25"/>
                  <a:pt x="23" y="25"/>
                  <a:pt x="23" y="25"/>
                </a:cubicBezTo>
                <a:cubicBezTo>
                  <a:pt x="23" y="25"/>
                  <a:pt x="24" y="25"/>
                  <a:pt x="24" y="25"/>
                </a:cubicBezTo>
                <a:lnTo>
                  <a:pt x="24" y="8"/>
                </a:lnTo>
                <a:close/>
                <a:moveTo>
                  <a:pt x="24" y="29"/>
                </a:moveTo>
                <a:cubicBezTo>
                  <a:pt x="24" y="28"/>
                  <a:pt x="23" y="28"/>
                  <a:pt x="23" y="28"/>
                </a:cubicBezTo>
                <a:cubicBezTo>
                  <a:pt x="18" y="28"/>
                  <a:pt x="18" y="28"/>
                  <a:pt x="18" y="28"/>
                </a:cubicBezTo>
                <a:cubicBezTo>
                  <a:pt x="17" y="28"/>
                  <a:pt x="17" y="28"/>
                  <a:pt x="17" y="29"/>
                </a:cubicBezTo>
                <a:cubicBezTo>
                  <a:pt x="17" y="34"/>
                  <a:pt x="17" y="34"/>
                  <a:pt x="17" y="34"/>
                </a:cubicBezTo>
                <a:cubicBezTo>
                  <a:pt x="17" y="34"/>
                  <a:pt x="17" y="35"/>
                  <a:pt x="18" y="35"/>
                </a:cubicBezTo>
                <a:cubicBezTo>
                  <a:pt x="23" y="35"/>
                  <a:pt x="23" y="35"/>
                  <a:pt x="23" y="35"/>
                </a:cubicBezTo>
                <a:cubicBezTo>
                  <a:pt x="23" y="35"/>
                  <a:pt x="24" y="34"/>
                  <a:pt x="24" y="34"/>
                </a:cubicBezTo>
                <a:lnTo>
                  <a:pt x="24" y="29"/>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42" name="Freeform 177"/>
          <p:cNvSpPr>
            <a:spLocks noEditPoints="1"/>
          </p:cNvSpPr>
          <p:nvPr/>
        </p:nvSpPr>
        <p:spPr bwMode="auto">
          <a:xfrm>
            <a:off x="2029118" y="2786729"/>
            <a:ext cx="373572" cy="340802"/>
          </a:xfrm>
          <a:custGeom>
            <a:avLst/>
            <a:gdLst>
              <a:gd name="T0" fmla="*/ 48 w 48"/>
              <a:gd name="T1" fmla="*/ 39 h 44"/>
              <a:gd name="T2" fmla="*/ 48 w 48"/>
              <a:gd name="T3" fmla="*/ 43 h 44"/>
              <a:gd name="T4" fmla="*/ 45 w 48"/>
              <a:gd name="T5" fmla="*/ 44 h 44"/>
              <a:gd name="T6" fmla="*/ 4 w 48"/>
              <a:gd name="T7" fmla="*/ 44 h 44"/>
              <a:gd name="T8" fmla="*/ 1 w 48"/>
              <a:gd name="T9" fmla="*/ 43 h 44"/>
              <a:gd name="T10" fmla="*/ 1 w 48"/>
              <a:gd name="T11" fmla="*/ 39 h 44"/>
              <a:gd name="T12" fmla="*/ 21 w 48"/>
              <a:gd name="T13" fmla="*/ 1 h 44"/>
              <a:gd name="T14" fmla="*/ 24 w 48"/>
              <a:gd name="T15" fmla="*/ 0 h 44"/>
              <a:gd name="T16" fmla="*/ 27 w 48"/>
              <a:gd name="T17" fmla="*/ 1 h 44"/>
              <a:gd name="T18" fmla="*/ 48 w 48"/>
              <a:gd name="T19" fmla="*/ 39 h 44"/>
              <a:gd name="T20" fmla="*/ 28 w 48"/>
              <a:gd name="T21" fmla="*/ 14 h 44"/>
              <a:gd name="T22" fmla="*/ 28 w 48"/>
              <a:gd name="T23" fmla="*/ 14 h 44"/>
              <a:gd name="T24" fmla="*/ 27 w 48"/>
              <a:gd name="T25" fmla="*/ 13 h 44"/>
              <a:gd name="T26" fmla="*/ 21 w 48"/>
              <a:gd name="T27" fmla="*/ 13 h 44"/>
              <a:gd name="T28" fmla="*/ 21 w 48"/>
              <a:gd name="T29" fmla="*/ 14 h 44"/>
              <a:gd name="T30" fmla="*/ 20 w 48"/>
              <a:gd name="T31" fmla="*/ 14 h 44"/>
              <a:gd name="T32" fmla="*/ 21 w 48"/>
              <a:gd name="T33" fmla="*/ 26 h 44"/>
              <a:gd name="T34" fmla="*/ 22 w 48"/>
              <a:gd name="T35" fmla="*/ 27 h 44"/>
              <a:gd name="T36" fmla="*/ 27 w 48"/>
              <a:gd name="T37" fmla="*/ 27 h 44"/>
              <a:gd name="T38" fmla="*/ 28 w 48"/>
              <a:gd name="T39" fmla="*/ 26 h 44"/>
              <a:gd name="T40" fmla="*/ 28 w 48"/>
              <a:gd name="T41" fmla="*/ 14 h 44"/>
              <a:gd name="T42" fmla="*/ 28 w 48"/>
              <a:gd name="T43" fmla="*/ 31 h 44"/>
              <a:gd name="T44" fmla="*/ 27 w 48"/>
              <a:gd name="T45" fmla="*/ 31 h 44"/>
              <a:gd name="T46" fmla="*/ 22 w 48"/>
              <a:gd name="T47" fmla="*/ 31 h 44"/>
              <a:gd name="T48" fmla="*/ 21 w 48"/>
              <a:gd name="T49" fmla="*/ 31 h 44"/>
              <a:gd name="T50" fmla="*/ 21 w 48"/>
              <a:gd name="T51" fmla="*/ 36 h 44"/>
              <a:gd name="T52" fmla="*/ 22 w 48"/>
              <a:gd name="T53" fmla="*/ 37 h 44"/>
              <a:gd name="T54" fmla="*/ 27 w 48"/>
              <a:gd name="T55" fmla="*/ 37 h 44"/>
              <a:gd name="T56" fmla="*/ 28 w 48"/>
              <a:gd name="T57" fmla="*/ 36 h 44"/>
              <a:gd name="T58" fmla="*/ 28 w 48"/>
              <a:gd name="T59" fmla="*/ 31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8" h="44">
                <a:moveTo>
                  <a:pt x="48" y="39"/>
                </a:moveTo>
                <a:cubicBezTo>
                  <a:pt x="48" y="40"/>
                  <a:pt x="48" y="41"/>
                  <a:pt x="48" y="43"/>
                </a:cubicBezTo>
                <a:cubicBezTo>
                  <a:pt x="47" y="44"/>
                  <a:pt x="46" y="44"/>
                  <a:pt x="45" y="44"/>
                </a:cubicBezTo>
                <a:cubicBezTo>
                  <a:pt x="4" y="44"/>
                  <a:pt x="4" y="44"/>
                  <a:pt x="4" y="44"/>
                </a:cubicBezTo>
                <a:cubicBezTo>
                  <a:pt x="2" y="44"/>
                  <a:pt x="1" y="44"/>
                  <a:pt x="1" y="43"/>
                </a:cubicBezTo>
                <a:cubicBezTo>
                  <a:pt x="0" y="41"/>
                  <a:pt x="0" y="40"/>
                  <a:pt x="1" y="39"/>
                </a:cubicBezTo>
                <a:cubicBezTo>
                  <a:pt x="21" y="1"/>
                  <a:pt x="21" y="1"/>
                  <a:pt x="21" y="1"/>
                </a:cubicBezTo>
                <a:cubicBezTo>
                  <a:pt x="22" y="0"/>
                  <a:pt x="23" y="0"/>
                  <a:pt x="24" y="0"/>
                </a:cubicBezTo>
                <a:cubicBezTo>
                  <a:pt x="25" y="0"/>
                  <a:pt x="27" y="0"/>
                  <a:pt x="27" y="1"/>
                </a:cubicBezTo>
                <a:lnTo>
                  <a:pt x="48" y="39"/>
                </a:lnTo>
                <a:close/>
                <a:moveTo>
                  <a:pt x="28" y="14"/>
                </a:moveTo>
                <a:cubicBezTo>
                  <a:pt x="28" y="14"/>
                  <a:pt x="28" y="14"/>
                  <a:pt x="28" y="14"/>
                </a:cubicBezTo>
                <a:cubicBezTo>
                  <a:pt x="28" y="14"/>
                  <a:pt x="27" y="13"/>
                  <a:pt x="27" y="13"/>
                </a:cubicBezTo>
                <a:cubicBezTo>
                  <a:pt x="21" y="13"/>
                  <a:pt x="21" y="13"/>
                  <a:pt x="21" y="13"/>
                </a:cubicBezTo>
                <a:cubicBezTo>
                  <a:pt x="21" y="13"/>
                  <a:pt x="21" y="14"/>
                  <a:pt x="21" y="14"/>
                </a:cubicBezTo>
                <a:cubicBezTo>
                  <a:pt x="20" y="14"/>
                  <a:pt x="20" y="14"/>
                  <a:pt x="20" y="14"/>
                </a:cubicBezTo>
                <a:cubicBezTo>
                  <a:pt x="21" y="26"/>
                  <a:pt x="21" y="26"/>
                  <a:pt x="21" y="26"/>
                </a:cubicBezTo>
                <a:cubicBezTo>
                  <a:pt x="21" y="27"/>
                  <a:pt x="21" y="27"/>
                  <a:pt x="22" y="27"/>
                </a:cubicBezTo>
                <a:cubicBezTo>
                  <a:pt x="27" y="27"/>
                  <a:pt x="27" y="27"/>
                  <a:pt x="27" y="27"/>
                </a:cubicBezTo>
                <a:cubicBezTo>
                  <a:pt x="27" y="27"/>
                  <a:pt x="28" y="27"/>
                  <a:pt x="28" y="26"/>
                </a:cubicBezTo>
                <a:lnTo>
                  <a:pt x="28" y="14"/>
                </a:lnTo>
                <a:close/>
                <a:moveTo>
                  <a:pt x="28" y="31"/>
                </a:moveTo>
                <a:cubicBezTo>
                  <a:pt x="28" y="31"/>
                  <a:pt x="27" y="31"/>
                  <a:pt x="27" y="31"/>
                </a:cubicBezTo>
                <a:cubicBezTo>
                  <a:pt x="22" y="31"/>
                  <a:pt x="22" y="31"/>
                  <a:pt x="22" y="31"/>
                </a:cubicBezTo>
                <a:cubicBezTo>
                  <a:pt x="21" y="31"/>
                  <a:pt x="21" y="31"/>
                  <a:pt x="21" y="31"/>
                </a:cubicBezTo>
                <a:cubicBezTo>
                  <a:pt x="21" y="36"/>
                  <a:pt x="21" y="36"/>
                  <a:pt x="21" y="36"/>
                </a:cubicBezTo>
                <a:cubicBezTo>
                  <a:pt x="21" y="37"/>
                  <a:pt x="21" y="37"/>
                  <a:pt x="22" y="37"/>
                </a:cubicBezTo>
                <a:cubicBezTo>
                  <a:pt x="27" y="37"/>
                  <a:pt x="27" y="37"/>
                  <a:pt x="27" y="37"/>
                </a:cubicBezTo>
                <a:cubicBezTo>
                  <a:pt x="27" y="37"/>
                  <a:pt x="28" y="37"/>
                  <a:pt x="28" y="36"/>
                </a:cubicBezTo>
                <a:lnTo>
                  <a:pt x="28" y="31"/>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43" name="Freeform 178"/>
          <p:cNvSpPr>
            <a:spLocks noEditPoints="1"/>
          </p:cNvSpPr>
          <p:nvPr/>
        </p:nvSpPr>
        <p:spPr bwMode="auto">
          <a:xfrm>
            <a:off x="4996572" y="3266634"/>
            <a:ext cx="317866" cy="373573"/>
          </a:xfrm>
          <a:custGeom>
            <a:avLst/>
            <a:gdLst>
              <a:gd name="T0" fmla="*/ 41 w 41"/>
              <a:gd name="T1" fmla="*/ 14 h 48"/>
              <a:gd name="T2" fmla="*/ 41 w 41"/>
              <a:gd name="T3" fmla="*/ 45 h 48"/>
              <a:gd name="T4" fmla="*/ 39 w 41"/>
              <a:gd name="T5" fmla="*/ 48 h 48"/>
              <a:gd name="T6" fmla="*/ 3 w 41"/>
              <a:gd name="T7" fmla="*/ 48 h 48"/>
              <a:gd name="T8" fmla="*/ 0 w 41"/>
              <a:gd name="T9" fmla="*/ 45 h 48"/>
              <a:gd name="T10" fmla="*/ 0 w 41"/>
              <a:gd name="T11" fmla="*/ 2 h 48"/>
              <a:gd name="T12" fmla="*/ 3 w 41"/>
              <a:gd name="T13" fmla="*/ 0 h 48"/>
              <a:gd name="T14" fmla="*/ 27 w 41"/>
              <a:gd name="T15" fmla="*/ 0 h 48"/>
              <a:gd name="T16" fmla="*/ 31 w 41"/>
              <a:gd name="T17" fmla="*/ 2 h 48"/>
              <a:gd name="T18" fmla="*/ 39 w 41"/>
              <a:gd name="T19" fmla="*/ 10 h 48"/>
              <a:gd name="T20" fmla="*/ 41 w 41"/>
              <a:gd name="T21" fmla="*/ 14 h 48"/>
              <a:gd name="T22" fmla="*/ 38 w 41"/>
              <a:gd name="T23" fmla="*/ 17 h 48"/>
              <a:gd name="T24" fmla="*/ 27 w 41"/>
              <a:gd name="T25" fmla="*/ 17 h 48"/>
              <a:gd name="T26" fmla="*/ 24 w 41"/>
              <a:gd name="T27" fmla="*/ 14 h 48"/>
              <a:gd name="T28" fmla="*/ 24 w 41"/>
              <a:gd name="T29" fmla="*/ 3 h 48"/>
              <a:gd name="T30" fmla="*/ 4 w 41"/>
              <a:gd name="T31" fmla="*/ 3 h 48"/>
              <a:gd name="T32" fmla="*/ 4 w 41"/>
              <a:gd name="T33" fmla="*/ 44 h 48"/>
              <a:gd name="T34" fmla="*/ 38 w 41"/>
              <a:gd name="T35" fmla="*/ 44 h 48"/>
              <a:gd name="T36" fmla="*/ 38 w 41"/>
              <a:gd name="T37" fmla="*/ 17 h 48"/>
              <a:gd name="T38" fmla="*/ 28 w 41"/>
              <a:gd name="T39" fmla="*/ 14 h 48"/>
              <a:gd name="T40" fmla="*/ 38 w 41"/>
              <a:gd name="T41" fmla="*/ 14 h 48"/>
              <a:gd name="T42" fmla="*/ 37 w 41"/>
              <a:gd name="T43" fmla="*/ 12 h 48"/>
              <a:gd name="T44" fmla="*/ 29 w 41"/>
              <a:gd name="T45" fmla="*/ 4 h 48"/>
              <a:gd name="T46" fmla="*/ 28 w 41"/>
              <a:gd name="T47" fmla="*/ 3 h 48"/>
              <a:gd name="T48" fmla="*/ 28 w 41"/>
              <a:gd name="T49" fmla="*/ 1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1" h="48">
                <a:moveTo>
                  <a:pt x="41" y="14"/>
                </a:moveTo>
                <a:cubicBezTo>
                  <a:pt x="41" y="45"/>
                  <a:pt x="41" y="45"/>
                  <a:pt x="41" y="45"/>
                </a:cubicBezTo>
                <a:cubicBezTo>
                  <a:pt x="41" y="47"/>
                  <a:pt x="40" y="48"/>
                  <a:pt x="39" y="48"/>
                </a:cubicBezTo>
                <a:cubicBezTo>
                  <a:pt x="3" y="48"/>
                  <a:pt x="3" y="48"/>
                  <a:pt x="3" y="48"/>
                </a:cubicBezTo>
                <a:cubicBezTo>
                  <a:pt x="1" y="48"/>
                  <a:pt x="0" y="47"/>
                  <a:pt x="0" y="45"/>
                </a:cubicBezTo>
                <a:cubicBezTo>
                  <a:pt x="0" y="2"/>
                  <a:pt x="0" y="2"/>
                  <a:pt x="0" y="2"/>
                </a:cubicBezTo>
                <a:cubicBezTo>
                  <a:pt x="0" y="1"/>
                  <a:pt x="1" y="0"/>
                  <a:pt x="3" y="0"/>
                </a:cubicBezTo>
                <a:cubicBezTo>
                  <a:pt x="27" y="0"/>
                  <a:pt x="27" y="0"/>
                  <a:pt x="27" y="0"/>
                </a:cubicBezTo>
                <a:cubicBezTo>
                  <a:pt x="28" y="0"/>
                  <a:pt x="30" y="1"/>
                  <a:pt x="31" y="2"/>
                </a:cubicBezTo>
                <a:cubicBezTo>
                  <a:pt x="39" y="10"/>
                  <a:pt x="39" y="10"/>
                  <a:pt x="39" y="10"/>
                </a:cubicBezTo>
                <a:cubicBezTo>
                  <a:pt x="40" y="11"/>
                  <a:pt x="41" y="13"/>
                  <a:pt x="41" y="14"/>
                </a:cubicBezTo>
                <a:close/>
                <a:moveTo>
                  <a:pt x="38" y="17"/>
                </a:moveTo>
                <a:cubicBezTo>
                  <a:pt x="27" y="17"/>
                  <a:pt x="27" y="17"/>
                  <a:pt x="27" y="17"/>
                </a:cubicBezTo>
                <a:cubicBezTo>
                  <a:pt x="25" y="17"/>
                  <a:pt x="24" y="16"/>
                  <a:pt x="24" y="14"/>
                </a:cubicBezTo>
                <a:cubicBezTo>
                  <a:pt x="24" y="3"/>
                  <a:pt x="24" y="3"/>
                  <a:pt x="24" y="3"/>
                </a:cubicBezTo>
                <a:cubicBezTo>
                  <a:pt x="4" y="3"/>
                  <a:pt x="4" y="3"/>
                  <a:pt x="4" y="3"/>
                </a:cubicBezTo>
                <a:cubicBezTo>
                  <a:pt x="4" y="44"/>
                  <a:pt x="4" y="44"/>
                  <a:pt x="4" y="44"/>
                </a:cubicBezTo>
                <a:cubicBezTo>
                  <a:pt x="38" y="44"/>
                  <a:pt x="38" y="44"/>
                  <a:pt x="38" y="44"/>
                </a:cubicBezTo>
                <a:lnTo>
                  <a:pt x="38" y="17"/>
                </a:lnTo>
                <a:close/>
                <a:moveTo>
                  <a:pt x="28" y="14"/>
                </a:moveTo>
                <a:cubicBezTo>
                  <a:pt x="38" y="14"/>
                  <a:pt x="38" y="14"/>
                  <a:pt x="38" y="14"/>
                </a:cubicBezTo>
                <a:cubicBezTo>
                  <a:pt x="37" y="13"/>
                  <a:pt x="37" y="13"/>
                  <a:pt x="37" y="12"/>
                </a:cubicBezTo>
                <a:cubicBezTo>
                  <a:pt x="29" y="4"/>
                  <a:pt x="29" y="4"/>
                  <a:pt x="29" y="4"/>
                </a:cubicBezTo>
                <a:cubicBezTo>
                  <a:pt x="28" y="4"/>
                  <a:pt x="28" y="4"/>
                  <a:pt x="28" y="3"/>
                </a:cubicBezTo>
                <a:lnTo>
                  <a:pt x="28" y="1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44" name="Freeform 179"/>
          <p:cNvSpPr>
            <a:spLocks noEditPoints="1"/>
          </p:cNvSpPr>
          <p:nvPr/>
        </p:nvSpPr>
        <p:spPr bwMode="auto">
          <a:xfrm>
            <a:off x="2636349" y="2770344"/>
            <a:ext cx="317866" cy="373573"/>
          </a:xfrm>
          <a:custGeom>
            <a:avLst/>
            <a:gdLst>
              <a:gd name="T0" fmla="*/ 41 w 41"/>
              <a:gd name="T1" fmla="*/ 46 h 48"/>
              <a:gd name="T2" fmla="*/ 3 w 41"/>
              <a:gd name="T3" fmla="*/ 48 h 48"/>
              <a:gd name="T4" fmla="*/ 0 w 41"/>
              <a:gd name="T5" fmla="*/ 3 h 48"/>
              <a:gd name="T6" fmla="*/ 27 w 41"/>
              <a:gd name="T7" fmla="*/ 0 h 48"/>
              <a:gd name="T8" fmla="*/ 39 w 41"/>
              <a:gd name="T9" fmla="*/ 11 h 48"/>
              <a:gd name="T10" fmla="*/ 38 w 41"/>
              <a:gd name="T11" fmla="*/ 18 h 48"/>
              <a:gd name="T12" fmla="*/ 24 w 41"/>
              <a:gd name="T13" fmla="*/ 15 h 48"/>
              <a:gd name="T14" fmla="*/ 4 w 41"/>
              <a:gd name="T15" fmla="*/ 4 h 48"/>
              <a:gd name="T16" fmla="*/ 38 w 41"/>
              <a:gd name="T17" fmla="*/ 45 h 48"/>
              <a:gd name="T18" fmla="*/ 26 w 41"/>
              <a:gd name="T19" fmla="*/ 31 h 48"/>
              <a:gd name="T20" fmla="*/ 34 w 41"/>
              <a:gd name="T21" fmla="*/ 32 h 48"/>
              <a:gd name="T22" fmla="*/ 34 w 41"/>
              <a:gd name="T23" fmla="*/ 33 h 48"/>
              <a:gd name="T24" fmla="*/ 32 w 41"/>
              <a:gd name="T25" fmla="*/ 34 h 48"/>
              <a:gd name="T26" fmla="*/ 15 w 41"/>
              <a:gd name="T27" fmla="*/ 35 h 48"/>
              <a:gd name="T28" fmla="*/ 8 w 41"/>
              <a:gd name="T29" fmla="*/ 41 h 48"/>
              <a:gd name="T30" fmla="*/ 7 w 41"/>
              <a:gd name="T31" fmla="*/ 41 h 48"/>
              <a:gd name="T32" fmla="*/ 12 w 41"/>
              <a:gd name="T33" fmla="*/ 35 h 48"/>
              <a:gd name="T34" fmla="*/ 13 w 41"/>
              <a:gd name="T35" fmla="*/ 35 h 48"/>
              <a:gd name="T36" fmla="*/ 18 w 41"/>
              <a:gd name="T37" fmla="*/ 23 h 48"/>
              <a:gd name="T38" fmla="*/ 19 w 41"/>
              <a:gd name="T39" fmla="*/ 14 h 48"/>
              <a:gd name="T40" fmla="*/ 19 w 41"/>
              <a:gd name="T41" fmla="*/ 14 h 48"/>
              <a:gd name="T42" fmla="*/ 21 w 41"/>
              <a:gd name="T43" fmla="*/ 16 h 48"/>
              <a:gd name="T44" fmla="*/ 21 w 41"/>
              <a:gd name="T45" fmla="*/ 17 h 48"/>
              <a:gd name="T46" fmla="*/ 20 w 41"/>
              <a:gd name="T47" fmla="*/ 23 h 48"/>
              <a:gd name="T48" fmla="*/ 26 w 41"/>
              <a:gd name="T49" fmla="*/ 31 h 48"/>
              <a:gd name="T50" fmla="*/ 9 w 41"/>
              <a:gd name="T51" fmla="*/ 40 h 48"/>
              <a:gd name="T52" fmla="*/ 24 w 41"/>
              <a:gd name="T53" fmla="*/ 31 h 48"/>
              <a:gd name="T54" fmla="*/ 19 w 41"/>
              <a:gd name="T55" fmla="*/ 26 h 48"/>
              <a:gd name="T56" fmla="*/ 16 w 41"/>
              <a:gd name="T57" fmla="*/ 33 h 48"/>
              <a:gd name="T58" fmla="*/ 19 w 41"/>
              <a:gd name="T59" fmla="*/ 19 h 48"/>
              <a:gd name="T60" fmla="*/ 20 w 41"/>
              <a:gd name="T61" fmla="*/ 17 h 48"/>
              <a:gd name="T62" fmla="*/ 20 w 41"/>
              <a:gd name="T63" fmla="*/ 16 h 48"/>
              <a:gd name="T64" fmla="*/ 19 w 41"/>
              <a:gd name="T65" fmla="*/ 16 h 48"/>
              <a:gd name="T66" fmla="*/ 28 w 41"/>
              <a:gd name="T67" fmla="*/ 14 h 48"/>
              <a:gd name="T68" fmla="*/ 37 w 41"/>
              <a:gd name="T69" fmla="*/ 13 h 48"/>
              <a:gd name="T70" fmla="*/ 28 w 41"/>
              <a:gd name="T71" fmla="*/ 4 h 48"/>
              <a:gd name="T72" fmla="*/ 30 w 41"/>
              <a:gd name="T73" fmla="*/ 32 h 48"/>
              <a:gd name="T74" fmla="*/ 33 w 41"/>
              <a:gd name="T75" fmla="*/ 33 h 48"/>
              <a:gd name="T76" fmla="*/ 30 w 41"/>
              <a:gd name="T77" fmla="*/ 32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1" h="48">
                <a:moveTo>
                  <a:pt x="41" y="15"/>
                </a:moveTo>
                <a:cubicBezTo>
                  <a:pt x="41" y="46"/>
                  <a:pt x="41" y="46"/>
                  <a:pt x="41" y="46"/>
                </a:cubicBezTo>
                <a:cubicBezTo>
                  <a:pt x="41" y="47"/>
                  <a:pt x="40" y="48"/>
                  <a:pt x="39" y="48"/>
                </a:cubicBezTo>
                <a:cubicBezTo>
                  <a:pt x="3" y="48"/>
                  <a:pt x="3" y="48"/>
                  <a:pt x="3" y="48"/>
                </a:cubicBezTo>
                <a:cubicBezTo>
                  <a:pt x="1" y="48"/>
                  <a:pt x="0" y="47"/>
                  <a:pt x="0" y="46"/>
                </a:cubicBezTo>
                <a:cubicBezTo>
                  <a:pt x="0" y="3"/>
                  <a:pt x="0" y="3"/>
                  <a:pt x="0" y="3"/>
                </a:cubicBezTo>
                <a:cubicBezTo>
                  <a:pt x="0" y="2"/>
                  <a:pt x="1" y="0"/>
                  <a:pt x="3" y="0"/>
                </a:cubicBezTo>
                <a:cubicBezTo>
                  <a:pt x="27" y="0"/>
                  <a:pt x="27" y="0"/>
                  <a:pt x="27" y="0"/>
                </a:cubicBezTo>
                <a:cubicBezTo>
                  <a:pt x="28" y="0"/>
                  <a:pt x="30" y="1"/>
                  <a:pt x="31" y="2"/>
                </a:cubicBezTo>
                <a:cubicBezTo>
                  <a:pt x="39" y="11"/>
                  <a:pt x="39" y="11"/>
                  <a:pt x="39" y="11"/>
                </a:cubicBezTo>
                <a:cubicBezTo>
                  <a:pt x="40" y="12"/>
                  <a:pt x="41" y="14"/>
                  <a:pt x="41" y="15"/>
                </a:cubicBezTo>
                <a:close/>
                <a:moveTo>
                  <a:pt x="38" y="18"/>
                </a:moveTo>
                <a:cubicBezTo>
                  <a:pt x="27" y="18"/>
                  <a:pt x="27" y="18"/>
                  <a:pt x="27" y="18"/>
                </a:cubicBezTo>
                <a:cubicBezTo>
                  <a:pt x="25" y="18"/>
                  <a:pt x="24" y="16"/>
                  <a:pt x="24" y="15"/>
                </a:cubicBezTo>
                <a:cubicBezTo>
                  <a:pt x="24" y="4"/>
                  <a:pt x="24" y="4"/>
                  <a:pt x="24" y="4"/>
                </a:cubicBezTo>
                <a:cubicBezTo>
                  <a:pt x="4" y="4"/>
                  <a:pt x="4" y="4"/>
                  <a:pt x="4" y="4"/>
                </a:cubicBezTo>
                <a:cubicBezTo>
                  <a:pt x="4" y="45"/>
                  <a:pt x="4" y="45"/>
                  <a:pt x="4" y="45"/>
                </a:cubicBezTo>
                <a:cubicBezTo>
                  <a:pt x="38" y="45"/>
                  <a:pt x="38" y="45"/>
                  <a:pt x="38" y="45"/>
                </a:cubicBezTo>
                <a:lnTo>
                  <a:pt x="38" y="18"/>
                </a:lnTo>
                <a:close/>
                <a:moveTo>
                  <a:pt x="26" y="31"/>
                </a:moveTo>
                <a:cubicBezTo>
                  <a:pt x="27" y="31"/>
                  <a:pt x="29" y="30"/>
                  <a:pt x="29" y="30"/>
                </a:cubicBezTo>
                <a:cubicBezTo>
                  <a:pt x="31" y="30"/>
                  <a:pt x="34" y="31"/>
                  <a:pt x="34" y="32"/>
                </a:cubicBezTo>
                <a:cubicBezTo>
                  <a:pt x="34" y="32"/>
                  <a:pt x="35" y="33"/>
                  <a:pt x="34" y="33"/>
                </a:cubicBezTo>
                <a:cubicBezTo>
                  <a:pt x="34" y="33"/>
                  <a:pt x="34" y="33"/>
                  <a:pt x="34" y="33"/>
                </a:cubicBezTo>
                <a:cubicBezTo>
                  <a:pt x="34" y="33"/>
                  <a:pt x="34" y="33"/>
                  <a:pt x="34" y="33"/>
                </a:cubicBezTo>
                <a:cubicBezTo>
                  <a:pt x="34" y="34"/>
                  <a:pt x="34" y="34"/>
                  <a:pt x="32" y="34"/>
                </a:cubicBezTo>
                <a:cubicBezTo>
                  <a:pt x="31" y="34"/>
                  <a:pt x="28" y="34"/>
                  <a:pt x="26" y="32"/>
                </a:cubicBezTo>
                <a:cubicBezTo>
                  <a:pt x="22" y="33"/>
                  <a:pt x="18" y="34"/>
                  <a:pt x="15" y="35"/>
                </a:cubicBezTo>
                <a:cubicBezTo>
                  <a:pt x="12" y="39"/>
                  <a:pt x="10" y="42"/>
                  <a:pt x="9" y="42"/>
                </a:cubicBezTo>
                <a:cubicBezTo>
                  <a:pt x="8" y="42"/>
                  <a:pt x="8" y="42"/>
                  <a:pt x="8" y="41"/>
                </a:cubicBezTo>
                <a:cubicBezTo>
                  <a:pt x="7" y="41"/>
                  <a:pt x="7" y="41"/>
                  <a:pt x="7" y="41"/>
                </a:cubicBezTo>
                <a:cubicBezTo>
                  <a:pt x="7" y="41"/>
                  <a:pt x="7" y="41"/>
                  <a:pt x="7" y="41"/>
                </a:cubicBezTo>
                <a:cubicBezTo>
                  <a:pt x="7" y="41"/>
                  <a:pt x="7" y="41"/>
                  <a:pt x="7" y="40"/>
                </a:cubicBezTo>
                <a:cubicBezTo>
                  <a:pt x="7" y="39"/>
                  <a:pt x="9" y="37"/>
                  <a:pt x="12" y="35"/>
                </a:cubicBezTo>
                <a:cubicBezTo>
                  <a:pt x="12" y="35"/>
                  <a:pt x="13" y="35"/>
                  <a:pt x="13" y="35"/>
                </a:cubicBezTo>
                <a:cubicBezTo>
                  <a:pt x="13" y="35"/>
                  <a:pt x="13" y="35"/>
                  <a:pt x="13" y="35"/>
                </a:cubicBezTo>
                <a:cubicBezTo>
                  <a:pt x="14" y="34"/>
                  <a:pt x="15" y="32"/>
                  <a:pt x="16" y="30"/>
                </a:cubicBezTo>
                <a:cubicBezTo>
                  <a:pt x="17" y="28"/>
                  <a:pt x="18" y="25"/>
                  <a:pt x="18" y="23"/>
                </a:cubicBezTo>
                <a:cubicBezTo>
                  <a:pt x="18" y="20"/>
                  <a:pt x="17" y="17"/>
                  <a:pt x="18" y="15"/>
                </a:cubicBezTo>
                <a:cubicBezTo>
                  <a:pt x="18" y="15"/>
                  <a:pt x="18" y="14"/>
                  <a:pt x="19" y="14"/>
                </a:cubicBezTo>
                <a:cubicBezTo>
                  <a:pt x="19" y="14"/>
                  <a:pt x="19" y="14"/>
                  <a:pt x="19" y="14"/>
                </a:cubicBezTo>
                <a:cubicBezTo>
                  <a:pt x="19" y="14"/>
                  <a:pt x="19" y="14"/>
                  <a:pt x="19" y="14"/>
                </a:cubicBezTo>
                <a:cubicBezTo>
                  <a:pt x="20" y="14"/>
                  <a:pt x="20" y="14"/>
                  <a:pt x="20" y="15"/>
                </a:cubicBezTo>
                <a:cubicBezTo>
                  <a:pt x="21" y="15"/>
                  <a:pt x="21" y="16"/>
                  <a:pt x="21" y="16"/>
                </a:cubicBezTo>
                <a:cubicBezTo>
                  <a:pt x="21" y="16"/>
                  <a:pt x="21" y="17"/>
                  <a:pt x="21" y="17"/>
                </a:cubicBezTo>
                <a:cubicBezTo>
                  <a:pt x="21" y="17"/>
                  <a:pt x="21" y="17"/>
                  <a:pt x="21" y="17"/>
                </a:cubicBezTo>
                <a:cubicBezTo>
                  <a:pt x="21" y="17"/>
                  <a:pt x="21" y="17"/>
                  <a:pt x="21" y="18"/>
                </a:cubicBezTo>
                <a:cubicBezTo>
                  <a:pt x="21" y="19"/>
                  <a:pt x="20" y="21"/>
                  <a:pt x="20" y="23"/>
                </a:cubicBezTo>
                <a:cubicBezTo>
                  <a:pt x="21" y="26"/>
                  <a:pt x="23" y="28"/>
                  <a:pt x="24" y="29"/>
                </a:cubicBezTo>
                <a:cubicBezTo>
                  <a:pt x="25" y="30"/>
                  <a:pt x="26" y="30"/>
                  <a:pt x="26" y="31"/>
                </a:cubicBezTo>
                <a:close/>
                <a:moveTo>
                  <a:pt x="12" y="36"/>
                </a:moveTo>
                <a:cubicBezTo>
                  <a:pt x="10" y="37"/>
                  <a:pt x="9" y="39"/>
                  <a:pt x="9" y="40"/>
                </a:cubicBezTo>
                <a:cubicBezTo>
                  <a:pt x="9" y="40"/>
                  <a:pt x="11" y="39"/>
                  <a:pt x="12" y="36"/>
                </a:cubicBezTo>
                <a:close/>
                <a:moveTo>
                  <a:pt x="24" y="31"/>
                </a:moveTo>
                <a:cubicBezTo>
                  <a:pt x="23" y="31"/>
                  <a:pt x="23" y="31"/>
                  <a:pt x="23" y="30"/>
                </a:cubicBezTo>
                <a:cubicBezTo>
                  <a:pt x="22" y="29"/>
                  <a:pt x="20" y="28"/>
                  <a:pt x="19" y="26"/>
                </a:cubicBezTo>
                <a:cubicBezTo>
                  <a:pt x="19" y="27"/>
                  <a:pt x="18" y="29"/>
                  <a:pt x="17" y="31"/>
                </a:cubicBezTo>
                <a:cubicBezTo>
                  <a:pt x="17" y="32"/>
                  <a:pt x="16" y="32"/>
                  <a:pt x="16" y="33"/>
                </a:cubicBezTo>
                <a:cubicBezTo>
                  <a:pt x="18" y="32"/>
                  <a:pt x="21" y="32"/>
                  <a:pt x="24" y="31"/>
                </a:cubicBezTo>
                <a:close/>
                <a:moveTo>
                  <a:pt x="19" y="19"/>
                </a:moveTo>
                <a:cubicBezTo>
                  <a:pt x="19" y="19"/>
                  <a:pt x="19" y="18"/>
                  <a:pt x="19" y="18"/>
                </a:cubicBezTo>
                <a:cubicBezTo>
                  <a:pt x="20" y="17"/>
                  <a:pt x="20" y="17"/>
                  <a:pt x="20" y="17"/>
                </a:cubicBezTo>
                <a:cubicBezTo>
                  <a:pt x="20" y="17"/>
                  <a:pt x="20" y="17"/>
                  <a:pt x="20" y="16"/>
                </a:cubicBezTo>
                <a:cubicBezTo>
                  <a:pt x="20" y="16"/>
                  <a:pt x="20" y="16"/>
                  <a:pt x="20" y="16"/>
                </a:cubicBezTo>
                <a:cubicBezTo>
                  <a:pt x="20" y="16"/>
                  <a:pt x="20" y="16"/>
                  <a:pt x="19" y="15"/>
                </a:cubicBezTo>
                <a:cubicBezTo>
                  <a:pt x="19" y="15"/>
                  <a:pt x="19" y="15"/>
                  <a:pt x="19" y="16"/>
                </a:cubicBezTo>
                <a:cubicBezTo>
                  <a:pt x="19" y="16"/>
                  <a:pt x="19" y="18"/>
                  <a:pt x="19" y="19"/>
                </a:cubicBezTo>
                <a:close/>
                <a:moveTo>
                  <a:pt x="28" y="14"/>
                </a:moveTo>
                <a:cubicBezTo>
                  <a:pt x="38" y="14"/>
                  <a:pt x="38" y="14"/>
                  <a:pt x="38" y="14"/>
                </a:cubicBezTo>
                <a:cubicBezTo>
                  <a:pt x="37" y="14"/>
                  <a:pt x="37" y="13"/>
                  <a:pt x="37" y="13"/>
                </a:cubicBezTo>
                <a:cubicBezTo>
                  <a:pt x="29" y="5"/>
                  <a:pt x="29" y="5"/>
                  <a:pt x="29" y="5"/>
                </a:cubicBezTo>
                <a:cubicBezTo>
                  <a:pt x="28" y="4"/>
                  <a:pt x="28" y="4"/>
                  <a:pt x="28" y="4"/>
                </a:cubicBezTo>
                <a:lnTo>
                  <a:pt x="28" y="14"/>
                </a:lnTo>
                <a:close/>
                <a:moveTo>
                  <a:pt x="30" y="32"/>
                </a:moveTo>
                <a:cubicBezTo>
                  <a:pt x="31" y="33"/>
                  <a:pt x="32" y="33"/>
                  <a:pt x="33" y="33"/>
                </a:cubicBezTo>
                <a:cubicBezTo>
                  <a:pt x="33" y="33"/>
                  <a:pt x="33" y="33"/>
                  <a:pt x="33" y="33"/>
                </a:cubicBezTo>
                <a:cubicBezTo>
                  <a:pt x="33" y="33"/>
                  <a:pt x="33" y="33"/>
                  <a:pt x="33" y="33"/>
                </a:cubicBezTo>
                <a:cubicBezTo>
                  <a:pt x="33" y="33"/>
                  <a:pt x="32" y="32"/>
                  <a:pt x="30" y="32"/>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45" name="Freeform 180"/>
          <p:cNvSpPr>
            <a:spLocks noEditPoints="1"/>
          </p:cNvSpPr>
          <p:nvPr/>
        </p:nvSpPr>
        <p:spPr bwMode="auto">
          <a:xfrm>
            <a:off x="6173912" y="3762867"/>
            <a:ext cx="317866" cy="373573"/>
          </a:xfrm>
          <a:custGeom>
            <a:avLst/>
            <a:gdLst>
              <a:gd name="T0" fmla="*/ 41 w 41"/>
              <a:gd name="T1" fmla="*/ 15 h 48"/>
              <a:gd name="T2" fmla="*/ 41 w 41"/>
              <a:gd name="T3" fmla="*/ 45 h 48"/>
              <a:gd name="T4" fmla="*/ 39 w 41"/>
              <a:gd name="T5" fmla="*/ 48 h 48"/>
              <a:gd name="T6" fmla="*/ 3 w 41"/>
              <a:gd name="T7" fmla="*/ 48 h 48"/>
              <a:gd name="T8" fmla="*/ 0 w 41"/>
              <a:gd name="T9" fmla="*/ 45 h 48"/>
              <a:gd name="T10" fmla="*/ 0 w 41"/>
              <a:gd name="T11" fmla="*/ 3 h 48"/>
              <a:gd name="T12" fmla="*/ 3 w 41"/>
              <a:gd name="T13" fmla="*/ 0 h 48"/>
              <a:gd name="T14" fmla="*/ 27 w 41"/>
              <a:gd name="T15" fmla="*/ 0 h 48"/>
              <a:gd name="T16" fmla="*/ 31 w 41"/>
              <a:gd name="T17" fmla="*/ 2 h 48"/>
              <a:gd name="T18" fmla="*/ 39 w 41"/>
              <a:gd name="T19" fmla="*/ 10 h 48"/>
              <a:gd name="T20" fmla="*/ 41 w 41"/>
              <a:gd name="T21" fmla="*/ 15 h 48"/>
              <a:gd name="T22" fmla="*/ 38 w 41"/>
              <a:gd name="T23" fmla="*/ 17 h 48"/>
              <a:gd name="T24" fmla="*/ 27 w 41"/>
              <a:gd name="T25" fmla="*/ 17 h 48"/>
              <a:gd name="T26" fmla="*/ 24 w 41"/>
              <a:gd name="T27" fmla="*/ 15 h 48"/>
              <a:gd name="T28" fmla="*/ 24 w 41"/>
              <a:gd name="T29" fmla="*/ 3 h 48"/>
              <a:gd name="T30" fmla="*/ 4 w 41"/>
              <a:gd name="T31" fmla="*/ 3 h 48"/>
              <a:gd name="T32" fmla="*/ 4 w 41"/>
              <a:gd name="T33" fmla="*/ 45 h 48"/>
              <a:gd name="T34" fmla="*/ 38 w 41"/>
              <a:gd name="T35" fmla="*/ 45 h 48"/>
              <a:gd name="T36" fmla="*/ 38 w 41"/>
              <a:gd name="T37" fmla="*/ 17 h 48"/>
              <a:gd name="T38" fmla="*/ 7 w 41"/>
              <a:gd name="T39" fmla="*/ 22 h 48"/>
              <a:gd name="T40" fmla="*/ 12 w 41"/>
              <a:gd name="T41" fmla="*/ 17 h 48"/>
              <a:gd name="T42" fmla="*/ 17 w 41"/>
              <a:gd name="T43" fmla="*/ 22 h 48"/>
              <a:gd name="T44" fmla="*/ 12 w 41"/>
              <a:gd name="T45" fmla="*/ 27 h 48"/>
              <a:gd name="T46" fmla="*/ 7 w 41"/>
              <a:gd name="T47" fmla="*/ 22 h 48"/>
              <a:gd name="T48" fmla="*/ 34 w 41"/>
              <a:gd name="T49" fmla="*/ 41 h 48"/>
              <a:gd name="T50" fmla="*/ 7 w 41"/>
              <a:gd name="T51" fmla="*/ 41 h 48"/>
              <a:gd name="T52" fmla="*/ 7 w 41"/>
              <a:gd name="T53" fmla="*/ 36 h 48"/>
              <a:gd name="T54" fmla="*/ 12 w 41"/>
              <a:gd name="T55" fmla="*/ 31 h 48"/>
              <a:gd name="T56" fmla="*/ 16 w 41"/>
              <a:gd name="T57" fmla="*/ 34 h 48"/>
              <a:gd name="T58" fmla="*/ 26 w 41"/>
              <a:gd name="T59" fmla="*/ 24 h 48"/>
              <a:gd name="T60" fmla="*/ 34 w 41"/>
              <a:gd name="T61" fmla="*/ 33 h 48"/>
              <a:gd name="T62" fmla="*/ 34 w 41"/>
              <a:gd name="T63" fmla="*/ 41 h 48"/>
              <a:gd name="T64" fmla="*/ 28 w 41"/>
              <a:gd name="T65" fmla="*/ 14 h 48"/>
              <a:gd name="T66" fmla="*/ 38 w 41"/>
              <a:gd name="T67" fmla="*/ 14 h 48"/>
              <a:gd name="T68" fmla="*/ 37 w 41"/>
              <a:gd name="T69" fmla="*/ 13 h 48"/>
              <a:gd name="T70" fmla="*/ 29 w 41"/>
              <a:gd name="T71" fmla="*/ 4 h 48"/>
              <a:gd name="T72" fmla="*/ 28 w 41"/>
              <a:gd name="T73" fmla="*/ 4 h 48"/>
              <a:gd name="T74" fmla="*/ 28 w 41"/>
              <a:gd name="T75" fmla="*/ 1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1" h="48">
                <a:moveTo>
                  <a:pt x="41" y="15"/>
                </a:moveTo>
                <a:cubicBezTo>
                  <a:pt x="41" y="45"/>
                  <a:pt x="41" y="45"/>
                  <a:pt x="41" y="45"/>
                </a:cubicBezTo>
                <a:cubicBezTo>
                  <a:pt x="41" y="47"/>
                  <a:pt x="40" y="48"/>
                  <a:pt x="39" y="48"/>
                </a:cubicBezTo>
                <a:cubicBezTo>
                  <a:pt x="3" y="48"/>
                  <a:pt x="3" y="48"/>
                  <a:pt x="3" y="48"/>
                </a:cubicBezTo>
                <a:cubicBezTo>
                  <a:pt x="1" y="48"/>
                  <a:pt x="0" y="47"/>
                  <a:pt x="0" y="45"/>
                </a:cubicBezTo>
                <a:cubicBezTo>
                  <a:pt x="0" y="3"/>
                  <a:pt x="0" y="3"/>
                  <a:pt x="0" y="3"/>
                </a:cubicBezTo>
                <a:cubicBezTo>
                  <a:pt x="0" y="1"/>
                  <a:pt x="1" y="0"/>
                  <a:pt x="3" y="0"/>
                </a:cubicBezTo>
                <a:cubicBezTo>
                  <a:pt x="27" y="0"/>
                  <a:pt x="27" y="0"/>
                  <a:pt x="27" y="0"/>
                </a:cubicBezTo>
                <a:cubicBezTo>
                  <a:pt x="28" y="0"/>
                  <a:pt x="30" y="1"/>
                  <a:pt x="31" y="2"/>
                </a:cubicBezTo>
                <a:cubicBezTo>
                  <a:pt x="39" y="10"/>
                  <a:pt x="39" y="10"/>
                  <a:pt x="39" y="10"/>
                </a:cubicBezTo>
                <a:cubicBezTo>
                  <a:pt x="40" y="11"/>
                  <a:pt x="41" y="13"/>
                  <a:pt x="41" y="15"/>
                </a:cubicBezTo>
                <a:close/>
                <a:moveTo>
                  <a:pt x="38" y="17"/>
                </a:moveTo>
                <a:cubicBezTo>
                  <a:pt x="27" y="17"/>
                  <a:pt x="27" y="17"/>
                  <a:pt x="27" y="17"/>
                </a:cubicBezTo>
                <a:cubicBezTo>
                  <a:pt x="25" y="17"/>
                  <a:pt x="24" y="16"/>
                  <a:pt x="24" y="15"/>
                </a:cubicBezTo>
                <a:cubicBezTo>
                  <a:pt x="24" y="3"/>
                  <a:pt x="24" y="3"/>
                  <a:pt x="24" y="3"/>
                </a:cubicBezTo>
                <a:cubicBezTo>
                  <a:pt x="4" y="3"/>
                  <a:pt x="4" y="3"/>
                  <a:pt x="4" y="3"/>
                </a:cubicBezTo>
                <a:cubicBezTo>
                  <a:pt x="4" y="45"/>
                  <a:pt x="4" y="45"/>
                  <a:pt x="4" y="45"/>
                </a:cubicBezTo>
                <a:cubicBezTo>
                  <a:pt x="38" y="45"/>
                  <a:pt x="38" y="45"/>
                  <a:pt x="38" y="45"/>
                </a:cubicBezTo>
                <a:lnTo>
                  <a:pt x="38" y="17"/>
                </a:lnTo>
                <a:close/>
                <a:moveTo>
                  <a:pt x="7" y="22"/>
                </a:moveTo>
                <a:cubicBezTo>
                  <a:pt x="7" y="19"/>
                  <a:pt x="9" y="17"/>
                  <a:pt x="12" y="17"/>
                </a:cubicBezTo>
                <a:cubicBezTo>
                  <a:pt x="15" y="17"/>
                  <a:pt x="17" y="19"/>
                  <a:pt x="17" y="22"/>
                </a:cubicBezTo>
                <a:cubicBezTo>
                  <a:pt x="17" y="25"/>
                  <a:pt x="15" y="27"/>
                  <a:pt x="12" y="27"/>
                </a:cubicBezTo>
                <a:cubicBezTo>
                  <a:pt x="9" y="27"/>
                  <a:pt x="7" y="25"/>
                  <a:pt x="7" y="22"/>
                </a:cubicBezTo>
                <a:close/>
                <a:moveTo>
                  <a:pt x="34" y="41"/>
                </a:moveTo>
                <a:cubicBezTo>
                  <a:pt x="7" y="41"/>
                  <a:pt x="7" y="41"/>
                  <a:pt x="7" y="41"/>
                </a:cubicBezTo>
                <a:cubicBezTo>
                  <a:pt x="7" y="36"/>
                  <a:pt x="7" y="36"/>
                  <a:pt x="7" y="36"/>
                </a:cubicBezTo>
                <a:cubicBezTo>
                  <a:pt x="12" y="31"/>
                  <a:pt x="12" y="31"/>
                  <a:pt x="12" y="31"/>
                </a:cubicBezTo>
                <a:cubicBezTo>
                  <a:pt x="16" y="34"/>
                  <a:pt x="16" y="34"/>
                  <a:pt x="16" y="34"/>
                </a:cubicBezTo>
                <a:cubicBezTo>
                  <a:pt x="26" y="24"/>
                  <a:pt x="26" y="24"/>
                  <a:pt x="26" y="24"/>
                </a:cubicBezTo>
                <a:cubicBezTo>
                  <a:pt x="34" y="33"/>
                  <a:pt x="34" y="33"/>
                  <a:pt x="34" y="33"/>
                </a:cubicBezTo>
                <a:lnTo>
                  <a:pt x="34" y="41"/>
                </a:lnTo>
                <a:close/>
                <a:moveTo>
                  <a:pt x="28" y="14"/>
                </a:moveTo>
                <a:cubicBezTo>
                  <a:pt x="38" y="14"/>
                  <a:pt x="38" y="14"/>
                  <a:pt x="38" y="14"/>
                </a:cubicBezTo>
                <a:cubicBezTo>
                  <a:pt x="37" y="13"/>
                  <a:pt x="37" y="13"/>
                  <a:pt x="37" y="13"/>
                </a:cubicBezTo>
                <a:cubicBezTo>
                  <a:pt x="29" y="4"/>
                  <a:pt x="29" y="4"/>
                  <a:pt x="29" y="4"/>
                </a:cubicBezTo>
                <a:cubicBezTo>
                  <a:pt x="28" y="4"/>
                  <a:pt x="28" y="4"/>
                  <a:pt x="28" y="4"/>
                </a:cubicBezTo>
                <a:lnTo>
                  <a:pt x="28" y="1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46" name="Freeform 181"/>
          <p:cNvSpPr>
            <a:spLocks noEditPoints="1"/>
          </p:cNvSpPr>
          <p:nvPr/>
        </p:nvSpPr>
        <p:spPr bwMode="auto">
          <a:xfrm>
            <a:off x="6173912" y="3268272"/>
            <a:ext cx="317866" cy="370298"/>
          </a:xfrm>
          <a:custGeom>
            <a:avLst/>
            <a:gdLst>
              <a:gd name="T0" fmla="*/ 41 w 41"/>
              <a:gd name="T1" fmla="*/ 14 h 48"/>
              <a:gd name="T2" fmla="*/ 41 w 41"/>
              <a:gd name="T3" fmla="*/ 45 h 48"/>
              <a:gd name="T4" fmla="*/ 39 w 41"/>
              <a:gd name="T5" fmla="*/ 48 h 48"/>
              <a:gd name="T6" fmla="*/ 3 w 41"/>
              <a:gd name="T7" fmla="*/ 48 h 48"/>
              <a:gd name="T8" fmla="*/ 0 w 41"/>
              <a:gd name="T9" fmla="*/ 45 h 48"/>
              <a:gd name="T10" fmla="*/ 0 w 41"/>
              <a:gd name="T11" fmla="*/ 2 h 48"/>
              <a:gd name="T12" fmla="*/ 3 w 41"/>
              <a:gd name="T13" fmla="*/ 0 h 48"/>
              <a:gd name="T14" fmla="*/ 27 w 41"/>
              <a:gd name="T15" fmla="*/ 0 h 48"/>
              <a:gd name="T16" fmla="*/ 31 w 41"/>
              <a:gd name="T17" fmla="*/ 1 h 48"/>
              <a:gd name="T18" fmla="*/ 39 w 41"/>
              <a:gd name="T19" fmla="*/ 10 h 48"/>
              <a:gd name="T20" fmla="*/ 41 w 41"/>
              <a:gd name="T21" fmla="*/ 14 h 48"/>
              <a:gd name="T22" fmla="*/ 38 w 41"/>
              <a:gd name="T23" fmla="*/ 17 h 48"/>
              <a:gd name="T24" fmla="*/ 27 w 41"/>
              <a:gd name="T25" fmla="*/ 17 h 48"/>
              <a:gd name="T26" fmla="*/ 24 w 41"/>
              <a:gd name="T27" fmla="*/ 14 h 48"/>
              <a:gd name="T28" fmla="*/ 24 w 41"/>
              <a:gd name="T29" fmla="*/ 3 h 48"/>
              <a:gd name="T30" fmla="*/ 4 w 41"/>
              <a:gd name="T31" fmla="*/ 3 h 48"/>
              <a:gd name="T32" fmla="*/ 4 w 41"/>
              <a:gd name="T33" fmla="*/ 44 h 48"/>
              <a:gd name="T34" fmla="*/ 38 w 41"/>
              <a:gd name="T35" fmla="*/ 44 h 48"/>
              <a:gd name="T36" fmla="*/ 38 w 41"/>
              <a:gd name="T37" fmla="*/ 17 h 48"/>
              <a:gd name="T38" fmla="*/ 7 w 41"/>
              <a:gd name="T39" fmla="*/ 22 h 48"/>
              <a:gd name="T40" fmla="*/ 12 w 41"/>
              <a:gd name="T41" fmla="*/ 17 h 48"/>
              <a:gd name="T42" fmla="*/ 17 w 41"/>
              <a:gd name="T43" fmla="*/ 22 h 48"/>
              <a:gd name="T44" fmla="*/ 12 w 41"/>
              <a:gd name="T45" fmla="*/ 27 h 48"/>
              <a:gd name="T46" fmla="*/ 7 w 41"/>
              <a:gd name="T47" fmla="*/ 22 h 48"/>
              <a:gd name="T48" fmla="*/ 34 w 41"/>
              <a:gd name="T49" fmla="*/ 41 h 48"/>
              <a:gd name="T50" fmla="*/ 7 w 41"/>
              <a:gd name="T51" fmla="*/ 41 h 48"/>
              <a:gd name="T52" fmla="*/ 7 w 41"/>
              <a:gd name="T53" fmla="*/ 36 h 48"/>
              <a:gd name="T54" fmla="*/ 12 w 41"/>
              <a:gd name="T55" fmla="*/ 31 h 48"/>
              <a:gd name="T56" fmla="*/ 16 w 41"/>
              <a:gd name="T57" fmla="*/ 34 h 48"/>
              <a:gd name="T58" fmla="*/ 26 w 41"/>
              <a:gd name="T59" fmla="*/ 24 h 48"/>
              <a:gd name="T60" fmla="*/ 34 w 41"/>
              <a:gd name="T61" fmla="*/ 32 h 48"/>
              <a:gd name="T62" fmla="*/ 34 w 41"/>
              <a:gd name="T63" fmla="*/ 41 h 48"/>
              <a:gd name="T64" fmla="*/ 28 w 41"/>
              <a:gd name="T65" fmla="*/ 13 h 48"/>
              <a:gd name="T66" fmla="*/ 38 w 41"/>
              <a:gd name="T67" fmla="*/ 13 h 48"/>
              <a:gd name="T68" fmla="*/ 37 w 41"/>
              <a:gd name="T69" fmla="*/ 12 h 48"/>
              <a:gd name="T70" fmla="*/ 29 w 41"/>
              <a:gd name="T71" fmla="*/ 4 h 48"/>
              <a:gd name="T72" fmla="*/ 28 w 41"/>
              <a:gd name="T73" fmla="*/ 3 h 48"/>
              <a:gd name="T74" fmla="*/ 28 w 41"/>
              <a:gd name="T75" fmla="*/ 13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1" h="48">
                <a:moveTo>
                  <a:pt x="41" y="14"/>
                </a:moveTo>
                <a:cubicBezTo>
                  <a:pt x="41" y="45"/>
                  <a:pt x="41" y="45"/>
                  <a:pt x="41" y="45"/>
                </a:cubicBezTo>
                <a:cubicBezTo>
                  <a:pt x="41" y="47"/>
                  <a:pt x="40" y="48"/>
                  <a:pt x="39" y="48"/>
                </a:cubicBezTo>
                <a:cubicBezTo>
                  <a:pt x="3" y="48"/>
                  <a:pt x="3" y="48"/>
                  <a:pt x="3" y="48"/>
                </a:cubicBezTo>
                <a:cubicBezTo>
                  <a:pt x="1" y="48"/>
                  <a:pt x="0" y="47"/>
                  <a:pt x="0" y="45"/>
                </a:cubicBezTo>
                <a:cubicBezTo>
                  <a:pt x="0" y="2"/>
                  <a:pt x="0" y="2"/>
                  <a:pt x="0" y="2"/>
                </a:cubicBezTo>
                <a:cubicBezTo>
                  <a:pt x="0" y="1"/>
                  <a:pt x="1" y="0"/>
                  <a:pt x="3" y="0"/>
                </a:cubicBezTo>
                <a:cubicBezTo>
                  <a:pt x="27" y="0"/>
                  <a:pt x="27" y="0"/>
                  <a:pt x="27" y="0"/>
                </a:cubicBezTo>
                <a:cubicBezTo>
                  <a:pt x="28" y="0"/>
                  <a:pt x="30" y="0"/>
                  <a:pt x="31" y="1"/>
                </a:cubicBezTo>
                <a:cubicBezTo>
                  <a:pt x="39" y="10"/>
                  <a:pt x="39" y="10"/>
                  <a:pt x="39" y="10"/>
                </a:cubicBezTo>
                <a:cubicBezTo>
                  <a:pt x="40" y="11"/>
                  <a:pt x="41" y="13"/>
                  <a:pt x="41" y="14"/>
                </a:cubicBezTo>
                <a:close/>
                <a:moveTo>
                  <a:pt x="38" y="17"/>
                </a:moveTo>
                <a:cubicBezTo>
                  <a:pt x="27" y="17"/>
                  <a:pt x="27" y="17"/>
                  <a:pt x="27" y="17"/>
                </a:cubicBezTo>
                <a:cubicBezTo>
                  <a:pt x="25" y="17"/>
                  <a:pt x="24" y="16"/>
                  <a:pt x="24" y="14"/>
                </a:cubicBezTo>
                <a:cubicBezTo>
                  <a:pt x="24" y="3"/>
                  <a:pt x="24" y="3"/>
                  <a:pt x="24" y="3"/>
                </a:cubicBezTo>
                <a:cubicBezTo>
                  <a:pt x="4" y="3"/>
                  <a:pt x="4" y="3"/>
                  <a:pt x="4" y="3"/>
                </a:cubicBezTo>
                <a:cubicBezTo>
                  <a:pt x="4" y="44"/>
                  <a:pt x="4" y="44"/>
                  <a:pt x="4" y="44"/>
                </a:cubicBezTo>
                <a:cubicBezTo>
                  <a:pt x="38" y="44"/>
                  <a:pt x="38" y="44"/>
                  <a:pt x="38" y="44"/>
                </a:cubicBezTo>
                <a:lnTo>
                  <a:pt x="38" y="17"/>
                </a:lnTo>
                <a:close/>
                <a:moveTo>
                  <a:pt x="7" y="22"/>
                </a:moveTo>
                <a:cubicBezTo>
                  <a:pt x="7" y="19"/>
                  <a:pt x="9" y="17"/>
                  <a:pt x="12" y="17"/>
                </a:cubicBezTo>
                <a:cubicBezTo>
                  <a:pt x="15" y="17"/>
                  <a:pt x="17" y="19"/>
                  <a:pt x="17" y="22"/>
                </a:cubicBezTo>
                <a:cubicBezTo>
                  <a:pt x="17" y="25"/>
                  <a:pt x="15" y="27"/>
                  <a:pt x="12" y="27"/>
                </a:cubicBezTo>
                <a:cubicBezTo>
                  <a:pt x="9" y="27"/>
                  <a:pt x="7" y="25"/>
                  <a:pt x="7" y="22"/>
                </a:cubicBezTo>
                <a:close/>
                <a:moveTo>
                  <a:pt x="34" y="41"/>
                </a:moveTo>
                <a:cubicBezTo>
                  <a:pt x="7" y="41"/>
                  <a:pt x="7" y="41"/>
                  <a:pt x="7" y="41"/>
                </a:cubicBezTo>
                <a:cubicBezTo>
                  <a:pt x="7" y="36"/>
                  <a:pt x="7" y="36"/>
                  <a:pt x="7" y="36"/>
                </a:cubicBezTo>
                <a:cubicBezTo>
                  <a:pt x="12" y="31"/>
                  <a:pt x="12" y="31"/>
                  <a:pt x="12" y="31"/>
                </a:cubicBezTo>
                <a:cubicBezTo>
                  <a:pt x="16" y="34"/>
                  <a:pt x="16" y="34"/>
                  <a:pt x="16" y="34"/>
                </a:cubicBezTo>
                <a:cubicBezTo>
                  <a:pt x="26" y="24"/>
                  <a:pt x="26" y="24"/>
                  <a:pt x="26" y="24"/>
                </a:cubicBezTo>
                <a:cubicBezTo>
                  <a:pt x="34" y="32"/>
                  <a:pt x="34" y="32"/>
                  <a:pt x="34" y="32"/>
                </a:cubicBezTo>
                <a:lnTo>
                  <a:pt x="34" y="41"/>
                </a:lnTo>
                <a:close/>
                <a:moveTo>
                  <a:pt x="28" y="13"/>
                </a:moveTo>
                <a:cubicBezTo>
                  <a:pt x="38" y="13"/>
                  <a:pt x="38" y="13"/>
                  <a:pt x="38" y="13"/>
                </a:cubicBezTo>
                <a:cubicBezTo>
                  <a:pt x="37" y="13"/>
                  <a:pt x="37" y="12"/>
                  <a:pt x="37" y="12"/>
                </a:cubicBezTo>
                <a:cubicBezTo>
                  <a:pt x="29" y="4"/>
                  <a:pt x="29" y="4"/>
                  <a:pt x="29" y="4"/>
                </a:cubicBezTo>
                <a:cubicBezTo>
                  <a:pt x="28" y="4"/>
                  <a:pt x="28" y="3"/>
                  <a:pt x="28" y="3"/>
                </a:cubicBezTo>
                <a:lnTo>
                  <a:pt x="28" y="13"/>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47" name="Freeform 182"/>
          <p:cNvSpPr>
            <a:spLocks noEditPoints="1"/>
          </p:cNvSpPr>
          <p:nvPr/>
        </p:nvSpPr>
        <p:spPr bwMode="auto">
          <a:xfrm>
            <a:off x="3821920" y="2771981"/>
            <a:ext cx="317866" cy="370298"/>
          </a:xfrm>
          <a:custGeom>
            <a:avLst/>
            <a:gdLst>
              <a:gd name="T0" fmla="*/ 41 w 41"/>
              <a:gd name="T1" fmla="*/ 15 h 48"/>
              <a:gd name="T2" fmla="*/ 41 w 41"/>
              <a:gd name="T3" fmla="*/ 46 h 48"/>
              <a:gd name="T4" fmla="*/ 39 w 41"/>
              <a:gd name="T5" fmla="*/ 48 h 48"/>
              <a:gd name="T6" fmla="*/ 3 w 41"/>
              <a:gd name="T7" fmla="*/ 48 h 48"/>
              <a:gd name="T8" fmla="*/ 0 w 41"/>
              <a:gd name="T9" fmla="*/ 46 h 48"/>
              <a:gd name="T10" fmla="*/ 0 w 41"/>
              <a:gd name="T11" fmla="*/ 3 h 48"/>
              <a:gd name="T12" fmla="*/ 3 w 41"/>
              <a:gd name="T13" fmla="*/ 0 h 48"/>
              <a:gd name="T14" fmla="*/ 27 w 41"/>
              <a:gd name="T15" fmla="*/ 0 h 48"/>
              <a:gd name="T16" fmla="*/ 31 w 41"/>
              <a:gd name="T17" fmla="*/ 2 h 48"/>
              <a:gd name="T18" fmla="*/ 39 w 41"/>
              <a:gd name="T19" fmla="*/ 10 h 48"/>
              <a:gd name="T20" fmla="*/ 41 w 41"/>
              <a:gd name="T21" fmla="*/ 15 h 48"/>
              <a:gd name="T22" fmla="*/ 38 w 41"/>
              <a:gd name="T23" fmla="*/ 17 h 48"/>
              <a:gd name="T24" fmla="*/ 27 w 41"/>
              <a:gd name="T25" fmla="*/ 17 h 48"/>
              <a:gd name="T26" fmla="*/ 24 w 41"/>
              <a:gd name="T27" fmla="*/ 15 h 48"/>
              <a:gd name="T28" fmla="*/ 24 w 41"/>
              <a:gd name="T29" fmla="*/ 4 h 48"/>
              <a:gd name="T30" fmla="*/ 4 w 41"/>
              <a:gd name="T31" fmla="*/ 4 h 48"/>
              <a:gd name="T32" fmla="*/ 4 w 41"/>
              <a:gd name="T33" fmla="*/ 45 h 48"/>
              <a:gd name="T34" fmla="*/ 38 w 41"/>
              <a:gd name="T35" fmla="*/ 45 h 48"/>
              <a:gd name="T36" fmla="*/ 38 w 41"/>
              <a:gd name="T37" fmla="*/ 17 h 48"/>
              <a:gd name="T38" fmla="*/ 11 w 41"/>
              <a:gd name="T39" fmla="*/ 41 h 48"/>
              <a:gd name="T40" fmla="*/ 20 w 41"/>
              <a:gd name="T41" fmla="*/ 41 h 48"/>
              <a:gd name="T42" fmla="*/ 20 w 41"/>
              <a:gd name="T43" fmla="*/ 39 h 48"/>
              <a:gd name="T44" fmla="*/ 18 w 41"/>
              <a:gd name="T45" fmla="*/ 39 h 48"/>
              <a:gd name="T46" fmla="*/ 18 w 41"/>
              <a:gd name="T47" fmla="*/ 34 h 48"/>
              <a:gd name="T48" fmla="*/ 21 w 41"/>
              <a:gd name="T49" fmla="*/ 34 h 48"/>
              <a:gd name="T50" fmla="*/ 24 w 41"/>
              <a:gd name="T51" fmla="*/ 34 h 48"/>
              <a:gd name="T52" fmla="*/ 28 w 41"/>
              <a:gd name="T53" fmla="*/ 27 h 48"/>
              <a:gd name="T54" fmla="*/ 25 w 41"/>
              <a:gd name="T55" fmla="*/ 21 h 48"/>
              <a:gd name="T56" fmla="*/ 21 w 41"/>
              <a:gd name="T57" fmla="*/ 21 h 48"/>
              <a:gd name="T58" fmla="*/ 11 w 41"/>
              <a:gd name="T59" fmla="*/ 21 h 48"/>
              <a:gd name="T60" fmla="*/ 11 w 41"/>
              <a:gd name="T61" fmla="*/ 24 h 48"/>
              <a:gd name="T62" fmla="*/ 14 w 41"/>
              <a:gd name="T63" fmla="*/ 24 h 48"/>
              <a:gd name="T64" fmla="*/ 14 w 41"/>
              <a:gd name="T65" fmla="*/ 39 h 48"/>
              <a:gd name="T66" fmla="*/ 11 w 41"/>
              <a:gd name="T67" fmla="*/ 39 h 48"/>
              <a:gd name="T68" fmla="*/ 11 w 41"/>
              <a:gd name="T69" fmla="*/ 41 h 48"/>
              <a:gd name="T70" fmla="*/ 18 w 41"/>
              <a:gd name="T71" fmla="*/ 31 h 48"/>
              <a:gd name="T72" fmla="*/ 18 w 41"/>
              <a:gd name="T73" fmla="*/ 24 h 48"/>
              <a:gd name="T74" fmla="*/ 21 w 41"/>
              <a:gd name="T75" fmla="*/ 24 h 48"/>
              <a:gd name="T76" fmla="*/ 23 w 41"/>
              <a:gd name="T77" fmla="*/ 24 h 48"/>
              <a:gd name="T78" fmla="*/ 24 w 41"/>
              <a:gd name="T79" fmla="*/ 27 h 48"/>
              <a:gd name="T80" fmla="*/ 23 w 41"/>
              <a:gd name="T81" fmla="*/ 31 h 48"/>
              <a:gd name="T82" fmla="*/ 21 w 41"/>
              <a:gd name="T83" fmla="*/ 31 h 48"/>
              <a:gd name="T84" fmla="*/ 18 w 41"/>
              <a:gd name="T85" fmla="*/ 31 h 48"/>
              <a:gd name="T86" fmla="*/ 28 w 41"/>
              <a:gd name="T87" fmla="*/ 14 h 48"/>
              <a:gd name="T88" fmla="*/ 38 w 41"/>
              <a:gd name="T89" fmla="*/ 14 h 48"/>
              <a:gd name="T90" fmla="*/ 37 w 41"/>
              <a:gd name="T91" fmla="*/ 13 h 48"/>
              <a:gd name="T92" fmla="*/ 29 w 41"/>
              <a:gd name="T93" fmla="*/ 4 h 48"/>
              <a:gd name="T94" fmla="*/ 28 w 41"/>
              <a:gd name="T95" fmla="*/ 4 h 48"/>
              <a:gd name="T96" fmla="*/ 28 w 41"/>
              <a:gd name="T97" fmla="*/ 1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1" h="48">
                <a:moveTo>
                  <a:pt x="41" y="15"/>
                </a:moveTo>
                <a:cubicBezTo>
                  <a:pt x="41" y="46"/>
                  <a:pt x="41" y="46"/>
                  <a:pt x="41" y="46"/>
                </a:cubicBezTo>
                <a:cubicBezTo>
                  <a:pt x="41" y="47"/>
                  <a:pt x="40" y="48"/>
                  <a:pt x="39" y="48"/>
                </a:cubicBezTo>
                <a:cubicBezTo>
                  <a:pt x="3" y="48"/>
                  <a:pt x="3" y="48"/>
                  <a:pt x="3" y="48"/>
                </a:cubicBezTo>
                <a:cubicBezTo>
                  <a:pt x="1" y="48"/>
                  <a:pt x="0" y="47"/>
                  <a:pt x="0" y="46"/>
                </a:cubicBezTo>
                <a:cubicBezTo>
                  <a:pt x="0" y="3"/>
                  <a:pt x="0" y="3"/>
                  <a:pt x="0" y="3"/>
                </a:cubicBezTo>
                <a:cubicBezTo>
                  <a:pt x="0" y="1"/>
                  <a:pt x="1" y="0"/>
                  <a:pt x="3" y="0"/>
                </a:cubicBezTo>
                <a:cubicBezTo>
                  <a:pt x="27" y="0"/>
                  <a:pt x="27" y="0"/>
                  <a:pt x="27" y="0"/>
                </a:cubicBezTo>
                <a:cubicBezTo>
                  <a:pt x="28" y="0"/>
                  <a:pt x="30" y="1"/>
                  <a:pt x="31" y="2"/>
                </a:cubicBezTo>
                <a:cubicBezTo>
                  <a:pt x="39" y="10"/>
                  <a:pt x="39" y="10"/>
                  <a:pt x="39" y="10"/>
                </a:cubicBezTo>
                <a:cubicBezTo>
                  <a:pt x="40" y="11"/>
                  <a:pt x="41" y="13"/>
                  <a:pt x="41" y="15"/>
                </a:cubicBezTo>
                <a:close/>
                <a:moveTo>
                  <a:pt x="38" y="17"/>
                </a:moveTo>
                <a:cubicBezTo>
                  <a:pt x="27" y="17"/>
                  <a:pt x="27" y="17"/>
                  <a:pt x="27" y="17"/>
                </a:cubicBezTo>
                <a:cubicBezTo>
                  <a:pt x="25" y="17"/>
                  <a:pt x="24" y="16"/>
                  <a:pt x="24" y="15"/>
                </a:cubicBezTo>
                <a:cubicBezTo>
                  <a:pt x="24" y="4"/>
                  <a:pt x="24" y="4"/>
                  <a:pt x="24" y="4"/>
                </a:cubicBezTo>
                <a:cubicBezTo>
                  <a:pt x="4" y="4"/>
                  <a:pt x="4" y="4"/>
                  <a:pt x="4" y="4"/>
                </a:cubicBezTo>
                <a:cubicBezTo>
                  <a:pt x="4" y="45"/>
                  <a:pt x="4" y="45"/>
                  <a:pt x="4" y="45"/>
                </a:cubicBezTo>
                <a:cubicBezTo>
                  <a:pt x="38" y="45"/>
                  <a:pt x="38" y="45"/>
                  <a:pt x="38" y="45"/>
                </a:cubicBezTo>
                <a:lnTo>
                  <a:pt x="38" y="17"/>
                </a:lnTo>
                <a:close/>
                <a:moveTo>
                  <a:pt x="11" y="41"/>
                </a:moveTo>
                <a:cubicBezTo>
                  <a:pt x="20" y="41"/>
                  <a:pt x="20" y="41"/>
                  <a:pt x="20" y="41"/>
                </a:cubicBezTo>
                <a:cubicBezTo>
                  <a:pt x="20" y="39"/>
                  <a:pt x="20" y="39"/>
                  <a:pt x="20" y="39"/>
                </a:cubicBezTo>
                <a:cubicBezTo>
                  <a:pt x="18" y="39"/>
                  <a:pt x="18" y="39"/>
                  <a:pt x="18" y="39"/>
                </a:cubicBezTo>
                <a:cubicBezTo>
                  <a:pt x="18" y="34"/>
                  <a:pt x="18" y="34"/>
                  <a:pt x="18" y="34"/>
                </a:cubicBezTo>
                <a:cubicBezTo>
                  <a:pt x="21" y="34"/>
                  <a:pt x="21" y="34"/>
                  <a:pt x="21" y="34"/>
                </a:cubicBezTo>
                <a:cubicBezTo>
                  <a:pt x="22" y="34"/>
                  <a:pt x="23" y="34"/>
                  <a:pt x="24" y="34"/>
                </a:cubicBezTo>
                <a:cubicBezTo>
                  <a:pt x="27" y="33"/>
                  <a:pt x="28" y="30"/>
                  <a:pt x="28" y="27"/>
                </a:cubicBezTo>
                <a:cubicBezTo>
                  <a:pt x="28" y="25"/>
                  <a:pt x="27" y="22"/>
                  <a:pt x="25" y="21"/>
                </a:cubicBezTo>
                <a:cubicBezTo>
                  <a:pt x="24" y="21"/>
                  <a:pt x="22" y="21"/>
                  <a:pt x="21" y="21"/>
                </a:cubicBezTo>
                <a:cubicBezTo>
                  <a:pt x="11" y="21"/>
                  <a:pt x="11" y="21"/>
                  <a:pt x="11" y="21"/>
                </a:cubicBezTo>
                <a:cubicBezTo>
                  <a:pt x="11" y="24"/>
                  <a:pt x="11" y="24"/>
                  <a:pt x="11" y="24"/>
                </a:cubicBezTo>
                <a:cubicBezTo>
                  <a:pt x="14" y="24"/>
                  <a:pt x="14" y="24"/>
                  <a:pt x="14" y="24"/>
                </a:cubicBezTo>
                <a:cubicBezTo>
                  <a:pt x="14" y="39"/>
                  <a:pt x="14" y="39"/>
                  <a:pt x="14" y="39"/>
                </a:cubicBezTo>
                <a:cubicBezTo>
                  <a:pt x="11" y="39"/>
                  <a:pt x="11" y="39"/>
                  <a:pt x="11" y="39"/>
                </a:cubicBezTo>
                <a:lnTo>
                  <a:pt x="11" y="41"/>
                </a:lnTo>
                <a:close/>
                <a:moveTo>
                  <a:pt x="18" y="31"/>
                </a:moveTo>
                <a:cubicBezTo>
                  <a:pt x="18" y="24"/>
                  <a:pt x="18" y="24"/>
                  <a:pt x="18" y="24"/>
                </a:cubicBezTo>
                <a:cubicBezTo>
                  <a:pt x="21" y="24"/>
                  <a:pt x="21" y="24"/>
                  <a:pt x="21" y="24"/>
                </a:cubicBezTo>
                <a:cubicBezTo>
                  <a:pt x="22" y="24"/>
                  <a:pt x="22" y="24"/>
                  <a:pt x="23" y="24"/>
                </a:cubicBezTo>
                <a:cubicBezTo>
                  <a:pt x="24" y="25"/>
                  <a:pt x="24" y="26"/>
                  <a:pt x="24" y="27"/>
                </a:cubicBezTo>
                <a:cubicBezTo>
                  <a:pt x="24" y="29"/>
                  <a:pt x="24" y="30"/>
                  <a:pt x="23" y="31"/>
                </a:cubicBezTo>
                <a:cubicBezTo>
                  <a:pt x="22" y="31"/>
                  <a:pt x="22" y="31"/>
                  <a:pt x="21" y="31"/>
                </a:cubicBezTo>
                <a:lnTo>
                  <a:pt x="18" y="31"/>
                </a:lnTo>
                <a:close/>
                <a:moveTo>
                  <a:pt x="28" y="14"/>
                </a:moveTo>
                <a:cubicBezTo>
                  <a:pt x="38" y="14"/>
                  <a:pt x="38" y="14"/>
                  <a:pt x="38" y="14"/>
                </a:cubicBezTo>
                <a:cubicBezTo>
                  <a:pt x="37" y="14"/>
                  <a:pt x="37" y="13"/>
                  <a:pt x="37" y="13"/>
                </a:cubicBezTo>
                <a:cubicBezTo>
                  <a:pt x="29" y="4"/>
                  <a:pt x="29" y="4"/>
                  <a:pt x="29" y="4"/>
                </a:cubicBezTo>
                <a:cubicBezTo>
                  <a:pt x="28" y="4"/>
                  <a:pt x="28" y="4"/>
                  <a:pt x="28" y="4"/>
                </a:cubicBezTo>
                <a:lnTo>
                  <a:pt x="28" y="1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48" name="Freeform 183"/>
          <p:cNvSpPr>
            <a:spLocks noEditPoints="1"/>
          </p:cNvSpPr>
          <p:nvPr/>
        </p:nvSpPr>
        <p:spPr bwMode="auto">
          <a:xfrm>
            <a:off x="3215022" y="2770344"/>
            <a:ext cx="317866" cy="373573"/>
          </a:xfrm>
          <a:custGeom>
            <a:avLst/>
            <a:gdLst>
              <a:gd name="T0" fmla="*/ 41 w 41"/>
              <a:gd name="T1" fmla="*/ 14 h 48"/>
              <a:gd name="T2" fmla="*/ 41 w 41"/>
              <a:gd name="T3" fmla="*/ 45 h 48"/>
              <a:gd name="T4" fmla="*/ 39 w 41"/>
              <a:gd name="T5" fmla="*/ 48 h 48"/>
              <a:gd name="T6" fmla="*/ 3 w 41"/>
              <a:gd name="T7" fmla="*/ 48 h 48"/>
              <a:gd name="T8" fmla="*/ 0 w 41"/>
              <a:gd name="T9" fmla="*/ 45 h 48"/>
              <a:gd name="T10" fmla="*/ 0 w 41"/>
              <a:gd name="T11" fmla="*/ 2 h 48"/>
              <a:gd name="T12" fmla="*/ 3 w 41"/>
              <a:gd name="T13" fmla="*/ 0 h 48"/>
              <a:gd name="T14" fmla="*/ 27 w 41"/>
              <a:gd name="T15" fmla="*/ 0 h 48"/>
              <a:gd name="T16" fmla="*/ 31 w 41"/>
              <a:gd name="T17" fmla="*/ 2 h 48"/>
              <a:gd name="T18" fmla="*/ 39 w 41"/>
              <a:gd name="T19" fmla="*/ 10 h 48"/>
              <a:gd name="T20" fmla="*/ 41 w 41"/>
              <a:gd name="T21" fmla="*/ 14 h 48"/>
              <a:gd name="T22" fmla="*/ 38 w 41"/>
              <a:gd name="T23" fmla="*/ 17 h 48"/>
              <a:gd name="T24" fmla="*/ 27 w 41"/>
              <a:gd name="T25" fmla="*/ 17 h 48"/>
              <a:gd name="T26" fmla="*/ 24 w 41"/>
              <a:gd name="T27" fmla="*/ 14 h 48"/>
              <a:gd name="T28" fmla="*/ 24 w 41"/>
              <a:gd name="T29" fmla="*/ 3 h 48"/>
              <a:gd name="T30" fmla="*/ 4 w 41"/>
              <a:gd name="T31" fmla="*/ 3 h 48"/>
              <a:gd name="T32" fmla="*/ 4 w 41"/>
              <a:gd name="T33" fmla="*/ 44 h 48"/>
              <a:gd name="T34" fmla="*/ 38 w 41"/>
              <a:gd name="T35" fmla="*/ 44 h 48"/>
              <a:gd name="T36" fmla="*/ 38 w 41"/>
              <a:gd name="T37" fmla="*/ 17 h 48"/>
              <a:gd name="T38" fmla="*/ 17 w 41"/>
              <a:gd name="T39" fmla="*/ 23 h 48"/>
              <a:gd name="T40" fmla="*/ 17 w 41"/>
              <a:gd name="T41" fmla="*/ 38 h 48"/>
              <a:gd name="T42" fmla="*/ 17 w 41"/>
              <a:gd name="T43" fmla="*/ 39 h 48"/>
              <a:gd name="T44" fmla="*/ 16 w 41"/>
              <a:gd name="T45" fmla="*/ 39 h 48"/>
              <a:gd name="T46" fmla="*/ 16 w 41"/>
              <a:gd name="T47" fmla="*/ 39 h 48"/>
              <a:gd name="T48" fmla="*/ 11 w 41"/>
              <a:gd name="T49" fmla="*/ 34 h 48"/>
              <a:gd name="T50" fmla="*/ 8 w 41"/>
              <a:gd name="T51" fmla="*/ 34 h 48"/>
              <a:gd name="T52" fmla="*/ 7 w 41"/>
              <a:gd name="T53" fmla="*/ 33 h 48"/>
              <a:gd name="T54" fmla="*/ 7 w 41"/>
              <a:gd name="T55" fmla="*/ 28 h 48"/>
              <a:gd name="T56" fmla="*/ 8 w 41"/>
              <a:gd name="T57" fmla="*/ 27 h 48"/>
              <a:gd name="T58" fmla="*/ 11 w 41"/>
              <a:gd name="T59" fmla="*/ 27 h 48"/>
              <a:gd name="T60" fmla="*/ 16 w 41"/>
              <a:gd name="T61" fmla="*/ 23 h 48"/>
              <a:gd name="T62" fmla="*/ 17 w 41"/>
              <a:gd name="T63" fmla="*/ 23 h 48"/>
              <a:gd name="T64" fmla="*/ 17 w 41"/>
              <a:gd name="T65" fmla="*/ 23 h 48"/>
              <a:gd name="T66" fmla="*/ 24 w 41"/>
              <a:gd name="T67" fmla="*/ 37 h 48"/>
              <a:gd name="T68" fmla="*/ 26 w 41"/>
              <a:gd name="T69" fmla="*/ 31 h 48"/>
              <a:gd name="T70" fmla="*/ 24 w 41"/>
              <a:gd name="T71" fmla="*/ 25 h 48"/>
              <a:gd name="T72" fmla="*/ 21 w 41"/>
              <a:gd name="T73" fmla="*/ 25 h 48"/>
              <a:gd name="T74" fmla="*/ 21 w 41"/>
              <a:gd name="T75" fmla="*/ 27 h 48"/>
              <a:gd name="T76" fmla="*/ 22 w 41"/>
              <a:gd name="T77" fmla="*/ 31 h 48"/>
              <a:gd name="T78" fmla="*/ 21 w 41"/>
              <a:gd name="T79" fmla="*/ 34 h 48"/>
              <a:gd name="T80" fmla="*/ 21 w 41"/>
              <a:gd name="T81" fmla="*/ 37 h 48"/>
              <a:gd name="T82" fmla="*/ 22 w 41"/>
              <a:gd name="T83" fmla="*/ 37 h 48"/>
              <a:gd name="T84" fmla="*/ 24 w 41"/>
              <a:gd name="T85" fmla="*/ 37 h 48"/>
              <a:gd name="T86" fmla="*/ 29 w 41"/>
              <a:gd name="T87" fmla="*/ 40 h 48"/>
              <a:gd name="T88" fmla="*/ 33 w 41"/>
              <a:gd name="T89" fmla="*/ 31 h 48"/>
              <a:gd name="T90" fmla="*/ 29 w 41"/>
              <a:gd name="T91" fmla="*/ 21 h 48"/>
              <a:gd name="T92" fmla="*/ 27 w 41"/>
              <a:gd name="T93" fmla="*/ 21 h 48"/>
              <a:gd name="T94" fmla="*/ 27 w 41"/>
              <a:gd name="T95" fmla="*/ 23 h 48"/>
              <a:gd name="T96" fmla="*/ 29 w 41"/>
              <a:gd name="T97" fmla="*/ 31 h 48"/>
              <a:gd name="T98" fmla="*/ 27 w 41"/>
              <a:gd name="T99" fmla="*/ 38 h 48"/>
              <a:gd name="T100" fmla="*/ 27 w 41"/>
              <a:gd name="T101" fmla="*/ 41 h 48"/>
              <a:gd name="T102" fmla="*/ 28 w 41"/>
              <a:gd name="T103" fmla="*/ 41 h 48"/>
              <a:gd name="T104" fmla="*/ 29 w 41"/>
              <a:gd name="T105" fmla="*/ 40 h 48"/>
              <a:gd name="T106" fmla="*/ 28 w 41"/>
              <a:gd name="T107" fmla="*/ 14 h 48"/>
              <a:gd name="T108" fmla="*/ 38 w 41"/>
              <a:gd name="T109" fmla="*/ 14 h 48"/>
              <a:gd name="T110" fmla="*/ 37 w 41"/>
              <a:gd name="T111" fmla="*/ 12 h 48"/>
              <a:gd name="T112" fmla="*/ 29 w 41"/>
              <a:gd name="T113" fmla="*/ 4 h 48"/>
              <a:gd name="T114" fmla="*/ 28 w 41"/>
              <a:gd name="T115" fmla="*/ 3 h 48"/>
              <a:gd name="T116" fmla="*/ 28 w 41"/>
              <a:gd name="T117" fmla="*/ 1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1" h="48">
                <a:moveTo>
                  <a:pt x="41" y="14"/>
                </a:moveTo>
                <a:cubicBezTo>
                  <a:pt x="41" y="45"/>
                  <a:pt x="41" y="45"/>
                  <a:pt x="41" y="45"/>
                </a:cubicBezTo>
                <a:cubicBezTo>
                  <a:pt x="41" y="47"/>
                  <a:pt x="40" y="48"/>
                  <a:pt x="39" y="48"/>
                </a:cubicBezTo>
                <a:cubicBezTo>
                  <a:pt x="3" y="48"/>
                  <a:pt x="3" y="48"/>
                  <a:pt x="3" y="48"/>
                </a:cubicBezTo>
                <a:cubicBezTo>
                  <a:pt x="1" y="48"/>
                  <a:pt x="0" y="47"/>
                  <a:pt x="0" y="45"/>
                </a:cubicBezTo>
                <a:cubicBezTo>
                  <a:pt x="0" y="2"/>
                  <a:pt x="0" y="2"/>
                  <a:pt x="0" y="2"/>
                </a:cubicBezTo>
                <a:cubicBezTo>
                  <a:pt x="0" y="1"/>
                  <a:pt x="1" y="0"/>
                  <a:pt x="3" y="0"/>
                </a:cubicBezTo>
                <a:cubicBezTo>
                  <a:pt x="27" y="0"/>
                  <a:pt x="27" y="0"/>
                  <a:pt x="27" y="0"/>
                </a:cubicBezTo>
                <a:cubicBezTo>
                  <a:pt x="28" y="0"/>
                  <a:pt x="30" y="1"/>
                  <a:pt x="31" y="2"/>
                </a:cubicBezTo>
                <a:cubicBezTo>
                  <a:pt x="39" y="10"/>
                  <a:pt x="39" y="10"/>
                  <a:pt x="39" y="10"/>
                </a:cubicBezTo>
                <a:cubicBezTo>
                  <a:pt x="40" y="11"/>
                  <a:pt x="41" y="13"/>
                  <a:pt x="41" y="14"/>
                </a:cubicBezTo>
                <a:close/>
                <a:moveTo>
                  <a:pt x="38" y="17"/>
                </a:moveTo>
                <a:cubicBezTo>
                  <a:pt x="27" y="17"/>
                  <a:pt x="27" y="17"/>
                  <a:pt x="27" y="17"/>
                </a:cubicBezTo>
                <a:cubicBezTo>
                  <a:pt x="25" y="17"/>
                  <a:pt x="24" y="16"/>
                  <a:pt x="24" y="14"/>
                </a:cubicBezTo>
                <a:cubicBezTo>
                  <a:pt x="24" y="3"/>
                  <a:pt x="24" y="3"/>
                  <a:pt x="24" y="3"/>
                </a:cubicBezTo>
                <a:cubicBezTo>
                  <a:pt x="4" y="3"/>
                  <a:pt x="4" y="3"/>
                  <a:pt x="4" y="3"/>
                </a:cubicBezTo>
                <a:cubicBezTo>
                  <a:pt x="4" y="44"/>
                  <a:pt x="4" y="44"/>
                  <a:pt x="4" y="44"/>
                </a:cubicBezTo>
                <a:cubicBezTo>
                  <a:pt x="38" y="44"/>
                  <a:pt x="38" y="44"/>
                  <a:pt x="38" y="44"/>
                </a:cubicBezTo>
                <a:lnTo>
                  <a:pt x="38" y="17"/>
                </a:lnTo>
                <a:close/>
                <a:moveTo>
                  <a:pt x="17" y="23"/>
                </a:moveTo>
                <a:cubicBezTo>
                  <a:pt x="17" y="38"/>
                  <a:pt x="17" y="38"/>
                  <a:pt x="17" y="38"/>
                </a:cubicBezTo>
                <a:cubicBezTo>
                  <a:pt x="17" y="38"/>
                  <a:pt x="17" y="39"/>
                  <a:pt x="17" y="39"/>
                </a:cubicBezTo>
                <a:cubicBezTo>
                  <a:pt x="17" y="39"/>
                  <a:pt x="17" y="39"/>
                  <a:pt x="16" y="39"/>
                </a:cubicBezTo>
                <a:cubicBezTo>
                  <a:pt x="16" y="39"/>
                  <a:pt x="16" y="39"/>
                  <a:pt x="16" y="39"/>
                </a:cubicBezTo>
                <a:cubicBezTo>
                  <a:pt x="11" y="34"/>
                  <a:pt x="11" y="34"/>
                  <a:pt x="11" y="34"/>
                </a:cubicBezTo>
                <a:cubicBezTo>
                  <a:pt x="8" y="34"/>
                  <a:pt x="8" y="34"/>
                  <a:pt x="8" y="34"/>
                </a:cubicBezTo>
                <a:cubicBezTo>
                  <a:pt x="7" y="34"/>
                  <a:pt x="7" y="34"/>
                  <a:pt x="7" y="33"/>
                </a:cubicBezTo>
                <a:cubicBezTo>
                  <a:pt x="7" y="28"/>
                  <a:pt x="7" y="28"/>
                  <a:pt x="7" y="28"/>
                </a:cubicBezTo>
                <a:cubicBezTo>
                  <a:pt x="7" y="28"/>
                  <a:pt x="7" y="27"/>
                  <a:pt x="8" y="27"/>
                </a:cubicBezTo>
                <a:cubicBezTo>
                  <a:pt x="11" y="27"/>
                  <a:pt x="11" y="27"/>
                  <a:pt x="11" y="27"/>
                </a:cubicBezTo>
                <a:cubicBezTo>
                  <a:pt x="16" y="23"/>
                  <a:pt x="16" y="23"/>
                  <a:pt x="16" y="23"/>
                </a:cubicBezTo>
                <a:cubicBezTo>
                  <a:pt x="16" y="23"/>
                  <a:pt x="16" y="22"/>
                  <a:pt x="17" y="23"/>
                </a:cubicBezTo>
                <a:cubicBezTo>
                  <a:pt x="17" y="23"/>
                  <a:pt x="17" y="23"/>
                  <a:pt x="17" y="23"/>
                </a:cubicBezTo>
                <a:close/>
                <a:moveTo>
                  <a:pt x="24" y="37"/>
                </a:moveTo>
                <a:cubicBezTo>
                  <a:pt x="25" y="35"/>
                  <a:pt x="26" y="33"/>
                  <a:pt x="26" y="31"/>
                </a:cubicBezTo>
                <a:cubicBezTo>
                  <a:pt x="26" y="29"/>
                  <a:pt x="25" y="26"/>
                  <a:pt x="24" y="25"/>
                </a:cubicBezTo>
                <a:cubicBezTo>
                  <a:pt x="23" y="24"/>
                  <a:pt x="22" y="24"/>
                  <a:pt x="21" y="25"/>
                </a:cubicBezTo>
                <a:cubicBezTo>
                  <a:pt x="20" y="25"/>
                  <a:pt x="20" y="27"/>
                  <a:pt x="21" y="27"/>
                </a:cubicBezTo>
                <a:cubicBezTo>
                  <a:pt x="22" y="28"/>
                  <a:pt x="22" y="29"/>
                  <a:pt x="22" y="31"/>
                </a:cubicBezTo>
                <a:cubicBezTo>
                  <a:pt x="22" y="32"/>
                  <a:pt x="22" y="33"/>
                  <a:pt x="21" y="34"/>
                </a:cubicBezTo>
                <a:cubicBezTo>
                  <a:pt x="20" y="35"/>
                  <a:pt x="20" y="36"/>
                  <a:pt x="21" y="37"/>
                </a:cubicBezTo>
                <a:cubicBezTo>
                  <a:pt x="21" y="37"/>
                  <a:pt x="22" y="37"/>
                  <a:pt x="22" y="37"/>
                </a:cubicBezTo>
                <a:cubicBezTo>
                  <a:pt x="23" y="37"/>
                  <a:pt x="23" y="37"/>
                  <a:pt x="24" y="37"/>
                </a:cubicBezTo>
                <a:close/>
                <a:moveTo>
                  <a:pt x="29" y="40"/>
                </a:moveTo>
                <a:cubicBezTo>
                  <a:pt x="31" y="38"/>
                  <a:pt x="33" y="34"/>
                  <a:pt x="33" y="31"/>
                </a:cubicBezTo>
                <a:cubicBezTo>
                  <a:pt x="33" y="27"/>
                  <a:pt x="31" y="24"/>
                  <a:pt x="29" y="21"/>
                </a:cubicBezTo>
                <a:cubicBezTo>
                  <a:pt x="29" y="20"/>
                  <a:pt x="28" y="20"/>
                  <a:pt x="27" y="21"/>
                </a:cubicBezTo>
                <a:cubicBezTo>
                  <a:pt x="26" y="21"/>
                  <a:pt x="26" y="22"/>
                  <a:pt x="27" y="23"/>
                </a:cubicBezTo>
                <a:cubicBezTo>
                  <a:pt x="28" y="25"/>
                  <a:pt x="29" y="28"/>
                  <a:pt x="29" y="31"/>
                </a:cubicBezTo>
                <a:cubicBezTo>
                  <a:pt x="29" y="33"/>
                  <a:pt x="28" y="36"/>
                  <a:pt x="27" y="38"/>
                </a:cubicBezTo>
                <a:cubicBezTo>
                  <a:pt x="26" y="39"/>
                  <a:pt x="26" y="40"/>
                  <a:pt x="27" y="41"/>
                </a:cubicBezTo>
                <a:cubicBezTo>
                  <a:pt x="27" y="41"/>
                  <a:pt x="28" y="41"/>
                  <a:pt x="28" y="41"/>
                </a:cubicBezTo>
                <a:cubicBezTo>
                  <a:pt x="28" y="41"/>
                  <a:pt x="29" y="41"/>
                  <a:pt x="29" y="40"/>
                </a:cubicBezTo>
                <a:close/>
                <a:moveTo>
                  <a:pt x="28" y="14"/>
                </a:moveTo>
                <a:cubicBezTo>
                  <a:pt x="38" y="14"/>
                  <a:pt x="38" y="14"/>
                  <a:pt x="38" y="14"/>
                </a:cubicBezTo>
                <a:cubicBezTo>
                  <a:pt x="37" y="13"/>
                  <a:pt x="37" y="13"/>
                  <a:pt x="37" y="12"/>
                </a:cubicBezTo>
                <a:cubicBezTo>
                  <a:pt x="29" y="4"/>
                  <a:pt x="29" y="4"/>
                  <a:pt x="29" y="4"/>
                </a:cubicBezTo>
                <a:cubicBezTo>
                  <a:pt x="28" y="4"/>
                  <a:pt x="28" y="4"/>
                  <a:pt x="28" y="3"/>
                </a:cubicBezTo>
                <a:lnTo>
                  <a:pt x="28" y="1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49" name="Freeform 184"/>
          <p:cNvSpPr>
            <a:spLocks noEditPoints="1"/>
          </p:cNvSpPr>
          <p:nvPr/>
        </p:nvSpPr>
        <p:spPr bwMode="auto">
          <a:xfrm>
            <a:off x="4412417" y="2770344"/>
            <a:ext cx="317866" cy="373573"/>
          </a:xfrm>
          <a:custGeom>
            <a:avLst/>
            <a:gdLst>
              <a:gd name="T0" fmla="*/ 41 w 41"/>
              <a:gd name="T1" fmla="*/ 18 h 48"/>
              <a:gd name="T2" fmla="*/ 41 w 41"/>
              <a:gd name="T3" fmla="*/ 46 h 48"/>
              <a:gd name="T4" fmla="*/ 39 w 41"/>
              <a:gd name="T5" fmla="*/ 48 h 48"/>
              <a:gd name="T6" fmla="*/ 3 w 41"/>
              <a:gd name="T7" fmla="*/ 48 h 48"/>
              <a:gd name="T8" fmla="*/ 0 w 41"/>
              <a:gd name="T9" fmla="*/ 46 h 48"/>
              <a:gd name="T10" fmla="*/ 0 w 41"/>
              <a:gd name="T11" fmla="*/ 3 h 48"/>
              <a:gd name="T12" fmla="*/ 3 w 41"/>
              <a:gd name="T13" fmla="*/ 0 h 48"/>
              <a:gd name="T14" fmla="*/ 24 w 41"/>
              <a:gd name="T15" fmla="*/ 0 h 48"/>
              <a:gd name="T16" fmla="*/ 24 w 41"/>
              <a:gd name="T17" fmla="*/ 15 h 48"/>
              <a:gd name="T18" fmla="*/ 27 w 41"/>
              <a:gd name="T19" fmla="*/ 18 h 48"/>
              <a:gd name="T20" fmla="*/ 41 w 41"/>
              <a:gd name="T21" fmla="*/ 18 h 48"/>
              <a:gd name="T22" fmla="*/ 31 w 41"/>
              <a:gd name="T23" fmla="*/ 22 h 48"/>
              <a:gd name="T24" fmla="*/ 30 w 41"/>
              <a:gd name="T25" fmla="*/ 21 h 48"/>
              <a:gd name="T26" fmla="*/ 11 w 41"/>
              <a:gd name="T27" fmla="*/ 21 h 48"/>
              <a:gd name="T28" fmla="*/ 10 w 41"/>
              <a:gd name="T29" fmla="*/ 22 h 48"/>
              <a:gd name="T30" fmla="*/ 10 w 41"/>
              <a:gd name="T31" fmla="*/ 24 h 48"/>
              <a:gd name="T32" fmla="*/ 11 w 41"/>
              <a:gd name="T33" fmla="*/ 24 h 48"/>
              <a:gd name="T34" fmla="*/ 30 w 41"/>
              <a:gd name="T35" fmla="*/ 24 h 48"/>
              <a:gd name="T36" fmla="*/ 31 w 41"/>
              <a:gd name="T37" fmla="*/ 24 h 48"/>
              <a:gd name="T38" fmla="*/ 31 w 41"/>
              <a:gd name="T39" fmla="*/ 22 h 48"/>
              <a:gd name="T40" fmla="*/ 31 w 41"/>
              <a:gd name="T41" fmla="*/ 29 h 48"/>
              <a:gd name="T42" fmla="*/ 30 w 41"/>
              <a:gd name="T43" fmla="*/ 28 h 48"/>
              <a:gd name="T44" fmla="*/ 11 w 41"/>
              <a:gd name="T45" fmla="*/ 28 h 48"/>
              <a:gd name="T46" fmla="*/ 10 w 41"/>
              <a:gd name="T47" fmla="*/ 29 h 48"/>
              <a:gd name="T48" fmla="*/ 10 w 41"/>
              <a:gd name="T49" fmla="*/ 30 h 48"/>
              <a:gd name="T50" fmla="*/ 11 w 41"/>
              <a:gd name="T51" fmla="*/ 31 h 48"/>
              <a:gd name="T52" fmla="*/ 30 w 41"/>
              <a:gd name="T53" fmla="*/ 31 h 48"/>
              <a:gd name="T54" fmla="*/ 31 w 41"/>
              <a:gd name="T55" fmla="*/ 30 h 48"/>
              <a:gd name="T56" fmla="*/ 31 w 41"/>
              <a:gd name="T57" fmla="*/ 29 h 48"/>
              <a:gd name="T58" fmla="*/ 31 w 41"/>
              <a:gd name="T59" fmla="*/ 36 h 48"/>
              <a:gd name="T60" fmla="*/ 30 w 41"/>
              <a:gd name="T61" fmla="*/ 35 h 48"/>
              <a:gd name="T62" fmla="*/ 11 w 41"/>
              <a:gd name="T63" fmla="*/ 35 h 48"/>
              <a:gd name="T64" fmla="*/ 10 w 41"/>
              <a:gd name="T65" fmla="*/ 36 h 48"/>
              <a:gd name="T66" fmla="*/ 10 w 41"/>
              <a:gd name="T67" fmla="*/ 37 h 48"/>
              <a:gd name="T68" fmla="*/ 11 w 41"/>
              <a:gd name="T69" fmla="*/ 38 h 48"/>
              <a:gd name="T70" fmla="*/ 30 w 41"/>
              <a:gd name="T71" fmla="*/ 38 h 48"/>
              <a:gd name="T72" fmla="*/ 31 w 41"/>
              <a:gd name="T73" fmla="*/ 37 h 48"/>
              <a:gd name="T74" fmla="*/ 31 w 41"/>
              <a:gd name="T75" fmla="*/ 36 h 48"/>
              <a:gd name="T76" fmla="*/ 40 w 41"/>
              <a:gd name="T77" fmla="*/ 14 h 48"/>
              <a:gd name="T78" fmla="*/ 28 w 41"/>
              <a:gd name="T79" fmla="*/ 14 h 48"/>
              <a:gd name="T80" fmla="*/ 28 w 41"/>
              <a:gd name="T81" fmla="*/ 2 h 48"/>
              <a:gd name="T82" fmla="*/ 29 w 41"/>
              <a:gd name="T83" fmla="*/ 2 h 48"/>
              <a:gd name="T84" fmla="*/ 39 w 41"/>
              <a:gd name="T85" fmla="*/ 13 h 48"/>
              <a:gd name="T86" fmla="*/ 40 w 41"/>
              <a:gd name="T87" fmla="*/ 1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1" h="48">
                <a:moveTo>
                  <a:pt x="41" y="18"/>
                </a:moveTo>
                <a:cubicBezTo>
                  <a:pt x="41" y="46"/>
                  <a:pt x="41" y="46"/>
                  <a:pt x="41" y="46"/>
                </a:cubicBezTo>
                <a:cubicBezTo>
                  <a:pt x="41" y="47"/>
                  <a:pt x="40" y="48"/>
                  <a:pt x="39" y="48"/>
                </a:cubicBezTo>
                <a:cubicBezTo>
                  <a:pt x="3" y="48"/>
                  <a:pt x="3" y="48"/>
                  <a:pt x="3" y="48"/>
                </a:cubicBezTo>
                <a:cubicBezTo>
                  <a:pt x="1" y="48"/>
                  <a:pt x="0" y="47"/>
                  <a:pt x="0" y="46"/>
                </a:cubicBezTo>
                <a:cubicBezTo>
                  <a:pt x="0" y="3"/>
                  <a:pt x="0" y="3"/>
                  <a:pt x="0" y="3"/>
                </a:cubicBezTo>
                <a:cubicBezTo>
                  <a:pt x="0" y="2"/>
                  <a:pt x="1" y="0"/>
                  <a:pt x="3" y="0"/>
                </a:cubicBezTo>
                <a:cubicBezTo>
                  <a:pt x="24" y="0"/>
                  <a:pt x="24" y="0"/>
                  <a:pt x="24" y="0"/>
                </a:cubicBezTo>
                <a:cubicBezTo>
                  <a:pt x="24" y="15"/>
                  <a:pt x="24" y="15"/>
                  <a:pt x="24" y="15"/>
                </a:cubicBezTo>
                <a:cubicBezTo>
                  <a:pt x="24" y="16"/>
                  <a:pt x="25" y="18"/>
                  <a:pt x="27" y="18"/>
                </a:cubicBezTo>
                <a:lnTo>
                  <a:pt x="41" y="18"/>
                </a:lnTo>
                <a:close/>
                <a:moveTo>
                  <a:pt x="31" y="22"/>
                </a:moveTo>
                <a:cubicBezTo>
                  <a:pt x="31" y="21"/>
                  <a:pt x="31" y="21"/>
                  <a:pt x="30" y="21"/>
                </a:cubicBezTo>
                <a:cubicBezTo>
                  <a:pt x="11" y="21"/>
                  <a:pt x="11" y="21"/>
                  <a:pt x="11" y="21"/>
                </a:cubicBezTo>
                <a:cubicBezTo>
                  <a:pt x="11" y="21"/>
                  <a:pt x="10" y="21"/>
                  <a:pt x="10" y="22"/>
                </a:cubicBezTo>
                <a:cubicBezTo>
                  <a:pt x="10" y="24"/>
                  <a:pt x="10" y="24"/>
                  <a:pt x="10" y="24"/>
                </a:cubicBezTo>
                <a:cubicBezTo>
                  <a:pt x="10" y="24"/>
                  <a:pt x="11" y="24"/>
                  <a:pt x="11" y="24"/>
                </a:cubicBezTo>
                <a:cubicBezTo>
                  <a:pt x="30" y="24"/>
                  <a:pt x="30" y="24"/>
                  <a:pt x="30" y="24"/>
                </a:cubicBezTo>
                <a:cubicBezTo>
                  <a:pt x="31" y="24"/>
                  <a:pt x="31" y="24"/>
                  <a:pt x="31" y="24"/>
                </a:cubicBezTo>
                <a:lnTo>
                  <a:pt x="31" y="22"/>
                </a:lnTo>
                <a:close/>
                <a:moveTo>
                  <a:pt x="31" y="29"/>
                </a:moveTo>
                <a:cubicBezTo>
                  <a:pt x="31" y="28"/>
                  <a:pt x="31" y="28"/>
                  <a:pt x="30" y="28"/>
                </a:cubicBezTo>
                <a:cubicBezTo>
                  <a:pt x="11" y="28"/>
                  <a:pt x="11" y="28"/>
                  <a:pt x="11" y="28"/>
                </a:cubicBezTo>
                <a:cubicBezTo>
                  <a:pt x="11" y="28"/>
                  <a:pt x="10" y="28"/>
                  <a:pt x="10" y="29"/>
                </a:cubicBezTo>
                <a:cubicBezTo>
                  <a:pt x="10" y="30"/>
                  <a:pt x="10" y="30"/>
                  <a:pt x="10" y="30"/>
                </a:cubicBezTo>
                <a:cubicBezTo>
                  <a:pt x="10" y="31"/>
                  <a:pt x="11" y="31"/>
                  <a:pt x="11" y="31"/>
                </a:cubicBezTo>
                <a:cubicBezTo>
                  <a:pt x="30" y="31"/>
                  <a:pt x="30" y="31"/>
                  <a:pt x="30" y="31"/>
                </a:cubicBezTo>
                <a:cubicBezTo>
                  <a:pt x="31" y="31"/>
                  <a:pt x="31" y="31"/>
                  <a:pt x="31" y="30"/>
                </a:cubicBezTo>
                <a:lnTo>
                  <a:pt x="31" y="29"/>
                </a:lnTo>
                <a:close/>
                <a:moveTo>
                  <a:pt x="31" y="36"/>
                </a:moveTo>
                <a:cubicBezTo>
                  <a:pt x="31" y="35"/>
                  <a:pt x="31" y="35"/>
                  <a:pt x="30" y="35"/>
                </a:cubicBezTo>
                <a:cubicBezTo>
                  <a:pt x="11" y="35"/>
                  <a:pt x="11" y="35"/>
                  <a:pt x="11" y="35"/>
                </a:cubicBezTo>
                <a:cubicBezTo>
                  <a:pt x="11" y="35"/>
                  <a:pt x="10" y="35"/>
                  <a:pt x="10" y="36"/>
                </a:cubicBezTo>
                <a:cubicBezTo>
                  <a:pt x="10" y="37"/>
                  <a:pt x="10" y="37"/>
                  <a:pt x="10" y="37"/>
                </a:cubicBezTo>
                <a:cubicBezTo>
                  <a:pt x="10" y="38"/>
                  <a:pt x="11" y="38"/>
                  <a:pt x="11" y="38"/>
                </a:cubicBezTo>
                <a:cubicBezTo>
                  <a:pt x="30" y="38"/>
                  <a:pt x="30" y="38"/>
                  <a:pt x="30" y="38"/>
                </a:cubicBezTo>
                <a:cubicBezTo>
                  <a:pt x="31" y="38"/>
                  <a:pt x="31" y="38"/>
                  <a:pt x="31" y="37"/>
                </a:cubicBezTo>
                <a:lnTo>
                  <a:pt x="31" y="36"/>
                </a:lnTo>
                <a:close/>
                <a:moveTo>
                  <a:pt x="40" y="14"/>
                </a:moveTo>
                <a:cubicBezTo>
                  <a:pt x="28" y="14"/>
                  <a:pt x="28" y="14"/>
                  <a:pt x="28" y="14"/>
                </a:cubicBezTo>
                <a:cubicBezTo>
                  <a:pt x="28" y="2"/>
                  <a:pt x="28" y="2"/>
                  <a:pt x="28" y="2"/>
                </a:cubicBezTo>
                <a:cubicBezTo>
                  <a:pt x="28" y="2"/>
                  <a:pt x="28" y="2"/>
                  <a:pt x="29" y="2"/>
                </a:cubicBezTo>
                <a:cubicBezTo>
                  <a:pt x="39" y="13"/>
                  <a:pt x="39" y="13"/>
                  <a:pt x="39" y="13"/>
                </a:cubicBezTo>
                <a:cubicBezTo>
                  <a:pt x="40" y="13"/>
                  <a:pt x="40" y="14"/>
                  <a:pt x="40" y="14"/>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50" name="Freeform 185"/>
          <p:cNvSpPr>
            <a:spLocks noEditPoints="1"/>
          </p:cNvSpPr>
          <p:nvPr/>
        </p:nvSpPr>
        <p:spPr bwMode="auto">
          <a:xfrm>
            <a:off x="4996572" y="2770344"/>
            <a:ext cx="317866" cy="373573"/>
          </a:xfrm>
          <a:custGeom>
            <a:avLst/>
            <a:gdLst>
              <a:gd name="T0" fmla="*/ 41 w 41"/>
              <a:gd name="T1" fmla="*/ 15 h 48"/>
              <a:gd name="T2" fmla="*/ 41 w 41"/>
              <a:gd name="T3" fmla="*/ 45 h 48"/>
              <a:gd name="T4" fmla="*/ 39 w 41"/>
              <a:gd name="T5" fmla="*/ 48 h 48"/>
              <a:gd name="T6" fmla="*/ 3 w 41"/>
              <a:gd name="T7" fmla="*/ 48 h 48"/>
              <a:gd name="T8" fmla="*/ 0 w 41"/>
              <a:gd name="T9" fmla="*/ 45 h 48"/>
              <a:gd name="T10" fmla="*/ 0 w 41"/>
              <a:gd name="T11" fmla="*/ 3 h 48"/>
              <a:gd name="T12" fmla="*/ 3 w 41"/>
              <a:gd name="T13" fmla="*/ 0 h 48"/>
              <a:gd name="T14" fmla="*/ 27 w 41"/>
              <a:gd name="T15" fmla="*/ 0 h 48"/>
              <a:gd name="T16" fmla="*/ 31 w 41"/>
              <a:gd name="T17" fmla="*/ 2 h 48"/>
              <a:gd name="T18" fmla="*/ 39 w 41"/>
              <a:gd name="T19" fmla="*/ 10 h 48"/>
              <a:gd name="T20" fmla="*/ 41 w 41"/>
              <a:gd name="T21" fmla="*/ 15 h 48"/>
              <a:gd name="T22" fmla="*/ 38 w 41"/>
              <a:gd name="T23" fmla="*/ 17 h 48"/>
              <a:gd name="T24" fmla="*/ 27 w 41"/>
              <a:gd name="T25" fmla="*/ 17 h 48"/>
              <a:gd name="T26" fmla="*/ 24 w 41"/>
              <a:gd name="T27" fmla="*/ 15 h 48"/>
              <a:gd name="T28" fmla="*/ 24 w 41"/>
              <a:gd name="T29" fmla="*/ 3 h 48"/>
              <a:gd name="T30" fmla="*/ 4 w 41"/>
              <a:gd name="T31" fmla="*/ 3 h 48"/>
              <a:gd name="T32" fmla="*/ 4 w 41"/>
              <a:gd name="T33" fmla="*/ 45 h 48"/>
              <a:gd name="T34" fmla="*/ 38 w 41"/>
              <a:gd name="T35" fmla="*/ 45 h 48"/>
              <a:gd name="T36" fmla="*/ 38 w 41"/>
              <a:gd name="T37" fmla="*/ 17 h 48"/>
              <a:gd name="T38" fmla="*/ 11 w 41"/>
              <a:gd name="T39" fmla="*/ 21 h 48"/>
              <a:gd name="T40" fmla="*/ 30 w 41"/>
              <a:gd name="T41" fmla="*/ 21 h 48"/>
              <a:gd name="T42" fmla="*/ 31 w 41"/>
              <a:gd name="T43" fmla="*/ 21 h 48"/>
              <a:gd name="T44" fmla="*/ 31 w 41"/>
              <a:gd name="T45" fmla="*/ 23 h 48"/>
              <a:gd name="T46" fmla="*/ 30 w 41"/>
              <a:gd name="T47" fmla="*/ 24 h 48"/>
              <a:gd name="T48" fmla="*/ 11 w 41"/>
              <a:gd name="T49" fmla="*/ 24 h 48"/>
              <a:gd name="T50" fmla="*/ 10 w 41"/>
              <a:gd name="T51" fmla="*/ 23 h 48"/>
              <a:gd name="T52" fmla="*/ 10 w 41"/>
              <a:gd name="T53" fmla="*/ 21 h 48"/>
              <a:gd name="T54" fmla="*/ 11 w 41"/>
              <a:gd name="T55" fmla="*/ 21 h 48"/>
              <a:gd name="T56" fmla="*/ 31 w 41"/>
              <a:gd name="T57" fmla="*/ 28 h 48"/>
              <a:gd name="T58" fmla="*/ 31 w 41"/>
              <a:gd name="T59" fmla="*/ 30 h 48"/>
              <a:gd name="T60" fmla="*/ 30 w 41"/>
              <a:gd name="T61" fmla="*/ 31 h 48"/>
              <a:gd name="T62" fmla="*/ 11 w 41"/>
              <a:gd name="T63" fmla="*/ 31 h 48"/>
              <a:gd name="T64" fmla="*/ 10 w 41"/>
              <a:gd name="T65" fmla="*/ 30 h 48"/>
              <a:gd name="T66" fmla="*/ 10 w 41"/>
              <a:gd name="T67" fmla="*/ 28 h 48"/>
              <a:gd name="T68" fmla="*/ 11 w 41"/>
              <a:gd name="T69" fmla="*/ 27 h 48"/>
              <a:gd name="T70" fmla="*/ 30 w 41"/>
              <a:gd name="T71" fmla="*/ 27 h 48"/>
              <a:gd name="T72" fmla="*/ 31 w 41"/>
              <a:gd name="T73" fmla="*/ 28 h 48"/>
              <a:gd name="T74" fmla="*/ 31 w 41"/>
              <a:gd name="T75" fmla="*/ 35 h 48"/>
              <a:gd name="T76" fmla="*/ 31 w 41"/>
              <a:gd name="T77" fmla="*/ 37 h 48"/>
              <a:gd name="T78" fmla="*/ 30 w 41"/>
              <a:gd name="T79" fmla="*/ 38 h 48"/>
              <a:gd name="T80" fmla="*/ 11 w 41"/>
              <a:gd name="T81" fmla="*/ 38 h 48"/>
              <a:gd name="T82" fmla="*/ 10 w 41"/>
              <a:gd name="T83" fmla="*/ 37 h 48"/>
              <a:gd name="T84" fmla="*/ 10 w 41"/>
              <a:gd name="T85" fmla="*/ 35 h 48"/>
              <a:gd name="T86" fmla="*/ 11 w 41"/>
              <a:gd name="T87" fmla="*/ 34 h 48"/>
              <a:gd name="T88" fmla="*/ 30 w 41"/>
              <a:gd name="T89" fmla="*/ 34 h 48"/>
              <a:gd name="T90" fmla="*/ 31 w 41"/>
              <a:gd name="T91" fmla="*/ 35 h 48"/>
              <a:gd name="T92" fmla="*/ 28 w 41"/>
              <a:gd name="T93" fmla="*/ 14 h 48"/>
              <a:gd name="T94" fmla="*/ 38 w 41"/>
              <a:gd name="T95" fmla="*/ 14 h 48"/>
              <a:gd name="T96" fmla="*/ 37 w 41"/>
              <a:gd name="T97" fmla="*/ 13 h 48"/>
              <a:gd name="T98" fmla="*/ 29 w 41"/>
              <a:gd name="T99" fmla="*/ 4 h 48"/>
              <a:gd name="T100" fmla="*/ 28 w 41"/>
              <a:gd name="T101" fmla="*/ 4 h 48"/>
              <a:gd name="T102" fmla="*/ 28 w 41"/>
              <a:gd name="T103" fmla="*/ 1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1" h="48">
                <a:moveTo>
                  <a:pt x="41" y="15"/>
                </a:moveTo>
                <a:cubicBezTo>
                  <a:pt x="41" y="45"/>
                  <a:pt x="41" y="45"/>
                  <a:pt x="41" y="45"/>
                </a:cubicBezTo>
                <a:cubicBezTo>
                  <a:pt x="41" y="47"/>
                  <a:pt x="40" y="48"/>
                  <a:pt x="39" y="48"/>
                </a:cubicBezTo>
                <a:cubicBezTo>
                  <a:pt x="3" y="48"/>
                  <a:pt x="3" y="48"/>
                  <a:pt x="3" y="48"/>
                </a:cubicBezTo>
                <a:cubicBezTo>
                  <a:pt x="1" y="48"/>
                  <a:pt x="0" y="47"/>
                  <a:pt x="0" y="45"/>
                </a:cubicBezTo>
                <a:cubicBezTo>
                  <a:pt x="0" y="3"/>
                  <a:pt x="0" y="3"/>
                  <a:pt x="0" y="3"/>
                </a:cubicBezTo>
                <a:cubicBezTo>
                  <a:pt x="0" y="1"/>
                  <a:pt x="1" y="0"/>
                  <a:pt x="3" y="0"/>
                </a:cubicBezTo>
                <a:cubicBezTo>
                  <a:pt x="27" y="0"/>
                  <a:pt x="27" y="0"/>
                  <a:pt x="27" y="0"/>
                </a:cubicBezTo>
                <a:cubicBezTo>
                  <a:pt x="28" y="0"/>
                  <a:pt x="30" y="1"/>
                  <a:pt x="31" y="2"/>
                </a:cubicBezTo>
                <a:cubicBezTo>
                  <a:pt x="39" y="10"/>
                  <a:pt x="39" y="10"/>
                  <a:pt x="39" y="10"/>
                </a:cubicBezTo>
                <a:cubicBezTo>
                  <a:pt x="40" y="11"/>
                  <a:pt x="41" y="13"/>
                  <a:pt x="41" y="15"/>
                </a:cubicBezTo>
                <a:close/>
                <a:moveTo>
                  <a:pt x="38" y="17"/>
                </a:moveTo>
                <a:cubicBezTo>
                  <a:pt x="27" y="17"/>
                  <a:pt x="27" y="17"/>
                  <a:pt x="27" y="17"/>
                </a:cubicBezTo>
                <a:cubicBezTo>
                  <a:pt x="25" y="17"/>
                  <a:pt x="24" y="16"/>
                  <a:pt x="24" y="15"/>
                </a:cubicBezTo>
                <a:cubicBezTo>
                  <a:pt x="24" y="3"/>
                  <a:pt x="24" y="3"/>
                  <a:pt x="24" y="3"/>
                </a:cubicBezTo>
                <a:cubicBezTo>
                  <a:pt x="4" y="3"/>
                  <a:pt x="4" y="3"/>
                  <a:pt x="4" y="3"/>
                </a:cubicBezTo>
                <a:cubicBezTo>
                  <a:pt x="4" y="45"/>
                  <a:pt x="4" y="45"/>
                  <a:pt x="4" y="45"/>
                </a:cubicBezTo>
                <a:cubicBezTo>
                  <a:pt x="38" y="45"/>
                  <a:pt x="38" y="45"/>
                  <a:pt x="38" y="45"/>
                </a:cubicBezTo>
                <a:lnTo>
                  <a:pt x="38" y="17"/>
                </a:lnTo>
                <a:close/>
                <a:moveTo>
                  <a:pt x="11" y="21"/>
                </a:moveTo>
                <a:cubicBezTo>
                  <a:pt x="30" y="21"/>
                  <a:pt x="30" y="21"/>
                  <a:pt x="30" y="21"/>
                </a:cubicBezTo>
                <a:cubicBezTo>
                  <a:pt x="31" y="21"/>
                  <a:pt x="31" y="21"/>
                  <a:pt x="31" y="21"/>
                </a:cubicBezTo>
                <a:cubicBezTo>
                  <a:pt x="31" y="23"/>
                  <a:pt x="31" y="23"/>
                  <a:pt x="31" y="23"/>
                </a:cubicBezTo>
                <a:cubicBezTo>
                  <a:pt x="31" y="24"/>
                  <a:pt x="31" y="24"/>
                  <a:pt x="30" y="24"/>
                </a:cubicBezTo>
                <a:cubicBezTo>
                  <a:pt x="11" y="24"/>
                  <a:pt x="11" y="24"/>
                  <a:pt x="11" y="24"/>
                </a:cubicBezTo>
                <a:cubicBezTo>
                  <a:pt x="11" y="24"/>
                  <a:pt x="10" y="24"/>
                  <a:pt x="10" y="23"/>
                </a:cubicBezTo>
                <a:cubicBezTo>
                  <a:pt x="10" y="21"/>
                  <a:pt x="10" y="21"/>
                  <a:pt x="10" y="21"/>
                </a:cubicBezTo>
                <a:cubicBezTo>
                  <a:pt x="10" y="21"/>
                  <a:pt x="11" y="21"/>
                  <a:pt x="11" y="21"/>
                </a:cubicBezTo>
                <a:close/>
                <a:moveTo>
                  <a:pt x="31" y="28"/>
                </a:moveTo>
                <a:cubicBezTo>
                  <a:pt x="31" y="30"/>
                  <a:pt x="31" y="30"/>
                  <a:pt x="31" y="30"/>
                </a:cubicBezTo>
                <a:cubicBezTo>
                  <a:pt x="31" y="31"/>
                  <a:pt x="31" y="31"/>
                  <a:pt x="30" y="31"/>
                </a:cubicBezTo>
                <a:cubicBezTo>
                  <a:pt x="11" y="31"/>
                  <a:pt x="11" y="31"/>
                  <a:pt x="11" y="31"/>
                </a:cubicBezTo>
                <a:cubicBezTo>
                  <a:pt x="11" y="31"/>
                  <a:pt x="10" y="31"/>
                  <a:pt x="10" y="30"/>
                </a:cubicBezTo>
                <a:cubicBezTo>
                  <a:pt x="10" y="28"/>
                  <a:pt x="10" y="28"/>
                  <a:pt x="10" y="28"/>
                </a:cubicBezTo>
                <a:cubicBezTo>
                  <a:pt x="10" y="28"/>
                  <a:pt x="11" y="27"/>
                  <a:pt x="11" y="27"/>
                </a:cubicBezTo>
                <a:cubicBezTo>
                  <a:pt x="30" y="27"/>
                  <a:pt x="30" y="27"/>
                  <a:pt x="30" y="27"/>
                </a:cubicBezTo>
                <a:cubicBezTo>
                  <a:pt x="31" y="27"/>
                  <a:pt x="31" y="28"/>
                  <a:pt x="31" y="28"/>
                </a:cubicBezTo>
                <a:close/>
                <a:moveTo>
                  <a:pt x="31" y="35"/>
                </a:moveTo>
                <a:cubicBezTo>
                  <a:pt x="31" y="37"/>
                  <a:pt x="31" y="37"/>
                  <a:pt x="31" y="37"/>
                </a:cubicBezTo>
                <a:cubicBezTo>
                  <a:pt x="31" y="37"/>
                  <a:pt x="31" y="38"/>
                  <a:pt x="30" y="38"/>
                </a:cubicBezTo>
                <a:cubicBezTo>
                  <a:pt x="11" y="38"/>
                  <a:pt x="11" y="38"/>
                  <a:pt x="11" y="38"/>
                </a:cubicBezTo>
                <a:cubicBezTo>
                  <a:pt x="11" y="38"/>
                  <a:pt x="10" y="37"/>
                  <a:pt x="10" y="37"/>
                </a:cubicBezTo>
                <a:cubicBezTo>
                  <a:pt x="10" y="35"/>
                  <a:pt x="10" y="35"/>
                  <a:pt x="10" y="35"/>
                </a:cubicBezTo>
                <a:cubicBezTo>
                  <a:pt x="10" y="35"/>
                  <a:pt x="11" y="34"/>
                  <a:pt x="11" y="34"/>
                </a:cubicBezTo>
                <a:cubicBezTo>
                  <a:pt x="30" y="34"/>
                  <a:pt x="30" y="34"/>
                  <a:pt x="30" y="34"/>
                </a:cubicBezTo>
                <a:cubicBezTo>
                  <a:pt x="31" y="34"/>
                  <a:pt x="31" y="35"/>
                  <a:pt x="31" y="35"/>
                </a:cubicBezTo>
                <a:close/>
                <a:moveTo>
                  <a:pt x="28" y="14"/>
                </a:moveTo>
                <a:cubicBezTo>
                  <a:pt x="38" y="14"/>
                  <a:pt x="38" y="14"/>
                  <a:pt x="38" y="14"/>
                </a:cubicBezTo>
                <a:cubicBezTo>
                  <a:pt x="37" y="13"/>
                  <a:pt x="37" y="13"/>
                  <a:pt x="37" y="13"/>
                </a:cubicBezTo>
                <a:cubicBezTo>
                  <a:pt x="29" y="4"/>
                  <a:pt x="29" y="4"/>
                  <a:pt x="29" y="4"/>
                </a:cubicBezTo>
                <a:cubicBezTo>
                  <a:pt x="28" y="4"/>
                  <a:pt x="28" y="4"/>
                  <a:pt x="28" y="4"/>
                </a:cubicBezTo>
                <a:lnTo>
                  <a:pt x="28" y="1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51" name="Freeform 186"/>
          <p:cNvSpPr>
            <a:spLocks noEditPoints="1"/>
          </p:cNvSpPr>
          <p:nvPr/>
        </p:nvSpPr>
        <p:spPr bwMode="auto">
          <a:xfrm>
            <a:off x="4996572" y="2282471"/>
            <a:ext cx="317866" cy="370298"/>
          </a:xfrm>
          <a:custGeom>
            <a:avLst/>
            <a:gdLst>
              <a:gd name="T0" fmla="*/ 41 w 41"/>
              <a:gd name="T1" fmla="*/ 14 h 48"/>
              <a:gd name="T2" fmla="*/ 41 w 41"/>
              <a:gd name="T3" fmla="*/ 45 h 48"/>
              <a:gd name="T4" fmla="*/ 39 w 41"/>
              <a:gd name="T5" fmla="*/ 48 h 48"/>
              <a:gd name="T6" fmla="*/ 3 w 41"/>
              <a:gd name="T7" fmla="*/ 48 h 48"/>
              <a:gd name="T8" fmla="*/ 0 w 41"/>
              <a:gd name="T9" fmla="*/ 45 h 48"/>
              <a:gd name="T10" fmla="*/ 0 w 41"/>
              <a:gd name="T11" fmla="*/ 2 h 48"/>
              <a:gd name="T12" fmla="*/ 3 w 41"/>
              <a:gd name="T13" fmla="*/ 0 h 48"/>
              <a:gd name="T14" fmla="*/ 27 w 41"/>
              <a:gd name="T15" fmla="*/ 0 h 48"/>
              <a:gd name="T16" fmla="*/ 31 w 41"/>
              <a:gd name="T17" fmla="*/ 1 h 48"/>
              <a:gd name="T18" fmla="*/ 39 w 41"/>
              <a:gd name="T19" fmla="*/ 10 h 48"/>
              <a:gd name="T20" fmla="*/ 41 w 41"/>
              <a:gd name="T21" fmla="*/ 14 h 48"/>
              <a:gd name="T22" fmla="*/ 38 w 41"/>
              <a:gd name="T23" fmla="*/ 17 h 48"/>
              <a:gd name="T24" fmla="*/ 27 w 41"/>
              <a:gd name="T25" fmla="*/ 17 h 48"/>
              <a:gd name="T26" fmla="*/ 24 w 41"/>
              <a:gd name="T27" fmla="*/ 14 h 48"/>
              <a:gd name="T28" fmla="*/ 24 w 41"/>
              <a:gd name="T29" fmla="*/ 3 h 48"/>
              <a:gd name="T30" fmla="*/ 4 w 41"/>
              <a:gd name="T31" fmla="*/ 3 h 48"/>
              <a:gd name="T32" fmla="*/ 4 w 41"/>
              <a:gd name="T33" fmla="*/ 44 h 48"/>
              <a:gd name="T34" fmla="*/ 38 w 41"/>
              <a:gd name="T35" fmla="*/ 44 h 48"/>
              <a:gd name="T36" fmla="*/ 38 w 41"/>
              <a:gd name="T37" fmla="*/ 17 h 48"/>
              <a:gd name="T38" fmla="*/ 24 w 41"/>
              <a:gd name="T39" fmla="*/ 24 h 48"/>
              <a:gd name="T40" fmla="*/ 24 w 41"/>
              <a:gd name="T41" fmla="*/ 34 h 48"/>
              <a:gd name="T42" fmla="*/ 21 w 41"/>
              <a:gd name="T43" fmla="*/ 37 h 48"/>
              <a:gd name="T44" fmla="*/ 10 w 41"/>
              <a:gd name="T45" fmla="*/ 37 h 48"/>
              <a:gd name="T46" fmla="*/ 7 w 41"/>
              <a:gd name="T47" fmla="*/ 34 h 48"/>
              <a:gd name="T48" fmla="*/ 7 w 41"/>
              <a:gd name="T49" fmla="*/ 24 h 48"/>
              <a:gd name="T50" fmla="*/ 10 w 41"/>
              <a:gd name="T51" fmla="*/ 20 h 48"/>
              <a:gd name="T52" fmla="*/ 21 w 41"/>
              <a:gd name="T53" fmla="*/ 20 h 48"/>
              <a:gd name="T54" fmla="*/ 24 w 41"/>
              <a:gd name="T55" fmla="*/ 24 h 48"/>
              <a:gd name="T56" fmla="*/ 34 w 41"/>
              <a:gd name="T57" fmla="*/ 21 h 48"/>
              <a:gd name="T58" fmla="*/ 34 w 41"/>
              <a:gd name="T59" fmla="*/ 37 h 48"/>
              <a:gd name="T60" fmla="*/ 34 w 41"/>
              <a:gd name="T61" fmla="*/ 37 h 48"/>
              <a:gd name="T62" fmla="*/ 34 w 41"/>
              <a:gd name="T63" fmla="*/ 37 h 48"/>
              <a:gd name="T64" fmla="*/ 33 w 41"/>
              <a:gd name="T65" fmla="*/ 37 h 48"/>
              <a:gd name="T66" fmla="*/ 26 w 41"/>
              <a:gd name="T67" fmla="*/ 30 h 48"/>
              <a:gd name="T68" fmla="*/ 26 w 41"/>
              <a:gd name="T69" fmla="*/ 28 h 48"/>
              <a:gd name="T70" fmla="*/ 33 w 41"/>
              <a:gd name="T71" fmla="*/ 20 h 48"/>
              <a:gd name="T72" fmla="*/ 34 w 41"/>
              <a:gd name="T73" fmla="*/ 20 h 48"/>
              <a:gd name="T74" fmla="*/ 34 w 41"/>
              <a:gd name="T75" fmla="*/ 20 h 48"/>
              <a:gd name="T76" fmla="*/ 34 w 41"/>
              <a:gd name="T77" fmla="*/ 21 h 48"/>
              <a:gd name="T78" fmla="*/ 28 w 41"/>
              <a:gd name="T79" fmla="*/ 13 h 48"/>
              <a:gd name="T80" fmla="*/ 38 w 41"/>
              <a:gd name="T81" fmla="*/ 13 h 48"/>
              <a:gd name="T82" fmla="*/ 37 w 41"/>
              <a:gd name="T83" fmla="*/ 12 h 48"/>
              <a:gd name="T84" fmla="*/ 29 w 41"/>
              <a:gd name="T85" fmla="*/ 4 h 48"/>
              <a:gd name="T86" fmla="*/ 28 w 41"/>
              <a:gd name="T87" fmla="*/ 3 h 48"/>
              <a:gd name="T88" fmla="*/ 28 w 41"/>
              <a:gd name="T89" fmla="*/ 13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1" h="48">
                <a:moveTo>
                  <a:pt x="41" y="14"/>
                </a:moveTo>
                <a:cubicBezTo>
                  <a:pt x="41" y="45"/>
                  <a:pt x="41" y="45"/>
                  <a:pt x="41" y="45"/>
                </a:cubicBezTo>
                <a:cubicBezTo>
                  <a:pt x="41" y="47"/>
                  <a:pt x="40" y="48"/>
                  <a:pt x="39" y="48"/>
                </a:cubicBezTo>
                <a:cubicBezTo>
                  <a:pt x="3" y="48"/>
                  <a:pt x="3" y="48"/>
                  <a:pt x="3" y="48"/>
                </a:cubicBezTo>
                <a:cubicBezTo>
                  <a:pt x="1" y="48"/>
                  <a:pt x="0" y="47"/>
                  <a:pt x="0" y="45"/>
                </a:cubicBezTo>
                <a:cubicBezTo>
                  <a:pt x="0" y="2"/>
                  <a:pt x="0" y="2"/>
                  <a:pt x="0" y="2"/>
                </a:cubicBezTo>
                <a:cubicBezTo>
                  <a:pt x="0" y="1"/>
                  <a:pt x="1" y="0"/>
                  <a:pt x="3" y="0"/>
                </a:cubicBezTo>
                <a:cubicBezTo>
                  <a:pt x="27" y="0"/>
                  <a:pt x="27" y="0"/>
                  <a:pt x="27" y="0"/>
                </a:cubicBezTo>
                <a:cubicBezTo>
                  <a:pt x="28" y="0"/>
                  <a:pt x="30" y="0"/>
                  <a:pt x="31" y="1"/>
                </a:cubicBezTo>
                <a:cubicBezTo>
                  <a:pt x="39" y="10"/>
                  <a:pt x="39" y="10"/>
                  <a:pt x="39" y="10"/>
                </a:cubicBezTo>
                <a:cubicBezTo>
                  <a:pt x="40" y="11"/>
                  <a:pt x="41" y="13"/>
                  <a:pt x="41" y="14"/>
                </a:cubicBezTo>
                <a:close/>
                <a:moveTo>
                  <a:pt x="38" y="17"/>
                </a:moveTo>
                <a:cubicBezTo>
                  <a:pt x="27" y="17"/>
                  <a:pt x="27" y="17"/>
                  <a:pt x="27" y="17"/>
                </a:cubicBezTo>
                <a:cubicBezTo>
                  <a:pt x="25" y="17"/>
                  <a:pt x="24" y="16"/>
                  <a:pt x="24" y="14"/>
                </a:cubicBezTo>
                <a:cubicBezTo>
                  <a:pt x="24" y="3"/>
                  <a:pt x="24" y="3"/>
                  <a:pt x="24" y="3"/>
                </a:cubicBezTo>
                <a:cubicBezTo>
                  <a:pt x="4" y="3"/>
                  <a:pt x="4" y="3"/>
                  <a:pt x="4" y="3"/>
                </a:cubicBezTo>
                <a:cubicBezTo>
                  <a:pt x="4" y="44"/>
                  <a:pt x="4" y="44"/>
                  <a:pt x="4" y="44"/>
                </a:cubicBezTo>
                <a:cubicBezTo>
                  <a:pt x="38" y="44"/>
                  <a:pt x="38" y="44"/>
                  <a:pt x="38" y="44"/>
                </a:cubicBezTo>
                <a:lnTo>
                  <a:pt x="38" y="17"/>
                </a:lnTo>
                <a:close/>
                <a:moveTo>
                  <a:pt x="24" y="24"/>
                </a:moveTo>
                <a:cubicBezTo>
                  <a:pt x="24" y="34"/>
                  <a:pt x="24" y="34"/>
                  <a:pt x="24" y="34"/>
                </a:cubicBezTo>
                <a:cubicBezTo>
                  <a:pt x="24" y="36"/>
                  <a:pt x="23" y="37"/>
                  <a:pt x="21" y="37"/>
                </a:cubicBezTo>
                <a:cubicBezTo>
                  <a:pt x="10" y="37"/>
                  <a:pt x="10" y="37"/>
                  <a:pt x="10" y="37"/>
                </a:cubicBezTo>
                <a:cubicBezTo>
                  <a:pt x="9" y="37"/>
                  <a:pt x="7" y="36"/>
                  <a:pt x="7" y="34"/>
                </a:cubicBezTo>
                <a:cubicBezTo>
                  <a:pt x="7" y="24"/>
                  <a:pt x="7" y="24"/>
                  <a:pt x="7" y="24"/>
                </a:cubicBezTo>
                <a:cubicBezTo>
                  <a:pt x="7" y="22"/>
                  <a:pt x="9" y="20"/>
                  <a:pt x="10" y="20"/>
                </a:cubicBezTo>
                <a:cubicBezTo>
                  <a:pt x="21" y="20"/>
                  <a:pt x="21" y="20"/>
                  <a:pt x="21" y="20"/>
                </a:cubicBezTo>
                <a:cubicBezTo>
                  <a:pt x="23" y="20"/>
                  <a:pt x="24" y="22"/>
                  <a:pt x="24" y="24"/>
                </a:cubicBezTo>
                <a:close/>
                <a:moveTo>
                  <a:pt x="34" y="21"/>
                </a:moveTo>
                <a:cubicBezTo>
                  <a:pt x="34" y="37"/>
                  <a:pt x="34" y="37"/>
                  <a:pt x="34" y="37"/>
                </a:cubicBezTo>
                <a:cubicBezTo>
                  <a:pt x="34" y="37"/>
                  <a:pt x="34" y="37"/>
                  <a:pt x="34" y="37"/>
                </a:cubicBezTo>
                <a:cubicBezTo>
                  <a:pt x="34" y="37"/>
                  <a:pt x="34" y="37"/>
                  <a:pt x="34" y="37"/>
                </a:cubicBezTo>
                <a:cubicBezTo>
                  <a:pt x="33" y="37"/>
                  <a:pt x="33" y="37"/>
                  <a:pt x="33" y="37"/>
                </a:cubicBezTo>
                <a:cubicBezTo>
                  <a:pt x="26" y="30"/>
                  <a:pt x="26" y="30"/>
                  <a:pt x="26" y="30"/>
                </a:cubicBezTo>
                <a:cubicBezTo>
                  <a:pt x="26" y="28"/>
                  <a:pt x="26" y="28"/>
                  <a:pt x="26" y="28"/>
                </a:cubicBezTo>
                <a:cubicBezTo>
                  <a:pt x="33" y="20"/>
                  <a:pt x="33" y="20"/>
                  <a:pt x="33" y="20"/>
                </a:cubicBezTo>
                <a:cubicBezTo>
                  <a:pt x="33" y="20"/>
                  <a:pt x="33" y="20"/>
                  <a:pt x="34" y="20"/>
                </a:cubicBezTo>
                <a:cubicBezTo>
                  <a:pt x="34" y="20"/>
                  <a:pt x="34" y="20"/>
                  <a:pt x="34" y="20"/>
                </a:cubicBezTo>
                <a:cubicBezTo>
                  <a:pt x="34" y="20"/>
                  <a:pt x="34" y="21"/>
                  <a:pt x="34" y="21"/>
                </a:cubicBezTo>
                <a:close/>
                <a:moveTo>
                  <a:pt x="28" y="13"/>
                </a:moveTo>
                <a:cubicBezTo>
                  <a:pt x="38" y="13"/>
                  <a:pt x="38" y="13"/>
                  <a:pt x="38" y="13"/>
                </a:cubicBezTo>
                <a:cubicBezTo>
                  <a:pt x="37" y="13"/>
                  <a:pt x="37" y="12"/>
                  <a:pt x="37" y="12"/>
                </a:cubicBezTo>
                <a:cubicBezTo>
                  <a:pt x="29" y="4"/>
                  <a:pt x="29" y="4"/>
                  <a:pt x="29" y="4"/>
                </a:cubicBezTo>
                <a:cubicBezTo>
                  <a:pt x="28" y="4"/>
                  <a:pt x="28" y="3"/>
                  <a:pt x="28" y="3"/>
                </a:cubicBezTo>
                <a:lnTo>
                  <a:pt x="28" y="13"/>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52" name="Freeform 188"/>
          <p:cNvSpPr>
            <a:spLocks noEditPoints="1"/>
          </p:cNvSpPr>
          <p:nvPr/>
        </p:nvSpPr>
        <p:spPr bwMode="auto">
          <a:xfrm>
            <a:off x="6173912" y="2770344"/>
            <a:ext cx="317866" cy="373573"/>
          </a:xfrm>
          <a:custGeom>
            <a:avLst/>
            <a:gdLst>
              <a:gd name="T0" fmla="*/ 41 w 41"/>
              <a:gd name="T1" fmla="*/ 45 h 48"/>
              <a:gd name="T2" fmla="*/ 3 w 41"/>
              <a:gd name="T3" fmla="*/ 48 h 48"/>
              <a:gd name="T4" fmla="*/ 0 w 41"/>
              <a:gd name="T5" fmla="*/ 2 h 48"/>
              <a:gd name="T6" fmla="*/ 27 w 41"/>
              <a:gd name="T7" fmla="*/ 0 h 48"/>
              <a:gd name="T8" fmla="*/ 39 w 41"/>
              <a:gd name="T9" fmla="*/ 10 h 48"/>
              <a:gd name="T10" fmla="*/ 38 w 41"/>
              <a:gd name="T11" fmla="*/ 17 h 48"/>
              <a:gd name="T12" fmla="*/ 24 w 41"/>
              <a:gd name="T13" fmla="*/ 14 h 48"/>
              <a:gd name="T14" fmla="*/ 21 w 41"/>
              <a:gd name="T15" fmla="*/ 3 h 48"/>
              <a:gd name="T16" fmla="*/ 17 w 41"/>
              <a:gd name="T17" fmla="*/ 7 h 48"/>
              <a:gd name="T18" fmla="*/ 4 w 41"/>
              <a:gd name="T19" fmla="*/ 3 h 48"/>
              <a:gd name="T20" fmla="*/ 38 w 41"/>
              <a:gd name="T21" fmla="*/ 44 h 48"/>
              <a:gd name="T22" fmla="*/ 24 w 41"/>
              <a:gd name="T23" fmla="*/ 34 h 48"/>
              <a:gd name="T24" fmla="*/ 17 w 41"/>
              <a:gd name="T25" fmla="*/ 41 h 48"/>
              <a:gd name="T26" fmla="*/ 11 w 41"/>
              <a:gd name="T27" fmla="*/ 34 h 48"/>
              <a:gd name="T28" fmla="*/ 14 w 41"/>
              <a:gd name="T29" fmla="*/ 20 h 48"/>
              <a:gd name="T30" fmla="*/ 17 w 41"/>
              <a:gd name="T31" fmla="*/ 24 h 48"/>
              <a:gd name="T32" fmla="*/ 21 w 41"/>
              <a:gd name="T33" fmla="*/ 25 h 48"/>
              <a:gd name="T34" fmla="*/ 17 w 41"/>
              <a:gd name="T35" fmla="*/ 7 h 48"/>
              <a:gd name="T36" fmla="*/ 14 w 41"/>
              <a:gd name="T37" fmla="*/ 10 h 48"/>
              <a:gd name="T38" fmla="*/ 17 w 41"/>
              <a:gd name="T39" fmla="*/ 7 h 48"/>
              <a:gd name="T40" fmla="*/ 14 w 41"/>
              <a:gd name="T41" fmla="*/ 14 h 48"/>
              <a:gd name="T42" fmla="*/ 17 w 41"/>
              <a:gd name="T43" fmla="*/ 17 h 48"/>
              <a:gd name="T44" fmla="*/ 21 w 41"/>
              <a:gd name="T45" fmla="*/ 36 h 48"/>
              <a:gd name="T46" fmla="*/ 14 w 41"/>
              <a:gd name="T47" fmla="*/ 36 h 48"/>
              <a:gd name="T48" fmla="*/ 21 w 41"/>
              <a:gd name="T49" fmla="*/ 36 h 48"/>
              <a:gd name="T50" fmla="*/ 17 w 41"/>
              <a:gd name="T51" fmla="*/ 10 h 48"/>
              <a:gd name="T52" fmla="*/ 21 w 41"/>
              <a:gd name="T53" fmla="*/ 14 h 48"/>
              <a:gd name="T54" fmla="*/ 21 w 41"/>
              <a:gd name="T55" fmla="*/ 17 h 48"/>
              <a:gd name="T56" fmla="*/ 17 w 41"/>
              <a:gd name="T57" fmla="*/ 20 h 48"/>
              <a:gd name="T58" fmla="*/ 21 w 41"/>
              <a:gd name="T59" fmla="*/ 17 h 48"/>
              <a:gd name="T60" fmla="*/ 38 w 41"/>
              <a:gd name="T61" fmla="*/ 14 h 48"/>
              <a:gd name="T62" fmla="*/ 29 w 41"/>
              <a:gd name="T63" fmla="*/ 4 h 48"/>
              <a:gd name="T64" fmla="*/ 28 w 41"/>
              <a:gd name="T65" fmla="*/ 1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1" h="48">
                <a:moveTo>
                  <a:pt x="41" y="14"/>
                </a:moveTo>
                <a:cubicBezTo>
                  <a:pt x="41" y="45"/>
                  <a:pt x="41" y="45"/>
                  <a:pt x="41" y="45"/>
                </a:cubicBezTo>
                <a:cubicBezTo>
                  <a:pt x="41" y="47"/>
                  <a:pt x="40" y="48"/>
                  <a:pt x="39" y="48"/>
                </a:cubicBezTo>
                <a:cubicBezTo>
                  <a:pt x="3" y="48"/>
                  <a:pt x="3" y="48"/>
                  <a:pt x="3" y="48"/>
                </a:cubicBezTo>
                <a:cubicBezTo>
                  <a:pt x="1" y="48"/>
                  <a:pt x="0" y="47"/>
                  <a:pt x="0" y="45"/>
                </a:cubicBezTo>
                <a:cubicBezTo>
                  <a:pt x="0" y="2"/>
                  <a:pt x="0" y="2"/>
                  <a:pt x="0" y="2"/>
                </a:cubicBezTo>
                <a:cubicBezTo>
                  <a:pt x="0" y="1"/>
                  <a:pt x="1" y="0"/>
                  <a:pt x="3" y="0"/>
                </a:cubicBezTo>
                <a:cubicBezTo>
                  <a:pt x="27" y="0"/>
                  <a:pt x="27" y="0"/>
                  <a:pt x="27" y="0"/>
                </a:cubicBezTo>
                <a:cubicBezTo>
                  <a:pt x="28" y="0"/>
                  <a:pt x="30" y="1"/>
                  <a:pt x="31" y="2"/>
                </a:cubicBezTo>
                <a:cubicBezTo>
                  <a:pt x="39" y="10"/>
                  <a:pt x="39" y="10"/>
                  <a:pt x="39" y="10"/>
                </a:cubicBezTo>
                <a:cubicBezTo>
                  <a:pt x="40" y="11"/>
                  <a:pt x="41" y="13"/>
                  <a:pt x="41" y="14"/>
                </a:cubicBezTo>
                <a:close/>
                <a:moveTo>
                  <a:pt x="38" y="17"/>
                </a:moveTo>
                <a:cubicBezTo>
                  <a:pt x="27" y="17"/>
                  <a:pt x="27" y="17"/>
                  <a:pt x="27" y="17"/>
                </a:cubicBezTo>
                <a:cubicBezTo>
                  <a:pt x="25" y="17"/>
                  <a:pt x="24" y="16"/>
                  <a:pt x="24" y="14"/>
                </a:cubicBezTo>
                <a:cubicBezTo>
                  <a:pt x="24" y="3"/>
                  <a:pt x="24" y="3"/>
                  <a:pt x="24" y="3"/>
                </a:cubicBezTo>
                <a:cubicBezTo>
                  <a:pt x="21" y="3"/>
                  <a:pt x="21" y="3"/>
                  <a:pt x="21" y="3"/>
                </a:cubicBezTo>
                <a:cubicBezTo>
                  <a:pt x="21" y="7"/>
                  <a:pt x="21" y="7"/>
                  <a:pt x="21" y="7"/>
                </a:cubicBezTo>
                <a:cubicBezTo>
                  <a:pt x="17" y="7"/>
                  <a:pt x="17" y="7"/>
                  <a:pt x="17" y="7"/>
                </a:cubicBezTo>
                <a:cubicBezTo>
                  <a:pt x="17" y="3"/>
                  <a:pt x="17" y="3"/>
                  <a:pt x="17" y="3"/>
                </a:cubicBezTo>
                <a:cubicBezTo>
                  <a:pt x="4" y="3"/>
                  <a:pt x="4" y="3"/>
                  <a:pt x="4" y="3"/>
                </a:cubicBezTo>
                <a:cubicBezTo>
                  <a:pt x="4" y="44"/>
                  <a:pt x="4" y="44"/>
                  <a:pt x="4" y="44"/>
                </a:cubicBezTo>
                <a:cubicBezTo>
                  <a:pt x="38" y="44"/>
                  <a:pt x="38" y="44"/>
                  <a:pt x="38" y="44"/>
                </a:cubicBezTo>
                <a:lnTo>
                  <a:pt x="38" y="17"/>
                </a:lnTo>
                <a:close/>
                <a:moveTo>
                  <a:pt x="24" y="34"/>
                </a:moveTo>
                <a:cubicBezTo>
                  <a:pt x="24" y="35"/>
                  <a:pt x="24" y="35"/>
                  <a:pt x="24" y="36"/>
                </a:cubicBezTo>
                <a:cubicBezTo>
                  <a:pt x="24" y="39"/>
                  <a:pt x="21" y="41"/>
                  <a:pt x="17" y="41"/>
                </a:cubicBezTo>
                <a:cubicBezTo>
                  <a:pt x="13" y="41"/>
                  <a:pt x="10" y="39"/>
                  <a:pt x="10" y="36"/>
                </a:cubicBezTo>
                <a:cubicBezTo>
                  <a:pt x="10" y="35"/>
                  <a:pt x="11" y="35"/>
                  <a:pt x="11" y="34"/>
                </a:cubicBezTo>
                <a:cubicBezTo>
                  <a:pt x="11" y="34"/>
                  <a:pt x="11" y="33"/>
                  <a:pt x="14" y="24"/>
                </a:cubicBezTo>
                <a:cubicBezTo>
                  <a:pt x="14" y="20"/>
                  <a:pt x="14" y="20"/>
                  <a:pt x="14" y="20"/>
                </a:cubicBezTo>
                <a:cubicBezTo>
                  <a:pt x="17" y="20"/>
                  <a:pt x="17" y="20"/>
                  <a:pt x="17" y="20"/>
                </a:cubicBezTo>
                <a:cubicBezTo>
                  <a:pt x="17" y="24"/>
                  <a:pt x="17" y="24"/>
                  <a:pt x="17" y="24"/>
                </a:cubicBezTo>
                <a:cubicBezTo>
                  <a:pt x="19" y="24"/>
                  <a:pt x="19" y="24"/>
                  <a:pt x="19" y="24"/>
                </a:cubicBezTo>
                <a:cubicBezTo>
                  <a:pt x="20" y="24"/>
                  <a:pt x="21" y="24"/>
                  <a:pt x="21" y="25"/>
                </a:cubicBezTo>
                <a:cubicBezTo>
                  <a:pt x="23" y="33"/>
                  <a:pt x="24" y="34"/>
                  <a:pt x="24" y="34"/>
                </a:cubicBezTo>
                <a:close/>
                <a:moveTo>
                  <a:pt x="17" y="7"/>
                </a:moveTo>
                <a:cubicBezTo>
                  <a:pt x="14" y="7"/>
                  <a:pt x="14" y="7"/>
                  <a:pt x="14" y="7"/>
                </a:cubicBezTo>
                <a:cubicBezTo>
                  <a:pt x="14" y="10"/>
                  <a:pt x="14" y="10"/>
                  <a:pt x="14" y="10"/>
                </a:cubicBezTo>
                <a:cubicBezTo>
                  <a:pt x="17" y="10"/>
                  <a:pt x="17" y="10"/>
                  <a:pt x="17" y="10"/>
                </a:cubicBezTo>
                <a:lnTo>
                  <a:pt x="17" y="7"/>
                </a:lnTo>
                <a:close/>
                <a:moveTo>
                  <a:pt x="17" y="14"/>
                </a:moveTo>
                <a:cubicBezTo>
                  <a:pt x="14" y="14"/>
                  <a:pt x="14" y="14"/>
                  <a:pt x="14" y="14"/>
                </a:cubicBezTo>
                <a:cubicBezTo>
                  <a:pt x="14" y="17"/>
                  <a:pt x="14" y="17"/>
                  <a:pt x="14" y="17"/>
                </a:cubicBezTo>
                <a:cubicBezTo>
                  <a:pt x="17" y="17"/>
                  <a:pt x="17" y="17"/>
                  <a:pt x="17" y="17"/>
                </a:cubicBezTo>
                <a:lnTo>
                  <a:pt x="17" y="14"/>
                </a:lnTo>
                <a:close/>
                <a:moveTo>
                  <a:pt x="21" y="36"/>
                </a:moveTo>
                <a:cubicBezTo>
                  <a:pt x="21" y="35"/>
                  <a:pt x="19" y="34"/>
                  <a:pt x="17" y="34"/>
                </a:cubicBezTo>
                <a:cubicBezTo>
                  <a:pt x="15" y="34"/>
                  <a:pt x="14" y="35"/>
                  <a:pt x="14" y="36"/>
                </a:cubicBezTo>
                <a:cubicBezTo>
                  <a:pt x="14" y="37"/>
                  <a:pt x="15" y="38"/>
                  <a:pt x="17" y="38"/>
                </a:cubicBezTo>
                <a:cubicBezTo>
                  <a:pt x="19" y="38"/>
                  <a:pt x="21" y="37"/>
                  <a:pt x="21" y="36"/>
                </a:cubicBezTo>
                <a:close/>
                <a:moveTo>
                  <a:pt x="21" y="10"/>
                </a:moveTo>
                <a:cubicBezTo>
                  <a:pt x="17" y="10"/>
                  <a:pt x="17" y="10"/>
                  <a:pt x="17" y="10"/>
                </a:cubicBezTo>
                <a:cubicBezTo>
                  <a:pt x="17" y="14"/>
                  <a:pt x="17" y="14"/>
                  <a:pt x="17" y="14"/>
                </a:cubicBezTo>
                <a:cubicBezTo>
                  <a:pt x="21" y="14"/>
                  <a:pt x="21" y="14"/>
                  <a:pt x="21" y="14"/>
                </a:cubicBezTo>
                <a:lnTo>
                  <a:pt x="21" y="10"/>
                </a:lnTo>
                <a:close/>
                <a:moveTo>
                  <a:pt x="21" y="17"/>
                </a:moveTo>
                <a:cubicBezTo>
                  <a:pt x="17" y="17"/>
                  <a:pt x="17" y="17"/>
                  <a:pt x="17" y="17"/>
                </a:cubicBezTo>
                <a:cubicBezTo>
                  <a:pt x="17" y="20"/>
                  <a:pt x="17" y="20"/>
                  <a:pt x="17" y="20"/>
                </a:cubicBezTo>
                <a:cubicBezTo>
                  <a:pt x="21" y="20"/>
                  <a:pt x="21" y="20"/>
                  <a:pt x="21" y="20"/>
                </a:cubicBezTo>
                <a:lnTo>
                  <a:pt x="21" y="17"/>
                </a:lnTo>
                <a:close/>
                <a:moveTo>
                  <a:pt x="28" y="14"/>
                </a:moveTo>
                <a:cubicBezTo>
                  <a:pt x="38" y="14"/>
                  <a:pt x="38" y="14"/>
                  <a:pt x="38" y="14"/>
                </a:cubicBezTo>
                <a:cubicBezTo>
                  <a:pt x="37" y="13"/>
                  <a:pt x="37" y="13"/>
                  <a:pt x="37" y="12"/>
                </a:cubicBezTo>
                <a:cubicBezTo>
                  <a:pt x="29" y="4"/>
                  <a:pt x="29" y="4"/>
                  <a:pt x="29" y="4"/>
                </a:cubicBezTo>
                <a:cubicBezTo>
                  <a:pt x="28" y="4"/>
                  <a:pt x="28" y="4"/>
                  <a:pt x="28" y="3"/>
                </a:cubicBezTo>
                <a:lnTo>
                  <a:pt x="28" y="1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53" name="Freeform 189"/>
          <p:cNvSpPr>
            <a:spLocks noEditPoints="1"/>
          </p:cNvSpPr>
          <p:nvPr/>
        </p:nvSpPr>
        <p:spPr bwMode="auto">
          <a:xfrm>
            <a:off x="5549530" y="2770344"/>
            <a:ext cx="370298" cy="373573"/>
          </a:xfrm>
          <a:custGeom>
            <a:avLst/>
            <a:gdLst>
              <a:gd name="T0" fmla="*/ 48 w 48"/>
              <a:gd name="T1" fmla="*/ 13 h 48"/>
              <a:gd name="T2" fmla="*/ 48 w 48"/>
              <a:gd name="T3" fmla="*/ 46 h 48"/>
              <a:gd name="T4" fmla="*/ 45 w 48"/>
              <a:gd name="T5" fmla="*/ 48 h 48"/>
              <a:gd name="T6" fmla="*/ 19 w 48"/>
              <a:gd name="T7" fmla="*/ 48 h 48"/>
              <a:gd name="T8" fmla="*/ 17 w 48"/>
              <a:gd name="T9" fmla="*/ 46 h 48"/>
              <a:gd name="T10" fmla="*/ 17 w 48"/>
              <a:gd name="T11" fmla="*/ 38 h 48"/>
              <a:gd name="T12" fmla="*/ 2 w 48"/>
              <a:gd name="T13" fmla="*/ 38 h 48"/>
              <a:gd name="T14" fmla="*/ 0 w 48"/>
              <a:gd name="T15" fmla="*/ 36 h 48"/>
              <a:gd name="T16" fmla="*/ 0 w 48"/>
              <a:gd name="T17" fmla="*/ 18 h 48"/>
              <a:gd name="T18" fmla="*/ 2 w 48"/>
              <a:gd name="T19" fmla="*/ 13 h 48"/>
              <a:gd name="T20" fmla="*/ 12 w 48"/>
              <a:gd name="T21" fmla="*/ 2 h 48"/>
              <a:gd name="T22" fmla="*/ 17 w 48"/>
              <a:gd name="T23" fmla="*/ 0 h 48"/>
              <a:gd name="T24" fmla="*/ 28 w 48"/>
              <a:gd name="T25" fmla="*/ 0 h 48"/>
              <a:gd name="T26" fmla="*/ 31 w 48"/>
              <a:gd name="T27" fmla="*/ 3 h 48"/>
              <a:gd name="T28" fmla="*/ 31 w 48"/>
              <a:gd name="T29" fmla="*/ 12 h 48"/>
              <a:gd name="T30" fmla="*/ 34 w 48"/>
              <a:gd name="T31" fmla="*/ 11 h 48"/>
              <a:gd name="T32" fmla="*/ 45 w 48"/>
              <a:gd name="T33" fmla="*/ 11 h 48"/>
              <a:gd name="T34" fmla="*/ 48 w 48"/>
              <a:gd name="T35" fmla="*/ 13 h 48"/>
              <a:gd name="T36" fmla="*/ 27 w 48"/>
              <a:gd name="T37" fmla="*/ 15 h 48"/>
              <a:gd name="T38" fmla="*/ 27 w 48"/>
              <a:gd name="T39" fmla="*/ 4 h 48"/>
              <a:gd name="T40" fmla="*/ 17 w 48"/>
              <a:gd name="T41" fmla="*/ 4 h 48"/>
              <a:gd name="T42" fmla="*/ 17 w 48"/>
              <a:gd name="T43" fmla="*/ 15 h 48"/>
              <a:gd name="T44" fmla="*/ 14 w 48"/>
              <a:gd name="T45" fmla="*/ 18 h 48"/>
              <a:gd name="T46" fmla="*/ 3 w 48"/>
              <a:gd name="T47" fmla="*/ 18 h 48"/>
              <a:gd name="T48" fmla="*/ 3 w 48"/>
              <a:gd name="T49" fmla="*/ 35 h 48"/>
              <a:gd name="T50" fmla="*/ 17 w 48"/>
              <a:gd name="T51" fmla="*/ 35 h 48"/>
              <a:gd name="T52" fmla="*/ 17 w 48"/>
              <a:gd name="T53" fmla="*/ 28 h 48"/>
              <a:gd name="T54" fmla="*/ 19 w 48"/>
              <a:gd name="T55" fmla="*/ 23 h 48"/>
              <a:gd name="T56" fmla="*/ 27 w 48"/>
              <a:gd name="T57" fmla="*/ 15 h 48"/>
              <a:gd name="T58" fmla="*/ 5 w 48"/>
              <a:gd name="T59" fmla="*/ 14 h 48"/>
              <a:gd name="T60" fmla="*/ 13 w 48"/>
              <a:gd name="T61" fmla="*/ 14 h 48"/>
              <a:gd name="T62" fmla="*/ 13 w 48"/>
              <a:gd name="T63" fmla="*/ 6 h 48"/>
              <a:gd name="T64" fmla="*/ 5 w 48"/>
              <a:gd name="T65" fmla="*/ 14 h 48"/>
              <a:gd name="T66" fmla="*/ 44 w 48"/>
              <a:gd name="T67" fmla="*/ 14 h 48"/>
              <a:gd name="T68" fmla="*/ 34 w 48"/>
              <a:gd name="T69" fmla="*/ 14 h 48"/>
              <a:gd name="T70" fmla="*/ 34 w 48"/>
              <a:gd name="T71" fmla="*/ 25 h 48"/>
              <a:gd name="T72" fmla="*/ 31 w 48"/>
              <a:gd name="T73" fmla="*/ 28 h 48"/>
              <a:gd name="T74" fmla="*/ 20 w 48"/>
              <a:gd name="T75" fmla="*/ 28 h 48"/>
              <a:gd name="T76" fmla="*/ 20 w 48"/>
              <a:gd name="T77" fmla="*/ 45 h 48"/>
              <a:gd name="T78" fmla="*/ 44 w 48"/>
              <a:gd name="T79" fmla="*/ 45 h 48"/>
              <a:gd name="T80" fmla="*/ 44 w 48"/>
              <a:gd name="T81" fmla="*/ 14 h 48"/>
              <a:gd name="T82" fmla="*/ 23 w 48"/>
              <a:gd name="T83" fmla="*/ 24 h 48"/>
              <a:gd name="T84" fmla="*/ 31 w 48"/>
              <a:gd name="T85" fmla="*/ 24 h 48"/>
              <a:gd name="T86" fmla="*/ 31 w 48"/>
              <a:gd name="T87" fmla="*/ 16 h 48"/>
              <a:gd name="T88" fmla="*/ 23 w 48"/>
              <a:gd name="T89" fmla="*/ 2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8" h="48">
                <a:moveTo>
                  <a:pt x="48" y="13"/>
                </a:moveTo>
                <a:cubicBezTo>
                  <a:pt x="48" y="46"/>
                  <a:pt x="48" y="46"/>
                  <a:pt x="48" y="46"/>
                </a:cubicBezTo>
                <a:cubicBezTo>
                  <a:pt x="48" y="47"/>
                  <a:pt x="47" y="48"/>
                  <a:pt x="45" y="48"/>
                </a:cubicBezTo>
                <a:cubicBezTo>
                  <a:pt x="19" y="48"/>
                  <a:pt x="19" y="48"/>
                  <a:pt x="19" y="48"/>
                </a:cubicBezTo>
                <a:cubicBezTo>
                  <a:pt x="18" y="48"/>
                  <a:pt x="17" y="47"/>
                  <a:pt x="17" y="46"/>
                </a:cubicBezTo>
                <a:cubicBezTo>
                  <a:pt x="17" y="38"/>
                  <a:pt x="17" y="38"/>
                  <a:pt x="17" y="38"/>
                </a:cubicBezTo>
                <a:cubicBezTo>
                  <a:pt x="2" y="38"/>
                  <a:pt x="2" y="38"/>
                  <a:pt x="2" y="38"/>
                </a:cubicBezTo>
                <a:cubicBezTo>
                  <a:pt x="1" y="38"/>
                  <a:pt x="0" y="37"/>
                  <a:pt x="0" y="36"/>
                </a:cubicBezTo>
                <a:cubicBezTo>
                  <a:pt x="0" y="18"/>
                  <a:pt x="0" y="18"/>
                  <a:pt x="0" y="18"/>
                </a:cubicBezTo>
                <a:cubicBezTo>
                  <a:pt x="0" y="16"/>
                  <a:pt x="1" y="14"/>
                  <a:pt x="2" y="13"/>
                </a:cubicBezTo>
                <a:cubicBezTo>
                  <a:pt x="12" y="2"/>
                  <a:pt x="12" y="2"/>
                  <a:pt x="12" y="2"/>
                </a:cubicBezTo>
                <a:cubicBezTo>
                  <a:pt x="13" y="1"/>
                  <a:pt x="15" y="0"/>
                  <a:pt x="17" y="0"/>
                </a:cubicBezTo>
                <a:cubicBezTo>
                  <a:pt x="28" y="0"/>
                  <a:pt x="28" y="0"/>
                  <a:pt x="28" y="0"/>
                </a:cubicBezTo>
                <a:cubicBezTo>
                  <a:pt x="29" y="0"/>
                  <a:pt x="31" y="2"/>
                  <a:pt x="31" y="3"/>
                </a:cubicBezTo>
                <a:cubicBezTo>
                  <a:pt x="31" y="12"/>
                  <a:pt x="31" y="12"/>
                  <a:pt x="31" y="12"/>
                </a:cubicBezTo>
                <a:cubicBezTo>
                  <a:pt x="32" y="11"/>
                  <a:pt x="33" y="11"/>
                  <a:pt x="34" y="11"/>
                </a:cubicBezTo>
                <a:cubicBezTo>
                  <a:pt x="45" y="11"/>
                  <a:pt x="45" y="11"/>
                  <a:pt x="45" y="11"/>
                </a:cubicBezTo>
                <a:cubicBezTo>
                  <a:pt x="47" y="11"/>
                  <a:pt x="48" y="12"/>
                  <a:pt x="48" y="13"/>
                </a:cubicBezTo>
                <a:close/>
                <a:moveTo>
                  <a:pt x="27" y="15"/>
                </a:moveTo>
                <a:cubicBezTo>
                  <a:pt x="27" y="4"/>
                  <a:pt x="27" y="4"/>
                  <a:pt x="27" y="4"/>
                </a:cubicBezTo>
                <a:cubicBezTo>
                  <a:pt x="17" y="4"/>
                  <a:pt x="17" y="4"/>
                  <a:pt x="17" y="4"/>
                </a:cubicBezTo>
                <a:cubicBezTo>
                  <a:pt x="17" y="15"/>
                  <a:pt x="17" y="15"/>
                  <a:pt x="17" y="15"/>
                </a:cubicBezTo>
                <a:cubicBezTo>
                  <a:pt x="17" y="16"/>
                  <a:pt x="16" y="18"/>
                  <a:pt x="14" y="18"/>
                </a:cubicBezTo>
                <a:cubicBezTo>
                  <a:pt x="3" y="18"/>
                  <a:pt x="3" y="18"/>
                  <a:pt x="3" y="18"/>
                </a:cubicBezTo>
                <a:cubicBezTo>
                  <a:pt x="3" y="35"/>
                  <a:pt x="3" y="35"/>
                  <a:pt x="3" y="35"/>
                </a:cubicBezTo>
                <a:cubicBezTo>
                  <a:pt x="17" y="35"/>
                  <a:pt x="17" y="35"/>
                  <a:pt x="17" y="35"/>
                </a:cubicBezTo>
                <a:cubicBezTo>
                  <a:pt x="17" y="28"/>
                  <a:pt x="17" y="28"/>
                  <a:pt x="17" y="28"/>
                </a:cubicBezTo>
                <a:cubicBezTo>
                  <a:pt x="17" y="26"/>
                  <a:pt x="18" y="24"/>
                  <a:pt x="19" y="23"/>
                </a:cubicBezTo>
                <a:lnTo>
                  <a:pt x="27" y="15"/>
                </a:lnTo>
                <a:close/>
                <a:moveTo>
                  <a:pt x="5" y="14"/>
                </a:moveTo>
                <a:cubicBezTo>
                  <a:pt x="13" y="14"/>
                  <a:pt x="13" y="14"/>
                  <a:pt x="13" y="14"/>
                </a:cubicBezTo>
                <a:cubicBezTo>
                  <a:pt x="13" y="6"/>
                  <a:pt x="13" y="6"/>
                  <a:pt x="13" y="6"/>
                </a:cubicBezTo>
                <a:lnTo>
                  <a:pt x="5" y="14"/>
                </a:lnTo>
                <a:close/>
                <a:moveTo>
                  <a:pt x="44" y="14"/>
                </a:moveTo>
                <a:cubicBezTo>
                  <a:pt x="34" y="14"/>
                  <a:pt x="34" y="14"/>
                  <a:pt x="34" y="14"/>
                </a:cubicBezTo>
                <a:cubicBezTo>
                  <a:pt x="34" y="25"/>
                  <a:pt x="34" y="25"/>
                  <a:pt x="34" y="25"/>
                </a:cubicBezTo>
                <a:cubicBezTo>
                  <a:pt x="34" y="27"/>
                  <a:pt x="33" y="28"/>
                  <a:pt x="31" y="28"/>
                </a:cubicBezTo>
                <a:cubicBezTo>
                  <a:pt x="20" y="28"/>
                  <a:pt x="20" y="28"/>
                  <a:pt x="20" y="28"/>
                </a:cubicBezTo>
                <a:cubicBezTo>
                  <a:pt x="20" y="45"/>
                  <a:pt x="20" y="45"/>
                  <a:pt x="20" y="45"/>
                </a:cubicBezTo>
                <a:cubicBezTo>
                  <a:pt x="44" y="45"/>
                  <a:pt x="44" y="45"/>
                  <a:pt x="44" y="45"/>
                </a:cubicBezTo>
                <a:lnTo>
                  <a:pt x="44" y="14"/>
                </a:lnTo>
                <a:close/>
                <a:moveTo>
                  <a:pt x="23" y="24"/>
                </a:moveTo>
                <a:cubicBezTo>
                  <a:pt x="31" y="24"/>
                  <a:pt x="31" y="24"/>
                  <a:pt x="31" y="24"/>
                </a:cubicBezTo>
                <a:cubicBezTo>
                  <a:pt x="31" y="16"/>
                  <a:pt x="31" y="16"/>
                  <a:pt x="31" y="16"/>
                </a:cubicBezTo>
                <a:lnTo>
                  <a:pt x="23" y="2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54" name="Freeform 190"/>
          <p:cNvSpPr>
            <a:spLocks noEditPoints="1"/>
          </p:cNvSpPr>
          <p:nvPr/>
        </p:nvSpPr>
        <p:spPr bwMode="auto">
          <a:xfrm>
            <a:off x="3782596" y="2293942"/>
            <a:ext cx="396512" cy="347356"/>
          </a:xfrm>
          <a:custGeom>
            <a:avLst/>
            <a:gdLst>
              <a:gd name="T0" fmla="*/ 47 w 51"/>
              <a:gd name="T1" fmla="*/ 45 h 45"/>
              <a:gd name="T2" fmla="*/ 0 w 51"/>
              <a:gd name="T3" fmla="*/ 41 h 45"/>
              <a:gd name="T4" fmla="*/ 4 w 51"/>
              <a:gd name="T5" fmla="*/ 0 h 45"/>
              <a:gd name="T6" fmla="*/ 51 w 51"/>
              <a:gd name="T7" fmla="*/ 5 h 45"/>
              <a:gd name="T8" fmla="*/ 10 w 51"/>
              <a:gd name="T9" fmla="*/ 6 h 45"/>
              <a:gd name="T10" fmla="*/ 5 w 51"/>
              <a:gd name="T11" fmla="*/ 4 h 45"/>
              <a:gd name="T12" fmla="*/ 3 w 51"/>
              <a:gd name="T13" fmla="*/ 9 h 45"/>
              <a:gd name="T14" fmla="*/ 9 w 51"/>
              <a:gd name="T15" fmla="*/ 11 h 45"/>
              <a:gd name="T16" fmla="*/ 10 w 51"/>
              <a:gd name="T17" fmla="*/ 6 h 45"/>
              <a:gd name="T18" fmla="*/ 9 w 51"/>
              <a:gd name="T19" fmla="*/ 14 h 45"/>
              <a:gd name="T20" fmla="*/ 3 w 51"/>
              <a:gd name="T21" fmla="*/ 16 h 45"/>
              <a:gd name="T22" fmla="*/ 5 w 51"/>
              <a:gd name="T23" fmla="*/ 21 h 45"/>
              <a:gd name="T24" fmla="*/ 10 w 51"/>
              <a:gd name="T25" fmla="*/ 19 h 45"/>
              <a:gd name="T26" fmla="*/ 10 w 51"/>
              <a:gd name="T27" fmla="*/ 26 h 45"/>
              <a:gd name="T28" fmla="*/ 5 w 51"/>
              <a:gd name="T29" fmla="*/ 24 h 45"/>
              <a:gd name="T30" fmla="*/ 3 w 51"/>
              <a:gd name="T31" fmla="*/ 30 h 45"/>
              <a:gd name="T32" fmla="*/ 9 w 51"/>
              <a:gd name="T33" fmla="*/ 31 h 45"/>
              <a:gd name="T34" fmla="*/ 10 w 51"/>
              <a:gd name="T35" fmla="*/ 26 h 45"/>
              <a:gd name="T36" fmla="*/ 9 w 51"/>
              <a:gd name="T37" fmla="*/ 35 h 45"/>
              <a:gd name="T38" fmla="*/ 3 w 51"/>
              <a:gd name="T39" fmla="*/ 36 h 45"/>
              <a:gd name="T40" fmla="*/ 5 w 51"/>
              <a:gd name="T41" fmla="*/ 42 h 45"/>
              <a:gd name="T42" fmla="*/ 10 w 51"/>
              <a:gd name="T43" fmla="*/ 40 h 45"/>
              <a:gd name="T44" fmla="*/ 38 w 51"/>
              <a:gd name="T45" fmla="*/ 6 h 45"/>
              <a:gd name="T46" fmla="*/ 15 w 51"/>
              <a:gd name="T47" fmla="*/ 4 h 45"/>
              <a:gd name="T48" fmla="*/ 14 w 51"/>
              <a:gd name="T49" fmla="*/ 19 h 45"/>
              <a:gd name="T50" fmla="*/ 36 w 51"/>
              <a:gd name="T51" fmla="*/ 21 h 45"/>
              <a:gd name="T52" fmla="*/ 38 w 51"/>
              <a:gd name="T53" fmla="*/ 6 h 45"/>
              <a:gd name="T54" fmla="*/ 36 w 51"/>
              <a:gd name="T55" fmla="*/ 24 h 45"/>
              <a:gd name="T56" fmla="*/ 14 w 51"/>
              <a:gd name="T57" fmla="*/ 26 h 45"/>
              <a:gd name="T58" fmla="*/ 15 w 51"/>
              <a:gd name="T59" fmla="*/ 42 h 45"/>
              <a:gd name="T60" fmla="*/ 38 w 51"/>
              <a:gd name="T61" fmla="*/ 40 h 45"/>
              <a:gd name="T62" fmla="*/ 48 w 51"/>
              <a:gd name="T63" fmla="*/ 6 h 45"/>
              <a:gd name="T64" fmla="*/ 43 w 51"/>
              <a:gd name="T65" fmla="*/ 4 h 45"/>
              <a:gd name="T66" fmla="*/ 41 w 51"/>
              <a:gd name="T67" fmla="*/ 9 h 45"/>
              <a:gd name="T68" fmla="*/ 46 w 51"/>
              <a:gd name="T69" fmla="*/ 11 h 45"/>
              <a:gd name="T70" fmla="*/ 48 w 51"/>
              <a:gd name="T71" fmla="*/ 6 h 45"/>
              <a:gd name="T72" fmla="*/ 46 w 51"/>
              <a:gd name="T73" fmla="*/ 14 h 45"/>
              <a:gd name="T74" fmla="*/ 41 w 51"/>
              <a:gd name="T75" fmla="*/ 16 h 45"/>
              <a:gd name="T76" fmla="*/ 43 w 51"/>
              <a:gd name="T77" fmla="*/ 21 h 45"/>
              <a:gd name="T78" fmla="*/ 48 w 51"/>
              <a:gd name="T79" fmla="*/ 19 h 45"/>
              <a:gd name="T80" fmla="*/ 48 w 51"/>
              <a:gd name="T81" fmla="*/ 26 h 45"/>
              <a:gd name="T82" fmla="*/ 43 w 51"/>
              <a:gd name="T83" fmla="*/ 24 h 45"/>
              <a:gd name="T84" fmla="*/ 41 w 51"/>
              <a:gd name="T85" fmla="*/ 30 h 45"/>
              <a:gd name="T86" fmla="*/ 46 w 51"/>
              <a:gd name="T87" fmla="*/ 31 h 45"/>
              <a:gd name="T88" fmla="*/ 48 w 51"/>
              <a:gd name="T89" fmla="*/ 26 h 45"/>
              <a:gd name="T90" fmla="*/ 46 w 51"/>
              <a:gd name="T91" fmla="*/ 35 h 45"/>
              <a:gd name="T92" fmla="*/ 41 w 51"/>
              <a:gd name="T93" fmla="*/ 36 h 45"/>
              <a:gd name="T94" fmla="*/ 43 w 51"/>
              <a:gd name="T95" fmla="*/ 42 h 45"/>
              <a:gd name="T96" fmla="*/ 48 w 51"/>
              <a:gd name="T97" fmla="*/ 4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51" h="45">
                <a:moveTo>
                  <a:pt x="51" y="41"/>
                </a:moveTo>
                <a:cubicBezTo>
                  <a:pt x="51" y="43"/>
                  <a:pt x="50" y="45"/>
                  <a:pt x="47" y="45"/>
                </a:cubicBezTo>
                <a:cubicBezTo>
                  <a:pt x="4" y="45"/>
                  <a:pt x="4" y="45"/>
                  <a:pt x="4" y="45"/>
                </a:cubicBezTo>
                <a:cubicBezTo>
                  <a:pt x="2" y="45"/>
                  <a:pt x="0" y="43"/>
                  <a:pt x="0" y="41"/>
                </a:cubicBezTo>
                <a:cubicBezTo>
                  <a:pt x="0" y="5"/>
                  <a:pt x="0" y="5"/>
                  <a:pt x="0" y="5"/>
                </a:cubicBezTo>
                <a:cubicBezTo>
                  <a:pt x="0" y="2"/>
                  <a:pt x="2" y="0"/>
                  <a:pt x="4" y="0"/>
                </a:cubicBezTo>
                <a:cubicBezTo>
                  <a:pt x="47" y="0"/>
                  <a:pt x="47" y="0"/>
                  <a:pt x="47" y="0"/>
                </a:cubicBezTo>
                <a:cubicBezTo>
                  <a:pt x="50" y="0"/>
                  <a:pt x="51" y="2"/>
                  <a:pt x="51" y="5"/>
                </a:cubicBezTo>
                <a:lnTo>
                  <a:pt x="51" y="41"/>
                </a:lnTo>
                <a:close/>
                <a:moveTo>
                  <a:pt x="10" y="6"/>
                </a:moveTo>
                <a:cubicBezTo>
                  <a:pt x="10" y="5"/>
                  <a:pt x="9" y="4"/>
                  <a:pt x="9" y="4"/>
                </a:cubicBezTo>
                <a:cubicBezTo>
                  <a:pt x="5" y="4"/>
                  <a:pt x="5" y="4"/>
                  <a:pt x="5" y="4"/>
                </a:cubicBezTo>
                <a:cubicBezTo>
                  <a:pt x="4" y="4"/>
                  <a:pt x="3" y="5"/>
                  <a:pt x="3" y="6"/>
                </a:cubicBezTo>
                <a:cubicBezTo>
                  <a:pt x="3" y="9"/>
                  <a:pt x="3" y="9"/>
                  <a:pt x="3" y="9"/>
                </a:cubicBezTo>
                <a:cubicBezTo>
                  <a:pt x="3" y="10"/>
                  <a:pt x="4" y="11"/>
                  <a:pt x="5" y="11"/>
                </a:cubicBezTo>
                <a:cubicBezTo>
                  <a:pt x="9" y="11"/>
                  <a:pt x="9" y="11"/>
                  <a:pt x="9" y="11"/>
                </a:cubicBezTo>
                <a:cubicBezTo>
                  <a:pt x="9" y="11"/>
                  <a:pt x="10" y="10"/>
                  <a:pt x="10" y="9"/>
                </a:cubicBezTo>
                <a:lnTo>
                  <a:pt x="10" y="6"/>
                </a:lnTo>
                <a:close/>
                <a:moveTo>
                  <a:pt x="10" y="16"/>
                </a:moveTo>
                <a:cubicBezTo>
                  <a:pt x="10" y="15"/>
                  <a:pt x="9" y="14"/>
                  <a:pt x="9" y="14"/>
                </a:cubicBezTo>
                <a:cubicBezTo>
                  <a:pt x="5" y="14"/>
                  <a:pt x="5" y="14"/>
                  <a:pt x="5" y="14"/>
                </a:cubicBezTo>
                <a:cubicBezTo>
                  <a:pt x="4" y="14"/>
                  <a:pt x="3" y="15"/>
                  <a:pt x="3" y="16"/>
                </a:cubicBezTo>
                <a:cubicBezTo>
                  <a:pt x="3" y="19"/>
                  <a:pt x="3" y="19"/>
                  <a:pt x="3" y="19"/>
                </a:cubicBezTo>
                <a:cubicBezTo>
                  <a:pt x="3" y="20"/>
                  <a:pt x="4" y="21"/>
                  <a:pt x="5" y="21"/>
                </a:cubicBezTo>
                <a:cubicBezTo>
                  <a:pt x="9" y="21"/>
                  <a:pt x="9" y="21"/>
                  <a:pt x="9" y="21"/>
                </a:cubicBezTo>
                <a:cubicBezTo>
                  <a:pt x="9" y="21"/>
                  <a:pt x="10" y="20"/>
                  <a:pt x="10" y="19"/>
                </a:cubicBezTo>
                <a:lnTo>
                  <a:pt x="10" y="16"/>
                </a:lnTo>
                <a:close/>
                <a:moveTo>
                  <a:pt x="10" y="26"/>
                </a:moveTo>
                <a:cubicBezTo>
                  <a:pt x="10" y="25"/>
                  <a:pt x="9" y="24"/>
                  <a:pt x="9" y="24"/>
                </a:cubicBezTo>
                <a:cubicBezTo>
                  <a:pt x="5" y="24"/>
                  <a:pt x="5" y="24"/>
                  <a:pt x="5" y="24"/>
                </a:cubicBezTo>
                <a:cubicBezTo>
                  <a:pt x="4" y="24"/>
                  <a:pt x="3" y="25"/>
                  <a:pt x="3" y="26"/>
                </a:cubicBezTo>
                <a:cubicBezTo>
                  <a:pt x="3" y="30"/>
                  <a:pt x="3" y="30"/>
                  <a:pt x="3" y="30"/>
                </a:cubicBezTo>
                <a:cubicBezTo>
                  <a:pt x="3" y="31"/>
                  <a:pt x="4" y="31"/>
                  <a:pt x="5" y="31"/>
                </a:cubicBezTo>
                <a:cubicBezTo>
                  <a:pt x="9" y="31"/>
                  <a:pt x="9" y="31"/>
                  <a:pt x="9" y="31"/>
                </a:cubicBezTo>
                <a:cubicBezTo>
                  <a:pt x="9" y="31"/>
                  <a:pt x="10" y="31"/>
                  <a:pt x="10" y="30"/>
                </a:cubicBezTo>
                <a:lnTo>
                  <a:pt x="10" y="26"/>
                </a:lnTo>
                <a:close/>
                <a:moveTo>
                  <a:pt x="10" y="36"/>
                </a:moveTo>
                <a:cubicBezTo>
                  <a:pt x="10" y="36"/>
                  <a:pt x="9" y="35"/>
                  <a:pt x="9" y="35"/>
                </a:cubicBezTo>
                <a:cubicBezTo>
                  <a:pt x="5" y="35"/>
                  <a:pt x="5" y="35"/>
                  <a:pt x="5" y="35"/>
                </a:cubicBezTo>
                <a:cubicBezTo>
                  <a:pt x="4" y="35"/>
                  <a:pt x="3" y="36"/>
                  <a:pt x="3" y="36"/>
                </a:cubicBezTo>
                <a:cubicBezTo>
                  <a:pt x="3" y="40"/>
                  <a:pt x="3" y="40"/>
                  <a:pt x="3" y="40"/>
                </a:cubicBezTo>
                <a:cubicBezTo>
                  <a:pt x="3" y="41"/>
                  <a:pt x="4" y="42"/>
                  <a:pt x="5" y="42"/>
                </a:cubicBezTo>
                <a:cubicBezTo>
                  <a:pt x="9" y="42"/>
                  <a:pt x="9" y="42"/>
                  <a:pt x="9" y="42"/>
                </a:cubicBezTo>
                <a:cubicBezTo>
                  <a:pt x="9" y="42"/>
                  <a:pt x="10" y="41"/>
                  <a:pt x="10" y="40"/>
                </a:cubicBezTo>
                <a:lnTo>
                  <a:pt x="10" y="36"/>
                </a:lnTo>
                <a:close/>
                <a:moveTo>
                  <a:pt x="38" y="6"/>
                </a:moveTo>
                <a:cubicBezTo>
                  <a:pt x="38" y="5"/>
                  <a:pt x="37" y="4"/>
                  <a:pt x="36" y="4"/>
                </a:cubicBezTo>
                <a:cubicBezTo>
                  <a:pt x="15" y="4"/>
                  <a:pt x="15" y="4"/>
                  <a:pt x="15" y="4"/>
                </a:cubicBezTo>
                <a:cubicBezTo>
                  <a:pt x="14" y="4"/>
                  <a:pt x="14" y="5"/>
                  <a:pt x="14" y="6"/>
                </a:cubicBezTo>
                <a:cubicBezTo>
                  <a:pt x="14" y="19"/>
                  <a:pt x="14" y="19"/>
                  <a:pt x="14" y="19"/>
                </a:cubicBezTo>
                <a:cubicBezTo>
                  <a:pt x="14" y="20"/>
                  <a:pt x="14" y="21"/>
                  <a:pt x="15" y="21"/>
                </a:cubicBezTo>
                <a:cubicBezTo>
                  <a:pt x="36" y="21"/>
                  <a:pt x="36" y="21"/>
                  <a:pt x="36" y="21"/>
                </a:cubicBezTo>
                <a:cubicBezTo>
                  <a:pt x="37" y="21"/>
                  <a:pt x="38" y="20"/>
                  <a:pt x="38" y="19"/>
                </a:cubicBezTo>
                <a:lnTo>
                  <a:pt x="38" y="6"/>
                </a:lnTo>
                <a:close/>
                <a:moveTo>
                  <a:pt x="38" y="26"/>
                </a:moveTo>
                <a:cubicBezTo>
                  <a:pt x="38" y="25"/>
                  <a:pt x="37" y="24"/>
                  <a:pt x="36" y="24"/>
                </a:cubicBezTo>
                <a:cubicBezTo>
                  <a:pt x="15" y="24"/>
                  <a:pt x="15" y="24"/>
                  <a:pt x="15" y="24"/>
                </a:cubicBezTo>
                <a:cubicBezTo>
                  <a:pt x="14" y="24"/>
                  <a:pt x="14" y="25"/>
                  <a:pt x="14" y="26"/>
                </a:cubicBezTo>
                <a:cubicBezTo>
                  <a:pt x="14" y="40"/>
                  <a:pt x="14" y="40"/>
                  <a:pt x="14" y="40"/>
                </a:cubicBezTo>
                <a:cubicBezTo>
                  <a:pt x="14" y="41"/>
                  <a:pt x="14" y="42"/>
                  <a:pt x="15" y="42"/>
                </a:cubicBezTo>
                <a:cubicBezTo>
                  <a:pt x="36" y="42"/>
                  <a:pt x="36" y="42"/>
                  <a:pt x="36" y="42"/>
                </a:cubicBezTo>
                <a:cubicBezTo>
                  <a:pt x="37" y="42"/>
                  <a:pt x="38" y="41"/>
                  <a:pt x="38" y="40"/>
                </a:cubicBezTo>
                <a:lnTo>
                  <a:pt x="38" y="26"/>
                </a:lnTo>
                <a:close/>
                <a:moveTo>
                  <a:pt x="48" y="6"/>
                </a:moveTo>
                <a:cubicBezTo>
                  <a:pt x="48" y="5"/>
                  <a:pt x="47" y="4"/>
                  <a:pt x="46" y="4"/>
                </a:cubicBezTo>
                <a:cubicBezTo>
                  <a:pt x="43" y="4"/>
                  <a:pt x="43" y="4"/>
                  <a:pt x="43" y="4"/>
                </a:cubicBezTo>
                <a:cubicBezTo>
                  <a:pt x="42" y="4"/>
                  <a:pt x="41" y="5"/>
                  <a:pt x="41" y="6"/>
                </a:cubicBezTo>
                <a:cubicBezTo>
                  <a:pt x="41" y="9"/>
                  <a:pt x="41" y="9"/>
                  <a:pt x="41" y="9"/>
                </a:cubicBezTo>
                <a:cubicBezTo>
                  <a:pt x="41" y="10"/>
                  <a:pt x="42" y="11"/>
                  <a:pt x="43" y="11"/>
                </a:cubicBezTo>
                <a:cubicBezTo>
                  <a:pt x="46" y="11"/>
                  <a:pt x="46" y="11"/>
                  <a:pt x="46" y="11"/>
                </a:cubicBezTo>
                <a:cubicBezTo>
                  <a:pt x="47" y="11"/>
                  <a:pt x="48" y="10"/>
                  <a:pt x="48" y="9"/>
                </a:cubicBezTo>
                <a:lnTo>
                  <a:pt x="48" y="6"/>
                </a:lnTo>
                <a:close/>
                <a:moveTo>
                  <a:pt x="48" y="16"/>
                </a:moveTo>
                <a:cubicBezTo>
                  <a:pt x="48" y="15"/>
                  <a:pt x="47" y="14"/>
                  <a:pt x="46" y="14"/>
                </a:cubicBezTo>
                <a:cubicBezTo>
                  <a:pt x="43" y="14"/>
                  <a:pt x="43" y="14"/>
                  <a:pt x="43" y="14"/>
                </a:cubicBezTo>
                <a:cubicBezTo>
                  <a:pt x="42" y="14"/>
                  <a:pt x="41" y="15"/>
                  <a:pt x="41" y="16"/>
                </a:cubicBezTo>
                <a:cubicBezTo>
                  <a:pt x="41" y="19"/>
                  <a:pt x="41" y="19"/>
                  <a:pt x="41" y="19"/>
                </a:cubicBezTo>
                <a:cubicBezTo>
                  <a:pt x="41" y="20"/>
                  <a:pt x="42" y="21"/>
                  <a:pt x="43" y="21"/>
                </a:cubicBezTo>
                <a:cubicBezTo>
                  <a:pt x="46" y="21"/>
                  <a:pt x="46" y="21"/>
                  <a:pt x="46" y="21"/>
                </a:cubicBezTo>
                <a:cubicBezTo>
                  <a:pt x="47" y="21"/>
                  <a:pt x="48" y="20"/>
                  <a:pt x="48" y="19"/>
                </a:cubicBezTo>
                <a:lnTo>
                  <a:pt x="48" y="16"/>
                </a:lnTo>
                <a:close/>
                <a:moveTo>
                  <a:pt x="48" y="26"/>
                </a:moveTo>
                <a:cubicBezTo>
                  <a:pt x="48" y="25"/>
                  <a:pt x="47" y="24"/>
                  <a:pt x="46" y="24"/>
                </a:cubicBezTo>
                <a:cubicBezTo>
                  <a:pt x="43" y="24"/>
                  <a:pt x="43" y="24"/>
                  <a:pt x="43" y="24"/>
                </a:cubicBezTo>
                <a:cubicBezTo>
                  <a:pt x="42" y="24"/>
                  <a:pt x="41" y="25"/>
                  <a:pt x="41" y="26"/>
                </a:cubicBezTo>
                <a:cubicBezTo>
                  <a:pt x="41" y="30"/>
                  <a:pt x="41" y="30"/>
                  <a:pt x="41" y="30"/>
                </a:cubicBezTo>
                <a:cubicBezTo>
                  <a:pt x="41" y="31"/>
                  <a:pt x="42" y="31"/>
                  <a:pt x="43" y="31"/>
                </a:cubicBezTo>
                <a:cubicBezTo>
                  <a:pt x="46" y="31"/>
                  <a:pt x="46" y="31"/>
                  <a:pt x="46" y="31"/>
                </a:cubicBezTo>
                <a:cubicBezTo>
                  <a:pt x="47" y="31"/>
                  <a:pt x="48" y="31"/>
                  <a:pt x="48" y="30"/>
                </a:cubicBezTo>
                <a:lnTo>
                  <a:pt x="48" y="26"/>
                </a:lnTo>
                <a:close/>
                <a:moveTo>
                  <a:pt x="48" y="36"/>
                </a:moveTo>
                <a:cubicBezTo>
                  <a:pt x="48" y="36"/>
                  <a:pt x="47" y="35"/>
                  <a:pt x="46" y="35"/>
                </a:cubicBezTo>
                <a:cubicBezTo>
                  <a:pt x="43" y="35"/>
                  <a:pt x="43" y="35"/>
                  <a:pt x="43" y="35"/>
                </a:cubicBezTo>
                <a:cubicBezTo>
                  <a:pt x="42" y="35"/>
                  <a:pt x="41" y="36"/>
                  <a:pt x="41" y="36"/>
                </a:cubicBezTo>
                <a:cubicBezTo>
                  <a:pt x="41" y="40"/>
                  <a:pt x="41" y="40"/>
                  <a:pt x="41" y="40"/>
                </a:cubicBezTo>
                <a:cubicBezTo>
                  <a:pt x="41" y="41"/>
                  <a:pt x="42" y="42"/>
                  <a:pt x="43" y="42"/>
                </a:cubicBezTo>
                <a:cubicBezTo>
                  <a:pt x="46" y="42"/>
                  <a:pt x="46" y="42"/>
                  <a:pt x="46" y="42"/>
                </a:cubicBezTo>
                <a:cubicBezTo>
                  <a:pt x="47" y="42"/>
                  <a:pt x="48" y="41"/>
                  <a:pt x="48" y="40"/>
                </a:cubicBezTo>
                <a:lnTo>
                  <a:pt x="48" y="36"/>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55" name="Freeform 191"/>
          <p:cNvSpPr>
            <a:spLocks/>
          </p:cNvSpPr>
          <p:nvPr/>
        </p:nvSpPr>
        <p:spPr bwMode="auto">
          <a:xfrm>
            <a:off x="6765868" y="2812944"/>
            <a:ext cx="294926" cy="288373"/>
          </a:xfrm>
          <a:custGeom>
            <a:avLst/>
            <a:gdLst>
              <a:gd name="T0" fmla="*/ 37 w 38"/>
              <a:gd name="T1" fmla="*/ 2 h 37"/>
              <a:gd name="T2" fmla="*/ 24 w 38"/>
              <a:gd name="T3" fmla="*/ 16 h 37"/>
              <a:gd name="T4" fmla="*/ 24 w 38"/>
              <a:gd name="T5" fmla="*/ 36 h 37"/>
              <a:gd name="T6" fmla="*/ 23 w 38"/>
              <a:gd name="T7" fmla="*/ 37 h 37"/>
              <a:gd name="T8" fmla="*/ 22 w 38"/>
              <a:gd name="T9" fmla="*/ 37 h 37"/>
              <a:gd name="T10" fmla="*/ 21 w 38"/>
              <a:gd name="T11" fmla="*/ 37 h 37"/>
              <a:gd name="T12" fmla="*/ 14 w 38"/>
              <a:gd name="T13" fmla="*/ 30 h 37"/>
              <a:gd name="T14" fmla="*/ 14 w 38"/>
              <a:gd name="T15" fmla="*/ 29 h 37"/>
              <a:gd name="T16" fmla="*/ 14 w 38"/>
              <a:gd name="T17" fmla="*/ 16 h 37"/>
              <a:gd name="T18" fmla="*/ 0 w 38"/>
              <a:gd name="T19" fmla="*/ 2 h 37"/>
              <a:gd name="T20" fmla="*/ 0 w 38"/>
              <a:gd name="T21" fmla="*/ 1 h 37"/>
              <a:gd name="T22" fmla="*/ 2 w 38"/>
              <a:gd name="T23" fmla="*/ 0 h 37"/>
              <a:gd name="T24" fmla="*/ 36 w 38"/>
              <a:gd name="T25" fmla="*/ 0 h 37"/>
              <a:gd name="T26" fmla="*/ 37 w 38"/>
              <a:gd name="T27" fmla="*/ 1 h 37"/>
              <a:gd name="T28" fmla="*/ 37 w 38"/>
              <a:gd name="T29" fmla="*/ 2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8" h="37">
                <a:moveTo>
                  <a:pt x="37" y="2"/>
                </a:moveTo>
                <a:cubicBezTo>
                  <a:pt x="24" y="16"/>
                  <a:pt x="24" y="16"/>
                  <a:pt x="24" y="16"/>
                </a:cubicBezTo>
                <a:cubicBezTo>
                  <a:pt x="24" y="36"/>
                  <a:pt x="24" y="36"/>
                  <a:pt x="24" y="36"/>
                </a:cubicBezTo>
                <a:cubicBezTo>
                  <a:pt x="24" y="36"/>
                  <a:pt x="23" y="37"/>
                  <a:pt x="23" y="37"/>
                </a:cubicBezTo>
                <a:cubicBezTo>
                  <a:pt x="23" y="37"/>
                  <a:pt x="22" y="37"/>
                  <a:pt x="22" y="37"/>
                </a:cubicBezTo>
                <a:cubicBezTo>
                  <a:pt x="22" y="37"/>
                  <a:pt x="21" y="37"/>
                  <a:pt x="21" y="37"/>
                </a:cubicBezTo>
                <a:cubicBezTo>
                  <a:pt x="14" y="30"/>
                  <a:pt x="14" y="30"/>
                  <a:pt x="14" y="30"/>
                </a:cubicBezTo>
                <a:cubicBezTo>
                  <a:pt x="14" y="30"/>
                  <a:pt x="14" y="29"/>
                  <a:pt x="14" y="29"/>
                </a:cubicBezTo>
                <a:cubicBezTo>
                  <a:pt x="14" y="16"/>
                  <a:pt x="14" y="16"/>
                  <a:pt x="14" y="16"/>
                </a:cubicBezTo>
                <a:cubicBezTo>
                  <a:pt x="0" y="2"/>
                  <a:pt x="0" y="2"/>
                  <a:pt x="0" y="2"/>
                </a:cubicBezTo>
                <a:cubicBezTo>
                  <a:pt x="0" y="2"/>
                  <a:pt x="0" y="1"/>
                  <a:pt x="0" y="1"/>
                </a:cubicBezTo>
                <a:cubicBezTo>
                  <a:pt x="0" y="0"/>
                  <a:pt x="1" y="0"/>
                  <a:pt x="2" y="0"/>
                </a:cubicBezTo>
                <a:cubicBezTo>
                  <a:pt x="36" y="0"/>
                  <a:pt x="36" y="0"/>
                  <a:pt x="36" y="0"/>
                </a:cubicBezTo>
                <a:cubicBezTo>
                  <a:pt x="37" y="0"/>
                  <a:pt x="37" y="0"/>
                  <a:pt x="37" y="1"/>
                </a:cubicBezTo>
                <a:cubicBezTo>
                  <a:pt x="38" y="1"/>
                  <a:pt x="38" y="2"/>
                  <a:pt x="37" y="2"/>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56" name="Freeform 192"/>
          <p:cNvSpPr>
            <a:spLocks noEditPoints="1"/>
          </p:cNvSpPr>
          <p:nvPr/>
        </p:nvSpPr>
        <p:spPr bwMode="auto">
          <a:xfrm>
            <a:off x="7350152" y="2280833"/>
            <a:ext cx="294926" cy="373572"/>
          </a:xfrm>
          <a:custGeom>
            <a:avLst/>
            <a:gdLst>
              <a:gd name="T0" fmla="*/ 38 w 38"/>
              <a:gd name="T1" fmla="*/ 47 h 48"/>
              <a:gd name="T2" fmla="*/ 37 w 38"/>
              <a:gd name="T3" fmla="*/ 48 h 48"/>
              <a:gd name="T4" fmla="*/ 1 w 38"/>
              <a:gd name="T5" fmla="*/ 48 h 48"/>
              <a:gd name="T6" fmla="*/ 0 w 38"/>
              <a:gd name="T7" fmla="*/ 47 h 48"/>
              <a:gd name="T8" fmla="*/ 0 w 38"/>
              <a:gd name="T9" fmla="*/ 46 h 48"/>
              <a:gd name="T10" fmla="*/ 1 w 38"/>
              <a:gd name="T11" fmla="*/ 45 h 48"/>
              <a:gd name="T12" fmla="*/ 37 w 38"/>
              <a:gd name="T13" fmla="*/ 45 h 48"/>
              <a:gd name="T14" fmla="*/ 38 w 38"/>
              <a:gd name="T15" fmla="*/ 46 h 48"/>
              <a:gd name="T16" fmla="*/ 38 w 38"/>
              <a:gd name="T17" fmla="*/ 47 h 48"/>
              <a:gd name="T18" fmla="*/ 19 w 38"/>
              <a:gd name="T19" fmla="*/ 35 h 48"/>
              <a:gd name="T20" fmla="*/ 21 w 38"/>
              <a:gd name="T21" fmla="*/ 41 h 48"/>
              <a:gd name="T22" fmla="*/ 20 w 38"/>
              <a:gd name="T23" fmla="*/ 41 h 48"/>
              <a:gd name="T24" fmla="*/ 20 w 38"/>
              <a:gd name="T25" fmla="*/ 41 h 48"/>
              <a:gd name="T26" fmla="*/ 7 w 38"/>
              <a:gd name="T27" fmla="*/ 24 h 48"/>
              <a:gd name="T28" fmla="*/ 19 w 38"/>
              <a:gd name="T29" fmla="*/ 6 h 48"/>
              <a:gd name="T30" fmla="*/ 17 w 38"/>
              <a:gd name="T31" fmla="*/ 0 h 48"/>
              <a:gd name="T32" fmla="*/ 17 w 38"/>
              <a:gd name="T33" fmla="*/ 0 h 48"/>
              <a:gd name="T34" fmla="*/ 17 w 38"/>
              <a:gd name="T35" fmla="*/ 0 h 48"/>
              <a:gd name="T36" fmla="*/ 31 w 38"/>
              <a:gd name="T37" fmla="*/ 17 h 48"/>
              <a:gd name="T38" fmla="*/ 19 w 38"/>
              <a:gd name="T39" fmla="*/ 35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8" h="48">
                <a:moveTo>
                  <a:pt x="38" y="47"/>
                </a:moveTo>
                <a:cubicBezTo>
                  <a:pt x="38" y="48"/>
                  <a:pt x="37" y="48"/>
                  <a:pt x="37" y="48"/>
                </a:cubicBezTo>
                <a:cubicBezTo>
                  <a:pt x="1" y="48"/>
                  <a:pt x="1" y="48"/>
                  <a:pt x="1" y="48"/>
                </a:cubicBezTo>
                <a:cubicBezTo>
                  <a:pt x="0" y="48"/>
                  <a:pt x="0" y="48"/>
                  <a:pt x="0" y="47"/>
                </a:cubicBezTo>
                <a:cubicBezTo>
                  <a:pt x="0" y="46"/>
                  <a:pt x="0" y="46"/>
                  <a:pt x="0" y="46"/>
                </a:cubicBezTo>
                <a:cubicBezTo>
                  <a:pt x="0" y="45"/>
                  <a:pt x="0" y="45"/>
                  <a:pt x="1" y="45"/>
                </a:cubicBezTo>
                <a:cubicBezTo>
                  <a:pt x="37" y="45"/>
                  <a:pt x="37" y="45"/>
                  <a:pt x="37" y="45"/>
                </a:cubicBezTo>
                <a:cubicBezTo>
                  <a:pt x="37" y="45"/>
                  <a:pt x="38" y="45"/>
                  <a:pt x="38" y="46"/>
                </a:cubicBezTo>
                <a:lnTo>
                  <a:pt x="38" y="47"/>
                </a:lnTo>
                <a:close/>
                <a:moveTo>
                  <a:pt x="19" y="35"/>
                </a:moveTo>
                <a:cubicBezTo>
                  <a:pt x="19" y="37"/>
                  <a:pt x="20" y="40"/>
                  <a:pt x="21" y="41"/>
                </a:cubicBezTo>
                <a:cubicBezTo>
                  <a:pt x="20" y="41"/>
                  <a:pt x="20" y="41"/>
                  <a:pt x="20" y="41"/>
                </a:cubicBezTo>
                <a:cubicBezTo>
                  <a:pt x="20" y="41"/>
                  <a:pt x="20" y="41"/>
                  <a:pt x="20" y="41"/>
                </a:cubicBezTo>
                <a:cubicBezTo>
                  <a:pt x="13" y="38"/>
                  <a:pt x="7" y="33"/>
                  <a:pt x="7" y="24"/>
                </a:cubicBezTo>
                <a:cubicBezTo>
                  <a:pt x="7" y="14"/>
                  <a:pt x="19" y="13"/>
                  <a:pt x="19" y="6"/>
                </a:cubicBezTo>
                <a:cubicBezTo>
                  <a:pt x="19" y="4"/>
                  <a:pt x="18" y="2"/>
                  <a:pt x="17" y="0"/>
                </a:cubicBezTo>
                <a:cubicBezTo>
                  <a:pt x="17" y="0"/>
                  <a:pt x="17" y="0"/>
                  <a:pt x="17" y="0"/>
                </a:cubicBezTo>
                <a:cubicBezTo>
                  <a:pt x="17" y="0"/>
                  <a:pt x="17" y="0"/>
                  <a:pt x="17" y="0"/>
                </a:cubicBezTo>
                <a:cubicBezTo>
                  <a:pt x="24" y="4"/>
                  <a:pt x="31" y="8"/>
                  <a:pt x="31" y="17"/>
                </a:cubicBezTo>
                <a:cubicBezTo>
                  <a:pt x="31" y="28"/>
                  <a:pt x="19" y="29"/>
                  <a:pt x="19" y="35"/>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57" name="Freeform 193"/>
          <p:cNvSpPr>
            <a:spLocks noEditPoints="1"/>
          </p:cNvSpPr>
          <p:nvPr/>
        </p:nvSpPr>
        <p:spPr bwMode="auto">
          <a:xfrm>
            <a:off x="6765868" y="2302132"/>
            <a:ext cx="294926" cy="330974"/>
          </a:xfrm>
          <a:custGeom>
            <a:avLst/>
            <a:gdLst>
              <a:gd name="T0" fmla="*/ 38 w 38"/>
              <a:gd name="T1" fmla="*/ 12 h 43"/>
              <a:gd name="T2" fmla="*/ 37 w 38"/>
              <a:gd name="T3" fmla="*/ 12 h 43"/>
              <a:gd name="T4" fmla="*/ 37 w 38"/>
              <a:gd name="T5" fmla="*/ 13 h 43"/>
              <a:gd name="T6" fmla="*/ 37 w 38"/>
              <a:gd name="T7" fmla="*/ 13 h 43"/>
              <a:gd name="T8" fmla="*/ 25 w 38"/>
              <a:gd name="T9" fmla="*/ 10 h 43"/>
              <a:gd name="T10" fmla="*/ 24 w 38"/>
              <a:gd name="T11" fmla="*/ 9 h 43"/>
              <a:gd name="T12" fmla="*/ 17 w 38"/>
              <a:gd name="T13" fmla="*/ 9 h 43"/>
              <a:gd name="T14" fmla="*/ 17 w 38"/>
              <a:gd name="T15" fmla="*/ 12 h 43"/>
              <a:gd name="T16" fmla="*/ 24 w 38"/>
              <a:gd name="T17" fmla="*/ 20 h 43"/>
              <a:gd name="T18" fmla="*/ 24 w 38"/>
              <a:gd name="T19" fmla="*/ 42 h 43"/>
              <a:gd name="T20" fmla="*/ 22 w 38"/>
              <a:gd name="T21" fmla="*/ 43 h 43"/>
              <a:gd name="T22" fmla="*/ 8 w 38"/>
              <a:gd name="T23" fmla="*/ 43 h 43"/>
              <a:gd name="T24" fmla="*/ 7 w 38"/>
              <a:gd name="T25" fmla="*/ 42 h 43"/>
              <a:gd name="T26" fmla="*/ 7 w 38"/>
              <a:gd name="T27" fmla="*/ 20 h 43"/>
              <a:gd name="T28" fmla="*/ 13 w 38"/>
              <a:gd name="T29" fmla="*/ 12 h 43"/>
              <a:gd name="T30" fmla="*/ 13 w 38"/>
              <a:gd name="T31" fmla="*/ 9 h 43"/>
              <a:gd name="T32" fmla="*/ 12 w 38"/>
              <a:gd name="T33" fmla="*/ 9 h 43"/>
              <a:gd name="T34" fmla="*/ 3 w 38"/>
              <a:gd name="T35" fmla="*/ 15 h 43"/>
              <a:gd name="T36" fmla="*/ 2 w 38"/>
              <a:gd name="T37" fmla="*/ 16 h 43"/>
              <a:gd name="T38" fmla="*/ 1 w 38"/>
              <a:gd name="T39" fmla="*/ 16 h 43"/>
              <a:gd name="T40" fmla="*/ 0 w 38"/>
              <a:gd name="T41" fmla="*/ 14 h 43"/>
              <a:gd name="T42" fmla="*/ 8 w 38"/>
              <a:gd name="T43" fmla="*/ 6 h 43"/>
              <a:gd name="T44" fmla="*/ 8 w 38"/>
              <a:gd name="T45" fmla="*/ 4 h 43"/>
              <a:gd name="T46" fmla="*/ 12 w 38"/>
              <a:gd name="T47" fmla="*/ 0 h 43"/>
              <a:gd name="T48" fmla="*/ 16 w 38"/>
              <a:gd name="T49" fmla="*/ 4 h 43"/>
              <a:gd name="T50" fmla="*/ 16 w 38"/>
              <a:gd name="T51" fmla="*/ 6 h 43"/>
              <a:gd name="T52" fmla="*/ 24 w 38"/>
              <a:gd name="T53" fmla="*/ 6 h 43"/>
              <a:gd name="T54" fmla="*/ 25 w 38"/>
              <a:gd name="T55" fmla="*/ 5 h 43"/>
              <a:gd name="T56" fmla="*/ 37 w 38"/>
              <a:gd name="T57" fmla="*/ 2 h 43"/>
              <a:gd name="T58" fmla="*/ 37 w 38"/>
              <a:gd name="T59" fmla="*/ 2 h 43"/>
              <a:gd name="T60" fmla="*/ 37 w 38"/>
              <a:gd name="T61" fmla="*/ 2 h 43"/>
              <a:gd name="T62" fmla="*/ 38 w 38"/>
              <a:gd name="T63" fmla="*/ 3 h 43"/>
              <a:gd name="T64" fmla="*/ 38 w 38"/>
              <a:gd name="T65" fmla="*/ 12 h 43"/>
              <a:gd name="T66" fmla="*/ 12 w 38"/>
              <a:gd name="T67" fmla="*/ 2 h 43"/>
              <a:gd name="T68" fmla="*/ 10 w 38"/>
              <a:gd name="T69" fmla="*/ 4 h 43"/>
              <a:gd name="T70" fmla="*/ 12 w 38"/>
              <a:gd name="T71" fmla="*/ 6 h 43"/>
              <a:gd name="T72" fmla="*/ 14 w 38"/>
              <a:gd name="T73" fmla="*/ 4 h 43"/>
              <a:gd name="T74" fmla="*/ 12 w 38"/>
              <a:gd name="T75" fmla="*/ 2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8" h="43">
                <a:moveTo>
                  <a:pt x="38" y="12"/>
                </a:moveTo>
                <a:cubicBezTo>
                  <a:pt x="38" y="12"/>
                  <a:pt x="37" y="12"/>
                  <a:pt x="37" y="12"/>
                </a:cubicBezTo>
                <a:cubicBezTo>
                  <a:pt x="37" y="13"/>
                  <a:pt x="37" y="13"/>
                  <a:pt x="37" y="13"/>
                </a:cubicBezTo>
                <a:cubicBezTo>
                  <a:pt x="37" y="13"/>
                  <a:pt x="37" y="13"/>
                  <a:pt x="37" y="13"/>
                </a:cubicBezTo>
                <a:cubicBezTo>
                  <a:pt x="25" y="10"/>
                  <a:pt x="25" y="10"/>
                  <a:pt x="25" y="10"/>
                </a:cubicBezTo>
                <a:cubicBezTo>
                  <a:pt x="24" y="10"/>
                  <a:pt x="24" y="10"/>
                  <a:pt x="24" y="9"/>
                </a:cubicBezTo>
                <a:cubicBezTo>
                  <a:pt x="17" y="9"/>
                  <a:pt x="17" y="9"/>
                  <a:pt x="17" y="9"/>
                </a:cubicBezTo>
                <a:cubicBezTo>
                  <a:pt x="17" y="12"/>
                  <a:pt x="17" y="12"/>
                  <a:pt x="17" y="12"/>
                </a:cubicBezTo>
                <a:cubicBezTo>
                  <a:pt x="21" y="13"/>
                  <a:pt x="24" y="16"/>
                  <a:pt x="24" y="20"/>
                </a:cubicBezTo>
                <a:cubicBezTo>
                  <a:pt x="24" y="42"/>
                  <a:pt x="24" y="42"/>
                  <a:pt x="24" y="42"/>
                </a:cubicBezTo>
                <a:cubicBezTo>
                  <a:pt x="24" y="43"/>
                  <a:pt x="23" y="43"/>
                  <a:pt x="22" y="43"/>
                </a:cubicBezTo>
                <a:cubicBezTo>
                  <a:pt x="8" y="43"/>
                  <a:pt x="8" y="43"/>
                  <a:pt x="8" y="43"/>
                </a:cubicBezTo>
                <a:cubicBezTo>
                  <a:pt x="7" y="43"/>
                  <a:pt x="7" y="43"/>
                  <a:pt x="7" y="42"/>
                </a:cubicBezTo>
                <a:cubicBezTo>
                  <a:pt x="7" y="20"/>
                  <a:pt x="7" y="20"/>
                  <a:pt x="7" y="20"/>
                </a:cubicBezTo>
                <a:cubicBezTo>
                  <a:pt x="7" y="16"/>
                  <a:pt x="9" y="13"/>
                  <a:pt x="13" y="12"/>
                </a:cubicBezTo>
                <a:cubicBezTo>
                  <a:pt x="13" y="9"/>
                  <a:pt x="13" y="9"/>
                  <a:pt x="13" y="9"/>
                </a:cubicBezTo>
                <a:cubicBezTo>
                  <a:pt x="12" y="9"/>
                  <a:pt x="12" y="9"/>
                  <a:pt x="12" y="9"/>
                </a:cubicBezTo>
                <a:cubicBezTo>
                  <a:pt x="6" y="9"/>
                  <a:pt x="3" y="15"/>
                  <a:pt x="3" y="15"/>
                </a:cubicBezTo>
                <a:cubicBezTo>
                  <a:pt x="3" y="16"/>
                  <a:pt x="2" y="16"/>
                  <a:pt x="2" y="16"/>
                </a:cubicBezTo>
                <a:cubicBezTo>
                  <a:pt x="1" y="16"/>
                  <a:pt x="1" y="16"/>
                  <a:pt x="1" y="16"/>
                </a:cubicBezTo>
                <a:cubicBezTo>
                  <a:pt x="0" y="15"/>
                  <a:pt x="0" y="14"/>
                  <a:pt x="0" y="14"/>
                </a:cubicBezTo>
                <a:cubicBezTo>
                  <a:pt x="0" y="13"/>
                  <a:pt x="3" y="8"/>
                  <a:pt x="8" y="6"/>
                </a:cubicBezTo>
                <a:cubicBezTo>
                  <a:pt x="8" y="6"/>
                  <a:pt x="8" y="5"/>
                  <a:pt x="8" y="4"/>
                </a:cubicBezTo>
                <a:cubicBezTo>
                  <a:pt x="8" y="2"/>
                  <a:pt x="9" y="0"/>
                  <a:pt x="12" y="0"/>
                </a:cubicBezTo>
                <a:cubicBezTo>
                  <a:pt x="14" y="0"/>
                  <a:pt x="16" y="2"/>
                  <a:pt x="16" y="4"/>
                </a:cubicBezTo>
                <a:cubicBezTo>
                  <a:pt x="16" y="5"/>
                  <a:pt x="16" y="5"/>
                  <a:pt x="16" y="6"/>
                </a:cubicBezTo>
                <a:cubicBezTo>
                  <a:pt x="24" y="6"/>
                  <a:pt x="24" y="6"/>
                  <a:pt x="24" y="6"/>
                </a:cubicBezTo>
                <a:cubicBezTo>
                  <a:pt x="24" y="5"/>
                  <a:pt x="24" y="5"/>
                  <a:pt x="25" y="5"/>
                </a:cubicBezTo>
                <a:cubicBezTo>
                  <a:pt x="37" y="2"/>
                  <a:pt x="37" y="2"/>
                  <a:pt x="37" y="2"/>
                </a:cubicBezTo>
                <a:cubicBezTo>
                  <a:pt x="37" y="2"/>
                  <a:pt x="37" y="2"/>
                  <a:pt x="37" y="2"/>
                </a:cubicBezTo>
                <a:cubicBezTo>
                  <a:pt x="37" y="2"/>
                  <a:pt x="37" y="2"/>
                  <a:pt x="37" y="2"/>
                </a:cubicBezTo>
                <a:cubicBezTo>
                  <a:pt x="37" y="3"/>
                  <a:pt x="38" y="3"/>
                  <a:pt x="38" y="3"/>
                </a:cubicBezTo>
                <a:lnTo>
                  <a:pt x="38" y="12"/>
                </a:lnTo>
                <a:close/>
                <a:moveTo>
                  <a:pt x="12" y="2"/>
                </a:moveTo>
                <a:cubicBezTo>
                  <a:pt x="11" y="2"/>
                  <a:pt x="10" y="3"/>
                  <a:pt x="10" y="4"/>
                </a:cubicBezTo>
                <a:cubicBezTo>
                  <a:pt x="10" y="5"/>
                  <a:pt x="11" y="6"/>
                  <a:pt x="12" y="6"/>
                </a:cubicBezTo>
                <a:cubicBezTo>
                  <a:pt x="13" y="6"/>
                  <a:pt x="14" y="5"/>
                  <a:pt x="14" y="4"/>
                </a:cubicBezTo>
                <a:cubicBezTo>
                  <a:pt x="14" y="3"/>
                  <a:pt x="13" y="2"/>
                  <a:pt x="12" y="2"/>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58" name="Freeform 194"/>
          <p:cNvSpPr>
            <a:spLocks noEditPoints="1"/>
          </p:cNvSpPr>
          <p:nvPr/>
        </p:nvSpPr>
        <p:spPr bwMode="auto">
          <a:xfrm>
            <a:off x="2034033" y="2308687"/>
            <a:ext cx="363743" cy="317865"/>
          </a:xfrm>
          <a:custGeom>
            <a:avLst/>
            <a:gdLst>
              <a:gd name="T0" fmla="*/ 6 w 47"/>
              <a:gd name="T1" fmla="*/ 6 h 41"/>
              <a:gd name="T2" fmla="*/ 6 w 47"/>
              <a:gd name="T3" fmla="*/ 40 h 41"/>
              <a:gd name="T4" fmla="*/ 5 w 47"/>
              <a:gd name="T5" fmla="*/ 41 h 41"/>
              <a:gd name="T6" fmla="*/ 3 w 47"/>
              <a:gd name="T7" fmla="*/ 41 h 41"/>
              <a:gd name="T8" fmla="*/ 2 w 47"/>
              <a:gd name="T9" fmla="*/ 40 h 41"/>
              <a:gd name="T10" fmla="*/ 2 w 47"/>
              <a:gd name="T11" fmla="*/ 6 h 41"/>
              <a:gd name="T12" fmla="*/ 0 w 47"/>
              <a:gd name="T13" fmla="*/ 3 h 41"/>
              <a:gd name="T14" fmla="*/ 4 w 47"/>
              <a:gd name="T15" fmla="*/ 0 h 41"/>
              <a:gd name="T16" fmla="*/ 7 w 47"/>
              <a:gd name="T17" fmla="*/ 3 h 41"/>
              <a:gd name="T18" fmla="*/ 6 w 47"/>
              <a:gd name="T19" fmla="*/ 6 h 41"/>
              <a:gd name="T20" fmla="*/ 47 w 47"/>
              <a:gd name="T21" fmla="*/ 25 h 41"/>
              <a:gd name="T22" fmla="*/ 45 w 47"/>
              <a:gd name="T23" fmla="*/ 27 h 41"/>
              <a:gd name="T24" fmla="*/ 35 w 47"/>
              <a:gd name="T25" fmla="*/ 30 h 41"/>
              <a:gd name="T26" fmla="*/ 22 w 47"/>
              <a:gd name="T27" fmla="*/ 27 h 41"/>
              <a:gd name="T28" fmla="*/ 10 w 47"/>
              <a:gd name="T29" fmla="*/ 31 h 41"/>
              <a:gd name="T30" fmla="*/ 9 w 47"/>
              <a:gd name="T31" fmla="*/ 31 h 41"/>
              <a:gd name="T32" fmla="*/ 7 w 47"/>
              <a:gd name="T33" fmla="*/ 29 h 41"/>
              <a:gd name="T34" fmla="*/ 7 w 47"/>
              <a:gd name="T35" fmla="*/ 9 h 41"/>
              <a:gd name="T36" fmla="*/ 8 w 47"/>
              <a:gd name="T37" fmla="*/ 8 h 41"/>
              <a:gd name="T38" fmla="*/ 10 w 47"/>
              <a:gd name="T39" fmla="*/ 7 h 41"/>
              <a:gd name="T40" fmla="*/ 22 w 47"/>
              <a:gd name="T41" fmla="*/ 3 h 41"/>
              <a:gd name="T42" fmla="*/ 33 w 47"/>
              <a:gd name="T43" fmla="*/ 6 h 41"/>
              <a:gd name="T44" fmla="*/ 35 w 47"/>
              <a:gd name="T45" fmla="*/ 7 h 41"/>
              <a:gd name="T46" fmla="*/ 45 w 47"/>
              <a:gd name="T47" fmla="*/ 3 h 41"/>
              <a:gd name="T48" fmla="*/ 47 w 47"/>
              <a:gd name="T49" fmla="*/ 5 h 41"/>
              <a:gd name="T50" fmla="*/ 47 w 47"/>
              <a:gd name="T51" fmla="*/ 25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7" h="41">
                <a:moveTo>
                  <a:pt x="6" y="6"/>
                </a:moveTo>
                <a:cubicBezTo>
                  <a:pt x="6" y="40"/>
                  <a:pt x="6" y="40"/>
                  <a:pt x="6" y="40"/>
                </a:cubicBezTo>
                <a:cubicBezTo>
                  <a:pt x="6" y="41"/>
                  <a:pt x="5" y="41"/>
                  <a:pt x="5" y="41"/>
                </a:cubicBezTo>
                <a:cubicBezTo>
                  <a:pt x="3" y="41"/>
                  <a:pt x="3" y="41"/>
                  <a:pt x="3" y="41"/>
                </a:cubicBezTo>
                <a:cubicBezTo>
                  <a:pt x="3" y="41"/>
                  <a:pt x="2" y="41"/>
                  <a:pt x="2" y="40"/>
                </a:cubicBezTo>
                <a:cubicBezTo>
                  <a:pt x="2" y="6"/>
                  <a:pt x="2" y="6"/>
                  <a:pt x="2" y="6"/>
                </a:cubicBezTo>
                <a:cubicBezTo>
                  <a:pt x="1" y="6"/>
                  <a:pt x="0" y="5"/>
                  <a:pt x="0" y="3"/>
                </a:cubicBezTo>
                <a:cubicBezTo>
                  <a:pt x="0" y="1"/>
                  <a:pt x="2" y="0"/>
                  <a:pt x="4" y="0"/>
                </a:cubicBezTo>
                <a:cubicBezTo>
                  <a:pt x="6" y="0"/>
                  <a:pt x="7" y="1"/>
                  <a:pt x="7" y="3"/>
                </a:cubicBezTo>
                <a:cubicBezTo>
                  <a:pt x="7" y="5"/>
                  <a:pt x="7" y="6"/>
                  <a:pt x="6" y="6"/>
                </a:cubicBezTo>
                <a:close/>
                <a:moveTo>
                  <a:pt x="47" y="25"/>
                </a:moveTo>
                <a:cubicBezTo>
                  <a:pt x="47" y="26"/>
                  <a:pt x="46" y="27"/>
                  <a:pt x="45" y="27"/>
                </a:cubicBezTo>
                <a:cubicBezTo>
                  <a:pt x="42" y="29"/>
                  <a:pt x="39" y="30"/>
                  <a:pt x="35" y="30"/>
                </a:cubicBezTo>
                <a:cubicBezTo>
                  <a:pt x="31" y="30"/>
                  <a:pt x="28" y="27"/>
                  <a:pt x="22" y="27"/>
                </a:cubicBezTo>
                <a:cubicBezTo>
                  <a:pt x="18" y="27"/>
                  <a:pt x="14" y="29"/>
                  <a:pt x="10" y="31"/>
                </a:cubicBezTo>
                <a:cubicBezTo>
                  <a:pt x="10" y="31"/>
                  <a:pt x="9" y="31"/>
                  <a:pt x="9" y="31"/>
                </a:cubicBezTo>
                <a:cubicBezTo>
                  <a:pt x="8" y="31"/>
                  <a:pt x="7" y="30"/>
                  <a:pt x="7" y="29"/>
                </a:cubicBezTo>
                <a:cubicBezTo>
                  <a:pt x="7" y="9"/>
                  <a:pt x="7" y="9"/>
                  <a:pt x="7" y="9"/>
                </a:cubicBezTo>
                <a:cubicBezTo>
                  <a:pt x="7" y="9"/>
                  <a:pt x="8" y="8"/>
                  <a:pt x="8" y="8"/>
                </a:cubicBezTo>
                <a:cubicBezTo>
                  <a:pt x="9" y="7"/>
                  <a:pt x="10" y="7"/>
                  <a:pt x="10" y="7"/>
                </a:cubicBezTo>
                <a:cubicBezTo>
                  <a:pt x="14" y="5"/>
                  <a:pt x="18" y="3"/>
                  <a:pt x="22" y="3"/>
                </a:cubicBezTo>
                <a:cubicBezTo>
                  <a:pt x="26" y="3"/>
                  <a:pt x="29" y="5"/>
                  <a:pt x="33" y="6"/>
                </a:cubicBezTo>
                <a:cubicBezTo>
                  <a:pt x="33" y="7"/>
                  <a:pt x="34" y="7"/>
                  <a:pt x="35" y="7"/>
                </a:cubicBezTo>
                <a:cubicBezTo>
                  <a:pt x="39" y="7"/>
                  <a:pt x="44" y="3"/>
                  <a:pt x="45" y="3"/>
                </a:cubicBezTo>
                <a:cubicBezTo>
                  <a:pt x="46" y="3"/>
                  <a:pt x="47" y="4"/>
                  <a:pt x="47" y="5"/>
                </a:cubicBezTo>
                <a:lnTo>
                  <a:pt x="47" y="25"/>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59" name="Freeform 195"/>
          <p:cNvSpPr>
            <a:spLocks noEditPoints="1"/>
          </p:cNvSpPr>
          <p:nvPr/>
        </p:nvSpPr>
        <p:spPr bwMode="auto">
          <a:xfrm>
            <a:off x="4389478" y="2305411"/>
            <a:ext cx="363743" cy="324419"/>
          </a:xfrm>
          <a:custGeom>
            <a:avLst/>
            <a:gdLst>
              <a:gd name="T0" fmla="*/ 6 w 47"/>
              <a:gd name="T1" fmla="*/ 7 h 42"/>
              <a:gd name="T2" fmla="*/ 6 w 47"/>
              <a:gd name="T3" fmla="*/ 41 h 42"/>
              <a:gd name="T4" fmla="*/ 5 w 47"/>
              <a:gd name="T5" fmla="*/ 42 h 42"/>
              <a:gd name="T6" fmla="*/ 3 w 47"/>
              <a:gd name="T7" fmla="*/ 42 h 42"/>
              <a:gd name="T8" fmla="*/ 2 w 47"/>
              <a:gd name="T9" fmla="*/ 41 h 42"/>
              <a:gd name="T10" fmla="*/ 2 w 47"/>
              <a:gd name="T11" fmla="*/ 7 h 42"/>
              <a:gd name="T12" fmla="*/ 0 w 47"/>
              <a:gd name="T13" fmla="*/ 4 h 42"/>
              <a:gd name="T14" fmla="*/ 4 w 47"/>
              <a:gd name="T15" fmla="*/ 0 h 42"/>
              <a:gd name="T16" fmla="*/ 7 w 47"/>
              <a:gd name="T17" fmla="*/ 4 h 42"/>
              <a:gd name="T18" fmla="*/ 6 w 47"/>
              <a:gd name="T19" fmla="*/ 7 h 42"/>
              <a:gd name="T20" fmla="*/ 47 w 47"/>
              <a:gd name="T21" fmla="*/ 26 h 42"/>
              <a:gd name="T22" fmla="*/ 46 w 47"/>
              <a:gd name="T23" fmla="*/ 28 h 42"/>
              <a:gd name="T24" fmla="*/ 45 w 47"/>
              <a:gd name="T25" fmla="*/ 28 h 42"/>
              <a:gd name="T26" fmla="*/ 35 w 47"/>
              <a:gd name="T27" fmla="*/ 31 h 42"/>
              <a:gd name="T28" fmla="*/ 31 w 47"/>
              <a:gd name="T29" fmla="*/ 30 h 42"/>
              <a:gd name="T30" fmla="*/ 30 w 47"/>
              <a:gd name="T31" fmla="*/ 30 h 42"/>
              <a:gd name="T32" fmla="*/ 22 w 47"/>
              <a:gd name="T33" fmla="*/ 27 h 42"/>
              <a:gd name="T34" fmla="*/ 10 w 47"/>
              <a:gd name="T35" fmla="*/ 31 h 42"/>
              <a:gd name="T36" fmla="*/ 9 w 47"/>
              <a:gd name="T37" fmla="*/ 31 h 42"/>
              <a:gd name="T38" fmla="*/ 8 w 47"/>
              <a:gd name="T39" fmla="*/ 31 h 42"/>
              <a:gd name="T40" fmla="*/ 7 w 47"/>
              <a:gd name="T41" fmla="*/ 30 h 42"/>
              <a:gd name="T42" fmla="*/ 7 w 47"/>
              <a:gd name="T43" fmla="*/ 10 h 42"/>
              <a:gd name="T44" fmla="*/ 8 w 47"/>
              <a:gd name="T45" fmla="*/ 8 h 42"/>
              <a:gd name="T46" fmla="*/ 22 w 47"/>
              <a:gd name="T47" fmla="*/ 4 h 42"/>
              <a:gd name="T48" fmla="*/ 33 w 47"/>
              <a:gd name="T49" fmla="*/ 7 h 42"/>
              <a:gd name="T50" fmla="*/ 35 w 47"/>
              <a:gd name="T51" fmla="*/ 8 h 42"/>
              <a:gd name="T52" fmla="*/ 43 w 47"/>
              <a:gd name="T53" fmla="*/ 5 h 42"/>
              <a:gd name="T54" fmla="*/ 44 w 47"/>
              <a:gd name="T55" fmla="*/ 4 h 42"/>
              <a:gd name="T56" fmla="*/ 46 w 47"/>
              <a:gd name="T57" fmla="*/ 4 h 42"/>
              <a:gd name="T58" fmla="*/ 47 w 47"/>
              <a:gd name="T59" fmla="*/ 6 h 42"/>
              <a:gd name="T60" fmla="*/ 47 w 47"/>
              <a:gd name="T61" fmla="*/ 26 h 42"/>
              <a:gd name="T62" fmla="*/ 21 w 47"/>
              <a:gd name="T63" fmla="*/ 7 h 42"/>
              <a:gd name="T64" fmla="*/ 11 w 47"/>
              <a:gd name="T65" fmla="*/ 11 h 42"/>
              <a:gd name="T66" fmla="*/ 11 w 47"/>
              <a:gd name="T67" fmla="*/ 16 h 42"/>
              <a:gd name="T68" fmla="*/ 21 w 47"/>
              <a:gd name="T69" fmla="*/ 13 h 42"/>
              <a:gd name="T70" fmla="*/ 21 w 47"/>
              <a:gd name="T71" fmla="*/ 7 h 42"/>
              <a:gd name="T72" fmla="*/ 21 w 47"/>
              <a:gd name="T73" fmla="*/ 19 h 42"/>
              <a:gd name="T74" fmla="*/ 11 w 47"/>
              <a:gd name="T75" fmla="*/ 22 h 42"/>
              <a:gd name="T76" fmla="*/ 11 w 47"/>
              <a:gd name="T77" fmla="*/ 27 h 42"/>
              <a:gd name="T78" fmla="*/ 21 w 47"/>
              <a:gd name="T79" fmla="*/ 24 h 42"/>
              <a:gd name="T80" fmla="*/ 21 w 47"/>
              <a:gd name="T81" fmla="*/ 19 h 42"/>
              <a:gd name="T82" fmla="*/ 43 w 47"/>
              <a:gd name="T83" fmla="*/ 20 h 42"/>
              <a:gd name="T84" fmla="*/ 33 w 47"/>
              <a:gd name="T85" fmla="*/ 22 h 42"/>
              <a:gd name="T86" fmla="*/ 33 w 47"/>
              <a:gd name="T87" fmla="*/ 16 h 42"/>
              <a:gd name="T88" fmla="*/ 32 w 47"/>
              <a:gd name="T89" fmla="*/ 16 h 42"/>
              <a:gd name="T90" fmla="*/ 22 w 47"/>
              <a:gd name="T91" fmla="*/ 13 h 42"/>
              <a:gd name="T92" fmla="*/ 21 w 47"/>
              <a:gd name="T93" fmla="*/ 13 h 42"/>
              <a:gd name="T94" fmla="*/ 21 w 47"/>
              <a:gd name="T95" fmla="*/ 19 h 42"/>
              <a:gd name="T96" fmla="*/ 22 w 47"/>
              <a:gd name="T97" fmla="*/ 19 h 42"/>
              <a:gd name="T98" fmla="*/ 32 w 47"/>
              <a:gd name="T99" fmla="*/ 22 h 42"/>
              <a:gd name="T100" fmla="*/ 33 w 47"/>
              <a:gd name="T101" fmla="*/ 22 h 42"/>
              <a:gd name="T102" fmla="*/ 33 w 47"/>
              <a:gd name="T103" fmla="*/ 27 h 42"/>
              <a:gd name="T104" fmla="*/ 35 w 47"/>
              <a:gd name="T105" fmla="*/ 28 h 42"/>
              <a:gd name="T106" fmla="*/ 43 w 47"/>
              <a:gd name="T107" fmla="*/ 25 h 42"/>
              <a:gd name="T108" fmla="*/ 43 w 47"/>
              <a:gd name="T109" fmla="*/ 20 h 42"/>
              <a:gd name="T110" fmla="*/ 43 w 47"/>
              <a:gd name="T111" fmla="*/ 9 h 42"/>
              <a:gd name="T112" fmla="*/ 35 w 47"/>
              <a:gd name="T113" fmla="*/ 11 h 42"/>
              <a:gd name="T114" fmla="*/ 33 w 47"/>
              <a:gd name="T115" fmla="*/ 11 h 42"/>
              <a:gd name="T116" fmla="*/ 33 w 47"/>
              <a:gd name="T117" fmla="*/ 16 h 42"/>
              <a:gd name="T118" fmla="*/ 43 w 47"/>
              <a:gd name="T119" fmla="*/ 14 h 42"/>
              <a:gd name="T120" fmla="*/ 43 w 47"/>
              <a:gd name="T121" fmla="*/ 9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7" h="42">
                <a:moveTo>
                  <a:pt x="6" y="7"/>
                </a:moveTo>
                <a:cubicBezTo>
                  <a:pt x="6" y="41"/>
                  <a:pt x="6" y="41"/>
                  <a:pt x="6" y="41"/>
                </a:cubicBezTo>
                <a:cubicBezTo>
                  <a:pt x="6" y="41"/>
                  <a:pt x="5" y="42"/>
                  <a:pt x="5" y="42"/>
                </a:cubicBezTo>
                <a:cubicBezTo>
                  <a:pt x="3" y="42"/>
                  <a:pt x="3" y="42"/>
                  <a:pt x="3" y="42"/>
                </a:cubicBezTo>
                <a:cubicBezTo>
                  <a:pt x="3" y="42"/>
                  <a:pt x="2" y="41"/>
                  <a:pt x="2" y="41"/>
                </a:cubicBezTo>
                <a:cubicBezTo>
                  <a:pt x="2" y="7"/>
                  <a:pt x="2" y="7"/>
                  <a:pt x="2" y="7"/>
                </a:cubicBezTo>
                <a:cubicBezTo>
                  <a:pt x="1" y="6"/>
                  <a:pt x="0" y="5"/>
                  <a:pt x="0" y="4"/>
                </a:cubicBezTo>
                <a:cubicBezTo>
                  <a:pt x="0" y="2"/>
                  <a:pt x="2" y="0"/>
                  <a:pt x="4" y="0"/>
                </a:cubicBezTo>
                <a:cubicBezTo>
                  <a:pt x="6" y="0"/>
                  <a:pt x="7" y="2"/>
                  <a:pt x="7" y="4"/>
                </a:cubicBezTo>
                <a:cubicBezTo>
                  <a:pt x="7" y="5"/>
                  <a:pt x="7" y="6"/>
                  <a:pt x="6" y="7"/>
                </a:cubicBezTo>
                <a:close/>
                <a:moveTo>
                  <a:pt x="47" y="26"/>
                </a:moveTo>
                <a:cubicBezTo>
                  <a:pt x="47" y="27"/>
                  <a:pt x="46" y="27"/>
                  <a:pt x="46" y="28"/>
                </a:cubicBezTo>
                <a:cubicBezTo>
                  <a:pt x="46" y="28"/>
                  <a:pt x="46" y="28"/>
                  <a:pt x="45" y="28"/>
                </a:cubicBezTo>
                <a:cubicBezTo>
                  <a:pt x="44" y="29"/>
                  <a:pt x="40" y="31"/>
                  <a:pt x="35" y="31"/>
                </a:cubicBezTo>
                <a:cubicBezTo>
                  <a:pt x="34" y="31"/>
                  <a:pt x="32" y="31"/>
                  <a:pt x="31" y="30"/>
                </a:cubicBezTo>
                <a:cubicBezTo>
                  <a:pt x="30" y="30"/>
                  <a:pt x="30" y="30"/>
                  <a:pt x="30" y="30"/>
                </a:cubicBezTo>
                <a:cubicBezTo>
                  <a:pt x="28" y="28"/>
                  <a:pt x="26" y="27"/>
                  <a:pt x="22" y="27"/>
                </a:cubicBezTo>
                <a:cubicBezTo>
                  <a:pt x="18" y="27"/>
                  <a:pt x="13" y="29"/>
                  <a:pt x="10" y="31"/>
                </a:cubicBezTo>
                <a:cubicBezTo>
                  <a:pt x="10" y="31"/>
                  <a:pt x="9" y="31"/>
                  <a:pt x="9" y="31"/>
                </a:cubicBezTo>
                <a:cubicBezTo>
                  <a:pt x="9" y="31"/>
                  <a:pt x="8" y="31"/>
                  <a:pt x="8" y="31"/>
                </a:cubicBezTo>
                <a:cubicBezTo>
                  <a:pt x="8" y="31"/>
                  <a:pt x="7" y="30"/>
                  <a:pt x="7" y="30"/>
                </a:cubicBezTo>
                <a:cubicBezTo>
                  <a:pt x="7" y="10"/>
                  <a:pt x="7" y="10"/>
                  <a:pt x="7" y="10"/>
                </a:cubicBezTo>
                <a:cubicBezTo>
                  <a:pt x="7" y="9"/>
                  <a:pt x="8" y="9"/>
                  <a:pt x="8" y="8"/>
                </a:cubicBezTo>
                <a:cubicBezTo>
                  <a:pt x="10" y="7"/>
                  <a:pt x="16" y="4"/>
                  <a:pt x="22" y="4"/>
                </a:cubicBezTo>
                <a:cubicBezTo>
                  <a:pt x="26" y="4"/>
                  <a:pt x="30" y="6"/>
                  <a:pt x="33" y="7"/>
                </a:cubicBezTo>
                <a:cubicBezTo>
                  <a:pt x="33" y="7"/>
                  <a:pt x="34" y="8"/>
                  <a:pt x="35" y="8"/>
                </a:cubicBezTo>
                <a:cubicBezTo>
                  <a:pt x="38" y="8"/>
                  <a:pt x="42" y="6"/>
                  <a:pt x="43" y="5"/>
                </a:cubicBezTo>
                <a:cubicBezTo>
                  <a:pt x="44" y="4"/>
                  <a:pt x="44" y="4"/>
                  <a:pt x="44" y="4"/>
                </a:cubicBezTo>
                <a:cubicBezTo>
                  <a:pt x="45" y="4"/>
                  <a:pt x="45" y="4"/>
                  <a:pt x="46" y="4"/>
                </a:cubicBezTo>
                <a:cubicBezTo>
                  <a:pt x="46" y="4"/>
                  <a:pt x="47" y="5"/>
                  <a:pt x="47" y="6"/>
                </a:cubicBezTo>
                <a:lnTo>
                  <a:pt x="47" y="26"/>
                </a:lnTo>
                <a:close/>
                <a:moveTo>
                  <a:pt x="21" y="7"/>
                </a:moveTo>
                <a:cubicBezTo>
                  <a:pt x="18" y="8"/>
                  <a:pt x="14" y="9"/>
                  <a:pt x="11" y="11"/>
                </a:cubicBezTo>
                <a:cubicBezTo>
                  <a:pt x="11" y="16"/>
                  <a:pt x="11" y="16"/>
                  <a:pt x="11" y="16"/>
                </a:cubicBezTo>
                <a:cubicBezTo>
                  <a:pt x="14" y="14"/>
                  <a:pt x="18" y="13"/>
                  <a:pt x="21" y="13"/>
                </a:cubicBezTo>
                <a:lnTo>
                  <a:pt x="21" y="7"/>
                </a:lnTo>
                <a:close/>
                <a:moveTo>
                  <a:pt x="21" y="19"/>
                </a:moveTo>
                <a:cubicBezTo>
                  <a:pt x="18" y="19"/>
                  <a:pt x="14" y="20"/>
                  <a:pt x="11" y="22"/>
                </a:cubicBezTo>
                <a:cubicBezTo>
                  <a:pt x="11" y="27"/>
                  <a:pt x="11" y="27"/>
                  <a:pt x="11" y="27"/>
                </a:cubicBezTo>
                <a:cubicBezTo>
                  <a:pt x="14" y="25"/>
                  <a:pt x="18" y="24"/>
                  <a:pt x="21" y="24"/>
                </a:cubicBezTo>
                <a:lnTo>
                  <a:pt x="21" y="19"/>
                </a:lnTo>
                <a:close/>
                <a:moveTo>
                  <a:pt x="43" y="20"/>
                </a:moveTo>
                <a:cubicBezTo>
                  <a:pt x="41" y="21"/>
                  <a:pt x="37" y="23"/>
                  <a:pt x="33" y="22"/>
                </a:cubicBezTo>
                <a:cubicBezTo>
                  <a:pt x="33" y="16"/>
                  <a:pt x="33" y="16"/>
                  <a:pt x="33" y="16"/>
                </a:cubicBezTo>
                <a:cubicBezTo>
                  <a:pt x="33" y="16"/>
                  <a:pt x="32" y="16"/>
                  <a:pt x="32" y="16"/>
                </a:cubicBezTo>
                <a:cubicBezTo>
                  <a:pt x="29" y="14"/>
                  <a:pt x="26" y="13"/>
                  <a:pt x="22" y="13"/>
                </a:cubicBezTo>
                <a:cubicBezTo>
                  <a:pt x="22" y="13"/>
                  <a:pt x="21" y="13"/>
                  <a:pt x="21" y="13"/>
                </a:cubicBezTo>
                <a:cubicBezTo>
                  <a:pt x="21" y="19"/>
                  <a:pt x="21" y="19"/>
                  <a:pt x="21" y="19"/>
                </a:cubicBezTo>
                <a:cubicBezTo>
                  <a:pt x="21" y="19"/>
                  <a:pt x="21" y="19"/>
                  <a:pt x="22" y="19"/>
                </a:cubicBezTo>
                <a:cubicBezTo>
                  <a:pt x="26" y="19"/>
                  <a:pt x="29" y="20"/>
                  <a:pt x="32" y="22"/>
                </a:cubicBezTo>
                <a:cubicBezTo>
                  <a:pt x="32" y="22"/>
                  <a:pt x="33" y="22"/>
                  <a:pt x="33" y="22"/>
                </a:cubicBezTo>
                <a:cubicBezTo>
                  <a:pt x="33" y="27"/>
                  <a:pt x="33" y="27"/>
                  <a:pt x="33" y="27"/>
                </a:cubicBezTo>
                <a:cubicBezTo>
                  <a:pt x="34" y="27"/>
                  <a:pt x="35" y="28"/>
                  <a:pt x="35" y="28"/>
                </a:cubicBezTo>
                <a:cubicBezTo>
                  <a:pt x="38" y="28"/>
                  <a:pt x="42" y="26"/>
                  <a:pt x="43" y="25"/>
                </a:cubicBezTo>
                <a:lnTo>
                  <a:pt x="43" y="20"/>
                </a:lnTo>
                <a:close/>
                <a:moveTo>
                  <a:pt x="43" y="9"/>
                </a:moveTo>
                <a:cubicBezTo>
                  <a:pt x="41" y="10"/>
                  <a:pt x="38" y="11"/>
                  <a:pt x="35" y="11"/>
                </a:cubicBezTo>
                <a:cubicBezTo>
                  <a:pt x="34" y="11"/>
                  <a:pt x="34" y="11"/>
                  <a:pt x="33" y="11"/>
                </a:cubicBezTo>
                <a:cubicBezTo>
                  <a:pt x="33" y="16"/>
                  <a:pt x="33" y="16"/>
                  <a:pt x="33" y="16"/>
                </a:cubicBezTo>
                <a:cubicBezTo>
                  <a:pt x="37" y="17"/>
                  <a:pt x="41" y="15"/>
                  <a:pt x="43" y="14"/>
                </a:cubicBezTo>
                <a:lnTo>
                  <a:pt x="43" y="9"/>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60" name="Freeform 196"/>
          <p:cNvSpPr>
            <a:spLocks noEditPoints="1"/>
          </p:cNvSpPr>
          <p:nvPr/>
        </p:nvSpPr>
        <p:spPr bwMode="auto">
          <a:xfrm>
            <a:off x="6150973" y="2308687"/>
            <a:ext cx="363743" cy="317865"/>
          </a:xfrm>
          <a:custGeom>
            <a:avLst/>
            <a:gdLst>
              <a:gd name="T0" fmla="*/ 6 w 47"/>
              <a:gd name="T1" fmla="*/ 6 h 41"/>
              <a:gd name="T2" fmla="*/ 6 w 47"/>
              <a:gd name="T3" fmla="*/ 40 h 41"/>
              <a:gd name="T4" fmla="*/ 5 w 47"/>
              <a:gd name="T5" fmla="*/ 41 h 41"/>
              <a:gd name="T6" fmla="*/ 3 w 47"/>
              <a:gd name="T7" fmla="*/ 41 h 41"/>
              <a:gd name="T8" fmla="*/ 2 w 47"/>
              <a:gd name="T9" fmla="*/ 40 h 41"/>
              <a:gd name="T10" fmla="*/ 2 w 47"/>
              <a:gd name="T11" fmla="*/ 6 h 41"/>
              <a:gd name="T12" fmla="*/ 0 w 47"/>
              <a:gd name="T13" fmla="*/ 4 h 41"/>
              <a:gd name="T14" fmla="*/ 4 w 47"/>
              <a:gd name="T15" fmla="*/ 0 h 41"/>
              <a:gd name="T16" fmla="*/ 7 w 47"/>
              <a:gd name="T17" fmla="*/ 4 h 41"/>
              <a:gd name="T18" fmla="*/ 6 w 47"/>
              <a:gd name="T19" fmla="*/ 6 h 41"/>
              <a:gd name="T20" fmla="*/ 47 w 47"/>
              <a:gd name="T21" fmla="*/ 26 h 41"/>
              <a:gd name="T22" fmla="*/ 46 w 47"/>
              <a:gd name="T23" fmla="*/ 27 h 41"/>
              <a:gd name="T24" fmla="*/ 45 w 47"/>
              <a:gd name="T25" fmla="*/ 27 h 41"/>
              <a:gd name="T26" fmla="*/ 35 w 47"/>
              <a:gd name="T27" fmla="*/ 31 h 41"/>
              <a:gd name="T28" fmla="*/ 31 w 47"/>
              <a:gd name="T29" fmla="*/ 30 h 41"/>
              <a:gd name="T30" fmla="*/ 30 w 47"/>
              <a:gd name="T31" fmla="*/ 29 h 41"/>
              <a:gd name="T32" fmla="*/ 22 w 47"/>
              <a:gd name="T33" fmla="*/ 27 h 41"/>
              <a:gd name="T34" fmla="*/ 10 w 47"/>
              <a:gd name="T35" fmla="*/ 31 h 41"/>
              <a:gd name="T36" fmla="*/ 9 w 47"/>
              <a:gd name="T37" fmla="*/ 31 h 41"/>
              <a:gd name="T38" fmla="*/ 8 w 47"/>
              <a:gd name="T39" fmla="*/ 31 h 41"/>
              <a:gd name="T40" fmla="*/ 7 w 47"/>
              <a:gd name="T41" fmla="*/ 29 h 41"/>
              <a:gd name="T42" fmla="*/ 7 w 47"/>
              <a:gd name="T43" fmla="*/ 9 h 41"/>
              <a:gd name="T44" fmla="*/ 8 w 47"/>
              <a:gd name="T45" fmla="*/ 8 h 41"/>
              <a:gd name="T46" fmla="*/ 22 w 47"/>
              <a:gd name="T47" fmla="*/ 4 h 41"/>
              <a:gd name="T48" fmla="*/ 33 w 47"/>
              <a:gd name="T49" fmla="*/ 7 h 41"/>
              <a:gd name="T50" fmla="*/ 35 w 47"/>
              <a:gd name="T51" fmla="*/ 7 h 41"/>
              <a:gd name="T52" fmla="*/ 43 w 47"/>
              <a:gd name="T53" fmla="*/ 4 h 41"/>
              <a:gd name="T54" fmla="*/ 44 w 47"/>
              <a:gd name="T55" fmla="*/ 4 h 41"/>
              <a:gd name="T56" fmla="*/ 46 w 47"/>
              <a:gd name="T57" fmla="*/ 4 h 41"/>
              <a:gd name="T58" fmla="*/ 47 w 47"/>
              <a:gd name="T59" fmla="*/ 5 h 41"/>
              <a:gd name="T60" fmla="*/ 47 w 47"/>
              <a:gd name="T61" fmla="*/ 26 h 41"/>
              <a:gd name="T62" fmla="*/ 43 w 47"/>
              <a:gd name="T63" fmla="*/ 8 h 41"/>
              <a:gd name="T64" fmla="*/ 35 w 47"/>
              <a:gd name="T65" fmla="*/ 11 h 41"/>
              <a:gd name="T66" fmla="*/ 31 w 47"/>
              <a:gd name="T67" fmla="*/ 10 h 41"/>
              <a:gd name="T68" fmla="*/ 22 w 47"/>
              <a:gd name="T69" fmla="*/ 7 h 41"/>
              <a:gd name="T70" fmla="*/ 11 w 47"/>
              <a:gd name="T71" fmla="*/ 10 h 41"/>
              <a:gd name="T72" fmla="*/ 11 w 47"/>
              <a:gd name="T73" fmla="*/ 26 h 41"/>
              <a:gd name="T74" fmla="*/ 22 w 47"/>
              <a:gd name="T75" fmla="*/ 23 h 41"/>
              <a:gd name="T76" fmla="*/ 32 w 47"/>
              <a:gd name="T77" fmla="*/ 26 h 41"/>
              <a:gd name="T78" fmla="*/ 33 w 47"/>
              <a:gd name="T79" fmla="*/ 27 h 41"/>
              <a:gd name="T80" fmla="*/ 35 w 47"/>
              <a:gd name="T81" fmla="*/ 27 h 41"/>
              <a:gd name="T82" fmla="*/ 43 w 47"/>
              <a:gd name="T83" fmla="*/ 25 h 41"/>
              <a:gd name="T84" fmla="*/ 43 w 47"/>
              <a:gd name="T85" fmla="*/ 8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7" h="41">
                <a:moveTo>
                  <a:pt x="6" y="6"/>
                </a:moveTo>
                <a:cubicBezTo>
                  <a:pt x="6" y="40"/>
                  <a:pt x="6" y="40"/>
                  <a:pt x="6" y="40"/>
                </a:cubicBezTo>
                <a:cubicBezTo>
                  <a:pt x="6" y="41"/>
                  <a:pt x="5" y="41"/>
                  <a:pt x="5" y="41"/>
                </a:cubicBezTo>
                <a:cubicBezTo>
                  <a:pt x="3" y="41"/>
                  <a:pt x="3" y="41"/>
                  <a:pt x="3" y="41"/>
                </a:cubicBezTo>
                <a:cubicBezTo>
                  <a:pt x="3" y="41"/>
                  <a:pt x="2" y="41"/>
                  <a:pt x="2" y="40"/>
                </a:cubicBezTo>
                <a:cubicBezTo>
                  <a:pt x="2" y="6"/>
                  <a:pt x="2" y="6"/>
                  <a:pt x="2" y="6"/>
                </a:cubicBezTo>
                <a:cubicBezTo>
                  <a:pt x="1" y="6"/>
                  <a:pt x="0" y="5"/>
                  <a:pt x="0" y="4"/>
                </a:cubicBezTo>
                <a:cubicBezTo>
                  <a:pt x="0" y="2"/>
                  <a:pt x="2" y="0"/>
                  <a:pt x="4" y="0"/>
                </a:cubicBezTo>
                <a:cubicBezTo>
                  <a:pt x="6" y="0"/>
                  <a:pt x="7" y="2"/>
                  <a:pt x="7" y="4"/>
                </a:cubicBezTo>
                <a:cubicBezTo>
                  <a:pt x="7" y="5"/>
                  <a:pt x="7" y="6"/>
                  <a:pt x="6" y="6"/>
                </a:cubicBezTo>
                <a:close/>
                <a:moveTo>
                  <a:pt x="47" y="26"/>
                </a:moveTo>
                <a:cubicBezTo>
                  <a:pt x="47" y="26"/>
                  <a:pt x="46" y="27"/>
                  <a:pt x="46" y="27"/>
                </a:cubicBezTo>
                <a:cubicBezTo>
                  <a:pt x="46" y="27"/>
                  <a:pt x="46" y="27"/>
                  <a:pt x="45" y="27"/>
                </a:cubicBezTo>
                <a:cubicBezTo>
                  <a:pt x="44" y="28"/>
                  <a:pt x="40" y="31"/>
                  <a:pt x="35" y="31"/>
                </a:cubicBezTo>
                <a:cubicBezTo>
                  <a:pt x="34" y="31"/>
                  <a:pt x="32" y="30"/>
                  <a:pt x="31" y="30"/>
                </a:cubicBezTo>
                <a:cubicBezTo>
                  <a:pt x="30" y="29"/>
                  <a:pt x="30" y="29"/>
                  <a:pt x="30" y="29"/>
                </a:cubicBezTo>
                <a:cubicBezTo>
                  <a:pt x="28" y="28"/>
                  <a:pt x="26" y="27"/>
                  <a:pt x="22" y="27"/>
                </a:cubicBezTo>
                <a:cubicBezTo>
                  <a:pt x="18" y="27"/>
                  <a:pt x="13" y="29"/>
                  <a:pt x="10" y="31"/>
                </a:cubicBezTo>
                <a:cubicBezTo>
                  <a:pt x="10" y="31"/>
                  <a:pt x="9" y="31"/>
                  <a:pt x="9" y="31"/>
                </a:cubicBezTo>
                <a:cubicBezTo>
                  <a:pt x="9" y="31"/>
                  <a:pt x="8" y="31"/>
                  <a:pt x="8" y="31"/>
                </a:cubicBezTo>
                <a:cubicBezTo>
                  <a:pt x="8" y="30"/>
                  <a:pt x="7" y="30"/>
                  <a:pt x="7" y="29"/>
                </a:cubicBezTo>
                <a:cubicBezTo>
                  <a:pt x="7" y="9"/>
                  <a:pt x="7" y="9"/>
                  <a:pt x="7" y="9"/>
                </a:cubicBezTo>
                <a:cubicBezTo>
                  <a:pt x="7" y="9"/>
                  <a:pt x="8" y="8"/>
                  <a:pt x="8" y="8"/>
                </a:cubicBezTo>
                <a:cubicBezTo>
                  <a:pt x="10" y="7"/>
                  <a:pt x="16" y="4"/>
                  <a:pt x="22" y="4"/>
                </a:cubicBezTo>
                <a:cubicBezTo>
                  <a:pt x="26" y="4"/>
                  <a:pt x="30" y="5"/>
                  <a:pt x="33" y="7"/>
                </a:cubicBezTo>
                <a:cubicBezTo>
                  <a:pt x="33" y="7"/>
                  <a:pt x="34" y="7"/>
                  <a:pt x="35" y="7"/>
                </a:cubicBezTo>
                <a:cubicBezTo>
                  <a:pt x="38" y="7"/>
                  <a:pt x="42" y="5"/>
                  <a:pt x="43" y="4"/>
                </a:cubicBezTo>
                <a:cubicBezTo>
                  <a:pt x="44" y="4"/>
                  <a:pt x="44" y="4"/>
                  <a:pt x="44" y="4"/>
                </a:cubicBezTo>
                <a:cubicBezTo>
                  <a:pt x="45" y="3"/>
                  <a:pt x="45" y="3"/>
                  <a:pt x="46" y="4"/>
                </a:cubicBezTo>
                <a:cubicBezTo>
                  <a:pt x="46" y="4"/>
                  <a:pt x="47" y="5"/>
                  <a:pt x="47" y="5"/>
                </a:cubicBezTo>
                <a:lnTo>
                  <a:pt x="47" y="26"/>
                </a:lnTo>
                <a:close/>
                <a:moveTo>
                  <a:pt x="43" y="8"/>
                </a:moveTo>
                <a:cubicBezTo>
                  <a:pt x="41" y="9"/>
                  <a:pt x="38" y="11"/>
                  <a:pt x="35" y="11"/>
                </a:cubicBezTo>
                <a:cubicBezTo>
                  <a:pt x="34" y="11"/>
                  <a:pt x="32" y="10"/>
                  <a:pt x="31" y="10"/>
                </a:cubicBezTo>
                <a:cubicBezTo>
                  <a:pt x="28" y="8"/>
                  <a:pt x="25" y="7"/>
                  <a:pt x="22" y="7"/>
                </a:cubicBezTo>
                <a:cubicBezTo>
                  <a:pt x="18" y="7"/>
                  <a:pt x="14" y="9"/>
                  <a:pt x="11" y="10"/>
                </a:cubicBezTo>
                <a:cubicBezTo>
                  <a:pt x="11" y="26"/>
                  <a:pt x="11" y="26"/>
                  <a:pt x="11" y="26"/>
                </a:cubicBezTo>
                <a:cubicBezTo>
                  <a:pt x="14" y="25"/>
                  <a:pt x="19" y="23"/>
                  <a:pt x="22" y="23"/>
                </a:cubicBezTo>
                <a:cubicBezTo>
                  <a:pt x="26" y="23"/>
                  <a:pt x="29" y="25"/>
                  <a:pt x="32" y="26"/>
                </a:cubicBezTo>
                <a:cubicBezTo>
                  <a:pt x="33" y="27"/>
                  <a:pt x="33" y="27"/>
                  <a:pt x="33" y="27"/>
                </a:cubicBezTo>
                <a:cubicBezTo>
                  <a:pt x="33" y="27"/>
                  <a:pt x="34" y="27"/>
                  <a:pt x="35" y="27"/>
                </a:cubicBezTo>
                <a:cubicBezTo>
                  <a:pt x="38" y="27"/>
                  <a:pt x="42" y="26"/>
                  <a:pt x="43" y="25"/>
                </a:cubicBezTo>
                <a:lnTo>
                  <a:pt x="43" y="8"/>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61" name="Freeform 197"/>
          <p:cNvSpPr>
            <a:spLocks/>
          </p:cNvSpPr>
          <p:nvPr/>
        </p:nvSpPr>
        <p:spPr bwMode="auto">
          <a:xfrm>
            <a:off x="5641285" y="2292301"/>
            <a:ext cx="186788" cy="350636"/>
          </a:xfrm>
          <a:custGeom>
            <a:avLst/>
            <a:gdLst>
              <a:gd name="T0" fmla="*/ 24 w 24"/>
              <a:gd name="T1" fmla="*/ 13 h 45"/>
              <a:gd name="T2" fmla="*/ 10 w 24"/>
              <a:gd name="T3" fmla="*/ 44 h 45"/>
              <a:gd name="T4" fmla="*/ 9 w 24"/>
              <a:gd name="T5" fmla="*/ 45 h 45"/>
              <a:gd name="T6" fmla="*/ 8 w 24"/>
              <a:gd name="T7" fmla="*/ 45 h 45"/>
              <a:gd name="T8" fmla="*/ 7 w 24"/>
              <a:gd name="T9" fmla="*/ 43 h 45"/>
              <a:gd name="T10" fmla="*/ 13 w 24"/>
              <a:gd name="T11" fmla="*/ 22 h 45"/>
              <a:gd name="T12" fmla="*/ 2 w 24"/>
              <a:gd name="T13" fmla="*/ 25 h 45"/>
              <a:gd name="T14" fmla="*/ 1 w 24"/>
              <a:gd name="T15" fmla="*/ 25 h 45"/>
              <a:gd name="T16" fmla="*/ 1 w 24"/>
              <a:gd name="T17" fmla="*/ 24 h 45"/>
              <a:gd name="T18" fmla="*/ 0 w 24"/>
              <a:gd name="T19" fmla="*/ 23 h 45"/>
              <a:gd name="T20" fmla="*/ 6 w 24"/>
              <a:gd name="T21" fmla="*/ 1 h 45"/>
              <a:gd name="T22" fmla="*/ 7 w 24"/>
              <a:gd name="T23" fmla="*/ 0 h 45"/>
              <a:gd name="T24" fmla="*/ 16 w 24"/>
              <a:gd name="T25" fmla="*/ 0 h 45"/>
              <a:gd name="T26" fmla="*/ 17 w 24"/>
              <a:gd name="T27" fmla="*/ 1 h 45"/>
              <a:gd name="T28" fmla="*/ 17 w 24"/>
              <a:gd name="T29" fmla="*/ 2 h 45"/>
              <a:gd name="T30" fmla="*/ 12 w 24"/>
              <a:gd name="T31" fmla="*/ 14 h 45"/>
              <a:gd name="T32" fmla="*/ 23 w 24"/>
              <a:gd name="T33" fmla="*/ 12 h 45"/>
              <a:gd name="T34" fmla="*/ 23 w 24"/>
              <a:gd name="T35" fmla="*/ 12 h 45"/>
              <a:gd name="T36" fmla="*/ 24 w 24"/>
              <a:gd name="T37" fmla="*/ 12 h 45"/>
              <a:gd name="T38" fmla="*/ 24 w 24"/>
              <a:gd name="T39" fmla="*/ 13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4" h="45">
                <a:moveTo>
                  <a:pt x="24" y="13"/>
                </a:moveTo>
                <a:cubicBezTo>
                  <a:pt x="10" y="44"/>
                  <a:pt x="10" y="44"/>
                  <a:pt x="10" y="44"/>
                </a:cubicBezTo>
                <a:cubicBezTo>
                  <a:pt x="9" y="45"/>
                  <a:pt x="9" y="45"/>
                  <a:pt x="9" y="45"/>
                </a:cubicBezTo>
                <a:cubicBezTo>
                  <a:pt x="8" y="45"/>
                  <a:pt x="8" y="45"/>
                  <a:pt x="8" y="45"/>
                </a:cubicBezTo>
                <a:cubicBezTo>
                  <a:pt x="8" y="45"/>
                  <a:pt x="7" y="44"/>
                  <a:pt x="7" y="43"/>
                </a:cubicBezTo>
                <a:cubicBezTo>
                  <a:pt x="13" y="22"/>
                  <a:pt x="13" y="22"/>
                  <a:pt x="13" y="22"/>
                </a:cubicBezTo>
                <a:cubicBezTo>
                  <a:pt x="2" y="25"/>
                  <a:pt x="2" y="25"/>
                  <a:pt x="2" y="25"/>
                </a:cubicBezTo>
                <a:cubicBezTo>
                  <a:pt x="2" y="25"/>
                  <a:pt x="2" y="25"/>
                  <a:pt x="1" y="25"/>
                </a:cubicBezTo>
                <a:cubicBezTo>
                  <a:pt x="1" y="25"/>
                  <a:pt x="1" y="24"/>
                  <a:pt x="1" y="24"/>
                </a:cubicBezTo>
                <a:cubicBezTo>
                  <a:pt x="0" y="24"/>
                  <a:pt x="0" y="24"/>
                  <a:pt x="0" y="23"/>
                </a:cubicBezTo>
                <a:cubicBezTo>
                  <a:pt x="6" y="1"/>
                  <a:pt x="6" y="1"/>
                  <a:pt x="6" y="1"/>
                </a:cubicBezTo>
                <a:cubicBezTo>
                  <a:pt x="6" y="1"/>
                  <a:pt x="6" y="0"/>
                  <a:pt x="7" y="0"/>
                </a:cubicBezTo>
                <a:cubicBezTo>
                  <a:pt x="16" y="0"/>
                  <a:pt x="16" y="0"/>
                  <a:pt x="16" y="0"/>
                </a:cubicBezTo>
                <a:cubicBezTo>
                  <a:pt x="16" y="0"/>
                  <a:pt x="17" y="1"/>
                  <a:pt x="17" y="1"/>
                </a:cubicBezTo>
                <a:cubicBezTo>
                  <a:pt x="17" y="2"/>
                  <a:pt x="17" y="2"/>
                  <a:pt x="17" y="2"/>
                </a:cubicBezTo>
                <a:cubicBezTo>
                  <a:pt x="12" y="14"/>
                  <a:pt x="12" y="14"/>
                  <a:pt x="12" y="14"/>
                </a:cubicBezTo>
                <a:cubicBezTo>
                  <a:pt x="23" y="12"/>
                  <a:pt x="23" y="12"/>
                  <a:pt x="23" y="12"/>
                </a:cubicBezTo>
                <a:cubicBezTo>
                  <a:pt x="23" y="12"/>
                  <a:pt x="23" y="12"/>
                  <a:pt x="23" y="12"/>
                </a:cubicBezTo>
                <a:cubicBezTo>
                  <a:pt x="23" y="12"/>
                  <a:pt x="24" y="12"/>
                  <a:pt x="24" y="12"/>
                </a:cubicBezTo>
                <a:cubicBezTo>
                  <a:pt x="24" y="12"/>
                  <a:pt x="24" y="13"/>
                  <a:pt x="24" y="13"/>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62" name="Freeform 198"/>
          <p:cNvSpPr>
            <a:spLocks noEditPoints="1"/>
          </p:cNvSpPr>
          <p:nvPr/>
        </p:nvSpPr>
        <p:spPr bwMode="auto">
          <a:xfrm>
            <a:off x="2637986" y="2308687"/>
            <a:ext cx="314589" cy="317866"/>
          </a:xfrm>
          <a:custGeom>
            <a:avLst/>
            <a:gdLst>
              <a:gd name="T0" fmla="*/ 36 w 41"/>
              <a:gd name="T1" fmla="*/ 41 h 41"/>
              <a:gd name="T2" fmla="*/ 5 w 41"/>
              <a:gd name="T3" fmla="*/ 41 h 41"/>
              <a:gd name="T4" fmla="*/ 2 w 41"/>
              <a:gd name="T5" fmla="*/ 35 h 41"/>
              <a:gd name="T6" fmla="*/ 15 w 41"/>
              <a:gd name="T7" fmla="*/ 14 h 41"/>
              <a:gd name="T8" fmla="*/ 15 w 41"/>
              <a:gd name="T9" fmla="*/ 3 h 41"/>
              <a:gd name="T10" fmla="*/ 13 w 41"/>
              <a:gd name="T11" fmla="*/ 3 h 41"/>
              <a:gd name="T12" fmla="*/ 12 w 41"/>
              <a:gd name="T13" fmla="*/ 2 h 41"/>
              <a:gd name="T14" fmla="*/ 13 w 41"/>
              <a:gd name="T15" fmla="*/ 0 h 41"/>
              <a:gd name="T16" fmla="*/ 27 w 41"/>
              <a:gd name="T17" fmla="*/ 0 h 41"/>
              <a:gd name="T18" fmla="*/ 29 w 41"/>
              <a:gd name="T19" fmla="*/ 2 h 41"/>
              <a:gd name="T20" fmla="*/ 27 w 41"/>
              <a:gd name="T21" fmla="*/ 3 h 41"/>
              <a:gd name="T22" fmla="*/ 25 w 41"/>
              <a:gd name="T23" fmla="*/ 3 h 41"/>
              <a:gd name="T24" fmla="*/ 25 w 41"/>
              <a:gd name="T25" fmla="*/ 14 h 41"/>
              <a:gd name="T26" fmla="*/ 39 w 41"/>
              <a:gd name="T27" fmla="*/ 35 h 41"/>
              <a:gd name="T28" fmla="*/ 36 w 41"/>
              <a:gd name="T29" fmla="*/ 41 h 41"/>
              <a:gd name="T30" fmla="*/ 11 w 41"/>
              <a:gd name="T31" fmla="*/ 27 h 41"/>
              <a:gd name="T32" fmla="*/ 30 w 41"/>
              <a:gd name="T33" fmla="*/ 27 h 41"/>
              <a:gd name="T34" fmla="*/ 23 w 41"/>
              <a:gd name="T35" fmla="*/ 16 h 41"/>
              <a:gd name="T36" fmla="*/ 22 w 41"/>
              <a:gd name="T37" fmla="*/ 15 h 41"/>
              <a:gd name="T38" fmla="*/ 22 w 41"/>
              <a:gd name="T39" fmla="*/ 14 h 41"/>
              <a:gd name="T40" fmla="*/ 22 w 41"/>
              <a:gd name="T41" fmla="*/ 3 h 41"/>
              <a:gd name="T42" fmla="*/ 19 w 41"/>
              <a:gd name="T43" fmla="*/ 3 h 41"/>
              <a:gd name="T44" fmla="*/ 19 w 41"/>
              <a:gd name="T45" fmla="*/ 14 h 41"/>
              <a:gd name="T46" fmla="*/ 19 w 41"/>
              <a:gd name="T47" fmla="*/ 15 h 41"/>
              <a:gd name="T48" fmla="*/ 18 w 41"/>
              <a:gd name="T49" fmla="*/ 16 h 41"/>
              <a:gd name="T50" fmla="*/ 11 w 41"/>
              <a:gd name="T51" fmla="*/ 27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1" h="41">
                <a:moveTo>
                  <a:pt x="36" y="41"/>
                </a:moveTo>
                <a:cubicBezTo>
                  <a:pt x="5" y="41"/>
                  <a:pt x="5" y="41"/>
                  <a:pt x="5" y="41"/>
                </a:cubicBezTo>
                <a:cubicBezTo>
                  <a:pt x="1" y="41"/>
                  <a:pt x="0" y="38"/>
                  <a:pt x="2" y="35"/>
                </a:cubicBezTo>
                <a:cubicBezTo>
                  <a:pt x="15" y="14"/>
                  <a:pt x="15" y="14"/>
                  <a:pt x="15" y="14"/>
                </a:cubicBezTo>
                <a:cubicBezTo>
                  <a:pt x="15" y="3"/>
                  <a:pt x="15" y="3"/>
                  <a:pt x="15" y="3"/>
                </a:cubicBezTo>
                <a:cubicBezTo>
                  <a:pt x="13" y="3"/>
                  <a:pt x="13" y="3"/>
                  <a:pt x="13" y="3"/>
                </a:cubicBezTo>
                <a:cubicBezTo>
                  <a:pt x="12" y="3"/>
                  <a:pt x="12" y="3"/>
                  <a:pt x="12" y="2"/>
                </a:cubicBezTo>
                <a:cubicBezTo>
                  <a:pt x="12" y="1"/>
                  <a:pt x="12" y="0"/>
                  <a:pt x="13" y="0"/>
                </a:cubicBezTo>
                <a:cubicBezTo>
                  <a:pt x="27" y="0"/>
                  <a:pt x="27" y="0"/>
                  <a:pt x="27" y="0"/>
                </a:cubicBezTo>
                <a:cubicBezTo>
                  <a:pt x="28" y="0"/>
                  <a:pt x="29" y="1"/>
                  <a:pt x="29" y="2"/>
                </a:cubicBezTo>
                <a:cubicBezTo>
                  <a:pt x="29" y="3"/>
                  <a:pt x="28" y="3"/>
                  <a:pt x="27" y="3"/>
                </a:cubicBezTo>
                <a:cubicBezTo>
                  <a:pt x="25" y="3"/>
                  <a:pt x="25" y="3"/>
                  <a:pt x="25" y="3"/>
                </a:cubicBezTo>
                <a:cubicBezTo>
                  <a:pt x="25" y="14"/>
                  <a:pt x="25" y="14"/>
                  <a:pt x="25" y="14"/>
                </a:cubicBezTo>
                <a:cubicBezTo>
                  <a:pt x="39" y="35"/>
                  <a:pt x="39" y="35"/>
                  <a:pt x="39" y="35"/>
                </a:cubicBezTo>
                <a:cubicBezTo>
                  <a:pt x="41" y="38"/>
                  <a:pt x="39" y="41"/>
                  <a:pt x="36" y="41"/>
                </a:cubicBezTo>
                <a:close/>
                <a:moveTo>
                  <a:pt x="11" y="27"/>
                </a:moveTo>
                <a:cubicBezTo>
                  <a:pt x="30" y="27"/>
                  <a:pt x="30" y="27"/>
                  <a:pt x="30" y="27"/>
                </a:cubicBezTo>
                <a:cubicBezTo>
                  <a:pt x="23" y="16"/>
                  <a:pt x="23" y="16"/>
                  <a:pt x="23" y="16"/>
                </a:cubicBezTo>
                <a:cubicBezTo>
                  <a:pt x="22" y="15"/>
                  <a:pt x="22" y="15"/>
                  <a:pt x="22" y="15"/>
                </a:cubicBezTo>
                <a:cubicBezTo>
                  <a:pt x="22" y="14"/>
                  <a:pt x="22" y="14"/>
                  <a:pt x="22" y="14"/>
                </a:cubicBezTo>
                <a:cubicBezTo>
                  <a:pt x="22" y="3"/>
                  <a:pt x="22" y="3"/>
                  <a:pt x="22" y="3"/>
                </a:cubicBezTo>
                <a:cubicBezTo>
                  <a:pt x="19" y="3"/>
                  <a:pt x="19" y="3"/>
                  <a:pt x="19" y="3"/>
                </a:cubicBezTo>
                <a:cubicBezTo>
                  <a:pt x="19" y="14"/>
                  <a:pt x="19" y="14"/>
                  <a:pt x="19" y="14"/>
                </a:cubicBezTo>
                <a:cubicBezTo>
                  <a:pt x="19" y="15"/>
                  <a:pt x="19" y="15"/>
                  <a:pt x="19" y="15"/>
                </a:cubicBezTo>
                <a:cubicBezTo>
                  <a:pt x="18" y="16"/>
                  <a:pt x="18" y="16"/>
                  <a:pt x="18" y="16"/>
                </a:cubicBezTo>
                <a:lnTo>
                  <a:pt x="11" y="27"/>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63" name="Freeform 200"/>
          <p:cNvSpPr>
            <a:spLocks noEditPoints="1"/>
          </p:cNvSpPr>
          <p:nvPr/>
        </p:nvSpPr>
        <p:spPr bwMode="auto">
          <a:xfrm>
            <a:off x="3216659" y="2308687"/>
            <a:ext cx="314589" cy="317866"/>
          </a:xfrm>
          <a:custGeom>
            <a:avLst/>
            <a:gdLst>
              <a:gd name="T0" fmla="*/ 41 w 41"/>
              <a:gd name="T1" fmla="*/ 39 h 41"/>
              <a:gd name="T2" fmla="*/ 38 w 41"/>
              <a:gd name="T3" fmla="*/ 41 h 41"/>
              <a:gd name="T4" fmla="*/ 2 w 41"/>
              <a:gd name="T5" fmla="*/ 41 h 41"/>
              <a:gd name="T6" fmla="*/ 0 w 41"/>
              <a:gd name="T7" fmla="*/ 39 h 41"/>
              <a:gd name="T8" fmla="*/ 0 w 41"/>
              <a:gd name="T9" fmla="*/ 3 h 41"/>
              <a:gd name="T10" fmla="*/ 2 w 41"/>
              <a:gd name="T11" fmla="*/ 0 h 41"/>
              <a:gd name="T12" fmla="*/ 27 w 41"/>
              <a:gd name="T13" fmla="*/ 0 h 41"/>
              <a:gd name="T14" fmla="*/ 32 w 41"/>
              <a:gd name="T15" fmla="*/ 2 h 41"/>
              <a:gd name="T16" fmla="*/ 39 w 41"/>
              <a:gd name="T17" fmla="*/ 9 h 41"/>
              <a:gd name="T18" fmla="*/ 41 w 41"/>
              <a:gd name="T19" fmla="*/ 14 h 41"/>
              <a:gd name="T20" fmla="*/ 41 w 41"/>
              <a:gd name="T21" fmla="*/ 39 h 41"/>
              <a:gd name="T22" fmla="*/ 37 w 41"/>
              <a:gd name="T23" fmla="*/ 38 h 41"/>
              <a:gd name="T24" fmla="*/ 37 w 41"/>
              <a:gd name="T25" fmla="*/ 14 h 41"/>
              <a:gd name="T26" fmla="*/ 37 w 41"/>
              <a:gd name="T27" fmla="*/ 12 h 41"/>
              <a:gd name="T28" fmla="*/ 29 w 41"/>
              <a:gd name="T29" fmla="*/ 4 h 41"/>
              <a:gd name="T30" fmla="*/ 27 w 41"/>
              <a:gd name="T31" fmla="*/ 4 h 41"/>
              <a:gd name="T32" fmla="*/ 27 w 41"/>
              <a:gd name="T33" fmla="*/ 15 h 41"/>
              <a:gd name="T34" fmla="*/ 25 w 41"/>
              <a:gd name="T35" fmla="*/ 17 h 41"/>
              <a:gd name="T36" fmla="*/ 9 w 41"/>
              <a:gd name="T37" fmla="*/ 17 h 41"/>
              <a:gd name="T38" fmla="*/ 7 w 41"/>
              <a:gd name="T39" fmla="*/ 15 h 41"/>
              <a:gd name="T40" fmla="*/ 7 w 41"/>
              <a:gd name="T41" fmla="*/ 4 h 41"/>
              <a:gd name="T42" fmla="*/ 3 w 41"/>
              <a:gd name="T43" fmla="*/ 4 h 41"/>
              <a:gd name="T44" fmla="*/ 3 w 41"/>
              <a:gd name="T45" fmla="*/ 38 h 41"/>
              <a:gd name="T46" fmla="*/ 7 w 41"/>
              <a:gd name="T47" fmla="*/ 38 h 41"/>
              <a:gd name="T48" fmla="*/ 7 w 41"/>
              <a:gd name="T49" fmla="*/ 27 h 41"/>
              <a:gd name="T50" fmla="*/ 9 w 41"/>
              <a:gd name="T51" fmla="*/ 24 h 41"/>
              <a:gd name="T52" fmla="*/ 31 w 41"/>
              <a:gd name="T53" fmla="*/ 24 h 41"/>
              <a:gd name="T54" fmla="*/ 34 w 41"/>
              <a:gd name="T55" fmla="*/ 27 h 41"/>
              <a:gd name="T56" fmla="*/ 34 w 41"/>
              <a:gd name="T57" fmla="*/ 38 h 41"/>
              <a:gd name="T58" fmla="*/ 37 w 41"/>
              <a:gd name="T59" fmla="*/ 38 h 41"/>
              <a:gd name="T60" fmla="*/ 31 w 41"/>
              <a:gd name="T61" fmla="*/ 38 h 41"/>
              <a:gd name="T62" fmla="*/ 31 w 41"/>
              <a:gd name="T63" fmla="*/ 28 h 41"/>
              <a:gd name="T64" fmla="*/ 10 w 41"/>
              <a:gd name="T65" fmla="*/ 28 h 41"/>
              <a:gd name="T66" fmla="*/ 10 w 41"/>
              <a:gd name="T67" fmla="*/ 38 h 41"/>
              <a:gd name="T68" fmla="*/ 31 w 41"/>
              <a:gd name="T69" fmla="*/ 38 h 41"/>
              <a:gd name="T70" fmla="*/ 24 w 41"/>
              <a:gd name="T71" fmla="*/ 4 h 41"/>
              <a:gd name="T72" fmla="*/ 23 w 41"/>
              <a:gd name="T73" fmla="*/ 4 h 41"/>
              <a:gd name="T74" fmla="*/ 18 w 41"/>
              <a:gd name="T75" fmla="*/ 4 h 41"/>
              <a:gd name="T76" fmla="*/ 17 w 41"/>
              <a:gd name="T77" fmla="*/ 4 h 41"/>
              <a:gd name="T78" fmla="*/ 17 w 41"/>
              <a:gd name="T79" fmla="*/ 13 h 41"/>
              <a:gd name="T80" fmla="*/ 18 w 41"/>
              <a:gd name="T81" fmla="*/ 14 h 41"/>
              <a:gd name="T82" fmla="*/ 23 w 41"/>
              <a:gd name="T83" fmla="*/ 14 h 41"/>
              <a:gd name="T84" fmla="*/ 24 w 41"/>
              <a:gd name="T85" fmla="*/ 13 h 41"/>
              <a:gd name="T86" fmla="*/ 24 w 41"/>
              <a:gd name="T87" fmla="*/ 4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1" h="41">
                <a:moveTo>
                  <a:pt x="41" y="39"/>
                </a:moveTo>
                <a:cubicBezTo>
                  <a:pt x="41" y="40"/>
                  <a:pt x="40" y="41"/>
                  <a:pt x="38" y="41"/>
                </a:cubicBezTo>
                <a:cubicBezTo>
                  <a:pt x="2" y="41"/>
                  <a:pt x="2" y="41"/>
                  <a:pt x="2" y="41"/>
                </a:cubicBezTo>
                <a:cubicBezTo>
                  <a:pt x="1" y="41"/>
                  <a:pt x="0" y="40"/>
                  <a:pt x="0" y="39"/>
                </a:cubicBezTo>
                <a:cubicBezTo>
                  <a:pt x="0" y="3"/>
                  <a:pt x="0" y="3"/>
                  <a:pt x="0" y="3"/>
                </a:cubicBezTo>
                <a:cubicBezTo>
                  <a:pt x="0" y="1"/>
                  <a:pt x="1" y="0"/>
                  <a:pt x="2" y="0"/>
                </a:cubicBezTo>
                <a:cubicBezTo>
                  <a:pt x="27" y="0"/>
                  <a:pt x="27" y="0"/>
                  <a:pt x="27" y="0"/>
                </a:cubicBezTo>
                <a:cubicBezTo>
                  <a:pt x="29" y="0"/>
                  <a:pt x="31" y="1"/>
                  <a:pt x="32" y="2"/>
                </a:cubicBezTo>
                <a:cubicBezTo>
                  <a:pt x="39" y="9"/>
                  <a:pt x="39" y="9"/>
                  <a:pt x="39" y="9"/>
                </a:cubicBezTo>
                <a:cubicBezTo>
                  <a:pt x="40" y="10"/>
                  <a:pt x="41" y="12"/>
                  <a:pt x="41" y="14"/>
                </a:cubicBezTo>
                <a:lnTo>
                  <a:pt x="41" y="39"/>
                </a:lnTo>
                <a:close/>
                <a:moveTo>
                  <a:pt x="37" y="38"/>
                </a:moveTo>
                <a:cubicBezTo>
                  <a:pt x="37" y="14"/>
                  <a:pt x="37" y="14"/>
                  <a:pt x="37" y="14"/>
                </a:cubicBezTo>
                <a:cubicBezTo>
                  <a:pt x="37" y="13"/>
                  <a:pt x="37" y="12"/>
                  <a:pt x="37" y="12"/>
                </a:cubicBezTo>
                <a:cubicBezTo>
                  <a:pt x="29" y="4"/>
                  <a:pt x="29" y="4"/>
                  <a:pt x="29" y="4"/>
                </a:cubicBezTo>
                <a:cubicBezTo>
                  <a:pt x="29" y="4"/>
                  <a:pt x="28" y="4"/>
                  <a:pt x="27" y="4"/>
                </a:cubicBezTo>
                <a:cubicBezTo>
                  <a:pt x="27" y="15"/>
                  <a:pt x="27" y="15"/>
                  <a:pt x="27" y="15"/>
                </a:cubicBezTo>
                <a:cubicBezTo>
                  <a:pt x="27" y="16"/>
                  <a:pt x="26" y="17"/>
                  <a:pt x="25" y="17"/>
                </a:cubicBezTo>
                <a:cubicBezTo>
                  <a:pt x="9" y="17"/>
                  <a:pt x="9" y="17"/>
                  <a:pt x="9" y="17"/>
                </a:cubicBezTo>
                <a:cubicBezTo>
                  <a:pt x="8" y="17"/>
                  <a:pt x="7" y="16"/>
                  <a:pt x="7" y="15"/>
                </a:cubicBezTo>
                <a:cubicBezTo>
                  <a:pt x="7" y="4"/>
                  <a:pt x="7" y="4"/>
                  <a:pt x="7" y="4"/>
                </a:cubicBezTo>
                <a:cubicBezTo>
                  <a:pt x="3" y="4"/>
                  <a:pt x="3" y="4"/>
                  <a:pt x="3" y="4"/>
                </a:cubicBezTo>
                <a:cubicBezTo>
                  <a:pt x="3" y="38"/>
                  <a:pt x="3" y="38"/>
                  <a:pt x="3" y="38"/>
                </a:cubicBezTo>
                <a:cubicBezTo>
                  <a:pt x="7" y="38"/>
                  <a:pt x="7" y="38"/>
                  <a:pt x="7" y="38"/>
                </a:cubicBezTo>
                <a:cubicBezTo>
                  <a:pt x="7" y="27"/>
                  <a:pt x="7" y="27"/>
                  <a:pt x="7" y="27"/>
                </a:cubicBezTo>
                <a:cubicBezTo>
                  <a:pt x="7" y="25"/>
                  <a:pt x="8" y="24"/>
                  <a:pt x="9" y="24"/>
                </a:cubicBezTo>
                <a:cubicBezTo>
                  <a:pt x="31" y="24"/>
                  <a:pt x="31" y="24"/>
                  <a:pt x="31" y="24"/>
                </a:cubicBezTo>
                <a:cubicBezTo>
                  <a:pt x="33" y="24"/>
                  <a:pt x="34" y="25"/>
                  <a:pt x="34" y="27"/>
                </a:cubicBezTo>
                <a:cubicBezTo>
                  <a:pt x="34" y="38"/>
                  <a:pt x="34" y="38"/>
                  <a:pt x="34" y="38"/>
                </a:cubicBezTo>
                <a:lnTo>
                  <a:pt x="37" y="38"/>
                </a:lnTo>
                <a:close/>
                <a:moveTo>
                  <a:pt x="31" y="38"/>
                </a:moveTo>
                <a:cubicBezTo>
                  <a:pt x="31" y="28"/>
                  <a:pt x="31" y="28"/>
                  <a:pt x="31" y="28"/>
                </a:cubicBezTo>
                <a:cubicBezTo>
                  <a:pt x="10" y="28"/>
                  <a:pt x="10" y="28"/>
                  <a:pt x="10" y="28"/>
                </a:cubicBezTo>
                <a:cubicBezTo>
                  <a:pt x="10" y="38"/>
                  <a:pt x="10" y="38"/>
                  <a:pt x="10" y="38"/>
                </a:cubicBezTo>
                <a:lnTo>
                  <a:pt x="31" y="38"/>
                </a:lnTo>
                <a:close/>
                <a:moveTo>
                  <a:pt x="24" y="4"/>
                </a:moveTo>
                <a:cubicBezTo>
                  <a:pt x="24" y="4"/>
                  <a:pt x="23" y="4"/>
                  <a:pt x="23" y="4"/>
                </a:cubicBezTo>
                <a:cubicBezTo>
                  <a:pt x="18" y="4"/>
                  <a:pt x="18" y="4"/>
                  <a:pt x="18" y="4"/>
                </a:cubicBezTo>
                <a:cubicBezTo>
                  <a:pt x="17" y="4"/>
                  <a:pt x="17" y="4"/>
                  <a:pt x="17" y="4"/>
                </a:cubicBezTo>
                <a:cubicBezTo>
                  <a:pt x="17" y="13"/>
                  <a:pt x="17" y="13"/>
                  <a:pt x="17" y="13"/>
                </a:cubicBezTo>
                <a:cubicBezTo>
                  <a:pt x="17" y="13"/>
                  <a:pt x="17" y="14"/>
                  <a:pt x="18" y="14"/>
                </a:cubicBezTo>
                <a:cubicBezTo>
                  <a:pt x="23" y="14"/>
                  <a:pt x="23" y="14"/>
                  <a:pt x="23" y="14"/>
                </a:cubicBezTo>
                <a:cubicBezTo>
                  <a:pt x="23" y="14"/>
                  <a:pt x="24" y="13"/>
                  <a:pt x="24" y="13"/>
                </a:cubicBezTo>
                <a:lnTo>
                  <a:pt x="24" y="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64" name="Freeform 202"/>
          <p:cNvSpPr>
            <a:spLocks noEditPoints="1"/>
          </p:cNvSpPr>
          <p:nvPr/>
        </p:nvSpPr>
        <p:spPr bwMode="auto">
          <a:xfrm>
            <a:off x="1472708" y="2320157"/>
            <a:ext cx="347356" cy="294926"/>
          </a:xfrm>
          <a:custGeom>
            <a:avLst/>
            <a:gdLst>
              <a:gd name="T0" fmla="*/ 45 w 45"/>
              <a:gd name="T1" fmla="*/ 32 h 38"/>
              <a:gd name="T2" fmla="*/ 39 w 45"/>
              <a:gd name="T3" fmla="*/ 38 h 38"/>
              <a:gd name="T4" fmla="*/ 6 w 45"/>
              <a:gd name="T5" fmla="*/ 38 h 38"/>
              <a:gd name="T6" fmla="*/ 0 w 45"/>
              <a:gd name="T7" fmla="*/ 32 h 38"/>
              <a:gd name="T8" fmla="*/ 0 w 45"/>
              <a:gd name="T9" fmla="*/ 6 h 38"/>
              <a:gd name="T10" fmla="*/ 6 w 45"/>
              <a:gd name="T11" fmla="*/ 0 h 38"/>
              <a:gd name="T12" fmla="*/ 15 w 45"/>
              <a:gd name="T13" fmla="*/ 0 h 38"/>
              <a:gd name="T14" fmla="*/ 21 w 45"/>
              <a:gd name="T15" fmla="*/ 6 h 38"/>
              <a:gd name="T16" fmla="*/ 21 w 45"/>
              <a:gd name="T17" fmla="*/ 7 h 38"/>
              <a:gd name="T18" fmla="*/ 39 w 45"/>
              <a:gd name="T19" fmla="*/ 7 h 38"/>
              <a:gd name="T20" fmla="*/ 45 w 45"/>
              <a:gd name="T21" fmla="*/ 13 h 38"/>
              <a:gd name="T22" fmla="*/ 45 w 45"/>
              <a:gd name="T23" fmla="*/ 32 h 38"/>
              <a:gd name="T24" fmla="*/ 41 w 45"/>
              <a:gd name="T25" fmla="*/ 13 h 38"/>
              <a:gd name="T26" fmla="*/ 39 w 45"/>
              <a:gd name="T27" fmla="*/ 11 h 38"/>
              <a:gd name="T28" fmla="*/ 20 w 45"/>
              <a:gd name="T29" fmla="*/ 11 h 38"/>
              <a:gd name="T30" fmla="*/ 17 w 45"/>
              <a:gd name="T31" fmla="*/ 8 h 38"/>
              <a:gd name="T32" fmla="*/ 17 w 45"/>
              <a:gd name="T33" fmla="*/ 6 h 38"/>
              <a:gd name="T34" fmla="*/ 15 w 45"/>
              <a:gd name="T35" fmla="*/ 4 h 38"/>
              <a:gd name="T36" fmla="*/ 6 w 45"/>
              <a:gd name="T37" fmla="*/ 4 h 38"/>
              <a:gd name="T38" fmla="*/ 3 w 45"/>
              <a:gd name="T39" fmla="*/ 6 h 38"/>
              <a:gd name="T40" fmla="*/ 3 w 45"/>
              <a:gd name="T41" fmla="*/ 32 h 38"/>
              <a:gd name="T42" fmla="*/ 6 w 45"/>
              <a:gd name="T43" fmla="*/ 35 h 38"/>
              <a:gd name="T44" fmla="*/ 39 w 45"/>
              <a:gd name="T45" fmla="*/ 35 h 38"/>
              <a:gd name="T46" fmla="*/ 41 w 45"/>
              <a:gd name="T47" fmla="*/ 32 h 38"/>
              <a:gd name="T48" fmla="*/ 41 w 45"/>
              <a:gd name="T49" fmla="*/ 13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5" h="38">
                <a:moveTo>
                  <a:pt x="45" y="32"/>
                </a:moveTo>
                <a:cubicBezTo>
                  <a:pt x="45" y="35"/>
                  <a:pt x="42" y="38"/>
                  <a:pt x="39" y="38"/>
                </a:cubicBezTo>
                <a:cubicBezTo>
                  <a:pt x="6" y="38"/>
                  <a:pt x="6" y="38"/>
                  <a:pt x="6" y="38"/>
                </a:cubicBezTo>
                <a:cubicBezTo>
                  <a:pt x="3" y="38"/>
                  <a:pt x="0" y="35"/>
                  <a:pt x="0" y="32"/>
                </a:cubicBezTo>
                <a:cubicBezTo>
                  <a:pt x="0" y="6"/>
                  <a:pt x="0" y="6"/>
                  <a:pt x="0" y="6"/>
                </a:cubicBezTo>
                <a:cubicBezTo>
                  <a:pt x="0" y="3"/>
                  <a:pt x="3" y="0"/>
                  <a:pt x="6" y="0"/>
                </a:cubicBezTo>
                <a:cubicBezTo>
                  <a:pt x="15" y="0"/>
                  <a:pt x="15" y="0"/>
                  <a:pt x="15" y="0"/>
                </a:cubicBezTo>
                <a:cubicBezTo>
                  <a:pt x="18" y="0"/>
                  <a:pt x="21" y="3"/>
                  <a:pt x="21" y="6"/>
                </a:cubicBezTo>
                <a:cubicBezTo>
                  <a:pt x="21" y="7"/>
                  <a:pt x="21" y="7"/>
                  <a:pt x="21" y="7"/>
                </a:cubicBezTo>
                <a:cubicBezTo>
                  <a:pt x="39" y="7"/>
                  <a:pt x="39" y="7"/>
                  <a:pt x="39" y="7"/>
                </a:cubicBezTo>
                <a:cubicBezTo>
                  <a:pt x="42" y="7"/>
                  <a:pt x="45" y="10"/>
                  <a:pt x="45" y="13"/>
                </a:cubicBezTo>
                <a:lnTo>
                  <a:pt x="45" y="32"/>
                </a:lnTo>
                <a:close/>
                <a:moveTo>
                  <a:pt x="41" y="13"/>
                </a:moveTo>
                <a:cubicBezTo>
                  <a:pt x="41" y="12"/>
                  <a:pt x="40" y="11"/>
                  <a:pt x="39" y="11"/>
                </a:cubicBezTo>
                <a:cubicBezTo>
                  <a:pt x="20" y="11"/>
                  <a:pt x="20" y="11"/>
                  <a:pt x="20" y="11"/>
                </a:cubicBezTo>
                <a:cubicBezTo>
                  <a:pt x="18" y="11"/>
                  <a:pt x="17" y="9"/>
                  <a:pt x="17" y="8"/>
                </a:cubicBezTo>
                <a:cubicBezTo>
                  <a:pt x="17" y="6"/>
                  <a:pt x="17" y="6"/>
                  <a:pt x="17" y="6"/>
                </a:cubicBezTo>
                <a:cubicBezTo>
                  <a:pt x="17" y="5"/>
                  <a:pt x="16" y="4"/>
                  <a:pt x="15" y="4"/>
                </a:cubicBezTo>
                <a:cubicBezTo>
                  <a:pt x="6" y="4"/>
                  <a:pt x="6" y="4"/>
                  <a:pt x="6" y="4"/>
                </a:cubicBezTo>
                <a:cubicBezTo>
                  <a:pt x="5" y="4"/>
                  <a:pt x="3" y="5"/>
                  <a:pt x="3" y="6"/>
                </a:cubicBezTo>
                <a:cubicBezTo>
                  <a:pt x="3" y="32"/>
                  <a:pt x="3" y="32"/>
                  <a:pt x="3" y="32"/>
                </a:cubicBezTo>
                <a:cubicBezTo>
                  <a:pt x="3" y="33"/>
                  <a:pt x="5" y="35"/>
                  <a:pt x="6" y="35"/>
                </a:cubicBezTo>
                <a:cubicBezTo>
                  <a:pt x="39" y="35"/>
                  <a:pt x="39" y="35"/>
                  <a:pt x="39" y="35"/>
                </a:cubicBezTo>
                <a:cubicBezTo>
                  <a:pt x="40" y="35"/>
                  <a:pt x="41" y="33"/>
                  <a:pt x="41" y="32"/>
                </a:cubicBezTo>
                <a:lnTo>
                  <a:pt x="41" y="13"/>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65" name="Freeform 294"/>
          <p:cNvSpPr>
            <a:spLocks/>
          </p:cNvSpPr>
          <p:nvPr/>
        </p:nvSpPr>
        <p:spPr bwMode="auto">
          <a:xfrm>
            <a:off x="1498922" y="3415735"/>
            <a:ext cx="294928" cy="75371"/>
          </a:xfrm>
          <a:custGeom>
            <a:avLst/>
            <a:gdLst>
              <a:gd name="T0" fmla="*/ 38 w 38"/>
              <a:gd name="T1" fmla="*/ 7 h 10"/>
              <a:gd name="T2" fmla="*/ 35 w 38"/>
              <a:gd name="T3" fmla="*/ 10 h 10"/>
              <a:gd name="T4" fmla="*/ 3 w 38"/>
              <a:gd name="T5" fmla="*/ 10 h 10"/>
              <a:gd name="T6" fmla="*/ 0 w 38"/>
              <a:gd name="T7" fmla="*/ 7 h 10"/>
              <a:gd name="T8" fmla="*/ 0 w 38"/>
              <a:gd name="T9" fmla="*/ 2 h 10"/>
              <a:gd name="T10" fmla="*/ 3 w 38"/>
              <a:gd name="T11" fmla="*/ 0 h 10"/>
              <a:gd name="T12" fmla="*/ 35 w 38"/>
              <a:gd name="T13" fmla="*/ 0 h 10"/>
              <a:gd name="T14" fmla="*/ 38 w 38"/>
              <a:gd name="T15" fmla="*/ 2 h 10"/>
              <a:gd name="T16" fmla="*/ 38 w 38"/>
              <a:gd name="T17" fmla="*/ 7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10">
                <a:moveTo>
                  <a:pt x="38" y="7"/>
                </a:moveTo>
                <a:cubicBezTo>
                  <a:pt x="38" y="9"/>
                  <a:pt x="37" y="10"/>
                  <a:pt x="35" y="10"/>
                </a:cubicBezTo>
                <a:cubicBezTo>
                  <a:pt x="3" y="10"/>
                  <a:pt x="3" y="10"/>
                  <a:pt x="3" y="10"/>
                </a:cubicBezTo>
                <a:cubicBezTo>
                  <a:pt x="1" y="10"/>
                  <a:pt x="0" y="9"/>
                  <a:pt x="0" y="7"/>
                </a:cubicBezTo>
                <a:cubicBezTo>
                  <a:pt x="0" y="2"/>
                  <a:pt x="0" y="2"/>
                  <a:pt x="0" y="2"/>
                </a:cubicBezTo>
                <a:cubicBezTo>
                  <a:pt x="0" y="1"/>
                  <a:pt x="1" y="0"/>
                  <a:pt x="3" y="0"/>
                </a:cubicBezTo>
                <a:cubicBezTo>
                  <a:pt x="35" y="0"/>
                  <a:pt x="35" y="0"/>
                  <a:pt x="35" y="0"/>
                </a:cubicBezTo>
                <a:cubicBezTo>
                  <a:pt x="37" y="0"/>
                  <a:pt x="38" y="1"/>
                  <a:pt x="38" y="2"/>
                </a:cubicBezTo>
                <a:lnTo>
                  <a:pt x="38" y="7"/>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66" name="Freeform 395"/>
          <p:cNvSpPr>
            <a:spLocks/>
          </p:cNvSpPr>
          <p:nvPr/>
        </p:nvSpPr>
        <p:spPr bwMode="auto">
          <a:xfrm>
            <a:off x="3265816" y="3391158"/>
            <a:ext cx="216278" cy="124524"/>
          </a:xfrm>
          <a:custGeom>
            <a:avLst/>
            <a:gdLst>
              <a:gd name="T0" fmla="*/ 26 w 28"/>
              <a:gd name="T1" fmla="*/ 16 h 16"/>
              <a:gd name="T2" fmla="*/ 2 w 28"/>
              <a:gd name="T3" fmla="*/ 16 h 16"/>
              <a:gd name="T4" fmla="*/ 0 w 28"/>
              <a:gd name="T5" fmla="*/ 14 h 16"/>
              <a:gd name="T6" fmla="*/ 1 w 28"/>
              <a:gd name="T7" fmla="*/ 13 h 16"/>
              <a:gd name="T8" fmla="*/ 13 w 28"/>
              <a:gd name="T9" fmla="*/ 1 h 16"/>
              <a:gd name="T10" fmla="*/ 14 w 28"/>
              <a:gd name="T11" fmla="*/ 0 h 16"/>
              <a:gd name="T12" fmla="*/ 15 w 28"/>
              <a:gd name="T13" fmla="*/ 1 h 16"/>
              <a:gd name="T14" fmla="*/ 27 w 28"/>
              <a:gd name="T15" fmla="*/ 13 h 16"/>
              <a:gd name="T16" fmla="*/ 28 w 28"/>
              <a:gd name="T17" fmla="*/ 14 h 16"/>
              <a:gd name="T18" fmla="*/ 26 w 28"/>
              <a:gd name="T19"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 h="16">
                <a:moveTo>
                  <a:pt x="26" y="16"/>
                </a:moveTo>
                <a:cubicBezTo>
                  <a:pt x="2" y="16"/>
                  <a:pt x="2" y="16"/>
                  <a:pt x="2" y="16"/>
                </a:cubicBezTo>
                <a:cubicBezTo>
                  <a:pt x="1" y="16"/>
                  <a:pt x="0" y="15"/>
                  <a:pt x="0" y="14"/>
                </a:cubicBezTo>
                <a:cubicBezTo>
                  <a:pt x="0" y="13"/>
                  <a:pt x="0" y="13"/>
                  <a:pt x="1" y="13"/>
                </a:cubicBezTo>
                <a:cubicBezTo>
                  <a:pt x="13" y="1"/>
                  <a:pt x="13" y="1"/>
                  <a:pt x="13" y="1"/>
                </a:cubicBezTo>
                <a:cubicBezTo>
                  <a:pt x="13" y="0"/>
                  <a:pt x="13" y="0"/>
                  <a:pt x="14" y="0"/>
                </a:cubicBezTo>
                <a:cubicBezTo>
                  <a:pt x="14" y="0"/>
                  <a:pt x="15" y="0"/>
                  <a:pt x="15" y="1"/>
                </a:cubicBezTo>
                <a:cubicBezTo>
                  <a:pt x="27" y="13"/>
                  <a:pt x="27" y="13"/>
                  <a:pt x="27" y="13"/>
                </a:cubicBezTo>
                <a:cubicBezTo>
                  <a:pt x="27" y="13"/>
                  <a:pt x="28" y="13"/>
                  <a:pt x="28" y="14"/>
                </a:cubicBezTo>
                <a:cubicBezTo>
                  <a:pt x="28" y="15"/>
                  <a:pt x="27" y="16"/>
                  <a:pt x="26" y="16"/>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67" name="Freeform 410"/>
          <p:cNvSpPr>
            <a:spLocks noEditPoints="1"/>
          </p:cNvSpPr>
          <p:nvPr/>
        </p:nvSpPr>
        <p:spPr bwMode="auto">
          <a:xfrm>
            <a:off x="4356709" y="3356750"/>
            <a:ext cx="429281" cy="193341"/>
          </a:xfrm>
          <a:custGeom>
            <a:avLst/>
            <a:gdLst>
              <a:gd name="T0" fmla="*/ 47 w 55"/>
              <a:gd name="T1" fmla="*/ 15 h 25"/>
              <a:gd name="T2" fmla="*/ 40 w 55"/>
              <a:gd name="T3" fmla="*/ 20 h 25"/>
              <a:gd name="T4" fmla="*/ 35 w 55"/>
              <a:gd name="T5" fmla="*/ 25 h 25"/>
              <a:gd name="T6" fmla="*/ 29 w 55"/>
              <a:gd name="T7" fmla="*/ 21 h 25"/>
              <a:gd name="T8" fmla="*/ 8 w 55"/>
              <a:gd name="T9" fmla="*/ 12 h 25"/>
              <a:gd name="T10" fmla="*/ 6 w 55"/>
              <a:gd name="T11" fmla="*/ 13 h 25"/>
              <a:gd name="T12" fmla="*/ 0 w 55"/>
              <a:gd name="T13" fmla="*/ 8 h 25"/>
              <a:gd name="T14" fmla="*/ 6 w 55"/>
              <a:gd name="T15" fmla="*/ 2 h 25"/>
              <a:gd name="T16" fmla="*/ 11 w 55"/>
              <a:gd name="T17" fmla="*/ 7 h 25"/>
              <a:gd name="T18" fmla="*/ 32 w 55"/>
              <a:gd name="T19" fmla="*/ 15 h 25"/>
              <a:gd name="T20" fmla="*/ 35 w 55"/>
              <a:gd name="T21" fmla="*/ 14 h 25"/>
              <a:gd name="T22" fmla="*/ 35 w 55"/>
              <a:gd name="T23" fmla="*/ 14 h 25"/>
              <a:gd name="T24" fmla="*/ 40 w 55"/>
              <a:gd name="T25" fmla="*/ 8 h 25"/>
              <a:gd name="T26" fmla="*/ 47 w 55"/>
              <a:gd name="T27" fmla="*/ 0 h 25"/>
              <a:gd name="T28" fmla="*/ 55 w 55"/>
              <a:gd name="T29" fmla="*/ 8 h 25"/>
              <a:gd name="T30" fmla="*/ 47 w 55"/>
              <a:gd name="T31" fmla="*/ 15 h 25"/>
              <a:gd name="T32" fmla="*/ 9 w 55"/>
              <a:gd name="T33" fmla="*/ 6 h 25"/>
              <a:gd name="T34" fmla="*/ 6 w 55"/>
              <a:gd name="T35" fmla="*/ 4 h 25"/>
              <a:gd name="T36" fmla="*/ 1 w 55"/>
              <a:gd name="T37" fmla="*/ 8 h 25"/>
              <a:gd name="T38" fmla="*/ 6 w 55"/>
              <a:gd name="T39" fmla="*/ 12 h 25"/>
              <a:gd name="T40" fmla="*/ 6 w 55"/>
              <a:gd name="T41" fmla="*/ 12 h 25"/>
              <a:gd name="T42" fmla="*/ 5 w 55"/>
              <a:gd name="T43" fmla="*/ 11 h 25"/>
              <a:gd name="T44" fmla="*/ 3 w 55"/>
              <a:gd name="T45" fmla="*/ 8 h 25"/>
              <a:gd name="T46" fmla="*/ 6 w 55"/>
              <a:gd name="T47" fmla="*/ 5 h 25"/>
              <a:gd name="T48" fmla="*/ 7 w 55"/>
              <a:gd name="T49" fmla="*/ 5 h 25"/>
              <a:gd name="T50" fmla="*/ 7 w 55"/>
              <a:gd name="T51" fmla="*/ 5 h 25"/>
              <a:gd name="T52" fmla="*/ 9 w 55"/>
              <a:gd name="T53" fmla="*/ 6 h 25"/>
              <a:gd name="T54" fmla="*/ 35 w 55"/>
              <a:gd name="T55" fmla="*/ 16 h 25"/>
              <a:gd name="T56" fmla="*/ 34 w 55"/>
              <a:gd name="T57" fmla="*/ 16 h 25"/>
              <a:gd name="T58" fmla="*/ 38 w 55"/>
              <a:gd name="T59" fmla="*/ 19 h 25"/>
              <a:gd name="T60" fmla="*/ 34 w 55"/>
              <a:gd name="T61" fmla="*/ 23 h 25"/>
              <a:gd name="T62" fmla="*/ 31 w 55"/>
              <a:gd name="T63" fmla="*/ 22 h 25"/>
              <a:gd name="T64" fmla="*/ 35 w 55"/>
              <a:gd name="T65" fmla="*/ 24 h 25"/>
              <a:gd name="T66" fmla="*/ 39 w 55"/>
              <a:gd name="T67" fmla="*/ 20 h 25"/>
              <a:gd name="T68" fmla="*/ 35 w 55"/>
              <a:gd name="T69" fmla="*/ 16 h 25"/>
              <a:gd name="T70" fmla="*/ 47 w 55"/>
              <a:gd name="T71" fmla="*/ 3 h 25"/>
              <a:gd name="T72" fmla="*/ 42 w 55"/>
              <a:gd name="T73" fmla="*/ 8 h 25"/>
              <a:gd name="T74" fmla="*/ 47 w 55"/>
              <a:gd name="T75" fmla="*/ 13 h 25"/>
              <a:gd name="T76" fmla="*/ 52 w 55"/>
              <a:gd name="T77" fmla="*/ 8 h 25"/>
              <a:gd name="T78" fmla="*/ 47 w 55"/>
              <a:gd name="T79" fmla="*/ 3 h 25"/>
              <a:gd name="T80" fmla="*/ 47 w 55"/>
              <a:gd name="T81" fmla="*/ 12 h 25"/>
              <a:gd name="T82" fmla="*/ 43 w 55"/>
              <a:gd name="T83" fmla="*/ 8 h 25"/>
              <a:gd name="T84" fmla="*/ 47 w 55"/>
              <a:gd name="T85" fmla="*/ 4 h 25"/>
              <a:gd name="T86" fmla="*/ 51 w 55"/>
              <a:gd name="T87" fmla="*/ 8 h 25"/>
              <a:gd name="T88" fmla="*/ 47 w 55"/>
              <a:gd name="T89" fmla="*/ 12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5" h="25">
                <a:moveTo>
                  <a:pt x="47" y="15"/>
                </a:moveTo>
                <a:cubicBezTo>
                  <a:pt x="40" y="20"/>
                  <a:pt x="40" y="20"/>
                  <a:pt x="40" y="20"/>
                </a:cubicBezTo>
                <a:cubicBezTo>
                  <a:pt x="40" y="23"/>
                  <a:pt x="38" y="25"/>
                  <a:pt x="35" y="25"/>
                </a:cubicBezTo>
                <a:cubicBezTo>
                  <a:pt x="32" y="25"/>
                  <a:pt x="30" y="23"/>
                  <a:pt x="29" y="21"/>
                </a:cubicBezTo>
                <a:cubicBezTo>
                  <a:pt x="8" y="12"/>
                  <a:pt x="8" y="12"/>
                  <a:pt x="8" y="12"/>
                </a:cubicBezTo>
                <a:cubicBezTo>
                  <a:pt x="8" y="13"/>
                  <a:pt x="7" y="13"/>
                  <a:pt x="6" y="13"/>
                </a:cubicBezTo>
                <a:cubicBezTo>
                  <a:pt x="2" y="13"/>
                  <a:pt x="0" y="11"/>
                  <a:pt x="0" y="8"/>
                </a:cubicBezTo>
                <a:cubicBezTo>
                  <a:pt x="0" y="5"/>
                  <a:pt x="2" y="2"/>
                  <a:pt x="6" y="2"/>
                </a:cubicBezTo>
                <a:cubicBezTo>
                  <a:pt x="8" y="2"/>
                  <a:pt x="10" y="4"/>
                  <a:pt x="11" y="7"/>
                </a:cubicBezTo>
                <a:cubicBezTo>
                  <a:pt x="32" y="15"/>
                  <a:pt x="32" y="15"/>
                  <a:pt x="32" y="15"/>
                </a:cubicBezTo>
                <a:cubicBezTo>
                  <a:pt x="33" y="14"/>
                  <a:pt x="34" y="14"/>
                  <a:pt x="35" y="14"/>
                </a:cubicBezTo>
                <a:cubicBezTo>
                  <a:pt x="35" y="14"/>
                  <a:pt x="35" y="14"/>
                  <a:pt x="35" y="14"/>
                </a:cubicBezTo>
                <a:cubicBezTo>
                  <a:pt x="40" y="8"/>
                  <a:pt x="40" y="8"/>
                  <a:pt x="40" y="8"/>
                </a:cubicBezTo>
                <a:cubicBezTo>
                  <a:pt x="40" y="4"/>
                  <a:pt x="43" y="0"/>
                  <a:pt x="47" y="0"/>
                </a:cubicBezTo>
                <a:cubicBezTo>
                  <a:pt x="52" y="0"/>
                  <a:pt x="55" y="4"/>
                  <a:pt x="55" y="8"/>
                </a:cubicBezTo>
                <a:cubicBezTo>
                  <a:pt x="55" y="12"/>
                  <a:pt x="52" y="15"/>
                  <a:pt x="47" y="15"/>
                </a:cubicBezTo>
                <a:close/>
                <a:moveTo>
                  <a:pt x="9" y="6"/>
                </a:moveTo>
                <a:cubicBezTo>
                  <a:pt x="8" y="4"/>
                  <a:pt x="7" y="4"/>
                  <a:pt x="6" y="4"/>
                </a:cubicBezTo>
                <a:cubicBezTo>
                  <a:pt x="3" y="4"/>
                  <a:pt x="1" y="5"/>
                  <a:pt x="1" y="8"/>
                </a:cubicBezTo>
                <a:cubicBezTo>
                  <a:pt x="1" y="10"/>
                  <a:pt x="3" y="12"/>
                  <a:pt x="6" y="12"/>
                </a:cubicBezTo>
                <a:cubicBezTo>
                  <a:pt x="6" y="12"/>
                  <a:pt x="6" y="12"/>
                  <a:pt x="6" y="12"/>
                </a:cubicBezTo>
                <a:cubicBezTo>
                  <a:pt x="5" y="11"/>
                  <a:pt x="5" y="11"/>
                  <a:pt x="5" y="11"/>
                </a:cubicBezTo>
                <a:cubicBezTo>
                  <a:pt x="4" y="11"/>
                  <a:pt x="3" y="9"/>
                  <a:pt x="3" y="8"/>
                </a:cubicBezTo>
                <a:cubicBezTo>
                  <a:pt x="3" y="6"/>
                  <a:pt x="4" y="5"/>
                  <a:pt x="6" y="5"/>
                </a:cubicBezTo>
                <a:cubicBezTo>
                  <a:pt x="6" y="5"/>
                  <a:pt x="7" y="5"/>
                  <a:pt x="7" y="5"/>
                </a:cubicBezTo>
                <a:cubicBezTo>
                  <a:pt x="7" y="5"/>
                  <a:pt x="7" y="5"/>
                  <a:pt x="7" y="5"/>
                </a:cubicBezTo>
                <a:lnTo>
                  <a:pt x="9" y="6"/>
                </a:lnTo>
                <a:close/>
                <a:moveTo>
                  <a:pt x="35" y="16"/>
                </a:moveTo>
                <a:cubicBezTo>
                  <a:pt x="35" y="16"/>
                  <a:pt x="34" y="16"/>
                  <a:pt x="34" y="16"/>
                </a:cubicBezTo>
                <a:cubicBezTo>
                  <a:pt x="36" y="17"/>
                  <a:pt x="38" y="17"/>
                  <a:pt x="38" y="19"/>
                </a:cubicBezTo>
                <a:cubicBezTo>
                  <a:pt x="38" y="21"/>
                  <a:pt x="36" y="23"/>
                  <a:pt x="34" y="23"/>
                </a:cubicBezTo>
                <a:cubicBezTo>
                  <a:pt x="33" y="23"/>
                  <a:pt x="32" y="22"/>
                  <a:pt x="31" y="22"/>
                </a:cubicBezTo>
                <a:cubicBezTo>
                  <a:pt x="32" y="23"/>
                  <a:pt x="33" y="24"/>
                  <a:pt x="35" y="24"/>
                </a:cubicBezTo>
                <a:cubicBezTo>
                  <a:pt x="37" y="24"/>
                  <a:pt x="39" y="22"/>
                  <a:pt x="39" y="20"/>
                </a:cubicBezTo>
                <a:cubicBezTo>
                  <a:pt x="39" y="18"/>
                  <a:pt x="37" y="16"/>
                  <a:pt x="35" y="16"/>
                </a:cubicBezTo>
                <a:close/>
                <a:moveTo>
                  <a:pt x="47" y="3"/>
                </a:moveTo>
                <a:cubicBezTo>
                  <a:pt x="45" y="3"/>
                  <a:pt x="42" y="5"/>
                  <a:pt x="42" y="8"/>
                </a:cubicBezTo>
                <a:cubicBezTo>
                  <a:pt x="42" y="10"/>
                  <a:pt x="45" y="13"/>
                  <a:pt x="47" y="13"/>
                </a:cubicBezTo>
                <a:cubicBezTo>
                  <a:pt x="50" y="13"/>
                  <a:pt x="52" y="10"/>
                  <a:pt x="52" y="8"/>
                </a:cubicBezTo>
                <a:cubicBezTo>
                  <a:pt x="52" y="5"/>
                  <a:pt x="50" y="3"/>
                  <a:pt x="47" y="3"/>
                </a:cubicBezTo>
                <a:close/>
                <a:moveTo>
                  <a:pt x="47" y="12"/>
                </a:moveTo>
                <a:cubicBezTo>
                  <a:pt x="45" y="12"/>
                  <a:pt x="43" y="10"/>
                  <a:pt x="43" y="8"/>
                </a:cubicBezTo>
                <a:cubicBezTo>
                  <a:pt x="43" y="5"/>
                  <a:pt x="45" y="4"/>
                  <a:pt x="47" y="4"/>
                </a:cubicBezTo>
                <a:cubicBezTo>
                  <a:pt x="50" y="4"/>
                  <a:pt x="51" y="5"/>
                  <a:pt x="51" y="8"/>
                </a:cubicBezTo>
                <a:cubicBezTo>
                  <a:pt x="51" y="10"/>
                  <a:pt x="50" y="12"/>
                  <a:pt x="47" y="12"/>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68" name="Text Placeholder 67"/>
          <p:cNvSpPr>
            <a:spLocks noGrp="1"/>
          </p:cNvSpPr>
          <p:nvPr>
            <p:ph type="body" sz="quarter" idx="10"/>
          </p:nvPr>
        </p:nvSpPr>
        <p:spPr/>
        <p:txBody>
          <a:bodyPr/>
          <a:lstStyle/>
          <a:p>
            <a:r>
              <a:rPr lang="en-US" dirty="0"/>
              <a:t>Icons</a:t>
            </a:r>
          </a:p>
        </p:txBody>
      </p:sp>
      <p:sp>
        <p:nvSpPr>
          <p:cNvPr id="74" name="Text Placeholder 73"/>
          <p:cNvSpPr>
            <a:spLocks noGrp="1"/>
          </p:cNvSpPr>
          <p:nvPr>
            <p:ph type="body" sz="quarter" idx="11"/>
          </p:nvPr>
        </p:nvSpPr>
        <p:spPr/>
        <p:txBody>
          <a:bodyPr/>
          <a:lstStyle/>
          <a:p>
            <a:r>
              <a:rPr lang="en-US" dirty="0"/>
              <a:t>Lorem ipsum dolor sit amet, consectetuer adipiscing elit. Aenean commodo ligula eget dolor. </a:t>
            </a:r>
            <a:r>
              <a:rPr lang="en-US" b="1" dirty="0">
                <a:solidFill>
                  <a:schemeClr val="accent1"/>
                </a:solidFill>
              </a:rPr>
              <a:t>Aenean massa. Cum sociis natoque penatibus </a:t>
            </a:r>
            <a:r>
              <a:rPr lang="en-US" dirty="0"/>
              <a:t>magnis dis parturient montes, nascetur ridiculus mus. Donec quam felis, ultricies nec, pellentesque eu, pretium quis, sem.</a:t>
            </a:r>
          </a:p>
        </p:txBody>
      </p:sp>
    </p:spTree>
    <p:extLst>
      <p:ext uri="{BB962C8B-B14F-4D97-AF65-F5344CB8AC3E}">
        <p14:creationId xmlns:p14="http://schemas.microsoft.com/office/powerpoint/2010/main" val="78477452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1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98"/>
          <p:cNvSpPr>
            <a:spLocks noEditPoints="1"/>
          </p:cNvSpPr>
          <p:nvPr/>
        </p:nvSpPr>
        <p:spPr bwMode="auto">
          <a:xfrm>
            <a:off x="1450078" y="3754789"/>
            <a:ext cx="387096" cy="394331"/>
          </a:xfrm>
          <a:custGeom>
            <a:avLst/>
            <a:gdLst>
              <a:gd name="T0" fmla="*/ 22 w 45"/>
              <a:gd name="T1" fmla="*/ 1 h 46"/>
              <a:gd name="T2" fmla="*/ 0 w 45"/>
              <a:gd name="T3" fmla="*/ 23 h 46"/>
              <a:gd name="T4" fmla="*/ 23 w 45"/>
              <a:gd name="T5" fmla="*/ 46 h 46"/>
              <a:gd name="T6" fmla="*/ 45 w 45"/>
              <a:gd name="T7" fmla="*/ 23 h 46"/>
              <a:gd name="T8" fmla="*/ 22 w 45"/>
              <a:gd name="T9" fmla="*/ 1 h 46"/>
              <a:gd name="T10" fmla="*/ 23 w 45"/>
              <a:gd name="T11" fmla="*/ 41 h 46"/>
              <a:gd name="T12" fmla="*/ 5 w 45"/>
              <a:gd name="T13" fmla="*/ 23 h 46"/>
              <a:gd name="T14" fmla="*/ 22 w 45"/>
              <a:gd name="T15" fmla="*/ 5 h 46"/>
              <a:gd name="T16" fmla="*/ 40 w 45"/>
              <a:gd name="T17" fmla="*/ 23 h 46"/>
              <a:gd name="T18" fmla="*/ 23 w 45"/>
              <a:gd name="T19" fmla="*/ 41 h 46"/>
              <a:gd name="T20" fmla="*/ 12 w 45"/>
              <a:gd name="T21" fmla="*/ 34 h 46"/>
              <a:gd name="T22" fmla="*/ 27 w 45"/>
              <a:gd name="T23" fmla="*/ 28 h 46"/>
              <a:gd name="T24" fmla="*/ 33 w 45"/>
              <a:gd name="T25" fmla="*/ 12 h 46"/>
              <a:gd name="T26" fmla="*/ 18 w 45"/>
              <a:gd name="T27" fmla="*/ 18 h 46"/>
              <a:gd name="T28" fmla="*/ 12 w 45"/>
              <a:gd name="T29" fmla="*/ 34 h 46"/>
              <a:gd name="T30" fmla="*/ 20 w 45"/>
              <a:gd name="T31" fmla="*/ 21 h 46"/>
              <a:gd name="T32" fmla="*/ 29 w 45"/>
              <a:gd name="T33" fmla="*/ 16 h 46"/>
              <a:gd name="T34" fmla="*/ 25 w 45"/>
              <a:gd name="T35" fmla="*/ 25 h 46"/>
              <a:gd name="T36" fmla="*/ 20 w 45"/>
              <a:gd name="T37" fmla="*/ 25 h 46"/>
              <a:gd name="T38" fmla="*/ 20 w 45"/>
              <a:gd name="T39" fmla="*/ 21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5" h="46">
                <a:moveTo>
                  <a:pt x="22" y="1"/>
                </a:moveTo>
                <a:cubicBezTo>
                  <a:pt x="10" y="1"/>
                  <a:pt x="0" y="11"/>
                  <a:pt x="0" y="23"/>
                </a:cubicBezTo>
                <a:cubicBezTo>
                  <a:pt x="0" y="36"/>
                  <a:pt x="10" y="46"/>
                  <a:pt x="23" y="46"/>
                </a:cubicBezTo>
                <a:cubicBezTo>
                  <a:pt x="35" y="45"/>
                  <a:pt x="45" y="35"/>
                  <a:pt x="45" y="23"/>
                </a:cubicBezTo>
                <a:cubicBezTo>
                  <a:pt x="45" y="10"/>
                  <a:pt x="35" y="0"/>
                  <a:pt x="22" y="1"/>
                </a:cubicBezTo>
                <a:close/>
                <a:moveTo>
                  <a:pt x="23" y="41"/>
                </a:moveTo>
                <a:cubicBezTo>
                  <a:pt x="13" y="41"/>
                  <a:pt x="5" y="33"/>
                  <a:pt x="5" y="23"/>
                </a:cubicBezTo>
                <a:cubicBezTo>
                  <a:pt x="5" y="13"/>
                  <a:pt x="12" y="5"/>
                  <a:pt x="22" y="5"/>
                </a:cubicBezTo>
                <a:cubicBezTo>
                  <a:pt x="32" y="5"/>
                  <a:pt x="40" y="13"/>
                  <a:pt x="40" y="23"/>
                </a:cubicBezTo>
                <a:cubicBezTo>
                  <a:pt x="40" y="33"/>
                  <a:pt x="33" y="41"/>
                  <a:pt x="23" y="41"/>
                </a:cubicBezTo>
                <a:close/>
                <a:moveTo>
                  <a:pt x="12" y="34"/>
                </a:moveTo>
                <a:cubicBezTo>
                  <a:pt x="12" y="34"/>
                  <a:pt x="23" y="32"/>
                  <a:pt x="27" y="28"/>
                </a:cubicBezTo>
                <a:cubicBezTo>
                  <a:pt x="32" y="23"/>
                  <a:pt x="33" y="12"/>
                  <a:pt x="33" y="12"/>
                </a:cubicBezTo>
                <a:cubicBezTo>
                  <a:pt x="33" y="12"/>
                  <a:pt x="22" y="14"/>
                  <a:pt x="18" y="18"/>
                </a:cubicBezTo>
                <a:cubicBezTo>
                  <a:pt x="13" y="23"/>
                  <a:pt x="12" y="34"/>
                  <a:pt x="12" y="34"/>
                </a:cubicBezTo>
                <a:close/>
                <a:moveTo>
                  <a:pt x="20" y="21"/>
                </a:moveTo>
                <a:cubicBezTo>
                  <a:pt x="22" y="19"/>
                  <a:pt x="26" y="17"/>
                  <a:pt x="29" y="16"/>
                </a:cubicBezTo>
                <a:cubicBezTo>
                  <a:pt x="28" y="20"/>
                  <a:pt x="27" y="23"/>
                  <a:pt x="25" y="25"/>
                </a:cubicBezTo>
                <a:cubicBezTo>
                  <a:pt x="24" y="27"/>
                  <a:pt x="21" y="27"/>
                  <a:pt x="20" y="25"/>
                </a:cubicBezTo>
                <a:cubicBezTo>
                  <a:pt x="19" y="24"/>
                  <a:pt x="19" y="22"/>
                  <a:pt x="20" y="21"/>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3" name="Freeform 62"/>
          <p:cNvSpPr>
            <a:spLocks noEditPoints="1"/>
          </p:cNvSpPr>
          <p:nvPr/>
        </p:nvSpPr>
        <p:spPr bwMode="auto">
          <a:xfrm>
            <a:off x="2059538" y="4787547"/>
            <a:ext cx="373572" cy="317866"/>
          </a:xfrm>
          <a:custGeom>
            <a:avLst/>
            <a:gdLst>
              <a:gd name="T0" fmla="*/ 48 w 48"/>
              <a:gd name="T1" fmla="*/ 21 h 41"/>
              <a:gd name="T2" fmla="*/ 0 w 48"/>
              <a:gd name="T3" fmla="*/ 21 h 41"/>
              <a:gd name="T4" fmla="*/ 0 w 48"/>
              <a:gd name="T5" fmla="*/ 11 h 41"/>
              <a:gd name="T6" fmla="*/ 5 w 48"/>
              <a:gd name="T7" fmla="*/ 7 h 41"/>
              <a:gd name="T8" fmla="*/ 14 w 48"/>
              <a:gd name="T9" fmla="*/ 7 h 41"/>
              <a:gd name="T10" fmla="*/ 14 w 48"/>
              <a:gd name="T11" fmla="*/ 2 h 41"/>
              <a:gd name="T12" fmla="*/ 17 w 48"/>
              <a:gd name="T13" fmla="*/ 0 h 41"/>
              <a:gd name="T14" fmla="*/ 32 w 48"/>
              <a:gd name="T15" fmla="*/ 0 h 41"/>
              <a:gd name="T16" fmla="*/ 35 w 48"/>
              <a:gd name="T17" fmla="*/ 2 h 41"/>
              <a:gd name="T18" fmla="*/ 35 w 48"/>
              <a:gd name="T19" fmla="*/ 7 h 41"/>
              <a:gd name="T20" fmla="*/ 44 w 48"/>
              <a:gd name="T21" fmla="*/ 7 h 41"/>
              <a:gd name="T22" fmla="*/ 48 w 48"/>
              <a:gd name="T23" fmla="*/ 11 h 41"/>
              <a:gd name="T24" fmla="*/ 48 w 48"/>
              <a:gd name="T25" fmla="*/ 21 h 41"/>
              <a:gd name="T26" fmla="*/ 48 w 48"/>
              <a:gd name="T27" fmla="*/ 37 h 41"/>
              <a:gd name="T28" fmla="*/ 44 w 48"/>
              <a:gd name="T29" fmla="*/ 41 h 41"/>
              <a:gd name="T30" fmla="*/ 5 w 48"/>
              <a:gd name="T31" fmla="*/ 41 h 41"/>
              <a:gd name="T32" fmla="*/ 0 w 48"/>
              <a:gd name="T33" fmla="*/ 37 h 41"/>
              <a:gd name="T34" fmla="*/ 0 w 48"/>
              <a:gd name="T35" fmla="*/ 24 h 41"/>
              <a:gd name="T36" fmla="*/ 18 w 48"/>
              <a:gd name="T37" fmla="*/ 24 h 41"/>
              <a:gd name="T38" fmla="*/ 18 w 48"/>
              <a:gd name="T39" fmla="*/ 28 h 41"/>
              <a:gd name="T40" fmla="*/ 20 w 48"/>
              <a:gd name="T41" fmla="*/ 30 h 41"/>
              <a:gd name="T42" fmla="*/ 29 w 48"/>
              <a:gd name="T43" fmla="*/ 30 h 41"/>
              <a:gd name="T44" fmla="*/ 30 w 48"/>
              <a:gd name="T45" fmla="*/ 28 h 41"/>
              <a:gd name="T46" fmla="*/ 30 w 48"/>
              <a:gd name="T47" fmla="*/ 24 h 41"/>
              <a:gd name="T48" fmla="*/ 48 w 48"/>
              <a:gd name="T49" fmla="*/ 24 h 41"/>
              <a:gd name="T50" fmla="*/ 48 w 48"/>
              <a:gd name="T51" fmla="*/ 37 h 41"/>
              <a:gd name="T52" fmla="*/ 31 w 48"/>
              <a:gd name="T53" fmla="*/ 7 h 41"/>
              <a:gd name="T54" fmla="*/ 31 w 48"/>
              <a:gd name="T55" fmla="*/ 3 h 41"/>
              <a:gd name="T56" fmla="*/ 17 w 48"/>
              <a:gd name="T57" fmla="*/ 3 h 41"/>
              <a:gd name="T58" fmla="*/ 17 w 48"/>
              <a:gd name="T59" fmla="*/ 7 h 41"/>
              <a:gd name="T60" fmla="*/ 31 w 48"/>
              <a:gd name="T61" fmla="*/ 7 h 41"/>
              <a:gd name="T62" fmla="*/ 28 w 48"/>
              <a:gd name="T63" fmla="*/ 27 h 41"/>
              <a:gd name="T64" fmla="*/ 21 w 48"/>
              <a:gd name="T65" fmla="*/ 27 h 41"/>
              <a:gd name="T66" fmla="*/ 21 w 48"/>
              <a:gd name="T67" fmla="*/ 24 h 41"/>
              <a:gd name="T68" fmla="*/ 28 w 48"/>
              <a:gd name="T69" fmla="*/ 24 h 41"/>
              <a:gd name="T70" fmla="*/ 28 w 48"/>
              <a:gd name="T71" fmla="*/ 27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8" h="41">
                <a:moveTo>
                  <a:pt x="48" y="21"/>
                </a:moveTo>
                <a:cubicBezTo>
                  <a:pt x="0" y="21"/>
                  <a:pt x="0" y="21"/>
                  <a:pt x="0" y="21"/>
                </a:cubicBezTo>
                <a:cubicBezTo>
                  <a:pt x="0" y="11"/>
                  <a:pt x="0" y="11"/>
                  <a:pt x="0" y="11"/>
                </a:cubicBezTo>
                <a:cubicBezTo>
                  <a:pt x="0" y="9"/>
                  <a:pt x="2" y="7"/>
                  <a:pt x="5" y="7"/>
                </a:cubicBezTo>
                <a:cubicBezTo>
                  <a:pt x="14" y="7"/>
                  <a:pt x="14" y="7"/>
                  <a:pt x="14" y="7"/>
                </a:cubicBezTo>
                <a:cubicBezTo>
                  <a:pt x="14" y="2"/>
                  <a:pt x="14" y="2"/>
                  <a:pt x="14" y="2"/>
                </a:cubicBezTo>
                <a:cubicBezTo>
                  <a:pt x="14" y="1"/>
                  <a:pt x="15" y="0"/>
                  <a:pt x="17" y="0"/>
                </a:cubicBezTo>
                <a:cubicBezTo>
                  <a:pt x="32" y="0"/>
                  <a:pt x="32" y="0"/>
                  <a:pt x="32" y="0"/>
                </a:cubicBezTo>
                <a:cubicBezTo>
                  <a:pt x="33" y="0"/>
                  <a:pt x="35" y="1"/>
                  <a:pt x="35" y="2"/>
                </a:cubicBezTo>
                <a:cubicBezTo>
                  <a:pt x="35" y="7"/>
                  <a:pt x="35" y="7"/>
                  <a:pt x="35" y="7"/>
                </a:cubicBezTo>
                <a:cubicBezTo>
                  <a:pt x="44" y="7"/>
                  <a:pt x="44" y="7"/>
                  <a:pt x="44" y="7"/>
                </a:cubicBezTo>
                <a:cubicBezTo>
                  <a:pt x="46" y="7"/>
                  <a:pt x="48" y="9"/>
                  <a:pt x="48" y="11"/>
                </a:cubicBezTo>
                <a:lnTo>
                  <a:pt x="48" y="21"/>
                </a:lnTo>
                <a:close/>
                <a:moveTo>
                  <a:pt x="48" y="37"/>
                </a:moveTo>
                <a:cubicBezTo>
                  <a:pt x="48" y="39"/>
                  <a:pt x="46" y="41"/>
                  <a:pt x="44" y="41"/>
                </a:cubicBezTo>
                <a:cubicBezTo>
                  <a:pt x="5" y="41"/>
                  <a:pt x="5" y="41"/>
                  <a:pt x="5" y="41"/>
                </a:cubicBezTo>
                <a:cubicBezTo>
                  <a:pt x="2" y="41"/>
                  <a:pt x="0" y="39"/>
                  <a:pt x="0" y="37"/>
                </a:cubicBezTo>
                <a:cubicBezTo>
                  <a:pt x="0" y="24"/>
                  <a:pt x="0" y="24"/>
                  <a:pt x="0" y="24"/>
                </a:cubicBezTo>
                <a:cubicBezTo>
                  <a:pt x="18" y="24"/>
                  <a:pt x="18" y="24"/>
                  <a:pt x="18" y="24"/>
                </a:cubicBezTo>
                <a:cubicBezTo>
                  <a:pt x="18" y="28"/>
                  <a:pt x="18" y="28"/>
                  <a:pt x="18" y="28"/>
                </a:cubicBezTo>
                <a:cubicBezTo>
                  <a:pt x="18" y="29"/>
                  <a:pt x="19" y="30"/>
                  <a:pt x="20" y="30"/>
                </a:cubicBezTo>
                <a:cubicBezTo>
                  <a:pt x="29" y="30"/>
                  <a:pt x="29" y="30"/>
                  <a:pt x="29" y="30"/>
                </a:cubicBezTo>
                <a:cubicBezTo>
                  <a:pt x="30" y="30"/>
                  <a:pt x="30" y="29"/>
                  <a:pt x="30" y="28"/>
                </a:cubicBezTo>
                <a:cubicBezTo>
                  <a:pt x="30" y="24"/>
                  <a:pt x="30" y="24"/>
                  <a:pt x="30" y="24"/>
                </a:cubicBezTo>
                <a:cubicBezTo>
                  <a:pt x="48" y="24"/>
                  <a:pt x="48" y="24"/>
                  <a:pt x="48" y="24"/>
                </a:cubicBezTo>
                <a:lnTo>
                  <a:pt x="48" y="37"/>
                </a:lnTo>
                <a:close/>
                <a:moveTo>
                  <a:pt x="31" y="7"/>
                </a:moveTo>
                <a:cubicBezTo>
                  <a:pt x="31" y="3"/>
                  <a:pt x="31" y="3"/>
                  <a:pt x="31" y="3"/>
                </a:cubicBezTo>
                <a:cubicBezTo>
                  <a:pt x="17" y="3"/>
                  <a:pt x="17" y="3"/>
                  <a:pt x="17" y="3"/>
                </a:cubicBezTo>
                <a:cubicBezTo>
                  <a:pt x="17" y="7"/>
                  <a:pt x="17" y="7"/>
                  <a:pt x="17" y="7"/>
                </a:cubicBezTo>
                <a:lnTo>
                  <a:pt x="31" y="7"/>
                </a:lnTo>
                <a:close/>
                <a:moveTo>
                  <a:pt x="28" y="27"/>
                </a:moveTo>
                <a:cubicBezTo>
                  <a:pt x="21" y="27"/>
                  <a:pt x="21" y="27"/>
                  <a:pt x="21" y="27"/>
                </a:cubicBezTo>
                <a:cubicBezTo>
                  <a:pt x="21" y="24"/>
                  <a:pt x="21" y="24"/>
                  <a:pt x="21" y="24"/>
                </a:cubicBezTo>
                <a:cubicBezTo>
                  <a:pt x="28" y="24"/>
                  <a:pt x="28" y="24"/>
                  <a:pt x="28" y="24"/>
                </a:cubicBezTo>
                <a:lnTo>
                  <a:pt x="28" y="27"/>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4" name="Freeform 63"/>
          <p:cNvSpPr>
            <a:spLocks noEditPoints="1"/>
          </p:cNvSpPr>
          <p:nvPr/>
        </p:nvSpPr>
        <p:spPr bwMode="auto">
          <a:xfrm>
            <a:off x="2760816" y="4268764"/>
            <a:ext cx="249048" cy="340802"/>
          </a:xfrm>
          <a:custGeom>
            <a:avLst/>
            <a:gdLst>
              <a:gd name="T0" fmla="*/ 26 w 32"/>
              <a:gd name="T1" fmla="*/ 21 h 44"/>
              <a:gd name="T2" fmla="*/ 32 w 32"/>
              <a:gd name="T3" fmla="*/ 29 h 44"/>
              <a:gd name="T4" fmla="*/ 20 w 32"/>
              <a:gd name="T5" fmla="*/ 38 h 44"/>
              <a:gd name="T6" fmla="*/ 20 w 32"/>
              <a:gd name="T7" fmla="*/ 44 h 44"/>
              <a:gd name="T8" fmla="*/ 15 w 32"/>
              <a:gd name="T9" fmla="*/ 44 h 44"/>
              <a:gd name="T10" fmla="*/ 15 w 32"/>
              <a:gd name="T11" fmla="*/ 38 h 44"/>
              <a:gd name="T12" fmla="*/ 12 w 32"/>
              <a:gd name="T13" fmla="*/ 38 h 44"/>
              <a:gd name="T14" fmla="*/ 12 w 32"/>
              <a:gd name="T15" fmla="*/ 44 h 44"/>
              <a:gd name="T16" fmla="*/ 8 w 32"/>
              <a:gd name="T17" fmla="*/ 44 h 44"/>
              <a:gd name="T18" fmla="*/ 8 w 32"/>
              <a:gd name="T19" fmla="*/ 38 h 44"/>
              <a:gd name="T20" fmla="*/ 5 w 32"/>
              <a:gd name="T21" fmla="*/ 38 h 44"/>
              <a:gd name="T22" fmla="*/ 0 w 32"/>
              <a:gd name="T23" fmla="*/ 38 h 44"/>
              <a:gd name="T24" fmla="*/ 1 w 32"/>
              <a:gd name="T25" fmla="*/ 33 h 44"/>
              <a:gd name="T26" fmla="*/ 4 w 32"/>
              <a:gd name="T27" fmla="*/ 33 h 44"/>
              <a:gd name="T28" fmla="*/ 5 w 32"/>
              <a:gd name="T29" fmla="*/ 31 h 44"/>
              <a:gd name="T30" fmla="*/ 5 w 32"/>
              <a:gd name="T31" fmla="*/ 21 h 44"/>
              <a:gd name="T32" fmla="*/ 5 w 32"/>
              <a:gd name="T33" fmla="*/ 21 h 44"/>
              <a:gd name="T34" fmla="*/ 5 w 32"/>
              <a:gd name="T35" fmla="*/ 21 h 44"/>
              <a:gd name="T36" fmla="*/ 5 w 32"/>
              <a:gd name="T37" fmla="*/ 13 h 44"/>
              <a:gd name="T38" fmla="*/ 3 w 32"/>
              <a:gd name="T39" fmla="*/ 11 h 44"/>
              <a:gd name="T40" fmla="*/ 0 w 32"/>
              <a:gd name="T41" fmla="*/ 11 h 44"/>
              <a:gd name="T42" fmla="*/ 0 w 32"/>
              <a:gd name="T43" fmla="*/ 7 h 44"/>
              <a:gd name="T44" fmla="*/ 5 w 32"/>
              <a:gd name="T45" fmla="*/ 7 h 44"/>
              <a:gd name="T46" fmla="*/ 8 w 32"/>
              <a:gd name="T47" fmla="*/ 7 h 44"/>
              <a:gd name="T48" fmla="*/ 8 w 32"/>
              <a:gd name="T49" fmla="*/ 0 h 44"/>
              <a:gd name="T50" fmla="*/ 12 w 32"/>
              <a:gd name="T51" fmla="*/ 0 h 44"/>
              <a:gd name="T52" fmla="*/ 12 w 32"/>
              <a:gd name="T53" fmla="*/ 6 h 44"/>
              <a:gd name="T54" fmla="*/ 15 w 32"/>
              <a:gd name="T55" fmla="*/ 6 h 44"/>
              <a:gd name="T56" fmla="*/ 15 w 32"/>
              <a:gd name="T57" fmla="*/ 0 h 44"/>
              <a:gd name="T58" fmla="*/ 20 w 32"/>
              <a:gd name="T59" fmla="*/ 0 h 44"/>
              <a:gd name="T60" fmla="*/ 20 w 32"/>
              <a:gd name="T61" fmla="*/ 7 h 44"/>
              <a:gd name="T62" fmla="*/ 29 w 32"/>
              <a:gd name="T63" fmla="*/ 14 h 44"/>
              <a:gd name="T64" fmla="*/ 26 w 32"/>
              <a:gd name="T65" fmla="*/ 21 h 44"/>
              <a:gd name="T66" fmla="*/ 12 w 32"/>
              <a:gd name="T67" fmla="*/ 11 h 44"/>
              <a:gd name="T68" fmla="*/ 12 w 32"/>
              <a:gd name="T69" fmla="*/ 20 h 44"/>
              <a:gd name="T70" fmla="*/ 22 w 32"/>
              <a:gd name="T71" fmla="*/ 15 h 44"/>
              <a:gd name="T72" fmla="*/ 12 w 32"/>
              <a:gd name="T73" fmla="*/ 11 h 44"/>
              <a:gd name="T74" fmla="*/ 12 w 32"/>
              <a:gd name="T75" fmla="*/ 24 h 44"/>
              <a:gd name="T76" fmla="*/ 12 w 32"/>
              <a:gd name="T77" fmla="*/ 33 h 44"/>
              <a:gd name="T78" fmla="*/ 24 w 32"/>
              <a:gd name="T79" fmla="*/ 28 h 44"/>
              <a:gd name="T80" fmla="*/ 12 w 32"/>
              <a:gd name="T81" fmla="*/ 2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2" h="44">
                <a:moveTo>
                  <a:pt x="26" y="21"/>
                </a:moveTo>
                <a:cubicBezTo>
                  <a:pt x="30" y="21"/>
                  <a:pt x="32" y="24"/>
                  <a:pt x="32" y="29"/>
                </a:cubicBezTo>
                <a:cubicBezTo>
                  <a:pt x="31" y="36"/>
                  <a:pt x="26" y="37"/>
                  <a:pt x="20" y="38"/>
                </a:cubicBezTo>
                <a:cubicBezTo>
                  <a:pt x="20" y="44"/>
                  <a:pt x="20" y="44"/>
                  <a:pt x="20" y="44"/>
                </a:cubicBezTo>
                <a:cubicBezTo>
                  <a:pt x="15" y="44"/>
                  <a:pt x="15" y="44"/>
                  <a:pt x="15" y="44"/>
                </a:cubicBezTo>
                <a:cubicBezTo>
                  <a:pt x="15" y="38"/>
                  <a:pt x="15" y="38"/>
                  <a:pt x="15" y="38"/>
                </a:cubicBezTo>
                <a:cubicBezTo>
                  <a:pt x="14" y="38"/>
                  <a:pt x="13" y="38"/>
                  <a:pt x="12" y="38"/>
                </a:cubicBezTo>
                <a:cubicBezTo>
                  <a:pt x="12" y="44"/>
                  <a:pt x="12" y="44"/>
                  <a:pt x="12" y="44"/>
                </a:cubicBezTo>
                <a:cubicBezTo>
                  <a:pt x="8" y="44"/>
                  <a:pt x="8" y="44"/>
                  <a:pt x="8" y="44"/>
                </a:cubicBezTo>
                <a:cubicBezTo>
                  <a:pt x="8" y="38"/>
                  <a:pt x="8" y="38"/>
                  <a:pt x="8" y="38"/>
                </a:cubicBezTo>
                <a:cubicBezTo>
                  <a:pt x="7" y="38"/>
                  <a:pt x="6" y="38"/>
                  <a:pt x="5" y="38"/>
                </a:cubicBezTo>
                <a:cubicBezTo>
                  <a:pt x="0" y="38"/>
                  <a:pt x="0" y="38"/>
                  <a:pt x="0" y="38"/>
                </a:cubicBezTo>
                <a:cubicBezTo>
                  <a:pt x="1" y="33"/>
                  <a:pt x="1" y="33"/>
                  <a:pt x="1" y="33"/>
                </a:cubicBezTo>
                <a:cubicBezTo>
                  <a:pt x="4" y="33"/>
                  <a:pt x="4" y="33"/>
                  <a:pt x="4" y="33"/>
                </a:cubicBezTo>
                <a:cubicBezTo>
                  <a:pt x="5" y="33"/>
                  <a:pt x="5" y="32"/>
                  <a:pt x="5" y="31"/>
                </a:cubicBezTo>
                <a:cubicBezTo>
                  <a:pt x="5" y="21"/>
                  <a:pt x="5" y="21"/>
                  <a:pt x="5" y="21"/>
                </a:cubicBezTo>
                <a:cubicBezTo>
                  <a:pt x="5" y="21"/>
                  <a:pt x="5" y="21"/>
                  <a:pt x="5" y="21"/>
                </a:cubicBezTo>
                <a:cubicBezTo>
                  <a:pt x="5" y="21"/>
                  <a:pt x="5" y="21"/>
                  <a:pt x="5" y="21"/>
                </a:cubicBezTo>
                <a:cubicBezTo>
                  <a:pt x="5" y="13"/>
                  <a:pt x="5" y="13"/>
                  <a:pt x="5" y="13"/>
                </a:cubicBezTo>
                <a:cubicBezTo>
                  <a:pt x="5" y="12"/>
                  <a:pt x="4" y="11"/>
                  <a:pt x="3" y="11"/>
                </a:cubicBezTo>
                <a:cubicBezTo>
                  <a:pt x="3" y="11"/>
                  <a:pt x="3" y="11"/>
                  <a:pt x="0" y="11"/>
                </a:cubicBezTo>
                <a:cubicBezTo>
                  <a:pt x="0" y="7"/>
                  <a:pt x="0" y="7"/>
                  <a:pt x="0" y="7"/>
                </a:cubicBezTo>
                <a:cubicBezTo>
                  <a:pt x="5" y="7"/>
                  <a:pt x="5" y="7"/>
                  <a:pt x="5" y="7"/>
                </a:cubicBezTo>
                <a:cubicBezTo>
                  <a:pt x="6" y="7"/>
                  <a:pt x="7" y="7"/>
                  <a:pt x="8" y="7"/>
                </a:cubicBezTo>
                <a:cubicBezTo>
                  <a:pt x="8" y="0"/>
                  <a:pt x="8" y="0"/>
                  <a:pt x="8" y="0"/>
                </a:cubicBezTo>
                <a:cubicBezTo>
                  <a:pt x="12" y="0"/>
                  <a:pt x="12" y="0"/>
                  <a:pt x="12" y="0"/>
                </a:cubicBezTo>
                <a:cubicBezTo>
                  <a:pt x="12" y="6"/>
                  <a:pt x="12" y="6"/>
                  <a:pt x="12" y="6"/>
                </a:cubicBezTo>
                <a:cubicBezTo>
                  <a:pt x="13" y="6"/>
                  <a:pt x="14" y="6"/>
                  <a:pt x="15" y="6"/>
                </a:cubicBezTo>
                <a:cubicBezTo>
                  <a:pt x="15" y="0"/>
                  <a:pt x="15" y="0"/>
                  <a:pt x="15" y="0"/>
                </a:cubicBezTo>
                <a:cubicBezTo>
                  <a:pt x="20" y="0"/>
                  <a:pt x="20" y="0"/>
                  <a:pt x="20" y="0"/>
                </a:cubicBezTo>
                <a:cubicBezTo>
                  <a:pt x="20" y="7"/>
                  <a:pt x="20" y="7"/>
                  <a:pt x="20" y="7"/>
                </a:cubicBezTo>
                <a:cubicBezTo>
                  <a:pt x="25" y="7"/>
                  <a:pt x="29" y="9"/>
                  <a:pt x="29" y="14"/>
                </a:cubicBezTo>
                <a:cubicBezTo>
                  <a:pt x="30" y="17"/>
                  <a:pt x="28" y="19"/>
                  <a:pt x="26" y="21"/>
                </a:cubicBezTo>
                <a:close/>
                <a:moveTo>
                  <a:pt x="12" y="11"/>
                </a:moveTo>
                <a:cubicBezTo>
                  <a:pt x="12" y="20"/>
                  <a:pt x="12" y="20"/>
                  <a:pt x="12" y="20"/>
                </a:cubicBezTo>
                <a:cubicBezTo>
                  <a:pt x="15" y="20"/>
                  <a:pt x="22" y="20"/>
                  <a:pt x="22" y="15"/>
                </a:cubicBezTo>
                <a:cubicBezTo>
                  <a:pt x="22" y="11"/>
                  <a:pt x="15" y="11"/>
                  <a:pt x="12" y="11"/>
                </a:cubicBezTo>
                <a:close/>
                <a:moveTo>
                  <a:pt x="12" y="24"/>
                </a:moveTo>
                <a:cubicBezTo>
                  <a:pt x="12" y="33"/>
                  <a:pt x="12" y="33"/>
                  <a:pt x="12" y="33"/>
                </a:cubicBezTo>
                <a:cubicBezTo>
                  <a:pt x="15" y="33"/>
                  <a:pt x="24" y="33"/>
                  <a:pt x="24" y="28"/>
                </a:cubicBezTo>
                <a:cubicBezTo>
                  <a:pt x="24" y="23"/>
                  <a:pt x="15" y="24"/>
                  <a:pt x="12" y="24"/>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5" name="Freeform 64"/>
          <p:cNvSpPr>
            <a:spLocks noEditPoints="1"/>
          </p:cNvSpPr>
          <p:nvPr/>
        </p:nvSpPr>
        <p:spPr bwMode="auto">
          <a:xfrm>
            <a:off x="2079200" y="4275317"/>
            <a:ext cx="334248" cy="327695"/>
          </a:xfrm>
          <a:custGeom>
            <a:avLst/>
            <a:gdLst>
              <a:gd name="T0" fmla="*/ 41 w 43"/>
              <a:gd name="T1" fmla="*/ 25 h 42"/>
              <a:gd name="T2" fmla="*/ 35 w 43"/>
              <a:gd name="T3" fmla="*/ 25 h 42"/>
              <a:gd name="T4" fmla="*/ 33 w 43"/>
              <a:gd name="T5" fmla="*/ 33 h 42"/>
              <a:gd name="T6" fmla="*/ 39 w 43"/>
              <a:gd name="T7" fmla="*/ 39 h 42"/>
              <a:gd name="T8" fmla="*/ 39 w 43"/>
              <a:gd name="T9" fmla="*/ 41 h 42"/>
              <a:gd name="T10" fmla="*/ 38 w 43"/>
              <a:gd name="T11" fmla="*/ 42 h 42"/>
              <a:gd name="T12" fmla="*/ 36 w 43"/>
              <a:gd name="T13" fmla="*/ 41 h 42"/>
              <a:gd name="T14" fmla="*/ 31 w 43"/>
              <a:gd name="T15" fmla="*/ 36 h 42"/>
              <a:gd name="T16" fmla="*/ 23 w 43"/>
              <a:gd name="T17" fmla="*/ 39 h 42"/>
              <a:gd name="T18" fmla="*/ 23 w 43"/>
              <a:gd name="T19" fmla="*/ 15 h 42"/>
              <a:gd name="T20" fmla="*/ 20 w 43"/>
              <a:gd name="T21" fmla="*/ 15 h 42"/>
              <a:gd name="T22" fmla="*/ 20 w 43"/>
              <a:gd name="T23" fmla="*/ 39 h 42"/>
              <a:gd name="T24" fmla="*/ 11 w 43"/>
              <a:gd name="T25" fmla="*/ 36 h 42"/>
              <a:gd name="T26" fmla="*/ 6 w 43"/>
              <a:gd name="T27" fmla="*/ 41 h 42"/>
              <a:gd name="T28" fmla="*/ 5 w 43"/>
              <a:gd name="T29" fmla="*/ 42 h 42"/>
              <a:gd name="T30" fmla="*/ 4 w 43"/>
              <a:gd name="T31" fmla="*/ 41 h 42"/>
              <a:gd name="T32" fmla="*/ 4 w 43"/>
              <a:gd name="T33" fmla="*/ 39 h 42"/>
              <a:gd name="T34" fmla="*/ 9 w 43"/>
              <a:gd name="T35" fmla="*/ 33 h 42"/>
              <a:gd name="T36" fmla="*/ 8 w 43"/>
              <a:gd name="T37" fmla="*/ 25 h 42"/>
              <a:gd name="T38" fmla="*/ 2 w 43"/>
              <a:gd name="T39" fmla="*/ 25 h 42"/>
              <a:gd name="T40" fmla="*/ 0 w 43"/>
              <a:gd name="T41" fmla="*/ 24 h 42"/>
              <a:gd name="T42" fmla="*/ 2 w 43"/>
              <a:gd name="T43" fmla="*/ 22 h 42"/>
              <a:gd name="T44" fmla="*/ 8 w 43"/>
              <a:gd name="T45" fmla="*/ 22 h 42"/>
              <a:gd name="T46" fmla="*/ 8 w 43"/>
              <a:gd name="T47" fmla="*/ 14 h 42"/>
              <a:gd name="T48" fmla="*/ 3 w 43"/>
              <a:gd name="T49" fmla="*/ 10 h 42"/>
              <a:gd name="T50" fmla="*/ 3 w 43"/>
              <a:gd name="T51" fmla="*/ 7 h 42"/>
              <a:gd name="T52" fmla="*/ 5 w 43"/>
              <a:gd name="T53" fmla="*/ 7 h 42"/>
              <a:gd name="T54" fmla="*/ 10 w 43"/>
              <a:gd name="T55" fmla="*/ 12 h 42"/>
              <a:gd name="T56" fmla="*/ 33 w 43"/>
              <a:gd name="T57" fmla="*/ 12 h 42"/>
              <a:gd name="T58" fmla="*/ 37 w 43"/>
              <a:gd name="T59" fmla="*/ 7 h 42"/>
              <a:gd name="T60" fmla="*/ 40 w 43"/>
              <a:gd name="T61" fmla="*/ 7 h 42"/>
              <a:gd name="T62" fmla="*/ 40 w 43"/>
              <a:gd name="T63" fmla="*/ 10 h 42"/>
              <a:gd name="T64" fmla="*/ 35 w 43"/>
              <a:gd name="T65" fmla="*/ 14 h 42"/>
              <a:gd name="T66" fmla="*/ 35 w 43"/>
              <a:gd name="T67" fmla="*/ 22 h 42"/>
              <a:gd name="T68" fmla="*/ 41 w 43"/>
              <a:gd name="T69" fmla="*/ 22 h 42"/>
              <a:gd name="T70" fmla="*/ 43 w 43"/>
              <a:gd name="T71" fmla="*/ 24 h 42"/>
              <a:gd name="T72" fmla="*/ 41 w 43"/>
              <a:gd name="T73" fmla="*/ 25 h 42"/>
              <a:gd name="T74" fmla="*/ 13 w 43"/>
              <a:gd name="T75" fmla="*/ 8 h 42"/>
              <a:gd name="T76" fmla="*/ 21 w 43"/>
              <a:gd name="T77" fmla="*/ 0 h 42"/>
              <a:gd name="T78" fmla="*/ 30 w 43"/>
              <a:gd name="T79" fmla="*/ 8 h 42"/>
              <a:gd name="T80" fmla="*/ 13 w 43"/>
              <a:gd name="T81" fmla="*/ 8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3" h="42">
                <a:moveTo>
                  <a:pt x="41" y="25"/>
                </a:moveTo>
                <a:cubicBezTo>
                  <a:pt x="35" y="25"/>
                  <a:pt x="35" y="25"/>
                  <a:pt x="35" y="25"/>
                </a:cubicBezTo>
                <a:cubicBezTo>
                  <a:pt x="35" y="29"/>
                  <a:pt x="34" y="31"/>
                  <a:pt x="33" y="33"/>
                </a:cubicBezTo>
                <a:cubicBezTo>
                  <a:pt x="39" y="39"/>
                  <a:pt x="39" y="39"/>
                  <a:pt x="39" y="39"/>
                </a:cubicBezTo>
                <a:cubicBezTo>
                  <a:pt x="40" y="40"/>
                  <a:pt x="40" y="41"/>
                  <a:pt x="39" y="41"/>
                </a:cubicBezTo>
                <a:cubicBezTo>
                  <a:pt x="39" y="42"/>
                  <a:pt x="38" y="42"/>
                  <a:pt x="38" y="42"/>
                </a:cubicBezTo>
                <a:cubicBezTo>
                  <a:pt x="37" y="42"/>
                  <a:pt x="37" y="42"/>
                  <a:pt x="36" y="41"/>
                </a:cubicBezTo>
                <a:cubicBezTo>
                  <a:pt x="31" y="36"/>
                  <a:pt x="31" y="36"/>
                  <a:pt x="31" y="36"/>
                </a:cubicBezTo>
                <a:cubicBezTo>
                  <a:pt x="31" y="36"/>
                  <a:pt x="28" y="39"/>
                  <a:pt x="23" y="39"/>
                </a:cubicBezTo>
                <a:cubicBezTo>
                  <a:pt x="23" y="15"/>
                  <a:pt x="23" y="15"/>
                  <a:pt x="23" y="15"/>
                </a:cubicBezTo>
                <a:cubicBezTo>
                  <a:pt x="20" y="15"/>
                  <a:pt x="20" y="15"/>
                  <a:pt x="20" y="15"/>
                </a:cubicBezTo>
                <a:cubicBezTo>
                  <a:pt x="20" y="39"/>
                  <a:pt x="20" y="39"/>
                  <a:pt x="20" y="39"/>
                </a:cubicBezTo>
                <a:cubicBezTo>
                  <a:pt x="15" y="39"/>
                  <a:pt x="11" y="36"/>
                  <a:pt x="11" y="36"/>
                </a:cubicBezTo>
                <a:cubicBezTo>
                  <a:pt x="6" y="41"/>
                  <a:pt x="6" y="41"/>
                  <a:pt x="6" y="41"/>
                </a:cubicBezTo>
                <a:cubicBezTo>
                  <a:pt x="6" y="42"/>
                  <a:pt x="6" y="42"/>
                  <a:pt x="5" y="42"/>
                </a:cubicBezTo>
                <a:cubicBezTo>
                  <a:pt x="5" y="42"/>
                  <a:pt x="4" y="42"/>
                  <a:pt x="4" y="41"/>
                </a:cubicBezTo>
                <a:cubicBezTo>
                  <a:pt x="3" y="41"/>
                  <a:pt x="3" y="40"/>
                  <a:pt x="4" y="39"/>
                </a:cubicBezTo>
                <a:cubicBezTo>
                  <a:pt x="9" y="33"/>
                  <a:pt x="9" y="33"/>
                  <a:pt x="9" y="33"/>
                </a:cubicBezTo>
                <a:cubicBezTo>
                  <a:pt x="8" y="31"/>
                  <a:pt x="8" y="29"/>
                  <a:pt x="8" y="25"/>
                </a:cubicBezTo>
                <a:cubicBezTo>
                  <a:pt x="2" y="25"/>
                  <a:pt x="2" y="25"/>
                  <a:pt x="2" y="25"/>
                </a:cubicBezTo>
                <a:cubicBezTo>
                  <a:pt x="1" y="25"/>
                  <a:pt x="0" y="25"/>
                  <a:pt x="0" y="24"/>
                </a:cubicBezTo>
                <a:cubicBezTo>
                  <a:pt x="0" y="23"/>
                  <a:pt x="1" y="22"/>
                  <a:pt x="2" y="22"/>
                </a:cubicBezTo>
                <a:cubicBezTo>
                  <a:pt x="8" y="22"/>
                  <a:pt x="8" y="22"/>
                  <a:pt x="8" y="22"/>
                </a:cubicBezTo>
                <a:cubicBezTo>
                  <a:pt x="8" y="19"/>
                  <a:pt x="8" y="16"/>
                  <a:pt x="8" y="14"/>
                </a:cubicBezTo>
                <a:cubicBezTo>
                  <a:pt x="3" y="10"/>
                  <a:pt x="3" y="10"/>
                  <a:pt x="3" y="10"/>
                </a:cubicBezTo>
                <a:cubicBezTo>
                  <a:pt x="2" y="9"/>
                  <a:pt x="2" y="8"/>
                  <a:pt x="3" y="7"/>
                </a:cubicBezTo>
                <a:cubicBezTo>
                  <a:pt x="4" y="6"/>
                  <a:pt x="5" y="6"/>
                  <a:pt x="5" y="7"/>
                </a:cubicBezTo>
                <a:cubicBezTo>
                  <a:pt x="10" y="12"/>
                  <a:pt x="10" y="12"/>
                  <a:pt x="10" y="12"/>
                </a:cubicBezTo>
                <a:cubicBezTo>
                  <a:pt x="33" y="12"/>
                  <a:pt x="33" y="12"/>
                  <a:pt x="33" y="12"/>
                </a:cubicBezTo>
                <a:cubicBezTo>
                  <a:pt x="37" y="7"/>
                  <a:pt x="37" y="7"/>
                  <a:pt x="37" y="7"/>
                </a:cubicBezTo>
                <a:cubicBezTo>
                  <a:pt x="38" y="6"/>
                  <a:pt x="39" y="6"/>
                  <a:pt x="40" y="7"/>
                </a:cubicBezTo>
                <a:cubicBezTo>
                  <a:pt x="40" y="8"/>
                  <a:pt x="40" y="9"/>
                  <a:pt x="40" y="10"/>
                </a:cubicBezTo>
                <a:cubicBezTo>
                  <a:pt x="35" y="14"/>
                  <a:pt x="35" y="14"/>
                  <a:pt x="35" y="14"/>
                </a:cubicBezTo>
                <a:cubicBezTo>
                  <a:pt x="35" y="16"/>
                  <a:pt x="35" y="19"/>
                  <a:pt x="35" y="22"/>
                </a:cubicBezTo>
                <a:cubicBezTo>
                  <a:pt x="41" y="22"/>
                  <a:pt x="41" y="22"/>
                  <a:pt x="41" y="22"/>
                </a:cubicBezTo>
                <a:cubicBezTo>
                  <a:pt x="42" y="22"/>
                  <a:pt x="43" y="23"/>
                  <a:pt x="43" y="24"/>
                </a:cubicBezTo>
                <a:cubicBezTo>
                  <a:pt x="43" y="25"/>
                  <a:pt x="42" y="25"/>
                  <a:pt x="41" y="25"/>
                </a:cubicBezTo>
                <a:close/>
                <a:moveTo>
                  <a:pt x="13" y="8"/>
                </a:moveTo>
                <a:cubicBezTo>
                  <a:pt x="13" y="4"/>
                  <a:pt x="17" y="0"/>
                  <a:pt x="21" y="0"/>
                </a:cubicBezTo>
                <a:cubicBezTo>
                  <a:pt x="26" y="0"/>
                  <a:pt x="30" y="4"/>
                  <a:pt x="30" y="8"/>
                </a:cubicBezTo>
                <a:lnTo>
                  <a:pt x="13" y="8"/>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6" name="Freeform 65"/>
          <p:cNvSpPr>
            <a:spLocks noEditPoints="1"/>
          </p:cNvSpPr>
          <p:nvPr/>
        </p:nvSpPr>
        <p:spPr bwMode="auto">
          <a:xfrm>
            <a:off x="2100499" y="3766805"/>
            <a:ext cx="291650" cy="370298"/>
          </a:xfrm>
          <a:custGeom>
            <a:avLst/>
            <a:gdLst>
              <a:gd name="T0" fmla="*/ 36 w 38"/>
              <a:gd name="T1" fmla="*/ 48 h 48"/>
              <a:gd name="T2" fmla="*/ 0 w 38"/>
              <a:gd name="T3" fmla="*/ 1 h 48"/>
              <a:gd name="T4" fmla="*/ 38 w 38"/>
              <a:gd name="T5" fmla="*/ 1 h 48"/>
              <a:gd name="T6" fmla="*/ 7 w 38"/>
              <a:gd name="T7" fmla="*/ 7 h 48"/>
              <a:gd name="T8" fmla="*/ 7 w 38"/>
              <a:gd name="T9" fmla="*/ 10 h 48"/>
              <a:gd name="T10" fmla="*/ 10 w 38"/>
              <a:gd name="T11" fmla="*/ 7 h 48"/>
              <a:gd name="T12" fmla="*/ 7 w 38"/>
              <a:gd name="T13" fmla="*/ 13 h 48"/>
              <a:gd name="T14" fmla="*/ 7 w 38"/>
              <a:gd name="T15" fmla="*/ 17 h 48"/>
              <a:gd name="T16" fmla="*/ 10 w 38"/>
              <a:gd name="T17" fmla="*/ 14 h 48"/>
              <a:gd name="T18" fmla="*/ 7 w 38"/>
              <a:gd name="T19" fmla="*/ 20 h 48"/>
              <a:gd name="T20" fmla="*/ 7 w 38"/>
              <a:gd name="T21" fmla="*/ 24 h 48"/>
              <a:gd name="T22" fmla="*/ 10 w 38"/>
              <a:gd name="T23" fmla="*/ 21 h 48"/>
              <a:gd name="T24" fmla="*/ 7 w 38"/>
              <a:gd name="T25" fmla="*/ 27 h 48"/>
              <a:gd name="T26" fmla="*/ 7 w 38"/>
              <a:gd name="T27" fmla="*/ 31 h 48"/>
              <a:gd name="T28" fmla="*/ 10 w 38"/>
              <a:gd name="T29" fmla="*/ 28 h 48"/>
              <a:gd name="T30" fmla="*/ 7 w 38"/>
              <a:gd name="T31" fmla="*/ 34 h 48"/>
              <a:gd name="T32" fmla="*/ 7 w 38"/>
              <a:gd name="T33" fmla="*/ 37 h 48"/>
              <a:gd name="T34" fmla="*/ 10 w 38"/>
              <a:gd name="T35" fmla="*/ 35 h 48"/>
              <a:gd name="T36" fmla="*/ 16 w 38"/>
              <a:gd name="T37" fmla="*/ 10 h 48"/>
              <a:gd name="T38" fmla="*/ 16 w 38"/>
              <a:gd name="T39" fmla="*/ 7 h 48"/>
              <a:gd name="T40" fmla="*/ 13 w 38"/>
              <a:gd name="T41" fmla="*/ 9 h 48"/>
              <a:gd name="T42" fmla="*/ 16 w 38"/>
              <a:gd name="T43" fmla="*/ 17 h 48"/>
              <a:gd name="T44" fmla="*/ 16 w 38"/>
              <a:gd name="T45" fmla="*/ 13 h 48"/>
              <a:gd name="T46" fmla="*/ 13 w 38"/>
              <a:gd name="T47" fmla="*/ 16 h 48"/>
              <a:gd name="T48" fmla="*/ 16 w 38"/>
              <a:gd name="T49" fmla="*/ 24 h 48"/>
              <a:gd name="T50" fmla="*/ 16 w 38"/>
              <a:gd name="T51" fmla="*/ 20 h 48"/>
              <a:gd name="T52" fmla="*/ 13 w 38"/>
              <a:gd name="T53" fmla="*/ 23 h 48"/>
              <a:gd name="T54" fmla="*/ 16 w 38"/>
              <a:gd name="T55" fmla="*/ 31 h 48"/>
              <a:gd name="T56" fmla="*/ 16 w 38"/>
              <a:gd name="T57" fmla="*/ 27 h 48"/>
              <a:gd name="T58" fmla="*/ 13 w 38"/>
              <a:gd name="T59" fmla="*/ 30 h 48"/>
              <a:gd name="T60" fmla="*/ 14 w 38"/>
              <a:gd name="T61" fmla="*/ 37 h 48"/>
              <a:gd name="T62" fmla="*/ 14 w 38"/>
              <a:gd name="T63" fmla="*/ 44 h 48"/>
              <a:gd name="T64" fmla="*/ 24 w 38"/>
              <a:gd name="T65" fmla="*/ 38 h 48"/>
              <a:gd name="T66" fmla="*/ 21 w 38"/>
              <a:gd name="T67" fmla="*/ 7 h 48"/>
              <a:gd name="T68" fmla="*/ 21 w 38"/>
              <a:gd name="T69" fmla="*/ 10 h 48"/>
              <a:gd name="T70" fmla="*/ 24 w 38"/>
              <a:gd name="T71" fmla="*/ 7 h 48"/>
              <a:gd name="T72" fmla="*/ 21 w 38"/>
              <a:gd name="T73" fmla="*/ 13 h 48"/>
              <a:gd name="T74" fmla="*/ 21 w 38"/>
              <a:gd name="T75" fmla="*/ 17 h 48"/>
              <a:gd name="T76" fmla="*/ 24 w 38"/>
              <a:gd name="T77" fmla="*/ 14 h 48"/>
              <a:gd name="T78" fmla="*/ 21 w 38"/>
              <a:gd name="T79" fmla="*/ 20 h 48"/>
              <a:gd name="T80" fmla="*/ 21 w 38"/>
              <a:gd name="T81" fmla="*/ 24 h 48"/>
              <a:gd name="T82" fmla="*/ 24 w 38"/>
              <a:gd name="T83" fmla="*/ 21 h 48"/>
              <a:gd name="T84" fmla="*/ 21 w 38"/>
              <a:gd name="T85" fmla="*/ 27 h 48"/>
              <a:gd name="T86" fmla="*/ 21 w 38"/>
              <a:gd name="T87" fmla="*/ 31 h 48"/>
              <a:gd name="T88" fmla="*/ 24 w 38"/>
              <a:gd name="T89" fmla="*/ 28 h 48"/>
              <a:gd name="T90" fmla="*/ 28 w 38"/>
              <a:gd name="T91" fmla="*/ 7 h 48"/>
              <a:gd name="T92" fmla="*/ 28 w 38"/>
              <a:gd name="T93" fmla="*/ 10 h 48"/>
              <a:gd name="T94" fmla="*/ 31 w 38"/>
              <a:gd name="T95" fmla="*/ 7 h 48"/>
              <a:gd name="T96" fmla="*/ 28 w 38"/>
              <a:gd name="T97" fmla="*/ 13 h 48"/>
              <a:gd name="T98" fmla="*/ 28 w 38"/>
              <a:gd name="T99" fmla="*/ 17 h 48"/>
              <a:gd name="T100" fmla="*/ 31 w 38"/>
              <a:gd name="T101" fmla="*/ 14 h 48"/>
              <a:gd name="T102" fmla="*/ 28 w 38"/>
              <a:gd name="T103" fmla="*/ 20 h 48"/>
              <a:gd name="T104" fmla="*/ 28 w 38"/>
              <a:gd name="T105" fmla="*/ 24 h 48"/>
              <a:gd name="T106" fmla="*/ 31 w 38"/>
              <a:gd name="T107" fmla="*/ 21 h 48"/>
              <a:gd name="T108" fmla="*/ 28 w 38"/>
              <a:gd name="T109" fmla="*/ 27 h 48"/>
              <a:gd name="T110" fmla="*/ 28 w 38"/>
              <a:gd name="T111" fmla="*/ 31 h 48"/>
              <a:gd name="T112" fmla="*/ 31 w 38"/>
              <a:gd name="T113" fmla="*/ 28 h 48"/>
              <a:gd name="T114" fmla="*/ 28 w 38"/>
              <a:gd name="T115" fmla="*/ 34 h 48"/>
              <a:gd name="T116" fmla="*/ 28 w 38"/>
              <a:gd name="T117" fmla="*/ 37 h 48"/>
              <a:gd name="T118" fmla="*/ 31 w 38"/>
              <a:gd name="T119" fmla="*/ 35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 h="48">
                <a:moveTo>
                  <a:pt x="38" y="1"/>
                </a:moveTo>
                <a:cubicBezTo>
                  <a:pt x="38" y="46"/>
                  <a:pt x="38" y="46"/>
                  <a:pt x="38" y="46"/>
                </a:cubicBezTo>
                <a:cubicBezTo>
                  <a:pt x="38" y="47"/>
                  <a:pt x="37" y="48"/>
                  <a:pt x="36" y="48"/>
                </a:cubicBezTo>
                <a:cubicBezTo>
                  <a:pt x="1" y="48"/>
                  <a:pt x="1" y="48"/>
                  <a:pt x="1" y="48"/>
                </a:cubicBezTo>
                <a:cubicBezTo>
                  <a:pt x="1" y="48"/>
                  <a:pt x="0" y="47"/>
                  <a:pt x="0" y="46"/>
                </a:cubicBezTo>
                <a:cubicBezTo>
                  <a:pt x="0" y="1"/>
                  <a:pt x="0" y="1"/>
                  <a:pt x="0" y="1"/>
                </a:cubicBezTo>
                <a:cubicBezTo>
                  <a:pt x="0" y="0"/>
                  <a:pt x="1" y="0"/>
                  <a:pt x="1" y="0"/>
                </a:cubicBezTo>
                <a:cubicBezTo>
                  <a:pt x="36" y="0"/>
                  <a:pt x="36" y="0"/>
                  <a:pt x="36" y="0"/>
                </a:cubicBezTo>
                <a:cubicBezTo>
                  <a:pt x="37" y="0"/>
                  <a:pt x="38" y="0"/>
                  <a:pt x="38" y="1"/>
                </a:cubicBezTo>
                <a:close/>
                <a:moveTo>
                  <a:pt x="10" y="7"/>
                </a:moveTo>
                <a:cubicBezTo>
                  <a:pt x="10" y="7"/>
                  <a:pt x="10" y="7"/>
                  <a:pt x="9" y="7"/>
                </a:cubicBezTo>
                <a:cubicBezTo>
                  <a:pt x="7" y="7"/>
                  <a:pt x="7" y="7"/>
                  <a:pt x="7" y="7"/>
                </a:cubicBezTo>
                <a:cubicBezTo>
                  <a:pt x="7" y="7"/>
                  <a:pt x="7" y="7"/>
                  <a:pt x="7" y="7"/>
                </a:cubicBezTo>
                <a:cubicBezTo>
                  <a:pt x="7" y="9"/>
                  <a:pt x="7" y="9"/>
                  <a:pt x="7" y="9"/>
                </a:cubicBezTo>
                <a:cubicBezTo>
                  <a:pt x="7" y="10"/>
                  <a:pt x="7" y="10"/>
                  <a:pt x="7" y="10"/>
                </a:cubicBezTo>
                <a:cubicBezTo>
                  <a:pt x="9" y="10"/>
                  <a:pt x="9" y="10"/>
                  <a:pt x="9" y="10"/>
                </a:cubicBezTo>
                <a:cubicBezTo>
                  <a:pt x="10" y="10"/>
                  <a:pt x="10" y="10"/>
                  <a:pt x="10" y="9"/>
                </a:cubicBezTo>
                <a:lnTo>
                  <a:pt x="10" y="7"/>
                </a:lnTo>
                <a:close/>
                <a:moveTo>
                  <a:pt x="10" y="14"/>
                </a:moveTo>
                <a:cubicBezTo>
                  <a:pt x="10" y="14"/>
                  <a:pt x="10" y="13"/>
                  <a:pt x="9" y="13"/>
                </a:cubicBezTo>
                <a:cubicBezTo>
                  <a:pt x="7" y="13"/>
                  <a:pt x="7" y="13"/>
                  <a:pt x="7" y="13"/>
                </a:cubicBezTo>
                <a:cubicBezTo>
                  <a:pt x="7" y="13"/>
                  <a:pt x="7" y="14"/>
                  <a:pt x="7" y="14"/>
                </a:cubicBezTo>
                <a:cubicBezTo>
                  <a:pt x="7" y="16"/>
                  <a:pt x="7" y="16"/>
                  <a:pt x="7" y="16"/>
                </a:cubicBezTo>
                <a:cubicBezTo>
                  <a:pt x="7" y="16"/>
                  <a:pt x="7" y="17"/>
                  <a:pt x="7" y="17"/>
                </a:cubicBezTo>
                <a:cubicBezTo>
                  <a:pt x="9" y="17"/>
                  <a:pt x="9" y="17"/>
                  <a:pt x="9" y="17"/>
                </a:cubicBezTo>
                <a:cubicBezTo>
                  <a:pt x="10" y="17"/>
                  <a:pt x="10" y="16"/>
                  <a:pt x="10" y="16"/>
                </a:cubicBezTo>
                <a:lnTo>
                  <a:pt x="10" y="14"/>
                </a:lnTo>
                <a:close/>
                <a:moveTo>
                  <a:pt x="10" y="21"/>
                </a:moveTo>
                <a:cubicBezTo>
                  <a:pt x="10" y="21"/>
                  <a:pt x="10" y="20"/>
                  <a:pt x="9" y="20"/>
                </a:cubicBezTo>
                <a:cubicBezTo>
                  <a:pt x="7" y="20"/>
                  <a:pt x="7" y="20"/>
                  <a:pt x="7" y="20"/>
                </a:cubicBezTo>
                <a:cubicBezTo>
                  <a:pt x="7" y="20"/>
                  <a:pt x="7" y="21"/>
                  <a:pt x="7" y="21"/>
                </a:cubicBezTo>
                <a:cubicBezTo>
                  <a:pt x="7" y="23"/>
                  <a:pt x="7" y="23"/>
                  <a:pt x="7" y="23"/>
                </a:cubicBezTo>
                <a:cubicBezTo>
                  <a:pt x="7" y="23"/>
                  <a:pt x="7" y="24"/>
                  <a:pt x="7" y="24"/>
                </a:cubicBezTo>
                <a:cubicBezTo>
                  <a:pt x="9" y="24"/>
                  <a:pt x="9" y="24"/>
                  <a:pt x="9" y="24"/>
                </a:cubicBezTo>
                <a:cubicBezTo>
                  <a:pt x="10" y="24"/>
                  <a:pt x="10" y="23"/>
                  <a:pt x="10" y="23"/>
                </a:cubicBezTo>
                <a:lnTo>
                  <a:pt x="10" y="21"/>
                </a:lnTo>
                <a:close/>
                <a:moveTo>
                  <a:pt x="10" y="28"/>
                </a:moveTo>
                <a:cubicBezTo>
                  <a:pt x="10" y="27"/>
                  <a:pt x="10" y="27"/>
                  <a:pt x="9" y="27"/>
                </a:cubicBezTo>
                <a:cubicBezTo>
                  <a:pt x="7" y="27"/>
                  <a:pt x="7" y="27"/>
                  <a:pt x="7" y="27"/>
                </a:cubicBezTo>
                <a:cubicBezTo>
                  <a:pt x="7" y="27"/>
                  <a:pt x="7" y="27"/>
                  <a:pt x="7" y="28"/>
                </a:cubicBezTo>
                <a:cubicBezTo>
                  <a:pt x="7" y="30"/>
                  <a:pt x="7" y="30"/>
                  <a:pt x="7" y="30"/>
                </a:cubicBezTo>
                <a:cubicBezTo>
                  <a:pt x="7" y="30"/>
                  <a:pt x="7" y="31"/>
                  <a:pt x="7" y="31"/>
                </a:cubicBezTo>
                <a:cubicBezTo>
                  <a:pt x="9" y="31"/>
                  <a:pt x="9" y="31"/>
                  <a:pt x="9" y="31"/>
                </a:cubicBezTo>
                <a:cubicBezTo>
                  <a:pt x="10" y="31"/>
                  <a:pt x="10" y="30"/>
                  <a:pt x="10" y="30"/>
                </a:cubicBezTo>
                <a:lnTo>
                  <a:pt x="10" y="28"/>
                </a:lnTo>
                <a:close/>
                <a:moveTo>
                  <a:pt x="10" y="35"/>
                </a:moveTo>
                <a:cubicBezTo>
                  <a:pt x="10" y="34"/>
                  <a:pt x="10" y="34"/>
                  <a:pt x="9" y="34"/>
                </a:cubicBezTo>
                <a:cubicBezTo>
                  <a:pt x="7" y="34"/>
                  <a:pt x="7" y="34"/>
                  <a:pt x="7" y="34"/>
                </a:cubicBezTo>
                <a:cubicBezTo>
                  <a:pt x="7" y="34"/>
                  <a:pt x="7" y="34"/>
                  <a:pt x="7" y="35"/>
                </a:cubicBezTo>
                <a:cubicBezTo>
                  <a:pt x="7" y="37"/>
                  <a:pt x="7" y="37"/>
                  <a:pt x="7" y="37"/>
                </a:cubicBezTo>
                <a:cubicBezTo>
                  <a:pt x="7" y="37"/>
                  <a:pt x="7" y="37"/>
                  <a:pt x="7" y="37"/>
                </a:cubicBezTo>
                <a:cubicBezTo>
                  <a:pt x="9" y="37"/>
                  <a:pt x="9" y="37"/>
                  <a:pt x="9" y="37"/>
                </a:cubicBezTo>
                <a:cubicBezTo>
                  <a:pt x="10" y="37"/>
                  <a:pt x="10" y="37"/>
                  <a:pt x="10" y="37"/>
                </a:cubicBezTo>
                <a:lnTo>
                  <a:pt x="10" y="35"/>
                </a:lnTo>
                <a:close/>
                <a:moveTo>
                  <a:pt x="13" y="9"/>
                </a:moveTo>
                <a:cubicBezTo>
                  <a:pt x="13" y="10"/>
                  <a:pt x="14" y="10"/>
                  <a:pt x="14" y="10"/>
                </a:cubicBezTo>
                <a:cubicBezTo>
                  <a:pt x="16" y="10"/>
                  <a:pt x="16" y="10"/>
                  <a:pt x="16" y="10"/>
                </a:cubicBezTo>
                <a:cubicBezTo>
                  <a:pt x="17" y="10"/>
                  <a:pt x="17" y="10"/>
                  <a:pt x="17" y="9"/>
                </a:cubicBezTo>
                <a:cubicBezTo>
                  <a:pt x="17" y="7"/>
                  <a:pt x="17" y="7"/>
                  <a:pt x="17" y="7"/>
                </a:cubicBezTo>
                <a:cubicBezTo>
                  <a:pt x="17" y="7"/>
                  <a:pt x="17" y="7"/>
                  <a:pt x="16" y="7"/>
                </a:cubicBezTo>
                <a:cubicBezTo>
                  <a:pt x="14" y="7"/>
                  <a:pt x="14" y="7"/>
                  <a:pt x="14" y="7"/>
                </a:cubicBezTo>
                <a:cubicBezTo>
                  <a:pt x="14" y="7"/>
                  <a:pt x="13" y="7"/>
                  <a:pt x="13" y="7"/>
                </a:cubicBezTo>
                <a:lnTo>
                  <a:pt x="13" y="9"/>
                </a:lnTo>
                <a:close/>
                <a:moveTo>
                  <a:pt x="13" y="16"/>
                </a:moveTo>
                <a:cubicBezTo>
                  <a:pt x="13" y="16"/>
                  <a:pt x="14" y="17"/>
                  <a:pt x="14" y="17"/>
                </a:cubicBezTo>
                <a:cubicBezTo>
                  <a:pt x="16" y="17"/>
                  <a:pt x="16" y="17"/>
                  <a:pt x="16" y="17"/>
                </a:cubicBezTo>
                <a:cubicBezTo>
                  <a:pt x="17" y="17"/>
                  <a:pt x="17" y="16"/>
                  <a:pt x="17" y="16"/>
                </a:cubicBezTo>
                <a:cubicBezTo>
                  <a:pt x="17" y="14"/>
                  <a:pt x="17" y="14"/>
                  <a:pt x="17" y="14"/>
                </a:cubicBezTo>
                <a:cubicBezTo>
                  <a:pt x="17" y="14"/>
                  <a:pt x="17" y="13"/>
                  <a:pt x="16" y="13"/>
                </a:cubicBezTo>
                <a:cubicBezTo>
                  <a:pt x="14" y="13"/>
                  <a:pt x="14" y="13"/>
                  <a:pt x="14" y="13"/>
                </a:cubicBezTo>
                <a:cubicBezTo>
                  <a:pt x="14" y="13"/>
                  <a:pt x="13" y="14"/>
                  <a:pt x="13" y="14"/>
                </a:cubicBezTo>
                <a:lnTo>
                  <a:pt x="13" y="16"/>
                </a:lnTo>
                <a:close/>
                <a:moveTo>
                  <a:pt x="13" y="23"/>
                </a:moveTo>
                <a:cubicBezTo>
                  <a:pt x="13" y="23"/>
                  <a:pt x="14" y="24"/>
                  <a:pt x="14" y="24"/>
                </a:cubicBezTo>
                <a:cubicBezTo>
                  <a:pt x="16" y="24"/>
                  <a:pt x="16" y="24"/>
                  <a:pt x="16" y="24"/>
                </a:cubicBezTo>
                <a:cubicBezTo>
                  <a:pt x="17" y="24"/>
                  <a:pt x="17" y="23"/>
                  <a:pt x="17" y="23"/>
                </a:cubicBezTo>
                <a:cubicBezTo>
                  <a:pt x="17" y="21"/>
                  <a:pt x="17" y="21"/>
                  <a:pt x="17" y="21"/>
                </a:cubicBezTo>
                <a:cubicBezTo>
                  <a:pt x="17" y="21"/>
                  <a:pt x="17" y="20"/>
                  <a:pt x="16" y="20"/>
                </a:cubicBezTo>
                <a:cubicBezTo>
                  <a:pt x="14" y="20"/>
                  <a:pt x="14" y="20"/>
                  <a:pt x="14" y="20"/>
                </a:cubicBezTo>
                <a:cubicBezTo>
                  <a:pt x="14" y="20"/>
                  <a:pt x="13" y="21"/>
                  <a:pt x="13" y="21"/>
                </a:cubicBezTo>
                <a:lnTo>
                  <a:pt x="13" y="23"/>
                </a:lnTo>
                <a:close/>
                <a:moveTo>
                  <a:pt x="13" y="30"/>
                </a:moveTo>
                <a:cubicBezTo>
                  <a:pt x="13" y="30"/>
                  <a:pt x="14" y="31"/>
                  <a:pt x="14" y="31"/>
                </a:cubicBezTo>
                <a:cubicBezTo>
                  <a:pt x="16" y="31"/>
                  <a:pt x="16" y="31"/>
                  <a:pt x="16" y="31"/>
                </a:cubicBezTo>
                <a:cubicBezTo>
                  <a:pt x="17" y="31"/>
                  <a:pt x="17" y="30"/>
                  <a:pt x="17" y="30"/>
                </a:cubicBezTo>
                <a:cubicBezTo>
                  <a:pt x="17" y="28"/>
                  <a:pt x="17" y="28"/>
                  <a:pt x="17" y="28"/>
                </a:cubicBezTo>
                <a:cubicBezTo>
                  <a:pt x="17" y="27"/>
                  <a:pt x="17" y="27"/>
                  <a:pt x="16" y="27"/>
                </a:cubicBezTo>
                <a:cubicBezTo>
                  <a:pt x="14" y="27"/>
                  <a:pt x="14" y="27"/>
                  <a:pt x="14" y="27"/>
                </a:cubicBezTo>
                <a:cubicBezTo>
                  <a:pt x="14" y="27"/>
                  <a:pt x="13" y="27"/>
                  <a:pt x="13" y="28"/>
                </a:cubicBezTo>
                <a:lnTo>
                  <a:pt x="13" y="30"/>
                </a:lnTo>
                <a:close/>
                <a:moveTo>
                  <a:pt x="24" y="38"/>
                </a:moveTo>
                <a:cubicBezTo>
                  <a:pt x="24" y="38"/>
                  <a:pt x="23" y="37"/>
                  <a:pt x="23" y="37"/>
                </a:cubicBezTo>
                <a:cubicBezTo>
                  <a:pt x="14" y="37"/>
                  <a:pt x="14" y="37"/>
                  <a:pt x="14" y="37"/>
                </a:cubicBezTo>
                <a:cubicBezTo>
                  <a:pt x="14" y="37"/>
                  <a:pt x="13" y="38"/>
                  <a:pt x="13" y="38"/>
                </a:cubicBezTo>
                <a:cubicBezTo>
                  <a:pt x="13" y="43"/>
                  <a:pt x="13" y="43"/>
                  <a:pt x="13" y="43"/>
                </a:cubicBezTo>
                <a:cubicBezTo>
                  <a:pt x="13" y="44"/>
                  <a:pt x="14" y="44"/>
                  <a:pt x="14" y="44"/>
                </a:cubicBezTo>
                <a:cubicBezTo>
                  <a:pt x="23" y="44"/>
                  <a:pt x="23" y="44"/>
                  <a:pt x="23" y="44"/>
                </a:cubicBezTo>
                <a:cubicBezTo>
                  <a:pt x="23" y="44"/>
                  <a:pt x="24" y="44"/>
                  <a:pt x="24" y="43"/>
                </a:cubicBezTo>
                <a:lnTo>
                  <a:pt x="24" y="38"/>
                </a:lnTo>
                <a:close/>
                <a:moveTo>
                  <a:pt x="24" y="7"/>
                </a:moveTo>
                <a:cubicBezTo>
                  <a:pt x="24" y="7"/>
                  <a:pt x="23" y="7"/>
                  <a:pt x="23" y="7"/>
                </a:cubicBezTo>
                <a:cubicBezTo>
                  <a:pt x="21" y="7"/>
                  <a:pt x="21" y="7"/>
                  <a:pt x="21" y="7"/>
                </a:cubicBezTo>
                <a:cubicBezTo>
                  <a:pt x="21" y="7"/>
                  <a:pt x="20" y="7"/>
                  <a:pt x="20" y="7"/>
                </a:cubicBezTo>
                <a:cubicBezTo>
                  <a:pt x="20" y="9"/>
                  <a:pt x="20" y="9"/>
                  <a:pt x="20" y="9"/>
                </a:cubicBezTo>
                <a:cubicBezTo>
                  <a:pt x="20" y="10"/>
                  <a:pt x="21" y="10"/>
                  <a:pt x="21" y="10"/>
                </a:cubicBezTo>
                <a:cubicBezTo>
                  <a:pt x="23" y="10"/>
                  <a:pt x="23" y="10"/>
                  <a:pt x="23" y="10"/>
                </a:cubicBezTo>
                <a:cubicBezTo>
                  <a:pt x="23" y="10"/>
                  <a:pt x="24" y="10"/>
                  <a:pt x="24" y="9"/>
                </a:cubicBezTo>
                <a:lnTo>
                  <a:pt x="24" y="7"/>
                </a:lnTo>
                <a:close/>
                <a:moveTo>
                  <a:pt x="24" y="14"/>
                </a:moveTo>
                <a:cubicBezTo>
                  <a:pt x="24" y="14"/>
                  <a:pt x="23" y="13"/>
                  <a:pt x="23" y="13"/>
                </a:cubicBezTo>
                <a:cubicBezTo>
                  <a:pt x="21" y="13"/>
                  <a:pt x="21" y="13"/>
                  <a:pt x="21" y="13"/>
                </a:cubicBezTo>
                <a:cubicBezTo>
                  <a:pt x="21" y="13"/>
                  <a:pt x="20" y="14"/>
                  <a:pt x="20" y="14"/>
                </a:cubicBezTo>
                <a:cubicBezTo>
                  <a:pt x="20" y="16"/>
                  <a:pt x="20" y="16"/>
                  <a:pt x="20" y="16"/>
                </a:cubicBezTo>
                <a:cubicBezTo>
                  <a:pt x="20" y="16"/>
                  <a:pt x="21" y="17"/>
                  <a:pt x="21" y="17"/>
                </a:cubicBezTo>
                <a:cubicBezTo>
                  <a:pt x="23" y="17"/>
                  <a:pt x="23" y="17"/>
                  <a:pt x="23" y="17"/>
                </a:cubicBezTo>
                <a:cubicBezTo>
                  <a:pt x="23" y="17"/>
                  <a:pt x="24" y="16"/>
                  <a:pt x="24" y="16"/>
                </a:cubicBezTo>
                <a:lnTo>
                  <a:pt x="24" y="14"/>
                </a:lnTo>
                <a:close/>
                <a:moveTo>
                  <a:pt x="24" y="21"/>
                </a:moveTo>
                <a:cubicBezTo>
                  <a:pt x="24" y="21"/>
                  <a:pt x="23" y="20"/>
                  <a:pt x="23" y="20"/>
                </a:cubicBezTo>
                <a:cubicBezTo>
                  <a:pt x="21" y="20"/>
                  <a:pt x="21" y="20"/>
                  <a:pt x="21" y="20"/>
                </a:cubicBezTo>
                <a:cubicBezTo>
                  <a:pt x="21" y="20"/>
                  <a:pt x="20" y="21"/>
                  <a:pt x="20" y="21"/>
                </a:cubicBezTo>
                <a:cubicBezTo>
                  <a:pt x="20" y="23"/>
                  <a:pt x="20" y="23"/>
                  <a:pt x="20" y="23"/>
                </a:cubicBezTo>
                <a:cubicBezTo>
                  <a:pt x="20" y="23"/>
                  <a:pt x="21" y="24"/>
                  <a:pt x="21" y="24"/>
                </a:cubicBezTo>
                <a:cubicBezTo>
                  <a:pt x="23" y="24"/>
                  <a:pt x="23" y="24"/>
                  <a:pt x="23" y="24"/>
                </a:cubicBezTo>
                <a:cubicBezTo>
                  <a:pt x="23" y="24"/>
                  <a:pt x="24" y="23"/>
                  <a:pt x="24" y="23"/>
                </a:cubicBezTo>
                <a:lnTo>
                  <a:pt x="24" y="21"/>
                </a:lnTo>
                <a:close/>
                <a:moveTo>
                  <a:pt x="24" y="28"/>
                </a:moveTo>
                <a:cubicBezTo>
                  <a:pt x="24" y="27"/>
                  <a:pt x="23" y="27"/>
                  <a:pt x="23" y="27"/>
                </a:cubicBezTo>
                <a:cubicBezTo>
                  <a:pt x="21" y="27"/>
                  <a:pt x="21" y="27"/>
                  <a:pt x="21" y="27"/>
                </a:cubicBezTo>
                <a:cubicBezTo>
                  <a:pt x="21" y="27"/>
                  <a:pt x="20" y="27"/>
                  <a:pt x="20" y="28"/>
                </a:cubicBezTo>
                <a:cubicBezTo>
                  <a:pt x="20" y="30"/>
                  <a:pt x="20" y="30"/>
                  <a:pt x="20" y="30"/>
                </a:cubicBezTo>
                <a:cubicBezTo>
                  <a:pt x="20" y="30"/>
                  <a:pt x="21" y="31"/>
                  <a:pt x="21" y="31"/>
                </a:cubicBezTo>
                <a:cubicBezTo>
                  <a:pt x="23" y="31"/>
                  <a:pt x="23" y="31"/>
                  <a:pt x="23" y="31"/>
                </a:cubicBezTo>
                <a:cubicBezTo>
                  <a:pt x="23" y="31"/>
                  <a:pt x="24" y="30"/>
                  <a:pt x="24" y="30"/>
                </a:cubicBezTo>
                <a:lnTo>
                  <a:pt x="24" y="28"/>
                </a:lnTo>
                <a:close/>
                <a:moveTo>
                  <a:pt x="31" y="7"/>
                </a:moveTo>
                <a:cubicBezTo>
                  <a:pt x="31" y="7"/>
                  <a:pt x="30" y="7"/>
                  <a:pt x="30" y="7"/>
                </a:cubicBezTo>
                <a:cubicBezTo>
                  <a:pt x="28" y="7"/>
                  <a:pt x="28" y="7"/>
                  <a:pt x="28" y="7"/>
                </a:cubicBezTo>
                <a:cubicBezTo>
                  <a:pt x="28" y="7"/>
                  <a:pt x="27" y="7"/>
                  <a:pt x="27" y="7"/>
                </a:cubicBezTo>
                <a:cubicBezTo>
                  <a:pt x="27" y="9"/>
                  <a:pt x="27" y="9"/>
                  <a:pt x="27" y="9"/>
                </a:cubicBezTo>
                <a:cubicBezTo>
                  <a:pt x="27" y="10"/>
                  <a:pt x="28" y="10"/>
                  <a:pt x="28" y="10"/>
                </a:cubicBezTo>
                <a:cubicBezTo>
                  <a:pt x="30" y="10"/>
                  <a:pt x="30" y="10"/>
                  <a:pt x="30" y="10"/>
                </a:cubicBezTo>
                <a:cubicBezTo>
                  <a:pt x="30" y="10"/>
                  <a:pt x="31" y="10"/>
                  <a:pt x="31" y="9"/>
                </a:cubicBezTo>
                <a:lnTo>
                  <a:pt x="31" y="7"/>
                </a:lnTo>
                <a:close/>
                <a:moveTo>
                  <a:pt x="31" y="14"/>
                </a:moveTo>
                <a:cubicBezTo>
                  <a:pt x="31" y="14"/>
                  <a:pt x="30" y="13"/>
                  <a:pt x="30" y="13"/>
                </a:cubicBezTo>
                <a:cubicBezTo>
                  <a:pt x="28" y="13"/>
                  <a:pt x="28" y="13"/>
                  <a:pt x="28" y="13"/>
                </a:cubicBezTo>
                <a:cubicBezTo>
                  <a:pt x="28" y="13"/>
                  <a:pt x="27" y="14"/>
                  <a:pt x="27" y="14"/>
                </a:cubicBezTo>
                <a:cubicBezTo>
                  <a:pt x="27" y="16"/>
                  <a:pt x="27" y="16"/>
                  <a:pt x="27" y="16"/>
                </a:cubicBezTo>
                <a:cubicBezTo>
                  <a:pt x="27" y="16"/>
                  <a:pt x="28" y="17"/>
                  <a:pt x="28" y="17"/>
                </a:cubicBezTo>
                <a:cubicBezTo>
                  <a:pt x="30" y="17"/>
                  <a:pt x="30" y="17"/>
                  <a:pt x="30" y="17"/>
                </a:cubicBezTo>
                <a:cubicBezTo>
                  <a:pt x="30" y="17"/>
                  <a:pt x="31" y="16"/>
                  <a:pt x="31" y="16"/>
                </a:cubicBezTo>
                <a:lnTo>
                  <a:pt x="31" y="14"/>
                </a:lnTo>
                <a:close/>
                <a:moveTo>
                  <a:pt x="31" y="21"/>
                </a:moveTo>
                <a:cubicBezTo>
                  <a:pt x="31" y="21"/>
                  <a:pt x="30" y="20"/>
                  <a:pt x="30" y="20"/>
                </a:cubicBezTo>
                <a:cubicBezTo>
                  <a:pt x="28" y="20"/>
                  <a:pt x="28" y="20"/>
                  <a:pt x="28" y="20"/>
                </a:cubicBezTo>
                <a:cubicBezTo>
                  <a:pt x="28" y="20"/>
                  <a:pt x="27" y="21"/>
                  <a:pt x="27" y="21"/>
                </a:cubicBezTo>
                <a:cubicBezTo>
                  <a:pt x="27" y="23"/>
                  <a:pt x="27" y="23"/>
                  <a:pt x="27" y="23"/>
                </a:cubicBezTo>
                <a:cubicBezTo>
                  <a:pt x="27" y="23"/>
                  <a:pt x="28" y="24"/>
                  <a:pt x="28" y="24"/>
                </a:cubicBezTo>
                <a:cubicBezTo>
                  <a:pt x="30" y="24"/>
                  <a:pt x="30" y="24"/>
                  <a:pt x="30" y="24"/>
                </a:cubicBezTo>
                <a:cubicBezTo>
                  <a:pt x="30" y="24"/>
                  <a:pt x="31" y="23"/>
                  <a:pt x="31" y="23"/>
                </a:cubicBezTo>
                <a:lnTo>
                  <a:pt x="31" y="21"/>
                </a:lnTo>
                <a:close/>
                <a:moveTo>
                  <a:pt x="31" y="28"/>
                </a:moveTo>
                <a:cubicBezTo>
                  <a:pt x="31" y="27"/>
                  <a:pt x="30" y="27"/>
                  <a:pt x="30" y="27"/>
                </a:cubicBezTo>
                <a:cubicBezTo>
                  <a:pt x="28" y="27"/>
                  <a:pt x="28" y="27"/>
                  <a:pt x="28" y="27"/>
                </a:cubicBezTo>
                <a:cubicBezTo>
                  <a:pt x="28" y="27"/>
                  <a:pt x="27" y="27"/>
                  <a:pt x="27" y="28"/>
                </a:cubicBezTo>
                <a:cubicBezTo>
                  <a:pt x="27" y="30"/>
                  <a:pt x="27" y="30"/>
                  <a:pt x="27" y="30"/>
                </a:cubicBezTo>
                <a:cubicBezTo>
                  <a:pt x="27" y="30"/>
                  <a:pt x="28" y="31"/>
                  <a:pt x="28" y="31"/>
                </a:cubicBezTo>
                <a:cubicBezTo>
                  <a:pt x="30" y="31"/>
                  <a:pt x="30" y="31"/>
                  <a:pt x="30" y="31"/>
                </a:cubicBezTo>
                <a:cubicBezTo>
                  <a:pt x="30" y="31"/>
                  <a:pt x="31" y="30"/>
                  <a:pt x="31" y="30"/>
                </a:cubicBezTo>
                <a:lnTo>
                  <a:pt x="31" y="28"/>
                </a:lnTo>
                <a:close/>
                <a:moveTo>
                  <a:pt x="31" y="35"/>
                </a:moveTo>
                <a:cubicBezTo>
                  <a:pt x="31" y="34"/>
                  <a:pt x="30" y="34"/>
                  <a:pt x="30" y="34"/>
                </a:cubicBezTo>
                <a:cubicBezTo>
                  <a:pt x="28" y="34"/>
                  <a:pt x="28" y="34"/>
                  <a:pt x="28" y="34"/>
                </a:cubicBezTo>
                <a:cubicBezTo>
                  <a:pt x="28" y="34"/>
                  <a:pt x="27" y="34"/>
                  <a:pt x="27" y="35"/>
                </a:cubicBezTo>
                <a:cubicBezTo>
                  <a:pt x="27" y="37"/>
                  <a:pt x="27" y="37"/>
                  <a:pt x="27" y="37"/>
                </a:cubicBezTo>
                <a:cubicBezTo>
                  <a:pt x="27" y="37"/>
                  <a:pt x="28" y="37"/>
                  <a:pt x="28" y="37"/>
                </a:cubicBezTo>
                <a:cubicBezTo>
                  <a:pt x="30" y="37"/>
                  <a:pt x="30" y="37"/>
                  <a:pt x="30" y="37"/>
                </a:cubicBezTo>
                <a:cubicBezTo>
                  <a:pt x="30" y="37"/>
                  <a:pt x="31" y="37"/>
                  <a:pt x="31" y="37"/>
                </a:cubicBezTo>
                <a:lnTo>
                  <a:pt x="31" y="35"/>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7" name="Freeform 69"/>
          <p:cNvSpPr>
            <a:spLocks noEditPoints="1"/>
          </p:cNvSpPr>
          <p:nvPr/>
        </p:nvSpPr>
        <p:spPr bwMode="auto">
          <a:xfrm>
            <a:off x="1437178" y="4252379"/>
            <a:ext cx="412897" cy="373573"/>
          </a:xfrm>
          <a:custGeom>
            <a:avLst/>
            <a:gdLst>
              <a:gd name="T0" fmla="*/ 53 w 53"/>
              <a:gd name="T1" fmla="*/ 30 h 48"/>
              <a:gd name="T2" fmla="*/ 53 w 53"/>
              <a:gd name="T3" fmla="*/ 40 h 48"/>
              <a:gd name="T4" fmla="*/ 52 w 53"/>
              <a:gd name="T5" fmla="*/ 41 h 48"/>
              <a:gd name="T6" fmla="*/ 49 w 53"/>
              <a:gd name="T7" fmla="*/ 41 h 48"/>
              <a:gd name="T8" fmla="*/ 49 w 53"/>
              <a:gd name="T9" fmla="*/ 43 h 48"/>
              <a:gd name="T10" fmla="*/ 44 w 53"/>
              <a:gd name="T11" fmla="*/ 48 h 48"/>
              <a:gd name="T12" fmla="*/ 38 w 53"/>
              <a:gd name="T13" fmla="*/ 43 h 48"/>
              <a:gd name="T14" fmla="*/ 38 w 53"/>
              <a:gd name="T15" fmla="*/ 41 h 48"/>
              <a:gd name="T16" fmla="*/ 13 w 53"/>
              <a:gd name="T17" fmla="*/ 41 h 48"/>
              <a:gd name="T18" fmla="*/ 13 w 53"/>
              <a:gd name="T19" fmla="*/ 43 h 48"/>
              <a:gd name="T20" fmla="*/ 8 w 53"/>
              <a:gd name="T21" fmla="*/ 48 h 48"/>
              <a:gd name="T22" fmla="*/ 3 w 53"/>
              <a:gd name="T23" fmla="*/ 43 h 48"/>
              <a:gd name="T24" fmla="*/ 3 w 53"/>
              <a:gd name="T25" fmla="*/ 41 h 48"/>
              <a:gd name="T26" fmla="*/ 1 w 53"/>
              <a:gd name="T27" fmla="*/ 41 h 48"/>
              <a:gd name="T28" fmla="*/ 0 w 53"/>
              <a:gd name="T29" fmla="*/ 40 h 48"/>
              <a:gd name="T30" fmla="*/ 0 w 53"/>
              <a:gd name="T31" fmla="*/ 30 h 48"/>
              <a:gd name="T32" fmla="*/ 6 w 53"/>
              <a:gd name="T33" fmla="*/ 24 h 48"/>
              <a:gd name="T34" fmla="*/ 7 w 53"/>
              <a:gd name="T35" fmla="*/ 24 h 48"/>
              <a:gd name="T36" fmla="*/ 9 w 53"/>
              <a:gd name="T37" fmla="*/ 13 h 48"/>
              <a:gd name="T38" fmla="*/ 17 w 53"/>
              <a:gd name="T39" fmla="*/ 7 h 48"/>
              <a:gd name="T40" fmla="*/ 20 w 53"/>
              <a:gd name="T41" fmla="*/ 7 h 48"/>
              <a:gd name="T42" fmla="*/ 20 w 53"/>
              <a:gd name="T43" fmla="*/ 1 h 48"/>
              <a:gd name="T44" fmla="*/ 21 w 53"/>
              <a:gd name="T45" fmla="*/ 0 h 48"/>
              <a:gd name="T46" fmla="*/ 33 w 53"/>
              <a:gd name="T47" fmla="*/ 0 h 48"/>
              <a:gd name="T48" fmla="*/ 34 w 53"/>
              <a:gd name="T49" fmla="*/ 1 h 48"/>
              <a:gd name="T50" fmla="*/ 34 w 53"/>
              <a:gd name="T51" fmla="*/ 7 h 48"/>
              <a:gd name="T52" fmla="*/ 36 w 53"/>
              <a:gd name="T53" fmla="*/ 7 h 48"/>
              <a:gd name="T54" fmla="*/ 43 w 53"/>
              <a:gd name="T55" fmla="*/ 13 h 48"/>
              <a:gd name="T56" fmla="*/ 46 w 53"/>
              <a:gd name="T57" fmla="*/ 24 h 48"/>
              <a:gd name="T58" fmla="*/ 47 w 53"/>
              <a:gd name="T59" fmla="*/ 24 h 48"/>
              <a:gd name="T60" fmla="*/ 53 w 53"/>
              <a:gd name="T61" fmla="*/ 30 h 48"/>
              <a:gd name="T62" fmla="*/ 13 w 53"/>
              <a:gd name="T63" fmla="*/ 33 h 48"/>
              <a:gd name="T64" fmla="*/ 8 w 53"/>
              <a:gd name="T65" fmla="*/ 28 h 48"/>
              <a:gd name="T66" fmla="*/ 4 w 53"/>
              <a:gd name="T67" fmla="*/ 33 h 48"/>
              <a:gd name="T68" fmla="*/ 8 w 53"/>
              <a:gd name="T69" fmla="*/ 37 h 48"/>
              <a:gd name="T70" fmla="*/ 13 w 53"/>
              <a:gd name="T71" fmla="*/ 33 h 48"/>
              <a:gd name="T72" fmla="*/ 39 w 53"/>
              <a:gd name="T73" fmla="*/ 24 h 48"/>
              <a:gd name="T74" fmla="*/ 37 w 53"/>
              <a:gd name="T75" fmla="*/ 14 h 48"/>
              <a:gd name="T76" fmla="*/ 36 w 53"/>
              <a:gd name="T77" fmla="*/ 14 h 48"/>
              <a:gd name="T78" fmla="*/ 17 w 53"/>
              <a:gd name="T79" fmla="*/ 14 h 48"/>
              <a:gd name="T80" fmla="*/ 16 w 53"/>
              <a:gd name="T81" fmla="*/ 14 h 48"/>
              <a:gd name="T82" fmla="*/ 14 w 53"/>
              <a:gd name="T83" fmla="*/ 24 h 48"/>
              <a:gd name="T84" fmla="*/ 39 w 53"/>
              <a:gd name="T85" fmla="*/ 24 h 48"/>
              <a:gd name="T86" fmla="*/ 48 w 53"/>
              <a:gd name="T87" fmla="*/ 33 h 48"/>
              <a:gd name="T88" fmla="*/ 44 w 53"/>
              <a:gd name="T89" fmla="*/ 28 h 48"/>
              <a:gd name="T90" fmla="*/ 39 w 53"/>
              <a:gd name="T91" fmla="*/ 33 h 48"/>
              <a:gd name="T92" fmla="*/ 44 w 53"/>
              <a:gd name="T93" fmla="*/ 37 h 48"/>
              <a:gd name="T94" fmla="*/ 48 w 53"/>
              <a:gd name="T95" fmla="*/ 33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53" h="48">
                <a:moveTo>
                  <a:pt x="53" y="30"/>
                </a:moveTo>
                <a:cubicBezTo>
                  <a:pt x="53" y="40"/>
                  <a:pt x="53" y="40"/>
                  <a:pt x="53" y="40"/>
                </a:cubicBezTo>
                <a:cubicBezTo>
                  <a:pt x="53" y="41"/>
                  <a:pt x="53" y="41"/>
                  <a:pt x="52" y="41"/>
                </a:cubicBezTo>
                <a:cubicBezTo>
                  <a:pt x="49" y="41"/>
                  <a:pt x="49" y="41"/>
                  <a:pt x="49" y="41"/>
                </a:cubicBezTo>
                <a:cubicBezTo>
                  <a:pt x="49" y="43"/>
                  <a:pt x="49" y="43"/>
                  <a:pt x="49" y="43"/>
                </a:cubicBezTo>
                <a:cubicBezTo>
                  <a:pt x="49" y="46"/>
                  <a:pt x="46" y="48"/>
                  <a:pt x="44" y="48"/>
                </a:cubicBezTo>
                <a:cubicBezTo>
                  <a:pt x="41" y="48"/>
                  <a:pt x="38" y="46"/>
                  <a:pt x="38" y="43"/>
                </a:cubicBezTo>
                <a:cubicBezTo>
                  <a:pt x="38" y="41"/>
                  <a:pt x="38" y="41"/>
                  <a:pt x="38" y="41"/>
                </a:cubicBezTo>
                <a:cubicBezTo>
                  <a:pt x="13" y="41"/>
                  <a:pt x="13" y="41"/>
                  <a:pt x="13" y="41"/>
                </a:cubicBezTo>
                <a:cubicBezTo>
                  <a:pt x="13" y="43"/>
                  <a:pt x="13" y="43"/>
                  <a:pt x="13" y="43"/>
                </a:cubicBezTo>
                <a:cubicBezTo>
                  <a:pt x="13" y="46"/>
                  <a:pt x="11" y="48"/>
                  <a:pt x="8" y="48"/>
                </a:cubicBezTo>
                <a:cubicBezTo>
                  <a:pt x="6" y="48"/>
                  <a:pt x="3" y="46"/>
                  <a:pt x="3" y="43"/>
                </a:cubicBezTo>
                <a:cubicBezTo>
                  <a:pt x="3" y="41"/>
                  <a:pt x="3" y="41"/>
                  <a:pt x="3" y="41"/>
                </a:cubicBezTo>
                <a:cubicBezTo>
                  <a:pt x="1" y="41"/>
                  <a:pt x="1" y="41"/>
                  <a:pt x="1" y="41"/>
                </a:cubicBezTo>
                <a:cubicBezTo>
                  <a:pt x="0" y="41"/>
                  <a:pt x="0" y="41"/>
                  <a:pt x="0" y="40"/>
                </a:cubicBezTo>
                <a:cubicBezTo>
                  <a:pt x="0" y="30"/>
                  <a:pt x="0" y="30"/>
                  <a:pt x="0" y="30"/>
                </a:cubicBezTo>
                <a:cubicBezTo>
                  <a:pt x="0" y="27"/>
                  <a:pt x="2" y="24"/>
                  <a:pt x="6" y="24"/>
                </a:cubicBezTo>
                <a:cubicBezTo>
                  <a:pt x="7" y="24"/>
                  <a:pt x="7" y="24"/>
                  <a:pt x="7" y="24"/>
                </a:cubicBezTo>
                <a:cubicBezTo>
                  <a:pt x="9" y="13"/>
                  <a:pt x="9" y="13"/>
                  <a:pt x="9" y="13"/>
                </a:cubicBezTo>
                <a:cubicBezTo>
                  <a:pt x="10" y="9"/>
                  <a:pt x="13" y="7"/>
                  <a:pt x="17" y="7"/>
                </a:cubicBezTo>
                <a:cubicBezTo>
                  <a:pt x="20" y="7"/>
                  <a:pt x="20" y="7"/>
                  <a:pt x="20" y="7"/>
                </a:cubicBezTo>
                <a:cubicBezTo>
                  <a:pt x="20" y="1"/>
                  <a:pt x="20" y="1"/>
                  <a:pt x="20" y="1"/>
                </a:cubicBezTo>
                <a:cubicBezTo>
                  <a:pt x="20" y="0"/>
                  <a:pt x="21" y="0"/>
                  <a:pt x="21" y="0"/>
                </a:cubicBezTo>
                <a:cubicBezTo>
                  <a:pt x="33" y="0"/>
                  <a:pt x="33" y="0"/>
                  <a:pt x="33" y="0"/>
                </a:cubicBezTo>
                <a:cubicBezTo>
                  <a:pt x="34" y="0"/>
                  <a:pt x="34" y="0"/>
                  <a:pt x="34" y="1"/>
                </a:cubicBezTo>
                <a:cubicBezTo>
                  <a:pt x="34" y="7"/>
                  <a:pt x="34" y="7"/>
                  <a:pt x="34" y="7"/>
                </a:cubicBezTo>
                <a:cubicBezTo>
                  <a:pt x="36" y="7"/>
                  <a:pt x="36" y="7"/>
                  <a:pt x="36" y="7"/>
                </a:cubicBezTo>
                <a:cubicBezTo>
                  <a:pt x="39" y="7"/>
                  <a:pt x="43" y="9"/>
                  <a:pt x="43" y="13"/>
                </a:cubicBezTo>
                <a:cubicBezTo>
                  <a:pt x="46" y="24"/>
                  <a:pt x="46" y="24"/>
                  <a:pt x="46" y="24"/>
                </a:cubicBezTo>
                <a:cubicBezTo>
                  <a:pt x="47" y="24"/>
                  <a:pt x="47" y="24"/>
                  <a:pt x="47" y="24"/>
                </a:cubicBezTo>
                <a:cubicBezTo>
                  <a:pt x="50" y="24"/>
                  <a:pt x="53" y="27"/>
                  <a:pt x="53" y="30"/>
                </a:cubicBezTo>
                <a:close/>
                <a:moveTo>
                  <a:pt x="13" y="33"/>
                </a:moveTo>
                <a:cubicBezTo>
                  <a:pt x="13" y="30"/>
                  <a:pt x="11" y="28"/>
                  <a:pt x="8" y="28"/>
                </a:cubicBezTo>
                <a:cubicBezTo>
                  <a:pt x="6" y="28"/>
                  <a:pt x="4" y="30"/>
                  <a:pt x="4" y="33"/>
                </a:cubicBezTo>
                <a:cubicBezTo>
                  <a:pt x="4" y="35"/>
                  <a:pt x="6" y="37"/>
                  <a:pt x="8" y="37"/>
                </a:cubicBezTo>
                <a:cubicBezTo>
                  <a:pt x="11" y="37"/>
                  <a:pt x="13" y="35"/>
                  <a:pt x="13" y="33"/>
                </a:cubicBezTo>
                <a:close/>
                <a:moveTo>
                  <a:pt x="39" y="24"/>
                </a:moveTo>
                <a:cubicBezTo>
                  <a:pt x="37" y="14"/>
                  <a:pt x="37" y="14"/>
                  <a:pt x="37" y="14"/>
                </a:cubicBezTo>
                <a:cubicBezTo>
                  <a:pt x="37" y="14"/>
                  <a:pt x="36" y="14"/>
                  <a:pt x="36" y="14"/>
                </a:cubicBezTo>
                <a:cubicBezTo>
                  <a:pt x="17" y="14"/>
                  <a:pt x="17" y="14"/>
                  <a:pt x="17" y="14"/>
                </a:cubicBezTo>
                <a:cubicBezTo>
                  <a:pt x="17" y="14"/>
                  <a:pt x="16" y="14"/>
                  <a:pt x="16" y="14"/>
                </a:cubicBezTo>
                <a:cubicBezTo>
                  <a:pt x="14" y="24"/>
                  <a:pt x="14" y="24"/>
                  <a:pt x="14" y="24"/>
                </a:cubicBezTo>
                <a:lnTo>
                  <a:pt x="39" y="24"/>
                </a:lnTo>
                <a:close/>
                <a:moveTo>
                  <a:pt x="48" y="33"/>
                </a:moveTo>
                <a:cubicBezTo>
                  <a:pt x="48" y="30"/>
                  <a:pt x="46" y="28"/>
                  <a:pt x="44" y="28"/>
                </a:cubicBezTo>
                <a:cubicBezTo>
                  <a:pt x="41" y="28"/>
                  <a:pt x="39" y="30"/>
                  <a:pt x="39" y="33"/>
                </a:cubicBezTo>
                <a:cubicBezTo>
                  <a:pt x="39" y="35"/>
                  <a:pt x="41" y="37"/>
                  <a:pt x="44" y="37"/>
                </a:cubicBezTo>
                <a:cubicBezTo>
                  <a:pt x="46" y="37"/>
                  <a:pt x="48" y="35"/>
                  <a:pt x="48" y="33"/>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8" name="Freeform 70"/>
          <p:cNvSpPr>
            <a:spLocks noEditPoints="1"/>
          </p:cNvSpPr>
          <p:nvPr/>
        </p:nvSpPr>
        <p:spPr bwMode="auto">
          <a:xfrm>
            <a:off x="2072645" y="3273675"/>
            <a:ext cx="347357" cy="370298"/>
          </a:xfrm>
          <a:custGeom>
            <a:avLst/>
            <a:gdLst>
              <a:gd name="T0" fmla="*/ 41 w 45"/>
              <a:gd name="T1" fmla="*/ 48 h 48"/>
              <a:gd name="T2" fmla="*/ 0 w 45"/>
              <a:gd name="T3" fmla="*/ 44 h 48"/>
              <a:gd name="T4" fmla="*/ 3 w 45"/>
              <a:gd name="T5" fmla="*/ 7 h 48"/>
              <a:gd name="T6" fmla="*/ 7 w 45"/>
              <a:gd name="T7" fmla="*/ 4 h 48"/>
              <a:gd name="T8" fmla="*/ 13 w 45"/>
              <a:gd name="T9" fmla="*/ 0 h 48"/>
              <a:gd name="T10" fmla="*/ 17 w 45"/>
              <a:gd name="T11" fmla="*/ 7 h 48"/>
              <a:gd name="T12" fmla="*/ 27 w 45"/>
              <a:gd name="T13" fmla="*/ 4 h 48"/>
              <a:gd name="T14" fmla="*/ 33 w 45"/>
              <a:gd name="T15" fmla="*/ 0 h 48"/>
              <a:gd name="T16" fmla="*/ 38 w 45"/>
              <a:gd name="T17" fmla="*/ 7 h 48"/>
              <a:gd name="T18" fmla="*/ 45 w 45"/>
              <a:gd name="T19" fmla="*/ 10 h 48"/>
              <a:gd name="T20" fmla="*/ 11 w 45"/>
              <a:gd name="T21" fmla="*/ 25 h 48"/>
              <a:gd name="T22" fmla="*/ 3 w 45"/>
              <a:gd name="T23" fmla="*/ 17 h 48"/>
              <a:gd name="T24" fmla="*/ 11 w 45"/>
              <a:gd name="T25" fmla="*/ 25 h 48"/>
              <a:gd name="T26" fmla="*/ 11 w 45"/>
              <a:gd name="T27" fmla="*/ 26 h 48"/>
              <a:gd name="T28" fmla="*/ 3 w 45"/>
              <a:gd name="T29" fmla="*/ 35 h 48"/>
              <a:gd name="T30" fmla="*/ 11 w 45"/>
              <a:gd name="T31" fmla="*/ 44 h 48"/>
              <a:gd name="T32" fmla="*/ 3 w 45"/>
              <a:gd name="T33" fmla="*/ 37 h 48"/>
              <a:gd name="T34" fmla="*/ 11 w 45"/>
              <a:gd name="T35" fmla="*/ 44 h 48"/>
              <a:gd name="T36" fmla="*/ 13 w 45"/>
              <a:gd name="T37" fmla="*/ 3 h 48"/>
              <a:gd name="T38" fmla="*/ 10 w 45"/>
              <a:gd name="T39" fmla="*/ 4 h 48"/>
              <a:gd name="T40" fmla="*/ 11 w 45"/>
              <a:gd name="T41" fmla="*/ 13 h 48"/>
              <a:gd name="T42" fmla="*/ 14 w 45"/>
              <a:gd name="T43" fmla="*/ 12 h 48"/>
              <a:gd name="T44" fmla="*/ 21 w 45"/>
              <a:gd name="T45" fmla="*/ 25 h 48"/>
              <a:gd name="T46" fmla="*/ 13 w 45"/>
              <a:gd name="T47" fmla="*/ 17 h 48"/>
              <a:gd name="T48" fmla="*/ 21 w 45"/>
              <a:gd name="T49" fmla="*/ 25 h 48"/>
              <a:gd name="T50" fmla="*/ 21 w 45"/>
              <a:gd name="T51" fmla="*/ 26 h 48"/>
              <a:gd name="T52" fmla="*/ 13 w 45"/>
              <a:gd name="T53" fmla="*/ 35 h 48"/>
              <a:gd name="T54" fmla="*/ 21 w 45"/>
              <a:gd name="T55" fmla="*/ 44 h 48"/>
              <a:gd name="T56" fmla="*/ 13 w 45"/>
              <a:gd name="T57" fmla="*/ 37 h 48"/>
              <a:gd name="T58" fmla="*/ 21 w 45"/>
              <a:gd name="T59" fmla="*/ 44 h 48"/>
              <a:gd name="T60" fmla="*/ 32 w 45"/>
              <a:gd name="T61" fmla="*/ 17 h 48"/>
              <a:gd name="T62" fmla="*/ 23 w 45"/>
              <a:gd name="T63" fmla="*/ 25 h 48"/>
              <a:gd name="T64" fmla="*/ 32 w 45"/>
              <a:gd name="T65" fmla="*/ 35 h 48"/>
              <a:gd name="T66" fmla="*/ 23 w 45"/>
              <a:gd name="T67" fmla="*/ 26 h 48"/>
              <a:gd name="T68" fmla="*/ 32 w 45"/>
              <a:gd name="T69" fmla="*/ 35 h 48"/>
              <a:gd name="T70" fmla="*/ 32 w 45"/>
              <a:gd name="T71" fmla="*/ 37 h 48"/>
              <a:gd name="T72" fmla="*/ 23 w 45"/>
              <a:gd name="T73" fmla="*/ 44 h 48"/>
              <a:gd name="T74" fmla="*/ 34 w 45"/>
              <a:gd name="T75" fmla="*/ 4 h 48"/>
              <a:gd name="T76" fmla="*/ 32 w 45"/>
              <a:gd name="T77" fmla="*/ 3 h 48"/>
              <a:gd name="T78" fmla="*/ 31 w 45"/>
              <a:gd name="T79" fmla="*/ 12 h 48"/>
              <a:gd name="T80" fmla="*/ 33 w 45"/>
              <a:gd name="T81" fmla="*/ 13 h 48"/>
              <a:gd name="T82" fmla="*/ 34 w 45"/>
              <a:gd name="T83" fmla="*/ 4 h 48"/>
              <a:gd name="T84" fmla="*/ 41 w 45"/>
              <a:gd name="T85" fmla="*/ 17 h 48"/>
              <a:gd name="T86" fmla="*/ 33 w 45"/>
              <a:gd name="T87" fmla="*/ 25 h 48"/>
              <a:gd name="T88" fmla="*/ 41 w 45"/>
              <a:gd name="T89" fmla="*/ 35 h 48"/>
              <a:gd name="T90" fmla="*/ 33 w 45"/>
              <a:gd name="T91" fmla="*/ 26 h 48"/>
              <a:gd name="T92" fmla="*/ 41 w 45"/>
              <a:gd name="T93" fmla="*/ 35 h 48"/>
              <a:gd name="T94" fmla="*/ 41 w 45"/>
              <a:gd name="T95" fmla="*/ 37 h 48"/>
              <a:gd name="T96" fmla="*/ 33 w 45"/>
              <a:gd name="T97"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5" h="48">
                <a:moveTo>
                  <a:pt x="45" y="44"/>
                </a:moveTo>
                <a:cubicBezTo>
                  <a:pt x="45" y="46"/>
                  <a:pt x="43" y="48"/>
                  <a:pt x="41" y="48"/>
                </a:cubicBezTo>
                <a:cubicBezTo>
                  <a:pt x="3" y="48"/>
                  <a:pt x="3" y="48"/>
                  <a:pt x="3" y="48"/>
                </a:cubicBezTo>
                <a:cubicBezTo>
                  <a:pt x="2" y="48"/>
                  <a:pt x="0" y="46"/>
                  <a:pt x="0" y="44"/>
                </a:cubicBezTo>
                <a:cubicBezTo>
                  <a:pt x="0" y="10"/>
                  <a:pt x="0" y="10"/>
                  <a:pt x="0" y="10"/>
                </a:cubicBezTo>
                <a:cubicBezTo>
                  <a:pt x="0" y="8"/>
                  <a:pt x="2" y="7"/>
                  <a:pt x="3" y="7"/>
                </a:cubicBezTo>
                <a:cubicBezTo>
                  <a:pt x="7" y="7"/>
                  <a:pt x="7" y="7"/>
                  <a:pt x="7" y="7"/>
                </a:cubicBezTo>
                <a:cubicBezTo>
                  <a:pt x="7" y="4"/>
                  <a:pt x="7" y="4"/>
                  <a:pt x="7" y="4"/>
                </a:cubicBezTo>
                <a:cubicBezTo>
                  <a:pt x="7" y="2"/>
                  <a:pt x="9" y="0"/>
                  <a:pt x="11" y="0"/>
                </a:cubicBezTo>
                <a:cubicBezTo>
                  <a:pt x="13" y="0"/>
                  <a:pt x="13" y="0"/>
                  <a:pt x="13" y="0"/>
                </a:cubicBezTo>
                <a:cubicBezTo>
                  <a:pt x="15" y="0"/>
                  <a:pt x="17" y="2"/>
                  <a:pt x="17" y="4"/>
                </a:cubicBezTo>
                <a:cubicBezTo>
                  <a:pt x="17" y="7"/>
                  <a:pt x="17" y="7"/>
                  <a:pt x="17" y="7"/>
                </a:cubicBezTo>
                <a:cubicBezTo>
                  <a:pt x="27" y="7"/>
                  <a:pt x="27" y="7"/>
                  <a:pt x="27" y="7"/>
                </a:cubicBezTo>
                <a:cubicBezTo>
                  <a:pt x="27" y="4"/>
                  <a:pt x="27" y="4"/>
                  <a:pt x="27" y="4"/>
                </a:cubicBezTo>
                <a:cubicBezTo>
                  <a:pt x="27" y="2"/>
                  <a:pt x="29" y="0"/>
                  <a:pt x="32" y="0"/>
                </a:cubicBezTo>
                <a:cubicBezTo>
                  <a:pt x="33" y="0"/>
                  <a:pt x="33" y="0"/>
                  <a:pt x="33" y="0"/>
                </a:cubicBezTo>
                <a:cubicBezTo>
                  <a:pt x="36" y="0"/>
                  <a:pt x="38" y="2"/>
                  <a:pt x="38" y="4"/>
                </a:cubicBezTo>
                <a:cubicBezTo>
                  <a:pt x="38" y="7"/>
                  <a:pt x="38" y="7"/>
                  <a:pt x="38" y="7"/>
                </a:cubicBezTo>
                <a:cubicBezTo>
                  <a:pt x="41" y="7"/>
                  <a:pt x="41" y="7"/>
                  <a:pt x="41" y="7"/>
                </a:cubicBezTo>
                <a:cubicBezTo>
                  <a:pt x="43" y="7"/>
                  <a:pt x="45" y="8"/>
                  <a:pt x="45" y="10"/>
                </a:cubicBezTo>
                <a:lnTo>
                  <a:pt x="45" y="44"/>
                </a:lnTo>
                <a:close/>
                <a:moveTo>
                  <a:pt x="11" y="25"/>
                </a:moveTo>
                <a:cubicBezTo>
                  <a:pt x="11" y="17"/>
                  <a:pt x="11" y="17"/>
                  <a:pt x="11" y="17"/>
                </a:cubicBezTo>
                <a:cubicBezTo>
                  <a:pt x="3" y="17"/>
                  <a:pt x="3" y="17"/>
                  <a:pt x="3" y="17"/>
                </a:cubicBezTo>
                <a:cubicBezTo>
                  <a:pt x="3" y="25"/>
                  <a:pt x="3" y="25"/>
                  <a:pt x="3" y="25"/>
                </a:cubicBezTo>
                <a:lnTo>
                  <a:pt x="11" y="25"/>
                </a:lnTo>
                <a:close/>
                <a:moveTo>
                  <a:pt x="11" y="35"/>
                </a:moveTo>
                <a:cubicBezTo>
                  <a:pt x="11" y="26"/>
                  <a:pt x="11" y="26"/>
                  <a:pt x="11" y="26"/>
                </a:cubicBezTo>
                <a:cubicBezTo>
                  <a:pt x="3" y="26"/>
                  <a:pt x="3" y="26"/>
                  <a:pt x="3" y="26"/>
                </a:cubicBezTo>
                <a:cubicBezTo>
                  <a:pt x="3" y="35"/>
                  <a:pt x="3" y="35"/>
                  <a:pt x="3" y="35"/>
                </a:cubicBezTo>
                <a:lnTo>
                  <a:pt x="11" y="35"/>
                </a:lnTo>
                <a:close/>
                <a:moveTo>
                  <a:pt x="11" y="44"/>
                </a:moveTo>
                <a:cubicBezTo>
                  <a:pt x="11" y="37"/>
                  <a:pt x="11" y="37"/>
                  <a:pt x="11" y="37"/>
                </a:cubicBezTo>
                <a:cubicBezTo>
                  <a:pt x="3" y="37"/>
                  <a:pt x="3" y="37"/>
                  <a:pt x="3" y="37"/>
                </a:cubicBezTo>
                <a:cubicBezTo>
                  <a:pt x="3" y="44"/>
                  <a:pt x="3" y="44"/>
                  <a:pt x="3" y="44"/>
                </a:cubicBezTo>
                <a:lnTo>
                  <a:pt x="11" y="44"/>
                </a:lnTo>
                <a:close/>
                <a:moveTo>
                  <a:pt x="14" y="4"/>
                </a:moveTo>
                <a:cubicBezTo>
                  <a:pt x="14" y="3"/>
                  <a:pt x="13" y="3"/>
                  <a:pt x="13" y="3"/>
                </a:cubicBezTo>
                <a:cubicBezTo>
                  <a:pt x="11" y="3"/>
                  <a:pt x="11" y="3"/>
                  <a:pt x="11" y="3"/>
                </a:cubicBezTo>
                <a:cubicBezTo>
                  <a:pt x="11" y="3"/>
                  <a:pt x="10" y="3"/>
                  <a:pt x="10" y="4"/>
                </a:cubicBezTo>
                <a:cubicBezTo>
                  <a:pt x="10" y="12"/>
                  <a:pt x="10" y="12"/>
                  <a:pt x="10" y="12"/>
                </a:cubicBezTo>
                <a:cubicBezTo>
                  <a:pt x="10" y="12"/>
                  <a:pt x="11" y="13"/>
                  <a:pt x="11" y="13"/>
                </a:cubicBezTo>
                <a:cubicBezTo>
                  <a:pt x="13" y="13"/>
                  <a:pt x="13" y="13"/>
                  <a:pt x="13" y="13"/>
                </a:cubicBezTo>
                <a:cubicBezTo>
                  <a:pt x="13" y="13"/>
                  <a:pt x="14" y="12"/>
                  <a:pt x="14" y="12"/>
                </a:cubicBezTo>
                <a:lnTo>
                  <a:pt x="14" y="4"/>
                </a:lnTo>
                <a:close/>
                <a:moveTo>
                  <a:pt x="21" y="25"/>
                </a:moveTo>
                <a:cubicBezTo>
                  <a:pt x="21" y="17"/>
                  <a:pt x="21" y="17"/>
                  <a:pt x="21" y="17"/>
                </a:cubicBezTo>
                <a:cubicBezTo>
                  <a:pt x="13" y="17"/>
                  <a:pt x="13" y="17"/>
                  <a:pt x="13" y="17"/>
                </a:cubicBezTo>
                <a:cubicBezTo>
                  <a:pt x="13" y="25"/>
                  <a:pt x="13" y="25"/>
                  <a:pt x="13" y="25"/>
                </a:cubicBezTo>
                <a:lnTo>
                  <a:pt x="21" y="25"/>
                </a:lnTo>
                <a:close/>
                <a:moveTo>
                  <a:pt x="21" y="35"/>
                </a:moveTo>
                <a:cubicBezTo>
                  <a:pt x="21" y="26"/>
                  <a:pt x="21" y="26"/>
                  <a:pt x="21" y="26"/>
                </a:cubicBezTo>
                <a:cubicBezTo>
                  <a:pt x="13" y="26"/>
                  <a:pt x="13" y="26"/>
                  <a:pt x="13" y="26"/>
                </a:cubicBezTo>
                <a:cubicBezTo>
                  <a:pt x="13" y="35"/>
                  <a:pt x="13" y="35"/>
                  <a:pt x="13" y="35"/>
                </a:cubicBezTo>
                <a:lnTo>
                  <a:pt x="21" y="35"/>
                </a:lnTo>
                <a:close/>
                <a:moveTo>
                  <a:pt x="21" y="44"/>
                </a:moveTo>
                <a:cubicBezTo>
                  <a:pt x="21" y="37"/>
                  <a:pt x="21" y="37"/>
                  <a:pt x="21" y="37"/>
                </a:cubicBezTo>
                <a:cubicBezTo>
                  <a:pt x="13" y="37"/>
                  <a:pt x="13" y="37"/>
                  <a:pt x="13" y="37"/>
                </a:cubicBezTo>
                <a:cubicBezTo>
                  <a:pt x="13" y="44"/>
                  <a:pt x="13" y="44"/>
                  <a:pt x="13" y="44"/>
                </a:cubicBezTo>
                <a:lnTo>
                  <a:pt x="21" y="44"/>
                </a:lnTo>
                <a:close/>
                <a:moveTo>
                  <a:pt x="32" y="25"/>
                </a:moveTo>
                <a:cubicBezTo>
                  <a:pt x="32" y="17"/>
                  <a:pt x="32" y="17"/>
                  <a:pt x="32" y="17"/>
                </a:cubicBezTo>
                <a:cubicBezTo>
                  <a:pt x="23" y="17"/>
                  <a:pt x="23" y="17"/>
                  <a:pt x="23" y="17"/>
                </a:cubicBezTo>
                <a:cubicBezTo>
                  <a:pt x="23" y="25"/>
                  <a:pt x="23" y="25"/>
                  <a:pt x="23" y="25"/>
                </a:cubicBezTo>
                <a:lnTo>
                  <a:pt x="32" y="25"/>
                </a:lnTo>
                <a:close/>
                <a:moveTo>
                  <a:pt x="32" y="35"/>
                </a:moveTo>
                <a:cubicBezTo>
                  <a:pt x="32" y="26"/>
                  <a:pt x="32" y="26"/>
                  <a:pt x="32" y="26"/>
                </a:cubicBezTo>
                <a:cubicBezTo>
                  <a:pt x="23" y="26"/>
                  <a:pt x="23" y="26"/>
                  <a:pt x="23" y="26"/>
                </a:cubicBezTo>
                <a:cubicBezTo>
                  <a:pt x="23" y="35"/>
                  <a:pt x="23" y="35"/>
                  <a:pt x="23" y="35"/>
                </a:cubicBezTo>
                <a:lnTo>
                  <a:pt x="32" y="35"/>
                </a:lnTo>
                <a:close/>
                <a:moveTo>
                  <a:pt x="32" y="44"/>
                </a:moveTo>
                <a:cubicBezTo>
                  <a:pt x="32" y="37"/>
                  <a:pt x="32" y="37"/>
                  <a:pt x="32" y="37"/>
                </a:cubicBezTo>
                <a:cubicBezTo>
                  <a:pt x="23" y="37"/>
                  <a:pt x="23" y="37"/>
                  <a:pt x="23" y="37"/>
                </a:cubicBezTo>
                <a:cubicBezTo>
                  <a:pt x="23" y="44"/>
                  <a:pt x="23" y="44"/>
                  <a:pt x="23" y="44"/>
                </a:cubicBezTo>
                <a:lnTo>
                  <a:pt x="32" y="44"/>
                </a:lnTo>
                <a:close/>
                <a:moveTo>
                  <a:pt x="34" y="4"/>
                </a:moveTo>
                <a:cubicBezTo>
                  <a:pt x="34" y="3"/>
                  <a:pt x="34" y="3"/>
                  <a:pt x="33" y="3"/>
                </a:cubicBezTo>
                <a:cubicBezTo>
                  <a:pt x="32" y="3"/>
                  <a:pt x="32" y="3"/>
                  <a:pt x="32" y="3"/>
                </a:cubicBezTo>
                <a:cubicBezTo>
                  <a:pt x="31" y="3"/>
                  <a:pt x="31" y="3"/>
                  <a:pt x="31" y="4"/>
                </a:cubicBezTo>
                <a:cubicBezTo>
                  <a:pt x="31" y="12"/>
                  <a:pt x="31" y="12"/>
                  <a:pt x="31" y="12"/>
                </a:cubicBezTo>
                <a:cubicBezTo>
                  <a:pt x="31" y="12"/>
                  <a:pt x="31" y="13"/>
                  <a:pt x="32" y="13"/>
                </a:cubicBezTo>
                <a:cubicBezTo>
                  <a:pt x="33" y="13"/>
                  <a:pt x="33" y="13"/>
                  <a:pt x="33" y="13"/>
                </a:cubicBezTo>
                <a:cubicBezTo>
                  <a:pt x="34" y="13"/>
                  <a:pt x="34" y="12"/>
                  <a:pt x="34" y="12"/>
                </a:cubicBezTo>
                <a:lnTo>
                  <a:pt x="34" y="4"/>
                </a:lnTo>
                <a:close/>
                <a:moveTo>
                  <a:pt x="41" y="25"/>
                </a:moveTo>
                <a:cubicBezTo>
                  <a:pt x="41" y="17"/>
                  <a:pt x="41" y="17"/>
                  <a:pt x="41" y="17"/>
                </a:cubicBezTo>
                <a:cubicBezTo>
                  <a:pt x="33" y="17"/>
                  <a:pt x="33" y="17"/>
                  <a:pt x="33" y="17"/>
                </a:cubicBezTo>
                <a:cubicBezTo>
                  <a:pt x="33" y="25"/>
                  <a:pt x="33" y="25"/>
                  <a:pt x="33" y="25"/>
                </a:cubicBezTo>
                <a:lnTo>
                  <a:pt x="41" y="25"/>
                </a:lnTo>
                <a:close/>
                <a:moveTo>
                  <a:pt x="41" y="35"/>
                </a:moveTo>
                <a:cubicBezTo>
                  <a:pt x="41" y="26"/>
                  <a:pt x="41" y="26"/>
                  <a:pt x="41" y="26"/>
                </a:cubicBezTo>
                <a:cubicBezTo>
                  <a:pt x="33" y="26"/>
                  <a:pt x="33" y="26"/>
                  <a:pt x="33" y="26"/>
                </a:cubicBezTo>
                <a:cubicBezTo>
                  <a:pt x="33" y="35"/>
                  <a:pt x="33" y="35"/>
                  <a:pt x="33" y="35"/>
                </a:cubicBezTo>
                <a:lnTo>
                  <a:pt x="41" y="35"/>
                </a:lnTo>
                <a:close/>
                <a:moveTo>
                  <a:pt x="41" y="44"/>
                </a:moveTo>
                <a:cubicBezTo>
                  <a:pt x="41" y="37"/>
                  <a:pt x="41" y="37"/>
                  <a:pt x="41" y="37"/>
                </a:cubicBezTo>
                <a:cubicBezTo>
                  <a:pt x="33" y="37"/>
                  <a:pt x="33" y="37"/>
                  <a:pt x="33" y="37"/>
                </a:cubicBezTo>
                <a:cubicBezTo>
                  <a:pt x="33" y="44"/>
                  <a:pt x="33" y="44"/>
                  <a:pt x="33" y="44"/>
                </a:cubicBezTo>
                <a:lnTo>
                  <a:pt x="41" y="4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9" name="Freeform 71"/>
          <p:cNvSpPr>
            <a:spLocks noEditPoints="1"/>
          </p:cNvSpPr>
          <p:nvPr/>
        </p:nvSpPr>
        <p:spPr bwMode="auto">
          <a:xfrm>
            <a:off x="6790480" y="2762047"/>
            <a:ext cx="347357" cy="370298"/>
          </a:xfrm>
          <a:custGeom>
            <a:avLst/>
            <a:gdLst>
              <a:gd name="T0" fmla="*/ 45 w 45"/>
              <a:gd name="T1" fmla="*/ 45 h 48"/>
              <a:gd name="T2" fmla="*/ 41 w 45"/>
              <a:gd name="T3" fmla="*/ 48 h 48"/>
              <a:gd name="T4" fmla="*/ 3 w 45"/>
              <a:gd name="T5" fmla="*/ 48 h 48"/>
              <a:gd name="T6" fmla="*/ 0 w 45"/>
              <a:gd name="T7" fmla="*/ 45 h 48"/>
              <a:gd name="T8" fmla="*/ 0 w 45"/>
              <a:gd name="T9" fmla="*/ 11 h 48"/>
              <a:gd name="T10" fmla="*/ 3 w 45"/>
              <a:gd name="T11" fmla="*/ 7 h 48"/>
              <a:gd name="T12" fmla="*/ 7 w 45"/>
              <a:gd name="T13" fmla="*/ 7 h 48"/>
              <a:gd name="T14" fmla="*/ 7 w 45"/>
              <a:gd name="T15" fmla="*/ 5 h 48"/>
              <a:gd name="T16" fmla="*/ 11 w 45"/>
              <a:gd name="T17" fmla="*/ 0 h 48"/>
              <a:gd name="T18" fmla="*/ 13 w 45"/>
              <a:gd name="T19" fmla="*/ 0 h 48"/>
              <a:gd name="T20" fmla="*/ 17 w 45"/>
              <a:gd name="T21" fmla="*/ 5 h 48"/>
              <a:gd name="T22" fmla="*/ 17 w 45"/>
              <a:gd name="T23" fmla="*/ 7 h 48"/>
              <a:gd name="T24" fmla="*/ 27 w 45"/>
              <a:gd name="T25" fmla="*/ 7 h 48"/>
              <a:gd name="T26" fmla="*/ 27 w 45"/>
              <a:gd name="T27" fmla="*/ 5 h 48"/>
              <a:gd name="T28" fmla="*/ 32 w 45"/>
              <a:gd name="T29" fmla="*/ 0 h 48"/>
              <a:gd name="T30" fmla="*/ 33 w 45"/>
              <a:gd name="T31" fmla="*/ 0 h 48"/>
              <a:gd name="T32" fmla="*/ 38 w 45"/>
              <a:gd name="T33" fmla="*/ 5 h 48"/>
              <a:gd name="T34" fmla="*/ 38 w 45"/>
              <a:gd name="T35" fmla="*/ 7 h 48"/>
              <a:gd name="T36" fmla="*/ 41 w 45"/>
              <a:gd name="T37" fmla="*/ 7 h 48"/>
              <a:gd name="T38" fmla="*/ 45 w 45"/>
              <a:gd name="T39" fmla="*/ 11 h 48"/>
              <a:gd name="T40" fmla="*/ 45 w 45"/>
              <a:gd name="T41" fmla="*/ 45 h 48"/>
              <a:gd name="T42" fmla="*/ 41 w 45"/>
              <a:gd name="T43" fmla="*/ 45 h 48"/>
              <a:gd name="T44" fmla="*/ 41 w 45"/>
              <a:gd name="T45" fmla="*/ 17 h 48"/>
              <a:gd name="T46" fmla="*/ 3 w 45"/>
              <a:gd name="T47" fmla="*/ 17 h 48"/>
              <a:gd name="T48" fmla="*/ 3 w 45"/>
              <a:gd name="T49" fmla="*/ 45 h 48"/>
              <a:gd name="T50" fmla="*/ 41 w 45"/>
              <a:gd name="T51" fmla="*/ 45 h 48"/>
              <a:gd name="T52" fmla="*/ 14 w 45"/>
              <a:gd name="T53" fmla="*/ 5 h 48"/>
              <a:gd name="T54" fmla="*/ 13 w 45"/>
              <a:gd name="T55" fmla="*/ 4 h 48"/>
              <a:gd name="T56" fmla="*/ 11 w 45"/>
              <a:gd name="T57" fmla="*/ 4 h 48"/>
              <a:gd name="T58" fmla="*/ 10 w 45"/>
              <a:gd name="T59" fmla="*/ 5 h 48"/>
              <a:gd name="T60" fmla="*/ 10 w 45"/>
              <a:gd name="T61" fmla="*/ 12 h 48"/>
              <a:gd name="T62" fmla="*/ 11 w 45"/>
              <a:gd name="T63" fmla="*/ 13 h 48"/>
              <a:gd name="T64" fmla="*/ 13 w 45"/>
              <a:gd name="T65" fmla="*/ 13 h 48"/>
              <a:gd name="T66" fmla="*/ 14 w 45"/>
              <a:gd name="T67" fmla="*/ 12 h 48"/>
              <a:gd name="T68" fmla="*/ 14 w 45"/>
              <a:gd name="T69" fmla="*/ 5 h 48"/>
              <a:gd name="T70" fmla="*/ 34 w 45"/>
              <a:gd name="T71" fmla="*/ 5 h 48"/>
              <a:gd name="T72" fmla="*/ 33 w 45"/>
              <a:gd name="T73" fmla="*/ 4 h 48"/>
              <a:gd name="T74" fmla="*/ 32 w 45"/>
              <a:gd name="T75" fmla="*/ 4 h 48"/>
              <a:gd name="T76" fmla="*/ 31 w 45"/>
              <a:gd name="T77" fmla="*/ 5 h 48"/>
              <a:gd name="T78" fmla="*/ 31 w 45"/>
              <a:gd name="T79" fmla="*/ 12 h 48"/>
              <a:gd name="T80" fmla="*/ 32 w 45"/>
              <a:gd name="T81" fmla="*/ 13 h 48"/>
              <a:gd name="T82" fmla="*/ 33 w 45"/>
              <a:gd name="T83" fmla="*/ 13 h 48"/>
              <a:gd name="T84" fmla="*/ 34 w 45"/>
              <a:gd name="T85" fmla="*/ 12 h 48"/>
              <a:gd name="T86" fmla="*/ 34 w 45"/>
              <a:gd name="T87" fmla="*/ 5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5" h="48">
                <a:moveTo>
                  <a:pt x="45" y="45"/>
                </a:moveTo>
                <a:cubicBezTo>
                  <a:pt x="45" y="47"/>
                  <a:pt x="43" y="48"/>
                  <a:pt x="41" y="48"/>
                </a:cubicBezTo>
                <a:cubicBezTo>
                  <a:pt x="3" y="48"/>
                  <a:pt x="3" y="48"/>
                  <a:pt x="3" y="48"/>
                </a:cubicBezTo>
                <a:cubicBezTo>
                  <a:pt x="2" y="48"/>
                  <a:pt x="0" y="47"/>
                  <a:pt x="0" y="45"/>
                </a:cubicBezTo>
                <a:cubicBezTo>
                  <a:pt x="0" y="11"/>
                  <a:pt x="0" y="11"/>
                  <a:pt x="0" y="11"/>
                </a:cubicBezTo>
                <a:cubicBezTo>
                  <a:pt x="0" y="9"/>
                  <a:pt x="2" y="7"/>
                  <a:pt x="3" y="7"/>
                </a:cubicBezTo>
                <a:cubicBezTo>
                  <a:pt x="7" y="7"/>
                  <a:pt x="7" y="7"/>
                  <a:pt x="7" y="7"/>
                </a:cubicBezTo>
                <a:cubicBezTo>
                  <a:pt x="7" y="5"/>
                  <a:pt x="7" y="5"/>
                  <a:pt x="7" y="5"/>
                </a:cubicBezTo>
                <a:cubicBezTo>
                  <a:pt x="7" y="2"/>
                  <a:pt x="9" y="0"/>
                  <a:pt x="11" y="0"/>
                </a:cubicBezTo>
                <a:cubicBezTo>
                  <a:pt x="13" y="0"/>
                  <a:pt x="13" y="0"/>
                  <a:pt x="13" y="0"/>
                </a:cubicBezTo>
                <a:cubicBezTo>
                  <a:pt x="15" y="0"/>
                  <a:pt x="17" y="2"/>
                  <a:pt x="17" y="5"/>
                </a:cubicBezTo>
                <a:cubicBezTo>
                  <a:pt x="17" y="7"/>
                  <a:pt x="17" y="7"/>
                  <a:pt x="17" y="7"/>
                </a:cubicBezTo>
                <a:cubicBezTo>
                  <a:pt x="27" y="7"/>
                  <a:pt x="27" y="7"/>
                  <a:pt x="27" y="7"/>
                </a:cubicBezTo>
                <a:cubicBezTo>
                  <a:pt x="27" y="5"/>
                  <a:pt x="27" y="5"/>
                  <a:pt x="27" y="5"/>
                </a:cubicBezTo>
                <a:cubicBezTo>
                  <a:pt x="27" y="2"/>
                  <a:pt x="29" y="0"/>
                  <a:pt x="32" y="0"/>
                </a:cubicBezTo>
                <a:cubicBezTo>
                  <a:pt x="33" y="0"/>
                  <a:pt x="33" y="0"/>
                  <a:pt x="33" y="0"/>
                </a:cubicBezTo>
                <a:cubicBezTo>
                  <a:pt x="36" y="0"/>
                  <a:pt x="38" y="2"/>
                  <a:pt x="38" y="5"/>
                </a:cubicBezTo>
                <a:cubicBezTo>
                  <a:pt x="38" y="7"/>
                  <a:pt x="38" y="7"/>
                  <a:pt x="38" y="7"/>
                </a:cubicBezTo>
                <a:cubicBezTo>
                  <a:pt x="41" y="7"/>
                  <a:pt x="41" y="7"/>
                  <a:pt x="41" y="7"/>
                </a:cubicBezTo>
                <a:cubicBezTo>
                  <a:pt x="43" y="7"/>
                  <a:pt x="45" y="9"/>
                  <a:pt x="45" y="11"/>
                </a:cubicBezTo>
                <a:lnTo>
                  <a:pt x="45" y="45"/>
                </a:lnTo>
                <a:close/>
                <a:moveTo>
                  <a:pt x="41" y="45"/>
                </a:moveTo>
                <a:cubicBezTo>
                  <a:pt x="41" y="17"/>
                  <a:pt x="41" y="17"/>
                  <a:pt x="41" y="17"/>
                </a:cubicBezTo>
                <a:cubicBezTo>
                  <a:pt x="3" y="17"/>
                  <a:pt x="3" y="17"/>
                  <a:pt x="3" y="17"/>
                </a:cubicBezTo>
                <a:cubicBezTo>
                  <a:pt x="3" y="45"/>
                  <a:pt x="3" y="45"/>
                  <a:pt x="3" y="45"/>
                </a:cubicBezTo>
                <a:lnTo>
                  <a:pt x="41" y="45"/>
                </a:lnTo>
                <a:close/>
                <a:moveTo>
                  <a:pt x="14" y="5"/>
                </a:moveTo>
                <a:cubicBezTo>
                  <a:pt x="14" y="4"/>
                  <a:pt x="13" y="4"/>
                  <a:pt x="13" y="4"/>
                </a:cubicBezTo>
                <a:cubicBezTo>
                  <a:pt x="11" y="4"/>
                  <a:pt x="11" y="4"/>
                  <a:pt x="11" y="4"/>
                </a:cubicBezTo>
                <a:cubicBezTo>
                  <a:pt x="11" y="4"/>
                  <a:pt x="10" y="4"/>
                  <a:pt x="10" y="5"/>
                </a:cubicBezTo>
                <a:cubicBezTo>
                  <a:pt x="10" y="12"/>
                  <a:pt x="10" y="12"/>
                  <a:pt x="10" y="12"/>
                </a:cubicBezTo>
                <a:cubicBezTo>
                  <a:pt x="10" y="13"/>
                  <a:pt x="11" y="13"/>
                  <a:pt x="11" y="13"/>
                </a:cubicBezTo>
                <a:cubicBezTo>
                  <a:pt x="13" y="13"/>
                  <a:pt x="13" y="13"/>
                  <a:pt x="13" y="13"/>
                </a:cubicBezTo>
                <a:cubicBezTo>
                  <a:pt x="13" y="13"/>
                  <a:pt x="14" y="13"/>
                  <a:pt x="14" y="12"/>
                </a:cubicBezTo>
                <a:lnTo>
                  <a:pt x="14" y="5"/>
                </a:lnTo>
                <a:close/>
                <a:moveTo>
                  <a:pt x="34" y="5"/>
                </a:moveTo>
                <a:cubicBezTo>
                  <a:pt x="34" y="4"/>
                  <a:pt x="34" y="4"/>
                  <a:pt x="33" y="4"/>
                </a:cubicBezTo>
                <a:cubicBezTo>
                  <a:pt x="32" y="4"/>
                  <a:pt x="32" y="4"/>
                  <a:pt x="32" y="4"/>
                </a:cubicBezTo>
                <a:cubicBezTo>
                  <a:pt x="31" y="4"/>
                  <a:pt x="31" y="4"/>
                  <a:pt x="31" y="5"/>
                </a:cubicBezTo>
                <a:cubicBezTo>
                  <a:pt x="31" y="12"/>
                  <a:pt x="31" y="12"/>
                  <a:pt x="31" y="12"/>
                </a:cubicBezTo>
                <a:cubicBezTo>
                  <a:pt x="31" y="13"/>
                  <a:pt x="31" y="13"/>
                  <a:pt x="32" y="13"/>
                </a:cubicBezTo>
                <a:cubicBezTo>
                  <a:pt x="33" y="13"/>
                  <a:pt x="33" y="13"/>
                  <a:pt x="33" y="13"/>
                </a:cubicBezTo>
                <a:cubicBezTo>
                  <a:pt x="34" y="13"/>
                  <a:pt x="34" y="13"/>
                  <a:pt x="34" y="12"/>
                </a:cubicBezTo>
                <a:lnTo>
                  <a:pt x="34" y="5"/>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10" name="Freeform 72"/>
          <p:cNvSpPr>
            <a:spLocks noEditPoints="1"/>
          </p:cNvSpPr>
          <p:nvPr/>
        </p:nvSpPr>
        <p:spPr bwMode="auto">
          <a:xfrm>
            <a:off x="3216750" y="4268764"/>
            <a:ext cx="393235" cy="340802"/>
          </a:xfrm>
          <a:custGeom>
            <a:avLst/>
            <a:gdLst>
              <a:gd name="T0" fmla="*/ 51 w 51"/>
              <a:gd name="T1" fmla="*/ 14 h 44"/>
              <a:gd name="T2" fmla="*/ 51 w 51"/>
              <a:gd name="T3" fmla="*/ 38 h 44"/>
              <a:gd name="T4" fmla="*/ 44 w 51"/>
              <a:gd name="T5" fmla="*/ 44 h 44"/>
              <a:gd name="T6" fmla="*/ 6 w 51"/>
              <a:gd name="T7" fmla="*/ 44 h 44"/>
              <a:gd name="T8" fmla="*/ 0 w 51"/>
              <a:gd name="T9" fmla="*/ 38 h 44"/>
              <a:gd name="T10" fmla="*/ 0 w 51"/>
              <a:gd name="T11" fmla="*/ 14 h 44"/>
              <a:gd name="T12" fmla="*/ 6 w 51"/>
              <a:gd name="T13" fmla="*/ 7 h 44"/>
              <a:gd name="T14" fmla="*/ 12 w 51"/>
              <a:gd name="T15" fmla="*/ 7 h 44"/>
              <a:gd name="T16" fmla="*/ 14 w 51"/>
              <a:gd name="T17" fmla="*/ 3 h 44"/>
              <a:gd name="T18" fmla="*/ 18 w 51"/>
              <a:gd name="T19" fmla="*/ 0 h 44"/>
              <a:gd name="T20" fmla="*/ 32 w 51"/>
              <a:gd name="T21" fmla="*/ 0 h 44"/>
              <a:gd name="T22" fmla="*/ 37 w 51"/>
              <a:gd name="T23" fmla="*/ 3 h 44"/>
              <a:gd name="T24" fmla="*/ 38 w 51"/>
              <a:gd name="T25" fmla="*/ 7 h 44"/>
              <a:gd name="T26" fmla="*/ 44 w 51"/>
              <a:gd name="T27" fmla="*/ 7 h 44"/>
              <a:gd name="T28" fmla="*/ 51 w 51"/>
              <a:gd name="T29" fmla="*/ 14 h 44"/>
              <a:gd name="T30" fmla="*/ 37 w 51"/>
              <a:gd name="T31" fmla="*/ 26 h 44"/>
              <a:gd name="T32" fmla="*/ 25 w 51"/>
              <a:gd name="T33" fmla="*/ 14 h 44"/>
              <a:gd name="T34" fmla="*/ 13 w 51"/>
              <a:gd name="T35" fmla="*/ 26 h 44"/>
              <a:gd name="T36" fmla="*/ 25 w 51"/>
              <a:gd name="T37" fmla="*/ 38 h 44"/>
              <a:gd name="T38" fmla="*/ 37 w 51"/>
              <a:gd name="T39" fmla="*/ 26 h 44"/>
              <a:gd name="T40" fmla="*/ 33 w 51"/>
              <a:gd name="T41" fmla="*/ 26 h 44"/>
              <a:gd name="T42" fmla="*/ 25 w 51"/>
              <a:gd name="T43" fmla="*/ 33 h 44"/>
              <a:gd name="T44" fmla="*/ 18 w 51"/>
              <a:gd name="T45" fmla="*/ 26 h 44"/>
              <a:gd name="T46" fmla="*/ 25 w 51"/>
              <a:gd name="T47" fmla="*/ 18 h 44"/>
              <a:gd name="T48" fmla="*/ 33 w 51"/>
              <a:gd name="T49" fmla="*/ 26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1" h="44">
                <a:moveTo>
                  <a:pt x="51" y="14"/>
                </a:moveTo>
                <a:cubicBezTo>
                  <a:pt x="51" y="38"/>
                  <a:pt x="51" y="38"/>
                  <a:pt x="51" y="38"/>
                </a:cubicBezTo>
                <a:cubicBezTo>
                  <a:pt x="51" y="41"/>
                  <a:pt x="48" y="44"/>
                  <a:pt x="44" y="44"/>
                </a:cubicBezTo>
                <a:cubicBezTo>
                  <a:pt x="6" y="44"/>
                  <a:pt x="6" y="44"/>
                  <a:pt x="6" y="44"/>
                </a:cubicBezTo>
                <a:cubicBezTo>
                  <a:pt x="3" y="44"/>
                  <a:pt x="0" y="41"/>
                  <a:pt x="0" y="38"/>
                </a:cubicBezTo>
                <a:cubicBezTo>
                  <a:pt x="0" y="14"/>
                  <a:pt x="0" y="14"/>
                  <a:pt x="0" y="14"/>
                </a:cubicBezTo>
                <a:cubicBezTo>
                  <a:pt x="0" y="10"/>
                  <a:pt x="3" y="7"/>
                  <a:pt x="6" y="7"/>
                </a:cubicBezTo>
                <a:cubicBezTo>
                  <a:pt x="12" y="7"/>
                  <a:pt x="12" y="7"/>
                  <a:pt x="12" y="7"/>
                </a:cubicBezTo>
                <a:cubicBezTo>
                  <a:pt x="14" y="3"/>
                  <a:pt x="14" y="3"/>
                  <a:pt x="14" y="3"/>
                </a:cubicBezTo>
                <a:cubicBezTo>
                  <a:pt x="15" y="1"/>
                  <a:pt x="17" y="0"/>
                  <a:pt x="18" y="0"/>
                </a:cubicBezTo>
                <a:cubicBezTo>
                  <a:pt x="32" y="0"/>
                  <a:pt x="32" y="0"/>
                  <a:pt x="32" y="0"/>
                </a:cubicBezTo>
                <a:cubicBezTo>
                  <a:pt x="34" y="0"/>
                  <a:pt x="36" y="1"/>
                  <a:pt x="37" y="3"/>
                </a:cubicBezTo>
                <a:cubicBezTo>
                  <a:pt x="38" y="7"/>
                  <a:pt x="38" y="7"/>
                  <a:pt x="38" y="7"/>
                </a:cubicBezTo>
                <a:cubicBezTo>
                  <a:pt x="44" y="7"/>
                  <a:pt x="44" y="7"/>
                  <a:pt x="44" y="7"/>
                </a:cubicBezTo>
                <a:cubicBezTo>
                  <a:pt x="48" y="7"/>
                  <a:pt x="51" y="10"/>
                  <a:pt x="51" y="14"/>
                </a:cubicBezTo>
                <a:close/>
                <a:moveTo>
                  <a:pt x="37" y="26"/>
                </a:moveTo>
                <a:cubicBezTo>
                  <a:pt x="37" y="19"/>
                  <a:pt x="32" y="14"/>
                  <a:pt x="25" y="14"/>
                </a:cubicBezTo>
                <a:cubicBezTo>
                  <a:pt x="19" y="14"/>
                  <a:pt x="13" y="19"/>
                  <a:pt x="13" y="26"/>
                </a:cubicBezTo>
                <a:cubicBezTo>
                  <a:pt x="13" y="32"/>
                  <a:pt x="19" y="38"/>
                  <a:pt x="25" y="38"/>
                </a:cubicBezTo>
                <a:cubicBezTo>
                  <a:pt x="32" y="38"/>
                  <a:pt x="37" y="32"/>
                  <a:pt x="37" y="26"/>
                </a:cubicBezTo>
                <a:close/>
                <a:moveTo>
                  <a:pt x="33" y="26"/>
                </a:moveTo>
                <a:cubicBezTo>
                  <a:pt x="33" y="30"/>
                  <a:pt x="30" y="33"/>
                  <a:pt x="25" y="33"/>
                </a:cubicBezTo>
                <a:cubicBezTo>
                  <a:pt x="21" y="33"/>
                  <a:pt x="18" y="30"/>
                  <a:pt x="18" y="26"/>
                </a:cubicBezTo>
                <a:cubicBezTo>
                  <a:pt x="18" y="21"/>
                  <a:pt x="21" y="18"/>
                  <a:pt x="25" y="18"/>
                </a:cubicBezTo>
                <a:cubicBezTo>
                  <a:pt x="30" y="18"/>
                  <a:pt x="33" y="21"/>
                  <a:pt x="33" y="26"/>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11" name="Freeform 73"/>
          <p:cNvSpPr>
            <a:spLocks noEditPoints="1"/>
          </p:cNvSpPr>
          <p:nvPr/>
        </p:nvSpPr>
        <p:spPr bwMode="auto">
          <a:xfrm>
            <a:off x="2636292" y="3299892"/>
            <a:ext cx="373572" cy="317866"/>
          </a:xfrm>
          <a:custGeom>
            <a:avLst/>
            <a:gdLst>
              <a:gd name="T0" fmla="*/ 48 w 48"/>
              <a:gd name="T1" fmla="*/ 38 h 41"/>
              <a:gd name="T2" fmla="*/ 45 w 48"/>
              <a:gd name="T3" fmla="*/ 41 h 41"/>
              <a:gd name="T4" fmla="*/ 4 w 48"/>
              <a:gd name="T5" fmla="*/ 41 h 41"/>
              <a:gd name="T6" fmla="*/ 0 w 48"/>
              <a:gd name="T7" fmla="*/ 38 h 41"/>
              <a:gd name="T8" fmla="*/ 0 w 48"/>
              <a:gd name="T9" fmla="*/ 3 h 41"/>
              <a:gd name="T10" fmla="*/ 4 w 48"/>
              <a:gd name="T11" fmla="*/ 0 h 41"/>
              <a:gd name="T12" fmla="*/ 45 w 48"/>
              <a:gd name="T13" fmla="*/ 0 h 41"/>
              <a:gd name="T14" fmla="*/ 48 w 48"/>
              <a:gd name="T15" fmla="*/ 3 h 41"/>
              <a:gd name="T16" fmla="*/ 48 w 48"/>
              <a:gd name="T17" fmla="*/ 38 h 41"/>
              <a:gd name="T18" fmla="*/ 45 w 48"/>
              <a:gd name="T19" fmla="*/ 10 h 41"/>
              <a:gd name="T20" fmla="*/ 45 w 48"/>
              <a:gd name="T21" fmla="*/ 7 h 41"/>
              <a:gd name="T22" fmla="*/ 45 w 48"/>
              <a:gd name="T23" fmla="*/ 3 h 41"/>
              <a:gd name="T24" fmla="*/ 23 w 48"/>
              <a:gd name="T25" fmla="*/ 3 h 41"/>
              <a:gd name="T26" fmla="*/ 21 w 48"/>
              <a:gd name="T27" fmla="*/ 7 h 41"/>
              <a:gd name="T28" fmla="*/ 4 w 48"/>
              <a:gd name="T29" fmla="*/ 7 h 41"/>
              <a:gd name="T30" fmla="*/ 4 w 48"/>
              <a:gd name="T31" fmla="*/ 10 h 41"/>
              <a:gd name="T32" fmla="*/ 45 w 48"/>
              <a:gd name="T33" fmla="*/ 10 h 41"/>
              <a:gd name="T34" fmla="*/ 45 w 48"/>
              <a:gd name="T35" fmla="*/ 38 h 41"/>
              <a:gd name="T36" fmla="*/ 45 w 48"/>
              <a:gd name="T37" fmla="*/ 34 h 41"/>
              <a:gd name="T38" fmla="*/ 4 w 48"/>
              <a:gd name="T39" fmla="*/ 34 h 41"/>
              <a:gd name="T40" fmla="*/ 4 w 48"/>
              <a:gd name="T41" fmla="*/ 38 h 41"/>
              <a:gd name="T42" fmla="*/ 45 w 48"/>
              <a:gd name="T43" fmla="*/ 38 h 41"/>
              <a:gd name="T44" fmla="*/ 17 w 48"/>
              <a:gd name="T45" fmla="*/ 5 h 41"/>
              <a:gd name="T46" fmla="*/ 17 w 48"/>
              <a:gd name="T47" fmla="*/ 2 h 41"/>
              <a:gd name="T48" fmla="*/ 7 w 48"/>
              <a:gd name="T49" fmla="*/ 2 h 41"/>
              <a:gd name="T50" fmla="*/ 7 w 48"/>
              <a:gd name="T51" fmla="*/ 5 h 41"/>
              <a:gd name="T52" fmla="*/ 17 w 48"/>
              <a:gd name="T53" fmla="*/ 5 h 41"/>
              <a:gd name="T54" fmla="*/ 24 w 48"/>
              <a:gd name="T55" fmla="*/ 12 h 41"/>
              <a:gd name="T56" fmla="*/ 14 w 48"/>
              <a:gd name="T57" fmla="*/ 22 h 41"/>
              <a:gd name="T58" fmla="*/ 24 w 48"/>
              <a:gd name="T59" fmla="*/ 33 h 41"/>
              <a:gd name="T60" fmla="*/ 35 w 48"/>
              <a:gd name="T61" fmla="*/ 22 h 41"/>
              <a:gd name="T62" fmla="*/ 24 w 48"/>
              <a:gd name="T63" fmla="*/ 12 h 41"/>
              <a:gd name="T64" fmla="*/ 24 w 48"/>
              <a:gd name="T65" fmla="*/ 29 h 41"/>
              <a:gd name="T66" fmla="*/ 17 w 48"/>
              <a:gd name="T67" fmla="*/ 22 h 41"/>
              <a:gd name="T68" fmla="*/ 24 w 48"/>
              <a:gd name="T69" fmla="*/ 15 h 41"/>
              <a:gd name="T70" fmla="*/ 31 w 48"/>
              <a:gd name="T71" fmla="*/ 22 h 41"/>
              <a:gd name="T72" fmla="*/ 24 w 48"/>
              <a:gd name="T73" fmla="*/ 29 h 41"/>
              <a:gd name="T74" fmla="*/ 24 w 48"/>
              <a:gd name="T75" fmla="*/ 18 h 41"/>
              <a:gd name="T76" fmla="*/ 20 w 48"/>
              <a:gd name="T77" fmla="*/ 22 h 41"/>
              <a:gd name="T78" fmla="*/ 21 w 48"/>
              <a:gd name="T79" fmla="*/ 23 h 41"/>
              <a:gd name="T80" fmla="*/ 22 w 48"/>
              <a:gd name="T81" fmla="*/ 22 h 41"/>
              <a:gd name="T82" fmla="*/ 24 w 48"/>
              <a:gd name="T83" fmla="*/ 20 h 41"/>
              <a:gd name="T84" fmla="*/ 25 w 48"/>
              <a:gd name="T85" fmla="*/ 19 h 41"/>
              <a:gd name="T86" fmla="*/ 24 w 48"/>
              <a:gd name="T87" fmla="*/ 18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8" h="41">
                <a:moveTo>
                  <a:pt x="48" y="38"/>
                </a:moveTo>
                <a:cubicBezTo>
                  <a:pt x="48" y="40"/>
                  <a:pt x="47" y="41"/>
                  <a:pt x="45" y="41"/>
                </a:cubicBezTo>
                <a:cubicBezTo>
                  <a:pt x="4" y="41"/>
                  <a:pt x="4" y="41"/>
                  <a:pt x="4" y="41"/>
                </a:cubicBezTo>
                <a:cubicBezTo>
                  <a:pt x="2" y="41"/>
                  <a:pt x="0" y="40"/>
                  <a:pt x="0" y="38"/>
                </a:cubicBezTo>
                <a:cubicBezTo>
                  <a:pt x="0" y="3"/>
                  <a:pt x="0" y="3"/>
                  <a:pt x="0" y="3"/>
                </a:cubicBezTo>
                <a:cubicBezTo>
                  <a:pt x="0" y="1"/>
                  <a:pt x="2" y="0"/>
                  <a:pt x="4" y="0"/>
                </a:cubicBezTo>
                <a:cubicBezTo>
                  <a:pt x="45" y="0"/>
                  <a:pt x="45" y="0"/>
                  <a:pt x="45" y="0"/>
                </a:cubicBezTo>
                <a:cubicBezTo>
                  <a:pt x="47" y="0"/>
                  <a:pt x="48" y="1"/>
                  <a:pt x="48" y="3"/>
                </a:cubicBezTo>
                <a:lnTo>
                  <a:pt x="48" y="38"/>
                </a:lnTo>
                <a:close/>
                <a:moveTo>
                  <a:pt x="45" y="10"/>
                </a:moveTo>
                <a:cubicBezTo>
                  <a:pt x="45" y="7"/>
                  <a:pt x="45" y="7"/>
                  <a:pt x="45" y="7"/>
                </a:cubicBezTo>
                <a:cubicBezTo>
                  <a:pt x="45" y="3"/>
                  <a:pt x="45" y="3"/>
                  <a:pt x="45" y="3"/>
                </a:cubicBezTo>
                <a:cubicBezTo>
                  <a:pt x="23" y="3"/>
                  <a:pt x="23" y="3"/>
                  <a:pt x="23" y="3"/>
                </a:cubicBezTo>
                <a:cubicBezTo>
                  <a:pt x="21" y="7"/>
                  <a:pt x="21" y="7"/>
                  <a:pt x="21" y="7"/>
                </a:cubicBezTo>
                <a:cubicBezTo>
                  <a:pt x="4" y="7"/>
                  <a:pt x="4" y="7"/>
                  <a:pt x="4" y="7"/>
                </a:cubicBezTo>
                <a:cubicBezTo>
                  <a:pt x="4" y="10"/>
                  <a:pt x="4" y="10"/>
                  <a:pt x="4" y="10"/>
                </a:cubicBezTo>
                <a:lnTo>
                  <a:pt x="45" y="10"/>
                </a:lnTo>
                <a:close/>
                <a:moveTo>
                  <a:pt x="45" y="38"/>
                </a:moveTo>
                <a:cubicBezTo>
                  <a:pt x="45" y="34"/>
                  <a:pt x="45" y="34"/>
                  <a:pt x="45" y="34"/>
                </a:cubicBezTo>
                <a:cubicBezTo>
                  <a:pt x="4" y="34"/>
                  <a:pt x="4" y="34"/>
                  <a:pt x="4" y="34"/>
                </a:cubicBezTo>
                <a:cubicBezTo>
                  <a:pt x="4" y="38"/>
                  <a:pt x="4" y="38"/>
                  <a:pt x="4" y="38"/>
                </a:cubicBezTo>
                <a:lnTo>
                  <a:pt x="45" y="38"/>
                </a:lnTo>
                <a:close/>
                <a:moveTo>
                  <a:pt x="17" y="5"/>
                </a:moveTo>
                <a:cubicBezTo>
                  <a:pt x="17" y="2"/>
                  <a:pt x="17" y="2"/>
                  <a:pt x="17" y="2"/>
                </a:cubicBezTo>
                <a:cubicBezTo>
                  <a:pt x="7" y="2"/>
                  <a:pt x="7" y="2"/>
                  <a:pt x="7" y="2"/>
                </a:cubicBezTo>
                <a:cubicBezTo>
                  <a:pt x="7" y="5"/>
                  <a:pt x="7" y="5"/>
                  <a:pt x="7" y="5"/>
                </a:cubicBezTo>
                <a:lnTo>
                  <a:pt x="17" y="5"/>
                </a:lnTo>
                <a:close/>
                <a:moveTo>
                  <a:pt x="24" y="12"/>
                </a:moveTo>
                <a:cubicBezTo>
                  <a:pt x="19" y="12"/>
                  <a:pt x="14" y="17"/>
                  <a:pt x="14" y="22"/>
                </a:cubicBezTo>
                <a:cubicBezTo>
                  <a:pt x="14" y="28"/>
                  <a:pt x="19" y="33"/>
                  <a:pt x="24" y="33"/>
                </a:cubicBezTo>
                <a:cubicBezTo>
                  <a:pt x="30" y="33"/>
                  <a:pt x="35" y="28"/>
                  <a:pt x="35" y="22"/>
                </a:cubicBezTo>
                <a:cubicBezTo>
                  <a:pt x="35" y="17"/>
                  <a:pt x="30" y="12"/>
                  <a:pt x="24" y="12"/>
                </a:cubicBezTo>
                <a:close/>
                <a:moveTo>
                  <a:pt x="24" y="29"/>
                </a:moveTo>
                <a:cubicBezTo>
                  <a:pt x="21" y="29"/>
                  <a:pt x="17" y="26"/>
                  <a:pt x="17" y="22"/>
                </a:cubicBezTo>
                <a:cubicBezTo>
                  <a:pt x="17" y="18"/>
                  <a:pt x="21" y="15"/>
                  <a:pt x="24" y="15"/>
                </a:cubicBezTo>
                <a:cubicBezTo>
                  <a:pt x="28" y="15"/>
                  <a:pt x="31" y="18"/>
                  <a:pt x="31" y="22"/>
                </a:cubicBezTo>
                <a:cubicBezTo>
                  <a:pt x="31" y="26"/>
                  <a:pt x="28" y="29"/>
                  <a:pt x="24" y="29"/>
                </a:cubicBezTo>
                <a:close/>
                <a:moveTo>
                  <a:pt x="24" y="18"/>
                </a:moveTo>
                <a:cubicBezTo>
                  <a:pt x="22" y="18"/>
                  <a:pt x="20" y="20"/>
                  <a:pt x="20" y="22"/>
                </a:cubicBezTo>
                <a:cubicBezTo>
                  <a:pt x="20" y="23"/>
                  <a:pt x="20" y="23"/>
                  <a:pt x="21" y="23"/>
                </a:cubicBezTo>
                <a:cubicBezTo>
                  <a:pt x="21" y="23"/>
                  <a:pt x="22" y="23"/>
                  <a:pt x="22" y="22"/>
                </a:cubicBezTo>
                <a:cubicBezTo>
                  <a:pt x="22" y="21"/>
                  <a:pt x="23" y="20"/>
                  <a:pt x="24" y="20"/>
                </a:cubicBezTo>
                <a:cubicBezTo>
                  <a:pt x="25" y="20"/>
                  <a:pt x="25" y="19"/>
                  <a:pt x="25" y="19"/>
                </a:cubicBezTo>
                <a:cubicBezTo>
                  <a:pt x="25" y="18"/>
                  <a:pt x="25" y="18"/>
                  <a:pt x="24" y="1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12" name="Freeform 74"/>
          <p:cNvSpPr>
            <a:spLocks noEditPoints="1"/>
          </p:cNvSpPr>
          <p:nvPr/>
        </p:nvSpPr>
        <p:spPr bwMode="auto">
          <a:xfrm>
            <a:off x="3206919" y="3786467"/>
            <a:ext cx="412897" cy="330974"/>
          </a:xfrm>
          <a:custGeom>
            <a:avLst/>
            <a:gdLst>
              <a:gd name="T0" fmla="*/ 53 w 53"/>
              <a:gd name="T1" fmla="*/ 24 h 43"/>
              <a:gd name="T2" fmla="*/ 53 w 53"/>
              <a:gd name="T3" fmla="*/ 34 h 43"/>
              <a:gd name="T4" fmla="*/ 52 w 53"/>
              <a:gd name="T5" fmla="*/ 35 h 43"/>
              <a:gd name="T6" fmla="*/ 49 w 53"/>
              <a:gd name="T7" fmla="*/ 35 h 43"/>
              <a:gd name="T8" fmla="*/ 49 w 53"/>
              <a:gd name="T9" fmla="*/ 38 h 43"/>
              <a:gd name="T10" fmla="*/ 44 w 53"/>
              <a:gd name="T11" fmla="*/ 43 h 43"/>
              <a:gd name="T12" fmla="*/ 38 w 53"/>
              <a:gd name="T13" fmla="*/ 38 h 43"/>
              <a:gd name="T14" fmla="*/ 38 w 53"/>
              <a:gd name="T15" fmla="*/ 35 h 43"/>
              <a:gd name="T16" fmla="*/ 13 w 53"/>
              <a:gd name="T17" fmla="*/ 35 h 43"/>
              <a:gd name="T18" fmla="*/ 13 w 53"/>
              <a:gd name="T19" fmla="*/ 38 h 43"/>
              <a:gd name="T20" fmla="*/ 8 w 53"/>
              <a:gd name="T21" fmla="*/ 43 h 43"/>
              <a:gd name="T22" fmla="*/ 3 w 53"/>
              <a:gd name="T23" fmla="*/ 38 h 43"/>
              <a:gd name="T24" fmla="*/ 3 w 53"/>
              <a:gd name="T25" fmla="*/ 35 h 43"/>
              <a:gd name="T26" fmla="*/ 1 w 53"/>
              <a:gd name="T27" fmla="*/ 35 h 43"/>
              <a:gd name="T28" fmla="*/ 0 w 53"/>
              <a:gd name="T29" fmla="*/ 34 h 43"/>
              <a:gd name="T30" fmla="*/ 0 w 53"/>
              <a:gd name="T31" fmla="*/ 24 h 43"/>
              <a:gd name="T32" fmla="*/ 6 w 53"/>
              <a:gd name="T33" fmla="*/ 18 h 43"/>
              <a:gd name="T34" fmla="*/ 7 w 53"/>
              <a:gd name="T35" fmla="*/ 18 h 43"/>
              <a:gd name="T36" fmla="*/ 9 w 53"/>
              <a:gd name="T37" fmla="*/ 6 h 43"/>
              <a:gd name="T38" fmla="*/ 17 w 53"/>
              <a:gd name="T39" fmla="*/ 0 h 43"/>
              <a:gd name="T40" fmla="*/ 36 w 53"/>
              <a:gd name="T41" fmla="*/ 0 h 43"/>
              <a:gd name="T42" fmla="*/ 43 w 53"/>
              <a:gd name="T43" fmla="*/ 6 h 43"/>
              <a:gd name="T44" fmla="*/ 46 w 53"/>
              <a:gd name="T45" fmla="*/ 18 h 43"/>
              <a:gd name="T46" fmla="*/ 47 w 53"/>
              <a:gd name="T47" fmla="*/ 18 h 43"/>
              <a:gd name="T48" fmla="*/ 53 w 53"/>
              <a:gd name="T49" fmla="*/ 24 h 43"/>
              <a:gd name="T50" fmla="*/ 13 w 53"/>
              <a:gd name="T51" fmla="*/ 26 h 43"/>
              <a:gd name="T52" fmla="*/ 8 w 53"/>
              <a:gd name="T53" fmla="*/ 22 h 43"/>
              <a:gd name="T54" fmla="*/ 4 w 53"/>
              <a:gd name="T55" fmla="*/ 26 h 43"/>
              <a:gd name="T56" fmla="*/ 8 w 53"/>
              <a:gd name="T57" fmla="*/ 30 h 43"/>
              <a:gd name="T58" fmla="*/ 13 w 53"/>
              <a:gd name="T59" fmla="*/ 26 h 43"/>
              <a:gd name="T60" fmla="*/ 39 w 53"/>
              <a:gd name="T61" fmla="*/ 18 h 43"/>
              <a:gd name="T62" fmla="*/ 37 w 53"/>
              <a:gd name="T63" fmla="*/ 8 h 43"/>
              <a:gd name="T64" fmla="*/ 36 w 53"/>
              <a:gd name="T65" fmla="*/ 7 h 43"/>
              <a:gd name="T66" fmla="*/ 17 w 53"/>
              <a:gd name="T67" fmla="*/ 7 h 43"/>
              <a:gd name="T68" fmla="*/ 16 w 53"/>
              <a:gd name="T69" fmla="*/ 8 h 43"/>
              <a:gd name="T70" fmla="*/ 14 w 53"/>
              <a:gd name="T71" fmla="*/ 18 h 43"/>
              <a:gd name="T72" fmla="*/ 39 w 53"/>
              <a:gd name="T73" fmla="*/ 18 h 43"/>
              <a:gd name="T74" fmla="*/ 48 w 53"/>
              <a:gd name="T75" fmla="*/ 26 h 43"/>
              <a:gd name="T76" fmla="*/ 44 w 53"/>
              <a:gd name="T77" fmla="*/ 22 h 43"/>
              <a:gd name="T78" fmla="*/ 39 w 53"/>
              <a:gd name="T79" fmla="*/ 26 h 43"/>
              <a:gd name="T80" fmla="*/ 44 w 53"/>
              <a:gd name="T81" fmla="*/ 30 h 43"/>
              <a:gd name="T82" fmla="*/ 48 w 53"/>
              <a:gd name="T83" fmla="*/ 26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3" h="43">
                <a:moveTo>
                  <a:pt x="53" y="24"/>
                </a:moveTo>
                <a:cubicBezTo>
                  <a:pt x="53" y="34"/>
                  <a:pt x="53" y="34"/>
                  <a:pt x="53" y="34"/>
                </a:cubicBezTo>
                <a:cubicBezTo>
                  <a:pt x="53" y="34"/>
                  <a:pt x="53" y="35"/>
                  <a:pt x="52" y="35"/>
                </a:cubicBezTo>
                <a:cubicBezTo>
                  <a:pt x="49" y="35"/>
                  <a:pt x="49" y="35"/>
                  <a:pt x="49" y="35"/>
                </a:cubicBezTo>
                <a:cubicBezTo>
                  <a:pt x="49" y="38"/>
                  <a:pt x="49" y="38"/>
                  <a:pt x="49" y="38"/>
                </a:cubicBezTo>
                <a:cubicBezTo>
                  <a:pt x="49" y="41"/>
                  <a:pt x="46" y="43"/>
                  <a:pt x="44" y="43"/>
                </a:cubicBezTo>
                <a:cubicBezTo>
                  <a:pt x="41" y="43"/>
                  <a:pt x="38" y="41"/>
                  <a:pt x="38" y="38"/>
                </a:cubicBezTo>
                <a:cubicBezTo>
                  <a:pt x="38" y="35"/>
                  <a:pt x="38" y="35"/>
                  <a:pt x="38" y="35"/>
                </a:cubicBezTo>
                <a:cubicBezTo>
                  <a:pt x="13" y="35"/>
                  <a:pt x="13" y="35"/>
                  <a:pt x="13" y="35"/>
                </a:cubicBezTo>
                <a:cubicBezTo>
                  <a:pt x="13" y="38"/>
                  <a:pt x="13" y="38"/>
                  <a:pt x="13" y="38"/>
                </a:cubicBezTo>
                <a:cubicBezTo>
                  <a:pt x="13" y="41"/>
                  <a:pt x="11" y="43"/>
                  <a:pt x="8" y="43"/>
                </a:cubicBezTo>
                <a:cubicBezTo>
                  <a:pt x="6" y="43"/>
                  <a:pt x="3" y="41"/>
                  <a:pt x="3" y="38"/>
                </a:cubicBezTo>
                <a:cubicBezTo>
                  <a:pt x="3" y="35"/>
                  <a:pt x="3" y="35"/>
                  <a:pt x="3" y="35"/>
                </a:cubicBezTo>
                <a:cubicBezTo>
                  <a:pt x="1" y="35"/>
                  <a:pt x="1" y="35"/>
                  <a:pt x="1" y="35"/>
                </a:cubicBezTo>
                <a:cubicBezTo>
                  <a:pt x="0" y="35"/>
                  <a:pt x="0" y="34"/>
                  <a:pt x="0" y="34"/>
                </a:cubicBezTo>
                <a:cubicBezTo>
                  <a:pt x="0" y="24"/>
                  <a:pt x="0" y="24"/>
                  <a:pt x="0" y="24"/>
                </a:cubicBezTo>
                <a:cubicBezTo>
                  <a:pt x="0" y="20"/>
                  <a:pt x="2" y="18"/>
                  <a:pt x="6" y="18"/>
                </a:cubicBezTo>
                <a:cubicBezTo>
                  <a:pt x="7" y="18"/>
                  <a:pt x="7" y="18"/>
                  <a:pt x="7" y="18"/>
                </a:cubicBezTo>
                <a:cubicBezTo>
                  <a:pt x="9" y="6"/>
                  <a:pt x="9" y="6"/>
                  <a:pt x="9" y="6"/>
                </a:cubicBezTo>
                <a:cubicBezTo>
                  <a:pt x="10" y="3"/>
                  <a:pt x="13" y="0"/>
                  <a:pt x="17" y="0"/>
                </a:cubicBezTo>
                <a:cubicBezTo>
                  <a:pt x="36" y="0"/>
                  <a:pt x="36" y="0"/>
                  <a:pt x="36" y="0"/>
                </a:cubicBezTo>
                <a:cubicBezTo>
                  <a:pt x="39" y="0"/>
                  <a:pt x="43" y="3"/>
                  <a:pt x="43" y="6"/>
                </a:cubicBezTo>
                <a:cubicBezTo>
                  <a:pt x="46" y="18"/>
                  <a:pt x="46" y="18"/>
                  <a:pt x="46" y="18"/>
                </a:cubicBezTo>
                <a:cubicBezTo>
                  <a:pt x="47" y="18"/>
                  <a:pt x="47" y="18"/>
                  <a:pt x="47" y="18"/>
                </a:cubicBezTo>
                <a:cubicBezTo>
                  <a:pt x="50" y="18"/>
                  <a:pt x="53" y="20"/>
                  <a:pt x="53" y="24"/>
                </a:cubicBezTo>
                <a:close/>
                <a:moveTo>
                  <a:pt x="13" y="26"/>
                </a:moveTo>
                <a:cubicBezTo>
                  <a:pt x="13" y="24"/>
                  <a:pt x="11" y="22"/>
                  <a:pt x="8" y="22"/>
                </a:cubicBezTo>
                <a:cubicBezTo>
                  <a:pt x="6" y="22"/>
                  <a:pt x="4" y="24"/>
                  <a:pt x="4" y="26"/>
                </a:cubicBezTo>
                <a:cubicBezTo>
                  <a:pt x="4" y="29"/>
                  <a:pt x="6" y="30"/>
                  <a:pt x="8" y="30"/>
                </a:cubicBezTo>
                <a:cubicBezTo>
                  <a:pt x="11" y="30"/>
                  <a:pt x="13" y="29"/>
                  <a:pt x="13" y="26"/>
                </a:cubicBezTo>
                <a:close/>
                <a:moveTo>
                  <a:pt x="39" y="18"/>
                </a:moveTo>
                <a:cubicBezTo>
                  <a:pt x="37" y="8"/>
                  <a:pt x="37" y="8"/>
                  <a:pt x="37" y="8"/>
                </a:cubicBezTo>
                <a:cubicBezTo>
                  <a:pt x="37" y="8"/>
                  <a:pt x="36" y="7"/>
                  <a:pt x="36" y="7"/>
                </a:cubicBezTo>
                <a:cubicBezTo>
                  <a:pt x="17" y="7"/>
                  <a:pt x="17" y="7"/>
                  <a:pt x="17" y="7"/>
                </a:cubicBezTo>
                <a:cubicBezTo>
                  <a:pt x="17" y="7"/>
                  <a:pt x="16" y="8"/>
                  <a:pt x="16" y="8"/>
                </a:cubicBezTo>
                <a:cubicBezTo>
                  <a:pt x="14" y="18"/>
                  <a:pt x="14" y="18"/>
                  <a:pt x="14" y="18"/>
                </a:cubicBezTo>
                <a:lnTo>
                  <a:pt x="39" y="18"/>
                </a:lnTo>
                <a:close/>
                <a:moveTo>
                  <a:pt x="48" y="26"/>
                </a:moveTo>
                <a:cubicBezTo>
                  <a:pt x="48" y="24"/>
                  <a:pt x="46" y="22"/>
                  <a:pt x="44" y="22"/>
                </a:cubicBezTo>
                <a:cubicBezTo>
                  <a:pt x="41" y="22"/>
                  <a:pt x="39" y="24"/>
                  <a:pt x="39" y="26"/>
                </a:cubicBezTo>
                <a:cubicBezTo>
                  <a:pt x="39" y="29"/>
                  <a:pt x="41" y="30"/>
                  <a:pt x="44" y="30"/>
                </a:cubicBezTo>
                <a:cubicBezTo>
                  <a:pt x="46" y="30"/>
                  <a:pt x="48" y="29"/>
                  <a:pt x="48" y="26"/>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13" name="Freeform 75"/>
          <p:cNvSpPr>
            <a:spLocks/>
          </p:cNvSpPr>
          <p:nvPr/>
        </p:nvSpPr>
        <p:spPr bwMode="auto">
          <a:xfrm>
            <a:off x="1535488" y="4887495"/>
            <a:ext cx="216278" cy="117970"/>
          </a:xfrm>
          <a:custGeom>
            <a:avLst/>
            <a:gdLst>
              <a:gd name="T0" fmla="*/ 27 w 28"/>
              <a:gd name="T1" fmla="*/ 3 h 15"/>
              <a:gd name="T2" fmla="*/ 15 w 28"/>
              <a:gd name="T3" fmla="*/ 15 h 15"/>
              <a:gd name="T4" fmla="*/ 14 w 28"/>
              <a:gd name="T5" fmla="*/ 15 h 15"/>
              <a:gd name="T6" fmla="*/ 13 w 28"/>
              <a:gd name="T7" fmla="*/ 15 h 15"/>
              <a:gd name="T8" fmla="*/ 1 w 28"/>
              <a:gd name="T9" fmla="*/ 3 h 15"/>
              <a:gd name="T10" fmla="*/ 0 w 28"/>
              <a:gd name="T11" fmla="*/ 2 h 15"/>
              <a:gd name="T12" fmla="*/ 2 w 28"/>
              <a:gd name="T13" fmla="*/ 0 h 15"/>
              <a:gd name="T14" fmla="*/ 26 w 28"/>
              <a:gd name="T15" fmla="*/ 0 h 15"/>
              <a:gd name="T16" fmla="*/ 28 w 28"/>
              <a:gd name="T17" fmla="*/ 2 h 15"/>
              <a:gd name="T18" fmla="*/ 27 w 28"/>
              <a:gd name="T19" fmla="*/ 3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 h="15">
                <a:moveTo>
                  <a:pt x="27" y="3"/>
                </a:moveTo>
                <a:cubicBezTo>
                  <a:pt x="15" y="15"/>
                  <a:pt x="15" y="15"/>
                  <a:pt x="15" y="15"/>
                </a:cubicBezTo>
                <a:cubicBezTo>
                  <a:pt x="15" y="15"/>
                  <a:pt x="15" y="15"/>
                  <a:pt x="14" y="15"/>
                </a:cubicBezTo>
                <a:cubicBezTo>
                  <a:pt x="14" y="15"/>
                  <a:pt x="13" y="15"/>
                  <a:pt x="13" y="15"/>
                </a:cubicBezTo>
                <a:cubicBezTo>
                  <a:pt x="1" y="3"/>
                  <a:pt x="1" y="3"/>
                  <a:pt x="1" y="3"/>
                </a:cubicBezTo>
                <a:cubicBezTo>
                  <a:pt x="1" y="2"/>
                  <a:pt x="0" y="2"/>
                  <a:pt x="0" y="2"/>
                </a:cubicBezTo>
                <a:cubicBezTo>
                  <a:pt x="0" y="1"/>
                  <a:pt x="1" y="0"/>
                  <a:pt x="2" y="0"/>
                </a:cubicBezTo>
                <a:cubicBezTo>
                  <a:pt x="26" y="0"/>
                  <a:pt x="26" y="0"/>
                  <a:pt x="26" y="0"/>
                </a:cubicBezTo>
                <a:cubicBezTo>
                  <a:pt x="27" y="0"/>
                  <a:pt x="28" y="1"/>
                  <a:pt x="28" y="2"/>
                </a:cubicBezTo>
                <a:cubicBezTo>
                  <a:pt x="28" y="2"/>
                  <a:pt x="28" y="2"/>
                  <a:pt x="27" y="3"/>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14" name="Freeform 78"/>
          <p:cNvSpPr>
            <a:spLocks/>
          </p:cNvSpPr>
          <p:nvPr/>
        </p:nvSpPr>
        <p:spPr bwMode="auto">
          <a:xfrm>
            <a:off x="6298340" y="4841617"/>
            <a:ext cx="124524" cy="209724"/>
          </a:xfrm>
          <a:custGeom>
            <a:avLst/>
            <a:gdLst>
              <a:gd name="T0" fmla="*/ 16 w 16"/>
              <a:gd name="T1" fmla="*/ 25 h 27"/>
              <a:gd name="T2" fmla="*/ 14 w 16"/>
              <a:gd name="T3" fmla="*/ 27 h 27"/>
              <a:gd name="T4" fmla="*/ 13 w 16"/>
              <a:gd name="T5" fmla="*/ 26 h 27"/>
              <a:gd name="T6" fmla="*/ 1 w 16"/>
              <a:gd name="T7" fmla="*/ 14 h 27"/>
              <a:gd name="T8" fmla="*/ 0 w 16"/>
              <a:gd name="T9" fmla="*/ 13 h 27"/>
              <a:gd name="T10" fmla="*/ 1 w 16"/>
              <a:gd name="T11" fmla="*/ 12 h 27"/>
              <a:gd name="T12" fmla="*/ 13 w 16"/>
              <a:gd name="T13" fmla="*/ 0 h 27"/>
              <a:gd name="T14" fmla="*/ 14 w 16"/>
              <a:gd name="T15" fmla="*/ 0 h 27"/>
              <a:gd name="T16" fmla="*/ 16 w 16"/>
              <a:gd name="T17" fmla="*/ 1 h 27"/>
              <a:gd name="T18" fmla="*/ 16 w 16"/>
              <a:gd name="T19" fmla="*/ 25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27">
                <a:moveTo>
                  <a:pt x="16" y="25"/>
                </a:moveTo>
                <a:cubicBezTo>
                  <a:pt x="16" y="26"/>
                  <a:pt x="15" y="27"/>
                  <a:pt x="14" y="27"/>
                </a:cubicBezTo>
                <a:cubicBezTo>
                  <a:pt x="14" y="27"/>
                  <a:pt x="13" y="27"/>
                  <a:pt x="13" y="26"/>
                </a:cubicBezTo>
                <a:cubicBezTo>
                  <a:pt x="1" y="14"/>
                  <a:pt x="1" y="14"/>
                  <a:pt x="1" y="14"/>
                </a:cubicBezTo>
                <a:cubicBezTo>
                  <a:pt x="1" y="14"/>
                  <a:pt x="0" y="14"/>
                  <a:pt x="0" y="13"/>
                </a:cubicBezTo>
                <a:cubicBezTo>
                  <a:pt x="0" y="13"/>
                  <a:pt x="1" y="12"/>
                  <a:pt x="1" y="12"/>
                </a:cubicBezTo>
                <a:cubicBezTo>
                  <a:pt x="13" y="0"/>
                  <a:pt x="13" y="0"/>
                  <a:pt x="13" y="0"/>
                </a:cubicBezTo>
                <a:cubicBezTo>
                  <a:pt x="13" y="0"/>
                  <a:pt x="14" y="0"/>
                  <a:pt x="14" y="0"/>
                </a:cubicBezTo>
                <a:cubicBezTo>
                  <a:pt x="15" y="0"/>
                  <a:pt x="16" y="0"/>
                  <a:pt x="16" y="1"/>
                </a:cubicBezTo>
                <a:lnTo>
                  <a:pt x="16" y="25"/>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15" name="Freeform 80"/>
          <p:cNvSpPr>
            <a:spLocks noEditPoints="1"/>
          </p:cNvSpPr>
          <p:nvPr/>
        </p:nvSpPr>
        <p:spPr bwMode="auto">
          <a:xfrm>
            <a:off x="2691999" y="4787547"/>
            <a:ext cx="317866" cy="317866"/>
          </a:xfrm>
          <a:custGeom>
            <a:avLst/>
            <a:gdLst>
              <a:gd name="T0" fmla="*/ 41 w 41"/>
              <a:gd name="T1" fmla="*/ 33 h 41"/>
              <a:gd name="T2" fmla="*/ 33 w 41"/>
              <a:gd name="T3" fmla="*/ 41 h 41"/>
              <a:gd name="T4" fmla="*/ 7 w 41"/>
              <a:gd name="T5" fmla="*/ 41 h 41"/>
              <a:gd name="T6" fmla="*/ 0 w 41"/>
              <a:gd name="T7" fmla="*/ 33 h 41"/>
              <a:gd name="T8" fmla="*/ 0 w 41"/>
              <a:gd name="T9" fmla="*/ 8 h 41"/>
              <a:gd name="T10" fmla="*/ 7 w 41"/>
              <a:gd name="T11" fmla="*/ 0 h 41"/>
              <a:gd name="T12" fmla="*/ 33 w 41"/>
              <a:gd name="T13" fmla="*/ 0 h 41"/>
              <a:gd name="T14" fmla="*/ 41 w 41"/>
              <a:gd name="T15" fmla="*/ 8 h 41"/>
              <a:gd name="T16" fmla="*/ 41 w 41"/>
              <a:gd name="T17" fmla="*/ 33 h 41"/>
              <a:gd name="T18" fmla="*/ 34 w 41"/>
              <a:gd name="T19" fmla="*/ 8 h 41"/>
              <a:gd name="T20" fmla="*/ 33 w 41"/>
              <a:gd name="T21" fmla="*/ 7 h 41"/>
              <a:gd name="T22" fmla="*/ 7 w 41"/>
              <a:gd name="T23" fmla="*/ 7 h 41"/>
              <a:gd name="T24" fmla="*/ 7 w 41"/>
              <a:gd name="T25" fmla="*/ 8 h 41"/>
              <a:gd name="T26" fmla="*/ 7 w 41"/>
              <a:gd name="T27" fmla="*/ 33 h 41"/>
              <a:gd name="T28" fmla="*/ 7 w 41"/>
              <a:gd name="T29" fmla="*/ 34 h 41"/>
              <a:gd name="T30" fmla="*/ 33 w 41"/>
              <a:gd name="T31" fmla="*/ 34 h 41"/>
              <a:gd name="T32" fmla="*/ 34 w 41"/>
              <a:gd name="T33" fmla="*/ 33 h 41"/>
              <a:gd name="T34" fmla="*/ 34 w 41"/>
              <a:gd name="T35" fmla="*/ 8 h 41"/>
              <a:gd name="T36" fmla="*/ 30 w 41"/>
              <a:gd name="T37" fmla="*/ 16 h 41"/>
              <a:gd name="T38" fmla="*/ 22 w 41"/>
              <a:gd name="T39" fmla="*/ 28 h 41"/>
              <a:gd name="T40" fmla="*/ 20 w 41"/>
              <a:gd name="T41" fmla="*/ 29 h 41"/>
              <a:gd name="T42" fmla="*/ 19 w 41"/>
              <a:gd name="T43" fmla="*/ 28 h 41"/>
              <a:gd name="T44" fmla="*/ 10 w 41"/>
              <a:gd name="T45" fmla="*/ 16 h 41"/>
              <a:gd name="T46" fmla="*/ 10 w 41"/>
              <a:gd name="T47" fmla="*/ 15 h 41"/>
              <a:gd name="T48" fmla="*/ 12 w 41"/>
              <a:gd name="T49" fmla="*/ 14 h 41"/>
              <a:gd name="T50" fmla="*/ 29 w 41"/>
              <a:gd name="T51" fmla="*/ 14 h 41"/>
              <a:gd name="T52" fmla="*/ 30 w 41"/>
              <a:gd name="T53" fmla="*/ 15 h 41"/>
              <a:gd name="T54" fmla="*/ 30 w 41"/>
              <a:gd name="T55" fmla="*/ 1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1" h="41">
                <a:moveTo>
                  <a:pt x="41" y="33"/>
                </a:moveTo>
                <a:cubicBezTo>
                  <a:pt x="41" y="38"/>
                  <a:pt x="37" y="41"/>
                  <a:pt x="33" y="41"/>
                </a:cubicBezTo>
                <a:cubicBezTo>
                  <a:pt x="7" y="41"/>
                  <a:pt x="7" y="41"/>
                  <a:pt x="7" y="41"/>
                </a:cubicBezTo>
                <a:cubicBezTo>
                  <a:pt x="3" y="41"/>
                  <a:pt x="0" y="38"/>
                  <a:pt x="0" y="33"/>
                </a:cubicBezTo>
                <a:cubicBezTo>
                  <a:pt x="0" y="8"/>
                  <a:pt x="0" y="8"/>
                  <a:pt x="0" y="8"/>
                </a:cubicBezTo>
                <a:cubicBezTo>
                  <a:pt x="0" y="3"/>
                  <a:pt x="3" y="0"/>
                  <a:pt x="7" y="0"/>
                </a:cubicBezTo>
                <a:cubicBezTo>
                  <a:pt x="33" y="0"/>
                  <a:pt x="33" y="0"/>
                  <a:pt x="33" y="0"/>
                </a:cubicBezTo>
                <a:cubicBezTo>
                  <a:pt x="37" y="0"/>
                  <a:pt x="41" y="3"/>
                  <a:pt x="41" y="8"/>
                </a:cubicBezTo>
                <a:lnTo>
                  <a:pt x="41" y="33"/>
                </a:lnTo>
                <a:close/>
                <a:moveTo>
                  <a:pt x="34" y="8"/>
                </a:moveTo>
                <a:cubicBezTo>
                  <a:pt x="34" y="7"/>
                  <a:pt x="34" y="7"/>
                  <a:pt x="33" y="7"/>
                </a:cubicBezTo>
                <a:cubicBezTo>
                  <a:pt x="7" y="7"/>
                  <a:pt x="7" y="7"/>
                  <a:pt x="7" y="7"/>
                </a:cubicBezTo>
                <a:cubicBezTo>
                  <a:pt x="7" y="7"/>
                  <a:pt x="7" y="7"/>
                  <a:pt x="7" y="8"/>
                </a:cubicBezTo>
                <a:cubicBezTo>
                  <a:pt x="7" y="33"/>
                  <a:pt x="7" y="33"/>
                  <a:pt x="7" y="33"/>
                </a:cubicBezTo>
                <a:cubicBezTo>
                  <a:pt x="7" y="34"/>
                  <a:pt x="7" y="34"/>
                  <a:pt x="7" y="34"/>
                </a:cubicBezTo>
                <a:cubicBezTo>
                  <a:pt x="33" y="34"/>
                  <a:pt x="33" y="34"/>
                  <a:pt x="33" y="34"/>
                </a:cubicBezTo>
                <a:cubicBezTo>
                  <a:pt x="34" y="34"/>
                  <a:pt x="34" y="34"/>
                  <a:pt x="34" y="33"/>
                </a:cubicBezTo>
                <a:lnTo>
                  <a:pt x="34" y="8"/>
                </a:lnTo>
                <a:close/>
                <a:moveTo>
                  <a:pt x="30" y="16"/>
                </a:moveTo>
                <a:cubicBezTo>
                  <a:pt x="22" y="28"/>
                  <a:pt x="22" y="28"/>
                  <a:pt x="22" y="28"/>
                </a:cubicBezTo>
                <a:cubicBezTo>
                  <a:pt x="21" y="29"/>
                  <a:pt x="21" y="29"/>
                  <a:pt x="20" y="29"/>
                </a:cubicBezTo>
                <a:cubicBezTo>
                  <a:pt x="20" y="29"/>
                  <a:pt x="19" y="29"/>
                  <a:pt x="19" y="28"/>
                </a:cubicBezTo>
                <a:cubicBezTo>
                  <a:pt x="10" y="16"/>
                  <a:pt x="10" y="16"/>
                  <a:pt x="10" y="16"/>
                </a:cubicBezTo>
                <a:cubicBezTo>
                  <a:pt x="10" y="16"/>
                  <a:pt x="10" y="15"/>
                  <a:pt x="10" y="15"/>
                </a:cubicBezTo>
                <a:cubicBezTo>
                  <a:pt x="11" y="14"/>
                  <a:pt x="11" y="14"/>
                  <a:pt x="12" y="14"/>
                </a:cubicBezTo>
                <a:cubicBezTo>
                  <a:pt x="29" y="14"/>
                  <a:pt x="29" y="14"/>
                  <a:pt x="29" y="14"/>
                </a:cubicBezTo>
                <a:cubicBezTo>
                  <a:pt x="30" y="14"/>
                  <a:pt x="30" y="14"/>
                  <a:pt x="30" y="15"/>
                </a:cubicBezTo>
                <a:cubicBezTo>
                  <a:pt x="31" y="15"/>
                  <a:pt x="31" y="16"/>
                  <a:pt x="30" y="16"/>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16" name="Freeform 81"/>
          <p:cNvSpPr>
            <a:spLocks noEditPoints="1"/>
          </p:cNvSpPr>
          <p:nvPr/>
        </p:nvSpPr>
        <p:spPr bwMode="auto">
          <a:xfrm>
            <a:off x="3831549" y="4784270"/>
            <a:ext cx="317866" cy="324419"/>
          </a:xfrm>
          <a:custGeom>
            <a:avLst/>
            <a:gdLst>
              <a:gd name="T0" fmla="*/ 41 w 41"/>
              <a:gd name="T1" fmla="*/ 34 h 42"/>
              <a:gd name="T2" fmla="*/ 33 w 41"/>
              <a:gd name="T3" fmla="*/ 42 h 42"/>
              <a:gd name="T4" fmla="*/ 7 w 41"/>
              <a:gd name="T5" fmla="*/ 42 h 42"/>
              <a:gd name="T6" fmla="*/ 0 w 41"/>
              <a:gd name="T7" fmla="*/ 34 h 42"/>
              <a:gd name="T8" fmla="*/ 0 w 41"/>
              <a:gd name="T9" fmla="*/ 8 h 42"/>
              <a:gd name="T10" fmla="*/ 7 w 41"/>
              <a:gd name="T11" fmla="*/ 0 h 42"/>
              <a:gd name="T12" fmla="*/ 33 w 41"/>
              <a:gd name="T13" fmla="*/ 0 h 42"/>
              <a:gd name="T14" fmla="*/ 41 w 41"/>
              <a:gd name="T15" fmla="*/ 8 h 42"/>
              <a:gd name="T16" fmla="*/ 41 w 41"/>
              <a:gd name="T17" fmla="*/ 34 h 42"/>
              <a:gd name="T18" fmla="*/ 34 w 41"/>
              <a:gd name="T19" fmla="*/ 8 h 42"/>
              <a:gd name="T20" fmla="*/ 33 w 41"/>
              <a:gd name="T21" fmla="*/ 7 h 42"/>
              <a:gd name="T22" fmla="*/ 7 w 41"/>
              <a:gd name="T23" fmla="*/ 7 h 42"/>
              <a:gd name="T24" fmla="*/ 7 w 41"/>
              <a:gd name="T25" fmla="*/ 8 h 42"/>
              <a:gd name="T26" fmla="*/ 7 w 41"/>
              <a:gd name="T27" fmla="*/ 34 h 42"/>
              <a:gd name="T28" fmla="*/ 7 w 41"/>
              <a:gd name="T29" fmla="*/ 35 h 42"/>
              <a:gd name="T30" fmla="*/ 33 w 41"/>
              <a:gd name="T31" fmla="*/ 35 h 42"/>
              <a:gd name="T32" fmla="*/ 34 w 41"/>
              <a:gd name="T33" fmla="*/ 34 h 42"/>
              <a:gd name="T34" fmla="*/ 34 w 41"/>
              <a:gd name="T35" fmla="*/ 8 h 42"/>
              <a:gd name="T36" fmla="*/ 27 w 41"/>
              <a:gd name="T37" fmla="*/ 30 h 42"/>
              <a:gd name="T38" fmla="*/ 25 w 41"/>
              <a:gd name="T39" fmla="*/ 31 h 42"/>
              <a:gd name="T40" fmla="*/ 25 w 41"/>
              <a:gd name="T41" fmla="*/ 31 h 42"/>
              <a:gd name="T42" fmla="*/ 13 w 41"/>
              <a:gd name="T43" fmla="*/ 22 h 42"/>
              <a:gd name="T44" fmla="*/ 12 w 41"/>
              <a:gd name="T45" fmla="*/ 21 h 42"/>
              <a:gd name="T46" fmla="*/ 13 w 41"/>
              <a:gd name="T47" fmla="*/ 20 h 42"/>
              <a:gd name="T48" fmla="*/ 25 w 41"/>
              <a:gd name="T49" fmla="*/ 11 h 42"/>
              <a:gd name="T50" fmla="*/ 25 w 41"/>
              <a:gd name="T51" fmla="*/ 11 h 42"/>
              <a:gd name="T52" fmla="*/ 27 w 41"/>
              <a:gd name="T53" fmla="*/ 12 h 42"/>
              <a:gd name="T54" fmla="*/ 27 w 41"/>
              <a:gd name="T55" fmla="*/ 3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1" h="42">
                <a:moveTo>
                  <a:pt x="41" y="34"/>
                </a:moveTo>
                <a:cubicBezTo>
                  <a:pt x="41" y="38"/>
                  <a:pt x="37" y="42"/>
                  <a:pt x="33" y="42"/>
                </a:cubicBezTo>
                <a:cubicBezTo>
                  <a:pt x="7" y="42"/>
                  <a:pt x="7" y="42"/>
                  <a:pt x="7" y="42"/>
                </a:cubicBezTo>
                <a:cubicBezTo>
                  <a:pt x="3" y="42"/>
                  <a:pt x="0" y="38"/>
                  <a:pt x="0" y="34"/>
                </a:cubicBezTo>
                <a:cubicBezTo>
                  <a:pt x="0" y="8"/>
                  <a:pt x="0" y="8"/>
                  <a:pt x="0" y="8"/>
                </a:cubicBezTo>
                <a:cubicBezTo>
                  <a:pt x="0" y="4"/>
                  <a:pt x="3" y="0"/>
                  <a:pt x="7" y="0"/>
                </a:cubicBezTo>
                <a:cubicBezTo>
                  <a:pt x="33" y="0"/>
                  <a:pt x="33" y="0"/>
                  <a:pt x="33" y="0"/>
                </a:cubicBezTo>
                <a:cubicBezTo>
                  <a:pt x="37" y="0"/>
                  <a:pt x="41" y="4"/>
                  <a:pt x="41" y="8"/>
                </a:cubicBezTo>
                <a:lnTo>
                  <a:pt x="41" y="34"/>
                </a:lnTo>
                <a:close/>
                <a:moveTo>
                  <a:pt x="34" y="8"/>
                </a:moveTo>
                <a:cubicBezTo>
                  <a:pt x="34" y="8"/>
                  <a:pt x="34" y="7"/>
                  <a:pt x="33" y="7"/>
                </a:cubicBezTo>
                <a:cubicBezTo>
                  <a:pt x="7" y="7"/>
                  <a:pt x="7" y="7"/>
                  <a:pt x="7" y="7"/>
                </a:cubicBezTo>
                <a:cubicBezTo>
                  <a:pt x="7" y="7"/>
                  <a:pt x="7" y="8"/>
                  <a:pt x="7" y="8"/>
                </a:cubicBezTo>
                <a:cubicBezTo>
                  <a:pt x="7" y="34"/>
                  <a:pt x="7" y="34"/>
                  <a:pt x="7" y="34"/>
                </a:cubicBezTo>
                <a:cubicBezTo>
                  <a:pt x="7" y="34"/>
                  <a:pt x="7" y="35"/>
                  <a:pt x="7" y="35"/>
                </a:cubicBezTo>
                <a:cubicBezTo>
                  <a:pt x="33" y="35"/>
                  <a:pt x="33" y="35"/>
                  <a:pt x="33" y="35"/>
                </a:cubicBezTo>
                <a:cubicBezTo>
                  <a:pt x="34" y="35"/>
                  <a:pt x="34" y="34"/>
                  <a:pt x="34" y="34"/>
                </a:cubicBezTo>
                <a:lnTo>
                  <a:pt x="34" y="8"/>
                </a:lnTo>
                <a:close/>
                <a:moveTo>
                  <a:pt x="27" y="30"/>
                </a:moveTo>
                <a:cubicBezTo>
                  <a:pt x="27" y="31"/>
                  <a:pt x="26" y="31"/>
                  <a:pt x="25" y="31"/>
                </a:cubicBezTo>
                <a:cubicBezTo>
                  <a:pt x="25" y="31"/>
                  <a:pt x="25" y="31"/>
                  <a:pt x="25" y="31"/>
                </a:cubicBezTo>
                <a:cubicBezTo>
                  <a:pt x="13" y="22"/>
                  <a:pt x="13" y="22"/>
                  <a:pt x="13" y="22"/>
                </a:cubicBezTo>
                <a:cubicBezTo>
                  <a:pt x="12" y="22"/>
                  <a:pt x="12" y="22"/>
                  <a:pt x="12" y="21"/>
                </a:cubicBezTo>
                <a:cubicBezTo>
                  <a:pt x="12" y="21"/>
                  <a:pt x="12" y="20"/>
                  <a:pt x="13" y="20"/>
                </a:cubicBezTo>
                <a:cubicBezTo>
                  <a:pt x="25" y="11"/>
                  <a:pt x="25" y="11"/>
                  <a:pt x="25" y="11"/>
                </a:cubicBezTo>
                <a:cubicBezTo>
                  <a:pt x="25" y="11"/>
                  <a:pt x="25" y="11"/>
                  <a:pt x="25" y="11"/>
                </a:cubicBezTo>
                <a:cubicBezTo>
                  <a:pt x="26" y="11"/>
                  <a:pt x="27" y="12"/>
                  <a:pt x="27" y="12"/>
                </a:cubicBezTo>
                <a:lnTo>
                  <a:pt x="27" y="3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17" name="Freeform 82"/>
          <p:cNvSpPr>
            <a:spLocks noEditPoints="1"/>
          </p:cNvSpPr>
          <p:nvPr/>
        </p:nvSpPr>
        <p:spPr bwMode="auto">
          <a:xfrm>
            <a:off x="3254435" y="4787547"/>
            <a:ext cx="317866" cy="317866"/>
          </a:xfrm>
          <a:custGeom>
            <a:avLst/>
            <a:gdLst>
              <a:gd name="T0" fmla="*/ 41 w 41"/>
              <a:gd name="T1" fmla="*/ 34 h 41"/>
              <a:gd name="T2" fmla="*/ 33 w 41"/>
              <a:gd name="T3" fmla="*/ 41 h 41"/>
              <a:gd name="T4" fmla="*/ 7 w 41"/>
              <a:gd name="T5" fmla="*/ 41 h 41"/>
              <a:gd name="T6" fmla="*/ 0 w 41"/>
              <a:gd name="T7" fmla="*/ 34 h 41"/>
              <a:gd name="T8" fmla="*/ 0 w 41"/>
              <a:gd name="T9" fmla="*/ 8 h 41"/>
              <a:gd name="T10" fmla="*/ 7 w 41"/>
              <a:gd name="T11" fmla="*/ 0 h 41"/>
              <a:gd name="T12" fmla="*/ 33 w 41"/>
              <a:gd name="T13" fmla="*/ 0 h 41"/>
              <a:gd name="T14" fmla="*/ 41 w 41"/>
              <a:gd name="T15" fmla="*/ 8 h 41"/>
              <a:gd name="T16" fmla="*/ 41 w 41"/>
              <a:gd name="T17" fmla="*/ 34 h 41"/>
              <a:gd name="T18" fmla="*/ 34 w 41"/>
              <a:gd name="T19" fmla="*/ 8 h 41"/>
              <a:gd name="T20" fmla="*/ 33 w 41"/>
              <a:gd name="T21" fmla="*/ 7 h 41"/>
              <a:gd name="T22" fmla="*/ 7 w 41"/>
              <a:gd name="T23" fmla="*/ 7 h 41"/>
              <a:gd name="T24" fmla="*/ 7 w 41"/>
              <a:gd name="T25" fmla="*/ 8 h 41"/>
              <a:gd name="T26" fmla="*/ 7 w 41"/>
              <a:gd name="T27" fmla="*/ 34 h 41"/>
              <a:gd name="T28" fmla="*/ 7 w 41"/>
              <a:gd name="T29" fmla="*/ 34 h 41"/>
              <a:gd name="T30" fmla="*/ 33 w 41"/>
              <a:gd name="T31" fmla="*/ 34 h 41"/>
              <a:gd name="T32" fmla="*/ 34 w 41"/>
              <a:gd name="T33" fmla="*/ 34 h 41"/>
              <a:gd name="T34" fmla="*/ 34 w 41"/>
              <a:gd name="T35" fmla="*/ 8 h 41"/>
              <a:gd name="T36" fmla="*/ 28 w 41"/>
              <a:gd name="T37" fmla="*/ 22 h 41"/>
              <a:gd name="T38" fmla="*/ 16 w 41"/>
              <a:gd name="T39" fmla="*/ 31 h 41"/>
              <a:gd name="T40" fmla="*/ 14 w 41"/>
              <a:gd name="T41" fmla="*/ 31 h 41"/>
              <a:gd name="T42" fmla="*/ 13 w 41"/>
              <a:gd name="T43" fmla="*/ 29 h 41"/>
              <a:gd name="T44" fmla="*/ 13 w 41"/>
              <a:gd name="T45" fmla="*/ 12 h 41"/>
              <a:gd name="T46" fmla="*/ 14 w 41"/>
              <a:gd name="T47" fmla="*/ 11 h 41"/>
              <a:gd name="T48" fmla="*/ 16 w 41"/>
              <a:gd name="T49" fmla="*/ 11 h 41"/>
              <a:gd name="T50" fmla="*/ 28 w 41"/>
              <a:gd name="T51" fmla="*/ 19 h 41"/>
              <a:gd name="T52" fmla="*/ 29 w 41"/>
              <a:gd name="T53" fmla="*/ 21 h 41"/>
              <a:gd name="T54" fmla="*/ 28 w 41"/>
              <a:gd name="T55" fmla="*/ 22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1" h="41">
                <a:moveTo>
                  <a:pt x="41" y="34"/>
                </a:moveTo>
                <a:cubicBezTo>
                  <a:pt x="41" y="38"/>
                  <a:pt x="37" y="41"/>
                  <a:pt x="33" y="41"/>
                </a:cubicBezTo>
                <a:cubicBezTo>
                  <a:pt x="7" y="41"/>
                  <a:pt x="7" y="41"/>
                  <a:pt x="7" y="41"/>
                </a:cubicBezTo>
                <a:cubicBezTo>
                  <a:pt x="3" y="41"/>
                  <a:pt x="0" y="38"/>
                  <a:pt x="0" y="34"/>
                </a:cubicBezTo>
                <a:cubicBezTo>
                  <a:pt x="0" y="8"/>
                  <a:pt x="0" y="8"/>
                  <a:pt x="0" y="8"/>
                </a:cubicBezTo>
                <a:cubicBezTo>
                  <a:pt x="0" y="4"/>
                  <a:pt x="3" y="0"/>
                  <a:pt x="7" y="0"/>
                </a:cubicBezTo>
                <a:cubicBezTo>
                  <a:pt x="33" y="0"/>
                  <a:pt x="33" y="0"/>
                  <a:pt x="33" y="0"/>
                </a:cubicBezTo>
                <a:cubicBezTo>
                  <a:pt x="37" y="0"/>
                  <a:pt x="41" y="4"/>
                  <a:pt x="41" y="8"/>
                </a:cubicBezTo>
                <a:lnTo>
                  <a:pt x="41" y="34"/>
                </a:lnTo>
                <a:close/>
                <a:moveTo>
                  <a:pt x="34" y="8"/>
                </a:moveTo>
                <a:cubicBezTo>
                  <a:pt x="34" y="7"/>
                  <a:pt x="34" y="7"/>
                  <a:pt x="33" y="7"/>
                </a:cubicBezTo>
                <a:cubicBezTo>
                  <a:pt x="7" y="7"/>
                  <a:pt x="7" y="7"/>
                  <a:pt x="7" y="7"/>
                </a:cubicBezTo>
                <a:cubicBezTo>
                  <a:pt x="7" y="7"/>
                  <a:pt x="7" y="7"/>
                  <a:pt x="7" y="8"/>
                </a:cubicBezTo>
                <a:cubicBezTo>
                  <a:pt x="7" y="34"/>
                  <a:pt x="7" y="34"/>
                  <a:pt x="7" y="34"/>
                </a:cubicBezTo>
                <a:cubicBezTo>
                  <a:pt x="7" y="34"/>
                  <a:pt x="7" y="34"/>
                  <a:pt x="7" y="34"/>
                </a:cubicBezTo>
                <a:cubicBezTo>
                  <a:pt x="33" y="34"/>
                  <a:pt x="33" y="34"/>
                  <a:pt x="33" y="34"/>
                </a:cubicBezTo>
                <a:cubicBezTo>
                  <a:pt x="34" y="34"/>
                  <a:pt x="34" y="34"/>
                  <a:pt x="34" y="34"/>
                </a:cubicBezTo>
                <a:lnTo>
                  <a:pt x="34" y="8"/>
                </a:lnTo>
                <a:close/>
                <a:moveTo>
                  <a:pt x="28" y="22"/>
                </a:moveTo>
                <a:cubicBezTo>
                  <a:pt x="16" y="31"/>
                  <a:pt x="16" y="31"/>
                  <a:pt x="16" y="31"/>
                </a:cubicBezTo>
                <a:cubicBezTo>
                  <a:pt x="16" y="31"/>
                  <a:pt x="15" y="31"/>
                  <a:pt x="14" y="31"/>
                </a:cubicBezTo>
                <a:cubicBezTo>
                  <a:pt x="14" y="30"/>
                  <a:pt x="13" y="30"/>
                  <a:pt x="13" y="29"/>
                </a:cubicBezTo>
                <a:cubicBezTo>
                  <a:pt x="13" y="12"/>
                  <a:pt x="13" y="12"/>
                  <a:pt x="13" y="12"/>
                </a:cubicBezTo>
                <a:cubicBezTo>
                  <a:pt x="13" y="11"/>
                  <a:pt x="14" y="11"/>
                  <a:pt x="14" y="11"/>
                </a:cubicBezTo>
                <a:cubicBezTo>
                  <a:pt x="15" y="10"/>
                  <a:pt x="16" y="10"/>
                  <a:pt x="16" y="11"/>
                </a:cubicBezTo>
                <a:cubicBezTo>
                  <a:pt x="28" y="19"/>
                  <a:pt x="28" y="19"/>
                  <a:pt x="28" y="19"/>
                </a:cubicBezTo>
                <a:cubicBezTo>
                  <a:pt x="29" y="20"/>
                  <a:pt x="29" y="20"/>
                  <a:pt x="29" y="21"/>
                </a:cubicBezTo>
                <a:cubicBezTo>
                  <a:pt x="29" y="21"/>
                  <a:pt x="29" y="22"/>
                  <a:pt x="28" y="22"/>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18" name="Freeform 83"/>
          <p:cNvSpPr>
            <a:spLocks noEditPoints="1"/>
          </p:cNvSpPr>
          <p:nvPr/>
        </p:nvSpPr>
        <p:spPr bwMode="auto">
          <a:xfrm>
            <a:off x="4444578" y="4787547"/>
            <a:ext cx="317866" cy="317866"/>
          </a:xfrm>
          <a:custGeom>
            <a:avLst/>
            <a:gdLst>
              <a:gd name="T0" fmla="*/ 41 w 41"/>
              <a:gd name="T1" fmla="*/ 34 h 41"/>
              <a:gd name="T2" fmla="*/ 34 w 41"/>
              <a:gd name="T3" fmla="*/ 41 h 41"/>
              <a:gd name="T4" fmla="*/ 8 w 41"/>
              <a:gd name="T5" fmla="*/ 41 h 41"/>
              <a:gd name="T6" fmla="*/ 0 w 41"/>
              <a:gd name="T7" fmla="*/ 34 h 41"/>
              <a:gd name="T8" fmla="*/ 0 w 41"/>
              <a:gd name="T9" fmla="*/ 8 h 41"/>
              <a:gd name="T10" fmla="*/ 8 w 41"/>
              <a:gd name="T11" fmla="*/ 0 h 41"/>
              <a:gd name="T12" fmla="*/ 34 w 41"/>
              <a:gd name="T13" fmla="*/ 0 h 41"/>
              <a:gd name="T14" fmla="*/ 41 w 41"/>
              <a:gd name="T15" fmla="*/ 8 h 41"/>
              <a:gd name="T16" fmla="*/ 41 w 41"/>
              <a:gd name="T17" fmla="*/ 34 h 41"/>
              <a:gd name="T18" fmla="*/ 35 w 41"/>
              <a:gd name="T19" fmla="*/ 8 h 41"/>
              <a:gd name="T20" fmla="*/ 34 w 41"/>
              <a:gd name="T21" fmla="*/ 7 h 41"/>
              <a:gd name="T22" fmla="*/ 8 w 41"/>
              <a:gd name="T23" fmla="*/ 7 h 41"/>
              <a:gd name="T24" fmla="*/ 7 w 41"/>
              <a:gd name="T25" fmla="*/ 8 h 41"/>
              <a:gd name="T26" fmla="*/ 7 w 41"/>
              <a:gd name="T27" fmla="*/ 34 h 41"/>
              <a:gd name="T28" fmla="*/ 8 w 41"/>
              <a:gd name="T29" fmla="*/ 35 h 41"/>
              <a:gd name="T30" fmla="*/ 34 w 41"/>
              <a:gd name="T31" fmla="*/ 35 h 41"/>
              <a:gd name="T32" fmla="*/ 35 w 41"/>
              <a:gd name="T33" fmla="*/ 34 h 41"/>
              <a:gd name="T34" fmla="*/ 35 w 41"/>
              <a:gd name="T35" fmla="*/ 8 h 41"/>
              <a:gd name="T36" fmla="*/ 29 w 41"/>
              <a:gd name="T37" fmla="*/ 28 h 41"/>
              <a:gd name="T38" fmla="*/ 12 w 41"/>
              <a:gd name="T39" fmla="*/ 28 h 41"/>
              <a:gd name="T40" fmla="*/ 11 w 41"/>
              <a:gd name="T41" fmla="*/ 27 h 41"/>
              <a:gd name="T42" fmla="*/ 11 w 41"/>
              <a:gd name="T43" fmla="*/ 25 h 41"/>
              <a:gd name="T44" fmla="*/ 20 w 41"/>
              <a:gd name="T45" fmla="*/ 13 h 41"/>
              <a:gd name="T46" fmla="*/ 21 w 41"/>
              <a:gd name="T47" fmla="*/ 12 h 41"/>
              <a:gd name="T48" fmla="*/ 22 w 41"/>
              <a:gd name="T49" fmla="*/ 13 h 41"/>
              <a:gd name="T50" fmla="*/ 31 w 41"/>
              <a:gd name="T51" fmla="*/ 25 h 41"/>
              <a:gd name="T52" fmla="*/ 31 w 41"/>
              <a:gd name="T53" fmla="*/ 27 h 41"/>
              <a:gd name="T54" fmla="*/ 29 w 41"/>
              <a:gd name="T55" fmla="*/ 28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1" h="41">
                <a:moveTo>
                  <a:pt x="41" y="34"/>
                </a:moveTo>
                <a:cubicBezTo>
                  <a:pt x="41" y="38"/>
                  <a:pt x="38" y="41"/>
                  <a:pt x="34" y="41"/>
                </a:cubicBezTo>
                <a:cubicBezTo>
                  <a:pt x="8" y="41"/>
                  <a:pt x="8" y="41"/>
                  <a:pt x="8" y="41"/>
                </a:cubicBezTo>
                <a:cubicBezTo>
                  <a:pt x="4" y="41"/>
                  <a:pt x="0" y="38"/>
                  <a:pt x="0" y="34"/>
                </a:cubicBezTo>
                <a:cubicBezTo>
                  <a:pt x="0" y="8"/>
                  <a:pt x="0" y="8"/>
                  <a:pt x="0" y="8"/>
                </a:cubicBezTo>
                <a:cubicBezTo>
                  <a:pt x="0" y="4"/>
                  <a:pt x="4" y="0"/>
                  <a:pt x="8" y="0"/>
                </a:cubicBezTo>
                <a:cubicBezTo>
                  <a:pt x="34" y="0"/>
                  <a:pt x="34" y="0"/>
                  <a:pt x="34" y="0"/>
                </a:cubicBezTo>
                <a:cubicBezTo>
                  <a:pt x="38" y="0"/>
                  <a:pt x="41" y="4"/>
                  <a:pt x="41" y="8"/>
                </a:cubicBezTo>
                <a:lnTo>
                  <a:pt x="41" y="34"/>
                </a:lnTo>
                <a:close/>
                <a:moveTo>
                  <a:pt x="35" y="8"/>
                </a:moveTo>
                <a:cubicBezTo>
                  <a:pt x="35" y="8"/>
                  <a:pt x="34" y="7"/>
                  <a:pt x="34" y="7"/>
                </a:cubicBezTo>
                <a:cubicBezTo>
                  <a:pt x="8" y="7"/>
                  <a:pt x="8" y="7"/>
                  <a:pt x="8" y="7"/>
                </a:cubicBezTo>
                <a:cubicBezTo>
                  <a:pt x="8" y="7"/>
                  <a:pt x="7" y="8"/>
                  <a:pt x="7" y="8"/>
                </a:cubicBezTo>
                <a:cubicBezTo>
                  <a:pt x="7" y="34"/>
                  <a:pt x="7" y="34"/>
                  <a:pt x="7" y="34"/>
                </a:cubicBezTo>
                <a:cubicBezTo>
                  <a:pt x="7" y="34"/>
                  <a:pt x="8" y="35"/>
                  <a:pt x="8" y="35"/>
                </a:cubicBezTo>
                <a:cubicBezTo>
                  <a:pt x="34" y="35"/>
                  <a:pt x="34" y="35"/>
                  <a:pt x="34" y="35"/>
                </a:cubicBezTo>
                <a:cubicBezTo>
                  <a:pt x="34" y="35"/>
                  <a:pt x="35" y="34"/>
                  <a:pt x="35" y="34"/>
                </a:cubicBezTo>
                <a:lnTo>
                  <a:pt x="35" y="8"/>
                </a:lnTo>
                <a:close/>
                <a:moveTo>
                  <a:pt x="29" y="28"/>
                </a:moveTo>
                <a:cubicBezTo>
                  <a:pt x="12" y="28"/>
                  <a:pt x="12" y="28"/>
                  <a:pt x="12" y="28"/>
                </a:cubicBezTo>
                <a:cubicBezTo>
                  <a:pt x="12" y="28"/>
                  <a:pt x="11" y="27"/>
                  <a:pt x="11" y="27"/>
                </a:cubicBezTo>
                <a:cubicBezTo>
                  <a:pt x="11" y="26"/>
                  <a:pt x="11" y="26"/>
                  <a:pt x="11" y="25"/>
                </a:cubicBezTo>
                <a:cubicBezTo>
                  <a:pt x="20" y="13"/>
                  <a:pt x="20" y="13"/>
                  <a:pt x="20" y="13"/>
                </a:cubicBezTo>
                <a:cubicBezTo>
                  <a:pt x="20" y="13"/>
                  <a:pt x="20" y="12"/>
                  <a:pt x="21" y="12"/>
                </a:cubicBezTo>
                <a:cubicBezTo>
                  <a:pt x="21" y="12"/>
                  <a:pt x="22" y="13"/>
                  <a:pt x="22" y="13"/>
                </a:cubicBezTo>
                <a:cubicBezTo>
                  <a:pt x="31" y="25"/>
                  <a:pt x="31" y="25"/>
                  <a:pt x="31" y="25"/>
                </a:cubicBezTo>
                <a:cubicBezTo>
                  <a:pt x="31" y="26"/>
                  <a:pt x="31" y="26"/>
                  <a:pt x="31" y="27"/>
                </a:cubicBezTo>
                <a:cubicBezTo>
                  <a:pt x="31" y="27"/>
                  <a:pt x="30" y="28"/>
                  <a:pt x="29" y="2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19" name="Freeform 85"/>
          <p:cNvSpPr>
            <a:spLocks/>
          </p:cNvSpPr>
          <p:nvPr/>
        </p:nvSpPr>
        <p:spPr bwMode="auto">
          <a:xfrm>
            <a:off x="2685445" y="3789745"/>
            <a:ext cx="324419" cy="324419"/>
          </a:xfrm>
          <a:custGeom>
            <a:avLst/>
            <a:gdLst>
              <a:gd name="T0" fmla="*/ 41 w 42"/>
              <a:gd name="T1" fmla="*/ 25 h 42"/>
              <a:gd name="T2" fmla="*/ 41 w 42"/>
              <a:gd name="T3" fmla="*/ 27 h 42"/>
              <a:gd name="T4" fmla="*/ 40 w 42"/>
              <a:gd name="T5" fmla="*/ 28 h 42"/>
              <a:gd name="T6" fmla="*/ 35 w 42"/>
              <a:gd name="T7" fmla="*/ 29 h 42"/>
              <a:gd name="T8" fmla="*/ 36 w 42"/>
              <a:gd name="T9" fmla="*/ 34 h 42"/>
              <a:gd name="T10" fmla="*/ 36 w 42"/>
              <a:gd name="T11" fmla="*/ 36 h 42"/>
              <a:gd name="T12" fmla="*/ 34 w 42"/>
              <a:gd name="T13" fmla="*/ 37 h 42"/>
              <a:gd name="T14" fmla="*/ 29 w 42"/>
              <a:gd name="T15" fmla="*/ 35 h 42"/>
              <a:gd name="T16" fmla="*/ 28 w 42"/>
              <a:gd name="T17" fmla="*/ 40 h 42"/>
              <a:gd name="T18" fmla="*/ 26 w 42"/>
              <a:gd name="T19" fmla="*/ 42 h 42"/>
              <a:gd name="T20" fmla="*/ 26 w 42"/>
              <a:gd name="T21" fmla="*/ 42 h 42"/>
              <a:gd name="T22" fmla="*/ 25 w 42"/>
              <a:gd name="T23" fmla="*/ 41 h 42"/>
              <a:gd name="T24" fmla="*/ 21 w 42"/>
              <a:gd name="T25" fmla="*/ 37 h 42"/>
              <a:gd name="T26" fmla="*/ 17 w 42"/>
              <a:gd name="T27" fmla="*/ 41 h 42"/>
              <a:gd name="T28" fmla="*/ 15 w 42"/>
              <a:gd name="T29" fmla="*/ 42 h 42"/>
              <a:gd name="T30" fmla="*/ 14 w 42"/>
              <a:gd name="T31" fmla="*/ 40 h 42"/>
              <a:gd name="T32" fmla="*/ 13 w 42"/>
              <a:gd name="T33" fmla="*/ 35 h 42"/>
              <a:gd name="T34" fmla="*/ 8 w 42"/>
              <a:gd name="T35" fmla="*/ 37 h 42"/>
              <a:gd name="T36" fmla="*/ 6 w 42"/>
              <a:gd name="T37" fmla="*/ 36 h 42"/>
              <a:gd name="T38" fmla="*/ 5 w 42"/>
              <a:gd name="T39" fmla="*/ 34 h 42"/>
              <a:gd name="T40" fmla="*/ 7 w 42"/>
              <a:gd name="T41" fmla="*/ 29 h 42"/>
              <a:gd name="T42" fmla="*/ 2 w 42"/>
              <a:gd name="T43" fmla="*/ 28 h 42"/>
              <a:gd name="T44" fmla="*/ 0 w 42"/>
              <a:gd name="T45" fmla="*/ 27 h 42"/>
              <a:gd name="T46" fmla="*/ 1 w 42"/>
              <a:gd name="T47" fmla="*/ 25 h 42"/>
              <a:gd name="T48" fmla="*/ 5 w 42"/>
              <a:gd name="T49" fmla="*/ 21 h 42"/>
              <a:gd name="T50" fmla="*/ 1 w 42"/>
              <a:gd name="T51" fmla="*/ 17 h 42"/>
              <a:gd name="T52" fmla="*/ 0 w 42"/>
              <a:gd name="T53" fmla="*/ 16 h 42"/>
              <a:gd name="T54" fmla="*/ 2 w 42"/>
              <a:gd name="T55" fmla="*/ 14 h 42"/>
              <a:gd name="T56" fmla="*/ 7 w 42"/>
              <a:gd name="T57" fmla="*/ 13 h 42"/>
              <a:gd name="T58" fmla="*/ 5 w 42"/>
              <a:gd name="T59" fmla="*/ 8 h 42"/>
              <a:gd name="T60" fmla="*/ 6 w 42"/>
              <a:gd name="T61" fmla="*/ 6 h 42"/>
              <a:gd name="T62" fmla="*/ 8 w 42"/>
              <a:gd name="T63" fmla="*/ 6 h 42"/>
              <a:gd name="T64" fmla="*/ 13 w 42"/>
              <a:gd name="T65" fmla="*/ 7 h 42"/>
              <a:gd name="T66" fmla="*/ 14 w 42"/>
              <a:gd name="T67" fmla="*/ 2 h 42"/>
              <a:gd name="T68" fmla="*/ 15 w 42"/>
              <a:gd name="T69" fmla="*/ 1 h 42"/>
              <a:gd name="T70" fmla="*/ 17 w 42"/>
              <a:gd name="T71" fmla="*/ 1 h 42"/>
              <a:gd name="T72" fmla="*/ 21 w 42"/>
              <a:gd name="T73" fmla="*/ 5 h 42"/>
              <a:gd name="T74" fmla="*/ 25 w 42"/>
              <a:gd name="T75" fmla="*/ 1 h 42"/>
              <a:gd name="T76" fmla="*/ 26 w 42"/>
              <a:gd name="T77" fmla="*/ 1 h 42"/>
              <a:gd name="T78" fmla="*/ 28 w 42"/>
              <a:gd name="T79" fmla="*/ 2 h 42"/>
              <a:gd name="T80" fmla="*/ 29 w 42"/>
              <a:gd name="T81" fmla="*/ 7 h 42"/>
              <a:gd name="T82" fmla="*/ 34 w 42"/>
              <a:gd name="T83" fmla="*/ 6 h 42"/>
              <a:gd name="T84" fmla="*/ 36 w 42"/>
              <a:gd name="T85" fmla="*/ 6 h 42"/>
              <a:gd name="T86" fmla="*/ 36 w 42"/>
              <a:gd name="T87" fmla="*/ 8 h 42"/>
              <a:gd name="T88" fmla="*/ 35 w 42"/>
              <a:gd name="T89" fmla="*/ 13 h 42"/>
              <a:gd name="T90" fmla="*/ 40 w 42"/>
              <a:gd name="T91" fmla="*/ 14 h 42"/>
              <a:gd name="T92" fmla="*/ 41 w 42"/>
              <a:gd name="T93" fmla="*/ 16 h 42"/>
              <a:gd name="T94" fmla="*/ 41 w 42"/>
              <a:gd name="T95" fmla="*/ 17 h 42"/>
              <a:gd name="T96" fmla="*/ 37 w 42"/>
              <a:gd name="T97" fmla="*/ 21 h 42"/>
              <a:gd name="T98" fmla="*/ 41 w 42"/>
              <a:gd name="T99" fmla="*/ 25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2" h="42">
                <a:moveTo>
                  <a:pt x="41" y="25"/>
                </a:moveTo>
                <a:cubicBezTo>
                  <a:pt x="41" y="25"/>
                  <a:pt x="42" y="26"/>
                  <a:pt x="41" y="27"/>
                </a:cubicBezTo>
                <a:cubicBezTo>
                  <a:pt x="41" y="27"/>
                  <a:pt x="41" y="28"/>
                  <a:pt x="40" y="28"/>
                </a:cubicBezTo>
                <a:cubicBezTo>
                  <a:pt x="35" y="29"/>
                  <a:pt x="35" y="29"/>
                  <a:pt x="35" y="29"/>
                </a:cubicBezTo>
                <a:cubicBezTo>
                  <a:pt x="36" y="34"/>
                  <a:pt x="36" y="34"/>
                  <a:pt x="36" y="34"/>
                </a:cubicBezTo>
                <a:cubicBezTo>
                  <a:pt x="37" y="35"/>
                  <a:pt x="36" y="36"/>
                  <a:pt x="36" y="36"/>
                </a:cubicBezTo>
                <a:cubicBezTo>
                  <a:pt x="35" y="37"/>
                  <a:pt x="35" y="37"/>
                  <a:pt x="34" y="37"/>
                </a:cubicBezTo>
                <a:cubicBezTo>
                  <a:pt x="29" y="35"/>
                  <a:pt x="29" y="35"/>
                  <a:pt x="29" y="35"/>
                </a:cubicBezTo>
                <a:cubicBezTo>
                  <a:pt x="28" y="40"/>
                  <a:pt x="28" y="40"/>
                  <a:pt x="28" y="40"/>
                </a:cubicBezTo>
                <a:cubicBezTo>
                  <a:pt x="28" y="41"/>
                  <a:pt x="27" y="41"/>
                  <a:pt x="26" y="42"/>
                </a:cubicBezTo>
                <a:cubicBezTo>
                  <a:pt x="26" y="42"/>
                  <a:pt x="26" y="42"/>
                  <a:pt x="26" y="42"/>
                </a:cubicBezTo>
                <a:cubicBezTo>
                  <a:pt x="25" y="42"/>
                  <a:pt x="25" y="41"/>
                  <a:pt x="25" y="41"/>
                </a:cubicBezTo>
                <a:cubicBezTo>
                  <a:pt x="21" y="37"/>
                  <a:pt x="21" y="37"/>
                  <a:pt x="21" y="37"/>
                </a:cubicBezTo>
                <a:cubicBezTo>
                  <a:pt x="17" y="41"/>
                  <a:pt x="17" y="41"/>
                  <a:pt x="17" y="41"/>
                </a:cubicBezTo>
                <a:cubicBezTo>
                  <a:pt x="17" y="42"/>
                  <a:pt x="16" y="42"/>
                  <a:pt x="15" y="42"/>
                </a:cubicBezTo>
                <a:cubicBezTo>
                  <a:pt x="15" y="41"/>
                  <a:pt x="14" y="41"/>
                  <a:pt x="14" y="40"/>
                </a:cubicBezTo>
                <a:cubicBezTo>
                  <a:pt x="13" y="35"/>
                  <a:pt x="13" y="35"/>
                  <a:pt x="13" y="35"/>
                </a:cubicBezTo>
                <a:cubicBezTo>
                  <a:pt x="8" y="37"/>
                  <a:pt x="8" y="37"/>
                  <a:pt x="8" y="37"/>
                </a:cubicBezTo>
                <a:cubicBezTo>
                  <a:pt x="7" y="37"/>
                  <a:pt x="6" y="37"/>
                  <a:pt x="6" y="36"/>
                </a:cubicBezTo>
                <a:cubicBezTo>
                  <a:pt x="5" y="36"/>
                  <a:pt x="5" y="35"/>
                  <a:pt x="5" y="34"/>
                </a:cubicBezTo>
                <a:cubicBezTo>
                  <a:pt x="7" y="29"/>
                  <a:pt x="7" y="29"/>
                  <a:pt x="7" y="29"/>
                </a:cubicBezTo>
                <a:cubicBezTo>
                  <a:pt x="2" y="28"/>
                  <a:pt x="2" y="28"/>
                  <a:pt x="2" y="28"/>
                </a:cubicBezTo>
                <a:cubicBezTo>
                  <a:pt x="1" y="28"/>
                  <a:pt x="1" y="27"/>
                  <a:pt x="0" y="27"/>
                </a:cubicBezTo>
                <a:cubicBezTo>
                  <a:pt x="0" y="26"/>
                  <a:pt x="0" y="25"/>
                  <a:pt x="1" y="25"/>
                </a:cubicBezTo>
                <a:cubicBezTo>
                  <a:pt x="5" y="21"/>
                  <a:pt x="5" y="21"/>
                  <a:pt x="5" y="21"/>
                </a:cubicBezTo>
                <a:cubicBezTo>
                  <a:pt x="1" y="17"/>
                  <a:pt x="1" y="17"/>
                  <a:pt x="1" y="17"/>
                </a:cubicBezTo>
                <a:cubicBezTo>
                  <a:pt x="0" y="17"/>
                  <a:pt x="0" y="16"/>
                  <a:pt x="0" y="16"/>
                </a:cubicBezTo>
                <a:cubicBezTo>
                  <a:pt x="1" y="15"/>
                  <a:pt x="1" y="14"/>
                  <a:pt x="2" y="14"/>
                </a:cubicBezTo>
                <a:cubicBezTo>
                  <a:pt x="7" y="13"/>
                  <a:pt x="7" y="13"/>
                  <a:pt x="7" y="13"/>
                </a:cubicBezTo>
                <a:cubicBezTo>
                  <a:pt x="5" y="8"/>
                  <a:pt x="5" y="8"/>
                  <a:pt x="5" y="8"/>
                </a:cubicBezTo>
                <a:cubicBezTo>
                  <a:pt x="5" y="7"/>
                  <a:pt x="5" y="7"/>
                  <a:pt x="6" y="6"/>
                </a:cubicBezTo>
                <a:cubicBezTo>
                  <a:pt x="6" y="6"/>
                  <a:pt x="7" y="5"/>
                  <a:pt x="8" y="6"/>
                </a:cubicBezTo>
                <a:cubicBezTo>
                  <a:pt x="13" y="7"/>
                  <a:pt x="13" y="7"/>
                  <a:pt x="13" y="7"/>
                </a:cubicBezTo>
                <a:cubicBezTo>
                  <a:pt x="14" y="2"/>
                  <a:pt x="14" y="2"/>
                  <a:pt x="14" y="2"/>
                </a:cubicBezTo>
                <a:cubicBezTo>
                  <a:pt x="14" y="1"/>
                  <a:pt x="15" y="1"/>
                  <a:pt x="15" y="1"/>
                </a:cubicBezTo>
                <a:cubicBezTo>
                  <a:pt x="16" y="0"/>
                  <a:pt x="17" y="1"/>
                  <a:pt x="17" y="1"/>
                </a:cubicBezTo>
                <a:cubicBezTo>
                  <a:pt x="21" y="5"/>
                  <a:pt x="21" y="5"/>
                  <a:pt x="21" y="5"/>
                </a:cubicBezTo>
                <a:cubicBezTo>
                  <a:pt x="25" y="1"/>
                  <a:pt x="25" y="1"/>
                  <a:pt x="25" y="1"/>
                </a:cubicBezTo>
                <a:cubicBezTo>
                  <a:pt x="25" y="1"/>
                  <a:pt x="26" y="0"/>
                  <a:pt x="26" y="1"/>
                </a:cubicBezTo>
                <a:cubicBezTo>
                  <a:pt x="27" y="1"/>
                  <a:pt x="28" y="1"/>
                  <a:pt x="28" y="2"/>
                </a:cubicBezTo>
                <a:cubicBezTo>
                  <a:pt x="29" y="7"/>
                  <a:pt x="29" y="7"/>
                  <a:pt x="29" y="7"/>
                </a:cubicBezTo>
                <a:cubicBezTo>
                  <a:pt x="34" y="6"/>
                  <a:pt x="34" y="6"/>
                  <a:pt x="34" y="6"/>
                </a:cubicBezTo>
                <a:cubicBezTo>
                  <a:pt x="35" y="5"/>
                  <a:pt x="35" y="6"/>
                  <a:pt x="36" y="6"/>
                </a:cubicBezTo>
                <a:cubicBezTo>
                  <a:pt x="36" y="7"/>
                  <a:pt x="37" y="7"/>
                  <a:pt x="36" y="8"/>
                </a:cubicBezTo>
                <a:cubicBezTo>
                  <a:pt x="35" y="13"/>
                  <a:pt x="35" y="13"/>
                  <a:pt x="35" y="13"/>
                </a:cubicBezTo>
                <a:cubicBezTo>
                  <a:pt x="40" y="14"/>
                  <a:pt x="40" y="14"/>
                  <a:pt x="40" y="14"/>
                </a:cubicBezTo>
                <a:cubicBezTo>
                  <a:pt x="41" y="14"/>
                  <a:pt x="41" y="15"/>
                  <a:pt x="41" y="16"/>
                </a:cubicBezTo>
                <a:cubicBezTo>
                  <a:pt x="42" y="16"/>
                  <a:pt x="41" y="17"/>
                  <a:pt x="41" y="17"/>
                </a:cubicBezTo>
                <a:cubicBezTo>
                  <a:pt x="37" y="21"/>
                  <a:pt x="37" y="21"/>
                  <a:pt x="37" y="21"/>
                </a:cubicBezTo>
                <a:lnTo>
                  <a:pt x="41" y="25"/>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20" name="Freeform 86"/>
          <p:cNvSpPr>
            <a:spLocks noEditPoints="1"/>
          </p:cNvSpPr>
          <p:nvPr/>
        </p:nvSpPr>
        <p:spPr bwMode="auto">
          <a:xfrm>
            <a:off x="7339806" y="3781553"/>
            <a:ext cx="340802" cy="340802"/>
          </a:xfrm>
          <a:custGeom>
            <a:avLst/>
            <a:gdLst>
              <a:gd name="T0" fmla="*/ 41 w 44"/>
              <a:gd name="T1" fmla="*/ 38 h 44"/>
              <a:gd name="T2" fmla="*/ 38 w 44"/>
              <a:gd name="T3" fmla="*/ 42 h 44"/>
              <a:gd name="T4" fmla="*/ 32 w 44"/>
              <a:gd name="T5" fmla="*/ 44 h 44"/>
              <a:gd name="T6" fmla="*/ 27 w 44"/>
              <a:gd name="T7" fmla="*/ 42 h 44"/>
              <a:gd name="T8" fmla="*/ 21 w 44"/>
              <a:gd name="T9" fmla="*/ 36 h 44"/>
              <a:gd name="T10" fmla="*/ 19 w 44"/>
              <a:gd name="T11" fmla="*/ 31 h 44"/>
              <a:gd name="T12" fmla="*/ 21 w 44"/>
              <a:gd name="T13" fmla="*/ 25 h 44"/>
              <a:gd name="T14" fmla="*/ 19 w 44"/>
              <a:gd name="T15" fmla="*/ 23 h 44"/>
              <a:gd name="T16" fmla="*/ 13 w 44"/>
              <a:gd name="T17" fmla="*/ 25 h 44"/>
              <a:gd name="T18" fmla="*/ 8 w 44"/>
              <a:gd name="T19" fmla="*/ 23 h 44"/>
              <a:gd name="T20" fmla="*/ 2 w 44"/>
              <a:gd name="T21" fmla="*/ 17 h 44"/>
              <a:gd name="T22" fmla="*/ 0 w 44"/>
              <a:gd name="T23" fmla="*/ 12 h 44"/>
              <a:gd name="T24" fmla="*/ 2 w 44"/>
              <a:gd name="T25" fmla="*/ 6 h 44"/>
              <a:gd name="T26" fmla="*/ 6 w 44"/>
              <a:gd name="T27" fmla="*/ 2 h 44"/>
              <a:gd name="T28" fmla="*/ 12 w 44"/>
              <a:gd name="T29" fmla="*/ 0 h 44"/>
              <a:gd name="T30" fmla="*/ 17 w 44"/>
              <a:gd name="T31" fmla="*/ 2 h 44"/>
              <a:gd name="T32" fmla="*/ 23 w 44"/>
              <a:gd name="T33" fmla="*/ 8 h 44"/>
              <a:gd name="T34" fmla="*/ 25 w 44"/>
              <a:gd name="T35" fmla="*/ 13 h 44"/>
              <a:gd name="T36" fmla="*/ 23 w 44"/>
              <a:gd name="T37" fmla="*/ 19 h 44"/>
              <a:gd name="T38" fmla="*/ 25 w 44"/>
              <a:gd name="T39" fmla="*/ 21 h 44"/>
              <a:gd name="T40" fmla="*/ 30 w 44"/>
              <a:gd name="T41" fmla="*/ 19 h 44"/>
              <a:gd name="T42" fmla="*/ 36 w 44"/>
              <a:gd name="T43" fmla="*/ 21 h 44"/>
              <a:gd name="T44" fmla="*/ 42 w 44"/>
              <a:gd name="T45" fmla="*/ 27 h 44"/>
              <a:gd name="T46" fmla="*/ 44 w 44"/>
              <a:gd name="T47" fmla="*/ 32 h 44"/>
              <a:gd name="T48" fmla="*/ 41 w 44"/>
              <a:gd name="T49" fmla="*/ 38 h 44"/>
              <a:gd name="T50" fmla="*/ 19 w 44"/>
              <a:gd name="T51" fmla="*/ 12 h 44"/>
              <a:gd name="T52" fmla="*/ 14 w 44"/>
              <a:gd name="T53" fmla="*/ 6 h 44"/>
              <a:gd name="T54" fmla="*/ 12 w 44"/>
              <a:gd name="T55" fmla="*/ 5 h 44"/>
              <a:gd name="T56" fmla="*/ 10 w 44"/>
              <a:gd name="T57" fmla="*/ 6 h 44"/>
              <a:gd name="T58" fmla="*/ 6 w 44"/>
              <a:gd name="T59" fmla="*/ 10 h 44"/>
              <a:gd name="T60" fmla="*/ 5 w 44"/>
              <a:gd name="T61" fmla="*/ 12 h 44"/>
              <a:gd name="T62" fmla="*/ 6 w 44"/>
              <a:gd name="T63" fmla="*/ 13 h 44"/>
              <a:gd name="T64" fmla="*/ 12 w 44"/>
              <a:gd name="T65" fmla="*/ 19 h 44"/>
              <a:gd name="T66" fmla="*/ 13 w 44"/>
              <a:gd name="T67" fmla="*/ 20 h 44"/>
              <a:gd name="T68" fmla="*/ 15 w 44"/>
              <a:gd name="T69" fmla="*/ 19 h 44"/>
              <a:gd name="T70" fmla="*/ 13 w 44"/>
              <a:gd name="T71" fmla="*/ 16 h 44"/>
              <a:gd name="T72" fmla="*/ 16 w 44"/>
              <a:gd name="T73" fmla="*/ 13 h 44"/>
              <a:gd name="T74" fmla="*/ 19 w 44"/>
              <a:gd name="T75" fmla="*/ 15 h 44"/>
              <a:gd name="T76" fmla="*/ 20 w 44"/>
              <a:gd name="T77" fmla="*/ 13 h 44"/>
              <a:gd name="T78" fmla="*/ 19 w 44"/>
              <a:gd name="T79" fmla="*/ 12 h 44"/>
              <a:gd name="T80" fmla="*/ 38 w 44"/>
              <a:gd name="T81" fmla="*/ 30 h 44"/>
              <a:gd name="T82" fmla="*/ 32 w 44"/>
              <a:gd name="T83" fmla="*/ 25 h 44"/>
              <a:gd name="T84" fmla="*/ 30 w 44"/>
              <a:gd name="T85" fmla="*/ 24 h 44"/>
              <a:gd name="T86" fmla="*/ 29 w 44"/>
              <a:gd name="T87" fmla="*/ 25 h 44"/>
              <a:gd name="T88" fmla="*/ 30 w 44"/>
              <a:gd name="T89" fmla="*/ 28 h 44"/>
              <a:gd name="T90" fmla="*/ 28 w 44"/>
              <a:gd name="T91" fmla="*/ 31 h 44"/>
              <a:gd name="T92" fmla="*/ 25 w 44"/>
              <a:gd name="T93" fmla="*/ 29 h 44"/>
              <a:gd name="T94" fmla="*/ 24 w 44"/>
              <a:gd name="T95" fmla="*/ 31 h 44"/>
              <a:gd name="T96" fmla="*/ 25 w 44"/>
              <a:gd name="T97" fmla="*/ 32 h 44"/>
              <a:gd name="T98" fmla="*/ 30 w 44"/>
              <a:gd name="T99" fmla="*/ 38 h 44"/>
              <a:gd name="T100" fmla="*/ 32 w 44"/>
              <a:gd name="T101" fmla="*/ 39 h 44"/>
              <a:gd name="T102" fmla="*/ 34 w 44"/>
              <a:gd name="T103" fmla="*/ 38 h 44"/>
              <a:gd name="T104" fmla="*/ 38 w 44"/>
              <a:gd name="T105" fmla="*/ 34 h 44"/>
              <a:gd name="T106" fmla="*/ 39 w 44"/>
              <a:gd name="T107" fmla="*/ 32 h 44"/>
              <a:gd name="T108" fmla="*/ 38 w 44"/>
              <a:gd name="T109" fmla="*/ 3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4" h="44">
                <a:moveTo>
                  <a:pt x="41" y="38"/>
                </a:moveTo>
                <a:cubicBezTo>
                  <a:pt x="38" y="42"/>
                  <a:pt x="38" y="42"/>
                  <a:pt x="38" y="42"/>
                </a:cubicBezTo>
                <a:cubicBezTo>
                  <a:pt x="36" y="43"/>
                  <a:pt x="34" y="44"/>
                  <a:pt x="32" y="44"/>
                </a:cubicBezTo>
                <a:cubicBezTo>
                  <a:pt x="30" y="44"/>
                  <a:pt x="28" y="43"/>
                  <a:pt x="27" y="42"/>
                </a:cubicBezTo>
                <a:cubicBezTo>
                  <a:pt x="21" y="36"/>
                  <a:pt x="21" y="36"/>
                  <a:pt x="21" y="36"/>
                </a:cubicBezTo>
                <a:cubicBezTo>
                  <a:pt x="20" y="35"/>
                  <a:pt x="19" y="33"/>
                  <a:pt x="19" y="31"/>
                </a:cubicBezTo>
                <a:cubicBezTo>
                  <a:pt x="19" y="28"/>
                  <a:pt x="20" y="26"/>
                  <a:pt x="21" y="25"/>
                </a:cubicBezTo>
                <a:cubicBezTo>
                  <a:pt x="19" y="23"/>
                  <a:pt x="19" y="23"/>
                  <a:pt x="19" y="23"/>
                </a:cubicBezTo>
                <a:cubicBezTo>
                  <a:pt x="17" y="24"/>
                  <a:pt x="15" y="25"/>
                  <a:pt x="13" y="25"/>
                </a:cubicBezTo>
                <a:cubicBezTo>
                  <a:pt x="11" y="25"/>
                  <a:pt x="9" y="24"/>
                  <a:pt x="8" y="23"/>
                </a:cubicBezTo>
                <a:cubicBezTo>
                  <a:pt x="2" y="17"/>
                  <a:pt x="2" y="17"/>
                  <a:pt x="2" y="17"/>
                </a:cubicBezTo>
                <a:cubicBezTo>
                  <a:pt x="1" y="16"/>
                  <a:pt x="0" y="14"/>
                  <a:pt x="0" y="12"/>
                </a:cubicBezTo>
                <a:cubicBezTo>
                  <a:pt x="0" y="10"/>
                  <a:pt x="1" y="8"/>
                  <a:pt x="2" y="6"/>
                </a:cubicBezTo>
                <a:cubicBezTo>
                  <a:pt x="6" y="2"/>
                  <a:pt x="6" y="2"/>
                  <a:pt x="6" y="2"/>
                </a:cubicBezTo>
                <a:cubicBezTo>
                  <a:pt x="8" y="1"/>
                  <a:pt x="10" y="0"/>
                  <a:pt x="12" y="0"/>
                </a:cubicBezTo>
                <a:cubicBezTo>
                  <a:pt x="14" y="0"/>
                  <a:pt x="16" y="1"/>
                  <a:pt x="17" y="2"/>
                </a:cubicBezTo>
                <a:cubicBezTo>
                  <a:pt x="23" y="8"/>
                  <a:pt x="23" y="8"/>
                  <a:pt x="23" y="8"/>
                </a:cubicBezTo>
                <a:cubicBezTo>
                  <a:pt x="24" y="9"/>
                  <a:pt x="25" y="11"/>
                  <a:pt x="25" y="13"/>
                </a:cubicBezTo>
                <a:cubicBezTo>
                  <a:pt x="25" y="15"/>
                  <a:pt x="24" y="17"/>
                  <a:pt x="23" y="19"/>
                </a:cubicBezTo>
                <a:cubicBezTo>
                  <a:pt x="25" y="21"/>
                  <a:pt x="25" y="21"/>
                  <a:pt x="25" y="21"/>
                </a:cubicBezTo>
                <a:cubicBezTo>
                  <a:pt x="26" y="20"/>
                  <a:pt x="28" y="19"/>
                  <a:pt x="30" y="19"/>
                </a:cubicBezTo>
                <a:cubicBezTo>
                  <a:pt x="33" y="19"/>
                  <a:pt x="35" y="20"/>
                  <a:pt x="36" y="21"/>
                </a:cubicBezTo>
                <a:cubicBezTo>
                  <a:pt x="42" y="27"/>
                  <a:pt x="42" y="27"/>
                  <a:pt x="42" y="27"/>
                </a:cubicBezTo>
                <a:cubicBezTo>
                  <a:pt x="43" y="28"/>
                  <a:pt x="44" y="30"/>
                  <a:pt x="44" y="32"/>
                </a:cubicBezTo>
                <a:cubicBezTo>
                  <a:pt x="44" y="34"/>
                  <a:pt x="43" y="36"/>
                  <a:pt x="41" y="38"/>
                </a:cubicBezTo>
                <a:close/>
                <a:moveTo>
                  <a:pt x="19" y="12"/>
                </a:moveTo>
                <a:cubicBezTo>
                  <a:pt x="14" y="6"/>
                  <a:pt x="14" y="6"/>
                  <a:pt x="14" y="6"/>
                </a:cubicBezTo>
                <a:cubicBezTo>
                  <a:pt x="13" y="5"/>
                  <a:pt x="12" y="5"/>
                  <a:pt x="12" y="5"/>
                </a:cubicBezTo>
                <a:cubicBezTo>
                  <a:pt x="11" y="5"/>
                  <a:pt x="10" y="5"/>
                  <a:pt x="10" y="6"/>
                </a:cubicBezTo>
                <a:cubicBezTo>
                  <a:pt x="6" y="10"/>
                  <a:pt x="6" y="10"/>
                  <a:pt x="6" y="10"/>
                </a:cubicBezTo>
                <a:cubicBezTo>
                  <a:pt x="5" y="10"/>
                  <a:pt x="5" y="11"/>
                  <a:pt x="5" y="12"/>
                </a:cubicBezTo>
                <a:cubicBezTo>
                  <a:pt x="5" y="12"/>
                  <a:pt x="5" y="13"/>
                  <a:pt x="6" y="13"/>
                </a:cubicBezTo>
                <a:cubicBezTo>
                  <a:pt x="12" y="19"/>
                  <a:pt x="12" y="19"/>
                  <a:pt x="12" y="19"/>
                </a:cubicBezTo>
                <a:cubicBezTo>
                  <a:pt x="12" y="20"/>
                  <a:pt x="13" y="20"/>
                  <a:pt x="13" y="20"/>
                </a:cubicBezTo>
                <a:cubicBezTo>
                  <a:pt x="14" y="20"/>
                  <a:pt x="15" y="20"/>
                  <a:pt x="15" y="19"/>
                </a:cubicBezTo>
                <a:cubicBezTo>
                  <a:pt x="14" y="18"/>
                  <a:pt x="13" y="17"/>
                  <a:pt x="13" y="16"/>
                </a:cubicBezTo>
                <a:cubicBezTo>
                  <a:pt x="13" y="15"/>
                  <a:pt x="14" y="13"/>
                  <a:pt x="16" y="13"/>
                </a:cubicBezTo>
                <a:cubicBezTo>
                  <a:pt x="17" y="13"/>
                  <a:pt x="18" y="14"/>
                  <a:pt x="19" y="15"/>
                </a:cubicBezTo>
                <a:cubicBezTo>
                  <a:pt x="19" y="15"/>
                  <a:pt x="20" y="14"/>
                  <a:pt x="20" y="13"/>
                </a:cubicBezTo>
                <a:cubicBezTo>
                  <a:pt x="20" y="13"/>
                  <a:pt x="20" y="12"/>
                  <a:pt x="19" y="12"/>
                </a:cubicBezTo>
                <a:close/>
                <a:moveTo>
                  <a:pt x="38" y="30"/>
                </a:moveTo>
                <a:cubicBezTo>
                  <a:pt x="32" y="25"/>
                  <a:pt x="32" y="25"/>
                  <a:pt x="32" y="25"/>
                </a:cubicBezTo>
                <a:cubicBezTo>
                  <a:pt x="32" y="24"/>
                  <a:pt x="31" y="24"/>
                  <a:pt x="30" y="24"/>
                </a:cubicBezTo>
                <a:cubicBezTo>
                  <a:pt x="30" y="24"/>
                  <a:pt x="29" y="24"/>
                  <a:pt x="29" y="25"/>
                </a:cubicBezTo>
                <a:cubicBezTo>
                  <a:pt x="29" y="26"/>
                  <a:pt x="30" y="27"/>
                  <a:pt x="30" y="28"/>
                </a:cubicBezTo>
                <a:cubicBezTo>
                  <a:pt x="30" y="29"/>
                  <a:pt x="29" y="31"/>
                  <a:pt x="28" y="31"/>
                </a:cubicBezTo>
                <a:cubicBezTo>
                  <a:pt x="27" y="31"/>
                  <a:pt x="26" y="29"/>
                  <a:pt x="25" y="29"/>
                </a:cubicBezTo>
                <a:cubicBezTo>
                  <a:pt x="24" y="29"/>
                  <a:pt x="24" y="30"/>
                  <a:pt x="24" y="31"/>
                </a:cubicBezTo>
                <a:cubicBezTo>
                  <a:pt x="24" y="31"/>
                  <a:pt x="24" y="32"/>
                  <a:pt x="25" y="32"/>
                </a:cubicBezTo>
                <a:cubicBezTo>
                  <a:pt x="30" y="38"/>
                  <a:pt x="30" y="38"/>
                  <a:pt x="30" y="38"/>
                </a:cubicBezTo>
                <a:cubicBezTo>
                  <a:pt x="31" y="38"/>
                  <a:pt x="31" y="39"/>
                  <a:pt x="32" y="39"/>
                </a:cubicBezTo>
                <a:cubicBezTo>
                  <a:pt x="33" y="39"/>
                  <a:pt x="33" y="38"/>
                  <a:pt x="34" y="38"/>
                </a:cubicBezTo>
                <a:cubicBezTo>
                  <a:pt x="38" y="34"/>
                  <a:pt x="38" y="34"/>
                  <a:pt x="38" y="34"/>
                </a:cubicBezTo>
                <a:cubicBezTo>
                  <a:pt x="38" y="34"/>
                  <a:pt x="39" y="33"/>
                  <a:pt x="39" y="32"/>
                </a:cubicBezTo>
                <a:cubicBezTo>
                  <a:pt x="39" y="32"/>
                  <a:pt x="38" y="31"/>
                  <a:pt x="38" y="30"/>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21" name="Freeform 87"/>
          <p:cNvSpPr>
            <a:spLocks noEditPoints="1"/>
          </p:cNvSpPr>
          <p:nvPr/>
        </p:nvSpPr>
        <p:spPr bwMode="auto">
          <a:xfrm>
            <a:off x="3242967" y="3285147"/>
            <a:ext cx="340802" cy="347356"/>
          </a:xfrm>
          <a:custGeom>
            <a:avLst/>
            <a:gdLst>
              <a:gd name="T0" fmla="*/ 0 w 44"/>
              <a:gd name="T1" fmla="*/ 30 h 45"/>
              <a:gd name="T2" fmla="*/ 0 w 44"/>
              <a:gd name="T3" fmla="*/ 29 h 45"/>
              <a:gd name="T4" fmla="*/ 10 w 44"/>
              <a:gd name="T5" fmla="*/ 29 h 45"/>
              <a:gd name="T6" fmla="*/ 21 w 44"/>
              <a:gd name="T7" fmla="*/ 14 h 45"/>
              <a:gd name="T8" fmla="*/ 12 w 44"/>
              <a:gd name="T9" fmla="*/ 6 h 45"/>
              <a:gd name="T10" fmla="*/ 6 w 44"/>
              <a:gd name="T11" fmla="*/ 10 h 45"/>
              <a:gd name="T12" fmla="*/ 6 w 44"/>
              <a:gd name="T13" fmla="*/ 14 h 45"/>
              <a:gd name="T14" fmla="*/ 13 w 44"/>
              <a:gd name="T15" fmla="*/ 28 h 45"/>
              <a:gd name="T16" fmla="*/ 2 w 44"/>
              <a:gd name="T17" fmla="*/ 18 h 45"/>
              <a:gd name="T18" fmla="*/ 2 w 44"/>
              <a:gd name="T19" fmla="*/ 7 h 45"/>
              <a:gd name="T20" fmla="*/ 12 w 44"/>
              <a:gd name="T21" fmla="*/ 1 h 45"/>
              <a:gd name="T22" fmla="*/ 26 w 44"/>
              <a:gd name="T23" fmla="*/ 12 h 45"/>
              <a:gd name="T24" fmla="*/ 21 w 44"/>
              <a:gd name="T25" fmla="*/ 14 h 45"/>
              <a:gd name="T26" fmla="*/ 4 w 44"/>
              <a:gd name="T27" fmla="*/ 41 h 45"/>
              <a:gd name="T28" fmla="*/ 3 w 44"/>
              <a:gd name="T29" fmla="*/ 40 h 45"/>
              <a:gd name="T30" fmla="*/ 11 w 44"/>
              <a:gd name="T31" fmla="*/ 33 h 45"/>
              <a:gd name="T32" fmla="*/ 5 w 44"/>
              <a:gd name="T33" fmla="*/ 41 h 45"/>
              <a:gd name="T34" fmla="*/ 15 w 44"/>
              <a:gd name="T35" fmla="*/ 45 h 45"/>
              <a:gd name="T36" fmla="*/ 14 w 44"/>
              <a:gd name="T37" fmla="*/ 35 h 45"/>
              <a:gd name="T38" fmla="*/ 16 w 44"/>
              <a:gd name="T39" fmla="*/ 35 h 45"/>
              <a:gd name="T40" fmla="*/ 41 w 44"/>
              <a:gd name="T41" fmla="*/ 38 h 45"/>
              <a:gd name="T42" fmla="*/ 32 w 44"/>
              <a:gd name="T43" fmla="*/ 44 h 45"/>
              <a:gd name="T44" fmla="*/ 18 w 44"/>
              <a:gd name="T45" fmla="*/ 33 h 45"/>
              <a:gd name="T46" fmla="*/ 23 w 44"/>
              <a:gd name="T47" fmla="*/ 31 h 45"/>
              <a:gd name="T48" fmla="*/ 34 w 44"/>
              <a:gd name="T49" fmla="*/ 39 h 45"/>
              <a:gd name="T50" fmla="*/ 39 w 44"/>
              <a:gd name="T51" fmla="*/ 33 h 45"/>
              <a:gd name="T52" fmla="*/ 31 w 44"/>
              <a:gd name="T53" fmla="*/ 24 h 45"/>
              <a:gd name="T54" fmla="*/ 33 w 44"/>
              <a:gd name="T55" fmla="*/ 18 h 45"/>
              <a:gd name="T56" fmla="*/ 44 w 44"/>
              <a:gd name="T57" fmla="*/ 33 h 45"/>
              <a:gd name="T58" fmla="*/ 30 w 44"/>
              <a:gd name="T59" fmla="*/ 10 h 45"/>
              <a:gd name="T60" fmla="*/ 28 w 44"/>
              <a:gd name="T61" fmla="*/ 10 h 45"/>
              <a:gd name="T62" fmla="*/ 29 w 44"/>
              <a:gd name="T63" fmla="*/ 0 h 45"/>
              <a:gd name="T64" fmla="*/ 30 w 44"/>
              <a:gd name="T65" fmla="*/ 10 h 45"/>
              <a:gd name="T66" fmla="*/ 33 w 44"/>
              <a:gd name="T67" fmla="*/ 12 h 45"/>
              <a:gd name="T68" fmla="*/ 32 w 44"/>
              <a:gd name="T69" fmla="*/ 11 h 45"/>
              <a:gd name="T70" fmla="*/ 41 w 44"/>
              <a:gd name="T71" fmla="*/ 4 h 45"/>
              <a:gd name="T72" fmla="*/ 34 w 44"/>
              <a:gd name="T73" fmla="*/ 12 h 45"/>
              <a:gd name="T74" fmla="*/ 35 w 44"/>
              <a:gd name="T75" fmla="*/ 17 h 45"/>
              <a:gd name="T76" fmla="*/ 35 w 44"/>
              <a:gd name="T77" fmla="*/ 15 h 45"/>
              <a:gd name="T78" fmla="*/ 44 w 44"/>
              <a:gd name="T79" fmla="*/ 16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4" h="45">
                <a:moveTo>
                  <a:pt x="9" y="30"/>
                </a:moveTo>
                <a:cubicBezTo>
                  <a:pt x="0" y="30"/>
                  <a:pt x="0" y="30"/>
                  <a:pt x="0" y="30"/>
                </a:cubicBezTo>
                <a:cubicBezTo>
                  <a:pt x="0" y="30"/>
                  <a:pt x="0" y="30"/>
                  <a:pt x="0" y="29"/>
                </a:cubicBezTo>
                <a:cubicBezTo>
                  <a:pt x="0" y="29"/>
                  <a:pt x="0" y="29"/>
                  <a:pt x="0" y="29"/>
                </a:cubicBezTo>
                <a:cubicBezTo>
                  <a:pt x="9" y="29"/>
                  <a:pt x="9" y="29"/>
                  <a:pt x="9" y="29"/>
                </a:cubicBezTo>
                <a:cubicBezTo>
                  <a:pt x="10" y="29"/>
                  <a:pt x="10" y="29"/>
                  <a:pt x="10" y="29"/>
                </a:cubicBezTo>
                <a:cubicBezTo>
                  <a:pt x="10" y="30"/>
                  <a:pt x="10" y="30"/>
                  <a:pt x="9" y="30"/>
                </a:cubicBezTo>
                <a:close/>
                <a:moveTo>
                  <a:pt x="21" y="14"/>
                </a:moveTo>
                <a:cubicBezTo>
                  <a:pt x="14" y="7"/>
                  <a:pt x="14" y="7"/>
                  <a:pt x="14" y="7"/>
                </a:cubicBezTo>
                <a:cubicBezTo>
                  <a:pt x="13" y="6"/>
                  <a:pt x="12" y="6"/>
                  <a:pt x="12" y="6"/>
                </a:cubicBezTo>
                <a:cubicBezTo>
                  <a:pt x="11" y="6"/>
                  <a:pt x="10" y="6"/>
                  <a:pt x="10" y="7"/>
                </a:cubicBezTo>
                <a:cubicBezTo>
                  <a:pt x="6" y="10"/>
                  <a:pt x="6" y="10"/>
                  <a:pt x="6" y="10"/>
                </a:cubicBezTo>
                <a:cubicBezTo>
                  <a:pt x="5" y="11"/>
                  <a:pt x="5" y="12"/>
                  <a:pt x="5" y="12"/>
                </a:cubicBezTo>
                <a:cubicBezTo>
                  <a:pt x="5" y="13"/>
                  <a:pt x="5" y="14"/>
                  <a:pt x="6" y="14"/>
                </a:cubicBezTo>
                <a:cubicBezTo>
                  <a:pt x="13" y="21"/>
                  <a:pt x="13" y="21"/>
                  <a:pt x="13" y="21"/>
                </a:cubicBezTo>
                <a:cubicBezTo>
                  <a:pt x="13" y="28"/>
                  <a:pt x="13" y="28"/>
                  <a:pt x="13" y="28"/>
                </a:cubicBezTo>
                <a:cubicBezTo>
                  <a:pt x="12" y="28"/>
                  <a:pt x="12" y="27"/>
                  <a:pt x="11" y="27"/>
                </a:cubicBezTo>
                <a:cubicBezTo>
                  <a:pt x="2" y="18"/>
                  <a:pt x="2" y="18"/>
                  <a:pt x="2" y="18"/>
                </a:cubicBezTo>
                <a:cubicBezTo>
                  <a:pt x="1" y="16"/>
                  <a:pt x="0" y="14"/>
                  <a:pt x="0" y="12"/>
                </a:cubicBezTo>
                <a:cubicBezTo>
                  <a:pt x="0" y="10"/>
                  <a:pt x="1" y="8"/>
                  <a:pt x="2" y="7"/>
                </a:cubicBezTo>
                <a:cubicBezTo>
                  <a:pt x="6" y="3"/>
                  <a:pt x="6" y="3"/>
                  <a:pt x="6" y="3"/>
                </a:cubicBezTo>
                <a:cubicBezTo>
                  <a:pt x="8" y="1"/>
                  <a:pt x="10" y="1"/>
                  <a:pt x="12" y="1"/>
                </a:cubicBezTo>
                <a:cubicBezTo>
                  <a:pt x="14" y="1"/>
                  <a:pt x="16" y="1"/>
                  <a:pt x="17" y="3"/>
                </a:cubicBezTo>
                <a:cubicBezTo>
                  <a:pt x="26" y="12"/>
                  <a:pt x="26" y="12"/>
                  <a:pt x="26" y="12"/>
                </a:cubicBezTo>
                <a:cubicBezTo>
                  <a:pt x="27" y="12"/>
                  <a:pt x="27" y="13"/>
                  <a:pt x="27" y="13"/>
                </a:cubicBezTo>
                <a:lnTo>
                  <a:pt x="21" y="14"/>
                </a:lnTo>
                <a:close/>
                <a:moveTo>
                  <a:pt x="5" y="41"/>
                </a:moveTo>
                <a:cubicBezTo>
                  <a:pt x="4" y="41"/>
                  <a:pt x="4" y="41"/>
                  <a:pt x="4" y="41"/>
                </a:cubicBezTo>
                <a:cubicBezTo>
                  <a:pt x="4" y="41"/>
                  <a:pt x="3" y="41"/>
                  <a:pt x="3" y="41"/>
                </a:cubicBezTo>
                <a:cubicBezTo>
                  <a:pt x="3" y="41"/>
                  <a:pt x="3" y="40"/>
                  <a:pt x="3" y="40"/>
                </a:cubicBezTo>
                <a:cubicBezTo>
                  <a:pt x="10" y="33"/>
                  <a:pt x="10" y="33"/>
                  <a:pt x="10" y="33"/>
                </a:cubicBezTo>
                <a:cubicBezTo>
                  <a:pt x="10" y="33"/>
                  <a:pt x="11" y="33"/>
                  <a:pt x="11" y="33"/>
                </a:cubicBezTo>
                <a:cubicBezTo>
                  <a:pt x="12" y="33"/>
                  <a:pt x="12" y="34"/>
                  <a:pt x="11" y="34"/>
                </a:cubicBezTo>
                <a:lnTo>
                  <a:pt x="5" y="41"/>
                </a:lnTo>
                <a:close/>
                <a:moveTo>
                  <a:pt x="16" y="44"/>
                </a:moveTo>
                <a:cubicBezTo>
                  <a:pt x="16" y="44"/>
                  <a:pt x="16" y="45"/>
                  <a:pt x="15" y="45"/>
                </a:cubicBezTo>
                <a:cubicBezTo>
                  <a:pt x="15" y="45"/>
                  <a:pt x="14" y="44"/>
                  <a:pt x="14" y="44"/>
                </a:cubicBezTo>
                <a:cubicBezTo>
                  <a:pt x="14" y="35"/>
                  <a:pt x="14" y="35"/>
                  <a:pt x="14" y="35"/>
                </a:cubicBezTo>
                <a:cubicBezTo>
                  <a:pt x="14" y="35"/>
                  <a:pt x="15" y="35"/>
                  <a:pt x="15" y="35"/>
                </a:cubicBezTo>
                <a:cubicBezTo>
                  <a:pt x="16" y="35"/>
                  <a:pt x="16" y="35"/>
                  <a:pt x="16" y="35"/>
                </a:cubicBezTo>
                <a:lnTo>
                  <a:pt x="16" y="44"/>
                </a:lnTo>
                <a:close/>
                <a:moveTo>
                  <a:pt x="41" y="38"/>
                </a:moveTo>
                <a:cubicBezTo>
                  <a:pt x="38" y="42"/>
                  <a:pt x="38" y="42"/>
                  <a:pt x="38" y="42"/>
                </a:cubicBezTo>
                <a:cubicBezTo>
                  <a:pt x="36" y="44"/>
                  <a:pt x="34" y="44"/>
                  <a:pt x="32" y="44"/>
                </a:cubicBezTo>
                <a:cubicBezTo>
                  <a:pt x="30" y="44"/>
                  <a:pt x="28" y="44"/>
                  <a:pt x="27" y="42"/>
                </a:cubicBezTo>
                <a:cubicBezTo>
                  <a:pt x="18" y="33"/>
                  <a:pt x="18" y="33"/>
                  <a:pt x="18" y="33"/>
                </a:cubicBezTo>
                <a:cubicBezTo>
                  <a:pt x="17" y="33"/>
                  <a:pt x="17" y="32"/>
                  <a:pt x="17" y="32"/>
                </a:cubicBezTo>
                <a:cubicBezTo>
                  <a:pt x="23" y="31"/>
                  <a:pt x="23" y="31"/>
                  <a:pt x="23" y="31"/>
                </a:cubicBezTo>
                <a:cubicBezTo>
                  <a:pt x="30" y="39"/>
                  <a:pt x="30" y="39"/>
                  <a:pt x="30" y="39"/>
                </a:cubicBezTo>
                <a:cubicBezTo>
                  <a:pt x="31" y="39"/>
                  <a:pt x="33" y="39"/>
                  <a:pt x="34" y="39"/>
                </a:cubicBezTo>
                <a:cubicBezTo>
                  <a:pt x="38" y="35"/>
                  <a:pt x="38" y="35"/>
                  <a:pt x="38" y="35"/>
                </a:cubicBezTo>
                <a:cubicBezTo>
                  <a:pt x="38" y="34"/>
                  <a:pt x="39" y="33"/>
                  <a:pt x="39" y="33"/>
                </a:cubicBezTo>
                <a:cubicBezTo>
                  <a:pt x="39" y="32"/>
                  <a:pt x="38" y="31"/>
                  <a:pt x="38" y="31"/>
                </a:cubicBezTo>
                <a:cubicBezTo>
                  <a:pt x="31" y="24"/>
                  <a:pt x="31" y="24"/>
                  <a:pt x="31" y="24"/>
                </a:cubicBezTo>
                <a:cubicBezTo>
                  <a:pt x="31" y="17"/>
                  <a:pt x="31" y="17"/>
                  <a:pt x="31" y="17"/>
                </a:cubicBezTo>
                <a:cubicBezTo>
                  <a:pt x="32" y="18"/>
                  <a:pt x="32" y="18"/>
                  <a:pt x="33" y="18"/>
                </a:cubicBezTo>
                <a:cubicBezTo>
                  <a:pt x="42" y="27"/>
                  <a:pt x="42" y="27"/>
                  <a:pt x="42" y="27"/>
                </a:cubicBezTo>
                <a:cubicBezTo>
                  <a:pt x="43" y="29"/>
                  <a:pt x="44" y="31"/>
                  <a:pt x="44" y="33"/>
                </a:cubicBezTo>
                <a:cubicBezTo>
                  <a:pt x="44" y="35"/>
                  <a:pt x="43" y="37"/>
                  <a:pt x="41" y="38"/>
                </a:cubicBezTo>
                <a:close/>
                <a:moveTo>
                  <a:pt x="30" y="10"/>
                </a:moveTo>
                <a:cubicBezTo>
                  <a:pt x="30" y="10"/>
                  <a:pt x="29" y="11"/>
                  <a:pt x="29" y="11"/>
                </a:cubicBezTo>
                <a:cubicBezTo>
                  <a:pt x="28" y="11"/>
                  <a:pt x="28" y="10"/>
                  <a:pt x="28" y="10"/>
                </a:cubicBezTo>
                <a:cubicBezTo>
                  <a:pt x="28" y="1"/>
                  <a:pt x="28" y="1"/>
                  <a:pt x="28" y="1"/>
                </a:cubicBezTo>
                <a:cubicBezTo>
                  <a:pt x="28" y="1"/>
                  <a:pt x="28" y="0"/>
                  <a:pt x="29" y="0"/>
                </a:cubicBezTo>
                <a:cubicBezTo>
                  <a:pt x="29" y="0"/>
                  <a:pt x="30" y="1"/>
                  <a:pt x="30" y="1"/>
                </a:cubicBezTo>
                <a:lnTo>
                  <a:pt x="30" y="10"/>
                </a:lnTo>
                <a:close/>
                <a:moveTo>
                  <a:pt x="34" y="12"/>
                </a:moveTo>
                <a:cubicBezTo>
                  <a:pt x="33" y="12"/>
                  <a:pt x="33" y="12"/>
                  <a:pt x="33" y="12"/>
                </a:cubicBezTo>
                <a:cubicBezTo>
                  <a:pt x="33" y="12"/>
                  <a:pt x="33" y="12"/>
                  <a:pt x="32" y="12"/>
                </a:cubicBezTo>
                <a:cubicBezTo>
                  <a:pt x="32" y="12"/>
                  <a:pt x="32" y="11"/>
                  <a:pt x="32" y="11"/>
                </a:cubicBezTo>
                <a:cubicBezTo>
                  <a:pt x="39" y="4"/>
                  <a:pt x="39" y="4"/>
                  <a:pt x="39" y="4"/>
                </a:cubicBezTo>
                <a:cubicBezTo>
                  <a:pt x="40" y="4"/>
                  <a:pt x="40" y="4"/>
                  <a:pt x="41" y="4"/>
                </a:cubicBezTo>
                <a:cubicBezTo>
                  <a:pt x="41" y="4"/>
                  <a:pt x="41" y="5"/>
                  <a:pt x="41" y="5"/>
                </a:cubicBezTo>
                <a:lnTo>
                  <a:pt x="34" y="12"/>
                </a:lnTo>
                <a:close/>
                <a:moveTo>
                  <a:pt x="43" y="17"/>
                </a:moveTo>
                <a:cubicBezTo>
                  <a:pt x="35" y="17"/>
                  <a:pt x="35" y="17"/>
                  <a:pt x="35" y="17"/>
                </a:cubicBezTo>
                <a:cubicBezTo>
                  <a:pt x="34" y="17"/>
                  <a:pt x="34" y="16"/>
                  <a:pt x="34" y="16"/>
                </a:cubicBezTo>
                <a:cubicBezTo>
                  <a:pt x="34" y="15"/>
                  <a:pt x="34" y="15"/>
                  <a:pt x="35" y="15"/>
                </a:cubicBezTo>
                <a:cubicBezTo>
                  <a:pt x="43" y="15"/>
                  <a:pt x="43" y="15"/>
                  <a:pt x="43" y="15"/>
                </a:cubicBezTo>
                <a:cubicBezTo>
                  <a:pt x="44" y="15"/>
                  <a:pt x="44" y="15"/>
                  <a:pt x="44" y="16"/>
                </a:cubicBezTo>
                <a:cubicBezTo>
                  <a:pt x="44" y="16"/>
                  <a:pt x="44" y="17"/>
                  <a:pt x="43" y="17"/>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22" name="Freeform 88"/>
          <p:cNvSpPr>
            <a:spLocks/>
          </p:cNvSpPr>
          <p:nvPr/>
        </p:nvSpPr>
        <p:spPr bwMode="auto">
          <a:xfrm>
            <a:off x="5008757" y="4821955"/>
            <a:ext cx="324420" cy="249049"/>
          </a:xfrm>
          <a:custGeom>
            <a:avLst/>
            <a:gdLst>
              <a:gd name="T0" fmla="*/ 41 w 42"/>
              <a:gd name="T1" fmla="*/ 8 h 32"/>
              <a:gd name="T2" fmla="*/ 22 w 42"/>
              <a:gd name="T3" fmla="*/ 27 h 32"/>
              <a:gd name="T4" fmla="*/ 18 w 42"/>
              <a:gd name="T5" fmla="*/ 31 h 32"/>
              <a:gd name="T6" fmla="*/ 16 w 42"/>
              <a:gd name="T7" fmla="*/ 32 h 32"/>
              <a:gd name="T8" fmla="*/ 14 w 42"/>
              <a:gd name="T9" fmla="*/ 31 h 32"/>
              <a:gd name="T10" fmla="*/ 11 w 42"/>
              <a:gd name="T11" fmla="*/ 27 h 32"/>
              <a:gd name="T12" fmla="*/ 1 w 42"/>
              <a:gd name="T13" fmla="*/ 18 h 32"/>
              <a:gd name="T14" fmla="*/ 0 w 42"/>
              <a:gd name="T15" fmla="*/ 16 h 32"/>
              <a:gd name="T16" fmla="*/ 1 w 42"/>
              <a:gd name="T17" fmla="*/ 14 h 32"/>
              <a:gd name="T18" fmla="*/ 5 w 42"/>
              <a:gd name="T19" fmla="*/ 10 h 32"/>
              <a:gd name="T20" fmla="*/ 6 w 42"/>
              <a:gd name="T21" fmla="*/ 9 h 32"/>
              <a:gd name="T22" fmla="*/ 8 w 42"/>
              <a:gd name="T23" fmla="*/ 10 h 32"/>
              <a:gd name="T24" fmla="*/ 16 w 42"/>
              <a:gd name="T25" fmla="*/ 18 h 32"/>
              <a:gd name="T26" fmla="*/ 34 w 42"/>
              <a:gd name="T27" fmla="*/ 1 h 32"/>
              <a:gd name="T28" fmla="*/ 35 w 42"/>
              <a:gd name="T29" fmla="*/ 0 h 32"/>
              <a:gd name="T30" fmla="*/ 37 w 42"/>
              <a:gd name="T31" fmla="*/ 1 h 32"/>
              <a:gd name="T32" fmla="*/ 41 w 42"/>
              <a:gd name="T33" fmla="*/ 4 h 32"/>
              <a:gd name="T34" fmla="*/ 42 w 42"/>
              <a:gd name="T35" fmla="*/ 6 h 32"/>
              <a:gd name="T36" fmla="*/ 41 w 42"/>
              <a:gd name="T37" fmla="*/ 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32">
                <a:moveTo>
                  <a:pt x="41" y="8"/>
                </a:moveTo>
                <a:cubicBezTo>
                  <a:pt x="22" y="27"/>
                  <a:pt x="22" y="27"/>
                  <a:pt x="22" y="27"/>
                </a:cubicBezTo>
                <a:cubicBezTo>
                  <a:pt x="18" y="31"/>
                  <a:pt x="18" y="31"/>
                  <a:pt x="18" y="31"/>
                </a:cubicBezTo>
                <a:cubicBezTo>
                  <a:pt x="17" y="31"/>
                  <a:pt x="17" y="32"/>
                  <a:pt x="16" y="32"/>
                </a:cubicBezTo>
                <a:cubicBezTo>
                  <a:pt x="15" y="32"/>
                  <a:pt x="15" y="31"/>
                  <a:pt x="14" y="31"/>
                </a:cubicBezTo>
                <a:cubicBezTo>
                  <a:pt x="11" y="27"/>
                  <a:pt x="11" y="27"/>
                  <a:pt x="11" y="27"/>
                </a:cubicBezTo>
                <a:cubicBezTo>
                  <a:pt x="1" y="18"/>
                  <a:pt x="1" y="18"/>
                  <a:pt x="1" y="18"/>
                </a:cubicBezTo>
                <a:cubicBezTo>
                  <a:pt x="0" y="17"/>
                  <a:pt x="0" y="16"/>
                  <a:pt x="0" y="16"/>
                </a:cubicBezTo>
                <a:cubicBezTo>
                  <a:pt x="0" y="15"/>
                  <a:pt x="0" y="14"/>
                  <a:pt x="1" y="14"/>
                </a:cubicBezTo>
                <a:cubicBezTo>
                  <a:pt x="5" y="10"/>
                  <a:pt x="5" y="10"/>
                  <a:pt x="5" y="10"/>
                </a:cubicBezTo>
                <a:cubicBezTo>
                  <a:pt x="5" y="10"/>
                  <a:pt x="6" y="9"/>
                  <a:pt x="6" y="9"/>
                </a:cubicBezTo>
                <a:cubicBezTo>
                  <a:pt x="7" y="9"/>
                  <a:pt x="8" y="10"/>
                  <a:pt x="8" y="10"/>
                </a:cubicBezTo>
                <a:cubicBezTo>
                  <a:pt x="16" y="18"/>
                  <a:pt x="16" y="18"/>
                  <a:pt x="16" y="18"/>
                </a:cubicBezTo>
                <a:cubicBezTo>
                  <a:pt x="34" y="1"/>
                  <a:pt x="34" y="1"/>
                  <a:pt x="34" y="1"/>
                </a:cubicBezTo>
                <a:cubicBezTo>
                  <a:pt x="34" y="0"/>
                  <a:pt x="35" y="0"/>
                  <a:pt x="35" y="0"/>
                </a:cubicBezTo>
                <a:cubicBezTo>
                  <a:pt x="36" y="0"/>
                  <a:pt x="37" y="0"/>
                  <a:pt x="37" y="1"/>
                </a:cubicBezTo>
                <a:cubicBezTo>
                  <a:pt x="41" y="4"/>
                  <a:pt x="41" y="4"/>
                  <a:pt x="41" y="4"/>
                </a:cubicBezTo>
                <a:cubicBezTo>
                  <a:pt x="41" y="5"/>
                  <a:pt x="42" y="5"/>
                  <a:pt x="42" y="6"/>
                </a:cubicBezTo>
                <a:cubicBezTo>
                  <a:pt x="42" y="7"/>
                  <a:pt x="41" y="7"/>
                  <a:pt x="41" y="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23" name="Freeform 89"/>
          <p:cNvSpPr>
            <a:spLocks noEditPoints="1"/>
          </p:cNvSpPr>
          <p:nvPr/>
        </p:nvSpPr>
        <p:spPr bwMode="auto">
          <a:xfrm>
            <a:off x="6805227" y="4280232"/>
            <a:ext cx="317866" cy="317866"/>
          </a:xfrm>
          <a:custGeom>
            <a:avLst/>
            <a:gdLst>
              <a:gd name="T0" fmla="*/ 21 w 41"/>
              <a:gd name="T1" fmla="*/ 41 h 41"/>
              <a:gd name="T2" fmla="*/ 0 w 41"/>
              <a:gd name="T3" fmla="*/ 20 h 41"/>
              <a:gd name="T4" fmla="*/ 21 w 41"/>
              <a:gd name="T5" fmla="*/ 0 h 41"/>
              <a:gd name="T6" fmla="*/ 41 w 41"/>
              <a:gd name="T7" fmla="*/ 20 h 41"/>
              <a:gd name="T8" fmla="*/ 21 w 41"/>
              <a:gd name="T9" fmla="*/ 41 h 41"/>
              <a:gd name="T10" fmla="*/ 34 w 41"/>
              <a:gd name="T11" fmla="*/ 15 h 41"/>
              <a:gd name="T12" fmla="*/ 32 w 41"/>
              <a:gd name="T13" fmla="*/ 12 h 41"/>
              <a:gd name="T14" fmla="*/ 31 w 41"/>
              <a:gd name="T15" fmla="*/ 12 h 41"/>
              <a:gd name="T16" fmla="*/ 29 w 41"/>
              <a:gd name="T17" fmla="*/ 12 h 41"/>
              <a:gd name="T18" fmla="*/ 18 w 41"/>
              <a:gd name="T19" fmla="*/ 23 h 41"/>
              <a:gd name="T20" fmla="*/ 12 w 41"/>
              <a:gd name="T21" fmla="*/ 17 h 41"/>
              <a:gd name="T22" fmla="*/ 11 w 41"/>
              <a:gd name="T23" fmla="*/ 17 h 41"/>
              <a:gd name="T24" fmla="*/ 10 w 41"/>
              <a:gd name="T25" fmla="*/ 17 h 41"/>
              <a:gd name="T26" fmla="*/ 8 w 41"/>
              <a:gd name="T27" fmla="*/ 20 h 41"/>
              <a:gd name="T28" fmla="*/ 7 w 41"/>
              <a:gd name="T29" fmla="*/ 21 h 41"/>
              <a:gd name="T30" fmla="*/ 8 w 41"/>
              <a:gd name="T31" fmla="*/ 22 h 41"/>
              <a:gd name="T32" fmla="*/ 17 w 41"/>
              <a:gd name="T33" fmla="*/ 32 h 41"/>
              <a:gd name="T34" fmla="*/ 18 w 41"/>
              <a:gd name="T35" fmla="*/ 32 h 41"/>
              <a:gd name="T36" fmla="*/ 20 w 41"/>
              <a:gd name="T37" fmla="*/ 32 h 41"/>
              <a:gd name="T38" fmla="*/ 34 w 41"/>
              <a:gd name="T39" fmla="*/ 17 h 41"/>
              <a:gd name="T40" fmla="*/ 35 w 41"/>
              <a:gd name="T41" fmla="*/ 16 h 41"/>
              <a:gd name="T42" fmla="*/ 34 w 41"/>
              <a:gd name="T43" fmla="*/ 15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1" h="41">
                <a:moveTo>
                  <a:pt x="21" y="41"/>
                </a:moveTo>
                <a:cubicBezTo>
                  <a:pt x="10" y="41"/>
                  <a:pt x="0" y="32"/>
                  <a:pt x="0" y="20"/>
                </a:cubicBezTo>
                <a:cubicBezTo>
                  <a:pt x="0" y="9"/>
                  <a:pt x="10" y="0"/>
                  <a:pt x="21" y="0"/>
                </a:cubicBezTo>
                <a:cubicBezTo>
                  <a:pt x="32" y="0"/>
                  <a:pt x="41" y="9"/>
                  <a:pt x="41" y="20"/>
                </a:cubicBezTo>
                <a:cubicBezTo>
                  <a:pt x="41" y="32"/>
                  <a:pt x="32" y="41"/>
                  <a:pt x="21" y="41"/>
                </a:cubicBezTo>
                <a:close/>
                <a:moveTo>
                  <a:pt x="34" y="15"/>
                </a:moveTo>
                <a:cubicBezTo>
                  <a:pt x="32" y="12"/>
                  <a:pt x="32" y="12"/>
                  <a:pt x="32" y="12"/>
                </a:cubicBezTo>
                <a:cubicBezTo>
                  <a:pt x="31" y="12"/>
                  <a:pt x="31" y="12"/>
                  <a:pt x="31" y="12"/>
                </a:cubicBezTo>
                <a:cubicBezTo>
                  <a:pt x="30" y="12"/>
                  <a:pt x="30" y="12"/>
                  <a:pt x="29" y="12"/>
                </a:cubicBezTo>
                <a:cubicBezTo>
                  <a:pt x="18" y="23"/>
                  <a:pt x="18" y="23"/>
                  <a:pt x="18" y="23"/>
                </a:cubicBezTo>
                <a:cubicBezTo>
                  <a:pt x="12" y="17"/>
                  <a:pt x="12" y="17"/>
                  <a:pt x="12" y="17"/>
                </a:cubicBezTo>
                <a:cubicBezTo>
                  <a:pt x="12" y="17"/>
                  <a:pt x="12" y="17"/>
                  <a:pt x="11" y="17"/>
                </a:cubicBezTo>
                <a:cubicBezTo>
                  <a:pt x="11" y="17"/>
                  <a:pt x="10" y="17"/>
                  <a:pt x="10" y="17"/>
                </a:cubicBezTo>
                <a:cubicBezTo>
                  <a:pt x="8" y="20"/>
                  <a:pt x="8" y="20"/>
                  <a:pt x="8" y="20"/>
                </a:cubicBezTo>
                <a:cubicBezTo>
                  <a:pt x="7" y="20"/>
                  <a:pt x="7" y="21"/>
                  <a:pt x="7" y="21"/>
                </a:cubicBezTo>
                <a:cubicBezTo>
                  <a:pt x="7" y="21"/>
                  <a:pt x="7" y="22"/>
                  <a:pt x="8" y="22"/>
                </a:cubicBezTo>
                <a:cubicBezTo>
                  <a:pt x="17" y="32"/>
                  <a:pt x="17" y="32"/>
                  <a:pt x="17" y="32"/>
                </a:cubicBezTo>
                <a:cubicBezTo>
                  <a:pt x="18" y="32"/>
                  <a:pt x="18" y="32"/>
                  <a:pt x="18" y="32"/>
                </a:cubicBezTo>
                <a:cubicBezTo>
                  <a:pt x="19" y="32"/>
                  <a:pt x="19" y="32"/>
                  <a:pt x="20" y="32"/>
                </a:cubicBezTo>
                <a:cubicBezTo>
                  <a:pt x="34" y="17"/>
                  <a:pt x="34" y="17"/>
                  <a:pt x="34" y="17"/>
                </a:cubicBezTo>
                <a:cubicBezTo>
                  <a:pt x="35" y="17"/>
                  <a:pt x="35" y="17"/>
                  <a:pt x="35" y="16"/>
                </a:cubicBezTo>
                <a:cubicBezTo>
                  <a:pt x="35" y="16"/>
                  <a:pt x="35" y="15"/>
                  <a:pt x="34" y="15"/>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24" name="Freeform 90"/>
          <p:cNvSpPr>
            <a:spLocks noEditPoints="1"/>
          </p:cNvSpPr>
          <p:nvPr/>
        </p:nvSpPr>
        <p:spPr bwMode="auto">
          <a:xfrm>
            <a:off x="5591608" y="4784270"/>
            <a:ext cx="317866" cy="324419"/>
          </a:xfrm>
          <a:custGeom>
            <a:avLst/>
            <a:gdLst>
              <a:gd name="T0" fmla="*/ 21 w 41"/>
              <a:gd name="T1" fmla="*/ 42 h 42"/>
              <a:gd name="T2" fmla="*/ 0 w 41"/>
              <a:gd name="T3" fmla="*/ 21 h 42"/>
              <a:gd name="T4" fmla="*/ 21 w 41"/>
              <a:gd name="T5" fmla="*/ 0 h 42"/>
              <a:gd name="T6" fmla="*/ 41 w 41"/>
              <a:gd name="T7" fmla="*/ 21 h 42"/>
              <a:gd name="T8" fmla="*/ 21 w 41"/>
              <a:gd name="T9" fmla="*/ 42 h 42"/>
              <a:gd name="T10" fmla="*/ 21 w 41"/>
              <a:gd name="T11" fmla="*/ 6 h 42"/>
              <a:gd name="T12" fmla="*/ 6 w 41"/>
              <a:gd name="T13" fmla="*/ 21 h 42"/>
              <a:gd name="T14" fmla="*/ 21 w 41"/>
              <a:gd name="T15" fmla="*/ 36 h 42"/>
              <a:gd name="T16" fmla="*/ 35 w 41"/>
              <a:gd name="T17" fmla="*/ 21 h 42"/>
              <a:gd name="T18" fmla="*/ 21 w 41"/>
              <a:gd name="T19" fmla="*/ 6 h 42"/>
              <a:gd name="T20" fmla="*/ 20 w 41"/>
              <a:gd name="T21" fmla="*/ 30 h 42"/>
              <a:gd name="T22" fmla="*/ 18 w 41"/>
              <a:gd name="T23" fmla="*/ 30 h 42"/>
              <a:gd name="T24" fmla="*/ 10 w 41"/>
              <a:gd name="T25" fmla="*/ 22 h 42"/>
              <a:gd name="T26" fmla="*/ 10 w 41"/>
              <a:gd name="T27" fmla="*/ 20 h 42"/>
              <a:gd name="T28" fmla="*/ 13 w 41"/>
              <a:gd name="T29" fmla="*/ 17 h 42"/>
              <a:gd name="T30" fmla="*/ 15 w 41"/>
              <a:gd name="T31" fmla="*/ 17 h 42"/>
              <a:gd name="T32" fmla="*/ 19 w 41"/>
              <a:gd name="T33" fmla="*/ 21 h 42"/>
              <a:gd name="T34" fmla="*/ 27 w 41"/>
              <a:gd name="T35" fmla="*/ 14 h 42"/>
              <a:gd name="T36" fmla="*/ 29 w 41"/>
              <a:gd name="T37" fmla="*/ 14 h 42"/>
              <a:gd name="T38" fmla="*/ 32 w 41"/>
              <a:gd name="T39" fmla="*/ 16 h 42"/>
              <a:gd name="T40" fmla="*/ 32 w 41"/>
              <a:gd name="T41" fmla="*/ 19 h 42"/>
              <a:gd name="T42" fmla="*/ 20 w 41"/>
              <a:gd name="T43" fmla="*/ 3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1" h="42">
                <a:moveTo>
                  <a:pt x="21" y="42"/>
                </a:moveTo>
                <a:cubicBezTo>
                  <a:pt x="10" y="42"/>
                  <a:pt x="0" y="32"/>
                  <a:pt x="0" y="21"/>
                </a:cubicBezTo>
                <a:cubicBezTo>
                  <a:pt x="0" y="10"/>
                  <a:pt x="10" y="0"/>
                  <a:pt x="21" y="0"/>
                </a:cubicBezTo>
                <a:cubicBezTo>
                  <a:pt x="32" y="0"/>
                  <a:pt x="41" y="10"/>
                  <a:pt x="41" y="21"/>
                </a:cubicBezTo>
                <a:cubicBezTo>
                  <a:pt x="41" y="32"/>
                  <a:pt x="32" y="42"/>
                  <a:pt x="21" y="42"/>
                </a:cubicBezTo>
                <a:close/>
                <a:moveTo>
                  <a:pt x="21" y="6"/>
                </a:moveTo>
                <a:cubicBezTo>
                  <a:pt x="13" y="6"/>
                  <a:pt x="6" y="13"/>
                  <a:pt x="6" y="21"/>
                </a:cubicBezTo>
                <a:cubicBezTo>
                  <a:pt x="6" y="29"/>
                  <a:pt x="13" y="36"/>
                  <a:pt x="21" y="36"/>
                </a:cubicBezTo>
                <a:cubicBezTo>
                  <a:pt x="29" y="36"/>
                  <a:pt x="35" y="29"/>
                  <a:pt x="35" y="21"/>
                </a:cubicBezTo>
                <a:cubicBezTo>
                  <a:pt x="35" y="13"/>
                  <a:pt x="29" y="6"/>
                  <a:pt x="21" y="6"/>
                </a:cubicBezTo>
                <a:close/>
                <a:moveTo>
                  <a:pt x="20" y="30"/>
                </a:moveTo>
                <a:cubicBezTo>
                  <a:pt x="20" y="31"/>
                  <a:pt x="19" y="31"/>
                  <a:pt x="18" y="30"/>
                </a:cubicBezTo>
                <a:cubicBezTo>
                  <a:pt x="10" y="22"/>
                  <a:pt x="10" y="22"/>
                  <a:pt x="10" y="22"/>
                </a:cubicBezTo>
                <a:cubicBezTo>
                  <a:pt x="9" y="22"/>
                  <a:pt x="9" y="21"/>
                  <a:pt x="10" y="20"/>
                </a:cubicBezTo>
                <a:cubicBezTo>
                  <a:pt x="13" y="17"/>
                  <a:pt x="13" y="17"/>
                  <a:pt x="13" y="17"/>
                </a:cubicBezTo>
                <a:cubicBezTo>
                  <a:pt x="14" y="16"/>
                  <a:pt x="15" y="16"/>
                  <a:pt x="15" y="17"/>
                </a:cubicBezTo>
                <a:cubicBezTo>
                  <a:pt x="19" y="21"/>
                  <a:pt x="19" y="21"/>
                  <a:pt x="19" y="21"/>
                </a:cubicBezTo>
                <a:cubicBezTo>
                  <a:pt x="27" y="14"/>
                  <a:pt x="27" y="14"/>
                  <a:pt x="27" y="14"/>
                </a:cubicBezTo>
                <a:cubicBezTo>
                  <a:pt x="27" y="13"/>
                  <a:pt x="28" y="13"/>
                  <a:pt x="29" y="14"/>
                </a:cubicBezTo>
                <a:cubicBezTo>
                  <a:pt x="32" y="16"/>
                  <a:pt x="32" y="16"/>
                  <a:pt x="32" y="16"/>
                </a:cubicBezTo>
                <a:cubicBezTo>
                  <a:pt x="32" y="17"/>
                  <a:pt x="32" y="18"/>
                  <a:pt x="32" y="19"/>
                </a:cubicBezTo>
                <a:lnTo>
                  <a:pt x="20" y="3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25" name="Freeform 91"/>
          <p:cNvSpPr>
            <a:spLocks noEditPoints="1"/>
          </p:cNvSpPr>
          <p:nvPr/>
        </p:nvSpPr>
        <p:spPr bwMode="auto">
          <a:xfrm>
            <a:off x="6805227" y="3793021"/>
            <a:ext cx="317866" cy="317866"/>
          </a:xfrm>
          <a:custGeom>
            <a:avLst/>
            <a:gdLst>
              <a:gd name="T0" fmla="*/ 41 w 41"/>
              <a:gd name="T1" fmla="*/ 34 h 41"/>
              <a:gd name="T2" fmla="*/ 34 w 41"/>
              <a:gd name="T3" fmla="*/ 41 h 41"/>
              <a:gd name="T4" fmla="*/ 8 w 41"/>
              <a:gd name="T5" fmla="*/ 41 h 41"/>
              <a:gd name="T6" fmla="*/ 0 w 41"/>
              <a:gd name="T7" fmla="*/ 34 h 41"/>
              <a:gd name="T8" fmla="*/ 0 w 41"/>
              <a:gd name="T9" fmla="*/ 8 h 41"/>
              <a:gd name="T10" fmla="*/ 8 w 41"/>
              <a:gd name="T11" fmla="*/ 0 h 41"/>
              <a:gd name="T12" fmla="*/ 34 w 41"/>
              <a:gd name="T13" fmla="*/ 0 h 41"/>
              <a:gd name="T14" fmla="*/ 41 w 41"/>
              <a:gd name="T15" fmla="*/ 8 h 41"/>
              <a:gd name="T16" fmla="*/ 41 w 41"/>
              <a:gd name="T17" fmla="*/ 34 h 41"/>
              <a:gd name="T18" fmla="*/ 35 w 41"/>
              <a:gd name="T19" fmla="*/ 15 h 41"/>
              <a:gd name="T20" fmla="*/ 35 w 41"/>
              <a:gd name="T21" fmla="*/ 13 h 41"/>
              <a:gd name="T22" fmla="*/ 32 w 41"/>
              <a:gd name="T23" fmla="*/ 10 h 41"/>
              <a:gd name="T24" fmla="*/ 30 w 41"/>
              <a:gd name="T25" fmla="*/ 10 h 41"/>
              <a:gd name="T26" fmla="*/ 17 w 41"/>
              <a:gd name="T27" fmla="*/ 22 h 41"/>
              <a:gd name="T28" fmla="*/ 12 w 41"/>
              <a:gd name="T29" fmla="*/ 17 h 41"/>
              <a:gd name="T30" fmla="*/ 9 w 41"/>
              <a:gd name="T31" fmla="*/ 17 h 41"/>
              <a:gd name="T32" fmla="*/ 7 w 41"/>
              <a:gd name="T33" fmla="*/ 19 h 41"/>
              <a:gd name="T34" fmla="*/ 7 w 41"/>
              <a:gd name="T35" fmla="*/ 22 h 41"/>
              <a:gd name="T36" fmla="*/ 16 w 41"/>
              <a:gd name="T37" fmla="*/ 31 h 41"/>
              <a:gd name="T38" fmla="*/ 19 w 41"/>
              <a:gd name="T39" fmla="*/ 31 h 41"/>
              <a:gd name="T40" fmla="*/ 35 w 41"/>
              <a:gd name="T41" fmla="*/ 15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1" h="41">
                <a:moveTo>
                  <a:pt x="41" y="34"/>
                </a:moveTo>
                <a:cubicBezTo>
                  <a:pt x="41" y="38"/>
                  <a:pt x="38" y="41"/>
                  <a:pt x="34" y="41"/>
                </a:cubicBezTo>
                <a:cubicBezTo>
                  <a:pt x="8" y="41"/>
                  <a:pt x="8" y="41"/>
                  <a:pt x="8" y="41"/>
                </a:cubicBezTo>
                <a:cubicBezTo>
                  <a:pt x="4" y="41"/>
                  <a:pt x="0" y="38"/>
                  <a:pt x="0" y="34"/>
                </a:cubicBezTo>
                <a:cubicBezTo>
                  <a:pt x="0" y="8"/>
                  <a:pt x="0" y="8"/>
                  <a:pt x="0" y="8"/>
                </a:cubicBezTo>
                <a:cubicBezTo>
                  <a:pt x="0" y="4"/>
                  <a:pt x="4" y="0"/>
                  <a:pt x="8" y="0"/>
                </a:cubicBezTo>
                <a:cubicBezTo>
                  <a:pt x="34" y="0"/>
                  <a:pt x="34" y="0"/>
                  <a:pt x="34" y="0"/>
                </a:cubicBezTo>
                <a:cubicBezTo>
                  <a:pt x="38" y="0"/>
                  <a:pt x="41" y="4"/>
                  <a:pt x="41" y="8"/>
                </a:cubicBezTo>
                <a:lnTo>
                  <a:pt x="41" y="34"/>
                </a:lnTo>
                <a:close/>
                <a:moveTo>
                  <a:pt x="35" y="15"/>
                </a:moveTo>
                <a:cubicBezTo>
                  <a:pt x="36" y="14"/>
                  <a:pt x="36" y="13"/>
                  <a:pt x="35" y="13"/>
                </a:cubicBezTo>
                <a:cubicBezTo>
                  <a:pt x="32" y="10"/>
                  <a:pt x="32" y="10"/>
                  <a:pt x="32" y="10"/>
                </a:cubicBezTo>
                <a:cubicBezTo>
                  <a:pt x="32" y="9"/>
                  <a:pt x="31" y="9"/>
                  <a:pt x="30" y="10"/>
                </a:cubicBezTo>
                <a:cubicBezTo>
                  <a:pt x="17" y="22"/>
                  <a:pt x="17" y="22"/>
                  <a:pt x="17" y="22"/>
                </a:cubicBezTo>
                <a:cubicBezTo>
                  <a:pt x="12" y="17"/>
                  <a:pt x="12" y="17"/>
                  <a:pt x="12" y="17"/>
                </a:cubicBezTo>
                <a:cubicBezTo>
                  <a:pt x="11" y="16"/>
                  <a:pt x="10" y="16"/>
                  <a:pt x="9" y="17"/>
                </a:cubicBezTo>
                <a:cubicBezTo>
                  <a:pt x="7" y="19"/>
                  <a:pt x="7" y="19"/>
                  <a:pt x="7" y="19"/>
                </a:cubicBezTo>
                <a:cubicBezTo>
                  <a:pt x="6" y="20"/>
                  <a:pt x="6" y="21"/>
                  <a:pt x="7" y="22"/>
                </a:cubicBezTo>
                <a:cubicBezTo>
                  <a:pt x="16" y="31"/>
                  <a:pt x="16" y="31"/>
                  <a:pt x="16" y="31"/>
                </a:cubicBezTo>
                <a:cubicBezTo>
                  <a:pt x="17" y="32"/>
                  <a:pt x="18" y="32"/>
                  <a:pt x="19" y="31"/>
                </a:cubicBezTo>
                <a:lnTo>
                  <a:pt x="35" y="15"/>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26" name="Freeform 92"/>
          <p:cNvSpPr>
            <a:spLocks noEditPoints="1"/>
          </p:cNvSpPr>
          <p:nvPr/>
        </p:nvSpPr>
        <p:spPr bwMode="auto">
          <a:xfrm>
            <a:off x="7339806" y="4294979"/>
            <a:ext cx="340802" cy="288373"/>
          </a:xfrm>
          <a:custGeom>
            <a:avLst/>
            <a:gdLst>
              <a:gd name="T0" fmla="*/ 37 w 44"/>
              <a:gd name="T1" fmla="*/ 30 h 37"/>
              <a:gd name="T2" fmla="*/ 30 w 44"/>
              <a:gd name="T3" fmla="*/ 37 h 37"/>
              <a:gd name="T4" fmla="*/ 7 w 44"/>
              <a:gd name="T5" fmla="*/ 37 h 37"/>
              <a:gd name="T6" fmla="*/ 0 w 44"/>
              <a:gd name="T7" fmla="*/ 30 h 37"/>
              <a:gd name="T8" fmla="*/ 0 w 44"/>
              <a:gd name="T9" fmla="*/ 7 h 37"/>
              <a:gd name="T10" fmla="*/ 7 w 44"/>
              <a:gd name="T11" fmla="*/ 0 h 37"/>
              <a:gd name="T12" fmla="*/ 30 w 44"/>
              <a:gd name="T13" fmla="*/ 0 h 37"/>
              <a:gd name="T14" fmla="*/ 33 w 44"/>
              <a:gd name="T15" fmla="*/ 0 h 37"/>
              <a:gd name="T16" fmla="*/ 33 w 44"/>
              <a:gd name="T17" fmla="*/ 1 h 37"/>
              <a:gd name="T18" fmla="*/ 33 w 44"/>
              <a:gd name="T19" fmla="*/ 2 h 37"/>
              <a:gd name="T20" fmla="*/ 32 w 44"/>
              <a:gd name="T21" fmla="*/ 3 h 37"/>
              <a:gd name="T22" fmla="*/ 31 w 44"/>
              <a:gd name="T23" fmla="*/ 3 h 37"/>
              <a:gd name="T24" fmla="*/ 31 w 44"/>
              <a:gd name="T25" fmla="*/ 3 h 37"/>
              <a:gd name="T26" fmla="*/ 30 w 44"/>
              <a:gd name="T27" fmla="*/ 3 h 37"/>
              <a:gd name="T28" fmla="*/ 7 w 44"/>
              <a:gd name="T29" fmla="*/ 3 h 37"/>
              <a:gd name="T30" fmla="*/ 3 w 44"/>
              <a:gd name="T31" fmla="*/ 7 h 37"/>
              <a:gd name="T32" fmla="*/ 3 w 44"/>
              <a:gd name="T33" fmla="*/ 30 h 37"/>
              <a:gd name="T34" fmla="*/ 7 w 44"/>
              <a:gd name="T35" fmla="*/ 34 h 37"/>
              <a:gd name="T36" fmla="*/ 30 w 44"/>
              <a:gd name="T37" fmla="*/ 34 h 37"/>
              <a:gd name="T38" fmla="*/ 34 w 44"/>
              <a:gd name="T39" fmla="*/ 30 h 37"/>
              <a:gd name="T40" fmla="*/ 34 w 44"/>
              <a:gd name="T41" fmla="*/ 23 h 37"/>
              <a:gd name="T42" fmla="*/ 34 w 44"/>
              <a:gd name="T43" fmla="*/ 22 h 37"/>
              <a:gd name="T44" fmla="*/ 36 w 44"/>
              <a:gd name="T45" fmla="*/ 21 h 37"/>
              <a:gd name="T46" fmla="*/ 36 w 44"/>
              <a:gd name="T47" fmla="*/ 20 h 37"/>
              <a:gd name="T48" fmla="*/ 37 w 44"/>
              <a:gd name="T49" fmla="*/ 20 h 37"/>
              <a:gd name="T50" fmla="*/ 37 w 44"/>
              <a:gd name="T51" fmla="*/ 21 h 37"/>
              <a:gd name="T52" fmla="*/ 37 w 44"/>
              <a:gd name="T53" fmla="*/ 30 h 37"/>
              <a:gd name="T54" fmla="*/ 22 w 44"/>
              <a:gd name="T55" fmla="*/ 30 h 37"/>
              <a:gd name="T56" fmla="*/ 19 w 44"/>
              <a:gd name="T57" fmla="*/ 30 h 37"/>
              <a:gd name="T58" fmla="*/ 7 w 44"/>
              <a:gd name="T59" fmla="*/ 18 h 37"/>
              <a:gd name="T60" fmla="*/ 7 w 44"/>
              <a:gd name="T61" fmla="*/ 15 h 37"/>
              <a:gd name="T62" fmla="*/ 10 w 44"/>
              <a:gd name="T63" fmla="*/ 12 h 37"/>
              <a:gd name="T64" fmla="*/ 13 w 44"/>
              <a:gd name="T65" fmla="*/ 12 h 37"/>
              <a:gd name="T66" fmla="*/ 20 w 44"/>
              <a:gd name="T67" fmla="*/ 19 h 37"/>
              <a:gd name="T68" fmla="*/ 38 w 44"/>
              <a:gd name="T69" fmla="*/ 2 h 37"/>
              <a:gd name="T70" fmla="*/ 41 w 44"/>
              <a:gd name="T71" fmla="*/ 2 h 37"/>
              <a:gd name="T72" fmla="*/ 44 w 44"/>
              <a:gd name="T73" fmla="*/ 5 h 37"/>
              <a:gd name="T74" fmla="*/ 44 w 44"/>
              <a:gd name="T75" fmla="*/ 8 h 37"/>
              <a:gd name="T76" fmla="*/ 22 w 44"/>
              <a:gd name="T77" fmla="*/ 30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4" h="37">
                <a:moveTo>
                  <a:pt x="37" y="30"/>
                </a:moveTo>
                <a:cubicBezTo>
                  <a:pt x="37" y="34"/>
                  <a:pt x="34" y="37"/>
                  <a:pt x="30" y="37"/>
                </a:cubicBezTo>
                <a:cubicBezTo>
                  <a:pt x="7" y="37"/>
                  <a:pt x="7" y="37"/>
                  <a:pt x="7" y="37"/>
                </a:cubicBezTo>
                <a:cubicBezTo>
                  <a:pt x="3" y="37"/>
                  <a:pt x="0" y="34"/>
                  <a:pt x="0" y="30"/>
                </a:cubicBezTo>
                <a:cubicBezTo>
                  <a:pt x="0" y="7"/>
                  <a:pt x="0" y="7"/>
                  <a:pt x="0" y="7"/>
                </a:cubicBezTo>
                <a:cubicBezTo>
                  <a:pt x="0" y="3"/>
                  <a:pt x="3" y="0"/>
                  <a:pt x="7" y="0"/>
                </a:cubicBezTo>
                <a:cubicBezTo>
                  <a:pt x="30" y="0"/>
                  <a:pt x="30" y="0"/>
                  <a:pt x="30" y="0"/>
                </a:cubicBezTo>
                <a:cubicBezTo>
                  <a:pt x="31" y="0"/>
                  <a:pt x="32" y="0"/>
                  <a:pt x="33" y="0"/>
                </a:cubicBezTo>
                <a:cubicBezTo>
                  <a:pt x="33" y="0"/>
                  <a:pt x="33" y="1"/>
                  <a:pt x="33" y="1"/>
                </a:cubicBezTo>
                <a:cubicBezTo>
                  <a:pt x="33" y="1"/>
                  <a:pt x="33" y="2"/>
                  <a:pt x="33" y="2"/>
                </a:cubicBezTo>
                <a:cubicBezTo>
                  <a:pt x="32" y="3"/>
                  <a:pt x="32" y="3"/>
                  <a:pt x="32" y="3"/>
                </a:cubicBezTo>
                <a:cubicBezTo>
                  <a:pt x="32" y="3"/>
                  <a:pt x="31" y="3"/>
                  <a:pt x="31" y="3"/>
                </a:cubicBezTo>
                <a:cubicBezTo>
                  <a:pt x="31" y="3"/>
                  <a:pt x="31" y="3"/>
                  <a:pt x="31" y="3"/>
                </a:cubicBezTo>
                <a:cubicBezTo>
                  <a:pt x="30" y="3"/>
                  <a:pt x="30" y="3"/>
                  <a:pt x="30" y="3"/>
                </a:cubicBezTo>
                <a:cubicBezTo>
                  <a:pt x="7" y="3"/>
                  <a:pt x="7" y="3"/>
                  <a:pt x="7" y="3"/>
                </a:cubicBezTo>
                <a:cubicBezTo>
                  <a:pt x="5" y="3"/>
                  <a:pt x="3" y="5"/>
                  <a:pt x="3" y="7"/>
                </a:cubicBezTo>
                <a:cubicBezTo>
                  <a:pt x="3" y="30"/>
                  <a:pt x="3" y="30"/>
                  <a:pt x="3" y="30"/>
                </a:cubicBezTo>
                <a:cubicBezTo>
                  <a:pt x="3" y="32"/>
                  <a:pt x="5" y="34"/>
                  <a:pt x="7" y="34"/>
                </a:cubicBezTo>
                <a:cubicBezTo>
                  <a:pt x="30" y="34"/>
                  <a:pt x="30" y="34"/>
                  <a:pt x="30" y="34"/>
                </a:cubicBezTo>
                <a:cubicBezTo>
                  <a:pt x="32" y="34"/>
                  <a:pt x="34" y="32"/>
                  <a:pt x="34" y="30"/>
                </a:cubicBezTo>
                <a:cubicBezTo>
                  <a:pt x="34" y="23"/>
                  <a:pt x="34" y="23"/>
                  <a:pt x="34" y="23"/>
                </a:cubicBezTo>
                <a:cubicBezTo>
                  <a:pt x="34" y="23"/>
                  <a:pt x="34" y="22"/>
                  <a:pt x="34" y="22"/>
                </a:cubicBezTo>
                <a:cubicBezTo>
                  <a:pt x="36" y="21"/>
                  <a:pt x="36" y="21"/>
                  <a:pt x="36" y="21"/>
                </a:cubicBezTo>
                <a:cubicBezTo>
                  <a:pt x="36" y="20"/>
                  <a:pt x="36" y="20"/>
                  <a:pt x="36" y="20"/>
                </a:cubicBezTo>
                <a:cubicBezTo>
                  <a:pt x="37" y="20"/>
                  <a:pt x="37" y="20"/>
                  <a:pt x="37" y="20"/>
                </a:cubicBezTo>
                <a:cubicBezTo>
                  <a:pt x="37" y="21"/>
                  <a:pt x="37" y="21"/>
                  <a:pt x="37" y="21"/>
                </a:cubicBezTo>
                <a:lnTo>
                  <a:pt x="37" y="30"/>
                </a:lnTo>
                <a:close/>
                <a:moveTo>
                  <a:pt x="22" y="30"/>
                </a:moveTo>
                <a:cubicBezTo>
                  <a:pt x="21" y="31"/>
                  <a:pt x="20" y="31"/>
                  <a:pt x="19" y="30"/>
                </a:cubicBezTo>
                <a:cubicBezTo>
                  <a:pt x="7" y="18"/>
                  <a:pt x="7" y="18"/>
                  <a:pt x="7" y="18"/>
                </a:cubicBezTo>
                <a:cubicBezTo>
                  <a:pt x="6" y="17"/>
                  <a:pt x="6" y="16"/>
                  <a:pt x="7" y="15"/>
                </a:cubicBezTo>
                <a:cubicBezTo>
                  <a:pt x="10" y="12"/>
                  <a:pt x="10" y="12"/>
                  <a:pt x="10" y="12"/>
                </a:cubicBezTo>
                <a:cubicBezTo>
                  <a:pt x="11" y="11"/>
                  <a:pt x="12" y="11"/>
                  <a:pt x="13" y="12"/>
                </a:cubicBezTo>
                <a:cubicBezTo>
                  <a:pt x="20" y="19"/>
                  <a:pt x="20" y="19"/>
                  <a:pt x="20" y="19"/>
                </a:cubicBezTo>
                <a:cubicBezTo>
                  <a:pt x="38" y="2"/>
                  <a:pt x="38" y="2"/>
                  <a:pt x="38" y="2"/>
                </a:cubicBezTo>
                <a:cubicBezTo>
                  <a:pt x="38" y="1"/>
                  <a:pt x="40" y="1"/>
                  <a:pt x="41" y="2"/>
                </a:cubicBezTo>
                <a:cubicBezTo>
                  <a:pt x="44" y="5"/>
                  <a:pt x="44" y="5"/>
                  <a:pt x="44" y="5"/>
                </a:cubicBezTo>
                <a:cubicBezTo>
                  <a:pt x="44" y="6"/>
                  <a:pt x="44" y="7"/>
                  <a:pt x="44" y="8"/>
                </a:cubicBezTo>
                <a:lnTo>
                  <a:pt x="22" y="3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27" name="Freeform 93"/>
          <p:cNvSpPr>
            <a:spLocks noEditPoints="1"/>
          </p:cNvSpPr>
          <p:nvPr/>
        </p:nvSpPr>
        <p:spPr bwMode="auto">
          <a:xfrm>
            <a:off x="6201670" y="4280232"/>
            <a:ext cx="317866" cy="317866"/>
          </a:xfrm>
          <a:custGeom>
            <a:avLst/>
            <a:gdLst>
              <a:gd name="T0" fmla="*/ 21 w 41"/>
              <a:gd name="T1" fmla="*/ 41 h 41"/>
              <a:gd name="T2" fmla="*/ 0 w 41"/>
              <a:gd name="T3" fmla="*/ 21 h 41"/>
              <a:gd name="T4" fmla="*/ 21 w 41"/>
              <a:gd name="T5" fmla="*/ 0 h 41"/>
              <a:gd name="T6" fmla="*/ 41 w 41"/>
              <a:gd name="T7" fmla="*/ 21 h 41"/>
              <a:gd name="T8" fmla="*/ 21 w 41"/>
              <a:gd name="T9" fmla="*/ 41 h 41"/>
              <a:gd name="T10" fmla="*/ 34 w 41"/>
              <a:gd name="T11" fmla="*/ 19 h 41"/>
              <a:gd name="T12" fmla="*/ 34 w 41"/>
              <a:gd name="T13" fmla="*/ 17 h 41"/>
              <a:gd name="T14" fmla="*/ 32 w 41"/>
              <a:gd name="T15" fmla="*/ 14 h 41"/>
              <a:gd name="T16" fmla="*/ 29 w 41"/>
              <a:gd name="T17" fmla="*/ 14 h 41"/>
              <a:gd name="T18" fmla="*/ 21 w 41"/>
              <a:gd name="T19" fmla="*/ 23 h 41"/>
              <a:gd name="T20" fmla="*/ 13 w 41"/>
              <a:gd name="T21" fmla="*/ 14 h 41"/>
              <a:gd name="T22" fmla="*/ 10 w 41"/>
              <a:gd name="T23" fmla="*/ 14 h 41"/>
              <a:gd name="T24" fmla="*/ 8 w 41"/>
              <a:gd name="T25" fmla="*/ 17 h 41"/>
              <a:gd name="T26" fmla="*/ 8 w 41"/>
              <a:gd name="T27" fmla="*/ 19 h 41"/>
              <a:gd name="T28" fmla="*/ 20 w 41"/>
              <a:gd name="T29" fmla="*/ 32 h 41"/>
              <a:gd name="T30" fmla="*/ 22 w 41"/>
              <a:gd name="T31" fmla="*/ 32 h 41"/>
              <a:gd name="T32" fmla="*/ 34 w 41"/>
              <a:gd name="T33" fmla="*/ 19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1" h="41">
                <a:moveTo>
                  <a:pt x="21" y="41"/>
                </a:moveTo>
                <a:cubicBezTo>
                  <a:pt x="10" y="41"/>
                  <a:pt x="0" y="32"/>
                  <a:pt x="0" y="21"/>
                </a:cubicBezTo>
                <a:cubicBezTo>
                  <a:pt x="0" y="9"/>
                  <a:pt x="10" y="0"/>
                  <a:pt x="21" y="0"/>
                </a:cubicBezTo>
                <a:cubicBezTo>
                  <a:pt x="32" y="0"/>
                  <a:pt x="41" y="9"/>
                  <a:pt x="41" y="21"/>
                </a:cubicBezTo>
                <a:cubicBezTo>
                  <a:pt x="41" y="32"/>
                  <a:pt x="32" y="41"/>
                  <a:pt x="21" y="41"/>
                </a:cubicBezTo>
                <a:close/>
                <a:moveTo>
                  <a:pt x="34" y="19"/>
                </a:moveTo>
                <a:cubicBezTo>
                  <a:pt x="35" y="19"/>
                  <a:pt x="35" y="18"/>
                  <a:pt x="34" y="17"/>
                </a:cubicBezTo>
                <a:cubicBezTo>
                  <a:pt x="32" y="14"/>
                  <a:pt x="32" y="14"/>
                  <a:pt x="32" y="14"/>
                </a:cubicBezTo>
                <a:cubicBezTo>
                  <a:pt x="31" y="14"/>
                  <a:pt x="30" y="14"/>
                  <a:pt x="29" y="14"/>
                </a:cubicBezTo>
                <a:cubicBezTo>
                  <a:pt x="21" y="23"/>
                  <a:pt x="21" y="23"/>
                  <a:pt x="21" y="23"/>
                </a:cubicBezTo>
                <a:cubicBezTo>
                  <a:pt x="13" y="14"/>
                  <a:pt x="13" y="14"/>
                  <a:pt x="13" y="14"/>
                </a:cubicBezTo>
                <a:cubicBezTo>
                  <a:pt x="12" y="14"/>
                  <a:pt x="11" y="14"/>
                  <a:pt x="10" y="14"/>
                </a:cubicBezTo>
                <a:cubicBezTo>
                  <a:pt x="8" y="17"/>
                  <a:pt x="8" y="17"/>
                  <a:pt x="8" y="17"/>
                </a:cubicBezTo>
                <a:cubicBezTo>
                  <a:pt x="7" y="18"/>
                  <a:pt x="7" y="19"/>
                  <a:pt x="8" y="19"/>
                </a:cubicBezTo>
                <a:cubicBezTo>
                  <a:pt x="20" y="32"/>
                  <a:pt x="20" y="32"/>
                  <a:pt x="20" y="32"/>
                </a:cubicBezTo>
                <a:cubicBezTo>
                  <a:pt x="20" y="32"/>
                  <a:pt x="21" y="32"/>
                  <a:pt x="22" y="32"/>
                </a:cubicBezTo>
                <a:lnTo>
                  <a:pt x="34" y="19"/>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28" name="Freeform 94"/>
          <p:cNvSpPr>
            <a:spLocks noEditPoints="1"/>
          </p:cNvSpPr>
          <p:nvPr/>
        </p:nvSpPr>
        <p:spPr bwMode="auto">
          <a:xfrm>
            <a:off x="7351274" y="4787547"/>
            <a:ext cx="317866" cy="317866"/>
          </a:xfrm>
          <a:custGeom>
            <a:avLst/>
            <a:gdLst>
              <a:gd name="T0" fmla="*/ 21 w 41"/>
              <a:gd name="T1" fmla="*/ 41 h 41"/>
              <a:gd name="T2" fmla="*/ 0 w 41"/>
              <a:gd name="T3" fmla="*/ 20 h 41"/>
              <a:gd name="T4" fmla="*/ 21 w 41"/>
              <a:gd name="T5" fmla="*/ 0 h 41"/>
              <a:gd name="T6" fmla="*/ 41 w 41"/>
              <a:gd name="T7" fmla="*/ 20 h 41"/>
              <a:gd name="T8" fmla="*/ 21 w 41"/>
              <a:gd name="T9" fmla="*/ 41 h 41"/>
              <a:gd name="T10" fmla="*/ 27 w 41"/>
              <a:gd name="T11" fmla="*/ 31 h 41"/>
              <a:gd name="T12" fmla="*/ 27 w 41"/>
              <a:gd name="T13" fmla="*/ 29 h 41"/>
              <a:gd name="T14" fmla="*/ 19 w 41"/>
              <a:gd name="T15" fmla="*/ 20 h 41"/>
              <a:gd name="T16" fmla="*/ 27 w 41"/>
              <a:gd name="T17" fmla="*/ 12 h 41"/>
              <a:gd name="T18" fmla="*/ 27 w 41"/>
              <a:gd name="T19" fmla="*/ 10 h 41"/>
              <a:gd name="T20" fmla="*/ 25 w 41"/>
              <a:gd name="T21" fmla="*/ 7 h 41"/>
              <a:gd name="T22" fmla="*/ 22 w 41"/>
              <a:gd name="T23" fmla="*/ 7 h 41"/>
              <a:gd name="T24" fmla="*/ 10 w 41"/>
              <a:gd name="T25" fmla="*/ 19 h 41"/>
              <a:gd name="T26" fmla="*/ 10 w 41"/>
              <a:gd name="T27" fmla="*/ 22 h 41"/>
              <a:gd name="T28" fmla="*/ 22 w 41"/>
              <a:gd name="T29" fmla="*/ 34 h 41"/>
              <a:gd name="T30" fmla="*/ 25 w 41"/>
              <a:gd name="T31" fmla="*/ 34 h 41"/>
              <a:gd name="T32" fmla="*/ 27 w 41"/>
              <a:gd name="T33" fmla="*/ 3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1" h="41">
                <a:moveTo>
                  <a:pt x="21" y="41"/>
                </a:moveTo>
                <a:cubicBezTo>
                  <a:pt x="10" y="41"/>
                  <a:pt x="0" y="32"/>
                  <a:pt x="0" y="20"/>
                </a:cubicBezTo>
                <a:cubicBezTo>
                  <a:pt x="0" y="9"/>
                  <a:pt x="10" y="0"/>
                  <a:pt x="21" y="0"/>
                </a:cubicBezTo>
                <a:cubicBezTo>
                  <a:pt x="32" y="0"/>
                  <a:pt x="41" y="9"/>
                  <a:pt x="41" y="20"/>
                </a:cubicBezTo>
                <a:cubicBezTo>
                  <a:pt x="41" y="32"/>
                  <a:pt x="32" y="41"/>
                  <a:pt x="21" y="41"/>
                </a:cubicBezTo>
                <a:close/>
                <a:moveTo>
                  <a:pt x="27" y="31"/>
                </a:moveTo>
                <a:cubicBezTo>
                  <a:pt x="28" y="30"/>
                  <a:pt x="28" y="29"/>
                  <a:pt x="27" y="29"/>
                </a:cubicBezTo>
                <a:cubicBezTo>
                  <a:pt x="19" y="20"/>
                  <a:pt x="19" y="20"/>
                  <a:pt x="19" y="20"/>
                </a:cubicBezTo>
                <a:cubicBezTo>
                  <a:pt x="27" y="12"/>
                  <a:pt x="27" y="12"/>
                  <a:pt x="27" y="12"/>
                </a:cubicBezTo>
                <a:cubicBezTo>
                  <a:pt x="28" y="12"/>
                  <a:pt x="28" y="10"/>
                  <a:pt x="27" y="10"/>
                </a:cubicBezTo>
                <a:cubicBezTo>
                  <a:pt x="25" y="7"/>
                  <a:pt x="25" y="7"/>
                  <a:pt x="25" y="7"/>
                </a:cubicBezTo>
                <a:cubicBezTo>
                  <a:pt x="24" y="6"/>
                  <a:pt x="23" y="6"/>
                  <a:pt x="22" y="7"/>
                </a:cubicBezTo>
                <a:cubicBezTo>
                  <a:pt x="10" y="19"/>
                  <a:pt x="10" y="19"/>
                  <a:pt x="10" y="19"/>
                </a:cubicBezTo>
                <a:cubicBezTo>
                  <a:pt x="9" y="20"/>
                  <a:pt x="9" y="21"/>
                  <a:pt x="10" y="22"/>
                </a:cubicBezTo>
                <a:cubicBezTo>
                  <a:pt x="22" y="34"/>
                  <a:pt x="22" y="34"/>
                  <a:pt x="22" y="34"/>
                </a:cubicBezTo>
                <a:cubicBezTo>
                  <a:pt x="23" y="34"/>
                  <a:pt x="24" y="34"/>
                  <a:pt x="25" y="34"/>
                </a:cubicBezTo>
                <a:lnTo>
                  <a:pt x="27" y="31"/>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29" name="Freeform 95"/>
          <p:cNvSpPr>
            <a:spLocks noEditPoints="1"/>
          </p:cNvSpPr>
          <p:nvPr/>
        </p:nvSpPr>
        <p:spPr bwMode="auto">
          <a:xfrm>
            <a:off x="3831549" y="4276956"/>
            <a:ext cx="317866" cy="324419"/>
          </a:xfrm>
          <a:custGeom>
            <a:avLst/>
            <a:gdLst>
              <a:gd name="T0" fmla="*/ 21 w 41"/>
              <a:gd name="T1" fmla="*/ 42 h 42"/>
              <a:gd name="T2" fmla="*/ 0 w 41"/>
              <a:gd name="T3" fmla="*/ 21 h 42"/>
              <a:gd name="T4" fmla="*/ 21 w 41"/>
              <a:gd name="T5" fmla="*/ 0 h 42"/>
              <a:gd name="T6" fmla="*/ 41 w 41"/>
              <a:gd name="T7" fmla="*/ 21 h 42"/>
              <a:gd name="T8" fmla="*/ 21 w 41"/>
              <a:gd name="T9" fmla="*/ 42 h 42"/>
              <a:gd name="T10" fmla="*/ 32 w 41"/>
              <a:gd name="T11" fmla="*/ 22 h 42"/>
              <a:gd name="T12" fmla="*/ 32 w 41"/>
              <a:gd name="T13" fmla="*/ 20 h 42"/>
              <a:gd name="T14" fmla="*/ 20 w 41"/>
              <a:gd name="T15" fmla="*/ 8 h 42"/>
              <a:gd name="T16" fmla="*/ 17 w 41"/>
              <a:gd name="T17" fmla="*/ 8 h 42"/>
              <a:gd name="T18" fmla="*/ 14 w 41"/>
              <a:gd name="T19" fmla="*/ 10 h 42"/>
              <a:gd name="T20" fmla="*/ 14 w 41"/>
              <a:gd name="T21" fmla="*/ 13 h 42"/>
              <a:gd name="T22" fmla="*/ 23 w 41"/>
              <a:gd name="T23" fmla="*/ 21 h 42"/>
              <a:gd name="T24" fmla="*/ 14 w 41"/>
              <a:gd name="T25" fmla="*/ 29 h 42"/>
              <a:gd name="T26" fmla="*/ 14 w 41"/>
              <a:gd name="T27" fmla="*/ 32 h 42"/>
              <a:gd name="T28" fmla="*/ 17 w 41"/>
              <a:gd name="T29" fmla="*/ 34 h 42"/>
              <a:gd name="T30" fmla="*/ 20 w 41"/>
              <a:gd name="T31" fmla="*/ 34 h 42"/>
              <a:gd name="T32" fmla="*/ 32 w 41"/>
              <a:gd name="T33" fmla="*/ 2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1" h="42">
                <a:moveTo>
                  <a:pt x="21" y="42"/>
                </a:moveTo>
                <a:cubicBezTo>
                  <a:pt x="10" y="42"/>
                  <a:pt x="0" y="32"/>
                  <a:pt x="0" y="21"/>
                </a:cubicBezTo>
                <a:cubicBezTo>
                  <a:pt x="0" y="10"/>
                  <a:pt x="10" y="0"/>
                  <a:pt x="21" y="0"/>
                </a:cubicBezTo>
                <a:cubicBezTo>
                  <a:pt x="32" y="0"/>
                  <a:pt x="41" y="10"/>
                  <a:pt x="41" y="21"/>
                </a:cubicBezTo>
                <a:cubicBezTo>
                  <a:pt x="41" y="32"/>
                  <a:pt x="32" y="42"/>
                  <a:pt x="21" y="42"/>
                </a:cubicBezTo>
                <a:close/>
                <a:moveTo>
                  <a:pt x="32" y="22"/>
                </a:moveTo>
                <a:cubicBezTo>
                  <a:pt x="32" y="22"/>
                  <a:pt x="32" y="21"/>
                  <a:pt x="32" y="20"/>
                </a:cubicBezTo>
                <a:cubicBezTo>
                  <a:pt x="20" y="8"/>
                  <a:pt x="20" y="8"/>
                  <a:pt x="20" y="8"/>
                </a:cubicBezTo>
                <a:cubicBezTo>
                  <a:pt x="19" y="7"/>
                  <a:pt x="18" y="7"/>
                  <a:pt x="17" y="8"/>
                </a:cubicBezTo>
                <a:cubicBezTo>
                  <a:pt x="14" y="10"/>
                  <a:pt x="14" y="10"/>
                  <a:pt x="14" y="10"/>
                </a:cubicBezTo>
                <a:cubicBezTo>
                  <a:pt x="14" y="11"/>
                  <a:pt x="14" y="12"/>
                  <a:pt x="14" y="13"/>
                </a:cubicBezTo>
                <a:cubicBezTo>
                  <a:pt x="23" y="21"/>
                  <a:pt x="23" y="21"/>
                  <a:pt x="23" y="21"/>
                </a:cubicBezTo>
                <a:cubicBezTo>
                  <a:pt x="14" y="29"/>
                  <a:pt x="14" y="29"/>
                  <a:pt x="14" y="29"/>
                </a:cubicBezTo>
                <a:cubicBezTo>
                  <a:pt x="14" y="30"/>
                  <a:pt x="14" y="31"/>
                  <a:pt x="14" y="32"/>
                </a:cubicBezTo>
                <a:cubicBezTo>
                  <a:pt x="17" y="34"/>
                  <a:pt x="17" y="34"/>
                  <a:pt x="17" y="34"/>
                </a:cubicBezTo>
                <a:cubicBezTo>
                  <a:pt x="18" y="35"/>
                  <a:pt x="19" y="35"/>
                  <a:pt x="20" y="34"/>
                </a:cubicBezTo>
                <a:lnTo>
                  <a:pt x="32" y="22"/>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30" name="Freeform 96"/>
          <p:cNvSpPr>
            <a:spLocks noEditPoints="1"/>
          </p:cNvSpPr>
          <p:nvPr/>
        </p:nvSpPr>
        <p:spPr bwMode="auto">
          <a:xfrm>
            <a:off x="5591608" y="4280232"/>
            <a:ext cx="317866" cy="317866"/>
          </a:xfrm>
          <a:custGeom>
            <a:avLst/>
            <a:gdLst>
              <a:gd name="T0" fmla="*/ 21 w 41"/>
              <a:gd name="T1" fmla="*/ 41 h 41"/>
              <a:gd name="T2" fmla="*/ 0 w 41"/>
              <a:gd name="T3" fmla="*/ 21 h 41"/>
              <a:gd name="T4" fmla="*/ 21 w 41"/>
              <a:gd name="T5" fmla="*/ 0 h 41"/>
              <a:gd name="T6" fmla="*/ 41 w 41"/>
              <a:gd name="T7" fmla="*/ 21 h 41"/>
              <a:gd name="T8" fmla="*/ 21 w 41"/>
              <a:gd name="T9" fmla="*/ 41 h 41"/>
              <a:gd name="T10" fmla="*/ 34 w 41"/>
              <a:gd name="T11" fmla="*/ 24 h 41"/>
              <a:gd name="T12" fmla="*/ 34 w 41"/>
              <a:gd name="T13" fmla="*/ 22 h 41"/>
              <a:gd name="T14" fmla="*/ 22 w 41"/>
              <a:gd name="T15" fmla="*/ 10 h 41"/>
              <a:gd name="T16" fmla="*/ 20 w 41"/>
              <a:gd name="T17" fmla="*/ 10 h 41"/>
              <a:gd name="T18" fmla="*/ 8 w 41"/>
              <a:gd name="T19" fmla="*/ 22 h 41"/>
              <a:gd name="T20" fmla="*/ 8 w 41"/>
              <a:gd name="T21" fmla="*/ 24 h 41"/>
              <a:gd name="T22" fmla="*/ 10 w 41"/>
              <a:gd name="T23" fmla="*/ 27 h 41"/>
              <a:gd name="T24" fmla="*/ 13 w 41"/>
              <a:gd name="T25" fmla="*/ 27 h 41"/>
              <a:gd name="T26" fmla="*/ 21 w 41"/>
              <a:gd name="T27" fmla="*/ 19 h 41"/>
              <a:gd name="T28" fmla="*/ 29 w 41"/>
              <a:gd name="T29" fmla="*/ 27 h 41"/>
              <a:gd name="T30" fmla="*/ 32 w 41"/>
              <a:gd name="T31" fmla="*/ 27 h 41"/>
              <a:gd name="T32" fmla="*/ 34 w 41"/>
              <a:gd name="T33" fmla="*/ 24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1" h="41">
                <a:moveTo>
                  <a:pt x="21" y="41"/>
                </a:moveTo>
                <a:cubicBezTo>
                  <a:pt x="10" y="41"/>
                  <a:pt x="0" y="32"/>
                  <a:pt x="0" y="21"/>
                </a:cubicBezTo>
                <a:cubicBezTo>
                  <a:pt x="0" y="9"/>
                  <a:pt x="10" y="0"/>
                  <a:pt x="21" y="0"/>
                </a:cubicBezTo>
                <a:cubicBezTo>
                  <a:pt x="32" y="0"/>
                  <a:pt x="41" y="9"/>
                  <a:pt x="41" y="21"/>
                </a:cubicBezTo>
                <a:cubicBezTo>
                  <a:pt x="41" y="32"/>
                  <a:pt x="32" y="41"/>
                  <a:pt x="21" y="41"/>
                </a:cubicBezTo>
                <a:close/>
                <a:moveTo>
                  <a:pt x="34" y="24"/>
                </a:moveTo>
                <a:cubicBezTo>
                  <a:pt x="35" y="24"/>
                  <a:pt x="35" y="23"/>
                  <a:pt x="34" y="22"/>
                </a:cubicBezTo>
                <a:cubicBezTo>
                  <a:pt x="22" y="10"/>
                  <a:pt x="22" y="10"/>
                  <a:pt x="22" y="10"/>
                </a:cubicBezTo>
                <a:cubicBezTo>
                  <a:pt x="21" y="9"/>
                  <a:pt x="20" y="9"/>
                  <a:pt x="20" y="10"/>
                </a:cubicBezTo>
                <a:cubicBezTo>
                  <a:pt x="8" y="22"/>
                  <a:pt x="8" y="22"/>
                  <a:pt x="8" y="22"/>
                </a:cubicBezTo>
                <a:cubicBezTo>
                  <a:pt x="7" y="23"/>
                  <a:pt x="7" y="24"/>
                  <a:pt x="8" y="24"/>
                </a:cubicBezTo>
                <a:cubicBezTo>
                  <a:pt x="10" y="27"/>
                  <a:pt x="10" y="27"/>
                  <a:pt x="10" y="27"/>
                </a:cubicBezTo>
                <a:cubicBezTo>
                  <a:pt x="11" y="28"/>
                  <a:pt x="12" y="28"/>
                  <a:pt x="13" y="27"/>
                </a:cubicBezTo>
                <a:cubicBezTo>
                  <a:pt x="21" y="19"/>
                  <a:pt x="21" y="19"/>
                  <a:pt x="21" y="19"/>
                </a:cubicBezTo>
                <a:cubicBezTo>
                  <a:pt x="29" y="27"/>
                  <a:pt x="29" y="27"/>
                  <a:pt x="29" y="27"/>
                </a:cubicBezTo>
                <a:cubicBezTo>
                  <a:pt x="30" y="28"/>
                  <a:pt x="31" y="28"/>
                  <a:pt x="32" y="27"/>
                </a:cubicBezTo>
                <a:lnTo>
                  <a:pt x="34" y="2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31" name="Freeform 97"/>
          <p:cNvSpPr>
            <a:spLocks/>
          </p:cNvSpPr>
          <p:nvPr/>
        </p:nvSpPr>
        <p:spPr bwMode="auto">
          <a:xfrm>
            <a:off x="4433110" y="3843814"/>
            <a:ext cx="340802" cy="216278"/>
          </a:xfrm>
          <a:custGeom>
            <a:avLst/>
            <a:gdLst>
              <a:gd name="T0" fmla="*/ 23 w 44"/>
              <a:gd name="T1" fmla="*/ 28 h 28"/>
              <a:gd name="T2" fmla="*/ 21 w 44"/>
              <a:gd name="T3" fmla="*/ 28 h 28"/>
              <a:gd name="T4" fmla="*/ 1 w 44"/>
              <a:gd name="T5" fmla="*/ 8 h 28"/>
              <a:gd name="T6" fmla="*/ 1 w 44"/>
              <a:gd name="T7" fmla="*/ 5 h 28"/>
              <a:gd name="T8" fmla="*/ 5 w 44"/>
              <a:gd name="T9" fmla="*/ 1 h 28"/>
              <a:gd name="T10" fmla="*/ 8 w 44"/>
              <a:gd name="T11" fmla="*/ 1 h 28"/>
              <a:gd name="T12" fmla="*/ 22 w 44"/>
              <a:gd name="T13" fmla="*/ 15 h 28"/>
              <a:gd name="T14" fmla="*/ 36 w 44"/>
              <a:gd name="T15" fmla="*/ 1 h 28"/>
              <a:gd name="T16" fmla="*/ 39 w 44"/>
              <a:gd name="T17" fmla="*/ 1 h 28"/>
              <a:gd name="T18" fmla="*/ 43 w 44"/>
              <a:gd name="T19" fmla="*/ 5 h 28"/>
              <a:gd name="T20" fmla="*/ 43 w 44"/>
              <a:gd name="T21" fmla="*/ 8 h 28"/>
              <a:gd name="T22" fmla="*/ 23 w 44"/>
              <a:gd name="T23" fmla="*/ 2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4" h="28">
                <a:moveTo>
                  <a:pt x="23" y="28"/>
                </a:moveTo>
                <a:cubicBezTo>
                  <a:pt x="22" y="28"/>
                  <a:pt x="21" y="28"/>
                  <a:pt x="21" y="28"/>
                </a:cubicBezTo>
                <a:cubicBezTo>
                  <a:pt x="1" y="8"/>
                  <a:pt x="1" y="8"/>
                  <a:pt x="1" y="8"/>
                </a:cubicBezTo>
                <a:cubicBezTo>
                  <a:pt x="0" y="7"/>
                  <a:pt x="0" y="6"/>
                  <a:pt x="1" y="5"/>
                </a:cubicBezTo>
                <a:cubicBezTo>
                  <a:pt x="5" y="1"/>
                  <a:pt x="5" y="1"/>
                  <a:pt x="5" y="1"/>
                </a:cubicBezTo>
                <a:cubicBezTo>
                  <a:pt x="6" y="0"/>
                  <a:pt x="7" y="0"/>
                  <a:pt x="8" y="1"/>
                </a:cubicBezTo>
                <a:cubicBezTo>
                  <a:pt x="22" y="15"/>
                  <a:pt x="22" y="15"/>
                  <a:pt x="22" y="15"/>
                </a:cubicBezTo>
                <a:cubicBezTo>
                  <a:pt x="36" y="1"/>
                  <a:pt x="36" y="1"/>
                  <a:pt x="36" y="1"/>
                </a:cubicBezTo>
                <a:cubicBezTo>
                  <a:pt x="37" y="0"/>
                  <a:pt x="38" y="0"/>
                  <a:pt x="39" y="1"/>
                </a:cubicBezTo>
                <a:cubicBezTo>
                  <a:pt x="43" y="5"/>
                  <a:pt x="43" y="5"/>
                  <a:pt x="43" y="5"/>
                </a:cubicBezTo>
                <a:cubicBezTo>
                  <a:pt x="44" y="6"/>
                  <a:pt x="44" y="7"/>
                  <a:pt x="43" y="8"/>
                </a:cubicBezTo>
                <a:lnTo>
                  <a:pt x="23" y="28"/>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32" name="Freeform 98"/>
          <p:cNvSpPr>
            <a:spLocks/>
          </p:cNvSpPr>
          <p:nvPr/>
        </p:nvSpPr>
        <p:spPr bwMode="auto">
          <a:xfrm>
            <a:off x="3882343" y="3781553"/>
            <a:ext cx="216278" cy="340802"/>
          </a:xfrm>
          <a:custGeom>
            <a:avLst/>
            <a:gdLst>
              <a:gd name="T0" fmla="*/ 13 w 28"/>
              <a:gd name="T1" fmla="*/ 22 h 44"/>
              <a:gd name="T2" fmla="*/ 27 w 28"/>
              <a:gd name="T3" fmla="*/ 36 h 44"/>
              <a:gd name="T4" fmla="*/ 27 w 28"/>
              <a:gd name="T5" fmla="*/ 39 h 44"/>
              <a:gd name="T6" fmla="*/ 23 w 28"/>
              <a:gd name="T7" fmla="*/ 43 h 44"/>
              <a:gd name="T8" fmla="*/ 20 w 28"/>
              <a:gd name="T9" fmla="*/ 43 h 44"/>
              <a:gd name="T10" fmla="*/ 0 w 28"/>
              <a:gd name="T11" fmla="*/ 23 h 44"/>
              <a:gd name="T12" fmla="*/ 0 w 28"/>
              <a:gd name="T13" fmla="*/ 21 h 44"/>
              <a:gd name="T14" fmla="*/ 20 w 28"/>
              <a:gd name="T15" fmla="*/ 1 h 44"/>
              <a:gd name="T16" fmla="*/ 23 w 28"/>
              <a:gd name="T17" fmla="*/ 1 h 44"/>
              <a:gd name="T18" fmla="*/ 27 w 28"/>
              <a:gd name="T19" fmla="*/ 5 h 44"/>
              <a:gd name="T20" fmla="*/ 27 w 28"/>
              <a:gd name="T21" fmla="*/ 8 h 44"/>
              <a:gd name="T22" fmla="*/ 13 w 28"/>
              <a:gd name="T23" fmla="*/ 2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8" h="44">
                <a:moveTo>
                  <a:pt x="13" y="22"/>
                </a:moveTo>
                <a:cubicBezTo>
                  <a:pt x="27" y="36"/>
                  <a:pt x="27" y="36"/>
                  <a:pt x="27" y="36"/>
                </a:cubicBezTo>
                <a:cubicBezTo>
                  <a:pt x="28" y="37"/>
                  <a:pt x="28" y="38"/>
                  <a:pt x="27" y="39"/>
                </a:cubicBezTo>
                <a:cubicBezTo>
                  <a:pt x="23" y="43"/>
                  <a:pt x="23" y="43"/>
                  <a:pt x="23" y="43"/>
                </a:cubicBezTo>
                <a:cubicBezTo>
                  <a:pt x="22" y="44"/>
                  <a:pt x="21" y="44"/>
                  <a:pt x="20" y="43"/>
                </a:cubicBezTo>
                <a:cubicBezTo>
                  <a:pt x="0" y="23"/>
                  <a:pt x="0" y="23"/>
                  <a:pt x="0" y="23"/>
                </a:cubicBezTo>
                <a:cubicBezTo>
                  <a:pt x="0" y="23"/>
                  <a:pt x="0" y="22"/>
                  <a:pt x="0" y="21"/>
                </a:cubicBezTo>
                <a:cubicBezTo>
                  <a:pt x="20" y="1"/>
                  <a:pt x="20" y="1"/>
                  <a:pt x="20" y="1"/>
                </a:cubicBezTo>
                <a:cubicBezTo>
                  <a:pt x="21" y="0"/>
                  <a:pt x="22" y="0"/>
                  <a:pt x="23" y="1"/>
                </a:cubicBezTo>
                <a:cubicBezTo>
                  <a:pt x="27" y="5"/>
                  <a:pt x="27" y="5"/>
                  <a:pt x="27" y="5"/>
                </a:cubicBezTo>
                <a:cubicBezTo>
                  <a:pt x="28" y="6"/>
                  <a:pt x="28" y="7"/>
                  <a:pt x="27" y="8"/>
                </a:cubicBezTo>
                <a:lnTo>
                  <a:pt x="13" y="22"/>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33" name="Freeform 99"/>
          <p:cNvSpPr>
            <a:spLocks/>
          </p:cNvSpPr>
          <p:nvPr/>
        </p:nvSpPr>
        <p:spPr bwMode="auto">
          <a:xfrm>
            <a:off x="5062828" y="4273678"/>
            <a:ext cx="216278" cy="330974"/>
          </a:xfrm>
          <a:custGeom>
            <a:avLst/>
            <a:gdLst>
              <a:gd name="T0" fmla="*/ 8 w 28"/>
              <a:gd name="T1" fmla="*/ 43 h 43"/>
              <a:gd name="T2" fmla="*/ 5 w 28"/>
              <a:gd name="T3" fmla="*/ 43 h 43"/>
              <a:gd name="T4" fmla="*/ 1 w 28"/>
              <a:gd name="T5" fmla="*/ 38 h 43"/>
              <a:gd name="T6" fmla="*/ 1 w 28"/>
              <a:gd name="T7" fmla="*/ 36 h 43"/>
              <a:gd name="T8" fmla="*/ 15 w 28"/>
              <a:gd name="T9" fmla="*/ 22 h 43"/>
              <a:gd name="T10" fmla="*/ 1 w 28"/>
              <a:gd name="T11" fmla="*/ 8 h 43"/>
              <a:gd name="T12" fmla="*/ 1 w 28"/>
              <a:gd name="T13" fmla="*/ 5 h 43"/>
              <a:gd name="T14" fmla="*/ 5 w 28"/>
              <a:gd name="T15" fmla="*/ 1 h 43"/>
              <a:gd name="T16" fmla="*/ 8 w 28"/>
              <a:gd name="T17" fmla="*/ 1 h 43"/>
              <a:gd name="T18" fmla="*/ 27 w 28"/>
              <a:gd name="T19" fmla="*/ 21 h 43"/>
              <a:gd name="T20" fmla="*/ 27 w 28"/>
              <a:gd name="T21" fmla="*/ 23 h 43"/>
              <a:gd name="T22" fmla="*/ 8 w 28"/>
              <a:gd name="T23" fmla="*/ 4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8" h="43">
                <a:moveTo>
                  <a:pt x="8" y="43"/>
                </a:moveTo>
                <a:cubicBezTo>
                  <a:pt x="7" y="43"/>
                  <a:pt x="6" y="43"/>
                  <a:pt x="5" y="43"/>
                </a:cubicBezTo>
                <a:cubicBezTo>
                  <a:pt x="1" y="38"/>
                  <a:pt x="1" y="38"/>
                  <a:pt x="1" y="38"/>
                </a:cubicBezTo>
                <a:cubicBezTo>
                  <a:pt x="0" y="38"/>
                  <a:pt x="0" y="37"/>
                  <a:pt x="1" y="36"/>
                </a:cubicBezTo>
                <a:cubicBezTo>
                  <a:pt x="15" y="22"/>
                  <a:pt x="15" y="22"/>
                  <a:pt x="15" y="22"/>
                </a:cubicBezTo>
                <a:cubicBezTo>
                  <a:pt x="1" y="8"/>
                  <a:pt x="1" y="8"/>
                  <a:pt x="1" y="8"/>
                </a:cubicBezTo>
                <a:cubicBezTo>
                  <a:pt x="0" y="7"/>
                  <a:pt x="0" y="6"/>
                  <a:pt x="1" y="5"/>
                </a:cubicBezTo>
                <a:cubicBezTo>
                  <a:pt x="5" y="1"/>
                  <a:pt x="5" y="1"/>
                  <a:pt x="5" y="1"/>
                </a:cubicBezTo>
                <a:cubicBezTo>
                  <a:pt x="6" y="0"/>
                  <a:pt x="7" y="0"/>
                  <a:pt x="8" y="1"/>
                </a:cubicBezTo>
                <a:cubicBezTo>
                  <a:pt x="27" y="21"/>
                  <a:pt x="27" y="21"/>
                  <a:pt x="27" y="21"/>
                </a:cubicBezTo>
                <a:cubicBezTo>
                  <a:pt x="28" y="21"/>
                  <a:pt x="28" y="22"/>
                  <a:pt x="27" y="23"/>
                </a:cubicBezTo>
                <a:lnTo>
                  <a:pt x="8" y="43"/>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34" name="Freeform 100"/>
          <p:cNvSpPr>
            <a:spLocks/>
          </p:cNvSpPr>
          <p:nvPr/>
        </p:nvSpPr>
        <p:spPr bwMode="auto">
          <a:xfrm>
            <a:off x="4433110" y="4329387"/>
            <a:ext cx="340802" cy="219557"/>
          </a:xfrm>
          <a:custGeom>
            <a:avLst/>
            <a:gdLst>
              <a:gd name="T0" fmla="*/ 39 w 44"/>
              <a:gd name="T1" fmla="*/ 27 h 28"/>
              <a:gd name="T2" fmla="*/ 36 w 44"/>
              <a:gd name="T3" fmla="*/ 27 h 28"/>
              <a:gd name="T4" fmla="*/ 22 w 44"/>
              <a:gd name="T5" fmla="*/ 13 h 28"/>
              <a:gd name="T6" fmla="*/ 8 w 44"/>
              <a:gd name="T7" fmla="*/ 27 h 28"/>
              <a:gd name="T8" fmla="*/ 5 w 44"/>
              <a:gd name="T9" fmla="*/ 27 h 28"/>
              <a:gd name="T10" fmla="*/ 1 w 44"/>
              <a:gd name="T11" fmla="*/ 23 h 28"/>
              <a:gd name="T12" fmla="*/ 1 w 44"/>
              <a:gd name="T13" fmla="*/ 20 h 28"/>
              <a:gd name="T14" fmla="*/ 21 w 44"/>
              <a:gd name="T15" fmla="*/ 0 h 28"/>
              <a:gd name="T16" fmla="*/ 23 w 44"/>
              <a:gd name="T17" fmla="*/ 0 h 28"/>
              <a:gd name="T18" fmla="*/ 43 w 44"/>
              <a:gd name="T19" fmla="*/ 20 h 28"/>
              <a:gd name="T20" fmla="*/ 43 w 44"/>
              <a:gd name="T21" fmla="*/ 23 h 28"/>
              <a:gd name="T22" fmla="*/ 39 w 44"/>
              <a:gd name="T23" fmla="*/ 27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4" h="28">
                <a:moveTo>
                  <a:pt x="39" y="27"/>
                </a:moveTo>
                <a:cubicBezTo>
                  <a:pt x="38" y="28"/>
                  <a:pt x="37" y="28"/>
                  <a:pt x="36" y="27"/>
                </a:cubicBezTo>
                <a:cubicBezTo>
                  <a:pt x="22" y="13"/>
                  <a:pt x="22" y="13"/>
                  <a:pt x="22" y="13"/>
                </a:cubicBezTo>
                <a:cubicBezTo>
                  <a:pt x="8" y="27"/>
                  <a:pt x="8" y="27"/>
                  <a:pt x="8" y="27"/>
                </a:cubicBezTo>
                <a:cubicBezTo>
                  <a:pt x="7" y="28"/>
                  <a:pt x="6" y="28"/>
                  <a:pt x="5" y="27"/>
                </a:cubicBezTo>
                <a:cubicBezTo>
                  <a:pt x="1" y="23"/>
                  <a:pt x="1" y="23"/>
                  <a:pt x="1" y="23"/>
                </a:cubicBezTo>
                <a:cubicBezTo>
                  <a:pt x="0" y="22"/>
                  <a:pt x="0" y="21"/>
                  <a:pt x="1" y="20"/>
                </a:cubicBezTo>
                <a:cubicBezTo>
                  <a:pt x="21" y="0"/>
                  <a:pt x="21" y="0"/>
                  <a:pt x="21" y="0"/>
                </a:cubicBezTo>
                <a:cubicBezTo>
                  <a:pt x="21" y="0"/>
                  <a:pt x="22" y="0"/>
                  <a:pt x="23" y="0"/>
                </a:cubicBezTo>
                <a:cubicBezTo>
                  <a:pt x="43" y="20"/>
                  <a:pt x="43" y="20"/>
                  <a:pt x="43" y="20"/>
                </a:cubicBezTo>
                <a:cubicBezTo>
                  <a:pt x="44" y="21"/>
                  <a:pt x="44" y="22"/>
                  <a:pt x="43" y="23"/>
                </a:cubicBezTo>
                <a:lnTo>
                  <a:pt x="39" y="27"/>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35" name="Freeform 101"/>
          <p:cNvSpPr>
            <a:spLocks noEditPoints="1"/>
          </p:cNvSpPr>
          <p:nvPr/>
        </p:nvSpPr>
        <p:spPr bwMode="auto">
          <a:xfrm>
            <a:off x="4480624" y="3291700"/>
            <a:ext cx="245774" cy="334248"/>
          </a:xfrm>
          <a:custGeom>
            <a:avLst/>
            <a:gdLst>
              <a:gd name="T0" fmla="*/ 23 w 32"/>
              <a:gd name="T1" fmla="*/ 18 h 43"/>
              <a:gd name="T2" fmla="*/ 23 w 32"/>
              <a:gd name="T3" fmla="*/ 40 h 43"/>
              <a:gd name="T4" fmla="*/ 20 w 32"/>
              <a:gd name="T5" fmla="*/ 43 h 43"/>
              <a:gd name="T6" fmla="*/ 17 w 32"/>
              <a:gd name="T7" fmla="*/ 40 h 43"/>
              <a:gd name="T8" fmla="*/ 17 w 32"/>
              <a:gd name="T9" fmla="*/ 30 h 43"/>
              <a:gd name="T10" fmla="*/ 15 w 32"/>
              <a:gd name="T11" fmla="*/ 30 h 43"/>
              <a:gd name="T12" fmla="*/ 15 w 32"/>
              <a:gd name="T13" fmla="*/ 40 h 43"/>
              <a:gd name="T14" fmla="*/ 12 w 32"/>
              <a:gd name="T15" fmla="*/ 43 h 43"/>
              <a:gd name="T16" fmla="*/ 9 w 32"/>
              <a:gd name="T17" fmla="*/ 40 h 43"/>
              <a:gd name="T18" fmla="*/ 9 w 32"/>
              <a:gd name="T19" fmla="*/ 18 h 43"/>
              <a:gd name="T20" fmla="*/ 1 w 32"/>
              <a:gd name="T21" fmla="*/ 10 h 43"/>
              <a:gd name="T22" fmla="*/ 1 w 32"/>
              <a:gd name="T23" fmla="*/ 7 h 43"/>
              <a:gd name="T24" fmla="*/ 5 w 32"/>
              <a:gd name="T25" fmla="*/ 7 h 43"/>
              <a:gd name="T26" fmla="*/ 11 w 32"/>
              <a:gd name="T27" fmla="*/ 13 h 43"/>
              <a:gd name="T28" fmla="*/ 21 w 32"/>
              <a:gd name="T29" fmla="*/ 13 h 43"/>
              <a:gd name="T30" fmla="*/ 27 w 32"/>
              <a:gd name="T31" fmla="*/ 7 h 43"/>
              <a:gd name="T32" fmla="*/ 31 w 32"/>
              <a:gd name="T33" fmla="*/ 7 h 43"/>
              <a:gd name="T34" fmla="*/ 31 w 32"/>
              <a:gd name="T35" fmla="*/ 10 h 43"/>
              <a:gd name="T36" fmla="*/ 23 w 32"/>
              <a:gd name="T37" fmla="*/ 18 h 43"/>
              <a:gd name="T38" fmla="*/ 16 w 32"/>
              <a:gd name="T39" fmla="*/ 12 h 43"/>
              <a:gd name="T40" fmla="*/ 10 w 32"/>
              <a:gd name="T41" fmla="*/ 6 h 43"/>
              <a:gd name="T42" fmla="*/ 16 w 32"/>
              <a:gd name="T43" fmla="*/ 0 h 43"/>
              <a:gd name="T44" fmla="*/ 22 w 32"/>
              <a:gd name="T45" fmla="*/ 6 h 43"/>
              <a:gd name="T46" fmla="*/ 16 w 32"/>
              <a:gd name="T47" fmla="*/ 12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2" h="43">
                <a:moveTo>
                  <a:pt x="23" y="18"/>
                </a:moveTo>
                <a:cubicBezTo>
                  <a:pt x="23" y="40"/>
                  <a:pt x="23" y="40"/>
                  <a:pt x="23" y="40"/>
                </a:cubicBezTo>
                <a:cubicBezTo>
                  <a:pt x="23" y="42"/>
                  <a:pt x="21" y="43"/>
                  <a:pt x="20" y="43"/>
                </a:cubicBezTo>
                <a:cubicBezTo>
                  <a:pt x="18" y="43"/>
                  <a:pt x="17" y="42"/>
                  <a:pt x="17" y="40"/>
                </a:cubicBezTo>
                <a:cubicBezTo>
                  <a:pt x="17" y="30"/>
                  <a:pt x="17" y="30"/>
                  <a:pt x="17" y="30"/>
                </a:cubicBezTo>
                <a:cubicBezTo>
                  <a:pt x="15" y="30"/>
                  <a:pt x="15" y="30"/>
                  <a:pt x="15" y="30"/>
                </a:cubicBezTo>
                <a:cubicBezTo>
                  <a:pt x="15" y="40"/>
                  <a:pt x="15" y="40"/>
                  <a:pt x="15" y="40"/>
                </a:cubicBezTo>
                <a:cubicBezTo>
                  <a:pt x="15" y="42"/>
                  <a:pt x="14" y="43"/>
                  <a:pt x="12" y="43"/>
                </a:cubicBezTo>
                <a:cubicBezTo>
                  <a:pt x="10" y="43"/>
                  <a:pt x="9" y="42"/>
                  <a:pt x="9" y="40"/>
                </a:cubicBezTo>
                <a:cubicBezTo>
                  <a:pt x="9" y="18"/>
                  <a:pt x="9" y="18"/>
                  <a:pt x="9" y="18"/>
                </a:cubicBezTo>
                <a:cubicBezTo>
                  <a:pt x="1" y="10"/>
                  <a:pt x="1" y="10"/>
                  <a:pt x="1" y="10"/>
                </a:cubicBezTo>
                <a:cubicBezTo>
                  <a:pt x="0" y="9"/>
                  <a:pt x="0" y="8"/>
                  <a:pt x="1" y="7"/>
                </a:cubicBezTo>
                <a:cubicBezTo>
                  <a:pt x="2" y="6"/>
                  <a:pt x="4" y="6"/>
                  <a:pt x="5" y="7"/>
                </a:cubicBezTo>
                <a:cubicBezTo>
                  <a:pt x="11" y="13"/>
                  <a:pt x="11" y="13"/>
                  <a:pt x="11" y="13"/>
                </a:cubicBezTo>
                <a:cubicBezTo>
                  <a:pt x="21" y="13"/>
                  <a:pt x="21" y="13"/>
                  <a:pt x="21" y="13"/>
                </a:cubicBezTo>
                <a:cubicBezTo>
                  <a:pt x="27" y="7"/>
                  <a:pt x="27" y="7"/>
                  <a:pt x="27" y="7"/>
                </a:cubicBezTo>
                <a:cubicBezTo>
                  <a:pt x="28" y="6"/>
                  <a:pt x="30" y="6"/>
                  <a:pt x="31" y="7"/>
                </a:cubicBezTo>
                <a:cubicBezTo>
                  <a:pt x="32" y="8"/>
                  <a:pt x="32" y="9"/>
                  <a:pt x="31" y="10"/>
                </a:cubicBezTo>
                <a:lnTo>
                  <a:pt x="23" y="18"/>
                </a:lnTo>
                <a:close/>
                <a:moveTo>
                  <a:pt x="16" y="12"/>
                </a:moveTo>
                <a:cubicBezTo>
                  <a:pt x="13" y="12"/>
                  <a:pt x="10" y="9"/>
                  <a:pt x="10" y="6"/>
                </a:cubicBezTo>
                <a:cubicBezTo>
                  <a:pt x="10" y="3"/>
                  <a:pt x="13" y="0"/>
                  <a:pt x="16" y="0"/>
                </a:cubicBezTo>
                <a:cubicBezTo>
                  <a:pt x="19" y="0"/>
                  <a:pt x="22" y="3"/>
                  <a:pt x="22" y="6"/>
                </a:cubicBezTo>
                <a:cubicBezTo>
                  <a:pt x="22" y="9"/>
                  <a:pt x="19" y="12"/>
                  <a:pt x="16" y="12"/>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36" name="Oval 102"/>
          <p:cNvSpPr>
            <a:spLocks noChangeArrowheads="1"/>
          </p:cNvSpPr>
          <p:nvPr/>
        </p:nvSpPr>
        <p:spPr bwMode="auto">
          <a:xfrm>
            <a:off x="5012034" y="3299892"/>
            <a:ext cx="317866" cy="317866"/>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37" name="Freeform 103"/>
          <p:cNvSpPr>
            <a:spLocks noEditPoints="1"/>
          </p:cNvSpPr>
          <p:nvPr/>
        </p:nvSpPr>
        <p:spPr bwMode="auto">
          <a:xfrm>
            <a:off x="5591608" y="3793021"/>
            <a:ext cx="317866" cy="317866"/>
          </a:xfrm>
          <a:custGeom>
            <a:avLst/>
            <a:gdLst>
              <a:gd name="T0" fmla="*/ 20 w 41"/>
              <a:gd name="T1" fmla="*/ 41 h 41"/>
              <a:gd name="T2" fmla="*/ 0 w 41"/>
              <a:gd name="T3" fmla="*/ 20 h 41"/>
              <a:gd name="T4" fmla="*/ 20 w 41"/>
              <a:gd name="T5" fmla="*/ 0 h 41"/>
              <a:gd name="T6" fmla="*/ 41 w 41"/>
              <a:gd name="T7" fmla="*/ 20 h 41"/>
              <a:gd name="T8" fmla="*/ 20 w 41"/>
              <a:gd name="T9" fmla="*/ 41 h 41"/>
              <a:gd name="T10" fmla="*/ 6 w 41"/>
              <a:gd name="T11" fmla="*/ 20 h 41"/>
              <a:gd name="T12" fmla="*/ 20 w 41"/>
              <a:gd name="T13" fmla="*/ 35 h 41"/>
              <a:gd name="T14" fmla="*/ 35 w 41"/>
              <a:gd name="T15" fmla="*/ 20 h 41"/>
              <a:gd name="T16" fmla="*/ 20 w 41"/>
              <a:gd name="T17" fmla="*/ 6 h 41"/>
              <a:gd name="T18" fmla="*/ 6 w 41"/>
              <a:gd name="T19" fmla="*/ 2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41">
                <a:moveTo>
                  <a:pt x="20" y="41"/>
                </a:moveTo>
                <a:cubicBezTo>
                  <a:pt x="9" y="41"/>
                  <a:pt x="0" y="32"/>
                  <a:pt x="0" y="20"/>
                </a:cubicBezTo>
                <a:cubicBezTo>
                  <a:pt x="0" y="9"/>
                  <a:pt x="9" y="0"/>
                  <a:pt x="20" y="0"/>
                </a:cubicBezTo>
                <a:cubicBezTo>
                  <a:pt x="32" y="0"/>
                  <a:pt x="41" y="9"/>
                  <a:pt x="41" y="20"/>
                </a:cubicBezTo>
                <a:cubicBezTo>
                  <a:pt x="41" y="32"/>
                  <a:pt x="32" y="41"/>
                  <a:pt x="20" y="41"/>
                </a:cubicBezTo>
                <a:close/>
                <a:moveTo>
                  <a:pt x="6" y="20"/>
                </a:moveTo>
                <a:cubicBezTo>
                  <a:pt x="6" y="28"/>
                  <a:pt x="12" y="35"/>
                  <a:pt x="20" y="35"/>
                </a:cubicBezTo>
                <a:cubicBezTo>
                  <a:pt x="29" y="35"/>
                  <a:pt x="35" y="28"/>
                  <a:pt x="35" y="20"/>
                </a:cubicBezTo>
                <a:cubicBezTo>
                  <a:pt x="35" y="12"/>
                  <a:pt x="29" y="6"/>
                  <a:pt x="20" y="6"/>
                </a:cubicBezTo>
                <a:cubicBezTo>
                  <a:pt x="12" y="6"/>
                  <a:pt x="6" y="12"/>
                  <a:pt x="6" y="20"/>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38" name="Freeform 104"/>
          <p:cNvSpPr>
            <a:spLocks/>
          </p:cNvSpPr>
          <p:nvPr/>
        </p:nvSpPr>
        <p:spPr bwMode="auto">
          <a:xfrm>
            <a:off x="6175453" y="3765168"/>
            <a:ext cx="370298" cy="373573"/>
          </a:xfrm>
          <a:custGeom>
            <a:avLst/>
            <a:gdLst>
              <a:gd name="T0" fmla="*/ 24 w 48"/>
              <a:gd name="T1" fmla="*/ 48 h 48"/>
              <a:gd name="T2" fmla="*/ 0 w 48"/>
              <a:gd name="T3" fmla="*/ 24 h 48"/>
              <a:gd name="T4" fmla="*/ 21 w 48"/>
              <a:gd name="T5" fmla="*/ 0 h 48"/>
              <a:gd name="T6" fmla="*/ 21 w 48"/>
              <a:gd name="T7" fmla="*/ 7 h 48"/>
              <a:gd name="T8" fmla="*/ 7 w 48"/>
              <a:gd name="T9" fmla="*/ 24 h 48"/>
              <a:gd name="T10" fmla="*/ 24 w 48"/>
              <a:gd name="T11" fmla="*/ 41 h 48"/>
              <a:gd name="T12" fmla="*/ 42 w 48"/>
              <a:gd name="T13" fmla="*/ 24 h 48"/>
              <a:gd name="T14" fmla="*/ 28 w 48"/>
              <a:gd name="T15" fmla="*/ 7 h 48"/>
              <a:gd name="T16" fmla="*/ 28 w 48"/>
              <a:gd name="T17" fmla="*/ 0 h 48"/>
              <a:gd name="T18" fmla="*/ 48 w 48"/>
              <a:gd name="T19" fmla="*/ 24 h 48"/>
              <a:gd name="T20" fmla="*/ 24 w 48"/>
              <a:gd name="T21"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8" h="48">
                <a:moveTo>
                  <a:pt x="24" y="48"/>
                </a:moveTo>
                <a:cubicBezTo>
                  <a:pt x="11" y="48"/>
                  <a:pt x="0" y="37"/>
                  <a:pt x="0" y="24"/>
                </a:cubicBezTo>
                <a:cubicBezTo>
                  <a:pt x="0" y="12"/>
                  <a:pt x="9" y="2"/>
                  <a:pt x="21" y="0"/>
                </a:cubicBezTo>
                <a:cubicBezTo>
                  <a:pt x="21" y="7"/>
                  <a:pt x="21" y="7"/>
                  <a:pt x="21" y="7"/>
                </a:cubicBezTo>
                <a:cubicBezTo>
                  <a:pt x="13" y="9"/>
                  <a:pt x="7" y="16"/>
                  <a:pt x="7" y="24"/>
                </a:cubicBezTo>
                <a:cubicBezTo>
                  <a:pt x="7" y="34"/>
                  <a:pt x="15" y="41"/>
                  <a:pt x="24" y="41"/>
                </a:cubicBezTo>
                <a:cubicBezTo>
                  <a:pt x="34" y="41"/>
                  <a:pt x="42" y="34"/>
                  <a:pt x="42" y="24"/>
                </a:cubicBezTo>
                <a:cubicBezTo>
                  <a:pt x="42" y="16"/>
                  <a:pt x="36" y="9"/>
                  <a:pt x="28" y="7"/>
                </a:cubicBezTo>
                <a:cubicBezTo>
                  <a:pt x="28" y="0"/>
                  <a:pt x="28" y="0"/>
                  <a:pt x="28" y="0"/>
                </a:cubicBezTo>
                <a:cubicBezTo>
                  <a:pt x="40" y="2"/>
                  <a:pt x="48" y="12"/>
                  <a:pt x="48" y="24"/>
                </a:cubicBezTo>
                <a:cubicBezTo>
                  <a:pt x="48" y="37"/>
                  <a:pt x="38" y="48"/>
                  <a:pt x="24" y="4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39" name="Freeform 105"/>
          <p:cNvSpPr>
            <a:spLocks noEditPoints="1"/>
          </p:cNvSpPr>
          <p:nvPr/>
        </p:nvSpPr>
        <p:spPr bwMode="auto">
          <a:xfrm>
            <a:off x="5012034" y="3793021"/>
            <a:ext cx="317866" cy="317866"/>
          </a:xfrm>
          <a:custGeom>
            <a:avLst/>
            <a:gdLst>
              <a:gd name="T0" fmla="*/ 20 w 41"/>
              <a:gd name="T1" fmla="*/ 41 h 41"/>
              <a:gd name="T2" fmla="*/ 0 w 41"/>
              <a:gd name="T3" fmla="*/ 21 h 41"/>
              <a:gd name="T4" fmla="*/ 20 w 41"/>
              <a:gd name="T5" fmla="*/ 0 h 41"/>
              <a:gd name="T6" fmla="*/ 41 w 41"/>
              <a:gd name="T7" fmla="*/ 21 h 41"/>
              <a:gd name="T8" fmla="*/ 20 w 41"/>
              <a:gd name="T9" fmla="*/ 41 h 41"/>
              <a:gd name="T10" fmla="*/ 3 w 41"/>
              <a:gd name="T11" fmla="*/ 21 h 41"/>
              <a:gd name="T12" fmla="*/ 20 w 41"/>
              <a:gd name="T13" fmla="*/ 38 h 41"/>
              <a:gd name="T14" fmla="*/ 38 w 41"/>
              <a:gd name="T15" fmla="*/ 21 h 41"/>
              <a:gd name="T16" fmla="*/ 20 w 41"/>
              <a:gd name="T17" fmla="*/ 4 h 41"/>
              <a:gd name="T18" fmla="*/ 3 w 41"/>
              <a:gd name="T19" fmla="*/ 2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41">
                <a:moveTo>
                  <a:pt x="20" y="41"/>
                </a:moveTo>
                <a:cubicBezTo>
                  <a:pt x="9" y="41"/>
                  <a:pt x="0" y="32"/>
                  <a:pt x="0" y="21"/>
                </a:cubicBezTo>
                <a:cubicBezTo>
                  <a:pt x="0" y="9"/>
                  <a:pt x="9" y="0"/>
                  <a:pt x="20" y="0"/>
                </a:cubicBezTo>
                <a:cubicBezTo>
                  <a:pt x="32" y="0"/>
                  <a:pt x="41" y="9"/>
                  <a:pt x="41" y="21"/>
                </a:cubicBezTo>
                <a:cubicBezTo>
                  <a:pt x="41" y="32"/>
                  <a:pt x="32" y="41"/>
                  <a:pt x="20" y="41"/>
                </a:cubicBezTo>
                <a:close/>
                <a:moveTo>
                  <a:pt x="3" y="21"/>
                </a:moveTo>
                <a:cubicBezTo>
                  <a:pt x="3" y="30"/>
                  <a:pt x="11" y="38"/>
                  <a:pt x="20" y="38"/>
                </a:cubicBezTo>
                <a:cubicBezTo>
                  <a:pt x="30" y="38"/>
                  <a:pt x="38" y="30"/>
                  <a:pt x="38" y="21"/>
                </a:cubicBezTo>
                <a:cubicBezTo>
                  <a:pt x="38" y="11"/>
                  <a:pt x="30" y="4"/>
                  <a:pt x="20" y="4"/>
                </a:cubicBezTo>
                <a:cubicBezTo>
                  <a:pt x="11" y="4"/>
                  <a:pt x="3" y="11"/>
                  <a:pt x="3" y="21"/>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40" name="Freeform 106"/>
          <p:cNvSpPr>
            <a:spLocks noEditPoints="1"/>
          </p:cNvSpPr>
          <p:nvPr/>
        </p:nvSpPr>
        <p:spPr bwMode="auto">
          <a:xfrm>
            <a:off x="3805333" y="3273675"/>
            <a:ext cx="370298" cy="370298"/>
          </a:xfrm>
          <a:custGeom>
            <a:avLst/>
            <a:gdLst>
              <a:gd name="T0" fmla="*/ 48 w 48"/>
              <a:gd name="T1" fmla="*/ 46 h 48"/>
              <a:gd name="T2" fmla="*/ 46 w 48"/>
              <a:gd name="T3" fmla="*/ 48 h 48"/>
              <a:gd name="T4" fmla="*/ 20 w 48"/>
              <a:gd name="T5" fmla="*/ 48 h 48"/>
              <a:gd name="T6" fmla="*/ 18 w 48"/>
              <a:gd name="T7" fmla="*/ 46 h 48"/>
              <a:gd name="T8" fmla="*/ 18 w 48"/>
              <a:gd name="T9" fmla="*/ 41 h 48"/>
              <a:gd name="T10" fmla="*/ 3 w 48"/>
              <a:gd name="T11" fmla="*/ 41 h 48"/>
              <a:gd name="T12" fmla="*/ 0 w 48"/>
              <a:gd name="T13" fmla="*/ 39 h 48"/>
              <a:gd name="T14" fmla="*/ 0 w 48"/>
              <a:gd name="T15" fmla="*/ 3 h 48"/>
              <a:gd name="T16" fmla="*/ 3 w 48"/>
              <a:gd name="T17" fmla="*/ 0 h 48"/>
              <a:gd name="T18" fmla="*/ 32 w 48"/>
              <a:gd name="T19" fmla="*/ 0 h 48"/>
              <a:gd name="T20" fmla="*/ 35 w 48"/>
              <a:gd name="T21" fmla="*/ 3 h 48"/>
              <a:gd name="T22" fmla="*/ 35 w 48"/>
              <a:gd name="T23" fmla="*/ 12 h 48"/>
              <a:gd name="T24" fmla="*/ 36 w 48"/>
              <a:gd name="T25" fmla="*/ 12 h 48"/>
              <a:gd name="T26" fmla="*/ 47 w 48"/>
              <a:gd name="T27" fmla="*/ 23 h 48"/>
              <a:gd name="T28" fmla="*/ 48 w 48"/>
              <a:gd name="T29" fmla="*/ 28 h 48"/>
              <a:gd name="T30" fmla="*/ 48 w 48"/>
              <a:gd name="T31" fmla="*/ 46 h 48"/>
              <a:gd name="T32" fmla="*/ 28 w 48"/>
              <a:gd name="T33" fmla="*/ 5 h 48"/>
              <a:gd name="T34" fmla="*/ 27 w 48"/>
              <a:gd name="T35" fmla="*/ 4 h 48"/>
              <a:gd name="T36" fmla="*/ 8 w 48"/>
              <a:gd name="T37" fmla="*/ 4 h 48"/>
              <a:gd name="T38" fmla="*/ 7 w 48"/>
              <a:gd name="T39" fmla="*/ 5 h 48"/>
              <a:gd name="T40" fmla="*/ 7 w 48"/>
              <a:gd name="T41" fmla="*/ 6 h 48"/>
              <a:gd name="T42" fmla="*/ 8 w 48"/>
              <a:gd name="T43" fmla="*/ 7 h 48"/>
              <a:gd name="T44" fmla="*/ 27 w 48"/>
              <a:gd name="T45" fmla="*/ 7 h 48"/>
              <a:gd name="T46" fmla="*/ 28 w 48"/>
              <a:gd name="T47" fmla="*/ 6 h 48"/>
              <a:gd name="T48" fmla="*/ 28 w 48"/>
              <a:gd name="T49" fmla="*/ 5 h 48"/>
              <a:gd name="T50" fmla="*/ 45 w 48"/>
              <a:gd name="T51" fmla="*/ 45 h 48"/>
              <a:gd name="T52" fmla="*/ 45 w 48"/>
              <a:gd name="T53" fmla="*/ 28 h 48"/>
              <a:gd name="T54" fmla="*/ 34 w 48"/>
              <a:gd name="T55" fmla="*/ 28 h 48"/>
              <a:gd name="T56" fmla="*/ 31 w 48"/>
              <a:gd name="T57" fmla="*/ 25 h 48"/>
              <a:gd name="T58" fmla="*/ 31 w 48"/>
              <a:gd name="T59" fmla="*/ 14 h 48"/>
              <a:gd name="T60" fmla="*/ 21 w 48"/>
              <a:gd name="T61" fmla="*/ 14 h 48"/>
              <a:gd name="T62" fmla="*/ 21 w 48"/>
              <a:gd name="T63" fmla="*/ 45 h 48"/>
              <a:gd name="T64" fmla="*/ 45 w 48"/>
              <a:gd name="T65" fmla="*/ 45 h 48"/>
              <a:gd name="T66" fmla="*/ 43 w 48"/>
              <a:gd name="T67" fmla="*/ 24 h 48"/>
              <a:gd name="T68" fmla="*/ 35 w 48"/>
              <a:gd name="T69" fmla="*/ 16 h 48"/>
              <a:gd name="T70" fmla="*/ 35 w 48"/>
              <a:gd name="T71" fmla="*/ 24 h 48"/>
              <a:gd name="T72" fmla="*/ 43 w 48"/>
              <a:gd name="T73" fmla="*/ 2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8" h="48">
                <a:moveTo>
                  <a:pt x="48" y="46"/>
                </a:moveTo>
                <a:cubicBezTo>
                  <a:pt x="48" y="47"/>
                  <a:pt x="47" y="48"/>
                  <a:pt x="46" y="48"/>
                </a:cubicBezTo>
                <a:cubicBezTo>
                  <a:pt x="20" y="48"/>
                  <a:pt x="20" y="48"/>
                  <a:pt x="20" y="48"/>
                </a:cubicBezTo>
                <a:cubicBezTo>
                  <a:pt x="19" y="48"/>
                  <a:pt x="18" y="47"/>
                  <a:pt x="18" y="46"/>
                </a:cubicBezTo>
                <a:cubicBezTo>
                  <a:pt x="18" y="41"/>
                  <a:pt x="18" y="41"/>
                  <a:pt x="18" y="41"/>
                </a:cubicBezTo>
                <a:cubicBezTo>
                  <a:pt x="3" y="41"/>
                  <a:pt x="3" y="41"/>
                  <a:pt x="3" y="41"/>
                </a:cubicBezTo>
                <a:cubicBezTo>
                  <a:pt x="2" y="41"/>
                  <a:pt x="0" y="40"/>
                  <a:pt x="0" y="39"/>
                </a:cubicBezTo>
                <a:cubicBezTo>
                  <a:pt x="0" y="3"/>
                  <a:pt x="0" y="3"/>
                  <a:pt x="0" y="3"/>
                </a:cubicBezTo>
                <a:cubicBezTo>
                  <a:pt x="0" y="1"/>
                  <a:pt x="2" y="0"/>
                  <a:pt x="3" y="0"/>
                </a:cubicBezTo>
                <a:cubicBezTo>
                  <a:pt x="32" y="0"/>
                  <a:pt x="32" y="0"/>
                  <a:pt x="32" y="0"/>
                </a:cubicBezTo>
                <a:cubicBezTo>
                  <a:pt x="34" y="0"/>
                  <a:pt x="35" y="1"/>
                  <a:pt x="35" y="3"/>
                </a:cubicBezTo>
                <a:cubicBezTo>
                  <a:pt x="35" y="12"/>
                  <a:pt x="35" y="12"/>
                  <a:pt x="35" y="12"/>
                </a:cubicBezTo>
                <a:cubicBezTo>
                  <a:pt x="35" y="12"/>
                  <a:pt x="35" y="12"/>
                  <a:pt x="36" y="12"/>
                </a:cubicBezTo>
                <a:cubicBezTo>
                  <a:pt x="47" y="23"/>
                  <a:pt x="47" y="23"/>
                  <a:pt x="47" y="23"/>
                </a:cubicBezTo>
                <a:cubicBezTo>
                  <a:pt x="48" y="24"/>
                  <a:pt x="48" y="26"/>
                  <a:pt x="48" y="28"/>
                </a:cubicBezTo>
                <a:lnTo>
                  <a:pt x="48" y="46"/>
                </a:lnTo>
                <a:close/>
                <a:moveTo>
                  <a:pt x="28" y="5"/>
                </a:moveTo>
                <a:cubicBezTo>
                  <a:pt x="28" y="4"/>
                  <a:pt x="27" y="4"/>
                  <a:pt x="27" y="4"/>
                </a:cubicBezTo>
                <a:cubicBezTo>
                  <a:pt x="8" y="4"/>
                  <a:pt x="8" y="4"/>
                  <a:pt x="8" y="4"/>
                </a:cubicBezTo>
                <a:cubicBezTo>
                  <a:pt x="8" y="4"/>
                  <a:pt x="7" y="4"/>
                  <a:pt x="7" y="5"/>
                </a:cubicBezTo>
                <a:cubicBezTo>
                  <a:pt x="7" y="6"/>
                  <a:pt x="7" y="6"/>
                  <a:pt x="7" y="6"/>
                </a:cubicBezTo>
                <a:cubicBezTo>
                  <a:pt x="7" y="7"/>
                  <a:pt x="8" y="7"/>
                  <a:pt x="8" y="7"/>
                </a:cubicBezTo>
                <a:cubicBezTo>
                  <a:pt x="27" y="7"/>
                  <a:pt x="27" y="7"/>
                  <a:pt x="27" y="7"/>
                </a:cubicBezTo>
                <a:cubicBezTo>
                  <a:pt x="27" y="7"/>
                  <a:pt x="28" y="7"/>
                  <a:pt x="28" y="6"/>
                </a:cubicBezTo>
                <a:lnTo>
                  <a:pt x="28" y="5"/>
                </a:lnTo>
                <a:close/>
                <a:moveTo>
                  <a:pt x="45" y="45"/>
                </a:moveTo>
                <a:cubicBezTo>
                  <a:pt x="45" y="28"/>
                  <a:pt x="45" y="28"/>
                  <a:pt x="45" y="28"/>
                </a:cubicBezTo>
                <a:cubicBezTo>
                  <a:pt x="34" y="28"/>
                  <a:pt x="34" y="28"/>
                  <a:pt x="34" y="28"/>
                </a:cubicBezTo>
                <a:cubicBezTo>
                  <a:pt x="32" y="28"/>
                  <a:pt x="31" y="27"/>
                  <a:pt x="31" y="25"/>
                </a:cubicBezTo>
                <a:cubicBezTo>
                  <a:pt x="31" y="14"/>
                  <a:pt x="31" y="14"/>
                  <a:pt x="31" y="14"/>
                </a:cubicBezTo>
                <a:cubicBezTo>
                  <a:pt x="21" y="14"/>
                  <a:pt x="21" y="14"/>
                  <a:pt x="21" y="14"/>
                </a:cubicBezTo>
                <a:cubicBezTo>
                  <a:pt x="21" y="45"/>
                  <a:pt x="21" y="45"/>
                  <a:pt x="21" y="45"/>
                </a:cubicBezTo>
                <a:lnTo>
                  <a:pt x="45" y="45"/>
                </a:lnTo>
                <a:close/>
                <a:moveTo>
                  <a:pt x="43" y="24"/>
                </a:moveTo>
                <a:cubicBezTo>
                  <a:pt x="35" y="16"/>
                  <a:pt x="35" y="16"/>
                  <a:pt x="35" y="16"/>
                </a:cubicBezTo>
                <a:cubicBezTo>
                  <a:pt x="35" y="24"/>
                  <a:pt x="35" y="24"/>
                  <a:pt x="35" y="24"/>
                </a:cubicBezTo>
                <a:lnTo>
                  <a:pt x="43" y="2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41" name="Freeform 107"/>
          <p:cNvSpPr>
            <a:spLocks noEditPoints="1"/>
          </p:cNvSpPr>
          <p:nvPr/>
        </p:nvSpPr>
        <p:spPr bwMode="auto">
          <a:xfrm>
            <a:off x="5591608" y="3299892"/>
            <a:ext cx="317866" cy="317866"/>
          </a:xfrm>
          <a:custGeom>
            <a:avLst/>
            <a:gdLst>
              <a:gd name="T0" fmla="*/ 20 w 41"/>
              <a:gd name="T1" fmla="*/ 41 h 41"/>
              <a:gd name="T2" fmla="*/ 0 w 41"/>
              <a:gd name="T3" fmla="*/ 21 h 41"/>
              <a:gd name="T4" fmla="*/ 20 w 41"/>
              <a:gd name="T5" fmla="*/ 0 h 41"/>
              <a:gd name="T6" fmla="*/ 41 w 41"/>
              <a:gd name="T7" fmla="*/ 21 h 41"/>
              <a:gd name="T8" fmla="*/ 20 w 41"/>
              <a:gd name="T9" fmla="*/ 41 h 41"/>
              <a:gd name="T10" fmla="*/ 20 w 41"/>
              <a:gd name="T11" fmla="*/ 6 h 41"/>
              <a:gd name="T12" fmla="*/ 6 w 41"/>
              <a:gd name="T13" fmla="*/ 21 h 41"/>
              <a:gd name="T14" fmla="*/ 20 w 41"/>
              <a:gd name="T15" fmla="*/ 35 h 41"/>
              <a:gd name="T16" fmla="*/ 35 w 41"/>
              <a:gd name="T17" fmla="*/ 21 h 41"/>
              <a:gd name="T18" fmla="*/ 20 w 41"/>
              <a:gd name="T19" fmla="*/ 6 h 41"/>
              <a:gd name="T20" fmla="*/ 24 w 41"/>
              <a:gd name="T21" fmla="*/ 23 h 41"/>
              <a:gd name="T22" fmla="*/ 23 w 41"/>
              <a:gd name="T23" fmla="*/ 24 h 41"/>
              <a:gd name="T24" fmla="*/ 14 w 41"/>
              <a:gd name="T25" fmla="*/ 24 h 41"/>
              <a:gd name="T26" fmla="*/ 14 w 41"/>
              <a:gd name="T27" fmla="*/ 23 h 41"/>
              <a:gd name="T28" fmla="*/ 14 w 41"/>
              <a:gd name="T29" fmla="*/ 22 h 41"/>
              <a:gd name="T30" fmla="*/ 14 w 41"/>
              <a:gd name="T31" fmla="*/ 21 h 41"/>
              <a:gd name="T32" fmla="*/ 20 w 41"/>
              <a:gd name="T33" fmla="*/ 21 h 41"/>
              <a:gd name="T34" fmla="*/ 20 w 41"/>
              <a:gd name="T35" fmla="*/ 11 h 41"/>
              <a:gd name="T36" fmla="*/ 21 w 41"/>
              <a:gd name="T37" fmla="*/ 11 h 41"/>
              <a:gd name="T38" fmla="*/ 23 w 41"/>
              <a:gd name="T39" fmla="*/ 11 h 41"/>
              <a:gd name="T40" fmla="*/ 24 w 41"/>
              <a:gd name="T41" fmla="*/ 11 h 41"/>
              <a:gd name="T42" fmla="*/ 24 w 41"/>
              <a:gd name="T43" fmla="*/ 23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1" h="41">
                <a:moveTo>
                  <a:pt x="20" y="41"/>
                </a:moveTo>
                <a:cubicBezTo>
                  <a:pt x="9" y="41"/>
                  <a:pt x="0" y="32"/>
                  <a:pt x="0" y="21"/>
                </a:cubicBezTo>
                <a:cubicBezTo>
                  <a:pt x="0" y="9"/>
                  <a:pt x="9" y="0"/>
                  <a:pt x="20" y="0"/>
                </a:cubicBezTo>
                <a:cubicBezTo>
                  <a:pt x="32" y="0"/>
                  <a:pt x="41" y="9"/>
                  <a:pt x="41" y="21"/>
                </a:cubicBezTo>
                <a:cubicBezTo>
                  <a:pt x="41" y="32"/>
                  <a:pt x="32" y="41"/>
                  <a:pt x="20" y="41"/>
                </a:cubicBezTo>
                <a:close/>
                <a:moveTo>
                  <a:pt x="20" y="6"/>
                </a:moveTo>
                <a:cubicBezTo>
                  <a:pt x="12" y="6"/>
                  <a:pt x="6" y="13"/>
                  <a:pt x="6" y="21"/>
                </a:cubicBezTo>
                <a:cubicBezTo>
                  <a:pt x="6" y="29"/>
                  <a:pt x="12" y="35"/>
                  <a:pt x="20" y="35"/>
                </a:cubicBezTo>
                <a:cubicBezTo>
                  <a:pt x="29" y="35"/>
                  <a:pt x="35" y="29"/>
                  <a:pt x="35" y="21"/>
                </a:cubicBezTo>
                <a:cubicBezTo>
                  <a:pt x="35" y="13"/>
                  <a:pt x="29" y="6"/>
                  <a:pt x="20" y="6"/>
                </a:cubicBezTo>
                <a:close/>
                <a:moveTo>
                  <a:pt x="24" y="23"/>
                </a:moveTo>
                <a:cubicBezTo>
                  <a:pt x="24" y="24"/>
                  <a:pt x="24" y="24"/>
                  <a:pt x="23" y="24"/>
                </a:cubicBezTo>
                <a:cubicBezTo>
                  <a:pt x="14" y="24"/>
                  <a:pt x="14" y="24"/>
                  <a:pt x="14" y="24"/>
                </a:cubicBezTo>
                <a:cubicBezTo>
                  <a:pt x="14" y="24"/>
                  <a:pt x="14" y="24"/>
                  <a:pt x="14" y="23"/>
                </a:cubicBezTo>
                <a:cubicBezTo>
                  <a:pt x="14" y="22"/>
                  <a:pt x="14" y="22"/>
                  <a:pt x="14" y="22"/>
                </a:cubicBezTo>
                <a:cubicBezTo>
                  <a:pt x="14" y="21"/>
                  <a:pt x="14" y="21"/>
                  <a:pt x="14" y="21"/>
                </a:cubicBezTo>
                <a:cubicBezTo>
                  <a:pt x="20" y="21"/>
                  <a:pt x="20" y="21"/>
                  <a:pt x="20" y="21"/>
                </a:cubicBezTo>
                <a:cubicBezTo>
                  <a:pt x="20" y="11"/>
                  <a:pt x="20" y="11"/>
                  <a:pt x="20" y="11"/>
                </a:cubicBezTo>
                <a:cubicBezTo>
                  <a:pt x="20" y="11"/>
                  <a:pt x="21" y="11"/>
                  <a:pt x="21" y="11"/>
                </a:cubicBezTo>
                <a:cubicBezTo>
                  <a:pt x="23" y="11"/>
                  <a:pt x="23" y="11"/>
                  <a:pt x="23" y="11"/>
                </a:cubicBezTo>
                <a:cubicBezTo>
                  <a:pt x="24" y="11"/>
                  <a:pt x="24" y="11"/>
                  <a:pt x="24" y="11"/>
                </a:cubicBezTo>
                <a:lnTo>
                  <a:pt x="24" y="23"/>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42" name="Freeform 108"/>
          <p:cNvSpPr>
            <a:spLocks/>
          </p:cNvSpPr>
          <p:nvPr/>
        </p:nvSpPr>
        <p:spPr bwMode="auto">
          <a:xfrm>
            <a:off x="6163985" y="3311362"/>
            <a:ext cx="393234" cy="294926"/>
          </a:xfrm>
          <a:custGeom>
            <a:avLst/>
            <a:gdLst>
              <a:gd name="T0" fmla="*/ 41 w 51"/>
              <a:gd name="T1" fmla="*/ 38 h 38"/>
              <a:gd name="T2" fmla="*/ 12 w 51"/>
              <a:gd name="T3" fmla="*/ 38 h 38"/>
              <a:gd name="T4" fmla="*/ 0 w 51"/>
              <a:gd name="T5" fmla="*/ 26 h 38"/>
              <a:gd name="T6" fmla="*/ 7 w 51"/>
              <a:gd name="T7" fmla="*/ 15 h 38"/>
              <a:gd name="T8" fmla="*/ 7 w 51"/>
              <a:gd name="T9" fmla="*/ 14 h 38"/>
              <a:gd name="T10" fmla="*/ 20 w 51"/>
              <a:gd name="T11" fmla="*/ 0 h 38"/>
              <a:gd name="T12" fmla="*/ 33 w 51"/>
              <a:gd name="T13" fmla="*/ 8 h 38"/>
              <a:gd name="T14" fmla="*/ 37 w 51"/>
              <a:gd name="T15" fmla="*/ 7 h 38"/>
              <a:gd name="T16" fmla="*/ 44 w 51"/>
              <a:gd name="T17" fmla="*/ 14 h 38"/>
              <a:gd name="T18" fmla="*/ 43 w 51"/>
              <a:gd name="T19" fmla="*/ 17 h 38"/>
              <a:gd name="T20" fmla="*/ 51 w 51"/>
              <a:gd name="T21" fmla="*/ 27 h 38"/>
              <a:gd name="T22" fmla="*/ 41 w 51"/>
              <a:gd name="T23"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1" h="38">
                <a:moveTo>
                  <a:pt x="41" y="38"/>
                </a:moveTo>
                <a:cubicBezTo>
                  <a:pt x="12" y="38"/>
                  <a:pt x="12" y="38"/>
                  <a:pt x="12" y="38"/>
                </a:cubicBezTo>
                <a:cubicBezTo>
                  <a:pt x="5" y="38"/>
                  <a:pt x="0" y="32"/>
                  <a:pt x="0" y="26"/>
                </a:cubicBezTo>
                <a:cubicBezTo>
                  <a:pt x="0" y="21"/>
                  <a:pt x="3" y="17"/>
                  <a:pt x="7" y="15"/>
                </a:cubicBezTo>
                <a:cubicBezTo>
                  <a:pt x="7" y="14"/>
                  <a:pt x="7" y="14"/>
                  <a:pt x="7" y="14"/>
                </a:cubicBezTo>
                <a:cubicBezTo>
                  <a:pt x="7" y="6"/>
                  <a:pt x="13" y="0"/>
                  <a:pt x="20" y="0"/>
                </a:cubicBezTo>
                <a:cubicBezTo>
                  <a:pt x="26" y="0"/>
                  <a:pt x="31" y="3"/>
                  <a:pt x="33" y="8"/>
                </a:cubicBezTo>
                <a:cubicBezTo>
                  <a:pt x="34" y="7"/>
                  <a:pt x="36" y="7"/>
                  <a:pt x="37" y="7"/>
                </a:cubicBezTo>
                <a:cubicBezTo>
                  <a:pt x="41" y="7"/>
                  <a:pt x="44" y="10"/>
                  <a:pt x="44" y="14"/>
                </a:cubicBezTo>
                <a:cubicBezTo>
                  <a:pt x="44" y="15"/>
                  <a:pt x="44" y="16"/>
                  <a:pt x="43" y="17"/>
                </a:cubicBezTo>
                <a:cubicBezTo>
                  <a:pt x="48" y="18"/>
                  <a:pt x="51" y="22"/>
                  <a:pt x="51" y="27"/>
                </a:cubicBezTo>
                <a:cubicBezTo>
                  <a:pt x="51" y="33"/>
                  <a:pt x="47" y="38"/>
                  <a:pt x="41" y="3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43" name="Freeform 109"/>
          <p:cNvSpPr>
            <a:spLocks noEditPoints="1"/>
          </p:cNvSpPr>
          <p:nvPr/>
        </p:nvSpPr>
        <p:spPr bwMode="auto">
          <a:xfrm>
            <a:off x="6767542" y="3311362"/>
            <a:ext cx="393234" cy="294926"/>
          </a:xfrm>
          <a:custGeom>
            <a:avLst/>
            <a:gdLst>
              <a:gd name="T0" fmla="*/ 41 w 51"/>
              <a:gd name="T1" fmla="*/ 38 h 38"/>
              <a:gd name="T2" fmla="*/ 12 w 51"/>
              <a:gd name="T3" fmla="*/ 38 h 38"/>
              <a:gd name="T4" fmla="*/ 0 w 51"/>
              <a:gd name="T5" fmla="*/ 26 h 38"/>
              <a:gd name="T6" fmla="*/ 7 w 51"/>
              <a:gd name="T7" fmla="*/ 15 h 38"/>
              <a:gd name="T8" fmla="*/ 7 w 51"/>
              <a:gd name="T9" fmla="*/ 14 h 38"/>
              <a:gd name="T10" fmla="*/ 20 w 51"/>
              <a:gd name="T11" fmla="*/ 0 h 38"/>
              <a:gd name="T12" fmla="*/ 33 w 51"/>
              <a:gd name="T13" fmla="*/ 9 h 38"/>
              <a:gd name="T14" fmla="*/ 37 w 51"/>
              <a:gd name="T15" fmla="*/ 7 h 38"/>
              <a:gd name="T16" fmla="*/ 44 w 51"/>
              <a:gd name="T17" fmla="*/ 14 h 38"/>
              <a:gd name="T18" fmla="*/ 43 w 51"/>
              <a:gd name="T19" fmla="*/ 18 h 38"/>
              <a:gd name="T20" fmla="*/ 51 w 51"/>
              <a:gd name="T21" fmla="*/ 28 h 38"/>
              <a:gd name="T22" fmla="*/ 41 w 51"/>
              <a:gd name="T23" fmla="*/ 38 h 38"/>
              <a:gd name="T24" fmla="*/ 33 w 51"/>
              <a:gd name="T25" fmla="*/ 21 h 38"/>
              <a:gd name="T26" fmla="*/ 27 w 51"/>
              <a:gd name="T27" fmla="*/ 21 h 38"/>
              <a:gd name="T28" fmla="*/ 27 w 51"/>
              <a:gd name="T29" fmla="*/ 12 h 38"/>
              <a:gd name="T30" fmla="*/ 26 w 51"/>
              <a:gd name="T31" fmla="*/ 11 h 38"/>
              <a:gd name="T32" fmla="*/ 21 w 51"/>
              <a:gd name="T33" fmla="*/ 11 h 38"/>
              <a:gd name="T34" fmla="*/ 20 w 51"/>
              <a:gd name="T35" fmla="*/ 12 h 38"/>
              <a:gd name="T36" fmla="*/ 20 w 51"/>
              <a:gd name="T37" fmla="*/ 21 h 38"/>
              <a:gd name="T38" fmla="*/ 14 w 51"/>
              <a:gd name="T39" fmla="*/ 21 h 38"/>
              <a:gd name="T40" fmla="*/ 13 w 51"/>
              <a:gd name="T41" fmla="*/ 22 h 38"/>
              <a:gd name="T42" fmla="*/ 14 w 51"/>
              <a:gd name="T43" fmla="*/ 23 h 38"/>
              <a:gd name="T44" fmla="*/ 23 w 51"/>
              <a:gd name="T45" fmla="*/ 32 h 38"/>
              <a:gd name="T46" fmla="*/ 24 w 51"/>
              <a:gd name="T47" fmla="*/ 32 h 38"/>
              <a:gd name="T48" fmla="*/ 24 w 51"/>
              <a:gd name="T49" fmla="*/ 32 h 38"/>
              <a:gd name="T50" fmla="*/ 34 w 51"/>
              <a:gd name="T51" fmla="*/ 23 h 38"/>
              <a:gd name="T52" fmla="*/ 34 w 51"/>
              <a:gd name="T53" fmla="*/ 22 h 38"/>
              <a:gd name="T54" fmla="*/ 33 w 51"/>
              <a:gd name="T55" fmla="*/ 21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1" h="38">
                <a:moveTo>
                  <a:pt x="41" y="38"/>
                </a:moveTo>
                <a:cubicBezTo>
                  <a:pt x="12" y="38"/>
                  <a:pt x="12" y="38"/>
                  <a:pt x="12" y="38"/>
                </a:cubicBezTo>
                <a:cubicBezTo>
                  <a:pt x="5" y="38"/>
                  <a:pt x="0" y="33"/>
                  <a:pt x="0" y="26"/>
                </a:cubicBezTo>
                <a:cubicBezTo>
                  <a:pt x="0" y="22"/>
                  <a:pt x="2" y="17"/>
                  <a:pt x="7" y="15"/>
                </a:cubicBezTo>
                <a:cubicBezTo>
                  <a:pt x="7" y="15"/>
                  <a:pt x="7" y="15"/>
                  <a:pt x="7" y="14"/>
                </a:cubicBezTo>
                <a:cubicBezTo>
                  <a:pt x="7" y="7"/>
                  <a:pt x="13" y="0"/>
                  <a:pt x="20" y="0"/>
                </a:cubicBezTo>
                <a:cubicBezTo>
                  <a:pt x="26" y="0"/>
                  <a:pt x="31" y="4"/>
                  <a:pt x="33" y="9"/>
                </a:cubicBezTo>
                <a:cubicBezTo>
                  <a:pt x="34" y="8"/>
                  <a:pt x="36" y="7"/>
                  <a:pt x="37" y="7"/>
                </a:cubicBezTo>
                <a:cubicBezTo>
                  <a:pt x="41" y="7"/>
                  <a:pt x="44" y="10"/>
                  <a:pt x="44" y="14"/>
                </a:cubicBezTo>
                <a:cubicBezTo>
                  <a:pt x="44" y="16"/>
                  <a:pt x="44" y="17"/>
                  <a:pt x="43" y="18"/>
                </a:cubicBezTo>
                <a:cubicBezTo>
                  <a:pt x="48" y="19"/>
                  <a:pt x="51" y="23"/>
                  <a:pt x="51" y="28"/>
                </a:cubicBezTo>
                <a:cubicBezTo>
                  <a:pt x="51" y="34"/>
                  <a:pt x="47" y="38"/>
                  <a:pt x="41" y="38"/>
                </a:cubicBezTo>
                <a:close/>
                <a:moveTo>
                  <a:pt x="33" y="21"/>
                </a:moveTo>
                <a:cubicBezTo>
                  <a:pt x="27" y="21"/>
                  <a:pt x="27" y="21"/>
                  <a:pt x="27" y="21"/>
                </a:cubicBezTo>
                <a:cubicBezTo>
                  <a:pt x="27" y="12"/>
                  <a:pt x="27" y="12"/>
                  <a:pt x="27" y="12"/>
                </a:cubicBezTo>
                <a:cubicBezTo>
                  <a:pt x="27" y="11"/>
                  <a:pt x="27" y="11"/>
                  <a:pt x="26" y="11"/>
                </a:cubicBezTo>
                <a:cubicBezTo>
                  <a:pt x="21" y="11"/>
                  <a:pt x="21" y="11"/>
                  <a:pt x="21" y="11"/>
                </a:cubicBezTo>
                <a:cubicBezTo>
                  <a:pt x="21" y="11"/>
                  <a:pt x="20" y="11"/>
                  <a:pt x="20" y="12"/>
                </a:cubicBezTo>
                <a:cubicBezTo>
                  <a:pt x="20" y="21"/>
                  <a:pt x="20" y="21"/>
                  <a:pt x="20" y="21"/>
                </a:cubicBezTo>
                <a:cubicBezTo>
                  <a:pt x="14" y="21"/>
                  <a:pt x="14" y="21"/>
                  <a:pt x="14" y="21"/>
                </a:cubicBezTo>
                <a:cubicBezTo>
                  <a:pt x="14" y="21"/>
                  <a:pt x="13" y="21"/>
                  <a:pt x="13" y="22"/>
                </a:cubicBezTo>
                <a:cubicBezTo>
                  <a:pt x="13" y="22"/>
                  <a:pt x="14" y="22"/>
                  <a:pt x="14" y="23"/>
                </a:cubicBezTo>
                <a:cubicBezTo>
                  <a:pt x="23" y="32"/>
                  <a:pt x="23" y="32"/>
                  <a:pt x="23" y="32"/>
                </a:cubicBezTo>
                <a:cubicBezTo>
                  <a:pt x="23" y="32"/>
                  <a:pt x="24" y="32"/>
                  <a:pt x="24" y="32"/>
                </a:cubicBezTo>
                <a:cubicBezTo>
                  <a:pt x="24" y="32"/>
                  <a:pt x="24" y="32"/>
                  <a:pt x="24" y="32"/>
                </a:cubicBezTo>
                <a:cubicBezTo>
                  <a:pt x="34" y="23"/>
                  <a:pt x="34" y="23"/>
                  <a:pt x="34" y="23"/>
                </a:cubicBezTo>
                <a:cubicBezTo>
                  <a:pt x="34" y="22"/>
                  <a:pt x="34" y="22"/>
                  <a:pt x="34" y="22"/>
                </a:cubicBezTo>
                <a:cubicBezTo>
                  <a:pt x="34" y="21"/>
                  <a:pt x="34" y="21"/>
                  <a:pt x="33" y="21"/>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44" name="Freeform 110"/>
          <p:cNvSpPr>
            <a:spLocks noEditPoints="1"/>
          </p:cNvSpPr>
          <p:nvPr/>
        </p:nvSpPr>
        <p:spPr bwMode="auto">
          <a:xfrm>
            <a:off x="7313589" y="3311362"/>
            <a:ext cx="393234" cy="294926"/>
          </a:xfrm>
          <a:custGeom>
            <a:avLst/>
            <a:gdLst>
              <a:gd name="T0" fmla="*/ 41 w 51"/>
              <a:gd name="T1" fmla="*/ 38 h 38"/>
              <a:gd name="T2" fmla="*/ 12 w 51"/>
              <a:gd name="T3" fmla="*/ 38 h 38"/>
              <a:gd name="T4" fmla="*/ 0 w 51"/>
              <a:gd name="T5" fmla="*/ 26 h 38"/>
              <a:gd name="T6" fmla="*/ 7 w 51"/>
              <a:gd name="T7" fmla="*/ 15 h 38"/>
              <a:gd name="T8" fmla="*/ 7 w 51"/>
              <a:gd name="T9" fmla="*/ 14 h 38"/>
              <a:gd name="T10" fmla="*/ 20 w 51"/>
              <a:gd name="T11" fmla="*/ 0 h 38"/>
              <a:gd name="T12" fmla="*/ 33 w 51"/>
              <a:gd name="T13" fmla="*/ 9 h 38"/>
              <a:gd name="T14" fmla="*/ 37 w 51"/>
              <a:gd name="T15" fmla="*/ 7 h 38"/>
              <a:gd name="T16" fmla="*/ 44 w 51"/>
              <a:gd name="T17" fmla="*/ 14 h 38"/>
              <a:gd name="T18" fmla="*/ 43 w 51"/>
              <a:gd name="T19" fmla="*/ 17 h 38"/>
              <a:gd name="T20" fmla="*/ 51 w 51"/>
              <a:gd name="T21" fmla="*/ 28 h 38"/>
              <a:gd name="T22" fmla="*/ 41 w 51"/>
              <a:gd name="T23" fmla="*/ 38 h 38"/>
              <a:gd name="T24" fmla="*/ 34 w 51"/>
              <a:gd name="T25" fmla="*/ 19 h 38"/>
              <a:gd name="T26" fmla="*/ 24 w 51"/>
              <a:gd name="T27" fmla="*/ 10 h 38"/>
              <a:gd name="T28" fmla="*/ 24 w 51"/>
              <a:gd name="T29" fmla="*/ 10 h 38"/>
              <a:gd name="T30" fmla="*/ 23 w 51"/>
              <a:gd name="T31" fmla="*/ 10 h 38"/>
              <a:gd name="T32" fmla="*/ 14 w 51"/>
              <a:gd name="T33" fmla="*/ 19 h 38"/>
              <a:gd name="T34" fmla="*/ 13 w 51"/>
              <a:gd name="T35" fmla="*/ 20 h 38"/>
              <a:gd name="T36" fmla="*/ 14 w 51"/>
              <a:gd name="T37" fmla="*/ 21 h 38"/>
              <a:gd name="T38" fmla="*/ 20 w 51"/>
              <a:gd name="T39" fmla="*/ 21 h 38"/>
              <a:gd name="T40" fmla="*/ 20 w 51"/>
              <a:gd name="T41" fmla="*/ 30 h 38"/>
              <a:gd name="T42" fmla="*/ 21 w 51"/>
              <a:gd name="T43" fmla="*/ 31 h 38"/>
              <a:gd name="T44" fmla="*/ 26 w 51"/>
              <a:gd name="T45" fmla="*/ 31 h 38"/>
              <a:gd name="T46" fmla="*/ 27 w 51"/>
              <a:gd name="T47" fmla="*/ 30 h 38"/>
              <a:gd name="T48" fmla="*/ 27 w 51"/>
              <a:gd name="T49" fmla="*/ 21 h 38"/>
              <a:gd name="T50" fmla="*/ 33 w 51"/>
              <a:gd name="T51" fmla="*/ 21 h 38"/>
              <a:gd name="T52" fmla="*/ 34 w 51"/>
              <a:gd name="T53" fmla="*/ 20 h 38"/>
              <a:gd name="T54" fmla="*/ 34 w 51"/>
              <a:gd name="T55" fmla="*/ 19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1" h="38">
                <a:moveTo>
                  <a:pt x="41" y="38"/>
                </a:moveTo>
                <a:cubicBezTo>
                  <a:pt x="12" y="38"/>
                  <a:pt x="12" y="38"/>
                  <a:pt x="12" y="38"/>
                </a:cubicBezTo>
                <a:cubicBezTo>
                  <a:pt x="5" y="38"/>
                  <a:pt x="0" y="32"/>
                  <a:pt x="0" y="26"/>
                </a:cubicBezTo>
                <a:cubicBezTo>
                  <a:pt x="0" y="21"/>
                  <a:pt x="2" y="17"/>
                  <a:pt x="7" y="15"/>
                </a:cubicBezTo>
                <a:cubicBezTo>
                  <a:pt x="7" y="15"/>
                  <a:pt x="7" y="14"/>
                  <a:pt x="7" y="14"/>
                </a:cubicBezTo>
                <a:cubicBezTo>
                  <a:pt x="7" y="6"/>
                  <a:pt x="13" y="0"/>
                  <a:pt x="20" y="0"/>
                </a:cubicBezTo>
                <a:cubicBezTo>
                  <a:pt x="26" y="0"/>
                  <a:pt x="31" y="3"/>
                  <a:pt x="33" y="9"/>
                </a:cubicBezTo>
                <a:cubicBezTo>
                  <a:pt x="34" y="8"/>
                  <a:pt x="36" y="7"/>
                  <a:pt x="37" y="7"/>
                </a:cubicBezTo>
                <a:cubicBezTo>
                  <a:pt x="41" y="7"/>
                  <a:pt x="44" y="10"/>
                  <a:pt x="44" y="14"/>
                </a:cubicBezTo>
                <a:cubicBezTo>
                  <a:pt x="44" y="15"/>
                  <a:pt x="44" y="16"/>
                  <a:pt x="43" y="17"/>
                </a:cubicBezTo>
                <a:cubicBezTo>
                  <a:pt x="48" y="19"/>
                  <a:pt x="51" y="23"/>
                  <a:pt x="51" y="28"/>
                </a:cubicBezTo>
                <a:cubicBezTo>
                  <a:pt x="51" y="33"/>
                  <a:pt x="47" y="38"/>
                  <a:pt x="41" y="38"/>
                </a:cubicBezTo>
                <a:close/>
                <a:moveTo>
                  <a:pt x="34" y="19"/>
                </a:moveTo>
                <a:cubicBezTo>
                  <a:pt x="24" y="10"/>
                  <a:pt x="24" y="10"/>
                  <a:pt x="24" y="10"/>
                </a:cubicBezTo>
                <a:cubicBezTo>
                  <a:pt x="24" y="10"/>
                  <a:pt x="24" y="10"/>
                  <a:pt x="24" y="10"/>
                </a:cubicBezTo>
                <a:cubicBezTo>
                  <a:pt x="24" y="10"/>
                  <a:pt x="23" y="10"/>
                  <a:pt x="23" y="10"/>
                </a:cubicBezTo>
                <a:cubicBezTo>
                  <a:pt x="14" y="19"/>
                  <a:pt x="14" y="19"/>
                  <a:pt x="14" y="19"/>
                </a:cubicBezTo>
                <a:cubicBezTo>
                  <a:pt x="14" y="19"/>
                  <a:pt x="13" y="20"/>
                  <a:pt x="13" y="20"/>
                </a:cubicBezTo>
                <a:cubicBezTo>
                  <a:pt x="13" y="20"/>
                  <a:pt x="14" y="21"/>
                  <a:pt x="14" y="21"/>
                </a:cubicBezTo>
                <a:cubicBezTo>
                  <a:pt x="20" y="21"/>
                  <a:pt x="20" y="21"/>
                  <a:pt x="20" y="21"/>
                </a:cubicBezTo>
                <a:cubicBezTo>
                  <a:pt x="20" y="30"/>
                  <a:pt x="20" y="30"/>
                  <a:pt x="20" y="30"/>
                </a:cubicBezTo>
                <a:cubicBezTo>
                  <a:pt x="20" y="31"/>
                  <a:pt x="21" y="31"/>
                  <a:pt x="21" y="31"/>
                </a:cubicBezTo>
                <a:cubicBezTo>
                  <a:pt x="26" y="31"/>
                  <a:pt x="26" y="31"/>
                  <a:pt x="26" y="31"/>
                </a:cubicBezTo>
                <a:cubicBezTo>
                  <a:pt x="27" y="31"/>
                  <a:pt x="27" y="31"/>
                  <a:pt x="27" y="30"/>
                </a:cubicBezTo>
                <a:cubicBezTo>
                  <a:pt x="27" y="21"/>
                  <a:pt x="27" y="21"/>
                  <a:pt x="27" y="21"/>
                </a:cubicBezTo>
                <a:cubicBezTo>
                  <a:pt x="33" y="21"/>
                  <a:pt x="33" y="21"/>
                  <a:pt x="33" y="21"/>
                </a:cubicBezTo>
                <a:cubicBezTo>
                  <a:pt x="34" y="21"/>
                  <a:pt x="34" y="20"/>
                  <a:pt x="34" y="20"/>
                </a:cubicBezTo>
                <a:cubicBezTo>
                  <a:pt x="34" y="20"/>
                  <a:pt x="34" y="19"/>
                  <a:pt x="34" y="19"/>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45" name="Freeform 111"/>
          <p:cNvSpPr>
            <a:spLocks/>
          </p:cNvSpPr>
          <p:nvPr/>
        </p:nvSpPr>
        <p:spPr bwMode="auto">
          <a:xfrm>
            <a:off x="7405344" y="2803010"/>
            <a:ext cx="209724" cy="288372"/>
          </a:xfrm>
          <a:custGeom>
            <a:avLst/>
            <a:gdLst>
              <a:gd name="T0" fmla="*/ 11 w 27"/>
              <a:gd name="T1" fmla="*/ 37 h 37"/>
              <a:gd name="T2" fmla="*/ 10 w 27"/>
              <a:gd name="T3" fmla="*/ 37 h 37"/>
              <a:gd name="T4" fmla="*/ 10 w 27"/>
              <a:gd name="T5" fmla="*/ 28 h 37"/>
              <a:gd name="T6" fmla="*/ 3 w 27"/>
              <a:gd name="T7" fmla="*/ 28 h 37"/>
              <a:gd name="T8" fmla="*/ 2 w 27"/>
              <a:gd name="T9" fmla="*/ 27 h 37"/>
              <a:gd name="T10" fmla="*/ 2 w 27"/>
              <a:gd name="T11" fmla="*/ 24 h 37"/>
              <a:gd name="T12" fmla="*/ 3 w 27"/>
              <a:gd name="T13" fmla="*/ 23 h 37"/>
              <a:gd name="T14" fmla="*/ 10 w 27"/>
              <a:gd name="T15" fmla="*/ 23 h 37"/>
              <a:gd name="T16" fmla="*/ 10 w 27"/>
              <a:gd name="T17" fmla="*/ 21 h 37"/>
              <a:gd name="T18" fmla="*/ 3 w 27"/>
              <a:gd name="T19" fmla="*/ 21 h 37"/>
              <a:gd name="T20" fmla="*/ 2 w 27"/>
              <a:gd name="T21" fmla="*/ 20 h 37"/>
              <a:gd name="T22" fmla="*/ 2 w 27"/>
              <a:gd name="T23" fmla="*/ 17 h 37"/>
              <a:gd name="T24" fmla="*/ 3 w 27"/>
              <a:gd name="T25" fmla="*/ 16 h 37"/>
              <a:gd name="T26" fmla="*/ 8 w 27"/>
              <a:gd name="T27" fmla="*/ 16 h 37"/>
              <a:gd name="T28" fmla="*/ 0 w 27"/>
              <a:gd name="T29" fmla="*/ 1 h 37"/>
              <a:gd name="T30" fmla="*/ 0 w 27"/>
              <a:gd name="T31" fmla="*/ 0 h 37"/>
              <a:gd name="T32" fmla="*/ 1 w 27"/>
              <a:gd name="T33" fmla="*/ 0 h 37"/>
              <a:gd name="T34" fmla="*/ 6 w 27"/>
              <a:gd name="T35" fmla="*/ 0 h 37"/>
              <a:gd name="T36" fmla="*/ 7 w 27"/>
              <a:gd name="T37" fmla="*/ 0 h 37"/>
              <a:gd name="T38" fmla="*/ 12 w 27"/>
              <a:gd name="T39" fmla="*/ 12 h 37"/>
              <a:gd name="T40" fmla="*/ 14 w 27"/>
              <a:gd name="T41" fmla="*/ 15 h 37"/>
              <a:gd name="T42" fmla="*/ 15 w 27"/>
              <a:gd name="T43" fmla="*/ 11 h 37"/>
              <a:gd name="T44" fmla="*/ 20 w 27"/>
              <a:gd name="T45" fmla="*/ 0 h 37"/>
              <a:gd name="T46" fmla="*/ 21 w 27"/>
              <a:gd name="T47" fmla="*/ 0 h 37"/>
              <a:gd name="T48" fmla="*/ 26 w 27"/>
              <a:gd name="T49" fmla="*/ 0 h 37"/>
              <a:gd name="T50" fmla="*/ 27 w 27"/>
              <a:gd name="T51" fmla="*/ 0 h 37"/>
              <a:gd name="T52" fmla="*/ 27 w 27"/>
              <a:gd name="T53" fmla="*/ 1 h 37"/>
              <a:gd name="T54" fmla="*/ 19 w 27"/>
              <a:gd name="T55" fmla="*/ 16 h 37"/>
              <a:gd name="T56" fmla="*/ 24 w 27"/>
              <a:gd name="T57" fmla="*/ 16 h 37"/>
              <a:gd name="T58" fmla="*/ 25 w 27"/>
              <a:gd name="T59" fmla="*/ 17 h 37"/>
              <a:gd name="T60" fmla="*/ 25 w 27"/>
              <a:gd name="T61" fmla="*/ 20 h 37"/>
              <a:gd name="T62" fmla="*/ 24 w 27"/>
              <a:gd name="T63" fmla="*/ 21 h 37"/>
              <a:gd name="T64" fmla="*/ 17 w 27"/>
              <a:gd name="T65" fmla="*/ 21 h 37"/>
              <a:gd name="T66" fmla="*/ 17 w 27"/>
              <a:gd name="T67" fmla="*/ 23 h 37"/>
              <a:gd name="T68" fmla="*/ 24 w 27"/>
              <a:gd name="T69" fmla="*/ 23 h 37"/>
              <a:gd name="T70" fmla="*/ 25 w 27"/>
              <a:gd name="T71" fmla="*/ 24 h 37"/>
              <a:gd name="T72" fmla="*/ 25 w 27"/>
              <a:gd name="T73" fmla="*/ 27 h 37"/>
              <a:gd name="T74" fmla="*/ 24 w 27"/>
              <a:gd name="T75" fmla="*/ 28 h 37"/>
              <a:gd name="T76" fmla="*/ 17 w 27"/>
              <a:gd name="T77" fmla="*/ 28 h 37"/>
              <a:gd name="T78" fmla="*/ 17 w 27"/>
              <a:gd name="T79" fmla="*/ 37 h 37"/>
              <a:gd name="T80" fmla="*/ 16 w 27"/>
              <a:gd name="T81" fmla="*/ 37 h 37"/>
              <a:gd name="T82" fmla="*/ 11 w 27"/>
              <a:gd name="T83" fmla="*/ 3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7" h="37">
                <a:moveTo>
                  <a:pt x="11" y="37"/>
                </a:moveTo>
                <a:cubicBezTo>
                  <a:pt x="11" y="37"/>
                  <a:pt x="10" y="37"/>
                  <a:pt x="10" y="37"/>
                </a:cubicBezTo>
                <a:cubicBezTo>
                  <a:pt x="10" y="28"/>
                  <a:pt x="10" y="28"/>
                  <a:pt x="10" y="28"/>
                </a:cubicBezTo>
                <a:cubicBezTo>
                  <a:pt x="3" y="28"/>
                  <a:pt x="3" y="28"/>
                  <a:pt x="3" y="28"/>
                </a:cubicBezTo>
                <a:cubicBezTo>
                  <a:pt x="2" y="28"/>
                  <a:pt x="2" y="27"/>
                  <a:pt x="2" y="27"/>
                </a:cubicBezTo>
                <a:cubicBezTo>
                  <a:pt x="2" y="24"/>
                  <a:pt x="2" y="24"/>
                  <a:pt x="2" y="24"/>
                </a:cubicBezTo>
                <a:cubicBezTo>
                  <a:pt x="2" y="24"/>
                  <a:pt x="2" y="23"/>
                  <a:pt x="3" y="23"/>
                </a:cubicBezTo>
                <a:cubicBezTo>
                  <a:pt x="10" y="23"/>
                  <a:pt x="10" y="23"/>
                  <a:pt x="10" y="23"/>
                </a:cubicBezTo>
                <a:cubicBezTo>
                  <a:pt x="10" y="21"/>
                  <a:pt x="10" y="21"/>
                  <a:pt x="10" y="21"/>
                </a:cubicBezTo>
                <a:cubicBezTo>
                  <a:pt x="3" y="21"/>
                  <a:pt x="3" y="21"/>
                  <a:pt x="3" y="21"/>
                </a:cubicBezTo>
                <a:cubicBezTo>
                  <a:pt x="2" y="21"/>
                  <a:pt x="2" y="21"/>
                  <a:pt x="2" y="20"/>
                </a:cubicBezTo>
                <a:cubicBezTo>
                  <a:pt x="2" y="17"/>
                  <a:pt x="2" y="17"/>
                  <a:pt x="2" y="17"/>
                </a:cubicBezTo>
                <a:cubicBezTo>
                  <a:pt x="2" y="17"/>
                  <a:pt x="2" y="16"/>
                  <a:pt x="3" y="16"/>
                </a:cubicBezTo>
                <a:cubicBezTo>
                  <a:pt x="8" y="16"/>
                  <a:pt x="8" y="16"/>
                  <a:pt x="8" y="16"/>
                </a:cubicBezTo>
                <a:cubicBezTo>
                  <a:pt x="0" y="1"/>
                  <a:pt x="0" y="1"/>
                  <a:pt x="0" y="1"/>
                </a:cubicBezTo>
                <a:cubicBezTo>
                  <a:pt x="0" y="1"/>
                  <a:pt x="0" y="0"/>
                  <a:pt x="0" y="0"/>
                </a:cubicBezTo>
                <a:cubicBezTo>
                  <a:pt x="0" y="0"/>
                  <a:pt x="0" y="0"/>
                  <a:pt x="1" y="0"/>
                </a:cubicBezTo>
                <a:cubicBezTo>
                  <a:pt x="6" y="0"/>
                  <a:pt x="6" y="0"/>
                  <a:pt x="6" y="0"/>
                </a:cubicBezTo>
                <a:cubicBezTo>
                  <a:pt x="6" y="0"/>
                  <a:pt x="6" y="0"/>
                  <a:pt x="7" y="0"/>
                </a:cubicBezTo>
                <a:cubicBezTo>
                  <a:pt x="12" y="12"/>
                  <a:pt x="12" y="12"/>
                  <a:pt x="12" y="12"/>
                </a:cubicBezTo>
                <a:cubicBezTo>
                  <a:pt x="13" y="13"/>
                  <a:pt x="13" y="14"/>
                  <a:pt x="14" y="15"/>
                </a:cubicBezTo>
                <a:cubicBezTo>
                  <a:pt x="14" y="14"/>
                  <a:pt x="15" y="13"/>
                  <a:pt x="15" y="11"/>
                </a:cubicBezTo>
                <a:cubicBezTo>
                  <a:pt x="20" y="0"/>
                  <a:pt x="20" y="0"/>
                  <a:pt x="20" y="0"/>
                </a:cubicBezTo>
                <a:cubicBezTo>
                  <a:pt x="21" y="0"/>
                  <a:pt x="21" y="0"/>
                  <a:pt x="21" y="0"/>
                </a:cubicBezTo>
                <a:cubicBezTo>
                  <a:pt x="26" y="0"/>
                  <a:pt x="26" y="0"/>
                  <a:pt x="26" y="0"/>
                </a:cubicBezTo>
                <a:cubicBezTo>
                  <a:pt x="27" y="0"/>
                  <a:pt x="27" y="0"/>
                  <a:pt x="27" y="0"/>
                </a:cubicBezTo>
                <a:cubicBezTo>
                  <a:pt x="27" y="0"/>
                  <a:pt x="27" y="1"/>
                  <a:pt x="27" y="1"/>
                </a:cubicBezTo>
                <a:cubicBezTo>
                  <a:pt x="19" y="16"/>
                  <a:pt x="19" y="16"/>
                  <a:pt x="19" y="16"/>
                </a:cubicBezTo>
                <a:cubicBezTo>
                  <a:pt x="24" y="16"/>
                  <a:pt x="24" y="16"/>
                  <a:pt x="24" y="16"/>
                </a:cubicBezTo>
                <a:cubicBezTo>
                  <a:pt x="25" y="16"/>
                  <a:pt x="25" y="17"/>
                  <a:pt x="25" y="17"/>
                </a:cubicBezTo>
                <a:cubicBezTo>
                  <a:pt x="25" y="20"/>
                  <a:pt x="25" y="20"/>
                  <a:pt x="25" y="20"/>
                </a:cubicBezTo>
                <a:cubicBezTo>
                  <a:pt x="25" y="21"/>
                  <a:pt x="25" y="21"/>
                  <a:pt x="24" y="21"/>
                </a:cubicBezTo>
                <a:cubicBezTo>
                  <a:pt x="17" y="21"/>
                  <a:pt x="17" y="21"/>
                  <a:pt x="17" y="21"/>
                </a:cubicBezTo>
                <a:cubicBezTo>
                  <a:pt x="17" y="23"/>
                  <a:pt x="17" y="23"/>
                  <a:pt x="17" y="23"/>
                </a:cubicBezTo>
                <a:cubicBezTo>
                  <a:pt x="24" y="23"/>
                  <a:pt x="24" y="23"/>
                  <a:pt x="24" y="23"/>
                </a:cubicBezTo>
                <a:cubicBezTo>
                  <a:pt x="25" y="23"/>
                  <a:pt x="25" y="24"/>
                  <a:pt x="25" y="24"/>
                </a:cubicBezTo>
                <a:cubicBezTo>
                  <a:pt x="25" y="27"/>
                  <a:pt x="25" y="27"/>
                  <a:pt x="25" y="27"/>
                </a:cubicBezTo>
                <a:cubicBezTo>
                  <a:pt x="25" y="27"/>
                  <a:pt x="25" y="28"/>
                  <a:pt x="24" y="28"/>
                </a:cubicBezTo>
                <a:cubicBezTo>
                  <a:pt x="17" y="28"/>
                  <a:pt x="17" y="28"/>
                  <a:pt x="17" y="28"/>
                </a:cubicBezTo>
                <a:cubicBezTo>
                  <a:pt x="17" y="37"/>
                  <a:pt x="17" y="37"/>
                  <a:pt x="17" y="37"/>
                </a:cubicBezTo>
                <a:cubicBezTo>
                  <a:pt x="17" y="37"/>
                  <a:pt x="16" y="37"/>
                  <a:pt x="16" y="37"/>
                </a:cubicBezTo>
                <a:lnTo>
                  <a:pt x="11" y="37"/>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46" name="Freeform 112"/>
          <p:cNvSpPr>
            <a:spLocks noEditPoints="1"/>
          </p:cNvSpPr>
          <p:nvPr/>
        </p:nvSpPr>
        <p:spPr bwMode="auto">
          <a:xfrm>
            <a:off x="6170540" y="2804650"/>
            <a:ext cx="380126" cy="285095"/>
          </a:xfrm>
          <a:custGeom>
            <a:avLst/>
            <a:gdLst>
              <a:gd name="T0" fmla="*/ 14 w 49"/>
              <a:gd name="T1" fmla="*/ 32 h 37"/>
              <a:gd name="T2" fmla="*/ 13 w 49"/>
              <a:gd name="T3" fmla="*/ 32 h 37"/>
              <a:gd name="T4" fmla="*/ 0 w 49"/>
              <a:gd name="T5" fmla="*/ 19 h 37"/>
              <a:gd name="T6" fmla="*/ 0 w 49"/>
              <a:gd name="T7" fmla="*/ 18 h 37"/>
              <a:gd name="T8" fmla="*/ 13 w 49"/>
              <a:gd name="T9" fmla="*/ 5 h 37"/>
              <a:gd name="T10" fmla="*/ 14 w 49"/>
              <a:gd name="T11" fmla="*/ 5 h 37"/>
              <a:gd name="T12" fmla="*/ 15 w 49"/>
              <a:gd name="T13" fmla="*/ 7 h 37"/>
              <a:gd name="T14" fmla="*/ 15 w 49"/>
              <a:gd name="T15" fmla="*/ 8 h 37"/>
              <a:gd name="T16" fmla="*/ 5 w 49"/>
              <a:gd name="T17" fmla="*/ 19 h 37"/>
              <a:gd name="T18" fmla="*/ 15 w 49"/>
              <a:gd name="T19" fmla="*/ 29 h 37"/>
              <a:gd name="T20" fmla="*/ 15 w 49"/>
              <a:gd name="T21" fmla="*/ 30 h 37"/>
              <a:gd name="T22" fmla="*/ 14 w 49"/>
              <a:gd name="T23" fmla="*/ 32 h 37"/>
              <a:gd name="T24" fmla="*/ 21 w 49"/>
              <a:gd name="T25" fmla="*/ 36 h 37"/>
              <a:gd name="T26" fmla="*/ 20 w 49"/>
              <a:gd name="T27" fmla="*/ 37 h 37"/>
              <a:gd name="T28" fmla="*/ 18 w 49"/>
              <a:gd name="T29" fmla="*/ 36 h 37"/>
              <a:gd name="T30" fmla="*/ 18 w 49"/>
              <a:gd name="T31" fmla="*/ 35 h 37"/>
              <a:gd name="T32" fmla="*/ 28 w 49"/>
              <a:gd name="T33" fmla="*/ 1 h 37"/>
              <a:gd name="T34" fmla="*/ 29 w 49"/>
              <a:gd name="T35" fmla="*/ 0 h 37"/>
              <a:gd name="T36" fmla="*/ 31 w 49"/>
              <a:gd name="T37" fmla="*/ 1 h 37"/>
              <a:gd name="T38" fmla="*/ 31 w 49"/>
              <a:gd name="T39" fmla="*/ 2 h 37"/>
              <a:gd name="T40" fmla="*/ 21 w 49"/>
              <a:gd name="T41" fmla="*/ 36 h 37"/>
              <a:gd name="T42" fmla="*/ 36 w 49"/>
              <a:gd name="T43" fmla="*/ 32 h 37"/>
              <a:gd name="T44" fmla="*/ 35 w 49"/>
              <a:gd name="T45" fmla="*/ 32 h 37"/>
              <a:gd name="T46" fmla="*/ 34 w 49"/>
              <a:gd name="T47" fmla="*/ 30 h 37"/>
              <a:gd name="T48" fmla="*/ 34 w 49"/>
              <a:gd name="T49" fmla="*/ 29 h 37"/>
              <a:gd name="T50" fmla="*/ 44 w 49"/>
              <a:gd name="T51" fmla="*/ 19 h 37"/>
              <a:gd name="T52" fmla="*/ 34 w 49"/>
              <a:gd name="T53" fmla="*/ 8 h 37"/>
              <a:gd name="T54" fmla="*/ 34 w 49"/>
              <a:gd name="T55" fmla="*/ 7 h 37"/>
              <a:gd name="T56" fmla="*/ 35 w 49"/>
              <a:gd name="T57" fmla="*/ 5 h 37"/>
              <a:gd name="T58" fmla="*/ 36 w 49"/>
              <a:gd name="T59" fmla="*/ 5 h 37"/>
              <a:gd name="T60" fmla="*/ 49 w 49"/>
              <a:gd name="T61" fmla="*/ 18 h 37"/>
              <a:gd name="T62" fmla="*/ 49 w 49"/>
              <a:gd name="T63" fmla="*/ 19 h 37"/>
              <a:gd name="T64" fmla="*/ 36 w 49"/>
              <a:gd name="T65" fmla="*/ 32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9" h="37">
                <a:moveTo>
                  <a:pt x="14" y="32"/>
                </a:moveTo>
                <a:cubicBezTo>
                  <a:pt x="14" y="32"/>
                  <a:pt x="13" y="32"/>
                  <a:pt x="13" y="32"/>
                </a:cubicBezTo>
                <a:cubicBezTo>
                  <a:pt x="0" y="19"/>
                  <a:pt x="0" y="19"/>
                  <a:pt x="0" y="19"/>
                </a:cubicBezTo>
                <a:cubicBezTo>
                  <a:pt x="0" y="19"/>
                  <a:pt x="0" y="18"/>
                  <a:pt x="0" y="18"/>
                </a:cubicBezTo>
                <a:cubicBezTo>
                  <a:pt x="13" y="5"/>
                  <a:pt x="13" y="5"/>
                  <a:pt x="13" y="5"/>
                </a:cubicBezTo>
                <a:cubicBezTo>
                  <a:pt x="13" y="5"/>
                  <a:pt x="14" y="5"/>
                  <a:pt x="14" y="5"/>
                </a:cubicBezTo>
                <a:cubicBezTo>
                  <a:pt x="15" y="7"/>
                  <a:pt x="15" y="7"/>
                  <a:pt x="15" y="7"/>
                </a:cubicBezTo>
                <a:cubicBezTo>
                  <a:pt x="16" y="7"/>
                  <a:pt x="16" y="8"/>
                  <a:pt x="15" y="8"/>
                </a:cubicBezTo>
                <a:cubicBezTo>
                  <a:pt x="5" y="19"/>
                  <a:pt x="5" y="19"/>
                  <a:pt x="5" y="19"/>
                </a:cubicBezTo>
                <a:cubicBezTo>
                  <a:pt x="15" y="29"/>
                  <a:pt x="15" y="29"/>
                  <a:pt x="15" y="29"/>
                </a:cubicBezTo>
                <a:cubicBezTo>
                  <a:pt x="16" y="29"/>
                  <a:pt x="16" y="30"/>
                  <a:pt x="15" y="30"/>
                </a:cubicBezTo>
                <a:lnTo>
                  <a:pt x="14" y="32"/>
                </a:lnTo>
                <a:close/>
                <a:moveTo>
                  <a:pt x="21" y="36"/>
                </a:moveTo>
                <a:cubicBezTo>
                  <a:pt x="21" y="37"/>
                  <a:pt x="21" y="37"/>
                  <a:pt x="20" y="37"/>
                </a:cubicBezTo>
                <a:cubicBezTo>
                  <a:pt x="18" y="36"/>
                  <a:pt x="18" y="36"/>
                  <a:pt x="18" y="36"/>
                </a:cubicBezTo>
                <a:cubicBezTo>
                  <a:pt x="18" y="36"/>
                  <a:pt x="18" y="36"/>
                  <a:pt x="18" y="35"/>
                </a:cubicBezTo>
                <a:cubicBezTo>
                  <a:pt x="28" y="1"/>
                  <a:pt x="28" y="1"/>
                  <a:pt x="28" y="1"/>
                </a:cubicBezTo>
                <a:cubicBezTo>
                  <a:pt x="28" y="0"/>
                  <a:pt x="28" y="0"/>
                  <a:pt x="29" y="0"/>
                </a:cubicBezTo>
                <a:cubicBezTo>
                  <a:pt x="31" y="1"/>
                  <a:pt x="31" y="1"/>
                  <a:pt x="31" y="1"/>
                </a:cubicBezTo>
                <a:cubicBezTo>
                  <a:pt x="31" y="1"/>
                  <a:pt x="31" y="1"/>
                  <a:pt x="31" y="2"/>
                </a:cubicBezTo>
                <a:lnTo>
                  <a:pt x="21" y="36"/>
                </a:lnTo>
                <a:close/>
                <a:moveTo>
                  <a:pt x="36" y="32"/>
                </a:moveTo>
                <a:cubicBezTo>
                  <a:pt x="36" y="32"/>
                  <a:pt x="35" y="32"/>
                  <a:pt x="35" y="32"/>
                </a:cubicBezTo>
                <a:cubicBezTo>
                  <a:pt x="34" y="30"/>
                  <a:pt x="34" y="30"/>
                  <a:pt x="34" y="30"/>
                </a:cubicBezTo>
                <a:cubicBezTo>
                  <a:pt x="33" y="30"/>
                  <a:pt x="33" y="29"/>
                  <a:pt x="34" y="29"/>
                </a:cubicBezTo>
                <a:cubicBezTo>
                  <a:pt x="44" y="19"/>
                  <a:pt x="44" y="19"/>
                  <a:pt x="44" y="19"/>
                </a:cubicBezTo>
                <a:cubicBezTo>
                  <a:pt x="34" y="8"/>
                  <a:pt x="34" y="8"/>
                  <a:pt x="34" y="8"/>
                </a:cubicBezTo>
                <a:cubicBezTo>
                  <a:pt x="33" y="8"/>
                  <a:pt x="33" y="7"/>
                  <a:pt x="34" y="7"/>
                </a:cubicBezTo>
                <a:cubicBezTo>
                  <a:pt x="35" y="5"/>
                  <a:pt x="35" y="5"/>
                  <a:pt x="35" y="5"/>
                </a:cubicBezTo>
                <a:cubicBezTo>
                  <a:pt x="35" y="5"/>
                  <a:pt x="36" y="5"/>
                  <a:pt x="36" y="5"/>
                </a:cubicBezTo>
                <a:cubicBezTo>
                  <a:pt x="49" y="18"/>
                  <a:pt x="49" y="18"/>
                  <a:pt x="49" y="18"/>
                </a:cubicBezTo>
                <a:cubicBezTo>
                  <a:pt x="49" y="18"/>
                  <a:pt x="49" y="19"/>
                  <a:pt x="49" y="19"/>
                </a:cubicBezTo>
                <a:lnTo>
                  <a:pt x="36" y="32"/>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47" name="Freeform 113"/>
          <p:cNvSpPr>
            <a:spLocks noEditPoints="1"/>
          </p:cNvSpPr>
          <p:nvPr/>
        </p:nvSpPr>
        <p:spPr bwMode="auto">
          <a:xfrm>
            <a:off x="5066105" y="2788264"/>
            <a:ext cx="209724" cy="317865"/>
          </a:xfrm>
          <a:custGeom>
            <a:avLst/>
            <a:gdLst>
              <a:gd name="T0" fmla="*/ 25 w 27"/>
              <a:gd name="T1" fmla="*/ 13 h 41"/>
              <a:gd name="T2" fmla="*/ 13 w 27"/>
              <a:gd name="T3" fmla="*/ 26 h 41"/>
              <a:gd name="T4" fmla="*/ 7 w 27"/>
              <a:gd name="T5" fmla="*/ 31 h 41"/>
              <a:gd name="T6" fmla="*/ 7 w 27"/>
              <a:gd name="T7" fmla="*/ 31 h 41"/>
              <a:gd name="T8" fmla="*/ 10 w 27"/>
              <a:gd name="T9" fmla="*/ 36 h 41"/>
              <a:gd name="T10" fmla="*/ 5 w 27"/>
              <a:gd name="T11" fmla="*/ 41 h 41"/>
              <a:gd name="T12" fmla="*/ 0 w 27"/>
              <a:gd name="T13" fmla="*/ 36 h 41"/>
              <a:gd name="T14" fmla="*/ 2 w 27"/>
              <a:gd name="T15" fmla="*/ 31 h 41"/>
              <a:gd name="T16" fmla="*/ 2 w 27"/>
              <a:gd name="T17" fmla="*/ 9 h 41"/>
              <a:gd name="T18" fmla="*/ 0 w 27"/>
              <a:gd name="T19" fmla="*/ 5 h 41"/>
              <a:gd name="T20" fmla="*/ 5 w 27"/>
              <a:gd name="T21" fmla="*/ 0 h 41"/>
              <a:gd name="T22" fmla="*/ 10 w 27"/>
              <a:gd name="T23" fmla="*/ 5 h 41"/>
              <a:gd name="T24" fmla="*/ 7 w 27"/>
              <a:gd name="T25" fmla="*/ 9 h 41"/>
              <a:gd name="T26" fmla="*/ 7 w 27"/>
              <a:gd name="T27" fmla="*/ 23 h 41"/>
              <a:gd name="T28" fmla="*/ 12 w 27"/>
              <a:gd name="T29" fmla="*/ 21 h 41"/>
              <a:gd name="T30" fmla="*/ 19 w 27"/>
              <a:gd name="T31" fmla="*/ 13 h 41"/>
              <a:gd name="T32" fmla="*/ 17 w 27"/>
              <a:gd name="T33" fmla="*/ 8 h 41"/>
              <a:gd name="T34" fmla="*/ 22 w 27"/>
              <a:gd name="T35" fmla="*/ 3 h 41"/>
              <a:gd name="T36" fmla="*/ 27 w 27"/>
              <a:gd name="T37" fmla="*/ 8 h 41"/>
              <a:gd name="T38" fmla="*/ 25 w 27"/>
              <a:gd name="T39" fmla="*/ 13 h 41"/>
              <a:gd name="T40" fmla="*/ 5 w 27"/>
              <a:gd name="T41" fmla="*/ 2 h 41"/>
              <a:gd name="T42" fmla="*/ 2 w 27"/>
              <a:gd name="T43" fmla="*/ 5 h 41"/>
              <a:gd name="T44" fmla="*/ 5 w 27"/>
              <a:gd name="T45" fmla="*/ 8 h 41"/>
              <a:gd name="T46" fmla="*/ 7 w 27"/>
              <a:gd name="T47" fmla="*/ 5 h 41"/>
              <a:gd name="T48" fmla="*/ 5 w 27"/>
              <a:gd name="T49" fmla="*/ 2 h 41"/>
              <a:gd name="T50" fmla="*/ 5 w 27"/>
              <a:gd name="T51" fmla="*/ 33 h 41"/>
              <a:gd name="T52" fmla="*/ 2 w 27"/>
              <a:gd name="T53" fmla="*/ 36 h 41"/>
              <a:gd name="T54" fmla="*/ 5 w 27"/>
              <a:gd name="T55" fmla="*/ 38 h 41"/>
              <a:gd name="T56" fmla="*/ 7 w 27"/>
              <a:gd name="T57" fmla="*/ 36 h 41"/>
              <a:gd name="T58" fmla="*/ 5 w 27"/>
              <a:gd name="T59" fmla="*/ 33 h 41"/>
              <a:gd name="T60" fmla="*/ 22 w 27"/>
              <a:gd name="T61" fmla="*/ 6 h 41"/>
              <a:gd name="T62" fmla="*/ 19 w 27"/>
              <a:gd name="T63" fmla="*/ 8 h 41"/>
              <a:gd name="T64" fmla="*/ 22 w 27"/>
              <a:gd name="T65" fmla="*/ 11 h 41"/>
              <a:gd name="T66" fmla="*/ 25 w 27"/>
              <a:gd name="T67" fmla="*/ 8 h 41"/>
              <a:gd name="T68" fmla="*/ 22 w 27"/>
              <a:gd name="T69" fmla="*/ 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7" h="41">
                <a:moveTo>
                  <a:pt x="25" y="13"/>
                </a:moveTo>
                <a:cubicBezTo>
                  <a:pt x="25" y="23"/>
                  <a:pt x="18" y="25"/>
                  <a:pt x="13" y="26"/>
                </a:cubicBezTo>
                <a:cubicBezTo>
                  <a:pt x="9" y="28"/>
                  <a:pt x="7" y="28"/>
                  <a:pt x="7" y="31"/>
                </a:cubicBezTo>
                <a:cubicBezTo>
                  <a:pt x="7" y="31"/>
                  <a:pt x="7" y="31"/>
                  <a:pt x="7" y="31"/>
                </a:cubicBezTo>
                <a:cubicBezTo>
                  <a:pt x="9" y="32"/>
                  <a:pt x="10" y="34"/>
                  <a:pt x="10" y="36"/>
                </a:cubicBezTo>
                <a:cubicBezTo>
                  <a:pt x="10" y="39"/>
                  <a:pt x="8" y="41"/>
                  <a:pt x="5" y="41"/>
                </a:cubicBezTo>
                <a:cubicBezTo>
                  <a:pt x="2" y="41"/>
                  <a:pt x="0" y="39"/>
                  <a:pt x="0" y="36"/>
                </a:cubicBezTo>
                <a:cubicBezTo>
                  <a:pt x="0" y="34"/>
                  <a:pt x="1" y="32"/>
                  <a:pt x="2" y="31"/>
                </a:cubicBezTo>
                <a:cubicBezTo>
                  <a:pt x="2" y="9"/>
                  <a:pt x="2" y="9"/>
                  <a:pt x="2" y="9"/>
                </a:cubicBezTo>
                <a:cubicBezTo>
                  <a:pt x="1" y="9"/>
                  <a:pt x="0" y="7"/>
                  <a:pt x="0" y="5"/>
                </a:cubicBezTo>
                <a:cubicBezTo>
                  <a:pt x="0" y="2"/>
                  <a:pt x="2" y="0"/>
                  <a:pt x="5" y="0"/>
                </a:cubicBezTo>
                <a:cubicBezTo>
                  <a:pt x="8" y="0"/>
                  <a:pt x="10" y="2"/>
                  <a:pt x="10" y="5"/>
                </a:cubicBezTo>
                <a:cubicBezTo>
                  <a:pt x="10" y="7"/>
                  <a:pt x="9" y="9"/>
                  <a:pt x="7" y="9"/>
                </a:cubicBezTo>
                <a:cubicBezTo>
                  <a:pt x="7" y="23"/>
                  <a:pt x="7" y="23"/>
                  <a:pt x="7" y="23"/>
                </a:cubicBezTo>
                <a:cubicBezTo>
                  <a:pt x="9" y="22"/>
                  <a:pt x="10" y="22"/>
                  <a:pt x="12" y="21"/>
                </a:cubicBezTo>
                <a:cubicBezTo>
                  <a:pt x="17" y="20"/>
                  <a:pt x="19" y="18"/>
                  <a:pt x="19" y="13"/>
                </a:cubicBezTo>
                <a:cubicBezTo>
                  <a:pt x="18" y="12"/>
                  <a:pt x="17" y="10"/>
                  <a:pt x="17" y="8"/>
                </a:cubicBezTo>
                <a:cubicBezTo>
                  <a:pt x="17" y="6"/>
                  <a:pt x="19" y="3"/>
                  <a:pt x="22" y="3"/>
                </a:cubicBezTo>
                <a:cubicBezTo>
                  <a:pt x="25" y="3"/>
                  <a:pt x="27" y="6"/>
                  <a:pt x="27" y="8"/>
                </a:cubicBezTo>
                <a:cubicBezTo>
                  <a:pt x="27" y="10"/>
                  <a:pt x="26" y="12"/>
                  <a:pt x="25" y="13"/>
                </a:cubicBezTo>
                <a:close/>
                <a:moveTo>
                  <a:pt x="5" y="2"/>
                </a:moveTo>
                <a:cubicBezTo>
                  <a:pt x="3" y="2"/>
                  <a:pt x="2" y="4"/>
                  <a:pt x="2" y="5"/>
                </a:cubicBezTo>
                <a:cubicBezTo>
                  <a:pt x="2" y="6"/>
                  <a:pt x="3" y="8"/>
                  <a:pt x="5" y="8"/>
                </a:cubicBezTo>
                <a:cubicBezTo>
                  <a:pt x="6" y="8"/>
                  <a:pt x="7" y="6"/>
                  <a:pt x="7" y="5"/>
                </a:cubicBezTo>
                <a:cubicBezTo>
                  <a:pt x="7" y="4"/>
                  <a:pt x="6" y="2"/>
                  <a:pt x="5" y="2"/>
                </a:cubicBezTo>
                <a:close/>
                <a:moveTo>
                  <a:pt x="5" y="33"/>
                </a:moveTo>
                <a:cubicBezTo>
                  <a:pt x="3" y="33"/>
                  <a:pt x="2" y="34"/>
                  <a:pt x="2" y="36"/>
                </a:cubicBezTo>
                <a:cubicBezTo>
                  <a:pt x="2" y="37"/>
                  <a:pt x="3" y="38"/>
                  <a:pt x="5" y="38"/>
                </a:cubicBezTo>
                <a:cubicBezTo>
                  <a:pt x="6" y="38"/>
                  <a:pt x="7" y="37"/>
                  <a:pt x="7" y="36"/>
                </a:cubicBezTo>
                <a:cubicBezTo>
                  <a:pt x="7" y="34"/>
                  <a:pt x="6" y="33"/>
                  <a:pt x="5" y="33"/>
                </a:cubicBezTo>
                <a:close/>
                <a:moveTo>
                  <a:pt x="22" y="6"/>
                </a:moveTo>
                <a:cubicBezTo>
                  <a:pt x="21" y="6"/>
                  <a:pt x="19" y="7"/>
                  <a:pt x="19" y="8"/>
                </a:cubicBezTo>
                <a:cubicBezTo>
                  <a:pt x="19" y="10"/>
                  <a:pt x="21" y="11"/>
                  <a:pt x="22" y="11"/>
                </a:cubicBezTo>
                <a:cubicBezTo>
                  <a:pt x="23" y="11"/>
                  <a:pt x="25" y="10"/>
                  <a:pt x="25" y="8"/>
                </a:cubicBezTo>
                <a:cubicBezTo>
                  <a:pt x="25" y="7"/>
                  <a:pt x="23" y="6"/>
                  <a:pt x="22" y="6"/>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48" name="Freeform 114"/>
          <p:cNvSpPr>
            <a:spLocks noEditPoints="1"/>
          </p:cNvSpPr>
          <p:nvPr/>
        </p:nvSpPr>
        <p:spPr bwMode="auto">
          <a:xfrm>
            <a:off x="5565391" y="2760411"/>
            <a:ext cx="370298" cy="373573"/>
          </a:xfrm>
          <a:custGeom>
            <a:avLst/>
            <a:gdLst>
              <a:gd name="T0" fmla="*/ 48 w 48"/>
              <a:gd name="T1" fmla="*/ 31 h 48"/>
              <a:gd name="T2" fmla="*/ 48 w 48"/>
              <a:gd name="T3" fmla="*/ 33 h 48"/>
              <a:gd name="T4" fmla="*/ 26 w 48"/>
              <a:gd name="T5" fmla="*/ 48 h 48"/>
              <a:gd name="T6" fmla="*/ 24 w 48"/>
              <a:gd name="T7" fmla="*/ 48 h 48"/>
              <a:gd name="T8" fmla="*/ 23 w 48"/>
              <a:gd name="T9" fmla="*/ 48 h 48"/>
              <a:gd name="T10" fmla="*/ 1 w 48"/>
              <a:gd name="T11" fmla="*/ 33 h 48"/>
              <a:gd name="T12" fmla="*/ 0 w 48"/>
              <a:gd name="T13" fmla="*/ 31 h 48"/>
              <a:gd name="T14" fmla="*/ 0 w 48"/>
              <a:gd name="T15" fmla="*/ 17 h 48"/>
              <a:gd name="T16" fmla="*/ 1 w 48"/>
              <a:gd name="T17" fmla="*/ 15 h 48"/>
              <a:gd name="T18" fmla="*/ 23 w 48"/>
              <a:gd name="T19" fmla="*/ 0 h 48"/>
              <a:gd name="T20" fmla="*/ 24 w 48"/>
              <a:gd name="T21" fmla="*/ 0 h 48"/>
              <a:gd name="T22" fmla="*/ 26 w 48"/>
              <a:gd name="T23" fmla="*/ 0 h 48"/>
              <a:gd name="T24" fmla="*/ 48 w 48"/>
              <a:gd name="T25" fmla="*/ 15 h 48"/>
              <a:gd name="T26" fmla="*/ 48 w 48"/>
              <a:gd name="T27" fmla="*/ 17 h 48"/>
              <a:gd name="T28" fmla="*/ 48 w 48"/>
              <a:gd name="T29" fmla="*/ 31 h 48"/>
              <a:gd name="T30" fmla="*/ 10 w 48"/>
              <a:gd name="T31" fmla="*/ 24 h 48"/>
              <a:gd name="T32" fmla="*/ 5 w 48"/>
              <a:gd name="T33" fmla="*/ 21 h 48"/>
              <a:gd name="T34" fmla="*/ 5 w 48"/>
              <a:gd name="T35" fmla="*/ 28 h 48"/>
              <a:gd name="T36" fmla="*/ 10 w 48"/>
              <a:gd name="T37" fmla="*/ 24 h 48"/>
              <a:gd name="T38" fmla="*/ 22 w 48"/>
              <a:gd name="T39" fmla="*/ 16 h 48"/>
              <a:gd name="T40" fmla="*/ 22 w 48"/>
              <a:gd name="T41" fmla="*/ 6 h 48"/>
              <a:gd name="T42" fmla="*/ 6 w 48"/>
              <a:gd name="T43" fmla="*/ 17 h 48"/>
              <a:gd name="T44" fmla="*/ 13 w 48"/>
              <a:gd name="T45" fmla="*/ 22 h 48"/>
              <a:gd name="T46" fmla="*/ 22 w 48"/>
              <a:gd name="T47" fmla="*/ 16 h 48"/>
              <a:gd name="T48" fmla="*/ 22 w 48"/>
              <a:gd name="T49" fmla="*/ 42 h 48"/>
              <a:gd name="T50" fmla="*/ 22 w 48"/>
              <a:gd name="T51" fmla="*/ 33 h 48"/>
              <a:gd name="T52" fmla="*/ 13 w 48"/>
              <a:gd name="T53" fmla="*/ 27 h 48"/>
              <a:gd name="T54" fmla="*/ 6 w 48"/>
              <a:gd name="T55" fmla="*/ 31 h 48"/>
              <a:gd name="T56" fmla="*/ 22 w 48"/>
              <a:gd name="T57" fmla="*/ 42 h 48"/>
              <a:gd name="T58" fmla="*/ 32 w 48"/>
              <a:gd name="T59" fmla="*/ 24 h 48"/>
              <a:gd name="T60" fmla="*/ 24 w 48"/>
              <a:gd name="T61" fmla="*/ 19 h 48"/>
              <a:gd name="T62" fmla="*/ 17 w 48"/>
              <a:gd name="T63" fmla="*/ 24 h 48"/>
              <a:gd name="T64" fmla="*/ 24 w 48"/>
              <a:gd name="T65" fmla="*/ 29 h 48"/>
              <a:gd name="T66" fmla="*/ 32 w 48"/>
              <a:gd name="T67" fmla="*/ 24 h 48"/>
              <a:gd name="T68" fmla="*/ 43 w 48"/>
              <a:gd name="T69" fmla="*/ 17 h 48"/>
              <a:gd name="T70" fmla="*/ 27 w 48"/>
              <a:gd name="T71" fmla="*/ 6 h 48"/>
              <a:gd name="T72" fmla="*/ 27 w 48"/>
              <a:gd name="T73" fmla="*/ 16 h 48"/>
              <a:gd name="T74" fmla="*/ 35 w 48"/>
              <a:gd name="T75" fmla="*/ 22 h 48"/>
              <a:gd name="T76" fmla="*/ 43 w 48"/>
              <a:gd name="T77" fmla="*/ 17 h 48"/>
              <a:gd name="T78" fmla="*/ 43 w 48"/>
              <a:gd name="T79" fmla="*/ 31 h 48"/>
              <a:gd name="T80" fmla="*/ 35 w 48"/>
              <a:gd name="T81" fmla="*/ 27 h 48"/>
              <a:gd name="T82" fmla="*/ 27 w 48"/>
              <a:gd name="T83" fmla="*/ 33 h 48"/>
              <a:gd name="T84" fmla="*/ 27 w 48"/>
              <a:gd name="T85" fmla="*/ 42 h 48"/>
              <a:gd name="T86" fmla="*/ 43 w 48"/>
              <a:gd name="T87" fmla="*/ 31 h 48"/>
              <a:gd name="T88" fmla="*/ 44 w 48"/>
              <a:gd name="T89" fmla="*/ 28 h 48"/>
              <a:gd name="T90" fmla="*/ 44 w 48"/>
              <a:gd name="T91" fmla="*/ 21 h 48"/>
              <a:gd name="T92" fmla="*/ 39 w 48"/>
              <a:gd name="T93" fmla="*/ 24 h 48"/>
              <a:gd name="T94" fmla="*/ 44 w 48"/>
              <a:gd name="T95" fmla="*/ 2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8" h="48">
                <a:moveTo>
                  <a:pt x="48" y="31"/>
                </a:moveTo>
                <a:cubicBezTo>
                  <a:pt x="48" y="32"/>
                  <a:pt x="48" y="33"/>
                  <a:pt x="48" y="33"/>
                </a:cubicBezTo>
                <a:cubicBezTo>
                  <a:pt x="26" y="48"/>
                  <a:pt x="26" y="48"/>
                  <a:pt x="26" y="48"/>
                </a:cubicBezTo>
                <a:cubicBezTo>
                  <a:pt x="25" y="48"/>
                  <a:pt x="25" y="48"/>
                  <a:pt x="24" y="48"/>
                </a:cubicBezTo>
                <a:cubicBezTo>
                  <a:pt x="24" y="48"/>
                  <a:pt x="24" y="48"/>
                  <a:pt x="23" y="48"/>
                </a:cubicBezTo>
                <a:cubicBezTo>
                  <a:pt x="1" y="33"/>
                  <a:pt x="1" y="33"/>
                  <a:pt x="1" y="33"/>
                </a:cubicBezTo>
                <a:cubicBezTo>
                  <a:pt x="1" y="33"/>
                  <a:pt x="0" y="32"/>
                  <a:pt x="0" y="31"/>
                </a:cubicBezTo>
                <a:cubicBezTo>
                  <a:pt x="0" y="17"/>
                  <a:pt x="0" y="17"/>
                  <a:pt x="0" y="17"/>
                </a:cubicBezTo>
                <a:cubicBezTo>
                  <a:pt x="0" y="16"/>
                  <a:pt x="1" y="15"/>
                  <a:pt x="1" y="15"/>
                </a:cubicBezTo>
                <a:cubicBezTo>
                  <a:pt x="23" y="0"/>
                  <a:pt x="23" y="0"/>
                  <a:pt x="23" y="0"/>
                </a:cubicBezTo>
                <a:cubicBezTo>
                  <a:pt x="24" y="0"/>
                  <a:pt x="24" y="0"/>
                  <a:pt x="24" y="0"/>
                </a:cubicBezTo>
                <a:cubicBezTo>
                  <a:pt x="25" y="0"/>
                  <a:pt x="25" y="0"/>
                  <a:pt x="26" y="0"/>
                </a:cubicBezTo>
                <a:cubicBezTo>
                  <a:pt x="48" y="15"/>
                  <a:pt x="48" y="15"/>
                  <a:pt x="48" y="15"/>
                </a:cubicBezTo>
                <a:cubicBezTo>
                  <a:pt x="48" y="15"/>
                  <a:pt x="48" y="16"/>
                  <a:pt x="48" y="17"/>
                </a:cubicBezTo>
                <a:lnTo>
                  <a:pt x="48" y="31"/>
                </a:lnTo>
                <a:close/>
                <a:moveTo>
                  <a:pt x="10" y="24"/>
                </a:moveTo>
                <a:cubicBezTo>
                  <a:pt x="5" y="21"/>
                  <a:pt x="5" y="21"/>
                  <a:pt x="5" y="21"/>
                </a:cubicBezTo>
                <a:cubicBezTo>
                  <a:pt x="5" y="28"/>
                  <a:pt x="5" y="28"/>
                  <a:pt x="5" y="28"/>
                </a:cubicBezTo>
                <a:lnTo>
                  <a:pt x="10" y="24"/>
                </a:lnTo>
                <a:close/>
                <a:moveTo>
                  <a:pt x="22" y="16"/>
                </a:moveTo>
                <a:cubicBezTo>
                  <a:pt x="22" y="6"/>
                  <a:pt x="22" y="6"/>
                  <a:pt x="22" y="6"/>
                </a:cubicBezTo>
                <a:cubicBezTo>
                  <a:pt x="6" y="17"/>
                  <a:pt x="6" y="17"/>
                  <a:pt x="6" y="17"/>
                </a:cubicBezTo>
                <a:cubicBezTo>
                  <a:pt x="13" y="22"/>
                  <a:pt x="13" y="22"/>
                  <a:pt x="13" y="22"/>
                </a:cubicBezTo>
                <a:lnTo>
                  <a:pt x="22" y="16"/>
                </a:lnTo>
                <a:close/>
                <a:moveTo>
                  <a:pt x="22" y="42"/>
                </a:moveTo>
                <a:cubicBezTo>
                  <a:pt x="22" y="33"/>
                  <a:pt x="22" y="33"/>
                  <a:pt x="22" y="33"/>
                </a:cubicBezTo>
                <a:cubicBezTo>
                  <a:pt x="13" y="27"/>
                  <a:pt x="13" y="27"/>
                  <a:pt x="13" y="27"/>
                </a:cubicBezTo>
                <a:cubicBezTo>
                  <a:pt x="6" y="31"/>
                  <a:pt x="6" y="31"/>
                  <a:pt x="6" y="31"/>
                </a:cubicBezTo>
                <a:lnTo>
                  <a:pt x="22" y="42"/>
                </a:lnTo>
                <a:close/>
                <a:moveTo>
                  <a:pt x="32" y="24"/>
                </a:moveTo>
                <a:cubicBezTo>
                  <a:pt x="24" y="19"/>
                  <a:pt x="24" y="19"/>
                  <a:pt x="24" y="19"/>
                </a:cubicBezTo>
                <a:cubicBezTo>
                  <a:pt x="17" y="24"/>
                  <a:pt x="17" y="24"/>
                  <a:pt x="17" y="24"/>
                </a:cubicBezTo>
                <a:cubicBezTo>
                  <a:pt x="24" y="29"/>
                  <a:pt x="24" y="29"/>
                  <a:pt x="24" y="29"/>
                </a:cubicBezTo>
                <a:lnTo>
                  <a:pt x="32" y="24"/>
                </a:lnTo>
                <a:close/>
                <a:moveTo>
                  <a:pt x="43" y="17"/>
                </a:moveTo>
                <a:cubicBezTo>
                  <a:pt x="27" y="6"/>
                  <a:pt x="27" y="6"/>
                  <a:pt x="27" y="6"/>
                </a:cubicBezTo>
                <a:cubicBezTo>
                  <a:pt x="27" y="16"/>
                  <a:pt x="27" y="16"/>
                  <a:pt x="27" y="16"/>
                </a:cubicBezTo>
                <a:cubicBezTo>
                  <a:pt x="35" y="22"/>
                  <a:pt x="35" y="22"/>
                  <a:pt x="35" y="22"/>
                </a:cubicBezTo>
                <a:lnTo>
                  <a:pt x="43" y="17"/>
                </a:lnTo>
                <a:close/>
                <a:moveTo>
                  <a:pt x="43" y="31"/>
                </a:moveTo>
                <a:cubicBezTo>
                  <a:pt x="35" y="27"/>
                  <a:pt x="35" y="27"/>
                  <a:pt x="35" y="27"/>
                </a:cubicBezTo>
                <a:cubicBezTo>
                  <a:pt x="27" y="33"/>
                  <a:pt x="27" y="33"/>
                  <a:pt x="27" y="33"/>
                </a:cubicBezTo>
                <a:cubicBezTo>
                  <a:pt x="27" y="42"/>
                  <a:pt x="27" y="42"/>
                  <a:pt x="27" y="42"/>
                </a:cubicBezTo>
                <a:lnTo>
                  <a:pt x="43" y="31"/>
                </a:lnTo>
                <a:close/>
                <a:moveTo>
                  <a:pt x="44" y="28"/>
                </a:moveTo>
                <a:cubicBezTo>
                  <a:pt x="44" y="21"/>
                  <a:pt x="44" y="21"/>
                  <a:pt x="44" y="21"/>
                </a:cubicBezTo>
                <a:cubicBezTo>
                  <a:pt x="39" y="24"/>
                  <a:pt x="39" y="24"/>
                  <a:pt x="39" y="24"/>
                </a:cubicBezTo>
                <a:lnTo>
                  <a:pt x="44" y="28"/>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49" name="Freeform 115"/>
          <p:cNvSpPr>
            <a:spLocks noEditPoints="1"/>
          </p:cNvSpPr>
          <p:nvPr/>
        </p:nvSpPr>
        <p:spPr bwMode="auto">
          <a:xfrm>
            <a:off x="4415084" y="2803011"/>
            <a:ext cx="376853" cy="288373"/>
          </a:xfrm>
          <a:custGeom>
            <a:avLst/>
            <a:gdLst>
              <a:gd name="T0" fmla="*/ 48 w 49"/>
              <a:gd name="T1" fmla="*/ 30 h 37"/>
              <a:gd name="T2" fmla="*/ 41 w 49"/>
              <a:gd name="T3" fmla="*/ 37 h 37"/>
              <a:gd name="T4" fmla="*/ 7 w 49"/>
              <a:gd name="T5" fmla="*/ 37 h 37"/>
              <a:gd name="T6" fmla="*/ 0 w 49"/>
              <a:gd name="T7" fmla="*/ 30 h 37"/>
              <a:gd name="T8" fmla="*/ 48 w 49"/>
              <a:gd name="T9" fmla="*/ 30 h 37"/>
              <a:gd name="T10" fmla="*/ 39 w 49"/>
              <a:gd name="T11" fmla="*/ 20 h 37"/>
              <a:gd name="T12" fmla="*/ 37 w 49"/>
              <a:gd name="T13" fmla="*/ 20 h 37"/>
              <a:gd name="T14" fmla="*/ 37 w 49"/>
              <a:gd name="T15" fmla="*/ 21 h 37"/>
              <a:gd name="T16" fmla="*/ 31 w 49"/>
              <a:gd name="T17" fmla="*/ 27 h 37"/>
              <a:gd name="T18" fmla="*/ 13 w 49"/>
              <a:gd name="T19" fmla="*/ 27 h 37"/>
              <a:gd name="T20" fmla="*/ 7 w 49"/>
              <a:gd name="T21" fmla="*/ 21 h 37"/>
              <a:gd name="T22" fmla="*/ 7 w 49"/>
              <a:gd name="T23" fmla="*/ 1 h 37"/>
              <a:gd name="T24" fmla="*/ 8 w 49"/>
              <a:gd name="T25" fmla="*/ 0 h 37"/>
              <a:gd name="T26" fmla="*/ 39 w 49"/>
              <a:gd name="T27" fmla="*/ 0 h 37"/>
              <a:gd name="T28" fmla="*/ 49 w 49"/>
              <a:gd name="T29" fmla="*/ 10 h 37"/>
              <a:gd name="T30" fmla="*/ 39 w 49"/>
              <a:gd name="T31" fmla="*/ 20 h 37"/>
              <a:gd name="T32" fmla="*/ 39 w 49"/>
              <a:gd name="T33" fmla="*/ 5 h 37"/>
              <a:gd name="T34" fmla="*/ 37 w 49"/>
              <a:gd name="T35" fmla="*/ 5 h 37"/>
              <a:gd name="T36" fmla="*/ 37 w 49"/>
              <a:gd name="T37" fmla="*/ 15 h 37"/>
              <a:gd name="T38" fmla="*/ 39 w 49"/>
              <a:gd name="T39" fmla="*/ 15 h 37"/>
              <a:gd name="T40" fmla="*/ 44 w 49"/>
              <a:gd name="T41" fmla="*/ 10 h 37"/>
              <a:gd name="T42" fmla="*/ 39 w 49"/>
              <a:gd name="T43" fmla="*/ 5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9" h="37">
                <a:moveTo>
                  <a:pt x="48" y="30"/>
                </a:moveTo>
                <a:cubicBezTo>
                  <a:pt x="48" y="34"/>
                  <a:pt x="45" y="37"/>
                  <a:pt x="41" y="37"/>
                </a:cubicBezTo>
                <a:cubicBezTo>
                  <a:pt x="7" y="37"/>
                  <a:pt x="7" y="37"/>
                  <a:pt x="7" y="37"/>
                </a:cubicBezTo>
                <a:cubicBezTo>
                  <a:pt x="3" y="37"/>
                  <a:pt x="0" y="34"/>
                  <a:pt x="0" y="30"/>
                </a:cubicBezTo>
                <a:lnTo>
                  <a:pt x="48" y="30"/>
                </a:lnTo>
                <a:close/>
                <a:moveTo>
                  <a:pt x="39" y="20"/>
                </a:moveTo>
                <a:cubicBezTo>
                  <a:pt x="37" y="20"/>
                  <a:pt x="37" y="20"/>
                  <a:pt x="37" y="20"/>
                </a:cubicBezTo>
                <a:cubicBezTo>
                  <a:pt x="37" y="21"/>
                  <a:pt x="37" y="21"/>
                  <a:pt x="37" y="21"/>
                </a:cubicBezTo>
                <a:cubicBezTo>
                  <a:pt x="37" y="24"/>
                  <a:pt x="35" y="27"/>
                  <a:pt x="31" y="27"/>
                </a:cubicBezTo>
                <a:cubicBezTo>
                  <a:pt x="13" y="27"/>
                  <a:pt x="13" y="27"/>
                  <a:pt x="13" y="27"/>
                </a:cubicBezTo>
                <a:cubicBezTo>
                  <a:pt x="9" y="27"/>
                  <a:pt x="7" y="24"/>
                  <a:pt x="7" y="21"/>
                </a:cubicBezTo>
                <a:cubicBezTo>
                  <a:pt x="7" y="1"/>
                  <a:pt x="7" y="1"/>
                  <a:pt x="7" y="1"/>
                </a:cubicBezTo>
                <a:cubicBezTo>
                  <a:pt x="7" y="0"/>
                  <a:pt x="7" y="0"/>
                  <a:pt x="8" y="0"/>
                </a:cubicBezTo>
                <a:cubicBezTo>
                  <a:pt x="39" y="0"/>
                  <a:pt x="39" y="0"/>
                  <a:pt x="39" y="0"/>
                </a:cubicBezTo>
                <a:cubicBezTo>
                  <a:pt x="45" y="0"/>
                  <a:pt x="49" y="4"/>
                  <a:pt x="49" y="10"/>
                </a:cubicBezTo>
                <a:cubicBezTo>
                  <a:pt x="49" y="15"/>
                  <a:pt x="45" y="20"/>
                  <a:pt x="39" y="20"/>
                </a:cubicBezTo>
                <a:close/>
                <a:moveTo>
                  <a:pt x="39" y="5"/>
                </a:moveTo>
                <a:cubicBezTo>
                  <a:pt x="37" y="5"/>
                  <a:pt x="37" y="5"/>
                  <a:pt x="37" y="5"/>
                </a:cubicBezTo>
                <a:cubicBezTo>
                  <a:pt x="37" y="15"/>
                  <a:pt x="37" y="15"/>
                  <a:pt x="37" y="15"/>
                </a:cubicBezTo>
                <a:cubicBezTo>
                  <a:pt x="39" y="15"/>
                  <a:pt x="39" y="15"/>
                  <a:pt x="39" y="15"/>
                </a:cubicBezTo>
                <a:cubicBezTo>
                  <a:pt x="42" y="15"/>
                  <a:pt x="44" y="13"/>
                  <a:pt x="44" y="10"/>
                </a:cubicBezTo>
                <a:cubicBezTo>
                  <a:pt x="44" y="7"/>
                  <a:pt x="42" y="5"/>
                  <a:pt x="39" y="5"/>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50" name="Freeform 116"/>
          <p:cNvSpPr>
            <a:spLocks noEditPoints="1"/>
          </p:cNvSpPr>
          <p:nvPr/>
        </p:nvSpPr>
        <p:spPr bwMode="auto">
          <a:xfrm>
            <a:off x="2691999" y="2788264"/>
            <a:ext cx="317866" cy="317866"/>
          </a:xfrm>
          <a:custGeom>
            <a:avLst/>
            <a:gdLst>
              <a:gd name="T0" fmla="*/ 41 w 41"/>
              <a:gd name="T1" fmla="*/ 23 h 41"/>
              <a:gd name="T2" fmla="*/ 40 w 41"/>
              <a:gd name="T3" fmla="*/ 24 h 41"/>
              <a:gd name="T4" fmla="*/ 35 w 41"/>
              <a:gd name="T5" fmla="*/ 25 h 41"/>
              <a:gd name="T6" fmla="*/ 34 w 41"/>
              <a:gd name="T7" fmla="*/ 27 h 41"/>
              <a:gd name="T8" fmla="*/ 37 w 41"/>
              <a:gd name="T9" fmla="*/ 31 h 41"/>
              <a:gd name="T10" fmla="*/ 37 w 41"/>
              <a:gd name="T11" fmla="*/ 32 h 41"/>
              <a:gd name="T12" fmla="*/ 37 w 41"/>
              <a:gd name="T13" fmla="*/ 32 h 41"/>
              <a:gd name="T14" fmla="*/ 32 w 41"/>
              <a:gd name="T15" fmla="*/ 37 h 41"/>
              <a:gd name="T16" fmla="*/ 31 w 41"/>
              <a:gd name="T17" fmla="*/ 37 h 41"/>
              <a:gd name="T18" fmla="*/ 28 w 41"/>
              <a:gd name="T19" fmla="*/ 34 h 41"/>
              <a:gd name="T20" fmla="*/ 25 w 41"/>
              <a:gd name="T21" fmla="*/ 35 h 41"/>
              <a:gd name="T22" fmla="*/ 24 w 41"/>
              <a:gd name="T23" fmla="*/ 40 h 41"/>
              <a:gd name="T24" fmla="*/ 23 w 41"/>
              <a:gd name="T25" fmla="*/ 41 h 41"/>
              <a:gd name="T26" fmla="*/ 17 w 41"/>
              <a:gd name="T27" fmla="*/ 41 h 41"/>
              <a:gd name="T28" fmla="*/ 17 w 41"/>
              <a:gd name="T29" fmla="*/ 40 h 41"/>
              <a:gd name="T30" fmla="*/ 16 w 41"/>
              <a:gd name="T31" fmla="*/ 35 h 41"/>
              <a:gd name="T32" fmla="*/ 13 w 41"/>
              <a:gd name="T33" fmla="*/ 34 h 41"/>
              <a:gd name="T34" fmla="*/ 10 w 41"/>
              <a:gd name="T35" fmla="*/ 37 h 41"/>
              <a:gd name="T36" fmla="*/ 9 w 41"/>
              <a:gd name="T37" fmla="*/ 37 h 41"/>
              <a:gd name="T38" fmla="*/ 8 w 41"/>
              <a:gd name="T39" fmla="*/ 37 h 41"/>
              <a:gd name="T40" fmla="*/ 4 w 41"/>
              <a:gd name="T41" fmla="*/ 32 h 41"/>
              <a:gd name="T42" fmla="*/ 4 w 41"/>
              <a:gd name="T43" fmla="*/ 32 h 41"/>
              <a:gd name="T44" fmla="*/ 4 w 41"/>
              <a:gd name="T45" fmla="*/ 31 h 41"/>
              <a:gd name="T46" fmla="*/ 7 w 41"/>
              <a:gd name="T47" fmla="*/ 28 h 41"/>
              <a:gd name="T48" fmla="*/ 6 w 41"/>
              <a:gd name="T49" fmla="*/ 25 h 41"/>
              <a:gd name="T50" fmla="*/ 1 w 41"/>
              <a:gd name="T51" fmla="*/ 24 h 41"/>
              <a:gd name="T52" fmla="*/ 0 w 41"/>
              <a:gd name="T53" fmla="*/ 23 h 41"/>
              <a:gd name="T54" fmla="*/ 0 w 41"/>
              <a:gd name="T55" fmla="*/ 17 h 41"/>
              <a:gd name="T56" fmla="*/ 1 w 41"/>
              <a:gd name="T57" fmla="*/ 16 h 41"/>
              <a:gd name="T58" fmla="*/ 6 w 41"/>
              <a:gd name="T59" fmla="*/ 16 h 41"/>
              <a:gd name="T60" fmla="*/ 7 w 41"/>
              <a:gd name="T61" fmla="*/ 13 h 41"/>
              <a:gd name="T62" fmla="*/ 4 w 41"/>
              <a:gd name="T63" fmla="*/ 9 h 41"/>
              <a:gd name="T64" fmla="*/ 4 w 41"/>
              <a:gd name="T65" fmla="*/ 9 h 41"/>
              <a:gd name="T66" fmla="*/ 4 w 41"/>
              <a:gd name="T67" fmla="*/ 8 h 41"/>
              <a:gd name="T68" fmla="*/ 9 w 41"/>
              <a:gd name="T69" fmla="*/ 3 h 41"/>
              <a:gd name="T70" fmla="*/ 10 w 41"/>
              <a:gd name="T71" fmla="*/ 4 h 41"/>
              <a:gd name="T72" fmla="*/ 13 w 41"/>
              <a:gd name="T73" fmla="*/ 6 h 41"/>
              <a:gd name="T74" fmla="*/ 16 w 41"/>
              <a:gd name="T75" fmla="*/ 5 h 41"/>
              <a:gd name="T76" fmla="*/ 17 w 41"/>
              <a:gd name="T77" fmla="*/ 0 h 41"/>
              <a:gd name="T78" fmla="*/ 17 w 41"/>
              <a:gd name="T79" fmla="*/ 0 h 41"/>
              <a:gd name="T80" fmla="*/ 23 w 41"/>
              <a:gd name="T81" fmla="*/ 0 h 41"/>
              <a:gd name="T82" fmla="*/ 24 w 41"/>
              <a:gd name="T83" fmla="*/ 0 h 41"/>
              <a:gd name="T84" fmla="*/ 25 w 41"/>
              <a:gd name="T85" fmla="*/ 5 h 41"/>
              <a:gd name="T86" fmla="*/ 28 w 41"/>
              <a:gd name="T87" fmla="*/ 6 h 41"/>
              <a:gd name="T88" fmla="*/ 31 w 41"/>
              <a:gd name="T89" fmla="*/ 4 h 41"/>
              <a:gd name="T90" fmla="*/ 32 w 41"/>
              <a:gd name="T91" fmla="*/ 3 h 41"/>
              <a:gd name="T92" fmla="*/ 33 w 41"/>
              <a:gd name="T93" fmla="*/ 4 h 41"/>
              <a:gd name="T94" fmla="*/ 37 w 41"/>
              <a:gd name="T95" fmla="*/ 8 h 41"/>
              <a:gd name="T96" fmla="*/ 37 w 41"/>
              <a:gd name="T97" fmla="*/ 9 h 41"/>
              <a:gd name="T98" fmla="*/ 37 w 41"/>
              <a:gd name="T99" fmla="*/ 9 h 41"/>
              <a:gd name="T100" fmla="*/ 34 w 41"/>
              <a:gd name="T101" fmla="*/ 13 h 41"/>
              <a:gd name="T102" fmla="*/ 35 w 41"/>
              <a:gd name="T103" fmla="*/ 16 h 41"/>
              <a:gd name="T104" fmla="*/ 40 w 41"/>
              <a:gd name="T105" fmla="*/ 16 h 41"/>
              <a:gd name="T106" fmla="*/ 41 w 41"/>
              <a:gd name="T107" fmla="*/ 17 h 41"/>
              <a:gd name="T108" fmla="*/ 41 w 41"/>
              <a:gd name="T109" fmla="*/ 23 h 41"/>
              <a:gd name="T110" fmla="*/ 20 w 41"/>
              <a:gd name="T111" fmla="*/ 13 h 41"/>
              <a:gd name="T112" fmla="*/ 14 w 41"/>
              <a:gd name="T113" fmla="*/ 20 h 41"/>
              <a:gd name="T114" fmla="*/ 20 w 41"/>
              <a:gd name="T115" fmla="*/ 27 h 41"/>
              <a:gd name="T116" fmla="*/ 27 w 41"/>
              <a:gd name="T117" fmla="*/ 20 h 41"/>
              <a:gd name="T118" fmla="*/ 20 w 41"/>
              <a:gd name="T119" fmla="*/ 13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1" h="41">
                <a:moveTo>
                  <a:pt x="41" y="23"/>
                </a:moveTo>
                <a:cubicBezTo>
                  <a:pt x="41" y="24"/>
                  <a:pt x="41" y="24"/>
                  <a:pt x="40" y="24"/>
                </a:cubicBezTo>
                <a:cubicBezTo>
                  <a:pt x="35" y="25"/>
                  <a:pt x="35" y="25"/>
                  <a:pt x="35" y="25"/>
                </a:cubicBezTo>
                <a:cubicBezTo>
                  <a:pt x="35" y="26"/>
                  <a:pt x="35" y="27"/>
                  <a:pt x="34" y="27"/>
                </a:cubicBezTo>
                <a:cubicBezTo>
                  <a:pt x="35" y="29"/>
                  <a:pt x="36" y="30"/>
                  <a:pt x="37" y="31"/>
                </a:cubicBezTo>
                <a:cubicBezTo>
                  <a:pt x="37" y="31"/>
                  <a:pt x="37" y="32"/>
                  <a:pt x="37" y="32"/>
                </a:cubicBezTo>
                <a:cubicBezTo>
                  <a:pt x="37" y="32"/>
                  <a:pt x="37" y="32"/>
                  <a:pt x="37" y="32"/>
                </a:cubicBezTo>
                <a:cubicBezTo>
                  <a:pt x="37" y="33"/>
                  <a:pt x="33" y="37"/>
                  <a:pt x="32" y="37"/>
                </a:cubicBezTo>
                <a:cubicBezTo>
                  <a:pt x="32" y="37"/>
                  <a:pt x="32" y="37"/>
                  <a:pt x="31" y="37"/>
                </a:cubicBezTo>
                <a:cubicBezTo>
                  <a:pt x="28" y="34"/>
                  <a:pt x="28" y="34"/>
                  <a:pt x="28" y="34"/>
                </a:cubicBezTo>
                <a:cubicBezTo>
                  <a:pt x="27" y="34"/>
                  <a:pt x="26" y="35"/>
                  <a:pt x="25" y="35"/>
                </a:cubicBezTo>
                <a:cubicBezTo>
                  <a:pt x="25" y="37"/>
                  <a:pt x="25" y="38"/>
                  <a:pt x="24" y="40"/>
                </a:cubicBezTo>
                <a:cubicBezTo>
                  <a:pt x="24" y="41"/>
                  <a:pt x="24" y="41"/>
                  <a:pt x="23" y="41"/>
                </a:cubicBezTo>
                <a:cubicBezTo>
                  <a:pt x="17" y="41"/>
                  <a:pt x="17" y="41"/>
                  <a:pt x="17" y="41"/>
                </a:cubicBezTo>
                <a:cubicBezTo>
                  <a:pt x="17" y="41"/>
                  <a:pt x="17" y="40"/>
                  <a:pt x="17" y="40"/>
                </a:cubicBezTo>
                <a:cubicBezTo>
                  <a:pt x="16" y="35"/>
                  <a:pt x="16" y="35"/>
                  <a:pt x="16" y="35"/>
                </a:cubicBezTo>
                <a:cubicBezTo>
                  <a:pt x="15" y="35"/>
                  <a:pt x="14" y="35"/>
                  <a:pt x="13" y="34"/>
                </a:cubicBezTo>
                <a:cubicBezTo>
                  <a:pt x="10" y="37"/>
                  <a:pt x="10" y="37"/>
                  <a:pt x="10" y="37"/>
                </a:cubicBezTo>
                <a:cubicBezTo>
                  <a:pt x="9" y="37"/>
                  <a:pt x="9" y="37"/>
                  <a:pt x="9" y="37"/>
                </a:cubicBezTo>
                <a:cubicBezTo>
                  <a:pt x="9" y="37"/>
                  <a:pt x="8" y="37"/>
                  <a:pt x="8" y="37"/>
                </a:cubicBezTo>
                <a:cubicBezTo>
                  <a:pt x="7" y="36"/>
                  <a:pt x="5" y="34"/>
                  <a:pt x="4" y="32"/>
                </a:cubicBezTo>
                <a:cubicBezTo>
                  <a:pt x="4" y="32"/>
                  <a:pt x="4" y="32"/>
                  <a:pt x="4" y="32"/>
                </a:cubicBezTo>
                <a:cubicBezTo>
                  <a:pt x="4" y="32"/>
                  <a:pt x="4" y="31"/>
                  <a:pt x="4" y="31"/>
                </a:cubicBezTo>
                <a:cubicBezTo>
                  <a:pt x="5" y="30"/>
                  <a:pt x="6" y="29"/>
                  <a:pt x="7" y="28"/>
                </a:cubicBezTo>
                <a:cubicBezTo>
                  <a:pt x="6" y="27"/>
                  <a:pt x="6" y="26"/>
                  <a:pt x="6" y="25"/>
                </a:cubicBezTo>
                <a:cubicBezTo>
                  <a:pt x="1" y="24"/>
                  <a:pt x="1" y="24"/>
                  <a:pt x="1" y="24"/>
                </a:cubicBezTo>
                <a:cubicBezTo>
                  <a:pt x="0" y="24"/>
                  <a:pt x="0" y="24"/>
                  <a:pt x="0" y="23"/>
                </a:cubicBezTo>
                <a:cubicBezTo>
                  <a:pt x="0" y="17"/>
                  <a:pt x="0" y="17"/>
                  <a:pt x="0" y="17"/>
                </a:cubicBezTo>
                <a:cubicBezTo>
                  <a:pt x="0" y="17"/>
                  <a:pt x="0" y="16"/>
                  <a:pt x="1" y="16"/>
                </a:cubicBezTo>
                <a:cubicBezTo>
                  <a:pt x="6" y="16"/>
                  <a:pt x="6" y="16"/>
                  <a:pt x="6" y="16"/>
                </a:cubicBezTo>
                <a:cubicBezTo>
                  <a:pt x="6" y="15"/>
                  <a:pt x="6" y="14"/>
                  <a:pt x="7" y="13"/>
                </a:cubicBezTo>
                <a:cubicBezTo>
                  <a:pt x="6" y="12"/>
                  <a:pt x="5" y="11"/>
                  <a:pt x="4" y="9"/>
                </a:cubicBezTo>
                <a:cubicBezTo>
                  <a:pt x="4" y="9"/>
                  <a:pt x="4" y="9"/>
                  <a:pt x="4" y="9"/>
                </a:cubicBezTo>
                <a:cubicBezTo>
                  <a:pt x="4" y="8"/>
                  <a:pt x="4" y="8"/>
                  <a:pt x="4" y="8"/>
                </a:cubicBezTo>
                <a:cubicBezTo>
                  <a:pt x="4" y="7"/>
                  <a:pt x="8" y="3"/>
                  <a:pt x="9" y="3"/>
                </a:cubicBezTo>
                <a:cubicBezTo>
                  <a:pt x="9" y="3"/>
                  <a:pt x="9" y="3"/>
                  <a:pt x="10" y="4"/>
                </a:cubicBezTo>
                <a:cubicBezTo>
                  <a:pt x="13" y="6"/>
                  <a:pt x="13" y="6"/>
                  <a:pt x="13" y="6"/>
                </a:cubicBezTo>
                <a:cubicBezTo>
                  <a:pt x="14" y="6"/>
                  <a:pt x="15" y="6"/>
                  <a:pt x="16" y="5"/>
                </a:cubicBezTo>
                <a:cubicBezTo>
                  <a:pt x="16" y="4"/>
                  <a:pt x="16" y="2"/>
                  <a:pt x="17" y="0"/>
                </a:cubicBezTo>
                <a:cubicBezTo>
                  <a:pt x="17" y="0"/>
                  <a:pt x="17" y="0"/>
                  <a:pt x="17" y="0"/>
                </a:cubicBezTo>
                <a:cubicBezTo>
                  <a:pt x="23" y="0"/>
                  <a:pt x="23" y="0"/>
                  <a:pt x="23" y="0"/>
                </a:cubicBezTo>
                <a:cubicBezTo>
                  <a:pt x="24" y="0"/>
                  <a:pt x="24" y="0"/>
                  <a:pt x="24" y="0"/>
                </a:cubicBezTo>
                <a:cubicBezTo>
                  <a:pt x="25" y="5"/>
                  <a:pt x="25" y="5"/>
                  <a:pt x="25" y="5"/>
                </a:cubicBezTo>
                <a:cubicBezTo>
                  <a:pt x="26" y="6"/>
                  <a:pt x="27" y="6"/>
                  <a:pt x="28" y="6"/>
                </a:cubicBezTo>
                <a:cubicBezTo>
                  <a:pt x="31" y="4"/>
                  <a:pt x="31" y="4"/>
                  <a:pt x="31" y="4"/>
                </a:cubicBezTo>
                <a:cubicBezTo>
                  <a:pt x="32" y="3"/>
                  <a:pt x="32" y="3"/>
                  <a:pt x="32" y="3"/>
                </a:cubicBezTo>
                <a:cubicBezTo>
                  <a:pt x="32" y="3"/>
                  <a:pt x="33" y="3"/>
                  <a:pt x="33" y="4"/>
                </a:cubicBezTo>
                <a:cubicBezTo>
                  <a:pt x="34" y="5"/>
                  <a:pt x="36" y="7"/>
                  <a:pt x="37" y="8"/>
                </a:cubicBezTo>
                <a:cubicBezTo>
                  <a:pt x="37" y="8"/>
                  <a:pt x="37" y="8"/>
                  <a:pt x="37" y="9"/>
                </a:cubicBezTo>
                <a:cubicBezTo>
                  <a:pt x="37" y="9"/>
                  <a:pt x="37" y="9"/>
                  <a:pt x="37" y="9"/>
                </a:cubicBezTo>
                <a:cubicBezTo>
                  <a:pt x="36" y="11"/>
                  <a:pt x="35" y="12"/>
                  <a:pt x="34" y="13"/>
                </a:cubicBezTo>
                <a:cubicBezTo>
                  <a:pt x="35" y="14"/>
                  <a:pt x="35" y="15"/>
                  <a:pt x="35" y="16"/>
                </a:cubicBezTo>
                <a:cubicBezTo>
                  <a:pt x="40" y="16"/>
                  <a:pt x="40" y="16"/>
                  <a:pt x="40" y="16"/>
                </a:cubicBezTo>
                <a:cubicBezTo>
                  <a:pt x="41" y="16"/>
                  <a:pt x="41" y="17"/>
                  <a:pt x="41" y="17"/>
                </a:cubicBezTo>
                <a:lnTo>
                  <a:pt x="41" y="23"/>
                </a:lnTo>
                <a:close/>
                <a:moveTo>
                  <a:pt x="20" y="13"/>
                </a:moveTo>
                <a:cubicBezTo>
                  <a:pt x="17" y="13"/>
                  <a:pt x="14" y="16"/>
                  <a:pt x="14" y="20"/>
                </a:cubicBezTo>
                <a:cubicBezTo>
                  <a:pt x="14" y="24"/>
                  <a:pt x="17" y="27"/>
                  <a:pt x="20" y="27"/>
                </a:cubicBezTo>
                <a:cubicBezTo>
                  <a:pt x="24" y="27"/>
                  <a:pt x="27" y="24"/>
                  <a:pt x="27" y="20"/>
                </a:cubicBezTo>
                <a:cubicBezTo>
                  <a:pt x="27" y="16"/>
                  <a:pt x="24" y="13"/>
                  <a:pt x="20" y="13"/>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51" name="Freeform 117"/>
          <p:cNvSpPr>
            <a:spLocks noEditPoints="1"/>
          </p:cNvSpPr>
          <p:nvPr/>
        </p:nvSpPr>
        <p:spPr bwMode="auto">
          <a:xfrm>
            <a:off x="3793865" y="2763687"/>
            <a:ext cx="393235" cy="367019"/>
          </a:xfrm>
          <a:custGeom>
            <a:avLst/>
            <a:gdLst>
              <a:gd name="T0" fmla="*/ 29 w 51"/>
              <a:gd name="T1" fmla="*/ 28 h 47"/>
              <a:gd name="T2" fmla="*/ 31 w 51"/>
              <a:gd name="T3" fmla="*/ 33 h 47"/>
              <a:gd name="T4" fmla="*/ 26 w 51"/>
              <a:gd name="T5" fmla="*/ 38 h 47"/>
              <a:gd name="T6" fmla="*/ 20 w 51"/>
              <a:gd name="T7" fmla="*/ 40 h 47"/>
              <a:gd name="T8" fmla="*/ 14 w 51"/>
              <a:gd name="T9" fmla="*/ 40 h 47"/>
              <a:gd name="T10" fmla="*/ 8 w 51"/>
              <a:gd name="T11" fmla="*/ 38 h 47"/>
              <a:gd name="T12" fmla="*/ 3 w 51"/>
              <a:gd name="T13" fmla="*/ 33 h 47"/>
              <a:gd name="T14" fmla="*/ 4 w 51"/>
              <a:gd name="T15" fmla="*/ 28 h 47"/>
              <a:gd name="T16" fmla="*/ 0 w 51"/>
              <a:gd name="T17" fmla="*/ 21 h 47"/>
              <a:gd name="T18" fmla="*/ 5 w 51"/>
              <a:gd name="T19" fmla="*/ 18 h 47"/>
              <a:gd name="T20" fmla="*/ 3 w 51"/>
              <a:gd name="T21" fmla="*/ 14 h 47"/>
              <a:gd name="T22" fmla="*/ 11 w 51"/>
              <a:gd name="T23" fmla="*/ 12 h 47"/>
              <a:gd name="T24" fmla="*/ 14 w 51"/>
              <a:gd name="T25" fmla="*/ 7 h 47"/>
              <a:gd name="T26" fmla="*/ 21 w 51"/>
              <a:gd name="T27" fmla="*/ 11 h 47"/>
              <a:gd name="T28" fmla="*/ 27 w 51"/>
              <a:gd name="T29" fmla="*/ 10 h 47"/>
              <a:gd name="T30" fmla="*/ 31 w 51"/>
              <a:gd name="T31" fmla="*/ 15 h 47"/>
              <a:gd name="T32" fmla="*/ 33 w 51"/>
              <a:gd name="T33" fmla="*/ 21 h 47"/>
              <a:gd name="T34" fmla="*/ 17 w 51"/>
              <a:gd name="T35" fmla="*/ 17 h 47"/>
              <a:gd name="T36" fmla="*/ 24 w 51"/>
              <a:gd name="T37" fmla="*/ 24 h 47"/>
              <a:gd name="T38" fmla="*/ 47 w 51"/>
              <a:gd name="T39" fmla="*/ 13 h 47"/>
              <a:gd name="T40" fmla="*/ 48 w 51"/>
              <a:gd name="T41" fmla="*/ 18 h 47"/>
              <a:gd name="T42" fmla="*/ 41 w 51"/>
              <a:gd name="T43" fmla="*/ 17 h 47"/>
              <a:gd name="T44" fmla="*/ 34 w 51"/>
              <a:gd name="T45" fmla="*/ 18 h 47"/>
              <a:gd name="T46" fmla="*/ 35 w 51"/>
              <a:gd name="T47" fmla="*/ 13 h 47"/>
              <a:gd name="T48" fmla="*/ 35 w 51"/>
              <a:gd name="T49" fmla="*/ 7 h 47"/>
              <a:gd name="T50" fmla="*/ 34 w 51"/>
              <a:gd name="T51" fmla="*/ 2 h 47"/>
              <a:gd name="T52" fmla="*/ 41 w 51"/>
              <a:gd name="T53" fmla="*/ 3 h 47"/>
              <a:gd name="T54" fmla="*/ 44 w 51"/>
              <a:gd name="T55" fmla="*/ 0 h 47"/>
              <a:gd name="T56" fmla="*/ 46 w 51"/>
              <a:gd name="T57" fmla="*/ 6 h 47"/>
              <a:gd name="T58" fmla="*/ 51 w 51"/>
              <a:gd name="T59" fmla="*/ 12 h 47"/>
              <a:gd name="T60" fmla="*/ 46 w 51"/>
              <a:gd name="T61" fmla="*/ 42 h 47"/>
              <a:gd name="T62" fmla="*/ 44 w 51"/>
              <a:gd name="T63" fmla="*/ 47 h 47"/>
              <a:gd name="T64" fmla="*/ 40 w 51"/>
              <a:gd name="T65" fmla="*/ 44 h 47"/>
              <a:gd name="T66" fmla="*/ 34 w 51"/>
              <a:gd name="T67" fmla="*/ 45 h 47"/>
              <a:gd name="T68" fmla="*/ 31 w 51"/>
              <a:gd name="T69" fmla="*/ 39 h 47"/>
              <a:gd name="T70" fmla="*/ 35 w 51"/>
              <a:gd name="T71" fmla="*/ 33 h 47"/>
              <a:gd name="T72" fmla="*/ 37 w 51"/>
              <a:gd name="T73" fmla="*/ 28 h 47"/>
              <a:gd name="T74" fmla="*/ 42 w 51"/>
              <a:gd name="T75" fmla="*/ 31 h 47"/>
              <a:gd name="T76" fmla="*/ 48 w 51"/>
              <a:gd name="T77" fmla="*/ 30 h 47"/>
              <a:gd name="T78" fmla="*/ 47 w 51"/>
              <a:gd name="T79" fmla="*/ 35 h 47"/>
              <a:gd name="T80" fmla="*/ 41 w 51"/>
              <a:gd name="T81" fmla="*/ 7 h 47"/>
              <a:gd name="T82" fmla="*/ 44 w 51"/>
              <a:gd name="T83" fmla="*/ 10 h 47"/>
              <a:gd name="T84" fmla="*/ 37 w 51"/>
              <a:gd name="T85" fmla="*/ 38 h 47"/>
              <a:gd name="T86" fmla="*/ 41 w 51"/>
              <a:gd name="T87" fmla="*/ 34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1" h="47">
                <a:moveTo>
                  <a:pt x="34" y="26"/>
                </a:moveTo>
                <a:cubicBezTo>
                  <a:pt x="34" y="27"/>
                  <a:pt x="34" y="27"/>
                  <a:pt x="33" y="27"/>
                </a:cubicBezTo>
                <a:cubicBezTo>
                  <a:pt x="29" y="28"/>
                  <a:pt x="29" y="28"/>
                  <a:pt x="29" y="28"/>
                </a:cubicBezTo>
                <a:cubicBezTo>
                  <a:pt x="29" y="29"/>
                  <a:pt x="29" y="29"/>
                  <a:pt x="28" y="30"/>
                </a:cubicBezTo>
                <a:cubicBezTo>
                  <a:pt x="29" y="31"/>
                  <a:pt x="30" y="32"/>
                  <a:pt x="31" y="33"/>
                </a:cubicBezTo>
                <a:cubicBezTo>
                  <a:pt x="31" y="33"/>
                  <a:pt x="31" y="33"/>
                  <a:pt x="31" y="33"/>
                </a:cubicBezTo>
                <a:cubicBezTo>
                  <a:pt x="31" y="34"/>
                  <a:pt x="31" y="34"/>
                  <a:pt x="31" y="34"/>
                </a:cubicBezTo>
                <a:cubicBezTo>
                  <a:pt x="30" y="35"/>
                  <a:pt x="27" y="38"/>
                  <a:pt x="27" y="38"/>
                </a:cubicBezTo>
                <a:cubicBezTo>
                  <a:pt x="26" y="38"/>
                  <a:pt x="26" y="38"/>
                  <a:pt x="26" y="38"/>
                </a:cubicBezTo>
                <a:cubicBezTo>
                  <a:pt x="23" y="35"/>
                  <a:pt x="23" y="35"/>
                  <a:pt x="23" y="35"/>
                </a:cubicBezTo>
                <a:cubicBezTo>
                  <a:pt x="22" y="36"/>
                  <a:pt x="22" y="36"/>
                  <a:pt x="21" y="36"/>
                </a:cubicBezTo>
                <a:cubicBezTo>
                  <a:pt x="21" y="38"/>
                  <a:pt x="21" y="39"/>
                  <a:pt x="20" y="40"/>
                </a:cubicBezTo>
                <a:cubicBezTo>
                  <a:pt x="20" y="41"/>
                  <a:pt x="20" y="41"/>
                  <a:pt x="19" y="41"/>
                </a:cubicBezTo>
                <a:cubicBezTo>
                  <a:pt x="14" y="41"/>
                  <a:pt x="14" y="41"/>
                  <a:pt x="14" y="41"/>
                </a:cubicBezTo>
                <a:cubicBezTo>
                  <a:pt x="14" y="41"/>
                  <a:pt x="14" y="41"/>
                  <a:pt x="14" y="40"/>
                </a:cubicBezTo>
                <a:cubicBezTo>
                  <a:pt x="13" y="36"/>
                  <a:pt x="13" y="36"/>
                  <a:pt x="13" y="36"/>
                </a:cubicBezTo>
                <a:cubicBezTo>
                  <a:pt x="12" y="36"/>
                  <a:pt x="12" y="36"/>
                  <a:pt x="11" y="35"/>
                </a:cubicBezTo>
                <a:cubicBezTo>
                  <a:pt x="8" y="38"/>
                  <a:pt x="8" y="38"/>
                  <a:pt x="8" y="38"/>
                </a:cubicBezTo>
                <a:cubicBezTo>
                  <a:pt x="8" y="38"/>
                  <a:pt x="7" y="38"/>
                  <a:pt x="7" y="38"/>
                </a:cubicBezTo>
                <a:cubicBezTo>
                  <a:pt x="7" y="38"/>
                  <a:pt x="7" y="38"/>
                  <a:pt x="7" y="38"/>
                </a:cubicBezTo>
                <a:cubicBezTo>
                  <a:pt x="6" y="37"/>
                  <a:pt x="3" y="34"/>
                  <a:pt x="3" y="33"/>
                </a:cubicBezTo>
                <a:cubicBezTo>
                  <a:pt x="3" y="33"/>
                  <a:pt x="3" y="33"/>
                  <a:pt x="3" y="33"/>
                </a:cubicBezTo>
                <a:cubicBezTo>
                  <a:pt x="4" y="32"/>
                  <a:pt x="5" y="31"/>
                  <a:pt x="5" y="30"/>
                </a:cubicBezTo>
                <a:cubicBezTo>
                  <a:pt x="5" y="29"/>
                  <a:pt x="5" y="28"/>
                  <a:pt x="4" y="28"/>
                </a:cubicBezTo>
                <a:cubicBezTo>
                  <a:pt x="0" y="27"/>
                  <a:pt x="0" y="27"/>
                  <a:pt x="0" y="27"/>
                </a:cubicBezTo>
                <a:cubicBezTo>
                  <a:pt x="0" y="27"/>
                  <a:pt x="0" y="27"/>
                  <a:pt x="0" y="26"/>
                </a:cubicBezTo>
                <a:cubicBezTo>
                  <a:pt x="0" y="21"/>
                  <a:pt x="0" y="21"/>
                  <a:pt x="0" y="21"/>
                </a:cubicBezTo>
                <a:cubicBezTo>
                  <a:pt x="0" y="21"/>
                  <a:pt x="0" y="21"/>
                  <a:pt x="0" y="21"/>
                </a:cubicBezTo>
                <a:cubicBezTo>
                  <a:pt x="5" y="20"/>
                  <a:pt x="5" y="20"/>
                  <a:pt x="5" y="20"/>
                </a:cubicBezTo>
                <a:cubicBezTo>
                  <a:pt x="5" y="19"/>
                  <a:pt x="5" y="19"/>
                  <a:pt x="5" y="18"/>
                </a:cubicBezTo>
                <a:cubicBezTo>
                  <a:pt x="5" y="17"/>
                  <a:pt x="4" y="16"/>
                  <a:pt x="3" y="15"/>
                </a:cubicBezTo>
                <a:cubicBezTo>
                  <a:pt x="3" y="15"/>
                  <a:pt x="3" y="14"/>
                  <a:pt x="3" y="14"/>
                </a:cubicBezTo>
                <a:cubicBezTo>
                  <a:pt x="3" y="14"/>
                  <a:pt x="3" y="14"/>
                  <a:pt x="3" y="14"/>
                </a:cubicBezTo>
                <a:cubicBezTo>
                  <a:pt x="4" y="13"/>
                  <a:pt x="7" y="10"/>
                  <a:pt x="7" y="10"/>
                </a:cubicBezTo>
                <a:cubicBezTo>
                  <a:pt x="7" y="10"/>
                  <a:pt x="8" y="10"/>
                  <a:pt x="8" y="10"/>
                </a:cubicBezTo>
                <a:cubicBezTo>
                  <a:pt x="11" y="12"/>
                  <a:pt x="11" y="12"/>
                  <a:pt x="11" y="12"/>
                </a:cubicBezTo>
                <a:cubicBezTo>
                  <a:pt x="12" y="12"/>
                  <a:pt x="12" y="12"/>
                  <a:pt x="13" y="11"/>
                </a:cubicBezTo>
                <a:cubicBezTo>
                  <a:pt x="13" y="10"/>
                  <a:pt x="13" y="9"/>
                  <a:pt x="14" y="7"/>
                </a:cubicBezTo>
                <a:cubicBezTo>
                  <a:pt x="14" y="7"/>
                  <a:pt x="14" y="7"/>
                  <a:pt x="14" y="7"/>
                </a:cubicBezTo>
                <a:cubicBezTo>
                  <a:pt x="19" y="7"/>
                  <a:pt x="19" y="7"/>
                  <a:pt x="19" y="7"/>
                </a:cubicBezTo>
                <a:cubicBezTo>
                  <a:pt x="20" y="7"/>
                  <a:pt x="20" y="7"/>
                  <a:pt x="20" y="7"/>
                </a:cubicBezTo>
                <a:cubicBezTo>
                  <a:pt x="21" y="11"/>
                  <a:pt x="21" y="11"/>
                  <a:pt x="21" y="11"/>
                </a:cubicBezTo>
                <a:cubicBezTo>
                  <a:pt x="22" y="12"/>
                  <a:pt x="22" y="12"/>
                  <a:pt x="23" y="12"/>
                </a:cubicBezTo>
                <a:cubicBezTo>
                  <a:pt x="26" y="10"/>
                  <a:pt x="26" y="10"/>
                  <a:pt x="26" y="10"/>
                </a:cubicBezTo>
                <a:cubicBezTo>
                  <a:pt x="26" y="10"/>
                  <a:pt x="26" y="10"/>
                  <a:pt x="27" y="10"/>
                </a:cubicBezTo>
                <a:cubicBezTo>
                  <a:pt x="27" y="10"/>
                  <a:pt x="27" y="10"/>
                  <a:pt x="27" y="10"/>
                </a:cubicBezTo>
                <a:cubicBezTo>
                  <a:pt x="28" y="11"/>
                  <a:pt x="31" y="13"/>
                  <a:pt x="31" y="14"/>
                </a:cubicBezTo>
                <a:cubicBezTo>
                  <a:pt x="31" y="14"/>
                  <a:pt x="31" y="15"/>
                  <a:pt x="31" y="15"/>
                </a:cubicBezTo>
                <a:cubicBezTo>
                  <a:pt x="30" y="16"/>
                  <a:pt x="29" y="17"/>
                  <a:pt x="28" y="18"/>
                </a:cubicBezTo>
                <a:cubicBezTo>
                  <a:pt x="29" y="19"/>
                  <a:pt x="29" y="19"/>
                  <a:pt x="29" y="20"/>
                </a:cubicBezTo>
                <a:cubicBezTo>
                  <a:pt x="33" y="21"/>
                  <a:pt x="33" y="21"/>
                  <a:pt x="33" y="21"/>
                </a:cubicBezTo>
                <a:cubicBezTo>
                  <a:pt x="34" y="21"/>
                  <a:pt x="34" y="21"/>
                  <a:pt x="34" y="21"/>
                </a:cubicBezTo>
                <a:lnTo>
                  <a:pt x="34" y="26"/>
                </a:lnTo>
                <a:close/>
                <a:moveTo>
                  <a:pt x="17" y="17"/>
                </a:moveTo>
                <a:cubicBezTo>
                  <a:pt x="13" y="17"/>
                  <a:pt x="10" y="20"/>
                  <a:pt x="10" y="24"/>
                </a:cubicBezTo>
                <a:cubicBezTo>
                  <a:pt x="10" y="28"/>
                  <a:pt x="13" y="31"/>
                  <a:pt x="17" y="31"/>
                </a:cubicBezTo>
                <a:cubicBezTo>
                  <a:pt x="21" y="31"/>
                  <a:pt x="24" y="28"/>
                  <a:pt x="24" y="24"/>
                </a:cubicBezTo>
                <a:cubicBezTo>
                  <a:pt x="24" y="20"/>
                  <a:pt x="21" y="17"/>
                  <a:pt x="17" y="17"/>
                </a:cubicBezTo>
                <a:close/>
                <a:moveTo>
                  <a:pt x="51" y="12"/>
                </a:moveTo>
                <a:cubicBezTo>
                  <a:pt x="51" y="12"/>
                  <a:pt x="48" y="13"/>
                  <a:pt x="47" y="13"/>
                </a:cubicBezTo>
                <a:cubicBezTo>
                  <a:pt x="47" y="13"/>
                  <a:pt x="47" y="14"/>
                  <a:pt x="46" y="14"/>
                </a:cubicBezTo>
                <a:cubicBezTo>
                  <a:pt x="47" y="15"/>
                  <a:pt x="48" y="17"/>
                  <a:pt x="48" y="18"/>
                </a:cubicBezTo>
                <a:cubicBezTo>
                  <a:pt x="48" y="18"/>
                  <a:pt x="48" y="18"/>
                  <a:pt x="48" y="18"/>
                </a:cubicBezTo>
                <a:cubicBezTo>
                  <a:pt x="47" y="18"/>
                  <a:pt x="44" y="20"/>
                  <a:pt x="44" y="20"/>
                </a:cubicBezTo>
                <a:cubicBezTo>
                  <a:pt x="44" y="20"/>
                  <a:pt x="42" y="17"/>
                  <a:pt x="42" y="17"/>
                </a:cubicBezTo>
                <a:cubicBezTo>
                  <a:pt x="41" y="17"/>
                  <a:pt x="41" y="17"/>
                  <a:pt x="41" y="17"/>
                </a:cubicBezTo>
                <a:cubicBezTo>
                  <a:pt x="41" y="17"/>
                  <a:pt x="40" y="17"/>
                  <a:pt x="40" y="17"/>
                </a:cubicBezTo>
                <a:cubicBezTo>
                  <a:pt x="40" y="17"/>
                  <a:pt x="38" y="20"/>
                  <a:pt x="37" y="20"/>
                </a:cubicBezTo>
                <a:cubicBezTo>
                  <a:pt x="37" y="20"/>
                  <a:pt x="34" y="18"/>
                  <a:pt x="34" y="18"/>
                </a:cubicBezTo>
                <a:cubicBezTo>
                  <a:pt x="34" y="18"/>
                  <a:pt x="34" y="18"/>
                  <a:pt x="34" y="18"/>
                </a:cubicBezTo>
                <a:cubicBezTo>
                  <a:pt x="34" y="17"/>
                  <a:pt x="35" y="15"/>
                  <a:pt x="35" y="14"/>
                </a:cubicBezTo>
                <a:cubicBezTo>
                  <a:pt x="35" y="14"/>
                  <a:pt x="35" y="13"/>
                  <a:pt x="35" y="13"/>
                </a:cubicBezTo>
                <a:cubicBezTo>
                  <a:pt x="34" y="13"/>
                  <a:pt x="31" y="12"/>
                  <a:pt x="31" y="12"/>
                </a:cubicBezTo>
                <a:cubicBezTo>
                  <a:pt x="31" y="8"/>
                  <a:pt x="31" y="8"/>
                  <a:pt x="31" y="8"/>
                </a:cubicBezTo>
                <a:cubicBezTo>
                  <a:pt x="31" y="8"/>
                  <a:pt x="34" y="7"/>
                  <a:pt x="35" y="7"/>
                </a:cubicBezTo>
                <a:cubicBezTo>
                  <a:pt x="35" y="7"/>
                  <a:pt x="35" y="6"/>
                  <a:pt x="35" y="6"/>
                </a:cubicBezTo>
                <a:cubicBezTo>
                  <a:pt x="35" y="5"/>
                  <a:pt x="34" y="3"/>
                  <a:pt x="34" y="2"/>
                </a:cubicBezTo>
                <a:cubicBezTo>
                  <a:pt x="34" y="2"/>
                  <a:pt x="34" y="2"/>
                  <a:pt x="34" y="2"/>
                </a:cubicBezTo>
                <a:cubicBezTo>
                  <a:pt x="34" y="2"/>
                  <a:pt x="37" y="0"/>
                  <a:pt x="37" y="0"/>
                </a:cubicBezTo>
                <a:cubicBezTo>
                  <a:pt x="38" y="0"/>
                  <a:pt x="40" y="3"/>
                  <a:pt x="40" y="3"/>
                </a:cubicBezTo>
                <a:cubicBezTo>
                  <a:pt x="40" y="3"/>
                  <a:pt x="41" y="3"/>
                  <a:pt x="41" y="3"/>
                </a:cubicBezTo>
                <a:cubicBezTo>
                  <a:pt x="41" y="3"/>
                  <a:pt x="41" y="3"/>
                  <a:pt x="42" y="3"/>
                </a:cubicBezTo>
                <a:cubicBezTo>
                  <a:pt x="42" y="2"/>
                  <a:pt x="43" y="1"/>
                  <a:pt x="44" y="0"/>
                </a:cubicBezTo>
                <a:cubicBezTo>
                  <a:pt x="44" y="0"/>
                  <a:pt x="44" y="0"/>
                  <a:pt x="44" y="0"/>
                </a:cubicBezTo>
                <a:cubicBezTo>
                  <a:pt x="44" y="0"/>
                  <a:pt x="47" y="2"/>
                  <a:pt x="48" y="2"/>
                </a:cubicBezTo>
                <a:cubicBezTo>
                  <a:pt x="48" y="2"/>
                  <a:pt x="48" y="2"/>
                  <a:pt x="48" y="2"/>
                </a:cubicBezTo>
                <a:cubicBezTo>
                  <a:pt x="48" y="3"/>
                  <a:pt x="47" y="5"/>
                  <a:pt x="46" y="6"/>
                </a:cubicBezTo>
                <a:cubicBezTo>
                  <a:pt x="47" y="6"/>
                  <a:pt x="47" y="7"/>
                  <a:pt x="47" y="7"/>
                </a:cubicBezTo>
                <a:cubicBezTo>
                  <a:pt x="48" y="7"/>
                  <a:pt x="51" y="8"/>
                  <a:pt x="51" y="8"/>
                </a:cubicBezTo>
                <a:lnTo>
                  <a:pt x="51" y="12"/>
                </a:lnTo>
                <a:close/>
                <a:moveTo>
                  <a:pt x="51" y="39"/>
                </a:moveTo>
                <a:cubicBezTo>
                  <a:pt x="51" y="40"/>
                  <a:pt x="48" y="40"/>
                  <a:pt x="47" y="40"/>
                </a:cubicBezTo>
                <a:cubicBezTo>
                  <a:pt x="47" y="41"/>
                  <a:pt x="47" y="41"/>
                  <a:pt x="46" y="42"/>
                </a:cubicBezTo>
                <a:cubicBezTo>
                  <a:pt x="47" y="42"/>
                  <a:pt x="48" y="45"/>
                  <a:pt x="48" y="45"/>
                </a:cubicBezTo>
                <a:cubicBezTo>
                  <a:pt x="48" y="45"/>
                  <a:pt x="48" y="46"/>
                  <a:pt x="48" y="46"/>
                </a:cubicBezTo>
                <a:cubicBezTo>
                  <a:pt x="47" y="46"/>
                  <a:pt x="44" y="47"/>
                  <a:pt x="44" y="47"/>
                </a:cubicBezTo>
                <a:cubicBezTo>
                  <a:pt x="44" y="47"/>
                  <a:pt x="42" y="45"/>
                  <a:pt x="42" y="44"/>
                </a:cubicBezTo>
                <a:cubicBezTo>
                  <a:pt x="41" y="44"/>
                  <a:pt x="41" y="44"/>
                  <a:pt x="41" y="44"/>
                </a:cubicBezTo>
                <a:cubicBezTo>
                  <a:pt x="41" y="44"/>
                  <a:pt x="40" y="44"/>
                  <a:pt x="40" y="44"/>
                </a:cubicBezTo>
                <a:cubicBezTo>
                  <a:pt x="40" y="45"/>
                  <a:pt x="38" y="47"/>
                  <a:pt x="37" y="47"/>
                </a:cubicBezTo>
                <a:cubicBezTo>
                  <a:pt x="37" y="47"/>
                  <a:pt x="34" y="46"/>
                  <a:pt x="34" y="46"/>
                </a:cubicBezTo>
                <a:cubicBezTo>
                  <a:pt x="34" y="46"/>
                  <a:pt x="34" y="45"/>
                  <a:pt x="34" y="45"/>
                </a:cubicBezTo>
                <a:cubicBezTo>
                  <a:pt x="34" y="45"/>
                  <a:pt x="35" y="42"/>
                  <a:pt x="35" y="42"/>
                </a:cubicBezTo>
                <a:cubicBezTo>
                  <a:pt x="35" y="41"/>
                  <a:pt x="35" y="41"/>
                  <a:pt x="35" y="40"/>
                </a:cubicBezTo>
                <a:cubicBezTo>
                  <a:pt x="34" y="40"/>
                  <a:pt x="31" y="40"/>
                  <a:pt x="31" y="39"/>
                </a:cubicBezTo>
                <a:cubicBezTo>
                  <a:pt x="31" y="36"/>
                  <a:pt x="31" y="36"/>
                  <a:pt x="31" y="36"/>
                </a:cubicBezTo>
                <a:cubicBezTo>
                  <a:pt x="31" y="35"/>
                  <a:pt x="34" y="35"/>
                  <a:pt x="35" y="35"/>
                </a:cubicBezTo>
                <a:cubicBezTo>
                  <a:pt x="35" y="34"/>
                  <a:pt x="35" y="34"/>
                  <a:pt x="35" y="33"/>
                </a:cubicBezTo>
                <a:cubicBezTo>
                  <a:pt x="35" y="33"/>
                  <a:pt x="34" y="30"/>
                  <a:pt x="34" y="30"/>
                </a:cubicBezTo>
                <a:cubicBezTo>
                  <a:pt x="34" y="30"/>
                  <a:pt x="34" y="30"/>
                  <a:pt x="34" y="30"/>
                </a:cubicBezTo>
                <a:cubicBezTo>
                  <a:pt x="34" y="29"/>
                  <a:pt x="37" y="28"/>
                  <a:pt x="37" y="28"/>
                </a:cubicBezTo>
                <a:cubicBezTo>
                  <a:pt x="38" y="28"/>
                  <a:pt x="40" y="30"/>
                  <a:pt x="40" y="31"/>
                </a:cubicBezTo>
                <a:cubicBezTo>
                  <a:pt x="40" y="31"/>
                  <a:pt x="41" y="31"/>
                  <a:pt x="41" y="31"/>
                </a:cubicBezTo>
                <a:cubicBezTo>
                  <a:pt x="41" y="31"/>
                  <a:pt x="41" y="31"/>
                  <a:pt x="42" y="31"/>
                </a:cubicBezTo>
                <a:cubicBezTo>
                  <a:pt x="42" y="30"/>
                  <a:pt x="43" y="29"/>
                  <a:pt x="44" y="28"/>
                </a:cubicBezTo>
                <a:cubicBezTo>
                  <a:pt x="44" y="28"/>
                  <a:pt x="44" y="28"/>
                  <a:pt x="44" y="28"/>
                </a:cubicBezTo>
                <a:cubicBezTo>
                  <a:pt x="44" y="28"/>
                  <a:pt x="47" y="29"/>
                  <a:pt x="48" y="30"/>
                </a:cubicBezTo>
                <a:cubicBezTo>
                  <a:pt x="48" y="30"/>
                  <a:pt x="48" y="30"/>
                  <a:pt x="48" y="30"/>
                </a:cubicBezTo>
                <a:cubicBezTo>
                  <a:pt x="48" y="30"/>
                  <a:pt x="47" y="33"/>
                  <a:pt x="46" y="33"/>
                </a:cubicBezTo>
                <a:cubicBezTo>
                  <a:pt x="47" y="34"/>
                  <a:pt x="47" y="34"/>
                  <a:pt x="47" y="35"/>
                </a:cubicBezTo>
                <a:cubicBezTo>
                  <a:pt x="48" y="35"/>
                  <a:pt x="51" y="35"/>
                  <a:pt x="51" y="36"/>
                </a:cubicBezTo>
                <a:lnTo>
                  <a:pt x="51" y="39"/>
                </a:lnTo>
                <a:close/>
                <a:moveTo>
                  <a:pt x="41" y="7"/>
                </a:moveTo>
                <a:cubicBezTo>
                  <a:pt x="39" y="7"/>
                  <a:pt x="37" y="8"/>
                  <a:pt x="37" y="10"/>
                </a:cubicBezTo>
                <a:cubicBezTo>
                  <a:pt x="37" y="12"/>
                  <a:pt x="39" y="14"/>
                  <a:pt x="41" y="14"/>
                </a:cubicBezTo>
                <a:cubicBezTo>
                  <a:pt x="43" y="14"/>
                  <a:pt x="44" y="12"/>
                  <a:pt x="44" y="10"/>
                </a:cubicBezTo>
                <a:cubicBezTo>
                  <a:pt x="44" y="8"/>
                  <a:pt x="43" y="7"/>
                  <a:pt x="41" y="7"/>
                </a:cubicBezTo>
                <a:close/>
                <a:moveTo>
                  <a:pt x="41" y="34"/>
                </a:moveTo>
                <a:cubicBezTo>
                  <a:pt x="39" y="34"/>
                  <a:pt x="37" y="36"/>
                  <a:pt x="37" y="38"/>
                </a:cubicBezTo>
                <a:cubicBezTo>
                  <a:pt x="37" y="39"/>
                  <a:pt x="39" y="41"/>
                  <a:pt x="41" y="41"/>
                </a:cubicBezTo>
                <a:cubicBezTo>
                  <a:pt x="43" y="41"/>
                  <a:pt x="44" y="39"/>
                  <a:pt x="44" y="38"/>
                </a:cubicBezTo>
                <a:cubicBezTo>
                  <a:pt x="44" y="36"/>
                  <a:pt x="43" y="34"/>
                  <a:pt x="41" y="34"/>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52" name="Freeform 118"/>
          <p:cNvSpPr>
            <a:spLocks noEditPoints="1"/>
          </p:cNvSpPr>
          <p:nvPr/>
        </p:nvSpPr>
        <p:spPr bwMode="auto">
          <a:xfrm>
            <a:off x="3239690" y="2788264"/>
            <a:ext cx="347356" cy="317865"/>
          </a:xfrm>
          <a:custGeom>
            <a:avLst/>
            <a:gdLst>
              <a:gd name="T0" fmla="*/ 45 w 45"/>
              <a:gd name="T1" fmla="*/ 37 h 41"/>
              <a:gd name="T2" fmla="*/ 40 w 45"/>
              <a:gd name="T3" fmla="*/ 41 h 41"/>
              <a:gd name="T4" fmla="*/ 4 w 45"/>
              <a:gd name="T5" fmla="*/ 41 h 41"/>
              <a:gd name="T6" fmla="*/ 0 w 45"/>
              <a:gd name="T7" fmla="*/ 37 h 41"/>
              <a:gd name="T8" fmla="*/ 0 w 45"/>
              <a:gd name="T9" fmla="*/ 4 h 41"/>
              <a:gd name="T10" fmla="*/ 4 w 45"/>
              <a:gd name="T11" fmla="*/ 0 h 41"/>
              <a:gd name="T12" fmla="*/ 40 w 45"/>
              <a:gd name="T13" fmla="*/ 0 h 41"/>
              <a:gd name="T14" fmla="*/ 45 w 45"/>
              <a:gd name="T15" fmla="*/ 4 h 41"/>
              <a:gd name="T16" fmla="*/ 45 w 45"/>
              <a:gd name="T17" fmla="*/ 37 h 41"/>
              <a:gd name="T18" fmla="*/ 21 w 45"/>
              <a:gd name="T19" fmla="*/ 38 h 41"/>
              <a:gd name="T20" fmla="*/ 21 w 45"/>
              <a:gd name="T21" fmla="*/ 7 h 41"/>
              <a:gd name="T22" fmla="*/ 4 w 45"/>
              <a:gd name="T23" fmla="*/ 7 h 41"/>
              <a:gd name="T24" fmla="*/ 4 w 45"/>
              <a:gd name="T25" fmla="*/ 37 h 41"/>
              <a:gd name="T26" fmla="*/ 4 w 45"/>
              <a:gd name="T27" fmla="*/ 38 h 41"/>
              <a:gd name="T28" fmla="*/ 21 w 45"/>
              <a:gd name="T29" fmla="*/ 38 h 41"/>
              <a:gd name="T30" fmla="*/ 41 w 45"/>
              <a:gd name="T31" fmla="*/ 7 h 41"/>
              <a:gd name="T32" fmla="*/ 24 w 45"/>
              <a:gd name="T33" fmla="*/ 7 h 41"/>
              <a:gd name="T34" fmla="*/ 24 w 45"/>
              <a:gd name="T35" fmla="*/ 38 h 41"/>
              <a:gd name="T36" fmla="*/ 40 w 45"/>
              <a:gd name="T37" fmla="*/ 38 h 41"/>
              <a:gd name="T38" fmla="*/ 41 w 45"/>
              <a:gd name="T39" fmla="*/ 37 h 41"/>
              <a:gd name="T40" fmla="*/ 41 w 45"/>
              <a:gd name="T41" fmla="*/ 7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5" h="41">
                <a:moveTo>
                  <a:pt x="45" y="37"/>
                </a:moveTo>
                <a:cubicBezTo>
                  <a:pt x="45" y="39"/>
                  <a:pt x="43" y="41"/>
                  <a:pt x="40" y="41"/>
                </a:cubicBezTo>
                <a:cubicBezTo>
                  <a:pt x="4" y="41"/>
                  <a:pt x="4" y="41"/>
                  <a:pt x="4" y="41"/>
                </a:cubicBezTo>
                <a:cubicBezTo>
                  <a:pt x="2" y="41"/>
                  <a:pt x="0" y="39"/>
                  <a:pt x="0" y="37"/>
                </a:cubicBezTo>
                <a:cubicBezTo>
                  <a:pt x="0" y="4"/>
                  <a:pt x="0" y="4"/>
                  <a:pt x="0" y="4"/>
                </a:cubicBezTo>
                <a:cubicBezTo>
                  <a:pt x="0" y="2"/>
                  <a:pt x="2" y="0"/>
                  <a:pt x="4" y="0"/>
                </a:cubicBezTo>
                <a:cubicBezTo>
                  <a:pt x="40" y="0"/>
                  <a:pt x="40" y="0"/>
                  <a:pt x="40" y="0"/>
                </a:cubicBezTo>
                <a:cubicBezTo>
                  <a:pt x="43" y="0"/>
                  <a:pt x="45" y="2"/>
                  <a:pt x="45" y="4"/>
                </a:cubicBezTo>
                <a:lnTo>
                  <a:pt x="45" y="37"/>
                </a:lnTo>
                <a:close/>
                <a:moveTo>
                  <a:pt x="21" y="38"/>
                </a:moveTo>
                <a:cubicBezTo>
                  <a:pt x="21" y="7"/>
                  <a:pt x="21" y="7"/>
                  <a:pt x="21" y="7"/>
                </a:cubicBezTo>
                <a:cubicBezTo>
                  <a:pt x="4" y="7"/>
                  <a:pt x="4" y="7"/>
                  <a:pt x="4" y="7"/>
                </a:cubicBezTo>
                <a:cubicBezTo>
                  <a:pt x="4" y="37"/>
                  <a:pt x="4" y="37"/>
                  <a:pt x="4" y="37"/>
                </a:cubicBezTo>
                <a:cubicBezTo>
                  <a:pt x="4" y="37"/>
                  <a:pt x="4" y="38"/>
                  <a:pt x="4" y="38"/>
                </a:cubicBezTo>
                <a:lnTo>
                  <a:pt x="21" y="38"/>
                </a:lnTo>
                <a:close/>
                <a:moveTo>
                  <a:pt x="41" y="7"/>
                </a:moveTo>
                <a:cubicBezTo>
                  <a:pt x="24" y="7"/>
                  <a:pt x="24" y="7"/>
                  <a:pt x="24" y="7"/>
                </a:cubicBezTo>
                <a:cubicBezTo>
                  <a:pt x="24" y="38"/>
                  <a:pt x="24" y="38"/>
                  <a:pt x="24" y="38"/>
                </a:cubicBezTo>
                <a:cubicBezTo>
                  <a:pt x="40" y="38"/>
                  <a:pt x="40" y="38"/>
                  <a:pt x="40" y="38"/>
                </a:cubicBezTo>
                <a:cubicBezTo>
                  <a:pt x="41" y="38"/>
                  <a:pt x="41" y="37"/>
                  <a:pt x="41" y="37"/>
                </a:cubicBezTo>
                <a:lnTo>
                  <a:pt x="41" y="7"/>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53" name="Freeform 119"/>
          <p:cNvSpPr>
            <a:spLocks/>
          </p:cNvSpPr>
          <p:nvPr/>
        </p:nvSpPr>
        <p:spPr bwMode="auto">
          <a:xfrm>
            <a:off x="2061175" y="2788264"/>
            <a:ext cx="370298" cy="317865"/>
          </a:xfrm>
          <a:custGeom>
            <a:avLst/>
            <a:gdLst>
              <a:gd name="T0" fmla="*/ 24 w 48"/>
              <a:gd name="T1" fmla="*/ 34 h 41"/>
              <a:gd name="T2" fmla="*/ 21 w 48"/>
              <a:gd name="T3" fmla="*/ 34 h 41"/>
              <a:gd name="T4" fmla="*/ 8 w 48"/>
              <a:gd name="T5" fmla="*/ 40 h 41"/>
              <a:gd name="T6" fmla="*/ 5 w 48"/>
              <a:gd name="T7" fmla="*/ 41 h 41"/>
              <a:gd name="T8" fmla="*/ 4 w 48"/>
              <a:gd name="T9" fmla="*/ 40 h 41"/>
              <a:gd name="T10" fmla="*/ 4 w 48"/>
              <a:gd name="T11" fmla="*/ 40 h 41"/>
              <a:gd name="T12" fmla="*/ 5 w 48"/>
              <a:gd name="T13" fmla="*/ 38 h 41"/>
              <a:gd name="T14" fmla="*/ 10 w 48"/>
              <a:gd name="T15" fmla="*/ 30 h 41"/>
              <a:gd name="T16" fmla="*/ 0 w 48"/>
              <a:gd name="T17" fmla="*/ 17 h 41"/>
              <a:gd name="T18" fmla="*/ 24 w 48"/>
              <a:gd name="T19" fmla="*/ 0 h 41"/>
              <a:gd name="T20" fmla="*/ 48 w 48"/>
              <a:gd name="T21" fmla="*/ 17 h 41"/>
              <a:gd name="T22" fmla="*/ 24 w 48"/>
              <a:gd name="T23" fmla="*/ 34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8" h="41">
                <a:moveTo>
                  <a:pt x="24" y="34"/>
                </a:moveTo>
                <a:cubicBezTo>
                  <a:pt x="23" y="34"/>
                  <a:pt x="22" y="34"/>
                  <a:pt x="21" y="34"/>
                </a:cubicBezTo>
                <a:cubicBezTo>
                  <a:pt x="17" y="37"/>
                  <a:pt x="13" y="39"/>
                  <a:pt x="8" y="40"/>
                </a:cubicBezTo>
                <a:cubicBezTo>
                  <a:pt x="7" y="41"/>
                  <a:pt x="6" y="41"/>
                  <a:pt x="5" y="41"/>
                </a:cubicBezTo>
                <a:cubicBezTo>
                  <a:pt x="5" y="41"/>
                  <a:pt x="4" y="41"/>
                  <a:pt x="4" y="40"/>
                </a:cubicBezTo>
                <a:cubicBezTo>
                  <a:pt x="4" y="40"/>
                  <a:pt x="4" y="40"/>
                  <a:pt x="4" y="40"/>
                </a:cubicBezTo>
                <a:cubicBezTo>
                  <a:pt x="4" y="39"/>
                  <a:pt x="4" y="39"/>
                  <a:pt x="5" y="38"/>
                </a:cubicBezTo>
                <a:cubicBezTo>
                  <a:pt x="6" y="37"/>
                  <a:pt x="8" y="35"/>
                  <a:pt x="10" y="30"/>
                </a:cubicBezTo>
                <a:cubicBezTo>
                  <a:pt x="4" y="27"/>
                  <a:pt x="0" y="22"/>
                  <a:pt x="0" y="17"/>
                </a:cubicBezTo>
                <a:cubicBezTo>
                  <a:pt x="0" y="8"/>
                  <a:pt x="11" y="0"/>
                  <a:pt x="24" y="0"/>
                </a:cubicBezTo>
                <a:cubicBezTo>
                  <a:pt x="38" y="0"/>
                  <a:pt x="48" y="8"/>
                  <a:pt x="48" y="17"/>
                </a:cubicBezTo>
                <a:cubicBezTo>
                  <a:pt x="48" y="27"/>
                  <a:pt x="38" y="34"/>
                  <a:pt x="24" y="34"/>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54" name="Freeform 120"/>
          <p:cNvSpPr>
            <a:spLocks noEditPoints="1"/>
          </p:cNvSpPr>
          <p:nvPr/>
        </p:nvSpPr>
        <p:spPr bwMode="auto">
          <a:xfrm>
            <a:off x="1458477" y="3298252"/>
            <a:ext cx="370298" cy="321143"/>
          </a:xfrm>
          <a:custGeom>
            <a:avLst/>
            <a:gdLst>
              <a:gd name="T0" fmla="*/ 24 w 48"/>
              <a:gd name="T1" fmla="*/ 34 h 41"/>
              <a:gd name="T2" fmla="*/ 21 w 48"/>
              <a:gd name="T3" fmla="*/ 34 h 41"/>
              <a:gd name="T4" fmla="*/ 8 w 48"/>
              <a:gd name="T5" fmla="*/ 40 h 41"/>
              <a:gd name="T6" fmla="*/ 5 w 48"/>
              <a:gd name="T7" fmla="*/ 41 h 41"/>
              <a:gd name="T8" fmla="*/ 5 w 48"/>
              <a:gd name="T9" fmla="*/ 41 h 41"/>
              <a:gd name="T10" fmla="*/ 4 w 48"/>
              <a:gd name="T11" fmla="*/ 40 h 41"/>
              <a:gd name="T12" fmla="*/ 4 w 48"/>
              <a:gd name="T13" fmla="*/ 40 h 41"/>
              <a:gd name="T14" fmla="*/ 5 w 48"/>
              <a:gd name="T15" fmla="*/ 38 h 41"/>
              <a:gd name="T16" fmla="*/ 10 w 48"/>
              <a:gd name="T17" fmla="*/ 30 h 41"/>
              <a:gd name="T18" fmla="*/ 0 w 48"/>
              <a:gd name="T19" fmla="*/ 17 h 41"/>
              <a:gd name="T20" fmla="*/ 24 w 48"/>
              <a:gd name="T21" fmla="*/ 0 h 41"/>
              <a:gd name="T22" fmla="*/ 48 w 48"/>
              <a:gd name="T23" fmla="*/ 17 h 41"/>
              <a:gd name="T24" fmla="*/ 24 w 48"/>
              <a:gd name="T25" fmla="*/ 34 h 41"/>
              <a:gd name="T26" fmla="*/ 4 w 48"/>
              <a:gd name="T27" fmla="*/ 17 h 41"/>
              <a:gd name="T28" fmla="*/ 11 w 48"/>
              <a:gd name="T29" fmla="*/ 27 h 41"/>
              <a:gd name="T30" fmla="*/ 14 w 48"/>
              <a:gd name="T31" fmla="*/ 28 h 41"/>
              <a:gd name="T32" fmla="*/ 13 w 48"/>
              <a:gd name="T33" fmla="*/ 31 h 41"/>
              <a:gd name="T34" fmla="*/ 11 w 48"/>
              <a:gd name="T35" fmla="*/ 36 h 41"/>
              <a:gd name="T36" fmla="*/ 18 w 48"/>
              <a:gd name="T37" fmla="*/ 31 h 41"/>
              <a:gd name="T38" fmla="*/ 19 w 48"/>
              <a:gd name="T39" fmla="*/ 30 h 41"/>
              <a:gd name="T40" fmla="*/ 21 w 48"/>
              <a:gd name="T41" fmla="*/ 30 h 41"/>
              <a:gd name="T42" fmla="*/ 24 w 48"/>
              <a:gd name="T43" fmla="*/ 30 h 41"/>
              <a:gd name="T44" fmla="*/ 45 w 48"/>
              <a:gd name="T45" fmla="*/ 17 h 41"/>
              <a:gd name="T46" fmla="*/ 24 w 48"/>
              <a:gd name="T47" fmla="*/ 3 h 41"/>
              <a:gd name="T48" fmla="*/ 4 w 48"/>
              <a:gd name="T49" fmla="*/ 17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8" h="41">
                <a:moveTo>
                  <a:pt x="24" y="34"/>
                </a:moveTo>
                <a:cubicBezTo>
                  <a:pt x="23" y="34"/>
                  <a:pt x="22" y="34"/>
                  <a:pt x="21" y="34"/>
                </a:cubicBezTo>
                <a:cubicBezTo>
                  <a:pt x="17" y="37"/>
                  <a:pt x="13" y="39"/>
                  <a:pt x="8" y="40"/>
                </a:cubicBezTo>
                <a:cubicBezTo>
                  <a:pt x="7" y="40"/>
                  <a:pt x="6" y="41"/>
                  <a:pt x="5" y="41"/>
                </a:cubicBezTo>
                <a:cubicBezTo>
                  <a:pt x="5" y="41"/>
                  <a:pt x="5" y="41"/>
                  <a:pt x="5" y="41"/>
                </a:cubicBezTo>
                <a:cubicBezTo>
                  <a:pt x="5" y="41"/>
                  <a:pt x="4" y="40"/>
                  <a:pt x="4" y="40"/>
                </a:cubicBezTo>
                <a:cubicBezTo>
                  <a:pt x="4" y="40"/>
                  <a:pt x="4" y="40"/>
                  <a:pt x="4" y="40"/>
                </a:cubicBezTo>
                <a:cubicBezTo>
                  <a:pt x="4" y="39"/>
                  <a:pt x="4" y="39"/>
                  <a:pt x="5" y="38"/>
                </a:cubicBezTo>
                <a:cubicBezTo>
                  <a:pt x="6" y="36"/>
                  <a:pt x="8" y="35"/>
                  <a:pt x="10" y="30"/>
                </a:cubicBezTo>
                <a:cubicBezTo>
                  <a:pt x="4" y="27"/>
                  <a:pt x="0" y="22"/>
                  <a:pt x="0" y="17"/>
                </a:cubicBezTo>
                <a:cubicBezTo>
                  <a:pt x="0" y="7"/>
                  <a:pt x="11" y="0"/>
                  <a:pt x="24" y="0"/>
                </a:cubicBezTo>
                <a:cubicBezTo>
                  <a:pt x="38" y="0"/>
                  <a:pt x="48" y="7"/>
                  <a:pt x="48" y="17"/>
                </a:cubicBezTo>
                <a:cubicBezTo>
                  <a:pt x="48" y="26"/>
                  <a:pt x="38" y="34"/>
                  <a:pt x="24" y="34"/>
                </a:cubicBezTo>
                <a:close/>
                <a:moveTo>
                  <a:pt x="4" y="17"/>
                </a:moveTo>
                <a:cubicBezTo>
                  <a:pt x="4" y="21"/>
                  <a:pt x="7" y="24"/>
                  <a:pt x="11" y="27"/>
                </a:cubicBezTo>
                <a:cubicBezTo>
                  <a:pt x="14" y="28"/>
                  <a:pt x="14" y="28"/>
                  <a:pt x="14" y="28"/>
                </a:cubicBezTo>
                <a:cubicBezTo>
                  <a:pt x="13" y="31"/>
                  <a:pt x="13" y="31"/>
                  <a:pt x="13" y="31"/>
                </a:cubicBezTo>
                <a:cubicBezTo>
                  <a:pt x="12" y="33"/>
                  <a:pt x="12" y="34"/>
                  <a:pt x="11" y="36"/>
                </a:cubicBezTo>
                <a:cubicBezTo>
                  <a:pt x="14" y="34"/>
                  <a:pt x="16" y="33"/>
                  <a:pt x="18" y="31"/>
                </a:cubicBezTo>
                <a:cubicBezTo>
                  <a:pt x="19" y="30"/>
                  <a:pt x="19" y="30"/>
                  <a:pt x="19" y="30"/>
                </a:cubicBezTo>
                <a:cubicBezTo>
                  <a:pt x="21" y="30"/>
                  <a:pt x="21" y="30"/>
                  <a:pt x="21" y="30"/>
                </a:cubicBezTo>
                <a:cubicBezTo>
                  <a:pt x="22" y="30"/>
                  <a:pt x="23" y="30"/>
                  <a:pt x="24" y="30"/>
                </a:cubicBezTo>
                <a:cubicBezTo>
                  <a:pt x="36" y="30"/>
                  <a:pt x="45" y="24"/>
                  <a:pt x="45" y="17"/>
                </a:cubicBezTo>
                <a:cubicBezTo>
                  <a:pt x="45" y="9"/>
                  <a:pt x="36" y="3"/>
                  <a:pt x="24" y="3"/>
                </a:cubicBezTo>
                <a:cubicBezTo>
                  <a:pt x="13" y="3"/>
                  <a:pt x="4" y="9"/>
                  <a:pt x="4" y="17"/>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55" name="Freeform 121"/>
          <p:cNvSpPr>
            <a:spLocks noEditPoints="1"/>
          </p:cNvSpPr>
          <p:nvPr/>
        </p:nvSpPr>
        <p:spPr bwMode="auto">
          <a:xfrm>
            <a:off x="7323420" y="2337461"/>
            <a:ext cx="373573" cy="285096"/>
          </a:xfrm>
          <a:custGeom>
            <a:avLst/>
            <a:gdLst>
              <a:gd name="T0" fmla="*/ 19 w 48"/>
              <a:gd name="T1" fmla="*/ 27 h 37"/>
              <a:gd name="T2" fmla="*/ 14 w 48"/>
              <a:gd name="T3" fmla="*/ 27 h 37"/>
              <a:gd name="T4" fmla="*/ 7 w 48"/>
              <a:gd name="T5" fmla="*/ 30 h 37"/>
              <a:gd name="T6" fmla="*/ 4 w 48"/>
              <a:gd name="T7" fmla="*/ 31 h 37"/>
              <a:gd name="T8" fmla="*/ 4 w 48"/>
              <a:gd name="T9" fmla="*/ 31 h 37"/>
              <a:gd name="T10" fmla="*/ 3 w 48"/>
              <a:gd name="T11" fmla="*/ 30 h 37"/>
              <a:gd name="T12" fmla="*/ 4 w 48"/>
              <a:gd name="T13" fmla="*/ 29 h 37"/>
              <a:gd name="T14" fmla="*/ 7 w 48"/>
              <a:gd name="T15" fmla="*/ 24 h 37"/>
              <a:gd name="T16" fmla="*/ 0 w 48"/>
              <a:gd name="T17" fmla="*/ 13 h 37"/>
              <a:gd name="T18" fmla="*/ 19 w 48"/>
              <a:gd name="T19" fmla="*/ 0 h 37"/>
              <a:gd name="T20" fmla="*/ 38 w 48"/>
              <a:gd name="T21" fmla="*/ 13 h 37"/>
              <a:gd name="T22" fmla="*/ 19 w 48"/>
              <a:gd name="T23" fmla="*/ 27 h 37"/>
              <a:gd name="T24" fmla="*/ 41 w 48"/>
              <a:gd name="T25" fmla="*/ 31 h 37"/>
              <a:gd name="T26" fmla="*/ 44 w 48"/>
              <a:gd name="T27" fmla="*/ 35 h 37"/>
              <a:gd name="T28" fmla="*/ 45 w 48"/>
              <a:gd name="T29" fmla="*/ 37 h 37"/>
              <a:gd name="T30" fmla="*/ 44 w 48"/>
              <a:gd name="T31" fmla="*/ 37 h 37"/>
              <a:gd name="T32" fmla="*/ 41 w 48"/>
              <a:gd name="T33" fmla="*/ 37 h 37"/>
              <a:gd name="T34" fmla="*/ 34 w 48"/>
              <a:gd name="T35" fmla="*/ 34 h 37"/>
              <a:gd name="T36" fmla="*/ 29 w 48"/>
              <a:gd name="T37" fmla="*/ 34 h 37"/>
              <a:gd name="T38" fmla="*/ 17 w 48"/>
              <a:gd name="T39" fmla="*/ 30 h 37"/>
              <a:gd name="T40" fmla="*/ 19 w 48"/>
              <a:gd name="T41" fmla="*/ 31 h 37"/>
              <a:gd name="T42" fmla="*/ 34 w 48"/>
              <a:gd name="T43" fmla="*/ 26 h 37"/>
              <a:gd name="T44" fmla="*/ 41 w 48"/>
              <a:gd name="T45" fmla="*/ 13 h 37"/>
              <a:gd name="T46" fmla="*/ 41 w 48"/>
              <a:gd name="T47" fmla="*/ 9 h 37"/>
              <a:gd name="T48" fmla="*/ 48 w 48"/>
              <a:gd name="T49" fmla="*/ 20 h 37"/>
              <a:gd name="T50" fmla="*/ 41 w 48"/>
              <a:gd name="T51" fmla="*/ 31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8" h="37">
                <a:moveTo>
                  <a:pt x="19" y="27"/>
                </a:moveTo>
                <a:cubicBezTo>
                  <a:pt x="17" y="27"/>
                  <a:pt x="16" y="27"/>
                  <a:pt x="14" y="27"/>
                </a:cubicBezTo>
                <a:cubicBezTo>
                  <a:pt x="12" y="28"/>
                  <a:pt x="9" y="29"/>
                  <a:pt x="7" y="30"/>
                </a:cubicBezTo>
                <a:cubicBezTo>
                  <a:pt x="6" y="30"/>
                  <a:pt x="5" y="30"/>
                  <a:pt x="4" y="31"/>
                </a:cubicBezTo>
                <a:cubicBezTo>
                  <a:pt x="4" y="31"/>
                  <a:pt x="4" y="31"/>
                  <a:pt x="4" y="31"/>
                </a:cubicBezTo>
                <a:cubicBezTo>
                  <a:pt x="4" y="31"/>
                  <a:pt x="4" y="30"/>
                  <a:pt x="3" y="30"/>
                </a:cubicBezTo>
                <a:cubicBezTo>
                  <a:pt x="3" y="29"/>
                  <a:pt x="4" y="29"/>
                  <a:pt x="4" y="29"/>
                </a:cubicBezTo>
                <a:cubicBezTo>
                  <a:pt x="5" y="27"/>
                  <a:pt x="6" y="26"/>
                  <a:pt x="7" y="24"/>
                </a:cubicBezTo>
                <a:cubicBezTo>
                  <a:pt x="3" y="22"/>
                  <a:pt x="0" y="18"/>
                  <a:pt x="0" y="13"/>
                </a:cubicBezTo>
                <a:cubicBezTo>
                  <a:pt x="0" y="6"/>
                  <a:pt x="8" y="0"/>
                  <a:pt x="19" y="0"/>
                </a:cubicBezTo>
                <a:cubicBezTo>
                  <a:pt x="29" y="0"/>
                  <a:pt x="38" y="6"/>
                  <a:pt x="38" y="13"/>
                </a:cubicBezTo>
                <a:cubicBezTo>
                  <a:pt x="38" y="21"/>
                  <a:pt x="29" y="27"/>
                  <a:pt x="19" y="27"/>
                </a:cubicBezTo>
                <a:close/>
                <a:moveTo>
                  <a:pt x="41" y="31"/>
                </a:moveTo>
                <a:cubicBezTo>
                  <a:pt x="42" y="33"/>
                  <a:pt x="43" y="34"/>
                  <a:pt x="44" y="35"/>
                </a:cubicBezTo>
                <a:cubicBezTo>
                  <a:pt x="44" y="36"/>
                  <a:pt x="45" y="36"/>
                  <a:pt x="45" y="37"/>
                </a:cubicBezTo>
                <a:cubicBezTo>
                  <a:pt x="44" y="37"/>
                  <a:pt x="44" y="37"/>
                  <a:pt x="44" y="37"/>
                </a:cubicBezTo>
                <a:cubicBezTo>
                  <a:pt x="43" y="37"/>
                  <a:pt x="42" y="37"/>
                  <a:pt x="41" y="37"/>
                </a:cubicBezTo>
                <a:cubicBezTo>
                  <a:pt x="39" y="36"/>
                  <a:pt x="36" y="35"/>
                  <a:pt x="34" y="34"/>
                </a:cubicBezTo>
                <a:cubicBezTo>
                  <a:pt x="32" y="34"/>
                  <a:pt x="31" y="34"/>
                  <a:pt x="29" y="34"/>
                </a:cubicBezTo>
                <a:cubicBezTo>
                  <a:pt x="24" y="34"/>
                  <a:pt x="20" y="33"/>
                  <a:pt x="17" y="30"/>
                </a:cubicBezTo>
                <a:cubicBezTo>
                  <a:pt x="17" y="31"/>
                  <a:pt x="18" y="31"/>
                  <a:pt x="19" y="31"/>
                </a:cubicBezTo>
                <a:cubicBezTo>
                  <a:pt x="25" y="31"/>
                  <a:pt x="30" y="29"/>
                  <a:pt x="34" y="26"/>
                </a:cubicBezTo>
                <a:cubicBezTo>
                  <a:pt x="39" y="23"/>
                  <a:pt x="41" y="18"/>
                  <a:pt x="41" y="13"/>
                </a:cubicBezTo>
                <a:cubicBezTo>
                  <a:pt x="41" y="12"/>
                  <a:pt x="41" y="11"/>
                  <a:pt x="41" y="9"/>
                </a:cubicBezTo>
                <a:cubicBezTo>
                  <a:pt x="45" y="12"/>
                  <a:pt x="48" y="16"/>
                  <a:pt x="48" y="20"/>
                </a:cubicBezTo>
                <a:cubicBezTo>
                  <a:pt x="48" y="25"/>
                  <a:pt x="45" y="29"/>
                  <a:pt x="41" y="31"/>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56" name="Freeform 122"/>
          <p:cNvSpPr>
            <a:spLocks noEditPoints="1"/>
          </p:cNvSpPr>
          <p:nvPr/>
        </p:nvSpPr>
        <p:spPr bwMode="auto">
          <a:xfrm>
            <a:off x="1456840" y="2799734"/>
            <a:ext cx="373572" cy="294926"/>
          </a:xfrm>
          <a:custGeom>
            <a:avLst/>
            <a:gdLst>
              <a:gd name="T0" fmla="*/ 38 w 48"/>
              <a:gd name="T1" fmla="*/ 14 h 38"/>
              <a:gd name="T2" fmla="*/ 19 w 48"/>
              <a:gd name="T3" fmla="*/ 28 h 38"/>
              <a:gd name="T4" fmla="*/ 14 w 48"/>
              <a:gd name="T5" fmla="*/ 27 h 38"/>
              <a:gd name="T6" fmla="*/ 7 w 48"/>
              <a:gd name="T7" fmla="*/ 31 h 38"/>
              <a:gd name="T8" fmla="*/ 4 w 48"/>
              <a:gd name="T9" fmla="*/ 31 h 38"/>
              <a:gd name="T10" fmla="*/ 4 w 48"/>
              <a:gd name="T11" fmla="*/ 31 h 38"/>
              <a:gd name="T12" fmla="*/ 3 w 48"/>
              <a:gd name="T13" fmla="*/ 30 h 38"/>
              <a:gd name="T14" fmla="*/ 4 w 48"/>
              <a:gd name="T15" fmla="*/ 29 h 38"/>
              <a:gd name="T16" fmla="*/ 7 w 48"/>
              <a:gd name="T17" fmla="*/ 25 h 38"/>
              <a:gd name="T18" fmla="*/ 0 w 48"/>
              <a:gd name="T19" fmla="*/ 14 h 38"/>
              <a:gd name="T20" fmla="*/ 19 w 48"/>
              <a:gd name="T21" fmla="*/ 0 h 38"/>
              <a:gd name="T22" fmla="*/ 38 w 48"/>
              <a:gd name="T23" fmla="*/ 14 h 38"/>
              <a:gd name="T24" fmla="*/ 3 w 48"/>
              <a:gd name="T25" fmla="*/ 14 h 38"/>
              <a:gd name="T26" fmla="*/ 9 w 48"/>
              <a:gd name="T27" fmla="*/ 22 h 38"/>
              <a:gd name="T28" fmla="*/ 11 w 48"/>
              <a:gd name="T29" fmla="*/ 23 h 38"/>
              <a:gd name="T30" fmla="*/ 11 w 48"/>
              <a:gd name="T31" fmla="*/ 26 h 38"/>
              <a:gd name="T32" fmla="*/ 12 w 48"/>
              <a:gd name="T33" fmla="*/ 24 h 38"/>
              <a:gd name="T34" fmla="*/ 13 w 48"/>
              <a:gd name="T35" fmla="*/ 24 h 38"/>
              <a:gd name="T36" fmla="*/ 15 w 48"/>
              <a:gd name="T37" fmla="*/ 24 h 38"/>
              <a:gd name="T38" fmla="*/ 19 w 48"/>
              <a:gd name="T39" fmla="*/ 24 h 38"/>
              <a:gd name="T40" fmla="*/ 34 w 48"/>
              <a:gd name="T41" fmla="*/ 14 h 38"/>
              <a:gd name="T42" fmla="*/ 19 w 48"/>
              <a:gd name="T43" fmla="*/ 4 h 38"/>
              <a:gd name="T44" fmla="*/ 3 w 48"/>
              <a:gd name="T45" fmla="*/ 14 h 38"/>
              <a:gd name="T46" fmla="*/ 44 w 48"/>
              <a:gd name="T47" fmla="*/ 36 h 38"/>
              <a:gd name="T48" fmla="*/ 45 w 48"/>
              <a:gd name="T49" fmla="*/ 37 h 38"/>
              <a:gd name="T50" fmla="*/ 44 w 48"/>
              <a:gd name="T51" fmla="*/ 38 h 38"/>
              <a:gd name="T52" fmla="*/ 41 w 48"/>
              <a:gd name="T53" fmla="*/ 38 h 38"/>
              <a:gd name="T54" fmla="*/ 34 w 48"/>
              <a:gd name="T55" fmla="*/ 34 h 38"/>
              <a:gd name="T56" fmla="*/ 29 w 48"/>
              <a:gd name="T57" fmla="*/ 35 h 38"/>
              <a:gd name="T58" fmla="*/ 17 w 48"/>
              <a:gd name="T59" fmla="*/ 31 h 38"/>
              <a:gd name="T60" fmla="*/ 19 w 48"/>
              <a:gd name="T61" fmla="*/ 31 h 38"/>
              <a:gd name="T62" fmla="*/ 34 w 48"/>
              <a:gd name="T63" fmla="*/ 27 h 38"/>
              <a:gd name="T64" fmla="*/ 41 w 48"/>
              <a:gd name="T65" fmla="*/ 14 h 38"/>
              <a:gd name="T66" fmla="*/ 41 w 48"/>
              <a:gd name="T67" fmla="*/ 10 h 38"/>
              <a:gd name="T68" fmla="*/ 48 w 48"/>
              <a:gd name="T69" fmla="*/ 21 h 38"/>
              <a:gd name="T70" fmla="*/ 41 w 48"/>
              <a:gd name="T71" fmla="*/ 32 h 38"/>
              <a:gd name="T72" fmla="*/ 44 w 48"/>
              <a:gd name="T73" fmla="*/ 36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8" h="38">
                <a:moveTo>
                  <a:pt x="38" y="14"/>
                </a:moveTo>
                <a:cubicBezTo>
                  <a:pt x="38" y="22"/>
                  <a:pt x="29" y="28"/>
                  <a:pt x="19" y="28"/>
                </a:cubicBezTo>
                <a:cubicBezTo>
                  <a:pt x="17" y="28"/>
                  <a:pt x="16" y="28"/>
                  <a:pt x="14" y="27"/>
                </a:cubicBezTo>
                <a:cubicBezTo>
                  <a:pt x="12" y="29"/>
                  <a:pt x="9" y="30"/>
                  <a:pt x="7" y="31"/>
                </a:cubicBezTo>
                <a:cubicBezTo>
                  <a:pt x="6" y="31"/>
                  <a:pt x="5" y="31"/>
                  <a:pt x="4" y="31"/>
                </a:cubicBezTo>
                <a:cubicBezTo>
                  <a:pt x="4" y="31"/>
                  <a:pt x="4" y="31"/>
                  <a:pt x="4" y="31"/>
                </a:cubicBezTo>
                <a:cubicBezTo>
                  <a:pt x="4" y="31"/>
                  <a:pt x="4" y="31"/>
                  <a:pt x="3" y="30"/>
                </a:cubicBezTo>
                <a:cubicBezTo>
                  <a:pt x="3" y="30"/>
                  <a:pt x="4" y="30"/>
                  <a:pt x="4" y="29"/>
                </a:cubicBezTo>
                <a:cubicBezTo>
                  <a:pt x="5" y="28"/>
                  <a:pt x="6" y="27"/>
                  <a:pt x="7" y="25"/>
                </a:cubicBezTo>
                <a:cubicBezTo>
                  <a:pt x="3" y="22"/>
                  <a:pt x="0" y="18"/>
                  <a:pt x="0" y="14"/>
                </a:cubicBezTo>
                <a:cubicBezTo>
                  <a:pt x="0" y="6"/>
                  <a:pt x="8" y="0"/>
                  <a:pt x="19" y="0"/>
                </a:cubicBezTo>
                <a:cubicBezTo>
                  <a:pt x="29" y="0"/>
                  <a:pt x="38" y="6"/>
                  <a:pt x="38" y="14"/>
                </a:cubicBezTo>
                <a:close/>
                <a:moveTo>
                  <a:pt x="3" y="14"/>
                </a:moveTo>
                <a:cubicBezTo>
                  <a:pt x="3" y="17"/>
                  <a:pt x="5" y="20"/>
                  <a:pt x="9" y="22"/>
                </a:cubicBezTo>
                <a:cubicBezTo>
                  <a:pt x="11" y="23"/>
                  <a:pt x="11" y="23"/>
                  <a:pt x="11" y="23"/>
                </a:cubicBezTo>
                <a:cubicBezTo>
                  <a:pt x="11" y="26"/>
                  <a:pt x="11" y="26"/>
                  <a:pt x="11" y="26"/>
                </a:cubicBezTo>
                <a:cubicBezTo>
                  <a:pt x="11" y="25"/>
                  <a:pt x="12" y="25"/>
                  <a:pt x="12" y="24"/>
                </a:cubicBezTo>
                <a:cubicBezTo>
                  <a:pt x="13" y="24"/>
                  <a:pt x="13" y="24"/>
                  <a:pt x="13" y="24"/>
                </a:cubicBezTo>
                <a:cubicBezTo>
                  <a:pt x="15" y="24"/>
                  <a:pt x="15" y="24"/>
                  <a:pt x="15" y="24"/>
                </a:cubicBezTo>
                <a:cubicBezTo>
                  <a:pt x="16" y="24"/>
                  <a:pt x="17" y="24"/>
                  <a:pt x="19" y="24"/>
                </a:cubicBezTo>
                <a:cubicBezTo>
                  <a:pt x="27" y="24"/>
                  <a:pt x="34" y="20"/>
                  <a:pt x="34" y="14"/>
                </a:cubicBezTo>
                <a:cubicBezTo>
                  <a:pt x="34" y="8"/>
                  <a:pt x="27" y="4"/>
                  <a:pt x="19" y="4"/>
                </a:cubicBezTo>
                <a:cubicBezTo>
                  <a:pt x="11" y="4"/>
                  <a:pt x="3" y="8"/>
                  <a:pt x="3" y="14"/>
                </a:cubicBezTo>
                <a:close/>
                <a:moveTo>
                  <a:pt x="44" y="36"/>
                </a:moveTo>
                <a:cubicBezTo>
                  <a:pt x="44" y="36"/>
                  <a:pt x="45" y="37"/>
                  <a:pt x="45" y="37"/>
                </a:cubicBezTo>
                <a:cubicBezTo>
                  <a:pt x="44" y="38"/>
                  <a:pt x="44" y="38"/>
                  <a:pt x="44" y="38"/>
                </a:cubicBezTo>
                <a:cubicBezTo>
                  <a:pt x="43" y="38"/>
                  <a:pt x="42" y="38"/>
                  <a:pt x="41" y="38"/>
                </a:cubicBezTo>
                <a:cubicBezTo>
                  <a:pt x="39" y="37"/>
                  <a:pt x="36" y="36"/>
                  <a:pt x="34" y="34"/>
                </a:cubicBezTo>
                <a:cubicBezTo>
                  <a:pt x="32" y="34"/>
                  <a:pt x="31" y="35"/>
                  <a:pt x="29" y="35"/>
                </a:cubicBezTo>
                <a:cubicBezTo>
                  <a:pt x="24" y="35"/>
                  <a:pt x="20" y="33"/>
                  <a:pt x="17" y="31"/>
                </a:cubicBezTo>
                <a:cubicBezTo>
                  <a:pt x="17" y="31"/>
                  <a:pt x="18" y="31"/>
                  <a:pt x="19" y="31"/>
                </a:cubicBezTo>
                <a:cubicBezTo>
                  <a:pt x="25" y="31"/>
                  <a:pt x="30" y="30"/>
                  <a:pt x="34" y="27"/>
                </a:cubicBezTo>
                <a:cubicBezTo>
                  <a:pt x="39" y="23"/>
                  <a:pt x="41" y="19"/>
                  <a:pt x="41" y="14"/>
                </a:cubicBezTo>
                <a:cubicBezTo>
                  <a:pt x="41" y="13"/>
                  <a:pt x="41" y="11"/>
                  <a:pt x="41" y="10"/>
                </a:cubicBezTo>
                <a:cubicBezTo>
                  <a:pt x="45" y="12"/>
                  <a:pt x="48" y="16"/>
                  <a:pt x="48" y="21"/>
                </a:cubicBezTo>
                <a:cubicBezTo>
                  <a:pt x="48" y="25"/>
                  <a:pt x="45" y="29"/>
                  <a:pt x="41" y="32"/>
                </a:cubicBezTo>
                <a:cubicBezTo>
                  <a:pt x="42" y="34"/>
                  <a:pt x="43" y="35"/>
                  <a:pt x="44" y="36"/>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57" name="Freeform 123"/>
          <p:cNvSpPr>
            <a:spLocks noEditPoints="1"/>
          </p:cNvSpPr>
          <p:nvPr/>
        </p:nvSpPr>
        <p:spPr bwMode="auto">
          <a:xfrm>
            <a:off x="6198394" y="2317800"/>
            <a:ext cx="324419" cy="324419"/>
          </a:xfrm>
          <a:custGeom>
            <a:avLst/>
            <a:gdLst>
              <a:gd name="T0" fmla="*/ 21 w 42"/>
              <a:gd name="T1" fmla="*/ 42 h 42"/>
              <a:gd name="T2" fmla="*/ 0 w 42"/>
              <a:gd name="T3" fmla="*/ 21 h 42"/>
              <a:gd name="T4" fmla="*/ 21 w 42"/>
              <a:gd name="T5" fmla="*/ 0 h 42"/>
              <a:gd name="T6" fmla="*/ 42 w 42"/>
              <a:gd name="T7" fmla="*/ 21 h 42"/>
              <a:gd name="T8" fmla="*/ 21 w 42"/>
              <a:gd name="T9" fmla="*/ 42 h 42"/>
              <a:gd name="T10" fmla="*/ 21 w 42"/>
              <a:gd name="T11" fmla="*/ 6 h 42"/>
              <a:gd name="T12" fmla="*/ 6 w 42"/>
              <a:gd name="T13" fmla="*/ 21 h 42"/>
              <a:gd name="T14" fmla="*/ 21 w 42"/>
              <a:gd name="T15" fmla="*/ 36 h 42"/>
              <a:gd name="T16" fmla="*/ 36 w 42"/>
              <a:gd name="T17" fmla="*/ 21 h 42"/>
              <a:gd name="T18" fmla="*/ 21 w 42"/>
              <a:gd name="T19" fmla="*/ 6 h 42"/>
              <a:gd name="T20" fmla="*/ 28 w 42"/>
              <a:gd name="T21" fmla="*/ 25 h 42"/>
              <a:gd name="T22" fmla="*/ 14 w 42"/>
              <a:gd name="T23" fmla="*/ 32 h 42"/>
              <a:gd name="T24" fmla="*/ 14 w 42"/>
              <a:gd name="T25" fmla="*/ 17 h 42"/>
              <a:gd name="T26" fmla="*/ 28 w 42"/>
              <a:gd name="T27" fmla="*/ 10 h 42"/>
              <a:gd name="T28" fmla="*/ 28 w 42"/>
              <a:gd name="T29" fmla="*/ 25 h 42"/>
              <a:gd name="T30" fmla="*/ 24 w 42"/>
              <a:gd name="T31" fmla="*/ 23 h 42"/>
              <a:gd name="T32" fmla="*/ 18 w 42"/>
              <a:gd name="T33" fmla="*/ 19 h 42"/>
              <a:gd name="T34" fmla="*/ 18 w 42"/>
              <a:gd name="T35" fmla="*/ 26 h 42"/>
              <a:gd name="T36" fmla="*/ 24 w 42"/>
              <a:gd name="T37" fmla="*/ 23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42">
                <a:moveTo>
                  <a:pt x="21" y="42"/>
                </a:moveTo>
                <a:cubicBezTo>
                  <a:pt x="10" y="42"/>
                  <a:pt x="0" y="32"/>
                  <a:pt x="0" y="21"/>
                </a:cubicBezTo>
                <a:cubicBezTo>
                  <a:pt x="0" y="10"/>
                  <a:pt x="10" y="0"/>
                  <a:pt x="21" y="0"/>
                </a:cubicBezTo>
                <a:cubicBezTo>
                  <a:pt x="32" y="0"/>
                  <a:pt x="42" y="10"/>
                  <a:pt x="42" y="21"/>
                </a:cubicBezTo>
                <a:cubicBezTo>
                  <a:pt x="42" y="32"/>
                  <a:pt x="32" y="42"/>
                  <a:pt x="21" y="42"/>
                </a:cubicBezTo>
                <a:close/>
                <a:moveTo>
                  <a:pt x="21" y="6"/>
                </a:moveTo>
                <a:cubicBezTo>
                  <a:pt x="13" y="6"/>
                  <a:pt x="6" y="13"/>
                  <a:pt x="6" y="21"/>
                </a:cubicBezTo>
                <a:cubicBezTo>
                  <a:pt x="6" y="29"/>
                  <a:pt x="13" y="36"/>
                  <a:pt x="21" y="36"/>
                </a:cubicBezTo>
                <a:cubicBezTo>
                  <a:pt x="29" y="36"/>
                  <a:pt x="36" y="29"/>
                  <a:pt x="36" y="21"/>
                </a:cubicBezTo>
                <a:cubicBezTo>
                  <a:pt x="36" y="13"/>
                  <a:pt x="29" y="6"/>
                  <a:pt x="21" y="6"/>
                </a:cubicBezTo>
                <a:close/>
                <a:moveTo>
                  <a:pt x="28" y="25"/>
                </a:moveTo>
                <a:cubicBezTo>
                  <a:pt x="14" y="32"/>
                  <a:pt x="14" y="32"/>
                  <a:pt x="14" y="32"/>
                </a:cubicBezTo>
                <a:cubicBezTo>
                  <a:pt x="14" y="17"/>
                  <a:pt x="14" y="17"/>
                  <a:pt x="14" y="17"/>
                </a:cubicBezTo>
                <a:cubicBezTo>
                  <a:pt x="28" y="10"/>
                  <a:pt x="28" y="10"/>
                  <a:pt x="28" y="10"/>
                </a:cubicBezTo>
                <a:lnTo>
                  <a:pt x="28" y="25"/>
                </a:lnTo>
                <a:close/>
                <a:moveTo>
                  <a:pt x="24" y="23"/>
                </a:moveTo>
                <a:cubicBezTo>
                  <a:pt x="18" y="19"/>
                  <a:pt x="18" y="19"/>
                  <a:pt x="18" y="19"/>
                </a:cubicBezTo>
                <a:cubicBezTo>
                  <a:pt x="18" y="26"/>
                  <a:pt x="18" y="26"/>
                  <a:pt x="18" y="26"/>
                </a:cubicBezTo>
                <a:lnTo>
                  <a:pt x="24" y="23"/>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58" name="Freeform 124"/>
          <p:cNvSpPr>
            <a:spLocks noEditPoints="1"/>
          </p:cNvSpPr>
          <p:nvPr/>
        </p:nvSpPr>
        <p:spPr bwMode="auto">
          <a:xfrm>
            <a:off x="6808503" y="2321076"/>
            <a:ext cx="311312" cy="317865"/>
          </a:xfrm>
          <a:custGeom>
            <a:avLst/>
            <a:gdLst>
              <a:gd name="T0" fmla="*/ 20 w 40"/>
              <a:gd name="T1" fmla="*/ 34 h 41"/>
              <a:gd name="T2" fmla="*/ 18 w 40"/>
              <a:gd name="T3" fmla="*/ 36 h 41"/>
              <a:gd name="T4" fmla="*/ 17 w 40"/>
              <a:gd name="T5" fmla="*/ 36 h 41"/>
              <a:gd name="T6" fmla="*/ 13 w 40"/>
              <a:gd name="T7" fmla="*/ 32 h 41"/>
              <a:gd name="T8" fmla="*/ 4 w 40"/>
              <a:gd name="T9" fmla="*/ 41 h 41"/>
              <a:gd name="T10" fmla="*/ 4 w 40"/>
              <a:gd name="T11" fmla="*/ 41 h 41"/>
              <a:gd name="T12" fmla="*/ 3 w 40"/>
              <a:gd name="T13" fmla="*/ 41 h 41"/>
              <a:gd name="T14" fmla="*/ 0 w 40"/>
              <a:gd name="T15" fmla="*/ 38 h 41"/>
              <a:gd name="T16" fmla="*/ 0 w 40"/>
              <a:gd name="T17" fmla="*/ 37 h 41"/>
              <a:gd name="T18" fmla="*/ 0 w 40"/>
              <a:gd name="T19" fmla="*/ 36 h 41"/>
              <a:gd name="T20" fmla="*/ 9 w 40"/>
              <a:gd name="T21" fmla="*/ 27 h 41"/>
              <a:gd name="T22" fmla="*/ 5 w 40"/>
              <a:gd name="T23" fmla="*/ 24 h 41"/>
              <a:gd name="T24" fmla="*/ 5 w 40"/>
              <a:gd name="T25" fmla="*/ 22 h 41"/>
              <a:gd name="T26" fmla="*/ 6 w 40"/>
              <a:gd name="T27" fmla="*/ 21 h 41"/>
              <a:gd name="T28" fmla="*/ 18 w 40"/>
              <a:gd name="T29" fmla="*/ 21 h 41"/>
              <a:gd name="T30" fmla="*/ 20 w 40"/>
              <a:gd name="T31" fmla="*/ 22 h 41"/>
              <a:gd name="T32" fmla="*/ 20 w 40"/>
              <a:gd name="T33" fmla="*/ 34 h 41"/>
              <a:gd name="T34" fmla="*/ 40 w 40"/>
              <a:gd name="T35" fmla="*/ 5 h 41"/>
              <a:gd name="T36" fmla="*/ 31 w 40"/>
              <a:gd name="T37" fmla="*/ 14 h 41"/>
              <a:gd name="T38" fmla="*/ 35 w 40"/>
              <a:gd name="T39" fmla="*/ 18 h 41"/>
              <a:gd name="T40" fmla="*/ 35 w 40"/>
              <a:gd name="T41" fmla="*/ 19 h 41"/>
              <a:gd name="T42" fmla="*/ 34 w 40"/>
              <a:gd name="T43" fmla="*/ 21 h 41"/>
              <a:gd name="T44" fmla="*/ 22 w 40"/>
              <a:gd name="T45" fmla="*/ 21 h 41"/>
              <a:gd name="T46" fmla="*/ 20 w 40"/>
              <a:gd name="T47" fmla="*/ 19 h 41"/>
              <a:gd name="T48" fmla="*/ 20 w 40"/>
              <a:gd name="T49" fmla="*/ 7 h 41"/>
              <a:gd name="T50" fmla="*/ 22 w 40"/>
              <a:gd name="T51" fmla="*/ 5 h 41"/>
              <a:gd name="T52" fmla="*/ 23 w 40"/>
              <a:gd name="T53" fmla="*/ 6 h 41"/>
              <a:gd name="T54" fmla="*/ 27 w 40"/>
              <a:gd name="T55" fmla="*/ 10 h 41"/>
              <a:gd name="T56" fmla="*/ 36 w 40"/>
              <a:gd name="T57" fmla="*/ 1 h 41"/>
              <a:gd name="T58" fmla="*/ 36 w 40"/>
              <a:gd name="T59" fmla="*/ 0 h 41"/>
              <a:gd name="T60" fmla="*/ 37 w 40"/>
              <a:gd name="T61" fmla="*/ 1 h 41"/>
              <a:gd name="T62" fmla="*/ 40 w 40"/>
              <a:gd name="T63" fmla="*/ 4 h 41"/>
              <a:gd name="T64" fmla="*/ 40 w 40"/>
              <a:gd name="T65" fmla="*/ 4 h 41"/>
              <a:gd name="T66" fmla="*/ 40 w 40"/>
              <a:gd name="T67" fmla="*/ 5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 h="41">
                <a:moveTo>
                  <a:pt x="20" y="34"/>
                </a:moveTo>
                <a:cubicBezTo>
                  <a:pt x="20" y="35"/>
                  <a:pt x="19" y="36"/>
                  <a:pt x="18" y="36"/>
                </a:cubicBezTo>
                <a:cubicBezTo>
                  <a:pt x="18" y="36"/>
                  <a:pt x="17" y="36"/>
                  <a:pt x="17" y="36"/>
                </a:cubicBezTo>
                <a:cubicBezTo>
                  <a:pt x="13" y="32"/>
                  <a:pt x="13" y="32"/>
                  <a:pt x="13" y="32"/>
                </a:cubicBezTo>
                <a:cubicBezTo>
                  <a:pt x="4" y="41"/>
                  <a:pt x="4" y="41"/>
                  <a:pt x="4" y="41"/>
                </a:cubicBezTo>
                <a:cubicBezTo>
                  <a:pt x="4" y="41"/>
                  <a:pt x="4" y="41"/>
                  <a:pt x="4" y="41"/>
                </a:cubicBezTo>
                <a:cubicBezTo>
                  <a:pt x="4" y="41"/>
                  <a:pt x="3" y="41"/>
                  <a:pt x="3" y="41"/>
                </a:cubicBezTo>
                <a:cubicBezTo>
                  <a:pt x="0" y="38"/>
                  <a:pt x="0" y="38"/>
                  <a:pt x="0" y="38"/>
                </a:cubicBezTo>
                <a:cubicBezTo>
                  <a:pt x="0" y="37"/>
                  <a:pt x="0" y="37"/>
                  <a:pt x="0" y="37"/>
                </a:cubicBezTo>
                <a:cubicBezTo>
                  <a:pt x="0" y="37"/>
                  <a:pt x="0" y="36"/>
                  <a:pt x="0" y="36"/>
                </a:cubicBezTo>
                <a:cubicBezTo>
                  <a:pt x="9" y="27"/>
                  <a:pt x="9" y="27"/>
                  <a:pt x="9" y="27"/>
                </a:cubicBezTo>
                <a:cubicBezTo>
                  <a:pt x="5" y="24"/>
                  <a:pt x="5" y="24"/>
                  <a:pt x="5" y="24"/>
                </a:cubicBezTo>
                <a:cubicBezTo>
                  <a:pt x="5" y="23"/>
                  <a:pt x="5" y="23"/>
                  <a:pt x="5" y="22"/>
                </a:cubicBezTo>
                <a:cubicBezTo>
                  <a:pt x="5" y="21"/>
                  <a:pt x="5" y="21"/>
                  <a:pt x="6" y="21"/>
                </a:cubicBezTo>
                <a:cubicBezTo>
                  <a:pt x="18" y="21"/>
                  <a:pt x="18" y="21"/>
                  <a:pt x="18" y="21"/>
                </a:cubicBezTo>
                <a:cubicBezTo>
                  <a:pt x="19" y="21"/>
                  <a:pt x="20" y="21"/>
                  <a:pt x="20" y="22"/>
                </a:cubicBezTo>
                <a:lnTo>
                  <a:pt x="20" y="34"/>
                </a:lnTo>
                <a:close/>
                <a:moveTo>
                  <a:pt x="40" y="5"/>
                </a:moveTo>
                <a:cubicBezTo>
                  <a:pt x="31" y="14"/>
                  <a:pt x="31" y="14"/>
                  <a:pt x="31" y="14"/>
                </a:cubicBezTo>
                <a:cubicBezTo>
                  <a:pt x="35" y="18"/>
                  <a:pt x="35" y="18"/>
                  <a:pt x="35" y="18"/>
                </a:cubicBezTo>
                <a:cubicBezTo>
                  <a:pt x="35" y="18"/>
                  <a:pt x="35" y="18"/>
                  <a:pt x="35" y="19"/>
                </a:cubicBezTo>
                <a:cubicBezTo>
                  <a:pt x="35" y="20"/>
                  <a:pt x="35" y="21"/>
                  <a:pt x="34" y="21"/>
                </a:cubicBezTo>
                <a:cubicBezTo>
                  <a:pt x="22" y="21"/>
                  <a:pt x="22" y="21"/>
                  <a:pt x="22" y="21"/>
                </a:cubicBezTo>
                <a:cubicBezTo>
                  <a:pt x="21" y="21"/>
                  <a:pt x="20" y="20"/>
                  <a:pt x="20" y="19"/>
                </a:cubicBezTo>
                <a:cubicBezTo>
                  <a:pt x="20" y="7"/>
                  <a:pt x="20" y="7"/>
                  <a:pt x="20" y="7"/>
                </a:cubicBezTo>
                <a:cubicBezTo>
                  <a:pt x="20" y="6"/>
                  <a:pt x="21" y="5"/>
                  <a:pt x="22" y="5"/>
                </a:cubicBezTo>
                <a:cubicBezTo>
                  <a:pt x="22" y="5"/>
                  <a:pt x="23" y="5"/>
                  <a:pt x="23" y="6"/>
                </a:cubicBezTo>
                <a:cubicBezTo>
                  <a:pt x="27" y="10"/>
                  <a:pt x="27" y="10"/>
                  <a:pt x="27" y="10"/>
                </a:cubicBezTo>
                <a:cubicBezTo>
                  <a:pt x="36" y="1"/>
                  <a:pt x="36" y="1"/>
                  <a:pt x="36" y="1"/>
                </a:cubicBezTo>
                <a:cubicBezTo>
                  <a:pt x="36" y="1"/>
                  <a:pt x="36" y="0"/>
                  <a:pt x="36" y="0"/>
                </a:cubicBezTo>
                <a:cubicBezTo>
                  <a:pt x="37" y="0"/>
                  <a:pt x="37" y="1"/>
                  <a:pt x="37" y="1"/>
                </a:cubicBezTo>
                <a:cubicBezTo>
                  <a:pt x="40" y="4"/>
                  <a:pt x="40" y="4"/>
                  <a:pt x="40" y="4"/>
                </a:cubicBezTo>
                <a:cubicBezTo>
                  <a:pt x="40" y="4"/>
                  <a:pt x="40" y="4"/>
                  <a:pt x="40" y="4"/>
                </a:cubicBezTo>
                <a:cubicBezTo>
                  <a:pt x="40" y="5"/>
                  <a:pt x="40" y="5"/>
                  <a:pt x="40" y="5"/>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59" name="Freeform 125"/>
          <p:cNvSpPr>
            <a:spLocks noEditPoints="1"/>
          </p:cNvSpPr>
          <p:nvPr/>
        </p:nvSpPr>
        <p:spPr bwMode="auto">
          <a:xfrm>
            <a:off x="5563755" y="2294860"/>
            <a:ext cx="373573" cy="370298"/>
          </a:xfrm>
          <a:custGeom>
            <a:avLst/>
            <a:gdLst>
              <a:gd name="T0" fmla="*/ 48 w 48"/>
              <a:gd name="T1" fmla="*/ 13 h 48"/>
              <a:gd name="T2" fmla="*/ 48 w 48"/>
              <a:gd name="T3" fmla="*/ 46 h 48"/>
              <a:gd name="T4" fmla="*/ 45 w 48"/>
              <a:gd name="T5" fmla="*/ 48 h 48"/>
              <a:gd name="T6" fmla="*/ 20 w 48"/>
              <a:gd name="T7" fmla="*/ 48 h 48"/>
              <a:gd name="T8" fmla="*/ 17 w 48"/>
              <a:gd name="T9" fmla="*/ 46 h 48"/>
              <a:gd name="T10" fmla="*/ 17 w 48"/>
              <a:gd name="T11" fmla="*/ 38 h 48"/>
              <a:gd name="T12" fmla="*/ 3 w 48"/>
              <a:gd name="T13" fmla="*/ 38 h 48"/>
              <a:gd name="T14" fmla="*/ 0 w 48"/>
              <a:gd name="T15" fmla="*/ 35 h 48"/>
              <a:gd name="T16" fmla="*/ 0 w 48"/>
              <a:gd name="T17" fmla="*/ 17 h 48"/>
              <a:gd name="T18" fmla="*/ 2 w 48"/>
              <a:gd name="T19" fmla="*/ 13 h 48"/>
              <a:gd name="T20" fmla="*/ 13 w 48"/>
              <a:gd name="T21" fmla="*/ 2 h 48"/>
              <a:gd name="T22" fmla="*/ 17 w 48"/>
              <a:gd name="T23" fmla="*/ 0 h 48"/>
              <a:gd name="T24" fmla="*/ 28 w 48"/>
              <a:gd name="T25" fmla="*/ 0 h 48"/>
              <a:gd name="T26" fmla="*/ 31 w 48"/>
              <a:gd name="T27" fmla="*/ 3 h 48"/>
              <a:gd name="T28" fmla="*/ 31 w 48"/>
              <a:gd name="T29" fmla="*/ 12 h 48"/>
              <a:gd name="T30" fmla="*/ 34 w 48"/>
              <a:gd name="T31" fmla="*/ 11 h 48"/>
              <a:gd name="T32" fmla="*/ 45 w 48"/>
              <a:gd name="T33" fmla="*/ 11 h 48"/>
              <a:gd name="T34" fmla="*/ 48 w 48"/>
              <a:gd name="T35" fmla="*/ 13 h 48"/>
              <a:gd name="T36" fmla="*/ 27 w 48"/>
              <a:gd name="T37" fmla="*/ 15 h 48"/>
              <a:gd name="T38" fmla="*/ 27 w 48"/>
              <a:gd name="T39" fmla="*/ 4 h 48"/>
              <a:gd name="T40" fmla="*/ 17 w 48"/>
              <a:gd name="T41" fmla="*/ 4 h 48"/>
              <a:gd name="T42" fmla="*/ 17 w 48"/>
              <a:gd name="T43" fmla="*/ 15 h 48"/>
              <a:gd name="T44" fmla="*/ 15 w 48"/>
              <a:gd name="T45" fmla="*/ 17 h 48"/>
              <a:gd name="T46" fmla="*/ 3 w 48"/>
              <a:gd name="T47" fmla="*/ 17 h 48"/>
              <a:gd name="T48" fmla="*/ 3 w 48"/>
              <a:gd name="T49" fmla="*/ 35 h 48"/>
              <a:gd name="T50" fmla="*/ 17 w 48"/>
              <a:gd name="T51" fmla="*/ 35 h 48"/>
              <a:gd name="T52" fmla="*/ 17 w 48"/>
              <a:gd name="T53" fmla="*/ 28 h 48"/>
              <a:gd name="T54" fmla="*/ 19 w 48"/>
              <a:gd name="T55" fmla="*/ 23 h 48"/>
              <a:gd name="T56" fmla="*/ 27 w 48"/>
              <a:gd name="T57" fmla="*/ 15 h 48"/>
              <a:gd name="T58" fmla="*/ 6 w 48"/>
              <a:gd name="T59" fmla="*/ 14 h 48"/>
              <a:gd name="T60" fmla="*/ 14 w 48"/>
              <a:gd name="T61" fmla="*/ 14 h 48"/>
              <a:gd name="T62" fmla="*/ 14 w 48"/>
              <a:gd name="T63" fmla="*/ 6 h 48"/>
              <a:gd name="T64" fmla="*/ 6 w 48"/>
              <a:gd name="T65" fmla="*/ 14 h 48"/>
              <a:gd name="T66" fmla="*/ 45 w 48"/>
              <a:gd name="T67" fmla="*/ 14 h 48"/>
              <a:gd name="T68" fmla="*/ 34 w 48"/>
              <a:gd name="T69" fmla="*/ 14 h 48"/>
              <a:gd name="T70" fmla="*/ 34 w 48"/>
              <a:gd name="T71" fmla="*/ 25 h 48"/>
              <a:gd name="T72" fmla="*/ 32 w 48"/>
              <a:gd name="T73" fmla="*/ 28 h 48"/>
              <a:gd name="T74" fmla="*/ 21 w 48"/>
              <a:gd name="T75" fmla="*/ 28 h 48"/>
              <a:gd name="T76" fmla="*/ 21 w 48"/>
              <a:gd name="T77" fmla="*/ 45 h 48"/>
              <a:gd name="T78" fmla="*/ 45 w 48"/>
              <a:gd name="T79" fmla="*/ 45 h 48"/>
              <a:gd name="T80" fmla="*/ 45 w 48"/>
              <a:gd name="T81" fmla="*/ 14 h 48"/>
              <a:gd name="T82" fmla="*/ 23 w 48"/>
              <a:gd name="T83" fmla="*/ 24 h 48"/>
              <a:gd name="T84" fmla="*/ 31 w 48"/>
              <a:gd name="T85" fmla="*/ 24 h 48"/>
              <a:gd name="T86" fmla="*/ 31 w 48"/>
              <a:gd name="T87" fmla="*/ 16 h 48"/>
              <a:gd name="T88" fmla="*/ 23 w 48"/>
              <a:gd name="T89" fmla="*/ 2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8" h="48">
                <a:moveTo>
                  <a:pt x="48" y="13"/>
                </a:moveTo>
                <a:cubicBezTo>
                  <a:pt x="48" y="46"/>
                  <a:pt x="48" y="46"/>
                  <a:pt x="48" y="46"/>
                </a:cubicBezTo>
                <a:cubicBezTo>
                  <a:pt x="48" y="47"/>
                  <a:pt x="47" y="48"/>
                  <a:pt x="45" y="48"/>
                </a:cubicBezTo>
                <a:cubicBezTo>
                  <a:pt x="20" y="48"/>
                  <a:pt x="20" y="48"/>
                  <a:pt x="20" y="48"/>
                </a:cubicBezTo>
                <a:cubicBezTo>
                  <a:pt x="18" y="48"/>
                  <a:pt x="17" y="47"/>
                  <a:pt x="17" y="46"/>
                </a:cubicBezTo>
                <a:cubicBezTo>
                  <a:pt x="17" y="38"/>
                  <a:pt x="17" y="38"/>
                  <a:pt x="17" y="38"/>
                </a:cubicBezTo>
                <a:cubicBezTo>
                  <a:pt x="3" y="38"/>
                  <a:pt x="3" y="38"/>
                  <a:pt x="3" y="38"/>
                </a:cubicBezTo>
                <a:cubicBezTo>
                  <a:pt x="1" y="38"/>
                  <a:pt x="0" y="37"/>
                  <a:pt x="0" y="35"/>
                </a:cubicBezTo>
                <a:cubicBezTo>
                  <a:pt x="0" y="17"/>
                  <a:pt x="0" y="17"/>
                  <a:pt x="0" y="17"/>
                </a:cubicBezTo>
                <a:cubicBezTo>
                  <a:pt x="0" y="16"/>
                  <a:pt x="1" y="14"/>
                  <a:pt x="2" y="13"/>
                </a:cubicBezTo>
                <a:cubicBezTo>
                  <a:pt x="13" y="2"/>
                  <a:pt x="13" y="2"/>
                  <a:pt x="13" y="2"/>
                </a:cubicBezTo>
                <a:cubicBezTo>
                  <a:pt x="14" y="1"/>
                  <a:pt x="16" y="0"/>
                  <a:pt x="17" y="0"/>
                </a:cubicBezTo>
                <a:cubicBezTo>
                  <a:pt x="28" y="0"/>
                  <a:pt x="28" y="0"/>
                  <a:pt x="28" y="0"/>
                </a:cubicBezTo>
                <a:cubicBezTo>
                  <a:pt x="30" y="0"/>
                  <a:pt x="31" y="1"/>
                  <a:pt x="31" y="3"/>
                </a:cubicBezTo>
                <a:cubicBezTo>
                  <a:pt x="31" y="12"/>
                  <a:pt x="31" y="12"/>
                  <a:pt x="31" y="12"/>
                </a:cubicBezTo>
                <a:cubicBezTo>
                  <a:pt x="32" y="11"/>
                  <a:pt x="33" y="11"/>
                  <a:pt x="34" y="11"/>
                </a:cubicBezTo>
                <a:cubicBezTo>
                  <a:pt x="45" y="11"/>
                  <a:pt x="45" y="11"/>
                  <a:pt x="45" y="11"/>
                </a:cubicBezTo>
                <a:cubicBezTo>
                  <a:pt x="47" y="11"/>
                  <a:pt x="48" y="12"/>
                  <a:pt x="48" y="13"/>
                </a:cubicBezTo>
                <a:close/>
                <a:moveTo>
                  <a:pt x="27" y="15"/>
                </a:moveTo>
                <a:cubicBezTo>
                  <a:pt x="27" y="4"/>
                  <a:pt x="27" y="4"/>
                  <a:pt x="27" y="4"/>
                </a:cubicBezTo>
                <a:cubicBezTo>
                  <a:pt x="17" y="4"/>
                  <a:pt x="17" y="4"/>
                  <a:pt x="17" y="4"/>
                </a:cubicBezTo>
                <a:cubicBezTo>
                  <a:pt x="17" y="15"/>
                  <a:pt x="17" y="15"/>
                  <a:pt x="17" y="15"/>
                </a:cubicBezTo>
                <a:cubicBezTo>
                  <a:pt x="17" y="16"/>
                  <a:pt x="16" y="17"/>
                  <a:pt x="15" y="17"/>
                </a:cubicBezTo>
                <a:cubicBezTo>
                  <a:pt x="3" y="17"/>
                  <a:pt x="3" y="17"/>
                  <a:pt x="3" y="17"/>
                </a:cubicBezTo>
                <a:cubicBezTo>
                  <a:pt x="3" y="35"/>
                  <a:pt x="3" y="35"/>
                  <a:pt x="3" y="35"/>
                </a:cubicBezTo>
                <a:cubicBezTo>
                  <a:pt x="17" y="35"/>
                  <a:pt x="17" y="35"/>
                  <a:pt x="17" y="35"/>
                </a:cubicBezTo>
                <a:cubicBezTo>
                  <a:pt x="17" y="28"/>
                  <a:pt x="17" y="28"/>
                  <a:pt x="17" y="28"/>
                </a:cubicBezTo>
                <a:cubicBezTo>
                  <a:pt x="17" y="26"/>
                  <a:pt x="18" y="24"/>
                  <a:pt x="19" y="23"/>
                </a:cubicBezTo>
                <a:lnTo>
                  <a:pt x="27" y="15"/>
                </a:lnTo>
                <a:close/>
                <a:moveTo>
                  <a:pt x="6" y="14"/>
                </a:moveTo>
                <a:cubicBezTo>
                  <a:pt x="14" y="14"/>
                  <a:pt x="14" y="14"/>
                  <a:pt x="14" y="14"/>
                </a:cubicBezTo>
                <a:cubicBezTo>
                  <a:pt x="14" y="6"/>
                  <a:pt x="14" y="6"/>
                  <a:pt x="14" y="6"/>
                </a:cubicBezTo>
                <a:lnTo>
                  <a:pt x="6" y="14"/>
                </a:lnTo>
                <a:close/>
                <a:moveTo>
                  <a:pt x="45" y="14"/>
                </a:moveTo>
                <a:cubicBezTo>
                  <a:pt x="34" y="14"/>
                  <a:pt x="34" y="14"/>
                  <a:pt x="34" y="14"/>
                </a:cubicBezTo>
                <a:cubicBezTo>
                  <a:pt x="34" y="25"/>
                  <a:pt x="34" y="25"/>
                  <a:pt x="34" y="25"/>
                </a:cubicBezTo>
                <a:cubicBezTo>
                  <a:pt x="34" y="27"/>
                  <a:pt x="33" y="28"/>
                  <a:pt x="32" y="28"/>
                </a:cubicBezTo>
                <a:cubicBezTo>
                  <a:pt x="21" y="28"/>
                  <a:pt x="21" y="28"/>
                  <a:pt x="21" y="28"/>
                </a:cubicBezTo>
                <a:cubicBezTo>
                  <a:pt x="21" y="45"/>
                  <a:pt x="21" y="45"/>
                  <a:pt x="21" y="45"/>
                </a:cubicBezTo>
                <a:cubicBezTo>
                  <a:pt x="45" y="45"/>
                  <a:pt x="45" y="45"/>
                  <a:pt x="45" y="45"/>
                </a:cubicBezTo>
                <a:lnTo>
                  <a:pt x="45" y="14"/>
                </a:lnTo>
                <a:close/>
                <a:moveTo>
                  <a:pt x="23" y="24"/>
                </a:moveTo>
                <a:cubicBezTo>
                  <a:pt x="31" y="24"/>
                  <a:pt x="31" y="24"/>
                  <a:pt x="31" y="24"/>
                </a:cubicBezTo>
                <a:cubicBezTo>
                  <a:pt x="31" y="16"/>
                  <a:pt x="31" y="16"/>
                  <a:pt x="31" y="16"/>
                </a:cubicBezTo>
                <a:lnTo>
                  <a:pt x="23" y="2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60" name="Freeform 126"/>
          <p:cNvSpPr>
            <a:spLocks noEditPoints="1"/>
          </p:cNvSpPr>
          <p:nvPr/>
        </p:nvSpPr>
        <p:spPr bwMode="auto">
          <a:xfrm>
            <a:off x="4401978" y="2321076"/>
            <a:ext cx="403066" cy="317866"/>
          </a:xfrm>
          <a:custGeom>
            <a:avLst/>
            <a:gdLst>
              <a:gd name="T0" fmla="*/ 52 w 52"/>
              <a:gd name="T1" fmla="*/ 5 h 41"/>
              <a:gd name="T2" fmla="*/ 52 w 52"/>
              <a:gd name="T3" fmla="*/ 37 h 41"/>
              <a:gd name="T4" fmla="*/ 47 w 52"/>
              <a:gd name="T5" fmla="*/ 41 h 41"/>
              <a:gd name="T6" fmla="*/ 5 w 52"/>
              <a:gd name="T7" fmla="*/ 41 h 41"/>
              <a:gd name="T8" fmla="*/ 0 w 52"/>
              <a:gd name="T9" fmla="*/ 37 h 41"/>
              <a:gd name="T10" fmla="*/ 0 w 52"/>
              <a:gd name="T11" fmla="*/ 5 h 41"/>
              <a:gd name="T12" fmla="*/ 5 w 52"/>
              <a:gd name="T13" fmla="*/ 0 h 41"/>
              <a:gd name="T14" fmla="*/ 47 w 52"/>
              <a:gd name="T15" fmla="*/ 0 h 41"/>
              <a:gd name="T16" fmla="*/ 52 w 52"/>
              <a:gd name="T17" fmla="*/ 5 h 41"/>
              <a:gd name="T18" fmla="*/ 4 w 52"/>
              <a:gd name="T19" fmla="*/ 5 h 41"/>
              <a:gd name="T20" fmla="*/ 4 w 52"/>
              <a:gd name="T21" fmla="*/ 11 h 41"/>
              <a:gd name="T22" fmla="*/ 48 w 52"/>
              <a:gd name="T23" fmla="*/ 11 h 41"/>
              <a:gd name="T24" fmla="*/ 48 w 52"/>
              <a:gd name="T25" fmla="*/ 5 h 41"/>
              <a:gd name="T26" fmla="*/ 47 w 52"/>
              <a:gd name="T27" fmla="*/ 4 h 41"/>
              <a:gd name="T28" fmla="*/ 5 w 52"/>
              <a:gd name="T29" fmla="*/ 4 h 41"/>
              <a:gd name="T30" fmla="*/ 4 w 52"/>
              <a:gd name="T31" fmla="*/ 5 h 41"/>
              <a:gd name="T32" fmla="*/ 48 w 52"/>
              <a:gd name="T33" fmla="*/ 37 h 41"/>
              <a:gd name="T34" fmla="*/ 48 w 52"/>
              <a:gd name="T35" fmla="*/ 21 h 41"/>
              <a:gd name="T36" fmla="*/ 4 w 52"/>
              <a:gd name="T37" fmla="*/ 21 h 41"/>
              <a:gd name="T38" fmla="*/ 4 w 52"/>
              <a:gd name="T39" fmla="*/ 37 h 41"/>
              <a:gd name="T40" fmla="*/ 5 w 52"/>
              <a:gd name="T41" fmla="*/ 38 h 41"/>
              <a:gd name="T42" fmla="*/ 47 w 52"/>
              <a:gd name="T43" fmla="*/ 38 h 41"/>
              <a:gd name="T44" fmla="*/ 48 w 52"/>
              <a:gd name="T45" fmla="*/ 37 h 41"/>
              <a:gd name="T46" fmla="*/ 7 w 52"/>
              <a:gd name="T47" fmla="*/ 31 h 41"/>
              <a:gd name="T48" fmla="*/ 14 w 52"/>
              <a:gd name="T49" fmla="*/ 31 h 41"/>
              <a:gd name="T50" fmla="*/ 14 w 52"/>
              <a:gd name="T51" fmla="*/ 35 h 41"/>
              <a:gd name="T52" fmla="*/ 7 w 52"/>
              <a:gd name="T53" fmla="*/ 35 h 41"/>
              <a:gd name="T54" fmla="*/ 7 w 52"/>
              <a:gd name="T55" fmla="*/ 31 h 41"/>
              <a:gd name="T56" fmla="*/ 17 w 52"/>
              <a:gd name="T57" fmla="*/ 31 h 41"/>
              <a:gd name="T58" fmla="*/ 28 w 52"/>
              <a:gd name="T59" fmla="*/ 31 h 41"/>
              <a:gd name="T60" fmla="*/ 28 w 52"/>
              <a:gd name="T61" fmla="*/ 35 h 41"/>
              <a:gd name="T62" fmla="*/ 17 w 52"/>
              <a:gd name="T63" fmla="*/ 35 h 41"/>
              <a:gd name="T64" fmla="*/ 17 w 52"/>
              <a:gd name="T65" fmla="*/ 3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2" h="41">
                <a:moveTo>
                  <a:pt x="52" y="5"/>
                </a:moveTo>
                <a:cubicBezTo>
                  <a:pt x="52" y="37"/>
                  <a:pt x="52" y="37"/>
                  <a:pt x="52" y="37"/>
                </a:cubicBezTo>
                <a:cubicBezTo>
                  <a:pt x="52" y="40"/>
                  <a:pt x="50" y="41"/>
                  <a:pt x="47" y="41"/>
                </a:cubicBezTo>
                <a:cubicBezTo>
                  <a:pt x="5" y="41"/>
                  <a:pt x="5" y="41"/>
                  <a:pt x="5" y="41"/>
                </a:cubicBezTo>
                <a:cubicBezTo>
                  <a:pt x="2" y="41"/>
                  <a:pt x="0" y="40"/>
                  <a:pt x="0" y="37"/>
                </a:cubicBezTo>
                <a:cubicBezTo>
                  <a:pt x="0" y="5"/>
                  <a:pt x="0" y="5"/>
                  <a:pt x="0" y="5"/>
                </a:cubicBezTo>
                <a:cubicBezTo>
                  <a:pt x="0" y="2"/>
                  <a:pt x="2" y="0"/>
                  <a:pt x="5" y="0"/>
                </a:cubicBezTo>
                <a:cubicBezTo>
                  <a:pt x="47" y="0"/>
                  <a:pt x="47" y="0"/>
                  <a:pt x="47" y="0"/>
                </a:cubicBezTo>
                <a:cubicBezTo>
                  <a:pt x="50" y="0"/>
                  <a:pt x="52" y="2"/>
                  <a:pt x="52" y="5"/>
                </a:cubicBezTo>
                <a:close/>
                <a:moveTo>
                  <a:pt x="4" y="5"/>
                </a:moveTo>
                <a:cubicBezTo>
                  <a:pt x="4" y="11"/>
                  <a:pt x="4" y="11"/>
                  <a:pt x="4" y="11"/>
                </a:cubicBezTo>
                <a:cubicBezTo>
                  <a:pt x="48" y="11"/>
                  <a:pt x="48" y="11"/>
                  <a:pt x="48" y="11"/>
                </a:cubicBezTo>
                <a:cubicBezTo>
                  <a:pt x="48" y="5"/>
                  <a:pt x="48" y="5"/>
                  <a:pt x="48" y="5"/>
                </a:cubicBezTo>
                <a:cubicBezTo>
                  <a:pt x="48" y="4"/>
                  <a:pt x="48" y="4"/>
                  <a:pt x="47" y="4"/>
                </a:cubicBezTo>
                <a:cubicBezTo>
                  <a:pt x="5" y="4"/>
                  <a:pt x="5" y="4"/>
                  <a:pt x="5" y="4"/>
                </a:cubicBezTo>
                <a:cubicBezTo>
                  <a:pt x="4" y="4"/>
                  <a:pt x="4" y="4"/>
                  <a:pt x="4" y="5"/>
                </a:cubicBezTo>
                <a:close/>
                <a:moveTo>
                  <a:pt x="48" y="37"/>
                </a:moveTo>
                <a:cubicBezTo>
                  <a:pt x="48" y="21"/>
                  <a:pt x="48" y="21"/>
                  <a:pt x="48" y="21"/>
                </a:cubicBezTo>
                <a:cubicBezTo>
                  <a:pt x="4" y="21"/>
                  <a:pt x="4" y="21"/>
                  <a:pt x="4" y="21"/>
                </a:cubicBezTo>
                <a:cubicBezTo>
                  <a:pt x="4" y="37"/>
                  <a:pt x="4" y="37"/>
                  <a:pt x="4" y="37"/>
                </a:cubicBezTo>
                <a:cubicBezTo>
                  <a:pt x="4" y="38"/>
                  <a:pt x="4" y="38"/>
                  <a:pt x="5" y="38"/>
                </a:cubicBezTo>
                <a:cubicBezTo>
                  <a:pt x="47" y="38"/>
                  <a:pt x="47" y="38"/>
                  <a:pt x="47" y="38"/>
                </a:cubicBezTo>
                <a:cubicBezTo>
                  <a:pt x="48" y="38"/>
                  <a:pt x="48" y="38"/>
                  <a:pt x="48" y="37"/>
                </a:cubicBezTo>
                <a:close/>
                <a:moveTo>
                  <a:pt x="7" y="31"/>
                </a:moveTo>
                <a:cubicBezTo>
                  <a:pt x="14" y="31"/>
                  <a:pt x="14" y="31"/>
                  <a:pt x="14" y="31"/>
                </a:cubicBezTo>
                <a:cubicBezTo>
                  <a:pt x="14" y="35"/>
                  <a:pt x="14" y="35"/>
                  <a:pt x="14" y="35"/>
                </a:cubicBezTo>
                <a:cubicBezTo>
                  <a:pt x="7" y="35"/>
                  <a:pt x="7" y="35"/>
                  <a:pt x="7" y="35"/>
                </a:cubicBezTo>
                <a:lnTo>
                  <a:pt x="7" y="31"/>
                </a:lnTo>
                <a:close/>
                <a:moveTo>
                  <a:pt x="17" y="31"/>
                </a:moveTo>
                <a:cubicBezTo>
                  <a:pt x="28" y="31"/>
                  <a:pt x="28" y="31"/>
                  <a:pt x="28" y="31"/>
                </a:cubicBezTo>
                <a:cubicBezTo>
                  <a:pt x="28" y="35"/>
                  <a:pt x="28" y="35"/>
                  <a:pt x="28" y="35"/>
                </a:cubicBezTo>
                <a:cubicBezTo>
                  <a:pt x="17" y="35"/>
                  <a:pt x="17" y="35"/>
                  <a:pt x="17" y="35"/>
                </a:cubicBezTo>
                <a:lnTo>
                  <a:pt x="17" y="31"/>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61" name="Freeform 127"/>
          <p:cNvSpPr>
            <a:spLocks noEditPoints="1"/>
          </p:cNvSpPr>
          <p:nvPr/>
        </p:nvSpPr>
        <p:spPr bwMode="auto">
          <a:xfrm>
            <a:off x="5008758" y="2321076"/>
            <a:ext cx="324419" cy="317866"/>
          </a:xfrm>
          <a:custGeom>
            <a:avLst/>
            <a:gdLst>
              <a:gd name="T0" fmla="*/ 42 w 42"/>
              <a:gd name="T1" fmla="*/ 22 h 41"/>
              <a:gd name="T2" fmla="*/ 40 w 42"/>
              <a:gd name="T3" fmla="*/ 24 h 41"/>
              <a:gd name="T4" fmla="*/ 36 w 42"/>
              <a:gd name="T5" fmla="*/ 24 h 41"/>
              <a:gd name="T6" fmla="*/ 24 w 42"/>
              <a:gd name="T7" fmla="*/ 35 h 41"/>
              <a:gd name="T8" fmla="*/ 24 w 42"/>
              <a:gd name="T9" fmla="*/ 39 h 41"/>
              <a:gd name="T10" fmla="*/ 23 w 42"/>
              <a:gd name="T11" fmla="*/ 41 h 41"/>
              <a:gd name="T12" fmla="*/ 19 w 42"/>
              <a:gd name="T13" fmla="*/ 41 h 41"/>
              <a:gd name="T14" fmla="*/ 18 w 42"/>
              <a:gd name="T15" fmla="*/ 39 h 41"/>
              <a:gd name="T16" fmla="*/ 18 w 42"/>
              <a:gd name="T17" fmla="*/ 35 h 41"/>
              <a:gd name="T18" fmla="*/ 6 w 42"/>
              <a:gd name="T19" fmla="*/ 24 h 41"/>
              <a:gd name="T20" fmla="*/ 2 w 42"/>
              <a:gd name="T21" fmla="*/ 24 h 41"/>
              <a:gd name="T22" fmla="*/ 0 w 42"/>
              <a:gd name="T23" fmla="*/ 22 h 41"/>
              <a:gd name="T24" fmla="*/ 0 w 42"/>
              <a:gd name="T25" fmla="*/ 19 h 41"/>
              <a:gd name="T26" fmla="*/ 2 w 42"/>
              <a:gd name="T27" fmla="*/ 17 h 41"/>
              <a:gd name="T28" fmla="*/ 6 w 42"/>
              <a:gd name="T29" fmla="*/ 17 h 41"/>
              <a:gd name="T30" fmla="*/ 18 w 42"/>
              <a:gd name="T31" fmla="*/ 5 h 41"/>
              <a:gd name="T32" fmla="*/ 18 w 42"/>
              <a:gd name="T33" fmla="*/ 2 h 41"/>
              <a:gd name="T34" fmla="*/ 19 w 42"/>
              <a:gd name="T35" fmla="*/ 0 h 41"/>
              <a:gd name="T36" fmla="*/ 23 w 42"/>
              <a:gd name="T37" fmla="*/ 0 h 41"/>
              <a:gd name="T38" fmla="*/ 24 w 42"/>
              <a:gd name="T39" fmla="*/ 2 h 41"/>
              <a:gd name="T40" fmla="*/ 24 w 42"/>
              <a:gd name="T41" fmla="*/ 5 h 41"/>
              <a:gd name="T42" fmla="*/ 36 w 42"/>
              <a:gd name="T43" fmla="*/ 17 h 41"/>
              <a:gd name="T44" fmla="*/ 40 w 42"/>
              <a:gd name="T45" fmla="*/ 17 h 41"/>
              <a:gd name="T46" fmla="*/ 42 w 42"/>
              <a:gd name="T47" fmla="*/ 19 h 41"/>
              <a:gd name="T48" fmla="*/ 42 w 42"/>
              <a:gd name="T49" fmla="*/ 22 h 41"/>
              <a:gd name="T50" fmla="*/ 30 w 42"/>
              <a:gd name="T51" fmla="*/ 24 h 41"/>
              <a:gd name="T52" fmla="*/ 28 w 42"/>
              <a:gd name="T53" fmla="*/ 22 h 41"/>
              <a:gd name="T54" fmla="*/ 28 w 42"/>
              <a:gd name="T55" fmla="*/ 19 h 41"/>
              <a:gd name="T56" fmla="*/ 30 w 42"/>
              <a:gd name="T57" fmla="*/ 17 h 41"/>
              <a:gd name="T58" fmla="*/ 33 w 42"/>
              <a:gd name="T59" fmla="*/ 17 h 41"/>
              <a:gd name="T60" fmla="*/ 24 w 42"/>
              <a:gd name="T61" fmla="*/ 9 h 41"/>
              <a:gd name="T62" fmla="*/ 24 w 42"/>
              <a:gd name="T63" fmla="*/ 12 h 41"/>
              <a:gd name="T64" fmla="*/ 23 w 42"/>
              <a:gd name="T65" fmla="*/ 14 h 41"/>
              <a:gd name="T66" fmla="*/ 19 w 42"/>
              <a:gd name="T67" fmla="*/ 14 h 41"/>
              <a:gd name="T68" fmla="*/ 18 w 42"/>
              <a:gd name="T69" fmla="*/ 12 h 41"/>
              <a:gd name="T70" fmla="*/ 18 w 42"/>
              <a:gd name="T71" fmla="*/ 9 h 41"/>
              <a:gd name="T72" fmla="*/ 10 w 42"/>
              <a:gd name="T73" fmla="*/ 17 h 41"/>
              <a:gd name="T74" fmla="*/ 12 w 42"/>
              <a:gd name="T75" fmla="*/ 17 h 41"/>
              <a:gd name="T76" fmla="*/ 14 w 42"/>
              <a:gd name="T77" fmla="*/ 19 h 41"/>
              <a:gd name="T78" fmla="*/ 14 w 42"/>
              <a:gd name="T79" fmla="*/ 22 h 41"/>
              <a:gd name="T80" fmla="*/ 12 w 42"/>
              <a:gd name="T81" fmla="*/ 24 h 41"/>
              <a:gd name="T82" fmla="*/ 10 w 42"/>
              <a:gd name="T83" fmla="*/ 24 h 41"/>
              <a:gd name="T84" fmla="*/ 18 w 42"/>
              <a:gd name="T85" fmla="*/ 32 h 41"/>
              <a:gd name="T86" fmla="*/ 18 w 42"/>
              <a:gd name="T87" fmla="*/ 29 h 41"/>
              <a:gd name="T88" fmla="*/ 19 w 42"/>
              <a:gd name="T89" fmla="*/ 27 h 41"/>
              <a:gd name="T90" fmla="*/ 23 w 42"/>
              <a:gd name="T91" fmla="*/ 27 h 41"/>
              <a:gd name="T92" fmla="*/ 24 w 42"/>
              <a:gd name="T93" fmla="*/ 29 h 41"/>
              <a:gd name="T94" fmla="*/ 24 w 42"/>
              <a:gd name="T95" fmla="*/ 32 h 41"/>
              <a:gd name="T96" fmla="*/ 33 w 42"/>
              <a:gd name="T97" fmla="*/ 24 h 41"/>
              <a:gd name="T98" fmla="*/ 30 w 42"/>
              <a:gd name="T99" fmla="*/ 24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2" h="41">
                <a:moveTo>
                  <a:pt x="42" y="22"/>
                </a:moveTo>
                <a:cubicBezTo>
                  <a:pt x="42" y="23"/>
                  <a:pt x="41" y="24"/>
                  <a:pt x="40" y="24"/>
                </a:cubicBezTo>
                <a:cubicBezTo>
                  <a:pt x="36" y="24"/>
                  <a:pt x="36" y="24"/>
                  <a:pt x="36" y="24"/>
                </a:cubicBezTo>
                <a:cubicBezTo>
                  <a:pt x="35" y="30"/>
                  <a:pt x="30" y="34"/>
                  <a:pt x="24" y="35"/>
                </a:cubicBezTo>
                <a:cubicBezTo>
                  <a:pt x="24" y="39"/>
                  <a:pt x="24" y="39"/>
                  <a:pt x="24" y="39"/>
                </a:cubicBezTo>
                <a:cubicBezTo>
                  <a:pt x="24" y="40"/>
                  <a:pt x="24" y="41"/>
                  <a:pt x="23" y="41"/>
                </a:cubicBezTo>
                <a:cubicBezTo>
                  <a:pt x="19" y="41"/>
                  <a:pt x="19" y="41"/>
                  <a:pt x="19" y="41"/>
                </a:cubicBezTo>
                <a:cubicBezTo>
                  <a:pt x="18" y="41"/>
                  <a:pt x="18" y="40"/>
                  <a:pt x="18" y="39"/>
                </a:cubicBezTo>
                <a:cubicBezTo>
                  <a:pt x="18" y="35"/>
                  <a:pt x="18" y="35"/>
                  <a:pt x="18" y="35"/>
                </a:cubicBezTo>
                <a:cubicBezTo>
                  <a:pt x="12" y="34"/>
                  <a:pt x="7" y="30"/>
                  <a:pt x="6" y="24"/>
                </a:cubicBezTo>
                <a:cubicBezTo>
                  <a:pt x="2" y="24"/>
                  <a:pt x="2" y="24"/>
                  <a:pt x="2" y="24"/>
                </a:cubicBezTo>
                <a:cubicBezTo>
                  <a:pt x="1" y="24"/>
                  <a:pt x="0" y="23"/>
                  <a:pt x="0" y="22"/>
                </a:cubicBezTo>
                <a:cubicBezTo>
                  <a:pt x="0" y="19"/>
                  <a:pt x="0" y="19"/>
                  <a:pt x="0" y="19"/>
                </a:cubicBezTo>
                <a:cubicBezTo>
                  <a:pt x="0" y="18"/>
                  <a:pt x="1" y="17"/>
                  <a:pt x="2" y="17"/>
                </a:cubicBezTo>
                <a:cubicBezTo>
                  <a:pt x="6" y="17"/>
                  <a:pt x="6" y="17"/>
                  <a:pt x="6" y="17"/>
                </a:cubicBezTo>
                <a:cubicBezTo>
                  <a:pt x="7" y="11"/>
                  <a:pt x="12" y="7"/>
                  <a:pt x="18" y="5"/>
                </a:cubicBezTo>
                <a:cubicBezTo>
                  <a:pt x="18" y="2"/>
                  <a:pt x="18" y="2"/>
                  <a:pt x="18" y="2"/>
                </a:cubicBezTo>
                <a:cubicBezTo>
                  <a:pt x="18" y="1"/>
                  <a:pt x="18" y="0"/>
                  <a:pt x="19" y="0"/>
                </a:cubicBezTo>
                <a:cubicBezTo>
                  <a:pt x="23" y="0"/>
                  <a:pt x="23" y="0"/>
                  <a:pt x="23" y="0"/>
                </a:cubicBezTo>
                <a:cubicBezTo>
                  <a:pt x="24" y="0"/>
                  <a:pt x="24" y="1"/>
                  <a:pt x="24" y="2"/>
                </a:cubicBezTo>
                <a:cubicBezTo>
                  <a:pt x="24" y="5"/>
                  <a:pt x="24" y="5"/>
                  <a:pt x="24" y="5"/>
                </a:cubicBezTo>
                <a:cubicBezTo>
                  <a:pt x="30" y="7"/>
                  <a:pt x="35" y="11"/>
                  <a:pt x="36" y="17"/>
                </a:cubicBezTo>
                <a:cubicBezTo>
                  <a:pt x="40" y="17"/>
                  <a:pt x="40" y="17"/>
                  <a:pt x="40" y="17"/>
                </a:cubicBezTo>
                <a:cubicBezTo>
                  <a:pt x="41" y="17"/>
                  <a:pt x="42" y="18"/>
                  <a:pt x="42" y="19"/>
                </a:cubicBezTo>
                <a:lnTo>
                  <a:pt x="42" y="22"/>
                </a:lnTo>
                <a:close/>
                <a:moveTo>
                  <a:pt x="30" y="24"/>
                </a:moveTo>
                <a:cubicBezTo>
                  <a:pt x="29" y="24"/>
                  <a:pt x="28" y="23"/>
                  <a:pt x="28" y="22"/>
                </a:cubicBezTo>
                <a:cubicBezTo>
                  <a:pt x="28" y="19"/>
                  <a:pt x="28" y="19"/>
                  <a:pt x="28" y="19"/>
                </a:cubicBezTo>
                <a:cubicBezTo>
                  <a:pt x="28" y="18"/>
                  <a:pt x="29" y="17"/>
                  <a:pt x="30" y="17"/>
                </a:cubicBezTo>
                <a:cubicBezTo>
                  <a:pt x="33" y="17"/>
                  <a:pt x="33" y="17"/>
                  <a:pt x="33" y="17"/>
                </a:cubicBezTo>
                <a:cubicBezTo>
                  <a:pt x="31" y="13"/>
                  <a:pt x="28" y="10"/>
                  <a:pt x="24" y="9"/>
                </a:cubicBezTo>
                <a:cubicBezTo>
                  <a:pt x="24" y="12"/>
                  <a:pt x="24" y="12"/>
                  <a:pt x="24" y="12"/>
                </a:cubicBezTo>
                <a:cubicBezTo>
                  <a:pt x="24" y="13"/>
                  <a:pt x="24" y="14"/>
                  <a:pt x="23" y="14"/>
                </a:cubicBezTo>
                <a:cubicBezTo>
                  <a:pt x="19" y="14"/>
                  <a:pt x="19" y="14"/>
                  <a:pt x="19" y="14"/>
                </a:cubicBezTo>
                <a:cubicBezTo>
                  <a:pt x="18" y="14"/>
                  <a:pt x="18" y="13"/>
                  <a:pt x="18" y="12"/>
                </a:cubicBezTo>
                <a:cubicBezTo>
                  <a:pt x="18" y="9"/>
                  <a:pt x="18" y="9"/>
                  <a:pt x="18" y="9"/>
                </a:cubicBezTo>
                <a:cubicBezTo>
                  <a:pt x="14" y="10"/>
                  <a:pt x="11" y="13"/>
                  <a:pt x="10" y="17"/>
                </a:cubicBezTo>
                <a:cubicBezTo>
                  <a:pt x="12" y="17"/>
                  <a:pt x="12" y="17"/>
                  <a:pt x="12" y="17"/>
                </a:cubicBezTo>
                <a:cubicBezTo>
                  <a:pt x="13" y="17"/>
                  <a:pt x="14" y="18"/>
                  <a:pt x="14" y="19"/>
                </a:cubicBezTo>
                <a:cubicBezTo>
                  <a:pt x="14" y="22"/>
                  <a:pt x="14" y="22"/>
                  <a:pt x="14" y="22"/>
                </a:cubicBezTo>
                <a:cubicBezTo>
                  <a:pt x="14" y="23"/>
                  <a:pt x="13" y="24"/>
                  <a:pt x="12" y="24"/>
                </a:cubicBezTo>
                <a:cubicBezTo>
                  <a:pt x="10" y="24"/>
                  <a:pt x="10" y="24"/>
                  <a:pt x="10" y="24"/>
                </a:cubicBezTo>
                <a:cubicBezTo>
                  <a:pt x="11" y="28"/>
                  <a:pt x="14" y="31"/>
                  <a:pt x="18" y="32"/>
                </a:cubicBezTo>
                <a:cubicBezTo>
                  <a:pt x="18" y="29"/>
                  <a:pt x="18" y="29"/>
                  <a:pt x="18" y="29"/>
                </a:cubicBezTo>
                <a:cubicBezTo>
                  <a:pt x="18" y="28"/>
                  <a:pt x="18" y="27"/>
                  <a:pt x="19" y="27"/>
                </a:cubicBezTo>
                <a:cubicBezTo>
                  <a:pt x="23" y="27"/>
                  <a:pt x="23" y="27"/>
                  <a:pt x="23" y="27"/>
                </a:cubicBezTo>
                <a:cubicBezTo>
                  <a:pt x="24" y="27"/>
                  <a:pt x="24" y="28"/>
                  <a:pt x="24" y="29"/>
                </a:cubicBezTo>
                <a:cubicBezTo>
                  <a:pt x="24" y="32"/>
                  <a:pt x="24" y="32"/>
                  <a:pt x="24" y="32"/>
                </a:cubicBezTo>
                <a:cubicBezTo>
                  <a:pt x="28" y="31"/>
                  <a:pt x="31" y="28"/>
                  <a:pt x="33" y="24"/>
                </a:cubicBezTo>
                <a:lnTo>
                  <a:pt x="30" y="2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62" name="Freeform 128"/>
          <p:cNvSpPr>
            <a:spLocks/>
          </p:cNvSpPr>
          <p:nvPr/>
        </p:nvSpPr>
        <p:spPr bwMode="auto">
          <a:xfrm>
            <a:off x="2636292" y="2314522"/>
            <a:ext cx="373572" cy="330974"/>
          </a:xfrm>
          <a:custGeom>
            <a:avLst/>
            <a:gdLst>
              <a:gd name="T0" fmla="*/ 114 w 114"/>
              <a:gd name="T1" fmla="*/ 0 h 101"/>
              <a:gd name="T2" fmla="*/ 97 w 114"/>
              <a:gd name="T3" fmla="*/ 85 h 101"/>
              <a:gd name="T4" fmla="*/ 45 w 114"/>
              <a:gd name="T5" fmla="*/ 101 h 101"/>
              <a:gd name="T6" fmla="*/ 0 w 114"/>
              <a:gd name="T7" fmla="*/ 85 h 101"/>
              <a:gd name="T8" fmla="*/ 5 w 114"/>
              <a:gd name="T9" fmla="*/ 63 h 101"/>
              <a:gd name="T10" fmla="*/ 24 w 114"/>
              <a:gd name="T11" fmla="*/ 63 h 101"/>
              <a:gd name="T12" fmla="*/ 22 w 114"/>
              <a:gd name="T13" fmla="*/ 73 h 101"/>
              <a:gd name="T14" fmla="*/ 50 w 114"/>
              <a:gd name="T15" fmla="*/ 82 h 101"/>
              <a:gd name="T16" fmla="*/ 81 w 114"/>
              <a:gd name="T17" fmla="*/ 73 h 101"/>
              <a:gd name="T18" fmla="*/ 86 w 114"/>
              <a:gd name="T19" fmla="*/ 52 h 101"/>
              <a:gd name="T20" fmla="*/ 8 w 114"/>
              <a:gd name="T21" fmla="*/ 52 h 101"/>
              <a:gd name="T22" fmla="*/ 12 w 114"/>
              <a:gd name="T23" fmla="*/ 33 h 101"/>
              <a:gd name="T24" fmla="*/ 88 w 114"/>
              <a:gd name="T25" fmla="*/ 33 h 101"/>
              <a:gd name="T26" fmla="*/ 90 w 114"/>
              <a:gd name="T27" fmla="*/ 19 h 101"/>
              <a:gd name="T28" fmla="*/ 15 w 114"/>
              <a:gd name="T29" fmla="*/ 19 h 101"/>
              <a:gd name="T30" fmla="*/ 17 w 114"/>
              <a:gd name="T31" fmla="*/ 0 h 101"/>
              <a:gd name="T32" fmla="*/ 114 w 114"/>
              <a:gd name="T33" fmla="*/ 0 h 1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4" h="101">
                <a:moveTo>
                  <a:pt x="114" y="0"/>
                </a:moveTo>
                <a:lnTo>
                  <a:pt x="97" y="85"/>
                </a:lnTo>
                <a:lnTo>
                  <a:pt x="45" y="101"/>
                </a:lnTo>
                <a:lnTo>
                  <a:pt x="0" y="85"/>
                </a:lnTo>
                <a:lnTo>
                  <a:pt x="5" y="63"/>
                </a:lnTo>
                <a:lnTo>
                  <a:pt x="24" y="63"/>
                </a:lnTo>
                <a:lnTo>
                  <a:pt x="22" y="73"/>
                </a:lnTo>
                <a:lnTo>
                  <a:pt x="50" y="82"/>
                </a:lnTo>
                <a:lnTo>
                  <a:pt x="81" y="73"/>
                </a:lnTo>
                <a:lnTo>
                  <a:pt x="86" y="52"/>
                </a:lnTo>
                <a:lnTo>
                  <a:pt x="8" y="52"/>
                </a:lnTo>
                <a:lnTo>
                  <a:pt x="12" y="33"/>
                </a:lnTo>
                <a:lnTo>
                  <a:pt x="88" y="33"/>
                </a:lnTo>
                <a:lnTo>
                  <a:pt x="90" y="19"/>
                </a:lnTo>
                <a:lnTo>
                  <a:pt x="15" y="19"/>
                </a:lnTo>
                <a:lnTo>
                  <a:pt x="17" y="0"/>
                </a:lnTo>
                <a:lnTo>
                  <a:pt x="114"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63" name="Freeform 129"/>
          <p:cNvSpPr>
            <a:spLocks noEditPoints="1"/>
          </p:cNvSpPr>
          <p:nvPr/>
        </p:nvSpPr>
        <p:spPr bwMode="auto">
          <a:xfrm>
            <a:off x="3188895" y="2294860"/>
            <a:ext cx="448944" cy="370298"/>
          </a:xfrm>
          <a:custGeom>
            <a:avLst/>
            <a:gdLst>
              <a:gd name="T0" fmla="*/ 58 w 58"/>
              <a:gd name="T1" fmla="*/ 38 h 48"/>
              <a:gd name="T2" fmla="*/ 57 w 58"/>
              <a:gd name="T3" fmla="*/ 41 h 48"/>
              <a:gd name="T4" fmla="*/ 45 w 58"/>
              <a:gd name="T5" fmla="*/ 47 h 48"/>
              <a:gd name="T6" fmla="*/ 43 w 58"/>
              <a:gd name="T7" fmla="*/ 48 h 48"/>
              <a:gd name="T8" fmla="*/ 42 w 58"/>
              <a:gd name="T9" fmla="*/ 47 h 48"/>
              <a:gd name="T10" fmla="*/ 30 w 58"/>
              <a:gd name="T11" fmla="*/ 41 h 48"/>
              <a:gd name="T12" fmla="*/ 29 w 58"/>
              <a:gd name="T13" fmla="*/ 41 h 48"/>
              <a:gd name="T14" fmla="*/ 29 w 58"/>
              <a:gd name="T15" fmla="*/ 41 h 48"/>
              <a:gd name="T16" fmla="*/ 17 w 58"/>
              <a:gd name="T17" fmla="*/ 47 h 48"/>
              <a:gd name="T18" fmla="*/ 16 w 58"/>
              <a:gd name="T19" fmla="*/ 48 h 48"/>
              <a:gd name="T20" fmla="*/ 14 w 58"/>
              <a:gd name="T21" fmla="*/ 47 h 48"/>
              <a:gd name="T22" fmla="*/ 2 w 58"/>
              <a:gd name="T23" fmla="*/ 41 h 48"/>
              <a:gd name="T24" fmla="*/ 0 w 58"/>
              <a:gd name="T25" fmla="*/ 38 h 48"/>
              <a:gd name="T26" fmla="*/ 0 w 58"/>
              <a:gd name="T27" fmla="*/ 27 h 48"/>
              <a:gd name="T28" fmla="*/ 2 w 58"/>
              <a:gd name="T29" fmla="*/ 24 h 48"/>
              <a:gd name="T30" fmla="*/ 14 w 58"/>
              <a:gd name="T31" fmla="*/ 19 h 48"/>
              <a:gd name="T32" fmla="*/ 14 w 58"/>
              <a:gd name="T33" fmla="*/ 8 h 48"/>
              <a:gd name="T34" fmla="*/ 16 w 58"/>
              <a:gd name="T35" fmla="*/ 5 h 48"/>
              <a:gd name="T36" fmla="*/ 28 w 58"/>
              <a:gd name="T37" fmla="*/ 0 h 48"/>
              <a:gd name="T38" fmla="*/ 29 w 58"/>
              <a:gd name="T39" fmla="*/ 0 h 48"/>
              <a:gd name="T40" fmla="*/ 31 w 58"/>
              <a:gd name="T41" fmla="*/ 0 h 48"/>
              <a:gd name="T42" fmla="*/ 43 w 58"/>
              <a:gd name="T43" fmla="*/ 5 h 48"/>
              <a:gd name="T44" fmla="*/ 45 w 58"/>
              <a:gd name="T45" fmla="*/ 8 h 48"/>
              <a:gd name="T46" fmla="*/ 45 w 58"/>
              <a:gd name="T47" fmla="*/ 19 h 48"/>
              <a:gd name="T48" fmla="*/ 56 w 58"/>
              <a:gd name="T49" fmla="*/ 24 h 48"/>
              <a:gd name="T50" fmla="*/ 58 w 58"/>
              <a:gd name="T51" fmla="*/ 27 h 48"/>
              <a:gd name="T52" fmla="*/ 58 w 58"/>
              <a:gd name="T53" fmla="*/ 38 h 48"/>
              <a:gd name="T54" fmla="*/ 26 w 58"/>
              <a:gd name="T55" fmla="*/ 27 h 48"/>
              <a:gd name="T56" fmla="*/ 16 w 58"/>
              <a:gd name="T57" fmla="*/ 22 h 48"/>
              <a:gd name="T58" fmla="*/ 5 w 58"/>
              <a:gd name="T59" fmla="*/ 27 h 48"/>
              <a:gd name="T60" fmla="*/ 16 w 58"/>
              <a:gd name="T61" fmla="*/ 31 h 48"/>
              <a:gd name="T62" fmla="*/ 26 w 58"/>
              <a:gd name="T63" fmla="*/ 27 h 48"/>
              <a:gd name="T64" fmla="*/ 28 w 58"/>
              <a:gd name="T65" fmla="*/ 38 h 48"/>
              <a:gd name="T66" fmla="*/ 28 w 58"/>
              <a:gd name="T67" fmla="*/ 30 h 48"/>
              <a:gd name="T68" fmla="*/ 17 w 58"/>
              <a:gd name="T69" fmla="*/ 34 h 48"/>
              <a:gd name="T70" fmla="*/ 17 w 58"/>
              <a:gd name="T71" fmla="*/ 43 h 48"/>
              <a:gd name="T72" fmla="*/ 28 w 58"/>
              <a:gd name="T73" fmla="*/ 38 h 48"/>
              <a:gd name="T74" fmla="*/ 41 w 58"/>
              <a:gd name="T75" fmla="*/ 8 h 48"/>
              <a:gd name="T76" fmla="*/ 29 w 58"/>
              <a:gd name="T77" fmla="*/ 3 h 48"/>
              <a:gd name="T78" fmla="*/ 18 w 58"/>
              <a:gd name="T79" fmla="*/ 8 h 48"/>
              <a:gd name="T80" fmla="*/ 29 w 58"/>
              <a:gd name="T81" fmla="*/ 13 h 48"/>
              <a:gd name="T82" fmla="*/ 41 w 58"/>
              <a:gd name="T83" fmla="*/ 8 h 48"/>
              <a:gd name="T84" fmla="*/ 41 w 58"/>
              <a:gd name="T85" fmla="*/ 19 h 48"/>
              <a:gd name="T86" fmla="*/ 41 w 58"/>
              <a:gd name="T87" fmla="*/ 12 h 48"/>
              <a:gd name="T88" fmla="*/ 31 w 58"/>
              <a:gd name="T89" fmla="*/ 16 h 48"/>
              <a:gd name="T90" fmla="*/ 31 w 58"/>
              <a:gd name="T91" fmla="*/ 23 h 48"/>
              <a:gd name="T92" fmla="*/ 41 w 58"/>
              <a:gd name="T93" fmla="*/ 19 h 48"/>
              <a:gd name="T94" fmla="*/ 54 w 58"/>
              <a:gd name="T95" fmla="*/ 27 h 48"/>
              <a:gd name="T96" fmla="*/ 43 w 58"/>
              <a:gd name="T97" fmla="*/ 22 h 48"/>
              <a:gd name="T98" fmla="*/ 32 w 58"/>
              <a:gd name="T99" fmla="*/ 27 h 48"/>
              <a:gd name="T100" fmla="*/ 43 w 58"/>
              <a:gd name="T101" fmla="*/ 31 h 48"/>
              <a:gd name="T102" fmla="*/ 54 w 58"/>
              <a:gd name="T103" fmla="*/ 27 h 48"/>
              <a:gd name="T104" fmla="*/ 55 w 58"/>
              <a:gd name="T105" fmla="*/ 38 h 48"/>
              <a:gd name="T106" fmla="*/ 55 w 58"/>
              <a:gd name="T107" fmla="*/ 30 h 48"/>
              <a:gd name="T108" fmla="*/ 45 w 58"/>
              <a:gd name="T109" fmla="*/ 34 h 48"/>
              <a:gd name="T110" fmla="*/ 45 w 58"/>
              <a:gd name="T111" fmla="*/ 43 h 48"/>
              <a:gd name="T112" fmla="*/ 55 w 58"/>
              <a:gd name="T113" fmla="*/ 3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8" h="48">
                <a:moveTo>
                  <a:pt x="58" y="38"/>
                </a:moveTo>
                <a:cubicBezTo>
                  <a:pt x="58" y="40"/>
                  <a:pt x="58" y="41"/>
                  <a:pt x="57" y="41"/>
                </a:cubicBezTo>
                <a:cubicBezTo>
                  <a:pt x="45" y="47"/>
                  <a:pt x="45" y="47"/>
                  <a:pt x="45" y="47"/>
                </a:cubicBezTo>
                <a:cubicBezTo>
                  <a:pt x="44" y="48"/>
                  <a:pt x="44" y="48"/>
                  <a:pt x="43" y="48"/>
                </a:cubicBezTo>
                <a:cubicBezTo>
                  <a:pt x="43" y="48"/>
                  <a:pt x="42" y="48"/>
                  <a:pt x="42" y="47"/>
                </a:cubicBezTo>
                <a:cubicBezTo>
                  <a:pt x="30" y="41"/>
                  <a:pt x="30" y="41"/>
                  <a:pt x="30" y="41"/>
                </a:cubicBezTo>
                <a:cubicBezTo>
                  <a:pt x="29" y="41"/>
                  <a:pt x="29" y="41"/>
                  <a:pt x="29" y="41"/>
                </a:cubicBezTo>
                <a:cubicBezTo>
                  <a:pt x="29" y="41"/>
                  <a:pt x="29" y="41"/>
                  <a:pt x="29" y="41"/>
                </a:cubicBezTo>
                <a:cubicBezTo>
                  <a:pt x="17" y="47"/>
                  <a:pt x="17" y="47"/>
                  <a:pt x="17" y="47"/>
                </a:cubicBezTo>
                <a:cubicBezTo>
                  <a:pt x="17" y="48"/>
                  <a:pt x="16" y="48"/>
                  <a:pt x="16" y="48"/>
                </a:cubicBezTo>
                <a:cubicBezTo>
                  <a:pt x="15" y="48"/>
                  <a:pt x="15" y="48"/>
                  <a:pt x="14" y="47"/>
                </a:cubicBezTo>
                <a:cubicBezTo>
                  <a:pt x="2" y="41"/>
                  <a:pt x="2" y="41"/>
                  <a:pt x="2" y="41"/>
                </a:cubicBezTo>
                <a:cubicBezTo>
                  <a:pt x="1" y="41"/>
                  <a:pt x="0" y="40"/>
                  <a:pt x="0" y="38"/>
                </a:cubicBezTo>
                <a:cubicBezTo>
                  <a:pt x="0" y="27"/>
                  <a:pt x="0" y="27"/>
                  <a:pt x="0" y="27"/>
                </a:cubicBezTo>
                <a:cubicBezTo>
                  <a:pt x="0" y="26"/>
                  <a:pt x="1" y="24"/>
                  <a:pt x="2" y="24"/>
                </a:cubicBezTo>
                <a:cubicBezTo>
                  <a:pt x="14" y="19"/>
                  <a:pt x="14" y="19"/>
                  <a:pt x="14" y="19"/>
                </a:cubicBezTo>
                <a:cubicBezTo>
                  <a:pt x="14" y="8"/>
                  <a:pt x="14" y="8"/>
                  <a:pt x="14" y="8"/>
                </a:cubicBezTo>
                <a:cubicBezTo>
                  <a:pt x="14" y="7"/>
                  <a:pt x="15" y="6"/>
                  <a:pt x="16" y="5"/>
                </a:cubicBezTo>
                <a:cubicBezTo>
                  <a:pt x="28" y="0"/>
                  <a:pt x="28" y="0"/>
                  <a:pt x="28" y="0"/>
                </a:cubicBezTo>
                <a:cubicBezTo>
                  <a:pt x="28" y="0"/>
                  <a:pt x="29" y="0"/>
                  <a:pt x="29" y="0"/>
                </a:cubicBezTo>
                <a:cubicBezTo>
                  <a:pt x="30" y="0"/>
                  <a:pt x="30" y="0"/>
                  <a:pt x="31" y="0"/>
                </a:cubicBezTo>
                <a:cubicBezTo>
                  <a:pt x="43" y="5"/>
                  <a:pt x="43" y="5"/>
                  <a:pt x="43" y="5"/>
                </a:cubicBezTo>
                <a:cubicBezTo>
                  <a:pt x="44" y="6"/>
                  <a:pt x="45" y="7"/>
                  <a:pt x="45" y="8"/>
                </a:cubicBezTo>
                <a:cubicBezTo>
                  <a:pt x="45" y="19"/>
                  <a:pt x="45" y="19"/>
                  <a:pt x="45" y="19"/>
                </a:cubicBezTo>
                <a:cubicBezTo>
                  <a:pt x="56" y="24"/>
                  <a:pt x="56" y="24"/>
                  <a:pt x="56" y="24"/>
                </a:cubicBezTo>
                <a:cubicBezTo>
                  <a:pt x="58" y="24"/>
                  <a:pt x="58" y="26"/>
                  <a:pt x="58" y="27"/>
                </a:cubicBezTo>
                <a:lnTo>
                  <a:pt x="58" y="38"/>
                </a:lnTo>
                <a:close/>
                <a:moveTo>
                  <a:pt x="26" y="27"/>
                </a:moveTo>
                <a:cubicBezTo>
                  <a:pt x="16" y="22"/>
                  <a:pt x="16" y="22"/>
                  <a:pt x="16" y="22"/>
                </a:cubicBezTo>
                <a:cubicBezTo>
                  <a:pt x="5" y="27"/>
                  <a:pt x="5" y="27"/>
                  <a:pt x="5" y="27"/>
                </a:cubicBezTo>
                <a:cubicBezTo>
                  <a:pt x="16" y="31"/>
                  <a:pt x="16" y="31"/>
                  <a:pt x="16" y="31"/>
                </a:cubicBezTo>
                <a:lnTo>
                  <a:pt x="26" y="27"/>
                </a:lnTo>
                <a:close/>
                <a:moveTo>
                  <a:pt x="28" y="38"/>
                </a:moveTo>
                <a:cubicBezTo>
                  <a:pt x="28" y="30"/>
                  <a:pt x="28" y="30"/>
                  <a:pt x="28" y="30"/>
                </a:cubicBezTo>
                <a:cubicBezTo>
                  <a:pt x="17" y="34"/>
                  <a:pt x="17" y="34"/>
                  <a:pt x="17" y="34"/>
                </a:cubicBezTo>
                <a:cubicBezTo>
                  <a:pt x="17" y="43"/>
                  <a:pt x="17" y="43"/>
                  <a:pt x="17" y="43"/>
                </a:cubicBezTo>
                <a:lnTo>
                  <a:pt x="28" y="38"/>
                </a:lnTo>
                <a:close/>
                <a:moveTo>
                  <a:pt x="41" y="8"/>
                </a:moveTo>
                <a:cubicBezTo>
                  <a:pt x="29" y="3"/>
                  <a:pt x="29" y="3"/>
                  <a:pt x="29" y="3"/>
                </a:cubicBezTo>
                <a:cubicBezTo>
                  <a:pt x="18" y="8"/>
                  <a:pt x="18" y="8"/>
                  <a:pt x="18" y="8"/>
                </a:cubicBezTo>
                <a:cubicBezTo>
                  <a:pt x="29" y="13"/>
                  <a:pt x="29" y="13"/>
                  <a:pt x="29" y="13"/>
                </a:cubicBezTo>
                <a:lnTo>
                  <a:pt x="41" y="8"/>
                </a:lnTo>
                <a:close/>
                <a:moveTo>
                  <a:pt x="41" y="19"/>
                </a:moveTo>
                <a:cubicBezTo>
                  <a:pt x="41" y="12"/>
                  <a:pt x="41" y="12"/>
                  <a:pt x="41" y="12"/>
                </a:cubicBezTo>
                <a:cubicBezTo>
                  <a:pt x="31" y="16"/>
                  <a:pt x="31" y="16"/>
                  <a:pt x="31" y="16"/>
                </a:cubicBezTo>
                <a:cubicBezTo>
                  <a:pt x="31" y="23"/>
                  <a:pt x="31" y="23"/>
                  <a:pt x="31" y="23"/>
                </a:cubicBezTo>
                <a:lnTo>
                  <a:pt x="41" y="19"/>
                </a:lnTo>
                <a:close/>
                <a:moveTo>
                  <a:pt x="54" y="27"/>
                </a:moveTo>
                <a:cubicBezTo>
                  <a:pt x="43" y="22"/>
                  <a:pt x="43" y="22"/>
                  <a:pt x="43" y="22"/>
                </a:cubicBezTo>
                <a:cubicBezTo>
                  <a:pt x="32" y="27"/>
                  <a:pt x="32" y="27"/>
                  <a:pt x="32" y="27"/>
                </a:cubicBezTo>
                <a:cubicBezTo>
                  <a:pt x="43" y="31"/>
                  <a:pt x="43" y="31"/>
                  <a:pt x="43" y="31"/>
                </a:cubicBezTo>
                <a:lnTo>
                  <a:pt x="54" y="27"/>
                </a:lnTo>
                <a:close/>
                <a:moveTo>
                  <a:pt x="55" y="38"/>
                </a:moveTo>
                <a:cubicBezTo>
                  <a:pt x="55" y="30"/>
                  <a:pt x="55" y="30"/>
                  <a:pt x="55" y="30"/>
                </a:cubicBezTo>
                <a:cubicBezTo>
                  <a:pt x="45" y="34"/>
                  <a:pt x="45" y="34"/>
                  <a:pt x="45" y="34"/>
                </a:cubicBezTo>
                <a:cubicBezTo>
                  <a:pt x="45" y="43"/>
                  <a:pt x="45" y="43"/>
                  <a:pt x="45" y="43"/>
                </a:cubicBezTo>
                <a:lnTo>
                  <a:pt x="55" y="38"/>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64" name="Freeform 130"/>
          <p:cNvSpPr>
            <a:spLocks noEditPoints="1"/>
          </p:cNvSpPr>
          <p:nvPr/>
        </p:nvSpPr>
        <p:spPr bwMode="auto">
          <a:xfrm>
            <a:off x="2059538" y="2332546"/>
            <a:ext cx="373572" cy="294926"/>
          </a:xfrm>
          <a:custGeom>
            <a:avLst/>
            <a:gdLst>
              <a:gd name="T0" fmla="*/ 48 w 48"/>
              <a:gd name="T1" fmla="*/ 31 h 38"/>
              <a:gd name="T2" fmla="*/ 44 w 48"/>
              <a:gd name="T3" fmla="*/ 34 h 38"/>
              <a:gd name="T4" fmla="*/ 42 w 48"/>
              <a:gd name="T5" fmla="*/ 34 h 38"/>
              <a:gd name="T6" fmla="*/ 21 w 48"/>
              <a:gd name="T7" fmla="*/ 26 h 38"/>
              <a:gd name="T8" fmla="*/ 21 w 48"/>
              <a:gd name="T9" fmla="*/ 28 h 38"/>
              <a:gd name="T10" fmla="*/ 8 w 48"/>
              <a:gd name="T11" fmla="*/ 38 h 38"/>
              <a:gd name="T12" fmla="*/ 0 w 48"/>
              <a:gd name="T13" fmla="*/ 30 h 38"/>
              <a:gd name="T14" fmla="*/ 13 w 48"/>
              <a:gd name="T15" fmla="*/ 21 h 38"/>
              <a:gd name="T16" fmla="*/ 17 w 48"/>
              <a:gd name="T17" fmla="*/ 21 h 38"/>
              <a:gd name="T18" fmla="*/ 17 w 48"/>
              <a:gd name="T19" fmla="*/ 17 h 38"/>
              <a:gd name="T20" fmla="*/ 13 w 48"/>
              <a:gd name="T21" fmla="*/ 17 h 38"/>
              <a:gd name="T22" fmla="*/ 0 w 48"/>
              <a:gd name="T23" fmla="*/ 8 h 38"/>
              <a:gd name="T24" fmla="*/ 8 w 48"/>
              <a:gd name="T25" fmla="*/ 0 h 38"/>
              <a:gd name="T26" fmla="*/ 21 w 48"/>
              <a:gd name="T27" fmla="*/ 10 h 38"/>
              <a:gd name="T28" fmla="*/ 21 w 48"/>
              <a:gd name="T29" fmla="*/ 12 h 38"/>
              <a:gd name="T30" fmla="*/ 42 w 48"/>
              <a:gd name="T31" fmla="*/ 4 h 38"/>
              <a:gd name="T32" fmla="*/ 44 w 48"/>
              <a:gd name="T33" fmla="*/ 4 h 38"/>
              <a:gd name="T34" fmla="*/ 48 w 48"/>
              <a:gd name="T35" fmla="*/ 7 h 38"/>
              <a:gd name="T36" fmla="*/ 34 w 48"/>
              <a:gd name="T37" fmla="*/ 19 h 38"/>
              <a:gd name="T38" fmla="*/ 16 w 48"/>
              <a:gd name="T39" fmla="*/ 26 h 38"/>
              <a:gd name="T40" fmla="*/ 7 w 48"/>
              <a:gd name="T41" fmla="*/ 27 h 38"/>
              <a:gd name="T42" fmla="*/ 8 w 48"/>
              <a:gd name="T43" fmla="*/ 34 h 38"/>
              <a:gd name="T44" fmla="*/ 16 w 48"/>
              <a:gd name="T45" fmla="*/ 26 h 38"/>
              <a:gd name="T46" fmla="*/ 8 w 48"/>
              <a:gd name="T47" fmla="*/ 4 h 38"/>
              <a:gd name="T48" fmla="*/ 7 w 48"/>
              <a:gd name="T49" fmla="*/ 11 h 38"/>
              <a:gd name="T50" fmla="*/ 16 w 48"/>
              <a:gd name="T51" fmla="*/ 12 h 38"/>
              <a:gd name="T52" fmla="*/ 27 w 48"/>
              <a:gd name="T53" fmla="*/ 22 h 38"/>
              <a:gd name="T54" fmla="*/ 43 w 48"/>
              <a:gd name="T55" fmla="*/ 5 h 38"/>
              <a:gd name="T56" fmla="*/ 22 w 48"/>
              <a:gd name="T57" fmla="*/ 20 h 38"/>
              <a:gd name="T58" fmla="*/ 18 w 48"/>
              <a:gd name="T59" fmla="*/ 23 h 38"/>
              <a:gd name="T60" fmla="*/ 19 w 48"/>
              <a:gd name="T61" fmla="*/ 23 h 38"/>
              <a:gd name="T62" fmla="*/ 24 w 48"/>
              <a:gd name="T63" fmla="*/ 22 h 38"/>
              <a:gd name="T64" fmla="*/ 21 w 48"/>
              <a:gd name="T65" fmla="*/ 17 h 38"/>
              <a:gd name="T66" fmla="*/ 21 w 48"/>
              <a:gd name="T67" fmla="*/ 15 h 38"/>
              <a:gd name="T68" fmla="*/ 20 w 48"/>
              <a:gd name="T69" fmla="*/ 14 h 38"/>
              <a:gd name="T70" fmla="*/ 18 w 48"/>
              <a:gd name="T71" fmla="*/ 15 h 38"/>
              <a:gd name="T72" fmla="*/ 18 w 48"/>
              <a:gd name="T73" fmla="*/ 16 h 38"/>
              <a:gd name="T74" fmla="*/ 27 w 48"/>
              <a:gd name="T75" fmla="*/ 19 h 38"/>
              <a:gd name="T76" fmla="*/ 24 w 48"/>
              <a:gd name="T77" fmla="*/ 19 h 38"/>
              <a:gd name="T78" fmla="*/ 27 w 48"/>
              <a:gd name="T79" fmla="*/ 19 h 38"/>
              <a:gd name="T80" fmla="*/ 32 w 48"/>
              <a:gd name="T81" fmla="*/ 20 h 38"/>
              <a:gd name="T82" fmla="*/ 27 w 48"/>
              <a:gd name="T83" fmla="*/ 24 h 38"/>
              <a:gd name="T84" fmla="*/ 46 w 48"/>
              <a:gd name="T85" fmla="*/ 31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8" h="38">
                <a:moveTo>
                  <a:pt x="47" y="30"/>
                </a:moveTo>
                <a:cubicBezTo>
                  <a:pt x="48" y="30"/>
                  <a:pt x="48" y="31"/>
                  <a:pt x="48" y="31"/>
                </a:cubicBezTo>
                <a:cubicBezTo>
                  <a:pt x="48" y="32"/>
                  <a:pt x="48" y="32"/>
                  <a:pt x="47" y="33"/>
                </a:cubicBezTo>
                <a:cubicBezTo>
                  <a:pt x="44" y="34"/>
                  <a:pt x="44" y="34"/>
                  <a:pt x="44" y="34"/>
                </a:cubicBezTo>
                <a:cubicBezTo>
                  <a:pt x="43" y="34"/>
                  <a:pt x="43" y="34"/>
                  <a:pt x="43" y="34"/>
                </a:cubicBezTo>
                <a:cubicBezTo>
                  <a:pt x="43" y="34"/>
                  <a:pt x="42" y="34"/>
                  <a:pt x="42" y="34"/>
                </a:cubicBezTo>
                <a:cubicBezTo>
                  <a:pt x="24" y="24"/>
                  <a:pt x="24" y="24"/>
                  <a:pt x="24" y="24"/>
                </a:cubicBezTo>
                <a:cubicBezTo>
                  <a:pt x="21" y="26"/>
                  <a:pt x="21" y="26"/>
                  <a:pt x="21" y="26"/>
                </a:cubicBezTo>
                <a:cubicBezTo>
                  <a:pt x="21" y="26"/>
                  <a:pt x="20" y="26"/>
                  <a:pt x="20" y="26"/>
                </a:cubicBezTo>
                <a:cubicBezTo>
                  <a:pt x="21" y="27"/>
                  <a:pt x="21" y="27"/>
                  <a:pt x="21" y="28"/>
                </a:cubicBezTo>
                <a:cubicBezTo>
                  <a:pt x="20" y="31"/>
                  <a:pt x="18" y="34"/>
                  <a:pt x="16" y="36"/>
                </a:cubicBezTo>
                <a:cubicBezTo>
                  <a:pt x="13" y="37"/>
                  <a:pt x="11" y="38"/>
                  <a:pt x="8" y="38"/>
                </a:cubicBezTo>
                <a:cubicBezTo>
                  <a:pt x="6" y="38"/>
                  <a:pt x="4" y="37"/>
                  <a:pt x="2" y="36"/>
                </a:cubicBezTo>
                <a:cubicBezTo>
                  <a:pt x="1" y="34"/>
                  <a:pt x="0" y="32"/>
                  <a:pt x="0" y="30"/>
                </a:cubicBezTo>
                <a:cubicBezTo>
                  <a:pt x="0" y="27"/>
                  <a:pt x="2" y="25"/>
                  <a:pt x="5" y="23"/>
                </a:cubicBezTo>
                <a:cubicBezTo>
                  <a:pt x="7" y="21"/>
                  <a:pt x="10" y="21"/>
                  <a:pt x="13" y="21"/>
                </a:cubicBezTo>
                <a:cubicBezTo>
                  <a:pt x="14" y="21"/>
                  <a:pt x="15" y="21"/>
                  <a:pt x="17" y="22"/>
                </a:cubicBezTo>
                <a:cubicBezTo>
                  <a:pt x="17" y="21"/>
                  <a:pt x="17" y="21"/>
                  <a:pt x="17" y="21"/>
                </a:cubicBezTo>
                <a:cubicBezTo>
                  <a:pt x="20" y="19"/>
                  <a:pt x="20" y="19"/>
                  <a:pt x="20" y="19"/>
                </a:cubicBezTo>
                <a:cubicBezTo>
                  <a:pt x="17" y="17"/>
                  <a:pt x="17" y="17"/>
                  <a:pt x="17" y="17"/>
                </a:cubicBezTo>
                <a:cubicBezTo>
                  <a:pt x="17" y="17"/>
                  <a:pt x="17" y="17"/>
                  <a:pt x="17" y="16"/>
                </a:cubicBezTo>
                <a:cubicBezTo>
                  <a:pt x="15" y="17"/>
                  <a:pt x="14" y="17"/>
                  <a:pt x="13" y="17"/>
                </a:cubicBezTo>
                <a:cubicBezTo>
                  <a:pt x="10" y="17"/>
                  <a:pt x="7" y="16"/>
                  <a:pt x="5" y="15"/>
                </a:cubicBezTo>
                <a:cubicBezTo>
                  <a:pt x="2" y="13"/>
                  <a:pt x="0" y="10"/>
                  <a:pt x="0" y="8"/>
                </a:cubicBezTo>
                <a:cubicBezTo>
                  <a:pt x="0" y="6"/>
                  <a:pt x="1" y="4"/>
                  <a:pt x="2" y="2"/>
                </a:cubicBezTo>
                <a:cubicBezTo>
                  <a:pt x="4" y="1"/>
                  <a:pt x="6" y="0"/>
                  <a:pt x="8" y="0"/>
                </a:cubicBezTo>
                <a:cubicBezTo>
                  <a:pt x="11" y="0"/>
                  <a:pt x="13" y="1"/>
                  <a:pt x="16" y="2"/>
                </a:cubicBezTo>
                <a:cubicBezTo>
                  <a:pt x="18" y="4"/>
                  <a:pt x="20" y="7"/>
                  <a:pt x="21" y="10"/>
                </a:cubicBezTo>
                <a:cubicBezTo>
                  <a:pt x="21" y="11"/>
                  <a:pt x="21" y="11"/>
                  <a:pt x="20" y="12"/>
                </a:cubicBezTo>
                <a:cubicBezTo>
                  <a:pt x="20" y="12"/>
                  <a:pt x="21" y="12"/>
                  <a:pt x="21" y="12"/>
                </a:cubicBezTo>
                <a:cubicBezTo>
                  <a:pt x="24" y="14"/>
                  <a:pt x="24" y="14"/>
                  <a:pt x="24" y="14"/>
                </a:cubicBezTo>
                <a:cubicBezTo>
                  <a:pt x="42" y="4"/>
                  <a:pt x="42" y="4"/>
                  <a:pt x="42" y="4"/>
                </a:cubicBezTo>
                <a:cubicBezTo>
                  <a:pt x="42" y="4"/>
                  <a:pt x="43" y="4"/>
                  <a:pt x="43" y="4"/>
                </a:cubicBezTo>
                <a:cubicBezTo>
                  <a:pt x="43" y="4"/>
                  <a:pt x="43" y="4"/>
                  <a:pt x="44" y="4"/>
                </a:cubicBezTo>
                <a:cubicBezTo>
                  <a:pt x="47" y="5"/>
                  <a:pt x="47" y="5"/>
                  <a:pt x="47" y="5"/>
                </a:cubicBezTo>
                <a:cubicBezTo>
                  <a:pt x="48" y="6"/>
                  <a:pt x="48" y="6"/>
                  <a:pt x="48" y="7"/>
                </a:cubicBezTo>
                <a:cubicBezTo>
                  <a:pt x="48" y="7"/>
                  <a:pt x="48" y="8"/>
                  <a:pt x="47" y="8"/>
                </a:cubicBezTo>
                <a:cubicBezTo>
                  <a:pt x="34" y="19"/>
                  <a:pt x="34" y="19"/>
                  <a:pt x="34" y="19"/>
                </a:cubicBezTo>
                <a:lnTo>
                  <a:pt x="47" y="30"/>
                </a:lnTo>
                <a:close/>
                <a:moveTo>
                  <a:pt x="16" y="26"/>
                </a:moveTo>
                <a:cubicBezTo>
                  <a:pt x="15" y="25"/>
                  <a:pt x="14" y="25"/>
                  <a:pt x="13" y="25"/>
                </a:cubicBezTo>
                <a:cubicBezTo>
                  <a:pt x="11" y="25"/>
                  <a:pt x="9" y="26"/>
                  <a:pt x="7" y="27"/>
                </a:cubicBezTo>
                <a:cubicBezTo>
                  <a:pt x="4" y="28"/>
                  <a:pt x="3" y="31"/>
                  <a:pt x="5" y="33"/>
                </a:cubicBezTo>
                <a:cubicBezTo>
                  <a:pt x="6" y="33"/>
                  <a:pt x="7" y="34"/>
                  <a:pt x="8" y="34"/>
                </a:cubicBezTo>
                <a:cubicBezTo>
                  <a:pt x="10" y="34"/>
                  <a:pt x="12" y="33"/>
                  <a:pt x="13" y="32"/>
                </a:cubicBezTo>
                <a:cubicBezTo>
                  <a:pt x="16" y="30"/>
                  <a:pt x="17" y="27"/>
                  <a:pt x="16" y="26"/>
                </a:cubicBezTo>
                <a:close/>
                <a:moveTo>
                  <a:pt x="13" y="6"/>
                </a:moveTo>
                <a:cubicBezTo>
                  <a:pt x="12" y="5"/>
                  <a:pt x="10" y="4"/>
                  <a:pt x="8" y="4"/>
                </a:cubicBezTo>
                <a:cubicBezTo>
                  <a:pt x="7" y="4"/>
                  <a:pt x="6" y="5"/>
                  <a:pt x="5" y="5"/>
                </a:cubicBezTo>
                <a:cubicBezTo>
                  <a:pt x="3" y="7"/>
                  <a:pt x="4" y="10"/>
                  <a:pt x="7" y="11"/>
                </a:cubicBezTo>
                <a:cubicBezTo>
                  <a:pt x="9" y="12"/>
                  <a:pt x="11" y="13"/>
                  <a:pt x="13" y="13"/>
                </a:cubicBezTo>
                <a:cubicBezTo>
                  <a:pt x="14" y="13"/>
                  <a:pt x="15" y="13"/>
                  <a:pt x="16" y="12"/>
                </a:cubicBezTo>
                <a:cubicBezTo>
                  <a:pt x="17" y="11"/>
                  <a:pt x="16" y="8"/>
                  <a:pt x="13" y="6"/>
                </a:cubicBezTo>
                <a:close/>
                <a:moveTo>
                  <a:pt x="27" y="22"/>
                </a:moveTo>
                <a:cubicBezTo>
                  <a:pt x="46" y="7"/>
                  <a:pt x="46" y="7"/>
                  <a:pt x="46" y="7"/>
                </a:cubicBezTo>
                <a:cubicBezTo>
                  <a:pt x="43" y="5"/>
                  <a:pt x="43" y="5"/>
                  <a:pt x="43" y="5"/>
                </a:cubicBezTo>
                <a:cubicBezTo>
                  <a:pt x="22" y="17"/>
                  <a:pt x="22" y="17"/>
                  <a:pt x="22" y="17"/>
                </a:cubicBezTo>
                <a:cubicBezTo>
                  <a:pt x="22" y="20"/>
                  <a:pt x="22" y="20"/>
                  <a:pt x="22" y="20"/>
                </a:cubicBezTo>
                <a:cubicBezTo>
                  <a:pt x="18" y="22"/>
                  <a:pt x="18" y="22"/>
                  <a:pt x="18" y="22"/>
                </a:cubicBezTo>
                <a:cubicBezTo>
                  <a:pt x="18" y="23"/>
                  <a:pt x="18" y="23"/>
                  <a:pt x="18" y="23"/>
                </a:cubicBezTo>
                <a:cubicBezTo>
                  <a:pt x="18" y="23"/>
                  <a:pt x="18" y="23"/>
                  <a:pt x="18" y="23"/>
                </a:cubicBezTo>
                <a:cubicBezTo>
                  <a:pt x="19" y="23"/>
                  <a:pt x="19" y="23"/>
                  <a:pt x="19" y="23"/>
                </a:cubicBezTo>
                <a:cubicBezTo>
                  <a:pt x="20" y="24"/>
                  <a:pt x="20" y="24"/>
                  <a:pt x="20" y="24"/>
                </a:cubicBezTo>
                <a:cubicBezTo>
                  <a:pt x="24" y="22"/>
                  <a:pt x="24" y="22"/>
                  <a:pt x="24" y="22"/>
                </a:cubicBezTo>
                <a:lnTo>
                  <a:pt x="27" y="22"/>
                </a:lnTo>
                <a:close/>
                <a:moveTo>
                  <a:pt x="21" y="17"/>
                </a:moveTo>
                <a:cubicBezTo>
                  <a:pt x="21" y="17"/>
                  <a:pt x="21" y="17"/>
                  <a:pt x="21" y="17"/>
                </a:cubicBezTo>
                <a:cubicBezTo>
                  <a:pt x="21" y="16"/>
                  <a:pt x="21" y="16"/>
                  <a:pt x="21" y="15"/>
                </a:cubicBezTo>
                <a:cubicBezTo>
                  <a:pt x="22" y="15"/>
                  <a:pt x="22" y="15"/>
                  <a:pt x="22" y="15"/>
                </a:cubicBezTo>
                <a:cubicBezTo>
                  <a:pt x="20" y="14"/>
                  <a:pt x="20" y="14"/>
                  <a:pt x="20" y="14"/>
                </a:cubicBezTo>
                <a:cubicBezTo>
                  <a:pt x="19" y="15"/>
                  <a:pt x="19" y="15"/>
                  <a:pt x="19" y="15"/>
                </a:cubicBezTo>
                <a:cubicBezTo>
                  <a:pt x="19" y="15"/>
                  <a:pt x="19" y="15"/>
                  <a:pt x="18" y="15"/>
                </a:cubicBezTo>
                <a:cubicBezTo>
                  <a:pt x="18" y="15"/>
                  <a:pt x="18" y="15"/>
                  <a:pt x="18" y="15"/>
                </a:cubicBezTo>
                <a:cubicBezTo>
                  <a:pt x="18" y="16"/>
                  <a:pt x="18" y="16"/>
                  <a:pt x="18" y="16"/>
                </a:cubicBezTo>
                <a:lnTo>
                  <a:pt x="21" y="17"/>
                </a:lnTo>
                <a:close/>
                <a:moveTo>
                  <a:pt x="27" y="19"/>
                </a:moveTo>
                <a:cubicBezTo>
                  <a:pt x="27" y="20"/>
                  <a:pt x="27" y="21"/>
                  <a:pt x="26" y="21"/>
                </a:cubicBezTo>
                <a:cubicBezTo>
                  <a:pt x="25" y="21"/>
                  <a:pt x="24" y="20"/>
                  <a:pt x="24" y="19"/>
                </a:cubicBezTo>
                <a:cubicBezTo>
                  <a:pt x="24" y="18"/>
                  <a:pt x="25" y="17"/>
                  <a:pt x="26" y="17"/>
                </a:cubicBezTo>
                <a:cubicBezTo>
                  <a:pt x="27" y="17"/>
                  <a:pt x="27" y="18"/>
                  <a:pt x="27" y="19"/>
                </a:cubicBezTo>
                <a:close/>
                <a:moveTo>
                  <a:pt x="46" y="31"/>
                </a:moveTo>
                <a:cubicBezTo>
                  <a:pt x="32" y="20"/>
                  <a:pt x="32" y="20"/>
                  <a:pt x="32" y="20"/>
                </a:cubicBezTo>
                <a:cubicBezTo>
                  <a:pt x="28" y="24"/>
                  <a:pt x="28" y="24"/>
                  <a:pt x="28" y="24"/>
                </a:cubicBezTo>
                <a:cubicBezTo>
                  <a:pt x="28" y="24"/>
                  <a:pt x="27" y="24"/>
                  <a:pt x="27" y="24"/>
                </a:cubicBezTo>
                <a:cubicBezTo>
                  <a:pt x="43" y="33"/>
                  <a:pt x="43" y="33"/>
                  <a:pt x="43" y="33"/>
                </a:cubicBezTo>
                <a:lnTo>
                  <a:pt x="46" y="31"/>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65" name="Freeform 131"/>
          <p:cNvSpPr>
            <a:spLocks noEditPoints="1"/>
          </p:cNvSpPr>
          <p:nvPr/>
        </p:nvSpPr>
        <p:spPr bwMode="auto">
          <a:xfrm>
            <a:off x="1496164" y="2293223"/>
            <a:ext cx="294926" cy="373572"/>
          </a:xfrm>
          <a:custGeom>
            <a:avLst/>
            <a:gdLst>
              <a:gd name="T0" fmla="*/ 17 w 38"/>
              <a:gd name="T1" fmla="*/ 19 h 48"/>
              <a:gd name="T2" fmla="*/ 14 w 38"/>
              <a:gd name="T3" fmla="*/ 24 h 48"/>
              <a:gd name="T4" fmla="*/ 14 w 38"/>
              <a:gd name="T5" fmla="*/ 44 h 48"/>
              <a:gd name="T6" fmla="*/ 10 w 38"/>
              <a:gd name="T7" fmla="*/ 48 h 48"/>
              <a:gd name="T8" fmla="*/ 7 w 38"/>
              <a:gd name="T9" fmla="*/ 48 h 48"/>
              <a:gd name="T10" fmla="*/ 4 w 38"/>
              <a:gd name="T11" fmla="*/ 44 h 48"/>
              <a:gd name="T12" fmla="*/ 4 w 38"/>
              <a:gd name="T13" fmla="*/ 24 h 48"/>
              <a:gd name="T14" fmla="*/ 0 w 38"/>
              <a:gd name="T15" fmla="*/ 19 h 48"/>
              <a:gd name="T16" fmla="*/ 0 w 38"/>
              <a:gd name="T17" fmla="*/ 2 h 48"/>
              <a:gd name="T18" fmla="*/ 2 w 38"/>
              <a:gd name="T19" fmla="*/ 0 h 48"/>
              <a:gd name="T20" fmla="*/ 4 w 38"/>
              <a:gd name="T21" fmla="*/ 2 h 48"/>
              <a:gd name="T22" fmla="*/ 4 w 38"/>
              <a:gd name="T23" fmla="*/ 13 h 48"/>
              <a:gd name="T24" fmla="*/ 5 w 38"/>
              <a:gd name="T25" fmla="*/ 14 h 48"/>
              <a:gd name="T26" fmla="*/ 7 w 38"/>
              <a:gd name="T27" fmla="*/ 13 h 48"/>
              <a:gd name="T28" fmla="*/ 7 w 38"/>
              <a:gd name="T29" fmla="*/ 2 h 48"/>
              <a:gd name="T30" fmla="*/ 9 w 38"/>
              <a:gd name="T31" fmla="*/ 0 h 48"/>
              <a:gd name="T32" fmla="*/ 10 w 38"/>
              <a:gd name="T33" fmla="*/ 2 h 48"/>
              <a:gd name="T34" fmla="*/ 10 w 38"/>
              <a:gd name="T35" fmla="*/ 13 h 48"/>
              <a:gd name="T36" fmla="*/ 12 w 38"/>
              <a:gd name="T37" fmla="*/ 14 h 48"/>
              <a:gd name="T38" fmla="*/ 14 w 38"/>
              <a:gd name="T39" fmla="*/ 13 h 48"/>
              <a:gd name="T40" fmla="*/ 14 w 38"/>
              <a:gd name="T41" fmla="*/ 2 h 48"/>
              <a:gd name="T42" fmla="*/ 16 w 38"/>
              <a:gd name="T43" fmla="*/ 0 h 48"/>
              <a:gd name="T44" fmla="*/ 17 w 38"/>
              <a:gd name="T45" fmla="*/ 2 h 48"/>
              <a:gd name="T46" fmla="*/ 17 w 38"/>
              <a:gd name="T47" fmla="*/ 19 h 48"/>
              <a:gd name="T48" fmla="*/ 38 w 38"/>
              <a:gd name="T49" fmla="*/ 44 h 48"/>
              <a:gd name="T50" fmla="*/ 34 w 38"/>
              <a:gd name="T51" fmla="*/ 48 h 48"/>
              <a:gd name="T52" fmla="*/ 31 w 38"/>
              <a:gd name="T53" fmla="*/ 48 h 48"/>
              <a:gd name="T54" fmla="*/ 28 w 38"/>
              <a:gd name="T55" fmla="*/ 44 h 48"/>
              <a:gd name="T56" fmla="*/ 28 w 38"/>
              <a:gd name="T57" fmla="*/ 31 h 48"/>
              <a:gd name="T58" fmla="*/ 22 w 38"/>
              <a:gd name="T59" fmla="*/ 31 h 48"/>
              <a:gd name="T60" fmla="*/ 21 w 38"/>
              <a:gd name="T61" fmla="*/ 30 h 48"/>
              <a:gd name="T62" fmla="*/ 21 w 38"/>
              <a:gd name="T63" fmla="*/ 8 h 48"/>
              <a:gd name="T64" fmla="*/ 29 w 38"/>
              <a:gd name="T65" fmla="*/ 0 h 48"/>
              <a:gd name="T66" fmla="*/ 36 w 38"/>
              <a:gd name="T67" fmla="*/ 0 h 48"/>
              <a:gd name="T68" fmla="*/ 38 w 38"/>
              <a:gd name="T69" fmla="*/ 2 h 48"/>
              <a:gd name="T70" fmla="*/ 38 w 38"/>
              <a:gd name="T71" fmla="*/ 44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8" h="48">
                <a:moveTo>
                  <a:pt x="17" y="19"/>
                </a:moveTo>
                <a:cubicBezTo>
                  <a:pt x="17" y="21"/>
                  <a:pt x="16" y="23"/>
                  <a:pt x="14" y="24"/>
                </a:cubicBezTo>
                <a:cubicBezTo>
                  <a:pt x="14" y="44"/>
                  <a:pt x="14" y="44"/>
                  <a:pt x="14" y="44"/>
                </a:cubicBezTo>
                <a:cubicBezTo>
                  <a:pt x="14" y="46"/>
                  <a:pt x="12" y="48"/>
                  <a:pt x="10" y="48"/>
                </a:cubicBezTo>
                <a:cubicBezTo>
                  <a:pt x="7" y="48"/>
                  <a:pt x="7" y="48"/>
                  <a:pt x="7" y="48"/>
                </a:cubicBezTo>
                <a:cubicBezTo>
                  <a:pt x="5" y="48"/>
                  <a:pt x="4" y="46"/>
                  <a:pt x="4" y="44"/>
                </a:cubicBezTo>
                <a:cubicBezTo>
                  <a:pt x="4" y="24"/>
                  <a:pt x="4" y="24"/>
                  <a:pt x="4" y="24"/>
                </a:cubicBezTo>
                <a:cubicBezTo>
                  <a:pt x="2" y="23"/>
                  <a:pt x="0" y="21"/>
                  <a:pt x="0" y="19"/>
                </a:cubicBezTo>
                <a:cubicBezTo>
                  <a:pt x="0" y="2"/>
                  <a:pt x="0" y="2"/>
                  <a:pt x="0" y="2"/>
                </a:cubicBezTo>
                <a:cubicBezTo>
                  <a:pt x="0" y="1"/>
                  <a:pt x="1" y="0"/>
                  <a:pt x="2" y="0"/>
                </a:cubicBezTo>
                <a:cubicBezTo>
                  <a:pt x="3" y="0"/>
                  <a:pt x="4" y="1"/>
                  <a:pt x="4" y="2"/>
                </a:cubicBezTo>
                <a:cubicBezTo>
                  <a:pt x="4" y="13"/>
                  <a:pt x="4" y="13"/>
                  <a:pt x="4" y="13"/>
                </a:cubicBezTo>
                <a:cubicBezTo>
                  <a:pt x="4" y="14"/>
                  <a:pt x="4" y="14"/>
                  <a:pt x="5" y="14"/>
                </a:cubicBezTo>
                <a:cubicBezTo>
                  <a:pt x="6" y="14"/>
                  <a:pt x="7" y="14"/>
                  <a:pt x="7" y="13"/>
                </a:cubicBezTo>
                <a:cubicBezTo>
                  <a:pt x="7" y="2"/>
                  <a:pt x="7" y="2"/>
                  <a:pt x="7" y="2"/>
                </a:cubicBezTo>
                <a:cubicBezTo>
                  <a:pt x="7" y="1"/>
                  <a:pt x="8" y="0"/>
                  <a:pt x="9" y="0"/>
                </a:cubicBezTo>
                <a:cubicBezTo>
                  <a:pt x="10" y="0"/>
                  <a:pt x="10" y="1"/>
                  <a:pt x="10" y="2"/>
                </a:cubicBezTo>
                <a:cubicBezTo>
                  <a:pt x="10" y="13"/>
                  <a:pt x="10" y="13"/>
                  <a:pt x="10" y="13"/>
                </a:cubicBezTo>
                <a:cubicBezTo>
                  <a:pt x="10" y="14"/>
                  <a:pt x="11" y="14"/>
                  <a:pt x="12" y="14"/>
                </a:cubicBezTo>
                <a:cubicBezTo>
                  <a:pt x="13" y="14"/>
                  <a:pt x="14" y="14"/>
                  <a:pt x="14" y="13"/>
                </a:cubicBezTo>
                <a:cubicBezTo>
                  <a:pt x="14" y="2"/>
                  <a:pt x="14" y="2"/>
                  <a:pt x="14" y="2"/>
                </a:cubicBezTo>
                <a:cubicBezTo>
                  <a:pt x="14" y="1"/>
                  <a:pt x="15" y="0"/>
                  <a:pt x="16" y="0"/>
                </a:cubicBezTo>
                <a:cubicBezTo>
                  <a:pt x="17" y="0"/>
                  <a:pt x="17" y="1"/>
                  <a:pt x="17" y="2"/>
                </a:cubicBezTo>
                <a:lnTo>
                  <a:pt x="17" y="19"/>
                </a:lnTo>
                <a:close/>
                <a:moveTo>
                  <a:pt x="38" y="44"/>
                </a:moveTo>
                <a:cubicBezTo>
                  <a:pt x="38" y="46"/>
                  <a:pt x="36" y="48"/>
                  <a:pt x="34" y="48"/>
                </a:cubicBezTo>
                <a:cubicBezTo>
                  <a:pt x="31" y="48"/>
                  <a:pt x="31" y="48"/>
                  <a:pt x="31" y="48"/>
                </a:cubicBezTo>
                <a:cubicBezTo>
                  <a:pt x="29" y="48"/>
                  <a:pt x="28" y="46"/>
                  <a:pt x="28" y="44"/>
                </a:cubicBezTo>
                <a:cubicBezTo>
                  <a:pt x="28" y="31"/>
                  <a:pt x="28" y="31"/>
                  <a:pt x="28" y="31"/>
                </a:cubicBezTo>
                <a:cubicBezTo>
                  <a:pt x="22" y="31"/>
                  <a:pt x="22" y="31"/>
                  <a:pt x="22" y="31"/>
                </a:cubicBezTo>
                <a:cubicBezTo>
                  <a:pt x="21" y="31"/>
                  <a:pt x="21" y="30"/>
                  <a:pt x="21" y="30"/>
                </a:cubicBezTo>
                <a:cubicBezTo>
                  <a:pt x="21" y="8"/>
                  <a:pt x="21" y="8"/>
                  <a:pt x="21" y="8"/>
                </a:cubicBezTo>
                <a:cubicBezTo>
                  <a:pt x="21" y="4"/>
                  <a:pt x="25" y="0"/>
                  <a:pt x="29" y="0"/>
                </a:cubicBezTo>
                <a:cubicBezTo>
                  <a:pt x="36" y="0"/>
                  <a:pt x="36" y="0"/>
                  <a:pt x="36" y="0"/>
                </a:cubicBezTo>
                <a:cubicBezTo>
                  <a:pt x="37" y="0"/>
                  <a:pt x="38" y="1"/>
                  <a:pt x="38" y="2"/>
                </a:cubicBezTo>
                <a:lnTo>
                  <a:pt x="38" y="4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66" name="Freeform 136"/>
          <p:cNvSpPr>
            <a:spLocks noEditPoints="1"/>
          </p:cNvSpPr>
          <p:nvPr/>
        </p:nvSpPr>
        <p:spPr bwMode="auto">
          <a:xfrm>
            <a:off x="3788949" y="2309608"/>
            <a:ext cx="403066" cy="340802"/>
          </a:xfrm>
          <a:custGeom>
            <a:avLst/>
            <a:gdLst>
              <a:gd name="T0" fmla="*/ 52 w 52"/>
              <a:gd name="T1" fmla="*/ 33 h 44"/>
              <a:gd name="T2" fmla="*/ 47 w 52"/>
              <a:gd name="T3" fmla="*/ 38 h 44"/>
              <a:gd name="T4" fmla="*/ 33 w 52"/>
              <a:gd name="T5" fmla="*/ 38 h 44"/>
              <a:gd name="T6" fmla="*/ 35 w 52"/>
              <a:gd name="T7" fmla="*/ 43 h 44"/>
              <a:gd name="T8" fmla="*/ 33 w 52"/>
              <a:gd name="T9" fmla="*/ 44 h 44"/>
              <a:gd name="T10" fmla="*/ 19 w 52"/>
              <a:gd name="T11" fmla="*/ 44 h 44"/>
              <a:gd name="T12" fmla="*/ 17 w 52"/>
              <a:gd name="T13" fmla="*/ 43 h 44"/>
              <a:gd name="T14" fmla="*/ 19 w 52"/>
              <a:gd name="T15" fmla="*/ 38 h 44"/>
              <a:gd name="T16" fmla="*/ 5 w 52"/>
              <a:gd name="T17" fmla="*/ 38 h 44"/>
              <a:gd name="T18" fmla="*/ 0 w 52"/>
              <a:gd name="T19" fmla="*/ 33 h 44"/>
              <a:gd name="T20" fmla="*/ 0 w 52"/>
              <a:gd name="T21" fmla="*/ 4 h 44"/>
              <a:gd name="T22" fmla="*/ 5 w 52"/>
              <a:gd name="T23" fmla="*/ 0 h 44"/>
              <a:gd name="T24" fmla="*/ 47 w 52"/>
              <a:gd name="T25" fmla="*/ 0 h 44"/>
              <a:gd name="T26" fmla="*/ 52 w 52"/>
              <a:gd name="T27" fmla="*/ 4 h 44"/>
              <a:gd name="T28" fmla="*/ 52 w 52"/>
              <a:gd name="T29" fmla="*/ 33 h 44"/>
              <a:gd name="T30" fmla="*/ 48 w 52"/>
              <a:gd name="T31" fmla="*/ 4 h 44"/>
              <a:gd name="T32" fmla="*/ 47 w 52"/>
              <a:gd name="T33" fmla="*/ 3 h 44"/>
              <a:gd name="T34" fmla="*/ 5 w 52"/>
              <a:gd name="T35" fmla="*/ 3 h 44"/>
              <a:gd name="T36" fmla="*/ 4 w 52"/>
              <a:gd name="T37" fmla="*/ 4 h 44"/>
              <a:gd name="T38" fmla="*/ 4 w 52"/>
              <a:gd name="T39" fmla="*/ 26 h 44"/>
              <a:gd name="T40" fmla="*/ 5 w 52"/>
              <a:gd name="T41" fmla="*/ 27 h 44"/>
              <a:gd name="T42" fmla="*/ 47 w 52"/>
              <a:gd name="T43" fmla="*/ 27 h 44"/>
              <a:gd name="T44" fmla="*/ 48 w 52"/>
              <a:gd name="T45" fmla="*/ 26 h 44"/>
              <a:gd name="T46" fmla="*/ 48 w 52"/>
              <a:gd name="T47" fmla="*/ 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52" h="44">
                <a:moveTo>
                  <a:pt x="52" y="33"/>
                </a:moveTo>
                <a:cubicBezTo>
                  <a:pt x="52" y="36"/>
                  <a:pt x="50" y="38"/>
                  <a:pt x="47" y="38"/>
                </a:cubicBezTo>
                <a:cubicBezTo>
                  <a:pt x="33" y="38"/>
                  <a:pt x="33" y="38"/>
                  <a:pt x="33" y="38"/>
                </a:cubicBezTo>
                <a:cubicBezTo>
                  <a:pt x="33" y="40"/>
                  <a:pt x="35" y="42"/>
                  <a:pt x="35" y="43"/>
                </a:cubicBezTo>
                <a:cubicBezTo>
                  <a:pt x="35" y="44"/>
                  <a:pt x="34" y="44"/>
                  <a:pt x="33" y="44"/>
                </a:cubicBezTo>
                <a:cubicBezTo>
                  <a:pt x="19" y="44"/>
                  <a:pt x="19" y="44"/>
                  <a:pt x="19" y="44"/>
                </a:cubicBezTo>
                <a:cubicBezTo>
                  <a:pt x="18" y="44"/>
                  <a:pt x="17" y="44"/>
                  <a:pt x="17" y="43"/>
                </a:cubicBezTo>
                <a:cubicBezTo>
                  <a:pt x="17" y="42"/>
                  <a:pt x="19" y="40"/>
                  <a:pt x="19" y="38"/>
                </a:cubicBezTo>
                <a:cubicBezTo>
                  <a:pt x="5" y="38"/>
                  <a:pt x="5" y="38"/>
                  <a:pt x="5" y="38"/>
                </a:cubicBezTo>
                <a:cubicBezTo>
                  <a:pt x="2" y="38"/>
                  <a:pt x="0" y="36"/>
                  <a:pt x="0" y="33"/>
                </a:cubicBezTo>
                <a:cubicBezTo>
                  <a:pt x="0" y="4"/>
                  <a:pt x="0" y="4"/>
                  <a:pt x="0" y="4"/>
                </a:cubicBezTo>
                <a:cubicBezTo>
                  <a:pt x="0" y="2"/>
                  <a:pt x="2" y="0"/>
                  <a:pt x="5" y="0"/>
                </a:cubicBezTo>
                <a:cubicBezTo>
                  <a:pt x="47" y="0"/>
                  <a:pt x="47" y="0"/>
                  <a:pt x="47" y="0"/>
                </a:cubicBezTo>
                <a:cubicBezTo>
                  <a:pt x="50" y="0"/>
                  <a:pt x="52" y="2"/>
                  <a:pt x="52" y="4"/>
                </a:cubicBezTo>
                <a:lnTo>
                  <a:pt x="52" y="33"/>
                </a:lnTo>
                <a:close/>
                <a:moveTo>
                  <a:pt x="48" y="4"/>
                </a:moveTo>
                <a:cubicBezTo>
                  <a:pt x="48" y="4"/>
                  <a:pt x="48" y="3"/>
                  <a:pt x="47" y="3"/>
                </a:cubicBezTo>
                <a:cubicBezTo>
                  <a:pt x="5" y="3"/>
                  <a:pt x="5" y="3"/>
                  <a:pt x="5" y="3"/>
                </a:cubicBezTo>
                <a:cubicBezTo>
                  <a:pt x="4" y="3"/>
                  <a:pt x="4" y="4"/>
                  <a:pt x="4" y="4"/>
                </a:cubicBezTo>
                <a:cubicBezTo>
                  <a:pt x="4" y="26"/>
                  <a:pt x="4" y="26"/>
                  <a:pt x="4" y="26"/>
                </a:cubicBezTo>
                <a:cubicBezTo>
                  <a:pt x="4" y="27"/>
                  <a:pt x="4" y="27"/>
                  <a:pt x="5" y="27"/>
                </a:cubicBezTo>
                <a:cubicBezTo>
                  <a:pt x="47" y="27"/>
                  <a:pt x="47" y="27"/>
                  <a:pt x="47" y="27"/>
                </a:cubicBezTo>
                <a:cubicBezTo>
                  <a:pt x="48" y="27"/>
                  <a:pt x="48" y="27"/>
                  <a:pt x="48" y="26"/>
                </a:cubicBezTo>
                <a:lnTo>
                  <a:pt x="48" y="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67" name="Freeform 390"/>
          <p:cNvSpPr>
            <a:spLocks/>
          </p:cNvSpPr>
          <p:nvPr/>
        </p:nvSpPr>
        <p:spPr bwMode="auto">
          <a:xfrm>
            <a:off x="6856021" y="4884217"/>
            <a:ext cx="216278" cy="124524"/>
          </a:xfrm>
          <a:custGeom>
            <a:avLst/>
            <a:gdLst>
              <a:gd name="T0" fmla="*/ 26 w 28"/>
              <a:gd name="T1" fmla="*/ 16 h 16"/>
              <a:gd name="T2" fmla="*/ 2 w 28"/>
              <a:gd name="T3" fmla="*/ 16 h 16"/>
              <a:gd name="T4" fmla="*/ 0 w 28"/>
              <a:gd name="T5" fmla="*/ 14 h 16"/>
              <a:gd name="T6" fmla="*/ 1 w 28"/>
              <a:gd name="T7" fmla="*/ 13 h 16"/>
              <a:gd name="T8" fmla="*/ 13 w 28"/>
              <a:gd name="T9" fmla="*/ 1 h 16"/>
              <a:gd name="T10" fmla="*/ 14 w 28"/>
              <a:gd name="T11" fmla="*/ 0 h 16"/>
              <a:gd name="T12" fmla="*/ 15 w 28"/>
              <a:gd name="T13" fmla="*/ 1 h 16"/>
              <a:gd name="T14" fmla="*/ 27 w 28"/>
              <a:gd name="T15" fmla="*/ 13 h 16"/>
              <a:gd name="T16" fmla="*/ 28 w 28"/>
              <a:gd name="T17" fmla="*/ 14 h 16"/>
              <a:gd name="T18" fmla="*/ 26 w 28"/>
              <a:gd name="T19"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8" h="16">
                <a:moveTo>
                  <a:pt x="26" y="16"/>
                </a:moveTo>
                <a:cubicBezTo>
                  <a:pt x="2" y="16"/>
                  <a:pt x="2" y="16"/>
                  <a:pt x="2" y="16"/>
                </a:cubicBezTo>
                <a:cubicBezTo>
                  <a:pt x="1" y="16"/>
                  <a:pt x="0" y="15"/>
                  <a:pt x="0" y="14"/>
                </a:cubicBezTo>
                <a:cubicBezTo>
                  <a:pt x="0" y="13"/>
                  <a:pt x="0" y="13"/>
                  <a:pt x="1" y="13"/>
                </a:cubicBezTo>
                <a:cubicBezTo>
                  <a:pt x="13" y="1"/>
                  <a:pt x="13" y="1"/>
                  <a:pt x="13" y="1"/>
                </a:cubicBezTo>
                <a:cubicBezTo>
                  <a:pt x="13" y="0"/>
                  <a:pt x="13" y="0"/>
                  <a:pt x="14" y="0"/>
                </a:cubicBezTo>
                <a:cubicBezTo>
                  <a:pt x="14" y="0"/>
                  <a:pt x="15" y="0"/>
                  <a:pt x="15" y="1"/>
                </a:cubicBezTo>
                <a:cubicBezTo>
                  <a:pt x="27" y="13"/>
                  <a:pt x="27" y="13"/>
                  <a:pt x="27" y="13"/>
                </a:cubicBezTo>
                <a:cubicBezTo>
                  <a:pt x="27" y="13"/>
                  <a:pt x="28" y="13"/>
                  <a:pt x="28" y="14"/>
                </a:cubicBezTo>
                <a:cubicBezTo>
                  <a:pt x="28" y="15"/>
                  <a:pt x="27" y="16"/>
                  <a:pt x="26" y="16"/>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68" name="Text Placeholder 67"/>
          <p:cNvSpPr>
            <a:spLocks noGrp="1"/>
          </p:cNvSpPr>
          <p:nvPr>
            <p:ph type="body" sz="quarter" idx="10"/>
          </p:nvPr>
        </p:nvSpPr>
        <p:spPr/>
        <p:txBody>
          <a:bodyPr/>
          <a:lstStyle/>
          <a:p>
            <a:r>
              <a:rPr lang="en-US" dirty="0"/>
              <a:t>Icons</a:t>
            </a:r>
          </a:p>
        </p:txBody>
      </p:sp>
      <p:sp>
        <p:nvSpPr>
          <p:cNvPr id="74" name="Text Placeholder 73"/>
          <p:cNvSpPr>
            <a:spLocks noGrp="1"/>
          </p:cNvSpPr>
          <p:nvPr>
            <p:ph type="body" sz="quarter" idx="11"/>
          </p:nvPr>
        </p:nvSpPr>
        <p:spPr/>
        <p:txBody>
          <a:bodyPr/>
          <a:lstStyle/>
          <a:p>
            <a:r>
              <a:rPr lang="en-US" dirty="0"/>
              <a:t>Lorem ipsum dolor sit amet, consectetuer adipiscing elit. Aenean commodo ligula eget dolor. </a:t>
            </a:r>
            <a:r>
              <a:rPr lang="en-US" b="1" dirty="0">
                <a:solidFill>
                  <a:schemeClr val="accent1"/>
                </a:solidFill>
              </a:rPr>
              <a:t>Aenean massa. Cum sociis natoque penatibus </a:t>
            </a:r>
            <a:r>
              <a:rPr lang="en-US" dirty="0"/>
              <a:t>magnis dis parturient montes, nascetur ridiculus mus. Donec quam felis, ultricies nec, pellentesque eu, pretium quis, sem.</a:t>
            </a:r>
          </a:p>
        </p:txBody>
      </p:sp>
    </p:spTree>
    <p:extLst>
      <p:ext uri="{BB962C8B-B14F-4D97-AF65-F5344CB8AC3E}">
        <p14:creationId xmlns:p14="http://schemas.microsoft.com/office/powerpoint/2010/main" val="212921160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1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380"/>
          <p:cNvSpPr>
            <a:spLocks/>
          </p:cNvSpPr>
          <p:nvPr/>
        </p:nvSpPr>
        <p:spPr bwMode="auto">
          <a:xfrm>
            <a:off x="1436272" y="4765826"/>
            <a:ext cx="365390" cy="296652"/>
          </a:xfrm>
          <a:custGeom>
            <a:avLst/>
            <a:gdLst>
              <a:gd name="T0" fmla="*/ 43 w 43"/>
              <a:gd name="T1" fmla="*/ 4 h 35"/>
              <a:gd name="T2" fmla="*/ 38 w 43"/>
              <a:gd name="T3" fmla="*/ 6 h 35"/>
              <a:gd name="T4" fmla="*/ 42 w 43"/>
              <a:gd name="T5" fmla="*/ 1 h 35"/>
              <a:gd name="T6" fmla="*/ 36 w 43"/>
              <a:gd name="T7" fmla="*/ 3 h 35"/>
              <a:gd name="T8" fmla="*/ 30 w 43"/>
              <a:gd name="T9" fmla="*/ 0 h 35"/>
              <a:gd name="T10" fmla="*/ 21 w 43"/>
              <a:gd name="T11" fmla="*/ 9 h 35"/>
              <a:gd name="T12" fmla="*/ 21 w 43"/>
              <a:gd name="T13" fmla="*/ 11 h 35"/>
              <a:gd name="T14" fmla="*/ 3 w 43"/>
              <a:gd name="T15" fmla="*/ 2 h 35"/>
              <a:gd name="T16" fmla="*/ 2 w 43"/>
              <a:gd name="T17" fmla="*/ 6 h 35"/>
              <a:gd name="T18" fmla="*/ 6 w 43"/>
              <a:gd name="T19" fmla="*/ 14 h 35"/>
              <a:gd name="T20" fmla="*/ 2 w 43"/>
              <a:gd name="T21" fmla="*/ 13 h 35"/>
              <a:gd name="T22" fmla="*/ 2 w 43"/>
              <a:gd name="T23" fmla="*/ 13 h 35"/>
              <a:gd name="T24" fmla="*/ 9 w 43"/>
              <a:gd name="T25" fmla="*/ 21 h 35"/>
              <a:gd name="T26" fmla="*/ 6 w 43"/>
              <a:gd name="T27" fmla="*/ 22 h 35"/>
              <a:gd name="T28" fmla="*/ 5 w 43"/>
              <a:gd name="T29" fmla="*/ 22 h 35"/>
              <a:gd name="T30" fmla="*/ 13 w 43"/>
              <a:gd name="T31" fmla="*/ 28 h 35"/>
              <a:gd name="T32" fmla="*/ 2 w 43"/>
              <a:gd name="T33" fmla="*/ 31 h 35"/>
              <a:gd name="T34" fmla="*/ 0 w 43"/>
              <a:gd name="T35" fmla="*/ 31 h 35"/>
              <a:gd name="T36" fmla="*/ 13 w 43"/>
              <a:gd name="T37" fmla="*/ 35 h 35"/>
              <a:gd name="T38" fmla="*/ 39 w 43"/>
              <a:gd name="T39" fmla="*/ 10 h 35"/>
              <a:gd name="T40" fmla="*/ 39 w 43"/>
              <a:gd name="T41" fmla="*/ 9 h 35"/>
              <a:gd name="T42" fmla="*/ 43 w 43"/>
              <a:gd name="T43" fmla="*/ 4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3" h="35">
                <a:moveTo>
                  <a:pt x="43" y="4"/>
                </a:moveTo>
                <a:cubicBezTo>
                  <a:pt x="41" y="5"/>
                  <a:pt x="40" y="6"/>
                  <a:pt x="38" y="6"/>
                </a:cubicBezTo>
                <a:cubicBezTo>
                  <a:pt x="40" y="5"/>
                  <a:pt x="41" y="3"/>
                  <a:pt x="42" y="1"/>
                </a:cubicBezTo>
                <a:cubicBezTo>
                  <a:pt x="40" y="2"/>
                  <a:pt x="38" y="3"/>
                  <a:pt x="36" y="3"/>
                </a:cubicBezTo>
                <a:cubicBezTo>
                  <a:pt x="35" y="1"/>
                  <a:pt x="32" y="0"/>
                  <a:pt x="30" y="0"/>
                </a:cubicBezTo>
                <a:cubicBezTo>
                  <a:pt x="25" y="0"/>
                  <a:pt x="21" y="4"/>
                  <a:pt x="21" y="9"/>
                </a:cubicBezTo>
                <a:cubicBezTo>
                  <a:pt x="21" y="10"/>
                  <a:pt x="21" y="10"/>
                  <a:pt x="21" y="11"/>
                </a:cubicBezTo>
                <a:cubicBezTo>
                  <a:pt x="14" y="11"/>
                  <a:pt x="7" y="7"/>
                  <a:pt x="3" y="2"/>
                </a:cubicBezTo>
                <a:cubicBezTo>
                  <a:pt x="2" y="3"/>
                  <a:pt x="2" y="5"/>
                  <a:pt x="2" y="6"/>
                </a:cubicBezTo>
                <a:cubicBezTo>
                  <a:pt x="2" y="9"/>
                  <a:pt x="3" y="12"/>
                  <a:pt x="6" y="14"/>
                </a:cubicBezTo>
                <a:cubicBezTo>
                  <a:pt x="4" y="14"/>
                  <a:pt x="3" y="13"/>
                  <a:pt x="2" y="13"/>
                </a:cubicBezTo>
                <a:cubicBezTo>
                  <a:pt x="2" y="13"/>
                  <a:pt x="2" y="13"/>
                  <a:pt x="2" y="13"/>
                </a:cubicBezTo>
                <a:cubicBezTo>
                  <a:pt x="2" y="17"/>
                  <a:pt x="5" y="21"/>
                  <a:pt x="9" y="21"/>
                </a:cubicBezTo>
                <a:cubicBezTo>
                  <a:pt x="8" y="22"/>
                  <a:pt x="7" y="22"/>
                  <a:pt x="6" y="22"/>
                </a:cubicBezTo>
                <a:cubicBezTo>
                  <a:pt x="6" y="22"/>
                  <a:pt x="5" y="22"/>
                  <a:pt x="5" y="22"/>
                </a:cubicBezTo>
                <a:cubicBezTo>
                  <a:pt x="6" y="25"/>
                  <a:pt x="9" y="28"/>
                  <a:pt x="13" y="28"/>
                </a:cubicBezTo>
                <a:cubicBezTo>
                  <a:pt x="10" y="30"/>
                  <a:pt x="6" y="31"/>
                  <a:pt x="2" y="31"/>
                </a:cubicBezTo>
                <a:cubicBezTo>
                  <a:pt x="1" y="31"/>
                  <a:pt x="1" y="31"/>
                  <a:pt x="0" y="31"/>
                </a:cubicBezTo>
                <a:cubicBezTo>
                  <a:pt x="4" y="34"/>
                  <a:pt x="8" y="35"/>
                  <a:pt x="13" y="35"/>
                </a:cubicBezTo>
                <a:cubicBezTo>
                  <a:pt x="30" y="35"/>
                  <a:pt x="39" y="22"/>
                  <a:pt x="39" y="10"/>
                </a:cubicBezTo>
                <a:cubicBezTo>
                  <a:pt x="39" y="10"/>
                  <a:pt x="39" y="9"/>
                  <a:pt x="39" y="9"/>
                </a:cubicBezTo>
                <a:cubicBezTo>
                  <a:pt x="40" y="8"/>
                  <a:pt x="42" y="6"/>
                  <a:pt x="43" y="4"/>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3" name="Freeform 381"/>
          <p:cNvSpPr>
            <a:spLocks noEditPoints="1"/>
          </p:cNvSpPr>
          <p:nvPr/>
        </p:nvSpPr>
        <p:spPr bwMode="auto">
          <a:xfrm>
            <a:off x="2603874" y="4722414"/>
            <a:ext cx="383477" cy="383477"/>
          </a:xfrm>
          <a:custGeom>
            <a:avLst/>
            <a:gdLst>
              <a:gd name="T0" fmla="*/ 22 w 45"/>
              <a:gd name="T1" fmla="*/ 0 h 45"/>
              <a:gd name="T2" fmla="*/ 0 w 45"/>
              <a:gd name="T3" fmla="*/ 23 h 45"/>
              <a:gd name="T4" fmla="*/ 22 w 45"/>
              <a:gd name="T5" fmla="*/ 45 h 45"/>
              <a:gd name="T6" fmla="*/ 45 w 45"/>
              <a:gd name="T7" fmla="*/ 23 h 45"/>
              <a:gd name="T8" fmla="*/ 22 w 45"/>
              <a:gd name="T9" fmla="*/ 0 h 45"/>
              <a:gd name="T10" fmla="*/ 31 w 45"/>
              <a:gd name="T11" fmla="*/ 19 h 45"/>
              <a:gd name="T12" fmla="*/ 31 w 45"/>
              <a:gd name="T13" fmla="*/ 19 h 45"/>
              <a:gd name="T14" fmla="*/ 19 w 45"/>
              <a:gd name="T15" fmla="*/ 32 h 45"/>
              <a:gd name="T16" fmla="*/ 12 w 45"/>
              <a:gd name="T17" fmla="*/ 30 h 45"/>
              <a:gd name="T18" fmla="*/ 13 w 45"/>
              <a:gd name="T19" fmla="*/ 30 h 45"/>
              <a:gd name="T20" fmla="*/ 19 w 45"/>
              <a:gd name="T21" fmla="*/ 28 h 45"/>
              <a:gd name="T22" fmla="*/ 14 w 45"/>
              <a:gd name="T23" fmla="*/ 25 h 45"/>
              <a:gd name="T24" fmla="*/ 15 w 45"/>
              <a:gd name="T25" fmla="*/ 25 h 45"/>
              <a:gd name="T26" fmla="*/ 16 w 45"/>
              <a:gd name="T27" fmla="*/ 25 h 45"/>
              <a:gd name="T28" fmla="*/ 13 w 45"/>
              <a:gd name="T29" fmla="*/ 21 h 45"/>
              <a:gd name="T30" fmla="*/ 13 w 45"/>
              <a:gd name="T31" fmla="*/ 20 h 45"/>
              <a:gd name="T32" fmla="*/ 15 w 45"/>
              <a:gd name="T33" fmla="*/ 21 h 45"/>
              <a:gd name="T34" fmla="*/ 13 w 45"/>
              <a:gd name="T35" fmla="*/ 17 h 45"/>
              <a:gd name="T36" fmla="*/ 14 w 45"/>
              <a:gd name="T37" fmla="*/ 15 h 45"/>
              <a:gd name="T38" fmla="*/ 23 w 45"/>
              <a:gd name="T39" fmla="*/ 20 h 45"/>
              <a:gd name="T40" fmla="*/ 23 w 45"/>
              <a:gd name="T41" fmla="*/ 19 h 45"/>
              <a:gd name="T42" fmla="*/ 27 w 45"/>
              <a:gd name="T43" fmla="*/ 14 h 45"/>
              <a:gd name="T44" fmla="*/ 30 w 45"/>
              <a:gd name="T45" fmla="*/ 16 h 45"/>
              <a:gd name="T46" fmla="*/ 33 w 45"/>
              <a:gd name="T47" fmla="*/ 15 h 45"/>
              <a:gd name="T48" fmla="*/ 31 w 45"/>
              <a:gd name="T49" fmla="*/ 17 h 45"/>
              <a:gd name="T50" fmla="*/ 34 w 45"/>
              <a:gd name="T51" fmla="*/ 16 h 45"/>
              <a:gd name="T52" fmla="*/ 31 w 45"/>
              <a:gd name="T53" fmla="*/ 19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5" h="45">
                <a:moveTo>
                  <a:pt x="22" y="0"/>
                </a:moveTo>
                <a:cubicBezTo>
                  <a:pt x="10" y="0"/>
                  <a:pt x="0" y="10"/>
                  <a:pt x="0" y="23"/>
                </a:cubicBezTo>
                <a:cubicBezTo>
                  <a:pt x="0" y="35"/>
                  <a:pt x="10" y="45"/>
                  <a:pt x="22" y="45"/>
                </a:cubicBezTo>
                <a:cubicBezTo>
                  <a:pt x="35" y="45"/>
                  <a:pt x="45" y="35"/>
                  <a:pt x="45" y="23"/>
                </a:cubicBezTo>
                <a:cubicBezTo>
                  <a:pt x="45" y="10"/>
                  <a:pt x="35" y="0"/>
                  <a:pt x="22" y="0"/>
                </a:cubicBezTo>
                <a:close/>
                <a:moveTo>
                  <a:pt x="31" y="19"/>
                </a:moveTo>
                <a:cubicBezTo>
                  <a:pt x="31" y="19"/>
                  <a:pt x="31" y="19"/>
                  <a:pt x="31" y="19"/>
                </a:cubicBezTo>
                <a:cubicBezTo>
                  <a:pt x="31" y="25"/>
                  <a:pt x="27" y="32"/>
                  <a:pt x="19" y="32"/>
                </a:cubicBezTo>
                <a:cubicBezTo>
                  <a:pt x="16" y="32"/>
                  <a:pt x="14" y="31"/>
                  <a:pt x="12" y="30"/>
                </a:cubicBezTo>
                <a:cubicBezTo>
                  <a:pt x="12" y="30"/>
                  <a:pt x="13" y="30"/>
                  <a:pt x="13" y="30"/>
                </a:cubicBezTo>
                <a:cubicBezTo>
                  <a:pt x="15" y="30"/>
                  <a:pt x="17" y="29"/>
                  <a:pt x="19" y="28"/>
                </a:cubicBezTo>
                <a:cubicBezTo>
                  <a:pt x="17" y="28"/>
                  <a:pt x="15" y="27"/>
                  <a:pt x="14" y="25"/>
                </a:cubicBezTo>
                <a:cubicBezTo>
                  <a:pt x="15" y="25"/>
                  <a:pt x="15" y="25"/>
                  <a:pt x="15" y="25"/>
                </a:cubicBezTo>
                <a:cubicBezTo>
                  <a:pt x="16" y="25"/>
                  <a:pt x="16" y="25"/>
                  <a:pt x="16" y="25"/>
                </a:cubicBezTo>
                <a:cubicBezTo>
                  <a:pt x="14" y="24"/>
                  <a:pt x="13" y="23"/>
                  <a:pt x="13" y="21"/>
                </a:cubicBezTo>
                <a:cubicBezTo>
                  <a:pt x="13" y="21"/>
                  <a:pt x="13" y="21"/>
                  <a:pt x="13" y="20"/>
                </a:cubicBezTo>
                <a:cubicBezTo>
                  <a:pt x="14" y="21"/>
                  <a:pt x="14" y="21"/>
                  <a:pt x="15" y="21"/>
                </a:cubicBezTo>
                <a:cubicBezTo>
                  <a:pt x="14" y="20"/>
                  <a:pt x="13" y="19"/>
                  <a:pt x="13" y="17"/>
                </a:cubicBezTo>
                <a:cubicBezTo>
                  <a:pt x="13" y="17"/>
                  <a:pt x="13" y="16"/>
                  <a:pt x="14" y="15"/>
                </a:cubicBezTo>
                <a:cubicBezTo>
                  <a:pt x="16" y="18"/>
                  <a:pt x="19" y="20"/>
                  <a:pt x="23" y="20"/>
                </a:cubicBezTo>
                <a:cubicBezTo>
                  <a:pt x="23" y="19"/>
                  <a:pt x="23" y="19"/>
                  <a:pt x="23" y="19"/>
                </a:cubicBezTo>
                <a:cubicBezTo>
                  <a:pt x="23" y="16"/>
                  <a:pt x="25" y="14"/>
                  <a:pt x="27" y="14"/>
                </a:cubicBezTo>
                <a:cubicBezTo>
                  <a:pt x="28" y="14"/>
                  <a:pt x="29" y="15"/>
                  <a:pt x="30" y="16"/>
                </a:cubicBezTo>
                <a:cubicBezTo>
                  <a:pt x="31" y="16"/>
                  <a:pt x="32" y="15"/>
                  <a:pt x="33" y="15"/>
                </a:cubicBezTo>
                <a:cubicBezTo>
                  <a:pt x="33" y="16"/>
                  <a:pt x="32" y="17"/>
                  <a:pt x="31" y="17"/>
                </a:cubicBezTo>
                <a:cubicBezTo>
                  <a:pt x="32" y="17"/>
                  <a:pt x="33" y="17"/>
                  <a:pt x="34" y="16"/>
                </a:cubicBezTo>
                <a:cubicBezTo>
                  <a:pt x="33" y="17"/>
                  <a:pt x="32" y="18"/>
                  <a:pt x="31" y="19"/>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4" name="Freeform 384"/>
          <p:cNvSpPr>
            <a:spLocks noEditPoints="1"/>
          </p:cNvSpPr>
          <p:nvPr/>
        </p:nvSpPr>
        <p:spPr bwMode="auto">
          <a:xfrm>
            <a:off x="4970584" y="4722414"/>
            <a:ext cx="387095" cy="383477"/>
          </a:xfrm>
          <a:custGeom>
            <a:avLst/>
            <a:gdLst>
              <a:gd name="T0" fmla="*/ 28 w 45"/>
              <a:gd name="T1" fmla="*/ 22 h 45"/>
              <a:gd name="T2" fmla="*/ 26 w 45"/>
              <a:gd name="T3" fmla="*/ 21 h 45"/>
              <a:gd name="T4" fmla="*/ 23 w 45"/>
              <a:gd name="T5" fmla="*/ 21 h 45"/>
              <a:gd name="T6" fmla="*/ 22 w 45"/>
              <a:gd name="T7" fmla="*/ 20 h 45"/>
              <a:gd name="T8" fmla="*/ 21 w 45"/>
              <a:gd name="T9" fmla="*/ 20 h 45"/>
              <a:gd name="T10" fmla="*/ 20 w 45"/>
              <a:gd name="T11" fmla="*/ 19 h 45"/>
              <a:gd name="T12" fmla="*/ 20 w 45"/>
              <a:gd name="T13" fmla="*/ 19 h 45"/>
              <a:gd name="T14" fmla="*/ 20 w 45"/>
              <a:gd name="T15" fmla="*/ 17 h 45"/>
              <a:gd name="T16" fmla="*/ 22 w 45"/>
              <a:gd name="T17" fmla="*/ 17 h 45"/>
              <a:gd name="T18" fmla="*/ 24 w 45"/>
              <a:gd name="T19" fmla="*/ 17 h 45"/>
              <a:gd name="T20" fmla="*/ 25 w 45"/>
              <a:gd name="T21" fmla="*/ 19 h 45"/>
              <a:gd name="T22" fmla="*/ 26 w 45"/>
              <a:gd name="T23" fmla="*/ 20 h 45"/>
              <a:gd name="T24" fmla="*/ 27 w 45"/>
              <a:gd name="T25" fmla="*/ 20 h 45"/>
              <a:gd name="T26" fmla="*/ 28 w 45"/>
              <a:gd name="T27" fmla="*/ 19 h 45"/>
              <a:gd name="T28" fmla="*/ 29 w 45"/>
              <a:gd name="T29" fmla="*/ 18 h 45"/>
              <a:gd name="T30" fmla="*/ 28 w 45"/>
              <a:gd name="T31" fmla="*/ 17 h 45"/>
              <a:gd name="T32" fmla="*/ 27 w 45"/>
              <a:gd name="T33" fmla="*/ 16 h 45"/>
              <a:gd name="T34" fmla="*/ 25 w 45"/>
              <a:gd name="T35" fmla="*/ 15 h 45"/>
              <a:gd name="T36" fmla="*/ 23 w 45"/>
              <a:gd name="T37" fmla="*/ 14 h 45"/>
              <a:gd name="T38" fmla="*/ 19 w 45"/>
              <a:gd name="T39" fmla="*/ 15 h 45"/>
              <a:gd name="T40" fmla="*/ 17 w 45"/>
              <a:gd name="T41" fmla="*/ 16 h 45"/>
              <a:gd name="T42" fmla="*/ 16 w 45"/>
              <a:gd name="T43" fmla="*/ 19 h 45"/>
              <a:gd name="T44" fmla="*/ 17 w 45"/>
              <a:gd name="T45" fmla="*/ 21 h 45"/>
              <a:gd name="T46" fmla="*/ 19 w 45"/>
              <a:gd name="T47" fmla="*/ 23 h 45"/>
              <a:gd name="T48" fmla="*/ 22 w 45"/>
              <a:gd name="T49" fmla="*/ 24 h 45"/>
              <a:gd name="T50" fmla="*/ 24 w 45"/>
              <a:gd name="T51" fmla="*/ 24 h 45"/>
              <a:gd name="T52" fmla="*/ 25 w 45"/>
              <a:gd name="T53" fmla="*/ 25 h 45"/>
              <a:gd name="T54" fmla="*/ 26 w 45"/>
              <a:gd name="T55" fmla="*/ 26 h 45"/>
              <a:gd name="T56" fmla="*/ 25 w 45"/>
              <a:gd name="T57" fmla="*/ 27 h 45"/>
              <a:gd name="T58" fmla="*/ 23 w 45"/>
              <a:gd name="T59" fmla="*/ 28 h 45"/>
              <a:gd name="T60" fmla="*/ 21 w 45"/>
              <a:gd name="T61" fmla="*/ 28 h 45"/>
              <a:gd name="T62" fmla="*/ 20 w 45"/>
              <a:gd name="T63" fmla="*/ 27 h 45"/>
              <a:gd name="T64" fmla="*/ 19 w 45"/>
              <a:gd name="T65" fmla="*/ 26 h 45"/>
              <a:gd name="T66" fmla="*/ 19 w 45"/>
              <a:gd name="T67" fmla="*/ 25 h 45"/>
              <a:gd name="T68" fmla="*/ 18 w 45"/>
              <a:gd name="T69" fmla="*/ 24 h 45"/>
              <a:gd name="T70" fmla="*/ 16 w 45"/>
              <a:gd name="T71" fmla="*/ 25 h 45"/>
              <a:gd name="T72" fmla="*/ 16 w 45"/>
              <a:gd name="T73" fmla="*/ 26 h 45"/>
              <a:gd name="T74" fmla="*/ 17 w 45"/>
              <a:gd name="T75" fmla="*/ 28 h 45"/>
              <a:gd name="T76" fmla="*/ 19 w 45"/>
              <a:gd name="T77" fmla="*/ 30 h 45"/>
              <a:gd name="T78" fmla="*/ 23 w 45"/>
              <a:gd name="T79" fmla="*/ 31 h 45"/>
              <a:gd name="T80" fmla="*/ 26 w 45"/>
              <a:gd name="T81" fmla="*/ 30 h 45"/>
              <a:gd name="T82" fmla="*/ 29 w 45"/>
              <a:gd name="T83" fmla="*/ 28 h 45"/>
              <a:gd name="T84" fmla="*/ 29 w 45"/>
              <a:gd name="T85" fmla="*/ 26 h 45"/>
              <a:gd name="T86" fmla="*/ 29 w 45"/>
              <a:gd name="T87" fmla="*/ 24 h 45"/>
              <a:gd name="T88" fmla="*/ 28 w 45"/>
              <a:gd name="T89" fmla="*/ 22 h 45"/>
              <a:gd name="T90" fmla="*/ 23 w 45"/>
              <a:gd name="T91" fmla="*/ 0 h 45"/>
              <a:gd name="T92" fmla="*/ 0 w 45"/>
              <a:gd name="T93" fmla="*/ 22 h 45"/>
              <a:gd name="T94" fmla="*/ 23 w 45"/>
              <a:gd name="T95" fmla="*/ 45 h 45"/>
              <a:gd name="T96" fmla="*/ 45 w 45"/>
              <a:gd name="T97" fmla="*/ 22 h 45"/>
              <a:gd name="T98" fmla="*/ 23 w 45"/>
              <a:gd name="T99" fmla="*/ 0 h 45"/>
              <a:gd name="T100" fmla="*/ 28 w 45"/>
              <a:gd name="T101" fmla="*/ 35 h 45"/>
              <a:gd name="T102" fmla="*/ 25 w 45"/>
              <a:gd name="T103" fmla="*/ 34 h 45"/>
              <a:gd name="T104" fmla="*/ 23 w 45"/>
              <a:gd name="T105" fmla="*/ 34 h 45"/>
              <a:gd name="T106" fmla="*/ 11 w 45"/>
              <a:gd name="T107" fmla="*/ 23 h 45"/>
              <a:gd name="T108" fmla="*/ 11 w 45"/>
              <a:gd name="T109" fmla="*/ 20 h 45"/>
              <a:gd name="T110" fmla="*/ 10 w 45"/>
              <a:gd name="T111" fmla="*/ 17 h 45"/>
              <a:gd name="T112" fmla="*/ 17 w 45"/>
              <a:gd name="T113" fmla="*/ 10 h 45"/>
              <a:gd name="T114" fmla="*/ 21 w 45"/>
              <a:gd name="T115" fmla="*/ 11 h 45"/>
              <a:gd name="T116" fmla="*/ 23 w 45"/>
              <a:gd name="T117" fmla="*/ 11 h 45"/>
              <a:gd name="T118" fmla="*/ 34 w 45"/>
              <a:gd name="T119" fmla="*/ 23 h 45"/>
              <a:gd name="T120" fmla="*/ 34 w 45"/>
              <a:gd name="T121" fmla="*/ 25 h 45"/>
              <a:gd name="T122" fmla="*/ 35 w 45"/>
              <a:gd name="T123" fmla="*/ 28 h 45"/>
              <a:gd name="T124" fmla="*/ 28 w 45"/>
              <a:gd name="T125" fmla="*/ 3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5" h="45">
                <a:moveTo>
                  <a:pt x="28" y="22"/>
                </a:moveTo>
                <a:cubicBezTo>
                  <a:pt x="27" y="22"/>
                  <a:pt x="26" y="21"/>
                  <a:pt x="26" y="21"/>
                </a:cubicBezTo>
                <a:cubicBezTo>
                  <a:pt x="25" y="21"/>
                  <a:pt x="24" y="21"/>
                  <a:pt x="23" y="21"/>
                </a:cubicBezTo>
                <a:cubicBezTo>
                  <a:pt x="22" y="20"/>
                  <a:pt x="22" y="20"/>
                  <a:pt x="22" y="20"/>
                </a:cubicBezTo>
                <a:cubicBezTo>
                  <a:pt x="21" y="20"/>
                  <a:pt x="21" y="20"/>
                  <a:pt x="21" y="20"/>
                </a:cubicBezTo>
                <a:cubicBezTo>
                  <a:pt x="20" y="20"/>
                  <a:pt x="20" y="19"/>
                  <a:pt x="20" y="19"/>
                </a:cubicBezTo>
                <a:cubicBezTo>
                  <a:pt x="20" y="19"/>
                  <a:pt x="20" y="19"/>
                  <a:pt x="20" y="19"/>
                </a:cubicBezTo>
                <a:cubicBezTo>
                  <a:pt x="20" y="18"/>
                  <a:pt x="20" y="18"/>
                  <a:pt x="20" y="17"/>
                </a:cubicBezTo>
                <a:cubicBezTo>
                  <a:pt x="21" y="17"/>
                  <a:pt x="22" y="17"/>
                  <a:pt x="22" y="17"/>
                </a:cubicBezTo>
                <a:cubicBezTo>
                  <a:pt x="23" y="17"/>
                  <a:pt x="24" y="17"/>
                  <a:pt x="24" y="17"/>
                </a:cubicBezTo>
                <a:cubicBezTo>
                  <a:pt x="25" y="18"/>
                  <a:pt x="25" y="18"/>
                  <a:pt x="25" y="19"/>
                </a:cubicBezTo>
                <a:cubicBezTo>
                  <a:pt x="26" y="19"/>
                  <a:pt x="26" y="19"/>
                  <a:pt x="26" y="20"/>
                </a:cubicBezTo>
                <a:cubicBezTo>
                  <a:pt x="26" y="20"/>
                  <a:pt x="27" y="20"/>
                  <a:pt x="27" y="20"/>
                </a:cubicBezTo>
                <a:cubicBezTo>
                  <a:pt x="28" y="20"/>
                  <a:pt x="28" y="20"/>
                  <a:pt x="28" y="19"/>
                </a:cubicBezTo>
                <a:cubicBezTo>
                  <a:pt x="29" y="19"/>
                  <a:pt x="29" y="19"/>
                  <a:pt x="29" y="18"/>
                </a:cubicBezTo>
                <a:cubicBezTo>
                  <a:pt x="29" y="18"/>
                  <a:pt x="29" y="17"/>
                  <a:pt x="28" y="17"/>
                </a:cubicBezTo>
                <a:cubicBezTo>
                  <a:pt x="28" y="16"/>
                  <a:pt x="28" y="16"/>
                  <a:pt x="27" y="16"/>
                </a:cubicBezTo>
                <a:cubicBezTo>
                  <a:pt x="27" y="15"/>
                  <a:pt x="26" y="15"/>
                  <a:pt x="25" y="15"/>
                </a:cubicBezTo>
                <a:cubicBezTo>
                  <a:pt x="25" y="14"/>
                  <a:pt x="24" y="14"/>
                  <a:pt x="23" y="14"/>
                </a:cubicBezTo>
                <a:cubicBezTo>
                  <a:pt x="21" y="14"/>
                  <a:pt x="20" y="14"/>
                  <a:pt x="19" y="15"/>
                </a:cubicBezTo>
                <a:cubicBezTo>
                  <a:pt x="18" y="15"/>
                  <a:pt x="18" y="16"/>
                  <a:pt x="17" y="16"/>
                </a:cubicBezTo>
                <a:cubicBezTo>
                  <a:pt x="16" y="17"/>
                  <a:pt x="16" y="18"/>
                  <a:pt x="16" y="19"/>
                </a:cubicBezTo>
                <a:cubicBezTo>
                  <a:pt x="16" y="20"/>
                  <a:pt x="16" y="21"/>
                  <a:pt x="17" y="21"/>
                </a:cubicBezTo>
                <a:cubicBezTo>
                  <a:pt x="17" y="22"/>
                  <a:pt x="18" y="22"/>
                  <a:pt x="19" y="23"/>
                </a:cubicBezTo>
                <a:cubicBezTo>
                  <a:pt x="20" y="23"/>
                  <a:pt x="21" y="23"/>
                  <a:pt x="22" y="24"/>
                </a:cubicBezTo>
                <a:cubicBezTo>
                  <a:pt x="23" y="24"/>
                  <a:pt x="24" y="24"/>
                  <a:pt x="24" y="24"/>
                </a:cubicBezTo>
                <a:cubicBezTo>
                  <a:pt x="25" y="24"/>
                  <a:pt x="25" y="25"/>
                  <a:pt x="25" y="25"/>
                </a:cubicBezTo>
                <a:cubicBezTo>
                  <a:pt x="26" y="25"/>
                  <a:pt x="26" y="25"/>
                  <a:pt x="26" y="26"/>
                </a:cubicBezTo>
                <a:cubicBezTo>
                  <a:pt x="26" y="27"/>
                  <a:pt x="25" y="27"/>
                  <a:pt x="25" y="27"/>
                </a:cubicBezTo>
                <a:cubicBezTo>
                  <a:pt x="24" y="28"/>
                  <a:pt x="24" y="28"/>
                  <a:pt x="23" y="28"/>
                </a:cubicBezTo>
                <a:cubicBezTo>
                  <a:pt x="22" y="28"/>
                  <a:pt x="21" y="28"/>
                  <a:pt x="21" y="28"/>
                </a:cubicBezTo>
                <a:cubicBezTo>
                  <a:pt x="21" y="28"/>
                  <a:pt x="20" y="27"/>
                  <a:pt x="20" y="27"/>
                </a:cubicBezTo>
                <a:cubicBezTo>
                  <a:pt x="20" y="27"/>
                  <a:pt x="19" y="26"/>
                  <a:pt x="19" y="26"/>
                </a:cubicBezTo>
                <a:cubicBezTo>
                  <a:pt x="19" y="25"/>
                  <a:pt x="19" y="25"/>
                  <a:pt x="19" y="25"/>
                </a:cubicBezTo>
                <a:cubicBezTo>
                  <a:pt x="18" y="25"/>
                  <a:pt x="18" y="24"/>
                  <a:pt x="18" y="24"/>
                </a:cubicBezTo>
                <a:cubicBezTo>
                  <a:pt x="17" y="24"/>
                  <a:pt x="17" y="25"/>
                  <a:pt x="16" y="25"/>
                </a:cubicBezTo>
                <a:cubicBezTo>
                  <a:pt x="16" y="25"/>
                  <a:pt x="16" y="26"/>
                  <a:pt x="16" y="26"/>
                </a:cubicBezTo>
                <a:cubicBezTo>
                  <a:pt x="16" y="27"/>
                  <a:pt x="16" y="27"/>
                  <a:pt x="17" y="28"/>
                </a:cubicBezTo>
                <a:cubicBezTo>
                  <a:pt x="17" y="29"/>
                  <a:pt x="18" y="29"/>
                  <a:pt x="19" y="30"/>
                </a:cubicBezTo>
                <a:cubicBezTo>
                  <a:pt x="20" y="30"/>
                  <a:pt x="21" y="31"/>
                  <a:pt x="23" y="31"/>
                </a:cubicBezTo>
                <a:cubicBezTo>
                  <a:pt x="24" y="31"/>
                  <a:pt x="25" y="31"/>
                  <a:pt x="26" y="30"/>
                </a:cubicBezTo>
                <a:cubicBezTo>
                  <a:pt x="27" y="30"/>
                  <a:pt x="28" y="29"/>
                  <a:pt x="29" y="28"/>
                </a:cubicBezTo>
                <a:cubicBezTo>
                  <a:pt x="29" y="27"/>
                  <a:pt x="29" y="27"/>
                  <a:pt x="29" y="26"/>
                </a:cubicBezTo>
                <a:cubicBezTo>
                  <a:pt x="29" y="25"/>
                  <a:pt x="29" y="24"/>
                  <a:pt x="29" y="24"/>
                </a:cubicBezTo>
                <a:cubicBezTo>
                  <a:pt x="29" y="23"/>
                  <a:pt x="28" y="22"/>
                  <a:pt x="28" y="22"/>
                </a:cubicBezTo>
                <a:close/>
                <a:moveTo>
                  <a:pt x="23" y="0"/>
                </a:moveTo>
                <a:cubicBezTo>
                  <a:pt x="10" y="0"/>
                  <a:pt x="0" y="10"/>
                  <a:pt x="0" y="22"/>
                </a:cubicBezTo>
                <a:cubicBezTo>
                  <a:pt x="0" y="35"/>
                  <a:pt x="10" y="45"/>
                  <a:pt x="23" y="45"/>
                </a:cubicBezTo>
                <a:cubicBezTo>
                  <a:pt x="35" y="45"/>
                  <a:pt x="45" y="35"/>
                  <a:pt x="45" y="22"/>
                </a:cubicBezTo>
                <a:cubicBezTo>
                  <a:pt x="45" y="10"/>
                  <a:pt x="35" y="0"/>
                  <a:pt x="23" y="0"/>
                </a:cubicBezTo>
                <a:close/>
                <a:moveTo>
                  <a:pt x="28" y="35"/>
                </a:moveTo>
                <a:cubicBezTo>
                  <a:pt x="27" y="35"/>
                  <a:pt x="26" y="35"/>
                  <a:pt x="25" y="34"/>
                </a:cubicBezTo>
                <a:cubicBezTo>
                  <a:pt x="24" y="34"/>
                  <a:pt x="23" y="34"/>
                  <a:pt x="23" y="34"/>
                </a:cubicBezTo>
                <a:cubicBezTo>
                  <a:pt x="16" y="34"/>
                  <a:pt x="11" y="29"/>
                  <a:pt x="11" y="23"/>
                </a:cubicBezTo>
                <a:cubicBezTo>
                  <a:pt x="11" y="22"/>
                  <a:pt x="11" y="21"/>
                  <a:pt x="11" y="20"/>
                </a:cubicBezTo>
                <a:cubicBezTo>
                  <a:pt x="11" y="19"/>
                  <a:pt x="10" y="18"/>
                  <a:pt x="10" y="17"/>
                </a:cubicBezTo>
                <a:cubicBezTo>
                  <a:pt x="10" y="13"/>
                  <a:pt x="13" y="10"/>
                  <a:pt x="17" y="10"/>
                </a:cubicBezTo>
                <a:cubicBezTo>
                  <a:pt x="18" y="10"/>
                  <a:pt x="20" y="10"/>
                  <a:pt x="21" y="11"/>
                </a:cubicBezTo>
                <a:cubicBezTo>
                  <a:pt x="21" y="11"/>
                  <a:pt x="22" y="11"/>
                  <a:pt x="23" y="11"/>
                </a:cubicBezTo>
                <a:cubicBezTo>
                  <a:pt x="29" y="11"/>
                  <a:pt x="34" y="16"/>
                  <a:pt x="34" y="23"/>
                </a:cubicBezTo>
                <a:cubicBezTo>
                  <a:pt x="34" y="23"/>
                  <a:pt x="34" y="24"/>
                  <a:pt x="34" y="25"/>
                </a:cubicBezTo>
                <a:cubicBezTo>
                  <a:pt x="34" y="26"/>
                  <a:pt x="35" y="27"/>
                  <a:pt x="35" y="28"/>
                </a:cubicBezTo>
                <a:cubicBezTo>
                  <a:pt x="35" y="32"/>
                  <a:pt x="32" y="35"/>
                  <a:pt x="28" y="35"/>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5" name="Freeform 385"/>
          <p:cNvSpPr>
            <a:spLocks noEditPoints="1"/>
          </p:cNvSpPr>
          <p:nvPr/>
        </p:nvSpPr>
        <p:spPr bwMode="auto">
          <a:xfrm>
            <a:off x="4348818" y="4738694"/>
            <a:ext cx="401566" cy="350918"/>
          </a:xfrm>
          <a:custGeom>
            <a:avLst/>
            <a:gdLst>
              <a:gd name="T0" fmla="*/ 34 w 47"/>
              <a:gd name="T1" fmla="*/ 21 h 41"/>
              <a:gd name="T2" fmla="*/ 34 w 47"/>
              <a:gd name="T3" fmla="*/ 19 h 41"/>
              <a:gd name="T4" fmla="*/ 34 w 47"/>
              <a:gd name="T5" fmla="*/ 15 h 41"/>
              <a:gd name="T6" fmla="*/ 23 w 47"/>
              <a:gd name="T7" fmla="*/ 15 h 41"/>
              <a:gd name="T8" fmla="*/ 22 w 47"/>
              <a:gd name="T9" fmla="*/ 14 h 41"/>
              <a:gd name="T10" fmla="*/ 22 w 47"/>
              <a:gd name="T11" fmla="*/ 9 h 41"/>
              <a:gd name="T12" fmla="*/ 7 w 47"/>
              <a:gd name="T13" fmla="*/ 15 h 41"/>
              <a:gd name="T14" fmla="*/ 0 w 47"/>
              <a:gd name="T15" fmla="*/ 28 h 41"/>
              <a:gd name="T16" fmla="*/ 19 w 47"/>
              <a:gd name="T17" fmla="*/ 41 h 41"/>
              <a:gd name="T18" fmla="*/ 40 w 47"/>
              <a:gd name="T19" fmla="*/ 27 h 41"/>
              <a:gd name="T20" fmla="*/ 34 w 47"/>
              <a:gd name="T21" fmla="*/ 21 h 41"/>
              <a:gd name="T22" fmla="*/ 19 w 47"/>
              <a:gd name="T23" fmla="*/ 37 h 41"/>
              <a:gd name="T24" fmla="*/ 5 w 47"/>
              <a:gd name="T25" fmla="*/ 30 h 41"/>
              <a:gd name="T26" fmla="*/ 17 w 47"/>
              <a:gd name="T27" fmla="*/ 19 h 41"/>
              <a:gd name="T28" fmla="*/ 32 w 47"/>
              <a:gd name="T29" fmla="*/ 27 h 41"/>
              <a:gd name="T30" fmla="*/ 19 w 47"/>
              <a:gd name="T31" fmla="*/ 37 h 41"/>
              <a:gd name="T32" fmla="*/ 47 w 47"/>
              <a:gd name="T33" fmla="*/ 14 h 41"/>
              <a:gd name="T34" fmla="*/ 33 w 47"/>
              <a:gd name="T35" fmla="*/ 0 h 41"/>
              <a:gd name="T36" fmla="*/ 31 w 47"/>
              <a:gd name="T37" fmla="*/ 2 h 41"/>
              <a:gd name="T38" fmla="*/ 33 w 47"/>
              <a:gd name="T39" fmla="*/ 4 h 41"/>
              <a:gd name="T40" fmla="*/ 43 w 47"/>
              <a:gd name="T41" fmla="*/ 14 h 41"/>
              <a:gd name="T42" fmla="*/ 45 w 47"/>
              <a:gd name="T43" fmla="*/ 16 h 41"/>
              <a:gd name="T44" fmla="*/ 47 w 47"/>
              <a:gd name="T45" fmla="*/ 14 h 41"/>
              <a:gd name="T46" fmla="*/ 40 w 47"/>
              <a:gd name="T47" fmla="*/ 14 h 41"/>
              <a:gd name="T48" fmla="*/ 33 w 47"/>
              <a:gd name="T49" fmla="*/ 7 h 41"/>
              <a:gd name="T50" fmla="*/ 31 w 47"/>
              <a:gd name="T51" fmla="*/ 8 h 41"/>
              <a:gd name="T52" fmla="*/ 32 w 47"/>
              <a:gd name="T53" fmla="*/ 10 h 41"/>
              <a:gd name="T54" fmla="*/ 37 w 47"/>
              <a:gd name="T55" fmla="*/ 15 h 41"/>
              <a:gd name="T56" fmla="*/ 39 w 47"/>
              <a:gd name="T57" fmla="*/ 16 h 41"/>
              <a:gd name="T58" fmla="*/ 40 w 47"/>
              <a:gd name="T59" fmla="*/ 14 h 41"/>
              <a:gd name="T60" fmla="*/ 15 w 47"/>
              <a:gd name="T61" fmla="*/ 24 h 41"/>
              <a:gd name="T62" fmla="*/ 11 w 47"/>
              <a:gd name="T63" fmla="*/ 30 h 41"/>
              <a:gd name="T64" fmla="*/ 17 w 47"/>
              <a:gd name="T65" fmla="*/ 33 h 41"/>
              <a:gd name="T66" fmla="*/ 22 w 47"/>
              <a:gd name="T67" fmla="*/ 27 h 41"/>
              <a:gd name="T68" fmla="*/ 15 w 47"/>
              <a:gd name="T69" fmla="*/ 24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7" h="41">
                <a:moveTo>
                  <a:pt x="34" y="21"/>
                </a:moveTo>
                <a:cubicBezTo>
                  <a:pt x="34" y="20"/>
                  <a:pt x="33" y="20"/>
                  <a:pt x="34" y="19"/>
                </a:cubicBezTo>
                <a:cubicBezTo>
                  <a:pt x="34" y="18"/>
                  <a:pt x="34" y="16"/>
                  <a:pt x="34" y="15"/>
                </a:cubicBezTo>
                <a:cubicBezTo>
                  <a:pt x="32" y="13"/>
                  <a:pt x="28" y="13"/>
                  <a:pt x="23" y="15"/>
                </a:cubicBezTo>
                <a:cubicBezTo>
                  <a:pt x="23" y="15"/>
                  <a:pt x="22" y="15"/>
                  <a:pt x="22" y="14"/>
                </a:cubicBezTo>
                <a:cubicBezTo>
                  <a:pt x="23" y="12"/>
                  <a:pt x="23" y="10"/>
                  <a:pt x="22" y="9"/>
                </a:cubicBezTo>
                <a:cubicBezTo>
                  <a:pt x="19" y="6"/>
                  <a:pt x="13" y="9"/>
                  <a:pt x="7" y="15"/>
                </a:cubicBezTo>
                <a:cubicBezTo>
                  <a:pt x="2" y="19"/>
                  <a:pt x="0" y="24"/>
                  <a:pt x="0" y="28"/>
                </a:cubicBezTo>
                <a:cubicBezTo>
                  <a:pt x="0" y="35"/>
                  <a:pt x="10" y="41"/>
                  <a:pt x="19" y="41"/>
                </a:cubicBezTo>
                <a:cubicBezTo>
                  <a:pt x="32" y="41"/>
                  <a:pt x="40" y="33"/>
                  <a:pt x="40" y="27"/>
                </a:cubicBezTo>
                <a:cubicBezTo>
                  <a:pt x="40" y="23"/>
                  <a:pt x="37" y="21"/>
                  <a:pt x="34" y="21"/>
                </a:cubicBezTo>
                <a:close/>
                <a:moveTo>
                  <a:pt x="19" y="37"/>
                </a:moveTo>
                <a:cubicBezTo>
                  <a:pt x="12" y="38"/>
                  <a:pt x="5" y="35"/>
                  <a:pt x="5" y="30"/>
                </a:cubicBezTo>
                <a:cubicBezTo>
                  <a:pt x="4" y="25"/>
                  <a:pt x="10" y="20"/>
                  <a:pt x="17" y="19"/>
                </a:cubicBezTo>
                <a:cubicBezTo>
                  <a:pt x="25" y="18"/>
                  <a:pt x="31" y="22"/>
                  <a:pt x="32" y="27"/>
                </a:cubicBezTo>
                <a:cubicBezTo>
                  <a:pt x="32" y="32"/>
                  <a:pt x="27" y="36"/>
                  <a:pt x="19" y="37"/>
                </a:cubicBezTo>
                <a:close/>
                <a:moveTo>
                  <a:pt x="47" y="14"/>
                </a:moveTo>
                <a:cubicBezTo>
                  <a:pt x="47" y="7"/>
                  <a:pt x="40" y="0"/>
                  <a:pt x="33" y="0"/>
                </a:cubicBezTo>
                <a:cubicBezTo>
                  <a:pt x="32" y="0"/>
                  <a:pt x="31" y="1"/>
                  <a:pt x="31" y="2"/>
                </a:cubicBezTo>
                <a:cubicBezTo>
                  <a:pt x="31" y="3"/>
                  <a:pt x="32" y="4"/>
                  <a:pt x="33" y="4"/>
                </a:cubicBezTo>
                <a:cubicBezTo>
                  <a:pt x="39" y="4"/>
                  <a:pt x="43" y="8"/>
                  <a:pt x="43" y="14"/>
                </a:cubicBezTo>
                <a:cubicBezTo>
                  <a:pt x="43" y="15"/>
                  <a:pt x="44" y="16"/>
                  <a:pt x="45" y="16"/>
                </a:cubicBezTo>
                <a:cubicBezTo>
                  <a:pt x="46" y="16"/>
                  <a:pt x="47" y="15"/>
                  <a:pt x="47" y="14"/>
                </a:cubicBezTo>
                <a:close/>
                <a:moveTo>
                  <a:pt x="40" y="14"/>
                </a:moveTo>
                <a:cubicBezTo>
                  <a:pt x="39" y="10"/>
                  <a:pt x="36" y="8"/>
                  <a:pt x="33" y="7"/>
                </a:cubicBezTo>
                <a:cubicBezTo>
                  <a:pt x="32" y="7"/>
                  <a:pt x="31" y="7"/>
                  <a:pt x="31" y="8"/>
                </a:cubicBezTo>
                <a:cubicBezTo>
                  <a:pt x="31" y="9"/>
                  <a:pt x="31" y="10"/>
                  <a:pt x="32" y="10"/>
                </a:cubicBezTo>
                <a:cubicBezTo>
                  <a:pt x="35" y="11"/>
                  <a:pt x="36" y="12"/>
                  <a:pt x="37" y="15"/>
                </a:cubicBezTo>
                <a:cubicBezTo>
                  <a:pt x="37" y="16"/>
                  <a:pt x="38" y="16"/>
                  <a:pt x="39" y="16"/>
                </a:cubicBezTo>
                <a:cubicBezTo>
                  <a:pt x="40" y="16"/>
                  <a:pt x="40" y="15"/>
                  <a:pt x="40" y="14"/>
                </a:cubicBezTo>
                <a:close/>
                <a:moveTo>
                  <a:pt x="15" y="24"/>
                </a:moveTo>
                <a:cubicBezTo>
                  <a:pt x="12" y="25"/>
                  <a:pt x="10" y="27"/>
                  <a:pt x="11" y="30"/>
                </a:cubicBezTo>
                <a:cubicBezTo>
                  <a:pt x="11" y="32"/>
                  <a:pt x="14" y="34"/>
                  <a:pt x="17" y="33"/>
                </a:cubicBezTo>
                <a:cubicBezTo>
                  <a:pt x="20" y="33"/>
                  <a:pt x="22" y="30"/>
                  <a:pt x="22" y="27"/>
                </a:cubicBezTo>
                <a:cubicBezTo>
                  <a:pt x="21" y="25"/>
                  <a:pt x="18" y="23"/>
                  <a:pt x="15" y="24"/>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6" name="Freeform 387"/>
          <p:cNvSpPr>
            <a:spLocks/>
          </p:cNvSpPr>
          <p:nvPr/>
        </p:nvSpPr>
        <p:spPr bwMode="auto">
          <a:xfrm>
            <a:off x="3258588" y="4751356"/>
            <a:ext cx="253239" cy="325593"/>
          </a:xfrm>
          <a:custGeom>
            <a:avLst/>
            <a:gdLst>
              <a:gd name="T0" fmla="*/ 29 w 30"/>
              <a:gd name="T1" fmla="*/ 33 h 38"/>
              <a:gd name="T2" fmla="*/ 22 w 30"/>
              <a:gd name="T3" fmla="*/ 2 h 38"/>
              <a:gd name="T4" fmla="*/ 18 w 30"/>
              <a:gd name="T5" fmla="*/ 0 h 38"/>
              <a:gd name="T6" fmla="*/ 12 w 30"/>
              <a:gd name="T7" fmla="*/ 2 h 38"/>
              <a:gd name="T8" fmla="*/ 20 w 30"/>
              <a:gd name="T9" fmla="*/ 4 h 38"/>
              <a:gd name="T10" fmla="*/ 17 w 30"/>
              <a:gd name="T11" fmla="*/ 12 h 38"/>
              <a:gd name="T12" fmla="*/ 9 w 30"/>
              <a:gd name="T13" fmla="*/ 9 h 38"/>
              <a:gd name="T14" fmla="*/ 11 w 30"/>
              <a:gd name="T15" fmla="*/ 19 h 38"/>
              <a:gd name="T16" fmla="*/ 23 w 30"/>
              <a:gd name="T17" fmla="*/ 32 h 38"/>
              <a:gd name="T18" fmla="*/ 21 w 30"/>
              <a:gd name="T19" fmla="*/ 38 h 38"/>
              <a:gd name="T20" fmla="*/ 27 w 30"/>
              <a:gd name="T21" fmla="*/ 37 h 38"/>
              <a:gd name="T22" fmla="*/ 29 w 30"/>
              <a:gd name="T23" fmla="*/ 33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0" h="38">
                <a:moveTo>
                  <a:pt x="29" y="33"/>
                </a:moveTo>
                <a:cubicBezTo>
                  <a:pt x="22" y="2"/>
                  <a:pt x="22" y="2"/>
                  <a:pt x="22" y="2"/>
                </a:cubicBezTo>
                <a:cubicBezTo>
                  <a:pt x="22" y="1"/>
                  <a:pt x="20" y="0"/>
                  <a:pt x="18" y="0"/>
                </a:cubicBezTo>
                <a:cubicBezTo>
                  <a:pt x="12" y="2"/>
                  <a:pt x="12" y="2"/>
                  <a:pt x="12" y="2"/>
                </a:cubicBezTo>
                <a:cubicBezTo>
                  <a:pt x="14" y="2"/>
                  <a:pt x="17" y="2"/>
                  <a:pt x="20" y="4"/>
                </a:cubicBezTo>
                <a:cubicBezTo>
                  <a:pt x="17" y="12"/>
                  <a:pt x="17" y="12"/>
                  <a:pt x="17" y="12"/>
                </a:cubicBezTo>
                <a:cubicBezTo>
                  <a:pt x="17" y="12"/>
                  <a:pt x="15" y="9"/>
                  <a:pt x="9" y="9"/>
                </a:cubicBezTo>
                <a:cubicBezTo>
                  <a:pt x="3" y="9"/>
                  <a:pt x="0" y="15"/>
                  <a:pt x="11" y="19"/>
                </a:cubicBezTo>
                <a:cubicBezTo>
                  <a:pt x="20" y="21"/>
                  <a:pt x="23" y="27"/>
                  <a:pt x="23" y="32"/>
                </a:cubicBezTo>
                <a:cubicBezTo>
                  <a:pt x="23" y="35"/>
                  <a:pt x="22" y="37"/>
                  <a:pt x="21" y="38"/>
                </a:cubicBezTo>
                <a:cubicBezTo>
                  <a:pt x="27" y="37"/>
                  <a:pt x="27" y="37"/>
                  <a:pt x="27" y="37"/>
                </a:cubicBezTo>
                <a:cubicBezTo>
                  <a:pt x="29" y="36"/>
                  <a:pt x="30" y="35"/>
                  <a:pt x="29" y="33"/>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7" name="Freeform 5"/>
          <p:cNvSpPr>
            <a:spLocks noEditPoints="1"/>
          </p:cNvSpPr>
          <p:nvPr/>
        </p:nvSpPr>
        <p:spPr bwMode="auto">
          <a:xfrm>
            <a:off x="3820880" y="4755220"/>
            <a:ext cx="317866" cy="317866"/>
          </a:xfrm>
          <a:custGeom>
            <a:avLst/>
            <a:gdLst>
              <a:gd name="T0" fmla="*/ 21 w 41"/>
              <a:gd name="T1" fmla="*/ 41 h 41"/>
              <a:gd name="T2" fmla="*/ 0 w 41"/>
              <a:gd name="T3" fmla="*/ 21 h 41"/>
              <a:gd name="T4" fmla="*/ 21 w 41"/>
              <a:gd name="T5" fmla="*/ 0 h 41"/>
              <a:gd name="T6" fmla="*/ 41 w 41"/>
              <a:gd name="T7" fmla="*/ 21 h 41"/>
              <a:gd name="T8" fmla="*/ 21 w 41"/>
              <a:gd name="T9" fmla="*/ 41 h 41"/>
              <a:gd name="T10" fmla="*/ 21 w 41"/>
              <a:gd name="T11" fmla="*/ 6 h 41"/>
              <a:gd name="T12" fmla="*/ 6 w 41"/>
              <a:gd name="T13" fmla="*/ 21 h 41"/>
              <a:gd name="T14" fmla="*/ 21 w 41"/>
              <a:gd name="T15" fmla="*/ 35 h 41"/>
              <a:gd name="T16" fmla="*/ 21 w 41"/>
              <a:gd name="T17" fmla="*/ 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1" h="41">
                <a:moveTo>
                  <a:pt x="21" y="41"/>
                </a:moveTo>
                <a:cubicBezTo>
                  <a:pt x="9" y="41"/>
                  <a:pt x="0" y="32"/>
                  <a:pt x="0" y="21"/>
                </a:cubicBezTo>
                <a:cubicBezTo>
                  <a:pt x="0" y="9"/>
                  <a:pt x="9" y="0"/>
                  <a:pt x="21" y="0"/>
                </a:cubicBezTo>
                <a:cubicBezTo>
                  <a:pt x="32" y="0"/>
                  <a:pt x="41" y="9"/>
                  <a:pt x="41" y="21"/>
                </a:cubicBezTo>
                <a:cubicBezTo>
                  <a:pt x="41" y="32"/>
                  <a:pt x="32" y="41"/>
                  <a:pt x="21" y="41"/>
                </a:cubicBezTo>
                <a:close/>
                <a:moveTo>
                  <a:pt x="21" y="6"/>
                </a:moveTo>
                <a:cubicBezTo>
                  <a:pt x="13" y="6"/>
                  <a:pt x="6" y="13"/>
                  <a:pt x="6" y="21"/>
                </a:cubicBezTo>
                <a:cubicBezTo>
                  <a:pt x="6" y="29"/>
                  <a:pt x="13" y="35"/>
                  <a:pt x="21" y="35"/>
                </a:cubicBezTo>
                <a:lnTo>
                  <a:pt x="21" y="6"/>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8" name="Freeform 6"/>
          <p:cNvSpPr>
            <a:spLocks noEditPoints="1"/>
          </p:cNvSpPr>
          <p:nvPr/>
        </p:nvSpPr>
        <p:spPr bwMode="auto">
          <a:xfrm>
            <a:off x="6770412" y="4755220"/>
            <a:ext cx="317866" cy="317866"/>
          </a:xfrm>
          <a:custGeom>
            <a:avLst/>
            <a:gdLst>
              <a:gd name="T0" fmla="*/ 21 w 41"/>
              <a:gd name="T1" fmla="*/ 41 h 41"/>
              <a:gd name="T2" fmla="*/ 0 w 41"/>
              <a:gd name="T3" fmla="*/ 20 h 41"/>
              <a:gd name="T4" fmla="*/ 21 w 41"/>
              <a:gd name="T5" fmla="*/ 0 h 41"/>
              <a:gd name="T6" fmla="*/ 41 w 41"/>
              <a:gd name="T7" fmla="*/ 20 h 41"/>
              <a:gd name="T8" fmla="*/ 21 w 41"/>
              <a:gd name="T9" fmla="*/ 41 h 41"/>
              <a:gd name="T10" fmla="*/ 33 w 41"/>
              <a:gd name="T11" fmla="*/ 27 h 41"/>
              <a:gd name="T12" fmla="*/ 21 w 41"/>
              <a:gd name="T13" fmla="*/ 9 h 41"/>
              <a:gd name="T14" fmla="*/ 8 w 41"/>
              <a:gd name="T15" fmla="*/ 27 h 41"/>
              <a:gd name="T16" fmla="*/ 11 w 41"/>
              <a:gd name="T17" fmla="*/ 27 h 41"/>
              <a:gd name="T18" fmla="*/ 14 w 41"/>
              <a:gd name="T19" fmla="*/ 23 h 41"/>
              <a:gd name="T20" fmla="*/ 28 w 41"/>
              <a:gd name="T21" fmla="*/ 23 h 41"/>
              <a:gd name="T22" fmla="*/ 30 w 41"/>
              <a:gd name="T23" fmla="*/ 27 h 41"/>
              <a:gd name="T24" fmla="*/ 33 w 41"/>
              <a:gd name="T25" fmla="*/ 27 h 41"/>
              <a:gd name="T26" fmla="*/ 26 w 41"/>
              <a:gd name="T27" fmla="*/ 21 h 41"/>
              <a:gd name="T28" fmla="*/ 15 w 41"/>
              <a:gd name="T29" fmla="*/ 21 h 41"/>
              <a:gd name="T30" fmla="*/ 21 w 41"/>
              <a:gd name="T31" fmla="*/ 13 h 41"/>
              <a:gd name="T32" fmla="*/ 26 w 41"/>
              <a:gd name="T33" fmla="*/ 2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1" h="41">
                <a:moveTo>
                  <a:pt x="21" y="41"/>
                </a:moveTo>
                <a:cubicBezTo>
                  <a:pt x="9" y="41"/>
                  <a:pt x="0" y="32"/>
                  <a:pt x="0" y="20"/>
                </a:cubicBezTo>
                <a:cubicBezTo>
                  <a:pt x="0" y="9"/>
                  <a:pt x="9" y="0"/>
                  <a:pt x="21" y="0"/>
                </a:cubicBezTo>
                <a:cubicBezTo>
                  <a:pt x="32" y="0"/>
                  <a:pt x="41" y="9"/>
                  <a:pt x="41" y="20"/>
                </a:cubicBezTo>
                <a:cubicBezTo>
                  <a:pt x="41" y="32"/>
                  <a:pt x="32" y="41"/>
                  <a:pt x="21" y="41"/>
                </a:cubicBezTo>
                <a:close/>
                <a:moveTo>
                  <a:pt x="33" y="27"/>
                </a:moveTo>
                <a:cubicBezTo>
                  <a:pt x="21" y="9"/>
                  <a:pt x="21" y="9"/>
                  <a:pt x="21" y="9"/>
                </a:cubicBezTo>
                <a:cubicBezTo>
                  <a:pt x="8" y="27"/>
                  <a:pt x="8" y="27"/>
                  <a:pt x="8" y="27"/>
                </a:cubicBezTo>
                <a:cubicBezTo>
                  <a:pt x="11" y="27"/>
                  <a:pt x="11" y="27"/>
                  <a:pt x="11" y="27"/>
                </a:cubicBezTo>
                <a:cubicBezTo>
                  <a:pt x="14" y="23"/>
                  <a:pt x="14" y="23"/>
                  <a:pt x="14" y="23"/>
                </a:cubicBezTo>
                <a:cubicBezTo>
                  <a:pt x="28" y="23"/>
                  <a:pt x="28" y="23"/>
                  <a:pt x="28" y="23"/>
                </a:cubicBezTo>
                <a:cubicBezTo>
                  <a:pt x="30" y="27"/>
                  <a:pt x="30" y="27"/>
                  <a:pt x="30" y="27"/>
                </a:cubicBezTo>
                <a:lnTo>
                  <a:pt x="33" y="27"/>
                </a:lnTo>
                <a:close/>
                <a:moveTo>
                  <a:pt x="26" y="21"/>
                </a:moveTo>
                <a:cubicBezTo>
                  <a:pt x="15" y="21"/>
                  <a:pt x="15" y="21"/>
                  <a:pt x="15" y="21"/>
                </a:cubicBezTo>
                <a:cubicBezTo>
                  <a:pt x="21" y="13"/>
                  <a:pt x="21" y="13"/>
                  <a:pt x="21" y="13"/>
                </a:cubicBezTo>
                <a:lnTo>
                  <a:pt x="26" y="21"/>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9" name="Freeform 7"/>
          <p:cNvSpPr>
            <a:spLocks noEditPoints="1"/>
          </p:cNvSpPr>
          <p:nvPr/>
        </p:nvSpPr>
        <p:spPr bwMode="auto">
          <a:xfrm>
            <a:off x="5553290" y="4766690"/>
            <a:ext cx="373572" cy="294926"/>
          </a:xfrm>
          <a:custGeom>
            <a:avLst/>
            <a:gdLst>
              <a:gd name="T0" fmla="*/ 48 w 48"/>
              <a:gd name="T1" fmla="*/ 36 h 38"/>
              <a:gd name="T2" fmla="*/ 46 w 48"/>
              <a:gd name="T3" fmla="*/ 38 h 38"/>
              <a:gd name="T4" fmla="*/ 1 w 48"/>
              <a:gd name="T5" fmla="*/ 38 h 38"/>
              <a:gd name="T6" fmla="*/ 0 w 48"/>
              <a:gd name="T7" fmla="*/ 36 h 38"/>
              <a:gd name="T8" fmla="*/ 0 w 48"/>
              <a:gd name="T9" fmla="*/ 33 h 38"/>
              <a:gd name="T10" fmla="*/ 1 w 48"/>
              <a:gd name="T11" fmla="*/ 31 h 38"/>
              <a:gd name="T12" fmla="*/ 46 w 48"/>
              <a:gd name="T13" fmla="*/ 31 h 38"/>
              <a:gd name="T14" fmla="*/ 48 w 48"/>
              <a:gd name="T15" fmla="*/ 33 h 38"/>
              <a:gd name="T16" fmla="*/ 48 w 48"/>
              <a:gd name="T17" fmla="*/ 36 h 38"/>
              <a:gd name="T18" fmla="*/ 44 w 48"/>
              <a:gd name="T19" fmla="*/ 16 h 38"/>
              <a:gd name="T20" fmla="*/ 43 w 48"/>
              <a:gd name="T21" fmla="*/ 18 h 38"/>
              <a:gd name="T22" fmla="*/ 5 w 48"/>
              <a:gd name="T23" fmla="*/ 18 h 38"/>
              <a:gd name="T24" fmla="*/ 3 w 48"/>
              <a:gd name="T25" fmla="*/ 16 h 38"/>
              <a:gd name="T26" fmla="*/ 3 w 48"/>
              <a:gd name="T27" fmla="*/ 12 h 38"/>
              <a:gd name="T28" fmla="*/ 5 w 48"/>
              <a:gd name="T29" fmla="*/ 11 h 38"/>
              <a:gd name="T30" fmla="*/ 43 w 48"/>
              <a:gd name="T31" fmla="*/ 11 h 38"/>
              <a:gd name="T32" fmla="*/ 44 w 48"/>
              <a:gd name="T33" fmla="*/ 12 h 38"/>
              <a:gd name="T34" fmla="*/ 44 w 48"/>
              <a:gd name="T35" fmla="*/ 16 h 38"/>
              <a:gd name="T36" fmla="*/ 37 w 48"/>
              <a:gd name="T37" fmla="*/ 26 h 38"/>
              <a:gd name="T38" fmla="*/ 36 w 48"/>
              <a:gd name="T39" fmla="*/ 28 h 38"/>
              <a:gd name="T40" fmla="*/ 12 w 48"/>
              <a:gd name="T41" fmla="*/ 28 h 38"/>
              <a:gd name="T42" fmla="*/ 10 w 48"/>
              <a:gd name="T43" fmla="*/ 26 h 38"/>
              <a:gd name="T44" fmla="*/ 10 w 48"/>
              <a:gd name="T45" fmla="*/ 23 h 38"/>
              <a:gd name="T46" fmla="*/ 12 w 48"/>
              <a:gd name="T47" fmla="*/ 21 h 38"/>
              <a:gd name="T48" fmla="*/ 36 w 48"/>
              <a:gd name="T49" fmla="*/ 21 h 38"/>
              <a:gd name="T50" fmla="*/ 37 w 48"/>
              <a:gd name="T51" fmla="*/ 23 h 38"/>
              <a:gd name="T52" fmla="*/ 37 w 48"/>
              <a:gd name="T53" fmla="*/ 26 h 38"/>
              <a:gd name="T54" fmla="*/ 34 w 48"/>
              <a:gd name="T55" fmla="*/ 6 h 38"/>
              <a:gd name="T56" fmla="*/ 32 w 48"/>
              <a:gd name="T57" fmla="*/ 7 h 38"/>
              <a:gd name="T58" fmla="*/ 15 w 48"/>
              <a:gd name="T59" fmla="*/ 7 h 38"/>
              <a:gd name="T60" fmla="*/ 13 w 48"/>
              <a:gd name="T61" fmla="*/ 6 h 38"/>
              <a:gd name="T62" fmla="*/ 13 w 48"/>
              <a:gd name="T63" fmla="*/ 2 h 38"/>
              <a:gd name="T64" fmla="*/ 15 w 48"/>
              <a:gd name="T65" fmla="*/ 0 h 38"/>
              <a:gd name="T66" fmla="*/ 32 w 48"/>
              <a:gd name="T67" fmla="*/ 0 h 38"/>
              <a:gd name="T68" fmla="*/ 34 w 48"/>
              <a:gd name="T69" fmla="*/ 2 h 38"/>
              <a:gd name="T70" fmla="*/ 34 w 48"/>
              <a:gd name="T71" fmla="*/ 6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8" h="38">
                <a:moveTo>
                  <a:pt x="48" y="36"/>
                </a:moveTo>
                <a:cubicBezTo>
                  <a:pt x="48" y="37"/>
                  <a:pt x="47" y="38"/>
                  <a:pt x="46" y="38"/>
                </a:cubicBezTo>
                <a:cubicBezTo>
                  <a:pt x="1" y="38"/>
                  <a:pt x="1" y="38"/>
                  <a:pt x="1" y="38"/>
                </a:cubicBezTo>
                <a:cubicBezTo>
                  <a:pt x="0" y="38"/>
                  <a:pt x="0" y="37"/>
                  <a:pt x="0" y="36"/>
                </a:cubicBezTo>
                <a:cubicBezTo>
                  <a:pt x="0" y="33"/>
                  <a:pt x="0" y="33"/>
                  <a:pt x="0" y="33"/>
                </a:cubicBezTo>
                <a:cubicBezTo>
                  <a:pt x="0" y="32"/>
                  <a:pt x="0" y="31"/>
                  <a:pt x="1" y="31"/>
                </a:cubicBezTo>
                <a:cubicBezTo>
                  <a:pt x="46" y="31"/>
                  <a:pt x="46" y="31"/>
                  <a:pt x="46" y="31"/>
                </a:cubicBezTo>
                <a:cubicBezTo>
                  <a:pt x="47" y="31"/>
                  <a:pt x="48" y="32"/>
                  <a:pt x="48" y="33"/>
                </a:cubicBezTo>
                <a:lnTo>
                  <a:pt x="48" y="36"/>
                </a:lnTo>
                <a:close/>
                <a:moveTo>
                  <a:pt x="44" y="16"/>
                </a:moveTo>
                <a:cubicBezTo>
                  <a:pt x="44" y="17"/>
                  <a:pt x="43" y="18"/>
                  <a:pt x="43" y="18"/>
                </a:cubicBezTo>
                <a:cubicBezTo>
                  <a:pt x="5" y="18"/>
                  <a:pt x="5" y="18"/>
                  <a:pt x="5" y="18"/>
                </a:cubicBezTo>
                <a:cubicBezTo>
                  <a:pt x="4" y="18"/>
                  <a:pt x="3" y="17"/>
                  <a:pt x="3" y="16"/>
                </a:cubicBezTo>
                <a:cubicBezTo>
                  <a:pt x="3" y="12"/>
                  <a:pt x="3" y="12"/>
                  <a:pt x="3" y="12"/>
                </a:cubicBezTo>
                <a:cubicBezTo>
                  <a:pt x="3" y="12"/>
                  <a:pt x="4" y="11"/>
                  <a:pt x="5" y="11"/>
                </a:cubicBezTo>
                <a:cubicBezTo>
                  <a:pt x="43" y="11"/>
                  <a:pt x="43" y="11"/>
                  <a:pt x="43" y="11"/>
                </a:cubicBezTo>
                <a:cubicBezTo>
                  <a:pt x="43" y="11"/>
                  <a:pt x="44" y="12"/>
                  <a:pt x="44" y="12"/>
                </a:cubicBezTo>
                <a:lnTo>
                  <a:pt x="44" y="16"/>
                </a:lnTo>
                <a:close/>
                <a:moveTo>
                  <a:pt x="37" y="26"/>
                </a:moveTo>
                <a:cubicBezTo>
                  <a:pt x="37" y="27"/>
                  <a:pt x="37" y="28"/>
                  <a:pt x="36" y="28"/>
                </a:cubicBezTo>
                <a:cubicBezTo>
                  <a:pt x="12" y="28"/>
                  <a:pt x="12" y="28"/>
                  <a:pt x="12" y="28"/>
                </a:cubicBezTo>
                <a:cubicBezTo>
                  <a:pt x="11" y="28"/>
                  <a:pt x="10" y="27"/>
                  <a:pt x="10" y="26"/>
                </a:cubicBezTo>
                <a:cubicBezTo>
                  <a:pt x="10" y="23"/>
                  <a:pt x="10" y="23"/>
                  <a:pt x="10" y="23"/>
                </a:cubicBezTo>
                <a:cubicBezTo>
                  <a:pt x="10" y="22"/>
                  <a:pt x="11" y="21"/>
                  <a:pt x="12" y="21"/>
                </a:cubicBezTo>
                <a:cubicBezTo>
                  <a:pt x="36" y="21"/>
                  <a:pt x="36" y="21"/>
                  <a:pt x="36" y="21"/>
                </a:cubicBezTo>
                <a:cubicBezTo>
                  <a:pt x="37" y="21"/>
                  <a:pt x="37" y="22"/>
                  <a:pt x="37" y="23"/>
                </a:cubicBezTo>
                <a:lnTo>
                  <a:pt x="37" y="26"/>
                </a:lnTo>
                <a:close/>
                <a:moveTo>
                  <a:pt x="34" y="6"/>
                </a:moveTo>
                <a:cubicBezTo>
                  <a:pt x="34" y="7"/>
                  <a:pt x="33" y="7"/>
                  <a:pt x="32" y="7"/>
                </a:cubicBezTo>
                <a:cubicBezTo>
                  <a:pt x="15" y="7"/>
                  <a:pt x="15" y="7"/>
                  <a:pt x="15" y="7"/>
                </a:cubicBezTo>
                <a:cubicBezTo>
                  <a:pt x="14" y="7"/>
                  <a:pt x="13" y="7"/>
                  <a:pt x="13" y="6"/>
                </a:cubicBezTo>
                <a:cubicBezTo>
                  <a:pt x="13" y="2"/>
                  <a:pt x="13" y="2"/>
                  <a:pt x="13" y="2"/>
                </a:cubicBezTo>
                <a:cubicBezTo>
                  <a:pt x="13" y="1"/>
                  <a:pt x="14" y="0"/>
                  <a:pt x="15" y="0"/>
                </a:cubicBezTo>
                <a:cubicBezTo>
                  <a:pt x="32" y="0"/>
                  <a:pt x="32" y="0"/>
                  <a:pt x="32" y="0"/>
                </a:cubicBezTo>
                <a:cubicBezTo>
                  <a:pt x="33" y="0"/>
                  <a:pt x="34" y="1"/>
                  <a:pt x="34" y="2"/>
                </a:cubicBezTo>
                <a:lnTo>
                  <a:pt x="34" y="6"/>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10" name="Freeform 8"/>
          <p:cNvSpPr>
            <a:spLocks noEditPoints="1"/>
          </p:cNvSpPr>
          <p:nvPr/>
        </p:nvSpPr>
        <p:spPr bwMode="auto">
          <a:xfrm>
            <a:off x="6742559" y="3783655"/>
            <a:ext cx="373572" cy="294926"/>
          </a:xfrm>
          <a:custGeom>
            <a:avLst/>
            <a:gdLst>
              <a:gd name="T0" fmla="*/ 48 w 48"/>
              <a:gd name="T1" fmla="*/ 5 h 38"/>
              <a:gd name="T2" fmla="*/ 46 w 48"/>
              <a:gd name="T3" fmla="*/ 7 h 38"/>
              <a:gd name="T4" fmla="*/ 1 w 48"/>
              <a:gd name="T5" fmla="*/ 7 h 38"/>
              <a:gd name="T6" fmla="*/ 0 w 48"/>
              <a:gd name="T7" fmla="*/ 5 h 38"/>
              <a:gd name="T8" fmla="*/ 0 w 48"/>
              <a:gd name="T9" fmla="*/ 2 h 38"/>
              <a:gd name="T10" fmla="*/ 1 w 48"/>
              <a:gd name="T11" fmla="*/ 0 h 38"/>
              <a:gd name="T12" fmla="*/ 46 w 48"/>
              <a:gd name="T13" fmla="*/ 0 h 38"/>
              <a:gd name="T14" fmla="*/ 48 w 48"/>
              <a:gd name="T15" fmla="*/ 2 h 38"/>
              <a:gd name="T16" fmla="*/ 48 w 48"/>
              <a:gd name="T17" fmla="*/ 5 h 38"/>
              <a:gd name="T18" fmla="*/ 48 w 48"/>
              <a:gd name="T19" fmla="*/ 16 h 38"/>
              <a:gd name="T20" fmla="*/ 46 w 48"/>
              <a:gd name="T21" fmla="*/ 17 h 38"/>
              <a:gd name="T22" fmla="*/ 1 w 48"/>
              <a:gd name="T23" fmla="*/ 17 h 38"/>
              <a:gd name="T24" fmla="*/ 0 w 48"/>
              <a:gd name="T25" fmla="*/ 16 h 38"/>
              <a:gd name="T26" fmla="*/ 0 w 48"/>
              <a:gd name="T27" fmla="*/ 12 h 38"/>
              <a:gd name="T28" fmla="*/ 1 w 48"/>
              <a:gd name="T29" fmla="*/ 10 h 38"/>
              <a:gd name="T30" fmla="*/ 46 w 48"/>
              <a:gd name="T31" fmla="*/ 10 h 38"/>
              <a:gd name="T32" fmla="*/ 48 w 48"/>
              <a:gd name="T33" fmla="*/ 12 h 38"/>
              <a:gd name="T34" fmla="*/ 48 w 48"/>
              <a:gd name="T35" fmla="*/ 16 h 38"/>
              <a:gd name="T36" fmla="*/ 48 w 48"/>
              <a:gd name="T37" fmla="*/ 26 h 38"/>
              <a:gd name="T38" fmla="*/ 46 w 48"/>
              <a:gd name="T39" fmla="*/ 28 h 38"/>
              <a:gd name="T40" fmla="*/ 1 w 48"/>
              <a:gd name="T41" fmla="*/ 28 h 38"/>
              <a:gd name="T42" fmla="*/ 0 w 48"/>
              <a:gd name="T43" fmla="*/ 26 h 38"/>
              <a:gd name="T44" fmla="*/ 0 w 48"/>
              <a:gd name="T45" fmla="*/ 22 h 38"/>
              <a:gd name="T46" fmla="*/ 1 w 48"/>
              <a:gd name="T47" fmla="*/ 21 h 38"/>
              <a:gd name="T48" fmla="*/ 46 w 48"/>
              <a:gd name="T49" fmla="*/ 21 h 38"/>
              <a:gd name="T50" fmla="*/ 48 w 48"/>
              <a:gd name="T51" fmla="*/ 22 h 38"/>
              <a:gd name="T52" fmla="*/ 48 w 48"/>
              <a:gd name="T53" fmla="*/ 26 h 38"/>
              <a:gd name="T54" fmla="*/ 48 w 48"/>
              <a:gd name="T55" fmla="*/ 36 h 38"/>
              <a:gd name="T56" fmla="*/ 46 w 48"/>
              <a:gd name="T57" fmla="*/ 38 h 38"/>
              <a:gd name="T58" fmla="*/ 1 w 48"/>
              <a:gd name="T59" fmla="*/ 38 h 38"/>
              <a:gd name="T60" fmla="*/ 0 w 48"/>
              <a:gd name="T61" fmla="*/ 36 h 38"/>
              <a:gd name="T62" fmla="*/ 0 w 48"/>
              <a:gd name="T63" fmla="*/ 33 h 38"/>
              <a:gd name="T64" fmla="*/ 1 w 48"/>
              <a:gd name="T65" fmla="*/ 31 h 38"/>
              <a:gd name="T66" fmla="*/ 46 w 48"/>
              <a:gd name="T67" fmla="*/ 31 h 38"/>
              <a:gd name="T68" fmla="*/ 48 w 48"/>
              <a:gd name="T69" fmla="*/ 33 h 38"/>
              <a:gd name="T70" fmla="*/ 48 w 48"/>
              <a:gd name="T71" fmla="*/ 36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8" h="38">
                <a:moveTo>
                  <a:pt x="48" y="5"/>
                </a:moveTo>
                <a:cubicBezTo>
                  <a:pt x="48" y="6"/>
                  <a:pt x="47" y="7"/>
                  <a:pt x="46" y="7"/>
                </a:cubicBezTo>
                <a:cubicBezTo>
                  <a:pt x="1" y="7"/>
                  <a:pt x="1" y="7"/>
                  <a:pt x="1" y="7"/>
                </a:cubicBezTo>
                <a:cubicBezTo>
                  <a:pt x="0" y="7"/>
                  <a:pt x="0" y="6"/>
                  <a:pt x="0" y="5"/>
                </a:cubicBezTo>
                <a:cubicBezTo>
                  <a:pt x="0" y="2"/>
                  <a:pt x="0" y="2"/>
                  <a:pt x="0" y="2"/>
                </a:cubicBezTo>
                <a:cubicBezTo>
                  <a:pt x="0" y="1"/>
                  <a:pt x="0" y="0"/>
                  <a:pt x="1" y="0"/>
                </a:cubicBezTo>
                <a:cubicBezTo>
                  <a:pt x="46" y="0"/>
                  <a:pt x="46" y="0"/>
                  <a:pt x="46" y="0"/>
                </a:cubicBezTo>
                <a:cubicBezTo>
                  <a:pt x="47" y="0"/>
                  <a:pt x="48" y="1"/>
                  <a:pt x="48" y="2"/>
                </a:cubicBezTo>
                <a:lnTo>
                  <a:pt x="48" y="5"/>
                </a:lnTo>
                <a:close/>
                <a:moveTo>
                  <a:pt x="48" y="16"/>
                </a:moveTo>
                <a:cubicBezTo>
                  <a:pt x="48" y="16"/>
                  <a:pt x="47" y="17"/>
                  <a:pt x="46" y="17"/>
                </a:cubicBezTo>
                <a:cubicBezTo>
                  <a:pt x="1" y="17"/>
                  <a:pt x="1" y="17"/>
                  <a:pt x="1" y="17"/>
                </a:cubicBezTo>
                <a:cubicBezTo>
                  <a:pt x="0" y="17"/>
                  <a:pt x="0" y="16"/>
                  <a:pt x="0" y="16"/>
                </a:cubicBezTo>
                <a:cubicBezTo>
                  <a:pt x="0" y="12"/>
                  <a:pt x="0" y="12"/>
                  <a:pt x="0" y="12"/>
                </a:cubicBezTo>
                <a:cubicBezTo>
                  <a:pt x="0" y="11"/>
                  <a:pt x="0" y="10"/>
                  <a:pt x="1" y="10"/>
                </a:cubicBezTo>
                <a:cubicBezTo>
                  <a:pt x="46" y="10"/>
                  <a:pt x="46" y="10"/>
                  <a:pt x="46" y="10"/>
                </a:cubicBezTo>
                <a:cubicBezTo>
                  <a:pt x="47" y="10"/>
                  <a:pt x="48" y="11"/>
                  <a:pt x="48" y="12"/>
                </a:cubicBezTo>
                <a:lnTo>
                  <a:pt x="48" y="16"/>
                </a:lnTo>
                <a:close/>
                <a:moveTo>
                  <a:pt x="48" y="26"/>
                </a:moveTo>
                <a:cubicBezTo>
                  <a:pt x="48" y="27"/>
                  <a:pt x="47" y="28"/>
                  <a:pt x="46" y="28"/>
                </a:cubicBezTo>
                <a:cubicBezTo>
                  <a:pt x="1" y="28"/>
                  <a:pt x="1" y="28"/>
                  <a:pt x="1" y="28"/>
                </a:cubicBezTo>
                <a:cubicBezTo>
                  <a:pt x="0" y="28"/>
                  <a:pt x="0" y="27"/>
                  <a:pt x="0" y="26"/>
                </a:cubicBezTo>
                <a:cubicBezTo>
                  <a:pt x="0" y="22"/>
                  <a:pt x="0" y="22"/>
                  <a:pt x="0" y="22"/>
                </a:cubicBezTo>
                <a:cubicBezTo>
                  <a:pt x="0" y="21"/>
                  <a:pt x="0" y="21"/>
                  <a:pt x="1" y="21"/>
                </a:cubicBezTo>
                <a:cubicBezTo>
                  <a:pt x="46" y="21"/>
                  <a:pt x="46" y="21"/>
                  <a:pt x="46" y="21"/>
                </a:cubicBezTo>
                <a:cubicBezTo>
                  <a:pt x="47" y="21"/>
                  <a:pt x="48" y="21"/>
                  <a:pt x="48" y="22"/>
                </a:cubicBezTo>
                <a:lnTo>
                  <a:pt x="48" y="26"/>
                </a:lnTo>
                <a:close/>
                <a:moveTo>
                  <a:pt x="48" y="36"/>
                </a:moveTo>
                <a:cubicBezTo>
                  <a:pt x="48" y="37"/>
                  <a:pt x="47" y="38"/>
                  <a:pt x="46" y="38"/>
                </a:cubicBezTo>
                <a:cubicBezTo>
                  <a:pt x="1" y="38"/>
                  <a:pt x="1" y="38"/>
                  <a:pt x="1" y="38"/>
                </a:cubicBezTo>
                <a:cubicBezTo>
                  <a:pt x="0" y="38"/>
                  <a:pt x="0" y="37"/>
                  <a:pt x="0" y="36"/>
                </a:cubicBezTo>
                <a:cubicBezTo>
                  <a:pt x="0" y="33"/>
                  <a:pt x="0" y="33"/>
                  <a:pt x="0" y="33"/>
                </a:cubicBezTo>
                <a:cubicBezTo>
                  <a:pt x="0" y="32"/>
                  <a:pt x="0" y="31"/>
                  <a:pt x="1" y="31"/>
                </a:cubicBezTo>
                <a:cubicBezTo>
                  <a:pt x="46" y="31"/>
                  <a:pt x="46" y="31"/>
                  <a:pt x="46" y="31"/>
                </a:cubicBezTo>
                <a:cubicBezTo>
                  <a:pt x="47" y="31"/>
                  <a:pt x="48" y="32"/>
                  <a:pt x="48" y="33"/>
                </a:cubicBezTo>
                <a:lnTo>
                  <a:pt x="48" y="36"/>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11" name="Freeform 9"/>
          <p:cNvSpPr>
            <a:spLocks noEditPoints="1"/>
          </p:cNvSpPr>
          <p:nvPr/>
        </p:nvSpPr>
        <p:spPr bwMode="auto">
          <a:xfrm>
            <a:off x="7319411" y="4769967"/>
            <a:ext cx="373573" cy="288373"/>
          </a:xfrm>
          <a:custGeom>
            <a:avLst/>
            <a:gdLst>
              <a:gd name="T0" fmla="*/ 34 w 48"/>
              <a:gd name="T1" fmla="*/ 5 h 37"/>
              <a:gd name="T2" fmla="*/ 32 w 48"/>
              <a:gd name="T3" fmla="*/ 7 h 37"/>
              <a:gd name="T4" fmla="*/ 1 w 48"/>
              <a:gd name="T5" fmla="*/ 7 h 37"/>
              <a:gd name="T6" fmla="*/ 0 w 48"/>
              <a:gd name="T7" fmla="*/ 5 h 37"/>
              <a:gd name="T8" fmla="*/ 0 w 48"/>
              <a:gd name="T9" fmla="*/ 1 h 37"/>
              <a:gd name="T10" fmla="*/ 1 w 48"/>
              <a:gd name="T11" fmla="*/ 0 h 37"/>
              <a:gd name="T12" fmla="*/ 32 w 48"/>
              <a:gd name="T13" fmla="*/ 0 h 37"/>
              <a:gd name="T14" fmla="*/ 34 w 48"/>
              <a:gd name="T15" fmla="*/ 1 h 37"/>
              <a:gd name="T16" fmla="*/ 34 w 48"/>
              <a:gd name="T17" fmla="*/ 5 h 37"/>
              <a:gd name="T18" fmla="*/ 44 w 48"/>
              <a:gd name="T19" fmla="*/ 15 h 37"/>
              <a:gd name="T20" fmla="*/ 43 w 48"/>
              <a:gd name="T21" fmla="*/ 17 h 37"/>
              <a:gd name="T22" fmla="*/ 1 w 48"/>
              <a:gd name="T23" fmla="*/ 17 h 37"/>
              <a:gd name="T24" fmla="*/ 0 w 48"/>
              <a:gd name="T25" fmla="*/ 15 h 37"/>
              <a:gd name="T26" fmla="*/ 0 w 48"/>
              <a:gd name="T27" fmla="*/ 12 h 37"/>
              <a:gd name="T28" fmla="*/ 1 w 48"/>
              <a:gd name="T29" fmla="*/ 10 h 37"/>
              <a:gd name="T30" fmla="*/ 43 w 48"/>
              <a:gd name="T31" fmla="*/ 10 h 37"/>
              <a:gd name="T32" fmla="*/ 44 w 48"/>
              <a:gd name="T33" fmla="*/ 12 h 37"/>
              <a:gd name="T34" fmla="*/ 44 w 48"/>
              <a:gd name="T35" fmla="*/ 15 h 37"/>
              <a:gd name="T36" fmla="*/ 37 w 48"/>
              <a:gd name="T37" fmla="*/ 25 h 37"/>
              <a:gd name="T38" fmla="*/ 36 w 48"/>
              <a:gd name="T39" fmla="*/ 27 h 37"/>
              <a:gd name="T40" fmla="*/ 1 w 48"/>
              <a:gd name="T41" fmla="*/ 27 h 37"/>
              <a:gd name="T42" fmla="*/ 0 w 48"/>
              <a:gd name="T43" fmla="*/ 25 h 37"/>
              <a:gd name="T44" fmla="*/ 0 w 48"/>
              <a:gd name="T45" fmla="*/ 22 h 37"/>
              <a:gd name="T46" fmla="*/ 1 w 48"/>
              <a:gd name="T47" fmla="*/ 20 h 37"/>
              <a:gd name="T48" fmla="*/ 36 w 48"/>
              <a:gd name="T49" fmla="*/ 20 h 37"/>
              <a:gd name="T50" fmla="*/ 37 w 48"/>
              <a:gd name="T51" fmla="*/ 22 h 37"/>
              <a:gd name="T52" fmla="*/ 37 w 48"/>
              <a:gd name="T53" fmla="*/ 25 h 37"/>
              <a:gd name="T54" fmla="*/ 48 w 48"/>
              <a:gd name="T55" fmla="*/ 36 h 37"/>
              <a:gd name="T56" fmla="*/ 46 w 48"/>
              <a:gd name="T57" fmla="*/ 37 h 37"/>
              <a:gd name="T58" fmla="*/ 1 w 48"/>
              <a:gd name="T59" fmla="*/ 37 h 37"/>
              <a:gd name="T60" fmla="*/ 0 w 48"/>
              <a:gd name="T61" fmla="*/ 36 h 37"/>
              <a:gd name="T62" fmla="*/ 0 w 48"/>
              <a:gd name="T63" fmla="*/ 32 h 37"/>
              <a:gd name="T64" fmla="*/ 1 w 48"/>
              <a:gd name="T65" fmla="*/ 31 h 37"/>
              <a:gd name="T66" fmla="*/ 46 w 48"/>
              <a:gd name="T67" fmla="*/ 31 h 37"/>
              <a:gd name="T68" fmla="*/ 48 w 48"/>
              <a:gd name="T69" fmla="*/ 32 h 37"/>
              <a:gd name="T70" fmla="*/ 48 w 48"/>
              <a:gd name="T71" fmla="*/ 36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8" h="37">
                <a:moveTo>
                  <a:pt x="34" y="5"/>
                </a:moveTo>
                <a:cubicBezTo>
                  <a:pt x="34" y="6"/>
                  <a:pt x="33" y="7"/>
                  <a:pt x="32" y="7"/>
                </a:cubicBezTo>
                <a:cubicBezTo>
                  <a:pt x="1" y="7"/>
                  <a:pt x="1" y="7"/>
                  <a:pt x="1" y="7"/>
                </a:cubicBezTo>
                <a:cubicBezTo>
                  <a:pt x="0" y="7"/>
                  <a:pt x="0" y="6"/>
                  <a:pt x="0" y="5"/>
                </a:cubicBezTo>
                <a:cubicBezTo>
                  <a:pt x="0" y="1"/>
                  <a:pt x="0" y="1"/>
                  <a:pt x="0" y="1"/>
                </a:cubicBezTo>
                <a:cubicBezTo>
                  <a:pt x="0" y="0"/>
                  <a:pt x="0" y="0"/>
                  <a:pt x="1" y="0"/>
                </a:cubicBezTo>
                <a:cubicBezTo>
                  <a:pt x="32" y="0"/>
                  <a:pt x="32" y="0"/>
                  <a:pt x="32" y="0"/>
                </a:cubicBezTo>
                <a:cubicBezTo>
                  <a:pt x="33" y="0"/>
                  <a:pt x="34" y="0"/>
                  <a:pt x="34" y="1"/>
                </a:cubicBezTo>
                <a:lnTo>
                  <a:pt x="34" y="5"/>
                </a:lnTo>
                <a:close/>
                <a:moveTo>
                  <a:pt x="44" y="15"/>
                </a:moveTo>
                <a:cubicBezTo>
                  <a:pt x="44" y="16"/>
                  <a:pt x="43" y="17"/>
                  <a:pt x="43" y="17"/>
                </a:cubicBezTo>
                <a:cubicBezTo>
                  <a:pt x="1" y="17"/>
                  <a:pt x="1" y="17"/>
                  <a:pt x="1" y="17"/>
                </a:cubicBezTo>
                <a:cubicBezTo>
                  <a:pt x="0" y="17"/>
                  <a:pt x="0" y="16"/>
                  <a:pt x="0" y="15"/>
                </a:cubicBezTo>
                <a:cubicBezTo>
                  <a:pt x="0" y="12"/>
                  <a:pt x="0" y="12"/>
                  <a:pt x="0" y="12"/>
                </a:cubicBezTo>
                <a:cubicBezTo>
                  <a:pt x="0" y="11"/>
                  <a:pt x="0" y="10"/>
                  <a:pt x="1" y="10"/>
                </a:cubicBezTo>
                <a:cubicBezTo>
                  <a:pt x="43" y="10"/>
                  <a:pt x="43" y="10"/>
                  <a:pt x="43" y="10"/>
                </a:cubicBezTo>
                <a:cubicBezTo>
                  <a:pt x="43" y="10"/>
                  <a:pt x="44" y="11"/>
                  <a:pt x="44" y="12"/>
                </a:cubicBezTo>
                <a:lnTo>
                  <a:pt x="44" y="15"/>
                </a:lnTo>
                <a:close/>
                <a:moveTo>
                  <a:pt x="37" y="25"/>
                </a:moveTo>
                <a:cubicBezTo>
                  <a:pt x="37" y="26"/>
                  <a:pt x="37" y="27"/>
                  <a:pt x="36" y="27"/>
                </a:cubicBezTo>
                <a:cubicBezTo>
                  <a:pt x="1" y="27"/>
                  <a:pt x="1" y="27"/>
                  <a:pt x="1" y="27"/>
                </a:cubicBezTo>
                <a:cubicBezTo>
                  <a:pt x="0" y="27"/>
                  <a:pt x="0" y="26"/>
                  <a:pt x="0" y="25"/>
                </a:cubicBezTo>
                <a:cubicBezTo>
                  <a:pt x="0" y="22"/>
                  <a:pt x="0" y="22"/>
                  <a:pt x="0" y="22"/>
                </a:cubicBezTo>
                <a:cubicBezTo>
                  <a:pt x="0" y="21"/>
                  <a:pt x="0" y="20"/>
                  <a:pt x="1" y="20"/>
                </a:cubicBezTo>
                <a:cubicBezTo>
                  <a:pt x="36" y="20"/>
                  <a:pt x="36" y="20"/>
                  <a:pt x="36" y="20"/>
                </a:cubicBezTo>
                <a:cubicBezTo>
                  <a:pt x="37" y="20"/>
                  <a:pt x="37" y="21"/>
                  <a:pt x="37" y="22"/>
                </a:cubicBezTo>
                <a:lnTo>
                  <a:pt x="37" y="25"/>
                </a:lnTo>
                <a:close/>
                <a:moveTo>
                  <a:pt x="48" y="36"/>
                </a:moveTo>
                <a:cubicBezTo>
                  <a:pt x="48" y="37"/>
                  <a:pt x="47" y="37"/>
                  <a:pt x="46" y="37"/>
                </a:cubicBezTo>
                <a:cubicBezTo>
                  <a:pt x="1" y="37"/>
                  <a:pt x="1" y="37"/>
                  <a:pt x="1" y="37"/>
                </a:cubicBezTo>
                <a:cubicBezTo>
                  <a:pt x="0" y="37"/>
                  <a:pt x="0" y="37"/>
                  <a:pt x="0" y="36"/>
                </a:cubicBezTo>
                <a:cubicBezTo>
                  <a:pt x="0" y="32"/>
                  <a:pt x="0" y="32"/>
                  <a:pt x="0" y="32"/>
                </a:cubicBezTo>
                <a:cubicBezTo>
                  <a:pt x="0" y="31"/>
                  <a:pt x="0" y="31"/>
                  <a:pt x="1" y="31"/>
                </a:cubicBezTo>
                <a:cubicBezTo>
                  <a:pt x="46" y="31"/>
                  <a:pt x="46" y="31"/>
                  <a:pt x="46" y="31"/>
                </a:cubicBezTo>
                <a:cubicBezTo>
                  <a:pt x="47" y="31"/>
                  <a:pt x="48" y="31"/>
                  <a:pt x="48" y="32"/>
                </a:cubicBezTo>
                <a:lnTo>
                  <a:pt x="48" y="36"/>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12" name="Freeform 10"/>
          <p:cNvSpPr>
            <a:spLocks noEditPoints="1"/>
          </p:cNvSpPr>
          <p:nvPr/>
        </p:nvSpPr>
        <p:spPr bwMode="auto">
          <a:xfrm>
            <a:off x="6168095" y="4766690"/>
            <a:ext cx="373572" cy="294926"/>
          </a:xfrm>
          <a:custGeom>
            <a:avLst/>
            <a:gdLst>
              <a:gd name="T0" fmla="*/ 48 w 48"/>
              <a:gd name="T1" fmla="*/ 36 h 38"/>
              <a:gd name="T2" fmla="*/ 46 w 48"/>
              <a:gd name="T3" fmla="*/ 38 h 38"/>
              <a:gd name="T4" fmla="*/ 1 w 48"/>
              <a:gd name="T5" fmla="*/ 38 h 38"/>
              <a:gd name="T6" fmla="*/ 0 w 48"/>
              <a:gd name="T7" fmla="*/ 36 h 38"/>
              <a:gd name="T8" fmla="*/ 0 w 48"/>
              <a:gd name="T9" fmla="*/ 33 h 38"/>
              <a:gd name="T10" fmla="*/ 1 w 48"/>
              <a:gd name="T11" fmla="*/ 31 h 38"/>
              <a:gd name="T12" fmla="*/ 46 w 48"/>
              <a:gd name="T13" fmla="*/ 31 h 38"/>
              <a:gd name="T14" fmla="*/ 48 w 48"/>
              <a:gd name="T15" fmla="*/ 33 h 38"/>
              <a:gd name="T16" fmla="*/ 48 w 48"/>
              <a:gd name="T17" fmla="*/ 36 h 38"/>
              <a:gd name="T18" fmla="*/ 48 w 48"/>
              <a:gd name="T19" fmla="*/ 16 h 38"/>
              <a:gd name="T20" fmla="*/ 46 w 48"/>
              <a:gd name="T21" fmla="*/ 17 h 38"/>
              <a:gd name="T22" fmla="*/ 5 w 48"/>
              <a:gd name="T23" fmla="*/ 17 h 38"/>
              <a:gd name="T24" fmla="*/ 3 w 48"/>
              <a:gd name="T25" fmla="*/ 16 h 38"/>
              <a:gd name="T26" fmla="*/ 3 w 48"/>
              <a:gd name="T27" fmla="*/ 12 h 38"/>
              <a:gd name="T28" fmla="*/ 5 w 48"/>
              <a:gd name="T29" fmla="*/ 11 h 38"/>
              <a:gd name="T30" fmla="*/ 46 w 48"/>
              <a:gd name="T31" fmla="*/ 11 h 38"/>
              <a:gd name="T32" fmla="*/ 48 w 48"/>
              <a:gd name="T33" fmla="*/ 12 h 38"/>
              <a:gd name="T34" fmla="*/ 48 w 48"/>
              <a:gd name="T35" fmla="*/ 16 h 38"/>
              <a:gd name="T36" fmla="*/ 48 w 48"/>
              <a:gd name="T37" fmla="*/ 26 h 38"/>
              <a:gd name="T38" fmla="*/ 46 w 48"/>
              <a:gd name="T39" fmla="*/ 28 h 38"/>
              <a:gd name="T40" fmla="*/ 12 w 48"/>
              <a:gd name="T41" fmla="*/ 28 h 38"/>
              <a:gd name="T42" fmla="*/ 10 w 48"/>
              <a:gd name="T43" fmla="*/ 26 h 38"/>
              <a:gd name="T44" fmla="*/ 10 w 48"/>
              <a:gd name="T45" fmla="*/ 23 h 38"/>
              <a:gd name="T46" fmla="*/ 12 w 48"/>
              <a:gd name="T47" fmla="*/ 21 h 38"/>
              <a:gd name="T48" fmla="*/ 46 w 48"/>
              <a:gd name="T49" fmla="*/ 21 h 38"/>
              <a:gd name="T50" fmla="*/ 48 w 48"/>
              <a:gd name="T51" fmla="*/ 23 h 38"/>
              <a:gd name="T52" fmla="*/ 48 w 48"/>
              <a:gd name="T53" fmla="*/ 26 h 38"/>
              <a:gd name="T54" fmla="*/ 48 w 48"/>
              <a:gd name="T55" fmla="*/ 5 h 38"/>
              <a:gd name="T56" fmla="*/ 46 w 48"/>
              <a:gd name="T57" fmla="*/ 7 h 38"/>
              <a:gd name="T58" fmla="*/ 15 w 48"/>
              <a:gd name="T59" fmla="*/ 7 h 38"/>
              <a:gd name="T60" fmla="*/ 13 w 48"/>
              <a:gd name="T61" fmla="*/ 5 h 38"/>
              <a:gd name="T62" fmla="*/ 13 w 48"/>
              <a:gd name="T63" fmla="*/ 2 h 38"/>
              <a:gd name="T64" fmla="*/ 15 w 48"/>
              <a:gd name="T65" fmla="*/ 0 h 38"/>
              <a:gd name="T66" fmla="*/ 46 w 48"/>
              <a:gd name="T67" fmla="*/ 0 h 38"/>
              <a:gd name="T68" fmla="*/ 48 w 48"/>
              <a:gd name="T69" fmla="*/ 2 h 38"/>
              <a:gd name="T70" fmla="*/ 48 w 48"/>
              <a:gd name="T71" fmla="*/ 5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8" h="38">
                <a:moveTo>
                  <a:pt x="48" y="36"/>
                </a:moveTo>
                <a:cubicBezTo>
                  <a:pt x="48" y="37"/>
                  <a:pt x="47" y="38"/>
                  <a:pt x="46" y="38"/>
                </a:cubicBezTo>
                <a:cubicBezTo>
                  <a:pt x="1" y="38"/>
                  <a:pt x="1" y="38"/>
                  <a:pt x="1" y="38"/>
                </a:cubicBezTo>
                <a:cubicBezTo>
                  <a:pt x="0" y="38"/>
                  <a:pt x="0" y="37"/>
                  <a:pt x="0" y="36"/>
                </a:cubicBezTo>
                <a:cubicBezTo>
                  <a:pt x="0" y="33"/>
                  <a:pt x="0" y="33"/>
                  <a:pt x="0" y="33"/>
                </a:cubicBezTo>
                <a:cubicBezTo>
                  <a:pt x="0" y="32"/>
                  <a:pt x="0" y="31"/>
                  <a:pt x="1" y="31"/>
                </a:cubicBezTo>
                <a:cubicBezTo>
                  <a:pt x="46" y="31"/>
                  <a:pt x="46" y="31"/>
                  <a:pt x="46" y="31"/>
                </a:cubicBezTo>
                <a:cubicBezTo>
                  <a:pt x="47" y="31"/>
                  <a:pt x="48" y="32"/>
                  <a:pt x="48" y="33"/>
                </a:cubicBezTo>
                <a:lnTo>
                  <a:pt x="48" y="36"/>
                </a:lnTo>
                <a:close/>
                <a:moveTo>
                  <a:pt x="48" y="16"/>
                </a:moveTo>
                <a:cubicBezTo>
                  <a:pt x="48" y="17"/>
                  <a:pt x="47" y="17"/>
                  <a:pt x="46" y="17"/>
                </a:cubicBezTo>
                <a:cubicBezTo>
                  <a:pt x="5" y="17"/>
                  <a:pt x="5" y="17"/>
                  <a:pt x="5" y="17"/>
                </a:cubicBezTo>
                <a:cubicBezTo>
                  <a:pt x="4" y="17"/>
                  <a:pt x="3" y="17"/>
                  <a:pt x="3" y="16"/>
                </a:cubicBezTo>
                <a:cubicBezTo>
                  <a:pt x="3" y="12"/>
                  <a:pt x="3" y="12"/>
                  <a:pt x="3" y="12"/>
                </a:cubicBezTo>
                <a:cubicBezTo>
                  <a:pt x="3" y="11"/>
                  <a:pt x="4" y="11"/>
                  <a:pt x="5" y="11"/>
                </a:cubicBezTo>
                <a:cubicBezTo>
                  <a:pt x="46" y="11"/>
                  <a:pt x="46" y="11"/>
                  <a:pt x="46" y="11"/>
                </a:cubicBezTo>
                <a:cubicBezTo>
                  <a:pt x="47" y="11"/>
                  <a:pt x="48" y="11"/>
                  <a:pt x="48" y="12"/>
                </a:cubicBezTo>
                <a:lnTo>
                  <a:pt x="48" y="16"/>
                </a:lnTo>
                <a:close/>
                <a:moveTo>
                  <a:pt x="48" y="26"/>
                </a:moveTo>
                <a:cubicBezTo>
                  <a:pt x="48" y="27"/>
                  <a:pt x="47" y="28"/>
                  <a:pt x="46" y="28"/>
                </a:cubicBezTo>
                <a:cubicBezTo>
                  <a:pt x="12" y="28"/>
                  <a:pt x="12" y="28"/>
                  <a:pt x="12" y="28"/>
                </a:cubicBezTo>
                <a:cubicBezTo>
                  <a:pt x="11" y="28"/>
                  <a:pt x="10" y="27"/>
                  <a:pt x="10" y="26"/>
                </a:cubicBezTo>
                <a:cubicBezTo>
                  <a:pt x="10" y="23"/>
                  <a:pt x="10" y="23"/>
                  <a:pt x="10" y="23"/>
                </a:cubicBezTo>
                <a:cubicBezTo>
                  <a:pt x="10" y="22"/>
                  <a:pt x="11" y="21"/>
                  <a:pt x="12" y="21"/>
                </a:cubicBezTo>
                <a:cubicBezTo>
                  <a:pt x="46" y="21"/>
                  <a:pt x="46" y="21"/>
                  <a:pt x="46" y="21"/>
                </a:cubicBezTo>
                <a:cubicBezTo>
                  <a:pt x="47" y="21"/>
                  <a:pt x="48" y="22"/>
                  <a:pt x="48" y="23"/>
                </a:cubicBezTo>
                <a:lnTo>
                  <a:pt x="48" y="26"/>
                </a:lnTo>
                <a:close/>
                <a:moveTo>
                  <a:pt x="48" y="5"/>
                </a:moveTo>
                <a:cubicBezTo>
                  <a:pt x="48" y="6"/>
                  <a:pt x="47" y="7"/>
                  <a:pt x="46" y="7"/>
                </a:cubicBezTo>
                <a:cubicBezTo>
                  <a:pt x="15" y="7"/>
                  <a:pt x="15" y="7"/>
                  <a:pt x="15" y="7"/>
                </a:cubicBezTo>
                <a:cubicBezTo>
                  <a:pt x="14" y="7"/>
                  <a:pt x="13" y="6"/>
                  <a:pt x="13" y="5"/>
                </a:cubicBezTo>
                <a:cubicBezTo>
                  <a:pt x="13" y="2"/>
                  <a:pt x="13" y="2"/>
                  <a:pt x="13" y="2"/>
                </a:cubicBezTo>
                <a:cubicBezTo>
                  <a:pt x="13" y="1"/>
                  <a:pt x="14" y="0"/>
                  <a:pt x="15" y="0"/>
                </a:cubicBezTo>
                <a:cubicBezTo>
                  <a:pt x="46" y="0"/>
                  <a:pt x="46" y="0"/>
                  <a:pt x="46" y="0"/>
                </a:cubicBezTo>
                <a:cubicBezTo>
                  <a:pt x="47" y="0"/>
                  <a:pt x="48" y="1"/>
                  <a:pt x="48" y="2"/>
                </a:cubicBezTo>
                <a:lnTo>
                  <a:pt x="48" y="5"/>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13" name="Freeform 11"/>
          <p:cNvSpPr>
            <a:spLocks noEditPoints="1"/>
          </p:cNvSpPr>
          <p:nvPr/>
        </p:nvSpPr>
        <p:spPr bwMode="auto">
          <a:xfrm>
            <a:off x="3195145" y="4288917"/>
            <a:ext cx="380126" cy="317865"/>
          </a:xfrm>
          <a:custGeom>
            <a:avLst/>
            <a:gdLst>
              <a:gd name="T0" fmla="*/ 49 w 49"/>
              <a:gd name="T1" fmla="*/ 32 h 41"/>
              <a:gd name="T2" fmla="*/ 48 w 49"/>
              <a:gd name="T3" fmla="*/ 34 h 41"/>
              <a:gd name="T4" fmla="*/ 43 w 49"/>
              <a:gd name="T5" fmla="*/ 34 h 41"/>
              <a:gd name="T6" fmla="*/ 36 w 49"/>
              <a:gd name="T7" fmla="*/ 41 h 41"/>
              <a:gd name="T8" fmla="*/ 29 w 49"/>
              <a:gd name="T9" fmla="*/ 34 h 41"/>
              <a:gd name="T10" fmla="*/ 19 w 49"/>
              <a:gd name="T11" fmla="*/ 34 h 41"/>
              <a:gd name="T12" fmla="*/ 12 w 49"/>
              <a:gd name="T13" fmla="*/ 41 h 41"/>
              <a:gd name="T14" fmla="*/ 5 w 49"/>
              <a:gd name="T15" fmla="*/ 34 h 41"/>
              <a:gd name="T16" fmla="*/ 1 w 49"/>
              <a:gd name="T17" fmla="*/ 34 h 41"/>
              <a:gd name="T18" fmla="*/ 0 w 49"/>
              <a:gd name="T19" fmla="*/ 32 h 41"/>
              <a:gd name="T20" fmla="*/ 1 w 49"/>
              <a:gd name="T21" fmla="*/ 31 h 41"/>
              <a:gd name="T22" fmla="*/ 1 w 49"/>
              <a:gd name="T23" fmla="*/ 20 h 41"/>
              <a:gd name="T24" fmla="*/ 3 w 49"/>
              <a:gd name="T25" fmla="*/ 17 h 41"/>
              <a:gd name="T26" fmla="*/ 8 w 49"/>
              <a:gd name="T27" fmla="*/ 11 h 41"/>
              <a:gd name="T28" fmla="*/ 11 w 49"/>
              <a:gd name="T29" fmla="*/ 10 h 41"/>
              <a:gd name="T30" fmla="*/ 15 w 49"/>
              <a:gd name="T31" fmla="*/ 10 h 41"/>
              <a:gd name="T32" fmla="*/ 15 w 49"/>
              <a:gd name="T33" fmla="*/ 2 h 41"/>
              <a:gd name="T34" fmla="*/ 17 w 49"/>
              <a:gd name="T35" fmla="*/ 0 h 41"/>
              <a:gd name="T36" fmla="*/ 48 w 49"/>
              <a:gd name="T37" fmla="*/ 0 h 41"/>
              <a:gd name="T38" fmla="*/ 49 w 49"/>
              <a:gd name="T39" fmla="*/ 2 h 41"/>
              <a:gd name="T40" fmla="*/ 49 w 49"/>
              <a:gd name="T41" fmla="*/ 32 h 41"/>
              <a:gd name="T42" fmla="*/ 15 w 49"/>
              <a:gd name="T43" fmla="*/ 20 h 41"/>
              <a:gd name="T44" fmla="*/ 15 w 49"/>
              <a:gd name="T45" fmla="*/ 14 h 41"/>
              <a:gd name="T46" fmla="*/ 11 w 49"/>
              <a:gd name="T47" fmla="*/ 14 h 41"/>
              <a:gd name="T48" fmla="*/ 10 w 49"/>
              <a:gd name="T49" fmla="*/ 14 h 41"/>
              <a:gd name="T50" fmla="*/ 5 w 49"/>
              <a:gd name="T51" fmla="*/ 19 h 41"/>
              <a:gd name="T52" fmla="*/ 5 w 49"/>
              <a:gd name="T53" fmla="*/ 20 h 41"/>
              <a:gd name="T54" fmla="*/ 5 w 49"/>
              <a:gd name="T55" fmla="*/ 20 h 41"/>
              <a:gd name="T56" fmla="*/ 15 w 49"/>
              <a:gd name="T57" fmla="*/ 20 h 41"/>
              <a:gd name="T58" fmla="*/ 12 w 49"/>
              <a:gd name="T59" fmla="*/ 31 h 41"/>
              <a:gd name="T60" fmla="*/ 8 w 49"/>
              <a:gd name="T61" fmla="*/ 34 h 41"/>
              <a:gd name="T62" fmla="*/ 12 w 49"/>
              <a:gd name="T63" fmla="*/ 38 h 41"/>
              <a:gd name="T64" fmla="*/ 15 w 49"/>
              <a:gd name="T65" fmla="*/ 34 h 41"/>
              <a:gd name="T66" fmla="*/ 12 w 49"/>
              <a:gd name="T67" fmla="*/ 31 h 41"/>
              <a:gd name="T68" fmla="*/ 43 w 49"/>
              <a:gd name="T69" fmla="*/ 11 h 41"/>
              <a:gd name="T70" fmla="*/ 42 w 49"/>
              <a:gd name="T71" fmla="*/ 10 h 41"/>
              <a:gd name="T72" fmla="*/ 36 w 49"/>
              <a:gd name="T73" fmla="*/ 10 h 41"/>
              <a:gd name="T74" fmla="*/ 36 w 49"/>
              <a:gd name="T75" fmla="*/ 4 h 41"/>
              <a:gd name="T76" fmla="*/ 35 w 49"/>
              <a:gd name="T77" fmla="*/ 3 h 41"/>
              <a:gd name="T78" fmla="*/ 30 w 49"/>
              <a:gd name="T79" fmla="*/ 3 h 41"/>
              <a:gd name="T80" fmla="*/ 29 w 49"/>
              <a:gd name="T81" fmla="*/ 4 h 41"/>
              <a:gd name="T82" fmla="*/ 29 w 49"/>
              <a:gd name="T83" fmla="*/ 10 h 41"/>
              <a:gd name="T84" fmla="*/ 23 w 49"/>
              <a:gd name="T85" fmla="*/ 10 h 41"/>
              <a:gd name="T86" fmla="*/ 22 w 49"/>
              <a:gd name="T87" fmla="*/ 11 h 41"/>
              <a:gd name="T88" fmla="*/ 22 w 49"/>
              <a:gd name="T89" fmla="*/ 16 h 41"/>
              <a:gd name="T90" fmla="*/ 23 w 49"/>
              <a:gd name="T91" fmla="*/ 17 h 41"/>
              <a:gd name="T92" fmla="*/ 29 w 49"/>
              <a:gd name="T93" fmla="*/ 17 h 41"/>
              <a:gd name="T94" fmla="*/ 29 w 49"/>
              <a:gd name="T95" fmla="*/ 23 h 41"/>
              <a:gd name="T96" fmla="*/ 30 w 49"/>
              <a:gd name="T97" fmla="*/ 24 h 41"/>
              <a:gd name="T98" fmla="*/ 35 w 49"/>
              <a:gd name="T99" fmla="*/ 24 h 41"/>
              <a:gd name="T100" fmla="*/ 36 w 49"/>
              <a:gd name="T101" fmla="*/ 23 h 41"/>
              <a:gd name="T102" fmla="*/ 36 w 49"/>
              <a:gd name="T103" fmla="*/ 17 h 41"/>
              <a:gd name="T104" fmla="*/ 42 w 49"/>
              <a:gd name="T105" fmla="*/ 17 h 41"/>
              <a:gd name="T106" fmla="*/ 43 w 49"/>
              <a:gd name="T107" fmla="*/ 16 h 41"/>
              <a:gd name="T108" fmla="*/ 43 w 49"/>
              <a:gd name="T109" fmla="*/ 11 h 41"/>
              <a:gd name="T110" fmla="*/ 36 w 49"/>
              <a:gd name="T111" fmla="*/ 31 h 41"/>
              <a:gd name="T112" fmla="*/ 32 w 49"/>
              <a:gd name="T113" fmla="*/ 34 h 41"/>
              <a:gd name="T114" fmla="*/ 36 w 49"/>
              <a:gd name="T115" fmla="*/ 38 h 41"/>
              <a:gd name="T116" fmla="*/ 39 w 49"/>
              <a:gd name="T117" fmla="*/ 34 h 41"/>
              <a:gd name="T118" fmla="*/ 36 w 49"/>
              <a:gd name="T119" fmla="*/ 3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9" h="41">
                <a:moveTo>
                  <a:pt x="49" y="32"/>
                </a:moveTo>
                <a:cubicBezTo>
                  <a:pt x="49" y="33"/>
                  <a:pt x="49" y="34"/>
                  <a:pt x="48" y="34"/>
                </a:cubicBezTo>
                <a:cubicBezTo>
                  <a:pt x="43" y="34"/>
                  <a:pt x="43" y="34"/>
                  <a:pt x="43" y="34"/>
                </a:cubicBezTo>
                <a:cubicBezTo>
                  <a:pt x="43" y="38"/>
                  <a:pt x="39" y="41"/>
                  <a:pt x="36" y="41"/>
                </a:cubicBezTo>
                <a:cubicBezTo>
                  <a:pt x="32" y="41"/>
                  <a:pt x="29" y="38"/>
                  <a:pt x="29" y="34"/>
                </a:cubicBezTo>
                <a:cubicBezTo>
                  <a:pt x="19" y="34"/>
                  <a:pt x="19" y="34"/>
                  <a:pt x="19" y="34"/>
                </a:cubicBezTo>
                <a:cubicBezTo>
                  <a:pt x="19" y="38"/>
                  <a:pt x="15" y="41"/>
                  <a:pt x="12" y="41"/>
                </a:cubicBezTo>
                <a:cubicBezTo>
                  <a:pt x="8" y="41"/>
                  <a:pt x="5" y="38"/>
                  <a:pt x="5" y="34"/>
                </a:cubicBezTo>
                <a:cubicBezTo>
                  <a:pt x="1" y="34"/>
                  <a:pt x="1" y="34"/>
                  <a:pt x="1" y="34"/>
                </a:cubicBezTo>
                <a:cubicBezTo>
                  <a:pt x="0" y="34"/>
                  <a:pt x="0" y="33"/>
                  <a:pt x="0" y="32"/>
                </a:cubicBezTo>
                <a:cubicBezTo>
                  <a:pt x="0" y="32"/>
                  <a:pt x="0" y="31"/>
                  <a:pt x="1" y="31"/>
                </a:cubicBezTo>
                <a:cubicBezTo>
                  <a:pt x="1" y="20"/>
                  <a:pt x="1" y="20"/>
                  <a:pt x="1" y="20"/>
                </a:cubicBezTo>
                <a:cubicBezTo>
                  <a:pt x="1" y="19"/>
                  <a:pt x="2" y="17"/>
                  <a:pt x="3" y="17"/>
                </a:cubicBezTo>
                <a:cubicBezTo>
                  <a:pt x="8" y="11"/>
                  <a:pt x="8" y="11"/>
                  <a:pt x="8" y="11"/>
                </a:cubicBezTo>
                <a:cubicBezTo>
                  <a:pt x="9" y="11"/>
                  <a:pt x="10" y="10"/>
                  <a:pt x="11" y="10"/>
                </a:cubicBezTo>
                <a:cubicBezTo>
                  <a:pt x="15" y="10"/>
                  <a:pt x="15" y="10"/>
                  <a:pt x="15" y="10"/>
                </a:cubicBezTo>
                <a:cubicBezTo>
                  <a:pt x="15" y="2"/>
                  <a:pt x="15" y="2"/>
                  <a:pt x="15" y="2"/>
                </a:cubicBezTo>
                <a:cubicBezTo>
                  <a:pt x="15" y="1"/>
                  <a:pt x="16" y="0"/>
                  <a:pt x="17" y="0"/>
                </a:cubicBezTo>
                <a:cubicBezTo>
                  <a:pt x="48" y="0"/>
                  <a:pt x="48" y="0"/>
                  <a:pt x="48" y="0"/>
                </a:cubicBezTo>
                <a:cubicBezTo>
                  <a:pt x="49" y="0"/>
                  <a:pt x="49" y="1"/>
                  <a:pt x="49" y="2"/>
                </a:cubicBezTo>
                <a:lnTo>
                  <a:pt x="49" y="32"/>
                </a:lnTo>
                <a:close/>
                <a:moveTo>
                  <a:pt x="15" y="20"/>
                </a:moveTo>
                <a:cubicBezTo>
                  <a:pt x="15" y="14"/>
                  <a:pt x="15" y="14"/>
                  <a:pt x="15" y="14"/>
                </a:cubicBezTo>
                <a:cubicBezTo>
                  <a:pt x="11" y="14"/>
                  <a:pt x="11" y="14"/>
                  <a:pt x="11" y="14"/>
                </a:cubicBezTo>
                <a:cubicBezTo>
                  <a:pt x="11" y="14"/>
                  <a:pt x="10" y="14"/>
                  <a:pt x="10" y="14"/>
                </a:cubicBezTo>
                <a:cubicBezTo>
                  <a:pt x="5" y="19"/>
                  <a:pt x="5" y="19"/>
                  <a:pt x="5" y="19"/>
                </a:cubicBezTo>
                <a:cubicBezTo>
                  <a:pt x="5" y="19"/>
                  <a:pt x="5" y="19"/>
                  <a:pt x="5" y="20"/>
                </a:cubicBezTo>
                <a:cubicBezTo>
                  <a:pt x="5" y="20"/>
                  <a:pt x="5" y="20"/>
                  <a:pt x="5" y="20"/>
                </a:cubicBezTo>
                <a:lnTo>
                  <a:pt x="15" y="20"/>
                </a:lnTo>
                <a:close/>
                <a:moveTo>
                  <a:pt x="12" y="31"/>
                </a:moveTo>
                <a:cubicBezTo>
                  <a:pt x="10" y="31"/>
                  <a:pt x="8" y="32"/>
                  <a:pt x="8" y="34"/>
                </a:cubicBezTo>
                <a:cubicBezTo>
                  <a:pt x="8" y="36"/>
                  <a:pt x="10" y="38"/>
                  <a:pt x="12" y="38"/>
                </a:cubicBezTo>
                <a:cubicBezTo>
                  <a:pt x="14" y="38"/>
                  <a:pt x="15" y="36"/>
                  <a:pt x="15" y="34"/>
                </a:cubicBezTo>
                <a:cubicBezTo>
                  <a:pt x="15" y="32"/>
                  <a:pt x="14" y="31"/>
                  <a:pt x="12" y="31"/>
                </a:cubicBezTo>
                <a:close/>
                <a:moveTo>
                  <a:pt x="43" y="11"/>
                </a:moveTo>
                <a:cubicBezTo>
                  <a:pt x="43" y="11"/>
                  <a:pt x="42" y="10"/>
                  <a:pt x="42" y="10"/>
                </a:cubicBezTo>
                <a:cubicBezTo>
                  <a:pt x="36" y="10"/>
                  <a:pt x="36" y="10"/>
                  <a:pt x="36" y="10"/>
                </a:cubicBezTo>
                <a:cubicBezTo>
                  <a:pt x="36" y="4"/>
                  <a:pt x="36" y="4"/>
                  <a:pt x="36" y="4"/>
                </a:cubicBezTo>
                <a:cubicBezTo>
                  <a:pt x="36" y="4"/>
                  <a:pt x="35" y="3"/>
                  <a:pt x="35" y="3"/>
                </a:cubicBezTo>
                <a:cubicBezTo>
                  <a:pt x="30" y="3"/>
                  <a:pt x="30" y="3"/>
                  <a:pt x="30" y="3"/>
                </a:cubicBezTo>
                <a:cubicBezTo>
                  <a:pt x="29" y="3"/>
                  <a:pt x="29" y="4"/>
                  <a:pt x="29" y="4"/>
                </a:cubicBezTo>
                <a:cubicBezTo>
                  <a:pt x="29" y="10"/>
                  <a:pt x="29" y="10"/>
                  <a:pt x="29" y="10"/>
                </a:cubicBezTo>
                <a:cubicBezTo>
                  <a:pt x="23" y="10"/>
                  <a:pt x="23" y="10"/>
                  <a:pt x="23" y="10"/>
                </a:cubicBezTo>
                <a:cubicBezTo>
                  <a:pt x="22" y="10"/>
                  <a:pt x="22" y="11"/>
                  <a:pt x="22" y="11"/>
                </a:cubicBezTo>
                <a:cubicBezTo>
                  <a:pt x="22" y="16"/>
                  <a:pt x="22" y="16"/>
                  <a:pt x="22" y="16"/>
                </a:cubicBezTo>
                <a:cubicBezTo>
                  <a:pt x="22" y="17"/>
                  <a:pt x="22" y="17"/>
                  <a:pt x="23" y="17"/>
                </a:cubicBezTo>
                <a:cubicBezTo>
                  <a:pt x="29" y="17"/>
                  <a:pt x="29" y="17"/>
                  <a:pt x="29" y="17"/>
                </a:cubicBezTo>
                <a:cubicBezTo>
                  <a:pt x="29" y="23"/>
                  <a:pt x="29" y="23"/>
                  <a:pt x="29" y="23"/>
                </a:cubicBezTo>
                <a:cubicBezTo>
                  <a:pt x="29" y="24"/>
                  <a:pt x="29" y="24"/>
                  <a:pt x="30" y="24"/>
                </a:cubicBezTo>
                <a:cubicBezTo>
                  <a:pt x="35" y="24"/>
                  <a:pt x="35" y="24"/>
                  <a:pt x="35" y="24"/>
                </a:cubicBezTo>
                <a:cubicBezTo>
                  <a:pt x="35" y="24"/>
                  <a:pt x="36" y="24"/>
                  <a:pt x="36" y="23"/>
                </a:cubicBezTo>
                <a:cubicBezTo>
                  <a:pt x="36" y="17"/>
                  <a:pt x="36" y="17"/>
                  <a:pt x="36" y="17"/>
                </a:cubicBezTo>
                <a:cubicBezTo>
                  <a:pt x="42" y="17"/>
                  <a:pt x="42" y="17"/>
                  <a:pt x="42" y="17"/>
                </a:cubicBezTo>
                <a:cubicBezTo>
                  <a:pt x="42" y="17"/>
                  <a:pt x="43" y="17"/>
                  <a:pt x="43" y="16"/>
                </a:cubicBezTo>
                <a:lnTo>
                  <a:pt x="43" y="11"/>
                </a:lnTo>
                <a:close/>
                <a:moveTo>
                  <a:pt x="36" y="31"/>
                </a:moveTo>
                <a:cubicBezTo>
                  <a:pt x="34" y="31"/>
                  <a:pt x="32" y="32"/>
                  <a:pt x="32" y="34"/>
                </a:cubicBezTo>
                <a:cubicBezTo>
                  <a:pt x="32" y="36"/>
                  <a:pt x="34" y="38"/>
                  <a:pt x="36" y="38"/>
                </a:cubicBezTo>
                <a:cubicBezTo>
                  <a:pt x="38" y="38"/>
                  <a:pt x="39" y="36"/>
                  <a:pt x="39" y="34"/>
                </a:cubicBezTo>
                <a:cubicBezTo>
                  <a:pt x="39" y="32"/>
                  <a:pt x="38" y="31"/>
                  <a:pt x="36" y="31"/>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14" name="Freeform 12"/>
          <p:cNvSpPr>
            <a:spLocks noEditPoints="1"/>
          </p:cNvSpPr>
          <p:nvPr/>
        </p:nvSpPr>
        <p:spPr bwMode="auto">
          <a:xfrm>
            <a:off x="5553290" y="4261064"/>
            <a:ext cx="373572" cy="373572"/>
          </a:xfrm>
          <a:custGeom>
            <a:avLst/>
            <a:gdLst>
              <a:gd name="T0" fmla="*/ 48 w 48"/>
              <a:gd name="T1" fmla="*/ 41 h 48"/>
              <a:gd name="T2" fmla="*/ 47 w 48"/>
              <a:gd name="T3" fmla="*/ 42 h 48"/>
              <a:gd name="T4" fmla="*/ 47 w 48"/>
              <a:gd name="T5" fmla="*/ 42 h 48"/>
              <a:gd name="T6" fmla="*/ 46 w 48"/>
              <a:gd name="T7" fmla="*/ 42 h 48"/>
              <a:gd name="T8" fmla="*/ 44 w 48"/>
              <a:gd name="T9" fmla="*/ 39 h 48"/>
              <a:gd name="T10" fmla="*/ 24 w 48"/>
              <a:gd name="T11" fmla="*/ 48 h 48"/>
              <a:gd name="T12" fmla="*/ 4 w 48"/>
              <a:gd name="T13" fmla="*/ 39 h 48"/>
              <a:gd name="T14" fmla="*/ 1 w 48"/>
              <a:gd name="T15" fmla="*/ 42 h 48"/>
              <a:gd name="T16" fmla="*/ 1 w 48"/>
              <a:gd name="T17" fmla="*/ 42 h 48"/>
              <a:gd name="T18" fmla="*/ 0 w 48"/>
              <a:gd name="T19" fmla="*/ 42 h 48"/>
              <a:gd name="T20" fmla="*/ 0 w 48"/>
              <a:gd name="T21" fmla="*/ 41 h 48"/>
              <a:gd name="T22" fmla="*/ 0 w 48"/>
              <a:gd name="T23" fmla="*/ 32 h 48"/>
              <a:gd name="T24" fmla="*/ 1 w 48"/>
              <a:gd name="T25" fmla="*/ 31 h 48"/>
              <a:gd name="T26" fmla="*/ 10 w 48"/>
              <a:gd name="T27" fmla="*/ 31 h 48"/>
              <a:gd name="T28" fmla="*/ 11 w 48"/>
              <a:gd name="T29" fmla="*/ 31 h 48"/>
              <a:gd name="T30" fmla="*/ 11 w 48"/>
              <a:gd name="T31" fmla="*/ 32 h 48"/>
              <a:gd name="T32" fmla="*/ 8 w 48"/>
              <a:gd name="T33" fmla="*/ 35 h 48"/>
              <a:gd name="T34" fmla="*/ 20 w 48"/>
              <a:gd name="T35" fmla="*/ 41 h 48"/>
              <a:gd name="T36" fmla="*/ 20 w 48"/>
              <a:gd name="T37" fmla="*/ 24 h 48"/>
              <a:gd name="T38" fmla="*/ 15 w 48"/>
              <a:gd name="T39" fmla="*/ 24 h 48"/>
              <a:gd name="T40" fmla="*/ 13 w 48"/>
              <a:gd name="T41" fmla="*/ 22 h 48"/>
              <a:gd name="T42" fmla="*/ 13 w 48"/>
              <a:gd name="T43" fmla="*/ 19 h 48"/>
              <a:gd name="T44" fmla="*/ 15 w 48"/>
              <a:gd name="T45" fmla="*/ 17 h 48"/>
              <a:gd name="T46" fmla="*/ 20 w 48"/>
              <a:gd name="T47" fmla="*/ 17 h 48"/>
              <a:gd name="T48" fmla="*/ 20 w 48"/>
              <a:gd name="T49" fmla="*/ 13 h 48"/>
              <a:gd name="T50" fmla="*/ 17 w 48"/>
              <a:gd name="T51" fmla="*/ 7 h 48"/>
              <a:gd name="T52" fmla="*/ 24 w 48"/>
              <a:gd name="T53" fmla="*/ 0 h 48"/>
              <a:gd name="T54" fmla="*/ 31 w 48"/>
              <a:gd name="T55" fmla="*/ 7 h 48"/>
              <a:gd name="T56" fmla="*/ 27 w 48"/>
              <a:gd name="T57" fmla="*/ 13 h 48"/>
              <a:gd name="T58" fmla="*/ 27 w 48"/>
              <a:gd name="T59" fmla="*/ 17 h 48"/>
              <a:gd name="T60" fmla="*/ 32 w 48"/>
              <a:gd name="T61" fmla="*/ 17 h 48"/>
              <a:gd name="T62" fmla="*/ 34 w 48"/>
              <a:gd name="T63" fmla="*/ 19 h 48"/>
              <a:gd name="T64" fmla="*/ 34 w 48"/>
              <a:gd name="T65" fmla="*/ 22 h 48"/>
              <a:gd name="T66" fmla="*/ 32 w 48"/>
              <a:gd name="T67" fmla="*/ 24 h 48"/>
              <a:gd name="T68" fmla="*/ 27 w 48"/>
              <a:gd name="T69" fmla="*/ 24 h 48"/>
              <a:gd name="T70" fmla="*/ 27 w 48"/>
              <a:gd name="T71" fmla="*/ 41 h 48"/>
              <a:gd name="T72" fmla="*/ 39 w 48"/>
              <a:gd name="T73" fmla="*/ 35 h 48"/>
              <a:gd name="T74" fmla="*/ 37 w 48"/>
              <a:gd name="T75" fmla="*/ 32 h 48"/>
              <a:gd name="T76" fmla="*/ 37 w 48"/>
              <a:gd name="T77" fmla="*/ 31 h 48"/>
              <a:gd name="T78" fmla="*/ 37 w 48"/>
              <a:gd name="T79" fmla="*/ 31 h 48"/>
              <a:gd name="T80" fmla="*/ 47 w 48"/>
              <a:gd name="T81" fmla="*/ 31 h 48"/>
              <a:gd name="T82" fmla="*/ 48 w 48"/>
              <a:gd name="T83" fmla="*/ 32 h 48"/>
              <a:gd name="T84" fmla="*/ 48 w 48"/>
              <a:gd name="T85" fmla="*/ 41 h 48"/>
              <a:gd name="T86" fmla="*/ 24 w 48"/>
              <a:gd name="T87" fmla="*/ 5 h 48"/>
              <a:gd name="T88" fmla="*/ 22 w 48"/>
              <a:gd name="T89" fmla="*/ 7 h 48"/>
              <a:gd name="T90" fmla="*/ 24 w 48"/>
              <a:gd name="T91" fmla="*/ 9 h 48"/>
              <a:gd name="T92" fmla="*/ 25 w 48"/>
              <a:gd name="T93" fmla="*/ 7 h 48"/>
              <a:gd name="T94" fmla="*/ 24 w 48"/>
              <a:gd name="T95" fmla="*/ 5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8" h="48">
                <a:moveTo>
                  <a:pt x="48" y="41"/>
                </a:moveTo>
                <a:cubicBezTo>
                  <a:pt x="48" y="42"/>
                  <a:pt x="47" y="42"/>
                  <a:pt x="47" y="42"/>
                </a:cubicBezTo>
                <a:cubicBezTo>
                  <a:pt x="47" y="42"/>
                  <a:pt x="47" y="42"/>
                  <a:pt x="47" y="42"/>
                </a:cubicBezTo>
                <a:cubicBezTo>
                  <a:pt x="47" y="42"/>
                  <a:pt x="46" y="42"/>
                  <a:pt x="46" y="42"/>
                </a:cubicBezTo>
                <a:cubicBezTo>
                  <a:pt x="44" y="39"/>
                  <a:pt x="44" y="39"/>
                  <a:pt x="44" y="39"/>
                </a:cubicBezTo>
                <a:cubicBezTo>
                  <a:pt x="40" y="44"/>
                  <a:pt x="32" y="48"/>
                  <a:pt x="24" y="48"/>
                </a:cubicBezTo>
                <a:cubicBezTo>
                  <a:pt x="15" y="48"/>
                  <a:pt x="8" y="44"/>
                  <a:pt x="4" y="39"/>
                </a:cubicBezTo>
                <a:cubicBezTo>
                  <a:pt x="1" y="42"/>
                  <a:pt x="1" y="42"/>
                  <a:pt x="1" y="42"/>
                </a:cubicBezTo>
                <a:cubicBezTo>
                  <a:pt x="1" y="42"/>
                  <a:pt x="1" y="42"/>
                  <a:pt x="1" y="42"/>
                </a:cubicBezTo>
                <a:cubicBezTo>
                  <a:pt x="0" y="42"/>
                  <a:pt x="0" y="42"/>
                  <a:pt x="0" y="42"/>
                </a:cubicBezTo>
                <a:cubicBezTo>
                  <a:pt x="0" y="42"/>
                  <a:pt x="0" y="42"/>
                  <a:pt x="0" y="41"/>
                </a:cubicBezTo>
                <a:cubicBezTo>
                  <a:pt x="0" y="32"/>
                  <a:pt x="0" y="32"/>
                  <a:pt x="0" y="32"/>
                </a:cubicBezTo>
                <a:cubicBezTo>
                  <a:pt x="0" y="31"/>
                  <a:pt x="0" y="31"/>
                  <a:pt x="1" y="31"/>
                </a:cubicBezTo>
                <a:cubicBezTo>
                  <a:pt x="10" y="31"/>
                  <a:pt x="10" y="31"/>
                  <a:pt x="10" y="31"/>
                </a:cubicBezTo>
                <a:cubicBezTo>
                  <a:pt x="10" y="31"/>
                  <a:pt x="11" y="31"/>
                  <a:pt x="11" y="31"/>
                </a:cubicBezTo>
                <a:cubicBezTo>
                  <a:pt x="11" y="32"/>
                  <a:pt x="11" y="32"/>
                  <a:pt x="11" y="32"/>
                </a:cubicBezTo>
                <a:cubicBezTo>
                  <a:pt x="8" y="35"/>
                  <a:pt x="8" y="35"/>
                  <a:pt x="8" y="35"/>
                </a:cubicBezTo>
                <a:cubicBezTo>
                  <a:pt x="10" y="38"/>
                  <a:pt x="15" y="41"/>
                  <a:pt x="20" y="41"/>
                </a:cubicBezTo>
                <a:cubicBezTo>
                  <a:pt x="20" y="24"/>
                  <a:pt x="20" y="24"/>
                  <a:pt x="20" y="24"/>
                </a:cubicBezTo>
                <a:cubicBezTo>
                  <a:pt x="15" y="24"/>
                  <a:pt x="15" y="24"/>
                  <a:pt x="15" y="24"/>
                </a:cubicBezTo>
                <a:cubicBezTo>
                  <a:pt x="14" y="24"/>
                  <a:pt x="13" y="23"/>
                  <a:pt x="13" y="22"/>
                </a:cubicBezTo>
                <a:cubicBezTo>
                  <a:pt x="13" y="19"/>
                  <a:pt x="13" y="19"/>
                  <a:pt x="13" y="19"/>
                </a:cubicBezTo>
                <a:cubicBezTo>
                  <a:pt x="13" y="18"/>
                  <a:pt x="14" y="17"/>
                  <a:pt x="15" y="17"/>
                </a:cubicBezTo>
                <a:cubicBezTo>
                  <a:pt x="20" y="17"/>
                  <a:pt x="20" y="17"/>
                  <a:pt x="20" y="17"/>
                </a:cubicBezTo>
                <a:cubicBezTo>
                  <a:pt x="20" y="13"/>
                  <a:pt x="20" y="13"/>
                  <a:pt x="20" y="13"/>
                </a:cubicBezTo>
                <a:cubicBezTo>
                  <a:pt x="18" y="12"/>
                  <a:pt x="17" y="9"/>
                  <a:pt x="17" y="7"/>
                </a:cubicBezTo>
                <a:cubicBezTo>
                  <a:pt x="17" y="3"/>
                  <a:pt x="20" y="0"/>
                  <a:pt x="24" y="0"/>
                </a:cubicBezTo>
                <a:cubicBezTo>
                  <a:pt x="27" y="0"/>
                  <a:pt x="31" y="3"/>
                  <a:pt x="31" y="7"/>
                </a:cubicBezTo>
                <a:cubicBezTo>
                  <a:pt x="31" y="9"/>
                  <a:pt x="29" y="12"/>
                  <a:pt x="27" y="13"/>
                </a:cubicBezTo>
                <a:cubicBezTo>
                  <a:pt x="27" y="17"/>
                  <a:pt x="27" y="17"/>
                  <a:pt x="27" y="17"/>
                </a:cubicBezTo>
                <a:cubicBezTo>
                  <a:pt x="32" y="17"/>
                  <a:pt x="32" y="17"/>
                  <a:pt x="32" y="17"/>
                </a:cubicBezTo>
                <a:cubicBezTo>
                  <a:pt x="33" y="17"/>
                  <a:pt x="34" y="18"/>
                  <a:pt x="34" y="19"/>
                </a:cubicBezTo>
                <a:cubicBezTo>
                  <a:pt x="34" y="22"/>
                  <a:pt x="34" y="22"/>
                  <a:pt x="34" y="22"/>
                </a:cubicBezTo>
                <a:cubicBezTo>
                  <a:pt x="34" y="23"/>
                  <a:pt x="33" y="24"/>
                  <a:pt x="32" y="24"/>
                </a:cubicBezTo>
                <a:cubicBezTo>
                  <a:pt x="27" y="24"/>
                  <a:pt x="27" y="24"/>
                  <a:pt x="27" y="24"/>
                </a:cubicBezTo>
                <a:cubicBezTo>
                  <a:pt x="27" y="41"/>
                  <a:pt x="27" y="41"/>
                  <a:pt x="27" y="41"/>
                </a:cubicBezTo>
                <a:cubicBezTo>
                  <a:pt x="32" y="41"/>
                  <a:pt x="37" y="38"/>
                  <a:pt x="39" y="35"/>
                </a:cubicBezTo>
                <a:cubicBezTo>
                  <a:pt x="37" y="32"/>
                  <a:pt x="37" y="32"/>
                  <a:pt x="37" y="32"/>
                </a:cubicBezTo>
                <a:cubicBezTo>
                  <a:pt x="37" y="32"/>
                  <a:pt x="36" y="32"/>
                  <a:pt x="37" y="31"/>
                </a:cubicBezTo>
                <a:cubicBezTo>
                  <a:pt x="37" y="31"/>
                  <a:pt x="37" y="31"/>
                  <a:pt x="37" y="31"/>
                </a:cubicBezTo>
                <a:cubicBezTo>
                  <a:pt x="47" y="31"/>
                  <a:pt x="47" y="31"/>
                  <a:pt x="47" y="31"/>
                </a:cubicBezTo>
                <a:cubicBezTo>
                  <a:pt x="47" y="31"/>
                  <a:pt x="48" y="31"/>
                  <a:pt x="48" y="32"/>
                </a:cubicBezTo>
                <a:lnTo>
                  <a:pt x="48" y="41"/>
                </a:lnTo>
                <a:close/>
                <a:moveTo>
                  <a:pt x="24" y="5"/>
                </a:moveTo>
                <a:cubicBezTo>
                  <a:pt x="23" y="5"/>
                  <a:pt x="22" y="6"/>
                  <a:pt x="22" y="7"/>
                </a:cubicBezTo>
                <a:cubicBezTo>
                  <a:pt x="22" y="8"/>
                  <a:pt x="23" y="9"/>
                  <a:pt x="24" y="9"/>
                </a:cubicBezTo>
                <a:cubicBezTo>
                  <a:pt x="25" y="9"/>
                  <a:pt x="25" y="8"/>
                  <a:pt x="25" y="7"/>
                </a:cubicBezTo>
                <a:cubicBezTo>
                  <a:pt x="25" y="6"/>
                  <a:pt x="25" y="5"/>
                  <a:pt x="24" y="5"/>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15" name="Freeform 15"/>
          <p:cNvSpPr>
            <a:spLocks noEditPoints="1"/>
          </p:cNvSpPr>
          <p:nvPr/>
        </p:nvSpPr>
        <p:spPr bwMode="auto">
          <a:xfrm>
            <a:off x="6827759" y="4342988"/>
            <a:ext cx="203171" cy="209724"/>
          </a:xfrm>
          <a:custGeom>
            <a:avLst/>
            <a:gdLst>
              <a:gd name="T0" fmla="*/ 15 w 26"/>
              <a:gd name="T1" fmla="*/ 25 h 27"/>
              <a:gd name="T2" fmla="*/ 14 w 26"/>
              <a:gd name="T3" fmla="*/ 27 h 27"/>
              <a:gd name="T4" fmla="*/ 14 w 26"/>
              <a:gd name="T5" fmla="*/ 27 h 27"/>
              <a:gd name="T6" fmla="*/ 13 w 26"/>
              <a:gd name="T7" fmla="*/ 27 h 27"/>
              <a:gd name="T8" fmla="*/ 0 w 26"/>
              <a:gd name="T9" fmla="*/ 14 h 27"/>
              <a:gd name="T10" fmla="*/ 0 w 26"/>
              <a:gd name="T11" fmla="*/ 14 h 27"/>
              <a:gd name="T12" fmla="*/ 0 w 26"/>
              <a:gd name="T13" fmla="*/ 13 h 27"/>
              <a:gd name="T14" fmla="*/ 13 w 26"/>
              <a:gd name="T15" fmla="*/ 0 h 27"/>
              <a:gd name="T16" fmla="*/ 14 w 26"/>
              <a:gd name="T17" fmla="*/ 0 h 27"/>
              <a:gd name="T18" fmla="*/ 14 w 26"/>
              <a:gd name="T19" fmla="*/ 0 h 27"/>
              <a:gd name="T20" fmla="*/ 15 w 26"/>
              <a:gd name="T21" fmla="*/ 2 h 27"/>
              <a:gd name="T22" fmla="*/ 16 w 26"/>
              <a:gd name="T23" fmla="*/ 2 h 27"/>
              <a:gd name="T24" fmla="*/ 15 w 26"/>
              <a:gd name="T25" fmla="*/ 3 h 27"/>
              <a:gd name="T26" fmla="*/ 5 w 26"/>
              <a:gd name="T27" fmla="*/ 14 h 27"/>
              <a:gd name="T28" fmla="*/ 15 w 26"/>
              <a:gd name="T29" fmla="*/ 24 h 27"/>
              <a:gd name="T30" fmla="*/ 16 w 26"/>
              <a:gd name="T31" fmla="*/ 25 h 27"/>
              <a:gd name="T32" fmla="*/ 15 w 26"/>
              <a:gd name="T33" fmla="*/ 25 h 27"/>
              <a:gd name="T34" fmla="*/ 26 w 26"/>
              <a:gd name="T35" fmla="*/ 25 h 27"/>
              <a:gd name="T36" fmla="*/ 24 w 26"/>
              <a:gd name="T37" fmla="*/ 27 h 27"/>
              <a:gd name="T38" fmla="*/ 24 w 26"/>
              <a:gd name="T39" fmla="*/ 27 h 27"/>
              <a:gd name="T40" fmla="*/ 23 w 26"/>
              <a:gd name="T41" fmla="*/ 27 h 27"/>
              <a:gd name="T42" fmla="*/ 11 w 26"/>
              <a:gd name="T43" fmla="*/ 14 h 27"/>
              <a:gd name="T44" fmla="*/ 10 w 26"/>
              <a:gd name="T45" fmla="*/ 14 h 27"/>
              <a:gd name="T46" fmla="*/ 11 w 26"/>
              <a:gd name="T47" fmla="*/ 13 h 27"/>
              <a:gd name="T48" fmla="*/ 23 w 26"/>
              <a:gd name="T49" fmla="*/ 0 h 27"/>
              <a:gd name="T50" fmla="*/ 24 w 26"/>
              <a:gd name="T51" fmla="*/ 0 h 27"/>
              <a:gd name="T52" fmla="*/ 24 w 26"/>
              <a:gd name="T53" fmla="*/ 0 h 27"/>
              <a:gd name="T54" fmla="*/ 26 w 26"/>
              <a:gd name="T55" fmla="*/ 2 h 27"/>
              <a:gd name="T56" fmla="*/ 26 w 26"/>
              <a:gd name="T57" fmla="*/ 2 h 27"/>
              <a:gd name="T58" fmla="*/ 26 w 26"/>
              <a:gd name="T59" fmla="*/ 3 h 27"/>
              <a:gd name="T60" fmla="*/ 15 w 26"/>
              <a:gd name="T61" fmla="*/ 14 h 27"/>
              <a:gd name="T62" fmla="*/ 26 w 26"/>
              <a:gd name="T63" fmla="*/ 24 h 27"/>
              <a:gd name="T64" fmla="*/ 26 w 26"/>
              <a:gd name="T65" fmla="*/ 25 h 27"/>
              <a:gd name="T66" fmla="*/ 26 w 26"/>
              <a:gd name="T67" fmla="*/ 25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6" h="27">
                <a:moveTo>
                  <a:pt x="15" y="25"/>
                </a:moveTo>
                <a:cubicBezTo>
                  <a:pt x="14" y="27"/>
                  <a:pt x="14" y="27"/>
                  <a:pt x="14" y="27"/>
                </a:cubicBezTo>
                <a:cubicBezTo>
                  <a:pt x="14" y="27"/>
                  <a:pt x="14" y="27"/>
                  <a:pt x="14" y="27"/>
                </a:cubicBezTo>
                <a:cubicBezTo>
                  <a:pt x="13" y="27"/>
                  <a:pt x="13" y="27"/>
                  <a:pt x="13" y="27"/>
                </a:cubicBezTo>
                <a:cubicBezTo>
                  <a:pt x="0" y="14"/>
                  <a:pt x="0" y="14"/>
                  <a:pt x="0" y="14"/>
                </a:cubicBezTo>
                <a:cubicBezTo>
                  <a:pt x="0" y="14"/>
                  <a:pt x="0" y="14"/>
                  <a:pt x="0" y="14"/>
                </a:cubicBezTo>
                <a:cubicBezTo>
                  <a:pt x="0" y="13"/>
                  <a:pt x="0" y="13"/>
                  <a:pt x="0" y="13"/>
                </a:cubicBezTo>
                <a:cubicBezTo>
                  <a:pt x="13" y="0"/>
                  <a:pt x="13" y="0"/>
                  <a:pt x="13" y="0"/>
                </a:cubicBezTo>
                <a:cubicBezTo>
                  <a:pt x="13" y="0"/>
                  <a:pt x="13" y="0"/>
                  <a:pt x="14" y="0"/>
                </a:cubicBezTo>
                <a:cubicBezTo>
                  <a:pt x="14" y="0"/>
                  <a:pt x="14" y="0"/>
                  <a:pt x="14" y="0"/>
                </a:cubicBezTo>
                <a:cubicBezTo>
                  <a:pt x="15" y="2"/>
                  <a:pt x="15" y="2"/>
                  <a:pt x="15" y="2"/>
                </a:cubicBezTo>
                <a:cubicBezTo>
                  <a:pt x="16" y="2"/>
                  <a:pt x="16" y="2"/>
                  <a:pt x="16" y="2"/>
                </a:cubicBezTo>
                <a:cubicBezTo>
                  <a:pt x="16" y="3"/>
                  <a:pt x="16" y="3"/>
                  <a:pt x="15" y="3"/>
                </a:cubicBezTo>
                <a:cubicBezTo>
                  <a:pt x="5" y="14"/>
                  <a:pt x="5" y="14"/>
                  <a:pt x="5" y="14"/>
                </a:cubicBezTo>
                <a:cubicBezTo>
                  <a:pt x="15" y="24"/>
                  <a:pt x="15" y="24"/>
                  <a:pt x="15" y="24"/>
                </a:cubicBezTo>
                <a:cubicBezTo>
                  <a:pt x="16" y="24"/>
                  <a:pt x="16" y="25"/>
                  <a:pt x="16" y="25"/>
                </a:cubicBezTo>
                <a:cubicBezTo>
                  <a:pt x="16" y="25"/>
                  <a:pt x="16" y="25"/>
                  <a:pt x="15" y="25"/>
                </a:cubicBezTo>
                <a:close/>
                <a:moveTo>
                  <a:pt x="26" y="25"/>
                </a:moveTo>
                <a:cubicBezTo>
                  <a:pt x="24" y="27"/>
                  <a:pt x="24" y="27"/>
                  <a:pt x="24" y="27"/>
                </a:cubicBezTo>
                <a:cubicBezTo>
                  <a:pt x="24" y="27"/>
                  <a:pt x="24" y="27"/>
                  <a:pt x="24" y="27"/>
                </a:cubicBezTo>
                <a:cubicBezTo>
                  <a:pt x="24" y="27"/>
                  <a:pt x="23" y="27"/>
                  <a:pt x="23" y="27"/>
                </a:cubicBezTo>
                <a:cubicBezTo>
                  <a:pt x="11" y="14"/>
                  <a:pt x="11" y="14"/>
                  <a:pt x="11" y="14"/>
                </a:cubicBezTo>
                <a:cubicBezTo>
                  <a:pt x="11" y="14"/>
                  <a:pt x="10" y="14"/>
                  <a:pt x="10" y="14"/>
                </a:cubicBezTo>
                <a:cubicBezTo>
                  <a:pt x="10" y="13"/>
                  <a:pt x="11" y="13"/>
                  <a:pt x="11" y="13"/>
                </a:cubicBezTo>
                <a:cubicBezTo>
                  <a:pt x="23" y="0"/>
                  <a:pt x="23" y="0"/>
                  <a:pt x="23" y="0"/>
                </a:cubicBezTo>
                <a:cubicBezTo>
                  <a:pt x="23" y="0"/>
                  <a:pt x="24" y="0"/>
                  <a:pt x="24" y="0"/>
                </a:cubicBezTo>
                <a:cubicBezTo>
                  <a:pt x="24" y="0"/>
                  <a:pt x="24" y="0"/>
                  <a:pt x="24" y="0"/>
                </a:cubicBezTo>
                <a:cubicBezTo>
                  <a:pt x="26" y="2"/>
                  <a:pt x="26" y="2"/>
                  <a:pt x="26" y="2"/>
                </a:cubicBezTo>
                <a:cubicBezTo>
                  <a:pt x="26" y="2"/>
                  <a:pt x="26" y="2"/>
                  <a:pt x="26" y="2"/>
                </a:cubicBezTo>
                <a:cubicBezTo>
                  <a:pt x="26" y="3"/>
                  <a:pt x="26" y="3"/>
                  <a:pt x="26" y="3"/>
                </a:cubicBezTo>
                <a:cubicBezTo>
                  <a:pt x="15" y="14"/>
                  <a:pt x="15" y="14"/>
                  <a:pt x="15" y="14"/>
                </a:cubicBezTo>
                <a:cubicBezTo>
                  <a:pt x="26" y="24"/>
                  <a:pt x="26" y="24"/>
                  <a:pt x="26" y="24"/>
                </a:cubicBezTo>
                <a:cubicBezTo>
                  <a:pt x="26" y="24"/>
                  <a:pt x="26" y="25"/>
                  <a:pt x="26" y="25"/>
                </a:cubicBezTo>
                <a:cubicBezTo>
                  <a:pt x="26" y="25"/>
                  <a:pt x="26" y="25"/>
                  <a:pt x="26" y="25"/>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16" name="Freeform 16"/>
          <p:cNvSpPr>
            <a:spLocks noEditPoints="1"/>
          </p:cNvSpPr>
          <p:nvPr/>
        </p:nvSpPr>
        <p:spPr bwMode="auto">
          <a:xfrm>
            <a:off x="7406250" y="3826255"/>
            <a:ext cx="199895" cy="209724"/>
          </a:xfrm>
          <a:custGeom>
            <a:avLst/>
            <a:gdLst>
              <a:gd name="T0" fmla="*/ 16 w 26"/>
              <a:gd name="T1" fmla="*/ 14 h 27"/>
              <a:gd name="T2" fmla="*/ 3 w 26"/>
              <a:gd name="T3" fmla="*/ 26 h 27"/>
              <a:gd name="T4" fmla="*/ 3 w 26"/>
              <a:gd name="T5" fmla="*/ 27 h 27"/>
              <a:gd name="T6" fmla="*/ 2 w 26"/>
              <a:gd name="T7" fmla="*/ 26 h 27"/>
              <a:gd name="T8" fmla="*/ 1 w 26"/>
              <a:gd name="T9" fmla="*/ 25 h 27"/>
              <a:gd name="T10" fmla="*/ 0 w 26"/>
              <a:gd name="T11" fmla="*/ 24 h 27"/>
              <a:gd name="T12" fmla="*/ 1 w 26"/>
              <a:gd name="T13" fmla="*/ 24 h 27"/>
              <a:gd name="T14" fmla="*/ 11 w 26"/>
              <a:gd name="T15" fmla="*/ 13 h 27"/>
              <a:gd name="T16" fmla="*/ 1 w 26"/>
              <a:gd name="T17" fmla="*/ 3 h 27"/>
              <a:gd name="T18" fmla="*/ 0 w 26"/>
              <a:gd name="T19" fmla="*/ 2 h 27"/>
              <a:gd name="T20" fmla="*/ 1 w 26"/>
              <a:gd name="T21" fmla="*/ 1 h 27"/>
              <a:gd name="T22" fmla="*/ 2 w 26"/>
              <a:gd name="T23" fmla="*/ 0 h 27"/>
              <a:gd name="T24" fmla="*/ 3 w 26"/>
              <a:gd name="T25" fmla="*/ 0 h 27"/>
              <a:gd name="T26" fmla="*/ 3 w 26"/>
              <a:gd name="T27" fmla="*/ 0 h 27"/>
              <a:gd name="T28" fmla="*/ 16 w 26"/>
              <a:gd name="T29" fmla="*/ 13 h 27"/>
              <a:gd name="T30" fmla="*/ 16 w 26"/>
              <a:gd name="T31" fmla="*/ 13 h 27"/>
              <a:gd name="T32" fmla="*/ 16 w 26"/>
              <a:gd name="T33" fmla="*/ 14 h 27"/>
              <a:gd name="T34" fmla="*/ 26 w 26"/>
              <a:gd name="T35" fmla="*/ 14 h 27"/>
              <a:gd name="T36" fmla="*/ 13 w 26"/>
              <a:gd name="T37" fmla="*/ 26 h 27"/>
              <a:gd name="T38" fmla="*/ 13 w 26"/>
              <a:gd name="T39" fmla="*/ 27 h 27"/>
              <a:gd name="T40" fmla="*/ 12 w 26"/>
              <a:gd name="T41" fmla="*/ 26 h 27"/>
              <a:gd name="T42" fmla="*/ 11 w 26"/>
              <a:gd name="T43" fmla="*/ 25 h 27"/>
              <a:gd name="T44" fmla="*/ 11 w 26"/>
              <a:gd name="T45" fmla="*/ 24 h 27"/>
              <a:gd name="T46" fmla="*/ 11 w 26"/>
              <a:gd name="T47" fmla="*/ 24 h 27"/>
              <a:gd name="T48" fmla="*/ 21 w 26"/>
              <a:gd name="T49" fmla="*/ 13 h 27"/>
              <a:gd name="T50" fmla="*/ 11 w 26"/>
              <a:gd name="T51" fmla="*/ 3 h 27"/>
              <a:gd name="T52" fmla="*/ 11 w 26"/>
              <a:gd name="T53" fmla="*/ 2 h 27"/>
              <a:gd name="T54" fmla="*/ 11 w 26"/>
              <a:gd name="T55" fmla="*/ 1 h 27"/>
              <a:gd name="T56" fmla="*/ 12 w 26"/>
              <a:gd name="T57" fmla="*/ 0 h 27"/>
              <a:gd name="T58" fmla="*/ 13 w 26"/>
              <a:gd name="T59" fmla="*/ 0 h 27"/>
              <a:gd name="T60" fmla="*/ 13 w 26"/>
              <a:gd name="T61" fmla="*/ 0 h 27"/>
              <a:gd name="T62" fmla="*/ 26 w 26"/>
              <a:gd name="T63" fmla="*/ 13 h 27"/>
              <a:gd name="T64" fmla="*/ 26 w 26"/>
              <a:gd name="T65" fmla="*/ 13 h 27"/>
              <a:gd name="T66" fmla="*/ 26 w 26"/>
              <a:gd name="T67" fmla="*/ 1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6" h="27">
                <a:moveTo>
                  <a:pt x="16" y="14"/>
                </a:moveTo>
                <a:cubicBezTo>
                  <a:pt x="3" y="26"/>
                  <a:pt x="3" y="26"/>
                  <a:pt x="3" y="26"/>
                </a:cubicBezTo>
                <a:cubicBezTo>
                  <a:pt x="3" y="26"/>
                  <a:pt x="3" y="27"/>
                  <a:pt x="3" y="27"/>
                </a:cubicBezTo>
                <a:cubicBezTo>
                  <a:pt x="2" y="27"/>
                  <a:pt x="2" y="26"/>
                  <a:pt x="2" y="26"/>
                </a:cubicBezTo>
                <a:cubicBezTo>
                  <a:pt x="1" y="25"/>
                  <a:pt x="1" y="25"/>
                  <a:pt x="1" y="25"/>
                </a:cubicBezTo>
                <a:cubicBezTo>
                  <a:pt x="0" y="25"/>
                  <a:pt x="0" y="25"/>
                  <a:pt x="0" y="24"/>
                </a:cubicBezTo>
                <a:cubicBezTo>
                  <a:pt x="0" y="24"/>
                  <a:pt x="0" y="24"/>
                  <a:pt x="1" y="24"/>
                </a:cubicBezTo>
                <a:cubicBezTo>
                  <a:pt x="11" y="13"/>
                  <a:pt x="11" y="13"/>
                  <a:pt x="11" y="13"/>
                </a:cubicBezTo>
                <a:cubicBezTo>
                  <a:pt x="1" y="3"/>
                  <a:pt x="1" y="3"/>
                  <a:pt x="1" y="3"/>
                </a:cubicBezTo>
                <a:cubicBezTo>
                  <a:pt x="0" y="2"/>
                  <a:pt x="0" y="2"/>
                  <a:pt x="0" y="2"/>
                </a:cubicBezTo>
                <a:cubicBezTo>
                  <a:pt x="0" y="2"/>
                  <a:pt x="0" y="2"/>
                  <a:pt x="1" y="1"/>
                </a:cubicBezTo>
                <a:cubicBezTo>
                  <a:pt x="2" y="0"/>
                  <a:pt x="2" y="0"/>
                  <a:pt x="2" y="0"/>
                </a:cubicBezTo>
                <a:cubicBezTo>
                  <a:pt x="2" y="0"/>
                  <a:pt x="2" y="0"/>
                  <a:pt x="3" y="0"/>
                </a:cubicBezTo>
                <a:cubicBezTo>
                  <a:pt x="3" y="0"/>
                  <a:pt x="3" y="0"/>
                  <a:pt x="3" y="0"/>
                </a:cubicBezTo>
                <a:cubicBezTo>
                  <a:pt x="16" y="13"/>
                  <a:pt x="16" y="13"/>
                  <a:pt x="16" y="13"/>
                </a:cubicBezTo>
                <a:cubicBezTo>
                  <a:pt x="16" y="13"/>
                  <a:pt x="16" y="13"/>
                  <a:pt x="16" y="13"/>
                </a:cubicBezTo>
                <a:cubicBezTo>
                  <a:pt x="16" y="13"/>
                  <a:pt x="16" y="14"/>
                  <a:pt x="16" y="14"/>
                </a:cubicBezTo>
                <a:close/>
                <a:moveTo>
                  <a:pt x="26" y="14"/>
                </a:moveTo>
                <a:cubicBezTo>
                  <a:pt x="13" y="26"/>
                  <a:pt x="13" y="26"/>
                  <a:pt x="13" y="26"/>
                </a:cubicBezTo>
                <a:cubicBezTo>
                  <a:pt x="13" y="26"/>
                  <a:pt x="13" y="27"/>
                  <a:pt x="13" y="27"/>
                </a:cubicBezTo>
                <a:cubicBezTo>
                  <a:pt x="13" y="27"/>
                  <a:pt x="12" y="26"/>
                  <a:pt x="12" y="26"/>
                </a:cubicBezTo>
                <a:cubicBezTo>
                  <a:pt x="11" y="25"/>
                  <a:pt x="11" y="25"/>
                  <a:pt x="11" y="25"/>
                </a:cubicBezTo>
                <a:cubicBezTo>
                  <a:pt x="11" y="25"/>
                  <a:pt x="11" y="25"/>
                  <a:pt x="11" y="24"/>
                </a:cubicBezTo>
                <a:cubicBezTo>
                  <a:pt x="11" y="24"/>
                  <a:pt x="11" y="24"/>
                  <a:pt x="11" y="24"/>
                </a:cubicBezTo>
                <a:cubicBezTo>
                  <a:pt x="21" y="13"/>
                  <a:pt x="21" y="13"/>
                  <a:pt x="21" y="13"/>
                </a:cubicBezTo>
                <a:cubicBezTo>
                  <a:pt x="11" y="3"/>
                  <a:pt x="11" y="3"/>
                  <a:pt x="11" y="3"/>
                </a:cubicBezTo>
                <a:cubicBezTo>
                  <a:pt x="11" y="2"/>
                  <a:pt x="11" y="2"/>
                  <a:pt x="11" y="2"/>
                </a:cubicBezTo>
                <a:cubicBezTo>
                  <a:pt x="11" y="2"/>
                  <a:pt x="11" y="2"/>
                  <a:pt x="11" y="1"/>
                </a:cubicBezTo>
                <a:cubicBezTo>
                  <a:pt x="12" y="0"/>
                  <a:pt x="12" y="0"/>
                  <a:pt x="12" y="0"/>
                </a:cubicBezTo>
                <a:cubicBezTo>
                  <a:pt x="12" y="0"/>
                  <a:pt x="13" y="0"/>
                  <a:pt x="13" y="0"/>
                </a:cubicBezTo>
                <a:cubicBezTo>
                  <a:pt x="13" y="0"/>
                  <a:pt x="13" y="0"/>
                  <a:pt x="13" y="0"/>
                </a:cubicBezTo>
                <a:cubicBezTo>
                  <a:pt x="26" y="13"/>
                  <a:pt x="26" y="13"/>
                  <a:pt x="26" y="13"/>
                </a:cubicBezTo>
                <a:cubicBezTo>
                  <a:pt x="26" y="13"/>
                  <a:pt x="26" y="13"/>
                  <a:pt x="26" y="13"/>
                </a:cubicBezTo>
                <a:cubicBezTo>
                  <a:pt x="26" y="13"/>
                  <a:pt x="26" y="14"/>
                  <a:pt x="26" y="14"/>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17" name="Freeform 17"/>
          <p:cNvSpPr>
            <a:spLocks noEditPoints="1"/>
          </p:cNvSpPr>
          <p:nvPr/>
        </p:nvSpPr>
        <p:spPr bwMode="auto">
          <a:xfrm>
            <a:off x="4444740" y="4351179"/>
            <a:ext cx="209723" cy="193341"/>
          </a:xfrm>
          <a:custGeom>
            <a:avLst/>
            <a:gdLst>
              <a:gd name="T0" fmla="*/ 27 w 27"/>
              <a:gd name="T1" fmla="*/ 14 h 25"/>
              <a:gd name="T2" fmla="*/ 25 w 27"/>
              <a:gd name="T3" fmla="*/ 15 h 25"/>
              <a:gd name="T4" fmla="*/ 25 w 27"/>
              <a:gd name="T5" fmla="*/ 15 h 25"/>
              <a:gd name="T6" fmla="*/ 24 w 27"/>
              <a:gd name="T7" fmla="*/ 15 h 25"/>
              <a:gd name="T8" fmla="*/ 14 w 27"/>
              <a:gd name="T9" fmla="*/ 4 h 25"/>
              <a:gd name="T10" fmla="*/ 3 w 27"/>
              <a:gd name="T11" fmla="*/ 15 h 25"/>
              <a:gd name="T12" fmla="*/ 3 w 27"/>
              <a:gd name="T13" fmla="*/ 15 h 25"/>
              <a:gd name="T14" fmla="*/ 2 w 27"/>
              <a:gd name="T15" fmla="*/ 15 h 25"/>
              <a:gd name="T16" fmla="*/ 1 w 27"/>
              <a:gd name="T17" fmla="*/ 14 h 25"/>
              <a:gd name="T18" fmla="*/ 0 w 27"/>
              <a:gd name="T19" fmla="*/ 13 h 25"/>
              <a:gd name="T20" fmla="*/ 1 w 27"/>
              <a:gd name="T21" fmla="*/ 12 h 25"/>
              <a:gd name="T22" fmla="*/ 13 w 27"/>
              <a:gd name="T23" fmla="*/ 0 h 25"/>
              <a:gd name="T24" fmla="*/ 14 w 27"/>
              <a:gd name="T25" fmla="*/ 0 h 25"/>
              <a:gd name="T26" fmla="*/ 14 w 27"/>
              <a:gd name="T27" fmla="*/ 0 h 25"/>
              <a:gd name="T28" fmla="*/ 27 w 27"/>
              <a:gd name="T29" fmla="*/ 12 h 25"/>
              <a:gd name="T30" fmla="*/ 27 w 27"/>
              <a:gd name="T31" fmla="*/ 13 h 25"/>
              <a:gd name="T32" fmla="*/ 27 w 27"/>
              <a:gd name="T33" fmla="*/ 14 h 25"/>
              <a:gd name="T34" fmla="*/ 27 w 27"/>
              <a:gd name="T35" fmla="*/ 24 h 25"/>
              <a:gd name="T36" fmla="*/ 25 w 27"/>
              <a:gd name="T37" fmla="*/ 25 h 25"/>
              <a:gd name="T38" fmla="*/ 25 w 27"/>
              <a:gd name="T39" fmla="*/ 25 h 25"/>
              <a:gd name="T40" fmla="*/ 24 w 27"/>
              <a:gd name="T41" fmla="*/ 25 h 25"/>
              <a:gd name="T42" fmla="*/ 14 w 27"/>
              <a:gd name="T43" fmla="*/ 15 h 25"/>
              <a:gd name="T44" fmla="*/ 3 w 27"/>
              <a:gd name="T45" fmla="*/ 25 h 25"/>
              <a:gd name="T46" fmla="*/ 3 w 27"/>
              <a:gd name="T47" fmla="*/ 25 h 25"/>
              <a:gd name="T48" fmla="*/ 2 w 27"/>
              <a:gd name="T49" fmla="*/ 25 h 25"/>
              <a:gd name="T50" fmla="*/ 1 w 27"/>
              <a:gd name="T51" fmla="*/ 24 h 25"/>
              <a:gd name="T52" fmla="*/ 0 w 27"/>
              <a:gd name="T53" fmla="*/ 23 h 25"/>
              <a:gd name="T54" fmla="*/ 1 w 27"/>
              <a:gd name="T55" fmla="*/ 23 h 25"/>
              <a:gd name="T56" fmla="*/ 13 w 27"/>
              <a:gd name="T57" fmla="*/ 10 h 25"/>
              <a:gd name="T58" fmla="*/ 14 w 27"/>
              <a:gd name="T59" fmla="*/ 10 h 25"/>
              <a:gd name="T60" fmla="*/ 14 w 27"/>
              <a:gd name="T61" fmla="*/ 10 h 25"/>
              <a:gd name="T62" fmla="*/ 27 w 27"/>
              <a:gd name="T63" fmla="*/ 23 h 25"/>
              <a:gd name="T64" fmla="*/ 27 w 27"/>
              <a:gd name="T65" fmla="*/ 23 h 25"/>
              <a:gd name="T66" fmla="*/ 27 w 27"/>
              <a:gd name="T67" fmla="*/ 24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 h="25">
                <a:moveTo>
                  <a:pt x="27" y="14"/>
                </a:moveTo>
                <a:cubicBezTo>
                  <a:pt x="25" y="15"/>
                  <a:pt x="25" y="15"/>
                  <a:pt x="25" y="15"/>
                </a:cubicBezTo>
                <a:cubicBezTo>
                  <a:pt x="25" y="15"/>
                  <a:pt x="25" y="15"/>
                  <a:pt x="25" y="15"/>
                </a:cubicBezTo>
                <a:cubicBezTo>
                  <a:pt x="25" y="15"/>
                  <a:pt x="24" y="15"/>
                  <a:pt x="24" y="15"/>
                </a:cubicBezTo>
                <a:cubicBezTo>
                  <a:pt x="14" y="4"/>
                  <a:pt x="14" y="4"/>
                  <a:pt x="14" y="4"/>
                </a:cubicBezTo>
                <a:cubicBezTo>
                  <a:pt x="3" y="15"/>
                  <a:pt x="3" y="15"/>
                  <a:pt x="3" y="15"/>
                </a:cubicBezTo>
                <a:cubicBezTo>
                  <a:pt x="3" y="15"/>
                  <a:pt x="3" y="15"/>
                  <a:pt x="3" y="15"/>
                </a:cubicBezTo>
                <a:cubicBezTo>
                  <a:pt x="2" y="15"/>
                  <a:pt x="2" y="15"/>
                  <a:pt x="2" y="15"/>
                </a:cubicBezTo>
                <a:cubicBezTo>
                  <a:pt x="1" y="14"/>
                  <a:pt x="1" y="14"/>
                  <a:pt x="1" y="14"/>
                </a:cubicBezTo>
                <a:cubicBezTo>
                  <a:pt x="0" y="13"/>
                  <a:pt x="0" y="13"/>
                  <a:pt x="0" y="13"/>
                </a:cubicBezTo>
                <a:cubicBezTo>
                  <a:pt x="0" y="13"/>
                  <a:pt x="0" y="12"/>
                  <a:pt x="1" y="12"/>
                </a:cubicBezTo>
                <a:cubicBezTo>
                  <a:pt x="13" y="0"/>
                  <a:pt x="13" y="0"/>
                  <a:pt x="13" y="0"/>
                </a:cubicBezTo>
                <a:cubicBezTo>
                  <a:pt x="13" y="0"/>
                  <a:pt x="13" y="0"/>
                  <a:pt x="14" y="0"/>
                </a:cubicBezTo>
                <a:cubicBezTo>
                  <a:pt x="14" y="0"/>
                  <a:pt x="14" y="0"/>
                  <a:pt x="14" y="0"/>
                </a:cubicBezTo>
                <a:cubicBezTo>
                  <a:pt x="27" y="12"/>
                  <a:pt x="27" y="12"/>
                  <a:pt x="27" y="12"/>
                </a:cubicBezTo>
                <a:cubicBezTo>
                  <a:pt x="27" y="12"/>
                  <a:pt x="27" y="13"/>
                  <a:pt x="27" y="13"/>
                </a:cubicBezTo>
                <a:cubicBezTo>
                  <a:pt x="27" y="13"/>
                  <a:pt x="27" y="13"/>
                  <a:pt x="27" y="14"/>
                </a:cubicBezTo>
                <a:close/>
                <a:moveTo>
                  <a:pt x="27" y="24"/>
                </a:moveTo>
                <a:cubicBezTo>
                  <a:pt x="25" y="25"/>
                  <a:pt x="25" y="25"/>
                  <a:pt x="25" y="25"/>
                </a:cubicBezTo>
                <a:cubicBezTo>
                  <a:pt x="25" y="25"/>
                  <a:pt x="25" y="25"/>
                  <a:pt x="25" y="25"/>
                </a:cubicBezTo>
                <a:cubicBezTo>
                  <a:pt x="25" y="25"/>
                  <a:pt x="24" y="25"/>
                  <a:pt x="24" y="25"/>
                </a:cubicBezTo>
                <a:cubicBezTo>
                  <a:pt x="14" y="15"/>
                  <a:pt x="14" y="15"/>
                  <a:pt x="14" y="15"/>
                </a:cubicBezTo>
                <a:cubicBezTo>
                  <a:pt x="3" y="25"/>
                  <a:pt x="3" y="25"/>
                  <a:pt x="3" y="25"/>
                </a:cubicBezTo>
                <a:cubicBezTo>
                  <a:pt x="3" y="25"/>
                  <a:pt x="3" y="25"/>
                  <a:pt x="3" y="25"/>
                </a:cubicBezTo>
                <a:cubicBezTo>
                  <a:pt x="2" y="25"/>
                  <a:pt x="2" y="25"/>
                  <a:pt x="2" y="25"/>
                </a:cubicBezTo>
                <a:cubicBezTo>
                  <a:pt x="1" y="24"/>
                  <a:pt x="1" y="24"/>
                  <a:pt x="1" y="24"/>
                </a:cubicBezTo>
                <a:cubicBezTo>
                  <a:pt x="0" y="24"/>
                  <a:pt x="0" y="23"/>
                  <a:pt x="0" y="23"/>
                </a:cubicBezTo>
                <a:cubicBezTo>
                  <a:pt x="0" y="23"/>
                  <a:pt x="0" y="23"/>
                  <a:pt x="1" y="23"/>
                </a:cubicBezTo>
                <a:cubicBezTo>
                  <a:pt x="13" y="10"/>
                  <a:pt x="13" y="10"/>
                  <a:pt x="13" y="10"/>
                </a:cubicBezTo>
                <a:cubicBezTo>
                  <a:pt x="13" y="10"/>
                  <a:pt x="13" y="10"/>
                  <a:pt x="14" y="10"/>
                </a:cubicBezTo>
                <a:cubicBezTo>
                  <a:pt x="14" y="10"/>
                  <a:pt x="14" y="10"/>
                  <a:pt x="14" y="10"/>
                </a:cubicBezTo>
                <a:cubicBezTo>
                  <a:pt x="27" y="23"/>
                  <a:pt x="27" y="23"/>
                  <a:pt x="27" y="23"/>
                </a:cubicBezTo>
                <a:cubicBezTo>
                  <a:pt x="27" y="23"/>
                  <a:pt x="27" y="23"/>
                  <a:pt x="27" y="23"/>
                </a:cubicBezTo>
                <a:cubicBezTo>
                  <a:pt x="27" y="23"/>
                  <a:pt x="27" y="24"/>
                  <a:pt x="27" y="24"/>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18" name="Freeform 19"/>
          <p:cNvSpPr>
            <a:spLocks/>
          </p:cNvSpPr>
          <p:nvPr/>
        </p:nvSpPr>
        <p:spPr bwMode="auto">
          <a:xfrm>
            <a:off x="5101869" y="4347902"/>
            <a:ext cx="124524" cy="199896"/>
          </a:xfrm>
          <a:custGeom>
            <a:avLst/>
            <a:gdLst>
              <a:gd name="T0" fmla="*/ 16 w 16"/>
              <a:gd name="T1" fmla="*/ 2 h 26"/>
              <a:gd name="T2" fmla="*/ 5 w 16"/>
              <a:gd name="T3" fmla="*/ 13 h 26"/>
              <a:gd name="T4" fmla="*/ 16 w 16"/>
              <a:gd name="T5" fmla="*/ 23 h 26"/>
              <a:gd name="T6" fmla="*/ 16 w 16"/>
              <a:gd name="T7" fmla="*/ 24 h 26"/>
              <a:gd name="T8" fmla="*/ 16 w 16"/>
              <a:gd name="T9" fmla="*/ 25 h 26"/>
              <a:gd name="T10" fmla="*/ 14 w 16"/>
              <a:gd name="T11" fmla="*/ 26 h 26"/>
              <a:gd name="T12" fmla="*/ 14 w 16"/>
              <a:gd name="T13" fmla="*/ 26 h 26"/>
              <a:gd name="T14" fmla="*/ 13 w 16"/>
              <a:gd name="T15" fmla="*/ 26 h 26"/>
              <a:gd name="T16" fmla="*/ 1 w 16"/>
              <a:gd name="T17" fmla="*/ 14 h 26"/>
              <a:gd name="T18" fmla="*/ 0 w 16"/>
              <a:gd name="T19" fmla="*/ 13 h 26"/>
              <a:gd name="T20" fmla="*/ 1 w 16"/>
              <a:gd name="T21" fmla="*/ 12 h 26"/>
              <a:gd name="T22" fmla="*/ 13 w 16"/>
              <a:gd name="T23" fmla="*/ 0 h 26"/>
              <a:gd name="T24" fmla="*/ 14 w 16"/>
              <a:gd name="T25" fmla="*/ 0 h 26"/>
              <a:gd name="T26" fmla="*/ 14 w 16"/>
              <a:gd name="T27" fmla="*/ 0 h 26"/>
              <a:gd name="T28" fmla="*/ 16 w 16"/>
              <a:gd name="T29" fmla="*/ 1 h 26"/>
              <a:gd name="T30" fmla="*/ 16 w 16"/>
              <a:gd name="T31" fmla="*/ 2 h 26"/>
              <a:gd name="T32" fmla="*/ 16 w 16"/>
              <a:gd name="T33" fmla="*/ 2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 h="26">
                <a:moveTo>
                  <a:pt x="16" y="2"/>
                </a:moveTo>
                <a:cubicBezTo>
                  <a:pt x="5" y="13"/>
                  <a:pt x="5" y="13"/>
                  <a:pt x="5" y="13"/>
                </a:cubicBezTo>
                <a:cubicBezTo>
                  <a:pt x="16" y="23"/>
                  <a:pt x="16" y="23"/>
                  <a:pt x="16" y="23"/>
                </a:cubicBezTo>
                <a:cubicBezTo>
                  <a:pt x="16" y="24"/>
                  <a:pt x="16" y="24"/>
                  <a:pt x="16" y="24"/>
                </a:cubicBezTo>
                <a:cubicBezTo>
                  <a:pt x="16" y="24"/>
                  <a:pt x="16" y="25"/>
                  <a:pt x="16" y="25"/>
                </a:cubicBezTo>
                <a:cubicBezTo>
                  <a:pt x="14" y="26"/>
                  <a:pt x="14" y="26"/>
                  <a:pt x="14" y="26"/>
                </a:cubicBezTo>
                <a:cubicBezTo>
                  <a:pt x="14" y="26"/>
                  <a:pt x="14" y="26"/>
                  <a:pt x="14" y="26"/>
                </a:cubicBezTo>
                <a:cubicBezTo>
                  <a:pt x="13" y="26"/>
                  <a:pt x="13" y="26"/>
                  <a:pt x="13" y="26"/>
                </a:cubicBezTo>
                <a:cubicBezTo>
                  <a:pt x="1" y="14"/>
                  <a:pt x="1" y="14"/>
                  <a:pt x="1" y="14"/>
                </a:cubicBezTo>
                <a:cubicBezTo>
                  <a:pt x="0" y="13"/>
                  <a:pt x="0" y="13"/>
                  <a:pt x="0" y="13"/>
                </a:cubicBezTo>
                <a:cubicBezTo>
                  <a:pt x="0" y="13"/>
                  <a:pt x="0" y="13"/>
                  <a:pt x="1" y="12"/>
                </a:cubicBezTo>
                <a:cubicBezTo>
                  <a:pt x="13" y="0"/>
                  <a:pt x="13" y="0"/>
                  <a:pt x="13" y="0"/>
                </a:cubicBezTo>
                <a:cubicBezTo>
                  <a:pt x="13" y="0"/>
                  <a:pt x="13" y="0"/>
                  <a:pt x="14" y="0"/>
                </a:cubicBezTo>
                <a:cubicBezTo>
                  <a:pt x="14" y="0"/>
                  <a:pt x="14" y="0"/>
                  <a:pt x="14" y="0"/>
                </a:cubicBezTo>
                <a:cubicBezTo>
                  <a:pt x="16" y="1"/>
                  <a:pt x="16" y="1"/>
                  <a:pt x="16" y="1"/>
                </a:cubicBezTo>
                <a:cubicBezTo>
                  <a:pt x="16" y="1"/>
                  <a:pt x="16" y="2"/>
                  <a:pt x="16" y="2"/>
                </a:cubicBezTo>
                <a:cubicBezTo>
                  <a:pt x="16" y="2"/>
                  <a:pt x="16" y="2"/>
                  <a:pt x="16" y="2"/>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19" name="Freeform 20"/>
          <p:cNvSpPr>
            <a:spLocks/>
          </p:cNvSpPr>
          <p:nvPr/>
        </p:nvSpPr>
        <p:spPr bwMode="auto">
          <a:xfrm>
            <a:off x="7445572" y="4342988"/>
            <a:ext cx="121250" cy="209724"/>
          </a:xfrm>
          <a:custGeom>
            <a:avLst/>
            <a:gdLst>
              <a:gd name="T0" fmla="*/ 16 w 16"/>
              <a:gd name="T1" fmla="*/ 14 h 27"/>
              <a:gd name="T2" fmla="*/ 3 w 16"/>
              <a:gd name="T3" fmla="*/ 27 h 27"/>
              <a:gd name="T4" fmla="*/ 3 w 16"/>
              <a:gd name="T5" fmla="*/ 27 h 27"/>
              <a:gd name="T6" fmla="*/ 2 w 16"/>
              <a:gd name="T7" fmla="*/ 27 h 27"/>
              <a:gd name="T8" fmla="*/ 1 w 16"/>
              <a:gd name="T9" fmla="*/ 25 h 27"/>
              <a:gd name="T10" fmla="*/ 0 w 16"/>
              <a:gd name="T11" fmla="*/ 25 h 27"/>
              <a:gd name="T12" fmla="*/ 1 w 16"/>
              <a:gd name="T13" fmla="*/ 24 h 27"/>
              <a:gd name="T14" fmla="*/ 11 w 16"/>
              <a:gd name="T15" fmla="*/ 14 h 27"/>
              <a:gd name="T16" fmla="*/ 1 w 16"/>
              <a:gd name="T17" fmla="*/ 3 h 27"/>
              <a:gd name="T18" fmla="*/ 0 w 16"/>
              <a:gd name="T19" fmla="*/ 2 h 27"/>
              <a:gd name="T20" fmla="*/ 1 w 16"/>
              <a:gd name="T21" fmla="*/ 2 h 27"/>
              <a:gd name="T22" fmla="*/ 2 w 16"/>
              <a:gd name="T23" fmla="*/ 0 h 27"/>
              <a:gd name="T24" fmla="*/ 3 w 16"/>
              <a:gd name="T25" fmla="*/ 0 h 27"/>
              <a:gd name="T26" fmla="*/ 3 w 16"/>
              <a:gd name="T27" fmla="*/ 0 h 27"/>
              <a:gd name="T28" fmla="*/ 16 w 16"/>
              <a:gd name="T29" fmla="*/ 13 h 27"/>
              <a:gd name="T30" fmla="*/ 16 w 16"/>
              <a:gd name="T31" fmla="*/ 14 h 27"/>
              <a:gd name="T32" fmla="*/ 16 w 16"/>
              <a:gd name="T33" fmla="*/ 14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 h="27">
                <a:moveTo>
                  <a:pt x="16" y="14"/>
                </a:moveTo>
                <a:cubicBezTo>
                  <a:pt x="3" y="27"/>
                  <a:pt x="3" y="27"/>
                  <a:pt x="3" y="27"/>
                </a:cubicBezTo>
                <a:cubicBezTo>
                  <a:pt x="3" y="27"/>
                  <a:pt x="3" y="27"/>
                  <a:pt x="3" y="27"/>
                </a:cubicBezTo>
                <a:cubicBezTo>
                  <a:pt x="2" y="27"/>
                  <a:pt x="2" y="27"/>
                  <a:pt x="2" y="27"/>
                </a:cubicBezTo>
                <a:cubicBezTo>
                  <a:pt x="1" y="25"/>
                  <a:pt x="1" y="25"/>
                  <a:pt x="1" y="25"/>
                </a:cubicBezTo>
                <a:cubicBezTo>
                  <a:pt x="1" y="25"/>
                  <a:pt x="0" y="25"/>
                  <a:pt x="0" y="25"/>
                </a:cubicBezTo>
                <a:cubicBezTo>
                  <a:pt x="0" y="25"/>
                  <a:pt x="1" y="24"/>
                  <a:pt x="1" y="24"/>
                </a:cubicBezTo>
                <a:cubicBezTo>
                  <a:pt x="11" y="14"/>
                  <a:pt x="11" y="14"/>
                  <a:pt x="11" y="14"/>
                </a:cubicBezTo>
                <a:cubicBezTo>
                  <a:pt x="1" y="3"/>
                  <a:pt x="1" y="3"/>
                  <a:pt x="1" y="3"/>
                </a:cubicBezTo>
                <a:cubicBezTo>
                  <a:pt x="1" y="3"/>
                  <a:pt x="0" y="3"/>
                  <a:pt x="0" y="2"/>
                </a:cubicBezTo>
                <a:cubicBezTo>
                  <a:pt x="0" y="2"/>
                  <a:pt x="1" y="2"/>
                  <a:pt x="1" y="2"/>
                </a:cubicBezTo>
                <a:cubicBezTo>
                  <a:pt x="2" y="0"/>
                  <a:pt x="2" y="0"/>
                  <a:pt x="2" y="0"/>
                </a:cubicBezTo>
                <a:cubicBezTo>
                  <a:pt x="2" y="0"/>
                  <a:pt x="2" y="0"/>
                  <a:pt x="3" y="0"/>
                </a:cubicBezTo>
                <a:cubicBezTo>
                  <a:pt x="3" y="0"/>
                  <a:pt x="3" y="0"/>
                  <a:pt x="3" y="0"/>
                </a:cubicBezTo>
                <a:cubicBezTo>
                  <a:pt x="16" y="13"/>
                  <a:pt x="16" y="13"/>
                  <a:pt x="16" y="13"/>
                </a:cubicBezTo>
                <a:cubicBezTo>
                  <a:pt x="16" y="13"/>
                  <a:pt x="16" y="13"/>
                  <a:pt x="16" y="14"/>
                </a:cubicBezTo>
                <a:cubicBezTo>
                  <a:pt x="16" y="14"/>
                  <a:pt x="16" y="14"/>
                  <a:pt x="16" y="14"/>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20" name="Freeform 21"/>
          <p:cNvSpPr>
            <a:spLocks/>
          </p:cNvSpPr>
          <p:nvPr/>
        </p:nvSpPr>
        <p:spPr bwMode="auto">
          <a:xfrm>
            <a:off x="2094072" y="4855168"/>
            <a:ext cx="209724" cy="117970"/>
          </a:xfrm>
          <a:custGeom>
            <a:avLst/>
            <a:gdLst>
              <a:gd name="T0" fmla="*/ 27 w 27"/>
              <a:gd name="T1" fmla="*/ 14 h 15"/>
              <a:gd name="T2" fmla="*/ 25 w 27"/>
              <a:gd name="T3" fmla="*/ 15 h 15"/>
              <a:gd name="T4" fmla="*/ 25 w 27"/>
              <a:gd name="T5" fmla="*/ 15 h 15"/>
              <a:gd name="T6" fmla="*/ 24 w 27"/>
              <a:gd name="T7" fmla="*/ 15 h 15"/>
              <a:gd name="T8" fmla="*/ 14 w 27"/>
              <a:gd name="T9" fmla="*/ 5 h 15"/>
              <a:gd name="T10" fmla="*/ 3 w 27"/>
              <a:gd name="T11" fmla="*/ 15 h 15"/>
              <a:gd name="T12" fmla="*/ 3 w 27"/>
              <a:gd name="T13" fmla="*/ 15 h 15"/>
              <a:gd name="T14" fmla="*/ 2 w 27"/>
              <a:gd name="T15" fmla="*/ 15 h 15"/>
              <a:gd name="T16" fmla="*/ 1 w 27"/>
              <a:gd name="T17" fmla="*/ 14 h 15"/>
              <a:gd name="T18" fmla="*/ 0 w 27"/>
              <a:gd name="T19" fmla="*/ 13 h 15"/>
              <a:gd name="T20" fmla="*/ 1 w 27"/>
              <a:gd name="T21" fmla="*/ 13 h 15"/>
              <a:gd name="T22" fmla="*/ 13 w 27"/>
              <a:gd name="T23" fmla="*/ 0 h 15"/>
              <a:gd name="T24" fmla="*/ 14 w 27"/>
              <a:gd name="T25" fmla="*/ 0 h 15"/>
              <a:gd name="T26" fmla="*/ 14 w 27"/>
              <a:gd name="T27" fmla="*/ 0 h 15"/>
              <a:gd name="T28" fmla="*/ 27 w 27"/>
              <a:gd name="T29" fmla="*/ 13 h 15"/>
              <a:gd name="T30" fmla="*/ 27 w 27"/>
              <a:gd name="T31" fmla="*/ 13 h 15"/>
              <a:gd name="T32" fmla="*/ 27 w 27"/>
              <a:gd name="T33" fmla="*/ 14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7" h="15">
                <a:moveTo>
                  <a:pt x="27" y="14"/>
                </a:moveTo>
                <a:cubicBezTo>
                  <a:pt x="25" y="15"/>
                  <a:pt x="25" y="15"/>
                  <a:pt x="25" y="15"/>
                </a:cubicBezTo>
                <a:cubicBezTo>
                  <a:pt x="25" y="15"/>
                  <a:pt x="25" y="15"/>
                  <a:pt x="25" y="15"/>
                </a:cubicBezTo>
                <a:cubicBezTo>
                  <a:pt x="25" y="15"/>
                  <a:pt x="24" y="15"/>
                  <a:pt x="24" y="15"/>
                </a:cubicBezTo>
                <a:cubicBezTo>
                  <a:pt x="14" y="5"/>
                  <a:pt x="14" y="5"/>
                  <a:pt x="14" y="5"/>
                </a:cubicBezTo>
                <a:cubicBezTo>
                  <a:pt x="3" y="15"/>
                  <a:pt x="3" y="15"/>
                  <a:pt x="3" y="15"/>
                </a:cubicBezTo>
                <a:cubicBezTo>
                  <a:pt x="3" y="15"/>
                  <a:pt x="3" y="15"/>
                  <a:pt x="3" y="15"/>
                </a:cubicBezTo>
                <a:cubicBezTo>
                  <a:pt x="2" y="15"/>
                  <a:pt x="2" y="15"/>
                  <a:pt x="2" y="15"/>
                </a:cubicBezTo>
                <a:cubicBezTo>
                  <a:pt x="1" y="14"/>
                  <a:pt x="1" y="14"/>
                  <a:pt x="1" y="14"/>
                </a:cubicBezTo>
                <a:cubicBezTo>
                  <a:pt x="0" y="14"/>
                  <a:pt x="0" y="13"/>
                  <a:pt x="0" y="13"/>
                </a:cubicBezTo>
                <a:cubicBezTo>
                  <a:pt x="0" y="13"/>
                  <a:pt x="0" y="13"/>
                  <a:pt x="1" y="13"/>
                </a:cubicBezTo>
                <a:cubicBezTo>
                  <a:pt x="13" y="0"/>
                  <a:pt x="13" y="0"/>
                  <a:pt x="13" y="0"/>
                </a:cubicBezTo>
                <a:cubicBezTo>
                  <a:pt x="13" y="0"/>
                  <a:pt x="13" y="0"/>
                  <a:pt x="14" y="0"/>
                </a:cubicBezTo>
                <a:cubicBezTo>
                  <a:pt x="14" y="0"/>
                  <a:pt x="14" y="0"/>
                  <a:pt x="14" y="0"/>
                </a:cubicBezTo>
                <a:cubicBezTo>
                  <a:pt x="27" y="13"/>
                  <a:pt x="27" y="13"/>
                  <a:pt x="27" y="13"/>
                </a:cubicBezTo>
                <a:cubicBezTo>
                  <a:pt x="27" y="13"/>
                  <a:pt x="27" y="13"/>
                  <a:pt x="27" y="13"/>
                </a:cubicBezTo>
                <a:cubicBezTo>
                  <a:pt x="27" y="13"/>
                  <a:pt x="27" y="14"/>
                  <a:pt x="27" y="14"/>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21" name="Freeform 23"/>
          <p:cNvSpPr>
            <a:spLocks noEditPoints="1"/>
          </p:cNvSpPr>
          <p:nvPr/>
        </p:nvSpPr>
        <p:spPr bwMode="auto">
          <a:xfrm>
            <a:off x="2620294" y="4288917"/>
            <a:ext cx="350636" cy="317866"/>
          </a:xfrm>
          <a:custGeom>
            <a:avLst/>
            <a:gdLst>
              <a:gd name="T0" fmla="*/ 45 w 45"/>
              <a:gd name="T1" fmla="*/ 9 h 41"/>
              <a:gd name="T2" fmla="*/ 43 w 45"/>
              <a:gd name="T3" fmla="*/ 10 h 41"/>
              <a:gd name="T4" fmla="*/ 2 w 45"/>
              <a:gd name="T5" fmla="*/ 10 h 41"/>
              <a:gd name="T6" fmla="*/ 0 w 45"/>
              <a:gd name="T7" fmla="*/ 9 h 41"/>
              <a:gd name="T8" fmla="*/ 0 w 45"/>
              <a:gd name="T9" fmla="*/ 2 h 41"/>
              <a:gd name="T10" fmla="*/ 2 w 45"/>
              <a:gd name="T11" fmla="*/ 0 h 41"/>
              <a:gd name="T12" fmla="*/ 43 w 45"/>
              <a:gd name="T13" fmla="*/ 0 h 41"/>
              <a:gd name="T14" fmla="*/ 45 w 45"/>
              <a:gd name="T15" fmla="*/ 2 h 41"/>
              <a:gd name="T16" fmla="*/ 45 w 45"/>
              <a:gd name="T17" fmla="*/ 9 h 41"/>
              <a:gd name="T18" fmla="*/ 43 w 45"/>
              <a:gd name="T19" fmla="*/ 40 h 41"/>
              <a:gd name="T20" fmla="*/ 42 w 45"/>
              <a:gd name="T21" fmla="*/ 41 h 41"/>
              <a:gd name="T22" fmla="*/ 4 w 45"/>
              <a:gd name="T23" fmla="*/ 41 h 41"/>
              <a:gd name="T24" fmla="*/ 2 w 45"/>
              <a:gd name="T25" fmla="*/ 40 h 41"/>
              <a:gd name="T26" fmla="*/ 2 w 45"/>
              <a:gd name="T27" fmla="*/ 14 h 41"/>
              <a:gd name="T28" fmla="*/ 4 w 45"/>
              <a:gd name="T29" fmla="*/ 12 h 41"/>
              <a:gd name="T30" fmla="*/ 42 w 45"/>
              <a:gd name="T31" fmla="*/ 12 h 41"/>
              <a:gd name="T32" fmla="*/ 43 w 45"/>
              <a:gd name="T33" fmla="*/ 14 h 41"/>
              <a:gd name="T34" fmla="*/ 43 w 45"/>
              <a:gd name="T35" fmla="*/ 40 h 41"/>
              <a:gd name="T36" fmla="*/ 26 w 45"/>
              <a:gd name="T37" fmla="*/ 17 h 41"/>
              <a:gd name="T38" fmla="*/ 19 w 45"/>
              <a:gd name="T39" fmla="*/ 17 h 41"/>
              <a:gd name="T40" fmla="*/ 18 w 45"/>
              <a:gd name="T41" fmla="*/ 19 h 41"/>
              <a:gd name="T42" fmla="*/ 19 w 45"/>
              <a:gd name="T43" fmla="*/ 21 h 41"/>
              <a:gd name="T44" fmla="*/ 26 w 45"/>
              <a:gd name="T45" fmla="*/ 21 h 41"/>
              <a:gd name="T46" fmla="*/ 28 w 45"/>
              <a:gd name="T47" fmla="*/ 19 h 41"/>
              <a:gd name="T48" fmla="*/ 26 w 45"/>
              <a:gd name="T49" fmla="*/ 17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5" h="41">
                <a:moveTo>
                  <a:pt x="45" y="9"/>
                </a:moveTo>
                <a:cubicBezTo>
                  <a:pt x="45" y="10"/>
                  <a:pt x="44" y="10"/>
                  <a:pt x="43" y="10"/>
                </a:cubicBezTo>
                <a:cubicBezTo>
                  <a:pt x="2" y="10"/>
                  <a:pt x="2" y="10"/>
                  <a:pt x="2" y="10"/>
                </a:cubicBezTo>
                <a:cubicBezTo>
                  <a:pt x="1" y="10"/>
                  <a:pt x="0" y="10"/>
                  <a:pt x="0" y="9"/>
                </a:cubicBezTo>
                <a:cubicBezTo>
                  <a:pt x="0" y="2"/>
                  <a:pt x="0" y="2"/>
                  <a:pt x="0" y="2"/>
                </a:cubicBezTo>
                <a:cubicBezTo>
                  <a:pt x="0" y="1"/>
                  <a:pt x="1" y="0"/>
                  <a:pt x="2" y="0"/>
                </a:cubicBezTo>
                <a:cubicBezTo>
                  <a:pt x="43" y="0"/>
                  <a:pt x="43" y="0"/>
                  <a:pt x="43" y="0"/>
                </a:cubicBezTo>
                <a:cubicBezTo>
                  <a:pt x="44" y="0"/>
                  <a:pt x="45" y="1"/>
                  <a:pt x="45" y="2"/>
                </a:cubicBezTo>
                <a:lnTo>
                  <a:pt x="45" y="9"/>
                </a:lnTo>
                <a:close/>
                <a:moveTo>
                  <a:pt x="43" y="40"/>
                </a:moveTo>
                <a:cubicBezTo>
                  <a:pt x="43" y="40"/>
                  <a:pt x="42" y="41"/>
                  <a:pt x="42" y="41"/>
                </a:cubicBezTo>
                <a:cubicBezTo>
                  <a:pt x="4" y="41"/>
                  <a:pt x="4" y="41"/>
                  <a:pt x="4" y="41"/>
                </a:cubicBezTo>
                <a:cubicBezTo>
                  <a:pt x="3" y="41"/>
                  <a:pt x="2" y="40"/>
                  <a:pt x="2" y="40"/>
                </a:cubicBezTo>
                <a:cubicBezTo>
                  <a:pt x="2" y="14"/>
                  <a:pt x="2" y="14"/>
                  <a:pt x="2" y="14"/>
                </a:cubicBezTo>
                <a:cubicBezTo>
                  <a:pt x="2" y="13"/>
                  <a:pt x="3" y="12"/>
                  <a:pt x="4" y="12"/>
                </a:cubicBezTo>
                <a:cubicBezTo>
                  <a:pt x="42" y="12"/>
                  <a:pt x="42" y="12"/>
                  <a:pt x="42" y="12"/>
                </a:cubicBezTo>
                <a:cubicBezTo>
                  <a:pt x="42" y="12"/>
                  <a:pt x="43" y="13"/>
                  <a:pt x="43" y="14"/>
                </a:cubicBezTo>
                <a:lnTo>
                  <a:pt x="43" y="40"/>
                </a:lnTo>
                <a:close/>
                <a:moveTo>
                  <a:pt x="26" y="17"/>
                </a:moveTo>
                <a:cubicBezTo>
                  <a:pt x="19" y="17"/>
                  <a:pt x="19" y="17"/>
                  <a:pt x="19" y="17"/>
                </a:cubicBezTo>
                <a:cubicBezTo>
                  <a:pt x="18" y="17"/>
                  <a:pt x="18" y="18"/>
                  <a:pt x="18" y="19"/>
                </a:cubicBezTo>
                <a:cubicBezTo>
                  <a:pt x="18" y="20"/>
                  <a:pt x="18" y="21"/>
                  <a:pt x="19" y="21"/>
                </a:cubicBezTo>
                <a:cubicBezTo>
                  <a:pt x="26" y="21"/>
                  <a:pt x="26" y="21"/>
                  <a:pt x="26" y="21"/>
                </a:cubicBezTo>
                <a:cubicBezTo>
                  <a:pt x="27" y="21"/>
                  <a:pt x="28" y="20"/>
                  <a:pt x="28" y="19"/>
                </a:cubicBezTo>
                <a:cubicBezTo>
                  <a:pt x="28" y="18"/>
                  <a:pt x="27" y="17"/>
                  <a:pt x="26" y="17"/>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22" name="Freeform 24"/>
          <p:cNvSpPr>
            <a:spLocks noEditPoints="1"/>
          </p:cNvSpPr>
          <p:nvPr/>
        </p:nvSpPr>
        <p:spPr bwMode="auto">
          <a:xfrm>
            <a:off x="1460034" y="4288917"/>
            <a:ext cx="317866" cy="317866"/>
          </a:xfrm>
          <a:custGeom>
            <a:avLst/>
            <a:gdLst>
              <a:gd name="T0" fmla="*/ 20 w 41"/>
              <a:gd name="T1" fmla="*/ 41 h 41"/>
              <a:gd name="T2" fmla="*/ 0 w 41"/>
              <a:gd name="T3" fmla="*/ 21 h 41"/>
              <a:gd name="T4" fmla="*/ 20 w 41"/>
              <a:gd name="T5" fmla="*/ 0 h 41"/>
              <a:gd name="T6" fmla="*/ 41 w 41"/>
              <a:gd name="T7" fmla="*/ 21 h 41"/>
              <a:gd name="T8" fmla="*/ 20 w 41"/>
              <a:gd name="T9" fmla="*/ 41 h 41"/>
              <a:gd name="T10" fmla="*/ 34 w 41"/>
              <a:gd name="T11" fmla="*/ 20 h 41"/>
              <a:gd name="T12" fmla="*/ 31 w 41"/>
              <a:gd name="T13" fmla="*/ 17 h 41"/>
              <a:gd name="T14" fmla="*/ 30 w 41"/>
              <a:gd name="T15" fmla="*/ 17 h 41"/>
              <a:gd name="T16" fmla="*/ 29 w 41"/>
              <a:gd name="T17" fmla="*/ 17 h 41"/>
              <a:gd name="T18" fmla="*/ 24 w 41"/>
              <a:gd name="T19" fmla="*/ 22 h 41"/>
              <a:gd name="T20" fmla="*/ 24 w 41"/>
              <a:gd name="T21" fmla="*/ 9 h 41"/>
              <a:gd name="T22" fmla="*/ 22 w 41"/>
              <a:gd name="T23" fmla="*/ 7 h 41"/>
              <a:gd name="T24" fmla="*/ 19 w 41"/>
              <a:gd name="T25" fmla="*/ 7 h 41"/>
              <a:gd name="T26" fmla="*/ 17 w 41"/>
              <a:gd name="T27" fmla="*/ 9 h 41"/>
              <a:gd name="T28" fmla="*/ 17 w 41"/>
              <a:gd name="T29" fmla="*/ 22 h 41"/>
              <a:gd name="T30" fmla="*/ 12 w 41"/>
              <a:gd name="T31" fmla="*/ 17 h 41"/>
              <a:gd name="T32" fmla="*/ 11 w 41"/>
              <a:gd name="T33" fmla="*/ 17 h 41"/>
              <a:gd name="T34" fmla="*/ 9 w 41"/>
              <a:gd name="T35" fmla="*/ 17 h 41"/>
              <a:gd name="T36" fmla="*/ 7 w 41"/>
              <a:gd name="T37" fmla="*/ 20 h 41"/>
              <a:gd name="T38" fmla="*/ 6 w 41"/>
              <a:gd name="T39" fmla="*/ 21 h 41"/>
              <a:gd name="T40" fmla="*/ 7 w 41"/>
              <a:gd name="T41" fmla="*/ 22 h 41"/>
              <a:gd name="T42" fmla="*/ 17 w 41"/>
              <a:gd name="T43" fmla="*/ 32 h 41"/>
              <a:gd name="T44" fmla="*/ 19 w 41"/>
              <a:gd name="T45" fmla="*/ 34 h 41"/>
              <a:gd name="T46" fmla="*/ 20 w 41"/>
              <a:gd name="T47" fmla="*/ 35 h 41"/>
              <a:gd name="T48" fmla="*/ 21 w 41"/>
              <a:gd name="T49" fmla="*/ 34 h 41"/>
              <a:gd name="T50" fmla="*/ 24 w 41"/>
              <a:gd name="T51" fmla="*/ 32 h 41"/>
              <a:gd name="T52" fmla="*/ 34 w 41"/>
              <a:gd name="T53" fmla="*/ 22 h 41"/>
              <a:gd name="T54" fmla="*/ 34 w 41"/>
              <a:gd name="T55" fmla="*/ 21 h 41"/>
              <a:gd name="T56" fmla="*/ 34 w 41"/>
              <a:gd name="T57" fmla="*/ 2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1" h="41">
                <a:moveTo>
                  <a:pt x="20" y="41"/>
                </a:moveTo>
                <a:cubicBezTo>
                  <a:pt x="9" y="41"/>
                  <a:pt x="0" y="32"/>
                  <a:pt x="0" y="21"/>
                </a:cubicBezTo>
                <a:cubicBezTo>
                  <a:pt x="0" y="9"/>
                  <a:pt x="9" y="0"/>
                  <a:pt x="20" y="0"/>
                </a:cubicBezTo>
                <a:cubicBezTo>
                  <a:pt x="32" y="0"/>
                  <a:pt x="41" y="9"/>
                  <a:pt x="41" y="21"/>
                </a:cubicBezTo>
                <a:cubicBezTo>
                  <a:pt x="41" y="32"/>
                  <a:pt x="32" y="41"/>
                  <a:pt x="20" y="41"/>
                </a:cubicBezTo>
                <a:close/>
                <a:moveTo>
                  <a:pt x="34" y="20"/>
                </a:moveTo>
                <a:cubicBezTo>
                  <a:pt x="31" y="17"/>
                  <a:pt x="31" y="17"/>
                  <a:pt x="31" y="17"/>
                </a:cubicBezTo>
                <a:cubicBezTo>
                  <a:pt x="31" y="17"/>
                  <a:pt x="30" y="17"/>
                  <a:pt x="30" y="17"/>
                </a:cubicBezTo>
                <a:cubicBezTo>
                  <a:pt x="29" y="17"/>
                  <a:pt x="29" y="17"/>
                  <a:pt x="29" y="17"/>
                </a:cubicBezTo>
                <a:cubicBezTo>
                  <a:pt x="24" y="22"/>
                  <a:pt x="24" y="22"/>
                  <a:pt x="24" y="22"/>
                </a:cubicBezTo>
                <a:cubicBezTo>
                  <a:pt x="24" y="9"/>
                  <a:pt x="24" y="9"/>
                  <a:pt x="24" y="9"/>
                </a:cubicBezTo>
                <a:cubicBezTo>
                  <a:pt x="24" y="8"/>
                  <a:pt x="23" y="7"/>
                  <a:pt x="22" y="7"/>
                </a:cubicBezTo>
                <a:cubicBezTo>
                  <a:pt x="19" y="7"/>
                  <a:pt x="19" y="7"/>
                  <a:pt x="19" y="7"/>
                </a:cubicBezTo>
                <a:cubicBezTo>
                  <a:pt x="18" y="7"/>
                  <a:pt x="17" y="8"/>
                  <a:pt x="17" y="9"/>
                </a:cubicBezTo>
                <a:cubicBezTo>
                  <a:pt x="17" y="22"/>
                  <a:pt x="17" y="22"/>
                  <a:pt x="17" y="22"/>
                </a:cubicBezTo>
                <a:cubicBezTo>
                  <a:pt x="12" y="17"/>
                  <a:pt x="12" y="17"/>
                  <a:pt x="12" y="17"/>
                </a:cubicBezTo>
                <a:cubicBezTo>
                  <a:pt x="11" y="17"/>
                  <a:pt x="11" y="17"/>
                  <a:pt x="11" y="17"/>
                </a:cubicBezTo>
                <a:cubicBezTo>
                  <a:pt x="10" y="17"/>
                  <a:pt x="10" y="17"/>
                  <a:pt x="9" y="17"/>
                </a:cubicBezTo>
                <a:cubicBezTo>
                  <a:pt x="7" y="20"/>
                  <a:pt x="7" y="20"/>
                  <a:pt x="7" y="20"/>
                </a:cubicBezTo>
                <a:cubicBezTo>
                  <a:pt x="7" y="20"/>
                  <a:pt x="6" y="20"/>
                  <a:pt x="6" y="21"/>
                </a:cubicBezTo>
                <a:cubicBezTo>
                  <a:pt x="6" y="21"/>
                  <a:pt x="7" y="22"/>
                  <a:pt x="7" y="22"/>
                </a:cubicBezTo>
                <a:cubicBezTo>
                  <a:pt x="17" y="32"/>
                  <a:pt x="17" y="32"/>
                  <a:pt x="17" y="32"/>
                </a:cubicBezTo>
                <a:cubicBezTo>
                  <a:pt x="19" y="34"/>
                  <a:pt x="19" y="34"/>
                  <a:pt x="19" y="34"/>
                </a:cubicBezTo>
                <a:cubicBezTo>
                  <a:pt x="19" y="35"/>
                  <a:pt x="20" y="35"/>
                  <a:pt x="20" y="35"/>
                </a:cubicBezTo>
                <a:cubicBezTo>
                  <a:pt x="21" y="35"/>
                  <a:pt x="21" y="35"/>
                  <a:pt x="21" y="34"/>
                </a:cubicBezTo>
                <a:cubicBezTo>
                  <a:pt x="24" y="32"/>
                  <a:pt x="24" y="32"/>
                  <a:pt x="24" y="32"/>
                </a:cubicBezTo>
                <a:cubicBezTo>
                  <a:pt x="34" y="22"/>
                  <a:pt x="34" y="22"/>
                  <a:pt x="34" y="22"/>
                </a:cubicBezTo>
                <a:cubicBezTo>
                  <a:pt x="34" y="22"/>
                  <a:pt x="34" y="21"/>
                  <a:pt x="34" y="21"/>
                </a:cubicBezTo>
                <a:cubicBezTo>
                  <a:pt x="34" y="20"/>
                  <a:pt x="34" y="20"/>
                  <a:pt x="34" y="20"/>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23" name="Freeform 25"/>
          <p:cNvSpPr>
            <a:spLocks noEditPoints="1"/>
          </p:cNvSpPr>
          <p:nvPr/>
        </p:nvSpPr>
        <p:spPr bwMode="auto">
          <a:xfrm>
            <a:off x="2040002" y="4288917"/>
            <a:ext cx="317866" cy="317866"/>
          </a:xfrm>
          <a:custGeom>
            <a:avLst/>
            <a:gdLst>
              <a:gd name="T0" fmla="*/ 20 w 41"/>
              <a:gd name="T1" fmla="*/ 41 h 41"/>
              <a:gd name="T2" fmla="*/ 0 w 41"/>
              <a:gd name="T3" fmla="*/ 20 h 41"/>
              <a:gd name="T4" fmla="*/ 20 w 41"/>
              <a:gd name="T5" fmla="*/ 0 h 41"/>
              <a:gd name="T6" fmla="*/ 41 w 41"/>
              <a:gd name="T7" fmla="*/ 20 h 41"/>
              <a:gd name="T8" fmla="*/ 20 w 41"/>
              <a:gd name="T9" fmla="*/ 41 h 41"/>
              <a:gd name="T10" fmla="*/ 34 w 41"/>
              <a:gd name="T11" fmla="*/ 19 h 41"/>
              <a:gd name="T12" fmla="*/ 32 w 41"/>
              <a:gd name="T13" fmla="*/ 17 h 41"/>
              <a:gd name="T14" fmla="*/ 19 w 41"/>
              <a:gd name="T15" fmla="*/ 17 h 41"/>
              <a:gd name="T16" fmla="*/ 24 w 41"/>
              <a:gd name="T17" fmla="*/ 12 h 41"/>
              <a:gd name="T18" fmla="*/ 24 w 41"/>
              <a:gd name="T19" fmla="*/ 11 h 41"/>
              <a:gd name="T20" fmla="*/ 24 w 41"/>
              <a:gd name="T21" fmla="*/ 10 h 41"/>
              <a:gd name="T22" fmla="*/ 21 w 41"/>
              <a:gd name="T23" fmla="*/ 7 h 41"/>
              <a:gd name="T24" fmla="*/ 20 w 41"/>
              <a:gd name="T25" fmla="*/ 7 h 41"/>
              <a:gd name="T26" fmla="*/ 19 w 41"/>
              <a:gd name="T27" fmla="*/ 7 h 41"/>
              <a:gd name="T28" fmla="*/ 9 w 41"/>
              <a:gd name="T29" fmla="*/ 17 h 41"/>
              <a:gd name="T30" fmla="*/ 7 w 41"/>
              <a:gd name="T31" fmla="*/ 19 h 41"/>
              <a:gd name="T32" fmla="*/ 6 w 41"/>
              <a:gd name="T33" fmla="*/ 20 h 41"/>
              <a:gd name="T34" fmla="*/ 7 w 41"/>
              <a:gd name="T35" fmla="*/ 22 h 41"/>
              <a:gd name="T36" fmla="*/ 9 w 41"/>
              <a:gd name="T37" fmla="*/ 24 h 41"/>
              <a:gd name="T38" fmla="*/ 19 w 41"/>
              <a:gd name="T39" fmla="*/ 34 h 41"/>
              <a:gd name="T40" fmla="*/ 20 w 41"/>
              <a:gd name="T41" fmla="*/ 34 h 41"/>
              <a:gd name="T42" fmla="*/ 21 w 41"/>
              <a:gd name="T43" fmla="*/ 34 h 41"/>
              <a:gd name="T44" fmla="*/ 24 w 41"/>
              <a:gd name="T45" fmla="*/ 31 h 41"/>
              <a:gd name="T46" fmla="*/ 24 w 41"/>
              <a:gd name="T47" fmla="*/ 30 h 41"/>
              <a:gd name="T48" fmla="*/ 24 w 41"/>
              <a:gd name="T49" fmla="*/ 29 h 41"/>
              <a:gd name="T50" fmla="*/ 19 w 41"/>
              <a:gd name="T51" fmla="*/ 24 h 41"/>
              <a:gd name="T52" fmla="*/ 32 w 41"/>
              <a:gd name="T53" fmla="*/ 24 h 41"/>
              <a:gd name="T54" fmla="*/ 34 w 41"/>
              <a:gd name="T55" fmla="*/ 22 h 41"/>
              <a:gd name="T56" fmla="*/ 34 w 41"/>
              <a:gd name="T57" fmla="*/ 19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1" h="41">
                <a:moveTo>
                  <a:pt x="20" y="41"/>
                </a:moveTo>
                <a:cubicBezTo>
                  <a:pt x="9" y="41"/>
                  <a:pt x="0" y="32"/>
                  <a:pt x="0" y="20"/>
                </a:cubicBezTo>
                <a:cubicBezTo>
                  <a:pt x="0" y="9"/>
                  <a:pt x="9" y="0"/>
                  <a:pt x="20" y="0"/>
                </a:cubicBezTo>
                <a:cubicBezTo>
                  <a:pt x="32" y="0"/>
                  <a:pt x="41" y="9"/>
                  <a:pt x="41" y="20"/>
                </a:cubicBezTo>
                <a:cubicBezTo>
                  <a:pt x="41" y="32"/>
                  <a:pt x="32" y="41"/>
                  <a:pt x="20" y="41"/>
                </a:cubicBezTo>
                <a:close/>
                <a:moveTo>
                  <a:pt x="34" y="19"/>
                </a:moveTo>
                <a:cubicBezTo>
                  <a:pt x="34" y="18"/>
                  <a:pt x="33" y="17"/>
                  <a:pt x="32" y="17"/>
                </a:cubicBezTo>
                <a:cubicBezTo>
                  <a:pt x="19" y="17"/>
                  <a:pt x="19" y="17"/>
                  <a:pt x="19" y="17"/>
                </a:cubicBezTo>
                <a:cubicBezTo>
                  <a:pt x="24" y="12"/>
                  <a:pt x="24" y="12"/>
                  <a:pt x="24" y="12"/>
                </a:cubicBezTo>
                <a:cubicBezTo>
                  <a:pt x="24" y="12"/>
                  <a:pt x="24" y="11"/>
                  <a:pt x="24" y="11"/>
                </a:cubicBezTo>
                <a:cubicBezTo>
                  <a:pt x="24" y="10"/>
                  <a:pt x="24" y="10"/>
                  <a:pt x="24" y="10"/>
                </a:cubicBezTo>
                <a:cubicBezTo>
                  <a:pt x="21" y="7"/>
                  <a:pt x="21" y="7"/>
                  <a:pt x="21" y="7"/>
                </a:cubicBezTo>
                <a:cubicBezTo>
                  <a:pt x="21" y="7"/>
                  <a:pt x="21" y="7"/>
                  <a:pt x="20" y="7"/>
                </a:cubicBezTo>
                <a:cubicBezTo>
                  <a:pt x="20" y="7"/>
                  <a:pt x="19" y="7"/>
                  <a:pt x="19" y="7"/>
                </a:cubicBezTo>
                <a:cubicBezTo>
                  <a:pt x="9" y="17"/>
                  <a:pt x="9" y="17"/>
                  <a:pt x="9" y="17"/>
                </a:cubicBezTo>
                <a:cubicBezTo>
                  <a:pt x="7" y="19"/>
                  <a:pt x="7" y="19"/>
                  <a:pt x="7" y="19"/>
                </a:cubicBezTo>
                <a:cubicBezTo>
                  <a:pt x="7" y="20"/>
                  <a:pt x="6" y="20"/>
                  <a:pt x="6" y="20"/>
                </a:cubicBezTo>
                <a:cubicBezTo>
                  <a:pt x="6" y="21"/>
                  <a:pt x="7" y="21"/>
                  <a:pt x="7" y="22"/>
                </a:cubicBezTo>
                <a:cubicBezTo>
                  <a:pt x="9" y="24"/>
                  <a:pt x="9" y="24"/>
                  <a:pt x="9" y="24"/>
                </a:cubicBezTo>
                <a:cubicBezTo>
                  <a:pt x="19" y="34"/>
                  <a:pt x="19" y="34"/>
                  <a:pt x="19" y="34"/>
                </a:cubicBezTo>
                <a:cubicBezTo>
                  <a:pt x="19" y="34"/>
                  <a:pt x="20" y="34"/>
                  <a:pt x="20" y="34"/>
                </a:cubicBezTo>
                <a:cubicBezTo>
                  <a:pt x="21" y="34"/>
                  <a:pt x="21" y="34"/>
                  <a:pt x="21" y="34"/>
                </a:cubicBezTo>
                <a:cubicBezTo>
                  <a:pt x="24" y="31"/>
                  <a:pt x="24" y="31"/>
                  <a:pt x="24" y="31"/>
                </a:cubicBezTo>
                <a:cubicBezTo>
                  <a:pt x="24" y="31"/>
                  <a:pt x="24" y="31"/>
                  <a:pt x="24" y="30"/>
                </a:cubicBezTo>
                <a:cubicBezTo>
                  <a:pt x="24" y="30"/>
                  <a:pt x="24" y="29"/>
                  <a:pt x="24" y="29"/>
                </a:cubicBezTo>
                <a:cubicBezTo>
                  <a:pt x="19" y="24"/>
                  <a:pt x="19" y="24"/>
                  <a:pt x="19" y="24"/>
                </a:cubicBezTo>
                <a:cubicBezTo>
                  <a:pt x="32" y="24"/>
                  <a:pt x="32" y="24"/>
                  <a:pt x="32" y="24"/>
                </a:cubicBezTo>
                <a:cubicBezTo>
                  <a:pt x="33" y="24"/>
                  <a:pt x="34" y="23"/>
                  <a:pt x="34" y="22"/>
                </a:cubicBezTo>
                <a:lnTo>
                  <a:pt x="34" y="19"/>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24" name="Freeform 26"/>
          <p:cNvSpPr>
            <a:spLocks noEditPoints="1"/>
          </p:cNvSpPr>
          <p:nvPr/>
        </p:nvSpPr>
        <p:spPr bwMode="auto">
          <a:xfrm>
            <a:off x="6195949" y="3768908"/>
            <a:ext cx="317866" cy="324419"/>
          </a:xfrm>
          <a:custGeom>
            <a:avLst/>
            <a:gdLst>
              <a:gd name="T0" fmla="*/ 20 w 41"/>
              <a:gd name="T1" fmla="*/ 42 h 42"/>
              <a:gd name="T2" fmla="*/ 0 w 41"/>
              <a:gd name="T3" fmla="*/ 21 h 42"/>
              <a:gd name="T4" fmla="*/ 20 w 41"/>
              <a:gd name="T5" fmla="*/ 0 h 42"/>
              <a:gd name="T6" fmla="*/ 41 w 41"/>
              <a:gd name="T7" fmla="*/ 21 h 42"/>
              <a:gd name="T8" fmla="*/ 20 w 41"/>
              <a:gd name="T9" fmla="*/ 42 h 42"/>
              <a:gd name="T10" fmla="*/ 6 w 41"/>
              <a:gd name="T11" fmla="*/ 21 h 42"/>
              <a:gd name="T12" fmla="*/ 20 w 41"/>
              <a:gd name="T13" fmla="*/ 36 h 42"/>
              <a:gd name="T14" fmla="*/ 35 w 41"/>
              <a:gd name="T15" fmla="*/ 21 h 42"/>
              <a:gd name="T16" fmla="*/ 20 w 41"/>
              <a:gd name="T17" fmla="*/ 6 h 42"/>
              <a:gd name="T18" fmla="*/ 6 w 41"/>
              <a:gd name="T19" fmla="*/ 21 h 42"/>
              <a:gd name="T20" fmla="*/ 29 w 41"/>
              <a:gd name="T21" fmla="*/ 23 h 42"/>
              <a:gd name="T22" fmla="*/ 21 w 41"/>
              <a:gd name="T23" fmla="*/ 31 h 42"/>
              <a:gd name="T24" fmla="*/ 20 w 41"/>
              <a:gd name="T25" fmla="*/ 31 h 42"/>
              <a:gd name="T26" fmla="*/ 20 w 41"/>
              <a:gd name="T27" fmla="*/ 31 h 42"/>
              <a:gd name="T28" fmla="*/ 11 w 41"/>
              <a:gd name="T29" fmla="*/ 23 h 42"/>
              <a:gd name="T30" fmla="*/ 11 w 41"/>
              <a:gd name="T31" fmla="*/ 22 h 42"/>
              <a:gd name="T32" fmla="*/ 12 w 41"/>
              <a:gd name="T33" fmla="*/ 21 h 42"/>
              <a:gd name="T34" fmla="*/ 17 w 41"/>
              <a:gd name="T35" fmla="*/ 21 h 42"/>
              <a:gd name="T36" fmla="*/ 17 w 41"/>
              <a:gd name="T37" fmla="*/ 12 h 42"/>
              <a:gd name="T38" fmla="*/ 18 w 41"/>
              <a:gd name="T39" fmla="*/ 11 h 42"/>
              <a:gd name="T40" fmla="*/ 23 w 41"/>
              <a:gd name="T41" fmla="*/ 11 h 42"/>
              <a:gd name="T42" fmla="*/ 24 w 41"/>
              <a:gd name="T43" fmla="*/ 12 h 42"/>
              <a:gd name="T44" fmla="*/ 24 w 41"/>
              <a:gd name="T45" fmla="*/ 21 h 42"/>
              <a:gd name="T46" fmla="*/ 29 w 41"/>
              <a:gd name="T47" fmla="*/ 21 h 42"/>
              <a:gd name="T48" fmla="*/ 30 w 41"/>
              <a:gd name="T49" fmla="*/ 22 h 42"/>
              <a:gd name="T50" fmla="*/ 29 w 41"/>
              <a:gd name="T51" fmla="*/ 23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1" h="42">
                <a:moveTo>
                  <a:pt x="20" y="42"/>
                </a:moveTo>
                <a:cubicBezTo>
                  <a:pt x="9" y="42"/>
                  <a:pt x="0" y="32"/>
                  <a:pt x="0" y="21"/>
                </a:cubicBezTo>
                <a:cubicBezTo>
                  <a:pt x="0" y="10"/>
                  <a:pt x="9" y="0"/>
                  <a:pt x="20" y="0"/>
                </a:cubicBezTo>
                <a:cubicBezTo>
                  <a:pt x="32" y="0"/>
                  <a:pt x="41" y="10"/>
                  <a:pt x="41" y="21"/>
                </a:cubicBezTo>
                <a:cubicBezTo>
                  <a:pt x="41" y="32"/>
                  <a:pt x="32" y="42"/>
                  <a:pt x="20" y="42"/>
                </a:cubicBezTo>
                <a:close/>
                <a:moveTo>
                  <a:pt x="6" y="21"/>
                </a:moveTo>
                <a:cubicBezTo>
                  <a:pt x="6" y="29"/>
                  <a:pt x="12" y="36"/>
                  <a:pt x="20" y="36"/>
                </a:cubicBezTo>
                <a:cubicBezTo>
                  <a:pt x="28" y="36"/>
                  <a:pt x="35" y="29"/>
                  <a:pt x="35" y="21"/>
                </a:cubicBezTo>
                <a:cubicBezTo>
                  <a:pt x="35" y="13"/>
                  <a:pt x="28" y="6"/>
                  <a:pt x="20" y="6"/>
                </a:cubicBezTo>
                <a:cubicBezTo>
                  <a:pt x="12" y="6"/>
                  <a:pt x="6" y="13"/>
                  <a:pt x="6" y="21"/>
                </a:cubicBezTo>
                <a:close/>
                <a:moveTo>
                  <a:pt x="29" y="23"/>
                </a:moveTo>
                <a:cubicBezTo>
                  <a:pt x="21" y="31"/>
                  <a:pt x="21" y="31"/>
                  <a:pt x="21" y="31"/>
                </a:cubicBezTo>
                <a:cubicBezTo>
                  <a:pt x="21" y="31"/>
                  <a:pt x="20" y="31"/>
                  <a:pt x="20" y="31"/>
                </a:cubicBezTo>
                <a:cubicBezTo>
                  <a:pt x="20" y="31"/>
                  <a:pt x="20" y="31"/>
                  <a:pt x="20" y="31"/>
                </a:cubicBezTo>
                <a:cubicBezTo>
                  <a:pt x="11" y="23"/>
                  <a:pt x="11" y="23"/>
                  <a:pt x="11" y="23"/>
                </a:cubicBezTo>
                <a:cubicBezTo>
                  <a:pt x="11" y="22"/>
                  <a:pt x="11" y="22"/>
                  <a:pt x="11" y="22"/>
                </a:cubicBezTo>
                <a:cubicBezTo>
                  <a:pt x="11" y="21"/>
                  <a:pt x="11" y="21"/>
                  <a:pt x="12" y="21"/>
                </a:cubicBezTo>
                <a:cubicBezTo>
                  <a:pt x="17" y="21"/>
                  <a:pt x="17" y="21"/>
                  <a:pt x="17" y="21"/>
                </a:cubicBezTo>
                <a:cubicBezTo>
                  <a:pt x="17" y="12"/>
                  <a:pt x="17" y="12"/>
                  <a:pt x="17" y="12"/>
                </a:cubicBezTo>
                <a:cubicBezTo>
                  <a:pt x="17" y="11"/>
                  <a:pt x="17" y="11"/>
                  <a:pt x="18" y="11"/>
                </a:cubicBezTo>
                <a:cubicBezTo>
                  <a:pt x="23" y="11"/>
                  <a:pt x="23" y="11"/>
                  <a:pt x="23" y="11"/>
                </a:cubicBezTo>
                <a:cubicBezTo>
                  <a:pt x="23" y="11"/>
                  <a:pt x="24" y="11"/>
                  <a:pt x="24" y="12"/>
                </a:cubicBezTo>
                <a:cubicBezTo>
                  <a:pt x="24" y="21"/>
                  <a:pt x="24" y="21"/>
                  <a:pt x="24" y="21"/>
                </a:cubicBezTo>
                <a:cubicBezTo>
                  <a:pt x="29" y="21"/>
                  <a:pt x="29" y="21"/>
                  <a:pt x="29" y="21"/>
                </a:cubicBezTo>
                <a:cubicBezTo>
                  <a:pt x="29" y="21"/>
                  <a:pt x="30" y="21"/>
                  <a:pt x="30" y="22"/>
                </a:cubicBezTo>
                <a:cubicBezTo>
                  <a:pt x="30" y="22"/>
                  <a:pt x="30" y="22"/>
                  <a:pt x="29" y="23"/>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25" name="Freeform 27"/>
          <p:cNvSpPr>
            <a:spLocks noEditPoints="1"/>
          </p:cNvSpPr>
          <p:nvPr/>
        </p:nvSpPr>
        <p:spPr bwMode="auto">
          <a:xfrm>
            <a:off x="5581143" y="3772185"/>
            <a:ext cx="317866" cy="317866"/>
          </a:xfrm>
          <a:custGeom>
            <a:avLst/>
            <a:gdLst>
              <a:gd name="T0" fmla="*/ 20 w 41"/>
              <a:gd name="T1" fmla="*/ 41 h 41"/>
              <a:gd name="T2" fmla="*/ 0 w 41"/>
              <a:gd name="T3" fmla="*/ 21 h 41"/>
              <a:gd name="T4" fmla="*/ 20 w 41"/>
              <a:gd name="T5" fmla="*/ 0 h 41"/>
              <a:gd name="T6" fmla="*/ 41 w 41"/>
              <a:gd name="T7" fmla="*/ 21 h 41"/>
              <a:gd name="T8" fmla="*/ 20 w 41"/>
              <a:gd name="T9" fmla="*/ 41 h 41"/>
              <a:gd name="T10" fmla="*/ 20 w 41"/>
              <a:gd name="T11" fmla="*/ 6 h 41"/>
              <a:gd name="T12" fmla="*/ 6 w 41"/>
              <a:gd name="T13" fmla="*/ 21 h 41"/>
              <a:gd name="T14" fmla="*/ 20 w 41"/>
              <a:gd name="T15" fmla="*/ 35 h 41"/>
              <a:gd name="T16" fmla="*/ 35 w 41"/>
              <a:gd name="T17" fmla="*/ 21 h 41"/>
              <a:gd name="T18" fmla="*/ 20 w 41"/>
              <a:gd name="T19" fmla="*/ 6 h 41"/>
              <a:gd name="T20" fmla="*/ 31 w 41"/>
              <a:gd name="T21" fmla="*/ 23 h 41"/>
              <a:gd name="T22" fmla="*/ 30 w 41"/>
              <a:gd name="T23" fmla="*/ 24 h 41"/>
              <a:gd name="T24" fmla="*/ 20 w 41"/>
              <a:gd name="T25" fmla="*/ 24 h 41"/>
              <a:gd name="T26" fmla="*/ 20 w 41"/>
              <a:gd name="T27" fmla="*/ 29 h 41"/>
              <a:gd name="T28" fmla="*/ 19 w 41"/>
              <a:gd name="T29" fmla="*/ 30 h 41"/>
              <a:gd name="T30" fmla="*/ 19 w 41"/>
              <a:gd name="T31" fmla="*/ 30 h 41"/>
              <a:gd name="T32" fmla="*/ 10 w 41"/>
              <a:gd name="T33" fmla="*/ 21 h 41"/>
              <a:gd name="T34" fmla="*/ 10 w 41"/>
              <a:gd name="T35" fmla="*/ 21 h 41"/>
              <a:gd name="T36" fmla="*/ 10 w 41"/>
              <a:gd name="T37" fmla="*/ 20 h 41"/>
              <a:gd name="T38" fmla="*/ 19 w 41"/>
              <a:gd name="T39" fmla="*/ 11 h 41"/>
              <a:gd name="T40" fmla="*/ 19 w 41"/>
              <a:gd name="T41" fmla="*/ 11 h 41"/>
              <a:gd name="T42" fmla="*/ 20 w 41"/>
              <a:gd name="T43" fmla="*/ 12 h 41"/>
              <a:gd name="T44" fmla="*/ 20 w 41"/>
              <a:gd name="T45" fmla="*/ 17 h 41"/>
              <a:gd name="T46" fmla="*/ 30 w 41"/>
              <a:gd name="T47" fmla="*/ 17 h 41"/>
              <a:gd name="T48" fmla="*/ 31 w 41"/>
              <a:gd name="T49" fmla="*/ 18 h 41"/>
              <a:gd name="T50" fmla="*/ 31 w 41"/>
              <a:gd name="T51" fmla="*/ 23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1" h="41">
                <a:moveTo>
                  <a:pt x="20" y="41"/>
                </a:moveTo>
                <a:cubicBezTo>
                  <a:pt x="9" y="41"/>
                  <a:pt x="0" y="32"/>
                  <a:pt x="0" y="21"/>
                </a:cubicBezTo>
                <a:cubicBezTo>
                  <a:pt x="0" y="9"/>
                  <a:pt x="9" y="0"/>
                  <a:pt x="20" y="0"/>
                </a:cubicBezTo>
                <a:cubicBezTo>
                  <a:pt x="32" y="0"/>
                  <a:pt x="41" y="9"/>
                  <a:pt x="41" y="21"/>
                </a:cubicBezTo>
                <a:cubicBezTo>
                  <a:pt x="41" y="32"/>
                  <a:pt x="32" y="41"/>
                  <a:pt x="20" y="41"/>
                </a:cubicBezTo>
                <a:close/>
                <a:moveTo>
                  <a:pt x="20" y="6"/>
                </a:moveTo>
                <a:cubicBezTo>
                  <a:pt x="12" y="6"/>
                  <a:pt x="6" y="13"/>
                  <a:pt x="6" y="21"/>
                </a:cubicBezTo>
                <a:cubicBezTo>
                  <a:pt x="6" y="29"/>
                  <a:pt x="12" y="35"/>
                  <a:pt x="20" y="35"/>
                </a:cubicBezTo>
                <a:cubicBezTo>
                  <a:pt x="28" y="35"/>
                  <a:pt x="35" y="29"/>
                  <a:pt x="35" y="21"/>
                </a:cubicBezTo>
                <a:cubicBezTo>
                  <a:pt x="35" y="13"/>
                  <a:pt x="28" y="6"/>
                  <a:pt x="20" y="6"/>
                </a:cubicBezTo>
                <a:close/>
                <a:moveTo>
                  <a:pt x="31" y="23"/>
                </a:moveTo>
                <a:cubicBezTo>
                  <a:pt x="31" y="24"/>
                  <a:pt x="30" y="24"/>
                  <a:pt x="30" y="24"/>
                </a:cubicBezTo>
                <a:cubicBezTo>
                  <a:pt x="20" y="24"/>
                  <a:pt x="20" y="24"/>
                  <a:pt x="20" y="24"/>
                </a:cubicBezTo>
                <a:cubicBezTo>
                  <a:pt x="20" y="29"/>
                  <a:pt x="20" y="29"/>
                  <a:pt x="20" y="29"/>
                </a:cubicBezTo>
                <a:cubicBezTo>
                  <a:pt x="20" y="30"/>
                  <a:pt x="20" y="30"/>
                  <a:pt x="19" y="30"/>
                </a:cubicBezTo>
                <a:cubicBezTo>
                  <a:pt x="19" y="30"/>
                  <a:pt x="19" y="30"/>
                  <a:pt x="19" y="30"/>
                </a:cubicBezTo>
                <a:cubicBezTo>
                  <a:pt x="10" y="21"/>
                  <a:pt x="10" y="21"/>
                  <a:pt x="10" y="21"/>
                </a:cubicBezTo>
                <a:cubicBezTo>
                  <a:pt x="10" y="21"/>
                  <a:pt x="10" y="21"/>
                  <a:pt x="10" y="21"/>
                </a:cubicBezTo>
                <a:cubicBezTo>
                  <a:pt x="10" y="20"/>
                  <a:pt x="10" y="20"/>
                  <a:pt x="10" y="20"/>
                </a:cubicBezTo>
                <a:cubicBezTo>
                  <a:pt x="19" y="11"/>
                  <a:pt x="19" y="11"/>
                  <a:pt x="19" y="11"/>
                </a:cubicBezTo>
                <a:cubicBezTo>
                  <a:pt x="19" y="11"/>
                  <a:pt x="19" y="11"/>
                  <a:pt x="19" y="11"/>
                </a:cubicBezTo>
                <a:cubicBezTo>
                  <a:pt x="20" y="11"/>
                  <a:pt x="20" y="12"/>
                  <a:pt x="20" y="12"/>
                </a:cubicBezTo>
                <a:cubicBezTo>
                  <a:pt x="20" y="17"/>
                  <a:pt x="20" y="17"/>
                  <a:pt x="20" y="17"/>
                </a:cubicBezTo>
                <a:cubicBezTo>
                  <a:pt x="30" y="17"/>
                  <a:pt x="30" y="17"/>
                  <a:pt x="30" y="17"/>
                </a:cubicBezTo>
                <a:cubicBezTo>
                  <a:pt x="30" y="17"/>
                  <a:pt x="31" y="18"/>
                  <a:pt x="31" y="18"/>
                </a:cubicBezTo>
                <a:lnTo>
                  <a:pt x="31" y="23"/>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26" name="Freeform 28"/>
          <p:cNvSpPr>
            <a:spLocks noEditPoints="1"/>
          </p:cNvSpPr>
          <p:nvPr/>
        </p:nvSpPr>
        <p:spPr bwMode="auto">
          <a:xfrm>
            <a:off x="5005199" y="3772185"/>
            <a:ext cx="317866" cy="317866"/>
          </a:xfrm>
          <a:custGeom>
            <a:avLst/>
            <a:gdLst>
              <a:gd name="T0" fmla="*/ 20 w 41"/>
              <a:gd name="T1" fmla="*/ 41 h 41"/>
              <a:gd name="T2" fmla="*/ 0 w 41"/>
              <a:gd name="T3" fmla="*/ 20 h 41"/>
              <a:gd name="T4" fmla="*/ 20 w 41"/>
              <a:gd name="T5" fmla="*/ 0 h 41"/>
              <a:gd name="T6" fmla="*/ 41 w 41"/>
              <a:gd name="T7" fmla="*/ 20 h 41"/>
              <a:gd name="T8" fmla="*/ 20 w 41"/>
              <a:gd name="T9" fmla="*/ 41 h 41"/>
              <a:gd name="T10" fmla="*/ 20 w 41"/>
              <a:gd name="T11" fmla="*/ 6 h 41"/>
              <a:gd name="T12" fmla="*/ 6 w 41"/>
              <a:gd name="T13" fmla="*/ 20 h 41"/>
              <a:gd name="T14" fmla="*/ 20 w 41"/>
              <a:gd name="T15" fmla="*/ 35 h 41"/>
              <a:gd name="T16" fmla="*/ 35 w 41"/>
              <a:gd name="T17" fmla="*/ 20 h 41"/>
              <a:gd name="T18" fmla="*/ 20 w 41"/>
              <a:gd name="T19" fmla="*/ 6 h 41"/>
              <a:gd name="T20" fmla="*/ 30 w 41"/>
              <a:gd name="T21" fmla="*/ 21 h 41"/>
              <a:gd name="T22" fmla="*/ 22 w 41"/>
              <a:gd name="T23" fmla="*/ 29 h 41"/>
              <a:gd name="T24" fmla="*/ 21 w 41"/>
              <a:gd name="T25" fmla="*/ 30 h 41"/>
              <a:gd name="T26" fmla="*/ 20 w 41"/>
              <a:gd name="T27" fmla="*/ 29 h 41"/>
              <a:gd name="T28" fmla="*/ 20 w 41"/>
              <a:gd name="T29" fmla="*/ 24 h 41"/>
              <a:gd name="T30" fmla="*/ 11 w 41"/>
              <a:gd name="T31" fmla="*/ 24 h 41"/>
              <a:gd name="T32" fmla="*/ 10 w 41"/>
              <a:gd name="T33" fmla="*/ 23 h 41"/>
              <a:gd name="T34" fmla="*/ 10 w 41"/>
              <a:gd name="T35" fmla="*/ 18 h 41"/>
              <a:gd name="T36" fmla="*/ 11 w 41"/>
              <a:gd name="T37" fmla="*/ 17 h 41"/>
              <a:gd name="T38" fmla="*/ 20 w 41"/>
              <a:gd name="T39" fmla="*/ 17 h 41"/>
              <a:gd name="T40" fmla="*/ 20 w 41"/>
              <a:gd name="T41" fmla="*/ 12 h 41"/>
              <a:gd name="T42" fmla="*/ 21 w 41"/>
              <a:gd name="T43" fmla="*/ 11 h 41"/>
              <a:gd name="T44" fmla="*/ 22 w 41"/>
              <a:gd name="T45" fmla="*/ 11 h 41"/>
              <a:gd name="T46" fmla="*/ 30 w 41"/>
              <a:gd name="T47" fmla="*/ 20 h 41"/>
              <a:gd name="T48" fmla="*/ 31 w 41"/>
              <a:gd name="T49" fmla="*/ 20 h 41"/>
              <a:gd name="T50" fmla="*/ 30 w 41"/>
              <a:gd name="T51" fmla="*/ 2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1" h="41">
                <a:moveTo>
                  <a:pt x="20" y="41"/>
                </a:moveTo>
                <a:cubicBezTo>
                  <a:pt x="9" y="41"/>
                  <a:pt x="0" y="32"/>
                  <a:pt x="0" y="20"/>
                </a:cubicBezTo>
                <a:cubicBezTo>
                  <a:pt x="0" y="9"/>
                  <a:pt x="9" y="0"/>
                  <a:pt x="20" y="0"/>
                </a:cubicBezTo>
                <a:cubicBezTo>
                  <a:pt x="32" y="0"/>
                  <a:pt x="41" y="9"/>
                  <a:pt x="41" y="20"/>
                </a:cubicBezTo>
                <a:cubicBezTo>
                  <a:pt x="41" y="32"/>
                  <a:pt x="32" y="41"/>
                  <a:pt x="20" y="41"/>
                </a:cubicBezTo>
                <a:close/>
                <a:moveTo>
                  <a:pt x="20" y="6"/>
                </a:moveTo>
                <a:cubicBezTo>
                  <a:pt x="12" y="6"/>
                  <a:pt x="6" y="12"/>
                  <a:pt x="6" y="20"/>
                </a:cubicBezTo>
                <a:cubicBezTo>
                  <a:pt x="6" y="28"/>
                  <a:pt x="12" y="35"/>
                  <a:pt x="20" y="35"/>
                </a:cubicBezTo>
                <a:cubicBezTo>
                  <a:pt x="28" y="35"/>
                  <a:pt x="35" y="28"/>
                  <a:pt x="35" y="20"/>
                </a:cubicBezTo>
                <a:cubicBezTo>
                  <a:pt x="35" y="12"/>
                  <a:pt x="28" y="6"/>
                  <a:pt x="20" y="6"/>
                </a:cubicBezTo>
                <a:close/>
                <a:moveTo>
                  <a:pt x="30" y="21"/>
                </a:moveTo>
                <a:cubicBezTo>
                  <a:pt x="22" y="29"/>
                  <a:pt x="22" y="29"/>
                  <a:pt x="22" y="29"/>
                </a:cubicBezTo>
                <a:cubicBezTo>
                  <a:pt x="22" y="30"/>
                  <a:pt x="21" y="30"/>
                  <a:pt x="21" y="30"/>
                </a:cubicBezTo>
                <a:cubicBezTo>
                  <a:pt x="21" y="30"/>
                  <a:pt x="20" y="29"/>
                  <a:pt x="20" y="29"/>
                </a:cubicBezTo>
                <a:cubicBezTo>
                  <a:pt x="20" y="24"/>
                  <a:pt x="20" y="24"/>
                  <a:pt x="20" y="24"/>
                </a:cubicBezTo>
                <a:cubicBezTo>
                  <a:pt x="11" y="24"/>
                  <a:pt x="11" y="24"/>
                  <a:pt x="11" y="24"/>
                </a:cubicBezTo>
                <a:cubicBezTo>
                  <a:pt x="10" y="24"/>
                  <a:pt x="10" y="23"/>
                  <a:pt x="10" y="23"/>
                </a:cubicBezTo>
                <a:cubicBezTo>
                  <a:pt x="10" y="18"/>
                  <a:pt x="10" y="18"/>
                  <a:pt x="10" y="18"/>
                </a:cubicBezTo>
                <a:cubicBezTo>
                  <a:pt x="10" y="17"/>
                  <a:pt x="10" y="17"/>
                  <a:pt x="11" y="17"/>
                </a:cubicBezTo>
                <a:cubicBezTo>
                  <a:pt x="20" y="17"/>
                  <a:pt x="20" y="17"/>
                  <a:pt x="20" y="17"/>
                </a:cubicBezTo>
                <a:cubicBezTo>
                  <a:pt x="20" y="12"/>
                  <a:pt x="20" y="12"/>
                  <a:pt x="20" y="12"/>
                </a:cubicBezTo>
                <a:cubicBezTo>
                  <a:pt x="20" y="11"/>
                  <a:pt x="21" y="11"/>
                  <a:pt x="21" y="11"/>
                </a:cubicBezTo>
                <a:cubicBezTo>
                  <a:pt x="21" y="11"/>
                  <a:pt x="22" y="11"/>
                  <a:pt x="22" y="11"/>
                </a:cubicBezTo>
                <a:cubicBezTo>
                  <a:pt x="30" y="20"/>
                  <a:pt x="30" y="20"/>
                  <a:pt x="30" y="20"/>
                </a:cubicBezTo>
                <a:cubicBezTo>
                  <a:pt x="30" y="20"/>
                  <a:pt x="31" y="20"/>
                  <a:pt x="31" y="20"/>
                </a:cubicBezTo>
                <a:cubicBezTo>
                  <a:pt x="31" y="20"/>
                  <a:pt x="30" y="21"/>
                  <a:pt x="30" y="21"/>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27" name="Freeform 29"/>
          <p:cNvSpPr>
            <a:spLocks noEditPoints="1"/>
          </p:cNvSpPr>
          <p:nvPr/>
        </p:nvSpPr>
        <p:spPr bwMode="auto">
          <a:xfrm>
            <a:off x="4390668" y="3772185"/>
            <a:ext cx="317866" cy="317866"/>
          </a:xfrm>
          <a:custGeom>
            <a:avLst/>
            <a:gdLst>
              <a:gd name="T0" fmla="*/ 20 w 41"/>
              <a:gd name="T1" fmla="*/ 41 h 41"/>
              <a:gd name="T2" fmla="*/ 0 w 41"/>
              <a:gd name="T3" fmla="*/ 21 h 41"/>
              <a:gd name="T4" fmla="*/ 20 w 41"/>
              <a:gd name="T5" fmla="*/ 0 h 41"/>
              <a:gd name="T6" fmla="*/ 41 w 41"/>
              <a:gd name="T7" fmla="*/ 21 h 41"/>
              <a:gd name="T8" fmla="*/ 20 w 41"/>
              <a:gd name="T9" fmla="*/ 41 h 41"/>
              <a:gd name="T10" fmla="*/ 6 w 41"/>
              <a:gd name="T11" fmla="*/ 21 h 41"/>
              <a:gd name="T12" fmla="*/ 20 w 41"/>
              <a:gd name="T13" fmla="*/ 35 h 41"/>
              <a:gd name="T14" fmla="*/ 35 w 41"/>
              <a:gd name="T15" fmla="*/ 21 h 41"/>
              <a:gd name="T16" fmla="*/ 20 w 41"/>
              <a:gd name="T17" fmla="*/ 6 h 41"/>
              <a:gd name="T18" fmla="*/ 6 w 41"/>
              <a:gd name="T19" fmla="*/ 21 h 41"/>
              <a:gd name="T20" fmla="*/ 29 w 41"/>
              <a:gd name="T21" fmla="*/ 21 h 41"/>
              <a:gd name="T22" fmla="*/ 24 w 41"/>
              <a:gd name="T23" fmla="*/ 21 h 41"/>
              <a:gd name="T24" fmla="*/ 24 w 41"/>
              <a:gd name="T25" fmla="*/ 30 h 41"/>
              <a:gd name="T26" fmla="*/ 23 w 41"/>
              <a:gd name="T27" fmla="*/ 31 h 41"/>
              <a:gd name="T28" fmla="*/ 18 w 41"/>
              <a:gd name="T29" fmla="*/ 31 h 41"/>
              <a:gd name="T30" fmla="*/ 17 w 41"/>
              <a:gd name="T31" fmla="*/ 30 h 41"/>
              <a:gd name="T32" fmla="*/ 17 w 41"/>
              <a:gd name="T33" fmla="*/ 21 h 41"/>
              <a:gd name="T34" fmla="*/ 12 w 41"/>
              <a:gd name="T35" fmla="*/ 21 h 41"/>
              <a:gd name="T36" fmla="*/ 11 w 41"/>
              <a:gd name="T37" fmla="*/ 20 h 41"/>
              <a:gd name="T38" fmla="*/ 11 w 41"/>
              <a:gd name="T39" fmla="*/ 19 h 41"/>
              <a:gd name="T40" fmla="*/ 20 w 41"/>
              <a:gd name="T41" fmla="*/ 11 h 41"/>
              <a:gd name="T42" fmla="*/ 20 w 41"/>
              <a:gd name="T43" fmla="*/ 11 h 41"/>
              <a:gd name="T44" fmla="*/ 21 w 41"/>
              <a:gd name="T45" fmla="*/ 11 h 41"/>
              <a:gd name="T46" fmla="*/ 29 w 41"/>
              <a:gd name="T47" fmla="*/ 19 h 41"/>
              <a:gd name="T48" fmla="*/ 30 w 41"/>
              <a:gd name="T49" fmla="*/ 20 h 41"/>
              <a:gd name="T50" fmla="*/ 29 w 41"/>
              <a:gd name="T51" fmla="*/ 2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1" h="41">
                <a:moveTo>
                  <a:pt x="20" y="41"/>
                </a:moveTo>
                <a:cubicBezTo>
                  <a:pt x="9" y="41"/>
                  <a:pt x="0" y="32"/>
                  <a:pt x="0" y="21"/>
                </a:cubicBezTo>
                <a:cubicBezTo>
                  <a:pt x="0" y="9"/>
                  <a:pt x="9" y="0"/>
                  <a:pt x="20" y="0"/>
                </a:cubicBezTo>
                <a:cubicBezTo>
                  <a:pt x="32" y="0"/>
                  <a:pt x="41" y="9"/>
                  <a:pt x="41" y="21"/>
                </a:cubicBezTo>
                <a:cubicBezTo>
                  <a:pt x="41" y="32"/>
                  <a:pt x="32" y="41"/>
                  <a:pt x="20" y="41"/>
                </a:cubicBezTo>
                <a:close/>
                <a:moveTo>
                  <a:pt x="6" y="21"/>
                </a:moveTo>
                <a:cubicBezTo>
                  <a:pt x="6" y="29"/>
                  <a:pt x="12" y="35"/>
                  <a:pt x="20" y="35"/>
                </a:cubicBezTo>
                <a:cubicBezTo>
                  <a:pt x="28" y="35"/>
                  <a:pt x="35" y="29"/>
                  <a:pt x="35" y="21"/>
                </a:cubicBezTo>
                <a:cubicBezTo>
                  <a:pt x="35" y="13"/>
                  <a:pt x="28" y="6"/>
                  <a:pt x="20" y="6"/>
                </a:cubicBezTo>
                <a:cubicBezTo>
                  <a:pt x="12" y="6"/>
                  <a:pt x="6" y="13"/>
                  <a:pt x="6" y="21"/>
                </a:cubicBezTo>
                <a:close/>
                <a:moveTo>
                  <a:pt x="29" y="21"/>
                </a:moveTo>
                <a:cubicBezTo>
                  <a:pt x="24" y="21"/>
                  <a:pt x="24" y="21"/>
                  <a:pt x="24" y="21"/>
                </a:cubicBezTo>
                <a:cubicBezTo>
                  <a:pt x="24" y="30"/>
                  <a:pt x="24" y="30"/>
                  <a:pt x="24" y="30"/>
                </a:cubicBezTo>
                <a:cubicBezTo>
                  <a:pt x="24" y="31"/>
                  <a:pt x="23" y="31"/>
                  <a:pt x="23" y="31"/>
                </a:cubicBezTo>
                <a:cubicBezTo>
                  <a:pt x="18" y="31"/>
                  <a:pt x="18" y="31"/>
                  <a:pt x="18" y="31"/>
                </a:cubicBezTo>
                <a:cubicBezTo>
                  <a:pt x="17" y="31"/>
                  <a:pt x="17" y="31"/>
                  <a:pt x="17" y="30"/>
                </a:cubicBezTo>
                <a:cubicBezTo>
                  <a:pt x="17" y="21"/>
                  <a:pt x="17" y="21"/>
                  <a:pt x="17" y="21"/>
                </a:cubicBezTo>
                <a:cubicBezTo>
                  <a:pt x="12" y="21"/>
                  <a:pt x="12" y="21"/>
                  <a:pt x="12" y="21"/>
                </a:cubicBezTo>
                <a:cubicBezTo>
                  <a:pt x="11" y="21"/>
                  <a:pt x="11" y="20"/>
                  <a:pt x="11" y="20"/>
                </a:cubicBezTo>
                <a:cubicBezTo>
                  <a:pt x="11" y="20"/>
                  <a:pt x="11" y="20"/>
                  <a:pt x="11" y="19"/>
                </a:cubicBezTo>
                <a:cubicBezTo>
                  <a:pt x="20" y="11"/>
                  <a:pt x="20" y="11"/>
                  <a:pt x="20" y="11"/>
                </a:cubicBezTo>
                <a:cubicBezTo>
                  <a:pt x="20" y="11"/>
                  <a:pt x="20" y="11"/>
                  <a:pt x="20" y="11"/>
                </a:cubicBezTo>
                <a:cubicBezTo>
                  <a:pt x="20" y="11"/>
                  <a:pt x="21" y="11"/>
                  <a:pt x="21" y="11"/>
                </a:cubicBezTo>
                <a:cubicBezTo>
                  <a:pt x="29" y="19"/>
                  <a:pt x="29" y="19"/>
                  <a:pt x="29" y="19"/>
                </a:cubicBezTo>
                <a:cubicBezTo>
                  <a:pt x="30" y="20"/>
                  <a:pt x="30" y="20"/>
                  <a:pt x="30" y="20"/>
                </a:cubicBezTo>
                <a:cubicBezTo>
                  <a:pt x="29" y="21"/>
                  <a:pt x="29" y="21"/>
                  <a:pt x="29" y="21"/>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28" name="Freeform 30"/>
          <p:cNvSpPr>
            <a:spLocks noEditPoints="1"/>
          </p:cNvSpPr>
          <p:nvPr/>
        </p:nvSpPr>
        <p:spPr bwMode="auto">
          <a:xfrm>
            <a:off x="2040002" y="3772185"/>
            <a:ext cx="317866" cy="317866"/>
          </a:xfrm>
          <a:custGeom>
            <a:avLst/>
            <a:gdLst>
              <a:gd name="T0" fmla="*/ 20 w 41"/>
              <a:gd name="T1" fmla="*/ 41 h 41"/>
              <a:gd name="T2" fmla="*/ 0 w 41"/>
              <a:gd name="T3" fmla="*/ 20 h 41"/>
              <a:gd name="T4" fmla="*/ 20 w 41"/>
              <a:gd name="T5" fmla="*/ 0 h 41"/>
              <a:gd name="T6" fmla="*/ 41 w 41"/>
              <a:gd name="T7" fmla="*/ 20 h 41"/>
              <a:gd name="T8" fmla="*/ 20 w 41"/>
              <a:gd name="T9" fmla="*/ 41 h 41"/>
              <a:gd name="T10" fmla="*/ 34 w 41"/>
              <a:gd name="T11" fmla="*/ 19 h 41"/>
              <a:gd name="T12" fmla="*/ 31 w 41"/>
              <a:gd name="T13" fmla="*/ 17 h 41"/>
              <a:gd name="T14" fmla="*/ 21 w 41"/>
              <a:gd name="T15" fmla="*/ 7 h 41"/>
              <a:gd name="T16" fmla="*/ 20 w 41"/>
              <a:gd name="T17" fmla="*/ 7 h 41"/>
              <a:gd name="T18" fmla="*/ 19 w 41"/>
              <a:gd name="T19" fmla="*/ 7 h 41"/>
              <a:gd name="T20" fmla="*/ 17 w 41"/>
              <a:gd name="T21" fmla="*/ 10 h 41"/>
              <a:gd name="T22" fmla="*/ 16 w 41"/>
              <a:gd name="T23" fmla="*/ 11 h 41"/>
              <a:gd name="T24" fmla="*/ 17 w 41"/>
              <a:gd name="T25" fmla="*/ 12 h 41"/>
              <a:gd name="T26" fmla="*/ 22 w 41"/>
              <a:gd name="T27" fmla="*/ 17 h 41"/>
              <a:gd name="T28" fmla="*/ 8 w 41"/>
              <a:gd name="T29" fmla="*/ 17 h 41"/>
              <a:gd name="T30" fmla="*/ 7 w 41"/>
              <a:gd name="T31" fmla="*/ 19 h 41"/>
              <a:gd name="T32" fmla="*/ 7 w 41"/>
              <a:gd name="T33" fmla="*/ 22 h 41"/>
              <a:gd name="T34" fmla="*/ 8 w 41"/>
              <a:gd name="T35" fmla="*/ 24 h 41"/>
              <a:gd name="T36" fmla="*/ 22 w 41"/>
              <a:gd name="T37" fmla="*/ 24 h 41"/>
              <a:gd name="T38" fmla="*/ 17 w 41"/>
              <a:gd name="T39" fmla="*/ 29 h 41"/>
              <a:gd name="T40" fmla="*/ 16 w 41"/>
              <a:gd name="T41" fmla="*/ 30 h 41"/>
              <a:gd name="T42" fmla="*/ 17 w 41"/>
              <a:gd name="T43" fmla="*/ 31 h 41"/>
              <a:gd name="T44" fmla="*/ 19 w 41"/>
              <a:gd name="T45" fmla="*/ 34 h 41"/>
              <a:gd name="T46" fmla="*/ 20 w 41"/>
              <a:gd name="T47" fmla="*/ 34 h 41"/>
              <a:gd name="T48" fmla="*/ 21 w 41"/>
              <a:gd name="T49" fmla="*/ 34 h 41"/>
              <a:gd name="T50" fmla="*/ 31 w 41"/>
              <a:gd name="T51" fmla="*/ 24 h 41"/>
              <a:gd name="T52" fmla="*/ 34 w 41"/>
              <a:gd name="T53" fmla="*/ 22 h 41"/>
              <a:gd name="T54" fmla="*/ 34 w 41"/>
              <a:gd name="T55" fmla="*/ 20 h 41"/>
              <a:gd name="T56" fmla="*/ 34 w 41"/>
              <a:gd name="T57" fmla="*/ 19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1" h="41">
                <a:moveTo>
                  <a:pt x="20" y="41"/>
                </a:moveTo>
                <a:cubicBezTo>
                  <a:pt x="9" y="41"/>
                  <a:pt x="0" y="32"/>
                  <a:pt x="0" y="20"/>
                </a:cubicBezTo>
                <a:cubicBezTo>
                  <a:pt x="0" y="9"/>
                  <a:pt x="9" y="0"/>
                  <a:pt x="20" y="0"/>
                </a:cubicBezTo>
                <a:cubicBezTo>
                  <a:pt x="32" y="0"/>
                  <a:pt x="41" y="9"/>
                  <a:pt x="41" y="20"/>
                </a:cubicBezTo>
                <a:cubicBezTo>
                  <a:pt x="41" y="32"/>
                  <a:pt x="32" y="41"/>
                  <a:pt x="20" y="41"/>
                </a:cubicBezTo>
                <a:close/>
                <a:moveTo>
                  <a:pt x="34" y="19"/>
                </a:moveTo>
                <a:cubicBezTo>
                  <a:pt x="31" y="17"/>
                  <a:pt x="31" y="17"/>
                  <a:pt x="31" y="17"/>
                </a:cubicBezTo>
                <a:cubicBezTo>
                  <a:pt x="21" y="7"/>
                  <a:pt x="21" y="7"/>
                  <a:pt x="21" y="7"/>
                </a:cubicBezTo>
                <a:cubicBezTo>
                  <a:pt x="21" y="7"/>
                  <a:pt x="21" y="7"/>
                  <a:pt x="20" y="7"/>
                </a:cubicBezTo>
                <a:cubicBezTo>
                  <a:pt x="20" y="7"/>
                  <a:pt x="19" y="7"/>
                  <a:pt x="19" y="7"/>
                </a:cubicBezTo>
                <a:cubicBezTo>
                  <a:pt x="17" y="10"/>
                  <a:pt x="17" y="10"/>
                  <a:pt x="17" y="10"/>
                </a:cubicBezTo>
                <a:cubicBezTo>
                  <a:pt x="16" y="10"/>
                  <a:pt x="16" y="10"/>
                  <a:pt x="16" y="11"/>
                </a:cubicBezTo>
                <a:cubicBezTo>
                  <a:pt x="16" y="11"/>
                  <a:pt x="16" y="12"/>
                  <a:pt x="17" y="12"/>
                </a:cubicBezTo>
                <a:cubicBezTo>
                  <a:pt x="22" y="17"/>
                  <a:pt x="22" y="17"/>
                  <a:pt x="22" y="17"/>
                </a:cubicBezTo>
                <a:cubicBezTo>
                  <a:pt x="8" y="17"/>
                  <a:pt x="8" y="17"/>
                  <a:pt x="8" y="17"/>
                </a:cubicBezTo>
                <a:cubicBezTo>
                  <a:pt x="7" y="17"/>
                  <a:pt x="7" y="18"/>
                  <a:pt x="7" y="19"/>
                </a:cubicBezTo>
                <a:cubicBezTo>
                  <a:pt x="7" y="22"/>
                  <a:pt x="7" y="22"/>
                  <a:pt x="7" y="22"/>
                </a:cubicBezTo>
                <a:cubicBezTo>
                  <a:pt x="7" y="23"/>
                  <a:pt x="7" y="24"/>
                  <a:pt x="8" y="24"/>
                </a:cubicBezTo>
                <a:cubicBezTo>
                  <a:pt x="22" y="24"/>
                  <a:pt x="22" y="24"/>
                  <a:pt x="22" y="24"/>
                </a:cubicBezTo>
                <a:cubicBezTo>
                  <a:pt x="17" y="29"/>
                  <a:pt x="17" y="29"/>
                  <a:pt x="17" y="29"/>
                </a:cubicBezTo>
                <a:cubicBezTo>
                  <a:pt x="16" y="29"/>
                  <a:pt x="16" y="30"/>
                  <a:pt x="16" y="30"/>
                </a:cubicBezTo>
                <a:cubicBezTo>
                  <a:pt x="16" y="31"/>
                  <a:pt x="16" y="31"/>
                  <a:pt x="17" y="31"/>
                </a:cubicBezTo>
                <a:cubicBezTo>
                  <a:pt x="19" y="34"/>
                  <a:pt x="19" y="34"/>
                  <a:pt x="19" y="34"/>
                </a:cubicBezTo>
                <a:cubicBezTo>
                  <a:pt x="19" y="34"/>
                  <a:pt x="20" y="34"/>
                  <a:pt x="20" y="34"/>
                </a:cubicBezTo>
                <a:cubicBezTo>
                  <a:pt x="21" y="34"/>
                  <a:pt x="21" y="34"/>
                  <a:pt x="21" y="34"/>
                </a:cubicBezTo>
                <a:cubicBezTo>
                  <a:pt x="31" y="24"/>
                  <a:pt x="31" y="24"/>
                  <a:pt x="31" y="24"/>
                </a:cubicBezTo>
                <a:cubicBezTo>
                  <a:pt x="34" y="22"/>
                  <a:pt x="34" y="22"/>
                  <a:pt x="34" y="22"/>
                </a:cubicBezTo>
                <a:cubicBezTo>
                  <a:pt x="34" y="21"/>
                  <a:pt x="34" y="21"/>
                  <a:pt x="34" y="20"/>
                </a:cubicBezTo>
                <a:cubicBezTo>
                  <a:pt x="34" y="20"/>
                  <a:pt x="34" y="20"/>
                  <a:pt x="34" y="19"/>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29" name="Freeform 31"/>
          <p:cNvSpPr>
            <a:spLocks noEditPoints="1"/>
          </p:cNvSpPr>
          <p:nvPr/>
        </p:nvSpPr>
        <p:spPr bwMode="auto">
          <a:xfrm>
            <a:off x="1460034" y="3768908"/>
            <a:ext cx="317866" cy="324419"/>
          </a:xfrm>
          <a:custGeom>
            <a:avLst/>
            <a:gdLst>
              <a:gd name="T0" fmla="*/ 20 w 41"/>
              <a:gd name="T1" fmla="*/ 42 h 42"/>
              <a:gd name="T2" fmla="*/ 0 w 41"/>
              <a:gd name="T3" fmla="*/ 21 h 42"/>
              <a:gd name="T4" fmla="*/ 20 w 41"/>
              <a:gd name="T5" fmla="*/ 0 h 42"/>
              <a:gd name="T6" fmla="*/ 41 w 41"/>
              <a:gd name="T7" fmla="*/ 21 h 42"/>
              <a:gd name="T8" fmla="*/ 20 w 41"/>
              <a:gd name="T9" fmla="*/ 42 h 42"/>
              <a:gd name="T10" fmla="*/ 34 w 41"/>
              <a:gd name="T11" fmla="*/ 20 h 42"/>
              <a:gd name="T12" fmla="*/ 24 w 41"/>
              <a:gd name="T13" fmla="*/ 10 h 42"/>
              <a:gd name="T14" fmla="*/ 21 w 41"/>
              <a:gd name="T15" fmla="*/ 8 h 42"/>
              <a:gd name="T16" fmla="*/ 20 w 41"/>
              <a:gd name="T17" fmla="*/ 7 h 42"/>
              <a:gd name="T18" fmla="*/ 19 w 41"/>
              <a:gd name="T19" fmla="*/ 8 h 42"/>
              <a:gd name="T20" fmla="*/ 17 w 41"/>
              <a:gd name="T21" fmla="*/ 10 h 42"/>
              <a:gd name="T22" fmla="*/ 7 w 41"/>
              <a:gd name="T23" fmla="*/ 20 h 42"/>
              <a:gd name="T24" fmla="*/ 6 w 41"/>
              <a:gd name="T25" fmla="*/ 21 h 42"/>
              <a:gd name="T26" fmla="*/ 7 w 41"/>
              <a:gd name="T27" fmla="*/ 22 h 42"/>
              <a:gd name="T28" fmla="*/ 9 w 41"/>
              <a:gd name="T29" fmla="*/ 25 h 42"/>
              <a:gd name="T30" fmla="*/ 11 w 41"/>
              <a:gd name="T31" fmla="*/ 25 h 42"/>
              <a:gd name="T32" fmla="*/ 12 w 41"/>
              <a:gd name="T33" fmla="*/ 25 h 42"/>
              <a:gd name="T34" fmla="*/ 17 w 41"/>
              <a:gd name="T35" fmla="*/ 20 h 42"/>
              <a:gd name="T36" fmla="*/ 17 w 41"/>
              <a:gd name="T37" fmla="*/ 33 h 42"/>
              <a:gd name="T38" fmla="*/ 19 w 41"/>
              <a:gd name="T39" fmla="*/ 35 h 42"/>
              <a:gd name="T40" fmla="*/ 22 w 41"/>
              <a:gd name="T41" fmla="*/ 35 h 42"/>
              <a:gd name="T42" fmla="*/ 24 w 41"/>
              <a:gd name="T43" fmla="*/ 33 h 42"/>
              <a:gd name="T44" fmla="*/ 24 w 41"/>
              <a:gd name="T45" fmla="*/ 20 h 42"/>
              <a:gd name="T46" fmla="*/ 29 w 41"/>
              <a:gd name="T47" fmla="*/ 25 h 42"/>
              <a:gd name="T48" fmla="*/ 30 w 41"/>
              <a:gd name="T49" fmla="*/ 25 h 42"/>
              <a:gd name="T50" fmla="*/ 31 w 41"/>
              <a:gd name="T51" fmla="*/ 25 h 42"/>
              <a:gd name="T52" fmla="*/ 34 w 41"/>
              <a:gd name="T53" fmla="*/ 22 h 42"/>
              <a:gd name="T54" fmla="*/ 34 w 41"/>
              <a:gd name="T55" fmla="*/ 21 h 42"/>
              <a:gd name="T56" fmla="*/ 34 w 41"/>
              <a:gd name="T57" fmla="*/ 2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1" h="42">
                <a:moveTo>
                  <a:pt x="20" y="42"/>
                </a:moveTo>
                <a:cubicBezTo>
                  <a:pt x="9" y="42"/>
                  <a:pt x="0" y="32"/>
                  <a:pt x="0" y="21"/>
                </a:cubicBezTo>
                <a:cubicBezTo>
                  <a:pt x="0" y="10"/>
                  <a:pt x="9" y="0"/>
                  <a:pt x="20" y="0"/>
                </a:cubicBezTo>
                <a:cubicBezTo>
                  <a:pt x="32" y="0"/>
                  <a:pt x="41" y="10"/>
                  <a:pt x="41" y="21"/>
                </a:cubicBezTo>
                <a:cubicBezTo>
                  <a:pt x="41" y="32"/>
                  <a:pt x="32" y="42"/>
                  <a:pt x="20" y="42"/>
                </a:cubicBezTo>
                <a:close/>
                <a:moveTo>
                  <a:pt x="34" y="20"/>
                </a:moveTo>
                <a:cubicBezTo>
                  <a:pt x="24" y="10"/>
                  <a:pt x="24" y="10"/>
                  <a:pt x="24" y="10"/>
                </a:cubicBezTo>
                <a:cubicBezTo>
                  <a:pt x="21" y="8"/>
                  <a:pt x="21" y="8"/>
                  <a:pt x="21" y="8"/>
                </a:cubicBezTo>
                <a:cubicBezTo>
                  <a:pt x="21" y="7"/>
                  <a:pt x="21" y="7"/>
                  <a:pt x="20" y="7"/>
                </a:cubicBezTo>
                <a:cubicBezTo>
                  <a:pt x="20" y="7"/>
                  <a:pt x="19" y="7"/>
                  <a:pt x="19" y="8"/>
                </a:cubicBezTo>
                <a:cubicBezTo>
                  <a:pt x="17" y="10"/>
                  <a:pt x="17" y="10"/>
                  <a:pt x="17" y="10"/>
                </a:cubicBezTo>
                <a:cubicBezTo>
                  <a:pt x="7" y="20"/>
                  <a:pt x="7" y="20"/>
                  <a:pt x="7" y="20"/>
                </a:cubicBezTo>
                <a:cubicBezTo>
                  <a:pt x="7" y="20"/>
                  <a:pt x="6" y="21"/>
                  <a:pt x="6" y="21"/>
                </a:cubicBezTo>
                <a:cubicBezTo>
                  <a:pt x="6" y="21"/>
                  <a:pt x="7" y="22"/>
                  <a:pt x="7" y="22"/>
                </a:cubicBezTo>
                <a:cubicBezTo>
                  <a:pt x="9" y="25"/>
                  <a:pt x="9" y="25"/>
                  <a:pt x="9" y="25"/>
                </a:cubicBezTo>
                <a:cubicBezTo>
                  <a:pt x="10" y="25"/>
                  <a:pt x="10" y="25"/>
                  <a:pt x="11" y="25"/>
                </a:cubicBezTo>
                <a:cubicBezTo>
                  <a:pt x="11" y="25"/>
                  <a:pt x="11" y="25"/>
                  <a:pt x="12" y="25"/>
                </a:cubicBezTo>
                <a:cubicBezTo>
                  <a:pt x="17" y="20"/>
                  <a:pt x="17" y="20"/>
                  <a:pt x="17" y="20"/>
                </a:cubicBezTo>
                <a:cubicBezTo>
                  <a:pt x="17" y="33"/>
                  <a:pt x="17" y="33"/>
                  <a:pt x="17" y="33"/>
                </a:cubicBezTo>
                <a:cubicBezTo>
                  <a:pt x="17" y="34"/>
                  <a:pt x="18" y="35"/>
                  <a:pt x="19" y="35"/>
                </a:cubicBezTo>
                <a:cubicBezTo>
                  <a:pt x="22" y="35"/>
                  <a:pt x="22" y="35"/>
                  <a:pt x="22" y="35"/>
                </a:cubicBezTo>
                <a:cubicBezTo>
                  <a:pt x="23" y="35"/>
                  <a:pt x="24" y="34"/>
                  <a:pt x="24" y="33"/>
                </a:cubicBezTo>
                <a:cubicBezTo>
                  <a:pt x="24" y="20"/>
                  <a:pt x="24" y="20"/>
                  <a:pt x="24" y="20"/>
                </a:cubicBezTo>
                <a:cubicBezTo>
                  <a:pt x="29" y="25"/>
                  <a:pt x="29" y="25"/>
                  <a:pt x="29" y="25"/>
                </a:cubicBezTo>
                <a:cubicBezTo>
                  <a:pt x="29" y="25"/>
                  <a:pt x="29" y="25"/>
                  <a:pt x="30" y="25"/>
                </a:cubicBezTo>
                <a:cubicBezTo>
                  <a:pt x="30" y="25"/>
                  <a:pt x="31" y="25"/>
                  <a:pt x="31" y="25"/>
                </a:cubicBezTo>
                <a:cubicBezTo>
                  <a:pt x="34" y="22"/>
                  <a:pt x="34" y="22"/>
                  <a:pt x="34" y="22"/>
                </a:cubicBezTo>
                <a:cubicBezTo>
                  <a:pt x="34" y="22"/>
                  <a:pt x="34" y="21"/>
                  <a:pt x="34" y="21"/>
                </a:cubicBezTo>
                <a:cubicBezTo>
                  <a:pt x="34" y="21"/>
                  <a:pt x="34" y="20"/>
                  <a:pt x="34" y="20"/>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30" name="Freeform 32"/>
          <p:cNvSpPr>
            <a:spLocks/>
          </p:cNvSpPr>
          <p:nvPr/>
        </p:nvSpPr>
        <p:spPr bwMode="auto">
          <a:xfrm>
            <a:off x="3221360" y="3775461"/>
            <a:ext cx="327695" cy="311312"/>
          </a:xfrm>
          <a:custGeom>
            <a:avLst/>
            <a:gdLst>
              <a:gd name="T0" fmla="*/ 41 w 42"/>
              <a:gd name="T1" fmla="*/ 21 h 40"/>
              <a:gd name="T2" fmla="*/ 24 w 42"/>
              <a:gd name="T3" fmla="*/ 39 h 40"/>
              <a:gd name="T4" fmla="*/ 21 w 42"/>
              <a:gd name="T5" fmla="*/ 40 h 40"/>
              <a:gd name="T6" fmla="*/ 19 w 42"/>
              <a:gd name="T7" fmla="*/ 39 h 40"/>
              <a:gd name="T8" fmla="*/ 1 w 42"/>
              <a:gd name="T9" fmla="*/ 21 h 40"/>
              <a:gd name="T10" fmla="*/ 0 w 42"/>
              <a:gd name="T11" fmla="*/ 19 h 40"/>
              <a:gd name="T12" fmla="*/ 1 w 42"/>
              <a:gd name="T13" fmla="*/ 17 h 40"/>
              <a:gd name="T14" fmla="*/ 3 w 42"/>
              <a:gd name="T15" fmla="*/ 14 h 40"/>
              <a:gd name="T16" fmla="*/ 6 w 42"/>
              <a:gd name="T17" fmla="*/ 13 h 40"/>
              <a:gd name="T18" fmla="*/ 8 w 42"/>
              <a:gd name="T19" fmla="*/ 14 h 40"/>
              <a:gd name="T20" fmla="*/ 16 w 42"/>
              <a:gd name="T21" fmla="*/ 22 h 40"/>
              <a:gd name="T22" fmla="*/ 16 w 42"/>
              <a:gd name="T23" fmla="*/ 4 h 40"/>
              <a:gd name="T24" fmla="*/ 20 w 42"/>
              <a:gd name="T25" fmla="*/ 0 h 40"/>
              <a:gd name="T26" fmla="*/ 23 w 42"/>
              <a:gd name="T27" fmla="*/ 0 h 40"/>
              <a:gd name="T28" fmla="*/ 26 w 42"/>
              <a:gd name="T29" fmla="*/ 4 h 40"/>
              <a:gd name="T30" fmla="*/ 26 w 42"/>
              <a:gd name="T31" fmla="*/ 22 h 40"/>
              <a:gd name="T32" fmla="*/ 34 w 42"/>
              <a:gd name="T33" fmla="*/ 14 h 40"/>
              <a:gd name="T34" fmla="*/ 37 w 42"/>
              <a:gd name="T35" fmla="*/ 13 h 40"/>
              <a:gd name="T36" fmla="*/ 39 w 42"/>
              <a:gd name="T37" fmla="*/ 14 h 40"/>
              <a:gd name="T38" fmla="*/ 41 w 42"/>
              <a:gd name="T39" fmla="*/ 17 h 40"/>
              <a:gd name="T40" fmla="*/ 42 w 42"/>
              <a:gd name="T41" fmla="*/ 19 h 40"/>
              <a:gd name="T42" fmla="*/ 41 w 42"/>
              <a:gd name="T43" fmla="*/ 21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2" h="40">
                <a:moveTo>
                  <a:pt x="41" y="21"/>
                </a:moveTo>
                <a:cubicBezTo>
                  <a:pt x="24" y="39"/>
                  <a:pt x="24" y="39"/>
                  <a:pt x="24" y="39"/>
                </a:cubicBezTo>
                <a:cubicBezTo>
                  <a:pt x="23" y="39"/>
                  <a:pt x="22" y="40"/>
                  <a:pt x="21" y="40"/>
                </a:cubicBezTo>
                <a:cubicBezTo>
                  <a:pt x="20" y="40"/>
                  <a:pt x="19" y="39"/>
                  <a:pt x="19" y="39"/>
                </a:cubicBezTo>
                <a:cubicBezTo>
                  <a:pt x="1" y="21"/>
                  <a:pt x="1" y="21"/>
                  <a:pt x="1" y="21"/>
                </a:cubicBezTo>
                <a:cubicBezTo>
                  <a:pt x="1" y="21"/>
                  <a:pt x="0" y="20"/>
                  <a:pt x="0" y="19"/>
                </a:cubicBezTo>
                <a:cubicBezTo>
                  <a:pt x="0" y="18"/>
                  <a:pt x="1" y="17"/>
                  <a:pt x="1" y="17"/>
                </a:cubicBezTo>
                <a:cubicBezTo>
                  <a:pt x="3" y="14"/>
                  <a:pt x="3" y="14"/>
                  <a:pt x="3" y="14"/>
                </a:cubicBezTo>
                <a:cubicBezTo>
                  <a:pt x="4" y="14"/>
                  <a:pt x="5" y="13"/>
                  <a:pt x="6" y="13"/>
                </a:cubicBezTo>
                <a:cubicBezTo>
                  <a:pt x="7" y="13"/>
                  <a:pt x="8" y="14"/>
                  <a:pt x="8" y="14"/>
                </a:cubicBezTo>
                <a:cubicBezTo>
                  <a:pt x="16" y="22"/>
                  <a:pt x="16" y="22"/>
                  <a:pt x="16" y="22"/>
                </a:cubicBezTo>
                <a:cubicBezTo>
                  <a:pt x="16" y="4"/>
                  <a:pt x="16" y="4"/>
                  <a:pt x="16" y="4"/>
                </a:cubicBezTo>
                <a:cubicBezTo>
                  <a:pt x="16" y="2"/>
                  <a:pt x="18" y="0"/>
                  <a:pt x="20" y="0"/>
                </a:cubicBezTo>
                <a:cubicBezTo>
                  <a:pt x="23" y="0"/>
                  <a:pt x="23" y="0"/>
                  <a:pt x="23" y="0"/>
                </a:cubicBezTo>
                <a:cubicBezTo>
                  <a:pt x="25" y="0"/>
                  <a:pt x="26" y="2"/>
                  <a:pt x="26" y="4"/>
                </a:cubicBezTo>
                <a:cubicBezTo>
                  <a:pt x="26" y="22"/>
                  <a:pt x="26" y="22"/>
                  <a:pt x="26" y="22"/>
                </a:cubicBezTo>
                <a:cubicBezTo>
                  <a:pt x="34" y="14"/>
                  <a:pt x="34" y="14"/>
                  <a:pt x="34" y="14"/>
                </a:cubicBezTo>
                <a:cubicBezTo>
                  <a:pt x="35" y="14"/>
                  <a:pt x="36" y="13"/>
                  <a:pt x="37" y="13"/>
                </a:cubicBezTo>
                <a:cubicBezTo>
                  <a:pt x="38" y="13"/>
                  <a:pt x="38" y="14"/>
                  <a:pt x="39" y="14"/>
                </a:cubicBezTo>
                <a:cubicBezTo>
                  <a:pt x="41" y="17"/>
                  <a:pt x="41" y="17"/>
                  <a:pt x="41" y="17"/>
                </a:cubicBezTo>
                <a:cubicBezTo>
                  <a:pt x="42" y="17"/>
                  <a:pt x="42" y="18"/>
                  <a:pt x="42" y="19"/>
                </a:cubicBezTo>
                <a:cubicBezTo>
                  <a:pt x="42" y="20"/>
                  <a:pt x="42" y="21"/>
                  <a:pt x="41" y="21"/>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31" name="Freeform 33"/>
          <p:cNvSpPr>
            <a:spLocks/>
          </p:cNvSpPr>
          <p:nvPr/>
        </p:nvSpPr>
        <p:spPr bwMode="auto">
          <a:xfrm>
            <a:off x="3824156" y="3768908"/>
            <a:ext cx="311312" cy="324419"/>
          </a:xfrm>
          <a:custGeom>
            <a:avLst/>
            <a:gdLst>
              <a:gd name="T0" fmla="*/ 40 w 40"/>
              <a:gd name="T1" fmla="*/ 23 h 42"/>
              <a:gd name="T2" fmla="*/ 37 w 40"/>
              <a:gd name="T3" fmla="*/ 26 h 42"/>
              <a:gd name="T4" fmla="*/ 18 w 40"/>
              <a:gd name="T5" fmla="*/ 26 h 42"/>
              <a:gd name="T6" fmla="*/ 26 w 40"/>
              <a:gd name="T7" fmla="*/ 34 h 42"/>
              <a:gd name="T8" fmla="*/ 27 w 40"/>
              <a:gd name="T9" fmla="*/ 36 h 42"/>
              <a:gd name="T10" fmla="*/ 26 w 40"/>
              <a:gd name="T11" fmla="*/ 39 h 42"/>
              <a:gd name="T12" fmla="*/ 24 w 40"/>
              <a:gd name="T13" fmla="*/ 41 h 42"/>
              <a:gd name="T14" fmla="*/ 21 w 40"/>
              <a:gd name="T15" fmla="*/ 42 h 42"/>
              <a:gd name="T16" fmla="*/ 19 w 40"/>
              <a:gd name="T17" fmla="*/ 41 h 42"/>
              <a:gd name="T18" fmla="*/ 1 w 40"/>
              <a:gd name="T19" fmla="*/ 23 h 42"/>
              <a:gd name="T20" fmla="*/ 0 w 40"/>
              <a:gd name="T21" fmla="*/ 21 h 42"/>
              <a:gd name="T22" fmla="*/ 1 w 40"/>
              <a:gd name="T23" fmla="*/ 19 h 42"/>
              <a:gd name="T24" fmla="*/ 19 w 40"/>
              <a:gd name="T25" fmla="*/ 1 h 42"/>
              <a:gd name="T26" fmla="*/ 21 w 40"/>
              <a:gd name="T27" fmla="*/ 0 h 42"/>
              <a:gd name="T28" fmla="*/ 24 w 40"/>
              <a:gd name="T29" fmla="*/ 1 h 42"/>
              <a:gd name="T30" fmla="*/ 26 w 40"/>
              <a:gd name="T31" fmla="*/ 3 h 42"/>
              <a:gd name="T32" fmla="*/ 27 w 40"/>
              <a:gd name="T33" fmla="*/ 6 h 42"/>
              <a:gd name="T34" fmla="*/ 26 w 40"/>
              <a:gd name="T35" fmla="*/ 8 h 42"/>
              <a:gd name="T36" fmla="*/ 18 w 40"/>
              <a:gd name="T37" fmla="*/ 16 h 42"/>
              <a:gd name="T38" fmla="*/ 37 w 40"/>
              <a:gd name="T39" fmla="*/ 16 h 42"/>
              <a:gd name="T40" fmla="*/ 40 w 40"/>
              <a:gd name="T41" fmla="*/ 19 h 42"/>
              <a:gd name="T42" fmla="*/ 40 w 40"/>
              <a:gd name="T43" fmla="*/ 23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0" h="42">
                <a:moveTo>
                  <a:pt x="40" y="23"/>
                </a:moveTo>
                <a:cubicBezTo>
                  <a:pt x="40" y="25"/>
                  <a:pt x="39" y="26"/>
                  <a:pt x="37" y="26"/>
                </a:cubicBezTo>
                <a:cubicBezTo>
                  <a:pt x="18" y="26"/>
                  <a:pt x="18" y="26"/>
                  <a:pt x="18" y="26"/>
                </a:cubicBezTo>
                <a:cubicBezTo>
                  <a:pt x="26" y="34"/>
                  <a:pt x="26" y="34"/>
                  <a:pt x="26" y="34"/>
                </a:cubicBezTo>
                <a:cubicBezTo>
                  <a:pt x="26" y="35"/>
                  <a:pt x="27" y="35"/>
                  <a:pt x="27" y="36"/>
                </a:cubicBezTo>
                <a:cubicBezTo>
                  <a:pt x="27" y="37"/>
                  <a:pt x="26" y="38"/>
                  <a:pt x="26" y="39"/>
                </a:cubicBezTo>
                <a:cubicBezTo>
                  <a:pt x="24" y="41"/>
                  <a:pt x="24" y="41"/>
                  <a:pt x="24" y="41"/>
                </a:cubicBezTo>
                <a:cubicBezTo>
                  <a:pt x="23" y="41"/>
                  <a:pt x="22" y="42"/>
                  <a:pt x="21" y="42"/>
                </a:cubicBezTo>
                <a:cubicBezTo>
                  <a:pt x="20" y="42"/>
                  <a:pt x="19" y="41"/>
                  <a:pt x="19" y="41"/>
                </a:cubicBezTo>
                <a:cubicBezTo>
                  <a:pt x="1" y="23"/>
                  <a:pt x="1" y="23"/>
                  <a:pt x="1" y="23"/>
                </a:cubicBezTo>
                <a:cubicBezTo>
                  <a:pt x="1" y="23"/>
                  <a:pt x="0" y="22"/>
                  <a:pt x="0" y="21"/>
                </a:cubicBezTo>
                <a:cubicBezTo>
                  <a:pt x="0" y="20"/>
                  <a:pt x="1" y="19"/>
                  <a:pt x="1" y="19"/>
                </a:cubicBezTo>
                <a:cubicBezTo>
                  <a:pt x="19" y="1"/>
                  <a:pt x="19" y="1"/>
                  <a:pt x="19" y="1"/>
                </a:cubicBezTo>
                <a:cubicBezTo>
                  <a:pt x="19" y="0"/>
                  <a:pt x="20" y="0"/>
                  <a:pt x="21" y="0"/>
                </a:cubicBezTo>
                <a:cubicBezTo>
                  <a:pt x="22" y="0"/>
                  <a:pt x="23" y="0"/>
                  <a:pt x="24" y="1"/>
                </a:cubicBezTo>
                <a:cubicBezTo>
                  <a:pt x="26" y="3"/>
                  <a:pt x="26" y="3"/>
                  <a:pt x="26" y="3"/>
                </a:cubicBezTo>
                <a:cubicBezTo>
                  <a:pt x="26" y="4"/>
                  <a:pt x="27" y="5"/>
                  <a:pt x="27" y="6"/>
                </a:cubicBezTo>
                <a:cubicBezTo>
                  <a:pt x="27" y="6"/>
                  <a:pt x="26" y="7"/>
                  <a:pt x="26" y="8"/>
                </a:cubicBezTo>
                <a:cubicBezTo>
                  <a:pt x="18" y="16"/>
                  <a:pt x="18" y="16"/>
                  <a:pt x="18" y="16"/>
                </a:cubicBezTo>
                <a:cubicBezTo>
                  <a:pt x="37" y="16"/>
                  <a:pt x="37" y="16"/>
                  <a:pt x="37" y="16"/>
                </a:cubicBezTo>
                <a:cubicBezTo>
                  <a:pt x="39" y="16"/>
                  <a:pt x="40" y="17"/>
                  <a:pt x="40" y="19"/>
                </a:cubicBezTo>
                <a:lnTo>
                  <a:pt x="40" y="23"/>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32" name="Freeform 34"/>
          <p:cNvSpPr>
            <a:spLocks/>
          </p:cNvSpPr>
          <p:nvPr/>
        </p:nvSpPr>
        <p:spPr bwMode="auto">
          <a:xfrm>
            <a:off x="2644872" y="3772185"/>
            <a:ext cx="301481" cy="317866"/>
          </a:xfrm>
          <a:custGeom>
            <a:avLst/>
            <a:gdLst>
              <a:gd name="T0" fmla="*/ 38 w 39"/>
              <a:gd name="T1" fmla="*/ 23 h 41"/>
              <a:gd name="T2" fmla="*/ 21 w 39"/>
              <a:gd name="T3" fmla="*/ 40 h 41"/>
              <a:gd name="T4" fmla="*/ 18 w 39"/>
              <a:gd name="T5" fmla="*/ 41 h 41"/>
              <a:gd name="T6" fmla="*/ 16 w 39"/>
              <a:gd name="T7" fmla="*/ 40 h 41"/>
              <a:gd name="T8" fmla="*/ 14 w 39"/>
              <a:gd name="T9" fmla="*/ 38 h 41"/>
              <a:gd name="T10" fmla="*/ 13 w 39"/>
              <a:gd name="T11" fmla="*/ 36 h 41"/>
              <a:gd name="T12" fmla="*/ 14 w 39"/>
              <a:gd name="T13" fmla="*/ 34 h 41"/>
              <a:gd name="T14" fmla="*/ 22 w 39"/>
              <a:gd name="T15" fmla="*/ 26 h 41"/>
              <a:gd name="T16" fmla="*/ 3 w 39"/>
              <a:gd name="T17" fmla="*/ 26 h 41"/>
              <a:gd name="T18" fmla="*/ 0 w 39"/>
              <a:gd name="T19" fmla="*/ 22 h 41"/>
              <a:gd name="T20" fmla="*/ 0 w 39"/>
              <a:gd name="T21" fmla="*/ 19 h 41"/>
              <a:gd name="T22" fmla="*/ 3 w 39"/>
              <a:gd name="T23" fmla="*/ 15 h 41"/>
              <a:gd name="T24" fmla="*/ 22 w 39"/>
              <a:gd name="T25" fmla="*/ 15 h 41"/>
              <a:gd name="T26" fmla="*/ 14 w 39"/>
              <a:gd name="T27" fmla="*/ 8 h 41"/>
              <a:gd name="T28" fmla="*/ 13 w 39"/>
              <a:gd name="T29" fmla="*/ 5 h 41"/>
              <a:gd name="T30" fmla="*/ 14 w 39"/>
              <a:gd name="T31" fmla="*/ 3 h 41"/>
              <a:gd name="T32" fmla="*/ 16 w 39"/>
              <a:gd name="T33" fmla="*/ 1 h 41"/>
              <a:gd name="T34" fmla="*/ 18 w 39"/>
              <a:gd name="T35" fmla="*/ 0 h 41"/>
              <a:gd name="T36" fmla="*/ 21 w 39"/>
              <a:gd name="T37" fmla="*/ 1 h 41"/>
              <a:gd name="T38" fmla="*/ 38 w 39"/>
              <a:gd name="T39" fmla="*/ 18 h 41"/>
              <a:gd name="T40" fmla="*/ 39 w 39"/>
              <a:gd name="T41" fmla="*/ 21 h 41"/>
              <a:gd name="T42" fmla="*/ 38 w 39"/>
              <a:gd name="T43" fmla="*/ 23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9" h="41">
                <a:moveTo>
                  <a:pt x="38" y="23"/>
                </a:moveTo>
                <a:cubicBezTo>
                  <a:pt x="21" y="40"/>
                  <a:pt x="21" y="40"/>
                  <a:pt x="21" y="40"/>
                </a:cubicBezTo>
                <a:cubicBezTo>
                  <a:pt x="20" y="41"/>
                  <a:pt x="19" y="41"/>
                  <a:pt x="18" y="41"/>
                </a:cubicBezTo>
                <a:cubicBezTo>
                  <a:pt x="17" y="41"/>
                  <a:pt x="16" y="41"/>
                  <a:pt x="16" y="40"/>
                </a:cubicBezTo>
                <a:cubicBezTo>
                  <a:pt x="14" y="38"/>
                  <a:pt x="14" y="38"/>
                  <a:pt x="14" y="38"/>
                </a:cubicBezTo>
                <a:cubicBezTo>
                  <a:pt x="13" y="38"/>
                  <a:pt x="13" y="37"/>
                  <a:pt x="13" y="36"/>
                </a:cubicBezTo>
                <a:cubicBezTo>
                  <a:pt x="13" y="35"/>
                  <a:pt x="13" y="34"/>
                  <a:pt x="14" y="34"/>
                </a:cubicBezTo>
                <a:cubicBezTo>
                  <a:pt x="22" y="26"/>
                  <a:pt x="22" y="26"/>
                  <a:pt x="22" y="26"/>
                </a:cubicBezTo>
                <a:cubicBezTo>
                  <a:pt x="3" y="26"/>
                  <a:pt x="3" y="26"/>
                  <a:pt x="3" y="26"/>
                </a:cubicBezTo>
                <a:cubicBezTo>
                  <a:pt x="1" y="26"/>
                  <a:pt x="0" y="24"/>
                  <a:pt x="0" y="22"/>
                </a:cubicBezTo>
                <a:cubicBezTo>
                  <a:pt x="0" y="19"/>
                  <a:pt x="0" y="19"/>
                  <a:pt x="0" y="19"/>
                </a:cubicBezTo>
                <a:cubicBezTo>
                  <a:pt x="0" y="17"/>
                  <a:pt x="1" y="15"/>
                  <a:pt x="3" y="15"/>
                </a:cubicBezTo>
                <a:cubicBezTo>
                  <a:pt x="22" y="15"/>
                  <a:pt x="22" y="15"/>
                  <a:pt x="22" y="15"/>
                </a:cubicBezTo>
                <a:cubicBezTo>
                  <a:pt x="14" y="8"/>
                  <a:pt x="14" y="8"/>
                  <a:pt x="14" y="8"/>
                </a:cubicBezTo>
                <a:cubicBezTo>
                  <a:pt x="13" y="7"/>
                  <a:pt x="13" y="6"/>
                  <a:pt x="13" y="5"/>
                </a:cubicBezTo>
                <a:cubicBezTo>
                  <a:pt x="13" y="4"/>
                  <a:pt x="13" y="3"/>
                  <a:pt x="14" y="3"/>
                </a:cubicBezTo>
                <a:cubicBezTo>
                  <a:pt x="16" y="1"/>
                  <a:pt x="16" y="1"/>
                  <a:pt x="16" y="1"/>
                </a:cubicBezTo>
                <a:cubicBezTo>
                  <a:pt x="16" y="0"/>
                  <a:pt x="17" y="0"/>
                  <a:pt x="18" y="0"/>
                </a:cubicBezTo>
                <a:cubicBezTo>
                  <a:pt x="19" y="0"/>
                  <a:pt x="20" y="0"/>
                  <a:pt x="21" y="1"/>
                </a:cubicBezTo>
                <a:cubicBezTo>
                  <a:pt x="38" y="18"/>
                  <a:pt x="38" y="18"/>
                  <a:pt x="38" y="18"/>
                </a:cubicBezTo>
                <a:cubicBezTo>
                  <a:pt x="39" y="19"/>
                  <a:pt x="39" y="20"/>
                  <a:pt x="39" y="21"/>
                </a:cubicBezTo>
                <a:cubicBezTo>
                  <a:pt x="39" y="21"/>
                  <a:pt x="39" y="22"/>
                  <a:pt x="38" y="23"/>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33" name="Freeform 35"/>
          <p:cNvSpPr>
            <a:spLocks/>
          </p:cNvSpPr>
          <p:nvPr/>
        </p:nvSpPr>
        <p:spPr bwMode="auto">
          <a:xfrm>
            <a:off x="2631765" y="3281954"/>
            <a:ext cx="327695" cy="304758"/>
          </a:xfrm>
          <a:custGeom>
            <a:avLst/>
            <a:gdLst>
              <a:gd name="T0" fmla="*/ 41 w 42"/>
              <a:gd name="T1" fmla="*/ 23 h 39"/>
              <a:gd name="T2" fmla="*/ 39 w 42"/>
              <a:gd name="T3" fmla="*/ 25 h 39"/>
              <a:gd name="T4" fmla="*/ 37 w 42"/>
              <a:gd name="T5" fmla="*/ 26 h 39"/>
              <a:gd name="T6" fmla="*/ 34 w 42"/>
              <a:gd name="T7" fmla="*/ 25 h 39"/>
              <a:gd name="T8" fmla="*/ 26 w 42"/>
              <a:gd name="T9" fmla="*/ 17 h 39"/>
              <a:gd name="T10" fmla="*/ 26 w 42"/>
              <a:gd name="T11" fmla="*/ 36 h 39"/>
              <a:gd name="T12" fmla="*/ 23 w 42"/>
              <a:gd name="T13" fmla="*/ 39 h 39"/>
              <a:gd name="T14" fmla="*/ 20 w 42"/>
              <a:gd name="T15" fmla="*/ 39 h 39"/>
              <a:gd name="T16" fmla="*/ 16 w 42"/>
              <a:gd name="T17" fmla="*/ 36 h 39"/>
              <a:gd name="T18" fmla="*/ 16 w 42"/>
              <a:gd name="T19" fmla="*/ 17 h 39"/>
              <a:gd name="T20" fmla="*/ 8 w 42"/>
              <a:gd name="T21" fmla="*/ 25 h 39"/>
              <a:gd name="T22" fmla="*/ 6 w 42"/>
              <a:gd name="T23" fmla="*/ 26 h 39"/>
              <a:gd name="T24" fmla="*/ 3 w 42"/>
              <a:gd name="T25" fmla="*/ 25 h 39"/>
              <a:gd name="T26" fmla="*/ 1 w 42"/>
              <a:gd name="T27" fmla="*/ 23 h 39"/>
              <a:gd name="T28" fmla="*/ 0 w 42"/>
              <a:gd name="T29" fmla="*/ 20 h 39"/>
              <a:gd name="T30" fmla="*/ 1 w 42"/>
              <a:gd name="T31" fmla="*/ 18 h 39"/>
              <a:gd name="T32" fmla="*/ 19 w 42"/>
              <a:gd name="T33" fmla="*/ 1 h 39"/>
              <a:gd name="T34" fmla="*/ 21 w 42"/>
              <a:gd name="T35" fmla="*/ 0 h 39"/>
              <a:gd name="T36" fmla="*/ 24 w 42"/>
              <a:gd name="T37" fmla="*/ 1 h 39"/>
              <a:gd name="T38" fmla="*/ 41 w 42"/>
              <a:gd name="T39" fmla="*/ 18 h 39"/>
              <a:gd name="T40" fmla="*/ 42 w 42"/>
              <a:gd name="T41" fmla="*/ 20 h 39"/>
              <a:gd name="T42" fmla="*/ 41 w 42"/>
              <a:gd name="T43" fmla="*/ 23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2" h="39">
                <a:moveTo>
                  <a:pt x="41" y="23"/>
                </a:moveTo>
                <a:cubicBezTo>
                  <a:pt x="39" y="25"/>
                  <a:pt x="39" y="25"/>
                  <a:pt x="39" y="25"/>
                </a:cubicBezTo>
                <a:cubicBezTo>
                  <a:pt x="38" y="26"/>
                  <a:pt x="38" y="26"/>
                  <a:pt x="37" y="26"/>
                </a:cubicBezTo>
                <a:cubicBezTo>
                  <a:pt x="36" y="26"/>
                  <a:pt x="35" y="26"/>
                  <a:pt x="34" y="25"/>
                </a:cubicBezTo>
                <a:cubicBezTo>
                  <a:pt x="26" y="17"/>
                  <a:pt x="26" y="17"/>
                  <a:pt x="26" y="17"/>
                </a:cubicBezTo>
                <a:cubicBezTo>
                  <a:pt x="26" y="36"/>
                  <a:pt x="26" y="36"/>
                  <a:pt x="26" y="36"/>
                </a:cubicBezTo>
                <a:cubicBezTo>
                  <a:pt x="26" y="38"/>
                  <a:pt x="25" y="39"/>
                  <a:pt x="23" y="39"/>
                </a:cubicBezTo>
                <a:cubicBezTo>
                  <a:pt x="20" y="39"/>
                  <a:pt x="20" y="39"/>
                  <a:pt x="20" y="39"/>
                </a:cubicBezTo>
                <a:cubicBezTo>
                  <a:pt x="18" y="39"/>
                  <a:pt x="16" y="38"/>
                  <a:pt x="16" y="36"/>
                </a:cubicBezTo>
                <a:cubicBezTo>
                  <a:pt x="16" y="17"/>
                  <a:pt x="16" y="17"/>
                  <a:pt x="16" y="17"/>
                </a:cubicBezTo>
                <a:cubicBezTo>
                  <a:pt x="8" y="25"/>
                  <a:pt x="8" y="25"/>
                  <a:pt x="8" y="25"/>
                </a:cubicBezTo>
                <a:cubicBezTo>
                  <a:pt x="8" y="26"/>
                  <a:pt x="7" y="26"/>
                  <a:pt x="6" y="26"/>
                </a:cubicBezTo>
                <a:cubicBezTo>
                  <a:pt x="5" y="26"/>
                  <a:pt x="4" y="26"/>
                  <a:pt x="3" y="25"/>
                </a:cubicBezTo>
                <a:cubicBezTo>
                  <a:pt x="1" y="23"/>
                  <a:pt x="1" y="23"/>
                  <a:pt x="1" y="23"/>
                </a:cubicBezTo>
                <a:cubicBezTo>
                  <a:pt x="1" y="22"/>
                  <a:pt x="0" y="21"/>
                  <a:pt x="0" y="20"/>
                </a:cubicBezTo>
                <a:cubicBezTo>
                  <a:pt x="0" y="20"/>
                  <a:pt x="1" y="19"/>
                  <a:pt x="1" y="18"/>
                </a:cubicBezTo>
                <a:cubicBezTo>
                  <a:pt x="19" y="1"/>
                  <a:pt x="19" y="1"/>
                  <a:pt x="19" y="1"/>
                </a:cubicBezTo>
                <a:cubicBezTo>
                  <a:pt x="19" y="0"/>
                  <a:pt x="20" y="0"/>
                  <a:pt x="21" y="0"/>
                </a:cubicBezTo>
                <a:cubicBezTo>
                  <a:pt x="22" y="0"/>
                  <a:pt x="23" y="0"/>
                  <a:pt x="24" y="1"/>
                </a:cubicBezTo>
                <a:cubicBezTo>
                  <a:pt x="41" y="18"/>
                  <a:pt x="41" y="18"/>
                  <a:pt x="41" y="18"/>
                </a:cubicBezTo>
                <a:cubicBezTo>
                  <a:pt x="42" y="19"/>
                  <a:pt x="42" y="20"/>
                  <a:pt x="42" y="20"/>
                </a:cubicBezTo>
                <a:cubicBezTo>
                  <a:pt x="42" y="21"/>
                  <a:pt x="42" y="22"/>
                  <a:pt x="41" y="23"/>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34" name="Freeform 36"/>
          <p:cNvSpPr>
            <a:spLocks/>
          </p:cNvSpPr>
          <p:nvPr/>
        </p:nvSpPr>
        <p:spPr bwMode="auto">
          <a:xfrm>
            <a:off x="3198422" y="3247547"/>
            <a:ext cx="373572" cy="373572"/>
          </a:xfrm>
          <a:custGeom>
            <a:avLst/>
            <a:gdLst>
              <a:gd name="T0" fmla="*/ 48 w 48"/>
              <a:gd name="T1" fmla="*/ 25 h 48"/>
              <a:gd name="T2" fmla="*/ 41 w 48"/>
              <a:gd name="T3" fmla="*/ 32 h 48"/>
              <a:gd name="T4" fmla="*/ 40 w 48"/>
              <a:gd name="T5" fmla="*/ 33 h 48"/>
              <a:gd name="T6" fmla="*/ 38 w 48"/>
              <a:gd name="T7" fmla="*/ 31 h 48"/>
              <a:gd name="T8" fmla="*/ 38 w 48"/>
              <a:gd name="T9" fmla="*/ 27 h 48"/>
              <a:gd name="T10" fmla="*/ 28 w 48"/>
              <a:gd name="T11" fmla="*/ 27 h 48"/>
              <a:gd name="T12" fmla="*/ 28 w 48"/>
              <a:gd name="T13" fmla="*/ 38 h 48"/>
              <a:gd name="T14" fmla="*/ 31 w 48"/>
              <a:gd name="T15" fmla="*/ 38 h 48"/>
              <a:gd name="T16" fmla="*/ 33 w 48"/>
              <a:gd name="T17" fmla="*/ 39 h 48"/>
              <a:gd name="T18" fmla="*/ 32 w 48"/>
              <a:gd name="T19" fmla="*/ 41 h 48"/>
              <a:gd name="T20" fmla="*/ 25 w 48"/>
              <a:gd name="T21" fmla="*/ 48 h 48"/>
              <a:gd name="T22" fmla="*/ 24 w 48"/>
              <a:gd name="T23" fmla="*/ 48 h 48"/>
              <a:gd name="T24" fmla="*/ 23 w 48"/>
              <a:gd name="T25" fmla="*/ 48 h 48"/>
              <a:gd name="T26" fmla="*/ 16 w 48"/>
              <a:gd name="T27" fmla="*/ 41 h 48"/>
              <a:gd name="T28" fmla="*/ 16 w 48"/>
              <a:gd name="T29" fmla="*/ 39 h 48"/>
              <a:gd name="T30" fmla="*/ 17 w 48"/>
              <a:gd name="T31" fmla="*/ 38 h 48"/>
              <a:gd name="T32" fmla="*/ 21 w 48"/>
              <a:gd name="T33" fmla="*/ 38 h 48"/>
              <a:gd name="T34" fmla="*/ 21 w 48"/>
              <a:gd name="T35" fmla="*/ 27 h 48"/>
              <a:gd name="T36" fmla="*/ 11 w 48"/>
              <a:gd name="T37" fmla="*/ 27 h 48"/>
              <a:gd name="T38" fmla="*/ 11 w 48"/>
              <a:gd name="T39" fmla="*/ 31 h 48"/>
              <a:gd name="T40" fmla="*/ 9 w 48"/>
              <a:gd name="T41" fmla="*/ 33 h 48"/>
              <a:gd name="T42" fmla="*/ 8 w 48"/>
              <a:gd name="T43" fmla="*/ 32 h 48"/>
              <a:gd name="T44" fmla="*/ 1 w 48"/>
              <a:gd name="T45" fmla="*/ 25 h 48"/>
              <a:gd name="T46" fmla="*/ 0 w 48"/>
              <a:gd name="T47" fmla="*/ 24 h 48"/>
              <a:gd name="T48" fmla="*/ 1 w 48"/>
              <a:gd name="T49" fmla="*/ 23 h 48"/>
              <a:gd name="T50" fmla="*/ 8 w 48"/>
              <a:gd name="T51" fmla="*/ 16 h 48"/>
              <a:gd name="T52" fmla="*/ 9 w 48"/>
              <a:gd name="T53" fmla="*/ 15 h 48"/>
              <a:gd name="T54" fmla="*/ 11 w 48"/>
              <a:gd name="T55" fmla="*/ 17 h 48"/>
              <a:gd name="T56" fmla="*/ 11 w 48"/>
              <a:gd name="T57" fmla="*/ 21 h 48"/>
              <a:gd name="T58" fmla="*/ 21 w 48"/>
              <a:gd name="T59" fmla="*/ 21 h 48"/>
              <a:gd name="T60" fmla="*/ 21 w 48"/>
              <a:gd name="T61" fmla="*/ 10 h 48"/>
              <a:gd name="T62" fmla="*/ 17 w 48"/>
              <a:gd name="T63" fmla="*/ 10 h 48"/>
              <a:gd name="T64" fmla="*/ 16 w 48"/>
              <a:gd name="T65" fmla="*/ 9 h 48"/>
              <a:gd name="T66" fmla="*/ 16 w 48"/>
              <a:gd name="T67" fmla="*/ 7 h 48"/>
              <a:gd name="T68" fmla="*/ 23 w 48"/>
              <a:gd name="T69" fmla="*/ 1 h 48"/>
              <a:gd name="T70" fmla="*/ 24 w 48"/>
              <a:gd name="T71" fmla="*/ 0 h 48"/>
              <a:gd name="T72" fmla="*/ 25 w 48"/>
              <a:gd name="T73" fmla="*/ 1 h 48"/>
              <a:gd name="T74" fmla="*/ 32 w 48"/>
              <a:gd name="T75" fmla="*/ 7 h 48"/>
              <a:gd name="T76" fmla="*/ 33 w 48"/>
              <a:gd name="T77" fmla="*/ 9 h 48"/>
              <a:gd name="T78" fmla="*/ 31 w 48"/>
              <a:gd name="T79" fmla="*/ 10 h 48"/>
              <a:gd name="T80" fmla="*/ 28 w 48"/>
              <a:gd name="T81" fmla="*/ 10 h 48"/>
              <a:gd name="T82" fmla="*/ 28 w 48"/>
              <a:gd name="T83" fmla="*/ 21 h 48"/>
              <a:gd name="T84" fmla="*/ 38 w 48"/>
              <a:gd name="T85" fmla="*/ 21 h 48"/>
              <a:gd name="T86" fmla="*/ 38 w 48"/>
              <a:gd name="T87" fmla="*/ 17 h 48"/>
              <a:gd name="T88" fmla="*/ 40 w 48"/>
              <a:gd name="T89" fmla="*/ 15 h 48"/>
              <a:gd name="T90" fmla="*/ 41 w 48"/>
              <a:gd name="T91" fmla="*/ 16 h 48"/>
              <a:gd name="T92" fmla="*/ 48 w 48"/>
              <a:gd name="T93" fmla="*/ 23 h 48"/>
              <a:gd name="T94" fmla="*/ 48 w 48"/>
              <a:gd name="T95" fmla="*/ 24 h 48"/>
              <a:gd name="T96" fmla="*/ 48 w 48"/>
              <a:gd name="T97" fmla="*/ 25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8" h="48">
                <a:moveTo>
                  <a:pt x="48" y="25"/>
                </a:moveTo>
                <a:cubicBezTo>
                  <a:pt x="41" y="32"/>
                  <a:pt x="41" y="32"/>
                  <a:pt x="41" y="32"/>
                </a:cubicBezTo>
                <a:cubicBezTo>
                  <a:pt x="41" y="32"/>
                  <a:pt x="40" y="33"/>
                  <a:pt x="40" y="33"/>
                </a:cubicBezTo>
                <a:cubicBezTo>
                  <a:pt x="39" y="33"/>
                  <a:pt x="38" y="32"/>
                  <a:pt x="38" y="31"/>
                </a:cubicBezTo>
                <a:cubicBezTo>
                  <a:pt x="38" y="27"/>
                  <a:pt x="38" y="27"/>
                  <a:pt x="38" y="27"/>
                </a:cubicBezTo>
                <a:cubicBezTo>
                  <a:pt x="28" y="27"/>
                  <a:pt x="28" y="27"/>
                  <a:pt x="28" y="27"/>
                </a:cubicBezTo>
                <a:cubicBezTo>
                  <a:pt x="28" y="38"/>
                  <a:pt x="28" y="38"/>
                  <a:pt x="28" y="38"/>
                </a:cubicBezTo>
                <a:cubicBezTo>
                  <a:pt x="31" y="38"/>
                  <a:pt x="31" y="38"/>
                  <a:pt x="31" y="38"/>
                </a:cubicBezTo>
                <a:cubicBezTo>
                  <a:pt x="32" y="38"/>
                  <a:pt x="33" y="39"/>
                  <a:pt x="33" y="39"/>
                </a:cubicBezTo>
                <a:cubicBezTo>
                  <a:pt x="33" y="40"/>
                  <a:pt x="33" y="40"/>
                  <a:pt x="32" y="41"/>
                </a:cubicBezTo>
                <a:cubicBezTo>
                  <a:pt x="25" y="48"/>
                  <a:pt x="25" y="48"/>
                  <a:pt x="25" y="48"/>
                </a:cubicBezTo>
                <a:cubicBezTo>
                  <a:pt x="25" y="48"/>
                  <a:pt x="25" y="48"/>
                  <a:pt x="24" y="48"/>
                </a:cubicBezTo>
                <a:cubicBezTo>
                  <a:pt x="24" y="48"/>
                  <a:pt x="23" y="48"/>
                  <a:pt x="23" y="48"/>
                </a:cubicBezTo>
                <a:cubicBezTo>
                  <a:pt x="16" y="41"/>
                  <a:pt x="16" y="41"/>
                  <a:pt x="16" y="41"/>
                </a:cubicBezTo>
                <a:cubicBezTo>
                  <a:pt x="16" y="40"/>
                  <a:pt x="16" y="40"/>
                  <a:pt x="16" y="39"/>
                </a:cubicBezTo>
                <a:cubicBezTo>
                  <a:pt x="16" y="39"/>
                  <a:pt x="16" y="38"/>
                  <a:pt x="17" y="38"/>
                </a:cubicBezTo>
                <a:cubicBezTo>
                  <a:pt x="21" y="38"/>
                  <a:pt x="21" y="38"/>
                  <a:pt x="21" y="38"/>
                </a:cubicBezTo>
                <a:cubicBezTo>
                  <a:pt x="21" y="27"/>
                  <a:pt x="21" y="27"/>
                  <a:pt x="21" y="27"/>
                </a:cubicBezTo>
                <a:cubicBezTo>
                  <a:pt x="11" y="27"/>
                  <a:pt x="11" y="27"/>
                  <a:pt x="11" y="27"/>
                </a:cubicBezTo>
                <a:cubicBezTo>
                  <a:pt x="11" y="31"/>
                  <a:pt x="11" y="31"/>
                  <a:pt x="11" y="31"/>
                </a:cubicBezTo>
                <a:cubicBezTo>
                  <a:pt x="11" y="32"/>
                  <a:pt x="10" y="33"/>
                  <a:pt x="9" y="33"/>
                </a:cubicBezTo>
                <a:cubicBezTo>
                  <a:pt x="8" y="33"/>
                  <a:pt x="8" y="32"/>
                  <a:pt x="8" y="32"/>
                </a:cubicBezTo>
                <a:cubicBezTo>
                  <a:pt x="1" y="25"/>
                  <a:pt x="1" y="25"/>
                  <a:pt x="1" y="25"/>
                </a:cubicBezTo>
                <a:cubicBezTo>
                  <a:pt x="0" y="25"/>
                  <a:pt x="0" y="25"/>
                  <a:pt x="0" y="24"/>
                </a:cubicBezTo>
                <a:cubicBezTo>
                  <a:pt x="0" y="24"/>
                  <a:pt x="0" y="23"/>
                  <a:pt x="1" y="23"/>
                </a:cubicBezTo>
                <a:cubicBezTo>
                  <a:pt x="8" y="16"/>
                  <a:pt x="8" y="16"/>
                  <a:pt x="8" y="16"/>
                </a:cubicBezTo>
                <a:cubicBezTo>
                  <a:pt x="8" y="16"/>
                  <a:pt x="8" y="15"/>
                  <a:pt x="9" y="15"/>
                </a:cubicBezTo>
                <a:cubicBezTo>
                  <a:pt x="10" y="15"/>
                  <a:pt x="11" y="16"/>
                  <a:pt x="11" y="17"/>
                </a:cubicBezTo>
                <a:cubicBezTo>
                  <a:pt x="11" y="21"/>
                  <a:pt x="11" y="21"/>
                  <a:pt x="11" y="21"/>
                </a:cubicBezTo>
                <a:cubicBezTo>
                  <a:pt x="21" y="21"/>
                  <a:pt x="21" y="21"/>
                  <a:pt x="21" y="21"/>
                </a:cubicBezTo>
                <a:cubicBezTo>
                  <a:pt x="21" y="10"/>
                  <a:pt x="21" y="10"/>
                  <a:pt x="21" y="10"/>
                </a:cubicBezTo>
                <a:cubicBezTo>
                  <a:pt x="17" y="10"/>
                  <a:pt x="17" y="10"/>
                  <a:pt x="17" y="10"/>
                </a:cubicBezTo>
                <a:cubicBezTo>
                  <a:pt x="16" y="10"/>
                  <a:pt x="16" y="10"/>
                  <a:pt x="16" y="9"/>
                </a:cubicBezTo>
                <a:cubicBezTo>
                  <a:pt x="16" y="8"/>
                  <a:pt x="16" y="8"/>
                  <a:pt x="16" y="7"/>
                </a:cubicBezTo>
                <a:cubicBezTo>
                  <a:pt x="23" y="1"/>
                  <a:pt x="23" y="1"/>
                  <a:pt x="23" y="1"/>
                </a:cubicBezTo>
                <a:cubicBezTo>
                  <a:pt x="23" y="0"/>
                  <a:pt x="24" y="0"/>
                  <a:pt x="24" y="0"/>
                </a:cubicBezTo>
                <a:cubicBezTo>
                  <a:pt x="25" y="0"/>
                  <a:pt x="25" y="0"/>
                  <a:pt x="25" y="1"/>
                </a:cubicBezTo>
                <a:cubicBezTo>
                  <a:pt x="32" y="7"/>
                  <a:pt x="32" y="7"/>
                  <a:pt x="32" y="7"/>
                </a:cubicBezTo>
                <a:cubicBezTo>
                  <a:pt x="33" y="8"/>
                  <a:pt x="33" y="8"/>
                  <a:pt x="33" y="9"/>
                </a:cubicBezTo>
                <a:cubicBezTo>
                  <a:pt x="33" y="10"/>
                  <a:pt x="32" y="10"/>
                  <a:pt x="31" y="10"/>
                </a:cubicBezTo>
                <a:cubicBezTo>
                  <a:pt x="28" y="10"/>
                  <a:pt x="28" y="10"/>
                  <a:pt x="28" y="10"/>
                </a:cubicBezTo>
                <a:cubicBezTo>
                  <a:pt x="28" y="21"/>
                  <a:pt x="28" y="21"/>
                  <a:pt x="28" y="21"/>
                </a:cubicBezTo>
                <a:cubicBezTo>
                  <a:pt x="38" y="21"/>
                  <a:pt x="38" y="21"/>
                  <a:pt x="38" y="21"/>
                </a:cubicBezTo>
                <a:cubicBezTo>
                  <a:pt x="38" y="17"/>
                  <a:pt x="38" y="17"/>
                  <a:pt x="38" y="17"/>
                </a:cubicBezTo>
                <a:cubicBezTo>
                  <a:pt x="38" y="16"/>
                  <a:pt x="39" y="15"/>
                  <a:pt x="40" y="15"/>
                </a:cubicBezTo>
                <a:cubicBezTo>
                  <a:pt x="40" y="15"/>
                  <a:pt x="41" y="16"/>
                  <a:pt x="41" y="16"/>
                </a:cubicBezTo>
                <a:cubicBezTo>
                  <a:pt x="48" y="23"/>
                  <a:pt x="48" y="23"/>
                  <a:pt x="48" y="23"/>
                </a:cubicBezTo>
                <a:cubicBezTo>
                  <a:pt x="48" y="23"/>
                  <a:pt x="48" y="24"/>
                  <a:pt x="48" y="24"/>
                </a:cubicBezTo>
                <a:cubicBezTo>
                  <a:pt x="48" y="25"/>
                  <a:pt x="48" y="25"/>
                  <a:pt x="48" y="25"/>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35" name="Freeform 37"/>
          <p:cNvSpPr>
            <a:spLocks/>
          </p:cNvSpPr>
          <p:nvPr/>
        </p:nvSpPr>
        <p:spPr bwMode="auto">
          <a:xfrm>
            <a:off x="3820880" y="3275400"/>
            <a:ext cx="317866" cy="317866"/>
          </a:xfrm>
          <a:custGeom>
            <a:avLst/>
            <a:gdLst>
              <a:gd name="T0" fmla="*/ 25 w 41"/>
              <a:gd name="T1" fmla="*/ 21 h 41"/>
              <a:gd name="T2" fmla="*/ 34 w 41"/>
              <a:gd name="T3" fmla="*/ 30 h 41"/>
              <a:gd name="T4" fmla="*/ 38 w 41"/>
              <a:gd name="T5" fmla="*/ 26 h 41"/>
              <a:gd name="T6" fmla="*/ 40 w 41"/>
              <a:gd name="T7" fmla="*/ 26 h 41"/>
              <a:gd name="T8" fmla="*/ 41 w 41"/>
              <a:gd name="T9" fmla="*/ 28 h 41"/>
              <a:gd name="T10" fmla="*/ 41 w 41"/>
              <a:gd name="T11" fmla="*/ 40 h 41"/>
              <a:gd name="T12" fmla="*/ 39 w 41"/>
              <a:gd name="T13" fmla="*/ 41 h 41"/>
              <a:gd name="T14" fmla="*/ 27 w 41"/>
              <a:gd name="T15" fmla="*/ 41 h 41"/>
              <a:gd name="T16" fmla="*/ 26 w 41"/>
              <a:gd name="T17" fmla="*/ 40 h 41"/>
              <a:gd name="T18" fmla="*/ 26 w 41"/>
              <a:gd name="T19" fmla="*/ 38 h 41"/>
              <a:gd name="T20" fmla="*/ 30 w 41"/>
              <a:gd name="T21" fmla="*/ 34 h 41"/>
              <a:gd name="T22" fmla="*/ 20 w 41"/>
              <a:gd name="T23" fmla="*/ 25 h 41"/>
              <a:gd name="T24" fmla="*/ 11 w 41"/>
              <a:gd name="T25" fmla="*/ 34 h 41"/>
              <a:gd name="T26" fmla="*/ 15 w 41"/>
              <a:gd name="T27" fmla="*/ 38 h 41"/>
              <a:gd name="T28" fmla="*/ 15 w 41"/>
              <a:gd name="T29" fmla="*/ 40 h 41"/>
              <a:gd name="T30" fmla="*/ 13 w 41"/>
              <a:gd name="T31" fmla="*/ 41 h 41"/>
              <a:gd name="T32" fmla="*/ 1 w 41"/>
              <a:gd name="T33" fmla="*/ 41 h 41"/>
              <a:gd name="T34" fmla="*/ 0 w 41"/>
              <a:gd name="T35" fmla="*/ 40 h 41"/>
              <a:gd name="T36" fmla="*/ 0 w 41"/>
              <a:gd name="T37" fmla="*/ 28 h 41"/>
              <a:gd name="T38" fmla="*/ 1 w 41"/>
              <a:gd name="T39" fmla="*/ 26 h 41"/>
              <a:gd name="T40" fmla="*/ 3 w 41"/>
              <a:gd name="T41" fmla="*/ 26 h 41"/>
              <a:gd name="T42" fmla="*/ 6 w 41"/>
              <a:gd name="T43" fmla="*/ 30 h 41"/>
              <a:gd name="T44" fmla="*/ 16 w 41"/>
              <a:gd name="T45" fmla="*/ 21 h 41"/>
              <a:gd name="T46" fmla="*/ 6 w 41"/>
              <a:gd name="T47" fmla="*/ 11 h 41"/>
              <a:gd name="T48" fmla="*/ 3 w 41"/>
              <a:gd name="T49" fmla="*/ 15 h 41"/>
              <a:gd name="T50" fmla="*/ 1 w 41"/>
              <a:gd name="T51" fmla="*/ 16 h 41"/>
              <a:gd name="T52" fmla="*/ 1 w 41"/>
              <a:gd name="T53" fmla="*/ 15 h 41"/>
              <a:gd name="T54" fmla="*/ 0 w 41"/>
              <a:gd name="T55" fmla="*/ 14 h 41"/>
              <a:gd name="T56" fmla="*/ 0 w 41"/>
              <a:gd name="T57" fmla="*/ 2 h 41"/>
              <a:gd name="T58" fmla="*/ 1 w 41"/>
              <a:gd name="T59" fmla="*/ 0 h 41"/>
              <a:gd name="T60" fmla="*/ 13 w 41"/>
              <a:gd name="T61" fmla="*/ 0 h 41"/>
              <a:gd name="T62" fmla="*/ 15 w 41"/>
              <a:gd name="T63" fmla="*/ 1 h 41"/>
              <a:gd name="T64" fmla="*/ 15 w 41"/>
              <a:gd name="T65" fmla="*/ 3 h 41"/>
              <a:gd name="T66" fmla="*/ 11 w 41"/>
              <a:gd name="T67" fmla="*/ 7 h 41"/>
              <a:gd name="T68" fmla="*/ 20 w 41"/>
              <a:gd name="T69" fmla="*/ 16 h 41"/>
              <a:gd name="T70" fmla="*/ 30 w 41"/>
              <a:gd name="T71" fmla="*/ 7 h 41"/>
              <a:gd name="T72" fmla="*/ 26 w 41"/>
              <a:gd name="T73" fmla="*/ 3 h 41"/>
              <a:gd name="T74" fmla="*/ 26 w 41"/>
              <a:gd name="T75" fmla="*/ 1 h 41"/>
              <a:gd name="T76" fmla="*/ 27 w 41"/>
              <a:gd name="T77" fmla="*/ 0 h 41"/>
              <a:gd name="T78" fmla="*/ 39 w 41"/>
              <a:gd name="T79" fmla="*/ 0 h 41"/>
              <a:gd name="T80" fmla="*/ 41 w 41"/>
              <a:gd name="T81" fmla="*/ 2 h 41"/>
              <a:gd name="T82" fmla="*/ 41 w 41"/>
              <a:gd name="T83" fmla="*/ 14 h 41"/>
              <a:gd name="T84" fmla="*/ 40 w 41"/>
              <a:gd name="T85" fmla="*/ 15 h 41"/>
              <a:gd name="T86" fmla="*/ 39 w 41"/>
              <a:gd name="T87" fmla="*/ 16 h 41"/>
              <a:gd name="T88" fmla="*/ 38 w 41"/>
              <a:gd name="T89" fmla="*/ 15 h 41"/>
              <a:gd name="T90" fmla="*/ 34 w 41"/>
              <a:gd name="T91" fmla="*/ 11 h 41"/>
              <a:gd name="T92" fmla="*/ 25 w 41"/>
              <a:gd name="T93" fmla="*/ 2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1" h="41">
                <a:moveTo>
                  <a:pt x="25" y="21"/>
                </a:moveTo>
                <a:cubicBezTo>
                  <a:pt x="34" y="30"/>
                  <a:pt x="34" y="30"/>
                  <a:pt x="34" y="30"/>
                </a:cubicBezTo>
                <a:cubicBezTo>
                  <a:pt x="38" y="26"/>
                  <a:pt x="38" y="26"/>
                  <a:pt x="38" y="26"/>
                </a:cubicBezTo>
                <a:cubicBezTo>
                  <a:pt x="38" y="26"/>
                  <a:pt x="39" y="26"/>
                  <a:pt x="40" y="26"/>
                </a:cubicBezTo>
                <a:cubicBezTo>
                  <a:pt x="40" y="26"/>
                  <a:pt x="41" y="27"/>
                  <a:pt x="41" y="28"/>
                </a:cubicBezTo>
                <a:cubicBezTo>
                  <a:pt x="41" y="40"/>
                  <a:pt x="41" y="40"/>
                  <a:pt x="41" y="40"/>
                </a:cubicBezTo>
                <a:cubicBezTo>
                  <a:pt x="41" y="40"/>
                  <a:pt x="40" y="41"/>
                  <a:pt x="39" y="41"/>
                </a:cubicBezTo>
                <a:cubicBezTo>
                  <a:pt x="27" y="41"/>
                  <a:pt x="27" y="41"/>
                  <a:pt x="27" y="41"/>
                </a:cubicBezTo>
                <a:cubicBezTo>
                  <a:pt x="26" y="41"/>
                  <a:pt x="26" y="41"/>
                  <a:pt x="26" y="40"/>
                </a:cubicBezTo>
                <a:cubicBezTo>
                  <a:pt x="25" y="40"/>
                  <a:pt x="25" y="39"/>
                  <a:pt x="26" y="38"/>
                </a:cubicBezTo>
                <a:cubicBezTo>
                  <a:pt x="30" y="34"/>
                  <a:pt x="30" y="34"/>
                  <a:pt x="30" y="34"/>
                </a:cubicBezTo>
                <a:cubicBezTo>
                  <a:pt x="20" y="25"/>
                  <a:pt x="20" y="25"/>
                  <a:pt x="20" y="25"/>
                </a:cubicBezTo>
                <a:cubicBezTo>
                  <a:pt x="11" y="34"/>
                  <a:pt x="11" y="34"/>
                  <a:pt x="11" y="34"/>
                </a:cubicBezTo>
                <a:cubicBezTo>
                  <a:pt x="15" y="38"/>
                  <a:pt x="15" y="38"/>
                  <a:pt x="15" y="38"/>
                </a:cubicBezTo>
                <a:cubicBezTo>
                  <a:pt x="15" y="39"/>
                  <a:pt x="15" y="40"/>
                  <a:pt x="15" y="40"/>
                </a:cubicBezTo>
                <a:cubicBezTo>
                  <a:pt x="15" y="41"/>
                  <a:pt x="14" y="41"/>
                  <a:pt x="13" y="41"/>
                </a:cubicBezTo>
                <a:cubicBezTo>
                  <a:pt x="1" y="41"/>
                  <a:pt x="1" y="41"/>
                  <a:pt x="1" y="41"/>
                </a:cubicBezTo>
                <a:cubicBezTo>
                  <a:pt x="0" y="41"/>
                  <a:pt x="0" y="40"/>
                  <a:pt x="0" y="40"/>
                </a:cubicBezTo>
                <a:cubicBezTo>
                  <a:pt x="0" y="28"/>
                  <a:pt x="0" y="28"/>
                  <a:pt x="0" y="28"/>
                </a:cubicBezTo>
                <a:cubicBezTo>
                  <a:pt x="0" y="27"/>
                  <a:pt x="0" y="26"/>
                  <a:pt x="1" y="26"/>
                </a:cubicBezTo>
                <a:cubicBezTo>
                  <a:pt x="1" y="26"/>
                  <a:pt x="2" y="26"/>
                  <a:pt x="3" y="26"/>
                </a:cubicBezTo>
                <a:cubicBezTo>
                  <a:pt x="6" y="30"/>
                  <a:pt x="6" y="30"/>
                  <a:pt x="6" y="30"/>
                </a:cubicBezTo>
                <a:cubicBezTo>
                  <a:pt x="16" y="21"/>
                  <a:pt x="16" y="21"/>
                  <a:pt x="16" y="21"/>
                </a:cubicBezTo>
                <a:cubicBezTo>
                  <a:pt x="6" y="11"/>
                  <a:pt x="6" y="11"/>
                  <a:pt x="6" y="11"/>
                </a:cubicBezTo>
                <a:cubicBezTo>
                  <a:pt x="3" y="15"/>
                  <a:pt x="3" y="15"/>
                  <a:pt x="3" y="15"/>
                </a:cubicBezTo>
                <a:cubicBezTo>
                  <a:pt x="2" y="15"/>
                  <a:pt x="2" y="16"/>
                  <a:pt x="1" y="16"/>
                </a:cubicBezTo>
                <a:cubicBezTo>
                  <a:pt x="1" y="16"/>
                  <a:pt x="1" y="15"/>
                  <a:pt x="1" y="15"/>
                </a:cubicBezTo>
                <a:cubicBezTo>
                  <a:pt x="0" y="15"/>
                  <a:pt x="0" y="14"/>
                  <a:pt x="0" y="14"/>
                </a:cubicBezTo>
                <a:cubicBezTo>
                  <a:pt x="0" y="2"/>
                  <a:pt x="0" y="2"/>
                  <a:pt x="0" y="2"/>
                </a:cubicBezTo>
                <a:cubicBezTo>
                  <a:pt x="0" y="1"/>
                  <a:pt x="0" y="0"/>
                  <a:pt x="1" y="0"/>
                </a:cubicBezTo>
                <a:cubicBezTo>
                  <a:pt x="13" y="0"/>
                  <a:pt x="13" y="0"/>
                  <a:pt x="13" y="0"/>
                </a:cubicBezTo>
                <a:cubicBezTo>
                  <a:pt x="14" y="0"/>
                  <a:pt x="15" y="1"/>
                  <a:pt x="15" y="1"/>
                </a:cubicBezTo>
                <a:cubicBezTo>
                  <a:pt x="15" y="2"/>
                  <a:pt x="15" y="3"/>
                  <a:pt x="15" y="3"/>
                </a:cubicBezTo>
                <a:cubicBezTo>
                  <a:pt x="11" y="7"/>
                  <a:pt x="11" y="7"/>
                  <a:pt x="11" y="7"/>
                </a:cubicBezTo>
                <a:cubicBezTo>
                  <a:pt x="20" y="16"/>
                  <a:pt x="20" y="16"/>
                  <a:pt x="20" y="16"/>
                </a:cubicBezTo>
                <a:cubicBezTo>
                  <a:pt x="30" y="7"/>
                  <a:pt x="30" y="7"/>
                  <a:pt x="30" y="7"/>
                </a:cubicBezTo>
                <a:cubicBezTo>
                  <a:pt x="26" y="3"/>
                  <a:pt x="26" y="3"/>
                  <a:pt x="26" y="3"/>
                </a:cubicBezTo>
                <a:cubicBezTo>
                  <a:pt x="25" y="3"/>
                  <a:pt x="25" y="2"/>
                  <a:pt x="26" y="1"/>
                </a:cubicBezTo>
                <a:cubicBezTo>
                  <a:pt x="26" y="1"/>
                  <a:pt x="26" y="0"/>
                  <a:pt x="27" y="0"/>
                </a:cubicBezTo>
                <a:cubicBezTo>
                  <a:pt x="39" y="0"/>
                  <a:pt x="39" y="0"/>
                  <a:pt x="39" y="0"/>
                </a:cubicBezTo>
                <a:cubicBezTo>
                  <a:pt x="40" y="0"/>
                  <a:pt x="41" y="1"/>
                  <a:pt x="41" y="2"/>
                </a:cubicBezTo>
                <a:cubicBezTo>
                  <a:pt x="41" y="14"/>
                  <a:pt x="41" y="14"/>
                  <a:pt x="41" y="14"/>
                </a:cubicBezTo>
                <a:cubicBezTo>
                  <a:pt x="41" y="14"/>
                  <a:pt x="40" y="15"/>
                  <a:pt x="40" y="15"/>
                </a:cubicBezTo>
                <a:cubicBezTo>
                  <a:pt x="40" y="15"/>
                  <a:pt x="39" y="16"/>
                  <a:pt x="39" y="16"/>
                </a:cubicBezTo>
                <a:cubicBezTo>
                  <a:pt x="39" y="16"/>
                  <a:pt x="38" y="15"/>
                  <a:pt x="38" y="15"/>
                </a:cubicBezTo>
                <a:cubicBezTo>
                  <a:pt x="34" y="11"/>
                  <a:pt x="34" y="11"/>
                  <a:pt x="34" y="11"/>
                </a:cubicBezTo>
                <a:lnTo>
                  <a:pt x="25" y="21"/>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36" name="Freeform 38"/>
          <p:cNvSpPr>
            <a:spLocks/>
          </p:cNvSpPr>
          <p:nvPr/>
        </p:nvSpPr>
        <p:spPr bwMode="auto">
          <a:xfrm>
            <a:off x="2012148" y="3368794"/>
            <a:ext cx="373573" cy="131078"/>
          </a:xfrm>
          <a:custGeom>
            <a:avLst/>
            <a:gdLst>
              <a:gd name="T0" fmla="*/ 48 w 48"/>
              <a:gd name="T1" fmla="*/ 9 h 17"/>
              <a:gd name="T2" fmla="*/ 41 w 48"/>
              <a:gd name="T3" fmla="*/ 16 h 17"/>
              <a:gd name="T4" fmla="*/ 40 w 48"/>
              <a:gd name="T5" fmla="*/ 17 h 17"/>
              <a:gd name="T6" fmla="*/ 38 w 48"/>
              <a:gd name="T7" fmla="*/ 15 h 17"/>
              <a:gd name="T8" fmla="*/ 38 w 48"/>
              <a:gd name="T9" fmla="*/ 12 h 17"/>
              <a:gd name="T10" fmla="*/ 11 w 48"/>
              <a:gd name="T11" fmla="*/ 12 h 17"/>
              <a:gd name="T12" fmla="*/ 11 w 48"/>
              <a:gd name="T13" fmla="*/ 15 h 17"/>
              <a:gd name="T14" fmla="*/ 9 w 48"/>
              <a:gd name="T15" fmla="*/ 17 h 17"/>
              <a:gd name="T16" fmla="*/ 8 w 48"/>
              <a:gd name="T17" fmla="*/ 16 h 17"/>
              <a:gd name="T18" fmla="*/ 1 w 48"/>
              <a:gd name="T19" fmla="*/ 9 h 17"/>
              <a:gd name="T20" fmla="*/ 0 w 48"/>
              <a:gd name="T21" fmla="*/ 8 h 17"/>
              <a:gd name="T22" fmla="*/ 1 w 48"/>
              <a:gd name="T23" fmla="*/ 7 h 17"/>
              <a:gd name="T24" fmla="*/ 8 w 48"/>
              <a:gd name="T25" fmla="*/ 0 h 17"/>
              <a:gd name="T26" fmla="*/ 9 w 48"/>
              <a:gd name="T27" fmla="*/ 0 h 17"/>
              <a:gd name="T28" fmla="*/ 11 w 48"/>
              <a:gd name="T29" fmla="*/ 1 h 17"/>
              <a:gd name="T30" fmla="*/ 11 w 48"/>
              <a:gd name="T31" fmla="*/ 5 h 17"/>
              <a:gd name="T32" fmla="*/ 38 w 48"/>
              <a:gd name="T33" fmla="*/ 5 h 17"/>
              <a:gd name="T34" fmla="*/ 38 w 48"/>
              <a:gd name="T35" fmla="*/ 1 h 17"/>
              <a:gd name="T36" fmla="*/ 40 w 48"/>
              <a:gd name="T37" fmla="*/ 0 h 17"/>
              <a:gd name="T38" fmla="*/ 41 w 48"/>
              <a:gd name="T39" fmla="*/ 0 h 17"/>
              <a:gd name="T40" fmla="*/ 48 w 48"/>
              <a:gd name="T41" fmla="*/ 7 h 17"/>
              <a:gd name="T42" fmla="*/ 48 w 48"/>
              <a:gd name="T43" fmla="*/ 8 h 17"/>
              <a:gd name="T44" fmla="*/ 48 w 48"/>
              <a:gd name="T45" fmla="*/ 9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8" h="17">
                <a:moveTo>
                  <a:pt x="48" y="9"/>
                </a:moveTo>
                <a:cubicBezTo>
                  <a:pt x="41" y="16"/>
                  <a:pt x="41" y="16"/>
                  <a:pt x="41" y="16"/>
                </a:cubicBezTo>
                <a:cubicBezTo>
                  <a:pt x="41" y="17"/>
                  <a:pt x="40" y="17"/>
                  <a:pt x="40" y="17"/>
                </a:cubicBezTo>
                <a:cubicBezTo>
                  <a:pt x="39" y="17"/>
                  <a:pt x="38" y="16"/>
                  <a:pt x="38" y="15"/>
                </a:cubicBezTo>
                <a:cubicBezTo>
                  <a:pt x="38" y="12"/>
                  <a:pt x="38" y="12"/>
                  <a:pt x="38" y="12"/>
                </a:cubicBezTo>
                <a:cubicBezTo>
                  <a:pt x="11" y="12"/>
                  <a:pt x="11" y="12"/>
                  <a:pt x="11" y="12"/>
                </a:cubicBezTo>
                <a:cubicBezTo>
                  <a:pt x="11" y="15"/>
                  <a:pt x="11" y="15"/>
                  <a:pt x="11" y="15"/>
                </a:cubicBezTo>
                <a:cubicBezTo>
                  <a:pt x="11" y="16"/>
                  <a:pt x="10" y="17"/>
                  <a:pt x="9" y="17"/>
                </a:cubicBezTo>
                <a:cubicBezTo>
                  <a:pt x="8" y="17"/>
                  <a:pt x="8" y="17"/>
                  <a:pt x="8" y="16"/>
                </a:cubicBezTo>
                <a:cubicBezTo>
                  <a:pt x="1" y="9"/>
                  <a:pt x="1" y="9"/>
                  <a:pt x="1" y="9"/>
                </a:cubicBezTo>
                <a:cubicBezTo>
                  <a:pt x="0" y="9"/>
                  <a:pt x="0" y="9"/>
                  <a:pt x="0" y="8"/>
                </a:cubicBezTo>
                <a:cubicBezTo>
                  <a:pt x="0" y="8"/>
                  <a:pt x="0" y="7"/>
                  <a:pt x="1" y="7"/>
                </a:cubicBezTo>
                <a:cubicBezTo>
                  <a:pt x="8" y="0"/>
                  <a:pt x="8" y="0"/>
                  <a:pt x="8" y="0"/>
                </a:cubicBezTo>
                <a:cubicBezTo>
                  <a:pt x="8" y="0"/>
                  <a:pt x="8" y="0"/>
                  <a:pt x="9" y="0"/>
                </a:cubicBezTo>
                <a:cubicBezTo>
                  <a:pt x="10" y="0"/>
                  <a:pt x="11" y="0"/>
                  <a:pt x="11" y="1"/>
                </a:cubicBezTo>
                <a:cubicBezTo>
                  <a:pt x="11" y="5"/>
                  <a:pt x="11" y="5"/>
                  <a:pt x="11" y="5"/>
                </a:cubicBezTo>
                <a:cubicBezTo>
                  <a:pt x="38" y="5"/>
                  <a:pt x="38" y="5"/>
                  <a:pt x="38" y="5"/>
                </a:cubicBezTo>
                <a:cubicBezTo>
                  <a:pt x="38" y="1"/>
                  <a:pt x="38" y="1"/>
                  <a:pt x="38" y="1"/>
                </a:cubicBezTo>
                <a:cubicBezTo>
                  <a:pt x="38" y="0"/>
                  <a:pt x="39" y="0"/>
                  <a:pt x="40" y="0"/>
                </a:cubicBezTo>
                <a:cubicBezTo>
                  <a:pt x="40" y="0"/>
                  <a:pt x="41" y="0"/>
                  <a:pt x="41" y="0"/>
                </a:cubicBezTo>
                <a:cubicBezTo>
                  <a:pt x="48" y="7"/>
                  <a:pt x="48" y="7"/>
                  <a:pt x="48" y="7"/>
                </a:cubicBezTo>
                <a:cubicBezTo>
                  <a:pt x="48" y="7"/>
                  <a:pt x="48" y="8"/>
                  <a:pt x="48" y="8"/>
                </a:cubicBezTo>
                <a:cubicBezTo>
                  <a:pt x="48" y="9"/>
                  <a:pt x="48" y="9"/>
                  <a:pt x="48" y="9"/>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37" name="Freeform 39"/>
          <p:cNvSpPr>
            <a:spLocks/>
          </p:cNvSpPr>
          <p:nvPr/>
        </p:nvSpPr>
        <p:spPr bwMode="auto">
          <a:xfrm>
            <a:off x="3914274" y="4261064"/>
            <a:ext cx="131078" cy="373572"/>
          </a:xfrm>
          <a:custGeom>
            <a:avLst/>
            <a:gdLst>
              <a:gd name="T0" fmla="*/ 15 w 17"/>
              <a:gd name="T1" fmla="*/ 10 h 48"/>
              <a:gd name="T2" fmla="*/ 12 w 17"/>
              <a:gd name="T3" fmla="*/ 10 h 48"/>
              <a:gd name="T4" fmla="*/ 12 w 17"/>
              <a:gd name="T5" fmla="*/ 38 h 48"/>
              <a:gd name="T6" fmla="*/ 15 w 17"/>
              <a:gd name="T7" fmla="*/ 38 h 48"/>
              <a:gd name="T8" fmla="*/ 17 w 17"/>
              <a:gd name="T9" fmla="*/ 39 h 48"/>
              <a:gd name="T10" fmla="*/ 16 w 17"/>
              <a:gd name="T11" fmla="*/ 40 h 48"/>
              <a:gd name="T12" fmla="*/ 9 w 17"/>
              <a:gd name="T13" fmla="*/ 47 h 48"/>
              <a:gd name="T14" fmla="*/ 8 w 17"/>
              <a:gd name="T15" fmla="*/ 48 h 48"/>
              <a:gd name="T16" fmla="*/ 7 w 17"/>
              <a:gd name="T17" fmla="*/ 47 h 48"/>
              <a:gd name="T18" fmla="*/ 0 w 17"/>
              <a:gd name="T19" fmla="*/ 40 h 48"/>
              <a:gd name="T20" fmla="*/ 0 w 17"/>
              <a:gd name="T21" fmla="*/ 39 h 48"/>
              <a:gd name="T22" fmla="*/ 1 w 17"/>
              <a:gd name="T23" fmla="*/ 38 h 48"/>
              <a:gd name="T24" fmla="*/ 5 w 17"/>
              <a:gd name="T25" fmla="*/ 38 h 48"/>
              <a:gd name="T26" fmla="*/ 5 w 17"/>
              <a:gd name="T27" fmla="*/ 10 h 48"/>
              <a:gd name="T28" fmla="*/ 1 w 17"/>
              <a:gd name="T29" fmla="*/ 10 h 48"/>
              <a:gd name="T30" fmla="*/ 0 w 17"/>
              <a:gd name="T31" fmla="*/ 8 h 48"/>
              <a:gd name="T32" fmla="*/ 0 w 17"/>
              <a:gd name="T33" fmla="*/ 7 h 48"/>
              <a:gd name="T34" fmla="*/ 7 w 17"/>
              <a:gd name="T35" fmla="*/ 0 h 48"/>
              <a:gd name="T36" fmla="*/ 8 w 17"/>
              <a:gd name="T37" fmla="*/ 0 h 48"/>
              <a:gd name="T38" fmla="*/ 9 w 17"/>
              <a:gd name="T39" fmla="*/ 0 h 48"/>
              <a:gd name="T40" fmla="*/ 16 w 17"/>
              <a:gd name="T41" fmla="*/ 7 h 48"/>
              <a:gd name="T42" fmla="*/ 17 w 17"/>
              <a:gd name="T43" fmla="*/ 8 h 48"/>
              <a:gd name="T44" fmla="*/ 15 w 17"/>
              <a:gd name="T45" fmla="*/ 1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7" h="48">
                <a:moveTo>
                  <a:pt x="15" y="10"/>
                </a:moveTo>
                <a:cubicBezTo>
                  <a:pt x="12" y="10"/>
                  <a:pt x="12" y="10"/>
                  <a:pt x="12" y="10"/>
                </a:cubicBezTo>
                <a:cubicBezTo>
                  <a:pt x="12" y="38"/>
                  <a:pt x="12" y="38"/>
                  <a:pt x="12" y="38"/>
                </a:cubicBezTo>
                <a:cubicBezTo>
                  <a:pt x="15" y="38"/>
                  <a:pt x="15" y="38"/>
                  <a:pt x="15" y="38"/>
                </a:cubicBezTo>
                <a:cubicBezTo>
                  <a:pt x="16" y="38"/>
                  <a:pt x="17" y="38"/>
                  <a:pt x="17" y="39"/>
                </a:cubicBezTo>
                <a:cubicBezTo>
                  <a:pt x="17" y="40"/>
                  <a:pt x="17" y="40"/>
                  <a:pt x="16" y="40"/>
                </a:cubicBezTo>
                <a:cubicBezTo>
                  <a:pt x="9" y="47"/>
                  <a:pt x="9" y="47"/>
                  <a:pt x="9" y="47"/>
                </a:cubicBezTo>
                <a:cubicBezTo>
                  <a:pt x="9" y="48"/>
                  <a:pt x="9" y="48"/>
                  <a:pt x="8" y="48"/>
                </a:cubicBezTo>
                <a:cubicBezTo>
                  <a:pt x="8" y="48"/>
                  <a:pt x="7" y="48"/>
                  <a:pt x="7" y="47"/>
                </a:cubicBezTo>
                <a:cubicBezTo>
                  <a:pt x="0" y="40"/>
                  <a:pt x="0" y="40"/>
                  <a:pt x="0" y="40"/>
                </a:cubicBezTo>
                <a:cubicBezTo>
                  <a:pt x="0" y="40"/>
                  <a:pt x="0" y="40"/>
                  <a:pt x="0" y="39"/>
                </a:cubicBezTo>
                <a:cubicBezTo>
                  <a:pt x="0" y="38"/>
                  <a:pt x="0" y="38"/>
                  <a:pt x="1" y="38"/>
                </a:cubicBezTo>
                <a:cubicBezTo>
                  <a:pt x="5" y="38"/>
                  <a:pt x="5" y="38"/>
                  <a:pt x="5" y="38"/>
                </a:cubicBezTo>
                <a:cubicBezTo>
                  <a:pt x="5" y="10"/>
                  <a:pt x="5" y="10"/>
                  <a:pt x="5" y="10"/>
                </a:cubicBezTo>
                <a:cubicBezTo>
                  <a:pt x="1" y="10"/>
                  <a:pt x="1" y="10"/>
                  <a:pt x="1" y="10"/>
                </a:cubicBezTo>
                <a:cubicBezTo>
                  <a:pt x="0" y="10"/>
                  <a:pt x="0" y="9"/>
                  <a:pt x="0" y="8"/>
                </a:cubicBezTo>
                <a:cubicBezTo>
                  <a:pt x="0" y="8"/>
                  <a:pt x="0" y="8"/>
                  <a:pt x="0" y="7"/>
                </a:cubicBezTo>
                <a:cubicBezTo>
                  <a:pt x="7" y="0"/>
                  <a:pt x="7" y="0"/>
                  <a:pt x="7" y="0"/>
                </a:cubicBezTo>
                <a:cubicBezTo>
                  <a:pt x="7" y="0"/>
                  <a:pt x="8" y="0"/>
                  <a:pt x="8" y="0"/>
                </a:cubicBezTo>
                <a:cubicBezTo>
                  <a:pt x="9" y="0"/>
                  <a:pt x="9" y="0"/>
                  <a:pt x="9" y="0"/>
                </a:cubicBezTo>
                <a:cubicBezTo>
                  <a:pt x="16" y="7"/>
                  <a:pt x="16" y="7"/>
                  <a:pt x="16" y="7"/>
                </a:cubicBezTo>
                <a:cubicBezTo>
                  <a:pt x="17" y="8"/>
                  <a:pt x="17" y="8"/>
                  <a:pt x="17" y="8"/>
                </a:cubicBezTo>
                <a:cubicBezTo>
                  <a:pt x="17" y="9"/>
                  <a:pt x="16" y="10"/>
                  <a:pt x="15" y="10"/>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38" name="Freeform 40"/>
          <p:cNvSpPr>
            <a:spLocks/>
          </p:cNvSpPr>
          <p:nvPr/>
        </p:nvSpPr>
        <p:spPr bwMode="auto">
          <a:xfrm>
            <a:off x="4398860" y="3275400"/>
            <a:ext cx="301481" cy="317866"/>
          </a:xfrm>
          <a:custGeom>
            <a:avLst/>
            <a:gdLst>
              <a:gd name="T0" fmla="*/ 38 w 39"/>
              <a:gd name="T1" fmla="*/ 29 h 41"/>
              <a:gd name="T2" fmla="*/ 36 w 39"/>
              <a:gd name="T3" fmla="*/ 32 h 41"/>
              <a:gd name="T4" fmla="*/ 32 w 39"/>
              <a:gd name="T5" fmla="*/ 33 h 41"/>
              <a:gd name="T6" fmla="*/ 24 w 39"/>
              <a:gd name="T7" fmla="*/ 29 h 41"/>
              <a:gd name="T8" fmla="*/ 24 w 39"/>
              <a:gd name="T9" fmla="*/ 38 h 41"/>
              <a:gd name="T10" fmla="*/ 21 w 39"/>
              <a:gd name="T11" fmla="*/ 41 h 41"/>
              <a:gd name="T12" fmla="*/ 18 w 39"/>
              <a:gd name="T13" fmla="*/ 41 h 41"/>
              <a:gd name="T14" fmla="*/ 14 w 39"/>
              <a:gd name="T15" fmla="*/ 38 h 41"/>
              <a:gd name="T16" fmla="*/ 14 w 39"/>
              <a:gd name="T17" fmla="*/ 29 h 41"/>
              <a:gd name="T18" fmla="*/ 7 w 39"/>
              <a:gd name="T19" fmla="*/ 33 h 41"/>
              <a:gd name="T20" fmla="*/ 2 w 39"/>
              <a:gd name="T21" fmla="*/ 32 h 41"/>
              <a:gd name="T22" fmla="*/ 1 w 39"/>
              <a:gd name="T23" fmla="*/ 29 h 41"/>
              <a:gd name="T24" fmla="*/ 2 w 39"/>
              <a:gd name="T25" fmla="*/ 25 h 41"/>
              <a:gd name="T26" fmla="*/ 9 w 39"/>
              <a:gd name="T27" fmla="*/ 20 h 41"/>
              <a:gd name="T28" fmla="*/ 2 w 39"/>
              <a:gd name="T29" fmla="*/ 16 h 41"/>
              <a:gd name="T30" fmla="*/ 1 w 39"/>
              <a:gd name="T31" fmla="*/ 12 h 41"/>
              <a:gd name="T32" fmla="*/ 2 w 39"/>
              <a:gd name="T33" fmla="*/ 9 h 41"/>
              <a:gd name="T34" fmla="*/ 7 w 39"/>
              <a:gd name="T35" fmla="*/ 7 h 41"/>
              <a:gd name="T36" fmla="*/ 14 w 39"/>
              <a:gd name="T37" fmla="*/ 12 h 41"/>
              <a:gd name="T38" fmla="*/ 14 w 39"/>
              <a:gd name="T39" fmla="*/ 3 h 41"/>
              <a:gd name="T40" fmla="*/ 18 w 39"/>
              <a:gd name="T41" fmla="*/ 0 h 41"/>
              <a:gd name="T42" fmla="*/ 21 w 39"/>
              <a:gd name="T43" fmla="*/ 0 h 41"/>
              <a:gd name="T44" fmla="*/ 24 w 39"/>
              <a:gd name="T45" fmla="*/ 3 h 41"/>
              <a:gd name="T46" fmla="*/ 24 w 39"/>
              <a:gd name="T47" fmla="*/ 12 h 41"/>
              <a:gd name="T48" fmla="*/ 32 w 39"/>
              <a:gd name="T49" fmla="*/ 7 h 41"/>
              <a:gd name="T50" fmla="*/ 36 w 39"/>
              <a:gd name="T51" fmla="*/ 9 h 41"/>
              <a:gd name="T52" fmla="*/ 38 w 39"/>
              <a:gd name="T53" fmla="*/ 12 h 41"/>
              <a:gd name="T54" fmla="*/ 37 w 39"/>
              <a:gd name="T55" fmla="*/ 16 h 41"/>
              <a:gd name="T56" fmla="*/ 30 w 39"/>
              <a:gd name="T57" fmla="*/ 20 h 41"/>
              <a:gd name="T58" fmla="*/ 37 w 39"/>
              <a:gd name="T59" fmla="*/ 25 h 41"/>
              <a:gd name="T60" fmla="*/ 38 w 39"/>
              <a:gd name="T61" fmla="*/ 29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9" h="41">
                <a:moveTo>
                  <a:pt x="38" y="29"/>
                </a:moveTo>
                <a:cubicBezTo>
                  <a:pt x="36" y="32"/>
                  <a:pt x="36" y="32"/>
                  <a:pt x="36" y="32"/>
                </a:cubicBezTo>
                <a:cubicBezTo>
                  <a:pt x="35" y="34"/>
                  <a:pt x="33" y="34"/>
                  <a:pt x="32" y="33"/>
                </a:cubicBezTo>
                <a:cubicBezTo>
                  <a:pt x="24" y="29"/>
                  <a:pt x="24" y="29"/>
                  <a:pt x="24" y="29"/>
                </a:cubicBezTo>
                <a:cubicBezTo>
                  <a:pt x="24" y="38"/>
                  <a:pt x="24" y="38"/>
                  <a:pt x="24" y="38"/>
                </a:cubicBezTo>
                <a:cubicBezTo>
                  <a:pt x="24" y="39"/>
                  <a:pt x="23" y="41"/>
                  <a:pt x="21" y="41"/>
                </a:cubicBezTo>
                <a:cubicBezTo>
                  <a:pt x="18" y="41"/>
                  <a:pt x="18" y="41"/>
                  <a:pt x="18" y="41"/>
                </a:cubicBezTo>
                <a:cubicBezTo>
                  <a:pt x="16" y="41"/>
                  <a:pt x="14" y="39"/>
                  <a:pt x="14" y="38"/>
                </a:cubicBezTo>
                <a:cubicBezTo>
                  <a:pt x="14" y="29"/>
                  <a:pt x="14" y="29"/>
                  <a:pt x="14" y="29"/>
                </a:cubicBezTo>
                <a:cubicBezTo>
                  <a:pt x="7" y="33"/>
                  <a:pt x="7" y="33"/>
                  <a:pt x="7" y="33"/>
                </a:cubicBezTo>
                <a:cubicBezTo>
                  <a:pt x="5" y="34"/>
                  <a:pt x="3" y="34"/>
                  <a:pt x="2" y="32"/>
                </a:cubicBezTo>
                <a:cubicBezTo>
                  <a:pt x="1" y="29"/>
                  <a:pt x="1" y="29"/>
                  <a:pt x="1" y="29"/>
                </a:cubicBezTo>
                <a:cubicBezTo>
                  <a:pt x="0" y="28"/>
                  <a:pt x="0" y="26"/>
                  <a:pt x="2" y="25"/>
                </a:cubicBezTo>
                <a:cubicBezTo>
                  <a:pt x="9" y="20"/>
                  <a:pt x="9" y="20"/>
                  <a:pt x="9" y="20"/>
                </a:cubicBezTo>
                <a:cubicBezTo>
                  <a:pt x="2" y="16"/>
                  <a:pt x="2" y="16"/>
                  <a:pt x="2" y="16"/>
                </a:cubicBezTo>
                <a:cubicBezTo>
                  <a:pt x="0" y="15"/>
                  <a:pt x="0" y="13"/>
                  <a:pt x="1" y="12"/>
                </a:cubicBezTo>
                <a:cubicBezTo>
                  <a:pt x="2" y="9"/>
                  <a:pt x="2" y="9"/>
                  <a:pt x="2" y="9"/>
                </a:cubicBezTo>
                <a:cubicBezTo>
                  <a:pt x="3" y="7"/>
                  <a:pt x="5" y="6"/>
                  <a:pt x="7" y="7"/>
                </a:cubicBezTo>
                <a:cubicBezTo>
                  <a:pt x="14" y="12"/>
                  <a:pt x="14" y="12"/>
                  <a:pt x="14" y="12"/>
                </a:cubicBezTo>
                <a:cubicBezTo>
                  <a:pt x="14" y="3"/>
                  <a:pt x="14" y="3"/>
                  <a:pt x="14" y="3"/>
                </a:cubicBezTo>
                <a:cubicBezTo>
                  <a:pt x="14" y="1"/>
                  <a:pt x="16" y="0"/>
                  <a:pt x="18" y="0"/>
                </a:cubicBezTo>
                <a:cubicBezTo>
                  <a:pt x="21" y="0"/>
                  <a:pt x="21" y="0"/>
                  <a:pt x="21" y="0"/>
                </a:cubicBezTo>
                <a:cubicBezTo>
                  <a:pt x="23" y="0"/>
                  <a:pt x="24" y="1"/>
                  <a:pt x="24" y="3"/>
                </a:cubicBezTo>
                <a:cubicBezTo>
                  <a:pt x="24" y="12"/>
                  <a:pt x="24" y="12"/>
                  <a:pt x="24" y="12"/>
                </a:cubicBezTo>
                <a:cubicBezTo>
                  <a:pt x="32" y="7"/>
                  <a:pt x="32" y="7"/>
                  <a:pt x="32" y="7"/>
                </a:cubicBezTo>
                <a:cubicBezTo>
                  <a:pt x="33" y="6"/>
                  <a:pt x="35" y="7"/>
                  <a:pt x="36" y="9"/>
                </a:cubicBezTo>
                <a:cubicBezTo>
                  <a:pt x="38" y="12"/>
                  <a:pt x="38" y="12"/>
                  <a:pt x="38" y="12"/>
                </a:cubicBezTo>
                <a:cubicBezTo>
                  <a:pt x="39" y="13"/>
                  <a:pt x="38" y="15"/>
                  <a:pt x="37" y="16"/>
                </a:cubicBezTo>
                <a:cubicBezTo>
                  <a:pt x="30" y="20"/>
                  <a:pt x="30" y="20"/>
                  <a:pt x="30" y="20"/>
                </a:cubicBezTo>
                <a:cubicBezTo>
                  <a:pt x="37" y="25"/>
                  <a:pt x="37" y="25"/>
                  <a:pt x="37" y="25"/>
                </a:cubicBezTo>
                <a:cubicBezTo>
                  <a:pt x="38" y="26"/>
                  <a:pt x="39" y="28"/>
                  <a:pt x="38" y="29"/>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39" name="Freeform 41"/>
          <p:cNvSpPr>
            <a:spLocks noEditPoints="1"/>
          </p:cNvSpPr>
          <p:nvPr/>
        </p:nvSpPr>
        <p:spPr bwMode="auto">
          <a:xfrm>
            <a:off x="6150073" y="3268846"/>
            <a:ext cx="409619" cy="330974"/>
          </a:xfrm>
          <a:custGeom>
            <a:avLst/>
            <a:gdLst>
              <a:gd name="T0" fmla="*/ 53 w 53"/>
              <a:gd name="T1" fmla="*/ 24 h 43"/>
              <a:gd name="T2" fmla="*/ 53 w 53"/>
              <a:gd name="T3" fmla="*/ 34 h 43"/>
              <a:gd name="T4" fmla="*/ 52 w 53"/>
              <a:gd name="T5" fmla="*/ 35 h 43"/>
              <a:gd name="T6" fmla="*/ 49 w 53"/>
              <a:gd name="T7" fmla="*/ 35 h 43"/>
              <a:gd name="T8" fmla="*/ 49 w 53"/>
              <a:gd name="T9" fmla="*/ 38 h 43"/>
              <a:gd name="T10" fmla="*/ 43 w 53"/>
              <a:gd name="T11" fmla="*/ 43 h 43"/>
              <a:gd name="T12" fmla="*/ 38 w 53"/>
              <a:gd name="T13" fmla="*/ 38 h 43"/>
              <a:gd name="T14" fmla="*/ 38 w 53"/>
              <a:gd name="T15" fmla="*/ 35 h 43"/>
              <a:gd name="T16" fmla="*/ 13 w 53"/>
              <a:gd name="T17" fmla="*/ 35 h 43"/>
              <a:gd name="T18" fmla="*/ 13 w 53"/>
              <a:gd name="T19" fmla="*/ 38 h 43"/>
              <a:gd name="T20" fmla="*/ 8 w 53"/>
              <a:gd name="T21" fmla="*/ 43 h 43"/>
              <a:gd name="T22" fmla="*/ 3 w 53"/>
              <a:gd name="T23" fmla="*/ 38 h 43"/>
              <a:gd name="T24" fmla="*/ 3 w 53"/>
              <a:gd name="T25" fmla="*/ 35 h 43"/>
              <a:gd name="T26" fmla="*/ 1 w 53"/>
              <a:gd name="T27" fmla="*/ 35 h 43"/>
              <a:gd name="T28" fmla="*/ 0 w 53"/>
              <a:gd name="T29" fmla="*/ 34 h 43"/>
              <a:gd name="T30" fmla="*/ 0 w 53"/>
              <a:gd name="T31" fmla="*/ 24 h 43"/>
              <a:gd name="T32" fmla="*/ 6 w 53"/>
              <a:gd name="T33" fmla="*/ 18 h 43"/>
              <a:gd name="T34" fmla="*/ 6 w 53"/>
              <a:gd name="T35" fmla="*/ 18 h 43"/>
              <a:gd name="T36" fmla="*/ 9 w 53"/>
              <a:gd name="T37" fmla="*/ 6 h 43"/>
              <a:gd name="T38" fmla="*/ 17 w 53"/>
              <a:gd name="T39" fmla="*/ 0 h 43"/>
              <a:gd name="T40" fmla="*/ 36 w 53"/>
              <a:gd name="T41" fmla="*/ 0 h 43"/>
              <a:gd name="T42" fmla="*/ 43 w 53"/>
              <a:gd name="T43" fmla="*/ 6 h 43"/>
              <a:gd name="T44" fmla="*/ 46 w 53"/>
              <a:gd name="T45" fmla="*/ 18 h 43"/>
              <a:gd name="T46" fmla="*/ 47 w 53"/>
              <a:gd name="T47" fmla="*/ 18 h 43"/>
              <a:gd name="T48" fmla="*/ 53 w 53"/>
              <a:gd name="T49" fmla="*/ 24 h 43"/>
              <a:gd name="T50" fmla="*/ 13 w 53"/>
              <a:gd name="T51" fmla="*/ 26 h 43"/>
              <a:gd name="T52" fmla="*/ 8 w 53"/>
              <a:gd name="T53" fmla="*/ 22 h 43"/>
              <a:gd name="T54" fmla="*/ 4 w 53"/>
              <a:gd name="T55" fmla="*/ 26 h 43"/>
              <a:gd name="T56" fmla="*/ 8 w 53"/>
              <a:gd name="T57" fmla="*/ 30 h 43"/>
              <a:gd name="T58" fmla="*/ 13 w 53"/>
              <a:gd name="T59" fmla="*/ 26 h 43"/>
              <a:gd name="T60" fmla="*/ 39 w 53"/>
              <a:gd name="T61" fmla="*/ 18 h 43"/>
              <a:gd name="T62" fmla="*/ 37 w 53"/>
              <a:gd name="T63" fmla="*/ 8 h 43"/>
              <a:gd name="T64" fmla="*/ 36 w 53"/>
              <a:gd name="T65" fmla="*/ 7 h 43"/>
              <a:gd name="T66" fmla="*/ 17 w 53"/>
              <a:gd name="T67" fmla="*/ 7 h 43"/>
              <a:gd name="T68" fmla="*/ 16 w 53"/>
              <a:gd name="T69" fmla="*/ 8 h 43"/>
              <a:gd name="T70" fmla="*/ 13 w 53"/>
              <a:gd name="T71" fmla="*/ 18 h 43"/>
              <a:gd name="T72" fmla="*/ 39 w 53"/>
              <a:gd name="T73" fmla="*/ 18 h 43"/>
              <a:gd name="T74" fmla="*/ 48 w 53"/>
              <a:gd name="T75" fmla="*/ 26 h 43"/>
              <a:gd name="T76" fmla="*/ 43 w 53"/>
              <a:gd name="T77" fmla="*/ 22 h 43"/>
              <a:gd name="T78" fmla="*/ 39 w 53"/>
              <a:gd name="T79" fmla="*/ 26 h 43"/>
              <a:gd name="T80" fmla="*/ 43 w 53"/>
              <a:gd name="T81" fmla="*/ 30 h 43"/>
              <a:gd name="T82" fmla="*/ 48 w 53"/>
              <a:gd name="T83" fmla="*/ 26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3" h="43">
                <a:moveTo>
                  <a:pt x="53" y="24"/>
                </a:moveTo>
                <a:cubicBezTo>
                  <a:pt x="53" y="34"/>
                  <a:pt x="53" y="34"/>
                  <a:pt x="53" y="34"/>
                </a:cubicBezTo>
                <a:cubicBezTo>
                  <a:pt x="53" y="34"/>
                  <a:pt x="52" y="35"/>
                  <a:pt x="52" y="35"/>
                </a:cubicBezTo>
                <a:cubicBezTo>
                  <a:pt x="49" y="35"/>
                  <a:pt x="49" y="35"/>
                  <a:pt x="49" y="35"/>
                </a:cubicBezTo>
                <a:cubicBezTo>
                  <a:pt x="49" y="38"/>
                  <a:pt x="49" y="38"/>
                  <a:pt x="49" y="38"/>
                </a:cubicBezTo>
                <a:cubicBezTo>
                  <a:pt x="49" y="41"/>
                  <a:pt x="46" y="43"/>
                  <a:pt x="43" y="43"/>
                </a:cubicBezTo>
                <a:cubicBezTo>
                  <a:pt x="41" y="43"/>
                  <a:pt x="38" y="41"/>
                  <a:pt x="38" y="38"/>
                </a:cubicBezTo>
                <a:cubicBezTo>
                  <a:pt x="38" y="35"/>
                  <a:pt x="38" y="35"/>
                  <a:pt x="38" y="35"/>
                </a:cubicBezTo>
                <a:cubicBezTo>
                  <a:pt x="13" y="35"/>
                  <a:pt x="13" y="35"/>
                  <a:pt x="13" y="35"/>
                </a:cubicBezTo>
                <a:cubicBezTo>
                  <a:pt x="13" y="38"/>
                  <a:pt x="13" y="38"/>
                  <a:pt x="13" y="38"/>
                </a:cubicBezTo>
                <a:cubicBezTo>
                  <a:pt x="13" y="41"/>
                  <a:pt x="11" y="43"/>
                  <a:pt x="8" y="43"/>
                </a:cubicBezTo>
                <a:cubicBezTo>
                  <a:pt x="5" y="43"/>
                  <a:pt x="3" y="41"/>
                  <a:pt x="3" y="38"/>
                </a:cubicBezTo>
                <a:cubicBezTo>
                  <a:pt x="3" y="35"/>
                  <a:pt x="3" y="35"/>
                  <a:pt x="3" y="35"/>
                </a:cubicBezTo>
                <a:cubicBezTo>
                  <a:pt x="1" y="35"/>
                  <a:pt x="1" y="35"/>
                  <a:pt x="1" y="35"/>
                </a:cubicBezTo>
                <a:cubicBezTo>
                  <a:pt x="0" y="35"/>
                  <a:pt x="0" y="34"/>
                  <a:pt x="0" y="34"/>
                </a:cubicBezTo>
                <a:cubicBezTo>
                  <a:pt x="0" y="24"/>
                  <a:pt x="0" y="24"/>
                  <a:pt x="0" y="24"/>
                </a:cubicBezTo>
                <a:cubicBezTo>
                  <a:pt x="0" y="20"/>
                  <a:pt x="2" y="18"/>
                  <a:pt x="6" y="18"/>
                </a:cubicBezTo>
                <a:cubicBezTo>
                  <a:pt x="6" y="18"/>
                  <a:pt x="6" y="18"/>
                  <a:pt x="6" y="18"/>
                </a:cubicBezTo>
                <a:cubicBezTo>
                  <a:pt x="9" y="6"/>
                  <a:pt x="9" y="6"/>
                  <a:pt x="9" y="6"/>
                </a:cubicBezTo>
                <a:cubicBezTo>
                  <a:pt x="10" y="3"/>
                  <a:pt x="13" y="0"/>
                  <a:pt x="17" y="0"/>
                </a:cubicBezTo>
                <a:cubicBezTo>
                  <a:pt x="36" y="0"/>
                  <a:pt x="36" y="0"/>
                  <a:pt x="36" y="0"/>
                </a:cubicBezTo>
                <a:cubicBezTo>
                  <a:pt x="39" y="0"/>
                  <a:pt x="42" y="3"/>
                  <a:pt x="43" y="6"/>
                </a:cubicBezTo>
                <a:cubicBezTo>
                  <a:pt x="46" y="18"/>
                  <a:pt x="46" y="18"/>
                  <a:pt x="46" y="18"/>
                </a:cubicBezTo>
                <a:cubicBezTo>
                  <a:pt x="47" y="18"/>
                  <a:pt x="47" y="18"/>
                  <a:pt x="47" y="18"/>
                </a:cubicBezTo>
                <a:cubicBezTo>
                  <a:pt x="50" y="18"/>
                  <a:pt x="53" y="20"/>
                  <a:pt x="53" y="24"/>
                </a:cubicBezTo>
                <a:close/>
                <a:moveTo>
                  <a:pt x="13" y="26"/>
                </a:moveTo>
                <a:cubicBezTo>
                  <a:pt x="13" y="24"/>
                  <a:pt x="11" y="22"/>
                  <a:pt x="8" y="22"/>
                </a:cubicBezTo>
                <a:cubicBezTo>
                  <a:pt x="6" y="22"/>
                  <a:pt x="4" y="24"/>
                  <a:pt x="4" y="26"/>
                </a:cubicBezTo>
                <a:cubicBezTo>
                  <a:pt x="4" y="29"/>
                  <a:pt x="6" y="30"/>
                  <a:pt x="8" y="30"/>
                </a:cubicBezTo>
                <a:cubicBezTo>
                  <a:pt x="11" y="30"/>
                  <a:pt x="13" y="29"/>
                  <a:pt x="13" y="26"/>
                </a:cubicBezTo>
                <a:close/>
                <a:moveTo>
                  <a:pt x="39" y="18"/>
                </a:moveTo>
                <a:cubicBezTo>
                  <a:pt x="37" y="8"/>
                  <a:pt x="37" y="8"/>
                  <a:pt x="37" y="8"/>
                </a:cubicBezTo>
                <a:cubicBezTo>
                  <a:pt x="37" y="8"/>
                  <a:pt x="36" y="7"/>
                  <a:pt x="36" y="7"/>
                </a:cubicBezTo>
                <a:cubicBezTo>
                  <a:pt x="17" y="7"/>
                  <a:pt x="17" y="7"/>
                  <a:pt x="17" y="7"/>
                </a:cubicBezTo>
                <a:cubicBezTo>
                  <a:pt x="16" y="7"/>
                  <a:pt x="16" y="8"/>
                  <a:pt x="16" y="8"/>
                </a:cubicBezTo>
                <a:cubicBezTo>
                  <a:pt x="13" y="18"/>
                  <a:pt x="13" y="18"/>
                  <a:pt x="13" y="18"/>
                </a:cubicBezTo>
                <a:lnTo>
                  <a:pt x="39" y="18"/>
                </a:lnTo>
                <a:close/>
                <a:moveTo>
                  <a:pt x="48" y="26"/>
                </a:moveTo>
                <a:cubicBezTo>
                  <a:pt x="48" y="24"/>
                  <a:pt x="46" y="22"/>
                  <a:pt x="43" y="22"/>
                </a:cubicBezTo>
                <a:cubicBezTo>
                  <a:pt x="41" y="22"/>
                  <a:pt x="39" y="24"/>
                  <a:pt x="39" y="26"/>
                </a:cubicBezTo>
                <a:cubicBezTo>
                  <a:pt x="39" y="29"/>
                  <a:pt x="41" y="30"/>
                  <a:pt x="43" y="30"/>
                </a:cubicBezTo>
                <a:cubicBezTo>
                  <a:pt x="46" y="30"/>
                  <a:pt x="48" y="29"/>
                  <a:pt x="48" y="26"/>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40" name="Freeform 42"/>
          <p:cNvSpPr>
            <a:spLocks/>
          </p:cNvSpPr>
          <p:nvPr/>
        </p:nvSpPr>
        <p:spPr bwMode="auto">
          <a:xfrm>
            <a:off x="5577867" y="3272124"/>
            <a:ext cx="324419" cy="324419"/>
          </a:xfrm>
          <a:custGeom>
            <a:avLst/>
            <a:gdLst>
              <a:gd name="T0" fmla="*/ 42 w 42"/>
              <a:gd name="T1" fmla="*/ 1 h 42"/>
              <a:gd name="T2" fmla="*/ 42 w 42"/>
              <a:gd name="T3" fmla="*/ 40 h 42"/>
              <a:gd name="T4" fmla="*/ 40 w 42"/>
              <a:gd name="T5" fmla="*/ 41 h 42"/>
              <a:gd name="T6" fmla="*/ 21 w 42"/>
              <a:gd name="T7" fmla="*/ 22 h 42"/>
              <a:gd name="T8" fmla="*/ 21 w 42"/>
              <a:gd name="T9" fmla="*/ 21 h 42"/>
              <a:gd name="T10" fmla="*/ 21 w 42"/>
              <a:gd name="T11" fmla="*/ 40 h 42"/>
              <a:gd name="T12" fmla="*/ 20 w 42"/>
              <a:gd name="T13" fmla="*/ 41 h 42"/>
              <a:gd name="T14" fmla="*/ 1 w 42"/>
              <a:gd name="T15" fmla="*/ 22 h 42"/>
              <a:gd name="T16" fmla="*/ 1 w 42"/>
              <a:gd name="T17" fmla="*/ 19 h 42"/>
              <a:gd name="T18" fmla="*/ 20 w 42"/>
              <a:gd name="T19" fmla="*/ 0 h 42"/>
              <a:gd name="T20" fmla="*/ 21 w 42"/>
              <a:gd name="T21" fmla="*/ 1 h 42"/>
              <a:gd name="T22" fmla="*/ 21 w 42"/>
              <a:gd name="T23" fmla="*/ 20 h 42"/>
              <a:gd name="T24" fmla="*/ 21 w 42"/>
              <a:gd name="T25" fmla="*/ 19 h 42"/>
              <a:gd name="T26" fmla="*/ 40 w 42"/>
              <a:gd name="T27" fmla="*/ 0 h 42"/>
              <a:gd name="T28" fmla="*/ 42 w 42"/>
              <a:gd name="T29" fmla="*/ 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2" h="42">
                <a:moveTo>
                  <a:pt x="42" y="1"/>
                </a:moveTo>
                <a:cubicBezTo>
                  <a:pt x="42" y="40"/>
                  <a:pt x="42" y="40"/>
                  <a:pt x="42" y="40"/>
                </a:cubicBezTo>
                <a:cubicBezTo>
                  <a:pt x="42" y="41"/>
                  <a:pt x="41" y="42"/>
                  <a:pt x="40" y="41"/>
                </a:cubicBezTo>
                <a:cubicBezTo>
                  <a:pt x="21" y="22"/>
                  <a:pt x="21" y="22"/>
                  <a:pt x="21" y="22"/>
                </a:cubicBezTo>
                <a:cubicBezTo>
                  <a:pt x="21" y="22"/>
                  <a:pt x="21" y="22"/>
                  <a:pt x="21" y="21"/>
                </a:cubicBezTo>
                <a:cubicBezTo>
                  <a:pt x="21" y="40"/>
                  <a:pt x="21" y="40"/>
                  <a:pt x="21" y="40"/>
                </a:cubicBezTo>
                <a:cubicBezTo>
                  <a:pt x="21" y="41"/>
                  <a:pt x="20" y="42"/>
                  <a:pt x="20" y="41"/>
                </a:cubicBezTo>
                <a:cubicBezTo>
                  <a:pt x="1" y="22"/>
                  <a:pt x="1" y="22"/>
                  <a:pt x="1" y="22"/>
                </a:cubicBezTo>
                <a:cubicBezTo>
                  <a:pt x="0" y="21"/>
                  <a:pt x="0" y="20"/>
                  <a:pt x="1" y="19"/>
                </a:cubicBezTo>
                <a:cubicBezTo>
                  <a:pt x="20" y="0"/>
                  <a:pt x="20" y="0"/>
                  <a:pt x="20" y="0"/>
                </a:cubicBezTo>
                <a:cubicBezTo>
                  <a:pt x="20" y="0"/>
                  <a:pt x="21" y="0"/>
                  <a:pt x="21" y="1"/>
                </a:cubicBezTo>
                <a:cubicBezTo>
                  <a:pt x="21" y="20"/>
                  <a:pt x="21" y="20"/>
                  <a:pt x="21" y="20"/>
                </a:cubicBezTo>
                <a:cubicBezTo>
                  <a:pt x="21" y="20"/>
                  <a:pt x="21" y="20"/>
                  <a:pt x="21" y="19"/>
                </a:cubicBezTo>
                <a:cubicBezTo>
                  <a:pt x="40" y="0"/>
                  <a:pt x="40" y="0"/>
                  <a:pt x="40" y="0"/>
                </a:cubicBezTo>
                <a:cubicBezTo>
                  <a:pt x="41" y="0"/>
                  <a:pt x="42" y="0"/>
                  <a:pt x="42" y="1"/>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41" name="Freeform 43"/>
          <p:cNvSpPr>
            <a:spLocks noEditPoints="1"/>
          </p:cNvSpPr>
          <p:nvPr/>
        </p:nvSpPr>
        <p:spPr bwMode="auto">
          <a:xfrm>
            <a:off x="6770412" y="2795777"/>
            <a:ext cx="317866" cy="317866"/>
          </a:xfrm>
          <a:custGeom>
            <a:avLst/>
            <a:gdLst>
              <a:gd name="T0" fmla="*/ 21 w 41"/>
              <a:gd name="T1" fmla="*/ 41 h 41"/>
              <a:gd name="T2" fmla="*/ 0 w 41"/>
              <a:gd name="T3" fmla="*/ 21 h 41"/>
              <a:gd name="T4" fmla="*/ 21 w 41"/>
              <a:gd name="T5" fmla="*/ 0 h 41"/>
              <a:gd name="T6" fmla="*/ 41 w 41"/>
              <a:gd name="T7" fmla="*/ 21 h 41"/>
              <a:gd name="T8" fmla="*/ 21 w 41"/>
              <a:gd name="T9" fmla="*/ 41 h 41"/>
              <a:gd name="T10" fmla="*/ 29 w 41"/>
              <a:gd name="T11" fmla="*/ 9 h 41"/>
              <a:gd name="T12" fmla="*/ 21 w 41"/>
              <a:gd name="T13" fmla="*/ 6 h 41"/>
              <a:gd name="T14" fmla="*/ 6 w 41"/>
              <a:gd name="T15" fmla="*/ 21 h 41"/>
              <a:gd name="T16" fmla="*/ 9 w 41"/>
              <a:gd name="T17" fmla="*/ 29 h 41"/>
              <a:gd name="T18" fmla="*/ 29 w 41"/>
              <a:gd name="T19" fmla="*/ 9 h 41"/>
              <a:gd name="T20" fmla="*/ 33 w 41"/>
              <a:gd name="T21" fmla="*/ 13 h 41"/>
              <a:gd name="T22" fmla="*/ 13 w 41"/>
              <a:gd name="T23" fmla="*/ 33 h 41"/>
              <a:gd name="T24" fmla="*/ 21 w 41"/>
              <a:gd name="T25" fmla="*/ 35 h 41"/>
              <a:gd name="T26" fmla="*/ 35 w 41"/>
              <a:gd name="T27" fmla="*/ 21 h 41"/>
              <a:gd name="T28" fmla="*/ 33 w 41"/>
              <a:gd name="T29" fmla="*/ 13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1" h="41">
                <a:moveTo>
                  <a:pt x="21" y="41"/>
                </a:moveTo>
                <a:cubicBezTo>
                  <a:pt x="9" y="41"/>
                  <a:pt x="0" y="32"/>
                  <a:pt x="0" y="21"/>
                </a:cubicBezTo>
                <a:cubicBezTo>
                  <a:pt x="0" y="9"/>
                  <a:pt x="9" y="0"/>
                  <a:pt x="21" y="0"/>
                </a:cubicBezTo>
                <a:cubicBezTo>
                  <a:pt x="32" y="0"/>
                  <a:pt x="41" y="9"/>
                  <a:pt x="41" y="21"/>
                </a:cubicBezTo>
                <a:cubicBezTo>
                  <a:pt x="41" y="32"/>
                  <a:pt x="32" y="41"/>
                  <a:pt x="21" y="41"/>
                </a:cubicBezTo>
                <a:close/>
                <a:moveTo>
                  <a:pt x="29" y="9"/>
                </a:moveTo>
                <a:cubicBezTo>
                  <a:pt x="27" y="7"/>
                  <a:pt x="24" y="6"/>
                  <a:pt x="21" y="6"/>
                </a:cubicBezTo>
                <a:cubicBezTo>
                  <a:pt x="13" y="6"/>
                  <a:pt x="6" y="13"/>
                  <a:pt x="6" y="21"/>
                </a:cubicBezTo>
                <a:cubicBezTo>
                  <a:pt x="6" y="24"/>
                  <a:pt x="7" y="26"/>
                  <a:pt x="9" y="29"/>
                </a:cubicBezTo>
                <a:lnTo>
                  <a:pt x="29" y="9"/>
                </a:lnTo>
                <a:close/>
                <a:moveTo>
                  <a:pt x="33" y="13"/>
                </a:moveTo>
                <a:cubicBezTo>
                  <a:pt x="13" y="33"/>
                  <a:pt x="13" y="33"/>
                  <a:pt x="13" y="33"/>
                </a:cubicBezTo>
                <a:cubicBezTo>
                  <a:pt x="15" y="35"/>
                  <a:pt x="18" y="35"/>
                  <a:pt x="21" y="35"/>
                </a:cubicBezTo>
                <a:cubicBezTo>
                  <a:pt x="29" y="35"/>
                  <a:pt x="35" y="29"/>
                  <a:pt x="35" y="21"/>
                </a:cubicBezTo>
                <a:cubicBezTo>
                  <a:pt x="35" y="18"/>
                  <a:pt x="35" y="15"/>
                  <a:pt x="33" y="13"/>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42" name="Freeform 44"/>
          <p:cNvSpPr>
            <a:spLocks noEditPoints="1"/>
          </p:cNvSpPr>
          <p:nvPr/>
        </p:nvSpPr>
        <p:spPr bwMode="auto">
          <a:xfrm>
            <a:off x="7304664" y="3247547"/>
            <a:ext cx="403065" cy="373572"/>
          </a:xfrm>
          <a:custGeom>
            <a:avLst/>
            <a:gdLst>
              <a:gd name="T0" fmla="*/ 52 w 52"/>
              <a:gd name="T1" fmla="*/ 11 h 48"/>
              <a:gd name="T2" fmla="*/ 52 w 52"/>
              <a:gd name="T3" fmla="*/ 14 h 48"/>
              <a:gd name="T4" fmla="*/ 48 w 52"/>
              <a:gd name="T5" fmla="*/ 14 h 48"/>
              <a:gd name="T6" fmla="*/ 47 w 52"/>
              <a:gd name="T7" fmla="*/ 16 h 48"/>
              <a:gd name="T8" fmla="*/ 6 w 52"/>
              <a:gd name="T9" fmla="*/ 16 h 48"/>
              <a:gd name="T10" fmla="*/ 4 w 52"/>
              <a:gd name="T11" fmla="*/ 14 h 48"/>
              <a:gd name="T12" fmla="*/ 0 w 52"/>
              <a:gd name="T13" fmla="*/ 14 h 48"/>
              <a:gd name="T14" fmla="*/ 0 w 52"/>
              <a:gd name="T15" fmla="*/ 11 h 48"/>
              <a:gd name="T16" fmla="*/ 26 w 52"/>
              <a:gd name="T17" fmla="*/ 0 h 48"/>
              <a:gd name="T18" fmla="*/ 52 w 52"/>
              <a:gd name="T19" fmla="*/ 11 h 48"/>
              <a:gd name="T20" fmla="*/ 52 w 52"/>
              <a:gd name="T21" fmla="*/ 45 h 48"/>
              <a:gd name="T22" fmla="*/ 52 w 52"/>
              <a:gd name="T23" fmla="*/ 48 h 48"/>
              <a:gd name="T24" fmla="*/ 0 w 52"/>
              <a:gd name="T25" fmla="*/ 48 h 48"/>
              <a:gd name="T26" fmla="*/ 0 w 52"/>
              <a:gd name="T27" fmla="*/ 45 h 48"/>
              <a:gd name="T28" fmla="*/ 2 w 52"/>
              <a:gd name="T29" fmla="*/ 43 h 48"/>
              <a:gd name="T30" fmla="*/ 50 w 52"/>
              <a:gd name="T31" fmla="*/ 43 h 48"/>
              <a:gd name="T32" fmla="*/ 52 w 52"/>
              <a:gd name="T33" fmla="*/ 45 h 48"/>
              <a:gd name="T34" fmla="*/ 14 w 52"/>
              <a:gd name="T35" fmla="*/ 18 h 48"/>
              <a:gd name="T36" fmla="*/ 14 w 52"/>
              <a:gd name="T37" fmla="*/ 38 h 48"/>
              <a:gd name="T38" fmla="*/ 18 w 52"/>
              <a:gd name="T39" fmla="*/ 38 h 48"/>
              <a:gd name="T40" fmla="*/ 18 w 52"/>
              <a:gd name="T41" fmla="*/ 18 h 48"/>
              <a:gd name="T42" fmla="*/ 24 w 52"/>
              <a:gd name="T43" fmla="*/ 18 h 48"/>
              <a:gd name="T44" fmla="*/ 24 w 52"/>
              <a:gd name="T45" fmla="*/ 38 h 48"/>
              <a:gd name="T46" fmla="*/ 28 w 52"/>
              <a:gd name="T47" fmla="*/ 38 h 48"/>
              <a:gd name="T48" fmla="*/ 28 w 52"/>
              <a:gd name="T49" fmla="*/ 18 h 48"/>
              <a:gd name="T50" fmla="*/ 35 w 52"/>
              <a:gd name="T51" fmla="*/ 18 h 48"/>
              <a:gd name="T52" fmla="*/ 35 w 52"/>
              <a:gd name="T53" fmla="*/ 38 h 48"/>
              <a:gd name="T54" fmla="*/ 38 w 52"/>
              <a:gd name="T55" fmla="*/ 38 h 48"/>
              <a:gd name="T56" fmla="*/ 38 w 52"/>
              <a:gd name="T57" fmla="*/ 18 h 48"/>
              <a:gd name="T58" fmla="*/ 45 w 52"/>
              <a:gd name="T59" fmla="*/ 18 h 48"/>
              <a:gd name="T60" fmla="*/ 45 w 52"/>
              <a:gd name="T61" fmla="*/ 38 h 48"/>
              <a:gd name="T62" fmla="*/ 47 w 52"/>
              <a:gd name="T63" fmla="*/ 38 h 48"/>
              <a:gd name="T64" fmla="*/ 48 w 52"/>
              <a:gd name="T65" fmla="*/ 40 h 48"/>
              <a:gd name="T66" fmla="*/ 48 w 52"/>
              <a:gd name="T67" fmla="*/ 42 h 48"/>
              <a:gd name="T68" fmla="*/ 4 w 52"/>
              <a:gd name="T69" fmla="*/ 42 h 48"/>
              <a:gd name="T70" fmla="*/ 4 w 52"/>
              <a:gd name="T71" fmla="*/ 40 h 48"/>
              <a:gd name="T72" fmla="*/ 6 w 52"/>
              <a:gd name="T73" fmla="*/ 38 h 48"/>
              <a:gd name="T74" fmla="*/ 7 w 52"/>
              <a:gd name="T75" fmla="*/ 38 h 48"/>
              <a:gd name="T76" fmla="*/ 7 w 52"/>
              <a:gd name="T77" fmla="*/ 18 h 48"/>
              <a:gd name="T78" fmla="*/ 14 w 52"/>
              <a:gd name="T79" fmla="*/ 1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2" h="48">
                <a:moveTo>
                  <a:pt x="52" y="11"/>
                </a:moveTo>
                <a:cubicBezTo>
                  <a:pt x="52" y="14"/>
                  <a:pt x="52" y="14"/>
                  <a:pt x="52" y="14"/>
                </a:cubicBezTo>
                <a:cubicBezTo>
                  <a:pt x="48" y="14"/>
                  <a:pt x="48" y="14"/>
                  <a:pt x="48" y="14"/>
                </a:cubicBezTo>
                <a:cubicBezTo>
                  <a:pt x="48" y="15"/>
                  <a:pt x="48" y="16"/>
                  <a:pt x="47" y="16"/>
                </a:cubicBezTo>
                <a:cubicBezTo>
                  <a:pt x="6" y="16"/>
                  <a:pt x="6" y="16"/>
                  <a:pt x="6" y="16"/>
                </a:cubicBezTo>
                <a:cubicBezTo>
                  <a:pt x="5" y="16"/>
                  <a:pt x="4" y="15"/>
                  <a:pt x="4" y="14"/>
                </a:cubicBezTo>
                <a:cubicBezTo>
                  <a:pt x="0" y="14"/>
                  <a:pt x="0" y="14"/>
                  <a:pt x="0" y="14"/>
                </a:cubicBezTo>
                <a:cubicBezTo>
                  <a:pt x="0" y="11"/>
                  <a:pt x="0" y="11"/>
                  <a:pt x="0" y="11"/>
                </a:cubicBezTo>
                <a:cubicBezTo>
                  <a:pt x="26" y="0"/>
                  <a:pt x="26" y="0"/>
                  <a:pt x="26" y="0"/>
                </a:cubicBezTo>
                <a:lnTo>
                  <a:pt x="52" y="11"/>
                </a:lnTo>
                <a:close/>
                <a:moveTo>
                  <a:pt x="52" y="45"/>
                </a:moveTo>
                <a:cubicBezTo>
                  <a:pt x="52" y="48"/>
                  <a:pt x="52" y="48"/>
                  <a:pt x="52" y="48"/>
                </a:cubicBezTo>
                <a:cubicBezTo>
                  <a:pt x="0" y="48"/>
                  <a:pt x="0" y="48"/>
                  <a:pt x="0" y="48"/>
                </a:cubicBezTo>
                <a:cubicBezTo>
                  <a:pt x="0" y="45"/>
                  <a:pt x="0" y="45"/>
                  <a:pt x="0" y="45"/>
                </a:cubicBezTo>
                <a:cubicBezTo>
                  <a:pt x="0" y="44"/>
                  <a:pt x="1" y="43"/>
                  <a:pt x="2" y="43"/>
                </a:cubicBezTo>
                <a:cubicBezTo>
                  <a:pt x="50" y="43"/>
                  <a:pt x="50" y="43"/>
                  <a:pt x="50" y="43"/>
                </a:cubicBezTo>
                <a:cubicBezTo>
                  <a:pt x="51" y="43"/>
                  <a:pt x="52" y="44"/>
                  <a:pt x="52" y="45"/>
                </a:cubicBezTo>
                <a:close/>
                <a:moveTo>
                  <a:pt x="14" y="18"/>
                </a:moveTo>
                <a:cubicBezTo>
                  <a:pt x="14" y="38"/>
                  <a:pt x="14" y="38"/>
                  <a:pt x="14" y="38"/>
                </a:cubicBezTo>
                <a:cubicBezTo>
                  <a:pt x="18" y="38"/>
                  <a:pt x="18" y="38"/>
                  <a:pt x="18" y="38"/>
                </a:cubicBezTo>
                <a:cubicBezTo>
                  <a:pt x="18" y="18"/>
                  <a:pt x="18" y="18"/>
                  <a:pt x="18" y="18"/>
                </a:cubicBezTo>
                <a:cubicBezTo>
                  <a:pt x="24" y="18"/>
                  <a:pt x="24" y="18"/>
                  <a:pt x="24" y="18"/>
                </a:cubicBezTo>
                <a:cubicBezTo>
                  <a:pt x="24" y="38"/>
                  <a:pt x="24" y="38"/>
                  <a:pt x="24" y="38"/>
                </a:cubicBezTo>
                <a:cubicBezTo>
                  <a:pt x="28" y="38"/>
                  <a:pt x="28" y="38"/>
                  <a:pt x="28" y="38"/>
                </a:cubicBezTo>
                <a:cubicBezTo>
                  <a:pt x="28" y="18"/>
                  <a:pt x="28" y="18"/>
                  <a:pt x="28" y="18"/>
                </a:cubicBezTo>
                <a:cubicBezTo>
                  <a:pt x="35" y="18"/>
                  <a:pt x="35" y="18"/>
                  <a:pt x="35" y="18"/>
                </a:cubicBezTo>
                <a:cubicBezTo>
                  <a:pt x="35" y="38"/>
                  <a:pt x="35" y="38"/>
                  <a:pt x="35" y="38"/>
                </a:cubicBezTo>
                <a:cubicBezTo>
                  <a:pt x="38" y="38"/>
                  <a:pt x="38" y="38"/>
                  <a:pt x="38" y="38"/>
                </a:cubicBezTo>
                <a:cubicBezTo>
                  <a:pt x="38" y="18"/>
                  <a:pt x="38" y="18"/>
                  <a:pt x="38" y="18"/>
                </a:cubicBezTo>
                <a:cubicBezTo>
                  <a:pt x="45" y="18"/>
                  <a:pt x="45" y="18"/>
                  <a:pt x="45" y="18"/>
                </a:cubicBezTo>
                <a:cubicBezTo>
                  <a:pt x="45" y="38"/>
                  <a:pt x="45" y="38"/>
                  <a:pt x="45" y="38"/>
                </a:cubicBezTo>
                <a:cubicBezTo>
                  <a:pt x="47" y="38"/>
                  <a:pt x="47" y="38"/>
                  <a:pt x="47" y="38"/>
                </a:cubicBezTo>
                <a:cubicBezTo>
                  <a:pt x="48" y="38"/>
                  <a:pt x="48" y="39"/>
                  <a:pt x="48" y="40"/>
                </a:cubicBezTo>
                <a:cubicBezTo>
                  <a:pt x="48" y="42"/>
                  <a:pt x="48" y="42"/>
                  <a:pt x="48" y="42"/>
                </a:cubicBezTo>
                <a:cubicBezTo>
                  <a:pt x="4" y="42"/>
                  <a:pt x="4" y="42"/>
                  <a:pt x="4" y="42"/>
                </a:cubicBezTo>
                <a:cubicBezTo>
                  <a:pt x="4" y="40"/>
                  <a:pt x="4" y="40"/>
                  <a:pt x="4" y="40"/>
                </a:cubicBezTo>
                <a:cubicBezTo>
                  <a:pt x="4" y="39"/>
                  <a:pt x="5" y="38"/>
                  <a:pt x="6" y="38"/>
                </a:cubicBezTo>
                <a:cubicBezTo>
                  <a:pt x="7" y="38"/>
                  <a:pt x="7" y="38"/>
                  <a:pt x="7" y="38"/>
                </a:cubicBezTo>
                <a:cubicBezTo>
                  <a:pt x="7" y="18"/>
                  <a:pt x="7" y="18"/>
                  <a:pt x="7" y="18"/>
                </a:cubicBezTo>
                <a:lnTo>
                  <a:pt x="14" y="18"/>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43" name="Freeform 45"/>
          <p:cNvSpPr>
            <a:spLocks noEditPoints="1"/>
          </p:cNvSpPr>
          <p:nvPr/>
        </p:nvSpPr>
        <p:spPr bwMode="auto">
          <a:xfrm>
            <a:off x="6153349" y="2792500"/>
            <a:ext cx="403065" cy="324419"/>
          </a:xfrm>
          <a:custGeom>
            <a:avLst/>
            <a:gdLst>
              <a:gd name="T0" fmla="*/ 52 w 52"/>
              <a:gd name="T1" fmla="*/ 37 h 42"/>
              <a:gd name="T2" fmla="*/ 47 w 52"/>
              <a:gd name="T3" fmla="*/ 42 h 42"/>
              <a:gd name="T4" fmla="*/ 4 w 52"/>
              <a:gd name="T5" fmla="*/ 42 h 42"/>
              <a:gd name="T6" fmla="*/ 0 w 52"/>
              <a:gd name="T7" fmla="*/ 37 h 42"/>
              <a:gd name="T8" fmla="*/ 0 w 52"/>
              <a:gd name="T9" fmla="*/ 5 h 42"/>
              <a:gd name="T10" fmla="*/ 4 w 52"/>
              <a:gd name="T11" fmla="*/ 0 h 42"/>
              <a:gd name="T12" fmla="*/ 47 w 52"/>
              <a:gd name="T13" fmla="*/ 0 h 42"/>
              <a:gd name="T14" fmla="*/ 52 w 52"/>
              <a:gd name="T15" fmla="*/ 5 h 42"/>
              <a:gd name="T16" fmla="*/ 52 w 52"/>
              <a:gd name="T17" fmla="*/ 37 h 42"/>
              <a:gd name="T18" fmla="*/ 48 w 52"/>
              <a:gd name="T19" fmla="*/ 5 h 42"/>
              <a:gd name="T20" fmla="*/ 47 w 52"/>
              <a:gd name="T21" fmla="*/ 4 h 42"/>
              <a:gd name="T22" fmla="*/ 4 w 52"/>
              <a:gd name="T23" fmla="*/ 4 h 42"/>
              <a:gd name="T24" fmla="*/ 3 w 52"/>
              <a:gd name="T25" fmla="*/ 5 h 42"/>
              <a:gd name="T26" fmla="*/ 3 w 52"/>
              <a:gd name="T27" fmla="*/ 37 h 42"/>
              <a:gd name="T28" fmla="*/ 4 w 52"/>
              <a:gd name="T29" fmla="*/ 38 h 42"/>
              <a:gd name="T30" fmla="*/ 47 w 52"/>
              <a:gd name="T31" fmla="*/ 38 h 42"/>
              <a:gd name="T32" fmla="*/ 48 w 52"/>
              <a:gd name="T33" fmla="*/ 37 h 42"/>
              <a:gd name="T34" fmla="*/ 48 w 52"/>
              <a:gd name="T35" fmla="*/ 5 h 42"/>
              <a:gd name="T36" fmla="*/ 14 w 52"/>
              <a:gd name="T37" fmla="*/ 35 h 42"/>
              <a:gd name="T38" fmla="*/ 7 w 52"/>
              <a:gd name="T39" fmla="*/ 35 h 42"/>
              <a:gd name="T40" fmla="*/ 7 w 52"/>
              <a:gd name="T41" fmla="*/ 24 h 42"/>
              <a:gd name="T42" fmla="*/ 14 w 52"/>
              <a:gd name="T43" fmla="*/ 24 h 42"/>
              <a:gd name="T44" fmla="*/ 14 w 52"/>
              <a:gd name="T45" fmla="*/ 35 h 42"/>
              <a:gd name="T46" fmla="*/ 24 w 52"/>
              <a:gd name="T47" fmla="*/ 35 h 42"/>
              <a:gd name="T48" fmla="*/ 17 w 52"/>
              <a:gd name="T49" fmla="*/ 35 h 42"/>
              <a:gd name="T50" fmla="*/ 17 w 52"/>
              <a:gd name="T51" fmla="*/ 11 h 42"/>
              <a:gd name="T52" fmla="*/ 24 w 52"/>
              <a:gd name="T53" fmla="*/ 11 h 42"/>
              <a:gd name="T54" fmla="*/ 24 w 52"/>
              <a:gd name="T55" fmla="*/ 35 h 42"/>
              <a:gd name="T56" fmla="*/ 34 w 52"/>
              <a:gd name="T57" fmla="*/ 35 h 42"/>
              <a:gd name="T58" fmla="*/ 28 w 52"/>
              <a:gd name="T59" fmla="*/ 35 h 42"/>
              <a:gd name="T60" fmla="*/ 28 w 52"/>
              <a:gd name="T61" fmla="*/ 18 h 42"/>
              <a:gd name="T62" fmla="*/ 34 w 52"/>
              <a:gd name="T63" fmla="*/ 18 h 42"/>
              <a:gd name="T64" fmla="*/ 34 w 52"/>
              <a:gd name="T65" fmla="*/ 35 h 42"/>
              <a:gd name="T66" fmla="*/ 45 w 52"/>
              <a:gd name="T67" fmla="*/ 35 h 42"/>
              <a:gd name="T68" fmla="*/ 38 w 52"/>
              <a:gd name="T69" fmla="*/ 35 h 42"/>
              <a:gd name="T70" fmla="*/ 38 w 52"/>
              <a:gd name="T71" fmla="*/ 7 h 42"/>
              <a:gd name="T72" fmla="*/ 45 w 52"/>
              <a:gd name="T73" fmla="*/ 7 h 42"/>
              <a:gd name="T74" fmla="*/ 45 w 52"/>
              <a:gd name="T75" fmla="*/ 35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2" h="42">
                <a:moveTo>
                  <a:pt x="52" y="37"/>
                </a:moveTo>
                <a:cubicBezTo>
                  <a:pt x="52" y="40"/>
                  <a:pt x="50" y="42"/>
                  <a:pt x="47" y="42"/>
                </a:cubicBezTo>
                <a:cubicBezTo>
                  <a:pt x="4" y="42"/>
                  <a:pt x="4" y="42"/>
                  <a:pt x="4" y="42"/>
                </a:cubicBezTo>
                <a:cubicBezTo>
                  <a:pt x="2" y="42"/>
                  <a:pt x="0" y="40"/>
                  <a:pt x="0" y="37"/>
                </a:cubicBezTo>
                <a:cubicBezTo>
                  <a:pt x="0" y="5"/>
                  <a:pt x="0" y="5"/>
                  <a:pt x="0" y="5"/>
                </a:cubicBezTo>
                <a:cubicBezTo>
                  <a:pt x="0" y="2"/>
                  <a:pt x="2" y="0"/>
                  <a:pt x="4" y="0"/>
                </a:cubicBezTo>
                <a:cubicBezTo>
                  <a:pt x="47" y="0"/>
                  <a:pt x="47" y="0"/>
                  <a:pt x="47" y="0"/>
                </a:cubicBezTo>
                <a:cubicBezTo>
                  <a:pt x="50" y="0"/>
                  <a:pt x="52" y="2"/>
                  <a:pt x="52" y="5"/>
                </a:cubicBezTo>
                <a:lnTo>
                  <a:pt x="52" y="37"/>
                </a:lnTo>
                <a:close/>
                <a:moveTo>
                  <a:pt x="48" y="5"/>
                </a:moveTo>
                <a:cubicBezTo>
                  <a:pt x="48" y="4"/>
                  <a:pt x="48" y="4"/>
                  <a:pt x="47" y="4"/>
                </a:cubicBezTo>
                <a:cubicBezTo>
                  <a:pt x="4" y="4"/>
                  <a:pt x="4" y="4"/>
                  <a:pt x="4" y="4"/>
                </a:cubicBezTo>
                <a:cubicBezTo>
                  <a:pt x="4" y="4"/>
                  <a:pt x="3" y="4"/>
                  <a:pt x="3" y="5"/>
                </a:cubicBezTo>
                <a:cubicBezTo>
                  <a:pt x="3" y="37"/>
                  <a:pt x="3" y="37"/>
                  <a:pt x="3" y="37"/>
                </a:cubicBezTo>
                <a:cubicBezTo>
                  <a:pt x="3" y="38"/>
                  <a:pt x="4" y="38"/>
                  <a:pt x="4" y="38"/>
                </a:cubicBezTo>
                <a:cubicBezTo>
                  <a:pt x="47" y="38"/>
                  <a:pt x="47" y="38"/>
                  <a:pt x="47" y="38"/>
                </a:cubicBezTo>
                <a:cubicBezTo>
                  <a:pt x="48" y="38"/>
                  <a:pt x="48" y="38"/>
                  <a:pt x="48" y="37"/>
                </a:cubicBezTo>
                <a:lnTo>
                  <a:pt x="48" y="5"/>
                </a:lnTo>
                <a:close/>
                <a:moveTo>
                  <a:pt x="14" y="35"/>
                </a:moveTo>
                <a:cubicBezTo>
                  <a:pt x="7" y="35"/>
                  <a:pt x="7" y="35"/>
                  <a:pt x="7" y="35"/>
                </a:cubicBezTo>
                <a:cubicBezTo>
                  <a:pt x="7" y="24"/>
                  <a:pt x="7" y="24"/>
                  <a:pt x="7" y="24"/>
                </a:cubicBezTo>
                <a:cubicBezTo>
                  <a:pt x="14" y="24"/>
                  <a:pt x="14" y="24"/>
                  <a:pt x="14" y="24"/>
                </a:cubicBezTo>
                <a:lnTo>
                  <a:pt x="14" y="35"/>
                </a:lnTo>
                <a:close/>
                <a:moveTo>
                  <a:pt x="24" y="35"/>
                </a:moveTo>
                <a:cubicBezTo>
                  <a:pt x="17" y="35"/>
                  <a:pt x="17" y="35"/>
                  <a:pt x="17" y="35"/>
                </a:cubicBezTo>
                <a:cubicBezTo>
                  <a:pt x="17" y="11"/>
                  <a:pt x="17" y="11"/>
                  <a:pt x="17" y="11"/>
                </a:cubicBezTo>
                <a:cubicBezTo>
                  <a:pt x="24" y="11"/>
                  <a:pt x="24" y="11"/>
                  <a:pt x="24" y="11"/>
                </a:cubicBezTo>
                <a:lnTo>
                  <a:pt x="24" y="35"/>
                </a:lnTo>
                <a:close/>
                <a:moveTo>
                  <a:pt x="34" y="35"/>
                </a:moveTo>
                <a:cubicBezTo>
                  <a:pt x="28" y="35"/>
                  <a:pt x="28" y="35"/>
                  <a:pt x="28" y="35"/>
                </a:cubicBezTo>
                <a:cubicBezTo>
                  <a:pt x="28" y="18"/>
                  <a:pt x="28" y="18"/>
                  <a:pt x="28" y="18"/>
                </a:cubicBezTo>
                <a:cubicBezTo>
                  <a:pt x="34" y="18"/>
                  <a:pt x="34" y="18"/>
                  <a:pt x="34" y="18"/>
                </a:cubicBezTo>
                <a:lnTo>
                  <a:pt x="34" y="35"/>
                </a:lnTo>
                <a:close/>
                <a:moveTo>
                  <a:pt x="45" y="35"/>
                </a:moveTo>
                <a:cubicBezTo>
                  <a:pt x="38" y="35"/>
                  <a:pt x="38" y="35"/>
                  <a:pt x="38" y="35"/>
                </a:cubicBezTo>
                <a:cubicBezTo>
                  <a:pt x="38" y="7"/>
                  <a:pt x="38" y="7"/>
                  <a:pt x="38" y="7"/>
                </a:cubicBezTo>
                <a:cubicBezTo>
                  <a:pt x="45" y="7"/>
                  <a:pt x="45" y="7"/>
                  <a:pt x="45" y="7"/>
                </a:cubicBezTo>
                <a:lnTo>
                  <a:pt x="45" y="35"/>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44" name="Freeform 46"/>
          <p:cNvSpPr>
            <a:spLocks noEditPoints="1"/>
          </p:cNvSpPr>
          <p:nvPr/>
        </p:nvSpPr>
        <p:spPr bwMode="auto">
          <a:xfrm>
            <a:off x="4978982" y="3286870"/>
            <a:ext cx="370298" cy="294926"/>
          </a:xfrm>
          <a:custGeom>
            <a:avLst/>
            <a:gdLst>
              <a:gd name="T0" fmla="*/ 0 w 48"/>
              <a:gd name="T1" fmla="*/ 0 h 38"/>
              <a:gd name="T2" fmla="*/ 1 w 48"/>
              <a:gd name="T3" fmla="*/ 38 h 38"/>
              <a:gd name="T4" fmla="*/ 2 w 48"/>
              <a:gd name="T5" fmla="*/ 38 h 38"/>
              <a:gd name="T6" fmla="*/ 3 w 48"/>
              <a:gd name="T7" fmla="*/ 0 h 38"/>
              <a:gd name="T8" fmla="*/ 2 w 48"/>
              <a:gd name="T9" fmla="*/ 38 h 38"/>
              <a:gd name="T10" fmla="*/ 5 w 48"/>
              <a:gd name="T11" fmla="*/ 0 h 38"/>
              <a:gd name="T12" fmla="*/ 6 w 48"/>
              <a:gd name="T13" fmla="*/ 38 h 38"/>
              <a:gd name="T14" fmla="*/ 9 w 48"/>
              <a:gd name="T15" fmla="*/ 38 h 38"/>
              <a:gd name="T16" fmla="*/ 10 w 48"/>
              <a:gd name="T17" fmla="*/ 0 h 38"/>
              <a:gd name="T18" fmla="*/ 9 w 48"/>
              <a:gd name="T19" fmla="*/ 38 h 38"/>
              <a:gd name="T20" fmla="*/ 12 w 48"/>
              <a:gd name="T21" fmla="*/ 0 h 38"/>
              <a:gd name="T22" fmla="*/ 14 w 48"/>
              <a:gd name="T23" fmla="*/ 38 h 38"/>
              <a:gd name="T24" fmla="*/ 17 w 48"/>
              <a:gd name="T25" fmla="*/ 38 h 38"/>
              <a:gd name="T26" fmla="*/ 17 w 48"/>
              <a:gd name="T27" fmla="*/ 0 h 38"/>
              <a:gd name="T28" fmla="*/ 17 w 48"/>
              <a:gd name="T29" fmla="*/ 38 h 38"/>
              <a:gd name="T30" fmla="*/ 18 w 48"/>
              <a:gd name="T31" fmla="*/ 0 h 38"/>
              <a:gd name="T32" fmla="*/ 19 w 48"/>
              <a:gd name="T33" fmla="*/ 38 h 38"/>
              <a:gd name="T34" fmla="*/ 20 w 48"/>
              <a:gd name="T35" fmla="*/ 38 h 38"/>
              <a:gd name="T36" fmla="*/ 21 w 48"/>
              <a:gd name="T37" fmla="*/ 0 h 38"/>
              <a:gd name="T38" fmla="*/ 20 w 48"/>
              <a:gd name="T39" fmla="*/ 38 h 38"/>
              <a:gd name="T40" fmla="*/ 23 w 48"/>
              <a:gd name="T41" fmla="*/ 0 h 38"/>
              <a:gd name="T42" fmla="*/ 25 w 48"/>
              <a:gd name="T43" fmla="*/ 38 h 38"/>
              <a:gd name="T44" fmla="*/ 28 w 48"/>
              <a:gd name="T45" fmla="*/ 38 h 38"/>
              <a:gd name="T46" fmla="*/ 29 w 48"/>
              <a:gd name="T47" fmla="*/ 0 h 38"/>
              <a:gd name="T48" fmla="*/ 28 w 48"/>
              <a:gd name="T49" fmla="*/ 38 h 38"/>
              <a:gd name="T50" fmla="*/ 31 w 48"/>
              <a:gd name="T51" fmla="*/ 0 h 38"/>
              <a:gd name="T52" fmla="*/ 33 w 48"/>
              <a:gd name="T53" fmla="*/ 38 h 38"/>
              <a:gd name="T54" fmla="*/ 34 w 48"/>
              <a:gd name="T55" fmla="*/ 38 h 38"/>
              <a:gd name="T56" fmla="*/ 36 w 48"/>
              <a:gd name="T57" fmla="*/ 0 h 38"/>
              <a:gd name="T58" fmla="*/ 34 w 48"/>
              <a:gd name="T59" fmla="*/ 38 h 38"/>
              <a:gd name="T60" fmla="*/ 37 w 48"/>
              <a:gd name="T61" fmla="*/ 0 h 38"/>
              <a:gd name="T62" fmla="*/ 39 w 48"/>
              <a:gd name="T63" fmla="*/ 38 h 38"/>
              <a:gd name="T64" fmla="*/ 41 w 48"/>
              <a:gd name="T65" fmla="*/ 38 h 38"/>
              <a:gd name="T66" fmla="*/ 44 w 48"/>
              <a:gd name="T67" fmla="*/ 0 h 38"/>
              <a:gd name="T68" fmla="*/ 41 w 48"/>
              <a:gd name="T69" fmla="*/ 38 h 38"/>
              <a:gd name="T70" fmla="*/ 44 w 48"/>
              <a:gd name="T71" fmla="*/ 0 h 38"/>
              <a:gd name="T72" fmla="*/ 45 w 48"/>
              <a:gd name="T73" fmla="*/ 38 h 38"/>
              <a:gd name="T74" fmla="*/ 46 w 48"/>
              <a:gd name="T75" fmla="*/ 38 h 38"/>
              <a:gd name="T76" fmla="*/ 48 w 48"/>
              <a:gd name="T77" fmla="*/ 0 h 38"/>
              <a:gd name="T78" fmla="*/ 46 w 48"/>
              <a:gd name="T79"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8" h="38">
                <a:moveTo>
                  <a:pt x="0" y="38"/>
                </a:moveTo>
                <a:cubicBezTo>
                  <a:pt x="0" y="25"/>
                  <a:pt x="0" y="13"/>
                  <a:pt x="0" y="0"/>
                </a:cubicBezTo>
                <a:cubicBezTo>
                  <a:pt x="0" y="0"/>
                  <a:pt x="1" y="0"/>
                  <a:pt x="1" y="0"/>
                </a:cubicBezTo>
                <a:cubicBezTo>
                  <a:pt x="1" y="13"/>
                  <a:pt x="1" y="25"/>
                  <a:pt x="1" y="38"/>
                </a:cubicBezTo>
                <a:cubicBezTo>
                  <a:pt x="1" y="38"/>
                  <a:pt x="0" y="38"/>
                  <a:pt x="0" y="38"/>
                </a:cubicBezTo>
                <a:close/>
                <a:moveTo>
                  <a:pt x="2" y="38"/>
                </a:moveTo>
                <a:cubicBezTo>
                  <a:pt x="2" y="25"/>
                  <a:pt x="2" y="13"/>
                  <a:pt x="2" y="0"/>
                </a:cubicBezTo>
                <a:cubicBezTo>
                  <a:pt x="3" y="0"/>
                  <a:pt x="3" y="0"/>
                  <a:pt x="3" y="0"/>
                </a:cubicBezTo>
                <a:cubicBezTo>
                  <a:pt x="3" y="13"/>
                  <a:pt x="3" y="25"/>
                  <a:pt x="3" y="38"/>
                </a:cubicBezTo>
                <a:cubicBezTo>
                  <a:pt x="3" y="38"/>
                  <a:pt x="3" y="38"/>
                  <a:pt x="2" y="38"/>
                </a:cubicBezTo>
                <a:close/>
                <a:moveTo>
                  <a:pt x="5" y="38"/>
                </a:moveTo>
                <a:cubicBezTo>
                  <a:pt x="5" y="25"/>
                  <a:pt x="5" y="13"/>
                  <a:pt x="5" y="0"/>
                </a:cubicBezTo>
                <a:cubicBezTo>
                  <a:pt x="5" y="0"/>
                  <a:pt x="5" y="0"/>
                  <a:pt x="6" y="0"/>
                </a:cubicBezTo>
                <a:cubicBezTo>
                  <a:pt x="6" y="13"/>
                  <a:pt x="6" y="25"/>
                  <a:pt x="6" y="38"/>
                </a:cubicBezTo>
                <a:cubicBezTo>
                  <a:pt x="5" y="38"/>
                  <a:pt x="5" y="38"/>
                  <a:pt x="5" y="38"/>
                </a:cubicBezTo>
                <a:close/>
                <a:moveTo>
                  <a:pt x="9" y="38"/>
                </a:moveTo>
                <a:cubicBezTo>
                  <a:pt x="9" y="25"/>
                  <a:pt x="9" y="13"/>
                  <a:pt x="9" y="0"/>
                </a:cubicBezTo>
                <a:cubicBezTo>
                  <a:pt x="9" y="0"/>
                  <a:pt x="10" y="0"/>
                  <a:pt x="10" y="0"/>
                </a:cubicBezTo>
                <a:cubicBezTo>
                  <a:pt x="10" y="13"/>
                  <a:pt x="10" y="25"/>
                  <a:pt x="10" y="38"/>
                </a:cubicBezTo>
                <a:cubicBezTo>
                  <a:pt x="10" y="38"/>
                  <a:pt x="9" y="38"/>
                  <a:pt x="9" y="38"/>
                </a:cubicBezTo>
                <a:close/>
                <a:moveTo>
                  <a:pt x="12" y="38"/>
                </a:moveTo>
                <a:cubicBezTo>
                  <a:pt x="12" y="25"/>
                  <a:pt x="12" y="13"/>
                  <a:pt x="12" y="0"/>
                </a:cubicBezTo>
                <a:cubicBezTo>
                  <a:pt x="13" y="0"/>
                  <a:pt x="14" y="0"/>
                  <a:pt x="14" y="0"/>
                </a:cubicBezTo>
                <a:cubicBezTo>
                  <a:pt x="14" y="13"/>
                  <a:pt x="14" y="25"/>
                  <a:pt x="14" y="38"/>
                </a:cubicBezTo>
                <a:cubicBezTo>
                  <a:pt x="14" y="38"/>
                  <a:pt x="13" y="38"/>
                  <a:pt x="12" y="38"/>
                </a:cubicBezTo>
                <a:close/>
                <a:moveTo>
                  <a:pt x="17" y="38"/>
                </a:moveTo>
                <a:cubicBezTo>
                  <a:pt x="17" y="25"/>
                  <a:pt x="17" y="13"/>
                  <a:pt x="17" y="0"/>
                </a:cubicBezTo>
                <a:cubicBezTo>
                  <a:pt x="17" y="0"/>
                  <a:pt x="17" y="0"/>
                  <a:pt x="17" y="0"/>
                </a:cubicBezTo>
                <a:cubicBezTo>
                  <a:pt x="17" y="13"/>
                  <a:pt x="17" y="25"/>
                  <a:pt x="17" y="38"/>
                </a:cubicBezTo>
                <a:cubicBezTo>
                  <a:pt x="17" y="38"/>
                  <a:pt x="17" y="38"/>
                  <a:pt x="17" y="38"/>
                </a:cubicBezTo>
                <a:close/>
                <a:moveTo>
                  <a:pt x="18" y="38"/>
                </a:moveTo>
                <a:cubicBezTo>
                  <a:pt x="18" y="25"/>
                  <a:pt x="18" y="13"/>
                  <a:pt x="18" y="0"/>
                </a:cubicBezTo>
                <a:cubicBezTo>
                  <a:pt x="19" y="0"/>
                  <a:pt x="19" y="0"/>
                  <a:pt x="19" y="0"/>
                </a:cubicBezTo>
                <a:cubicBezTo>
                  <a:pt x="19" y="13"/>
                  <a:pt x="19" y="25"/>
                  <a:pt x="19" y="38"/>
                </a:cubicBezTo>
                <a:cubicBezTo>
                  <a:pt x="19" y="38"/>
                  <a:pt x="19" y="38"/>
                  <a:pt x="18" y="38"/>
                </a:cubicBezTo>
                <a:close/>
                <a:moveTo>
                  <a:pt x="20" y="38"/>
                </a:moveTo>
                <a:cubicBezTo>
                  <a:pt x="20" y="25"/>
                  <a:pt x="20" y="13"/>
                  <a:pt x="20" y="0"/>
                </a:cubicBezTo>
                <a:cubicBezTo>
                  <a:pt x="20" y="0"/>
                  <a:pt x="21" y="0"/>
                  <a:pt x="21" y="0"/>
                </a:cubicBezTo>
                <a:cubicBezTo>
                  <a:pt x="21" y="13"/>
                  <a:pt x="21" y="25"/>
                  <a:pt x="21" y="38"/>
                </a:cubicBezTo>
                <a:cubicBezTo>
                  <a:pt x="21" y="38"/>
                  <a:pt x="20" y="38"/>
                  <a:pt x="20" y="38"/>
                </a:cubicBezTo>
                <a:close/>
                <a:moveTo>
                  <a:pt x="23" y="38"/>
                </a:moveTo>
                <a:cubicBezTo>
                  <a:pt x="23" y="25"/>
                  <a:pt x="23" y="13"/>
                  <a:pt x="23" y="0"/>
                </a:cubicBezTo>
                <a:cubicBezTo>
                  <a:pt x="24" y="0"/>
                  <a:pt x="24" y="0"/>
                  <a:pt x="25" y="0"/>
                </a:cubicBezTo>
                <a:cubicBezTo>
                  <a:pt x="25" y="13"/>
                  <a:pt x="25" y="25"/>
                  <a:pt x="25" y="38"/>
                </a:cubicBezTo>
                <a:cubicBezTo>
                  <a:pt x="24" y="38"/>
                  <a:pt x="24" y="38"/>
                  <a:pt x="23" y="38"/>
                </a:cubicBezTo>
                <a:close/>
                <a:moveTo>
                  <a:pt x="28" y="38"/>
                </a:moveTo>
                <a:cubicBezTo>
                  <a:pt x="28" y="25"/>
                  <a:pt x="28" y="13"/>
                  <a:pt x="28" y="0"/>
                </a:cubicBezTo>
                <a:cubicBezTo>
                  <a:pt x="28" y="0"/>
                  <a:pt x="29" y="0"/>
                  <a:pt x="29" y="0"/>
                </a:cubicBezTo>
                <a:cubicBezTo>
                  <a:pt x="29" y="13"/>
                  <a:pt x="29" y="25"/>
                  <a:pt x="29" y="38"/>
                </a:cubicBezTo>
                <a:cubicBezTo>
                  <a:pt x="29" y="38"/>
                  <a:pt x="28" y="38"/>
                  <a:pt x="28" y="38"/>
                </a:cubicBezTo>
                <a:close/>
                <a:moveTo>
                  <a:pt x="31" y="38"/>
                </a:moveTo>
                <a:cubicBezTo>
                  <a:pt x="31" y="25"/>
                  <a:pt x="31" y="13"/>
                  <a:pt x="31" y="0"/>
                </a:cubicBezTo>
                <a:cubicBezTo>
                  <a:pt x="32" y="0"/>
                  <a:pt x="32" y="0"/>
                  <a:pt x="33" y="0"/>
                </a:cubicBezTo>
                <a:cubicBezTo>
                  <a:pt x="33" y="13"/>
                  <a:pt x="33" y="25"/>
                  <a:pt x="33" y="38"/>
                </a:cubicBezTo>
                <a:cubicBezTo>
                  <a:pt x="32" y="38"/>
                  <a:pt x="32" y="38"/>
                  <a:pt x="31" y="38"/>
                </a:cubicBezTo>
                <a:close/>
                <a:moveTo>
                  <a:pt x="34" y="38"/>
                </a:moveTo>
                <a:cubicBezTo>
                  <a:pt x="34" y="25"/>
                  <a:pt x="34" y="13"/>
                  <a:pt x="34" y="0"/>
                </a:cubicBezTo>
                <a:cubicBezTo>
                  <a:pt x="35" y="0"/>
                  <a:pt x="35" y="0"/>
                  <a:pt x="36" y="0"/>
                </a:cubicBezTo>
                <a:cubicBezTo>
                  <a:pt x="36" y="13"/>
                  <a:pt x="36" y="25"/>
                  <a:pt x="36" y="38"/>
                </a:cubicBezTo>
                <a:cubicBezTo>
                  <a:pt x="35" y="38"/>
                  <a:pt x="35" y="38"/>
                  <a:pt x="34" y="38"/>
                </a:cubicBezTo>
                <a:close/>
                <a:moveTo>
                  <a:pt x="37" y="38"/>
                </a:moveTo>
                <a:cubicBezTo>
                  <a:pt x="37" y="25"/>
                  <a:pt x="37" y="13"/>
                  <a:pt x="37" y="0"/>
                </a:cubicBezTo>
                <a:cubicBezTo>
                  <a:pt x="37" y="0"/>
                  <a:pt x="38" y="0"/>
                  <a:pt x="39" y="0"/>
                </a:cubicBezTo>
                <a:cubicBezTo>
                  <a:pt x="39" y="13"/>
                  <a:pt x="39" y="25"/>
                  <a:pt x="39" y="38"/>
                </a:cubicBezTo>
                <a:cubicBezTo>
                  <a:pt x="38" y="38"/>
                  <a:pt x="37" y="38"/>
                  <a:pt x="37" y="38"/>
                </a:cubicBezTo>
                <a:close/>
                <a:moveTo>
                  <a:pt x="41" y="38"/>
                </a:moveTo>
                <a:cubicBezTo>
                  <a:pt x="41" y="25"/>
                  <a:pt x="41" y="13"/>
                  <a:pt x="41" y="0"/>
                </a:cubicBezTo>
                <a:cubicBezTo>
                  <a:pt x="42" y="0"/>
                  <a:pt x="43" y="0"/>
                  <a:pt x="44" y="0"/>
                </a:cubicBezTo>
                <a:cubicBezTo>
                  <a:pt x="44" y="13"/>
                  <a:pt x="44" y="25"/>
                  <a:pt x="44" y="38"/>
                </a:cubicBezTo>
                <a:cubicBezTo>
                  <a:pt x="43" y="38"/>
                  <a:pt x="42" y="38"/>
                  <a:pt x="41" y="38"/>
                </a:cubicBezTo>
                <a:close/>
                <a:moveTo>
                  <a:pt x="44" y="38"/>
                </a:moveTo>
                <a:cubicBezTo>
                  <a:pt x="44" y="25"/>
                  <a:pt x="44" y="13"/>
                  <a:pt x="44" y="0"/>
                </a:cubicBezTo>
                <a:cubicBezTo>
                  <a:pt x="45" y="0"/>
                  <a:pt x="45" y="0"/>
                  <a:pt x="45" y="0"/>
                </a:cubicBezTo>
                <a:cubicBezTo>
                  <a:pt x="45" y="13"/>
                  <a:pt x="45" y="25"/>
                  <a:pt x="45" y="38"/>
                </a:cubicBezTo>
                <a:cubicBezTo>
                  <a:pt x="45" y="38"/>
                  <a:pt x="45" y="38"/>
                  <a:pt x="44" y="38"/>
                </a:cubicBezTo>
                <a:close/>
                <a:moveTo>
                  <a:pt x="46" y="38"/>
                </a:moveTo>
                <a:cubicBezTo>
                  <a:pt x="46" y="25"/>
                  <a:pt x="46" y="13"/>
                  <a:pt x="46" y="0"/>
                </a:cubicBezTo>
                <a:cubicBezTo>
                  <a:pt x="47" y="0"/>
                  <a:pt x="47" y="0"/>
                  <a:pt x="48" y="0"/>
                </a:cubicBezTo>
                <a:cubicBezTo>
                  <a:pt x="48" y="13"/>
                  <a:pt x="48" y="25"/>
                  <a:pt x="48" y="38"/>
                </a:cubicBezTo>
                <a:cubicBezTo>
                  <a:pt x="47" y="38"/>
                  <a:pt x="47" y="38"/>
                  <a:pt x="46" y="3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45" name="Freeform 47"/>
          <p:cNvSpPr>
            <a:spLocks noEditPoints="1"/>
          </p:cNvSpPr>
          <p:nvPr/>
        </p:nvSpPr>
        <p:spPr bwMode="auto">
          <a:xfrm>
            <a:off x="7347264" y="2821993"/>
            <a:ext cx="317866" cy="265433"/>
          </a:xfrm>
          <a:custGeom>
            <a:avLst/>
            <a:gdLst>
              <a:gd name="T0" fmla="*/ 41 w 41"/>
              <a:gd name="T1" fmla="*/ 5 h 34"/>
              <a:gd name="T2" fmla="*/ 40 w 41"/>
              <a:gd name="T3" fmla="*/ 7 h 34"/>
              <a:gd name="T4" fmla="*/ 2 w 41"/>
              <a:gd name="T5" fmla="*/ 7 h 34"/>
              <a:gd name="T6" fmla="*/ 0 w 41"/>
              <a:gd name="T7" fmla="*/ 5 h 34"/>
              <a:gd name="T8" fmla="*/ 0 w 41"/>
              <a:gd name="T9" fmla="*/ 2 h 34"/>
              <a:gd name="T10" fmla="*/ 2 w 41"/>
              <a:gd name="T11" fmla="*/ 0 h 34"/>
              <a:gd name="T12" fmla="*/ 40 w 41"/>
              <a:gd name="T13" fmla="*/ 0 h 34"/>
              <a:gd name="T14" fmla="*/ 41 w 41"/>
              <a:gd name="T15" fmla="*/ 2 h 34"/>
              <a:gd name="T16" fmla="*/ 41 w 41"/>
              <a:gd name="T17" fmla="*/ 5 h 34"/>
              <a:gd name="T18" fmla="*/ 41 w 41"/>
              <a:gd name="T19" fmla="*/ 19 h 34"/>
              <a:gd name="T20" fmla="*/ 40 w 41"/>
              <a:gd name="T21" fmla="*/ 21 h 34"/>
              <a:gd name="T22" fmla="*/ 2 w 41"/>
              <a:gd name="T23" fmla="*/ 21 h 34"/>
              <a:gd name="T24" fmla="*/ 0 w 41"/>
              <a:gd name="T25" fmla="*/ 19 h 34"/>
              <a:gd name="T26" fmla="*/ 0 w 41"/>
              <a:gd name="T27" fmla="*/ 16 h 34"/>
              <a:gd name="T28" fmla="*/ 2 w 41"/>
              <a:gd name="T29" fmla="*/ 14 h 34"/>
              <a:gd name="T30" fmla="*/ 40 w 41"/>
              <a:gd name="T31" fmla="*/ 14 h 34"/>
              <a:gd name="T32" fmla="*/ 41 w 41"/>
              <a:gd name="T33" fmla="*/ 16 h 34"/>
              <a:gd name="T34" fmla="*/ 41 w 41"/>
              <a:gd name="T35" fmla="*/ 19 h 34"/>
              <a:gd name="T36" fmla="*/ 41 w 41"/>
              <a:gd name="T37" fmla="*/ 33 h 34"/>
              <a:gd name="T38" fmla="*/ 40 w 41"/>
              <a:gd name="T39" fmla="*/ 34 h 34"/>
              <a:gd name="T40" fmla="*/ 2 w 41"/>
              <a:gd name="T41" fmla="*/ 34 h 34"/>
              <a:gd name="T42" fmla="*/ 0 w 41"/>
              <a:gd name="T43" fmla="*/ 33 h 34"/>
              <a:gd name="T44" fmla="*/ 0 w 41"/>
              <a:gd name="T45" fmla="*/ 29 h 34"/>
              <a:gd name="T46" fmla="*/ 2 w 41"/>
              <a:gd name="T47" fmla="*/ 28 h 34"/>
              <a:gd name="T48" fmla="*/ 40 w 41"/>
              <a:gd name="T49" fmla="*/ 28 h 34"/>
              <a:gd name="T50" fmla="*/ 41 w 41"/>
              <a:gd name="T51" fmla="*/ 29 h 34"/>
              <a:gd name="T52" fmla="*/ 41 w 41"/>
              <a:gd name="T53" fmla="*/ 33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1" h="34">
                <a:moveTo>
                  <a:pt x="41" y="5"/>
                </a:moveTo>
                <a:cubicBezTo>
                  <a:pt x="41" y="6"/>
                  <a:pt x="41" y="7"/>
                  <a:pt x="40" y="7"/>
                </a:cubicBezTo>
                <a:cubicBezTo>
                  <a:pt x="2" y="7"/>
                  <a:pt x="2" y="7"/>
                  <a:pt x="2" y="7"/>
                </a:cubicBezTo>
                <a:cubicBezTo>
                  <a:pt x="1" y="7"/>
                  <a:pt x="0" y="6"/>
                  <a:pt x="0" y="5"/>
                </a:cubicBezTo>
                <a:cubicBezTo>
                  <a:pt x="0" y="2"/>
                  <a:pt x="0" y="2"/>
                  <a:pt x="0" y="2"/>
                </a:cubicBezTo>
                <a:cubicBezTo>
                  <a:pt x="0" y="1"/>
                  <a:pt x="1" y="0"/>
                  <a:pt x="2" y="0"/>
                </a:cubicBezTo>
                <a:cubicBezTo>
                  <a:pt x="40" y="0"/>
                  <a:pt x="40" y="0"/>
                  <a:pt x="40" y="0"/>
                </a:cubicBezTo>
                <a:cubicBezTo>
                  <a:pt x="41" y="0"/>
                  <a:pt x="41" y="1"/>
                  <a:pt x="41" y="2"/>
                </a:cubicBezTo>
                <a:lnTo>
                  <a:pt x="41" y="5"/>
                </a:lnTo>
                <a:close/>
                <a:moveTo>
                  <a:pt x="41" y="19"/>
                </a:moveTo>
                <a:cubicBezTo>
                  <a:pt x="41" y="20"/>
                  <a:pt x="41" y="21"/>
                  <a:pt x="40" y="21"/>
                </a:cubicBezTo>
                <a:cubicBezTo>
                  <a:pt x="2" y="21"/>
                  <a:pt x="2" y="21"/>
                  <a:pt x="2" y="21"/>
                </a:cubicBezTo>
                <a:cubicBezTo>
                  <a:pt x="1" y="21"/>
                  <a:pt x="0" y="20"/>
                  <a:pt x="0" y="19"/>
                </a:cubicBezTo>
                <a:cubicBezTo>
                  <a:pt x="0" y="16"/>
                  <a:pt x="0" y="16"/>
                  <a:pt x="0" y="16"/>
                </a:cubicBezTo>
                <a:cubicBezTo>
                  <a:pt x="0" y="15"/>
                  <a:pt x="1" y="14"/>
                  <a:pt x="2" y="14"/>
                </a:cubicBezTo>
                <a:cubicBezTo>
                  <a:pt x="40" y="14"/>
                  <a:pt x="40" y="14"/>
                  <a:pt x="40" y="14"/>
                </a:cubicBezTo>
                <a:cubicBezTo>
                  <a:pt x="41" y="14"/>
                  <a:pt x="41" y="15"/>
                  <a:pt x="41" y="16"/>
                </a:cubicBezTo>
                <a:lnTo>
                  <a:pt x="41" y="19"/>
                </a:lnTo>
                <a:close/>
                <a:moveTo>
                  <a:pt x="41" y="33"/>
                </a:moveTo>
                <a:cubicBezTo>
                  <a:pt x="41" y="34"/>
                  <a:pt x="41" y="34"/>
                  <a:pt x="40" y="34"/>
                </a:cubicBezTo>
                <a:cubicBezTo>
                  <a:pt x="2" y="34"/>
                  <a:pt x="2" y="34"/>
                  <a:pt x="2" y="34"/>
                </a:cubicBezTo>
                <a:cubicBezTo>
                  <a:pt x="1" y="34"/>
                  <a:pt x="0" y="34"/>
                  <a:pt x="0" y="33"/>
                </a:cubicBezTo>
                <a:cubicBezTo>
                  <a:pt x="0" y="29"/>
                  <a:pt x="0" y="29"/>
                  <a:pt x="0" y="29"/>
                </a:cubicBezTo>
                <a:cubicBezTo>
                  <a:pt x="0" y="28"/>
                  <a:pt x="1" y="28"/>
                  <a:pt x="2" y="28"/>
                </a:cubicBezTo>
                <a:cubicBezTo>
                  <a:pt x="40" y="28"/>
                  <a:pt x="40" y="28"/>
                  <a:pt x="40" y="28"/>
                </a:cubicBezTo>
                <a:cubicBezTo>
                  <a:pt x="41" y="28"/>
                  <a:pt x="41" y="28"/>
                  <a:pt x="41" y="29"/>
                </a:cubicBezTo>
                <a:lnTo>
                  <a:pt x="41" y="33"/>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46" name="Freeform 48"/>
          <p:cNvSpPr>
            <a:spLocks noEditPoints="1"/>
          </p:cNvSpPr>
          <p:nvPr/>
        </p:nvSpPr>
        <p:spPr bwMode="auto">
          <a:xfrm>
            <a:off x="5572952" y="2807247"/>
            <a:ext cx="334248" cy="294926"/>
          </a:xfrm>
          <a:custGeom>
            <a:avLst/>
            <a:gdLst>
              <a:gd name="T0" fmla="*/ 43 w 43"/>
              <a:gd name="T1" fmla="*/ 38 h 38"/>
              <a:gd name="T2" fmla="*/ 12 w 43"/>
              <a:gd name="T3" fmla="*/ 38 h 38"/>
              <a:gd name="T4" fmla="*/ 12 w 43"/>
              <a:gd name="T5" fmla="*/ 33 h 38"/>
              <a:gd name="T6" fmla="*/ 16 w 43"/>
              <a:gd name="T7" fmla="*/ 28 h 38"/>
              <a:gd name="T8" fmla="*/ 12 w 43"/>
              <a:gd name="T9" fmla="*/ 28 h 38"/>
              <a:gd name="T10" fmla="*/ 2 w 43"/>
              <a:gd name="T11" fmla="*/ 17 h 38"/>
              <a:gd name="T12" fmla="*/ 2 w 43"/>
              <a:gd name="T13" fmla="*/ 9 h 38"/>
              <a:gd name="T14" fmla="*/ 0 w 43"/>
              <a:gd name="T15" fmla="*/ 7 h 38"/>
              <a:gd name="T16" fmla="*/ 1 w 43"/>
              <a:gd name="T17" fmla="*/ 4 h 38"/>
              <a:gd name="T18" fmla="*/ 14 w 43"/>
              <a:gd name="T19" fmla="*/ 4 h 38"/>
              <a:gd name="T20" fmla="*/ 15 w 43"/>
              <a:gd name="T21" fmla="*/ 0 h 38"/>
              <a:gd name="T22" fmla="*/ 41 w 43"/>
              <a:gd name="T23" fmla="*/ 0 h 38"/>
              <a:gd name="T24" fmla="*/ 41 w 43"/>
              <a:gd name="T25" fmla="*/ 5 h 38"/>
              <a:gd name="T26" fmla="*/ 40 w 43"/>
              <a:gd name="T27" fmla="*/ 6 h 38"/>
              <a:gd name="T28" fmla="*/ 40 w 43"/>
              <a:gd name="T29" fmla="*/ 28 h 38"/>
              <a:gd name="T30" fmla="*/ 43 w 43"/>
              <a:gd name="T31" fmla="*/ 33 h 38"/>
              <a:gd name="T32" fmla="*/ 43 w 43"/>
              <a:gd name="T33" fmla="*/ 38 h 38"/>
              <a:gd name="T34" fmla="*/ 16 w 43"/>
              <a:gd name="T35" fmla="*/ 11 h 38"/>
              <a:gd name="T36" fmla="*/ 9 w 43"/>
              <a:gd name="T37" fmla="*/ 11 h 38"/>
              <a:gd name="T38" fmla="*/ 9 w 43"/>
              <a:gd name="T39" fmla="*/ 17 h 38"/>
              <a:gd name="T40" fmla="*/ 12 w 43"/>
              <a:gd name="T41" fmla="*/ 21 h 38"/>
              <a:gd name="T42" fmla="*/ 16 w 43"/>
              <a:gd name="T43" fmla="*/ 21 h 38"/>
              <a:gd name="T44" fmla="*/ 16 w 43"/>
              <a:gd name="T45" fmla="*/ 11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3" h="38">
                <a:moveTo>
                  <a:pt x="43" y="38"/>
                </a:moveTo>
                <a:cubicBezTo>
                  <a:pt x="12" y="38"/>
                  <a:pt x="12" y="38"/>
                  <a:pt x="12" y="38"/>
                </a:cubicBezTo>
                <a:cubicBezTo>
                  <a:pt x="12" y="33"/>
                  <a:pt x="12" y="33"/>
                  <a:pt x="12" y="33"/>
                </a:cubicBezTo>
                <a:cubicBezTo>
                  <a:pt x="16" y="28"/>
                  <a:pt x="16" y="28"/>
                  <a:pt x="16" y="28"/>
                </a:cubicBezTo>
                <a:cubicBezTo>
                  <a:pt x="15" y="28"/>
                  <a:pt x="13" y="28"/>
                  <a:pt x="12" y="28"/>
                </a:cubicBezTo>
                <a:cubicBezTo>
                  <a:pt x="7" y="28"/>
                  <a:pt x="2" y="23"/>
                  <a:pt x="2" y="17"/>
                </a:cubicBezTo>
                <a:cubicBezTo>
                  <a:pt x="2" y="9"/>
                  <a:pt x="2" y="9"/>
                  <a:pt x="2" y="9"/>
                </a:cubicBezTo>
                <a:cubicBezTo>
                  <a:pt x="0" y="7"/>
                  <a:pt x="0" y="7"/>
                  <a:pt x="0" y="7"/>
                </a:cubicBezTo>
                <a:cubicBezTo>
                  <a:pt x="1" y="4"/>
                  <a:pt x="1" y="4"/>
                  <a:pt x="1" y="4"/>
                </a:cubicBezTo>
                <a:cubicBezTo>
                  <a:pt x="14" y="4"/>
                  <a:pt x="14" y="4"/>
                  <a:pt x="14" y="4"/>
                </a:cubicBezTo>
                <a:cubicBezTo>
                  <a:pt x="15" y="0"/>
                  <a:pt x="15" y="0"/>
                  <a:pt x="15" y="0"/>
                </a:cubicBezTo>
                <a:cubicBezTo>
                  <a:pt x="41" y="0"/>
                  <a:pt x="41" y="0"/>
                  <a:pt x="41" y="0"/>
                </a:cubicBezTo>
                <a:cubicBezTo>
                  <a:pt x="41" y="5"/>
                  <a:pt x="41" y="5"/>
                  <a:pt x="41" y="5"/>
                </a:cubicBezTo>
                <a:cubicBezTo>
                  <a:pt x="40" y="6"/>
                  <a:pt x="40" y="6"/>
                  <a:pt x="40" y="6"/>
                </a:cubicBezTo>
                <a:cubicBezTo>
                  <a:pt x="40" y="28"/>
                  <a:pt x="40" y="28"/>
                  <a:pt x="40" y="28"/>
                </a:cubicBezTo>
                <a:cubicBezTo>
                  <a:pt x="43" y="33"/>
                  <a:pt x="43" y="33"/>
                  <a:pt x="43" y="33"/>
                </a:cubicBezTo>
                <a:lnTo>
                  <a:pt x="43" y="38"/>
                </a:lnTo>
                <a:close/>
                <a:moveTo>
                  <a:pt x="16" y="11"/>
                </a:moveTo>
                <a:cubicBezTo>
                  <a:pt x="9" y="11"/>
                  <a:pt x="9" y="11"/>
                  <a:pt x="9" y="11"/>
                </a:cubicBezTo>
                <a:cubicBezTo>
                  <a:pt x="9" y="14"/>
                  <a:pt x="9" y="17"/>
                  <a:pt x="9" y="17"/>
                </a:cubicBezTo>
                <a:cubicBezTo>
                  <a:pt x="9" y="19"/>
                  <a:pt x="10" y="21"/>
                  <a:pt x="12" y="21"/>
                </a:cubicBezTo>
                <a:cubicBezTo>
                  <a:pt x="14" y="21"/>
                  <a:pt x="15" y="21"/>
                  <a:pt x="16" y="21"/>
                </a:cubicBezTo>
                <a:lnTo>
                  <a:pt x="16" y="11"/>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47" name="Freeform 49"/>
          <p:cNvSpPr>
            <a:spLocks noEditPoints="1"/>
          </p:cNvSpPr>
          <p:nvPr/>
        </p:nvSpPr>
        <p:spPr bwMode="auto">
          <a:xfrm>
            <a:off x="1984293" y="2818715"/>
            <a:ext cx="429282" cy="271988"/>
          </a:xfrm>
          <a:custGeom>
            <a:avLst/>
            <a:gdLst>
              <a:gd name="T0" fmla="*/ 16 w 55"/>
              <a:gd name="T1" fmla="*/ 0 h 35"/>
              <a:gd name="T2" fmla="*/ 27 w 55"/>
              <a:gd name="T3" fmla="*/ 9 h 35"/>
              <a:gd name="T4" fmla="*/ 22 w 55"/>
              <a:gd name="T5" fmla="*/ 16 h 35"/>
              <a:gd name="T6" fmla="*/ 29 w 55"/>
              <a:gd name="T7" fmla="*/ 24 h 35"/>
              <a:gd name="T8" fmla="*/ 17 w 55"/>
              <a:gd name="T9" fmla="*/ 34 h 35"/>
              <a:gd name="T10" fmla="*/ 0 w 55"/>
              <a:gd name="T11" fmla="*/ 34 h 35"/>
              <a:gd name="T12" fmla="*/ 0 w 55"/>
              <a:gd name="T13" fmla="*/ 0 h 35"/>
              <a:gd name="T14" fmla="*/ 16 w 55"/>
              <a:gd name="T15" fmla="*/ 0 h 35"/>
              <a:gd name="T16" fmla="*/ 15 w 55"/>
              <a:gd name="T17" fmla="*/ 14 h 35"/>
              <a:gd name="T18" fmla="*/ 20 w 55"/>
              <a:gd name="T19" fmla="*/ 10 h 35"/>
              <a:gd name="T20" fmla="*/ 15 w 55"/>
              <a:gd name="T21" fmla="*/ 6 h 35"/>
              <a:gd name="T22" fmla="*/ 8 w 55"/>
              <a:gd name="T23" fmla="*/ 6 h 35"/>
              <a:gd name="T24" fmla="*/ 8 w 55"/>
              <a:gd name="T25" fmla="*/ 14 h 35"/>
              <a:gd name="T26" fmla="*/ 15 w 55"/>
              <a:gd name="T27" fmla="*/ 14 h 35"/>
              <a:gd name="T28" fmla="*/ 16 w 55"/>
              <a:gd name="T29" fmla="*/ 28 h 35"/>
              <a:gd name="T30" fmla="*/ 21 w 55"/>
              <a:gd name="T31" fmla="*/ 24 h 35"/>
              <a:gd name="T32" fmla="*/ 16 w 55"/>
              <a:gd name="T33" fmla="*/ 19 h 35"/>
              <a:gd name="T34" fmla="*/ 8 w 55"/>
              <a:gd name="T35" fmla="*/ 19 h 35"/>
              <a:gd name="T36" fmla="*/ 8 w 55"/>
              <a:gd name="T37" fmla="*/ 28 h 35"/>
              <a:gd name="T38" fmla="*/ 16 w 55"/>
              <a:gd name="T39" fmla="*/ 28 h 35"/>
              <a:gd name="T40" fmla="*/ 49 w 55"/>
              <a:gd name="T41" fmla="*/ 26 h 35"/>
              <a:gd name="T42" fmla="*/ 55 w 55"/>
              <a:gd name="T43" fmla="*/ 26 h 35"/>
              <a:gd name="T44" fmla="*/ 43 w 55"/>
              <a:gd name="T45" fmla="*/ 35 h 35"/>
              <a:gd name="T46" fmla="*/ 31 w 55"/>
              <a:gd name="T47" fmla="*/ 22 h 35"/>
              <a:gd name="T48" fmla="*/ 43 w 55"/>
              <a:gd name="T49" fmla="*/ 9 h 35"/>
              <a:gd name="T50" fmla="*/ 55 w 55"/>
              <a:gd name="T51" fmla="*/ 22 h 35"/>
              <a:gd name="T52" fmla="*/ 55 w 55"/>
              <a:gd name="T53" fmla="*/ 23 h 35"/>
              <a:gd name="T54" fmla="*/ 38 w 55"/>
              <a:gd name="T55" fmla="*/ 23 h 35"/>
              <a:gd name="T56" fmla="*/ 44 w 55"/>
              <a:gd name="T57" fmla="*/ 30 h 35"/>
              <a:gd name="T58" fmla="*/ 49 w 55"/>
              <a:gd name="T59" fmla="*/ 26 h 35"/>
              <a:gd name="T60" fmla="*/ 36 w 55"/>
              <a:gd name="T61" fmla="*/ 3 h 35"/>
              <a:gd name="T62" fmla="*/ 36 w 55"/>
              <a:gd name="T63" fmla="*/ 6 h 35"/>
              <a:gd name="T64" fmla="*/ 50 w 55"/>
              <a:gd name="T65" fmla="*/ 6 h 35"/>
              <a:gd name="T66" fmla="*/ 50 w 55"/>
              <a:gd name="T67" fmla="*/ 3 h 35"/>
              <a:gd name="T68" fmla="*/ 36 w 55"/>
              <a:gd name="T69" fmla="*/ 3 h 35"/>
              <a:gd name="T70" fmla="*/ 38 w 55"/>
              <a:gd name="T71" fmla="*/ 19 h 35"/>
              <a:gd name="T72" fmla="*/ 48 w 55"/>
              <a:gd name="T73" fmla="*/ 19 h 35"/>
              <a:gd name="T74" fmla="*/ 43 w 55"/>
              <a:gd name="T75" fmla="*/ 14 h 35"/>
              <a:gd name="T76" fmla="*/ 38 w 55"/>
              <a:gd name="T77" fmla="*/ 19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55" h="35">
                <a:moveTo>
                  <a:pt x="16" y="0"/>
                </a:moveTo>
                <a:cubicBezTo>
                  <a:pt x="22" y="0"/>
                  <a:pt x="27" y="2"/>
                  <a:pt x="27" y="9"/>
                </a:cubicBezTo>
                <a:cubicBezTo>
                  <a:pt x="27" y="12"/>
                  <a:pt x="25" y="14"/>
                  <a:pt x="22" y="16"/>
                </a:cubicBezTo>
                <a:cubicBezTo>
                  <a:pt x="27" y="17"/>
                  <a:pt x="29" y="20"/>
                  <a:pt x="29" y="24"/>
                </a:cubicBezTo>
                <a:cubicBezTo>
                  <a:pt x="29" y="31"/>
                  <a:pt x="23" y="34"/>
                  <a:pt x="17" y="34"/>
                </a:cubicBezTo>
                <a:cubicBezTo>
                  <a:pt x="0" y="34"/>
                  <a:pt x="0" y="34"/>
                  <a:pt x="0" y="34"/>
                </a:cubicBezTo>
                <a:cubicBezTo>
                  <a:pt x="0" y="0"/>
                  <a:pt x="0" y="0"/>
                  <a:pt x="0" y="0"/>
                </a:cubicBezTo>
                <a:lnTo>
                  <a:pt x="16" y="0"/>
                </a:lnTo>
                <a:close/>
                <a:moveTo>
                  <a:pt x="15" y="14"/>
                </a:moveTo>
                <a:cubicBezTo>
                  <a:pt x="18" y="14"/>
                  <a:pt x="20" y="13"/>
                  <a:pt x="20" y="10"/>
                </a:cubicBezTo>
                <a:cubicBezTo>
                  <a:pt x="20" y="7"/>
                  <a:pt x="17" y="6"/>
                  <a:pt x="15" y="6"/>
                </a:cubicBezTo>
                <a:cubicBezTo>
                  <a:pt x="8" y="6"/>
                  <a:pt x="8" y="6"/>
                  <a:pt x="8" y="6"/>
                </a:cubicBezTo>
                <a:cubicBezTo>
                  <a:pt x="8" y="14"/>
                  <a:pt x="8" y="14"/>
                  <a:pt x="8" y="14"/>
                </a:cubicBezTo>
                <a:lnTo>
                  <a:pt x="15" y="14"/>
                </a:lnTo>
                <a:close/>
                <a:moveTo>
                  <a:pt x="16" y="28"/>
                </a:moveTo>
                <a:cubicBezTo>
                  <a:pt x="19" y="28"/>
                  <a:pt x="21" y="27"/>
                  <a:pt x="21" y="24"/>
                </a:cubicBezTo>
                <a:cubicBezTo>
                  <a:pt x="21" y="20"/>
                  <a:pt x="19" y="19"/>
                  <a:pt x="16" y="19"/>
                </a:cubicBezTo>
                <a:cubicBezTo>
                  <a:pt x="8" y="19"/>
                  <a:pt x="8" y="19"/>
                  <a:pt x="8" y="19"/>
                </a:cubicBezTo>
                <a:cubicBezTo>
                  <a:pt x="8" y="28"/>
                  <a:pt x="8" y="28"/>
                  <a:pt x="8" y="28"/>
                </a:cubicBezTo>
                <a:lnTo>
                  <a:pt x="16" y="28"/>
                </a:lnTo>
                <a:close/>
                <a:moveTo>
                  <a:pt x="49" y="26"/>
                </a:moveTo>
                <a:cubicBezTo>
                  <a:pt x="55" y="26"/>
                  <a:pt x="55" y="26"/>
                  <a:pt x="55" y="26"/>
                </a:cubicBezTo>
                <a:cubicBezTo>
                  <a:pt x="53" y="32"/>
                  <a:pt x="49" y="35"/>
                  <a:pt x="43" y="35"/>
                </a:cubicBezTo>
                <a:cubicBezTo>
                  <a:pt x="36" y="35"/>
                  <a:pt x="31" y="29"/>
                  <a:pt x="31" y="22"/>
                </a:cubicBezTo>
                <a:cubicBezTo>
                  <a:pt x="31" y="14"/>
                  <a:pt x="36" y="9"/>
                  <a:pt x="43" y="9"/>
                </a:cubicBezTo>
                <a:cubicBezTo>
                  <a:pt x="51" y="9"/>
                  <a:pt x="55" y="15"/>
                  <a:pt x="55" y="22"/>
                </a:cubicBezTo>
                <a:cubicBezTo>
                  <a:pt x="55" y="23"/>
                  <a:pt x="55" y="23"/>
                  <a:pt x="55" y="23"/>
                </a:cubicBezTo>
                <a:cubicBezTo>
                  <a:pt x="38" y="23"/>
                  <a:pt x="38" y="23"/>
                  <a:pt x="38" y="23"/>
                </a:cubicBezTo>
                <a:cubicBezTo>
                  <a:pt x="38" y="27"/>
                  <a:pt x="40" y="30"/>
                  <a:pt x="44" y="30"/>
                </a:cubicBezTo>
                <a:cubicBezTo>
                  <a:pt x="46" y="30"/>
                  <a:pt x="48" y="29"/>
                  <a:pt x="49" y="26"/>
                </a:cubicBezTo>
                <a:close/>
                <a:moveTo>
                  <a:pt x="36" y="3"/>
                </a:moveTo>
                <a:cubicBezTo>
                  <a:pt x="36" y="6"/>
                  <a:pt x="36" y="6"/>
                  <a:pt x="36" y="6"/>
                </a:cubicBezTo>
                <a:cubicBezTo>
                  <a:pt x="50" y="6"/>
                  <a:pt x="50" y="6"/>
                  <a:pt x="50" y="6"/>
                </a:cubicBezTo>
                <a:cubicBezTo>
                  <a:pt x="50" y="3"/>
                  <a:pt x="50" y="3"/>
                  <a:pt x="50" y="3"/>
                </a:cubicBezTo>
                <a:lnTo>
                  <a:pt x="36" y="3"/>
                </a:lnTo>
                <a:close/>
                <a:moveTo>
                  <a:pt x="38" y="19"/>
                </a:moveTo>
                <a:cubicBezTo>
                  <a:pt x="48" y="19"/>
                  <a:pt x="48" y="19"/>
                  <a:pt x="48" y="19"/>
                </a:cubicBezTo>
                <a:cubicBezTo>
                  <a:pt x="48" y="16"/>
                  <a:pt x="46" y="14"/>
                  <a:pt x="43" y="14"/>
                </a:cubicBezTo>
                <a:cubicBezTo>
                  <a:pt x="40" y="14"/>
                  <a:pt x="38" y="16"/>
                  <a:pt x="38" y="19"/>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48" name="Freeform 50"/>
          <p:cNvSpPr>
            <a:spLocks noEditPoints="1"/>
          </p:cNvSpPr>
          <p:nvPr/>
        </p:nvSpPr>
        <p:spPr bwMode="auto">
          <a:xfrm>
            <a:off x="5005199" y="2792500"/>
            <a:ext cx="317866" cy="324419"/>
          </a:xfrm>
          <a:custGeom>
            <a:avLst/>
            <a:gdLst>
              <a:gd name="T0" fmla="*/ 41 w 41"/>
              <a:gd name="T1" fmla="*/ 8 h 42"/>
              <a:gd name="T2" fmla="*/ 41 w 41"/>
              <a:gd name="T3" fmla="*/ 34 h 42"/>
              <a:gd name="T4" fmla="*/ 34 w 41"/>
              <a:gd name="T5" fmla="*/ 42 h 42"/>
              <a:gd name="T6" fmla="*/ 8 w 41"/>
              <a:gd name="T7" fmla="*/ 42 h 42"/>
              <a:gd name="T8" fmla="*/ 0 w 41"/>
              <a:gd name="T9" fmla="*/ 34 h 42"/>
              <a:gd name="T10" fmla="*/ 0 w 41"/>
              <a:gd name="T11" fmla="*/ 8 h 42"/>
              <a:gd name="T12" fmla="*/ 8 w 41"/>
              <a:gd name="T13" fmla="*/ 0 h 42"/>
              <a:gd name="T14" fmla="*/ 34 w 41"/>
              <a:gd name="T15" fmla="*/ 0 h 42"/>
              <a:gd name="T16" fmla="*/ 41 w 41"/>
              <a:gd name="T17" fmla="*/ 8 h 42"/>
              <a:gd name="T18" fmla="*/ 4 w 41"/>
              <a:gd name="T19" fmla="*/ 10 h 42"/>
              <a:gd name="T20" fmla="*/ 4 w 41"/>
              <a:gd name="T21" fmla="*/ 31 h 42"/>
              <a:gd name="T22" fmla="*/ 14 w 41"/>
              <a:gd name="T23" fmla="*/ 31 h 42"/>
              <a:gd name="T24" fmla="*/ 21 w 41"/>
              <a:gd name="T25" fmla="*/ 25 h 42"/>
              <a:gd name="T26" fmla="*/ 17 w 41"/>
              <a:gd name="T27" fmla="*/ 20 h 42"/>
              <a:gd name="T28" fmla="*/ 20 w 41"/>
              <a:gd name="T29" fmla="*/ 16 h 42"/>
              <a:gd name="T30" fmla="*/ 14 w 41"/>
              <a:gd name="T31" fmla="*/ 10 h 42"/>
              <a:gd name="T32" fmla="*/ 4 w 41"/>
              <a:gd name="T33" fmla="*/ 10 h 42"/>
              <a:gd name="T34" fmla="*/ 8 w 41"/>
              <a:gd name="T35" fmla="*/ 19 h 42"/>
              <a:gd name="T36" fmla="*/ 8 w 41"/>
              <a:gd name="T37" fmla="*/ 14 h 42"/>
              <a:gd name="T38" fmla="*/ 13 w 41"/>
              <a:gd name="T39" fmla="*/ 14 h 42"/>
              <a:gd name="T40" fmla="*/ 16 w 41"/>
              <a:gd name="T41" fmla="*/ 16 h 42"/>
              <a:gd name="T42" fmla="*/ 13 w 41"/>
              <a:gd name="T43" fmla="*/ 19 h 42"/>
              <a:gd name="T44" fmla="*/ 8 w 41"/>
              <a:gd name="T45" fmla="*/ 19 h 42"/>
              <a:gd name="T46" fmla="*/ 8 w 41"/>
              <a:gd name="T47" fmla="*/ 28 h 42"/>
              <a:gd name="T48" fmla="*/ 8 w 41"/>
              <a:gd name="T49" fmla="*/ 22 h 42"/>
              <a:gd name="T50" fmla="*/ 13 w 41"/>
              <a:gd name="T51" fmla="*/ 22 h 42"/>
              <a:gd name="T52" fmla="*/ 17 w 41"/>
              <a:gd name="T53" fmla="*/ 25 h 42"/>
              <a:gd name="T54" fmla="*/ 13 w 41"/>
              <a:gd name="T55" fmla="*/ 28 h 42"/>
              <a:gd name="T56" fmla="*/ 8 w 41"/>
              <a:gd name="T57" fmla="*/ 28 h 42"/>
              <a:gd name="T58" fmla="*/ 27 w 41"/>
              <a:gd name="T59" fmla="*/ 25 h 42"/>
              <a:gd name="T60" fmla="*/ 38 w 41"/>
              <a:gd name="T61" fmla="*/ 25 h 42"/>
              <a:gd name="T62" fmla="*/ 38 w 41"/>
              <a:gd name="T63" fmla="*/ 24 h 42"/>
              <a:gd name="T64" fmla="*/ 30 w 41"/>
              <a:gd name="T65" fmla="*/ 16 h 42"/>
              <a:gd name="T66" fmla="*/ 23 w 41"/>
              <a:gd name="T67" fmla="*/ 24 h 42"/>
              <a:gd name="T68" fmla="*/ 30 w 41"/>
              <a:gd name="T69" fmla="*/ 32 h 42"/>
              <a:gd name="T70" fmla="*/ 38 w 41"/>
              <a:gd name="T71" fmla="*/ 27 h 42"/>
              <a:gd name="T72" fmla="*/ 34 w 41"/>
              <a:gd name="T73" fmla="*/ 27 h 42"/>
              <a:gd name="T74" fmla="*/ 31 w 41"/>
              <a:gd name="T75" fmla="*/ 29 h 42"/>
              <a:gd name="T76" fmla="*/ 27 w 41"/>
              <a:gd name="T77" fmla="*/ 25 h 42"/>
              <a:gd name="T78" fmla="*/ 35 w 41"/>
              <a:gd name="T79" fmla="*/ 12 h 42"/>
              <a:gd name="T80" fmla="*/ 35 w 41"/>
              <a:gd name="T81" fmla="*/ 14 h 42"/>
              <a:gd name="T82" fmla="*/ 26 w 41"/>
              <a:gd name="T83" fmla="*/ 14 h 42"/>
              <a:gd name="T84" fmla="*/ 26 w 41"/>
              <a:gd name="T85" fmla="*/ 12 h 42"/>
              <a:gd name="T86" fmla="*/ 35 w 41"/>
              <a:gd name="T87" fmla="*/ 12 h 42"/>
              <a:gd name="T88" fmla="*/ 34 w 41"/>
              <a:gd name="T89" fmla="*/ 22 h 42"/>
              <a:gd name="T90" fmla="*/ 27 w 41"/>
              <a:gd name="T91" fmla="*/ 22 h 42"/>
              <a:gd name="T92" fmla="*/ 30 w 41"/>
              <a:gd name="T93" fmla="*/ 19 h 42"/>
              <a:gd name="T94" fmla="*/ 34 w 41"/>
              <a:gd name="T95" fmla="*/ 2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1" h="42">
                <a:moveTo>
                  <a:pt x="41" y="8"/>
                </a:moveTo>
                <a:cubicBezTo>
                  <a:pt x="41" y="34"/>
                  <a:pt x="41" y="34"/>
                  <a:pt x="41" y="34"/>
                </a:cubicBezTo>
                <a:cubicBezTo>
                  <a:pt x="41" y="38"/>
                  <a:pt x="38" y="42"/>
                  <a:pt x="34" y="42"/>
                </a:cubicBezTo>
                <a:cubicBezTo>
                  <a:pt x="8" y="42"/>
                  <a:pt x="8" y="42"/>
                  <a:pt x="8" y="42"/>
                </a:cubicBezTo>
                <a:cubicBezTo>
                  <a:pt x="4" y="42"/>
                  <a:pt x="0" y="38"/>
                  <a:pt x="0" y="34"/>
                </a:cubicBezTo>
                <a:cubicBezTo>
                  <a:pt x="0" y="8"/>
                  <a:pt x="0" y="8"/>
                  <a:pt x="0" y="8"/>
                </a:cubicBezTo>
                <a:cubicBezTo>
                  <a:pt x="0" y="4"/>
                  <a:pt x="4" y="0"/>
                  <a:pt x="8" y="0"/>
                </a:cubicBezTo>
                <a:cubicBezTo>
                  <a:pt x="34" y="0"/>
                  <a:pt x="34" y="0"/>
                  <a:pt x="34" y="0"/>
                </a:cubicBezTo>
                <a:cubicBezTo>
                  <a:pt x="38" y="0"/>
                  <a:pt x="41" y="4"/>
                  <a:pt x="41" y="8"/>
                </a:cubicBezTo>
                <a:close/>
                <a:moveTo>
                  <a:pt x="4" y="10"/>
                </a:moveTo>
                <a:cubicBezTo>
                  <a:pt x="4" y="31"/>
                  <a:pt x="4" y="31"/>
                  <a:pt x="4" y="31"/>
                </a:cubicBezTo>
                <a:cubicBezTo>
                  <a:pt x="14" y="31"/>
                  <a:pt x="14" y="31"/>
                  <a:pt x="14" y="31"/>
                </a:cubicBezTo>
                <a:cubicBezTo>
                  <a:pt x="18" y="31"/>
                  <a:pt x="21" y="30"/>
                  <a:pt x="21" y="25"/>
                </a:cubicBezTo>
                <a:cubicBezTo>
                  <a:pt x="21" y="23"/>
                  <a:pt x="20" y="21"/>
                  <a:pt x="17" y="20"/>
                </a:cubicBezTo>
                <a:cubicBezTo>
                  <a:pt x="19" y="19"/>
                  <a:pt x="20" y="18"/>
                  <a:pt x="20" y="16"/>
                </a:cubicBezTo>
                <a:cubicBezTo>
                  <a:pt x="20" y="11"/>
                  <a:pt x="17" y="10"/>
                  <a:pt x="14" y="10"/>
                </a:cubicBezTo>
                <a:lnTo>
                  <a:pt x="4" y="10"/>
                </a:lnTo>
                <a:close/>
                <a:moveTo>
                  <a:pt x="8" y="19"/>
                </a:moveTo>
                <a:cubicBezTo>
                  <a:pt x="8" y="14"/>
                  <a:pt x="8" y="14"/>
                  <a:pt x="8" y="14"/>
                </a:cubicBezTo>
                <a:cubicBezTo>
                  <a:pt x="13" y="14"/>
                  <a:pt x="13" y="14"/>
                  <a:pt x="13" y="14"/>
                </a:cubicBezTo>
                <a:cubicBezTo>
                  <a:pt x="14" y="14"/>
                  <a:pt x="16" y="14"/>
                  <a:pt x="16" y="16"/>
                </a:cubicBezTo>
                <a:cubicBezTo>
                  <a:pt x="16" y="18"/>
                  <a:pt x="15" y="19"/>
                  <a:pt x="13" y="19"/>
                </a:cubicBezTo>
                <a:lnTo>
                  <a:pt x="8" y="19"/>
                </a:lnTo>
                <a:close/>
                <a:moveTo>
                  <a:pt x="8" y="28"/>
                </a:moveTo>
                <a:cubicBezTo>
                  <a:pt x="8" y="22"/>
                  <a:pt x="8" y="22"/>
                  <a:pt x="8" y="22"/>
                </a:cubicBezTo>
                <a:cubicBezTo>
                  <a:pt x="13" y="22"/>
                  <a:pt x="13" y="22"/>
                  <a:pt x="13" y="22"/>
                </a:cubicBezTo>
                <a:cubicBezTo>
                  <a:pt x="15" y="22"/>
                  <a:pt x="17" y="23"/>
                  <a:pt x="17" y="25"/>
                </a:cubicBezTo>
                <a:cubicBezTo>
                  <a:pt x="17" y="27"/>
                  <a:pt x="15" y="28"/>
                  <a:pt x="13" y="28"/>
                </a:cubicBezTo>
                <a:lnTo>
                  <a:pt x="8" y="28"/>
                </a:lnTo>
                <a:close/>
                <a:moveTo>
                  <a:pt x="27" y="25"/>
                </a:moveTo>
                <a:cubicBezTo>
                  <a:pt x="38" y="25"/>
                  <a:pt x="38" y="25"/>
                  <a:pt x="38" y="25"/>
                </a:cubicBezTo>
                <a:cubicBezTo>
                  <a:pt x="38" y="25"/>
                  <a:pt x="38" y="24"/>
                  <a:pt x="38" y="24"/>
                </a:cubicBezTo>
                <a:cubicBezTo>
                  <a:pt x="38" y="19"/>
                  <a:pt x="35" y="16"/>
                  <a:pt x="30" y="16"/>
                </a:cubicBezTo>
                <a:cubicBezTo>
                  <a:pt x="26" y="16"/>
                  <a:pt x="23" y="19"/>
                  <a:pt x="23" y="24"/>
                </a:cubicBezTo>
                <a:cubicBezTo>
                  <a:pt x="23" y="29"/>
                  <a:pt x="26" y="32"/>
                  <a:pt x="30" y="32"/>
                </a:cubicBezTo>
                <a:cubicBezTo>
                  <a:pt x="34" y="32"/>
                  <a:pt x="37" y="30"/>
                  <a:pt x="38" y="27"/>
                </a:cubicBezTo>
                <a:cubicBezTo>
                  <a:pt x="34" y="27"/>
                  <a:pt x="34" y="27"/>
                  <a:pt x="34" y="27"/>
                </a:cubicBezTo>
                <a:cubicBezTo>
                  <a:pt x="34" y="28"/>
                  <a:pt x="32" y="29"/>
                  <a:pt x="31" y="29"/>
                </a:cubicBezTo>
                <a:cubicBezTo>
                  <a:pt x="28" y="29"/>
                  <a:pt x="27" y="27"/>
                  <a:pt x="27" y="25"/>
                </a:cubicBezTo>
                <a:close/>
                <a:moveTo>
                  <a:pt x="35" y="12"/>
                </a:moveTo>
                <a:cubicBezTo>
                  <a:pt x="35" y="14"/>
                  <a:pt x="35" y="14"/>
                  <a:pt x="35" y="14"/>
                </a:cubicBezTo>
                <a:cubicBezTo>
                  <a:pt x="26" y="14"/>
                  <a:pt x="26" y="14"/>
                  <a:pt x="26" y="14"/>
                </a:cubicBezTo>
                <a:cubicBezTo>
                  <a:pt x="26" y="12"/>
                  <a:pt x="26" y="12"/>
                  <a:pt x="26" y="12"/>
                </a:cubicBezTo>
                <a:lnTo>
                  <a:pt x="35" y="12"/>
                </a:lnTo>
                <a:close/>
                <a:moveTo>
                  <a:pt x="34" y="22"/>
                </a:moveTo>
                <a:cubicBezTo>
                  <a:pt x="27" y="22"/>
                  <a:pt x="27" y="22"/>
                  <a:pt x="27" y="22"/>
                </a:cubicBezTo>
                <a:cubicBezTo>
                  <a:pt x="27" y="20"/>
                  <a:pt x="28" y="19"/>
                  <a:pt x="30" y="19"/>
                </a:cubicBezTo>
                <a:cubicBezTo>
                  <a:pt x="32" y="19"/>
                  <a:pt x="34" y="20"/>
                  <a:pt x="34" y="22"/>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49" name="Freeform 51"/>
          <p:cNvSpPr>
            <a:spLocks noEditPoints="1"/>
          </p:cNvSpPr>
          <p:nvPr/>
        </p:nvSpPr>
        <p:spPr bwMode="auto">
          <a:xfrm>
            <a:off x="2620295" y="2769561"/>
            <a:ext cx="350636" cy="370298"/>
          </a:xfrm>
          <a:custGeom>
            <a:avLst/>
            <a:gdLst>
              <a:gd name="T0" fmla="*/ 42 w 45"/>
              <a:gd name="T1" fmla="*/ 41 h 48"/>
              <a:gd name="T2" fmla="*/ 30 w 45"/>
              <a:gd name="T3" fmla="*/ 41 h 48"/>
              <a:gd name="T4" fmla="*/ 23 w 45"/>
              <a:gd name="T5" fmla="*/ 48 h 48"/>
              <a:gd name="T6" fmla="*/ 16 w 45"/>
              <a:gd name="T7" fmla="*/ 41 h 48"/>
              <a:gd name="T8" fmla="*/ 4 w 45"/>
              <a:gd name="T9" fmla="*/ 41 h 48"/>
              <a:gd name="T10" fmla="*/ 0 w 45"/>
              <a:gd name="T11" fmla="*/ 37 h 48"/>
              <a:gd name="T12" fmla="*/ 11 w 45"/>
              <a:gd name="T13" fmla="*/ 13 h 48"/>
              <a:gd name="T14" fmla="*/ 20 w 45"/>
              <a:gd name="T15" fmla="*/ 3 h 48"/>
              <a:gd name="T16" fmla="*/ 20 w 45"/>
              <a:gd name="T17" fmla="*/ 2 h 48"/>
              <a:gd name="T18" fmla="*/ 23 w 45"/>
              <a:gd name="T19" fmla="*/ 0 h 48"/>
              <a:gd name="T20" fmla="*/ 25 w 45"/>
              <a:gd name="T21" fmla="*/ 2 h 48"/>
              <a:gd name="T22" fmla="*/ 25 w 45"/>
              <a:gd name="T23" fmla="*/ 3 h 48"/>
              <a:gd name="T24" fmla="*/ 35 w 45"/>
              <a:gd name="T25" fmla="*/ 13 h 48"/>
              <a:gd name="T26" fmla="*/ 45 w 45"/>
              <a:gd name="T27" fmla="*/ 37 h 48"/>
              <a:gd name="T28" fmla="*/ 42 w 45"/>
              <a:gd name="T29" fmla="*/ 41 h 48"/>
              <a:gd name="T30" fmla="*/ 23 w 45"/>
              <a:gd name="T31" fmla="*/ 45 h 48"/>
              <a:gd name="T32" fmla="*/ 19 w 45"/>
              <a:gd name="T33" fmla="*/ 41 h 48"/>
              <a:gd name="T34" fmla="*/ 19 w 45"/>
              <a:gd name="T35" fmla="*/ 40 h 48"/>
              <a:gd name="T36" fmla="*/ 18 w 45"/>
              <a:gd name="T37" fmla="*/ 41 h 48"/>
              <a:gd name="T38" fmla="*/ 23 w 45"/>
              <a:gd name="T39" fmla="*/ 46 h 48"/>
              <a:gd name="T40" fmla="*/ 23 w 45"/>
              <a:gd name="T41" fmla="*/ 45 h 48"/>
              <a:gd name="T42" fmla="*/ 23 w 45"/>
              <a:gd name="T43" fmla="*/ 45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5" h="48">
                <a:moveTo>
                  <a:pt x="42" y="41"/>
                </a:moveTo>
                <a:cubicBezTo>
                  <a:pt x="30" y="41"/>
                  <a:pt x="30" y="41"/>
                  <a:pt x="30" y="41"/>
                </a:cubicBezTo>
                <a:cubicBezTo>
                  <a:pt x="30" y="45"/>
                  <a:pt x="27" y="48"/>
                  <a:pt x="23" y="48"/>
                </a:cubicBezTo>
                <a:cubicBezTo>
                  <a:pt x="19" y="48"/>
                  <a:pt x="16" y="45"/>
                  <a:pt x="16" y="41"/>
                </a:cubicBezTo>
                <a:cubicBezTo>
                  <a:pt x="4" y="41"/>
                  <a:pt x="4" y="41"/>
                  <a:pt x="4" y="41"/>
                </a:cubicBezTo>
                <a:cubicBezTo>
                  <a:pt x="2" y="41"/>
                  <a:pt x="0" y="39"/>
                  <a:pt x="0" y="37"/>
                </a:cubicBezTo>
                <a:cubicBezTo>
                  <a:pt x="7" y="31"/>
                  <a:pt x="11" y="22"/>
                  <a:pt x="11" y="13"/>
                </a:cubicBezTo>
                <a:cubicBezTo>
                  <a:pt x="11" y="7"/>
                  <a:pt x="15" y="4"/>
                  <a:pt x="20" y="3"/>
                </a:cubicBezTo>
                <a:cubicBezTo>
                  <a:pt x="20" y="3"/>
                  <a:pt x="20" y="3"/>
                  <a:pt x="20" y="2"/>
                </a:cubicBezTo>
                <a:cubicBezTo>
                  <a:pt x="20" y="1"/>
                  <a:pt x="21" y="0"/>
                  <a:pt x="23" y="0"/>
                </a:cubicBezTo>
                <a:cubicBezTo>
                  <a:pt x="24" y="0"/>
                  <a:pt x="25" y="1"/>
                  <a:pt x="25" y="2"/>
                </a:cubicBezTo>
                <a:cubicBezTo>
                  <a:pt x="25" y="3"/>
                  <a:pt x="25" y="3"/>
                  <a:pt x="25" y="3"/>
                </a:cubicBezTo>
                <a:cubicBezTo>
                  <a:pt x="31" y="4"/>
                  <a:pt x="35" y="7"/>
                  <a:pt x="35" y="13"/>
                </a:cubicBezTo>
                <a:cubicBezTo>
                  <a:pt x="35" y="22"/>
                  <a:pt x="38" y="31"/>
                  <a:pt x="45" y="37"/>
                </a:cubicBezTo>
                <a:cubicBezTo>
                  <a:pt x="45" y="39"/>
                  <a:pt x="44" y="41"/>
                  <a:pt x="42" y="41"/>
                </a:cubicBezTo>
                <a:close/>
                <a:moveTo>
                  <a:pt x="23" y="45"/>
                </a:moveTo>
                <a:cubicBezTo>
                  <a:pt x="21" y="45"/>
                  <a:pt x="19" y="43"/>
                  <a:pt x="19" y="41"/>
                </a:cubicBezTo>
                <a:cubicBezTo>
                  <a:pt x="19" y="41"/>
                  <a:pt x="19" y="40"/>
                  <a:pt x="19" y="40"/>
                </a:cubicBezTo>
                <a:cubicBezTo>
                  <a:pt x="18" y="40"/>
                  <a:pt x="18" y="41"/>
                  <a:pt x="18" y="41"/>
                </a:cubicBezTo>
                <a:cubicBezTo>
                  <a:pt x="18" y="43"/>
                  <a:pt x="20" y="46"/>
                  <a:pt x="23" y="46"/>
                </a:cubicBezTo>
                <a:cubicBezTo>
                  <a:pt x="23" y="46"/>
                  <a:pt x="23" y="45"/>
                  <a:pt x="23" y="45"/>
                </a:cubicBezTo>
                <a:cubicBezTo>
                  <a:pt x="23" y="45"/>
                  <a:pt x="23" y="45"/>
                  <a:pt x="23" y="45"/>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50" name="Freeform 52"/>
          <p:cNvSpPr>
            <a:spLocks noEditPoints="1"/>
          </p:cNvSpPr>
          <p:nvPr/>
        </p:nvSpPr>
        <p:spPr bwMode="auto">
          <a:xfrm>
            <a:off x="3209890" y="2769561"/>
            <a:ext cx="350636" cy="370298"/>
          </a:xfrm>
          <a:custGeom>
            <a:avLst/>
            <a:gdLst>
              <a:gd name="T0" fmla="*/ 42 w 45"/>
              <a:gd name="T1" fmla="*/ 41 h 48"/>
              <a:gd name="T2" fmla="*/ 30 w 45"/>
              <a:gd name="T3" fmla="*/ 41 h 48"/>
              <a:gd name="T4" fmla="*/ 23 w 45"/>
              <a:gd name="T5" fmla="*/ 48 h 48"/>
              <a:gd name="T6" fmla="*/ 16 w 45"/>
              <a:gd name="T7" fmla="*/ 41 h 48"/>
              <a:gd name="T8" fmla="*/ 4 w 45"/>
              <a:gd name="T9" fmla="*/ 41 h 48"/>
              <a:gd name="T10" fmla="*/ 0 w 45"/>
              <a:gd name="T11" fmla="*/ 38 h 48"/>
              <a:gd name="T12" fmla="*/ 11 w 45"/>
              <a:gd name="T13" fmla="*/ 14 h 48"/>
              <a:gd name="T14" fmla="*/ 20 w 45"/>
              <a:gd name="T15" fmla="*/ 4 h 48"/>
              <a:gd name="T16" fmla="*/ 20 w 45"/>
              <a:gd name="T17" fmla="*/ 3 h 48"/>
              <a:gd name="T18" fmla="*/ 23 w 45"/>
              <a:gd name="T19" fmla="*/ 0 h 48"/>
              <a:gd name="T20" fmla="*/ 25 w 45"/>
              <a:gd name="T21" fmla="*/ 3 h 48"/>
              <a:gd name="T22" fmla="*/ 25 w 45"/>
              <a:gd name="T23" fmla="*/ 4 h 48"/>
              <a:gd name="T24" fmla="*/ 35 w 45"/>
              <a:gd name="T25" fmla="*/ 14 h 48"/>
              <a:gd name="T26" fmla="*/ 45 w 45"/>
              <a:gd name="T27" fmla="*/ 38 h 48"/>
              <a:gd name="T28" fmla="*/ 42 w 45"/>
              <a:gd name="T29" fmla="*/ 41 h 48"/>
              <a:gd name="T30" fmla="*/ 40 w 45"/>
              <a:gd name="T31" fmla="*/ 38 h 48"/>
              <a:gd name="T32" fmla="*/ 31 w 45"/>
              <a:gd name="T33" fmla="*/ 14 h 48"/>
              <a:gd name="T34" fmla="*/ 23 w 45"/>
              <a:gd name="T35" fmla="*/ 7 h 48"/>
              <a:gd name="T36" fmla="*/ 14 w 45"/>
              <a:gd name="T37" fmla="*/ 14 h 48"/>
              <a:gd name="T38" fmla="*/ 5 w 45"/>
              <a:gd name="T39" fmla="*/ 38 h 48"/>
              <a:gd name="T40" fmla="*/ 40 w 45"/>
              <a:gd name="T41" fmla="*/ 38 h 48"/>
              <a:gd name="T42" fmla="*/ 23 w 45"/>
              <a:gd name="T43" fmla="*/ 45 h 48"/>
              <a:gd name="T44" fmla="*/ 19 w 45"/>
              <a:gd name="T45" fmla="*/ 41 h 48"/>
              <a:gd name="T46" fmla="*/ 19 w 45"/>
              <a:gd name="T47" fmla="*/ 41 h 48"/>
              <a:gd name="T48" fmla="*/ 18 w 45"/>
              <a:gd name="T49" fmla="*/ 41 h 48"/>
              <a:gd name="T50" fmla="*/ 23 w 45"/>
              <a:gd name="T51" fmla="*/ 46 h 48"/>
              <a:gd name="T52" fmla="*/ 23 w 45"/>
              <a:gd name="T53" fmla="*/ 46 h 48"/>
              <a:gd name="T54" fmla="*/ 23 w 45"/>
              <a:gd name="T55" fmla="*/ 45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5" h="48">
                <a:moveTo>
                  <a:pt x="42" y="41"/>
                </a:moveTo>
                <a:cubicBezTo>
                  <a:pt x="30" y="41"/>
                  <a:pt x="30" y="41"/>
                  <a:pt x="30" y="41"/>
                </a:cubicBezTo>
                <a:cubicBezTo>
                  <a:pt x="30" y="45"/>
                  <a:pt x="27" y="48"/>
                  <a:pt x="23" y="48"/>
                </a:cubicBezTo>
                <a:cubicBezTo>
                  <a:pt x="19" y="48"/>
                  <a:pt x="16" y="45"/>
                  <a:pt x="16" y="41"/>
                </a:cubicBezTo>
                <a:cubicBezTo>
                  <a:pt x="4" y="41"/>
                  <a:pt x="4" y="41"/>
                  <a:pt x="4" y="41"/>
                </a:cubicBezTo>
                <a:cubicBezTo>
                  <a:pt x="2" y="41"/>
                  <a:pt x="0" y="40"/>
                  <a:pt x="0" y="38"/>
                </a:cubicBezTo>
                <a:cubicBezTo>
                  <a:pt x="7" y="32"/>
                  <a:pt x="11" y="23"/>
                  <a:pt x="11" y="14"/>
                </a:cubicBezTo>
                <a:cubicBezTo>
                  <a:pt x="11" y="8"/>
                  <a:pt x="15" y="5"/>
                  <a:pt x="20" y="4"/>
                </a:cubicBezTo>
                <a:cubicBezTo>
                  <a:pt x="20" y="4"/>
                  <a:pt x="20" y="3"/>
                  <a:pt x="20" y="3"/>
                </a:cubicBezTo>
                <a:cubicBezTo>
                  <a:pt x="20" y="1"/>
                  <a:pt x="21" y="0"/>
                  <a:pt x="23" y="0"/>
                </a:cubicBezTo>
                <a:cubicBezTo>
                  <a:pt x="24" y="0"/>
                  <a:pt x="25" y="1"/>
                  <a:pt x="25" y="3"/>
                </a:cubicBezTo>
                <a:cubicBezTo>
                  <a:pt x="25" y="3"/>
                  <a:pt x="25" y="4"/>
                  <a:pt x="25" y="4"/>
                </a:cubicBezTo>
                <a:cubicBezTo>
                  <a:pt x="31" y="5"/>
                  <a:pt x="35" y="8"/>
                  <a:pt x="35" y="14"/>
                </a:cubicBezTo>
                <a:cubicBezTo>
                  <a:pt x="35" y="23"/>
                  <a:pt x="38" y="32"/>
                  <a:pt x="45" y="38"/>
                </a:cubicBezTo>
                <a:cubicBezTo>
                  <a:pt x="45" y="40"/>
                  <a:pt x="44" y="41"/>
                  <a:pt x="42" y="41"/>
                </a:cubicBezTo>
                <a:close/>
                <a:moveTo>
                  <a:pt x="40" y="38"/>
                </a:moveTo>
                <a:cubicBezTo>
                  <a:pt x="34" y="31"/>
                  <a:pt x="31" y="23"/>
                  <a:pt x="31" y="14"/>
                </a:cubicBezTo>
                <a:cubicBezTo>
                  <a:pt x="31" y="9"/>
                  <a:pt x="27" y="7"/>
                  <a:pt x="23" y="7"/>
                </a:cubicBezTo>
                <a:cubicBezTo>
                  <a:pt x="18" y="7"/>
                  <a:pt x="14" y="9"/>
                  <a:pt x="14" y="14"/>
                </a:cubicBezTo>
                <a:cubicBezTo>
                  <a:pt x="14" y="23"/>
                  <a:pt x="11" y="31"/>
                  <a:pt x="5" y="38"/>
                </a:cubicBezTo>
                <a:lnTo>
                  <a:pt x="40" y="38"/>
                </a:lnTo>
                <a:close/>
                <a:moveTo>
                  <a:pt x="23" y="45"/>
                </a:moveTo>
                <a:cubicBezTo>
                  <a:pt x="21" y="45"/>
                  <a:pt x="19" y="44"/>
                  <a:pt x="19" y="41"/>
                </a:cubicBezTo>
                <a:cubicBezTo>
                  <a:pt x="19" y="41"/>
                  <a:pt x="19" y="41"/>
                  <a:pt x="19" y="41"/>
                </a:cubicBezTo>
                <a:cubicBezTo>
                  <a:pt x="18" y="41"/>
                  <a:pt x="18" y="41"/>
                  <a:pt x="18" y="41"/>
                </a:cubicBezTo>
                <a:cubicBezTo>
                  <a:pt x="18" y="44"/>
                  <a:pt x="20" y="46"/>
                  <a:pt x="23" y="46"/>
                </a:cubicBezTo>
                <a:cubicBezTo>
                  <a:pt x="23" y="46"/>
                  <a:pt x="23" y="46"/>
                  <a:pt x="23" y="46"/>
                </a:cubicBezTo>
                <a:cubicBezTo>
                  <a:pt x="23" y="45"/>
                  <a:pt x="23" y="45"/>
                  <a:pt x="23" y="45"/>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51" name="Freeform 53"/>
          <p:cNvSpPr>
            <a:spLocks noEditPoints="1"/>
          </p:cNvSpPr>
          <p:nvPr/>
        </p:nvSpPr>
        <p:spPr bwMode="auto">
          <a:xfrm>
            <a:off x="7358734" y="2288758"/>
            <a:ext cx="294926" cy="340802"/>
          </a:xfrm>
          <a:custGeom>
            <a:avLst/>
            <a:gdLst>
              <a:gd name="T0" fmla="*/ 35 w 38"/>
              <a:gd name="T1" fmla="*/ 25 h 44"/>
              <a:gd name="T2" fmla="*/ 31 w 38"/>
              <a:gd name="T3" fmla="*/ 29 h 44"/>
              <a:gd name="T4" fmla="*/ 15 w 38"/>
              <a:gd name="T5" fmla="*/ 31 h 44"/>
              <a:gd name="T6" fmla="*/ 4 w 38"/>
              <a:gd name="T7" fmla="*/ 27 h 44"/>
              <a:gd name="T8" fmla="*/ 3 w 38"/>
              <a:gd name="T9" fmla="*/ 23 h 44"/>
              <a:gd name="T10" fmla="*/ 0 w 38"/>
              <a:gd name="T11" fmla="*/ 6 h 44"/>
              <a:gd name="T12" fmla="*/ 5 w 38"/>
              <a:gd name="T13" fmla="*/ 2 h 44"/>
              <a:gd name="T14" fmla="*/ 13 w 38"/>
              <a:gd name="T15" fmla="*/ 0 h 44"/>
              <a:gd name="T16" fmla="*/ 31 w 38"/>
              <a:gd name="T17" fmla="*/ 2 h 44"/>
              <a:gd name="T18" fmla="*/ 37 w 38"/>
              <a:gd name="T19" fmla="*/ 5 h 44"/>
              <a:gd name="T20" fmla="*/ 38 w 38"/>
              <a:gd name="T21" fmla="*/ 8 h 44"/>
              <a:gd name="T22" fmla="*/ 35 w 38"/>
              <a:gd name="T23" fmla="*/ 25 h 44"/>
              <a:gd name="T24" fmla="*/ 30 w 38"/>
              <a:gd name="T25" fmla="*/ 41 h 44"/>
              <a:gd name="T26" fmla="*/ 14 w 38"/>
              <a:gd name="T27" fmla="*/ 43 h 44"/>
              <a:gd name="T28" fmla="*/ 6 w 38"/>
              <a:gd name="T29" fmla="*/ 39 h 44"/>
              <a:gd name="T30" fmla="*/ 5 w 38"/>
              <a:gd name="T31" fmla="*/ 31 h 44"/>
              <a:gd name="T32" fmla="*/ 5 w 38"/>
              <a:gd name="T33" fmla="*/ 31 h 44"/>
              <a:gd name="T34" fmla="*/ 5 w 38"/>
              <a:gd name="T35" fmla="*/ 31 h 44"/>
              <a:gd name="T36" fmla="*/ 32 w 38"/>
              <a:gd name="T37" fmla="*/ 31 h 44"/>
              <a:gd name="T38" fmla="*/ 33 w 38"/>
              <a:gd name="T39" fmla="*/ 34 h 44"/>
              <a:gd name="T40" fmla="*/ 30 w 38"/>
              <a:gd name="T41" fmla="*/ 41 h 44"/>
              <a:gd name="T42" fmla="*/ 26 w 38"/>
              <a:gd name="T43" fmla="*/ 4 h 44"/>
              <a:gd name="T44" fmla="*/ 11 w 38"/>
              <a:gd name="T45" fmla="*/ 4 h 44"/>
              <a:gd name="T46" fmla="*/ 6 w 38"/>
              <a:gd name="T47" fmla="*/ 6 h 44"/>
              <a:gd name="T48" fmla="*/ 13 w 38"/>
              <a:gd name="T49" fmla="*/ 8 h 44"/>
              <a:gd name="T50" fmla="*/ 25 w 38"/>
              <a:gd name="T51" fmla="*/ 8 h 44"/>
              <a:gd name="T52" fmla="*/ 31 w 38"/>
              <a:gd name="T53" fmla="*/ 6 h 44"/>
              <a:gd name="T54" fmla="*/ 26 w 38"/>
              <a:gd name="T55" fmla="*/ 4 h 44"/>
              <a:gd name="T56" fmla="*/ 16 w 38"/>
              <a:gd name="T57" fmla="*/ 16 h 44"/>
              <a:gd name="T58" fmla="*/ 13 w 38"/>
              <a:gd name="T59" fmla="*/ 21 h 44"/>
              <a:gd name="T60" fmla="*/ 19 w 38"/>
              <a:gd name="T61" fmla="*/ 27 h 44"/>
              <a:gd name="T62" fmla="*/ 25 w 38"/>
              <a:gd name="T63" fmla="*/ 20 h 44"/>
              <a:gd name="T64" fmla="*/ 16 w 38"/>
              <a:gd name="T65" fmla="*/ 16 h 44"/>
              <a:gd name="T66" fmla="*/ 17 w 38"/>
              <a:gd name="T67" fmla="*/ 24 h 44"/>
              <a:gd name="T68" fmla="*/ 17 w 38"/>
              <a:gd name="T69" fmla="*/ 18 h 44"/>
              <a:gd name="T70" fmla="*/ 22 w 38"/>
              <a:gd name="T71" fmla="*/ 21 h 44"/>
              <a:gd name="T72" fmla="*/ 17 w 38"/>
              <a:gd name="T73" fmla="*/ 2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8" h="44">
                <a:moveTo>
                  <a:pt x="35" y="25"/>
                </a:moveTo>
                <a:cubicBezTo>
                  <a:pt x="34" y="27"/>
                  <a:pt x="33" y="28"/>
                  <a:pt x="31" y="29"/>
                </a:cubicBezTo>
                <a:cubicBezTo>
                  <a:pt x="26" y="31"/>
                  <a:pt x="20" y="32"/>
                  <a:pt x="15" y="31"/>
                </a:cubicBezTo>
                <a:cubicBezTo>
                  <a:pt x="11" y="31"/>
                  <a:pt x="7" y="30"/>
                  <a:pt x="4" y="27"/>
                </a:cubicBezTo>
                <a:cubicBezTo>
                  <a:pt x="3" y="26"/>
                  <a:pt x="3" y="24"/>
                  <a:pt x="3" y="23"/>
                </a:cubicBezTo>
                <a:cubicBezTo>
                  <a:pt x="2" y="17"/>
                  <a:pt x="1" y="12"/>
                  <a:pt x="0" y="6"/>
                </a:cubicBezTo>
                <a:cubicBezTo>
                  <a:pt x="0" y="4"/>
                  <a:pt x="3" y="3"/>
                  <a:pt x="5" y="2"/>
                </a:cubicBezTo>
                <a:cubicBezTo>
                  <a:pt x="8" y="1"/>
                  <a:pt x="11" y="1"/>
                  <a:pt x="13" y="0"/>
                </a:cubicBezTo>
                <a:cubicBezTo>
                  <a:pt x="19" y="0"/>
                  <a:pt x="26" y="0"/>
                  <a:pt x="31" y="2"/>
                </a:cubicBezTo>
                <a:cubicBezTo>
                  <a:pt x="34" y="2"/>
                  <a:pt x="36" y="3"/>
                  <a:pt x="37" y="5"/>
                </a:cubicBezTo>
                <a:cubicBezTo>
                  <a:pt x="38" y="6"/>
                  <a:pt x="38" y="7"/>
                  <a:pt x="38" y="8"/>
                </a:cubicBezTo>
                <a:cubicBezTo>
                  <a:pt x="37" y="14"/>
                  <a:pt x="36" y="19"/>
                  <a:pt x="35" y="25"/>
                </a:cubicBezTo>
                <a:close/>
                <a:moveTo>
                  <a:pt x="30" y="41"/>
                </a:moveTo>
                <a:cubicBezTo>
                  <a:pt x="25" y="44"/>
                  <a:pt x="19" y="44"/>
                  <a:pt x="14" y="43"/>
                </a:cubicBezTo>
                <a:cubicBezTo>
                  <a:pt x="11" y="43"/>
                  <a:pt x="8" y="42"/>
                  <a:pt x="6" y="39"/>
                </a:cubicBezTo>
                <a:cubicBezTo>
                  <a:pt x="5" y="37"/>
                  <a:pt x="5" y="34"/>
                  <a:pt x="5" y="31"/>
                </a:cubicBezTo>
                <a:cubicBezTo>
                  <a:pt x="5" y="31"/>
                  <a:pt x="5" y="31"/>
                  <a:pt x="5" y="31"/>
                </a:cubicBezTo>
                <a:cubicBezTo>
                  <a:pt x="5" y="31"/>
                  <a:pt x="5" y="31"/>
                  <a:pt x="5" y="31"/>
                </a:cubicBezTo>
                <a:cubicBezTo>
                  <a:pt x="13" y="36"/>
                  <a:pt x="24" y="36"/>
                  <a:pt x="32" y="31"/>
                </a:cubicBezTo>
                <a:cubicBezTo>
                  <a:pt x="34" y="31"/>
                  <a:pt x="33" y="33"/>
                  <a:pt x="33" y="34"/>
                </a:cubicBezTo>
                <a:cubicBezTo>
                  <a:pt x="32" y="36"/>
                  <a:pt x="32" y="40"/>
                  <a:pt x="30" y="41"/>
                </a:cubicBezTo>
                <a:close/>
                <a:moveTo>
                  <a:pt x="26" y="4"/>
                </a:moveTo>
                <a:cubicBezTo>
                  <a:pt x="21" y="3"/>
                  <a:pt x="16" y="3"/>
                  <a:pt x="11" y="4"/>
                </a:cubicBezTo>
                <a:cubicBezTo>
                  <a:pt x="9" y="4"/>
                  <a:pt x="7" y="4"/>
                  <a:pt x="6" y="6"/>
                </a:cubicBezTo>
                <a:cubicBezTo>
                  <a:pt x="8" y="7"/>
                  <a:pt x="11" y="8"/>
                  <a:pt x="13" y="8"/>
                </a:cubicBezTo>
                <a:cubicBezTo>
                  <a:pt x="17" y="8"/>
                  <a:pt x="21" y="8"/>
                  <a:pt x="25" y="8"/>
                </a:cubicBezTo>
                <a:cubicBezTo>
                  <a:pt x="27" y="8"/>
                  <a:pt x="29" y="7"/>
                  <a:pt x="31" y="6"/>
                </a:cubicBezTo>
                <a:cubicBezTo>
                  <a:pt x="30" y="4"/>
                  <a:pt x="28" y="4"/>
                  <a:pt x="26" y="4"/>
                </a:cubicBezTo>
                <a:close/>
                <a:moveTo>
                  <a:pt x="16" y="16"/>
                </a:moveTo>
                <a:cubicBezTo>
                  <a:pt x="14" y="17"/>
                  <a:pt x="13" y="19"/>
                  <a:pt x="13" y="21"/>
                </a:cubicBezTo>
                <a:cubicBezTo>
                  <a:pt x="13" y="25"/>
                  <a:pt x="16" y="27"/>
                  <a:pt x="19" y="27"/>
                </a:cubicBezTo>
                <a:cubicBezTo>
                  <a:pt x="23" y="27"/>
                  <a:pt x="25" y="24"/>
                  <a:pt x="25" y="20"/>
                </a:cubicBezTo>
                <a:cubicBezTo>
                  <a:pt x="24" y="16"/>
                  <a:pt x="20" y="14"/>
                  <a:pt x="16" y="16"/>
                </a:cubicBezTo>
                <a:close/>
                <a:moveTo>
                  <a:pt x="17" y="24"/>
                </a:moveTo>
                <a:cubicBezTo>
                  <a:pt x="15" y="23"/>
                  <a:pt x="15" y="19"/>
                  <a:pt x="17" y="18"/>
                </a:cubicBezTo>
                <a:cubicBezTo>
                  <a:pt x="19" y="17"/>
                  <a:pt x="22" y="19"/>
                  <a:pt x="22" y="21"/>
                </a:cubicBezTo>
                <a:cubicBezTo>
                  <a:pt x="22" y="23"/>
                  <a:pt x="19" y="25"/>
                  <a:pt x="17" y="24"/>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52" name="Freeform 54"/>
          <p:cNvSpPr>
            <a:spLocks noEditPoints="1"/>
          </p:cNvSpPr>
          <p:nvPr/>
        </p:nvSpPr>
        <p:spPr bwMode="auto">
          <a:xfrm>
            <a:off x="6195949" y="2300226"/>
            <a:ext cx="317866" cy="317866"/>
          </a:xfrm>
          <a:custGeom>
            <a:avLst/>
            <a:gdLst>
              <a:gd name="T0" fmla="*/ 41 w 41"/>
              <a:gd name="T1" fmla="*/ 33 h 41"/>
              <a:gd name="T2" fmla="*/ 34 w 41"/>
              <a:gd name="T3" fmla="*/ 41 h 41"/>
              <a:gd name="T4" fmla="*/ 8 w 41"/>
              <a:gd name="T5" fmla="*/ 41 h 41"/>
              <a:gd name="T6" fmla="*/ 0 w 41"/>
              <a:gd name="T7" fmla="*/ 33 h 41"/>
              <a:gd name="T8" fmla="*/ 0 w 41"/>
              <a:gd name="T9" fmla="*/ 8 h 41"/>
              <a:gd name="T10" fmla="*/ 8 w 41"/>
              <a:gd name="T11" fmla="*/ 0 h 41"/>
              <a:gd name="T12" fmla="*/ 34 w 41"/>
              <a:gd name="T13" fmla="*/ 0 h 41"/>
              <a:gd name="T14" fmla="*/ 41 w 41"/>
              <a:gd name="T15" fmla="*/ 8 h 41"/>
              <a:gd name="T16" fmla="*/ 41 w 41"/>
              <a:gd name="T17" fmla="*/ 33 h 41"/>
              <a:gd name="T18" fmla="*/ 34 w 41"/>
              <a:gd name="T19" fmla="*/ 8 h 41"/>
              <a:gd name="T20" fmla="*/ 30 w 41"/>
              <a:gd name="T21" fmla="*/ 6 h 41"/>
              <a:gd name="T22" fmla="*/ 17 w 41"/>
              <a:gd name="T23" fmla="*/ 5 h 41"/>
              <a:gd name="T24" fmla="*/ 11 w 41"/>
              <a:gd name="T25" fmla="*/ 6 h 41"/>
              <a:gd name="T26" fmla="*/ 7 w 41"/>
              <a:gd name="T27" fmla="*/ 9 h 41"/>
              <a:gd name="T28" fmla="*/ 9 w 41"/>
              <a:gd name="T29" fmla="*/ 21 h 41"/>
              <a:gd name="T30" fmla="*/ 10 w 41"/>
              <a:gd name="T31" fmla="*/ 24 h 41"/>
              <a:gd name="T32" fmla="*/ 18 w 41"/>
              <a:gd name="T33" fmla="*/ 27 h 41"/>
              <a:gd name="T34" fmla="*/ 30 w 41"/>
              <a:gd name="T35" fmla="*/ 25 h 41"/>
              <a:gd name="T36" fmla="*/ 32 w 41"/>
              <a:gd name="T37" fmla="*/ 23 h 41"/>
              <a:gd name="T38" fmla="*/ 34 w 41"/>
              <a:gd name="T39" fmla="*/ 10 h 41"/>
              <a:gd name="T40" fmla="*/ 34 w 41"/>
              <a:gd name="T41" fmla="*/ 8 h 41"/>
              <a:gd name="T42" fmla="*/ 31 w 41"/>
              <a:gd name="T43" fmla="*/ 27 h 41"/>
              <a:gd name="T44" fmla="*/ 11 w 41"/>
              <a:gd name="T45" fmla="*/ 27 h 41"/>
              <a:gd name="T46" fmla="*/ 11 w 41"/>
              <a:gd name="T47" fmla="*/ 27 h 41"/>
              <a:gd name="T48" fmla="*/ 11 w 41"/>
              <a:gd name="T49" fmla="*/ 27 h 41"/>
              <a:gd name="T50" fmla="*/ 12 w 41"/>
              <a:gd name="T51" fmla="*/ 33 h 41"/>
              <a:gd name="T52" fmla="*/ 17 w 41"/>
              <a:gd name="T53" fmla="*/ 36 h 41"/>
              <a:gd name="T54" fmla="*/ 29 w 41"/>
              <a:gd name="T55" fmla="*/ 34 h 41"/>
              <a:gd name="T56" fmla="*/ 31 w 41"/>
              <a:gd name="T57" fmla="*/ 29 h 41"/>
              <a:gd name="T58" fmla="*/ 31 w 41"/>
              <a:gd name="T59" fmla="*/ 27 h 41"/>
              <a:gd name="T60" fmla="*/ 25 w 41"/>
              <a:gd name="T61" fmla="*/ 10 h 41"/>
              <a:gd name="T62" fmla="*/ 16 w 41"/>
              <a:gd name="T63" fmla="*/ 10 h 41"/>
              <a:gd name="T64" fmla="*/ 12 w 41"/>
              <a:gd name="T65" fmla="*/ 9 h 41"/>
              <a:gd name="T66" fmla="*/ 15 w 41"/>
              <a:gd name="T67" fmla="*/ 7 h 41"/>
              <a:gd name="T68" fmla="*/ 26 w 41"/>
              <a:gd name="T69" fmla="*/ 7 h 41"/>
              <a:gd name="T70" fmla="*/ 30 w 41"/>
              <a:gd name="T71" fmla="*/ 9 h 41"/>
              <a:gd name="T72" fmla="*/ 25 w 41"/>
              <a:gd name="T73" fmla="*/ 10 h 41"/>
              <a:gd name="T74" fmla="*/ 21 w 41"/>
              <a:gd name="T75" fmla="*/ 24 h 41"/>
              <a:gd name="T76" fmla="*/ 16 w 41"/>
              <a:gd name="T77" fmla="*/ 20 h 41"/>
              <a:gd name="T78" fmla="*/ 19 w 41"/>
              <a:gd name="T79" fmla="*/ 16 h 41"/>
              <a:gd name="T80" fmla="*/ 25 w 41"/>
              <a:gd name="T81" fmla="*/ 19 h 41"/>
              <a:gd name="T82" fmla="*/ 21 w 41"/>
              <a:gd name="T83" fmla="*/ 24 h 41"/>
              <a:gd name="T84" fmla="*/ 20 w 41"/>
              <a:gd name="T85" fmla="*/ 18 h 41"/>
              <a:gd name="T86" fmla="*/ 20 w 41"/>
              <a:gd name="T87" fmla="*/ 22 h 41"/>
              <a:gd name="T88" fmla="*/ 23 w 41"/>
              <a:gd name="T89" fmla="*/ 20 h 41"/>
              <a:gd name="T90" fmla="*/ 20 w 41"/>
              <a:gd name="T91" fmla="*/ 18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1" h="41">
                <a:moveTo>
                  <a:pt x="41" y="33"/>
                </a:moveTo>
                <a:cubicBezTo>
                  <a:pt x="41" y="38"/>
                  <a:pt x="38" y="41"/>
                  <a:pt x="34" y="41"/>
                </a:cubicBezTo>
                <a:cubicBezTo>
                  <a:pt x="8" y="41"/>
                  <a:pt x="8" y="41"/>
                  <a:pt x="8" y="41"/>
                </a:cubicBezTo>
                <a:cubicBezTo>
                  <a:pt x="4" y="41"/>
                  <a:pt x="0" y="38"/>
                  <a:pt x="0" y="33"/>
                </a:cubicBezTo>
                <a:cubicBezTo>
                  <a:pt x="0" y="8"/>
                  <a:pt x="0" y="8"/>
                  <a:pt x="0" y="8"/>
                </a:cubicBezTo>
                <a:cubicBezTo>
                  <a:pt x="0" y="3"/>
                  <a:pt x="4" y="0"/>
                  <a:pt x="8" y="0"/>
                </a:cubicBezTo>
                <a:cubicBezTo>
                  <a:pt x="34" y="0"/>
                  <a:pt x="34" y="0"/>
                  <a:pt x="34" y="0"/>
                </a:cubicBezTo>
                <a:cubicBezTo>
                  <a:pt x="38" y="0"/>
                  <a:pt x="41" y="3"/>
                  <a:pt x="41" y="8"/>
                </a:cubicBezTo>
                <a:lnTo>
                  <a:pt x="41" y="33"/>
                </a:lnTo>
                <a:close/>
                <a:moveTo>
                  <a:pt x="34" y="8"/>
                </a:moveTo>
                <a:cubicBezTo>
                  <a:pt x="33" y="7"/>
                  <a:pt x="31" y="6"/>
                  <a:pt x="30" y="6"/>
                </a:cubicBezTo>
                <a:cubicBezTo>
                  <a:pt x="26" y="5"/>
                  <a:pt x="21" y="5"/>
                  <a:pt x="17" y="5"/>
                </a:cubicBezTo>
                <a:cubicBezTo>
                  <a:pt x="15" y="5"/>
                  <a:pt x="13" y="5"/>
                  <a:pt x="11" y="6"/>
                </a:cubicBezTo>
                <a:cubicBezTo>
                  <a:pt x="9" y="7"/>
                  <a:pt x="7" y="7"/>
                  <a:pt x="7" y="9"/>
                </a:cubicBezTo>
                <a:cubicBezTo>
                  <a:pt x="8" y="13"/>
                  <a:pt x="8" y="17"/>
                  <a:pt x="9" y="21"/>
                </a:cubicBezTo>
                <a:cubicBezTo>
                  <a:pt x="9" y="22"/>
                  <a:pt x="9" y="24"/>
                  <a:pt x="10" y="24"/>
                </a:cubicBezTo>
                <a:cubicBezTo>
                  <a:pt x="13" y="26"/>
                  <a:pt x="15" y="27"/>
                  <a:pt x="18" y="27"/>
                </a:cubicBezTo>
                <a:cubicBezTo>
                  <a:pt x="22" y="28"/>
                  <a:pt x="26" y="27"/>
                  <a:pt x="30" y="25"/>
                </a:cubicBezTo>
                <a:cubicBezTo>
                  <a:pt x="31" y="25"/>
                  <a:pt x="32" y="24"/>
                  <a:pt x="32" y="23"/>
                </a:cubicBezTo>
                <a:cubicBezTo>
                  <a:pt x="33" y="19"/>
                  <a:pt x="34" y="15"/>
                  <a:pt x="34" y="10"/>
                </a:cubicBezTo>
                <a:cubicBezTo>
                  <a:pt x="34" y="10"/>
                  <a:pt x="35" y="9"/>
                  <a:pt x="34" y="8"/>
                </a:cubicBezTo>
                <a:close/>
                <a:moveTo>
                  <a:pt x="31" y="27"/>
                </a:moveTo>
                <a:cubicBezTo>
                  <a:pt x="25" y="31"/>
                  <a:pt x="17" y="31"/>
                  <a:pt x="11" y="27"/>
                </a:cubicBezTo>
                <a:cubicBezTo>
                  <a:pt x="11" y="27"/>
                  <a:pt x="11" y="27"/>
                  <a:pt x="11" y="27"/>
                </a:cubicBezTo>
                <a:cubicBezTo>
                  <a:pt x="11" y="27"/>
                  <a:pt x="11" y="27"/>
                  <a:pt x="11" y="27"/>
                </a:cubicBezTo>
                <a:cubicBezTo>
                  <a:pt x="11" y="29"/>
                  <a:pt x="11" y="31"/>
                  <a:pt x="12" y="33"/>
                </a:cubicBezTo>
                <a:cubicBezTo>
                  <a:pt x="13" y="35"/>
                  <a:pt x="15" y="35"/>
                  <a:pt x="17" y="36"/>
                </a:cubicBezTo>
                <a:cubicBezTo>
                  <a:pt x="21" y="37"/>
                  <a:pt x="25" y="36"/>
                  <a:pt x="29" y="34"/>
                </a:cubicBezTo>
                <a:cubicBezTo>
                  <a:pt x="31" y="33"/>
                  <a:pt x="30" y="31"/>
                  <a:pt x="31" y="29"/>
                </a:cubicBezTo>
                <a:cubicBezTo>
                  <a:pt x="31" y="28"/>
                  <a:pt x="31" y="27"/>
                  <a:pt x="31" y="27"/>
                </a:cubicBezTo>
                <a:close/>
                <a:moveTo>
                  <a:pt x="25" y="10"/>
                </a:moveTo>
                <a:cubicBezTo>
                  <a:pt x="22" y="11"/>
                  <a:pt x="19" y="11"/>
                  <a:pt x="16" y="10"/>
                </a:cubicBezTo>
                <a:cubicBezTo>
                  <a:pt x="15" y="10"/>
                  <a:pt x="13" y="10"/>
                  <a:pt x="12" y="9"/>
                </a:cubicBezTo>
                <a:cubicBezTo>
                  <a:pt x="13" y="8"/>
                  <a:pt x="14" y="8"/>
                  <a:pt x="15" y="7"/>
                </a:cubicBezTo>
                <a:cubicBezTo>
                  <a:pt x="19" y="7"/>
                  <a:pt x="23" y="7"/>
                  <a:pt x="26" y="7"/>
                </a:cubicBezTo>
                <a:cubicBezTo>
                  <a:pt x="27" y="8"/>
                  <a:pt x="29" y="8"/>
                  <a:pt x="30" y="9"/>
                </a:cubicBezTo>
                <a:cubicBezTo>
                  <a:pt x="29" y="10"/>
                  <a:pt x="27" y="10"/>
                  <a:pt x="25" y="10"/>
                </a:cubicBezTo>
                <a:close/>
                <a:moveTo>
                  <a:pt x="21" y="24"/>
                </a:moveTo>
                <a:cubicBezTo>
                  <a:pt x="19" y="24"/>
                  <a:pt x="17" y="22"/>
                  <a:pt x="16" y="20"/>
                </a:cubicBezTo>
                <a:cubicBezTo>
                  <a:pt x="16" y="18"/>
                  <a:pt x="17" y="17"/>
                  <a:pt x="19" y="16"/>
                </a:cubicBezTo>
                <a:cubicBezTo>
                  <a:pt x="22" y="15"/>
                  <a:pt x="25" y="17"/>
                  <a:pt x="25" y="19"/>
                </a:cubicBezTo>
                <a:cubicBezTo>
                  <a:pt x="25" y="22"/>
                  <a:pt x="24" y="24"/>
                  <a:pt x="21" y="24"/>
                </a:cubicBezTo>
                <a:close/>
                <a:moveTo>
                  <a:pt x="20" y="18"/>
                </a:moveTo>
                <a:cubicBezTo>
                  <a:pt x="18" y="19"/>
                  <a:pt x="18" y="21"/>
                  <a:pt x="20" y="22"/>
                </a:cubicBezTo>
                <a:cubicBezTo>
                  <a:pt x="21" y="23"/>
                  <a:pt x="23" y="21"/>
                  <a:pt x="23" y="20"/>
                </a:cubicBezTo>
                <a:cubicBezTo>
                  <a:pt x="23" y="18"/>
                  <a:pt x="21" y="17"/>
                  <a:pt x="20" y="1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53" name="Freeform 55"/>
          <p:cNvSpPr>
            <a:spLocks noEditPoints="1"/>
          </p:cNvSpPr>
          <p:nvPr/>
        </p:nvSpPr>
        <p:spPr bwMode="auto">
          <a:xfrm>
            <a:off x="3852012" y="2781031"/>
            <a:ext cx="255602" cy="347357"/>
          </a:xfrm>
          <a:custGeom>
            <a:avLst/>
            <a:gdLst>
              <a:gd name="T0" fmla="*/ 26 w 33"/>
              <a:gd name="T1" fmla="*/ 21 h 45"/>
              <a:gd name="T2" fmla="*/ 32 w 33"/>
              <a:gd name="T3" fmla="*/ 30 h 45"/>
              <a:gd name="T4" fmla="*/ 20 w 33"/>
              <a:gd name="T5" fmla="*/ 38 h 45"/>
              <a:gd name="T6" fmla="*/ 20 w 33"/>
              <a:gd name="T7" fmla="*/ 45 h 45"/>
              <a:gd name="T8" fmla="*/ 16 w 33"/>
              <a:gd name="T9" fmla="*/ 45 h 45"/>
              <a:gd name="T10" fmla="*/ 16 w 33"/>
              <a:gd name="T11" fmla="*/ 38 h 45"/>
              <a:gd name="T12" fmla="*/ 13 w 33"/>
              <a:gd name="T13" fmla="*/ 38 h 45"/>
              <a:gd name="T14" fmla="*/ 13 w 33"/>
              <a:gd name="T15" fmla="*/ 45 h 45"/>
              <a:gd name="T16" fmla="*/ 8 w 33"/>
              <a:gd name="T17" fmla="*/ 45 h 45"/>
              <a:gd name="T18" fmla="*/ 8 w 33"/>
              <a:gd name="T19" fmla="*/ 38 h 45"/>
              <a:gd name="T20" fmla="*/ 6 w 33"/>
              <a:gd name="T21" fmla="*/ 38 h 45"/>
              <a:gd name="T22" fmla="*/ 0 w 33"/>
              <a:gd name="T23" fmla="*/ 38 h 45"/>
              <a:gd name="T24" fmla="*/ 1 w 33"/>
              <a:gd name="T25" fmla="*/ 33 h 45"/>
              <a:gd name="T26" fmla="*/ 4 w 33"/>
              <a:gd name="T27" fmla="*/ 33 h 45"/>
              <a:gd name="T28" fmla="*/ 6 w 33"/>
              <a:gd name="T29" fmla="*/ 32 h 45"/>
              <a:gd name="T30" fmla="*/ 6 w 33"/>
              <a:gd name="T31" fmla="*/ 21 h 45"/>
              <a:gd name="T32" fmla="*/ 6 w 33"/>
              <a:gd name="T33" fmla="*/ 21 h 45"/>
              <a:gd name="T34" fmla="*/ 6 w 33"/>
              <a:gd name="T35" fmla="*/ 21 h 45"/>
              <a:gd name="T36" fmla="*/ 6 w 33"/>
              <a:gd name="T37" fmla="*/ 13 h 45"/>
              <a:gd name="T38" fmla="*/ 3 w 33"/>
              <a:gd name="T39" fmla="*/ 12 h 45"/>
              <a:gd name="T40" fmla="*/ 0 w 33"/>
              <a:gd name="T41" fmla="*/ 12 h 45"/>
              <a:gd name="T42" fmla="*/ 0 w 33"/>
              <a:gd name="T43" fmla="*/ 7 h 45"/>
              <a:gd name="T44" fmla="*/ 6 w 33"/>
              <a:gd name="T45" fmla="*/ 7 h 45"/>
              <a:gd name="T46" fmla="*/ 8 w 33"/>
              <a:gd name="T47" fmla="*/ 7 h 45"/>
              <a:gd name="T48" fmla="*/ 8 w 33"/>
              <a:gd name="T49" fmla="*/ 0 h 45"/>
              <a:gd name="T50" fmla="*/ 13 w 33"/>
              <a:gd name="T51" fmla="*/ 0 h 45"/>
              <a:gd name="T52" fmla="*/ 13 w 33"/>
              <a:gd name="T53" fmla="*/ 7 h 45"/>
              <a:gd name="T54" fmla="*/ 16 w 33"/>
              <a:gd name="T55" fmla="*/ 7 h 45"/>
              <a:gd name="T56" fmla="*/ 16 w 33"/>
              <a:gd name="T57" fmla="*/ 0 h 45"/>
              <a:gd name="T58" fmla="*/ 20 w 33"/>
              <a:gd name="T59" fmla="*/ 0 h 45"/>
              <a:gd name="T60" fmla="*/ 20 w 33"/>
              <a:gd name="T61" fmla="*/ 7 h 45"/>
              <a:gd name="T62" fmla="*/ 30 w 33"/>
              <a:gd name="T63" fmla="*/ 14 h 45"/>
              <a:gd name="T64" fmla="*/ 26 w 33"/>
              <a:gd name="T65" fmla="*/ 21 h 45"/>
              <a:gd name="T66" fmla="*/ 13 w 33"/>
              <a:gd name="T67" fmla="*/ 12 h 45"/>
              <a:gd name="T68" fmla="*/ 13 w 33"/>
              <a:gd name="T69" fmla="*/ 20 h 45"/>
              <a:gd name="T70" fmla="*/ 22 w 33"/>
              <a:gd name="T71" fmla="*/ 16 h 45"/>
              <a:gd name="T72" fmla="*/ 13 w 33"/>
              <a:gd name="T73" fmla="*/ 12 h 45"/>
              <a:gd name="T74" fmla="*/ 13 w 33"/>
              <a:gd name="T75" fmla="*/ 24 h 45"/>
              <a:gd name="T76" fmla="*/ 13 w 33"/>
              <a:gd name="T77" fmla="*/ 33 h 45"/>
              <a:gd name="T78" fmla="*/ 24 w 33"/>
              <a:gd name="T79" fmla="*/ 29 h 45"/>
              <a:gd name="T80" fmla="*/ 13 w 33"/>
              <a:gd name="T81" fmla="*/ 24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3" h="45">
                <a:moveTo>
                  <a:pt x="26" y="21"/>
                </a:moveTo>
                <a:cubicBezTo>
                  <a:pt x="30" y="22"/>
                  <a:pt x="33" y="24"/>
                  <a:pt x="32" y="30"/>
                </a:cubicBezTo>
                <a:cubicBezTo>
                  <a:pt x="32" y="36"/>
                  <a:pt x="27" y="38"/>
                  <a:pt x="20" y="38"/>
                </a:cubicBezTo>
                <a:cubicBezTo>
                  <a:pt x="20" y="45"/>
                  <a:pt x="20" y="45"/>
                  <a:pt x="20" y="45"/>
                </a:cubicBezTo>
                <a:cubicBezTo>
                  <a:pt x="16" y="45"/>
                  <a:pt x="16" y="45"/>
                  <a:pt x="16" y="45"/>
                </a:cubicBezTo>
                <a:cubicBezTo>
                  <a:pt x="16" y="38"/>
                  <a:pt x="16" y="38"/>
                  <a:pt x="16" y="38"/>
                </a:cubicBezTo>
                <a:cubicBezTo>
                  <a:pt x="15" y="38"/>
                  <a:pt x="14" y="38"/>
                  <a:pt x="13" y="38"/>
                </a:cubicBezTo>
                <a:cubicBezTo>
                  <a:pt x="13" y="45"/>
                  <a:pt x="13" y="45"/>
                  <a:pt x="13" y="45"/>
                </a:cubicBezTo>
                <a:cubicBezTo>
                  <a:pt x="8" y="45"/>
                  <a:pt x="8" y="45"/>
                  <a:pt x="8" y="45"/>
                </a:cubicBezTo>
                <a:cubicBezTo>
                  <a:pt x="8" y="38"/>
                  <a:pt x="8" y="38"/>
                  <a:pt x="8" y="38"/>
                </a:cubicBezTo>
                <a:cubicBezTo>
                  <a:pt x="7" y="38"/>
                  <a:pt x="6" y="38"/>
                  <a:pt x="6" y="38"/>
                </a:cubicBezTo>
                <a:cubicBezTo>
                  <a:pt x="0" y="38"/>
                  <a:pt x="0" y="38"/>
                  <a:pt x="0" y="38"/>
                </a:cubicBezTo>
                <a:cubicBezTo>
                  <a:pt x="1" y="33"/>
                  <a:pt x="1" y="33"/>
                  <a:pt x="1" y="33"/>
                </a:cubicBezTo>
                <a:cubicBezTo>
                  <a:pt x="4" y="33"/>
                  <a:pt x="4" y="33"/>
                  <a:pt x="4" y="33"/>
                </a:cubicBezTo>
                <a:cubicBezTo>
                  <a:pt x="5" y="33"/>
                  <a:pt x="5" y="32"/>
                  <a:pt x="6" y="32"/>
                </a:cubicBezTo>
                <a:cubicBezTo>
                  <a:pt x="6" y="21"/>
                  <a:pt x="6" y="21"/>
                  <a:pt x="6" y="21"/>
                </a:cubicBezTo>
                <a:cubicBezTo>
                  <a:pt x="6" y="21"/>
                  <a:pt x="6" y="21"/>
                  <a:pt x="6" y="21"/>
                </a:cubicBezTo>
                <a:cubicBezTo>
                  <a:pt x="6" y="21"/>
                  <a:pt x="6" y="21"/>
                  <a:pt x="6" y="21"/>
                </a:cubicBezTo>
                <a:cubicBezTo>
                  <a:pt x="6" y="13"/>
                  <a:pt x="6" y="13"/>
                  <a:pt x="6" y="13"/>
                </a:cubicBezTo>
                <a:cubicBezTo>
                  <a:pt x="5" y="13"/>
                  <a:pt x="5" y="12"/>
                  <a:pt x="3" y="12"/>
                </a:cubicBezTo>
                <a:cubicBezTo>
                  <a:pt x="3" y="12"/>
                  <a:pt x="3" y="12"/>
                  <a:pt x="0" y="12"/>
                </a:cubicBezTo>
                <a:cubicBezTo>
                  <a:pt x="0" y="7"/>
                  <a:pt x="0" y="7"/>
                  <a:pt x="0" y="7"/>
                </a:cubicBezTo>
                <a:cubicBezTo>
                  <a:pt x="6" y="7"/>
                  <a:pt x="6" y="7"/>
                  <a:pt x="6" y="7"/>
                </a:cubicBezTo>
                <a:cubicBezTo>
                  <a:pt x="7" y="7"/>
                  <a:pt x="8" y="7"/>
                  <a:pt x="8" y="7"/>
                </a:cubicBezTo>
                <a:cubicBezTo>
                  <a:pt x="8" y="0"/>
                  <a:pt x="8" y="0"/>
                  <a:pt x="8" y="0"/>
                </a:cubicBezTo>
                <a:cubicBezTo>
                  <a:pt x="13" y="0"/>
                  <a:pt x="13" y="0"/>
                  <a:pt x="13" y="0"/>
                </a:cubicBezTo>
                <a:cubicBezTo>
                  <a:pt x="13" y="7"/>
                  <a:pt x="13" y="7"/>
                  <a:pt x="13" y="7"/>
                </a:cubicBezTo>
                <a:cubicBezTo>
                  <a:pt x="14" y="7"/>
                  <a:pt x="15" y="7"/>
                  <a:pt x="16" y="7"/>
                </a:cubicBezTo>
                <a:cubicBezTo>
                  <a:pt x="16" y="0"/>
                  <a:pt x="16" y="0"/>
                  <a:pt x="16" y="0"/>
                </a:cubicBezTo>
                <a:cubicBezTo>
                  <a:pt x="20" y="0"/>
                  <a:pt x="20" y="0"/>
                  <a:pt x="20" y="0"/>
                </a:cubicBezTo>
                <a:cubicBezTo>
                  <a:pt x="20" y="7"/>
                  <a:pt x="20" y="7"/>
                  <a:pt x="20" y="7"/>
                </a:cubicBezTo>
                <a:cubicBezTo>
                  <a:pt x="25" y="8"/>
                  <a:pt x="29" y="9"/>
                  <a:pt x="30" y="14"/>
                </a:cubicBezTo>
                <a:cubicBezTo>
                  <a:pt x="30" y="18"/>
                  <a:pt x="29" y="20"/>
                  <a:pt x="26" y="21"/>
                </a:cubicBezTo>
                <a:close/>
                <a:moveTo>
                  <a:pt x="13" y="12"/>
                </a:moveTo>
                <a:cubicBezTo>
                  <a:pt x="13" y="20"/>
                  <a:pt x="13" y="20"/>
                  <a:pt x="13" y="20"/>
                </a:cubicBezTo>
                <a:cubicBezTo>
                  <a:pt x="15" y="20"/>
                  <a:pt x="22" y="21"/>
                  <a:pt x="22" y="16"/>
                </a:cubicBezTo>
                <a:cubicBezTo>
                  <a:pt x="22" y="11"/>
                  <a:pt x="15" y="12"/>
                  <a:pt x="13" y="12"/>
                </a:cubicBezTo>
                <a:close/>
                <a:moveTo>
                  <a:pt x="13" y="24"/>
                </a:moveTo>
                <a:cubicBezTo>
                  <a:pt x="13" y="33"/>
                  <a:pt x="13" y="33"/>
                  <a:pt x="13" y="33"/>
                </a:cubicBezTo>
                <a:cubicBezTo>
                  <a:pt x="15" y="33"/>
                  <a:pt x="24" y="34"/>
                  <a:pt x="24" y="29"/>
                </a:cubicBezTo>
                <a:cubicBezTo>
                  <a:pt x="24" y="23"/>
                  <a:pt x="15" y="24"/>
                  <a:pt x="13" y="24"/>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54" name="Freeform 56"/>
          <p:cNvSpPr>
            <a:spLocks noEditPoints="1"/>
          </p:cNvSpPr>
          <p:nvPr/>
        </p:nvSpPr>
        <p:spPr bwMode="auto">
          <a:xfrm>
            <a:off x="5592613" y="2300226"/>
            <a:ext cx="294926" cy="317866"/>
          </a:xfrm>
          <a:custGeom>
            <a:avLst/>
            <a:gdLst>
              <a:gd name="T0" fmla="*/ 0 w 38"/>
              <a:gd name="T1" fmla="*/ 39 h 41"/>
              <a:gd name="T2" fmla="*/ 5 w 38"/>
              <a:gd name="T3" fmla="*/ 38 h 41"/>
              <a:gd name="T4" fmla="*/ 6 w 38"/>
              <a:gd name="T5" fmla="*/ 31 h 41"/>
              <a:gd name="T6" fmla="*/ 5 w 38"/>
              <a:gd name="T7" fmla="*/ 4 h 41"/>
              <a:gd name="T8" fmla="*/ 0 w 38"/>
              <a:gd name="T9" fmla="*/ 3 h 41"/>
              <a:gd name="T10" fmla="*/ 0 w 38"/>
              <a:gd name="T11" fmla="*/ 1 h 41"/>
              <a:gd name="T12" fmla="*/ 19 w 38"/>
              <a:gd name="T13" fmla="*/ 0 h 41"/>
              <a:gd name="T14" fmla="*/ 23 w 38"/>
              <a:gd name="T15" fmla="*/ 0 h 41"/>
              <a:gd name="T16" fmla="*/ 35 w 38"/>
              <a:gd name="T17" fmla="*/ 10 h 41"/>
              <a:gd name="T18" fmla="*/ 28 w 38"/>
              <a:gd name="T19" fmla="*/ 18 h 41"/>
              <a:gd name="T20" fmla="*/ 38 w 38"/>
              <a:gd name="T21" fmla="*/ 29 h 41"/>
              <a:gd name="T22" fmla="*/ 21 w 38"/>
              <a:gd name="T23" fmla="*/ 41 h 41"/>
              <a:gd name="T24" fmla="*/ 14 w 38"/>
              <a:gd name="T25" fmla="*/ 41 h 41"/>
              <a:gd name="T26" fmla="*/ 0 w 38"/>
              <a:gd name="T27" fmla="*/ 41 h 41"/>
              <a:gd name="T28" fmla="*/ 0 w 38"/>
              <a:gd name="T29" fmla="*/ 39 h 41"/>
              <a:gd name="T30" fmla="*/ 17 w 38"/>
              <a:gd name="T31" fmla="*/ 18 h 41"/>
              <a:gd name="T32" fmla="*/ 27 w 38"/>
              <a:gd name="T33" fmla="*/ 10 h 41"/>
              <a:gd name="T34" fmla="*/ 18 w 38"/>
              <a:gd name="T35" fmla="*/ 3 h 41"/>
              <a:gd name="T36" fmla="*/ 14 w 38"/>
              <a:gd name="T37" fmla="*/ 3 h 41"/>
              <a:gd name="T38" fmla="*/ 14 w 38"/>
              <a:gd name="T39" fmla="*/ 11 h 41"/>
              <a:gd name="T40" fmla="*/ 14 w 38"/>
              <a:gd name="T41" fmla="*/ 16 h 41"/>
              <a:gd name="T42" fmla="*/ 14 w 38"/>
              <a:gd name="T43" fmla="*/ 17 h 41"/>
              <a:gd name="T44" fmla="*/ 17 w 38"/>
              <a:gd name="T45" fmla="*/ 18 h 41"/>
              <a:gd name="T46" fmla="*/ 19 w 38"/>
              <a:gd name="T47" fmla="*/ 38 h 41"/>
              <a:gd name="T48" fmla="*/ 29 w 38"/>
              <a:gd name="T49" fmla="*/ 29 h 41"/>
              <a:gd name="T50" fmla="*/ 28 w 38"/>
              <a:gd name="T51" fmla="*/ 24 h 41"/>
              <a:gd name="T52" fmla="*/ 17 w 38"/>
              <a:gd name="T53" fmla="*/ 20 h 41"/>
              <a:gd name="T54" fmla="*/ 14 w 38"/>
              <a:gd name="T55" fmla="*/ 20 h 41"/>
              <a:gd name="T56" fmla="*/ 14 w 38"/>
              <a:gd name="T57" fmla="*/ 29 h 41"/>
              <a:gd name="T58" fmla="*/ 15 w 38"/>
              <a:gd name="T59" fmla="*/ 37 h 41"/>
              <a:gd name="T60" fmla="*/ 19 w 38"/>
              <a:gd name="T61" fmla="*/ 38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8" h="41">
                <a:moveTo>
                  <a:pt x="0" y="39"/>
                </a:moveTo>
                <a:cubicBezTo>
                  <a:pt x="2" y="38"/>
                  <a:pt x="3" y="38"/>
                  <a:pt x="5" y="38"/>
                </a:cubicBezTo>
                <a:cubicBezTo>
                  <a:pt x="6" y="36"/>
                  <a:pt x="6" y="33"/>
                  <a:pt x="6" y="31"/>
                </a:cubicBezTo>
                <a:cubicBezTo>
                  <a:pt x="6" y="31"/>
                  <a:pt x="6" y="5"/>
                  <a:pt x="5" y="4"/>
                </a:cubicBezTo>
                <a:cubicBezTo>
                  <a:pt x="5" y="3"/>
                  <a:pt x="1" y="3"/>
                  <a:pt x="0" y="3"/>
                </a:cubicBezTo>
                <a:cubicBezTo>
                  <a:pt x="0" y="1"/>
                  <a:pt x="0" y="1"/>
                  <a:pt x="0" y="1"/>
                </a:cubicBezTo>
                <a:cubicBezTo>
                  <a:pt x="6" y="1"/>
                  <a:pt x="13" y="0"/>
                  <a:pt x="19" y="0"/>
                </a:cubicBezTo>
                <a:cubicBezTo>
                  <a:pt x="20" y="0"/>
                  <a:pt x="22" y="0"/>
                  <a:pt x="23" y="0"/>
                </a:cubicBezTo>
                <a:cubicBezTo>
                  <a:pt x="29" y="0"/>
                  <a:pt x="35" y="3"/>
                  <a:pt x="35" y="10"/>
                </a:cubicBezTo>
                <a:cubicBezTo>
                  <a:pt x="35" y="15"/>
                  <a:pt x="32" y="17"/>
                  <a:pt x="28" y="18"/>
                </a:cubicBezTo>
                <a:cubicBezTo>
                  <a:pt x="33" y="19"/>
                  <a:pt x="38" y="23"/>
                  <a:pt x="38" y="29"/>
                </a:cubicBezTo>
                <a:cubicBezTo>
                  <a:pt x="38" y="38"/>
                  <a:pt x="29" y="41"/>
                  <a:pt x="21" y="41"/>
                </a:cubicBezTo>
                <a:cubicBezTo>
                  <a:pt x="19" y="41"/>
                  <a:pt x="17" y="41"/>
                  <a:pt x="14" y="41"/>
                </a:cubicBezTo>
                <a:cubicBezTo>
                  <a:pt x="10" y="41"/>
                  <a:pt x="5" y="41"/>
                  <a:pt x="0" y="41"/>
                </a:cubicBezTo>
                <a:lnTo>
                  <a:pt x="0" y="39"/>
                </a:lnTo>
                <a:close/>
                <a:moveTo>
                  <a:pt x="17" y="18"/>
                </a:moveTo>
                <a:cubicBezTo>
                  <a:pt x="23" y="18"/>
                  <a:pt x="27" y="16"/>
                  <a:pt x="27" y="10"/>
                </a:cubicBezTo>
                <a:cubicBezTo>
                  <a:pt x="27" y="5"/>
                  <a:pt x="22" y="3"/>
                  <a:pt x="18" y="3"/>
                </a:cubicBezTo>
                <a:cubicBezTo>
                  <a:pt x="17" y="3"/>
                  <a:pt x="15" y="3"/>
                  <a:pt x="14" y="3"/>
                </a:cubicBezTo>
                <a:cubicBezTo>
                  <a:pt x="14" y="6"/>
                  <a:pt x="14" y="9"/>
                  <a:pt x="14" y="11"/>
                </a:cubicBezTo>
                <a:cubicBezTo>
                  <a:pt x="14" y="13"/>
                  <a:pt x="14" y="14"/>
                  <a:pt x="14" y="16"/>
                </a:cubicBezTo>
                <a:cubicBezTo>
                  <a:pt x="14" y="16"/>
                  <a:pt x="14" y="17"/>
                  <a:pt x="14" y="17"/>
                </a:cubicBezTo>
                <a:cubicBezTo>
                  <a:pt x="15" y="18"/>
                  <a:pt x="16" y="18"/>
                  <a:pt x="17" y="18"/>
                </a:cubicBezTo>
                <a:close/>
                <a:moveTo>
                  <a:pt x="19" y="38"/>
                </a:moveTo>
                <a:cubicBezTo>
                  <a:pt x="25" y="38"/>
                  <a:pt x="29" y="36"/>
                  <a:pt x="29" y="29"/>
                </a:cubicBezTo>
                <a:cubicBezTo>
                  <a:pt x="29" y="28"/>
                  <a:pt x="28" y="26"/>
                  <a:pt x="28" y="24"/>
                </a:cubicBezTo>
                <a:cubicBezTo>
                  <a:pt x="25" y="20"/>
                  <a:pt x="21" y="20"/>
                  <a:pt x="17" y="20"/>
                </a:cubicBezTo>
                <a:cubicBezTo>
                  <a:pt x="16" y="20"/>
                  <a:pt x="15" y="20"/>
                  <a:pt x="14" y="20"/>
                </a:cubicBezTo>
                <a:cubicBezTo>
                  <a:pt x="14" y="23"/>
                  <a:pt x="14" y="26"/>
                  <a:pt x="14" y="29"/>
                </a:cubicBezTo>
                <a:cubicBezTo>
                  <a:pt x="14" y="31"/>
                  <a:pt x="14" y="36"/>
                  <a:pt x="15" y="37"/>
                </a:cubicBezTo>
                <a:cubicBezTo>
                  <a:pt x="16" y="38"/>
                  <a:pt x="17" y="38"/>
                  <a:pt x="19" y="3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55" name="Freeform 57"/>
          <p:cNvSpPr>
            <a:spLocks/>
          </p:cNvSpPr>
          <p:nvPr/>
        </p:nvSpPr>
        <p:spPr bwMode="auto">
          <a:xfrm>
            <a:off x="6835951" y="2287118"/>
            <a:ext cx="186788" cy="344082"/>
          </a:xfrm>
          <a:custGeom>
            <a:avLst/>
            <a:gdLst>
              <a:gd name="T0" fmla="*/ 24 w 24"/>
              <a:gd name="T1" fmla="*/ 13 h 44"/>
              <a:gd name="T2" fmla="*/ 9 w 24"/>
              <a:gd name="T3" fmla="*/ 44 h 44"/>
              <a:gd name="T4" fmla="*/ 8 w 24"/>
              <a:gd name="T5" fmla="*/ 44 h 44"/>
              <a:gd name="T6" fmla="*/ 8 w 24"/>
              <a:gd name="T7" fmla="*/ 44 h 44"/>
              <a:gd name="T8" fmla="*/ 7 w 24"/>
              <a:gd name="T9" fmla="*/ 43 h 44"/>
              <a:gd name="T10" fmla="*/ 12 w 24"/>
              <a:gd name="T11" fmla="*/ 21 h 44"/>
              <a:gd name="T12" fmla="*/ 1 w 24"/>
              <a:gd name="T13" fmla="*/ 24 h 44"/>
              <a:gd name="T14" fmla="*/ 1 w 24"/>
              <a:gd name="T15" fmla="*/ 24 h 44"/>
              <a:gd name="T16" fmla="*/ 0 w 24"/>
              <a:gd name="T17" fmla="*/ 24 h 44"/>
              <a:gd name="T18" fmla="*/ 0 w 24"/>
              <a:gd name="T19" fmla="*/ 23 h 44"/>
              <a:gd name="T20" fmla="*/ 5 w 24"/>
              <a:gd name="T21" fmla="*/ 1 h 44"/>
              <a:gd name="T22" fmla="*/ 6 w 24"/>
              <a:gd name="T23" fmla="*/ 0 h 44"/>
              <a:gd name="T24" fmla="*/ 15 w 24"/>
              <a:gd name="T25" fmla="*/ 0 h 44"/>
              <a:gd name="T26" fmla="*/ 16 w 24"/>
              <a:gd name="T27" fmla="*/ 1 h 44"/>
              <a:gd name="T28" fmla="*/ 16 w 24"/>
              <a:gd name="T29" fmla="*/ 1 h 44"/>
              <a:gd name="T30" fmla="*/ 12 w 24"/>
              <a:gd name="T31" fmla="*/ 14 h 44"/>
              <a:gd name="T32" fmla="*/ 22 w 24"/>
              <a:gd name="T33" fmla="*/ 11 h 44"/>
              <a:gd name="T34" fmla="*/ 23 w 24"/>
              <a:gd name="T35" fmla="*/ 11 h 44"/>
              <a:gd name="T36" fmla="*/ 23 w 24"/>
              <a:gd name="T37" fmla="*/ 11 h 44"/>
              <a:gd name="T38" fmla="*/ 24 w 24"/>
              <a:gd name="T39" fmla="*/ 13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4" h="44">
                <a:moveTo>
                  <a:pt x="24" y="13"/>
                </a:moveTo>
                <a:cubicBezTo>
                  <a:pt x="9" y="44"/>
                  <a:pt x="9" y="44"/>
                  <a:pt x="9" y="44"/>
                </a:cubicBezTo>
                <a:cubicBezTo>
                  <a:pt x="9" y="44"/>
                  <a:pt x="9" y="44"/>
                  <a:pt x="8" y="44"/>
                </a:cubicBezTo>
                <a:cubicBezTo>
                  <a:pt x="8" y="44"/>
                  <a:pt x="8" y="44"/>
                  <a:pt x="8" y="44"/>
                </a:cubicBezTo>
                <a:cubicBezTo>
                  <a:pt x="7" y="44"/>
                  <a:pt x="7" y="43"/>
                  <a:pt x="7" y="43"/>
                </a:cubicBezTo>
                <a:cubicBezTo>
                  <a:pt x="12" y="21"/>
                  <a:pt x="12" y="21"/>
                  <a:pt x="12" y="21"/>
                </a:cubicBezTo>
                <a:cubicBezTo>
                  <a:pt x="1" y="24"/>
                  <a:pt x="1" y="24"/>
                  <a:pt x="1" y="24"/>
                </a:cubicBezTo>
                <a:cubicBezTo>
                  <a:pt x="1" y="24"/>
                  <a:pt x="1" y="24"/>
                  <a:pt x="1" y="24"/>
                </a:cubicBezTo>
                <a:cubicBezTo>
                  <a:pt x="1" y="24"/>
                  <a:pt x="0" y="24"/>
                  <a:pt x="0" y="24"/>
                </a:cubicBezTo>
                <a:cubicBezTo>
                  <a:pt x="0" y="23"/>
                  <a:pt x="0" y="23"/>
                  <a:pt x="0" y="23"/>
                </a:cubicBezTo>
                <a:cubicBezTo>
                  <a:pt x="5" y="1"/>
                  <a:pt x="5" y="1"/>
                  <a:pt x="5" y="1"/>
                </a:cubicBezTo>
                <a:cubicBezTo>
                  <a:pt x="5" y="0"/>
                  <a:pt x="6" y="0"/>
                  <a:pt x="6" y="0"/>
                </a:cubicBezTo>
                <a:cubicBezTo>
                  <a:pt x="15" y="0"/>
                  <a:pt x="15" y="0"/>
                  <a:pt x="15" y="0"/>
                </a:cubicBezTo>
                <a:cubicBezTo>
                  <a:pt x="16" y="0"/>
                  <a:pt x="16" y="0"/>
                  <a:pt x="16" y="1"/>
                </a:cubicBezTo>
                <a:cubicBezTo>
                  <a:pt x="16" y="1"/>
                  <a:pt x="16" y="1"/>
                  <a:pt x="16" y="1"/>
                </a:cubicBezTo>
                <a:cubicBezTo>
                  <a:pt x="12" y="14"/>
                  <a:pt x="12" y="14"/>
                  <a:pt x="12" y="14"/>
                </a:cubicBezTo>
                <a:cubicBezTo>
                  <a:pt x="22" y="11"/>
                  <a:pt x="22" y="11"/>
                  <a:pt x="22" y="11"/>
                </a:cubicBezTo>
                <a:cubicBezTo>
                  <a:pt x="22" y="11"/>
                  <a:pt x="22" y="11"/>
                  <a:pt x="23" y="11"/>
                </a:cubicBezTo>
                <a:cubicBezTo>
                  <a:pt x="23" y="11"/>
                  <a:pt x="23" y="11"/>
                  <a:pt x="23" y="11"/>
                </a:cubicBezTo>
                <a:cubicBezTo>
                  <a:pt x="24" y="12"/>
                  <a:pt x="24" y="12"/>
                  <a:pt x="24" y="13"/>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56" name="Freeform 58"/>
          <p:cNvSpPr>
            <a:spLocks noEditPoints="1"/>
          </p:cNvSpPr>
          <p:nvPr/>
        </p:nvSpPr>
        <p:spPr bwMode="auto">
          <a:xfrm>
            <a:off x="4978982" y="2272373"/>
            <a:ext cx="370298" cy="373573"/>
          </a:xfrm>
          <a:custGeom>
            <a:avLst/>
            <a:gdLst>
              <a:gd name="T0" fmla="*/ 42 w 48"/>
              <a:gd name="T1" fmla="*/ 7 h 48"/>
              <a:gd name="T2" fmla="*/ 35 w 48"/>
              <a:gd name="T3" fmla="*/ 14 h 48"/>
              <a:gd name="T4" fmla="*/ 37 w 48"/>
              <a:gd name="T5" fmla="*/ 16 h 48"/>
              <a:gd name="T6" fmla="*/ 37 w 48"/>
              <a:gd name="T7" fmla="*/ 18 h 48"/>
              <a:gd name="T8" fmla="*/ 35 w 48"/>
              <a:gd name="T9" fmla="*/ 20 h 48"/>
              <a:gd name="T10" fmla="*/ 38 w 48"/>
              <a:gd name="T11" fmla="*/ 29 h 48"/>
              <a:gd name="T12" fmla="*/ 19 w 48"/>
              <a:gd name="T13" fmla="*/ 48 h 48"/>
              <a:gd name="T14" fmla="*/ 0 w 48"/>
              <a:gd name="T15" fmla="*/ 29 h 48"/>
              <a:gd name="T16" fmla="*/ 19 w 48"/>
              <a:gd name="T17" fmla="*/ 10 h 48"/>
              <a:gd name="T18" fmla="*/ 28 w 48"/>
              <a:gd name="T19" fmla="*/ 13 h 48"/>
              <a:gd name="T20" fmla="*/ 30 w 48"/>
              <a:gd name="T21" fmla="*/ 11 h 48"/>
              <a:gd name="T22" fmla="*/ 32 w 48"/>
              <a:gd name="T23" fmla="*/ 11 h 48"/>
              <a:gd name="T24" fmla="*/ 34 w 48"/>
              <a:gd name="T25" fmla="*/ 13 h 48"/>
              <a:gd name="T26" fmla="*/ 40 w 48"/>
              <a:gd name="T27" fmla="*/ 6 h 48"/>
              <a:gd name="T28" fmla="*/ 42 w 48"/>
              <a:gd name="T29" fmla="*/ 7 h 48"/>
              <a:gd name="T30" fmla="*/ 13 w 48"/>
              <a:gd name="T31" fmla="*/ 15 h 48"/>
              <a:gd name="T32" fmla="*/ 4 w 48"/>
              <a:gd name="T33" fmla="*/ 23 h 48"/>
              <a:gd name="T34" fmla="*/ 5 w 48"/>
              <a:gd name="T35" fmla="*/ 25 h 48"/>
              <a:gd name="T36" fmla="*/ 6 w 48"/>
              <a:gd name="T37" fmla="*/ 26 h 48"/>
              <a:gd name="T38" fmla="*/ 8 w 48"/>
              <a:gd name="T39" fmla="*/ 24 h 48"/>
              <a:gd name="T40" fmla="*/ 14 w 48"/>
              <a:gd name="T41" fmla="*/ 18 h 48"/>
              <a:gd name="T42" fmla="*/ 15 w 48"/>
              <a:gd name="T43" fmla="*/ 16 h 48"/>
              <a:gd name="T44" fmla="*/ 13 w 48"/>
              <a:gd name="T45" fmla="*/ 15 h 48"/>
              <a:gd name="T46" fmla="*/ 40 w 48"/>
              <a:gd name="T47" fmla="*/ 5 h 48"/>
              <a:gd name="T48" fmla="*/ 39 w 48"/>
              <a:gd name="T49" fmla="*/ 5 h 48"/>
              <a:gd name="T50" fmla="*/ 37 w 48"/>
              <a:gd name="T51" fmla="*/ 2 h 48"/>
              <a:gd name="T52" fmla="*/ 37 w 48"/>
              <a:gd name="T53" fmla="*/ 1 h 48"/>
              <a:gd name="T54" fmla="*/ 38 w 48"/>
              <a:gd name="T55" fmla="*/ 1 h 48"/>
              <a:gd name="T56" fmla="*/ 41 w 48"/>
              <a:gd name="T57" fmla="*/ 3 h 48"/>
              <a:gd name="T58" fmla="*/ 41 w 48"/>
              <a:gd name="T59" fmla="*/ 5 h 48"/>
              <a:gd name="T60" fmla="*/ 40 w 48"/>
              <a:gd name="T61" fmla="*/ 5 h 48"/>
              <a:gd name="T62" fmla="*/ 43 w 48"/>
              <a:gd name="T63" fmla="*/ 3 h 48"/>
              <a:gd name="T64" fmla="*/ 42 w 48"/>
              <a:gd name="T65" fmla="*/ 4 h 48"/>
              <a:gd name="T66" fmla="*/ 41 w 48"/>
              <a:gd name="T67" fmla="*/ 3 h 48"/>
              <a:gd name="T68" fmla="*/ 41 w 48"/>
              <a:gd name="T69" fmla="*/ 1 h 48"/>
              <a:gd name="T70" fmla="*/ 42 w 48"/>
              <a:gd name="T71" fmla="*/ 0 h 48"/>
              <a:gd name="T72" fmla="*/ 43 w 48"/>
              <a:gd name="T73" fmla="*/ 1 h 48"/>
              <a:gd name="T74" fmla="*/ 43 w 48"/>
              <a:gd name="T75" fmla="*/ 3 h 48"/>
              <a:gd name="T76" fmla="*/ 44 w 48"/>
              <a:gd name="T77" fmla="*/ 5 h 48"/>
              <a:gd name="T78" fmla="*/ 44 w 48"/>
              <a:gd name="T79" fmla="*/ 5 h 48"/>
              <a:gd name="T80" fmla="*/ 43 w 48"/>
              <a:gd name="T81" fmla="*/ 5 h 48"/>
              <a:gd name="T82" fmla="*/ 43 w 48"/>
              <a:gd name="T83" fmla="*/ 3 h 48"/>
              <a:gd name="T84" fmla="*/ 45 w 48"/>
              <a:gd name="T85" fmla="*/ 1 h 48"/>
              <a:gd name="T86" fmla="*/ 47 w 48"/>
              <a:gd name="T87" fmla="*/ 1 h 48"/>
              <a:gd name="T88" fmla="*/ 47 w 48"/>
              <a:gd name="T89" fmla="*/ 2 h 48"/>
              <a:gd name="T90" fmla="*/ 44 w 48"/>
              <a:gd name="T91" fmla="*/ 5 h 48"/>
              <a:gd name="T92" fmla="*/ 46 w 48"/>
              <a:gd name="T93" fmla="*/ 11 h 48"/>
              <a:gd name="T94" fmla="*/ 45 w 48"/>
              <a:gd name="T95" fmla="*/ 11 h 48"/>
              <a:gd name="T96" fmla="*/ 43 w 48"/>
              <a:gd name="T97" fmla="*/ 8 h 48"/>
              <a:gd name="T98" fmla="*/ 43 w 48"/>
              <a:gd name="T99" fmla="*/ 7 h 48"/>
              <a:gd name="T100" fmla="*/ 44 w 48"/>
              <a:gd name="T101" fmla="*/ 7 h 48"/>
              <a:gd name="T102" fmla="*/ 47 w 48"/>
              <a:gd name="T103" fmla="*/ 10 h 48"/>
              <a:gd name="T104" fmla="*/ 47 w 48"/>
              <a:gd name="T105" fmla="*/ 11 h 48"/>
              <a:gd name="T106" fmla="*/ 46 w 48"/>
              <a:gd name="T107" fmla="*/ 11 h 48"/>
              <a:gd name="T108" fmla="*/ 47 w 48"/>
              <a:gd name="T109" fmla="*/ 7 h 48"/>
              <a:gd name="T110" fmla="*/ 44 w 48"/>
              <a:gd name="T111" fmla="*/ 7 h 48"/>
              <a:gd name="T112" fmla="*/ 44 w 48"/>
              <a:gd name="T113" fmla="*/ 6 h 48"/>
              <a:gd name="T114" fmla="*/ 44 w 48"/>
              <a:gd name="T115" fmla="*/ 5 h 48"/>
              <a:gd name="T116" fmla="*/ 47 w 48"/>
              <a:gd name="T117" fmla="*/ 5 h 48"/>
              <a:gd name="T118" fmla="*/ 48 w 48"/>
              <a:gd name="T119" fmla="*/ 6 h 48"/>
              <a:gd name="T120" fmla="*/ 47 w 48"/>
              <a:gd name="T121" fmla="*/ 7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8" h="48">
                <a:moveTo>
                  <a:pt x="42" y="7"/>
                </a:moveTo>
                <a:cubicBezTo>
                  <a:pt x="35" y="14"/>
                  <a:pt x="35" y="14"/>
                  <a:pt x="35" y="14"/>
                </a:cubicBezTo>
                <a:cubicBezTo>
                  <a:pt x="37" y="16"/>
                  <a:pt x="37" y="16"/>
                  <a:pt x="37" y="16"/>
                </a:cubicBezTo>
                <a:cubicBezTo>
                  <a:pt x="38" y="16"/>
                  <a:pt x="38" y="17"/>
                  <a:pt x="37" y="18"/>
                </a:cubicBezTo>
                <a:cubicBezTo>
                  <a:pt x="35" y="20"/>
                  <a:pt x="35" y="20"/>
                  <a:pt x="35" y="20"/>
                </a:cubicBezTo>
                <a:cubicBezTo>
                  <a:pt x="37" y="23"/>
                  <a:pt x="38" y="26"/>
                  <a:pt x="38" y="29"/>
                </a:cubicBezTo>
                <a:cubicBezTo>
                  <a:pt x="38" y="39"/>
                  <a:pt x="29" y="48"/>
                  <a:pt x="19" y="48"/>
                </a:cubicBezTo>
                <a:cubicBezTo>
                  <a:pt x="8" y="48"/>
                  <a:pt x="0" y="39"/>
                  <a:pt x="0" y="29"/>
                </a:cubicBezTo>
                <a:cubicBezTo>
                  <a:pt x="0" y="19"/>
                  <a:pt x="8" y="10"/>
                  <a:pt x="19" y="10"/>
                </a:cubicBezTo>
                <a:cubicBezTo>
                  <a:pt x="22" y="10"/>
                  <a:pt x="25" y="11"/>
                  <a:pt x="28" y="13"/>
                </a:cubicBezTo>
                <a:cubicBezTo>
                  <a:pt x="30" y="11"/>
                  <a:pt x="30" y="11"/>
                  <a:pt x="30" y="11"/>
                </a:cubicBezTo>
                <a:cubicBezTo>
                  <a:pt x="30" y="10"/>
                  <a:pt x="31" y="10"/>
                  <a:pt x="32" y="11"/>
                </a:cubicBezTo>
                <a:cubicBezTo>
                  <a:pt x="34" y="13"/>
                  <a:pt x="34" y="13"/>
                  <a:pt x="34" y="13"/>
                </a:cubicBezTo>
                <a:cubicBezTo>
                  <a:pt x="40" y="6"/>
                  <a:pt x="40" y="6"/>
                  <a:pt x="40" y="6"/>
                </a:cubicBezTo>
                <a:lnTo>
                  <a:pt x="42" y="7"/>
                </a:lnTo>
                <a:close/>
                <a:moveTo>
                  <a:pt x="13" y="15"/>
                </a:moveTo>
                <a:cubicBezTo>
                  <a:pt x="9" y="16"/>
                  <a:pt x="6" y="19"/>
                  <a:pt x="4" y="23"/>
                </a:cubicBezTo>
                <a:cubicBezTo>
                  <a:pt x="4" y="24"/>
                  <a:pt x="4" y="25"/>
                  <a:pt x="5" y="25"/>
                </a:cubicBezTo>
                <a:cubicBezTo>
                  <a:pt x="5" y="26"/>
                  <a:pt x="6" y="26"/>
                  <a:pt x="6" y="26"/>
                </a:cubicBezTo>
                <a:cubicBezTo>
                  <a:pt x="7" y="26"/>
                  <a:pt x="7" y="25"/>
                  <a:pt x="8" y="24"/>
                </a:cubicBezTo>
                <a:cubicBezTo>
                  <a:pt x="9" y="21"/>
                  <a:pt x="11" y="19"/>
                  <a:pt x="14" y="18"/>
                </a:cubicBezTo>
                <a:cubicBezTo>
                  <a:pt x="15" y="18"/>
                  <a:pt x="15" y="17"/>
                  <a:pt x="15" y="16"/>
                </a:cubicBezTo>
                <a:cubicBezTo>
                  <a:pt x="15" y="15"/>
                  <a:pt x="14" y="14"/>
                  <a:pt x="13" y="15"/>
                </a:cubicBezTo>
                <a:close/>
                <a:moveTo>
                  <a:pt x="40" y="5"/>
                </a:moveTo>
                <a:cubicBezTo>
                  <a:pt x="40" y="5"/>
                  <a:pt x="39" y="5"/>
                  <a:pt x="39" y="5"/>
                </a:cubicBezTo>
                <a:cubicBezTo>
                  <a:pt x="37" y="2"/>
                  <a:pt x="37" y="2"/>
                  <a:pt x="37" y="2"/>
                </a:cubicBezTo>
                <a:cubicBezTo>
                  <a:pt x="37" y="2"/>
                  <a:pt x="37" y="1"/>
                  <a:pt x="37" y="1"/>
                </a:cubicBezTo>
                <a:cubicBezTo>
                  <a:pt x="37" y="1"/>
                  <a:pt x="38" y="1"/>
                  <a:pt x="38" y="1"/>
                </a:cubicBezTo>
                <a:cubicBezTo>
                  <a:pt x="41" y="3"/>
                  <a:pt x="41" y="3"/>
                  <a:pt x="41" y="3"/>
                </a:cubicBezTo>
                <a:cubicBezTo>
                  <a:pt x="41" y="4"/>
                  <a:pt x="41" y="4"/>
                  <a:pt x="41" y="5"/>
                </a:cubicBezTo>
                <a:cubicBezTo>
                  <a:pt x="40" y="5"/>
                  <a:pt x="40" y="5"/>
                  <a:pt x="40" y="5"/>
                </a:cubicBezTo>
                <a:close/>
                <a:moveTo>
                  <a:pt x="43" y="3"/>
                </a:moveTo>
                <a:cubicBezTo>
                  <a:pt x="43" y="4"/>
                  <a:pt x="42" y="4"/>
                  <a:pt x="42" y="4"/>
                </a:cubicBezTo>
                <a:cubicBezTo>
                  <a:pt x="41" y="4"/>
                  <a:pt x="41" y="4"/>
                  <a:pt x="41" y="3"/>
                </a:cubicBezTo>
                <a:cubicBezTo>
                  <a:pt x="41" y="1"/>
                  <a:pt x="41" y="1"/>
                  <a:pt x="41" y="1"/>
                </a:cubicBezTo>
                <a:cubicBezTo>
                  <a:pt x="41" y="0"/>
                  <a:pt x="41" y="0"/>
                  <a:pt x="42" y="0"/>
                </a:cubicBezTo>
                <a:cubicBezTo>
                  <a:pt x="42" y="0"/>
                  <a:pt x="43" y="0"/>
                  <a:pt x="43" y="1"/>
                </a:cubicBezTo>
                <a:lnTo>
                  <a:pt x="43" y="3"/>
                </a:lnTo>
                <a:close/>
                <a:moveTo>
                  <a:pt x="44" y="5"/>
                </a:moveTo>
                <a:cubicBezTo>
                  <a:pt x="44" y="5"/>
                  <a:pt x="44" y="5"/>
                  <a:pt x="44" y="5"/>
                </a:cubicBezTo>
                <a:cubicBezTo>
                  <a:pt x="43" y="5"/>
                  <a:pt x="43" y="5"/>
                  <a:pt x="43" y="5"/>
                </a:cubicBezTo>
                <a:cubicBezTo>
                  <a:pt x="43" y="4"/>
                  <a:pt x="43" y="4"/>
                  <a:pt x="43" y="3"/>
                </a:cubicBezTo>
                <a:cubicBezTo>
                  <a:pt x="45" y="1"/>
                  <a:pt x="45" y="1"/>
                  <a:pt x="45" y="1"/>
                </a:cubicBezTo>
                <a:cubicBezTo>
                  <a:pt x="46" y="1"/>
                  <a:pt x="46" y="1"/>
                  <a:pt x="47" y="1"/>
                </a:cubicBezTo>
                <a:cubicBezTo>
                  <a:pt x="47" y="1"/>
                  <a:pt x="47" y="2"/>
                  <a:pt x="47" y="2"/>
                </a:cubicBezTo>
                <a:lnTo>
                  <a:pt x="44" y="5"/>
                </a:lnTo>
                <a:close/>
                <a:moveTo>
                  <a:pt x="46" y="11"/>
                </a:moveTo>
                <a:cubicBezTo>
                  <a:pt x="46" y="11"/>
                  <a:pt x="46" y="11"/>
                  <a:pt x="45" y="11"/>
                </a:cubicBezTo>
                <a:cubicBezTo>
                  <a:pt x="43" y="8"/>
                  <a:pt x="43" y="8"/>
                  <a:pt x="43" y="8"/>
                </a:cubicBezTo>
                <a:cubicBezTo>
                  <a:pt x="43" y="8"/>
                  <a:pt x="43" y="7"/>
                  <a:pt x="43" y="7"/>
                </a:cubicBezTo>
                <a:cubicBezTo>
                  <a:pt x="43" y="7"/>
                  <a:pt x="44" y="7"/>
                  <a:pt x="44" y="7"/>
                </a:cubicBezTo>
                <a:cubicBezTo>
                  <a:pt x="47" y="10"/>
                  <a:pt x="47" y="10"/>
                  <a:pt x="47" y="10"/>
                </a:cubicBezTo>
                <a:cubicBezTo>
                  <a:pt x="47" y="10"/>
                  <a:pt x="47" y="10"/>
                  <a:pt x="47" y="11"/>
                </a:cubicBezTo>
                <a:cubicBezTo>
                  <a:pt x="47" y="11"/>
                  <a:pt x="46" y="11"/>
                  <a:pt x="46" y="11"/>
                </a:cubicBezTo>
                <a:close/>
                <a:moveTo>
                  <a:pt x="47" y="7"/>
                </a:moveTo>
                <a:cubicBezTo>
                  <a:pt x="44" y="7"/>
                  <a:pt x="44" y="7"/>
                  <a:pt x="44" y="7"/>
                </a:cubicBezTo>
                <a:cubicBezTo>
                  <a:pt x="44" y="7"/>
                  <a:pt x="44" y="6"/>
                  <a:pt x="44" y="6"/>
                </a:cubicBezTo>
                <a:cubicBezTo>
                  <a:pt x="44" y="5"/>
                  <a:pt x="44" y="5"/>
                  <a:pt x="44" y="5"/>
                </a:cubicBezTo>
                <a:cubicBezTo>
                  <a:pt x="47" y="5"/>
                  <a:pt x="47" y="5"/>
                  <a:pt x="47" y="5"/>
                </a:cubicBezTo>
                <a:cubicBezTo>
                  <a:pt x="47" y="5"/>
                  <a:pt x="48" y="5"/>
                  <a:pt x="48" y="6"/>
                </a:cubicBezTo>
                <a:cubicBezTo>
                  <a:pt x="48" y="6"/>
                  <a:pt x="47" y="7"/>
                  <a:pt x="47" y="7"/>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57" name="Freeform 59"/>
          <p:cNvSpPr>
            <a:spLocks noEditPoints="1"/>
          </p:cNvSpPr>
          <p:nvPr/>
        </p:nvSpPr>
        <p:spPr bwMode="auto">
          <a:xfrm>
            <a:off x="4374283" y="2295311"/>
            <a:ext cx="350636" cy="327695"/>
          </a:xfrm>
          <a:custGeom>
            <a:avLst/>
            <a:gdLst>
              <a:gd name="T0" fmla="*/ 45 w 45"/>
              <a:gd name="T1" fmla="*/ 14 h 42"/>
              <a:gd name="T2" fmla="*/ 38 w 45"/>
              <a:gd name="T3" fmla="*/ 38 h 42"/>
              <a:gd name="T4" fmla="*/ 32 w 45"/>
              <a:gd name="T5" fmla="*/ 42 h 42"/>
              <a:gd name="T6" fmla="*/ 7 w 45"/>
              <a:gd name="T7" fmla="*/ 42 h 42"/>
              <a:gd name="T8" fmla="*/ 1 w 45"/>
              <a:gd name="T9" fmla="*/ 37 h 42"/>
              <a:gd name="T10" fmla="*/ 1 w 45"/>
              <a:gd name="T11" fmla="*/ 34 h 42"/>
              <a:gd name="T12" fmla="*/ 1 w 45"/>
              <a:gd name="T13" fmla="*/ 32 h 42"/>
              <a:gd name="T14" fmla="*/ 1 w 45"/>
              <a:gd name="T15" fmla="*/ 31 h 42"/>
              <a:gd name="T16" fmla="*/ 2 w 45"/>
              <a:gd name="T17" fmla="*/ 29 h 42"/>
              <a:gd name="T18" fmla="*/ 4 w 45"/>
              <a:gd name="T19" fmla="*/ 24 h 42"/>
              <a:gd name="T20" fmla="*/ 4 w 45"/>
              <a:gd name="T21" fmla="*/ 23 h 42"/>
              <a:gd name="T22" fmla="*/ 5 w 45"/>
              <a:gd name="T23" fmla="*/ 21 h 42"/>
              <a:gd name="T24" fmla="*/ 7 w 45"/>
              <a:gd name="T25" fmla="*/ 16 h 42"/>
              <a:gd name="T26" fmla="*/ 7 w 45"/>
              <a:gd name="T27" fmla="*/ 15 h 42"/>
              <a:gd name="T28" fmla="*/ 8 w 45"/>
              <a:gd name="T29" fmla="*/ 13 h 42"/>
              <a:gd name="T30" fmla="*/ 10 w 45"/>
              <a:gd name="T31" fmla="*/ 8 h 42"/>
              <a:gd name="T32" fmla="*/ 9 w 45"/>
              <a:gd name="T33" fmla="*/ 7 h 42"/>
              <a:gd name="T34" fmla="*/ 11 w 45"/>
              <a:gd name="T35" fmla="*/ 5 h 42"/>
              <a:gd name="T36" fmla="*/ 15 w 45"/>
              <a:gd name="T37" fmla="*/ 1 h 42"/>
              <a:gd name="T38" fmla="*/ 15 w 45"/>
              <a:gd name="T39" fmla="*/ 1 h 42"/>
              <a:gd name="T40" fmla="*/ 17 w 45"/>
              <a:gd name="T41" fmla="*/ 1 h 42"/>
              <a:gd name="T42" fmla="*/ 37 w 45"/>
              <a:gd name="T43" fmla="*/ 1 h 42"/>
              <a:gd name="T44" fmla="*/ 40 w 45"/>
              <a:gd name="T45" fmla="*/ 2 h 42"/>
              <a:gd name="T46" fmla="*/ 41 w 45"/>
              <a:gd name="T47" fmla="*/ 6 h 42"/>
              <a:gd name="T48" fmla="*/ 33 w 45"/>
              <a:gd name="T49" fmla="*/ 30 h 42"/>
              <a:gd name="T50" fmla="*/ 28 w 45"/>
              <a:gd name="T51" fmla="*/ 35 h 42"/>
              <a:gd name="T52" fmla="*/ 5 w 45"/>
              <a:gd name="T53" fmla="*/ 35 h 42"/>
              <a:gd name="T54" fmla="*/ 4 w 45"/>
              <a:gd name="T55" fmla="*/ 36 h 42"/>
              <a:gd name="T56" fmla="*/ 4 w 45"/>
              <a:gd name="T57" fmla="*/ 37 h 42"/>
              <a:gd name="T58" fmla="*/ 7 w 45"/>
              <a:gd name="T59" fmla="*/ 39 h 42"/>
              <a:gd name="T60" fmla="*/ 32 w 45"/>
              <a:gd name="T61" fmla="*/ 39 h 42"/>
              <a:gd name="T62" fmla="*/ 35 w 45"/>
              <a:gd name="T63" fmla="*/ 37 h 42"/>
              <a:gd name="T64" fmla="*/ 43 w 45"/>
              <a:gd name="T65" fmla="*/ 11 h 42"/>
              <a:gd name="T66" fmla="*/ 43 w 45"/>
              <a:gd name="T67" fmla="*/ 9 h 42"/>
              <a:gd name="T68" fmla="*/ 44 w 45"/>
              <a:gd name="T69" fmla="*/ 10 h 42"/>
              <a:gd name="T70" fmla="*/ 45 w 45"/>
              <a:gd name="T71" fmla="*/ 14 h 42"/>
              <a:gd name="T72" fmla="*/ 14 w 45"/>
              <a:gd name="T73" fmla="*/ 18 h 42"/>
              <a:gd name="T74" fmla="*/ 31 w 45"/>
              <a:gd name="T75" fmla="*/ 18 h 42"/>
              <a:gd name="T76" fmla="*/ 32 w 45"/>
              <a:gd name="T77" fmla="*/ 17 h 42"/>
              <a:gd name="T78" fmla="*/ 32 w 45"/>
              <a:gd name="T79" fmla="*/ 15 h 42"/>
              <a:gd name="T80" fmla="*/ 32 w 45"/>
              <a:gd name="T81" fmla="*/ 15 h 42"/>
              <a:gd name="T82" fmla="*/ 15 w 45"/>
              <a:gd name="T83" fmla="*/ 15 h 42"/>
              <a:gd name="T84" fmla="*/ 14 w 45"/>
              <a:gd name="T85" fmla="*/ 15 h 42"/>
              <a:gd name="T86" fmla="*/ 14 w 45"/>
              <a:gd name="T87" fmla="*/ 17 h 42"/>
              <a:gd name="T88" fmla="*/ 14 w 45"/>
              <a:gd name="T89" fmla="*/ 18 h 42"/>
              <a:gd name="T90" fmla="*/ 16 w 45"/>
              <a:gd name="T91" fmla="*/ 11 h 42"/>
              <a:gd name="T92" fmla="*/ 33 w 45"/>
              <a:gd name="T93" fmla="*/ 11 h 42"/>
              <a:gd name="T94" fmla="*/ 34 w 45"/>
              <a:gd name="T95" fmla="*/ 10 h 42"/>
              <a:gd name="T96" fmla="*/ 34 w 45"/>
              <a:gd name="T97" fmla="*/ 9 h 42"/>
              <a:gd name="T98" fmla="*/ 34 w 45"/>
              <a:gd name="T99" fmla="*/ 8 h 42"/>
              <a:gd name="T100" fmla="*/ 18 w 45"/>
              <a:gd name="T101" fmla="*/ 8 h 42"/>
              <a:gd name="T102" fmla="*/ 16 w 45"/>
              <a:gd name="T103" fmla="*/ 9 h 42"/>
              <a:gd name="T104" fmla="*/ 16 w 45"/>
              <a:gd name="T105" fmla="*/ 10 h 42"/>
              <a:gd name="T106" fmla="*/ 16 w 45"/>
              <a:gd name="T107" fmla="*/ 1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5" h="42">
                <a:moveTo>
                  <a:pt x="45" y="14"/>
                </a:moveTo>
                <a:cubicBezTo>
                  <a:pt x="38" y="38"/>
                  <a:pt x="38" y="38"/>
                  <a:pt x="38" y="38"/>
                </a:cubicBezTo>
                <a:cubicBezTo>
                  <a:pt x="37" y="40"/>
                  <a:pt x="35" y="42"/>
                  <a:pt x="32" y="42"/>
                </a:cubicBezTo>
                <a:cubicBezTo>
                  <a:pt x="7" y="42"/>
                  <a:pt x="7" y="42"/>
                  <a:pt x="7" y="42"/>
                </a:cubicBezTo>
                <a:cubicBezTo>
                  <a:pt x="5" y="42"/>
                  <a:pt x="2" y="40"/>
                  <a:pt x="1" y="37"/>
                </a:cubicBezTo>
                <a:cubicBezTo>
                  <a:pt x="0" y="36"/>
                  <a:pt x="0" y="35"/>
                  <a:pt x="1" y="34"/>
                </a:cubicBezTo>
                <a:cubicBezTo>
                  <a:pt x="1" y="33"/>
                  <a:pt x="1" y="33"/>
                  <a:pt x="1" y="32"/>
                </a:cubicBezTo>
                <a:cubicBezTo>
                  <a:pt x="1" y="32"/>
                  <a:pt x="1" y="31"/>
                  <a:pt x="1" y="31"/>
                </a:cubicBezTo>
                <a:cubicBezTo>
                  <a:pt x="1" y="30"/>
                  <a:pt x="1" y="30"/>
                  <a:pt x="2" y="29"/>
                </a:cubicBezTo>
                <a:cubicBezTo>
                  <a:pt x="3" y="28"/>
                  <a:pt x="4" y="26"/>
                  <a:pt x="4" y="24"/>
                </a:cubicBezTo>
                <a:cubicBezTo>
                  <a:pt x="4" y="24"/>
                  <a:pt x="4" y="23"/>
                  <a:pt x="4" y="23"/>
                </a:cubicBezTo>
                <a:cubicBezTo>
                  <a:pt x="4" y="22"/>
                  <a:pt x="5" y="22"/>
                  <a:pt x="5" y="21"/>
                </a:cubicBezTo>
                <a:cubicBezTo>
                  <a:pt x="6" y="20"/>
                  <a:pt x="6" y="18"/>
                  <a:pt x="7" y="16"/>
                </a:cubicBezTo>
                <a:cubicBezTo>
                  <a:pt x="7" y="16"/>
                  <a:pt x="6" y="15"/>
                  <a:pt x="7" y="15"/>
                </a:cubicBezTo>
                <a:cubicBezTo>
                  <a:pt x="7" y="14"/>
                  <a:pt x="7" y="14"/>
                  <a:pt x="8" y="13"/>
                </a:cubicBezTo>
                <a:cubicBezTo>
                  <a:pt x="8" y="12"/>
                  <a:pt x="9" y="10"/>
                  <a:pt x="10" y="8"/>
                </a:cubicBezTo>
                <a:cubicBezTo>
                  <a:pt x="10" y="8"/>
                  <a:pt x="9" y="8"/>
                  <a:pt x="9" y="7"/>
                </a:cubicBezTo>
                <a:cubicBezTo>
                  <a:pt x="10" y="7"/>
                  <a:pt x="10" y="6"/>
                  <a:pt x="11" y="5"/>
                </a:cubicBezTo>
                <a:cubicBezTo>
                  <a:pt x="12" y="4"/>
                  <a:pt x="12" y="0"/>
                  <a:pt x="15" y="1"/>
                </a:cubicBezTo>
                <a:cubicBezTo>
                  <a:pt x="15" y="1"/>
                  <a:pt x="15" y="1"/>
                  <a:pt x="15" y="1"/>
                </a:cubicBezTo>
                <a:cubicBezTo>
                  <a:pt x="16" y="1"/>
                  <a:pt x="16" y="1"/>
                  <a:pt x="17" y="1"/>
                </a:cubicBezTo>
                <a:cubicBezTo>
                  <a:pt x="37" y="1"/>
                  <a:pt x="37" y="1"/>
                  <a:pt x="37" y="1"/>
                </a:cubicBezTo>
                <a:cubicBezTo>
                  <a:pt x="38" y="1"/>
                  <a:pt x="40" y="1"/>
                  <a:pt x="40" y="2"/>
                </a:cubicBezTo>
                <a:cubicBezTo>
                  <a:pt x="41" y="3"/>
                  <a:pt x="41" y="5"/>
                  <a:pt x="41" y="6"/>
                </a:cubicBezTo>
                <a:cubicBezTo>
                  <a:pt x="33" y="30"/>
                  <a:pt x="33" y="30"/>
                  <a:pt x="33" y="30"/>
                </a:cubicBezTo>
                <a:cubicBezTo>
                  <a:pt x="32" y="34"/>
                  <a:pt x="31" y="35"/>
                  <a:pt x="28" y="35"/>
                </a:cubicBezTo>
                <a:cubicBezTo>
                  <a:pt x="5" y="35"/>
                  <a:pt x="5" y="35"/>
                  <a:pt x="5" y="35"/>
                </a:cubicBezTo>
                <a:cubicBezTo>
                  <a:pt x="4" y="35"/>
                  <a:pt x="4" y="35"/>
                  <a:pt x="4" y="36"/>
                </a:cubicBezTo>
                <a:cubicBezTo>
                  <a:pt x="3" y="36"/>
                  <a:pt x="3" y="36"/>
                  <a:pt x="4" y="37"/>
                </a:cubicBezTo>
                <a:cubicBezTo>
                  <a:pt x="4" y="38"/>
                  <a:pt x="6" y="39"/>
                  <a:pt x="7" y="39"/>
                </a:cubicBezTo>
                <a:cubicBezTo>
                  <a:pt x="32" y="39"/>
                  <a:pt x="32" y="39"/>
                  <a:pt x="32" y="39"/>
                </a:cubicBezTo>
                <a:cubicBezTo>
                  <a:pt x="33" y="39"/>
                  <a:pt x="34" y="38"/>
                  <a:pt x="35" y="37"/>
                </a:cubicBezTo>
                <a:cubicBezTo>
                  <a:pt x="43" y="11"/>
                  <a:pt x="43" y="11"/>
                  <a:pt x="43" y="11"/>
                </a:cubicBezTo>
                <a:cubicBezTo>
                  <a:pt x="43" y="10"/>
                  <a:pt x="43" y="10"/>
                  <a:pt x="43" y="9"/>
                </a:cubicBezTo>
                <a:cubicBezTo>
                  <a:pt x="43" y="9"/>
                  <a:pt x="44" y="10"/>
                  <a:pt x="44" y="10"/>
                </a:cubicBezTo>
                <a:cubicBezTo>
                  <a:pt x="45" y="11"/>
                  <a:pt x="45" y="12"/>
                  <a:pt x="45" y="14"/>
                </a:cubicBezTo>
                <a:close/>
                <a:moveTo>
                  <a:pt x="14" y="18"/>
                </a:moveTo>
                <a:cubicBezTo>
                  <a:pt x="31" y="18"/>
                  <a:pt x="31" y="18"/>
                  <a:pt x="31" y="18"/>
                </a:cubicBezTo>
                <a:cubicBezTo>
                  <a:pt x="31" y="18"/>
                  <a:pt x="32" y="18"/>
                  <a:pt x="32" y="17"/>
                </a:cubicBezTo>
                <a:cubicBezTo>
                  <a:pt x="32" y="15"/>
                  <a:pt x="32" y="15"/>
                  <a:pt x="32" y="15"/>
                </a:cubicBezTo>
                <a:cubicBezTo>
                  <a:pt x="32" y="15"/>
                  <a:pt x="32" y="15"/>
                  <a:pt x="32" y="15"/>
                </a:cubicBezTo>
                <a:cubicBezTo>
                  <a:pt x="15" y="15"/>
                  <a:pt x="15" y="15"/>
                  <a:pt x="15" y="15"/>
                </a:cubicBezTo>
                <a:cubicBezTo>
                  <a:pt x="15" y="15"/>
                  <a:pt x="14" y="15"/>
                  <a:pt x="14" y="15"/>
                </a:cubicBezTo>
                <a:cubicBezTo>
                  <a:pt x="14" y="17"/>
                  <a:pt x="14" y="17"/>
                  <a:pt x="14" y="17"/>
                </a:cubicBezTo>
                <a:cubicBezTo>
                  <a:pt x="14" y="18"/>
                  <a:pt x="14" y="18"/>
                  <a:pt x="14" y="18"/>
                </a:cubicBezTo>
                <a:close/>
                <a:moveTo>
                  <a:pt x="16" y="11"/>
                </a:moveTo>
                <a:cubicBezTo>
                  <a:pt x="33" y="11"/>
                  <a:pt x="33" y="11"/>
                  <a:pt x="33" y="11"/>
                </a:cubicBezTo>
                <a:cubicBezTo>
                  <a:pt x="33" y="11"/>
                  <a:pt x="34" y="11"/>
                  <a:pt x="34" y="10"/>
                </a:cubicBezTo>
                <a:cubicBezTo>
                  <a:pt x="34" y="9"/>
                  <a:pt x="34" y="9"/>
                  <a:pt x="34" y="9"/>
                </a:cubicBezTo>
                <a:cubicBezTo>
                  <a:pt x="35" y="8"/>
                  <a:pt x="34" y="8"/>
                  <a:pt x="34" y="8"/>
                </a:cubicBezTo>
                <a:cubicBezTo>
                  <a:pt x="18" y="8"/>
                  <a:pt x="18" y="8"/>
                  <a:pt x="18" y="8"/>
                </a:cubicBezTo>
                <a:cubicBezTo>
                  <a:pt x="17" y="8"/>
                  <a:pt x="17" y="8"/>
                  <a:pt x="16" y="9"/>
                </a:cubicBezTo>
                <a:cubicBezTo>
                  <a:pt x="16" y="10"/>
                  <a:pt x="16" y="10"/>
                  <a:pt x="16" y="10"/>
                </a:cubicBezTo>
                <a:cubicBezTo>
                  <a:pt x="16" y="11"/>
                  <a:pt x="16" y="11"/>
                  <a:pt x="16" y="11"/>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58" name="Freeform 60"/>
          <p:cNvSpPr>
            <a:spLocks/>
          </p:cNvSpPr>
          <p:nvPr/>
        </p:nvSpPr>
        <p:spPr bwMode="auto">
          <a:xfrm>
            <a:off x="3847096" y="2300226"/>
            <a:ext cx="265433" cy="317866"/>
          </a:xfrm>
          <a:custGeom>
            <a:avLst/>
            <a:gdLst>
              <a:gd name="T0" fmla="*/ 32 w 34"/>
              <a:gd name="T1" fmla="*/ 1 h 41"/>
              <a:gd name="T2" fmla="*/ 34 w 34"/>
              <a:gd name="T3" fmla="*/ 3 h 41"/>
              <a:gd name="T4" fmla="*/ 34 w 34"/>
              <a:gd name="T5" fmla="*/ 38 h 41"/>
              <a:gd name="T6" fmla="*/ 32 w 34"/>
              <a:gd name="T7" fmla="*/ 41 h 41"/>
              <a:gd name="T8" fmla="*/ 31 w 34"/>
              <a:gd name="T9" fmla="*/ 41 h 41"/>
              <a:gd name="T10" fmla="*/ 29 w 34"/>
              <a:gd name="T11" fmla="*/ 40 h 41"/>
              <a:gd name="T12" fmla="*/ 17 w 34"/>
              <a:gd name="T13" fmla="*/ 29 h 41"/>
              <a:gd name="T14" fmla="*/ 5 w 34"/>
              <a:gd name="T15" fmla="*/ 40 h 41"/>
              <a:gd name="T16" fmla="*/ 3 w 34"/>
              <a:gd name="T17" fmla="*/ 41 h 41"/>
              <a:gd name="T18" fmla="*/ 2 w 34"/>
              <a:gd name="T19" fmla="*/ 41 h 41"/>
              <a:gd name="T20" fmla="*/ 0 w 34"/>
              <a:gd name="T21" fmla="*/ 38 h 41"/>
              <a:gd name="T22" fmla="*/ 0 w 34"/>
              <a:gd name="T23" fmla="*/ 3 h 41"/>
              <a:gd name="T24" fmla="*/ 2 w 34"/>
              <a:gd name="T25" fmla="*/ 1 h 41"/>
              <a:gd name="T26" fmla="*/ 3 w 34"/>
              <a:gd name="T27" fmla="*/ 0 h 41"/>
              <a:gd name="T28" fmla="*/ 31 w 34"/>
              <a:gd name="T29" fmla="*/ 0 h 41"/>
              <a:gd name="T30" fmla="*/ 32 w 34"/>
              <a:gd name="T31" fmla="*/ 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4" h="41">
                <a:moveTo>
                  <a:pt x="32" y="1"/>
                </a:moveTo>
                <a:cubicBezTo>
                  <a:pt x="33" y="1"/>
                  <a:pt x="34" y="2"/>
                  <a:pt x="34" y="3"/>
                </a:cubicBezTo>
                <a:cubicBezTo>
                  <a:pt x="34" y="38"/>
                  <a:pt x="34" y="38"/>
                  <a:pt x="34" y="38"/>
                </a:cubicBezTo>
                <a:cubicBezTo>
                  <a:pt x="34" y="39"/>
                  <a:pt x="33" y="40"/>
                  <a:pt x="32" y="41"/>
                </a:cubicBezTo>
                <a:cubicBezTo>
                  <a:pt x="32" y="41"/>
                  <a:pt x="31" y="41"/>
                  <a:pt x="31" y="41"/>
                </a:cubicBezTo>
                <a:cubicBezTo>
                  <a:pt x="30" y="41"/>
                  <a:pt x="29" y="41"/>
                  <a:pt x="29" y="40"/>
                </a:cubicBezTo>
                <a:cubicBezTo>
                  <a:pt x="17" y="29"/>
                  <a:pt x="17" y="29"/>
                  <a:pt x="17" y="29"/>
                </a:cubicBezTo>
                <a:cubicBezTo>
                  <a:pt x="5" y="40"/>
                  <a:pt x="5" y="40"/>
                  <a:pt x="5" y="40"/>
                </a:cubicBezTo>
                <a:cubicBezTo>
                  <a:pt x="4" y="41"/>
                  <a:pt x="4" y="41"/>
                  <a:pt x="3" y="41"/>
                </a:cubicBezTo>
                <a:cubicBezTo>
                  <a:pt x="2" y="41"/>
                  <a:pt x="2" y="41"/>
                  <a:pt x="2" y="41"/>
                </a:cubicBezTo>
                <a:cubicBezTo>
                  <a:pt x="0" y="40"/>
                  <a:pt x="0" y="39"/>
                  <a:pt x="0" y="38"/>
                </a:cubicBezTo>
                <a:cubicBezTo>
                  <a:pt x="0" y="3"/>
                  <a:pt x="0" y="3"/>
                  <a:pt x="0" y="3"/>
                </a:cubicBezTo>
                <a:cubicBezTo>
                  <a:pt x="0" y="2"/>
                  <a:pt x="0" y="1"/>
                  <a:pt x="2" y="1"/>
                </a:cubicBezTo>
                <a:cubicBezTo>
                  <a:pt x="2" y="1"/>
                  <a:pt x="2" y="0"/>
                  <a:pt x="3" y="0"/>
                </a:cubicBezTo>
                <a:cubicBezTo>
                  <a:pt x="4" y="0"/>
                  <a:pt x="30" y="0"/>
                  <a:pt x="31" y="0"/>
                </a:cubicBezTo>
                <a:cubicBezTo>
                  <a:pt x="31" y="0"/>
                  <a:pt x="32" y="1"/>
                  <a:pt x="32" y="1"/>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59" name="Freeform 61"/>
          <p:cNvSpPr>
            <a:spLocks noEditPoints="1"/>
          </p:cNvSpPr>
          <p:nvPr/>
        </p:nvSpPr>
        <p:spPr bwMode="auto">
          <a:xfrm>
            <a:off x="3252492" y="2300226"/>
            <a:ext cx="265433" cy="317866"/>
          </a:xfrm>
          <a:custGeom>
            <a:avLst/>
            <a:gdLst>
              <a:gd name="T0" fmla="*/ 32 w 34"/>
              <a:gd name="T1" fmla="*/ 0 h 41"/>
              <a:gd name="T2" fmla="*/ 34 w 34"/>
              <a:gd name="T3" fmla="*/ 3 h 41"/>
              <a:gd name="T4" fmla="*/ 34 w 34"/>
              <a:gd name="T5" fmla="*/ 38 h 41"/>
              <a:gd name="T6" fmla="*/ 32 w 34"/>
              <a:gd name="T7" fmla="*/ 40 h 41"/>
              <a:gd name="T8" fmla="*/ 31 w 34"/>
              <a:gd name="T9" fmla="*/ 41 h 41"/>
              <a:gd name="T10" fmla="*/ 29 w 34"/>
              <a:gd name="T11" fmla="*/ 40 h 41"/>
              <a:gd name="T12" fmla="*/ 17 w 34"/>
              <a:gd name="T13" fmla="*/ 28 h 41"/>
              <a:gd name="T14" fmla="*/ 5 w 34"/>
              <a:gd name="T15" fmla="*/ 40 h 41"/>
              <a:gd name="T16" fmla="*/ 3 w 34"/>
              <a:gd name="T17" fmla="*/ 41 h 41"/>
              <a:gd name="T18" fmla="*/ 2 w 34"/>
              <a:gd name="T19" fmla="*/ 40 h 41"/>
              <a:gd name="T20" fmla="*/ 0 w 34"/>
              <a:gd name="T21" fmla="*/ 38 h 41"/>
              <a:gd name="T22" fmla="*/ 0 w 34"/>
              <a:gd name="T23" fmla="*/ 3 h 41"/>
              <a:gd name="T24" fmla="*/ 2 w 34"/>
              <a:gd name="T25" fmla="*/ 0 h 41"/>
              <a:gd name="T26" fmla="*/ 3 w 34"/>
              <a:gd name="T27" fmla="*/ 0 h 41"/>
              <a:gd name="T28" fmla="*/ 31 w 34"/>
              <a:gd name="T29" fmla="*/ 0 h 41"/>
              <a:gd name="T30" fmla="*/ 32 w 34"/>
              <a:gd name="T31" fmla="*/ 0 h 41"/>
              <a:gd name="T32" fmla="*/ 3 w 34"/>
              <a:gd name="T33" fmla="*/ 4 h 41"/>
              <a:gd name="T34" fmla="*/ 3 w 34"/>
              <a:gd name="T35" fmla="*/ 37 h 41"/>
              <a:gd name="T36" fmla="*/ 14 w 34"/>
              <a:gd name="T37" fmla="*/ 26 h 41"/>
              <a:gd name="T38" fmla="*/ 17 w 34"/>
              <a:gd name="T39" fmla="*/ 24 h 41"/>
              <a:gd name="T40" fmla="*/ 19 w 34"/>
              <a:gd name="T41" fmla="*/ 26 h 41"/>
              <a:gd name="T42" fmla="*/ 31 w 34"/>
              <a:gd name="T43" fmla="*/ 37 h 41"/>
              <a:gd name="T44" fmla="*/ 31 w 34"/>
              <a:gd name="T45" fmla="*/ 4 h 41"/>
              <a:gd name="T46" fmla="*/ 3 w 34"/>
              <a:gd name="T47" fmla="*/ 4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4" h="41">
                <a:moveTo>
                  <a:pt x="32" y="0"/>
                </a:moveTo>
                <a:cubicBezTo>
                  <a:pt x="33" y="1"/>
                  <a:pt x="34" y="2"/>
                  <a:pt x="34" y="3"/>
                </a:cubicBezTo>
                <a:cubicBezTo>
                  <a:pt x="34" y="38"/>
                  <a:pt x="34" y="38"/>
                  <a:pt x="34" y="38"/>
                </a:cubicBezTo>
                <a:cubicBezTo>
                  <a:pt x="34" y="39"/>
                  <a:pt x="33" y="40"/>
                  <a:pt x="32" y="40"/>
                </a:cubicBezTo>
                <a:cubicBezTo>
                  <a:pt x="32" y="41"/>
                  <a:pt x="31" y="41"/>
                  <a:pt x="31" y="41"/>
                </a:cubicBezTo>
                <a:cubicBezTo>
                  <a:pt x="30" y="41"/>
                  <a:pt x="29" y="40"/>
                  <a:pt x="29" y="40"/>
                </a:cubicBezTo>
                <a:cubicBezTo>
                  <a:pt x="17" y="28"/>
                  <a:pt x="17" y="28"/>
                  <a:pt x="17" y="28"/>
                </a:cubicBezTo>
                <a:cubicBezTo>
                  <a:pt x="5" y="40"/>
                  <a:pt x="5" y="40"/>
                  <a:pt x="5" y="40"/>
                </a:cubicBezTo>
                <a:cubicBezTo>
                  <a:pt x="4" y="40"/>
                  <a:pt x="4" y="41"/>
                  <a:pt x="3" y="41"/>
                </a:cubicBezTo>
                <a:cubicBezTo>
                  <a:pt x="2" y="41"/>
                  <a:pt x="2" y="41"/>
                  <a:pt x="2" y="40"/>
                </a:cubicBezTo>
                <a:cubicBezTo>
                  <a:pt x="0" y="40"/>
                  <a:pt x="0" y="39"/>
                  <a:pt x="0" y="38"/>
                </a:cubicBezTo>
                <a:cubicBezTo>
                  <a:pt x="0" y="3"/>
                  <a:pt x="0" y="3"/>
                  <a:pt x="0" y="3"/>
                </a:cubicBezTo>
                <a:cubicBezTo>
                  <a:pt x="0" y="2"/>
                  <a:pt x="0" y="1"/>
                  <a:pt x="2" y="0"/>
                </a:cubicBezTo>
                <a:cubicBezTo>
                  <a:pt x="2" y="0"/>
                  <a:pt x="2" y="0"/>
                  <a:pt x="3" y="0"/>
                </a:cubicBezTo>
                <a:cubicBezTo>
                  <a:pt x="4" y="0"/>
                  <a:pt x="30" y="0"/>
                  <a:pt x="31" y="0"/>
                </a:cubicBezTo>
                <a:cubicBezTo>
                  <a:pt x="31" y="0"/>
                  <a:pt x="32" y="0"/>
                  <a:pt x="32" y="0"/>
                </a:cubicBezTo>
                <a:close/>
                <a:moveTo>
                  <a:pt x="3" y="4"/>
                </a:moveTo>
                <a:cubicBezTo>
                  <a:pt x="3" y="37"/>
                  <a:pt x="3" y="37"/>
                  <a:pt x="3" y="37"/>
                </a:cubicBezTo>
                <a:cubicBezTo>
                  <a:pt x="14" y="26"/>
                  <a:pt x="14" y="26"/>
                  <a:pt x="14" y="26"/>
                </a:cubicBezTo>
                <a:cubicBezTo>
                  <a:pt x="17" y="24"/>
                  <a:pt x="17" y="24"/>
                  <a:pt x="17" y="24"/>
                </a:cubicBezTo>
                <a:cubicBezTo>
                  <a:pt x="19" y="26"/>
                  <a:pt x="19" y="26"/>
                  <a:pt x="19" y="26"/>
                </a:cubicBezTo>
                <a:cubicBezTo>
                  <a:pt x="31" y="37"/>
                  <a:pt x="31" y="37"/>
                  <a:pt x="31" y="37"/>
                </a:cubicBezTo>
                <a:cubicBezTo>
                  <a:pt x="31" y="4"/>
                  <a:pt x="31" y="4"/>
                  <a:pt x="31" y="4"/>
                </a:cubicBezTo>
                <a:lnTo>
                  <a:pt x="3" y="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60" name="Freeform 66"/>
          <p:cNvSpPr>
            <a:spLocks noEditPoints="1"/>
          </p:cNvSpPr>
          <p:nvPr/>
        </p:nvSpPr>
        <p:spPr bwMode="auto">
          <a:xfrm>
            <a:off x="2648150" y="2274010"/>
            <a:ext cx="294926" cy="370298"/>
          </a:xfrm>
          <a:custGeom>
            <a:avLst/>
            <a:gdLst>
              <a:gd name="T0" fmla="*/ 2 w 38"/>
              <a:gd name="T1" fmla="*/ 48 h 48"/>
              <a:gd name="T2" fmla="*/ 2 w 38"/>
              <a:gd name="T3" fmla="*/ 0 h 48"/>
              <a:gd name="T4" fmla="*/ 38 w 38"/>
              <a:gd name="T5" fmla="*/ 47 h 48"/>
              <a:gd name="T6" fmla="*/ 4 w 38"/>
              <a:gd name="T7" fmla="*/ 4 h 48"/>
              <a:gd name="T8" fmla="*/ 14 w 38"/>
              <a:gd name="T9" fmla="*/ 39 h 48"/>
              <a:gd name="T10" fmla="*/ 24 w 38"/>
              <a:gd name="T11" fmla="*/ 39 h 48"/>
              <a:gd name="T12" fmla="*/ 11 w 38"/>
              <a:gd name="T13" fmla="*/ 10 h 48"/>
              <a:gd name="T14" fmla="*/ 7 w 38"/>
              <a:gd name="T15" fmla="*/ 10 h 48"/>
              <a:gd name="T16" fmla="*/ 10 w 38"/>
              <a:gd name="T17" fmla="*/ 7 h 48"/>
              <a:gd name="T18" fmla="*/ 11 w 38"/>
              <a:gd name="T19" fmla="*/ 17 h 48"/>
              <a:gd name="T20" fmla="*/ 7 w 38"/>
              <a:gd name="T21" fmla="*/ 17 h 48"/>
              <a:gd name="T22" fmla="*/ 10 w 38"/>
              <a:gd name="T23" fmla="*/ 14 h 48"/>
              <a:gd name="T24" fmla="*/ 11 w 38"/>
              <a:gd name="T25" fmla="*/ 23 h 48"/>
              <a:gd name="T26" fmla="*/ 7 w 38"/>
              <a:gd name="T27" fmla="*/ 23 h 48"/>
              <a:gd name="T28" fmla="*/ 10 w 38"/>
              <a:gd name="T29" fmla="*/ 21 h 48"/>
              <a:gd name="T30" fmla="*/ 11 w 38"/>
              <a:gd name="T31" fmla="*/ 30 h 48"/>
              <a:gd name="T32" fmla="*/ 7 w 38"/>
              <a:gd name="T33" fmla="*/ 30 h 48"/>
              <a:gd name="T34" fmla="*/ 10 w 38"/>
              <a:gd name="T35" fmla="*/ 28 h 48"/>
              <a:gd name="T36" fmla="*/ 11 w 38"/>
              <a:gd name="T37" fmla="*/ 37 h 48"/>
              <a:gd name="T38" fmla="*/ 7 w 38"/>
              <a:gd name="T39" fmla="*/ 37 h 48"/>
              <a:gd name="T40" fmla="*/ 10 w 38"/>
              <a:gd name="T41" fmla="*/ 35 h 48"/>
              <a:gd name="T42" fmla="*/ 18 w 38"/>
              <a:gd name="T43" fmla="*/ 10 h 48"/>
              <a:gd name="T44" fmla="*/ 14 w 38"/>
              <a:gd name="T45" fmla="*/ 10 h 48"/>
              <a:gd name="T46" fmla="*/ 17 w 38"/>
              <a:gd name="T47" fmla="*/ 7 h 48"/>
              <a:gd name="T48" fmla="*/ 18 w 38"/>
              <a:gd name="T49" fmla="*/ 17 h 48"/>
              <a:gd name="T50" fmla="*/ 14 w 38"/>
              <a:gd name="T51" fmla="*/ 17 h 48"/>
              <a:gd name="T52" fmla="*/ 17 w 38"/>
              <a:gd name="T53" fmla="*/ 14 h 48"/>
              <a:gd name="T54" fmla="*/ 18 w 38"/>
              <a:gd name="T55" fmla="*/ 23 h 48"/>
              <a:gd name="T56" fmla="*/ 14 w 38"/>
              <a:gd name="T57" fmla="*/ 23 h 48"/>
              <a:gd name="T58" fmla="*/ 17 w 38"/>
              <a:gd name="T59" fmla="*/ 21 h 48"/>
              <a:gd name="T60" fmla="*/ 18 w 38"/>
              <a:gd name="T61" fmla="*/ 30 h 48"/>
              <a:gd name="T62" fmla="*/ 14 w 38"/>
              <a:gd name="T63" fmla="*/ 30 h 48"/>
              <a:gd name="T64" fmla="*/ 17 w 38"/>
              <a:gd name="T65" fmla="*/ 28 h 48"/>
              <a:gd name="T66" fmla="*/ 24 w 38"/>
              <a:gd name="T67" fmla="*/ 10 h 48"/>
              <a:gd name="T68" fmla="*/ 21 w 38"/>
              <a:gd name="T69" fmla="*/ 10 h 48"/>
              <a:gd name="T70" fmla="*/ 24 w 38"/>
              <a:gd name="T71" fmla="*/ 7 h 48"/>
              <a:gd name="T72" fmla="*/ 24 w 38"/>
              <a:gd name="T73" fmla="*/ 17 h 48"/>
              <a:gd name="T74" fmla="*/ 21 w 38"/>
              <a:gd name="T75" fmla="*/ 17 h 48"/>
              <a:gd name="T76" fmla="*/ 24 w 38"/>
              <a:gd name="T77" fmla="*/ 14 h 48"/>
              <a:gd name="T78" fmla="*/ 24 w 38"/>
              <a:gd name="T79" fmla="*/ 23 h 48"/>
              <a:gd name="T80" fmla="*/ 21 w 38"/>
              <a:gd name="T81" fmla="*/ 23 h 48"/>
              <a:gd name="T82" fmla="*/ 24 w 38"/>
              <a:gd name="T83" fmla="*/ 21 h 48"/>
              <a:gd name="T84" fmla="*/ 24 w 38"/>
              <a:gd name="T85" fmla="*/ 30 h 48"/>
              <a:gd name="T86" fmla="*/ 21 w 38"/>
              <a:gd name="T87" fmla="*/ 30 h 48"/>
              <a:gd name="T88" fmla="*/ 24 w 38"/>
              <a:gd name="T89" fmla="*/ 28 h 48"/>
              <a:gd name="T90" fmla="*/ 31 w 38"/>
              <a:gd name="T91" fmla="*/ 10 h 48"/>
              <a:gd name="T92" fmla="*/ 28 w 38"/>
              <a:gd name="T93" fmla="*/ 10 h 48"/>
              <a:gd name="T94" fmla="*/ 30 w 38"/>
              <a:gd name="T95" fmla="*/ 7 h 48"/>
              <a:gd name="T96" fmla="*/ 31 w 38"/>
              <a:gd name="T97" fmla="*/ 17 h 48"/>
              <a:gd name="T98" fmla="*/ 28 w 38"/>
              <a:gd name="T99" fmla="*/ 17 h 48"/>
              <a:gd name="T100" fmla="*/ 30 w 38"/>
              <a:gd name="T101" fmla="*/ 14 h 48"/>
              <a:gd name="T102" fmla="*/ 31 w 38"/>
              <a:gd name="T103" fmla="*/ 23 h 48"/>
              <a:gd name="T104" fmla="*/ 28 w 38"/>
              <a:gd name="T105" fmla="*/ 23 h 48"/>
              <a:gd name="T106" fmla="*/ 30 w 38"/>
              <a:gd name="T107" fmla="*/ 21 h 48"/>
              <a:gd name="T108" fmla="*/ 31 w 38"/>
              <a:gd name="T109" fmla="*/ 30 h 48"/>
              <a:gd name="T110" fmla="*/ 28 w 38"/>
              <a:gd name="T111" fmla="*/ 30 h 48"/>
              <a:gd name="T112" fmla="*/ 30 w 38"/>
              <a:gd name="T113" fmla="*/ 28 h 48"/>
              <a:gd name="T114" fmla="*/ 31 w 38"/>
              <a:gd name="T115" fmla="*/ 37 h 48"/>
              <a:gd name="T116" fmla="*/ 28 w 38"/>
              <a:gd name="T117" fmla="*/ 37 h 48"/>
              <a:gd name="T118" fmla="*/ 30 w 38"/>
              <a:gd name="T119" fmla="*/ 35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8" h="48">
                <a:moveTo>
                  <a:pt x="38" y="47"/>
                </a:moveTo>
                <a:cubicBezTo>
                  <a:pt x="38" y="47"/>
                  <a:pt x="37" y="48"/>
                  <a:pt x="36" y="48"/>
                </a:cubicBezTo>
                <a:cubicBezTo>
                  <a:pt x="2" y="48"/>
                  <a:pt x="2" y="48"/>
                  <a:pt x="2" y="48"/>
                </a:cubicBezTo>
                <a:cubicBezTo>
                  <a:pt x="1" y="48"/>
                  <a:pt x="0" y="47"/>
                  <a:pt x="0" y="47"/>
                </a:cubicBezTo>
                <a:cubicBezTo>
                  <a:pt x="0" y="2"/>
                  <a:pt x="0" y="2"/>
                  <a:pt x="0" y="2"/>
                </a:cubicBezTo>
                <a:cubicBezTo>
                  <a:pt x="0" y="1"/>
                  <a:pt x="1" y="0"/>
                  <a:pt x="2" y="0"/>
                </a:cubicBezTo>
                <a:cubicBezTo>
                  <a:pt x="36" y="0"/>
                  <a:pt x="36" y="0"/>
                  <a:pt x="36" y="0"/>
                </a:cubicBezTo>
                <a:cubicBezTo>
                  <a:pt x="37" y="0"/>
                  <a:pt x="38" y="1"/>
                  <a:pt x="38" y="2"/>
                </a:cubicBezTo>
                <a:lnTo>
                  <a:pt x="38" y="47"/>
                </a:lnTo>
                <a:close/>
                <a:moveTo>
                  <a:pt x="35" y="45"/>
                </a:moveTo>
                <a:cubicBezTo>
                  <a:pt x="35" y="4"/>
                  <a:pt x="35" y="4"/>
                  <a:pt x="35" y="4"/>
                </a:cubicBezTo>
                <a:cubicBezTo>
                  <a:pt x="4" y="4"/>
                  <a:pt x="4" y="4"/>
                  <a:pt x="4" y="4"/>
                </a:cubicBezTo>
                <a:cubicBezTo>
                  <a:pt x="4" y="45"/>
                  <a:pt x="4" y="45"/>
                  <a:pt x="4" y="45"/>
                </a:cubicBezTo>
                <a:cubicBezTo>
                  <a:pt x="14" y="45"/>
                  <a:pt x="14" y="45"/>
                  <a:pt x="14" y="45"/>
                </a:cubicBezTo>
                <a:cubicBezTo>
                  <a:pt x="14" y="39"/>
                  <a:pt x="14" y="39"/>
                  <a:pt x="14" y="39"/>
                </a:cubicBezTo>
                <a:cubicBezTo>
                  <a:pt x="14" y="38"/>
                  <a:pt x="15" y="38"/>
                  <a:pt x="15" y="38"/>
                </a:cubicBezTo>
                <a:cubicBezTo>
                  <a:pt x="24" y="38"/>
                  <a:pt x="24" y="38"/>
                  <a:pt x="24" y="38"/>
                </a:cubicBezTo>
                <a:cubicBezTo>
                  <a:pt x="24" y="38"/>
                  <a:pt x="24" y="38"/>
                  <a:pt x="24" y="39"/>
                </a:cubicBezTo>
                <a:cubicBezTo>
                  <a:pt x="24" y="45"/>
                  <a:pt x="24" y="45"/>
                  <a:pt x="24" y="45"/>
                </a:cubicBezTo>
                <a:lnTo>
                  <a:pt x="35" y="45"/>
                </a:lnTo>
                <a:close/>
                <a:moveTo>
                  <a:pt x="11" y="10"/>
                </a:moveTo>
                <a:cubicBezTo>
                  <a:pt x="11" y="10"/>
                  <a:pt x="10" y="11"/>
                  <a:pt x="10" y="11"/>
                </a:cubicBezTo>
                <a:cubicBezTo>
                  <a:pt x="8" y="11"/>
                  <a:pt x="8" y="11"/>
                  <a:pt x="8" y="11"/>
                </a:cubicBezTo>
                <a:cubicBezTo>
                  <a:pt x="8" y="11"/>
                  <a:pt x="7" y="10"/>
                  <a:pt x="7" y="10"/>
                </a:cubicBezTo>
                <a:cubicBezTo>
                  <a:pt x="7" y="8"/>
                  <a:pt x="7" y="8"/>
                  <a:pt x="7" y="8"/>
                </a:cubicBezTo>
                <a:cubicBezTo>
                  <a:pt x="7" y="8"/>
                  <a:pt x="8" y="7"/>
                  <a:pt x="8" y="7"/>
                </a:cubicBezTo>
                <a:cubicBezTo>
                  <a:pt x="10" y="7"/>
                  <a:pt x="10" y="7"/>
                  <a:pt x="10" y="7"/>
                </a:cubicBezTo>
                <a:cubicBezTo>
                  <a:pt x="10" y="7"/>
                  <a:pt x="11" y="8"/>
                  <a:pt x="11" y="8"/>
                </a:cubicBezTo>
                <a:lnTo>
                  <a:pt x="11" y="10"/>
                </a:lnTo>
                <a:close/>
                <a:moveTo>
                  <a:pt x="11" y="17"/>
                </a:moveTo>
                <a:cubicBezTo>
                  <a:pt x="11" y="17"/>
                  <a:pt x="10" y="17"/>
                  <a:pt x="10" y="17"/>
                </a:cubicBezTo>
                <a:cubicBezTo>
                  <a:pt x="8" y="17"/>
                  <a:pt x="8" y="17"/>
                  <a:pt x="8" y="17"/>
                </a:cubicBezTo>
                <a:cubicBezTo>
                  <a:pt x="8" y="17"/>
                  <a:pt x="7" y="17"/>
                  <a:pt x="7" y="17"/>
                </a:cubicBezTo>
                <a:cubicBezTo>
                  <a:pt x="7" y="15"/>
                  <a:pt x="7" y="15"/>
                  <a:pt x="7" y="15"/>
                </a:cubicBezTo>
                <a:cubicBezTo>
                  <a:pt x="7" y="14"/>
                  <a:pt x="8" y="14"/>
                  <a:pt x="8" y="14"/>
                </a:cubicBezTo>
                <a:cubicBezTo>
                  <a:pt x="10" y="14"/>
                  <a:pt x="10" y="14"/>
                  <a:pt x="10" y="14"/>
                </a:cubicBezTo>
                <a:cubicBezTo>
                  <a:pt x="10" y="14"/>
                  <a:pt x="11" y="14"/>
                  <a:pt x="11" y="15"/>
                </a:cubicBezTo>
                <a:lnTo>
                  <a:pt x="11" y="17"/>
                </a:lnTo>
                <a:close/>
                <a:moveTo>
                  <a:pt x="11" y="23"/>
                </a:moveTo>
                <a:cubicBezTo>
                  <a:pt x="11" y="24"/>
                  <a:pt x="10" y="24"/>
                  <a:pt x="10" y="24"/>
                </a:cubicBezTo>
                <a:cubicBezTo>
                  <a:pt x="8" y="24"/>
                  <a:pt x="8" y="24"/>
                  <a:pt x="8" y="24"/>
                </a:cubicBezTo>
                <a:cubicBezTo>
                  <a:pt x="8" y="24"/>
                  <a:pt x="7" y="24"/>
                  <a:pt x="7" y="23"/>
                </a:cubicBezTo>
                <a:cubicBezTo>
                  <a:pt x="7" y="22"/>
                  <a:pt x="7" y="22"/>
                  <a:pt x="7" y="22"/>
                </a:cubicBezTo>
                <a:cubicBezTo>
                  <a:pt x="7" y="21"/>
                  <a:pt x="8" y="21"/>
                  <a:pt x="8" y="21"/>
                </a:cubicBezTo>
                <a:cubicBezTo>
                  <a:pt x="10" y="21"/>
                  <a:pt x="10" y="21"/>
                  <a:pt x="10" y="21"/>
                </a:cubicBezTo>
                <a:cubicBezTo>
                  <a:pt x="10" y="21"/>
                  <a:pt x="11" y="21"/>
                  <a:pt x="11" y="22"/>
                </a:cubicBezTo>
                <a:lnTo>
                  <a:pt x="11" y="23"/>
                </a:lnTo>
                <a:close/>
                <a:moveTo>
                  <a:pt x="11" y="30"/>
                </a:moveTo>
                <a:cubicBezTo>
                  <a:pt x="11" y="31"/>
                  <a:pt x="10" y="31"/>
                  <a:pt x="10" y="31"/>
                </a:cubicBezTo>
                <a:cubicBezTo>
                  <a:pt x="8" y="31"/>
                  <a:pt x="8" y="31"/>
                  <a:pt x="8" y="31"/>
                </a:cubicBezTo>
                <a:cubicBezTo>
                  <a:pt x="8" y="31"/>
                  <a:pt x="7" y="31"/>
                  <a:pt x="7" y="30"/>
                </a:cubicBezTo>
                <a:cubicBezTo>
                  <a:pt x="7" y="29"/>
                  <a:pt x="7" y="29"/>
                  <a:pt x="7" y="29"/>
                </a:cubicBezTo>
                <a:cubicBezTo>
                  <a:pt x="7" y="28"/>
                  <a:pt x="8" y="28"/>
                  <a:pt x="8" y="28"/>
                </a:cubicBezTo>
                <a:cubicBezTo>
                  <a:pt x="10" y="28"/>
                  <a:pt x="10" y="28"/>
                  <a:pt x="10" y="28"/>
                </a:cubicBezTo>
                <a:cubicBezTo>
                  <a:pt x="10" y="28"/>
                  <a:pt x="11" y="28"/>
                  <a:pt x="11" y="29"/>
                </a:cubicBezTo>
                <a:lnTo>
                  <a:pt x="11" y="30"/>
                </a:lnTo>
                <a:close/>
                <a:moveTo>
                  <a:pt x="11" y="37"/>
                </a:moveTo>
                <a:cubicBezTo>
                  <a:pt x="11" y="38"/>
                  <a:pt x="10" y="38"/>
                  <a:pt x="10" y="38"/>
                </a:cubicBezTo>
                <a:cubicBezTo>
                  <a:pt x="8" y="38"/>
                  <a:pt x="8" y="38"/>
                  <a:pt x="8" y="38"/>
                </a:cubicBezTo>
                <a:cubicBezTo>
                  <a:pt x="8" y="38"/>
                  <a:pt x="7" y="38"/>
                  <a:pt x="7" y="37"/>
                </a:cubicBezTo>
                <a:cubicBezTo>
                  <a:pt x="7" y="35"/>
                  <a:pt x="7" y="35"/>
                  <a:pt x="7" y="35"/>
                </a:cubicBezTo>
                <a:cubicBezTo>
                  <a:pt x="7" y="35"/>
                  <a:pt x="8" y="35"/>
                  <a:pt x="8" y="35"/>
                </a:cubicBezTo>
                <a:cubicBezTo>
                  <a:pt x="10" y="35"/>
                  <a:pt x="10" y="35"/>
                  <a:pt x="10" y="35"/>
                </a:cubicBezTo>
                <a:cubicBezTo>
                  <a:pt x="10" y="35"/>
                  <a:pt x="11" y="35"/>
                  <a:pt x="11" y="35"/>
                </a:cubicBezTo>
                <a:lnTo>
                  <a:pt x="11" y="37"/>
                </a:lnTo>
                <a:close/>
                <a:moveTo>
                  <a:pt x="18" y="10"/>
                </a:moveTo>
                <a:cubicBezTo>
                  <a:pt x="18" y="10"/>
                  <a:pt x="17" y="11"/>
                  <a:pt x="17" y="11"/>
                </a:cubicBezTo>
                <a:cubicBezTo>
                  <a:pt x="15" y="11"/>
                  <a:pt x="15" y="11"/>
                  <a:pt x="15" y="11"/>
                </a:cubicBezTo>
                <a:cubicBezTo>
                  <a:pt x="15" y="11"/>
                  <a:pt x="14" y="10"/>
                  <a:pt x="14" y="10"/>
                </a:cubicBezTo>
                <a:cubicBezTo>
                  <a:pt x="14" y="8"/>
                  <a:pt x="14" y="8"/>
                  <a:pt x="14" y="8"/>
                </a:cubicBezTo>
                <a:cubicBezTo>
                  <a:pt x="14" y="8"/>
                  <a:pt x="15" y="7"/>
                  <a:pt x="15" y="7"/>
                </a:cubicBezTo>
                <a:cubicBezTo>
                  <a:pt x="17" y="7"/>
                  <a:pt x="17" y="7"/>
                  <a:pt x="17" y="7"/>
                </a:cubicBezTo>
                <a:cubicBezTo>
                  <a:pt x="17" y="7"/>
                  <a:pt x="18" y="8"/>
                  <a:pt x="18" y="8"/>
                </a:cubicBezTo>
                <a:lnTo>
                  <a:pt x="18" y="10"/>
                </a:lnTo>
                <a:close/>
                <a:moveTo>
                  <a:pt x="18" y="17"/>
                </a:moveTo>
                <a:cubicBezTo>
                  <a:pt x="18" y="17"/>
                  <a:pt x="17" y="17"/>
                  <a:pt x="17" y="17"/>
                </a:cubicBezTo>
                <a:cubicBezTo>
                  <a:pt x="15" y="17"/>
                  <a:pt x="15" y="17"/>
                  <a:pt x="15" y="17"/>
                </a:cubicBezTo>
                <a:cubicBezTo>
                  <a:pt x="15" y="17"/>
                  <a:pt x="14" y="17"/>
                  <a:pt x="14" y="17"/>
                </a:cubicBezTo>
                <a:cubicBezTo>
                  <a:pt x="14" y="15"/>
                  <a:pt x="14" y="15"/>
                  <a:pt x="14" y="15"/>
                </a:cubicBezTo>
                <a:cubicBezTo>
                  <a:pt x="14" y="14"/>
                  <a:pt x="15" y="14"/>
                  <a:pt x="15" y="14"/>
                </a:cubicBezTo>
                <a:cubicBezTo>
                  <a:pt x="17" y="14"/>
                  <a:pt x="17" y="14"/>
                  <a:pt x="17" y="14"/>
                </a:cubicBezTo>
                <a:cubicBezTo>
                  <a:pt x="17" y="14"/>
                  <a:pt x="18" y="14"/>
                  <a:pt x="18" y="15"/>
                </a:cubicBezTo>
                <a:lnTo>
                  <a:pt x="18" y="17"/>
                </a:lnTo>
                <a:close/>
                <a:moveTo>
                  <a:pt x="18" y="23"/>
                </a:moveTo>
                <a:cubicBezTo>
                  <a:pt x="18" y="24"/>
                  <a:pt x="17" y="24"/>
                  <a:pt x="17" y="24"/>
                </a:cubicBezTo>
                <a:cubicBezTo>
                  <a:pt x="15" y="24"/>
                  <a:pt x="15" y="24"/>
                  <a:pt x="15" y="24"/>
                </a:cubicBezTo>
                <a:cubicBezTo>
                  <a:pt x="15" y="24"/>
                  <a:pt x="14" y="24"/>
                  <a:pt x="14" y="23"/>
                </a:cubicBezTo>
                <a:cubicBezTo>
                  <a:pt x="14" y="22"/>
                  <a:pt x="14" y="22"/>
                  <a:pt x="14" y="22"/>
                </a:cubicBezTo>
                <a:cubicBezTo>
                  <a:pt x="14" y="21"/>
                  <a:pt x="15" y="21"/>
                  <a:pt x="15" y="21"/>
                </a:cubicBezTo>
                <a:cubicBezTo>
                  <a:pt x="17" y="21"/>
                  <a:pt x="17" y="21"/>
                  <a:pt x="17" y="21"/>
                </a:cubicBezTo>
                <a:cubicBezTo>
                  <a:pt x="17" y="21"/>
                  <a:pt x="18" y="21"/>
                  <a:pt x="18" y="22"/>
                </a:cubicBezTo>
                <a:lnTo>
                  <a:pt x="18" y="23"/>
                </a:lnTo>
                <a:close/>
                <a:moveTo>
                  <a:pt x="18" y="30"/>
                </a:moveTo>
                <a:cubicBezTo>
                  <a:pt x="18" y="31"/>
                  <a:pt x="17" y="31"/>
                  <a:pt x="17" y="31"/>
                </a:cubicBezTo>
                <a:cubicBezTo>
                  <a:pt x="15" y="31"/>
                  <a:pt x="15" y="31"/>
                  <a:pt x="15" y="31"/>
                </a:cubicBezTo>
                <a:cubicBezTo>
                  <a:pt x="15" y="31"/>
                  <a:pt x="14" y="31"/>
                  <a:pt x="14" y="30"/>
                </a:cubicBezTo>
                <a:cubicBezTo>
                  <a:pt x="14" y="29"/>
                  <a:pt x="14" y="29"/>
                  <a:pt x="14" y="29"/>
                </a:cubicBezTo>
                <a:cubicBezTo>
                  <a:pt x="14" y="28"/>
                  <a:pt x="15" y="28"/>
                  <a:pt x="15" y="28"/>
                </a:cubicBezTo>
                <a:cubicBezTo>
                  <a:pt x="17" y="28"/>
                  <a:pt x="17" y="28"/>
                  <a:pt x="17" y="28"/>
                </a:cubicBezTo>
                <a:cubicBezTo>
                  <a:pt x="17" y="28"/>
                  <a:pt x="18" y="28"/>
                  <a:pt x="18" y="29"/>
                </a:cubicBezTo>
                <a:lnTo>
                  <a:pt x="18" y="30"/>
                </a:lnTo>
                <a:close/>
                <a:moveTo>
                  <a:pt x="24" y="10"/>
                </a:moveTo>
                <a:cubicBezTo>
                  <a:pt x="24" y="10"/>
                  <a:pt x="24" y="11"/>
                  <a:pt x="24" y="11"/>
                </a:cubicBezTo>
                <a:cubicBezTo>
                  <a:pt x="22" y="11"/>
                  <a:pt x="22" y="11"/>
                  <a:pt x="22" y="11"/>
                </a:cubicBezTo>
                <a:cubicBezTo>
                  <a:pt x="21" y="11"/>
                  <a:pt x="21" y="10"/>
                  <a:pt x="21" y="10"/>
                </a:cubicBezTo>
                <a:cubicBezTo>
                  <a:pt x="21" y="8"/>
                  <a:pt x="21" y="8"/>
                  <a:pt x="21" y="8"/>
                </a:cubicBezTo>
                <a:cubicBezTo>
                  <a:pt x="21" y="8"/>
                  <a:pt x="21" y="7"/>
                  <a:pt x="22" y="7"/>
                </a:cubicBezTo>
                <a:cubicBezTo>
                  <a:pt x="24" y="7"/>
                  <a:pt x="24" y="7"/>
                  <a:pt x="24" y="7"/>
                </a:cubicBezTo>
                <a:cubicBezTo>
                  <a:pt x="24" y="7"/>
                  <a:pt x="24" y="8"/>
                  <a:pt x="24" y="8"/>
                </a:cubicBezTo>
                <a:lnTo>
                  <a:pt x="24" y="10"/>
                </a:lnTo>
                <a:close/>
                <a:moveTo>
                  <a:pt x="24" y="17"/>
                </a:moveTo>
                <a:cubicBezTo>
                  <a:pt x="24" y="17"/>
                  <a:pt x="24" y="17"/>
                  <a:pt x="24" y="17"/>
                </a:cubicBezTo>
                <a:cubicBezTo>
                  <a:pt x="22" y="17"/>
                  <a:pt x="22" y="17"/>
                  <a:pt x="22" y="17"/>
                </a:cubicBezTo>
                <a:cubicBezTo>
                  <a:pt x="21" y="17"/>
                  <a:pt x="21" y="17"/>
                  <a:pt x="21" y="17"/>
                </a:cubicBezTo>
                <a:cubicBezTo>
                  <a:pt x="21" y="15"/>
                  <a:pt x="21" y="15"/>
                  <a:pt x="21" y="15"/>
                </a:cubicBezTo>
                <a:cubicBezTo>
                  <a:pt x="21" y="14"/>
                  <a:pt x="21" y="14"/>
                  <a:pt x="22" y="14"/>
                </a:cubicBezTo>
                <a:cubicBezTo>
                  <a:pt x="24" y="14"/>
                  <a:pt x="24" y="14"/>
                  <a:pt x="24" y="14"/>
                </a:cubicBezTo>
                <a:cubicBezTo>
                  <a:pt x="24" y="14"/>
                  <a:pt x="24" y="14"/>
                  <a:pt x="24" y="15"/>
                </a:cubicBezTo>
                <a:lnTo>
                  <a:pt x="24" y="17"/>
                </a:lnTo>
                <a:close/>
                <a:moveTo>
                  <a:pt x="24" y="23"/>
                </a:moveTo>
                <a:cubicBezTo>
                  <a:pt x="24" y="24"/>
                  <a:pt x="24" y="24"/>
                  <a:pt x="24" y="24"/>
                </a:cubicBezTo>
                <a:cubicBezTo>
                  <a:pt x="22" y="24"/>
                  <a:pt x="22" y="24"/>
                  <a:pt x="22" y="24"/>
                </a:cubicBezTo>
                <a:cubicBezTo>
                  <a:pt x="21" y="24"/>
                  <a:pt x="21" y="24"/>
                  <a:pt x="21" y="23"/>
                </a:cubicBezTo>
                <a:cubicBezTo>
                  <a:pt x="21" y="22"/>
                  <a:pt x="21" y="22"/>
                  <a:pt x="21" y="22"/>
                </a:cubicBezTo>
                <a:cubicBezTo>
                  <a:pt x="21" y="21"/>
                  <a:pt x="21" y="21"/>
                  <a:pt x="22" y="21"/>
                </a:cubicBezTo>
                <a:cubicBezTo>
                  <a:pt x="24" y="21"/>
                  <a:pt x="24" y="21"/>
                  <a:pt x="24" y="21"/>
                </a:cubicBezTo>
                <a:cubicBezTo>
                  <a:pt x="24" y="21"/>
                  <a:pt x="24" y="21"/>
                  <a:pt x="24" y="22"/>
                </a:cubicBezTo>
                <a:lnTo>
                  <a:pt x="24" y="23"/>
                </a:lnTo>
                <a:close/>
                <a:moveTo>
                  <a:pt x="24" y="30"/>
                </a:moveTo>
                <a:cubicBezTo>
                  <a:pt x="24" y="31"/>
                  <a:pt x="24" y="31"/>
                  <a:pt x="24" y="31"/>
                </a:cubicBezTo>
                <a:cubicBezTo>
                  <a:pt x="22" y="31"/>
                  <a:pt x="22" y="31"/>
                  <a:pt x="22" y="31"/>
                </a:cubicBezTo>
                <a:cubicBezTo>
                  <a:pt x="21" y="31"/>
                  <a:pt x="21" y="31"/>
                  <a:pt x="21" y="30"/>
                </a:cubicBezTo>
                <a:cubicBezTo>
                  <a:pt x="21" y="29"/>
                  <a:pt x="21" y="29"/>
                  <a:pt x="21" y="29"/>
                </a:cubicBezTo>
                <a:cubicBezTo>
                  <a:pt x="21" y="28"/>
                  <a:pt x="21" y="28"/>
                  <a:pt x="22" y="28"/>
                </a:cubicBezTo>
                <a:cubicBezTo>
                  <a:pt x="24" y="28"/>
                  <a:pt x="24" y="28"/>
                  <a:pt x="24" y="28"/>
                </a:cubicBezTo>
                <a:cubicBezTo>
                  <a:pt x="24" y="28"/>
                  <a:pt x="24" y="28"/>
                  <a:pt x="24" y="29"/>
                </a:cubicBezTo>
                <a:lnTo>
                  <a:pt x="24" y="30"/>
                </a:lnTo>
                <a:close/>
                <a:moveTo>
                  <a:pt x="31" y="10"/>
                </a:moveTo>
                <a:cubicBezTo>
                  <a:pt x="31" y="10"/>
                  <a:pt x="31" y="11"/>
                  <a:pt x="30" y="11"/>
                </a:cubicBezTo>
                <a:cubicBezTo>
                  <a:pt x="29" y="11"/>
                  <a:pt x="29" y="11"/>
                  <a:pt x="29" y="11"/>
                </a:cubicBezTo>
                <a:cubicBezTo>
                  <a:pt x="28" y="11"/>
                  <a:pt x="28" y="10"/>
                  <a:pt x="28" y="10"/>
                </a:cubicBezTo>
                <a:cubicBezTo>
                  <a:pt x="28" y="8"/>
                  <a:pt x="28" y="8"/>
                  <a:pt x="28" y="8"/>
                </a:cubicBezTo>
                <a:cubicBezTo>
                  <a:pt x="28" y="8"/>
                  <a:pt x="28" y="7"/>
                  <a:pt x="29" y="7"/>
                </a:cubicBezTo>
                <a:cubicBezTo>
                  <a:pt x="30" y="7"/>
                  <a:pt x="30" y="7"/>
                  <a:pt x="30" y="7"/>
                </a:cubicBezTo>
                <a:cubicBezTo>
                  <a:pt x="31" y="7"/>
                  <a:pt x="31" y="8"/>
                  <a:pt x="31" y="8"/>
                </a:cubicBezTo>
                <a:lnTo>
                  <a:pt x="31" y="10"/>
                </a:lnTo>
                <a:close/>
                <a:moveTo>
                  <a:pt x="31" y="17"/>
                </a:moveTo>
                <a:cubicBezTo>
                  <a:pt x="31" y="17"/>
                  <a:pt x="31" y="17"/>
                  <a:pt x="30" y="17"/>
                </a:cubicBezTo>
                <a:cubicBezTo>
                  <a:pt x="29" y="17"/>
                  <a:pt x="29" y="17"/>
                  <a:pt x="29" y="17"/>
                </a:cubicBezTo>
                <a:cubicBezTo>
                  <a:pt x="28" y="17"/>
                  <a:pt x="28" y="17"/>
                  <a:pt x="28" y="17"/>
                </a:cubicBezTo>
                <a:cubicBezTo>
                  <a:pt x="28" y="15"/>
                  <a:pt x="28" y="15"/>
                  <a:pt x="28" y="15"/>
                </a:cubicBezTo>
                <a:cubicBezTo>
                  <a:pt x="28" y="14"/>
                  <a:pt x="28" y="14"/>
                  <a:pt x="29" y="14"/>
                </a:cubicBezTo>
                <a:cubicBezTo>
                  <a:pt x="30" y="14"/>
                  <a:pt x="30" y="14"/>
                  <a:pt x="30" y="14"/>
                </a:cubicBezTo>
                <a:cubicBezTo>
                  <a:pt x="31" y="14"/>
                  <a:pt x="31" y="14"/>
                  <a:pt x="31" y="15"/>
                </a:cubicBezTo>
                <a:lnTo>
                  <a:pt x="31" y="17"/>
                </a:lnTo>
                <a:close/>
                <a:moveTo>
                  <a:pt x="31" y="23"/>
                </a:moveTo>
                <a:cubicBezTo>
                  <a:pt x="31" y="24"/>
                  <a:pt x="31" y="24"/>
                  <a:pt x="30" y="24"/>
                </a:cubicBezTo>
                <a:cubicBezTo>
                  <a:pt x="29" y="24"/>
                  <a:pt x="29" y="24"/>
                  <a:pt x="29" y="24"/>
                </a:cubicBezTo>
                <a:cubicBezTo>
                  <a:pt x="28" y="24"/>
                  <a:pt x="28" y="24"/>
                  <a:pt x="28" y="23"/>
                </a:cubicBezTo>
                <a:cubicBezTo>
                  <a:pt x="28" y="22"/>
                  <a:pt x="28" y="22"/>
                  <a:pt x="28" y="22"/>
                </a:cubicBezTo>
                <a:cubicBezTo>
                  <a:pt x="28" y="21"/>
                  <a:pt x="28" y="21"/>
                  <a:pt x="29" y="21"/>
                </a:cubicBezTo>
                <a:cubicBezTo>
                  <a:pt x="30" y="21"/>
                  <a:pt x="30" y="21"/>
                  <a:pt x="30" y="21"/>
                </a:cubicBezTo>
                <a:cubicBezTo>
                  <a:pt x="31" y="21"/>
                  <a:pt x="31" y="21"/>
                  <a:pt x="31" y="22"/>
                </a:cubicBezTo>
                <a:lnTo>
                  <a:pt x="31" y="23"/>
                </a:lnTo>
                <a:close/>
                <a:moveTo>
                  <a:pt x="31" y="30"/>
                </a:moveTo>
                <a:cubicBezTo>
                  <a:pt x="31" y="31"/>
                  <a:pt x="31" y="31"/>
                  <a:pt x="30" y="31"/>
                </a:cubicBezTo>
                <a:cubicBezTo>
                  <a:pt x="29" y="31"/>
                  <a:pt x="29" y="31"/>
                  <a:pt x="29" y="31"/>
                </a:cubicBezTo>
                <a:cubicBezTo>
                  <a:pt x="28" y="31"/>
                  <a:pt x="28" y="31"/>
                  <a:pt x="28" y="30"/>
                </a:cubicBezTo>
                <a:cubicBezTo>
                  <a:pt x="28" y="29"/>
                  <a:pt x="28" y="29"/>
                  <a:pt x="28" y="29"/>
                </a:cubicBezTo>
                <a:cubicBezTo>
                  <a:pt x="28" y="28"/>
                  <a:pt x="28" y="28"/>
                  <a:pt x="29" y="28"/>
                </a:cubicBezTo>
                <a:cubicBezTo>
                  <a:pt x="30" y="28"/>
                  <a:pt x="30" y="28"/>
                  <a:pt x="30" y="28"/>
                </a:cubicBezTo>
                <a:cubicBezTo>
                  <a:pt x="31" y="28"/>
                  <a:pt x="31" y="28"/>
                  <a:pt x="31" y="29"/>
                </a:cubicBezTo>
                <a:lnTo>
                  <a:pt x="31" y="30"/>
                </a:lnTo>
                <a:close/>
                <a:moveTo>
                  <a:pt x="31" y="37"/>
                </a:moveTo>
                <a:cubicBezTo>
                  <a:pt x="31" y="38"/>
                  <a:pt x="31" y="38"/>
                  <a:pt x="30" y="38"/>
                </a:cubicBezTo>
                <a:cubicBezTo>
                  <a:pt x="29" y="38"/>
                  <a:pt x="29" y="38"/>
                  <a:pt x="29" y="38"/>
                </a:cubicBezTo>
                <a:cubicBezTo>
                  <a:pt x="28" y="38"/>
                  <a:pt x="28" y="38"/>
                  <a:pt x="28" y="37"/>
                </a:cubicBezTo>
                <a:cubicBezTo>
                  <a:pt x="28" y="35"/>
                  <a:pt x="28" y="35"/>
                  <a:pt x="28" y="35"/>
                </a:cubicBezTo>
                <a:cubicBezTo>
                  <a:pt x="28" y="35"/>
                  <a:pt x="28" y="35"/>
                  <a:pt x="29" y="35"/>
                </a:cubicBezTo>
                <a:cubicBezTo>
                  <a:pt x="30" y="35"/>
                  <a:pt x="30" y="35"/>
                  <a:pt x="30" y="35"/>
                </a:cubicBezTo>
                <a:cubicBezTo>
                  <a:pt x="31" y="35"/>
                  <a:pt x="31" y="35"/>
                  <a:pt x="31" y="35"/>
                </a:cubicBezTo>
                <a:lnTo>
                  <a:pt x="31" y="37"/>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61" name="Freeform 67"/>
          <p:cNvSpPr>
            <a:spLocks noEditPoints="1"/>
          </p:cNvSpPr>
          <p:nvPr/>
        </p:nvSpPr>
        <p:spPr bwMode="auto">
          <a:xfrm>
            <a:off x="2012148" y="2295312"/>
            <a:ext cx="373572" cy="327694"/>
          </a:xfrm>
          <a:custGeom>
            <a:avLst/>
            <a:gdLst>
              <a:gd name="T0" fmla="*/ 48 w 48"/>
              <a:gd name="T1" fmla="*/ 17 h 42"/>
              <a:gd name="T2" fmla="*/ 45 w 48"/>
              <a:gd name="T3" fmla="*/ 21 h 42"/>
              <a:gd name="T4" fmla="*/ 45 w 48"/>
              <a:gd name="T5" fmla="*/ 31 h 42"/>
              <a:gd name="T6" fmla="*/ 42 w 48"/>
              <a:gd name="T7" fmla="*/ 35 h 42"/>
              <a:gd name="T8" fmla="*/ 20 w 48"/>
              <a:gd name="T9" fmla="*/ 24 h 42"/>
              <a:gd name="T10" fmla="*/ 18 w 48"/>
              <a:gd name="T11" fmla="*/ 31 h 42"/>
              <a:gd name="T12" fmla="*/ 21 w 48"/>
              <a:gd name="T13" fmla="*/ 39 h 42"/>
              <a:gd name="T14" fmla="*/ 10 w 48"/>
              <a:gd name="T15" fmla="*/ 40 h 42"/>
              <a:gd name="T16" fmla="*/ 8 w 48"/>
              <a:gd name="T17" fmla="*/ 24 h 42"/>
              <a:gd name="T18" fmla="*/ 5 w 48"/>
              <a:gd name="T19" fmla="*/ 24 h 42"/>
              <a:gd name="T20" fmla="*/ 0 w 48"/>
              <a:gd name="T21" fmla="*/ 20 h 42"/>
              <a:gd name="T22" fmla="*/ 0 w 48"/>
              <a:gd name="T23" fmla="*/ 15 h 42"/>
              <a:gd name="T24" fmla="*/ 5 w 48"/>
              <a:gd name="T25" fmla="*/ 11 h 42"/>
              <a:gd name="T26" fmla="*/ 17 w 48"/>
              <a:gd name="T27" fmla="*/ 11 h 42"/>
              <a:gd name="T28" fmla="*/ 42 w 48"/>
              <a:gd name="T29" fmla="*/ 0 h 42"/>
              <a:gd name="T30" fmla="*/ 45 w 48"/>
              <a:gd name="T31" fmla="*/ 4 h 42"/>
              <a:gd name="T32" fmla="*/ 45 w 48"/>
              <a:gd name="T33" fmla="*/ 14 h 42"/>
              <a:gd name="T34" fmla="*/ 48 w 48"/>
              <a:gd name="T35" fmla="*/ 17 h 42"/>
              <a:gd name="T36" fmla="*/ 42 w 48"/>
              <a:gd name="T37" fmla="*/ 5 h 42"/>
              <a:gd name="T38" fmla="*/ 21 w 48"/>
              <a:gd name="T39" fmla="*/ 14 h 42"/>
              <a:gd name="T40" fmla="*/ 21 w 48"/>
              <a:gd name="T41" fmla="*/ 21 h 42"/>
              <a:gd name="T42" fmla="*/ 42 w 48"/>
              <a:gd name="T43" fmla="*/ 30 h 42"/>
              <a:gd name="T44" fmla="*/ 42 w 48"/>
              <a:gd name="T45" fmla="*/ 5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8" h="42">
                <a:moveTo>
                  <a:pt x="48" y="17"/>
                </a:moveTo>
                <a:cubicBezTo>
                  <a:pt x="48" y="19"/>
                  <a:pt x="47" y="21"/>
                  <a:pt x="45" y="21"/>
                </a:cubicBezTo>
                <a:cubicBezTo>
                  <a:pt x="45" y="31"/>
                  <a:pt x="45" y="31"/>
                  <a:pt x="45" y="31"/>
                </a:cubicBezTo>
                <a:cubicBezTo>
                  <a:pt x="45" y="33"/>
                  <a:pt x="43" y="35"/>
                  <a:pt x="42" y="35"/>
                </a:cubicBezTo>
                <a:cubicBezTo>
                  <a:pt x="37" y="31"/>
                  <a:pt x="29" y="25"/>
                  <a:pt x="20" y="24"/>
                </a:cubicBezTo>
                <a:cubicBezTo>
                  <a:pt x="17" y="25"/>
                  <a:pt x="15" y="29"/>
                  <a:pt x="18" y="31"/>
                </a:cubicBezTo>
                <a:cubicBezTo>
                  <a:pt x="16" y="34"/>
                  <a:pt x="18" y="37"/>
                  <a:pt x="21" y="39"/>
                </a:cubicBezTo>
                <a:cubicBezTo>
                  <a:pt x="19" y="42"/>
                  <a:pt x="12" y="42"/>
                  <a:pt x="10" y="40"/>
                </a:cubicBezTo>
                <a:cubicBezTo>
                  <a:pt x="8" y="35"/>
                  <a:pt x="6" y="30"/>
                  <a:pt x="8" y="24"/>
                </a:cubicBezTo>
                <a:cubicBezTo>
                  <a:pt x="5" y="24"/>
                  <a:pt x="5" y="24"/>
                  <a:pt x="5" y="24"/>
                </a:cubicBezTo>
                <a:cubicBezTo>
                  <a:pt x="2" y="24"/>
                  <a:pt x="0" y="22"/>
                  <a:pt x="0" y="20"/>
                </a:cubicBezTo>
                <a:cubicBezTo>
                  <a:pt x="0" y="15"/>
                  <a:pt x="0" y="15"/>
                  <a:pt x="0" y="15"/>
                </a:cubicBezTo>
                <a:cubicBezTo>
                  <a:pt x="0" y="12"/>
                  <a:pt x="2" y="11"/>
                  <a:pt x="5" y="11"/>
                </a:cubicBezTo>
                <a:cubicBezTo>
                  <a:pt x="17" y="11"/>
                  <a:pt x="17" y="11"/>
                  <a:pt x="17" y="11"/>
                </a:cubicBezTo>
                <a:cubicBezTo>
                  <a:pt x="28" y="11"/>
                  <a:pt x="36" y="5"/>
                  <a:pt x="42" y="0"/>
                </a:cubicBezTo>
                <a:cubicBezTo>
                  <a:pt x="43" y="0"/>
                  <a:pt x="45" y="2"/>
                  <a:pt x="45" y="4"/>
                </a:cubicBezTo>
                <a:cubicBezTo>
                  <a:pt x="45" y="14"/>
                  <a:pt x="45" y="14"/>
                  <a:pt x="45" y="14"/>
                </a:cubicBezTo>
                <a:cubicBezTo>
                  <a:pt x="47" y="14"/>
                  <a:pt x="48" y="16"/>
                  <a:pt x="48" y="17"/>
                </a:cubicBezTo>
                <a:close/>
                <a:moveTo>
                  <a:pt x="42" y="5"/>
                </a:moveTo>
                <a:cubicBezTo>
                  <a:pt x="35" y="10"/>
                  <a:pt x="28" y="13"/>
                  <a:pt x="21" y="14"/>
                </a:cubicBezTo>
                <a:cubicBezTo>
                  <a:pt x="21" y="21"/>
                  <a:pt x="21" y="21"/>
                  <a:pt x="21" y="21"/>
                </a:cubicBezTo>
                <a:cubicBezTo>
                  <a:pt x="28" y="22"/>
                  <a:pt x="35" y="25"/>
                  <a:pt x="42" y="30"/>
                </a:cubicBezTo>
                <a:lnTo>
                  <a:pt x="42" y="5"/>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62" name="Freeform 68"/>
          <p:cNvSpPr>
            <a:spLocks noEditPoints="1"/>
          </p:cNvSpPr>
          <p:nvPr/>
        </p:nvSpPr>
        <p:spPr bwMode="auto">
          <a:xfrm>
            <a:off x="1460034" y="2300226"/>
            <a:ext cx="317866" cy="317866"/>
          </a:xfrm>
          <a:custGeom>
            <a:avLst/>
            <a:gdLst>
              <a:gd name="T0" fmla="*/ 20 w 41"/>
              <a:gd name="T1" fmla="*/ 41 h 41"/>
              <a:gd name="T2" fmla="*/ 0 w 41"/>
              <a:gd name="T3" fmla="*/ 20 h 41"/>
              <a:gd name="T4" fmla="*/ 20 w 41"/>
              <a:gd name="T5" fmla="*/ 0 h 41"/>
              <a:gd name="T6" fmla="*/ 41 w 41"/>
              <a:gd name="T7" fmla="*/ 20 h 41"/>
              <a:gd name="T8" fmla="*/ 20 w 41"/>
              <a:gd name="T9" fmla="*/ 41 h 41"/>
              <a:gd name="T10" fmla="*/ 20 w 41"/>
              <a:gd name="T11" fmla="*/ 3 h 41"/>
              <a:gd name="T12" fmla="*/ 3 w 41"/>
              <a:gd name="T13" fmla="*/ 20 h 41"/>
              <a:gd name="T14" fmla="*/ 20 w 41"/>
              <a:gd name="T15" fmla="*/ 38 h 41"/>
              <a:gd name="T16" fmla="*/ 38 w 41"/>
              <a:gd name="T17" fmla="*/ 20 h 41"/>
              <a:gd name="T18" fmla="*/ 20 w 41"/>
              <a:gd name="T19" fmla="*/ 3 h 41"/>
              <a:gd name="T20" fmla="*/ 20 w 41"/>
              <a:gd name="T21" fmla="*/ 34 h 41"/>
              <a:gd name="T22" fmla="*/ 7 w 41"/>
              <a:gd name="T23" fmla="*/ 20 h 41"/>
              <a:gd name="T24" fmla="*/ 20 w 41"/>
              <a:gd name="T25" fmla="*/ 7 h 41"/>
              <a:gd name="T26" fmla="*/ 34 w 41"/>
              <a:gd name="T27" fmla="*/ 20 h 41"/>
              <a:gd name="T28" fmla="*/ 20 w 41"/>
              <a:gd name="T29" fmla="*/ 34 h 41"/>
              <a:gd name="T30" fmla="*/ 20 w 41"/>
              <a:gd name="T31" fmla="*/ 10 h 41"/>
              <a:gd name="T32" fmla="*/ 10 w 41"/>
              <a:gd name="T33" fmla="*/ 20 h 41"/>
              <a:gd name="T34" fmla="*/ 20 w 41"/>
              <a:gd name="T35" fmla="*/ 31 h 41"/>
              <a:gd name="T36" fmla="*/ 31 w 41"/>
              <a:gd name="T37" fmla="*/ 20 h 41"/>
              <a:gd name="T38" fmla="*/ 20 w 41"/>
              <a:gd name="T39" fmla="*/ 10 h 41"/>
              <a:gd name="T40" fmla="*/ 20 w 41"/>
              <a:gd name="T41" fmla="*/ 27 h 41"/>
              <a:gd name="T42" fmla="*/ 13 w 41"/>
              <a:gd name="T43" fmla="*/ 20 h 41"/>
              <a:gd name="T44" fmla="*/ 20 w 41"/>
              <a:gd name="T45" fmla="*/ 14 h 41"/>
              <a:gd name="T46" fmla="*/ 27 w 41"/>
              <a:gd name="T47" fmla="*/ 20 h 41"/>
              <a:gd name="T48" fmla="*/ 20 w 41"/>
              <a:gd name="T49" fmla="*/ 27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1" h="41">
                <a:moveTo>
                  <a:pt x="20" y="41"/>
                </a:moveTo>
                <a:cubicBezTo>
                  <a:pt x="9" y="41"/>
                  <a:pt x="0" y="32"/>
                  <a:pt x="0" y="20"/>
                </a:cubicBezTo>
                <a:cubicBezTo>
                  <a:pt x="0" y="9"/>
                  <a:pt x="9" y="0"/>
                  <a:pt x="20" y="0"/>
                </a:cubicBezTo>
                <a:cubicBezTo>
                  <a:pt x="32" y="0"/>
                  <a:pt x="41" y="9"/>
                  <a:pt x="41" y="20"/>
                </a:cubicBezTo>
                <a:cubicBezTo>
                  <a:pt x="41" y="32"/>
                  <a:pt x="32" y="41"/>
                  <a:pt x="20" y="41"/>
                </a:cubicBezTo>
                <a:close/>
                <a:moveTo>
                  <a:pt x="20" y="3"/>
                </a:moveTo>
                <a:cubicBezTo>
                  <a:pt x="11" y="3"/>
                  <a:pt x="3" y="11"/>
                  <a:pt x="3" y="20"/>
                </a:cubicBezTo>
                <a:cubicBezTo>
                  <a:pt x="3" y="30"/>
                  <a:pt x="11" y="38"/>
                  <a:pt x="20" y="38"/>
                </a:cubicBezTo>
                <a:cubicBezTo>
                  <a:pt x="30" y="38"/>
                  <a:pt x="38" y="30"/>
                  <a:pt x="38" y="20"/>
                </a:cubicBezTo>
                <a:cubicBezTo>
                  <a:pt x="38" y="11"/>
                  <a:pt x="30" y="3"/>
                  <a:pt x="20" y="3"/>
                </a:cubicBezTo>
                <a:close/>
                <a:moveTo>
                  <a:pt x="20" y="34"/>
                </a:moveTo>
                <a:cubicBezTo>
                  <a:pt x="13" y="34"/>
                  <a:pt x="7" y="28"/>
                  <a:pt x="7" y="20"/>
                </a:cubicBezTo>
                <a:cubicBezTo>
                  <a:pt x="7" y="13"/>
                  <a:pt x="13" y="7"/>
                  <a:pt x="20" y="7"/>
                </a:cubicBezTo>
                <a:cubicBezTo>
                  <a:pt x="28" y="7"/>
                  <a:pt x="34" y="13"/>
                  <a:pt x="34" y="20"/>
                </a:cubicBezTo>
                <a:cubicBezTo>
                  <a:pt x="34" y="28"/>
                  <a:pt x="28" y="34"/>
                  <a:pt x="20" y="34"/>
                </a:cubicBezTo>
                <a:close/>
                <a:moveTo>
                  <a:pt x="20" y="10"/>
                </a:moveTo>
                <a:cubicBezTo>
                  <a:pt x="15" y="10"/>
                  <a:pt x="10" y="15"/>
                  <a:pt x="10" y="20"/>
                </a:cubicBezTo>
                <a:cubicBezTo>
                  <a:pt x="10" y="26"/>
                  <a:pt x="15" y="31"/>
                  <a:pt x="20" y="31"/>
                </a:cubicBezTo>
                <a:cubicBezTo>
                  <a:pt x="26" y="31"/>
                  <a:pt x="31" y="26"/>
                  <a:pt x="31" y="20"/>
                </a:cubicBezTo>
                <a:cubicBezTo>
                  <a:pt x="31" y="15"/>
                  <a:pt x="26" y="10"/>
                  <a:pt x="20" y="10"/>
                </a:cubicBezTo>
                <a:close/>
                <a:moveTo>
                  <a:pt x="20" y="27"/>
                </a:moveTo>
                <a:cubicBezTo>
                  <a:pt x="17" y="27"/>
                  <a:pt x="13" y="24"/>
                  <a:pt x="13" y="20"/>
                </a:cubicBezTo>
                <a:cubicBezTo>
                  <a:pt x="13" y="17"/>
                  <a:pt x="17" y="14"/>
                  <a:pt x="20" y="14"/>
                </a:cubicBezTo>
                <a:cubicBezTo>
                  <a:pt x="24" y="14"/>
                  <a:pt x="27" y="17"/>
                  <a:pt x="27" y="20"/>
                </a:cubicBezTo>
                <a:cubicBezTo>
                  <a:pt x="27" y="24"/>
                  <a:pt x="24" y="27"/>
                  <a:pt x="20" y="27"/>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63" name="Freeform 76"/>
          <p:cNvSpPr>
            <a:spLocks/>
          </p:cNvSpPr>
          <p:nvPr/>
        </p:nvSpPr>
        <p:spPr bwMode="auto">
          <a:xfrm>
            <a:off x="6867083" y="3298339"/>
            <a:ext cx="124525" cy="271988"/>
          </a:xfrm>
          <a:custGeom>
            <a:avLst/>
            <a:gdLst>
              <a:gd name="T0" fmla="*/ 4 w 16"/>
              <a:gd name="T1" fmla="*/ 35 h 35"/>
              <a:gd name="T2" fmla="*/ 4 w 16"/>
              <a:gd name="T3" fmla="*/ 15 h 35"/>
              <a:gd name="T4" fmla="*/ 0 w 16"/>
              <a:gd name="T5" fmla="*/ 15 h 35"/>
              <a:gd name="T6" fmla="*/ 0 w 16"/>
              <a:gd name="T7" fmla="*/ 12 h 35"/>
              <a:gd name="T8" fmla="*/ 4 w 16"/>
              <a:gd name="T9" fmla="*/ 12 h 35"/>
              <a:gd name="T10" fmla="*/ 4 w 16"/>
              <a:gd name="T11" fmla="*/ 10 h 35"/>
              <a:gd name="T12" fmla="*/ 6 w 16"/>
              <a:gd name="T13" fmla="*/ 2 h 35"/>
              <a:gd name="T14" fmla="*/ 12 w 16"/>
              <a:gd name="T15" fmla="*/ 0 h 35"/>
              <a:gd name="T16" fmla="*/ 16 w 16"/>
              <a:gd name="T17" fmla="*/ 1 h 35"/>
              <a:gd name="T18" fmla="*/ 15 w 16"/>
              <a:gd name="T19" fmla="*/ 4 h 35"/>
              <a:gd name="T20" fmla="*/ 12 w 16"/>
              <a:gd name="T21" fmla="*/ 4 h 35"/>
              <a:gd name="T22" fmla="*/ 8 w 16"/>
              <a:gd name="T23" fmla="*/ 10 h 35"/>
              <a:gd name="T24" fmla="*/ 8 w 16"/>
              <a:gd name="T25" fmla="*/ 12 h 35"/>
              <a:gd name="T26" fmla="*/ 13 w 16"/>
              <a:gd name="T27" fmla="*/ 12 h 35"/>
              <a:gd name="T28" fmla="*/ 13 w 16"/>
              <a:gd name="T29" fmla="*/ 15 h 35"/>
              <a:gd name="T30" fmla="*/ 8 w 16"/>
              <a:gd name="T31" fmla="*/ 15 h 35"/>
              <a:gd name="T32" fmla="*/ 8 w 16"/>
              <a:gd name="T33" fmla="*/ 35 h 35"/>
              <a:gd name="T34" fmla="*/ 4 w 16"/>
              <a:gd name="T35" fmla="*/ 3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6" h="35">
                <a:moveTo>
                  <a:pt x="4" y="35"/>
                </a:moveTo>
                <a:cubicBezTo>
                  <a:pt x="4" y="15"/>
                  <a:pt x="4" y="15"/>
                  <a:pt x="4" y="15"/>
                </a:cubicBezTo>
                <a:cubicBezTo>
                  <a:pt x="0" y="15"/>
                  <a:pt x="0" y="15"/>
                  <a:pt x="0" y="15"/>
                </a:cubicBezTo>
                <a:cubicBezTo>
                  <a:pt x="0" y="12"/>
                  <a:pt x="0" y="12"/>
                  <a:pt x="0" y="12"/>
                </a:cubicBezTo>
                <a:cubicBezTo>
                  <a:pt x="4" y="12"/>
                  <a:pt x="4" y="12"/>
                  <a:pt x="4" y="12"/>
                </a:cubicBezTo>
                <a:cubicBezTo>
                  <a:pt x="4" y="10"/>
                  <a:pt x="4" y="10"/>
                  <a:pt x="4" y="10"/>
                </a:cubicBezTo>
                <a:cubicBezTo>
                  <a:pt x="4" y="7"/>
                  <a:pt x="4" y="4"/>
                  <a:pt x="6" y="2"/>
                </a:cubicBezTo>
                <a:cubicBezTo>
                  <a:pt x="8" y="1"/>
                  <a:pt x="10" y="0"/>
                  <a:pt x="12" y="0"/>
                </a:cubicBezTo>
                <a:cubicBezTo>
                  <a:pt x="14" y="0"/>
                  <a:pt x="15" y="1"/>
                  <a:pt x="16" y="1"/>
                </a:cubicBezTo>
                <a:cubicBezTo>
                  <a:pt x="15" y="4"/>
                  <a:pt x="15" y="4"/>
                  <a:pt x="15" y="4"/>
                </a:cubicBezTo>
                <a:cubicBezTo>
                  <a:pt x="14" y="4"/>
                  <a:pt x="14" y="4"/>
                  <a:pt x="12" y="4"/>
                </a:cubicBezTo>
                <a:cubicBezTo>
                  <a:pt x="9" y="4"/>
                  <a:pt x="8" y="7"/>
                  <a:pt x="8" y="10"/>
                </a:cubicBezTo>
                <a:cubicBezTo>
                  <a:pt x="8" y="12"/>
                  <a:pt x="8" y="12"/>
                  <a:pt x="8" y="12"/>
                </a:cubicBezTo>
                <a:cubicBezTo>
                  <a:pt x="13" y="12"/>
                  <a:pt x="13" y="12"/>
                  <a:pt x="13" y="12"/>
                </a:cubicBezTo>
                <a:cubicBezTo>
                  <a:pt x="13" y="15"/>
                  <a:pt x="13" y="15"/>
                  <a:pt x="13" y="15"/>
                </a:cubicBezTo>
                <a:cubicBezTo>
                  <a:pt x="8" y="15"/>
                  <a:pt x="8" y="15"/>
                  <a:pt x="8" y="15"/>
                </a:cubicBezTo>
                <a:cubicBezTo>
                  <a:pt x="8" y="35"/>
                  <a:pt x="8" y="35"/>
                  <a:pt x="8" y="35"/>
                </a:cubicBezTo>
                <a:lnTo>
                  <a:pt x="4" y="35"/>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64" name="Freeform 77"/>
          <p:cNvSpPr>
            <a:spLocks/>
          </p:cNvSpPr>
          <p:nvPr/>
        </p:nvSpPr>
        <p:spPr bwMode="auto">
          <a:xfrm>
            <a:off x="6323749" y="4300387"/>
            <a:ext cx="62264" cy="294926"/>
          </a:xfrm>
          <a:custGeom>
            <a:avLst/>
            <a:gdLst>
              <a:gd name="T0" fmla="*/ 19 w 19"/>
              <a:gd name="T1" fmla="*/ 0 h 90"/>
              <a:gd name="T2" fmla="*/ 19 w 19"/>
              <a:gd name="T3" fmla="*/ 90 h 90"/>
              <a:gd name="T4" fmla="*/ 0 w 19"/>
              <a:gd name="T5" fmla="*/ 90 h 90"/>
              <a:gd name="T6" fmla="*/ 0 w 19"/>
              <a:gd name="T7" fmla="*/ 85 h 90"/>
              <a:gd name="T8" fmla="*/ 12 w 19"/>
              <a:gd name="T9" fmla="*/ 85 h 90"/>
              <a:gd name="T10" fmla="*/ 12 w 19"/>
              <a:gd name="T11" fmla="*/ 7 h 90"/>
              <a:gd name="T12" fmla="*/ 0 w 19"/>
              <a:gd name="T13" fmla="*/ 7 h 90"/>
              <a:gd name="T14" fmla="*/ 0 w 19"/>
              <a:gd name="T15" fmla="*/ 0 h 90"/>
              <a:gd name="T16" fmla="*/ 19 w 19"/>
              <a:gd name="T17" fmla="*/ 0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9" h="90">
                <a:moveTo>
                  <a:pt x="19" y="0"/>
                </a:moveTo>
                <a:lnTo>
                  <a:pt x="19" y="90"/>
                </a:lnTo>
                <a:lnTo>
                  <a:pt x="0" y="90"/>
                </a:lnTo>
                <a:lnTo>
                  <a:pt x="0" y="85"/>
                </a:lnTo>
                <a:lnTo>
                  <a:pt x="12" y="85"/>
                </a:lnTo>
                <a:lnTo>
                  <a:pt x="12" y="7"/>
                </a:lnTo>
                <a:lnTo>
                  <a:pt x="0" y="7"/>
                </a:lnTo>
                <a:lnTo>
                  <a:pt x="0" y="0"/>
                </a:lnTo>
                <a:lnTo>
                  <a:pt x="19"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65" name="Freeform 79"/>
          <p:cNvSpPr>
            <a:spLocks/>
          </p:cNvSpPr>
          <p:nvPr/>
        </p:nvSpPr>
        <p:spPr bwMode="auto">
          <a:xfrm>
            <a:off x="4492254" y="2846571"/>
            <a:ext cx="114695" cy="216278"/>
          </a:xfrm>
          <a:custGeom>
            <a:avLst/>
            <a:gdLst>
              <a:gd name="T0" fmla="*/ 15 w 15"/>
              <a:gd name="T1" fmla="*/ 15 h 28"/>
              <a:gd name="T2" fmla="*/ 3 w 15"/>
              <a:gd name="T3" fmla="*/ 27 h 28"/>
              <a:gd name="T4" fmla="*/ 1 w 15"/>
              <a:gd name="T5" fmla="*/ 28 h 28"/>
              <a:gd name="T6" fmla="*/ 0 w 15"/>
              <a:gd name="T7" fmla="*/ 26 h 28"/>
              <a:gd name="T8" fmla="*/ 0 w 15"/>
              <a:gd name="T9" fmla="*/ 2 h 28"/>
              <a:gd name="T10" fmla="*/ 1 w 15"/>
              <a:gd name="T11" fmla="*/ 0 h 28"/>
              <a:gd name="T12" fmla="*/ 3 w 15"/>
              <a:gd name="T13" fmla="*/ 1 h 28"/>
              <a:gd name="T14" fmla="*/ 15 w 15"/>
              <a:gd name="T15" fmla="*/ 13 h 28"/>
              <a:gd name="T16" fmla="*/ 15 w 15"/>
              <a:gd name="T17" fmla="*/ 14 h 28"/>
              <a:gd name="T18" fmla="*/ 15 w 15"/>
              <a:gd name="T19" fmla="*/ 1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5" h="28">
                <a:moveTo>
                  <a:pt x="15" y="15"/>
                </a:moveTo>
                <a:cubicBezTo>
                  <a:pt x="3" y="27"/>
                  <a:pt x="3" y="27"/>
                  <a:pt x="3" y="27"/>
                </a:cubicBezTo>
                <a:cubicBezTo>
                  <a:pt x="2" y="27"/>
                  <a:pt x="2" y="28"/>
                  <a:pt x="1" y="28"/>
                </a:cubicBezTo>
                <a:cubicBezTo>
                  <a:pt x="1" y="28"/>
                  <a:pt x="0" y="27"/>
                  <a:pt x="0" y="26"/>
                </a:cubicBezTo>
                <a:cubicBezTo>
                  <a:pt x="0" y="2"/>
                  <a:pt x="0" y="2"/>
                  <a:pt x="0" y="2"/>
                </a:cubicBezTo>
                <a:cubicBezTo>
                  <a:pt x="0" y="1"/>
                  <a:pt x="1" y="0"/>
                  <a:pt x="1" y="0"/>
                </a:cubicBezTo>
                <a:cubicBezTo>
                  <a:pt x="2" y="0"/>
                  <a:pt x="2" y="0"/>
                  <a:pt x="3" y="1"/>
                </a:cubicBezTo>
                <a:cubicBezTo>
                  <a:pt x="15" y="13"/>
                  <a:pt x="15" y="13"/>
                  <a:pt x="15" y="13"/>
                </a:cubicBezTo>
                <a:cubicBezTo>
                  <a:pt x="15" y="13"/>
                  <a:pt x="15" y="13"/>
                  <a:pt x="15" y="14"/>
                </a:cubicBezTo>
                <a:cubicBezTo>
                  <a:pt x="15" y="14"/>
                  <a:pt x="15" y="15"/>
                  <a:pt x="15" y="15"/>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66" name="Freeform 165"/>
          <p:cNvSpPr>
            <a:spLocks noEditPoints="1"/>
          </p:cNvSpPr>
          <p:nvPr/>
        </p:nvSpPr>
        <p:spPr bwMode="auto">
          <a:xfrm>
            <a:off x="1471503" y="3396648"/>
            <a:ext cx="294928" cy="75371"/>
          </a:xfrm>
          <a:custGeom>
            <a:avLst/>
            <a:gdLst>
              <a:gd name="T0" fmla="*/ 11 w 38"/>
              <a:gd name="T1" fmla="*/ 7 h 10"/>
              <a:gd name="T2" fmla="*/ 8 w 38"/>
              <a:gd name="T3" fmla="*/ 10 h 10"/>
              <a:gd name="T4" fmla="*/ 3 w 38"/>
              <a:gd name="T5" fmla="*/ 10 h 10"/>
              <a:gd name="T6" fmla="*/ 0 w 38"/>
              <a:gd name="T7" fmla="*/ 7 h 10"/>
              <a:gd name="T8" fmla="*/ 0 w 38"/>
              <a:gd name="T9" fmla="*/ 2 h 10"/>
              <a:gd name="T10" fmla="*/ 3 w 38"/>
              <a:gd name="T11" fmla="*/ 0 h 10"/>
              <a:gd name="T12" fmla="*/ 8 w 38"/>
              <a:gd name="T13" fmla="*/ 0 h 10"/>
              <a:gd name="T14" fmla="*/ 11 w 38"/>
              <a:gd name="T15" fmla="*/ 2 h 10"/>
              <a:gd name="T16" fmla="*/ 11 w 38"/>
              <a:gd name="T17" fmla="*/ 7 h 10"/>
              <a:gd name="T18" fmla="*/ 24 w 38"/>
              <a:gd name="T19" fmla="*/ 7 h 10"/>
              <a:gd name="T20" fmla="*/ 22 w 38"/>
              <a:gd name="T21" fmla="*/ 10 h 10"/>
              <a:gd name="T22" fmla="*/ 17 w 38"/>
              <a:gd name="T23" fmla="*/ 10 h 10"/>
              <a:gd name="T24" fmla="*/ 14 w 38"/>
              <a:gd name="T25" fmla="*/ 7 h 10"/>
              <a:gd name="T26" fmla="*/ 14 w 38"/>
              <a:gd name="T27" fmla="*/ 2 h 10"/>
              <a:gd name="T28" fmla="*/ 17 w 38"/>
              <a:gd name="T29" fmla="*/ 0 h 10"/>
              <a:gd name="T30" fmla="*/ 22 w 38"/>
              <a:gd name="T31" fmla="*/ 0 h 10"/>
              <a:gd name="T32" fmla="*/ 24 w 38"/>
              <a:gd name="T33" fmla="*/ 2 h 10"/>
              <a:gd name="T34" fmla="*/ 24 w 38"/>
              <a:gd name="T35" fmla="*/ 7 h 10"/>
              <a:gd name="T36" fmla="*/ 38 w 38"/>
              <a:gd name="T37" fmla="*/ 7 h 10"/>
              <a:gd name="T38" fmla="*/ 35 w 38"/>
              <a:gd name="T39" fmla="*/ 10 h 10"/>
              <a:gd name="T40" fmla="*/ 30 w 38"/>
              <a:gd name="T41" fmla="*/ 10 h 10"/>
              <a:gd name="T42" fmla="*/ 28 w 38"/>
              <a:gd name="T43" fmla="*/ 7 h 10"/>
              <a:gd name="T44" fmla="*/ 28 w 38"/>
              <a:gd name="T45" fmla="*/ 2 h 10"/>
              <a:gd name="T46" fmla="*/ 30 w 38"/>
              <a:gd name="T47" fmla="*/ 0 h 10"/>
              <a:gd name="T48" fmla="*/ 35 w 38"/>
              <a:gd name="T49" fmla="*/ 0 h 10"/>
              <a:gd name="T50" fmla="*/ 38 w 38"/>
              <a:gd name="T51" fmla="*/ 2 h 10"/>
              <a:gd name="T52" fmla="*/ 38 w 38"/>
              <a:gd name="T53" fmla="*/ 7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8" h="10">
                <a:moveTo>
                  <a:pt x="11" y="7"/>
                </a:moveTo>
                <a:cubicBezTo>
                  <a:pt x="11" y="9"/>
                  <a:pt x="9" y="10"/>
                  <a:pt x="8" y="10"/>
                </a:cubicBezTo>
                <a:cubicBezTo>
                  <a:pt x="3" y="10"/>
                  <a:pt x="3" y="10"/>
                  <a:pt x="3" y="10"/>
                </a:cubicBezTo>
                <a:cubicBezTo>
                  <a:pt x="1" y="10"/>
                  <a:pt x="0" y="9"/>
                  <a:pt x="0" y="7"/>
                </a:cubicBezTo>
                <a:cubicBezTo>
                  <a:pt x="0" y="2"/>
                  <a:pt x="0" y="2"/>
                  <a:pt x="0" y="2"/>
                </a:cubicBezTo>
                <a:cubicBezTo>
                  <a:pt x="0" y="1"/>
                  <a:pt x="1" y="0"/>
                  <a:pt x="3" y="0"/>
                </a:cubicBezTo>
                <a:cubicBezTo>
                  <a:pt x="8" y="0"/>
                  <a:pt x="8" y="0"/>
                  <a:pt x="8" y="0"/>
                </a:cubicBezTo>
                <a:cubicBezTo>
                  <a:pt x="9" y="0"/>
                  <a:pt x="11" y="1"/>
                  <a:pt x="11" y="2"/>
                </a:cubicBezTo>
                <a:lnTo>
                  <a:pt x="11" y="7"/>
                </a:lnTo>
                <a:close/>
                <a:moveTo>
                  <a:pt x="24" y="7"/>
                </a:moveTo>
                <a:cubicBezTo>
                  <a:pt x="24" y="9"/>
                  <a:pt x="23" y="10"/>
                  <a:pt x="22" y="10"/>
                </a:cubicBezTo>
                <a:cubicBezTo>
                  <a:pt x="17" y="10"/>
                  <a:pt x="17" y="10"/>
                  <a:pt x="17" y="10"/>
                </a:cubicBezTo>
                <a:cubicBezTo>
                  <a:pt x="15" y="10"/>
                  <a:pt x="14" y="9"/>
                  <a:pt x="14" y="7"/>
                </a:cubicBezTo>
                <a:cubicBezTo>
                  <a:pt x="14" y="2"/>
                  <a:pt x="14" y="2"/>
                  <a:pt x="14" y="2"/>
                </a:cubicBezTo>
                <a:cubicBezTo>
                  <a:pt x="14" y="1"/>
                  <a:pt x="15" y="0"/>
                  <a:pt x="17" y="0"/>
                </a:cubicBezTo>
                <a:cubicBezTo>
                  <a:pt x="22" y="0"/>
                  <a:pt x="22" y="0"/>
                  <a:pt x="22" y="0"/>
                </a:cubicBezTo>
                <a:cubicBezTo>
                  <a:pt x="23" y="0"/>
                  <a:pt x="24" y="1"/>
                  <a:pt x="24" y="2"/>
                </a:cubicBezTo>
                <a:lnTo>
                  <a:pt x="24" y="7"/>
                </a:lnTo>
                <a:close/>
                <a:moveTo>
                  <a:pt x="38" y="7"/>
                </a:moveTo>
                <a:cubicBezTo>
                  <a:pt x="38" y="9"/>
                  <a:pt x="37" y="10"/>
                  <a:pt x="35" y="10"/>
                </a:cubicBezTo>
                <a:cubicBezTo>
                  <a:pt x="30" y="10"/>
                  <a:pt x="30" y="10"/>
                  <a:pt x="30" y="10"/>
                </a:cubicBezTo>
                <a:cubicBezTo>
                  <a:pt x="29" y="10"/>
                  <a:pt x="28" y="9"/>
                  <a:pt x="28" y="7"/>
                </a:cubicBezTo>
                <a:cubicBezTo>
                  <a:pt x="28" y="2"/>
                  <a:pt x="28" y="2"/>
                  <a:pt x="28" y="2"/>
                </a:cubicBezTo>
                <a:cubicBezTo>
                  <a:pt x="28" y="1"/>
                  <a:pt x="29" y="0"/>
                  <a:pt x="30" y="0"/>
                </a:cubicBezTo>
                <a:cubicBezTo>
                  <a:pt x="35" y="0"/>
                  <a:pt x="35" y="0"/>
                  <a:pt x="35" y="0"/>
                </a:cubicBezTo>
                <a:cubicBezTo>
                  <a:pt x="37" y="0"/>
                  <a:pt x="38" y="1"/>
                  <a:pt x="38" y="2"/>
                </a:cubicBezTo>
                <a:lnTo>
                  <a:pt x="38" y="7"/>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67" name="Freeform 166"/>
          <p:cNvSpPr>
            <a:spLocks noEditPoints="1"/>
          </p:cNvSpPr>
          <p:nvPr/>
        </p:nvSpPr>
        <p:spPr bwMode="auto">
          <a:xfrm>
            <a:off x="1579644" y="2807246"/>
            <a:ext cx="78646" cy="294926"/>
          </a:xfrm>
          <a:custGeom>
            <a:avLst/>
            <a:gdLst>
              <a:gd name="T0" fmla="*/ 10 w 10"/>
              <a:gd name="T1" fmla="*/ 8 h 38"/>
              <a:gd name="T2" fmla="*/ 8 w 10"/>
              <a:gd name="T3" fmla="*/ 11 h 38"/>
              <a:gd name="T4" fmla="*/ 3 w 10"/>
              <a:gd name="T5" fmla="*/ 11 h 38"/>
              <a:gd name="T6" fmla="*/ 0 w 10"/>
              <a:gd name="T7" fmla="*/ 8 h 38"/>
              <a:gd name="T8" fmla="*/ 0 w 10"/>
              <a:gd name="T9" fmla="*/ 3 h 38"/>
              <a:gd name="T10" fmla="*/ 3 w 10"/>
              <a:gd name="T11" fmla="*/ 0 h 38"/>
              <a:gd name="T12" fmla="*/ 8 w 10"/>
              <a:gd name="T13" fmla="*/ 0 h 38"/>
              <a:gd name="T14" fmla="*/ 10 w 10"/>
              <a:gd name="T15" fmla="*/ 3 h 38"/>
              <a:gd name="T16" fmla="*/ 10 w 10"/>
              <a:gd name="T17" fmla="*/ 8 h 38"/>
              <a:gd name="T18" fmla="*/ 10 w 10"/>
              <a:gd name="T19" fmla="*/ 22 h 38"/>
              <a:gd name="T20" fmla="*/ 8 w 10"/>
              <a:gd name="T21" fmla="*/ 24 h 38"/>
              <a:gd name="T22" fmla="*/ 3 w 10"/>
              <a:gd name="T23" fmla="*/ 24 h 38"/>
              <a:gd name="T24" fmla="*/ 0 w 10"/>
              <a:gd name="T25" fmla="*/ 22 h 38"/>
              <a:gd name="T26" fmla="*/ 0 w 10"/>
              <a:gd name="T27" fmla="*/ 17 h 38"/>
              <a:gd name="T28" fmla="*/ 3 w 10"/>
              <a:gd name="T29" fmla="*/ 14 h 38"/>
              <a:gd name="T30" fmla="*/ 8 w 10"/>
              <a:gd name="T31" fmla="*/ 14 h 38"/>
              <a:gd name="T32" fmla="*/ 10 w 10"/>
              <a:gd name="T33" fmla="*/ 17 h 38"/>
              <a:gd name="T34" fmla="*/ 10 w 10"/>
              <a:gd name="T35" fmla="*/ 22 h 38"/>
              <a:gd name="T36" fmla="*/ 10 w 10"/>
              <a:gd name="T37" fmla="*/ 36 h 38"/>
              <a:gd name="T38" fmla="*/ 8 w 10"/>
              <a:gd name="T39" fmla="*/ 38 h 38"/>
              <a:gd name="T40" fmla="*/ 3 w 10"/>
              <a:gd name="T41" fmla="*/ 38 h 38"/>
              <a:gd name="T42" fmla="*/ 0 w 10"/>
              <a:gd name="T43" fmla="*/ 36 h 38"/>
              <a:gd name="T44" fmla="*/ 0 w 10"/>
              <a:gd name="T45" fmla="*/ 30 h 38"/>
              <a:gd name="T46" fmla="*/ 3 w 10"/>
              <a:gd name="T47" fmla="*/ 28 h 38"/>
              <a:gd name="T48" fmla="*/ 8 w 10"/>
              <a:gd name="T49" fmla="*/ 28 h 38"/>
              <a:gd name="T50" fmla="*/ 10 w 10"/>
              <a:gd name="T51" fmla="*/ 30 h 38"/>
              <a:gd name="T52" fmla="*/ 10 w 10"/>
              <a:gd name="T53" fmla="*/ 36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0" h="38">
                <a:moveTo>
                  <a:pt x="10" y="8"/>
                </a:moveTo>
                <a:cubicBezTo>
                  <a:pt x="10" y="10"/>
                  <a:pt x="9" y="11"/>
                  <a:pt x="8" y="11"/>
                </a:cubicBezTo>
                <a:cubicBezTo>
                  <a:pt x="3" y="11"/>
                  <a:pt x="3" y="11"/>
                  <a:pt x="3" y="11"/>
                </a:cubicBezTo>
                <a:cubicBezTo>
                  <a:pt x="1" y="11"/>
                  <a:pt x="0" y="10"/>
                  <a:pt x="0" y="8"/>
                </a:cubicBezTo>
                <a:cubicBezTo>
                  <a:pt x="0" y="3"/>
                  <a:pt x="0" y="3"/>
                  <a:pt x="0" y="3"/>
                </a:cubicBezTo>
                <a:cubicBezTo>
                  <a:pt x="0" y="2"/>
                  <a:pt x="1" y="0"/>
                  <a:pt x="3" y="0"/>
                </a:cubicBezTo>
                <a:cubicBezTo>
                  <a:pt x="8" y="0"/>
                  <a:pt x="8" y="0"/>
                  <a:pt x="8" y="0"/>
                </a:cubicBezTo>
                <a:cubicBezTo>
                  <a:pt x="9" y="0"/>
                  <a:pt x="10" y="2"/>
                  <a:pt x="10" y="3"/>
                </a:cubicBezTo>
                <a:lnTo>
                  <a:pt x="10" y="8"/>
                </a:lnTo>
                <a:close/>
                <a:moveTo>
                  <a:pt x="10" y="22"/>
                </a:moveTo>
                <a:cubicBezTo>
                  <a:pt x="10" y="23"/>
                  <a:pt x="9" y="24"/>
                  <a:pt x="8" y="24"/>
                </a:cubicBezTo>
                <a:cubicBezTo>
                  <a:pt x="3" y="24"/>
                  <a:pt x="3" y="24"/>
                  <a:pt x="3" y="24"/>
                </a:cubicBezTo>
                <a:cubicBezTo>
                  <a:pt x="1" y="24"/>
                  <a:pt x="0" y="23"/>
                  <a:pt x="0" y="22"/>
                </a:cubicBezTo>
                <a:cubicBezTo>
                  <a:pt x="0" y="17"/>
                  <a:pt x="0" y="17"/>
                  <a:pt x="0" y="17"/>
                </a:cubicBezTo>
                <a:cubicBezTo>
                  <a:pt x="0" y="15"/>
                  <a:pt x="1" y="14"/>
                  <a:pt x="3" y="14"/>
                </a:cubicBezTo>
                <a:cubicBezTo>
                  <a:pt x="8" y="14"/>
                  <a:pt x="8" y="14"/>
                  <a:pt x="8" y="14"/>
                </a:cubicBezTo>
                <a:cubicBezTo>
                  <a:pt x="9" y="14"/>
                  <a:pt x="10" y="15"/>
                  <a:pt x="10" y="17"/>
                </a:cubicBezTo>
                <a:lnTo>
                  <a:pt x="10" y="22"/>
                </a:lnTo>
                <a:close/>
                <a:moveTo>
                  <a:pt x="10" y="36"/>
                </a:moveTo>
                <a:cubicBezTo>
                  <a:pt x="10" y="37"/>
                  <a:pt x="9" y="38"/>
                  <a:pt x="8" y="38"/>
                </a:cubicBezTo>
                <a:cubicBezTo>
                  <a:pt x="3" y="38"/>
                  <a:pt x="3" y="38"/>
                  <a:pt x="3" y="38"/>
                </a:cubicBezTo>
                <a:cubicBezTo>
                  <a:pt x="1" y="38"/>
                  <a:pt x="0" y="37"/>
                  <a:pt x="0" y="36"/>
                </a:cubicBezTo>
                <a:cubicBezTo>
                  <a:pt x="0" y="30"/>
                  <a:pt x="0" y="30"/>
                  <a:pt x="0" y="30"/>
                </a:cubicBezTo>
                <a:cubicBezTo>
                  <a:pt x="0" y="29"/>
                  <a:pt x="1" y="28"/>
                  <a:pt x="3" y="28"/>
                </a:cubicBezTo>
                <a:cubicBezTo>
                  <a:pt x="8" y="28"/>
                  <a:pt x="8" y="28"/>
                  <a:pt x="8" y="28"/>
                </a:cubicBezTo>
                <a:cubicBezTo>
                  <a:pt x="9" y="28"/>
                  <a:pt x="10" y="29"/>
                  <a:pt x="10" y="30"/>
                </a:cubicBezTo>
                <a:lnTo>
                  <a:pt x="10" y="36"/>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68" name="Text Placeholder 67"/>
          <p:cNvSpPr>
            <a:spLocks noGrp="1"/>
          </p:cNvSpPr>
          <p:nvPr>
            <p:ph type="body" sz="quarter" idx="10"/>
          </p:nvPr>
        </p:nvSpPr>
        <p:spPr/>
        <p:txBody>
          <a:bodyPr/>
          <a:lstStyle/>
          <a:p>
            <a:r>
              <a:rPr lang="en-US" dirty="0"/>
              <a:t>Icons</a:t>
            </a:r>
          </a:p>
        </p:txBody>
      </p:sp>
      <p:sp>
        <p:nvSpPr>
          <p:cNvPr id="74" name="Text Placeholder 73"/>
          <p:cNvSpPr>
            <a:spLocks noGrp="1"/>
          </p:cNvSpPr>
          <p:nvPr>
            <p:ph type="body" sz="quarter" idx="11"/>
          </p:nvPr>
        </p:nvSpPr>
        <p:spPr/>
        <p:txBody>
          <a:bodyPr/>
          <a:lstStyle/>
          <a:p>
            <a:r>
              <a:rPr lang="en-US" dirty="0"/>
              <a:t>Lorem ipsum dolor sit amet, consectetuer adipiscing elit. Aenean commodo ligula eget dolor. </a:t>
            </a:r>
            <a:r>
              <a:rPr lang="en-US" b="1" dirty="0">
                <a:solidFill>
                  <a:schemeClr val="accent1"/>
                </a:solidFill>
              </a:rPr>
              <a:t>Aenean massa. Cum sociis natoque penatibus </a:t>
            </a:r>
            <a:r>
              <a:rPr lang="en-US" dirty="0"/>
              <a:t>magnis dis parturient montes, nascetur ridiculus mus. Donec quam felis, ultricies nec, pellentesque eu, pretium quis, sem.</a:t>
            </a:r>
          </a:p>
        </p:txBody>
      </p:sp>
    </p:spTree>
    <p:extLst>
      <p:ext uri="{BB962C8B-B14F-4D97-AF65-F5344CB8AC3E}">
        <p14:creationId xmlns:p14="http://schemas.microsoft.com/office/powerpoint/2010/main" val="324763475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1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311"/>
          <p:cNvSpPr>
            <a:spLocks noEditPoints="1"/>
          </p:cNvSpPr>
          <p:nvPr/>
        </p:nvSpPr>
        <p:spPr bwMode="auto">
          <a:xfrm>
            <a:off x="2073567" y="4795568"/>
            <a:ext cx="321977" cy="318359"/>
          </a:xfrm>
          <a:custGeom>
            <a:avLst/>
            <a:gdLst>
              <a:gd name="T0" fmla="*/ 31 w 38"/>
              <a:gd name="T1" fmla="*/ 0 h 37"/>
              <a:gd name="T2" fmla="*/ 5 w 38"/>
              <a:gd name="T3" fmla="*/ 0 h 37"/>
              <a:gd name="T4" fmla="*/ 0 w 38"/>
              <a:gd name="T5" fmla="*/ 4 h 37"/>
              <a:gd name="T6" fmla="*/ 0 w 38"/>
              <a:gd name="T7" fmla="*/ 33 h 37"/>
              <a:gd name="T8" fmla="*/ 5 w 38"/>
              <a:gd name="T9" fmla="*/ 37 h 37"/>
              <a:gd name="T10" fmla="*/ 33 w 38"/>
              <a:gd name="T11" fmla="*/ 37 h 37"/>
              <a:gd name="T12" fmla="*/ 38 w 38"/>
              <a:gd name="T13" fmla="*/ 33 h 37"/>
              <a:gd name="T14" fmla="*/ 38 w 38"/>
              <a:gd name="T15" fmla="*/ 7 h 37"/>
              <a:gd name="T16" fmla="*/ 31 w 38"/>
              <a:gd name="T17" fmla="*/ 0 h 37"/>
              <a:gd name="T18" fmla="*/ 28 w 38"/>
              <a:gd name="T19" fmla="*/ 14 h 37"/>
              <a:gd name="T20" fmla="*/ 26 w 38"/>
              <a:gd name="T21" fmla="*/ 16 h 37"/>
              <a:gd name="T22" fmla="*/ 12 w 38"/>
              <a:gd name="T23" fmla="*/ 16 h 37"/>
              <a:gd name="T24" fmla="*/ 10 w 38"/>
              <a:gd name="T25" fmla="*/ 14 h 37"/>
              <a:gd name="T26" fmla="*/ 10 w 38"/>
              <a:gd name="T27" fmla="*/ 2 h 37"/>
              <a:gd name="T28" fmla="*/ 28 w 38"/>
              <a:gd name="T29" fmla="*/ 2 h 37"/>
              <a:gd name="T30" fmla="*/ 28 w 38"/>
              <a:gd name="T31" fmla="*/ 14 h 37"/>
              <a:gd name="T32" fmla="*/ 26 w 38"/>
              <a:gd name="T33" fmla="*/ 4 h 37"/>
              <a:gd name="T34" fmla="*/ 21 w 38"/>
              <a:gd name="T35" fmla="*/ 4 h 37"/>
              <a:gd name="T36" fmla="*/ 21 w 38"/>
              <a:gd name="T37" fmla="*/ 14 h 37"/>
              <a:gd name="T38" fmla="*/ 26 w 38"/>
              <a:gd name="T39" fmla="*/ 14 h 37"/>
              <a:gd name="T40" fmla="*/ 26 w 38"/>
              <a:gd name="T41" fmla="*/ 4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8" h="37">
                <a:moveTo>
                  <a:pt x="31" y="0"/>
                </a:moveTo>
                <a:cubicBezTo>
                  <a:pt x="5" y="0"/>
                  <a:pt x="5" y="0"/>
                  <a:pt x="5" y="0"/>
                </a:cubicBezTo>
                <a:cubicBezTo>
                  <a:pt x="2" y="0"/>
                  <a:pt x="0" y="2"/>
                  <a:pt x="0" y="4"/>
                </a:cubicBezTo>
                <a:cubicBezTo>
                  <a:pt x="0" y="33"/>
                  <a:pt x="0" y="33"/>
                  <a:pt x="0" y="33"/>
                </a:cubicBezTo>
                <a:cubicBezTo>
                  <a:pt x="0" y="35"/>
                  <a:pt x="2" y="37"/>
                  <a:pt x="5" y="37"/>
                </a:cubicBezTo>
                <a:cubicBezTo>
                  <a:pt x="33" y="37"/>
                  <a:pt x="33" y="37"/>
                  <a:pt x="33" y="37"/>
                </a:cubicBezTo>
                <a:cubicBezTo>
                  <a:pt x="36" y="37"/>
                  <a:pt x="38" y="35"/>
                  <a:pt x="38" y="33"/>
                </a:cubicBezTo>
                <a:cubicBezTo>
                  <a:pt x="38" y="7"/>
                  <a:pt x="38" y="7"/>
                  <a:pt x="38" y="7"/>
                </a:cubicBezTo>
                <a:lnTo>
                  <a:pt x="31" y="0"/>
                </a:lnTo>
                <a:close/>
                <a:moveTo>
                  <a:pt x="28" y="14"/>
                </a:moveTo>
                <a:cubicBezTo>
                  <a:pt x="28" y="15"/>
                  <a:pt x="27" y="16"/>
                  <a:pt x="26" y="16"/>
                </a:cubicBezTo>
                <a:cubicBezTo>
                  <a:pt x="12" y="16"/>
                  <a:pt x="12" y="16"/>
                  <a:pt x="12" y="16"/>
                </a:cubicBezTo>
                <a:cubicBezTo>
                  <a:pt x="11" y="16"/>
                  <a:pt x="10" y="15"/>
                  <a:pt x="10" y="14"/>
                </a:cubicBezTo>
                <a:cubicBezTo>
                  <a:pt x="10" y="2"/>
                  <a:pt x="10" y="2"/>
                  <a:pt x="10" y="2"/>
                </a:cubicBezTo>
                <a:cubicBezTo>
                  <a:pt x="28" y="2"/>
                  <a:pt x="28" y="2"/>
                  <a:pt x="28" y="2"/>
                </a:cubicBezTo>
                <a:lnTo>
                  <a:pt x="28" y="14"/>
                </a:lnTo>
                <a:close/>
                <a:moveTo>
                  <a:pt x="26" y="4"/>
                </a:moveTo>
                <a:cubicBezTo>
                  <a:pt x="21" y="4"/>
                  <a:pt x="21" y="4"/>
                  <a:pt x="21" y="4"/>
                </a:cubicBezTo>
                <a:cubicBezTo>
                  <a:pt x="21" y="14"/>
                  <a:pt x="21" y="14"/>
                  <a:pt x="21" y="14"/>
                </a:cubicBezTo>
                <a:cubicBezTo>
                  <a:pt x="26" y="14"/>
                  <a:pt x="26" y="14"/>
                  <a:pt x="26" y="14"/>
                </a:cubicBezTo>
                <a:lnTo>
                  <a:pt x="26" y="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3" name="Freeform 312"/>
          <p:cNvSpPr>
            <a:spLocks noEditPoints="1"/>
          </p:cNvSpPr>
          <p:nvPr/>
        </p:nvSpPr>
        <p:spPr bwMode="auto">
          <a:xfrm>
            <a:off x="1423241" y="4741304"/>
            <a:ext cx="419654" cy="426889"/>
          </a:xfrm>
          <a:custGeom>
            <a:avLst/>
            <a:gdLst>
              <a:gd name="T0" fmla="*/ 14 w 49"/>
              <a:gd name="T1" fmla="*/ 11 h 50"/>
              <a:gd name="T2" fmla="*/ 10 w 49"/>
              <a:gd name="T3" fmla="*/ 40 h 50"/>
              <a:gd name="T4" fmla="*/ 39 w 49"/>
              <a:gd name="T5" fmla="*/ 36 h 50"/>
              <a:gd name="T6" fmla="*/ 32 w 49"/>
              <a:gd name="T7" fmla="*/ 19 h 50"/>
              <a:gd name="T8" fmla="*/ 14 w 49"/>
              <a:gd name="T9" fmla="*/ 11 h 50"/>
              <a:gd name="T10" fmla="*/ 36 w 49"/>
              <a:gd name="T11" fmla="*/ 34 h 50"/>
              <a:gd name="T12" fmla="*/ 24 w 49"/>
              <a:gd name="T13" fmla="*/ 27 h 50"/>
              <a:gd name="T14" fmla="*/ 17 w 49"/>
              <a:gd name="T15" fmla="*/ 14 h 50"/>
              <a:gd name="T16" fmla="*/ 29 w 49"/>
              <a:gd name="T17" fmla="*/ 21 h 50"/>
              <a:gd name="T18" fmla="*/ 36 w 49"/>
              <a:gd name="T19" fmla="*/ 34 h 50"/>
              <a:gd name="T20" fmla="*/ 36 w 49"/>
              <a:gd name="T21" fmla="*/ 15 h 50"/>
              <a:gd name="T22" fmla="*/ 38 w 49"/>
              <a:gd name="T23" fmla="*/ 14 h 50"/>
              <a:gd name="T24" fmla="*/ 43 w 49"/>
              <a:gd name="T25" fmla="*/ 10 h 50"/>
              <a:gd name="T26" fmla="*/ 43 w 49"/>
              <a:gd name="T27" fmla="*/ 7 h 50"/>
              <a:gd name="T28" fmla="*/ 39 w 49"/>
              <a:gd name="T29" fmla="*/ 7 h 50"/>
              <a:gd name="T30" fmla="*/ 35 w 49"/>
              <a:gd name="T31" fmla="*/ 11 h 50"/>
              <a:gd name="T32" fmla="*/ 35 w 49"/>
              <a:gd name="T33" fmla="*/ 14 h 50"/>
              <a:gd name="T34" fmla="*/ 36 w 49"/>
              <a:gd name="T35" fmla="*/ 15 h 50"/>
              <a:gd name="T36" fmla="*/ 28 w 49"/>
              <a:gd name="T37" fmla="*/ 9 h 50"/>
              <a:gd name="T38" fmla="*/ 29 w 49"/>
              <a:gd name="T39" fmla="*/ 10 h 50"/>
              <a:gd name="T40" fmla="*/ 31 w 49"/>
              <a:gd name="T41" fmla="*/ 8 h 50"/>
              <a:gd name="T42" fmla="*/ 34 w 49"/>
              <a:gd name="T43" fmla="*/ 4 h 50"/>
              <a:gd name="T44" fmla="*/ 33 w 49"/>
              <a:gd name="T45" fmla="*/ 1 h 50"/>
              <a:gd name="T46" fmla="*/ 30 w 49"/>
              <a:gd name="T47" fmla="*/ 2 h 50"/>
              <a:gd name="T48" fmla="*/ 27 w 49"/>
              <a:gd name="T49" fmla="*/ 6 h 50"/>
              <a:gd name="T50" fmla="*/ 28 w 49"/>
              <a:gd name="T51" fmla="*/ 9 h 50"/>
              <a:gd name="T52" fmla="*/ 49 w 49"/>
              <a:gd name="T53" fmla="*/ 16 h 50"/>
              <a:gd name="T54" fmla="*/ 45 w 49"/>
              <a:gd name="T55" fmla="*/ 15 h 50"/>
              <a:gd name="T56" fmla="*/ 41 w 49"/>
              <a:gd name="T57" fmla="*/ 18 h 50"/>
              <a:gd name="T58" fmla="*/ 40 w 49"/>
              <a:gd name="T59" fmla="*/ 21 h 50"/>
              <a:gd name="T60" fmla="*/ 42 w 49"/>
              <a:gd name="T61" fmla="*/ 22 h 50"/>
              <a:gd name="T62" fmla="*/ 43 w 49"/>
              <a:gd name="T63" fmla="*/ 22 h 50"/>
              <a:gd name="T64" fmla="*/ 48 w 49"/>
              <a:gd name="T65" fmla="*/ 20 h 50"/>
              <a:gd name="T66" fmla="*/ 49 w 49"/>
              <a:gd name="T67" fmla="*/ 16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9" h="50">
                <a:moveTo>
                  <a:pt x="14" y="11"/>
                </a:moveTo>
                <a:cubicBezTo>
                  <a:pt x="12" y="14"/>
                  <a:pt x="0" y="30"/>
                  <a:pt x="10" y="40"/>
                </a:cubicBezTo>
                <a:cubicBezTo>
                  <a:pt x="20" y="50"/>
                  <a:pt x="37" y="39"/>
                  <a:pt x="39" y="36"/>
                </a:cubicBezTo>
                <a:cubicBezTo>
                  <a:pt x="42" y="33"/>
                  <a:pt x="38" y="26"/>
                  <a:pt x="32" y="19"/>
                </a:cubicBezTo>
                <a:cubicBezTo>
                  <a:pt x="25" y="12"/>
                  <a:pt x="17" y="8"/>
                  <a:pt x="14" y="11"/>
                </a:cubicBezTo>
                <a:close/>
                <a:moveTo>
                  <a:pt x="36" y="34"/>
                </a:moveTo>
                <a:cubicBezTo>
                  <a:pt x="35" y="34"/>
                  <a:pt x="29" y="33"/>
                  <a:pt x="24" y="27"/>
                </a:cubicBezTo>
                <a:cubicBezTo>
                  <a:pt x="18" y="21"/>
                  <a:pt x="16" y="15"/>
                  <a:pt x="17" y="14"/>
                </a:cubicBezTo>
                <a:cubicBezTo>
                  <a:pt x="17" y="13"/>
                  <a:pt x="23" y="15"/>
                  <a:pt x="29" y="21"/>
                </a:cubicBezTo>
                <a:cubicBezTo>
                  <a:pt x="35" y="27"/>
                  <a:pt x="37" y="33"/>
                  <a:pt x="36" y="34"/>
                </a:cubicBezTo>
                <a:close/>
                <a:moveTo>
                  <a:pt x="36" y="15"/>
                </a:moveTo>
                <a:cubicBezTo>
                  <a:pt x="37" y="15"/>
                  <a:pt x="38" y="15"/>
                  <a:pt x="38" y="14"/>
                </a:cubicBezTo>
                <a:cubicBezTo>
                  <a:pt x="43" y="10"/>
                  <a:pt x="43" y="10"/>
                  <a:pt x="43" y="10"/>
                </a:cubicBezTo>
                <a:cubicBezTo>
                  <a:pt x="43" y="9"/>
                  <a:pt x="43" y="8"/>
                  <a:pt x="43" y="7"/>
                </a:cubicBezTo>
                <a:cubicBezTo>
                  <a:pt x="42" y="6"/>
                  <a:pt x="40" y="6"/>
                  <a:pt x="39" y="7"/>
                </a:cubicBezTo>
                <a:cubicBezTo>
                  <a:pt x="35" y="11"/>
                  <a:pt x="35" y="11"/>
                  <a:pt x="35" y="11"/>
                </a:cubicBezTo>
                <a:cubicBezTo>
                  <a:pt x="34" y="12"/>
                  <a:pt x="34" y="14"/>
                  <a:pt x="35" y="14"/>
                </a:cubicBezTo>
                <a:cubicBezTo>
                  <a:pt x="35" y="15"/>
                  <a:pt x="36" y="15"/>
                  <a:pt x="36" y="15"/>
                </a:cubicBezTo>
                <a:close/>
                <a:moveTo>
                  <a:pt x="28" y="9"/>
                </a:moveTo>
                <a:cubicBezTo>
                  <a:pt x="28" y="10"/>
                  <a:pt x="29" y="10"/>
                  <a:pt x="29" y="10"/>
                </a:cubicBezTo>
                <a:cubicBezTo>
                  <a:pt x="30" y="10"/>
                  <a:pt x="31" y="9"/>
                  <a:pt x="31" y="8"/>
                </a:cubicBezTo>
                <a:cubicBezTo>
                  <a:pt x="34" y="4"/>
                  <a:pt x="34" y="4"/>
                  <a:pt x="34" y="4"/>
                </a:cubicBezTo>
                <a:cubicBezTo>
                  <a:pt x="34" y="3"/>
                  <a:pt x="34" y="1"/>
                  <a:pt x="33" y="1"/>
                </a:cubicBezTo>
                <a:cubicBezTo>
                  <a:pt x="32" y="0"/>
                  <a:pt x="30" y="0"/>
                  <a:pt x="30" y="2"/>
                </a:cubicBezTo>
                <a:cubicBezTo>
                  <a:pt x="27" y="6"/>
                  <a:pt x="27" y="6"/>
                  <a:pt x="27" y="6"/>
                </a:cubicBezTo>
                <a:cubicBezTo>
                  <a:pt x="26" y="7"/>
                  <a:pt x="27" y="9"/>
                  <a:pt x="28" y="9"/>
                </a:cubicBezTo>
                <a:close/>
                <a:moveTo>
                  <a:pt x="49" y="16"/>
                </a:moveTo>
                <a:cubicBezTo>
                  <a:pt x="48" y="15"/>
                  <a:pt x="46" y="15"/>
                  <a:pt x="45" y="15"/>
                </a:cubicBezTo>
                <a:cubicBezTo>
                  <a:pt x="41" y="18"/>
                  <a:pt x="41" y="18"/>
                  <a:pt x="41" y="18"/>
                </a:cubicBezTo>
                <a:cubicBezTo>
                  <a:pt x="40" y="19"/>
                  <a:pt x="39" y="20"/>
                  <a:pt x="40" y="21"/>
                </a:cubicBezTo>
                <a:cubicBezTo>
                  <a:pt x="40" y="22"/>
                  <a:pt x="41" y="22"/>
                  <a:pt x="42" y="22"/>
                </a:cubicBezTo>
                <a:cubicBezTo>
                  <a:pt x="42" y="22"/>
                  <a:pt x="43" y="22"/>
                  <a:pt x="43" y="22"/>
                </a:cubicBezTo>
                <a:cubicBezTo>
                  <a:pt x="48" y="20"/>
                  <a:pt x="48" y="20"/>
                  <a:pt x="48" y="20"/>
                </a:cubicBezTo>
                <a:cubicBezTo>
                  <a:pt x="49" y="19"/>
                  <a:pt x="49" y="18"/>
                  <a:pt x="49" y="16"/>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4" name="Freeform 313"/>
          <p:cNvSpPr>
            <a:spLocks noEditPoints="1"/>
          </p:cNvSpPr>
          <p:nvPr/>
        </p:nvSpPr>
        <p:spPr bwMode="auto">
          <a:xfrm>
            <a:off x="2664460" y="4775671"/>
            <a:ext cx="361770" cy="358154"/>
          </a:xfrm>
          <a:custGeom>
            <a:avLst/>
            <a:gdLst>
              <a:gd name="T0" fmla="*/ 41 w 42"/>
              <a:gd name="T1" fmla="*/ 1 h 42"/>
              <a:gd name="T2" fmla="*/ 38 w 42"/>
              <a:gd name="T3" fmla="*/ 1 h 42"/>
              <a:gd name="T4" fmla="*/ 1 w 42"/>
              <a:gd name="T5" fmla="*/ 38 h 42"/>
              <a:gd name="T6" fmla="*/ 1 w 42"/>
              <a:gd name="T7" fmla="*/ 41 h 42"/>
              <a:gd name="T8" fmla="*/ 3 w 42"/>
              <a:gd name="T9" fmla="*/ 42 h 42"/>
              <a:gd name="T10" fmla="*/ 5 w 42"/>
              <a:gd name="T11" fmla="*/ 41 h 42"/>
              <a:gd name="T12" fmla="*/ 41 w 42"/>
              <a:gd name="T13" fmla="*/ 5 h 42"/>
              <a:gd name="T14" fmla="*/ 41 w 42"/>
              <a:gd name="T15" fmla="*/ 1 h 42"/>
              <a:gd name="T16" fmla="*/ 31 w 42"/>
              <a:gd name="T17" fmla="*/ 19 h 42"/>
              <a:gd name="T18" fmla="*/ 35 w 42"/>
              <a:gd name="T19" fmla="*/ 28 h 42"/>
              <a:gd name="T20" fmla="*/ 26 w 42"/>
              <a:gd name="T21" fmla="*/ 25 h 42"/>
              <a:gd name="T22" fmla="*/ 13 w 42"/>
              <a:gd name="T23" fmla="*/ 38 h 42"/>
              <a:gd name="T24" fmla="*/ 38 w 42"/>
              <a:gd name="T25" fmla="*/ 30 h 42"/>
              <a:gd name="T26" fmla="*/ 34 w 42"/>
              <a:gd name="T27" fmla="*/ 17 h 42"/>
              <a:gd name="T28" fmla="*/ 31 w 42"/>
              <a:gd name="T29" fmla="*/ 19 h 42"/>
              <a:gd name="T30" fmla="*/ 18 w 42"/>
              <a:gd name="T31" fmla="*/ 16 h 42"/>
              <a:gd name="T32" fmla="*/ 15 w 42"/>
              <a:gd name="T33" fmla="*/ 9 h 42"/>
              <a:gd name="T34" fmla="*/ 23 w 42"/>
              <a:gd name="T35" fmla="*/ 12 h 42"/>
              <a:gd name="T36" fmla="*/ 25 w 42"/>
              <a:gd name="T37" fmla="*/ 9 h 42"/>
              <a:gd name="T38" fmla="*/ 13 w 42"/>
              <a:gd name="T39" fmla="*/ 6 h 42"/>
              <a:gd name="T40" fmla="*/ 6 w 42"/>
              <a:gd name="T41" fmla="*/ 29 h 42"/>
              <a:gd name="T42" fmla="*/ 18 w 42"/>
              <a:gd name="T43" fmla="*/ 16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2" h="42">
                <a:moveTo>
                  <a:pt x="41" y="1"/>
                </a:moveTo>
                <a:cubicBezTo>
                  <a:pt x="40" y="0"/>
                  <a:pt x="39" y="0"/>
                  <a:pt x="38" y="1"/>
                </a:cubicBezTo>
                <a:cubicBezTo>
                  <a:pt x="1" y="38"/>
                  <a:pt x="1" y="38"/>
                  <a:pt x="1" y="38"/>
                </a:cubicBezTo>
                <a:cubicBezTo>
                  <a:pt x="0" y="39"/>
                  <a:pt x="0" y="40"/>
                  <a:pt x="1" y="41"/>
                </a:cubicBezTo>
                <a:cubicBezTo>
                  <a:pt x="2" y="42"/>
                  <a:pt x="2" y="42"/>
                  <a:pt x="3" y="42"/>
                </a:cubicBezTo>
                <a:cubicBezTo>
                  <a:pt x="4" y="42"/>
                  <a:pt x="4" y="42"/>
                  <a:pt x="5" y="41"/>
                </a:cubicBezTo>
                <a:cubicBezTo>
                  <a:pt x="41" y="5"/>
                  <a:pt x="41" y="5"/>
                  <a:pt x="41" y="5"/>
                </a:cubicBezTo>
                <a:cubicBezTo>
                  <a:pt x="42" y="4"/>
                  <a:pt x="42" y="2"/>
                  <a:pt x="41" y="1"/>
                </a:cubicBezTo>
                <a:close/>
                <a:moveTo>
                  <a:pt x="31" y="19"/>
                </a:moveTo>
                <a:cubicBezTo>
                  <a:pt x="34" y="24"/>
                  <a:pt x="35" y="28"/>
                  <a:pt x="35" y="28"/>
                </a:cubicBezTo>
                <a:cubicBezTo>
                  <a:pt x="34" y="29"/>
                  <a:pt x="30" y="28"/>
                  <a:pt x="26" y="25"/>
                </a:cubicBezTo>
                <a:cubicBezTo>
                  <a:pt x="13" y="38"/>
                  <a:pt x="13" y="38"/>
                  <a:pt x="13" y="38"/>
                </a:cubicBezTo>
                <a:cubicBezTo>
                  <a:pt x="23" y="42"/>
                  <a:pt x="36" y="33"/>
                  <a:pt x="38" y="30"/>
                </a:cubicBezTo>
                <a:cubicBezTo>
                  <a:pt x="40" y="28"/>
                  <a:pt x="38" y="23"/>
                  <a:pt x="34" y="17"/>
                </a:cubicBezTo>
                <a:lnTo>
                  <a:pt x="31" y="19"/>
                </a:lnTo>
                <a:close/>
                <a:moveTo>
                  <a:pt x="18" y="16"/>
                </a:moveTo>
                <a:cubicBezTo>
                  <a:pt x="16" y="13"/>
                  <a:pt x="15" y="9"/>
                  <a:pt x="15" y="9"/>
                </a:cubicBezTo>
                <a:cubicBezTo>
                  <a:pt x="16" y="8"/>
                  <a:pt x="19" y="9"/>
                  <a:pt x="23" y="12"/>
                </a:cubicBezTo>
                <a:cubicBezTo>
                  <a:pt x="25" y="9"/>
                  <a:pt x="25" y="9"/>
                  <a:pt x="25" y="9"/>
                </a:cubicBezTo>
                <a:cubicBezTo>
                  <a:pt x="20" y="5"/>
                  <a:pt x="15" y="4"/>
                  <a:pt x="13" y="6"/>
                </a:cubicBezTo>
                <a:cubicBezTo>
                  <a:pt x="11" y="8"/>
                  <a:pt x="3" y="19"/>
                  <a:pt x="6" y="29"/>
                </a:cubicBezTo>
                <a:lnTo>
                  <a:pt x="18" y="16"/>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5" name="Oval 318"/>
          <p:cNvSpPr>
            <a:spLocks noChangeArrowheads="1"/>
          </p:cNvSpPr>
          <p:nvPr/>
        </p:nvSpPr>
        <p:spPr bwMode="auto">
          <a:xfrm>
            <a:off x="6802536" y="4813658"/>
            <a:ext cx="282181" cy="282181"/>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6" name="Freeform 319"/>
          <p:cNvSpPr>
            <a:spLocks/>
          </p:cNvSpPr>
          <p:nvPr/>
        </p:nvSpPr>
        <p:spPr bwMode="auto">
          <a:xfrm>
            <a:off x="3845702" y="4835363"/>
            <a:ext cx="249623" cy="238769"/>
          </a:xfrm>
          <a:custGeom>
            <a:avLst/>
            <a:gdLst>
              <a:gd name="T0" fmla="*/ 25 w 29"/>
              <a:gd name="T1" fmla="*/ 0 h 28"/>
              <a:gd name="T2" fmla="*/ 4 w 29"/>
              <a:gd name="T3" fmla="*/ 0 h 28"/>
              <a:gd name="T4" fmla="*/ 0 w 29"/>
              <a:gd name="T5" fmla="*/ 3 h 28"/>
              <a:gd name="T6" fmla="*/ 0 w 29"/>
              <a:gd name="T7" fmla="*/ 25 h 28"/>
              <a:gd name="T8" fmla="*/ 4 w 29"/>
              <a:gd name="T9" fmla="*/ 28 h 28"/>
              <a:gd name="T10" fmla="*/ 25 w 29"/>
              <a:gd name="T11" fmla="*/ 28 h 28"/>
              <a:gd name="T12" fmla="*/ 29 w 29"/>
              <a:gd name="T13" fmla="*/ 25 h 28"/>
              <a:gd name="T14" fmla="*/ 29 w 29"/>
              <a:gd name="T15" fmla="*/ 3 h 28"/>
              <a:gd name="T16" fmla="*/ 25 w 29"/>
              <a:gd name="T17"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 h="28">
                <a:moveTo>
                  <a:pt x="25" y="0"/>
                </a:moveTo>
                <a:cubicBezTo>
                  <a:pt x="4" y="0"/>
                  <a:pt x="4" y="0"/>
                  <a:pt x="4" y="0"/>
                </a:cubicBezTo>
                <a:cubicBezTo>
                  <a:pt x="2" y="0"/>
                  <a:pt x="0" y="1"/>
                  <a:pt x="0" y="3"/>
                </a:cubicBezTo>
                <a:cubicBezTo>
                  <a:pt x="0" y="25"/>
                  <a:pt x="0" y="25"/>
                  <a:pt x="0" y="25"/>
                </a:cubicBezTo>
                <a:cubicBezTo>
                  <a:pt x="0" y="28"/>
                  <a:pt x="2" y="28"/>
                  <a:pt x="4" y="28"/>
                </a:cubicBezTo>
                <a:cubicBezTo>
                  <a:pt x="25" y="28"/>
                  <a:pt x="25" y="28"/>
                  <a:pt x="25" y="28"/>
                </a:cubicBezTo>
                <a:cubicBezTo>
                  <a:pt x="27" y="28"/>
                  <a:pt x="29" y="28"/>
                  <a:pt x="29" y="25"/>
                </a:cubicBezTo>
                <a:cubicBezTo>
                  <a:pt x="29" y="3"/>
                  <a:pt x="29" y="3"/>
                  <a:pt x="29" y="3"/>
                </a:cubicBezTo>
                <a:cubicBezTo>
                  <a:pt x="29" y="1"/>
                  <a:pt x="27" y="0"/>
                  <a:pt x="25" y="0"/>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7" name="Freeform 320"/>
          <p:cNvSpPr>
            <a:spLocks noEditPoints="1"/>
          </p:cNvSpPr>
          <p:nvPr/>
        </p:nvSpPr>
        <p:spPr bwMode="auto">
          <a:xfrm>
            <a:off x="4416726" y="4838982"/>
            <a:ext cx="350918" cy="231533"/>
          </a:xfrm>
          <a:custGeom>
            <a:avLst/>
            <a:gdLst>
              <a:gd name="T0" fmla="*/ 40 w 41"/>
              <a:gd name="T1" fmla="*/ 12 h 27"/>
              <a:gd name="T2" fmla="*/ 23 w 41"/>
              <a:gd name="T3" fmla="*/ 1 h 27"/>
              <a:gd name="T4" fmla="*/ 20 w 41"/>
              <a:gd name="T5" fmla="*/ 2 h 27"/>
              <a:gd name="T6" fmla="*/ 20 w 41"/>
              <a:gd name="T7" fmla="*/ 25 h 27"/>
              <a:gd name="T8" fmla="*/ 23 w 41"/>
              <a:gd name="T9" fmla="*/ 26 h 27"/>
              <a:gd name="T10" fmla="*/ 40 w 41"/>
              <a:gd name="T11" fmla="*/ 14 h 27"/>
              <a:gd name="T12" fmla="*/ 41 w 41"/>
              <a:gd name="T13" fmla="*/ 13 h 27"/>
              <a:gd name="T14" fmla="*/ 40 w 41"/>
              <a:gd name="T15" fmla="*/ 12 h 27"/>
              <a:gd name="T16" fmla="*/ 19 w 41"/>
              <a:gd name="T17" fmla="*/ 12 h 27"/>
              <a:gd name="T18" fmla="*/ 2 w 41"/>
              <a:gd name="T19" fmla="*/ 1 h 27"/>
              <a:gd name="T20" fmla="*/ 0 w 41"/>
              <a:gd name="T21" fmla="*/ 2 h 27"/>
              <a:gd name="T22" fmla="*/ 0 w 41"/>
              <a:gd name="T23" fmla="*/ 25 h 27"/>
              <a:gd name="T24" fmla="*/ 2 w 41"/>
              <a:gd name="T25" fmla="*/ 26 h 27"/>
              <a:gd name="T26" fmla="*/ 19 w 41"/>
              <a:gd name="T27" fmla="*/ 14 h 27"/>
              <a:gd name="T28" fmla="*/ 20 w 41"/>
              <a:gd name="T29" fmla="*/ 13 h 27"/>
              <a:gd name="T30" fmla="*/ 19 w 41"/>
              <a:gd name="T31" fmla="*/ 12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1" h="27">
                <a:moveTo>
                  <a:pt x="40" y="12"/>
                </a:moveTo>
                <a:cubicBezTo>
                  <a:pt x="23" y="1"/>
                  <a:pt x="23" y="1"/>
                  <a:pt x="23" y="1"/>
                </a:cubicBezTo>
                <a:cubicBezTo>
                  <a:pt x="21" y="0"/>
                  <a:pt x="20" y="0"/>
                  <a:pt x="20" y="2"/>
                </a:cubicBezTo>
                <a:cubicBezTo>
                  <a:pt x="20" y="25"/>
                  <a:pt x="20" y="25"/>
                  <a:pt x="20" y="25"/>
                </a:cubicBezTo>
                <a:cubicBezTo>
                  <a:pt x="20" y="26"/>
                  <a:pt x="21" y="27"/>
                  <a:pt x="23" y="26"/>
                </a:cubicBezTo>
                <a:cubicBezTo>
                  <a:pt x="40" y="14"/>
                  <a:pt x="40" y="14"/>
                  <a:pt x="40" y="14"/>
                </a:cubicBezTo>
                <a:cubicBezTo>
                  <a:pt x="40" y="14"/>
                  <a:pt x="41" y="14"/>
                  <a:pt x="41" y="13"/>
                </a:cubicBezTo>
                <a:cubicBezTo>
                  <a:pt x="41" y="13"/>
                  <a:pt x="40" y="12"/>
                  <a:pt x="40" y="12"/>
                </a:cubicBezTo>
                <a:close/>
                <a:moveTo>
                  <a:pt x="19" y="12"/>
                </a:moveTo>
                <a:cubicBezTo>
                  <a:pt x="2" y="1"/>
                  <a:pt x="2" y="1"/>
                  <a:pt x="2" y="1"/>
                </a:cubicBezTo>
                <a:cubicBezTo>
                  <a:pt x="1" y="0"/>
                  <a:pt x="0" y="0"/>
                  <a:pt x="0" y="2"/>
                </a:cubicBezTo>
                <a:cubicBezTo>
                  <a:pt x="0" y="25"/>
                  <a:pt x="0" y="25"/>
                  <a:pt x="0" y="25"/>
                </a:cubicBezTo>
                <a:cubicBezTo>
                  <a:pt x="0" y="26"/>
                  <a:pt x="1" y="27"/>
                  <a:pt x="2" y="26"/>
                </a:cubicBezTo>
                <a:cubicBezTo>
                  <a:pt x="19" y="14"/>
                  <a:pt x="19" y="14"/>
                  <a:pt x="19" y="14"/>
                </a:cubicBezTo>
                <a:cubicBezTo>
                  <a:pt x="19" y="14"/>
                  <a:pt x="20" y="14"/>
                  <a:pt x="20" y="13"/>
                </a:cubicBezTo>
                <a:cubicBezTo>
                  <a:pt x="20" y="13"/>
                  <a:pt x="19" y="12"/>
                  <a:pt x="19" y="12"/>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8" name="Freeform 322"/>
          <p:cNvSpPr>
            <a:spLocks noEditPoints="1"/>
          </p:cNvSpPr>
          <p:nvPr/>
        </p:nvSpPr>
        <p:spPr bwMode="auto">
          <a:xfrm>
            <a:off x="5638048" y="4838982"/>
            <a:ext cx="238769" cy="231533"/>
          </a:xfrm>
          <a:custGeom>
            <a:avLst/>
            <a:gdLst>
              <a:gd name="T0" fmla="*/ 8 w 28"/>
              <a:gd name="T1" fmla="*/ 13 h 27"/>
              <a:gd name="T2" fmla="*/ 9 w 28"/>
              <a:gd name="T3" fmla="*/ 14 h 27"/>
              <a:gd name="T4" fmla="*/ 26 w 28"/>
              <a:gd name="T5" fmla="*/ 25 h 27"/>
              <a:gd name="T6" fmla="*/ 28 w 28"/>
              <a:gd name="T7" fmla="*/ 24 h 27"/>
              <a:gd name="T8" fmla="*/ 28 w 28"/>
              <a:gd name="T9" fmla="*/ 3 h 27"/>
              <a:gd name="T10" fmla="*/ 26 w 28"/>
              <a:gd name="T11" fmla="*/ 2 h 27"/>
              <a:gd name="T12" fmla="*/ 9 w 28"/>
              <a:gd name="T13" fmla="*/ 12 h 27"/>
              <a:gd name="T14" fmla="*/ 8 w 28"/>
              <a:gd name="T15" fmla="*/ 13 h 27"/>
              <a:gd name="T16" fmla="*/ 0 w 28"/>
              <a:gd name="T17" fmla="*/ 2 h 27"/>
              <a:gd name="T18" fmla="*/ 0 w 28"/>
              <a:gd name="T19" fmla="*/ 24 h 27"/>
              <a:gd name="T20" fmla="*/ 3 w 28"/>
              <a:gd name="T21" fmla="*/ 27 h 27"/>
              <a:gd name="T22" fmla="*/ 7 w 28"/>
              <a:gd name="T23" fmla="*/ 24 h 27"/>
              <a:gd name="T24" fmla="*/ 7 w 28"/>
              <a:gd name="T25" fmla="*/ 2 h 27"/>
              <a:gd name="T26" fmla="*/ 3 w 28"/>
              <a:gd name="T27" fmla="*/ 0 h 27"/>
              <a:gd name="T28" fmla="*/ 0 w 28"/>
              <a:gd name="T29" fmla="*/ 2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8" h="27">
                <a:moveTo>
                  <a:pt x="8" y="13"/>
                </a:moveTo>
                <a:cubicBezTo>
                  <a:pt x="8" y="14"/>
                  <a:pt x="9" y="14"/>
                  <a:pt x="9" y="14"/>
                </a:cubicBezTo>
                <a:cubicBezTo>
                  <a:pt x="26" y="25"/>
                  <a:pt x="26" y="25"/>
                  <a:pt x="26" y="25"/>
                </a:cubicBezTo>
                <a:cubicBezTo>
                  <a:pt x="27" y="26"/>
                  <a:pt x="28" y="25"/>
                  <a:pt x="28" y="24"/>
                </a:cubicBezTo>
                <a:cubicBezTo>
                  <a:pt x="28" y="3"/>
                  <a:pt x="28" y="3"/>
                  <a:pt x="28" y="3"/>
                </a:cubicBezTo>
                <a:cubicBezTo>
                  <a:pt x="28" y="1"/>
                  <a:pt x="27" y="1"/>
                  <a:pt x="26" y="2"/>
                </a:cubicBezTo>
                <a:cubicBezTo>
                  <a:pt x="9" y="12"/>
                  <a:pt x="9" y="12"/>
                  <a:pt x="9" y="12"/>
                </a:cubicBezTo>
                <a:cubicBezTo>
                  <a:pt x="9" y="12"/>
                  <a:pt x="8" y="13"/>
                  <a:pt x="8" y="13"/>
                </a:cubicBezTo>
                <a:close/>
                <a:moveTo>
                  <a:pt x="0" y="2"/>
                </a:moveTo>
                <a:cubicBezTo>
                  <a:pt x="0" y="24"/>
                  <a:pt x="0" y="24"/>
                  <a:pt x="0" y="24"/>
                </a:cubicBezTo>
                <a:cubicBezTo>
                  <a:pt x="0" y="26"/>
                  <a:pt x="1" y="27"/>
                  <a:pt x="3" y="27"/>
                </a:cubicBezTo>
                <a:cubicBezTo>
                  <a:pt x="6" y="27"/>
                  <a:pt x="7" y="26"/>
                  <a:pt x="7" y="24"/>
                </a:cubicBezTo>
                <a:cubicBezTo>
                  <a:pt x="7" y="2"/>
                  <a:pt x="7" y="2"/>
                  <a:pt x="7" y="2"/>
                </a:cubicBezTo>
                <a:cubicBezTo>
                  <a:pt x="7" y="0"/>
                  <a:pt x="6" y="0"/>
                  <a:pt x="3" y="0"/>
                </a:cubicBezTo>
                <a:cubicBezTo>
                  <a:pt x="1" y="0"/>
                  <a:pt x="0" y="0"/>
                  <a:pt x="0" y="2"/>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9" name="Freeform 323"/>
          <p:cNvSpPr>
            <a:spLocks noEditPoints="1"/>
          </p:cNvSpPr>
          <p:nvPr/>
        </p:nvSpPr>
        <p:spPr bwMode="auto">
          <a:xfrm>
            <a:off x="6225443" y="4838982"/>
            <a:ext cx="242387" cy="231533"/>
          </a:xfrm>
          <a:custGeom>
            <a:avLst/>
            <a:gdLst>
              <a:gd name="T0" fmla="*/ 19 w 28"/>
              <a:gd name="T1" fmla="*/ 12 h 27"/>
              <a:gd name="T2" fmla="*/ 2 w 28"/>
              <a:gd name="T3" fmla="*/ 2 h 27"/>
              <a:gd name="T4" fmla="*/ 0 w 28"/>
              <a:gd name="T5" fmla="*/ 3 h 27"/>
              <a:gd name="T6" fmla="*/ 0 w 28"/>
              <a:gd name="T7" fmla="*/ 24 h 27"/>
              <a:gd name="T8" fmla="*/ 2 w 28"/>
              <a:gd name="T9" fmla="*/ 25 h 27"/>
              <a:gd name="T10" fmla="*/ 19 w 28"/>
              <a:gd name="T11" fmla="*/ 14 h 27"/>
              <a:gd name="T12" fmla="*/ 20 w 28"/>
              <a:gd name="T13" fmla="*/ 13 h 27"/>
              <a:gd name="T14" fmla="*/ 19 w 28"/>
              <a:gd name="T15" fmla="*/ 12 h 27"/>
              <a:gd name="T16" fmla="*/ 24 w 28"/>
              <a:gd name="T17" fmla="*/ 0 h 27"/>
              <a:gd name="T18" fmla="*/ 21 w 28"/>
              <a:gd name="T19" fmla="*/ 2 h 27"/>
              <a:gd name="T20" fmla="*/ 21 w 28"/>
              <a:gd name="T21" fmla="*/ 24 h 27"/>
              <a:gd name="T22" fmla="*/ 24 w 28"/>
              <a:gd name="T23" fmla="*/ 27 h 27"/>
              <a:gd name="T24" fmla="*/ 28 w 28"/>
              <a:gd name="T25" fmla="*/ 24 h 27"/>
              <a:gd name="T26" fmla="*/ 28 w 28"/>
              <a:gd name="T27" fmla="*/ 2 h 27"/>
              <a:gd name="T28" fmla="*/ 24 w 28"/>
              <a:gd name="T29"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8" h="27">
                <a:moveTo>
                  <a:pt x="19" y="12"/>
                </a:moveTo>
                <a:cubicBezTo>
                  <a:pt x="2" y="2"/>
                  <a:pt x="2" y="2"/>
                  <a:pt x="2" y="2"/>
                </a:cubicBezTo>
                <a:cubicBezTo>
                  <a:pt x="1" y="1"/>
                  <a:pt x="0" y="1"/>
                  <a:pt x="0" y="3"/>
                </a:cubicBezTo>
                <a:cubicBezTo>
                  <a:pt x="0" y="24"/>
                  <a:pt x="0" y="24"/>
                  <a:pt x="0" y="24"/>
                </a:cubicBezTo>
                <a:cubicBezTo>
                  <a:pt x="0" y="25"/>
                  <a:pt x="1" y="26"/>
                  <a:pt x="2" y="25"/>
                </a:cubicBezTo>
                <a:cubicBezTo>
                  <a:pt x="19" y="14"/>
                  <a:pt x="19" y="14"/>
                  <a:pt x="19" y="14"/>
                </a:cubicBezTo>
                <a:cubicBezTo>
                  <a:pt x="19" y="14"/>
                  <a:pt x="20" y="14"/>
                  <a:pt x="20" y="13"/>
                </a:cubicBezTo>
                <a:cubicBezTo>
                  <a:pt x="20" y="13"/>
                  <a:pt x="19" y="12"/>
                  <a:pt x="19" y="12"/>
                </a:cubicBezTo>
                <a:close/>
                <a:moveTo>
                  <a:pt x="24" y="0"/>
                </a:moveTo>
                <a:cubicBezTo>
                  <a:pt x="22" y="0"/>
                  <a:pt x="21" y="0"/>
                  <a:pt x="21" y="2"/>
                </a:cubicBezTo>
                <a:cubicBezTo>
                  <a:pt x="21" y="24"/>
                  <a:pt x="21" y="24"/>
                  <a:pt x="21" y="24"/>
                </a:cubicBezTo>
                <a:cubicBezTo>
                  <a:pt x="21" y="26"/>
                  <a:pt x="22" y="27"/>
                  <a:pt x="24" y="27"/>
                </a:cubicBezTo>
                <a:cubicBezTo>
                  <a:pt x="27" y="27"/>
                  <a:pt x="28" y="26"/>
                  <a:pt x="28" y="24"/>
                </a:cubicBezTo>
                <a:cubicBezTo>
                  <a:pt x="28" y="2"/>
                  <a:pt x="28" y="2"/>
                  <a:pt x="28" y="2"/>
                </a:cubicBezTo>
                <a:cubicBezTo>
                  <a:pt x="28" y="0"/>
                  <a:pt x="27" y="0"/>
                  <a:pt x="24" y="0"/>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10" name="Freeform 324"/>
          <p:cNvSpPr>
            <a:spLocks noEditPoints="1"/>
          </p:cNvSpPr>
          <p:nvPr/>
        </p:nvSpPr>
        <p:spPr bwMode="auto">
          <a:xfrm>
            <a:off x="2033772" y="4295969"/>
            <a:ext cx="401566" cy="332828"/>
          </a:xfrm>
          <a:custGeom>
            <a:avLst/>
            <a:gdLst>
              <a:gd name="T0" fmla="*/ 23 w 47"/>
              <a:gd name="T1" fmla="*/ 0 h 39"/>
              <a:gd name="T2" fmla="*/ 11 w 47"/>
              <a:gd name="T3" fmla="*/ 11 h 39"/>
              <a:gd name="T4" fmla="*/ 19 w 47"/>
              <a:gd name="T5" fmla="*/ 11 h 39"/>
              <a:gd name="T6" fmla="*/ 19 w 47"/>
              <a:gd name="T7" fmla="*/ 23 h 39"/>
              <a:gd name="T8" fmla="*/ 28 w 47"/>
              <a:gd name="T9" fmla="*/ 23 h 39"/>
              <a:gd name="T10" fmla="*/ 28 w 47"/>
              <a:gd name="T11" fmla="*/ 11 h 39"/>
              <a:gd name="T12" fmla="*/ 35 w 47"/>
              <a:gd name="T13" fmla="*/ 11 h 39"/>
              <a:gd name="T14" fmla="*/ 23 w 47"/>
              <a:gd name="T15" fmla="*/ 0 h 39"/>
              <a:gd name="T16" fmla="*/ 45 w 47"/>
              <a:gd name="T17" fmla="*/ 27 h 39"/>
              <a:gd name="T18" fmla="*/ 38 w 47"/>
              <a:gd name="T19" fmla="*/ 22 h 39"/>
              <a:gd name="T20" fmla="*/ 33 w 47"/>
              <a:gd name="T21" fmla="*/ 22 h 39"/>
              <a:gd name="T22" fmla="*/ 41 w 47"/>
              <a:gd name="T23" fmla="*/ 28 h 39"/>
              <a:gd name="T24" fmla="*/ 33 w 47"/>
              <a:gd name="T25" fmla="*/ 28 h 39"/>
              <a:gd name="T26" fmla="*/ 32 w 47"/>
              <a:gd name="T27" fmla="*/ 28 h 39"/>
              <a:gd name="T28" fmla="*/ 30 w 47"/>
              <a:gd name="T29" fmla="*/ 33 h 39"/>
              <a:gd name="T30" fmla="*/ 16 w 47"/>
              <a:gd name="T31" fmla="*/ 33 h 39"/>
              <a:gd name="T32" fmla="*/ 14 w 47"/>
              <a:gd name="T33" fmla="*/ 28 h 39"/>
              <a:gd name="T34" fmla="*/ 14 w 47"/>
              <a:gd name="T35" fmla="*/ 28 h 39"/>
              <a:gd name="T36" fmla="*/ 5 w 47"/>
              <a:gd name="T37" fmla="*/ 28 h 39"/>
              <a:gd name="T38" fmla="*/ 13 w 47"/>
              <a:gd name="T39" fmla="*/ 22 h 39"/>
              <a:gd name="T40" fmla="*/ 9 w 47"/>
              <a:gd name="T41" fmla="*/ 22 h 39"/>
              <a:gd name="T42" fmla="*/ 1 w 47"/>
              <a:gd name="T43" fmla="*/ 27 h 39"/>
              <a:gd name="T44" fmla="*/ 0 w 47"/>
              <a:gd name="T45" fmla="*/ 30 h 39"/>
              <a:gd name="T46" fmla="*/ 1 w 47"/>
              <a:gd name="T47" fmla="*/ 37 h 39"/>
              <a:gd name="T48" fmla="*/ 4 w 47"/>
              <a:gd name="T49" fmla="*/ 39 h 39"/>
              <a:gd name="T50" fmla="*/ 42 w 47"/>
              <a:gd name="T51" fmla="*/ 39 h 39"/>
              <a:gd name="T52" fmla="*/ 45 w 47"/>
              <a:gd name="T53" fmla="*/ 37 h 39"/>
              <a:gd name="T54" fmla="*/ 47 w 47"/>
              <a:gd name="T55" fmla="*/ 30 h 39"/>
              <a:gd name="T56" fmla="*/ 45 w 47"/>
              <a:gd name="T57" fmla="*/ 27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7" h="39">
                <a:moveTo>
                  <a:pt x="23" y="0"/>
                </a:moveTo>
                <a:cubicBezTo>
                  <a:pt x="11" y="11"/>
                  <a:pt x="11" y="11"/>
                  <a:pt x="11" y="11"/>
                </a:cubicBezTo>
                <a:cubicBezTo>
                  <a:pt x="19" y="11"/>
                  <a:pt x="19" y="11"/>
                  <a:pt x="19" y="11"/>
                </a:cubicBezTo>
                <a:cubicBezTo>
                  <a:pt x="19" y="23"/>
                  <a:pt x="19" y="23"/>
                  <a:pt x="19" y="23"/>
                </a:cubicBezTo>
                <a:cubicBezTo>
                  <a:pt x="28" y="23"/>
                  <a:pt x="28" y="23"/>
                  <a:pt x="28" y="23"/>
                </a:cubicBezTo>
                <a:cubicBezTo>
                  <a:pt x="28" y="11"/>
                  <a:pt x="28" y="11"/>
                  <a:pt x="28" y="11"/>
                </a:cubicBezTo>
                <a:cubicBezTo>
                  <a:pt x="35" y="11"/>
                  <a:pt x="35" y="11"/>
                  <a:pt x="35" y="11"/>
                </a:cubicBezTo>
                <a:lnTo>
                  <a:pt x="23" y="0"/>
                </a:lnTo>
                <a:close/>
                <a:moveTo>
                  <a:pt x="45" y="27"/>
                </a:moveTo>
                <a:cubicBezTo>
                  <a:pt x="38" y="22"/>
                  <a:pt x="38" y="22"/>
                  <a:pt x="38" y="22"/>
                </a:cubicBezTo>
                <a:cubicBezTo>
                  <a:pt x="33" y="22"/>
                  <a:pt x="33" y="22"/>
                  <a:pt x="33" y="22"/>
                </a:cubicBezTo>
                <a:cubicBezTo>
                  <a:pt x="41" y="28"/>
                  <a:pt x="41" y="28"/>
                  <a:pt x="41" y="28"/>
                </a:cubicBezTo>
                <a:cubicBezTo>
                  <a:pt x="33" y="28"/>
                  <a:pt x="33" y="28"/>
                  <a:pt x="33" y="28"/>
                </a:cubicBezTo>
                <a:cubicBezTo>
                  <a:pt x="32" y="28"/>
                  <a:pt x="32" y="28"/>
                  <a:pt x="32" y="28"/>
                </a:cubicBezTo>
                <a:cubicBezTo>
                  <a:pt x="30" y="33"/>
                  <a:pt x="30" y="33"/>
                  <a:pt x="30" y="33"/>
                </a:cubicBezTo>
                <a:cubicBezTo>
                  <a:pt x="16" y="33"/>
                  <a:pt x="16" y="33"/>
                  <a:pt x="16" y="33"/>
                </a:cubicBezTo>
                <a:cubicBezTo>
                  <a:pt x="14" y="28"/>
                  <a:pt x="14" y="28"/>
                  <a:pt x="14" y="28"/>
                </a:cubicBezTo>
                <a:cubicBezTo>
                  <a:pt x="14" y="28"/>
                  <a:pt x="14" y="28"/>
                  <a:pt x="14" y="28"/>
                </a:cubicBezTo>
                <a:cubicBezTo>
                  <a:pt x="5" y="28"/>
                  <a:pt x="5" y="28"/>
                  <a:pt x="5" y="28"/>
                </a:cubicBezTo>
                <a:cubicBezTo>
                  <a:pt x="13" y="22"/>
                  <a:pt x="13" y="22"/>
                  <a:pt x="13" y="22"/>
                </a:cubicBezTo>
                <a:cubicBezTo>
                  <a:pt x="9" y="22"/>
                  <a:pt x="9" y="22"/>
                  <a:pt x="9" y="22"/>
                </a:cubicBezTo>
                <a:cubicBezTo>
                  <a:pt x="1" y="27"/>
                  <a:pt x="1" y="27"/>
                  <a:pt x="1" y="27"/>
                </a:cubicBezTo>
                <a:cubicBezTo>
                  <a:pt x="0" y="27"/>
                  <a:pt x="0" y="29"/>
                  <a:pt x="0" y="30"/>
                </a:cubicBezTo>
                <a:cubicBezTo>
                  <a:pt x="1" y="37"/>
                  <a:pt x="1" y="37"/>
                  <a:pt x="1" y="37"/>
                </a:cubicBezTo>
                <a:cubicBezTo>
                  <a:pt x="1" y="38"/>
                  <a:pt x="3" y="39"/>
                  <a:pt x="4" y="39"/>
                </a:cubicBezTo>
                <a:cubicBezTo>
                  <a:pt x="42" y="39"/>
                  <a:pt x="42" y="39"/>
                  <a:pt x="42" y="39"/>
                </a:cubicBezTo>
                <a:cubicBezTo>
                  <a:pt x="44" y="39"/>
                  <a:pt x="45" y="38"/>
                  <a:pt x="45" y="37"/>
                </a:cubicBezTo>
                <a:cubicBezTo>
                  <a:pt x="47" y="30"/>
                  <a:pt x="47" y="30"/>
                  <a:pt x="47" y="30"/>
                </a:cubicBezTo>
                <a:cubicBezTo>
                  <a:pt x="47" y="29"/>
                  <a:pt x="46" y="27"/>
                  <a:pt x="45" y="27"/>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11" name="Freeform 325"/>
          <p:cNvSpPr>
            <a:spLocks noEditPoints="1"/>
          </p:cNvSpPr>
          <p:nvPr/>
        </p:nvSpPr>
        <p:spPr bwMode="auto">
          <a:xfrm>
            <a:off x="7308341" y="4788334"/>
            <a:ext cx="412418" cy="332828"/>
          </a:xfrm>
          <a:custGeom>
            <a:avLst/>
            <a:gdLst>
              <a:gd name="T0" fmla="*/ 46 w 48"/>
              <a:gd name="T1" fmla="*/ 27 h 39"/>
              <a:gd name="T2" fmla="*/ 38 w 48"/>
              <a:gd name="T3" fmla="*/ 22 h 39"/>
              <a:gd name="T4" fmla="*/ 34 w 48"/>
              <a:gd name="T5" fmla="*/ 22 h 39"/>
              <a:gd name="T6" fmla="*/ 42 w 48"/>
              <a:gd name="T7" fmla="*/ 28 h 39"/>
              <a:gd name="T8" fmla="*/ 34 w 48"/>
              <a:gd name="T9" fmla="*/ 28 h 39"/>
              <a:gd name="T10" fmla="*/ 33 w 48"/>
              <a:gd name="T11" fmla="*/ 28 h 39"/>
              <a:gd name="T12" fmla="*/ 31 w 48"/>
              <a:gd name="T13" fmla="*/ 33 h 39"/>
              <a:gd name="T14" fmla="*/ 17 w 48"/>
              <a:gd name="T15" fmla="*/ 33 h 39"/>
              <a:gd name="T16" fmla="*/ 15 w 48"/>
              <a:gd name="T17" fmla="*/ 28 h 39"/>
              <a:gd name="T18" fmla="*/ 15 w 48"/>
              <a:gd name="T19" fmla="*/ 28 h 39"/>
              <a:gd name="T20" fmla="*/ 6 w 48"/>
              <a:gd name="T21" fmla="*/ 28 h 39"/>
              <a:gd name="T22" fmla="*/ 14 w 48"/>
              <a:gd name="T23" fmla="*/ 22 h 39"/>
              <a:gd name="T24" fmla="*/ 10 w 48"/>
              <a:gd name="T25" fmla="*/ 22 h 39"/>
              <a:gd name="T26" fmla="*/ 2 w 48"/>
              <a:gd name="T27" fmla="*/ 27 h 39"/>
              <a:gd name="T28" fmla="*/ 1 w 48"/>
              <a:gd name="T29" fmla="*/ 30 h 39"/>
              <a:gd name="T30" fmla="*/ 2 w 48"/>
              <a:gd name="T31" fmla="*/ 37 h 39"/>
              <a:gd name="T32" fmla="*/ 5 w 48"/>
              <a:gd name="T33" fmla="*/ 39 h 39"/>
              <a:gd name="T34" fmla="*/ 43 w 48"/>
              <a:gd name="T35" fmla="*/ 39 h 39"/>
              <a:gd name="T36" fmla="*/ 46 w 48"/>
              <a:gd name="T37" fmla="*/ 37 h 39"/>
              <a:gd name="T38" fmla="*/ 47 w 48"/>
              <a:gd name="T39" fmla="*/ 30 h 39"/>
              <a:gd name="T40" fmla="*/ 46 w 48"/>
              <a:gd name="T41" fmla="*/ 27 h 39"/>
              <a:gd name="T42" fmla="*/ 36 w 48"/>
              <a:gd name="T43" fmla="*/ 12 h 39"/>
              <a:gd name="T44" fmla="*/ 29 w 48"/>
              <a:gd name="T45" fmla="*/ 12 h 39"/>
              <a:gd name="T46" fmla="*/ 29 w 48"/>
              <a:gd name="T47" fmla="*/ 0 h 39"/>
              <a:gd name="T48" fmla="*/ 20 w 48"/>
              <a:gd name="T49" fmla="*/ 0 h 39"/>
              <a:gd name="T50" fmla="*/ 20 w 48"/>
              <a:gd name="T51" fmla="*/ 12 h 39"/>
              <a:gd name="T52" fmla="*/ 12 w 48"/>
              <a:gd name="T53" fmla="*/ 12 h 39"/>
              <a:gd name="T54" fmla="*/ 24 w 48"/>
              <a:gd name="T55" fmla="*/ 23 h 39"/>
              <a:gd name="T56" fmla="*/ 36 w 48"/>
              <a:gd name="T57" fmla="*/ 12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8" h="39">
                <a:moveTo>
                  <a:pt x="46" y="27"/>
                </a:moveTo>
                <a:cubicBezTo>
                  <a:pt x="38" y="22"/>
                  <a:pt x="38" y="22"/>
                  <a:pt x="38" y="22"/>
                </a:cubicBezTo>
                <a:cubicBezTo>
                  <a:pt x="34" y="22"/>
                  <a:pt x="34" y="22"/>
                  <a:pt x="34" y="22"/>
                </a:cubicBezTo>
                <a:cubicBezTo>
                  <a:pt x="42" y="28"/>
                  <a:pt x="42" y="28"/>
                  <a:pt x="42" y="28"/>
                </a:cubicBezTo>
                <a:cubicBezTo>
                  <a:pt x="34" y="28"/>
                  <a:pt x="34" y="28"/>
                  <a:pt x="34" y="28"/>
                </a:cubicBezTo>
                <a:cubicBezTo>
                  <a:pt x="33" y="28"/>
                  <a:pt x="33" y="28"/>
                  <a:pt x="33" y="28"/>
                </a:cubicBezTo>
                <a:cubicBezTo>
                  <a:pt x="31" y="33"/>
                  <a:pt x="31" y="33"/>
                  <a:pt x="31" y="33"/>
                </a:cubicBezTo>
                <a:cubicBezTo>
                  <a:pt x="17" y="33"/>
                  <a:pt x="17" y="33"/>
                  <a:pt x="17" y="33"/>
                </a:cubicBezTo>
                <a:cubicBezTo>
                  <a:pt x="15" y="28"/>
                  <a:pt x="15" y="28"/>
                  <a:pt x="15" y="28"/>
                </a:cubicBezTo>
                <a:cubicBezTo>
                  <a:pt x="15" y="28"/>
                  <a:pt x="15" y="28"/>
                  <a:pt x="15" y="28"/>
                </a:cubicBezTo>
                <a:cubicBezTo>
                  <a:pt x="6" y="28"/>
                  <a:pt x="6" y="28"/>
                  <a:pt x="6" y="28"/>
                </a:cubicBezTo>
                <a:cubicBezTo>
                  <a:pt x="14" y="22"/>
                  <a:pt x="14" y="22"/>
                  <a:pt x="14" y="22"/>
                </a:cubicBezTo>
                <a:cubicBezTo>
                  <a:pt x="10" y="22"/>
                  <a:pt x="10" y="22"/>
                  <a:pt x="10" y="22"/>
                </a:cubicBezTo>
                <a:cubicBezTo>
                  <a:pt x="2" y="27"/>
                  <a:pt x="2" y="27"/>
                  <a:pt x="2" y="27"/>
                </a:cubicBezTo>
                <a:cubicBezTo>
                  <a:pt x="1" y="27"/>
                  <a:pt x="0" y="29"/>
                  <a:pt x="1" y="30"/>
                </a:cubicBezTo>
                <a:cubicBezTo>
                  <a:pt x="2" y="37"/>
                  <a:pt x="2" y="37"/>
                  <a:pt x="2" y="37"/>
                </a:cubicBezTo>
                <a:cubicBezTo>
                  <a:pt x="2" y="38"/>
                  <a:pt x="4" y="39"/>
                  <a:pt x="5" y="39"/>
                </a:cubicBezTo>
                <a:cubicBezTo>
                  <a:pt x="43" y="39"/>
                  <a:pt x="43" y="39"/>
                  <a:pt x="43" y="39"/>
                </a:cubicBezTo>
                <a:cubicBezTo>
                  <a:pt x="44" y="39"/>
                  <a:pt x="46" y="38"/>
                  <a:pt x="46" y="37"/>
                </a:cubicBezTo>
                <a:cubicBezTo>
                  <a:pt x="47" y="30"/>
                  <a:pt x="47" y="30"/>
                  <a:pt x="47" y="30"/>
                </a:cubicBezTo>
                <a:cubicBezTo>
                  <a:pt x="48" y="29"/>
                  <a:pt x="47" y="27"/>
                  <a:pt x="46" y="27"/>
                </a:cubicBezTo>
                <a:close/>
                <a:moveTo>
                  <a:pt x="36" y="12"/>
                </a:moveTo>
                <a:cubicBezTo>
                  <a:pt x="29" y="12"/>
                  <a:pt x="29" y="12"/>
                  <a:pt x="29" y="12"/>
                </a:cubicBezTo>
                <a:cubicBezTo>
                  <a:pt x="29" y="0"/>
                  <a:pt x="29" y="0"/>
                  <a:pt x="29" y="0"/>
                </a:cubicBezTo>
                <a:cubicBezTo>
                  <a:pt x="20" y="0"/>
                  <a:pt x="20" y="0"/>
                  <a:pt x="20" y="0"/>
                </a:cubicBezTo>
                <a:cubicBezTo>
                  <a:pt x="20" y="12"/>
                  <a:pt x="20" y="12"/>
                  <a:pt x="20" y="12"/>
                </a:cubicBezTo>
                <a:cubicBezTo>
                  <a:pt x="12" y="12"/>
                  <a:pt x="12" y="12"/>
                  <a:pt x="12" y="12"/>
                </a:cubicBezTo>
                <a:cubicBezTo>
                  <a:pt x="24" y="23"/>
                  <a:pt x="24" y="23"/>
                  <a:pt x="24" y="23"/>
                </a:cubicBezTo>
                <a:lnTo>
                  <a:pt x="36" y="12"/>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12" name="Freeform 326"/>
          <p:cNvSpPr>
            <a:spLocks noEditPoints="1"/>
          </p:cNvSpPr>
          <p:nvPr/>
        </p:nvSpPr>
        <p:spPr bwMode="auto">
          <a:xfrm>
            <a:off x="2662650" y="4312248"/>
            <a:ext cx="365390" cy="300271"/>
          </a:xfrm>
          <a:custGeom>
            <a:avLst/>
            <a:gdLst>
              <a:gd name="T0" fmla="*/ 42 w 43"/>
              <a:gd name="T1" fmla="*/ 20 h 35"/>
              <a:gd name="T2" fmla="*/ 35 w 43"/>
              <a:gd name="T3" fmla="*/ 2 h 35"/>
              <a:gd name="T4" fmla="*/ 31 w 43"/>
              <a:gd name="T5" fmla="*/ 0 h 35"/>
              <a:gd name="T6" fmla="*/ 26 w 43"/>
              <a:gd name="T7" fmla="*/ 0 h 35"/>
              <a:gd name="T8" fmla="*/ 27 w 43"/>
              <a:gd name="T9" fmla="*/ 9 h 35"/>
              <a:gd name="T10" fmla="*/ 34 w 43"/>
              <a:gd name="T11" fmla="*/ 9 h 35"/>
              <a:gd name="T12" fmla="*/ 22 w 43"/>
              <a:gd name="T13" fmla="*/ 19 h 35"/>
              <a:gd name="T14" fmla="*/ 10 w 43"/>
              <a:gd name="T15" fmla="*/ 9 h 35"/>
              <a:gd name="T16" fmla="*/ 16 w 43"/>
              <a:gd name="T17" fmla="*/ 9 h 35"/>
              <a:gd name="T18" fmla="*/ 17 w 43"/>
              <a:gd name="T19" fmla="*/ 0 h 35"/>
              <a:gd name="T20" fmla="*/ 12 w 43"/>
              <a:gd name="T21" fmla="*/ 0 h 35"/>
              <a:gd name="T22" fmla="*/ 9 w 43"/>
              <a:gd name="T23" fmla="*/ 2 h 35"/>
              <a:gd name="T24" fmla="*/ 1 w 43"/>
              <a:gd name="T25" fmla="*/ 20 h 35"/>
              <a:gd name="T26" fmla="*/ 1 w 43"/>
              <a:gd name="T27" fmla="*/ 24 h 35"/>
              <a:gd name="T28" fmla="*/ 2 w 43"/>
              <a:gd name="T29" fmla="*/ 33 h 35"/>
              <a:gd name="T30" fmla="*/ 5 w 43"/>
              <a:gd name="T31" fmla="*/ 35 h 35"/>
              <a:gd name="T32" fmla="*/ 38 w 43"/>
              <a:gd name="T33" fmla="*/ 35 h 35"/>
              <a:gd name="T34" fmla="*/ 41 w 43"/>
              <a:gd name="T35" fmla="*/ 33 h 35"/>
              <a:gd name="T36" fmla="*/ 43 w 43"/>
              <a:gd name="T37" fmla="*/ 24 h 35"/>
              <a:gd name="T38" fmla="*/ 42 w 43"/>
              <a:gd name="T39" fmla="*/ 20 h 35"/>
              <a:gd name="T40" fmla="*/ 39 w 43"/>
              <a:gd name="T41" fmla="*/ 26 h 35"/>
              <a:gd name="T42" fmla="*/ 38 w 43"/>
              <a:gd name="T43" fmla="*/ 29 h 35"/>
              <a:gd name="T44" fmla="*/ 36 w 43"/>
              <a:gd name="T45" fmla="*/ 32 h 35"/>
              <a:gd name="T46" fmla="*/ 8 w 43"/>
              <a:gd name="T47" fmla="*/ 32 h 35"/>
              <a:gd name="T48" fmla="*/ 5 w 43"/>
              <a:gd name="T49" fmla="*/ 29 h 35"/>
              <a:gd name="T50" fmla="*/ 5 w 43"/>
              <a:gd name="T51" fmla="*/ 26 h 35"/>
              <a:gd name="T52" fmla="*/ 7 w 43"/>
              <a:gd name="T53" fmla="*/ 23 h 35"/>
              <a:gd name="T54" fmla="*/ 37 w 43"/>
              <a:gd name="T55" fmla="*/ 23 h 35"/>
              <a:gd name="T56" fmla="*/ 39 w 43"/>
              <a:gd name="T57" fmla="*/ 26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3" h="35">
                <a:moveTo>
                  <a:pt x="42" y="20"/>
                </a:moveTo>
                <a:cubicBezTo>
                  <a:pt x="35" y="2"/>
                  <a:pt x="35" y="2"/>
                  <a:pt x="35" y="2"/>
                </a:cubicBezTo>
                <a:cubicBezTo>
                  <a:pt x="34" y="1"/>
                  <a:pt x="33" y="0"/>
                  <a:pt x="31" y="0"/>
                </a:cubicBezTo>
                <a:cubicBezTo>
                  <a:pt x="26" y="0"/>
                  <a:pt x="26" y="0"/>
                  <a:pt x="26" y="0"/>
                </a:cubicBezTo>
                <a:cubicBezTo>
                  <a:pt x="27" y="9"/>
                  <a:pt x="27" y="9"/>
                  <a:pt x="27" y="9"/>
                </a:cubicBezTo>
                <a:cubicBezTo>
                  <a:pt x="34" y="9"/>
                  <a:pt x="34" y="9"/>
                  <a:pt x="34" y="9"/>
                </a:cubicBezTo>
                <a:cubicBezTo>
                  <a:pt x="22" y="19"/>
                  <a:pt x="22" y="19"/>
                  <a:pt x="22" y="19"/>
                </a:cubicBezTo>
                <a:cubicBezTo>
                  <a:pt x="10" y="9"/>
                  <a:pt x="10" y="9"/>
                  <a:pt x="10" y="9"/>
                </a:cubicBezTo>
                <a:cubicBezTo>
                  <a:pt x="16" y="9"/>
                  <a:pt x="16" y="9"/>
                  <a:pt x="16" y="9"/>
                </a:cubicBezTo>
                <a:cubicBezTo>
                  <a:pt x="17" y="0"/>
                  <a:pt x="17" y="0"/>
                  <a:pt x="17" y="0"/>
                </a:cubicBezTo>
                <a:cubicBezTo>
                  <a:pt x="12" y="0"/>
                  <a:pt x="12" y="0"/>
                  <a:pt x="12" y="0"/>
                </a:cubicBezTo>
                <a:cubicBezTo>
                  <a:pt x="11" y="0"/>
                  <a:pt x="9" y="1"/>
                  <a:pt x="9" y="2"/>
                </a:cubicBezTo>
                <a:cubicBezTo>
                  <a:pt x="1" y="20"/>
                  <a:pt x="1" y="20"/>
                  <a:pt x="1" y="20"/>
                </a:cubicBezTo>
                <a:cubicBezTo>
                  <a:pt x="1" y="21"/>
                  <a:pt x="0" y="23"/>
                  <a:pt x="1" y="24"/>
                </a:cubicBezTo>
                <a:cubicBezTo>
                  <a:pt x="2" y="33"/>
                  <a:pt x="2" y="33"/>
                  <a:pt x="2" y="33"/>
                </a:cubicBezTo>
                <a:cubicBezTo>
                  <a:pt x="3" y="34"/>
                  <a:pt x="4" y="35"/>
                  <a:pt x="5" y="35"/>
                </a:cubicBezTo>
                <a:cubicBezTo>
                  <a:pt x="38" y="35"/>
                  <a:pt x="38" y="35"/>
                  <a:pt x="38" y="35"/>
                </a:cubicBezTo>
                <a:cubicBezTo>
                  <a:pt x="40" y="35"/>
                  <a:pt x="41" y="34"/>
                  <a:pt x="41" y="33"/>
                </a:cubicBezTo>
                <a:cubicBezTo>
                  <a:pt x="43" y="24"/>
                  <a:pt x="43" y="24"/>
                  <a:pt x="43" y="24"/>
                </a:cubicBezTo>
                <a:cubicBezTo>
                  <a:pt x="43" y="23"/>
                  <a:pt x="43" y="21"/>
                  <a:pt x="42" y="20"/>
                </a:cubicBezTo>
                <a:close/>
                <a:moveTo>
                  <a:pt x="39" y="26"/>
                </a:moveTo>
                <a:cubicBezTo>
                  <a:pt x="38" y="29"/>
                  <a:pt x="38" y="29"/>
                  <a:pt x="38" y="29"/>
                </a:cubicBezTo>
                <a:cubicBezTo>
                  <a:pt x="38" y="31"/>
                  <a:pt x="37" y="32"/>
                  <a:pt x="36" y="32"/>
                </a:cubicBezTo>
                <a:cubicBezTo>
                  <a:pt x="8" y="32"/>
                  <a:pt x="8" y="32"/>
                  <a:pt x="8" y="32"/>
                </a:cubicBezTo>
                <a:cubicBezTo>
                  <a:pt x="7" y="32"/>
                  <a:pt x="5" y="31"/>
                  <a:pt x="5" y="29"/>
                </a:cubicBezTo>
                <a:cubicBezTo>
                  <a:pt x="5" y="26"/>
                  <a:pt x="5" y="26"/>
                  <a:pt x="5" y="26"/>
                </a:cubicBezTo>
                <a:cubicBezTo>
                  <a:pt x="4" y="24"/>
                  <a:pt x="5" y="23"/>
                  <a:pt x="7" y="23"/>
                </a:cubicBezTo>
                <a:cubicBezTo>
                  <a:pt x="37" y="23"/>
                  <a:pt x="37" y="23"/>
                  <a:pt x="37" y="23"/>
                </a:cubicBezTo>
                <a:cubicBezTo>
                  <a:pt x="38" y="23"/>
                  <a:pt x="39" y="24"/>
                  <a:pt x="39" y="26"/>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13" name="Freeform 327"/>
          <p:cNvSpPr>
            <a:spLocks noEditPoints="1"/>
          </p:cNvSpPr>
          <p:nvPr/>
        </p:nvSpPr>
        <p:spPr bwMode="auto">
          <a:xfrm>
            <a:off x="3246140" y="4797378"/>
            <a:ext cx="314741" cy="314741"/>
          </a:xfrm>
          <a:custGeom>
            <a:avLst/>
            <a:gdLst>
              <a:gd name="T0" fmla="*/ 54 w 87"/>
              <a:gd name="T1" fmla="*/ 0 h 87"/>
              <a:gd name="T2" fmla="*/ 66 w 87"/>
              <a:gd name="T3" fmla="*/ 9 h 87"/>
              <a:gd name="T4" fmla="*/ 49 w 87"/>
              <a:gd name="T5" fmla="*/ 26 h 87"/>
              <a:gd name="T6" fmla="*/ 61 w 87"/>
              <a:gd name="T7" fmla="*/ 37 h 87"/>
              <a:gd name="T8" fmla="*/ 78 w 87"/>
              <a:gd name="T9" fmla="*/ 21 h 87"/>
              <a:gd name="T10" fmla="*/ 87 w 87"/>
              <a:gd name="T11" fmla="*/ 35 h 87"/>
              <a:gd name="T12" fmla="*/ 87 w 87"/>
              <a:gd name="T13" fmla="*/ 0 h 87"/>
              <a:gd name="T14" fmla="*/ 54 w 87"/>
              <a:gd name="T15" fmla="*/ 0 h 87"/>
              <a:gd name="T16" fmla="*/ 28 w 87"/>
              <a:gd name="T17" fmla="*/ 49 h 87"/>
              <a:gd name="T18" fmla="*/ 12 w 87"/>
              <a:gd name="T19" fmla="*/ 66 h 87"/>
              <a:gd name="T20" fmla="*/ 0 w 87"/>
              <a:gd name="T21" fmla="*/ 52 h 87"/>
              <a:gd name="T22" fmla="*/ 0 w 87"/>
              <a:gd name="T23" fmla="*/ 87 h 87"/>
              <a:gd name="T24" fmla="*/ 35 w 87"/>
              <a:gd name="T25" fmla="*/ 87 h 87"/>
              <a:gd name="T26" fmla="*/ 21 w 87"/>
              <a:gd name="T27" fmla="*/ 75 h 87"/>
              <a:gd name="T28" fmla="*/ 38 w 87"/>
              <a:gd name="T29" fmla="*/ 59 h 87"/>
              <a:gd name="T30" fmla="*/ 28 w 87"/>
              <a:gd name="T31" fmla="*/ 49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7" h="87">
                <a:moveTo>
                  <a:pt x="54" y="0"/>
                </a:moveTo>
                <a:lnTo>
                  <a:pt x="66" y="9"/>
                </a:lnTo>
                <a:lnTo>
                  <a:pt x="49" y="26"/>
                </a:lnTo>
                <a:lnTo>
                  <a:pt x="61" y="37"/>
                </a:lnTo>
                <a:lnTo>
                  <a:pt x="78" y="21"/>
                </a:lnTo>
                <a:lnTo>
                  <a:pt x="87" y="35"/>
                </a:lnTo>
                <a:lnTo>
                  <a:pt x="87" y="0"/>
                </a:lnTo>
                <a:lnTo>
                  <a:pt x="54" y="0"/>
                </a:lnTo>
                <a:close/>
                <a:moveTo>
                  <a:pt x="28" y="49"/>
                </a:moveTo>
                <a:lnTo>
                  <a:pt x="12" y="66"/>
                </a:lnTo>
                <a:lnTo>
                  <a:pt x="0" y="52"/>
                </a:lnTo>
                <a:lnTo>
                  <a:pt x="0" y="87"/>
                </a:lnTo>
                <a:lnTo>
                  <a:pt x="35" y="87"/>
                </a:lnTo>
                <a:lnTo>
                  <a:pt x="21" y="75"/>
                </a:lnTo>
                <a:lnTo>
                  <a:pt x="38" y="59"/>
                </a:lnTo>
                <a:lnTo>
                  <a:pt x="28" y="49"/>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14" name="Freeform 328"/>
          <p:cNvSpPr>
            <a:spLocks noEditPoints="1"/>
          </p:cNvSpPr>
          <p:nvPr/>
        </p:nvSpPr>
        <p:spPr bwMode="auto">
          <a:xfrm>
            <a:off x="4999332" y="4773863"/>
            <a:ext cx="369005" cy="361770"/>
          </a:xfrm>
          <a:custGeom>
            <a:avLst/>
            <a:gdLst>
              <a:gd name="T0" fmla="*/ 19 w 102"/>
              <a:gd name="T1" fmla="*/ 74 h 100"/>
              <a:gd name="T2" fmla="*/ 0 w 102"/>
              <a:gd name="T3" fmla="*/ 90 h 100"/>
              <a:gd name="T4" fmla="*/ 12 w 102"/>
              <a:gd name="T5" fmla="*/ 100 h 100"/>
              <a:gd name="T6" fmla="*/ 28 w 102"/>
              <a:gd name="T7" fmla="*/ 83 h 100"/>
              <a:gd name="T8" fmla="*/ 40 w 102"/>
              <a:gd name="T9" fmla="*/ 95 h 100"/>
              <a:gd name="T10" fmla="*/ 40 w 102"/>
              <a:gd name="T11" fmla="*/ 62 h 100"/>
              <a:gd name="T12" fmla="*/ 7 w 102"/>
              <a:gd name="T13" fmla="*/ 62 h 100"/>
              <a:gd name="T14" fmla="*/ 19 w 102"/>
              <a:gd name="T15" fmla="*/ 74 h 100"/>
              <a:gd name="T16" fmla="*/ 102 w 102"/>
              <a:gd name="T17" fmla="*/ 12 h 100"/>
              <a:gd name="T18" fmla="*/ 90 w 102"/>
              <a:gd name="T19" fmla="*/ 0 h 100"/>
              <a:gd name="T20" fmla="*/ 73 w 102"/>
              <a:gd name="T21" fmla="*/ 19 h 100"/>
              <a:gd name="T22" fmla="*/ 64 w 102"/>
              <a:gd name="T23" fmla="*/ 8 h 100"/>
              <a:gd name="T24" fmla="*/ 64 w 102"/>
              <a:gd name="T25" fmla="*/ 38 h 100"/>
              <a:gd name="T26" fmla="*/ 95 w 102"/>
              <a:gd name="T27" fmla="*/ 38 h 100"/>
              <a:gd name="T28" fmla="*/ 83 w 102"/>
              <a:gd name="T29" fmla="*/ 29 h 100"/>
              <a:gd name="T30" fmla="*/ 102 w 102"/>
              <a:gd name="T31" fmla="*/ 12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2" h="100">
                <a:moveTo>
                  <a:pt x="19" y="74"/>
                </a:moveTo>
                <a:lnTo>
                  <a:pt x="0" y="90"/>
                </a:lnTo>
                <a:lnTo>
                  <a:pt x="12" y="100"/>
                </a:lnTo>
                <a:lnTo>
                  <a:pt x="28" y="83"/>
                </a:lnTo>
                <a:lnTo>
                  <a:pt x="40" y="95"/>
                </a:lnTo>
                <a:lnTo>
                  <a:pt x="40" y="62"/>
                </a:lnTo>
                <a:lnTo>
                  <a:pt x="7" y="62"/>
                </a:lnTo>
                <a:lnTo>
                  <a:pt x="19" y="74"/>
                </a:lnTo>
                <a:close/>
                <a:moveTo>
                  <a:pt x="102" y="12"/>
                </a:moveTo>
                <a:lnTo>
                  <a:pt x="90" y="0"/>
                </a:lnTo>
                <a:lnTo>
                  <a:pt x="73" y="19"/>
                </a:lnTo>
                <a:lnTo>
                  <a:pt x="64" y="8"/>
                </a:lnTo>
                <a:lnTo>
                  <a:pt x="64" y="38"/>
                </a:lnTo>
                <a:lnTo>
                  <a:pt x="95" y="38"/>
                </a:lnTo>
                <a:lnTo>
                  <a:pt x="83" y="29"/>
                </a:lnTo>
                <a:lnTo>
                  <a:pt x="102" y="12"/>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15" name="Freeform 330"/>
          <p:cNvSpPr>
            <a:spLocks noEditPoints="1"/>
          </p:cNvSpPr>
          <p:nvPr/>
        </p:nvSpPr>
        <p:spPr bwMode="auto">
          <a:xfrm>
            <a:off x="1439521" y="4270644"/>
            <a:ext cx="387095" cy="383477"/>
          </a:xfrm>
          <a:custGeom>
            <a:avLst/>
            <a:gdLst>
              <a:gd name="T0" fmla="*/ 23 w 45"/>
              <a:gd name="T1" fmla="*/ 0 h 45"/>
              <a:gd name="T2" fmla="*/ 0 w 45"/>
              <a:gd name="T3" fmla="*/ 23 h 45"/>
              <a:gd name="T4" fmla="*/ 23 w 45"/>
              <a:gd name="T5" fmla="*/ 45 h 45"/>
              <a:gd name="T6" fmla="*/ 45 w 45"/>
              <a:gd name="T7" fmla="*/ 23 h 45"/>
              <a:gd name="T8" fmla="*/ 23 w 45"/>
              <a:gd name="T9" fmla="*/ 0 h 45"/>
              <a:gd name="T10" fmla="*/ 6 w 45"/>
              <a:gd name="T11" fmla="*/ 17 h 45"/>
              <a:gd name="T12" fmla="*/ 17 w 45"/>
              <a:gd name="T13" fmla="*/ 22 h 45"/>
              <a:gd name="T14" fmla="*/ 21 w 45"/>
              <a:gd name="T15" fmla="*/ 23 h 45"/>
              <a:gd name="T16" fmla="*/ 23 w 45"/>
              <a:gd name="T17" fmla="*/ 25 h 45"/>
              <a:gd name="T18" fmla="*/ 25 w 45"/>
              <a:gd name="T19" fmla="*/ 26 h 45"/>
              <a:gd name="T20" fmla="*/ 26 w 45"/>
              <a:gd name="T21" fmla="*/ 27 h 45"/>
              <a:gd name="T22" fmla="*/ 25 w 45"/>
              <a:gd name="T23" fmla="*/ 29 h 45"/>
              <a:gd name="T24" fmla="*/ 23 w 45"/>
              <a:gd name="T25" fmla="*/ 29 h 45"/>
              <a:gd name="T26" fmla="*/ 18 w 45"/>
              <a:gd name="T27" fmla="*/ 27 h 45"/>
              <a:gd name="T28" fmla="*/ 15 w 45"/>
              <a:gd name="T29" fmla="*/ 30 h 45"/>
              <a:gd name="T30" fmla="*/ 22 w 45"/>
              <a:gd name="T31" fmla="*/ 33 h 45"/>
              <a:gd name="T32" fmla="*/ 22 w 45"/>
              <a:gd name="T33" fmla="*/ 36 h 45"/>
              <a:gd name="T34" fmla="*/ 24 w 45"/>
              <a:gd name="T35" fmla="*/ 36 h 45"/>
              <a:gd name="T36" fmla="*/ 24 w 45"/>
              <a:gd name="T37" fmla="*/ 33 h 45"/>
              <a:gd name="T38" fmla="*/ 29 w 45"/>
              <a:gd name="T39" fmla="*/ 31 h 45"/>
              <a:gd name="T40" fmla="*/ 31 w 45"/>
              <a:gd name="T41" fmla="*/ 28 h 45"/>
              <a:gd name="T42" fmla="*/ 39 w 45"/>
              <a:gd name="T43" fmla="*/ 32 h 45"/>
              <a:gd name="T44" fmla="*/ 23 w 45"/>
              <a:gd name="T45" fmla="*/ 41 h 45"/>
              <a:gd name="T46" fmla="*/ 5 w 45"/>
              <a:gd name="T47" fmla="*/ 23 h 45"/>
              <a:gd name="T48" fmla="*/ 6 w 45"/>
              <a:gd name="T49" fmla="*/ 17 h 45"/>
              <a:gd name="T50" fmla="*/ 29 w 45"/>
              <a:gd name="T51" fmla="*/ 22 h 45"/>
              <a:gd name="T52" fmla="*/ 26 w 45"/>
              <a:gd name="T53" fmla="*/ 21 h 45"/>
              <a:gd name="T54" fmla="*/ 24 w 45"/>
              <a:gd name="T55" fmla="*/ 20 h 45"/>
              <a:gd name="T56" fmla="*/ 21 w 45"/>
              <a:gd name="T57" fmla="*/ 19 h 45"/>
              <a:gd name="T58" fmla="*/ 21 w 45"/>
              <a:gd name="T59" fmla="*/ 18 h 45"/>
              <a:gd name="T60" fmla="*/ 21 w 45"/>
              <a:gd name="T61" fmla="*/ 17 h 45"/>
              <a:gd name="T62" fmla="*/ 23 w 45"/>
              <a:gd name="T63" fmla="*/ 16 h 45"/>
              <a:gd name="T64" fmla="*/ 27 w 45"/>
              <a:gd name="T65" fmla="*/ 18 h 45"/>
              <a:gd name="T66" fmla="*/ 30 w 45"/>
              <a:gd name="T67" fmla="*/ 15 h 45"/>
              <a:gd name="T68" fmla="*/ 24 w 45"/>
              <a:gd name="T69" fmla="*/ 13 h 45"/>
              <a:gd name="T70" fmla="*/ 24 w 45"/>
              <a:gd name="T71" fmla="*/ 9 h 45"/>
              <a:gd name="T72" fmla="*/ 22 w 45"/>
              <a:gd name="T73" fmla="*/ 9 h 45"/>
              <a:gd name="T74" fmla="*/ 22 w 45"/>
              <a:gd name="T75" fmla="*/ 13 h 45"/>
              <a:gd name="T76" fmla="*/ 18 w 45"/>
              <a:gd name="T77" fmla="*/ 14 h 45"/>
              <a:gd name="T78" fmla="*/ 16 w 45"/>
              <a:gd name="T79" fmla="*/ 17 h 45"/>
              <a:gd name="T80" fmla="*/ 8 w 45"/>
              <a:gd name="T81" fmla="*/ 13 h 45"/>
              <a:gd name="T82" fmla="*/ 23 w 45"/>
              <a:gd name="T83" fmla="*/ 4 h 45"/>
              <a:gd name="T84" fmla="*/ 41 w 45"/>
              <a:gd name="T85" fmla="*/ 23 h 45"/>
              <a:gd name="T86" fmla="*/ 41 w 45"/>
              <a:gd name="T87" fmla="*/ 28 h 45"/>
              <a:gd name="T88" fmla="*/ 29 w 45"/>
              <a:gd name="T89" fmla="*/ 22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5" h="45">
                <a:moveTo>
                  <a:pt x="23" y="0"/>
                </a:moveTo>
                <a:cubicBezTo>
                  <a:pt x="10" y="0"/>
                  <a:pt x="0" y="10"/>
                  <a:pt x="0" y="23"/>
                </a:cubicBezTo>
                <a:cubicBezTo>
                  <a:pt x="0" y="35"/>
                  <a:pt x="10" y="45"/>
                  <a:pt x="23" y="45"/>
                </a:cubicBezTo>
                <a:cubicBezTo>
                  <a:pt x="35" y="45"/>
                  <a:pt x="45" y="35"/>
                  <a:pt x="45" y="23"/>
                </a:cubicBezTo>
                <a:cubicBezTo>
                  <a:pt x="45" y="10"/>
                  <a:pt x="35" y="0"/>
                  <a:pt x="23" y="0"/>
                </a:cubicBezTo>
                <a:close/>
                <a:moveTo>
                  <a:pt x="6" y="17"/>
                </a:moveTo>
                <a:cubicBezTo>
                  <a:pt x="17" y="22"/>
                  <a:pt x="17" y="22"/>
                  <a:pt x="17" y="22"/>
                </a:cubicBezTo>
                <a:cubicBezTo>
                  <a:pt x="21" y="23"/>
                  <a:pt x="21" y="23"/>
                  <a:pt x="21" y="23"/>
                </a:cubicBezTo>
                <a:cubicBezTo>
                  <a:pt x="23" y="25"/>
                  <a:pt x="23" y="25"/>
                  <a:pt x="23" y="25"/>
                </a:cubicBezTo>
                <a:cubicBezTo>
                  <a:pt x="25" y="26"/>
                  <a:pt x="25" y="26"/>
                  <a:pt x="25" y="26"/>
                </a:cubicBezTo>
                <a:cubicBezTo>
                  <a:pt x="26" y="26"/>
                  <a:pt x="26" y="26"/>
                  <a:pt x="26" y="27"/>
                </a:cubicBezTo>
                <a:cubicBezTo>
                  <a:pt x="26" y="28"/>
                  <a:pt x="26" y="28"/>
                  <a:pt x="25" y="29"/>
                </a:cubicBezTo>
                <a:cubicBezTo>
                  <a:pt x="25" y="29"/>
                  <a:pt x="24" y="29"/>
                  <a:pt x="23" y="29"/>
                </a:cubicBezTo>
                <a:cubicBezTo>
                  <a:pt x="21" y="29"/>
                  <a:pt x="20" y="28"/>
                  <a:pt x="18" y="27"/>
                </a:cubicBezTo>
                <a:cubicBezTo>
                  <a:pt x="15" y="30"/>
                  <a:pt x="15" y="30"/>
                  <a:pt x="15" y="30"/>
                </a:cubicBezTo>
                <a:cubicBezTo>
                  <a:pt x="17" y="32"/>
                  <a:pt x="19" y="33"/>
                  <a:pt x="22" y="33"/>
                </a:cubicBezTo>
                <a:cubicBezTo>
                  <a:pt x="22" y="36"/>
                  <a:pt x="22" y="36"/>
                  <a:pt x="22" y="36"/>
                </a:cubicBezTo>
                <a:cubicBezTo>
                  <a:pt x="24" y="36"/>
                  <a:pt x="24" y="36"/>
                  <a:pt x="24" y="36"/>
                </a:cubicBezTo>
                <a:cubicBezTo>
                  <a:pt x="24" y="33"/>
                  <a:pt x="24" y="33"/>
                  <a:pt x="24" y="33"/>
                </a:cubicBezTo>
                <a:cubicBezTo>
                  <a:pt x="26" y="33"/>
                  <a:pt x="27" y="32"/>
                  <a:pt x="29" y="31"/>
                </a:cubicBezTo>
                <a:cubicBezTo>
                  <a:pt x="30" y="31"/>
                  <a:pt x="30" y="29"/>
                  <a:pt x="31" y="28"/>
                </a:cubicBezTo>
                <a:cubicBezTo>
                  <a:pt x="39" y="32"/>
                  <a:pt x="39" y="32"/>
                  <a:pt x="39" y="32"/>
                </a:cubicBezTo>
                <a:cubicBezTo>
                  <a:pt x="36" y="37"/>
                  <a:pt x="30" y="41"/>
                  <a:pt x="23" y="41"/>
                </a:cubicBezTo>
                <a:cubicBezTo>
                  <a:pt x="13" y="41"/>
                  <a:pt x="5" y="33"/>
                  <a:pt x="5" y="23"/>
                </a:cubicBezTo>
                <a:cubicBezTo>
                  <a:pt x="5" y="21"/>
                  <a:pt x="5" y="19"/>
                  <a:pt x="6" y="17"/>
                </a:cubicBezTo>
                <a:close/>
                <a:moveTo>
                  <a:pt x="29" y="22"/>
                </a:moveTo>
                <a:cubicBezTo>
                  <a:pt x="26" y="21"/>
                  <a:pt x="26" y="21"/>
                  <a:pt x="26" y="21"/>
                </a:cubicBezTo>
                <a:cubicBezTo>
                  <a:pt x="24" y="20"/>
                  <a:pt x="24" y="20"/>
                  <a:pt x="24" y="20"/>
                </a:cubicBezTo>
                <a:cubicBezTo>
                  <a:pt x="21" y="19"/>
                  <a:pt x="21" y="19"/>
                  <a:pt x="21" y="19"/>
                </a:cubicBezTo>
                <a:cubicBezTo>
                  <a:pt x="21" y="18"/>
                  <a:pt x="21" y="18"/>
                  <a:pt x="21" y="18"/>
                </a:cubicBezTo>
                <a:cubicBezTo>
                  <a:pt x="21" y="17"/>
                  <a:pt x="21" y="17"/>
                  <a:pt x="21" y="17"/>
                </a:cubicBezTo>
                <a:cubicBezTo>
                  <a:pt x="22" y="16"/>
                  <a:pt x="23" y="16"/>
                  <a:pt x="23" y="16"/>
                </a:cubicBezTo>
                <a:cubicBezTo>
                  <a:pt x="25" y="16"/>
                  <a:pt x="26" y="17"/>
                  <a:pt x="27" y="18"/>
                </a:cubicBezTo>
                <a:cubicBezTo>
                  <a:pt x="30" y="15"/>
                  <a:pt x="30" y="15"/>
                  <a:pt x="30" y="15"/>
                </a:cubicBezTo>
                <a:cubicBezTo>
                  <a:pt x="28" y="13"/>
                  <a:pt x="27" y="13"/>
                  <a:pt x="24" y="13"/>
                </a:cubicBezTo>
                <a:cubicBezTo>
                  <a:pt x="24" y="9"/>
                  <a:pt x="24" y="9"/>
                  <a:pt x="24" y="9"/>
                </a:cubicBezTo>
                <a:cubicBezTo>
                  <a:pt x="22" y="9"/>
                  <a:pt x="22" y="9"/>
                  <a:pt x="22" y="9"/>
                </a:cubicBezTo>
                <a:cubicBezTo>
                  <a:pt x="22" y="13"/>
                  <a:pt x="22" y="13"/>
                  <a:pt x="22" y="13"/>
                </a:cubicBezTo>
                <a:cubicBezTo>
                  <a:pt x="20" y="13"/>
                  <a:pt x="19" y="13"/>
                  <a:pt x="18" y="14"/>
                </a:cubicBezTo>
                <a:cubicBezTo>
                  <a:pt x="17" y="14"/>
                  <a:pt x="16" y="15"/>
                  <a:pt x="16" y="17"/>
                </a:cubicBezTo>
                <a:cubicBezTo>
                  <a:pt x="8" y="13"/>
                  <a:pt x="8" y="13"/>
                  <a:pt x="8" y="13"/>
                </a:cubicBezTo>
                <a:cubicBezTo>
                  <a:pt x="11" y="8"/>
                  <a:pt x="16" y="4"/>
                  <a:pt x="23" y="4"/>
                </a:cubicBezTo>
                <a:cubicBezTo>
                  <a:pt x="33" y="4"/>
                  <a:pt x="41" y="13"/>
                  <a:pt x="41" y="23"/>
                </a:cubicBezTo>
                <a:cubicBezTo>
                  <a:pt x="41" y="24"/>
                  <a:pt x="41" y="26"/>
                  <a:pt x="41" y="28"/>
                </a:cubicBezTo>
                <a:lnTo>
                  <a:pt x="29" y="22"/>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16" name="Freeform 331"/>
          <p:cNvSpPr>
            <a:spLocks noEditPoints="1"/>
          </p:cNvSpPr>
          <p:nvPr/>
        </p:nvSpPr>
        <p:spPr bwMode="auto">
          <a:xfrm>
            <a:off x="3211771" y="4270644"/>
            <a:ext cx="383477" cy="383477"/>
          </a:xfrm>
          <a:custGeom>
            <a:avLst/>
            <a:gdLst>
              <a:gd name="T0" fmla="*/ 23 w 45"/>
              <a:gd name="T1" fmla="*/ 0 h 45"/>
              <a:gd name="T2" fmla="*/ 0 w 45"/>
              <a:gd name="T3" fmla="*/ 23 h 45"/>
              <a:gd name="T4" fmla="*/ 23 w 45"/>
              <a:gd name="T5" fmla="*/ 45 h 45"/>
              <a:gd name="T6" fmla="*/ 45 w 45"/>
              <a:gd name="T7" fmla="*/ 23 h 45"/>
              <a:gd name="T8" fmla="*/ 23 w 45"/>
              <a:gd name="T9" fmla="*/ 0 h 45"/>
              <a:gd name="T10" fmla="*/ 5 w 45"/>
              <a:gd name="T11" fmla="*/ 17 h 45"/>
              <a:gd name="T12" fmla="*/ 11 w 45"/>
              <a:gd name="T13" fmla="*/ 19 h 45"/>
              <a:gd name="T14" fmla="*/ 11 w 45"/>
              <a:gd name="T15" fmla="*/ 19 h 45"/>
              <a:gd name="T16" fmla="*/ 11 w 45"/>
              <a:gd name="T17" fmla="*/ 22 h 45"/>
              <a:gd name="T18" fmla="*/ 13 w 45"/>
              <a:gd name="T19" fmla="*/ 22 h 45"/>
              <a:gd name="T20" fmla="*/ 13 w 45"/>
              <a:gd name="T21" fmla="*/ 23 h 45"/>
              <a:gd name="T22" fmla="*/ 13 w 45"/>
              <a:gd name="T23" fmla="*/ 24 h 45"/>
              <a:gd name="T24" fmla="*/ 11 w 45"/>
              <a:gd name="T25" fmla="*/ 24 h 45"/>
              <a:gd name="T26" fmla="*/ 11 w 45"/>
              <a:gd name="T27" fmla="*/ 27 h 45"/>
              <a:gd name="T28" fmla="*/ 13 w 45"/>
              <a:gd name="T29" fmla="*/ 27 h 45"/>
              <a:gd name="T30" fmla="*/ 15 w 45"/>
              <a:gd name="T31" fmla="*/ 31 h 45"/>
              <a:gd name="T32" fmla="*/ 25 w 45"/>
              <a:gd name="T33" fmla="*/ 36 h 45"/>
              <a:gd name="T34" fmla="*/ 30 w 45"/>
              <a:gd name="T35" fmla="*/ 34 h 45"/>
              <a:gd name="T36" fmla="*/ 30 w 45"/>
              <a:gd name="T37" fmla="*/ 30 h 45"/>
              <a:gd name="T38" fmla="*/ 25 w 45"/>
              <a:gd name="T39" fmla="*/ 31 h 45"/>
              <a:gd name="T40" fmla="*/ 20 w 45"/>
              <a:gd name="T41" fmla="*/ 29 h 45"/>
              <a:gd name="T42" fmla="*/ 19 w 45"/>
              <a:gd name="T43" fmla="*/ 27 h 45"/>
              <a:gd name="T44" fmla="*/ 27 w 45"/>
              <a:gd name="T45" fmla="*/ 27 h 45"/>
              <a:gd name="T46" fmla="*/ 39 w 45"/>
              <a:gd name="T47" fmla="*/ 32 h 45"/>
              <a:gd name="T48" fmla="*/ 23 w 45"/>
              <a:gd name="T49" fmla="*/ 41 h 45"/>
              <a:gd name="T50" fmla="*/ 4 w 45"/>
              <a:gd name="T51" fmla="*/ 23 h 45"/>
              <a:gd name="T52" fmla="*/ 5 w 45"/>
              <a:gd name="T53" fmla="*/ 17 h 45"/>
              <a:gd name="T54" fmla="*/ 28 w 45"/>
              <a:gd name="T55" fmla="*/ 22 h 45"/>
              <a:gd name="T56" fmla="*/ 29 w 45"/>
              <a:gd name="T57" fmla="*/ 22 h 45"/>
              <a:gd name="T58" fmla="*/ 29 w 45"/>
              <a:gd name="T59" fmla="*/ 19 h 45"/>
              <a:gd name="T60" fmla="*/ 22 w 45"/>
              <a:gd name="T61" fmla="*/ 19 h 45"/>
              <a:gd name="T62" fmla="*/ 20 w 45"/>
              <a:gd name="T63" fmla="*/ 18 h 45"/>
              <a:gd name="T64" fmla="*/ 20 w 45"/>
              <a:gd name="T65" fmla="*/ 17 h 45"/>
              <a:gd name="T66" fmla="*/ 25 w 45"/>
              <a:gd name="T67" fmla="*/ 15 h 45"/>
              <a:gd name="T68" fmla="*/ 29 w 45"/>
              <a:gd name="T69" fmla="*/ 16 h 45"/>
              <a:gd name="T70" fmla="*/ 30 w 45"/>
              <a:gd name="T71" fmla="*/ 12 h 45"/>
              <a:gd name="T72" fmla="*/ 25 w 45"/>
              <a:gd name="T73" fmla="*/ 10 h 45"/>
              <a:gd name="T74" fmla="*/ 16 w 45"/>
              <a:gd name="T75" fmla="*/ 14 h 45"/>
              <a:gd name="T76" fmla="*/ 15 w 45"/>
              <a:gd name="T77" fmla="*/ 16 h 45"/>
              <a:gd name="T78" fmla="*/ 7 w 45"/>
              <a:gd name="T79" fmla="*/ 13 h 45"/>
              <a:gd name="T80" fmla="*/ 23 w 45"/>
              <a:gd name="T81" fmla="*/ 4 h 45"/>
              <a:gd name="T82" fmla="*/ 41 w 45"/>
              <a:gd name="T83" fmla="*/ 23 h 45"/>
              <a:gd name="T84" fmla="*/ 41 w 45"/>
              <a:gd name="T85" fmla="*/ 28 h 45"/>
              <a:gd name="T86" fmla="*/ 28 w 45"/>
              <a:gd name="T87" fmla="*/ 22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5" h="45">
                <a:moveTo>
                  <a:pt x="23" y="0"/>
                </a:moveTo>
                <a:cubicBezTo>
                  <a:pt x="10" y="0"/>
                  <a:pt x="0" y="10"/>
                  <a:pt x="0" y="23"/>
                </a:cubicBezTo>
                <a:cubicBezTo>
                  <a:pt x="0" y="35"/>
                  <a:pt x="10" y="45"/>
                  <a:pt x="23" y="45"/>
                </a:cubicBezTo>
                <a:cubicBezTo>
                  <a:pt x="35" y="45"/>
                  <a:pt x="45" y="35"/>
                  <a:pt x="45" y="23"/>
                </a:cubicBezTo>
                <a:cubicBezTo>
                  <a:pt x="45" y="10"/>
                  <a:pt x="35" y="0"/>
                  <a:pt x="23" y="0"/>
                </a:cubicBezTo>
                <a:close/>
                <a:moveTo>
                  <a:pt x="5" y="17"/>
                </a:moveTo>
                <a:cubicBezTo>
                  <a:pt x="11" y="19"/>
                  <a:pt x="11" y="19"/>
                  <a:pt x="11" y="19"/>
                </a:cubicBezTo>
                <a:cubicBezTo>
                  <a:pt x="11" y="19"/>
                  <a:pt x="11" y="19"/>
                  <a:pt x="11" y="19"/>
                </a:cubicBezTo>
                <a:cubicBezTo>
                  <a:pt x="11" y="22"/>
                  <a:pt x="11" y="22"/>
                  <a:pt x="11" y="22"/>
                </a:cubicBezTo>
                <a:cubicBezTo>
                  <a:pt x="13" y="22"/>
                  <a:pt x="13" y="22"/>
                  <a:pt x="13" y="22"/>
                </a:cubicBezTo>
                <a:cubicBezTo>
                  <a:pt x="13" y="22"/>
                  <a:pt x="13" y="23"/>
                  <a:pt x="13" y="23"/>
                </a:cubicBezTo>
                <a:cubicBezTo>
                  <a:pt x="13" y="24"/>
                  <a:pt x="13" y="24"/>
                  <a:pt x="13" y="24"/>
                </a:cubicBezTo>
                <a:cubicBezTo>
                  <a:pt x="11" y="24"/>
                  <a:pt x="11" y="24"/>
                  <a:pt x="11" y="24"/>
                </a:cubicBezTo>
                <a:cubicBezTo>
                  <a:pt x="11" y="27"/>
                  <a:pt x="11" y="27"/>
                  <a:pt x="11" y="27"/>
                </a:cubicBezTo>
                <a:cubicBezTo>
                  <a:pt x="13" y="27"/>
                  <a:pt x="13" y="27"/>
                  <a:pt x="13" y="27"/>
                </a:cubicBezTo>
                <a:cubicBezTo>
                  <a:pt x="14" y="29"/>
                  <a:pt x="14" y="30"/>
                  <a:pt x="15" y="31"/>
                </a:cubicBezTo>
                <a:cubicBezTo>
                  <a:pt x="18" y="34"/>
                  <a:pt x="21" y="36"/>
                  <a:pt x="25" y="36"/>
                </a:cubicBezTo>
                <a:cubicBezTo>
                  <a:pt x="27" y="36"/>
                  <a:pt x="29" y="35"/>
                  <a:pt x="30" y="34"/>
                </a:cubicBezTo>
                <a:cubicBezTo>
                  <a:pt x="30" y="30"/>
                  <a:pt x="30" y="30"/>
                  <a:pt x="30" y="30"/>
                </a:cubicBezTo>
                <a:cubicBezTo>
                  <a:pt x="29" y="31"/>
                  <a:pt x="27" y="31"/>
                  <a:pt x="25" y="31"/>
                </a:cubicBezTo>
                <a:cubicBezTo>
                  <a:pt x="23" y="31"/>
                  <a:pt x="22" y="31"/>
                  <a:pt x="20" y="29"/>
                </a:cubicBezTo>
                <a:cubicBezTo>
                  <a:pt x="20" y="29"/>
                  <a:pt x="19" y="28"/>
                  <a:pt x="19" y="27"/>
                </a:cubicBezTo>
                <a:cubicBezTo>
                  <a:pt x="27" y="27"/>
                  <a:pt x="27" y="27"/>
                  <a:pt x="27" y="27"/>
                </a:cubicBezTo>
                <a:cubicBezTo>
                  <a:pt x="39" y="32"/>
                  <a:pt x="39" y="32"/>
                  <a:pt x="39" y="32"/>
                </a:cubicBezTo>
                <a:cubicBezTo>
                  <a:pt x="36" y="37"/>
                  <a:pt x="30" y="41"/>
                  <a:pt x="23" y="41"/>
                </a:cubicBezTo>
                <a:cubicBezTo>
                  <a:pt x="13" y="41"/>
                  <a:pt x="4" y="33"/>
                  <a:pt x="4" y="23"/>
                </a:cubicBezTo>
                <a:cubicBezTo>
                  <a:pt x="4" y="21"/>
                  <a:pt x="5" y="19"/>
                  <a:pt x="5" y="17"/>
                </a:cubicBezTo>
                <a:close/>
                <a:moveTo>
                  <a:pt x="28" y="22"/>
                </a:moveTo>
                <a:cubicBezTo>
                  <a:pt x="29" y="22"/>
                  <a:pt x="29" y="22"/>
                  <a:pt x="29" y="22"/>
                </a:cubicBezTo>
                <a:cubicBezTo>
                  <a:pt x="29" y="19"/>
                  <a:pt x="29" y="19"/>
                  <a:pt x="29" y="19"/>
                </a:cubicBezTo>
                <a:cubicBezTo>
                  <a:pt x="22" y="19"/>
                  <a:pt x="22" y="19"/>
                  <a:pt x="22" y="19"/>
                </a:cubicBezTo>
                <a:cubicBezTo>
                  <a:pt x="20" y="18"/>
                  <a:pt x="20" y="18"/>
                  <a:pt x="20" y="18"/>
                </a:cubicBezTo>
                <a:cubicBezTo>
                  <a:pt x="20" y="18"/>
                  <a:pt x="20" y="17"/>
                  <a:pt x="20" y="17"/>
                </a:cubicBezTo>
                <a:cubicBezTo>
                  <a:pt x="22" y="16"/>
                  <a:pt x="23" y="15"/>
                  <a:pt x="25" y="15"/>
                </a:cubicBezTo>
                <a:cubicBezTo>
                  <a:pt x="27" y="15"/>
                  <a:pt x="28" y="15"/>
                  <a:pt x="29" y="16"/>
                </a:cubicBezTo>
                <a:cubicBezTo>
                  <a:pt x="30" y="12"/>
                  <a:pt x="30" y="12"/>
                  <a:pt x="30" y="12"/>
                </a:cubicBezTo>
                <a:cubicBezTo>
                  <a:pt x="29" y="11"/>
                  <a:pt x="27" y="10"/>
                  <a:pt x="25" y="10"/>
                </a:cubicBezTo>
                <a:cubicBezTo>
                  <a:pt x="21" y="10"/>
                  <a:pt x="18" y="12"/>
                  <a:pt x="16" y="14"/>
                </a:cubicBezTo>
                <a:cubicBezTo>
                  <a:pt x="15" y="15"/>
                  <a:pt x="15" y="15"/>
                  <a:pt x="15" y="16"/>
                </a:cubicBezTo>
                <a:cubicBezTo>
                  <a:pt x="7" y="13"/>
                  <a:pt x="7" y="13"/>
                  <a:pt x="7" y="13"/>
                </a:cubicBezTo>
                <a:cubicBezTo>
                  <a:pt x="11" y="8"/>
                  <a:pt x="16" y="4"/>
                  <a:pt x="23" y="4"/>
                </a:cubicBezTo>
                <a:cubicBezTo>
                  <a:pt x="33" y="4"/>
                  <a:pt x="41" y="13"/>
                  <a:pt x="41" y="23"/>
                </a:cubicBezTo>
                <a:cubicBezTo>
                  <a:pt x="41" y="24"/>
                  <a:pt x="41" y="26"/>
                  <a:pt x="41" y="28"/>
                </a:cubicBezTo>
                <a:lnTo>
                  <a:pt x="28" y="22"/>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17" name="Freeform 332"/>
          <p:cNvSpPr>
            <a:spLocks noEditPoints="1"/>
          </p:cNvSpPr>
          <p:nvPr/>
        </p:nvSpPr>
        <p:spPr bwMode="auto">
          <a:xfrm>
            <a:off x="3778775" y="4270644"/>
            <a:ext cx="383477" cy="383477"/>
          </a:xfrm>
          <a:custGeom>
            <a:avLst/>
            <a:gdLst>
              <a:gd name="T0" fmla="*/ 23 w 45"/>
              <a:gd name="T1" fmla="*/ 0 h 45"/>
              <a:gd name="T2" fmla="*/ 0 w 45"/>
              <a:gd name="T3" fmla="*/ 23 h 45"/>
              <a:gd name="T4" fmla="*/ 23 w 45"/>
              <a:gd name="T5" fmla="*/ 45 h 45"/>
              <a:gd name="T6" fmla="*/ 45 w 45"/>
              <a:gd name="T7" fmla="*/ 23 h 45"/>
              <a:gd name="T8" fmla="*/ 23 w 45"/>
              <a:gd name="T9" fmla="*/ 0 h 45"/>
              <a:gd name="T10" fmla="*/ 5 w 45"/>
              <a:gd name="T11" fmla="*/ 17 h 45"/>
              <a:gd name="T12" fmla="*/ 17 w 45"/>
              <a:gd name="T13" fmla="*/ 22 h 45"/>
              <a:gd name="T14" fmla="*/ 14 w 45"/>
              <a:gd name="T15" fmla="*/ 22 h 45"/>
              <a:gd name="T16" fmla="*/ 14 w 45"/>
              <a:gd name="T17" fmla="*/ 26 h 45"/>
              <a:gd name="T18" fmla="*/ 19 w 45"/>
              <a:gd name="T19" fmla="*/ 26 h 45"/>
              <a:gd name="T20" fmla="*/ 20 w 45"/>
              <a:gd name="T21" fmla="*/ 27 h 45"/>
              <a:gd name="T22" fmla="*/ 20 w 45"/>
              <a:gd name="T23" fmla="*/ 29 h 45"/>
              <a:gd name="T24" fmla="*/ 14 w 45"/>
              <a:gd name="T25" fmla="*/ 29 h 45"/>
              <a:gd name="T26" fmla="*/ 14 w 45"/>
              <a:gd name="T27" fmla="*/ 32 h 45"/>
              <a:gd name="T28" fmla="*/ 20 w 45"/>
              <a:gd name="T29" fmla="*/ 32 h 45"/>
              <a:gd name="T30" fmla="*/ 20 w 45"/>
              <a:gd name="T31" fmla="*/ 37 h 45"/>
              <a:gd name="T32" fmla="*/ 25 w 45"/>
              <a:gd name="T33" fmla="*/ 37 h 45"/>
              <a:gd name="T34" fmla="*/ 25 w 45"/>
              <a:gd name="T35" fmla="*/ 32 h 45"/>
              <a:gd name="T36" fmla="*/ 31 w 45"/>
              <a:gd name="T37" fmla="*/ 32 h 45"/>
              <a:gd name="T38" fmla="*/ 31 w 45"/>
              <a:gd name="T39" fmla="*/ 29 h 45"/>
              <a:gd name="T40" fmla="*/ 38 w 45"/>
              <a:gd name="T41" fmla="*/ 32 h 45"/>
              <a:gd name="T42" fmla="*/ 23 w 45"/>
              <a:gd name="T43" fmla="*/ 41 h 45"/>
              <a:gd name="T44" fmla="*/ 4 w 45"/>
              <a:gd name="T45" fmla="*/ 23 h 45"/>
              <a:gd name="T46" fmla="*/ 5 w 45"/>
              <a:gd name="T47" fmla="*/ 17 h 45"/>
              <a:gd name="T48" fmla="*/ 25 w 45"/>
              <a:gd name="T49" fmla="*/ 29 h 45"/>
              <a:gd name="T50" fmla="*/ 25 w 45"/>
              <a:gd name="T51" fmla="*/ 27 h 45"/>
              <a:gd name="T52" fmla="*/ 26 w 45"/>
              <a:gd name="T53" fmla="*/ 27 h 45"/>
              <a:gd name="T54" fmla="*/ 31 w 45"/>
              <a:gd name="T55" fmla="*/ 29 h 45"/>
              <a:gd name="T56" fmla="*/ 25 w 45"/>
              <a:gd name="T57" fmla="*/ 29 h 45"/>
              <a:gd name="T58" fmla="*/ 31 w 45"/>
              <a:gd name="T59" fmla="*/ 24 h 45"/>
              <a:gd name="T60" fmla="*/ 31 w 45"/>
              <a:gd name="T61" fmla="*/ 22 h 45"/>
              <a:gd name="T62" fmla="*/ 28 w 45"/>
              <a:gd name="T63" fmla="*/ 22 h 45"/>
              <a:gd name="T64" fmla="*/ 33 w 45"/>
              <a:gd name="T65" fmla="*/ 12 h 45"/>
              <a:gd name="T66" fmla="*/ 27 w 45"/>
              <a:gd name="T67" fmla="*/ 12 h 45"/>
              <a:gd name="T68" fmla="*/ 24 w 45"/>
              <a:gd name="T69" fmla="*/ 21 h 45"/>
              <a:gd name="T70" fmla="*/ 21 w 45"/>
              <a:gd name="T71" fmla="*/ 20 h 45"/>
              <a:gd name="T72" fmla="*/ 18 w 45"/>
              <a:gd name="T73" fmla="*/ 12 h 45"/>
              <a:gd name="T74" fmla="*/ 12 w 45"/>
              <a:gd name="T75" fmla="*/ 12 h 45"/>
              <a:gd name="T76" fmla="*/ 14 w 45"/>
              <a:gd name="T77" fmla="*/ 17 h 45"/>
              <a:gd name="T78" fmla="*/ 7 w 45"/>
              <a:gd name="T79" fmla="*/ 13 h 45"/>
              <a:gd name="T80" fmla="*/ 23 w 45"/>
              <a:gd name="T81" fmla="*/ 4 h 45"/>
              <a:gd name="T82" fmla="*/ 41 w 45"/>
              <a:gd name="T83" fmla="*/ 23 h 45"/>
              <a:gd name="T84" fmla="*/ 40 w 45"/>
              <a:gd name="T85" fmla="*/ 28 h 45"/>
              <a:gd name="T86" fmla="*/ 31 w 45"/>
              <a:gd name="T87" fmla="*/ 24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5" h="45">
                <a:moveTo>
                  <a:pt x="23" y="0"/>
                </a:moveTo>
                <a:cubicBezTo>
                  <a:pt x="10" y="0"/>
                  <a:pt x="0" y="10"/>
                  <a:pt x="0" y="23"/>
                </a:cubicBezTo>
                <a:cubicBezTo>
                  <a:pt x="0" y="35"/>
                  <a:pt x="10" y="45"/>
                  <a:pt x="23" y="45"/>
                </a:cubicBezTo>
                <a:cubicBezTo>
                  <a:pt x="35" y="45"/>
                  <a:pt x="45" y="35"/>
                  <a:pt x="45" y="23"/>
                </a:cubicBezTo>
                <a:cubicBezTo>
                  <a:pt x="45" y="10"/>
                  <a:pt x="35" y="0"/>
                  <a:pt x="23" y="0"/>
                </a:cubicBezTo>
                <a:close/>
                <a:moveTo>
                  <a:pt x="5" y="17"/>
                </a:moveTo>
                <a:cubicBezTo>
                  <a:pt x="17" y="22"/>
                  <a:pt x="17" y="22"/>
                  <a:pt x="17" y="22"/>
                </a:cubicBezTo>
                <a:cubicBezTo>
                  <a:pt x="14" y="22"/>
                  <a:pt x="14" y="22"/>
                  <a:pt x="14" y="22"/>
                </a:cubicBezTo>
                <a:cubicBezTo>
                  <a:pt x="14" y="26"/>
                  <a:pt x="14" y="26"/>
                  <a:pt x="14" y="26"/>
                </a:cubicBezTo>
                <a:cubicBezTo>
                  <a:pt x="19" y="26"/>
                  <a:pt x="19" y="26"/>
                  <a:pt x="19" y="26"/>
                </a:cubicBezTo>
                <a:cubicBezTo>
                  <a:pt x="20" y="27"/>
                  <a:pt x="20" y="27"/>
                  <a:pt x="20" y="27"/>
                </a:cubicBezTo>
                <a:cubicBezTo>
                  <a:pt x="20" y="29"/>
                  <a:pt x="20" y="29"/>
                  <a:pt x="20" y="29"/>
                </a:cubicBezTo>
                <a:cubicBezTo>
                  <a:pt x="14" y="29"/>
                  <a:pt x="14" y="29"/>
                  <a:pt x="14" y="29"/>
                </a:cubicBezTo>
                <a:cubicBezTo>
                  <a:pt x="14" y="32"/>
                  <a:pt x="14" y="32"/>
                  <a:pt x="14" y="32"/>
                </a:cubicBezTo>
                <a:cubicBezTo>
                  <a:pt x="20" y="32"/>
                  <a:pt x="20" y="32"/>
                  <a:pt x="20" y="32"/>
                </a:cubicBezTo>
                <a:cubicBezTo>
                  <a:pt x="20" y="37"/>
                  <a:pt x="20" y="37"/>
                  <a:pt x="20" y="37"/>
                </a:cubicBezTo>
                <a:cubicBezTo>
                  <a:pt x="25" y="37"/>
                  <a:pt x="25" y="37"/>
                  <a:pt x="25" y="37"/>
                </a:cubicBezTo>
                <a:cubicBezTo>
                  <a:pt x="25" y="32"/>
                  <a:pt x="25" y="32"/>
                  <a:pt x="25" y="32"/>
                </a:cubicBezTo>
                <a:cubicBezTo>
                  <a:pt x="31" y="32"/>
                  <a:pt x="31" y="32"/>
                  <a:pt x="31" y="32"/>
                </a:cubicBezTo>
                <a:cubicBezTo>
                  <a:pt x="31" y="29"/>
                  <a:pt x="31" y="29"/>
                  <a:pt x="31" y="29"/>
                </a:cubicBezTo>
                <a:cubicBezTo>
                  <a:pt x="38" y="32"/>
                  <a:pt x="38" y="32"/>
                  <a:pt x="38" y="32"/>
                </a:cubicBezTo>
                <a:cubicBezTo>
                  <a:pt x="35" y="38"/>
                  <a:pt x="29" y="41"/>
                  <a:pt x="23" y="41"/>
                </a:cubicBezTo>
                <a:cubicBezTo>
                  <a:pt x="12" y="41"/>
                  <a:pt x="4" y="33"/>
                  <a:pt x="4" y="23"/>
                </a:cubicBezTo>
                <a:cubicBezTo>
                  <a:pt x="4" y="21"/>
                  <a:pt x="5" y="19"/>
                  <a:pt x="5" y="17"/>
                </a:cubicBezTo>
                <a:close/>
                <a:moveTo>
                  <a:pt x="25" y="29"/>
                </a:moveTo>
                <a:cubicBezTo>
                  <a:pt x="25" y="27"/>
                  <a:pt x="25" y="27"/>
                  <a:pt x="25" y="27"/>
                </a:cubicBezTo>
                <a:cubicBezTo>
                  <a:pt x="26" y="27"/>
                  <a:pt x="26" y="27"/>
                  <a:pt x="26" y="27"/>
                </a:cubicBezTo>
                <a:cubicBezTo>
                  <a:pt x="31" y="29"/>
                  <a:pt x="31" y="29"/>
                  <a:pt x="31" y="29"/>
                </a:cubicBezTo>
                <a:lnTo>
                  <a:pt x="25" y="29"/>
                </a:lnTo>
                <a:close/>
                <a:moveTo>
                  <a:pt x="31" y="24"/>
                </a:moveTo>
                <a:cubicBezTo>
                  <a:pt x="31" y="22"/>
                  <a:pt x="31" y="22"/>
                  <a:pt x="31" y="22"/>
                </a:cubicBezTo>
                <a:cubicBezTo>
                  <a:pt x="28" y="22"/>
                  <a:pt x="28" y="22"/>
                  <a:pt x="28" y="22"/>
                </a:cubicBezTo>
                <a:cubicBezTo>
                  <a:pt x="33" y="12"/>
                  <a:pt x="33" y="12"/>
                  <a:pt x="33" y="12"/>
                </a:cubicBezTo>
                <a:cubicBezTo>
                  <a:pt x="27" y="12"/>
                  <a:pt x="27" y="12"/>
                  <a:pt x="27" y="12"/>
                </a:cubicBezTo>
                <a:cubicBezTo>
                  <a:pt x="24" y="21"/>
                  <a:pt x="24" y="21"/>
                  <a:pt x="24" y="21"/>
                </a:cubicBezTo>
                <a:cubicBezTo>
                  <a:pt x="21" y="20"/>
                  <a:pt x="21" y="20"/>
                  <a:pt x="21" y="20"/>
                </a:cubicBezTo>
                <a:cubicBezTo>
                  <a:pt x="18" y="12"/>
                  <a:pt x="18" y="12"/>
                  <a:pt x="18" y="12"/>
                </a:cubicBezTo>
                <a:cubicBezTo>
                  <a:pt x="12" y="12"/>
                  <a:pt x="12" y="12"/>
                  <a:pt x="12" y="12"/>
                </a:cubicBezTo>
                <a:cubicBezTo>
                  <a:pt x="14" y="17"/>
                  <a:pt x="14" y="17"/>
                  <a:pt x="14" y="17"/>
                </a:cubicBezTo>
                <a:cubicBezTo>
                  <a:pt x="7" y="13"/>
                  <a:pt x="7" y="13"/>
                  <a:pt x="7" y="13"/>
                </a:cubicBezTo>
                <a:cubicBezTo>
                  <a:pt x="10" y="8"/>
                  <a:pt x="16" y="4"/>
                  <a:pt x="23" y="4"/>
                </a:cubicBezTo>
                <a:cubicBezTo>
                  <a:pt x="33" y="4"/>
                  <a:pt x="41" y="13"/>
                  <a:pt x="41" y="23"/>
                </a:cubicBezTo>
                <a:cubicBezTo>
                  <a:pt x="41" y="25"/>
                  <a:pt x="41" y="26"/>
                  <a:pt x="40" y="28"/>
                </a:cubicBezTo>
                <a:lnTo>
                  <a:pt x="31" y="2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18" name="Freeform 333"/>
          <p:cNvSpPr>
            <a:spLocks noEditPoints="1"/>
          </p:cNvSpPr>
          <p:nvPr/>
        </p:nvSpPr>
        <p:spPr bwMode="auto">
          <a:xfrm>
            <a:off x="4990287" y="4270644"/>
            <a:ext cx="387095" cy="383477"/>
          </a:xfrm>
          <a:custGeom>
            <a:avLst/>
            <a:gdLst>
              <a:gd name="T0" fmla="*/ 22 w 45"/>
              <a:gd name="T1" fmla="*/ 11 h 45"/>
              <a:gd name="T2" fmla="*/ 16 w 45"/>
              <a:gd name="T3" fmla="*/ 13 h 45"/>
              <a:gd name="T4" fmla="*/ 12 w 45"/>
              <a:gd name="T5" fmla="*/ 20 h 45"/>
              <a:gd name="T6" fmla="*/ 11 w 45"/>
              <a:gd name="T7" fmla="*/ 20 h 45"/>
              <a:gd name="T8" fmla="*/ 15 w 45"/>
              <a:gd name="T9" fmla="*/ 24 h 45"/>
              <a:gd name="T10" fmla="*/ 20 w 45"/>
              <a:gd name="T11" fmla="*/ 20 h 45"/>
              <a:gd name="T12" fmla="*/ 18 w 45"/>
              <a:gd name="T13" fmla="*/ 20 h 45"/>
              <a:gd name="T14" fmla="*/ 23 w 45"/>
              <a:gd name="T15" fmla="*/ 16 h 45"/>
              <a:gd name="T16" fmla="*/ 27 w 45"/>
              <a:gd name="T17" fmla="*/ 17 h 45"/>
              <a:gd name="T18" fmla="*/ 28 w 45"/>
              <a:gd name="T19" fmla="*/ 23 h 45"/>
              <a:gd name="T20" fmla="*/ 27 w 45"/>
              <a:gd name="T21" fmla="*/ 28 h 45"/>
              <a:gd name="T22" fmla="*/ 23 w 45"/>
              <a:gd name="T23" fmla="*/ 30 h 45"/>
              <a:gd name="T24" fmla="*/ 18 w 45"/>
              <a:gd name="T25" fmla="*/ 26 h 45"/>
              <a:gd name="T26" fmla="*/ 12 w 45"/>
              <a:gd name="T27" fmla="*/ 26 h 45"/>
              <a:gd name="T28" fmla="*/ 16 w 45"/>
              <a:gd name="T29" fmla="*/ 33 h 45"/>
              <a:gd name="T30" fmla="*/ 22 w 45"/>
              <a:gd name="T31" fmla="*/ 35 h 45"/>
              <a:gd name="T32" fmla="*/ 31 w 45"/>
              <a:gd name="T33" fmla="*/ 32 h 45"/>
              <a:gd name="T34" fmla="*/ 34 w 45"/>
              <a:gd name="T35" fmla="*/ 23 h 45"/>
              <a:gd name="T36" fmla="*/ 31 w 45"/>
              <a:gd name="T37" fmla="*/ 14 h 45"/>
              <a:gd name="T38" fmla="*/ 22 w 45"/>
              <a:gd name="T39" fmla="*/ 11 h 45"/>
              <a:gd name="T40" fmla="*/ 22 w 45"/>
              <a:gd name="T41" fmla="*/ 0 h 45"/>
              <a:gd name="T42" fmla="*/ 0 w 45"/>
              <a:gd name="T43" fmla="*/ 23 h 45"/>
              <a:gd name="T44" fmla="*/ 22 w 45"/>
              <a:gd name="T45" fmla="*/ 45 h 45"/>
              <a:gd name="T46" fmla="*/ 45 w 45"/>
              <a:gd name="T47" fmla="*/ 23 h 45"/>
              <a:gd name="T48" fmla="*/ 22 w 45"/>
              <a:gd name="T49" fmla="*/ 0 h 45"/>
              <a:gd name="T50" fmla="*/ 22 w 45"/>
              <a:gd name="T51" fmla="*/ 41 h 45"/>
              <a:gd name="T52" fmla="*/ 4 w 45"/>
              <a:gd name="T53" fmla="*/ 23 h 45"/>
              <a:gd name="T54" fmla="*/ 22 w 45"/>
              <a:gd name="T55" fmla="*/ 4 h 45"/>
              <a:gd name="T56" fmla="*/ 41 w 45"/>
              <a:gd name="T57" fmla="*/ 23 h 45"/>
              <a:gd name="T58" fmla="*/ 22 w 45"/>
              <a:gd name="T59" fmla="*/ 41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5" h="45">
                <a:moveTo>
                  <a:pt x="22" y="11"/>
                </a:moveTo>
                <a:cubicBezTo>
                  <a:pt x="20" y="11"/>
                  <a:pt x="18" y="12"/>
                  <a:pt x="16" y="13"/>
                </a:cubicBezTo>
                <a:cubicBezTo>
                  <a:pt x="14" y="15"/>
                  <a:pt x="13" y="17"/>
                  <a:pt x="12" y="20"/>
                </a:cubicBezTo>
                <a:cubicBezTo>
                  <a:pt x="11" y="20"/>
                  <a:pt x="11" y="20"/>
                  <a:pt x="11" y="20"/>
                </a:cubicBezTo>
                <a:cubicBezTo>
                  <a:pt x="15" y="24"/>
                  <a:pt x="15" y="24"/>
                  <a:pt x="15" y="24"/>
                </a:cubicBezTo>
                <a:cubicBezTo>
                  <a:pt x="20" y="20"/>
                  <a:pt x="20" y="20"/>
                  <a:pt x="20" y="20"/>
                </a:cubicBezTo>
                <a:cubicBezTo>
                  <a:pt x="18" y="20"/>
                  <a:pt x="18" y="20"/>
                  <a:pt x="18" y="20"/>
                </a:cubicBezTo>
                <a:cubicBezTo>
                  <a:pt x="18" y="17"/>
                  <a:pt x="20" y="16"/>
                  <a:pt x="23" y="16"/>
                </a:cubicBezTo>
                <a:cubicBezTo>
                  <a:pt x="25" y="16"/>
                  <a:pt x="26" y="16"/>
                  <a:pt x="27" y="17"/>
                </a:cubicBezTo>
                <a:cubicBezTo>
                  <a:pt x="28" y="19"/>
                  <a:pt x="28" y="21"/>
                  <a:pt x="28" y="23"/>
                </a:cubicBezTo>
                <a:cubicBezTo>
                  <a:pt x="28" y="25"/>
                  <a:pt x="28" y="27"/>
                  <a:pt x="27" y="28"/>
                </a:cubicBezTo>
                <a:cubicBezTo>
                  <a:pt x="26" y="30"/>
                  <a:pt x="25" y="30"/>
                  <a:pt x="23" y="30"/>
                </a:cubicBezTo>
                <a:cubicBezTo>
                  <a:pt x="20" y="30"/>
                  <a:pt x="18" y="29"/>
                  <a:pt x="18" y="26"/>
                </a:cubicBezTo>
                <a:cubicBezTo>
                  <a:pt x="12" y="26"/>
                  <a:pt x="12" y="26"/>
                  <a:pt x="12" y="26"/>
                </a:cubicBezTo>
                <a:cubicBezTo>
                  <a:pt x="13" y="29"/>
                  <a:pt x="14" y="31"/>
                  <a:pt x="16" y="33"/>
                </a:cubicBezTo>
                <a:cubicBezTo>
                  <a:pt x="17" y="34"/>
                  <a:pt x="20" y="35"/>
                  <a:pt x="22" y="35"/>
                </a:cubicBezTo>
                <a:cubicBezTo>
                  <a:pt x="26" y="35"/>
                  <a:pt x="29" y="34"/>
                  <a:pt x="31" y="32"/>
                </a:cubicBezTo>
                <a:cubicBezTo>
                  <a:pt x="33" y="29"/>
                  <a:pt x="34" y="27"/>
                  <a:pt x="34" y="23"/>
                </a:cubicBezTo>
                <a:cubicBezTo>
                  <a:pt x="34" y="20"/>
                  <a:pt x="33" y="17"/>
                  <a:pt x="31" y="14"/>
                </a:cubicBezTo>
                <a:cubicBezTo>
                  <a:pt x="29" y="12"/>
                  <a:pt x="26" y="11"/>
                  <a:pt x="22" y="11"/>
                </a:cubicBezTo>
                <a:close/>
                <a:moveTo>
                  <a:pt x="22" y="0"/>
                </a:moveTo>
                <a:cubicBezTo>
                  <a:pt x="10" y="0"/>
                  <a:pt x="0" y="10"/>
                  <a:pt x="0" y="23"/>
                </a:cubicBezTo>
                <a:cubicBezTo>
                  <a:pt x="0" y="35"/>
                  <a:pt x="10" y="45"/>
                  <a:pt x="22" y="45"/>
                </a:cubicBezTo>
                <a:cubicBezTo>
                  <a:pt x="35" y="45"/>
                  <a:pt x="45" y="35"/>
                  <a:pt x="45" y="23"/>
                </a:cubicBezTo>
                <a:cubicBezTo>
                  <a:pt x="45" y="10"/>
                  <a:pt x="35" y="0"/>
                  <a:pt x="22" y="0"/>
                </a:cubicBezTo>
                <a:close/>
                <a:moveTo>
                  <a:pt x="22" y="41"/>
                </a:moveTo>
                <a:cubicBezTo>
                  <a:pt x="12" y="41"/>
                  <a:pt x="4" y="33"/>
                  <a:pt x="4" y="23"/>
                </a:cubicBezTo>
                <a:cubicBezTo>
                  <a:pt x="4" y="13"/>
                  <a:pt x="12" y="4"/>
                  <a:pt x="22" y="4"/>
                </a:cubicBezTo>
                <a:cubicBezTo>
                  <a:pt x="33" y="4"/>
                  <a:pt x="41" y="13"/>
                  <a:pt x="41" y="23"/>
                </a:cubicBezTo>
                <a:cubicBezTo>
                  <a:pt x="41" y="33"/>
                  <a:pt x="33" y="41"/>
                  <a:pt x="22" y="41"/>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19" name="Freeform 334"/>
          <p:cNvSpPr>
            <a:spLocks noEditPoints="1"/>
          </p:cNvSpPr>
          <p:nvPr/>
        </p:nvSpPr>
        <p:spPr bwMode="auto">
          <a:xfrm>
            <a:off x="4400446" y="4270644"/>
            <a:ext cx="383477" cy="383477"/>
          </a:xfrm>
          <a:custGeom>
            <a:avLst/>
            <a:gdLst>
              <a:gd name="T0" fmla="*/ 14 w 45"/>
              <a:gd name="T1" fmla="*/ 21 h 45"/>
              <a:gd name="T2" fmla="*/ 31 w 45"/>
              <a:gd name="T3" fmla="*/ 21 h 45"/>
              <a:gd name="T4" fmla="*/ 31 w 45"/>
              <a:gd name="T5" fmla="*/ 17 h 45"/>
              <a:gd name="T6" fmla="*/ 14 w 45"/>
              <a:gd name="T7" fmla="*/ 17 h 45"/>
              <a:gd name="T8" fmla="*/ 14 w 45"/>
              <a:gd name="T9" fmla="*/ 21 h 45"/>
              <a:gd name="T10" fmla="*/ 14 w 45"/>
              <a:gd name="T11" fmla="*/ 29 h 45"/>
              <a:gd name="T12" fmla="*/ 31 w 45"/>
              <a:gd name="T13" fmla="*/ 29 h 45"/>
              <a:gd name="T14" fmla="*/ 31 w 45"/>
              <a:gd name="T15" fmla="*/ 25 h 45"/>
              <a:gd name="T16" fmla="*/ 14 w 45"/>
              <a:gd name="T17" fmla="*/ 25 h 45"/>
              <a:gd name="T18" fmla="*/ 14 w 45"/>
              <a:gd name="T19" fmla="*/ 29 h 45"/>
              <a:gd name="T20" fmla="*/ 22 w 45"/>
              <a:gd name="T21" fmla="*/ 0 h 45"/>
              <a:gd name="T22" fmla="*/ 0 w 45"/>
              <a:gd name="T23" fmla="*/ 23 h 45"/>
              <a:gd name="T24" fmla="*/ 22 w 45"/>
              <a:gd name="T25" fmla="*/ 45 h 45"/>
              <a:gd name="T26" fmla="*/ 45 w 45"/>
              <a:gd name="T27" fmla="*/ 23 h 45"/>
              <a:gd name="T28" fmla="*/ 22 w 45"/>
              <a:gd name="T29" fmla="*/ 0 h 45"/>
              <a:gd name="T30" fmla="*/ 22 w 45"/>
              <a:gd name="T31" fmla="*/ 41 h 45"/>
              <a:gd name="T32" fmla="*/ 4 w 45"/>
              <a:gd name="T33" fmla="*/ 23 h 45"/>
              <a:gd name="T34" fmla="*/ 22 w 45"/>
              <a:gd name="T35" fmla="*/ 4 h 45"/>
              <a:gd name="T36" fmla="*/ 41 w 45"/>
              <a:gd name="T37" fmla="*/ 23 h 45"/>
              <a:gd name="T38" fmla="*/ 22 w 45"/>
              <a:gd name="T39" fmla="*/ 41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5" h="45">
                <a:moveTo>
                  <a:pt x="14" y="21"/>
                </a:moveTo>
                <a:cubicBezTo>
                  <a:pt x="31" y="21"/>
                  <a:pt x="31" y="21"/>
                  <a:pt x="31" y="21"/>
                </a:cubicBezTo>
                <a:cubicBezTo>
                  <a:pt x="31" y="17"/>
                  <a:pt x="31" y="17"/>
                  <a:pt x="31" y="17"/>
                </a:cubicBezTo>
                <a:cubicBezTo>
                  <a:pt x="14" y="17"/>
                  <a:pt x="14" y="17"/>
                  <a:pt x="14" y="17"/>
                </a:cubicBezTo>
                <a:lnTo>
                  <a:pt x="14" y="21"/>
                </a:lnTo>
                <a:close/>
                <a:moveTo>
                  <a:pt x="14" y="29"/>
                </a:moveTo>
                <a:cubicBezTo>
                  <a:pt x="31" y="29"/>
                  <a:pt x="31" y="29"/>
                  <a:pt x="31" y="29"/>
                </a:cubicBezTo>
                <a:cubicBezTo>
                  <a:pt x="31" y="25"/>
                  <a:pt x="31" y="25"/>
                  <a:pt x="31" y="25"/>
                </a:cubicBezTo>
                <a:cubicBezTo>
                  <a:pt x="14" y="25"/>
                  <a:pt x="14" y="25"/>
                  <a:pt x="14" y="25"/>
                </a:cubicBezTo>
                <a:lnTo>
                  <a:pt x="14" y="29"/>
                </a:lnTo>
                <a:close/>
                <a:moveTo>
                  <a:pt x="22" y="0"/>
                </a:moveTo>
                <a:cubicBezTo>
                  <a:pt x="10" y="0"/>
                  <a:pt x="0" y="10"/>
                  <a:pt x="0" y="23"/>
                </a:cubicBezTo>
                <a:cubicBezTo>
                  <a:pt x="0" y="35"/>
                  <a:pt x="10" y="45"/>
                  <a:pt x="22" y="45"/>
                </a:cubicBezTo>
                <a:cubicBezTo>
                  <a:pt x="35" y="45"/>
                  <a:pt x="45" y="35"/>
                  <a:pt x="45" y="23"/>
                </a:cubicBezTo>
                <a:cubicBezTo>
                  <a:pt x="45" y="10"/>
                  <a:pt x="35" y="0"/>
                  <a:pt x="22" y="0"/>
                </a:cubicBezTo>
                <a:close/>
                <a:moveTo>
                  <a:pt x="22" y="41"/>
                </a:moveTo>
                <a:cubicBezTo>
                  <a:pt x="12" y="41"/>
                  <a:pt x="4" y="33"/>
                  <a:pt x="4" y="23"/>
                </a:cubicBezTo>
                <a:cubicBezTo>
                  <a:pt x="4" y="13"/>
                  <a:pt x="12" y="4"/>
                  <a:pt x="22" y="4"/>
                </a:cubicBezTo>
                <a:cubicBezTo>
                  <a:pt x="32" y="4"/>
                  <a:pt x="41" y="13"/>
                  <a:pt x="41" y="23"/>
                </a:cubicBezTo>
                <a:cubicBezTo>
                  <a:pt x="41" y="33"/>
                  <a:pt x="32" y="41"/>
                  <a:pt x="22" y="41"/>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20" name="Freeform 335"/>
          <p:cNvSpPr>
            <a:spLocks noEditPoints="1"/>
          </p:cNvSpPr>
          <p:nvPr/>
        </p:nvSpPr>
        <p:spPr bwMode="auto">
          <a:xfrm>
            <a:off x="7322812" y="4270644"/>
            <a:ext cx="383477" cy="383477"/>
          </a:xfrm>
          <a:custGeom>
            <a:avLst/>
            <a:gdLst>
              <a:gd name="T0" fmla="*/ 22 w 45"/>
              <a:gd name="T1" fmla="*/ 0 h 45"/>
              <a:gd name="T2" fmla="*/ 0 w 45"/>
              <a:gd name="T3" fmla="*/ 23 h 45"/>
              <a:gd name="T4" fmla="*/ 22 w 45"/>
              <a:gd name="T5" fmla="*/ 45 h 45"/>
              <a:gd name="T6" fmla="*/ 45 w 45"/>
              <a:gd name="T7" fmla="*/ 23 h 45"/>
              <a:gd name="T8" fmla="*/ 22 w 45"/>
              <a:gd name="T9" fmla="*/ 0 h 45"/>
              <a:gd name="T10" fmla="*/ 5 w 45"/>
              <a:gd name="T11" fmla="*/ 17 h 45"/>
              <a:gd name="T12" fmla="*/ 12 w 45"/>
              <a:gd name="T13" fmla="*/ 20 h 45"/>
              <a:gd name="T14" fmla="*/ 12 w 45"/>
              <a:gd name="T15" fmla="*/ 23 h 45"/>
              <a:gd name="T16" fmla="*/ 23 w 45"/>
              <a:gd name="T17" fmla="*/ 34 h 45"/>
              <a:gd name="T18" fmla="*/ 29 w 45"/>
              <a:gd name="T19" fmla="*/ 32 h 45"/>
              <a:gd name="T20" fmla="*/ 30 w 45"/>
              <a:gd name="T21" fmla="*/ 32 h 45"/>
              <a:gd name="T22" fmla="*/ 27 w 45"/>
              <a:gd name="T23" fmla="*/ 28 h 45"/>
              <a:gd name="T24" fmla="*/ 26 w 45"/>
              <a:gd name="T25" fmla="*/ 28 h 45"/>
              <a:gd name="T26" fmla="*/ 23 w 45"/>
              <a:gd name="T27" fmla="*/ 29 h 45"/>
              <a:gd name="T28" fmla="*/ 18 w 45"/>
              <a:gd name="T29" fmla="*/ 23 h 45"/>
              <a:gd name="T30" fmla="*/ 38 w 45"/>
              <a:gd name="T31" fmla="*/ 32 h 45"/>
              <a:gd name="T32" fmla="*/ 22 w 45"/>
              <a:gd name="T33" fmla="*/ 41 h 45"/>
              <a:gd name="T34" fmla="*/ 4 w 45"/>
              <a:gd name="T35" fmla="*/ 23 h 45"/>
              <a:gd name="T36" fmla="*/ 5 w 45"/>
              <a:gd name="T37" fmla="*/ 17 h 45"/>
              <a:gd name="T38" fmla="*/ 19 w 45"/>
              <a:gd name="T39" fmla="*/ 18 h 45"/>
              <a:gd name="T40" fmla="*/ 23 w 45"/>
              <a:gd name="T41" fmla="*/ 16 h 45"/>
              <a:gd name="T42" fmla="*/ 26 w 45"/>
              <a:gd name="T43" fmla="*/ 17 h 45"/>
              <a:gd name="T44" fmla="*/ 26 w 45"/>
              <a:gd name="T45" fmla="*/ 17 h 45"/>
              <a:gd name="T46" fmla="*/ 30 w 45"/>
              <a:gd name="T47" fmla="*/ 14 h 45"/>
              <a:gd name="T48" fmla="*/ 23 w 45"/>
              <a:gd name="T49" fmla="*/ 11 h 45"/>
              <a:gd name="T50" fmla="*/ 14 w 45"/>
              <a:gd name="T51" fmla="*/ 16 h 45"/>
              <a:gd name="T52" fmla="*/ 7 w 45"/>
              <a:gd name="T53" fmla="*/ 13 h 45"/>
              <a:gd name="T54" fmla="*/ 22 w 45"/>
              <a:gd name="T55" fmla="*/ 4 h 45"/>
              <a:gd name="T56" fmla="*/ 41 w 45"/>
              <a:gd name="T57" fmla="*/ 23 h 45"/>
              <a:gd name="T58" fmla="*/ 40 w 45"/>
              <a:gd name="T59" fmla="*/ 28 h 45"/>
              <a:gd name="T60" fmla="*/ 19 w 45"/>
              <a:gd name="T61" fmla="*/ 18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5" h="45">
                <a:moveTo>
                  <a:pt x="22" y="0"/>
                </a:moveTo>
                <a:cubicBezTo>
                  <a:pt x="10" y="0"/>
                  <a:pt x="0" y="10"/>
                  <a:pt x="0" y="23"/>
                </a:cubicBezTo>
                <a:cubicBezTo>
                  <a:pt x="0" y="35"/>
                  <a:pt x="10" y="45"/>
                  <a:pt x="22" y="45"/>
                </a:cubicBezTo>
                <a:cubicBezTo>
                  <a:pt x="35" y="45"/>
                  <a:pt x="45" y="35"/>
                  <a:pt x="45" y="23"/>
                </a:cubicBezTo>
                <a:cubicBezTo>
                  <a:pt x="45" y="10"/>
                  <a:pt x="35" y="0"/>
                  <a:pt x="22" y="0"/>
                </a:cubicBezTo>
                <a:close/>
                <a:moveTo>
                  <a:pt x="5" y="17"/>
                </a:moveTo>
                <a:cubicBezTo>
                  <a:pt x="12" y="20"/>
                  <a:pt x="12" y="20"/>
                  <a:pt x="12" y="20"/>
                </a:cubicBezTo>
                <a:cubicBezTo>
                  <a:pt x="12" y="21"/>
                  <a:pt x="12" y="22"/>
                  <a:pt x="12" y="23"/>
                </a:cubicBezTo>
                <a:cubicBezTo>
                  <a:pt x="12" y="32"/>
                  <a:pt x="18" y="34"/>
                  <a:pt x="23" y="34"/>
                </a:cubicBezTo>
                <a:cubicBezTo>
                  <a:pt x="25" y="34"/>
                  <a:pt x="27" y="34"/>
                  <a:pt x="29" y="32"/>
                </a:cubicBezTo>
                <a:cubicBezTo>
                  <a:pt x="29" y="32"/>
                  <a:pt x="30" y="32"/>
                  <a:pt x="30" y="32"/>
                </a:cubicBezTo>
                <a:cubicBezTo>
                  <a:pt x="27" y="28"/>
                  <a:pt x="27" y="28"/>
                  <a:pt x="27" y="28"/>
                </a:cubicBezTo>
                <a:cubicBezTo>
                  <a:pt x="27" y="28"/>
                  <a:pt x="26" y="28"/>
                  <a:pt x="26" y="28"/>
                </a:cubicBezTo>
                <a:cubicBezTo>
                  <a:pt x="25" y="29"/>
                  <a:pt x="24" y="29"/>
                  <a:pt x="23" y="29"/>
                </a:cubicBezTo>
                <a:cubicBezTo>
                  <a:pt x="20" y="29"/>
                  <a:pt x="18" y="26"/>
                  <a:pt x="18" y="23"/>
                </a:cubicBezTo>
                <a:cubicBezTo>
                  <a:pt x="38" y="32"/>
                  <a:pt x="38" y="32"/>
                  <a:pt x="38" y="32"/>
                </a:cubicBezTo>
                <a:cubicBezTo>
                  <a:pt x="35" y="37"/>
                  <a:pt x="29" y="41"/>
                  <a:pt x="22" y="41"/>
                </a:cubicBezTo>
                <a:cubicBezTo>
                  <a:pt x="12" y="41"/>
                  <a:pt x="4" y="33"/>
                  <a:pt x="4" y="23"/>
                </a:cubicBezTo>
                <a:cubicBezTo>
                  <a:pt x="4" y="21"/>
                  <a:pt x="4" y="19"/>
                  <a:pt x="5" y="17"/>
                </a:cubicBezTo>
                <a:close/>
                <a:moveTo>
                  <a:pt x="19" y="18"/>
                </a:moveTo>
                <a:cubicBezTo>
                  <a:pt x="20" y="17"/>
                  <a:pt x="21" y="16"/>
                  <a:pt x="23" y="16"/>
                </a:cubicBezTo>
                <a:cubicBezTo>
                  <a:pt x="24" y="16"/>
                  <a:pt x="25" y="16"/>
                  <a:pt x="26" y="17"/>
                </a:cubicBezTo>
                <a:cubicBezTo>
                  <a:pt x="26" y="17"/>
                  <a:pt x="26" y="17"/>
                  <a:pt x="26" y="17"/>
                </a:cubicBezTo>
                <a:cubicBezTo>
                  <a:pt x="30" y="14"/>
                  <a:pt x="30" y="14"/>
                  <a:pt x="30" y="14"/>
                </a:cubicBezTo>
                <a:cubicBezTo>
                  <a:pt x="27" y="11"/>
                  <a:pt x="25" y="11"/>
                  <a:pt x="23" y="11"/>
                </a:cubicBezTo>
                <a:cubicBezTo>
                  <a:pt x="19" y="11"/>
                  <a:pt x="15" y="13"/>
                  <a:pt x="14" y="16"/>
                </a:cubicBezTo>
                <a:cubicBezTo>
                  <a:pt x="7" y="13"/>
                  <a:pt x="7" y="13"/>
                  <a:pt x="7" y="13"/>
                </a:cubicBezTo>
                <a:cubicBezTo>
                  <a:pt x="10" y="8"/>
                  <a:pt x="16" y="4"/>
                  <a:pt x="22" y="4"/>
                </a:cubicBezTo>
                <a:cubicBezTo>
                  <a:pt x="32" y="4"/>
                  <a:pt x="41" y="13"/>
                  <a:pt x="41" y="23"/>
                </a:cubicBezTo>
                <a:cubicBezTo>
                  <a:pt x="41" y="24"/>
                  <a:pt x="40" y="26"/>
                  <a:pt x="40" y="28"/>
                </a:cubicBezTo>
                <a:lnTo>
                  <a:pt x="19" y="18"/>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21" name="Freeform 336"/>
          <p:cNvSpPr>
            <a:spLocks noEditPoints="1"/>
          </p:cNvSpPr>
          <p:nvPr/>
        </p:nvSpPr>
        <p:spPr bwMode="auto">
          <a:xfrm>
            <a:off x="6750079" y="4270644"/>
            <a:ext cx="387095" cy="383477"/>
          </a:xfrm>
          <a:custGeom>
            <a:avLst/>
            <a:gdLst>
              <a:gd name="T0" fmla="*/ 22 w 45"/>
              <a:gd name="T1" fmla="*/ 10 h 45"/>
              <a:gd name="T2" fmla="*/ 13 w 45"/>
              <a:gd name="T3" fmla="*/ 23 h 45"/>
              <a:gd name="T4" fmla="*/ 22 w 45"/>
              <a:gd name="T5" fmla="*/ 36 h 45"/>
              <a:gd name="T6" fmla="*/ 31 w 45"/>
              <a:gd name="T7" fmla="*/ 23 h 45"/>
              <a:gd name="T8" fmla="*/ 22 w 45"/>
              <a:gd name="T9" fmla="*/ 10 h 45"/>
              <a:gd name="T10" fmla="*/ 18 w 45"/>
              <a:gd name="T11" fmla="*/ 23 h 45"/>
              <a:gd name="T12" fmla="*/ 22 w 45"/>
              <a:gd name="T13" fmla="*/ 15 h 45"/>
              <a:gd name="T14" fmla="*/ 23 w 45"/>
              <a:gd name="T15" fmla="*/ 15 h 45"/>
              <a:gd name="T16" fmla="*/ 23 w 45"/>
              <a:gd name="T17" fmla="*/ 17 h 45"/>
              <a:gd name="T18" fmla="*/ 18 w 45"/>
              <a:gd name="T19" fmla="*/ 26 h 45"/>
              <a:gd name="T20" fmla="*/ 18 w 45"/>
              <a:gd name="T21" fmla="*/ 23 h 45"/>
              <a:gd name="T22" fmla="*/ 22 w 45"/>
              <a:gd name="T23" fmla="*/ 31 h 45"/>
              <a:gd name="T24" fmla="*/ 21 w 45"/>
              <a:gd name="T25" fmla="*/ 31 h 45"/>
              <a:gd name="T26" fmla="*/ 21 w 45"/>
              <a:gd name="T27" fmla="*/ 31 h 45"/>
              <a:gd name="T28" fmla="*/ 21 w 45"/>
              <a:gd name="T29" fmla="*/ 31 h 45"/>
              <a:gd name="T30" fmla="*/ 20 w 45"/>
              <a:gd name="T31" fmla="*/ 28 h 45"/>
              <a:gd name="T32" fmla="*/ 26 w 45"/>
              <a:gd name="T33" fmla="*/ 19 h 45"/>
              <a:gd name="T34" fmla="*/ 26 w 45"/>
              <a:gd name="T35" fmla="*/ 23 h 45"/>
              <a:gd name="T36" fmla="*/ 22 w 45"/>
              <a:gd name="T37" fmla="*/ 31 h 45"/>
              <a:gd name="T38" fmla="*/ 22 w 45"/>
              <a:gd name="T39" fmla="*/ 0 h 45"/>
              <a:gd name="T40" fmla="*/ 0 w 45"/>
              <a:gd name="T41" fmla="*/ 23 h 45"/>
              <a:gd name="T42" fmla="*/ 22 w 45"/>
              <a:gd name="T43" fmla="*/ 45 h 45"/>
              <a:gd name="T44" fmla="*/ 45 w 45"/>
              <a:gd name="T45" fmla="*/ 23 h 45"/>
              <a:gd name="T46" fmla="*/ 22 w 45"/>
              <a:gd name="T47" fmla="*/ 0 h 45"/>
              <a:gd name="T48" fmla="*/ 22 w 45"/>
              <a:gd name="T49" fmla="*/ 41 h 45"/>
              <a:gd name="T50" fmla="*/ 4 w 45"/>
              <a:gd name="T51" fmla="*/ 23 h 45"/>
              <a:gd name="T52" fmla="*/ 22 w 45"/>
              <a:gd name="T53" fmla="*/ 4 h 45"/>
              <a:gd name="T54" fmla="*/ 40 w 45"/>
              <a:gd name="T55" fmla="*/ 23 h 45"/>
              <a:gd name="T56" fmla="*/ 22 w 45"/>
              <a:gd name="T57" fmla="*/ 41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5" h="45">
                <a:moveTo>
                  <a:pt x="22" y="10"/>
                </a:moveTo>
                <a:cubicBezTo>
                  <a:pt x="15" y="10"/>
                  <a:pt x="13" y="17"/>
                  <a:pt x="13" y="23"/>
                </a:cubicBezTo>
                <a:cubicBezTo>
                  <a:pt x="13" y="29"/>
                  <a:pt x="15" y="36"/>
                  <a:pt x="22" y="36"/>
                </a:cubicBezTo>
                <a:cubicBezTo>
                  <a:pt x="29" y="36"/>
                  <a:pt x="31" y="29"/>
                  <a:pt x="31" y="23"/>
                </a:cubicBezTo>
                <a:cubicBezTo>
                  <a:pt x="31" y="17"/>
                  <a:pt x="29" y="10"/>
                  <a:pt x="22" y="10"/>
                </a:cubicBezTo>
                <a:close/>
                <a:moveTo>
                  <a:pt x="18" y="23"/>
                </a:moveTo>
                <a:cubicBezTo>
                  <a:pt x="18" y="20"/>
                  <a:pt x="18" y="15"/>
                  <a:pt x="22" y="15"/>
                </a:cubicBezTo>
                <a:cubicBezTo>
                  <a:pt x="22" y="15"/>
                  <a:pt x="23" y="15"/>
                  <a:pt x="23" y="15"/>
                </a:cubicBezTo>
                <a:cubicBezTo>
                  <a:pt x="23" y="15"/>
                  <a:pt x="24" y="16"/>
                  <a:pt x="23" y="17"/>
                </a:cubicBezTo>
                <a:cubicBezTo>
                  <a:pt x="18" y="26"/>
                  <a:pt x="18" y="26"/>
                  <a:pt x="18" y="26"/>
                </a:cubicBezTo>
                <a:cubicBezTo>
                  <a:pt x="18" y="25"/>
                  <a:pt x="18" y="24"/>
                  <a:pt x="18" y="23"/>
                </a:cubicBezTo>
                <a:close/>
                <a:moveTo>
                  <a:pt x="22" y="31"/>
                </a:moveTo>
                <a:cubicBezTo>
                  <a:pt x="22" y="31"/>
                  <a:pt x="21" y="31"/>
                  <a:pt x="21" y="31"/>
                </a:cubicBezTo>
                <a:cubicBezTo>
                  <a:pt x="21" y="31"/>
                  <a:pt x="21" y="31"/>
                  <a:pt x="21" y="31"/>
                </a:cubicBezTo>
                <a:cubicBezTo>
                  <a:pt x="21" y="31"/>
                  <a:pt x="21" y="31"/>
                  <a:pt x="21" y="31"/>
                </a:cubicBezTo>
                <a:cubicBezTo>
                  <a:pt x="20" y="30"/>
                  <a:pt x="19" y="30"/>
                  <a:pt x="20" y="28"/>
                </a:cubicBezTo>
                <a:cubicBezTo>
                  <a:pt x="26" y="19"/>
                  <a:pt x="26" y="19"/>
                  <a:pt x="26" y="19"/>
                </a:cubicBezTo>
                <a:cubicBezTo>
                  <a:pt x="26" y="20"/>
                  <a:pt x="26" y="22"/>
                  <a:pt x="26" y="23"/>
                </a:cubicBezTo>
                <a:cubicBezTo>
                  <a:pt x="26" y="25"/>
                  <a:pt x="26" y="31"/>
                  <a:pt x="22" y="31"/>
                </a:cubicBezTo>
                <a:close/>
                <a:moveTo>
                  <a:pt x="22" y="0"/>
                </a:moveTo>
                <a:cubicBezTo>
                  <a:pt x="10" y="0"/>
                  <a:pt x="0" y="10"/>
                  <a:pt x="0" y="23"/>
                </a:cubicBezTo>
                <a:cubicBezTo>
                  <a:pt x="0" y="35"/>
                  <a:pt x="10" y="45"/>
                  <a:pt x="22" y="45"/>
                </a:cubicBezTo>
                <a:cubicBezTo>
                  <a:pt x="34" y="45"/>
                  <a:pt x="45" y="35"/>
                  <a:pt x="45" y="23"/>
                </a:cubicBezTo>
                <a:cubicBezTo>
                  <a:pt x="45" y="10"/>
                  <a:pt x="34" y="0"/>
                  <a:pt x="22" y="0"/>
                </a:cubicBezTo>
                <a:close/>
                <a:moveTo>
                  <a:pt x="22" y="41"/>
                </a:moveTo>
                <a:cubicBezTo>
                  <a:pt x="12" y="41"/>
                  <a:pt x="4" y="33"/>
                  <a:pt x="4" y="23"/>
                </a:cubicBezTo>
                <a:cubicBezTo>
                  <a:pt x="4" y="13"/>
                  <a:pt x="12" y="4"/>
                  <a:pt x="22" y="4"/>
                </a:cubicBezTo>
                <a:cubicBezTo>
                  <a:pt x="32" y="4"/>
                  <a:pt x="40" y="13"/>
                  <a:pt x="40" y="23"/>
                </a:cubicBezTo>
                <a:cubicBezTo>
                  <a:pt x="40" y="33"/>
                  <a:pt x="32" y="41"/>
                  <a:pt x="22" y="41"/>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22" name="Freeform 337"/>
          <p:cNvSpPr>
            <a:spLocks noEditPoints="1"/>
          </p:cNvSpPr>
          <p:nvPr/>
        </p:nvSpPr>
        <p:spPr bwMode="auto">
          <a:xfrm>
            <a:off x="6750079" y="3767163"/>
            <a:ext cx="387095" cy="383477"/>
          </a:xfrm>
          <a:custGeom>
            <a:avLst/>
            <a:gdLst>
              <a:gd name="T0" fmla="*/ 32 w 45"/>
              <a:gd name="T1" fmla="*/ 16 h 45"/>
              <a:gd name="T2" fmla="*/ 27 w 45"/>
              <a:gd name="T3" fmla="*/ 16 h 45"/>
              <a:gd name="T4" fmla="*/ 27 w 45"/>
              <a:gd name="T5" fmla="*/ 11 h 45"/>
              <a:gd name="T6" fmla="*/ 27 w 45"/>
              <a:gd name="T7" fmla="*/ 11 h 45"/>
              <a:gd name="T8" fmla="*/ 26 w 45"/>
              <a:gd name="T9" fmla="*/ 10 h 45"/>
              <a:gd name="T10" fmla="*/ 14 w 45"/>
              <a:gd name="T11" fmla="*/ 10 h 45"/>
              <a:gd name="T12" fmla="*/ 13 w 45"/>
              <a:gd name="T13" fmla="*/ 11 h 45"/>
              <a:gd name="T14" fmla="*/ 12 w 45"/>
              <a:gd name="T15" fmla="*/ 11 h 45"/>
              <a:gd name="T16" fmla="*/ 12 w 45"/>
              <a:gd name="T17" fmla="*/ 28 h 45"/>
              <a:gd name="T18" fmla="*/ 13 w 45"/>
              <a:gd name="T19" fmla="*/ 29 h 45"/>
              <a:gd name="T20" fmla="*/ 14 w 45"/>
              <a:gd name="T21" fmla="*/ 29 h 45"/>
              <a:gd name="T22" fmla="*/ 19 w 45"/>
              <a:gd name="T23" fmla="*/ 29 h 45"/>
              <a:gd name="T24" fmla="*/ 19 w 45"/>
              <a:gd name="T25" fmla="*/ 34 h 45"/>
              <a:gd name="T26" fmla="*/ 19 w 45"/>
              <a:gd name="T27" fmla="*/ 35 h 45"/>
              <a:gd name="T28" fmla="*/ 20 w 45"/>
              <a:gd name="T29" fmla="*/ 35 h 45"/>
              <a:gd name="T30" fmla="*/ 32 w 45"/>
              <a:gd name="T31" fmla="*/ 35 h 45"/>
              <a:gd name="T32" fmla="*/ 33 w 45"/>
              <a:gd name="T33" fmla="*/ 35 h 45"/>
              <a:gd name="T34" fmla="*/ 33 w 45"/>
              <a:gd name="T35" fmla="*/ 34 h 45"/>
              <a:gd name="T36" fmla="*/ 33 w 45"/>
              <a:gd name="T37" fmla="*/ 18 h 45"/>
              <a:gd name="T38" fmla="*/ 33 w 45"/>
              <a:gd name="T39" fmla="*/ 17 h 45"/>
              <a:gd name="T40" fmla="*/ 32 w 45"/>
              <a:gd name="T41" fmla="*/ 16 h 45"/>
              <a:gd name="T42" fmla="*/ 20 w 45"/>
              <a:gd name="T43" fmla="*/ 16 h 45"/>
              <a:gd name="T44" fmla="*/ 19 w 45"/>
              <a:gd name="T45" fmla="*/ 17 h 45"/>
              <a:gd name="T46" fmla="*/ 19 w 45"/>
              <a:gd name="T47" fmla="*/ 18 h 45"/>
              <a:gd name="T48" fmla="*/ 19 w 45"/>
              <a:gd name="T49" fmla="*/ 27 h 45"/>
              <a:gd name="T50" fmla="*/ 15 w 45"/>
              <a:gd name="T51" fmla="*/ 27 h 45"/>
              <a:gd name="T52" fmla="*/ 15 w 45"/>
              <a:gd name="T53" fmla="*/ 13 h 45"/>
              <a:gd name="T54" fmla="*/ 25 w 45"/>
              <a:gd name="T55" fmla="*/ 13 h 45"/>
              <a:gd name="T56" fmla="*/ 25 w 45"/>
              <a:gd name="T57" fmla="*/ 16 h 45"/>
              <a:gd name="T58" fmla="*/ 20 w 45"/>
              <a:gd name="T59" fmla="*/ 16 h 45"/>
              <a:gd name="T60" fmla="*/ 31 w 45"/>
              <a:gd name="T61" fmla="*/ 33 h 45"/>
              <a:gd name="T62" fmla="*/ 21 w 45"/>
              <a:gd name="T63" fmla="*/ 33 h 45"/>
              <a:gd name="T64" fmla="*/ 21 w 45"/>
              <a:gd name="T65" fmla="*/ 19 h 45"/>
              <a:gd name="T66" fmla="*/ 31 w 45"/>
              <a:gd name="T67" fmla="*/ 19 h 45"/>
              <a:gd name="T68" fmla="*/ 31 w 45"/>
              <a:gd name="T69" fmla="*/ 33 h 45"/>
              <a:gd name="T70" fmla="*/ 23 w 45"/>
              <a:gd name="T71" fmla="*/ 0 h 45"/>
              <a:gd name="T72" fmla="*/ 0 w 45"/>
              <a:gd name="T73" fmla="*/ 23 h 45"/>
              <a:gd name="T74" fmla="*/ 23 w 45"/>
              <a:gd name="T75" fmla="*/ 45 h 45"/>
              <a:gd name="T76" fmla="*/ 45 w 45"/>
              <a:gd name="T77" fmla="*/ 23 h 45"/>
              <a:gd name="T78" fmla="*/ 23 w 45"/>
              <a:gd name="T79" fmla="*/ 0 h 45"/>
              <a:gd name="T80" fmla="*/ 23 w 45"/>
              <a:gd name="T81" fmla="*/ 41 h 45"/>
              <a:gd name="T82" fmla="*/ 5 w 45"/>
              <a:gd name="T83" fmla="*/ 23 h 45"/>
              <a:gd name="T84" fmla="*/ 23 w 45"/>
              <a:gd name="T85" fmla="*/ 4 h 45"/>
              <a:gd name="T86" fmla="*/ 41 w 45"/>
              <a:gd name="T87" fmla="*/ 23 h 45"/>
              <a:gd name="T88" fmla="*/ 23 w 45"/>
              <a:gd name="T89" fmla="*/ 41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5" h="45">
                <a:moveTo>
                  <a:pt x="32" y="16"/>
                </a:moveTo>
                <a:cubicBezTo>
                  <a:pt x="27" y="16"/>
                  <a:pt x="27" y="16"/>
                  <a:pt x="27" y="16"/>
                </a:cubicBezTo>
                <a:cubicBezTo>
                  <a:pt x="27" y="11"/>
                  <a:pt x="27" y="11"/>
                  <a:pt x="27" y="11"/>
                </a:cubicBezTo>
                <a:cubicBezTo>
                  <a:pt x="27" y="11"/>
                  <a:pt x="27" y="11"/>
                  <a:pt x="27" y="11"/>
                </a:cubicBezTo>
                <a:cubicBezTo>
                  <a:pt x="27" y="10"/>
                  <a:pt x="26" y="10"/>
                  <a:pt x="26" y="10"/>
                </a:cubicBezTo>
                <a:cubicBezTo>
                  <a:pt x="14" y="10"/>
                  <a:pt x="14" y="10"/>
                  <a:pt x="14" y="10"/>
                </a:cubicBezTo>
                <a:cubicBezTo>
                  <a:pt x="13" y="10"/>
                  <a:pt x="13" y="10"/>
                  <a:pt x="13" y="11"/>
                </a:cubicBezTo>
                <a:cubicBezTo>
                  <a:pt x="13" y="11"/>
                  <a:pt x="12" y="11"/>
                  <a:pt x="12" y="11"/>
                </a:cubicBezTo>
                <a:cubicBezTo>
                  <a:pt x="12" y="28"/>
                  <a:pt x="12" y="28"/>
                  <a:pt x="12" y="28"/>
                </a:cubicBezTo>
                <a:cubicBezTo>
                  <a:pt x="12" y="28"/>
                  <a:pt x="13" y="29"/>
                  <a:pt x="13" y="29"/>
                </a:cubicBezTo>
                <a:cubicBezTo>
                  <a:pt x="13" y="29"/>
                  <a:pt x="13" y="29"/>
                  <a:pt x="14" y="29"/>
                </a:cubicBezTo>
                <a:cubicBezTo>
                  <a:pt x="19" y="29"/>
                  <a:pt x="19" y="29"/>
                  <a:pt x="19" y="29"/>
                </a:cubicBezTo>
                <a:cubicBezTo>
                  <a:pt x="19" y="34"/>
                  <a:pt x="19" y="34"/>
                  <a:pt x="19" y="34"/>
                </a:cubicBezTo>
                <a:cubicBezTo>
                  <a:pt x="19" y="35"/>
                  <a:pt x="19" y="35"/>
                  <a:pt x="19" y="35"/>
                </a:cubicBezTo>
                <a:cubicBezTo>
                  <a:pt x="19" y="35"/>
                  <a:pt x="19" y="35"/>
                  <a:pt x="20" y="35"/>
                </a:cubicBezTo>
                <a:cubicBezTo>
                  <a:pt x="32" y="35"/>
                  <a:pt x="32" y="35"/>
                  <a:pt x="32" y="35"/>
                </a:cubicBezTo>
                <a:cubicBezTo>
                  <a:pt x="32" y="35"/>
                  <a:pt x="33" y="35"/>
                  <a:pt x="33" y="35"/>
                </a:cubicBezTo>
                <a:cubicBezTo>
                  <a:pt x="33" y="35"/>
                  <a:pt x="33" y="35"/>
                  <a:pt x="33" y="34"/>
                </a:cubicBezTo>
                <a:cubicBezTo>
                  <a:pt x="33" y="18"/>
                  <a:pt x="33" y="18"/>
                  <a:pt x="33" y="18"/>
                </a:cubicBezTo>
                <a:cubicBezTo>
                  <a:pt x="33" y="17"/>
                  <a:pt x="33" y="17"/>
                  <a:pt x="33" y="17"/>
                </a:cubicBezTo>
                <a:cubicBezTo>
                  <a:pt x="33" y="16"/>
                  <a:pt x="32" y="16"/>
                  <a:pt x="32" y="16"/>
                </a:cubicBezTo>
                <a:close/>
                <a:moveTo>
                  <a:pt x="20" y="16"/>
                </a:moveTo>
                <a:cubicBezTo>
                  <a:pt x="19" y="16"/>
                  <a:pt x="19" y="17"/>
                  <a:pt x="19" y="17"/>
                </a:cubicBezTo>
                <a:cubicBezTo>
                  <a:pt x="19" y="17"/>
                  <a:pt x="19" y="17"/>
                  <a:pt x="19" y="18"/>
                </a:cubicBezTo>
                <a:cubicBezTo>
                  <a:pt x="19" y="27"/>
                  <a:pt x="19" y="27"/>
                  <a:pt x="19" y="27"/>
                </a:cubicBezTo>
                <a:cubicBezTo>
                  <a:pt x="15" y="27"/>
                  <a:pt x="15" y="27"/>
                  <a:pt x="15" y="27"/>
                </a:cubicBezTo>
                <a:cubicBezTo>
                  <a:pt x="15" y="13"/>
                  <a:pt x="15" y="13"/>
                  <a:pt x="15" y="13"/>
                </a:cubicBezTo>
                <a:cubicBezTo>
                  <a:pt x="25" y="13"/>
                  <a:pt x="25" y="13"/>
                  <a:pt x="25" y="13"/>
                </a:cubicBezTo>
                <a:cubicBezTo>
                  <a:pt x="25" y="16"/>
                  <a:pt x="25" y="16"/>
                  <a:pt x="25" y="16"/>
                </a:cubicBezTo>
                <a:lnTo>
                  <a:pt x="20" y="16"/>
                </a:lnTo>
                <a:close/>
                <a:moveTo>
                  <a:pt x="31" y="33"/>
                </a:moveTo>
                <a:cubicBezTo>
                  <a:pt x="21" y="33"/>
                  <a:pt x="21" y="33"/>
                  <a:pt x="21" y="33"/>
                </a:cubicBezTo>
                <a:cubicBezTo>
                  <a:pt x="21" y="19"/>
                  <a:pt x="21" y="19"/>
                  <a:pt x="21" y="19"/>
                </a:cubicBezTo>
                <a:cubicBezTo>
                  <a:pt x="31" y="19"/>
                  <a:pt x="31" y="19"/>
                  <a:pt x="31" y="19"/>
                </a:cubicBezTo>
                <a:lnTo>
                  <a:pt x="31" y="33"/>
                </a:lnTo>
                <a:close/>
                <a:moveTo>
                  <a:pt x="23" y="0"/>
                </a:moveTo>
                <a:cubicBezTo>
                  <a:pt x="10" y="0"/>
                  <a:pt x="0" y="10"/>
                  <a:pt x="0" y="23"/>
                </a:cubicBezTo>
                <a:cubicBezTo>
                  <a:pt x="0" y="35"/>
                  <a:pt x="10" y="45"/>
                  <a:pt x="23" y="45"/>
                </a:cubicBezTo>
                <a:cubicBezTo>
                  <a:pt x="35" y="45"/>
                  <a:pt x="45" y="35"/>
                  <a:pt x="45" y="23"/>
                </a:cubicBezTo>
                <a:cubicBezTo>
                  <a:pt x="45" y="10"/>
                  <a:pt x="35" y="0"/>
                  <a:pt x="23" y="0"/>
                </a:cubicBezTo>
                <a:close/>
                <a:moveTo>
                  <a:pt x="23" y="41"/>
                </a:moveTo>
                <a:cubicBezTo>
                  <a:pt x="13" y="41"/>
                  <a:pt x="5" y="33"/>
                  <a:pt x="5" y="23"/>
                </a:cubicBezTo>
                <a:cubicBezTo>
                  <a:pt x="5" y="13"/>
                  <a:pt x="13" y="4"/>
                  <a:pt x="23" y="4"/>
                </a:cubicBezTo>
                <a:cubicBezTo>
                  <a:pt x="33" y="4"/>
                  <a:pt x="41" y="13"/>
                  <a:pt x="41" y="23"/>
                </a:cubicBezTo>
                <a:cubicBezTo>
                  <a:pt x="41" y="33"/>
                  <a:pt x="33" y="41"/>
                  <a:pt x="23" y="41"/>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23" name="Freeform 338"/>
          <p:cNvSpPr>
            <a:spLocks noEditPoints="1"/>
          </p:cNvSpPr>
          <p:nvPr/>
        </p:nvSpPr>
        <p:spPr bwMode="auto">
          <a:xfrm>
            <a:off x="6153089" y="3767163"/>
            <a:ext cx="387095" cy="383477"/>
          </a:xfrm>
          <a:custGeom>
            <a:avLst/>
            <a:gdLst>
              <a:gd name="T0" fmla="*/ 37 w 45"/>
              <a:gd name="T1" fmla="*/ 23 h 45"/>
              <a:gd name="T2" fmla="*/ 33 w 45"/>
              <a:gd name="T3" fmla="*/ 21 h 45"/>
              <a:gd name="T4" fmla="*/ 33 w 45"/>
              <a:gd name="T5" fmla="*/ 16 h 45"/>
              <a:gd name="T6" fmla="*/ 19 w 45"/>
              <a:gd name="T7" fmla="*/ 10 h 45"/>
              <a:gd name="T8" fmla="*/ 13 w 45"/>
              <a:gd name="T9" fmla="*/ 13 h 45"/>
              <a:gd name="T10" fmla="*/ 13 w 45"/>
              <a:gd name="T11" fmla="*/ 19 h 45"/>
              <a:gd name="T12" fmla="*/ 13 w 45"/>
              <a:gd name="T13" fmla="*/ 19 h 45"/>
              <a:gd name="T14" fmla="*/ 8 w 45"/>
              <a:gd name="T15" fmla="*/ 21 h 45"/>
              <a:gd name="T16" fmla="*/ 8 w 45"/>
              <a:gd name="T17" fmla="*/ 27 h 45"/>
              <a:gd name="T18" fmla="*/ 13 w 45"/>
              <a:gd name="T19" fmla="*/ 30 h 45"/>
              <a:gd name="T20" fmla="*/ 19 w 45"/>
              <a:gd name="T21" fmla="*/ 27 h 45"/>
              <a:gd name="T22" fmla="*/ 20 w 45"/>
              <a:gd name="T23" fmla="*/ 27 h 45"/>
              <a:gd name="T24" fmla="*/ 32 w 45"/>
              <a:gd name="T25" fmla="*/ 32 h 45"/>
              <a:gd name="T26" fmla="*/ 32 w 45"/>
              <a:gd name="T27" fmla="*/ 32 h 45"/>
              <a:gd name="T28" fmla="*/ 32 w 45"/>
              <a:gd name="T29" fmla="*/ 32 h 45"/>
              <a:gd name="T30" fmla="*/ 38 w 45"/>
              <a:gd name="T31" fmla="*/ 30 h 45"/>
              <a:gd name="T32" fmla="*/ 38 w 45"/>
              <a:gd name="T33" fmla="*/ 30 h 45"/>
              <a:gd name="T34" fmla="*/ 38 w 45"/>
              <a:gd name="T35" fmla="*/ 23 h 45"/>
              <a:gd name="T36" fmla="*/ 37 w 45"/>
              <a:gd name="T37" fmla="*/ 23 h 45"/>
              <a:gd name="T38" fmla="*/ 31 w 45"/>
              <a:gd name="T39" fmla="*/ 31 h 45"/>
              <a:gd name="T40" fmla="*/ 31 w 45"/>
              <a:gd name="T41" fmla="*/ 31 h 45"/>
              <a:gd name="T42" fmla="*/ 31 w 45"/>
              <a:gd name="T43" fmla="*/ 31 h 45"/>
              <a:gd name="T44" fmla="*/ 21 w 45"/>
              <a:gd name="T45" fmla="*/ 26 h 45"/>
              <a:gd name="T46" fmla="*/ 21 w 45"/>
              <a:gd name="T47" fmla="*/ 22 h 45"/>
              <a:gd name="T48" fmla="*/ 31 w 45"/>
              <a:gd name="T49" fmla="*/ 26 h 45"/>
              <a:gd name="T50" fmla="*/ 31 w 45"/>
              <a:gd name="T51" fmla="*/ 27 h 45"/>
              <a:gd name="T52" fmla="*/ 31 w 45"/>
              <a:gd name="T53" fmla="*/ 27 h 45"/>
              <a:gd name="T54" fmla="*/ 31 w 45"/>
              <a:gd name="T55" fmla="*/ 31 h 45"/>
              <a:gd name="T56" fmla="*/ 32 w 45"/>
              <a:gd name="T57" fmla="*/ 25 h 45"/>
              <a:gd name="T58" fmla="*/ 29 w 45"/>
              <a:gd name="T59" fmla="*/ 24 h 45"/>
              <a:gd name="T60" fmla="*/ 32 w 45"/>
              <a:gd name="T61" fmla="*/ 22 h 45"/>
              <a:gd name="T62" fmla="*/ 35 w 45"/>
              <a:gd name="T63" fmla="*/ 24 h 45"/>
              <a:gd name="T64" fmla="*/ 32 w 45"/>
              <a:gd name="T65" fmla="*/ 25 h 45"/>
              <a:gd name="T66" fmla="*/ 37 w 45"/>
              <a:gd name="T67" fmla="*/ 29 h 45"/>
              <a:gd name="T68" fmla="*/ 32 w 45"/>
              <a:gd name="T69" fmla="*/ 31 h 45"/>
              <a:gd name="T70" fmla="*/ 32 w 45"/>
              <a:gd name="T71" fmla="*/ 27 h 45"/>
              <a:gd name="T72" fmla="*/ 37 w 45"/>
              <a:gd name="T73" fmla="*/ 25 h 45"/>
              <a:gd name="T74" fmla="*/ 37 w 45"/>
              <a:gd name="T75" fmla="*/ 29 h 45"/>
              <a:gd name="T76" fmla="*/ 23 w 45"/>
              <a:gd name="T77" fmla="*/ 0 h 45"/>
              <a:gd name="T78" fmla="*/ 0 w 45"/>
              <a:gd name="T79" fmla="*/ 23 h 45"/>
              <a:gd name="T80" fmla="*/ 23 w 45"/>
              <a:gd name="T81" fmla="*/ 45 h 45"/>
              <a:gd name="T82" fmla="*/ 45 w 45"/>
              <a:gd name="T83" fmla="*/ 23 h 45"/>
              <a:gd name="T84" fmla="*/ 23 w 45"/>
              <a:gd name="T85" fmla="*/ 0 h 45"/>
              <a:gd name="T86" fmla="*/ 23 w 45"/>
              <a:gd name="T87" fmla="*/ 41 h 45"/>
              <a:gd name="T88" fmla="*/ 4 w 45"/>
              <a:gd name="T89" fmla="*/ 23 h 45"/>
              <a:gd name="T90" fmla="*/ 23 w 45"/>
              <a:gd name="T91" fmla="*/ 4 h 45"/>
              <a:gd name="T92" fmla="*/ 41 w 45"/>
              <a:gd name="T93" fmla="*/ 23 h 45"/>
              <a:gd name="T94" fmla="*/ 23 w 45"/>
              <a:gd name="T95" fmla="*/ 41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5" h="45">
                <a:moveTo>
                  <a:pt x="37" y="23"/>
                </a:moveTo>
                <a:cubicBezTo>
                  <a:pt x="33" y="21"/>
                  <a:pt x="33" y="21"/>
                  <a:pt x="33" y="21"/>
                </a:cubicBezTo>
                <a:cubicBezTo>
                  <a:pt x="33" y="16"/>
                  <a:pt x="33" y="16"/>
                  <a:pt x="33" y="16"/>
                </a:cubicBezTo>
                <a:cubicBezTo>
                  <a:pt x="19" y="10"/>
                  <a:pt x="19" y="10"/>
                  <a:pt x="19" y="10"/>
                </a:cubicBezTo>
                <a:cubicBezTo>
                  <a:pt x="13" y="13"/>
                  <a:pt x="13" y="13"/>
                  <a:pt x="13" y="13"/>
                </a:cubicBezTo>
                <a:cubicBezTo>
                  <a:pt x="13" y="19"/>
                  <a:pt x="13" y="19"/>
                  <a:pt x="13" y="19"/>
                </a:cubicBezTo>
                <a:cubicBezTo>
                  <a:pt x="13" y="19"/>
                  <a:pt x="13" y="19"/>
                  <a:pt x="13" y="19"/>
                </a:cubicBezTo>
                <a:cubicBezTo>
                  <a:pt x="8" y="21"/>
                  <a:pt x="8" y="21"/>
                  <a:pt x="8" y="21"/>
                </a:cubicBezTo>
                <a:cubicBezTo>
                  <a:pt x="8" y="27"/>
                  <a:pt x="8" y="27"/>
                  <a:pt x="8" y="27"/>
                </a:cubicBezTo>
                <a:cubicBezTo>
                  <a:pt x="13" y="30"/>
                  <a:pt x="13" y="30"/>
                  <a:pt x="13" y="30"/>
                </a:cubicBezTo>
                <a:cubicBezTo>
                  <a:pt x="19" y="27"/>
                  <a:pt x="19" y="27"/>
                  <a:pt x="19" y="27"/>
                </a:cubicBezTo>
                <a:cubicBezTo>
                  <a:pt x="20" y="27"/>
                  <a:pt x="20" y="27"/>
                  <a:pt x="20" y="27"/>
                </a:cubicBezTo>
                <a:cubicBezTo>
                  <a:pt x="32" y="32"/>
                  <a:pt x="32" y="32"/>
                  <a:pt x="32" y="32"/>
                </a:cubicBezTo>
                <a:cubicBezTo>
                  <a:pt x="32" y="32"/>
                  <a:pt x="32" y="32"/>
                  <a:pt x="32" y="32"/>
                </a:cubicBezTo>
                <a:cubicBezTo>
                  <a:pt x="32" y="32"/>
                  <a:pt x="32" y="32"/>
                  <a:pt x="32" y="32"/>
                </a:cubicBezTo>
                <a:cubicBezTo>
                  <a:pt x="38" y="30"/>
                  <a:pt x="38" y="30"/>
                  <a:pt x="38" y="30"/>
                </a:cubicBezTo>
                <a:cubicBezTo>
                  <a:pt x="38" y="30"/>
                  <a:pt x="38" y="30"/>
                  <a:pt x="38" y="30"/>
                </a:cubicBezTo>
                <a:cubicBezTo>
                  <a:pt x="38" y="23"/>
                  <a:pt x="38" y="23"/>
                  <a:pt x="38" y="23"/>
                </a:cubicBezTo>
                <a:lnTo>
                  <a:pt x="37" y="23"/>
                </a:lnTo>
                <a:close/>
                <a:moveTo>
                  <a:pt x="31" y="31"/>
                </a:moveTo>
                <a:cubicBezTo>
                  <a:pt x="31" y="31"/>
                  <a:pt x="31" y="31"/>
                  <a:pt x="31" y="31"/>
                </a:cubicBezTo>
                <a:cubicBezTo>
                  <a:pt x="31" y="31"/>
                  <a:pt x="31" y="31"/>
                  <a:pt x="31" y="31"/>
                </a:cubicBezTo>
                <a:cubicBezTo>
                  <a:pt x="21" y="26"/>
                  <a:pt x="21" y="26"/>
                  <a:pt x="21" y="26"/>
                </a:cubicBezTo>
                <a:cubicBezTo>
                  <a:pt x="21" y="22"/>
                  <a:pt x="21" y="22"/>
                  <a:pt x="21" y="22"/>
                </a:cubicBezTo>
                <a:cubicBezTo>
                  <a:pt x="31" y="26"/>
                  <a:pt x="31" y="26"/>
                  <a:pt x="31" y="26"/>
                </a:cubicBezTo>
                <a:cubicBezTo>
                  <a:pt x="31" y="27"/>
                  <a:pt x="31" y="27"/>
                  <a:pt x="31" y="27"/>
                </a:cubicBezTo>
                <a:cubicBezTo>
                  <a:pt x="31" y="27"/>
                  <a:pt x="31" y="27"/>
                  <a:pt x="31" y="27"/>
                </a:cubicBezTo>
                <a:lnTo>
                  <a:pt x="31" y="31"/>
                </a:lnTo>
                <a:close/>
                <a:moveTo>
                  <a:pt x="32" y="25"/>
                </a:moveTo>
                <a:cubicBezTo>
                  <a:pt x="29" y="24"/>
                  <a:pt x="29" y="24"/>
                  <a:pt x="29" y="24"/>
                </a:cubicBezTo>
                <a:cubicBezTo>
                  <a:pt x="32" y="22"/>
                  <a:pt x="32" y="22"/>
                  <a:pt x="32" y="22"/>
                </a:cubicBezTo>
                <a:cubicBezTo>
                  <a:pt x="35" y="24"/>
                  <a:pt x="35" y="24"/>
                  <a:pt x="35" y="24"/>
                </a:cubicBezTo>
                <a:lnTo>
                  <a:pt x="32" y="25"/>
                </a:lnTo>
                <a:close/>
                <a:moveTo>
                  <a:pt x="37" y="29"/>
                </a:moveTo>
                <a:cubicBezTo>
                  <a:pt x="32" y="31"/>
                  <a:pt x="32" y="31"/>
                  <a:pt x="32" y="31"/>
                </a:cubicBezTo>
                <a:cubicBezTo>
                  <a:pt x="32" y="27"/>
                  <a:pt x="32" y="27"/>
                  <a:pt x="32" y="27"/>
                </a:cubicBezTo>
                <a:cubicBezTo>
                  <a:pt x="37" y="25"/>
                  <a:pt x="37" y="25"/>
                  <a:pt x="37" y="25"/>
                </a:cubicBezTo>
                <a:lnTo>
                  <a:pt x="37" y="29"/>
                </a:lnTo>
                <a:close/>
                <a:moveTo>
                  <a:pt x="23" y="0"/>
                </a:moveTo>
                <a:cubicBezTo>
                  <a:pt x="10" y="0"/>
                  <a:pt x="0" y="10"/>
                  <a:pt x="0" y="23"/>
                </a:cubicBezTo>
                <a:cubicBezTo>
                  <a:pt x="0" y="35"/>
                  <a:pt x="10" y="45"/>
                  <a:pt x="23" y="45"/>
                </a:cubicBezTo>
                <a:cubicBezTo>
                  <a:pt x="35" y="45"/>
                  <a:pt x="45" y="35"/>
                  <a:pt x="45" y="23"/>
                </a:cubicBezTo>
                <a:cubicBezTo>
                  <a:pt x="45" y="10"/>
                  <a:pt x="35" y="0"/>
                  <a:pt x="23" y="0"/>
                </a:cubicBezTo>
                <a:close/>
                <a:moveTo>
                  <a:pt x="23" y="41"/>
                </a:moveTo>
                <a:cubicBezTo>
                  <a:pt x="13" y="41"/>
                  <a:pt x="4" y="33"/>
                  <a:pt x="4" y="23"/>
                </a:cubicBezTo>
                <a:cubicBezTo>
                  <a:pt x="4" y="13"/>
                  <a:pt x="13" y="4"/>
                  <a:pt x="23" y="4"/>
                </a:cubicBezTo>
                <a:cubicBezTo>
                  <a:pt x="33" y="4"/>
                  <a:pt x="41" y="13"/>
                  <a:pt x="41" y="23"/>
                </a:cubicBezTo>
                <a:cubicBezTo>
                  <a:pt x="41" y="33"/>
                  <a:pt x="33" y="41"/>
                  <a:pt x="23" y="41"/>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24" name="Freeform 339"/>
          <p:cNvSpPr>
            <a:spLocks noEditPoints="1"/>
          </p:cNvSpPr>
          <p:nvPr/>
        </p:nvSpPr>
        <p:spPr bwMode="auto">
          <a:xfrm>
            <a:off x="5572929" y="3774398"/>
            <a:ext cx="369006" cy="369006"/>
          </a:xfrm>
          <a:custGeom>
            <a:avLst/>
            <a:gdLst>
              <a:gd name="T0" fmla="*/ 26 w 43"/>
              <a:gd name="T1" fmla="*/ 0 h 43"/>
              <a:gd name="T2" fmla="*/ 9 w 43"/>
              <a:gd name="T3" fmla="*/ 16 h 43"/>
              <a:gd name="T4" fmla="*/ 0 w 43"/>
              <a:gd name="T5" fmla="*/ 29 h 43"/>
              <a:gd name="T6" fmla="*/ 14 w 43"/>
              <a:gd name="T7" fmla="*/ 43 h 43"/>
              <a:gd name="T8" fmla="*/ 27 w 43"/>
              <a:gd name="T9" fmla="*/ 34 h 43"/>
              <a:gd name="T10" fmla="*/ 43 w 43"/>
              <a:gd name="T11" fmla="*/ 17 h 43"/>
              <a:gd name="T12" fmla="*/ 26 w 43"/>
              <a:gd name="T13" fmla="*/ 0 h 43"/>
              <a:gd name="T14" fmla="*/ 14 w 43"/>
              <a:gd name="T15" fmla="*/ 38 h 43"/>
              <a:gd name="T16" fmla="*/ 5 w 43"/>
              <a:gd name="T17" fmla="*/ 29 h 43"/>
              <a:gd name="T18" fmla="*/ 9 w 43"/>
              <a:gd name="T19" fmla="*/ 21 h 43"/>
              <a:gd name="T20" fmla="*/ 22 w 43"/>
              <a:gd name="T21" fmla="*/ 34 h 43"/>
              <a:gd name="T22" fmla="*/ 14 w 43"/>
              <a:gd name="T23" fmla="*/ 38 h 43"/>
              <a:gd name="T24" fmla="*/ 14 w 43"/>
              <a:gd name="T25" fmla="*/ 19 h 43"/>
              <a:gd name="T26" fmla="*/ 24 w 43"/>
              <a:gd name="T27" fmla="*/ 29 h 43"/>
              <a:gd name="T28" fmla="*/ 14 w 43"/>
              <a:gd name="T29" fmla="*/ 19 h 43"/>
              <a:gd name="T30" fmla="*/ 28 w 43"/>
              <a:gd name="T31" fmla="*/ 29 h 43"/>
              <a:gd name="T32" fmla="*/ 14 w 43"/>
              <a:gd name="T33" fmla="*/ 15 h 43"/>
              <a:gd name="T34" fmla="*/ 26 w 43"/>
              <a:gd name="T35" fmla="*/ 5 h 43"/>
              <a:gd name="T36" fmla="*/ 38 w 43"/>
              <a:gd name="T37" fmla="*/ 17 h 43"/>
              <a:gd name="T38" fmla="*/ 28 w 43"/>
              <a:gd name="T39" fmla="*/ 29 h 43"/>
              <a:gd name="T40" fmla="*/ 5 w 43"/>
              <a:gd name="T41" fmla="*/ 10 h 43"/>
              <a:gd name="T42" fmla="*/ 10 w 43"/>
              <a:gd name="T43" fmla="*/ 5 h 43"/>
              <a:gd name="T44" fmla="*/ 5 w 43"/>
              <a:gd name="T45" fmla="*/ 0 h 43"/>
              <a:gd name="T46" fmla="*/ 0 w 43"/>
              <a:gd name="T47" fmla="*/ 5 h 43"/>
              <a:gd name="T48" fmla="*/ 5 w 43"/>
              <a:gd name="T49" fmla="*/ 10 h 43"/>
              <a:gd name="T50" fmla="*/ 5 w 43"/>
              <a:gd name="T51" fmla="*/ 2 h 43"/>
              <a:gd name="T52" fmla="*/ 7 w 43"/>
              <a:gd name="T53" fmla="*/ 5 h 43"/>
              <a:gd name="T54" fmla="*/ 5 w 43"/>
              <a:gd name="T55" fmla="*/ 8 h 43"/>
              <a:gd name="T56" fmla="*/ 2 w 43"/>
              <a:gd name="T57" fmla="*/ 5 h 43"/>
              <a:gd name="T58" fmla="*/ 5 w 43"/>
              <a:gd name="T59" fmla="*/ 2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3" h="43">
                <a:moveTo>
                  <a:pt x="26" y="0"/>
                </a:moveTo>
                <a:cubicBezTo>
                  <a:pt x="17" y="0"/>
                  <a:pt x="10" y="7"/>
                  <a:pt x="9" y="16"/>
                </a:cubicBezTo>
                <a:cubicBezTo>
                  <a:pt x="4" y="18"/>
                  <a:pt x="0" y="23"/>
                  <a:pt x="0" y="29"/>
                </a:cubicBezTo>
                <a:cubicBezTo>
                  <a:pt x="0" y="37"/>
                  <a:pt x="6" y="43"/>
                  <a:pt x="14" y="43"/>
                </a:cubicBezTo>
                <a:cubicBezTo>
                  <a:pt x="20" y="43"/>
                  <a:pt x="25" y="39"/>
                  <a:pt x="27" y="34"/>
                </a:cubicBezTo>
                <a:cubicBezTo>
                  <a:pt x="36" y="33"/>
                  <a:pt x="43" y="26"/>
                  <a:pt x="43" y="17"/>
                </a:cubicBezTo>
                <a:cubicBezTo>
                  <a:pt x="43" y="8"/>
                  <a:pt x="35" y="0"/>
                  <a:pt x="26" y="0"/>
                </a:cubicBezTo>
                <a:close/>
                <a:moveTo>
                  <a:pt x="14" y="38"/>
                </a:moveTo>
                <a:cubicBezTo>
                  <a:pt x="9" y="38"/>
                  <a:pt x="5" y="34"/>
                  <a:pt x="5" y="29"/>
                </a:cubicBezTo>
                <a:cubicBezTo>
                  <a:pt x="5" y="25"/>
                  <a:pt x="6" y="22"/>
                  <a:pt x="9" y="21"/>
                </a:cubicBezTo>
                <a:cubicBezTo>
                  <a:pt x="11" y="27"/>
                  <a:pt x="16" y="32"/>
                  <a:pt x="22" y="34"/>
                </a:cubicBezTo>
                <a:cubicBezTo>
                  <a:pt x="21" y="36"/>
                  <a:pt x="18" y="38"/>
                  <a:pt x="14" y="38"/>
                </a:cubicBezTo>
                <a:close/>
                <a:moveTo>
                  <a:pt x="14" y="19"/>
                </a:moveTo>
                <a:cubicBezTo>
                  <a:pt x="19" y="19"/>
                  <a:pt x="23" y="24"/>
                  <a:pt x="24" y="29"/>
                </a:cubicBezTo>
                <a:cubicBezTo>
                  <a:pt x="19" y="28"/>
                  <a:pt x="15" y="24"/>
                  <a:pt x="14" y="19"/>
                </a:cubicBezTo>
                <a:close/>
                <a:moveTo>
                  <a:pt x="28" y="29"/>
                </a:moveTo>
                <a:cubicBezTo>
                  <a:pt x="28" y="21"/>
                  <a:pt x="22" y="15"/>
                  <a:pt x="14" y="15"/>
                </a:cubicBezTo>
                <a:cubicBezTo>
                  <a:pt x="15" y="9"/>
                  <a:pt x="20" y="5"/>
                  <a:pt x="26" y="5"/>
                </a:cubicBezTo>
                <a:cubicBezTo>
                  <a:pt x="33" y="5"/>
                  <a:pt x="38" y="10"/>
                  <a:pt x="38" y="17"/>
                </a:cubicBezTo>
                <a:cubicBezTo>
                  <a:pt x="38" y="23"/>
                  <a:pt x="34" y="28"/>
                  <a:pt x="28" y="29"/>
                </a:cubicBezTo>
                <a:close/>
                <a:moveTo>
                  <a:pt x="5" y="10"/>
                </a:moveTo>
                <a:cubicBezTo>
                  <a:pt x="7" y="10"/>
                  <a:pt x="10" y="8"/>
                  <a:pt x="10" y="5"/>
                </a:cubicBezTo>
                <a:cubicBezTo>
                  <a:pt x="10" y="2"/>
                  <a:pt x="7" y="0"/>
                  <a:pt x="5" y="0"/>
                </a:cubicBezTo>
                <a:cubicBezTo>
                  <a:pt x="2" y="0"/>
                  <a:pt x="0" y="2"/>
                  <a:pt x="0" y="5"/>
                </a:cubicBezTo>
                <a:cubicBezTo>
                  <a:pt x="0" y="8"/>
                  <a:pt x="2" y="10"/>
                  <a:pt x="5" y="10"/>
                </a:cubicBezTo>
                <a:close/>
                <a:moveTo>
                  <a:pt x="5" y="2"/>
                </a:moveTo>
                <a:cubicBezTo>
                  <a:pt x="6" y="2"/>
                  <a:pt x="7" y="4"/>
                  <a:pt x="7" y="5"/>
                </a:cubicBezTo>
                <a:cubicBezTo>
                  <a:pt x="7" y="7"/>
                  <a:pt x="6" y="8"/>
                  <a:pt x="5" y="8"/>
                </a:cubicBezTo>
                <a:cubicBezTo>
                  <a:pt x="3" y="8"/>
                  <a:pt x="2" y="7"/>
                  <a:pt x="2" y="5"/>
                </a:cubicBezTo>
                <a:cubicBezTo>
                  <a:pt x="2" y="4"/>
                  <a:pt x="3" y="2"/>
                  <a:pt x="5" y="2"/>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25" name="Freeform 340"/>
          <p:cNvSpPr>
            <a:spLocks/>
          </p:cNvSpPr>
          <p:nvPr/>
        </p:nvSpPr>
        <p:spPr bwMode="auto">
          <a:xfrm>
            <a:off x="7326430" y="3768971"/>
            <a:ext cx="376241" cy="379860"/>
          </a:xfrm>
          <a:custGeom>
            <a:avLst/>
            <a:gdLst>
              <a:gd name="T0" fmla="*/ 42 w 44"/>
              <a:gd name="T1" fmla="*/ 14 h 44"/>
              <a:gd name="T2" fmla="*/ 22 w 44"/>
              <a:gd name="T3" fmla="*/ 42 h 44"/>
              <a:gd name="T4" fmla="*/ 13 w 44"/>
              <a:gd name="T5" fmla="*/ 38 h 44"/>
              <a:gd name="T6" fmla="*/ 6 w 44"/>
              <a:gd name="T7" fmla="*/ 16 h 44"/>
              <a:gd name="T8" fmla="*/ 1 w 44"/>
              <a:gd name="T9" fmla="*/ 17 h 44"/>
              <a:gd name="T10" fmla="*/ 0 w 44"/>
              <a:gd name="T11" fmla="*/ 15 h 44"/>
              <a:gd name="T12" fmla="*/ 12 w 44"/>
              <a:gd name="T13" fmla="*/ 5 h 44"/>
              <a:gd name="T14" fmla="*/ 19 w 44"/>
              <a:gd name="T15" fmla="*/ 20 h 44"/>
              <a:gd name="T16" fmla="*/ 23 w 44"/>
              <a:gd name="T17" fmla="*/ 29 h 44"/>
              <a:gd name="T18" fmla="*/ 29 w 44"/>
              <a:gd name="T19" fmla="*/ 21 h 44"/>
              <a:gd name="T20" fmla="*/ 24 w 44"/>
              <a:gd name="T21" fmla="*/ 15 h 44"/>
              <a:gd name="T22" fmla="*/ 42 w 44"/>
              <a:gd name="T23" fmla="*/ 1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4" h="44">
                <a:moveTo>
                  <a:pt x="42" y="14"/>
                </a:moveTo>
                <a:cubicBezTo>
                  <a:pt x="39" y="28"/>
                  <a:pt x="26" y="39"/>
                  <a:pt x="22" y="42"/>
                </a:cubicBezTo>
                <a:cubicBezTo>
                  <a:pt x="18" y="44"/>
                  <a:pt x="15" y="41"/>
                  <a:pt x="13" y="38"/>
                </a:cubicBezTo>
                <a:cubicBezTo>
                  <a:pt x="12" y="35"/>
                  <a:pt x="7" y="17"/>
                  <a:pt x="6" y="16"/>
                </a:cubicBezTo>
                <a:cubicBezTo>
                  <a:pt x="5" y="15"/>
                  <a:pt x="1" y="17"/>
                  <a:pt x="1" y="17"/>
                </a:cubicBezTo>
                <a:cubicBezTo>
                  <a:pt x="0" y="15"/>
                  <a:pt x="0" y="15"/>
                  <a:pt x="0" y="15"/>
                </a:cubicBezTo>
                <a:cubicBezTo>
                  <a:pt x="0" y="15"/>
                  <a:pt x="7" y="6"/>
                  <a:pt x="12" y="5"/>
                </a:cubicBezTo>
                <a:cubicBezTo>
                  <a:pt x="18" y="4"/>
                  <a:pt x="18" y="14"/>
                  <a:pt x="19" y="20"/>
                </a:cubicBezTo>
                <a:cubicBezTo>
                  <a:pt x="21" y="26"/>
                  <a:pt x="22" y="29"/>
                  <a:pt x="23" y="29"/>
                </a:cubicBezTo>
                <a:cubicBezTo>
                  <a:pt x="24" y="29"/>
                  <a:pt x="26" y="26"/>
                  <a:pt x="29" y="21"/>
                </a:cubicBezTo>
                <a:cubicBezTo>
                  <a:pt x="31" y="16"/>
                  <a:pt x="29" y="12"/>
                  <a:pt x="24" y="15"/>
                </a:cubicBezTo>
                <a:cubicBezTo>
                  <a:pt x="26" y="3"/>
                  <a:pt x="44" y="0"/>
                  <a:pt x="42" y="14"/>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26" name="Freeform 341"/>
          <p:cNvSpPr>
            <a:spLocks noEditPoints="1"/>
          </p:cNvSpPr>
          <p:nvPr/>
        </p:nvSpPr>
        <p:spPr bwMode="auto">
          <a:xfrm>
            <a:off x="6167560" y="4380983"/>
            <a:ext cx="358154" cy="162798"/>
          </a:xfrm>
          <a:custGeom>
            <a:avLst/>
            <a:gdLst>
              <a:gd name="T0" fmla="*/ 9 w 42"/>
              <a:gd name="T1" fmla="*/ 19 h 19"/>
              <a:gd name="T2" fmla="*/ 0 w 42"/>
              <a:gd name="T3" fmla="*/ 10 h 19"/>
              <a:gd name="T4" fmla="*/ 9 w 42"/>
              <a:gd name="T5" fmla="*/ 0 h 19"/>
              <a:gd name="T6" fmla="*/ 18 w 42"/>
              <a:gd name="T7" fmla="*/ 10 h 19"/>
              <a:gd name="T8" fmla="*/ 9 w 42"/>
              <a:gd name="T9" fmla="*/ 19 h 19"/>
              <a:gd name="T10" fmla="*/ 33 w 42"/>
              <a:gd name="T11" fmla="*/ 19 h 19"/>
              <a:gd name="T12" fmla="*/ 24 w 42"/>
              <a:gd name="T13" fmla="*/ 10 h 19"/>
              <a:gd name="T14" fmla="*/ 33 w 42"/>
              <a:gd name="T15" fmla="*/ 0 h 19"/>
              <a:gd name="T16" fmla="*/ 42 w 42"/>
              <a:gd name="T17" fmla="*/ 10 h 19"/>
              <a:gd name="T18" fmla="*/ 33 w 42"/>
              <a:gd name="T19" fmla="*/ 1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2" h="19">
                <a:moveTo>
                  <a:pt x="9" y="19"/>
                </a:moveTo>
                <a:cubicBezTo>
                  <a:pt x="4" y="19"/>
                  <a:pt x="0" y="15"/>
                  <a:pt x="0" y="10"/>
                </a:cubicBezTo>
                <a:cubicBezTo>
                  <a:pt x="0" y="5"/>
                  <a:pt x="4" y="0"/>
                  <a:pt x="9" y="0"/>
                </a:cubicBezTo>
                <a:cubicBezTo>
                  <a:pt x="14" y="0"/>
                  <a:pt x="18" y="5"/>
                  <a:pt x="18" y="10"/>
                </a:cubicBezTo>
                <a:cubicBezTo>
                  <a:pt x="18" y="15"/>
                  <a:pt x="14" y="19"/>
                  <a:pt x="9" y="19"/>
                </a:cubicBezTo>
                <a:close/>
                <a:moveTo>
                  <a:pt x="33" y="19"/>
                </a:moveTo>
                <a:cubicBezTo>
                  <a:pt x="28" y="19"/>
                  <a:pt x="24" y="15"/>
                  <a:pt x="24" y="10"/>
                </a:cubicBezTo>
                <a:cubicBezTo>
                  <a:pt x="24" y="5"/>
                  <a:pt x="28" y="0"/>
                  <a:pt x="33" y="0"/>
                </a:cubicBezTo>
                <a:cubicBezTo>
                  <a:pt x="38" y="0"/>
                  <a:pt x="42" y="5"/>
                  <a:pt x="42" y="10"/>
                </a:cubicBezTo>
                <a:cubicBezTo>
                  <a:pt x="42" y="15"/>
                  <a:pt x="38" y="19"/>
                  <a:pt x="33" y="19"/>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27" name="Freeform 342"/>
          <p:cNvSpPr>
            <a:spLocks noEditPoints="1"/>
          </p:cNvSpPr>
          <p:nvPr/>
        </p:nvSpPr>
        <p:spPr bwMode="auto">
          <a:xfrm>
            <a:off x="5719446" y="4286924"/>
            <a:ext cx="75973" cy="350918"/>
          </a:xfrm>
          <a:custGeom>
            <a:avLst/>
            <a:gdLst>
              <a:gd name="T0" fmla="*/ 9 w 9"/>
              <a:gd name="T1" fmla="*/ 4 h 41"/>
              <a:gd name="T2" fmla="*/ 5 w 9"/>
              <a:gd name="T3" fmla="*/ 9 h 41"/>
              <a:gd name="T4" fmla="*/ 0 w 9"/>
              <a:gd name="T5" fmla="*/ 4 h 41"/>
              <a:gd name="T6" fmla="*/ 5 w 9"/>
              <a:gd name="T7" fmla="*/ 0 h 41"/>
              <a:gd name="T8" fmla="*/ 9 w 9"/>
              <a:gd name="T9" fmla="*/ 4 h 41"/>
              <a:gd name="T10" fmla="*/ 0 w 9"/>
              <a:gd name="T11" fmla="*/ 41 h 41"/>
              <a:gd name="T12" fmla="*/ 0 w 9"/>
              <a:gd name="T13" fmla="*/ 12 h 41"/>
              <a:gd name="T14" fmla="*/ 9 w 9"/>
              <a:gd name="T15" fmla="*/ 12 h 41"/>
              <a:gd name="T16" fmla="*/ 9 w 9"/>
              <a:gd name="T17" fmla="*/ 41 h 41"/>
              <a:gd name="T18" fmla="*/ 0 w 9"/>
              <a:gd name="T19"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41">
                <a:moveTo>
                  <a:pt x="9" y="4"/>
                </a:moveTo>
                <a:cubicBezTo>
                  <a:pt x="9" y="7"/>
                  <a:pt x="8" y="9"/>
                  <a:pt x="5" y="9"/>
                </a:cubicBezTo>
                <a:cubicBezTo>
                  <a:pt x="2" y="9"/>
                  <a:pt x="0" y="7"/>
                  <a:pt x="0" y="4"/>
                </a:cubicBezTo>
                <a:cubicBezTo>
                  <a:pt x="0" y="2"/>
                  <a:pt x="2" y="0"/>
                  <a:pt x="5" y="0"/>
                </a:cubicBezTo>
                <a:cubicBezTo>
                  <a:pt x="8" y="0"/>
                  <a:pt x="9" y="2"/>
                  <a:pt x="9" y="4"/>
                </a:cubicBezTo>
                <a:close/>
                <a:moveTo>
                  <a:pt x="0" y="41"/>
                </a:moveTo>
                <a:cubicBezTo>
                  <a:pt x="0" y="12"/>
                  <a:pt x="0" y="12"/>
                  <a:pt x="0" y="12"/>
                </a:cubicBezTo>
                <a:cubicBezTo>
                  <a:pt x="9" y="12"/>
                  <a:pt x="9" y="12"/>
                  <a:pt x="9" y="12"/>
                </a:cubicBezTo>
                <a:cubicBezTo>
                  <a:pt x="9" y="41"/>
                  <a:pt x="9" y="41"/>
                  <a:pt x="9" y="41"/>
                </a:cubicBezTo>
                <a:lnTo>
                  <a:pt x="0" y="41"/>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28" name="Freeform 343"/>
          <p:cNvSpPr>
            <a:spLocks/>
          </p:cNvSpPr>
          <p:nvPr/>
        </p:nvSpPr>
        <p:spPr bwMode="auto">
          <a:xfrm>
            <a:off x="5064449" y="3834090"/>
            <a:ext cx="238769" cy="249623"/>
          </a:xfrm>
          <a:custGeom>
            <a:avLst/>
            <a:gdLst>
              <a:gd name="T0" fmla="*/ 1 w 28"/>
              <a:gd name="T1" fmla="*/ 10 h 29"/>
              <a:gd name="T2" fmla="*/ 0 w 28"/>
              <a:gd name="T3" fmla="*/ 0 h 29"/>
              <a:gd name="T4" fmla="*/ 8 w 28"/>
              <a:gd name="T5" fmla="*/ 0 h 29"/>
              <a:gd name="T6" fmla="*/ 9 w 28"/>
              <a:gd name="T7" fmla="*/ 4 h 29"/>
              <a:gd name="T8" fmla="*/ 9 w 28"/>
              <a:gd name="T9" fmla="*/ 4 h 29"/>
              <a:gd name="T10" fmla="*/ 18 w 28"/>
              <a:gd name="T11" fmla="*/ 0 h 29"/>
              <a:gd name="T12" fmla="*/ 28 w 28"/>
              <a:gd name="T13" fmla="*/ 12 h 29"/>
              <a:gd name="T14" fmla="*/ 28 w 28"/>
              <a:gd name="T15" fmla="*/ 29 h 29"/>
              <a:gd name="T16" fmla="*/ 19 w 28"/>
              <a:gd name="T17" fmla="*/ 29 h 29"/>
              <a:gd name="T18" fmla="*/ 19 w 28"/>
              <a:gd name="T19" fmla="*/ 13 h 29"/>
              <a:gd name="T20" fmla="*/ 15 w 28"/>
              <a:gd name="T21" fmla="*/ 7 h 29"/>
              <a:gd name="T22" fmla="*/ 10 w 28"/>
              <a:gd name="T23" fmla="*/ 10 h 29"/>
              <a:gd name="T24" fmla="*/ 10 w 28"/>
              <a:gd name="T25" fmla="*/ 13 h 29"/>
              <a:gd name="T26" fmla="*/ 10 w 28"/>
              <a:gd name="T27" fmla="*/ 29 h 29"/>
              <a:gd name="T28" fmla="*/ 1 w 28"/>
              <a:gd name="T29" fmla="*/ 29 h 29"/>
              <a:gd name="T30" fmla="*/ 1 w 28"/>
              <a:gd name="T31" fmla="*/ 1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8" h="29">
                <a:moveTo>
                  <a:pt x="1" y="10"/>
                </a:moveTo>
                <a:cubicBezTo>
                  <a:pt x="1" y="6"/>
                  <a:pt x="0" y="3"/>
                  <a:pt x="0" y="0"/>
                </a:cubicBezTo>
                <a:cubicBezTo>
                  <a:pt x="8" y="0"/>
                  <a:pt x="8" y="0"/>
                  <a:pt x="8" y="0"/>
                </a:cubicBezTo>
                <a:cubicBezTo>
                  <a:pt x="9" y="4"/>
                  <a:pt x="9" y="4"/>
                  <a:pt x="9" y="4"/>
                </a:cubicBezTo>
                <a:cubicBezTo>
                  <a:pt x="9" y="4"/>
                  <a:pt x="9" y="4"/>
                  <a:pt x="9" y="4"/>
                </a:cubicBezTo>
                <a:cubicBezTo>
                  <a:pt x="10" y="3"/>
                  <a:pt x="13" y="0"/>
                  <a:pt x="18" y="0"/>
                </a:cubicBezTo>
                <a:cubicBezTo>
                  <a:pt x="24" y="0"/>
                  <a:pt x="28" y="4"/>
                  <a:pt x="28" y="12"/>
                </a:cubicBezTo>
                <a:cubicBezTo>
                  <a:pt x="28" y="29"/>
                  <a:pt x="28" y="29"/>
                  <a:pt x="28" y="29"/>
                </a:cubicBezTo>
                <a:cubicBezTo>
                  <a:pt x="19" y="29"/>
                  <a:pt x="19" y="29"/>
                  <a:pt x="19" y="29"/>
                </a:cubicBezTo>
                <a:cubicBezTo>
                  <a:pt x="19" y="13"/>
                  <a:pt x="19" y="13"/>
                  <a:pt x="19" y="13"/>
                </a:cubicBezTo>
                <a:cubicBezTo>
                  <a:pt x="19" y="10"/>
                  <a:pt x="18" y="7"/>
                  <a:pt x="15" y="7"/>
                </a:cubicBezTo>
                <a:cubicBezTo>
                  <a:pt x="12" y="7"/>
                  <a:pt x="11" y="9"/>
                  <a:pt x="10" y="10"/>
                </a:cubicBezTo>
                <a:cubicBezTo>
                  <a:pt x="10" y="11"/>
                  <a:pt x="10" y="12"/>
                  <a:pt x="10" y="13"/>
                </a:cubicBezTo>
                <a:cubicBezTo>
                  <a:pt x="10" y="29"/>
                  <a:pt x="10" y="29"/>
                  <a:pt x="10" y="29"/>
                </a:cubicBezTo>
                <a:cubicBezTo>
                  <a:pt x="1" y="29"/>
                  <a:pt x="1" y="29"/>
                  <a:pt x="1" y="29"/>
                </a:cubicBezTo>
                <a:lnTo>
                  <a:pt x="1" y="1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29" name="Freeform 344"/>
          <p:cNvSpPr>
            <a:spLocks noEditPoints="1"/>
          </p:cNvSpPr>
          <p:nvPr/>
        </p:nvSpPr>
        <p:spPr bwMode="auto">
          <a:xfrm>
            <a:off x="4400446" y="3765355"/>
            <a:ext cx="383477" cy="387095"/>
          </a:xfrm>
          <a:custGeom>
            <a:avLst/>
            <a:gdLst>
              <a:gd name="T0" fmla="*/ 23 w 45"/>
              <a:gd name="T1" fmla="*/ 0 h 45"/>
              <a:gd name="T2" fmla="*/ 0 w 45"/>
              <a:gd name="T3" fmla="*/ 23 h 45"/>
              <a:gd name="T4" fmla="*/ 23 w 45"/>
              <a:gd name="T5" fmla="*/ 45 h 45"/>
              <a:gd name="T6" fmla="*/ 45 w 45"/>
              <a:gd name="T7" fmla="*/ 23 h 45"/>
              <a:gd name="T8" fmla="*/ 23 w 45"/>
              <a:gd name="T9" fmla="*/ 0 h 45"/>
              <a:gd name="T10" fmla="*/ 17 w 45"/>
              <a:gd name="T11" fmla="*/ 32 h 45"/>
              <a:gd name="T12" fmla="*/ 13 w 45"/>
              <a:gd name="T13" fmla="*/ 32 h 45"/>
              <a:gd name="T14" fmla="*/ 13 w 45"/>
              <a:gd name="T15" fmla="*/ 17 h 45"/>
              <a:gd name="T16" fmla="*/ 17 w 45"/>
              <a:gd name="T17" fmla="*/ 17 h 45"/>
              <a:gd name="T18" fmla="*/ 17 w 45"/>
              <a:gd name="T19" fmla="*/ 32 h 45"/>
              <a:gd name="T20" fmla="*/ 15 w 45"/>
              <a:gd name="T21" fmla="*/ 15 h 45"/>
              <a:gd name="T22" fmla="*/ 13 w 45"/>
              <a:gd name="T23" fmla="*/ 13 h 45"/>
              <a:gd name="T24" fmla="*/ 15 w 45"/>
              <a:gd name="T25" fmla="*/ 11 h 45"/>
              <a:gd name="T26" fmla="*/ 18 w 45"/>
              <a:gd name="T27" fmla="*/ 13 h 45"/>
              <a:gd name="T28" fmla="*/ 15 w 45"/>
              <a:gd name="T29" fmla="*/ 15 h 45"/>
              <a:gd name="T30" fmla="*/ 34 w 45"/>
              <a:gd name="T31" fmla="*/ 32 h 45"/>
              <a:gd name="T32" fmla="*/ 29 w 45"/>
              <a:gd name="T33" fmla="*/ 32 h 45"/>
              <a:gd name="T34" fmla="*/ 29 w 45"/>
              <a:gd name="T35" fmla="*/ 24 h 45"/>
              <a:gd name="T36" fmla="*/ 27 w 45"/>
              <a:gd name="T37" fmla="*/ 21 h 45"/>
              <a:gd name="T38" fmla="*/ 25 w 45"/>
              <a:gd name="T39" fmla="*/ 22 h 45"/>
              <a:gd name="T40" fmla="*/ 25 w 45"/>
              <a:gd name="T41" fmla="*/ 23 h 45"/>
              <a:gd name="T42" fmla="*/ 25 w 45"/>
              <a:gd name="T43" fmla="*/ 32 h 45"/>
              <a:gd name="T44" fmla="*/ 20 w 45"/>
              <a:gd name="T45" fmla="*/ 32 h 45"/>
              <a:gd name="T46" fmla="*/ 20 w 45"/>
              <a:gd name="T47" fmla="*/ 22 h 45"/>
              <a:gd name="T48" fmla="*/ 20 w 45"/>
              <a:gd name="T49" fmla="*/ 17 h 45"/>
              <a:gd name="T50" fmla="*/ 24 w 45"/>
              <a:gd name="T51" fmla="*/ 17 h 45"/>
              <a:gd name="T52" fmla="*/ 24 w 45"/>
              <a:gd name="T53" fmla="*/ 19 h 45"/>
              <a:gd name="T54" fmla="*/ 24 w 45"/>
              <a:gd name="T55" fmla="*/ 19 h 45"/>
              <a:gd name="T56" fmla="*/ 29 w 45"/>
              <a:gd name="T57" fmla="*/ 17 h 45"/>
              <a:gd name="T58" fmla="*/ 34 w 45"/>
              <a:gd name="T59" fmla="*/ 23 h 45"/>
              <a:gd name="T60" fmla="*/ 34 w 45"/>
              <a:gd name="T61" fmla="*/ 32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5" h="45">
                <a:moveTo>
                  <a:pt x="23" y="0"/>
                </a:moveTo>
                <a:cubicBezTo>
                  <a:pt x="10" y="0"/>
                  <a:pt x="0" y="10"/>
                  <a:pt x="0" y="23"/>
                </a:cubicBezTo>
                <a:cubicBezTo>
                  <a:pt x="0" y="35"/>
                  <a:pt x="10" y="45"/>
                  <a:pt x="23" y="45"/>
                </a:cubicBezTo>
                <a:cubicBezTo>
                  <a:pt x="35" y="45"/>
                  <a:pt x="45" y="35"/>
                  <a:pt x="45" y="23"/>
                </a:cubicBezTo>
                <a:cubicBezTo>
                  <a:pt x="45" y="10"/>
                  <a:pt x="35" y="0"/>
                  <a:pt x="23" y="0"/>
                </a:cubicBezTo>
                <a:close/>
                <a:moveTo>
                  <a:pt x="17" y="32"/>
                </a:moveTo>
                <a:cubicBezTo>
                  <a:pt x="13" y="32"/>
                  <a:pt x="13" y="32"/>
                  <a:pt x="13" y="32"/>
                </a:cubicBezTo>
                <a:cubicBezTo>
                  <a:pt x="13" y="17"/>
                  <a:pt x="13" y="17"/>
                  <a:pt x="13" y="17"/>
                </a:cubicBezTo>
                <a:cubicBezTo>
                  <a:pt x="17" y="17"/>
                  <a:pt x="17" y="17"/>
                  <a:pt x="17" y="17"/>
                </a:cubicBezTo>
                <a:lnTo>
                  <a:pt x="17" y="32"/>
                </a:lnTo>
                <a:close/>
                <a:moveTo>
                  <a:pt x="15" y="15"/>
                </a:moveTo>
                <a:cubicBezTo>
                  <a:pt x="14" y="15"/>
                  <a:pt x="13" y="14"/>
                  <a:pt x="13" y="13"/>
                </a:cubicBezTo>
                <a:cubicBezTo>
                  <a:pt x="13" y="12"/>
                  <a:pt x="14" y="11"/>
                  <a:pt x="15" y="11"/>
                </a:cubicBezTo>
                <a:cubicBezTo>
                  <a:pt x="17" y="11"/>
                  <a:pt x="17" y="12"/>
                  <a:pt x="18" y="13"/>
                </a:cubicBezTo>
                <a:cubicBezTo>
                  <a:pt x="18" y="14"/>
                  <a:pt x="17" y="15"/>
                  <a:pt x="15" y="15"/>
                </a:cubicBezTo>
                <a:close/>
                <a:moveTo>
                  <a:pt x="34" y="32"/>
                </a:moveTo>
                <a:cubicBezTo>
                  <a:pt x="29" y="32"/>
                  <a:pt x="29" y="32"/>
                  <a:pt x="29" y="32"/>
                </a:cubicBezTo>
                <a:cubicBezTo>
                  <a:pt x="29" y="24"/>
                  <a:pt x="29" y="24"/>
                  <a:pt x="29" y="24"/>
                </a:cubicBezTo>
                <a:cubicBezTo>
                  <a:pt x="29" y="22"/>
                  <a:pt x="29" y="21"/>
                  <a:pt x="27" y="21"/>
                </a:cubicBezTo>
                <a:cubicBezTo>
                  <a:pt x="26" y="21"/>
                  <a:pt x="25" y="22"/>
                  <a:pt x="25" y="22"/>
                </a:cubicBezTo>
                <a:cubicBezTo>
                  <a:pt x="25" y="23"/>
                  <a:pt x="25" y="23"/>
                  <a:pt x="25" y="23"/>
                </a:cubicBezTo>
                <a:cubicBezTo>
                  <a:pt x="25" y="32"/>
                  <a:pt x="25" y="32"/>
                  <a:pt x="25" y="32"/>
                </a:cubicBezTo>
                <a:cubicBezTo>
                  <a:pt x="20" y="32"/>
                  <a:pt x="20" y="32"/>
                  <a:pt x="20" y="32"/>
                </a:cubicBezTo>
                <a:cubicBezTo>
                  <a:pt x="20" y="22"/>
                  <a:pt x="20" y="22"/>
                  <a:pt x="20" y="22"/>
                </a:cubicBezTo>
                <a:cubicBezTo>
                  <a:pt x="20" y="20"/>
                  <a:pt x="20" y="19"/>
                  <a:pt x="20" y="17"/>
                </a:cubicBezTo>
                <a:cubicBezTo>
                  <a:pt x="24" y="17"/>
                  <a:pt x="24" y="17"/>
                  <a:pt x="24" y="17"/>
                </a:cubicBezTo>
                <a:cubicBezTo>
                  <a:pt x="24" y="19"/>
                  <a:pt x="24" y="19"/>
                  <a:pt x="24" y="19"/>
                </a:cubicBezTo>
                <a:cubicBezTo>
                  <a:pt x="24" y="19"/>
                  <a:pt x="24" y="19"/>
                  <a:pt x="24" y="19"/>
                </a:cubicBezTo>
                <a:cubicBezTo>
                  <a:pt x="25" y="18"/>
                  <a:pt x="26" y="17"/>
                  <a:pt x="29" y="17"/>
                </a:cubicBezTo>
                <a:cubicBezTo>
                  <a:pt x="32" y="17"/>
                  <a:pt x="34" y="19"/>
                  <a:pt x="34" y="23"/>
                </a:cubicBezTo>
                <a:lnTo>
                  <a:pt x="34" y="32"/>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30" name="Freeform 346"/>
          <p:cNvSpPr>
            <a:spLocks/>
          </p:cNvSpPr>
          <p:nvPr/>
        </p:nvSpPr>
        <p:spPr bwMode="auto">
          <a:xfrm>
            <a:off x="2682548" y="3752693"/>
            <a:ext cx="325593" cy="412418"/>
          </a:xfrm>
          <a:custGeom>
            <a:avLst/>
            <a:gdLst>
              <a:gd name="T0" fmla="*/ 15 w 38"/>
              <a:gd name="T1" fmla="*/ 32 h 48"/>
              <a:gd name="T2" fmla="*/ 8 w 38"/>
              <a:gd name="T3" fmla="*/ 48 h 48"/>
              <a:gd name="T4" fmla="*/ 12 w 38"/>
              <a:gd name="T5" fmla="*/ 23 h 48"/>
              <a:gd name="T6" fmla="*/ 18 w 38"/>
              <a:gd name="T7" fmla="*/ 12 h 48"/>
              <a:gd name="T8" fmla="*/ 20 w 38"/>
              <a:gd name="T9" fmla="*/ 31 h 48"/>
              <a:gd name="T10" fmla="*/ 27 w 38"/>
              <a:gd name="T11" fmla="*/ 9 h 48"/>
              <a:gd name="T12" fmla="*/ 6 w 38"/>
              <a:gd name="T13" fmla="*/ 21 h 48"/>
              <a:gd name="T14" fmla="*/ 7 w 38"/>
              <a:gd name="T15" fmla="*/ 28 h 48"/>
              <a:gd name="T16" fmla="*/ 0 w 38"/>
              <a:gd name="T17" fmla="*/ 18 h 48"/>
              <a:gd name="T18" fmla="*/ 16 w 38"/>
              <a:gd name="T19" fmla="*/ 1 h 48"/>
              <a:gd name="T20" fmla="*/ 36 w 38"/>
              <a:gd name="T21" fmla="*/ 14 h 48"/>
              <a:gd name="T22" fmla="*/ 21 w 38"/>
              <a:gd name="T23" fmla="*/ 35 h 48"/>
              <a:gd name="T24" fmla="*/ 15 w 38"/>
              <a:gd name="T25" fmla="*/ 32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8" h="48">
                <a:moveTo>
                  <a:pt x="15" y="32"/>
                </a:moveTo>
                <a:cubicBezTo>
                  <a:pt x="14" y="39"/>
                  <a:pt x="12" y="45"/>
                  <a:pt x="8" y="48"/>
                </a:cubicBezTo>
                <a:cubicBezTo>
                  <a:pt x="7" y="38"/>
                  <a:pt x="10" y="31"/>
                  <a:pt x="12" y="23"/>
                </a:cubicBezTo>
                <a:cubicBezTo>
                  <a:pt x="9" y="19"/>
                  <a:pt x="12" y="10"/>
                  <a:pt x="18" y="12"/>
                </a:cubicBezTo>
                <a:cubicBezTo>
                  <a:pt x="25" y="15"/>
                  <a:pt x="12" y="29"/>
                  <a:pt x="20" y="31"/>
                </a:cubicBezTo>
                <a:cubicBezTo>
                  <a:pt x="29" y="32"/>
                  <a:pt x="33" y="15"/>
                  <a:pt x="27" y="9"/>
                </a:cubicBezTo>
                <a:cubicBezTo>
                  <a:pt x="19" y="1"/>
                  <a:pt x="4" y="9"/>
                  <a:pt x="6" y="21"/>
                </a:cubicBezTo>
                <a:cubicBezTo>
                  <a:pt x="6" y="24"/>
                  <a:pt x="9" y="24"/>
                  <a:pt x="7" y="28"/>
                </a:cubicBezTo>
                <a:cubicBezTo>
                  <a:pt x="2" y="27"/>
                  <a:pt x="0" y="23"/>
                  <a:pt x="0" y="18"/>
                </a:cubicBezTo>
                <a:cubicBezTo>
                  <a:pt x="0" y="9"/>
                  <a:pt x="8" y="2"/>
                  <a:pt x="16" y="1"/>
                </a:cubicBezTo>
                <a:cubicBezTo>
                  <a:pt x="26" y="0"/>
                  <a:pt x="35" y="5"/>
                  <a:pt x="36" y="14"/>
                </a:cubicBezTo>
                <a:cubicBezTo>
                  <a:pt x="38" y="25"/>
                  <a:pt x="32" y="36"/>
                  <a:pt x="21" y="35"/>
                </a:cubicBezTo>
                <a:cubicBezTo>
                  <a:pt x="19" y="35"/>
                  <a:pt x="17" y="34"/>
                  <a:pt x="15" y="32"/>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31" name="Freeform 347"/>
          <p:cNvSpPr>
            <a:spLocks noEditPoints="1"/>
          </p:cNvSpPr>
          <p:nvPr/>
        </p:nvSpPr>
        <p:spPr bwMode="auto">
          <a:xfrm>
            <a:off x="3776967" y="3767163"/>
            <a:ext cx="387095" cy="383477"/>
          </a:xfrm>
          <a:custGeom>
            <a:avLst/>
            <a:gdLst>
              <a:gd name="T0" fmla="*/ 22 w 45"/>
              <a:gd name="T1" fmla="*/ 0 h 45"/>
              <a:gd name="T2" fmla="*/ 0 w 45"/>
              <a:gd name="T3" fmla="*/ 23 h 45"/>
              <a:gd name="T4" fmla="*/ 22 w 45"/>
              <a:gd name="T5" fmla="*/ 45 h 45"/>
              <a:gd name="T6" fmla="*/ 45 w 45"/>
              <a:gd name="T7" fmla="*/ 23 h 45"/>
              <a:gd name="T8" fmla="*/ 22 w 45"/>
              <a:gd name="T9" fmla="*/ 0 h 45"/>
              <a:gd name="T10" fmla="*/ 24 w 45"/>
              <a:gd name="T11" fmla="*/ 28 h 45"/>
              <a:gd name="T12" fmla="*/ 21 w 45"/>
              <a:gd name="T13" fmla="*/ 27 h 45"/>
              <a:gd name="T14" fmla="*/ 17 w 45"/>
              <a:gd name="T15" fmla="*/ 35 h 45"/>
              <a:gd name="T16" fmla="*/ 19 w 45"/>
              <a:gd name="T17" fmla="*/ 22 h 45"/>
              <a:gd name="T18" fmla="*/ 22 w 45"/>
              <a:gd name="T19" fmla="*/ 16 h 45"/>
              <a:gd name="T20" fmla="*/ 23 w 45"/>
              <a:gd name="T21" fmla="*/ 26 h 45"/>
              <a:gd name="T22" fmla="*/ 27 w 45"/>
              <a:gd name="T23" fmla="*/ 15 h 45"/>
              <a:gd name="T24" fmla="*/ 16 w 45"/>
              <a:gd name="T25" fmla="*/ 21 h 45"/>
              <a:gd name="T26" fmla="*/ 16 w 45"/>
              <a:gd name="T27" fmla="*/ 25 h 45"/>
              <a:gd name="T28" fmla="*/ 13 w 45"/>
              <a:gd name="T29" fmla="*/ 19 h 45"/>
              <a:gd name="T30" fmla="*/ 21 w 45"/>
              <a:gd name="T31" fmla="*/ 11 h 45"/>
              <a:gd name="T32" fmla="*/ 31 w 45"/>
              <a:gd name="T33" fmla="*/ 17 h 45"/>
              <a:gd name="T34" fmla="*/ 24 w 45"/>
              <a:gd name="T35" fmla="*/ 28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5" h="45">
                <a:moveTo>
                  <a:pt x="22" y="0"/>
                </a:moveTo>
                <a:cubicBezTo>
                  <a:pt x="10" y="0"/>
                  <a:pt x="0" y="10"/>
                  <a:pt x="0" y="23"/>
                </a:cubicBezTo>
                <a:cubicBezTo>
                  <a:pt x="0" y="35"/>
                  <a:pt x="10" y="45"/>
                  <a:pt x="22" y="45"/>
                </a:cubicBezTo>
                <a:cubicBezTo>
                  <a:pt x="35" y="45"/>
                  <a:pt x="45" y="35"/>
                  <a:pt x="45" y="23"/>
                </a:cubicBezTo>
                <a:cubicBezTo>
                  <a:pt x="45" y="10"/>
                  <a:pt x="35" y="0"/>
                  <a:pt x="22" y="0"/>
                </a:cubicBezTo>
                <a:close/>
                <a:moveTo>
                  <a:pt x="24" y="28"/>
                </a:moveTo>
                <a:cubicBezTo>
                  <a:pt x="22" y="28"/>
                  <a:pt x="22" y="27"/>
                  <a:pt x="21" y="27"/>
                </a:cubicBezTo>
                <a:cubicBezTo>
                  <a:pt x="20" y="30"/>
                  <a:pt x="19" y="33"/>
                  <a:pt x="17" y="35"/>
                </a:cubicBezTo>
                <a:cubicBezTo>
                  <a:pt x="16" y="30"/>
                  <a:pt x="18" y="26"/>
                  <a:pt x="19" y="22"/>
                </a:cubicBezTo>
                <a:cubicBezTo>
                  <a:pt x="17" y="20"/>
                  <a:pt x="19" y="15"/>
                  <a:pt x="22" y="16"/>
                </a:cubicBezTo>
                <a:cubicBezTo>
                  <a:pt x="25" y="18"/>
                  <a:pt x="19" y="25"/>
                  <a:pt x="23" y="26"/>
                </a:cubicBezTo>
                <a:cubicBezTo>
                  <a:pt x="28" y="27"/>
                  <a:pt x="30" y="18"/>
                  <a:pt x="27" y="15"/>
                </a:cubicBezTo>
                <a:cubicBezTo>
                  <a:pt x="23" y="11"/>
                  <a:pt x="15" y="15"/>
                  <a:pt x="16" y="21"/>
                </a:cubicBezTo>
                <a:cubicBezTo>
                  <a:pt x="16" y="22"/>
                  <a:pt x="18" y="23"/>
                  <a:pt x="16" y="25"/>
                </a:cubicBezTo>
                <a:cubicBezTo>
                  <a:pt x="14" y="24"/>
                  <a:pt x="13" y="22"/>
                  <a:pt x="13" y="19"/>
                </a:cubicBezTo>
                <a:cubicBezTo>
                  <a:pt x="13" y="15"/>
                  <a:pt x="17" y="11"/>
                  <a:pt x="21" y="11"/>
                </a:cubicBezTo>
                <a:cubicBezTo>
                  <a:pt x="26" y="10"/>
                  <a:pt x="31" y="13"/>
                  <a:pt x="31" y="17"/>
                </a:cubicBezTo>
                <a:cubicBezTo>
                  <a:pt x="32" y="23"/>
                  <a:pt x="29" y="29"/>
                  <a:pt x="24" y="2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32" name="Freeform 348"/>
          <p:cNvSpPr>
            <a:spLocks noEditPoints="1"/>
          </p:cNvSpPr>
          <p:nvPr/>
        </p:nvSpPr>
        <p:spPr bwMode="auto">
          <a:xfrm>
            <a:off x="3220815" y="3774398"/>
            <a:ext cx="365390" cy="369006"/>
          </a:xfrm>
          <a:custGeom>
            <a:avLst/>
            <a:gdLst>
              <a:gd name="T0" fmla="*/ 18 w 43"/>
              <a:gd name="T1" fmla="*/ 0 h 43"/>
              <a:gd name="T2" fmla="*/ 0 w 43"/>
              <a:gd name="T3" fmla="*/ 21 h 43"/>
              <a:gd name="T4" fmla="*/ 5 w 43"/>
              <a:gd name="T5" fmla="*/ 35 h 43"/>
              <a:gd name="T6" fmla="*/ 18 w 43"/>
              <a:gd name="T7" fmla="*/ 14 h 43"/>
              <a:gd name="T8" fmla="*/ 18 w 43"/>
              <a:gd name="T9" fmla="*/ 0 h 43"/>
              <a:gd name="T10" fmla="*/ 21 w 43"/>
              <a:gd name="T11" fmla="*/ 27 h 43"/>
              <a:gd name="T12" fmla="*/ 11 w 43"/>
              <a:gd name="T13" fmla="*/ 40 h 43"/>
              <a:gd name="T14" fmla="*/ 21 w 43"/>
              <a:gd name="T15" fmla="*/ 43 h 43"/>
              <a:gd name="T16" fmla="*/ 32 w 43"/>
              <a:gd name="T17" fmla="*/ 40 h 43"/>
              <a:gd name="T18" fmla="*/ 21 w 43"/>
              <a:gd name="T19" fmla="*/ 27 h 43"/>
              <a:gd name="T20" fmla="*/ 25 w 43"/>
              <a:gd name="T21" fmla="*/ 14 h 43"/>
              <a:gd name="T22" fmla="*/ 38 w 43"/>
              <a:gd name="T23" fmla="*/ 35 h 43"/>
              <a:gd name="T24" fmla="*/ 43 w 43"/>
              <a:gd name="T25" fmla="*/ 21 h 43"/>
              <a:gd name="T26" fmla="*/ 25 w 43"/>
              <a:gd name="T27" fmla="*/ 0 h 43"/>
              <a:gd name="T28" fmla="*/ 25 w 43"/>
              <a:gd name="T29" fmla="*/ 14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3" h="43">
                <a:moveTo>
                  <a:pt x="18" y="0"/>
                </a:moveTo>
                <a:cubicBezTo>
                  <a:pt x="8" y="2"/>
                  <a:pt x="0" y="11"/>
                  <a:pt x="0" y="21"/>
                </a:cubicBezTo>
                <a:cubicBezTo>
                  <a:pt x="0" y="27"/>
                  <a:pt x="2" y="31"/>
                  <a:pt x="5" y="35"/>
                </a:cubicBezTo>
                <a:cubicBezTo>
                  <a:pt x="13" y="32"/>
                  <a:pt x="18" y="23"/>
                  <a:pt x="18" y="14"/>
                </a:cubicBezTo>
                <a:lnTo>
                  <a:pt x="18" y="0"/>
                </a:lnTo>
                <a:close/>
                <a:moveTo>
                  <a:pt x="21" y="27"/>
                </a:moveTo>
                <a:cubicBezTo>
                  <a:pt x="20" y="32"/>
                  <a:pt x="16" y="37"/>
                  <a:pt x="11" y="40"/>
                </a:cubicBezTo>
                <a:cubicBezTo>
                  <a:pt x="14" y="42"/>
                  <a:pt x="18" y="43"/>
                  <a:pt x="21" y="43"/>
                </a:cubicBezTo>
                <a:cubicBezTo>
                  <a:pt x="25" y="43"/>
                  <a:pt x="29" y="42"/>
                  <a:pt x="32" y="40"/>
                </a:cubicBezTo>
                <a:cubicBezTo>
                  <a:pt x="27" y="37"/>
                  <a:pt x="23" y="32"/>
                  <a:pt x="21" y="27"/>
                </a:cubicBezTo>
                <a:close/>
                <a:moveTo>
                  <a:pt x="25" y="14"/>
                </a:moveTo>
                <a:cubicBezTo>
                  <a:pt x="25" y="23"/>
                  <a:pt x="30" y="32"/>
                  <a:pt x="38" y="35"/>
                </a:cubicBezTo>
                <a:cubicBezTo>
                  <a:pt x="41" y="31"/>
                  <a:pt x="43" y="27"/>
                  <a:pt x="43" y="21"/>
                </a:cubicBezTo>
                <a:cubicBezTo>
                  <a:pt x="43" y="11"/>
                  <a:pt x="35" y="2"/>
                  <a:pt x="25" y="0"/>
                </a:cubicBezTo>
                <a:lnTo>
                  <a:pt x="25" y="1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33" name="Freeform 349"/>
          <p:cNvSpPr>
            <a:spLocks/>
          </p:cNvSpPr>
          <p:nvPr/>
        </p:nvSpPr>
        <p:spPr bwMode="auto">
          <a:xfrm>
            <a:off x="2042816" y="3801532"/>
            <a:ext cx="383477" cy="314741"/>
          </a:xfrm>
          <a:custGeom>
            <a:avLst/>
            <a:gdLst>
              <a:gd name="T0" fmla="*/ 36 w 45"/>
              <a:gd name="T1" fmla="*/ 16 h 37"/>
              <a:gd name="T2" fmla="*/ 43 w 45"/>
              <a:gd name="T3" fmla="*/ 9 h 37"/>
              <a:gd name="T4" fmla="*/ 28 w 45"/>
              <a:gd name="T5" fmla="*/ 3 h 37"/>
              <a:gd name="T6" fmla="*/ 27 w 45"/>
              <a:gd name="T7" fmla="*/ 3 h 37"/>
              <a:gd name="T8" fmla="*/ 27 w 45"/>
              <a:gd name="T9" fmla="*/ 16 h 37"/>
              <a:gd name="T10" fmla="*/ 21 w 45"/>
              <a:gd name="T11" fmla="*/ 25 h 37"/>
              <a:gd name="T12" fmla="*/ 10 w 45"/>
              <a:gd name="T13" fmla="*/ 22 h 37"/>
              <a:gd name="T14" fmla="*/ 15 w 45"/>
              <a:gd name="T15" fmla="*/ 12 h 37"/>
              <a:gd name="T16" fmla="*/ 23 w 45"/>
              <a:gd name="T17" fmla="*/ 11 h 37"/>
              <a:gd name="T18" fmla="*/ 23 w 45"/>
              <a:gd name="T19" fmla="*/ 1 h 37"/>
              <a:gd name="T20" fmla="*/ 18 w 45"/>
              <a:gd name="T21" fmla="*/ 0 h 37"/>
              <a:gd name="T22" fmla="*/ 0 w 45"/>
              <a:gd name="T23" fmla="*/ 19 h 37"/>
              <a:gd name="T24" fmla="*/ 18 w 45"/>
              <a:gd name="T25" fmla="*/ 37 h 37"/>
              <a:gd name="T26" fmla="*/ 36 w 45"/>
              <a:gd name="T27" fmla="*/ 19 h 37"/>
              <a:gd name="T28" fmla="*/ 36 w 45"/>
              <a:gd name="T29" fmla="*/ 16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5" h="37">
                <a:moveTo>
                  <a:pt x="36" y="16"/>
                </a:moveTo>
                <a:cubicBezTo>
                  <a:pt x="42" y="15"/>
                  <a:pt x="45" y="9"/>
                  <a:pt x="43" y="9"/>
                </a:cubicBezTo>
                <a:cubicBezTo>
                  <a:pt x="37" y="8"/>
                  <a:pt x="32" y="5"/>
                  <a:pt x="28" y="3"/>
                </a:cubicBezTo>
                <a:cubicBezTo>
                  <a:pt x="28" y="3"/>
                  <a:pt x="28" y="3"/>
                  <a:pt x="27" y="3"/>
                </a:cubicBezTo>
                <a:cubicBezTo>
                  <a:pt x="27" y="16"/>
                  <a:pt x="27" y="16"/>
                  <a:pt x="27" y="16"/>
                </a:cubicBezTo>
                <a:cubicBezTo>
                  <a:pt x="27" y="20"/>
                  <a:pt x="24" y="24"/>
                  <a:pt x="21" y="25"/>
                </a:cubicBezTo>
                <a:cubicBezTo>
                  <a:pt x="17" y="28"/>
                  <a:pt x="12" y="26"/>
                  <a:pt x="10" y="22"/>
                </a:cubicBezTo>
                <a:cubicBezTo>
                  <a:pt x="9" y="19"/>
                  <a:pt x="11" y="14"/>
                  <a:pt x="15" y="12"/>
                </a:cubicBezTo>
                <a:cubicBezTo>
                  <a:pt x="18" y="11"/>
                  <a:pt x="20" y="10"/>
                  <a:pt x="23" y="11"/>
                </a:cubicBezTo>
                <a:cubicBezTo>
                  <a:pt x="23" y="1"/>
                  <a:pt x="23" y="1"/>
                  <a:pt x="23" y="1"/>
                </a:cubicBezTo>
                <a:cubicBezTo>
                  <a:pt x="21" y="0"/>
                  <a:pt x="20" y="0"/>
                  <a:pt x="18" y="0"/>
                </a:cubicBezTo>
                <a:cubicBezTo>
                  <a:pt x="8" y="0"/>
                  <a:pt x="0" y="9"/>
                  <a:pt x="0" y="19"/>
                </a:cubicBezTo>
                <a:cubicBezTo>
                  <a:pt x="0" y="29"/>
                  <a:pt x="8" y="37"/>
                  <a:pt x="18" y="37"/>
                </a:cubicBezTo>
                <a:cubicBezTo>
                  <a:pt x="28" y="37"/>
                  <a:pt x="36" y="29"/>
                  <a:pt x="36" y="19"/>
                </a:cubicBezTo>
                <a:cubicBezTo>
                  <a:pt x="36" y="18"/>
                  <a:pt x="36" y="17"/>
                  <a:pt x="36" y="16"/>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34" name="Freeform 350"/>
          <p:cNvSpPr>
            <a:spLocks noEditPoints="1"/>
          </p:cNvSpPr>
          <p:nvPr/>
        </p:nvSpPr>
        <p:spPr bwMode="auto">
          <a:xfrm>
            <a:off x="1439521" y="3765355"/>
            <a:ext cx="387095" cy="387095"/>
          </a:xfrm>
          <a:custGeom>
            <a:avLst/>
            <a:gdLst>
              <a:gd name="T0" fmla="*/ 23 w 45"/>
              <a:gd name="T1" fmla="*/ 0 h 45"/>
              <a:gd name="T2" fmla="*/ 0 w 45"/>
              <a:gd name="T3" fmla="*/ 23 h 45"/>
              <a:gd name="T4" fmla="*/ 23 w 45"/>
              <a:gd name="T5" fmla="*/ 45 h 45"/>
              <a:gd name="T6" fmla="*/ 45 w 45"/>
              <a:gd name="T7" fmla="*/ 23 h 45"/>
              <a:gd name="T8" fmla="*/ 23 w 45"/>
              <a:gd name="T9" fmla="*/ 0 h 45"/>
              <a:gd name="T10" fmla="*/ 31 w 45"/>
              <a:gd name="T11" fmla="*/ 21 h 45"/>
              <a:gd name="T12" fmla="*/ 31 w 45"/>
              <a:gd name="T13" fmla="*/ 23 h 45"/>
              <a:gd name="T14" fmla="*/ 22 w 45"/>
              <a:gd name="T15" fmla="*/ 32 h 45"/>
              <a:gd name="T16" fmla="*/ 13 w 45"/>
              <a:gd name="T17" fmla="*/ 23 h 45"/>
              <a:gd name="T18" fmla="*/ 22 w 45"/>
              <a:gd name="T19" fmla="*/ 13 h 45"/>
              <a:gd name="T20" fmla="*/ 24 w 45"/>
              <a:gd name="T21" fmla="*/ 14 h 45"/>
              <a:gd name="T22" fmla="*/ 24 w 45"/>
              <a:gd name="T23" fmla="*/ 19 h 45"/>
              <a:gd name="T24" fmla="*/ 20 w 45"/>
              <a:gd name="T25" fmla="*/ 19 h 45"/>
              <a:gd name="T26" fmla="*/ 18 w 45"/>
              <a:gd name="T27" fmla="*/ 25 h 45"/>
              <a:gd name="T28" fmla="*/ 23 w 45"/>
              <a:gd name="T29" fmla="*/ 26 h 45"/>
              <a:gd name="T30" fmla="*/ 26 w 45"/>
              <a:gd name="T31" fmla="*/ 21 h 45"/>
              <a:gd name="T32" fmla="*/ 26 w 45"/>
              <a:gd name="T33" fmla="*/ 15 h 45"/>
              <a:gd name="T34" fmla="*/ 27 w 45"/>
              <a:gd name="T35" fmla="*/ 15 h 45"/>
              <a:gd name="T36" fmla="*/ 34 w 45"/>
              <a:gd name="T37" fmla="*/ 18 h 45"/>
              <a:gd name="T38" fmla="*/ 31 w 45"/>
              <a:gd name="T39" fmla="*/ 21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5" h="45">
                <a:moveTo>
                  <a:pt x="23" y="0"/>
                </a:moveTo>
                <a:cubicBezTo>
                  <a:pt x="10" y="0"/>
                  <a:pt x="0" y="10"/>
                  <a:pt x="0" y="23"/>
                </a:cubicBezTo>
                <a:cubicBezTo>
                  <a:pt x="0" y="35"/>
                  <a:pt x="10" y="45"/>
                  <a:pt x="23" y="45"/>
                </a:cubicBezTo>
                <a:cubicBezTo>
                  <a:pt x="35" y="45"/>
                  <a:pt x="45" y="35"/>
                  <a:pt x="45" y="23"/>
                </a:cubicBezTo>
                <a:cubicBezTo>
                  <a:pt x="45" y="10"/>
                  <a:pt x="35" y="0"/>
                  <a:pt x="23" y="0"/>
                </a:cubicBezTo>
                <a:close/>
                <a:moveTo>
                  <a:pt x="31" y="21"/>
                </a:moveTo>
                <a:cubicBezTo>
                  <a:pt x="31" y="22"/>
                  <a:pt x="31" y="22"/>
                  <a:pt x="31" y="23"/>
                </a:cubicBezTo>
                <a:cubicBezTo>
                  <a:pt x="31" y="28"/>
                  <a:pt x="27" y="32"/>
                  <a:pt x="22" y="32"/>
                </a:cubicBezTo>
                <a:cubicBezTo>
                  <a:pt x="17" y="32"/>
                  <a:pt x="13" y="28"/>
                  <a:pt x="13" y="23"/>
                </a:cubicBezTo>
                <a:cubicBezTo>
                  <a:pt x="13" y="18"/>
                  <a:pt x="17" y="13"/>
                  <a:pt x="22" y="13"/>
                </a:cubicBezTo>
                <a:cubicBezTo>
                  <a:pt x="22" y="13"/>
                  <a:pt x="23" y="13"/>
                  <a:pt x="24" y="14"/>
                </a:cubicBezTo>
                <a:cubicBezTo>
                  <a:pt x="24" y="19"/>
                  <a:pt x="24" y="19"/>
                  <a:pt x="24" y="19"/>
                </a:cubicBezTo>
                <a:cubicBezTo>
                  <a:pt x="23" y="18"/>
                  <a:pt x="21" y="19"/>
                  <a:pt x="20" y="19"/>
                </a:cubicBezTo>
                <a:cubicBezTo>
                  <a:pt x="18" y="20"/>
                  <a:pt x="17" y="23"/>
                  <a:pt x="18" y="25"/>
                </a:cubicBezTo>
                <a:cubicBezTo>
                  <a:pt x="18" y="26"/>
                  <a:pt x="21" y="27"/>
                  <a:pt x="23" y="26"/>
                </a:cubicBezTo>
                <a:cubicBezTo>
                  <a:pt x="25" y="25"/>
                  <a:pt x="26" y="24"/>
                  <a:pt x="26" y="21"/>
                </a:cubicBezTo>
                <a:cubicBezTo>
                  <a:pt x="26" y="15"/>
                  <a:pt x="26" y="15"/>
                  <a:pt x="26" y="15"/>
                </a:cubicBezTo>
                <a:cubicBezTo>
                  <a:pt x="26" y="15"/>
                  <a:pt x="26" y="15"/>
                  <a:pt x="27" y="15"/>
                </a:cubicBezTo>
                <a:cubicBezTo>
                  <a:pt x="28" y="16"/>
                  <a:pt x="31" y="17"/>
                  <a:pt x="34" y="18"/>
                </a:cubicBezTo>
                <a:cubicBezTo>
                  <a:pt x="35" y="18"/>
                  <a:pt x="34" y="21"/>
                  <a:pt x="31" y="21"/>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35" name="Freeform 351"/>
          <p:cNvSpPr>
            <a:spLocks noEditPoints="1"/>
          </p:cNvSpPr>
          <p:nvPr/>
        </p:nvSpPr>
        <p:spPr bwMode="auto">
          <a:xfrm>
            <a:off x="1466655" y="3269413"/>
            <a:ext cx="332828" cy="369005"/>
          </a:xfrm>
          <a:custGeom>
            <a:avLst/>
            <a:gdLst>
              <a:gd name="T0" fmla="*/ 35 w 39"/>
              <a:gd name="T1" fmla="*/ 8 h 43"/>
              <a:gd name="T2" fmla="*/ 31 w 39"/>
              <a:gd name="T3" fmla="*/ 5 h 43"/>
              <a:gd name="T4" fmla="*/ 22 w 39"/>
              <a:gd name="T5" fmla="*/ 5 h 43"/>
              <a:gd name="T6" fmla="*/ 20 w 39"/>
              <a:gd name="T7" fmla="*/ 1 h 43"/>
              <a:gd name="T8" fmla="*/ 14 w 39"/>
              <a:gd name="T9" fmla="*/ 0 h 43"/>
              <a:gd name="T10" fmla="*/ 12 w 39"/>
              <a:gd name="T11" fmla="*/ 4 h 43"/>
              <a:gd name="T12" fmla="*/ 12 w 39"/>
              <a:gd name="T13" fmla="*/ 9 h 43"/>
              <a:gd name="T14" fmla="*/ 8 w 39"/>
              <a:gd name="T15" fmla="*/ 13 h 43"/>
              <a:gd name="T16" fmla="*/ 3 w 39"/>
              <a:gd name="T17" fmla="*/ 13 h 43"/>
              <a:gd name="T18" fmla="*/ 0 w 39"/>
              <a:gd name="T19" fmla="*/ 14 h 43"/>
              <a:gd name="T20" fmla="*/ 5 w 39"/>
              <a:gd name="T21" fmla="*/ 28 h 43"/>
              <a:gd name="T22" fmla="*/ 16 w 39"/>
              <a:gd name="T23" fmla="*/ 31 h 43"/>
              <a:gd name="T24" fmla="*/ 18 w 39"/>
              <a:gd name="T25" fmla="*/ 25 h 43"/>
              <a:gd name="T26" fmla="*/ 22 w 39"/>
              <a:gd name="T27" fmla="*/ 29 h 43"/>
              <a:gd name="T28" fmla="*/ 29 w 39"/>
              <a:gd name="T29" fmla="*/ 32 h 43"/>
              <a:gd name="T30" fmla="*/ 28 w 39"/>
              <a:gd name="T31" fmla="*/ 38 h 43"/>
              <a:gd name="T32" fmla="*/ 24 w 39"/>
              <a:gd name="T33" fmla="*/ 38 h 43"/>
              <a:gd name="T34" fmla="*/ 23 w 39"/>
              <a:gd name="T35" fmla="*/ 35 h 43"/>
              <a:gd name="T36" fmla="*/ 25 w 39"/>
              <a:gd name="T37" fmla="*/ 35 h 43"/>
              <a:gd name="T38" fmla="*/ 25 w 39"/>
              <a:gd name="T39" fmla="*/ 32 h 43"/>
              <a:gd name="T40" fmla="*/ 18 w 39"/>
              <a:gd name="T41" fmla="*/ 35 h 43"/>
              <a:gd name="T42" fmla="*/ 19 w 39"/>
              <a:gd name="T43" fmla="*/ 41 h 43"/>
              <a:gd name="T44" fmla="*/ 28 w 39"/>
              <a:gd name="T45" fmla="*/ 43 h 43"/>
              <a:gd name="T46" fmla="*/ 35 w 39"/>
              <a:gd name="T47" fmla="*/ 8 h 43"/>
              <a:gd name="T48" fmla="*/ 31 w 39"/>
              <a:gd name="T49" fmla="*/ 22 h 43"/>
              <a:gd name="T50" fmla="*/ 27 w 39"/>
              <a:gd name="T51" fmla="*/ 21 h 43"/>
              <a:gd name="T52" fmla="*/ 24 w 39"/>
              <a:gd name="T53" fmla="*/ 22 h 43"/>
              <a:gd name="T54" fmla="*/ 27 w 39"/>
              <a:gd name="T55" fmla="*/ 17 h 43"/>
              <a:gd name="T56" fmla="*/ 31 w 39"/>
              <a:gd name="T57" fmla="*/ 22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9" h="43">
                <a:moveTo>
                  <a:pt x="35" y="8"/>
                </a:moveTo>
                <a:cubicBezTo>
                  <a:pt x="35" y="5"/>
                  <a:pt x="31" y="5"/>
                  <a:pt x="31" y="5"/>
                </a:cubicBezTo>
                <a:cubicBezTo>
                  <a:pt x="22" y="5"/>
                  <a:pt x="22" y="5"/>
                  <a:pt x="22" y="5"/>
                </a:cubicBezTo>
                <a:cubicBezTo>
                  <a:pt x="22" y="5"/>
                  <a:pt x="21" y="2"/>
                  <a:pt x="20" y="1"/>
                </a:cubicBezTo>
                <a:cubicBezTo>
                  <a:pt x="18" y="0"/>
                  <a:pt x="15" y="0"/>
                  <a:pt x="14" y="0"/>
                </a:cubicBezTo>
                <a:cubicBezTo>
                  <a:pt x="12" y="0"/>
                  <a:pt x="12" y="2"/>
                  <a:pt x="12" y="4"/>
                </a:cubicBezTo>
                <a:cubicBezTo>
                  <a:pt x="12" y="6"/>
                  <a:pt x="12" y="8"/>
                  <a:pt x="12" y="9"/>
                </a:cubicBezTo>
                <a:cubicBezTo>
                  <a:pt x="12" y="12"/>
                  <a:pt x="11" y="13"/>
                  <a:pt x="8" y="13"/>
                </a:cubicBezTo>
                <a:cubicBezTo>
                  <a:pt x="3" y="13"/>
                  <a:pt x="3" y="13"/>
                  <a:pt x="3" y="13"/>
                </a:cubicBezTo>
                <a:cubicBezTo>
                  <a:pt x="1" y="13"/>
                  <a:pt x="0" y="13"/>
                  <a:pt x="0" y="14"/>
                </a:cubicBezTo>
                <a:cubicBezTo>
                  <a:pt x="0" y="15"/>
                  <a:pt x="2" y="26"/>
                  <a:pt x="5" y="28"/>
                </a:cubicBezTo>
                <a:cubicBezTo>
                  <a:pt x="6" y="30"/>
                  <a:pt x="15" y="31"/>
                  <a:pt x="16" y="31"/>
                </a:cubicBezTo>
                <a:cubicBezTo>
                  <a:pt x="18" y="31"/>
                  <a:pt x="18" y="25"/>
                  <a:pt x="18" y="25"/>
                </a:cubicBezTo>
                <a:cubicBezTo>
                  <a:pt x="19" y="25"/>
                  <a:pt x="19" y="28"/>
                  <a:pt x="22" y="29"/>
                </a:cubicBezTo>
                <a:cubicBezTo>
                  <a:pt x="25" y="30"/>
                  <a:pt x="29" y="30"/>
                  <a:pt x="29" y="32"/>
                </a:cubicBezTo>
                <a:cubicBezTo>
                  <a:pt x="29" y="34"/>
                  <a:pt x="30" y="38"/>
                  <a:pt x="28" y="38"/>
                </a:cubicBezTo>
                <a:cubicBezTo>
                  <a:pt x="24" y="38"/>
                  <a:pt x="24" y="38"/>
                  <a:pt x="24" y="38"/>
                </a:cubicBezTo>
                <a:cubicBezTo>
                  <a:pt x="21" y="38"/>
                  <a:pt x="22" y="35"/>
                  <a:pt x="23" y="35"/>
                </a:cubicBezTo>
                <a:cubicBezTo>
                  <a:pt x="24" y="35"/>
                  <a:pt x="25" y="35"/>
                  <a:pt x="25" y="35"/>
                </a:cubicBezTo>
                <a:cubicBezTo>
                  <a:pt x="25" y="32"/>
                  <a:pt x="25" y="32"/>
                  <a:pt x="25" y="32"/>
                </a:cubicBezTo>
                <a:cubicBezTo>
                  <a:pt x="25" y="32"/>
                  <a:pt x="19" y="31"/>
                  <a:pt x="18" y="35"/>
                </a:cubicBezTo>
                <a:cubicBezTo>
                  <a:pt x="18" y="39"/>
                  <a:pt x="19" y="41"/>
                  <a:pt x="19" y="41"/>
                </a:cubicBezTo>
                <a:cubicBezTo>
                  <a:pt x="20" y="42"/>
                  <a:pt x="21" y="43"/>
                  <a:pt x="28" y="43"/>
                </a:cubicBezTo>
                <a:cubicBezTo>
                  <a:pt x="39" y="43"/>
                  <a:pt x="35" y="11"/>
                  <a:pt x="35" y="8"/>
                </a:cubicBezTo>
                <a:close/>
                <a:moveTo>
                  <a:pt x="31" y="22"/>
                </a:moveTo>
                <a:cubicBezTo>
                  <a:pt x="30" y="23"/>
                  <a:pt x="29" y="21"/>
                  <a:pt x="27" y="21"/>
                </a:cubicBezTo>
                <a:cubicBezTo>
                  <a:pt x="26" y="21"/>
                  <a:pt x="24" y="22"/>
                  <a:pt x="24" y="22"/>
                </a:cubicBezTo>
                <a:cubicBezTo>
                  <a:pt x="24" y="21"/>
                  <a:pt x="24" y="17"/>
                  <a:pt x="27" y="17"/>
                </a:cubicBezTo>
                <a:cubicBezTo>
                  <a:pt x="30" y="17"/>
                  <a:pt x="31" y="22"/>
                  <a:pt x="31" y="22"/>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36" name="Freeform 353"/>
          <p:cNvSpPr>
            <a:spLocks noEditPoints="1"/>
          </p:cNvSpPr>
          <p:nvPr/>
        </p:nvSpPr>
        <p:spPr bwMode="auto">
          <a:xfrm>
            <a:off x="1439521" y="2797154"/>
            <a:ext cx="387095" cy="383477"/>
          </a:xfrm>
          <a:custGeom>
            <a:avLst/>
            <a:gdLst>
              <a:gd name="T0" fmla="*/ 23 w 45"/>
              <a:gd name="T1" fmla="*/ 0 h 45"/>
              <a:gd name="T2" fmla="*/ 0 w 45"/>
              <a:gd name="T3" fmla="*/ 23 h 45"/>
              <a:gd name="T4" fmla="*/ 23 w 45"/>
              <a:gd name="T5" fmla="*/ 45 h 45"/>
              <a:gd name="T6" fmla="*/ 45 w 45"/>
              <a:gd name="T7" fmla="*/ 23 h 45"/>
              <a:gd name="T8" fmla="*/ 23 w 45"/>
              <a:gd name="T9" fmla="*/ 0 h 45"/>
              <a:gd name="T10" fmla="*/ 33 w 45"/>
              <a:gd name="T11" fmla="*/ 18 h 45"/>
              <a:gd name="T12" fmla="*/ 23 w 45"/>
              <a:gd name="T13" fmla="*/ 32 h 45"/>
              <a:gd name="T14" fmla="*/ 19 w 45"/>
              <a:gd name="T15" fmla="*/ 30 h 45"/>
              <a:gd name="T16" fmla="*/ 15 w 45"/>
              <a:gd name="T17" fmla="*/ 19 h 45"/>
              <a:gd name="T18" fmla="*/ 13 w 45"/>
              <a:gd name="T19" fmla="*/ 20 h 45"/>
              <a:gd name="T20" fmla="*/ 12 w 45"/>
              <a:gd name="T21" fmla="*/ 19 h 45"/>
              <a:gd name="T22" fmla="*/ 18 w 45"/>
              <a:gd name="T23" fmla="*/ 14 h 45"/>
              <a:gd name="T24" fmla="*/ 22 w 45"/>
              <a:gd name="T25" fmla="*/ 22 h 45"/>
              <a:gd name="T26" fmla="*/ 23 w 45"/>
              <a:gd name="T27" fmla="*/ 26 h 45"/>
              <a:gd name="T28" fmla="*/ 26 w 45"/>
              <a:gd name="T29" fmla="*/ 22 h 45"/>
              <a:gd name="T30" fmla="*/ 24 w 45"/>
              <a:gd name="T31" fmla="*/ 19 h 45"/>
              <a:gd name="T32" fmla="*/ 33 w 45"/>
              <a:gd name="T33" fmla="*/ 18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5" h="45">
                <a:moveTo>
                  <a:pt x="23" y="0"/>
                </a:moveTo>
                <a:cubicBezTo>
                  <a:pt x="10" y="0"/>
                  <a:pt x="0" y="10"/>
                  <a:pt x="0" y="23"/>
                </a:cubicBezTo>
                <a:cubicBezTo>
                  <a:pt x="0" y="35"/>
                  <a:pt x="10" y="45"/>
                  <a:pt x="23" y="45"/>
                </a:cubicBezTo>
                <a:cubicBezTo>
                  <a:pt x="35" y="45"/>
                  <a:pt x="45" y="35"/>
                  <a:pt x="45" y="23"/>
                </a:cubicBezTo>
                <a:cubicBezTo>
                  <a:pt x="45" y="10"/>
                  <a:pt x="35" y="0"/>
                  <a:pt x="23" y="0"/>
                </a:cubicBezTo>
                <a:close/>
                <a:moveTo>
                  <a:pt x="33" y="18"/>
                </a:moveTo>
                <a:cubicBezTo>
                  <a:pt x="32" y="25"/>
                  <a:pt x="25" y="31"/>
                  <a:pt x="23" y="32"/>
                </a:cubicBezTo>
                <a:cubicBezTo>
                  <a:pt x="21" y="34"/>
                  <a:pt x="19" y="32"/>
                  <a:pt x="19" y="30"/>
                </a:cubicBezTo>
                <a:cubicBezTo>
                  <a:pt x="18" y="29"/>
                  <a:pt x="16" y="20"/>
                  <a:pt x="15" y="19"/>
                </a:cubicBezTo>
                <a:cubicBezTo>
                  <a:pt x="14" y="19"/>
                  <a:pt x="13" y="20"/>
                  <a:pt x="13" y="20"/>
                </a:cubicBezTo>
                <a:cubicBezTo>
                  <a:pt x="12" y="19"/>
                  <a:pt x="12" y="19"/>
                  <a:pt x="12" y="19"/>
                </a:cubicBezTo>
                <a:cubicBezTo>
                  <a:pt x="12" y="19"/>
                  <a:pt x="15" y="15"/>
                  <a:pt x="18" y="14"/>
                </a:cubicBezTo>
                <a:cubicBezTo>
                  <a:pt x="21" y="13"/>
                  <a:pt x="21" y="19"/>
                  <a:pt x="22" y="22"/>
                </a:cubicBezTo>
                <a:cubicBezTo>
                  <a:pt x="22" y="24"/>
                  <a:pt x="23" y="26"/>
                  <a:pt x="23" y="26"/>
                </a:cubicBezTo>
                <a:cubicBezTo>
                  <a:pt x="24" y="26"/>
                  <a:pt x="25" y="24"/>
                  <a:pt x="26" y="22"/>
                </a:cubicBezTo>
                <a:cubicBezTo>
                  <a:pt x="28" y="20"/>
                  <a:pt x="26" y="17"/>
                  <a:pt x="24" y="19"/>
                </a:cubicBezTo>
                <a:cubicBezTo>
                  <a:pt x="25" y="13"/>
                  <a:pt x="34" y="12"/>
                  <a:pt x="33" y="1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37" name="Freeform 354"/>
          <p:cNvSpPr>
            <a:spLocks noEditPoints="1"/>
          </p:cNvSpPr>
          <p:nvPr/>
        </p:nvSpPr>
        <p:spPr bwMode="auto">
          <a:xfrm>
            <a:off x="2042816" y="3262177"/>
            <a:ext cx="383477" cy="383477"/>
          </a:xfrm>
          <a:custGeom>
            <a:avLst/>
            <a:gdLst>
              <a:gd name="T0" fmla="*/ 23 w 45"/>
              <a:gd name="T1" fmla="*/ 0 h 45"/>
              <a:gd name="T2" fmla="*/ 0 w 45"/>
              <a:gd name="T3" fmla="*/ 23 h 45"/>
              <a:gd name="T4" fmla="*/ 23 w 45"/>
              <a:gd name="T5" fmla="*/ 45 h 45"/>
              <a:gd name="T6" fmla="*/ 45 w 45"/>
              <a:gd name="T7" fmla="*/ 23 h 45"/>
              <a:gd name="T8" fmla="*/ 23 w 45"/>
              <a:gd name="T9" fmla="*/ 0 h 45"/>
              <a:gd name="T10" fmla="*/ 17 w 45"/>
              <a:gd name="T11" fmla="*/ 28 h 45"/>
              <a:gd name="T12" fmla="*/ 12 w 45"/>
              <a:gd name="T13" fmla="*/ 23 h 45"/>
              <a:gd name="T14" fmla="*/ 17 w 45"/>
              <a:gd name="T15" fmla="*/ 18 h 45"/>
              <a:gd name="T16" fmla="*/ 22 w 45"/>
              <a:gd name="T17" fmla="*/ 23 h 45"/>
              <a:gd name="T18" fmla="*/ 17 w 45"/>
              <a:gd name="T19" fmla="*/ 28 h 45"/>
              <a:gd name="T20" fmla="*/ 29 w 45"/>
              <a:gd name="T21" fmla="*/ 28 h 45"/>
              <a:gd name="T22" fmla="*/ 24 w 45"/>
              <a:gd name="T23" fmla="*/ 23 h 45"/>
              <a:gd name="T24" fmla="*/ 29 w 45"/>
              <a:gd name="T25" fmla="*/ 18 h 45"/>
              <a:gd name="T26" fmla="*/ 34 w 45"/>
              <a:gd name="T27" fmla="*/ 23 h 45"/>
              <a:gd name="T28" fmla="*/ 29 w 45"/>
              <a:gd name="T29" fmla="*/ 28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5" h="45">
                <a:moveTo>
                  <a:pt x="23" y="0"/>
                </a:moveTo>
                <a:cubicBezTo>
                  <a:pt x="10" y="0"/>
                  <a:pt x="0" y="10"/>
                  <a:pt x="0" y="23"/>
                </a:cubicBezTo>
                <a:cubicBezTo>
                  <a:pt x="0" y="35"/>
                  <a:pt x="10" y="45"/>
                  <a:pt x="23" y="45"/>
                </a:cubicBezTo>
                <a:cubicBezTo>
                  <a:pt x="35" y="45"/>
                  <a:pt x="45" y="35"/>
                  <a:pt x="45" y="23"/>
                </a:cubicBezTo>
                <a:cubicBezTo>
                  <a:pt x="45" y="10"/>
                  <a:pt x="35" y="0"/>
                  <a:pt x="23" y="0"/>
                </a:cubicBezTo>
                <a:close/>
                <a:moveTo>
                  <a:pt x="17" y="28"/>
                </a:moveTo>
                <a:cubicBezTo>
                  <a:pt x="14" y="28"/>
                  <a:pt x="12" y="25"/>
                  <a:pt x="12" y="23"/>
                </a:cubicBezTo>
                <a:cubicBezTo>
                  <a:pt x="12" y="20"/>
                  <a:pt x="14" y="18"/>
                  <a:pt x="17" y="18"/>
                </a:cubicBezTo>
                <a:cubicBezTo>
                  <a:pt x="19" y="18"/>
                  <a:pt x="22" y="20"/>
                  <a:pt x="22" y="23"/>
                </a:cubicBezTo>
                <a:cubicBezTo>
                  <a:pt x="22" y="25"/>
                  <a:pt x="19" y="28"/>
                  <a:pt x="17" y="28"/>
                </a:cubicBezTo>
                <a:close/>
                <a:moveTo>
                  <a:pt x="29" y="28"/>
                </a:moveTo>
                <a:cubicBezTo>
                  <a:pt x="26" y="28"/>
                  <a:pt x="24" y="25"/>
                  <a:pt x="24" y="23"/>
                </a:cubicBezTo>
                <a:cubicBezTo>
                  <a:pt x="24" y="20"/>
                  <a:pt x="26" y="18"/>
                  <a:pt x="29" y="18"/>
                </a:cubicBezTo>
                <a:cubicBezTo>
                  <a:pt x="31" y="18"/>
                  <a:pt x="34" y="20"/>
                  <a:pt x="34" y="23"/>
                </a:cubicBezTo>
                <a:cubicBezTo>
                  <a:pt x="34" y="25"/>
                  <a:pt x="31" y="28"/>
                  <a:pt x="29" y="2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38" name="Freeform 355"/>
          <p:cNvSpPr>
            <a:spLocks noEditPoints="1"/>
          </p:cNvSpPr>
          <p:nvPr/>
        </p:nvSpPr>
        <p:spPr bwMode="auto">
          <a:xfrm>
            <a:off x="7351754" y="3294737"/>
            <a:ext cx="325593" cy="318358"/>
          </a:xfrm>
          <a:custGeom>
            <a:avLst/>
            <a:gdLst>
              <a:gd name="T0" fmla="*/ 9 w 38"/>
              <a:gd name="T1" fmla="*/ 15 h 37"/>
              <a:gd name="T2" fmla="*/ 13 w 38"/>
              <a:gd name="T3" fmla="*/ 8 h 37"/>
              <a:gd name="T4" fmla="*/ 18 w 38"/>
              <a:gd name="T5" fmla="*/ 8 h 37"/>
              <a:gd name="T6" fmla="*/ 18 w 38"/>
              <a:gd name="T7" fmla="*/ 14 h 37"/>
              <a:gd name="T8" fmla="*/ 18 w 38"/>
              <a:gd name="T9" fmla="*/ 14 h 37"/>
              <a:gd name="T10" fmla="*/ 19 w 38"/>
              <a:gd name="T11" fmla="*/ 15 h 37"/>
              <a:gd name="T12" fmla="*/ 19 w 38"/>
              <a:gd name="T13" fmla="*/ 14 h 37"/>
              <a:gd name="T14" fmla="*/ 34 w 38"/>
              <a:gd name="T15" fmla="*/ 0 h 37"/>
              <a:gd name="T16" fmla="*/ 24 w 38"/>
              <a:gd name="T17" fmla="*/ 0 h 37"/>
              <a:gd name="T18" fmla="*/ 13 w 38"/>
              <a:gd name="T19" fmla="*/ 0 h 37"/>
              <a:gd name="T20" fmla="*/ 0 w 38"/>
              <a:gd name="T21" fmla="*/ 14 h 37"/>
              <a:gd name="T22" fmla="*/ 0 w 38"/>
              <a:gd name="T23" fmla="*/ 33 h 37"/>
              <a:gd name="T24" fmla="*/ 9 w 38"/>
              <a:gd name="T25" fmla="*/ 25 h 37"/>
              <a:gd name="T26" fmla="*/ 9 w 38"/>
              <a:gd name="T27" fmla="*/ 15 h 37"/>
              <a:gd name="T28" fmla="*/ 29 w 38"/>
              <a:gd name="T29" fmla="*/ 12 h 37"/>
              <a:gd name="T30" fmla="*/ 29 w 38"/>
              <a:gd name="T31" fmla="*/ 22 h 37"/>
              <a:gd name="T32" fmla="*/ 25 w 38"/>
              <a:gd name="T33" fmla="*/ 29 h 37"/>
              <a:gd name="T34" fmla="*/ 20 w 38"/>
              <a:gd name="T35" fmla="*/ 29 h 37"/>
              <a:gd name="T36" fmla="*/ 20 w 38"/>
              <a:gd name="T37" fmla="*/ 23 h 37"/>
              <a:gd name="T38" fmla="*/ 20 w 38"/>
              <a:gd name="T39" fmla="*/ 23 h 37"/>
              <a:gd name="T40" fmla="*/ 19 w 38"/>
              <a:gd name="T41" fmla="*/ 22 h 37"/>
              <a:gd name="T42" fmla="*/ 19 w 38"/>
              <a:gd name="T43" fmla="*/ 23 h 37"/>
              <a:gd name="T44" fmla="*/ 4 w 38"/>
              <a:gd name="T45" fmla="*/ 37 h 37"/>
              <a:gd name="T46" fmla="*/ 14 w 38"/>
              <a:gd name="T47" fmla="*/ 37 h 37"/>
              <a:gd name="T48" fmla="*/ 25 w 38"/>
              <a:gd name="T49" fmla="*/ 37 h 37"/>
              <a:gd name="T50" fmla="*/ 38 w 38"/>
              <a:gd name="T51" fmla="*/ 23 h 37"/>
              <a:gd name="T52" fmla="*/ 38 w 38"/>
              <a:gd name="T53" fmla="*/ 4 h 37"/>
              <a:gd name="T54" fmla="*/ 29 w 38"/>
              <a:gd name="T55" fmla="*/ 12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8" h="37">
                <a:moveTo>
                  <a:pt x="9" y="15"/>
                </a:moveTo>
                <a:cubicBezTo>
                  <a:pt x="9" y="11"/>
                  <a:pt x="10" y="9"/>
                  <a:pt x="13" y="8"/>
                </a:cubicBezTo>
                <a:cubicBezTo>
                  <a:pt x="14" y="8"/>
                  <a:pt x="17" y="8"/>
                  <a:pt x="18" y="8"/>
                </a:cubicBezTo>
                <a:cubicBezTo>
                  <a:pt x="18" y="14"/>
                  <a:pt x="18" y="14"/>
                  <a:pt x="18" y="14"/>
                </a:cubicBezTo>
                <a:cubicBezTo>
                  <a:pt x="18" y="14"/>
                  <a:pt x="18" y="14"/>
                  <a:pt x="18" y="14"/>
                </a:cubicBezTo>
                <a:cubicBezTo>
                  <a:pt x="18" y="14"/>
                  <a:pt x="19" y="15"/>
                  <a:pt x="19" y="15"/>
                </a:cubicBezTo>
                <a:cubicBezTo>
                  <a:pt x="19" y="15"/>
                  <a:pt x="19" y="14"/>
                  <a:pt x="19" y="14"/>
                </a:cubicBezTo>
                <a:cubicBezTo>
                  <a:pt x="34" y="0"/>
                  <a:pt x="34" y="0"/>
                  <a:pt x="34" y="0"/>
                </a:cubicBezTo>
                <a:cubicBezTo>
                  <a:pt x="24" y="0"/>
                  <a:pt x="24" y="0"/>
                  <a:pt x="24" y="0"/>
                </a:cubicBezTo>
                <a:cubicBezTo>
                  <a:pt x="13" y="0"/>
                  <a:pt x="13" y="0"/>
                  <a:pt x="13" y="0"/>
                </a:cubicBezTo>
                <a:cubicBezTo>
                  <a:pt x="5" y="0"/>
                  <a:pt x="0" y="5"/>
                  <a:pt x="0" y="14"/>
                </a:cubicBezTo>
                <a:cubicBezTo>
                  <a:pt x="0" y="33"/>
                  <a:pt x="0" y="33"/>
                  <a:pt x="0" y="33"/>
                </a:cubicBezTo>
                <a:cubicBezTo>
                  <a:pt x="9" y="25"/>
                  <a:pt x="9" y="25"/>
                  <a:pt x="9" y="25"/>
                </a:cubicBezTo>
                <a:lnTo>
                  <a:pt x="9" y="15"/>
                </a:lnTo>
                <a:close/>
                <a:moveTo>
                  <a:pt x="29" y="12"/>
                </a:moveTo>
                <a:cubicBezTo>
                  <a:pt x="29" y="22"/>
                  <a:pt x="29" y="22"/>
                  <a:pt x="29" y="22"/>
                </a:cubicBezTo>
                <a:cubicBezTo>
                  <a:pt x="29" y="26"/>
                  <a:pt x="28" y="28"/>
                  <a:pt x="25" y="29"/>
                </a:cubicBezTo>
                <a:cubicBezTo>
                  <a:pt x="24" y="29"/>
                  <a:pt x="21" y="29"/>
                  <a:pt x="20" y="29"/>
                </a:cubicBezTo>
                <a:cubicBezTo>
                  <a:pt x="20" y="23"/>
                  <a:pt x="20" y="23"/>
                  <a:pt x="20" y="23"/>
                </a:cubicBezTo>
                <a:cubicBezTo>
                  <a:pt x="20" y="23"/>
                  <a:pt x="20" y="23"/>
                  <a:pt x="20" y="23"/>
                </a:cubicBezTo>
                <a:cubicBezTo>
                  <a:pt x="19" y="23"/>
                  <a:pt x="19" y="22"/>
                  <a:pt x="19" y="22"/>
                </a:cubicBezTo>
                <a:cubicBezTo>
                  <a:pt x="19" y="22"/>
                  <a:pt x="19" y="22"/>
                  <a:pt x="19" y="23"/>
                </a:cubicBezTo>
                <a:cubicBezTo>
                  <a:pt x="4" y="37"/>
                  <a:pt x="4" y="37"/>
                  <a:pt x="4" y="37"/>
                </a:cubicBezTo>
                <a:cubicBezTo>
                  <a:pt x="14" y="37"/>
                  <a:pt x="14" y="37"/>
                  <a:pt x="14" y="37"/>
                </a:cubicBezTo>
                <a:cubicBezTo>
                  <a:pt x="25" y="37"/>
                  <a:pt x="25" y="37"/>
                  <a:pt x="25" y="37"/>
                </a:cubicBezTo>
                <a:cubicBezTo>
                  <a:pt x="33" y="37"/>
                  <a:pt x="38" y="32"/>
                  <a:pt x="38" y="23"/>
                </a:cubicBezTo>
                <a:cubicBezTo>
                  <a:pt x="38" y="4"/>
                  <a:pt x="38" y="4"/>
                  <a:pt x="38" y="4"/>
                </a:cubicBezTo>
                <a:lnTo>
                  <a:pt x="29" y="12"/>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39" name="Freeform 356"/>
          <p:cNvSpPr>
            <a:spLocks noEditPoints="1"/>
          </p:cNvSpPr>
          <p:nvPr/>
        </p:nvSpPr>
        <p:spPr bwMode="auto">
          <a:xfrm>
            <a:off x="6145854" y="3256750"/>
            <a:ext cx="401566" cy="394331"/>
          </a:xfrm>
          <a:custGeom>
            <a:avLst/>
            <a:gdLst>
              <a:gd name="T0" fmla="*/ 41 w 47"/>
              <a:gd name="T1" fmla="*/ 29 h 46"/>
              <a:gd name="T2" fmla="*/ 35 w 47"/>
              <a:gd name="T3" fmla="*/ 29 h 46"/>
              <a:gd name="T4" fmla="*/ 10 w 47"/>
              <a:gd name="T5" fmla="*/ 38 h 46"/>
              <a:gd name="T6" fmla="*/ 12 w 47"/>
              <a:gd name="T7" fmla="*/ 39 h 46"/>
              <a:gd name="T8" fmla="*/ 42 w 47"/>
              <a:gd name="T9" fmla="*/ 34 h 46"/>
              <a:gd name="T10" fmla="*/ 41 w 47"/>
              <a:gd name="T11" fmla="*/ 29 h 46"/>
              <a:gd name="T12" fmla="*/ 12 w 47"/>
              <a:gd name="T13" fmla="*/ 27 h 46"/>
              <a:gd name="T14" fmla="*/ 17 w 47"/>
              <a:gd name="T15" fmla="*/ 1 h 46"/>
              <a:gd name="T16" fmla="*/ 15 w 47"/>
              <a:gd name="T17" fmla="*/ 2 h 46"/>
              <a:gd name="T18" fmla="*/ 5 w 47"/>
              <a:gd name="T19" fmla="*/ 31 h 46"/>
              <a:gd name="T20" fmla="*/ 10 w 47"/>
              <a:gd name="T21" fmla="*/ 32 h 46"/>
              <a:gd name="T22" fmla="*/ 12 w 47"/>
              <a:gd name="T23" fmla="*/ 27 h 46"/>
              <a:gd name="T24" fmla="*/ 26 w 47"/>
              <a:gd name="T25" fmla="*/ 0 h 46"/>
              <a:gd name="T26" fmla="*/ 22 w 47"/>
              <a:gd name="T27" fmla="*/ 4 h 46"/>
              <a:gd name="T28" fmla="*/ 26 w 47"/>
              <a:gd name="T29" fmla="*/ 8 h 46"/>
              <a:gd name="T30" fmla="*/ 45 w 47"/>
              <a:gd name="T31" fmla="*/ 26 h 46"/>
              <a:gd name="T32" fmla="*/ 46 w 47"/>
              <a:gd name="T33" fmla="*/ 24 h 46"/>
              <a:gd name="T34" fmla="*/ 26 w 47"/>
              <a:gd name="T35" fmla="*/ 0 h 46"/>
              <a:gd name="T36" fmla="*/ 17 w 47"/>
              <a:gd name="T37" fmla="*/ 23 h 46"/>
              <a:gd name="T38" fmla="*/ 17 w 47"/>
              <a:gd name="T39" fmla="*/ 26 h 46"/>
              <a:gd name="T40" fmla="*/ 18 w 47"/>
              <a:gd name="T41" fmla="*/ 25 h 46"/>
              <a:gd name="T42" fmla="*/ 20 w 47"/>
              <a:gd name="T43" fmla="*/ 27 h 46"/>
              <a:gd name="T44" fmla="*/ 18 w 47"/>
              <a:gd name="T45" fmla="*/ 28 h 46"/>
              <a:gd name="T46" fmla="*/ 21 w 47"/>
              <a:gd name="T47" fmla="*/ 30 h 46"/>
              <a:gd name="T48" fmla="*/ 24 w 47"/>
              <a:gd name="T49" fmla="*/ 29 h 46"/>
              <a:gd name="T50" fmla="*/ 24 w 47"/>
              <a:gd name="T51" fmla="*/ 29 h 46"/>
              <a:gd name="T52" fmla="*/ 27 w 47"/>
              <a:gd name="T53" fmla="*/ 30 h 46"/>
              <a:gd name="T54" fmla="*/ 30 w 47"/>
              <a:gd name="T55" fmla="*/ 28 h 46"/>
              <a:gd name="T56" fmla="*/ 29 w 47"/>
              <a:gd name="T57" fmla="*/ 27 h 46"/>
              <a:gd name="T58" fmla="*/ 30 w 47"/>
              <a:gd name="T59" fmla="*/ 25 h 46"/>
              <a:gd name="T60" fmla="*/ 32 w 47"/>
              <a:gd name="T61" fmla="*/ 26 h 46"/>
              <a:gd name="T62" fmla="*/ 32 w 47"/>
              <a:gd name="T63" fmla="*/ 23 h 46"/>
              <a:gd name="T64" fmla="*/ 30 w 47"/>
              <a:gd name="T65" fmla="*/ 21 h 46"/>
              <a:gd name="T66" fmla="*/ 30 w 47"/>
              <a:gd name="T67" fmla="*/ 20 h 46"/>
              <a:gd name="T68" fmla="*/ 30 w 47"/>
              <a:gd name="T69" fmla="*/ 19 h 46"/>
              <a:gd name="T70" fmla="*/ 30 w 47"/>
              <a:gd name="T71" fmla="*/ 19 h 46"/>
              <a:gd name="T72" fmla="*/ 30 w 47"/>
              <a:gd name="T73" fmla="*/ 19 h 46"/>
              <a:gd name="T74" fmla="*/ 24 w 47"/>
              <a:gd name="T75" fmla="*/ 13 h 46"/>
              <a:gd name="T76" fmla="*/ 19 w 47"/>
              <a:gd name="T77" fmla="*/ 19 h 46"/>
              <a:gd name="T78" fmla="*/ 19 w 47"/>
              <a:gd name="T79" fmla="*/ 19 h 46"/>
              <a:gd name="T80" fmla="*/ 19 w 47"/>
              <a:gd name="T81" fmla="*/ 19 h 46"/>
              <a:gd name="T82" fmla="*/ 19 w 47"/>
              <a:gd name="T83" fmla="*/ 20 h 46"/>
              <a:gd name="T84" fmla="*/ 19 w 47"/>
              <a:gd name="T85" fmla="*/ 21 h 46"/>
              <a:gd name="T86" fmla="*/ 17 w 47"/>
              <a:gd name="T87" fmla="*/ 23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7" h="46">
                <a:moveTo>
                  <a:pt x="41" y="29"/>
                </a:moveTo>
                <a:cubicBezTo>
                  <a:pt x="39" y="27"/>
                  <a:pt x="37" y="28"/>
                  <a:pt x="35" y="29"/>
                </a:cubicBezTo>
                <a:cubicBezTo>
                  <a:pt x="34" y="31"/>
                  <a:pt x="25" y="43"/>
                  <a:pt x="10" y="38"/>
                </a:cubicBezTo>
                <a:cubicBezTo>
                  <a:pt x="11" y="38"/>
                  <a:pt x="11" y="39"/>
                  <a:pt x="12" y="39"/>
                </a:cubicBezTo>
                <a:cubicBezTo>
                  <a:pt x="22" y="46"/>
                  <a:pt x="35" y="44"/>
                  <a:pt x="42" y="34"/>
                </a:cubicBezTo>
                <a:cubicBezTo>
                  <a:pt x="43" y="32"/>
                  <a:pt x="43" y="30"/>
                  <a:pt x="41" y="29"/>
                </a:cubicBezTo>
                <a:close/>
                <a:moveTo>
                  <a:pt x="12" y="27"/>
                </a:moveTo>
                <a:cubicBezTo>
                  <a:pt x="11" y="25"/>
                  <a:pt x="6" y="12"/>
                  <a:pt x="17" y="1"/>
                </a:cubicBezTo>
                <a:cubicBezTo>
                  <a:pt x="17" y="1"/>
                  <a:pt x="16" y="2"/>
                  <a:pt x="15" y="2"/>
                </a:cubicBezTo>
                <a:cubicBezTo>
                  <a:pt x="4" y="7"/>
                  <a:pt x="0" y="20"/>
                  <a:pt x="5" y="31"/>
                </a:cubicBezTo>
                <a:cubicBezTo>
                  <a:pt x="6" y="33"/>
                  <a:pt x="8" y="33"/>
                  <a:pt x="10" y="32"/>
                </a:cubicBezTo>
                <a:cubicBezTo>
                  <a:pt x="12" y="31"/>
                  <a:pt x="13" y="29"/>
                  <a:pt x="12" y="27"/>
                </a:cubicBezTo>
                <a:close/>
                <a:moveTo>
                  <a:pt x="26" y="0"/>
                </a:moveTo>
                <a:cubicBezTo>
                  <a:pt x="24" y="0"/>
                  <a:pt x="22" y="2"/>
                  <a:pt x="22" y="4"/>
                </a:cubicBezTo>
                <a:cubicBezTo>
                  <a:pt x="22" y="6"/>
                  <a:pt x="23" y="8"/>
                  <a:pt x="26" y="8"/>
                </a:cubicBezTo>
                <a:cubicBezTo>
                  <a:pt x="28" y="8"/>
                  <a:pt x="42" y="11"/>
                  <a:pt x="45" y="26"/>
                </a:cubicBezTo>
                <a:cubicBezTo>
                  <a:pt x="46" y="25"/>
                  <a:pt x="46" y="24"/>
                  <a:pt x="46" y="24"/>
                </a:cubicBezTo>
                <a:cubicBezTo>
                  <a:pt x="47" y="12"/>
                  <a:pt x="38" y="1"/>
                  <a:pt x="26" y="0"/>
                </a:cubicBezTo>
                <a:close/>
                <a:moveTo>
                  <a:pt x="17" y="23"/>
                </a:moveTo>
                <a:cubicBezTo>
                  <a:pt x="16" y="24"/>
                  <a:pt x="16" y="26"/>
                  <a:pt x="17" y="26"/>
                </a:cubicBezTo>
                <a:cubicBezTo>
                  <a:pt x="17" y="26"/>
                  <a:pt x="18" y="26"/>
                  <a:pt x="18" y="25"/>
                </a:cubicBezTo>
                <a:cubicBezTo>
                  <a:pt x="18" y="26"/>
                  <a:pt x="19" y="27"/>
                  <a:pt x="20" y="27"/>
                </a:cubicBezTo>
                <a:cubicBezTo>
                  <a:pt x="19" y="27"/>
                  <a:pt x="18" y="28"/>
                  <a:pt x="18" y="28"/>
                </a:cubicBezTo>
                <a:cubicBezTo>
                  <a:pt x="18" y="29"/>
                  <a:pt x="20" y="30"/>
                  <a:pt x="21" y="30"/>
                </a:cubicBezTo>
                <a:cubicBezTo>
                  <a:pt x="23" y="30"/>
                  <a:pt x="24" y="29"/>
                  <a:pt x="24" y="29"/>
                </a:cubicBezTo>
                <a:cubicBezTo>
                  <a:pt x="24" y="29"/>
                  <a:pt x="24" y="29"/>
                  <a:pt x="24" y="29"/>
                </a:cubicBezTo>
                <a:cubicBezTo>
                  <a:pt x="25" y="29"/>
                  <a:pt x="26" y="30"/>
                  <a:pt x="27" y="30"/>
                </a:cubicBezTo>
                <a:cubicBezTo>
                  <a:pt x="29" y="30"/>
                  <a:pt x="30" y="29"/>
                  <a:pt x="30" y="28"/>
                </a:cubicBezTo>
                <a:cubicBezTo>
                  <a:pt x="30" y="28"/>
                  <a:pt x="30" y="27"/>
                  <a:pt x="29" y="27"/>
                </a:cubicBezTo>
                <a:cubicBezTo>
                  <a:pt x="30" y="27"/>
                  <a:pt x="30" y="26"/>
                  <a:pt x="30" y="25"/>
                </a:cubicBezTo>
                <a:cubicBezTo>
                  <a:pt x="31" y="26"/>
                  <a:pt x="31" y="26"/>
                  <a:pt x="32" y="26"/>
                </a:cubicBezTo>
                <a:cubicBezTo>
                  <a:pt x="32" y="26"/>
                  <a:pt x="32" y="24"/>
                  <a:pt x="32" y="23"/>
                </a:cubicBezTo>
                <a:cubicBezTo>
                  <a:pt x="31" y="22"/>
                  <a:pt x="30" y="21"/>
                  <a:pt x="30" y="21"/>
                </a:cubicBezTo>
                <a:cubicBezTo>
                  <a:pt x="30" y="21"/>
                  <a:pt x="30" y="21"/>
                  <a:pt x="30" y="20"/>
                </a:cubicBezTo>
                <a:cubicBezTo>
                  <a:pt x="30" y="20"/>
                  <a:pt x="30" y="20"/>
                  <a:pt x="30" y="19"/>
                </a:cubicBezTo>
                <a:cubicBezTo>
                  <a:pt x="30" y="19"/>
                  <a:pt x="30" y="19"/>
                  <a:pt x="30" y="19"/>
                </a:cubicBezTo>
                <a:cubicBezTo>
                  <a:pt x="30" y="19"/>
                  <a:pt x="30" y="19"/>
                  <a:pt x="30" y="19"/>
                </a:cubicBezTo>
                <a:cubicBezTo>
                  <a:pt x="29" y="16"/>
                  <a:pt x="27" y="13"/>
                  <a:pt x="24" y="13"/>
                </a:cubicBezTo>
                <a:cubicBezTo>
                  <a:pt x="21" y="13"/>
                  <a:pt x="19" y="16"/>
                  <a:pt x="19" y="19"/>
                </a:cubicBezTo>
                <a:cubicBezTo>
                  <a:pt x="19" y="19"/>
                  <a:pt x="19" y="19"/>
                  <a:pt x="19" y="19"/>
                </a:cubicBezTo>
                <a:cubicBezTo>
                  <a:pt x="19" y="19"/>
                  <a:pt x="19" y="19"/>
                  <a:pt x="19" y="19"/>
                </a:cubicBezTo>
                <a:cubicBezTo>
                  <a:pt x="19" y="20"/>
                  <a:pt x="19" y="20"/>
                  <a:pt x="19" y="20"/>
                </a:cubicBezTo>
                <a:cubicBezTo>
                  <a:pt x="19" y="21"/>
                  <a:pt x="19" y="21"/>
                  <a:pt x="19" y="21"/>
                </a:cubicBezTo>
                <a:cubicBezTo>
                  <a:pt x="18" y="21"/>
                  <a:pt x="18" y="22"/>
                  <a:pt x="17" y="23"/>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40" name="Freeform 357"/>
          <p:cNvSpPr>
            <a:spLocks noEditPoints="1"/>
          </p:cNvSpPr>
          <p:nvPr/>
        </p:nvSpPr>
        <p:spPr bwMode="auto">
          <a:xfrm>
            <a:off x="6733799" y="3256750"/>
            <a:ext cx="419654" cy="394331"/>
          </a:xfrm>
          <a:custGeom>
            <a:avLst/>
            <a:gdLst>
              <a:gd name="T0" fmla="*/ 24 w 49"/>
              <a:gd name="T1" fmla="*/ 40 h 46"/>
              <a:gd name="T2" fmla="*/ 26 w 49"/>
              <a:gd name="T3" fmla="*/ 40 h 46"/>
              <a:gd name="T4" fmla="*/ 26 w 49"/>
              <a:gd name="T5" fmla="*/ 46 h 46"/>
              <a:gd name="T6" fmla="*/ 48 w 49"/>
              <a:gd name="T7" fmla="*/ 18 h 46"/>
              <a:gd name="T8" fmla="*/ 22 w 49"/>
              <a:gd name="T9" fmla="*/ 2 h 46"/>
              <a:gd name="T10" fmla="*/ 1 w 49"/>
              <a:gd name="T11" fmla="*/ 24 h 46"/>
              <a:gd name="T12" fmla="*/ 24 w 49"/>
              <a:gd name="T13" fmla="*/ 40 h 46"/>
              <a:gd name="T14" fmla="*/ 38 w 49"/>
              <a:gd name="T15" fmla="*/ 30 h 46"/>
              <a:gd name="T16" fmla="*/ 34 w 49"/>
              <a:gd name="T17" fmla="*/ 30 h 46"/>
              <a:gd name="T18" fmla="*/ 34 w 49"/>
              <a:gd name="T19" fmla="*/ 19 h 46"/>
              <a:gd name="T20" fmla="*/ 34 w 49"/>
              <a:gd name="T21" fmla="*/ 17 h 46"/>
              <a:gd name="T22" fmla="*/ 33 w 49"/>
              <a:gd name="T23" fmla="*/ 16 h 46"/>
              <a:gd name="T24" fmla="*/ 32 w 49"/>
              <a:gd name="T25" fmla="*/ 16 h 46"/>
              <a:gd name="T26" fmla="*/ 31 w 49"/>
              <a:gd name="T27" fmla="*/ 16 h 46"/>
              <a:gd name="T28" fmla="*/ 28 w 49"/>
              <a:gd name="T29" fmla="*/ 17 h 46"/>
              <a:gd name="T30" fmla="*/ 27 w 49"/>
              <a:gd name="T31" fmla="*/ 19 h 46"/>
              <a:gd name="T32" fmla="*/ 27 w 49"/>
              <a:gd name="T33" fmla="*/ 30 h 46"/>
              <a:gd name="T34" fmla="*/ 23 w 49"/>
              <a:gd name="T35" fmla="*/ 30 h 46"/>
              <a:gd name="T36" fmla="*/ 23 w 49"/>
              <a:gd name="T37" fmla="*/ 19 h 46"/>
              <a:gd name="T38" fmla="*/ 23 w 49"/>
              <a:gd name="T39" fmla="*/ 17 h 46"/>
              <a:gd name="T40" fmla="*/ 22 w 49"/>
              <a:gd name="T41" fmla="*/ 16 h 46"/>
              <a:gd name="T42" fmla="*/ 21 w 49"/>
              <a:gd name="T43" fmla="*/ 16 h 46"/>
              <a:gd name="T44" fmla="*/ 20 w 49"/>
              <a:gd name="T45" fmla="*/ 16 h 46"/>
              <a:gd name="T46" fmla="*/ 18 w 49"/>
              <a:gd name="T47" fmla="*/ 16 h 46"/>
              <a:gd name="T48" fmla="*/ 17 w 49"/>
              <a:gd name="T49" fmla="*/ 17 h 46"/>
              <a:gd name="T50" fmla="*/ 16 w 49"/>
              <a:gd name="T51" fmla="*/ 18 h 46"/>
              <a:gd name="T52" fmla="*/ 16 w 49"/>
              <a:gd name="T53" fmla="*/ 19 h 46"/>
              <a:gd name="T54" fmla="*/ 16 w 49"/>
              <a:gd name="T55" fmla="*/ 30 h 46"/>
              <a:gd name="T56" fmla="*/ 12 w 49"/>
              <a:gd name="T57" fmla="*/ 30 h 46"/>
              <a:gd name="T58" fmla="*/ 12 w 49"/>
              <a:gd name="T59" fmla="*/ 12 h 46"/>
              <a:gd name="T60" fmla="*/ 16 w 49"/>
              <a:gd name="T61" fmla="*/ 12 h 46"/>
              <a:gd name="T62" fmla="*/ 16 w 49"/>
              <a:gd name="T63" fmla="*/ 14 h 46"/>
              <a:gd name="T64" fmla="*/ 21 w 49"/>
              <a:gd name="T65" fmla="*/ 12 h 46"/>
              <a:gd name="T66" fmla="*/ 24 w 49"/>
              <a:gd name="T67" fmla="*/ 12 h 46"/>
              <a:gd name="T68" fmla="*/ 26 w 49"/>
              <a:gd name="T69" fmla="*/ 14 h 46"/>
              <a:gd name="T70" fmla="*/ 28 w 49"/>
              <a:gd name="T71" fmla="*/ 13 h 46"/>
              <a:gd name="T72" fmla="*/ 31 w 49"/>
              <a:gd name="T73" fmla="*/ 12 h 46"/>
              <a:gd name="T74" fmla="*/ 34 w 49"/>
              <a:gd name="T75" fmla="*/ 12 h 46"/>
              <a:gd name="T76" fmla="*/ 36 w 49"/>
              <a:gd name="T77" fmla="*/ 13 h 46"/>
              <a:gd name="T78" fmla="*/ 38 w 49"/>
              <a:gd name="T79" fmla="*/ 15 h 46"/>
              <a:gd name="T80" fmla="*/ 38 w 49"/>
              <a:gd name="T81" fmla="*/ 17 h 46"/>
              <a:gd name="T82" fmla="*/ 38 w 49"/>
              <a:gd name="T83" fmla="*/ 3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9" h="46">
                <a:moveTo>
                  <a:pt x="24" y="40"/>
                </a:moveTo>
                <a:cubicBezTo>
                  <a:pt x="26" y="40"/>
                  <a:pt x="26" y="40"/>
                  <a:pt x="26" y="40"/>
                </a:cubicBezTo>
                <a:cubicBezTo>
                  <a:pt x="26" y="46"/>
                  <a:pt x="26" y="46"/>
                  <a:pt x="26" y="46"/>
                </a:cubicBezTo>
                <a:cubicBezTo>
                  <a:pt x="41" y="44"/>
                  <a:pt x="49" y="29"/>
                  <a:pt x="48" y="18"/>
                </a:cubicBezTo>
                <a:cubicBezTo>
                  <a:pt x="47" y="7"/>
                  <a:pt x="35" y="0"/>
                  <a:pt x="22" y="2"/>
                </a:cubicBezTo>
                <a:cubicBezTo>
                  <a:pt x="9" y="3"/>
                  <a:pt x="0" y="13"/>
                  <a:pt x="1" y="24"/>
                </a:cubicBezTo>
                <a:cubicBezTo>
                  <a:pt x="3" y="34"/>
                  <a:pt x="12" y="41"/>
                  <a:pt x="24" y="40"/>
                </a:cubicBezTo>
                <a:close/>
                <a:moveTo>
                  <a:pt x="38" y="30"/>
                </a:moveTo>
                <a:cubicBezTo>
                  <a:pt x="34" y="30"/>
                  <a:pt x="34" y="30"/>
                  <a:pt x="34" y="30"/>
                </a:cubicBezTo>
                <a:cubicBezTo>
                  <a:pt x="34" y="19"/>
                  <a:pt x="34" y="19"/>
                  <a:pt x="34" y="19"/>
                </a:cubicBezTo>
                <a:cubicBezTo>
                  <a:pt x="34" y="18"/>
                  <a:pt x="34" y="18"/>
                  <a:pt x="34" y="17"/>
                </a:cubicBezTo>
                <a:cubicBezTo>
                  <a:pt x="34" y="17"/>
                  <a:pt x="33" y="17"/>
                  <a:pt x="33" y="16"/>
                </a:cubicBezTo>
                <a:cubicBezTo>
                  <a:pt x="33" y="16"/>
                  <a:pt x="33" y="16"/>
                  <a:pt x="32" y="16"/>
                </a:cubicBezTo>
                <a:cubicBezTo>
                  <a:pt x="32" y="16"/>
                  <a:pt x="32" y="16"/>
                  <a:pt x="31" y="16"/>
                </a:cubicBezTo>
                <a:cubicBezTo>
                  <a:pt x="30" y="16"/>
                  <a:pt x="29" y="16"/>
                  <a:pt x="28" y="17"/>
                </a:cubicBezTo>
                <a:cubicBezTo>
                  <a:pt x="27" y="17"/>
                  <a:pt x="27" y="18"/>
                  <a:pt x="27" y="19"/>
                </a:cubicBezTo>
                <a:cubicBezTo>
                  <a:pt x="27" y="30"/>
                  <a:pt x="27" y="30"/>
                  <a:pt x="27" y="30"/>
                </a:cubicBezTo>
                <a:cubicBezTo>
                  <a:pt x="23" y="30"/>
                  <a:pt x="23" y="30"/>
                  <a:pt x="23" y="30"/>
                </a:cubicBezTo>
                <a:cubicBezTo>
                  <a:pt x="23" y="19"/>
                  <a:pt x="23" y="19"/>
                  <a:pt x="23" y="19"/>
                </a:cubicBezTo>
                <a:cubicBezTo>
                  <a:pt x="23" y="18"/>
                  <a:pt x="23" y="18"/>
                  <a:pt x="23" y="17"/>
                </a:cubicBezTo>
                <a:cubicBezTo>
                  <a:pt x="23" y="17"/>
                  <a:pt x="22" y="17"/>
                  <a:pt x="22" y="16"/>
                </a:cubicBezTo>
                <a:cubicBezTo>
                  <a:pt x="22" y="16"/>
                  <a:pt x="22" y="16"/>
                  <a:pt x="21" y="16"/>
                </a:cubicBezTo>
                <a:cubicBezTo>
                  <a:pt x="21" y="16"/>
                  <a:pt x="21" y="16"/>
                  <a:pt x="20" y="16"/>
                </a:cubicBezTo>
                <a:cubicBezTo>
                  <a:pt x="19" y="16"/>
                  <a:pt x="19" y="16"/>
                  <a:pt x="18" y="16"/>
                </a:cubicBezTo>
                <a:cubicBezTo>
                  <a:pt x="18" y="16"/>
                  <a:pt x="17" y="17"/>
                  <a:pt x="17" y="17"/>
                </a:cubicBezTo>
                <a:cubicBezTo>
                  <a:pt x="17" y="17"/>
                  <a:pt x="16" y="18"/>
                  <a:pt x="16" y="18"/>
                </a:cubicBezTo>
                <a:cubicBezTo>
                  <a:pt x="16" y="19"/>
                  <a:pt x="16" y="19"/>
                  <a:pt x="16" y="19"/>
                </a:cubicBezTo>
                <a:cubicBezTo>
                  <a:pt x="16" y="30"/>
                  <a:pt x="16" y="30"/>
                  <a:pt x="16" y="30"/>
                </a:cubicBezTo>
                <a:cubicBezTo>
                  <a:pt x="12" y="30"/>
                  <a:pt x="12" y="30"/>
                  <a:pt x="12" y="30"/>
                </a:cubicBezTo>
                <a:cubicBezTo>
                  <a:pt x="12" y="12"/>
                  <a:pt x="12" y="12"/>
                  <a:pt x="12" y="12"/>
                </a:cubicBezTo>
                <a:cubicBezTo>
                  <a:pt x="16" y="12"/>
                  <a:pt x="16" y="12"/>
                  <a:pt x="16" y="12"/>
                </a:cubicBezTo>
                <a:cubicBezTo>
                  <a:pt x="16" y="14"/>
                  <a:pt x="16" y="14"/>
                  <a:pt x="16" y="14"/>
                </a:cubicBezTo>
                <a:cubicBezTo>
                  <a:pt x="17" y="12"/>
                  <a:pt x="19" y="12"/>
                  <a:pt x="21" y="12"/>
                </a:cubicBezTo>
                <a:cubicBezTo>
                  <a:pt x="22" y="12"/>
                  <a:pt x="23" y="12"/>
                  <a:pt x="24" y="12"/>
                </a:cubicBezTo>
                <a:cubicBezTo>
                  <a:pt x="25" y="13"/>
                  <a:pt x="26" y="13"/>
                  <a:pt x="26" y="14"/>
                </a:cubicBezTo>
                <a:cubicBezTo>
                  <a:pt x="27" y="13"/>
                  <a:pt x="27" y="13"/>
                  <a:pt x="28" y="13"/>
                </a:cubicBezTo>
                <a:cubicBezTo>
                  <a:pt x="29" y="12"/>
                  <a:pt x="30" y="12"/>
                  <a:pt x="31" y="12"/>
                </a:cubicBezTo>
                <a:cubicBezTo>
                  <a:pt x="32" y="12"/>
                  <a:pt x="33" y="12"/>
                  <a:pt x="34" y="12"/>
                </a:cubicBezTo>
                <a:cubicBezTo>
                  <a:pt x="35" y="12"/>
                  <a:pt x="36" y="13"/>
                  <a:pt x="36" y="13"/>
                </a:cubicBezTo>
                <a:cubicBezTo>
                  <a:pt x="37" y="13"/>
                  <a:pt x="37" y="14"/>
                  <a:pt x="38" y="15"/>
                </a:cubicBezTo>
                <a:cubicBezTo>
                  <a:pt x="38" y="15"/>
                  <a:pt x="38" y="16"/>
                  <a:pt x="38" y="17"/>
                </a:cubicBezTo>
                <a:lnTo>
                  <a:pt x="38" y="3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41" name="Freeform 358"/>
          <p:cNvSpPr>
            <a:spLocks noEditPoints="1"/>
          </p:cNvSpPr>
          <p:nvPr/>
        </p:nvSpPr>
        <p:spPr bwMode="auto">
          <a:xfrm>
            <a:off x="5572930" y="3262177"/>
            <a:ext cx="369005" cy="383477"/>
          </a:xfrm>
          <a:custGeom>
            <a:avLst/>
            <a:gdLst>
              <a:gd name="T0" fmla="*/ 42 w 43"/>
              <a:gd name="T1" fmla="*/ 27 h 45"/>
              <a:gd name="T2" fmla="*/ 43 w 43"/>
              <a:gd name="T3" fmla="*/ 23 h 45"/>
              <a:gd name="T4" fmla="*/ 22 w 43"/>
              <a:gd name="T5" fmla="*/ 2 h 45"/>
              <a:gd name="T6" fmla="*/ 18 w 43"/>
              <a:gd name="T7" fmla="*/ 2 h 45"/>
              <a:gd name="T8" fmla="*/ 12 w 43"/>
              <a:gd name="T9" fmla="*/ 0 h 45"/>
              <a:gd name="T10" fmla="*/ 0 w 43"/>
              <a:gd name="T11" fmla="*/ 12 h 45"/>
              <a:gd name="T12" fmla="*/ 2 w 43"/>
              <a:gd name="T13" fmla="*/ 18 h 45"/>
              <a:gd name="T14" fmla="*/ 1 w 43"/>
              <a:gd name="T15" fmla="*/ 23 h 45"/>
              <a:gd name="T16" fmla="*/ 22 w 43"/>
              <a:gd name="T17" fmla="*/ 44 h 45"/>
              <a:gd name="T18" fmla="*/ 26 w 43"/>
              <a:gd name="T19" fmla="*/ 44 h 45"/>
              <a:gd name="T20" fmla="*/ 31 w 43"/>
              <a:gd name="T21" fmla="*/ 45 h 45"/>
              <a:gd name="T22" fmla="*/ 43 w 43"/>
              <a:gd name="T23" fmla="*/ 33 h 45"/>
              <a:gd name="T24" fmla="*/ 42 w 43"/>
              <a:gd name="T25" fmla="*/ 27 h 45"/>
              <a:gd name="T26" fmla="*/ 33 w 43"/>
              <a:gd name="T27" fmla="*/ 33 h 45"/>
              <a:gd name="T28" fmla="*/ 28 w 43"/>
              <a:gd name="T29" fmla="*/ 36 h 45"/>
              <a:gd name="T30" fmla="*/ 22 w 43"/>
              <a:gd name="T31" fmla="*/ 37 h 45"/>
              <a:gd name="T32" fmla="*/ 15 w 43"/>
              <a:gd name="T33" fmla="*/ 36 h 45"/>
              <a:gd name="T34" fmla="*/ 11 w 43"/>
              <a:gd name="T35" fmla="*/ 33 h 45"/>
              <a:gd name="T36" fmla="*/ 10 w 43"/>
              <a:gd name="T37" fmla="*/ 29 h 45"/>
              <a:gd name="T38" fmla="*/ 11 w 43"/>
              <a:gd name="T39" fmla="*/ 27 h 45"/>
              <a:gd name="T40" fmla="*/ 13 w 43"/>
              <a:gd name="T41" fmla="*/ 26 h 45"/>
              <a:gd name="T42" fmla="*/ 15 w 43"/>
              <a:gd name="T43" fmla="*/ 27 h 45"/>
              <a:gd name="T44" fmla="*/ 16 w 43"/>
              <a:gd name="T45" fmla="*/ 28 h 45"/>
              <a:gd name="T46" fmla="*/ 17 w 43"/>
              <a:gd name="T47" fmla="*/ 31 h 45"/>
              <a:gd name="T48" fmla="*/ 19 w 43"/>
              <a:gd name="T49" fmla="*/ 32 h 45"/>
              <a:gd name="T50" fmla="*/ 22 w 43"/>
              <a:gd name="T51" fmla="*/ 32 h 45"/>
              <a:gd name="T52" fmla="*/ 26 w 43"/>
              <a:gd name="T53" fmla="*/ 31 h 45"/>
              <a:gd name="T54" fmla="*/ 27 w 43"/>
              <a:gd name="T55" fmla="*/ 29 h 45"/>
              <a:gd name="T56" fmla="*/ 27 w 43"/>
              <a:gd name="T57" fmla="*/ 27 h 45"/>
              <a:gd name="T58" fmla="*/ 24 w 43"/>
              <a:gd name="T59" fmla="*/ 25 h 45"/>
              <a:gd name="T60" fmla="*/ 21 w 43"/>
              <a:gd name="T61" fmla="*/ 24 h 45"/>
              <a:gd name="T62" fmla="*/ 15 w 43"/>
              <a:gd name="T63" fmla="*/ 23 h 45"/>
              <a:gd name="T64" fmla="*/ 12 w 43"/>
              <a:gd name="T65" fmla="*/ 20 h 45"/>
              <a:gd name="T66" fmla="*/ 10 w 43"/>
              <a:gd name="T67" fmla="*/ 16 h 45"/>
              <a:gd name="T68" fmla="*/ 12 w 43"/>
              <a:gd name="T69" fmla="*/ 12 h 45"/>
              <a:gd name="T70" fmla="*/ 16 w 43"/>
              <a:gd name="T71" fmla="*/ 9 h 45"/>
              <a:gd name="T72" fmla="*/ 22 w 43"/>
              <a:gd name="T73" fmla="*/ 8 h 45"/>
              <a:gd name="T74" fmla="*/ 27 w 43"/>
              <a:gd name="T75" fmla="*/ 8 h 45"/>
              <a:gd name="T76" fmla="*/ 30 w 43"/>
              <a:gd name="T77" fmla="*/ 10 h 45"/>
              <a:gd name="T78" fmla="*/ 32 w 43"/>
              <a:gd name="T79" fmla="*/ 13 h 45"/>
              <a:gd name="T80" fmla="*/ 33 w 43"/>
              <a:gd name="T81" fmla="*/ 15 h 45"/>
              <a:gd name="T82" fmla="*/ 32 w 43"/>
              <a:gd name="T83" fmla="*/ 17 h 45"/>
              <a:gd name="T84" fmla="*/ 30 w 43"/>
              <a:gd name="T85" fmla="*/ 18 h 45"/>
              <a:gd name="T86" fmla="*/ 28 w 43"/>
              <a:gd name="T87" fmla="*/ 17 h 45"/>
              <a:gd name="T88" fmla="*/ 27 w 43"/>
              <a:gd name="T89" fmla="*/ 16 h 45"/>
              <a:gd name="T90" fmla="*/ 25 w 43"/>
              <a:gd name="T91" fmla="*/ 13 h 45"/>
              <a:gd name="T92" fmla="*/ 21 w 43"/>
              <a:gd name="T93" fmla="*/ 12 h 45"/>
              <a:gd name="T94" fmla="*/ 18 w 43"/>
              <a:gd name="T95" fmla="*/ 13 h 45"/>
              <a:gd name="T96" fmla="*/ 17 w 43"/>
              <a:gd name="T97" fmla="*/ 15 h 45"/>
              <a:gd name="T98" fmla="*/ 17 w 43"/>
              <a:gd name="T99" fmla="*/ 17 h 45"/>
              <a:gd name="T100" fmla="*/ 18 w 43"/>
              <a:gd name="T101" fmla="*/ 18 h 45"/>
              <a:gd name="T102" fmla="*/ 20 w 43"/>
              <a:gd name="T103" fmla="*/ 18 h 45"/>
              <a:gd name="T104" fmla="*/ 23 w 43"/>
              <a:gd name="T105" fmla="*/ 19 h 45"/>
              <a:gd name="T106" fmla="*/ 27 w 43"/>
              <a:gd name="T107" fmla="*/ 20 h 45"/>
              <a:gd name="T108" fmla="*/ 31 w 43"/>
              <a:gd name="T109" fmla="*/ 22 h 45"/>
              <a:gd name="T110" fmla="*/ 33 w 43"/>
              <a:gd name="T111" fmla="*/ 24 h 45"/>
              <a:gd name="T112" fmla="*/ 34 w 43"/>
              <a:gd name="T113" fmla="*/ 28 h 45"/>
              <a:gd name="T114" fmla="*/ 33 w 43"/>
              <a:gd name="T115" fmla="*/ 33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3" h="45">
                <a:moveTo>
                  <a:pt x="42" y="27"/>
                </a:moveTo>
                <a:cubicBezTo>
                  <a:pt x="42" y="26"/>
                  <a:pt x="43" y="24"/>
                  <a:pt x="43" y="23"/>
                </a:cubicBezTo>
                <a:cubicBezTo>
                  <a:pt x="43" y="11"/>
                  <a:pt x="33" y="2"/>
                  <a:pt x="22" y="2"/>
                </a:cubicBezTo>
                <a:cubicBezTo>
                  <a:pt x="21" y="2"/>
                  <a:pt x="20" y="2"/>
                  <a:pt x="18" y="2"/>
                </a:cubicBezTo>
                <a:cubicBezTo>
                  <a:pt x="17" y="1"/>
                  <a:pt x="14" y="0"/>
                  <a:pt x="12" y="0"/>
                </a:cubicBezTo>
                <a:cubicBezTo>
                  <a:pt x="5" y="0"/>
                  <a:pt x="0" y="5"/>
                  <a:pt x="0" y="12"/>
                </a:cubicBezTo>
                <a:cubicBezTo>
                  <a:pt x="0" y="14"/>
                  <a:pt x="1" y="17"/>
                  <a:pt x="2" y="18"/>
                </a:cubicBezTo>
                <a:cubicBezTo>
                  <a:pt x="2" y="20"/>
                  <a:pt x="1" y="21"/>
                  <a:pt x="1" y="23"/>
                </a:cubicBezTo>
                <a:cubicBezTo>
                  <a:pt x="1" y="34"/>
                  <a:pt x="11" y="44"/>
                  <a:pt x="22" y="44"/>
                </a:cubicBezTo>
                <a:cubicBezTo>
                  <a:pt x="23" y="44"/>
                  <a:pt x="25" y="44"/>
                  <a:pt x="26" y="44"/>
                </a:cubicBezTo>
                <a:cubicBezTo>
                  <a:pt x="27" y="44"/>
                  <a:pt x="29" y="45"/>
                  <a:pt x="31" y="45"/>
                </a:cubicBezTo>
                <a:cubicBezTo>
                  <a:pt x="38" y="45"/>
                  <a:pt x="43" y="39"/>
                  <a:pt x="43" y="33"/>
                </a:cubicBezTo>
                <a:cubicBezTo>
                  <a:pt x="43" y="31"/>
                  <a:pt x="43" y="29"/>
                  <a:pt x="42" y="27"/>
                </a:cubicBezTo>
                <a:close/>
                <a:moveTo>
                  <a:pt x="33" y="33"/>
                </a:moveTo>
                <a:cubicBezTo>
                  <a:pt x="32" y="34"/>
                  <a:pt x="30" y="35"/>
                  <a:pt x="28" y="36"/>
                </a:cubicBezTo>
                <a:cubicBezTo>
                  <a:pt x="27" y="37"/>
                  <a:pt x="24" y="37"/>
                  <a:pt x="22" y="37"/>
                </a:cubicBezTo>
                <a:cubicBezTo>
                  <a:pt x="19" y="37"/>
                  <a:pt x="16" y="37"/>
                  <a:pt x="15" y="36"/>
                </a:cubicBezTo>
                <a:cubicBezTo>
                  <a:pt x="13" y="35"/>
                  <a:pt x="12" y="34"/>
                  <a:pt x="11" y="33"/>
                </a:cubicBezTo>
                <a:cubicBezTo>
                  <a:pt x="10" y="31"/>
                  <a:pt x="10" y="30"/>
                  <a:pt x="10" y="29"/>
                </a:cubicBezTo>
                <a:cubicBezTo>
                  <a:pt x="10" y="28"/>
                  <a:pt x="10" y="27"/>
                  <a:pt x="11" y="27"/>
                </a:cubicBezTo>
                <a:cubicBezTo>
                  <a:pt x="11" y="26"/>
                  <a:pt x="12" y="26"/>
                  <a:pt x="13" y="26"/>
                </a:cubicBezTo>
                <a:cubicBezTo>
                  <a:pt x="14" y="26"/>
                  <a:pt x="14" y="26"/>
                  <a:pt x="15" y="27"/>
                </a:cubicBezTo>
                <a:cubicBezTo>
                  <a:pt x="15" y="27"/>
                  <a:pt x="16" y="28"/>
                  <a:pt x="16" y="28"/>
                </a:cubicBezTo>
                <a:cubicBezTo>
                  <a:pt x="16" y="29"/>
                  <a:pt x="17" y="30"/>
                  <a:pt x="17" y="31"/>
                </a:cubicBezTo>
                <a:cubicBezTo>
                  <a:pt x="17" y="31"/>
                  <a:pt x="18" y="32"/>
                  <a:pt x="19" y="32"/>
                </a:cubicBezTo>
                <a:cubicBezTo>
                  <a:pt x="20" y="32"/>
                  <a:pt x="21" y="32"/>
                  <a:pt x="22" y="32"/>
                </a:cubicBezTo>
                <a:cubicBezTo>
                  <a:pt x="23" y="32"/>
                  <a:pt x="25" y="32"/>
                  <a:pt x="26" y="31"/>
                </a:cubicBezTo>
                <a:cubicBezTo>
                  <a:pt x="27" y="31"/>
                  <a:pt x="27" y="30"/>
                  <a:pt x="27" y="29"/>
                </a:cubicBezTo>
                <a:cubicBezTo>
                  <a:pt x="27" y="28"/>
                  <a:pt x="27" y="27"/>
                  <a:pt x="27" y="27"/>
                </a:cubicBezTo>
                <a:cubicBezTo>
                  <a:pt x="26" y="26"/>
                  <a:pt x="25" y="26"/>
                  <a:pt x="24" y="25"/>
                </a:cubicBezTo>
                <a:cubicBezTo>
                  <a:pt x="23" y="25"/>
                  <a:pt x="22" y="25"/>
                  <a:pt x="21" y="24"/>
                </a:cubicBezTo>
                <a:cubicBezTo>
                  <a:pt x="19" y="24"/>
                  <a:pt x="17" y="23"/>
                  <a:pt x="15" y="23"/>
                </a:cubicBezTo>
                <a:cubicBezTo>
                  <a:pt x="14" y="22"/>
                  <a:pt x="13" y="21"/>
                  <a:pt x="12" y="20"/>
                </a:cubicBezTo>
                <a:cubicBezTo>
                  <a:pt x="11" y="19"/>
                  <a:pt x="10" y="18"/>
                  <a:pt x="10" y="16"/>
                </a:cubicBezTo>
                <a:cubicBezTo>
                  <a:pt x="10" y="14"/>
                  <a:pt x="11" y="13"/>
                  <a:pt x="12" y="12"/>
                </a:cubicBezTo>
                <a:cubicBezTo>
                  <a:pt x="13" y="10"/>
                  <a:pt x="14" y="9"/>
                  <a:pt x="16" y="9"/>
                </a:cubicBezTo>
                <a:cubicBezTo>
                  <a:pt x="17" y="8"/>
                  <a:pt x="20" y="8"/>
                  <a:pt x="22" y="8"/>
                </a:cubicBezTo>
                <a:cubicBezTo>
                  <a:pt x="24" y="8"/>
                  <a:pt x="25" y="8"/>
                  <a:pt x="27" y="8"/>
                </a:cubicBezTo>
                <a:cubicBezTo>
                  <a:pt x="28" y="9"/>
                  <a:pt x="29" y="9"/>
                  <a:pt x="30" y="10"/>
                </a:cubicBezTo>
                <a:cubicBezTo>
                  <a:pt x="31" y="11"/>
                  <a:pt x="32" y="12"/>
                  <a:pt x="32" y="13"/>
                </a:cubicBezTo>
                <a:cubicBezTo>
                  <a:pt x="32" y="13"/>
                  <a:pt x="33" y="14"/>
                  <a:pt x="33" y="15"/>
                </a:cubicBezTo>
                <a:cubicBezTo>
                  <a:pt x="33" y="16"/>
                  <a:pt x="32" y="16"/>
                  <a:pt x="32" y="17"/>
                </a:cubicBezTo>
                <a:cubicBezTo>
                  <a:pt x="31" y="18"/>
                  <a:pt x="31" y="18"/>
                  <a:pt x="30" y="18"/>
                </a:cubicBezTo>
                <a:cubicBezTo>
                  <a:pt x="29" y="18"/>
                  <a:pt x="28" y="18"/>
                  <a:pt x="28" y="17"/>
                </a:cubicBezTo>
                <a:cubicBezTo>
                  <a:pt x="28" y="17"/>
                  <a:pt x="27" y="16"/>
                  <a:pt x="27" y="16"/>
                </a:cubicBezTo>
                <a:cubicBezTo>
                  <a:pt x="26" y="15"/>
                  <a:pt x="26" y="14"/>
                  <a:pt x="25" y="13"/>
                </a:cubicBezTo>
                <a:cubicBezTo>
                  <a:pt x="24" y="13"/>
                  <a:pt x="23" y="12"/>
                  <a:pt x="21" y="12"/>
                </a:cubicBezTo>
                <a:cubicBezTo>
                  <a:pt x="20" y="12"/>
                  <a:pt x="19" y="13"/>
                  <a:pt x="18" y="13"/>
                </a:cubicBezTo>
                <a:cubicBezTo>
                  <a:pt x="17" y="14"/>
                  <a:pt x="17" y="15"/>
                  <a:pt x="17" y="15"/>
                </a:cubicBezTo>
                <a:cubicBezTo>
                  <a:pt x="17" y="16"/>
                  <a:pt x="17" y="16"/>
                  <a:pt x="17" y="17"/>
                </a:cubicBezTo>
                <a:cubicBezTo>
                  <a:pt x="17" y="17"/>
                  <a:pt x="18" y="17"/>
                  <a:pt x="18" y="18"/>
                </a:cubicBezTo>
                <a:cubicBezTo>
                  <a:pt x="19" y="18"/>
                  <a:pt x="19" y="18"/>
                  <a:pt x="20" y="18"/>
                </a:cubicBezTo>
                <a:cubicBezTo>
                  <a:pt x="20" y="18"/>
                  <a:pt x="21" y="19"/>
                  <a:pt x="23" y="19"/>
                </a:cubicBezTo>
                <a:cubicBezTo>
                  <a:pt x="24" y="19"/>
                  <a:pt x="26" y="20"/>
                  <a:pt x="27" y="20"/>
                </a:cubicBezTo>
                <a:cubicBezTo>
                  <a:pt x="29" y="21"/>
                  <a:pt x="30" y="21"/>
                  <a:pt x="31" y="22"/>
                </a:cubicBezTo>
                <a:cubicBezTo>
                  <a:pt x="32" y="23"/>
                  <a:pt x="33" y="23"/>
                  <a:pt x="33" y="24"/>
                </a:cubicBezTo>
                <a:cubicBezTo>
                  <a:pt x="34" y="25"/>
                  <a:pt x="34" y="27"/>
                  <a:pt x="34" y="28"/>
                </a:cubicBezTo>
                <a:cubicBezTo>
                  <a:pt x="34" y="30"/>
                  <a:pt x="33" y="31"/>
                  <a:pt x="33" y="33"/>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42" name="Freeform 359"/>
          <p:cNvSpPr>
            <a:spLocks noEditPoints="1"/>
          </p:cNvSpPr>
          <p:nvPr/>
        </p:nvSpPr>
        <p:spPr bwMode="auto">
          <a:xfrm>
            <a:off x="2046435" y="2804390"/>
            <a:ext cx="376241" cy="369006"/>
          </a:xfrm>
          <a:custGeom>
            <a:avLst/>
            <a:gdLst>
              <a:gd name="T0" fmla="*/ 12 w 44"/>
              <a:gd name="T1" fmla="*/ 2 h 43"/>
              <a:gd name="T2" fmla="*/ 0 w 44"/>
              <a:gd name="T3" fmla="*/ 22 h 43"/>
              <a:gd name="T4" fmla="*/ 1 w 44"/>
              <a:gd name="T5" fmla="*/ 26 h 43"/>
              <a:gd name="T6" fmla="*/ 20 w 44"/>
              <a:gd name="T7" fmla="*/ 9 h 43"/>
              <a:gd name="T8" fmla="*/ 12 w 44"/>
              <a:gd name="T9" fmla="*/ 2 h 43"/>
              <a:gd name="T10" fmla="*/ 31 w 44"/>
              <a:gd name="T11" fmla="*/ 2 h 43"/>
              <a:gd name="T12" fmla="*/ 22 w 44"/>
              <a:gd name="T13" fmla="*/ 0 h 43"/>
              <a:gd name="T14" fmla="*/ 16 w 44"/>
              <a:gd name="T15" fmla="*/ 1 h 43"/>
              <a:gd name="T16" fmla="*/ 31 w 44"/>
              <a:gd name="T17" fmla="*/ 15 h 43"/>
              <a:gd name="T18" fmla="*/ 31 w 44"/>
              <a:gd name="T19" fmla="*/ 2 h 43"/>
              <a:gd name="T20" fmla="*/ 34 w 44"/>
              <a:gd name="T21" fmla="*/ 4 h 43"/>
              <a:gd name="T22" fmla="*/ 34 w 44"/>
              <a:gd name="T23" fmla="*/ 29 h 43"/>
              <a:gd name="T24" fmla="*/ 42 w 44"/>
              <a:gd name="T25" fmla="*/ 29 h 43"/>
              <a:gd name="T26" fmla="*/ 44 w 44"/>
              <a:gd name="T27" fmla="*/ 22 h 43"/>
              <a:gd name="T28" fmla="*/ 34 w 44"/>
              <a:gd name="T29" fmla="*/ 4 h 43"/>
              <a:gd name="T30" fmla="*/ 2 w 44"/>
              <a:gd name="T31" fmla="*/ 30 h 43"/>
              <a:gd name="T32" fmla="*/ 10 w 44"/>
              <a:gd name="T33" fmla="*/ 39 h 43"/>
              <a:gd name="T34" fmla="*/ 10 w 44"/>
              <a:gd name="T35" fmla="*/ 22 h 43"/>
              <a:gd name="T36" fmla="*/ 5 w 44"/>
              <a:gd name="T37" fmla="*/ 27 h 43"/>
              <a:gd name="T38" fmla="*/ 2 w 44"/>
              <a:gd name="T39" fmla="*/ 30 h 43"/>
              <a:gd name="T40" fmla="*/ 13 w 44"/>
              <a:gd name="T41" fmla="*/ 41 h 43"/>
              <a:gd name="T42" fmla="*/ 20 w 44"/>
              <a:gd name="T43" fmla="*/ 43 h 43"/>
              <a:gd name="T44" fmla="*/ 24 w 44"/>
              <a:gd name="T45" fmla="*/ 43 h 43"/>
              <a:gd name="T46" fmla="*/ 41 w 44"/>
              <a:gd name="T47" fmla="*/ 32 h 43"/>
              <a:gd name="T48" fmla="*/ 13 w 44"/>
              <a:gd name="T49" fmla="*/ 32 h 43"/>
              <a:gd name="T50" fmla="*/ 13 w 44"/>
              <a:gd name="T51" fmla="*/ 41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4" h="43">
                <a:moveTo>
                  <a:pt x="12" y="2"/>
                </a:moveTo>
                <a:cubicBezTo>
                  <a:pt x="5" y="6"/>
                  <a:pt x="0" y="13"/>
                  <a:pt x="0" y="22"/>
                </a:cubicBezTo>
                <a:cubicBezTo>
                  <a:pt x="0" y="23"/>
                  <a:pt x="1" y="25"/>
                  <a:pt x="1" y="26"/>
                </a:cubicBezTo>
                <a:cubicBezTo>
                  <a:pt x="20" y="9"/>
                  <a:pt x="20" y="9"/>
                  <a:pt x="20" y="9"/>
                </a:cubicBezTo>
                <a:cubicBezTo>
                  <a:pt x="18" y="7"/>
                  <a:pt x="12" y="2"/>
                  <a:pt x="12" y="2"/>
                </a:cubicBezTo>
                <a:close/>
                <a:moveTo>
                  <a:pt x="31" y="2"/>
                </a:moveTo>
                <a:cubicBezTo>
                  <a:pt x="28" y="1"/>
                  <a:pt x="25" y="0"/>
                  <a:pt x="22" y="0"/>
                </a:cubicBezTo>
                <a:cubicBezTo>
                  <a:pt x="20" y="0"/>
                  <a:pt x="18" y="0"/>
                  <a:pt x="16" y="1"/>
                </a:cubicBezTo>
                <a:cubicBezTo>
                  <a:pt x="31" y="15"/>
                  <a:pt x="31" y="15"/>
                  <a:pt x="31" y="15"/>
                </a:cubicBezTo>
                <a:lnTo>
                  <a:pt x="31" y="2"/>
                </a:lnTo>
                <a:close/>
                <a:moveTo>
                  <a:pt x="34" y="4"/>
                </a:moveTo>
                <a:cubicBezTo>
                  <a:pt x="34" y="29"/>
                  <a:pt x="34" y="29"/>
                  <a:pt x="34" y="29"/>
                </a:cubicBezTo>
                <a:cubicBezTo>
                  <a:pt x="42" y="29"/>
                  <a:pt x="42" y="29"/>
                  <a:pt x="42" y="29"/>
                </a:cubicBezTo>
                <a:cubicBezTo>
                  <a:pt x="43" y="26"/>
                  <a:pt x="44" y="24"/>
                  <a:pt x="44" y="22"/>
                </a:cubicBezTo>
                <a:cubicBezTo>
                  <a:pt x="44" y="14"/>
                  <a:pt x="40" y="8"/>
                  <a:pt x="34" y="4"/>
                </a:cubicBezTo>
                <a:close/>
                <a:moveTo>
                  <a:pt x="2" y="30"/>
                </a:moveTo>
                <a:cubicBezTo>
                  <a:pt x="4" y="33"/>
                  <a:pt x="6" y="37"/>
                  <a:pt x="10" y="39"/>
                </a:cubicBezTo>
                <a:cubicBezTo>
                  <a:pt x="10" y="22"/>
                  <a:pt x="10" y="22"/>
                  <a:pt x="10" y="22"/>
                </a:cubicBezTo>
                <a:cubicBezTo>
                  <a:pt x="5" y="27"/>
                  <a:pt x="5" y="27"/>
                  <a:pt x="5" y="27"/>
                </a:cubicBezTo>
                <a:cubicBezTo>
                  <a:pt x="3" y="28"/>
                  <a:pt x="2" y="29"/>
                  <a:pt x="2" y="30"/>
                </a:cubicBezTo>
                <a:close/>
                <a:moveTo>
                  <a:pt x="13" y="41"/>
                </a:moveTo>
                <a:cubicBezTo>
                  <a:pt x="15" y="42"/>
                  <a:pt x="18" y="43"/>
                  <a:pt x="20" y="43"/>
                </a:cubicBezTo>
                <a:cubicBezTo>
                  <a:pt x="24" y="43"/>
                  <a:pt x="24" y="43"/>
                  <a:pt x="24" y="43"/>
                </a:cubicBezTo>
                <a:cubicBezTo>
                  <a:pt x="31" y="42"/>
                  <a:pt x="37" y="38"/>
                  <a:pt x="41" y="32"/>
                </a:cubicBezTo>
                <a:cubicBezTo>
                  <a:pt x="13" y="32"/>
                  <a:pt x="13" y="32"/>
                  <a:pt x="13" y="32"/>
                </a:cubicBezTo>
                <a:lnTo>
                  <a:pt x="13" y="41"/>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43" name="Freeform 360"/>
          <p:cNvSpPr>
            <a:spLocks/>
          </p:cNvSpPr>
          <p:nvPr/>
        </p:nvSpPr>
        <p:spPr bwMode="auto">
          <a:xfrm>
            <a:off x="3202728" y="3338149"/>
            <a:ext cx="401566" cy="231533"/>
          </a:xfrm>
          <a:custGeom>
            <a:avLst/>
            <a:gdLst>
              <a:gd name="T0" fmla="*/ 18 w 47"/>
              <a:gd name="T1" fmla="*/ 20 h 27"/>
              <a:gd name="T2" fmla="*/ 12 w 47"/>
              <a:gd name="T3" fmla="*/ 22 h 27"/>
              <a:gd name="T4" fmla="*/ 5 w 47"/>
              <a:gd name="T5" fmla="*/ 14 h 27"/>
              <a:gd name="T6" fmla="*/ 12 w 47"/>
              <a:gd name="T7" fmla="*/ 5 h 27"/>
              <a:gd name="T8" fmla="*/ 19 w 47"/>
              <a:gd name="T9" fmla="*/ 12 h 27"/>
              <a:gd name="T10" fmla="*/ 21 w 47"/>
              <a:gd name="T11" fmla="*/ 17 h 27"/>
              <a:gd name="T12" fmla="*/ 35 w 47"/>
              <a:gd name="T13" fmla="*/ 27 h 27"/>
              <a:gd name="T14" fmla="*/ 47 w 47"/>
              <a:gd name="T15" fmla="*/ 19 h 27"/>
              <a:gd name="T16" fmla="*/ 40 w 47"/>
              <a:gd name="T17" fmla="*/ 12 h 27"/>
              <a:gd name="T18" fmla="*/ 36 w 47"/>
              <a:gd name="T19" fmla="*/ 11 h 27"/>
              <a:gd name="T20" fmla="*/ 33 w 47"/>
              <a:gd name="T21" fmla="*/ 8 h 27"/>
              <a:gd name="T22" fmla="*/ 37 w 47"/>
              <a:gd name="T23" fmla="*/ 5 h 27"/>
              <a:gd name="T24" fmla="*/ 41 w 47"/>
              <a:gd name="T25" fmla="*/ 8 h 27"/>
              <a:gd name="T26" fmla="*/ 46 w 47"/>
              <a:gd name="T27" fmla="*/ 7 h 27"/>
              <a:gd name="T28" fmla="*/ 37 w 47"/>
              <a:gd name="T29" fmla="*/ 0 h 27"/>
              <a:gd name="T30" fmla="*/ 28 w 47"/>
              <a:gd name="T31" fmla="*/ 8 h 27"/>
              <a:gd name="T32" fmla="*/ 34 w 47"/>
              <a:gd name="T33" fmla="*/ 15 h 27"/>
              <a:gd name="T34" fmla="*/ 37 w 47"/>
              <a:gd name="T35" fmla="*/ 16 h 27"/>
              <a:gd name="T36" fmla="*/ 41 w 47"/>
              <a:gd name="T37" fmla="*/ 20 h 27"/>
              <a:gd name="T38" fmla="*/ 36 w 47"/>
              <a:gd name="T39" fmla="*/ 22 h 27"/>
              <a:gd name="T40" fmla="*/ 26 w 47"/>
              <a:gd name="T41" fmla="*/ 16 h 27"/>
              <a:gd name="T42" fmla="*/ 24 w 47"/>
              <a:gd name="T43" fmla="*/ 10 h 27"/>
              <a:gd name="T44" fmla="*/ 12 w 47"/>
              <a:gd name="T45" fmla="*/ 0 h 27"/>
              <a:gd name="T46" fmla="*/ 0 w 47"/>
              <a:gd name="T47" fmla="*/ 14 h 27"/>
              <a:gd name="T48" fmla="*/ 12 w 47"/>
              <a:gd name="T49" fmla="*/ 27 h 27"/>
              <a:gd name="T50" fmla="*/ 20 w 47"/>
              <a:gd name="T51" fmla="*/ 24 h 27"/>
              <a:gd name="T52" fmla="*/ 18 w 47"/>
              <a:gd name="T53" fmla="*/ 2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7" h="27">
                <a:moveTo>
                  <a:pt x="18" y="20"/>
                </a:moveTo>
                <a:cubicBezTo>
                  <a:pt x="17" y="21"/>
                  <a:pt x="15" y="22"/>
                  <a:pt x="12" y="22"/>
                </a:cubicBezTo>
                <a:cubicBezTo>
                  <a:pt x="8" y="22"/>
                  <a:pt x="5" y="19"/>
                  <a:pt x="5" y="14"/>
                </a:cubicBezTo>
                <a:cubicBezTo>
                  <a:pt x="5" y="7"/>
                  <a:pt x="9" y="5"/>
                  <a:pt x="12" y="5"/>
                </a:cubicBezTo>
                <a:cubicBezTo>
                  <a:pt x="17" y="5"/>
                  <a:pt x="18" y="8"/>
                  <a:pt x="19" y="12"/>
                </a:cubicBezTo>
                <a:cubicBezTo>
                  <a:pt x="21" y="17"/>
                  <a:pt x="21" y="17"/>
                  <a:pt x="21" y="17"/>
                </a:cubicBezTo>
                <a:cubicBezTo>
                  <a:pt x="23" y="23"/>
                  <a:pt x="26" y="27"/>
                  <a:pt x="35" y="27"/>
                </a:cubicBezTo>
                <a:cubicBezTo>
                  <a:pt x="42" y="27"/>
                  <a:pt x="47" y="25"/>
                  <a:pt x="47" y="19"/>
                </a:cubicBezTo>
                <a:cubicBezTo>
                  <a:pt x="47" y="15"/>
                  <a:pt x="44" y="13"/>
                  <a:pt x="40" y="12"/>
                </a:cubicBezTo>
                <a:cubicBezTo>
                  <a:pt x="36" y="11"/>
                  <a:pt x="36" y="11"/>
                  <a:pt x="36" y="11"/>
                </a:cubicBezTo>
                <a:cubicBezTo>
                  <a:pt x="34" y="10"/>
                  <a:pt x="33" y="9"/>
                  <a:pt x="33" y="8"/>
                </a:cubicBezTo>
                <a:cubicBezTo>
                  <a:pt x="33" y="6"/>
                  <a:pt x="34" y="5"/>
                  <a:pt x="37" y="5"/>
                </a:cubicBezTo>
                <a:cubicBezTo>
                  <a:pt x="39" y="5"/>
                  <a:pt x="41" y="6"/>
                  <a:pt x="41" y="8"/>
                </a:cubicBezTo>
                <a:cubicBezTo>
                  <a:pt x="46" y="7"/>
                  <a:pt x="46" y="7"/>
                  <a:pt x="46" y="7"/>
                </a:cubicBezTo>
                <a:cubicBezTo>
                  <a:pt x="46" y="2"/>
                  <a:pt x="43" y="0"/>
                  <a:pt x="37" y="0"/>
                </a:cubicBezTo>
                <a:cubicBezTo>
                  <a:pt x="32" y="0"/>
                  <a:pt x="28" y="2"/>
                  <a:pt x="28" y="8"/>
                </a:cubicBezTo>
                <a:cubicBezTo>
                  <a:pt x="28" y="12"/>
                  <a:pt x="29" y="14"/>
                  <a:pt x="34" y="15"/>
                </a:cubicBezTo>
                <a:cubicBezTo>
                  <a:pt x="37" y="16"/>
                  <a:pt x="37" y="16"/>
                  <a:pt x="37" y="16"/>
                </a:cubicBezTo>
                <a:cubicBezTo>
                  <a:pt x="40" y="17"/>
                  <a:pt x="41" y="18"/>
                  <a:pt x="41" y="20"/>
                </a:cubicBezTo>
                <a:cubicBezTo>
                  <a:pt x="41" y="22"/>
                  <a:pt x="39" y="22"/>
                  <a:pt x="36" y="22"/>
                </a:cubicBezTo>
                <a:cubicBezTo>
                  <a:pt x="30" y="22"/>
                  <a:pt x="27" y="19"/>
                  <a:pt x="26" y="16"/>
                </a:cubicBezTo>
                <a:cubicBezTo>
                  <a:pt x="24" y="10"/>
                  <a:pt x="24" y="10"/>
                  <a:pt x="24" y="10"/>
                </a:cubicBezTo>
                <a:cubicBezTo>
                  <a:pt x="22" y="3"/>
                  <a:pt x="19" y="0"/>
                  <a:pt x="12" y="0"/>
                </a:cubicBezTo>
                <a:cubicBezTo>
                  <a:pt x="6" y="0"/>
                  <a:pt x="0" y="6"/>
                  <a:pt x="0" y="14"/>
                </a:cubicBezTo>
                <a:cubicBezTo>
                  <a:pt x="0" y="22"/>
                  <a:pt x="6" y="27"/>
                  <a:pt x="12" y="27"/>
                </a:cubicBezTo>
                <a:cubicBezTo>
                  <a:pt x="16" y="27"/>
                  <a:pt x="19" y="25"/>
                  <a:pt x="20" y="24"/>
                </a:cubicBezTo>
                <a:lnTo>
                  <a:pt x="18" y="2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44" name="Freeform 361"/>
          <p:cNvSpPr>
            <a:spLocks noEditPoints="1"/>
          </p:cNvSpPr>
          <p:nvPr/>
        </p:nvSpPr>
        <p:spPr bwMode="auto">
          <a:xfrm>
            <a:off x="2651798" y="2795346"/>
            <a:ext cx="387095" cy="387095"/>
          </a:xfrm>
          <a:custGeom>
            <a:avLst/>
            <a:gdLst>
              <a:gd name="T0" fmla="*/ 22 w 45"/>
              <a:gd name="T1" fmla="*/ 0 h 45"/>
              <a:gd name="T2" fmla="*/ 0 w 45"/>
              <a:gd name="T3" fmla="*/ 23 h 45"/>
              <a:gd name="T4" fmla="*/ 22 w 45"/>
              <a:gd name="T5" fmla="*/ 45 h 45"/>
              <a:gd name="T6" fmla="*/ 45 w 45"/>
              <a:gd name="T7" fmla="*/ 23 h 45"/>
              <a:gd name="T8" fmla="*/ 22 w 45"/>
              <a:gd name="T9" fmla="*/ 0 h 45"/>
              <a:gd name="T10" fmla="*/ 28 w 45"/>
              <a:gd name="T11" fmla="*/ 29 h 45"/>
              <a:gd name="T12" fmla="*/ 21 w 45"/>
              <a:gd name="T13" fmla="*/ 24 h 45"/>
              <a:gd name="T14" fmla="*/ 20 w 45"/>
              <a:gd name="T15" fmla="*/ 22 h 45"/>
              <a:gd name="T16" fmla="*/ 17 w 45"/>
              <a:gd name="T17" fmla="*/ 18 h 45"/>
              <a:gd name="T18" fmla="*/ 13 w 45"/>
              <a:gd name="T19" fmla="*/ 23 h 45"/>
              <a:gd name="T20" fmla="*/ 16 w 45"/>
              <a:gd name="T21" fmla="*/ 27 h 45"/>
              <a:gd name="T22" fmla="*/ 20 w 45"/>
              <a:gd name="T23" fmla="*/ 26 h 45"/>
              <a:gd name="T24" fmla="*/ 20 w 45"/>
              <a:gd name="T25" fmla="*/ 28 h 45"/>
              <a:gd name="T26" fmla="*/ 16 w 45"/>
              <a:gd name="T27" fmla="*/ 29 h 45"/>
              <a:gd name="T28" fmla="*/ 10 w 45"/>
              <a:gd name="T29" fmla="*/ 23 h 45"/>
              <a:gd name="T30" fmla="*/ 17 w 45"/>
              <a:gd name="T31" fmla="*/ 16 h 45"/>
              <a:gd name="T32" fmla="*/ 23 w 45"/>
              <a:gd name="T33" fmla="*/ 21 h 45"/>
              <a:gd name="T34" fmla="*/ 24 w 45"/>
              <a:gd name="T35" fmla="*/ 24 h 45"/>
              <a:gd name="T36" fmla="*/ 28 w 45"/>
              <a:gd name="T37" fmla="*/ 27 h 45"/>
              <a:gd name="T38" fmla="*/ 31 w 45"/>
              <a:gd name="T39" fmla="*/ 26 h 45"/>
              <a:gd name="T40" fmla="*/ 29 w 45"/>
              <a:gd name="T41" fmla="*/ 24 h 45"/>
              <a:gd name="T42" fmla="*/ 27 w 45"/>
              <a:gd name="T43" fmla="*/ 23 h 45"/>
              <a:gd name="T44" fmla="*/ 24 w 45"/>
              <a:gd name="T45" fmla="*/ 20 h 45"/>
              <a:gd name="T46" fmla="*/ 29 w 45"/>
              <a:gd name="T47" fmla="*/ 16 h 45"/>
              <a:gd name="T48" fmla="*/ 34 w 45"/>
              <a:gd name="T49" fmla="*/ 19 h 45"/>
              <a:gd name="T50" fmla="*/ 31 w 45"/>
              <a:gd name="T51" fmla="*/ 20 h 45"/>
              <a:gd name="T52" fmla="*/ 29 w 45"/>
              <a:gd name="T53" fmla="*/ 18 h 45"/>
              <a:gd name="T54" fmla="*/ 27 w 45"/>
              <a:gd name="T55" fmla="*/ 20 h 45"/>
              <a:gd name="T56" fmla="*/ 29 w 45"/>
              <a:gd name="T57" fmla="*/ 21 h 45"/>
              <a:gd name="T58" fmla="*/ 30 w 45"/>
              <a:gd name="T59" fmla="*/ 22 h 45"/>
              <a:gd name="T60" fmla="*/ 34 w 45"/>
              <a:gd name="T61" fmla="*/ 25 h 45"/>
              <a:gd name="T62" fmla="*/ 28 w 45"/>
              <a:gd name="T63" fmla="*/ 29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5" h="45">
                <a:moveTo>
                  <a:pt x="22" y="0"/>
                </a:moveTo>
                <a:cubicBezTo>
                  <a:pt x="10" y="0"/>
                  <a:pt x="0" y="10"/>
                  <a:pt x="0" y="23"/>
                </a:cubicBezTo>
                <a:cubicBezTo>
                  <a:pt x="0" y="35"/>
                  <a:pt x="10" y="45"/>
                  <a:pt x="22" y="45"/>
                </a:cubicBezTo>
                <a:cubicBezTo>
                  <a:pt x="34" y="45"/>
                  <a:pt x="45" y="35"/>
                  <a:pt x="45" y="23"/>
                </a:cubicBezTo>
                <a:cubicBezTo>
                  <a:pt x="45" y="10"/>
                  <a:pt x="34" y="0"/>
                  <a:pt x="22" y="0"/>
                </a:cubicBezTo>
                <a:close/>
                <a:moveTo>
                  <a:pt x="28" y="29"/>
                </a:moveTo>
                <a:cubicBezTo>
                  <a:pt x="24" y="29"/>
                  <a:pt x="22" y="27"/>
                  <a:pt x="21" y="24"/>
                </a:cubicBezTo>
                <a:cubicBezTo>
                  <a:pt x="20" y="22"/>
                  <a:pt x="20" y="22"/>
                  <a:pt x="20" y="22"/>
                </a:cubicBezTo>
                <a:cubicBezTo>
                  <a:pt x="20" y="20"/>
                  <a:pt x="19" y="18"/>
                  <a:pt x="17" y="18"/>
                </a:cubicBezTo>
                <a:cubicBezTo>
                  <a:pt x="15" y="18"/>
                  <a:pt x="13" y="19"/>
                  <a:pt x="13" y="23"/>
                </a:cubicBezTo>
                <a:cubicBezTo>
                  <a:pt x="13" y="25"/>
                  <a:pt x="15" y="27"/>
                  <a:pt x="16" y="27"/>
                </a:cubicBezTo>
                <a:cubicBezTo>
                  <a:pt x="18" y="27"/>
                  <a:pt x="19" y="26"/>
                  <a:pt x="20" y="26"/>
                </a:cubicBezTo>
                <a:cubicBezTo>
                  <a:pt x="20" y="28"/>
                  <a:pt x="20" y="28"/>
                  <a:pt x="20" y="28"/>
                </a:cubicBezTo>
                <a:cubicBezTo>
                  <a:pt x="20" y="28"/>
                  <a:pt x="19" y="29"/>
                  <a:pt x="16" y="29"/>
                </a:cubicBezTo>
                <a:cubicBezTo>
                  <a:pt x="13" y="29"/>
                  <a:pt x="10" y="27"/>
                  <a:pt x="10" y="23"/>
                </a:cubicBezTo>
                <a:cubicBezTo>
                  <a:pt x="10" y="19"/>
                  <a:pt x="13" y="16"/>
                  <a:pt x="17" y="16"/>
                </a:cubicBezTo>
                <a:cubicBezTo>
                  <a:pt x="20" y="16"/>
                  <a:pt x="22" y="17"/>
                  <a:pt x="23" y="21"/>
                </a:cubicBezTo>
                <a:cubicBezTo>
                  <a:pt x="24" y="24"/>
                  <a:pt x="24" y="24"/>
                  <a:pt x="24" y="24"/>
                </a:cubicBezTo>
                <a:cubicBezTo>
                  <a:pt x="24" y="26"/>
                  <a:pt x="26" y="27"/>
                  <a:pt x="28" y="27"/>
                </a:cubicBezTo>
                <a:cubicBezTo>
                  <a:pt x="30" y="27"/>
                  <a:pt x="31" y="27"/>
                  <a:pt x="31" y="26"/>
                </a:cubicBezTo>
                <a:cubicBezTo>
                  <a:pt x="31" y="25"/>
                  <a:pt x="31" y="24"/>
                  <a:pt x="29" y="24"/>
                </a:cubicBezTo>
                <a:cubicBezTo>
                  <a:pt x="27" y="23"/>
                  <a:pt x="27" y="23"/>
                  <a:pt x="27" y="23"/>
                </a:cubicBezTo>
                <a:cubicBezTo>
                  <a:pt x="25" y="23"/>
                  <a:pt x="24" y="22"/>
                  <a:pt x="24" y="20"/>
                </a:cubicBezTo>
                <a:cubicBezTo>
                  <a:pt x="24" y="17"/>
                  <a:pt x="27" y="16"/>
                  <a:pt x="29" y="16"/>
                </a:cubicBezTo>
                <a:cubicBezTo>
                  <a:pt x="32" y="16"/>
                  <a:pt x="34" y="17"/>
                  <a:pt x="34" y="19"/>
                </a:cubicBezTo>
                <a:cubicBezTo>
                  <a:pt x="31" y="20"/>
                  <a:pt x="31" y="20"/>
                  <a:pt x="31" y="20"/>
                </a:cubicBezTo>
                <a:cubicBezTo>
                  <a:pt x="31" y="19"/>
                  <a:pt x="30" y="18"/>
                  <a:pt x="29" y="18"/>
                </a:cubicBezTo>
                <a:cubicBezTo>
                  <a:pt x="28" y="18"/>
                  <a:pt x="27" y="19"/>
                  <a:pt x="27" y="20"/>
                </a:cubicBezTo>
                <a:cubicBezTo>
                  <a:pt x="27" y="20"/>
                  <a:pt x="27" y="21"/>
                  <a:pt x="29" y="21"/>
                </a:cubicBezTo>
                <a:cubicBezTo>
                  <a:pt x="30" y="22"/>
                  <a:pt x="30" y="22"/>
                  <a:pt x="30" y="22"/>
                </a:cubicBezTo>
                <a:cubicBezTo>
                  <a:pt x="33" y="22"/>
                  <a:pt x="34" y="23"/>
                  <a:pt x="34" y="25"/>
                </a:cubicBezTo>
                <a:cubicBezTo>
                  <a:pt x="34" y="28"/>
                  <a:pt x="32" y="29"/>
                  <a:pt x="28" y="29"/>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45" name="Freeform 362"/>
          <p:cNvSpPr>
            <a:spLocks noEditPoints="1"/>
          </p:cNvSpPr>
          <p:nvPr/>
        </p:nvSpPr>
        <p:spPr bwMode="auto">
          <a:xfrm>
            <a:off x="3769731" y="2838758"/>
            <a:ext cx="401566" cy="300271"/>
          </a:xfrm>
          <a:custGeom>
            <a:avLst/>
            <a:gdLst>
              <a:gd name="T0" fmla="*/ 26 w 47"/>
              <a:gd name="T1" fmla="*/ 13 h 35"/>
              <a:gd name="T2" fmla="*/ 29 w 47"/>
              <a:gd name="T3" fmla="*/ 15 h 35"/>
              <a:gd name="T4" fmla="*/ 34 w 47"/>
              <a:gd name="T5" fmla="*/ 13 h 35"/>
              <a:gd name="T6" fmla="*/ 34 w 47"/>
              <a:gd name="T7" fmla="*/ 10 h 35"/>
              <a:gd name="T8" fmla="*/ 23 w 47"/>
              <a:gd name="T9" fmla="*/ 0 h 35"/>
              <a:gd name="T10" fmla="*/ 13 w 47"/>
              <a:gd name="T11" fmla="*/ 10 h 35"/>
              <a:gd name="T12" fmla="*/ 13 w 47"/>
              <a:gd name="T13" fmla="*/ 25 h 35"/>
              <a:gd name="T14" fmla="*/ 10 w 47"/>
              <a:gd name="T15" fmla="*/ 27 h 35"/>
              <a:gd name="T16" fmla="*/ 8 w 47"/>
              <a:gd name="T17" fmla="*/ 25 h 35"/>
              <a:gd name="T18" fmla="*/ 8 w 47"/>
              <a:gd name="T19" fmla="*/ 19 h 35"/>
              <a:gd name="T20" fmla="*/ 0 w 47"/>
              <a:gd name="T21" fmla="*/ 19 h 35"/>
              <a:gd name="T22" fmla="*/ 0 w 47"/>
              <a:gd name="T23" fmla="*/ 25 h 35"/>
              <a:gd name="T24" fmla="*/ 10 w 47"/>
              <a:gd name="T25" fmla="*/ 35 h 35"/>
              <a:gd name="T26" fmla="*/ 21 w 47"/>
              <a:gd name="T27" fmla="*/ 25 h 35"/>
              <a:gd name="T28" fmla="*/ 21 w 47"/>
              <a:gd name="T29" fmla="*/ 10 h 35"/>
              <a:gd name="T30" fmla="*/ 23 w 47"/>
              <a:gd name="T31" fmla="*/ 8 h 35"/>
              <a:gd name="T32" fmla="*/ 26 w 47"/>
              <a:gd name="T33" fmla="*/ 10 h 35"/>
              <a:gd name="T34" fmla="*/ 26 w 47"/>
              <a:gd name="T35" fmla="*/ 13 h 35"/>
              <a:gd name="T36" fmla="*/ 39 w 47"/>
              <a:gd name="T37" fmla="*/ 19 h 35"/>
              <a:gd name="T38" fmla="*/ 39 w 47"/>
              <a:gd name="T39" fmla="*/ 25 h 35"/>
              <a:gd name="T40" fmla="*/ 36 w 47"/>
              <a:gd name="T41" fmla="*/ 27 h 35"/>
              <a:gd name="T42" fmla="*/ 34 w 47"/>
              <a:gd name="T43" fmla="*/ 25 h 35"/>
              <a:gd name="T44" fmla="*/ 34 w 47"/>
              <a:gd name="T45" fmla="*/ 19 h 35"/>
              <a:gd name="T46" fmla="*/ 29 w 47"/>
              <a:gd name="T47" fmla="*/ 20 h 35"/>
              <a:gd name="T48" fmla="*/ 26 w 47"/>
              <a:gd name="T49" fmla="*/ 19 h 35"/>
              <a:gd name="T50" fmla="*/ 26 w 47"/>
              <a:gd name="T51" fmla="*/ 25 h 35"/>
              <a:gd name="T52" fmla="*/ 36 w 47"/>
              <a:gd name="T53" fmla="*/ 35 h 35"/>
              <a:gd name="T54" fmla="*/ 47 w 47"/>
              <a:gd name="T55" fmla="*/ 25 h 35"/>
              <a:gd name="T56" fmla="*/ 47 w 47"/>
              <a:gd name="T57" fmla="*/ 19 h 35"/>
              <a:gd name="T58" fmla="*/ 39 w 47"/>
              <a:gd name="T59" fmla="*/ 19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7" h="35">
                <a:moveTo>
                  <a:pt x="26" y="13"/>
                </a:moveTo>
                <a:cubicBezTo>
                  <a:pt x="29" y="15"/>
                  <a:pt x="29" y="15"/>
                  <a:pt x="29" y="15"/>
                </a:cubicBezTo>
                <a:cubicBezTo>
                  <a:pt x="34" y="13"/>
                  <a:pt x="34" y="13"/>
                  <a:pt x="34" y="13"/>
                </a:cubicBezTo>
                <a:cubicBezTo>
                  <a:pt x="34" y="10"/>
                  <a:pt x="34" y="10"/>
                  <a:pt x="34" y="10"/>
                </a:cubicBezTo>
                <a:cubicBezTo>
                  <a:pt x="34" y="4"/>
                  <a:pt x="29" y="0"/>
                  <a:pt x="23" y="0"/>
                </a:cubicBezTo>
                <a:cubicBezTo>
                  <a:pt x="18" y="0"/>
                  <a:pt x="13" y="4"/>
                  <a:pt x="13" y="10"/>
                </a:cubicBezTo>
                <a:cubicBezTo>
                  <a:pt x="13" y="25"/>
                  <a:pt x="13" y="25"/>
                  <a:pt x="13" y="25"/>
                </a:cubicBezTo>
                <a:cubicBezTo>
                  <a:pt x="13" y="26"/>
                  <a:pt x="12" y="27"/>
                  <a:pt x="10" y="27"/>
                </a:cubicBezTo>
                <a:cubicBezTo>
                  <a:pt x="9" y="27"/>
                  <a:pt x="8" y="26"/>
                  <a:pt x="8" y="25"/>
                </a:cubicBezTo>
                <a:cubicBezTo>
                  <a:pt x="8" y="19"/>
                  <a:pt x="8" y="19"/>
                  <a:pt x="8" y="19"/>
                </a:cubicBezTo>
                <a:cubicBezTo>
                  <a:pt x="0" y="19"/>
                  <a:pt x="0" y="19"/>
                  <a:pt x="0" y="19"/>
                </a:cubicBezTo>
                <a:cubicBezTo>
                  <a:pt x="0" y="25"/>
                  <a:pt x="0" y="25"/>
                  <a:pt x="0" y="25"/>
                </a:cubicBezTo>
                <a:cubicBezTo>
                  <a:pt x="0" y="31"/>
                  <a:pt x="5" y="35"/>
                  <a:pt x="10" y="35"/>
                </a:cubicBezTo>
                <a:cubicBezTo>
                  <a:pt x="16" y="35"/>
                  <a:pt x="21" y="31"/>
                  <a:pt x="21" y="25"/>
                </a:cubicBezTo>
                <a:cubicBezTo>
                  <a:pt x="21" y="10"/>
                  <a:pt x="21" y="10"/>
                  <a:pt x="21" y="10"/>
                </a:cubicBezTo>
                <a:cubicBezTo>
                  <a:pt x="21" y="9"/>
                  <a:pt x="22" y="8"/>
                  <a:pt x="23" y="8"/>
                </a:cubicBezTo>
                <a:cubicBezTo>
                  <a:pt x="25" y="8"/>
                  <a:pt x="26" y="9"/>
                  <a:pt x="26" y="10"/>
                </a:cubicBezTo>
                <a:lnTo>
                  <a:pt x="26" y="13"/>
                </a:lnTo>
                <a:close/>
                <a:moveTo>
                  <a:pt x="39" y="19"/>
                </a:moveTo>
                <a:cubicBezTo>
                  <a:pt x="39" y="25"/>
                  <a:pt x="39" y="25"/>
                  <a:pt x="39" y="25"/>
                </a:cubicBezTo>
                <a:cubicBezTo>
                  <a:pt x="39" y="26"/>
                  <a:pt x="38" y="27"/>
                  <a:pt x="36" y="27"/>
                </a:cubicBezTo>
                <a:cubicBezTo>
                  <a:pt x="35" y="27"/>
                  <a:pt x="34" y="26"/>
                  <a:pt x="34" y="25"/>
                </a:cubicBezTo>
                <a:cubicBezTo>
                  <a:pt x="34" y="19"/>
                  <a:pt x="34" y="19"/>
                  <a:pt x="34" y="19"/>
                </a:cubicBezTo>
                <a:cubicBezTo>
                  <a:pt x="29" y="20"/>
                  <a:pt x="29" y="20"/>
                  <a:pt x="29" y="20"/>
                </a:cubicBezTo>
                <a:cubicBezTo>
                  <a:pt x="26" y="19"/>
                  <a:pt x="26" y="19"/>
                  <a:pt x="26" y="19"/>
                </a:cubicBezTo>
                <a:cubicBezTo>
                  <a:pt x="26" y="25"/>
                  <a:pt x="26" y="25"/>
                  <a:pt x="26" y="25"/>
                </a:cubicBezTo>
                <a:cubicBezTo>
                  <a:pt x="26" y="31"/>
                  <a:pt x="31" y="35"/>
                  <a:pt x="36" y="35"/>
                </a:cubicBezTo>
                <a:cubicBezTo>
                  <a:pt x="42" y="35"/>
                  <a:pt x="47" y="31"/>
                  <a:pt x="47" y="25"/>
                </a:cubicBezTo>
                <a:cubicBezTo>
                  <a:pt x="47" y="19"/>
                  <a:pt x="47" y="19"/>
                  <a:pt x="47" y="19"/>
                </a:cubicBezTo>
                <a:lnTo>
                  <a:pt x="39" y="19"/>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46" name="Freeform 363"/>
          <p:cNvSpPr>
            <a:spLocks noEditPoints="1"/>
          </p:cNvSpPr>
          <p:nvPr/>
        </p:nvSpPr>
        <p:spPr bwMode="auto">
          <a:xfrm>
            <a:off x="3219008" y="2806199"/>
            <a:ext cx="369005" cy="365389"/>
          </a:xfrm>
          <a:custGeom>
            <a:avLst/>
            <a:gdLst>
              <a:gd name="T0" fmla="*/ 21 w 43"/>
              <a:gd name="T1" fmla="*/ 16 h 43"/>
              <a:gd name="T2" fmla="*/ 14 w 43"/>
              <a:gd name="T3" fmla="*/ 5 h 43"/>
              <a:gd name="T4" fmla="*/ 4 w 43"/>
              <a:gd name="T5" fmla="*/ 18 h 43"/>
              <a:gd name="T6" fmla="*/ 21 w 43"/>
              <a:gd name="T7" fmla="*/ 16 h 43"/>
              <a:gd name="T8" fmla="*/ 23 w 43"/>
              <a:gd name="T9" fmla="*/ 22 h 43"/>
              <a:gd name="T10" fmla="*/ 24 w 43"/>
              <a:gd name="T11" fmla="*/ 22 h 43"/>
              <a:gd name="T12" fmla="*/ 22 w 43"/>
              <a:gd name="T13" fmla="*/ 18 h 43"/>
              <a:gd name="T14" fmla="*/ 3 w 43"/>
              <a:gd name="T15" fmla="*/ 21 h 43"/>
              <a:gd name="T16" fmla="*/ 3 w 43"/>
              <a:gd name="T17" fmla="*/ 22 h 43"/>
              <a:gd name="T18" fmla="*/ 8 w 43"/>
              <a:gd name="T19" fmla="*/ 34 h 43"/>
              <a:gd name="T20" fmla="*/ 8 w 43"/>
              <a:gd name="T21" fmla="*/ 34 h 43"/>
              <a:gd name="T22" fmla="*/ 23 w 43"/>
              <a:gd name="T23" fmla="*/ 22 h 43"/>
              <a:gd name="T24" fmla="*/ 10 w 43"/>
              <a:gd name="T25" fmla="*/ 36 h 43"/>
              <a:gd name="T26" fmla="*/ 10 w 43"/>
              <a:gd name="T27" fmla="*/ 36 h 43"/>
              <a:gd name="T28" fmla="*/ 10 w 43"/>
              <a:gd name="T29" fmla="*/ 36 h 43"/>
              <a:gd name="T30" fmla="*/ 10 w 43"/>
              <a:gd name="T31" fmla="*/ 36 h 43"/>
              <a:gd name="T32" fmla="*/ 17 w 43"/>
              <a:gd name="T33" fmla="*/ 4 h 43"/>
              <a:gd name="T34" fmla="*/ 17 w 43"/>
              <a:gd name="T35" fmla="*/ 4 h 43"/>
              <a:gd name="T36" fmla="*/ 17 w 43"/>
              <a:gd name="T37" fmla="*/ 4 h 43"/>
              <a:gd name="T38" fmla="*/ 34 w 43"/>
              <a:gd name="T39" fmla="*/ 8 h 43"/>
              <a:gd name="T40" fmla="*/ 22 w 43"/>
              <a:gd name="T41" fmla="*/ 3 h 43"/>
              <a:gd name="T42" fmla="*/ 17 w 43"/>
              <a:gd name="T43" fmla="*/ 4 h 43"/>
              <a:gd name="T44" fmla="*/ 24 w 43"/>
              <a:gd name="T45" fmla="*/ 14 h 43"/>
              <a:gd name="T46" fmla="*/ 34 w 43"/>
              <a:gd name="T47" fmla="*/ 8 h 43"/>
              <a:gd name="T48" fmla="*/ 22 w 43"/>
              <a:gd name="T49" fmla="*/ 43 h 43"/>
              <a:gd name="T50" fmla="*/ 0 w 43"/>
              <a:gd name="T51" fmla="*/ 22 h 43"/>
              <a:gd name="T52" fmla="*/ 22 w 43"/>
              <a:gd name="T53" fmla="*/ 0 h 43"/>
              <a:gd name="T54" fmla="*/ 43 w 43"/>
              <a:gd name="T55" fmla="*/ 22 h 43"/>
              <a:gd name="T56" fmla="*/ 22 w 43"/>
              <a:gd name="T57" fmla="*/ 43 h 43"/>
              <a:gd name="T58" fmla="*/ 25 w 43"/>
              <a:gd name="T59" fmla="*/ 25 h 43"/>
              <a:gd name="T60" fmla="*/ 10 w 43"/>
              <a:gd name="T61" fmla="*/ 36 h 43"/>
              <a:gd name="T62" fmla="*/ 22 w 43"/>
              <a:gd name="T63" fmla="*/ 40 h 43"/>
              <a:gd name="T64" fmla="*/ 29 w 43"/>
              <a:gd name="T65" fmla="*/ 39 h 43"/>
              <a:gd name="T66" fmla="*/ 25 w 43"/>
              <a:gd name="T67" fmla="*/ 25 h 43"/>
              <a:gd name="T68" fmla="*/ 25 w 43"/>
              <a:gd name="T69" fmla="*/ 25 h 43"/>
              <a:gd name="T70" fmla="*/ 26 w 43"/>
              <a:gd name="T71" fmla="*/ 17 h 43"/>
              <a:gd name="T72" fmla="*/ 27 w 43"/>
              <a:gd name="T73" fmla="*/ 20 h 43"/>
              <a:gd name="T74" fmla="*/ 27 w 43"/>
              <a:gd name="T75" fmla="*/ 21 h 43"/>
              <a:gd name="T76" fmla="*/ 40 w 43"/>
              <a:gd name="T77" fmla="*/ 21 h 43"/>
              <a:gd name="T78" fmla="*/ 36 w 43"/>
              <a:gd name="T79" fmla="*/ 10 h 43"/>
              <a:gd name="T80" fmla="*/ 26 w 43"/>
              <a:gd name="T81" fmla="*/ 17 h 43"/>
              <a:gd name="T82" fmla="*/ 28 w 43"/>
              <a:gd name="T83" fmla="*/ 24 h 43"/>
              <a:gd name="T84" fmla="*/ 32 w 43"/>
              <a:gd name="T85" fmla="*/ 37 h 43"/>
              <a:gd name="T86" fmla="*/ 40 w 43"/>
              <a:gd name="T87" fmla="*/ 25 h 43"/>
              <a:gd name="T88" fmla="*/ 28 w 43"/>
              <a:gd name="T89" fmla="*/ 24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3" h="43">
                <a:moveTo>
                  <a:pt x="21" y="16"/>
                </a:moveTo>
                <a:cubicBezTo>
                  <a:pt x="18" y="10"/>
                  <a:pt x="14" y="5"/>
                  <a:pt x="14" y="5"/>
                </a:cubicBezTo>
                <a:cubicBezTo>
                  <a:pt x="9" y="7"/>
                  <a:pt x="5" y="12"/>
                  <a:pt x="4" y="18"/>
                </a:cubicBezTo>
                <a:cubicBezTo>
                  <a:pt x="4" y="18"/>
                  <a:pt x="12" y="18"/>
                  <a:pt x="21" y="16"/>
                </a:cubicBezTo>
                <a:close/>
                <a:moveTo>
                  <a:pt x="23" y="22"/>
                </a:moveTo>
                <a:cubicBezTo>
                  <a:pt x="23" y="22"/>
                  <a:pt x="23" y="22"/>
                  <a:pt x="24" y="22"/>
                </a:cubicBezTo>
                <a:cubicBezTo>
                  <a:pt x="23" y="20"/>
                  <a:pt x="23" y="19"/>
                  <a:pt x="22" y="18"/>
                </a:cubicBezTo>
                <a:cubicBezTo>
                  <a:pt x="13" y="21"/>
                  <a:pt x="4" y="21"/>
                  <a:pt x="3" y="21"/>
                </a:cubicBezTo>
                <a:cubicBezTo>
                  <a:pt x="3" y="21"/>
                  <a:pt x="3" y="21"/>
                  <a:pt x="3" y="22"/>
                </a:cubicBezTo>
                <a:cubicBezTo>
                  <a:pt x="3" y="26"/>
                  <a:pt x="5" y="31"/>
                  <a:pt x="8" y="34"/>
                </a:cubicBezTo>
                <a:cubicBezTo>
                  <a:pt x="8" y="34"/>
                  <a:pt x="8" y="34"/>
                  <a:pt x="8" y="34"/>
                </a:cubicBezTo>
                <a:cubicBezTo>
                  <a:pt x="8" y="34"/>
                  <a:pt x="13" y="25"/>
                  <a:pt x="23" y="22"/>
                </a:cubicBezTo>
                <a:close/>
                <a:moveTo>
                  <a:pt x="10" y="36"/>
                </a:moveTo>
                <a:cubicBezTo>
                  <a:pt x="10" y="36"/>
                  <a:pt x="10" y="36"/>
                  <a:pt x="10" y="36"/>
                </a:cubicBezTo>
                <a:cubicBezTo>
                  <a:pt x="10" y="36"/>
                  <a:pt x="10" y="36"/>
                  <a:pt x="10" y="36"/>
                </a:cubicBezTo>
                <a:cubicBezTo>
                  <a:pt x="10" y="36"/>
                  <a:pt x="10" y="36"/>
                  <a:pt x="10" y="36"/>
                </a:cubicBezTo>
                <a:close/>
                <a:moveTo>
                  <a:pt x="17" y="4"/>
                </a:moveTo>
                <a:cubicBezTo>
                  <a:pt x="17" y="4"/>
                  <a:pt x="17" y="4"/>
                  <a:pt x="17" y="4"/>
                </a:cubicBezTo>
                <a:cubicBezTo>
                  <a:pt x="17" y="4"/>
                  <a:pt x="17" y="4"/>
                  <a:pt x="17" y="4"/>
                </a:cubicBezTo>
                <a:close/>
                <a:moveTo>
                  <a:pt x="34" y="8"/>
                </a:moveTo>
                <a:cubicBezTo>
                  <a:pt x="31" y="5"/>
                  <a:pt x="26" y="3"/>
                  <a:pt x="22" y="3"/>
                </a:cubicBezTo>
                <a:cubicBezTo>
                  <a:pt x="20" y="3"/>
                  <a:pt x="19" y="3"/>
                  <a:pt x="17" y="4"/>
                </a:cubicBezTo>
                <a:cubicBezTo>
                  <a:pt x="18" y="4"/>
                  <a:pt x="21" y="9"/>
                  <a:pt x="24" y="14"/>
                </a:cubicBezTo>
                <a:cubicBezTo>
                  <a:pt x="31" y="12"/>
                  <a:pt x="34" y="8"/>
                  <a:pt x="34" y="8"/>
                </a:cubicBezTo>
                <a:close/>
                <a:moveTo>
                  <a:pt x="22" y="43"/>
                </a:moveTo>
                <a:cubicBezTo>
                  <a:pt x="10" y="43"/>
                  <a:pt x="0" y="34"/>
                  <a:pt x="0" y="22"/>
                </a:cubicBezTo>
                <a:cubicBezTo>
                  <a:pt x="0" y="10"/>
                  <a:pt x="10" y="0"/>
                  <a:pt x="22" y="0"/>
                </a:cubicBezTo>
                <a:cubicBezTo>
                  <a:pt x="34" y="0"/>
                  <a:pt x="43" y="10"/>
                  <a:pt x="43" y="22"/>
                </a:cubicBezTo>
                <a:cubicBezTo>
                  <a:pt x="43" y="34"/>
                  <a:pt x="34" y="43"/>
                  <a:pt x="22" y="43"/>
                </a:cubicBezTo>
                <a:close/>
                <a:moveTo>
                  <a:pt x="25" y="25"/>
                </a:moveTo>
                <a:cubicBezTo>
                  <a:pt x="14" y="28"/>
                  <a:pt x="10" y="36"/>
                  <a:pt x="10" y="36"/>
                </a:cubicBezTo>
                <a:cubicBezTo>
                  <a:pt x="14" y="39"/>
                  <a:pt x="17" y="40"/>
                  <a:pt x="22" y="40"/>
                </a:cubicBezTo>
                <a:cubicBezTo>
                  <a:pt x="24" y="40"/>
                  <a:pt x="27" y="40"/>
                  <a:pt x="29" y="39"/>
                </a:cubicBezTo>
                <a:cubicBezTo>
                  <a:pt x="29" y="37"/>
                  <a:pt x="28" y="31"/>
                  <a:pt x="25" y="25"/>
                </a:cubicBezTo>
                <a:cubicBezTo>
                  <a:pt x="25" y="25"/>
                  <a:pt x="25" y="25"/>
                  <a:pt x="25" y="25"/>
                </a:cubicBezTo>
                <a:close/>
                <a:moveTo>
                  <a:pt x="26" y="17"/>
                </a:moveTo>
                <a:cubicBezTo>
                  <a:pt x="26" y="18"/>
                  <a:pt x="27" y="19"/>
                  <a:pt x="27" y="20"/>
                </a:cubicBezTo>
                <a:cubicBezTo>
                  <a:pt x="27" y="20"/>
                  <a:pt x="27" y="21"/>
                  <a:pt x="27" y="21"/>
                </a:cubicBezTo>
                <a:cubicBezTo>
                  <a:pt x="34" y="20"/>
                  <a:pt x="40" y="21"/>
                  <a:pt x="40" y="21"/>
                </a:cubicBezTo>
                <a:cubicBezTo>
                  <a:pt x="40" y="17"/>
                  <a:pt x="39" y="13"/>
                  <a:pt x="36" y="10"/>
                </a:cubicBezTo>
                <a:cubicBezTo>
                  <a:pt x="36" y="10"/>
                  <a:pt x="33" y="14"/>
                  <a:pt x="26" y="17"/>
                </a:cubicBezTo>
                <a:close/>
                <a:moveTo>
                  <a:pt x="28" y="24"/>
                </a:moveTo>
                <a:cubicBezTo>
                  <a:pt x="31" y="30"/>
                  <a:pt x="32" y="36"/>
                  <a:pt x="32" y="37"/>
                </a:cubicBezTo>
                <a:cubicBezTo>
                  <a:pt x="36" y="34"/>
                  <a:pt x="39" y="30"/>
                  <a:pt x="40" y="25"/>
                </a:cubicBezTo>
                <a:cubicBezTo>
                  <a:pt x="40" y="24"/>
                  <a:pt x="34" y="23"/>
                  <a:pt x="28" y="24"/>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47" name="Freeform 364"/>
          <p:cNvSpPr>
            <a:spLocks noEditPoints="1"/>
          </p:cNvSpPr>
          <p:nvPr/>
        </p:nvSpPr>
        <p:spPr bwMode="auto">
          <a:xfrm>
            <a:off x="2635518" y="3316442"/>
            <a:ext cx="419654" cy="274946"/>
          </a:xfrm>
          <a:custGeom>
            <a:avLst/>
            <a:gdLst>
              <a:gd name="T0" fmla="*/ 19 w 49"/>
              <a:gd name="T1" fmla="*/ 14 h 32"/>
              <a:gd name="T2" fmla="*/ 23 w 49"/>
              <a:gd name="T3" fmla="*/ 8 h 32"/>
              <a:gd name="T4" fmla="*/ 15 w 49"/>
              <a:gd name="T5" fmla="*/ 0 h 32"/>
              <a:gd name="T6" fmla="*/ 0 w 49"/>
              <a:gd name="T7" fmla="*/ 0 h 32"/>
              <a:gd name="T8" fmla="*/ 0 w 49"/>
              <a:gd name="T9" fmla="*/ 30 h 32"/>
              <a:gd name="T10" fmla="*/ 15 w 49"/>
              <a:gd name="T11" fmla="*/ 30 h 32"/>
              <a:gd name="T12" fmla="*/ 24 w 49"/>
              <a:gd name="T13" fmla="*/ 21 h 32"/>
              <a:gd name="T14" fmla="*/ 19 w 49"/>
              <a:gd name="T15" fmla="*/ 14 h 32"/>
              <a:gd name="T16" fmla="*/ 7 w 49"/>
              <a:gd name="T17" fmla="*/ 5 h 32"/>
              <a:gd name="T18" fmla="*/ 15 w 49"/>
              <a:gd name="T19" fmla="*/ 5 h 32"/>
              <a:gd name="T20" fmla="*/ 17 w 49"/>
              <a:gd name="T21" fmla="*/ 9 h 32"/>
              <a:gd name="T22" fmla="*/ 15 w 49"/>
              <a:gd name="T23" fmla="*/ 12 h 32"/>
              <a:gd name="T24" fmla="*/ 7 w 49"/>
              <a:gd name="T25" fmla="*/ 12 h 32"/>
              <a:gd name="T26" fmla="*/ 7 w 49"/>
              <a:gd name="T27" fmla="*/ 5 h 32"/>
              <a:gd name="T28" fmla="*/ 15 w 49"/>
              <a:gd name="T29" fmla="*/ 25 h 32"/>
              <a:gd name="T30" fmla="*/ 7 w 49"/>
              <a:gd name="T31" fmla="*/ 25 h 32"/>
              <a:gd name="T32" fmla="*/ 7 w 49"/>
              <a:gd name="T33" fmla="*/ 17 h 32"/>
              <a:gd name="T34" fmla="*/ 15 w 49"/>
              <a:gd name="T35" fmla="*/ 17 h 32"/>
              <a:gd name="T36" fmla="*/ 18 w 49"/>
              <a:gd name="T37" fmla="*/ 21 h 32"/>
              <a:gd name="T38" fmla="*/ 15 w 49"/>
              <a:gd name="T39" fmla="*/ 25 h 32"/>
              <a:gd name="T40" fmla="*/ 37 w 49"/>
              <a:gd name="T41" fmla="*/ 8 h 32"/>
              <a:gd name="T42" fmla="*/ 26 w 49"/>
              <a:gd name="T43" fmla="*/ 19 h 32"/>
              <a:gd name="T44" fmla="*/ 37 w 49"/>
              <a:gd name="T45" fmla="*/ 31 h 32"/>
              <a:gd name="T46" fmla="*/ 47 w 49"/>
              <a:gd name="T47" fmla="*/ 23 h 32"/>
              <a:gd name="T48" fmla="*/ 42 w 49"/>
              <a:gd name="T49" fmla="*/ 23 h 32"/>
              <a:gd name="T50" fmla="*/ 37 w 49"/>
              <a:gd name="T51" fmla="*/ 26 h 32"/>
              <a:gd name="T52" fmla="*/ 32 w 49"/>
              <a:gd name="T53" fmla="*/ 21 h 32"/>
              <a:gd name="T54" fmla="*/ 47 w 49"/>
              <a:gd name="T55" fmla="*/ 21 h 32"/>
              <a:gd name="T56" fmla="*/ 37 w 49"/>
              <a:gd name="T57" fmla="*/ 8 h 32"/>
              <a:gd name="T58" fmla="*/ 41 w 49"/>
              <a:gd name="T59" fmla="*/ 17 h 32"/>
              <a:gd name="T60" fmla="*/ 32 w 49"/>
              <a:gd name="T61" fmla="*/ 17 h 32"/>
              <a:gd name="T62" fmla="*/ 37 w 49"/>
              <a:gd name="T63" fmla="*/ 12 h 32"/>
              <a:gd name="T64" fmla="*/ 41 w 49"/>
              <a:gd name="T65" fmla="*/ 17 h 32"/>
              <a:gd name="T66" fmla="*/ 43 w 49"/>
              <a:gd name="T67" fmla="*/ 2 h 32"/>
              <a:gd name="T68" fmla="*/ 31 w 49"/>
              <a:gd name="T69" fmla="*/ 2 h 32"/>
              <a:gd name="T70" fmla="*/ 31 w 49"/>
              <a:gd name="T71" fmla="*/ 6 h 32"/>
              <a:gd name="T72" fmla="*/ 43 w 49"/>
              <a:gd name="T73" fmla="*/ 6 h 32"/>
              <a:gd name="T74" fmla="*/ 43 w 49"/>
              <a:gd name="T75" fmla="*/ 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9" h="32">
                <a:moveTo>
                  <a:pt x="19" y="14"/>
                </a:moveTo>
                <a:cubicBezTo>
                  <a:pt x="19" y="14"/>
                  <a:pt x="23" y="13"/>
                  <a:pt x="23" y="8"/>
                </a:cubicBezTo>
                <a:cubicBezTo>
                  <a:pt x="23" y="3"/>
                  <a:pt x="20" y="0"/>
                  <a:pt x="15" y="0"/>
                </a:cubicBezTo>
                <a:cubicBezTo>
                  <a:pt x="0" y="0"/>
                  <a:pt x="0" y="0"/>
                  <a:pt x="0" y="0"/>
                </a:cubicBezTo>
                <a:cubicBezTo>
                  <a:pt x="0" y="30"/>
                  <a:pt x="0" y="30"/>
                  <a:pt x="0" y="30"/>
                </a:cubicBezTo>
                <a:cubicBezTo>
                  <a:pt x="15" y="30"/>
                  <a:pt x="15" y="30"/>
                  <a:pt x="15" y="30"/>
                </a:cubicBezTo>
                <a:cubicBezTo>
                  <a:pt x="15" y="30"/>
                  <a:pt x="24" y="31"/>
                  <a:pt x="24" y="21"/>
                </a:cubicBezTo>
                <a:cubicBezTo>
                  <a:pt x="24" y="21"/>
                  <a:pt x="25" y="14"/>
                  <a:pt x="19" y="14"/>
                </a:cubicBezTo>
                <a:close/>
                <a:moveTo>
                  <a:pt x="7" y="5"/>
                </a:moveTo>
                <a:cubicBezTo>
                  <a:pt x="15" y="5"/>
                  <a:pt x="15" y="5"/>
                  <a:pt x="15" y="5"/>
                </a:cubicBezTo>
                <a:cubicBezTo>
                  <a:pt x="15" y="5"/>
                  <a:pt x="17" y="5"/>
                  <a:pt x="17" y="9"/>
                </a:cubicBezTo>
                <a:cubicBezTo>
                  <a:pt x="17" y="12"/>
                  <a:pt x="16" y="12"/>
                  <a:pt x="15" y="12"/>
                </a:cubicBezTo>
                <a:cubicBezTo>
                  <a:pt x="7" y="12"/>
                  <a:pt x="7" y="12"/>
                  <a:pt x="7" y="12"/>
                </a:cubicBezTo>
                <a:lnTo>
                  <a:pt x="7" y="5"/>
                </a:lnTo>
                <a:close/>
                <a:moveTo>
                  <a:pt x="15" y="25"/>
                </a:moveTo>
                <a:cubicBezTo>
                  <a:pt x="7" y="25"/>
                  <a:pt x="7" y="25"/>
                  <a:pt x="7" y="25"/>
                </a:cubicBezTo>
                <a:cubicBezTo>
                  <a:pt x="7" y="17"/>
                  <a:pt x="7" y="17"/>
                  <a:pt x="7" y="17"/>
                </a:cubicBezTo>
                <a:cubicBezTo>
                  <a:pt x="15" y="17"/>
                  <a:pt x="15" y="17"/>
                  <a:pt x="15" y="17"/>
                </a:cubicBezTo>
                <a:cubicBezTo>
                  <a:pt x="15" y="17"/>
                  <a:pt x="18" y="17"/>
                  <a:pt x="18" y="21"/>
                </a:cubicBezTo>
                <a:cubicBezTo>
                  <a:pt x="18" y="25"/>
                  <a:pt x="16" y="25"/>
                  <a:pt x="15" y="25"/>
                </a:cubicBezTo>
                <a:close/>
                <a:moveTo>
                  <a:pt x="37" y="8"/>
                </a:moveTo>
                <a:cubicBezTo>
                  <a:pt x="26" y="8"/>
                  <a:pt x="26" y="19"/>
                  <a:pt x="26" y="19"/>
                </a:cubicBezTo>
                <a:cubicBezTo>
                  <a:pt x="26" y="19"/>
                  <a:pt x="25" y="31"/>
                  <a:pt x="37" y="31"/>
                </a:cubicBezTo>
                <a:cubicBezTo>
                  <a:pt x="37" y="31"/>
                  <a:pt x="47" y="32"/>
                  <a:pt x="47" y="23"/>
                </a:cubicBezTo>
                <a:cubicBezTo>
                  <a:pt x="42" y="23"/>
                  <a:pt x="42" y="23"/>
                  <a:pt x="42" y="23"/>
                </a:cubicBezTo>
                <a:cubicBezTo>
                  <a:pt x="42" y="23"/>
                  <a:pt x="42" y="26"/>
                  <a:pt x="37" y="26"/>
                </a:cubicBezTo>
                <a:cubicBezTo>
                  <a:pt x="37" y="26"/>
                  <a:pt x="32" y="26"/>
                  <a:pt x="32" y="21"/>
                </a:cubicBezTo>
                <a:cubicBezTo>
                  <a:pt x="47" y="21"/>
                  <a:pt x="47" y="21"/>
                  <a:pt x="47" y="21"/>
                </a:cubicBezTo>
                <a:cubicBezTo>
                  <a:pt x="47" y="21"/>
                  <a:pt x="49" y="8"/>
                  <a:pt x="37" y="8"/>
                </a:cubicBezTo>
                <a:close/>
                <a:moveTo>
                  <a:pt x="41" y="17"/>
                </a:moveTo>
                <a:cubicBezTo>
                  <a:pt x="32" y="17"/>
                  <a:pt x="32" y="17"/>
                  <a:pt x="32" y="17"/>
                </a:cubicBezTo>
                <a:cubicBezTo>
                  <a:pt x="32" y="17"/>
                  <a:pt x="32" y="12"/>
                  <a:pt x="37" y="12"/>
                </a:cubicBezTo>
                <a:cubicBezTo>
                  <a:pt x="41" y="12"/>
                  <a:pt x="41" y="17"/>
                  <a:pt x="41" y="17"/>
                </a:cubicBezTo>
                <a:close/>
                <a:moveTo>
                  <a:pt x="43" y="2"/>
                </a:moveTo>
                <a:cubicBezTo>
                  <a:pt x="31" y="2"/>
                  <a:pt x="31" y="2"/>
                  <a:pt x="31" y="2"/>
                </a:cubicBezTo>
                <a:cubicBezTo>
                  <a:pt x="31" y="6"/>
                  <a:pt x="31" y="6"/>
                  <a:pt x="31" y="6"/>
                </a:cubicBezTo>
                <a:cubicBezTo>
                  <a:pt x="43" y="6"/>
                  <a:pt x="43" y="6"/>
                  <a:pt x="43" y="6"/>
                </a:cubicBezTo>
                <a:lnTo>
                  <a:pt x="43" y="2"/>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48" name="Freeform 365"/>
          <p:cNvSpPr>
            <a:spLocks/>
          </p:cNvSpPr>
          <p:nvPr/>
        </p:nvSpPr>
        <p:spPr bwMode="auto">
          <a:xfrm>
            <a:off x="4480036" y="2806199"/>
            <a:ext cx="224297" cy="365389"/>
          </a:xfrm>
          <a:custGeom>
            <a:avLst/>
            <a:gdLst>
              <a:gd name="T0" fmla="*/ 26 w 26"/>
              <a:gd name="T1" fmla="*/ 41 h 43"/>
              <a:gd name="T2" fmla="*/ 22 w 26"/>
              <a:gd name="T3" fmla="*/ 43 h 43"/>
              <a:gd name="T4" fmla="*/ 17 w 26"/>
              <a:gd name="T5" fmla="*/ 43 h 43"/>
              <a:gd name="T6" fmla="*/ 12 w 26"/>
              <a:gd name="T7" fmla="*/ 42 h 43"/>
              <a:gd name="T8" fmla="*/ 8 w 26"/>
              <a:gd name="T9" fmla="*/ 40 h 43"/>
              <a:gd name="T10" fmla="*/ 5 w 26"/>
              <a:gd name="T11" fmla="*/ 37 h 43"/>
              <a:gd name="T12" fmla="*/ 5 w 26"/>
              <a:gd name="T13" fmla="*/ 33 h 43"/>
              <a:gd name="T14" fmla="*/ 5 w 26"/>
              <a:gd name="T15" fmla="*/ 18 h 43"/>
              <a:gd name="T16" fmla="*/ 0 w 26"/>
              <a:gd name="T17" fmla="*/ 18 h 43"/>
              <a:gd name="T18" fmla="*/ 0 w 26"/>
              <a:gd name="T19" fmla="*/ 12 h 43"/>
              <a:gd name="T20" fmla="*/ 4 w 26"/>
              <a:gd name="T21" fmla="*/ 9 h 43"/>
              <a:gd name="T22" fmla="*/ 7 w 26"/>
              <a:gd name="T23" fmla="*/ 6 h 43"/>
              <a:gd name="T24" fmla="*/ 9 w 26"/>
              <a:gd name="T25" fmla="*/ 0 h 43"/>
              <a:gd name="T26" fmla="*/ 15 w 26"/>
              <a:gd name="T27" fmla="*/ 0 h 43"/>
              <a:gd name="T28" fmla="*/ 15 w 26"/>
              <a:gd name="T29" fmla="*/ 11 h 43"/>
              <a:gd name="T30" fmla="*/ 25 w 26"/>
              <a:gd name="T31" fmla="*/ 11 h 43"/>
              <a:gd name="T32" fmla="*/ 25 w 26"/>
              <a:gd name="T33" fmla="*/ 18 h 43"/>
              <a:gd name="T34" fmla="*/ 15 w 26"/>
              <a:gd name="T35" fmla="*/ 18 h 43"/>
              <a:gd name="T36" fmla="*/ 15 w 26"/>
              <a:gd name="T37" fmla="*/ 29 h 43"/>
              <a:gd name="T38" fmla="*/ 15 w 26"/>
              <a:gd name="T39" fmla="*/ 34 h 43"/>
              <a:gd name="T40" fmla="*/ 17 w 26"/>
              <a:gd name="T41" fmla="*/ 35 h 43"/>
              <a:gd name="T42" fmla="*/ 20 w 26"/>
              <a:gd name="T43" fmla="*/ 36 h 43"/>
              <a:gd name="T44" fmla="*/ 26 w 26"/>
              <a:gd name="T45" fmla="*/ 34 h 43"/>
              <a:gd name="T46" fmla="*/ 26 w 26"/>
              <a:gd name="T47" fmla="*/ 41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6" h="43">
                <a:moveTo>
                  <a:pt x="26" y="41"/>
                </a:moveTo>
                <a:cubicBezTo>
                  <a:pt x="25" y="42"/>
                  <a:pt x="23" y="42"/>
                  <a:pt x="22" y="43"/>
                </a:cubicBezTo>
                <a:cubicBezTo>
                  <a:pt x="20" y="43"/>
                  <a:pt x="18" y="43"/>
                  <a:pt x="17" y="43"/>
                </a:cubicBezTo>
                <a:cubicBezTo>
                  <a:pt x="15" y="43"/>
                  <a:pt x="13" y="43"/>
                  <a:pt x="12" y="42"/>
                </a:cubicBezTo>
                <a:cubicBezTo>
                  <a:pt x="10" y="42"/>
                  <a:pt x="9" y="41"/>
                  <a:pt x="8" y="40"/>
                </a:cubicBezTo>
                <a:cubicBezTo>
                  <a:pt x="7" y="39"/>
                  <a:pt x="6" y="38"/>
                  <a:pt x="5" y="37"/>
                </a:cubicBezTo>
                <a:cubicBezTo>
                  <a:pt x="5" y="36"/>
                  <a:pt x="5" y="35"/>
                  <a:pt x="5" y="33"/>
                </a:cubicBezTo>
                <a:cubicBezTo>
                  <a:pt x="5" y="18"/>
                  <a:pt x="5" y="18"/>
                  <a:pt x="5" y="18"/>
                </a:cubicBezTo>
                <a:cubicBezTo>
                  <a:pt x="0" y="18"/>
                  <a:pt x="0" y="18"/>
                  <a:pt x="0" y="18"/>
                </a:cubicBezTo>
                <a:cubicBezTo>
                  <a:pt x="0" y="12"/>
                  <a:pt x="0" y="12"/>
                  <a:pt x="0" y="12"/>
                </a:cubicBezTo>
                <a:cubicBezTo>
                  <a:pt x="2" y="11"/>
                  <a:pt x="3" y="10"/>
                  <a:pt x="4" y="9"/>
                </a:cubicBezTo>
                <a:cubicBezTo>
                  <a:pt x="6" y="8"/>
                  <a:pt x="7" y="7"/>
                  <a:pt x="7" y="6"/>
                </a:cubicBezTo>
                <a:cubicBezTo>
                  <a:pt x="8" y="4"/>
                  <a:pt x="9" y="2"/>
                  <a:pt x="9" y="0"/>
                </a:cubicBezTo>
                <a:cubicBezTo>
                  <a:pt x="15" y="0"/>
                  <a:pt x="15" y="0"/>
                  <a:pt x="15" y="0"/>
                </a:cubicBezTo>
                <a:cubicBezTo>
                  <a:pt x="15" y="11"/>
                  <a:pt x="15" y="11"/>
                  <a:pt x="15" y="11"/>
                </a:cubicBezTo>
                <a:cubicBezTo>
                  <a:pt x="25" y="11"/>
                  <a:pt x="25" y="11"/>
                  <a:pt x="25" y="11"/>
                </a:cubicBezTo>
                <a:cubicBezTo>
                  <a:pt x="25" y="18"/>
                  <a:pt x="25" y="18"/>
                  <a:pt x="25" y="18"/>
                </a:cubicBezTo>
                <a:cubicBezTo>
                  <a:pt x="15" y="18"/>
                  <a:pt x="15" y="18"/>
                  <a:pt x="15" y="18"/>
                </a:cubicBezTo>
                <a:cubicBezTo>
                  <a:pt x="15" y="29"/>
                  <a:pt x="15" y="29"/>
                  <a:pt x="15" y="29"/>
                </a:cubicBezTo>
                <a:cubicBezTo>
                  <a:pt x="15" y="31"/>
                  <a:pt x="15" y="33"/>
                  <a:pt x="15" y="34"/>
                </a:cubicBezTo>
                <a:cubicBezTo>
                  <a:pt x="16" y="34"/>
                  <a:pt x="16" y="35"/>
                  <a:pt x="17" y="35"/>
                </a:cubicBezTo>
                <a:cubicBezTo>
                  <a:pt x="18" y="36"/>
                  <a:pt x="19" y="36"/>
                  <a:pt x="20" y="36"/>
                </a:cubicBezTo>
                <a:cubicBezTo>
                  <a:pt x="22" y="36"/>
                  <a:pt x="24" y="35"/>
                  <a:pt x="26" y="34"/>
                </a:cubicBezTo>
                <a:lnTo>
                  <a:pt x="26" y="41"/>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49" name="Freeform 366"/>
          <p:cNvSpPr>
            <a:spLocks noEditPoints="1"/>
          </p:cNvSpPr>
          <p:nvPr/>
        </p:nvSpPr>
        <p:spPr bwMode="auto">
          <a:xfrm>
            <a:off x="5563885" y="2795346"/>
            <a:ext cx="387095" cy="387095"/>
          </a:xfrm>
          <a:custGeom>
            <a:avLst/>
            <a:gdLst>
              <a:gd name="T0" fmla="*/ 22 w 45"/>
              <a:gd name="T1" fmla="*/ 0 h 45"/>
              <a:gd name="T2" fmla="*/ 0 w 45"/>
              <a:gd name="T3" fmla="*/ 23 h 45"/>
              <a:gd name="T4" fmla="*/ 22 w 45"/>
              <a:gd name="T5" fmla="*/ 45 h 45"/>
              <a:gd name="T6" fmla="*/ 45 w 45"/>
              <a:gd name="T7" fmla="*/ 23 h 45"/>
              <a:gd name="T8" fmla="*/ 22 w 45"/>
              <a:gd name="T9" fmla="*/ 0 h 45"/>
              <a:gd name="T10" fmla="*/ 28 w 45"/>
              <a:gd name="T11" fmla="*/ 32 h 45"/>
              <a:gd name="T12" fmla="*/ 26 w 45"/>
              <a:gd name="T13" fmla="*/ 33 h 45"/>
              <a:gd name="T14" fmla="*/ 23 w 45"/>
              <a:gd name="T15" fmla="*/ 34 h 45"/>
              <a:gd name="T16" fmla="*/ 21 w 45"/>
              <a:gd name="T17" fmla="*/ 33 h 45"/>
              <a:gd name="T18" fmla="*/ 19 w 45"/>
              <a:gd name="T19" fmla="*/ 32 h 45"/>
              <a:gd name="T20" fmla="*/ 18 w 45"/>
              <a:gd name="T21" fmla="*/ 31 h 45"/>
              <a:gd name="T22" fmla="*/ 17 w 45"/>
              <a:gd name="T23" fmla="*/ 28 h 45"/>
              <a:gd name="T24" fmla="*/ 17 w 45"/>
              <a:gd name="T25" fmla="*/ 21 h 45"/>
              <a:gd name="T26" fmla="*/ 15 w 45"/>
              <a:gd name="T27" fmla="*/ 21 h 45"/>
              <a:gd name="T28" fmla="*/ 15 w 45"/>
              <a:gd name="T29" fmla="*/ 18 h 45"/>
              <a:gd name="T30" fmla="*/ 17 w 45"/>
              <a:gd name="T31" fmla="*/ 16 h 45"/>
              <a:gd name="T32" fmla="*/ 19 w 45"/>
              <a:gd name="T33" fmla="*/ 14 h 45"/>
              <a:gd name="T34" fmla="*/ 19 w 45"/>
              <a:gd name="T35" fmla="*/ 12 h 45"/>
              <a:gd name="T36" fmla="*/ 22 w 45"/>
              <a:gd name="T37" fmla="*/ 12 h 45"/>
              <a:gd name="T38" fmla="*/ 22 w 45"/>
              <a:gd name="T39" fmla="*/ 17 h 45"/>
              <a:gd name="T40" fmla="*/ 28 w 45"/>
              <a:gd name="T41" fmla="*/ 17 h 45"/>
              <a:gd name="T42" fmla="*/ 28 w 45"/>
              <a:gd name="T43" fmla="*/ 21 h 45"/>
              <a:gd name="T44" fmla="*/ 22 w 45"/>
              <a:gd name="T45" fmla="*/ 21 h 45"/>
              <a:gd name="T46" fmla="*/ 22 w 45"/>
              <a:gd name="T47" fmla="*/ 26 h 45"/>
              <a:gd name="T48" fmla="*/ 23 w 45"/>
              <a:gd name="T49" fmla="*/ 29 h 45"/>
              <a:gd name="T50" fmla="*/ 23 w 45"/>
              <a:gd name="T51" fmla="*/ 30 h 45"/>
              <a:gd name="T52" fmla="*/ 25 w 45"/>
              <a:gd name="T53" fmla="*/ 30 h 45"/>
              <a:gd name="T54" fmla="*/ 28 w 45"/>
              <a:gd name="T55" fmla="*/ 29 h 45"/>
              <a:gd name="T56" fmla="*/ 28 w 45"/>
              <a:gd name="T57" fmla="*/ 32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5" h="45">
                <a:moveTo>
                  <a:pt x="22" y="0"/>
                </a:moveTo>
                <a:cubicBezTo>
                  <a:pt x="10" y="0"/>
                  <a:pt x="0" y="10"/>
                  <a:pt x="0" y="23"/>
                </a:cubicBezTo>
                <a:cubicBezTo>
                  <a:pt x="0" y="35"/>
                  <a:pt x="10" y="45"/>
                  <a:pt x="22" y="45"/>
                </a:cubicBezTo>
                <a:cubicBezTo>
                  <a:pt x="35" y="45"/>
                  <a:pt x="45" y="35"/>
                  <a:pt x="45" y="23"/>
                </a:cubicBezTo>
                <a:cubicBezTo>
                  <a:pt x="45" y="10"/>
                  <a:pt x="35" y="0"/>
                  <a:pt x="22" y="0"/>
                </a:cubicBezTo>
                <a:close/>
                <a:moveTo>
                  <a:pt x="28" y="32"/>
                </a:moveTo>
                <a:cubicBezTo>
                  <a:pt x="27" y="33"/>
                  <a:pt x="26" y="33"/>
                  <a:pt x="26" y="33"/>
                </a:cubicBezTo>
                <a:cubicBezTo>
                  <a:pt x="25" y="33"/>
                  <a:pt x="24" y="34"/>
                  <a:pt x="23" y="34"/>
                </a:cubicBezTo>
                <a:cubicBezTo>
                  <a:pt x="22" y="34"/>
                  <a:pt x="21" y="33"/>
                  <a:pt x="21" y="33"/>
                </a:cubicBezTo>
                <a:cubicBezTo>
                  <a:pt x="20" y="33"/>
                  <a:pt x="19" y="33"/>
                  <a:pt x="19" y="32"/>
                </a:cubicBezTo>
                <a:cubicBezTo>
                  <a:pt x="18" y="32"/>
                  <a:pt x="18" y="31"/>
                  <a:pt x="18" y="31"/>
                </a:cubicBezTo>
                <a:cubicBezTo>
                  <a:pt x="17" y="30"/>
                  <a:pt x="17" y="29"/>
                  <a:pt x="17" y="28"/>
                </a:cubicBezTo>
                <a:cubicBezTo>
                  <a:pt x="17" y="21"/>
                  <a:pt x="17" y="21"/>
                  <a:pt x="17" y="21"/>
                </a:cubicBezTo>
                <a:cubicBezTo>
                  <a:pt x="15" y="21"/>
                  <a:pt x="15" y="21"/>
                  <a:pt x="15" y="21"/>
                </a:cubicBezTo>
                <a:cubicBezTo>
                  <a:pt x="15" y="18"/>
                  <a:pt x="15" y="18"/>
                  <a:pt x="15" y="18"/>
                </a:cubicBezTo>
                <a:cubicBezTo>
                  <a:pt x="16" y="17"/>
                  <a:pt x="17" y="17"/>
                  <a:pt x="17" y="16"/>
                </a:cubicBezTo>
                <a:cubicBezTo>
                  <a:pt x="18" y="16"/>
                  <a:pt x="18" y="15"/>
                  <a:pt x="19" y="14"/>
                </a:cubicBezTo>
                <a:cubicBezTo>
                  <a:pt x="19" y="14"/>
                  <a:pt x="19" y="13"/>
                  <a:pt x="19" y="12"/>
                </a:cubicBezTo>
                <a:cubicBezTo>
                  <a:pt x="22" y="12"/>
                  <a:pt x="22" y="12"/>
                  <a:pt x="22" y="12"/>
                </a:cubicBezTo>
                <a:cubicBezTo>
                  <a:pt x="22" y="17"/>
                  <a:pt x="22" y="17"/>
                  <a:pt x="22" y="17"/>
                </a:cubicBezTo>
                <a:cubicBezTo>
                  <a:pt x="28" y="17"/>
                  <a:pt x="28" y="17"/>
                  <a:pt x="28" y="17"/>
                </a:cubicBezTo>
                <a:cubicBezTo>
                  <a:pt x="28" y="21"/>
                  <a:pt x="28" y="21"/>
                  <a:pt x="28" y="21"/>
                </a:cubicBezTo>
                <a:cubicBezTo>
                  <a:pt x="22" y="21"/>
                  <a:pt x="22" y="21"/>
                  <a:pt x="22" y="21"/>
                </a:cubicBezTo>
                <a:cubicBezTo>
                  <a:pt x="22" y="26"/>
                  <a:pt x="22" y="26"/>
                  <a:pt x="22" y="26"/>
                </a:cubicBezTo>
                <a:cubicBezTo>
                  <a:pt x="22" y="28"/>
                  <a:pt x="22" y="28"/>
                  <a:pt x="23" y="29"/>
                </a:cubicBezTo>
                <a:cubicBezTo>
                  <a:pt x="23" y="29"/>
                  <a:pt x="23" y="29"/>
                  <a:pt x="23" y="30"/>
                </a:cubicBezTo>
                <a:cubicBezTo>
                  <a:pt x="24" y="30"/>
                  <a:pt x="24" y="30"/>
                  <a:pt x="25" y="30"/>
                </a:cubicBezTo>
                <a:cubicBezTo>
                  <a:pt x="26" y="30"/>
                  <a:pt x="27" y="30"/>
                  <a:pt x="28" y="29"/>
                </a:cubicBezTo>
                <a:lnTo>
                  <a:pt x="28" y="32"/>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50" name="Freeform 367"/>
          <p:cNvSpPr>
            <a:spLocks noEditPoints="1"/>
          </p:cNvSpPr>
          <p:nvPr/>
        </p:nvSpPr>
        <p:spPr bwMode="auto">
          <a:xfrm>
            <a:off x="6759123" y="2829713"/>
            <a:ext cx="369006" cy="318359"/>
          </a:xfrm>
          <a:custGeom>
            <a:avLst/>
            <a:gdLst>
              <a:gd name="T0" fmla="*/ 29 w 43"/>
              <a:gd name="T1" fmla="*/ 22 h 37"/>
              <a:gd name="T2" fmla="*/ 26 w 43"/>
              <a:gd name="T3" fmla="*/ 26 h 37"/>
              <a:gd name="T4" fmla="*/ 29 w 43"/>
              <a:gd name="T5" fmla="*/ 30 h 37"/>
              <a:gd name="T6" fmla="*/ 32 w 43"/>
              <a:gd name="T7" fmla="*/ 26 h 37"/>
              <a:gd name="T8" fmla="*/ 29 w 43"/>
              <a:gd name="T9" fmla="*/ 22 h 37"/>
              <a:gd name="T10" fmla="*/ 39 w 43"/>
              <a:gd name="T11" fmla="*/ 11 h 37"/>
              <a:gd name="T12" fmla="*/ 38 w 43"/>
              <a:gd name="T13" fmla="*/ 0 h 37"/>
              <a:gd name="T14" fmla="*/ 27 w 43"/>
              <a:gd name="T15" fmla="*/ 5 h 37"/>
              <a:gd name="T16" fmla="*/ 21 w 43"/>
              <a:gd name="T17" fmla="*/ 5 h 37"/>
              <a:gd name="T18" fmla="*/ 15 w 43"/>
              <a:gd name="T19" fmla="*/ 5 h 37"/>
              <a:gd name="T20" fmla="*/ 5 w 43"/>
              <a:gd name="T21" fmla="*/ 0 h 37"/>
              <a:gd name="T22" fmla="*/ 3 w 43"/>
              <a:gd name="T23" fmla="*/ 11 h 37"/>
              <a:gd name="T24" fmla="*/ 0 w 43"/>
              <a:gd name="T25" fmla="*/ 20 h 37"/>
              <a:gd name="T26" fmla="*/ 17 w 43"/>
              <a:gd name="T27" fmla="*/ 37 h 37"/>
              <a:gd name="T28" fmla="*/ 21 w 43"/>
              <a:gd name="T29" fmla="*/ 37 h 37"/>
              <a:gd name="T30" fmla="*/ 25 w 43"/>
              <a:gd name="T31" fmla="*/ 37 h 37"/>
              <a:gd name="T32" fmla="*/ 43 w 43"/>
              <a:gd name="T33" fmla="*/ 20 h 37"/>
              <a:gd name="T34" fmla="*/ 39 w 43"/>
              <a:gd name="T35" fmla="*/ 11 h 37"/>
              <a:gd name="T36" fmla="*/ 21 w 43"/>
              <a:gd name="T37" fmla="*/ 35 h 37"/>
              <a:gd name="T38" fmla="*/ 21 w 43"/>
              <a:gd name="T39" fmla="*/ 35 h 37"/>
              <a:gd name="T40" fmla="*/ 6 w 43"/>
              <a:gd name="T41" fmla="*/ 25 h 37"/>
              <a:gd name="T42" fmla="*/ 8 w 43"/>
              <a:gd name="T43" fmla="*/ 20 h 37"/>
              <a:gd name="T44" fmla="*/ 21 w 43"/>
              <a:gd name="T45" fmla="*/ 19 h 37"/>
              <a:gd name="T46" fmla="*/ 21 w 43"/>
              <a:gd name="T47" fmla="*/ 19 h 37"/>
              <a:gd name="T48" fmla="*/ 21 w 43"/>
              <a:gd name="T49" fmla="*/ 19 h 37"/>
              <a:gd name="T50" fmla="*/ 35 w 43"/>
              <a:gd name="T51" fmla="*/ 20 h 37"/>
              <a:gd name="T52" fmla="*/ 37 w 43"/>
              <a:gd name="T53" fmla="*/ 25 h 37"/>
              <a:gd name="T54" fmla="*/ 21 w 43"/>
              <a:gd name="T55" fmla="*/ 35 h 37"/>
              <a:gd name="T56" fmla="*/ 14 w 43"/>
              <a:gd name="T57" fmla="*/ 22 h 37"/>
              <a:gd name="T58" fmla="*/ 11 w 43"/>
              <a:gd name="T59" fmla="*/ 26 h 37"/>
              <a:gd name="T60" fmla="*/ 14 w 43"/>
              <a:gd name="T61" fmla="*/ 30 h 37"/>
              <a:gd name="T62" fmla="*/ 17 w 43"/>
              <a:gd name="T63" fmla="*/ 26 h 37"/>
              <a:gd name="T64" fmla="*/ 14 w 43"/>
              <a:gd name="T65" fmla="*/ 22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3" h="37">
                <a:moveTo>
                  <a:pt x="29" y="22"/>
                </a:moveTo>
                <a:cubicBezTo>
                  <a:pt x="27" y="22"/>
                  <a:pt x="26" y="24"/>
                  <a:pt x="26" y="26"/>
                </a:cubicBezTo>
                <a:cubicBezTo>
                  <a:pt x="26" y="28"/>
                  <a:pt x="27" y="30"/>
                  <a:pt x="29" y="30"/>
                </a:cubicBezTo>
                <a:cubicBezTo>
                  <a:pt x="30" y="30"/>
                  <a:pt x="32" y="28"/>
                  <a:pt x="32" y="26"/>
                </a:cubicBezTo>
                <a:cubicBezTo>
                  <a:pt x="32" y="24"/>
                  <a:pt x="30" y="22"/>
                  <a:pt x="29" y="22"/>
                </a:cubicBezTo>
                <a:close/>
                <a:moveTo>
                  <a:pt x="39" y="11"/>
                </a:moveTo>
                <a:cubicBezTo>
                  <a:pt x="40" y="10"/>
                  <a:pt x="40" y="5"/>
                  <a:pt x="38" y="0"/>
                </a:cubicBezTo>
                <a:cubicBezTo>
                  <a:pt x="38" y="0"/>
                  <a:pt x="34" y="1"/>
                  <a:pt x="27" y="5"/>
                </a:cubicBezTo>
                <a:cubicBezTo>
                  <a:pt x="26" y="5"/>
                  <a:pt x="24" y="5"/>
                  <a:pt x="21" y="5"/>
                </a:cubicBezTo>
                <a:cubicBezTo>
                  <a:pt x="19" y="5"/>
                  <a:pt x="17" y="5"/>
                  <a:pt x="15" y="5"/>
                </a:cubicBezTo>
                <a:cubicBezTo>
                  <a:pt x="9" y="1"/>
                  <a:pt x="5" y="0"/>
                  <a:pt x="5" y="0"/>
                </a:cubicBezTo>
                <a:cubicBezTo>
                  <a:pt x="3" y="5"/>
                  <a:pt x="3" y="10"/>
                  <a:pt x="3" y="11"/>
                </a:cubicBezTo>
                <a:cubicBezTo>
                  <a:pt x="1" y="13"/>
                  <a:pt x="0" y="16"/>
                  <a:pt x="0" y="20"/>
                </a:cubicBezTo>
                <a:cubicBezTo>
                  <a:pt x="0" y="37"/>
                  <a:pt x="14" y="37"/>
                  <a:pt x="17" y="37"/>
                </a:cubicBezTo>
                <a:cubicBezTo>
                  <a:pt x="18" y="37"/>
                  <a:pt x="20" y="37"/>
                  <a:pt x="21" y="37"/>
                </a:cubicBezTo>
                <a:cubicBezTo>
                  <a:pt x="23" y="37"/>
                  <a:pt x="25" y="37"/>
                  <a:pt x="25" y="37"/>
                </a:cubicBezTo>
                <a:cubicBezTo>
                  <a:pt x="29" y="37"/>
                  <a:pt x="43" y="37"/>
                  <a:pt x="43" y="20"/>
                </a:cubicBezTo>
                <a:cubicBezTo>
                  <a:pt x="43" y="16"/>
                  <a:pt x="42" y="13"/>
                  <a:pt x="39" y="11"/>
                </a:cubicBezTo>
                <a:close/>
                <a:moveTo>
                  <a:pt x="21" y="35"/>
                </a:moveTo>
                <a:cubicBezTo>
                  <a:pt x="21" y="35"/>
                  <a:pt x="21" y="35"/>
                  <a:pt x="21" y="35"/>
                </a:cubicBezTo>
                <a:cubicBezTo>
                  <a:pt x="12" y="35"/>
                  <a:pt x="6" y="34"/>
                  <a:pt x="6" y="25"/>
                </a:cubicBezTo>
                <a:cubicBezTo>
                  <a:pt x="6" y="23"/>
                  <a:pt x="6" y="21"/>
                  <a:pt x="8" y="20"/>
                </a:cubicBezTo>
                <a:cubicBezTo>
                  <a:pt x="11" y="17"/>
                  <a:pt x="16" y="19"/>
                  <a:pt x="21" y="19"/>
                </a:cubicBezTo>
                <a:cubicBezTo>
                  <a:pt x="21" y="19"/>
                  <a:pt x="21" y="19"/>
                  <a:pt x="21" y="19"/>
                </a:cubicBezTo>
                <a:cubicBezTo>
                  <a:pt x="21" y="19"/>
                  <a:pt x="21" y="19"/>
                  <a:pt x="21" y="19"/>
                </a:cubicBezTo>
                <a:cubicBezTo>
                  <a:pt x="27" y="19"/>
                  <a:pt x="32" y="17"/>
                  <a:pt x="35" y="20"/>
                </a:cubicBezTo>
                <a:cubicBezTo>
                  <a:pt x="36" y="21"/>
                  <a:pt x="37" y="23"/>
                  <a:pt x="37" y="25"/>
                </a:cubicBezTo>
                <a:cubicBezTo>
                  <a:pt x="37" y="34"/>
                  <a:pt x="30" y="35"/>
                  <a:pt x="21" y="35"/>
                </a:cubicBezTo>
                <a:close/>
                <a:moveTo>
                  <a:pt x="14" y="22"/>
                </a:moveTo>
                <a:cubicBezTo>
                  <a:pt x="12" y="22"/>
                  <a:pt x="11" y="24"/>
                  <a:pt x="11" y="26"/>
                </a:cubicBezTo>
                <a:cubicBezTo>
                  <a:pt x="11" y="28"/>
                  <a:pt x="12" y="30"/>
                  <a:pt x="14" y="30"/>
                </a:cubicBezTo>
                <a:cubicBezTo>
                  <a:pt x="16" y="30"/>
                  <a:pt x="17" y="28"/>
                  <a:pt x="17" y="26"/>
                </a:cubicBezTo>
                <a:cubicBezTo>
                  <a:pt x="17" y="24"/>
                  <a:pt x="16" y="22"/>
                  <a:pt x="14" y="22"/>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51" name="Freeform 368"/>
          <p:cNvSpPr>
            <a:spLocks noEditPoints="1"/>
          </p:cNvSpPr>
          <p:nvPr/>
        </p:nvSpPr>
        <p:spPr bwMode="auto">
          <a:xfrm>
            <a:off x="6153089" y="2797154"/>
            <a:ext cx="387095" cy="383477"/>
          </a:xfrm>
          <a:custGeom>
            <a:avLst/>
            <a:gdLst>
              <a:gd name="T0" fmla="*/ 22 w 45"/>
              <a:gd name="T1" fmla="*/ 23 h 45"/>
              <a:gd name="T2" fmla="*/ 22 w 45"/>
              <a:gd name="T3" fmla="*/ 23 h 45"/>
              <a:gd name="T4" fmla="*/ 22 w 45"/>
              <a:gd name="T5" fmla="*/ 23 h 45"/>
              <a:gd name="T6" fmla="*/ 15 w 45"/>
              <a:gd name="T7" fmla="*/ 23 h 45"/>
              <a:gd name="T8" fmla="*/ 14 w 45"/>
              <a:gd name="T9" fmla="*/ 26 h 45"/>
              <a:gd name="T10" fmla="*/ 22 w 45"/>
              <a:gd name="T11" fmla="*/ 31 h 45"/>
              <a:gd name="T12" fmla="*/ 22 w 45"/>
              <a:gd name="T13" fmla="*/ 31 h 45"/>
              <a:gd name="T14" fmla="*/ 30 w 45"/>
              <a:gd name="T15" fmla="*/ 26 h 45"/>
              <a:gd name="T16" fmla="*/ 29 w 45"/>
              <a:gd name="T17" fmla="*/ 23 h 45"/>
              <a:gd name="T18" fmla="*/ 22 w 45"/>
              <a:gd name="T19" fmla="*/ 23 h 45"/>
              <a:gd name="T20" fmla="*/ 18 w 45"/>
              <a:gd name="T21" fmla="*/ 29 h 45"/>
              <a:gd name="T22" fmla="*/ 17 w 45"/>
              <a:gd name="T23" fmla="*/ 26 h 45"/>
              <a:gd name="T24" fmla="*/ 18 w 45"/>
              <a:gd name="T25" fmla="*/ 24 h 45"/>
              <a:gd name="T26" fmla="*/ 20 w 45"/>
              <a:gd name="T27" fmla="*/ 26 h 45"/>
              <a:gd name="T28" fmla="*/ 18 w 45"/>
              <a:gd name="T29" fmla="*/ 29 h 45"/>
              <a:gd name="T30" fmla="*/ 26 w 45"/>
              <a:gd name="T31" fmla="*/ 29 h 45"/>
              <a:gd name="T32" fmla="*/ 24 w 45"/>
              <a:gd name="T33" fmla="*/ 26 h 45"/>
              <a:gd name="T34" fmla="*/ 26 w 45"/>
              <a:gd name="T35" fmla="*/ 24 h 45"/>
              <a:gd name="T36" fmla="*/ 27 w 45"/>
              <a:gd name="T37" fmla="*/ 26 h 45"/>
              <a:gd name="T38" fmla="*/ 26 w 45"/>
              <a:gd name="T39" fmla="*/ 29 h 45"/>
              <a:gd name="T40" fmla="*/ 22 w 45"/>
              <a:gd name="T41" fmla="*/ 0 h 45"/>
              <a:gd name="T42" fmla="*/ 0 w 45"/>
              <a:gd name="T43" fmla="*/ 23 h 45"/>
              <a:gd name="T44" fmla="*/ 22 w 45"/>
              <a:gd name="T45" fmla="*/ 45 h 45"/>
              <a:gd name="T46" fmla="*/ 45 w 45"/>
              <a:gd name="T47" fmla="*/ 23 h 45"/>
              <a:gd name="T48" fmla="*/ 22 w 45"/>
              <a:gd name="T49" fmla="*/ 0 h 45"/>
              <a:gd name="T50" fmla="*/ 24 w 45"/>
              <a:gd name="T51" fmla="*/ 32 h 45"/>
              <a:gd name="T52" fmla="*/ 22 w 45"/>
              <a:gd name="T53" fmla="*/ 32 h 45"/>
              <a:gd name="T54" fmla="*/ 20 w 45"/>
              <a:gd name="T55" fmla="*/ 32 h 45"/>
              <a:gd name="T56" fmla="*/ 11 w 45"/>
              <a:gd name="T57" fmla="*/ 23 h 45"/>
              <a:gd name="T58" fmla="*/ 13 w 45"/>
              <a:gd name="T59" fmla="*/ 19 h 45"/>
              <a:gd name="T60" fmla="*/ 14 w 45"/>
              <a:gd name="T61" fmla="*/ 14 h 45"/>
              <a:gd name="T62" fmla="*/ 19 w 45"/>
              <a:gd name="T63" fmla="*/ 16 h 45"/>
              <a:gd name="T64" fmla="*/ 22 w 45"/>
              <a:gd name="T65" fmla="*/ 16 h 45"/>
              <a:gd name="T66" fmla="*/ 25 w 45"/>
              <a:gd name="T67" fmla="*/ 16 h 45"/>
              <a:gd name="T68" fmla="*/ 31 w 45"/>
              <a:gd name="T69" fmla="*/ 14 h 45"/>
              <a:gd name="T70" fmla="*/ 31 w 45"/>
              <a:gd name="T71" fmla="*/ 19 h 45"/>
              <a:gd name="T72" fmla="*/ 33 w 45"/>
              <a:gd name="T73" fmla="*/ 23 h 45"/>
              <a:gd name="T74" fmla="*/ 24 w 45"/>
              <a:gd name="T75" fmla="*/ 32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5" h="45">
                <a:moveTo>
                  <a:pt x="22" y="23"/>
                </a:moveTo>
                <a:cubicBezTo>
                  <a:pt x="22" y="23"/>
                  <a:pt x="22" y="23"/>
                  <a:pt x="22" y="23"/>
                </a:cubicBezTo>
                <a:cubicBezTo>
                  <a:pt x="22" y="23"/>
                  <a:pt x="22" y="23"/>
                  <a:pt x="22" y="23"/>
                </a:cubicBezTo>
                <a:cubicBezTo>
                  <a:pt x="19" y="23"/>
                  <a:pt x="17" y="22"/>
                  <a:pt x="15" y="23"/>
                </a:cubicBezTo>
                <a:cubicBezTo>
                  <a:pt x="15" y="24"/>
                  <a:pt x="14" y="25"/>
                  <a:pt x="14" y="26"/>
                </a:cubicBezTo>
                <a:cubicBezTo>
                  <a:pt x="14" y="30"/>
                  <a:pt x="18" y="31"/>
                  <a:pt x="22" y="31"/>
                </a:cubicBezTo>
                <a:cubicBezTo>
                  <a:pt x="22" y="31"/>
                  <a:pt x="22" y="31"/>
                  <a:pt x="22" y="31"/>
                </a:cubicBezTo>
                <a:cubicBezTo>
                  <a:pt x="27" y="31"/>
                  <a:pt x="30" y="30"/>
                  <a:pt x="30" y="26"/>
                </a:cubicBezTo>
                <a:cubicBezTo>
                  <a:pt x="30" y="25"/>
                  <a:pt x="30" y="24"/>
                  <a:pt x="29" y="23"/>
                </a:cubicBezTo>
                <a:cubicBezTo>
                  <a:pt x="27" y="22"/>
                  <a:pt x="25" y="23"/>
                  <a:pt x="22" y="23"/>
                </a:cubicBezTo>
                <a:close/>
                <a:moveTo>
                  <a:pt x="18" y="29"/>
                </a:moveTo>
                <a:cubicBezTo>
                  <a:pt x="18" y="29"/>
                  <a:pt x="17" y="28"/>
                  <a:pt x="17" y="26"/>
                </a:cubicBezTo>
                <a:cubicBezTo>
                  <a:pt x="17" y="25"/>
                  <a:pt x="18" y="24"/>
                  <a:pt x="18" y="24"/>
                </a:cubicBezTo>
                <a:cubicBezTo>
                  <a:pt x="19" y="24"/>
                  <a:pt x="20" y="25"/>
                  <a:pt x="20" y="26"/>
                </a:cubicBezTo>
                <a:cubicBezTo>
                  <a:pt x="20" y="28"/>
                  <a:pt x="19" y="29"/>
                  <a:pt x="18" y="29"/>
                </a:cubicBezTo>
                <a:close/>
                <a:moveTo>
                  <a:pt x="26" y="29"/>
                </a:moveTo>
                <a:cubicBezTo>
                  <a:pt x="25" y="29"/>
                  <a:pt x="24" y="28"/>
                  <a:pt x="24" y="26"/>
                </a:cubicBezTo>
                <a:cubicBezTo>
                  <a:pt x="24" y="25"/>
                  <a:pt x="25" y="24"/>
                  <a:pt x="26" y="24"/>
                </a:cubicBezTo>
                <a:cubicBezTo>
                  <a:pt x="27" y="24"/>
                  <a:pt x="27" y="25"/>
                  <a:pt x="27" y="26"/>
                </a:cubicBezTo>
                <a:cubicBezTo>
                  <a:pt x="27" y="28"/>
                  <a:pt x="27" y="29"/>
                  <a:pt x="26" y="29"/>
                </a:cubicBezTo>
                <a:close/>
                <a:moveTo>
                  <a:pt x="22" y="0"/>
                </a:moveTo>
                <a:cubicBezTo>
                  <a:pt x="10" y="0"/>
                  <a:pt x="0" y="10"/>
                  <a:pt x="0" y="23"/>
                </a:cubicBezTo>
                <a:cubicBezTo>
                  <a:pt x="0" y="35"/>
                  <a:pt x="10" y="45"/>
                  <a:pt x="22" y="45"/>
                </a:cubicBezTo>
                <a:cubicBezTo>
                  <a:pt x="35" y="45"/>
                  <a:pt x="45" y="35"/>
                  <a:pt x="45" y="23"/>
                </a:cubicBezTo>
                <a:cubicBezTo>
                  <a:pt x="45" y="10"/>
                  <a:pt x="35" y="0"/>
                  <a:pt x="22" y="0"/>
                </a:cubicBezTo>
                <a:close/>
                <a:moveTo>
                  <a:pt x="24" y="32"/>
                </a:moveTo>
                <a:cubicBezTo>
                  <a:pt x="24" y="32"/>
                  <a:pt x="23" y="32"/>
                  <a:pt x="22" y="32"/>
                </a:cubicBezTo>
                <a:cubicBezTo>
                  <a:pt x="21" y="32"/>
                  <a:pt x="21" y="32"/>
                  <a:pt x="20" y="32"/>
                </a:cubicBezTo>
                <a:cubicBezTo>
                  <a:pt x="18" y="32"/>
                  <a:pt x="11" y="32"/>
                  <a:pt x="11" y="23"/>
                </a:cubicBezTo>
                <a:cubicBezTo>
                  <a:pt x="11" y="21"/>
                  <a:pt x="12" y="20"/>
                  <a:pt x="13" y="19"/>
                </a:cubicBezTo>
                <a:cubicBezTo>
                  <a:pt x="13" y="18"/>
                  <a:pt x="13" y="16"/>
                  <a:pt x="14" y="14"/>
                </a:cubicBezTo>
                <a:cubicBezTo>
                  <a:pt x="14" y="14"/>
                  <a:pt x="16" y="14"/>
                  <a:pt x="19" y="16"/>
                </a:cubicBezTo>
                <a:cubicBezTo>
                  <a:pt x="20" y="16"/>
                  <a:pt x="21" y="16"/>
                  <a:pt x="22" y="16"/>
                </a:cubicBezTo>
                <a:cubicBezTo>
                  <a:pt x="23" y="16"/>
                  <a:pt x="24" y="16"/>
                  <a:pt x="25" y="16"/>
                </a:cubicBezTo>
                <a:cubicBezTo>
                  <a:pt x="28" y="14"/>
                  <a:pt x="31" y="14"/>
                  <a:pt x="31" y="14"/>
                </a:cubicBezTo>
                <a:cubicBezTo>
                  <a:pt x="31" y="16"/>
                  <a:pt x="31" y="18"/>
                  <a:pt x="31" y="19"/>
                </a:cubicBezTo>
                <a:cubicBezTo>
                  <a:pt x="32" y="20"/>
                  <a:pt x="33" y="21"/>
                  <a:pt x="33" y="23"/>
                </a:cubicBezTo>
                <a:cubicBezTo>
                  <a:pt x="33" y="32"/>
                  <a:pt x="26" y="32"/>
                  <a:pt x="24" y="32"/>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52" name="Freeform 369"/>
          <p:cNvSpPr>
            <a:spLocks noEditPoints="1"/>
          </p:cNvSpPr>
          <p:nvPr/>
        </p:nvSpPr>
        <p:spPr bwMode="auto">
          <a:xfrm>
            <a:off x="5002949" y="2811626"/>
            <a:ext cx="361770" cy="354535"/>
          </a:xfrm>
          <a:custGeom>
            <a:avLst/>
            <a:gdLst>
              <a:gd name="T0" fmla="*/ 2 w 42"/>
              <a:gd name="T1" fmla="*/ 10 h 41"/>
              <a:gd name="T2" fmla="*/ 5 w 42"/>
              <a:gd name="T3" fmla="*/ 18 h 41"/>
              <a:gd name="T4" fmla="*/ 11 w 42"/>
              <a:gd name="T5" fmla="*/ 19 h 41"/>
              <a:gd name="T6" fmla="*/ 11 w 42"/>
              <a:gd name="T7" fmla="*/ 19 h 41"/>
              <a:gd name="T8" fmla="*/ 13 w 42"/>
              <a:gd name="T9" fmla="*/ 24 h 41"/>
              <a:gd name="T10" fmla="*/ 13 w 42"/>
              <a:gd name="T11" fmla="*/ 24 h 41"/>
              <a:gd name="T12" fmla="*/ 0 w 42"/>
              <a:gd name="T13" fmla="*/ 33 h 41"/>
              <a:gd name="T14" fmla="*/ 11 w 42"/>
              <a:gd name="T15" fmla="*/ 41 h 41"/>
              <a:gd name="T16" fmla="*/ 11 w 42"/>
              <a:gd name="T17" fmla="*/ 41 h 41"/>
              <a:gd name="T18" fmla="*/ 11 w 42"/>
              <a:gd name="T19" fmla="*/ 41 h 41"/>
              <a:gd name="T20" fmla="*/ 18 w 42"/>
              <a:gd name="T21" fmla="*/ 40 h 41"/>
              <a:gd name="T22" fmla="*/ 24 w 42"/>
              <a:gd name="T23" fmla="*/ 31 h 41"/>
              <a:gd name="T24" fmla="*/ 19 w 42"/>
              <a:gd name="T25" fmla="*/ 22 h 41"/>
              <a:gd name="T26" fmla="*/ 16 w 42"/>
              <a:gd name="T27" fmla="*/ 19 h 41"/>
              <a:gd name="T28" fmla="*/ 18 w 42"/>
              <a:gd name="T29" fmla="*/ 17 h 41"/>
              <a:gd name="T30" fmla="*/ 21 w 42"/>
              <a:gd name="T31" fmla="*/ 9 h 41"/>
              <a:gd name="T32" fmla="*/ 18 w 42"/>
              <a:gd name="T33" fmla="*/ 2 h 41"/>
              <a:gd name="T34" fmla="*/ 20 w 42"/>
              <a:gd name="T35" fmla="*/ 2 h 41"/>
              <a:gd name="T36" fmla="*/ 24 w 42"/>
              <a:gd name="T37" fmla="*/ 0 h 41"/>
              <a:gd name="T38" fmla="*/ 24 w 42"/>
              <a:gd name="T39" fmla="*/ 0 h 41"/>
              <a:gd name="T40" fmla="*/ 13 w 42"/>
              <a:gd name="T41" fmla="*/ 0 h 41"/>
              <a:gd name="T42" fmla="*/ 2 w 42"/>
              <a:gd name="T43" fmla="*/ 10 h 41"/>
              <a:gd name="T44" fmla="*/ 19 w 42"/>
              <a:gd name="T45" fmla="*/ 32 h 41"/>
              <a:gd name="T46" fmla="*/ 12 w 42"/>
              <a:gd name="T47" fmla="*/ 38 h 41"/>
              <a:gd name="T48" fmla="*/ 4 w 42"/>
              <a:gd name="T49" fmla="*/ 33 h 41"/>
              <a:gd name="T50" fmla="*/ 6 w 42"/>
              <a:gd name="T51" fmla="*/ 28 h 41"/>
              <a:gd name="T52" fmla="*/ 12 w 42"/>
              <a:gd name="T53" fmla="*/ 26 h 41"/>
              <a:gd name="T54" fmla="*/ 12 w 42"/>
              <a:gd name="T55" fmla="*/ 26 h 41"/>
              <a:gd name="T56" fmla="*/ 19 w 42"/>
              <a:gd name="T57" fmla="*/ 32 h 41"/>
              <a:gd name="T58" fmla="*/ 17 w 42"/>
              <a:gd name="T59" fmla="*/ 8 h 41"/>
              <a:gd name="T60" fmla="*/ 13 w 42"/>
              <a:gd name="T61" fmla="*/ 16 h 41"/>
              <a:gd name="T62" fmla="*/ 13 w 42"/>
              <a:gd name="T63" fmla="*/ 17 h 41"/>
              <a:gd name="T64" fmla="*/ 7 w 42"/>
              <a:gd name="T65" fmla="*/ 11 h 41"/>
              <a:gd name="T66" fmla="*/ 7 w 42"/>
              <a:gd name="T67" fmla="*/ 6 h 41"/>
              <a:gd name="T68" fmla="*/ 10 w 42"/>
              <a:gd name="T69" fmla="*/ 3 h 41"/>
              <a:gd name="T70" fmla="*/ 11 w 42"/>
              <a:gd name="T71" fmla="*/ 3 h 41"/>
              <a:gd name="T72" fmla="*/ 17 w 42"/>
              <a:gd name="T73" fmla="*/ 8 h 41"/>
              <a:gd name="T74" fmla="*/ 35 w 42"/>
              <a:gd name="T75" fmla="*/ 16 h 41"/>
              <a:gd name="T76" fmla="*/ 35 w 42"/>
              <a:gd name="T77" fmla="*/ 9 h 41"/>
              <a:gd name="T78" fmla="*/ 30 w 42"/>
              <a:gd name="T79" fmla="*/ 9 h 41"/>
              <a:gd name="T80" fmla="*/ 30 w 42"/>
              <a:gd name="T81" fmla="*/ 16 h 41"/>
              <a:gd name="T82" fmla="*/ 23 w 42"/>
              <a:gd name="T83" fmla="*/ 16 h 41"/>
              <a:gd name="T84" fmla="*/ 23 w 42"/>
              <a:gd name="T85" fmla="*/ 21 h 41"/>
              <a:gd name="T86" fmla="*/ 30 w 42"/>
              <a:gd name="T87" fmla="*/ 21 h 41"/>
              <a:gd name="T88" fmla="*/ 30 w 42"/>
              <a:gd name="T89" fmla="*/ 28 h 41"/>
              <a:gd name="T90" fmla="*/ 35 w 42"/>
              <a:gd name="T91" fmla="*/ 28 h 41"/>
              <a:gd name="T92" fmla="*/ 35 w 42"/>
              <a:gd name="T93" fmla="*/ 21 h 41"/>
              <a:gd name="T94" fmla="*/ 42 w 42"/>
              <a:gd name="T95" fmla="*/ 21 h 41"/>
              <a:gd name="T96" fmla="*/ 42 w 42"/>
              <a:gd name="T97" fmla="*/ 16 h 41"/>
              <a:gd name="T98" fmla="*/ 35 w 42"/>
              <a:gd name="T99" fmla="*/ 1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2" h="41">
                <a:moveTo>
                  <a:pt x="2" y="10"/>
                </a:moveTo>
                <a:cubicBezTo>
                  <a:pt x="2" y="14"/>
                  <a:pt x="3" y="16"/>
                  <a:pt x="5" y="18"/>
                </a:cubicBezTo>
                <a:cubicBezTo>
                  <a:pt x="7" y="19"/>
                  <a:pt x="9" y="19"/>
                  <a:pt x="11" y="19"/>
                </a:cubicBezTo>
                <a:cubicBezTo>
                  <a:pt x="11" y="19"/>
                  <a:pt x="11" y="19"/>
                  <a:pt x="11" y="19"/>
                </a:cubicBezTo>
                <a:cubicBezTo>
                  <a:pt x="11" y="19"/>
                  <a:pt x="11" y="22"/>
                  <a:pt x="13" y="24"/>
                </a:cubicBezTo>
                <a:cubicBezTo>
                  <a:pt x="13" y="24"/>
                  <a:pt x="13" y="24"/>
                  <a:pt x="13" y="24"/>
                </a:cubicBezTo>
                <a:cubicBezTo>
                  <a:pt x="10" y="24"/>
                  <a:pt x="0" y="25"/>
                  <a:pt x="0" y="33"/>
                </a:cubicBezTo>
                <a:cubicBezTo>
                  <a:pt x="0" y="41"/>
                  <a:pt x="9" y="41"/>
                  <a:pt x="11" y="41"/>
                </a:cubicBezTo>
                <a:cubicBezTo>
                  <a:pt x="11" y="41"/>
                  <a:pt x="11" y="41"/>
                  <a:pt x="11" y="41"/>
                </a:cubicBezTo>
                <a:cubicBezTo>
                  <a:pt x="11" y="41"/>
                  <a:pt x="11" y="41"/>
                  <a:pt x="11" y="41"/>
                </a:cubicBezTo>
                <a:cubicBezTo>
                  <a:pt x="12" y="41"/>
                  <a:pt x="15" y="41"/>
                  <a:pt x="18" y="40"/>
                </a:cubicBezTo>
                <a:cubicBezTo>
                  <a:pt x="22" y="38"/>
                  <a:pt x="24" y="35"/>
                  <a:pt x="24" y="31"/>
                </a:cubicBezTo>
                <a:cubicBezTo>
                  <a:pt x="24" y="27"/>
                  <a:pt x="21" y="24"/>
                  <a:pt x="19" y="22"/>
                </a:cubicBezTo>
                <a:cubicBezTo>
                  <a:pt x="17" y="21"/>
                  <a:pt x="16" y="20"/>
                  <a:pt x="16" y="19"/>
                </a:cubicBezTo>
                <a:cubicBezTo>
                  <a:pt x="16" y="18"/>
                  <a:pt x="17" y="18"/>
                  <a:pt x="18" y="17"/>
                </a:cubicBezTo>
                <a:cubicBezTo>
                  <a:pt x="20" y="15"/>
                  <a:pt x="21" y="13"/>
                  <a:pt x="21" y="9"/>
                </a:cubicBezTo>
                <a:cubicBezTo>
                  <a:pt x="21" y="6"/>
                  <a:pt x="21" y="4"/>
                  <a:pt x="18" y="2"/>
                </a:cubicBezTo>
                <a:cubicBezTo>
                  <a:pt x="18" y="2"/>
                  <a:pt x="19" y="2"/>
                  <a:pt x="20" y="2"/>
                </a:cubicBezTo>
                <a:cubicBezTo>
                  <a:pt x="21" y="2"/>
                  <a:pt x="24" y="2"/>
                  <a:pt x="24" y="0"/>
                </a:cubicBezTo>
                <a:cubicBezTo>
                  <a:pt x="24" y="0"/>
                  <a:pt x="24" y="0"/>
                  <a:pt x="24" y="0"/>
                </a:cubicBezTo>
                <a:cubicBezTo>
                  <a:pt x="13" y="0"/>
                  <a:pt x="13" y="0"/>
                  <a:pt x="13" y="0"/>
                </a:cubicBezTo>
                <a:cubicBezTo>
                  <a:pt x="13" y="0"/>
                  <a:pt x="2" y="1"/>
                  <a:pt x="2" y="10"/>
                </a:cubicBezTo>
                <a:close/>
                <a:moveTo>
                  <a:pt x="19" y="32"/>
                </a:moveTo>
                <a:cubicBezTo>
                  <a:pt x="20" y="35"/>
                  <a:pt x="17" y="37"/>
                  <a:pt x="12" y="38"/>
                </a:cubicBezTo>
                <a:cubicBezTo>
                  <a:pt x="8" y="38"/>
                  <a:pt x="5" y="36"/>
                  <a:pt x="4" y="33"/>
                </a:cubicBezTo>
                <a:cubicBezTo>
                  <a:pt x="4" y="31"/>
                  <a:pt x="5" y="30"/>
                  <a:pt x="6" y="28"/>
                </a:cubicBezTo>
                <a:cubicBezTo>
                  <a:pt x="8" y="27"/>
                  <a:pt x="10" y="26"/>
                  <a:pt x="12" y="26"/>
                </a:cubicBezTo>
                <a:cubicBezTo>
                  <a:pt x="12" y="26"/>
                  <a:pt x="12" y="26"/>
                  <a:pt x="12" y="26"/>
                </a:cubicBezTo>
                <a:cubicBezTo>
                  <a:pt x="16" y="26"/>
                  <a:pt x="19" y="28"/>
                  <a:pt x="19" y="32"/>
                </a:cubicBezTo>
                <a:close/>
                <a:moveTo>
                  <a:pt x="17" y="8"/>
                </a:moveTo>
                <a:cubicBezTo>
                  <a:pt x="18" y="12"/>
                  <a:pt x="16" y="16"/>
                  <a:pt x="13" y="16"/>
                </a:cubicBezTo>
                <a:cubicBezTo>
                  <a:pt x="13" y="17"/>
                  <a:pt x="13" y="17"/>
                  <a:pt x="13" y="17"/>
                </a:cubicBezTo>
                <a:cubicBezTo>
                  <a:pt x="10" y="17"/>
                  <a:pt x="8" y="14"/>
                  <a:pt x="7" y="11"/>
                </a:cubicBezTo>
                <a:cubicBezTo>
                  <a:pt x="7" y="9"/>
                  <a:pt x="7" y="8"/>
                  <a:pt x="7" y="6"/>
                </a:cubicBezTo>
                <a:cubicBezTo>
                  <a:pt x="8" y="5"/>
                  <a:pt x="9" y="4"/>
                  <a:pt x="10" y="3"/>
                </a:cubicBezTo>
                <a:cubicBezTo>
                  <a:pt x="10" y="3"/>
                  <a:pt x="10" y="3"/>
                  <a:pt x="11" y="3"/>
                </a:cubicBezTo>
                <a:cubicBezTo>
                  <a:pt x="14" y="3"/>
                  <a:pt x="15" y="4"/>
                  <a:pt x="17" y="8"/>
                </a:cubicBezTo>
                <a:close/>
                <a:moveTo>
                  <a:pt x="35" y="16"/>
                </a:moveTo>
                <a:cubicBezTo>
                  <a:pt x="35" y="9"/>
                  <a:pt x="35" y="9"/>
                  <a:pt x="35" y="9"/>
                </a:cubicBezTo>
                <a:cubicBezTo>
                  <a:pt x="30" y="9"/>
                  <a:pt x="30" y="9"/>
                  <a:pt x="30" y="9"/>
                </a:cubicBezTo>
                <a:cubicBezTo>
                  <a:pt x="30" y="16"/>
                  <a:pt x="30" y="16"/>
                  <a:pt x="30" y="16"/>
                </a:cubicBezTo>
                <a:cubicBezTo>
                  <a:pt x="23" y="16"/>
                  <a:pt x="23" y="16"/>
                  <a:pt x="23" y="16"/>
                </a:cubicBezTo>
                <a:cubicBezTo>
                  <a:pt x="23" y="21"/>
                  <a:pt x="23" y="21"/>
                  <a:pt x="23" y="21"/>
                </a:cubicBezTo>
                <a:cubicBezTo>
                  <a:pt x="30" y="21"/>
                  <a:pt x="30" y="21"/>
                  <a:pt x="30" y="21"/>
                </a:cubicBezTo>
                <a:cubicBezTo>
                  <a:pt x="30" y="28"/>
                  <a:pt x="30" y="28"/>
                  <a:pt x="30" y="28"/>
                </a:cubicBezTo>
                <a:cubicBezTo>
                  <a:pt x="35" y="28"/>
                  <a:pt x="35" y="28"/>
                  <a:pt x="35" y="28"/>
                </a:cubicBezTo>
                <a:cubicBezTo>
                  <a:pt x="35" y="21"/>
                  <a:pt x="35" y="21"/>
                  <a:pt x="35" y="21"/>
                </a:cubicBezTo>
                <a:cubicBezTo>
                  <a:pt x="42" y="21"/>
                  <a:pt x="42" y="21"/>
                  <a:pt x="42" y="21"/>
                </a:cubicBezTo>
                <a:cubicBezTo>
                  <a:pt x="42" y="16"/>
                  <a:pt x="42" y="16"/>
                  <a:pt x="42" y="16"/>
                </a:cubicBezTo>
                <a:lnTo>
                  <a:pt x="35" y="16"/>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53" name="Freeform 370"/>
          <p:cNvSpPr>
            <a:spLocks/>
          </p:cNvSpPr>
          <p:nvPr/>
        </p:nvSpPr>
        <p:spPr bwMode="auto">
          <a:xfrm>
            <a:off x="7413255" y="2808008"/>
            <a:ext cx="202591" cy="361770"/>
          </a:xfrm>
          <a:custGeom>
            <a:avLst/>
            <a:gdLst>
              <a:gd name="T0" fmla="*/ 24 w 24"/>
              <a:gd name="T1" fmla="*/ 7 h 42"/>
              <a:gd name="T2" fmla="*/ 17 w 24"/>
              <a:gd name="T3" fmla="*/ 7 h 42"/>
              <a:gd name="T4" fmla="*/ 15 w 24"/>
              <a:gd name="T5" fmla="*/ 9 h 42"/>
              <a:gd name="T6" fmla="*/ 15 w 24"/>
              <a:gd name="T7" fmla="*/ 14 h 42"/>
              <a:gd name="T8" fmla="*/ 24 w 24"/>
              <a:gd name="T9" fmla="*/ 14 h 42"/>
              <a:gd name="T10" fmla="*/ 24 w 24"/>
              <a:gd name="T11" fmla="*/ 21 h 42"/>
              <a:gd name="T12" fmla="*/ 15 w 24"/>
              <a:gd name="T13" fmla="*/ 21 h 42"/>
              <a:gd name="T14" fmla="*/ 15 w 24"/>
              <a:gd name="T15" fmla="*/ 42 h 42"/>
              <a:gd name="T16" fmla="*/ 8 w 24"/>
              <a:gd name="T17" fmla="*/ 42 h 42"/>
              <a:gd name="T18" fmla="*/ 8 w 24"/>
              <a:gd name="T19" fmla="*/ 21 h 42"/>
              <a:gd name="T20" fmla="*/ 0 w 24"/>
              <a:gd name="T21" fmla="*/ 21 h 42"/>
              <a:gd name="T22" fmla="*/ 0 w 24"/>
              <a:gd name="T23" fmla="*/ 14 h 42"/>
              <a:gd name="T24" fmla="*/ 8 w 24"/>
              <a:gd name="T25" fmla="*/ 14 h 42"/>
              <a:gd name="T26" fmla="*/ 8 w 24"/>
              <a:gd name="T27" fmla="*/ 10 h 42"/>
              <a:gd name="T28" fmla="*/ 17 w 24"/>
              <a:gd name="T29" fmla="*/ 0 h 42"/>
              <a:gd name="T30" fmla="*/ 24 w 24"/>
              <a:gd name="T31" fmla="*/ 0 h 42"/>
              <a:gd name="T32" fmla="*/ 24 w 24"/>
              <a:gd name="T33" fmla="*/ 7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 h="42">
                <a:moveTo>
                  <a:pt x="24" y="7"/>
                </a:moveTo>
                <a:cubicBezTo>
                  <a:pt x="17" y="7"/>
                  <a:pt x="17" y="7"/>
                  <a:pt x="17" y="7"/>
                </a:cubicBezTo>
                <a:cubicBezTo>
                  <a:pt x="16" y="7"/>
                  <a:pt x="15" y="8"/>
                  <a:pt x="15" y="9"/>
                </a:cubicBezTo>
                <a:cubicBezTo>
                  <a:pt x="15" y="14"/>
                  <a:pt x="15" y="14"/>
                  <a:pt x="15" y="14"/>
                </a:cubicBezTo>
                <a:cubicBezTo>
                  <a:pt x="24" y="14"/>
                  <a:pt x="24" y="14"/>
                  <a:pt x="24" y="14"/>
                </a:cubicBezTo>
                <a:cubicBezTo>
                  <a:pt x="24" y="21"/>
                  <a:pt x="24" y="21"/>
                  <a:pt x="24" y="21"/>
                </a:cubicBezTo>
                <a:cubicBezTo>
                  <a:pt x="15" y="21"/>
                  <a:pt x="15" y="21"/>
                  <a:pt x="15" y="21"/>
                </a:cubicBezTo>
                <a:cubicBezTo>
                  <a:pt x="15" y="42"/>
                  <a:pt x="15" y="42"/>
                  <a:pt x="15" y="42"/>
                </a:cubicBezTo>
                <a:cubicBezTo>
                  <a:pt x="8" y="42"/>
                  <a:pt x="8" y="42"/>
                  <a:pt x="8" y="42"/>
                </a:cubicBezTo>
                <a:cubicBezTo>
                  <a:pt x="8" y="21"/>
                  <a:pt x="8" y="21"/>
                  <a:pt x="8" y="21"/>
                </a:cubicBezTo>
                <a:cubicBezTo>
                  <a:pt x="0" y="21"/>
                  <a:pt x="0" y="21"/>
                  <a:pt x="0" y="21"/>
                </a:cubicBezTo>
                <a:cubicBezTo>
                  <a:pt x="0" y="14"/>
                  <a:pt x="0" y="14"/>
                  <a:pt x="0" y="14"/>
                </a:cubicBezTo>
                <a:cubicBezTo>
                  <a:pt x="8" y="14"/>
                  <a:pt x="8" y="14"/>
                  <a:pt x="8" y="14"/>
                </a:cubicBezTo>
                <a:cubicBezTo>
                  <a:pt x="8" y="10"/>
                  <a:pt x="8" y="10"/>
                  <a:pt x="8" y="10"/>
                </a:cubicBezTo>
                <a:cubicBezTo>
                  <a:pt x="8" y="4"/>
                  <a:pt x="12" y="0"/>
                  <a:pt x="17" y="0"/>
                </a:cubicBezTo>
                <a:cubicBezTo>
                  <a:pt x="24" y="0"/>
                  <a:pt x="24" y="0"/>
                  <a:pt x="24" y="0"/>
                </a:cubicBezTo>
                <a:lnTo>
                  <a:pt x="24" y="7"/>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54" name="Freeform 371"/>
          <p:cNvSpPr>
            <a:spLocks noEditPoints="1"/>
          </p:cNvSpPr>
          <p:nvPr/>
        </p:nvSpPr>
        <p:spPr bwMode="auto">
          <a:xfrm>
            <a:off x="6751888" y="2304663"/>
            <a:ext cx="383477" cy="387095"/>
          </a:xfrm>
          <a:custGeom>
            <a:avLst/>
            <a:gdLst>
              <a:gd name="T0" fmla="*/ 22 w 45"/>
              <a:gd name="T1" fmla="*/ 0 h 45"/>
              <a:gd name="T2" fmla="*/ 0 w 45"/>
              <a:gd name="T3" fmla="*/ 23 h 45"/>
              <a:gd name="T4" fmla="*/ 22 w 45"/>
              <a:gd name="T5" fmla="*/ 45 h 45"/>
              <a:gd name="T6" fmla="*/ 45 w 45"/>
              <a:gd name="T7" fmla="*/ 23 h 45"/>
              <a:gd name="T8" fmla="*/ 22 w 45"/>
              <a:gd name="T9" fmla="*/ 0 h 45"/>
              <a:gd name="T10" fmla="*/ 22 w 45"/>
              <a:gd name="T11" fmla="*/ 17 h 45"/>
              <a:gd name="T12" fmla="*/ 21 w 45"/>
              <a:gd name="T13" fmla="*/ 19 h 45"/>
              <a:gd name="T14" fmla="*/ 21 w 45"/>
              <a:gd name="T15" fmla="*/ 26 h 45"/>
              <a:gd name="T16" fmla="*/ 16 w 45"/>
              <a:gd name="T17" fmla="*/ 31 h 45"/>
              <a:gd name="T18" fmla="*/ 10 w 45"/>
              <a:gd name="T19" fmla="*/ 26 h 45"/>
              <a:gd name="T20" fmla="*/ 10 w 45"/>
              <a:gd name="T21" fmla="*/ 23 h 45"/>
              <a:gd name="T22" fmla="*/ 15 w 45"/>
              <a:gd name="T23" fmla="*/ 23 h 45"/>
              <a:gd name="T24" fmla="*/ 15 w 45"/>
              <a:gd name="T25" fmla="*/ 26 h 45"/>
              <a:gd name="T26" fmla="*/ 16 w 45"/>
              <a:gd name="T27" fmla="*/ 27 h 45"/>
              <a:gd name="T28" fmla="*/ 17 w 45"/>
              <a:gd name="T29" fmla="*/ 26 h 45"/>
              <a:gd name="T30" fmla="*/ 17 w 45"/>
              <a:gd name="T31" fmla="*/ 19 h 45"/>
              <a:gd name="T32" fmla="*/ 22 w 45"/>
              <a:gd name="T33" fmla="*/ 13 h 45"/>
              <a:gd name="T34" fmla="*/ 28 w 45"/>
              <a:gd name="T35" fmla="*/ 19 h 45"/>
              <a:gd name="T36" fmla="*/ 28 w 45"/>
              <a:gd name="T37" fmla="*/ 20 h 45"/>
              <a:gd name="T38" fmla="*/ 25 w 45"/>
              <a:gd name="T39" fmla="*/ 21 h 45"/>
              <a:gd name="T40" fmla="*/ 24 w 45"/>
              <a:gd name="T41" fmla="*/ 20 h 45"/>
              <a:gd name="T42" fmla="*/ 24 w 45"/>
              <a:gd name="T43" fmla="*/ 19 h 45"/>
              <a:gd name="T44" fmla="*/ 22 w 45"/>
              <a:gd name="T45" fmla="*/ 17 h 45"/>
              <a:gd name="T46" fmla="*/ 34 w 45"/>
              <a:gd name="T47" fmla="*/ 26 h 45"/>
              <a:gd name="T48" fmla="*/ 29 w 45"/>
              <a:gd name="T49" fmla="*/ 31 h 45"/>
              <a:gd name="T50" fmla="*/ 24 w 45"/>
              <a:gd name="T51" fmla="*/ 26 h 45"/>
              <a:gd name="T52" fmla="*/ 24 w 45"/>
              <a:gd name="T53" fmla="*/ 23 h 45"/>
              <a:gd name="T54" fmla="*/ 25 w 45"/>
              <a:gd name="T55" fmla="*/ 24 h 45"/>
              <a:gd name="T56" fmla="*/ 28 w 45"/>
              <a:gd name="T57" fmla="*/ 23 h 45"/>
              <a:gd name="T58" fmla="*/ 28 w 45"/>
              <a:gd name="T59" fmla="*/ 26 h 45"/>
              <a:gd name="T60" fmla="*/ 29 w 45"/>
              <a:gd name="T61" fmla="*/ 27 h 45"/>
              <a:gd name="T62" fmla="*/ 30 w 45"/>
              <a:gd name="T63" fmla="*/ 26 h 45"/>
              <a:gd name="T64" fmla="*/ 30 w 45"/>
              <a:gd name="T65" fmla="*/ 23 h 45"/>
              <a:gd name="T66" fmla="*/ 34 w 45"/>
              <a:gd name="T67" fmla="*/ 23 h 45"/>
              <a:gd name="T68" fmla="*/ 34 w 45"/>
              <a:gd name="T69" fmla="*/ 26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5" h="45">
                <a:moveTo>
                  <a:pt x="22" y="0"/>
                </a:moveTo>
                <a:cubicBezTo>
                  <a:pt x="10" y="0"/>
                  <a:pt x="0" y="10"/>
                  <a:pt x="0" y="23"/>
                </a:cubicBezTo>
                <a:cubicBezTo>
                  <a:pt x="0" y="35"/>
                  <a:pt x="10" y="45"/>
                  <a:pt x="22" y="45"/>
                </a:cubicBezTo>
                <a:cubicBezTo>
                  <a:pt x="35" y="45"/>
                  <a:pt x="45" y="35"/>
                  <a:pt x="45" y="23"/>
                </a:cubicBezTo>
                <a:cubicBezTo>
                  <a:pt x="45" y="10"/>
                  <a:pt x="35" y="0"/>
                  <a:pt x="22" y="0"/>
                </a:cubicBezTo>
                <a:close/>
                <a:moveTo>
                  <a:pt x="22" y="17"/>
                </a:moveTo>
                <a:cubicBezTo>
                  <a:pt x="22" y="17"/>
                  <a:pt x="21" y="18"/>
                  <a:pt x="21" y="19"/>
                </a:cubicBezTo>
                <a:cubicBezTo>
                  <a:pt x="21" y="26"/>
                  <a:pt x="21" y="26"/>
                  <a:pt x="21" y="26"/>
                </a:cubicBezTo>
                <a:cubicBezTo>
                  <a:pt x="21" y="29"/>
                  <a:pt x="19" y="31"/>
                  <a:pt x="16" y="31"/>
                </a:cubicBezTo>
                <a:cubicBezTo>
                  <a:pt x="13" y="31"/>
                  <a:pt x="10" y="29"/>
                  <a:pt x="10" y="26"/>
                </a:cubicBezTo>
                <a:cubicBezTo>
                  <a:pt x="10" y="23"/>
                  <a:pt x="10" y="23"/>
                  <a:pt x="10" y="23"/>
                </a:cubicBezTo>
                <a:cubicBezTo>
                  <a:pt x="15" y="23"/>
                  <a:pt x="15" y="23"/>
                  <a:pt x="15" y="23"/>
                </a:cubicBezTo>
                <a:cubicBezTo>
                  <a:pt x="15" y="26"/>
                  <a:pt x="15" y="26"/>
                  <a:pt x="15" y="26"/>
                </a:cubicBezTo>
                <a:cubicBezTo>
                  <a:pt x="15" y="27"/>
                  <a:pt x="15" y="27"/>
                  <a:pt x="16" y="27"/>
                </a:cubicBezTo>
                <a:cubicBezTo>
                  <a:pt x="16" y="27"/>
                  <a:pt x="17" y="27"/>
                  <a:pt x="17" y="26"/>
                </a:cubicBezTo>
                <a:cubicBezTo>
                  <a:pt x="17" y="19"/>
                  <a:pt x="17" y="19"/>
                  <a:pt x="17" y="19"/>
                </a:cubicBezTo>
                <a:cubicBezTo>
                  <a:pt x="17" y="16"/>
                  <a:pt x="19" y="13"/>
                  <a:pt x="22" y="13"/>
                </a:cubicBezTo>
                <a:cubicBezTo>
                  <a:pt x="25" y="13"/>
                  <a:pt x="28" y="16"/>
                  <a:pt x="28" y="19"/>
                </a:cubicBezTo>
                <a:cubicBezTo>
                  <a:pt x="28" y="20"/>
                  <a:pt x="28" y="20"/>
                  <a:pt x="28" y="20"/>
                </a:cubicBezTo>
                <a:cubicBezTo>
                  <a:pt x="25" y="21"/>
                  <a:pt x="25" y="21"/>
                  <a:pt x="25" y="21"/>
                </a:cubicBezTo>
                <a:cubicBezTo>
                  <a:pt x="24" y="20"/>
                  <a:pt x="24" y="20"/>
                  <a:pt x="24" y="20"/>
                </a:cubicBezTo>
                <a:cubicBezTo>
                  <a:pt x="24" y="19"/>
                  <a:pt x="24" y="19"/>
                  <a:pt x="24" y="19"/>
                </a:cubicBezTo>
                <a:cubicBezTo>
                  <a:pt x="24" y="18"/>
                  <a:pt x="23" y="17"/>
                  <a:pt x="22" y="17"/>
                </a:cubicBezTo>
                <a:close/>
                <a:moveTo>
                  <a:pt x="34" y="26"/>
                </a:moveTo>
                <a:cubicBezTo>
                  <a:pt x="34" y="29"/>
                  <a:pt x="32" y="31"/>
                  <a:pt x="29" y="31"/>
                </a:cubicBezTo>
                <a:cubicBezTo>
                  <a:pt x="26" y="31"/>
                  <a:pt x="24" y="29"/>
                  <a:pt x="24" y="26"/>
                </a:cubicBezTo>
                <a:cubicBezTo>
                  <a:pt x="24" y="23"/>
                  <a:pt x="24" y="23"/>
                  <a:pt x="24" y="23"/>
                </a:cubicBezTo>
                <a:cubicBezTo>
                  <a:pt x="25" y="24"/>
                  <a:pt x="25" y="24"/>
                  <a:pt x="25" y="24"/>
                </a:cubicBezTo>
                <a:cubicBezTo>
                  <a:pt x="28" y="23"/>
                  <a:pt x="28" y="23"/>
                  <a:pt x="28" y="23"/>
                </a:cubicBezTo>
                <a:cubicBezTo>
                  <a:pt x="28" y="26"/>
                  <a:pt x="28" y="26"/>
                  <a:pt x="28" y="26"/>
                </a:cubicBezTo>
                <a:cubicBezTo>
                  <a:pt x="28" y="27"/>
                  <a:pt x="28" y="27"/>
                  <a:pt x="29" y="27"/>
                </a:cubicBezTo>
                <a:cubicBezTo>
                  <a:pt x="30" y="27"/>
                  <a:pt x="30" y="27"/>
                  <a:pt x="30" y="26"/>
                </a:cubicBezTo>
                <a:cubicBezTo>
                  <a:pt x="30" y="23"/>
                  <a:pt x="30" y="23"/>
                  <a:pt x="30" y="23"/>
                </a:cubicBezTo>
                <a:cubicBezTo>
                  <a:pt x="34" y="23"/>
                  <a:pt x="34" y="23"/>
                  <a:pt x="34" y="23"/>
                </a:cubicBezTo>
                <a:lnTo>
                  <a:pt x="34" y="26"/>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55" name="Freeform 372"/>
          <p:cNvSpPr>
            <a:spLocks noEditPoints="1"/>
          </p:cNvSpPr>
          <p:nvPr/>
        </p:nvSpPr>
        <p:spPr bwMode="auto">
          <a:xfrm>
            <a:off x="7321003" y="2304663"/>
            <a:ext cx="387095" cy="387095"/>
          </a:xfrm>
          <a:custGeom>
            <a:avLst/>
            <a:gdLst>
              <a:gd name="T0" fmla="*/ 23 w 45"/>
              <a:gd name="T1" fmla="*/ 23 h 45"/>
              <a:gd name="T2" fmla="*/ 23 w 45"/>
              <a:gd name="T3" fmla="*/ 22 h 45"/>
              <a:gd name="T4" fmla="*/ 23 w 45"/>
              <a:gd name="T5" fmla="*/ 21 h 45"/>
              <a:gd name="T6" fmla="*/ 13 w 45"/>
              <a:gd name="T7" fmla="*/ 22 h 45"/>
              <a:gd name="T8" fmla="*/ 13 w 45"/>
              <a:gd name="T9" fmla="*/ 23 h 45"/>
              <a:gd name="T10" fmla="*/ 16 w 45"/>
              <a:gd name="T11" fmla="*/ 29 h 45"/>
              <a:gd name="T12" fmla="*/ 23 w 45"/>
              <a:gd name="T13" fmla="*/ 23 h 45"/>
              <a:gd name="T14" fmla="*/ 29 w 45"/>
              <a:gd name="T15" fmla="*/ 16 h 45"/>
              <a:gd name="T16" fmla="*/ 23 w 45"/>
              <a:gd name="T17" fmla="*/ 13 h 45"/>
              <a:gd name="T18" fmla="*/ 21 w 45"/>
              <a:gd name="T19" fmla="*/ 14 h 45"/>
              <a:gd name="T20" fmla="*/ 24 w 45"/>
              <a:gd name="T21" fmla="*/ 19 h 45"/>
              <a:gd name="T22" fmla="*/ 29 w 45"/>
              <a:gd name="T23" fmla="*/ 16 h 45"/>
              <a:gd name="T24" fmla="*/ 17 w 45"/>
              <a:gd name="T25" fmla="*/ 30 h 45"/>
              <a:gd name="T26" fmla="*/ 23 w 45"/>
              <a:gd name="T27" fmla="*/ 32 h 45"/>
              <a:gd name="T28" fmla="*/ 26 w 45"/>
              <a:gd name="T29" fmla="*/ 31 h 45"/>
              <a:gd name="T30" fmla="*/ 24 w 45"/>
              <a:gd name="T31" fmla="*/ 24 h 45"/>
              <a:gd name="T32" fmla="*/ 17 w 45"/>
              <a:gd name="T33" fmla="*/ 30 h 45"/>
              <a:gd name="T34" fmla="*/ 22 w 45"/>
              <a:gd name="T35" fmla="*/ 19 h 45"/>
              <a:gd name="T36" fmla="*/ 19 w 45"/>
              <a:gd name="T37" fmla="*/ 14 h 45"/>
              <a:gd name="T38" fmla="*/ 14 w 45"/>
              <a:gd name="T39" fmla="*/ 21 h 45"/>
              <a:gd name="T40" fmla="*/ 14 w 45"/>
              <a:gd name="T41" fmla="*/ 21 h 45"/>
              <a:gd name="T42" fmla="*/ 22 w 45"/>
              <a:gd name="T43" fmla="*/ 19 h 45"/>
              <a:gd name="T44" fmla="*/ 26 w 45"/>
              <a:gd name="T45" fmla="*/ 24 h 45"/>
              <a:gd name="T46" fmla="*/ 28 w 45"/>
              <a:gd name="T47" fmla="*/ 30 h 45"/>
              <a:gd name="T48" fmla="*/ 32 w 45"/>
              <a:gd name="T49" fmla="*/ 24 h 45"/>
              <a:gd name="T50" fmla="*/ 28 w 45"/>
              <a:gd name="T51" fmla="*/ 24 h 45"/>
              <a:gd name="T52" fmla="*/ 26 w 45"/>
              <a:gd name="T53" fmla="*/ 24 h 45"/>
              <a:gd name="T54" fmla="*/ 23 w 45"/>
              <a:gd name="T55" fmla="*/ 0 h 45"/>
              <a:gd name="T56" fmla="*/ 0 w 45"/>
              <a:gd name="T57" fmla="*/ 23 h 45"/>
              <a:gd name="T58" fmla="*/ 23 w 45"/>
              <a:gd name="T59" fmla="*/ 45 h 45"/>
              <a:gd name="T60" fmla="*/ 45 w 45"/>
              <a:gd name="T61" fmla="*/ 23 h 45"/>
              <a:gd name="T62" fmla="*/ 23 w 45"/>
              <a:gd name="T63" fmla="*/ 0 h 45"/>
              <a:gd name="T64" fmla="*/ 23 w 45"/>
              <a:gd name="T65" fmla="*/ 34 h 45"/>
              <a:gd name="T66" fmla="*/ 12 w 45"/>
              <a:gd name="T67" fmla="*/ 23 h 45"/>
              <a:gd name="T68" fmla="*/ 23 w 45"/>
              <a:gd name="T69" fmla="*/ 12 h 45"/>
              <a:gd name="T70" fmla="*/ 34 w 45"/>
              <a:gd name="T71" fmla="*/ 23 h 45"/>
              <a:gd name="T72" fmla="*/ 23 w 45"/>
              <a:gd name="T73" fmla="*/ 34 h 45"/>
              <a:gd name="T74" fmla="*/ 25 w 45"/>
              <a:gd name="T75" fmla="*/ 20 h 45"/>
              <a:gd name="T76" fmla="*/ 25 w 45"/>
              <a:gd name="T77" fmla="*/ 22 h 45"/>
              <a:gd name="T78" fmla="*/ 25 w 45"/>
              <a:gd name="T79" fmla="*/ 22 h 45"/>
              <a:gd name="T80" fmla="*/ 28 w 45"/>
              <a:gd name="T81" fmla="*/ 22 h 45"/>
              <a:gd name="T82" fmla="*/ 32 w 45"/>
              <a:gd name="T83" fmla="*/ 22 h 45"/>
              <a:gd name="T84" fmla="*/ 30 w 45"/>
              <a:gd name="T85" fmla="*/ 17 h 45"/>
              <a:gd name="T86" fmla="*/ 25 w 45"/>
              <a:gd name="T87" fmla="*/ 2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45" h="45">
                <a:moveTo>
                  <a:pt x="23" y="23"/>
                </a:moveTo>
                <a:cubicBezTo>
                  <a:pt x="23" y="23"/>
                  <a:pt x="23" y="23"/>
                  <a:pt x="23" y="22"/>
                </a:cubicBezTo>
                <a:cubicBezTo>
                  <a:pt x="23" y="22"/>
                  <a:pt x="23" y="22"/>
                  <a:pt x="23" y="21"/>
                </a:cubicBezTo>
                <a:cubicBezTo>
                  <a:pt x="18" y="22"/>
                  <a:pt x="14" y="22"/>
                  <a:pt x="13" y="22"/>
                </a:cubicBezTo>
                <a:cubicBezTo>
                  <a:pt x="13" y="22"/>
                  <a:pt x="13" y="23"/>
                  <a:pt x="13" y="23"/>
                </a:cubicBezTo>
                <a:cubicBezTo>
                  <a:pt x="13" y="25"/>
                  <a:pt x="14" y="27"/>
                  <a:pt x="16" y="29"/>
                </a:cubicBezTo>
                <a:cubicBezTo>
                  <a:pt x="16" y="28"/>
                  <a:pt x="19" y="24"/>
                  <a:pt x="23" y="23"/>
                </a:cubicBezTo>
                <a:close/>
                <a:moveTo>
                  <a:pt x="29" y="16"/>
                </a:moveTo>
                <a:cubicBezTo>
                  <a:pt x="27" y="14"/>
                  <a:pt x="25" y="13"/>
                  <a:pt x="23" y="13"/>
                </a:cubicBezTo>
                <a:cubicBezTo>
                  <a:pt x="22" y="13"/>
                  <a:pt x="21" y="13"/>
                  <a:pt x="21" y="14"/>
                </a:cubicBezTo>
                <a:cubicBezTo>
                  <a:pt x="21" y="14"/>
                  <a:pt x="23" y="16"/>
                  <a:pt x="24" y="19"/>
                </a:cubicBezTo>
                <a:cubicBezTo>
                  <a:pt x="27" y="18"/>
                  <a:pt x="28" y="16"/>
                  <a:pt x="29" y="16"/>
                </a:cubicBezTo>
                <a:close/>
                <a:moveTo>
                  <a:pt x="17" y="30"/>
                </a:moveTo>
                <a:cubicBezTo>
                  <a:pt x="19" y="31"/>
                  <a:pt x="21" y="32"/>
                  <a:pt x="23" y="32"/>
                </a:cubicBezTo>
                <a:cubicBezTo>
                  <a:pt x="24" y="32"/>
                  <a:pt x="25" y="32"/>
                  <a:pt x="26" y="31"/>
                </a:cubicBezTo>
                <a:cubicBezTo>
                  <a:pt x="26" y="30"/>
                  <a:pt x="25" y="28"/>
                  <a:pt x="24" y="24"/>
                </a:cubicBezTo>
                <a:cubicBezTo>
                  <a:pt x="19" y="26"/>
                  <a:pt x="17" y="29"/>
                  <a:pt x="17" y="30"/>
                </a:cubicBezTo>
                <a:close/>
                <a:moveTo>
                  <a:pt x="22" y="19"/>
                </a:moveTo>
                <a:cubicBezTo>
                  <a:pt x="20" y="17"/>
                  <a:pt x="19" y="15"/>
                  <a:pt x="19" y="14"/>
                </a:cubicBezTo>
                <a:cubicBezTo>
                  <a:pt x="16" y="16"/>
                  <a:pt x="14" y="18"/>
                  <a:pt x="14" y="21"/>
                </a:cubicBezTo>
                <a:cubicBezTo>
                  <a:pt x="14" y="21"/>
                  <a:pt x="14" y="21"/>
                  <a:pt x="14" y="21"/>
                </a:cubicBezTo>
                <a:cubicBezTo>
                  <a:pt x="15" y="21"/>
                  <a:pt x="18" y="20"/>
                  <a:pt x="22" y="19"/>
                </a:cubicBezTo>
                <a:close/>
                <a:moveTo>
                  <a:pt x="26" y="24"/>
                </a:moveTo>
                <a:cubicBezTo>
                  <a:pt x="27" y="27"/>
                  <a:pt x="28" y="29"/>
                  <a:pt x="28" y="30"/>
                </a:cubicBezTo>
                <a:cubicBezTo>
                  <a:pt x="30" y="29"/>
                  <a:pt x="31" y="27"/>
                  <a:pt x="32" y="24"/>
                </a:cubicBezTo>
                <a:cubicBezTo>
                  <a:pt x="31" y="24"/>
                  <a:pt x="30" y="24"/>
                  <a:pt x="28" y="24"/>
                </a:cubicBezTo>
                <a:cubicBezTo>
                  <a:pt x="27" y="24"/>
                  <a:pt x="27" y="24"/>
                  <a:pt x="26" y="24"/>
                </a:cubicBezTo>
                <a:close/>
                <a:moveTo>
                  <a:pt x="23" y="0"/>
                </a:moveTo>
                <a:cubicBezTo>
                  <a:pt x="10" y="0"/>
                  <a:pt x="0" y="10"/>
                  <a:pt x="0" y="23"/>
                </a:cubicBezTo>
                <a:cubicBezTo>
                  <a:pt x="0" y="35"/>
                  <a:pt x="10" y="45"/>
                  <a:pt x="23" y="45"/>
                </a:cubicBezTo>
                <a:cubicBezTo>
                  <a:pt x="35" y="45"/>
                  <a:pt x="45" y="35"/>
                  <a:pt x="45" y="23"/>
                </a:cubicBezTo>
                <a:cubicBezTo>
                  <a:pt x="45" y="10"/>
                  <a:pt x="35" y="0"/>
                  <a:pt x="23" y="0"/>
                </a:cubicBezTo>
                <a:close/>
                <a:moveTo>
                  <a:pt x="23" y="34"/>
                </a:moveTo>
                <a:cubicBezTo>
                  <a:pt x="17" y="34"/>
                  <a:pt x="12" y="29"/>
                  <a:pt x="12" y="23"/>
                </a:cubicBezTo>
                <a:cubicBezTo>
                  <a:pt x="12" y="17"/>
                  <a:pt x="17" y="12"/>
                  <a:pt x="23" y="12"/>
                </a:cubicBezTo>
                <a:cubicBezTo>
                  <a:pt x="29" y="12"/>
                  <a:pt x="34" y="17"/>
                  <a:pt x="34" y="23"/>
                </a:cubicBezTo>
                <a:cubicBezTo>
                  <a:pt x="34" y="29"/>
                  <a:pt x="29" y="34"/>
                  <a:pt x="23" y="34"/>
                </a:cubicBezTo>
                <a:close/>
                <a:moveTo>
                  <a:pt x="25" y="20"/>
                </a:moveTo>
                <a:cubicBezTo>
                  <a:pt x="25" y="21"/>
                  <a:pt x="25" y="21"/>
                  <a:pt x="25" y="22"/>
                </a:cubicBezTo>
                <a:cubicBezTo>
                  <a:pt x="25" y="22"/>
                  <a:pt x="25" y="22"/>
                  <a:pt x="25" y="22"/>
                </a:cubicBezTo>
                <a:cubicBezTo>
                  <a:pt x="26" y="22"/>
                  <a:pt x="27" y="22"/>
                  <a:pt x="28" y="22"/>
                </a:cubicBezTo>
                <a:cubicBezTo>
                  <a:pt x="30" y="22"/>
                  <a:pt x="31" y="22"/>
                  <a:pt x="32" y="22"/>
                </a:cubicBezTo>
                <a:cubicBezTo>
                  <a:pt x="32" y="20"/>
                  <a:pt x="31" y="18"/>
                  <a:pt x="30" y="17"/>
                </a:cubicBezTo>
                <a:cubicBezTo>
                  <a:pt x="29" y="17"/>
                  <a:pt x="28" y="19"/>
                  <a:pt x="25" y="20"/>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56" name="Freeform 373"/>
          <p:cNvSpPr>
            <a:spLocks noEditPoints="1"/>
          </p:cNvSpPr>
          <p:nvPr/>
        </p:nvSpPr>
        <p:spPr bwMode="auto">
          <a:xfrm>
            <a:off x="5565694" y="2306471"/>
            <a:ext cx="383477" cy="383477"/>
          </a:xfrm>
          <a:custGeom>
            <a:avLst/>
            <a:gdLst>
              <a:gd name="T0" fmla="*/ 20 w 45"/>
              <a:gd name="T1" fmla="*/ 16 h 45"/>
              <a:gd name="T2" fmla="*/ 18 w 45"/>
              <a:gd name="T3" fmla="*/ 14 h 45"/>
              <a:gd name="T4" fmla="*/ 17 w 45"/>
              <a:gd name="T5" fmla="*/ 14 h 45"/>
              <a:gd name="T6" fmla="*/ 16 w 45"/>
              <a:gd name="T7" fmla="*/ 15 h 45"/>
              <a:gd name="T8" fmla="*/ 16 w 45"/>
              <a:gd name="T9" fmla="*/ 18 h 45"/>
              <a:gd name="T10" fmla="*/ 18 w 45"/>
              <a:gd name="T11" fmla="*/ 21 h 45"/>
              <a:gd name="T12" fmla="*/ 19 w 45"/>
              <a:gd name="T13" fmla="*/ 21 h 45"/>
              <a:gd name="T14" fmla="*/ 20 w 45"/>
              <a:gd name="T15" fmla="*/ 16 h 45"/>
              <a:gd name="T16" fmla="*/ 23 w 45"/>
              <a:gd name="T17" fmla="*/ 0 h 45"/>
              <a:gd name="T18" fmla="*/ 0 w 45"/>
              <a:gd name="T19" fmla="*/ 23 h 45"/>
              <a:gd name="T20" fmla="*/ 23 w 45"/>
              <a:gd name="T21" fmla="*/ 45 h 45"/>
              <a:gd name="T22" fmla="*/ 45 w 45"/>
              <a:gd name="T23" fmla="*/ 23 h 45"/>
              <a:gd name="T24" fmla="*/ 23 w 45"/>
              <a:gd name="T25" fmla="*/ 0 h 45"/>
              <a:gd name="T26" fmla="*/ 21 w 45"/>
              <a:gd name="T27" fmla="*/ 32 h 45"/>
              <a:gd name="T28" fmla="*/ 18 w 45"/>
              <a:gd name="T29" fmla="*/ 33 h 45"/>
              <a:gd name="T30" fmla="*/ 18 w 45"/>
              <a:gd name="T31" fmla="*/ 33 h 45"/>
              <a:gd name="T32" fmla="*/ 17 w 45"/>
              <a:gd name="T33" fmla="*/ 33 h 45"/>
              <a:gd name="T34" fmla="*/ 12 w 45"/>
              <a:gd name="T35" fmla="*/ 29 h 45"/>
              <a:gd name="T36" fmla="*/ 18 w 45"/>
              <a:gd name="T37" fmla="*/ 24 h 45"/>
              <a:gd name="T38" fmla="*/ 18 w 45"/>
              <a:gd name="T39" fmla="*/ 24 h 45"/>
              <a:gd name="T40" fmla="*/ 18 w 45"/>
              <a:gd name="T41" fmla="*/ 22 h 45"/>
              <a:gd name="T42" fmla="*/ 17 w 45"/>
              <a:gd name="T43" fmla="*/ 22 h 45"/>
              <a:gd name="T44" fmla="*/ 15 w 45"/>
              <a:gd name="T45" fmla="*/ 21 h 45"/>
              <a:gd name="T46" fmla="*/ 13 w 45"/>
              <a:gd name="T47" fmla="*/ 18 h 45"/>
              <a:gd name="T48" fmla="*/ 19 w 45"/>
              <a:gd name="T49" fmla="*/ 12 h 45"/>
              <a:gd name="T50" fmla="*/ 24 w 45"/>
              <a:gd name="T51" fmla="*/ 12 h 45"/>
              <a:gd name="T52" fmla="*/ 24 w 45"/>
              <a:gd name="T53" fmla="*/ 12 h 45"/>
              <a:gd name="T54" fmla="*/ 22 w 45"/>
              <a:gd name="T55" fmla="*/ 13 h 45"/>
              <a:gd name="T56" fmla="*/ 21 w 45"/>
              <a:gd name="T57" fmla="*/ 13 h 45"/>
              <a:gd name="T58" fmla="*/ 23 w 45"/>
              <a:gd name="T59" fmla="*/ 17 h 45"/>
              <a:gd name="T60" fmla="*/ 21 w 45"/>
              <a:gd name="T61" fmla="*/ 21 h 45"/>
              <a:gd name="T62" fmla="*/ 20 w 45"/>
              <a:gd name="T63" fmla="*/ 22 h 45"/>
              <a:gd name="T64" fmla="*/ 22 w 45"/>
              <a:gd name="T65" fmla="*/ 24 h 45"/>
              <a:gd name="T66" fmla="*/ 24 w 45"/>
              <a:gd name="T67" fmla="*/ 28 h 45"/>
              <a:gd name="T68" fmla="*/ 21 w 45"/>
              <a:gd name="T69" fmla="*/ 32 h 45"/>
              <a:gd name="T70" fmla="*/ 33 w 45"/>
              <a:gd name="T71" fmla="*/ 23 h 45"/>
              <a:gd name="T72" fmla="*/ 30 w 45"/>
              <a:gd name="T73" fmla="*/ 23 h 45"/>
              <a:gd name="T74" fmla="*/ 30 w 45"/>
              <a:gd name="T75" fmla="*/ 26 h 45"/>
              <a:gd name="T76" fmla="*/ 27 w 45"/>
              <a:gd name="T77" fmla="*/ 26 h 45"/>
              <a:gd name="T78" fmla="*/ 27 w 45"/>
              <a:gd name="T79" fmla="*/ 23 h 45"/>
              <a:gd name="T80" fmla="*/ 24 w 45"/>
              <a:gd name="T81" fmla="*/ 23 h 45"/>
              <a:gd name="T82" fmla="*/ 24 w 45"/>
              <a:gd name="T83" fmla="*/ 20 h 45"/>
              <a:gd name="T84" fmla="*/ 27 w 45"/>
              <a:gd name="T85" fmla="*/ 20 h 45"/>
              <a:gd name="T86" fmla="*/ 27 w 45"/>
              <a:gd name="T87" fmla="*/ 17 h 45"/>
              <a:gd name="T88" fmla="*/ 30 w 45"/>
              <a:gd name="T89" fmla="*/ 17 h 45"/>
              <a:gd name="T90" fmla="*/ 30 w 45"/>
              <a:gd name="T91" fmla="*/ 20 h 45"/>
              <a:gd name="T92" fmla="*/ 33 w 45"/>
              <a:gd name="T93" fmla="*/ 20 h 45"/>
              <a:gd name="T94" fmla="*/ 33 w 45"/>
              <a:gd name="T95" fmla="*/ 23 h 45"/>
              <a:gd name="T96" fmla="*/ 18 w 45"/>
              <a:gd name="T97" fmla="*/ 25 h 45"/>
              <a:gd name="T98" fmla="*/ 18 w 45"/>
              <a:gd name="T99" fmla="*/ 25 h 45"/>
              <a:gd name="T100" fmla="*/ 15 w 45"/>
              <a:gd name="T101" fmla="*/ 27 h 45"/>
              <a:gd name="T102" fmla="*/ 14 w 45"/>
              <a:gd name="T103" fmla="*/ 29 h 45"/>
              <a:gd name="T104" fmla="*/ 18 w 45"/>
              <a:gd name="T105" fmla="*/ 31 h 45"/>
              <a:gd name="T106" fmla="*/ 22 w 45"/>
              <a:gd name="T107" fmla="*/ 28 h 45"/>
              <a:gd name="T108" fmla="*/ 18 w 45"/>
              <a:gd name="T109" fmla="*/ 2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5" h="45">
                <a:moveTo>
                  <a:pt x="20" y="16"/>
                </a:moveTo>
                <a:cubicBezTo>
                  <a:pt x="20" y="14"/>
                  <a:pt x="19" y="14"/>
                  <a:pt x="18" y="14"/>
                </a:cubicBezTo>
                <a:cubicBezTo>
                  <a:pt x="17" y="14"/>
                  <a:pt x="17" y="14"/>
                  <a:pt x="17" y="14"/>
                </a:cubicBezTo>
                <a:cubicBezTo>
                  <a:pt x="16" y="14"/>
                  <a:pt x="16" y="15"/>
                  <a:pt x="16" y="15"/>
                </a:cubicBezTo>
                <a:cubicBezTo>
                  <a:pt x="15" y="16"/>
                  <a:pt x="15" y="17"/>
                  <a:pt x="16" y="18"/>
                </a:cubicBezTo>
                <a:cubicBezTo>
                  <a:pt x="16" y="19"/>
                  <a:pt x="17" y="21"/>
                  <a:pt x="18" y="21"/>
                </a:cubicBezTo>
                <a:cubicBezTo>
                  <a:pt x="19" y="21"/>
                  <a:pt x="19" y="21"/>
                  <a:pt x="19" y="21"/>
                </a:cubicBezTo>
                <a:cubicBezTo>
                  <a:pt x="20" y="20"/>
                  <a:pt x="21" y="18"/>
                  <a:pt x="20" y="16"/>
                </a:cubicBezTo>
                <a:close/>
                <a:moveTo>
                  <a:pt x="23" y="0"/>
                </a:moveTo>
                <a:cubicBezTo>
                  <a:pt x="10" y="0"/>
                  <a:pt x="0" y="10"/>
                  <a:pt x="0" y="23"/>
                </a:cubicBezTo>
                <a:cubicBezTo>
                  <a:pt x="0" y="35"/>
                  <a:pt x="10" y="45"/>
                  <a:pt x="23" y="45"/>
                </a:cubicBezTo>
                <a:cubicBezTo>
                  <a:pt x="35" y="45"/>
                  <a:pt x="45" y="35"/>
                  <a:pt x="45" y="23"/>
                </a:cubicBezTo>
                <a:cubicBezTo>
                  <a:pt x="45" y="10"/>
                  <a:pt x="35" y="0"/>
                  <a:pt x="23" y="0"/>
                </a:cubicBezTo>
                <a:close/>
                <a:moveTo>
                  <a:pt x="21" y="32"/>
                </a:moveTo>
                <a:cubicBezTo>
                  <a:pt x="20" y="33"/>
                  <a:pt x="18" y="33"/>
                  <a:pt x="18" y="33"/>
                </a:cubicBezTo>
                <a:cubicBezTo>
                  <a:pt x="18" y="33"/>
                  <a:pt x="18" y="33"/>
                  <a:pt x="18" y="33"/>
                </a:cubicBezTo>
                <a:cubicBezTo>
                  <a:pt x="18" y="33"/>
                  <a:pt x="17" y="33"/>
                  <a:pt x="17" y="33"/>
                </a:cubicBezTo>
                <a:cubicBezTo>
                  <a:pt x="17" y="33"/>
                  <a:pt x="12" y="33"/>
                  <a:pt x="12" y="29"/>
                </a:cubicBezTo>
                <a:cubicBezTo>
                  <a:pt x="12" y="25"/>
                  <a:pt x="17" y="24"/>
                  <a:pt x="18" y="24"/>
                </a:cubicBezTo>
                <a:cubicBezTo>
                  <a:pt x="18" y="24"/>
                  <a:pt x="18" y="24"/>
                  <a:pt x="18" y="24"/>
                </a:cubicBezTo>
                <a:cubicBezTo>
                  <a:pt x="18" y="23"/>
                  <a:pt x="18" y="22"/>
                  <a:pt x="18" y="22"/>
                </a:cubicBezTo>
                <a:cubicBezTo>
                  <a:pt x="18" y="22"/>
                  <a:pt x="18" y="22"/>
                  <a:pt x="17" y="22"/>
                </a:cubicBezTo>
                <a:cubicBezTo>
                  <a:pt x="17" y="22"/>
                  <a:pt x="16" y="22"/>
                  <a:pt x="15" y="21"/>
                </a:cubicBezTo>
                <a:cubicBezTo>
                  <a:pt x="14" y="21"/>
                  <a:pt x="13" y="19"/>
                  <a:pt x="13" y="18"/>
                </a:cubicBezTo>
                <a:cubicBezTo>
                  <a:pt x="13" y="13"/>
                  <a:pt x="19" y="12"/>
                  <a:pt x="19" y="12"/>
                </a:cubicBezTo>
                <a:cubicBezTo>
                  <a:pt x="24" y="12"/>
                  <a:pt x="24" y="12"/>
                  <a:pt x="24" y="12"/>
                </a:cubicBezTo>
                <a:cubicBezTo>
                  <a:pt x="24" y="12"/>
                  <a:pt x="24" y="12"/>
                  <a:pt x="24" y="12"/>
                </a:cubicBezTo>
                <a:cubicBezTo>
                  <a:pt x="24" y="13"/>
                  <a:pt x="23" y="13"/>
                  <a:pt x="22" y="13"/>
                </a:cubicBezTo>
                <a:cubicBezTo>
                  <a:pt x="22" y="13"/>
                  <a:pt x="21" y="13"/>
                  <a:pt x="21" y="13"/>
                </a:cubicBezTo>
                <a:cubicBezTo>
                  <a:pt x="23" y="14"/>
                  <a:pt x="23" y="15"/>
                  <a:pt x="23" y="17"/>
                </a:cubicBezTo>
                <a:cubicBezTo>
                  <a:pt x="23" y="19"/>
                  <a:pt x="22" y="20"/>
                  <a:pt x="21" y="21"/>
                </a:cubicBezTo>
                <a:cubicBezTo>
                  <a:pt x="21" y="21"/>
                  <a:pt x="20" y="22"/>
                  <a:pt x="20" y="22"/>
                </a:cubicBezTo>
                <a:cubicBezTo>
                  <a:pt x="20" y="23"/>
                  <a:pt x="21" y="23"/>
                  <a:pt x="22" y="24"/>
                </a:cubicBezTo>
                <a:cubicBezTo>
                  <a:pt x="23" y="24"/>
                  <a:pt x="24" y="26"/>
                  <a:pt x="24" y="28"/>
                </a:cubicBezTo>
                <a:cubicBezTo>
                  <a:pt x="24" y="30"/>
                  <a:pt x="23" y="32"/>
                  <a:pt x="21" y="32"/>
                </a:cubicBezTo>
                <a:close/>
                <a:moveTo>
                  <a:pt x="33" y="23"/>
                </a:moveTo>
                <a:cubicBezTo>
                  <a:pt x="30" y="23"/>
                  <a:pt x="30" y="23"/>
                  <a:pt x="30" y="23"/>
                </a:cubicBezTo>
                <a:cubicBezTo>
                  <a:pt x="30" y="26"/>
                  <a:pt x="30" y="26"/>
                  <a:pt x="30" y="26"/>
                </a:cubicBezTo>
                <a:cubicBezTo>
                  <a:pt x="27" y="26"/>
                  <a:pt x="27" y="26"/>
                  <a:pt x="27" y="26"/>
                </a:cubicBezTo>
                <a:cubicBezTo>
                  <a:pt x="27" y="23"/>
                  <a:pt x="27" y="23"/>
                  <a:pt x="27" y="23"/>
                </a:cubicBezTo>
                <a:cubicBezTo>
                  <a:pt x="24" y="23"/>
                  <a:pt x="24" y="23"/>
                  <a:pt x="24" y="23"/>
                </a:cubicBezTo>
                <a:cubicBezTo>
                  <a:pt x="24" y="20"/>
                  <a:pt x="24" y="20"/>
                  <a:pt x="24" y="20"/>
                </a:cubicBezTo>
                <a:cubicBezTo>
                  <a:pt x="27" y="20"/>
                  <a:pt x="27" y="20"/>
                  <a:pt x="27" y="20"/>
                </a:cubicBezTo>
                <a:cubicBezTo>
                  <a:pt x="27" y="17"/>
                  <a:pt x="27" y="17"/>
                  <a:pt x="27" y="17"/>
                </a:cubicBezTo>
                <a:cubicBezTo>
                  <a:pt x="30" y="17"/>
                  <a:pt x="30" y="17"/>
                  <a:pt x="30" y="17"/>
                </a:cubicBezTo>
                <a:cubicBezTo>
                  <a:pt x="30" y="20"/>
                  <a:pt x="30" y="20"/>
                  <a:pt x="30" y="20"/>
                </a:cubicBezTo>
                <a:cubicBezTo>
                  <a:pt x="33" y="20"/>
                  <a:pt x="33" y="20"/>
                  <a:pt x="33" y="20"/>
                </a:cubicBezTo>
                <a:lnTo>
                  <a:pt x="33" y="23"/>
                </a:lnTo>
                <a:close/>
                <a:moveTo>
                  <a:pt x="18" y="25"/>
                </a:moveTo>
                <a:cubicBezTo>
                  <a:pt x="18" y="25"/>
                  <a:pt x="18" y="25"/>
                  <a:pt x="18" y="25"/>
                </a:cubicBezTo>
                <a:cubicBezTo>
                  <a:pt x="17" y="26"/>
                  <a:pt x="16" y="26"/>
                  <a:pt x="15" y="27"/>
                </a:cubicBezTo>
                <a:cubicBezTo>
                  <a:pt x="15" y="27"/>
                  <a:pt x="14" y="28"/>
                  <a:pt x="14" y="29"/>
                </a:cubicBezTo>
                <a:cubicBezTo>
                  <a:pt x="14" y="30"/>
                  <a:pt x="16" y="31"/>
                  <a:pt x="18" y="31"/>
                </a:cubicBezTo>
                <a:cubicBezTo>
                  <a:pt x="21" y="31"/>
                  <a:pt x="22" y="30"/>
                  <a:pt x="22" y="28"/>
                </a:cubicBezTo>
                <a:cubicBezTo>
                  <a:pt x="22" y="27"/>
                  <a:pt x="20" y="25"/>
                  <a:pt x="18" y="25"/>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57" name="Freeform 374"/>
          <p:cNvSpPr>
            <a:spLocks noEditPoints="1"/>
          </p:cNvSpPr>
          <p:nvPr/>
        </p:nvSpPr>
        <p:spPr bwMode="auto">
          <a:xfrm>
            <a:off x="4986668" y="2306471"/>
            <a:ext cx="394331" cy="383477"/>
          </a:xfrm>
          <a:custGeom>
            <a:avLst/>
            <a:gdLst>
              <a:gd name="T0" fmla="*/ 23 w 46"/>
              <a:gd name="T1" fmla="*/ 0 h 45"/>
              <a:gd name="T2" fmla="*/ 0 w 46"/>
              <a:gd name="T3" fmla="*/ 23 h 45"/>
              <a:gd name="T4" fmla="*/ 23 w 46"/>
              <a:gd name="T5" fmla="*/ 45 h 45"/>
              <a:gd name="T6" fmla="*/ 46 w 46"/>
              <a:gd name="T7" fmla="*/ 23 h 45"/>
              <a:gd name="T8" fmla="*/ 23 w 46"/>
              <a:gd name="T9" fmla="*/ 0 h 45"/>
              <a:gd name="T10" fmla="*/ 28 w 46"/>
              <a:gd name="T11" fmla="*/ 16 h 45"/>
              <a:gd name="T12" fmla="*/ 25 w 46"/>
              <a:gd name="T13" fmla="*/ 16 h 45"/>
              <a:gd name="T14" fmla="*/ 24 w 46"/>
              <a:gd name="T15" fmla="*/ 17 h 45"/>
              <a:gd name="T16" fmla="*/ 24 w 46"/>
              <a:gd name="T17" fmla="*/ 19 h 45"/>
              <a:gd name="T18" fmla="*/ 28 w 46"/>
              <a:gd name="T19" fmla="*/ 19 h 45"/>
              <a:gd name="T20" fmla="*/ 28 w 46"/>
              <a:gd name="T21" fmla="*/ 23 h 45"/>
              <a:gd name="T22" fmla="*/ 24 w 46"/>
              <a:gd name="T23" fmla="*/ 23 h 45"/>
              <a:gd name="T24" fmla="*/ 24 w 46"/>
              <a:gd name="T25" fmla="*/ 33 h 45"/>
              <a:gd name="T26" fmla="*/ 20 w 46"/>
              <a:gd name="T27" fmla="*/ 33 h 45"/>
              <a:gd name="T28" fmla="*/ 20 w 46"/>
              <a:gd name="T29" fmla="*/ 23 h 45"/>
              <a:gd name="T30" fmla="*/ 16 w 46"/>
              <a:gd name="T31" fmla="*/ 23 h 45"/>
              <a:gd name="T32" fmla="*/ 16 w 46"/>
              <a:gd name="T33" fmla="*/ 19 h 45"/>
              <a:gd name="T34" fmla="*/ 20 w 46"/>
              <a:gd name="T35" fmla="*/ 19 h 45"/>
              <a:gd name="T36" fmla="*/ 20 w 46"/>
              <a:gd name="T37" fmla="*/ 17 h 45"/>
              <a:gd name="T38" fmla="*/ 25 w 46"/>
              <a:gd name="T39" fmla="*/ 12 h 45"/>
              <a:gd name="T40" fmla="*/ 28 w 46"/>
              <a:gd name="T41" fmla="*/ 12 h 45"/>
              <a:gd name="T42" fmla="*/ 28 w 46"/>
              <a:gd name="T43" fmla="*/ 16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6" h="45">
                <a:moveTo>
                  <a:pt x="23" y="0"/>
                </a:moveTo>
                <a:cubicBezTo>
                  <a:pt x="11" y="0"/>
                  <a:pt x="0" y="10"/>
                  <a:pt x="0" y="23"/>
                </a:cubicBezTo>
                <a:cubicBezTo>
                  <a:pt x="0" y="35"/>
                  <a:pt x="11" y="45"/>
                  <a:pt x="23" y="45"/>
                </a:cubicBezTo>
                <a:cubicBezTo>
                  <a:pt x="35" y="45"/>
                  <a:pt x="46" y="35"/>
                  <a:pt x="46" y="23"/>
                </a:cubicBezTo>
                <a:cubicBezTo>
                  <a:pt x="46" y="10"/>
                  <a:pt x="35" y="0"/>
                  <a:pt x="23" y="0"/>
                </a:cubicBezTo>
                <a:close/>
                <a:moveTo>
                  <a:pt x="28" y="16"/>
                </a:moveTo>
                <a:cubicBezTo>
                  <a:pt x="25" y="16"/>
                  <a:pt x="25" y="16"/>
                  <a:pt x="25" y="16"/>
                </a:cubicBezTo>
                <a:cubicBezTo>
                  <a:pt x="25" y="16"/>
                  <a:pt x="24" y="16"/>
                  <a:pt x="24" y="17"/>
                </a:cubicBezTo>
                <a:cubicBezTo>
                  <a:pt x="24" y="19"/>
                  <a:pt x="24" y="19"/>
                  <a:pt x="24" y="19"/>
                </a:cubicBezTo>
                <a:cubicBezTo>
                  <a:pt x="28" y="19"/>
                  <a:pt x="28" y="19"/>
                  <a:pt x="28" y="19"/>
                </a:cubicBezTo>
                <a:cubicBezTo>
                  <a:pt x="28" y="23"/>
                  <a:pt x="28" y="23"/>
                  <a:pt x="28" y="23"/>
                </a:cubicBezTo>
                <a:cubicBezTo>
                  <a:pt x="24" y="23"/>
                  <a:pt x="24" y="23"/>
                  <a:pt x="24" y="23"/>
                </a:cubicBezTo>
                <a:cubicBezTo>
                  <a:pt x="24" y="33"/>
                  <a:pt x="24" y="33"/>
                  <a:pt x="24" y="33"/>
                </a:cubicBezTo>
                <a:cubicBezTo>
                  <a:pt x="20" y="33"/>
                  <a:pt x="20" y="33"/>
                  <a:pt x="20" y="33"/>
                </a:cubicBezTo>
                <a:cubicBezTo>
                  <a:pt x="20" y="23"/>
                  <a:pt x="20" y="23"/>
                  <a:pt x="20" y="23"/>
                </a:cubicBezTo>
                <a:cubicBezTo>
                  <a:pt x="16" y="23"/>
                  <a:pt x="16" y="23"/>
                  <a:pt x="16" y="23"/>
                </a:cubicBezTo>
                <a:cubicBezTo>
                  <a:pt x="16" y="19"/>
                  <a:pt x="16" y="19"/>
                  <a:pt x="16" y="19"/>
                </a:cubicBezTo>
                <a:cubicBezTo>
                  <a:pt x="20" y="19"/>
                  <a:pt x="20" y="19"/>
                  <a:pt x="20" y="19"/>
                </a:cubicBezTo>
                <a:cubicBezTo>
                  <a:pt x="20" y="17"/>
                  <a:pt x="20" y="17"/>
                  <a:pt x="20" y="17"/>
                </a:cubicBezTo>
                <a:cubicBezTo>
                  <a:pt x="20" y="14"/>
                  <a:pt x="22" y="12"/>
                  <a:pt x="25" y="12"/>
                </a:cubicBezTo>
                <a:cubicBezTo>
                  <a:pt x="28" y="12"/>
                  <a:pt x="28" y="12"/>
                  <a:pt x="28" y="12"/>
                </a:cubicBezTo>
                <a:lnTo>
                  <a:pt x="28" y="16"/>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58" name="Freeform 375"/>
          <p:cNvSpPr>
            <a:spLocks noEditPoints="1"/>
          </p:cNvSpPr>
          <p:nvPr/>
        </p:nvSpPr>
        <p:spPr bwMode="auto">
          <a:xfrm>
            <a:off x="6171178" y="2322751"/>
            <a:ext cx="350918" cy="350918"/>
          </a:xfrm>
          <a:custGeom>
            <a:avLst/>
            <a:gdLst>
              <a:gd name="T0" fmla="*/ 21 w 41"/>
              <a:gd name="T1" fmla="*/ 0 h 41"/>
              <a:gd name="T2" fmla="*/ 0 w 41"/>
              <a:gd name="T3" fmla="*/ 21 h 41"/>
              <a:gd name="T4" fmla="*/ 5 w 41"/>
              <a:gd name="T5" fmla="*/ 34 h 41"/>
              <a:gd name="T6" fmla="*/ 18 w 41"/>
              <a:gd name="T7" fmla="*/ 29 h 41"/>
              <a:gd name="T8" fmla="*/ 32 w 41"/>
              <a:gd name="T9" fmla="*/ 38 h 41"/>
              <a:gd name="T10" fmla="*/ 41 w 41"/>
              <a:gd name="T11" fmla="*/ 21 h 41"/>
              <a:gd name="T12" fmla="*/ 21 w 41"/>
              <a:gd name="T13" fmla="*/ 0 h 41"/>
              <a:gd name="T14" fmla="*/ 31 w 41"/>
              <a:gd name="T15" fmla="*/ 28 h 41"/>
              <a:gd name="T16" fmla="*/ 29 w 41"/>
              <a:gd name="T17" fmla="*/ 28 h 41"/>
              <a:gd name="T18" fmla="*/ 11 w 41"/>
              <a:gd name="T19" fmla="*/ 26 h 41"/>
              <a:gd name="T20" fmla="*/ 10 w 41"/>
              <a:gd name="T21" fmla="*/ 25 h 41"/>
              <a:gd name="T22" fmla="*/ 11 w 41"/>
              <a:gd name="T23" fmla="*/ 24 h 41"/>
              <a:gd name="T24" fmla="*/ 30 w 41"/>
              <a:gd name="T25" fmla="*/ 26 h 41"/>
              <a:gd name="T26" fmla="*/ 31 w 41"/>
              <a:gd name="T27" fmla="*/ 28 h 41"/>
              <a:gd name="T28" fmla="*/ 33 w 41"/>
              <a:gd name="T29" fmla="*/ 22 h 41"/>
              <a:gd name="T30" fmla="*/ 31 w 41"/>
              <a:gd name="T31" fmla="*/ 23 h 41"/>
              <a:gd name="T32" fmla="*/ 11 w 41"/>
              <a:gd name="T33" fmla="*/ 20 h 41"/>
              <a:gd name="T34" fmla="*/ 9 w 41"/>
              <a:gd name="T35" fmla="*/ 19 h 41"/>
              <a:gd name="T36" fmla="*/ 10 w 41"/>
              <a:gd name="T37" fmla="*/ 17 h 41"/>
              <a:gd name="T38" fmla="*/ 33 w 41"/>
              <a:gd name="T39" fmla="*/ 20 h 41"/>
              <a:gd name="T40" fmla="*/ 33 w 41"/>
              <a:gd name="T41" fmla="*/ 22 h 41"/>
              <a:gd name="T42" fmla="*/ 33 w 41"/>
              <a:gd name="T43" fmla="*/ 16 h 41"/>
              <a:gd name="T44" fmla="*/ 10 w 41"/>
              <a:gd name="T45" fmla="*/ 14 h 41"/>
              <a:gd name="T46" fmla="*/ 7 w 41"/>
              <a:gd name="T47" fmla="*/ 12 h 41"/>
              <a:gd name="T48" fmla="*/ 9 w 41"/>
              <a:gd name="T49" fmla="*/ 10 h 41"/>
              <a:gd name="T50" fmla="*/ 35 w 41"/>
              <a:gd name="T51" fmla="*/ 13 h 41"/>
              <a:gd name="T52" fmla="*/ 36 w 41"/>
              <a:gd name="T53" fmla="*/ 15 h 41"/>
              <a:gd name="T54" fmla="*/ 33 w 41"/>
              <a:gd name="T55" fmla="*/ 16 h 41"/>
              <a:gd name="T56" fmla="*/ 18 w 41"/>
              <a:gd name="T57" fmla="*/ 36 h 41"/>
              <a:gd name="T58" fmla="*/ 11 w 41"/>
              <a:gd name="T59" fmla="*/ 39 h 41"/>
              <a:gd name="T60" fmla="*/ 21 w 41"/>
              <a:gd name="T61" fmla="*/ 41 h 41"/>
              <a:gd name="T62" fmla="*/ 26 w 41"/>
              <a:gd name="T63" fmla="*/ 41 h 41"/>
              <a:gd name="T64" fmla="*/ 18 w 41"/>
              <a:gd name="T65" fmla="*/ 3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1" h="41">
                <a:moveTo>
                  <a:pt x="21" y="0"/>
                </a:moveTo>
                <a:cubicBezTo>
                  <a:pt x="9" y="0"/>
                  <a:pt x="0" y="9"/>
                  <a:pt x="0" y="21"/>
                </a:cubicBezTo>
                <a:cubicBezTo>
                  <a:pt x="0" y="26"/>
                  <a:pt x="2" y="31"/>
                  <a:pt x="5" y="34"/>
                </a:cubicBezTo>
                <a:cubicBezTo>
                  <a:pt x="8" y="31"/>
                  <a:pt x="13" y="29"/>
                  <a:pt x="18" y="29"/>
                </a:cubicBezTo>
                <a:cubicBezTo>
                  <a:pt x="24" y="30"/>
                  <a:pt x="29" y="33"/>
                  <a:pt x="32" y="38"/>
                </a:cubicBezTo>
                <a:cubicBezTo>
                  <a:pt x="38" y="34"/>
                  <a:pt x="41" y="28"/>
                  <a:pt x="41" y="21"/>
                </a:cubicBezTo>
                <a:cubicBezTo>
                  <a:pt x="41" y="9"/>
                  <a:pt x="32" y="0"/>
                  <a:pt x="21" y="0"/>
                </a:cubicBezTo>
                <a:close/>
                <a:moveTo>
                  <a:pt x="31" y="28"/>
                </a:moveTo>
                <a:cubicBezTo>
                  <a:pt x="30" y="29"/>
                  <a:pt x="30" y="29"/>
                  <a:pt x="29" y="28"/>
                </a:cubicBezTo>
                <a:cubicBezTo>
                  <a:pt x="24" y="25"/>
                  <a:pt x="18" y="25"/>
                  <a:pt x="11" y="26"/>
                </a:cubicBezTo>
                <a:cubicBezTo>
                  <a:pt x="10" y="27"/>
                  <a:pt x="10" y="26"/>
                  <a:pt x="10" y="25"/>
                </a:cubicBezTo>
                <a:cubicBezTo>
                  <a:pt x="9" y="25"/>
                  <a:pt x="10" y="24"/>
                  <a:pt x="11" y="24"/>
                </a:cubicBezTo>
                <a:cubicBezTo>
                  <a:pt x="18" y="22"/>
                  <a:pt x="25" y="23"/>
                  <a:pt x="30" y="26"/>
                </a:cubicBezTo>
                <a:cubicBezTo>
                  <a:pt x="31" y="27"/>
                  <a:pt x="31" y="27"/>
                  <a:pt x="31" y="28"/>
                </a:cubicBezTo>
                <a:close/>
                <a:moveTo>
                  <a:pt x="33" y="22"/>
                </a:moveTo>
                <a:cubicBezTo>
                  <a:pt x="33" y="23"/>
                  <a:pt x="32" y="23"/>
                  <a:pt x="31" y="23"/>
                </a:cubicBezTo>
                <a:cubicBezTo>
                  <a:pt x="26" y="19"/>
                  <a:pt x="17" y="18"/>
                  <a:pt x="11" y="20"/>
                </a:cubicBezTo>
                <a:cubicBezTo>
                  <a:pt x="10" y="21"/>
                  <a:pt x="9" y="20"/>
                  <a:pt x="9" y="19"/>
                </a:cubicBezTo>
                <a:cubicBezTo>
                  <a:pt x="9" y="18"/>
                  <a:pt x="9" y="17"/>
                  <a:pt x="10" y="17"/>
                </a:cubicBezTo>
                <a:cubicBezTo>
                  <a:pt x="17" y="15"/>
                  <a:pt x="26" y="16"/>
                  <a:pt x="33" y="20"/>
                </a:cubicBezTo>
                <a:cubicBezTo>
                  <a:pt x="33" y="20"/>
                  <a:pt x="34" y="21"/>
                  <a:pt x="33" y="22"/>
                </a:cubicBezTo>
                <a:close/>
                <a:moveTo>
                  <a:pt x="33" y="16"/>
                </a:moveTo>
                <a:cubicBezTo>
                  <a:pt x="27" y="12"/>
                  <a:pt x="16" y="12"/>
                  <a:pt x="10" y="14"/>
                </a:cubicBezTo>
                <a:cubicBezTo>
                  <a:pt x="9" y="14"/>
                  <a:pt x="8" y="13"/>
                  <a:pt x="7" y="12"/>
                </a:cubicBezTo>
                <a:cubicBezTo>
                  <a:pt x="7" y="11"/>
                  <a:pt x="8" y="10"/>
                  <a:pt x="9" y="10"/>
                </a:cubicBezTo>
                <a:cubicBezTo>
                  <a:pt x="16" y="8"/>
                  <a:pt x="28" y="8"/>
                  <a:pt x="35" y="13"/>
                </a:cubicBezTo>
                <a:cubicBezTo>
                  <a:pt x="36" y="13"/>
                  <a:pt x="37" y="14"/>
                  <a:pt x="36" y="15"/>
                </a:cubicBezTo>
                <a:cubicBezTo>
                  <a:pt x="35" y="16"/>
                  <a:pt x="34" y="17"/>
                  <a:pt x="33" y="16"/>
                </a:cubicBezTo>
                <a:close/>
                <a:moveTo>
                  <a:pt x="18" y="36"/>
                </a:moveTo>
                <a:cubicBezTo>
                  <a:pt x="15" y="35"/>
                  <a:pt x="12" y="37"/>
                  <a:pt x="11" y="39"/>
                </a:cubicBezTo>
                <a:cubicBezTo>
                  <a:pt x="14" y="40"/>
                  <a:pt x="17" y="41"/>
                  <a:pt x="21" y="41"/>
                </a:cubicBezTo>
                <a:cubicBezTo>
                  <a:pt x="22" y="41"/>
                  <a:pt x="24" y="41"/>
                  <a:pt x="26" y="41"/>
                </a:cubicBezTo>
                <a:cubicBezTo>
                  <a:pt x="24" y="37"/>
                  <a:pt x="21" y="36"/>
                  <a:pt x="18" y="36"/>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59" name="Freeform 376"/>
          <p:cNvSpPr>
            <a:spLocks noEditPoints="1"/>
          </p:cNvSpPr>
          <p:nvPr/>
        </p:nvSpPr>
        <p:spPr bwMode="auto">
          <a:xfrm>
            <a:off x="4400446" y="2304663"/>
            <a:ext cx="383477" cy="387095"/>
          </a:xfrm>
          <a:custGeom>
            <a:avLst/>
            <a:gdLst>
              <a:gd name="T0" fmla="*/ 22 w 45"/>
              <a:gd name="T1" fmla="*/ 0 h 45"/>
              <a:gd name="T2" fmla="*/ 0 w 45"/>
              <a:gd name="T3" fmla="*/ 23 h 45"/>
              <a:gd name="T4" fmla="*/ 6 w 45"/>
              <a:gd name="T5" fmla="*/ 37 h 45"/>
              <a:gd name="T6" fmla="*/ 19 w 45"/>
              <a:gd name="T7" fmla="*/ 32 h 45"/>
              <a:gd name="T8" fmla="*/ 35 w 45"/>
              <a:gd name="T9" fmla="*/ 41 h 45"/>
              <a:gd name="T10" fmla="*/ 45 w 45"/>
              <a:gd name="T11" fmla="*/ 23 h 45"/>
              <a:gd name="T12" fmla="*/ 22 w 45"/>
              <a:gd name="T13" fmla="*/ 0 h 45"/>
              <a:gd name="T14" fmla="*/ 33 w 45"/>
              <a:gd name="T15" fmla="*/ 31 h 45"/>
              <a:gd name="T16" fmla="*/ 32 w 45"/>
              <a:gd name="T17" fmla="*/ 31 h 45"/>
              <a:gd name="T18" fmla="*/ 12 w 45"/>
              <a:gd name="T19" fmla="*/ 29 h 45"/>
              <a:gd name="T20" fmla="*/ 10 w 45"/>
              <a:gd name="T21" fmla="*/ 28 h 45"/>
              <a:gd name="T22" fmla="*/ 11 w 45"/>
              <a:gd name="T23" fmla="*/ 26 h 45"/>
              <a:gd name="T24" fmla="*/ 33 w 45"/>
              <a:gd name="T25" fmla="*/ 29 h 45"/>
              <a:gd name="T26" fmla="*/ 33 w 45"/>
              <a:gd name="T27" fmla="*/ 31 h 45"/>
              <a:gd name="T28" fmla="*/ 36 w 45"/>
              <a:gd name="T29" fmla="*/ 24 h 45"/>
              <a:gd name="T30" fmla="*/ 34 w 45"/>
              <a:gd name="T31" fmla="*/ 25 h 45"/>
              <a:gd name="T32" fmla="*/ 12 w 45"/>
              <a:gd name="T33" fmla="*/ 22 h 45"/>
              <a:gd name="T34" fmla="*/ 10 w 45"/>
              <a:gd name="T35" fmla="*/ 21 h 45"/>
              <a:gd name="T36" fmla="*/ 11 w 45"/>
              <a:gd name="T37" fmla="*/ 19 h 45"/>
              <a:gd name="T38" fmla="*/ 36 w 45"/>
              <a:gd name="T39" fmla="*/ 22 h 45"/>
              <a:gd name="T40" fmla="*/ 36 w 45"/>
              <a:gd name="T41" fmla="*/ 24 h 45"/>
              <a:gd name="T42" fmla="*/ 36 w 45"/>
              <a:gd name="T43" fmla="*/ 18 h 45"/>
              <a:gd name="T44" fmla="*/ 11 w 45"/>
              <a:gd name="T45" fmla="*/ 15 h 45"/>
              <a:gd name="T46" fmla="*/ 8 w 45"/>
              <a:gd name="T47" fmla="*/ 14 h 45"/>
              <a:gd name="T48" fmla="*/ 9 w 45"/>
              <a:gd name="T49" fmla="*/ 11 h 45"/>
              <a:gd name="T50" fmla="*/ 39 w 45"/>
              <a:gd name="T51" fmla="*/ 14 h 45"/>
              <a:gd name="T52" fmla="*/ 39 w 45"/>
              <a:gd name="T53" fmla="*/ 17 h 45"/>
              <a:gd name="T54" fmla="*/ 36 w 45"/>
              <a:gd name="T55" fmla="*/ 18 h 45"/>
              <a:gd name="T56" fmla="*/ 19 w 45"/>
              <a:gd name="T57" fmla="*/ 39 h 45"/>
              <a:gd name="T58" fmla="*/ 12 w 45"/>
              <a:gd name="T59" fmla="*/ 42 h 45"/>
              <a:gd name="T60" fmla="*/ 22 w 45"/>
              <a:gd name="T61" fmla="*/ 45 h 45"/>
              <a:gd name="T62" fmla="*/ 28 w 45"/>
              <a:gd name="T63" fmla="*/ 44 h 45"/>
              <a:gd name="T64" fmla="*/ 19 w 45"/>
              <a:gd name="T65" fmla="*/ 39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5" h="45">
                <a:moveTo>
                  <a:pt x="22" y="0"/>
                </a:moveTo>
                <a:cubicBezTo>
                  <a:pt x="10" y="0"/>
                  <a:pt x="0" y="10"/>
                  <a:pt x="0" y="23"/>
                </a:cubicBezTo>
                <a:cubicBezTo>
                  <a:pt x="0" y="28"/>
                  <a:pt x="2" y="33"/>
                  <a:pt x="6" y="37"/>
                </a:cubicBezTo>
                <a:cubicBezTo>
                  <a:pt x="9" y="34"/>
                  <a:pt x="14" y="32"/>
                  <a:pt x="19" y="32"/>
                </a:cubicBezTo>
                <a:cubicBezTo>
                  <a:pt x="26" y="32"/>
                  <a:pt x="32" y="36"/>
                  <a:pt x="35" y="41"/>
                </a:cubicBezTo>
                <a:cubicBezTo>
                  <a:pt x="41" y="37"/>
                  <a:pt x="45" y="30"/>
                  <a:pt x="45" y="23"/>
                </a:cubicBezTo>
                <a:cubicBezTo>
                  <a:pt x="45" y="10"/>
                  <a:pt x="35" y="0"/>
                  <a:pt x="22" y="0"/>
                </a:cubicBezTo>
                <a:close/>
                <a:moveTo>
                  <a:pt x="33" y="31"/>
                </a:moveTo>
                <a:cubicBezTo>
                  <a:pt x="33" y="31"/>
                  <a:pt x="32" y="32"/>
                  <a:pt x="32" y="31"/>
                </a:cubicBezTo>
                <a:cubicBezTo>
                  <a:pt x="26" y="28"/>
                  <a:pt x="20" y="27"/>
                  <a:pt x="12" y="29"/>
                </a:cubicBezTo>
                <a:cubicBezTo>
                  <a:pt x="11" y="29"/>
                  <a:pt x="11" y="29"/>
                  <a:pt x="10" y="28"/>
                </a:cubicBezTo>
                <a:cubicBezTo>
                  <a:pt x="10" y="27"/>
                  <a:pt x="11" y="26"/>
                  <a:pt x="11" y="26"/>
                </a:cubicBezTo>
                <a:cubicBezTo>
                  <a:pt x="20" y="24"/>
                  <a:pt x="27" y="25"/>
                  <a:pt x="33" y="29"/>
                </a:cubicBezTo>
                <a:cubicBezTo>
                  <a:pt x="34" y="29"/>
                  <a:pt x="34" y="30"/>
                  <a:pt x="33" y="31"/>
                </a:cubicBezTo>
                <a:close/>
                <a:moveTo>
                  <a:pt x="36" y="24"/>
                </a:moveTo>
                <a:cubicBezTo>
                  <a:pt x="36" y="25"/>
                  <a:pt x="35" y="25"/>
                  <a:pt x="34" y="25"/>
                </a:cubicBezTo>
                <a:cubicBezTo>
                  <a:pt x="28" y="21"/>
                  <a:pt x="19" y="20"/>
                  <a:pt x="12" y="22"/>
                </a:cubicBezTo>
                <a:cubicBezTo>
                  <a:pt x="11" y="23"/>
                  <a:pt x="10" y="22"/>
                  <a:pt x="10" y="21"/>
                </a:cubicBezTo>
                <a:cubicBezTo>
                  <a:pt x="9" y="20"/>
                  <a:pt x="10" y="19"/>
                  <a:pt x="11" y="19"/>
                </a:cubicBezTo>
                <a:cubicBezTo>
                  <a:pt x="19" y="16"/>
                  <a:pt x="29" y="18"/>
                  <a:pt x="36" y="22"/>
                </a:cubicBezTo>
                <a:cubicBezTo>
                  <a:pt x="36" y="22"/>
                  <a:pt x="37" y="23"/>
                  <a:pt x="36" y="24"/>
                </a:cubicBezTo>
                <a:close/>
                <a:moveTo>
                  <a:pt x="36" y="18"/>
                </a:moveTo>
                <a:cubicBezTo>
                  <a:pt x="29" y="13"/>
                  <a:pt x="17" y="13"/>
                  <a:pt x="11" y="15"/>
                </a:cubicBezTo>
                <a:cubicBezTo>
                  <a:pt x="10" y="15"/>
                  <a:pt x="8" y="15"/>
                  <a:pt x="8" y="14"/>
                </a:cubicBezTo>
                <a:cubicBezTo>
                  <a:pt x="8" y="13"/>
                  <a:pt x="8" y="11"/>
                  <a:pt x="9" y="11"/>
                </a:cubicBezTo>
                <a:cubicBezTo>
                  <a:pt x="17" y="9"/>
                  <a:pt x="30" y="9"/>
                  <a:pt x="39" y="14"/>
                </a:cubicBezTo>
                <a:cubicBezTo>
                  <a:pt x="40" y="15"/>
                  <a:pt x="40" y="16"/>
                  <a:pt x="39" y="17"/>
                </a:cubicBezTo>
                <a:cubicBezTo>
                  <a:pt x="39" y="18"/>
                  <a:pt x="37" y="18"/>
                  <a:pt x="36" y="18"/>
                </a:cubicBezTo>
                <a:close/>
                <a:moveTo>
                  <a:pt x="19" y="39"/>
                </a:moveTo>
                <a:cubicBezTo>
                  <a:pt x="16" y="39"/>
                  <a:pt x="13" y="40"/>
                  <a:pt x="12" y="42"/>
                </a:cubicBezTo>
                <a:cubicBezTo>
                  <a:pt x="15" y="44"/>
                  <a:pt x="18" y="45"/>
                  <a:pt x="22" y="45"/>
                </a:cubicBezTo>
                <a:cubicBezTo>
                  <a:pt x="24" y="45"/>
                  <a:pt x="26" y="45"/>
                  <a:pt x="28" y="44"/>
                </a:cubicBezTo>
                <a:cubicBezTo>
                  <a:pt x="26" y="41"/>
                  <a:pt x="23" y="39"/>
                  <a:pt x="19" y="39"/>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60" name="Freeform 377"/>
          <p:cNvSpPr>
            <a:spLocks noEditPoints="1"/>
          </p:cNvSpPr>
          <p:nvPr/>
        </p:nvSpPr>
        <p:spPr bwMode="auto">
          <a:xfrm>
            <a:off x="3800482" y="2322751"/>
            <a:ext cx="340064" cy="350918"/>
          </a:xfrm>
          <a:custGeom>
            <a:avLst/>
            <a:gdLst>
              <a:gd name="T0" fmla="*/ 36 w 40"/>
              <a:gd name="T1" fmla="*/ 8 h 41"/>
              <a:gd name="T2" fmla="*/ 37 w 40"/>
              <a:gd name="T3" fmla="*/ 13 h 41"/>
              <a:gd name="T4" fmla="*/ 32 w 40"/>
              <a:gd name="T5" fmla="*/ 23 h 41"/>
              <a:gd name="T6" fmla="*/ 18 w 40"/>
              <a:gd name="T7" fmla="*/ 26 h 41"/>
              <a:gd name="T8" fmla="*/ 16 w 40"/>
              <a:gd name="T9" fmla="*/ 26 h 41"/>
              <a:gd name="T10" fmla="*/ 14 w 40"/>
              <a:gd name="T11" fmla="*/ 28 h 41"/>
              <a:gd name="T12" fmla="*/ 12 w 40"/>
              <a:gd name="T13" fmla="*/ 36 h 41"/>
              <a:gd name="T14" fmla="*/ 10 w 40"/>
              <a:gd name="T15" fmla="*/ 38 h 41"/>
              <a:gd name="T16" fmla="*/ 7 w 40"/>
              <a:gd name="T17" fmla="*/ 38 h 41"/>
              <a:gd name="T18" fmla="*/ 6 w 40"/>
              <a:gd name="T19" fmla="*/ 39 h 41"/>
              <a:gd name="T20" fmla="*/ 8 w 40"/>
              <a:gd name="T21" fmla="*/ 41 h 41"/>
              <a:gd name="T22" fmla="*/ 13 w 40"/>
              <a:gd name="T23" fmla="*/ 41 h 41"/>
              <a:gd name="T24" fmla="*/ 15 w 40"/>
              <a:gd name="T25" fmla="*/ 39 h 41"/>
              <a:gd name="T26" fmla="*/ 17 w 40"/>
              <a:gd name="T27" fmla="*/ 31 h 41"/>
              <a:gd name="T28" fmla="*/ 19 w 40"/>
              <a:gd name="T29" fmla="*/ 30 h 41"/>
              <a:gd name="T30" fmla="*/ 21 w 40"/>
              <a:gd name="T31" fmla="*/ 30 h 41"/>
              <a:gd name="T32" fmla="*/ 35 w 40"/>
              <a:gd name="T33" fmla="*/ 26 h 41"/>
              <a:gd name="T34" fmla="*/ 40 w 40"/>
              <a:gd name="T35" fmla="*/ 16 h 41"/>
              <a:gd name="T36" fmla="*/ 39 w 40"/>
              <a:gd name="T37" fmla="*/ 11 h 41"/>
              <a:gd name="T38" fmla="*/ 37 w 40"/>
              <a:gd name="T39" fmla="*/ 9 h 41"/>
              <a:gd name="T40" fmla="*/ 36 w 40"/>
              <a:gd name="T41" fmla="*/ 8 h 41"/>
              <a:gd name="T42" fmla="*/ 9 w 40"/>
              <a:gd name="T43" fmla="*/ 33 h 41"/>
              <a:gd name="T44" fmla="*/ 11 w 40"/>
              <a:gd name="T45" fmla="*/ 25 h 41"/>
              <a:gd name="T46" fmla="*/ 13 w 40"/>
              <a:gd name="T47" fmla="*/ 23 h 41"/>
              <a:gd name="T48" fmla="*/ 15 w 40"/>
              <a:gd name="T49" fmla="*/ 23 h 41"/>
              <a:gd name="T50" fmla="*/ 29 w 40"/>
              <a:gd name="T51" fmla="*/ 20 h 41"/>
              <a:gd name="T52" fmla="*/ 34 w 40"/>
              <a:gd name="T53" fmla="*/ 10 h 41"/>
              <a:gd name="T54" fmla="*/ 33 w 40"/>
              <a:gd name="T55" fmla="*/ 5 h 41"/>
              <a:gd name="T56" fmla="*/ 30 w 40"/>
              <a:gd name="T57" fmla="*/ 2 h 41"/>
              <a:gd name="T58" fmla="*/ 26 w 40"/>
              <a:gd name="T59" fmla="*/ 1 h 41"/>
              <a:gd name="T60" fmla="*/ 20 w 40"/>
              <a:gd name="T61" fmla="*/ 0 h 41"/>
              <a:gd name="T62" fmla="*/ 10 w 40"/>
              <a:gd name="T63" fmla="*/ 0 h 41"/>
              <a:gd name="T64" fmla="*/ 7 w 40"/>
              <a:gd name="T65" fmla="*/ 2 h 41"/>
              <a:gd name="T66" fmla="*/ 0 w 40"/>
              <a:gd name="T67" fmla="*/ 33 h 41"/>
              <a:gd name="T68" fmla="*/ 2 w 40"/>
              <a:gd name="T69" fmla="*/ 34 h 41"/>
              <a:gd name="T70" fmla="*/ 7 w 40"/>
              <a:gd name="T71" fmla="*/ 34 h 41"/>
              <a:gd name="T72" fmla="*/ 9 w 40"/>
              <a:gd name="T73" fmla="*/ 33 h 41"/>
              <a:gd name="T74" fmla="*/ 13 w 40"/>
              <a:gd name="T75" fmla="*/ 15 h 41"/>
              <a:gd name="T76" fmla="*/ 15 w 40"/>
              <a:gd name="T77" fmla="*/ 8 h 41"/>
              <a:gd name="T78" fmla="*/ 17 w 40"/>
              <a:gd name="T79" fmla="*/ 7 h 41"/>
              <a:gd name="T80" fmla="*/ 19 w 40"/>
              <a:gd name="T81" fmla="*/ 7 h 41"/>
              <a:gd name="T82" fmla="*/ 23 w 40"/>
              <a:gd name="T83" fmla="*/ 8 h 41"/>
              <a:gd name="T84" fmla="*/ 24 w 40"/>
              <a:gd name="T85" fmla="*/ 11 h 41"/>
              <a:gd name="T86" fmla="*/ 22 w 40"/>
              <a:gd name="T87" fmla="*/ 15 h 41"/>
              <a:gd name="T88" fmla="*/ 16 w 40"/>
              <a:gd name="T89" fmla="*/ 17 h 41"/>
              <a:gd name="T90" fmla="*/ 15 w 40"/>
              <a:gd name="T91" fmla="*/ 17 h 41"/>
              <a:gd name="T92" fmla="*/ 13 w 40"/>
              <a:gd name="T93" fmla="*/ 15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0" h="41">
                <a:moveTo>
                  <a:pt x="36" y="8"/>
                </a:moveTo>
                <a:cubicBezTo>
                  <a:pt x="37" y="10"/>
                  <a:pt x="37" y="11"/>
                  <a:pt x="37" y="13"/>
                </a:cubicBezTo>
                <a:cubicBezTo>
                  <a:pt x="37" y="17"/>
                  <a:pt x="35" y="20"/>
                  <a:pt x="32" y="23"/>
                </a:cubicBezTo>
                <a:cubicBezTo>
                  <a:pt x="29" y="25"/>
                  <a:pt x="24" y="26"/>
                  <a:pt x="18" y="26"/>
                </a:cubicBezTo>
                <a:cubicBezTo>
                  <a:pt x="16" y="26"/>
                  <a:pt x="16" y="26"/>
                  <a:pt x="16" y="26"/>
                </a:cubicBezTo>
                <a:cubicBezTo>
                  <a:pt x="15" y="26"/>
                  <a:pt x="14" y="27"/>
                  <a:pt x="14" y="28"/>
                </a:cubicBezTo>
                <a:cubicBezTo>
                  <a:pt x="12" y="36"/>
                  <a:pt x="12" y="36"/>
                  <a:pt x="12" y="36"/>
                </a:cubicBezTo>
                <a:cubicBezTo>
                  <a:pt x="12" y="37"/>
                  <a:pt x="11" y="38"/>
                  <a:pt x="10" y="38"/>
                </a:cubicBezTo>
                <a:cubicBezTo>
                  <a:pt x="7" y="38"/>
                  <a:pt x="7" y="38"/>
                  <a:pt x="7" y="38"/>
                </a:cubicBezTo>
                <a:cubicBezTo>
                  <a:pt x="6" y="39"/>
                  <a:pt x="6" y="39"/>
                  <a:pt x="6" y="39"/>
                </a:cubicBezTo>
                <a:cubicBezTo>
                  <a:pt x="6" y="40"/>
                  <a:pt x="7" y="41"/>
                  <a:pt x="8" y="41"/>
                </a:cubicBezTo>
                <a:cubicBezTo>
                  <a:pt x="13" y="41"/>
                  <a:pt x="13" y="41"/>
                  <a:pt x="13" y="41"/>
                </a:cubicBezTo>
                <a:cubicBezTo>
                  <a:pt x="14" y="41"/>
                  <a:pt x="15" y="40"/>
                  <a:pt x="15" y="39"/>
                </a:cubicBezTo>
                <a:cubicBezTo>
                  <a:pt x="17" y="31"/>
                  <a:pt x="17" y="31"/>
                  <a:pt x="17" y="31"/>
                </a:cubicBezTo>
                <a:cubicBezTo>
                  <a:pt x="17" y="30"/>
                  <a:pt x="18" y="30"/>
                  <a:pt x="19" y="30"/>
                </a:cubicBezTo>
                <a:cubicBezTo>
                  <a:pt x="21" y="30"/>
                  <a:pt x="21" y="30"/>
                  <a:pt x="21" y="30"/>
                </a:cubicBezTo>
                <a:cubicBezTo>
                  <a:pt x="27" y="30"/>
                  <a:pt x="32" y="28"/>
                  <a:pt x="35" y="26"/>
                </a:cubicBezTo>
                <a:cubicBezTo>
                  <a:pt x="39" y="23"/>
                  <a:pt x="40" y="20"/>
                  <a:pt x="40" y="16"/>
                </a:cubicBezTo>
                <a:cubicBezTo>
                  <a:pt x="40" y="14"/>
                  <a:pt x="40" y="13"/>
                  <a:pt x="39" y="11"/>
                </a:cubicBezTo>
                <a:cubicBezTo>
                  <a:pt x="39" y="10"/>
                  <a:pt x="38" y="9"/>
                  <a:pt x="37" y="9"/>
                </a:cubicBezTo>
                <a:cubicBezTo>
                  <a:pt x="36" y="8"/>
                  <a:pt x="36" y="8"/>
                  <a:pt x="36" y="8"/>
                </a:cubicBezTo>
                <a:close/>
                <a:moveTo>
                  <a:pt x="9" y="33"/>
                </a:moveTo>
                <a:cubicBezTo>
                  <a:pt x="11" y="25"/>
                  <a:pt x="11" y="25"/>
                  <a:pt x="11" y="25"/>
                </a:cubicBezTo>
                <a:cubicBezTo>
                  <a:pt x="11" y="24"/>
                  <a:pt x="12" y="23"/>
                  <a:pt x="13" y="23"/>
                </a:cubicBezTo>
                <a:cubicBezTo>
                  <a:pt x="15" y="23"/>
                  <a:pt x="15" y="23"/>
                  <a:pt x="15" y="23"/>
                </a:cubicBezTo>
                <a:cubicBezTo>
                  <a:pt x="21" y="23"/>
                  <a:pt x="25" y="22"/>
                  <a:pt x="29" y="20"/>
                </a:cubicBezTo>
                <a:cubicBezTo>
                  <a:pt x="32" y="17"/>
                  <a:pt x="34" y="14"/>
                  <a:pt x="34" y="10"/>
                </a:cubicBezTo>
                <a:cubicBezTo>
                  <a:pt x="34" y="8"/>
                  <a:pt x="34" y="6"/>
                  <a:pt x="33" y="5"/>
                </a:cubicBezTo>
                <a:cubicBezTo>
                  <a:pt x="32" y="4"/>
                  <a:pt x="32" y="3"/>
                  <a:pt x="30" y="2"/>
                </a:cubicBezTo>
                <a:cubicBezTo>
                  <a:pt x="29" y="2"/>
                  <a:pt x="28" y="1"/>
                  <a:pt x="26" y="1"/>
                </a:cubicBezTo>
                <a:cubicBezTo>
                  <a:pt x="24" y="0"/>
                  <a:pt x="22" y="0"/>
                  <a:pt x="20" y="0"/>
                </a:cubicBezTo>
                <a:cubicBezTo>
                  <a:pt x="10" y="0"/>
                  <a:pt x="10" y="0"/>
                  <a:pt x="10" y="0"/>
                </a:cubicBezTo>
                <a:cubicBezTo>
                  <a:pt x="8" y="0"/>
                  <a:pt x="7" y="1"/>
                  <a:pt x="7" y="2"/>
                </a:cubicBezTo>
                <a:cubicBezTo>
                  <a:pt x="0" y="33"/>
                  <a:pt x="0" y="33"/>
                  <a:pt x="0" y="33"/>
                </a:cubicBezTo>
                <a:cubicBezTo>
                  <a:pt x="0" y="34"/>
                  <a:pt x="0" y="34"/>
                  <a:pt x="2" y="34"/>
                </a:cubicBezTo>
                <a:cubicBezTo>
                  <a:pt x="7" y="34"/>
                  <a:pt x="7" y="34"/>
                  <a:pt x="7" y="34"/>
                </a:cubicBezTo>
                <a:cubicBezTo>
                  <a:pt x="8" y="34"/>
                  <a:pt x="9" y="34"/>
                  <a:pt x="9" y="33"/>
                </a:cubicBezTo>
                <a:close/>
                <a:moveTo>
                  <a:pt x="13" y="15"/>
                </a:moveTo>
                <a:cubicBezTo>
                  <a:pt x="15" y="8"/>
                  <a:pt x="15" y="8"/>
                  <a:pt x="15" y="8"/>
                </a:cubicBezTo>
                <a:cubicBezTo>
                  <a:pt x="15" y="7"/>
                  <a:pt x="16" y="7"/>
                  <a:pt x="17" y="7"/>
                </a:cubicBezTo>
                <a:cubicBezTo>
                  <a:pt x="19" y="7"/>
                  <a:pt x="19" y="7"/>
                  <a:pt x="19" y="7"/>
                </a:cubicBezTo>
                <a:cubicBezTo>
                  <a:pt x="21" y="7"/>
                  <a:pt x="22" y="7"/>
                  <a:pt x="23" y="8"/>
                </a:cubicBezTo>
                <a:cubicBezTo>
                  <a:pt x="24" y="8"/>
                  <a:pt x="24" y="9"/>
                  <a:pt x="24" y="11"/>
                </a:cubicBezTo>
                <a:cubicBezTo>
                  <a:pt x="24" y="13"/>
                  <a:pt x="24" y="14"/>
                  <a:pt x="22" y="15"/>
                </a:cubicBezTo>
                <a:cubicBezTo>
                  <a:pt x="21" y="16"/>
                  <a:pt x="19" y="17"/>
                  <a:pt x="16" y="17"/>
                </a:cubicBezTo>
                <a:cubicBezTo>
                  <a:pt x="15" y="17"/>
                  <a:pt x="15" y="17"/>
                  <a:pt x="15" y="17"/>
                </a:cubicBezTo>
                <a:cubicBezTo>
                  <a:pt x="14" y="17"/>
                  <a:pt x="13" y="16"/>
                  <a:pt x="13" y="15"/>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61" name="Freeform 378"/>
          <p:cNvSpPr>
            <a:spLocks noEditPoints="1"/>
          </p:cNvSpPr>
          <p:nvPr/>
        </p:nvSpPr>
        <p:spPr bwMode="auto">
          <a:xfrm>
            <a:off x="4983050" y="3363473"/>
            <a:ext cx="401567" cy="180885"/>
          </a:xfrm>
          <a:custGeom>
            <a:avLst/>
            <a:gdLst>
              <a:gd name="T0" fmla="*/ 2 w 47"/>
              <a:gd name="T1" fmla="*/ 19 h 21"/>
              <a:gd name="T2" fmla="*/ 3 w 47"/>
              <a:gd name="T3" fmla="*/ 15 h 21"/>
              <a:gd name="T4" fmla="*/ 2 w 47"/>
              <a:gd name="T5" fmla="*/ 12 h 21"/>
              <a:gd name="T6" fmla="*/ 2 w 47"/>
              <a:gd name="T7" fmla="*/ 12 h 21"/>
              <a:gd name="T8" fmla="*/ 1 w 47"/>
              <a:gd name="T9" fmla="*/ 12 h 21"/>
              <a:gd name="T10" fmla="*/ 0 w 47"/>
              <a:gd name="T11" fmla="*/ 15 h 21"/>
              <a:gd name="T12" fmla="*/ 1 w 47"/>
              <a:gd name="T13" fmla="*/ 19 h 21"/>
              <a:gd name="T14" fmla="*/ 2 w 47"/>
              <a:gd name="T15" fmla="*/ 19 h 21"/>
              <a:gd name="T16" fmla="*/ 2 w 47"/>
              <a:gd name="T17" fmla="*/ 19 h 21"/>
              <a:gd name="T18" fmla="*/ 7 w 47"/>
              <a:gd name="T19" fmla="*/ 20 h 21"/>
              <a:gd name="T20" fmla="*/ 7 w 47"/>
              <a:gd name="T21" fmla="*/ 15 h 21"/>
              <a:gd name="T22" fmla="*/ 7 w 47"/>
              <a:gd name="T23" fmla="*/ 7 h 21"/>
              <a:gd name="T24" fmla="*/ 6 w 47"/>
              <a:gd name="T25" fmla="*/ 7 h 21"/>
              <a:gd name="T26" fmla="*/ 6 w 47"/>
              <a:gd name="T27" fmla="*/ 7 h 21"/>
              <a:gd name="T28" fmla="*/ 5 w 47"/>
              <a:gd name="T29" fmla="*/ 15 h 21"/>
              <a:gd name="T30" fmla="*/ 6 w 47"/>
              <a:gd name="T31" fmla="*/ 20 h 21"/>
              <a:gd name="T32" fmla="*/ 6 w 47"/>
              <a:gd name="T33" fmla="*/ 21 h 21"/>
              <a:gd name="T34" fmla="*/ 7 w 47"/>
              <a:gd name="T35" fmla="*/ 20 h 21"/>
              <a:gd name="T36" fmla="*/ 12 w 47"/>
              <a:gd name="T37" fmla="*/ 20 h 21"/>
              <a:gd name="T38" fmla="*/ 12 w 47"/>
              <a:gd name="T39" fmla="*/ 15 h 21"/>
              <a:gd name="T40" fmla="*/ 12 w 47"/>
              <a:gd name="T41" fmla="*/ 5 h 21"/>
              <a:gd name="T42" fmla="*/ 11 w 47"/>
              <a:gd name="T43" fmla="*/ 4 h 21"/>
              <a:gd name="T44" fmla="*/ 10 w 47"/>
              <a:gd name="T45" fmla="*/ 5 h 21"/>
              <a:gd name="T46" fmla="*/ 10 w 47"/>
              <a:gd name="T47" fmla="*/ 15 h 21"/>
              <a:gd name="T48" fmla="*/ 10 w 47"/>
              <a:gd name="T49" fmla="*/ 20 h 21"/>
              <a:gd name="T50" fmla="*/ 11 w 47"/>
              <a:gd name="T51" fmla="*/ 21 h 21"/>
              <a:gd name="T52" fmla="*/ 12 w 47"/>
              <a:gd name="T53" fmla="*/ 20 h 21"/>
              <a:gd name="T54" fmla="*/ 16 w 47"/>
              <a:gd name="T55" fmla="*/ 20 h 21"/>
              <a:gd name="T56" fmla="*/ 17 w 47"/>
              <a:gd name="T57" fmla="*/ 15 h 21"/>
              <a:gd name="T58" fmla="*/ 16 w 47"/>
              <a:gd name="T59" fmla="*/ 5 h 21"/>
              <a:gd name="T60" fmla="*/ 16 w 47"/>
              <a:gd name="T61" fmla="*/ 4 h 21"/>
              <a:gd name="T62" fmla="*/ 15 w 47"/>
              <a:gd name="T63" fmla="*/ 5 h 21"/>
              <a:gd name="T64" fmla="*/ 14 w 47"/>
              <a:gd name="T65" fmla="*/ 15 h 21"/>
              <a:gd name="T66" fmla="*/ 15 w 47"/>
              <a:gd name="T67" fmla="*/ 20 h 21"/>
              <a:gd name="T68" fmla="*/ 16 w 47"/>
              <a:gd name="T69" fmla="*/ 21 h 21"/>
              <a:gd name="T70" fmla="*/ 16 w 47"/>
              <a:gd name="T71" fmla="*/ 20 h 21"/>
              <a:gd name="T72" fmla="*/ 21 w 47"/>
              <a:gd name="T73" fmla="*/ 20 h 21"/>
              <a:gd name="T74" fmla="*/ 22 w 47"/>
              <a:gd name="T75" fmla="*/ 15 h 21"/>
              <a:gd name="T76" fmla="*/ 21 w 47"/>
              <a:gd name="T77" fmla="*/ 3 h 21"/>
              <a:gd name="T78" fmla="*/ 20 w 47"/>
              <a:gd name="T79" fmla="*/ 3 h 21"/>
              <a:gd name="T80" fmla="*/ 19 w 47"/>
              <a:gd name="T81" fmla="*/ 3 h 21"/>
              <a:gd name="T82" fmla="*/ 19 w 47"/>
              <a:gd name="T83" fmla="*/ 15 h 21"/>
              <a:gd name="T84" fmla="*/ 19 w 47"/>
              <a:gd name="T85" fmla="*/ 20 h 21"/>
              <a:gd name="T86" fmla="*/ 20 w 47"/>
              <a:gd name="T87" fmla="*/ 21 h 21"/>
              <a:gd name="T88" fmla="*/ 21 w 47"/>
              <a:gd name="T89" fmla="*/ 20 h 21"/>
              <a:gd name="T90" fmla="*/ 25 w 47"/>
              <a:gd name="T91" fmla="*/ 21 h 21"/>
              <a:gd name="T92" fmla="*/ 41 w 47"/>
              <a:gd name="T93" fmla="*/ 21 h 21"/>
              <a:gd name="T94" fmla="*/ 47 w 47"/>
              <a:gd name="T95" fmla="*/ 15 h 21"/>
              <a:gd name="T96" fmla="*/ 41 w 47"/>
              <a:gd name="T97" fmla="*/ 9 h 21"/>
              <a:gd name="T98" fmla="*/ 39 w 47"/>
              <a:gd name="T99" fmla="*/ 10 h 21"/>
              <a:gd name="T100" fmla="*/ 28 w 47"/>
              <a:gd name="T101" fmla="*/ 0 h 21"/>
              <a:gd name="T102" fmla="*/ 24 w 47"/>
              <a:gd name="T103" fmla="*/ 1 h 21"/>
              <a:gd name="T104" fmla="*/ 24 w 47"/>
              <a:gd name="T105" fmla="*/ 2 h 21"/>
              <a:gd name="T106" fmla="*/ 24 w 47"/>
              <a:gd name="T107" fmla="*/ 20 h 21"/>
              <a:gd name="T108" fmla="*/ 25 w 47"/>
              <a:gd name="T109" fmla="*/ 2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47" h="21">
                <a:moveTo>
                  <a:pt x="2" y="19"/>
                </a:moveTo>
                <a:cubicBezTo>
                  <a:pt x="3" y="15"/>
                  <a:pt x="3" y="15"/>
                  <a:pt x="3" y="15"/>
                </a:cubicBezTo>
                <a:cubicBezTo>
                  <a:pt x="2" y="12"/>
                  <a:pt x="2" y="12"/>
                  <a:pt x="2" y="12"/>
                </a:cubicBezTo>
                <a:cubicBezTo>
                  <a:pt x="2" y="12"/>
                  <a:pt x="2" y="12"/>
                  <a:pt x="2" y="12"/>
                </a:cubicBezTo>
                <a:cubicBezTo>
                  <a:pt x="1" y="12"/>
                  <a:pt x="1" y="12"/>
                  <a:pt x="1" y="12"/>
                </a:cubicBezTo>
                <a:cubicBezTo>
                  <a:pt x="0" y="15"/>
                  <a:pt x="0" y="15"/>
                  <a:pt x="0" y="15"/>
                </a:cubicBezTo>
                <a:cubicBezTo>
                  <a:pt x="1" y="19"/>
                  <a:pt x="1" y="19"/>
                  <a:pt x="1" y="19"/>
                </a:cubicBezTo>
                <a:cubicBezTo>
                  <a:pt x="1" y="19"/>
                  <a:pt x="1" y="19"/>
                  <a:pt x="2" y="19"/>
                </a:cubicBezTo>
                <a:cubicBezTo>
                  <a:pt x="2" y="19"/>
                  <a:pt x="2" y="19"/>
                  <a:pt x="2" y="19"/>
                </a:cubicBezTo>
                <a:close/>
                <a:moveTo>
                  <a:pt x="7" y="20"/>
                </a:moveTo>
                <a:cubicBezTo>
                  <a:pt x="7" y="15"/>
                  <a:pt x="7" y="15"/>
                  <a:pt x="7" y="15"/>
                </a:cubicBezTo>
                <a:cubicBezTo>
                  <a:pt x="7" y="7"/>
                  <a:pt x="7" y="7"/>
                  <a:pt x="7" y="7"/>
                </a:cubicBezTo>
                <a:cubicBezTo>
                  <a:pt x="7" y="7"/>
                  <a:pt x="7" y="7"/>
                  <a:pt x="6" y="7"/>
                </a:cubicBezTo>
                <a:cubicBezTo>
                  <a:pt x="6" y="7"/>
                  <a:pt x="6" y="7"/>
                  <a:pt x="6" y="7"/>
                </a:cubicBezTo>
                <a:cubicBezTo>
                  <a:pt x="5" y="15"/>
                  <a:pt x="5" y="15"/>
                  <a:pt x="5" y="15"/>
                </a:cubicBezTo>
                <a:cubicBezTo>
                  <a:pt x="6" y="20"/>
                  <a:pt x="6" y="20"/>
                  <a:pt x="6" y="20"/>
                </a:cubicBezTo>
                <a:cubicBezTo>
                  <a:pt x="6" y="21"/>
                  <a:pt x="6" y="21"/>
                  <a:pt x="6" y="21"/>
                </a:cubicBezTo>
                <a:cubicBezTo>
                  <a:pt x="7" y="21"/>
                  <a:pt x="7" y="21"/>
                  <a:pt x="7" y="20"/>
                </a:cubicBezTo>
                <a:close/>
                <a:moveTo>
                  <a:pt x="12" y="20"/>
                </a:moveTo>
                <a:cubicBezTo>
                  <a:pt x="12" y="15"/>
                  <a:pt x="12" y="15"/>
                  <a:pt x="12" y="15"/>
                </a:cubicBezTo>
                <a:cubicBezTo>
                  <a:pt x="12" y="5"/>
                  <a:pt x="12" y="5"/>
                  <a:pt x="12" y="5"/>
                </a:cubicBezTo>
                <a:cubicBezTo>
                  <a:pt x="12" y="5"/>
                  <a:pt x="11" y="4"/>
                  <a:pt x="11" y="4"/>
                </a:cubicBezTo>
                <a:cubicBezTo>
                  <a:pt x="11" y="4"/>
                  <a:pt x="10" y="5"/>
                  <a:pt x="10" y="5"/>
                </a:cubicBezTo>
                <a:cubicBezTo>
                  <a:pt x="10" y="15"/>
                  <a:pt x="10" y="15"/>
                  <a:pt x="10" y="15"/>
                </a:cubicBezTo>
                <a:cubicBezTo>
                  <a:pt x="10" y="20"/>
                  <a:pt x="10" y="20"/>
                  <a:pt x="10" y="20"/>
                </a:cubicBezTo>
                <a:cubicBezTo>
                  <a:pt x="10" y="21"/>
                  <a:pt x="11" y="21"/>
                  <a:pt x="11" y="21"/>
                </a:cubicBezTo>
                <a:cubicBezTo>
                  <a:pt x="11" y="21"/>
                  <a:pt x="12" y="21"/>
                  <a:pt x="12" y="20"/>
                </a:cubicBezTo>
                <a:close/>
                <a:moveTo>
                  <a:pt x="16" y="20"/>
                </a:moveTo>
                <a:cubicBezTo>
                  <a:pt x="17" y="15"/>
                  <a:pt x="17" y="15"/>
                  <a:pt x="17" y="15"/>
                </a:cubicBezTo>
                <a:cubicBezTo>
                  <a:pt x="16" y="5"/>
                  <a:pt x="16" y="5"/>
                  <a:pt x="16" y="5"/>
                </a:cubicBezTo>
                <a:cubicBezTo>
                  <a:pt x="16" y="5"/>
                  <a:pt x="16" y="4"/>
                  <a:pt x="16" y="4"/>
                </a:cubicBezTo>
                <a:cubicBezTo>
                  <a:pt x="15" y="4"/>
                  <a:pt x="15" y="5"/>
                  <a:pt x="15" y="5"/>
                </a:cubicBezTo>
                <a:cubicBezTo>
                  <a:pt x="14" y="15"/>
                  <a:pt x="14" y="15"/>
                  <a:pt x="14" y="15"/>
                </a:cubicBezTo>
                <a:cubicBezTo>
                  <a:pt x="15" y="20"/>
                  <a:pt x="15" y="20"/>
                  <a:pt x="15" y="20"/>
                </a:cubicBezTo>
                <a:cubicBezTo>
                  <a:pt x="15" y="21"/>
                  <a:pt x="15" y="21"/>
                  <a:pt x="16" y="21"/>
                </a:cubicBezTo>
                <a:cubicBezTo>
                  <a:pt x="16" y="21"/>
                  <a:pt x="16" y="21"/>
                  <a:pt x="16" y="20"/>
                </a:cubicBezTo>
                <a:close/>
                <a:moveTo>
                  <a:pt x="21" y="20"/>
                </a:moveTo>
                <a:cubicBezTo>
                  <a:pt x="22" y="15"/>
                  <a:pt x="22" y="15"/>
                  <a:pt x="22" y="15"/>
                </a:cubicBezTo>
                <a:cubicBezTo>
                  <a:pt x="21" y="3"/>
                  <a:pt x="21" y="3"/>
                  <a:pt x="21" y="3"/>
                </a:cubicBezTo>
                <a:cubicBezTo>
                  <a:pt x="21" y="3"/>
                  <a:pt x="21" y="3"/>
                  <a:pt x="20" y="3"/>
                </a:cubicBezTo>
                <a:cubicBezTo>
                  <a:pt x="20" y="3"/>
                  <a:pt x="19" y="3"/>
                  <a:pt x="19" y="3"/>
                </a:cubicBezTo>
                <a:cubicBezTo>
                  <a:pt x="19" y="15"/>
                  <a:pt x="19" y="15"/>
                  <a:pt x="19" y="15"/>
                </a:cubicBezTo>
                <a:cubicBezTo>
                  <a:pt x="19" y="15"/>
                  <a:pt x="19" y="20"/>
                  <a:pt x="19" y="20"/>
                </a:cubicBezTo>
                <a:cubicBezTo>
                  <a:pt x="19" y="21"/>
                  <a:pt x="20" y="21"/>
                  <a:pt x="20" y="21"/>
                </a:cubicBezTo>
                <a:cubicBezTo>
                  <a:pt x="21" y="21"/>
                  <a:pt x="21" y="21"/>
                  <a:pt x="21" y="20"/>
                </a:cubicBezTo>
                <a:close/>
                <a:moveTo>
                  <a:pt x="25" y="21"/>
                </a:moveTo>
                <a:cubicBezTo>
                  <a:pt x="25" y="21"/>
                  <a:pt x="41" y="21"/>
                  <a:pt x="41" y="21"/>
                </a:cubicBezTo>
                <a:cubicBezTo>
                  <a:pt x="45" y="21"/>
                  <a:pt x="47" y="18"/>
                  <a:pt x="47" y="15"/>
                </a:cubicBezTo>
                <a:cubicBezTo>
                  <a:pt x="47" y="12"/>
                  <a:pt x="45" y="9"/>
                  <a:pt x="41" y="9"/>
                </a:cubicBezTo>
                <a:cubicBezTo>
                  <a:pt x="40" y="9"/>
                  <a:pt x="40" y="9"/>
                  <a:pt x="39" y="10"/>
                </a:cubicBezTo>
                <a:cubicBezTo>
                  <a:pt x="38" y="4"/>
                  <a:pt x="34" y="0"/>
                  <a:pt x="28" y="0"/>
                </a:cubicBezTo>
                <a:cubicBezTo>
                  <a:pt x="27" y="0"/>
                  <a:pt x="26" y="0"/>
                  <a:pt x="24" y="1"/>
                </a:cubicBezTo>
                <a:cubicBezTo>
                  <a:pt x="24" y="1"/>
                  <a:pt x="24" y="1"/>
                  <a:pt x="24" y="2"/>
                </a:cubicBezTo>
                <a:cubicBezTo>
                  <a:pt x="24" y="20"/>
                  <a:pt x="24" y="20"/>
                  <a:pt x="24" y="20"/>
                </a:cubicBezTo>
                <a:cubicBezTo>
                  <a:pt x="24" y="20"/>
                  <a:pt x="24" y="21"/>
                  <a:pt x="25" y="21"/>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62" name="Freeform 379"/>
          <p:cNvSpPr>
            <a:spLocks noEditPoints="1"/>
          </p:cNvSpPr>
          <p:nvPr/>
        </p:nvSpPr>
        <p:spPr bwMode="auto">
          <a:xfrm>
            <a:off x="3209963" y="2306471"/>
            <a:ext cx="387095" cy="383477"/>
          </a:xfrm>
          <a:custGeom>
            <a:avLst/>
            <a:gdLst>
              <a:gd name="T0" fmla="*/ 25 w 45"/>
              <a:gd name="T1" fmla="*/ 25 h 45"/>
              <a:gd name="T2" fmla="*/ 22 w 45"/>
              <a:gd name="T3" fmla="*/ 24 h 45"/>
              <a:gd name="T4" fmla="*/ 19 w 45"/>
              <a:gd name="T5" fmla="*/ 24 h 45"/>
              <a:gd name="T6" fmla="*/ 19 w 45"/>
              <a:gd name="T7" fmla="*/ 30 h 45"/>
              <a:gd name="T8" fmla="*/ 22 w 45"/>
              <a:gd name="T9" fmla="*/ 30 h 45"/>
              <a:gd name="T10" fmla="*/ 25 w 45"/>
              <a:gd name="T11" fmla="*/ 29 h 45"/>
              <a:gd name="T12" fmla="*/ 26 w 45"/>
              <a:gd name="T13" fmla="*/ 27 h 45"/>
              <a:gd name="T14" fmla="*/ 25 w 45"/>
              <a:gd name="T15" fmla="*/ 25 h 45"/>
              <a:gd name="T16" fmla="*/ 24 w 45"/>
              <a:gd name="T17" fmla="*/ 20 h 45"/>
              <a:gd name="T18" fmla="*/ 25 w 45"/>
              <a:gd name="T19" fmla="*/ 18 h 45"/>
              <a:gd name="T20" fmla="*/ 24 w 45"/>
              <a:gd name="T21" fmla="*/ 16 h 45"/>
              <a:gd name="T22" fmla="*/ 21 w 45"/>
              <a:gd name="T23" fmla="*/ 16 h 45"/>
              <a:gd name="T24" fmla="*/ 19 w 45"/>
              <a:gd name="T25" fmla="*/ 16 h 45"/>
              <a:gd name="T26" fmla="*/ 19 w 45"/>
              <a:gd name="T27" fmla="*/ 21 h 45"/>
              <a:gd name="T28" fmla="*/ 21 w 45"/>
              <a:gd name="T29" fmla="*/ 21 h 45"/>
              <a:gd name="T30" fmla="*/ 24 w 45"/>
              <a:gd name="T31" fmla="*/ 20 h 45"/>
              <a:gd name="T32" fmla="*/ 37 w 45"/>
              <a:gd name="T33" fmla="*/ 0 h 45"/>
              <a:gd name="T34" fmla="*/ 8 w 45"/>
              <a:gd name="T35" fmla="*/ 0 h 45"/>
              <a:gd name="T36" fmla="*/ 0 w 45"/>
              <a:gd name="T37" fmla="*/ 8 h 45"/>
              <a:gd name="T38" fmla="*/ 0 w 45"/>
              <a:gd name="T39" fmla="*/ 37 h 45"/>
              <a:gd name="T40" fmla="*/ 8 w 45"/>
              <a:gd name="T41" fmla="*/ 45 h 45"/>
              <a:gd name="T42" fmla="*/ 37 w 45"/>
              <a:gd name="T43" fmla="*/ 45 h 45"/>
              <a:gd name="T44" fmla="*/ 45 w 45"/>
              <a:gd name="T45" fmla="*/ 37 h 45"/>
              <a:gd name="T46" fmla="*/ 45 w 45"/>
              <a:gd name="T47" fmla="*/ 8 h 45"/>
              <a:gd name="T48" fmla="*/ 37 w 45"/>
              <a:gd name="T49" fmla="*/ 0 h 45"/>
              <a:gd name="T50" fmla="*/ 23 w 45"/>
              <a:gd name="T51" fmla="*/ 34 h 45"/>
              <a:gd name="T52" fmla="*/ 14 w 45"/>
              <a:gd name="T53" fmla="*/ 34 h 45"/>
              <a:gd name="T54" fmla="*/ 14 w 45"/>
              <a:gd name="T55" fmla="*/ 12 h 45"/>
              <a:gd name="T56" fmla="*/ 24 w 45"/>
              <a:gd name="T57" fmla="*/ 12 h 45"/>
              <a:gd name="T58" fmla="*/ 30 w 45"/>
              <a:gd name="T59" fmla="*/ 17 h 45"/>
              <a:gd name="T60" fmla="*/ 27 w 45"/>
              <a:gd name="T61" fmla="*/ 22 h 45"/>
              <a:gd name="T62" fmla="*/ 27 w 45"/>
              <a:gd name="T63" fmla="*/ 22 h 45"/>
              <a:gd name="T64" fmla="*/ 31 w 45"/>
              <a:gd name="T65" fmla="*/ 27 h 45"/>
              <a:gd name="T66" fmla="*/ 23 w 45"/>
              <a:gd name="T67" fmla="*/ 34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5" h="45">
                <a:moveTo>
                  <a:pt x="25" y="25"/>
                </a:moveTo>
                <a:cubicBezTo>
                  <a:pt x="24" y="24"/>
                  <a:pt x="23" y="24"/>
                  <a:pt x="22" y="24"/>
                </a:cubicBezTo>
                <a:cubicBezTo>
                  <a:pt x="19" y="24"/>
                  <a:pt x="19" y="24"/>
                  <a:pt x="19" y="24"/>
                </a:cubicBezTo>
                <a:cubicBezTo>
                  <a:pt x="19" y="30"/>
                  <a:pt x="19" y="30"/>
                  <a:pt x="19" y="30"/>
                </a:cubicBezTo>
                <a:cubicBezTo>
                  <a:pt x="22" y="30"/>
                  <a:pt x="22" y="30"/>
                  <a:pt x="22" y="30"/>
                </a:cubicBezTo>
                <a:cubicBezTo>
                  <a:pt x="23" y="30"/>
                  <a:pt x="24" y="30"/>
                  <a:pt x="25" y="29"/>
                </a:cubicBezTo>
                <a:cubicBezTo>
                  <a:pt x="25" y="29"/>
                  <a:pt x="26" y="28"/>
                  <a:pt x="26" y="27"/>
                </a:cubicBezTo>
                <a:cubicBezTo>
                  <a:pt x="26" y="26"/>
                  <a:pt x="25" y="25"/>
                  <a:pt x="25" y="25"/>
                </a:cubicBezTo>
                <a:close/>
                <a:moveTo>
                  <a:pt x="24" y="20"/>
                </a:moveTo>
                <a:cubicBezTo>
                  <a:pt x="24" y="20"/>
                  <a:pt x="25" y="19"/>
                  <a:pt x="25" y="18"/>
                </a:cubicBezTo>
                <a:cubicBezTo>
                  <a:pt x="25" y="17"/>
                  <a:pt x="24" y="16"/>
                  <a:pt x="24" y="16"/>
                </a:cubicBezTo>
                <a:cubicBezTo>
                  <a:pt x="23" y="16"/>
                  <a:pt x="21" y="16"/>
                  <a:pt x="21" y="16"/>
                </a:cubicBezTo>
                <a:cubicBezTo>
                  <a:pt x="19" y="16"/>
                  <a:pt x="19" y="16"/>
                  <a:pt x="19" y="16"/>
                </a:cubicBezTo>
                <a:cubicBezTo>
                  <a:pt x="19" y="21"/>
                  <a:pt x="19" y="21"/>
                  <a:pt x="19" y="21"/>
                </a:cubicBezTo>
                <a:cubicBezTo>
                  <a:pt x="21" y="21"/>
                  <a:pt x="21" y="21"/>
                  <a:pt x="21" y="21"/>
                </a:cubicBezTo>
                <a:cubicBezTo>
                  <a:pt x="22" y="21"/>
                  <a:pt x="23" y="21"/>
                  <a:pt x="24" y="20"/>
                </a:cubicBezTo>
                <a:close/>
                <a:moveTo>
                  <a:pt x="37" y="0"/>
                </a:moveTo>
                <a:cubicBezTo>
                  <a:pt x="8" y="0"/>
                  <a:pt x="8" y="0"/>
                  <a:pt x="8" y="0"/>
                </a:cubicBezTo>
                <a:cubicBezTo>
                  <a:pt x="3" y="0"/>
                  <a:pt x="0" y="3"/>
                  <a:pt x="0" y="8"/>
                </a:cubicBezTo>
                <a:cubicBezTo>
                  <a:pt x="0" y="37"/>
                  <a:pt x="0" y="37"/>
                  <a:pt x="0" y="37"/>
                </a:cubicBezTo>
                <a:cubicBezTo>
                  <a:pt x="0" y="41"/>
                  <a:pt x="3" y="45"/>
                  <a:pt x="8" y="45"/>
                </a:cubicBezTo>
                <a:cubicBezTo>
                  <a:pt x="37" y="45"/>
                  <a:pt x="37" y="45"/>
                  <a:pt x="37" y="45"/>
                </a:cubicBezTo>
                <a:cubicBezTo>
                  <a:pt x="41" y="45"/>
                  <a:pt x="45" y="41"/>
                  <a:pt x="45" y="37"/>
                </a:cubicBezTo>
                <a:cubicBezTo>
                  <a:pt x="45" y="8"/>
                  <a:pt x="45" y="8"/>
                  <a:pt x="45" y="8"/>
                </a:cubicBezTo>
                <a:cubicBezTo>
                  <a:pt x="45" y="3"/>
                  <a:pt x="41" y="0"/>
                  <a:pt x="37" y="0"/>
                </a:cubicBezTo>
                <a:close/>
                <a:moveTo>
                  <a:pt x="23" y="34"/>
                </a:moveTo>
                <a:cubicBezTo>
                  <a:pt x="14" y="34"/>
                  <a:pt x="14" y="34"/>
                  <a:pt x="14" y="34"/>
                </a:cubicBezTo>
                <a:cubicBezTo>
                  <a:pt x="14" y="12"/>
                  <a:pt x="14" y="12"/>
                  <a:pt x="14" y="12"/>
                </a:cubicBezTo>
                <a:cubicBezTo>
                  <a:pt x="24" y="12"/>
                  <a:pt x="24" y="12"/>
                  <a:pt x="24" y="12"/>
                </a:cubicBezTo>
                <a:cubicBezTo>
                  <a:pt x="27" y="12"/>
                  <a:pt x="30" y="14"/>
                  <a:pt x="30" y="17"/>
                </a:cubicBezTo>
                <a:cubicBezTo>
                  <a:pt x="30" y="19"/>
                  <a:pt x="29" y="21"/>
                  <a:pt x="27" y="22"/>
                </a:cubicBezTo>
                <a:cubicBezTo>
                  <a:pt x="27" y="22"/>
                  <a:pt x="27" y="22"/>
                  <a:pt x="27" y="22"/>
                </a:cubicBezTo>
                <a:cubicBezTo>
                  <a:pt x="29" y="22"/>
                  <a:pt x="31" y="24"/>
                  <a:pt x="31" y="27"/>
                </a:cubicBezTo>
                <a:cubicBezTo>
                  <a:pt x="31" y="30"/>
                  <a:pt x="29" y="34"/>
                  <a:pt x="23" y="34"/>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63" name="Freeform 382"/>
          <p:cNvSpPr>
            <a:spLocks noEditPoints="1"/>
          </p:cNvSpPr>
          <p:nvPr/>
        </p:nvSpPr>
        <p:spPr bwMode="auto">
          <a:xfrm>
            <a:off x="2669887" y="2322751"/>
            <a:ext cx="350918" cy="350918"/>
          </a:xfrm>
          <a:custGeom>
            <a:avLst/>
            <a:gdLst>
              <a:gd name="T0" fmla="*/ 33 w 41"/>
              <a:gd name="T1" fmla="*/ 20 h 41"/>
              <a:gd name="T2" fmla="*/ 20 w 41"/>
              <a:gd name="T3" fmla="*/ 33 h 41"/>
              <a:gd name="T4" fmla="*/ 8 w 41"/>
              <a:gd name="T5" fmla="*/ 20 h 41"/>
              <a:gd name="T6" fmla="*/ 8 w 41"/>
              <a:gd name="T7" fmla="*/ 18 h 41"/>
              <a:gd name="T8" fmla="*/ 0 w 41"/>
              <a:gd name="T9" fmla="*/ 18 h 41"/>
              <a:gd name="T10" fmla="*/ 0 w 41"/>
              <a:gd name="T11" fmla="*/ 34 h 41"/>
              <a:gd name="T12" fmla="*/ 7 w 41"/>
              <a:gd name="T13" fmla="*/ 41 h 41"/>
              <a:gd name="T14" fmla="*/ 34 w 41"/>
              <a:gd name="T15" fmla="*/ 41 h 41"/>
              <a:gd name="T16" fmla="*/ 41 w 41"/>
              <a:gd name="T17" fmla="*/ 34 h 41"/>
              <a:gd name="T18" fmla="*/ 41 w 41"/>
              <a:gd name="T19" fmla="*/ 18 h 41"/>
              <a:gd name="T20" fmla="*/ 32 w 41"/>
              <a:gd name="T21" fmla="*/ 18 h 41"/>
              <a:gd name="T22" fmla="*/ 33 w 41"/>
              <a:gd name="T23" fmla="*/ 20 h 41"/>
              <a:gd name="T24" fmla="*/ 34 w 41"/>
              <a:gd name="T25" fmla="*/ 0 h 41"/>
              <a:gd name="T26" fmla="*/ 7 w 41"/>
              <a:gd name="T27" fmla="*/ 0 h 41"/>
              <a:gd name="T28" fmla="*/ 0 w 41"/>
              <a:gd name="T29" fmla="*/ 7 h 41"/>
              <a:gd name="T30" fmla="*/ 0 w 41"/>
              <a:gd name="T31" fmla="*/ 13 h 41"/>
              <a:gd name="T32" fmla="*/ 10 w 41"/>
              <a:gd name="T33" fmla="*/ 13 h 41"/>
              <a:gd name="T34" fmla="*/ 20 w 41"/>
              <a:gd name="T35" fmla="*/ 8 h 41"/>
              <a:gd name="T36" fmla="*/ 30 w 41"/>
              <a:gd name="T37" fmla="*/ 13 h 41"/>
              <a:gd name="T38" fmla="*/ 41 w 41"/>
              <a:gd name="T39" fmla="*/ 13 h 41"/>
              <a:gd name="T40" fmla="*/ 41 w 41"/>
              <a:gd name="T41" fmla="*/ 7 h 41"/>
              <a:gd name="T42" fmla="*/ 34 w 41"/>
              <a:gd name="T43" fmla="*/ 0 h 41"/>
              <a:gd name="T44" fmla="*/ 37 w 41"/>
              <a:gd name="T45" fmla="*/ 8 h 41"/>
              <a:gd name="T46" fmla="*/ 36 w 41"/>
              <a:gd name="T47" fmla="*/ 9 h 41"/>
              <a:gd name="T48" fmla="*/ 33 w 41"/>
              <a:gd name="T49" fmla="*/ 9 h 41"/>
              <a:gd name="T50" fmla="*/ 32 w 41"/>
              <a:gd name="T51" fmla="*/ 8 h 41"/>
              <a:gd name="T52" fmla="*/ 32 w 41"/>
              <a:gd name="T53" fmla="*/ 5 h 41"/>
              <a:gd name="T54" fmla="*/ 33 w 41"/>
              <a:gd name="T55" fmla="*/ 4 h 41"/>
              <a:gd name="T56" fmla="*/ 36 w 41"/>
              <a:gd name="T57" fmla="*/ 4 h 41"/>
              <a:gd name="T58" fmla="*/ 37 w 41"/>
              <a:gd name="T59" fmla="*/ 5 h 41"/>
              <a:gd name="T60" fmla="*/ 37 w 41"/>
              <a:gd name="T61" fmla="*/ 8 h 41"/>
              <a:gd name="T62" fmla="*/ 28 w 41"/>
              <a:gd name="T63" fmla="*/ 20 h 41"/>
              <a:gd name="T64" fmla="*/ 20 w 41"/>
              <a:gd name="T65" fmla="*/ 13 h 41"/>
              <a:gd name="T66" fmla="*/ 13 w 41"/>
              <a:gd name="T67" fmla="*/ 20 h 41"/>
              <a:gd name="T68" fmla="*/ 20 w 41"/>
              <a:gd name="T69" fmla="*/ 28 h 41"/>
              <a:gd name="T70" fmla="*/ 28 w 41"/>
              <a:gd name="T71" fmla="*/ 2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1" h="41">
                <a:moveTo>
                  <a:pt x="33" y="20"/>
                </a:moveTo>
                <a:cubicBezTo>
                  <a:pt x="33" y="27"/>
                  <a:pt x="27" y="33"/>
                  <a:pt x="20" y="33"/>
                </a:cubicBezTo>
                <a:cubicBezTo>
                  <a:pt x="14" y="33"/>
                  <a:pt x="8" y="27"/>
                  <a:pt x="8" y="20"/>
                </a:cubicBezTo>
                <a:cubicBezTo>
                  <a:pt x="8" y="20"/>
                  <a:pt x="8" y="19"/>
                  <a:pt x="8" y="18"/>
                </a:cubicBezTo>
                <a:cubicBezTo>
                  <a:pt x="0" y="18"/>
                  <a:pt x="0" y="18"/>
                  <a:pt x="0" y="18"/>
                </a:cubicBezTo>
                <a:cubicBezTo>
                  <a:pt x="0" y="34"/>
                  <a:pt x="0" y="34"/>
                  <a:pt x="0" y="34"/>
                </a:cubicBezTo>
                <a:cubicBezTo>
                  <a:pt x="0" y="38"/>
                  <a:pt x="3" y="41"/>
                  <a:pt x="7" y="41"/>
                </a:cubicBezTo>
                <a:cubicBezTo>
                  <a:pt x="34" y="41"/>
                  <a:pt x="34" y="41"/>
                  <a:pt x="34" y="41"/>
                </a:cubicBezTo>
                <a:cubicBezTo>
                  <a:pt x="38" y="41"/>
                  <a:pt x="41" y="38"/>
                  <a:pt x="41" y="34"/>
                </a:cubicBezTo>
                <a:cubicBezTo>
                  <a:pt x="41" y="18"/>
                  <a:pt x="41" y="18"/>
                  <a:pt x="41" y="18"/>
                </a:cubicBezTo>
                <a:cubicBezTo>
                  <a:pt x="32" y="18"/>
                  <a:pt x="32" y="18"/>
                  <a:pt x="32" y="18"/>
                </a:cubicBezTo>
                <a:cubicBezTo>
                  <a:pt x="32" y="19"/>
                  <a:pt x="33" y="20"/>
                  <a:pt x="33" y="20"/>
                </a:cubicBezTo>
                <a:close/>
                <a:moveTo>
                  <a:pt x="34" y="0"/>
                </a:moveTo>
                <a:cubicBezTo>
                  <a:pt x="7" y="0"/>
                  <a:pt x="7" y="0"/>
                  <a:pt x="7" y="0"/>
                </a:cubicBezTo>
                <a:cubicBezTo>
                  <a:pt x="3" y="0"/>
                  <a:pt x="0" y="3"/>
                  <a:pt x="0" y="7"/>
                </a:cubicBezTo>
                <a:cubicBezTo>
                  <a:pt x="0" y="13"/>
                  <a:pt x="0" y="13"/>
                  <a:pt x="0" y="13"/>
                </a:cubicBezTo>
                <a:cubicBezTo>
                  <a:pt x="10" y="13"/>
                  <a:pt x="10" y="13"/>
                  <a:pt x="10" y="13"/>
                </a:cubicBezTo>
                <a:cubicBezTo>
                  <a:pt x="13" y="10"/>
                  <a:pt x="16" y="8"/>
                  <a:pt x="20" y="8"/>
                </a:cubicBezTo>
                <a:cubicBezTo>
                  <a:pt x="24" y="8"/>
                  <a:pt x="28" y="10"/>
                  <a:pt x="30" y="13"/>
                </a:cubicBezTo>
                <a:cubicBezTo>
                  <a:pt x="41" y="13"/>
                  <a:pt x="41" y="13"/>
                  <a:pt x="41" y="13"/>
                </a:cubicBezTo>
                <a:cubicBezTo>
                  <a:pt x="41" y="7"/>
                  <a:pt x="41" y="7"/>
                  <a:pt x="41" y="7"/>
                </a:cubicBezTo>
                <a:cubicBezTo>
                  <a:pt x="41" y="3"/>
                  <a:pt x="38" y="0"/>
                  <a:pt x="34" y="0"/>
                </a:cubicBezTo>
                <a:close/>
                <a:moveTo>
                  <a:pt x="37" y="8"/>
                </a:moveTo>
                <a:cubicBezTo>
                  <a:pt x="37" y="9"/>
                  <a:pt x="37" y="9"/>
                  <a:pt x="36" y="9"/>
                </a:cubicBezTo>
                <a:cubicBezTo>
                  <a:pt x="33" y="9"/>
                  <a:pt x="33" y="9"/>
                  <a:pt x="33" y="9"/>
                </a:cubicBezTo>
                <a:cubicBezTo>
                  <a:pt x="32" y="9"/>
                  <a:pt x="32" y="9"/>
                  <a:pt x="32" y="8"/>
                </a:cubicBezTo>
                <a:cubicBezTo>
                  <a:pt x="32" y="5"/>
                  <a:pt x="32" y="5"/>
                  <a:pt x="32" y="5"/>
                </a:cubicBezTo>
                <a:cubicBezTo>
                  <a:pt x="32" y="4"/>
                  <a:pt x="32" y="4"/>
                  <a:pt x="33" y="4"/>
                </a:cubicBezTo>
                <a:cubicBezTo>
                  <a:pt x="36" y="4"/>
                  <a:pt x="36" y="4"/>
                  <a:pt x="36" y="4"/>
                </a:cubicBezTo>
                <a:cubicBezTo>
                  <a:pt x="37" y="4"/>
                  <a:pt x="37" y="4"/>
                  <a:pt x="37" y="5"/>
                </a:cubicBezTo>
                <a:lnTo>
                  <a:pt x="37" y="8"/>
                </a:lnTo>
                <a:close/>
                <a:moveTo>
                  <a:pt x="28" y="20"/>
                </a:moveTo>
                <a:cubicBezTo>
                  <a:pt x="28" y="16"/>
                  <a:pt x="25" y="13"/>
                  <a:pt x="20" y="13"/>
                </a:cubicBezTo>
                <a:cubicBezTo>
                  <a:pt x="16" y="13"/>
                  <a:pt x="13" y="16"/>
                  <a:pt x="13" y="20"/>
                </a:cubicBezTo>
                <a:cubicBezTo>
                  <a:pt x="13" y="25"/>
                  <a:pt x="16" y="28"/>
                  <a:pt x="20" y="28"/>
                </a:cubicBezTo>
                <a:cubicBezTo>
                  <a:pt x="25" y="28"/>
                  <a:pt x="28" y="25"/>
                  <a:pt x="28" y="20"/>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64" name="Freeform 383"/>
          <p:cNvSpPr>
            <a:spLocks/>
          </p:cNvSpPr>
          <p:nvPr/>
        </p:nvSpPr>
        <p:spPr bwMode="auto">
          <a:xfrm>
            <a:off x="1461228" y="2326369"/>
            <a:ext cx="343682" cy="343682"/>
          </a:xfrm>
          <a:custGeom>
            <a:avLst/>
            <a:gdLst>
              <a:gd name="T0" fmla="*/ 35 w 40"/>
              <a:gd name="T1" fmla="*/ 0 h 40"/>
              <a:gd name="T2" fmla="*/ 5 w 40"/>
              <a:gd name="T3" fmla="*/ 0 h 40"/>
              <a:gd name="T4" fmla="*/ 0 w 40"/>
              <a:gd name="T5" fmla="*/ 5 h 40"/>
              <a:gd name="T6" fmla="*/ 0 w 40"/>
              <a:gd name="T7" fmla="*/ 35 h 40"/>
              <a:gd name="T8" fmla="*/ 5 w 40"/>
              <a:gd name="T9" fmla="*/ 40 h 40"/>
              <a:gd name="T10" fmla="*/ 20 w 40"/>
              <a:gd name="T11" fmla="*/ 40 h 40"/>
              <a:gd name="T12" fmla="*/ 20 w 40"/>
              <a:gd name="T13" fmla="*/ 26 h 40"/>
              <a:gd name="T14" fmla="*/ 15 w 40"/>
              <a:gd name="T15" fmla="*/ 26 h 40"/>
              <a:gd name="T16" fmla="*/ 15 w 40"/>
              <a:gd name="T17" fmla="*/ 20 h 40"/>
              <a:gd name="T18" fmla="*/ 20 w 40"/>
              <a:gd name="T19" fmla="*/ 20 h 40"/>
              <a:gd name="T20" fmla="*/ 20 w 40"/>
              <a:gd name="T21" fmla="*/ 16 h 40"/>
              <a:gd name="T22" fmla="*/ 28 w 40"/>
              <a:gd name="T23" fmla="*/ 8 h 40"/>
              <a:gd name="T24" fmla="*/ 33 w 40"/>
              <a:gd name="T25" fmla="*/ 8 h 40"/>
              <a:gd name="T26" fmla="*/ 33 w 40"/>
              <a:gd name="T27" fmla="*/ 15 h 40"/>
              <a:gd name="T28" fmla="*/ 29 w 40"/>
              <a:gd name="T29" fmla="*/ 15 h 40"/>
              <a:gd name="T30" fmla="*/ 27 w 40"/>
              <a:gd name="T31" fmla="*/ 16 h 40"/>
              <a:gd name="T32" fmla="*/ 27 w 40"/>
              <a:gd name="T33" fmla="*/ 20 h 40"/>
              <a:gd name="T34" fmla="*/ 33 w 40"/>
              <a:gd name="T35" fmla="*/ 20 h 40"/>
              <a:gd name="T36" fmla="*/ 33 w 40"/>
              <a:gd name="T37" fmla="*/ 26 h 40"/>
              <a:gd name="T38" fmla="*/ 27 w 40"/>
              <a:gd name="T39" fmla="*/ 26 h 40"/>
              <a:gd name="T40" fmla="*/ 27 w 40"/>
              <a:gd name="T41" fmla="*/ 40 h 40"/>
              <a:gd name="T42" fmla="*/ 35 w 40"/>
              <a:gd name="T43" fmla="*/ 40 h 40"/>
              <a:gd name="T44" fmla="*/ 40 w 40"/>
              <a:gd name="T45" fmla="*/ 35 h 40"/>
              <a:gd name="T46" fmla="*/ 40 w 40"/>
              <a:gd name="T47" fmla="*/ 5 h 40"/>
              <a:gd name="T48" fmla="*/ 35 w 40"/>
              <a:gd name="T49"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0" h="40">
                <a:moveTo>
                  <a:pt x="35" y="0"/>
                </a:moveTo>
                <a:cubicBezTo>
                  <a:pt x="5" y="0"/>
                  <a:pt x="5" y="0"/>
                  <a:pt x="5" y="0"/>
                </a:cubicBezTo>
                <a:cubicBezTo>
                  <a:pt x="2" y="0"/>
                  <a:pt x="0" y="2"/>
                  <a:pt x="0" y="5"/>
                </a:cubicBezTo>
                <a:cubicBezTo>
                  <a:pt x="0" y="35"/>
                  <a:pt x="0" y="35"/>
                  <a:pt x="0" y="35"/>
                </a:cubicBezTo>
                <a:cubicBezTo>
                  <a:pt x="0" y="38"/>
                  <a:pt x="2" y="40"/>
                  <a:pt x="5" y="40"/>
                </a:cubicBezTo>
                <a:cubicBezTo>
                  <a:pt x="20" y="40"/>
                  <a:pt x="20" y="40"/>
                  <a:pt x="20" y="40"/>
                </a:cubicBezTo>
                <a:cubicBezTo>
                  <a:pt x="20" y="26"/>
                  <a:pt x="20" y="26"/>
                  <a:pt x="20" y="26"/>
                </a:cubicBezTo>
                <a:cubicBezTo>
                  <a:pt x="15" y="26"/>
                  <a:pt x="15" y="26"/>
                  <a:pt x="15" y="26"/>
                </a:cubicBezTo>
                <a:cubicBezTo>
                  <a:pt x="15" y="20"/>
                  <a:pt x="15" y="20"/>
                  <a:pt x="15" y="20"/>
                </a:cubicBezTo>
                <a:cubicBezTo>
                  <a:pt x="20" y="20"/>
                  <a:pt x="20" y="20"/>
                  <a:pt x="20" y="20"/>
                </a:cubicBezTo>
                <a:cubicBezTo>
                  <a:pt x="20" y="16"/>
                  <a:pt x="20" y="16"/>
                  <a:pt x="20" y="16"/>
                </a:cubicBezTo>
                <a:cubicBezTo>
                  <a:pt x="20" y="12"/>
                  <a:pt x="24" y="8"/>
                  <a:pt x="28" y="8"/>
                </a:cubicBezTo>
                <a:cubicBezTo>
                  <a:pt x="33" y="8"/>
                  <a:pt x="33" y="8"/>
                  <a:pt x="33" y="8"/>
                </a:cubicBezTo>
                <a:cubicBezTo>
                  <a:pt x="33" y="15"/>
                  <a:pt x="33" y="15"/>
                  <a:pt x="33" y="15"/>
                </a:cubicBezTo>
                <a:cubicBezTo>
                  <a:pt x="29" y="15"/>
                  <a:pt x="29" y="15"/>
                  <a:pt x="29" y="15"/>
                </a:cubicBezTo>
                <a:cubicBezTo>
                  <a:pt x="28" y="15"/>
                  <a:pt x="27" y="16"/>
                  <a:pt x="27" y="16"/>
                </a:cubicBezTo>
                <a:cubicBezTo>
                  <a:pt x="27" y="20"/>
                  <a:pt x="27" y="20"/>
                  <a:pt x="27" y="20"/>
                </a:cubicBezTo>
                <a:cubicBezTo>
                  <a:pt x="33" y="20"/>
                  <a:pt x="33" y="20"/>
                  <a:pt x="33" y="20"/>
                </a:cubicBezTo>
                <a:cubicBezTo>
                  <a:pt x="33" y="26"/>
                  <a:pt x="33" y="26"/>
                  <a:pt x="33" y="26"/>
                </a:cubicBezTo>
                <a:cubicBezTo>
                  <a:pt x="27" y="26"/>
                  <a:pt x="27" y="26"/>
                  <a:pt x="27" y="26"/>
                </a:cubicBezTo>
                <a:cubicBezTo>
                  <a:pt x="27" y="40"/>
                  <a:pt x="27" y="40"/>
                  <a:pt x="27" y="40"/>
                </a:cubicBezTo>
                <a:cubicBezTo>
                  <a:pt x="35" y="40"/>
                  <a:pt x="35" y="40"/>
                  <a:pt x="35" y="40"/>
                </a:cubicBezTo>
                <a:cubicBezTo>
                  <a:pt x="38" y="40"/>
                  <a:pt x="40" y="38"/>
                  <a:pt x="40" y="35"/>
                </a:cubicBezTo>
                <a:cubicBezTo>
                  <a:pt x="40" y="5"/>
                  <a:pt x="40" y="5"/>
                  <a:pt x="40" y="5"/>
                </a:cubicBezTo>
                <a:cubicBezTo>
                  <a:pt x="40" y="2"/>
                  <a:pt x="38" y="0"/>
                  <a:pt x="35" y="0"/>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65" name="Freeform 386"/>
          <p:cNvSpPr>
            <a:spLocks/>
          </p:cNvSpPr>
          <p:nvPr/>
        </p:nvSpPr>
        <p:spPr bwMode="auto">
          <a:xfrm>
            <a:off x="2102508" y="2331796"/>
            <a:ext cx="264093" cy="332828"/>
          </a:xfrm>
          <a:custGeom>
            <a:avLst/>
            <a:gdLst>
              <a:gd name="T0" fmla="*/ 20 w 31"/>
              <a:gd name="T1" fmla="*/ 20 h 39"/>
              <a:gd name="T2" fmla="*/ 9 w 31"/>
              <a:gd name="T3" fmla="*/ 9 h 39"/>
              <a:gd name="T4" fmla="*/ 12 w 31"/>
              <a:gd name="T5" fmla="*/ 0 h 39"/>
              <a:gd name="T6" fmla="*/ 3 w 31"/>
              <a:gd name="T7" fmla="*/ 2 h 39"/>
              <a:gd name="T8" fmla="*/ 0 w 31"/>
              <a:gd name="T9" fmla="*/ 6 h 39"/>
              <a:gd name="T10" fmla="*/ 8 w 31"/>
              <a:gd name="T11" fmla="*/ 37 h 39"/>
              <a:gd name="T12" fmla="*/ 12 w 31"/>
              <a:gd name="T13" fmla="*/ 39 h 39"/>
              <a:gd name="T14" fmla="*/ 15 w 31"/>
              <a:gd name="T15" fmla="*/ 38 h 39"/>
              <a:gd name="T16" fmla="*/ 9 w 31"/>
              <a:gd name="T17" fmla="*/ 35 h 39"/>
              <a:gd name="T18" fmla="*/ 12 w 31"/>
              <a:gd name="T19" fmla="*/ 28 h 39"/>
              <a:gd name="T20" fmla="*/ 22 w 31"/>
              <a:gd name="T21" fmla="*/ 31 h 39"/>
              <a:gd name="T22" fmla="*/ 20 w 31"/>
              <a:gd name="T23" fmla="*/ 2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1" h="39">
                <a:moveTo>
                  <a:pt x="20" y="20"/>
                </a:moveTo>
                <a:cubicBezTo>
                  <a:pt x="14" y="18"/>
                  <a:pt x="9" y="14"/>
                  <a:pt x="9" y="9"/>
                </a:cubicBezTo>
                <a:cubicBezTo>
                  <a:pt x="9" y="6"/>
                  <a:pt x="9" y="3"/>
                  <a:pt x="12" y="0"/>
                </a:cubicBezTo>
                <a:cubicBezTo>
                  <a:pt x="3" y="2"/>
                  <a:pt x="3" y="2"/>
                  <a:pt x="3" y="2"/>
                </a:cubicBezTo>
                <a:cubicBezTo>
                  <a:pt x="1" y="3"/>
                  <a:pt x="0" y="4"/>
                  <a:pt x="0" y="6"/>
                </a:cubicBezTo>
                <a:cubicBezTo>
                  <a:pt x="8" y="37"/>
                  <a:pt x="8" y="37"/>
                  <a:pt x="8" y="37"/>
                </a:cubicBezTo>
                <a:cubicBezTo>
                  <a:pt x="8" y="38"/>
                  <a:pt x="10" y="39"/>
                  <a:pt x="12" y="39"/>
                </a:cubicBezTo>
                <a:cubicBezTo>
                  <a:pt x="15" y="38"/>
                  <a:pt x="15" y="38"/>
                  <a:pt x="15" y="38"/>
                </a:cubicBezTo>
                <a:cubicBezTo>
                  <a:pt x="14" y="38"/>
                  <a:pt x="11" y="37"/>
                  <a:pt x="9" y="35"/>
                </a:cubicBezTo>
                <a:cubicBezTo>
                  <a:pt x="12" y="28"/>
                  <a:pt x="12" y="28"/>
                  <a:pt x="12" y="28"/>
                </a:cubicBezTo>
                <a:cubicBezTo>
                  <a:pt x="12" y="28"/>
                  <a:pt x="17" y="31"/>
                  <a:pt x="22" y="31"/>
                </a:cubicBezTo>
                <a:cubicBezTo>
                  <a:pt x="28" y="31"/>
                  <a:pt x="31" y="24"/>
                  <a:pt x="20" y="20"/>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66" name="Freeform 14"/>
          <p:cNvSpPr>
            <a:spLocks noEditPoints="1"/>
          </p:cNvSpPr>
          <p:nvPr/>
        </p:nvSpPr>
        <p:spPr bwMode="auto">
          <a:xfrm>
            <a:off x="4487322" y="3353968"/>
            <a:ext cx="209724" cy="199895"/>
          </a:xfrm>
          <a:custGeom>
            <a:avLst/>
            <a:gdLst>
              <a:gd name="T0" fmla="*/ 27 w 27"/>
              <a:gd name="T1" fmla="*/ 3 h 26"/>
              <a:gd name="T2" fmla="*/ 14 w 27"/>
              <a:gd name="T3" fmla="*/ 15 h 26"/>
              <a:gd name="T4" fmla="*/ 14 w 27"/>
              <a:gd name="T5" fmla="*/ 15 h 26"/>
              <a:gd name="T6" fmla="*/ 13 w 27"/>
              <a:gd name="T7" fmla="*/ 15 h 26"/>
              <a:gd name="T8" fmla="*/ 1 w 27"/>
              <a:gd name="T9" fmla="*/ 3 h 26"/>
              <a:gd name="T10" fmla="*/ 0 w 27"/>
              <a:gd name="T11" fmla="*/ 2 h 26"/>
              <a:gd name="T12" fmla="*/ 1 w 27"/>
              <a:gd name="T13" fmla="*/ 1 h 26"/>
              <a:gd name="T14" fmla="*/ 2 w 27"/>
              <a:gd name="T15" fmla="*/ 0 h 26"/>
              <a:gd name="T16" fmla="*/ 3 w 27"/>
              <a:gd name="T17" fmla="*/ 0 h 26"/>
              <a:gd name="T18" fmla="*/ 3 w 27"/>
              <a:gd name="T19" fmla="*/ 0 h 26"/>
              <a:gd name="T20" fmla="*/ 14 w 27"/>
              <a:gd name="T21" fmla="*/ 11 h 26"/>
              <a:gd name="T22" fmla="*/ 24 w 27"/>
              <a:gd name="T23" fmla="*/ 0 h 26"/>
              <a:gd name="T24" fmla="*/ 25 w 27"/>
              <a:gd name="T25" fmla="*/ 0 h 26"/>
              <a:gd name="T26" fmla="*/ 25 w 27"/>
              <a:gd name="T27" fmla="*/ 0 h 26"/>
              <a:gd name="T28" fmla="*/ 27 w 27"/>
              <a:gd name="T29" fmla="*/ 1 h 26"/>
              <a:gd name="T30" fmla="*/ 27 w 27"/>
              <a:gd name="T31" fmla="*/ 2 h 26"/>
              <a:gd name="T32" fmla="*/ 27 w 27"/>
              <a:gd name="T33" fmla="*/ 3 h 26"/>
              <a:gd name="T34" fmla="*/ 27 w 27"/>
              <a:gd name="T35" fmla="*/ 13 h 26"/>
              <a:gd name="T36" fmla="*/ 14 w 27"/>
              <a:gd name="T37" fmla="*/ 25 h 26"/>
              <a:gd name="T38" fmla="*/ 14 w 27"/>
              <a:gd name="T39" fmla="*/ 26 h 26"/>
              <a:gd name="T40" fmla="*/ 13 w 27"/>
              <a:gd name="T41" fmla="*/ 25 h 26"/>
              <a:gd name="T42" fmla="*/ 1 w 27"/>
              <a:gd name="T43" fmla="*/ 13 h 26"/>
              <a:gd name="T44" fmla="*/ 0 w 27"/>
              <a:gd name="T45" fmla="*/ 12 h 26"/>
              <a:gd name="T46" fmla="*/ 1 w 27"/>
              <a:gd name="T47" fmla="*/ 12 h 26"/>
              <a:gd name="T48" fmla="*/ 2 w 27"/>
              <a:gd name="T49" fmla="*/ 10 h 26"/>
              <a:gd name="T50" fmla="*/ 3 w 27"/>
              <a:gd name="T51" fmla="*/ 10 h 26"/>
              <a:gd name="T52" fmla="*/ 3 w 27"/>
              <a:gd name="T53" fmla="*/ 10 h 26"/>
              <a:gd name="T54" fmla="*/ 14 w 27"/>
              <a:gd name="T55" fmla="*/ 21 h 26"/>
              <a:gd name="T56" fmla="*/ 24 w 27"/>
              <a:gd name="T57" fmla="*/ 10 h 26"/>
              <a:gd name="T58" fmla="*/ 25 w 27"/>
              <a:gd name="T59" fmla="*/ 10 h 26"/>
              <a:gd name="T60" fmla="*/ 25 w 27"/>
              <a:gd name="T61" fmla="*/ 10 h 26"/>
              <a:gd name="T62" fmla="*/ 27 w 27"/>
              <a:gd name="T63" fmla="*/ 12 h 26"/>
              <a:gd name="T64" fmla="*/ 27 w 27"/>
              <a:gd name="T65" fmla="*/ 12 h 26"/>
              <a:gd name="T66" fmla="*/ 27 w 27"/>
              <a:gd name="T67" fmla="*/ 1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7" h="26">
                <a:moveTo>
                  <a:pt x="27" y="3"/>
                </a:moveTo>
                <a:cubicBezTo>
                  <a:pt x="14" y="15"/>
                  <a:pt x="14" y="15"/>
                  <a:pt x="14" y="15"/>
                </a:cubicBezTo>
                <a:cubicBezTo>
                  <a:pt x="14" y="15"/>
                  <a:pt x="14" y="15"/>
                  <a:pt x="14" y="15"/>
                </a:cubicBezTo>
                <a:cubicBezTo>
                  <a:pt x="13" y="15"/>
                  <a:pt x="13" y="15"/>
                  <a:pt x="13" y="15"/>
                </a:cubicBezTo>
                <a:cubicBezTo>
                  <a:pt x="1" y="3"/>
                  <a:pt x="1" y="3"/>
                  <a:pt x="1" y="3"/>
                </a:cubicBezTo>
                <a:cubicBezTo>
                  <a:pt x="0" y="3"/>
                  <a:pt x="0" y="2"/>
                  <a:pt x="0" y="2"/>
                </a:cubicBezTo>
                <a:cubicBezTo>
                  <a:pt x="0" y="2"/>
                  <a:pt x="0" y="2"/>
                  <a:pt x="1" y="1"/>
                </a:cubicBezTo>
                <a:cubicBezTo>
                  <a:pt x="2" y="0"/>
                  <a:pt x="2" y="0"/>
                  <a:pt x="2" y="0"/>
                </a:cubicBezTo>
                <a:cubicBezTo>
                  <a:pt x="2" y="0"/>
                  <a:pt x="2" y="0"/>
                  <a:pt x="3" y="0"/>
                </a:cubicBezTo>
                <a:cubicBezTo>
                  <a:pt x="3" y="0"/>
                  <a:pt x="3" y="0"/>
                  <a:pt x="3" y="0"/>
                </a:cubicBezTo>
                <a:cubicBezTo>
                  <a:pt x="14" y="11"/>
                  <a:pt x="14" y="11"/>
                  <a:pt x="14" y="11"/>
                </a:cubicBezTo>
                <a:cubicBezTo>
                  <a:pt x="24" y="0"/>
                  <a:pt x="24" y="0"/>
                  <a:pt x="24" y="0"/>
                </a:cubicBezTo>
                <a:cubicBezTo>
                  <a:pt x="24" y="0"/>
                  <a:pt x="25" y="0"/>
                  <a:pt x="25" y="0"/>
                </a:cubicBezTo>
                <a:cubicBezTo>
                  <a:pt x="25" y="0"/>
                  <a:pt x="25" y="0"/>
                  <a:pt x="25" y="0"/>
                </a:cubicBezTo>
                <a:cubicBezTo>
                  <a:pt x="27" y="1"/>
                  <a:pt x="27" y="1"/>
                  <a:pt x="27" y="1"/>
                </a:cubicBezTo>
                <a:cubicBezTo>
                  <a:pt x="27" y="2"/>
                  <a:pt x="27" y="2"/>
                  <a:pt x="27" y="2"/>
                </a:cubicBezTo>
                <a:cubicBezTo>
                  <a:pt x="27" y="2"/>
                  <a:pt x="27" y="3"/>
                  <a:pt x="27" y="3"/>
                </a:cubicBezTo>
                <a:close/>
                <a:moveTo>
                  <a:pt x="27" y="13"/>
                </a:moveTo>
                <a:cubicBezTo>
                  <a:pt x="14" y="25"/>
                  <a:pt x="14" y="25"/>
                  <a:pt x="14" y="25"/>
                </a:cubicBezTo>
                <a:cubicBezTo>
                  <a:pt x="14" y="26"/>
                  <a:pt x="14" y="26"/>
                  <a:pt x="14" y="26"/>
                </a:cubicBezTo>
                <a:cubicBezTo>
                  <a:pt x="13" y="26"/>
                  <a:pt x="13" y="26"/>
                  <a:pt x="13" y="25"/>
                </a:cubicBezTo>
                <a:cubicBezTo>
                  <a:pt x="1" y="13"/>
                  <a:pt x="1" y="13"/>
                  <a:pt x="1" y="13"/>
                </a:cubicBezTo>
                <a:cubicBezTo>
                  <a:pt x="0" y="13"/>
                  <a:pt x="0" y="13"/>
                  <a:pt x="0" y="12"/>
                </a:cubicBezTo>
                <a:cubicBezTo>
                  <a:pt x="0" y="12"/>
                  <a:pt x="0" y="12"/>
                  <a:pt x="1" y="12"/>
                </a:cubicBezTo>
                <a:cubicBezTo>
                  <a:pt x="2" y="10"/>
                  <a:pt x="2" y="10"/>
                  <a:pt x="2" y="10"/>
                </a:cubicBezTo>
                <a:cubicBezTo>
                  <a:pt x="2" y="10"/>
                  <a:pt x="2" y="10"/>
                  <a:pt x="3" y="10"/>
                </a:cubicBezTo>
                <a:cubicBezTo>
                  <a:pt x="3" y="10"/>
                  <a:pt x="3" y="10"/>
                  <a:pt x="3" y="10"/>
                </a:cubicBezTo>
                <a:cubicBezTo>
                  <a:pt x="14" y="21"/>
                  <a:pt x="14" y="21"/>
                  <a:pt x="14" y="21"/>
                </a:cubicBezTo>
                <a:cubicBezTo>
                  <a:pt x="24" y="10"/>
                  <a:pt x="24" y="10"/>
                  <a:pt x="24" y="10"/>
                </a:cubicBezTo>
                <a:cubicBezTo>
                  <a:pt x="24" y="10"/>
                  <a:pt x="25" y="10"/>
                  <a:pt x="25" y="10"/>
                </a:cubicBezTo>
                <a:cubicBezTo>
                  <a:pt x="25" y="10"/>
                  <a:pt x="25" y="10"/>
                  <a:pt x="25" y="10"/>
                </a:cubicBezTo>
                <a:cubicBezTo>
                  <a:pt x="27" y="12"/>
                  <a:pt x="27" y="12"/>
                  <a:pt x="27" y="12"/>
                </a:cubicBezTo>
                <a:cubicBezTo>
                  <a:pt x="27" y="12"/>
                  <a:pt x="27" y="12"/>
                  <a:pt x="27" y="12"/>
                </a:cubicBezTo>
                <a:cubicBezTo>
                  <a:pt x="27" y="13"/>
                  <a:pt x="27" y="13"/>
                  <a:pt x="27" y="13"/>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67" name="Freeform 18"/>
          <p:cNvSpPr>
            <a:spLocks/>
          </p:cNvSpPr>
          <p:nvPr/>
        </p:nvSpPr>
        <p:spPr bwMode="auto">
          <a:xfrm>
            <a:off x="3865653" y="3391653"/>
            <a:ext cx="209723" cy="124524"/>
          </a:xfrm>
          <a:custGeom>
            <a:avLst/>
            <a:gdLst>
              <a:gd name="T0" fmla="*/ 27 w 27"/>
              <a:gd name="T1" fmla="*/ 3 h 16"/>
              <a:gd name="T2" fmla="*/ 14 w 27"/>
              <a:gd name="T3" fmla="*/ 15 h 16"/>
              <a:gd name="T4" fmla="*/ 14 w 27"/>
              <a:gd name="T5" fmla="*/ 16 h 16"/>
              <a:gd name="T6" fmla="*/ 13 w 27"/>
              <a:gd name="T7" fmla="*/ 15 h 16"/>
              <a:gd name="T8" fmla="*/ 1 w 27"/>
              <a:gd name="T9" fmla="*/ 3 h 16"/>
              <a:gd name="T10" fmla="*/ 0 w 27"/>
              <a:gd name="T11" fmla="*/ 2 h 16"/>
              <a:gd name="T12" fmla="*/ 1 w 27"/>
              <a:gd name="T13" fmla="*/ 2 h 16"/>
              <a:gd name="T14" fmla="*/ 2 w 27"/>
              <a:gd name="T15" fmla="*/ 0 h 16"/>
              <a:gd name="T16" fmla="*/ 3 w 27"/>
              <a:gd name="T17" fmla="*/ 0 h 16"/>
              <a:gd name="T18" fmla="*/ 3 w 27"/>
              <a:gd name="T19" fmla="*/ 0 h 16"/>
              <a:gd name="T20" fmla="*/ 14 w 27"/>
              <a:gd name="T21" fmla="*/ 11 h 16"/>
              <a:gd name="T22" fmla="*/ 24 w 27"/>
              <a:gd name="T23" fmla="*/ 0 h 16"/>
              <a:gd name="T24" fmla="*/ 25 w 27"/>
              <a:gd name="T25" fmla="*/ 0 h 16"/>
              <a:gd name="T26" fmla="*/ 25 w 27"/>
              <a:gd name="T27" fmla="*/ 0 h 16"/>
              <a:gd name="T28" fmla="*/ 27 w 27"/>
              <a:gd name="T29" fmla="*/ 2 h 16"/>
              <a:gd name="T30" fmla="*/ 27 w 27"/>
              <a:gd name="T31" fmla="*/ 2 h 16"/>
              <a:gd name="T32" fmla="*/ 27 w 27"/>
              <a:gd name="T33" fmla="*/ 3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7" h="16">
                <a:moveTo>
                  <a:pt x="27" y="3"/>
                </a:moveTo>
                <a:cubicBezTo>
                  <a:pt x="14" y="15"/>
                  <a:pt x="14" y="15"/>
                  <a:pt x="14" y="15"/>
                </a:cubicBezTo>
                <a:cubicBezTo>
                  <a:pt x="14" y="16"/>
                  <a:pt x="14" y="16"/>
                  <a:pt x="14" y="16"/>
                </a:cubicBezTo>
                <a:cubicBezTo>
                  <a:pt x="13" y="16"/>
                  <a:pt x="13" y="16"/>
                  <a:pt x="13" y="15"/>
                </a:cubicBezTo>
                <a:cubicBezTo>
                  <a:pt x="1" y="3"/>
                  <a:pt x="1" y="3"/>
                  <a:pt x="1" y="3"/>
                </a:cubicBezTo>
                <a:cubicBezTo>
                  <a:pt x="0" y="3"/>
                  <a:pt x="0" y="3"/>
                  <a:pt x="0" y="2"/>
                </a:cubicBezTo>
                <a:cubicBezTo>
                  <a:pt x="0" y="2"/>
                  <a:pt x="0" y="2"/>
                  <a:pt x="1" y="2"/>
                </a:cubicBezTo>
                <a:cubicBezTo>
                  <a:pt x="2" y="0"/>
                  <a:pt x="2" y="0"/>
                  <a:pt x="2" y="0"/>
                </a:cubicBezTo>
                <a:cubicBezTo>
                  <a:pt x="2" y="0"/>
                  <a:pt x="2" y="0"/>
                  <a:pt x="3" y="0"/>
                </a:cubicBezTo>
                <a:cubicBezTo>
                  <a:pt x="3" y="0"/>
                  <a:pt x="3" y="0"/>
                  <a:pt x="3" y="0"/>
                </a:cubicBezTo>
                <a:cubicBezTo>
                  <a:pt x="14" y="11"/>
                  <a:pt x="14" y="11"/>
                  <a:pt x="14" y="11"/>
                </a:cubicBezTo>
                <a:cubicBezTo>
                  <a:pt x="24" y="0"/>
                  <a:pt x="24" y="0"/>
                  <a:pt x="24" y="0"/>
                </a:cubicBezTo>
                <a:cubicBezTo>
                  <a:pt x="24" y="0"/>
                  <a:pt x="25" y="0"/>
                  <a:pt x="25" y="0"/>
                </a:cubicBezTo>
                <a:cubicBezTo>
                  <a:pt x="25" y="0"/>
                  <a:pt x="25" y="0"/>
                  <a:pt x="25" y="0"/>
                </a:cubicBezTo>
                <a:cubicBezTo>
                  <a:pt x="27" y="2"/>
                  <a:pt x="27" y="2"/>
                  <a:pt x="27" y="2"/>
                </a:cubicBezTo>
                <a:cubicBezTo>
                  <a:pt x="27" y="2"/>
                  <a:pt x="27" y="2"/>
                  <a:pt x="27" y="2"/>
                </a:cubicBezTo>
                <a:cubicBezTo>
                  <a:pt x="27" y="3"/>
                  <a:pt x="27" y="3"/>
                  <a:pt x="27" y="3"/>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68" name="Text Placeholder 67"/>
          <p:cNvSpPr>
            <a:spLocks noGrp="1"/>
          </p:cNvSpPr>
          <p:nvPr>
            <p:ph type="body" sz="quarter" idx="10"/>
          </p:nvPr>
        </p:nvSpPr>
        <p:spPr/>
        <p:txBody>
          <a:bodyPr/>
          <a:lstStyle/>
          <a:p>
            <a:r>
              <a:rPr lang="en-US" dirty="0"/>
              <a:t>Icons</a:t>
            </a:r>
          </a:p>
        </p:txBody>
      </p:sp>
      <p:sp>
        <p:nvSpPr>
          <p:cNvPr id="74" name="Text Placeholder 73"/>
          <p:cNvSpPr>
            <a:spLocks noGrp="1"/>
          </p:cNvSpPr>
          <p:nvPr>
            <p:ph type="body" sz="quarter" idx="11"/>
          </p:nvPr>
        </p:nvSpPr>
        <p:spPr/>
        <p:txBody>
          <a:bodyPr/>
          <a:lstStyle/>
          <a:p>
            <a:r>
              <a:rPr lang="en-US" dirty="0"/>
              <a:t>Lorem ipsum dolor sit amet, consectetuer adipiscing elit. Aenean commodo ligula eget dolor. </a:t>
            </a:r>
            <a:r>
              <a:rPr lang="en-US" b="1" dirty="0">
                <a:solidFill>
                  <a:schemeClr val="accent1"/>
                </a:solidFill>
              </a:rPr>
              <a:t>Aenean massa. Cum sociis natoque penatibus </a:t>
            </a:r>
            <a:r>
              <a:rPr lang="en-US" dirty="0"/>
              <a:t>magnis dis parturient montes, nascetur ridiculus mus. Donec quam felis, ultricies nec, pellentesque eu, pretium quis, sem.</a:t>
            </a:r>
          </a:p>
        </p:txBody>
      </p:sp>
    </p:spTree>
    <p:extLst>
      <p:ext uri="{BB962C8B-B14F-4D97-AF65-F5344CB8AC3E}">
        <p14:creationId xmlns:p14="http://schemas.microsoft.com/office/powerpoint/2010/main" val="73877028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1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241"/>
          <p:cNvSpPr>
            <a:spLocks noEditPoints="1"/>
          </p:cNvSpPr>
          <p:nvPr/>
        </p:nvSpPr>
        <p:spPr bwMode="auto">
          <a:xfrm>
            <a:off x="6203119" y="4853637"/>
            <a:ext cx="325593" cy="325593"/>
          </a:xfrm>
          <a:custGeom>
            <a:avLst/>
            <a:gdLst>
              <a:gd name="T0" fmla="*/ 33 w 38"/>
              <a:gd name="T1" fmla="*/ 0 h 38"/>
              <a:gd name="T2" fmla="*/ 5 w 38"/>
              <a:gd name="T3" fmla="*/ 0 h 38"/>
              <a:gd name="T4" fmla="*/ 0 w 38"/>
              <a:gd name="T5" fmla="*/ 5 h 38"/>
              <a:gd name="T6" fmla="*/ 0 w 38"/>
              <a:gd name="T7" fmla="*/ 33 h 38"/>
              <a:gd name="T8" fmla="*/ 5 w 38"/>
              <a:gd name="T9" fmla="*/ 38 h 38"/>
              <a:gd name="T10" fmla="*/ 33 w 38"/>
              <a:gd name="T11" fmla="*/ 38 h 38"/>
              <a:gd name="T12" fmla="*/ 38 w 38"/>
              <a:gd name="T13" fmla="*/ 33 h 38"/>
              <a:gd name="T14" fmla="*/ 38 w 38"/>
              <a:gd name="T15" fmla="*/ 5 h 38"/>
              <a:gd name="T16" fmla="*/ 33 w 38"/>
              <a:gd name="T17" fmla="*/ 0 h 38"/>
              <a:gd name="T18" fmla="*/ 31 w 38"/>
              <a:gd name="T19" fmla="*/ 21 h 38"/>
              <a:gd name="T20" fmla="*/ 21 w 38"/>
              <a:gd name="T21" fmla="*/ 21 h 38"/>
              <a:gd name="T22" fmla="*/ 21 w 38"/>
              <a:gd name="T23" fmla="*/ 31 h 38"/>
              <a:gd name="T24" fmla="*/ 16 w 38"/>
              <a:gd name="T25" fmla="*/ 31 h 38"/>
              <a:gd name="T26" fmla="*/ 16 w 38"/>
              <a:gd name="T27" fmla="*/ 21 h 38"/>
              <a:gd name="T28" fmla="*/ 7 w 38"/>
              <a:gd name="T29" fmla="*/ 21 h 38"/>
              <a:gd name="T30" fmla="*/ 7 w 38"/>
              <a:gd name="T31" fmla="*/ 17 h 38"/>
              <a:gd name="T32" fmla="*/ 16 w 38"/>
              <a:gd name="T33" fmla="*/ 17 h 38"/>
              <a:gd name="T34" fmla="*/ 16 w 38"/>
              <a:gd name="T35" fmla="*/ 7 h 38"/>
              <a:gd name="T36" fmla="*/ 21 w 38"/>
              <a:gd name="T37" fmla="*/ 7 h 38"/>
              <a:gd name="T38" fmla="*/ 21 w 38"/>
              <a:gd name="T39" fmla="*/ 17 h 38"/>
              <a:gd name="T40" fmla="*/ 31 w 38"/>
              <a:gd name="T41" fmla="*/ 17 h 38"/>
              <a:gd name="T42" fmla="*/ 31 w 38"/>
              <a:gd name="T43" fmla="*/ 21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8" h="38">
                <a:moveTo>
                  <a:pt x="33" y="0"/>
                </a:moveTo>
                <a:cubicBezTo>
                  <a:pt x="5" y="0"/>
                  <a:pt x="5" y="0"/>
                  <a:pt x="5" y="0"/>
                </a:cubicBezTo>
                <a:cubicBezTo>
                  <a:pt x="2" y="0"/>
                  <a:pt x="0" y="2"/>
                  <a:pt x="0" y="5"/>
                </a:cubicBezTo>
                <a:cubicBezTo>
                  <a:pt x="0" y="33"/>
                  <a:pt x="0" y="33"/>
                  <a:pt x="0" y="33"/>
                </a:cubicBezTo>
                <a:cubicBezTo>
                  <a:pt x="0" y="36"/>
                  <a:pt x="2" y="38"/>
                  <a:pt x="5" y="38"/>
                </a:cubicBezTo>
                <a:cubicBezTo>
                  <a:pt x="33" y="38"/>
                  <a:pt x="33" y="38"/>
                  <a:pt x="33" y="38"/>
                </a:cubicBezTo>
                <a:cubicBezTo>
                  <a:pt x="35" y="38"/>
                  <a:pt x="38" y="36"/>
                  <a:pt x="38" y="33"/>
                </a:cubicBezTo>
                <a:cubicBezTo>
                  <a:pt x="38" y="5"/>
                  <a:pt x="38" y="5"/>
                  <a:pt x="38" y="5"/>
                </a:cubicBezTo>
                <a:cubicBezTo>
                  <a:pt x="38" y="2"/>
                  <a:pt x="35" y="0"/>
                  <a:pt x="33" y="0"/>
                </a:cubicBezTo>
                <a:close/>
                <a:moveTo>
                  <a:pt x="31" y="21"/>
                </a:moveTo>
                <a:cubicBezTo>
                  <a:pt x="21" y="21"/>
                  <a:pt x="21" y="21"/>
                  <a:pt x="21" y="21"/>
                </a:cubicBezTo>
                <a:cubicBezTo>
                  <a:pt x="21" y="31"/>
                  <a:pt x="21" y="31"/>
                  <a:pt x="21" y="31"/>
                </a:cubicBezTo>
                <a:cubicBezTo>
                  <a:pt x="16" y="31"/>
                  <a:pt x="16" y="31"/>
                  <a:pt x="16" y="31"/>
                </a:cubicBezTo>
                <a:cubicBezTo>
                  <a:pt x="16" y="21"/>
                  <a:pt x="16" y="21"/>
                  <a:pt x="16" y="21"/>
                </a:cubicBezTo>
                <a:cubicBezTo>
                  <a:pt x="7" y="21"/>
                  <a:pt x="7" y="21"/>
                  <a:pt x="7" y="21"/>
                </a:cubicBezTo>
                <a:cubicBezTo>
                  <a:pt x="7" y="17"/>
                  <a:pt x="7" y="17"/>
                  <a:pt x="7" y="17"/>
                </a:cubicBezTo>
                <a:cubicBezTo>
                  <a:pt x="16" y="17"/>
                  <a:pt x="16" y="17"/>
                  <a:pt x="16" y="17"/>
                </a:cubicBezTo>
                <a:cubicBezTo>
                  <a:pt x="16" y="7"/>
                  <a:pt x="16" y="7"/>
                  <a:pt x="16" y="7"/>
                </a:cubicBezTo>
                <a:cubicBezTo>
                  <a:pt x="21" y="7"/>
                  <a:pt x="21" y="7"/>
                  <a:pt x="21" y="7"/>
                </a:cubicBezTo>
                <a:cubicBezTo>
                  <a:pt x="21" y="17"/>
                  <a:pt x="21" y="17"/>
                  <a:pt x="21" y="17"/>
                </a:cubicBezTo>
                <a:cubicBezTo>
                  <a:pt x="31" y="17"/>
                  <a:pt x="31" y="17"/>
                  <a:pt x="31" y="17"/>
                </a:cubicBezTo>
                <a:lnTo>
                  <a:pt x="31" y="21"/>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3" name="Freeform 242"/>
          <p:cNvSpPr>
            <a:spLocks noEditPoints="1"/>
          </p:cNvSpPr>
          <p:nvPr/>
        </p:nvSpPr>
        <p:spPr bwMode="auto">
          <a:xfrm>
            <a:off x="5598033" y="4853637"/>
            <a:ext cx="325593" cy="325593"/>
          </a:xfrm>
          <a:custGeom>
            <a:avLst/>
            <a:gdLst>
              <a:gd name="T0" fmla="*/ 33 w 38"/>
              <a:gd name="T1" fmla="*/ 0 h 38"/>
              <a:gd name="T2" fmla="*/ 5 w 38"/>
              <a:gd name="T3" fmla="*/ 0 h 38"/>
              <a:gd name="T4" fmla="*/ 0 w 38"/>
              <a:gd name="T5" fmla="*/ 5 h 38"/>
              <a:gd name="T6" fmla="*/ 0 w 38"/>
              <a:gd name="T7" fmla="*/ 33 h 38"/>
              <a:gd name="T8" fmla="*/ 5 w 38"/>
              <a:gd name="T9" fmla="*/ 38 h 38"/>
              <a:gd name="T10" fmla="*/ 33 w 38"/>
              <a:gd name="T11" fmla="*/ 38 h 38"/>
              <a:gd name="T12" fmla="*/ 38 w 38"/>
              <a:gd name="T13" fmla="*/ 33 h 38"/>
              <a:gd name="T14" fmla="*/ 38 w 38"/>
              <a:gd name="T15" fmla="*/ 5 h 38"/>
              <a:gd name="T16" fmla="*/ 33 w 38"/>
              <a:gd name="T17" fmla="*/ 0 h 38"/>
              <a:gd name="T18" fmla="*/ 31 w 38"/>
              <a:gd name="T19" fmla="*/ 21 h 38"/>
              <a:gd name="T20" fmla="*/ 7 w 38"/>
              <a:gd name="T21" fmla="*/ 21 h 38"/>
              <a:gd name="T22" fmla="*/ 7 w 38"/>
              <a:gd name="T23" fmla="*/ 17 h 38"/>
              <a:gd name="T24" fmla="*/ 31 w 38"/>
              <a:gd name="T25" fmla="*/ 17 h 38"/>
              <a:gd name="T26" fmla="*/ 31 w 38"/>
              <a:gd name="T27" fmla="*/ 21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8" h="38">
                <a:moveTo>
                  <a:pt x="33" y="0"/>
                </a:moveTo>
                <a:cubicBezTo>
                  <a:pt x="5" y="0"/>
                  <a:pt x="5" y="0"/>
                  <a:pt x="5" y="0"/>
                </a:cubicBezTo>
                <a:cubicBezTo>
                  <a:pt x="2" y="0"/>
                  <a:pt x="0" y="2"/>
                  <a:pt x="0" y="5"/>
                </a:cubicBezTo>
                <a:cubicBezTo>
                  <a:pt x="0" y="33"/>
                  <a:pt x="0" y="33"/>
                  <a:pt x="0" y="33"/>
                </a:cubicBezTo>
                <a:cubicBezTo>
                  <a:pt x="0" y="36"/>
                  <a:pt x="2" y="38"/>
                  <a:pt x="5" y="38"/>
                </a:cubicBezTo>
                <a:cubicBezTo>
                  <a:pt x="33" y="38"/>
                  <a:pt x="33" y="38"/>
                  <a:pt x="33" y="38"/>
                </a:cubicBezTo>
                <a:cubicBezTo>
                  <a:pt x="36" y="38"/>
                  <a:pt x="38" y="36"/>
                  <a:pt x="38" y="33"/>
                </a:cubicBezTo>
                <a:cubicBezTo>
                  <a:pt x="38" y="5"/>
                  <a:pt x="38" y="5"/>
                  <a:pt x="38" y="5"/>
                </a:cubicBezTo>
                <a:cubicBezTo>
                  <a:pt x="38" y="2"/>
                  <a:pt x="36" y="0"/>
                  <a:pt x="33" y="0"/>
                </a:cubicBezTo>
                <a:close/>
                <a:moveTo>
                  <a:pt x="31" y="21"/>
                </a:moveTo>
                <a:cubicBezTo>
                  <a:pt x="7" y="21"/>
                  <a:pt x="7" y="21"/>
                  <a:pt x="7" y="21"/>
                </a:cubicBezTo>
                <a:cubicBezTo>
                  <a:pt x="7" y="17"/>
                  <a:pt x="7" y="17"/>
                  <a:pt x="7" y="17"/>
                </a:cubicBezTo>
                <a:cubicBezTo>
                  <a:pt x="31" y="17"/>
                  <a:pt x="31" y="17"/>
                  <a:pt x="31" y="17"/>
                </a:cubicBezTo>
                <a:lnTo>
                  <a:pt x="31" y="21"/>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4" name="Freeform 243"/>
          <p:cNvSpPr>
            <a:spLocks noEditPoints="1"/>
          </p:cNvSpPr>
          <p:nvPr/>
        </p:nvSpPr>
        <p:spPr bwMode="auto">
          <a:xfrm>
            <a:off x="7347594" y="4853637"/>
            <a:ext cx="318358" cy="325593"/>
          </a:xfrm>
          <a:custGeom>
            <a:avLst/>
            <a:gdLst>
              <a:gd name="T0" fmla="*/ 33 w 37"/>
              <a:gd name="T1" fmla="*/ 0 h 38"/>
              <a:gd name="T2" fmla="*/ 5 w 37"/>
              <a:gd name="T3" fmla="*/ 0 h 38"/>
              <a:gd name="T4" fmla="*/ 0 w 37"/>
              <a:gd name="T5" fmla="*/ 5 h 38"/>
              <a:gd name="T6" fmla="*/ 0 w 37"/>
              <a:gd name="T7" fmla="*/ 33 h 38"/>
              <a:gd name="T8" fmla="*/ 5 w 37"/>
              <a:gd name="T9" fmla="*/ 38 h 38"/>
              <a:gd name="T10" fmla="*/ 33 w 37"/>
              <a:gd name="T11" fmla="*/ 38 h 38"/>
              <a:gd name="T12" fmla="*/ 37 w 37"/>
              <a:gd name="T13" fmla="*/ 33 h 38"/>
              <a:gd name="T14" fmla="*/ 37 w 37"/>
              <a:gd name="T15" fmla="*/ 5 h 38"/>
              <a:gd name="T16" fmla="*/ 33 w 37"/>
              <a:gd name="T17" fmla="*/ 0 h 38"/>
              <a:gd name="T18" fmla="*/ 26 w 37"/>
              <a:gd name="T19" fmla="*/ 30 h 38"/>
              <a:gd name="T20" fmla="*/ 19 w 37"/>
              <a:gd name="T21" fmla="*/ 23 h 38"/>
              <a:gd name="T22" fmla="*/ 11 w 37"/>
              <a:gd name="T23" fmla="*/ 30 h 38"/>
              <a:gd name="T24" fmla="*/ 7 w 37"/>
              <a:gd name="T25" fmla="*/ 26 h 38"/>
              <a:gd name="T26" fmla="*/ 15 w 37"/>
              <a:gd name="T27" fmla="*/ 19 h 38"/>
              <a:gd name="T28" fmla="*/ 7 w 37"/>
              <a:gd name="T29" fmla="*/ 12 h 38"/>
              <a:gd name="T30" fmla="*/ 11 w 37"/>
              <a:gd name="T31" fmla="*/ 8 h 38"/>
              <a:gd name="T32" fmla="*/ 19 w 37"/>
              <a:gd name="T33" fmla="*/ 15 h 38"/>
              <a:gd name="T34" fmla="*/ 26 w 37"/>
              <a:gd name="T35" fmla="*/ 8 h 38"/>
              <a:gd name="T36" fmla="*/ 30 w 37"/>
              <a:gd name="T37" fmla="*/ 12 h 38"/>
              <a:gd name="T38" fmla="*/ 23 w 37"/>
              <a:gd name="T39" fmla="*/ 19 h 38"/>
              <a:gd name="T40" fmla="*/ 30 w 37"/>
              <a:gd name="T41" fmla="*/ 26 h 38"/>
              <a:gd name="T42" fmla="*/ 26 w 37"/>
              <a:gd name="T43" fmla="*/ 3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7" h="38">
                <a:moveTo>
                  <a:pt x="33" y="0"/>
                </a:moveTo>
                <a:cubicBezTo>
                  <a:pt x="5" y="0"/>
                  <a:pt x="5" y="0"/>
                  <a:pt x="5" y="0"/>
                </a:cubicBezTo>
                <a:cubicBezTo>
                  <a:pt x="2" y="0"/>
                  <a:pt x="0" y="2"/>
                  <a:pt x="0" y="5"/>
                </a:cubicBezTo>
                <a:cubicBezTo>
                  <a:pt x="0" y="33"/>
                  <a:pt x="0" y="33"/>
                  <a:pt x="0" y="33"/>
                </a:cubicBezTo>
                <a:cubicBezTo>
                  <a:pt x="0" y="36"/>
                  <a:pt x="2" y="38"/>
                  <a:pt x="5" y="38"/>
                </a:cubicBezTo>
                <a:cubicBezTo>
                  <a:pt x="33" y="38"/>
                  <a:pt x="33" y="38"/>
                  <a:pt x="33" y="38"/>
                </a:cubicBezTo>
                <a:cubicBezTo>
                  <a:pt x="35" y="38"/>
                  <a:pt x="37" y="36"/>
                  <a:pt x="37" y="33"/>
                </a:cubicBezTo>
                <a:cubicBezTo>
                  <a:pt x="37" y="5"/>
                  <a:pt x="37" y="5"/>
                  <a:pt x="37" y="5"/>
                </a:cubicBezTo>
                <a:cubicBezTo>
                  <a:pt x="37" y="2"/>
                  <a:pt x="35" y="0"/>
                  <a:pt x="33" y="0"/>
                </a:cubicBezTo>
                <a:close/>
                <a:moveTo>
                  <a:pt x="26" y="30"/>
                </a:moveTo>
                <a:cubicBezTo>
                  <a:pt x="19" y="23"/>
                  <a:pt x="19" y="23"/>
                  <a:pt x="19" y="23"/>
                </a:cubicBezTo>
                <a:cubicBezTo>
                  <a:pt x="11" y="30"/>
                  <a:pt x="11" y="30"/>
                  <a:pt x="11" y="30"/>
                </a:cubicBezTo>
                <a:cubicBezTo>
                  <a:pt x="7" y="26"/>
                  <a:pt x="7" y="26"/>
                  <a:pt x="7" y="26"/>
                </a:cubicBezTo>
                <a:cubicBezTo>
                  <a:pt x="15" y="19"/>
                  <a:pt x="15" y="19"/>
                  <a:pt x="15" y="19"/>
                </a:cubicBezTo>
                <a:cubicBezTo>
                  <a:pt x="7" y="12"/>
                  <a:pt x="7" y="12"/>
                  <a:pt x="7" y="12"/>
                </a:cubicBezTo>
                <a:cubicBezTo>
                  <a:pt x="11" y="8"/>
                  <a:pt x="11" y="8"/>
                  <a:pt x="11" y="8"/>
                </a:cubicBezTo>
                <a:cubicBezTo>
                  <a:pt x="19" y="15"/>
                  <a:pt x="19" y="15"/>
                  <a:pt x="19" y="15"/>
                </a:cubicBezTo>
                <a:cubicBezTo>
                  <a:pt x="26" y="8"/>
                  <a:pt x="26" y="8"/>
                  <a:pt x="26" y="8"/>
                </a:cubicBezTo>
                <a:cubicBezTo>
                  <a:pt x="30" y="12"/>
                  <a:pt x="30" y="12"/>
                  <a:pt x="30" y="12"/>
                </a:cubicBezTo>
                <a:cubicBezTo>
                  <a:pt x="23" y="19"/>
                  <a:pt x="23" y="19"/>
                  <a:pt x="23" y="19"/>
                </a:cubicBezTo>
                <a:cubicBezTo>
                  <a:pt x="30" y="26"/>
                  <a:pt x="30" y="26"/>
                  <a:pt x="30" y="26"/>
                </a:cubicBezTo>
                <a:lnTo>
                  <a:pt x="26" y="3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5" name="Freeform 244"/>
          <p:cNvSpPr>
            <a:spLocks noEditPoints="1"/>
          </p:cNvSpPr>
          <p:nvPr/>
        </p:nvSpPr>
        <p:spPr bwMode="auto">
          <a:xfrm>
            <a:off x="4403387" y="4878961"/>
            <a:ext cx="405183" cy="274946"/>
          </a:xfrm>
          <a:custGeom>
            <a:avLst/>
            <a:gdLst>
              <a:gd name="T0" fmla="*/ 78 w 112"/>
              <a:gd name="T1" fmla="*/ 10 h 76"/>
              <a:gd name="T2" fmla="*/ 22 w 112"/>
              <a:gd name="T3" fmla="*/ 10 h 76"/>
              <a:gd name="T4" fmla="*/ 22 w 112"/>
              <a:gd name="T5" fmla="*/ 0 h 76"/>
              <a:gd name="T6" fmla="*/ 0 w 112"/>
              <a:gd name="T7" fmla="*/ 19 h 76"/>
              <a:gd name="T8" fmla="*/ 22 w 112"/>
              <a:gd name="T9" fmla="*/ 36 h 76"/>
              <a:gd name="T10" fmla="*/ 22 w 112"/>
              <a:gd name="T11" fmla="*/ 26 h 76"/>
              <a:gd name="T12" fmla="*/ 78 w 112"/>
              <a:gd name="T13" fmla="*/ 26 h 76"/>
              <a:gd name="T14" fmla="*/ 78 w 112"/>
              <a:gd name="T15" fmla="*/ 10 h 76"/>
              <a:gd name="T16" fmla="*/ 112 w 112"/>
              <a:gd name="T17" fmla="*/ 57 h 76"/>
              <a:gd name="T18" fmla="*/ 88 w 112"/>
              <a:gd name="T19" fmla="*/ 38 h 76"/>
              <a:gd name="T20" fmla="*/ 88 w 112"/>
              <a:gd name="T21" fmla="*/ 50 h 76"/>
              <a:gd name="T22" fmla="*/ 34 w 112"/>
              <a:gd name="T23" fmla="*/ 50 h 76"/>
              <a:gd name="T24" fmla="*/ 34 w 112"/>
              <a:gd name="T25" fmla="*/ 64 h 76"/>
              <a:gd name="T26" fmla="*/ 88 w 112"/>
              <a:gd name="T27" fmla="*/ 64 h 76"/>
              <a:gd name="T28" fmla="*/ 88 w 112"/>
              <a:gd name="T29" fmla="*/ 76 h 76"/>
              <a:gd name="T30" fmla="*/ 112 w 112"/>
              <a:gd name="T31" fmla="*/ 57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2" h="76">
                <a:moveTo>
                  <a:pt x="78" y="10"/>
                </a:moveTo>
                <a:lnTo>
                  <a:pt x="22" y="10"/>
                </a:lnTo>
                <a:lnTo>
                  <a:pt x="22" y="0"/>
                </a:lnTo>
                <a:lnTo>
                  <a:pt x="0" y="19"/>
                </a:lnTo>
                <a:lnTo>
                  <a:pt x="22" y="36"/>
                </a:lnTo>
                <a:lnTo>
                  <a:pt x="22" y="26"/>
                </a:lnTo>
                <a:lnTo>
                  <a:pt x="78" y="26"/>
                </a:lnTo>
                <a:lnTo>
                  <a:pt x="78" y="10"/>
                </a:lnTo>
                <a:close/>
                <a:moveTo>
                  <a:pt x="112" y="57"/>
                </a:moveTo>
                <a:lnTo>
                  <a:pt x="88" y="38"/>
                </a:lnTo>
                <a:lnTo>
                  <a:pt x="88" y="50"/>
                </a:lnTo>
                <a:lnTo>
                  <a:pt x="34" y="50"/>
                </a:lnTo>
                <a:lnTo>
                  <a:pt x="34" y="64"/>
                </a:lnTo>
                <a:lnTo>
                  <a:pt x="88" y="64"/>
                </a:lnTo>
                <a:lnTo>
                  <a:pt x="88" y="76"/>
                </a:lnTo>
                <a:lnTo>
                  <a:pt x="112" y="57"/>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6" name="Freeform 245"/>
          <p:cNvSpPr>
            <a:spLocks noEditPoints="1"/>
          </p:cNvSpPr>
          <p:nvPr/>
        </p:nvSpPr>
        <p:spPr bwMode="auto">
          <a:xfrm>
            <a:off x="4448608" y="4349666"/>
            <a:ext cx="314741" cy="358154"/>
          </a:xfrm>
          <a:custGeom>
            <a:avLst/>
            <a:gdLst>
              <a:gd name="T0" fmla="*/ 35 w 37"/>
              <a:gd name="T1" fmla="*/ 0 h 42"/>
              <a:gd name="T2" fmla="*/ 30 w 37"/>
              <a:gd name="T3" fmla="*/ 0 h 42"/>
              <a:gd name="T4" fmla="*/ 28 w 37"/>
              <a:gd name="T5" fmla="*/ 2 h 42"/>
              <a:gd name="T6" fmla="*/ 28 w 37"/>
              <a:gd name="T7" fmla="*/ 42 h 42"/>
              <a:gd name="T8" fmla="*/ 37 w 37"/>
              <a:gd name="T9" fmla="*/ 42 h 42"/>
              <a:gd name="T10" fmla="*/ 37 w 37"/>
              <a:gd name="T11" fmla="*/ 2 h 42"/>
              <a:gd name="T12" fmla="*/ 35 w 37"/>
              <a:gd name="T13" fmla="*/ 0 h 42"/>
              <a:gd name="T14" fmla="*/ 21 w 37"/>
              <a:gd name="T15" fmla="*/ 14 h 42"/>
              <a:gd name="T16" fmla="*/ 16 w 37"/>
              <a:gd name="T17" fmla="*/ 14 h 42"/>
              <a:gd name="T18" fmla="*/ 14 w 37"/>
              <a:gd name="T19" fmla="*/ 16 h 42"/>
              <a:gd name="T20" fmla="*/ 14 w 37"/>
              <a:gd name="T21" fmla="*/ 42 h 42"/>
              <a:gd name="T22" fmla="*/ 23 w 37"/>
              <a:gd name="T23" fmla="*/ 42 h 42"/>
              <a:gd name="T24" fmla="*/ 23 w 37"/>
              <a:gd name="T25" fmla="*/ 16 h 42"/>
              <a:gd name="T26" fmla="*/ 21 w 37"/>
              <a:gd name="T27" fmla="*/ 14 h 42"/>
              <a:gd name="T28" fmla="*/ 7 w 37"/>
              <a:gd name="T29" fmla="*/ 28 h 42"/>
              <a:gd name="T30" fmla="*/ 1 w 37"/>
              <a:gd name="T31" fmla="*/ 28 h 42"/>
              <a:gd name="T32" fmla="*/ 0 w 37"/>
              <a:gd name="T33" fmla="*/ 31 h 42"/>
              <a:gd name="T34" fmla="*/ 0 w 37"/>
              <a:gd name="T35" fmla="*/ 42 h 42"/>
              <a:gd name="T36" fmla="*/ 9 w 37"/>
              <a:gd name="T37" fmla="*/ 42 h 42"/>
              <a:gd name="T38" fmla="*/ 9 w 37"/>
              <a:gd name="T39" fmla="*/ 31 h 42"/>
              <a:gd name="T40" fmla="*/ 7 w 37"/>
              <a:gd name="T41" fmla="*/ 28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7" h="42">
                <a:moveTo>
                  <a:pt x="35" y="0"/>
                </a:moveTo>
                <a:cubicBezTo>
                  <a:pt x="30" y="0"/>
                  <a:pt x="30" y="0"/>
                  <a:pt x="30" y="0"/>
                </a:cubicBezTo>
                <a:cubicBezTo>
                  <a:pt x="28" y="0"/>
                  <a:pt x="28" y="1"/>
                  <a:pt x="28" y="2"/>
                </a:cubicBezTo>
                <a:cubicBezTo>
                  <a:pt x="28" y="42"/>
                  <a:pt x="28" y="42"/>
                  <a:pt x="28" y="42"/>
                </a:cubicBezTo>
                <a:cubicBezTo>
                  <a:pt x="37" y="42"/>
                  <a:pt x="37" y="42"/>
                  <a:pt x="37" y="42"/>
                </a:cubicBezTo>
                <a:cubicBezTo>
                  <a:pt x="37" y="2"/>
                  <a:pt x="37" y="2"/>
                  <a:pt x="37" y="2"/>
                </a:cubicBezTo>
                <a:cubicBezTo>
                  <a:pt x="37" y="1"/>
                  <a:pt x="36" y="0"/>
                  <a:pt x="35" y="0"/>
                </a:cubicBezTo>
                <a:close/>
                <a:moveTo>
                  <a:pt x="21" y="14"/>
                </a:moveTo>
                <a:cubicBezTo>
                  <a:pt x="16" y="14"/>
                  <a:pt x="16" y="14"/>
                  <a:pt x="16" y="14"/>
                </a:cubicBezTo>
                <a:cubicBezTo>
                  <a:pt x="14" y="14"/>
                  <a:pt x="14" y="15"/>
                  <a:pt x="14" y="16"/>
                </a:cubicBezTo>
                <a:cubicBezTo>
                  <a:pt x="14" y="42"/>
                  <a:pt x="14" y="42"/>
                  <a:pt x="14" y="42"/>
                </a:cubicBezTo>
                <a:cubicBezTo>
                  <a:pt x="23" y="42"/>
                  <a:pt x="23" y="42"/>
                  <a:pt x="23" y="42"/>
                </a:cubicBezTo>
                <a:cubicBezTo>
                  <a:pt x="23" y="16"/>
                  <a:pt x="23" y="16"/>
                  <a:pt x="23" y="16"/>
                </a:cubicBezTo>
                <a:cubicBezTo>
                  <a:pt x="23" y="15"/>
                  <a:pt x="22" y="14"/>
                  <a:pt x="21" y="14"/>
                </a:cubicBezTo>
                <a:close/>
                <a:moveTo>
                  <a:pt x="7" y="28"/>
                </a:moveTo>
                <a:cubicBezTo>
                  <a:pt x="1" y="28"/>
                  <a:pt x="1" y="28"/>
                  <a:pt x="1" y="28"/>
                </a:cubicBezTo>
                <a:cubicBezTo>
                  <a:pt x="0" y="28"/>
                  <a:pt x="0" y="29"/>
                  <a:pt x="0" y="31"/>
                </a:cubicBezTo>
                <a:cubicBezTo>
                  <a:pt x="0" y="42"/>
                  <a:pt x="0" y="42"/>
                  <a:pt x="0" y="42"/>
                </a:cubicBezTo>
                <a:cubicBezTo>
                  <a:pt x="9" y="42"/>
                  <a:pt x="9" y="42"/>
                  <a:pt x="9" y="42"/>
                </a:cubicBezTo>
                <a:cubicBezTo>
                  <a:pt x="9" y="31"/>
                  <a:pt x="9" y="31"/>
                  <a:pt x="9" y="31"/>
                </a:cubicBezTo>
                <a:cubicBezTo>
                  <a:pt x="9" y="29"/>
                  <a:pt x="8" y="28"/>
                  <a:pt x="7" y="2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7" name="Freeform 246"/>
          <p:cNvSpPr>
            <a:spLocks noEditPoints="1"/>
          </p:cNvSpPr>
          <p:nvPr/>
        </p:nvSpPr>
        <p:spPr bwMode="auto">
          <a:xfrm>
            <a:off x="3228615" y="4844593"/>
            <a:ext cx="332828" cy="343682"/>
          </a:xfrm>
          <a:custGeom>
            <a:avLst/>
            <a:gdLst>
              <a:gd name="T0" fmla="*/ 17 w 39"/>
              <a:gd name="T1" fmla="*/ 0 h 40"/>
              <a:gd name="T2" fmla="*/ 0 w 39"/>
              <a:gd name="T3" fmla="*/ 18 h 40"/>
              <a:gd name="T4" fmla="*/ 17 w 39"/>
              <a:gd name="T5" fmla="*/ 18 h 40"/>
              <a:gd name="T6" fmla="*/ 17 w 39"/>
              <a:gd name="T7" fmla="*/ 0 h 40"/>
              <a:gd name="T8" fmla="*/ 22 w 39"/>
              <a:gd name="T9" fmla="*/ 0 h 40"/>
              <a:gd name="T10" fmla="*/ 22 w 39"/>
              <a:gd name="T11" fmla="*/ 20 h 40"/>
              <a:gd name="T12" fmla="*/ 20 w 39"/>
              <a:gd name="T13" fmla="*/ 23 h 40"/>
              <a:gd name="T14" fmla="*/ 0 w 39"/>
              <a:gd name="T15" fmla="*/ 23 h 40"/>
              <a:gd name="T16" fmla="*/ 19 w 39"/>
              <a:gd name="T17" fmla="*/ 40 h 40"/>
              <a:gd name="T18" fmla="*/ 39 w 39"/>
              <a:gd name="T19" fmla="*/ 20 h 40"/>
              <a:gd name="T20" fmla="*/ 22 w 39"/>
              <a:gd name="T21"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9" h="40">
                <a:moveTo>
                  <a:pt x="17" y="0"/>
                </a:moveTo>
                <a:cubicBezTo>
                  <a:pt x="8" y="2"/>
                  <a:pt x="1" y="9"/>
                  <a:pt x="0" y="18"/>
                </a:cubicBezTo>
                <a:cubicBezTo>
                  <a:pt x="17" y="18"/>
                  <a:pt x="17" y="18"/>
                  <a:pt x="17" y="18"/>
                </a:cubicBezTo>
                <a:lnTo>
                  <a:pt x="17" y="0"/>
                </a:lnTo>
                <a:close/>
                <a:moveTo>
                  <a:pt x="22" y="0"/>
                </a:moveTo>
                <a:cubicBezTo>
                  <a:pt x="22" y="20"/>
                  <a:pt x="22" y="20"/>
                  <a:pt x="22" y="20"/>
                </a:cubicBezTo>
                <a:cubicBezTo>
                  <a:pt x="22" y="22"/>
                  <a:pt x="21" y="23"/>
                  <a:pt x="20" y="23"/>
                </a:cubicBezTo>
                <a:cubicBezTo>
                  <a:pt x="0" y="23"/>
                  <a:pt x="0" y="23"/>
                  <a:pt x="0" y="23"/>
                </a:cubicBezTo>
                <a:cubicBezTo>
                  <a:pt x="1" y="32"/>
                  <a:pt x="9" y="40"/>
                  <a:pt x="19" y="40"/>
                </a:cubicBezTo>
                <a:cubicBezTo>
                  <a:pt x="30" y="40"/>
                  <a:pt x="39" y="31"/>
                  <a:pt x="39" y="20"/>
                </a:cubicBezTo>
                <a:cubicBezTo>
                  <a:pt x="39" y="10"/>
                  <a:pt x="32" y="2"/>
                  <a:pt x="22" y="0"/>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8" name="Freeform 247"/>
          <p:cNvSpPr>
            <a:spLocks noEditPoints="1"/>
          </p:cNvSpPr>
          <p:nvPr/>
        </p:nvSpPr>
        <p:spPr bwMode="auto">
          <a:xfrm>
            <a:off x="3832213" y="4356903"/>
            <a:ext cx="405182" cy="343682"/>
          </a:xfrm>
          <a:custGeom>
            <a:avLst/>
            <a:gdLst>
              <a:gd name="T0" fmla="*/ 2 w 47"/>
              <a:gd name="T1" fmla="*/ 23 h 40"/>
              <a:gd name="T2" fmla="*/ 5 w 47"/>
              <a:gd name="T3" fmla="*/ 24 h 40"/>
              <a:gd name="T4" fmla="*/ 7 w 47"/>
              <a:gd name="T5" fmla="*/ 20 h 40"/>
              <a:gd name="T6" fmla="*/ 3 w 47"/>
              <a:gd name="T7" fmla="*/ 19 h 40"/>
              <a:gd name="T8" fmla="*/ 0 w 47"/>
              <a:gd name="T9" fmla="*/ 21 h 40"/>
              <a:gd name="T10" fmla="*/ 2 w 47"/>
              <a:gd name="T11" fmla="*/ 23 h 40"/>
              <a:gd name="T12" fmla="*/ 44 w 47"/>
              <a:gd name="T13" fmla="*/ 24 h 40"/>
              <a:gd name="T14" fmla="*/ 33 w 47"/>
              <a:gd name="T15" fmla="*/ 33 h 40"/>
              <a:gd name="T16" fmla="*/ 21 w 47"/>
              <a:gd name="T17" fmla="*/ 24 h 40"/>
              <a:gd name="T18" fmla="*/ 20 w 47"/>
              <a:gd name="T19" fmla="*/ 23 h 40"/>
              <a:gd name="T20" fmla="*/ 18 w 47"/>
              <a:gd name="T21" fmla="*/ 23 h 40"/>
              <a:gd name="T22" fmla="*/ 16 w 47"/>
              <a:gd name="T23" fmla="*/ 27 h 40"/>
              <a:gd name="T24" fmla="*/ 19 w 47"/>
              <a:gd name="T25" fmla="*/ 27 h 40"/>
              <a:gd name="T26" fmla="*/ 32 w 47"/>
              <a:gd name="T27" fmla="*/ 38 h 40"/>
              <a:gd name="T28" fmla="*/ 33 w 47"/>
              <a:gd name="T29" fmla="*/ 38 h 40"/>
              <a:gd name="T30" fmla="*/ 35 w 47"/>
              <a:gd name="T31" fmla="*/ 38 h 40"/>
              <a:gd name="T32" fmla="*/ 46 w 47"/>
              <a:gd name="T33" fmla="*/ 27 h 40"/>
              <a:gd name="T34" fmla="*/ 47 w 47"/>
              <a:gd name="T35" fmla="*/ 24 h 40"/>
              <a:gd name="T36" fmla="*/ 44 w 47"/>
              <a:gd name="T37" fmla="*/ 24 h 40"/>
              <a:gd name="T38" fmla="*/ 21 w 47"/>
              <a:gd name="T39" fmla="*/ 14 h 40"/>
              <a:gd name="T40" fmla="*/ 32 w 47"/>
              <a:gd name="T41" fmla="*/ 21 h 40"/>
              <a:gd name="T42" fmla="*/ 35 w 47"/>
              <a:gd name="T43" fmla="*/ 20 h 40"/>
              <a:gd name="T44" fmla="*/ 47 w 47"/>
              <a:gd name="T45" fmla="*/ 3 h 40"/>
              <a:gd name="T46" fmla="*/ 46 w 47"/>
              <a:gd name="T47" fmla="*/ 0 h 40"/>
              <a:gd name="T48" fmla="*/ 43 w 47"/>
              <a:gd name="T49" fmla="*/ 1 h 40"/>
              <a:gd name="T50" fmla="*/ 33 w 47"/>
              <a:gd name="T51" fmla="*/ 16 h 40"/>
              <a:gd name="T52" fmla="*/ 21 w 47"/>
              <a:gd name="T53" fmla="*/ 9 h 40"/>
              <a:gd name="T54" fmla="*/ 19 w 47"/>
              <a:gd name="T55" fmla="*/ 9 h 40"/>
              <a:gd name="T56" fmla="*/ 18 w 47"/>
              <a:gd name="T57" fmla="*/ 9 h 40"/>
              <a:gd name="T58" fmla="*/ 1 w 47"/>
              <a:gd name="T59" fmla="*/ 37 h 40"/>
              <a:gd name="T60" fmla="*/ 1 w 47"/>
              <a:gd name="T61" fmla="*/ 40 h 40"/>
              <a:gd name="T62" fmla="*/ 2 w 47"/>
              <a:gd name="T63" fmla="*/ 40 h 40"/>
              <a:gd name="T64" fmla="*/ 4 w 47"/>
              <a:gd name="T65" fmla="*/ 39 h 40"/>
              <a:gd name="T66" fmla="*/ 21 w 47"/>
              <a:gd name="T67" fmla="*/ 14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7" h="40">
                <a:moveTo>
                  <a:pt x="2" y="23"/>
                </a:moveTo>
                <a:cubicBezTo>
                  <a:pt x="5" y="24"/>
                  <a:pt x="5" y="24"/>
                  <a:pt x="5" y="24"/>
                </a:cubicBezTo>
                <a:cubicBezTo>
                  <a:pt x="7" y="20"/>
                  <a:pt x="7" y="20"/>
                  <a:pt x="7" y="20"/>
                </a:cubicBezTo>
                <a:cubicBezTo>
                  <a:pt x="3" y="19"/>
                  <a:pt x="3" y="19"/>
                  <a:pt x="3" y="19"/>
                </a:cubicBezTo>
                <a:cubicBezTo>
                  <a:pt x="2" y="19"/>
                  <a:pt x="1" y="20"/>
                  <a:pt x="0" y="21"/>
                </a:cubicBezTo>
                <a:cubicBezTo>
                  <a:pt x="0" y="22"/>
                  <a:pt x="1" y="23"/>
                  <a:pt x="2" y="23"/>
                </a:cubicBezTo>
                <a:close/>
                <a:moveTo>
                  <a:pt x="44" y="24"/>
                </a:moveTo>
                <a:cubicBezTo>
                  <a:pt x="33" y="33"/>
                  <a:pt x="33" y="33"/>
                  <a:pt x="33" y="33"/>
                </a:cubicBezTo>
                <a:cubicBezTo>
                  <a:pt x="21" y="24"/>
                  <a:pt x="21" y="24"/>
                  <a:pt x="21" y="24"/>
                </a:cubicBezTo>
                <a:cubicBezTo>
                  <a:pt x="21" y="24"/>
                  <a:pt x="20" y="23"/>
                  <a:pt x="20" y="23"/>
                </a:cubicBezTo>
                <a:cubicBezTo>
                  <a:pt x="18" y="23"/>
                  <a:pt x="18" y="23"/>
                  <a:pt x="18" y="23"/>
                </a:cubicBezTo>
                <a:cubicBezTo>
                  <a:pt x="16" y="27"/>
                  <a:pt x="16" y="27"/>
                  <a:pt x="16" y="27"/>
                </a:cubicBezTo>
                <a:cubicBezTo>
                  <a:pt x="19" y="27"/>
                  <a:pt x="19" y="27"/>
                  <a:pt x="19" y="27"/>
                </a:cubicBezTo>
                <a:cubicBezTo>
                  <a:pt x="32" y="38"/>
                  <a:pt x="32" y="38"/>
                  <a:pt x="32" y="38"/>
                </a:cubicBezTo>
                <a:cubicBezTo>
                  <a:pt x="32" y="38"/>
                  <a:pt x="33" y="38"/>
                  <a:pt x="33" y="38"/>
                </a:cubicBezTo>
                <a:cubicBezTo>
                  <a:pt x="34" y="38"/>
                  <a:pt x="34" y="38"/>
                  <a:pt x="35" y="38"/>
                </a:cubicBezTo>
                <a:cubicBezTo>
                  <a:pt x="46" y="27"/>
                  <a:pt x="46" y="27"/>
                  <a:pt x="46" y="27"/>
                </a:cubicBezTo>
                <a:cubicBezTo>
                  <a:pt x="47" y="26"/>
                  <a:pt x="47" y="25"/>
                  <a:pt x="47" y="24"/>
                </a:cubicBezTo>
                <a:cubicBezTo>
                  <a:pt x="46" y="23"/>
                  <a:pt x="44" y="23"/>
                  <a:pt x="44" y="24"/>
                </a:cubicBezTo>
                <a:close/>
                <a:moveTo>
                  <a:pt x="21" y="14"/>
                </a:moveTo>
                <a:cubicBezTo>
                  <a:pt x="32" y="21"/>
                  <a:pt x="32" y="21"/>
                  <a:pt x="32" y="21"/>
                </a:cubicBezTo>
                <a:cubicBezTo>
                  <a:pt x="33" y="21"/>
                  <a:pt x="34" y="21"/>
                  <a:pt x="35" y="20"/>
                </a:cubicBezTo>
                <a:cubicBezTo>
                  <a:pt x="47" y="3"/>
                  <a:pt x="47" y="3"/>
                  <a:pt x="47" y="3"/>
                </a:cubicBezTo>
                <a:cubicBezTo>
                  <a:pt x="47" y="2"/>
                  <a:pt x="47" y="1"/>
                  <a:pt x="46" y="0"/>
                </a:cubicBezTo>
                <a:cubicBezTo>
                  <a:pt x="45" y="0"/>
                  <a:pt x="44" y="0"/>
                  <a:pt x="43" y="1"/>
                </a:cubicBezTo>
                <a:cubicBezTo>
                  <a:pt x="33" y="16"/>
                  <a:pt x="33" y="16"/>
                  <a:pt x="33" y="16"/>
                </a:cubicBezTo>
                <a:cubicBezTo>
                  <a:pt x="21" y="9"/>
                  <a:pt x="21" y="9"/>
                  <a:pt x="21" y="9"/>
                </a:cubicBezTo>
                <a:cubicBezTo>
                  <a:pt x="21" y="8"/>
                  <a:pt x="20" y="8"/>
                  <a:pt x="19" y="9"/>
                </a:cubicBezTo>
                <a:cubicBezTo>
                  <a:pt x="19" y="9"/>
                  <a:pt x="18" y="9"/>
                  <a:pt x="18" y="9"/>
                </a:cubicBezTo>
                <a:cubicBezTo>
                  <a:pt x="1" y="37"/>
                  <a:pt x="1" y="37"/>
                  <a:pt x="1" y="37"/>
                </a:cubicBezTo>
                <a:cubicBezTo>
                  <a:pt x="0" y="38"/>
                  <a:pt x="0" y="39"/>
                  <a:pt x="1" y="40"/>
                </a:cubicBezTo>
                <a:cubicBezTo>
                  <a:pt x="2" y="40"/>
                  <a:pt x="2" y="40"/>
                  <a:pt x="2" y="40"/>
                </a:cubicBezTo>
                <a:cubicBezTo>
                  <a:pt x="3" y="40"/>
                  <a:pt x="4" y="40"/>
                  <a:pt x="4" y="39"/>
                </a:cubicBezTo>
                <a:lnTo>
                  <a:pt x="21" y="1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9" name="Freeform 248"/>
          <p:cNvSpPr>
            <a:spLocks/>
          </p:cNvSpPr>
          <p:nvPr/>
        </p:nvSpPr>
        <p:spPr bwMode="auto">
          <a:xfrm>
            <a:off x="4979897" y="4857254"/>
            <a:ext cx="394331" cy="318359"/>
          </a:xfrm>
          <a:custGeom>
            <a:avLst/>
            <a:gdLst>
              <a:gd name="T0" fmla="*/ 46 w 46"/>
              <a:gd name="T1" fmla="*/ 1 h 37"/>
              <a:gd name="T2" fmla="*/ 35 w 46"/>
              <a:gd name="T3" fmla="*/ 19 h 37"/>
              <a:gd name="T4" fmla="*/ 33 w 46"/>
              <a:gd name="T5" fmla="*/ 19 h 37"/>
              <a:gd name="T6" fmla="*/ 28 w 46"/>
              <a:gd name="T7" fmla="*/ 14 h 37"/>
              <a:gd name="T8" fmla="*/ 26 w 46"/>
              <a:gd name="T9" fmla="*/ 14 h 37"/>
              <a:gd name="T10" fmla="*/ 19 w 46"/>
              <a:gd name="T11" fmla="*/ 25 h 37"/>
              <a:gd name="T12" fmla="*/ 17 w 46"/>
              <a:gd name="T13" fmla="*/ 26 h 37"/>
              <a:gd name="T14" fmla="*/ 13 w 46"/>
              <a:gd name="T15" fmla="*/ 23 h 37"/>
              <a:gd name="T16" fmla="*/ 11 w 46"/>
              <a:gd name="T17" fmla="*/ 23 h 37"/>
              <a:gd name="T18" fmla="*/ 1 w 46"/>
              <a:gd name="T19" fmla="*/ 36 h 37"/>
              <a:gd name="T20" fmla="*/ 1 w 46"/>
              <a:gd name="T21" fmla="*/ 37 h 37"/>
              <a:gd name="T22" fmla="*/ 46 w 46"/>
              <a:gd name="T23" fmla="*/ 37 h 37"/>
              <a:gd name="T24" fmla="*/ 46 w 46"/>
              <a:gd name="T25" fmla="*/ 1 h 37"/>
              <a:gd name="T26" fmla="*/ 46 w 46"/>
              <a:gd name="T27" fmla="*/ 1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6" h="37">
                <a:moveTo>
                  <a:pt x="46" y="1"/>
                </a:moveTo>
                <a:cubicBezTo>
                  <a:pt x="35" y="19"/>
                  <a:pt x="35" y="19"/>
                  <a:pt x="35" y="19"/>
                </a:cubicBezTo>
                <a:cubicBezTo>
                  <a:pt x="34" y="19"/>
                  <a:pt x="34" y="20"/>
                  <a:pt x="33" y="19"/>
                </a:cubicBezTo>
                <a:cubicBezTo>
                  <a:pt x="28" y="14"/>
                  <a:pt x="28" y="14"/>
                  <a:pt x="28" y="14"/>
                </a:cubicBezTo>
                <a:cubicBezTo>
                  <a:pt x="27" y="14"/>
                  <a:pt x="26" y="14"/>
                  <a:pt x="26" y="14"/>
                </a:cubicBezTo>
                <a:cubicBezTo>
                  <a:pt x="19" y="25"/>
                  <a:pt x="19" y="25"/>
                  <a:pt x="19" y="25"/>
                </a:cubicBezTo>
                <a:cubicBezTo>
                  <a:pt x="18" y="26"/>
                  <a:pt x="17" y="26"/>
                  <a:pt x="17" y="26"/>
                </a:cubicBezTo>
                <a:cubicBezTo>
                  <a:pt x="13" y="23"/>
                  <a:pt x="13" y="23"/>
                  <a:pt x="13" y="23"/>
                </a:cubicBezTo>
                <a:cubicBezTo>
                  <a:pt x="13" y="22"/>
                  <a:pt x="12" y="22"/>
                  <a:pt x="11" y="23"/>
                </a:cubicBezTo>
                <a:cubicBezTo>
                  <a:pt x="1" y="36"/>
                  <a:pt x="1" y="36"/>
                  <a:pt x="1" y="36"/>
                </a:cubicBezTo>
                <a:cubicBezTo>
                  <a:pt x="0" y="37"/>
                  <a:pt x="0" y="37"/>
                  <a:pt x="1" y="37"/>
                </a:cubicBezTo>
                <a:cubicBezTo>
                  <a:pt x="46" y="37"/>
                  <a:pt x="46" y="37"/>
                  <a:pt x="46" y="37"/>
                </a:cubicBezTo>
                <a:cubicBezTo>
                  <a:pt x="46" y="1"/>
                  <a:pt x="46" y="1"/>
                  <a:pt x="46" y="1"/>
                </a:cubicBezTo>
                <a:cubicBezTo>
                  <a:pt x="46" y="1"/>
                  <a:pt x="46" y="0"/>
                  <a:pt x="46" y="1"/>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10" name="Freeform 249"/>
          <p:cNvSpPr>
            <a:spLocks noEditPoints="1"/>
          </p:cNvSpPr>
          <p:nvPr/>
        </p:nvSpPr>
        <p:spPr bwMode="auto">
          <a:xfrm>
            <a:off x="3234040" y="4340623"/>
            <a:ext cx="321977" cy="376241"/>
          </a:xfrm>
          <a:custGeom>
            <a:avLst/>
            <a:gdLst>
              <a:gd name="T0" fmla="*/ 28 w 38"/>
              <a:gd name="T1" fmla="*/ 17 h 44"/>
              <a:gd name="T2" fmla="*/ 31 w 38"/>
              <a:gd name="T3" fmla="*/ 2 h 44"/>
              <a:gd name="T4" fmla="*/ 20 w 38"/>
              <a:gd name="T5" fmla="*/ 13 h 44"/>
              <a:gd name="T6" fmla="*/ 10 w 38"/>
              <a:gd name="T7" fmla="*/ 22 h 44"/>
              <a:gd name="T8" fmla="*/ 10 w 38"/>
              <a:gd name="T9" fmla="*/ 38 h 44"/>
              <a:gd name="T10" fmla="*/ 30 w 38"/>
              <a:gd name="T11" fmla="*/ 44 h 44"/>
              <a:gd name="T12" fmla="*/ 38 w 38"/>
              <a:gd name="T13" fmla="*/ 21 h 44"/>
              <a:gd name="T14" fmla="*/ 28 w 38"/>
              <a:gd name="T15" fmla="*/ 17 h 44"/>
              <a:gd name="T16" fmla="*/ 8 w 38"/>
              <a:gd name="T17" fmla="*/ 17 h 44"/>
              <a:gd name="T18" fmla="*/ 0 w 38"/>
              <a:gd name="T19" fmla="*/ 24 h 44"/>
              <a:gd name="T20" fmla="*/ 0 w 38"/>
              <a:gd name="T21" fmla="*/ 36 h 44"/>
              <a:gd name="T22" fmla="*/ 8 w 38"/>
              <a:gd name="T23" fmla="*/ 43 h 44"/>
              <a:gd name="T24" fmla="*/ 5 w 38"/>
              <a:gd name="T25" fmla="*/ 37 h 44"/>
              <a:gd name="T26" fmla="*/ 5 w 38"/>
              <a:gd name="T27" fmla="*/ 22 h 44"/>
              <a:gd name="T28" fmla="*/ 8 w 38"/>
              <a:gd name="T29" fmla="*/ 17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8" h="44">
                <a:moveTo>
                  <a:pt x="28" y="17"/>
                </a:moveTo>
                <a:cubicBezTo>
                  <a:pt x="28" y="16"/>
                  <a:pt x="36" y="8"/>
                  <a:pt x="31" y="2"/>
                </a:cubicBezTo>
                <a:cubicBezTo>
                  <a:pt x="30" y="0"/>
                  <a:pt x="26" y="9"/>
                  <a:pt x="20" y="13"/>
                </a:cubicBezTo>
                <a:cubicBezTo>
                  <a:pt x="17" y="15"/>
                  <a:pt x="10" y="19"/>
                  <a:pt x="10" y="22"/>
                </a:cubicBezTo>
                <a:cubicBezTo>
                  <a:pt x="10" y="38"/>
                  <a:pt x="10" y="38"/>
                  <a:pt x="10" y="38"/>
                </a:cubicBezTo>
                <a:cubicBezTo>
                  <a:pt x="10" y="41"/>
                  <a:pt x="21" y="44"/>
                  <a:pt x="30" y="44"/>
                </a:cubicBezTo>
                <a:cubicBezTo>
                  <a:pt x="33" y="44"/>
                  <a:pt x="38" y="24"/>
                  <a:pt x="38" y="21"/>
                </a:cubicBezTo>
                <a:cubicBezTo>
                  <a:pt x="38" y="17"/>
                  <a:pt x="28" y="18"/>
                  <a:pt x="28" y="17"/>
                </a:cubicBezTo>
                <a:close/>
                <a:moveTo>
                  <a:pt x="8" y="17"/>
                </a:moveTo>
                <a:cubicBezTo>
                  <a:pt x="6" y="17"/>
                  <a:pt x="0" y="18"/>
                  <a:pt x="0" y="24"/>
                </a:cubicBezTo>
                <a:cubicBezTo>
                  <a:pt x="0" y="36"/>
                  <a:pt x="0" y="36"/>
                  <a:pt x="0" y="36"/>
                </a:cubicBezTo>
                <a:cubicBezTo>
                  <a:pt x="0" y="42"/>
                  <a:pt x="6" y="43"/>
                  <a:pt x="8" y="43"/>
                </a:cubicBezTo>
                <a:cubicBezTo>
                  <a:pt x="9" y="43"/>
                  <a:pt x="5" y="41"/>
                  <a:pt x="5" y="37"/>
                </a:cubicBezTo>
                <a:cubicBezTo>
                  <a:pt x="5" y="22"/>
                  <a:pt x="5" y="22"/>
                  <a:pt x="5" y="22"/>
                </a:cubicBezTo>
                <a:cubicBezTo>
                  <a:pt x="5" y="18"/>
                  <a:pt x="9" y="17"/>
                  <a:pt x="8" y="17"/>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11" name="Freeform 250"/>
          <p:cNvSpPr>
            <a:spLocks noEditPoints="1"/>
          </p:cNvSpPr>
          <p:nvPr/>
        </p:nvSpPr>
        <p:spPr bwMode="auto">
          <a:xfrm>
            <a:off x="1467196" y="3344009"/>
            <a:ext cx="325593" cy="369005"/>
          </a:xfrm>
          <a:custGeom>
            <a:avLst/>
            <a:gdLst>
              <a:gd name="T0" fmla="*/ 11 w 38"/>
              <a:gd name="T1" fmla="*/ 27 h 43"/>
              <a:gd name="T2" fmla="*/ 7 w 38"/>
              <a:gd name="T3" fmla="*/ 42 h 43"/>
              <a:gd name="T4" fmla="*/ 18 w 38"/>
              <a:gd name="T5" fmla="*/ 31 h 43"/>
              <a:gd name="T6" fmla="*/ 29 w 38"/>
              <a:gd name="T7" fmla="*/ 22 h 43"/>
              <a:gd name="T8" fmla="*/ 29 w 38"/>
              <a:gd name="T9" fmla="*/ 6 h 43"/>
              <a:gd name="T10" fmla="*/ 8 w 38"/>
              <a:gd name="T11" fmla="*/ 0 h 43"/>
              <a:gd name="T12" fmla="*/ 0 w 38"/>
              <a:gd name="T13" fmla="*/ 23 h 43"/>
              <a:gd name="T14" fmla="*/ 11 w 38"/>
              <a:gd name="T15" fmla="*/ 27 h 43"/>
              <a:gd name="T16" fmla="*/ 31 w 38"/>
              <a:gd name="T17" fmla="*/ 27 h 43"/>
              <a:gd name="T18" fmla="*/ 38 w 38"/>
              <a:gd name="T19" fmla="*/ 20 h 43"/>
              <a:gd name="T20" fmla="*/ 38 w 38"/>
              <a:gd name="T21" fmla="*/ 8 h 43"/>
              <a:gd name="T22" fmla="*/ 31 w 38"/>
              <a:gd name="T23" fmla="*/ 1 h 43"/>
              <a:gd name="T24" fmla="*/ 33 w 38"/>
              <a:gd name="T25" fmla="*/ 6 h 43"/>
              <a:gd name="T26" fmla="*/ 33 w 38"/>
              <a:gd name="T27" fmla="*/ 21 h 43"/>
              <a:gd name="T28" fmla="*/ 31 w 38"/>
              <a:gd name="T29" fmla="*/ 27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8" h="43">
                <a:moveTo>
                  <a:pt x="11" y="27"/>
                </a:moveTo>
                <a:cubicBezTo>
                  <a:pt x="11" y="28"/>
                  <a:pt x="2" y="36"/>
                  <a:pt x="7" y="42"/>
                </a:cubicBezTo>
                <a:cubicBezTo>
                  <a:pt x="8" y="43"/>
                  <a:pt x="12" y="35"/>
                  <a:pt x="18" y="31"/>
                </a:cubicBezTo>
                <a:cubicBezTo>
                  <a:pt x="21" y="29"/>
                  <a:pt x="29" y="24"/>
                  <a:pt x="29" y="22"/>
                </a:cubicBezTo>
                <a:cubicBezTo>
                  <a:pt x="29" y="6"/>
                  <a:pt x="29" y="6"/>
                  <a:pt x="29" y="6"/>
                </a:cubicBezTo>
                <a:cubicBezTo>
                  <a:pt x="29" y="3"/>
                  <a:pt x="17" y="0"/>
                  <a:pt x="8" y="0"/>
                </a:cubicBezTo>
                <a:cubicBezTo>
                  <a:pt x="5" y="0"/>
                  <a:pt x="0" y="20"/>
                  <a:pt x="0" y="23"/>
                </a:cubicBezTo>
                <a:cubicBezTo>
                  <a:pt x="0" y="26"/>
                  <a:pt x="10" y="26"/>
                  <a:pt x="11" y="27"/>
                </a:cubicBezTo>
                <a:close/>
                <a:moveTo>
                  <a:pt x="31" y="27"/>
                </a:moveTo>
                <a:cubicBezTo>
                  <a:pt x="32" y="27"/>
                  <a:pt x="38" y="26"/>
                  <a:pt x="38" y="20"/>
                </a:cubicBezTo>
                <a:cubicBezTo>
                  <a:pt x="38" y="8"/>
                  <a:pt x="38" y="8"/>
                  <a:pt x="38" y="8"/>
                </a:cubicBezTo>
                <a:cubicBezTo>
                  <a:pt x="38" y="2"/>
                  <a:pt x="32" y="1"/>
                  <a:pt x="31" y="1"/>
                </a:cubicBezTo>
                <a:cubicBezTo>
                  <a:pt x="29" y="1"/>
                  <a:pt x="33" y="2"/>
                  <a:pt x="33" y="6"/>
                </a:cubicBezTo>
                <a:cubicBezTo>
                  <a:pt x="33" y="21"/>
                  <a:pt x="33" y="21"/>
                  <a:pt x="33" y="21"/>
                </a:cubicBezTo>
                <a:cubicBezTo>
                  <a:pt x="33" y="25"/>
                  <a:pt x="29" y="27"/>
                  <a:pt x="31" y="27"/>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12" name="Freeform 251"/>
          <p:cNvSpPr>
            <a:spLocks/>
          </p:cNvSpPr>
          <p:nvPr/>
        </p:nvSpPr>
        <p:spPr bwMode="auto">
          <a:xfrm>
            <a:off x="1476239" y="4869917"/>
            <a:ext cx="307506" cy="293035"/>
          </a:xfrm>
          <a:custGeom>
            <a:avLst/>
            <a:gdLst>
              <a:gd name="T0" fmla="*/ 85 w 85"/>
              <a:gd name="T1" fmla="*/ 41 h 81"/>
              <a:gd name="T2" fmla="*/ 63 w 85"/>
              <a:gd name="T3" fmla="*/ 41 h 81"/>
              <a:gd name="T4" fmla="*/ 63 w 85"/>
              <a:gd name="T5" fmla="*/ 0 h 81"/>
              <a:gd name="T6" fmla="*/ 21 w 85"/>
              <a:gd name="T7" fmla="*/ 0 h 81"/>
              <a:gd name="T8" fmla="*/ 21 w 85"/>
              <a:gd name="T9" fmla="*/ 41 h 81"/>
              <a:gd name="T10" fmla="*/ 0 w 85"/>
              <a:gd name="T11" fmla="*/ 41 h 81"/>
              <a:gd name="T12" fmla="*/ 42 w 85"/>
              <a:gd name="T13" fmla="*/ 81 h 81"/>
              <a:gd name="T14" fmla="*/ 85 w 85"/>
              <a:gd name="T15" fmla="*/ 41 h 8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5" h="81">
                <a:moveTo>
                  <a:pt x="85" y="41"/>
                </a:moveTo>
                <a:lnTo>
                  <a:pt x="63" y="41"/>
                </a:lnTo>
                <a:lnTo>
                  <a:pt x="63" y="0"/>
                </a:lnTo>
                <a:lnTo>
                  <a:pt x="21" y="0"/>
                </a:lnTo>
                <a:lnTo>
                  <a:pt x="21" y="41"/>
                </a:lnTo>
                <a:lnTo>
                  <a:pt x="0" y="41"/>
                </a:lnTo>
                <a:lnTo>
                  <a:pt x="42" y="81"/>
                </a:lnTo>
                <a:lnTo>
                  <a:pt x="85" y="41"/>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13" name="Freeform 252"/>
          <p:cNvSpPr>
            <a:spLocks/>
          </p:cNvSpPr>
          <p:nvPr/>
        </p:nvSpPr>
        <p:spPr bwMode="auto">
          <a:xfrm>
            <a:off x="2095849" y="4374990"/>
            <a:ext cx="289416" cy="307506"/>
          </a:xfrm>
          <a:custGeom>
            <a:avLst/>
            <a:gdLst>
              <a:gd name="T0" fmla="*/ 37 w 80"/>
              <a:gd name="T1" fmla="*/ 0 h 85"/>
              <a:gd name="T2" fmla="*/ 37 w 80"/>
              <a:gd name="T3" fmla="*/ 21 h 85"/>
              <a:gd name="T4" fmla="*/ 0 w 80"/>
              <a:gd name="T5" fmla="*/ 21 h 85"/>
              <a:gd name="T6" fmla="*/ 0 w 80"/>
              <a:gd name="T7" fmla="*/ 64 h 85"/>
              <a:gd name="T8" fmla="*/ 37 w 80"/>
              <a:gd name="T9" fmla="*/ 64 h 85"/>
              <a:gd name="T10" fmla="*/ 37 w 80"/>
              <a:gd name="T11" fmla="*/ 85 h 85"/>
              <a:gd name="T12" fmla="*/ 80 w 80"/>
              <a:gd name="T13" fmla="*/ 43 h 85"/>
              <a:gd name="T14" fmla="*/ 37 w 80"/>
              <a:gd name="T15" fmla="*/ 0 h 8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0" h="85">
                <a:moveTo>
                  <a:pt x="37" y="0"/>
                </a:moveTo>
                <a:lnTo>
                  <a:pt x="37" y="21"/>
                </a:lnTo>
                <a:lnTo>
                  <a:pt x="0" y="21"/>
                </a:lnTo>
                <a:lnTo>
                  <a:pt x="0" y="64"/>
                </a:lnTo>
                <a:lnTo>
                  <a:pt x="37" y="64"/>
                </a:lnTo>
                <a:lnTo>
                  <a:pt x="37" y="85"/>
                </a:lnTo>
                <a:lnTo>
                  <a:pt x="80" y="43"/>
                </a:lnTo>
                <a:lnTo>
                  <a:pt x="37"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14" name="Freeform 253"/>
          <p:cNvSpPr>
            <a:spLocks/>
          </p:cNvSpPr>
          <p:nvPr/>
        </p:nvSpPr>
        <p:spPr bwMode="auto">
          <a:xfrm>
            <a:off x="1485284" y="3857447"/>
            <a:ext cx="289416" cy="307506"/>
          </a:xfrm>
          <a:custGeom>
            <a:avLst/>
            <a:gdLst>
              <a:gd name="T0" fmla="*/ 42 w 80"/>
              <a:gd name="T1" fmla="*/ 0 h 85"/>
              <a:gd name="T2" fmla="*/ 42 w 80"/>
              <a:gd name="T3" fmla="*/ 21 h 85"/>
              <a:gd name="T4" fmla="*/ 80 w 80"/>
              <a:gd name="T5" fmla="*/ 21 h 85"/>
              <a:gd name="T6" fmla="*/ 80 w 80"/>
              <a:gd name="T7" fmla="*/ 64 h 85"/>
              <a:gd name="T8" fmla="*/ 42 w 80"/>
              <a:gd name="T9" fmla="*/ 64 h 85"/>
              <a:gd name="T10" fmla="*/ 42 w 80"/>
              <a:gd name="T11" fmla="*/ 85 h 85"/>
              <a:gd name="T12" fmla="*/ 0 w 80"/>
              <a:gd name="T13" fmla="*/ 43 h 85"/>
              <a:gd name="T14" fmla="*/ 42 w 80"/>
              <a:gd name="T15" fmla="*/ 0 h 8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0" h="85">
                <a:moveTo>
                  <a:pt x="42" y="0"/>
                </a:moveTo>
                <a:lnTo>
                  <a:pt x="42" y="21"/>
                </a:lnTo>
                <a:lnTo>
                  <a:pt x="80" y="21"/>
                </a:lnTo>
                <a:lnTo>
                  <a:pt x="80" y="64"/>
                </a:lnTo>
                <a:lnTo>
                  <a:pt x="42" y="64"/>
                </a:lnTo>
                <a:lnTo>
                  <a:pt x="42" y="85"/>
                </a:lnTo>
                <a:lnTo>
                  <a:pt x="0" y="43"/>
                </a:lnTo>
                <a:lnTo>
                  <a:pt x="42"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15" name="Freeform 254"/>
          <p:cNvSpPr>
            <a:spLocks/>
          </p:cNvSpPr>
          <p:nvPr/>
        </p:nvSpPr>
        <p:spPr bwMode="auto">
          <a:xfrm>
            <a:off x="1476239" y="4382226"/>
            <a:ext cx="307506" cy="293035"/>
          </a:xfrm>
          <a:custGeom>
            <a:avLst/>
            <a:gdLst>
              <a:gd name="T0" fmla="*/ 85 w 85"/>
              <a:gd name="T1" fmla="*/ 43 h 81"/>
              <a:gd name="T2" fmla="*/ 64 w 85"/>
              <a:gd name="T3" fmla="*/ 43 h 81"/>
              <a:gd name="T4" fmla="*/ 64 w 85"/>
              <a:gd name="T5" fmla="*/ 81 h 81"/>
              <a:gd name="T6" fmla="*/ 21 w 85"/>
              <a:gd name="T7" fmla="*/ 81 h 81"/>
              <a:gd name="T8" fmla="*/ 21 w 85"/>
              <a:gd name="T9" fmla="*/ 43 h 81"/>
              <a:gd name="T10" fmla="*/ 0 w 85"/>
              <a:gd name="T11" fmla="*/ 43 h 81"/>
              <a:gd name="T12" fmla="*/ 42 w 85"/>
              <a:gd name="T13" fmla="*/ 0 h 81"/>
              <a:gd name="T14" fmla="*/ 85 w 85"/>
              <a:gd name="T15" fmla="*/ 43 h 8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5" h="81">
                <a:moveTo>
                  <a:pt x="85" y="43"/>
                </a:moveTo>
                <a:lnTo>
                  <a:pt x="64" y="43"/>
                </a:lnTo>
                <a:lnTo>
                  <a:pt x="64" y="81"/>
                </a:lnTo>
                <a:lnTo>
                  <a:pt x="21" y="81"/>
                </a:lnTo>
                <a:lnTo>
                  <a:pt x="21" y="43"/>
                </a:lnTo>
                <a:lnTo>
                  <a:pt x="0" y="43"/>
                </a:lnTo>
                <a:lnTo>
                  <a:pt x="42" y="0"/>
                </a:lnTo>
                <a:lnTo>
                  <a:pt x="85" y="43"/>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16" name="Freeform 255"/>
          <p:cNvSpPr>
            <a:spLocks/>
          </p:cNvSpPr>
          <p:nvPr/>
        </p:nvSpPr>
        <p:spPr bwMode="auto">
          <a:xfrm>
            <a:off x="2696389" y="4869917"/>
            <a:ext cx="267710" cy="293035"/>
          </a:xfrm>
          <a:custGeom>
            <a:avLst/>
            <a:gdLst>
              <a:gd name="T0" fmla="*/ 74 w 74"/>
              <a:gd name="T1" fmla="*/ 41 h 81"/>
              <a:gd name="T2" fmla="*/ 53 w 74"/>
              <a:gd name="T3" fmla="*/ 41 h 81"/>
              <a:gd name="T4" fmla="*/ 53 w 74"/>
              <a:gd name="T5" fmla="*/ 0 h 81"/>
              <a:gd name="T6" fmla="*/ 22 w 74"/>
              <a:gd name="T7" fmla="*/ 0 h 81"/>
              <a:gd name="T8" fmla="*/ 22 w 74"/>
              <a:gd name="T9" fmla="*/ 41 h 81"/>
              <a:gd name="T10" fmla="*/ 0 w 74"/>
              <a:gd name="T11" fmla="*/ 41 h 81"/>
              <a:gd name="T12" fmla="*/ 36 w 74"/>
              <a:gd name="T13" fmla="*/ 81 h 81"/>
              <a:gd name="T14" fmla="*/ 74 w 74"/>
              <a:gd name="T15" fmla="*/ 41 h 8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4" h="81">
                <a:moveTo>
                  <a:pt x="74" y="41"/>
                </a:moveTo>
                <a:lnTo>
                  <a:pt x="53" y="41"/>
                </a:lnTo>
                <a:lnTo>
                  <a:pt x="53" y="0"/>
                </a:lnTo>
                <a:lnTo>
                  <a:pt x="22" y="0"/>
                </a:lnTo>
                <a:lnTo>
                  <a:pt x="22" y="41"/>
                </a:lnTo>
                <a:lnTo>
                  <a:pt x="0" y="41"/>
                </a:lnTo>
                <a:lnTo>
                  <a:pt x="36" y="81"/>
                </a:lnTo>
                <a:lnTo>
                  <a:pt x="74" y="41"/>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17" name="Freeform 256"/>
          <p:cNvSpPr>
            <a:spLocks/>
          </p:cNvSpPr>
          <p:nvPr/>
        </p:nvSpPr>
        <p:spPr bwMode="auto">
          <a:xfrm>
            <a:off x="2090422" y="4882579"/>
            <a:ext cx="300270" cy="267710"/>
          </a:xfrm>
          <a:custGeom>
            <a:avLst/>
            <a:gdLst>
              <a:gd name="T0" fmla="*/ 43 w 83"/>
              <a:gd name="T1" fmla="*/ 74 h 74"/>
              <a:gd name="T2" fmla="*/ 43 w 83"/>
              <a:gd name="T3" fmla="*/ 52 h 74"/>
              <a:gd name="T4" fmla="*/ 83 w 83"/>
              <a:gd name="T5" fmla="*/ 52 h 74"/>
              <a:gd name="T6" fmla="*/ 83 w 83"/>
              <a:gd name="T7" fmla="*/ 21 h 74"/>
              <a:gd name="T8" fmla="*/ 43 w 83"/>
              <a:gd name="T9" fmla="*/ 21 h 74"/>
              <a:gd name="T10" fmla="*/ 43 w 83"/>
              <a:gd name="T11" fmla="*/ 0 h 74"/>
              <a:gd name="T12" fmla="*/ 0 w 83"/>
              <a:gd name="T13" fmla="*/ 36 h 74"/>
              <a:gd name="T14" fmla="*/ 43 w 83"/>
              <a:gd name="T15" fmla="*/ 74 h 7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3" h="74">
                <a:moveTo>
                  <a:pt x="43" y="74"/>
                </a:moveTo>
                <a:lnTo>
                  <a:pt x="43" y="52"/>
                </a:lnTo>
                <a:lnTo>
                  <a:pt x="83" y="52"/>
                </a:lnTo>
                <a:lnTo>
                  <a:pt x="83" y="21"/>
                </a:lnTo>
                <a:lnTo>
                  <a:pt x="43" y="21"/>
                </a:lnTo>
                <a:lnTo>
                  <a:pt x="43" y="0"/>
                </a:lnTo>
                <a:lnTo>
                  <a:pt x="0" y="36"/>
                </a:lnTo>
                <a:lnTo>
                  <a:pt x="43" y="7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18" name="Freeform 257"/>
          <p:cNvSpPr>
            <a:spLocks/>
          </p:cNvSpPr>
          <p:nvPr/>
        </p:nvSpPr>
        <p:spPr bwMode="auto">
          <a:xfrm>
            <a:off x="2685536" y="4396697"/>
            <a:ext cx="289416" cy="264093"/>
          </a:xfrm>
          <a:custGeom>
            <a:avLst/>
            <a:gdLst>
              <a:gd name="T0" fmla="*/ 40 w 80"/>
              <a:gd name="T1" fmla="*/ 0 h 73"/>
              <a:gd name="T2" fmla="*/ 40 w 80"/>
              <a:gd name="T3" fmla="*/ 21 h 73"/>
              <a:gd name="T4" fmla="*/ 0 w 80"/>
              <a:gd name="T5" fmla="*/ 21 h 73"/>
              <a:gd name="T6" fmla="*/ 0 w 80"/>
              <a:gd name="T7" fmla="*/ 52 h 73"/>
              <a:gd name="T8" fmla="*/ 40 w 80"/>
              <a:gd name="T9" fmla="*/ 52 h 73"/>
              <a:gd name="T10" fmla="*/ 40 w 80"/>
              <a:gd name="T11" fmla="*/ 73 h 73"/>
              <a:gd name="T12" fmla="*/ 80 w 80"/>
              <a:gd name="T13" fmla="*/ 35 h 73"/>
              <a:gd name="T14" fmla="*/ 40 w 80"/>
              <a:gd name="T15" fmla="*/ 0 h 7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0" h="73">
                <a:moveTo>
                  <a:pt x="40" y="0"/>
                </a:moveTo>
                <a:lnTo>
                  <a:pt x="40" y="21"/>
                </a:lnTo>
                <a:lnTo>
                  <a:pt x="0" y="21"/>
                </a:lnTo>
                <a:lnTo>
                  <a:pt x="0" y="52"/>
                </a:lnTo>
                <a:lnTo>
                  <a:pt x="40" y="52"/>
                </a:lnTo>
                <a:lnTo>
                  <a:pt x="40" y="73"/>
                </a:lnTo>
                <a:lnTo>
                  <a:pt x="80" y="35"/>
                </a:lnTo>
                <a:lnTo>
                  <a:pt x="40"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19" name="Freeform 258"/>
          <p:cNvSpPr>
            <a:spLocks/>
          </p:cNvSpPr>
          <p:nvPr/>
        </p:nvSpPr>
        <p:spPr bwMode="auto">
          <a:xfrm>
            <a:off x="2106702" y="3866492"/>
            <a:ext cx="267710" cy="289416"/>
          </a:xfrm>
          <a:custGeom>
            <a:avLst/>
            <a:gdLst>
              <a:gd name="T0" fmla="*/ 74 w 74"/>
              <a:gd name="T1" fmla="*/ 43 h 80"/>
              <a:gd name="T2" fmla="*/ 52 w 74"/>
              <a:gd name="T3" fmla="*/ 43 h 80"/>
              <a:gd name="T4" fmla="*/ 52 w 74"/>
              <a:gd name="T5" fmla="*/ 80 h 80"/>
              <a:gd name="T6" fmla="*/ 22 w 74"/>
              <a:gd name="T7" fmla="*/ 80 h 80"/>
              <a:gd name="T8" fmla="*/ 22 w 74"/>
              <a:gd name="T9" fmla="*/ 43 h 80"/>
              <a:gd name="T10" fmla="*/ 0 w 74"/>
              <a:gd name="T11" fmla="*/ 43 h 80"/>
              <a:gd name="T12" fmla="*/ 38 w 74"/>
              <a:gd name="T13" fmla="*/ 0 h 80"/>
              <a:gd name="T14" fmla="*/ 74 w 74"/>
              <a:gd name="T15" fmla="*/ 43 h 8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4" h="80">
                <a:moveTo>
                  <a:pt x="74" y="43"/>
                </a:moveTo>
                <a:lnTo>
                  <a:pt x="52" y="43"/>
                </a:lnTo>
                <a:lnTo>
                  <a:pt x="52" y="80"/>
                </a:lnTo>
                <a:lnTo>
                  <a:pt x="22" y="80"/>
                </a:lnTo>
                <a:lnTo>
                  <a:pt x="22" y="43"/>
                </a:lnTo>
                <a:lnTo>
                  <a:pt x="0" y="43"/>
                </a:lnTo>
                <a:lnTo>
                  <a:pt x="38" y="0"/>
                </a:lnTo>
                <a:lnTo>
                  <a:pt x="74" y="43"/>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20" name="Freeform 259"/>
          <p:cNvSpPr>
            <a:spLocks noEditPoints="1"/>
          </p:cNvSpPr>
          <p:nvPr/>
        </p:nvSpPr>
        <p:spPr bwMode="auto">
          <a:xfrm>
            <a:off x="2057863" y="3340391"/>
            <a:ext cx="365389" cy="376241"/>
          </a:xfrm>
          <a:custGeom>
            <a:avLst/>
            <a:gdLst>
              <a:gd name="T0" fmla="*/ 43 w 43"/>
              <a:gd name="T1" fmla="*/ 22 h 44"/>
              <a:gd name="T2" fmla="*/ 21 w 43"/>
              <a:gd name="T3" fmla="*/ 0 h 44"/>
              <a:gd name="T4" fmla="*/ 0 w 43"/>
              <a:gd name="T5" fmla="*/ 22 h 44"/>
              <a:gd name="T6" fmla="*/ 21 w 43"/>
              <a:gd name="T7" fmla="*/ 44 h 44"/>
              <a:gd name="T8" fmla="*/ 43 w 43"/>
              <a:gd name="T9" fmla="*/ 22 h 44"/>
              <a:gd name="T10" fmla="*/ 4 w 43"/>
              <a:gd name="T11" fmla="*/ 22 h 44"/>
              <a:gd name="T12" fmla="*/ 21 w 43"/>
              <a:gd name="T13" fmla="*/ 5 h 44"/>
              <a:gd name="T14" fmla="*/ 38 w 43"/>
              <a:gd name="T15" fmla="*/ 22 h 44"/>
              <a:gd name="T16" fmla="*/ 21 w 43"/>
              <a:gd name="T17" fmla="*/ 39 h 44"/>
              <a:gd name="T18" fmla="*/ 4 w 43"/>
              <a:gd name="T19" fmla="*/ 22 h 44"/>
              <a:gd name="T20" fmla="*/ 30 w 43"/>
              <a:gd name="T21" fmla="*/ 26 h 44"/>
              <a:gd name="T22" fmla="*/ 30 w 43"/>
              <a:gd name="T23" fmla="*/ 18 h 44"/>
              <a:gd name="T24" fmla="*/ 21 w 43"/>
              <a:gd name="T25" fmla="*/ 18 h 44"/>
              <a:gd name="T26" fmla="*/ 21 w 43"/>
              <a:gd name="T27" fmla="*/ 13 h 44"/>
              <a:gd name="T28" fmla="*/ 12 w 43"/>
              <a:gd name="T29" fmla="*/ 22 h 44"/>
              <a:gd name="T30" fmla="*/ 21 w 43"/>
              <a:gd name="T31" fmla="*/ 32 h 44"/>
              <a:gd name="T32" fmla="*/ 21 w 43"/>
              <a:gd name="T33" fmla="*/ 26 h 44"/>
              <a:gd name="T34" fmla="*/ 30 w 43"/>
              <a:gd name="T35" fmla="*/ 26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3" h="44">
                <a:moveTo>
                  <a:pt x="43" y="22"/>
                </a:moveTo>
                <a:cubicBezTo>
                  <a:pt x="43" y="10"/>
                  <a:pt x="33" y="0"/>
                  <a:pt x="21" y="0"/>
                </a:cubicBezTo>
                <a:cubicBezTo>
                  <a:pt x="9" y="0"/>
                  <a:pt x="0" y="10"/>
                  <a:pt x="0" y="22"/>
                </a:cubicBezTo>
                <a:cubicBezTo>
                  <a:pt x="0" y="34"/>
                  <a:pt x="9" y="44"/>
                  <a:pt x="21" y="44"/>
                </a:cubicBezTo>
                <a:cubicBezTo>
                  <a:pt x="33" y="44"/>
                  <a:pt x="43" y="34"/>
                  <a:pt x="43" y="22"/>
                </a:cubicBezTo>
                <a:close/>
                <a:moveTo>
                  <a:pt x="4" y="22"/>
                </a:moveTo>
                <a:cubicBezTo>
                  <a:pt x="4" y="13"/>
                  <a:pt x="12" y="5"/>
                  <a:pt x="21" y="5"/>
                </a:cubicBezTo>
                <a:cubicBezTo>
                  <a:pt x="31" y="5"/>
                  <a:pt x="38" y="13"/>
                  <a:pt x="38" y="22"/>
                </a:cubicBezTo>
                <a:cubicBezTo>
                  <a:pt x="38" y="31"/>
                  <a:pt x="31" y="39"/>
                  <a:pt x="21" y="39"/>
                </a:cubicBezTo>
                <a:cubicBezTo>
                  <a:pt x="12" y="39"/>
                  <a:pt x="4" y="31"/>
                  <a:pt x="4" y="22"/>
                </a:cubicBezTo>
                <a:close/>
                <a:moveTo>
                  <a:pt x="30" y="26"/>
                </a:moveTo>
                <a:cubicBezTo>
                  <a:pt x="30" y="18"/>
                  <a:pt x="30" y="18"/>
                  <a:pt x="30" y="18"/>
                </a:cubicBezTo>
                <a:cubicBezTo>
                  <a:pt x="21" y="18"/>
                  <a:pt x="21" y="18"/>
                  <a:pt x="21" y="18"/>
                </a:cubicBezTo>
                <a:cubicBezTo>
                  <a:pt x="21" y="13"/>
                  <a:pt x="21" y="13"/>
                  <a:pt x="21" y="13"/>
                </a:cubicBezTo>
                <a:cubicBezTo>
                  <a:pt x="12" y="22"/>
                  <a:pt x="12" y="22"/>
                  <a:pt x="12" y="22"/>
                </a:cubicBezTo>
                <a:cubicBezTo>
                  <a:pt x="21" y="32"/>
                  <a:pt x="21" y="32"/>
                  <a:pt x="21" y="32"/>
                </a:cubicBezTo>
                <a:cubicBezTo>
                  <a:pt x="21" y="26"/>
                  <a:pt x="21" y="26"/>
                  <a:pt x="21" y="26"/>
                </a:cubicBezTo>
                <a:lnTo>
                  <a:pt x="30" y="26"/>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21" name="Freeform 260"/>
          <p:cNvSpPr>
            <a:spLocks noEditPoints="1"/>
          </p:cNvSpPr>
          <p:nvPr/>
        </p:nvSpPr>
        <p:spPr bwMode="auto">
          <a:xfrm>
            <a:off x="3846684" y="3823080"/>
            <a:ext cx="376241" cy="376241"/>
          </a:xfrm>
          <a:custGeom>
            <a:avLst/>
            <a:gdLst>
              <a:gd name="T0" fmla="*/ 22 w 44"/>
              <a:gd name="T1" fmla="*/ 0 h 44"/>
              <a:gd name="T2" fmla="*/ 0 w 44"/>
              <a:gd name="T3" fmla="*/ 22 h 44"/>
              <a:gd name="T4" fmla="*/ 22 w 44"/>
              <a:gd name="T5" fmla="*/ 44 h 44"/>
              <a:gd name="T6" fmla="*/ 44 w 44"/>
              <a:gd name="T7" fmla="*/ 22 h 44"/>
              <a:gd name="T8" fmla="*/ 22 w 44"/>
              <a:gd name="T9" fmla="*/ 0 h 44"/>
              <a:gd name="T10" fmla="*/ 22 w 44"/>
              <a:gd name="T11" fmla="*/ 39 h 44"/>
              <a:gd name="T12" fmla="*/ 5 w 44"/>
              <a:gd name="T13" fmla="*/ 22 h 44"/>
              <a:gd name="T14" fmla="*/ 22 w 44"/>
              <a:gd name="T15" fmla="*/ 5 h 44"/>
              <a:gd name="T16" fmla="*/ 39 w 44"/>
              <a:gd name="T17" fmla="*/ 22 h 44"/>
              <a:gd name="T18" fmla="*/ 22 w 44"/>
              <a:gd name="T19" fmla="*/ 39 h 44"/>
              <a:gd name="T20" fmla="*/ 26 w 44"/>
              <a:gd name="T21" fmla="*/ 13 h 44"/>
              <a:gd name="T22" fmla="*/ 18 w 44"/>
              <a:gd name="T23" fmla="*/ 13 h 44"/>
              <a:gd name="T24" fmla="*/ 18 w 44"/>
              <a:gd name="T25" fmla="*/ 23 h 44"/>
              <a:gd name="T26" fmla="*/ 13 w 44"/>
              <a:gd name="T27" fmla="*/ 23 h 44"/>
              <a:gd name="T28" fmla="*/ 22 w 44"/>
              <a:gd name="T29" fmla="*/ 32 h 44"/>
              <a:gd name="T30" fmla="*/ 32 w 44"/>
              <a:gd name="T31" fmla="*/ 23 h 44"/>
              <a:gd name="T32" fmla="*/ 26 w 44"/>
              <a:gd name="T33" fmla="*/ 23 h 44"/>
              <a:gd name="T34" fmla="*/ 26 w 44"/>
              <a:gd name="T35" fmla="*/ 13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4" h="44">
                <a:moveTo>
                  <a:pt x="22" y="0"/>
                </a:moveTo>
                <a:cubicBezTo>
                  <a:pt x="10" y="0"/>
                  <a:pt x="0" y="10"/>
                  <a:pt x="0" y="22"/>
                </a:cubicBezTo>
                <a:cubicBezTo>
                  <a:pt x="0" y="34"/>
                  <a:pt x="10" y="44"/>
                  <a:pt x="22" y="44"/>
                </a:cubicBezTo>
                <a:cubicBezTo>
                  <a:pt x="34" y="44"/>
                  <a:pt x="44" y="34"/>
                  <a:pt x="44" y="22"/>
                </a:cubicBezTo>
                <a:cubicBezTo>
                  <a:pt x="44" y="10"/>
                  <a:pt x="34" y="0"/>
                  <a:pt x="22" y="0"/>
                </a:cubicBezTo>
                <a:close/>
                <a:moveTo>
                  <a:pt x="22" y="39"/>
                </a:moveTo>
                <a:cubicBezTo>
                  <a:pt x="13" y="39"/>
                  <a:pt x="5" y="31"/>
                  <a:pt x="5" y="22"/>
                </a:cubicBezTo>
                <a:cubicBezTo>
                  <a:pt x="5" y="13"/>
                  <a:pt x="13" y="5"/>
                  <a:pt x="22" y="5"/>
                </a:cubicBezTo>
                <a:cubicBezTo>
                  <a:pt x="31" y="5"/>
                  <a:pt x="39" y="13"/>
                  <a:pt x="39" y="22"/>
                </a:cubicBezTo>
                <a:cubicBezTo>
                  <a:pt x="39" y="31"/>
                  <a:pt x="31" y="39"/>
                  <a:pt x="22" y="39"/>
                </a:cubicBezTo>
                <a:close/>
                <a:moveTo>
                  <a:pt x="26" y="13"/>
                </a:moveTo>
                <a:cubicBezTo>
                  <a:pt x="18" y="13"/>
                  <a:pt x="18" y="13"/>
                  <a:pt x="18" y="13"/>
                </a:cubicBezTo>
                <a:cubicBezTo>
                  <a:pt x="18" y="23"/>
                  <a:pt x="18" y="23"/>
                  <a:pt x="18" y="23"/>
                </a:cubicBezTo>
                <a:cubicBezTo>
                  <a:pt x="13" y="23"/>
                  <a:pt x="13" y="23"/>
                  <a:pt x="13" y="23"/>
                </a:cubicBezTo>
                <a:cubicBezTo>
                  <a:pt x="22" y="32"/>
                  <a:pt x="22" y="32"/>
                  <a:pt x="22" y="32"/>
                </a:cubicBezTo>
                <a:cubicBezTo>
                  <a:pt x="32" y="23"/>
                  <a:pt x="32" y="23"/>
                  <a:pt x="32" y="23"/>
                </a:cubicBezTo>
                <a:cubicBezTo>
                  <a:pt x="26" y="23"/>
                  <a:pt x="26" y="23"/>
                  <a:pt x="26" y="23"/>
                </a:cubicBezTo>
                <a:lnTo>
                  <a:pt x="26" y="13"/>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22" name="Freeform 261"/>
          <p:cNvSpPr>
            <a:spLocks noEditPoints="1"/>
          </p:cNvSpPr>
          <p:nvPr/>
        </p:nvSpPr>
        <p:spPr bwMode="auto">
          <a:xfrm>
            <a:off x="2642124" y="3340391"/>
            <a:ext cx="376241" cy="376241"/>
          </a:xfrm>
          <a:custGeom>
            <a:avLst/>
            <a:gdLst>
              <a:gd name="T0" fmla="*/ 22 w 44"/>
              <a:gd name="T1" fmla="*/ 44 h 44"/>
              <a:gd name="T2" fmla="*/ 44 w 44"/>
              <a:gd name="T3" fmla="*/ 22 h 44"/>
              <a:gd name="T4" fmla="*/ 22 w 44"/>
              <a:gd name="T5" fmla="*/ 0 h 44"/>
              <a:gd name="T6" fmla="*/ 0 w 44"/>
              <a:gd name="T7" fmla="*/ 22 h 44"/>
              <a:gd name="T8" fmla="*/ 22 w 44"/>
              <a:gd name="T9" fmla="*/ 44 h 44"/>
              <a:gd name="T10" fmla="*/ 22 w 44"/>
              <a:gd name="T11" fmla="*/ 5 h 44"/>
              <a:gd name="T12" fmla="*/ 39 w 44"/>
              <a:gd name="T13" fmla="*/ 22 h 44"/>
              <a:gd name="T14" fmla="*/ 22 w 44"/>
              <a:gd name="T15" fmla="*/ 39 h 44"/>
              <a:gd name="T16" fmla="*/ 5 w 44"/>
              <a:gd name="T17" fmla="*/ 22 h 44"/>
              <a:gd name="T18" fmla="*/ 22 w 44"/>
              <a:gd name="T19" fmla="*/ 5 h 44"/>
              <a:gd name="T20" fmla="*/ 18 w 44"/>
              <a:gd name="T21" fmla="*/ 31 h 44"/>
              <a:gd name="T22" fmla="*/ 26 w 44"/>
              <a:gd name="T23" fmla="*/ 31 h 44"/>
              <a:gd name="T24" fmla="*/ 26 w 44"/>
              <a:gd name="T25" fmla="*/ 22 h 44"/>
              <a:gd name="T26" fmla="*/ 31 w 44"/>
              <a:gd name="T27" fmla="*/ 22 h 44"/>
              <a:gd name="T28" fmla="*/ 22 w 44"/>
              <a:gd name="T29" fmla="*/ 13 h 44"/>
              <a:gd name="T30" fmla="*/ 12 w 44"/>
              <a:gd name="T31" fmla="*/ 22 h 44"/>
              <a:gd name="T32" fmla="*/ 18 w 44"/>
              <a:gd name="T33" fmla="*/ 22 h 44"/>
              <a:gd name="T34" fmla="*/ 18 w 44"/>
              <a:gd name="T35" fmla="*/ 31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4" h="44">
                <a:moveTo>
                  <a:pt x="22" y="44"/>
                </a:moveTo>
                <a:cubicBezTo>
                  <a:pt x="34" y="44"/>
                  <a:pt x="44" y="34"/>
                  <a:pt x="44" y="22"/>
                </a:cubicBezTo>
                <a:cubicBezTo>
                  <a:pt x="44" y="10"/>
                  <a:pt x="34" y="0"/>
                  <a:pt x="22" y="0"/>
                </a:cubicBezTo>
                <a:cubicBezTo>
                  <a:pt x="10" y="0"/>
                  <a:pt x="0" y="10"/>
                  <a:pt x="0" y="22"/>
                </a:cubicBezTo>
                <a:cubicBezTo>
                  <a:pt x="0" y="34"/>
                  <a:pt x="10" y="44"/>
                  <a:pt x="22" y="44"/>
                </a:cubicBezTo>
                <a:close/>
                <a:moveTo>
                  <a:pt x="22" y="5"/>
                </a:moveTo>
                <a:cubicBezTo>
                  <a:pt x="31" y="5"/>
                  <a:pt x="39" y="13"/>
                  <a:pt x="39" y="22"/>
                </a:cubicBezTo>
                <a:cubicBezTo>
                  <a:pt x="39" y="31"/>
                  <a:pt x="31" y="39"/>
                  <a:pt x="22" y="39"/>
                </a:cubicBezTo>
                <a:cubicBezTo>
                  <a:pt x="13" y="39"/>
                  <a:pt x="5" y="31"/>
                  <a:pt x="5" y="22"/>
                </a:cubicBezTo>
                <a:cubicBezTo>
                  <a:pt x="5" y="13"/>
                  <a:pt x="13" y="5"/>
                  <a:pt x="22" y="5"/>
                </a:cubicBezTo>
                <a:close/>
                <a:moveTo>
                  <a:pt x="18" y="31"/>
                </a:moveTo>
                <a:cubicBezTo>
                  <a:pt x="26" y="31"/>
                  <a:pt x="26" y="31"/>
                  <a:pt x="26" y="31"/>
                </a:cubicBezTo>
                <a:cubicBezTo>
                  <a:pt x="26" y="22"/>
                  <a:pt x="26" y="22"/>
                  <a:pt x="26" y="22"/>
                </a:cubicBezTo>
                <a:cubicBezTo>
                  <a:pt x="31" y="22"/>
                  <a:pt x="31" y="22"/>
                  <a:pt x="31" y="22"/>
                </a:cubicBezTo>
                <a:cubicBezTo>
                  <a:pt x="22" y="13"/>
                  <a:pt x="22" y="13"/>
                  <a:pt x="22" y="13"/>
                </a:cubicBezTo>
                <a:cubicBezTo>
                  <a:pt x="12" y="22"/>
                  <a:pt x="12" y="22"/>
                  <a:pt x="12" y="22"/>
                </a:cubicBezTo>
                <a:cubicBezTo>
                  <a:pt x="18" y="22"/>
                  <a:pt x="18" y="22"/>
                  <a:pt x="18" y="22"/>
                </a:cubicBezTo>
                <a:lnTo>
                  <a:pt x="18" y="31"/>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23" name="Freeform 262"/>
          <p:cNvSpPr>
            <a:spLocks noEditPoints="1"/>
          </p:cNvSpPr>
          <p:nvPr/>
        </p:nvSpPr>
        <p:spPr bwMode="auto">
          <a:xfrm>
            <a:off x="3210525" y="3340391"/>
            <a:ext cx="369006" cy="376241"/>
          </a:xfrm>
          <a:custGeom>
            <a:avLst/>
            <a:gdLst>
              <a:gd name="T0" fmla="*/ 0 w 43"/>
              <a:gd name="T1" fmla="*/ 22 h 44"/>
              <a:gd name="T2" fmla="*/ 22 w 43"/>
              <a:gd name="T3" fmla="*/ 44 h 44"/>
              <a:gd name="T4" fmla="*/ 43 w 43"/>
              <a:gd name="T5" fmla="*/ 22 h 44"/>
              <a:gd name="T6" fmla="*/ 22 w 43"/>
              <a:gd name="T7" fmla="*/ 0 h 44"/>
              <a:gd name="T8" fmla="*/ 0 w 43"/>
              <a:gd name="T9" fmla="*/ 22 h 44"/>
              <a:gd name="T10" fmla="*/ 39 w 43"/>
              <a:gd name="T11" fmla="*/ 22 h 44"/>
              <a:gd name="T12" fmla="*/ 22 w 43"/>
              <a:gd name="T13" fmla="*/ 39 h 44"/>
              <a:gd name="T14" fmla="*/ 5 w 43"/>
              <a:gd name="T15" fmla="*/ 22 h 44"/>
              <a:gd name="T16" fmla="*/ 22 w 43"/>
              <a:gd name="T17" fmla="*/ 5 h 44"/>
              <a:gd name="T18" fmla="*/ 39 w 43"/>
              <a:gd name="T19" fmla="*/ 22 h 44"/>
              <a:gd name="T20" fmla="*/ 13 w 43"/>
              <a:gd name="T21" fmla="*/ 18 h 44"/>
              <a:gd name="T22" fmla="*/ 13 w 43"/>
              <a:gd name="T23" fmla="*/ 26 h 44"/>
              <a:gd name="T24" fmla="*/ 22 w 43"/>
              <a:gd name="T25" fmla="*/ 26 h 44"/>
              <a:gd name="T26" fmla="*/ 22 w 43"/>
              <a:gd name="T27" fmla="*/ 32 h 44"/>
              <a:gd name="T28" fmla="*/ 31 w 43"/>
              <a:gd name="T29" fmla="*/ 22 h 44"/>
              <a:gd name="T30" fmla="*/ 22 w 43"/>
              <a:gd name="T31" fmla="*/ 13 h 44"/>
              <a:gd name="T32" fmla="*/ 22 w 43"/>
              <a:gd name="T33" fmla="*/ 18 h 44"/>
              <a:gd name="T34" fmla="*/ 13 w 43"/>
              <a:gd name="T35" fmla="*/ 18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3" h="44">
                <a:moveTo>
                  <a:pt x="0" y="22"/>
                </a:moveTo>
                <a:cubicBezTo>
                  <a:pt x="0" y="34"/>
                  <a:pt x="10" y="44"/>
                  <a:pt x="22" y="44"/>
                </a:cubicBezTo>
                <a:cubicBezTo>
                  <a:pt x="34" y="44"/>
                  <a:pt x="43" y="34"/>
                  <a:pt x="43" y="22"/>
                </a:cubicBezTo>
                <a:cubicBezTo>
                  <a:pt x="43" y="10"/>
                  <a:pt x="34" y="0"/>
                  <a:pt x="22" y="0"/>
                </a:cubicBezTo>
                <a:cubicBezTo>
                  <a:pt x="10" y="0"/>
                  <a:pt x="0" y="10"/>
                  <a:pt x="0" y="22"/>
                </a:cubicBezTo>
                <a:close/>
                <a:moveTo>
                  <a:pt x="39" y="22"/>
                </a:moveTo>
                <a:cubicBezTo>
                  <a:pt x="39" y="31"/>
                  <a:pt x="31" y="39"/>
                  <a:pt x="22" y="39"/>
                </a:cubicBezTo>
                <a:cubicBezTo>
                  <a:pt x="12" y="39"/>
                  <a:pt x="5" y="31"/>
                  <a:pt x="5" y="22"/>
                </a:cubicBezTo>
                <a:cubicBezTo>
                  <a:pt x="5" y="13"/>
                  <a:pt x="12" y="5"/>
                  <a:pt x="22" y="5"/>
                </a:cubicBezTo>
                <a:cubicBezTo>
                  <a:pt x="31" y="5"/>
                  <a:pt x="39" y="13"/>
                  <a:pt x="39" y="22"/>
                </a:cubicBezTo>
                <a:close/>
                <a:moveTo>
                  <a:pt x="13" y="18"/>
                </a:moveTo>
                <a:cubicBezTo>
                  <a:pt x="13" y="26"/>
                  <a:pt x="13" y="26"/>
                  <a:pt x="13" y="26"/>
                </a:cubicBezTo>
                <a:cubicBezTo>
                  <a:pt x="22" y="26"/>
                  <a:pt x="22" y="26"/>
                  <a:pt x="22" y="26"/>
                </a:cubicBezTo>
                <a:cubicBezTo>
                  <a:pt x="22" y="32"/>
                  <a:pt x="22" y="32"/>
                  <a:pt x="22" y="32"/>
                </a:cubicBezTo>
                <a:cubicBezTo>
                  <a:pt x="31" y="22"/>
                  <a:pt x="31" y="22"/>
                  <a:pt x="31" y="22"/>
                </a:cubicBezTo>
                <a:cubicBezTo>
                  <a:pt x="22" y="13"/>
                  <a:pt x="22" y="13"/>
                  <a:pt x="22" y="13"/>
                </a:cubicBezTo>
                <a:cubicBezTo>
                  <a:pt x="22" y="18"/>
                  <a:pt x="22" y="18"/>
                  <a:pt x="22" y="18"/>
                </a:cubicBezTo>
                <a:lnTo>
                  <a:pt x="13" y="18"/>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24" name="Freeform 264"/>
          <p:cNvSpPr>
            <a:spLocks noEditPoints="1"/>
          </p:cNvSpPr>
          <p:nvPr/>
        </p:nvSpPr>
        <p:spPr bwMode="auto">
          <a:xfrm>
            <a:off x="6215780" y="3808609"/>
            <a:ext cx="300270" cy="405182"/>
          </a:xfrm>
          <a:custGeom>
            <a:avLst/>
            <a:gdLst>
              <a:gd name="T0" fmla="*/ 25 w 35"/>
              <a:gd name="T1" fmla="*/ 29 h 47"/>
              <a:gd name="T2" fmla="*/ 32 w 35"/>
              <a:gd name="T3" fmla="*/ 25 h 47"/>
              <a:gd name="T4" fmla="*/ 29 w 35"/>
              <a:gd name="T5" fmla="*/ 12 h 47"/>
              <a:gd name="T6" fmla="*/ 26 w 35"/>
              <a:gd name="T7" fmla="*/ 11 h 47"/>
              <a:gd name="T8" fmla="*/ 31 w 35"/>
              <a:gd name="T9" fmla="*/ 2 h 47"/>
              <a:gd name="T10" fmla="*/ 28 w 35"/>
              <a:gd name="T11" fmla="*/ 0 h 47"/>
              <a:gd name="T12" fmla="*/ 18 w 35"/>
              <a:gd name="T13" fmla="*/ 17 h 47"/>
              <a:gd name="T14" fmla="*/ 14 w 35"/>
              <a:gd name="T15" fmla="*/ 12 h 47"/>
              <a:gd name="T16" fmla="*/ 8 w 35"/>
              <a:gd name="T17" fmla="*/ 9 h 47"/>
              <a:gd name="T18" fmla="*/ 0 w 35"/>
              <a:gd name="T19" fmla="*/ 24 h 47"/>
              <a:gd name="T20" fmla="*/ 5 w 35"/>
              <a:gd name="T21" fmla="*/ 28 h 47"/>
              <a:gd name="T22" fmla="*/ 12 w 35"/>
              <a:gd name="T23" fmla="*/ 29 h 47"/>
              <a:gd name="T24" fmla="*/ 2 w 35"/>
              <a:gd name="T25" fmla="*/ 46 h 47"/>
              <a:gd name="T26" fmla="*/ 5 w 35"/>
              <a:gd name="T27" fmla="*/ 47 h 47"/>
              <a:gd name="T28" fmla="*/ 10 w 35"/>
              <a:gd name="T29" fmla="*/ 39 h 47"/>
              <a:gd name="T30" fmla="*/ 13 w 35"/>
              <a:gd name="T31" fmla="*/ 40 h 47"/>
              <a:gd name="T32" fmla="*/ 25 w 35"/>
              <a:gd name="T33" fmla="*/ 37 h 47"/>
              <a:gd name="T34" fmla="*/ 25 w 35"/>
              <a:gd name="T35" fmla="*/ 29 h 47"/>
              <a:gd name="T36" fmla="*/ 27 w 35"/>
              <a:gd name="T37" fmla="*/ 15 h 47"/>
              <a:gd name="T38" fmla="*/ 30 w 35"/>
              <a:gd name="T39" fmla="*/ 23 h 47"/>
              <a:gd name="T40" fmla="*/ 21 w 35"/>
              <a:gd name="T41" fmla="*/ 25 h 47"/>
              <a:gd name="T42" fmla="*/ 18 w 35"/>
              <a:gd name="T43" fmla="*/ 23 h 47"/>
              <a:gd name="T44" fmla="*/ 18 w 35"/>
              <a:gd name="T45" fmla="*/ 23 h 47"/>
              <a:gd name="T46" fmla="*/ 24 w 35"/>
              <a:gd name="T47" fmla="*/ 13 h 47"/>
              <a:gd name="T48" fmla="*/ 27 w 35"/>
              <a:gd name="T49" fmla="*/ 15 h 47"/>
              <a:gd name="T50" fmla="*/ 7 w 35"/>
              <a:gd name="T51" fmla="*/ 25 h 47"/>
              <a:gd name="T52" fmla="*/ 4 w 35"/>
              <a:gd name="T53" fmla="*/ 23 h 47"/>
              <a:gd name="T54" fmla="*/ 10 w 35"/>
              <a:gd name="T55" fmla="*/ 13 h 47"/>
              <a:gd name="T56" fmla="*/ 13 w 35"/>
              <a:gd name="T57" fmla="*/ 15 h 47"/>
              <a:gd name="T58" fmla="*/ 15 w 35"/>
              <a:gd name="T59" fmla="*/ 23 h 47"/>
              <a:gd name="T60" fmla="*/ 7 w 35"/>
              <a:gd name="T61" fmla="*/ 25 h 47"/>
              <a:gd name="T62" fmla="*/ 14 w 35"/>
              <a:gd name="T63" fmla="*/ 38 h 47"/>
              <a:gd name="T64" fmla="*/ 11 w 35"/>
              <a:gd name="T65" fmla="*/ 36 h 47"/>
              <a:gd name="T66" fmla="*/ 17 w 35"/>
              <a:gd name="T67" fmla="*/ 26 h 47"/>
              <a:gd name="T68" fmla="*/ 17 w 35"/>
              <a:gd name="T69" fmla="*/ 26 h 47"/>
              <a:gd name="T70" fmla="*/ 20 w 35"/>
              <a:gd name="T71" fmla="*/ 28 h 47"/>
              <a:gd name="T72" fmla="*/ 22 w 35"/>
              <a:gd name="T73" fmla="*/ 36 h 47"/>
              <a:gd name="T74" fmla="*/ 14 w 35"/>
              <a:gd name="T75" fmla="*/ 38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5" h="47">
                <a:moveTo>
                  <a:pt x="25" y="29"/>
                </a:moveTo>
                <a:cubicBezTo>
                  <a:pt x="28" y="29"/>
                  <a:pt x="31" y="27"/>
                  <a:pt x="32" y="25"/>
                </a:cubicBezTo>
                <a:cubicBezTo>
                  <a:pt x="35" y="20"/>
                  <a:pt x="33" y="15"/>
                  <a:pt x="29" y="12"/>
                </a:cubicBezTo>
                <a:cubicBezTo>
                  <a:pt x="26" y="11"/>
                  <a:pt x="26" y="11"/>
                  <a:pt x="26" y="11"/>
                </a:cubicBezTo>
                <a:cubicBezTo>
                  <a:pt x="31" y="2"/>
                  <a:pt x="31" y="2"/>
                  <a:pt x="31" y="2"/>
                </a:cubicBezTo>
                <a:cubicBezTo>
                  <a:pt x="28" y="0"/>
                  <a:pt x="28" y="0"/>
                  <a:pt x="28" y="0"/>
                </a:cubicBezTo>
                <a:cubicBezTo>
                  <a:pt x="18" y="17"/>
                  <a:pt x="18" y="17"/>
                  <a:pt x="18" y="17"/>
                </a:cubicBezTo>
                <a:cubicBezTo>
                  <a:pt x="18" y="15"/>
                  <a:pt x="16" y="14"/>
                  <a:pt x="14" y="12"/>
                </a:cubicBezTo>
                <a:cubicBezTo>
                  <a:pt x="8" y="9"/>
                  <a:pt x="8" y="9"/>
                  <a:pt x="8" y="9"/>
                </a:cubicBezTo>
                <a:cubicBezTo>
                  <a:pt x="0" y="24"/>
                  <a:pt x="0" y="24"/>
                  <a:pt x="0" y="24"/>
                </a:cubicBezTo>
                <a:cubicBezTo>
                  <a:pt x="5" y="28"/>
                  <a:pt x="5" y="28"/>
                  <a:pt x="5" y="28"/>
                </a:cubicBezTo>
                <a:cubicBezTo>
                  <a:pt x="7" y="29"/>
                  <a:pt x="10" y="29"/>
                  <a:pt x="12" y="29"/>
                </a:cubicBezTo>
                <a:cubicBezTo>
                  <a:pt x="2" y="46"/>
                  <a:pt x="2" y="46"/>
                  <a:pt x="2" y="46"/>
                </a:cubicBezTo>
                <a:cubicBezTo>
                  <a:pt x="5" y="47"/>
                  <a:pt x="5" y="47"/>
                  <a:pt x="5" y="47"/>
                </a:cubicBezTo>
                <a:cubicBezTo>
                  <a:pt x="10" y="39"/>
                  <a:pt x="10" y="39"/>
                  <a:pt x="10" y="39"/>
                </a:cubicBezTo>
                <a:cubicBezTo>
                  <a:pt x="13" y="40"/>
                  <a:pt x="13" y="40"/>
                  <a:pt x="13" y="40"/>
                </a:cubicBezTo>
                <a:cubicBezTo>
                  <a:pt x="17" y="43"/>
                  <a:pt x="23" y="42"/>
                  <a:pt x="25" y="37"/>
                </a:cubicBezTo>
                <a:cubicBezTo>
                  <a:pt x="27" y="35"/>
                  <a:pt x="27" y="32"/>
                  <a:pt x="25" y="29"/>
                </a:cubicBezTo>
                <a:close/>
                <a:moveTo>
                  <a:pt x="27" y="15"/>
                </a:moveTo>
                <a:cubicBezTo>
                  <a:pt x="30" y="17"/>
                  <a:pt x="31" y="20"/>
                  <a:pt x="30" y="23"/>
                </a:cubicBezTo>
                <a:cubicBezTo>
                  <a:pt x="28" y="26"/>
                  <a:pt x="25" y="27"/>
                  <a:pt x="21" y="25"/>
                </a:cubicBezTo>
                <a:cubicBezTo>
                  <a:pt x="18" y="23"/>
                  <a:pt x="18" y="23"/>
                  <a:pt x="18" y="23"/>
                </a:cubicBezTo>
                <a:cubicBezTo>
                  <a:pt x="18" y="23"/>
                  <a:pt x="18" y="23"/>
                  <a:pt x="18" y="23"/>
                </a:cubicBezTo>
                <a:cubicBezTo>
                  <a:pt x="24" y="13"/>
                  <a:pt x="24" y="13"/>
                  <a:pt x="24" y="13"/>
                </a:cubicBezTo>
                <a:lnTo>
                  <a:pt x="27" y="15"/>
                </a:lnTo>
                <a:close/>
                <a:moveTo>
                  <a:pt x="7" y="25"/>
                </a:moveTo>
                <a:cubicBezTo>
                  <a:pt x="4" y="23"/>
                  <a:pt x="4" y="23"/>
                  <a:pt x="4" y="23"/>
                </a:cubicBezTo>
                <a:cubicBezTo>
                  <a:pt x="10" y="13"/>
                  <a:pt x="10" y="13"/>
                  <a:pt x="10" y="13"/>
                </a:cubicBezTo>
                <a:cubicBezTo>
                  <a:pt x="13" y="15"/>
                  <a:pt x="13" y="15"/>
                  <a:pt x="13" y="15"/>
                </a:cubicBezTo>
                <a:cubicBezTo>
                  <a:pt x="16" y="17"/>
                  <a:pt x="17" y="20"/>
                  <a:pt x="15" y="23"/>
                </a:cubicBezTo>
                <a:cubicBezTo>
                  <a:pt x="13" y="26"/>
                  <a:pt x="10" y="27"/>
                  <a:pt x="7" y="25"/>
                </a:cubicBezTo>
                <a:close/>
                <a:moveTo>
                  <a:pt x="14" y="38"/>
                </a:moveTo>
                <a:cubicBezTo>
                  <a:pt x="11" y="36"/>
                  <a:pt x="11" y="36"/>
                  <a:pt x="11" y="36"/>
                </a:cubicBezTo>
                <a:cubicBezTo>
                  <a:pt x="17" y="26"/>
                  <a:pt x="17" y="26"/>
                  <a:pt x="17" y="26"/>
                </a:cubicBezTo>
                <a:cubicBezTo>
                  <a:pt x="17" y="26"/>
                  <a:pt x="17" y="26"/>
                  <a:pt x="17" y="26"/>
                </a:cubicBezTo>
                <a:cubicBezTo>
                  <a:pt x="20" y="28"/>
                  <a:pt x="20" y="28"/>
                  <a:pt x="20" y="28"/>
                </a:cubicBezTo>
                <a:cubicBezTo>
                  <a:pt x="23" y="29"/>
                  <a:pt x="24" y="33"/>
                  <a:pt x="22" y="36"/>
                </a:cubicBezTo>
                <a:cubicBezTo>
                  <a:pt x="20" y="39"/>
                  <a:pt x="17" y="40"/>
                  <a:pt x="14" y="3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25" name="Freeform 266"/>
          <p:cNvSpPr>
            <a:spLocks noEditPoints="1"/>
          </p:cNvSpPr>
          <p:nvPr/>
        </p:nvSpPr>
        <p:spPr bwMode="auto">
          <a:xfrm>
            <a:off x="6860235" y="4485331"/>
            <a:ext cx="231534" cy="86825"/>
          </a:xfrm>
          <a:custGeom>
            <a:avLst/>
            <a:gdLst>
              <a:gd name="T0" fmla="*/ 5 w 27"/>
              <a:gd name="T1" fmla="*/ 0 h 10"/>
              <a:gd name="T2" fmla="*/ 0 w 27"/>
              <a:gd name="T3" fmla="*/ 5 h 10"/>
              <a:gd name="T4" fmla="*/ 5 w 27"/>
              <a:gd name="T5" fmla="*/ 10 h 10"/>
              <a:gd name="T6" fmla="*/ 10 w 27"/>
              <a:gd name="T7" fmla="*/ 5 h 10"/>
              <a:gd name="T8" fmla="*/ 5 w 27"/>
              <a:gd name="T9" fmla="*/ 0 h 10"/>
              <a:gd name="T10" fmla="*/ 22 w 27"/>
              <a:gd name="T11" fmla="*/ 0 h 10"/>
              <a:gd name="T12" fmla="*/ 16 w 27"/>
              <a:gd name="T13" fmla="*/ 5 h 10"/>
              <a:gd name="T14" fmla="*/ 22 w 27"/>
              <a:gd name="T15" fmla="*/ 10 h 10"/>
              <a:gd name="T16" fmla="*/ 27 w 27"/>
              <a:gd name="T17" fmla="*/ 5 h 10"/>
              <a:gd name="T18" fmla="*/ 22 w 27"/>
              <a:gd name="T19"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 h="10">
                <a:moveTo>
                  <a:pt x="5" y="0"/>
                </a:moveTo>
                <a:cubicBezTo>
                  <a:pt x="2" y="0"/>
                  <a:pt x="0" y="2"/>
                  <a:pt x="0" y="5"/>
                </a:cubicBezTo>
                <a:cubicBezTo>
                  <a:pt x="0" y="8"/>
                  <a:pt x="2" y="10"/>
                  <a:pt x="5" y="10"/>
                </a:cubicBezTo>
                <a:cubicBezTo>
                  <a:pt x="8" y="10"/>
                  <a:pt x="10" y="8"/>
                  <a:pt x="10" y="5"/>
                </a:cubicBezTo>
                <a:cubicBezTo>
                  <a:pt x="10" y="2"/>
                  <a:pt x="8" y="0"/>
                  <a:pt x="5" y="0"/>
                </a:cubicBezTo>
                <a:close/>
                <a:moveTo>
                  <a:pt x="22" y="0"/>
                </a:moveTo>
                <a:cubicBezTo>
                  <a:pt x="19" y="0"/>
                  <a:pt x="16" y="2"/>
                  <a:pt x="16" y="5"/>
                </a:cubicBezTo>
                <a:cubicBezTo>
                  <a:pt x="16" y="8"/>
                  <a:pt x="19" y="10"/>
                  <a:pt x="22" y="10"/>
                </a:cubicBezTo>
                <a:cubicBezTo>
                  <a:pt x="25" y="10"/>
                  <a:pt x="27" y="8"/>
                  <a:pt x="27" y="5"/>
                </a:cubicBezTo>
                <a:cubicBezTo>
                  <a:pt x="27" y="2"/>
                  <a:pt x="25" y="0"/>
                  <a:pt x="22" y="0"/>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26" name="Freeform 269"/>
          <p:cNvSpPr>
            <a:spLocks/>
          </p:cNvSpPr>
          <p:nvPr/>
        </p:nvSpPr>
        <p:spPr bwMode="auto">
          <a:xfrm>
            <a:off x="6887368" y="4938653"/>
            <a:ext cx="177269" cy="155562"/>
          </a:xfrm>
          <a:custGeom>
            <a:avLst/>
            <a:gdLst>
              <a:gd name="T0" fmla="*/ 49 w 49"/>
              <a:gd name="T1" fmla="*/ 0 h 43"/>
              <a:gd name="T2" fmla="*/ 0 w 49"/>
              <a:gd name="T3" fmla="*/ 0 h 43"/>
              <a:gd name="T4" fmla="*/ 23 w 49"/>
              <a:gd name="T5" fmla="*/ 43 h 43"/>
              <a:gd name="T6" fmla="*/ 49 w 49"/>
              <a:gd name="T7" fmla="*/ 0 h 43"/>
            </a:gdLst>
            <a:ahLst/>
            <a:cxnLst>
              <a:cxn ang="0">
                <a:pos x="T0" y="T1"/>
              </a:cxn>
              <a:cxn ang="0">
                <a:pos x="T2" y="T3"/>
              </a:cxn>
              <a:cxn ang="0">
                <a:pos x="T4" y="T5"/>
              </a:cxn>
              <a:cxn ang="0">
                <a:pos x="T6" y="T7"/>
              </a:cxn>
            </a:cxnLst>
            <a:rect l="0" t="0" r="r" b="b"/>
            <a:pathLst>
              <a:path w="49" h="43">
                <a:moveTo>
                  <a:pt x="49" y="0"/>
                </a:moveTo>
                <a:lnTo>
                  <a:pt x="0" y="0"/>
                </a:lnTo>
                <a:lnTo>
                  <a:pt x="23" y="43"/>
                </a:lnTo>
                <a:lnTo>
                  <a:pt x="49"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27" name="Freeform 270"/>
          <p:cNvSpPr>
            <a:spLocks/>
          </p:cNvSpPr>
          <p:nvPr/>
        </p:nvSpPr>
        <p:spPr bwMode="auto">
          <a:xfrm>
            <a:off x="2159158" y="2942662"/>
            <a:ext cx="162798" cy="188121"/>
          </a:xfrm>
          <a:custGeom>
            <a:avLst/>
            <a:gdLst>
              <a:gd name="T0" fmla="*/ 45 w 45"/>
              <a:gd name="T1" fmla="*/ 0 h 52"/>
              <a:gd name="T2" fmla="*/ 45 w 45"/>
              <a:gd name="T3" fmla="*/ 52 h 52"/>
              <a:gd name="T4" fmla="*/ 0 w 45"/>
              <a:gd name="T5" fmla="*/ 26 h 52"/>
              <a:gd name="T6" fmla="*/ 45 w 45"/>
              <a:gd name="T7" fmla="*/ 0 h 52"/>
            </a:gdLst>
            <a:ahLst/>
            <a:cxnLst>
              <a:cxn ang="0">
                <a:pos x="T0" y="T1"/>
              </a:cxn>
              <a:cxn ang="0">
                <a:pos x="T2" y="T3"/>
              </a:cxn>
              <a:cxn ang="0">
                <a:pos x="T4" y="T5"/>
              </a:cxn>
              <a:cxn ang="0">
                <a:pos x="T6" y="T7"/>
              </a:cxn>
            </a:cxnLst>
            <a:rect l="0" t="0" r="r" b="b"/>
            <a:pathLst>
              <a:path w="45" h="52">
                <a:moveTo>
                  <a:pt x="45" y="0"/>
                </a:moveTo>
                <a:lnTo>
                  <a:pt x="45" y="52"/>
                </a:lnTo>
                <a:lnTo>
                  <a:pt x="0" y="26"/>
                </a:lnTo>
                <a:lnTo>
                  <a:pt x="45"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28" name="Freeform 271"/>
          <p:cNvSpPr>
            <a:spLocks/>
          </p:cNvSpPr>
          <p:nvPr/>
        </p:nvSpPr>
        <p:spPr bwMode="auto">
          <a:xfrm>
            <a:off x="5641445" y="4460007"/>
            <a:ext cx="238769" cy="137473"/>
          </a:xfrm>
          <a:custGeom>
            <a:avLst/>
            <a:gdLst>
              <a:gd name="T0" fmla="*/ 27 w 28"/>
              <a:gd name="T1" fmla="*/ 11 h 16"/>
              <a:gd name="T2" fmla="*/ 16 w 28"/>
              <a:gd name="T3" fmla="*/ 1 h 16"/>
              <a:gd name="T4" fmla="*/ 14 w 28"/>
              <a:gd name="T5" fmla="*/ 0 h 16"/>
              <a:gd name="T6" fmla="*/ 12 w 28"/>
              <a:gd name="T7" fmla="*/ 1 h 16"/>
              <a:gd name="T8" fmla="*/ 1 w 28"/>
              <a:gd name="T9" fmla="*/ 11 h 16"/>
              <a:gd name="T10" fmla="*/ 1 w 28"/>
              <a:gd name="T11" fmla="*/ 15 h 16"/>
              <a:gd name="T12" fmla="*/ 5 w 28"/>
              <a:gd name="T13" fmla="*/ 15 h 16"/>
              <a:gd name="T14" fmla="*/ 14 w 28"/>
              <a:gd name="T15" fmla="*/ 6 h 16"/>
              <a:gd name="T16" fmla="*/ 23 w 28"/>
              <a:gd name="T17" fmla="*/ 15 h 16"/>
              <a:gd name="T18" fmla="*/ 27 w 28"/>
              <a:gd name="T19" fmla="*/ 15 h 16"/>
              <a:gd name="T20" fmla="*/ 27 w 28"/>
              <a:gd name="T21" fmla="*/ 11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 h="16">
                <a:moveTo>
                  <a:pt x="27" y="11"/>
                </a:moveTo>
                <a:cubicBezTo>
                  <a:pt x="26" y="10"/>
                  <a:pt x="16" y="1"/>
                  <a:pt x="16" y="1"/>
                </a:cubicBezTo>
                <a:cubicBezTo>
                  <a:pt x="15" y="0"/>
                  <a:pt x="14" y="0"/>
                  <a:pt x="14" y="0"/>
                </a:cubicBezTo>
                <a:cubicBezTo>
                  <a:pt x="13" y="0"/>
                  <a:pt x="12" y="0"/>
                  <a:pt x="12" y="1"/>
                </a:cubicBezTo>
                <a:cubicBezTo>
                  <a:pt x="12" y="1"/>
                  <a:pt x="2" y="10"/>
                  <a:pt x="1" y="11"/>
                </a:cubicBezTo>
                <a:cubicBezTo>
                  <a:pt x="0" y="12"/>
                  <a:pt x="0" y="14"/>
                  <a:pt x="1" y="15"/>
                </a:cubicBezTo>
                <a:cubicBezTo>
                  <a:pt x="2" y="16"/>
                  <a:pt x="3" y="16"/>
                  <a:pt x="5" y="15"/>
                </a:cubicBezTo>
                <a:cubicBezTo>
                  <a:pt x="14" y="6"/>
                  <a:pt x="14" y="6"/>
                  <a:pt x="14" y="6"/>
                </a:cubicBezTo>
                <a:cubicBezTo>
                  <a:pt x="23" y="15"/>
                  <a:pt x="23" y="15"/>
                  <a:pt x="23" y="15"/>
                </a:cubicBezTo>
                <a:cubicBezTo>
                  <a:pt x="24" y="16"/>
                  <a:pt x="26" y="16"/>
                  <a:pt x="27" y="15"/>
                </a:cubicBezTo>
                <a:cubicBezTo>
                  <a:pt x="28" y="14"/>
                  <a:pt x="28" y="12"/>
                  <a:pt x="27" y="11"/>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29" name="Freeform 272"/>
          <p:cNvSpPr>
            <a:spLocks/>
          </p:cNvSpPr>
          <p:nvPr/>
        </p:nvSpPr>
        <p:spPr bwMode="auto">
          <a:xfrm>
            <a:off x="6244723" y="4460007"/>
            <a:ext cx="242387" cy="137473"/>
          </a:xfrm>
          <a:custGeom>
            <a:avLst/>
            <a:gdLst>
              <a:gd name="T0" fmla="*/ 27 w 28"/>
              <a:gd name="T1" fmla="*/ 5 h 16"/>
              <a:gd name="T2" fmla="*/ 16 w 28"/>
              <a:gd name="T3" fmla="*/ 15 h 16"/>
              <a:gd name="T4" fmla="*/ 14 w 28"/>
              <a:gd name="T5" fmla="*/ 16 h 16"/>
              <a:gd name="T6" fmla="*/ 12 w 28"/>
              <a:gd name="T7" fmla="*/ 15 h 16"/>
              <a:gd name="T8" fmla="*/ 1 w 28"/>
              <a:gd name="T9" fmla="*/ 5 h 16"/>
              <a:gd name="T10" fmla="*/ 1 w 28"/>
              <a:gd name="T11" fmla="*/ 1 h 16"/>
              <a:gd name="T12" fmla="*/ 5 w 28"/>
              <a:gd name="T13" fmla="*/ 1 h 16"/>
              <a:gd name="T14" fmla="*/ 14 w 28"/>
              <a:gd name="T15" fmla="*/ 10 h 16"/>
              <a:gd name="T16" fmla="*/ 23 w 28"/>
              <a:gd name="T17" fmla="*/ 1 h 16"/>
              <a:gd name="T18" fmla="*/ 27 w 28"/>
              <a:gd name="T19" fmla="*/ 1 h 16"/>
              <a:gd name="T20" fmla="*/ 27 w 28"/>
              <a:gd name="T21" fmla="*/ 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8" h="16">
                <a:moveTo>
                  <a:pt x="27" y="5"/>
                </a:moveTo>
                <a:cubicBezTo>
                  <a:pt x="26" y="6"/>
                  <a:pt x="16" y="15"/>
                  <a:pt x="16" y="15"/>
                </a:cubicBezTo>
                <a:cubicBezTo>
                  <a:pt x="15" y="16"/>
                  <a:pt x="15" y="16"/>
                  <a:pt x="14" y="16"/>
                </a:cubicBezTo>
                <a:cubicBezTo>
                  <a:pt x="13" y="16"/>
                  <a:pt x="13" y="16"/>
                  <a:pt x="12" y="15"/>
                </a:cubicBezTo>
                <a:cubicBezTo>
                  <a:pt x="12" y="15"/>
                  <a:pt x="2" y="6"/>
                  <a:pt x="1" y="5"/>
                </a:cubicBezTo>
                <a:cubicBezTo>
                  <a:pt x="0" y="4"/>
                  <a:pt x="0" y="2"/>
                  <a:pt x="1" y="1"/>
                </a:cubicBezTo>
                <a:cubicBezTo>
                  <a:pt x="2" y="0"/>
                  <a:pt x="3" y="0"/>
                  <a:pt x="5" y="1"/>
                </a:cubicBezTo>
                <a:cubicBezTo>
                  <a:pt x="14" y="10"/>
                  <a:pt x="14" y="10"/>
                  <a:pt x="14" y="10"/>
                </a:cubicBezTo>
                <a:cubicBezTo>
                  <a:pt x="23" y="1"/>
                  <a:pt x="23" y="1"/>
                  <a:pt x="23" y="1"/>
                </a:cubicBezTo>
                <a:cubicBezTo>
                  <a:pt x="24" y="0"/>
                  <a:pt x="26" y="0"/>
                  <a:pt x="27" y="1"/>
                </a:cubicBezTo>
                <a:cubicBezTo>
                  <a:pt x="28" y="2"/>
                  <a:pt x="28" y="4"/>
                  <a:pt x="27" y="5"/>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30" name="Freeform 274"/>
          <p:cNvSpPr>
            <a:spLocks/>
          </p:cNvSpPr>
          <p:nvPr/>
        </p:nvSpPr>
        <p:spPr bwMode="auto">
          <a:xfrm>
            <a:off x="5108326" y="4409359"/>
            <a:ext cx="137473" cy="238769"/>
          </a:xfrm>
          <a:custGeom>
            <a:avLst/>
            <a:gdLst>
              <a:gd name="T0" fmla="*/ 11 w 16"/>
              <a:gd name="T1" fmla="*/ 1 h 28"/>
              <a:gd name="T2" fmla="*/ 1 w 16"/>
              <a:gd name="T3" fmla="*/ 12 h 28"/>
              <a:gd name="T4" fmla="*/ 0 w 16"/>
              <a:gd name="T5" fmla="*/ 14 h 28"/>
              <a:gd name="T6" fmla="*/ 1 w 16"/>
              <a:gd name="T7" fmla="*/ 16 h 28"/>
              <a:gd name="T8" fmla="*/ 11 w 16"/>
              <a:gd name="T9" fmla="*/ 27 h 28"/>
              <a:gd name="T10" fmla="*/ 15 w 16"/>
              <a:gd name="T11" fmla="*/ 27 h 28"/>
              <a:gd name="T12" fmla="*/ 15 w 16"/>
              <a:gd name="T13" fmla="*/ 23 h 28"/>
              <a:gd name="T14" fmla="*/ 6 w 16"/>
              <a:gd name="T15" fmla="*/ 14 h 28"/>
              <a:gd name="T16" fmla="*/ 15 w 16"/>
              <a:gd name="T17" fmla="*/ 5 h 28"/>
              <a:gd name="T18" fmla="*/ 15 w 16"/>
              <a:gd name="T19" fmla="*/ 1 h 28"/>
              <a:gd name="T20" fmla="*/ 11 w 16"/>
              <a:gd name="T21" fmla="*/ 1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 h="28">
                <a:moveTo>
                  <a:pt x="11" y="1"/>
                </a:moveTo>
                <a:cubicBezTo>
                  <a:pt x="10" y="2"/>
                  <a:pt x="1" y="12"/>
                  <a:pt x="1" y="12"/>
                </a:cubicBezTo>
                <a:cubicBezTo>
                  <a:pt x="0" y="13"/>
                  <a:pt x="0" y="13"/>
                  <a:pt x="0" y="14"/>
                </a:cubicBezTo>
                <a:cubicBezTo>
                  <a:pt x="0" y="15"/>
                  <a:pt x="0" y="15"/>
                  <a:pt x="1" y="16"/>
                </a:cubicBezTo>
                <a:cubicBezTo>
                  <a:pt x="1" y="16"/>
                  <a:pt x="10" y="26"/>
                  <a:pt x="11" y="27"/>
                </a:cubicBezTo>
                <a:cubicBezTo>
                  <a:pt x="12" y="28"/>
                  <a:pt x="14" y="28"/>
                  <a:pt x="15" y="27"/>
                </a:cubicBezTo>
                <a:cubicBezTo>
                  <a:pt x="16" y="26"/>
                  <a:pt x="16" y="25"/>
                  <a:pt x="15" y="23"/>
                </a:cubicBezTo>
                <a:cubicBezTo>
                  <a:pt x="6" y="14"/>
                  <a:pt x="6" y="14"/>
                  <a:pt x="6" y="14"/>
                </a:cubicBezTo>
                <a:cubicBezTo>
                  <a:pt x="15" y="5"/>
                  <a:pt x="15" y="5"/>
                  <a:pt x="15" y="5"/>
                </a:cubicBezTo>
                <a:cubicBezTo>
                  <a:pt x="16" y="4"/>
                  <a:pt x="16" y="2"/>
                  <a:pt x="15" y="1"/>
                </a:cubicBezTo>
                <a:cubicBezTo>
                  <a:pt x="14" y="0"/>
                  <a:pt x="12" y="0"/>
                  <a:pt x="11" y="1"/>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31" name="Freeform 275"/>
          <p:cNvSpPr>
            <a:spLocks/>
          </p:cNvSpPr>
          <p:nvPr/>
        </p:nvSpPr>
        <p:spPr bwMode="auto">
          <a:xfrm>
            <a:off x="2633079" y="3908095"/>
            <a:ext cx="394331" cy="206210"/>
          </a:xfrm>
          <a:custGeom>
            <a:avLst/>
            <a:gdLst>
              <a:gd name="T0" fmla="*/ 83 w 109"/>
              <a:gd name="T1" fmla="*/ 57 h 57"/>
              <a:gd name="T2" fmla="*/ 83 w 109"/>
              <a:gd name="T3" fmla="*/ 38 h 57"/>
              <a:gd name="T4" fmla="*/ 0 w 109"/>
              <a:gd name="T5" fmla="*/ 38 h 57"/>
              <a:gd name="T6" fmla="*/ 0 w 109"/>
              <a:gd name="T7" fmla="*/ 19 h 57"/>
              <a:gd name="T8" fmla="*/ 83 w 109"/>
              <a:gd name="T9" fmla="*/ 19 h 57"/>
              <a:gd name="T10" fmla="*/ 83 w 109"/>
              <a:gd name="T11" fmla="*/ 0 h 57"/>
              <a:gd name="T12" fmla="*/ 109 w 109"/>
              <a:gd name="T13" fmla="*/ 29 h 57"/>
              <a:gd name="T14" fmla="*/ 83 w 109"/>
              <a:gd name="T15" fmla="*/ 57 h 5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9" h="57">
                <a:moveTo>
                  <a:pt x="83" y="57"/>
                </a:moveTo>
                <a:lnTo>
                  <a:pt x="83" y="38"/>
                </a:lnTo>
                <a:lnTo>
                  <a:pt x="0" y="38"/>
                </a:lnTo>
                <a:lnTo>
                  <a:pt x="0" y="19"/>
                </a:lnTo>
                <a:lnTo>
                  <a:pt x="83" y="19"/>
                </a:lnTo>
                <a:lnTo>
                  <a:pt x="83" y="0"/>
                </a:lnTo>
                <a:lnTo>
                  <a:pt x="109" y="29"/>
                </a:lnTo>
                <a:lnTo>
                  <a:pt x="83" y="57"/>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32" name="Freeform 276"/>
          <p:cNvSpPr>
            <a:spLocks/>
          </p:cNvSpPr>
          <p:nvPr/>
        </p:nvSpPr>
        <p:spPr bwMode="auto">
          <a:xfrm>
            <a:off x="3197863" y="3908095"/>
            <a:ext cx="394331" cy="206210"/>
          </a:xfrm>
          <a:custGeom>
            <a:avLst/>
            <a:gdLst>
              <a:gd name="T0" fmla="*/ 28 w 109"/>
              <a:gd name="T1" fmla="*/ 57 h 57"/>
              <a:gd name="T2" fmla="*/ 28 w 109"/>
              <a:gd name="T3" fmla="*/ 38 h 57"/>
              <a:gd name="T4" fmla="*/ 109 w 109"/>
              <a:gd name="T5" fmla="*/ 38 h 57"/>
              <a:gd name="T6" fmla="*/ 109 w 109"/>
              <a:gd name="T7" fmla="*/ 19 h 57"/>
              <a:gd name="T8" fmla="*/ 28 w 109"/>
              <a:gd name="T9" fmla="*/ 19 h 57"/>
              <a:gd name="T10" fmla="*/ 28 w 109"/>
              <a:gd name="T11" fmla="*/ 0 h 57"/>
              <a:gd name="T12" fmla="*/ 0 w 109"/>
              <a:gd name="T13" fmla="*/ 29 h 57"/>
              <a:gd name="T14" fmla="*/ 28 w 109"/>
              <a:gd name="T15" fmla="*/ 57 h 5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9" h="57">
                <a:moveTo>
                  <a:pt x="28" y="57"/>
                </a:moveTo>
                <a:lnTo>
                  <a:pt x="28" y="38"/>
                </a:lnTo>
                <a:lnTo>
                  <a:pt x="109" y="38"/>
                </a:lnTo>
                <a:lnTo>
                  <a:pt x="109" y="19"/>
                </a:lnTo>
                <a:lnTo>
                  <a:pt x="28" y="19"/>
                </a:lnTo>
                <a:lnTo>
                  <a:pt x="28" y="0"/>
                </a:lnTo>
                <a:lnTo>
                  <a:pt x="0" y="29"/>
                </a:lnTo>
                <a:lnTo>
                  <a:pt x="28" y="57"/>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33" name="Freeform 278"/>
          <p:cNvSpPr>
            <a:spLocks/>
          </p:cNvSpPr>
          <p:nvPr/>
        </p:nvSpPr>
        <p:spPr bwMode="auto">
          <a:xfrm>
            <a:off x="3933508" y="4819268"/>
            <a:ext cx="202592" cy="394331"/>
          </a:xfrm>
          <a:custGeom>
            <a:avLst/>
            <a:gdLst>
              <a:gd name="T0" fmla="*/ 56 w 56"/>
              <a:gd name="T1" fmla="*/ 26 h 109"/>
              <a:gd name="T2" fmla="*/ 37 w 56"/>
              <a:gd name="T3" fmla="*/ 26 h 109"/>
              <a:gd name="T4" fmla="*/ 37 w 56"/>
              <a:gd name="T5" fmla="*/ 109 h 109"/>
              <a:gd name="T6" fmla="*/ 18 w 56"/>
              <a:gd name="T7" fmla="*/ 109 h 109"/>
              <a:gd name="T8" fmla="*/ 18 w 56"/>
              <a:gd name="T9" fmla="*/ 26 h 109"/>
              <a:gd name="T10" fmla="*/ 0 w 56"/>
              <a:gd name="T11" fmla="*/ 26 h 109"/>
              <a:gd name="T12" fmla="*/ 28 w 56"/>
              <a:gd name="T13" fmla="*/ 0 h 109"/>
              <a:gd name="T14" fmla="*/ 56 w 56"/>
              <a:gd name="T15" fmla="*/ 26 h 10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6" h="109">
                <a:moveTo>
                  <a:pt x="56" y="26"/>
                </a:moveTo>
                <a:lnTo>
                  <a:pt x="37" y="26"/>
                </a:lnTo>
                <a:lnTo>
                  <a:pt x="37" y="109"/>
                </a:lnTo>
                <a:lnTo>
                  <a:pt x="18" y="109"/>
                </a:lnTo>
                <a:lnTo>
                  <a:pt x="18" y="26"/>
                </a:lnTo>
                <a:lnTo>
                  <a:pt x="0" y="26"/>
                </a:lnTo>
                <a:lnTo>
                  <a:pt x="28" y="0"/>
                </a:lnTo>
                <a:lnTo>
                  <a:pt x="56" y="26"/>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34" name="Oval 279"/>
          <p:cNvSpPr>
            <a:spLocks noChangeArrowheads="1"/>
          </p:cNvSpPr>
          <p:nvPr/>
        </p:nvSpPr>
        <p:spPr bwMode="auto">
          <a:xfrm>
            <a:off x="4421475" y="3349434"/>
            <a:ext cx="369006" cy="358154"/>
          </a:xfrm>
          <a:prstGeom prst="ellipse">
            <a:avLst/>
          </a:pr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35" name="Freeform 280"/>
          <p:cNvSpPr>
            <a:spLocks noEditPoints="1"/>
          </p:cNvSpPr>
          <p:nvPr/>
        </p:nvSpPr>
        <p:spPr bwMode="auto">
          <a:xfrm>
            <a:off x="3940744" y="3327729"/>
            <a:ext cx="188120" cy="401566"/>
          </a:xfrm>
          <a:custGeom>
            <a:avLst/>
            <a:gdLst>
              <a:gd name="T0" fmla="*/ 26 w 52"/>
              <a:gd name="T1" fmla="*/ 0 h 111"/>
              <a:gd name="T2" fmla="*/ 0 w 52"/>
              <a:gd name="T3" fmla="*/ 43 h 111"/>
              <a:gd name="T4" fmla="*/ 52 w 52"/>
              <a:gd name="T5" fmla="*/ 43 h 111"/>
              <a:gd name="T6" fmla="*/ 26 w 52"/>
              <a:gd name="T7" fmla="*/ 0 h 111"/>
              <a:gd name="T8" fmla="*/ 26 w 52"/>
              <a:gd name="T9" fmla="*/ 111 h 111"/>
              <a:gd name="T10" fmla="*/ 52 w 52"/>
              <a:gd name="T11" fmla="*/ 71 h 111"/>
              <a:gd name="T12" fmla="*/ 0 w 52"/>
              <a:gd name="T13" fmla="*/ 71 h 111"/>
              <a:gd name="T14" fmla="*/ 26 w 52"/>
              <a:gd name="T15" fmla="*/ 111 h 11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2" h="111">
                <a:moveTo>
                  <a:pt x="26" y="0"/>
                </a:moveTo>
                <a:lnTo>
                  <a:pt x="0" y="43"/>
                </a:lnTo>
                <a:lnTo>
                  <a:pt x="52" y="43"/>
                </a:lnTo>
                <a:lnTo>
                  <a:pt x="26" y="0"/>
                </a:lnTo>
                <a:close/>
                <a:moveTo>
                  <a:pt x="26" y="111"/>
                </a:moveTo>
                <a:lnTo>
                  <a:pt x="52" y="71"/>
                </a:lnTo>
                <a:lnTo>
                  <a:pt x="0" y="71"/>
                </a:lnTo>
                <a:lnTo>
                  <a:pt x="26" y="111"/>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36" name="Freeform 281"/>
          <p:cNvSpPr>
            <a:spLocks noEditPoints="1"/>
          </p:cNvSpPr>
          <p:nvPr/>
        </p:nvSpPr>
        <p:spPr bwMode="auto">
          <a:xfrm>
            <a:off x="6787882" y="3823080"/>
            <a:ext cx="376241" cy="376241"/>
          </a:xfrm>
          <a:custGeom>
            <a:avLst/>
            <a:gdLst>
              <a:gd name="T0" fmla="*/ 40 w 44"/>
              <a:gd name="T1" fmla="*/ 33 h 44"/>
              <a:gd name="T2" fmla="*/ 40 w 44"/>
              <a:gd name="T3" fmla="*/ 28 h 44"/>
              <a:gd name="T4" fmla="*/ 32 w 44"/>
              <a:gd name="T5" fmla="*/ 20 h 44"/>
              <a:gd name="T6" fmla="*/ 28 w 44"/>
              <a:gd name="T7" fmla="*/ 20 h 44"/>
              <a:gd name="T8" fmla="*/ 24 w 44"/>
              <a:gd name="T9" fmla="*/ 18 h 44"/>
              <a:gd name="T10" fmla="*/ 24 w 44"/>
              <a:gd name="T11" fmla="*/ 11 h 44"/>
              <a:gd name="T12" fmla="*/ 27 w 44"/>
              <a:gd name="T13" fmla="*/ 6 h 44"/>
              <a:gd name="T14" fmla="*/ 22 w 44"/>
              <a:gd name="T15" fmla="*/ 0 h 44"/>
              <a:gd name="T16" fmla="*/ 16 w 44"/>
              <a:gd name="T17" fmla="*/ 6 h 44"/>
              <a:gd name="T18" fmla="*/ 20 w 44"/>
              <a:gd name="T19" fmla="*/ 11 h 44"/>
              <a:gd name="T20" fmla="*/ 20 w 44"/>
              <a:gd name="T21" fmla="*/ 18 h 44"/>
              <a:gd name="T22" fmla="*/ 16 w 44"/>
              <a:gd name="T23" fmla="*/ 20 h 44"/>
              <a:gd name="T24" fmla="*/ 11 w 44"/>
              <a:gd name="T25" fmla="*/ 20 h 44"/>
              <a:gd name="T26" fmla="*/ 3 w 44"/>
              <a:gd name="T27" fmla="*/ 28 h 44"/>
              <a:gd name="T28" fmla="*/ 3 w 44"/>
              <a:gd name="T29" fmla="*/ 33 h 44"/>
              <a:gd name="T30" fmla="*/ 0 w 44"/>
              <a:gd name="T31" fmla="*/ 39 h 44"/>
              <a:gd name="T32" fmla="*/ 5 w 44"/>
              <a:gd name="T33" fmla="*/ 44 h 44"/>
              <a:gd name="T34" fmla="*/ 11 w 44"/>
              <a:gd name="T35" fmla="*/ 39 h 44"/>
              <a:gd name="T36" fmla="*/ 8 w 44"/>
              <a:gd name="T37" fmla="*/ 33 h 44"/>
              <a:gd name="T38" fmla="*/ 8 w 44"/>
              <a:gd name="T39" fmla="*/ 28 h 44"/>
              <a:gd name="T40" fmla="*/ 11 w 44"/>
              <a:gd name="T41" fmla="*/ 24 h 44"/>
              <a:gd name="T42" fmla="*/ 16 w 44"/>
              <a:gd name="T43" fmla="*/ 24 h 44"/>
              <a:gd name="T44" fmla="*/ 20 w 44"/>
              <a:gd name="T45" fmla="*/ 24 h 44"/>
              <a:gd name="T46" fmla="*/ 20 w 44"/>
              <a:gd name="T47" fmla="*/ 33 h 44"/>
              <a:gd name="T48" fmla="*/ 16 w 44"/>
              <a:gd name="T49" fmla="*/ 39 h 44"/>
              <a:gd name="T50" fmla="*/ 22 w 44"/>
              <a:gd name="T51" fmla="*/ 44 h 44"/>
              <a:gd name="T52" fmla="*/ 27 w 44"/>
              <a:gd name="T53" fmla="*/ 39 h 44"/>
              <a:gd name="T54" fmla="*/ 24 w 44"/>
              <a:gd name="T55" fmla="*/ 33 h 44"/>
              <a:gd name="T56" fmla="*/ 24 w 44"/>
              <a:gd name="T57" fmla="*/ 24 h 44"/>
              <a:gd name="T58" fmla="*/ 28 w 44"/>
              <a:gd name="T59" fmla="*/ 24 h 44"/>
              <a:gd name="T60" fmla="*/ 32 w 44"/>
              <a:gd name="T61" fmla="*/ 24 h 44"/>
              <a:gd name="T62" fmla="*/ 36 w 44"/>
              <a:gd name="T63" fmla="*/ 28 h 44"/>
              <a:gd name="T64" fmla="*/ 36 w 44"/>
              <a:gd name="T65" fmla="*/ 33 h 44"/>
              <a:gd name="T66" fmla="*/ 33 w 44"/>
              <a:gd name="T67" fmla="*/ 39 h 44"/>
              <a:gd name="T68" fmla="*/ 38 w 44"/>
              <a:gd name="T69" fmla="*/ 44 h 44"/>
              <a:gd name="T70" fmla="*/ 44 w 44"/>
              <a:gd name="T71" fmla="*/ 39 h 44"/>
              <a:gd name="T72" fmla="*/ 40 w 44"/>
              <a:gd name="T73" fmla="*/ 33 h 44"/>
              <a:gd name="T74" fmla="*/ 9 w 44"/>
              <a:gd name="T75" fmla="*/ 39 h 44"/>
              <a:gd name="T76" fmla="*/ 5 w 44"/>
              <a:gd name="T77" fmla="*/ 42 h 44"/>
              <a:gd name="T78" fmla="*/ 2 w 44"/>
              <a:gd name="T79" fmla="*/ 39 h 44"/>
              <a:gd name="T80" fmla="*/ 5 w 44"/>
              <a:gd name="T81" fmla="*/ 35 h 44"/>
              <a:gd name="T82" fmla="*/ 9 w 44"/>
              <a:gd name="T83" fmla="*/ 39 h 44"/>
              <a:gd name="T84" fmla="*/ 19 w 44"/>
              <a:gd name="T85" fmla="*/ 6 h 44"/>
              <a:gd name="T86" fmla="*/ 22 w 44"/>
              <a:gd name="T87" fmla="*/ 3 h 44"/>
              <a:gd name="T88" fmla="*/ 25 w 44"/>
              <a:gd name="T89" fmla="*/ 6 h 44"/>
              <a:gd name="T90" fmla="*/ 22 w 44"/>
              <a:gd name="T91" fmla="*/ 9 h 44"/>
              <a:gd name="T92" fmla="*/ 19 w 44"/>
              <a:gd name="T93" fmla="*/ 6 h 44"/>
              <a:gd name="T94" fmla="*/ 25 w 44"/>
              <a:gd name="T95" fmla="*/ 39 h 44"/>
              <a:gd name="T96" fmla="*/ 22 w 44"/>
              <a:gd name="T97" fmla="*/ 42 h 44"/>
              <a:gd name="T98" fmla="*/ 19 w 44"/>
              <a:gd name="T99" fmla="*/ 39 h 44"/>
              <a:gd name="T100" fmla="*/ 22 w 44"/>
              <a:gd name="T101" fmla="*/ 35 h 44"/>
              <a:gd name="T102" fmla="*/ 25 w 44"/>
              <a:gd name="T103" fmla="*/ 39 h 44"/>
              <a:gd name="T104" fmla="*/ 38 w 44"/>
              <a:gd name="T105" fmla="*/ 42 h 44"/>
              <a:gd name="T106" fmla="*/ 35 w 44"/>
              <a:gd name="T107" fmla="*/ 39 h 44"/>
              <a:gd name="T108" fmla="*/ 38 w 44"/>
              <a:gd name="T109" fmla="*/ 35 h 44"/>
              <a:gd name="T110" fmla="*/ 41 w 44"/>
              <a:gd name="T111" fmla="*/ 39 h 44"/>
              <a:gd name="T112" fmla="*/ 38 w 44"/>
              <a:gd name="T113" fmla="*/ 4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4" h="44">
                <a:moveTo>
                  <a:pt x="40" y="33"/>
                </a:moveTo>
                <a:cubicBezTo>
                  <a:pt x="40" y="28"/>
                  <a:pt x="40" y="28"/>
                  <a:pt x="40" y="28"/>
                </a:cubicBezTo>
                <a:cubicBezTo>
                  <a:pt x="40" y="25"/>
                  <a:pt x="38" y="20"/>
                  <a:pt x="32" y="20"/>
                </a:cubicBezTo>
                <a:cubicBezTo>
                  <a:pt x="28" y="20"/>
                  <a:pt x="28" y="20"/>
                  <a:pt x="28" y="20"/>
                </a:cubicBezTo>
                <a:cubicBezTo>
                  <a:pt x="24" y="20"/>
                  <a:pt x="24" y="18"/>
                  <a:pt x="24" y="18"/>
                </a:cubicBezTo>
                <a:cubicBezTo>
                  <a:pt x="24" y="11"/>
                  <a:pt x="24" y="11"/>
                  <a:pt x="24" y="11"/>
                </a:cubicBezTo>
                <a:cubicBezTo>
                  <a:pt x="26" y="10"/>
                  <a:pt x="27" y="8"/>
                  <a:pt x="27" y="6"/>
                </a:cubicBezTo>
                <a:cubicBezTo>
                  <a:pt x="27" y="3"/>
                  <a:pt x="25" y="0"/>
                  <a:pt x="22" y="0"/>
                </a:cubicBezTo>
                <a:cubicBezTo>
                  <a:pt x="19" y="0"/>
                  <a:pt x="16" y="3"/>
                  <a:pt x="16" y="6"/>
                </a:cubicBezTo>
                <a:cubicBezTo>
                  <a:pt x="16" y="8"/>
                  <a:pt x="18" y="10"/>
                  <a:pt x="20" y="11"/>
                </a:cubicBezTo>
                <a:cubicBezTo>
                  <a:pt x="20" y="18"/>
                  <a:pt x="20" y="18"/>
                  <a:pt x="20" y="18"/>
                </a:cubicBezTo>
                <a:cubicBezTo>
                  <a:pt x="20" y="18"/>
                  <a:pt x="19" y="20"/>
                  <a:pt x="16" y="20"/>
                </a:cubicBezTo>
                <a:cubicBezTo>
                  <a:pt x="11" y="20"/>
                  <a:pt x="11" y="20"/>
                  <a:pt x="11" y="20"/>
                </a:cubicBezTo>
                <a:cubicBezTo>
                  <a:pt x="5" y="20"/>
                  <a:pt x="3" y="25"/>
                  <a:pt x="3" y="28"/>
                </a:cubicBezTo>
                <a:cubicBezTo>
                  <a:pt x="3" y="33"/>
                  <a:pt x="3" y="33"/>
                  <a:pt x="3" y="33"/>
                </a:cubicBezTo>
                <a:cubicBezTo>
                  <a:pt x="1" y="34"/>
                  <a:pt x="0" y="36"/>
                  <a:pt x="0" y="39"/>
                </a:cubicBezTo>
                <a:cubicBezTo>
                  <a:pt x="0" y="42"/>
                  <a:pt x="2" y="44"/>
                  <a:pt x="5" y="44"/>
                </a:cubicBezTo>
                <a:cubicBezTo>
                  <a:pt x="8" y="44"/>
                  <a:pt x="11" y="42"/>
                  <a:pt x="11" y="39"/>
                </a:cubicBezTo>
                <a:cubicBezTo>
                  <a:pt x="11" y="36"/>
                  <a:pt x="10" y="34"/>
                  <a:pt x="8" y="33"/>
                </a:cubicBezTo>
                <a:cubicBezTo>
                  <a:pt x="8" y="28"/>
                  <a:pt x="8" y="28"/>
                  <a:pt x="8" y="28"/>
                </a:cubicBezTo>
                <a:cubicBezTo>
                  <a:pt x="8" y="27"/>
                  <a:pt x="8" y="24"/>
                  <a:pt x="11" y="24"/>
                </a:cubicBezTo>
                <a:cubicBezTo>
                  <a:pt x="16" y="24"/>
                  <a:pt x="16" y="24"/>
                  <a:pt x="16" y="24"/>
                </a:cubicBezTo>
                <a:cubicBezTo>
                  <a:pt x="17" y="24"/>
                  <a:pt x="19" y="24"/>
                  <a:pt x="20" y="24"/>
                </a:cubicBezTo>
                <a:cubicBezTo>
                  <a:pt x="20" y="33"/>
                  <a:pt x="20" y="33"/>
                  <a:pt x="20" y="33"/>
                </a:cubicBezTo>
                <a:cubicBezTo>
                  <a:pt x="18" y="34"/>
                  <a:pt x="16" y="36"/>
                  <a:pt x="16" y="39"/>
                </a:cubicBezTo>
                <a:cubicBezTo>
                  <a:pt x="16" y="42"/>
                  <a:pt x="19" y="44"/>
                  <a:pt x="22" y="44"/>
                </a:cubicBezTo>
                <a:cubicBezTo>
                  <a:pt x="25" y="44"/>
                  <a:pt x="27" y="42"/>
                  <a:pt x="27" y="39"/>
                </a:cubicBezTo>
                <a:cubicBezTo>
                  <a:pt x="27" y="36"/>
                  <a:pt x="26" y="34"/>
                  <a:pt x="24" y="33"/>
                </a:cubicBezTo>
                <a:cubicBezTo>
                  <a:pt x="24" y="24"/>
                  <a:pt x="24" y="24"/>
                  <a:pt x="24" y="24"/>
                </a:cubicBezTo>
                <a:cubicBezTo>
                  <a:pt x="25" y="24"/>
                  <a:pt x="26" y="24"/>
                  <a:pt x="28" y="24"/>
                </a:cubicBezTo>
                <a:cubicBezTo>
                  <a:pt x="32" y="24"/>
                  <a:pt x="32" y="24"/>
                  <a:pt x="32" y="24"/>
                </a:cubicBezTo>
                <a:cubicBezTo>
                  <a:pt x="36" y="24"/>
                  <a:pt x="36" y="27"/>
                  <a:pt x="36" y="28"/>
                </a:cubicBezTo>
                <a:cubicBezTo>
                  <a:pt x="36" y="33"/>
                  <a:pt x="36" y="33"/>
                  <a:pt x="36" y="33"/>
                </a:cubicBezTo>
                <a:cubicBezTo>
                  <a:pt x="34" y="34"/>
                  <a:pt x="33" y="36"/>
                  <a:pt x="33" y="39"/>
                </a:cubicBezTo>
                <a:cubicBezTo>
                  <a:pt x="33" y="42"/>
                  <a:pt x="35" y="44"/>
                  <a:pt x="38" y="44"/>
                </a:cubicBezTo>
                <a:cubicBezTo>
                  <a:pt x="41" y="44"/>
                  <a:pt x="44" y="42"/>
                  <a:pt x="44" y="39"/>
                </a:cubicBezTo>
                <a:cubicBezTo>
                  <a:pt x="44" y="36"/>
                  <a:pt x="42" y="34"/>
                  <a:pt x="40" y="33"/>
                </a:cubicBezTo>
                <a:close/>
                <a:moveTo>
                  <a:pt x="9" y="39"/>
                </a:moveTo>
                <a:cubicBezTo>
                  <a:pt x="9" y="40"/>
                  <a:pt x="7" y="42"/>
                  <a:pt x="5" y="42"/>
                </a:cubicBezTo>
                <a:cubicBezTo>
                  <a:pt x="4" y="42"/>
                  <a:pt x="2" y="40"/>
                  <a:pt x="2" y="39"/>
                </a:cubicBezTo>
                <a:cubicBezTo>
                  <a:pt x="2" y="37"/>
                  <a:pt x="4" y="35"/>
                  <a:pt x="5" y="35"/>
                </a:cubicBezTo>
                <a:cubicBezTo>
                  <a:pt x="7" y="35"/>
                  <a:pt x="9" y="37"/>
                  <a:pt x="9" y="39"/>
                </a:cubicBezTo>
                <a:close/>
                <a:moveTo>
                  <a:pt x="19" y="6"/>
                </a:moveTo>
                <a:cubicBezTo>
                  <a:pt x="19" y="4"/>
                  <a:pt x="20" y="3"/>
                  <a:pt x="22" y="3"/>
                </a:cubicBezTo>
                <a:cubicBezTo>
                  <a:pt x="24" y="3"/>
                  <a:pt x="25" y="4"/>
                  <a:pt x="25" y="6"/>
                </a:cubicBezTo>
                <a:cubicBezTo>
                  <a:pt x="25" y="8"/>
                  <a:pt x="24" y="9"/>
                  <a:pt x="22" y="9"/>
                </a:cubicBezTo>
                <a:cubicBezTo>
                  <a:pt x="20" y="9"/>
                  <a:pt x="19" y="8"/>
                  <a:pt x="19" y="6"/>
                </a:cubicBezTo>
                <a:close/>
                <a:moveTo>
                  <a:pt x="25" y="39"/>
                </a:moveTo>
                <a:cubicBezTo>
                  <a:pt x="25" y="40"/>
                  <a:pt x="24" y="42"/>
                  <a:pt x="22" y="42"/>
                </a:cubicBezTo>
                <a:cubicBezTo>
                  <a:pt x="20" y="42"/>
                  <a:pt x="19" y="40"/>
                  <a:pt x="19" y="39"/>
                </a:cubicBezTo>
                <a:cubicBezTo>
                  <a:pt x="19" y="37"/>
                  <a:pt x="20" y="35"/>
                  <a:pt x="22" y="35"/>
                </a:cubicBezTo>
                <a:cubicBezTo>
                  <a:pt x="24" y="35"/>
                  <a:pt x="25" y="37"/>
                  <a:pt x="25" y="39"/>
                </a:cubicBezTo>
                <a:close/>
                <a:moveTo>
                  <a:pt x="38" y="42"/>
                </a:moveTo>
                <a:cubicBezTo>
                  <a:pt x="36" y="42"/>
                  <a:pt x="35" y="40"/>
                  <a:pt x="35" y="39"/>
                </a:cubicBezTo>
                <a:cubicBezTo>
                  <a:pt x="35" y="37"/>
                  <a:pt x="36" y="35"/>
                  <a:pt x="38" y="35"/>
                </a:cubicBezTo>
                <a:cubicBezTo>
                  <a:pt x="40" y="35"/>
                  <a:pt x="41" y="37"/>
                  <a:pt x="41" y="39"/>
                </a:cubicBezTo>
                <a:cubicBezTo>
                  <a:pt x="41" y="40"/>
                  <a:pt x="40" y="42"/>
                  <a:pt x="38" y="42"/>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37" name="Freeform 282"/>
          <p:cNvSpPr>
            <a:spLocks noEditPoints="1"/>
          </p:cNvSpPr>
          <p:nvPr/>
        </p:nvSpPr>
        <p:spPr bwMode="auto">
          <a:xfrm>
            <a:off x="6847574" y="3362098"/>
            <a:ext cx="256858" cy="332828"/>
          </a:xfrm>
          <a:custGeom>
            <a:avLst/>
            <a:gdLst>
              <a:gd name="T0" fmla="*/ 30 w 30"/>
              <a:gd name="T1" fmla="*/ 5 h 39"/>
              <a:gd name="T2" fmla="*/ 24 w 30"/>
              <a:gd name="T3" fmla="*/ 0 h 39"/>
              <a:gd name="T4" fmla="*/ 19 w 30"/>
              <a:gd name="T5" fmla="*/ 5 h 39"/>
              <a:gd name="T6" fmla="*/ 22 w 30"/>
              <a:gd name="T7" fmla="*/ 10 h 39"/>
              <a:gd name="T8" fmla="*/ 14 w 30"/>
              <a:gd name="T9" fmla="*/ 17 h 39"/>
              <a:gd name="T10" fmla="*/ 8 w 30"/>
              <a:gd name="T11" fmla="*/ 20 h 39"/>
              <a:gd name="T12" fmla="*/ 8 w 30"/>
              <a:gd name="T13" fmla="*/ 10 h 39"/>
              <a:gd name="T14" fmla="*/ 11 w 30"/>
              <a:gd name="T15" fmla="*/ 5 h 39"/>
              <a:gd name="T16" fmla="*/ 6 w 30"/>
              <a:gd name="T17" fmla="*/ 0 h 39"/>
              <a:gd name="T18" fmla="*/ 0 w 30"/>
              <a:gd name="T19" fmla="*/ 5 h 39"/>
              <a:gd name="T20" fmla="*/ 3 w 30"/>
              <a:gd name="T21" fmla="*/ 10 h 39"/>
              <a:gd name="T22" fmla="*/ 3 w 30"/>
              <a:gd name="T23" fmla="*/ 28 h 39"/>
              <a:gd name="T24" fmla="*/ 0 w 30"/>
              <a:gd name="T25" fmla="*/ 33 h 39"/>
              <a:gd name="T26" fmla="*/ 6 w 30"/>
              <a:gd name="T27" fmla="*/ 39 h 39"/>
              <a:gd name="T28" fmla="*/ 11 w 30"/>
              <a:gd name="T29" fmla="*/ 33 h 39"/>
              <a:gd name="T30" fmla="*/ 8 w 30"/>
              <a:gd name="T31" fmla="*/ 28 h 39"/>
              <a:gd name="T32" fmla="*/ 16 w 30"/>
              <a:gd name="T33" fmla="*/ 21 h 39"/>
              <a:gd name="T34" fmla="*/ 26 w 30"/>
              <a:gd name="T35" fmla="*/ 10 h 39"/>
              <a:gd name="T36" fmla="*/ 30 w 30"/>
              <a:gd name="T37" fmla="*/ 5 h 39"/>
              <a:gd name="T38" fmla="*/ 2 w 30"/>
              <a:gd name="T39" fmla="*/ 5 h 39"/>
              <a:gd name="T40" fmla="*/ 6 w 30"/>
              <a:gd name="T41" fmla="*/ 2 h 39"/>
              <a:gd name="T42" fmla="*/ 9 w 30"/>
              <a:gd name="T43" fmla="*/ 5 h 39"/>
              <a:gd name="T44" fmla="*/ 6 w 30"/>
              <a:gd name="T45" fmla="*/ 8 h 39"/>
              <a:gd name="T46" fmla="*/ 2 w 30"/>
              <a:gd name="T47" fmla="*/ 5 h 39"/>
              <a:gd name="T48" fmla="*/ 6 w 30"/>
              <a:gd name="T49" fmla="*/ 37 h 39"/>
              <a:gd name="T50" fmla="*/ 2 w 30"/>
              <a:gd name="T51" fmla="*/ 33 h 39"/>
              <a:gd name="T52" fmla="*/ 6 w 30"/>
              <a:gd name="T53" fmla="*/ 30 h 39"/>
              <a:gd name="T54" fmla="*/ 9 w 30"/>
              <a:gd name="T55" fmla="*/ 33 h 39"/>
              <a:gd name="T56" fmla="*/ 6 w 30"/>
              <a:gd name="T57" fmla="*/ 37 h 39"/>
              <a:gd name="T58" fmla="*/ 24 w 30"/>
              <a:gd name="T59" fmla="*/ 8 h 39"/>
              <a:gd name="T60" fmla="*/ 21 w 30"/>
              <a:gd name="T61" fmla="*/ 5 h 39"/>
              <a:gd name="T62" fmla="*/ 24 w 30"/>
              <a:gd name="T63" fmla="*/ 2 h 39"/>
              <a:gd name="T64" fmla="*/ 28 w 30"/>
              <a:gd name="T65" fmla="*/ 5 h 39"/>
              <a:gd name="T66" fmla="*/ 24 w 30"/>
              <a:gd name="T67" fmla="*/ 8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0" h="39">
                <a:moveTo>
                  <a:pt x="30" y="5"/>
                </a:moveTo>
                <a:cubicBezTo>
                  <a:pt x="30" y="2"/>
                  <a:pt x="27" y="0"/>
                  <a:pt x="24" y="0"/>
                </a:cubicBezTo>
                <a:cubicBezTo>
                  <a:pt x="21" y="0"/>
                  <a:pt x="19" y="2"/>
                  <a:pt x="19" y="5"/>
                </a:cubicBezTo>
                <a:cubicBezTo>
                  <a:pt x="19" y="7"/>
                  <a:pt x="20" y="9"/>
                  <a:pt x="22" y="10"/>
                </a:cubicBezTo>
                <a:cubicBezTo>
                  <a:pt x="21" y="15"/>
                  <a:pt x="19" y="16"/>
                  <a:pt x="14" y="17"/>
                </a:cubicBezTo>
                <a:cubicBezTo>
                  <a:pt x="12" y="18"/>
                  <a:pt x="10" y="18"/>
                  <a:pt x="8" y="20"/>
                </a:cubicBezTo>
                <a:cubicBezTo>
                  <a:pt x="8" y="10"/>
                  <a:pt x="8" y="10"/>
                  <a:pt x="8" y="10"/>
                </a:cubicBezTo>
                <a:cubicBezTo>
                  <a:pt x="10" y="9"/>
                  <a:pt x="11" y="7"/>
                  <a:pt x="11" y="5"/>
                </a:cubicBezTo>
                <a:cubicBezTo>
                  <a:pt x="11" y="2"/>
                  <a:pt x="9" y="0"/>
                  <a:pt x="6" y="0"/>
                </a:cubicBezTo>
                <a:cubicBezTo>
                  <a:pt x="2" y="0"/>
                  <a:pt x="0" y="2"/>
                  <a:pt x="0" y="5"/>
                </a:cubicBezTo>
                <a:cubicBezTo>
                  <a:pt x="0" y="7"/>
                  <a:pt x="1" y="9"/>
                  <a:pt x="3" y="10"/>
                </a:cubicBezTo>
                <a:cubicBezTo>
                  <a:pt x="3" y="28"/>
                  <a:pt x="3" y="28"/>
                  <a:pt x="3" y="28"/>
                </a:cubicBezTo>
                <a:cubicBezTo>
                  <a:pt x="1" y="29"/>
                  <a:pt x="0" y="31"/>
                  <a:pt x="0" y="33"/>
                </a:cubicBezTo>
                <a:cubicBezTo>
                  <a:pt x="0" y="36"/>
                  <a:pt x="2" y="39"/>
                  <a:pt x="6" y="39"/>
                </a:cubicBezTo>
                <a:cubicBezTo>
                  <a:pt x="9" y="39"/>
                  <a:pt x="11" y="36"/>
                  <a:pt x="11" y="33"/>
                </a:cubicBezTo>
                <a:cubicBezTo>
                  <a:pt x="11" y="31"/>
                  <a:pt x="10" y="29"/>
                  <a:pt x="8" y="28"/>
                </a:cubicBezTo>
                <a:cubicBezTo>
                  <a:pt x="8" y="24"/>
                  <a:pt x="11" y="23"/>
                  <a:pt x="16" y="21"/>
                </a:cubicBezTo>
                <a:cubicBezTo>
                  <a:pt x="20" y="20"/>
                  <a:pt x="26" y="18"/>
                  <a:pt x="26" y="10"/>
                </a:cubicBezTo>
                <a:cubicBezTo>
                  <a:pt x="29" y="10"/>
                  <a:pt x="30" y="7"/>
                  <a:pt x="30" y="5"/>
                </a:cubicBezTo>
                <a:close/>
                <a:moveTo>
                  <a:pt x="2" y="5"/>
                </a:moveTo>
                <a:cubicBezTo>
                  <a:pt x="2" y="3"/>
                  <a:pt x="4" y="2"/>
                  <a:pt x="6" y="2"/>
                </a:cubicBezTo>
                <a:cubicBezTo>
                  <a:pt x="7" y="2"/>
                  <a:pt x="9" y="3"/>
                  <a:pt x="9" y="5"/>
                </a:cubicBezTo>
                <a:cubicBezTo>
                  <a:pt x="9" y="7"/>
                  <a:pt x="7" y="8"/>
                  <a:pt x="6" y="8"/>
                </a:cubicBezTo>
                <a:cubicBezTo>
                  <a:pt x="4" y="8"/>
                  <a:pt x="2" y="7"/>
                  <a:pt x="2" y="5"/>
                </a:cubicBezTo>
                <a:close/>
                <a:moveTo>
                  <a:pt x="6" y="37"/>
                </a:moveTo>
                <a:cubicBezTo>
                  <a:pt x="4" y="37"/>
                  <a:pt x="2" y="35"/>
                  <a:pt x="2" y="33"/>
                </a:cubicBezTo>
                <a:cubicBezTo>
                  <a:pt x="2" y="32"/>
                  <a:pt x="4" y="30"/>
                  <a:pt x="6" y="30"/>
                </a:cubicBezTo>
                <a:cubicBezTo>
                  <a:pt x="7" y="30"/>
                  <a:pt x="9" y="32"/>
                  <a:pt x="9" y="33"/>
                </a:cubicBezTo>
                <a:cubicBezTo>
                  <a:pt x="9" y="35"/>
                  <a:pt x="7" y="37"/>
                  <a:pt x="6" y="37"/>
                </a:cubicBezTo>
                <a:close/>
                <a:moveTo>
                  <a:pt x="24" y="8"/>
                </a:moveTo>
                <a:cubicBezTo>
                  <a:pt x="23" y="8"/>
                  <a:pt x="21" y="7"/>
                  <a:pt x="21" y="5"/>
                </a:cubicBezTo>
                <a:cubicBezTo>
                  <a:pt x="21" y="3"/>
                  <a:pt x="23" y="2"/>
                  <a:pt x="24" y="2"/>
                </a:cubicBezTo>
                <a:cubicBezTo>
                  <a:pt x="26" y="2"/>
                  <a:pt x="28" y="3"/>
                  <a:pt x="28" y="5"/>
                </a:cubicBezTo>
                <a:cubicBezTo>
                  <a:pt x="28" y="7"/>
                  <a:pt x="26" y="8"/>
                  <a:pt x="24" y="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38" name="Freeform 283"/>
          <p:cNvSpPr>
            <a:spLocks noEditPoints="1"/>
          </p:cNvSpPr>
          <p:nvPr/>
        </p:nvSpPr>
        <p:spPr bwMode="auto">
          <a:xfrm>
            <a:off x="7378344" y="3340390"/>
            <a:ext cx="256858" cy="376241"/>
          </a:xfrm>
          <a:custGeom>
            <a:avLst/>
            <a:gdLst>
              <a:gd name="T0" fmla="*/ 24 w 30"/>
              <a:gd name="T1" fmla="*/ 33 h 44"/>
              <a:gd name="T2" fmla="*/ 19 w 30"/>
              <a:gd name="T3" fmla="*/ 36 h 44"/>
              <a:gd name="T4" fmla="*/ 12 w 30"/>
              <a:gd name="T5" fmla="*/ 36 h 44"/>
              <a:gd name="T6" fmla="*/ 8 w 30"/>
              <a:gd name="T7" fmla="*/ 33 h 44"/>
              <a:gd name="T8" fmla="*/ 8 w 30"/>
              <a:gd name="T9" fmla="*/ 24 h 44"/>
              <a:gd name="T10" fmla="*/ 12 w 30"/>
              <a:gd name="T11" fmla="*/ 24 h 44"/>
              <a:gd name="T12" fmla="*/ 19 w 30"/>
              <a:gd name="T13" fmla="*/ 24 h 44"/>
              <a:gd name="T14" fmla="*/ 24 w 30"/>
              <a:gd name="T15" fmla="*/ 28 h 44"/>
              <a:gd name="T16" fmla="*/ 30 w 30"/>
              <a:gd name="T17" fmla="*/ 22 h 44"/>
              <a:gd name="T18" fmla="*/ 24 w 30"/>
              <a:gd name="T19" fmla="*/ 17 h 44"/>
              <a:gd name="T20" fmla="*/ 19 w 30"/>
              <a:gd name="T21" fmla="*/ 20 h 44"/>
              <a:gd name="T22" fmla="*/ 12 w 30"/>
              <a:gd name="T23" fmla="*/ 20 h 44"/>
              <a:gd name="T24" fmla="*/ 8 w 30"/>
              <a:gd name="T25" fmla="*/ 16 h 44"/>
              <a:gd name="T26" fmla="*/ 8 w 30"/>
              <a:gd name="T27" fmla="*/ 11 h 44"/>
              <a:gd name="T28" fmla="*/ 11 w 30"/>
              <a:gd name="T29" fmla="*/ 6 h 44"/>
              <a:gd name="T30" fmla="*/ 6 w 30"/>
              <a:gd name="T31" fmla="*/ 0 h 44"/>
              <a:gd name="T32" fmla="*/ 0 w 30"/>
              <a:gd name="T33" fmla="*/ 6 h 44"/>
              <a:gd name="T34" fmla="*/ 3 w 30"/>
              <a:gd name="T35" fmla="*/ 11 h 44"/>
              <a:gd name="T36" fmla="*/ 3 w 30"/>
              <a:gd name="T37" fmla="*/ 33 h 44"/>
              <a:gd name="T38" fmla="*/ 12 w 30"/>
              <a:gd name="T39" fmla="*/ 41 h 44"/>
              <a:gd name="T40" fmla="*/ 19 w 30"/>
              <a:gd name="T41" fmla="*/ 41 h 44"/>
              <a:gd name="T42" fmla="*/ 24 w 30"/>
              <a:gd name="T43" fmla="*/ 44 h 44"/>
              <a:gd name="T44" fmla="*/ 30 w 30"/>
              <a:gd name="T45" fmla="*/ 39 h 44"/>
              <a:gd name="T46" fmla="*/ 24 w 30"/>
              <a:gd name="T47" fmla="*/ 33 h 44"/>
              <a:gd name="T48" fmla="*/ 24 w 30"/>
              <a:gd name="T49" fmla="*/ 19 h 44"/>
              <a:gd name="T50" fmla="*/ 28 w 30"/>
              <a:gd name="T51" fmla="*/ 22 h 44"/>
              <a:gd name="T52" fmla="*/ 24 w 30"/>
              <a:gd name="T53" fmla="*/ 25 h 44"/>
              <a:gd name="T54" fmla="*/ 21 w 30"/>
              <a:gd name="T55" fmla="*/ 22 h 44"/>
              <a:gd name="T56" fmla="*/ 24 w 30"/>
              <a:gd name="T57" fmla="*/ 19 h 44"/>
              <a:gd name="T58" fmla="*/ 2 w 30"/>
              <a:gd name="T59" fmla="*/ 6 h 44"/>
              <a:gd name="T60" fmla="*/ 6 w 30"/>
              <a:gd name="T61" fmla="*/ 3 h 44"/>
              <a:gd name="T62" fmla="*/ 9 w 30"/>
              <a:gd name="T63" fmla="*/ 6 h 44"/>
              <a:gd name="T64" fmla="*/ 6 w 30"/>
              <a:gd name="T65" fmla="*/ 9 h 44"/>
              <a:gd name="T66" fmla="*/ 2 w 30"/>
              <a:gd name="T67" fmla="*/ 6 h 44"/>
              <a:gd name="T68" fmla="*/ 24 w 30"/>
              <a:gd name="T69" fmla="*/ 42 h 44"/>
              <a:gd name="T70" fmla="*/ 21 w 30"/>
              <a:gd name="T71" fmla="*/ 39 h 44"/>
              <a:gd name="T72" fmla="*/ 24 w 30"/>
              <a:gd name="T73" fmla="*/ 35 h 44"/>
              <a:gd name="T74" fmla="*/ 28 w 30"/>
              <a:gd name="T75" fmla="*/ 39 h 44"/>
              <a:gd name="T76" fmla="*/ 24 w 30"/>
              <a:gd name="T77" fmla="*/ 42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0" h="44">
                <a:moveTo>
                  <a:pt x="24" y="33"/>
                </a:moveTo>
                <a:cubicBezTo>
                  <a:pt x="22" y="33"/>
                  <a:pt x="20" y="34"/>
                  <a:pt x="19" y="36"/>
                </a:cubicBezTo>
                <a:cubicBezTo>
                  <a:pt x="12" y="36"/>
                  <a:pt x="12" y="36"/>
                  <a:pt x="12" y="36"/>
                </a:cubicBezTo>
                <a:cubicBezTo>
                  <a:pt x="8" y="36"/>
                  <a:pt x="8" y="34"/>
                  <a:pt x="8" y="33"/>
                </a:cubicBezTo>
                <a:cubicBezTo>
                  <a:pt x="8" y="24"/>
                  <a:pt x="8" y="24"/>
                  <a:pt x="8" y="24"/>
                </a:cubicBezTo>
                <a:cubicBezTo>
                  <a:pt x="9" y="24"/>
                  <a:pt x="10" y="24"/>
                  <a:pt x="12" y="24"/>
                </a:cubicBezTo>
                <a:cubicBezTo>
                  <a:pt x="19" y="24"/>
                  <a:pt x="19" y="24"/>
                  <a:pt x="19" y="24"/>
                </a:cubicBezTo>
                <a:cubicBezTo>
                  <a:pt x="20" y="26"/>
                  <a:pt x="22" y="28"/>
                  <a:pt x="24" y="28"/>
                </a:cubicBezTo>
                <a:cubicBezTo>
                  <a:pt x="28" y="28"/>
                  <a:pt x="30" y="25"/>
                  <a:pt x="30" y="22"/>
                </a:cubicBezTo>
                <a:cubicBezTo>
                  <a:pt x="30" y="19"/>
                  <a:pt x="28" y="17"/>
                  <a:pt x="24" y="17"/>
                </a:cubicBezTo>
                <a:cubicBezTo>
                  <a:pt x="22" y="17"/>
                  <a:pt x="20" y="18"/>
                  <a:pt x="19" y="20"/>
                </a:cubicBezTo>
                <a:cubicBezTo>
                  <a:pt x="12" y="20"/>
                  <a:pt x="12" y="20"/>
                  <a:pt x="12" y="20"/>
                </a:cubicBezTo>
                <a:cubicBezTo>
                  <a:pt x="8" y="20"/>
                  <a:pt x="8" y="17"/>
                  <a:pt x="8" y="16"/>
                </a:cubicBezTo>
                <a:cubicBezTo>
                  <a:pt x="8" y="11"/>
                  <a:pt x="8" y="11"/>
                  <a:pt x="8" y="11"/>
                </a:cubicBezTo>
                <a:cubicBezTo>
                  <a:pt x="10" y="10"/>
                  <a:pt x="11" y="8"/>
                  <a:pt x="11" y="6"/>
                </a:cubicBezTo>
                <a:cubicBezTo>
                  <a:pt x="11" y="3"/>
                  <a:pt x="9" y="0"/>
                  <a:pt x="6" y="0"/>
                </a:cubicBezTo>
                <a:cubicBezTo>
                  <a:pt x="3" y="0"/>
                  <a:pt x="0" y="3"/>
                  <a:pt x="0" y="6"/>
                </a:cubicBezTo>
                <a:cubicBezTo>
                  <a:pt x="0" y="8"/>
                  <a:pt x="1" y="10"/>
                  <a:pt x="3" y="11"/>
                </a:cubicBezTo>
                <a:cubicBezTo>
                  <a:pt x="3" y="33"/>
                  <a:pt x="3" y="33"/>
                  <a:pt x="3" y="33"/>
                </a:cubicBezTo>
                <a:cubicBezTo>
                  <a:pt x="3" y="36"/>
                  <a:pt x="6" y="41"/>
                  <a:pt x="12" y="41"/>
                </a:cubicBezTo>
                <a:cubicBezTo>
                  <a:pt x="19" y="41"/>
                  <a:pt x="19" y="41"/>
                  <a:pt x="19" y="41"/>
                </a:cubicBezTo>
                <a:cubicBezTo>
                  <a:pt x="20" y="43"/>
                  <a:pt x="22" y="44"/>
                  <a:pt x="24" y="44"/>
                </a:cubicBezTo>
                <a:cubicBezTo>
                  <a:pt x="28" y="44"/>
                  <a:pt x="30" y="42"/>
                  <a:pt x="30" y="39"/>
                </a:cubicBezTo>
                <a:cubicBezTo>
                  <a:pt x="30" y="36"/>
                  <a:pt x="28" y="33"/>
                  <a:pt x="24" y="33"/>
                </a:cubicBezTo>
                <a:close/>
                <a:moveTo>
                  <a:pt x="24" y="19"/>
                </a:moveTo>
                <a:cubicBezTo>
                  <a:pt x="26" y="19"/>
                  <a:pt x="28" y="20"/>
                  <a:pt x="28" y="22"/>
                </a:cubicBezTo>
                <a:cubicBezTo>
                  <a:pt x="28" y="24"/>
                  <a:pt x="26" y="25"/>
                  <a:pt x="24" y="25"/>
                </a:cubicBezTo>
                <a:cubicBezTo>
                  <a:pt x="23" y="25"/>
                  <a:pt x="21" y="24"/>
                  <a:pt x="21" y="22"/>
                </a:cubicBezTo>
                <a:cubicBezTo>
                  <a:pt x="21" y="20"/>
                  <a:pt x="23" y="19"/>
                  <a:pt x="24" y="19"/>
                </a:cubicBezTo>
                <a:close/>
                <a:moveTo>
                  <a:pt x="2" y="6"/>
                </a:moveTo>
                <a:cubicBezTo>
                  <a:pt x="2" y="4"/>
                  <a:pt x="4" y="3"/>
                  <a:pt x="6" y="3"/>
                </a:cubicBezTo>
                <a:cubicBezTo>
                  <a:pt x="7" y="3"/>
                  <a:pt x="9" y="4"/>
                  <a:pt x="9" y="6"/>
                </a:cubicBezTo>
                <a:cubicBezTo>
                  <a:pt x="9" y="8"/>
                  <a:pt x="7" y="9"/>
                  <a:pt x="6" y="9"/>
                </a:cubicBezTo>
                <a:cubicBezTo>
                  <a:pt x="4" y="9"/>
                  <a:pt x="2" y="8"/>
                  <a:pt x="2" y="6"/>
                </a:cubicBezTo>
                <a:close/>
                <a:moveTo>
                  <a:pt x="24" y="42"/>
                </a:moveTo>
                <a:cubicBezTo>
                  <a:pt x="23" y="42"/>
                  <a:pt x="21" y="40"/>
                  <a:pt x="21" y="39"/>
                </a:cubicBezTo>
                <a:cubicBezTo>
                  <a:pt x="21" y="37"/>
                  <a:pt x="23" y="35"/>
                  <a:pt x="24" y="35"/>
                </a:cubicBezTo>
                <a:cubicBezTo>
                  <a:pt x="26" y="35"/>
                  <a:pt x="28" y="37"/>
                  <a:pt x="28" y="39"/>
                </a:cubicBezTo>
                <a:cubicBezTo>
                  <a:pt x="28" y="40"/>
                  <a:pt x="26" y="42"/>
                  <a:pt x="24" y="42"/>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39" name="Freeform 284"/>
          <p:cNvSpPr>
            <a:spLocks noEditPoints="1"/>
          </p:cNvSpPr>
          <p:nvPr/>
        </p:nvSpPr>
        <p:spPr bwMode="auto">
          <a:xfrm>
            <a:off x="7459741" y="3844785"/>
            <a:ext cx="94061" cy="332829"/>
          </a:xfrm>
          <a:custGeom>
            <a:avLst/>
            <a:gdLst>
              <a:gd name="T0" fmla="*/ 8 w 11"/>
              <a:gd name="T1" fmla="*/ 28 h 39"/>
              <a:gd name="T2" fmla="*/ 8 w 11"/>
              <a:gd name="T3" fmla="*/ 10 h 39"/>
              <a:gd name="T4" fmla="*/ 11 w 11"/>
              <a:gd name="T5" fmla="*/ 5 h 39"/>
              <a:gd name="T6" fmla="*/ 6 w 11"/>
              <a:gd name="T7" fmla="*/ 0 h 39"/>
              <a:gd name="T8" fmla="*/ 0 w 11"/>
              <a:gd name="T9" fmla="*/ 5 h 39"/>
              <a:gd name="T10" fmla="*/ 3 w 11"/>
              <a:gd name="T11" fmla="*/ 10 h 39"/>
              <a:gd name="T12" fmla="*/ 3 w 11"/>
              <a:gd name="T13" fmla="*/ 28 h 39"/>
              <a:gd name="T14" fmla="*/ 0 w 11"/>
              <a:gd name="T15" fmla="*/ 33 h 39"/>
              <a:gd name="T16" fmla="*/ 6 w 11"/>
              <a:gd name="T17" fmla="*/ 39 h 39"/>
              <a:gd name="T18" fmla="*/ 11 w 11"/>
              <a:gd name="T19" fmla="*/ 33 h 39"/>
              <a:gd name="T20" fmla="*/ 8 w 11"/>
              <a:gd name="T21" fmla="*/ 28 h 39"/>
              <a:gd name="T22" fmla="*/ 2 w 11"/>
              <a:gd name="T23" fmla="*/ 5 h 39"/>
              <a:gd name="T24" fmla="*/ 6 w 11"/>
              <a:gd name="T25" fmla="*/ 2 h 39"/>
              <a:gd name="T26" fmla="*/ 9 w 11"/>
              <a:gd name="T27" fmla="*/ 5 h 39"/>
              <a:gd name="T28" fmla="*/ 6 w 11"/>
              <a:gd name="T29" fmla="*/ 8 h 39"/>
              <a:gd name="T30" fmla="*/ 2 w 11"/>
              <a:gd name="T31" fmla="*/ 5 h 39"/>
              <a:gd name="T32" fmla="*/ 6 w 11"/>
              <a:gd name="T33" fmla="*/ 37 h 39"/>
              <a:gd name="T34" fmla="*/ 2 w 11"/>
              <a:gd name="T35" fmla="*/ 33 h 39"/>
              <a:gd name="T36" fmla="*/ 6 w 11"/>
              <a:gd name="T37" fmla="*/ 30 h 39"/>
              <a:gd name="T38" fmla="*/ 9 w 11"/>
              <a:gd name="T39" fmla="*/ 33 h 39"/>
              <a:gd name="T40" fmla="*/ 6 w 11"/>
              <a:gd name="T41" fmla="*/ 37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1" h="39">
                <a:moveTo>
                  <a:pt x="8" y="28"/>
                </a:moveTo>
                <a:cubicBezTo>
                  <a:pt x="8" y="10"/>
                  <a:pt x="8" y="10"/>
                  <a:pt x="8" y="10"/>
                </a:cubicBezTo>
                <a:cubicBezTo>
                  <a:pt x="10" y="9"/>
                  <a:pt x="11" y="7"/>
                  <a:pt x="11" y="5"/>
                </a:cubicBezTo>
                <a:cubicBezTo>
                  <a:pt x="11" y="2"/>
                  <a:pt x="9" y="0"/>
                  <a:pt x="6" y="0"/>
                </a:cubicBezTo>
                <a:cubicBezTo>
                  <a:pt x="3" y="0"/>
                  <a:pt x="0" y="2"/>
                  <a:pt x="0" y="5"/>
                </a:cubicBezTo>
                <a:cubicBezTo>
                  <a:pt x="0" y="7"/>
                  <a:pt x="1" y="9"/>
                  <a:pt x="3" y="10"/>
                </a:cubicBezTo>
                <a:cubicBezTo>
                  <a:pt x="3" y="28"/>
                  <a:pt x="3" y="28"/>
                  <a:pt x="3" y="28"/>
                </a:cubicBezTo>
                <a:cubicBezTo>
                  <a:pt x="1" y="29"/>
                  <a:pt x="0" y="31"/>
                  <a:pt x="0" y="33"/>
                </a:cubicBezTo>
                <a:cubicBezTo>
                  <a:pt x="0" y="36"/>
                  <a:pt x="3" y="39"/>
                  <a:pt x="6" y="39"/>
                </a:cubicBezTo>
                <a:cubicBezTo>
                  <a:pt x="9" y="39"/>
                  <a:pt x="11" y="36"/>
                  <a:pt x="11" y="33"/>
                </a:cubicBezTo>
                <a:cubicBezTo>
                  <a:pt x="11" y="31"/>
                  <a:pt x="10" y="29"/>
                  <a:pt x="8" y="28"/>
                </a:cubicBezTo>
                <a:close/>
                <a:moveTo>
                  <a:pt x="2" y="5"/>
                </a:moveTo>
                <a:cubicBezTo>
                  <a:pt x="2" y="3"/>
                  <a:pt x="4" y="2"/>
                  <a:pt x="6" y="2"/>
                </a:cubicBezTo>
                <a:cubicBezTo>
                  <a:pt x="7" y="2"/>
                  <a:pt x="9" y="3"/>
                  <a:pt x="9" y="5"/>
                </a:cubicBezTo>
                <a:cubicBezTo>
                  <a:pt x="9" y="7"/>
                  <a:pt x="7" y="8"/>
                  <a:pt x="6" y="8"/>
                </a:cubicBezTo>
                <a:cubicBezTo>
                  <a:pt x="4" y="8"/>
                  <a:pt x="2" y="7"/>
                  <a:pt x="2" y="5"/>
                </a:cubicBezTo>
                <a:close/>
                <a:moveTo>
                  <a:pt x="6" y="37"/>
                </a:moveTo>
                <a:cubicBezTo>
                  <a:pt x="4" y="37"/>
                  <a:pt x="2" y="35"/>
                  <a:pt x="2" y="33"/>
                </a:cubicBezTo>
                <a:cubicBezTo>
                  <a:pt x="2" y="32"/>
                  <a:pt x="4" y="30"/>
                  <a:pt x="6" y="30"/>
                </a:cubicBezTo>
                <a:cubicBezTo>
                  <a:pt x="7" y="30"/>
                  <a:pt x="9" y="32"/>
                  <a:pt x="9" y="33"/>
                </a:cubicBezTo>
                <a:cubicBezTo>
                  <a:pt x="9" y="35"/>
                  <a:pt x="7" y="37"/>
                  <a:pt x="6" y="37"/>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40" name="Freeform 285"/>
          <p:cNvSpPr>
            <a:spLocks noEditPoints="1"/>
          </p:cNvSpPr>
          <p:nvPr/>
        </p:nvSpPr>
        <p:spPr bwMode="auto">
          <a:xfrm>
            <a:off x="7374725" y="2870309"/>
            <a:ext cx="264093" cy="332828"/>
          </a:xfrm>
          <a:custGeom>
            <a:avLst/>
            <a:gdLst>
              <a:gd name="T0" fmla="*/ 12 w 31"/>
              <a:gd name="T1" fmla="*/ 5 h 39"/>
              <a:gd name="T2" fmla="*/ 6 w 31"/>
              <a:gd name="T3" fmla="*/ 0 h 39"/>
              <a:gd name="T4" fmla="*/ 0 w 31"/>
              <a:gd name="T5" fmla="*/ 5 h 39"/>
              <a:gd name="T6" fmla="*/ 4 w 31"/>
              <a:gd name="T7" fmla="*/ 10 h 39"/>
              <a:gd name="T8" fmla="*/ 4 w 31"/>
              <a:gd name="T9" fmla="*/ 28 h 39"/>
              <a:gd name="T10" fmla="*/ 0 w 31"/>
              <a:gd name="T11" fmla="*/ 33 h 39"/>
              <a:gd name="T12" fmla="*/ 6 w 31"/>
              <a:gd name="T13" fmla="*/ 39 h 39"/>
              <a:gd name="T14" fmla="*/ 12 w 31"/>
              <a:gd name="T15" fmla="*/ 33 h 39"/>
              <a:gd name="T16" fmla="*/ 8 w 31"/>
              <a:gd name="T17" fmla="*/ 28 h 39"/>
              <a:gd name="T18" fmla="*/ 8 w 31"/>
              <a:gd name="T19" fmla="*/ 10 h 39"/>
              <a:gd name="T20" fmla="*/ 12 w 31"/>
              <a:gd name="T21" fmla="*/ 5 h 39"/>
              <a:gd name="T22" fmla="*/ 9 w 31"/>
              <a:gd name="T23" fmla="*/ 33 h 39"/>
              <a:gd name="T24" fmla="*/ 6 w 31"/>
              <a:gd name="T25" fmla="*/ 37 h 39"/>
              <a:gd name="T26" fmla="*/ 3 w 31"/>
              <a:gd name="T27" fmla="*/ 33 h 39"/>
              <a:gd name="T28" fmla="*/ 6 w 31"/>
              <a:gd name="T29" fmla="*/ 30 h 39"/>
              <a:gd name="T30" fmla="*/ 9 w 31"/>
              <a:gd name="T31" fmla="*/ 33 h 39"/>
              <a:gd name="T32" fmla="*/ 6 w 31"/>
              <a:gd name="T33" fmla="*/ 8 h 39"/>
              <a:gd name="T34" fmla="*/ 3 w 31"/>
              <a:gd name="T35" fmla="*/ 5 h 39"/>
              <a:gd name="T36" fmla="*/ 6 w 31"/>
              <a:gd name="T37" fmla="*/ 2 h 39"/>
              <a:gd name="T38" fmla="*/ 9 w 31"/>
              <a:gd name="T39" fmla="*/ 5 h 39"/>
              <a:gd name="T40" fmla="*/ 6 w 31"/>
              <a:gd name="T41" fmla="*/ 8 h 39"/>
              <a:gd name="T42" fmla="*/ 27 w 31"/>
              <a:gd name="T43" fmla="*/ 28 h 39"/>
              <a:gd name="T44" fmla="*/ 27 w 31"/>
              <a:gd name="T45" fmla="*/ 10 h 39"/>
              <a:gd name="T46" fmla="*/ 31 w 31"/>
              <a:gd name="T47" fmla="*/ 5 h 39"/>
              <a:gd name="T48" fmla="*/ 25 w 31"/>
              <a:gd name="T49" fmla="*/ 0 h 39"/>
              <a:gd name="T50" fmla="*/ 19 w 31"/>
              <a:gd name="T51" fmla="*/ 5 h 39"/>
              <a:gd name="T52" fmla="*/ 23 w 31"/>
              <a:gd name="T53" fmla="*/ 10 h 39"/>
              <a:gd name="T54" fmla="*/ 23 w 31"/>
              <a:gd name="T55" fmla="*/ 28 h 39"/>
              <a:gd name="T56" fmla="*/ 19 w 31"/>
              <a:gd name="T57" fmla="*/ 33 h 39"/>
              <a:gd name="T58" fmla="*/ 25 w 31"/>
              <a:gd name="T59" fmla="*/ 39 h 39"/>
              <a:gd name="T60" fmla="*/ 31 w 31"/>
              <a:gd name="T61" fmla="*/ 33 h 39"/>
              <a:gd name="T62" fmla="*/ 27 w 31"/>
              <a:gd name="T63" fmla="*/ 28 h 39"/>
              <a:gd name="T64" fmla="*/ 22 w 31"/>
              <a:gd name="T65" fmla="*/ 5 h 39"/>
              <a:gd name="T66" fmla="*/ 25 w 31"/>
              <a:gd name="T67" fmla="*/ 2 h 39"/>
              <a:gd name="T68" fmla="*/ 28 w 31"/>
              <a:gd name="T69" fmla="*/ 5 h 39"/>
              <a:gd name="T70" fmla="*/ 25 w 31"/>
              <a:gd name="T71" fmla="*/ 8 h 39"/>
              <a:gd name="T72" fmla="*/ 22 w 31"/>
              <a:gd name="T73" fmla="*/ 5 h 39"/>
              <a:gd name="T74" fmla="*/ 25 w 31"/>
              <a:gd name="T75" fmla="*/ 37 h 39"/>
              <a:gd name="T76" fmla="*/ 22 w 31"/>
              <a:gd name="T77" fmla="*/ 33 h 39"/>
              <a:gd name="T78" fmla="*/ 25 w 31"/>
              <a:gd name="T79" fmla="*/ 30 h 39"/>
              <a:gd name="T80" fmla="*/ 28 w 31"/>
              <a:gd name="T81" fmla="*/ 33 h 39"/>
              <a:gd name="T82" fmla="*/ 25 w 31"/>
              <a:gd name="T83" fmla="*/ 37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1" h="39">
                <a:moveTo>
                  <a:pt x="12" y="5"/>
                </a:moveTo>
                <a:cubicBezTo>
                  <a:pt x="12" y="2"/>
                  <a:pt x="9" y="0"/>
                  <a:pt x="6" y="0"/>
                </a:cubicBezTo>
                <a:cubicBezTo>
                  <a:pt x="3" y="0"/>
                  <a:pt x="0" y="2"/>
                  <a:pt x="0" y="5"/>
                </a:cubicBezTo>
                <a:cubicBezTo>
                  <a:pt x="0" y="7"/>
                  <a:pt x="2" y="9"/>
                  <a:pt x="4" y="10"/>
                </a:cubicBezTo>
                <a:cubicBezTo>
                  <a:pt x="4" y="28"/>
                  <a:pt x="4" y="28"/>
                  <a:pt x="4" y="28"/>
                </a:cubicBezTo>
                <a:cubicBezTo>
                  <a:pt x="2" y="29"/>
                  <a:pt x="0" y="31"/>
                  <a:pt x="0" y="33"/>
                </a:cubicBezTo>
                <a:cubicBezTo>
                  <a:pt x="0" y="36"/>
                  <a:pt x="3" y="39"/>
                  <a:pt x="6" y="39"/>
                </a:cubicBezTo>
                <a:cubicBezTo>
                  <a:pt x="9" y="39"/>
                  <a:pt x="12" y="36"/>
                  <a:pt x="12" y="33"/>
                </a:cubicBezTo>
                <a:cubicBezTo>
                  <a:pt x="12" y="31"/>
                  <a:pt x="10" y="29"/>
                  <a:pt x="8" y="28"/>
                </a:cubicBezTo>
                <a:cubicBezTo>
                  <a:pt x="8" y="10"/>
                  <a:pt x="8" y="10"/>
                  <a:pt x="8" y="10"/>
                </a:cubicBezTo>
                <a:cubicBezTo>
                  <a:pt x="10" y="9"/>
                  <a:pt x="12" y="7"/>
                  <a:pt x="12" y="5"/>
                </a:cubicBezTo>
                <a:close/>
                <a:moveTo>
                  <a:pt x="9" y="33"/>
                </a:moveTo>
                <a:cubicBezTo>
                  <a:pt x="9" y="35"/>
                  <a:pt x="8" y="37"/>
                  <a:pt x="6" y="37"/>
                </a:cubicBezTo>
                <a:cubicBezTo>
                  <a:pt x="4" y="37"/>
                  <a:pt x="3" y="35"/>
                  <a:pt x="3" y="33"/>
                </a:cubicBezTo>
                <a:cubicBezTo>
                  <a:pt x="3" y="32"/>
                  <a:pt x="4" y="30"/>
                  <a:pt x="6" y="30"/>
                </a:cubicBezTo>
                <a:cubicBezTo>
                  <a:pt x="8" y="30"/>
                  <a:pt x="9" y="32"/>
                  <a:pt x="9" y="33"/>
                </a:cubicBezTo>
                <a:close/>
                <a:moveTo>
                  <a:pt x="6" y="8"/>
                </a:moveTo>
                <a:cubicBezTo>
                  <a:pt x="4" y="8"/>
                  <a:pt x="3" y="7"/>
                  <a:pt x="3" y="5"/>
                </a:cubicBezTo>
                <a:cubicBezTo>
                  <a:pt x="3" y="3"/>
                  <a:pt x="4" y="2"/>
                  <a:pt x="6" y="2"/>
                </a:cubicBezTo>
                <a:cubicBezTo>
                  <a:pt x="8" y="2"/>
                  <a:pt x="9" y="3"/>
                  <a:pt x="9" y="5"/>
                </a:cubicBezTo>
                <a:cubicBezTo>
                  <a:pt x="9" y="7"/>
                  <a:pt x="8" y="8"/>
                  <a:pt x="6" y="8"/>
                </a:cubicBezTo>
                <a:close/>
                <a:moveTo>
                  <a:pt x="27" y="28"/>
                </a:moveTo>
                <a:cubicBezTo>
                  <a:pt x="27" y="10"/>
                  <a:pt x="27" y="10"/>
                  <a:pt x="27" y="10"/>
                </a:cubicBezTo>
                <a:cubicBezTo>
                  <a:pt x="29" y="9"/>
                  <a:pt x="31" y="7"/>
                  <a:pt x="31" y="5"/>
                </a:cubicBezTo>
                <a:cubicBezTo>
                  <a:pt x="31" y="2"/>
                  <a:pt x="28" y="0"/>
                  <a:pt x="25" y="0"/>
                </a:cubicBezTo>
                <a:cubicBezTo>
                  <a:pt x="22" y="0"/>
                  <a:pt x="19" y="2"/>
                  <a:pt x="19" y="5"/>
                </a:cubicBezTo>
                <a:cubicBezTo>
                  <a:pt x="19" y="7"/>
                  <a:pt x="21" y="9"/>
                  <a:pt x="23" y="10"/>
                </a:cubicBezTo>
                <a:cubicBezTo>
                  <a:pt x="23" y="28"/>
                  <a:pt x="23" y="28"/>
                  <a:pt x="23" y="28"/>
                </a:cubicBezTo>
                <a:cubicBezTo>
                  <a:pt x="21" y="29"/>
                  <a:pt x="19" y="31"/>
                  <a:pt x="19" y="33"/>
                </a:cubicBezTo>
                <a:cubicBezTo>
                  <a:pt x="19" y="36"/>
                  <a:pt x="22" y="39"/>
                  <a:pt x="25" y="39"/>
                </a:cubicBezTo>
                <a:cubicBezTo>
                  <a:pt x="28" y="39"/>
                  <a:pt x="31" y="36"/>
                  <a:pt x="31" y="33"/>
                </a:cubicBezTo>
                <a:cubicBezTo>
                  <a:pt x="31" y="31"/>
                  <a:pt x="29" y="29"/>
                  <a:pt x="27" y="28"/>
                </a:cubicBezTo>
                <a:close/>
                <a:moveTo>
                  <a:pt x="22" y="5"/>
                </a:moveTo>
                <a:cubicBezTo>
                  <a:pt x="22" y="3"/>
                  <a:pt x="23" y="2"/>
                  <a:pt x="25" y="2"/>
                </a:cubicBezTo>
                <a:cubicBezTo>
                  <a:pt x="27" y="2"/>
                  <a:pt x="28" y="3"/>
                  <a:pt x="28" y="5"/>
                </a:cubicBezTo>
                <a:cubicBezTo>
                  <a:pt x="28" y="7"/>
                  <a:pt x="27" y="8"/>
                  <a:pt x="25" y="8"/>
                </a:cubicBezTo>
                <a:cubicBezTo>
                  <a:pt x="23" y="8"/>
                  <a:pt x="22" y="7"/>
                  <a:pt x="22" y="5"/>
                </a:cubicBezTo>
                <a:close/>
                <a:moveTo>
                  <a:pt x="25" y="37"/>
                </a:moveTo>
                <a:cubicBezTo>
                  <a:pt x="23" y="37"/>
                  <a:pt x="22" y="35"/>
                  <a:pt x="22" y="33"/>
                </a:cubicBezTo>
                <a:cubicBezTo>
                  <a:pt x="22" y="32"/>
                  <a:pt x="23" y="30"/>
                  <a:pt x="25" y="30"/>
                </a:cubicBezTo>
                <a:cubicBezTo>
                  <a:pt x="27" y="30"/>
                  <a:pt x="28" y="32"/>
                  <a:pt x="28" y="33"/>
                </a:cubicBezTo>
                <a:cubicBezTo>
                  <a:pt x="28" y="35"/>
                  <a:pt x="27" y="37"/>
                  <a:pt x="25" y="37"/>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41" name="Freeform 286"/>
          <p:cNvSpPr>
            <a:spLocks/>
          </p:cNvSpPr>
          <p:nvPr/>
        </p:nvSpPr>
        <p:spPr bwMode="auto">
          <a:xfrm>
            <a:off x="5083003" y="3356671"/>
            <a:ext cx="188120" cy="343682"/>
          </a:xfrm>
          <a:custGeom>
            <a:avLst/>
            <a:gdLst>
              <a:gd name="T0" fmla="*/ 21 w 22"/>
              <a:gd name="T1" fmla="*/ 37 h 40"/>
              <a:gd name="T2" fmla="*/ 21 w 22"/>
              <a:gd name="T3" fmla="*/ 40 h 40"/>
              <a:gd name="T4" fmla="*/ 19 w 22"/>
              <a:gd name="T5" fmla="*/ 40 h 40"/>
              <a:gd name="T6" fmla="*/ 1 w 22"/>
              <a:gd name="T7" fmla="*/ 21 h 40"/>
              <a:gd name="T8" fmla="*/ 1 w 22"/>
              <a:gd name="T9" fmla="*/ 19 h 40"/>
              <a:gd name="T10" fmla="*/ 19 w 22"/>
              <a:gd name="T11" fmla="*/ 0 h 40"/>
              <a:gd name="T12" fmla="*/ 21 w 22"/>
              <a:gd name="T13" fmla="*/ 0 h 40"/>
              <a:gd name="T14" fmla="*/ 21 w 22"/>
              <a:gd name="T15" fmla="*/ 3 h 40"/>
              <a:gd name="T16" fmla="*/ 5 w 22"/>
              <a:gd name="T17" fmla="*/ 20 h 40"/>
              <a:gd name="T18" fmla="*/ 21 w 22"/>
              <a:gd name="T19" fmla="*/ 37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40">
                <a:moveTo>
                  <a:pt x="21" y="37"/>
                </a:moveTo>
                <a:cubicBezTo>
                  <a:pt x="22" y="38"/>
                  <a:pt x="22" y="39"/>
                  <a:pt x="21" y="40"/>
                </a:cubicBezTo>
                <a:cubicBezTo>
                  <a:pt x="21" y="40"/>
                  <a:pt x="20" y="40"/>
                  <a:pt x="19" y="40"/>
                </a:cubicBezTo>
                <a:cubicBezTo>
                  <a:pt x="1" y="21"/>
                  <a:pt x="1" y="21"/>
                  <a:pt x="1" y="21"/>
                </a:cubicBezTo>
                <a:cubicBezTo>
                  <a:pt x="0" y="20"/>
                  <a:pt x="0" y="19"/>
                  <a:pt x="1" y="19"/>
                </a:cubicBezTo>
                <a:cubicBezTo>
                  <a:pt x="19" y="0"/>
                  <a:pt x="19" y="0"/>
                  <a:pt x="19" y="0"/>
                </a:cubicBezTo>
                <a:cubicBezTo>
                  <a:pt x="20" y="0"/>
                  <a:pt x="21" y="0"/>
                  <a:pt x="21" y="0"/>
                </a:cubicBezTo>
                <a:cubicBezTo>
                  <a:pt x="22" y="1"/>
                  <a:pt x="22" y="2"/>
                  <a:pt x="21" y="3"/>
                </a:cubicBezTo>
                <a:cubicBezTo>
                  <a:pt x="5" y="20"/>
                  <a:pt x="5" y="20"/>
                  <a:pt x="5" y="20"/>
                </a:cubicBezTo>
                <a:lnTo>
                  <a:pt x="21" y="37"/>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42" name="Freeform 287"/>
          <p:cNvSpPr>
            <a:spLocks/>
          </p:cNvSpPr>
          <p:nvPr/>
        </p:nvSpPr>
        <p:spPr bwMode="auto">
          <a:xfrm>
            <a:off x="4549903" y="3917139"/>
            <a:ext cx="112151" cy="188121"/>
          </a:xfrm>
          <a:custGeom>
            <a:avLst/>
            <a:gdLst>
              <a:gd name="T0" fmla="*/ 12 w 13"/>
              <a:gd name="T1" fmla="*/ 19 h 22"/>
              <a:gd name="T2" fmla="*/ 12 w 13"/>
              <a:gd name="T3" fmla="*/ 21 h 22"/>
              <a:gd name="T4" fmla="*/ 10 w 13"/>
              <a:gd name="T5" fmla="*/ 21 h 22"/>
              <a:gd name="T6" fmla="*/ 1 w 13"/>
              <a:gd name="T7" fmla="*/ 12 h 22"/>
              <a:gd name="T8" fmla="*/ 1 w 13"/>
              <a:gd name="T9" fmla="*/ 10 h 22"/>
              <a:gd name="T10" fmla="*/ 10 w 13"/>
              <a:gd name="T11" fmla="*/ 1 h 22"/>
              <a:gd name="T12" fmla="*/ 12 w 13"/>
              <a:gd name="T13" fmla="*/ 1 h 22"/>
              <a:gd name="T14" fmla="*/ 12 w 13"/>
              <a:gd name="T15" fmla="*/ 3 h 22"/>
              <a:gd name="T16" fmla="*/ 5 w 13"/>
              <a:gd name="T17" fmla="*/ 11 h 22"/>
              <a:gd name="T18" fmla="*/ 12 w 13"/>
              <a:gd name="T19" fmla="*/ 19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 h="22">
                <a:moveTo>
                  <a:pt x="12" y="19"/>
                </a:moveTo>
                <a:cubicBezTo>
                  <a:pt x="13" y="20"/>
                  <a:pt x="13" y="21"/>
                  <a:pt x="12" y="21"/>
                </a:cubicBezTo>
                <a:cubicBezTo>
                  <a:pt x="11" y="22"/>
                  <a:pt x="10" y="22"/>
                  <a:pt x="10" y="21"/>
                </a:cubicBezTo>
                <a:cubicBezTo>
                  <a:pt x="1" y="12"/>
                  <a:pt x="1" y="12"/>
                  <a:pt x="1" y="12"/>
                </a:cubicBezTo>
                <a:cubicBezTo>
                  <a:pt x="0" y="12"/>
                  <a:pt x="0" y="11"/>
                  <a:pt x="1" y="10"/>
                </a:cubicBezTo>
                <a:cubicBezTo>
                  <a:pt x="10" y="1"/>
                  <a:pt x="10" y="1"/>
                  <a:pt x="10" y="1"/>
                </a:cubicBezTo>
                <a:cubicBezTo>
                  <a:pt x="10" y="0"/>
                  <a:pt x="11" y="0"/>
                  <a:pt x="12" y="1"/>
                </a:cubicBezTo>
                <a:cubicBezTo>
                  <a:pt x="13" y="1"/>
                  <a:pt x="13" y="2"/>
                  <a:pt x="12" y="3"/>
                </a:cubicBezTo>
                <a:cubicBezTo>
                  <a:pt x="5" y="11"/>
                  <a:pt x="5" y="11"/>
                  <a:pt x="5" y="11"/>
                </a:cubicBezTo>
                <a:lnTo>
                  <a:pt x="12" y="19"/>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43" name="Freeform 289"/>
          <p:cNvSpPr>
            <a:spLocks/>
          </p:cNvSpPr>
          <p:nvPr/>
        </p:nvSpPr>
        <p:spPr bwMode="auto">
          <a:xfrm>
            <a:off x="7412712" y="4478096"/>
            <a:ext cx="188120" cy="101295"/>
          </a:xfrm>
          <a:custGeom>
            <a:avLst/>
            <a:gdLst>
              <a:gd name="T0" fmla="*/ 3 w 22"/>
              <a:gd name="T1" fmla="*/ 12 h 12"/>
              <a:gd name="T2" fmla="*/ 1 w 22"/>
              <a:gd name="T3" fmla="*/ 12 h 12"/>
              <a:gd name="T4" fmla="*/ 1 w 22"/>
              <a:gd name="T5" fmla="*/ 9 h 12"/>
              <a:gd name="T6" fmla="*/ 10 w 22"/>
              <a:gd name="T7" fmla="*/ 0 h 12"/>
              <a:gd name="T8" fmla="*/ 13 w 22"/>
              <a:gd name="T9" fmla="*/ 0 h 12"/>
              <a:gd name="T10" fmla="*/ 22 w 22"/>
              <a:gd name="T11" fmla="*/ 9 h 12"/>
              <a:gd name="T12" fmla="*/ 22 w 22"/>
              <a:gd name="T13" fmla="*/ 12 h 12"/>
              <a:gd name="T14" fmla="*/ 19 w 22"/>
              <a:gd name="T15" fmla="*/ 12 h 12"/>
              <a:gd name="T16" fmla="*/ 11 w 22"/>
              <a:gd name="T17" fmla="*/ 4 h 12"/>
              <a:gd name="T18" fmla="*/ 3 w 22"/>
              <a:gd name="T19"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12">
                <a:moveTo>
                  <a:pt x="3" y="12"/>
                </a:moveTo>
                <a:cubicBezTo>
                  <a:pt x="3" y="12"/>
                  <a:pt x="2" y="12"/>
                  <a:pt x="1" y="12"/>
                </a:cubicBezTo>
                <a:cubicBezTo>
                  <a:pt x="0" y="11"/>
                  <a:pt x="0" y="10"/>
                  <a:pt x="1" y="9"/>
                </a:cubicBezTo>
                <a:cubicBezTo>
                  <a:pt x="10" y="0"/>
                  <a:pt x="10" y="0"/>
                  <a:pt x="10" y="0"/>
                </a:cubicBezTo>
                <a:cubicBezTo>
                  <a:pt x="11" y="0"/>
                  <a:pt x="12" y="0"/>
                  <a:pt x="13" y="0"/>
                </a:cubicBezTo>
                <a:cubicBezTo>
                  <a:pt x="22" y="9"/>
                  <a:pt x="22" y="9"/>
                  <a:pt x="22" y="9"/>
                </a:cubicBezTo>
                <a:cubicBezTo>
                  <a:pt x="22" y="10"/>
                  <a:pt x="22" y="11"/>
                  <a:pt x="22" y="12"/>
                </a:cubicBezTo>
                <a:cubicBezTo>
                  <a:pt x="21" y="12"/>
                  <a:pt x="20" y="12"/>
                  <a:pt x="19" y="12"/>
                </a:cubicBezTo>
                <a:cubicBezTo>
                  <a:pt x="11" y="4"/>
                  <a:pt x="11" y="4"/>
                  <a:pt x="11" y="4"/>
                </a:cubicBezTo>
                <a:lnTo>
                  <a:pt x="3" y="12"/>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44" name="Freeform 291"/>
          <p:cNvSpPr>
            <a:spLocks/>
          </p:cNvSpPr>
          <p:nvPr/>
        </p:nvSpPr>
        <p:spPr bwMode="auto">
          <a:xfrm>
            <a:off x="5666770" y="3839359"/>
            <a:ext cx="188120" cy="343682"/>
          </a:xfrm>
          <a:custGeom>
            <a:avLst/>
            <a:gdLst>
              <a:gd name="T0" fmla="*/ 0 w 22"/>
              <a:gd name="T1" fmla="*/ 37 h 40"/>
              <a:gd name="T2" fmla="*/ 0 w 22"/>
              <a:gd name="T3" fmla="*/ 40 h 40"/>
              <a:gd name="T4" fmla="*/ 3 w 22"/>
              <a:gd name="T5" fmla="*/ 40 h 40"/>
              <a:gd name="T6" fmla="*/ 21 w 22"/>
              <a:gd name="T7" fmla="*/ 21 h 40"/>
              <a:gd name="T8" fmla="*/ 21 w 22"/>
              <a:gd name="T9" fmla="*/ 19 h 40"/>
              <a:gd name="T10" fmla="*/ 3 w 22"/>
              <a:gd name="T11" fmla="*/ 0 h 40"/>
              <a:gd name="T12" fmla="*/ 0 w 22"/>
              <a:gd name="T13" fmla="*/ 0 h 40"/>
              <a:gd name="T14" fmla="*/ 0 w 22"/>
              <a:gd name="T15" fmla="*/ 3 h 40"/>
              <a:gd name="T16" fmla="*/ 17 w 22"/>
              <a:gd name="T17" fmla="*/ 20 h 40"/>
              <a:gd name="T18" fmla="*/ 0 w 22"/>
              <a:gd name="T19" fmla="*/ 37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2" h="40">
                <a:moveTo>
                  <a:pt x="0" y="37"/>
                </a:moveTo>
                <a:cubicBezTo>
                  <a:pt x="0" y="38"/>
                  <a:pt x="0" y="39"/>
                  <a:pt x="0" y="40"/>
                </a:cubicBezTo>
                <a:cubicBezTo>
                  <a:pt x="1" y="40"/>
                  <a:pt x="2" y="40"/>
                  <a:pt x="3" y="40"/>
                </a:cubicBezTo>
                <a:cubicBezTo>
                  <a:pt x="21" y="21"/>
                  <a:pt x="21" y="21"/>
                  <a:pt x="21" y="21"/>
                </a:cubicBezTo>
                <a:cubicBezTo>
                  <a:pt x="22" y="20"/>
                  <a:pt x="22" y="19"/>
                  <a:pt x="21" y="19"/>
                </a:cubicBezTo>
                <a:cubicBezTo>
                  <a:pt x="3" y="0"/>
                  <a:pt x="3" y="0"/>
                  <a:pt x="3" y="0"/>
                </a:cubicBezTo>
                <a:cubicBezTo>
                  <a:pt x="2" y="0"/>
                  <a:pt x="1" y="0"/>
                  <a:pt x="0" y="0"/>
                </a:cubicBezTo>
                <a:cubicBezTo>
                  <a:pt x="0" y="1"/>
                  <a:pt x="0" y="2"/>
                  <a:pt x="0" y="3"/>
                </a:cubicBezTo>
                <a:cubicBezTo>
                  <a:pt x="17" y="20"/>
                  <a:pt x="17" y="20"/>
                  <a:pt x="17" y="20"/>
                </a:cubicBezTo>
                <a:lnTo>
                  <a:pt x="0" y="37"/>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45" name="Freeform 292"/>
          <p:cNvSpPr>
            <a:spLocks/>
          </p:cNvSpPr>
          <p:nvPr/>
        </p:nvSpPr>
        <p:spPr bwMode="auto">
          <a:xfrm>
            <a:off x="5001604" y="3917140"/>
            <a:ext cx="350918" cy="188120"/>
          </a:xfrm>
          <a:custGeom>
            <a:avLst/>
            <a:gdLst>
              <a:gd name="T0" fmla="*/ 38 w 41"/>
              <a:gd name="T1" fmla="*/ 21 h 22"/>
              <a:gd name="T2" fmla="*/ 40 w 41"/>
              <a:gd name="T3" fmla="*/ 21 h 22"/>
              <a:gd name="T4" fmla="*/ 40 w 41"/>
              <a:gd name="T5" fmla="*/ 19 h 22"/>
              <a:gd name="T6" fmla="*/ 22 w 41"/>
              <a:gd name="T7" fmla="*/ 1 h 22"/>
              <a:gd name="T8" fmla="*/ 20 w 41"/>
              <a:gd name="T9" fmla="*/ 1 h 22"/>
              <a:gd name="T10" fmla="*/ 1 w 41"/>
              <a:gd name="T11" fmla="*/ 19 h 22"/>
              <a:gd name="T12" fmla="*/ 1 w 41"/>
              <a:gd name="T13" fmla="*/ 21 h 22"/>
              <a:gd name="T14" fmla="*/ 3 w 41"/>
              <a:gd name="T15" fmla="*/ 21 h 22"/>
              <a:gd name="T16" fmla="*/ 21 w 41"/>
              <a:gd name="T17" fmla="*/ 5 h 22"/>
              <a:gd name="T18" fmla="*/ 38 w 41"/>
              <a:gd name="T19" fmla="*/ 2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1" h="22">
                <a:moveTo>
                  <a:pt x="38" y="21"/>
                </a:moveTo>
                <a:cubicBezTo>
                  <a:pt x="39" y="22"/>
                  <a:pt x="40" y="22"/>
                  <a:pt x="40" y="21"/>
                </a:cubicBezTo>
                <a:cubicBezTo>
                  <a:pt x="41" y="21"/>
                  <a:pt x="41" y="20"/>
                  <a:pt x="40" y="19"/>
                </a:cubicBezTo>
                <a:cubicBezTo>
                  <a:pt x="22" y="1"/>
                  <a:pt x="22" y="1"/>
                  <a:pt x="22" y="1"/>
                </a:cubicBezTo>
                <a:cubicBezTo>
                  <a:pt x="21" y="0"/>
                  <a:pt x="20" y="0"/>
                  <a:pt x="20" y="1"/>
                </a:cubicBezTo>
                <a:cubicBezTo>
                  <a:pt x="1" y="19"/>
                  <a:pt x="1" y="19"/>
                  <a:pt x="1" y="19"/>
                </a:cubicBezTo>
                <a:cubicBezTo>
                  <a:pt x="0" y="20"/>
                  <a:pt x="0" y="21"/>
                  <a:pt x="1" y="21"/>
                </a:cubicBezTo>
                <a:cubicBezTo>
                  <a:pt x="2" y="22"/>
                  <a:pt x="3" y="22"/>
                  <a:pt x="3" y="21"/>
                </a:cubicBezTo>
                <a:cubicBezTo>
                  <a:pt x="21" y="5"/>
                  <a:pt x="21" y="5"/>
                  <a:pt x="21" y="5"/>
                </a:cubicBezTo>
                <a:lnTo>
                  <a:pt x="38" y="21"/>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46" name="Freeform 293"/>
          <p:cNvSpPr>
            <a:spLocks/>
          </p:cNvSpPr>
          <p:nvPr/>
        </p:nvSpPr>
        <p:spPr bwMode="auto">
          <a:xfrm>
            <a:off x="6195883" y="3434452"/>
            <a:ext cx="340064" cy="188120"/>
          </a:xfrm>
          <a:custGeom>
            <a:avLst/>
            <a:gdLst>
              <a:gd name="T0" fmla="*/ 3 w 40"/>
              <a:gd name="T1" fmla="*/ 1 h 22"/>
              <a:gd name="T2" fmla="*/ 0 w 40"/>
              <a:gd name="T3" fmla="*/ 1 h 22"/>
              <a:gd name="T4" fmla="*/ 0 w 40"/>
              <a:gd name="T5" fmla="*/ 3 h 22"/>
              <a:gd name="T6" fmla="*/ 19 w 40"/>
              <a:gd name="T7" fmla="*/ 21 h 22"/>
              <a:gd name="T8" fmla="*/ 21 w 40"/>
              <a:gd name="T9" fmla="*/ 21 h 22"/>
              <a:gd name="T10" fmla="*/ 40 w 40"/>
              <a:gd name="T11" fmla="*/ 3 h 22"/>
              <a:gd name="T12" fmla="*/ 40 w 40"/>
              <a:gd name="T13" fmla="*/ 1 h 22"/>
              <a:gd name="T14" fmla="*/ 37 w 40"/>
              <a:gd name="T15" fmla="*/ 1 h 22"/>
              <a:gd name="T16" fmla="*/ 20 w 40"/>
              <a:gd name="T17" fmla="*/ 17 h 22"/>
              <a:gd name="T18" fmla="*/ 3 w 40"/>
              <a:gd name="T19" fmla="*/ 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0" h="22">
                <a:moveTo>
                  <a:pt x="3" y="1"/>
                </a:moveTo>
                <a:cubicBezTo>
                  <a:pt x="2" y="0"/>
                  <a:pt x="1" y="0"/>
                  <a:pt x="0" y="1"/>
                </a:cubicBezTo>
                <a:cubicBezTo>
                  <a:pt x="0" y="1"/>
                  <a:pt x="0" y="2"/>
                  <a:pt x="0" y="3"/>
                </a:cubicBezTo>
                <a:cubicBezTo>
                  <a:pt x="19" y="21"/>
                  <a:pt x="19" y="21"/>
                  <a:pt x="19" y="21"/>
                </a:cubicBezTo>
                <a:cubicBezTo>
                  <a:pt x="19" y="22"/>
                  <a:pt x="20" y="22"/>
                  <a:pt x="21" y="21"/>
                </a:cubicBezTo>
                <a:cubicBezTo>
                  <a:pt x="40" y="3"/>
                  <a:pt x="40" y="3"/>
                  <a:pt x="40" y="3"/>
                </a:cubicBezTo>
                <a:cubicBezTo>
                  <a:pt x="40" y="2"/>
                  <a:pt x="40" y="1"/>
                  <a:pt x="40" y="1"/>
                </a:cubicBezTo>
                <a:cubicBezTo>
                  <a:pt x="39" y="0"/>
                  <a:pt x="38" y="0"/>
                  <a:pt x="37" y="1"/>
                </a:cubicBezTo>
                <a:cubicBezTo>
                  <a:pt x="20" y="17"/>
                  <a:pt x="20" y="17"/>
                  <a:pt x="20" y="17"/>
                </a:cubicBezTo>
                <a:lnTo>
                  <a:pt x="3" y="1"/>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47" name="Freeform 295"/>
          <p:cNvSpPr>
            <a:spLocks/>
          </p:cNvSpPr>
          <p:nvPr/>
        </p:nvSpPr>
        <p:spPr bwMode="auto">
          <a:xfrm>
            <a:off x="5708372" y="3439876"/>
            <a:ext cx="104915" cy="177269"/>
          </a:xfrm>
          <a:custGeom>
            <a:avLst/>
            <a:gdLst>
              <a:gd name="T0" fmla="*/ 11 w 12"/>
              <a:gd name="T1" fmla="*/ 0 h 21"/>
              <a:gd name="T2" fmla="*/ 1 w 12"/>
              <a:gd name="T3" fmla="*/ 0 h 21"/>
              <a:gd name="T4" fmla="*/ 0 w 12"/>
              <a:gd name="T5" fmla="*/ 0 h 21"/>
              <a:gd name="T6" fmla="*/ 0 w 12"/>
              <a:gd name="T7" fmla="*/ 1 h 21"/>
              <a:gd name="T8" fmla="*/ 0 w 12"/>
              <a:gd name="T9" fmla="*/ 10 h 21"/>
              <a:gd name="T10" fmla="*/ 3 w 12"/>
              <a:gd name="T11" fmla="*/ 10 h 21"/>
              <a:gd name="T12" fmla="*/ 3 w 12"/>
              <a:gd name="T13" fmla="*/ 21 h 21"/>
              <a:gd name="T14" fmla="*/ 10 w 12"/>
              <a:gd name="T15" fmla="*/ 21 h 21"/>
              <a:gd name="T16" fmla="*/ 10 w 12"/>
              <a:gd name="T17" fmla="*/ 10 h 21"/>
              <a:gd name="T18" fmla="*/ 12 w 12"/>
              <a:gd name="T19" fmla="*/ 10 h 21"/>
              <a:gd name="T20" fmla="*/ 12 w 12"/>
              <a:gd name="T21" fmla="*/ 1 h 21"/>
              <a:gd name="T22" fmla="*/ 12 w 12"/>
              <a:gd name="T23" fmla="*/ 0 h 21"/>
              <a:gd name="T24" fmla="*/ 11 w 12"/>
              <a:gd name="T25" fmla="*/ 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 h="21">
                <a:moveTo>
                  <a:pt x="11" y="0"/>
                </a:moveTo>
                <a:cubicBezTo>
                  <a:pt x="1" y="0"/>
                  <a:pt x="1" y="0"/>
                  <a:pt x="1" y="0"/>
                </a:cubicBezTo>
                <a:cubicBezTo>
                  <a:pt x="1" y="0"/>
                  <a:pt x="1" y="0"/>
                  <a:pt x="0" y="0"/>
                </a:cubicBezTo>
                <a:cubicBezTo>
                  <a:pt x="0" y="0"/>
                  <a:pt x="0" y="1"/>
                  <a:pt x="0" y="1"/>
                </a:cubicBezTo>
                <a:cubicBezTo>
                  <a:pt x="0" y="10"/>
                  <a:pt x="0" y="10"/>
                  <a:pt x="0" y="10"/>
                </a:cubicBezTo>
                <a:cubicBezTo>
                  <a:pt x="3" y="10"/>
                  <a:pt x="3" y="10"/>
                  <a:pt x="3" y="10"/>
                </a:cubicBezTo>
                <a:cubicBezTo>
                  <a:pt x="3" y="21"/>
                  <a:pt x="3" y="21"/>
                  <a:pt x="3" y="21"/>
                </a:cubicBezTo>
                <a:cubicBezTo>
                  <a:pt x="10" y="21"/>
                  <a:pt x="10" y="21"/>
                  <a:pt x="10" y="21"/>
                </a:cubicBezTo>
                <a:cubicBezTo>
                  <a:pt x="10" y="10"/>
                  <a:pt x="10" y="10"/>
                  <a:pt x="10" y="10"/>
                </a:cubicBezTo>
                <a:cubicBezTo>
                  <a:pt x="12" y="10"/>
                  <a:pt x="12" y="10"/>
                  <a:pt x="12" y="10"/>
                </a:cubicBezTo>
                <a:cubicBezTo>
                  <a:pt x="12" y="1"/>
                  <a:pt x="12" y="1"/>
                  <a:pt x="12" y="1"/>
                </a:cubicBezTo>
                <a:cubicBezTo>
                  <a:pt x="12" y="1"/>
                  <a:pt x="12" y="0"/>
                  <a:pt x="12" y="0"/>
                </a:cubicBezTo>
                <a:cubicBezTo>
                  <a:pt x="11" y="0"/>
                  <a:pt x="11" y="0"/>
                  <a:pt x="11" y="0"/>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48" name="Freeform 296"/>
          <p:cNvSpPr>
            <a:spLocks noEditPoints="1"/>
          </p:cNvSpPr>
          <p:nvPr/>
        </p:nvSpPr>
        <p:spPr bwMode="auto">
          <a:xfrm>
            <a:off x="1436446" y="2844984"/>
            <a:ext cx="387095" cy="383477"/>
          </a:xfrm>
          <a:custGeom>
            <a:avLst/>
            <a:gdLst>
              <a:gd name="T0" fmla="*/ 22 w 45"/>
              <a:gd name="T1" fmla="*/ 0 h 45"/>
              <a:gd name="T2" fmla="*/ 0 w 45"/>
              <a:gd name="T3" fmla="*/ 23 h 45"/>
              <a:gd name="T4" fmla="*/ 23 w 45"/>
              <a:gd name="T5" fmla="*/ 45 h 45"/>
              <a:gd name="T6" fmla="*/ 45 w 45"/>
              <a:gd name="T7" fmla="*/ 22 h 45"/>
              <a:gd name="T8" fmla="*/ 22 w 45"/>
              <a:gd name="T9" fmla="*/ 0 h 45"/>
              <a:gd name="T10" fmla="*/ 22 w 45"/>
              <a:gd name="T11" fmla="*/ 41 h 45"/>
              <a:gd name="T12" fmla="*/ 4 w 45"/>
              <a:gd name="T13" fmla="*/ 23 h 45"/>
              <a:gd name="T14" fmla="*/ 22 w 45"/>
              <a:gd name="T15" fmla="*/ 5 h 45"/>
              <a:gd name="T16" fmla="*/ 40 w 45"/>
              <a:gd name="T17" fmla="*/ 23 h 45"/>
              <a:gd name="T18" fmla="*/ 22 w 45"/>
              <a:gd name="T19" fmla="*/ 41 h 45"/>
              <a:gd name="T20" fmla="*/ 17 w 45"/>
              <a:gd name="T21" fmla="*/ 27 h 45"/>
              <a:gd name="T22" fmla="*/ 15 w 45"/>
              <a:gd name="T23" fmla="*/ 26 h 45"/>
              <a:gd name="T24" fmla="*/ 14 w 45"/>
              <a:gd name="T25" fmla="*/ 23 h 45"/>
              <a:gd name="T26" fmla="*/ 17 w 45"/>
              <a:gd name="T27" fmla="*/ 19 h 45"/>
              <a:gd name="T28" fmla="*/ 18 w 45"/>
              <a:gd name="T29" fmla="*/ 19 h 45"/>
              <a:gd name="T30" fmla="*/ 19 w 45"/>
              <a:gd name="T31" fmla="*/ 21 h 45"/>
              <a:gd name="T32" fmla="*/ 22 w 45"/>
              <a:gd name="T33" fmla="*/ 19 h 45"/>
              <a:gd name="T34" fmla="*/ 16 w 45"/>
              <a:gd name="T35" fmla="*/ 16 h 45"/>
              <a:gd name="T36" fmla="*/ 12 w 45"/>
              <a:gd name="T37" fmla="*/ 18 h 45"/>
              <a:gd name="T38" fmla="*/ 10 w 45"/>
              <a:gd name="T39" fmla="*/ 23 h 45"/>
              <a:gd name="T40" fmla="*/ 12 w 45"/>
              <a:gd name="T41" fmla="*/ 28 h 45"/>
              <a:gd name="T42" fmla="*/ 16 w 45"/>
              <a:gd name="T43" fmla="*/ 29 h 45"/>
              <a:gd name="T44" fmla="*/ 20 w 45"/>
              <a:gd name="T45" fmla="*/ 29 h 45"/>
              <a:gd name="T46" fmla="*/ 22 w 45"/>
              <a:gd name="T47" fmla="*/ 26 h 45"/>
              <a:gd name="T48" fmla="*/ 19 w 45"/>
              <a:gd name="T49" fmla="*/ 25 h 45"/>
              <a:gd name="T50" fmla="*/ 17 w 45"/>
              <a:gd name="T51" fmla="*/ 27 h 45"/>
              <a:gd name="T52" fmla="*/ 29 w 45"/>
              <a:gd name="T53" fmla="*/ 27 h 45"/>
              <a:gd name="T54" fmla="*/ 27 w 45"/>
              <a:gd name="T55" fmla="*/ 26 h 45"/>
              <a:gd name="T56" fmla="*/ 26 w 45"/>
              <a:gd name="T57" fmla="*/ 23 h 45"/>
              <a:gd name="T58" fmla="*/ 29 w 45"/>
              <a:gd name="T59" fmla="*/ 19 h 45"/>
              <a:gd name="T60" fmla="*/ 30 w 45"/>
              <a:gd name="T61" fmla="*/ 19 h 45"/>
              <a:gd name="T62" fmla="*/ 32 w 45"/>
              <a:gd name="T63" fmla="*/ 21 h 45"/>
              <a:gd name="T64" fmla="*/ 34 w 45"/>
              <a:gd name="T65" fmla="*/ 19 h 45"/>
              <a:gd name="T66" fmla="*/ 29 w 45"/>
              <a:gd name="T67" fmla="*/ 16 h 45"/>
              <a:gd name="T68" fmla="*/ 24 w 45"/>
              <a:gd name="T69" fmla="*/ 18 h 45"/>
              <a:gd name="T70" fmla="*/ 22 w 45"/>
              <a:gd name="T71" fmla="*/ 23 h 45"/>
              <a:gd name="T72" fmla="*/ 24 w 45"/>
              <a:gd name="T73" fmla="*/ 28 h 45"/>
              <a:gd name="T74" fmla="*/ 29 w 45"/>
              <a:gd name="T75" fmla="*/ 29 h 45"/>
              <a:gd name="T76" fmla="*/ 32 w 45"/>
              <a:gd name="T77" fmla="*/ 29 h 45"/>
              <a:gd name="T78" fmla="*/ 35 w 45"/>
              <a:gd name="T79" fmla="*/ 26 h 45"/>
              <a:gd name="T80" fmla="*/ 32 w 45"/>
              <a:gd name="T81" fmla="*/ 25 h 45"/>
              <a:gd name="T82" fmla="*/ 29 w 45"/>
              <a:gd name="T83" fmla="*/ 27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45" h="45">
                <a:moveTo>
                  <a:pt x="22" y="0"/>
                </a:moveTo>
                <a:cubicBezTo>
                  <a:pt x="9" y="0"/>
                  <a:pt x="0" y="11"/>
                  <a:pt x="0" y="23"/>
                </a:cubicBezTo>
                <a:cubicBezTo>
                  <a:pt x="0" y="36"/>
                  <a:pt x="10" y="45"/>
                  <a:pt x="23" y="45"/>
                </a:cubicBezTo>
                <a:cubicBezTo>
                  <a:pt x="35" y="45"/>
                  <a:pt x="45" y="35"/>
                  <a:pt x="45" y="22"/>
                </a:cubicBezTo>
                <a:cubicBezTo>
                  <a:pt x="45" y="10"/>
                  <a:pt x="34" y="0"/>
                  <a:pt x="22" y="0"/>
                </a:cubicBezTo>
                <a:close/>
                <a:moveTo>
                  <a:pt x="22" y="41"/>
                </a:moveTo>
                <a:cubicBezTo>
                  <a:pt x="13" y="41"/>
                  <a:pt x="5" y="33"/>
                  <a:pt x="4" y="23"/>
                </a:cubicBezTo>
                <a:cubicBezTo>
                  <a:pt x="4" y="13"/>
                  <a:pt x="12" y="5"/>
                  <a:pt x="22" y="5"/>
                </a:cubicBezTo>
                <a:cubicBezTo>
                  <a:pt x="32" y="5"/>
                  <a:pt x="40" y="13"/>
                  <a:pt x="40" y="23"/>
                </a:cubicBezTo>
                <a:cubicBezTo>
                  <a:pt x="40" y="32"/>
                  <a:pt x="32" y="40"/>
                  <a:pt x="22" y="41"/>
                </a:cubicBezTo>
                <a:close/>
                <a:moveTo>
                  <a:pt x="17" y="27"/>
                </a:moveTo>
                <a:cubicBezTo>
                  <a:pt x="16" y="27"/>
                  <a:pt x="15" y="26"/>
                  <a:pt x="15" y="26"/>
                </a:cubicBezTo>
                <a:cubicBezTo>
                  <a:pt x="14" y="25"/>
                  <a:pt x="14" y="24"/>
                  <a:pt x="14" y="23"/>
                </a:cubicBezTo>
                <a:cubicBezTo>
                  <a:pt x="14" y="20"/>
                  <a:pt x="15" y="19"/>
                  <a:pt x="17" y="19"/>
                </a:cubicBezTo>
                <a:cubicBezTo>
                  <a:pt x="17" y="19"/>
                  <a:pt x="18" y="19"/>
                  <a:pt x="18" y="19"/>
                </a:cubicBezTo>
                <a:cubicBezTo>
                  <a:pt x="18" y="20"/>
                  <a:pt x="19" y="20"/>
                  <a:pt x="19" y="21"/>
                </a:cubicBezTo>
                <a:cubicBezTo>
                  <a:pt x="22" y="19"/>
                  <a:pt x="22" y="19"/>
                  <a:pt x="22" y="19"/>
                </a:cubicBezTo>
                <a:cubicBezTo>
                  <a:pt x="21" y="17"/>
                  <a:pt x="19" y="16"/>
                  <a:pt x="16" y="16"/>
                </a:cubicBezTo>
                <a:cubicBezTo>
                  <a:pt x="14" y="16"/>
                  <a:pt x="13" y="17"/>
                  <a:pt x="12" y="18"/>
                </a:cubicBezTo>
                <a:cubicBezTo>
                  <a:pt x="11" y="19"/>
                  <a:pt x="10" y="21"/>
                  <a:pt x="10" y="23"/>
                </a:cubicBezTo>
                <a:cubicBezTo>
                  <a:pt x="10" y="25"/>
                  <a:pt x="11" y="27"/>
                  <a:pt x="12" y="28"/>
                </a:cubicBezTo>
                <a:cubicBezTo>
                  <a:pt x="13" y="29"/>
                  <a:pt x="14" y="29"/>
                  <a:pt x="16" y="29"/>
                </a:cubicBezTo>
                <a:cubicBezTo>
                  <a:pt x="18" y="29"/>
                  <a:pt x="19" y="29"/>
                  <a:pt x="20" y="29"/>
                </a:cubicBezTo>
                <a:cubicBezTo>
                  <a:pt x="21" y="28"/>
                  <a:pt x="21" y="27"/>
                  <a:pt x="22" y="26"/>
                </a:cubicBezTo>
                <a:cubicBezTo>
                  <a:pt x="19" y="25"/>
                  <a:pt x="19" y="25"/>
                  <a:pt x="19" y="25"/>
                </a:cubicBezTo>
                <a:cubicBezTo>
                  <a:pt x="19" y="26"/>
                  <a:pt x="18" y="27"/>
                  <a:pt x="17" y="27"/>
                </a:cubicBezTo>
                <a:close/>
                <a:moveTo>
                  <a:pt x="29" y="27"/>
                </a:moveTo>
                <a:cubicBezTo>
                  <a:pt x="28" y="27"/>
                  <a:pt x="27" y="26"/>
                  <a:pt x="27" y="26"/>
                </a:cubicBezTo>
                <a:cubicBezTo>
                  <a:pt x="27" y="25"/>
                  <a:pt x="26" y="24"/>
                  <a:pt x="26" y="23"/>
                </a:cubicBezTo>
                <a:cubicBezTo>
                  <a:pt x="26" y="20"/>
                  <a:pt x="27" y="19"/>
                  <a:pt x="29" y="19"/>
                </a:cubicBezTo>
                <a:cubicBezTo>
                  <a:pt x="30" y="19"/>
                  <a:pt x="30" y="19"/>
                  <a:pt x="30" y="19"/>
                </a:cubicBezTo>
                <a:cubicBezTo>
                  <a:pt x="31" y="20"/>
                  <a:pt x="31" y="20"/>
                  <a:pt x="32" y="21"/>
                </a:cubicBezTo>
                <a:cubicBezTo>
                  <a:pt x="34" y="19"/>
                  <a:pt x="34" y="19"/>
                  <a:pt x="34" y="19"/>
                </a:cubicBezTo>
                <a:cubicBezTo>
                  <a:pt x="33" y="17"/>
                  <a:pt x="31" y="16"/>
                  <a:pt x="29" y="16"/>
                </a:cubicBezTo>
                <a:cubicBezTo>
                  <a:pt x="27" y="16"/>
                  <a:pt x="25" y="17"/>
                  <a:pt x="24" y="18"/>
                </a:cubicBezTo>
                <a:cubicBezTo>
                  <a:pt x="23" y="19"/>
                  <a:pt x="22" y="21"/>
                  <a:pt x="22" y="23"/>
                </a:cubicBezTo>
                <a:cubicBezTo>
                  <a:pt x="22" y="25"/>
                  <a:pt x="23" y="27"/>
                  <a:pt x="24" y="28"/>
                </a:cubicBezTo>
                <a:cubicBezTo>
                  <a:pt x="25" y="29"/>
                  <a:pt x="27" y="29"/>
                  <a:pt x="29" y="29"/>
                </a:cubicBezTo>
                <a:cubicBezTo>
                  <a:pt x="30" y="29"/>
                  <a:pt x="31" y="29"/>
                  <a:pt x="32" y="29"/>
                </a:cubicBezTo>
                <a:cubicBezTo>
                  <a:pt x="33" y="28"/>
                  <a:pt x="34" y="27"/>
                  <a:pt x="35" y="26"/>
                </a:cubicBezTo>
                <a:cubicBezTo>
                  <a:pt x="32" y="25"/>
                  <a:pt x="32" y="25"/>
                  <a:pt x="32" y="25"/>
                </a:cubicBezTo>
                <a:cubicBezTo>
                  <a:pt x="31" y="26"/>
                  <a:pt x="30" y="27"/>
                  <a:pt x="29" y="27"/>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49" name="Freeform 297"/>
          <p:cNvSpPr>
            <a:spLocks/>
          </p:cNvSpPr>
          <p:nvPr/>
        </p:nvSpPr>
        <p:spPr bwMode="auto">
          <a:xfrm>
            <a:off x="3834021" y="2902868"/>
            <a:ext cx="401566" cy="267710"/>
          </a:xfrm>
          <a:custGeom>
            <a:avLst/>
            <a:gdLst>
              <a:gd name="T0" fmla="*/ 36 w 47"/>
              <a:gd name="T1" fmla="*/ 9 h 31"/>
              <a:gd name="T2" fmla="*/ 34 w 47"/>
              <a:gd name="T3" fmla="*/ 9 h 31"/>
              <a:gd name="T4" fmla="*/ 22 w 47"/>
              <a:gd name="T5" fmla="*/ 0 h 31"/>
              <a:gd name="T6" fmla="*/ 9 w 47"/>
              <a:gd name="T7" fmla="*/ 12 h 31"/>
              <a:gd name="T8" fmla="*/ 10 w 47"/>
              <a:gd name="T9" fmla="*/ 14 h 31"/>
              <a:gd name="T10" fmla="*/ 9 w 47"/>
              <a:gd name="T11" fmla="*/ 14 h 31"/>
              <a:gd name="T12" fmla="*/ 0 w 47"/>
              <a:gd name="T13" fmla="*/ 22 h 31"/>
              <a:gd name="T14" fmla="*/ 9 w 47"/>
              <a:gd name="T15" fmla="*/ 31 h 31"/>
              <a:gd name="T16" fmla="*/ 36 w 47"/>
              <a:gd name="T17" fmla="*/ 31 h 31"/>
              <a:gd name="T18" fmla="*/ 47 w 47"/>
              <a:gd name="T19" fmla="*/ 20 h 31"/>
              <a:gd name="T20" fmla="*/ 36 w 47"/>
              <a:gd name="T21" fmla="*/ 9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7" h="31">
                <a:moveTo>
                  <a:pt x="36" y="9"/>
                </a:moveTo>
                <a:cubicBezTo>
                  <a:pt x="35" y="9"/>
                  <a:pt x="35" y="9"/>
                  <a:pt x="34" y="9"/>
                </a:cubicBezTo>
                <a:cubicBezTo>
                  <a:pt x="32" y="4"/>
                  <a:pt x="28" y="0"/>
                  <a:pt x="22" y="0"/>
                </a:cubicBezTo>
                <a:cubicBezTo>
                  <a:pt x="15" y="0"/>
                  <a:pt x="9" y="6"/>
                  <a:pt x="9" y="12"/>
                </a:cubicBezTo>
                <a:cubicBezTo>
                  <a:pt x="9" y="13"/>
                  <a:pt x="10" y="14"/>
                  <a:pt x="10" y="14"/>
                </a:cubicBezTo>
                <a:cubicBezTo>
                  <a:pt x="9" y="14"/>
                  <a:pt x="9" y="14"/>
                  <a:pt x="9" y="14"/>
                </a:cubicBezTo>
                <a:cubicBezTo>
                  <a:pt x="4" y="14"/>
                  <a:pt x="0" y="18"/>
                  <a:pt x="0" y="22"/>
                </a:cubicBezTo>
                <a:cubicBezTo>
                  <a:pt x="0" y="27"/>
                  <a:pt x="4" y="31"/>
                  <a:pt x="9" y="31"/>
                </a:cubicBezTo>
                <a:cubicBezTo>
                  <a:pt x="36" y="31"/>
                  <a:pt x="36" y="31"/>
                  <a:pt x="36" y="31"/>
                </a:cubicBezTo>
                <a:cubicBezTo>
                  <a:pt x="42" y="31"/>
                  <a:pt x="47" y="26"/>
                  <a:pt x="47" y="20"/>
                </a:cubicBezTo>
                <a:cubicBezTo>
                  <a:pt x="47" y="14"/>
                  <a:pt x="42" y="9"/>
                  <a:pt x="36" y="9"/>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50" name="Freeform 298"/>
          <p:cNvSpPr>
            <a:spLocks/>
          </p:cNvSpPr>
          <p:nvPr/>
        </p:nvSpPr>
        <p:spPr bwMode="auto">
          <a:xfrm>
            <a:off x="4405196" y="2902868"/>
            <a:ext cx="401566" cy="267710"/>
          </a:xfrm>
          <a:custGeom>
            <a:avLst/>
            <a:gdLst>
              <a:gd name="T0" fmla="*/ 36 w 47"/>
              <a:gd name="T1" fmla="*/ 9 h 31"/>
              <a:gd name="T2" fmla="*/ 34 w 47"/>
              <a:gd name="T3" fmla="*/ 9 h 31"/>
              <a:gd name="T4" fmla="*/ 22 w 47"/>
              <a:gd name="T5" fmla="*/ 0 h 31"/>
              <a:gd name="T6" fmla="*/ 9 w 47"/>
              <a:gd name="T7" fmla="*/ 12 h 31"/>
              <a:gd name="T8" fmla="*/ 9 w 47"/>
              <a:gd name="T9" fmla="*/ 14 h 31"/>
              <a:gd name="T10" fmla="*/ 8 w 47"/>
              <a:gd name="T11" fmla="*/ 14 h 31"/>
              <a:gd name="T12" fmla="*/ 0 w 47"/>
              <a:gd name="T13" fmla="*/ 22 h 31"/>
              <a:gd name="T14" fmla="*/ 8 w 47"/>
              <a:gd name="T15" fmla="*/ 31 h 31"/>
              <a:gd name="T16" fmla="*/ 20 w 47"/>
              <a:gd name="T17" fmla="*/ 31 h 31"/>
              <a:gd name="T18" fmla="*/ 20 w 47"/>
              <a:gd name="T19" fmla="*/ 22 h 31"/>
              <a:gd name="T20" fmla="*/ 15 w 47"/>
              <a:gd name="T21" fmla="*/ 22 h 31"/>
              <a:gd name="T22" fmla="*/ 23 w 47"/>
              <a:gd name="T23" fmla="*/ 11 h 31"/>
              <a:gd name="T24" fmla="*/ 32 w 47"/>
              <a:gd name="T25" fmla="*/ 22 h 31"/>
              <a:gd name="T26" fmla="*/ 27 w 47"/>
              <a:gd name="T27" fmla="*/ 22 h 31"/>
              <a:gd name="T28" fmla="*/ 27 w 47"/>
              <a:gd name="T29" fmla="*/ 31 h 31"/>
              <a:gd name="T30" fmla="*/ 36 w 47"/>
              <a:gd name="T31" fmla="*/ 31 h 31"/>
              <a:gd name="T32" fmla="*/ 47 w 47"/>
              <a:gd name="T33" fmla="*/ 20 h 31"/>
              <a:gd name="T34" fmla="*/ 36 w 47"/>
              <a:gd name="T35" fmla="*/ 9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7" h="31">
                <a:moveTo>
                  <a:pt x="36" y="9"/>
                </a:moveTo>
                <a:cubicBezTo>
                  <a:pt x="35" y="9"/>
                  <a:pt x="34" y="9"/>
                  <a:pt x="34" y="9"/>
                </a:cubicBezTo>
                <a:cubicBezTo>
                  <a:pt x="32" y="4"/>
                  <a:pt x="27" y="0"/>
                  <a:pt x="22" y="0"/>
                </a:cubicBezTo>
                <a:cubicBezTo>
                  <a:pt x="15" y="0"/>
                  <a:pt x="9" y="6"/>
                  <a:pt x="9" y="12"/>
                </a:cubicBezTo>
                <a:cubicBezTo>
                  <a:pt x="9" y="13"/>
                  <a:pt x="9" y="14"/>
                  <a:pt x="9" y="14"/>
                </a:cubicBezTo>
                <a:cubicBezTo>
                  <a:pt x="9" y="14"/>
                  <a:pt x="9" y="14"/>
                  <a:pt x="8" y="14"/>
                </a:cubicBezTo>
                <a:cubicBezTo>
                  <a:pt x="4" y="14"/>
                  <a:pt x="0" y="18"/>
                  <a:pt x="0" y="22"/>
                </a:cubicBezTo>
                <a:cubicBezTo>
                  <a:pt x="0" y="27"/>
                  <a:pt x="4" y="31"/>
                  <a:pt x="8" y="31"/>
                </a:cubicBezTo>
                <a:cubicBezTo>
                  <a:pt x="20" y="31"/>
                  <a:pt x="20" y="31"/>
                  <a:pt x="20" y="31"/>
                </a:cubicBezTo>
                <a:cubicBezTo>
                  <a:pt x="20" y="22"/>
                  <a:pt x="20" y="22"/>
                  <a:pt x="20" y="22"/>
                </a:cubicBezTo>
                <a:cubicBezTo>
                  <a:pt x="15" y="22"/>
                  <a:pt x="15" y="22"/>
                  <a:pt x="15" y="22"/>
                </a:cubicBezTo>
                <a:cubicBezTo>
                  <a:pt x="23" y="11"/>
                  <a:pt x="23" y="11"/>
                  <a:pt x="23" y="11"/>
                </a:cubicBezTo>
                <a:cubicBezTo>
                  <a:pt x="32" y="22"/>
                  <a:pt x="32" y="22"/>
                  <a:pt x="32" y="22"/>
                </a:cubicBezTo>
                <a:cubicBezTo>
                  <a:pt x="27" y="22"/>
                  <a:pt x="27" y="22"/>
                  <a:pt x="27" y="22"/>
                </a:cubicBezTo>
                <a:cubicBezTo>
                  <a:pt x="27" y="31"/>
                  <a:pt x="27" y="31"/>
                  <a:pt x="27" y="31"/>
                </a:cubicBezTo>
                <a:cubicBezTo>
                  <a:pt x="36" y="31"/>
                  <a:pt x="36" y="31"/>
                  <a:pt x="36" y="31"/>
                </a:cubicBezTo>
                <a:cubicBezTo>
                  <a:pt x="42" y="31"/>
                  <a:pt x="47" y="26"/>
                  <a:pt x="47" y="20"/>
                </a:cubicBezTo>
                <a:cubicBezTo>
                  <a:pt x="47" y="14"/>
                  <a:pt x="42" y="9"/>
                  <a:pt x="36" y="9"/>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51" name="Freeform 299"/>
          <p:cNvSpPr>
            <a:spLocks noEditPoints="1"/>
          </p:cNvSpPr>
          <p:nvPr/>
        </p:nvSpPr>
        <p:spPr bwMode="auto">
          <a:xfrm>
            <a:off x="4972661" y="2844985"/>
            <a:ext cx="408801" cy="383476"/>
          </a:xfrm>
          <a:custGeom>
            <a:avLst/>
            <a:gdLst>
              <a:gd name="T0" fmla="*/ 41 w 48"/>
              <a:gd name="T1" fmla="*/ 15 h 45"/>
              <a:gd name="T2" fmla="*/ 36 w 48"/>
              <a:gd name="T3" fmla="*/ 1 h 45"/>
              <a:gd name="T4" fmla="*/ 34 w 48"/>
              <a:gd name="T5" fmla="*/ 0 h 45"/>
              <a:gd name="T6" fmla="*/ 2 w 48"/>
              <a:gd name="T7" fmla="*/ 12 h 45"/>
              <a:gd name="T8" fmla="*/ 1 w 48"/>
              <a:gd name="T9" fmla="*/ 14 h 45"/>
              <a:gd name="T10" fmla="*/ 6 w 48"/>
              <a:gd name="T11" fmla="*/ 28 h 45"/>
              <a:gd name="T12" fmla="*/ 6 w 48"/>
              <a:gd name="T13" fmla="*/ 21 h 45"/>
              <a:gd name="T14" fmla="*/ 12 w 48"/>
              <a:gd name="T15" fmla="*/ 15 h 45"/>
              <a:gd name="T16" fmla="*/ 20 w 48"/>
              <a:gd name="T17" fmla="*/ 15 h 45"/>
              <a:gd name="T18" fmla="*/ 30 w 48"/>
              <a:gd name="T19" fmla="*/ 8 h 45"/>
              <a:gd name="T20" fmla="*/ 36 w 48"/>
              <a:gd name="T21" fmla="*/ 15 h 45"/>
              <a:gd name="T22" fmla="*/ 41 w 48"/>
              <a:gd name="T23" fmla="*/ 15 h 45"/>
              <a:gd name="T24" fmla="*/ 46 w 48"/>
              <a:gd name="T25" fmla="*/ 19 h 45"/>
              <a:gd name="T26" fmla="*/ 12 w 48"/>
              <a:gd name="T27" fmla="*/ 19 h 45"/>
              <a:gd name="T28" fmla="*/ 10 w 48"/>
              <a:gd name="T29" fmla="*/ 21 h 45"/>
              <a:gd name="T30" fmla="*/ 10 w 48"/>
              <a:gd name="T31" fmla="*/ 43 h 45"/>
              <a:gd name="T32" fmla="*/ 12 w 48"/>
              <a:gd name="T33" fmla="*/ 45 h 45"/>
              <a:gd name="T34" fmla="*/ 46 w 48"/>
              <a:gd name="T35" fmla="*/ 45 h 45"/>
              <a:gd name="T36" fmla="*/ 48 w 48"/>
              <a:gd name="T37" fmla="*/ 43 h 45"/>
              <a:gd name="T38" fmla="*/ 48 w 48"/>
              <a:gd name="T39" fmla="*/ 21 h 45"/>
              <a:gd name="T40" fmla="*/ 46 w 48"/>
              <a:gd name="T41" fmla="*/ 19 h 45"/>
              <a:gd name="T42" fmla="*/ 43 w 48"/>
              <a:gd name="T43" fmla="*/ 40 h 45"/>
              <a:gd name="T44" fmla="*/ 15 w 48"/>
              <a:gd name="T45" fmla="*/ 40 h 45"/>
              <a:gd name="T46" fmla="*/ 15 w 48"/>
              <a:gd name="T47" fmla="*/ 36 h 45"/>
              <a:gd name="T48" fmla="*/ 19 w 48"/>
              <a:gd name="T49" fmla="*/ 26 h 45"/>
              <a:gd name="T50" fmla="*/ 26 w 48"/>
              <a:gd name="T51" fmla="*/ 34 h 45"/>
              <a:gd name="T52" fmla="*/ 32 w 48"/>
              <a:gd name="T53" fmla="*/ 28 h 45"/>
              <a:gd name="T54" fmla="*/ 40 w 48"/>
              <a:gd name="T55" fmla="*/ 25 h 45"/>
              <a:gd name="T56" fmla="*/ 43 w 48"/>
              <a:gd name="T57" fmla="*/ 33 h 45"/>
              <a:gd name="T58" fmla="*/ 43 w 48"/>
              <a:gd name="T59" fmla="*/ 4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8" h="45">
                <a:moveTo>
                  <a:pt x="41" y="15"/>
                </a:moveTo>
                <a:cubicBezTo>
                  <a:pt x="36" y="1"/>
                  <a:pt x="36" y="1"/>
                  <a:pt x="36" y="1"/>
                </a:cubicBezTo>
                <a:cubicBezTo>
                  <a:pt x="36" y="1"/>
                  <a:pt x="35" y="0"/>
                  <a:pt x="34" y="0"/>
                </a:cubicBezTo>
                <a:cubicBezTo>
                  <a:pt x="2" y="12"/>
                  <a:pt x="2" y="12"/>
                  <a:pt x="2" y="12"/>
                </a:cubicBezTo>
                <a:cubicBezTo>
                  <a:pt x="1" y="12"/>
                  <a:pt x="0" y="13"/>
                  <a:pt x="1" y="14"/>
                </a:cubicBezTo>
                <a:cubicBezTo>
                  <a:pt x="6" y="28"/>
                  <a:pt x="6" y="28"/>
                  <a:pt x="6" y="28"/>
                </a:cubicBezTo>
                <a:cubicBezTo>
                  <a:pt x="6" y="21"/>
                  <a:pt x="6" y="21"/>
                  <a:pt x="6" y="21"/>
                </a:cubicBezTo>
                <a:cubicBezTo>
                  <a:pt x="6" y="17"/>
                  <a:pt x="8" y="15"/>
                  <a:pt x="12" y="15"/>
                </a:cubicBezTo>
                <a:cubicBezTo>
                  <a:pt x="20" y="15"/>
                  <a:pt x="20" y="15"/>
                  <a:pt x="20" y="15"/>
                </a:cubicBezTo>
                <a:cubicBezTo>
                  <a:pt x="30" y="8"/>
                  <a:pt x="30" y="8"/>
                  <a:pt x="30" y="8"/>
                </a:cubicBezTo>
                <a:cubicBezTo>
                  <a:pt x="36" y="15"/>
                  <a:pt x="36" y="15"/>
                  <a:pt x="36" y="15"/>
                </a:cubicBezTo>
                <a:lnTo>
                  <a:pt x="41" y="15"/>
                </a:lnTo>
                <a:close/>
                <a:moveTo>
                  <a:pt x="46" y="19"/>
                </a:moveTo>
                <a:cubicBezTo>
                  <a:pt x="12" y="19"/>
                  <a:pt x="12" y="19"/>
                  <a:pt x="12" y="19"/>
                </a:cubicBezTo>
                <a:cubicBezTo>
                  <a:pt x="11" y="19"/>
                  <a:pt x="10" y="20"/>
                  <a:pt x="10" y="21"/>
                </a:cubicBezTo>
                <a:cubicBezTo>
                  <a:pt x="10" y="43"/>
                  <a:pt x="10" y="43"/>
                  <a:pt x="10" y="43"/>
                </a:cubicBezTo>
                <a:cubicBezTo>
                  <a:pt x="10" y="44"/>
                  <a:pt x="11" y="45"/>
                  <a:pt x="12" y="45"/>
                </a:cubicBezTo>
                <a:cubicBezTo>
                  <a:pt x="46" y="45"/>
                  <a:pt x="46" y="45"/>
                  <a:pt x="46" y="45"/>
                </a:cubicBezTo>
                <a:cubicBezTo>
                  <a:pt x="47" y="45"/>
                  <a:pt x="48" y="44"/>
                  <a:pt x="48" y="43"/>
                </a:cubicBezTo>
                <a:cubicBezTo>
                  <a:pt x="48" y="21"/>
                  <a:pt x="48" y="21"/>
                  <a:pt x="48" y="21"/>
                </a:cubicBezTo>
                <a:cubicBezTo>
                  <a:pt x="48" y="20"/>
                  <a:pt x="47" y="19"/>
                  <a:pt x="46" y="19"/>
                </a:cubicBezTo>
                <a:close/>
                <a:moveTo>
                  <a:pt x="43" y="40"/>
                </a:moveTo>
                <a:cubicBezTo>
                  <a:pt x="15" y="40"/>
                  <a:pt x="15" y="40"/>
                  <a:pt x="15" y="40"/>
                </a:cubicBezTo>
                <a:cubicBezTo>
                  <a:pt x="15" y="36"/>
                  <a:pt x="15" y="36"/>
                  <a:pt x="15" y="36"/>
                </a:cubicBezTo>
                <a:cubicBezTo>
                  <a:pt x="19" y="26"/>
                  <a:pt x="19" y="26"/>
                  <a:pt x="19" y="26"/>
                </a:cubicBezTo>
                <a:cubicBezTo>
                  <a:pt x="26" y="34"/>
                  <a:pt x="26" y="34"/>
                  <a:pt x="26" y="34"/>
                </a:cubicBezTo>
                <a:cubicBezTo>
                  <a:pt x="32" y="28"/>
                  <a:pt x="32" y="28"/>
                  <a:pt x="32" y="28"/>
                </a:cubicBezTo>
                <a:cubicBezTo>
                  <a:pt x="40" y="25"/>
                  <a:pt x="40" y="25"/>
                  <a:pt x="40" y="25"/>
                </a:cubicBezTo>
                <a:cubicBezTo>
                  <a:pt x="43" y="33"/>
                  <a:pt x="43" y="33"/>
                  <a:pt x="43" y="33"/>
                </a:cubicBezTo>
                <a:lnTo>
                  <a:pt x="43" y="4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52" name="Freeform 300"/>
          <p:cNvSpPr>
            <a:spLocks noEditPoints="1"/>
          </p:cNvSpPr>
          <p:nvPr/>
        </p:nvSpPr>
        <p:spPr bwMode="auto">
          <a:xfrm>
            <a:off x="2689154" y="2852219"/>
            <a:ext cx="282181" cy="369006"/>
          </a:xfrm>
          <a:custGeom>
            <a:avLst/>
            <a:gdLst>
              <a:gd name="T0" fmla="*/ 28 w 33"/>
              <a:gd name="T1" fmla="*/ 0 h 43"/>
              <a:gd name="T2" fmla="*/ 5 w 33"/>
              <a:gd name="T3" fmla="*/ 0 h 43"/>
              <a:gd name="T4" fmla="*/ 0 w 33"/>
              <a:gd name="T5" fmla="*/ 5 h 43"/>
              <a:gd name="T6" fmla="*/ 0 w 33"/>
              <a:gd name="T7" fmla="*/ 38 h 43"/>
              <a:gd name="T8" fmla="*/ 5 w 33"/>
              <a:gd name="T9" fmla="*/ 43 h 43"/>
              <a:gd name="T10" fmla="*/ 28 w 33"/>
              <a:gd name="T11" fmla="*/ 43 h 43"/>
              <a:gd name="T12" fmla="*/ 33 w 33"/>
              <a:gd name="T13" fmla="*/ 38 h 43"/>
              <a:gd name="T14" fmla="*/ 33 w 33"/>
              <a:gd name="T15" fmla="*/ 5 h 43"/>
              <a:gd name="T16" fmla="*/ 28 w 33"/>
              <a:gd name="T17" fmla="*/ 0 h 43"/>
              <a:gd name="T18" fmla="*/ 28 w 33"/>
              <a:gd name="T19" fmla="*/ 38 h 43"/>
              <a:gd name="T20" fmla="*/ 5 w 33"/>
              <a:gd name="T21" fmla="*/ 38 h 43"/>
              <a:gd name="T22" fmla="*/ 5 w 33"/>
              <a:gd name="T23" fmla="*/ 5 h 43"/>
              <a:gd name="T24" fmla="*/ 28 w 33"/>
              <a:gd name="T25" fmla="*/ 5 h 43"/>
              <a:gd name="T26" fmla="*/ 28 w 33"/>
              <a:gd name="T27" fmla="*/ 38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3" h="43">
                <a:moveTo>
                  <a:pt x="28" y="0"/>
                </a:moveTo>
                <a:cubicBezTo>
                  <a:pt x="5" y="0"/>
                  <a:pt x="5" y="0"/>
                  <a:pt x="5" y="0"/>
                </a:cubicBezTo>
                <a:cubicBezTo>
                  <a:pt x="2" y="0"/>
                  <a:pt x="0" y="3"/>
                  <a:pt x="0" y="5"/>
                </a:cubicBezTo>
                <a:cubicBezTo>
                  <a:pt x="0" y="38"/>
                  <a:pt x="0" y="38"/>
                  <a:pt x="0" y="38"/>
                </a:cubicBezTo>
                <a:cubicBezTo>
                  <a:pt x="0" y="41"/>
                  <a:pt x="2" y="43"/>
                  <a:pt x="5" y="43"/>
                </a:cubicBezTo>
                <a:cubicBezTo>
                  <a:pt x="28" y="43"/>
                  <a:pt x="28" y="43"/>
                  <a:pt x="28" y="43"/>
                </a:cubicBezTo>
                <a:cubicBezTo>
                  <a:pt x="31" y="43"/>
                  <a:pt x="33" y="41"/>
                  <a:pt x="33" y="38"/>
                </a:cubicBezTo>
                <a:cubicBezTo>
                  <a:pt x="33" y="5"/>
                  <a:pt x="33" y="5"/>
                  <a:pt x="33" y="5"/>
                </a:cubicBezTo>
                <a:cubicBezTo>
                  <a:pt x="33" y="3"/>
                  <a:pt x="31" y="0"/>
                  <a:pt x="28" y="0"/>
                </a:cubicBezTo>
                <a:close/>
                <a:moveTo>
                  <a:pt x="28" y="38"/>
                </a:moveTo>
                <a:cubicBezTo>
                  <a:pt x="5" y="38"/>
                  <a:pt x="5" y="38"/>
                  <a:pt x="5" y="38"/>
                </a:cubicBezTo>
                <a:cubicBezTo>
                  <a:pt x="5" y="5"/>
                  <a:pt x="5" y="5"/>
                  <a:pt x="5" y="5"/>
                </a:cubicBezTo>
                <a:cubicBezTo>
                  <a:pt x="28" y="5"/>
                  <a:pt x="28" y="5"/>
                  <a:pt x="28" y="5"/>
                </a:cubicBezTo>
                <a:lnTo>
                  <a:pt x="28" y="38"/>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53" name="Freeform 301"/>
          <p:cNvSpPr>
            <a:spLocks noEditPoints="1"/>
          </p:cNvSpPr>
          <p:nvPr/>
        </p:nvSpPr>
        <p:spPr bwMode="auto">
          <a:xfrm>
            <a:off x="6165133" y="2895633"/>
            <a:ext cx="401566" cy="282181"/>
          </a:xfrm>
          <a:custGeom>
            <a:avLst/>
            <a:gdLst>
              <a:gd name="T0" fmla="*/ 0 w 47"/>
              <a:gd name="T1" fmla="*/ 5 h 33"/>
              <a:gd name="T2" fmla="*/ 0 w 47"/>
              <a:gd name="T3" fmla="*/ 28 h 33"/>
              <a:gd name="T4" fmla="*/ 4 w 47"/>
              <a:gd name="T5" fmla="*/ 33 h 33"/>
              <a:gd name="T6" fmla="*/ 42 w 47"/>
              <a:gd name="T7" fmla="*/ 33 h 33"/>
              <a:gd name="T8" fmla="*/ 47 w 47"/>
              <a:gd name="T9" fmla="*/ 28 h 33"/>
              <a:gd name="T10" fmla="*/ 47 w 47"/>
              <a:gd name="T11" fmla="*/ 5 h 33"/>
              <a:gd name="T12" fmla="*/ 42 w 47"/>
              <a:gd name="T13" fmla="*/ 0 h 33"/>
              <a:gd name="T14" fmla="*/ 4 w 47"/>
              <a:gd name="T15" fmla="*/ 0 h 33"/>
              <a:gd name="T16" fmla="*/ 0 w 47"/>
              <a:gd name="T17" fmla="*/ 5 h 33"/>
              <a:gd name="T18" fmla="*/ 42 w 47"/>
              <a:gd name="T19" fmla="*/ 5 h 33"/>
              <a:gd name="T20" fmla="*/ 42 w 47"/>
              <a:gd name="T21" fmla="*/ 28 h 33"/>
              <a:gd name="T22" fmla="*/ 4 w 47"/>
              <a:gd name="T23" fmla="*/ 28 h 33"/>
              <a:gd name="T24" fmla="*/ 4 w 47"/>
              <a:gd name="T25" fmla="*/ 5 h 33"/>
              <a:gd name="T26" fmla="*/ 42 w 47"/>
              <a:gd name="T27" fmla="*/ 5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7" h="33">
                <a:moveTo>
                  <a:pt x="0" y="5"/>
                </a:moveTo>
                <a:cubicBezTo>
                  <a:pt x="0" y="28"/>
                  <a:pt x="0" y="28"/>
                  <a:pt x="0" y="28"/>
                </a:cubicBezTo>
                <a:cubicBezTo>
                  <a:pt x="0" y="31"/>
                  <a:pt x="2" y="33"/>
                  <a:pt x="4" y="33"/>
                </a:cubicBezTo>
                <a:cubicBezTo>
                  <a:pt x="42" y="33"/>
                  <a:pt x="42" y="33"/>
                  <a:pt x="42" y="33"/>
                </a:cubicBezTo>
                <a:cubicBezTo>
                  <a:pt x="45" y="33"/>
                  <a:pt x="47" y="31"/>
                  <a:pt x="47" y="28"/>
                </a:cubicBezTo>
                <a:cubicBezTo>
                  <a:pt x="47" y="5"/>
                  <a:pt x="47" y="5"/>
                  <a:pt x="47" y="5"/>
                </a:cubicBezTo>
                <a:cubicBezTo>
                  <a:pt x="47" y="2"/>
                  <a:pt x="45" y="0"/>
                  <a:pt x="42" y="0"/>
                </a:cubicBezTo>
                <a:cubicBezTo>
                  <a:pt x="4" y="0"/>
                  <a:pt x="4" y="0"/>
                  <a:pt x="4" y="0"/>
                </a:cubicBezTo>
                <a:cubicBezTo>
                  <a:pt x="2" y="0"/>
                  <a:pt x="0" y="2"/>
                  <a:pt x="0" y="5"/>
                </a:cubicBezTo>
                <a:close/>
                <a:moveTo>
                  <a:pt x="42" y="5"/>
                </a:moveTo>
                <a:cubicBezTo>
                  <a:pt x="42" y="28"/>
                  <a:pt x="42" y="28"/>
                  <a:pt x="42" y="28"/>
                </a:cubicBezTo>
                <a:cubicBezTo>
                  <a:pt x="4" y="28"/>
                  <a:pt x="4" y="28"/>
                  <a:pt x="4" y="28"/>
                </a:cubicBezTo>
                <a:cubicBezTo>
                  <a:pt x="4" y="5"/>
                  <a:pt x="4" y="5"/>
                  <a:pt x="4" y="5"/>
                </a:cubicBezTo>
                <a:lnTo>
                  <a:pt x="42" y="5"/>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54" name="Freeform 302"/>
          <p:cNvSpPr>
            <a:spLocks noEditPoints="1"/>
          </p:cNvSpPr>
          <p:nvPr/>
        </p:nvSpPr>
        <p:spPr bwMode="auto">
          <a:xfrm>
            <a:off x="7305990" y="2395455"/>
            <a:ext cx="401566" cy="318358"/>
          </a:xfrm>
          <a:custGeom>
            <a:avLst/>
            <a:gdLst>
              <a:gd name="T0" fmla="*/ 45 w 47"/>
              <a:gd name="T1" fmla="*/ 11 h 37"/>
              <a:gd name="T2" fmla="*/ 2 w 47"/>
              <a:gd name="T3" fmla="*/ 11 h 37"/>
              <a:gd name="T4" fmla="*/ 0 w 47"/>
              <a:gd name="T5" fmla="*/ 14 h 37"/>
              <a:gd name="T6" fmla="*/ 2 w 47"/>
              <a:gd name="T7" fmla="*/ 35 h 37"/>
              <a:gd name="T8" fmla="*/ 5 w 47"/>
              <a:gd name="T9" fmla="*/ 37 h 37"/>
              <a:gd name="T10" fmla="*/ 43 w 47"/>
              <a:gd name="T11" fmla="*/ 37 h 37"/>
              <a:gd name="T12" fmla="*/ 45 w 47"/>
              <a:gd name="T13" fmla="*/ 35 h 37"/>
              <a:gd name="T14" fmla="*/ 47 w 47"/>
              <a:gd name="T15" fmla="*/ 14 h 37"/>
              <a:gd name="T16" fmla="*/ 45 w 47"/>
              <a:gd name="T17" fmla="*/ 11 h 37"/>
              <a:gd name="T18" fmla="*/ 43 w 47"/>
              <a:gd name="T19" fmla="*/ 6 h 37"/>
              <a:gd name="T20" fmla="*/ 41 w 47"/>
              <a:gd name="T21" fmla="*/ 4 h 37"/>
              <a:gd name="T22" fmla="*/ 25 w 47"/>
              <a:gd name="T23" fmla="*/ 4 h 37"/>
              <a:gd name="T24" fmla="*/ 20 w 47"/>
              <a:gd name="T25" fmla="*/ 3 h 37"/>
              <a:gd name="T26" fmla="*/ 19 w 47"/>
              <a:gd name="T27" fmla="*/ 1 h 37"/>
              <a:gd name="T28" fmla="*/ 15 w 47"/>
              <a:gd name="T29" fmla="*/ 0 h 37"/>
              <a:gd name="T30" fmla="*/ 7 w 47"/>
              <a:gd name="T31" fmla="*/ 0 h 37"/>
              <a:gd name="T32" fmla="*/ 5 w 47"/>
              <a:gd name="T33" fmla="*/ 2 h 37"/>
              <a:gd name="T34" fmla="*/ 4 w 47"/>
              <a:gd name="T35" fmla="*/ 8 h 37"/>
              <a:gd name="T36" fmla="*/ 44 w 47"/>
              <a:gd name="T37" fmla="*/ 8 h 37"/>
              <a:gd name="T38" fmla="*/ 43 w 47"/>
              <a:gd name="T39" fmla="*/ 6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7" h="37">
                <a:moveTo>
                  <a:pt x="45" y="11"/>
                </a:moveTo>
                <a:cubicBezTo>
                  <a:pt x="2" y="11"/>
                  <a:pt x="2" y="11"/>
                  <a:pt x="2" y="11"/>
                </a:cubicBezTo>
                <a:cubicBezTo>
                  <a:pt x="0" y="11"/>
                  <a:pt x="0" y="13"/>
                  <a:pt x="0" y="14"/>
                </a:cubicBezTo>
                <a:cubicBezTo>
                  <a:pt x="2" y="35"/>
                  <a:pt x="2" y="35"/>
                  <a:pt x="2" y="35"/>
                </a:cubicBezTo>
                <a:cubicBezTo>
                  <a:pt x="2" y="36"/>
                  <a:pt x="3" y="37"/>
                  <a:pt x="5" y="37"/>
                </a:cubicBezTo>
                <a:cubicBezTo>
                  <a:pt x="43" y="37"/>
                  <a:pt x="43" y="37"/>
                  <a:pt x="43" y="37"/>
                </a:cubicBezTo>
                <a:cubicBezTo>
                  <a:pt x="45" y="37"/>
                  <a:pt x="45" y="36"/>
                  <a:pt x="45" y="35"/>
                </a:cubicBezTo>
                <a:cubicBezTo>
                  <a:pt x="47" y="14"/>
                  <a:pt x="47" y="14"/>
                  <a:pt x="47" y="14"/>
                </a:cubicBezTo>
                <a:cubicBezTo>
                  <a:pt x="47" y="13"/>
                  <a:pt x="47" y="11"/>
                  <a:pt x="45" y="11"/>
                </a:cubicBezTo>
                <a:close/>
                <a:moveTo>
                  <a:pt x="43" y="6"/>
                </a:moveTo>
                <a:cubicBezTo>
                  <a:pt x="43" y="5"/>
                  <a:pt x="42" y="4"/>
                  <a:pt x="41" y="4"/>
                </a:cubicBezTo>
                <a:cubicBezTo>
                  <a:pt x="25" y="4"/>
                  <a:pt x="25" y="4"/>
                  <a:pt x="25" y="4"/>
                </a:cubicBezTo>
                <a:cubicBezTo>
                  <a:pt x="23" y="4"/>
                  <a:pt x="21" y="4"/>
                  <a:pt x="20" y="3"/>
                </a:cubicBezTo>
                <a:cubicBezTo>
                  <a:pt x="19" y="1"/>
                  <a:pt x="19" y="1"/>
                  <a:pt x="19" y="1"/>
                </a:cubicBezTo>
                <a:cubicBezTo>
                  <a:pt x="18" y="0"/>
                  <a:pt x="16" y="0"/>
                  <a:pt x="15" y="0"/>
                </a:cubicBezTo>
                <a:cubicBezTo>
                  <a:pt x="7" y="0"/>
                  <a:pt x="7" y="0"/>
                  <a:pt x="7" y="0"/>
                </a:cubicBezTo>
                <a:cubicBezTo>
                  <a:pt x="6" y="0"/>
                  <a:pt x="5" y="1"/>
                  <a:pt x="5" y="2"/>
                </a:cubicBezTo>
                <a:cubicBezTo>
                  <a:pt x="4" y="8"/>
                  <a:pt x="4" y="8"/>
                  <a:pt x="4" y="8"/>
                </a:cubicBezTo>
                <a:cubicBezTo>
                  <a:pt x="44" y="8"/>
                  <a:pt x="44" y="8"/>
                  <a:pt x="44" y="8"/>
                </a:cubicBezTo>
                <a:lnTo>
                  <a:pt x="43" y="6"/>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55" name="Freeform 303"/>
          <p:cNvSpPr>
            <a:spLocks noEditPoints="1"/>
          </p:cNvSpPr>
          <p:nvPr/>
        </p:nvSpPr>
        <p:spPr bwMode="auto">
          <a:xfrm>
            <a:off x="6778837" y="2413543"/>
            <a:ext cx="394331" cy="282181"/>
          </a:xfrm>
          <a:custGeom>
            <a:avLst/>
            <a:gdLst>
              <a:gd name="T0" fmla="*/ 46 w 46"/>
              <a:gd name="T1" fmla="*/ 5 h 33"/>
              <a:gd name="T2" fmla="*/ 46 w 46"/>
              <a:gd name="T3" fmla="*/ 2 h 33"/>
              <a:gd name="T4" fmla="*/ 44 w 46"/>
              <a:gd name="T5" fmla="*/ 0 h 33"/>
              <a:gd name="T6" fmla="*/ 2 w 46"/>
              <a:gd name="T7" fmla="*/ 0 h 33"/>
              <a:gd name="T8" fmla="*/ 0 w 46"/>
              <a:gd name="T9" fmla="*/ 2 h 33"/>
              <a:gd name="T10" fmla="*/ 0 w 46"/>
              <a:gd name="T11" fmla="*/ 5 h 33"/>
              <a:gd name="T12" fmla="*/ 5 w 46"/>
              <a:gd name="T13" fmla="*/ 5 h 33"/>
              <a:gd name="T14" fmla="*/ 5 w 46"/>
              <a:gd name="T15" fmla="*/ 9 h 33"/>
              <a:gd name="T16" fmla="*/ 0 w 46"/>
              <a:gd name="T17" fmla="*/ 9 h 33"/>
              <a:gd name="T18" fmla="*/ 0 w 46"/>
              <a:gd name="T19" fmla="*/ 14 h 33"/>
              <a:gd name="T20" fmla="*/ 5 w 46"/>
              <a:gd name="T21" fmla="*/ 14 h 33"/>
              <a:gd name="T22" fmla="*/ 5 w 46"/>
              <a:gd name="T23" fmla="*/ 19 h 33"/>
              <a:gd name="T24" fmla="*/ 0 w 46"/>
              <a:gd name="T25" fmla="*/ 19 h 33"/>
              <a:gd name="T26" fmla="*/ 0 w 46"/>
              <a:gd name="T27" fmla="*/ 24 h 33"/>
              <a:gd name="T28" fmla="*/ 5 w 46"/>
              <a:gd name="T29" fmla="*/ 24 h 33"/>
              <a:gd name="T30" fmla="*/ 5 w 46"/>
              <a:gd name="T31" fmla="*/ 28 h 33"/>
              <a:gd name="T32" fmla="*/ 0 w 46"/>
              <a:gd name="T33" fmla="*/ 28 h 33"/>
              <a:gd name="T34" fmla="*/ 0 w 46"/>
              <a:gd name="T35" fmla="*/ 31 h 33"/>
              <a:gd name="T36" fmla="*/ 2 w 46"/>
              <a:gd name="T37" fmla="*/ 33 h 33"/>
              <a:gd name="T38" fmla="*/ 44 w 46"/>
              <a:gd name="T39" fmla="*/ 33 h 33"/>
              <a:gd name="T40" fmla="*/ 46 w 46"/>
              <a:gd name="T41" fmla="*/ 31 h 33"/>
              <a:gd name="T42" fmla="*/ 46 w 46"/>
              <a:gd name="T43" fmla="*/ 28 h 33"/>
              <a:gd name="T44" fmla="*/ 41 w 46"/>
              <a:gd name="T45" fmla="*/ 28 h 33"/>
              <a:gd name="T46" fmla="*/ 41 w 46"/>
              <a:gd name="T47" fmla="*/ 24 h 33"/>
              <a:gd name="T48" fmla="*/ 46 w 46"/>
              <a:gd name="T49" fmla="*/ 24 h 33"/>
              <a:gd name="T50" fmla="*/ 46 w 46"/>
              <a:gd name="T51" fmla="*/ 19 h 33"/>
              <a:gd name="T52" fmla="*/ 41 w 46"/>
              <a:gd name="T53" fmla="*/ 19 h 33"/>
              <a:gd name="T54" fmla="*/ 41 w 46"/>
              <a:gd name="T55" fmla="*/ 14 h 33"/>
              <a:gd name="T56" fmla="*/ 46 w 46"/>
              <a:gd name="T57" fmla="*/ 14 h 33"/>
              <a:gd name="T58" fmla="*/ 46 w 46"/>
              <a:gd name="T59" fmla="*/ 9 h 33"/>
              <a:gd name="T60" fmla="*/ 41 w 46"/>
              <a:gd name="T61" fmla="*/ 9 h 33"/>
              <a:gd name="T62" fmla="*/ 41 w 46"/>
              <a:gd name="T63" fmla="*/ 5 h 33"/>
              <a:gd name="T64" fmla="*/ 46 w 46"/>
              <a:gd name="T65" fmla="*/ 5 h 33"/>
              <a:gd name="T66" fmla="*/ 18 w 46"/>
              <a:gd name="T67" fmla="*/ 24 h 33"/>
              <a:gd name="T68" fmla="*/ 18 w 46"/>
              <a:gd name="T69" fmla="*/ 9 h 33"/>
              <a:gd name="T70" fmla="*/ 29 w 46"/>
              <a:gd name="T71" fmla="*/ 17 h 33"/>
              <a:gd name="T72" fmla="*/ 18 w 46"/>
              <a:gd name="T73" fmla="*/ 24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6" h="33">
                <a:moveTo>
                  <a:pt x="46" y="5"/>
                </a:moveTo>
                <a:cubicBezTo>
                  <a:pt x="46" y="2"/>
                  <a:pt x="46" y="2"/>
                  <a:pt x="46" y="2"/>
                </a:cubicBezTo>
                <a:cubicBezTo>
                  <a:pt x="46" y="1"/>
                  <a:pt x="45" y="0"/>
                  <a:pt x="44" y="0"/>
                </a:cubicBezTo>
                <a:cubicBezTo>
                  <a:pt x="2" y="0"/>
                  <a:pt x="2" y="0"/>
                  <a:pt x="2" y="0"/>
                </a:cubicBezTo>
                <a:cubicBezTo>
                  <a:pt x="1" y="0"/>
                  <a:pt x="0" y="1"/>
                  <a:pt x="0" y="2"/>
                </a:cubicBezTo>
                <a:cubicBezTo>
                  <a:pt x="0" y="5"/>
                  <a:pt x="0" y="5"/>
                  <a:pt x="0" y="5"/>
                </a:cubicBezTo>
                <a:cubicBezTo>
                  <a:pt x="5" y="5"/>
                  <a:pt x="5" y="5"/>
                  <a:pt x="5" y="5"/>
                </a:cubicBezTo>
                <a:cubicBezTo>
                  <a:pt x="5" y="9"/>
                  <a:pt x="5" y="9"/>
                  <a:pt x="5" y="9"/>
                </a:cubicBezTo>
                <a:cubicBezTo>
                  <a:pt x="0" y="9"/>
                  <a:pt x="0" y="9"/>
                  <a:pt x="0" y="9"/>
                </a:cubicBezTo>
                <a:cubicBezTo>
                  <a:pt x="0" y="14"/>
                  <a:pt x="0" y="14"/>
                  <a:pt x="0" y="14"/>
                </a:cubicBezTo>
                <a:cubicBezTo>
                  <a:pt x="5" y="14"/>
                  <a:pt x="5" y="14"/>
                  <a:pt x="5" y="14"/>
                </a:cubicBezTo>
                <a:cubicBezTo>
                  <a:pt x="5" y="19"/>
                  <a:pt x="5" y="19"/>
                  <a:pt x="5" y="19"/>
                </a:cubicBezTo>
                <a:cubicBezTo>
                  <a:pt x="0" y="19"/>
                  <a:pt x="0" y="19"/>
                  <a:pt x="0" y="19"/>
                </a:cubicBezTo>
                <a:cubicBezTo>
                  <a:pt x="0" y="24"/>
                  <a:pt x="0" y="24"/>
                  <a:pt x="0" y="24"/>
                </a:cubicBezTo>
                <a:cubicBezTo>
                  <a:pt x="5" y="24"/>
                  <a:pt x="5" y="24"/>
                  <a:pt x="5" y="24"/>
                </a:cubicBezTo>
                <a:cubicBezTo>
                  <a:pt x="5" y="28"/>
                  <a:pt x="5" y="28"/>
                  <a:pt x="5" y="28"/>
                </a:cubicBezTo>
                <a:cubicBezTo>
                  <a:pt x="0" y="28"/>
                  <a:pt x="0" y="28"/>
                  <a:pt x="0" y="28"/>
                </a:cubicBezTo>
                <a:cubicBezTo>
                  <a:pt x="0" y="31"/>
                  <a:pt x="0" y="31"/>
                  <a:pt x="0" y="31"/>
                </a:cubicBezTo>
                <a:cubicBezTo>
                  <a:pt x="0" y="32"/>
                  <a:pt x="1" y="33"/>
                  <a:pt x="2" y="33"/>
                </a:cubicBezTo>
                <a:cubicBezTo>
                  <a:pt x="44" y="33"/>
                  <a:pt x="44" y="33"/>
                  <a:pt x="44" y="33"/>
                </a:cubicBezTo>
                <a:cubicBezTo>
                  <a:pt x="45" y="33"/>
                  <a:pt x="46" y="32"/>
                  <a:pt x="46" y="31"/>
                </a:cubicBezTo>
                <a:cubicBezTo>
                  <a:pt x="46" y="28"/>
                  <a:pt x="46" y="28"/>
                  <a:pt x="46" y="28"/>
                </a:cubicBezTo>
                <a:cubicBezTo>
                  <a:pt x="41" y="28"/>
                  <a:pt x="41" y="28"/>
                  <a:pt x="41" y="28"/>
                </a:cubicBezTo>
                <a:cubicBezTo>
                  <a:pt x="41" y="24"/>
                  <a:pt x="41" y="24"/>
                  <a:pt x="41" y="24"/>
                </a:cubicBezTo>
                <a:cubicBezTo>
                  <a:pt x="46" y="24"/>
                  <a:pt x="46" y="24"/>
                  <a:pt x="46" y="24"/>
                </a:cubicBezTo>
                <a:cubicBezTo>
                  <a:pt x="46" y="19"/>
                  <a:pt x="46" y="19"/>
                  <a:pt x="46" y="19"/>
                </a:cubicBezTo>
                <a:cubicBezTo>
                  <a:pt x="41" y="19"/>
                  <a:pt x="41" y="19"/>
                  <a:pt x="41" y="19"/>
                </a:cubicBezTo>
                <a:cubicBezTo>
                  <a:pt x="41" y="14"/>
                  <a:pt x="41" y="14"/>
                  <a:pt x="41" y="14"/>
                </a:cubicBezTo>
                <a:cubicBezTo>
                  <a:pt x="46" y="14"/>
                  <a:pt x="46" y="14"/>
                  <a:pt x="46" y="14"/>
                </a:cubicBezTo>
                <a:cubicBezTo>
                  <a:pt x="46" y="9"/>
                  <a:pt x="46" y="9"/>
                  <a:pt x="46" y="9"/>
                </a:cubicBezTo>
                <a:cubicBezTo>
                  <a:pt x="41" y="9"/>
                  <a:pt x="41" y="9"/>
                  <a:pt x="41" y="9"/>
                </a:cubicBezTo>
                <a:cubicBezTo>
                  <a:pt x="41" y="5"/>
                  <a:pt x="41" y="5"/>
                  <a:pt x="41" y="5"/>
                </a:cubicBezTo>
                <a:lnTo>
                  <a:pt x="46" y="5"/>
                </a:lnTo>
                <a:close/>
                <a:moveTo>
                  <a:pt x="18" y="24"/>
                </a:moveTo>
                <a:cubicBezTo>
                  <a:pt x="18" y="9"/>
                  <a:pt x="18" y="9"/>
                  <a:pt x="18" y="9"/>
                </a:cubicBezTo>
                <a:cubicBezTo>
                  <a:pt x="29" y="17"/>
                  <a:pt x="29" y="17"/>
                  <a:pt x="29" y="17"/>
                </a:cubicBezTo>
                <a:lnTo>
                  <a:pt x="18" y="2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56" name="Freeform 304"/>
          <p:cNvSpPr>
            <a:spLocks noEditPoints="1"/>
          </p:cNvSpPr>
          <p:nvPr/>
        </p:nvSpPr>
        <p:spPr bwMode="auto">
          <a:xfrm>
            <a:off x="3834021" y="2395455"/>
            <a:ext cx="401566" cy="318358"/>
          </a:xfrm>
          <a:custGeom>
            <a:avLst/>
            <a:gdLst>
              <a:gd name="T0" fmla="*/ 40 w 47"/>
              <a:gd name="T1" fmla="*/ 7 h 37"/>
              <a:gd name="T2" fmla="*/ 37 w 47"/>
              <a:gd name="T3" fmla="*/ 4 h 37"/>
              <a:gd name="T4" fmla="*/ 9 w 47"/>
              <a:gd name="T5" fmla="*/ 4 h 37"/>
              <a:gd name="T6" fmla="*/ 7 w 47"/>
              <a:gd name="T7" fmla="*/ 7 h 37"/>
              <a:gd name="T8" fmla="*/ 7 w 47"/>
              <a:gd name="T9" fmla="*/ 9 h 37"/>
              <a:gd name="T10" fmla="*/ 40 w 47"/>
              <a:gd name="T11" fmla="*/ 9 h 37"/>
              <a:gd name="T12" fmla="*/ 40 w 47"/>
              <a:gd name="T13" fmla="*/ 7 h 37"/>
              <a:gd name="T14" fmla="*/ 33 w 47"/>
              <a:gd name="T15" fmla="*/ 0 h 37"/>
              <a:gd name="T16" fmla="*/ 14 w 47"/>
              <a:gd name="T17" fmla="*/ 0 h 37"/>
              <a:gd name="T18" fmla="*/ 12 w 47"/>
              <a:gd name="T19" fmla="*/ 2 h 37"/>
              <a:gd name="T20" fmla="*/ 35 w 47"/>
              <a:gd name="T21" fmla="*/ 2 h 37"/>
              <a:gd name="T22" fmla="*/ 33 w 47"/>
              <a:gd name="T23" fmla="*/ 0 h 37"/>
              <a:gd name="T24" fmla="*/ 45 w 47"/>
              <a:gd name="T25" fmla="*/ 9 h 37"/>
              <a:gd name="T26" fmla="*/ 43 w 47"/>
              <a:gd name="T27" fmla="*/ 8 h 37"/>
              <a:gd name="T28" fmla="*/ 43 w 47"/>
              <a:gd name="T29" fmla="*/ 11 h 37"/>
              <a:gd name="T30" fmla="*/ 4 w 47"/>
              <a:gd name="T31" fmla="*/ 11 h 37"/>
              <a:gd name="T32" fmla="*/ 4 w 47"/>
              <a:gd name="T33" fmla="*/ 8 h 37"/>
              <a:gd name="T34" fmla="*/ 2 w 47"/>
              <a:gd name="T35" fmla="*/ 9 h 37"/>
              <a:gd name="T36" fmla="*/ 1 w 47"/>
              <a:gd name="T37" fmla="*/ 14 h 37"/>
              <a:gd name="T38" fmla="*/ 4 w 47"/>
              <a:gd name="T39" fmla="*/ 35 h 37"/>
              <a:gd name="T40" fmla="*/ 7 w 47"/>
              <a:gd name="T41" fmla="*/ 37 h 37"/>
              <a:gd name="T42" fmla="*/ 40 w 47"/>
              <a:gd name="T43" fmla="*/ 37 h 37"/>
              <a:gd name="T44" fmla="*/ 43 w 47"/>
              <a:gd name="T45" fmla="*/ 35 h 37"/>
              <a:gd name="T46" fmla="*/ 46 w 47"/>
              <a:gd name="T47" fmla="*/ 14 h 37"/>
              <a:gd name="T48" fmla="*/ 45 w 47"/>
              <a:gd name="T49" fmla="*/ 9 h 37"/>
              <a:gd name="T50" fmla="*/ 33 w 47"/>
              <a:gd name="T51" fmla="*/ 22 h 37"/>
              <a:gd name="T52" fmla="*/ 30 w 47"/>
              <a:gd name="T53" fmla="*/ 24 h 37"/>
              <a:gd name="T54" fmla="*/ 16 w 47"/>
              <a:gd name="T55" fmla="*/ 24 h 37"/>
              <a:gd name="T56" fmla="*/ 14 w 47"/>
              <a:gd name="T57" fmla="*/ 22 h 37"/>
              <a:gd name="T58" fmla="*/ 14 w 47"/>
              <a:gd name="T59" fmla="*/ 17 h 37"/>
              <a:gd name="T60" fmla="*/ 17 w 47"/>
              <a:gd name="T61" fmla="*/ 17 h 37"/>
              <a:gd name="T62" fmla="*/ 17 w 47"/>
              <a:gd name="T63" fmla="*/ 21 h 37"/>
              <a:gd name="T64" fmla="*/ 30 w 47"/>
              <a:gd name="T65" fmla="*/ 21 h 37"/>
              <a:gd name="T66" fmla="*/ 30 w 47"/>
              <a:gd name="T67" fmla="*/ 17 h 37"/>
              <a:gd name="T68" fmla="*/ 33 w 47"/>
              <a:gd name="T69" fmla="*/ 17 h 37"/>
              <a:gd name="T70" fmla="*/ 33 w 47"/>
              <a:gd name="T71" fmla="*/ 22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7" h="37">
                <a:moveTo>
                  <a:pt x="40" y="7"/>
                </a:moveTo>
                <a:cubicBezTo>
                  <a:pt x="40" y="4"/>
                  <a:pt x="37" y="4"/>
                  <a:pt x="37" y="4"/>
                </a:cubicBezTo>
                <a:cubicBezTo>
                  <a:pt x="9" y="4"/>
                  <a:pt x="9" y="4"/>
                  <a:pt x="9" y="4"/>
                </a:cubicBezTo>
                <a:cubicBezTo>
                  <a:pt x="9" y="4"/>
                  <a:pt x="7" y="4"/>
                  <a:pt x="7" y="7"/>
                </a:cubicBezTo>
                <a:cubicBezTo>
                  <a:pt x="7" y="9"/>
                  <a:pt x="7" y="9"/>
                  <a:pt x="7" y="9"/>
                </a:cubicBezTo>
                <a:cubicBezTo>
                  <a:pt x="40" y="9"/>
                  <a:pt x="40" y="9"/>
                  <a:pt x="40" y="9"/>
                </a:cubicBezTo>
                <a:lnTo>
                  <a:pt x="40" y="7"/>
                </a:lnTo>
                <a:close/>
                <a:moveTo>
                  <a:pt x="33" y="0"/>
                </a:moveTo>
                <a:cubicBezTo>
                  <a:pt x="14" y="0"/>
                  <a:pt x="14" y="0"/>
                  <a:pt x="14" y="0"/>
                </a:cubicBezTo>
                <a:cubicBezTo>
                  <a:pt x="14" y="0"/>
                  <a:pt x="12" y="0"/>
                  <a:pt x="12" y="2"/>
                </a:cubicBezTo>
                <a:cubicBezTo>
                  <a:pt x="35" y="2"/>
                  <a:pt x="35" y="2"/>
                  <a:pt x="35" y="2"/>
                </a:cubicBezTo>
                <a:cubicBezTo>
                  <a:pt x="35" y="0"/>
                  <a:pt x="33" y="0"/>
                  <a:pt x="33" y="0"/>
                </a:cubicBezTo>
                <a:close/>
                <a:moveTo>
                  <a:pt x="45" y="9"/>
                </a:moveTo>
                <a:cubicBezTo>
                  <a:pt x="43" y="8"/>
                  <a:pt x="43" y="8"/>
                  <a:pt x="43" y="8"/>
                </a:cubicBezTo>
                <a:cubicBezTo>
                  <a:pt x="43" y="11"/>
                  <a:pt x="43" y="11"/>
                  <a:pt x="43" y="11"/>
                </a:cubicBezTo>
                <a:cubicBezTo>
                  <a:pt x="4" y="11"/>
                  <a:pt x="4" y="11"/>
                  <a:pt x="4" y="11"/>
                </a:cubicBezTo>
                <a:cubicBezTo>
                  <a:pt x="4" y="8"/>
                  <a:pt x="4" y="8"/>
                  <a:pt x="4" y="8"/>
                </a:cubicBezTo>
                <a:cubicBezTo>
                  <a:pt x="4" y="8"/>
                  <a:pt x="4" y="8"/>
                  <a:pt x="2" y="9"/>
                </a:cubicBezTo>
                <a:cubicBezTo>
                  <a:pt x="1" y="11"/>
                  <a:pt x="0" y="11"/>
                  <a:pt x="1" y="14"/>
                </a:cubicBezTo>
                <a:cubicBezTo>
                  <a:pt x="1" y="17"/>
                  <a:pt x="4" y="33"/>
                  <a:pt x="4" y="35"/>
                </a:cubicBezTo>
                <a:cubicBezTo>
                  <a:pt x="5" y="37"/>
                  <a:pt x="7" y="37"/>
                  <a:pt x="7" y="37"/>
                </a:cubicBezTo>
                <a:cubicBezTo>
                  <a:pt x="40" y="37"/>
                  <a:pt x="40" y="37"/>
                  <a:pt x="40" y="37"/>
                </a:cubicBezTo>
                <a:cubicBezTo>
                  <a:pt x="40" y="37"/>
                  <a:pt x="42" y="37"/>
                  <a:pt x="43" y="35"/>
                </a:cubicBezTo>
                <a:cubicBezTo>
                  <a:pt x="43" y="33"/>
                  <a:pt x="46" y="17"/>
                  <a:pt x="46" y="14"/>
                </a:cubicBezTo>
                <a:cubicBezTo>
                  <a:pt x="47" y="11"/>
                  <a:pt x="46" y="11"/>
                  <a:pt x="45" y="9"/>
                </a:cubicBezTo>
                <a:close/>
                <a:moveTo>
                  <a:pt x="33" y="22"/>
                </a:moveTo>
                <a:cubicBezTo>
                  <a:pt x="33" y="22"/>
                  <a:pt x="33" y="24"/>
                  <a:pt x="30" y="24"/>
                </a:cubicBezTo>
                <a:cubicBezTo>
                  <a:pt x="16" y="24"/>
                  <a:pt x="16" y="24"/>
                  <a:pt x="16" y="24"/>
                </a:cubicBezTo>
                <a:cubicBezTo>
                  <a:pt x="14" y="24"/>
                  <a:pt x="14" y="22"/>
                  <a:pt x="14" y="22"/>
                </a:cubicBezTo>
                <a:cubicBezTo>
                  <a:pt x="14" y="17"/>
                  <a:pt x="14" y="17"/>
                  <a:pt x="14" y="17"/>
                </a:cubicBezTo>
                <a:cubicBezTo>
                  <a:pt x="17" y="17"/>
                  <a:pt x="17" y="17"/>
                  <a:pt x="17" y="17"/>
                </a:cubicBezTo>
                <a:cubicBezTo>
                  <a:pt x="17" y="21"/>
                  <a:pt x="17" y="21"/>
                  <a:pt x="17" y="21"/>
                </a:cubicBezTo>
                <a:cubicBezTo>
                  <a:pt x="30" y="21"/>
                  <a:pt x="30" y="21"/>
                  <a:pt x="30" y="21"/>
                </a:cubicBezTo>
                <a:cubicBezTo>
                  <a:pt x="30" y="17"/>
                  <a:pt x="30" y="17"/>
                  <a:pt x="30" y="17"/>
                </a:cubicBezTo>
                <a:cubicBezTo>
                  <a:pt x="33" y="17"/>
                  <a:pt x="33" y="17"/>
                  <a:pt x="33" y="17"/>
                </a:cubicBezTo>
                <a:lnTo>
                  <a:pt x="33" y="22"/>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57" name="Freeform 305"/>
          <p:cNvSpPr>
            <a:spLocks/>
          </p:cNvSpPr>
          <p:nvPr/>
        </p:nvSpPr>
        <p:spPr bwMode="auto">
          <a:xfrm>
            <a:off x="5688476" y="2373748"/>
            <a:ext cx="144708" cy="361770"/>
          </a:xfrm>
          <a:custGeom>
            <a:avLst/>
            <a:gdLst>
              <a:gd name="T0" fmla="*/ 15 w 17"/>
              <a:gd name="T1" fmla="*/ 0 h 42"/>
              <a:gd name="T2" fmla="*/ 2 w 17"/>
              <a:gd name="T3" fmla="*/ 0 h 42"/>
              <a:gd name="T4" fmla="*/ 0 w 17"/>
              <a:gd name="T5" fmla="*/ 3 h 42"/>
              <a:gd name="T6" fmla="*/ 0 w 17"/>
              <a:gd name="T7" fmla="*/ 42 h 42"/>
              <a:gd name="T8" fmla="*/ 9 w 17"/>
              <a:gd name="T9" fmla="*/ 34 h 42"/>
              <a:gd name="T10" fmla="*/ 17 w 17"/>
              <a:gd name="T11" fmla="*/ 42 h 42"/>
              <a:gd name="T12" fmla="*/ 17 w 17"/>
              <a:gd name="T13" fmla="*/ 3 h 42"/>
              <a:gd name="T14" fmla="*/ 15 w 17"/>
              <a:gd name="T15" fmla="*/ 0 h 4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7" h="42">
                <a:moveTo>
                  <a:pt x="15" y="0"/>
                </a:moveTo>
                <a:cubicBezTo>
                  <a:pt x="2" y="0"/>
                  <a:pt x="2" y="0"/>
                  <a:pt x="2" y="0"/>
                </a:cubicBezTo>
                <a:cubicBezTo>
                  <a:pt x="1" y="0"/>
                  <a:pt x="0" y="1"/>
                  <a:pt x="0" y="3"/>
                </a:cubicBezTo>
                <a:cubicBezTo>
                  <a:pt x="0" y="42"/>
                  <a:pt x="0" y="42"/>
                  <a:pt x="0" y="42"/>
                </a:cubicBezTo>
                <a:cubicBezTo>
                  <a:pt x="9" y="34"/>
                  <a:pt x="9" y="34"/>
                  <a:pt x="9" y="34"/>
                </a:cubicBezTo>
                <a:cubicBezTo>
                  <a:pt x="17" y="42"/>
                  <a:pt x="17" y="42"/>
                  <a:pt x="17" y="42"/>
                </a:cubicBezTo>
                <a:cubicBezTo>
                  <a:pt x="17" y="3"/>
                  <a:pt x="17" y="3"/>
                  <a:pt x="17" y="3"/>
                </a:cubicBezTo>
                <a:cubicBezTo>
                  <a:pt x="17" y="1"/>
                  <a:pt x="16" y="0"/>
                  <a:pt x="15" y="0"/>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58" name="Freeform 306"/>
          <p:cNvSpPr>
            <a:spLocks noEditPoints="1"/>
          </p:cNvSpPr>
          <p:nvPr/>
        </p:nvSpPr>
        <p:spPr bwMode="auto">
          <a:xfrm>
            <a:off x="6186838" y="2373748"/>
            <a:ext cx="358154" cy="361770"/>
          </a:xfrm>
          <a:custGeom>
            <a:avLst/>
            <a:gdLst>
              <a:gd name="T0" fmla="*/ 16 w 42"/>
              <a:gd name="T1" fmla="*/ 27 h 42"/>
              <a:gd name="T2" fmla="*/ 7 w 42"/>
              <a:gd name="T3" fmla="*/ 23 h 42"/>
              <a:gd name="T4" fmla="*/ 7 w 42"/>
              <a:gd name="T5" fmla="*/ 26 h 42"/>
              <a:gd name="T6" fmla="*/ 16 w 42"/>
              <a:gd name="T7" fmla="*/ 30 h 42"/>
              <a:gd name="T8" fmla="*/ 16 w 42"/>
              <a:gd name="T9" fmla="*/ 27 h 42"/>
              <a:gd name="T10" fmla="*/ 16 w 42"/>
              <a:gd name="T11" fmla="*/ 17 h 42"/>
              <a:gd name="T12" fmla="*/ 7 w 42"/>
              <a:gd name="T13" fmla="*/ 13 h 42"/>
              <a:gd name="T14" fmla="*/ 7 w 42"/>
              <a:gd name="T15" fmla="*/ 16 h 42"/>
              <a:gd name="T16" fmla="*/ 16 w 42"/>
              <a:gd name="T17" fmla="*/ 20 h 42"/>
              <a:gd name="T18" fmla="*/ 16 w 42"/>
              <a:gd name="T19" fmla="*/ 17 h 42"/>
              <a:gd name="T20" fmla="*/ 41 w 42"/>
              <a:gd name="T21" fmla="*/ 1 h 42"/>
              <a:gd name="T22" fmla="*/ 39 w 42"/>
              <a:gd name="T23" fmla="*/ 0 h 42"/>
              <a:gd name="T24" fmla="*/ 21 w 42"/>
              <a:gd name="T25" fmla="*/ 8 h 42"/>
              <a:gd name="T26" fmla="*/ 3 w 42"/>
              <a:gd name="T27" fmla="*/ 0 h 42"/>
              <a:gd name="T28" fmla="*/ 1 w 42"/>
              <a:gd name="T29" fmla="*/ 1 h 42"/>
              <a:gd name="T30" fmla="*/ 0 w 42"/>
              <a:gd name="T31" fmla="*/ 3 h 42"/>
              <a:gd name="T32" fmla="*/ 0 w 42"/>
              <a:gd name="T33" fmla="*/ 33 h 42"/>
              <a:gd name="T34" fmla="*/ 2 w 42"/>
              <a:gd name="T35" fmla="*/ 35 h 42"/>
              <a:gd name="T36" fmla="*/ 20 w 42"/>
              <a:gd name="T37" fmla="*/ 42 h 42"/>
              <a:gd name="T38" fmla="*/ 21 w 42"/>
              <a:gd name="T39" fmla="*/ 42 h 42"/>
              <a:gd name="T40" fmla="*/ 21 w 42"/>
              <a:gd name="T41" fmla="*/ 42 h 42"/>
              <a:gd name="T42" fmla="*/ 22 w 42"/>
              <a:gd name="T43" fmla="*/ 42 h 42"/>
              <a:gd name="T44" fmla="*/ 22 w 42"/>
              <a:gd name="T45" fmla="*/ 42 h 42"/>
              <a:gd name="T46" fmla="*/ 41 w 42"/>
              <a:gd name="T47" fmla="*/ 35 h 42"/>
              <a:gd name="T48" fmla="*/ 42 w 42"/>
              <a:gd name="T49" fmla="*/ 33 h 42"/>
              <a:gd name="T50" fmla="*/ 42 w 42"/>
              <a:gd name="T51" fmla="*/ 3 h 42"/>
              <a:gd name="T52" fmla="*/ 41 w 42"/>
              <a:gd name="T53" fmla="*/ 1 h 42"/>
              <a:gd name="T54" fmla="*/ 19 w 42"/>
              <a:gd name="T55" fmla="*/ 38 h 42"/>
              <a:gd name="T56" fmla="*/ 4 w 42"/>
              <a:gd name="T57" fmla="*/ 32 h 42"/>
              <a:gd name="T58" fmla="*/ 4 w 42"/>
              <a:gd name="T59" fmla="*/ 5 h 42"/>
              <a:gd name="T60" fmla="*/ 19 w 42"/>
              <a:gd name="T61" fmla="*/ 11 h 42"/>
              <a:gd name="T62" fmla="*/ 19 w 42"/>
              <a:gd name="T63" fmla="*/ 38 h 42"/>
              <a:gd name="T64" fmla="*/ 39 w 42"/>
              <a:gd name="T65" fmla="*/ 32 h 42"/>
              <a:gd name="T66" fmla="*/ 24 w 42"/>
              <a:gd name="T67" fmla="*/ 38 h 42"/>
              <a:gd name="T68" fmla="*/ 24 w 42"/>
              <a:gd name="T69" fmla="*/ 11 h 42"/>
              <a:gd name="T70" fmla="*/ 39 w 42"/>
              <a:gd name="T71" fmla="*/ 5 h 42"/>
              <a:gd name="T72" fmla="*/ 39 w 42"/>
              <a:gd name="T73" fmla="*/ 32 h 42"/>
              <a:gd name="T74" fmla="*/ 36 w 42"/>
              <a:gd name="T75" fmla="*/ 23 h 42"/>
              <a:gd name="T76" fmla="*/ 26 w 42"/>
              <a:gd name="T77" fmla="*/ 27 h 42"/>
              <a:gd name="T78" fmla="*/ 26 w 42"/>
              <a:gd name="T79" fmla="*/ 30 h 42"/>
              <a:gd name="T80" fmla="*/ 36 w 42"/>
              <a:gd name="T81" fmla="*/ 26 h 42"/>
              <a:gd name="T82" fmla="*/ 36 w 42"/>
              <a:gd name="T83" fmla="*/ 23 h 42"/>
              <a:gd name="T84" fmla="*/ 36 w 42"/>
              <a:gd name="T85" fmla="*/ 13 h 42"/>
              <a:gd name="T86" fmla="*/ 26 w 42"/>
              <a:gd name="T87" fmla="*/ 17 h 42"/>
              <a:gd name="T88" fmla="*/ 26 w 42"/>
              <a:gd name="T89" fmla="*/ 20 h 42"/>
              <a:gd name="T90" fmla="*/ 36 w 42"/>
              <a:gd name="T91" fmla="*/ 16 h 42"/>
              <a:gd name="T92" fmla="*/ 36 w 42"/>
              <a:gd name="T93" fmla="*/ 13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2" h="42">
                <a:moveTo>
                  <a:pt x="16" y="27"/>
                </a:moveTo>
                <a:cubicBezTo>
                  <a:pt x="7" y="23"/>
                  <a:pt x="7" y="23"/>
                  <a:pt x="7" y="23"/>
                </a:cubicBezTo>
                <a:cubicBezTo>
                  <a:pt x="7" y="26"/>
                  <a:pt x="7" y="26"/>
                  <a:pt x="7" y="26"/>
                </a:cubicBezTo>
                <a:cubicBezTo>
                  <a:pt x="16" y="30"/>
                  <a:pt x="16" y="30"/>
                  <a:pt x="16" y="30"/>
                </a:cubicBezTo>
                <a:lnTo>
                  <a:pt x="16" y="27"/>
                </a:lnTo>
                <a:close/>
                <a:moveTo>
                  <a:pt x="16" y="17"/>
                </a:moveTo>
                <a:cubicBezTo>
                  <a:pt x="7" y="13"/>
                  <a:pt x="7" y="13"/>
                  <a:pt x="7" y="13"/>
                </a:cubicBezTo>
                <a:cubicBezTo>
                  <a:pt x="7" y="16"/>
                  <a:pt x="7" y="16"/>
                  <a:pt x="7" y="16"/>
                </a:cubicBezTo>
                <a:cubicBezTo>
                  <a:pt x="16" y="20"/>
                  <a:pt x="16" y="20"/>
                  <a:pt x="16" y="20"/>
                </a:cubicBezTo>
                <a:lnTo>
                  <a:pt x="16" y="17"/>
                </a:lnTo>
                <a:close/>
                <a:moveTo>
                  <a:pt x="41" y="1"/>
                </a:moveTo>
                <a:cubicBezTo>
                  <a:pt x="41" y="0"/>
                  <a:pt x="40" y="0"/>
                  <a:pt x="39" y="0"/>
                </a:cubicBezTo>
                <a:cubicBezTo>
                  <a:pt x="21" y="8"/>
                  <a:pt x="21" y="8"/>
                  <a:pt x="21" y="8"/>
                </a:cubicBezTo>
                <a:cubicBezTo>
                  <a:pt x="3" y="0"/>
                  <a:pt x="3" y="0"/>
                  <a:pt x="3" y="0"/>
                </a:cubicBezTo>
                <a:cubicBezTo>
                  <a:pt x="3" y="0"/>
                  <a:pt x="2" y="0"/>
                  <a:pt x="1" y="1"/>
                </a:cubicBezTo>
                <a:cubicBezTo>
                  <a:pt x="0" y="1"/>
                  <a:pt x="0" y="2"/>
                  <a:pt x="0" y="3"/>
                </a:cubicBezTo>
                <a:cubicBezTo>
                  <a:pt x="0" y="33"/>
                  <a:pt x="0" y="33"/>
                  <a:pt x="0" y="33"/>
                </a:cubicBezTo>
                <a:cubicBezTo>
                  <a:pt x="0" y="34"/>
                  <a:pt x="1" y="34"/>
                  <a:pt x="2" y="35"/>
                </a:cubicBezTo>
                <a:cubicBezTo>
                  <a:pt x="20" y="42"/>
                  <a:pt x="20" y="42"/>
                  <a:pt x="20" y="42"/>
                </a:cubicBezTo>
                <a:cubicBezTo>
                  <a:pt x="20" y="42"/>
                  <a:pt x="21" y="42"/>
                  <a:pt x="21" y="42"/>
                </a:cubicBezTo>
                <a:cubicBezTo>
                  <a:pt x="21" y="42"/>
                  <a:pt x="21" y="42"/>
                  <a:pt x="21" y="42"/>
                </a:cubicBezTo>
                <a:cubicBezTo>
                  <a:pt x="21" y="42"/>
                  <a:pt x="22" y="42"/>
                  <a:pt x="22" y="42"/>
                </a:cubicBezTo>
                <a:cubicBezTo>
                  <a:pt x="22" y="42"/>
                  <a:pt x="22" y="42"/>
                  <a:pt x="22" y="42"/>
                </a:cubicBezTo>
                <a:cubicBezTo>
                  <a:pt x="41" y="35"/>
                  <a:pt x="41" y="35"/>
                  <a:pt x="41" y="35"/>
                </a:cubicBezTo>
                <a:cubicBezTo>
                  <a:pt x="42" y="34"/>
                  <a:pt x="42" y="34"/>
                  <a:pt x="42" y="33"/>
                </a:cubicBezTo>
                <a:cubicBezTo>
                  <a:pt x="42" y="3"/>
                  <a:pt x="42" y="3"/>
                  <a:pt x="42" y="3"/>
                </a:cubicBezTo>
                <a:cubicBezTo>
                  <a:pt x="42" y="2"/>
                  <a:pt x="42" y="1"/>
                  <a:pt x="41" y="1"/>
                </a:cubicBezTo>
                <a:close/>
                <a:moveTo>
                  <a:pt x="19" y="38"/>
                </a:moveTo>
                <a:cubicBezTo>
                  <a:pt x="4" y="32"/>
                  <a:pt x="4" y="32"/>
                  <a:pt x="4" y="32"/>
                </a:cubicBezTo>
                <a:cubicBezTo>
                  <a:pt x="4" y="5"/>
                  <a:pt x="4" y="5"/>
                  <a:pt x="4" y="5"/>
                </a:cubicBezTo>
                <a:cubicBezTo>
                  <a:pt x="19" y="11"/>
                  <a:pt x="19" y="11"/>
                  <a:pt x="19" y="11"/>
                </a:cubicBezTo>
                <a:lnTo>
                  <a:pt x="19" y="38"/>
                </a:lnTo>
                <a:close/>
                <a:moveTo>
                  <a:pt x="39" y="32"/>
                </a:moveTo>
                <a:cubicBezTo>
                  <a:pt x="24" y="38"/>
                  <a:pt x="24" y="38"/>
                  <a:pt x="24" y="38"/>
                </a:cubicBezTo>
                <a:cubicBezTo>
                  <a:pt x="24" y="11"/>
                  <a:pt x="24" y="11"/>
                  <a:pt x="24" y="11"/>
                </a:cubicBezTo>
                <a:cubicBezTo>
                  <a:pt x="39" y="5"/>
                  <a:pt x="39" y="5"/>
                  <a:pt x="39" y="5"/>
                </a:cubicBezTo>
                <a:lnTo>
                  <a:pt x="39" y="32"/>
                </a:lnTo>
                <a:close/>
                <a:moveTo>
                  <a:pt x="36" y="23"/>
                </a:moveTo>
                <a:cubicBezTo>
                  <a:pt x="26" y="27"/>
                  <a:pt x="26" y="27"/>
                  <a:pt x="26" y="27"/>
                </a:cubicBezTo>
                <a:cubicBezTo>
                  <a:pt x="26" y="30"/>
                  <a:pt x="26" y="30"/>
                  <a:pt x="26" y="30"/>
                </a:cubicBezTo>
                <a:cubicBezTo>
                  <a:pt x="36" y="26"/>
                  <a:pt x="36" y="26"/>
                  <a:pt x="36" y="26"/>
                </a:cubicBezTo>
                <a:lnTo>
                  <a:pt x="36" y="23"/>
                </a:lnTo>
                <a:close/>
                <a:moveTo>
                  <a:pt x="36" y="13"/>
                </a:moveTo>
                <a:cubicBezTo>
                  <a:pt x="26" y="17"/>
                  <a:pt x="26" y="17"/>
                  <a:pt x="26" y="17"/>
                </a:cubicBezTo>
                <a:cubicBezTo>
                  <a:pt x="26" y="20"/>
                  <a:pt x="26" y="20"/>
                  <a:pt x="26" y="20"/>
                </a:cubicBezTo>
                <a:cubicBezTo>
                  <a:pt x="36" y="16"/>
                  <a:pt x="36" y="16"/>
                  <a:pt x="36" y="16"/>
                </a:cubicBezTo>
                <a:lnTo>
                  <a:pt x="36" y="13"/>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59" name="Freeform 307"/>
          <p:cNvSpPr>
            <a:spLocks noEditPoints="1"/>
          </p:cNvSpPr>
          <p:nvPr/>
        </p:nvSpPr>
        <p:spPr bwMode="auto">
          <a:xfrm>
            <a:off x="5035972" y="2370130"/>
            <a:ext cx="282181" cy="369006"/>
          </a:xfrm>
          <a:custGeom>
            <a:avLst/>
            <a:gdLst>
              <a:gd name="T0" fmla="*/ 29 w 33"/>
              <a:gd name="T1" fmla="*/ 0 h 43"/>
              <a:gd name="T2" fmla="*/ 5 w 33"/>
              <a:gd name="T3" fmla="*/ 0 h 43"/>
              <a:gd name="T4" fmla="*/ 0 w 33"/>
              <a:gd name="T5" fmla="*/ 5 h 43"/>
              <a:gd name="T6" fmla="*/ 0 w 33"/>
              <a:gd name="T7" fmla="*/ 38 h 43"/>
              <a:gd name="T8" fmla="*/ 5 w 33"/>
              <a:gd name="T9" fmla="*/ 43 h 43"/>
              <a:gd name="T10" fmla="*/ 29 w 33"/>
              <a:gd name="T11" fmla="*/ 43 h 43"/>
              <a:gd name="T12" fmla="*/ 33 w 33"/>
              <a:gd name="T13" fmla="*/ 38 h 43"/>
              <a:gd name="T14" fmla="*/ 33 w 33"/>
              <a:gd name="T15" fmla="*/ 5 h 43"/>
              <a:gd name="T16" fmla="*/ 29 w 33"/>
              <a:gd name="T17" fmla="*/ 0 h 43"/>
              <a:gd name="T18" fmla="*/ 23 w 33"/>
              <a:gd name="T19" fmla="*/ 23 h 43"/>
              <a:gd name="T20" fmla="*/ 23 w 33"/>
              <a:gd name="T21" fmla="*/ 23 h 43"/>
              <a:gd name="T22" fmla="*/ 19 w 33"/>
              <a:gd name="T23" fmla="*/ 17 h 43"/>
              <a:gd name="T24" fmla="*/ 19 w 33"/>
              <a:gd name="T25" fmla="*/ 29 h 43"/>
              <a:gd name="T26" fmla="*/ 15 w 33"/>
              <a:gd name="T27" fmla="*/ 34 h 43"/>
              <a:gd name="T28" fmla="*/ 9 w 33"/>
              <a:gd name="T29" fmla="*/ 32 h 43"/>
              <a:gd name="T30" fmla="*/ 12 w 33"/>
              <a:gd name="T31" fmla="*/ 26 h 43"/>
              <a:gd name="T32" fmla="*/ 17 w 33"/>
              <a:gd name="T33" fmla="*/ 26 h 43"/>
              <a:gd name="T34" fmla="*/ 17 w 33"/>
              <a:gd name="T35" fmla="*/ 9 h 43"/>
              <a:gd name="T36" fmla="*/ 19 w 33"/>
              <a:gd name="T37" fmla="*/ 9 h 43"/>
              <a:gd name="T38" fmla="*/ 23 w 33"/>
              <a:gd name="T39" fmla="*/ 2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3" h="43">
                <a:moveTo>
                  <a:pt x="29" y="0"/>
                </a:moveTo>
                <a:cubicBezTo>
                  <a:pt x="5" y="0"/>
                  <a:pt x="5" y="0"/>
                  <a:pt x="5" y="0"/>
                </a:cubicBezTo>
                <a:cubicBezTo>
                  <a:pt x="2" y="0"/>
                  <a:pt x="0" y="3"/>
                  <a:pt x="0" y="5"/>
                </a:cubicBezTo>
                <a:cubicBezTo>
                  <a:pt x="0" y="38"/>
                  <a:pt x="0" y="38"/>
                  <a:pt x="0" y="38"/>
                </a:cubicBezTo>
                <a:cubicBezTo>
                  <a:pt x="0" y="41"/>
                  <a:pt x="2" y="43"/>
                  <a:pt x="5" y="43"/>
                </a:cubicBezTo>
                <a:cubicBezTo>
                  <a:pt x="29" y="43"/>
                  <a:pt x="29" y="43"/>
                  <a:pt x="29" y="43"/>
                </a:cubicBezTo>
                <a:cubicBezTo>
                  <a:pt x="31" y="43"/>
                  <a:pt x="33" y="41"/>
                  <a:pt x="33" y="38"/>
                </a:cubicBezTo>
                <a:cubicBezTo>
                  <a:pt x="33" y="5"/>
                  <a:pt x="33" y="5"/>
                  <a:pt x="33" y="5"/>
                </a:cubicBezTo>
                <a:cubicBezTo>
                  <a:pt x="33" y="3"/>
                  <a:pt x="31" y="0"/>
                  <a:pt x="29" y="0"/>
                </a:cubicBezTo>
                <a:close/>
                <a:moveTo>
                  <a:pt x="23" y="23"/>
                </a:moveTo>
                <a:cubicBezTo>
                  <a:pt x="23" y="24"/>
                  <a:pt x="22" y="23"/>
                  <a:pt x="23" y="23"/>
                </a:cubicBezTo>
                <a:cubicBezTo>
                  <a:pt x="23" y="21"/>
                  <a:pt x="23" y="17"/>
                  <a:pt x="19" y="17"/>
                </a:cubicBezTo>
                <a:cubicBezTo>
                  <a:pt x="19" y="29"/>
                  <a:pt x="19" y="29"/>
                  <a:pt x="19" y="29"/>
                </a:cubicBezTo>
                <a:cubicBezTo>
                  <a:pt x="19" y="31"/>
                  <a:pt x="18" y="33"/>
                  <a:pt x="15" y="34"/>
                </a:cubicBezTo>
                <a:cubicBezTo>
                  <a:pt x="13" y="35"/>
                  <a:pt x="10" y="34"/>
                  <a:pt x="9" y="32"/>
                </a:cubicBezTo>
                <a:cubicBezTo>
                  <a:pt x="8" y="30"/>
                  <a:pt x="10" y="27"/>
                  <a:pt x="12" y="26"/>
                </a:cubicBezTo>
                <a:cubicBezTo>
                  <a:pt x="14" y="26"/>
                  <a:pt x="15" y="26"/>
                  <a:pt x="17" y="26"/>
                </a:cubicBezTo>
                <a:cubicBezTo>
                  <a:pt x="17" y="9"/>
                  <a:pt x="17" y="9"/>
                  <a:pt x="17" y="9"/>
                </a:cubicBezTo>
                <a:cubicBezTo>
                  <a:pt x="19" y="9"/>
                  <a:pt x="19" y="9"/>
                  <a:pt x="19" y="9"/>
                </a:cubicBezTo>
                <a:cubicBezTo>
                  <a:pt x="19" y="12"/>
                  <a:pt x="27" y="17"/>
                  <a:pt x="23" y="23"/>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60" name="Freeform 308"/>
          <p:cNvSpPr>
            <a:spLocks noEditPoints="1"/>
          </p:cNvSpPr>
          <p:nvPr/>
        </p:nvSpPr>
        <p:spPr bwMode="auto">
          <a:xfrm>
            <a:off x="2128408" y="2353849"/>
            <a:ext cx="224298" cy="401567"/>
          </a:xfrm>
          <a:custGeom>
            <a:avLst/>
            <a:gdLst>
              <a:gd name="T0" fmla="*/ 24 w 26"/>
              <a:gd name="T1" fmla="*/ 0 h 47"/>
              <a:gd name="T2" fmla="*/ 14 w 26"/>
              <a:gd name="T3" fmla="*/ 0 h 47"/>
              <a:gd name="T4" fmla="*/ 12 w 26"/>
              <a:gd name="T5" fmla="*/ 2 h 47"/>
              <a:gd name="T6" fmla="*/ 17 w 26"/>
              <a:gd name="T7" fmla="*/ 2 h 47"/>
              <a:gd name="T8" fmla="*/ 19 w 26"/>
              <a:gd name="T9" fmla="*/ 5 h 47"/>
              <a:gd name="T10" fmla="*/ 19 w 26"/>
              <a:gd name="T11" fmla="*/ 34 h 47"/>
              <a:gd name="T12" fmla="*/ 26 w 26"/>
              <a:gd name="T13" fmla="*/ 42 h 47"/>
              <a:gd name="T14" fmla="*/ 26 w 26"/>
              <a:gd name="T15" fmla="*/ 2 h 47"/>
              <a:gd name="T16" fmla="*/ 24 w 26"/>
              <a:gd name="T17" fmla="*/ 0 h 47"/>
              <a:gd name="T18" fmla="*/ 12 w 26"/>
              <a:gd name="T19" fmla="*/ 7 h 47"/>
              <a:gd name="T20" fmla="*/ 2 w 26"/>
              <a:gd name="T21" fmla="*/ 7 h 47"/>
              <a:gd name="T22" fmla="*/ 0 w 26"/>
              <a:gd name="T23" fmla="*/ 9 h 47"/>
              <a:gd name="T24" fmla="*/ 0 w 26"/>
              <a:gd name="T25" fmla="*/ 47 h 47"/>
              <a:gd name="T26" fmla="*/ 7 w 26"/>
              <a:gd name="T27" fmla="*/ 38 h 47"/>
              <a:gd name="T28" fmla="*/ 15 w 26"/>
              <a:gd name="T29" fmla="*/ 47 h 47"/>
              <a:gd name="T30" fmla="*/ 15 w 26"/>
              <a:gd name="T31" fmla="*/ 9 h 47"/>
              <a:gd name="T32" fmla="*/ 12 w 26"/>
              <a:gd name="T33" fmla="*/ 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6" h="47">
                <a:moveTo>
                  <a:pt x="24" y="0"/>
                </a:moveTo>
                <a:cubicBezTo>
                  <a:pt x="14" y="0"/>
                  <a:pt x="14" y="0"/>
                  <a:pt x="14" y="0"/>
                </a:cubicBezTo>
                <a:cubicBezTo>
                  <a:pt x="13" y="0"/>
                  <a:pt x="12" y="1"/>
                  <a:pt x="12" y="2"/>
                </a:cubicBezTo>
                <a:cubicBezTo>
                  <a:pt x="17" y="2"/>
                  <a:pt x="17" y="2"/>
                  <a:pt x="17" y="2"/>
                </a:cubicBezTo>
                <a:cubicBezTo>
                  <a:pt x="18" y="2"/>
                  <a:pt x="19" y="3"/>
                  <a:pt x="19" y="5"/>
                </a:cubicBezTo>
                <a:cubicBezTo>
                  <a:pt x="19" y="34"/>
                  <a:pt x="19" y="34"/>
                  <a:pt x="19" y="34"/>
                </a:cubicBezTo>
                <a:cubicBezTo>
                  <a:pt x="26" y="42"/>
                  <a:pt x="26" y="42"/>
                  <a:pt x="26" y="42"/>
                </a:cubicBezTo>
                <a:cubicBezTo>
                  <a:pt x="26" y="2"/>
                  <a:pt x="26" y="2"/>
                  <a:pt x="26" y="2"/>
                </a:cubicBezTo>
                <a:cubicBezTo>
                  <a:pt x="26" y="1"/>
                  <a:pt x="25" y="0"/>
                  <a:pt x="24" y="0"/>
                </a:cubicBezTo>
                <a:close/>
                <a:moveTo>
                  <a:pt x="12" y="7"/>
                </a:moveTo>
                <a:cubicBezTo>
                  <a:pt x="2" y="7"/>
                  <a:pt x="2" y="7"/>
                  <a:pt x="2" y="7"/>
                </a:cubicBezTo>
                <a:cubicBezTo>
                  <a:pt x="1" y="7"/>
                  <a:pt x="0" y="8"/>
                  <a:pt x="0" y="9"/>
                </a:cubicBezTo>
                <a:cubicBezTo>
                  <a:pt x="0" y="47"/>
                  <a:pt x="0" y="47"/>
                  <a:pt x="0" y="47"/>
                </a:cubicBezTo>
                <a:cubicBezTo>
                  <a:pt x="7" y="38"/>
                  <a:pt x="7" y="38"/>
                  <a:pt x="7" y="38"/>
                </a:cubicBezTo>
                <a:cubicBezTo>
                  <a:pt x="15" y="47"/>
                  <a:pt x="15" y="47"/>
                  <a:pt x="15" y="47"/>
                </a:cubicBezTo>
                <a:cubicBezTo>
                  <a:pt x="15" y="9"/>
                  <a:pt x="15" y="9"/>
                  <a:pt x="15" y="9"/>
                </a:cubicBezTo>
                <a:cubicBezTo>
                  <a:pt x="15" y="8"/>
                  <a:pt x="13" y="7"/>
                  <a:pt x="12" y="7"/>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61" name="Freeform 309"/>
          <p:cNvSpPr>
            <a:spLocks noEditPoints="1"/>
          </p:cNvSpPr>
          <p:nvPr/>
        </p:nvSpPr>
        <p:spPr bwMode="auto">
          <a:xfrm>
            <a:off x="3194246" y="2835940"/>
            <a:ext cx="401566" cy="401566"/>
          </a:xfrm>
          <a:custGeom>
            <a:avLst/>
            <a:gdLst>
              <a:gd name="T0" fmla="*/ 45 w 47"/>
              <a:gd name="T1" fmla="*/ 17 h 47"/>
              <a:gd name="T2" fmla="*/ 28 w 47"/>
              <a:gd name="T3" fmla="*/ 13 h 47"/>
              <a:gd name="T4" fmla="*/ 25 w 47"/>
              <a:gd name="T5" fmla="*/ 1 h 47"/>
              <a:gd name="T6" fmla="*/ 23 w 47"/>
              <a:gd name="T7" fmla="*/ 0 h 47"/>
              <a:gd name="T8" fmla="*/ 1 w 47"/>
              <a:gd name="T9" fmla="*/ 6 h 47"/>
              <a:gd name="T10" fmla="*/ 0 w 47"/>
              <a:gd name="T11" fmla="*/ 8 h 47"/>
              <a:gd name="T12" fmla="*/ 8 w 47"/>
              <a:gd name="T13" fmla="*/ 36 h 47"/>
              <a:gd name="T14" fmla="*/ 10 w 47"/>
              <a:gd name="T15" fmla="*/ 38 h 47"/>
              <a:gd name="T16" fmla="*/ 18 w 47"/>
              <a:gd name="T17" fmla="*/ 35 h 47"/>
              <a:gd name="T18" fmla="*/ 17 w 47"/>
              <a:gd name="T19" fmla="*/ 40 h 47"/>
              <a:gd name="T20" fmla="*/ 18 w 47"/>
              <a:gd name="T21" fmla="*/ 42 h 47"/>
              <a:gd name="T22" fmla="*/ 38 w 47"/>
              <a:gd name="T23" fmla="*/ 47 h 47"/>
              <a:gd name="T24" fmla="*/ 40 w 47"/>
              <a:gd name="T25" fmla="*/ 46 h 47"/>
              <a:gd name="T26" fmla="*/ 47 w 47"/>
              <a:gd name="T27" fmla="*/ 20 h 47"/>
              <a:gd name="T28" fmla="*/ 45 w 47"/>
              <a:gd name="T29" fmla="*/ 17 h 47"/>
              <a:gd name="T30" fmla="*/ 4 w 47"/>
              <a:gd name="T31" fmla="*/ 9 h 47"/>
              <a:gd name="T32" fmla="*/ 22 w 47"/>
              <a:gd name="T33" fmla="*/ 4 h 47"/>
              <a:gd name="T34" fmla="*/ 29 w 47"/>
              <a:gd name="T35" fmla="*/ 29 h 47"/>
              <a:gd name="T36" fmla="*/ 11 w 47"/>
              <a:gd name="T37" fmla="*/ 34 h 47"/>
              <a:gd name="T38" fmla="*/ 4 w 47"/>
              <a:gd name="T39" fmla="*/ 9 h 47"/>
              <a:gd name="T40" fmla="*/ 37 w 47"/>
              <a:gd name="T41" fmla="*/ 43 h 47"/>
              <a:gd name="T42" fmla="*/ 21 w 47"/>
              <a:gd name="T43" fmla="*/ 39 h 47"/>
              <a:gd name="T44" fmla="*/ 22 w 47"/>
              <a:gd name="T45" fmla="*/ 34 h 47"/>
              <a:gd name="T46" fmla="*/ 31 w 47"/>
              <a:gd name="T47" fmla="*/ 32 h 47"/>
              <a:gd name="T48" fmla="*/ 32 w 47"/>
              <a:gd name="T49" fmla="*/ 30 h 47"/>
              <a:gd name="T50" fmla="*/ 29 w 47"/>
              <a:gd name="T51" fmla="*/ 16 h 47"/>
              <a:gd name="T52" fmla="*/ 43 w 47"/>
              <a:gd name="T53" fmla="*/ 20 h 47"/>
              <a:gd name="T54" fmla="*/ 37 w 47"/>
              <a:gd name="T55" fmla="*/ 43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7" h="47">
                <a:moveTo>
                  <a:pt x="45" y="17"/>
                </a:moveTo>
                <a:cubicBezTo>
                  <a:pt x="28" y="13"/>
                  <a:pt x="28" y="13"/>
                  <a:pt x="28" y="13"/>
                </a:cubicBezTo>
                <a:cubicBezTo>
                  <a:pt x="25" y="1"/>
                  <a:pt x="25" y="1"/>
                  <a:pt x="25" y="1"/>
                </a:cubicBezTo>
                <a:cubicBezTo>
                  <a:pt x="25" y="0"/>
                  <a:pt x="24" y="0"/>
                  <a:pt x="23" y="0"/>
                </a:cubicBezTo>
                <a:cubicBezTo>
                  <a:pt x="1" y="6"/>
                  <a:pt x="1" y="6"/>
                  <a:pt x="1" y="6"/>
                </a:cubicBezTo>
                <a:cubicBezTo>
                  <a:pt x="0" y="6"/>
                  <a:pt x="0" y="7"/>
                  <a:pt x="0" y="8"/>
                </a:cubicBezTo>
                <a:cubicBezTo>
                  <a:pt x="8" y="36"/>
                  <a:pt x="8" y="36"/>
                  <a:pt x="8" y="36"/>
                </a:cubicBezTo>
                <a:cubicBezTo>
                  <a:pt x="8" y="37"/>
                  <a:pt x="9" y="38"/>
                  <a:pt x="10" y="38"/>
                </a:cubicBezTo>
                <a:cubicBezTo>
                  <a:pt x="18" y="35"/>
                  <a:pt x="18" y="35"/>
                  <a:pt x="18" y="35"/>
                </a:cubicBezTo>
                <a:cubicBezTo>
                  <a:pt x="17" y="40"/>
                  <a:pt x="17" y="40"/>
                  <a:pt x="17" y="40"/>
                </a:cubicBezTo>
                <a:cubicBezTo>
                  <a:pt x="17" y="41"/>
                  <a:pt x="17" y="42"/>
                  <a:pt x="18" y="42"/>
                </a:cubicBezTo>
                <a:cubicBezTo>
                  <a:pt x="38" y="47"/>
                  <a:pt x="38" y="47"/>
                  <a:pt x="38" y="47"/>
                </a:cubicBezTo>
                <a:cubicBezTo>
                  <a:pt x="39" y="47"/>
                  <a:pt x="40" y="47"/>
                  <a:pt x="40" y="46"/>
                </a:cubicBezTo>
                <a:cubicBezTo>
                  <a:pt x="47" y="20"/>
                  <a:pt x="47" y="20"/>
                  <a:pt x="47" y="20"/>
                </a:cubicBezTo>
                <a:cubicBezTo>
                  <a:pt x="47" y="19"/>
                  <a:pt x="46" y="18"/>
                  <a:pt x="45" y="17"/>
                </a:cubicBezTo>
                <a:close/>
                <a:moveTo>
                  <a:pt x="4" y="9"/>
                </a:moveTo>
                <a:cubicBezTo>
                  <a:pt x="22" y="4"/>
                  <a:pt x="22" y="4"/>
                  <a:pt x="22" y="4"/>
                </a:cubicBezTo>
                <a:cubicBezTo>
                  <a:pt x="29" y="29"/>
                  <a:pt x="29" y="29"/>
                  <a:pt x="29" y="29"/>
                </a:cubicBezTo>
                <a:cubicBezTo>
                  <a:pt x="11" y="34"/>
                  <a:pt x="11" y="34"/>
                  <a:pt x="11" y="34"/>
                </a:cubicBezTo>
                <a:lnTo>
                  <a:pt x="4" y="9"/>
                </a:lnTo>
                <a:close/>
                <a:moveTo>
                  <a:pt x="37" y="43"/>
                </a:moveTo>
                <a:cubicBezTo>
                  <a:pt x="21" y="39"/>
                  <a:pt x="21" y="39"/>
                  <a:pt x="21" y="39"/>
                </a:cubicBezTo>
                <a:cubicBezTo>
                  <a:pt x="22" y="34"/>
                  <a:pt x="22" y="34"/>
                  <a:pt x="22" y="34"/>
                </a:cubicBezTo>
                <a:cubicBezTo>
                  <a:pt x="31" y="32"/>
                  <a:pt x="31" y="32"/>
                  <a:pt x="31" y="32"/>
                </a:cubicBezTo>
                <a:cubicBezTo>
                  <a:pt x="32" y="32"/>
                  <a:pt x="33" y="31"/>
                  <a:pt x="32" y="30"/>
                </a:cubicBezTo>
                <a:cubicBezTo>
                  <a:pt x="29" y="16"/>
                  <a:pt x="29" y="16"/>
                  <a:pt x="29" y="16"/>
                </a:cubicBezTo>
                <a:cubicBezTo>
                  <a:pt x="43" y="20"/>
                  <a:pt x="43" y="20"/>
                  <a:pt x="43" y="20"/>
                </a:cubicBezTo>
                <a:lnTo>
                  <a:pt x="37" y="43"/>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62" name="Freeform 310"/>
          <p:cNvSpPr>
            <a:spLocks noEditPoints="1"/>
          </p:cNvSpPr>
          <p:nvPr/>
        </p:nvSpPr>
        <p:spPr bwMode="auto">
          <a:xfrm>
            <a:off x="1479857" y="2362894"/>
            <a:ext cx="300270" cy="383477"/>
          </a:xfrm>
          <a:custGeom>
            <a:avLst/>
            <a:gdLst>
              <a:gd name="T0" fmla="*/ 2 w 35"/>
              <a:gd name="T1" fmla="*/ 18 h 45"/>
              <a:gd name="T2" fmla="*/ 4 w 35"/>
              <a:gd name="T3" fmla="*/ 40 h 45"/>
              <a:gd name="T4" fmla="*/ 17 w 35"/>
              <a:gd name="T5" fmla="*/ 45 h 45"/>
              <a:gd name="T6" fmla="*/ 30 w 35"/>
              <a:gd name="T7" fmla="*/ 40 h 45"/>
              <a:gd name="T8" fmla="*/ 33 w 35"/>
              <a:gd name="T9" fmla="*/ 18 h 45"/>
              <a:gd name="T10" fmla="*/ 17 w 35"/>
              <a:gd name="T11" fmla="*/ 21 h 45"/>
              <a:gd name="T12" fmla="*/ 2 w 35"/>
              <a:gd name="T13" fmla="*/ 18 h 45"/>
              <a:gd name="T14" fmla="*/ 25 w 35"/>
              <a:gd name="T15" fmla="*/ 4 h 45"/>
              <a:gd name="T16" fmla="*/ 23 w 35"/>
              <a:gd name="T17" fmla="*/ 1 h 45"/>
              <a:gd name="T18" fmla="*/ 19 w 35"/>
              <a:gd name="T19" fmla="*/ 0 h 45"/>
              <a:gd name="T20" fmla="*/ 15 w 35"/>
              <a:gd name="T21" fmla="*/ 0 h 45"/>
              <a:gd name="T22" fmla="*/ 12 w 35"/>
              <a:gd name="T23" fmla="*/ 1 h 45"/>
              <a:gd name="T24" fmla="*/ 10 w 35"/>
              <a:gd name="T25" fmla="*/ 4 h 45"/>
              <a:gd name="T26" fmla="*/ 0 w 35"/>
              <a:gd name="T27" fmla="*/ 9 h 45"/>
              <a:gd name="T28" fmla="*/ 0 w 35"/>
              <a:gd name="T29" fmla="*/ 10 h 45"/>
              <a:gd name="T30" fmla="*/ 17 w 35"/>
              <a:gd name="T31" fmla="*/ 16 h 45"/>
              <a:gd name="T32" fmla="*/ 35 w 35"/>
              <a:gd name="T33" fmla="*/ 10 h 45"/>
              <a:gd name="T34" fmla="*/ 35 w 35"/>
              <a:gd name="T35" fmla="*/ 9 h 45"/>
              <a:gd name="T36" fmla="*/ 25 w 35"/>
              <a:gd name="T37" fmla="*/ 4 h 45"/>
              <a:gd name="T38" fmla="*/ 22 w 35"/>
              <a:gd name="T39" fmla="*/ 9 h 45"/>
              <a:gd name="T40" fmla="*/ 19 w 35"/>
              <a:gd name="T41" fmla="*/ 6 h 45"/>
              <a:gd name="T42" fmla="*/ 15 w 35"/>
              <a:gd name="T43" fmla="*/ 6 h 45"/>
              <a:gd name="T44" fmla="*/ 12 w 35"/>
              <a:gd name="T45" fmla="*/ 9 h 45"/>
              <a:gd name="T46" fmla="*/ 8 w 35"/>
              <a:gd name="T47" fmla="*/ 9 h 45"/>
              <a:gd name="T48" fmla="*/ 13 w 35"/>
              <a:gd name="T49" fmla="*/ 3 h 45"/>
              <a:gd name="T50" fmla="*/ 15 w 35"/>
              <a:gd name="T51" fmla="*/ 2 h 45"/>
              <a:gd name="T52" fmla="*/ 20 w 35"/>
              <a:gd name="T53" fmla="*/ 2 h 45"/>
              <a:gd name="T54" fmla="*/ 21 w 35"/>
              <a:gd name="T55" fmla="*/ 3 h 45"/>
              <a:gd name="T56" fmla="*/ 26 w 35"/>
              <a:gd name="T57" fmla="*/ 9 h 45"/>
              <a:gd name="T58" fmla="*/ 22 w 35"/>
              <a:gd name="T59" fmla="*/ 9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5" h="45">
                <a:moveTo>
                  <a:pt x="2" y="18"/>
                </a:moveTo>
                <a:cubicBezTo>
                  <a:pt x="4" y="40"/>
                  <a:pt x="4" y="40"/>
                  <a:pt x="4" y="40"/>
                </a:cubicBezTo>
                <a:cubicBezTo>
                  <a:pt x="5" y="41"/>
                  <a:pt x="10" y="45"/>
                  <a:pt x="17" y="45"/>
                </a:cubicBezTo>
                <a:cubicBezTo>
                  <a:pt x="25" y="45"/>
                  <a:pt x="30" y="41"/>
                  <a:pt x="30" y="40"/>
                </a:cubicBezTo>
                <a:cubicBezTo>
                  <a:pt x="33" y="18"/>
                  <a:pt x="33" y="18"/>
                  <a:pt x="33" y="18"/>
                </a:cubicBezTo>
                <a:cubicBezTo>
                  <a:pt x="29" y="20"/>
                  <a:pt x="23" y="21"/>
                  <a:pt x="17" y="21"/>
                </a:cubicBezTo>
                <a:cubicBezTo>
                  <a:pt x="12" y="21"/>
                  <a:pt x="6" y="20"/>
                  <a:pt x="2" y="18"/>
                </a:cubicBezTo>
                <a:close/>
                <a:moveTo>
                  <a:pt x="25" y="4"/>
                </a:moveTo>
                <a:cubicBezTo>
                  <a:pt x="23" y="1"/>
                  <a:pt x="23" y="1"/>
                  <a:pt x="23" y="1"/>
                </a:cubicBezTo>
                <a:cubicBezTo>
                  <a:pt x="22" y="0"/>
                  <a:pt x="21" y="0"/>
                  <a:pt x="19" y="0"/>
                </a:cubicBezTo>
                <a:cubicBezTo>
                  <a:pt x="15" y="0"/>
                  <a:pt x="15" y="0"/>
                  <a:pt x="15" y="0"/>
                </a:cubicBezTo>
                <a:cubicBezTo>
                  <a:pt x="14" y="0"/>
                  <a:pt x="13" y="0"/>
                  <a:pt x="12" y="1"/>
                </a:cubicBezTo>
                <a:cubicBezTo>
                  <a:pt x="10" y="4"/>
                  <a:pt x="10" y="4"/>
                  <a:pt x="10" y="4"/>
                </a:cubicBezTo>
                <a:cubicBezTo>
                  <a:pt x="4" y="5"/>
                  <a:pt x="0" y="7"/>
                  <a:pt x="0" y="9"/>
                </a:cubicBezTo>
                <a:cubicBezTo>
                  <a:pt x="0" y="10"/>
                  <a:pt x="0" y="10"/>
                  <a:pt x="0" y="10"/>
                </a:cubicBezTo>
                <a:cubicBezTo>
                  <a:pt x="0" y="13"/>
                  <a:pt x="7" y="16"/>
                  <a:pt x="17" y="16"/>
                </a:cubicBezTo>
                <a:cubicBezTo>
                  <a:pt x="27" y="16"/>
                  <a:pt x="35" y="13"/>
                  <a:pt x="35" y="10"/>
                </a:cubicBezTo>
                <a:cubicBezTo>
                  <a:pt x="35" y="9"/>
                  <a:pt x="35" y="9"/>
                  <a:pt x="35" y="9"/>
                </a:cubicBezTo>
                <a:cubicBezTo>
                  <a:pt x="35" y="7"/>
                  <a:pt x="31" y="5"/>
                  <a:pt x="25" y="4"/>
                </a:cubicBezTo>
                <a:close/>
                <a:moveTo>
                  <a:pt x="22" y="9"/>
                </a:moveTo>
                <a:cubicBezTo>
                  <a:pt x="19" y="6"/>
                  <a:pt x="19" y="6"/>
                  <a:pt x="19" y="6"/>
                </a:cubicBezTo>
                <a:cubicBezTo>
                  <a:pt x="15" y="6"/>
                  <a:pt x="15" y="6"/>
                  <a:pt x="15" y="6"/>
                </a:cubicBezTo>
                <a:cubicBezTo>
                  <a:pt x="12" y="9"/>
                  <a:pt x="12" y="9"/>
                  <a:pt x="12" y="9"/>
                </a:cubicBezTo>
                <a:cubicBezTo>
                  <a:pt x="8" y="9"/>
                  <a:pt x="8" y="9"/>
                  <a:pt x="8" y="9"/>
                </a:cubicBezTo>
                <a:cubicBezTo>
                  <a:pt x="8" y="9"/>
                  <a:pt x="13" y="4"/>
                  <a:pt x="13" y="3"/>
                </a:cubicBezTo>
                <a:cubicBezTo>
                  <a:pt x="14" y="2"/>
                  <a:pt x="14" y="2"/>
                  <a:pt x="15" y="2"/>
                </a:cubicBezTo>
                <a:cubicBezTo>
                  <a:pt x="20" y="2"/>
                  <a:pt x="20" y="2"/>
                  <a:pt x="20" y="2"/>
                </a:cubicBezTo>
                <a:cubicBezTo>
                  <a:pt x="20" y="2"/>
                  <a:pt x="21" y="2"/>
                  <a:pt x="21" y="3"/>
                </a:cubicBezTo>
                <a:cubicBezTo>
                  <a:pt x="22" y="4"/>
                  <a:pt x="26" y="9"/>
                  <a:pt x="26" y="9"/>
                </a:cubicBezTo>
                <a:lnTo>
                  <a:pt x="22" y="9"/>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63" name="Freeform 314"/>
          <p:cNvSpPr>
            <a:spLocks/>
          </p:cNvSpPr>
          <p:nvPr/>
        </p:nvSpPr>
        <p:spPr bwMode="auto">
          <a:xfrm>
            <a:off x="6795117" y="2933618"/>
            <a:ext cx="361771" cy="206210"/>
          </a:xfrm>
          <a:custGeom>
            <a:avLst/>
            <a:gdLst>
              <a:gd name="T0" fmla="*/ 42 w 42"/>
              <a:gd name="T1" fmla="*/ 20 h 24"/>
              <a:gd name="T2" fmla="*/ 39 w 42"/>
              <a:gd name="T3" fmla="*/ 24 h 24"/>
              <a:gd name="T4" fmla="*/ 2 w 42"/>
              <a:gd name="T5" fmla="*/ 24 h 24"/>
              <a:gd name="T6" fmla="*/ 2 w 42"/>
              <a:gd name="T7" fmla="*/ 22 h 24"/>
              <a:gd name="T8" fmla="*/ 39 w 42"/>
              <a:gd name="T9" fmla="*/ 1 h 24"/>
              <a:gd name="T10" fmla="*/ 42 w 42"/>
              <a:gd name="T11" fmla="*/ 3 h 24"/>
              <a:gd name="T12" fmla="*/ 42 w 42"/>
              <a:gd name="T13" fmla="*/ 20 h 24"/>
            </a:gdLst>
            <a:ahLst/>
            <a:cxnLst>
              <a:cxn ang="0">
                <a:pos x="T0" y="T1"/>
              </a:cxn>
              <a:cxn ang="0">
                <a:pos x="T2" y="T3"/>
              </a:cxn>
              <a:cxn ang="0">
                <a:pos x="T4" y="T5"/>
              </a:cxn>
              <a:cxn ang="0">
                <a:pos x="T6" y="T7"/>
              </a:cxn>
              <a:cxn ang="0">
                <a:pos x="T8" y="T9"/>
              </a:cxn>
              <a:cxn ang="0">
                <a:pos x="T10" y="T11"/>
              </a:cxn>
              <a:cxn ang="0">
                <a:pos x="T12" y="T13"/>
              </a:cxn>
            </a:cxnLst>
            <a:rect l="0" t="0" r="r" b="b"/>
            <a:pathLst>
              <a:path w="42" h="24">
                <a:moveTo>
                  <a:pt x="42" y="20"/>
                </a:moveTo>
                <a:cubicBezTo>
                  <a:pt x="42" y="23"/>
                  <a:pt x="41" y="24"/>
                  <a:pt x="39" y="24"/>
                </a:cubicBezTo>
                <a:cubicBezTo>
                  <a:pt x="2" y="24"/>
                  <a:pt x="2" y="24"/>
                  <a:pt x="2" y="24"/>
                </a:cubicBezTo>
                <a:cubicBezTo>
                  <a:pt x="0" y="24"/>
                  <a:pt x="0" y="23"/>
                  <a:pt x="2" y="22"/>
                </a:cubicBezTo>
                <a:cubicBezTo>
                  <a:pt x="39" y="1"/>
                  <a:pt x="39" y="1"/>
                  <a:pt x="39" y="1"/>
                </a:cubicBezTo>
                <a:cubicBezTo>
                  <a:pt x="41" y="0"/>
                  <a:pt x="42" y="1"/>
                  <a:pt x="42" y="3"/>
                </a:cubicBezTo>
                <a:lnTo>
                  <a:pt x="42" y="2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64" name="Freeform 315"/>
          <p:cNvSpPr>
            <a:spLocks/>
          </p:cNvSpPr>
          <p:nvPr/>
        </p:nvSpPr>
        <p:spPr bwMode="auto">
          <a:xfrm>
            <a:off x="3291923" y="2429823"/>
            <a:ext cx="206210" cy="249622"/>
          </a:xfrm>
          <a:custGeom>
            <a:avLst/>
            <a:gdLst>
              <a:gd name="T0" fmla="*/ 23 w 24"/>
              <a:gd name="T1" fmla="*/ 13 h 29"/>
              <a:gd name="T2" fmla="*/ 3 w 24"/>
              <a:gd name="T3" fmla="*/ 1 h 29"/>
              <a:gd name="T4" fmla="*/ 0 w 24"/>
              <a:gd name="T5" fmla="*/ 2 h 29"/>
              <a:gd name="T6" fmla="*/ 0 w 24"/>
              <a:gd name="T7" fmla="*/ 26 h 29"/>
              <a:gd name="T8" fmla="*/ 3 w 24"/>
              <a:gd name="T9" fmla="*/ 28 h 29"/>
              <a:gd name="T10" fmla="*/ 23 w 24"/>
              <a:gd name="T11" fmla="*/ 16 h 29"/>
              <a:gd name="T12" fmla="*/ 24 w 24"/>
              <a:gd name="T13" fmla="*/ 14 h 29"/>
              <a:gd name="T14" fmla="*/ 23 w 24"/>
              <a:gd name="T15" fmla="*/ 13 h 2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4" h="29">
                <a:moveTo>
                  <a:pt x="23" y="13"/>
                </a:moveTo>
                <a:cubicBezTo>
                  <a:pt x="3" y="1"/>
                  <a:pt x="3" y="1"/>
                  <a:pt x="3" y="1"/>
                </a:cubicBezTo>
                <a:cubicBezTo>
                  <a:pt x="1" y="0"/>
                  <a:pt x="0" y="0"/>
                  <a:pt x="0" y="2"/>
                </a:cubicBezTo>
                <a:cubicBezTo>
                  <a:pt x="0" y="26"/>
                  <a:pt x="0" y="26"/>
                  <a:pt x="0" y="26"/>
                </a:cubicBezTo>
                <a:cubicBezTo>
                  <a:pt x="0" y="28"/>
                  <a:pt x="1" y="29"/>
                  <a:pt x="3" y="28"/>
                </a:cubicBezTo>
                <a:cubicBezTo>
                  <a:pt x="23" y="16"/>
                  <a:pt x="23" y="16"/>
                  <a:pt x="23" y="16"/>
                </a:cubicBezTo>
                <a:cubicBezTo>
                  <a:pt x="23" y="16"/>
                  <a:pt x="24" y="15"/>
                  <a:pt x="24" y="14"/>
                </a:cubicBezTo>
                <a:cubicBezTo>
                  <a:pt x="24" y="14"/>
                  <a:pt x="23" y="13"/>
                  <a:pt x="23" y="13"/>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65" name="Freeform 317"/>
          <p:cNvSpPr>
            <a:spLocks/>
          </p:cNvSpPr>
          <p:nvPr/>
        </p:nvSpPr>
        <p:spPr bwMode="auto">
          <a:xfrm>
            <a:off x="4566184" y="2413543"/>
            <a:ext cx="79589" cy="282181"/>
          </a:xfrm>
          <a:custGeom>
            <a:avLst/>
            <a:gdLst>
              <a:gd name="T0" fmla="*/ 5 w 9"/>
              <a:gd name="T1" fmla="*/ 0 h 33"/>
              <a:gd name="T2" fmla="*/ 0 w 9"/>
              <a:gd name="T3" fmla="*/ 3 h 33"/>
              <a:gd name="T4" fmla="*/ 0 w 9"/>
              <a:gd name="T5" fmla="*/ 30 h 33"/>
              <a:gd name="T6" fmla="*/ 5 w 9"/>
              <a:gd name="T7" fmla="*/ 33 h 33"/>
              <a:gd name="T8" fmla="*/ 9 w 9"/>
              <a:gd name="T9" fmla="*/ 30 h 33"/>
              <a:gd name="T10" fmla="*/ 9 w 9"/>
              <a:gd name="T11" fmla="*/ 3 h 33"/>
              <a:gd name="T12" fmla="*/ 5 w 9"/>
              <a:gd name="T13" fmla="*/ 0 h 33"/>
            </a:gdLst>
            <a:ahLst/>
            <a:cxnLst>
              <a:cxn ang="0">
                <a:pos x="T0" y="T1"/>
              </a:cxn>
              <a:cxn ang="0">
                <a:pos x="T2" y="T3"/>
              </a:cxn>
              <a:cxn ang="0">
                <a:pos x="T4" y="T5"/>
              </a:cxn>
              <a:cxn ang="0">
                <a:pos x="T6" y="T7"/>
              </a:cxn>
              <a:cxn ang="0">
                <a:pos x="T8" y="T9"/>
              </a:cxn>
              <a:cxn ang="0">
                <a:pos x="T10" y="T11"/>
              </a:cxn>
              <a:cxn ang="0">
                <a:pos x="T12" y="T13"/>
              </a:cxn>
            </a:cxnLst>
            <a:rect l="0" t="0" r="r" b="b"/>
            <a:pathLst>
              <a:path w="9" h="33">
                <a:moveTo>
                  <a:pt x="5" y="0"/>
                </a:moveTo>
                <a:cubicBezTo>
                  <a:pt x="2" y="0"/>
                  <a:pt x="0" y="1"/>
                  <a:pt x="0" y="3"/>
                </a:cubicBezTo>
                <a:cubicBezTo>
                  <a:pt x="0" y="30"/>
                  <a:pt x="0" y="30"/>
                  <a:pt x="0" y="30"/>
                </a:cubicBezTo>
                <a:cubicBezTo>
                  <a:pt x="0" y="32"/>
                  <a:pt x="2" y="33"/>
                  <a:pt x="5" y="33"/>
                </a:cubicBezTo>
                <a:cubicBezTo>
                  <a:pt x="7" y="33"/>
                  <a:pt x="9" y="32"/>
                  <a:pt x="9" y="30"/>
                </a:cubicBezTo>
                <a:cubicBezTo>
                  <a:pt x="9" y="3"/>
                  <a:pt x="9" y="3"/>
                  <a:pt x="9" y="3"/>
                </a:cubicBezTo>
                <a:cubicBezTo>
                  <a:pt x="9" y="1"/>
                  <a:pt x="7" y="0"/>
                  <a:pt x="5" y="0"/>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66" name="Freeform 321"/>
          <p:cNvSpPr>
            <a:spLocks noEditPoints="1"/>
          </p:cNvSpPr>
          <p:nvPr/>
        </p:nvSpPr>
        <p:spPr bwMode="auto">
          <a:xfrm>
            <a:off x="2654785" y="2438867"/>
            <a:ext cx="350918" cy="231533"/>
          </a:xfrm>
          <a:custGeom>
            <a:avLst/>
            <a:gdLst>
              <a:gd name="T0" fmla="*/ 0 w 41"/>
              <a:gd name="T1" fmla="*/ 13 h 27"/>
              <a:gd name="T2" fmla="*/ 0 w 41"/>
              <a:gd name="T3" fmla="*/ 14 h 27"/>
              <a:gd name="T4" fmla="*/ 18 w 41"/>
              <a:gd name="T5" fmla="*/ 26 h 27"/>
              <a:gd name="T6" fmla="*/ 20 w 41"/>
              <a:gd name="T7" fmla="*/ 25 h 27"/>
              <a:gd name="T8" fmla="*/ 20 w 41"/>
              <a:gd name="T9" fmla="*/ 2 h 27"/>
              <a:gd name="T10" fmla="*/ 18 w 41"/>
              <a:gd name="T11" fmla="*/ 1 h 27"/>
              <a:gd name="T12" fmla="*/ 0 w 41"/>
              <a:gd name="T13" fmla="*/ 12 h 27"/>
              <a:gd name="T14" fmla="*/ 0 w 41"/>
              <a:gd name="T15" fmla="*/ 13 h 27"/>
              <a:gd name="T16" fmla="*/ 21 w 41"/>
              <a:gd name="T17" fmla="*/ 13 h 27"/>
              <a:gd name="T18" fmla="*/ 21 w 41"/>
              <a:gd name="T19" fmla="*/ 14 h 27"/>
              <a:gd name="T20" fmla="*/ 38 w 41"/>
              <a:gd name="T21" fmla="*/ 26 h 27"/>
              <a:gd name="T22" fmla="*/ 41 w 41"/>
              <a:gd name="T23" fmla="*/ 25 h 27"/>
              <a:gd name="T24" fmla="*/ 41 w 41"/>
              <a:gd name="T25" fmla="*/ 2 h 27"/>
              <a:gd name="T26" fmla="*/ 38 w 41"/>
              <a:gd name="T27" fmla="*/ 1 h 27"/>
              <a:gd name="T28" fmla="*/ 21 w 41"/>
              <a:gd name="T29" fmla="*/ 12 h 27"/>
              <a:gd name="T30" fmla="*/ 21 w 41"/>
              <a:gd name="T31" fmla="*/ 13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1" h="27">
                <a:moveTo>
                  <a:pt x="0" y="13"/>
                </a:moveTo>
                <a:cubicBezTo>
                  <a:pt x="0" y="14"/>
                  <a:pt x="0" y="14"/>
                  <a:pt x="0" y="14"/>
                </a:cubicBezTo>
                <a:cubicBezTo>
                  <a:pt x="18" y="26"/>
                  <a:pt x="18" y="26"/>
                  <a:pt x="18" y="26"/>
                </a:cubicBezTo>
                <a:cubicBezTo>
                  <a:pt x="19" y="27"/>
                  <a:pt x="20" y="26"/>
                  <a:pt x="20" y="25"/>
                </a:cubicBezTo>
                <a:cubicBezTo>
                  <a:pt x="20" y="2"/>
                  <a:pt x="20" y="2"/>
                  <a:pt x="20" y="2"/>
                </a:cubicBezTo>
                <a:cubicBezTo>
                  <a:pt x="20" y="0"/>
                  <a:pt x="19" y="0"/>
                  <a:pt x="18" y="1"/>
                </a:cubicBezTo>
                <a:cubicBezTo>
                  <a:pt x="0" y="12"/>
                  <a:pt x="0" y="12"/>
                  <a:pt x="0" y="12"/>
                </a:cubicBezTo>
                <a:cubicBezTo>
                  <a:pt x="0" y="12"/>
                  <a:pt x="0" y="13"/>
                  <a:pt x="0" y="13"/>
                </a:cubicBezTo>
                <a:close/>
                <a:moveTo>
                  <a:pt x="21" y="13"/>
                </a:moveTo>
                <a:cubicBezTo>
                  <a:pt x="21" y="14"/>
                  <a:pt x="21" y="14"/>
                  <a:pt x="21" y="14"/>
                </a:cubicBezTo>
                <a:cubicBezTo>
                  <a:pt x="38" y="26"/>
                  <a:pt x="38" y="26"/>
                  <a:pt x="38" y="26"/>
                </a:cubicBezTo>
                <a:cubicBezTo>
                  <a:pt x="40" y="27"/>
                  <a:pt x="41" y="26"/>
                  <a:pt x="41" y="25"/>
                </a:cubicBezTo>
                <a:cubicBezTo>
                  <a:pt x="41" y="2"/>
                  <a:pt x="41" y="2"/>
                  <a:pt x="41" y="2"/>
                </a:cubicBezTo>
                <a:cubicBezTo>
                  <a:pt x="41" y="0"/>
                  <a:pt x="40" y="0"/>
                  <a:pt x="38" y="1"/>
                </a:cubicBezTo>
                <a:cubicBezTo>
                  <a:pt x="21" y="12"/>
                  <a:pt x="21" y="12"/>
                  <a:pt x="21" y="12"/>
                </a:cubicBezTo>
                <a:cubicBezTo>
                  <a:pt x="21" y="12"/>
                  <a:pt x="21" y="13"/>
                  <a:pt x="21" y="13"/>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67" name="Freeform 329"/>
          <p:cNvSpPr>
            <a:spLocks noEditPoints="1"/>
          </p:cNvSpPr>
          <p:nvPr/>
        </p:nvSpPr>
        <p:spPr bwMode="auto">
          <a:xfrm>
            <a:off x="5569091" y="2844984"/>
            <a:ext cx="383477" cy="383477"/>
          </a:xfrm>
          <a:custGeom>
            <a:avLst/>
            <a:gdLst>
              <a:gd name="T0" fmla="*/ 22 w 45"/>
              <a:gd name="T1" fmla="*/ 0 h 45"/>
              <a:gd name="T2" fmla="*/ 0 w 45"/>
              <a:gd name="T3" fmla="*/ 23 h 45"/>
              <a:gd name="T4" fmla="*/ 22 w 45"/>
              <a:gd name="T5" fmla="*/ 45 h 45"/>
              <a:gd name="T6" fmla="*/ 45 w 45"/>
              <a:gd name="T7" fmla="*/ 23 h 45"/>
              <a:gd name="T8" fmla="*/ 22 w 45"/>
              <a:gd name="T9" fmla="*/ 0 h 45"/>
              <a:gd name="T10" fmla="*/ 22 w 45"/>
              <a:gd name="T11" fmla="*/ 41 h 45"/>
              <a:gd name="T12" fmla="*/ 4 w 45"/>
              <a:gd name="T13" fmla="*/ 23 h 45"/>
              <a:gd name="T14" fmla="*/ 22 w 45"/>
              <a:gd name="T15" fmla="*/ 4 h 45"/>
              <a:gd name="T16" fmla="*/ 40 w 45"/>
              <a:gd name="T17" fmla="*/ 23 h 45"/>
              <a:gd name="T18" fmla="*/ 22 w 45"/>
              <a:gd name="T19" fmla="*/ 41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5" h="45">
                <a:moveTo>
                  <a:pt x="22" y="0"/>
                </a:moveTo>
                <a:cubicBezTo>
                  <a:pt x="10" y="0"/>
                  <a:pt x="0" y="10"/>
                  <a:pt x="0" y="23"/>
                </a:cubicBezTo>
                <a:cubicBezTo>
                  <a:pt x="0" y="35"/>
                  <a:pt x="10" y="45"/>
                  <a:pt x="22" y="45"/>
                </a:cubicBezTo>
                <a:cubicBezTo>
                  <a:pt x="35" y="45"/>
                  <a:pt x="45" y="35"/>
                  <a:pt x="45" y="23"/>
                </a:cubicBezTo>
                <a:cubicBezTo>
                  <a:pt x="45" y="10"/>
                  <a:pt x="35" y="0"/>
                  <a:pt x="22" y="0"/>
                </a:cubicBezTo>
                <a:close/>
                <a:moveTo>
                  <a:pt x="22" y="41"/>
                </a:moveTo>
                <a:cubicBezTo>
                  <a:pt x="12" y="41"/>
                  <a:pt x="4" y="33"/>
                  <a:pt x="4" y="23"/>
                </a:cubicBezTo>
                <a:cubicBezTo>
                  <a:pt x="4" y="13"/>
                  <a:pt x="12" y="4"/>
                  <a:pt x="22" y="4"/>
                </a:cubicBezTo>
                <a:cubicBezTo>
                  <a:pt x="32" y="4"/>
                  <a:pt x="40" y="13"/>
                  <a:pt x="40" y="23"/>
                </a:cubicBezTo>
                <a:cubicBezTo>
                  <a:pt x="40" y="33"/>
                  <a:pt x="32" y="41"/>
                  <a:pt x="22" y="41"/>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68" name="Text Placeholder 67"/>
          <p:cNvSpPr>
            <a:spLocks noGrp="1"/>
          </p:cNvSpPr>
          <p:nvPr>
            <p:ph type="body" sz="quarter" idx="10"/>
          </p:nvPr>
        </p:nvSpPr>
        <p:spPr/>
        <p:txBody>
          <a:bodyPr/>
          <a:lstStyle/>
          <a:p>
            <a:r>
              <a:rPr lang="en-US" dirty="0"/>
              <a:t>Icons</a:t>
            </a:r>
          </a:p>
        </p:txBody>
      </p:sp>
      <p:sp>
        <p:nvSpPr>
          <p:cNvPr id="74" name="Text Placeholder 73"/>
          <p:cNvSpPr>
            <a:spLocks noGrp="1"/>
          </p:cNvSpPr>
          <p:nvPr>
            <p:ph type="body" sz="quarter" idx="11"/>
          </p:nvPr>
        </p:nvSpPr>
        <p:spPr/>
        <p:txBody>
          <a:bodyPr/>
          <a:lstStyle/>
          <a:p>
            <a:r>
              <a:rPr lang="en-US" dirty="0"/>
              <a:t>Lorem ipsum dolor sit amet, consectetuer adipiscing elit. Aenean commodo ligula eget dolor. </a:t>
            </a:r>
            <a:r>
              <a:rPr lang="en-US" b="1" dirty="0">
                <a:solidFill>
                  <a:schemeClr val="accent1"/>
                </a:solidFill>
              </a:rPr>
              <a:t>Aenean massa. Cum sociis natoque penatibus </a:t>
            </a:r>
            <a:r>
              <a:rPr lang="en-US" dirty="0"/>
              <a:t>magnis dis parturient montes, nascetur ridiculus mus. Donec quam felis, ultricies nec, pellentesque eu, pretium quis, sem.</a:t>
            </a:r>
          </a:p>
        </p:txBody>
      </p:sp>
    </p:spTree>
    <p:extLst>
      <p:ext uri="{BB962C8B-B14F-4D97-AF65-F5344CB8AC3E}">
        <p14:creationId xmlns:p14="http://schemas.microsoft.com/office/powerpoint/2010/main" val="183622856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1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178"/>
          <p:cNvSpPr>
            <a:spLocks noEditPoints="1"/>
          </p:cNvSpPr>
          <p:nvPr/>
        </p:nvSpPr>
        <p:spPr bwMode="auto">
          <a:xfrm>
            <a:off x="6186251" y="4748662"/>
            <a:ext cx="350918" cy="358154"/>
          </a:xfrm>
          <a:custGeom>
            <a:avLst/>
            <a:gdLst>
              <a:gd name="T0" fmla="*/ 97 w 97"/>
              <a:gd name="T1" fmla="*/ 38 h 99"/>
              <a:gd name="T2" fmla="*/ 61 w 97"/>
              <a:gd name="T3" fmla="*/ 38 h 99"/>
              <a:gd name="T4" fmla="*/ 47 w 97"/>
              <a:gd name="T5" fmla="*/ 0 h 99"/>
              <a:gd name="T6" fmla="*/ 35 w 97"/>
              <a:gd name="T7" fmla="*/ 38 h 99"/>
              <a:gd name="T8" fmla="*/ 0 w 97"/>
              <a:gd name="T9" fmla="*/ 38 h 99"/>
              <a:gd name="T10" fmla="*/ 28 w 97"/>
              <a:gd name="T11" fmla="*/ 59 h 99"/>
              <a:gd name="T12" fmla="*/ 19 w 97"/>
              <a:gd name="T13" fmla="*/ 99 h 99"/>
              <a:gd name="T14" fmla="*/ 47 w 97"/>
              <a:gd name="T15" fmla="*/ 75 h 99"/>
              <a:gd name="T16" fmla="*/ 78 w 97"/>
              <a:gd name="T17" fmla="*/ 99 h 99"/>
              <a:gd name="T18" fmla="*/ 68 w 97"/>
              <a:gd name="T19" fmla="*/ 59 h 99"/>
              <a:gd name="T20" fmla="*/ 97 w 97"/>
              <a:gd name="T21" fmla="*/ 38 h 99"/>
              <a:gd name="T22" fmla="*/ 47 w 97"/>
              <a:gd name="T23" fmla="*/ 64 h 99"/>
              <a:gd name="T24" fmla="*/ 31 w 97"/>
              <a:gd name="T25" fmla="*/ 78 h 99"/>
              <a:gd name="T26" fmla="*/ 38 w 97"/>
              <a:gd name="T27" fmla="*/ 59 h 99"/>
              <a:gd name="T28" fmla="*/ 24 w 97"/>
              <a:gd name="T29" fmla="*/ 45 h 99"/>
              <a:gd name="T30" fmla="*/ 42 w 97"/>
              <a:gd name="T31" fmla="*/ 47 h 99"/>
              <a:gd name="T32" fmla="*/ 47 w 97"/>
              <a:gd name="T33" fmla="*/ 23 h 99"/>
              <a:gd name="T34" fmla="*/ 54 w 97"/>
              <a:gd name="T35" fmla="*/ 47 h 99"/>
              <a:gd name="T36" fmla="*/ 73 w 97"/>
              <a:gd name="T37" fmla="*/ 45 h 99"/>
              <a:gd name="T38" fmla="*/ 59 w 97"/>
              <a:gd name="T39" fmla="*/ 59 h 99"/>
              <a:gd name="T40" fmla="*/ 64 w 97"/>
              <a:gd name="T41" fmla="*/ 78 h 99"/>
              <a:gd name="T42" fmla="*/ 47 w 97"/>
              <a:gd name="T43" fmla="*/ 64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97" h="99">
                <a:moveTo>
                  <a:pt x="97" y="38"/>
                </a:moveTo>
                <a:lnTo>
                  <a:pt x="61" y="38"/>
                </a:lnTo>
                <a:lnTo>
                  <a:pt x="47" y="0"/>
                </a:lnTo>
                <a:lnTo>
                  <a:pt x="35" y="38"/>
                </a:lnTo>
                <a:lnTo>
                  <a:pt x="0" y="38"/>
                </a:lnTo>
                <a:lnTo>
                  <a:pt x="28" y="59"/>
                </a:lnTo>
                <a:lnTo>
                  <a:pt x="19" y="99"/>
                </a:lnTo>
                <a:lnTo>
                  <a:pt x="47" y="75"/>
                </a:lnTo>
                <a:lnTo>
                  <a:pt x="78" y="99"/>
                </a:lnTo>
                <a:lnTo>
                  <a:pt x="68" y="59"/>
                </a:lnTo>
                <a:lnTo>
                  <a:pt x="97" y="38"/>
                </a:lnTo>
                <a:close/>
                <a:moveTo>
                  <a:pt x="47" y="64"/>
                </a:moveTo>
                <a:lnTo>
                  <a:pt x="31" y="78"/>
                </a:lnTo>
                <a:lnTo>
                  <a:pt x="38" y="59"/>
                </a:lnTo>
                <a:lnTo>
                  <a:pt x="24" y="45"/>
                </a:lnTo>
                <a:lnTo>
                  <a:pt x="42" y="47"/>
                </a:lnTo>
                <a:lnTo>
                  <a:pt x="47" y="23"/>
                </a:lnTo>
                <a:lnTo>
                  <a:pt x="54" y="47"/>
                </a:lnTo>
                <a:lnTo>
                  <a:pt x="73" y="45"/>
                </a:lnTo>
                <a:lnTo>
                  <a:pt x="59" y="59"/>
                </a:lnTo>
                <a:lnTo>
                  <a:pt x="64" y="78"/>
                </a:lnTo>
                <a:lnTo>
                  <a:pt x="47" y="6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3" name="Freeform 179"/>
          <p:cNvSpPr>
            <a:spLocks noEditPoints="1"/>
          </p:cNvSpPr>
          <p:nvPr/>
        </p:nvSpPr>
        <p:spPr bwMode="auto">
          <a:xfrm>
            <a:off x="7318168" y="4786649"/>
            <a:ext cx="369006" cy="282181"/>
          </a:xfrm>
          <a:custGeom>
            <a:avLst/>
            <a:gdLst>
              <a:gd name="T0" fmla="*/ 38 w 43"/>
              <a:gd name="T1" fmla="*/ 3 h 33"/>
              <a:gd name="T2" fmla="*/ 24 w 43"/>
              <a:gd name="T3" fmla="*/ 3 h 33"/>
              <a:gd name="T4" fmla="*/ 21 w 43"/>
              <a:gd name="T5" fmla="*/ 6 h 33"/>
              <a:gd name="T6" fmla="*/ 19 w 43"/>
              <a:gd name="T7" fmla="*/ 3 h 33"/>
              <a:gd name="T8" fmla="*/ 5 w 43"/>
              <a:gd name="T9" fmla="*/ 3 h 33"/>
              <a:gd name="T10" fmla="*/ 5 w 43"/>
              <a:gd name="T11" fmla="*/ 18 h 33"/>
              <a:gd name="T12" fmla="*/ 21 w 43"/>
              <a:gd name="T13" fmla="*/ 33 h 33"/>
              <a:gd name="T14" fmla="*/ 38 w 43"/>
              <a:gd name="T15" fmla="*/ 18 h 33"/>
              <a:gd name="T16" fmla="*/ 38 w 43"/>
              <a:gd name="T17" fmla="*/ 3 h 33"/>
              <a:gd name="T18" fmla="*/ 36 w 43"/>
              <a:gd name="T19" fmla="*/ 16 h 33"/>
              <a:gd name="T20" fmla="*/ 21 w 43"/>
              <a:gd name="T21" fmla="*/ 29 h 33"/>
              <a:gd name="T22" fmla="*/ 7 w 43"/>
              <a:gd name="T23" fmla="*/ 16 h 33"/>
              <a:gd name="T24" fmla="*/ 5 w 43"/>
              <a:gd name="T25" fmla="*/ 11 h 33"/>
              <a:gd name="T26" fmla="*/ 7 w 43"/>
              <a:gd name="T27" fmla="*/ 6 h 33"/>
              <a:gd name="T28" fmla="*/ 12 w 43"/>
              <a:gd name="T29" fmla="*/ 4 h 33"/>
              <a:gd name="T30" fmla="*/ 17 w 43"/>
              <a:gd name="T31" fmla="*/ 6 h 33"/>
              <a:gd name="T32" fmla="*/ 21 w 43"/>
              <a:gd name="T33" fmla="*/ 11 h 33"/>
              <a:gd name="T34" fmla="*/ 26 w 43"/>
              <a:gd name="T35" fmla="*/ 6 h 33"/>
              <a:gd name="T36" fmla="*/ 31 w 43"/>
              <a:gd name="T37" fmla="*/ 4 h 33"/>
              <a:gd name="T38" fmla="*/ 36 w 43"/>
              <a:gd name="T39" fmla="*/ 6 h 33"/>
              <a:gd name="T40" fmla="*/ 38 w 43"/>
              <a:gd name="T41" fmla="*/ 11 h 33"/>
              <a:gd name="T42" fmla="*/ 36 w 43"/>
              <a:gd name="T43" fmla="*/ 16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3" h="33">
                <a:moveTo>
                  <a:pt x="38" y="3"/>
                </a:moveTo>
                <a:cubicBezTo>
                  <a:pt x="34" y="0"/>
                  <a:pt x="28" y="0"/>
                  <a:pt x="24" y="3"/>
                </a:cubicBezTo>
                <a:cubicBezTo>
                  <a:pt x="21" y="6"/>
                  <a:pt x="21" y="6"/>
                  <a:pt x="21" y="6"/>
                </a:cubicBezTo>
                <a:cubicBezTo>
                  <a:pt x="19" y="3"/>
                  <a:pt x="19" y="3"/>
                  <a:pt x="19" y="3"/>
                </a:cubicBezTo>
                <a:cubicBezTo>
                  <a:pt x="15" y="0"/>
                  <a:pt x="9" y="0"/>
                  <a:pt x="5" y="3"/>
                </a:cubicBezTo>
                <a:cubicBezTo>
                  <a:pt x="0" y="7"/>
                  <a:pt x="0" y="14"/>
                  <a:pt x="5" y="18"/>
                </a:cubicBezTo>
                <a:cubicBezTo>
                  <a:pt x="21" y="33"/>
                  <a:pt x="21" y="33"/>
                  <a:pt x="21" y="33"/>
                </a:cubicBezTo>
                <a:cubicBezTo>
                  <a:pt x="38" y="18"/>
                  <a:pt x="38" y="18"/>
                  <a:pt x="38" y="18"/>
                </a:cubicBezTo>
                <a:cubicBezTo>
                  <a:pt x="43" y="14"/>
                  <a:pt x="43" y="7"/>
                  <a:pt x="38" y="3"/>
                </a:cubicBezTo>
                <a:close/>
                <a:moveTo>
                  <a:pt x="36" y="16"/>
                </a:moveTo>
                <a:cubicBezTo>
                  <a:pt x="21" y="29"/>
                  <a:pt x="21" y="29"/>
                  <a:pt x="21" y="29"/>
                </a:cubicBezTo>
                <a:cubicBezTo>
                  <a:pt x="7" y="16"/>
                  <a:pt x="7" y="16"/>
                  <a:pt x="7" y="16"/>
                </a:cubicBezTo>
                <a:cubicBezTo>
                  <a:pt x="6" y="14"/>
                  <a:pt x="5" y="12"/>
                  <a:pt x="5" y="11"/>
                </a:cubicBezTo>
                <a:cubicBezTo>
                  <a:pt x="5" y="9"/>
                  <a:pt x="5" y="7"/>
                  <a:pt x="7" y="6"/>
                </a:cubicBezTo>
                <a:cubicBezTo>
                  <a:pt x="8" y="5"/>
                  <a:pt x="10" y="4"/>
                  <a:pt x="12" y="4"/>
                </a:cubicBezTo>
                <a:cubicBezTo>
                  <a:pt x="14" y="4"/>
                  <a:pt x="15" y="5"/>
                  <a:pt x="17" y="6"/>
                </a:cubicBezTo>
                <a:cubicBezTo>
                  <a:pt x="21" y="11"/>
                  <a:pt x="21" y="11"/>
                  <a:pt x="21" y="11"/>
                </a:cubicBezTo>
                <a:cubicBezTo>
                  <a:pt x="26" y="6"/>
                  <a:pt x="26" y="6"/>
                  <a:pt x="26" y="6"/>
                </a:cubicBezTo>
                <a:cubicBezTo>
                  <a:pt x="28" y="5"/>
                  <a:pt x="29" y="4"/>
                  <a:pt x="31" y="4"/>
                </a:cubicBezTo>
                <a:cubicBezTo>
                  <a:pt x="33" y="4"/>
                  <a:pt x="35" y="5"/>
                  <a:pt x="36" y="6"/>
                </a:cubicBezTo>
                <a:cubicBezTo>
                  <a:pt x="38" y="7"/>
                  <a:pt x="38" y="9"/>
                  <a:pt x="38" y="11"/>
                </a:cubicBezTo>
                <a:cubicBezTo>
                  <a:pt x="38" y="12"/>
                  <a:pt x="37" y="14"/>
                  <a:pt x="36" y="16"/>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4" name="Freeform 180"/>
          <p:cNvSpPr>
            <a:spLocks noEditPoints="1"/>
          </p:cNvSpPr>
          <p:nvPr/>
        </p:nvSpPr>
        <p:spPr bwMode="auto">
          <a:xfrm>
            <a:off x="6760013" y="4743236"/>
            <a:ext cx="369006" cy="369006"/>
          </a:xfrm>
          <a:custGeom>
            <a:avLst/>
            <a:gdLst>
              <a:gd name="T0" fmla="*/ 10 w 43"/>
              <a:gd name="T1" fmla="*/ 14 h 43"/>
              <a:gd name="T2" fmla="*/ 11 w 43"/>
              <a:gd name="T3" fmla="*/ 14 h 43"/>
              <a:gd name="T4" fmla="*/ 17 w 43"/>
              <a:gd name="T5" fmla="*/ 9 h 43"/>
              <a:gd name="T6" fmla="*/ 17 w 43"/>
              <a:gd name="T7" fmla="*/ 8 h 43"/>
              <a:gd name="T8" fmla="*/ 17 w 43"/>
              <a:gd name="T9" fmla="*/ 7 h 43"/>
              <a:gd name="T10" fmla="*/ 10 w 43"/>
              <a:gd name="T11" fmla="*/ 3 h 43"/>
              <a:gd name="T12" fmla="*/ 4 w 43"/>
              <a:gd name="T13" fmla="*/ 9 h 43"/>
              <a:gd name="T14" fmla="*/ 8 w 43"/>
              <a:gd name="T15" fmla="*/ 15 h 43"/>
              <a:gd name="T16" fmla="*/ 10 w 43"/>
              <a:gd name="T17" fmla="*/ 14 h 43"/>
              <a:gd name="T18" fmla="*/ 5 w 43"/>
              <a:gd name="T19" fmla="*/ 19 h 43"/>
              <a:gd name="T20" fmla="*/ 6 w 43"/>
              <a:gd name="T21" fmla="*/ 17 h 43"/>
              <a:gd name="T22" fmla="*/ 2 w 43"/>
              <a:gd name="T23" fmla="*/ 12 h 43"/>
              <a:gd name="T24" fmla="*/ 0 w 43"/>
              <a:gd name="T25" fmla="*/ 21 h 43"/>
              <a:gd name="T26" fmla="*/ 3 w 43"/>
              <a:gd name="T27" fmla="*/ 32 h 43"/>
              <a:gd name="T28" fmla="*/ 6 w 43"/>
              <a:gd name="T29" fmla="*/ 22 h 43"/>
              <a:gd name="T30" fmla="*/ 5 w 43"/>
              <a:gd name="T31" fmla="*/ 19 h 43"/>
              <a:gd name="T32" fmla="*/ 21 w 43"/>
              <a:gd name="T33" fmla="*/ 4 h 43"/>
              <a:gd name="T34" fmla="*/ 24 w 43"/>
              <a:gd name="T35" fmla="*/ 5 h 43"/>
              <a:gd name="T36" fmla="*/ 32 w 43"/>
              <a:gd name="T37" fmla="*/ 3 h 43"/>
              <a:gd name="T38" fmla="*/ 21 w 43"/>
              <a:gd name="T39" fmla="*/ 0 h 43"/>
              <a:gd name="T40" fmla="*/ 14 w 43"/>
              <a:gd name="T41" fmla="*/ 1 h 43"/>
              <a:gd name="T42" fmla="*/ 19 w 43"/>
              <a:gd name="T43" fmla="*/ 4 h 43"/>
              <a:gd name="T44" fmla="*/ 21 w 43"/>
              <a:gd name="T45" fmla="*/ 4 h 43"/>
              <a:gd name="T46" fmla="*/ 28 w 43"/>
              <a:gd name="T47" fmla="*/ 25 h 43"/>
              <a:gd name="T48" fmla="*/ 29 w 43"/>
              <a:gd name="T49" fmla="*/ 24 h 43"/>
              <a:gd name="T50" fmla="*/ 23 w 43"/>
              <a:gd name="T51" fmla="*/ 13 h 43"/>
              <a:gd name="T52" fmla="*/ 21 w 43"/>
              <a:gd name="T53" fmla="*/ 13 h 43"/>
              <a:gd name="T54" fmla="*/ 19 w 43"/>
              <a:gd name="T55" fmla="*/ 12 h 43"/>
              <a:gd name="T56" fmla="*/ 14 w 43"/>
              <a:gd name="T57" fmla="*/ 16 h 43"/>
              <a:gd name="T58" fmla="*/ 15 w 43"/>
              <a:gd name="T59" fmla="*/ 19 h 43"/>
              <a:gd name="T60" fmla="*/ 14 w 43"/>
              <a:gd name="T61" fmla="*/ 20 h 43"/>
              <a:gd name="T62" fmla="*/ 28 w 43"/>
              <a:gd name="T63" fmla="*/ 25 h 43"/>
              <a:gd name="T64" fmla="*/ 34 w 43"/>
              <a:gd name="T65" fmla="*/ 32 h 43"/>
              <a:gd name="T66" fmla="*/ 34 w 43"/>
              <a:gd name="T67" fmla="*/ 34 h 43"/>
              <a:gd name="T68" fmla="*/ 34 w 43"/>
              <a:gd name="T69" fmla="*/ 39 h 43"/>
              <a:gd name="T70" fmla="*/ 42 w 43"/>
              <a:gd name="T71" fmla="*/ 28 h 43"/>
              <a:gd name="T72" fmla="*/ 37 w 43"/>
              <a:gd name="T73" fmla="*/ 29 h 43"/>
              <a:gd name="T74" fmla="*/ 34 w 43"/>
              <a:gd name="T75" fmla="*/ 32 h 43"/>
              <a:gd name="T76" fmla="*/ 27 w 43"/>
              <a:gd name="T77" fmla="*/ 29 h 43"/>
              <a:gd name="T78" fmla="*/ 12 w 43"/>
              <a:gd name="T79" fmla="*/ 23 h 43"/>
              <a:gd name="T80" fmla="*/ 10 w 43"/>
              <a:gd name="T81" fmla="*/ 23 h 43"/>
              <a:gd name="T82" fmla="*/ 9 w 43"/>
              <a:gd name="T83" fmla="*/ 23 h 43"/>
              <a:gd name="T84" fmla="*/ 5 w 43"/>
              <a:gd name="T85" fmla="*/ 36 h 43"/>
              <a:gd name="T86" fmla="*/ 13 w 43"/>
              <a:gd name="T87" fmla="*/ 41 h 43"/>
              <a:gd name="T88" fmla="*/ 27 w 43"/>
              <a:gd name="T89" fmla="*/ 29 h 43"/>
              <a:gd name="T90" fmla="*/ 36 w 43"/>
              <a:gd name="T91" fmla="*/ 5 h 43"/>
              <a:gd name="T92" fmla="*/ 26 w 43"/>
              <a:gd name="T93" fmla="*/ 8 h 43"/>
              <a:gd name="T94" fmla="*/ 26 w 43"/>
              <a:gd name="T95" fmla="*/ 8 h 43"/>
              <a:gd name="T96" fmla="*/ 25 w 43"/>
              <a:gd name="T97" fmla="*/ 10 h 43"/>
              <a:gd name="T98" fmla="*/ 32 w 43"/>
              <a:gd name="T99" fmla="*/ 23 h 43"/>
              <a:gd name="T100" fmla="*/ 36 w 43"/>
              <a:gd name="T101" fmla="*/ 26 h 43"/>
              <a:gd name="T102" fmla="*/ 42 w 43"/>
              <a:gd name="T103" fmla="*/ 24 h 43"/>
              <a:gd name="T104" fmla="*/ 43 w 43"/>
              <a:gd name="T105" fmla="*/ 21 h 43"/>
              <a:gd name="T106" fmla="*/ 36 w 43"/>
              <a:gd name="T107" fmla="*/ 5 h 43"/>
              <a:gd name="T108" fmla="*/ 29 w 43"/>
              <a:gd name="T109" fmla="*/ 31 h 43"/>
              <a:gd name="T110" fmla="*/ 16 w 43"/>
              <a:gd name="T111" fmla="*/ 42 h 43"/>
              <a:gd name="T112" fmla="*/ 21 w 43"/>
              <a:gd name="T113" fmla="*/ 43 h 43"/>
              <a:gd name="T114" fmla="*/ 30 w 43"/>
              <a:gd name="T115" fmla="*/ 41 h 43"/>
              <a:gd name="T116" fmla="*/ 31 w 43"/>
              <a:gd name="T117" fmla="*/ 34 h 43"/>
              <a:gd name="T118" fmla="*/ 31 w 43"/>
              <a:gd name="T119" fmla="*/ 32 h 43"/>
              <a:gd name="T120" fmla="*/ 29 w 43"/>
              <a:gd name="T121" fmla="*/ 31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3" h="43">
                <a:moveTo>
                  <a:pt x="10" y="14"/>
                </a:moveTo>
                <a:cubicBezTo>
                  <a:pt x="10" y="14"/>
                  <a:pt x="11" y="14"/>
                  <a:pt x="11" y="14"/>
                </a:cubicBezTo>
                <a:cubicBezTo>
                  <a:pt x="13" y="13"/>
                  <a:pt x="15" y="11"/>
                  <a:pt x="17" y="9"/>
                </a:cubicBezTo>
                <a:cubicBezTo>
                  <a:pt x="17" y="9"/>
                  <a:pt x="17" y="9"/>
                  <a:pt x="17" y="8"/>
                </a:cubicBezTo>
                <a:cubicBezTo>
                  <a:pt x="17" y="8"/>
                  <a:pt x="17" y="7"/>
                  <a:pt x="17" y="7"/>
                </a:cubicBezTo>
                <a:cubicBezTo>
                  <a:pt x="15" y="5"/>
                  <a:pt x="12" y="4"/>
                  <a:pt x="10" y="3"/>
                </a:cubicBezTo>
                <a:cubicBezTo>
                  <a:pt x="7" y="5"/>
                  <a:pt x="5" y="6"/>
                  <a:pt x="4" y="9"/>
                </a:cubicBezTo>
                <a:cubicBezTo>
                  <a:pt x="5" y="11"/>
                  <a:pt x="6" y="13"/>
                  <a:pt x="8" y="15"/>
                </a:cubicBezTo>
                <a:cubicBezTo>
                  <a:pt x="9" y="14"/>
                  <a:pt x="9" y="14"/>
                  <a:pt x="10" y="14"/>
                </a:cubicBezTo>
                <a:close/>
                <a:moveTo>
                  <a:pt x="5" y="19"/>
                </a:moveTo>
                <a:cubicBezTo>
                  <a:pt x="5" y="18"/>
                  <a:pt x="6" y="18"/>
                  <a:pt x="6" y="17"/>
                </a:cubicBezTo>
                <a:cubicBezTo>
                  <a:pt x="4" y="15"/>
                  <a:pt x="3" y="14"/>
                  <a:pt x="2" y="12"/>
                </a:cubicBezTo>
                <a:cubicBezTo>
                  <a:pt x="0" y="15"/>
                  <a:pt x="0" y="18"/>
                  <a:pt x="0" y="21"/>
                </a:cubicBezTo>
                <a:cubicBezTo>
                  <a:pt x="0" y="25"/>
                  <a:pt x="1" y="29"/>
                  <a:pt x="3" y="32"/>
                </a:cubicBezTo>
                <a:cubicBezTo>
                  <a:pt x="3" y="29"/>
                  <a:pt x="5" y="25"/>
                  <a:pt x="6" y="22"/>
                </a:cubicBezTo>
                <a:cubicBezTo>
                  <a:pt x="6" y="21"/>
                  <a:pt x="5" y="20"/>
                  <a:pt x="5" y="19"/>
                </a:cubicBezTo>
                <a:close/>
                <a:moveTo>
                  <a:pt x="21" y="4"/>
                </a:moveTo>
                <a:cubicBezTo>
                  <a:pt x="22" y="4"/>
                  <a:pt x="24" y="4"/>
                  <a:pt x="24" y="5"/>
                </a:cubicBezTo>
                <a:cubicBezTo>
                  <a:pt x="27" y="4"/>
                  <a:pt x="29" y="3"/>
                  <a:pt x="32" y="3"/>
                </a:cubicBezTo>
                <a:cubicBezTo>
                  <a:pt x="29" y="1"/>
                  <a:pt x="25" y="0"/>
                  <a:pt x="21" y="0"/>
                </a:cubicBezTo>
                <a:cubicBezTo>
                  <a:pt x="18" y="0"/>
                  <a:pt x="16" y="0"/>
                  <a:pt x="14" y="1"/>
                </a:cubicBezTo>
                <a:cubicBezTo>
                  <a:pt x="15" y="2"/>
                  <a:pt x="17" y="3"/>
                  <a:pt x="19" y="4"/>
                </a:cubicBezTo>
                <a:cubicBezTo>
                  <a:pt x="20" y="4"/>
                  <a:pt x="20" y="4"/>
                  <a:pt x="21" y="4"/>
                </a:cubicBezTo>
                <a:close/>
                <a:moveTo>
                  <a:pt x="28" y="25"/>
                </a:moveTo>
                <a:cubicBezTo>
                  <a:pt x="28" y="25"/>
                  <a:pt x="29" y="24"/>
                  <a:pt x="29" y="24"/>
                </a:cubicBezTo>
                <a:cubicBezTo>
                  <a:pt x="28" y="20"/>
                  <a:pt x="26" y="16"/>
                  <a:pt x="23" y="13"/>
                </a:cubicBezTo>
                <a:cubicBezTo>
                  <a:pt x="22" y="13"/>
                  <a:pt x="22" y="13"/>
                  <a:pt x="21" y="13"/>
                </a:cubicBezTo>
                <a:cubicBezTo>
                  <a:pt x="20" y="13"/>
                  <a:pt x="19" y="13"/>
                  <a:pt x="19" y="12"/>
                </a:cubicBezTo>
                <a:cubicBezTo>
                  <a:pt x="17" y="13"/>
                  <a:pt x="15" y="15"/>
                  <a:pt x="14" y="16"/>
                </a:cubicBezTo>
                <a:cubicBezTo>
                  <a:pt x="14" y="17"/>
                  <a:pt x="15" y="18"/>
                  <a:pt x="15" y="19"/>
                </a:cubicBezTo>
                <a:cubicBezTo>
                  <a:pt x="15" y="19"/>
                  <a:pt x="15" y="20"/>
                  <a:pt x="14" y="20"/>
                </a:cubicBezTo>
                <a:cubicBezTo>
                  <a:pt x="18" y="23"/>
                  <a:pt x="23" y="25"/>
                  <a:pt x="28" y="25"/>
                </a:cubicBezTo>
                <a:close/>
                <a:moveTo>
                  <a:pt x="34" y="32"/>
                </a:moveTo>
                <a:cubicBezTo>
                  <a:pt x="34" y="33"/>
                  <a:pt x="34" y="33"/>
                  <a:pt x="34" y="34"/>
                </a:cubicBezTo>
                <a:cubicBezTo>
                  <a:pt x="34" y="36"/>
                  <a:pt x="34" y="37"/>
                  <a:pt x="34" y="39"/>
                </a:cubicBezTo>
                <a:cubicBezTo>
                  <a:pt x="37" y="36"/>
                  <a:pt x="40" y="32"/>
                  <a:pt x="42" y="28"/>
                </a:cubicBezTo>
                <a:cubicBezTo>
                  <a:pt x="40" y="28"/>
                  <a:pt x="38" y="29"/>
                  <a:pt x="37" y="29"/>
                </a:cubicBezTo>
                <a:cubicBezTo>
                  <a:pt x="36" y="30"/>
                  <a:pt x="35" y="31"/>
                  <a:pt x="34" y="32"/>
                </a:cubicBezTo>
                <a:close/>
                <a:moveTo>
                  <a:pt x="27" y="29"/>
                </a:moveTo>
                <a:cubicBezTo>
                  <a:pt x="22" y="28"/>
                  <a:pt x="17" y="26"/>
                  <a:pt x="12" y="23"/>
                </a:cubicBezTo>
                <a:cubicBezTo>
                  <a:pt x="12" y="23"/>
                  <a:pt x="11" y="23"/>
                  <a:pt x="10" y="23"/>
                </a:cubicBezTo>
                <a:cubicBezTo>
                  <a:pt x="10" y="23"/>
                  <a:pt x="9" y="23"/>
                  <a:pt x="9" y="23"/>
                </a:cubicBezTo>
                <a:cubicBezTo>
                  <a:pt x="7" y="27"/>
                  <a:pt x="6" y="32"/>
                  <a:pt x="5" y="36"/>
                </a:cubicBezTo>
                <a:cubicBezTo>
                  <a:pt x="7" y="38"/>
                  <a:pt x="10" y="40"/>
                  <a:pt x="13" y="41"/>
                </a:cubicBezTo>
                <a:cubicBezTo>
                  <a:pt x="16" y="36"/>
                  <a:pt x="21" y="32"/>
                  <a:pt x="27" y="29"/>
                </a:cubicBezTo>
                <a:close/>
                <a:moveTo>
                  <a:pt x="36" y="5"/>
                </a:moveTo>
                <a:cubicBezTo>
                  <a:pt x="32" y="6"/>
                  <a:pt x="29" y="7"/>
                  <a:pt x="26" y="8"/>
                </a:cubicBezTo>
                <a:cubicBezTo>
                  <a:pt x="26" y="8"/>
                  <a:pt x="26" y="8"/>
                  <a:pt x="26" y="8"/>
                </a:cubicBezTo>
                <a:cubicBezTo>
                  <a:pt x="26" y="9"/>
                  <a:pt x="26" y="10"/>
                  <a:pt x="25" y="10"/>
                </a:cubicBezTo>
                <a:cubicBezTo>
                  <a:pt x="28" y="14"/>
                  <a:pt x="31" y="18"/>
                  <a:pt x="32" y="23"/>
                </a:cubicBezTo>
                <a:cubicBezTo>
                  <a:pt x="34" y="23"/>
                  <a:pt x="36" y="24"/>
                  <a:pt x="36" y="26"/>
                </a:cubicBezTo>
                <a:cubicBezTo>
                  <a:pt x="39" y="25"/>
                  <a:pt x="41" y="25"/>
                  <a:pt x="42" y="24"/>
                </a:cubicBezTo>
                <a:cubicBezTo>
                  <a:pt x="43" y="23"/>
                  <a:pt x="43" y="22"/>
                  <a:pt x="43" y="21"/>
                </a:cubicBezTo>
                <a:cubicBezTo>
                  <a:pt x="43" y="15"/>
                  <a:pt x="40" y="9"/>
                  <a:pt x="36" y="5"/>
                </a:cubicBezTo>
                <a:close/>
                <a:moveTo>
                  <a:pt x="29" y="31"/>
                </a:moveTo>
                <a:cubicBezTo>
                  <a:pt x="24" y="34"/>
                  <a:pt x="19" y="38"/>
                  <a:pt x="16" y="42"/>
                </a:cubicBezTo>
                <a:cubicBezTo>
                  <a:pt x="18" y="43"/>
                  <a:pt x="19" y="43"/>
                  <a:pt x="21" y="43"/>
                </a:cubicBezTo>
                <a:cubicBezTo>
                  <a:pt x="24" y="43"/>
                  <a:pt x="27" y="42"/>
                  <a:pt x="30" y="41"/>
                </a:cubicBezTo>
                <a:cubicBezTo>
                  <a:pt x="31" y="39"/>
                  <a:pt x="31" y="37"/>
                  <a:pt x="31" y="34"/>
                </a:cubicBezTo>
                <a:cubicBezTo>
                  <a:pt x="31" y="33"/>
                  <a:pt x="31" y="33"/>
                  <a:pt x="31" y="32"/>
                </a:cubicBezTo>
                <a:cubicBezTo>
                  <a:pt x="30" y="32"/>
                  <a:pt x="30" y="31"/>
                  <a:pt x="29" y="31"/>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5" name="Freeform 182"/>
          <p:cNvSpPr>
            <a:spLocks noEditPoints="1"/>
          </p:cNvSpPr>
          <p:nvPr/>
        </p:nvSpPr>
        <p:spPr bwMode="auto">
          <a:xfrm>
            <a:off x="5562151" y="4743236"/>
            <a:ext cx="369006" cy="369006"/>
          </a:xfrm>
          <a:custGeom>
            <a:avLst/>
            <a:gdLst>
              <a:gd name="T0" fmla="*/ 22 w 43"/>
              <a:gd name="T1" fmla="*/ 0 h 43"/>
              <a:gd name="T2" fmla="*/ 0 w 43"/>
              <a:gd name="T3" fmla="*/ 22 h 43"/>
              <a:gd name="T4" fmla="*/ 22 w 43"/>
              <a:gd name="T5" fmla="*/ 43 h 43"/>
              <a:gd name="T6" fmla="*/ 43 w 43"/>
              <a:gd name="T7" fmla="*/ 22 h 43"/>
              <a:gd name="T8" fmla="*/ 22 w 43"/>
              <a:gd name="T9" fmla="*/ 0 h 43"/>
              <a:gd name="T10" fmla="*/ 22 w 43"/>
              <a:gd name="T11" fmla="*/ 29 h 43"/>
              <a:gd name="T12" fmla="*/ 15 w 43"/>
              <a:gd name="T13" fmla="*/ 22 h 43"/>
              <a:gd name="T14" fmla="*/ 22 w 43"/>
              <a:gd name="T15" fmla="*/ 15 h 43"/>
              <a:gd name="T16" fmla="*/ 29 w 43"/>
              <a:gd name="T17" fmla="*/ 22 h 43"/>
              <a:gd name="T18" fmla="*/ 22 w 43"/>
              <a:gd name="T19" fmla="*/ 29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 h="43">
                <a:moveTo>
                  <a:pt x="22" y="0"/>
                </a:moveTo>
                <a:cubicBezTo>
                  <a:pt x="10" y="0"/>
                  <a:pt x="0" y="10"/>
                  <a:pt x="0" y="22"/>
                </a:cubicBezTo>
                <a:cubicBezTo>
                  <a:pt x="0" y="34"/>
                  <a:pt x="10" y="43"/>
                  <a:pt x="22" y="43"/>
                </a:cubicBezTo>
                <a:cubicBezTo>
                  <a:pt x="34" y="43"/>
                  <a:pt x="43" y="34"/>
                  <a:pt x="43" y="22"/>
                </a:cubicBezTo>
                <a:cubicBezTo>
                  <a:pt x="43" y="10"/>
                  <a:pt x="34" y="0"/>
                  <a:pt x="22" y="0"/>
                </a:cubicBezTo>
                <a:close/>
                <a:moveTo>
                  <a:pt x="22" y="29"/>
                </a:moveTo>
                <a:cubicBezTo>
                  <a:pt x="18" y="29"/>
                  <a:pt x="15" y="25"/>
                  <a:pt x="15" y="22"/>
                </a:cubicBezTo>
                <a:cubicBezTo>
                  <a:pt x="15" y="18"/>
                  <a:pt x="18" y="15"/>
                  <a:pt x="22" y="15"/>
                </a:cubicBezTo>
                <a:cubicBezTo>
                  <a:pt x="26" y="15"/>
                  <a:pt x="29" y="18"/>
                  <a:pt x="29" y="22"/>
                </a:cubicBezTo>
                <a:cubicBezTo>
                  <a:pt x="29" y="25"/>
                  <a:pt x="26" y="29"/>
                  <a:pt x="22" y="29"/>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6" name="Freeform 183"/>
          <p:cNvSpPr>
            <a:spLocks noEditPoints="1"/>
          </p:cNvSpPr>
          <p:nvPr/>
        </p:nvSpPr>
        <p:spPr bwMode="auto">
          <a:xfrm>
            <a:off x="4935999" y="4828251"/>
            <a:ext cx="401566" cy="198975"/>
          </a:xfrm>
          <a:custGeom>
            <a:avLst/>
            <a:gdLst>
              <a:gd name="T0" fmla="*/ 42 w 47"/>
              <a:gd name="T1" fmla="*/ 0 h 23"/>
              <a:gd name="T2" fmla="*/ 4 w 47"/>
              <a:gd name="T3" fmla="*/ 0 h 23"/>
              <a:gd name="T4" fmla="*/ 0 w 47"/>
              <a:gd name="T5" fmla="*/ 4 h 23"/>
              <a:gd name="T6" fmla="*/ 0 w 47"/>
              <a:gd name="T7" fmla="*/ 18 h 23"/>
              <a:gd name="T8" fmla="*/ 4 w 47"/>
              <a:gd name="T9" fmla="*/ 23 h 23"/>
              <a:gd name="T10" fmla="*/ 42 w 47"/>
              <a:gd name="T11" fmla="*/ 23 h 23"/>
              <a:gd name="T12" fmla="*/ 47 w 47"/>
              <a:gd name="T13" fmla="*/ 18 h 23"/>
              <a:gd name="T14" fmla="*/ 47 w 47"/>
              <a:gd name="T15" fmla="*/ 4 h 23"/>
              <a:gd name="T16" fmla="*/ 42 w 47"/>
              <a:gd name="T17" fmla="*/ 0 h 23"/>
              <a:gd name="T18" fmla="*/ 42 w 47"/>
              <a:gd name="T19" fmla="*/ 18 h 23"/>
              <a:gd name="T20" fmla="*/ 4 w 47"/>
              <a:gd name="T21" fmla="*/ 18 h 23"/>
              <a:gd name="T22" fmla="*/ 4 w 47"/>
              <a:gd name="T23" fmla="*/ 4 h 23"/>
              <a:gd name="T24" fmla="*/ 42 w 47"/>
              <a:gd name="T25" fmla="*/ 4 h 23"/>
              <a:gd name="T26" fmla="*/ 42 w 47"/>
              <a:gd name="T27" fmla="*/ 18 h 23"/>
              <a:gd name="T28" fmla="*/ 40 w 47"/>
              <a:gd name="T29" fmla="*/ 7 h 23"/>
              <a:gd name="T30" fmla="*/ 30 w 47"/>
              <a:gd name="T31" fmla="*/ 7 h 23"/>
              <a:gd name="T32" fmla="*/ 30 w 47"/>
              <a:gd name="T33" fmla="*/ 16 h 23"/>
              <a:gd name="T34" fmla="*/ 40 w 47"/>
              <a:gd name="T35" fmla="*/ 16 h 23"/>
              <a:gd name="T36" fmla="*/ 40 w 47"/>
              <a:gd name="T37" fmla="*/ 7 h 23"/>
              <a:gd name="T38" fmla="*/ 16 w 47"/>
              <a:gd name="T39" fmla="*/ 7 h 23"/>
              <a:gd name="T40" fmla="*/ 7 w 47"/>
              <a:gd name="T41" fmla="*/ 7 h 23"/>
              <a:gd name="T42" fmla="*/ 7 w 47"/>
              <a:gd name="T43" fmla="*/ 16 h 23"/>
              <a:gd name="T44" fmla="*/ 16 w 47"/>
              <a:gd name="T45" fmla="*/ 16 h 23"/>
              <a:gd name="T46" fmla="*/ 16 w 47"/>
              <a:gd name="T47" fmla="*/ 7 h 23"/>
              <a:gd name="T48" fmla="*/ 28 w 47"/>
              <a:gd name="T49" fmla="*/ 7 h 23"/>
              <a:gd name="T50" fmla="*/ 18 w 47"/>
              <a:gd name="T51" fmla="*/ 7 h 23"/>
              <a:gd name="T52" fmla="*/ 18 w 47"/>
              <a:gd name="T53" fmla="*/ 16 h 23"/>
              <a:gd name="T54" fmla="*/ 28 w 47"/>
              <a:gd name="T55" fmla="*/ 16 h 23"/>
              <a:gd name="T56" fmla="*/ 28 w 47"/>
              <a:gd name="T57" fmla="*/ 7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7" h="23">
                <a:moveTo>
                  <a:pt x="42" y="0"/>
                </a:moveTo>
                <a:cubicBezTo>
                  <a:pt x="4" y="0"/>
                  <a:pt x="4" y="0"/>
                  <a:pt x="4" y="0"/>
                </a:cubicBezTo>
                <a:cubicBezTo>
                  <a:pt x="2" y="0"/>
                  <a:pt x="0" y="2"/>
                  <a:pt x="0" y="4"/>
                </a:cubicBezTo>
                <a:cubicBezTo>
                  <a:pt x="0" y="18"/>
                  <a:pt x="0" y="18"/>
                  <a:pt x="0" y="18"/>
                </a:cubicBezTo>
                <a:cubicBezTo>
                  <a:pt x="0" y="21"/>
                  <a:pt x="2" y="23"/>
                  <a:pt x="4" y="23"/>
                </a:cubicBezTo>
                <a:cubicBezTo>
                  <a:pt x="42" y="23"/>
                  <a:pt x="42" y="23"/>
                  <a:pt x="42" y="23"/>
                </a:cubicBezTo>
                <a:cubicBezTo>
                  <a:pt x="44" y="23"/>
                  <a:pt x="47" y="21"/>
                  <a:pt x="47" y="18"/>
                </a:cubicBezTo>
                <a:cubicBezTo>
                  <a:pt x="47" y="4"/>
                  <a:pt x="47" y="4"/>
                  <a:pt x="47" y="4"/>
                </a:cubicBezTo>
                <a:cubicBezTo>
                  <a:pt x="47" y="2"/>
                  <a:pt x="44" y="0"/>
                  <a:pt x="42" y="0"/>
                </a:cubicBezTo>
                <a:close/>
                <a:moveTo>
                  <a:pt x="42" y="18"/>
                </a:moveTo>
                <a:cubicBezTo>
                  <a:pt x="4" y="18"/>
                  <a:pt x="4" y="18"/>
                  <a:pt x="4" y="18"/>
                </a:cubicBezTo>
                <a:cubicBezTo>
                  <a:pt x="4" y="4"/>
                  <a:pt x="4" y="4"/>
                  <a:pt x="4" y="4"/>
                </a:cubicBezTo>
                <a:cubicBezTo>
                  <a:pt x="42" y="4"/>
                  <a:pt x="42" y="4"/>
                  <a:pt x="42" y="4"/>
                </a:cubicBezTo>
                <a:lnTo>
                  <a:pt x="42" y="18"/>
                </a:lnTo>
                <a:close/>
                <a:moveTo>
                  <a:pt x="40" y="7"/>
                </a:moveTo>
                <a:cubicBezTo>
                  <a:pt x="30" y="7"/>
                  <a:pt x="30" y="7"/>
                  <a:pt x="30" y="7"/>
                </a:cubicBezTo>
                <a:cubicBezTo>
                  <a:pt x="30" y="16"/>
                  <a:pt x="30" y="16"/>
                  <a:pt x="30" y="16"/>
                </a:cubicBezTo>
                <a:cubicBezTo>
                  <a:pt x="40" y="16"/>
                  <a:pt x="40" y="16"/>
                  <a:pt x="40" y="16"/>
                </a:cubicBezTo>
                <a:lnTo>
                  <a:pt x="40" y="7"/>
                </a:lnTo>
                <a:close/>
                <a:moveTo>
                  <a:pt x="16" y="7"/>
                </a:moveTo>
                <a:cubicBezTo>
                  <a:pt x="7" y="7"/>
                  <a:pt x="7" y="7"/>
                  <a:pt x="7" y="7"/>
                </a:cubicBezTo>
                <a:cubicBezTo>
                  <a:pt x="7" y="16"/>
                  <a:pt x="7" y="16"/>
                  <a:pt x="7" y="16"/>
                </a:cubicBezTo>
                <a:cubicBezTo>
                  <a:pt x="16" y="16"/>
                  <a:pt x="16" y="16"/>
                  <a:pt x="16" y="16"/>
                </a:cubicBezTo>
                <a:lnTo>
                  <a:pt x="16" y="7"/>
                </a:lnTo>
                <a:close/>
                <a:moveTo>
                  <a:pt x="28" y="7"/>
                </a:moveTo>
                <a:cubicBezTo>
                  <a:pt x="18" y="7"/>
                  <a:pt x="18" y="7"/>
                  <a:pt x="18" y="7"/>
                </a:cubicBezTo>
                <a:cubicBezTo>
                  <a:pt x="18" y="16"/>
                  <a:pt x="18" y="16"/>
                  <a:pt x="18" y="16"/>
                </a:cubicBezTo>
                <a:cubicBezTo>
                  <a:pt x="28" y="16"/>
                  <a:pt x="28" y="16"/>
                  <a:pt x="28" y="16"/>
                </a:cubicBezTo>
                <a:lnTo>
                  <a:pt x="28" y="7"/>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7" name="Freeform 184"/>
          <p:cNvSpPr>
            <a:spLocks noEditPoints="1"/>
          </p:cNvSpPr>
          <p:nvPr/>
        </p:nvSpPr>
        <p:spPr bwMode="auto">
          <a:xfrm>
            <a:off x="3763319" y="4828251"/>
            <a:ext cx="390712" cy="198975"/>
          </a:xfrm>
          <a:custGeom>
            <a:avLst/>
            <a:gdLst>
              <a:gd name="T0" fmla="*/ 42 w 46"/>
              <a:gd name="T1" fmla="*/ 0 h 23"/>
              <a:gd name="T2" fmla="*/ 4 w 46"/>
              <a:gd name="T3" fmla="*/ 0 h 23"/>
              <a:gd name="T4" fmla="*/ 0 w 46"/>
              <a:gd name="T5" fmla="*/ 4 h 23"/>
              <a:gd name="T6" fmla="*/ 0 w 46"/>
              <a:gd name="T7" fmla="*/ 18 h 23"/>
              <a:gd name="T8" fmla="*/ 4 w 46"/>
              <a:gd name="T9" fmla="*/ 23 h 23"/>
              <a:gd name="T10" fmla="*/ 42 w 46"/>
              <a:gd name="T11" fmla="*/ 23 h 23"/>
              <a:gd name="T12" fmla="*/ 46 w 46"/>
              <a:gd name="T13" fmla="*/ 18 h 23"/>
              <a:gd name="T14" fmla="*/ 46 w 46"/>
              <a:gd name="T15" fmla="*/ 4 h 23"/>
              <a:gd name="T16" fmla="*/ 42 w 46"/>
              <a:gd name="T17" fmla="*/ 0 h 23"/>
              <a:gd name="T18" fmla="*/ 42 w 46"/>
              <a:gd name="T19" fmla="*/ 18 h 23"/>
              <a:gd name="T20" fmla="*/ 4 w 46"/>
              <a:gd name="T21" fmla="*/ 18 h 23"/>
              <a:gd name="T22" fmla="*/ 4 w 46"/>
              <a:gd name="T23" fmla="*/ 4 h 23"/>
              <a:gd name="T24" fmla="*/ 42 w 46"/>
              <a:gd name="T25" fmla="*/ 4 h 23"/>
              <a:gd name="T26" fmla="*/ 42 w 46"/>
              <a:gd name="T27" fmla="*/ 18 h 23"/>
              <a:gd name="T28" fmla="*/ 16 w 46"/>
              <a:gd name="T29" fmla="*/ 7 h 23"/>
              <a:gd name="T30" fmla="*/ 7 w 46"/>
              <a:gd name="T31" fmla="*/ 7 h 23"/>
              <a:gd name="T32" fmla="*/ 7 w 46"/>
              <a:gd name="T33" fmla="*/ 16 h 23"/>
              <a:gd name="T34" fmla="*/ 16 w 46"/>
              <a:gd name="T35" fmla="*/ 16 h 23"/>
              <a:gd name="T36" fmla="*/ 16 w 46"/>
              <a:gd name="T37" fmla="*/ 7 h 23"/>
              <a:gd name="T38" fmla="*/ 28 w 46"/>
              <a:gd name="T39" fmla="*/ 7 h 23"/>
              <a:gd name="T40" fmla="*/ 18 w 46"/>
              <a:gd name="T41" fmla="*/ 7 h 23"/>
              <a:gd name="T42" fmla="*/ 18 w 46"/>
              <a:gd name="T43" fmla="*/ 16 h 23"/>
              <a:gd name="T44" fmla="*/ 28 w 46"/>
              <a:gd name="T45" fmla="*/ 16 h 23"/>
              <a:gd name="T46" fmla="*/ 28 w 46"/>
              <a:gd name="T47" fmla="*/ 7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6" h="23">
                <a:moveTo>
                  <a:pt x="42" y="0"/>
                </a:moveTo>
                <a:cubicBezTo>
                  <a:pt x="4" y="0"/>
                  <a:pt x="4" y="0"/>
                  <a:pt x="4" y="0"/>
                </a:cubicBezTo>
                <a:cubicBezTo>
                  <a:pt x="2" y="0"/>
                  <a:pt x="0" y="2"/>
                  <a:pt x="0" y="4"/>
                </a:cubicBezTo>
                <a:cubicBezTo>
                  <a:pt x="0" y="18"/>
                  <a:pt x="0" y="18"/>
                  <a:pt x="0" y="18"/>
                </a:cubicBezTo>
                <a:cubicBezTo>
                  <a:pt x="0" y="21"/>
                  <a:pt x="2" y="23"/>
                  <a:pt x="4" y="23"/>
                </a:cubicBezTo>
                <a:cubicBezTo>
                  <a:pt x="42" y="23"/>
                  <a:pt x="42" y="23"/>
                  <a:pt x="42" y="23"/>
                </a:cubicBezTo>
                <a:cubicBezTo>
                  <a:pt x="44" y="23"/>
                  <a:pt x="46" y="21"/>
                  <a:pt x="46" y="18"/>
                </a:cubicBezTo>
                <a:cubicBezTo>
                  <a:pt x="46" y="4"/>
                  <a:pt x="46" y="4"/>
                  <a:pt x="46" y="4"/>
                </a:cubicBezTo>
                <a:cubicBezTo>
                  <a:pt x="46" y="2"/>
                  <a:pt x="44" y="0"/>
                  <a:pt x="42" y="0"/>
                </a:cubicBezTo>
                <a:close/>
                <a:moveTo>
                  <a:pt x="42" y="18"/>
                </a:moveTo>
                <a:cubicBezTo>
                  <a:pt x="4" y="18"/>
                  <a:pt x="4" y="18"/>
                  <a:pt x="4" y="18"/>
                </a:cubicBezTo>
                <a:cubicBezTo>
                  <a:pt x="4" y="4"/>
                  <a:pt x="4" y="4"/>
                  <a:pt x="4" y="4"/>
                </a:cubicBezTo>
                <a:cubicBezTo>
                  <a:pt x="42" y="4"/>
                  <a:pt x="42" y="4"/>
                  <a:pt x="42" y="4"/>
                </a:cubicBezTo>
                <a:lnTo>
                  <a:pt x="42" y="18"/>
                </a:lnTo>
                <a:close/>
                <a:moveTo>
                  <a:pt x="16" y="7"/>
                </a:moveTo>
                <a:cubicBezTo>
                  <a:pt x="7" y="7"/>
                  <a:pt x="7" y="7"/>
                  <a:pt x="7" y="7"/>
                </a:cubicBezTo>
                <a:cubicBezTo>
                  <a:pt x="7" y="16"/>
                  <a:pt x="7" y="16"/>
                  <a:pt x="7" y="16"/>
                </a:cubicBezTo>
                <a:cubicBezTo>
                  <a:pt x="16" y="16"/>
                  <a:pt x="16" y="16"/>
                  <a:pt x="16" y="16"/>
                </a:cubicBezTo>
                <a:lnTo>
                  <a:pt x="16" y="7"/>
                </a:lnTo>
                <a:close/>
                <a:moveTo>
                  <a:pt x="28" y="7"/>
                </a:moveTo>
                <a:cubicBezTo>
                  <a:pt x="18" y="7"/>
                  <a:pt x="18" y="7"/>
                  <a:pt x="18" y="7"/>
                </a:cubicBezTo>
                <a:cubicBezTo>
                  <a:pt x="18" y="16"/>
                  <a:pt x="18" y="16"/>
                  <a:pt x="18" y="16"/>
                </a:cubicBezTo>
                <a:cubicBezTo>
                  <a:pt x="28" y="16"/>
                  <a:pt x="28" y="16"/>
                  <a:pt x="28" y="16"/>
                </a:cubicBezTo>
                <a:lnTo>
                  <a:pt x="28" y="7"/>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8" name="Freeform 185"/>
          <p:cNvSpPr>
            <a:spLocks noEditPoints="1"/>
          </p:cNvSpPr>
          <p:nvPr/>
        </p:nvSpPr>
        <p:spPr bwMode="auto">
          <a:xfrm>
            <a:off x="2011791" y="4828251"/>
            <a:ext cx="401566" cy="198975"/>
          </a:xfrm>
          <a:custGeom>
            <a:avLst/>
            <a:gdLst>
              <a:gd name="T0" fmla="*/ 43 w 47"/>
              <a:gd name="T1" fmla="*/ 0 h 23"/>
              <a:gd name="T2" fmla="*/ 5 w 47"/>
              <a:gd name="T3" fmla="*/ 0 h 23"/>
              <a:gd name="T4" fmla="*/ 0 w 47"/>
              <a:gd name="T5" fmla="*/ 4 h 23"/>
              <a:gd name="T6" fmla="*/ 0 w 47"/>
              <a:gd name="T7" fmla="*/ 18 h 23"/>
              <a:gd name="T8" fmla="*/ 5 w 47"/>
              <a:gd name="T9" fmla="*/ 23 h 23"/>
              <a:gd name="T10" fmla="*/ 43 w 47"/>
              <a:gd name="T11" fmla="*/ 23 h 23"/>
              <a:gd name="T12" fmla="*/ 47 w 47"/>
              <a:gd name="T13" fmla="*/ 18 h 23"/>
              <a:gd name="T14" fmla="*/ 47 w 47"/>
              <a:gd name="T15" fmla="*/ 4 h 23"/>
              <a:gd name="T16" fmla="*/ 43 w 47"/>
              <a:gd name="T17" fmla="*/ 0 h 23"/>
              <a:gd name="T18" fmla="*/ 43 w 47"/>
              <a:gd name="T19" fmla="*/ 18 h 23"/>
              <a:gd name="T20" fmla="*/ 5 w 47"/>
              <a:gd name="T21" fmla="*/ 18 h 23"/>
              <a:gd name="T22" fmla="*/ 5 w 47"/>
              <a:gd name="T23" fmla="*/ 4 h 23"/>
              <a:gd name="T24" fmla="*/ 43 w 47"/>
              <a:gd name="T25" fmla="*/ 4 h 23"/>
              <a:gd name="T26" fmla="*/ 43 w 47"/>
              <a:gd name="T27" fmla="*/ 18 h 23"/>
              <a:gd name="T28" fmla="*/ 17 w 47"/>
              <a:gd name="T29" fmla="*/ 7 h 23"/>
              <a:gd name="T30" fmla="*/ 7 w 47"/>
              <a:gd name="T31" fmla="*/ 7 h 23"/>
              <a:gd name="T32" fmla="*/ 7 w 47"/>
              <a:gd name="T33" fmla="*/ 16 h 23"/>
              <a:gd name="T34" fmla="*/ 17 w 47"/>
              <a:gd name="T35" fmla="*/ 16 h 23"/>
              <a:gd name="T36" fmla="*/ 17 w 47"/>
              <a:gd name="T37" fmla="*/ 7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7" h="23">
                <a:moveTo>
                  <a:pt x="43" y="0"/>
                </a:moveTo>
                <a:cubicBezTo>
                  <a:pt x="5" y="0"/>
                  <a:pt x="5" y="0"/>
                  <a:pt x="5" y="0"/>
                </a:cubicBezTo>
                <a:cubicBezTo>
                  <a:pt x="2" y="0"/>
                  <a:pt x="0" y="2"/>
                  <a:pt x="0" y="4"/>
                </a:cubicBezTo>
                <a:cubicBezTo>
                  <a:pt x="0" y="18"/>
                  <a:pt x="0" y="18"/>
                  <a:pt x="0" y="18"/>
                </a:cubicBezTo>
                <a:cubicBezTo>
                  <a:pt x="0" y="21"/>
                  <a:pt x="2" y="23"/>
                  <a:pt x="5" y="23"/>
                </a:cubicBezTo>
                <a:cubicBezTo>
                  <a:pt x="43" y="23"/>
                  <a:pt x="43" y="23"/>
                  <a:pt x="43" y="23"/>
                </a:cubicBezTo>
                <a:cubicBezTo>
                  <a:pt x="45" y="23"/>
                  <a:pt x="47" y="21"/>
                  <a:pt x="47" y="18"/>
                </a:cubicBezTo>
                <a:cubicBezTo>
                  <a:pt x="47" y="4"/>
                  <a:pt x="47" y="4"/>
                  <a:pt x="47" y="4"/>
                </a:cubicBezTo>
                <a:cubicBezTo>
                  <a:pt x="47" y="2"/>
                  <a:pt x="45" y="0"/>
                  <a:pt x="43" y="0"/>
                </a:cubicBezTo>
                <a:close/>
                <a:moveTo>
                  <a:pt x="43" y="18"/>
                </a:moveTo>
                <a:cubicBezTo>
                  <a:pt x="5" y="18"/>
                  <a:pt x="5" y="18"/>
                  <a:pt x="5" y="18"/>
                </a:cubicBezTo>
                <a:cubicBezTo>
                  <a:pt x="5" y="4"/>
                  <a:pt x="5" y="4"/>
                  <a:pt x="5" y="4"/>
                </a:cubicBezTo>
                <a:cubicBezTo>
                  <a:pt x="43" y="4"/>
                  <a:pt x="43" y="4"/>
                  <a:pt x="43" y="4"/>
                </a:cubicBezTo>
                <a:lnTo>
                  <a:pt x="43" y="18"/>
                </a:lnTo>
                <a:close/>
                <a:moveTo>
                  <a:pt x="17" y="7"/>
                </a:moveTo>
                <a:cubicBezTo>
                  <a:pt x="7" y="7"/>
                  <a:pt x="7" y="7"/>
                  <a:pt x="7" y="7"/>
                </a:cubicBezTo>
                <a:cubicBezTo>
                  <a:pt x="7" y="16"/>
                  <a:pt x="7" y="16"/>
                  <a:pt x="7" y="16"/>
                </a:cubicBezTo>
                <a:cubicBezTo>
                  <a:pt x="17" y="16"/>
                  <a:pt x="17" y="16"/>
                  <a:pt x="17" y="16"/>
                </a:cubicBezTo>
                <a:lnTo>
                  <a:pt x="17" y="7"/>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9" name="Freeform 186"/>
          <p:cNvSpPr>
            <a:spLocks noEditPoints="1"/>
          </p:cNvSpPr>
          <p:nvPr/>
        </p:nvSpPr>
        <p:spPr bwMode="auto">
          <a:xfrm>
            <a:off x="1440546" y="4325888"/>
            <a:ext cx="401566" cy="198975"/>
          </a:xfrm>
          <a:custGeom>
            <a:avLst/>
            <a:gdLst>
              <a:gd name="T0" fmla="*/ 42 w 47"/>
              <a:gd name="T1" fmla="*/ 0 h 23"/>
              <a:gd name="T2" fmla="*/ 5 w 47"/>
              <a:gd name="T3" fmla="*/ 0 h 23"/>
              <a:gd name="T4" fmla="*/ 0 w 47"/>
              <a:gd name="T5" fmla="*/ 4 h 23"/>
              <a:gd name="T6" fmla="*/ 0 w 47"/>
              <a:gd name="T7" fmla="*/ 18 h 23"/>
              <a:gd name="T8" fmla="*/ 5 w 47"/>
              <a:gd name="T9" fmla="*/ 23 h 23"/>
              <a:gd name="T10" fmla="*/ 42 w 47"/>
              <a:gd name="T11" fmla="*/ 23 h 23"/>
              <a:gd name="T12" fmla="*/ 47 w 47"/>
              <a:gd name="T13" fmla="*/ 18 h 23"/>
              <a:gd name="T14" fmla="*/ 47 w 47"/>
              <a:gd name="T15" fmla="*/ 4 h 23"/>
              <a:gd name="T16" fmla="*/ 42 w 47"/>
              <a:gd name="T17" fmla="*/ 0 h 23"/>
              <a:gd name="T18" fmla="*/ 42 w 47"/>
              <a:gd name="T19" fmla="*/ 18 h 23"/>
              <a:gd name="T20" fmla="*/ 5 w 47"/>
              <a:gd name="T21" fmla="*/ 18 h 23"/>
              <a:gd name="T22" fmla="*/ 5 w 47"/>
              <a:gd name="T23" fmla="*/ 4 h 23"/>
              <a:gd name="T24" fmla="*/ 42 w 47"/>
              <a:gd name="T25" fmla="*/ 4 h 23"/>
              <a:gd name="T26" fmla="*/ 42 w 47"/>
              <a:gd name="T27" fmla="*/ 18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7" h="23">
                <a:moveTo>
                  <a:pt x="42" y="0"/>
                </a:moveTo>
                <a:cubicBezTo>
                  <a:pt x="5" y="0"/>
                  <a:pt x="5" y="0"/>
                  <a:pt x="5" y="0"/>
                </a:cubicBezTo>
                <a:cubicBezTo>
                  <a:pt x="2" y="0"/>
                  <a:pt x="0" y="2"/>
                  <a:pt x="0" y="4"/>
                </a:cubicBezTo>
                <a:cubicBezTo>
                  <a:pt x="0" y="18"/>
                  <a:pt x="0" y="18"/>
                  <a:pt x="0" y="18"/>
                </a:cubicBezTo>
                <a:cubicBezTo>
                  <a:pt x="0" y="21"/>
                  <a:pt x="2" y="23"/>
                  <a:pt x="5" y="23"/>
                </a:cubicBezTo>
                <a:cubicBezTo>
                  <a:pt x="42" y="23"/>
                  <a:pt x="42" y="23"/>
                  <a:pt x="42" y="23"/>
                </a:cubicBezTo>
                <a:cubicBezTo>
                  <a:pt x="45" y="23"/>
                  <a:pt x="47" y="21"/>
                  <a:pt x="47" y="18"/>
                </a:cubicBezTo>
                <a:cubicBezTo>
                  <a:pt x="47" y="4"/>
                  <a:pt x="47" y="4"/>
                  <a:pt x="47" y="4"/>
                </a:cubicBezTo>
                <a:cubicBezTo>
                  <a:pt x="47" y="2"/>
                  <a:pt x="45" y="0"/>
                  <a:pt x="42" y="0"/>
                </a:cubicBezTo>
                <a:close/>
                <a:moveTo>
                  <a:pt x="42" y="18"/>
                </a:moveTo>
                <a:cubicBezTo>
                  <a:pt x="5" y="18"/>
                  <a:pt x="5" y="18"/>
                  <a:pt x="5" y="18"/>
                </a:cubicBezTo>
                <a:cubicBezTo>
                  <a:pt x="5" y="4"/>
                  <a:pt x="5" y="4"/>
                  <a:pt x="5" y="4"/>
                </a:cubicBezTo>
                <a:cubicBezTo>
                  <a:pt x="42" y="4"/>
                  <a:pt x="42" y="4"/>
                  <a:pt x="42" y="4"/>
                </a:cubicBezTo>
                <a:lnTo>
                  <a:pt x="42" y="18"/>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10" name="Freeform 187"/>
          <p:cNvSpPr>
            <a:spLocks noEditPoints="1"/>
          </p:cNvSpPr>
          <p:nvPr/>
        </p:nvSpPr>
        <p:spPr bwMode="auto">
          <a:xfrm>
            <a:off x="3181406" y="4839104"/>
            <a:ext cx="408801" cy="177269"/>
          </a:xfrm>
          <a:custGeom>
            <a:avLst/>
            <a:gdLst>
              <a:gd name="T0" fmla="*/ 46 w 48"/>
              <a:gd name="T1" fmla="*/ 8 h 21"/>
              <a:gd name="T2" fmla="*/ 39 w 48"/>
              <a:gd name="T3" fmla="*/ 1 h 21"/>
              <a:gd name="T4" fmla="*/ 36 w 48"/>
              <a:gd name="T5" fmla="*/ 0 h 21"/>
              <a:gd name="T6" fmla="*/ 24 w 48"/>
              <a:gd name="T7" fmla="*/ 0 h 21"/>
              <a:gd name="T8" fmla="*/ 12 w 48"/>
              <a:gd name="T9" fmla="*/ 0 h 21"/>
              <a:gd name="T10" fmla="*/ 10 w 48"/>
              <a:gd name="T11" fmla="*/ 1 h 21"/>
              <a:gd name="T12" fmla="*/ 2 w 48"/>
              <a:gd name="T13" fmla="*/ 8 h 21"/>
              <a:gd name="T14" fmla="*/ 1 w 48"/>
              <a:gd name="T15" fmla="*/ 11 h 21"/>
              <a:gd name="T16" fmla="*/ 2 w 48"/>
              <a:gd name="T17" fmla="*/ 19 h 21"/>
              <a:gd name="T18" fmla="*/ 5 w 48"/>
              <a:gd name="T19" fmla="*/ 21 h 21"/>
              <a:gd name="T20" fmla="*/ 43 w 48"/>
              <a:gd name="T21" fmla="*/ 21 h 21"/>
              <a:gd name="T22" fmla="*/ 46 w 48"/>
              <a:gd name="T23" fmla="*/ 19 h 21"/>
              <a:gd name="T24" fmla="*/ 47 w 48"/>
              <a:gd name="T25" fmla="*/ 11 h 21"/>
              <a:gd name="T26" fmla="*/ 46 w 48"/>
              <a:gd name="T27" fmla="*/ 8 h 21"/>
              <a:gd name="T28" fmla="*/ 34 w 48"/>
              <a:gd name="T29" fmla="*/ 9 h 21"/>
              <a:gd name="T30" fmla="*/ 33 w 48"/>
              <a:gd name="T31" fmla="*/ 10 h 21"/>
              <a:gd name="T32" fmla="*/ 31 w 48"/>
              <a:gd name="T33" fmla="*/ 15 h 21"/>
              <a:gd name="T34" fmla="*/ 17 w 48"/>
              <a:gd name="T35" fmla="*/ 15 h 21"/>
              <a:gd name="T36" fmla="*/ 15 w 48"/>
              <a:gd name="T37" fmla="*/ 10 h 21"/>
              <a:gd name="T38" fmla="*/ 15 w 48"/>
              <a:gd name="T39" fmla="*/ 9 h 21"/>
              <a:gd name="T40" fmla="*/ 6 w 48"/>
              <a:gd name="T41" fmla="*/ 9 h 21"/>
              <a:gd name="T42" fmla="*/ 11 w 48"/>
              <a:gd name="T43" fmla="*/ 4 h 21"/>
              <a:gd name="T44" fmla="*/ 37 w 48"/>
              <a:gd name="T45" fmla="*/ 4 h 21"/>
              <a:gd name="T46" fmla="*/ 42 w 48"/>
              <a:gd name="T47" fmla="*/ 9 h 21"/>
              <a:gd name="T48" fmla="*/ 34 w 48"/>
              <a:gd name="T49" fmla="*/ 9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8" h="21">
                <a:moveTo>
                  <a:pt x="46" y="8"/>
                </a:moveTo>
                <a:cubicBezTo>
                  <a:pt x="45" y="7"/>
                  <a:pt x="41" y="3"/>
                  <a:pt x="39" y="1"/>
                </a:cubicBezTo>
                <a:cubicBezTo>
                  <a:pt x="38" y="0"/>
                  <a:pt x="37" y="0"/>
                  <a:pt x="36" y="0"/>
                </a:cubicBezTo>
                <a:cubicBezTo>
                  <a:pt x="35" y="0"/>
                  <a:pt x="24" y="0"/>
                  <a:pt x="24" y="0"/>
                </a:cubicBezTo>
                <a:cubicBezTo>
                  <a:pt x="24" y="0"/>
                  <a:pt x="13" y="0"/>
                  <a:pt x="12" y="0"/>
                </a:cubicBezTo>
                <a:cubicBezTo>
                  <a:pt x="11" y="0"/>
                  <a:pt x="10" y="0"/>
                  <a:pt x="10" y="1"/>
                </a:cubicBezTo>
                <a:cubicBezTo>
                  <a:pt x="8" y="3"/>
                  <a:pt x="3" y="7"/>
                  <a:pt x="2" y="8"/>
                </a:cubicBezTo>
                <a:cubicBezTo>
                  <a:pt x="1" y="9"/>
                  <a:pt x="0" y="10"/>
                  <a:pt x="1" y="11"/>
                </a:cubicBezTo>
                <a:cubicBezTo>
                  <a:pt x="2" y="19"/>
                  <a:pt x="2" y="19"/>
                  <a:pt x="2" y="19"/>
                </a:cubicBezTo>
                <a:cubicBezTo>
                  <a:pt x="2" y="20"/>
                  <a:pt x="4" y="21"/>
                  <a:pt x="5" y="21"/>
                </a:cubicBezTo>
                <a:cubicBezTo>
                  <a:pt x="43" y="21"/>
                  <a:pt x="43" y="21"/>
                  <a:pt x="43" y="21"/>
                </a:cubicBezTo>
                <a:cubicBezTo>
                  <a:pt x="45" y="21"/>
                  <a:pt x="46" y="20"/>
                  <a:pt x="46" y="19"/>
                </a:cubicBezTo>
                <a:cubicBezTo>
                  <a:pt x="47" y="11"/>
                  <a:pt x="47" y="11"/>
                  <a:pt x="47" y="11"/>
                </a:cubicBezTo>
                <a:cubicBezTo>
                  <a:pt x="48" y="10"/>
                  <a:pt x="47" y="9"/>
                  <a:pt x="46" y="8"/>
                </a:cubicBezTo>
                <a:close/>
                <a:moveTo>
                  <a:pt x="34" y="9"/>
                </a:moveTo>
                <a:cubicBezTo>
                  <a:pt x="33" y="9"/>
                  <a:pt x="33" y="10"/>
                  <a:pt x="33" y="10"/>
                </a:cubicBezTo>
                <a:cubicBezTo>
                  <a:pt x="31" y="15"/>
                  <a:pt x="31" y="15"/>
                  <a:pt x="31" y="15"/>
                </a:cubicBezTo>
                <a:cubicBezTo>
                  <a:pt x="17" y="15"/>
                  <a:pt x="17" y="15"/>
                  <a:pt x="17" y="15"/>
                </a:cubicBezTo>
                <a:cubicBezTo>
                  <a:pt x="15" y="10"/>
                  <a:pt x="15" y="10"/>
                  <a:pt x="15" y="10"/>
                </a:cubicBezTo>
                <a:cubicBezTo>
                  <a:pt x="15" y="10"/>
                  <a:pt x="15" y="9"/>
                  <a:pt x="15" y="9"/>
                </a:cubicBezTo>
                <a:cubicBezTo>
                  <a:pt x="6" y="9"/>
                  <a:pt x="6" y="9"/>
                  <a:pt x="6" y="9"/>
                </a:cubicBezTo>
                <a:cubicBezTo>
                  <a:pt x="11" y="4"/>
                  <a:pt x="11" y="4"/>
                  <a:pt x="11" y="4"/>
                </a:cubicBezTo>
                <a:cubicBezTo>
                  <a:pt x="37" y="4"/>
                  <a:pt x="37" y="4"/>
                  <a:pt x="37" y="4"/>
                </a:cubicBezTo>
                <a:cubicBezTo>
                  <a:pt x="42" y="9"/>
                  <a:pt x="42" y="9"/>
                  <a:pt x="42" y="9"/>
                </a:cubicBezTo>
                <a:lnTo>
                  <a:pt x="34" y="9"/>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11" name="Freeform 188"/>
          <p:cNvSpPr>
            <a:spLocks noEditPoints="1"/>
          </p:cNvSpPr>
          <p:nvPr/>
        </p:nvSpPr>
        <p:spPr bwMode="auto">
          <a:xfrm>
            <a:off x="2620686" y="4761324"/>
            <a:ext cx="376241" cy="332829"/>
          </a:xfrm>
          <a:custGeom>
            <a:avLst/>
            <a:gdLst>
              <a:gd name="T0" fmla="*/ 25 w 44"/>
              <a:gd name="T1" fmla="*/ 0 h 39"/>
              <a:gd name="T2" fmla="*/ 5 w 44"/>
              <a:gd name="T3" fmla="*/ 19 h 39"/>
              <a:gd name="T4" fmla="*/ 0 w 44"/>
              <a:gd name="T5" fmla="*/ 19 h 39"/>
              <a:gd name="T6" fmla="*/ 8 w 44"/>
              <a:gd name="T7" fmla="*/ 29 h 39"/>
              <a:gd name="T8" fmla="*/ 17 w 44"/>
              <a:gd name="T9" fmla="*/ 19 h 39"/>
              <a:gd name="T10" fmla="*/ 10 w 44"/>
              <a:gd name="T11" fmla="*/ 19 h 39"/>
              <a:gd name="T12" fmla="*/ 25 w 44"/>
              <a:gd name="T13" fmla="*/ 5 h 39"/>
              <a:gd name="T14" fmla="*/ 39 w 44"/>
              <a:gd name="T15" fmla="*/ 20 h 39"/>
              <a:gd name="T16" fmla="*/ 25 w 44"/>
              <a:gd name="T17" fmla="*/ 34 h 39"/>
              <a:gd name="T18" fmla="*/ 16 w 44"/>
              <a:gd name="T19" fmla="*/ 31 h 39"/>
              <a:gd name="T20" fmla="*/ 13 w 44"/>
              <a:gd name="T21" fmla="*/ 35 h 39"/>
              <a:gd name="T22" fmla="*/ 25 w 44"/>
              <a:gd name="T23" fmla="*/ 39 h 39"/>
              <a:gd name="T24" fmla="*/ 44 w 44"/>
              <a:gd name="T25" fmla="*/ 20 h 39"/>
              <a:gd name="T26" fmla="*/ 25 w 44"/>
              <a:gd name="T27" fmla="*/ 0 h 39"/>
              <a:gd name="T28" fmla="*/ 23 w 44"/>
              <a:gd name="T29" fmla="*/ 9 h 39"/>
              <a:gd name="T30" fmla="*/ 23 w 44"/>
              <a:gd name="T31" fmla="*/ 20 h 39"/>
              <a:gd name="T32" fmla="*/ 30 w 44"/>
              <a:gd name="T33" fmla="*/ 27 h 39"/>
              <a:gd name="T34" fmla="*/ 32 w 44"/>
              <a:gd name="T35" fmla="*/ 25 h 39"/>
              <a:gd name="T36" fmla="*/ 26 w 44"/>
              <a:gd name="T37" fmla="*/ 19 h 39"/>
              <a:gd name="T38" fmla="*/ 26 w 44"/>
              <a:gd name="T39" fmla="*/ 9 h 39"/>
              <a:gd name="T40" fmla="*/ 23 w 44"/>
              <a:gd name="T41" fmla="*/ 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4" h="39">
                <a:moveTo>
                  <a:pt x="25" y="0"/>
                </a:moveTo>
                <a:cubicBezTo>
                  <a:pt x="14" y="0"/>
                  <a:pt x="6" y="9"/>
                  <a:pt x="5" y="19"/>
                </a:cubicBezTo>
                <a:cubicBezTo>
                  <a:pt x="0" y="19"/>
                  <a:pt x="0" y="19"/>
                  <a:pt x="0" y="19"/>
                </a:cubicBezTo>
                <a:cubicBezTo>
                  <a:pt x="8" y="29"/>
                  <a:pt x="8" y="29"/>
                  <a:pt x="8" y="29"/>
                </a:cubicBezTo>
                <a:cubicBezTo>
                  <a:pt x="17" y="19"/>
                  <a:pt x="17" y="19"/>
                  <a:pt x="17" y="19"/>
                </a:cubicBezTo>
                <a:cubicBezTo>
                  <a:pt x="10" y="19"/>
                  <a:pt x="10" y="19"/>
                  <a:pt x="10" y="19"/>
                </a:cubicBezTo>
                <a:cubicBezTo>
                  <a:pt x="10" y="11"/>
                  <a:pt x="17" y="5"/>
                  <a:pt x="25" y="5"/>
                </a:cubicBezTo>
                <a:cubicBezTo>
                  <a:pt x="32" y="5"/>
                  <a:pt x="39" y="12"/>
                  <a:pt x="39" y="20"/>
                </a:cubicBezTo>
                <a:cubicBezTo>
                  <a:pt x="39" y="28"/>
                  <a:pt x="32" y="34"/>
                  <a:pt x="25" y="34"/>
                </a:cubicBezTo>
                <a:cubicBezTo>
                  <a:pt x="21" y="34"/>
                  <a:pt x="18" y="33"/>
                  <a:pt x="16" y="31"/>
                </a:cubicBezTo>
                <a:cubicBezTo>
                  <a:pt x="13" y="35"/>
                  <a:pt x="13" y="35"/>
                  <a:pt x="13" y="35"/>
                </a:cubicBezTo>
                <a:cubicBezTo>
                  <a:pt x="16" y="37"/>
                  <a:pt x="20" y="39"/>
                  <a:pt x="25" y="39"/>
                </a:cubicBezTo>
                <a:cubicBezTo>
                  <a:pt x="35" y="39"/>
                  <a:pt x="44" y="30"/>
                  <a:pt x="44" y="20"/>
                </a:cubicBezTo>
                <a:cubicBezTo>
                  <a:pt x="44" y="9"/>
                  <a:pt x="35" y="0"/>
                  <a:pt x="25" y="0"/>
                </a:cubicBezTo>
                <a:close/>
                <a:moveTo>
                  <a:pt x="23" y="9"/>
                </a:moveTo>
                <a:cubicBezTo>
                  <a:pt x="23" y="20"/>
                  <a:pt x="23" y="20"/>
                  <a:pt x="23" y="20"/>
                </a:cubicBezTo>
                <a:cubicBezTo>
                  <a:pt x="30" y="27"/>
                  <a:pt x="30" y="27"/>
                  <a:pt x="30" y="27"/>
                </a:cubicBezTo>
                <a:cubicBezTo>
                  <a:pt x="32" y="25"/>
                  <a:pt x="32" y="25"/>
                  <a:pt x="32" y="25"/>
                </a:cubicBezTo>
                <a:cubicBezTo>
                  <a:pt x="26" y="19"/>
                  <a:pt x="26" y="19"/>
                  <a:pt x="26" y="19"/>
                </a:cubicBezTo>
                <a:cubicBezTo>
                  <a:pt x="26" y="9"/>
                  <a:pt x="26" y="9"/>
                  <a:pt x="26" y="9"/>
                </a:cubicBezTo>
                <a:lnTo>
                  <a:pt x="23" y="9"/>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12" name="Freeform 189"/>
          <p:cNvSpPr>
            <a:spLocks noEditPoints="1"/>
          </p:cNvSpPr>
          <p:nvPr/>
        </p:nvSpPr>
        <p:spPr bwMode="auto">
          <a:xfrm>
            <a:off x="4363856" y="4752280"/>
            <a:ext cx="401566" cy="350918"/>
          </a:xfrm>
          <a:custGeom>
            <a:avLst/>
            <a:gdLst>
              <a:gd name="T0" fmla="*/ 43 w 47"/>
              <a:gd name="T1" fmla="*/ 0 h 41"/>
              <a:gd name="T2" fmla="*/ 5 w 47"/>
              <a:gd name="T3" fmla="*/ 0 h 41"/>
              <a:gd name="T4" fmla="*/ 0 w 47"/>
              <a:gd name="T5" fmla="*/ 4 h 41"/>
              <a:gd name="T6" fmla="*/ 0 w 47"/>
              <a:gd name="T7" fmla="*/ 30 h 41"/>
              <a:gd name="T8" fmla="*/ 5 w 47"/>
              <a:gd name="T9" fmla="*/ 36 h 41"/>
              <a:gd name="T10" fmla="*/ 15 w 47"/>
              <a:gd name="T11" fmla="*/ 38 h 41"/>
              <a:gd name="T12" fmla="*/ 12 w 47"/>
              <a:gd name="T13" fmla="*/ 41 h 41"/>
              <a:gd name="T14" fmla="*/ 36 w 47"/>
              <a:gd name="T15" fmla="*/ 41 h 41"/>
              <a:gd name="T16" fmla="*/ 33 w 47"/>
              <a:gd name="T17" fmla="*/ 38 h 41"/>
              <a:gd name="T18" fmla="*/ 43 w 47"/>
              <a:gd name="T19" fmla="*/ 36 h 41"/>
              <a:gd name="T20" fmla="*/ 47 w 47"/>
              <a:gd name="T21" fmla="*/ 30 h 41"/>
              <a:gd name="T22" fmla="*/ 47 w 47"/>
              <a:gd name="T23" fmla="*/ 4 h 41"/>
              <a:gd name="T24" fmla="*/ 43 w 47"/>
              <a:gd name="T25" fmla="*/ 0 h 41"/>
              <a:gd name="T26" fmla="*/ 43 w 47"/>
              <a:gd name="T27" fmla="*/ 30 h 41"/>
              <a:gd name="T28" fmla="*/ 5 w 47"/>
              <a:gd name="T29" fmla="*/ 30 h 41"/>
              <a:gd name="T30" fmla="*/ 5 w 47"/>
              <a:gd name="T31" fmla="*/ 4 h 41"/>
              <a:gd name="T32" fmla="*/ 43 w 47"/>
              <a:gd name="T33" fmla="*/ 4 h 41"/>
              <a:gd name="T34" fmla="*/ 43 w 47"/>
              <a:gd name="T35" fmla="*/ 3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7" h="41">
                <a:moveTo>
                  <a:pt x="43" y="0"/>
                </a:moveTo>
                <a:cubicBezTo>
                  <a:pt x="5" y="0"/>
                  <a:pt x="5" y="0"/>
                  <a:pt x="5" y="0"/>
                </a:cubicBezTo>
                <a:cubicBezTo>
                  <a:pt x="3" y="0"/>
                  <a:pt x="0" y="2"/>
                  <a:pt x="0" y="4"/>
                </a:cubicBezTo>
                <a:cubicBezTo>
                  <a:pt x="0" y="30"/>
                  <a:pt x="0" y="30"/>
                  <a:pt x="0" y="30"/>
                </a:cubicBezTo>
                <a:cubicBezTo>
                  <a:pt x="0" y="33"/>
                  <a:pt x="3" y="35"/>
                  <a:pt x="5" y="36"/>
                </a:cubicBezTo>
                <a:cubicBezTo>
                  <a:pt x="15" y="38"/>
                  <a:pt x="15" y="38"/>
                  <a:pt x="15" y="38"/>
                </a:cubicBezTo>
                <a:cubicBezTo>
                  <a:pt x="15" y="38"/>
                  <a:pt x="7" y="41"/>
                  <a:pt x="12" y="41"/>
                </a:cubicBezTo>
                <a:cubicBezTo>
                  <a:pt x="36" y="41"/>
                  <a:pt x="36" y="41"/>
                  <a:pt x="36" y="41"/>
                </a:cubicBezTo>
                <a:cubicBezTo>
                  <a:pt x="41" y="41"/>
                  <a:pt x="33" y="38"/>
                  <a:pt x="33" y="38"/>
                </a:cubicBezTo>
                <a:cubicBezTo>
                  <a:pt x="43" y="36"/>
                  <a:pt x="43" y="36"/>
                  <a:pt x="43" y="36"/>
                </a:cubicBezTo>
                <a:cubicBezTo>
                  <a:pt x="45" y="35"/>
                  <a:pt x="47" y="33"/>
                  <a:pt x="47" y="30"/>
                </a:cubicBezTo>
                <a:cubicBezTo>
                  <a:pt x="47" y="4"/>
                  <a:pt x="47" y="4"/>
                  <a:pt x="47" y="4"/>
                </a:cubicBezTo>
                <a:cubicBezTo>
                  <a:pt x="47" y="2"/>
                  <a:pt x="45" y="0"/>
                  <a:pt x="43" y="0"/>
                </a:cubicBezTo>
                <a:close/>
                <a:moveTo>
                  <a:pt x="43" y="30"/>
                </a:moveTo>
                <a:cubicBezTo>
                  <a:pt x="5" y="30"/>
                  <a:pt x="5" y="30"/>
                  <a:pt x="5" y="30"/>
                </a:cubicBezTo>
                <a:cubicBezTo>
                  <a:pt x="5" y="4"/>
                  <a:pt x="5" y="4"/>
                  <a:pt x="5" y="4"/>
                </a:cubicBezTo>
                <a:cubicBezTo>
                  <a:pt x="43" y="4"/>
                  <a:pt x="43" y="4"/>
                  <a:pt x="43" y="4"/>
                </a:cubicBezTo>
                <a:lnTo>
                  <a:pt x="43" y="3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13" name="Freeform 190"/>
          <p:cNvSpPr>
            <a:spLocks noEditPoints="1"/>
          </p:cNvSpPr>
          <p:nvPr/>
        </p:nvSpPr>
        <p:spPr bwMode="auto">
          <a:xfrm>
            <a:off x="2009983" y="4253535"/>
            <a:ext cx="405182" cy="343682"/>
          </a:xfrm>
          <a:custGeom>
            <a:avLst/>
            <a:gdLst>
              <a:gd name="T0" fmla="*/ 22 w 47"/>
              <a:gd name="T1" fmla="*/ 21 h 40"/>
              <a:gd name="T2" fmla="*/ 26 w 47"/>
              <a:gd name="T3" fmla="*/ 21 h 40"/>
              <a:gd name="T4" fmla="*/ 26 w 47"/>
              <a:gd name="T5" fmla="*/ 25 h 40"/>
              <a:gd name="T6" fmla="*/ 47 w 47"/>
              <a:gd name="T7" fmla="*/ 25 h 40"/>
              <a:gd name="T8" fmla="*/ 47 w 47"/>
              <a:gd name="T9" fmla="*/ 12 h 40"/>
              <a:gd name="T10" fmla="*/ 42 w 47"/>
              <a:gd name="T11" fmla="*/ 7 h 40"/>
              <a:gd name="T12" fmla="*/ 34 w 47"/>
              <a:gd name="T13" fmla="*/ 7 h 40"/>
              <a:gd name="T14" fmla="*/ 32 w 47"/>
              <a:gd name="T15" fmla="*/ 1 h 40"/>
              <a:gd name="T16" fmla="*/ 29 w 47"/>
              <a:gd name="T17" fmla="*/ 0 h 40"/>
              <a:gd name="T18" fmla="*/ 18 w 47"/>
              <a:gd name="T19" fmla="*/ 0 h 40"/>
              <a:gd name="T20" fmla="*/ 16 w 47"/>
              <a:gd name="T21" fmla="*/ 1 h 40"/>
              <a:gd name="T22" fmla="*/ 13 w 47"/>
              <a:gd name="T23" fmla="*/ 7 h 40"/>
              <a:gd name="T24" fmla="*/ 5 w 47"/>
              <a:gd name="T25" fmla="*/ 7 h 40"/>
              <a:gd name="T26" fmla="*/ 1 w 47"/>
              <a:gd name="T27" fmla="*/ 12 h 40"/>
              <a:gd name="T28" fmla="*/ 0 w 47"/>
              <a:gd name="T29" fmla="*/ 25 h 40"/>
              <a:gd name="T30" fmla="*/ 22 w 47"/>
              <a:gd name="T31" fmla="*/ 25 h 40"/>
              <a:gd name="T32" fmla="*/ 22 w 47"/>
              <a:gd name="T33" fmla="*/ 21 h 40"/>
              <a:gd name="T34" fmla="*/ 18 w 47"/>
              <a:gd name="T35" fmla="*/ 4 h 40"/>
              <a:gd name="T36" fmla="*/ 20 w 47"/>
              <a:gd name="T37" fmla="*/ 3 h 40"/>
              <a:gd name="T38" fmla="*/ 27 w 47"/>
              <a:gd name="T39" fmla="*/ 3 h 40"/>
              <a:gd name="T40" fmla="*/ 29 w 47"/>
              <a:gd name="T41" fmla="*/ 4 h 40"/>
              <a:gd name="T42" fmla="*/ 31 w 47"/>
              <a:gd name="T43" fmla="*/ 7 h 40"/>
              <a:gd name="T44" fmla="*/ 17 w 47"/>
              <a:gd name="T45" fmla="*/ 7 h 40"/>
              <a:gd name="T46" fmla="*/ 18 w 47"/>
              <a:gd name="T47" fmla="*/ 4 h 40"/>
              <a:gd name="T48" fmla="*/ 26 w 47"/>
              <a:gd name="T49" fmla="*/ 32 h 40"/>
              <a:gd name="T50" fmla="*/ 22 w 47"/>
              <a:gd name="T51" fmla="*/ 32 h 40"/>
              <a:gd name="T52" fmla="*/ 22 w 47"/>
              <a:gd name="T53" fmla="*/ 28 h 40"/>
              <a:gd name="T54" fmla="*/ 1 w 47"/>
              <a:gd name="T55" fmla="*/ 28 h 40"/>
              <a:gd name="T56" fmla="*/ 2 w 47"/>
              <a:gd name="T57" fmla="*/ 36 h 40"/>
              <a:gd name="T58" fmla="*/ 6 w 47"/>
              <a:gd name="T59" fmla="*/ 40 h 40"/>
              <a:gd name="T60" fmla="*/ 41 w 47"/>
              <a:gd name="T61" fmla="*/ 40 h 40"/>
              <a:gd name="T62" fmla="*/ 45 w 47"/>
              <a:gd name="T63" fmla="*/ 36 h 40"/>
              <a:gd name="T64" fmla="*/ 46 w 47"/>
              <a:gd name="T65" fmla="*/ 28 h 40"/>
              <a:gd name="T66" fmla="*/ 26 w 47"/>
              <a:gd name="T67" fmla="*/ 28 h 40"/>
              <a:gd name="T68" fmla="*/ 26 w 47"/>
              <a:gd name="T69" fmla="*/ 3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7" h="40">
                <a:moveTo>
                  <a:pt x="22" y="21"/>
                </a:moveTo>
                <a:cubicBezTo>
                  <a:pt x="26" y="21"/>
                  <a:pt x="26" y="21"/>
                  <a:pt x="26" y="21"/>
                </a:cubicBezTo>
                <a:cubicBezTo>
                  <a:pt x="26" y="25"/>
                  <a:pt x="26" y="25"/>
                  <a:pt x="26" y="25"/>
                </a:cubicBezTo>
                <a:cubicBezTo>
                  <a:pt x="47" y="25"/>
                  <a:pt x="47" y="25"/>
                  <a:pt x="47" y="25"/>
                </a:cubicBezTo>
                <a:cubicBezTo>
                  <a:pt x="47" y="25"/>
                  <a:pt x="47" y="15"/>
                  <a:pt x="47" y="12"/>
                </a:cubicBezTo>
                <a:cubicBezTo>
                  <a:pt x="47" y="9"/>
                  <a:pt x="45" y="7"/>
                  <a:pt x="42" y="7"/>
                </a:cubicBezTo>
                <a:cubicBezTo>
                  <a:pt x="34" y="7"/>
                  <a:pt x="34" y="7"/>
                  <a:pt x="34" y="7"/>
                </a:cubicBezTo>
                <a:cubicBezTo>
                  <a:pt x="33" y="4"/>
                  <a:pt x="32" y="2"/>
                  <a:pt x="32" y="1"/>
                </a:cubicBezTo>
                <a:cubicBezTo>
                  <a:pt x="31" y="0"/>
                  <a:pt x="31" y="0"/>
                  <a:pt x="29" y="0"/>
                </a:cubicBezTo>
                <a:cubicBezTo>
                  <a:pt x="18" y="0"/>
                  <a:pt x="18" y="0"/>
                  <a:pt x="18" y="0"/>
                </a:cubicBezTo>
                <a:cubicBezTo>
                  <a:pt x="17" y="0"/>
                  <a:pt x="16" y="0"/>
                  <a:pt x="16" y="1"/>
                </a:cubicBezTo>
                <a:cubicBezTo>
                  <a:pt x="15" y="2"/>
                  <a:pt x="14" y="4"/>
                  <a:pt x="13" y="7"/>
                </a:cubicBezTo>
                <a:cubicBezTo>
                  <a:pt x="5" y="7"/>
                  <a:pt x="5" y="7"/>
                  <a:pt x="5" y="7"/>
                </a:cubicBezTo>
                <a:cubicBezTo>
                  <a:pt x="2" y="7"/>
                  <a:pt x="1" y="9"/>
                  <a:pt x="1" y="12"/>
                </a:cubicBezTo>
                <a:cubicBezTo>
                  <a:pt x="1" y="15"/>
                  <a:pt x="0" y="25"/>
                  <a:pt x="0" y="25"/>
                </a:cubicBezTo>
                <a:cubicBezTo>
                  <a:pt x="22" y="25"/>
                  <a:pt x="22" y="25"/>
                  <a:pt x="22" y="25"/>
                </a:cubicBezTo>
                <a:lnTo>
                  <a:pt x="22" y="21"/>
                </a:lnTo>
                <a:close/>
                <a:moveTo>
                  <a:pt x="18" y="4"/>
                </a:moveTo>
                <a:cubicBezTo>
                  <a:pt x="19" y="3"/>
                  <a:pt x="19" y="3"/>
                  <a:pt x="20" y="3"/>
                </a:cubicBezTo>
                <a:cubicBezTo>
                  <a:pt x="27" y="3"/>
                  <a:pt x="27" y="3"/>
                  <a:pt x="27" y="3"/>
                </a:cubicBezTo>
                <a:cubicBezTo>
                  <a:pt x="28" y="3"/>
                  <a:pt x="29" y="3"/>
                  <a:pt x="29" y="4"/>
                </a:cubicBezTo>
                <a:cubicBezTo>
                  <a:pt x="29" y="5"/>
                  <a:pt x="30" y="6"/>
                  <a:pt x="31" y="7"/>
                </a:cubicBezTo>
                <a:cubicBezTo>
                  <a:pt x="17" y="7"/>
                  <a:pt x="17" y="7"/>
                  <a:pt x="17" y="7"/>
                </a:cubicBezTo>
                <a:cubicBezTo>
                  <a:pt x="17" y="6"/>
                  <a:pt x="18" y="5"/>
                  <a:pt x="18" y="4"/>
                </a:cubicBezTo>
                <a:close/>
                <a:moveTo>
                  <a:pt x="26" y="32"/>
                </a:moveTo>
                <a:cubicBezTo>
                  <a:pt x="22" y="32"/>
                  <a:pt x="22" y="32"/>
                  <a:pt x="22" y="32"/>
                </a:cubicBezTo>
                <a:cubicBezTo>
                  <a:pt x="22" y="28"/>
                  <a:pt x="22" y="28"/>
                  <a:pt x="22" y="28"/>
                </a:cubicBezTo>
                <a:cubicBezTo>
                  <a:pt x="1" y="28"/>
                  <a:pt x="1" y="28"/>
                  <a:pt x="1" y="28"/>
                </a:cubicBezTo>
                <a:cubicBezTo>
                  <a:pt x="1" y="28"/>
                  <a:pt x="2" y="32"/>
                  <a:pt x="2" y="36"/>
                </a:cubicBezTo>
                <a:cubicBezTo>
                  <a:pt x="2" y="37"/>
                  <a:pt x="2" y="40"/>
                  <a:pt x="6" y="40"/>
                </a:cubicBezTo>
                <a:cubicBezTo>
                  <a:pt x="41" y="40"/>
                  <a:pt x="41" y="40"/>
                  <a:pt x="41" y="40"/>
                </a:cubicBezTo>
                <a:cubicBezTo>
                  <a:pt x="45" y="40"/>
                  <a:pt x="45" y="37"/>
                  <a:pt x="45" y="36"/>
                </a:cubicBezTo>
                <a:cubicBezTo>
                  <a:pt x="46" y="32"/>
                  <a:pt x="46" y="28"/>
                  <a:pt x="46" y="28"/>
                </a:cubicBezTo>
                <a:cubicBezTo>
                  <a:pt x="26" y="28"/>
                  <a:pt x="26" y="28"/>
                  <a:pt x="26" y="28"/>
                </a:cubicBezTo>
                <a:lnTo>
                  <a:pt x="26" y="32"/>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14" name="Freeform 191"/>
          <p:cNvSpPr>
            <a:spLocks/>
          </p:cNvSpPr>
          <p:nvPr/>
        </p:nvSpPr>
        <p:spPr bwMode="auto">
          <a:xfrm>
            <a:off x="1474915" y="4830061"/>
            <a:ext cx="332828" cy="195356"/>
          </a:xfrm>
          <a:custGeom>
            <a:avLst/>
            <a:gdLst>
              <a:gd name="T0" fmla="*/ 9 w 39"/>
              <a:gd name="T1" fmla="*/ 12 h 23"/>
              <a:gd name="T2" fmla="*/ 33 w 39"/>
              <a:gd name="T3" fmla="*/ 12 h 23"/>
              <a:gd name="T4" fmla="*/ 33 w 39"/>
              <a:gd name="T5" fmla="*/ 23 h 23"/>
              <a:gd name="T6" fmla="*/ 39 w 39"/>
              <a:gd name="T7" fmla="*/ 23 h 23"/>
              <a:gd name="T8" fmla="*/ 39 w 39"/>
              <a:gd name="T9" fmla="*/ 10 h 23"/>
              <a:gd name="T10" fmla="*/ 35 w 39"/>
              <a:gd name="T11" fmla="*/ 5 h 23"/>
              <a:gd name="T12" fmla="*/ 9 w 39"/>
              <a:gd name="T13" fmla="*/ 5 h 23"/>
              <a:gd name="T14" fmla="*/ 9 w 39"/>
              <a:gd name="T15" fmla="*/ 0 h 23"/>
              <a:gd name="T16" fmla="*/ 0 w 39"/>
              <a:gd name="T17" fmla="*/ 8 h 23"/>
              <a:gd name="T18" fmla="*/ 9 w 39"/>
              <a:gd name="T19" fmla="*/ 16 h 23"/>
              <a:gd name="T20" fmla="*/ 9 w 39"/>
              <a:gd name="T21" fmla="*/ 1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9" h="23">
                <a:moveTo>
                  <a:pt x="9" y="12"/>
                </a:moveTo>
                <a:cubicBezTo>
                  <a:pt x="33" y="12"/>
                  <a:pt x="33" y="12"/>
                  <a:pt x="33" y="12"/>
                </a:cubicBezTo>
                <a:cubicBezTo>
                  <a:pt x="33" y="23"/>
                  <a:pt x="33" y="23"/>
                  <a:pt x="33" y="23"/>
                </a:cubicBezTo>
                <a:cubicBezTo>
                  <a:pt x="39" y="23"/>
                  <a:pt x="39" y="23"/>
                  <a:pt x="39" y="23"/>
                </a:cubicBezTo>
                <a:cubicBezTo>
                  <a:pt x="39" y="10"/>
                  <a:pt x="39" y="10"/>
                  <a:pt x="39" y="10"/>
                </a:cubicBezTo>
                <a:cubicBezTo>
                  <a:pt x="39" y="7"/>
                  <a:pt x="37" y="5"/>
                  <a:pt x="35" y="5"/>
                </a:cubicBezTo>
                <a:cubicBezTo>
                  <a:pt x="9" y="5"/>
                  <a:pt x="9" y="5"/>
                  <a:pt x="9" y="5"/>
                </a:cubicBezTo>
                <a:cubicBezTo>
                  <a:pt x="9" y="0"/>
                  <a:pt x="9" y="0"/>
                  <a:pt x="9" y="0"/>
                </a:cubicBezTo>
                <a:cubicBezTo>
                  <a:pt x="0" y="8"/>
                  <a:pt x="0" y="8"/>
                  <a:pt x="0" y="8"/>
                </a:cubicBezTo>
                <a:cubicBezTo>
                  <a:pt x="9" y="16"/>
                  <a:pt x="9" y="16"/>
                  <a:pt x="9" y="16"/>
                </a:cubicBezTo>
                <a:lnTo>
                  <a:pt x="9" y="12"/>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15" name="Freeform 192"/>
          <p:cNvSpPr>
            <a:spLocks noEditPoints="1"/>
          </p:cNvSpPr>
          <p:nvPr/>
        </p:nvSpPr>
        <p:spPr bwMode="auto">
          <a:xfrm>
            <a:off x="2608023" y="4300564"/>
            <a:ext cx="401566" cy="249623"/>
          </a:xfrm>
          <a:custGeom>
            <a:avLst/>
            <a:gdLst>
              <a:gd name="T0" fmla="*/ 37 w 47"/>
              <a:gd name="T1" fmla="*/ 14 h 29"/>
              <a:gd name="T2" fmla="*/ 42 w 47"/>
              <a:gd name="T3" fmla="*/ 4 h 29"/>
              <a:gd name="T4" fmla="*/ 45 w 47"/>
              <a:gd name="T5" fmla="*/ 4 h 29"/>
              <a:gd name="T6" fmla="*/ 36 w 47"/>
              <a:gd name="T7" fmla="*/ 0 h 29"/>
              <a:gd name="T8" fmla="*/ 13 w 47"/>
              <a:gd name="T9" fmla="*/ 0 h 29"/>
              <a:gd name="T10" fmla="*/ 0 w 47"/>
              <a:gd name="T11" fmla="*/ 14 h 29"/>
              <a:gd name="T12" fmla="*/ 13 w 47"/>
              <a:gd name="T13" fmla="*/ 29 h 29"/>
              <a:gd name="T14" fmla="*/ 36 w 47"/>
              <a:gd name="T15" fmla="*/ 29 h 29"/>
              <a:gd name="T16" fmla="*/ 45 w 47"/>
              <a:gd name="T17" fmla="*/ 25 h 29"/>
              <a:gd name="T18" fmla="*/ 42 w 47"/>
              <a:gd name="T19" fmla="*/ 25 h 29"/>
              <a:gd name="T20" fmla="*/ 37 w 47"/>
              <a:gd name="T21" fmla="*/ 14 h 29"/>
              <a:gd name="T22" fmla="*/ 30 w 47"/>
              <a:gd name="T23" fmla="*/ 19 h 29"/>
              <a:gd name="T24" fmla="*/ 29 w 47"/>
              <a:gd name="T25" fmla="*/ 19 h 29"/>
              <a:gd name="T26" fmla="*/ 22 w 47"/>
              <a:gd name="T27" fmla="*/ 16 h 29"/>
              <a:gd name="T28" fmla="*/ 21 w 47"/>
              <a:gd name="T29" fmla="*/ 18 h 29"/>
              <a:gd name="T30" fmla="*/ 18 w 47"/>
              <a:gd name="T31" fmla="*/ 19 h 29"/>
              <a:gd name="T32" fmla="*/ 9 w 47"/>
              <a:gd name="T33" fmla="*/ 12 h 29"/>
              <a:gd name="T34" fmla="*/ 9 w 47"/>
              <a:gd name="T35" fmla="*/ 10 h 29"/>
              <a:gd name="T36" fmla="*/ 10 w 47"/>
              <a:gd name="T37" fmla="*/ 10 h 29"/>
              <a:gd name="T38" fmla="*/ 17 w 47"/>
              <a:gd name="T39" fmla="*/ 13 h 29"/>
              <a:gd name="T40" fmla="*/ 18 w 47"/>
              <a:gd name="T41" fmla="*/ 11 h 29"/>
              <a:gd name="T42" fmla="*/ 21 w 47"/>
              <a:gd name="T43" fmla="*/ 10 h 29"/>
              <a:gd name="T44" fmla="*/ 30 w 47"/>
              <a:gd name="T45" fmla="*/ 17 h 29"/>
              <a:gd name="T46" fmla="*/ 30 w 47"/>
              <a:gd name="T47" fmla="*/ 19 h 29"/>
              <a:gd name="T48" fmla="*/ 45 w 47"/>
              <a:gd name="T49" fmla="*/ 10 h 29"/>
              <a:gd name="T50" fmla="*/ 43 w 47"/>
              <a:gd name="T51" fmla="*/ 10 h 29"/>
              <a:gd name="T52" fmla="*/ 40 w 47"/>
              <a:gd name="T53" fmla="*/ 14 h 29"/>
              <a:gd name="T54" fmla="*/ 43 w 47"/>
              <a:gd name="T55" fmla="*/ 19 h 29"/>
              <a:gd name="T56" fmla="*/ 45 w 47"/>
              <a:gd name="T57" fmla="*/ 19 h 29"/>
              <a:gd name="T58" fmla="*/ 47 w 47"/>
              <a:gd name="T59" fmla="*/ 14 h 29"/>
              <a:gd name="T60" fmla="*/ 45 w 47"/>
              <a:gd name="T61" fmla="*/ 1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7" h="29">
                <a:moveTo>
                  <a:pt x="37" y="14"/>
                </a:moveTo>
                <a:cubicBezTo>
                  <a:pt x="37" y="8"/>
                  <a:pt x="40" y="4"/>
                  <a:pt x="42" y="4"/>
                </a:cubicBezTo>
                <a:cubicBezTo>
                  <a:pt x="43" y="4"/>
                  <a:pt x="45" y="4"/>
                  <a:pt x="45" y="4"/>
                </a:cubicBezTo>
                <a:cubicBezTo>
                  <a:pt x="43" y="2"/>
                  <a:pt x="42" y="0"/>
                  <a:pt x="36" y="0"/>
                </a:cubicBezTo>
                <a:cubicBezTo>
                  <a:pt x="13" y="0"/>
                  <a:pt x="13" y="0"/>
                  <a:pt x="13" y="0"/>
                </a:cubicBezTo>
                <a:cubicBezTo>
                  <a:pt x="4" y="0"/>
                  <a:pt x="0" y="8"/>
                  <a:pt x="0" y="14"/>
                </a:cubicBezTo>
                <a:cubicBezTo>
                  <a:pt x="0" y="20"/>
                  <a:pt x="4" y="29"/>
                  <a:pt x="13" y="29"/>
                </a:cubicBezTo>
                <a:cubicBezTo>
                  <a:pt x="36" y="29"/>
                  <a:pt x="36" y="29"/>
                  <a:pt x="36" y="29"/>
                </a:cubicBezTo>
                <a:cubicBezTo>
                  <a:pt x="42" y="29"/>
                  <a:pt x="43" y="27"/>
                  <a:pt x="45" y="25"/>
                </a:cubicBezTo>
                <a:cubicBezTo>
                  <a:pt x="45" y="25"/>
                  <a:pt x="44" y="25"/>
                  <a:pt x="42" y="25"/>
                </a:cubicBezTo>
                <a:cubicBezTo>
                  <a:pt x="40" y="25"/>
                  <a:pt x="37" y="21"/>
                  <a:pt x="37" y="14"/>
                </a:cubicBezTo>
                <a:close/>
                <a:moveTo>
                  <a:pt x="30" y="19"/>
                </a:moveTo>
                <a:cubicBezTo>
                  <a:pt x="30" y="19"/>
                  <a:pt x="29" y="19"/>
                  <a:pt x="29" y="19"/>
                </a:cubicBezTo>
                <a:cubicBezTo>
                  <a:pt x="22" y="16"/>
                  <a:pt x="22" y="16"/>
                  <a:pt x="22" y="16"/>
                </a:cubicBezTo>
                <a:cubicBezTo>
                  <a:pt x="22" y="16"/>
                  <a:pt x="21" y="17"/>
                  <a:pt x="21" y="18"/>
                </a:cubicBezTo>
                <a:cubicBezTo>
                  <a:pt x="20" y="19"/>
                  <a:pt x="20" y="21"/>
                  <a:pt x="18" y="19"/>
                </a:cubicBezTo>
                <a:cubicBezTo>
                  <a:pt x="16" y="18"/>
                  <a:pt x="9" y="12"/>
                  <a:pt x="9" y="12"/>
                </a:cubicBezTo>
                <a:cubicBezTo>
                  <a:pt x="9" y="12"/>
                  <a:pt x="8" y="11"/>
                  <a:pt x="9" y="10"/>
                </a:cubicBezTo>
                <a:cubicBezTo>
                  <a:pt x="9" y="10"/>
                  <a:pt x="10" y="10"/>
                  <a:pt x="10" y="10"/>
                </a:cubicBezTo>
                <a:cubicBezTo>
                  <a:pt x="17" y="13"/>
                  <a:pt x="17" y="13"/>
                  <a:pt x="17" y="13"/>
                </a:cubicBezTo>
                <a:cubicBezTo>
                  <a:pt x="17" y="13"/>
                  <a:pt x="18" y="12"/>
                  <a:pt x="18" y="11"/>
                </a:cubicBezTo>
                <a:cubicBezTo>
                  <a:pt x="19" y="10"/>
                  <a:pt x="19" y="8"/>
                  <a:pt x="21" y="10"/>
                </a:cubicBezTo>
                <a:cubicBezTo>
                  <a:pt x="23" y="11"/>
                  <a:pt x="30" y="17"/>
                  <a:pt x="30" y="17"/>
                </a:cubicBezTo>
                <a:cubicBezTo>
                  <a:pt x="30" y="17"/>
                  <a:pt x="31" y="18"/>
                  <a:pt x="30" y="19"/>
                </a:cubicBezTo>
                <a:close/>
                <a:moveTo>
                  <a:pt x="45" y="10"/>
                </a:moveTo>
                <a:cubicBezTo>
                  <a:pt x="43" y="10"/>
                  <a:pt x="43" y="10"/>
                  <a:pt x="43" y="10"/>
                </a:cubicBezTo>
                <a:cubicBezTo>
                  <a:pt x="42" y="10"/>
                  <a:pt x="40" y="11"/>
                  <a:pt x="40" y="14"/>
                </a:cubicBezTo>
                <a:cubicBezTo>
                  <a:pt x="40" y="17"/>
                  <a:pt x="42" y="19"/>
                  <a:pt x="43" y="19"/>
                </a:cubicBezTo>
                <a:cubicBezTo>
                  <a:pt x="45" y="19"/>
                  <a:pt x="45" y="19"/>
                  <a:pt x="45" y="19"/>
                </a:cubicBezTo>
                <a:cubicBezTo>
                  <a:pt x="46" y="19"/>
                  <a:pt x="47" y="17"/>
                  <a:pt x="47" y="14"/>
                </a:cubicBezTo>
                <a:cubicBezTo>
                  <a:pt x="47" y="11"/>
                  <a:pt x="46" y="10"/>
                  <a:pt x="45" y="10"/>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16" name="Freeform 193"/>
          <p:cNvSpPr>
            <a:spLocks noEditPoints="1"/>
          </p:cNvSpPr>
          <p:nvPr/>
        </p:nvSpPr>
        <p:spPr bwMode="auto">
          <a:xfrm>
            <a:off x="4935999" y="4293329"/>
            <a:ext cx="401566" cy="264093"/>
          </a:xfrm>
          <a:custGeom>
            <a:avLst/>
            <a:gdLst>
              <a:gd name="T0" fmla="*/ 35 w 47"/>
              <a:gd name="T1" fmla="*/ 9 h 31"/>
              <a:gd name="T2" fmla="*/ 33 w 47"/>
              <a:gd name="T3" fmla="*/ 9 h 31"/>
              <a:gd name="T4" fmla="*/ 21 w 47"/>
              <a:gd name="T5" fmla="*/ 0 h 31"/>
              <a:gd name="T6" fmla="*/ 9 w 47"/>
              <a:gd name="T7" fmla="*/ 13 h 31"/>
              <a:gd name="T8" fmla="*/ 9 w 47"/>
              <a:gd name="T9" fmla="*/ 14 h 31"/>
              <a:gd name="T10" fmla="*/ 8 w 47"/>
              <a:gd name="T11" fmla="*/ 14 h 31"/>
              <a:gd name="T12" fmla="*/ 0 w 47"/>
              <a:gd name="T13" fmla="*/ 23 h 31"/>
              <a:gd name="T14" fmla="*/ 8 w 47"/>
              <a:gd name="T15" fmla="*/ 31 h 31"/>
              <a:gd name="T16" fmla="*/ 35 w 47"/>
              <a:gd name="T17" fmla="*/ 31 h 31"/>
              <a:gd name="T18" fmla="*/ 47 w 47"/>
              <a:gd name="T19" fmla="*/ 20 h 31"/>
              <a:gd name="T20" fmla="*/ 35 w 47"/>
              <a:gd name="T21" fmla="*/ 9 h 31"/>
              <a:gd name="T22" fmla="*/ 26 w 47"/>
              <a:gd name="T23" fmla="*/ 19 h 31"/>
              <a:gd name="T24" fmla="*/ 20 w 47"/>
              <a:gd name="T25" fmla="*/ 26 h 31"/>
              <a:gd name="T26" fmla="*/ 18 w 47"/>
              <a:gd name="T27" fmla="*/ 26 h 31"/>
              <a:gd name="T28" fmla="*/ 18 w 47"/>
              <a:gd name="T29" fmla="*/ 26 h 31"/>
              <a:gd name="T30" fmla="*/ 18 w 47"/>
              <a:gd name="T31" fmla="*/ 25 h 31"/>
              <a:gd name="T32" fmla="*/ 21 w 47"/>
              <a:gd name="T33" fmla="*/ 19 h 31"/>
              <a:gd name="T34" fmla="*/ 19 w 47"/>
              <a:gd name="T35" fmla="*/ 18 h 31"/>
              <a:gd name="T36" fmla="*/ 19 w 47"/>
              <a:gd name="T37" fmla="*/ 18 h 31"/>
              <a:gd name="T38" fmla="*/ 17 w 47"/>
              <a:gd name="T39" fmla="*/ 17 h 31"/>
              <a:gd name="T40" fmla="*/ 18 w 47"/>
              <a:gd name="T41" fmla="*/ 16 h 31"/>
              <a:gd name="T42" fmla="*/ 24 w 47"/>
              <a:gd name="T43" fmla="*/ 9 h 31"/>
              <a:gd name="T44" fmla="*/ 26 w 47"/>
              <a:gd name="T45" fmla="*/ 8 h 31"/>
              <a:gd name="T46" fmla="*/ 26 w 47"/>
              <a:gd name="T47" fmla="*/ 9 h 31"/>
              <a:gd name="T48" fmla="*/ 26 w 47"/>
              <a:gd name="T49" fmla="*/ 10 h 31"/>
              <a:gd name="T50" fmla="*/ 24 w 47"/>
              <a:gd name="T51" fmla="*/ 15 h 31"/>
              <a:gd name="T52" fmla="*/ 25 w 47"/>
              <a:gd name="T53" fmla="*/ 16 h 31"/>
              <a:gd name="T54" fmla="*/ 26 w 47"/>
              <a:gd name="T55" fmla="*/ 16 h 31"/>
              <a:gd name="T56" fmla="*/ 27 w 47"/>
              <a:gd name="T57" fmla="*/ 18 h 31"/>
              <a:gd name="T58" fmla="*/ 26 w 47"/>
              <a:gd name="T59" fmla="*/ 19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7" h="31">
                <a:moveTo>
                  <a:pt x="35" y="9"/>
                </a:moveTo>
                <a:cubicBezTo>
                  <a:pt x="35" y="9"/>
                  <a:pt x="34" y="9"/>
                  <a:pt x="33" y="9"/>
                </a:cubicBezTo>
                <a:cubicBezTo>
                  <a:pt x="32" y="4"/>
                  <a:pt x="27" y="0"/>
                  <a:pt x="21" y="0"/>
                </a:cubicBezTo>
                <a:cubicBezTo>
                  <a:pt x="15" y="0"/>
                  <a:pt x="9" y="6"/>
                  <a:pt x="9" y="13"/>
                </a:cubicBezTo>
                <a:cubicBezTo>
                  <a:pt x="9" y="13"/>
                  <a:pt x="9" y="14"/>
                  <a:pt x="9" y="14"/>
                </a:cubicBezTo>
                <a:cubicBezTo>
                  <a:pt x="9" y="14"/>
                  <a:pt x="8" y="14"/>
                  <a:pt x="8" y="14"/>
                </a:cubicBezTo>
                <a:cubicBezTo>
                  <a:pt x="3" y="14"/>
                  <a:pt x="0" y="18"/>
                  <a:pt x="0" y="23"/>
                </a:cubicBezTo>
                <a:cubicBezTo>
                  <a:pt x="0" y="27"/>
                  <a:pt x="3" y="31"/>
                  <a:pt x="8" y="31"/>
                </a:cubicBezTo>
                <a:cubicBezTo>
                  <a:pt x="35" y="31"/>
                  <a:pt x="35" y="31"/>
                  <a:pt x="35" y="31"/>
                </a:cubicBezTo>
                <a:cubicBezTo>
                  <a:pt x="42" y="31"/>
                  <a:pt x="47" y="26"/>
                  <a:pt x="47" y="20"/>
                </a:cubicBezTo>
                <a:cubicBezTo>
                  <a:pt x="47" y="14"/>
                  <a:pt x="42" y="9"/>
                  <a:pt x="35" y="9"/>
                </a:cubicBezTo>
                <a:close/>
                <a:moveTo>
                  <a:pt x="26" y="19"/>
                </a:moveTo>
                <a:cubicBezTo>
                  <a:pt x="25" y="21"/>
                  <a:pt x="20" y="26"/>
                  <a:pt x="20" y="26"/>
                </a:cubicBezTo>
                <a:cubicBezTo>
                  <a:pt x="20" y="26"/>
                  <a:pt x="19" y="27"/>
                  <a:pt x="18" y="26"/>
                </a:cubicBezTo>
                <a:cubicBezTo>
                  <a:pt x="18" y="26"/>
                  <a:pt x="18" y="26"/>
                  <a:pt x="18" y="26"/>
                </a:cubicBezTo>
                <a:cubicBezTo>
                  <a:pt x="18" y="25"/>
                  <a:pt x="18" y="25"/>
                  <a:pt x="18" y="25"/>
                </a:cubicBezTo>
                <a:cubicBezTo>
                  <a:pt x="21" y="19"/>
                  <a:pt x="21" y="19"/>
                  <a:pt x="21" y="19"/>
                </a:cubicBezTo>
                <a:cubicBezTo>
                  <a:pt x="20" y="19"/>
                  <a:pt x="19" y="19"/>
                  <a:pt x="19" y="18"/>
                </a:cubicBezTo>
                <a:cubicBezTo>
                  <a:pt x="19" y="18"/>
                  <a:pt x="19" y="18"/>
                  <a:pt x="19" y="18"/>
                </a:cubicBezTo>
                <a:cubicBezTo>
                  <a:pt x="18" y="18"/>
                  <a:pt x="17" y="18"/>
                  <a:pt x="17" y="17"/>
                </a:cubicBezTo>
                <a:cubicBezTo>
                  <a:pt x="17" y="17"/>
                  <a:pt x="17" y="16"/>
                  <a:pt x="18" y="16"/>
                </a:cubicBezTo>
                <a:cubicBezTo>
                  <a:pt x="19" y="14"/>
                  <a:pt x="24" y="9"/>
                  <a:pt x="24" y="9"/>
                </a:cubicBezTo>
                <a:cubicBezTo>
                  <a:pt x="24" y="8"/>
                  <a:pt x="25" y="8"/>
                  <a:pt x="26" y="8"/>
                </a:cubicBezTo>
                <a:cubicBezTo>
                  <a:pt x="26" y="8"/>
                  <a:pt x="26" y="9"/>
                  <a:pt x="26" y="9"/>
                </a:cubicBezTo>
                <a:cubicBezTo>
                  <a:pt x="26" y="9"/>
                  <a:pt x="26" y="10"/>
                  <a:pt x="26" y="10"/>
                </a:cubicBezTo>
                <a:cubicBezTo>
                  <a:pt x="24" y="15"/>
                  <a:pt x="24" y="15"/>
                  <a:pt x="24" y="15"/>
                </a:cubicBezTo>
                <a:cubicBezTo>
                  <a:pt x="24" y="15"/>
                  <a:pt x="25" y="16"/>
                  <a:pt x="25" y="16"/>
                </a:cubicBezTo>
                <a:cubicBezTo>
                  <a:pt x="26" y="16"/>
                  <a:pt x="26" y="16"/>
                  <a:pt x="26" y="16"/>
                </a:cubicBezTo>
                <a:cubicBezTo>
                  <a:pt x="26" y="16"/>
                  <a:pt x="27" y="17"/>
                  <a:pt x="27" y="18"/>
                </a:cubicBezTo>
                <a:cubicBezTo>
                  <a:pt x="27" y="18"/>
                  <a:pt x="27" y="18"/>
                  <a:pt x="26" y="19"/>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17" name="Freeform 194"/>
          <p:cNvSpPr>
            <a:spLocks noEditPoints="1"/>
          </p:cNvSpPr>
          <p:nvPr/>
        </p:nvSpPr>
        <p:spPr bwMode="auto">
          <a:xfrm>
            <a:off x="4363856" y="4269815"/>
            <a:ext cx="401566" cy="311122"/>
          </a:xfrm>
          <a:custGeom>
            <a:avLst/>
            <a:gdLst>
              <a:gd name="T0" fmla="*/ 8 w 47"/>
              <a:gd name="T1" fmla="*/ 23 h 36"/>
              <a:gd name="T2" fmla="*/ 15 w 47"/>
              <a:gd name="T3" fmla="*/ 31 h 36"/>
              <a:gd name="T4" fmla="*/ 23 w 47"/>
              <a:gd name="T5" fmla="*/ 36 h 36"/>
              <a:gd name="T6" fmla="*/ 32 w 47"/>
              <a:gd name="T7" fmla="*/ 32 h 36"/>
              <a:gd name="T8" fmla="*/ 36 w 47"/>
              <a:gd name="T9" fmla="*/ 25 h 36"/>
              <a:gd name="T10" fmla="*/ 23 w 47"/>
              <a:gd name="T11" fmla="*/ 31 h 36"/>
              <a:gd name="T12" fmla="*/ 8 w 47"/>
              <a:gd name="T13" fmla="*/ 23 h 36"/>
              <a:gd name="T14" fmla="*/ 46 w 47"/>
              <a:gd name="T15" fmla="*/ 11 h 36"/>
              <a:gd name="T16" fmla="*/ 26 w 47"/>
              <a:gd name="T17" fmla="*/ 1 h 36"/>
              <a:gd name="T18" fmla="*/ 21 w 47"/>
              <a:gd name="T19" fmla="*/ 1 h 36"/>
              <a:gd name="T20" fmla="*/ 1 w 47"/>
              <a:gd name="T21" fmla="*/ 11 h 36"/>
              <a:gd name="T22" fmla="*/ 1 w 47"/>
              <a:gd name="T23" fmla="*/ 15 h 36"/>
              <a:gd name="T24" fmla="*/ 21 w 47"/>
              <a:gd name="T25" fmla="*/ 26 h 36"/>
              <a:gd name="T26" fmla="*/ 26 w 47"/>
              <a:gd name="T27" fmla="*/ 26 h 36"/>
              <a:gd name="T28" fmla="*/ 39 w 47"/>
              <a:gd name="T29" fmla="*/ 18 h 36"/>
              <a:gd name="T30" fmla="*/ 25 w 47"/>
              <a:gd name="T31" fmla="*/ 15 h 36"/>
              <a:gd name="T32" fmla="*/ 23 w 47"/>
              <a:gd name="T33" fmla="*/ 15 h 36"/>
              <a:gd name="T34" fmla="*/ 19 w 47"/>
              <a:gd name="T35" fmla="*/ 13 h 36"/>
              <a:gd name="T36" fmla="*/ 23 w 47"/>
              <a:gd name="T37" fmla="*/ 10 h 36"/>
              <a:gd name="T38" fmla="*/ 28 w 47"/>
              <a:gd name="T39" fmla="*/ 12 h 36"/>
              <a:gd name="T40" fmla="*/ 42 w 47"/>
              <a:gd name="T41" fmla="*/ 17 h 36"/>
              <a:gd name="T42" fmla="*/ 46 w 47"/>
              <a:gd name="T43" fmla="*/ 15 h 36"/>
              <a:gd name="T44" fmla="*/ 46 w 47"/>
              <a:gd name="T45" fmla="*/ 11 h 36"/>
              <a:gd name="T46" fmla="*/ 40 w 47"/>
              <a:gd name="T47" fmla="*/ 32 h 36"/>
              <a:gd name="T48" fmla="*/ 43 w 47"/>
              <a:gd name="T49" fmla="*/ 32 h 36"/>
              <a:gd name="T50" fmla="*/ 42 w 47"/>
              <a:gd name="T51" fmla="*/ 17 h 36"/>
              <a:gd name="T52" fmla="*/ 39 w 47"/>
              <a:gd name="T53" fmla="*/ 18 h 36"/>
              <a:gd name="T54" fmla="*/ 40 w 47"/>
              <a:gd name="T55" fmla="*/ 32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7" h="36">
                <a:moveTo>
                  <a:pt x="8" y="23"/>
                </a:moveTo>
                <a:cubicBezTo>
                  <a:pt x="9" y="27"/>
                  <a:pt x="10" y="29"/>
                  <a:pt x="15" y="31"/>
                </a:cubicBezTo>
                <a:cubicBezTo>
                  <a:pt x="19" y="33"/>
                  <a:pt x="22" y="36"/>
                  <a:pt x="23" y="36"/>
                </a:cubicBezTo>
                <a:cubicBezTo>
                  <a:pt x="25" y="36"/>
                  <a:pt x="27" y="34"/>
                  <a:pt x="32" y="32"/>
                </a:cubicBezTo>
                <a:cubicBezTo>
                  <a:pt x="37" y="30"/>
                  <a:pt x="35" y="29"/>
                  <a:pt x="36" y="25"/>
                </a:cubicBezTo>
                <a:cubicBezTo>
                  <a:pt x="23" y="31"/>
                  <a:pt x="23" y="31"/>
                  <a:pt x="23" y="31"/>
                </a:cubicBezTo>
                <a:lnTo>
                  <a:pt x="8" y="23"/>
                </a:lnTo>
                <a:close/>
                <a:moveTo>
                  <a:pt x="46" y="11"/>
                </a:moveTo>
                <a:cubicBezTo>
                  <a:pt x="26" y="1"/>
                  <a:pt x="26" y="1"/>
                  <a:pt x="26" y="1"/>
                </a:cubicBezTo>
                <a:cubicBezTo>
                  <a:pt x="25" y="0"/>
                  <a:pt x="22" y="0"/>
                  <a:pt x="21" y="1"/>
                </a:cubicBezTo>
                <a:cubicBezTo>
                  <a:pt x="1" y="11"/>
                  <a:pt x="1" y="11"/>
                  <a:pt x="1" y="11"/>
                </a:cubicBezTo>
                <a:cubicBezTo>
                  <a:pt x="0" y="12"/>
                  <a:pt x="0" y="14"/>
                  <a:pt x="1" y="15"/>
                </a:cubicBezTo>
                <a:cubicBezTo>
                  <a:pt x="21" y="26"/>
                  <a:pt x="21" y="26"/>
                  <a:pt x="21" y="26"/>
                </a:cubicBezTo>
                <a:cubicBezTo>
                  <a:pt x="22" y="26"/>
                  <a:pt x="25" y="26"/>
                  <a:pt x="26" y="26"/>
                </a:cubicBezTo>
                <a:cubicBezTo>
                  <a:pt x="39" y="18"/>
                  <a:pt x="39" y="18"/>
                  <a:pt x="39" y="18"/>
                </a:cubicBezTo>
                <a:cubicBezTo>
                  <a:pt x="25" y="15"/>
                  <a:pt x="25" y="15"/>
                  <a:pt x="25" y="15"/>
                </a:cubicBezTo>
                <a:cubicBezTo>
                  <a:pt x="25" y="15"/>
                  <a:pt x="24" y="15"/>
                  <a:pt x="23" y="15"/>
                </a:cubicBezTo>
                <a:cubicBezTo>
                  <a:pt x="21" y="15"/>
                  <a:pt x="19" y="14"/>
                  <a:pt x="19" y="13"/>
                </a:cubicBezTo>
                <a:cubicBezTo>
                  <a:pt x="19" y="11"/>
                  <a:pt x="21" y="10"/>
                  <a:pt x="23" y="10"/>
                </a:cubicBezTo>
                <a:cubicBezTo>
                  <a:pt x="25" y="10"/>
                  <a:pt x="27" y="11"/>
                  <a:pt x="28" y="12"/>
                </a:cubicBezTo>
                <a:cubicBezTo>
                  <a:pt x="42" y="17"/>
                  <a:pt x="42" y="17"/>
                  <a:pt x="42" y="17"/>
                </a:cubicBezTo>
                <a:cubicBezTo>
                  <a:pt x="46" y="15"/>
                  <a:pt x="46" y="15"/>
                  <a:pt x="46" y="15"/>
                </a:cubicBezTo>
                <a:cubicBezTo>
                  <a:pt x="47" y="14"/>
                  <a:pt x="47" y="12"/>
                  <a:pt x="46" y="11"/>
                </a:cubicBezTo>
                <a:close/>
                <a:moveTo>
                  <a:pt x="40" y="32"/>
                </a:moveTo>
                <a:cubicBezTo>
                  <a:pt x="40" y="33"/>
                  <a:pt x="43" y="35"/>
                  <a:pt x="43" y="32"/>
                </a:cubicBezTo>
                <a:cubicBezTo>
                  <a:pt x="45" y="20"/>
                  <a:pt x="42" y="17"/>
                  <a:pt x="42" y="17"/>
                </a:cubicBezTo>
                <a:cubicBezTo>
                  <a:pt x="39" y="18"/>
                  <a:pt x="39" y="18"/>
                  <a:pt x="39" y="18"/>
                </a:cubicBezTo>
                <a:cubicBezTo>
                  <a:pt x="39" y="18"/>
                  <a:pt x="42" y="21"/>
                  <a:pt x="40" y="32"/>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18" name="Freeform 195"/>
          <p:cNvSpPr>
            <a:spLocks noEditPoints="1"/>
          </p:cNvSpPr>
          <p:nvPr/>
        </p:nvSpPr>
        <p:spPr bwMode="auto">
          <a:xfrm>
            <a:off x="6743734" y="4244490"/>
            <a:ext cx="401566" cy="361770"/>
          </a:xfrm>
          <a:custGeom>
            <a:avLst/>
            <a:gdLst>
              <a:gd name="T0" fmla="*/ 7 w 47"/>
              <a:gd name="T1" fmla="*/ 13 h 42"/>
              <a:gd name="T2" fmla="*/ 13 w 47"/>
              <a:gd name="T3" fmla="*/ 16 h 42"/>
              <a:gd name="T4" fmla="*/ 14 w 47"/>
              <a:gd name="T5" fmla="*/ 15 h 42"/>
              <a:gd name="T6" fmla="*/ 18 w 47"/>
              <a:gd name="T7" fmla="*/ 12 h 42"/>
              <a:gd name="T8" fmla="*/ 18 w 47"/>
              <a:gd name="T9" fmla="*/ 12 h 42"/>
              <a:gd name="T10" fmla="*/ 16 w 47"/>
              <a:gd name="T11" fmla="*/ 9 h 42"/>
              <a:gd name="T12" fmla="*/ 25 w 47"/>
              <a:gd name="T13" fmla="*/ 0 h 42"/>
              <a:gd name="T14" fmla="*/ 18 w 47"/>
              <a:gd name="T15" fmla="*/ 0 h 42"/>
              <a:gd name="T16" fmla="*/ 10 w 47"/>
              <a:gd name="T17" fmla="*/ 4 h 42"/>
              <a:gd name="T18" fmla="*/ 6 w 47"/>
              <a:gd name="T19" fmla="*/ 7 h 42"/>
              <a:gd name="T20" fmla="*/ 5 w 47"/>
              <a:gd name="T21" fmla="*/ 10 h 42"/>
              <a:gd name="T22" fmla="*/ 2 w 47"/>
              <a:gd name="T23" fmla="*/ 11 h 42"/>
              <a:gd name="T24" fmla="*/ 0 w 47"/>
              <a:gd name="T25" fmla="*/ 13 h 42"/>
              <a:gd name="T26" fmla="*/ 0 w 47"/>
              <a:gd name="T27" fmla="*/ 14 h 42"/>
              <a:gd name="T28" fmla="*/ 3 w 47"/>
              <a:gd name="T29" fmla="*/ 17 h 42"/>
              <a:gd name="T30" fmla="*/ 5 w 47"/>
              <a:gd name="T31" fmla="*/ 18 h 42"/>
              <a:gd name="T32" fmla="*/ 6 w 47"/>
              <a:gd name="T33" fmla="*/ 16 h 42"/>
              <a:gd name="T34" fmla="*/ 7 w 47"/>
              <a:gd name="T35" fmla="*/ 13 h 42"/>
              <a:gd name="T36" fmla="*/ 20 w 47"/>
              <a:gd name="T37" fmla="*/ 15 h 42"/>
              <a:gd name="T38" fmla="*/ 19 w 47"/>
              <a:gd name="T39" fmla="*/ 15 h 42"/>
              <a:gd name="T40" fmla="*/ 16 w 47"/>
              <a:gd name="T41" fmla="*/ 18 h 42"/>
              <a:gd name="T42" fmla="*/ 16 w 47"/>
              <a:gd name="T43" fmla="*/ 18 h 42"/>
              <a:gd name="T44" fmla="*/ 36 w 47"/>
              <a:gd name="T45" fmla="*/ 41 h 42"/>
              <a:gd name="T46" fmla="*/ 37 w 47"/>
              <a:gd name="T47" fmla="*/ 41 h 42"/>
              <a:gd name="T48" fmla="*/ 40 w 47"/>
              <a:gd name="T49" fmla="*/ 39 h 42"/>
              <a:gd name="T50" fmla="*/ 40 w 47"/>
              <a:gd name="T51" fmla="*/ 37 h 42"/>
              <a:gd name="T52" fmla="*/ 20 w 47"/>
              <a:gd name="T53" fmla="*/ 15 h 42"/>
              <a:gd name="T54" fmla="*/ 46 w 47"/>
              <a:gd name="T55" fmla="*/ 5 h 42"/>
              <a:gd name="T56" fmla="*/ 45 w 47"/>
              <a:gd name="T57" fmla="*/ 5 h 42"/>
              <a:gd name="T58" fmla="*/ 43 w 47"/>
              <a:gd name="T59" fmla="*/ 8 h 42"/>
              <a:gd name="T60" fmla="*/ 38 w 47"/>
              <a:gd name="T61" fmla="*/ 9 h 42"/>
              <a:gd name="T62" fmla="*/ 37 w 47"/>
              <a:gd name="T63" fmla="*/ 5 h 42"/>
              <a:gd name="T64" fmla="*/ 39 w 47"/>
              <a:gd name="T65" fmla="*/ 1 h 42"/>
              <a:gd name="T66" fmla="*/ 38 w 47"/>
              <a:gd name="T67" fmla="*/ 1 h 42"/>
              <a:gd name="T68" fmla="*/ 32 w 47"/>
              <a:gd name="T69" fmla="*/ 6 h 42"/>
              <a:gd name="T70" fmla="*/ 30 w 47"/>
              <a:gd name="T71" fmla="*/ 14 h 42"/>
              <a:gd name="T72" fmla="*/ 27 w 47"/>
              <a:gd name="T73" fmla="*/ 17 h 42"/>
              <a:gd name="T74" fmla="*/ 30 w 47"/>
              <a:gd name="T75" fmla="*/ 21 h 42"/>
              <a:gd name="T76" fmla="*/ 34 w 47"/>
              <a:gd name="T77" fmla="*/ 17 h 42"/>
              <a:gd name="T78" fmla="*/ 38 w 47"/>
              <a:gd name="T79" fmla="*/ 16 h 42"/>
              <a:gd name="T80" fmla="*/ 46 w 47"/>
              <a:gd name="T81" fmla="*/ 13 h 42"/>
              <a:gd name="T82" fmla="*/ 46 w 47"/>
              <a:gd name="T83" fmla="*/ 5 h 42"/>
              <a:gd name="T84" fmla="*/ 6 w 47"/>
              <a:gd name="T85" fmla="*/ 37 h 42"/>
              <a:gd name="T86" fmla="*/ 6 w 47"/>
              <a:gd name="T87" fmla="*/ 39 h 42"/>
              <a:gd name="T88" fmla="*/ 8 w 47"/>
              <a:gd name="T89" fmla="*/ 41 h 42"/>
              <a:gd name="T90" fmla="*/ 10 w 47"/>
              <a:gd name="T91" fmla="*/ 41 h 42"/>
              <a:gd name="T92" fmla="*/ 22 w 47"/>
              <a:gd name="T93" fmla="*/ 30 h 42"/>
              <a:gd name="T94" fmla="*/ 18 w 47"/>
              <a:gd name="T95" fmla="*/ 26 h 42"/>
              <a:gd name="T96" fmla="*/ 6 w 47"/>
              <a:gd name="T97" fmla="*/ 37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7" h="42">
                <a:moveTo>
                  <a:pt x="7" y="13"/>
                </a:moveTo>
                <a:cubicBezTo>
                  <a:pt x="9" y="12"/>
                  <a:pt x="11" y="13"/>
                  <a:pt x="13" y="16"/>
                </a:cubicBezTo>
                <a:cubicBezTo>
                  <a:pt x="14" y="16"/>
                  <a:pt x="14" y="16"/>
                  <a:pt x="14" y="15"/>
                </a:cubicBezTo>
                <a:cubicBezTo>
                  <a:pt x="14" y="15"/>
                  <a:pt x="18" y="12"/>
                  <a:pt x="18" y="12"/>
                </a:cubicBezTo>
                <a:cubicBezTo>
                  <a:pt x="18" y="12"/>
                  <a:pt x="18" y="12"/>
                  <a:pt x="18" y="12"/>
                </a:cubicBezTo>
                <a:cubicBezTo>
                  <a:pt x="18" y="11"/>
                  <a:pt x="17" y="10"/>
                  <a:pt x="16" y="9"/>
                </a:cubicBezTo>
                <a:cubicBezTo>
                  <a:pt x="12" y="4"/>
                  <a:pt x="28" y="0"/>
                  <a:pt x="25" y="0"/>
                </a:cubicBezTo>
                <a:cubicBezTo>
                  <a:pt x="24" y="0"/>
                  <a:pt x="19" y="0"/>
                  <a:pt x="18" y="0"/>
                </a:cubicBezTo>
                <a:cubicBezTo>
                  <a:pt x="15" y="0"/>
                  <a:pt x="12" y="3"/>
                  <a:pt x="10" y="4"/>
                </a:cubicBezTo>
                <a:cubicBezTo>
                  <a:pt x="7" y="6"/>
                  <a:pt x="6" y="7"/>
                  <a:pt x="6" y="7"/>
                </a:cubicBezTo>
                <a:cubicBezTo>
                  <a:pt x="5" y="8"/>
                  <a:pt x="6" y="9"/>
                  <a:pt x="5" y="10"/>
                </a:cubicBezTo>
                <a:cubicBezTo>
                  <a:pt x="3" y="12"/>
                  <a:pt x="3" y="11"/>
                  <a:pt x="2" y="11"/>
                </a:cubicBezTo>
                <a:cubicBezTo>
                  <a:pt x="1" y="12"/>
                  <a:pt x="0" y="13"/>
                  <a:pt x="0" y="13"/>
                </a:cubicBezTo>
                <a:cubicBezTo>
                  <a:pt x="0" y="13"/>
                  <a:pt x="0" y="14"/>
                  <a:pt x="0" y="14"/>
                </a:cubicBezTo>
                <a:cubicBezTo>
                  <a:pt x="0" y="14"/>
                  <a:pt x="3" y="17"/>
                  <a:pt x="3" y="17"/>
                </a:cubicBezTo>
                <a:cubicBezTo>
                  <a:pt x="3" y="18"/>
                  <a:pt x="4" y="18"/>
                  <a:pt x="5" y="18"/>
                </a:cubicBezTo>
                <a:cubicBezTo>
                  <a:pt x="5" y="17"/>
                  <a:pt x="6" y="16"/>
                  <a:pt x="6" y="16"/>
                </a:cubicBezTo>
                <a:cubicBezTo>
                  <a:pt x="6" y="16"/>
                  <a:pt x="6" y="14"/>
                  <a:pt x="7" y="13"/>
                </a:cubicBezTo>
                <a:close/>
                <a:moveTo>
                  <a:pt x="20" y="15"/>
                </a:moveTo>
                <a:cubicBezTo>
                  <a:pt x="20" y="14"/>
                  <a:pt x="20" y="14"/>
                  <a:pt x="19" y="15"/>
                </a:cubicBezTo>
                <a:cubicBezTo>
                  <a:pt x="16" y="18"/>
                  <a:pt x="16" y="18"/>
                  <a:pt x="16" y="18"/>
                </a:cubicBezTo>
                <a:cubicBezTo>
                  <a:pt x="16" y="18"/>
                  <a:pt x="16" y="18"/>
                  <a:pt x="16" y="18"/>
                </a:cubicBezTo>
                <a:cubicBezTo>
                  <a:pt x="36" y="41"/>
                  <a:pt x="36" y="41"/>
                  <a:pt x="36" y="41"/>
                </a:cubicBezTo>
                <a:cubicBezTo>
                  <a:pt x="36" y="41"/>
                  <a:pt x="37" y="41"/>
                  <a:pt x="37" y="41"/>
                </a:cubicBezTo>
                <a:cubicBezTo>
                  <a:pt x="40" y="39"/>
                  <a:pt x="40" y="39"/>
                  <a:pt x="40" y="39"/>
                </a:cubicBezTo>
                <a:cubicBezTo>
                  <a:pt x="40" y="38"/>
                  <a:pt x="40" y="38"/>
                  <a:pt x="40" y="37"/>
                </a:cubicBezTo>
                <a:lnTo>
                  <a:pt x="20" y="15"/>
                </a:lnTo>
                <a:close/>
                <a:moveTo>
                  <a:pt x="46" y="5"/>
                </a:moveTo>
                <a:cubicBezTo>
                  <a:pt x="46" y="4"/>
                  <a:pt x="46" y="4"/>
                  <a:pt x="45" y="5"/>
                </a:cubicBezTo>
                <a:cubicBezTo>
                  <a:pt x="45" y="5"/>
                  <a:pt x="44" y="7"/>
                  <a:pt x="43" y="8"/>
                </a:cubicBezTo>
                <a:cubicBezTo>
                  <a:pt x="42" y="9"/>
                  <a:pt x="41" y="11"/>
                  <a:pt x="38" y="9"/>
                </a:cubicBezTo>
                <a:cubicBezTo>
                  <a:pt x="36" y="7"/>
                  <a:pt x="37" y="6"/>
                  <a:pt x="37" y="5"/>
                </a:cubicBezTo>
                <a:cubicBezTo>
                  <a:pt x="38" y="4"/>
                  <a:pt x="39" y="2"/>
                  <a:pt x="39" y="1"/>
                </a:cubicBezTo>
                <a:cubicBezTo>
                  <a:pt x="40" y="1"/>
                  <a:pt x="39" y="0"/>
                  <a:pt x="38" y="1"/>
                </a:cubicBezTo>
                <a:cubicBezTo>
                  <a:pt x="38" y="1"/>
                  <a:pt x="33" y="3"/>
                  <a:pt x="32" y="6"/>
                </a:cubicBezTo>
                <a:cubicBezTo>
                  <a:pt x="31" y="9"/>
                  <a:pt x="32" y="11"/>
                  <a:pt x="30" y="14"/>
                </a:cubicBezTo>
                <a:cubicBezTo>
                  <a:pt x="27" y="17"/>
                  <a:pt x="27" y="17"/>
                  <a:pt x="27" y="17"/>
                </a:cubicBezTo>
                <a:cubicBezTo>
                  <a:pt x="30" y="21"/>
                  <a:pt x="30" y="21"/>
                  <a:pt x="30" y="21"/>
                </a:cubicBezTo>
                <a:cubicBezTo>
                  <a:pt x="34" y="17"/>
                  <a:pt x="34" y="17"/>
                  <a:pt x="34" y="17"/>
                </a:cubicBezTo>
                <a:cubicBezTo>
                  <a:pt x="35" y="16"/>
                  <a:pt x="37" y="16"/>
                  <a:pt x="38" y="16"/>
                </a:cubicBezTo>
                <a:cubicBezTo>
                  <a:pt x="42" y="17"/>
                  <a:pt x="44" y="15"/>
                  <a:pt x="46" y="13"/>
                </a:cubicBezTo>
                <a:cubicBezTo>
                  <a:pt x="47" y="11"/>
                  <a:pt x="47" y="6"/>
                  <a:pt x="46" y="5"/>
                </a:cubicBezTo>
                <a:close/>
                <a:moveTo>
                  <a:pt x="6" y="37"/>
                </a:moveTo>
                <a:cubicBezTo>
                  <a:pt x="6" y="38"/>
                  <a:pt x="6" y="39"/>
                  <a:pt x="6" y="39"/>
                </a:cubicBezTo>
                <a:cubicBezTo>
                  <a:pt x="8" y="41"/>
                  <a:pt x="8" y="41"/>
                  <a:pt x="8" y="41"/>
                </a:cubicBezTo>
                <a:cubicBezTo>
                  <a:pt x="9" y="42"/>
                  <a:pt x="10" y="42"/>
                  <a:pt x="10" y="41"/>
                </a:cubicBezTo>
                <a:cubicBezTo>
                  <a:pt x="22" y="30"/>
                  <a:pt x="22" y="30"/>
                  <a:pt x="22" y="30"/>
                </a:cubicBezTo>
                <a:cubicBezTo>
                  <a:pt x="18" y="26"/>
                  <a:pt x="18" y="26"/>
                  <a:pt x="18" y="26"/>
                </a:cubicBezTo>
                <a:lnTo>
                  <a:pt x="6" y="37"/>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19" name="Freeform 196"/>
          <p:cNvSpPr>
            <a:spLocks/>
          </p:cNvSpPr>
          <p:nvPr/>
        </p:nvSpPr>
        <p:spPr bwMode="auto">
          <a:xfrm>
            <a:off x="6794382" y="3729118"/>
            <a:ext cx="300271" cy="390713"/>
          </a:xfrm>
          <a:custGeom>
            <a:avLst/>
            <a:gdLst>
              <a:gd name="T0" fmla="*/ 10 w 35"/>
              <a:gd name="T1" fmla="*/ 6 h 46"/>
              <a:gd name="T2" fmla="*/ 10 w 35"/>
              <a:gd name="T3" fmla="*/ 34 h 46"/>
              <a:gd name="T4" fmla="*/ 5 w 35"/>
              <a:gd name="T5" fmla="*/ 34 h 46"/>
              <a:gd name="T6" fmla="*/ 1 w 35"/>
              <a:gd name="T7" fmla="*/ 42 h 46"/>
              <a:gd name="T8" fmla="*/ 9 w 35"/>
              <a:gd name="T9" fmla="*/ 45 h 46"/>
              <a:gd name="T10" fmla="*/ 14 w 35"/>
              <a:gd name="T11" fmla="*/ 38 h 46"/>
              <a:gd name="T12" fmla="*/ 14 w 35"/>
              <a:gd name="T13" fmla="*/ 15 h 46"/>
              <a:gd name="T14" fmla="*/ 31 w 35"/>
              <a:gd name="T15" fmla="*/ 11 h 46"/>
              <a:gd name="T16" fmla="*/ 31 w 35"/>
              <a:gd name="T17" fmla="*/ 29 h 46"/>
              <a:gd name="T18" fmla="*/ 26 w 35"/>
              <a:gd name="T19" fmla="*/ 29 h 46"/>
              <a:gd name="T20" fmla="*/ 22 w 35"/>
              <a:gd name="T21" fmla="*/ 37 h 46"/>
              <a:gd name="T22" fmla="*/ 30 w 35"/>
              <a:gd name="T23" fmla="*/ 40 h 46"/>
              <a:gd name="T24" fmla="*/ 35 w 35"/>
              <a:gd name="T25" fmla="*/ 33 h 46"/>
              <a:gd name="T26" fmla="*/ 35 w 35"/>
              <a:gd name="T27" fmla="*/ 0 h 46"/>
              <a:gd name="T28" fmla="*/ 10 w 35"/>
              <a:gd name="T29" fmla="*/ 6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5" h="46">
                <a:moveTo>
                  <a:pt x="10" y="6"/>
                </a:moveTo>
                <a:cubicBezTo>
                  <a:pt x="10" y="34"/>
                  <a:pt x="10" y="34"/>
                  <a:pt x="10" y="34"/>
                </a:cubicBezTo>
                <a:cubicBezTo>
                  <a:pt x="9" y="33"/>
                  <a:pt x="7" y="33"/>
                  <a:pt x="5" y="34"/>
                </a:cubicBezTo>
                <a:cubicBezTo>
                  <a:pt x="1" y="35"/>
                  <a:pt x="0" y="39"/>
                  <a:pt x="1" y="42"/>
                </a:cubicBezTo>
                <a:cubicBezTo>
                  <a:pt x="2" y="45"/>
                  <a:pt x="5" y="46"/>
                  <a:pt x="9" y="45"/>
                </a:cubicBezTo>
                <a:cubicBezTo>
                  <a:pt x="12" y="43"/>
                  <a:pt x="14" y="41"/>
                  <a:pt x="14" y="38"/>
                </a:cubicBezTo>
                <a:cubicBezTo>
                  <a:pt x="14" y="38"/>
                  <a:pt x="14" y="23"/>
                  <a:pt x="14" y="15"/>
                </a:cubicBezTo>
                <a:cubicBezTo>
                  <a:pt x="31" y="11"/>
                  <a:pt x="31" y="11"/>
                  <a:pt x="31" y="11"/>
                </a:cubicBezTo>
                <a:cubicBezTo>
                  <a:pt x="31" y="29"/>
                  <a:pt x="31" y="29"/>
                  <a:pt x="31" y="29"/>
                </a:cubicBezTo>
                <a:cubicBezTo>
                  <a:pt x="29" y="29"/>
                  <a:pt x="28" y="29"/>
                  <a:pt x="26" y="29"/>
                </a:cubicBezTo>
                <a:cubicBezTo>
                  <a:pt x="22" y="31"/>
                  <a:pt x="21" y="34"/>
                  <a:pt x="22" y="37"/>
                </a:cubicBezTo>
                <a:cubicBezTo>
                  <a:pt x="23" y="40"/>
                  <a:pt x="26" y="41"/>
                  <a:pt x="30" y="40"/>
                </a:cubicBezTo>
                <a:cubicBezTo>
                  <a:pt x="33" y="39"/>
                  <a:pt x="35" y="36"/>
                  <a:pt x="35" y="33"/>
                </a:cubicBezTo>
                <a:cubicBezTo>
                  <a:pt x="35" y="0"/>
                  <a:pt x="35" y="0"/>
                  <a:pt x="35" y="0"/>
                </a:cubicBezTo>
                <a:lnTo>
                  <a:pt x="10" y="6"/>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20" name="Freeform 197"/>
          <p:cNvSpPr>
            <a:spLocks noEditPoints="1"/>
          </p:cNvSpPr>
          <p:nvPr/>
        </p:nvSpPr>
        <p:spPr bwMode="auto">
          <a:xfrm>
            <a:off x="3757892" y="4287902"/>
            <a:ext cx="401566" cy="274946"/>
          </a:xfrm>
          <a:custGeom>
            <a:avLst/>
            <a:gdLst>
              <a:gd name="T0" fmla="*/ 19 w 47"/>
              <a:gd name="T1" fmla="*/ 25 h 32"/>
              <a:gd name="T2" fmla="*/ 21 w 47"/>
              <a:gd name="T3" fmla="*/ 31 h 32"/>
              <a:gd name="T4" fmla="*/ 27 w 47"/>
              <a:gd name="T5" fmla="*/ 29 h 32"/>
              <a:gd name="T6" fmla="*/ 38 w 47"/>
              <a:gd name="T7" fmla="*/ 1 h 32"/>
              <a:gd name="T8" fmla="*/ 19 w 47"/>
              <a:gd name="T9" fmla="*/ 25 h 32"/>
              <a:gd name="T10" fmla="*/ 23 w 47"/>
              <a:gd name="T11" fmla="*/ 7 h 32"/>
              <a:gd name="T12" fmla="*/ 26 w 47"/>
              <a:gd name="T13" fmla="*/ 7 h 32"/>
              <a:gd name="T14" fmla="*/ 30 w 47"/>
              <a:gd name="T15" fmla="*/ 3 h 32"/>
              <a:gd name="T16" fmla="*/ 23 w 47"/>
              <a:gd name="T17" fmla="*/ 2 h 32"/>
              <a:gd name="T18" fmla="*/ 0 w 47"/>
              <a:gd name="T19" fmla="*/ 27 h 32"/>
              <a:gd name="T20" fmla="*/ 0 w 47"/>
              <a:gd name="T21" fmla="*/ 30 h 32"/>
              <a:gd name="T22" fmla="*/ 3 w 47"/>
              <a:gd name="T23" fmla="*/ 32 h 32"/>
              <a:gd name="T24" fmla="*/ 5 w 47"/>
              <a:gd name="T25" fmla="*/ 29 h 32"/>
              <a:gd name="T26" fmla="*/ 5 w 47"/>
              <a:gd name="T27" fmla="*/ 27 h 32"/>
              <a:gd name="T28" fmla="*/ 23 w 47"/>
              <a:gd name="T29" fmla="*/ 7 h 32"/>
              <a:gd name="T30" fmla="*/ 40 w 47"/>
              <a:gd name="T31" fmla="*/ 10 h 32"/>
              <a:gd name="T32" fmla="*/ 38 w 47"/>
              <a:gd name="T33" fmla="*/ 15 h 32"/>
              <a:gd name="T34" fmla="*/ 42 w 47"/>
              <a:gd name="T35" fmla="*/ 27 h 32"/>
              <a:gd name="T36" fmla="*/ 42 w 47"/>
              <a:gd name="T37" fmla="*/ 29 h 32"/>
              <a:gd name="T38" fmla="*/ 44 w 47"/>
              <a:gd name="T39" fmla="*/ 32 h 32"/>
              <a:gd name="T40" fmla="*/ 44 w 47"/>
              <a:gd name="T41" fmla="*/ 32 h 32"/>
              <a:gd name="T42" fmla="*/ 47 w 47"/>
              <a:gd name="T43" fmla="*/ 30 h 32"/>
              <a:gd name="T44" fmla="*/ 47 w 47"/>
              <a:gd name="T45" fmla="*/ 27 h 32"/>
              <a:gd name="T46" fmla="*/ 40 w 47"/>
              <a:gd name="T47" fmla="*/ 1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7" h="32">
                <a:moveTo>
                  <a:pt x="19" y="25"/>
                </a:moveTo>
                <a:cubicBezTo>
                  <a:pt x="17" y="27"/>
                  <a:pt x="18" y="30"/>
                  <a:pt x="21" y="31"/>
                </a:cubicBezTo>
                <a:cubicBezTo>
                  <a:pt x="23" y="32"/>
                  <a:pt x="26" y="32"/>
                  <a:pt x="27" y="29"/>
                </a:cubicBezTo>
                <a:cubicBezTo>
                  <a:pt x="29" y="26"/>
                  <a:pt x="39" y="1"/>
                  <a:pt x="38" y="1"/>
                </a:cubicBezTo>
                <a:cubicBezTo>
                  <a:pt x="37" y="0"/>
                  <a:pt x="21" y="22"/>
                  <a:pt x="19" y="25"/>
                </a:cubicBezTo>
                <a:close/>
                <a:moveTo>
                  <a:pt x="23" y="7"/>
                </a:moveTo>
                <a:cubicBezTo>
                  <a:pt x="24" y="7"/>
                  <a:pt x="25" y="7"/>
                  <a:pt x="26" y="7"/>
                </a:cubicBezTo>
                <a:cubicBezTo>
                  <a:pt x="27" y="6"/>
                  <a:pt x="29" y="4"/>
                  <a:pt x="30" y="3"/>
                </a:cubicBezTo>
                <a:cubicBezTo>
                  <a:pt x="28" y="2"/>
                  <a:pt x="26" y="2"/>
                  <a:pt x="23" y="2"/>
                </a:cubicBezTo>
                <a:cubicBezTo>
                  <a:pt x="10" y="2"/>
                  <a:pt x="0" y="13"/>
                  <a:pt x="0" y="27"/>
                </a:cubicBezTo>
                <a:cubicBezTo>
                  <a:pt x="0" y="28"/>
                  <a:pt x="0" y="29"/>
                  <a:pt x="0" y="30"/>
                </a:cubicBezTo>
                <a:cubicBezTo>
                  <a:pt x="0" y="31"/>
                  <a:pt x="1" y="32"/>
                  <a:pt x="3" y="32"/>
                </a:cubicBezTo>
                <a:cubicBezTo>
                  <a:pt x="4" y="32"/>
                  <a:pt x="5" y="31"/>
                  <a:pt x="5" y="29"/>
                </a:cubicBezTo>
                <a:cubicBezTo>
                  <a:pt x="5" y="29"/>
                  <a:pt x="5" y="28"/>
                  <a:pt x="5" y="27"/>
                </a:cubicBezTo>
                <a:cubicBezTo>
                  <a:pt x="5" y="16"/>
                  <a:pt x="13" y="7"/>
                  <a:pt x="23" y="7"/>
                </a:cubicBezTo>
                <a:close/>
                <a:moveTo>
                  <a:pt x="40" y="10"/>
                </a:moveTo>
                <a:cubicBezTo>
                  <a:pt x="40" y="11"/>
                  <a:pt x="39" y="13"/>
                  <a:pt x="38" y="15"/>
                </a:cubicBezTo>
                <a:cubicBezTo>
                  <a:pt x="41" y="18"/>
                  <a:pt x="42" y="22"/>
                  <a:pt x="42" y="27"/>
                </a:cubicBezTo>
                <a:cubicBezTo>
                  <a:pt x="42" y="28"/>
                  <a:pt x="42" y="29"/>
                  <a:pt x="42" y="29"/>
                </a:cubicBezTo>
                <a:cubicBezTo>
                  <a:pt x="42" y="31"/>
                  <a:pt x="43" y="32"/>
                  <a:pt x="44" y="32"/>
                </a:cubicBezTo>
                <a:cubicBezTo>
                  <a:pt x="44" y="32"/>
                  <a:pt x="44" y="32"/>
                  <a:pt x="44" y="32"/>
                </a:cubicBezTo>
                <a:cubicBezTo>
                  <a:pt x="46" y="32"/>
                  <a:pt x="47" y="31"/>
                  <a:pt x="47" y="30"/>
                </a:cubicBezTo>
                <a:cubicBezTo>
                  <a:pt x="47" y="29"/>
                  <a:pt x="47" y="28"/>
                  <a:pt x="47" y="27"/>
                </a:cubicBezTo>
                <a:cubicBezTo>
                  <a:pt x="47" y="20"/>
                  <a:pt x="44" y="14"/>
                  <a:pt x="40" y="10"/>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21" name="Freeform 198"/>
          <p:cNvSpPr>
            <a:spLocks noEditPoints="1"/>
          </p:cNvSpPr>
          <p:nvPr/>
        </p:nvSpPr>
        <p:spPr bwMode="auto">
          <a:xfrm>
            <a:off x="3179598" y="4275240"/>
            <a:ext cx="412418" cy="300271"/>
          </a:xfrm>
          <a:custGeom>
            <a:avLst/>
            <a:gdLst>
              <a:gd name="T0" fmla="*/ 46 w 48"/>
              <a:gd name="T1" fmla="*/ 20 h 35"/>
              <a:gd name="T2" fmla="*/ 35 w 48"/>
              <a:gd name="T3" fmla="*/ 13 h 35"/>
              <a:gd name="T4" fmla="*/ 35 w 48"/>
              <a:gd name="T5" fmla="*/ 13 h 35"/>
              <a:gd name="T6" fmla="*/ 35 w 48"/>
              <a:gd name="T7" fmla="*/ 8 h 35"/>
              <a:gd name="T8" fmla="*/ 43 w 48"/>
              <a:gd name="T9" fmla="*/ 7 h 35"/>
              <a:gd name="T10" fmla="*/ 43 w 48"/>
              <a:gd name="T11" fmla="*/ 6 h 35"/>
              <a:gd name="T12" fmla="*/ 43 w 48"/>
              <a:gd name="T13" fmla="*/ 4 h 35"/>
              <a:gd name="T14" fmla="*/ 42 w 48"/>
              <a:gd name="T15" fmla="*/ 4 h 35"/>
              <a:gd name="T16" fmla="*/ 35 w 48"/>
              <a:gd name="T17" fmla="*/ 5 h 35"/>
              <a:gd name="T18" fmla="*/ 35 w 48"/>
              <a:gd name="T19" fmla="*/ 0 h 35"/>
              <a:gd name="T20" fmla="*/ 34 w 48"/>
              <a:gd name="T21" fmla="*/ 0 h 35"/>
              <a:gd name="T22" fmla="*/ 32 w 48"/>
              <a:gd name="T23" fmla="*/ 0 h 35"/>
              <a:gd name="T24" fmla="*/ 31 w 48"/>
              <a:gd name="T25" fmla="*/ 0 h 35"/>
              <a:gd name="T26" fmla="*/ 31 w 48"/>
              <a:gd name="T27" fmla="*/ 5 h 35"/>
              <a:gd name="T28" fmla="*/ 24 w 48"/>
              <a:gd name="T29" fmla="*/ 7 h 35"/>
              <a:gd name="T30" fmla="*/ 24 w 48"/>
              <a:gd name="T31" fmla="*/ 7 h 35"/>
              <a:gd name="T32" fmla="*/ 24 w 48"/>
              <a:gd name="T33" fmla="*/ 10 h 35"/>
              <a:gd name="T34" fmla="*/ 25 w 48"/>
              <a:gd name="T35" fmla="*/ 10 h 35"/>
              <a:gd name="T36" fmla="*/ 31 w 48"/>
              <a:gd name="T37" fmla="*/ 9 h 35"/>
              <a:gd name="T38" fmla="*/ 31 w 48"/>
              <a:gd name="T39" fmla="*/ 14 h 35"/>
              <a:gd name="T40" fmla="*/ 26 w 48"/>
              <a:gd name="T41" fmla="*/ 17 h 35"/>
              <a:gd name="T42" fmla="*/ 23 w 48"/>
              <a:gd name="T43" fmla="*/ 24 h 35"/>
              <a:gd name="T44" fmla="*/ 29 w 48"/>
              <a:gd name="T45" fmla="*/ 30 h 35"/>
              <a:gd name="T46" fmla="*/ 42 w 48"/>
              <a:gd name="T47" fmla="*/ 19 h 35"/>
              <a:gd name="T48" fmla="*/ 37 w 48"/>
              <a:gd name="T49" fmla="*/ 33 h 35"/>
              <a:gd name="T50" fmla="*/ 37 w 48"/>
              <a:gd name="T51" fmla="*/ 33 h 35"/>
              <a:gd name="T52" fmla="*/ 39 w 48"/>
              <a:gd name="T53" fmla="*/ 35 h 35"/>
              <a:gd name="T54" fmla="*/ 39 w 48"/>
              <a:gd name="T55" fmla="*/ 35 h 35"/>
              <a:gd name="T56" fmla="*/ 46 w 48"/>
              <a:gd name="T57" fmla="*/ 20 h 35"/>
              <a:gd name="T58" fmla="*/ 29 w 48"/>
              <a:gd name="T59" fmla="*/ 27 h 35"/>
              <a:gd name="T60" fmla="*/ 27 w 48"/>
              <a:gd name="T61" fmla="*/ 24 h 35"/>
              <a:gd name="T62" fmla="*/ 29 w 48"/>
              <a:gd name="T63" fmla="*/ 19 h 35"/>
              <a:gd name="T64" fmla="*/ 32 w 48"/>
              <a:gd name="T65" fmla="*/ 17 h 35"/>
              <a:gd name="T66" fmla="*/ 32 w 48"/>
              <a:gd name="T67" fmla="*/ 27 h 35"/>
              <a:gd name="T68" fmla="*/ 29 w 48"/>
              <a:gd name="T69" fmla="*/ 27 h 35"/>
              <a:gd name="T70" fmla="*/ 35 w 48"/>
              <a:gd name="T71" fmla="*/ 26 h 35"/>
              <a:gd name="T72" fmla="*/ 35 w 48"/>
              <a:gd name="T73" fmla="*/ 16 h 35"/>
              <a:gd name="T74" fmla="*/ 35 w 48"/>
              <a:gd name="T75" fmla="*/ 16 h 35"/>
              <a:gd name="T76" fmla="*/ 40 w 48"/>
              <a:gd name="T77" fmla="*/ 17 h 35"/>
              <a:gd name="T78" fmla="*/ 35 w 48"/>
              <a:gd name="T79" fmla="*/ 26 h 35"/>
              <a:gd name="T80" fmla="*/ 14 w 48"/>
              <a:gd name="T81" fmla="*/ 8 h 35"/>
              <a:gd name="T82" fmla="*/ 13 w 48"/>
              <a:gd name="T83" fmla="*/ 7 h 35"/>
              <a:gd name="T84" fmla="*/ 8 w 48"/>
              <a:gd name="T85" fmla="*/ 7 h 35"/>
              <a:gd name="T86" fmla="*/ 8 w 48"/>
              <a:gd name="T87" fmla="*/ 8 h 35"/>
              <a:gd name="T88" fmla="*/ 0 w 48"/>
              <a:gd name="T89" fmla="*/ 34 h 35"/>
              <a:gd name="T90" fmla="*/ 0 w 48"/>
              <a:gd name="T91" fmla="*/ 34 h 35"/>
              <a:gd name="T92" fmla="*/ 4 w 48"/>
              <a:gd name="T93" fmla="*/ 34 h 35"/>
              <a:gd name="T94" fmla="*/ 4 w 48"/>
              <a:gd name="T95" fmla="*/ 34 h 35"/>
              <a:gd name="T96" fmla="*/ 7 w 48"/>
              <a:gd name="T97" fmla="*/ 26 h 35"/>
              <a:gd name="T98" fmla="*/ 15 w 48"/>
              <a:gd name="T99" fmla="*/ 26 h 35"/>
              <a:gd name="T100" fmla="*/ 17 w 48"/>
              <a:gd name="T101" fmla="*/ 34 h 35"/>
              <a:gd name="T102" fmla="*/ 18 w 48"/>
              <a:gd name="T103" fmla="*/ 34 h 35"/>
              <a:gd name="T104" fmla="*/ 22 w 48"/>
              <a:gd name="T105" fmla="*/ 34 h 35"/>
              <a:gd name="T106" fmla="*/ 22 w 48"/>
              <a:gd name="T107" fmla="*/ 34 h 35"/>
              <a:gd name="T108" fmla="*/ 14 w 48"/>
              <a:gd name="T109" fmla="*/ 8 h 35"/>
              <a:gd name="T110" fmla="*/ 7 w 48"/>
              <a:gd name="T111" fmla="*/ 23 h 35"/>
              <a:gd name="T112" fmla="*/ 11 w 48"/>
              <a:gd name="T113" fmla="*/ 10 h 35"/>
              <a:gd name="T114" fmla="*/ 14 w 48"/>
              <a:gd name="T115" fmla="*/ 23 h 35"/>
              <a:gd name="T116" fmla="*/ 7 w 48"/>
              <a:gd name="T117" fmla="*/ 23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8" h="35">
                <a:moveTo>
                  <a:pt x="46" y="20"/>
                </a:moveTo>
                <a:cubicBezTo>
                  <a:pt x="45" y="16"/>
                  <a:pt x="41" y="13"/>
                  <a:pt x="35" y="13"/>
                </a:cubicBezTo>
                <a:cubicBezTo>
                  <a:pt x="35" y="13"/>
                  <a:pt x="35" y="13"/>
                  <a:pt x="35" y="13"/>
                </a:cubicBezTo>
                <a:cubicBezTo>
                  <a:pt x="35" y="8"/>
                  <a:pt x="35" y="8"/>
                  <a:pt x="35" y="8"/>
                </a:cubicBezTo>
                <a:cubicBezTo>
                  <a:pt x="35" y="8"/>
                  <a:pt x="43" y="7"/>
                  <a:pt x="43" y="7"/>
                </a:cubicBezTo>
                <a:cubicBezTo>
                  <a:pt x="43" y="7"/>
                  <a:pt x="43" y="7"/>
                  <a:pt x="43" y="6"/>
                </a:cubicBezTo>
                <a:cubicBezTo>
                  <a:pt x="43" y="6"/>
                  <a:pt x="43" y="4"/>
                  <a:pt x="43" y="4"/>
                </a:cubicBezTo>
                <a:cubicBezTo>
                  <a:pt x="43" y="4"/>
                  <a:pt x="42" y="4"/>
                  <a:pt x="42" y="4"/>
                </a:cubicBezTo>
                <a:cubicBezTo>
                  <a:pt x="42" y="4"/>
                  <a:pt x="35" y="5"/>
                  <a:pt x="35" y="5"/>
                </a:cubicBezTo>
                <a:cubicBezTo>
                  <a:pt x="35" y="5"/>
                  <a:pt x="35" y="0"/>
                  <a:pt x="35" y="0"/>
                </a:cubicBezTo>
                <a:cubicBezTo>
                  <a:pt x="35" y="0"/>
                  <a:pt x="34" y="0"/>
                  <a:pt x="34" y="0"/>
                </a:cubicBezTo>
                <a:cubicBezTo>
                  <a:pt x="34" y="0"/>
                  <a:pt x="32" y="0"/>
                  <a:pt x="32" y="0"/>
                </a:cubicBezTo>
                <a:cubicBezTo>
                  <a:pt x="31" y="0"/>
                  <a:pt x="31" y="0"/>
                  <a:pt x="31" y="0"/>
                </a:cubicBezTo>
                <a:cubicBezTo>
                  <a:pt x="31" y="0"/>
                  <a:pt x="31" y="5"/>
                  <a:pt x="31" y="5"/>
                </a:cubicBezTo>
                <a:cubicBezTo>
                  <a:pt x="31" y="5"/>
                  <a:pt x="24" y="7"/>
                  <a:pt x="24" y="7"/>
                </a:cubicBezTo>
                <a:cubicBezTo>
                  <a:pt x="24" y="7"/>
                  <a:pt x="24" y="7"/>
                  <a:pt x="24" y="7"/>
                </a:cubicBezTo>
                <a:cubicBezTo>
                  <a:pt x="24" y="7"/>
                  <a:pt x="24" y="10"/>
                  <a:pt x="24" y="10"/>
                </a:cubicBezTo>
                <a:cubicBezTo>
                  <a:pt x="24" y="10"/>
                  <a:pt x="24" y="10"/>
                  <a:pt x="25" y="10"/>
                </a:cubicBezTo>
                <a:cubicBezTo>
                  <a:pt x="25" y="10"/>
                  <a:pt x="31" y="9"/>
                  <a:pt x="31" y="9"/>
                </a:cubicBezTo>
                <a:cubicBezTo>
                  <a:pt x="31" y="14"/>
                  <a:pt x="31" y="14"/>
                  <a:pt x="31" y="14"/>
                </a:cubicBezTo>
                <a:cubicBezTo>
                  <a:pt x="29" y="14"/>
                  <a:pt x="27" y="16"/>
                  <a:pt x="26" y="17"/>
                </a:cubicBezTo>
                <a:cubicBezTo>
                  <a:pt x="24" y="19"/>
                  <a:pt x="23" y="21"/>
                  <a:pt x="23" y="24"/>
                </a:cubicBezTo>
                <a:cubicBezTo>
                  <a:pt x="23" y="27"/>
                  <a:pt x="26" y="30"/>
                  <a:pt x="29" y="30"/>
                </a:cubicBezTo>
                <a:cubicBezTo>
                  <a:pt x="36" y="31"/>
                  <a:pt x="41" y="23"/>
                  <a:pt x="42" y="19"/>
                </a:cubicBezTo>
                <a:cubicBezTo>
                  <a:pt x="45" y="22"/>
                  <a:pt x="43" y="29"/>
                  <a:pt x="37" y="33"/>
                </a:cubicBezTo>
                <a:cubicBezTo>
                  <a:pt x="37" y="33"/>
                  <a:pt x="37" y="33"/>
                  <a:pt x="37" y="33"/>
                </a:cubicBezTo>
                <a:cubicBezTo>
                  <a:pt x="38" y="34"/>
                  <a:pt x="39" y="35"/>
                  <a:pt x="39" y="35"/>
                </a:cubicBezTo>
                <a:cubicBezTo>
                  <a:pt x="39" y="35"/>
                  <a:pt x="39" y="35"/>
                  <a:pt x="39" y="35"/>
                </a:cubicBezTo>
                <a:cubicBezTo>
                  <a:pt x="45" y="31"/>
                  <a:pt x="48" y="25"/>
                  <a:pt x="46" y="20"/>
                </a:cubicBezTo>
                <a:close/>
                <a:moveTo>
                  <a:pt x="29" y="27"/>
                </a:moveTo>
                <a:cubicBezTo>
                  <a:pt x="27" y="27"/>
                  <a:pt x="27" y="25"/>
                  <a:pt x="27" y="24"/>
                </a:cubicBezTo>
                <a:cubicBezTo>
                  <a:pt x="27" y="22"/>
                  <a:pt x="27" y="20"/>
                  <a:pt x="29" y="19"/>
                </a:cubicBezTo>
                <a:cubicBezTo>
                  <a:pt x="29" y="18"/>
                  <a:pt x="30" y="17"/>
                  <a:pt x="32" y="17"/>
                </a:cubicBezTo>
                <a:cubicBezTo>
                  <a:pt x="32" y="27"/>
                  <a:pt x="32" y="27"/>
                  <a:pt x="32" y="27"/>
                </a:cubicBezTo>
                <a:cubicBezTo>
                  <a:pt x="31" y="27"/>
                  <a:pt x="30" y="27"/>
                  <a:pt x="29" y="27"/>
                </a:cubicBezTo>
                <a:close/>
                <a:moveTo>
                  <a:pt x="35" y="26"/>
                </a:moveTo>
                <a:cubicBezTo>
                  <a:pt x="35" y="16"/>
                  <a:pt x="35" y="16"/>
                  <a:pt x="35" y="16"/>
                </a:cubicBezTo>
                <a:cubicBezTo>
                  <a:pt x="35" y="16"/>
                  <a:pt x="35" y="16"/>
                  <a:pt x="35" y="16"/>
                </a:cubicBezTo>
                <a:cubicBezTo>
                  <a:pt x="37" y="16"/>
                  <a:pt x="39" y="16"/>
                  <a:pt x="40" y="17"/>
                </a:cubicBezTo>
                <a:cubicBezTo>
                  <a:pt x="41" y="17"/>
                  <a:pt x="37" y="23"/>
                  <a:pt x="35" y="26"/>
                </a:cubicBezTo>
                <a:close/>
                <a:moveTo>
                  <a:pt x="14" y="8"/>
                </a:moveTo>
                <a:cubicBezTo>
                  <a:pt x="13" y="7"/>
                  <a:pt x="13" y="7"/>
                  <a:pt x="13" y="7"/>
                </a:cubicBezTo>
                <a:cubicBezTo>
                  <a:pt x="8" y="7"/>
                  <a:pt x="8" y="7"/>
                  <a:pt x="8" y="7"/>
                </a:cubicBezTo>
                <a:cubicBezTo>
                  <a:pt x="8" y="7"/>
                  <a:pt x="8" y="7"/>
                  <a:pt x="8" y="8"/>
                </a:cubicBezTo>
                <a:cubicBezTo>
                  <a:pt x="7" y="11"/>
                  <a:pt x="0" y="33"/>
                  <a:pt x="0" y="34"/>
                </a:cubicBezTo>
                <a:cubicBezTo>
                  <a:pt x="0" y="34"/>
                  <a:pt x="0" y="34"/>
                  <a:pt x="0" y="34"/>
                </a:cubicBezTo>
                <a:cubicBezTo>
                  <a:pt x="4" y="34"/>
                  <a:pt x="4" y="34"/>
                  <a:pt x="4" y="34"/>
                </a:cubicBezTo>
                <a:cubicBezTo>
                  <a:pt x="4" y="34"/>
                  <a:pt x="4" y="34"/>
                  <a:pt x="4" y="34"/>
                </a:cubicBezTo>
                <a:cubicBezTo>
                  <a:pt x="4" y="33"/>
                  <a:pt x="7" y="26"/>
                  <a:pt x="7" y="26"/>
                </a:cubicBezTo>
                <a:cubicBezTo>
                  <a:pt x="15" y="26"/>
                  <a:pt x="15" y="26"/>
                  <a:pt x="15" y="26"/>
                </a:cubicBezTo>
                <a:cubicBezTo>
                  <a:pt x="15" y="26"/>
                  <a:pt x="17" y="33"/>
                  <a:pt x="17" y="34"/>
                </a:cubicBezTo>
                <a:cubicBezTo>
                  <a:pt x="17" y="34"/>
                  <a:pt x="17" y="34"/>
                  <a:pt x="18" y="34"/>
                </a:cubicBezTo>
                <a:cubicBezTo>
                  <a:pt x="22" y="34"/>
                  <a:pt x="22" y="34"/>
                  <a:pt x="22" y="34"/>
                </a:cubicBezTo>
                <a:cubicBezTo>
                  <a:pt x="22" y="34"/>
                  <a:pt x="22" y="34"/>
                  <a:pt x="22" y="34"/>
                </a:cubicBezTo>
                <a:cubicBezTo>
                  <a:pt x="22" y="33"/>
                  <a:pt x="14" y="11"/>
                  <a:pt x="14" y="8"/>
                </a:cubicBezTo>
                <a:close/>
                <a:moveTo>
                  <a:pt x="7" y="23"/>
                </a:moveTo>
                <a:cubicBezTo>
                  <a:pt x="11" y="10"/>
                  <a:pt x="11" y="10"/>
                  <a:pt x="11" y="10"/>
                </a:cubicBezTo>
                <a:cubicBezTo>
                  <a:pt x="14" y="23"/>
                  <a:pt x="14" y="23"/>
                  <a:pt x="14" y="23"/>
                </a:cubicBezTo>
                <a:lnTo>
                  <a:pt x="7" y="23"/>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22" name="Freeform 199"/>
          <p:cNvSpPr>
            <a:spLocks/>
          </p:cNvSpPr>
          <p:nvPr/>
        </p:nvSpPr>
        <p:spPr bwMode="auto">
          <a:xfrm>
            <a:off x="6217001" y="2749569"/>
            <a:ext cx="289416" cy="408801"/>
          </a:xfrm>
          <a:custGeom>
            <a:avLst/>
            <a:gdLst>
              <a:gd name="T0" fmla="*/ 4 w 34"/>
              <a:gd name="T1" fmla="*/ 47 h 48"/>
              <a:gd name="T2" fmla="*/ 7 w 34"/>
              <a:gd name="T3" fmla="*/ 37 h 48"/>
              <a:gd name="T4" fmla="*/ 20 w 34"/>
              <a:gd name="T5" fmla="*/ 30 h 48"/>
              <a:gd name="T6" fmla="*/ 13 w 34"/>
              <a:gd name="T7" fmla="*/ 27 h 48"/>
              <a:gd name="T8" fmla="*/ 28 w 34"/>
              <a:gd name="T9" fmla="*/ 19 h 48"/>
              <a:gd name="T10" fmla="*/ 19 w 34"/>
              <a:gd name="T11" fmla="*/ 17 h 48"/>
              <a:gd name="T12" fmla="*/ 32 w 34"/>
              <a:gd name="T13" fmla="*/ 13 h 48"/>
              <a:gd name="T14" fmla="*/ 34 w 34"/>
              <a:gd name="T15" fmla="*/ 5 h 48"/>
              <a:gd name="T16" fmla="*/ 24 w 34"/>
              <a:gd name="T17" fmla="*/ 1 h 48"/>
              <a:gd name="T18" fmla="*/ 15 w 34"/>
              <a:gd name="T19" fmla="*/ 12 h 48"/>
              <a:gd name="T20" fmla="*/ 16 w 34"/>
              <a:gd name="T21" fmla="*/ 3 h 48"/>
              <a:gd name="T22" fmla="*/ 8 w 34"/>
              <a:gd name="T23" fmla="*/ 10 h 48"/>
              <a:gd name="T24" fmla="*/ 7 w 34"/>
              <a:gd name="T25" fmla="*/ 29 h 48"/>
              <a:gd name="T26" fmla="*/ 2 w 34"/>
              <a:gd name="T27" fmla="*/ 20 h 48"/>
              <a:gd name="T28" fmla="*/ 4 w 34"/>
              <a:gd name="T29" fmla="*/ 35 h 48"/>
              <a:gd name="T30" fmla="*/ 2 w 34"/>
              <a:gd name="T31" fmla="*/ 46 h 48"/>
              <a:gd name="T32" fmla="*/ 4 w 34"/>
              <a:gd name="T33" fmla="*/ 47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4" h="48">
                <a:moveTo>
                  <a:pt x="4" y="47"/>
                </a:moveTo>
                <a:cubicBezTo>
                  <a:pt x="5" y="45"/>
                  <a:pt x="6" y="41"/>
                  <a:pt x="7" y="37"/>
                </a:cubicBezTo>
                <a:cubicBezTo>
                  <a:pt x="14" y="36"/>
                  <a:pt x="16" y="37"/>
                  <a:pt x="20" y="30"/>
                </a:cubicBezTo>
                <a:cubicBezTo>
                  <a:pt x="17" y="31"/>
                  <a:pt x="13" y="28"/>
                  <a:pt x="13" y="27"/>
                </a:cubicBezTo>
                <a:cubicBezTo>
                  <a:pt x="13" y="26"/>
                  <a:pt x="22" y="28"/>
                  <a:pt x="28" y="19"/>
                </a:cubicBezTo>
                <a:cubicBezTo>
                  <a:pt x="21" y="21"/>
                  <a:pt x="18" y="17"/>
                  <a:pt x="19" y="17"/>
                </a:cubicBezTo>
                <a:cubicBezTo>
                  <a:pt x="22" y="16"/>
                  <a:pt x="28" y="16"/>
                  <a:pt x="32" y="13"/>
                </a:cubicBezTo>
                <a:cubicBezTo>
                  <a:pt x="33" y="11"/>
                  <a:pt x="34" y="7"/>
                  <a:pt x="34" y="5"/>
                </a:cubicBezTo>
                <a:cubicBezTo>
                  <a:pt x="33" y="3"/>
                  <a:pt x="27" y="0"/>
                  <a:pt x="24" y="1"/>
                </a:cubicBezTo>
                <a:cubicBezTo>
                  <a:pt x="21" y="1"/>
                  <a:pt x="17" y="12"/>
                  <a:pt x="15" y="12"/>
                </a:cubicBezTo>
                <a:cubicBezTo>
                  <a:pt x="14" y="12"/>
                  <a:pt x="14" y="7"/>
                  <a:pt x="16" y="3"/>
                </a:cubicBezTo>
                <a:cubicBezTo>
                  <a:pt x="14" y="4"/>
                  <a:pt x="9" y="7"/>
                  <a:pt x="8" y="10"/>
                </a:cubicBezTo>
                <a:cubicBezTo>
                  <a:pt x="5" y="16"/>
                  <a:pt x="8" y="29"/>
                  <a:pt x="7" y="29"/>
                </a:cubicBezTo>
                <a:cubicBezTo>
                  <a:pt x="6" y="30"/>
                  <a:pt x="3" y="23"/>
                  <a:pt x="2" y="20"/>
                </a:cubicBezTo>
                <a:cubicBezTo>
                  <a:pt x="0" y="25"/>
                  <a:pt x="0" y="29"/>
                  <a:pt x="4" y="35"/>
                </a:cubicBezTo>
                <a:cubicBezTo>
                  <a:pt x="3" y="39"/>
                  <a:pt x="2" y="44"/>
                  <a:pt x="2" y="46"/>
                </a:cubicBezTo>
                <a:cubicBezTo>
                  <a:pt x="2" y="48"/>
                  <a:pt x="4" y="48"/>
                  <a:pt x="4" y="47"/>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23" name="Freeform 200"/>
          <p:cNvSpPr>
            <a:spLocks noEditPoints="1"/>
          </p:cNvSpPr>
          <p:nvPr/>
        </p:nvSpPr>
        <p:spPr bwMode="auto">
          <a:xfrm>
            <a:off x="5545870" y="4334933"/>
            <a:ext cx="401567" cy="180885"/>
          </a:xfrm>
          <a:custGeom>
            <a:avLst/>
            <a:gdLst>
              <a:gd name="T0" fmla="*/ 38 w 47"/>
              <a:gd name="T1" fmla="*/ 0 h 21"/>
              <a:gd name="T2" fmla="*/ 24 w 47"/>
              <a:gd name="T3" fmla="*/ 7 h 21"/>
              <a:gd name="T4" fmla="*/ 10 w 47"/>
              <a:gd name="T5" fmla="*/ 0 h 21"/>
              <a:gd name="T6" fmla="*/ 0 w 47"/>
              <a:gd name="T7" fmla="*/ 10 h 21"/>
              <a:gd name="T8" fmla="*/ 10 w 47"/>
              <a:gd name="T9" fmla="*/ 21 h 21"/>
              <a:gd name="T10" fmla="*/ 10 w 47"/>
              <a:gd name="T11" fmla="*/ 21 h 21"/>
              <a:gd name="T12" fmla="*/ 24 w 47"/>
              <a:gd name="T13" fmla="*/ 14 h 21"/>
              <a:gd name="T14" fmla="*/ 38 w 47"/>
              <a:gd name="T15" fmla="*/ 21 h 21"/>
              <a:gd name="T16" fmla="*/ 47 w 47"/>
              <a:gd name="T17" fmla="*/ 10 h 21"/>
              <a:gd name="T18" fmla="*/ 38 w 47"/>
              <a:gd name="T19" fmla="*/ 0 h 21"/>
              <a:gd name="T20" fmla="*/ 10 w 47"/>
              <a:gd name="T21" fmla="*/ 16 h 21"/>
              <a:gd name="T22" fmla="*/ 5 w 47"/>
              <a:gd name="T23" fmla="*/ 10 h 21"/>
              <a:gd name="T24" fmla="*/ 10 w 47"/>
              <a:gd name="T25" fmla="*/ 4 h 21"/>
              <a:gd name="T26" fmla="*/ 21 w 47"/>
              <a:gd name="T27" fmla="*/ 10 h 21"/>
              <a:gd name="T28" fmla="*/ 10 w 47"/>
              <a:gd name="T29" fmla="*/ 16 h 21"/>
              <a:gd name="T30" fmla="*/ 38 w 47"/>
              <a:gd name="T31" fmla="*/ 16 h 21"/>
              <a:gd name="T32" fmla="*/ 26 w 47"/>
              <a:gd name="T33" fmla="*/ 10 h 21"/>
              <a:gd name="T34" fmla="*/ 38 w 47"/>
              <a:gd name="T35" fmla="*/ 4 h 21"/>
              <a:gd name="T36" fmla="*/ 43 w 47"/>
              <a:gd name="T37" fmla="*/ 10 h 21"/>
              <a:gd name="T38" fmla="*/ 38 w 47"/>
              <a:gd name="T39" fmla="*/ 16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7" h="21">
                <a:moveTo>
                  <a:pt x="38" y="0"/>
                </a:moveTo>
                <a:cubicBezTo>
                  <a:pt x="33" y="0"/>
                  <a:pt x="27" y="3"/>
                  <a:pt x="24" y="7"/>
                </a:cubicBezTo>
                <a:cubicBezTo>
                  <a:pt x="20" y="3"/>
                  <a:pt x="15" y="0"/>
                  <a:pt x="10" y="0"/>
                </a:cubicBezTo>
                <a:cubicBezTo>
                  <a:pt x="5" y="0"/>
                  <a:pt x="0" y="3"/>
                  <a:pt x="0" y="10"/>
                </a:cubicBezTo>
                <a:cubicBezTo>
                  <a:pt x="0" y="18"/>
                  <a:pt x="5" y="21"/>
                  <a:pt x="10" y="21"/>
                </a:cubicBezTo>
                <a:cubicBezTo>
                  <a:pt x="10" y="21"/>
                  <a:pt x="10" y="21"/>
                  <a:pt x="10" y="21"/>
                </a:cubicBezTo>
                <a:cubicBezTo>
                  <a:pt x="15" y="21"/>
                  <a:pt x="20" y="18"/>
                  <a:pt x="24" y="14"/>
                </a:cubicBezTo>
                <a:cubicBezTo>
                  <a:pt x="27" y="18"/>
                  <a:pt x="33" y="21"/>
                  <a:pt x="38" y="21"/>
                </a:cubicBezTo>
                <a:cubicBezTo>
                  <a:pt x="42" y="21"/>
                  <a:pt x="47" y="18"/>
                  <a:pt x="47" y="10"/>
                </a:cubicBezTo>
                <a:cubicBezTo>
                  <a:pt x="47" y="3"/>
                  <a:pt x="42" y="0"/>
                  <a:pt x="38" y="0"/>
                </a:cubicBezTo>
                <a:close/>
                <a:moveTo>
                  <a:pt x="10" y="16"/>
                </a:moveTo>
                <a:cubicBezTo>
                  <a:pt x="6" y="16"/>
                  <a:pt x="5" y="14"/>
                  <a:pt x="5" y="10"/>
                </a:cubicBezTo>
                <a:cubicBezTo>
                  <a:pt x="5" y="6"/>
                  <a:pt x="6" y="4"/>
                  <a:pt x="10" y="4"/>
                </a:cubicBezTo>
                <a:cubicBezTo>
                  <a:pt x="14" y="4"/>
                  <a:pt x="18" y="7"/>
                  <a:pt x="21" y="10"/>
                </a:cubicBezTo>
                <a:cubicBezTo>
                  <a:pt x="18" y="14"/>
                  <a:pt x="14" y="16"/>
                  <a:pt x="10" y="16"/>
                </a:cubicBezTo>
                <a:close/>
                <a:moveTo>
                  <a:pt x="38" y="16"/>
                </a:moveTo>
                <a:cubicBezTo>
                  <a:pt x="34" y="16"/>
                  <a:pt x="29" y="14"/>
                  <a:pt x="26" y="10"/>
                </a:cubicBezTo>
                <a:cubicBezTo>
                  <a:pt x="29" y="7"/>
                  <a:pt x="34" y="4"/>
                  <a:pt x="38" y="4"/>
                </a:cubicBezTo>
                <a:cubicBezTo>
                  <a:pt x="41" y="4"/>
                  <a:pt x="43" y="6"/>
                  <a:pt x="43" y="10"/>
                </a:cubicBezTo>
                <a:cubicBezTo>
                  <a:pt x="43" y="14"/>
                  <a:pt x="41" y="16"/>
                  <a:pt x="38" y="16"/>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24" name="Freeform 201"/>
          <p:cNvSpPr>
            <a:spLocks noEditPoints="1"/>
          </p:cNvSpPr>
          <p:nvPr/>
        </p:nvSpPr>
        <p:spPr bwMode="auto">
          <a:xfrm>
            <a:off x="6160927" y="4224593"/>
            <a:ext cx="401566" cy="401566"/>
          </a:xfrm>
          <a:custGeom>
            <a:avLst/>
            <a:gdLst>
              <a:gd name="T0" fmla="*/ 42 w 47"/>
              <a:gd name="T1" fmla="*/ 21 h 47"/>
              <a:gd name="T2" fmla="*/ 42 w 47"/>
              <a:gd name="T3" fmla="*/ 25 h 47"/>
              <a:gd name="T4" fmla="*/ 47 w 47"/>
              <a:gd name="T5" fmla="*/ 23 h 47"/>
              <a:gd name="T6" fmla="*/ 23 w 47"/>
              <a:gd name="T7" fmla="*/ 10 h 47"/>
              <a:gd name="T8" fmla="*/ 23 w 47"/>
              <a:gd name="T9" fmla="*/ 36 h 47"/>
              <a:gd name="T10" fmla="*/ 23 w 47"/>
              <a:gd name="T11" fmla="*/ 10 h 47"/>
              <a:gd name="T12" fmla="*/ 14 w 47"/>
              <a:gd name="T13" fmla="*/ 23 h 47"/>
              <a:gd name="T14" fmla="*/ 23 w 47"/>
              <a:gd name="T15" fmla="*/ 33 h 47"/>
              <a:gd name="T16" fmla="*/ 4 w 47"/>
              <a:gd name="T17" fmla="*/ 21 h 47"/>
              <a:gd name="T18" fmla="*/ 0 w 47"/>
              <a:gd name="T19" fmla="*/ 23 h 47"/>
              <a:gd name="T20" fmla="*/ 4 w 47"/>
              <a:gd name="T21" fmla="*/ 25 h 47"/>
              <a:gd name="T22" fmla="*/ 23 w 47"/>
              <a:gd name="T23" fmla="*/ 7 h 47"/>
              <a:gd name="T24" fmla="*/ 25 w 47"/>
              <a:gd name="T25" fmla="*/ 2 h 47"/>
              <a:gd name="T26" fmla="*/ 21 w 47"/>
              <a:gd name="T27" fmla="*/ 2 h 47"/>
              <a:gd name="T28" fmla="*/ 23 w 47"/>
              <a:gd name="T29" fmla="*/ 7 h 47"/>
              <a:gd name="T30" fmla="*/ 21 w 47"/>
              <a:gd name="T31" fmla="*/ 42 h 47"/>
              <a:gd name="T32" fmla="*/ 23 w 47"/>
              <a:gd name="T33" fmla="*/ 47 h 47"/>
              <a:gd name="T34" fmla="*/ 25 w 47"/>
              <a:gd name="T35" fmla="*/ 42 h 47"/>
              <a:gd name="T36" fmla="*/ 41 w 47"/>
              <a:gd name="T37" fmla="*/ 9 h 47"/>
              <a:gd name="T38" fmla="*/ 38 w 47"/>
              <a:gd name="T39" fmla="*/ 6 h 47"/>
              <a:gd name="T40" fmla="*/ 36 w 47"/>
              <a:gd name="T41" fmla="*/ 11 h 47"/>
              <a:gd name="T42" fmla="*/ 41 w 47"/>
              <a:gd name="T43" fmla="*/ 9 h 47"/>
              <a:gd name="T44" fmla="*/ 6 w 47"/>
              <a:gd name="T45" fmla="*/ 38 h 47"/>
              <a:gd name="T46" fmla="*/ 9 w 47"/>
              <a:gd name="T47" fmla="*/ 41 h 47"/>
              <a:gd name="T48" fmla="*/ 11 w 47"/>
              <a:gd name="T49" fmla="*/ 36 h 47"/>
              <a:gd name="T50" fmla="*/ 9 w 47"/>
              <a:gd name="T51" fmla="*/ 6 h 47"/>
              <a:gd name="T52" fmla="*/ 6 w 47"/>
              <a:gd name="T53" fmla="*/ 9 h 47"/>
              <a:gd name="T54" fmla="*/ 11 w 47"/>
              <a:gd name="T55" fmla="*/ 11 h 47"/>
              <a:gd name="T56" fmla="*/ 9 w 47"/>
              <a:gd name="T57" fmla="*/ 6 h 47"/>
              <a:gd name="T58" fmla="*/ 38 w 47"/>
              <a:gd name="T59" fmla="*/ 41 h 47"/>
              <a:gd name="T60" fmla="*/ 41 w 47"/>
              <a:gd name="T61" fmla="*/ 38 h 47"/>
              <a:gd name="T62" fmla="*/ 36 w 47"/>
              <a:gd name="T63" fmla="*/ 36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7" h="47">
                <a:moveTo>
                  <a:pt x="44" y="21"/>
                </a:moveTo>
                <a:cubicBezTo>
                  <a:pt x="44" y="21"/>
                  <a:pt x="42" y="21"/>
                  <a:pt x="42" y="21"/>
                </a:cubicBezTo>
                <a:cubicBezTo>
                  <a:pt x="41" y="21"/>
                  <a:pt x="40" y="22"/>
                  <a:pt x="40" y="23"/>
                </a:cubicBezTo>
                <a:cubicBezTo>
                  <a:pt x="40" y="24"/>
                  <a:pt x="41" y="25"/>
                  <a:pt x="42" y="25"/>
                </a:cubicBezTo>
                <a:cubicBezTo>
                  <a:pt x="42" y="25"/>
                  <a:pt x="44" y="25"/>
                  <a:pt x="44" y="25"/>
                </a:cubicBezTo>
                <a:cubicBezTo>
                  <a:pt x="46" y="25"/>
                  <a:pt x="47" y="24"/>
                  <a:pt x="47" y="23"/>
                </a:cubicBezTo>
                <a:cubicBezTo>
                  <a:pt x="47" y="22"/>
                  <a:pt x="46" y="21"/>
                  <a:pt x="44" y="21"/>
                </a:cubicBezTo>
                <a:close/>
                <a:moveTo>
                  <a:pt x="23" y="10"/>
                </a:moveTo>
                <a:cubicBezTo>
                  <a:pt x="16" y="10"/>
                  <a:pt x="10" y="16"/>
                  <a:pt x="10" y="23"/>
                </a:cubicBezTo>
                <a:cubicBezTo>
                  <a:pt x="10" y="30"/>
                  <a:pt x="16" y="36"/>
                  <a:pt x="23" y="36"/>
                </a:cubicBezTo>
                <a:cubicBezTo>
                  <a:pt x="30" y="36"/>
                  <a:pt x="36" y="30"/>
                  <a:pt x="36" y="23"/>
                </a:cubicBezTo>
                <a:cubicBezTo>
                  <a:pt x="36" y="16"/>
                  <a:pt x="30" y="10"/>
                  <a:pt x="23" y="10"/>
                </a:cubicBezTo>
                <a:close/>
                <a:moveTo>
                  <a:pt x="23" y="33"/>
                </a:moveTo>
                <a:cubicBezTo>
                  <a:pt x="18" y="33"/>
                  <a:pt x="14" y="28"/>
                  <a:pt x="14" y="23"/>
                </a:cubicBezTo>
                <a:cubicBezTo>
                  <a:pt x="14" y="18"/>
                  <a:pt x="18" y="14"/>
                  <a:pt x="23" y="14"/>
                </a:cubicBezTo>
                <a:lnTo>
                  <a:pt x="23" y="33"/>
                </a:lnTo>
                <a:close/>
                <a:moveTo>
                  <a:pt x="7" y="23"/>
                </a:moveTo>
                <a:cubicBezTo>
                  <a:pt x="7" y="22"/>
                  <a:pt x="6" y="21"/>
                  <a:pt x="4" y="21"/>
                </a:cubicBezTo>
                <a:cubicBezTo>
                  <a:pt x="4" y="21"/>
                  <a:pt x="3" y="21"/>
                  <a:pt x="2" y="21"/>
                </a:cubicBezTo>
                <a:cubicBezTo>
                  <a:pt x="1" y="21"/>
                  <a:pt x="0" y="22"/>
                  <a:pt x="0" y="23"/>
                </a:cubicBezTo>
                <a:cubicBezTo>
                  <a:pt x="0" y="24"/>
                  <a:pt x="1" y="25"/>
                  <a:pt x="2" y="25"/>
                </a:cubicBezTo>
                <a:cubicBezTo>
                  <a:pt x="3" y="25"/>
                  <a:pt x="4" y="25"/>
                  <a:pt x="4" y="25"/>
                </a:cubicBezTo>
                <a:cubicBezTo>
                  <a:pt x="6" y="25"/>
                  <a:pt x="7" y="24"/>
                  <a:pt x="7" y="23"/>
                </a:cubicBezTo>
                <a:close/>
                <a:moveTo>
                  <a:pt x="23" y="7"/>
                </a:moveTo>
                <a:cubicBezTo>
                  <a:pt x="24" y="7"/>
                  <a:pt x="25" y="6"/>
                  <a:pt x="25" y="5"/>
                </a:cubicBezTo>
                <a:cubicBezTo>
                  <a:pt x="25" y="4"/>
                  <a:pt x="25" y="3"/>
                  <a:pt x="25" y="2"/>
                </a:cubicBezTo>
                <a:cubicBezTo>
                  <a:pt x="25" y="1"/>
                  <a:pt x="24" y="0"/>
                  <a:pt x="23" y="0"/>
                </a:cubicBezTo>
                <a:cubicBezTo>
                  <a:pt x="22" y="0"/>
                  <a:pt x="21" y="1"/>
                  <a:pt x="21" y="2"/>
                </a:cubicBezTo>
                <a:cubicBezTo>
                  <a:pt x="21" y="3"/>
                  <a:pt x="21" y="4"/>
                  <a:pt x="21" y="5"/>
                </a:cubicBezTo>
                <a:cubicBezTo>
                  <a:pt x="21" y="6"/>
                  <a:pt x="22" y="7"/>
                  <a:pt x="23" y="7"/>
                </a:cubicBezTo>
                <a:close/>
                <a:moveTo>
                  <a:pt x="23" y="40"/>
                </a:moveTo>
                <a:cubicBezTo>
                  <a:pt x="22" y="40"/>
                  <a:pt x="21" y="41"/>
                  <a:pt x="21" y="42"/>
                </a:cubicBezTo>
                <a:cubicBezTo>
                  <a:pt x="21" y="42"/>
                  <a:pt x="21" y="44"/>
                  <a:pt x="21" y="44"/>
                </a:cubicBezTo>
                <a:cubicBezTo>
                  <a:pt x="21" y="46"/>
                  <a:pt x="22" y="47"/>
                  <a:pt x="23" y="47"/>
                </a:cubicBezTo>
                <a:cubicBezTo>
                  <a:pt x="24" y="47"/>
                  <a:pt x="25" y="46"/>
                  <a:pt x="25" y="44"/>
                </a:cubicBezTo>
                <a:cubicBezTo>
                  <a:pt x="25" y="44"/>
                  <a:pt x="25" y="42"/>
                  <a:pt x="25" y="42"/>
                </a:cubicBezTo>
                <a:cubicBezTo>
                  <a:pt x="25" y="41"/>
                  <a:pt x="24" y="40"/>
                  <a:pt x="23" y="40"/>
                </a:cubicBezTo>
                <a:close/>
                <a:moveTo>
                  <a:pt x="41" y="9"/>
                </a:moveTo>
                <a:cubicBezTo>
                  <a:pt x="41" y="8"/>
                  <a:pt x="42" y="6"/>
                  <a:pt x="41" y="6"/>
                </a:cubicBezTo>
                <a:cubicBezTo>
                  <a:pt x="40" y="5"/>
                  <a:pt x="39" y="5"/>
                  <a:pt x="38" y="6"/>
                </a:cubicBezTo>
                <a:cubicBezTo>
                  <a:pt x="38" y="6"/>
                  <a:pt x="36" y="7"/>
                  <a:pt x="36" y="8"/>
                </a:cubicBezTo>
                <a:cubicBezTo>
                  <a:pt x="35" y="9"/>
                  <a:pt x="35" y="10"/>
                  <a:pt x="36" y="11"/>
                </a:cubicBezTo>
                <a:cubicBezTo>
                  <a:pt x="37" y="11"/>
                  <a:pt x="38" y="11"/>
                  <a:pt x="39" y="10"/>
                </a:cubicBezTo>
                <a:cubicBezTo>
                  <a:pt x="39" y="10"/>
                  <a:pt x="40" y="9"/>
                  <a:pt x="41" y="9"/>
                </a:cubicBezTo>
                <a:close/>
                <a:moveTo>
                  <a:pt x="8" y="36"/>
                </a:moveTo>
                <a:cubicBezTo>
                  <a:pt x="7" y="37"/>
                  <a:pt x="6" y="38"/>
                  <a:pt x="6" y="38"/>
                </a:cubicBezTo>
                <a:cubicBezTo>
                  <a:pt x="5" y="39"/>
                  <a:pt x="5" y="40"/>
                  <a:pt x="6" y="41"/>
                </a:cubicBezTo>
                <a:cubicBezTo>
                  <a:pt x="6" y="42"/>
                  <a:pt x="8" y="41"/>
                  <a:pt x="9" y="41"/>
                </a:cubicBezTo>
                <a:cubicBezTo>
                  <a:pt x="9" y="40"/>
                  <a:pt x="10" y="39"/>
                  <a:pt x="10" y="39"/>
                </a:cubicBezTo>
                <a:cubicBezTo>
                  <a:pt x="11" y="38"/>
                  <a:pt x="11" y="37"/>
                  <a:pt x="11" y="36"/>
                </a:cubicBezTo>
                <a:cubicBezTo>
                  <a:pt x="10" y="35"/>
                  <a:pt x="9" y="35"/>
                  <a:pt x="8" y="36"/>
                </a:cubicBezTo>
                <a:close/>
                <a:moveTo>
                  <a:pt x="9" y="6"/>
                </a:moveTo>
                <a:cubicBezTo>
                  <a:pt x="8" y="5"/>
                  <a:pt x="6" y="5"/>
                  <a:pt x="6" y="6"/>
                </a:cubicBezTo>
                <a:cubicBezTo>
                  <a:pt x="5" y="6"/>
                  <a:pt x="5" y="8"/>
                  <a:pt x="6" y="9"/>
                </a:cubicBezTo>
                <a:cubicBezTo>
                  <a:pt x="6" y="9"/>
                  <a:pt x="7" y="10"/>
                  <a:pt x="8" y="10"/>
                </a:cubicBezTo>
                <a:cubicBezTo>
                  <a:pt x="9" y="11"/>
                  <a:pt x="10" y="11"/>
                  <a:pt x="11" y="11"/>
                </a:cubicBezTo>
                <a:cubicBezTo>
                  <a:pt x="11" y="10"/>
                  <a:pt x="11" y="9"/>
                  <a:pt x="10" y="8"/>
                </a:cubicBezTo>
                <a:cubicBezTo>
                  <a:pt x="10" y="7"/>
                  <a:pt x="9" y="6"/>
                  <a:pt x="9" y="6"/>
                </a:cubicBezTo>
                <a:close/>
                <a:moveTo>
                  <a:pt x="36" y="39"/>
                </a:moveTo>
                <a:cubicBezTo>
                  <a:pt x="36" y="39"/>
                  <a:pt x="38" y="40"/>
                  <a:pt x="38" y="41"/>
                </a:cubicBezTo>
                <a:cubicBezTo>
                  <a:pt x="39" y="41"/>
                  <a:pt x="40" y="42"/>
                  <a:pt x="41" y="41"/>
                </a:cubicBezTo>
                <a:cubicBezTo>
                  <a:pt x="42" y="40"/>
                  <a:pt x="41" y="39"/>
                  <a:pt x="41" y="38"/>
                </a:cubicBezTo>
                <a:cubicBezTo>
                  <a:pt x="40" y="38"/>
                  <a:pt x="39" y="37"/>
                  <a:pt x="39" y="36"/>
                </a:cubicBezTo>
                <a:cubicBezTo>
                  <a:pt x="38" y="35"/>
                  <a:pt x="37" y="35"/>
                  <a:pt x="36" y="36"/>
                </a:cubicBezTo>
                <a:cubicBezTo>
                  <a:pt x="35" y="37"/>
                  <a:pt x="35" y="38"/>
                  <a:pt x="36" y="39"/>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25" name="Freeform 202"/>
          <p:cNvSpPr>
            <a:spLocks noEditPoints="1"/>
          </p:cNvSpPr>
          <p:nvPr/>
        </p:nvSpPr>
        <p:spPr bwMode="auto">
          <a:xfrm>
            <a:off x="7301889" y="4284285"/>
            <a:ext cx="401566" cy="282181"/>
          </a:xfrm>
          <a:custGeom>
            <a:avLst/>
            <a:gdLst>
              <a:gd name="T0" fmla="*/ 5 w 47"/>
              <a:gd name="T1" fmla="*/ 0 h 33"/>
              <a:gd name="T2" fmla="*/ 0 w 47"/>
              <a:gd name="T3" fmla="*/ 28 h 33"/>
              <a:gd name="T4" fmla="*/ 42 w 47"/>
              <a:gd name="T5" fmla="*/ 33 h 33"/>
              <a:gd name="T6" fmla="*/ 47 w 47"/>
              <a:gd name="T7" fmla="*/ 5 h 33"/>
              <a:gd name="T8" fmla="*/ 42 w 47"/>
              <a:gd name="T9" fmla="*/ 28 h 33"/>
              <a:gd name="T10" fmla="*/ 5 w 47"/>
              <a:gd name="T11" fmla="*/ 14 h 33"/>
              <a:gd name="T12" fmla="*/ 42 w 47"/>
              <a:gd name="T13" fmla="*/ 28 h 33"/>
              <a:gd name="T14" fmla="*/ 5 w 47"/>
              <a:gd name="T15" fmla="*/ 7 h 33"/>
              <a:gd name="T16" fmla="*/ 42 w 47"/>
              <a:gd name="T17" fmla="*/ 5 h 33"/>
              <a:gd name="T18" fmla="*/ 9 w 47"/>
              <a:gd name="T19" fmla="*/ 19 h 33"/>
              <a:gd name="T20" fmla="*/ 11 w 47"/>
              <a:gd name="T21" fmla="*/ 20 h 33"/>
              <a:gd name="T22" fmla="*/ 9 w 47"/>
              <a:gd name="T23" fmla="*/ 19 h 33"/>
              <a:gd name="T24" fmla="*/ 18 w 47"/>
              <a:gd name="T25" fmla="*/ 23 h 33"/>
              <a:gd name="T26" fmla="*/ 21 w 47"/>
              <a:gd name="T27" fmla="*/ 22 h 33"/>
              <a:gd name="T28" fmla="*/ 22 w 47"/>
              <a:gd name="T29" fmla="*/ 20 h 33"/>
              <a:gd name="T30" fmla="*/ 23 w 47"/>
              <a:gd name="T31" fmla="*/ 19 h 33"/>
              <a:gd name="T32" fmla="*/ 21 w 47"/>
              <a:gd name="T33" fmla="*/ 20 h 33"/>
              <a:gd name="T34" fmla="*/ 19 w 47"/>
              <a:gd name="T35" fmla="*/ 22 h 33"/>
              <a:gd name="T36" fmla="*/ 23 w 47"/>
              <a:gd name="T37" fmla="*/ 23 h 33"/>
              <a:gd name="T38" fmla="*/ 22 w 47"/>
              <a:gd name="T39" fmla="*/ 22 h 33"/>
              <a:gd name="T40" fmla="*/ 23 w 47"/>
              <a:gd name="T41" fmla="*/ 23 h 33"/>
              <a:gd name="T42" fmla="*/ 16 w 47"/>
              <a:gd name="T43" fmla="*/ 22 h 33"/>
              <a:gd name="T44" fmla="*/ 14 w 47"/>
              <a:gd name="T45" fmla="*/ 23 h 33"/>
              <a:gd name="T46" fmla="*/ 18 w 47"/>
              <a:gd name="T47" fmla="*/ 20 h 33"/>
              <a:gd name="T48" fmla="*/ 19 w 47"/>
              <a:gd name="T49" fmla="*/ 19 h 33"/>
              <a:gd name="T50" fmla="*/ 16 w 47"/>
              <a:gd name="T51" fmla="*/ 22 h 33"/>
              <a:gd name="T52" fmla="*/ 18 w 47"/>
              <a:gd name="T53" fmla="*/ 20 h 33"/>
              <a:gd name="T54" fmla="*/ 14 w 47"/>
              <a:gd name="T55" fmla="*/ 22 h 33"/>
              <a:gd name="T56" fmla="*/ 15 w 47"/>
              <a:gd name="T57" fmla="*/ 20 h 33"/>
              <a:gd name="T58" fmla="*/ 12 w 47"/>
              <a:gd name="T59" fmla="*/ 19 h 33"/>
              <a:gd name="T60" fmla="*/ 11 w 47"/>
              <a:gd name="T61" fmla="*/ 20 h 33"/>
              <a:gd name="T62" fmla="*/ 9 w 47"/>
              <a:gd name="T63" fmla="*/ 22 h 33"/>
              <a:gd name="T64" fmla="*/ 12 w 47"/>
              <a:gd name="T65" fmla="*/ 2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7" h="33">
                <a:moveTo>
                  <a:pt x="42" y="0"/>
                </a:moveTo>
                <a:cubicBezTo>
                  <a:pt x="5" y="0"/>
                  <a:pt x="5" y="0"/>
                  <a:pt x="5" y="0"/>
                </a:cubicBezTo>
                <a:cubicBezTo>
                  <a:pt x="2" y="0"/>
                  <a:pt x="0" y="2"/>
                  <a:pt x="0" y="5"/>
                </a:cubicBezTo>
                <a:cubicBezTo>
                  <a:pt x="0" y="28"/>
                  <a:pt x="0" y="28"/>
                  <a:pt x="0" y="28"/>
                </a:cubicBezTo>
                <a:cubicBezTo>
                  <a:pt x="0" y="31"/>
                  <a:pt x="2" y="33"/>
                  <a:pt x="5" y="33"/>
                </a:cubicBezTo>
                <a:cubicBezTo>
                  <a:pt x="42" y="33"/>
                  <a:pt x="42" y="33"/>
                  <a:pt x="42" y="33"/>
                </a:cubicBezTo>
                <a:cubicBezTo>
                  <a:pt x="45" y="33"/>
                  <a:pt x="47" y="31"/>
                  <a:pt x="47" y="28"/>
                </a:cubicBezTo>
                <a:cubicBezTo>
                  <a:pt x="47" y="5"/>
                  <a:pt x="47" y="5"/>
                  <a:pt x="47" y="5"/>
                </a:cubicBezTo>
                <a:cubicBezTo>
                  <a:pt x="47" y="2"/>
                  <a:pt x="45" y="0"/>
                  <a:pt x="42" y="0"/>
                </a:cubicBezTo>
                <a:close/>
                <a:moveTo>
                  <a:pt x="42" y="28"/>
                </a:moveTo>
                <a:cubicBezTo>
                  <a:pt x="5" y="28"/>
                  <a:pt x="5" y="28"/>
                  <a:pt x="5" y="28"/>
                </a:cubicBezTo>
                <a:cubicBezTo>
                  <a:pt x="5" y="14"/>
                  <a:pt x="5" y="14"/>
                  <a:pt x="5" y="14"/>
                </a:cubicBezTo>
                <a:cubicBezTo>
                  <a:pt x="42" y="14"/>
                  <a:pt x="42" y="14"/>
                  <a:pt x="42" y="14"/>
                </a:cubicBezTo>
                <a:lnTo>
                  <a:pt x="42" y="28"/>
                </a:lnTo>
                <a:close/>
                <a:moveTo>
                  <a:pt x="42" y="7"/>
                </a:moveTo>
                <a:cubicBezTo>
                  <a:pt x="5" y="7"/>
                  <a:pt x="5" y="7"/>
                  <a:pt x="5" y="7"/>
                </a:cubicBezTo>
                <a:cubicBezTo>
                  <a:pt x="5" y="5"/>
                  <a:pt x="5" y="5"/>
                  <a:pt x="5" y="5"/>
                </a:cubicBezTo>
                <a:cubicBezTo>
                  <a:pt x="42" y="5"/>
                  <a:pt x="42" y="5"/>
                  <a:pt x="42" y="5"/>
                </a:cubicBezTo>
                <a:lnTo>
                  <a:pt x="42" y="7"/>
                </a:lnTo>
                <a:close/>
                <a:moveTo>
                  <a:pt x="9" y="19"/>
                </a:moveTo>
                <a:cubicBezTo>
                  <a:pt x="9" y="20"/>
                  <a:pt x="9" y="20"/>
                  <a:pt x="9" y="20"/>
                </a:cubicBezTo>
                <a:cubicBezTo>
                  <a:pt x="11" y="20"/>
                  <a:pt x="11" y="20"/>
                  <a:pt x="11" y="20"/>
                </a:cubicBezTo>
                <a:cubicBezTo>
                  <a:pt x="11" y="19"/>
                  <a:pt x="11" y="19"/>
                  <a:pt x="11" y="19"/>
                </a:cubicBezTo>
                <a:lnTo>
                  <a:pt x="9" y="19"/>
                </a:lnTo>
                <a:close/>
                <a:moveTo>
                  <a:pt x="18" y="22"/>
                </a:moveTo>
                <a:cubicBezTo>
                  <a:pt x="18" y="23"/>
                  <a:pt x="18" y="23"/>
                  <a:pt x="18" y="23"/>
                </a:cubicBezTo>
                <a:cubicBezTo>
                  <a:pt x="21" y="23"/>
                  <a:pt x="21" y="23"/>
                  <a:pt x="21" y="23"/>
                </a:cubicBezTo>
                <a:cubicBezTo>
                  <a:pt x="21" y="22"/>
                  <a:pt x="21" y="22"/>
                  <a:pt x="21" y="22"/>
                </a:cubicBezTo>
                <a:cubicBezTo>
                  <a:pt x="22" y="22"/>
                  <a:pt x="22" y="22"/>
                  <a:pt x="22" y="22"/>
                </a:cubicBezTo>
                <a:cubicBezTo>
                  <a:pt x="22" y="20"/>
                  <a:pt x="22" y="20"/>
                  <a:pt x="22" y="20"/>
                </a:cubicBezTo>
                <a:cubicBezTo>
                  <a:pt x="23" y="20"/>
                  <a:pt x="23" y="20"/>
                  <a:pt x="23" y="20"/>
                </a:cubicBezTo>
                <a:cubicBezTo>
                  <a:pt x="23" y="19"/>
                  <a:pt x="23" y="19"/>
                  <a:pt x="23" y="19"/>
                </a:cubicBezTo>
                <a:cubicBezTo>
                  <a:pt x="21" y="19"/>
                  <a:pt x="21" y="19"/>
                  <a:pt x="21" y="19"/>
                </a:cubicBezTo>
                <a:cubicBezTo>
                  <a:pt x="21" y="20"/>
                  <a:pt x="21" y="20"/>
                  <a:pt x="21" y="20"/>
                </a:cubicBezTo>
                <a:cubicBezTo>
                  <a:pt x="19" y="20"/>
                  <a:pt x="19" y="20"/>
                  <a:pt x="19" y="20"/>
                </a:cubicBezTo>
                <a:cubicBezTo>
                  <a:pt x="19" y="22"/>
                  <a:pt x="19" y="22"/>
                  <a:pt x="19" y="22"/>
                </a:cubicBezTo>
                <a:lnTo>
                  <a:pt x="18" y="22"/>
                </a:lnTo>
                <a:close/>
                <a:moveTo>
                  <a:pt x="23" y="23"/>
                </a:moveTo>
                <a:cubicBezTo>
                  <a:pt x="23" y="22"/>
                  <a:pt x="23" y="22"/>
                  <a:pt x="23" y="22"/>
                </a:cubicBezTo>
                <a:cubicBezTo>
                  <a:pt x="22" y="22"/>
                  <a:pt x="22" y="22"/>
                  <a:pt x="22" y="22"/>
                </a:cubicBezTo>
                <a:cubicBezTo>
                  <a:pt x="22" y="23"/>
                  <a:pt x="22" y="23"/>
                  <a:pt x="22" y="23"/>
                </a:cubicBezTo>
                <a:lnTo>
                  <a:pt x="23" y="23"/>
                </a:lnTo>
                <a:close/>
                <a:moveTo>
                  <a:pt x="16" y="23"/>
                </a:moveTo>
                <a:cubicBezTo>
                  <a:pt x="16" y="22"/>
                  <a:pt x="16" y="22"/>
                  <a:pt x="16" y="22"/>
                </a:cubicBezTo>
                <a:cubicBezTo>
                  <a:pt x="14" y="22"/>
                  <a:pt x="14" y="22"/>
                  <a:pt x="14" y="22"/>
                </a:cubicBezTo>
                <a:cubicBezTo>
                  <a:pt x="14" y="23"/>
                  <a:pt x="14" y="23"/>
                  <a:pt x="14" y="23"/>
                </a:cubicBezTo>
                <a:lnTo>
                  <a:pt x="16" y="23"/>
                </a:lnTo>
                <a:close/>
                <a:moveTo>
                  <a:pt x="18" y="20"/>
                </a:moveTo>
                <a:cubicBezTo>
                  <a:pt x="19" y="20"/>
                  <a:pt x="19" y="20"/>
                  <a:pt x="19" y="20"/>
                </a:cubicBezTo>
                <a:cubicBezTo>
                  <a:pt x="19" y="19"/>
                  <a:pt x="19" y="19"/>
                  <a:pt x="19" y="19"/>
                </a:cubicBezTo>
                <a:cubicBezTo>
                  <a:pt x="16" y="19"/>
                  <a:pt x="16" y="19"/>
                  <a:pt x="16" y="19"/>
                </a:cubicBezTo>
                <a:cubicBezTo>
                  <a:pt x="16" y="22"/>
                  <a:pt x="16" y="22"/>
                  <a:pt x="16" y="22"/>
                </a:cubicBezTo>
                <a:cubicBezTo>
                  <a:pt x="18" y="22"/>
                  <a:pt x="18" y="22"/>
                  <a:pt x="18" y="22"/>
                </a:cubicBezTo>
                <a:lnTo>
                  <a:pt x="18" y="20"/>
                </a:lnTo>
                <a:close/>
                <a:moveTo>
                  <a:pt x="12" y="22"/>
                </a:moveTo>
                <a:cubicBezTo>
                  <a:pt x="14" y="22"/>
                  <a:pt x="14" y="22"/>
                  <a:pt x="14" y="22"/>
                </a:cubicBezTo>
                <a:cubicBezTo>
                  <a:pt x="14" y="20"/>
                  <a:pt x="14" y="20"/>
                  <a:pt x="14" y="20"/>
                </a:cubicBezTo>
                <a:cubicBezTo>
                  <a:pt x="15" y="20"/>
                  <a:pt x="15" y="20"/>
                  <a:pt x="15" y="20"/>
                </a:cubicBezTo>
                <a:cubicBezTo>
                  <a:pt x="15" y="19"/>
                  <a:pt x="15" y="19"/>
                  <a:pt x="15" y="19"/>
                </a:cubicBezTo>
                <a:cubicBezTo>
                  <a:pt x="12" y="19"/>
                  <a:pt x="12" y="19"/>
                  <a:pt x="12" y="19"/>
                </a:cubicBezTo>
                <a:cubicBezTo>
                  <a:pt x="12" y="20"/>
                  <a:pt x="12" y="20"/>
                  <a:pt x="12" y="20"/>
                </a:cubicBezTo>
                <a:cubicBezTo>
                  <a:pt x="11" y="20"/>
                  <a:pt x="11" y="20"/>
                  <a:pt x="11" y="20"/>
                </a:cubicBezTo>
                <a:cubicBezTo>
                  <a:pt x="11" y="22"/>
                  <a:pt x="11" y="22"/>
                  <a:pt x="11" y="22"/>
                </a:cubicBezTo>
                <a:cubicBezTo>
                  <a:pt x="9" y="22"/>
                  <a:pt x="9" y="22"/>
                  <a:pt x="9" y="22"/>
                </a:cubicBezTo>
                <a:cubicBezTo>
                  <a:pt x="9" y="23"/>
                  <a:pt x="9" y="23"/>
                  <a:pt x="9" y="23"/>
                </a:cubicBezTo>
                <a:cubicBezTo>
                  <a:pt x="12" y="23"/>
                  <a:pt x="12" y="23"/>
                  <a:pt x="12" y="23"/>
                </a:cubicBezTo>
                <a:lnTo>
                  <a:pt x="12" y="22"/>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26" name="Freeform 203"/>
          <p:cNvSpPr>
            <a:spLocks noEditPoints="1"/>
          </p:cNvSpPr>
          <p:nvPr/>
        </p:nvSpPr>
        <p:spPr bwMode="auto">
          <a:xfrm>
            <a:off x="7319976" y="3774340"/>
            <a:ext cx="365390" cy="300271"/>
          </a:xfrm>
          <a:custGeom>
            <a:avLst/>
            <a:gdLst>
              <a:gd name="T0" fmla="*/ 42 w 43"/>
              <a:gd name="T1" fmla="*/ 0 h 35"/>
              <a:gd name="T2" fmla="*/ 1 w 43"/>
              <a:gd name="T3" fmla="*/ 14 h 35"/>
              <a:gd name="T4" fmla="*/ 1 w 43"/>
              <a:gd name="T5" fmla="*/ 16 h 35"/>
              <a:gd name="T6" fmla="*/ 10 w 43"/>
              <a:gd name="T7" fmla="*/ 19 h 35"/>
              <a:gd name="T8" fmla="*/ 10 w 43"/>
              <a:gd name="T9" fmla="*/ 19 h 35"/>
              <a:gd name="T10" fmla="*/ 15 w 43"/>
              <a:gd name="T11" fmla="*/ 21 h 35"/>
              <a:gd name="T12" fmla="*/ 41 w 43"/>
              <a:gd name="T13" fmla="*/ 2 h 35"/>
              <a:gd name="T14" fmla="*/ 41 w 43"/>
              <a:gd name="T15" fmla="*/ 3 h 35"/>
              <a:gd name="T16" fmla="*/ 23 w 43"/>
              <a:gd name="T17" fmla="*/ 23 h 35"/>
              <a:gd name="T18" fmla="*/ 23 w 43"/>
              <a:gd name="T19" fmla="*/ 23 h 35"/>
              <a:gd name="T20" fmla="*/ 22 w 43"/>
              <a:gd name="T21" fmla="*/ 24 h 35"/>
              <a:gd name="T22" fmla="*/ 23 w 43"/>
              <a:gd name="T23" fmla="*/ 25 h 35"/>
              <a:gd name="T24" fmla="*/ 23 w 43"/>
              <a:gd name="T25" fmla="*/ 25 h 35"/>
              <a:gd name="T26" fmla="*/ 35 w 43"/>
              <a:gd name="T27" fmla="*/ 31 h 35"/>
              <a:gd name="T28" fmla="*/ 36 w 43"/>
              <a:gd name="T29" fmla="*/ 30 h 35"/>
              <a:gd name="T30" fmla="*/ 43 w 43"/>
              <a:gd name="T31" fmla="*/ 1 h 35"/>
              <a:gd name="T32" fmla="*/ 42 w 43"/>
              <a:gd name="T33" fmla="*/ 0 h 35"/>
              <a:gd name="T34" fmla="*/ 15 w 43"/>
              <a:gd name="T35" fmla="*/ 34 h 35"/>
              <a:gd name="T36" fmla="*/ 16 w 43"/>
              <a:gd name="T37" fmla="*/ 34 h 35"/>
              <a:gd name="T38" fmla="*/ 22 w 43"/>
              <a:gd name="T39" fmla="*/ 28 h 35"/>
              <a:gd name="T40" fmla="*/ 15 w 43"/>
              <a:gd name="T41" fmla="*/ 24 h 35"/>
              <a:gd name="T42" fmla="*/ 15 w 43"/>
              <a:gd name="T43" fmla="*/ 34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3" h="35">
                <a:moveTo>
                  <a:pt x="42" y="0"/>
                </a:moveTo>
                <a:cubicBezTo>
                  <a:pt x="41" y="0"/>
                  <a:pt x="1" y="14"/>
                  <a:pt x="1" y="14"/>
                </a:cubicBezTo>
                <a:cubicBezTo>
                  <a:pt x="0" y="15"/>
                  <a:pt x="0" y="15"/>
                  <a:pt x="1" y="16"/>
                </a:cubicBezTo>
                <a:cubicBezTo>
                  <a:pt x="2" y="16"/>
                  <a:pt x="10" y="19"/>
                  <a:pt x="10" y="19"/>
                </a:cubicBezTo>
                <a:cubicBezTo>
                  <a:pt x="10" y="19"/>
                  <a:pt x="10" y="19"/>
                  <a:pt x="10" y="19"/>
                </a:cubicBezTo>
                <a:cubicBezTo>
                  <a:pt x="15" y="21"/>
                  <a:pt x="15" y="21"/>
                  <a:pt x="15" y="21"/>
                </a:cubicBezTo>
                <a:cubicBezTo>
                  <a:pt x="15" y="21"/>
                  <a:pt x="40" y="3"/>
                  <a:pt x="41" y="2"/>
                </a:cubicBezTo>
                <a:cubicBezTo>
                  <a:pt x="41" y="2"/>
                  <a:pt x="41" y="3"/>
                  <a:pt x="41" y="3"/>
                </a:cubicBezTo>
                <a:cubicBezTo>
                  <a:pt x="41" y="3"/>
                  <a:pt x="23" y="23"/>
                  <a:pt x="23" y="23"/>
                </a:cubicBezTo>
                <a:cubicBezTo>
                  <a:pt x="23" y="23"/>
                  <a:pt x="23" y="23"/>
                  <a:pt x="23" y="23"/>
                </a:cubicBezTo>
                <a:cubicBezTo>
                  <a:pt x="22" y="24"/>
                  <a:pt x="22" y="24"/>
                  <a:pt x="22" y="24"/>
                </a:cubicBezTo>
                <a:cubicBezTo>
                  <a:pt x="23" y="25"/>
                  <a:pt x="23" y="25"/>
                  <a:pt x="23" y="25"/>
                </a:cubicBezTo>
                <a:cubicBezTo>
                  <a:pt x="23" y="25"/>
                  <a:pt x="23" y="25"/>
                  <a:pt x="23" y="25"/>
                </a:cubicBezTo>
                <a:cubicBezTo>
                  <a:pt x="23" y="25"/>
                  <a:pt x="34" y="31"/>
                  <a:pt x="35" y="31"/>
                </a:cubicBezTo>
                <a:cubicBezTo>
                  <a:pt x="35" y="31"/>
                  <a:pt x="36" y="31"/>
                  <a:pt x="36" y="30"/>
                </a:cubicBezTo>
                <a:cubicBezTo>
                  <a:pt x="37" y="29"/>
                  <a:pt x="43" y="2"/>
                  <a:pt x="43" y="1"/>
                </a:cubicBezTo>
                <a:cubicBezTo>
                  <a:pt x="43" y="0"/>
                  <a:pt x="43" y="0"/>
                  <a:pt x="42" y="0"/>
                </a:cubicBezTo>
                <a:close/>
                <a:moveTo>
                  <a:pt x="15" y="34"/>
                </a:moveTo>
                <a:cubicBezTo>
                  <a:pt x="15" y="35"/>
                  <a:pt x="15" y="35"/>
                  <a:pt x="16" y="34"/>
                </a:cubicBezTo>
                <a:cubicBezTo>
                  <a:pt x="16" y="34"/>
                  <a:pt x="22" y="28"/>
                  <a:pt x="22" y="28"/>
                </a:cubicBezTo>
                <a:cubicBezTo>
                  <a:pt x="15" y="24"/>
                  <a:pt x="15" y="24"/>
                  <a:pt x="15" y="24"/>
                </a:cubicBezTo>
                <a:lnTo>
                  <a:pt x="15" y="3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27" name="Freeform 204"/>
          <p:cNvSpPr>
            <a:spLocks noEditPoints="1"/>
          </p:cNvSpPr>
          <p:nvPr/>
        </p:nvSpPr>
        <p:spPr bwMode="auto">
          <a:xfrm>
            <a:off x="1500239" y="3749017"/>
            <a:ext cx="282181" cy="350918"/>
          </a:xfrm>
          <a:custGeom>
            <a:avLst/>
            <a:gdLst>
              <a:gd name="T0" fmla="*/ 32 w 33"/>
              <a:gd name="T1" fmla="*/ 27 h 41"/>
              <a:gd name="T2" fmla="*/ 16 w 33"/>
              <a:gd name="T3" fmla="*/ 32 h 41"/>
              <a:gd name="T4" fmla="*/ 1 w 33"/>
              <a:gd name="T5" fmla="*/ 27 h 41"/>
              <a:gd name="T6" fmla="*/ 0 w 33"/>
              <a:gd name="T7" fmla="*/ 27 h 41"/>
              <a:gd name="T8" fmla="*/ 0 w 33"/>
              <a:gd name="T9" fmla="*/ 32 h 41"/>
              <a:gd name="T10" fmla="*/ 16 w 33"/>
              <a:gd name="T11" fmla="*/ 41 h 41"/>
              <a:gd name="T12" fmla="*/ 33 w 33"/>
              <a:gd name="T13" fmla="*/ 32 h 41"/>
              <a:gd name="T14" fmla="*/ 33 w 33"/>
              <a:gd name="T15" fmla="*/ 27 h 41"/>
              <a:gd name="T16" fmla="*/ 32 w 33"/>
              <a:gd name="T17" fmla="*/ 27 h 41"/>
              <a:gd name="T18" fmla="*/ 32 w 33"/>
              <a:gd name="T19" fmla="*/ 15 h 41"/>
              <a:gd name="T20" fmla="*/ 16 w 33"/>
              <a:gd name="T21" fmla="*/ 20 h 41"/>
              <a:gd name="T22" fmla="*/ 1 w 33"/>
              <a:gd name="T23" fmla="*/ 15 h 41"/>
              <a:gd name="T24" fmla="*/ 0 w 33"/>
              <a:gd name="T25" fmla="*/ 15 h 41"/>
              <a:gd name="T26" fmla="*/ 0 w 33"/>
              <a:gd name="T27" fmla="*/ 20 h 41"/>
              <a:gd name="T28" fmla="*/ 16 w 33"/>
              <a:gd name="T29" fmla="*/ 28 h 41"/>
              <a:gd name="T30" fmla="*/ 33 w 33"/>
              <a:gd name="T31" fmla="*/ 20 h 41"/>
              <a:gd name="T32" fmla="*/ 33 w 33"/>
              <a:gd name="T33" fmla="*/ 15 h 41"/>
              <a:gd name="T34" fmla="*/ 32 w 33"/>
              <a:gd name="T35" fmla="*/ 15 h 41"/>
              <a:gd name="T36" fmla="*/ 16 w 33"/>
              <a:gd name="T37" fmla="*/ 0 h 41"/>
              <a:gd name="T38" fmla="*/ 0 w 33"/>
              <a:gd name="T39" fmla="*/ 6 h 41"/>
              <a:gd name="T40" fmla="*/ 0 w 33"/>
              <a:gd name="T41" fmla="*/ 9 h 41"/>
              <a:gd name="T42" fmla="*/ 16 w 33"/>
              <a:gd name="T43" fmla="*/ 15 h 41"/>
              <a:gd name="T44" fmla="*/ 33 w 33"/>
              <a:gd name="T45" fmla="*/ 9 h 41"/>
              <a:gd name="T46" fmla="*/ 33 w 33"/>
              <a:gd name="T47" fmla="*/ 6 h 41"/>
              <a:gd name="T48" fmla="*/ 16 w 33"/>
              <a:gd name="T49" fmla="*/ 0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3" h="41">
                <a:moveTo>
                  <a:pt x="32" y="27"/>
                </a:moveTo>
                <a:cubicBezTo>
                  <a:pt x="30" y="30"/>
                  <a:pt x="24" y="32"/>
                  <a:pt x="16" y="32"/>
                </a:cubicBezTo>
                <a:cubicBezTo>
                  <a:pt x="9" y="32"/>
                  <a:pt x="3" y="30"/>
                  <a:pt x="1" y="27"/>
                </a:cubicBezTo>
                <a:cubicBezTo>
                  <a:pt x="0" y="26"/>
                  <a:pt x="0" y="27"/>
                  <a:pt x="0" y="27"/>
                </a:cubicBezTo>
                <a:cubicBezTo>
                  <a:pt x="0" y="27"/>
                  <a:pt x="0" y="32"/>
                  <a:pt x="0" y="32"/>
                </a:cubicBezTo>
                <a:cubicBezTo>
                  <a:pt x="0" y="36"/>
                  <a:pt x="7" y="41"/>
                  <a:pt x="16" y="41"/>
                </a:cubicBezTo>
                <a:cubicBezTo>
                  <a:pt x="25" y="41"/>
                  <a:pt x="33" y="36"/>
                  <a:pt x="33" y="32"/>
                </a:cubicBezTo>
                <a:cubicBezTo>
                  <a:pt x="33" y="32"/>
                  <a:pt x="33" y="27"/>
                  <a:pt x="33" y="27"/>
                </a:cubicBezTo>
                <a:cubicBezTo>
                  <a:pt x="33" y="27"/>
                  <a:pt x="33" y="26"/>
                  <a:pt x="32" y="27"/>
                </a:cubicBezTo>
                <a:close/>
                <a:moveTo>
                  <a:pt x="32" y="15"/>
                </a:moveTo>
                <a:cubicBezTo>
                  <a:pt x="30" y="18"/>
                  <a:pt x="24" y="20"/>
                  <a:pt x="16" y="20"/>
                </a:cubicBezTo>
                <a:cubicBezTo>
                  <a:pt x="9" y="20"/>
                  <a:pt x="2" y="18"/>
                  <a:pt x="1" y="15"/>
                </a:cubicBezTo>
                <a:cubicBezTo>
                  <a:pt x="0" y="14"/>
                  <a:pt x="0" y="15"/>
                  <a:pt x="0" y="15"/>
                </a:cubicBezTo>
                <a:cubicBezTo>
                  <a:pt x="0" y="15"/>
                  <a:pt x="0" y="20"/>
                  <a:pt x="0" y="20"/>
                </a:cubicBezTo>
                <a:cubicBezTo>
                  <a:pt x="0" y="25"/>
                  <a:pt x="7" y="28"/>
                  <a:pt x="16" y="28"/>
                </a:cubicBezTo>
                <a:cubicBezTo>
                  <a:pt x="25" y="28"/>
                  <a:pt x="33" y="25"/>
                  <a:pt x="33" y="20"/>
                </a:cubicBezTo>
                <a:cubicBezTo>
                  <a:pt x="33" y="20"/>
                  <a:pt x="33" y="15"/>
                  <a:pt x="33" y="15"/>
                </a:cubicBezTo>
                <a:cubicBezTo>
                  <a:pt x="33" y="15"/>
                  <a:pt x="33" y="14"/>
                  <a:pt x="32" y="15"/>
                </a:cubicBezTo>
                <a:close/>
                <a:moveTo>
                  <a:pt x="16" y="0"/>
                </a:moveTo>
                <a:cubicBezTo>
                  <a:pt x="7" y="0"/>
                  <a:pt x="0" y="2"/>
                  <a:pt x="0" y="6"/>
                </a:cubicBezTo>
                <a:cubicBezTo>
                  <a:pt x="0" y="9"/>
                  <a:pt x="0" y="9"/>
                  <a:pt x="0" y="9"/>
                </a:cubicBezTo>
                <a:cubicBezTo>
                  <a:pt x="0" y="12"/>
                  <a:pt x="7" y="15"/>
                  <a:pt x="16" y="15"/>
                </a:cubicBezTo>
                <a:cubicBezTo>
                  <a:pt x="25" y="15"/>
                  <a:pt x="33" y="12"/>
                  <a:pt x="33" y="9"/>
                </a:cubicBezTo>
                <a:cubicBezTo>
                  <a:pt x="33" y="6"/>
                  <a:pt x="33" y="6"/>
                  <a:pt x="33" y="6"/>
                </a:cubicBezTo>
                <a:cubicBezTo>
                  <a:pt x="33" y="2"/>
                  <a:pt x="25" y="0"/>
                  <a:pt x="16" y="0"/>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28" name="Freeform 206"/>
          <p:cNvSpPr>
            <a:spLocks noEditPoints="1"/>
          </p:cNvSpPr>
          <p:nvPr/>
        </p:nvSpPr>
        <p:spPr bwMode="auto">
          <a:xfrm>
            <a:off x="6204340" y="3739972"/>
            <a:ext cx="314741" cy="369006"/>
          </a:xfrm>
          <a:custGeom>
            <a:avLst/>
            <a:gdLst>
              <a:gd name="T0" fmla="*/ 32 w 37"/>
              <a:gd name="T1" fmla="*/ 0 h 43"/>
              <a:gd name="T2" fmla="*/ 4 w 37"/>
              <a:gd name="T3" fmla="*/ 0 h 43"/>
              <a:gd name="T4" fmla="*/ 0 w 37"/>
              <a:gd name="T5" fmla="*/ 5 h 43"/>
              <a:gd name="T6" fmla="*/ 0 w 37"/>
              <a:gd name="T7" fmla="*/ 38 h 43"/>
              <a:gd name="T8" fmla="*/ 4 w 37"/>
              <a:gd name="T9" fmla="*/ 43 h 43"/>
              <a:gd name="T10" fmla="*/ 32 w 37"/>
              <a:gd name="T11" fmla="*/ 43 h 43"/>
              <a:gd name="T12" fmla="*/ 37 w 37"/>
              <a:gd name="T13" fmla="*/ 38 h 43"/>
              <a:gd name="T14" fmla="*/ 37 w 37"/>
              <a:gd name="T15" fmla="*/ 5 h 43"/>
              <a:gd name="T16" fmla="*/ 32 w 37"/>
              <a:gd name="T17" fmla="*/ 0 h 43"/>
              <a:gd name="T18" fmla="*/ 32 w 37"/>
              <a:gd name="T19" fmla="*/ 38 h 43"/>
              <a:gd name="T20" fmla="*/ 4 w 37"/>
              <a:gd name="T21" fmla="*/ 38 h 43"/>
              <a:gd name="T22" fmla="*/ 4 w 37"/>
              <a:gd name="T23" fmla="*/ 5 h 43"/>
              <a:gd name="T24" fmla="*/ 32 w 37"/>
              <a:gd name="T25" fmla="*/ 5 h 43"/>
              <a:gd name="T26" fmla="*/ 32 w 37"/>
              <a:gd name="T27" fmla="*/ 38 h 43"/>
              <a:gd name="T28" fmla="*/ 21 w 37"/>
              <a:gd name="T29" fmla="*/ 26 h 43"/>
              <a:gd name="T30" fmla="*/ 9 w 37"/>
              <a:gd name="T31" fmla="*/ 26 h 43"/>
              <a:gd name="T32" fmla="*/ 9 w 37"/>
              <a:gd name="T33" fmla="*/ 29 h 43"/>
              <a:gd name="T34" fmla="*/ 21 w 37"/>
              <a:gd name="T35" fmla="*/ 29 h 43"/>
              <a:gd name="T36" fmla="*/ 21 w 37"/>
              <a:gd name="T37" fmla="*/ 26 h 43"/>
              <a:gd name="T38" fmla="*/ 28 w 37"/>
              <a:gd name="T39" fmla="*/ 17 h 43"/>
              <a:gd name="T40" fmla="*/ 18 w 37"/>
              <a:gd name="T41" fmla="*/ 17 h 43"/>
              <a:gd name="T42" fmla="*/ 18 w 37"/>
              <a:gd name="T43" fmla="*/ 19 h 43"/>
              <a:gd name="T44" fmla="*/ 28 w 37"/>
              <a:gd name="T45" fmla="*/ 19 h 43"/>
              <a:gd name="T46" fmla="*/ 28 w 37"/>
              <a:gd name="T47" fmla="*/ 17 h 43"/>
              <a:gd name="T48" fmla="*/ 18 w 37"/>
              <a:gd name="T49" fmla="*/ 15 h 43"/>
              <a:gd name="T50" fmla="*/ 28 w 37"/>
              <a:gd name="T51" fmla="*/ 15 h 43"/>
              <a:gd name="T52" fmla="*/ 28 w 37"/>
              <a:gd name="T53" fmla="*/ 10 h 43"/>
              <a:gd name="T54" fmla="*/ 18 w 37"/>
              <a:gd name="T55" fmla="*/ 10 h 43"/>
              <a:gd name="T56" fmla="*/ 18 w 37"/>
              <a:gd name="T57" fmla="*/ 15 h 43"/>
              <a:gd name="T58" fmla="*/ 16 w 37"/>
              <a:gd name="T59" fmla="*/ 10 h 43"/>
              <a:gd name="T60" fmla="*/ 9 w 37"/>
              <a:gd name="T61" fmla="*/ 10 h 43"/>
              <a:gd name="T62" fmla="*/ 9 w 37"/>
              <a:gd name="T63" fmla="*/ 19 h 43"/>
              <a:gd name="T64" fmla="*/ 16 w 37"/>
              <a:gd name="T65" fmla="*/ 19 h 43"/>
              <a:gd name="T66" fmla="*/ 16 w 37"/>
              <a:gd name="T67" fmla="*/ 10 h 43"/>
              <a:gd name="T68" fmla="*/ 14 w 37"/>
              <a:gd name="T69" fmla="*/ 22 h 43"/>
              <a:gd name="T70" fmla="*/ 9 w 37"/>
              <a:gd name="T71" fmla="*/ 22 h 43"/>
              <a:gd name="T72" fmla="*/ 9 w 37"/>
              <a:gd name="T73" fmla="*/ 24 h 43"/>
              <a:gd name="T74" fmla="*/ 14 w 37"/>
              <a:gd name="T75" fmla="*/ 24 h 43"/>
              <a:gd name="T76" fmla="*/ 14 w 37"/>
              <a:gd name="T77" fmla="*/ 22 h 43"/>
              <a:gd name="T78" fmla="*/ 16 w 37"/>
              <a:gd name="T79" fmla="*/ 24 h 43"/>
              <a:gd name="T80" fmla="*/ 28 w 37"/>
              <a:gd name="T81" fmla="*/ 24 h 43"/>
              <a:gd name="T82" fmla="*/ 28 w 37"/>
              <a:gd name="T83" fmla="*/ 22 h 43"/>
              <a:gd name="T84" fmla="*/ 16 w 37"/>
              <a:gd name="T85" fmla="*/ 22 h 43"/>
              <a:gd name="T86" fmla="*/ 16 w 37"/>
              <a:gd name="T87" fmla="*/ 24 h 43"/>
              <a:gd name="T88" fmla="*/ 28 w 37"/>
              <a:gd name="T89" fmla="*/ 31 h 43"/>
              <a:gd name="T90" fmla="*/ 9 w 37"/>
              <a:gd name="T91" fmla="*/ 31 h 43"/>
              <a:gd name="T92" fmla="*/ 9 w 37"/>
              <a:gd name="T93" fmla="*/ 33 h 43"/>
              <a:gd name="T94" fmla="*/ 28 w 37"/>
              <a:gd name="T95" fmla="*/ 33 h 43"/>
              <a:gd name="T96" fmla="*/ 28 w 37"/>
              <a:gd name="T97" fmla="*/ 31 h 43"/>
              <a:gd name="T98" fmla="*/ 23 w 37"/>
              <a:gd name="T99" fmla="*/ 29 h 43"/>
              <a:gd name="T100" fmla="*/ 28 w 37"/>
              <a:gd name="T101" fmla="*/ 29 h 43"/>
              <a:gd name="T102" fmla="*/ 28 w 37"/>
              <a:gd name="T103" fmla="*/ 26 h 43"/>
              <a:gd name="T104" fmla="*/ 23 w 37"/>
              <a:gd name="T105" fmla="*/ 26 h 43"/>
              <a:gd name="T106" fmla="*/ 23 w 37"/>
              <a:gd name="T107" fmla="*/ 29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7" h="43">
                <a:moveTo>
                  <a:pt x="32" y="0"/>
                </a:moveTo>
                <a:cubicBezTo>
                  <a:pt x="4" y="0"/>
                  <a:pt x="4" y="0"/>
                  <a:pt x="4" y="0"/>
                </a:cubicBezTo>
                <a:cubicBezTo>
                  <a:pt x="2" y="0"/>
                  <a:pt x="0" y="3"/>
                  <a:pt x="0" y="5"/>
                </a:cubicBezTo>
                <a:cubicBezTo>
                  <a:pt x="0" y="38"/>
                  <a:pt x="0" y="38"/>
                  <a:pt x="0" y="38"/>
                </a:cubicBezTo>
                <a:cubicBezTo>
                  <a:pt x="0" y="41"/>
                  <a:pt x="2" y="43"/>
                  <a:pt x="4" y="43"/>
                </a:cubicBezTo>
                <a:cubicBezTo>
                  <a:pt x="32" y="43"/>
                  <a:pt x="32" y="43"/>
                  <a:pt x="32" y="43"/>
                </a:cubicBezTo>
                <a:cubicBezTo>
                  <a:pt x="35" y="43"/>
                  <a:pt x="37" y="41"/>
                  <a:pt x="37" y="38"/>
                </a:cubicBezTo>
                <a:cubicBezTo>
                  <a:pt x="37" y="5"/>
                  <a:pt x="37" y="5"/>
                  <a:pt x="37" y="5"/>
                </a:cubicBezTo>
                <a:cubicBezTo>
                  <a:pt x="37" y="3"/>
                  <a:pt x="35" y="0"/>
                  <a:pt x="32" y="0"/>
                </a:cubicBezTo>
                <a:close/>
                <a:moveTo>
                  <a:pt x="32" y="38"/>
                </a:moveTo>
                <a:cubicBezTo>
                  <a:pt x="4" y="38"/>
                  <a:pt x="4" y="38"/>
                  <a:pt x="4" y="38"/>
                </a:cubicBezTo>
                <a:cubicBezTo>
                  <a:pt x="4" y="5"/>
                  <a:pt x="4" y="5"/>
                  <a:pt x="4" y="5"/>
                </a:cubicBezTo>
                <a:cubicBezTo>
                  <a:pt x="32" y="5"/>
                  <a:pt x="32" y="5"/>
                  <a:pt x="32" y="5"/>
                </a:cubicBezTo>
                <a:lnTo>
                  <a:pt x="32" y="38"/>
                </a:lnTo>
                <a:close/>
                <a:moveTo>
                  <a:pt x="21" y="26"/>
                </a:moveTo>
                <a:cubicBezTo>
                  <a:pt x="9" y="26"/>
                  <a:pt x="9" y="26"/>
                  <a:pt x="9" y="26"/>
                </a:cubicBezTo>
                <a:cubicBezTo>
                  <a:pt x="9" y="29"/>
                  <a:pt x="9" y="29"/>
                  <a:pt x="9" y="29"/>
                </a:cubicBezTo>
                <a:cubicBezTo>
                  <a:pt x="21" y="29"/>
                  <a:pt x="21" y="29"/>
                  <a:pt x="21" y="29"/>
                </a:cubicBezTo>
                <a:lnTo>
                  <a:pt x="21" y="26"/>
                </a:lnTo>
                <a:close/>
                <a:moveTo>
                  <a:pt x="28" y="17"/>
                </a:moveTo>
                <a:cubicBezTo>
                  <a:pt x="18" y="17"/>
                  <a:pt x="18" y="17"/>
                  <a:pt x="18" y="17"/>
                </a:cubicBezTo>
                <a:cubicBezTo>
                  <a:pt x="18" y="19"/>
                  <a:pt x="18" y="19"/>
                  <a:pt x="18" y="19"/>
                </a:cubicBezTo>
                <a:cubicBezTo>
                  <a:pt x="28" y="19"/>
                  <a:pt x="28" y="19"/>
                  <a:pt x="28" y="19"/>
                </a:cubicBezTo>
                <a:lnTo>
                  <a:pt x="28" y="17"/>
                </a:lnTo>
                <a:close/>
                <a:moveTo>
                  <a:pt x="18" y="15"/>
                </a:moveTo>
                <a:cubicBezTo>
                  <a:pt x="28" y="15"/>
                  <a:pt x="28" y="15"/>
                  <a:pt x="28" y="15"/>
                </a:cubicBezTo>
                <a:cubicBezTo>
                  <a:pt x="28" y="10"/>
                  <a:pt x="28" y="10"/>
                  <a:pt x="28" y="10"/>
                </a:cubicBezTo>
                <a:cubicBezTo>
                  <a:pt x="18" y="10"/>
                  <a:pt x="18" y="10"/>
                  <a:pt x="18" y="10"/>
                </a:cubicBezTo>
                <a:lnTo>
                  <a:pt x="18" y="15"/>
                </a:lnTo>
                <a:close/>
                <a:moveTo>
                  <a:pt x="16" y="10"/>
                </a:moveTo>
                <a:cubicBezTo>
                  <a:pt x="9" y="10"/>
                  <a:pt x="9" y="10"/>
                  <a:pt x="9" y="10"/>
                </a:cubicBezTo>
                <a:cubicBezTo>
                  <a:pt x="9" y="19"/>
                  <a:pt x="9" y="19"/>
                  <a:pt x="9" y="19"/>
                </a:cubicBezTo>
                <a:cubicBezTo>
                  <a:pt x="16" y="19"/>
                  <a:pt x="16" y="19"/>
                  <a:pt x="16" y="19"/>
                </a:cubicBezTo>
                <a:lnTo>
                  <a:pt x="16" y="10"/>
                </a:lnTo>
                <a:close/>
                <a:moveTo>
                  <a:pt x="14" y="22"/>
                </a:moveTo>
                <a:cubicBezTo>
                  <a:pt x="9" y="22"/>
                  <a:pt x="9" y="22"/>
                  <a:pt x="9" y="22"/>
                </a:cubicBezTo>
                <a:cubicBezTo>
                  <a:pt x="9" y="24"/>
                  <a:pt x="9" y="24"/>
                  <a:pt x="9" y="24"/>
                </a:cubicBezTo>
                <a:cubicBezTo>
                  <a:pt x="14" y="24"/>
                  <a:pt x="14" y="24"/>
                  <a:pt x="14" y="24"/>
                </a:cubicBezTo>
                <a:lnTo>
                  <a:pt x="14" y="22"/>
                </a:lnTo>
                <a:close/>
                <a:moveTo>
                  <a:pt x="16" y="24"/>
                </a:moveTo>
                <a:cubicBezTo>
                  <a:pt x="28" y="24"/>
                  <a:pt x="28" y="24"/>
                  <a:pt x="28" y="24"/>
                </a:cubicBezTo>
                <a:cubicBezTo>
                  <a:pt x="28" y="22"/>
                  <a:pt x="28" y="22"/>
                  <a:pt x="28" y="22"/>
                </a:cubicBezTo>
                <a:cubicBezTo>
                  <a:pt x="16" y="22"/>
                  <a:pt x="16" y="22"/>
                  <a:pt x="16" y="22"/>
                </a:cubicBezTo>
                <a:lnTo>
                  <a:pt x="16" y="24"/>
                </a:lnTo>
                <a:close/>
                <a:moveTo>
                  <a:pt x="28" y="31"/>
                </a:moveTo>
                <a:cubicBezTo>
                  <a:pt x="9" y="31"/>
                  <a:pt x="9" y="31"/>
                  <a:pt x="9" y="31"/>
                </a:cubicBezTo>
                <a:cubicBezTo>
                  <a:pt x="9" y="33"/>
                  <a:pt x="9" y="33"/>
                  <a:pt x="9" y="33"/>
                </a:cubicBezTo>
                <a:cubicBezTo>
                  <a:pt x="28" y="33"/>
                  <a:pt x="28" y="33"/>
                  <a:pt x="28" y="33"/>
                </a:cubicBezTo>
                <a:lnTo>
                  <a:pt x="28" y="31"/>
                </a:lnTo>
                <a:close/>
                <a:moveTo>
                  <a:pt x="23" y="29"/>
                </a:moveTo>
                <a:cubicBezTo>
                  <a:pt x="28" y="29"/>
                  <a:pt x="28" y="29"/>
                  <a:pt x="28" y="29"/>
                </a:cubicBezTo>
                <a:cubicBezTo>
                  <a:pt x="28" y="26"/>
                  <a:pt x="28" y="26"/>
                  <a:pt x="28" y="26"/>
                </a:cubicBezTo>
                <a:cubicBezTo>
                  <a:pt x="23" y="26"/>
                  <a:pt x="23" y="26"/>
                  <a:pt x="23" y="26"/>
                </a:cubicBezTo>
                <a:lnTo>
                  <a:pt x="23" y="29"/>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29" name="Freeform 207"/>
          <p:cNvSpPr>
            <a:spLocks noEditPoints="1"/>
          </p:cNvSpPr>
          <p:nvPr/>
        </p:nvSpPr>
        <p:spPr bwMode="auto">
          <a:xfrm>
            <a:off x="2071484" y="3826797"/>
            <a:ext cx="282181" cy="195356"/>
          </a:xfrm>
          <a:custGeom>
            <a:avLst/>
            <a:gdLst>
              <a:gd name="T0" fmla="*/ 4 w 33"/>
              <a:gd name="T1" fmla="*/ 19 h 23"/>
              <a:gd name="T2" fmla="*/ 2 w 33"/>
              <a:gd name="T3" fmla="*/ 19 h 23"/>
              <a:gd name="T4" fmla="*/ 0 w 33"/>
              <a:gd name="T5" fmla="*/ 21 h 23"/>
              <a:gd name="T6" fmla="*/ 2 w 33"/>
              <a:gd name="T7" fmla="*/ 23 h 23"/>
              <a:gd name="T8" fmla="*/ 4 w 33"/>
              <a:gd name="T9" fmla="*/ 23 h 23"/>
              <a:gd name="T10" fmla="*/ 7 w 33"/>
              <a:gd name="T11" fmla="*/ 21 h 23"/>
              <a:gd name="T12" fmla="*/ 4 w 33"/>
              <a:gd name="T13" fmla="*/ 19 h 23"/>
              <a:gd name="T14" fmla="*/ 4 w 33"/>
              <a:gd name="T15" fmla="*/ 9 h 23"/>
              <a:gd name="T16" fmla="*/ 2 w 33"/>
              <a:gd name="T17" fmla="*/ 9 h 23"/>
              <a:gd name="T18" fmla="*/ 0 w 33"/>
              <a:gd name="T19" fmla="*/ 12 h 23"/>
              <a:gd name="T20" fmla="*/ 2 w 33"/>
              <a:gd name="T21" fmla="*/ 14 h 23"/>
              <a:gd name="T22" fmla="*/ 4 w 33"/>
              <a:gd name="T23" fmla="*/ 14 h 23"/>
              <a:gd name="T24" fmla="*/ 7 w 33"/>
              <a:gd name="T25" fmla="*/ 12 h 23"/>
              <a:gd name="T26" fmla="*/ 4 w 33"/>
              <a:gd name="T27" fmla="*/ 9 h 23"/>
              <a:gd name="T28" fmla="*/ 4 w 33"/>
              <a:gd name="T29" fmla="*/ 0 h 23"/>
              <a:gd name="T30" fmla="*/ 2 w 33"/>
              <a:gd name="T31" fmla="*/ 0 h 23"/>
              <a:gd name="T32" fmla="*/ 0 w 33"/>
              <a:gd name="T33" fmla="*/ 2 h 23"/>
              <a:gd name="T34" fmla="*/ 2 w 33"/>
              <a:gd name="T35" fmla="*/ 5 h 23"/>
              <a:gd name="T36" fmla="*/ 4 w 33"/>
              <a:gd name="T37" fmla="*/ 5 h 23"/>
              <a:gd name="T38" fmla="*/ 7 w 33"/>
              <a:gd name="T39" fmla="*/ 2 h 23"/>
              <a:gd name="T40" fmla="*/ 4 w 33"/>
              <a:gd name="T41" fmla="*/ 0 h 23"/>
              <a:gd name="T42" fmla="*/ 14 w 33"/>
              <a:gd name="T43" fmla="*/ 5 h 23"/>
              <a:gd name="T44" fmla="*/ 30 w 33"/>
              <a:gd name="T45" fmla="*/ 5 h 23"/>
              <a:gd name="T46" fmla="*/ 33 w 33"/>
              <a:gd name="T47" fmla="*/ 2 h 23"/>
              <a:gd name="T48" fmla="*/ 30 w 33"/>
              <a:gd name="T49" fmla="*/ 0 h 23"/>
              <a:gd name="T50" fmla="*/ 14 w 33"/>
              <a:gd name="T51" fmla="*/ 0 h 23"/>
              <a:gd name="T52" fmla="*/ 11 w 33"/>
              <a:gd name="T53" fmla="*/ 2 h 23"/>
              <a:gd name="T54" fmla="*/ 14 w 33"/>
              <a:gd name="T55" fmla="*/ 5 h 23"/>
              <a:gd name="T56" fmla="*/ 30 w 33"/>
              <a:gd name="T57" fmla="*/ 9 h 23"/>
              <a:gd name="T58" fmla="*/ 14 w 33"/>
              <a:gd name="T59" fmla="*/ 9 h 23"/>
              <a:gd name="T60" fmla="*/ 11 w 33"/>
              <a:gd name="T61" fmla="*/ 12 h 23"/>
              <a:gd name="T62" fmla="*/ 14 w 33"/>
              <a:gd name="T63" fmla="*/ 14 h 23"/>
              <a:gd name="T64" fmla="*/ 30 w 33"/>
              <a:gd name="T65" fmla="*/ 14 h 23"/>
              <a:gd name="T66" fmla="*/ 33 w 33"/>
              <a:gd name="T67" fmla="*/ 12 h 23"/>
              <a:gd name="T68" fmla="*/ 30 w 33"/>
              <a:gd name="T69" fmla="*/ 9 h 23"/>
              <a:gd name="T70" fmla="*/ 30 w 33"/>
              <a:gd name="T71" fmla="*/ 19 h 23"/>
              <a:gd name="T72" fmla="*/ 14 w 33"/>
              <a:gd name="T73" fmla="*/ 19 h 23"/>
              <a:gd name="T74" fmla="*/ 11 w 33"/>
              <a:gd name="T75" fmla="*/ 21 h 23"/>
              <a:gd name="T76" fmla="*/ 14 w 33"/>
              <a:gd name="T77" fmla="*/ 23 h 23"/>
              <a:gd name="T78" fmla="*/ 30 w 33"/>
              <a:gd name="T79" fmla="*/ 23 h 23"/>
              <a:gd name="T80" fmla="*/ 33 w 33"/>
              <a:gd name="T81" fmla="*/ 21 h 23"/>
              <a:gd name="T82" fmla="*/ 30 w 33"/>
              <a:gd name="T83"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3" h="23">
                <a:moveTo>
                  <a:pt x="4" y="19"/>
                </a:moveTo>
                <a:cubicBezTo>
                  <a:pt x="2" y="19"/>
                  <a:pt x="2" y="19"/>
                  <a:pt x="2" y="19"/>
                </a:cubicBezTo>
                <a:cubicBezTo>
                  <a:pt x="1" y="19"/>
                  <a:pt x="0" y="20"/>
                  <a:pt x="0" y="21"/>
                </a:cubicBezTo>
                <a:cubicBezTo>
                  <a:pt x="0" y="22"/>
                  <a:pt x="1" y="23"/>
                  <a:pt x="2" y="23"/>
                </a:cubicBezTo>
                <a:cubicBezTo>
                  <a:pt x="4" y="23"/>
                  <a:pt x="4" y="23"/>
                  <a:pt x="4" y="23"/>
                </a:cubicBezTo>
                <a:cubicBezTo>
                  <a:pt x="6" y="23"/>
                  <a:pt x="7" y="22"/>
                  <a:pt x="7" y="21"/>
                </a:cubicBezTo>
                <a:cubicBezTo>
                  <a:pt x="7" y="20"/>
                  <a:pt x="6" y="19"/>
                  <a:pt x="4" y="19"/>
                </a:cubicBezTo>
                <a:close/>
                <a:moveTo>
                  <a:pt x="4" y="9"/>
                </a:moveTo>
                <a:cubicBezTo>
                  <a:pt x="2" y="9"/>
                  <a:pt x="2" y="9"/>
                  <a:pt x="2" y="9"/>
                </a:cubicBezTo>
                <a:cubicBezTo>
                  <a:pt x="1" y="9"/>
                  <a:pt x="0" y="10"/>
                  <a:pt x="0" y="12"/>
                </a:cubicBezTo>
                <a:cubicBezTo>
                  <a:pt x="0" y="13"/>
                  <a:pt x="1" y="14"/>
                  <a:pt x="2" y="14"/>
                </a:cubicBezTo>
                <a:cubicBezTo>
                  <a:pt x="4" y="14"/>
                  <a:pt x="4" y="14"/>
                  <a:pt x="4" y="14"/>
                </a:cubicBezTo>
                <a:cubicBezTo>
                  <a:pt x="6" y="14"/>
                  <a:pt x="7" y="13"/>
                  <a:pt x="7" y="12"/>
                </a:cubicBezTo>
                <a:cubicBezTo>
                  <a:pt x="7" y="10"/>
                  <a:pt x="6" y="9"/>
                  <a:pt x="4" y="9"/>
                </a:cubicBezTo>
                <a:close/>
                <a:moveTo>
                  <a:pt x="4" y="0"/>
                </a:moveTo>
                <a:cubicBezTo>
                  <a:pt x="2" y="0"/>
                  <a:pt x="2" y="0"/>
                  <a:pt x="2" y="0"/>
                </a:cubicBezTo>
                <a:cubicBezTo>
                  <a:pt x="1" y="0"/>
                  <a:pt x="0" y="1"/>
                  <a:pt x="0" y="2"/>
                </a:cubicBezTo>
                <a:cubicBezTo>
                  <a:pt x="0" y="4"/>
                  <a:pt x="1" y="5"/>
                  <a:pt x="2" y="5"/>
                </a:cubicBezTo>
                <a:cubicBezTo>
                  <a:pt x="4" y="5"/>
                  <a:pt x="4" y="5"/>
                  <a:pt x="4" y="5"/>
                </a:cubicBezTo>
                <a:cubicBezTo>
                  <a:pt x="6" y="5"/>
                  <a:pt x="7" y="4"/>
                  <a:pt x="7" y="2"/>
                </a:cubicBezTo>
                <a:cubicBezTo>
                  <a:pt x="7" y="1"/>
                  <a:pt x="6" y="0"/>
                  <a:pt x="4" y="0"/>
                </a:cubicBezTo>
                <a:close/>
                <a:moveTo>
                  <a:pt x="14" y="5"/>
                </a:moveTo>
                <a:cubicBezTo>
                  <a:pt x="30" y="5"/>
                  <a:pt x="30" y="5"/>
                  <a:pt x="30" y="5"/>
                </a:cubicBezTo>
                <a:cubicBezTo>
                  <a:pt x="31" y="5"/>
                  <a:pt x="33" y="4"/>
                  <a:pt x="33" y="2"/>
                </a:cubicBezTo>
                <a:cubicBezTo>
                  <a:pt x="33" y="1"/>
                  <a:pt x="31" y="0"/>
                  <a:pt x="30" y="0"/>
                </a:cubicBezTo>
                <a:cubicBezTo>
                  <a:pt x="14" y="0"/>
                  <a:pt x="14" y="0"/>
                  <a:pt x="14" y="0"/>
                </a:cubicBezTo>
                <a:cubicBezTo>
                  <a:pt x="12" y="0"/>
                  <a:pt x="11" y="1"/>
                  <a:pt x="11" y="2"/>
                </a:cubicBezTo>
                <a:cubicBezTo>
                  <a:pt x="11" y="4"/>
                  <a:pt x="12" y="5"/>
                  <a:pt x="14" y="5"/>
                </a:cubicBezTo>
                <a:close/>
                <a:moveTo>
                  <a:pt x="30" y="9"/>
                </a:moveTo>
                <a:cubicBezTo>
                  <a:pt x="14" y="9"/>
                  <a:pt x="14" y="9"/>
                  <a:pt x="14" y="9"/>
                </a:cubicBezTo>
                <a:cubicBezTo>
                  <a:pt x="12" y="9"/>
                  <a:pt x="11" y="10"/>
                  <a:pt x="11" y="12"/>
                </a:cubicBezTo>
                <a:cubicBezTo>
                  <a:pt x="11" y="13"/>
                  <a:pt x="12" y="14"/>
                  <a:pt x="14" y="14"/>
                </a:cubicBezTo>
                <a:cubicBezTo>
                  <a:pt x="30" y="14"/>
                  <a:pt x="30" y="14"/>
                  <a:pt x="30" y="14"/>
                </a:cubicBezTo>
                <a:cubicBezTo>
                  <a:pt x="31" y="14"/>
                  <a:pt x="33" y="13"/>
                  <a:pt x="33" y="12"/>
                </a:cubicBezTo>
                <a:cubicBezTo>
                  <a:pt x="33" y="10"/>
                  <a:pt x="31" y="9"/>
                  <a:pt x="30" y="9"/>
                </a:cubicBezTo>
                <a:close/>
                <a:moveTo>
                  <a:pt x="30" y="19"/>
                </a:moveTo>
                <a:cubicBezTo>
                  <a:pt x="14" y="19"/>
                  <a:pt x="14" y="19"/>
                  <a:pt x="14" y="19"/>
                </a:cubicBezTo>
                <a:cubicBezTo>
                  <a:pt x="12" y="19"/>
                  <a:pt x="11" y="20"/>
                  <a:pt x="11" y="21"/>
                </a:cubicBezTo>
                <a:cubicBezTo>
                  <a:pt x="11" y="22"/>
                  <a:pt x="12" y="23"/>
                  <a:pt x="14" y="23"/>
                </a:cubicBezTo>
                <a:cubicBezTo>
                  <a:pt x="30" y="23"/>
                  <a:pt x="30" y="23"/>
                  <a:pt x="30" y="23"/>
                </a:cubicBezTo>
                <a:cubicBezTo>
                  <a:pt x="31" y="23"/>
                  <a:pt x="33" y="22"/>
                  <a:pt x="33" y="21"/>
                </a:cubicBezTo>
                <a:cubicBezTo>
                  <a:pt x="33" y="20"/>
                  <a:pt x="31" y="19"/>
                  <a:pt x="30" y="19"/>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30" name="Freeform 208"/>
          <p:cNvSpPr>
            <a:spLocks noEditPoints="1"/>
          </p:cNvSpPr>
          <p:nvPr/>
        </p:nvSpPr>
        <p:spPr bwMode="auto">
          <a:xfrm>
            <a:off x="3201303" y="3729118"/>
            <a:ext cx="369006" cy="390713"/>
          </a:xfrm>
          <a:custGeom>
            <a:avLst/>
            <a:gdLst>
              <a:gd name="T0" fmla="*/ 42 w 43"/>
              <a:gd name="T1" fmla="*/ 28 h 46"/>
              <a:gd name="T2" fmla="*/ 38 w 43"/>
              <a:gd name="T3" fmla="*/ 25 h 46"/>
              <a:gd name="T4" fmla="*/ 38 w 43"/>
              <a:gd name="T5" fmla="*/ 21 h 46"/>
              <a:gd name="T6" fmla="*/ 42 w 43"/>
              <a:gd name="T7" fmla="*/ 17 h 46"/>
              <a:gd name="T8" fmla="*/ 41 w 43"/>
              <a:gd name="T9" fmla="*/ 15 h 46"/>
              <a:gd name="T10" fmla="*/ 36 w 43"/>
              <a:gd name="T11" fmla="*/ 15 h 46"/>
              <a:gd name="T12" fmla="*/ 34 w 43"/>
              <a:gd name="T13" fmla="*/ 12 h 46"/>
              <a:gd name="T14" fmla="*/ 37 w 43"/>
              <a:gd name="T15" fmla="*/ 4 h 46"/>
              <a:gd name="T16" fmla="*/ 36 w 43"/>
              <a:gd name="T17" fmla="*/ 2 h 46"/>
              <a:gd name="T18" fmla="*/ 29 w 43"/>
              <a:gd name="T19" fmla="*/ 6 h 46"/>
              <a:gd name="T20" fmla="*/ 25 w 43"/>
              <a:gd name="T21" fmla="*/ 5 h 46"/>
              <a:gd name="T22" fmla="*/ 23 w 43"/>
              <a:gd name="T23" fmla="*/ 1 h 46"/>
              <a:gd name="T24" fmla="*/ 20 w 43"/>
              <a:gd name="T25" fmla="*/ 1 h 46"/>
              <a:gd name="T26" fmla="*/ 18 w 43"/>
              <a:gd name="T27" fmla="*/ 5 h 46"/>
              <a:gd name="T28" fmla="*/ 14 w 43"/>
              <a:gd name="T29" fmla="*/ 6 h 46"/>
              <a:gd name="T30" fmla="*/ 10 w 43"/>
              <a:gd name="T31" fmla="*/ 5 h 46"/>
              <a:gd name="T32" fmla="*/ 8 w 43"/>
              <a:gd name="T33" fmla="*/ 6 h 46"/>
              <a:gd name="T34" fmla="*/ 8 w 43"/>
              <a:gd name="T35" fmla="*/ 10 h 46"/>
              <a:gd name="T36" fmla="*/ 5 w 43"/>
              <a:gd name="T37" fmla="*/ 14 h 46"/>
              <a:gd name="T38" fmla="*/ 2 w 43"/>
              <a:gd name="T39" fmla="*/ 15 h 46"/>
              <a:gd name="T40" fmla="*/ 1 w 43"/>
              <a:gd name="T41" fmla="*/ 17 h 46"/>
              <a:gd name="T42" fmla="*/ 5 w 43"/>
              <a:gd name="T43" fmla="*/ 21 h 46"/>
              <a:gd name="T44" fmla="*/ 5 w 43"/>
              <a:gd name="T45" fmla="*/ 25 h 46"/>
              <a:gd name="T46" fmla="*/ 1 w 43"/>
              <a:gd name="T47" fmla="*/ 28 h 46"/>
              <a:gd name="T48" fmla="*/ 2 w 43"/>
              <a:gd name="T49" fmla="*/ 30 h 46"/>
              <a:gd name="T50" fmla="*/ 7 w 43"/>
              <a:gd name="T51" fmla="*/ 31 h 46"/>
              <a:gd name="T52" fmla="*/ 9 w 43"/>
              <a:gd name="T53" fmla="*/ 34 h 46"/>
              <a:gd name="T54" fmla="*/ 6 w 43"/>
              <a:gd name="T55" fmla="*/ 42 h 46"/>
              <a:gd name="T56" fmla="*/ 8 w 43"/>
              <a:gd name="T57" fmla="*/ 43 h 46"/>
              <a:gd name="T58" fmla="*/ 14 w 43"/>
              <a:gd name="T59" fmla="*/ 40 h 46"/>
              <a:gd name="T60" fmla="*/ 18 w 43"/>
              <a:gd name="T61" fmla="*/ 41 h 46"/>
              <a:gd name="T62" fmla="*/ 20 w 43"/>
              <a:gd name="T63" fmla="*/ 44 h 46"/>
              <a:gd name="T64" fmla="*/ 23 w 43"/>
              <a:gd name="T65" fmla="*/ 44 h 46"/>
              <a:gd name="T66" fmla="*/ 25 w 43"/>
              <a:gd name="T67" fmla="*/ 40 h 46"/>
              <a:gd name="T68" fmla="*/ 29 w 43"/>
              <a:gd name="T69" fmla="*/ 39 h 46"/>
              <a:gd name="T70" fmla="*/ 33 w 43"/>
              <a:gd name="T71" fmla="*/ 41 h 46"/>
              <a:gd name="T72" fmla="*/ 35 w 43"/>
              <a:gd name="T73" fmla="*/ 39 h 46"/>
              <a:gd name="T74" fmla="*/ 35 w 43"/>
              <a:gd name="T75" fmla="*/ 35 h 46"/>
              <a:gd name="T76" fmla="*/ 38 w 43"/>
              <a:gd name="T77" fmla="*/ 32 h 46"/>
              <a:gd name="T78" fmla="*/ 41 w 43"/>
              <a:gd name="T79" fmla="*/ 31 h 46"/>
              <a:gd name="T80" fmla="*/ 42 w 43"/>
              <a:gd name="T81" fmla="*/ 28 h 46"/>
              <a:gd name="T82" fmla="*/ 24 w 43"/>
              <a:gd name="T83" fmla="*/ 33 h 46"/>
              <a:gd name="T84" fmla="*/ 19 w 43"/>
              <a:gd name="T85" fmla="*/ 33 h 46"/>
              <a:gd name="T86" fmla="*/ 19 w 43"/>
              <a:gd name="T87" fmla="*/ 28 h 46"/>
              <a:gd name="T88" fmla="*/ 24 w 43"/>
              <a:gd name="T89" fmla="*/ 28 h 46"/>
              <a:gd name="T90" fmla="*/ 24 w 43"/>
              <a:gd name="T91" fmla="*/ 33 h 46"/>
              <a:gd name="T92" fmla="*/ 24 w 43"/>
              <a:gd name="T93" fmla="*/ 25 h 46"/>
              <a:gd name="T94" fmla="*/ 19 w 43"/>
              <a:gd name="T95" fmla="*/ 25 h 46"/>
              <a:gd name="T96" fmla="*/ 19 w 43"/>
              <a:gd name="T97" fmla="*/ 13 h 46"/>
              <a:gd name="T98" fmla="*/ 24 w 43"/>
              <a:gd name="T99" fmla="*/ 13 h 46"/>
              <a:gd name="T100" fmla="*/ 24 w 43"/>
              <a:gd name="T101" fmla="*/ 25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3" h="46">
                <a:moveTo>
                  <a:pt x="42" y="28"/>
                </a:moveTo>
                <a:cubicBezTo>
                  <a:pt x="38" y="25"/>
                  <a:pt x="38" y="25"/>
                  <a:pt x="38" y="25"/>
                </a:cubicBezTo>
                <a:cubicBezTo>
                  <a:pt x="37" y="24"/>
                  <a:pt x="37" y="22"/>
                  <a:pt x="38" y="21"/>
                </a:cubicBezTo>
                <a:cubicBezTo>
                  <a:pt x="42" y="17"/>
                  <a:pt x="42" y="17"/>
                  <a:pt x="42" y="17"/>
                </a:cubicBezTo>
                <a:cubicBezTo>
                  <a:pt x="43" y="16"/>
                  <a:pt x="43" y="15"/>
                  <a:pt x="41" y="15"/>
                </a:cubicBezTo>
                <a:cubicBezTo>
                  <a:pt x="36" y="15"/>
                  <a:pt x="36" y="15"/>
                  <a:pt x="36" y="15"/>
                </a:cubicBezTo>
                <a:cubicBezTo>
                  <a:pt x="34" y="14"/>
                  <a:pt x="34" y="13"/>
                  <a:pt x="34" y="12"/>
                </a:cubicBezTo>
                <a:cubicBezTo>
                  <a:pt x="37" y="4"/>
                  <a:pt x="37" y="4"/>
                  <a:pt x="37" y="4"/>
                </a:cubicBezTo>
                <a:cubicBezTo>
                  <a:pt x="37" y="2"/>
                  <a:pt x="37" y="2"/>
                  <a:pt x="36" y="2"/>
                </a:cubicBezTo>
                <a:cubicBezTo>
                  <a:pt x="29" y="6"/>
                  <a:pt x="29" y="6"/>
                  <a:pt x="29" y="6"/>
                </a:cubicBezTo>
                <a:cubicBezTo>
                  <a:pt x="28" y="7"/>
                  <a:pt x="26" y="7"/>
                  <a:pt x="25" y="5"/>
                </a:cubicBezTo>
                <a:cubicBezTo>
                  <a:pt x="23" y="1"/>
                  <a:pt x="23" y="1"/>
                  <a:pt x="23" y="1"/>
                </a:cubicBezTo>
                <a:cubicBezTo>
                  <a:pt x="22" y="0"/>
                  <a:pt x="21" y="0"/>
                  <a:pt x="20" y="1"/>
                </a:cubicBezTo>
                <a:cubicBezTo>
                  <a:pt x="18" y="5"/>
                  <a:pt x="18" y="5"/>
                  <a:pt x="18" y="5"/>
                </a:cubicBezTo>
                <a:cubicBezTo>
                  <a:pt x="17" y="6"/>
                  <a:pt x="15" y="7"/>
                  <a:pt x="14" y="6"/>
                </a:cubicBezTo>
                <a:cubicBezTo>
                  <a:pt x="10" y="5"/>
                  <a:pt x="10" y="5"/>
                  <a:pt x="10" y="5"/>
                </a:cubicBezTo>
                <a:cubicBezTo>
                  <a:pt x="9" y="4"/>
                  <a:pt x="8" y="5"/>
                  <a:pt x="8" y="6"/>
                </a:cubicBezTo>
                <a:cubicBezTo>
                  <a:pt x="8" y="10"/>
                  <a:pt x="8" y="10"/>
                  <a:pt x="8" y="10"/>
                </a:cubicBezTo>
                <a:cubicBezTo>
                  <a:pt x="8" y="12"/>
                  <a:pt x="7" y="13"/>
                  <a:pt x="5" y="14"/>
                </a:cubicBezTo>
                <a:cubicBezTo>
                  <a:pt x="2" y="15"/>
                  <a:pt x="2" y="15"/>
                  <a:pt x="2" y="15"/>
                </a:cubicBezTo>
                <a:cubicBezTo>
                  <a:pt x="0" y="15"/>
                  <a:pt x="0" y="16"/>
                  <a:pt x="1" y="17"/>
                </a:cubicBezTo>
                <a:cubicBezTo>
                  <a:pt x="5" y="21"/>
                  <a:pt x="5" y="21"/>
                  <a:pt x="5" y="21"/>
                </a:cubicBezTo>
                <a:cubicBezTo>
                  <a:pt x="6" y="22"/>
                  <a:pt x="6" y="24"/>
                  <a:pt x="5" y="25"/>
                </a:cubicBezTo>
                <a:cubicBezTo>
                  <a:pt x="1" y="28"/>
                  <a:pt x="1" y="28"/>
                  <a:pt x="1" y="28"/>
                </a:cubicBezTo>
                <a:cubicBezTo>
                  <a:pt x="0" y="29"/>
                  <a:pt x="0" y="30"/>
                  <a:pt x="2" y="30"/>
                </a:cubicBezTo>
                <a:cubicBezTo>
                  <a:pt x="7" y="31"/>
                  <a:pt x="7" y="31"/>
                  <a:pt x="7" y="31"/>
                </a:cubicBezTo>
                <a:cubicBezTo>
                  <a:pt x="8" y="31"/>
                  <a:pt x="9" y="33"/>
                  <a:pt x="9" y="34"/>
                </a:cubicBezTo>
                <a:cubicBezTo>
                  <a:pt x="6" y="42"/>
                  <a:pt x="6" y="42"/>
                  <a:pt x="6" y="42"/>
                </a:cubicBezTo>
                <a:cubicBezTo>
                  <a:pt x="6" y="43"/>
                  <a:pt x="6" y="44"/>
                  <a:pt x="8" y="43"/>
                </a:cubicBezTo>
                <a:cubicBezTo>
                  <a:pt x="14" y="40"/>
                  <a:pt x="14" y="40"/>
                  <a:pt x="14" y="40"/>
                </a:cubicBezTo>
                <a:cubicBezTo>
                  <a:pt x="15" y="39"/>
                  <a:pt x="17" y="39"/>
                  <a:pt x="18" y="41"/>
                </a:cubicBezTo>
                <a:cubicBezTo>
                  <a:pt x="20" y="44"/>
                  <a:pt x="20" y="44"/>
                  <a:pt x="20" y="44"/>
                </a:cubicBezTo>
                <a:cubicBezTo>
                  <a:pt x="21" y="46"/>
                  <a:pt x="22" y="46"/>
                  <a:pt x="23" y="44"/>
                </a:cubicBezTo>
                <a:cubicBezTo>
                  <a:pt x="25" y="40"/>
                  <a:pt x="25" y="40"/>
                  <a:pt x="25" y="40"/>
                </a:cubicBezTo>
                <a:cubicBezTo>
                  <a:pt x="26" y="39"/>
                  <a:pt x="28" y="38"/>
                  <a:pt x="29" y="39"/>
                </a:cubicBezTo>
                <a:cubicBezTo>
                  <a:pt x="33" y="41"/>
                  <a:pt x="33" y="41"/>
                  <a:pt x="33" y="41"/>
                </a:cubicBezTo>
                <a:cubicBezTo>
                  <a:pt x="34" y="42"/>
                  <a:pt x="35" y="41"/>
                  <a:pt x="35" y="39"/>
                </a:cubicBezTo>
                <a:cubicBezTo>
                  <a:pt x="35" y="35"/>
                  <a:pt x="35" y="35"/>
                  <a:pt x="35" y="35"/>
                </a:cubicBezTo>
                <a:cubicBezTo>
                  <a:pt x="35" y="34"/>
                  <a:pt x="36" y="32"/>
                  <a:pt x="38" y="32"/>
                </a:cubicBezTo>
                <a:cubicBezTo>
                  <a:pt x="41" y="31"/>
                  <a:pt x="41" y="31"/>
                  <a:pt x="41" y="31"/>
                </a:cubicBezTo>
                <a:cubicBezTo>
                  <a:pt x="43" y="30"/>
                  <a:pt x="43" y="29"/>
                  <a:pt x="42" y="28"/>
                </a:cubicBezTo>
                <a:close/>
                <a:moveTo>
                  <a:pt x="24" y="33"/>
                </a:moveTo>
                <a:cubicBezTo>
                  <a:pt x="19" y="33"/>
                  <a:pt x="19" y="33"/>
                  <a:pt x="19" y="33"/>
                </a:cubicBezTo>
                <a:cubicBezTo>
                  <a:pt x="19" y="28"/>
                  <a:pt x="19" y="28"/>
                  <a:pt x="19" y="28"/>
                </a:cubicBezTo>
                <a:cubicBezTo>
                  <a:pt x="24" y="28"/>
                  <a:pt x="24" y="28"/>
                  <a:pt x="24" y="28"/>
                </a:cubicBezTo>
                <a:lnTo>
                  <a:pt x="24" y="33"/>
                </a:lnTo>
                <a:close/>
                <a:moveTo>
                  <a:pt x="24" y="25"/>
                </a:moveTo>
                <a:cubicBezTo>
                  <a:pt x="19" y="25"/>
                  <a:pt x="19" y="25"/>
                  <a:pt x="19" y="25"/>
                </a:cubicBezTo>
                <a:cubicBezTo>
                  <a:pt x="19" y="13"/>
                  <a:pt x="19" y="13"/>
                  <a:pt x="19" y="13"/>
                </a:cubicBezTo>
                <a:cubicBezTo>
                  <a:pt x="24" y="13"/>
                  <a:pt x="24" y="13"/>
                  <a:pt x="24" y="13"/>
                </a:cubicBezTo>
                <a:lnTo>
                  <a:pt x="24" y="25"/>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31" name="Freeform 209"/>
          <p:cNvSpPr>
            <a:spLocks noEditPoints="1"/>
          </p:cNvSpPr>
          <p:nvPr/>
        </p:nvSpPr>
        <p:spPr bwMode="auto">
          <a:xfrm>
            <a:off x="4405460" y="2749569"/>
            <a:ext cx="318358" cy="408802"/>
          </a:xfrm>
          <a:custGeom>
            <a:avLst/>
            <a:gdLst>
              <a:gd name="T0" fmla="*/ 36 w 37"/>
              <a:gd name="T1" fmla="*/ 12 h 48"/>
              <a:gd name="T2" fmla="*/ 22 w 37"/>
              <a:gd name="T3" fmla="*/ 2 h 48"/>
              <a:gd name="T4" fmla="*/ 11 w 37"/>
              <a:gd name="T5" fmla="*/ 15 h 48"/>
              <a:gd name="T6" fmla="*/ 12 w 37"/>
              <a:gd name="T7" fmla="*/ 21 h 48"/>
              <a:gd name="T8" fmla="*/ 0 w 37"/>
              <a:gd name="T9" fmla="*/ 39 h 48"/>
              <a:gd name="T10" fmla="*/ 0 w 37"/>
              <a:gd name="T11" fmla="*/ 42 h 48"/>
              <a:gd name="T12" fmla="*/ 0 w 37"/>
              <a:gd name="T13" fmla="*/ 46 h 48"/>
              <a:gd name="T14" fmla="*/ 2 w 37"/>
              <a:gd name="T15" fmla="*/ 47 h 48"/>
              <a:gd name="T16" fmla="*/ 6 w 37"/>
              <a:gd name="T17" fmla="*/ 47 h 48"/>
              <a:gd name="T18" fmla="*/ 8 w 37"/>
              <a:gd name="T19" fmla="*/ 45 h 48"/>
              <a:gd name="T20" fmla="*/ 13 w 37"/>
              <a:gd name="T21" fmla="*/ 37 h 48"/>
              <a:gd name="T22" fmla="*/ 13 w 37"/>
              <a:gd name="T23" fmla="*/ 37 h 48"/>
              <a:gd name="T24" fmla="*/ 16 w 37"/>
              <a:gd name="T25" fmla="*/ 37 h 48"/>
              <a:gd name="T26" fmla="*/ 22 w 37"/>
              <a:gd name="T27" fmla="*/ 28 h 48"/>
              <a:gd name="T28" fmla="*/ 28 w 37"/>
              <a:gd name="T29" fmla="*/ 28 h 48"/>
              <a:gd name="T30" fmla="*/ 36 w 37"/>
              <a:gd name="T31" fmla="*/ 12 h 48"/>
              <a:gd name="T32" fmla="*/ 30 w 37"/>
              <a:gd name="T33" fmla="*/ 16 h 48"/>
              <a:gd name="T34" fmla="*/ 24 w 37"/>
              <a:gd name="T35" fmla="*/ 15 h 48"/>
              <a:gd name="T36" fmla="*/ 21 w 37"/>
              <a:gd name="T37" fmla="*/ 9 h 48"/>
              <a:gd name="T38" fmla="*/ 29 w 37"/>
              <a:gd name="T39" fmla="*/ 7 h 48"/>
              <a:gd name="T40" fmla="*/ 30 w 37"/>
              <a:gd name="T41" fmla="*/ 16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7" h="48">
                <a:moveTo>
                  <a:pt x="36" y="12"/>
                </a:moveTo>
                <a:cubicBezTo>
                  <a:pt x="35" y="5"/>
                  <a:pt x="28" y="0"/>
                  <a:pt x="22" y="2"/>
                </a:cubicBezTo>
                <a:cubicBezTo>
                  <a:pt x="15" y="3"/>
                  <a:pt x="9" y="8"/>
                  <a:pt x="11" y="15"/>
                </a:cubicBezTo>
                <a:cubicBezTo>
                  <a:pt x="11" y="17"/>
                  <a:pt x="12" y="19"/>
                  <a:pt x="12" y="21"/>
                </a:cubicBezTo>
                <a:cubicBezTo>
                  <a:pt x="0" y="39"/>
                  <a:pt x="0" y="39"/>
                  <a:pt x="0" y="39"/>
                </a:cubicBezTo>
                <a:cubicBezTo>
                  <a:pt x="0" y="40"/>
                  <a:pt x="0" y="41"/>
                  <a:pt x="0" y="42"/>
                </a:cubicBezTo>
                <a:cubicBezTo>
                  <a:pt x="0" y="46"/>
                  <a:pt x="0" y="46"/>
                  <a:pt x="0" y="46"/>
                </a:cubicBezTo>
                <a:cubicBezTo>
                  <a:pt x="1" y="47"/>
                  <a:pt x="1" y="48"/>
                  <a:pt x="2" y="47"/>
                </a:cubicBezTo>
                <a:cubicBezTo>
                  <a:pt x="6" y="47"/>
                  <a:pt x="6" y="47"/>
                  <a:pt x="6" y="47"/>
                </a:cubicBezTo>
                <a:cubicBezTo>
                  <a:pt x="6" y="47"/>
                  <a:pt x="7" y="46"/>
                  <a:pt x="8" y="45"/>
                </a:cubicBezTo>
                <a:cubicBezTo>
                  <a:pt x="13" y="37"/>
                  <a:pt x="13" y="37"/>
                  <a:pt x="13" y="37"/>
                </a:cubicBezTo>
                <a:cubicBezTo>
                  <a:pt x="13" y="37"/>
                  <a:pt x="13" y="37"/>
                  <a:pt x="13" y="37"/>
                </a:cubicBezTo>
                <a:cubicBezTo>
                  <a:pt x="16" y="37"/>
                  <a:pt x="16" y="37"/>
                  <a:pt x="16" y="37"/>
                </a:cubicBezTo>
                <a:cubicBezTo>
                  <a:pt x="22" y="28"/>
                  <a:pt x="22" y="28"/>
                  <a:pt x="22" y="28"/>
                </a:cubicBezTo>
                <a:cubicBezTo>
                  <a:pt x="23" y="28"/>
                  <a:pt x="26" y="28"/>
                  <a:pt x="28" y="28"/>
                </a:cubicBezTo>
                <a:cubicBezTo>
                  <a:pt x="34" y="26"/>
                  <a:pt x="37" y="19"/>
                  <a:pt x="36" y="12"/>
                </a:cubicBezTo>
                <a:close/>
                <a:moveTo>
                  <a:pt x="30" y="16"/>
                </a:moveTo>
                <a:cubicBezTo>
                  <a:pt x="28" y="18"/>
                  <a:pt x="26" y="16"/>
                  <a:pt x="24" y="15"/>
                </a:cubicBezTo>
                <a:cubicBezTo>
                  <a:pt x="21" y="13"/>
                  <a:pt x="19" y="11"/>
                  <a:pt x="21" y="9"/>
                </a:cubicBezTo>
                <a:cubicBezTo>
                  <a:pt x="22" y="6"/>
                  <a:pt x="26" y="5"/>
                  <a:pt x="29" y="7"/>
                </a:cubicBezTo>
                <a:cubicBezTo>
                  <a:pt x="31" y="9"/>
                  <a:pt x="32" y="13"/>
                  <a:pt x="30" y="16"/>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32" name="Freeform 210"/>
          <p:cNvSpPr>
            <a:spLocks noEditPoints="1"/>
          </p:cNvSpPr>
          <p:nvPr/>
        </p:nvSpPr>
        <p:spPr bwMode="auto">
          <a:xfrm>
            <a:off x="3777789" y="3739972"/>
            <a:ext cx="361771" cy="369006"/>
          </a:xfrm>
          <a:custGeom>
            <a:avLst/>
            <a:gdLst>
              <a:gd name="T0" fmla="*/ 37 w 42"/>
              <a:gd name="T1" fmla="*/ 15 h 43"/>
              <a:gd name="T2" fmla="*/ 25 w 42"/>
              <a:gd name="T3" fmla="*/ 1 h 43"/>
              <a:gd name="T4" fmla="*/ 3 w 42"/>
              <a:gd name="T5" fmla="*/ 23 h 43"/>
              <a:gd name="T6" fmla="*/ 1 w 42"/>
              <a:gd name="T7" fmla="*/ 30 h 43"/>
              <a:gd name="T8" fmla="*/ 7 w 42"/>
              <a:gd name="T9" fmla="*/ 33 h 43"/>
              <a:gd name="T10" fmla="*/ 9 w 42"/>
              <a:gd name="T11" fmla="*/ 32 h 43"/>
              <a:gd name="T12" fmla="*/ 12 w 42"/>
              <a:gd name="T13" fmla="*/ 35 h 43"/>
              <a:gd name="T14" fmla="*/ 15 w 42"/>
              <a:gd name="T15" fmla="*/ 41 h 43"/>
              <a:gd name="T16" fmla="*/ 18 w 42"/>
              <a:gd name="T17" fmla="*/ 43 h 43"/>
              <a:gd name="T18" fmla="*/ 22 w 42"/>
              <a:gd name="T19" fmla="*/ 41 h 43"/>
              <a:gd name="T20" fmla="*/ 23 w 42"/>
              <a:gd name="T21" fmla="*/ 39 h 43"/>
              <a:gd name="T22" fmla="*/ 21 w 42"/>
              <a:gd name="T23" fmla="*/ 37 h 43"/>
              <a:gd name="T24" fmla="*/ 19 w 42"/>
              <a:gd name="T25" fmla="*/ 32 h 43"/>
              <a:gd name="T26" fmla="*/ 21 w 42"/>
              <a:gd name="T27" fmla="*/ 29 h 43"/>
              <a:gd name="T28" fmla="*/ 39 w 42"/>
              <a:gd name="T29" fmla="*/ 33 h 43"/>
              <a:gd name="T30" fmla="*/ 37 w 42"/>
              <a:gd name="T31" fmla="*/ 15 h 43"/>
              <a:gd name="T32" fmla="*/ 36 w 42"/>
              <a:gd name="T33" fmla="*/ 29 h 43"/>
              <a:gd name="T34" fmla="*/ 28 w 42"/>
              <a:gd name="T35" fmla="*/ 19 h 43"/>
              <a:gd name="T36" fmla="*/ 26 w 42"/>
              <a:gd name="T37" fmla="*/ 6 h 43"/>
              <a:gd name="T38" fmla="*/ 34 w 42"/>
              <a:gd name="T39" fmla="*/ 16 h 43"/>
              <a:gd name="T40" fmla="*/ 36 w 42"/>
              <a:gd name="T41" fmla="*/ 29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2" h="43">
                <a:moveTo>
                  <a:pt x="37" y="15"/>
                </a:moveTo>
                <a:cubicBezTo>
                  <a:pt x="34" y="6"/>
                  <a:pt x="28" y="0"/>
                  <a:pt x="25" y="1"/>
                </a:cubicBezTo>
                <a:cubicBezTo>
                  <a:pt x="20" y="3"/>
                  <a:pt x="28" y="13"/>
                  <a:pt x="3" y="23"/>
                </a:cubicBezTo>
                <a:cubicBezTo>
                  <a:pt x="0" y="24"/>
                  <a:pt x="0" y="28"/>
                  <a:pt x="1" y="30"/>
                </a:cubicBezTo>
                <a:cubicBezTo>
                  <a:pt x="2" y="32"/>
                  <a:pt x="5" y="34"/>
                  <a:pt x="7" y="33"/>
                </a:cubicBezTo>
                <a:cubicBezTo>
                  <a:pt x="7" y="33"/>
                  <a:pt x="9" y="32"/>
                  <a:pt x="9" y="32"/>
                </a:cubicBezTo>
                <a:cubicBezTo>
                  <a:pt x="10" y="35"/>
                  <a:pt x="12" y="33"/>
                  <a:pt x="12" y="35"/>
                </a:cubicBezTo>
                <a:cubicBezTo>
                  <a:pt x="13" y="36"/>
                  <a:pt x="15" y="40"/>
                  <a:pt x="15" y="41"/>
                </a:cubicBezTo>
                <a:cubicBezTo>
                  <a:pt x="16" y="42"/>
                  <a:pt x="17" y="43"/>
                  <a:pt x="18" y="43"/>
                </a:cubicBezTo>
                <a:cubicBezTo>
                  <a:pt x="18" y="42"/>
                  <a:pt x="21" y="41"/>
                  <a:pt x="22" y="41"/>
                </a:cubicBezTo>
                <a:cubicBezTo>
                  <a:pt x="24" y="41"/>
                  <a:pt x="24" y="40"/>
                  <a:pt x="23" y="39"/>
                </a:cubicBezTo>
                <a:cubicBezTo>
                  <a:pt x="23" y="38"/>
                  <a:pt x="22" y="38"/>
                  <a:pt x="21" y="37"/>
                </a:cubicBezTo>
                <a:cubicBezTo>
                  <a:pt x="21" y="36"/>
                  <a:pt x="19" y="33"/>
                  <a:pt x="19" y="32"/>
                </a:cubicBezTo>
                <a:cubicBezTo>
                  <a:pt x="18" y="30"/>
                  <a:pt x="20" y="29"/>
                  <a:pt x="21" y="29"/>
                </a:cubicBezTo>
                <a:cubicBezTo>
                  <a:pt x="33" y="28"/>
                  <a:pt x="35" y="35"/>
                  <a:pt x="39" y="33"/>
                </a:cubicBezTo>
                <a:cubicBezTo>
                  <a:pt x="42" y="32"/>
                  <a:pt x="41" y="23"/>
                  <a:pt x="37" y="15"/>
                </a:cubicBezTo>
                <a:close/>
                <a:moveTo>
                  <a:pt x="36" y="29"/>
                </a:moveTo>
                <a:cubicBezTo>
                  <a:pt x="36" y="29"/>
                  <a:pt x="31" y="25"/>
                  <a:pt x="28" y="19"/>
                </a:cubicBezTo>
                <a:cubicBezTo>
                  <a:pt x="25" y="12"/>
                  <a:pt x="26" y="6"/>
                  <a:pt x="26" y="6"/>
                </a:cubicBezTo>
                <a:cubicBezTo>
                  <a:pt x="27" y="5"/>
                  <a:pt x="31" y="10"/>
                  <a:pt x="34" y="16"/>
                </a:cubicBezTo>
                <a:cubicBezTo>
                  <a:pt x="37" y="23"/>
                  <a:pt x="37" y="29"/>
                  <a:pt x="36" y="29"/>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33" name="Freeform 211"/>
          <p:cNvSpPr>
            <a:spLocks noEditPoints="1"/>
          </p:cNvSpPr>
          <p:nvPr/>
        </p:nvSpPr>
        <p:spPr bwMode="auto">
          <a:xfrm>
            <a:off x="4948661" y="3749017"/>
            <a:ext cx="376241" cy="350918"/>
          </a:xfrm>
          <a:custGeom>
            <a:avLst/>
            <a:gdLst>
              <a:gd name="T0" fmla="*/ 25 w 44"/>
              <a:gd name="T1" fmla="*/ 0 h 41"/>
              <a:gd name="T2" fmla="*/ 25 w 44"/>
              <a:gd name="T3" fmla="*/ 0 h 41"/>
              <a:gd name="T4" fmla="*/ 7 w 44"/>
              <a:gd name="T5" fmla="*/ 7 h 41"/>
              <a:gd name="T6" fmla="*/ 8 w 44"/>
              <a:gd name="T7" fmla="*/ 14 h 41"/>
              <a:gd name="T8" fmla="*/ 0 w 44"/>
              <a:gd name="T9" fmla="*/ 23 h 41"/>
              <a:gd name="T10" fmla="*/ 10 w 44"/>
              <a:gd name="T11" fmla="*/ 30 h 41"/>
              <a:gd name="T12" fmla="*/ 22 w 44"/>
              <a:gd name="T13" fmla="*/ 25 h 41"/>
              <a:gd name="T14" fmla="*/ 22 w 44"/>
              <a:gd name="T15" fmla="*/ 23 h 41"/>
              <a:gd name="T16" fmla="*/ 25 w 44"/>
              <a:gd name="T17" fmla="*/ 20 h 41"/>
              <a:gd name="T18" fmla="*/ 28 w 44"/>
              <a:gd name="T19" fmla="*/ 23 h 41"/>
              <a:gd name="T20" fmla="*/ 25 w 44"/>
              <a:gd name="T21" fmla="*/ 27 h 41"/>
              <a:gd name="T22" fmla="*/ 11 w 44"/>
              <a:gd name="T23" fmla="*/ 34 h 41"/>
              <a:gd name="T24" fmla="*/ 11 w 44"/>
              <a:gd name="T25" fmla="*/ 35 h 41"/>
              <a:gd name="T26" fmla="*/ 25 w 44"/>
              <a:gd name="T27" fmla="*/ 41 h 41"/>
              <a:gd name="T28" fmla="*/ 25 w 44"/>
              <a:gd name="T29" fmla="*/ 41 h 41"/>
              <a:gd name="T30" fmla="*/ 39 w 44"/>
              <a:gd name="T31" fmla="*/ 35 h 41"/>
              <a:gd name="T32" fmla="*/ 43 w 44"/>
              <a:gd name="T33" fmla="*/ 7 h 41"/>
              <a:gd name="T34" fmla="*/ 25 w 44"/>
              <a:gd name="T35" fmla="*/ 0 h 41"/>
              <a:gd name="T36" fmla="*/ 4 w 44"/>
              <a:gd name="T37" fmla="*/ 22 h 41"/>
              <a:gd name="T38" fmla="*/ 8 w 44"/>
              <a:gd name="T39" fmla="*/ 17 h 41"/>
              <a:gd name="T40" fmla="*/ 10 w 44"/>
              <a:gd name="T41" fmla="*/ 27 h 41"/>
              <a:gd name="T42" fmla="*/ 4 w 44"/>
              <a:gd name="T43" fmla="*/ 22 h 41"/>
              <a:gd name="T44" fmla="*/ 25 w 44"/>
              <a:gd name="T45" fmla="*/ 12 h 41"/>
              <a:gd name="T46" fmla="*/ 10 w 44"/>
              <a:gd name="T47" fmla="*/ 8 h 41"/>
              <a:gd name="T48" fmla="*/ 25 w 44"/>
              <a:gd name="T49" fmla="*/ 4 h 41"/>
              <a:gd name="T50" fmla="*/ 39 w 44"/>
              <a:gd name="T51" fmla="*/ 8 h 41"/>
              <a:gd name="T52" fmla="*/ 25 w 44"/>
              <a:gd name="T53" fmla="*/ 12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4" h="41">
                <a:moveTo>
                  <a:pt x="25" y="0"/>
                </a:moveTo>
                <a:cubicBezTo>
                  <a:pt x="25" y="0"/>
                  <a:pt x="25" y="0"/>
                  <a:pt x="25" y="0"/>
                </a:cubicBezTo>
                <a:cubicBezTo>
                  <a:pt x="13" y="0"/>
                  <a:pt x="6" y="4"/>
                  <a:pt x="7" y="7"/>
                </a:cubicBezTo>
                <a:cubicBezTo>
                  <a:pt x="7" y="8"/>
                  <a:pt x="7" y="11"/>
                  <a:pt x="8" y="14"/>
                </a:cubicBezTo>
                <a:cubicBezTo>
                  <a:pt x="2" y="16"/>
                  <a:pt x="0" y="20"/>
                  <a:pt x="0" y="23"/>
                </a:cubicBezTo>
                <a:cubicBezTo>
                  <a:pt x="1" y="26"/>
                  <a:pt x="4" y="30"/>
                  <a:pt x="10" y="30"/>
                </a:cubicBezTo>
                <a:cubicBezTo>
                  <a:pt x="14" y="31"/>
                  <a:pt x="19" y="29"/>
                  <a:pt x="22" y="25"/>
                </a:cubicBezTo>
                <a:cubicBezTo>
                  <a:pt x="22" y="24"/>
                  <a:pt x="22" y="24"/>
                  <a:pt x="22" y="23"/>
                </a:cubicBezTo>
                <a:cubicBezTo>
                  <a:pt x="22" y="21"/>
                  <a:pt x="23" y="20"/>
                  <a:pt x="25" y="20"/>
                </a:cubicBezTo>
                <a:cubicBezTo>
                  <a:pt x="27" y="20"/>
                  <a:pt x="28" y="21"/>
                  <a:pt x="28" y="23"/>
                </a:cubicBezTo>
                <a:cubicBezTo>
                  <a:pt x="28" y="25"/>
                  <a:pt x="27" y="26"/>
                  <a:pt x="25" y="27"/>
                </a:cubicBezTo>
                <a:cubicBezTo>
                  <a:pt x="21" y="31"/>
                  <a:pt x="16" y="34"/>
                  <a:pt x="11" y="34"/>
                </a:cubicBezTo>
                <a:cubicBezTo>
                  <a:pt x="11" y="34"/>
                  <a:pt x="11" y="35"/>
                  <a:pt x="11" y="35"/>
                </a:cubicBezTo>
                <a:cubicBezTo>
                  <a:pt x="11" y="36"/>
                  <a:pt x="16" y="41"/>
                  <a:pt x="25" y="41"/>
                </a:cubicBezTo>
                <a:cubicBezTo>
                  <a:pt x="25" y="41"/>
                  <a:pt x="25" y="41"/>
                  <a:pt x="25" y="41"/>
                </a:cubicBezTo>
                <a:cubicBezTo>
                  <a:pt x="33" y="41"/>
                  <a:pt x="39" y="36"/>
                  <a:pt x="39" y="35"/>
                </a:cubicBezTo>
                <a:cubicBezTo>
                  <a:pt x="39" y="34"/>
                  <a:pt x="43" y="11"/>
                  <a:pt x="43" y="7"/>
                </a:cubicBezTo>
                <a:cubicBezTo>
                  <a:pt x="44" y="4"/>
                  <a:pt x="36" y="0"/>
                  <a:pt x="25" y="0"/>
                </a:cubicBezTo>
                <a:close/>
                <a:moveTo>
                  <a:pt x="4" y="22"/>
                </a:moveTo>
                <a:cubicBezTo>
                  <a:pt x="3" y="21"/>
                  <a:pt x="5" y="19"/>
                  <a:pt x="8" y="17"/>
                </a:cubicBezTo>
                <a:cubicBezTo>
                  <a:pt x="9" y="20"/>
                  <a:pt x="9" y="24"/>
                  <a:pt x="10" y="27"/>
                </a:cubicBezTo>
                <a:cubicBezTo>
                  <a:pt x="6" y="26"/>
                  <a:pt x="4" y="24"/>
                  <a:pt x="4" y="22"/>
                </a:cubicBezTo>
                <a:close/>
                <a:moveTo>
                  <a:pt x="25" y="12"/>
                </a:moveTo>
                <a:cubicBezTo>
                  <a:pt x="16" y="12"/>
                  <a:pt x="10" y="9"/>
                  <a:pt x="10" y="8"/>
                </a:cubicBezTo>
                <a:cubicBezTo>
                  <a:pt x="10" y="7"/>
                  <a:pt x="16" y="4"/>
                  <a:pt x="25" y="4"/>
                </a:cubicBezTo>
                <a:cubicBezTo>
                  <a:pt x="33" y="4"/>
                  <a:pt x="39" y="7"/>
                  <a:pt x="39" y="8"/>
                </a:cubicBezTo>
                <a:cubicBezTo>
                  <a:pt x="39" y="9"/>
                  <a:pt x="33" y="12"/>
                  <a:pt x="25" y="12"/>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34" name="Freeform 212"/>
          <p:cNvSpPr>
            <a:spLocks noEditPoints="1"/>
          </p:cNvSpPr>
          <p:nvPr/>
        </p:nvSpPr>
        <p:spPr bwMode="auto">
          <a:xfrm>
            <a:off x="2642392" y="3749017"/>
            <a:ext cx="332828" cy="350918"/>
          </a:xfrm>
          <a:custGeom>
            <a:avLst/>
            <a:gdLst>
              <a:gd name="T0" fmla="*/ 25 w 39"/>
              <a:gd name="T1" fmla="*/ 39 h 41"/>
              <a:gd name="T2" fmla="*/ 26 w 39"/>
              <a:gd name="T3" fmla="*/ 40 h 41"/>
              <a:gd name="T4" fmla="*/ 35 w 39"/>
              <a:gd name="T5" fmla="*/ 41 h 41"/>
              <a:gd name="T6" fmla="*/ 37 w 39"/>
              <a:gd name="T7" fmla="*/ 40 h 41"/>
              <a:gd name="T8" fmla="*/ 37 w 39"/>
              <a:gd name="T9" fmla="*/ 32 h 41"/>
              <a:gd name="T10" fmla="*/ 25 w 39"/>
              <a:gd name="T11" fmla="*/ 31 h 41"/>
              <a:gd name="T12" fmla="*/ 25 w 39"/>
              <a:gd name="T13" fmla="*/ 39 h 41"/>
              <a:gd name="T14" fmla="*/ 2 w 39"/>
              <a:gd name="T15" fmla="*/ 32 h 41"/>
              <a:gd name="T16" fmla="*/ 2 w 39"/>
              <a:gd name="T17" fmla="*/ 40 h 41"/>
              <a:gd name="T18" fmla="*/ 4 w 39"/>
              <a:gd name="T19" fmla="*/ 41 h 41"/>
              <a:gd name="T20" fmla="*/ 13 w 39"/>
              <a:gd name="T21" fmla="*/ 40 h 41"/>
              <a:gd name="T22" fmla="*/ 14 w 39"/>
              <a:gd name="T23" fmla="*/ 39 h 41"/>
              <a:gd name="T24" fmla="*/ 14 w 39"/>
              <a:gd name="T25" fmla="*/ 31 h 41"/>
              <a:gd name="T26" fmla="*/ 2 w 39"/>
              <a:gd name="T27" fmla="*/ 32 h 41"/>
              <a:gd name="T28" fmla="*/ 0 w 39"/>
              <a:gd name="T29" fmla="*/ 19 h 41"/>
              <a:gd name="T30" fmla="*/ 1 w 39"/>
              <a:gd name="T31" fmla="*/ 27 h 41"/>
              <a:gd name="T32" fmla="*/ 13 w 39"/>
              <a:gd name="T33" fmla="*/ 26 h 41"/>
              <a:gd name="T34" fmla="*/ 13 w 39"/>
              <a:gd name="T35" fmla="*/ 18 h 41"/>
              <a:gd name="T36" fmla="*/ 12 w 39"/>
              <a:gd name="T37" fmla="*/ 18 h 41"/>
              <a:gd name="T38" fmla="*/ 20 w 39"/>
              <a:gd name="T39" fmla="*/ 11 h 41"/>
              <a:gd name="T40" fmla="*/ 27 w 39"/>
              <a:gd name="T41" fmla="*/ 18 h 41"/>
              <a:gd name="T42" fmla="*/ 27 w 39"/>
              <a:gd name="T43" fmla="*/ 18 h 41"/>
              <a:gd name="T44" fmla="*/ 26 w 39"/>
              <a:gd name="T45" fmla="*/ 26 h 41"/>
              <a:gd name="T46" fmla="*/ 38 w 39"/>
              <a:gd name="T47" fmla="*/ 27 h 41"/>
              <a:gd name="T48" fmla="*/ 39 w 39"/>
              <a:gd name="T49" fmla="*/ 19 h 41"/>
              <a:gd name="T50" fmla="*/ 39 w 39"/>
              <a:gd name="T51" fmla="*/ 18 h 41"/>
              <a:gd name="T52" fmla="*/ 20 w 39"/>
              <a:gd name="T53" fmla="*/ 0 h 41"/>
              <a:gd name="T54" fmla="*/ 0 w 39"/>
              <a:gd name="T55" fmla="*/ 18 h 41"/>
              <a:gd name="T56" fmla="*/ 0 w 39"/>
              <a:gd name="T57" fmla="*/ 19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9" h="41">
                <a:moveTo>
                  <a:pt x="25" y="39"/>
                </a:moveTo>
                <a:cubicBezTo>
                  <a:pt x="25" y="40"/>
                  <a:pt x="25" y="40"/>
                  <a:pt x="26" y="40"/>
                </a:cubicBezTo>
                <a:cubicBezTo>
                  <a:pt x="35" y="41"/>
                  <a:pt x="35" y="41"/>
                  <a:pt x="35" y="41"/>
                </a:cubicBezTo>
                <a:cubicBezTo>
                  <a:pt x="36" y="41"/>
                  <a:pt x="37" y="41"/>
                  <a:pt x="37" y="40"/>
                </a:cubicBezTo>
                <a:cubicBezTo>
                  <a:pt x="37" y="32"/>
                  <a:pt x="37" y="32"/>
                  <a:pt x="37" y="32"/>
                </a:cubicBezTo>
                <a:cubicBezTo>
                  <a:pt x="25" y="31"/>
                  <a:pt x="25" y="31"/>
                  <a:pt x="25" y="31"/>
                </a:cubicBezTo>
                <a:lnTo>
                  <a:pt x="25" y="39"/>
                </a:lnTo>
                <a:close/>
                <a:moveTo>
                  <a:pt x="2" y="32"/>
                </a:moveTo>
                <a:cubicBezTo>
                  <a:pt x="2" y="40"/>
                  <a:pt x="2" y="40"/>
                  <a:pt x="2" y="40"/>
                </a:cubicBezTo>
                <a:cubicBezTo>
                  <a:pt x="2" y="41"/>
                  <a:pt x="3" y="41"/>
                  <a:pt x="4" y="41"/>
                </a:cubicBezTo>
                <a:cubicBezTo>
                  <a:pt x="13" y="40"/>
                  <a:pt x="13" y="40"/>
                  <a:pt x="13" y="40"/>
                </a:cubicBezTo>
                <a:cubicBezTo>
                  <a:pt x="14" y="40"/>
                  <a:pt x="15" y="40"/>
                  <a:pt x="14" y="39"/>
                </a:cubicBezTo>
                <a:cubicBezTo>
                  <a:pt x="14" y="31"/>
                  <a:pt x="14" y="31"/>
                  <a:pt x="14" y="31"/>
                </a:cubicBezTo>
                <a:lnTo>
                  <a:pt x="2" y="32"/>
                </a:lnTo>
                <a:close/>
                <a:moveTo>
                  <a:pt x="0" y="19"/>
                </a:moveTo>
                <a:cubicBezTo>
                  <a:pt x="1" y="27"/>
                  <a:pt x="1" y="27"/>
                  <a:pt x="1" y="27"/>
                </a:cubicBezTo>
                <a:cubicBezTo>
                  <a:pt x="13" y="26"/>
                  <a:pt x="13" y="26"/>
                  <a:pt x="13" y="26"/>
                </a:cubicBezTo>
                <a:cubicBezTo>
                  <a:pt x="13" y="18"/>
                  <a:pt x="13" y="18"/>
                  <a:pt x="13" y="18"/>
                </a:cubicBezTo>
                <a:cubicBezTo>
                  <a:pt x="12" y="18"/>
                  <a:pt x="12" y="18"/>
                  <a:pt x="12" y="18"/>
                </a:cubicBezTo>
                <a:cubicBezTo>
                  <a:pt x="12" y="14"/>
                  <a:pt x="16" y="11"/>
                  <a:pt x="20" y="11"/>
                </a:cubicBezTo>
                <a:cubicBezTo>
                  <a:pt x="23" y="11"/>
                  <a:pt x="27" y="14"/>
                  <a:pt x="27" y="18"/>
                </a:cubicBezTo>
                <a:cubicBezTo>
                  <a:pt x="27" y="18"/>
                  <a:pt x="27" y="18"/>
                  <a:pt x="27" y="18"/>
                </a:cubicBezTo>
                <a:cubicBezTo>
                  <a:pt x="26" y="26"/>
                  <a:pt x="26" y="26"/>
                  <a:pt x="26" y="26"/>
                </a:cubicBezTo>
                <a:cubicBezTo>
                  <a:pt x="38" y="27"/>
                  <a:pt x="38" y="27"/>
                  <a:pt x="38" y="27"/>
                </a:cubicBezTo>
                <a:cubicBezTo>
                  <a:pt x="39" y="19"/>
                  <a:pt x="39" y="19"/>
                  <a:pt x="39" y="19"/>
                </a:cubicBezTo>
                <a:cubicBezTo>
                  <a:pt x="39" y="19"/>
                  <a:pt x="39" y="18"/>
                  <a:pt x="39" y="18"/>
                </a:cubicBezTo>
                <a:cubicBezTo>
                  <a:pt x="39" y="8"/>
                  <a:pt x="30" y="0"/>
                  <a:pt x="20" y="0"/>
                </a:cubicBezTo>
                <a:cubicBezTo>
                  <a:pt x="9" y="0"/>
                  <a:pt x="0" y="8"/>
                  <a:pt x="0" y="18"/>
                </a:cubicBezTo>
                <a:cubicBezTo>
                  <a:pt x="0" y="18"/>
                  <a:pt x="0" y="19"/>
                  <a:pt x="0" y="19"/>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35" name="Freeform 213"/>
          <p:cNvSpPr>
            <a:spLocks noEditPoints="1"/>
          </p:cNvSpPr>
          <p:nvPr/>
        </p:nvSpPr>
        <p:spPr bwMode="auto">
          <a:xfrm>
            <a:off x="6160927" y="3253930"/>
            <a:ext cx="401566" cy="369005"/>
          </a:xfrm>
          <a:custGeom>
            <a:avLst/>
            <a:gdLst>
              <a:gd name="T0" fmla="*/ 43 w 47"/>
              <a:gd name="T1" fmla="*/ 7 h 43"/>
              <a:gd name="T2" fmla="*/ 40 w 47"/>
              <a:gd name="T3" fmla="*/ 7 h 43"/>
              <a:gd name="T4" fmla="*/ 40 w 47"/>
              <a:gd name="T5" fmla="*/ 43 h 43"/>
              <a:gd name="T6" fmla="*/ 43 w 47"/>
              <a:gd name="T7" fmla="*/ 43 h 43"/>
              <a:gd name="T8" fmla="*/ 47 w 47"/>
              <a:gd name="T9" fmla="*/ 38 h 43"/>
              <a:gd name="T10" fmla="*/ 47 w 47"/>
              <a:gd name="T11" fmla="*/ 12 h 43"/>
              <a:gd name="T12" fmla="*/ 43 w 47"/>
              <a:gd name="T13" fmla="*/ 7 h 43"/>
              <a:gd name="T14" fmla="*/ 0 w 47"/>
              <a:gd name="T15" fmla="*/ 12 h 43"/>
              <a:gd name="T16" fmla="*/ 0 w 47"/>
              <a:gd name="T17" fmla="*/ 38 h 43"/>
              <a:gd name="T18" fmla="*/ 5 w 47"/>
              <a:gd name="T19" fmla="*/ 43 h 43"/>
              <a:gd name="T20" fmla="*/ 7 w 47"/>
              <a:gd name="T21" fmla="*/ 43 h 43"/>
              <a:gd name="T22" fmla="*/ 7 w 47"/>
              <a:gd name="T23" fmla="*/ 7 h 43"/>
              <a:gd name="T24" fmla="*/ 5 w 47"/>
              <a:gd name="T25" fmla="*/ 7 h 43"/>
              <a:gd name="T26" fmla="*/ 0 w 47"/>
              <a:gd name="T27" fmla="*/ 12 h 43"/>
              <a:gd name="T28" fmla="*/ 32 w 47"/>
              <a:gd name="T29" fmla="*/ 2 h 43"/>
              <a:gd name="T30" fmla="*/ 24 w 47"/>
              <a:gd name="T31" fmla="*/ 0 h 43"/>
              <a:gd name="T32" fmla="*/ 16 w 47"/>
              <a:gd name="T33" fmla="*/ 2 h 43"/>
              <a:gd name="T34" fmla="*/ 16 w 47"/>
              <a:gd name="T35" fmla="*/ 7 h 43"/>
              <a:gd name="T36" fmla="*/ 11 w 47"/>
              <a:gd name="T37" fmla="*/ 7 h 43"/>
              <a:gd name="T38" fmla="*/ 11 w 47"/>
              <a:gd name="T39" fmla="*/ 43 h 43"/>
              <a:gd name="T40" fmla="*/ 37 w 47"/>
              <a:gd name="T41" fmla="*/ 43 h 43"/>
              <a:gd name="T42" fmla="*/ 37 w 47"/>
              <a:gd name="T43" fmla="*/ 7 h 43"/>
              <a:gd name="T44" fmla="*/ 32 w 47"/>
              <a:gd name="T45" fmla="*/ 7 h 43"/>
              <a:gd name="T46" fmla="*/ 32 w 47"/>
              <a:gd name="T47" fmla="*/ 2 h 43"/>
              <a:gd name="T48" fmla="*/ 29 w 47"/>
              <a:gd name="T49" fmla="*/ 7 h 43"/>
              <a:gd name="T50" fmla="*/ 19 w 47"/>
              <a:gd name="T51" fmla="*/ 7 h 43"/>
              <a:gd name="T52" fmla="*/ 19 w 47"/>
              <a:gd name="T53" fmla="*/ 4 h 43"/>
              <a:gd name="T54" fmla="*/ 24 w 47"/>
              <a:gd name="T55" fmla="*/ 3 h 43"/>
              <a:gd name="T56" fmla="*/ 29 w 47"/>
              <a:gd name="T57" fmla="*/ 4 h 43"/>
              <a:gd name="T58" fmla="*/ 29 w 47"/>
              <a:gd name="T59" fmla="*/ 7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7" h="43">
                <a:moveTo>
                  <a:pt x="43" y="7"/>
                </a:moveTo>
                <a:cubicBezTo>
                  <a:pt x="40" y="7"/>
                  <a:pt x="40" y="7"/>
                  <a:pt x="40" y="7"/>
                </a:cubicBezTo>
                <a:cubicBezTo>
                  <a:pt x="40" y="43"/>
                  <a:pt x="40" y="43"/>
                  <a:pt x="40" y="43"/>
                </a:cubicBezTo>
                <a:cubicBezTo>
                  <a:pt x="43" y="43"/>
                  <a:pt x="43" y="43"/>
                  <a:pt x="43" y="43"/>
                </a:cubicBezTo>
                <a:cubicBezTo>
                  <a:pt x="45" y="43"/>
                  <a:pt x="47" y="40"/>
                  <a:pt x="47" y="38"/>
                </a:cubicBezTo>
                <a:cubicBezTo>
                  <a:pt x="47" y="12"/>
                  <a:pt x="47" y="12"/>
                  <a:pt x="47" y="12"/>
                </a:cubicBezTo>
                <a:cubicBezTo>
                  <a:pt x="47" y="9"/>
                  <a:pt x="45" y="7"/>
                  <a:pt x="43" y="7"/>
                </a:cubicBezTo>
                <a:close/>
                <a:moveTo>
                  <a:pt x="0" y="12"/>
                </a:moveTo>
                <a:cubicBezTo>
                  <a:pt x="0" y="38"/>
                  <a:pt x="0" y="38"/>
                  <a:pt x="0" y="38"/>
                </a:cubicBezTo>
                <a:cubicBezTo>
                  <a:pt x="0" y="40"/>
                  <a:pt x="2" y="43"/>
                  <a:pt x="5" y="43"/>
                </a:cubicBezTo>
                <a:cubicBezTo>
                  <a:pt x="7" y="43"/>
                  <a:pt x="7" y="43"/>
                  <a:pt x="7" y="43"/>
                </a:cubicBezTo>
                <a:cubicBezTo>
                  <a:pt x="7" y="7"/>
                  <a:pt x="7" y="7"/>
                  <a:pt x="7" y="7"/>
                </a:cubicBezTo>
                <a:cubicBezTo>
                  <a:pt x="5" y="7"/>
                  <a:pt x="5" y="7"/>
                  <a:pt x="5" y="7"/>
                </a:cubicBezTo>
                <a:cubicBezTo>
                  <a:pt x="2" y="7"/>
                  <a:pt x="0" y="9"/>
                  <a:pt x="0" y="12"/>
                </a:cubicBezTo>
                <a:close/>
                <a:moveTo>
                  <a:pt x="32" y="2"/>
                </a:moveTo>
                <a:cubicBezTo>
                  <a:pt x="30" y="2"/>
                  <a:pt x="28" y="0"/>
                  <a:pt x="24" y="0"/>
                </a:cubicBezTo>
                <a:cubicBezTo>
                  <a:pt x="20" y="0"/>
                  <a:pt x="17" y="2"/>
                  <a:pt x="16" y="2"/>
                </a:cubicBezTo>
                <a:cubicBezTo>
                  <a:pt x="16" y="7"/>
                  <a:pt x="16" y="7"/>
                  <a:pt x="16" y="7"/>
                </a:cubicBezTo>
                <a:cubicBezTo>
                  <a:pt x="11" y="7"/>
                  <a:pt x="11" y="7"/>
                  <a:pt x="11" y="7"/>
                </a:cubicBezTo>
                <a:cubicBezTo>
                  <a:pt x="11" y="43"/>
                  <a:pt x="11" y="43"/>
                  <a:pt x="11" y="43"/>
                </a:cubicBezTo>
                <a:cubicBezTo>
                  <a:pt x="37" y="43"/>
                  <a:pt x="37" y="43"/>
                  <a:pt x="37" y="43"/>
                </a:cubicBezTo>
                <a:cubicBezTo>
                  <a:pt x="37" y="7"/>
                  <a:pt x="37" y="7"/>
                  <a:pt x="37" y="7"/>
                </a:cubicBezTo>
                <a:cubicBezTo>
                  <a:pt x="32" y="7"/>
                  <a:pt x="32" y="7"/>
                  <a:pt x="32" y="7"/>
                </a:cubicBezTo>
                <a:lnTo>
                  <a:pt x="32" y="2"/>
                </a:lnTo>
                <a:close/>
                <a:moveTo>
                  <a:pt x="29" y="7"/>
                </a:moveTo>
                <a:cubicBezTo>
                  <a:pt x="19" y="7"/>
                  <a:pt x="19" y="7"/>
                  <a:pt x="19" y="7"/>
                </a:cubicBezTo>
                <a:cubicBezTo>
                  <a:pt x="19" y="4"/>
                  <a:pt x="19" y="4"/>
                  <a:pt x="19" y="4"/>
                </a:cubicBezTo>
                <a:cubicBezTo>
                  <a:pt x="20" y="4"/>
                  <a:pt x="22" y="3"/>
                  <a:pt x="24" y="3"/>
                </a:cubicBezTo>
                <a:cubicBezTo>
                  <a:pt x="26" y="3"/>
                  <a:pt x="28" y="4"/>
                  <a:pt x="29" y="4"/>
                </a:cubicBezTo>
                <a:lnTo>
                  <a:pt x="29" y="7"/>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36" name="Freeform 214"/>
          <p:cNvSpPr>
            <a:spLocks noEditPoints="1"/>
          </p:cNvSpPr>
          <p:nvPr/>
        </p:nvSpPr>
        <p:spPr bwMode="auto">
          <a:xfrm>
            <a:off x="6834177" y="3244885"/>
            <a:ext cx="220681" cy="387095"/>
          </a:xfrm>
          <a:custGeom>
            <a:avLst/>
            <a:gdLst>
              <a:gd name="T0" fmla="*/ 13 w 26"/>
              <a:gd name="T1" fmla="*/ 0 h 45"/>
              <a:gd name="T2" fmla="*/ 12 w 26"/>
              <a:gd name="T3" fmla="*/ 0 h 45"/>
              <a:gd name="T4" fmla="*/ 0 w 26"/>
              <a:gd name="T5" fmla="*/ 32 h 45"/>
              <a:gd name="T6" fmla="*/ 13 w 26"/>
              <a:gd name="T7" fmla="*/ 45 h 45"/>
              <a:gd name="T8" fmla="*/ 26 w 26"/>
              <a:gd name="T9" fmla="*/ 32 h 45"/>
              <a:gd name="T10" fmla="*/ 13 w 26"/>
              <a:gd name="T11" fmla="*/ 0 h 45"/>
              <a:gd name="T12" fmla="*/ 11 w 26"/>
              <a:gd name="T13" fmla="*/ 19 h 45"/>
              <a:gd name="T14" fmla="*/ 11 w 26"/>
              <a:gd name="T15" fmla="*/ 20 h 45"/>
              <a:gd name="T16" fmla="*/ 9 w 26"/>
              <a:gd name="T17" fmla="*/ 32 h 45"/>
              <a:gd name="T18" fmla="*/ 6 w 26"/>
              <a:gd name="T19" fmla="*/ 35 h 45"/>
              <a:gd name="T20" fmla="*/ 4 w 26"/>
              <a:gd name="T21" fmla="*/ 32 h 45"/>
              <a:gd name="T22" fmla="*/ 8 w 26"/>
              <a:gd name="T23" fmla="*/ 21 h 45"/>
              <a:gd name="T24" fmla="*/ 10 w 26"/>
              <a:gd name="T25" fmla="*/ 18 h 45"/>
              <a:gd name="T26" fmla="*/ 11 w 26"/>
              <a:gd name="T27" fmla="*/ 18 h 45"/>
              <a:gd name="T28" fmla="*/ 11 w 26"/>
              <a:gd name="T29" fmla="*/ 19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6" h="45">
                <a:moveTo>
                  <a:pt x="13" y="0"/>
                </a:moveTo>
                <a:cubicBezTo>
                  <a:pt x="13" y="0"/>
                  <a:pt x="13" y="0"/>
                  <a:pt x="12" y="0"/>
                </a:cubicBezTo>
                <a:cubicBezTo>
                  <a:pt x="10" y="17"/>
                  <a:pt x="0" y="21"/>
                  <a:pt x="0" y="32"/>
                </a:cubicBezTo>
                <a:cubicBezTo>
                  <a:pt x="0" y="39"/>
                  <a:pt x="6" y="45"/>
                  <a:pt x="13" y="45"/>
                </a:cubicBezTo>
                <a:cubicBezTo>
                  <a:pt x="20" y="45"/>
                  <a:pt x="26" y="39"/>
                  <a:pt x="26" y="32"/>
                </a:cubicBezTo>
                <a:cubicBezTo>
                  <a:pt x="26" y="21"/>
                  <a:pt x="15" y="17"/>
                  <a:pt x="13" y="0"/>
                </a:cubicBezTo>
                <a:close/>
                <a:moveTo>
                  <a:pt x="11" y="19"/>
                </a:moveTo>
                <a:cubicBezTo>
                  <a:pt x="11" y="19"/>
                  <a:pt x="11" y="20"/>
                  <a:pt x="11" y="20"/>
                </a:cubicBezTo>
                <a:cubicBezTo>
                  <a:pt x="10" y="24"/>
                  <a:pt x="9" y="28"/>
                  <a:pt x="9" y="32"/>
                </a:cubicBezTo>
                <a:cubicBezTo>
                  <a:pt x="9" y="34"/>
                  <a:pt x="8" y="35"/>
                  <a:pt x="6" y="35"/>
                </a:cubicBezTo>
                <a:cubicBezTo>
                  <a:pt x="5" y="35"/>
                  <a:pt x="4" y="34"/>
                  <a:pt x="4" y="32"/>
                </a:cubicBezTo>
                <a:cubicBezTo>
                  <a:pt x="4" y="27"/>
                  <a:pt x="6" y="24"/>
                  <a:pt x="8" y="21"/>
                </a:cubicBezTo>
                <a:cubicBezTo>
                  <a:pt x="9" y="20"/>
                  <a:pt x="10" y="19"/>
                  <a:pt x="10" y="18"/>
                </a:cubicBezTo>
                <a:cubicBezTo>
                  <a:pt x="10" y="18"/>
                  <a:pt x="11" y="18"/>
                  <a:pt x="11" y="18"/>
                </a:cubicBezTo>
                <a:cubicBezTo>
                  <a:pt x="11" y="18"/>
                  <a:pt x="11" y="19"/>
                  <a:pt x="11" y="19"/>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37" name="Freeform 215"/>
          <p:cNvSpPr>
            <a:spLocks noEditPoints="1"/>
          </p:cNvSpPr>
          <p:nvPr/>
        </p:nvSpPr>
        <p:spPr bwMode="auto">
          <a:xfrm>
            <a:off x="4385561" y="3761678"/>
            <a:ext cx="358154" cy="325593"/>
          </a:xfrm>
          <a:custGeom>
            <a:avLst/>
            <a:gdLst>
              <a:gd name="T0" fmla="*/ 10 w 42"/>
              <a:gd name="T1" fmla="*/ 29 h 38"/>
              <a:gd name="T2" fmla="*/ 10 w 42"/>
              <a:gd name="T3" fmla="*/ 9 h 38"/>
              <a:gd name="T4" fmla="*/ 18 w 42"/>
              <a:gd name="T5" fmla="*/ 4 h 38"/>
              <a:gd name="T6" fmla="*/ 18 w 42"/>
              <a:gd name="T7" fmla="*/ 0 h 38"/>
              <a:gd name="T8" fmla="*/ 7 w 42"/>
              <a:gd name="T9" fmla="*/ 5 h 38"/>
              <a:gd name="T10" fmla="*/ 7 w 42"/>
              <a:gd name="T11" fmla="*/ 32 h 38"/>
              <a:gd name="T12" fmla="*/ 3 w 42"/>
              <a:gd name="T13" fmla="*/ 36 h 38"/>
              <a:gd name="T14" fmla="*/ 16 w 42"/>
              <a:gd name="T15" fmla="*/ 37 h 38"/>
              <a:gd name="T16" fmla="*/ 16 w 42"/>
              <a:gd name="T17" fmla="*/ 23 h 38"/>
              <a:gd name="T18" fmla="*/ 10 w 42"/>
              <a:gd name="T19" fmla="*/ 29 h 38"/>
              <a:gd name="T20" fmla="*/ 26 w 42"/>
              <a:gd name="T21" fmla="*/ 1 h 38"/>
              <a:gd name="T22" fmla="*/ 26 w 42"/>
              <a:gd name="T23" fmla="*/ 14 h 38"/>
              <a:gd name="T24" fmla="*/ 31 w 42"/>
              <a:gd name="T25" fmla="*/ 9 h 38"/>
              <a:gd name="T26" fmla="*/ 31 w 42"/>
              <a:gd name="T27" fmla="*/ 29 h 38"/>
              <a:gd name="T28" fmla="*/ 23 w 42"/>
              <a:gd name="T29" fmla="*/ 33 h 38"/>
              <a:gd name="T30" fmla="*/ 23 w 42"/>
              <a:gd name="T31" fmla="*/ 38 h 38"/>
              <a:gd name="T32" fmla="*/ 34 w 42"/>
              <a:gd name="T33" fmla="*/ 33 h 38"/>
              <a:gd name="T34" fmla="*/ 35 w 42"/>
              <a:gd name="T35" fmla="*/ 6 h 38"/>
              <a:gd name="T36" fmla="*/ 39 w 42"/>
              <a:gd name="T37" fmla="*/ 1 h 38"/>
              <a:gd name="T38" fmla="*/ 26 w 42"/>
              <a:gd name="T39" fmla="*/ 1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2" h="38">
                <a:moveTo>
                  <a:pt x="10" y="29"/>
                </a:moveTo>
                <a:cubicBezTo>
                  <a:pt x="5" y="23"/>
                  <a:pt x="5" y="14"/>
                  <a:pt x="10" y="9"/>
                </a:cubicBezTo>
                <a:cubicBezTo>
                  <a:pt x="13" y="6"/>
                  <a:pt x="16" y="5"/>
                  <a:pt x="18" y="4"/>
                </a:cubicBezTo>
                <a:cubicBezTo>
                  <a:pt x="18" y="0"/>
                  <a:pt x="18" y="0"/>
                  <a:pt x="18" y="0"/>
                </a:cubicBezTo>
                <a:cubicBezTo>
                  <a:pt x="14" y="0"/>
                  <a:pt x="10" y="2"/>
                  <a:pt x="7" y="5"/>
                </a:cubicBezTo>
                <a:cubicBezTo>
                  <a:pt x="0" y="13"/>
                  <a:pt x="0" y="25"/>
                  <a:pt x="7" y="32"/>
                </a:cubicBezTo>
                <a:cubicBezTo>
                  <a:pt x="3" y="36"/>
                  <a:pt x="3" y="36"/>
                  <a:pt x="3" y="36"/>
                </a:cubicBezTo>
                <a:cubicBezTo>
                  <a:pt x="16" y="37"/>
                  <a:pt x="16" y="37"/>
                  <a:pt x="16" y="37"/>
                </a:cubicBezTo>
                <a:cubicBezTo>
                  <a:pt x="16" y="23"/>
                  <a:pt x="16" y="23"/>
                  <a:pt x="16" y="23"/>
                </a:cubicBezTo>
                <a:lnTo>
                  <a:pt x="10" y="29"/>
                </a:lnTo>
                <a:close/>
                <a:moveTo>
                  <a:pt x="26" y="1"/>
                </a:moveTo>
                <a:cubicBezTo>
                  <a:pt x="26" y="14"/>
                  <a:pt x="26" y="14"/>
                  <a:pt x="26" y="14"/>
                </a:cubicBezTo>
                <a:cubicBezTo>
                  <a:pt x="31" y="9"/>
                  <a:pt x="31" y="9"/>
                  <a:pt x="31" y="9"/>
                </a:cubicBezTo>
                <a:cubicBezTo>
                  <a:pt x="36" y="15"/>
                  <a:pt x="36" y="24"/>
                  <a:pt x="31" y="29"/>
                </a:cubicBezTo>
                <a:cubicBezTo>
                  <a:pt x="29" y="31"/>
                  <a:pt x="26" y="33"/>
                  <a:pt x="23" y="33"/>
                </a:cubicBezTo>
                <a:cubicBezTo>
                  <a:pt x="23" y="38"/>
                  <a:pt x="23" y="38"/>
                  <a:pt x="23" y="38"/>
                </a:cubicBezTo>
                <a:cubicBezTo>
                  <a:pt x="27" y="38"/>
                  <a:pt x="31" y="36"/>
                  <a:pt x="34" y="33"/>
                </a:cubicBezTo>
                <a:cubicBezTo>
                  <a:pt x="42" y="25"/>
                  <a:pt x="42" y="13"/>
                  <a:pt x="35" y="6"/>
                </a:cubicBezTo>
                <a:cubicBezTo>
                  <a:pt x="39" y="1"/>
                  <a:pt x="39" y="1"/>
                  <a:pt x="39" y="1"/>
                </a:cubicBezTo>
                <a:lnTo>
                  <a:pt x="26" y="1"/>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38" name="Freeform 216"/>
          <p:cNvSpPr>
            <a:spLocks noEditPoints="1"/>
          </p:cNvSpPr>
          <p:nvPr/>
        </p:nvSpPr>
        <p:spPr bwMode="auto">
          <a:xfrm>
            <a:off x="4952278" y="3288297"/>
            <a:ext cx="369006" cy="300271"/>
          </a:xfrm>
          <a:custGeom>
            <a:avLst/>
            <a:gdLst>
              <a:gd name="T0" fmla="*/ 42 w 43"/>
              <a:gd name="T1" fmla="*/ 20 h 35"/>
              <a:gd name="T2" fmla="*/ 34 w 43"/>
              <a:gd name="T3" fmla="*/ 2 h 35"/>
              <a:gd name="T4" fmla="*/ 31 w 43"/>
              <a:gd name="T5" fmla="*/ 0 h 35"/>
              <a:gd name="T6" fmla="*/ 12 w 43"/>
              <a:gd name="T7" fmla="*/ 0 h 35"/>
              <a:gd name="T8" fmla="*/ 8 w 43"/>
              <a:gd name="T9" fmla="*/ 2 h 35"/>
              <a:gd name="T10" fmla="*/ 1 w 43"/>
              <a:gd name="T11" fmla="*/ 20 h 35"/>
              <a:gd name="T12" fmla="*/ 0 w 43"/>
              <a:gd name="T13" fmla="*/ 24 h 35"/>
              <a:gd name="T14" fmla="*/ 2 w 43"/>
              <a:gd name="T15" fmla="*/ 33 h 35"/>
              <a:gd name="T16" fmla="*/ 5 w 43"/>
              <a:gd name="T17" fmla="*/ 35 h 35"/>
              <a:gd name="T18" fmla="*/ 38 w 43"/>
              <a:gd name="T19" fmla="*/ 35 h 35"/>
              <a:gd name="T20" fmla="*/ 41 w 43"/>
              <a:gd name="T21" fmla="*/ 33 h 35"/>
              <a:gd name="T22" fmla="*/ 42 w 43"/>
              <a:gd name="T23" fmla="*/ 24 h 35"/>
              <a:gd name="T24" fmla="*/ 42 w 43"/>
              <a:gd name="T25" fmla="*/ 20 h 35"/>
              <a:gd name="T26" fmla="*/ 39 w 43"/>
              <a:gd name="T27" fmla="*/ 26 h 35"/>
              <a:gd name="T28" fmla="*/ 38 w 43"/>
              <a:gd name="T29" fmla="*/ 29 h 35"/>
              <a:gd name="T30" fmla="*/ 35 w 43"/>
              <a:gd name="T31" fmla="*/ 32 h 35"/>
              <a:gd name="T32" fmla="*/ 8 w 43"/>
              <a:gd name="T33" fmla="*/ 32 h 35"/>
              <a:gd name="T34" fmla="*/ 5 w 43"/>
              <a:gd name="T35" fmla="*/ 29 h 35"/>
              <a:gd name="T36" fmla="*/ 4 w 43"/>
              <a:gd name="T37" fmla="*/ 26 h 35"/>
              <a:gd name="T38" fmla="*/ 6 w 43"/>
              <a:gd name="T39" fmla="*/ 23 h 35"/>
              <a:gd name="T40" fmla="*/ 37 w 43"/>
              <a:gd name="T41" fmla="*/ 23 h 35"/>
              <a:gd name="T42" fmla="*/ 39 w 43"/>
              <a:gd name="T43" fmla="*/ 26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3" h="35">
                <a:moveTo>
                  <a:pt x="42" y="20"/>
                </a:moveTo>
                <a:cubicBezTo>
                  <a:pt x="34" y="2"/>
                  <a:pt x="34" y="2"/>
                  <a:pt x="34" y="2"/>
                </a:cubicBezTo>
                <a:cubicBezTo>
                  <a:pt x="34" y="1"/>
                  <a:pt x="32" y="0"/>
                  <a:pt x="31" y="0"/>
                </a:cubicBezTo>
                <a:cubicBezTo>
                  <a:pt x="12" y="0"/>
                  <a:pt x="12" y="0"/>
                  <a:pt x="12" y="0"/>
                </a:cubicBezTo>
                <a:cubicBezTo>
                  <a:pt x="11" y="0"/>
                  <a:pt x="9" y="1"/>
                  <a:pt x="8" y="2"/>
                </a:cubicBezTo>
                <a:cubicBezTo>
                  <a:pt x="1" y="20"/>
                  <a:pt x="1" y="20"/>
                  <a:pt x="1" y="20"/>
                </a:cubicBezTo>
                <a:cubicBezTo>
                  <a:pt x="0" y="21"/>
                  <a:pt x="0" y="23"/>
                  <a:pt x="0" y="24"/>
                </a:cubicBezTo>
                <a:cubicBezTo>
                  <a:pt x="2" y="33"/>
                  <a:pt x="2" y="33"/>
                  <a:pt x="2" y="33"/>
                </a:cubicBezTo>
                <a:cubicBezTo>
                  <a:pt x="2" y="34"/>
                  <a:pt x="3" y="35"/>
                  <a:pt x="5" y="35"/>
                </a:cubicBezTo>
                <a:cubicBezTo>
                  <a:pt x="38" y="35"/>
                  <a:pt x="38" y="35"/>
                  <a:pt x="38" y="35"/>
                </a:cubicBezTo>
                <a:cubicBezTo>
                  <a:pt x="39" y="35"/>
                  <a:pt x="41" y="34"/>
                  <a:pt x="41" y="33"/>
                </a:cubicBezTo>
                <a:cubicBezTo>
                  <a:pt x="42" y="24"/>
                  <a:pt x="42" y="24"/>
                  <a:pt x="42" y="24"/>
                </a:cubicBezTo>
                <a:cubicBezTo>
                  <a:pt x="43" y="23"/>
                  <a:pt x="42" y="21"/>
                  <a:pt x="42" y="20"/>
                </a:cubicBezTo>
                <a:close/>
                <a:moveTo>
                  <a:pt x="39" y="26"/>
                </a:moveTo>
                <a:cubicBezTo>
                  <a:pt x="38" y="29"/>
                  <a:pt x="38" y="29"/>
                  <a:pt x="38" y="29"/>
                </a:cubicBezTo>
                <a:cubicBezTo>
                  <a:pt x="38" y="31"/>
                  <a:pt x="37" y="32"/>
                  <a:pt x="35" y="32"/>
                </a:cubicBezTo>
                <a:cubicBezTo>
                  <a:pt x="8" y="32"/>
                  <a:pt x="8" y="32"/>
                  <a:pt x="8" y="32"/>
                </a:cubicBezTo>
                <a:cubicBezTo>
                  <a:pt x="6" y="32"/>
                  <a:pt x="5" y="31"/>
                  <a:pt x="5" y="29"/>
                </a:cubicBezTo>
                <a:cubicBezTo>
                  <a:pt x="4" y="26"/>
                  <a:pt x="4" y="26"/>
                  <a:pt x="4" y="26"/>
                </a:cubicBezTo>
                <a:cubicBezTo>
                  <a:pt x="4" y="24"/>
                  <a:pt x="5" y="23"/>
                  <a:pt x="6" y="23"/>
                </a:cubicBezTo>
                <a:cubicBezTo>
                  <a:pt x="37" y="23"/>
                  <a:pt x="37" y="23"/>
                  <a:pt x="37" y="23"/>
                </a:cubicBezTo>
                <a:cubicBezTo>
                  <a:pt x="38" y="23"/>
                  <a:pt x="39" y="24"/>
                  <a:pt x="39" y="26"/>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39" name="Freeform 217"/>
          <p:cNvSpPr>
            <a:spLocks noEditPoints="1"/>
          </p:cNvSpPr>
          <p:nvPr/>
        </p:nvSpPr>
        <p:spPr bwMode="auto">
          <a:xfrm>
            <a:off x="3775980" y="3250312"/>
            <a:ext cx="365389" cy="376241"/>
          </a:xfrm>
          <a:custGeom>
            <a:avLst/>
            <a:gdLst>
              <a:gd name="T0" fmla="*/ 26 w 43"/>
              <a:gd name="T1" fmla="*/ 29 h 44"/>
              <a:gd name="T2" fmla="*/ 41 w 43"/>
              <a:gd name="T3" fmla="*/ 3 h 44"/>
              <a:gd name="T4" fmla="*/ 41 w 43"/>
              <a:gd name="T5" fmla="*/ 2 h 44"/>
              <a:gd name="T6" fmla="*/ 40 w 43"/>
              <a:gd name="T7" fmla="*/ 2 h 44"/>
              <a:gd name="T8" fmla="*/ 15 w 43"/>
              <a:gd name="T9" fmla="*/ 17 h 44"/>
              <a:gd name="T10" fmla="*/ 1 w 43"/>
              <a:gd name="T11" fmla="*/ 29 h 44"/>
              <a:gd name="T12" fmla="*/ 3 w 43"/>
              <a:gd name="T13" fmla="*/ 31 h 44"/>
              <a:gd name="T14" fmla="*/ 8 w 43"/>
              <a:gd name="T15" fmla="*/ 30 h 44"/>
              <a:gd name="T16" fmla="*/ 14 w 43"/>
              <a:gd name="T17" fmla="*/ 36 h 44"/>
              <a:gd name="T18" fmla="*/ 13 w 43"/>
              <a:gd name="T19" fmla="*/ 41 h 44"/>
              <a:gd name="T20" fmla="*/ 15 w 43"/>
              <a:gd name="T21" fmla="*/ 43 h 44"/>
              <a:gd name="T22" fmla="*/ 26 w 43"/>
              <a:gd name="T23" fmla="*/ 29 h 44"/>
              <a:gd name="T24" fmla="*/ 29 w 43"/>
              <a:gd name="T25" fmla="*/ 15 h 44"/>
              <a:gd name="T26" fmla="*/ 29 w 43"/>
              <a:gd name="T27" fmla="*/ 10 h 44"/>
              <a:gd name="T28" fmla="*/ 34 w 43"/>
              <a:gd name="T29" fmla="*/ 10 h 44"/>
              <a:gd name="T30" fmla="*/ 34 w 43"/>
              <a:gd name="T31" fmla="*/ 15 h 44"/>
              <a:gd name="T32" fmla="*/ 29 w 43"/>
              <a:gd name="T33" fmla="*/ 15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3" h="44">
                <a:moveTo>
                  <a:pt x="26" y="29"/>
                </a:moveTo>
                <a:cubicBezTo>
                  <a:pt x="26" y="29"/>
                  <a:pt x="43" y="17"/>
                  <a:pt x="41" y="3"/>
                </a:cubicBezTo>
                <a:cubicBezTo>
                  <a:pt x="41" y="3"/>
                  <a:pt x="41" y="3"/>
                  <a:pt x="41" y="2"/>
                </a:cubicBezTo>
                <a:cubicBezTo>
                  <a:pt x="41" y="2"/>
                  <a:pt x="41" y="2"/>
                  <a:pt x="40" y="2"/>
                </a:cubicBezTo>
                <a:cubicBezTo>
                  <a:pt x="27" y="0"/>
                  <a:pt x="15" y="17"/>
                  <a:pt x="15" y="17"/>
                </a:cubicBezTo>
                <a:cubicBezTo>
                  <a:pt x="5" y="16"/>
                  <a:pt x="6" y="18"/>
                  <a:pt x="1" y="29"/>
                </a:cubicBezTo>
                <a:cubicBezTo>
                  <a:pt x="0" y="31"/>
                  <a:pt x="2" y="32"/>
                  <a:pt x="3" y="31"/>
                </a:cubicBezTo>
                <a:cubicBezTo>
                  <a:pt x="5" y="31"/>
                  <a:pt x="8" y="30"/>
                  <a:pt x="8" y="30"/>
                </a:cubicBezTo>
                <a:cubicBezTo>
                  <a:pt x="14" y="36"/>
                  <a:pt x="14" y="36"/>
                  <a:pt x="14" y="36"/>
                </a:cubicBezTo>
                <a:cubicBezTo>
                  <a:pt x="14" y="36"/>
                  <a:pt x="13" y="39"/>
                  <a:pt x="13" y="41"/>
                </a:cubicBezTo>
                <a:cubicBezTo>
                  <a:pt x="12" y="42"/>
                  <a:pt x="13" y="44"/>
                  <a:pt x="15" y="43"/>
                </a:cubicBezTo>
                <a:cubicBezTo>
                  <a:pt x="26" y="38"/>
                  <a:pt x="28" y="39"/>
                  <a:pt x="26" y="29"/>
                </a:cubicBezTo>
                <a:close/>
                <a:moveTo>
                  <a:pt x="29" y="15"/>
                </a:moveTo>
                <a:cubicBezTo>
                  <a:pt x="27" y="13"/>
                  <a:pt x="27" y="11"/>
                  <a:pt x="29" y="10"/>
                </a:cubicBezTo>
                <a:cubicBezTo>
                  <a:pt x="30" y="8"/>
                  <a:pt x="32" y="8"/>
                  <a:pt x="34" y="10"/>
                </a:cubicBezTo>
                <a:cubicBezTo>
                  <a:pt x="35" y="11"/>
                  <a:pt x="35" y="13"/>
                  <a:pt x="34" y="15"/>
                </a:cubicBezTo>
                <a:cubicBezTo>
                  <a:pt x="32" y="16"/>
                  <a:pt x="30" y="16"/>
                  <a:pt x="29" y="15"/>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40" name="Freeform 218"/>
          <p:cNvSpPr>
            <a:spLocks noEditPoints="1"/>
          </p:cNvSpPr>
          <p:nvPr/>
        </p:nvSpPr>
        <p:spPr bwMode="auto">
          <a:xfrm>
            <a:off x="3181406" y="3237649"/>
            <a:ext cx="408801" cy="401566"/>
          </a:xfrm>
          <a:custGeom>
            <a:avLst/>
            <a:gdLst>
              <a:gd name="T0" fmla="*/ 7 w 48"/>
              <a:gd name="T1" fmla="*/ 32 h 47"/>
              <a:gd name="T2" fmla="*/ 2 w 48"/>
              <a:gd name="T3" fmla="*/ 44 h 47"/>
              <a:gd name="T4" fmla="*/ 16 w 48"/>
              <a:gd name="T5" fmla="*/ 41 h 47"/>
              <a:gd name="T6" fmla="*/ 15 w 48"/>
              <a:gd name="T7" fmla="*/ 33 h 47"/>
              <a:gd name="T8" fmla="*/ 7 w 48"/>
              <a:gd name="T9" fmla="*/ 32 h 47"/>
              <a:gd name="T10" fmla="*/ 46 w 48"/>
              <a:gd name="T11" fmla="*/ 2 h 47"/>
              <a:gd name="T12" fmla="*/ 18 w 48"/>
              <a:gd name="T13" fmla="*/ 22 h 47"/>
              <a:gd name="T14" fmla="*/ 13 w 48"/>
              <a:gd name="T15" fmla="*/ 27 h 47"/>
              <a:gd name="T16" fmla="*/ 14 w 48"/>
              <a:gd name="T17" fmla="*/ 28 h 47"/>
              <a:gd name="T18" fmla="*/ 17 w 48"/>
              <a:gd name="T19" fmla="*/ 30 h 47"/>
              <a:gd name="T20" fmla="*/ 19 w 48"/>
              <a:gd name="T21" fmla="*/ 34 h 47"/>
              <a:gd name="T22" fmla="*/ 20 w 48"/>
              <a:gd name="T23" fmla="*/ 34 h 47"/>
              <a:gd name="T24" fmla="*/ 26 w 48"/>
              <a:gd name="T25" fmla="*/ 29 h 47"/>
              <a:gd name="T26" fmla="*/ 46 w 48"/>
              <a:gd name="T27" fmla="*/ 2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8" h="47">
                <a:moveTo>
                  <a:pt x="7" y="32"/>
                </a:moveTo>
                <a:cubicBezTo>
                  <a:pt x="3" y="35"/>
                  <a:pt x="6" y="39"/>
                  <a:pt x="2" y="44"/>
                </a:cubicBezTo>
                <a:cubicBezTo>
                  <a:pt x="0" y="47"/>
                  <a:pt x="10" y="46"/>
                  <a:pt x="16" y="41"/>
                </a:cubicBezTo>
                <a:cubicBezTo>
                  <a:pt x="18" y="38"/>
                  <a:pt x="18" y="35"/>
                  <a:pt x="15" y="33"/>
                </a:cubicBezTo>
                <a:cubicBezTo>
                  <a:pt x="13" y="30"/>
                  <a:pt x="9" y="30"/>
                  <a:pt x="7" y="32"/>
                </a:cubicBezTo>
                <a:close/>
                <a:moveTo>
                  <a:pt x="46" y="2"/>
                </a:moveTo>
                <a:cubicBezTo>
                  <a:pt x="44" y="0"/>
                  <a:pt x="24" y="16"/>
                  <a:pt x="18" y="22"/>
                </a:cubicBezTo>
                <a:cubicBezTo>
                  <a:pt x="15" y="25"/>
                  <a:pt x="14" y="26"/>
                  <a:pt x="13" y="27"/>
                </a:cubicBezTo>
                <a:cubicBezTo>
                  <a:pt x="13" y="28"/>
                  <a:pt x="14" y="28"/>
                  <a:pt x="14" y="28"/>
                </a:cubicBezTo>
                <a:cubicBezTo>
                  <a:pt x="15" y="29"/>
                  <a:pt x="16" y="29"/>
                  <a:pt x="17" y="30"/>
                </a:cubicBezTo>
                <a:cubicBezTo>
                  <a:pt x="18" y="32"/>
                  <a:pt x="18" y="32"/>
                  <a:pt x="19" y="34"/>
                </a:cubicBezTo>
                <a:cubicBezTo>
                  <a:pt x="19" y="34"/>
                  <a:pt x="19" y="34"/>
                  <a:pt x="20" y="34"/>
                </a:cubicBezTo>
                <a:cubicBezTo>
                  <a:pt x="21" y="33"/>
                  <a:pt x="23" y="32"/>
                  <a:pt x="26" y="29"/>
                </a:cubicBezTo>
                <a:cubicBezTo>
                  <a:pt x="32" y="23"/>
                  <a:pt x="48" y="3"/>
                  <a:pt x="46" y="2"/>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41" name="Freeform 219"/>
          <p:cNvSpPr>
            <a:spLocks noEditPoints="1"/>
          </p:cNvSpPr>
          <p:nvPr/>
        </p:nvSpPr>
        <p:spPr bwMode="auto">
          <a:xfrm>
            <a:off x="5567577" y="2773085"/>
            <a:ext cx="358154" cy="361770"/>
          </a:xfrm>
          <a:custGeom>
            <a:avLst/>
            <a:gdLst>
              <a:gd name="T0" fmla="*/ 37 w 42"/>
              <a:gd name="T1" fmla="*/ 0 h 42"/>
              <a:gd name="T2" fmla="*/ 16 w 42"/>
              <a:gd name="T3" fmla="*/ 0 h 42"/>
              <a:gd name="T4" fmla="*/ 11 w 42"/>
              <a:gd name="T5" fmla="*/ 5 h 42"/>
              <a:gd name="T6" fmla="*/ 11 w 42"/>
              <a:gd name="T7" fmla="*/ 12 h 42"/>
              <a:gd name="T8" fmla="*/ 16 w 42"/>
              <a:gd name="T9" fmla="*/ 12 h 42"/>
              <a:gd name="T10" fmla="*/ 16 w 42"/>
              <a:gd name="T11" fmla="*/ 5 h 42"/>
              <a:gd name="T12" fmla="*/ 37 w 42"/>
              <a:gd name="T13" fmla="*/ 5 h 42"/>
              <a:gd name="T14" fmla="*/ 37 w 42"/>
              <a:gd name="T15" fmla="*/ 37 h 42"/>
              <a:gd name="T16" fmla="*/ 16 w 42"/>
              <a:gd name="T17" fmla="*/ 37 h 42"/>
              <a:gd name="T18" fmla="*/ 16 w 42"/>
              <a:gd name="T19" fmla="*/ 33 h 42"/>
              <a:gd name="T20" fmla="*/ 11 w 42"/>
              <a:gd name="T21" fmla="*/ 33 h 42"/>
              <a:gd name="T22" fmla="*/ 11 w 42"/>
              <a:gd name="T23" fmla="*/ 37 h 42"/>
              <a:gd name="T24" fmla="*/ 16 w 42"/>
              <a:gd name="T25" fmla="*/ 42 h 42"/>
              <a:gd name="T26" fmla="*/ 37 w 42"/>
              <a:gd name="T27" fmla="*/ 42 h 42"/>
              <a:gd name="T28" fmla="*/ 42 w 42"/>
              <a:gd name="T29" fmla="*/ 37 h 42"/>
              <a:gd name="T30" fmla="*/ 42 w 42"/>
              <a:gd name="T31" fmla="*/ 5 h 42"/>
              <a:gd name="T32" fmla="*/ 37 w 42"/>
              <a:gd name="T33" fmla="*/ 0 h 42"/>
              <a:gd name="T34" fmla="*/ 21 w 42"/>
              <a:gd name="T35" fmla="*/ 31 h 42"/>
              <a:gd name="T36" fmla="*/ 30 w 42"/>
              <a:gd name="T37" fmla="*/ 22 h 42"/>
              <a:gd name="T38" fmla="*/ 21 w 42"/>
              <a:gd name="T39" fmla="*/ 13 h 42"/>
              <a:gd name="T40" fmla="*/ 21 w 42"/>
              <a:gd name="T41" fmla="*/ 19 h 42"/>
              <a:gd name="T42" fmla="*/ 0 w 42"/>
              <a:gd name="T43" fmla="*/ 19 h 42"/>
              <a:gd name="T44" fmla="*/ 0 w 42"/>
              <a:gd name="T45" fmla="*/ 26 h 42"/>
              <a:gd name="T46" fmla="*/ 21 w 42"/>
              <a:gd name="T47" fmla="*/ 26 h 42"/>
              <a:gd name="T48" fmla="*/ 21 w 42"/>
              <a:gd name="T49" fmla="*/ 3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2" h="42">
                <a:moveTo>
                  <a:pt x="37" y="0"/>
                </a:moveTo>
                <a:cubicBezTo>
                  <a:pt x="16" y="0"/>
                  <a:pt x="16" y="0"/>
                  <a:pt x="16" y="0"/>
                </a:cubicBezTo>
                <a:cubicBezTo>
                  <a:pt x="13" y="0"/>
                  <a:pt x="11" y="2"/>
                  <a:pt x="11" y="5"/>
                </a:cubicBezTo>
                <a:cubicBezTo>
                  <a:pt x="11" y="12"/>
                  <a:pt x="11" y="12"/>
                  <a:pt x="11" y="12"/>
                </a:cubicBezTo>
                <a:cubicBezTo>
                  <a:pt x="16" y="12"/>
                  <a:pt x="16" y="12"/>
                  <a:pt x="16" y="12"/>
                </a:cubicBezTo>
                <a:cubicBezTo>
                  <a:pt x="16" y="5"/>
                  <a:pt x="16" y="5"/>
                  <a:pt x="16" y="5"/>
                </a:cubicBezTo>
                <a:cubicBezTo>
                  <a:pt x="37" y="5"/>
                  <a:pt x="37" y="5"/>
                  <a:pt x="37" y="5"/>
                </a:cubicBezTo>
                <a:cubicBezTo>
                  <a:pt x="37" y="37"/>
                  <a:pt x="37" y="37"/>
                  <a:pt x="37" y="37"/>
                </a:cubicBezTo>
                <a:cubicBezTo>
                  <a:pt x="16" y="37"/>
                  <a:pt x="16" y="37"/>
                  <a:pt x="16" y="37"/>
                </a:cubicBezTo>
                <a:cubicBezTo>
                  <a:pt x="16" y="33"/>
                  <a:pt x="16" y="33"/>
                  <a:pt x="16" y="33"/>
                </a:cubicBezTo>
                <a:cubicBezTo>
                  <a:pt x="11" y="33"/>
                  <a:pt x="11" y="33"/>
                  <a:pt x="11" y="33"/>
                </a:cubicBezTo>
                <a:cubicBezTo>
                  <a:pt x="11" y="37"/>
                  <a:pt x="11" y="37"/>
                  <a:pt x="11" y="37"/>
                </a:cubicBezTo>
                <a:cubicBezTo>
                  <a:pt x="11" y="40"/>
                  <a:pt x="13" y="42"/>
                  <a:pt x="16" y="42"/>
                </a:cubicBezTo>
                <a:cubicBezTo>
                  <a:pt x="37" y="42"/>
                  <a:pt x="37" y="42"/>
                  <a:pt x="37" y="42"/>
                </a:cubicBezTo>
                <a:cubicBezTo>
                  <a:pt x="40" y="42"/>
                  <a:pt x="42" y="40"/>
                  <a:pt x="42" y="37"/>
                </a:cubicBezTo>
                <a:cubicBezTo>
                  <a:pt x="42" y="5"/>
                  <a:pt x="42" y="5"/>
                  <a:pt x="42" y="5"/>
                </a:cubicBezTo>
                <a:cubicBezTo>
                  <a:pt x="42" y="2"/>
                  <a:pt x="40" y="0"/>
                  <a:pt x="37" y="0"/>
                </a:cubicBezTo>
                <a:close/>
                <a:moveTo>
                  <a:pt x="21" y="31"/>
                </a:moveTo>
                <a:cubicBezTo>
                  <a:pt x="30" y="22"/>
                  <a:pt x="30" y="22"/>
                  <a:pt x="30" y="22"/>
                </a:cubicBezTo>
                <a:cubicBezTo>
                  <a:pt x="21" y="13"/>
                  <a:pt x="21" y="13"/>
                  <a:pt x="21" y="13"/>
                </a:cubicBezTo>
                <a:cubicBezTo>
                  <a:pt x="21" y="19"/>
                  <a:pt x="21" y="19"/>
                  <a:pt x="21" y="19"/>
                </a:cubicBezTo>
                <a:cubicBezTo>
                  <a:pt x="0" y="19"/>
                  <a:pt x="0" y="19"/>
                  <a:pt x="0" y="19"/>
                </a:cubicBezTo>
                <a:cubicBezTo>
                  <a:pt x="0" y="26"/>
                  <a:pt x="0" y="26"/>
                  <a:pt x="0" y="26"/>
                </a:cubicBezTo>
                <a:cubicBezTo>
                  <a:pt x="21" y="26"/>
                  <a:pt x="21" y="26"/>
                  <a:pt x="21" y="26"/>
                </a:cubicBezTo>
                <a:lnTo>
                  <a:pt x="21" y="31"/>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42" name="Freeform 220"/>
          <p:cNvSpPr>
            <a:spLocks noEditPoints="1"/>
          </p:cNvSpPr>
          <p:nvPr/>
        </p:nvSpPr>
        <p:spPr bwMode="auto">
          <a:xfrm>
            <a:off x="2606214" y="3253928"/>
            <a:ext cx="405183" cy="369006"/>
          </a:xfrm>
          <a:custGeom>
            <a:avLst/>
            <a:gdLst>
              <a:gd name="T0" fmla="*/ 24 w 47"/>
              <a:gd name="T1" fmla="*/ 26 h 43"/>
              <a:gd name="T2" fmla="*/ 34 w 47"/>
              <a:gd name="T3" fmla="*/ 22 h 43"/>
              <a:gd name="T4" fmla="*/ 32 w 47"/>
              <a:gd name="T5" fmla="*/ 15 h 43"/>
              <a:gd name="T6" fmla="*/ 24 w 47"/>
              <a:gd name="T7" fmla="*/ 18 h 43"/>
              <a:gd name="T8" fmla="*/ 16 w 47"/>
              <a:gd name="T9" fmla="*/ 15 h 43"/>
              <a:gd name="T10" fmla="*/ 13 w 47"/>
              <a:gd name="T11" fmla="*/ 22 h 43"/>
              <a:gd name="T12" fmla="*/ 24 w 47"/>
              <a:gd name="T13" fmla="*/ 26 h 43"/>
              <a:gd name="T14" fmla="*/ 24 w 47"/>
              <a:gd name="T15" fmla="*/ 11 h 43"/>
              <a:gd name="T16" fmla="*/ 29 w 47"/>
              <a:gd name="T17" fmla="*/ 9 h 43"/>
              <a:gd name="T18" fmla="*/ 27 w 47"/>
              <a:gd name="T19" fmla="*/ 2 h 43"/>
              <a:gd name="T20" fmla="*/ 24 w 47"/>
              <a:gd name="T21" fmla="*/ 0 h 43"/>
              <a:gd name="T22" fmla="*/ 20 w 47"/>
              <a:gd name="T23" fmla="*/ 2 h 43"/>
              <a:gd name="T24" fmla="*/ 18 w 47"/>
              <a:gd name="T25" fmla="*/ 9 h 43"/>
              <a:gd name="T26" fmla="*/ 24 w 47"/>
              <a:gd name="T27" fmla="*/ 11 h 43"/>
              <a:gd name="T28" fmla="*/ 44 w 47"/>
              <a:gd name="T29" fmla="*/ 29 h 43"/>
              <a:gd name="T30" fmla="*/ 35 w 47"/>
              <a:gd name="T31" fmla="*/ 25 h 43"/>
              <a:gd name="T32" fmla="*/ 36 w 47"/>
              <a:gd name="T33" fmla="*/ 28 h 43"/>
              <a:gd name="T34" fmla="*/ 24 w 47"/>
              <a:gd name="T35" fmla="*/ 33 h 43"/>
              <a:gd name="T36" fmla="*/ 11 w 47"/>
              <a:gd name="T37" fmla="*/ 28 h 43"/>
              <a:gd name="T38" fmla="*/ 12 w 47"/>
              <a:gd name="T39" fmla="*/ 25 h 43"/>
              <a:gd name="T40" fmla="*/ 3 w 47"/>
              <a:gd name="T41" fmla="*/ 29 h 43"/>
              <a:gd name="T42" fmla="*/ 3 w 47"/>
              <a:gd name="T43" fmla="*/ 33 h 43"/>
              <a:gd name="T44" fmla="*/ 19 w 47"/>
              <a:gd name="T45" fmla="*/ 42 h 43"/>
              <a:gd name="T46" fmla="*/ 28 w 47"/>
              <a:gd name="T47" fmla="*/ 42 h 43"/>
              <a:gd name="T48" fmla="*/ 44 w 47"/>
              <a:gd name="T49" fmla="*/ 33 h 43"/>
              <a:gd name="T50" fmla="*/ 44 w 47"/>
              <a:gd name="T51" fmla="*/ 29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47" h="43">
                <a:moveTo>
                  <a:pt x="24" y="26"/>
                </a:moveTo>
                <a:cubicBezTo>
                  <a:pt x="29" y="26"/>
                  <a:pt x="34" y="24"/>
                  <a:pt x="34" y="22"/>
                </a:cubicBezTo>
                <a:cubicBezTo>
                  <a:pt x="33" y="20"/>
                  <a:pt x="32" y="17"/>
                  <a:pt x="32" y="15"/>
                </a:cubicBezTo>
                <a:cubicBezTo>
                  <a:pt x="31" y="16"/>
                  <a:pt x="28" y="18"/>
                  <a:pt x="24" y="18"/>
                </a:cubicBezTo>
                <a:cubicBezTo>
                  <a:pt x="20" y="18"/>
                  <a:pt x="16" y="16"/>
                  <a:pt x="16" y="15"/>
                </a:cubicBezTo>
                <a:cubicBezTo>
                  <a:pt x="15" y="17"/>
                  <a:pt x="14" y="20"/>
                  <a:pt x="13" y="22"/>
                </a:cubicBezTo>
                <a:cubicBezTo>
                  <a:pt x="13" y="24"/>
                  <a:pt x="18" y="26"/>
                  <a:pt x="24" y="26"/>
                </a:cubicBezTo>
                <a:close/>
                <a:moveTo>
                  <a:pt x="24" y="11"/>
                </a:moveTo>
                <a:cubicBezTo>
                  <a:pt x="26" y="11"/>
                  <a:pt x="29" y="10"/>
                  <a:pt x="29" y="9"/>
                </a:cubicBezTo>
                <a:cubicBezTo>
                  <a:pt x="28" y="6"/>
                  <a:pt x="28" y="3"/>
                  <a:pt x="27" y="2"/>
                </a:cubicBezTo>
                <a:cubicBezTo>
                  <a:pt x="27" y="1"/>
                  <a:pt x="25" y="0"/>
                  <a:pt x="24" y="0"/>
                </a:cubicBezTo>
                <a:cubicBezTo>
                  <a:pt x="22" y="0"/>
                  <a:pt x="21" y="1"/>
                  <a:pt x="20" y="2"/>
                </a:cubicBezTo>
                <a:cubicBezTo>
                  <a:pt x="20" y="3"/>
                  <a:pt x="19" y="6"/>
                  <a:pt x="18" y="9"/>
                </a:cubicBezTo>
                <a:cubicBezTo>
                  <a:pt x="19" y="10"/>
                  <a:pt x="21" y="11"/>
                  <a:pt x="24" y="11"/>
                </a:cubicBezTo>
                <a:close/>
                <a:moveTo>
                  <a:pt x="44" y="29"/>
                </a:moveTo>
                <a:cubicBezTo>
                  <a:pt x="35" y="25"/>
                  <a:pt x="35" y="25"/>
                  <a:pt x="35" y="25"/>
                </a:cubicBezTo>
                <a:cubicBezTo>
                  <a:pt x="36" y="28"/>
                  <a:pt x="36" y="28"/>
                  <a:pt x="36" y="28"/>
                </a:cubicBezTo>
                <a:cubicBezTo>
                  <a:pt x="36" y="31"/>
                  <a:pt x="31" y="33"/>
                  <a:pt x="24" y="33"/>
                </a:cubicBezTo>
                <a:cubicBezTo>
                  <a:pt x="17" y="33"/>
                  <a:pt x="11" y="31"/>
                  <a:pt x="11" y="28"/>
                </a:cubicBezTo>
                <a:cubicBezTo>
                  <a:pt x="12" y="25"/>
                  <a:pt x="12" y="25"/>
                  <a:pt x="12" y="25"/>
                </a:cubicBezTo>
                <a:cubicBezTo>
                  <a:pt x="3" y="29"/>
                  <a:pt x="3" y="29"/>
                  <a:pt x="3" y="29"/>
                </a:cubicBezTo>
                <a:cubicBezTo>
                  <a:pt x="1" y="30"/>
                  <a:pt x="0" y="31"/>
                  <a:pt x="3" y="33"/>
                </a:cubicBezTo>
                <a:cubicBezTo>
                  <a:pt x="19" y="42"/>
                  <a:pt x="19" y="42"/>
                  <a:pt x="19" y="42"/>
                </a:cubicBezTo>
                <a:cubicBezTo>
                  <a:pt x="22" y="43"/>
                  <a:pt x="26" y="43"/>
                  <a:pt x="28" y="42"/>
                </a:cubicBezTo>
                <a:cubicBezTo>
                  <a:pt x="44" y="33"/>
                  <a:pt x="44" y="33"/>
                  <a:pt x="44" y="33"/>
                </a:cubicBezTo>
                <a:cubicBezTo>
                  <a:pt x="47" y="31"/>
                  <a:pt x="47" y="30"/>
                  <a:pt x="44" y="29"/>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43" name="Freeform 221"/>
          <p:cNvSpPr>
            <a:spLocks noEditPoints="1"/>
          </p:cNvSpPr>
          <p:nvPr/>
        </p:nvSpPr>
        <p:spPr bwMode="auto">
          <a:xfrm>
            <a:off x="2011791" y="3275635"/>
            <a:ext cx="401566" cy="325593"/>
          </a:xfrm>
          <a:custGeom>
            <a:avLst/>
            <a:gdLst>
              <a:gd name="T0" fmla="*/ 16 w 47"/>
              <a:gd name="T1" fmla="*/ 19 h 38"/>
              <a:gd name="T2" fmla="*/ 24 w 47"/>
              <a:gd name="T3" fmla="*/ 27 h 38"/>
              <a:gd name="T4" fmla="*/ 31 w 47"/>
              <a:gd name="T5" fmla="*/ 19 h 38"/>
              <a:gd name="T6" fmla="*/ 24 w 47"/>
              <a:gd name="T7" fmla="*/ 12 h 38"/>
              <a:gd name="T8" fmla="*/ 16 w 47"/>
              <a:gd name="T9" fmla="*/ 19 h 38"/>
              <a:gd name="T10" fmla="*/ 11 w 47"/>
              <a:gd name="T11" fmla="*/ 16 h 38"/>
              <a:gd name="T12" fmla="*/ 24 w 47"/>
              <a:gd name="T13" fmla="*/ 6 h 38"/>
              <a:gd name="T14" fmla="*/ 33 w 47"/>
              <a:gd name="T15" fmla="*/ 10 h 38"/>
              <a:gd name="T16" fmla="*/ 37 w 47"/>
              <a:gd name="T17" fmla="*/ 10 h 38"/>
              <a:gd name="T18" fmla="*/ 37 w 47"/>
              <a:gd name="T19" fmla="*/ 6 h 38"/>
              <a:gd name="T20" fmla="*/ 24 w 47"/>
              <a:gd name="T21" fmla="*/ 0 h 38"/>
              <a:gd name="T22" fmla="*/ 6 w 47"/>
              <a:gd name="T23" fmla="*/ 13 h 38"/>
              <a:gd name="T24" fmla="*/ 0 w 47"/>
              <a:gd name="T25" fmla="*/ 13 h 38"/>
              <a:gd name="T26" fmla="*/ 0 w 47"/>
              <a:gd name="T27" fmla="*/ 19 h 38"/>
              <a:gd name="T28" fmla="*/ 8 w 47"/>
              <a:gd name="T29" fmla="*/ 19 h 38"/>
              <a:gd name="T30" fmla="*/ 11 w 47"/>
              <a:gd name="T31" fmla="*/ 16 h 38"/>
              <a:gd name="T32" fmla="*/ 40 w 47"/>
              <a:gd name="T33" fmla="*/ 19 h 38"/>
              <a:gd name="T34" fmla="*/ 37 w 47"/>
              <a:gd name="T35" fmla="*/ 22 h 38"/>
              <a:gd name="T36" fmla="*/ 24 w 47"/>
              <a:gd name="T37" fmla="*/ 32 h 38"/>
              <a:gd name="T38" fmla="*/ 15 w 47"/>
              <a:gd name="T39" fmla="*/ 28 h 38"/>
              <a:gd name="T40" fmla="*/ 11 w 47"/>
              <a:gd name="T41" fmla="*/ 28 h 38"/>
              <a:gd name="T42" fmla="*/ 11 w 47"/>
              <a:gd name="T43" fmla="*/ 32 h 38"/>
              <a:gd name="T44" fmla="*/ 24 w 47"/>
              <a:gd name="T45" fmla="*/ 38 h 38"/>
              <a:gd name="T46" fmla="*/ 42 w 47"/>
              <a:gd name="T47" fmla="*/ 25 h 38"/>
              <a:gd name="T48" fmla="*/ 47 w 47"/>
              <a:gd name="T49" fmla="*/ 25 h 38"/>
              <a:gd name="T50" fmla="*/ 47 w 47"/>
              <a:gd name="T51" fmla="*/ 19 h 38"/>
              <a:gd name="T52" fmla="*/ 40 w 47"/>
              <a:gd name="T53" fmla="*/ 19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7" h="38">
                <a:moveTo>
                  <a:pt x="16" y="19"/>
                </a:moveTo>
                <a:cubicBezTo>
                  <a:pt x="16" y="23"/>
                  <a:pt x="20" y="27"/>
                  <a:pt x="24" y="27"/>
                </a:cubicBezTo>
                <a:cubicBezTo>
                  <a:pt x="28" y="27"/>
                  <a:pt x="31" y="23"/>
                  <a:pt x="31" y="19"/>
                </a:cubicBezTo>
                <a:cubicBezTo>
                  <a:pt x="31" y="15"/>
                  <a:pt x="28" y="12"/>
                  <a:pt x="24" y="12"/>
                </a:cubicBezTo>
                <a:cubicBezTo>
                  <a:pt x="20" y="12"/>
                  <a:pt x="16" y="15"/>
                  <a:pt x="16" y="19"/>
                </a:cubicBezTo>
                <a:close/>
                <a:moveTo>
                  <a:pt x="11" y="16"/>
                </a:moveTo>
                <a:cubicBezTo>
                  <a:pt x="12" y="10"/>
                  <a:pt x="18" y="6"/>
                  <a:pt x="24" y="6"/>
                </a:cubicBezTo>
                <a:cubicBezTo>
                  <a:pt x="27" y="6"/>
                  <a:pt x="31" y="7"/>
                  <a:pt x="33" y="10"/>
                </a:cubicBezTo>
                <a:cubicBezTo>
                  <a:pt x="34" y="11"/>
                  <a:pt x="36" y="11"/>
                  <a:pt x="37" y="10"/>
                </a:cubicBezTo>
                <a:cubicBezTo>
                  <a:pt x="38" y="9"/>
                  <a:pt x="38" y="7"/>
                  <a:pt x="37" y="6"/>
                </a:cubicBezTo>
                <a:cubicBezTo>
                  <a:pt x="34" y="2"/>
                  <a:pt x="29" y="0"/>
                  <a:pt x="24" y="0"/>
                </a:cubicBezTo>
                <a:cubicBezTo>
                  <a:pt x="15" y="0"/>
                  <a:pt x="8" y="6"/>
                  <a:pt x="6" y="13"/>
                </a:cubicBezTo>
                <a:cubicBezTo>
                  <a:pt x="0" y="13"/>
                  <a:pt x="0" y="13"/>
                  <a:pt x="0" y="13"/>
                </a:cubicBezTo>
                <a:cubicBezTo>
                  <a:pt x="0" y="19"/>
                  <a:pt x="0" y="19"/>
                  <a:pt x="0" y="19"/>
                </a:cubicBezTo>
                <a:cubicBezTo>
                  <a:pt x="8" y="19"/>
                  <a:pt x="8" y="19"/>
                  <a:pt x="8" y="19"/>
                </a:cubicBezTo>
                <a:cubicBezTo>
                  <a:pt x="10" y="19"/>
                  <a:pt x="11" y="17"/>
                  <a:pt x="11" y="16"/>
                </a:cubicBezTo>
                <a:close/>
                <a:moveTo>
                  <a:pt x="40" y="19"/>
                </a:moveTo>
                <a:cubicBezTo>
                  <a:pt x="37" y="19"/>
                  <a:pt x="37" y="21"/>
                  <a:pt x="37" y="22"/>
                </a:cubicBezTo>
                <a:cubicBezTo>
                  <a:pt x="35" y="28"/>
                  <a:pt x="30" y="32"/>
                  <a:pt x="24" y="32"/>
                </a:cubicBezTo>
                <a:cubicBezTo>
                  <a:pt x="20" y="32"/>
                  <a:pt x="17" y="31"/>
                  <a:pt x="15" y="28"/>
                </a:cubicBezTo>
                <a:cubicBezTo>
                  <a:pt x="13" y="27"/>
                  <a:pt x="12" y="27"/>
                  <a:pt x="11" y="28"/>
                </a:cubicBezTo>
                <a:cubicBezTo>
                  <a:pt x="9" y="29"/>
                  <a:pt x="9" y="31"/>
                  <a:pt x="11" y="32"/>
                </a:cubicBezTo>
                <a:cubicBezTo>
                  <a:pt x="14" y="36"/>
                  <a:pt x="19" y="38"/>
                  <a:pt x="24" y="38"/>
                </a:cubicBezTo>
                <a:cubicBezTo>
                  <a:pt x="32" y="38"/>
                  <a:pt x="39" y="32"/>
                  <a:pt x="42" y="25"/>
                </a:cubicBezTo>
                <a:cubicBezTo>
                  <a:pt x="47" y="25"/>
                  <a:pt x="47" y="25"/>
                  <a:pt x="47" y="25"/>
                </a:cubicBezTo>
                <a:cubicBezTo>
                  <a:pt x="47" y="19"/>
                  <a:pt x="47" y="19"/>
                  <a:pt x="47" y="19"/>
                </a:cubicBezTo>
                <a:lnTo>
                  <a:pt x="40" y="19"/>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44" name="Freeform 222"/>
          <p:cNvSpPr>
            <a:spLocks noEditPoints="1"/>
          </p:cNvSpPr>
          <p:nvPr/>
        </p:nvSpPr>
        <p:spPr bwMode="auto">
          <a:xfrm>
            <a:off x="4948661" y="2765850"/>
            <a:ext cx="376241" cy="376241"/>
          </a:xfrm>
          <a:custGeom>
            <a:avLst/>
            <a:gdLst>
              <a:gd name="T0" fmla="*/ 10 w 44"/>
              <a:gd name="T1" fmla="*/ 26 h 44"/>
              <a:gd name="T2" fmla="*/ 18 w 44"/>
              <a:gd name="T3" fmla="*/ 34 h 44"/>
              <a:gd name="T4" fmla="*/ 33 w 44"/>
              <a:gd name="T5" fmla="*/ 19 h 44"/>
              <a:gd name="T6" fmla="*/ 25 w 44"/>
              <a:gd name="T7" fmla="*/ 10 h 44"/>
              <a:gd name="T8" fmla="*/ 10 w 44"/>
              <a:gd name="T9" fmla="*/ 26 h 44"/>
              <a:gd name="T10" fmla="*/ 43 w 44"/>
              <a:gd name="T11" fmla="*/ 14 h 44"/>
              <a:gd name="T12" fmla="*/ 40 w 44"/>
              <a:gd name="T13" fmla="*/ 11 h 44"/>
              <a:gd name="T14" fmla="*/ 37 w 44"/>
              <a:gd name="T15" fmla="*/ 11 h 44"/>
              <a:gd name="T16" fmla="*/ 33 w 44"/>
              <a:gd name="T17" fmla="*/ 7 h 44"/>
              <a:gd name="T18" fmla="*/ 33 w 44"/>
              <a:gd name="T19" fmla="*/ 4 h 44"/>
              <a:gd name="T20" fmla="*/ 30 w 44"/>
              <a:gd name="T21" fmla="*/ 1 h 44"/>
              <a:gd name="T22" fmla="*/ 26 w 44"/>
              <a:gd name="T23" fmla="*/ 1 h 44"/>
              <a:gd name="T24" fmla="*/ 0 w 44"/>
              <a:gd name="T25" fmla="*/ 27 h 44"/>
              <a:gd name="T26" fmla="*/ 0 w 44"/>
              <a:gd name="T27" fmla="*/ 30 h 44"/>
              <a:gd name="T28" fmla="*/ 4 w 44"/>
              <a:gd name="T29" fmla="*/ 34 h 44"/>
              <a:gd name="T30" fmla="*/ 6 w 44"/>
              <a:gd name="T31" fmla="*/ 33 h 44"/>
              <a:gd name="T32" fmla="*/ 11 w 44"/>
              <a:gd name="T33" fmla="*/ 38 h 44"/>
              <a:gd name="T34" fmla="*/ 10 w 44"/>
              <a:gd name="T35" fmla="*/ 40 h 44"/>
              <a:gd name="T36" fmla="*/ 14 w 44"/>
              <a:gd name="T37" fmla="*/ 44 h 44"/>
              <a:gd name="T38" fmla="*/ 17 w 44"/>
              <a:gd name="T39" fmla="*/ 44 h 44"/>
              <a:gd name="T40" fmla="*/ 43 w 44"/>
              <a:gd name="T41" fmla="*/ 18 h 44"/>
              <a:gd name="T42" fmla="*/ 43 w 44"/>
              <a:gd name="T43" fmla="*/ 14 h 44"/>
              <a:gd name="T44" fmla="*/ 18 w 44"/>
              <a:gd name="T45" fmla="*/ 38 h 44"/>
              <a:gd name="T46" fmla="*/ 6 w 44"/>
              <a:gd name="T47" fmla="*/ 26 h 44"/>
              <a:gd name="T48" fmla="*/ 25 w 44"/>
              <a:gd name="T49" fmla="*/ 7 h 44"/>
              <a:gd name="T50" fmla="*/ 37 w 44"/>
              <a:gd name="T51" fmla="*/ 19 h 44"/>
              <a:gd name="T52" fmla="*/ 18 w 44"/>
              <a:gd name="T53" fmla="*/ 38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4" h="44">
                <a:moveTo>
                  <a:pt x="10" y="26"/>
                </a:moveTo>
                <a:cubicBezTo>
                  <a:pt x="18" y="34"/>
                  <a:pt x="18" y="34"/>
                  <a:pt x="18" y="34"/>
                </a:cubicBezTo>
                <a:cubicBezTo>
                  <a:pt x="33" y="19"/>
                  <a:pt x="33" y="19"/>
                  <a:pt x="33" y="19"/>
                </a:cubicBezTo>
                <a:cubicBezTo>
                  <a:pt x="25" y="10"/>
                  <a:pt x="25" y="10"/>
                  <a:pt x="25" y="10"/>
                </a:cubicBezTo>
                <a:lnTo>
                  <a:pt x="10" y="26"/>
                </a:lnTo>
                <a:close/>
                <a:moveTo>
                  <a:pt x="43" y="14"/>
                </a:moveTo>
                <a:cubicBezTo>
                  <a:pt x="40" y="11"/>
                  <a:pt x="40" y="11"/>
                  <a:pt x="40" y="11"/>
                </a:cubicBezTo>
                <a:cubicBezTo>
                  <a:pt x="39" y="11"/>
                  <a:pt x="38" y="11"/>
                  <a:pt x="37" y="11"/>
                </a:cubicBezTo>
                <a:cubicBezTo>
                  <a:pt x="35" y="11"/>
                  <a:pt x="33" y="9"/>
                  <a:pt x="33" y="7"/>
                </a:cubicBezTo>
                <a:cubicBezTo>
                  <a:pt x="33" y="6"/>
                  <a:pt x="33" y="5"/>
                  <a:pt x="33" y="4"/>
                </a:cubicBezTo>
                <a:cubicBezTo>
                  <a:pt x="30" y="1"/>
                  <a:pt x="30" y="1"/>
                  <a:pt x="30" y="1"/>
                </a:cubicBezTo>
                <a:cubicBezTo>
                  <a:pt x="29" y="0"/>
                  <a:pt x="27" y="0"/>
                  <a:pt x="26" y="1"/>
                </a:cubicBezTo>
                <a:cubicBezTo>
                  <a:pt x="0" y="27"/>
                  <a:pt x="0" y="27"/>
                  <a:pt x="0" y="27"/>
                </a:cubicBezTo>
                <a:cubicBezTo>
                  <a:pt x="0" y="28"/>
                  <a:pt x="0" y="29"/>
                  <a:pt x="0" y="30"/>
                </a:cubicBezTo>
                <a:cubicBezTo>
                  <a:pt x="4" y="34"/>
                  <a:pt x="4" y="34"/>
                  <a:pt x="4" y="34"/>
                </a:cubicBezTo>
                <a:cubicBezTo>
                  <a:pt x="5" y="33"/>
                  <a:pt x="5" y="33"/>
                  <a:pt x="6" y="33"/>
                </a:cubicBezTo>
                <a:cubicBezTo>
                  <a:pt x="9" y="33"/>
                  <a:pt x="11" y="35"/>
                  <a:pt x="11" y="38"/>
                </a:cubicBezTo>
                <a:cubicBezTo>
                  <a:pt x="11" y="39"/>
                  <a:pt x="11" y="39"/>
                  <a:pt x="10" y="40"/>
                </a:cubicBezTo>
                <a:cubicBezTo>
                  <a:pt x="14" y="44"/>
                  <a:pt x="14" y="44"/>
                  <a:pt x="14" y="44"/>
                </a:cubicBezTo>
                <a:cubicBezTo>
                  <a:pt x="15" y="44"/>
                  <a:pt x="16" y="44"/>
                  <a:pt x="17" y="44"/>
                </a:cubicBezTo>
                <a:cubicBezTo>
                  <a:pt x="43" y="18"/>
                  <a:pt x="43" y="18"/>
                  <a:pt x="43" y="18"/>
                </a:cubicBezTo>
                <a:cubicBezTo>
                  <a:pt x="44" y="17"/>
                  <a:pt x="44" y="15"/>
                  <a:pt x="43" y="14"/>
                </a:cubicBezTo>
                <a:close/>
                <a:moveTo>
                  <a:pt x="18" y="38"/>
                </a:moveTo>
                <a:cubicBezTo>
                  <a:pt x="6" y="26"/>
                  <a:pt x="6" y="26"/>
                  <a:pt x="6" y="26"/>
                </a:cubicBezTo>
                <a:cubicBezTo>
                  <a:pt x="25" y="7"/>
                  <a:pt x="25" y="7"/>
                  <a:pt x="25" y="7"/>
                </a:cubicBezTo>
                <a:cubicBezTo>
                  <a:pt x="37" y="19"/>
                  <a:pt x="37" y="19"/>
                  <a:pt x="37" y="19"/>
                </a:cubicBezTo>
                <a:lnTo>
                  <a:pt x="18" y="38"/>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45" name="Freeform 223"/>
          <p:cNvSpPr>
            <a:spLocks noEditPoints="1"/>
          </p:cNvSpPr>
          <p:nvPr/>
        </p:nvSpPr>
        <p:spPr bwMode="auto">
          <a:xfrm>
            <a:off x="2071484" y="2787556"/>
            <a:ext cx="282181" cy="332828"/>
          </a:xfrm>
          <a:custGeom>
            <a:avLst/>
            <a:gdLst>
              <a:gd name="T0" fmla="*/ 16 w 33"/>
              <a:gd name="T1" fmla="*/ 0 h 39"/>
              <a:gd name="T2" fmla="*/ 0 w 33"/>
              <a:gd name="T3" fmla="*/ 6 h 39"/>
              <a:gd name="T4" fmla="*/ 4 w 33"/>
              <a:gd name="T5" fmla="*/ 34 h 39"/>
              <a:gd name="T6" fmla="*/ 16 w 33"/>
              <a:gd name="T7" fmla="*/ 39 h 39"/>
              <a:gd name="T8" fmla="*/ 29 w 33"/>
              <a:gd name="T9" fmla="*/ 34 h 39"/>
              <a:gd name="T10" fmla="*/ 32 w 33"/>
              <a:gd name="T11" fmla="*/ 6 h 39"/>
              <a:gd name="T12" fmla="*/ 16 w 33"/>
              <a:gd name="T13" fmla="*/ 0 h 39"/>
              <a:gd name="T14" fmla="*/ 16 w 33"/>
              <a:gd name="T15" fmla="*/ 10 h 39"/>
              <a:gd name="T16" fmla="*/ 4 w 33"/>
              <a:gd name="T17" fmla="*/ 7 h 39"/>
              <a:gd name="T18" fmla="*/ 16 w 33"/>
              <a:gd name="T19" fmla="*/ 3 h 39"/>
              <a:gd name="T20" fmla="*/ 29 w 33"/>
              <a:gd name="T21" fmla="*/ 7 h 39"/>
              <a:gd name="T22" fmla="*/ 16 w 33"/>
              <a:gd name="T23" fmla="*/ 10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3" h="39">
                <a:moveTo>
                  <a:pt x="16" y="0"/>
                </a:moveTo>
                <a:cubicBezTo>
                  <a:pt x="6" y="0"/>
                  <a:pt x="0" y="4"/>
                  <a:pt x="0" y="6"/>
                </a:cubicBezTo>
                <a:cubicBezTo>
                  <a:pt x="4" y="34"/>
                  <a:pt x="4" y="34"/>
                  <a:pt x="4" y="34"/>
                </a:cubicBezTo>
                <a:cubicBezTo>
                  <a:pt x="4" y="35"/>
                  <a:pt x="9" y="39"/>
                  <a:pt x="16" y="39"/>
                </a:cubicBezTo>
                <a:cubicBezTo>
                  <a:pt x="24" y="39"/>
                  <a:pt x="29" y="35"/>
                  <a:pt x="29" y="34"/>
                </a:cubicBezTo>
                <a:cubicBezTo>
                  <a:pt x="32" y="6"/>
                  <a:pt x="32" y="6"/>
                  <a:pt x="32" y="6"/>
                </a:cubicBezTo>
                <a:cubicBezTo>
                  <a:pt x="33" y="4"/>
                  <a:pt x="26" y="0"/>
                  <a:pt x="16" y="0"/>
                </a:cubicBezTo>
                <a:close/>
                <a:moveTo>
                  <a:pt x="16" y="10"/>
                </a:moveTo>
                <a:cubicBezTo>
                  <a:pt x="9" y="10"/>
                  <a:pt x="4" y="8"/>
                  <a:pt x="4" y="7"/>
                </a:cubicBezTo>
                <a:cubicBezTo>
                  <a:pt x="4" y="6"/>
                  <a:pt x="9" y="3"/>
                  <a:pt x="16" y="3"/>
                </a:cubicBezTo>
                <a:cubicBezTo>
                  <a:pt x="24" y="3"/>
                  <a:pt x="29" y="6"/>
                  <a:pt x="29" y="7"/>
                </a:cubicBezTo>
                <a:cubicBezTo>
                  <a:pt x="29" y="8"/>
                  <a:pt x="24" y="10"/>
                  <a:pt x="16" y="10"/>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46" name="Freeform 224"/>
          <p:cNvSpPr>
            <a:spLocks noEditPoints="1"/>
          </p:cNvSpPr>
          <p:nvPr/>
        </p:nvSpPr>
        <p:spPr bwMode="auto">
          <a:xfrm>
            <a:off x="1462252" y="3319047"/>
            <a:ext cx="358154" cy="238769"/>
          </a:xfrm>
          <a:custGeom>
            <a:avLst/>
            <a:gdLst>
              <a:gd name="T0" fmla="*/ 40 w 42"/>
              <a:gd name="T1" fmla="*/ 0 h 28"/>
              <a:gd name="T2" fmla="*/ 19 w 42"/>
              <a:gd name="T3" fmla="*/ 0 h 28"/>
              <a:gd name="T4" fmla="*/ 19 w 42"/>
              <a:gd name="T5" fmla="*/ 12 h 28"/>
              <a:gd name="T6" fmla="*/ 42 w 42"/>
              <a:gd name="T7" fmla="*/ 12 h 28"/>
              <a:gd name="T8" fmla="*/ 42 w 42"/>
              <a:gd name="T9" fmla="*/ 2 h 28"/>
              <a:gd name="T10" fmla="*/ 40 w 42"/>
              <a:gd name="T11" fmla="*/ 0 h 28"/>
              <a:gd name="T12" fmla="*/ 0 w 42"/>
              <a:gd name="T13" fmla="*/ 26 h 28"/>
              <a:gd name="T14" fmla="*/ 2 w 42"/>
              <a:gd name="T15" fmla="*/ 28 h 28"/>
              <a:gd name="T16" fmla="*/ 14 w 42"/>
              <a:gd name="T17" fmla="*/ 28 h 28"/>
              <a:gd name="T18" fmla="*/ 14 w 42"/>
              <a:gd name="T19" fmla="*/ 16 h 28"/>
              <a:gd name="T20" fmla="*/ 0 w 42"/>
              <a:gd name="T21" fmla="*/ 16 h 28"/>
              <a:gd name="T22" fmla="*/ 0 w 42"/>
              <a:gd name="T23" fmla="*/ 26 h 28"/>
              <a:gd name="T24" fmla="*/ 19 w 42"/>
              <a:gd name="T25" fmla="*/ 28 h 28"/>
              <a:gd name="T26" fmla="*/ 40 w 42"/>
              <a:gd name="T27" fmla="*/ 28 h 28"/>
              <a:gd name="T28" fmla="*/ 42 w 42"/>
              <a:gd name="T29" fmla="*/ 26 h 28"/>
              <a:gd name="T30" fmla="*/ 42 w 42"/>
              <a:gd name="T31" fmla="*/ 16 h 28"/>
              <a:gd name="T32" fmla="*/ 19 w 42"/>
              <a:gd name="T33" fmla="*/ 16 h 28"/>
              <a:gd name="T34" fmla="*/ 19 w 42"/>
              <a:gd name="T35" fmla="*/ 28 h 28"/>
              <a:gd name="T36" fmla="*/ 0 w 42"/>
              <a:gd name="T37" fmla="*/ 2 h 28"/>
              <a:gd name="T38" fmla="*/ 0 w 42"/>
              <a:gd name="T39" fmla="*/ 12 h 28"/>
              <a:gd name="T40" fmla="*/ 14 w 42"/>
              <a:gd name="T41" fmla="*/ 12 h 28"/>
              <a:gd name="T42" fmla="*/ 14 w 42"/>
              <a:gd name="T43" fmla="*/ 0 h 28"/>
              <a:gd name="T44" fmla="*/ 2 w 42"/>
              <a:gd name="T45" fmla="*/ 0 h 28"/>
              <a:gd name="T46" fmla="*/ 0 w 42"/>
              <a:gd name="T47" fmla="*/ 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2" h="28">
                <a:moveTo>
                  <a:pt x="40" y="0"/>
                </a:moveTo>
                <a:cubicBezTo>
                  <a:pt x="19" y="0"/>
                  <a:pt x="19" y="0"/>
                  <a:pt x="19" y="0"/>
                </a:cubicBezTo>
                <a:cubicBezTo>
                  <a:pt x="19" y="12"/>
                  <a:pt x="19" y="12"/>
                  <a:pt x="19" y="12"/>
                </a:cubicBezTo>
                <a:cubicBezTo>
                  <a:pt x="42" y="12"/>
                  <a:pt x="42" y="12"/>
                  <a:pt x="42" y="12"/>
                </a:cubicBezTo>
                <a:cubicBezTo>
                  <a:pt x="42" y="2"/>
                  <a:pt x="42" y="2"/>
                  <a:pt x="42" y="2"/>
                </a:cubicBezTo>
                <a:cubicBezTo>
                  <a:pt x="42" y="1"/>
                  <a:pt x="41" y="0"/>
                  <a:pt x="40" y="0"/>
                </a:cubicBezTo>
                <a:close/>
                <a:moveTo>
                  <a:pt x="0" y="26"/>
                </a:moveTo>
                <a:cubicBezTo>
                  <a:pt x="0" y="27"/>
                  <a:pt x="0" y="28"/>
                  <a:pt x="2" y="28"/>
                </a:cubicBezTo>
                <a:cubicBezTo>
                  <a:pt x="14" y="28"/>
                  <a:pt x="14" y="28"/>
                  <a:pt x="14" y="28"/>
                </a:cubicBezTo>
                <a:cubicBezTo>
                  <a:pt x="14" y="16"/>
                  <a:pt x="14" y="16"/>
                  <a:pt x="14" y="16"/>
                </a:cubicBezTo>
                <a:cubicBezTo>
                  <a:pt x="0" y="16"/>
                  <a:pt x="0" y="16"/>
                  <a:pt x="0" y="16"/>
                </a:cubicBezTo>
                <a:lnTo>
                  <a:pt x="0" y="26"/>
                </a:lnTo>
                <a:close/>
                <a:moveTo>
                  <a:pt x="19" y="28"/>
                </a:moveTo>
                <a:cubicBezTo>
                  <a:pt x="40" y="28"/>
                  <a:pt x="40" y="28"/>
                  <a:pt x="40" y="28"/>
                </a:cubicBezTo>
                <a:cubicBezTo>
                  <a:pt x="41" y="28"/>
                  <a:pt x="42" y="27"/>
                  <a:pt x="42" y="26"/>
                </a:cubicBezTo>
                <a:cubicBezTo>
                  <a:pt x="42" y="16"/>
                  <a:pt x="42" y="16"/>
                  <a:pt x="42" y="16"/>
                </a:cubicBezTo>
                <a:cubicBezTo>
                  <a:pt x="19" y="16"/>
                  <a:pt x="19" y="16"/>
                  <a:pt x="19" y="16"/>
                </a:cubicBezTo>
                <a:lnTo>
                  <a:pt x="19" y="28"/>
                </a:lnTo>
                <a:close/>
                <a:moveTo>
                  <a:pt x="0" y="2"/>
                </a:moveTo>
                <a:cubicBezTo>
                  <a:pt x="0" y="12"/>
                  <a:pt x="0" y="12"/>
                  <a:pt x="0" y="12"/>
                </a:cubicBezTo>
                <a:cubicBezTo>
                  <a:pt x="14" y="12"/>
                  <a:pt x="14" y="12"/>
                  <a:pt x="14" y="12"/>
                </a:cubicBezTo>
                <a:cubicBezTo>
                  <a:pt x="14" y="0"/>
                  <a:pt x="14" y="0"/>
                  <a:pt x="14" y="0"/>
                </a:cubicBezTo>
                <a:cubicBezTo>
                  <a:pt x="2" y="0"/>
                  <a:pt x="2" y="0"/>
                  <a:pt x="2" y="0"/>
                </a:cubicBezTo>
                <a:cubicBezTo>
                  <a:pt x="0" y="0"/>
                  <a:pt x="0" y="1"/>
                  <a:pt x="0" y="2"/>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47" name="Freeform 225"/>
          <p:cNvSpPr>
            <a:spLocks noEditPoints="1"/>
          </p:cNvSpPr>
          <p:nvPr/>
        </p:nvSpPr>
        <p:spPr bwMode="auto">
          <a:xfrm>
            <a:off x="3817584" y="2774893"/>
            <a:ext cx="282181" cy="358154"/>
          </a:xfrm>
          <a:custGeom>
            <a:avLst/>
            <a:gdLst>
              <a:gd name="T0" fmla="*/ 10 w 33"/>
              <a:gd name="T1" fmla="*/ 23 h 42"/>
              <a:gd name="T2" fmla="*/ 23 w 33"/>
              <a:gd name="T3" fmla="*/ 23 h 42"/>
              <a:gd name="T4" fmla="*/ 23 w 33"/>
              <a:gd name="T5" fmla="*/ 19 h 42"/>
              <a:gd name="T6" fmla="*/ 10 w 33"/>
              <a:gd name="T7" fmla="*/ 19 h 42"/>
              <a:gd name="T8" fmla="*/ 10 w 33"/>
              <a:gd name="T9" fmla="*/ 23 h 42"/>
              <a:gd name="T10" fmla="*/ 28 w 33"/>
              <a:gd name="T11" fmla="*/ 0 h 42"/>
              <a:gd name="T12" fmla="*/ 5 w 33"/>
              <a:gd name="T13" fmla="*/ 0 h 42"/>
              <a:gd name="T14" fmla="*/ 0 w 33"/>
              <a:gd name="T15" fmla="*/ 4 h 42"/>
              <a:gd name="T16" fmla="*/ 0 w 33"/>
              <a:gd name="T17" fmla="*/ 37 h 42"/>
              <a:gd name="T18" fmla="*/ 5 w 33"/>
              <a:gd name="T19" fmla="*/ 42 h 42"/>
              <a:gd name="T20" fmla="*/ 28 w 33"/>
              <a:gd name="T21" fmla="*/ 42 h 42"/>
              <a:gd name="T22" fmla="*/ 33 w 33"/>
              <a:gd name="T23" fmla="*/ 37 h 42"/>
              <a:gd name="T24" fmla="*/ 33 w 33"/>
              <a:gd name="T25" fmla="*/ 4 h 42"/>
              <a:gd name="T26" fmla="*/ 28 w 33"/>
              <a:gd name="T27" fmla="*/ 0 h 42"/>
              <a:gd name="T28" fmla="*/ 28 w 33"/>
              <a:gd name="T29" fmla="*/ 37 h 42"/>
              <a:gd name="T30" fmla="*/ 5 w 33"/>
              <a:gd name="T31" fmla="*/ 37 h 42"/>
              <a:gd name="T32" fmla="*/ 5 w 33"/>
              <a:gd name="T33" fmla="*/ 4 h 42"/>
              <a:gd name="T34" fmla="*/ 28 w 33"/>
              <a:gd name="T35" fmla="*/ 4 h 42"/>
              <a:gd name="T36" fmla="*/ 28 w 33"/>
              <a:gd name="T37" fmla="*/ 37 h 42"/>
              <a:gd name="T38" fmla="*/ 23 w 33"/>
              <a:gd name="T39" fmla="*/ 9 h 42"/>
              <a:gd name="T40" fmla="*/ 10 w 33"/>
              <a:gd name="T41" fmla="*/ 9 h 42"/>
              <a:gd name="T42" fmla="*/ 10 w 33"/>
              <a:gd name="T43" fmla="*/ 13 h 42"/>
              <a:gd name="T44" fmla="*/ 23 w 33"/>
              <a:gd name="T45" fmla="*/ 13 h 42"/>
              <a:gd name="T46" fmla="*/ 23 w 33"/>
              <a:gd name="T47" fmla="*/ 9 h 42"/>
              <a:gd name="T48" fmla="*/ 23 w 33"/>
              <a:gd name="T49" fmla="*/ 28 h 42"/>
              <a:gd name="T50" fmla="*/ 10 w 33"/>
              <a:gd name="T51" fmla="*/ 28 h 42"/>
              <a:gd name="T52" fmla="*/ 10 w 33"/>
              <a:gd name="T53" fmla="*/ 32 h 42"/>
              <a:gd name="T54" fmla="*/ 23 w 33"/>
              <a:gd name="T55" fmla="*/ 32 h 42"/>
              <a:gd name="T56" fmla="*/ 23 w 33"/>
              <a:gd name="T57" fmla="*/ 28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3" h="42">
                <a:moveTo>
                  <a:pt x="10" y="23"/>
                </a:moveTo>
                <a:cubicBezTo>
                  <a:pt x="23" y="23"/>
                  <a:pt x="23" y="23"/>
                  <a:pt x="23" y="23"/>
                </a:cubicBezTo>
                <a:cubicBezTo>
                  <a:pt x="23" y="19"/>
                  <a:pt x="23" y="19"/>
                  <a:pt x="23" y="19"/>
                </a:cubicBezTo>
                <a:cubicBezTo>
                  <a:pt x="10" y="19"/>
                  <a:pt x="10" y="19"/>
                  <a:pt x="10" y="19"/>
                </a:cubicBezTo>
                <a:lnTo>
                  <a:pt x="10" y="23"/>
                </a:lnTo>
                <a:close/>
                <a:moveTo>
                  <a:pt x="28" y="0"/>
                </a:moveTo>
                <a:cubicBezTo>
                  <a:pt x="5" y="0"/>
                  <a:pt x="5" y="0"/>
                  <a:pt x="5" y="0"/>
                </a:cubicBezTo>
                <a:cubicBezTo>
                  <a:pt x="2" y="0"/>
                  <a:pt x="0" y="2"/>
                  <a:pt x="0" y="4"/>
                </a:cubicBezTo>
                <a:cubicBezTo>
                  <a:pt x="0" y="37"/>
                  <a:pt x="0" y="37"/>
                  <a:pt x="0" y="37"/>
                </a:cubicBezTo>
                <a:cubicBezTo>
                  <a:pt x="0" y="40"/>
                  <a:pt x="2" y="42"/>
                  <a:pt x="5" y="42"/>
                </a:cubicBezTo>
                <a:cubicBezTo>
                  <a:pt x="28" y="42"/>
                  <a:pt x="28" y="42"/>
                  <a:pt x="28" y="42"/>
                </a:cubicBezTo>
                <a:cubicBezTo>
                  <a:pt x="31" y="42"/>
                  <a:pt x="33" y="40"/>
                  <a:pt x="33" y="37"/>
                </a:cubicBezTo>
                <a:cubicBezTo>
                  <a:pt x="33" y="4"/>
                  <a:pt x="33" y="4"/>
                  <a:pt x="33" y="4"/>
                </a:cubicBezTo>
                <a:cubicBezTo>
                  <a:pt x="33" y="2"/>
                  <a:pt x="31" y="0"/>
                  <a:pt x="28" y="0"/>
                </a:cubicBezTo>
                <a:close/>
                <a:moveTo>
                  <a:pt x="28" y="37"/>
                </a:moveTo>
                <a:cubicBezTo>
                  <a:pt x="5" y="37"/>
                  <a:pt x="5" y="37"/>
                  <a:pt x="5" y="37"/>
                </a:cubicBezTo>
                <a:cubicBezTo>
                  <a:pt x="5" y="4"/>
                  <a:pt x="5" y="4"/>
                  <a:pt x="5" y="4"/>
                </a:cubicBezTo>
                <a:cubicBezTo>
                  <a:pt x="28" y="4"/>
                  <a:pt x="28" y="4"/>
                  <a:pt x="28" y="4"/>
                </a:cubicBezTo>
                <a:lnTo>
                  <a:pt x="28" y="37"/>
                </a:lnTo>
                <a:close/>
                <a:moveTo>
                  <a:pt x="23" y="9"/>
                </a:moveTo>
                <a:cubicBezTo>
                  <a:pt x="10" y="9"/>
                  <a:pt x="10" y="9"/>
                  <a:pt x="10" y="9"/>
                </a:cubicBezTo>
                <a:cubicBezTo>
                  <a:pt x="10" y="13"/>
                  <a:pt x="10" y="13"/>
                  <a:pt x="10" y="13"/>
                </a:cubicBezTo>
                <a:cubicBezTo>
                  <a:pt x="23" y="13"/>
                  <a:pt x="23" y="13"/>
                  <a:pt x="23" y="13"/>
                </a:cubicBezTo>
                <a:lnTo>
                  <a:pt x="23" y="9"/>
                </a:lnTo>
                <a:close/>
                <a:moveTo>
                  <a:pt x="23" y="28"/>
                </a:moveTo>
                <a:cubicBezTo>
                  <a:pt x="10" y="28"/>
                  <a:pt x="10" y="28"/>
                  <a:pt x="10" y="28"/>
                </a:cubicBezTo>
                <a:cubicBezTo>
                  <a:pt x="10" y="32"/>
                  <a:pt x="10" y="32"/>
                  <a:pt x="10" y="32"/>
                </a:cubicBezTo>
                <a:cubicBezTo>
                  <a:pt x="23" y="32"/>
                  <a:pt x="23" y="32"/>
                  <a:pt x="23" y="32"/>
                </a:cubicBezTo>
                <a:lnTo>
                  <a:pt x="23" y="28"/>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48" name="Freeform 226"/>
          <p:cNvSpPr>
            <a:spLocks noEditPoints="1"/>
          </p:cNvSpPr>
          <p:nvPr/>
        </p:nvSpPr>
        <p:spPr bwMode="auto">
          <a:xfrm>
            <a:off x="2627921" y="2791173"/>
            <a:ext cx="361771" cy="325594"/>
          </a:xfrm>
          <a:custGeom>
            <a:avLst/>
            <a:gdLst>
              <a:gd name="T0" fmla="*/ 41 w 42"/>
              <a:gd name="T1" fmla="*/ 0 h 38"/>
              <a:gd name="T2" fmla="*/ 1 w 42"/>
              <a:gd name="T3" fmla="*/ 0 h 38"/>
              <a:gd name="T4" fmla="*/ 0 w 42"/>
              <a:gd name="T5" fmla="*/ 2 h 38"/>
              <a:gd name="T6" fmla="*/ 0 w 42"/>
              <a:gd name="T7" fmla="*/ 7 h 38"/>
              <a:gd name="T8" fmla="*/ 42 w 42"/>
              <a:gd name="T9" fmla="*/ 7 h 38"/>
              <a:gd name="T10" fmla="*/ 42 w 42"/>
              <a:gd name="T11" fmla="*/ 2 h 38"/>
              <a:gd name="T12" fmla="*/ 41 w 42"/>
              <a:gd name="T13" fmla="*/ 0 h 38"/>
              <a:gd name="T14" fmla="*/ 2 w 42"/>
              <a:gd name="T15" fmla="*/ 35 h 38"/>
              <a:gd name="T16" fmla="*/ 5 w 42"/>
              <a:gd name="T17" fmla="*/ 38 h 38"/>
              <a:gd name="T18" fmla="*/ 36 w 42"/>
              <a:gd name="T19" fmla="*/ 38 h 38"/>
              <a:gd name="T20" fmla="*/ 40 w 42"/>
              <a:gd name="T21" fmla="*/ 35 h 38"/>
              <a:gd name="T22" fmla="*/ 40 w 42"/>
              <a:gd name="T23" fmla="*/ 10 h 38"/>
              <a:gd name="T24" fmla="*/ 2 w 42"/>
              <a:gd name="T25" fmla="*/ 10 h 38"/>
              <a:gd name="T26" fmla="*/ 2 w 42"/>
              <a:gd name="T27" fmla="*/ 35 h 38"/>
              <a:gd name="T28" fmla="*/ 14 w 42"/>
              <a:gd name="T29" fmla="*/ 14 h 38"/>
              <a:gd name="T30" fmla="*/ 28 w 42"/>
              <a:gd name="T31" fmla="*/ 14 h 38"/>
              <a:gd name="T32" fmla="*/ 28 w 42"/>
              <a:gd name="T33" fmla="*/ 19 h 38"/>
              <a:gd name="T34" fmla="*/ 14 w 42"/>
              <a:gd name="T35" fmla="*/ 19 h 38"/>
              <a:gd name="T36" fmla="*/ 14 w 42"/>
              <a:gd name="T37" fmla="*/ 14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2" h="38">
                <a:moveTo>
                  <a:pt x="41" y="0"/>
                </a:moveTo>
                <a:cubicBezTo>
                  <a:pt x="1" y="0"/>
                  <a:pt x="1" y="0"/>
                  <a:pt x="1" y="0"/>
                </a:cubicBezTo>
                <a:cubicBezTo>
                  <a:pt x="0" y="0"/>
                  <a:pt x="0" y="1"/>
                  <a:pt x="0" y="2"/>
                </a:cubicBezTo>
                <a:cubicBezTo>
                  <a:pt x="0" y="7"/>
                  <a:pt x="0" y="7"/>
                  <a:pt x="0" y="7"/>
                </a:cubicBezTo>
                <a:cubicBezTo>
                  <a:pt x="42" y="7"/>
                  <a:pt x="42" y="7"/>
                  <a:pt x="42" y="7"/>
                </a:cubicBezTo>
                <a:cubicBezTo>
                  <a:pt x="42" y="2"/>
                  <a:pt x="42" y="2"/>
                  <a:pt x="42" y="2"/>
                </a:cubicBezTo>
                <a:cubicBezTo>
                  <a:pt x="42" y="1"/>
                  <a:pt x="41" y="0"/>
                  <a:pt x="41" y="0"/>
                </a:cubicBezTo>
                <a:close/>
                <a:moveTo>
                  <a:pt x="2" y="35"/>
                </a:moveTo>
                <a:cubicBezTo>
                  <a:pt x="2" y="36"/>
                  <a:pt x="4" y="38"/>
                  <a:pt x="5" y="38"/>
                </a:cubicBezTo>
                <a:cubicBezTo>
                  <a:pt x="36" y="38"/>
                  <a:pt x="36" y="38"/>
                  <a:pt x="36" y="38"/>
                </a:cubicBezTo>
                <a:cubicBezTo>
                  <a:pt x="38" y="38"/>
                  <a:pt x="40" y="36"/>
                  <a:pt x="40" y="35"/>
                </a:cubicBezTo>
                <a:cubicBezTo>
                  <a:pt x="40" y="10"/>
                  <a:pt x="40" y="10"/>
                  <a:pt x="40" y="10"/>
                </a:cubicBezTo>
                <a:cubicBezTo>
                  <a:pt x="2" y="10"/>
                  <a:pt x="2" y="10"/>
                  <a:pt x="2" y="10"/>
                </a:cubicBezTo>
                <a:lnTo>
                  <a:pt x="2" y="35"/>
                </a:lnTo>
                <a:close/>
                <a:moveTo>
                  <a:pt x="14" y="14"/>
                </a:moveTo>
                <a:cubicBezTo>
                  <a:pt x="28" y="14"/>
                  <a:pt x="28" y="14"/>
                  <a:pt x="28" y="14"/>
                </a:cubicBezTo>
                <a:cubicBezTo>
                  <a:pt x="28" y="19"/>
                  <a:pt x="28" y="19"/>
                  <a:pt x="28" y="19"/>
                </a:cubicBezTo>
                <a:cubicBezTo>
                  <a:pt x="14" y="19"/>
                  <a:pt x="14" y="19"/>
                  <a:pt x="14" y="19"/>
                </a:cubicBezTo>
                <a:lnTo>
                  <a:pt x="14" y="1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49" name="Freeform 227"/>
          <p:cNvSpPr>
            <a:spLocks noEditPoints="1"/>
          </p:cNvSpPr>
          <p:nvPr/>
        </p:nvSpPr>
        <p:spPr bwMode="auto">
          <a:xfrm>
            <a:off x="1462252" y="2774893"/>
            <a:ext cx="358154" cy="358154"/>
          </a:xfrm>
          <a:custGeom>
            <a:avLst/>
            <a:gdLst>
              <a:gd name="T0" fmla="*/ 7 w 42"/>
              <a:gd name="T1" fmla="*/ 38 h 42"/>
              <a:gd name="T2" fmla="*/ 12 w 42"/>
              <a:gd name="T3" fmla="*/ 42 h 42"/>
              <a:gd name="T4" fmla="*/ 16 w 42"/>
              <a:gd name="T5" fmla="*/ 38 h 42"/>
              <a:gd name="T6" fmla="*/ 12 w 42"/>
              <a:gd name="T7" fmla="*/ 33 h 42"/>
              <a:gd name="T8" fmla="*/ 7 w 42"/>
              <a:gd name="T9" fmla="*/ 38 h 42"/>
              <a:gd name="T10" fmla="*/ 31 w 42"/>
              <a:gd name="T11" fmla="*/ 38 h 42"/>
              <a:gd name="T12" fmla="*/ 35 w 42"/>
              <a:gd name="T13" fmla="*/ 42 h 42"/>
              <a:gd name="T14" fmla="*/ 40 w 42"/>
              <a:gd name="T15" fmla="*/ 38 h 42"/>
              <a:gd name="T16" fmla="*/ 35 w 42"/>
              <a:gd name="T17" fmla="*/ 33 h 42"/>
              <a:gd name="T18" fmla="*/ 31 w 42"/>
              <a:gd name="T19" fmla="*/ 38 h 42"/>
              <a:gd name="T20" fmla="*/ 15 w 42"/>
              <a:gd name="T21" fmla="*/ 26 h 42"/>
              <a:gd name="T22" fmla="*/ 41 w 42"/>
              <a:gd name="T23" fmla="*/ 19 h 42"/>
              <a:gd name="T24" fmla="*/ 42 w 42"/>
              <a:gd name="T25" fmla="*/ 18 h 42"/>
              <a:gd name="T26" fmla="*/ 42 w 42"/>
              <a:gd name="T27" fmla="*/ 5 h 42"/>
              <a:gd name="T28" fmla="*/ 9 w 42"/>
              <a:gd name="T29" fmla="*/ 5 h 42"/>
              <a:gd name="T30" fmla="*/ 9 w 42"/>
              <a:gd name="T31" fmla="*/ 1 h 42"/>
              <a:gd name="T32" fmla="*/ 8 w 42"/>
              <a:gd name="T33" fmla="*/ 0 h 42"/>
              <a:gd name="T34" fmla="*/ 1 w 42"/>
              <a:gd name="T35" fmla="*/ 0 h 42"/>
              <a:gd name="T36" fmla="*/ 0 w 42"/>
              <a:gd name="T37" fmla="*/ 1 h 42"/>
              <a:gd name="T38" fmla="*/ 0 w 42"/>
              <a:gd name="T39" fmla="*/ 5 h 42"/>
              <a:gd name="T40" fmla="*/ 5 w 42"/>
              <a:gd name="T41" fmla="*/ 5 h 42"/>
              <a:gd name="T42" fmla="*/ 9 w 42"/>
              <a:gd name="T43" fmla="*/ 26 h 42"/>
              <a:gd name="T44" fmla="*/ 10 w 42"/>
              <a:gd name="T45" fmla="*/ 28 h 42"/>
              <a:gd name="T46" fmla="*/ 10 w 42"/>
              <a:gd name="T47" fmla="*/ 32 h 42"/>
              <a:gd name="T48" fmla="*/ 11 w 42"/>
              <a:gd name="T49" fmla="*/ 33 h 42"/>
              <a:gd name="T50" fmla="*/ 12 w 42"/>
              <a:gd name="T51" fmla="*/ 33 h 42"/>
              <a:gd name="T52" fmla="*/ 35 w 42"/>
              <a:gd name="T53" fmla="*/ 33 h 42"/>
              <a:gd name="T54" fmla="*/ 41 w 42"/>
              <a:gd name="T55" fmla="*/ 33 h 42"/>
              <a:gd name="T56" fmla="*/ 42 w 42"/>
              <a:gd name="T57" fmla="*/ 32 h 42"/>
              <a:gd name="T58" fmla="*/ 42 w 42"/>
              <a:gd name="T59" fmla="*/ 28 h 42"/>
              <a:gd name="T60" fmla="*/ 16 w 42"/>
              <a:gd name="T61" fmla="*/ 28 h 42"/>
              <a:gd name="T62" fmla="*/ 15 w 42"/>
              <a:gd name="T63" fmla="*/ 26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2" h="42">
                <a:moveTo>
                  <a:pt x="7" y="38"/>
                </a:moveTo>
                <a:cubicBezTo>
                  <a:pt x="7" y="40"/>
                  <a:pt x="9" y="42"/>
                  <a:pt x="12" y="42"/>
                </a:cubicBezTo>
                <a:cubicBezTo>
                  <a:pt x="14" y="42"/>
                  <a:pt x="16" y="40"/>
                  <a:pt x="16" y="38"/>
                </a:cubicBezTo>
                <a:cubicBezTo>
                  <a:pt x="16" y="35"/>
                  <a:pt x="14" y="33"/>
                  <a:pt x="12" y="33"/>
                </a:cubicBezTo>
                <a:cubicBezTo>
                  <a:pt x="9" y="33"/>
                  <a:pt x="7" y="35"/>
                  <a:pt x="7" y="38"/>
                </a:cubicBezTo>
                <a:close/>
                <a:moveTo>
                  <a:pt x="31" y="38"/>
                </a:moveTo>
                <a:cubicBezTo>
                  <a:pt x="31" y="40"/>
                  <a:pt x="33" y="42"/>
                  <a:pt x="35" y="42"/>
                </a:cubicBezTo>
                <a:cubicBezTo>
                  <a:pt x="38" y="42"/>
                  <a:pt x="40" y="40"/>
                  <a:pt x="40" y="38"/>
                </a:cubicBezTo>
                <a:cubicBezTo>
                  <a:pt x="40" y="35"/>
                  <a:pt x="38" y="33"/>
                  <a:pt x="35" y="33"/>
                </a:cubicBezTo>
                <a:cubicBezTo>
                  <a:pt x="33" y="33"/>
                  <a:pt x="31" y="35"/>
                  <a:pt x="31" y="38"/>
                </a:cubicBezTo>
                <a:close/>
                <a:moveTo>
                  <a:pt x="15" y="26"/>
                </a:moveTo>
                <a:cubicBezTo>
                  <a:pt x="41" y="19"/>
                  <a:pt x="41" y="19"/>
                  <a:pt x="41" y="19"/>
                </a:cubicBezTo>
                <a:cubicBezTo>
                  <a:pt x="42" y="19"/>
                  <a:pt x="42" y="18"/>
                  <a:pt x="42" y="18"/>
                </a:cubicBezTo>
                <a:cubicBezTo>
                  <a:pt x="42" y="5"/>
                  <a:pt x="42" y="5"/>
                  <a:pt x="42" y="5"/>
                </a:cubicBezTo>
                <a:cubicBezTo>
                  <a:pt x="9" y="5"/>
                  <a:pt x="9" y="5"/>
                  <a:pt x="9" y="5"/>
                </a:cubicBezTo>
                <a:cubicBezTo>
                  <a:pt x="9" y="1"/>
                  <a:pt x="9" y="1"/>
                  <a:pt x="9" y="1"/>
                </a:cubicBezTo>
                <a:cubicBezTo>
                  <a:pt x="9" y="0"/>
                  <a:pt x="9" y="0"/>
                  <a:pt x="8" y="0"/>
                </a:cubicBezTo>
                <a:cubicBezTo>
                  <a:pt x="1" y="0"/>
                  <a:pt x="1" y="0"/>
                  <a:pt x="1" y="0"/>
                </a:cubicBezTo>
                <a:cubicBezTo>
                  <a:pt x="0" y="0"/>
                  <a:pt x="0" y="0"/>
                  <a:pt x="0" y="1"/>
                </a:cubicBezTo>
                <a:cubicBezTo>
                  <a:pt x="0" y="5"/>
                  <a:pt x="0" y="5"/>
                  <a:pt x="0" y="5"/>
                </a:cubicBezTo>
                <a:cubicBezTo>
                  <a:pt x="5" y="5"/>
                  <a:pt x="5" y="5"/>
                  <a:pt x="5" y="5"/>
                </a:cubicBezTo>
                <a:cubicBezTo>
                  <a:pt x="9" y="26"/>
                  <a:pt x="9" y="26"/>
                  <a:pt x="9" y="26"/>
                </a:cubicBezTo>
                <a:cubicBezTo>
                  <a:pt x="10" y="28"/>
                  <a:pt x="10" y="28"/>
                  <a:pt x="10" y="28"/>
                </a:cubicBezTo>
                <a:cubicBezTo>
                  <a:pt x="10" y="32"/>
                  <a:pt x="10" y="32"/>
                  <a:pt x="10" y="32"/>
                </a:cubicBezTo>
                <a:cubicBezTo>
                  <a:pt x="10" y="32"/>
                  <a:pt x="10" y="33"/>
                  <a:pt x="11" y="33"/>
                </a:cubicBezTo>
                <a:cubicBezTo>
                  <a:pt x="12" y="33"/>
                  <a:pt x="12" y="33"/>
                  <a:pt x="12" y="33"/>
                </a:cubicBezTo>
                <a:cubicBezTo>
                  <a:pt x="35" y="33"/>
                  <a:pt x="35" y="33"/>
                  <a:pt x="35" y="33"/>
                </a:cubicBezTo>
                <a:cubicBezTo>
                  <a:pt x="41" y="33"/>
                  <a:pt x="41" y="33"/>
                  <a:pt x="41" y="33"/>
                </a:cubicBezTo>
                <a:cubicBezTo>
                  <a:pt x="42" y="33"/>
                  <a:pt x="42" y="32"/>
                  <a:pt x="42" y="32"/>
                </a:cubicBezTo>
                <a:cubicBezTo>
                  <a:pt x="42" y="28"/>
                  <a:pt x="42" y="28"/>
                  <a:pt x="42" y="28"/>
                </a:cubicBezTo>
                <a:cubicBezTo>
                  <a:pt x="16" y="28"/>
                  <a:pt x="16" y="28"/>
                  <a:pt x="16" y="28"/>
                </a:cubicBezTo>
                <a:cubicBezTo>
                  <a:pt x="13" y="28"/>
                  <a:pt x="13" y="27"/>
                  <a:pt x="15" y="26"/>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50" name="Freeform 228"/>
          <p:cNvSpPr>
            <a:spLocks noEditPoints="1"/>
          </p:cNvSpPr>
          <p:nvPr/>
        </p:nvSpPr>
        <p:spPr bwMode="auto">
          <a:xfrm>
            <a:off x="6803427" y="2266021"/>
            <a:ext cx="282181" cy="401566"/>
          </a:xfrm>
          <a:custGeom>
            <a:avLst/>
            <a:gdLst>
              <a:gd name="T0" fmla="*/ 29 w 33"/>
              <a:gd name="T1" fmla="*/ 4 h 47"/>
              <a:gd name="T2" fmla="*/ 27 w 33"/>
              <a:gd name="T3" fmla="*/ 11 h 47"/>
              <a:gd name="T4" fmla="*/ 6 w 33"/>
              <a:gd name="T5" fmla="*/ 11 h 47"/>
              <a:gd name="T6" fmla="*/ 3 w 33"/>
              <a:gd name="T7" fmla="*/ 4 h 47"/>
              <a:gd name="T8" fmla="*/ 0 w 33"/>
              <a:gd name="T9" fmla="*/ 8 h 47"/>
              <a:gd name="T10" fmla="*/ 0 w 33"/>
              <a:gd name="T11" fmla="*/ 43 h 47"/>
              <a:gd name="T12" fmla="*/ 3 w 33"/>
              <a:gd name="T13" fmla="*/ 47 h 47"/>
              <a:gd name="T14" fmla="*/ 29 w 33"/>
              <a:gd name="T15" fmla="*/ 47 h 47"/>
              <a:gd name="T16" fmla="*/ 33 w 33"/>
              <a:gd name="T17" fmla="*/ 43 h 47"/>
              <a:gd name="T18" fmla="*/ 33 w 33"/>
              <a:gd name="T19" fmla="*/ 8 h 47"/>
              <a:gd name="T20" fmla="*/ 29 w 33"/>
              <a:gd name="T21" fmla="*/ 4 h 47"/>
              <a:gd name="T22" fmla="*/ 25 w 33"/>
              <a:gd name="T23" fmla="*/ 9 h 47"/>
              <a:gd name="T24" fmla="*/ 27 w 33"/>
              <a:gd name="T25" fmla="*/ 4 h 47"/>
              <a:gd name="T26" fmla="*/ 22 w 33"/>
              <a:gd name="T27" fmla="*/ 4 h 47"/>
              <a:gd name="T28" fmla="*/ 20 w 33"/>
              <a:gd name="T29" fmla="*/ 0 h 47"/>
              <a:gd name="T30" fmla="*/ 13 w 33"/>
              <a:gd name="T31" fmla="*/ 0 h 47"/>
              <a:gd name="T32" fmla="*/ 11 w 33"/>
              <a:gd name="T33" fmla="*/ 4 h 47"/>
              <a:gd name="T34" fmla="*/ 6 w 33"/>
              <a:gd name="T35" fmla="*/ 4 h 47"/>
              <a:gd name="T36" fmla="*/ 8 w 33"/>
              <a:gd name="T37" fmla="*/ 9 h 47"/>
              <a:gd name="T38" fmla="*/ 25 w 33"/>
              <a:gd name="T39" fmla="*/ 9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3" h="47">
                <a:moveTo>
                  <a:pt x="29" y="4"/>
                </a:moveTo>
                <a:cubicBezTo>
                  <a:pt x="27" y="11"/>
                  <a:pt x="27" y="11"/>
                  <a:pt x="27" y="11"/>
                </a:cubicBezTo>
                <a:cubicBezTo>
                  <a:pt x="6" y="11"/>
                  <a:pt x="6" y="11"/>
                  <a:pt x="6" y="11"/>
                </a:cubicBezTo>
                <a:cubicBezTo>
                  <a:pt x="3" y="4"/>
                  <a:pt x="3" y="4"/>
                  <a:pt x="3" y="4"/>
                </a:cubicBezTo>
                <a:cubicBezTo>
                  <a:pt x="1" y="4"/>
                  <a:pt x="0" y="6"/>
                  <a:pt x="0" y="8"/>
                </a:cubicBezTo>
                <a:cubicBezTo>
                  <a:pt x="0" y="43"/>
                  <a:pt x="0" y="43"/>
                  <a:pt x="0" y="43"/>
                </a:cubicBezTo>
                <a:cubicBezTo>
                  <a:pt x="0" y="45"/>
                  <a:pt x="1" y="47"/>
                  <a:pt x="3" y="47"/>
                </a:cubicBezTo>
                <a:cubicBezTo>
                  <a:pt x="29" y="47"/>
                  <a:pt x="29" y="47"/>
                  <a:pt x="29" y="47"/>
                </a:cubicBezTo>
                <a:cubicBezTo>
                  <a:pt x="31" y="47"/>
                  <a:pt x="33" y="45"/>
                  <a:pt x="33" y="43"/>
                </a:cubicBezTo>
                <a:cubicBezTo>
                  <a:pt x="33" y="8"/>
                  <a:pt x="33" y="8"/>
                  <a:pt x="33" y="8"/>
                </a:cubicBezTo>
                <a:cubicBezTo>
                  <a:pt x="33" y="6"/>
                  <a:pt x="31" y="4"/>
                  <a:pt x="29" y="4"/>
                </a:cubicBezTo>
                <a:close/>
                <a:moveTo>
                  <a:pt x="25" y="9"/>
                </a:moveTo>
                <a:cubicBezTo>
                  <a:pt x="27" y="4"/>
                  <a:pt x="27" y="4"/>
                  <a:pt x="27" y="4"/>
                </a:cubicBezTo>
                <a:cubicBezTo>
                  <a:pt x="22" y="4"/>
                  <a:pt x="22" y="4"/>
                  <a:pt x="22" y="4"/>
                </a:cubicBezTo>
                <a:cubicBezTo>
                  <a:pt x="20" y="0"/>
                  <a:pt x="20" y="0"/>
                  <a:pt x="20" y="0"/>
                </a:cubicBezTo>
                <a:cubicBezTo>
                  <a:pt x="13" y="0"/>
                  <a:pt x="13" y="0"/>
                  <a:pt x="13" y="0"/>
                </a:cubicBezTo>
                <a:cubicBezTo>
                  <a:pt x="11" y="4"/>
                  <a:pt x="11" y="4"/>
                  <a:pt x="11" y="4"/>
                </a:cubicBezTo>
                <a:cubicBezTo>
                  <a:pt x="6" y="4"/>
                  <a:pt x="6" y="4"/>
                  <a:pt x="6" y="4"/>
                </a:cubicBezTo>
                <a:cubicBezTo>
                  <a:pt x="8" y="9"/>
                  <a:pt x="8" y="9"/>
                  <a:pt x="8" y="9"/>
                </a:cubicBezTo>
                <a:lnTo>
                  <a:pt x="25" y="9"/>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51" name="Freeform 229"/>
          <p:cNvSpPr>
            <a:spLocks noEditPoints="1"/>
          </p:cNvSpPr>
          <p:nvPr/>
        </p:nvSpPr>
        <p:spPr bwMode="auto">
          <a:xfrm>
            <a:off x="3237480" y="2753186"/>
            <a:ext cx="296652" cy="401567"/>
          </a:xfrm>
          <a:custGeom>
            <a:avLst/>
            <a:gdLst>
              <a:gd name="T0" fmla="*/ 11 w 35"/>
              <a:gd name="T1" fmla="*/ 45 h 47"/>
              <a:gd name="T2" fmla="*/ 18 w 35"/>
              <a:gd name="T3" fmla="*/ 47 h 47"/>
              <a:gd name="T4" fmla="*/ 24 w 35"/>
              <a:gd name="T5" fmla="*/ 45 h 47"/>
              <a:gd name="T6" fmla="*/ 24 w 35"/>
              <a:gd name="T7" fmla="*/ 40 h 47"/>
              <a:gd name="T8" fmla="*/ 11 w 35"/>
              <a:gd name="T9" fmla="*/ 40 h 47"/>
              <a:gd name="T10" fmla="*/ 11 w 35"/>
              <a:gd name="T11" fmla="*/ 45 h 47"/>
              <a:gd name="T12" fmla="*/ 24 w 35"/>
              <a:gd name="T13" fmla="*/ 37 h 47"/>
              <a:gd name="T14" fmla="*/ 34 w 35"/>
              <a:gd name="T15" fmla="*/ 13 h 47"/>
              <a:gd name="T16" fmla="*/ 18 w 35"/>
              <a:gd name="T17" fmla="*/ 0 h 47"/>
              <a:gd name="T18" fmla="*/ 1 w 35"/>
              <a:gd name="T19" fmla="*/ 13 h 47"/>
              <a:gd name="T20" fmla="*/ 11 w 35"/>
              <a:gd name="T21" fmla="*/ 37 h 47"/>
              <a:gd name="T22" fmla="*/ 24 w 35"/>
              <a:gd name="T23" fmla="*/ 37 h 47"/>
              <a:gd name="T24" fmla="*/ 6 w 35"/>
              <a:gd name="T25" fmla="*/ 14 h 47"/>
              <a:gd name="T26" fmla="*/ 18 w 35"/>
              <a:gd name="T27" fmla="*/ 5 h 47"/>
              <a:gd name="T28" fmla="*/ 29 w 35"/>
              <a:gd name="T29" fmla="*/ 14 h 47"/>
              <a:gd name="T30" fmla="*/ 25 w 35"/>
              <a:gd name="T31" fmla="*/ 23 h 47"/>
              <a:gd name="T32" fmla="*/ 20 w 35"/>
              <a:gd name="T33" fmla="*/ 33 h 47"/>
              <a:gd name="T34" fmla="*/ 16 w 35"/>
              <a:gd name="T35" fmla="*/ 33 h 47"/>
              <a:gd name="T36" fmla="*/ 10 w 35"/>
              <a:gd name="T37" fmla="*/ 23 h 47"/>
              <a:gd name="T38" fmla="*/ 6 w 35"/>
              <a:gd name="T39" fmla="*/ 14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35" h="47">
                <a:moveTo>
                  <a:pt x="11" y="45"/>
                </a:moveTo>
                <a:cubicBezTo>
                  <a:pt x="13" y="46"/>
                  <a:pt x="15" y="47"/>
                  <a:pt x="18" y="47"/>
                </a:cubicBezTo>
                <a:cubicBezTo>
                  <a:pt x="20" y="47"/>
                  <a:pt x="22" y="46"/>
                  <a:pt x="24" y="45"/>
                </a:cubicBezTo>
                <a:cubicBezTo>
                  <a:pt x="24" y="40"/>
                  <a:pt x="24" y="40"/>
                  <a:pt x="24" y="40"/>
                </a:cubicBezTo>
                <a:cubicBezTo>
                  <a:pt x="11" y="40"/>
                  <a:pt x="11" y="40"/>
                  <a:pt x="11" y="40"/>
                </a:cubicBezTo>
                <a:lnTo>
                  <a:pt x="11" y="45"/>
                </a:lnTo>
                <a:close/>
                <a:moveTo>
                  <a:pt x="24" y="37"/>
                </a:moveTo>
                <a:cubicBezTo>
                  <a:pt x="24" y="27"/>
                  <a:pt x="35" y="24"/>
                  <a:pt x="34" y="13"/>
                </a:cubicBezTo>
                <a:cubicBezTo>
                  <a:pt x="34" y="7"/>
                  <a:pt x="29" y="0"/>
                  <a:pt x="18" y="0"/>
                </a:cubicBezTo>
                <a:cubicBezTo>
                  <a:pt x="6" y="0"/>
                  <a:pt x="2" y="7"/>
                  <a:pt x="1" y="13"/>
                </a:cubicBezTo>
                <a:cubicBezTo>
                  <a:pt x="0" y="24"/>
                  <a:pt x="11" y="27"/>
                  <a:pt x="11" y="37"/>
                </a:cubicBezTo>
                <a:lnTo>
                  <a:pt x="24" y="37"/>
                </a:lnTo>
                <a:close/>
                <a:moveTo>
                  <a:pt x="6" y="14"/>
                </a:moveTo>
                <a:cubicBezTo>
                  <a:pt x="7" y="8"/>
                  <a:pt x="11" y="5"/>
                  <a:pt x="18" y="5"/>
                </a:cubicBezTo>
                <a:cubicBezTo>
                  <a:pt x="24" y="5"/>
                  <a:pt x="29" y="8"/>
                  <a:pt x="29" y="14"/>
                </a:cubicBezTo>
                <a:cubicBezTo>
                  <a:pt x="29" y="17"/>
                  <a:pt x="27" y="19"/>
                  <a:pt x="25" y="23"/>
                </a:cubicBezTo>
                <a:cubicBezTo>
                  <a:pt x="23" y="26"/>
                  <a:pt x="21" y="29"/>
                  <a:pt x="20" y="33"/>
                </a:cubicBezTo>
                <a:cubicBezTo>
                  <a:pt x="16" y="33"/>
                  <a:pt x="16" y="33"/>
                  <a:pt x="16" y="33"/>
                </a:cubicBezTo>
                <a:cubicBezTo>
                  <a:pt x="15" y="29"/>
                  <a:pt x="12" y="26"/>
                  <a:pt x="10" y="23"/>
                </a:cubicBezTo>
                <a:cubicBezTo>
                  <a:pt x="8" y="19"/>
                  <a:pt x="6" y="17"/>
                  <a:pt x="6" y="14"/>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52" name="Freeform 230"/>
          <p:cNvSpPr>
            <a:spLocks noEditPoints="1"/>
          </p:cNvSpPr>
          <p:nvPr/>
        </p:nvSpPr>
        <p:spPr bwMode="auto">
          <a:xfrm>
            <a:off x="6765439" y="2773085"/>
            <a:ext cx="358154" cy="361770"/>
          </a:xfrm>
          <a:custGeom>
            <a:avLst/>
            <a:gdLst>
              <a:gd name="T0" fmla="*/ 23 w 42"/>
              <a:gd name="T1" fmla="*/ 37 h 42"/>
              <a:gd name="T2" fmla="*/ 4 w 42"/>
              <a:gd name="T3" fmla="*/ 37 h 42"/>
              <a:gd name="T4" fmla="*/ 4 w 42"/>
              <a:gd name="T5" fmla="*/ 5 h 42"/>
              <a:gd name="T6" fmla="*/ 23 w 42"/>
              <a:gd name="T7" fmla="*/ 5 h 42"/>
              <a:gd name="T8" fmla="*/ 23 w 42"/>
              <a:gd name="T9" fmla="*/ 12 h 42"/>
              <a:gd name="T10" fmla="*/ 28 w 42"/>
              <a:gd name="T11" fmla="*/ 12 h 42"/>
              <a:gd name="T12" fmla="*/ 28 w 42"/>
              <a:gd name="T13" fmla="*/ 5 h 42"/>
              <a:gd name="T14" fmla="*/ 23 w 42"/>
              <a:gd name="T15" fmla="*/ 0 h 42"/>
              <a:gd name="T16" fmla="*/ 4 w 42"/>
              <a:gd name="T17" fmla="*/ 0 h 42"/>
              <a:gd name="T18" fmla="*/ 0 w 42"/>
              <a:gd name="T19" fmla="*/ 5 h 42"/>
              <a:gd name="T20" fmla="*/ 0 w 42"/>
              <a:gd name="T21" fmla="*/ 37 h 42"/>
              <a:gd name="T22" fmla="*/ 4 w 42"/>
              <a:gd name="T23" fmla="*/ 42 h 42"/>
              <a:gd name="T24" fmla="*/ 23 w 42"/>
              <a:gd name="T25" fmla="*/ 42 h 42"/>
              <a:gd name="T26" fmla="*/ 28 w 42"/>
              <a:gd name="T27" fmla="*/ 37 h 42"/>
              <a:gd name="T28" fmla="*/ 28 w 42"/>
              <a:gd name="T29" fmla="*/ 33 h 42"/>
              <a:gd name="T30" fmla="*/ 23 w 42"/>
              <a:gd name="T31" fmla="*/ 33 h 42"/>
              <a:gd name="T32" fmla="*/ 23 w 42"/>
              <a:gd name="T33" fmla="*/ 37 h 42"/>
              <a:gd name="T34" fmla="*/ 42 w 42"/>
              <a:gd name="T35" fmla="*/ 22 h 42"/>
              <a:gd name="T36" fmla="*/ 33 w 42"/>
              <a:gd name="T37" fmla="*/ 13 h 42"/>
              <a:gd name="T38" fmla="*/ 33 w 42"/>
              <a:gd name="T39" fmla="*/ 19 h 42"/>
              <a:gd name="T40" fmla="*/ 11 w 42"/>
              <a:gd name="T41" fmla="*/ 19 h 42"/>
              <a:gd name="T42" fmla="*/ 11 w 42"/>
              <a:gd name="T43" fmla="*/ 26 h 42"/>
              <a:gd name="T44" fmla="*/ 33 w 42"/>
              <a:gd name="T45" fmla="*/ 26 h 42"/>
              <a:gd name="T46" fmla="*/ 33 w 42"/>
              <a:gd name="T47" fmla="*/ 31 h 42"/>
              <a:gd name="T48" fmla="*/ 42 w 42"/>
              <a:gd name="T49" fmla="*/ 2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2" h="42">
                <a:moveTo>
                  <a:pt x="23" y="37"/>
                </a:moveTo>
                <a:cubicBezTo>
                  <a:pt x="4" y="37"/>
                  <a:pt x="4" y="37"/>
                  <a:pt x="4" y="37"/>
                </a:cubicBezTo>
                <a:cubicBezTo>
                  <a:pt x="4" y="5"/>
                  <a:pt x="4" y="5"/>
                  <a:pt x="4" y="5"/>
                </a:cubicBezTo>
                <a:cubicBezTo>
                  <a:pt x="23" y="5"/>
                  <a:pt x="23" y="5"/>
                  <a:pt x="23" y="5"/>
                </a:cubicBezTo>
                <a:cubicBezTo>
                  <a:pt x="23" y="12"/>
                  <a:pt x="23" y="12"/>
                  <a:pt x="23" y="12"/>
                </a:cubicBezTo>
                <a:cubicBezTo>
                  <a:pt x="28" y="12"/>
                  <a:pt x="28" y="12"/>
                  <a:pt x="28" y="12"/>
                </a:cubicBezTo>
                <a:cubicBezTo>
                  <a:pt x="28" y="5"/>
                  <a:pt x="28" y="5"/>
                  <a:pt x="28" y="5"/>
                </a:cubicBezTo>
                <a:cubicBezTo>
                  <a:pt x="28" y="2"/>
                  <a:pt x="26" y="0"/>
                  <a:pt x="23" y="0"/>
                </a:cubicBezTo>
                <a:cubicBezTo>
                  <a:pt x="4" y="0"/>
                  <a:pt x="4" y="0"/>
                  <a:pt x="4" y="0"/>
                </a:cubicBezTo>
                <a:cubicBezTo>
                  <a:pt x="2" y="0"/>
                  <a:pt x="0" y="2"/>
                  <a:pt x="0" y="5"/>
                </a:cubicBezTo>
                <a:cubicBezTo>
                  <a:pt x="0" y="37"/>
                  <a:pt x="0" y="37"/>
                  <a:pt x="0" y="37"/>
                </a:cubicBezTo>
                <a:cubicBezTo>
                  <a:pt x="0" y="40"/>
                  <a:pt x="2" y="42"/>
                  <a:pt x="4" y="42"/>
                </a:cubicBezTo>
                <a:cubicBezTo>
                  <a:pt x="23" y="42"/>
                  <a:pt x="23" y="42"/>
                  <a:pt x="23" y="42"/>
                </a:cubicBezTo>
                <a:cubicBezTo>
                  <a:pt x="26" y="42"/>
                  <a:pt x="28" y="40"/>
                  <a:pt x="28" y="37"/>
                </a:cubicBezTo>
                <a:cubicBezTo>
                  <a:pt x="28" y="33"/>
                  <a:pt x="28" y="33"/>
                  <a:pt x="28" y="33"/>
                </a:cubicBezTo>
                <a:cubicBezTo>
                  <a:pt x="23" y="33"/>
                  <a:pt x="23" y="33"/>
                  <a:pt x="23" y="33"/>
                </a:cubicBezTo>
                <a:lnTo>
                  <a:pt x="23" y="37"/>
                </a:lnTo>
                <a:close/>
                <a:moveTo>
                  <a:pt x="42" y="22"/>
                </a:moveTo>
                <a:cubicBezTo>
                  <a:pt x="33" y="13"/>
                  <a:pt x="33" y="13"/>
                  <a:pt x="33" y="13"/>
                </a:cubicBezTo>
                <a:cubicBezTo>
                  <a:pt x="33" y="19"/>
                  <a:pt x="33" y="19"/>
                  <a:pt x="33" y="19"/>
                </a:cubicBezTo>
                <a:cubicBezTo>
                  <a:pt x="11" y="19"/>
                  <a:pt x="11" y="19"/>
                  <a:pt x="11" y="19"/>
                </a:cubicBezTo>
                <a:cubicBezTo>
                  <a:pt x="11" y="26"/>
                  <a:pt x="11" y="26"/>
                  <a:pt x="11" y="26"/>
                </a:cubicBezTo>
                <a:cubicBezTo>
                  <a:pt x="33" y="26"/>
                  <a:pt x="33" y="26"/>
                  <a:pt x="33" y="26"/>
                </a:cubicBezTo>
                <a:cubicBezTo>
                  <a:pt x="33" y="31"/>
                  <a:pt x="33" y="31"/>
                  <a:pt x="33" y="31"/>
                </a:cubicBezTo>
                <a:lnTo>
                  <a:pt x="42" y="22"/>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53" name="Freeform 231"/>
          <p:cNvSpPr>
            <a:spLocks noEditPoints="1"/>
          </p:cNvSpPr>
          <p:nvPr/>
        </p:nvSpPr>
        <p:spPr bwMode="auto">
          <a:xfrm>
            <a:off x="7307316" y="2347419"/>
            <a:ext cx="390712" cy="238769"/>
          </a:xfrm>
          <a:custGeom>
            <a:avLst/>
            <a:gdLst>
              <a:gd name="T0" fmla="*/ 11 w 46"/>
              <a:gd name="T1" fmla="*/ 21 h 28"/>
              <a:gd name="T2" fmla="*/ 11 w 46"/>
              <a:gd name="T3" fmla="*/ 9 h 28"/>
              <a:gd name="T4" fmla="*/ 16 w 46"/>
              <a:gd name="T5" fmla="*/ 9 h 28"/>
              <a:gd name="T6" fmla="*/ 8 w 46"/>
              <a:gd name="T7" fmla="*/ 0 h 28"/>
              <a:gd name="T8" fmla="*/ 0 w 46"/>
              <a:gd name="T9" fmla="*/ 9 h 28"/>
              <a:gd name="T10" fmla="*/ 4 w 46"/>
              <a:gd name="T11" fmla="*/ 9 h 28"/>
              <a:gd name="T12" fmla="*/ 4 w 46"/>
              <a:gd name="T13" fmla="*/ 23 h 28"/>
              <a:gd name="T14" fmla="*/ 9 w 46"/>
              <a:gd name="T15" fmla="*/ 28 h 28"/>
              <a:gd name="T16" fmla="*/ 30 w 46"/>
              <a:gd name="T17" fmla="*/ 28 h 28"/>
              <a:gd name="T18" fmla="*/ 24 w 46"/>
              <a:gd name="T19" fmla="*/ 21 h 28"/>
              <a:gd name="T20" fmla="*/ 11 w 46"/>
              <a:gd name="T21" fmla="*/ 21 h 28"/>
              <a:gd name="T22" fmla="*/ 42 w 46"/>
              <a:gd name="T23" fmla="*/ 18 h 28"/>
              <a:gd name="T24" fmla="*/ 42 w 46"/>
              <a:gd name="T25" fmla="*/ 4 h 28"/>
              <a:gd name="T26" fmla="*/ 37 w 46"/>
              <a:gd name="T27" fmla="*/ 0 h 28"/>
              <a:gd name="T28" fmla="*/ 16 w 46"/>
              <a:gd name="T29" fmla="*/ 0 h 28"/>
              <a:gd name="T30" fmla="*/ 22 w 46"/>
              <a:gd name="T31" fmla="*/ 6 h 28"/>
              <a:gd name="T32" fmla="*/ 35 w 46"/>
              <a:gd name="T33" fmla="*/ 6 h 28"/>
              <a:gd name="T34" fmla="*/ 35 w 46"/>
              <a:gd name="T35" fmla="*/ 18 h 28"/>
              <a:gd name="T36" fmla="*/ 30 w 46"/>
              <a:gd name="T37" fmla="*/ 18 h 28"/>
              <a:gd name="T38" fmla="*/ 38 w 46"/>
              <a:gd name="T39" fmla="*/ 28 h 28"/>
              <a:gd name="T40" fmla="*/ 46 w 46"/>
              <a:gd name="T41" fmla="*/ 18 h 28"/>
              <a:gd name="T42" fmla="*/ 42 w 46"/>
              <a:gd name="T43" fmla="*/ 18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6" h="28">
                <a:moveTo>
                  <a:pt x="11" y="21"/>
                </a:moveTo>
                <a:cubicBezTo>
                  <a:pt x="11" y="9"/>
                  <a:pt x="11" y="9"/>
                  <a:pt x="11" y="9"/>
                </a:cubicBezTo>
                <a:cubicBezTo>
                  <a:pt x="16" y="9"/>
                  <a:pt x="16" y="9"/>
                  <a:pt x="16" y="9"/>
                </a:cubicBezTo>
                <a:cubicBezTo>
                  <a:pt x="8" y="0"/>
                  <a:pt x="8" y="0"/>
                  <a:pt x="8" y="0"/>
                </a:cubicBezTo>
                <a:cubicBezTo>
                  <a:pt x="0" y="9"/>
                  <a:pt x="0" y="9"/>
                  <a:pt x="0" y="9"/>
                </a:cubicBezTo>
                <a:cubicBezTo>
                  <a:pt x="4" y="9"/>
                  <a:pt x="4" y="9"/>
                  <a:pt x="4" y="9"/>
                </a:cubicBezTo>
                <a:cubicBezTo>
                  <a:pt x="4" y="23"/>
                  <a:pt x="4" y="23"/>
                  <a:pt x="4" y="23"/>
                </a:cubicBezTo>
                <a:cubicBezTo>
                  <a:pt x="4" y="26"/>
                  <a:pt x="6" y="28"/>
                  <a:pt x="9" y="28"/>
                </a:cubicBezTo>
                <a:cubicBezTo>
                  <a:pt x="30" y="28"/>
                  <a:pt x="30" y="28"/>
                  <a:pt x="30" y="28"/>
                </a:cubicBezTo>
                <a:cubicBezTo>
                  <a:pt x="24" y="21"/>
                  <a:pt x="24" y="21"/>
                  <a:pt x="24" y="21"/>
                </a:cubicBezTo>
                <a:lnTo>
                  <a:pt x="11" y="21"/>
                </a:lnTo>
                <a:close/>
                <a:moveTo>
                  <a:pt x="42" y="18"/>
                </a:moveTo>
                <a:cubicBezTo>
                  <a:pt x="42" y="4"/>
                  <a:pt x="42" y="4"/>
                  <a:pt x="42" y="4"/>
                </a:cubicBezTo>
                <a:cubicBezTo>
                  <a:pt x="42" y="2"/>
                  <a:pt x="40" y="0"/>
                  <a:pt x="37" y="0"/>
                </a:cubicBezTo>
                <a:cubicBezTo>
                  <a:pt x="16" y="0"/>
                  <a:pt x="16" y="0"/>
                  <a:pt x="16" y="0"/>
                </a:cubicBezTo>
                <a:cubicBezTo>
                  <a:pt x="22" y="6"/>
                  <a:pt x="22" y="6"/>
                  <a:pt x="22" y="6"/>
                </a:cubicBezTo>
                <a:cubicBezTo>
                  <a:pt x="35" y="6"/>
                  <a:pt x="35" y="6"/>
                  <a:pt x="35" y="6"/>
                </a:cubicBezTo>
                <a:cubicBezTo>
                  <a:pt x="35" y="18"/>
                  <a:pt x="35" y="18"/>
                  <a:pt x="35" y="18"/>
                </a:cubicBezTo>
                <a:cubicBezTo>
                  <a:pt x="30" y="18"/>
                  <a:pt x="30" y="18"/>
                  <a:pt x="30" y="18"/>
                </a:cubicBezTo>
                <a:cubicBezTo>
                  <a:pt x="38" y="28"/>
                  <a:pt x="38" y="28"/>
                  <a:pt x="38" y="28"/>
                </a:cubicBezTo>
                <a:cubicBezTo>
                  <a:pt x="46" y="18"/>
                  <a:pt x="46" y="18"/>
                  <a:pt x="46" y="18"/>
                </a:cubicBezTo>
                <a:lnTo>
                  <a:pt x="42" y="18"/>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54" name="Freeform 232"/>
          <p:cNvSpPr>
            <a:spLocks noEditPoints="1"/>
          </p:cNvSpPr>
          <p:nvPr/>
        </p:nvSpPr>
        <p:spPr bwMode="auto">
          <a:xfrm>
            <a:off x="6220620" y="2287726"/>
            <a:ext cx="282181" cy="358154"/>
          </a:xfrm>
          <a:custGeom>
            <a:avLst/>
            <a:gdLst>
              <a:gd name="T0" fmla="*/ 28 w 33"/>
              <a:gd name="T1" fmla="*/ 0 h 42"/>
              <a:gd name="T2" fmla="*/ 5 w 33"/>
              <a:gd name="T3" fmla="*/ 0 h 42"/>
              <a:gd name="T4" fmla="*/ 0 w 33"/>
              <a:gd name="T5" fmla="*/ 4 h 42"/>
              <a:gd name="T6" fmla="*/ 0 w 33"/>
              <a:gd name="T7" fmla="*/ 37 h 42"/>
              <a:gd name="T8" fmla="*/ 5 w 33"/>
              <a:gd name="T9" fmla="*/ 42 h 42"/>
              <a:gd name="T10" fmla="*/ 28 w 33"/>
              <a:gd name="T11" fmla="*/ 42 h 42"/>
              <a:gd name="T12" fmla="*/ 33 w 33"/>
              <a:gd name="T13" fmla="*/ 37 h 42"/>
              <a:gd name="T14" fmla="*/ 33 w 33"/>
              <a:gd name="T15" fmla="*/ 4 h 42"/>
              <a:gd name="T16" fmla="*/ 28 w 33"/>
              <a:gd name="T17" fmla="*/ 0 h 42"/>
              <a:gd name="T18" fmla="*/ 7 w 33"/>
              <a:gd name="T19" fmla="*/ 9 h 42"/>
              <a:gd name="T20" fmla="*/ 26 w 33"/>
              <a:gd name="T21" fmla="*/ 9 h 42"/>
              <a:gd name="T22" fmla="*/ 26 w 33"/>
              <a:gd name="T23" fmla="*/ 13 h 42"/>
              <a:gd name="T24" fmla="*/ 7 w 33"/>
              <a:gd name="T25" fmla="*/ 13 h 42"/>
              <a:gd name="T26" fmla="*/ 7 w 33"/>
              <a:gd name="T27" fmla="*/ 9 h 42"/>
              <a:gd name="T28" fmla="*/ 26 w 33"/>
              <a:gd name="T29" fmla="*/ 32 h 42"/>
              <a:gd name="T30" fmla="*/ 7 w 33"/>
              <a:gd name="T31" fmla="*/ 32 h 42"/>
              <a:gd name="T32" fmla="*/ 7 w 33"/>
              <a:gd name="T33" fmla="*/ 28 h 42"/>
              <a:gd name="T34" fmla="*/ 26 w 33"/>
              <a:gd name="T35" fmla="*/ 28 h 42"/>
              <a:gd name="T36" fmla="*/ 26 w 33"/>
              <a:gd name="T37" fmla="*/ 32 h 42"/>
              <a:gd name="T38" fmla="*/ 26 w 33"/>
              <a:gd name="T39" fmla="*/ 23 h 42"/>
              <a:gd name="T40" fmla="*/ 7 w 33"/>
              <a:gd name="T41" fmla="*/ 23 h 42"/>
              <a:gd name="T42" fmla="*/ 7 w 33"/>
              <a:gd name="T43" fmla="*/ 19 h 42"/>
              <a:gd name="T44" fmla="*/ 26 w 33"/>
              <a:gd name="T45" fmla="*/ 19 h 42"/>
              <a:gd name="T46" fmla="*/ 26 w 33"/>
              <a:gd name="T47" fmla="*/ 23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3" h="42">
                <a:moveTo>
                  <a:pt x="28" y="0"/>
                </a:moveTo>
                <a:cubicBezTo>
                  <a:pt x="5" y="0"/>
                  <a:pt x="5" y="0"/>
                  <a:pt x="5" y="0"/>
                </a:cubicBezTo>
                <a:cubicBezTo>
                  <a:pt x="2" y="0"/>
                  <a:pt x="0" y="2"/>
                  <a:pt x="0" y="4"/>
                </a:cubicBezTo>
                <a:cubicBezTo>
                  <a:pt x="0" y="37"/>
                  <a:pt x="0" y="37"/>
                  <a:pt x="0" y="37"/>
                </a:cubicBezTo>
                <a:cubicBezTo>
                  <a:pt x="0" y="40"/>
                  <a:pt x="2" y="42"/>
                  <a:pt x="5" y="42"/>
                </a:cubicBezTo>
                <a:cubicBezTo>
                  <a:pt x="28" y="42"/>
                  <a:pt x="28" y="42"/>
                  <a:pt x="28" y="42"/>
                </a:cubicBezTo>
                <a:cubicBezTo>
                  <a:pt x="31" y="42"/>
                  <a:pt x="33" y="40"/>
                  <a:pt x="33" y="37"/>
                </a:cubicBezTo>
                <a:cubicBezTo>
                  <a:pt x="33" y="4"/>
                  <a:pt x="33" y="4"/>
                  <a:pt x="33" y="4"/>
                </a:cubicBezTo>
                <a:cubicBezTo>
                  <a:pt x="33" y="2"/>
                  <a:pt x="31" y="0"/>
                  <a:pt x="28" y="0"/>
                </a:cubicBezTo>
                <a:close/>
                <a:moveTo>
                  <a:pt x="7" y="9"/>
                </a:moveTo>
                <a:cubicBezTo>
                  <a:pt x="26" y="9"/>
                  <a:pt x="26" y="9"/>
                  <a:pt x="26" y="9"/>
                </a:cubicBezTo>
                <a:cubicBezTo>
                  <a:pt x="26" y="13"/>
                  <a:pt x="26" y="13"/>
                  <a:pt x="26" y="13"/>
                </a:cubicBezTo>
                <a:cubicBezTo>
                  <a:pt x="7" y="13"/>
                  <a:pt x="7" y="13"/>
                  <a:pt x="7" y="13"/>
                </a:cubicBezTo>
                <a:lnTo>
                  <a:pt x="7" y="9"/>
                </a:lnTo>
                <a:close/>
                <a:moveTo>
                  <a:pt x="26" y="32"/>
                </a:moveTo>
                <a:cubicBezTo>
                  <a:pt x="7" y="32"/>
                  <a:pt x="7" y="32"/>
                  <a:pt x="7" y="32"/>
                </a:cubicBezTo>
                <a:cubicBezTo>
                  <a:pt x="7" y="28"/>
                  <a:pt x="7" y="28"/>
                  <a:pt x="7" y="28"/>
                </a:cubicBezTo>
                <a:cubicBezTo>
                  <a:pt x="26" y="28"/>
                  <a:pt x="26" y="28"/>
                  <a:pt x="26" y="28"/>
                </a:cubicBezTo>
                <a:lnTo>
                  <a:pt x="26" y="32"/>
                </a:lnTo>
                <a:close/>
                <a:moveTo>
                  <a:pt x="26" y="23"/>
                </a:moveTo>
                <a:cubicBezTo>
                  <a:pt x="7" y="23"/>
                  <a:pt x="7" y="23"/>
                  <a:pt x="7" y="23"/>
                </a:cubicBezTo>
                <a:cubicBezTo>
                  <a:pt x="7" y="19"/>
                  <a:pt x="7" y="19"/>
                  <a:pt x="7" y="19"/>
                </a:cubicBezTo>
                <a:cubicBezTo>
                  <a:pt x="26" y="19"/>
                  <a:pt x="26" y="19"/>
                  <a:pt x="26" y="19"/>
                </a:cubicBezTo>
                <a:lnTo>
                  <a:pt x="26" y="23"/>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55" name="Freeform 233"/>
          <p:cNvSpPr>
            <a:spLocks/>
          </p:cNvSpPr>
          <p:nvPr/>
        </p:nvSpPr>
        <p:spPr bwMode="auto">
          <a:xfrm>
            <a:off x="4995691" y="2269639"/>
            <a:ext cx="282181" cy="394331"/>
          </a:xfrm>
          <a:custGeom>
            <a:avLst/>
            <a:gdLst>
              <a:gd name="T0" fmla="*/ 32 w 33"/>
              <a:gd name="T1" fmla="*/ 12 h 46"/>
              <a:gd name="T2" fmla="*/ 11 w 33"/>
              <a:gd name="T3" fmla="*/ 1 h 46"/>
              <a:gd name="T4" fmla="*/ 1 w 33"/>
              <a:gd name="T5" fmla="*/ 5 h 46"/>
              <a:gd name="T6" fmla="*/ 0 w 33"/>
              <a:gd name="T7" fmla="*/ 8 h 46"/>
              <a:gd name="T8" fmla="*/ 0 w 33"/>
              <a:gd name="T9" fmla="*/ 33 h 46"/>
              <a:gd name="T10" fmla="*/ 1 w 33"/>
              <a:gd name="T11" fmla="*/ 34 h 46"/>
              <a:gd name="T12" fmla="*/ 21 w 33"/>
              <a:gd name="T13" fmla="*/ 46 h 46"/>
              <a:gd name="T14" fmla="*/ 22 w 33"/>
              <a:gd name="T15" fmla="*/ 46 h 46"/>
              <a:gd name="T16" fmla="*/ 23 w 33"/>
              <a:gd name="T17" fmla="*/ 46 h 46"/>
              <a:gd name="T18" fmla="*/ 23 w 33"/>
              <a:gd name="T19" fmla="*/ 45 h 46"/>
              <a:gd name="T20" fmla="*/ 23 w 33"/>
              <a:gd name="T21" fmla="*/ 19 h 46"/>
              <a:gd name="T22" fmla="*/ 23 w 33"/>
              <a:gd name="T23" fmla="*/ 18 h 46"/>
              <a:gd name="T24" fmla="*/ 3 w 33"/>
              <a:gd name="T25" fmla="*/ 7 h 46"/>
              <a:gd name="T26" fmla="*/ 6 w 33"/>
              <a:gd name="T27" fmla="*/ 5 h 46"/>
              <a:gd name="T28" fmla="*/ 9 w 33"/>
              <a:gd name="T29" fmla="*/ 5 h 46"/>
              <a:gd name="T30" fmla="*/ 28 w 33"/>
              <a:gd name="T31" fmla="*/ 15 h 46"/>
              <a:gd name="T32" fmla="*/ 29 w 33"/>
              <a:gd name="T33" fmla="*/ 16 h 46"/>
              <a:gd name="T34" fmla="*/ 29 w 33"/>
              <a:gd name="T35" fmla="*/ 40 h 46"/>
              <a:gd name="T36" fmla="*/ 31 w 33"/>
              <a:gd name="T37" fmla="*/ 42 h 46"/>
              <a:gd name="T38" fmla="*/ 33 w 33"/>
              <a:gd name="T39" fmla="*/ 40 h 46"/>
              <a:gd name="T40" fmla="*/ 33 w 33"/>
              <a:gd name="T41" fmla="*/ 14 h 46"/>
              <a:gd name="T42" fmla="*/ 32 w 33"/>
              <a:gd name="T43" fmla="*/ 12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3" h="46">
                <a:moveTo>
                  <a:pt x="32" y="12"/>
                </a:moveTo>
                <a:cubicBezTo>
                  <a:pt x="11" y="1"/>
                  <a:pt x="11" y="1"/>
                  <a:pt x="11" y="1"/>
                </a:cubicBezTo>
                <a:cubicBezTo>
                  <a:pt x="8" y="0"/>
                  <a:pt x="2" y="3"/>
                  <a:pt x="1" y="5"/>
                </a:cubicBezTo>
                <a:cubicBezTo>
                  <a:pt x="0" y="7"/>
                  <a:pt x="0" y="7"/>
                  <a:pt x="0" y="8"/>
                </a:cubicBezTo>
                <a:cubicBezTo>
                  <a:pt x="0" y="33"/>
                  <a:pt x="0" y="33"/>
                  <a:pt x="0" y="33"/>
                </a:cubicBezTo>
                <a:cubicBezTo>
                  <a:pt x="0" y="33"/>
                  <a:pt x="1" y="34"/>
                  <a:pt x="1" y="34"/>
                </a:cubicBezTo>
                <a:cubicBezTo>
                  <a:pt x="3" y="35"/>
                  <a:pt x="20" y="46"/>
                  <a:pt x="21" y="46"/>
                </a:cubicBezTo>
                <a:cubicBezTo>
                  <a:pt x="21" y="46"/>
                  <a:pt x="21" y="46"/>
                  <a:pt x="22" y="46"/>
                </a:cubicBezTo>
                <a:cubicBezTo>
                  <a:pt x="22" y="46"/>
                  <a:pt x="22" y="46"/>
                  <a:pt x="23" y="46"/>
                </a:cubicBezTo>
                <a:cubicBezTo>
                  <a:pt x="23" y="46"/>
                  <a:pt x="23" y="45"/>
                  <a:pt x="23" y="45"/>
                </a:cubicBezTo>
                <a:cubicBezTo>
                  <a:pt x="23" y="19"/>
                  <a:pt x="23" y="19"/>
                  <a:pt x="23" y="19"/>
                </a:cubicBezTo>
                <a:cubicBezTo>
                  <a:pt x="23" y="19"/>
                  <a:pt x="23" y="18"/>
                  <a:pt x="23" y="18"/>
                </a:cubicBezTo>
                <a:cubicBezTo>
                  <a:pt x="3" y="7"/>
                  <a:pt x="3" y="7"/>
                  <a:pt x="3" y="7"/>
                </a:cubicBezTo>
                <a:cubicBezTo>
                  <a:pt x="4" y="7"/>
                  <a:pt x="4" y="6"/>
                  <a:pt x="6" y="5"/>
                </a:cubicBezTo>
                <a:cubicBezTo>
                  <a:pt x="8" y="4"/>
                  <a:pt x="9" y="4"/>
                  <a:pt x="9" y="5"/>
                </a:cubicBezTo>
                <a:cubicBezTo>
                  <a:pt x="9" y="5"/>
                  <a:pt x="28" y="14"/>
                  <a:pt x="28" y="15"/>
                </a:cubicBezTo>
                <a:cubicBezTo>
                  <a:pt x="29" y="15"/>
                  <a:pt x="29" y="15"/>
                  <a:pt x="29" y="16"/>
                </a:cubicBezTo>
                <a:cubicBezTo>
                  <a:pt x="29" y="16"/>
                  <a:pt x="29" y="40"/>
                  <a:pt x="29" y="40"/>
                </a:cubicBezTo>
                <a:cubicBezTo>
                  <a:pt x="29" y="41"/>
                  <a:pt x="30" y="42"/>
                  <a:pt x="31" y="42"/>
                </a:cubicBezTo>
                <a:cubicBezTo>
                  <a:pt x="32" y="42"/>
                  <a:pt x="33" y="41"/>
                  <a:pt x="33" y="40"/>
                </a:cubicBezTo>
                <a:cubicBezTo>
                  <a:pt x="33" y="14"/>
                  <a:pt x="33" y="14"/>
                  <a:pt x="33" y="14"/>
                </a:cubicBezTo>
                <a:cubicBezTo>
                  <a:pt x="33" y="13"/>
                  <a:pt x="32" y="13"/>
                  <a:pt x="32" y="12"/>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56" name="Freeform 234"/>
          <p:cNvSpPr>
            <a:spLocks noEditPoints="1"/>
          </p:cNvSpPr>
          <p:nvPr/>
        </p:nvSpPr>
        <p:spPr bwMode="auto">
          <a:xfrm>
            <a:off x="3197686" y="2266020"/>
            <a:ext cx="376241" cy="401567"/>
          </a:xfrm>
          <a:custGeom>
            <a:avLst/>
            <a:gdLst>
              <a:gd name="T0" fmla="*/ 8 w 44"/>
              <a:gd name="T1" fmla="*/ 0 h 47"/>
              <a:gd name="T2" fmla="*/ 8 w 44"/>
              <a:gd name="T3" fmla="*/ 0 h 47"/>
              <a:gd name="T4" fmla="*/ 0 w 44"/>
              <a:gd name="T5" fmla="*/ 18 h 47"/>
              <a:gd name="T6" fmla="*/ 8 w 44"/>
              <a:gd name="T7" fmla="*/ 26 h 47"/>
              <a:gd name="T8" fmla="*/ 15 w 44"/>
              <a:gd name="T9" fmla="*/ 18 h 47"/>
              <a:gd name="T10" fmla="*/ 8 w 44"/>
              <a:gd name="T11" fmla="*/ 0 h 47"/>
              <a:gd name="T12" fmla="*/ 37 w 44"/>
              <a:gd name="T13" fmla="*/ 0 h 47"/>
              <a:gd name="T14" fmla="*/ 36 w 44"/>
              <a:gd name="T15" fmla="*/ 0 h 47"/>
              <a:gd name="T16" fmla="*/ 29 w 44"/>
              <a:gd name="T17" fmla="*/ 18 h 47"/>
              <a:gd name="T18" fmla="*/ 37 w 44"/>
              <a:gd name="T19" fmla="*/ 26 h 47"/>
              <a:gd name="T20" fmla="*/ 44 w 44"/>
              <a:gd name="T21" fmla="*/ 18 h 47"/>
              <a:gd name="T22" fmla="*/ 37 w 44"/>
              <a:gd name="T23" fmla="*/ 0 h 47"/>
              <a:gd name="T24" fmla="*/ 22 w 44"/>
              <a:gd name="T25" fmla="*/ 21 h 47"/>
              <a:gd name="T26" fmla="*/ 15 w 44"/>
              <a:gd name="T27" fmla="*/ 39 h 47"/>
              <a:gd name="T28" fmla="*/ 22 w 44"/>
              <a:gd name="T29" fmla="*/ 47 h 47"/>
              <a:gd name="T30" fmla="*/ 30 w 44"/>
              <a:gd name="T31" fmla="*/ 39 h 47"/>
              <a:gd name="T32" fmla="*/ 23 w 44"/>
              <a:gd name="T33" fmla="*/ 21 h 47"/>
              <a:gd name="T34" fmla="*/ 22 w 44"/>
              <a:gd name="T35" fmla="*/ 21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4" h="47">
                <a:moveTo>
                  <a:pt x="8" y="0"/>
                </a:moveTo>
                <a:cubicBezTo>
                  <a:pt x="8" y="0"/>
                  <a:pt x="8" y="0"/>
                  <a:pt x="8" y="0"/>
                </a:cubicBezTo>
                <a:cubicBezTo>
                  <a:pt x="6" y="10"/>
                  <a:pt x="0" y="12"/>
                  <a:pt x="0" y="18"/>
                </a:cubicBezTo>
                <a:cubicBezTo>
                  <a:pt x="0" y="22"/>
                  <a:pt x="4" y="26"/>
                  <a:pt x="8" y="26"/>
                </a:cubicBezTo>
                <a:cubicBezTo>
                  <a:pt x="12" y="26"/>
                  <a:pt x="15" y="22"/>
                  <a:pt x="15" y="18"/>
                </a:cubicBezTo>
                <a:cubicBezTo>
                  <a:pt x="15" y="12"/>
                  <a:pt x="9" y="10"/>
                  <a:pt x="8" y="0"/>
                </a:cubicBezTo>
                <a:close/>
                <a:moveTo>
                  <a:pt x="37" y="0"/>
                </a:moveTo>
                <a:cubicBezTo>
                  <a:pt x="37" y="0"/>
                  <a:pt x="36" y="0"/>
                  <a:pt x="36" y="0"/>
                </a:cubicBezTo>
                <a:cubicBezTo>
                  <a:pt x="35" y="10"/>
                  <a:pt x="29" y="12"/>
                  <a:pt x="29" y="18"/>
                </a:cubicBezTo>
                <a:cubicBezTo>
                  <a:pt x="29" y="22"/>
                  <a:pt x="33" y="26"/>
                  <a:pt x="37" y="26"/>
                </a:cubicBezTo>
                <a:cubicBezTo>
                  <a:pt x="41" y="26"/>
                  <a:pt x="44" y="22"/>
                  <a:pt x="44" y="18"/>
                </a:cubicBezTo>
                <a:cubicBezTo>
                  <a:pt x="44" y="12"/>
                  <a:pt x="38" y="10"/>
                  <a:pt x="37" y="0"/>
                </a:cubicBezTo>
                <a:close/>
                <a:moveTo>
                  <a:pt x="22" y="21"/>
                </a:moveTo>
                <a:cubicBezTo>
                  <a:pt x="21" y="30"/>
                  <a:pt x="15" y="32"/>
                  <a:pt x="15" y="39"/>
                </a:cubicBezTo>
                <a:cubicBezTo>
                  <a:pt x="15" y="43"/>
                  <a:pt x="18" y="47"/>
                  <a:pt x="22" y="47"/>
                </a:cubicBezTo>
                <a:cubicBezTo>
                  <a:pt x="26" y="47"/>
                  <a:pt x="30" y="43"/>
                  <a:pt x="30" y="39"/>
                </a:cubicBezTo>
                <a:cubicBezTo>
                  <a:pt x="30" y="32"/>
                  <a:pt x="24" y="30"/>
                  <a:pt x="23" y="21"/>
                </a:cubicBezTo>
                <a:cubicBezTo>
                  <a:pt x="22" y="20"/>
                  <a:pt x="22" y="20"/>
                  <a:pt x="22" y="21"/>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57" name="Freeform 235"/>
          <p:cNvSpPr>
            <a:spLocks noEditPoints="1"/>
          </p:cNvSpPr>
          <p:nvPr/>
        </p:nvSpPr>
        <p:spPr bwMode="auto">
          <a:xfrm>
            <a:off x="5638123" y="2266020"/>
            <a:ext cx="217062" cy="401567"/>
          </a:xfrm>
          <a:custGeom>
            <a:avLst/>
            <a:gdLst>
              <a:gd name="T0" fmla="*/ 18 w 25"/>
              <a:gd name="T1" fmla="*/ 23 h 47"/>
              <a:gd name="T2" fmla="*/ 18 w 25"/>
              <a:gd name="T3" fmla="*/ 2 h 47"/>
              <a:gd name="T4" fmla="*/ 16 w 25"/>
              <a:gd name="T5" fmla="*/ 0 h 47"/>
              <a:gd name="T6" fmla="*/ 8 w 25"/>
              <a:gd name="T7" fmla="*/ 0 h 47"/>
              <a:gd name="T8" fmla="*/ 6 w 25"/>
              <a:gd name="T9" fmla="*/ 2 h 47"/>
              <a:gd name="T10" fmla="*/ 6 w 25"/>
              <a:gd name="T11" fmla="*/ 23 h 47"/>
              <a:gd name="T12" fmla="*/ 0 w 25"/>
              <a:gd name="T13" fmla="*/ 34 h 47"/>
              <a:gd name="T14" fmla="*/ 12 w 25"/>
              <a:gd name="T15" fmla="*/ 47 h 47"/>
              <a:gd name="T16" fmla="*/ 25 w 25"/>
              <a:gd name="T17" fmla="*/ 34 h 47"/>
              <a:gd name="T18" fmla="*/ 18 w 25"/>
              <a:gd name="T19" fmla="*/ 23 h 47"/>
              <a:gd name="T20" fmla="*/ 12 w 25"/>
              <a:gd name="T21" fmla="*/ 42 h 47"/>
              <a:gd name="T22" fmla="*/ 4 w 25"/>
              <a:gd name="T23" fmla="*/ 34 h 47"/>
              <a:gd name="T24" fmla="*/ 10 w 25"/>
              <a:gd name="T25" fmla="*/ 26 h 47"/>
              <a:gd name="T26" fmla="*/ 10 w 25"/>
              <a:gd name="T27" fmla="*/ 9 h 47"/>
              <a:gd name="T28" fmla="*/ 15 w 25"/>
              <a:gd name="T29" fmla="*/ 9 h 47"/>
              <a:gd name="T30" fmla="*/ 15 w 25"/>
              <a:gd name="T31" fmla="*/ 26 h 47"/>
              <a:gd name="T32" fmla="*/ 20 w 25"/>
              <a:gd name="T33" fmla="*/ 34 h 47"/>
              <a:gd name="T34" fmla="*/ 12 w 25"/>
              <a:gd name="T35" fmla="*/ 42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5" h="47">
                <a:moveTo>
                  <a:pt x="18" y="23"/>
                </a:moveTo>
                <a:cubicBezTo>
                  <a:pt x="18" y="2"/>
                  <a:pt x="18" y="2"/>
                  <a:pt x="18" y="2"/>
                </a:cubicBezTo>
                <a:cubicBezTo>
                  <a:pt x="18" y="1"/>
                  <a:pt x="17" y="0"/>
                  <a:pt x="16" y="0"/>
                </a:cubicBezTo>
                <a:cubicBezTo>
                  <a:pt x="8" y="0"/>
                  <a:pt x="8" y="0"/>
                  <a:pt x="8" y="0"/>
                </a:cubicBezTo>
                <a:cubicBezTo>
                  <a:pt x="7" y="0"/>
                  <a:pt x="6" y="1"/>
                  <a:pt x="6" y="2"/>
                </a:cubicBezTo>
                <a:cubicBezTo>
                  <a:pt x="6" y="23"/>
                  <a:pt x="6" y="23"/>
                  <a:pt x="6" y="23"/>
                </a:cubicBezTo>
                <a:cubicBezTo>
                  <a:pt x="2" y="25"/>
                  <a:pt x="0" y="29"/>
                  <a:pt x="0" y="34"/>
                </a:cubicBezTo>
                <a:cubicBezTo>
                  <a:pt x="0" y="41"/>
                  <a:pt x="5" y="47"/>
                  <a:pt x="12" y="47"/>
                </a:cubicBezTo>
                <a:cubicBezTo>
                  <a:pt x="19" y="47"/>
                  <a:pt x="25" y="41"/>
                  <a:pt x="25" y="34"/>
                </a:cubicBezTo>
                <a:cubicBezTo>
                  <a:pt x="25" y="29"/>
                  <a:pt x="22" y="25"/>
                  <a:pt x="18" y="23"/>
                </a:cubicBezTo>
                <a:close/>
                <a:moveTo>
                  <a:pt x="12" y="42"/>
                </a:moveTo>
                <a:cubicBezTo>
                  <a:pt x="8" y="42"/>
                  <a:pt x="4" y="38"/>
                  <a:pt x="4" y="34"/>
                </a:cubicBezTo>
                <a:cubicBezTo>
                  <a:pt x="4" y="30"/>
                  <a:pt x="7" y="27"/>
                  <a:pt x="10" y="26"/>
                </a:cubicBezTo>
                <a:cubicBezTo>
                  <a:pt x="10" y="9"/>
                  <a:pt x="10" y="9"/>
                  <a:pt x="10" y="9"/>
                </a:cubicBezTo>
                <a:cubicBezTo>
                  <a:pt x="15" y="9"/>
                  <a:pt x="15" y="9"/>
                  <a:pt x="15" y="9"/>
                </a:cubicBezTo>
                <a:cubicBezTo>
                  <a:pt x="15" y="26"/>
                  <a:pt x="15" y="26"/>
                  <a:pt x="15" y="26"/>
                </a:cubicBezTo>
                <a:cubicBezTo>
                  <a:pt x="18" y="27"/>
                  <a:pt x="20" y="30"/>
                  <a:pt x="20" y="34"/>
                </a:cubicBezTo>
                <a:cubicBezTo>
                  <a:pt x="20" y="38"/>
                  <a:pt x="17" y="42"/>
                  <a:pt x="12" y="42"/>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58" name="Freeform 236"/>
          <p:cNvSpPr>
            <a:spLocks/>
          </p:cNvSpPr>
          <p:nvPr/>
        </p:nvSpPr>
        <p:spPr bwMode="auto">
          <a:xfrm>
            <a:off x="4385561" y="2347419"/>
            <a:ext cx="358154" cy="238769"/>
          </a:xfrm>
          <a:custGeom>
            <a:avLst/>
            <a:gdLst>
              <a:gd name="T0" fmla="*/ 37 w 42"/>
              <a:gd name="T1" fmla="*/ 5 h 28"/>
              <a:gd name="T2" fmla="*/ 28 w 42"/>
              <a:gd name="T3" fmla="*/ 5 h 28"/>
              <a:gd name="T4" fmla="*/ 28 w 42"/>
              <a:gd name="T5" fmla="*/ 11 h 28"/>
              <a:gd name="T6" fmla="*/ 35 w 42"/>
              <a:gd name="T7" fmla="*/ 11 h 28"/>
              <a:gd name="T8" fmla="*/ 35 w 42"/>
              <a:gd name="T9" fmla="*/ 21 h 28"/>
              <a:gd name="T10" fmla="*/ 6 w 42"/>
              <a:gd name="T11" fmla="*/ 21 h 28"/>
              <a:gd name="T12" fmla="*/ 6 w 42"/>
              <a:gd name="T13" fmla="*/ 11 h 28"/>
              <a:gd name="T14" fmla="*/ 16 w 42"/>
              <a:gd name="T15" fmla="*/ 11 h 28"/>
              <a:gd name="T16" fmla="*/ 16 w 42"/>
              <a:gd name="T17" fmla="*/ 17 h 28"/>
              <a:gd name="T18" fmla="*/ 26 w 42"/>
              <a:gd name="T19" fmla="*/ 8 h 28"/>
              <a:gd name="T20" fmla="*/ 16 w 42"/>
              <a:gd name="T21" fmla="*/ 0 h 28"/>
              <a:gd name="T22" fmla="*/ 16 w 42"/>
              <a:gd name="T23" fmla="*/ 5 h 28"/>
              <a:gd name="T24" fmla="*/ 4 w 42"/>
              <a:gd name="T25" fmla="*/ 5 h 28"/>
              <a:gd name="T26" fmla="*/ 0 w 42"/>
              <a:gd name="T27" fmla="*/ 9 h 28"/>
              <a:gd name="T28" fmla="*/ 0 w 42"/>
              <a:gd name="T29" fmla="*/ 23 h 28"/>
              <a:gd name="T30" fmla="*/ 4 w 42"/>
              <a:gd name="T31" fmla="*/ 28 h 28"/>
              <a:gd name="T32" fmla="*/ 37 w 42"/>
              <a:gd name="T33" fmla="*/ 28 h 28"/>
              <a:gd name="T34" fmla="*/ 42 w 42"/>
              <a:gd name="T35" fmla="*/ 23 h 28"/>
              <a:gd name="T36" fmla="*/ 42 w 42"/>
              <a:gd name="T37" fmla="*/ 9 h 28"/>
              <a:gd name="T38" fmla="*/ 37 w 42"/>
              <a:gd name="T39" fmla="*/ 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2" h="28">
                <a:moveTo>
                  <a:pt x="37" y="5"/>
                </a:moveTo>
                <a:cubicBezTo>
                  <a:pt x="28" y="5"/>
                  <a:pt x="28" y="5"/>
                  <a:pt x="28" y="5"/>
                </a:cubicBezTo>
                <a:cubicBezTo>
                  <a:pt x="28" y="11"/>
                  <a:pt x="28" y="11"/>
                  <a:pt x="28" y="11"/>
                </a:cubicBezTo>
                <a:cubicBezTo>
                  <a:pt x="35" y="11"/>
                  <a:pt x="35" y="11"/>
                  <a:pt x="35" y="11"/>
                </a:cubicBezTo>
                <a:cubicBezTo>
                  <a:pt x="35" y="21"/>
                  <a:pt x="35" y="21"/>
                  <a:pt x="35" y="21"/>
                </a:cubicBezTo>
                <a:cubicBezTo>
                  <a:pt x="6" y="21"/>
                  <a:pt x="6" y="21"/>
                  <a:pt x="6" y="21"/>
                </a:cubicBezTo>
                <a:cubicBezTo>
                  <a:pt x="6" y="11"/>
                  <a:pt x="6" y="11"/>
                  <a:pt x="6" y="11"/>
                </a:cubicBezTo>
                <a:cubicBezTo>
                  <a:pt x="16" y="11"/>
                  <a:pt x="16" y="11"/>
                  <a:pt x="16" y="11"/>
                </a:cubicBezTo>
                <a:cubicBezTo>
                  <a:pt x="16" y="17"/>
                  <a:pt x="16" y="17"/>
                  <a:pt x="16" y="17"/>
                </a:cubicBezTo>
                <a:cubicBezTo>
                  <a:pt x="26" y="8"/>
                  <a:pt x="26" y="8"/>
                  <a:pt x="26" y="8"/>
                </a:cubicBezTo>
                <a:cubicBezTo>
                  <a:pt x="16" y="0"/>
                  <a:pt x="16" y="0"/>
                  <a:pt x="16" y="0"/>
                </a:cubicBezTo>
                <a:cubicBezTo>
                  <a:pt x="16" y="5"/>
                  <a:pt x="16" y="5"/>
                  <a:pt x="16" y="5"/>
                </a:cubicBezTo>
                <a:cubicBezTo>
                  <a:pt x="4" y="5"/>
                  <a:pt x="4" y="5"/>
                  <a:pt x="4" y="5"/>
                </a:cubicBezTo>
                <a:cubicBezTo>
                  <a:pt x="2" y="5"/>
                  <a:pt x="0" y="7"/>
                  <a:pt x="0" y="9"/>
                </a:cubicBezTo>
                <a:cubicBezTo>
                  <a:pt x="0" y="23"/>
                  <a:pt x="0" y="23"/>
                  <a:pt x="0" y="23"/>
                </a:cubicBezTo>
                <a:cubicBezTo>
                  <a:pt x="0" y="26"/>
                  <a:pt x="2" y="28"/>
                  <a:pt x="4" y="28"/>
                </a:cubicBezTo>
                <a:cubicBezTo>
                  <a:pt x="37" y="28"/>
                  <a:pt x="37" y="28"/>
                  <a:pt x="37" y="28"/>
                </a:cubicBezTo>
                <a:cubicBezTo>
                  <a:pt x="40" y="28"/>
                  <a:pt x="42" y="26"/>
                  <a:pt x="42" y="23"/>
                </a:cubicBezTo>
                <a:cubicBezTo>
                  <a:pt x="42" y="9"/>
                  <a:pt x="42" y="9"/>
                  <a:pt x="42" y="9"/>
                </a:cubicBezTo>
                <a:cubicBezTo>
                  <a:pt x="42" y="7"/>
                  <a:pt x="40" y="5"/>
                  <a:pt x="37" y="5"/>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59" name="Freeform 237"/>
          <p:cNvSpPr>
            <a:spLocks noEditPoints="1"/>
          </p:cNvSpPr>
          <p:nvPr/>
        </p:nvSpPr>
        <p:spPr bwMode="auto">
          <a:xfrm>
            <a:off x="4363856" y="3344372"/>
            <a:ext cx="401566" cy="188120"/>
          </a:xfrm>
          <a:custGeom>
            <a:avLst/>
            <a:gdLst>
              <a:gd name="T0" fmla="*/ 36 w 47"/>
              <a:gd name="T1" fmla="*/ 0 h 22"/>
              <a:gd name="T2" fmla="*/ 25 w 47"/>
              <a:gd name="T3" fmla="*/ 11 h 22"/>
              <a:gd name="T4" fmla="*/ 27 w 47"/>
              <a:gd name="T5" fmla="*/ 17 h 22"/>
              <a:gd name="T6" fmla="*/ 20 w 47"/>
              <a:gd name="T7" fmla="*/ 17 h 22"/>
              <a:gd name="T8" fmla="*/ 22 w 47"/>
              <a:gd name="T9" fmla="*/ 11 h 22"/>
              <a:gd name="T10" fmla="*/ 11 w 47"/>
              <a:gd name="T11" fmla="*/ 0 h 22"/>
              <a:gd name="T12" fmla="*/ 0 w 47"/>
              <a:gd name="T13" fmla="*/ 11 h 22"/>
              <a:gd name="T14" fmla="*/ 11 w 47"/>
              <a:gd name="T15" fmla="*/ 22 h 22"/>
              <a:gd name="T16" fmla="*/ 36 w 47"/>
              <a:gd name="T17" fmla="*/ 22 h 22"/>
              <a:gd name="T18" fmla="*/ 47 w 47"/>
              <a:gd name="T19" fmla="*/ 11 h 22"/>
              <a:gd name="T20" fmla="*/ 36 w 47"/>
              <a:gd name="T21" fmla="*/ 0 h 22"/>
              <a:gd name="T22" fmla="*/ 5 w 47"/>
              <a:gd name="T23" fmla="*/ 11 h 22"/>
              <a:gd name="T24" fmla="*/ 11 w 47"/>
              <a:gd name="T25" fmla="*/ 5 h 22"/>
              <a:gd name="T26" fmla="*/ 17 w 47"/>
              <a:gd name="T27" fmla="*/ 11 h 22"/>
              <a:gd name="T28" fmla="*/ 11 w 47"/>
              <a:gd name="T29" fmla="*/ 17 h 22"/>
              <a:gd name="T30" fmla="*/ 5 w 47"/>
              <a:gd name="T31" fmla="*/ 11 h 22"/>
              <a:gd name="T32" fmla="*/ 36 w 47"/>
              <a:gd name="T33" fmla="*/ 17 h 22"/>
              <a:gd name="T34" fmla="*/ 30 w 47"/>
              <a:gd name="T35" fmla="*/ 11 h 22"/>
              <a:gd name="T36" fmla="*/ 36 w 47"/>
              <a:gd name="T37" fmla="*/ 5 h 22"/>
              <a:gd name="T38" fmla="*/ 42 w 47"/>
              <a:gd name="T39" fmla="*/ 11 h 22"/>
              <a:gd name="T40" fmla="*/ 36 w 47"/>
              <a:gd name="T41" fmla="*/ 17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7" h="22">
                <a:moveTo>
                  <a:pt x="36" y="0"/>
                </a:moveTo>
                <a:cubicBezTo>
                  <a:pt x="30" y="0"/>
                  <a:pt x="25" y="5"/>
                  <a:pt x="25" y="11"/>
                </a:cubicBezTo>
                <a:cubicBezTo>
                  <a:pt x="25" y="13"/>
                  <a:pt x="26" y="16"/>
                  <a:pt x="27" y="17"/>
                </a:cubicBezTo>
                <a:cubicBezTo>
                  <a:pt x="20" y="17"/>
                  <a:pt x="20" y="17"/>
                  <a:pt x="20" y="17"/>
                </a:cubicBezTo>
                <a:cubicBezTo>
                  <a:pt x="21" y="16"/>
                  <a:pt x="22" y="13"/>
                  <a:pt x="22" y="11"/>
                </a:cubicBezTo>
                <a:cubicBezTo>
                  <a:pt x="22" y="5"/>
                  <a:pt x="17" y="0"/>
                  <a:pt x="11" y="0"/>
                </a:cubicBezTo>
                <a:cubicBezTo>
                  <a:pt x="5" y="0"/>
                  <a:pt x="0" y="5"/>
                  <a:pt x="0" y="11"/>
                </a:cubicBezTo>
                <a:cubicBezTo>
                  <a:pt x="0" y="17"/>
                  <a:pt x="5" y="22"/>
                  <a:pt x="11" y="22"/>
                </a:cubicBezTo>
                <a:cubicBezTo>
                  <a:pt x="36" y="22"/>
                  <a:pt x="36" y="22"/>
                  <a:pt x="36" y="22"/>
                </a:cubicBezTo>
                <a:cubicBezTo>
                  <a:pt x="42" y="22"/>
                  <a:pt x="47" y="17"/>
                  <a:pt x="47" y="11"/>
                </a:cubicBezTo>
                <a:cubicBezTo>
                  <a:pt x="47" y="5"/>
                  <a:pt x="42" y="0"/>
                  <a:pt x="36" y="0"/>
                </a:cubicBezTo>
                <a:close/>
                <a:moveTo>
                  <a:pt x="5" y="11"/>
                </a:moveTo>
                <a:cubicBezTo>
                  <a:pt x="5" y="8"/>
                  <a:pt x="7" y="5"/>
                  <a:pt x="11" y="5"/>
                </a:cubicBezTo>
                <a:cubicBezTo>
                  <a:pt x="14" y="5"/>
                  <a:pt x="17" y="8"/>
                  <a:pt x="17" y="11"/>
                </a:cubicBezTo>
                <a:cubicBezTo>
                  <a:pt x="17" y="15"/>
                  <a:pt x="14" y="17"/>
                  <a:pt x="11" y="17"/>
                </a:cubicBezTo>
                <a:cubicBezTo>
                  <a:pt x="7" y="17"/>
                  <a:pt x="5" y="15"/>
                  <a:pt x="5" y="11"/>
                </a:cubicBezTo>
                <a:close/>
                <a:moveTo>
                  <a:pt x="36" y="17"/>
                </a:moveTo>
                <a:cubicBezTo>
                  <a:pt x="33" y="17"/>
                  <a:pt x="30" y="15"/>
                  <a:pt x="30" y="11"/>
                </a:cubicBezTo>
                <a:cubicBezTo>
                  <a:pt x="30" y="8"/>
                  <a:pt x="33" y="5"/>
                  <a:pt x="36" y="5"/>
                </a:cubicBezTo>
                <a:cubicBezTo>
                  <a:pt x="39" y="5"/>
                  <a:pt x="42" y="8"/>
                  <a:pt x="42" y="11"/>
                </a:cubicBezTo>
                <a:cubicBezTo>
                  <a:pt x="42" y="15"/>
                  <a:pt x="39" y="17"/>
                  <a:pt x="36" y="17"/>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60" name="Freeform 238"/>
          <p:cNvSpPr>
            <a:spLocks noEditPoints="1"/>
          </p:cNvSpPr>
          <p:nvPr/>
        </p:nvSpPr>
        <p:spPr bwMode="auto">
          <a:xfrm>
            <a:off x="2011791" y="2323903"/>
            <a:ext cx="401566" cy="285800"/>
          </a:xfrm>
          <a:custGeom>
            <a:avLst/>
            <a:gdLst>
              <a:gd name="T0" fmla="*/ 43 w 47"/>
              <a:gd name="T1" fmla="*/ 0 h 33"/>
              <a:gd name="T2" fmla="*/ 20 w 47"/>
              <a:gd name="T3" fmla="*/ 0 h 33"/>
              <a:gd name="T4" fmla="*/ 17 w 47"/>
              <a:gd name="T5" fmla="*/ 2 h 33"/>
              <a:gd name="T6" fmla="*/ 1 w 47"/>
              <a:gd name="T7" fmla="*/ 16 h 33"/>
              <a:gd name="T8" fmla="*/ 1 w 47"/>
              <a:gd name="T9" fmla="*/ 18 h 33"/>
              <a:gd name="T10" fmla="*/ 17 w 47"/>
              <a:gd name="T11" fmla="*/ 32 h 33"/>
              <a:gd name="T12" fmla="*/ 20 w 47"/>
              <a:gd name="T13" fmla="*/ 33 h 33"/>
              <a:gd name="T14" fmla="*/ 43 w 47"/>
              <a:gd name="T15" fmla="*/ 33 h 33"/>
              <a:gd name="T16" fmla="*/ 47 w 47"/>
              <a:gd name="T17" fmla="*/ 29 h 33"/>
              <a:gd name="T18" fmla="*/ 47 w 47"/>
              <a:gd name="T19" fmla="*/ 5 h 33"/>
              <a:gd name="T20" fmla="*/ 43 w 47"/>
              <a:gd name="T21" fmla="*/ 0 h 33"/>
              <a:gd name="T22" fmla="*/ 36 w 47"/>
              <a:gd name="T23" fmla="*/ 26 h 33"/>
              <a:gd name="T24" fmla="*/ 30 w 47"/>
              <a:gd name="T25" fmla="*/ 20 h 33"/>
              <a:gd name="T26" fmla="*/ 24 w 47"/>
              <a:gd name="T27" fmla="*/ 26 h 33"/>
              <a:gd name="T28" fmla="*/ 21 w 47"/>
              <a:gd name="T29" fmla="*/ 23 h 33"/>
              <a:gd name="T30" fmla="*/ 27 w 47"/>
              <a:gd name="T31" fmla="*/ 17 h 33"/>
              <a:gd name="T32" fmla="*/ 21 w 47"/>
              <a:gd name="T33" fmla="*/ 11 h 33"/>
              <a:gd name="T34" fmla="*/ 24 w 47"/>
              <a:gd name="T35" fmla="*/ 7 h 33"/>
              <a:gd name="T36" fmla="*/ 30 w 47"/>
              <a:gd name="T37" fmla="*/ 13 h 33"/>
              <a:gd name="T38" fmla="*/ 36 w 47"/>
              <a:gd name="T39" fmla="*/ 7 h 33"/>
              <a:gd name="T40" fmla="*/ 40 w 47"/>
              <a:gd name="T41" fmla="*/ 11 h 33"/>
              <a:gd name="T42" fmla="*/ 34 w 47"/>
              <a:gd name="T43" fmla="*/ 17 h 33"/>
              <a:gd name="T44" fmla="*/ 40 w 47"/>
              <a:gd name="T45" fmla="*/ 23 h 33"/>
              <a:gd name="T46" fmla="*/ 36 w 47"/>
              <a:gd name="T47" fmla="*/ 26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7" h="33">
                <a:moveTo>
                  <a:pt x="43" y="0"/>
                </a:moveTo>
                <a:cubicBezTo>
                  <a:pt x="20" y="0"/>
                  <a:pt x="20" y="0"/>
                  <a:pt x="20" y="0"/>
                </a:cubicBezTo>
                <a:cubicBezTo>
                  <a:pt x="19" y="0"/>
                  <a:pt x="18" y="1"/>
                  <a:pt x="17" y="2"/>
                </a:cubicBezTo>
                <a:cubicBezTo>
                  <a:pt x="1" y="16"/>
                  <a:pt x="1" y="16"/>
                  <a:pt x="1" y="16"/>
                </a:cubicBezTo>
                <a:cubicBezTo>
                  <a:pt x="0" y="16"/>
                  <a:pt x="0" y="17"/>
                  <a:pt x="1" y="18"/>
                </a:cubicBezTo>
                <a:cubicBezTo>
                  <a:pt x="17" y="32"/>
                  <a:pt x="17" y="32"/>
                  <a:pt x="17" y="32"/>
                </a:cubicBezTo>
                <a:cubicBezTo>
                  <a:pt x="18" y="33"/>
                  <a:pt x="19" y="33"/>
                  <a:pt x="20" y="33"/>
                </a:cubicBezTo>
                <a:cubicBezTo>
                  <a:pt x="43" y="33"/>
                  <a:pt x="43" y="33"/>
                  <a:pt x="43" y="33"/>
                </a:cubicBezTo>
                <a:cubicBezTo>
                  <a:pt x="45" y="33"/>
                  <a:pt x="47" y="31"/>
                  <a:pt x="47" y="29"/>
                </a:cubicBezTo>
                <a:cubicBezTo>
                  <a:pt x="47" y="5"/>
                  <a:pt x="47" y="5"/>
                  <a:pt x="47" y="5"/>
                </a:cubicBezTo>
                <a:cubicBezTo>
                  <a:pt x="47" y="3"/>
                  <a:pt x="45" y="0"/>
                  <a:pt x="43" y="0"/>
                </a:cubicBezTo>
                <a:close/>
                <a:moveTo>
                  <a:pt x="36" y="26"/>
                </a:moveTo>
                <a:cubicBezTo>
                  <a:pt x="30" y="20"/>
                  <a:pt x="30" y="20"/>
                  <a:pt x="30" y="20"/>
                </a:cubicBezTo>
                <a:cubicBezTo>
                  <a:pt x="24" y="26"/>
                  <a:pt x="24" y="26"/>
                  <a:pt x="24" y="26"/>
                </a:cubicBezTo>
                <a:cubicBezTo>
                  <a:pt x="21" y="23"/>
                  <a:pt x="21" y="23"/>
                  <a:pt x="21" y="23"/>
                </a:cubicBezTo>
                <a:cubicBezTo>
                  <a:pt x="27" y="17"/>
                  <a:pt x="27" y="17"/>
                  <a:pt x="27" y="17"/>
                </a:cubicBezTo>
                <a:cubicBezTo>
                  <a:pt x="21" y="11"/>
                  <a:pt x="21" y="11"/>
                  <a:pt x="21" y="11"/>
                </a:cubicBezTo>
                <a:cubicBezTo>
                  <a:pt x="24" y="7"/>
                  <a:pt x="24" y="7"/>
                  <a:pt x="24" y="7"/>
                </a:cubicBezTo>
                <a:cubicBezTo>
                  <a:pt x="30" y="13"/>
                  <a:pt x="30" y="13"/>
                  <a:pt x="30" y="13"/>
                </a:cubicBezTo>
                <a:cubicBezTo>
                  <a:pt x="36" y="7"/>
                  <a:pt x="36" y="7"/>
                  <a:pt x="36" y="7"/>
                </a:cubicBezTo>
                <a:cubicBezTo>
                  <a:pt x="40" y="11"/>
                  <a:pt x="40" y="11"/>
                  <a:pt x="40" y="11"/>
                </a:cubicBezTo>
                <a:cubicBezTo>
                  <a:pt x="34" y="17"/>
                  <a:pt x="34" y="17"/>
                  <a:pt x="34" y="17"/>
                </a:cubicBezTo>
                <a:cubicBezTo>
                  <a:pt x="40" y="23"/>
                  <a:pt x="40" y="23"/>
                  <a:pt x="40" y="23"/>
                </a:cubicBezTo>
                <a:lnTo>
                  <a:pt x="36" y="26"/>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61" name="Freeform 239"/>
          <p:cNvSpPr>
            <a:spLocks noEditPoints="1"/>
          </p:cNvSpPr>
          <p:nvPr/>
        </p:nvSpPr>
        <p:spPr bwMode="auto">
          <a:xfrm>
            <a:off x="1456826" y="2304007"/>
            <a:ext cx="369006" cy="325594"/>
          </a:xfrm>
          <a:custGeom>
            <a:avLst/>
            <a:gdLst>
              <a:gd name="T0" fmla="*/ 4 w 43"/>
              <a:gd name="T1" fmla="*/ 12 h 38"/>
              <a:gd name="T2" fmla="*/ 20 w 43"/>
              <a:gd name="T3" fmla="*/ 11 h 38"/>
              <a:gd name="T4" fmla="*/ 31 w 43"/>
              <a:gd name="T5" fmla="*/ 14 h 38"/>
              <a:gd name="T6" fmla="*/ 42 w 43"/>
              <a:gd name="T7" fmla="*/ 9 h 38"/>
              <a:gd name="T8" fmla="*/ 42 w 43"/>
              <a:gd name="T9" fmla="*/ 5 h 38"/>
              <a:gd name="T10" fmla="*/ 39 w 43"/>
              <a:gd name="T11" fmla="*/ 5 h 38"/>
              <a:gd name="T12" fmla="*/ 23 w 43"/>
              <a:gd name="T13" fmla="*/ 7 h 38"/>
              <a:gd name="T14" fmla="*/ 1 w 43"/>
              <a:gd name="T15" fmla="*/ 8 h 38"/>
              <a:gd name="T16" fmla="*/ 1 w 43"/>
              <a:gd name="T17" fmla="*/ 12 h 38"/>
              <a:gd name="T18" fmla="*/ 4 w 43"/>
              <a:gd name="T19" fmla="*/ 12 h 38"/>
              <a:gd name="T20" fmla="*/ 39 w 43"/>
              <a:gd name="T21" fmla="*/ 17 h 38"/>
              <a:gd name="T22" fmla="*/ 23 w 43"/>
              <a:gd name="T23" fmla="*/ 18 h 38"/>
              <a:gd name="T24" fmla="*/ 1 w 43"/>
              <a:gd name="T25" fmla="*/ 20 h 38"/>
              <a:gd name="T26" fmla="*/ 1 w 43"/>
              <a:gd name="T27" fmla="*/ 24 h 38"/>
              <a:gd name="T28" fmla="*/ 4 w 43"/>
              <a:gd name="T29" fmla="*/ 24 h 38"/>
              <a:gd name="T30" fmla="*/ 20 w 43"/>
              <a:gd name="T31" fmla="*/ 23 h 38"/>
              <a:gd name="T32" fmla="*/ 31 w 43"/>
              <a:gd name="T33" fmla="*/ 26 h 38"/>
              <a:gd name="T34" fmla="*/ 42 w 43"/>
              <a:gd name="T35" fmla="*/ 21 h 38"/>
              <a:gd name="T36" fmla="*/ 42 w 43"/>
              <a:gd name="T37" fmla="*/ 17 h 38"/>
              <a:gd name="T38" fmla="*/ 39 w 43"/>
              <a:gd name="T39" fmla="*/ 17 h 38"/>
              <a:gd name="T40" fmla="*/ 39 w 43"/>
              <a:gd name="T41" fmla="*/ 29 h 38"/>
              <a:gd name="T42" fmla="*/ 23 w 43"/>
              <a:gd name="T43" fmla="*/ 30 h 38"/>
              <a:gd name="T44" fmla="*/ 1 w 43"/>
              <a:gd name="T45" fmla="*/ 32 h 38"/>
              <a:gd name="T46" fmla="*/ 1 w 43"/>
              <a:gd name="T47" fmla="*/ 36 h 38"/>
              <a:gd name="T48" fmla="*/ 4 w 43"/>
              <a:gd name="T49" fmla="*/ 36 h 38"/>
              <a:gd name="T50" fmla="*/ 20 w 43"/>
              <a:gd name="T51" fmla="*/ 35 h 38"/>
              <a:gd name="T52" fmla="*/ 31 w 43"/>
              <a:gd name="T53" fmla="*/ 38 h 38"/>
              <a:gd name="T54" fmla="*/ 42 w 43"/>
              <a:gd name="T55" fmla="*/ 33 h 38"/>
              <a:gd name="T56" fmla="*/ 42 w 43"/>
              <a:gd name="T57" fmla="*/ 29 h 38"/>
              <a:gd name="T58" fmla="*/ 39 w 43"/>
              <a:gd name="T59" fmla="*/ 29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3" h="38">
                <a:moveTo>
                  <a:pt x="4" y="12"/>
                </a:moveTo>
                <a:cubicBezTo>
                  <a:pt x="8" y="9"/>
                  <a:pt x="12" y="6"/>
                  <a:pt x="20" y="11"/>
                </a:cubicBezTo>
                <a:cubicBezTo>
                  <a:pt x="25" y="13"/>
                  <a:pt x="28" y="14"/>
                  <a:pt x="31" y="14"/>
                </a:cubicBezTo>
                <a:cubicBezTo>
                  <a:pt x="36" y="14"/>
                  <a:pt x="39" y="11"/>
                  <a:pt x="42" y="9"/>
                </a:cubicBezTo>
                <a:cubicBezTo>
                  <a:pt x="43" y="8"/>
                  <a:pt x="43" y="6"/>
                  <a:pt x="42" y="5"/>
                </a:cubicBezTo>
                <a:cubicBezTo>
                  <a:pt x="41" y="4"/>
                  <a:pt x="40" y="4"/>
                  <a:pt x="39" y="5"/>
                </a:cubicBezTo>
                <a:cubicBezTo>
                  <a:pt x="35" y="9"/>
                  <a:pt x="31" y="11"/>
                  <a:pt x="23" y="7"/>
                </a:cubicBezTo>
                <a:cubicBezTo>
                  <a:pt x="11" y="0"/>
                  <a:pt x="6" y="5"/>
                  <a:pt x="1" y="8"/>
                </a:cubicBezTo>
                <a:cubicBezTo>
                  <a:pt x="0" y="9"/>
                  <a:pt x="0" y="11"/>
                  <a:pt x="1" y="12"/>
                </a:cubicBezTo>
                <a:cubicBezTo>
                  <a:pt x="2" y="13"/>
                  <a:pt x="3" y="13"/>
                  <a:pt x="4" y="12"/>
                </a:cubicBezTo>
                <a:close/>
                <a:moveTo>
                  <a:pt x="39" y="17"/>
                </a:moveTo>
                <a:cubicBezTo>
                  <a:pt x="35" y="21"/>
                  <a:pt x="31" y="23"/>
                  <a:pt x="23" y="18"/>
                </a:cubicBezTo>
                <a:cubicBezTo>
                  <a:pt x="11" y="12"/>
                  <a:pt x="6" y="17"/>
                  <a:pt x="1" y="20"/>
                </a:cubicBezTo>
                <a:cubicBezTo>
                  <a:pt x="0" y="21"/>
                  <a:pt x="0" y="23"/>
                  <a:pt x="1" y="24"/>
                </a:cubicBezTo>
                <a:cubicBezTo>
                  <a:pt x="2" y="25"/>
                  <a:pt x="3" y="25"/>
                  <a:pt x="4" y="24"/>
                </a:cubicBezTo>
                <a:cubicBezTo>
                  <a:pt x="8" y="21"/>
                  <a:pt x="12" y="18"/>
                  <a:pt x="20" y="23"/>
                </a:cubicBezTo>
                <a:cubicBezTo>
                  <a:pt x="25" y="25"/>
                  <a:pt x="28" y="26"/>
                  <a:pt x="31" y="26"/>
                </a:cubicBezTo>
                <a:cubicBezTo>
                  <a:pt x="36" y="26"/>
                  <a:pt x="39" y="23"/>
                  <a:pt x="42" y="21"/>
                </a:cubicBezTo>
                <a:cubicBezTo>
                  <a:pt x="43" y="20"/>
                  <a:pt x="43" y="18"/>
                  <a:pt x="42" y="17"/>
                </a:cubicBezTo>
                <a:cubicBezTo>
                  <a:pt x="41" y="16"/>
                  <a:pt x="40" y="16"/>
                  <a:pt x="39" y="17"/>
                </a:cubicBezTo>
                <a:close/>
                <a:moveTo>
                  <a:pt x="39" y="29"/>
                </a:moveTo>
                <a:cubicBezTo>
                  <a:pt x="35" y="33"/>
                  <a:pt x="31" y="35"/>
                  <a:pt x="23" y="30"/>
                </a:cubicBezTo>
                <a:cubicBezTo>
                  <a:pt x="11" y="24"/>
                  <a:pt x="6" y="29"/>
                  <a:pt x="1" y="32"/>
                </a:cubicBezTo>
                <a:cubicBezTo>
                  <a:pt x="0" y="33"/>
                  <a:pt x="0" y="35"/>
                  <a:pt x="1" y="36"/>
                </a:cubicBezTo>
                <a:cubicBezTo>
                  <a:pt x="2" y="37"/>
                  <a:pt x="3" y="37"/>
                  <a:pt x="4" y="36"/>
                </a:cubicBezTo>
                <a:cubicBezTo>
                  <a:pt x="8" y="32"/>
                  <a:pt x="12" y="30"/>
                  <a:pt x="20" y="35"/>
                </a:cubicBezTo>
                <a:cubicBezTo>
                  <a:pt x="25" y="37"/>
                  <a:pt x="28" y="38"/>
                  <a:pt x="31" y="38"/>
                </a:cubicBezTo>
                <a:cubicBezTo>
                  <a:pt x="36" y="38"/>
                  <a:pt x="39" y="35"/>
                  <a:pt x="42" y="33"/>
                </a:cubicBezTo>
                <a:cubicBezTo>
                  <a:pt x="43" y="32"/>
                  <a:pt x="43" y="30"/>
                  <a:pt x="42" y="29"/>
                </a:cubicBezTo>
                <a:cubicBezTo>
                  <a:pt x="41" y="28"/>
                  <a:pt x="40" y="28"/>
                  <a:pt x="39" y="29"/>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62" name="Freeform 240"/>
          <p:cNvSpPr>
            <a:spLocks noEditPoints="1"/>
          </p:cNvSpPr>
          <p:nvPr/>
        </p:nvSpPr>
        <p:spPr bwMode="auto">
          <a:xfrm>
            <a:off x="2611640" y="2294962"/>
            <a:ext cx="394331" cy="343683"/>
          </a:xfrm>
          <a:custGeom>
            <a:avLst/>
            <a:gdLst>
              <a:gd name="T0" fmla="*/ 45 w 46"/>
              <a:gd name="T1" fmla="*/ 37 h 40"/>
              <a:gd name="T2" fmla="*/ 24 w 46"/>
              <a:gd name="T3" fmla="*/ 1 h 40"/>
              <a:gd name="T4" fmla="*/ 23 w 46"/>
              <a:gd name="T5" fmla="*/ 0 h 40"/>
              <a:gd name="T6" fmla="*/ 22 w 46"/>
              <a:gd name="T7" fmla="*/ 1 h 40"/>
              <a:gd name="T8" fmla="*/ 1 w 46"/>
              <a:gd name="T9" fmla="*/ 37 h 40"/>
              <a:gd name="T10" fmla="*/ 1 w 46"/>
              <a:gd name="T11" fmla="*/ 39 h 40"/>
              <a:gd name="T12" fmla="*/ 2 w 46"/>
              <a:gd name="T13" fmla="*/ 40 h 40"/>
              <a:gd name="T14" fmla="*/ 44 w 46"/>
              <a:gd name="T15" fmla="*/ 40 h 40"/>
              <a:gd name="T16" fmla="*/ 45 w 46"/>
              <a:gd name="T17" fmla="*/ 39 h 40"/>
              <a:gd name="T18" fmla="*/ 45 w 46"/>
              <a:gd name="T19" fmla="*/ 37 h 40"/>
              <a:gd name="T20" fmla="*/ 26 w 46"/>
              <a:gd name="T21" fmla="*/ 35 h 40"/>
              <a:gd name="T22" fmla="*/ 20 w 46"/>
              <a:gd name="T23" fmla="*/ 35 h 40"/>
              <a:gd name="T24" fmla="*/ 20 w 46"/>
              <a:gd name="T25" fmla="*/ 30 h 40"/>
              <a:gd name="T26" fmla="*/ 26 w 46"/>
              <a:gd name="T27" fmla="*/ 30 h 40"/>
              <a:gd name="T28" fmla="*/ 26 w 46"/>
              <a:gd name="T29" fmla="*/ 35 h 40"/>
              <a:gd name="T30" fmla="*/ 26 w 46"/>
              <a:gd name="T31" fmla="*/ 27 h 40"/>
              <a:gd name="T32" fmla="*/ 20 w 46"/>
              <a:gd name="T33" fmla="*/ 27 h 40"/>
              <a:gd name="T34" fmla="*/ 20 w 46"/>
              <a:gd name="T35" fmla="*/ 13 h 40"/>
              <a:gd name="T36" fmla="*/ 26 w 46"/>
              <a:gd name="T37" fmla="*/ 13 h 40"/>
              <a:gd name="T38" fmla="*/ 26 w 46"/>
              <a:gd name="T39" fmla="*/ 27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6" h="40">
                <a:moveTo>
                  <a:pt x="45" y="37"/>
                </a:moveTo>
                <a:cubicBezTo>
                  <a:pt x="24" y="1"/>
                  <a:pt x="24" y="1"/>
                  <a:pt x="24" y="1"/>
                </a:cubicBezTo>
                <a:cubicBezTo>
                  <a:pt x="24" y="0"/>
                  <a:pt x="24" y="0"/>
                  <a:pt x="23" y="0"/>
                </a:cubicBezTo>
                <a:cubicBezTo>
                  <a:pt x="22" y="0"/>
                  <a:pt x="22" y="0"/>
                  <a:pt x="22" y="1"/>
                </a:cubicBezTo>
                <a:cubicBezTo>
                  <a:pt x="1" y="37"/>
                  <a:pt x="1" y="37"/>
                  <a:pt x="1" y="37"/>
                </a:cubicBezTo>
                <a:cubicBezTo>
                  <a:pt x="0" y="38"/>
                  <a:pt x="0" y="39"/>
                  <a:pt x="1" y="39"/>
                </a:cubicBezTo>
                <a:cubicBezTo>
                  <a:pt x="1" y="39"/>
                  <a:pt x="1" y="40"/>
                  <a:pt x="2" y="40"/>
                </a:cubicBezTo>
                <a:cubicBezTo>
                  <a:pt x="44" y="40"/>
                  <a:pt x="44" y="40"/>
                  <a:pt x="44" y="40"/>
                </a:cubicBezTo>
                <a:cubicBezTo>
                  <a:pt x="44" y="40"/>
                  <a:pt x="45" y="39"/>
                  <a:pt x="45" y="39"/>
                </a:cubicBezTo>
                <a:cubicBezTo>
                  <a:pt x="46" y="39"/>
                  <a:pt x="46" y="38"/>
                  <a:pt x="45" y="37"/>
                </a:cubicBezTo>
                <a:close/>
                <a:moveTo>
                  <a:pt x="26" y="35"/>
                </a:moveTo>
                <a:cubicBezTo>
                  <a:pt x="20" y="35"/>
                  <a:pt x="20" y="35"/>
                  <a:pt x="20" y="35"/>
                </a:cubicBezTo>
                <a:cubicBezTo>
                  <a:pt x="20" y="30"/>
                  <a:pt x="20" y="30"/>
                  <a:pt x="20" y="30"/>
                </a:cubicBezTo>
                <a:cubicBezTo>
                  <a:pt x="26" y="30"/>
                  <a:pt x="26" y="30"/>
                  <a:pt x="26" y="30"/>
                </a:cubicBezTo>
                <a:lnTo>
                  <a:pt x="26" y="35"/>
                </a:lnTo>
                <a:close/>
                <a:moveTo>
                  <a:pt x="26" y="27"/>
                </a:moveTo>
                <a:cubicBezTo>
                  <a:pt x="20" y="27"/>
                  <a:pt x="20" y="27"/>
                  <a:pt x="20" y="27"/>
                </a:cubicBezTo>
                <a:cubicBezTo>
                  <a:pt x="20" y="13"/>
                  <a:pt x="20" y="13"/>
                  <a:pt x="20" y="13"/>
                </a:cubicBezTo>
                <a:cubicBezTo>
                  <a:pt x="26" y="13"/>
                  <a:pt x="26" y="13"/>
                  <a:pt x="26" y="13"/>
                </a:cubicBezTo>
                <a:lnTo>
                  <a:pt x="26" y="27"/>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63" name="Freeform 267"/>
          <p:cNvSpPr>
            <a:spLocks/>
          </p:cNvSpPr>
          <p:nvPr/>
        </p:nvSpPr>
        <p:spPr bwMode="auto">
          <a:xfrm>
            <a:off x="7421272" y="2859909"/>
            <a:ext cx="162798" cy="188121"/>
          </a:xfrm>
          <a:custGeom>
            <a:avLst/>
            <a:gdLst>
              <a:gd name="T0" fmla="*/ 0 w 45"/>
              <a:gd name="T1" fmla="*/ 0 h 52"/>
              <a:gd name="T2" fmla="*/ 0 w 45"/>
              <a:gd name="T3" fmla="*/ 52 h 52"/>
              <a:gd name="T4" fmla="*/ 45 w 45"/>
              <a:gd name="T5" fmla="*/ 26 h 52"/>
              <a:gd name="T6" fmla="*/ 0 w 45"/>
              <a:gd name="T7" fmla="*/ 0 h 52"/>
            </a:gdLst>
            <a:ahLst/>
            <a:cxnLst>
              <a:cxn ang="0">
                <a:pos x="T0" y="T1"/>
              </a:cxn>
              <a:cxn ang="0">
                <a:pos x="T2" y="T3"/>
              </a:cxn>
              <a:cxn ang="0">
                <a:pos x="T4" y="T5"/>
              </a:cxn>
              <a:cxn ang="0">
                <a:pos x="T6" y="T7"/>
              </a:cxn>
            </a:cxnLst>
            <a:rect l="0" t="0" r="r" b="b"/>
            <a:pathLst>
              <a:path w="45" h="52">
                <a:moveTo>
                  <a:pt x="0" y="0"/>
                </a:moveTo>
                <a:lnTo>
                  <a:pt x="0" y="52"/>
                </a:lnTo>
                <a:lnTo>
                  <a:pt x="45" y="26"/>
                </a:lnTo>
                <a:lnTo>
                  <a:pt x="0"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64" name="Freeform 268"/>
          <p:cNvSpPr>
            <a:spLocks/>
          </p:cNvSpPr>
          <p:nvPr/>
        </p:nvSpPr>
        <p:spPr bwMode="auto">
          <a:xfrm>
            <a:off x="7412228" y="3360650"/>
            <a:ext cx="180885" cy="155562"/>
          </a:xfrm>
          <a:custGeom>
            <a:avLst/>
            <a:gdLst>
              <a:gd name="T0" fmla="*/ 0 w 50"/>
              <a:gd name="T1" fmla="*/ 43 h 43"/>
              <a:gd name="T2" fmla="*/ 50 w 50"/>
              <a:gd name="T3" fmla="*/ 43 h 43"/>
              <a:gd name="T4" fmla="*/ 24 w 50"/>
              <a:gd name="T5" fmla="*/ 0 h 43"/>
              <a:gd name="T6" fmla="*/ 0 w 50"/>
              <a:gd name="T7" fmla="*/ 43 h 43"/>
            </a:gdLst>
            <a:ahLst/>
            <a:cxnLst>
              <a:cxn ang="0">
                <a:pos x="T0" y="T1"/>
              </a:cxn>
              <a:cxn ang="0">
                <a:pos x="T2" y="T3"/>
              </a:cxn>
              <a:cxn ang="0">
                <a:pos x="T4" y="T5"/>
              </a:cxn>
              <a:cxn ang="0">
                <a:pos x="T6" y="T7"/>
              </a:cxn>
            </a:cxnLst>
            <a:rect l="0" t="0" r="r" b="b"/>
            <a:pathLst>
              <a:path w="50" h="43">
                <a:moveTo>
                  <a:pt x="0" y="43"/>
                </a:moveTo>
                <a:lnTo>
                  <a:pt x="50" y="43"/>
                </a:lnTo>
                <a:lnTo>
                  <a:pt x="24" y="0"/>
                </a:lnTo>
                <a:lnTo>
                  <a:pt x="0" y="43"/>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65" name="Freeform 273"/>
          <p:cNvSpPr>
            <a:spLocks/>
          </p:cNvSpPr>
          <p:nvPr/>
        </p:nvSpPr>
        <p:spPr bwMode="auto">
          <a:xfrm>
            <a:off x="5674300" y="3319047"/>
            <a:ext cx="144708" cy="238769"/>
          </a:xfrm>
          <a:custGeom>
            <a:avLst/>
            <a:gdLst>
              <a:gd name="T0" fmla="*/ 5 w 17"/>
              <a:gd name="T1" fmla="*/ 1 h 28"/>
              <a:gd name="T2" fmla="*/ 16 w 17"/>
              <a:gd name="T3" fmla="*/ 12 h 28"/>
              <a:gd name="T4" fmla="*/ 17 w 17"/>
              <a:gd name="T5" fmla="*/ 14 h 28"/>
              <a:gd name="T6" fmla="*/ 16 w 17"/>
              <a:gd name="T7" fmla="*/ 16 h 28"/>
              <a:gd name="T8" fmla="*/ 5 w 17"/>
              <a:gd name="T9" fmla="*/ 27 h 28"/>
              <a:gd name="T10" fmla="*/ 1 w 17"/>
              <a:gd name="T11" fmla="*/ 27 h 28"/>
              <a:gd name="T12" fmla="*/ 1 w 17"/>
              <a:gd name="T13" fmla="*/ 23 h 28"/>
              <a:gd name="T14" fmla="*/ 10 w 17"/>
              <a:gd name="T15" fmla="*/ 14 h 28"/>
              <a:gd name="T16" fmla="*/ 1 w 17"/>
              <a:gd name="T17" fmla="*/ 5 h 28"/>
              <a:gd name="T18" fmla="*/ 1 w 17"/>
              <a:gd name="T19" fmla="*/ 1 h 28"/>
              <a:gd name="T20" fmla="*/ 5 w 17"/>
              <a:gd name="T21" fmla="*/ 1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28">
                <a:moveTo>
                  <a:pt x="5" y="1"/>
                </a:moveTo>
                <a:cubicBezTo>
                  <a:pt x="6" y="2"/>
                  <a:pt x="16" y="12"/>
                  <a:pt x="16" y="12"/>
                </a:cubicBezTo>
                <a:cubicBezTo>
                  <a:pt x="16" y="13"/>
                  <a:pt x="17" y="13"/>
                  <a:pt x="17" y="14"/>
                </a:cubicBezTo>
                <a:cubicBezTo>
                  <a:pt x="17" y="15"/>
                  <a:pt x="16" y="15"/>
                  <a:pt x="16" y="16"/>
                </a:cubicBezTo>
                <a:cubicBezTo>
                  <a:pt x="16" y="16"/>
                  <a:pt x="6" y="26"/>
                  <a:pt x="5" y="27"/>
                </a:cubicBezTo>
                <a:cubicBezTo>
                  <a:pt x="4" y="28"/>
                  <a:pt x="2" y="28"/>
                  <a:pt x="1" y="27"/>
                </a:cubicBezTo>
                <a:cubicBezTo>
                  <a:pt x="0" y="26"/>
                  <a:pt x="0" y="25"/>
                  <a:pt x="1" y="23"/>
                </a:cubicBezTo>
                <a:cubicBezTo>
                  <a:pt x="10" y="14"/>
                  <a:pt x="10" y="14"/>
                  <a:pt x="10" y="14"/>
                </a:cubicBezTo>
                <a:cubicBezTo>
                  <a:pt x="1" y="5"/>
                  <a:pt x="1" y="5"/>
                  <a:pt x="1" y="5"/>
                </a:cubicBezTo>
                <a:cubicBezTo>
                  <a:pt x="0" y="4"/>
                  <a:pt x="0" y="2"/>
                  <a:pt x="1" y="1"/>
                </a:cubicBezTo>
                <a:cubicBezTo>
                  <a:pt x="2" y="0"/>
                  <a:pt x="4" y="0"/>
                  <a:pt x="5" y="1"/>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66" name="Freeform 277"/>
          <p:cNvSpPr>
            <a:spLocks/>
          </p:cNvSpPr>
          <p:nvPr/>
        </p:nvSpPr>
        <p:spPr bwMode="auto">
          <a:xfrm>
            <a:off x="3860997" y="2269638"/>
            <a:ext cx="195356" cy="394331"/>
          </a:xfrm>
          <a:custGeom>
            <a:avLst/>
            <a:gdLst>
              <a:gd name="T0" fmla="*/ 54 w 54"/>
              <a:gd name="T1" fmla="*/ 83 h 109"/>
              <a:gd name="T2" fmla="*/ 35 w 54"/>
              <a:gd name="T3" fmla="*/ 83 h 109"/>
              <a:gd name="T4" fmla="*/ 35 w 54"/>
              <a:gd name="T5" fmla="*/ 0 h 109"/>
              <a:gd name="T6" fmla="*/ 16 w 54"/>
              <a:gd name="T7" fmla="*/ 0 h 109"/>
              <a:gd name="T8" fmla="*/ 16 w 54"/>
              <a:gd name="T9" fmla="*/ 83 h 109"/>
              <a:gd name="T10" fmla="*/ 0 w 54"/>
              <a:gd name="T11" fmla="*/ 83 h 109"/>
              <a:gd name="T12" fmla="*/ 26 w 54"/>
              <a:gd name="T13" fmla="*/ 109 h 109"/>
              <a:gd name="T14" fmla="*/ 54 w 54"/>
              <a:gd name="T15" fmla="*/ 83 h 10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4" h="109">
                <a:moveTo>
                  <a:pt x="54" y="83"/>
                </a:moveTo>
                <a:lnTo>
                  <a:pt x="35" y="83"/>
                </a:lnTo>
                <a:lnTo>
                  <a:pt x="35" y="0"/>
                </a:lnTo>
                <a:lnTo>
                  <a:pt x="16" y="0"/>
                </a:lnTo>
                <a:lnTo>
                  <a:pt x="16" y="83"/>
                </a:lnTo>
                <a:lnTo>
                  <a:pt x="0" y="83"/>
                </a:lnTo>
                <a:lnTo>
                  <a:pt x="26" y="109"/>
                </a:lnTo>
                <a:lnTo>
                  <a:pt x="54" y="83"/>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67" name="Freeform 288"/>
          <p:cNvSpPr>
            <a:spLocks/>
          </p:cNvSpPr>
          <p:nvPr/>
        </p:nvSpPr>
        <p:spPr bwMode="auto">
          <a:xfrm>
            <a:off x="5656211" y="3873828"/>
            <a:ext cx="180885" cy="101296"/>
          </a:xfrm>
          <a:custGeom>
            <a:avLst/>
            <a:gdLst>
              <a:gd name="T0" fmla="*/ 19 w 21"/>
              <a:gd name="T1" fmla="*/ 0 h 12"/>
              <a:gd name="T2" fmla="*/ 21 w 21"/>
              <a:gd name="T3" fmla="*/ 0 h 12"/>
              <a:gd name="T4" fmla="*/ 21 w 21"/>
              <a:gd name="T5" fmla="*/ 3 h 12"/>
              <a:gd name="T6" fmla="*/ 12 w 21"/>
              <a:gd name="T7" fmla="*/ 12 h 12"/>
              <a:gd name="T8" fmla="*/ 9 w 21"/>
              <a:gd name="T9" fmla="*/ 12 h 12"/>
              <a:gd name="T10" fmla="*/ 0 w 21"/>
              <a:gd name="T11" fmla="*/ 3 h 12"/>
              <a:gd name="T12" fmla="*/ 0 w 21"/>
              <a:gd name="T13" fmla="*/ 0 h 12"/>
              <a:gd name="T14" fmla="*/ 2 w 21"/>
              <a:gd name="T15" fmla="*/ 0 h 12"/>
              <a:gd name="T16" fmla="*/ 11 w 21"/>
              <a:gd name="T17" fmla="*/ 8 h 12"/>
              <a:gd name="T18" fmla="*/ 19 w 21"/>
              <a:gd name="T1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1" h="12">
                <a:moveTo>
                  <a:pt x="19" y="0"/>
                </a:moveTo>
                <a:cubicBezTo>
                  <a:pt x="19" y="0"/>
                  <a:pt x="20" y="0"/>
                  <a:pt x="21" y="0"/>
                </a:cubicBezTo>
                <a:cubicBezTo>
                  <a:pt x="21" y="1"/>
                  <a:pt x="21" y="2"/>
                  <a:pt x="21" y="3"/>
                </a:cubicBezTo>
                <a:cubicBezTo>
                  <a:pt x="12" y="12"/>
                  <a:pt x="12" y="12"/>
                  <a:pt x="12" y="12"/>
                </a:cubicBezTo>
                <a:cubicBezTo>
                  <a:pt x="11" y="12"/>
                  <a:pt x="10" y="12"/>
                  <a:pt x="9" y="12"/>
                </a:cubicBezTo>
                <a:cubicBezTo>
                  <a:pt x="0" y="3"/>
                  <a:pt x="0" y="3"/>
                  <a:pt x="0" y="3"/>
                </a:cubicBezTo>
                <a:cubicBezTo>
                  <a:pt x="0" y="2"/>
                  <a:pt x="0" y="1"/>
                  <a:pt x="0" y="0"/>
                </a:cubicBezTo>
                <a:cubicBezTo>
                  <a:pt x="1" y="0"/>
                  <a:pt x="2" y="0"/>
                  <a:pt x="2" y="0"/>
                </a:cubicBezTo>
                <a:cubicBezTo>
                  <a:pt x="11" y="8"/>
                  <a:pt x="11" y="8"/>
                  <a:pt x="11" y="8"/>
                </a:cubicBezTo>
                <a:lnTo>
                  <a:pt x="19"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68" name="Text Placeholder 67"/>
          <p:cNvSpPr>
            <a:spLocks noGrp="1"/>
          </p:cNvSpPr>
          <p:nvPr>
            <p:ph type="body" sz="quarter" idx="10"/>
          </p:nvPr>
        </p:nvSpPr>
        <p:spPr/>
        <p:txBody>
          <a:bodyPr/>
          <a:lstStyle/>
          <a:p>
            <a:r>
              <a:rPr lang="en-US" dirty="0"/>
              <a:t>Icons</a:t>
            </a:r>
          </a:p>
        </p:txBody>
      </p:sp>
      <p:sp>
        <p:nvSpPr>
          <p:cNvPr id="74" name="Text Placeholder 73"/>
          <p:cNvSpPr>
            <a:spLocks noGrp="1"/>
          </p:cNvSpPr>
          <p:nvPr>
            <p:ph type="body" sz="quarter" idx="11"/>
          </p:nvPr>
        </p:nvSpPr>
        <p:spPr/>
        <p:txBody>
          <a:bodyPr/>
          <a:lstStyle/>
          <a:p>
            <a:r>
              <a:rPr lang="en-US" dirty="0"/>
              <a:t>Lorem ipsum dolor sit amet, consectetuer adipiscing elit. Aenean commodo ligula eget dolor. </a:t>
            </a:r>
            <a:r>
              <a:rPr lang="en-US" b="1" dirty="0">
                <a:solidFill>
                  <a:schemeClr val="accent1"/>
                </a:solidFill>
              </a:rPr>
              <a:t>Aenean massa. Cum sociis natoque penatibus </a:t>
            </a:r>
            <a:r>
              <a:rPr lang="en-US" dirty="0"/>
              <a:t>magnis dis parturient montes, nascetur ridiculus mus. Donec quam felis, ultricies nec, pellentesque eu, pretium quis, sem.</a:t>
            </a:r>
          </a:p>
        </p:txBody>
      </p:sp>
    </p:spTree>
    <p:extLst>
      <p:ext uri="{BB962C8B-B14F-4D97-AF65-F5344CB8AC3E}">
        <p14:creationId xmlns:p14="http://schemas.microsoft.com/office/powerpoint/2010/main" val="132963674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Diamond 21"/>
          <p:cNvSpPr/>
          <p:nvPr/>
        </p:nvSpPr>
        <p:spPr>
          <a:xfrm>
            <a:off x="1926014" y="2892660"/>
            <a:ext cx="1085037" cy="1085037"/>
          </a:xfrm>
          <a:prstGeom prst="diamond">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23" name="Diamond 22"/>
          <p:cNvSpPr/>
          <p:nvPr/>
        </p:nvSpPr>
        <p:spPr>
          <a:xfrm>
            <a:off x="2979174" y="2895784"/>
            <a:ext cx="1085037" cy="1085037"/>
          </a:xfrm>
          <a:prstGeom prst="diamond">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24" name="Diamond 23"/>
          <p:cNvSpPr/>
          <p:nvPr/>
        </p:nvSpPr>
        <p:spPr>
          <a:xfrm>
            <a:off x="4027822" y="2892660"/>
            <a:ext cx="1085037" cy="1085037"/>
          </a:xfrm>
          <a:prstGeom prst="diamond">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25" name="Diamond 24"/>
          <p:cNvSpPr/>
          <p:nvPr/>
        </p:nvSpPr>
        <p:spPr>
          <a:xfrm>
            <a:off x="5080981" y="2892660"/>
            <a:ext cx="1085037" cy="1085037"/>
          </a:xfrm>
          <a:prstGeom prst="diamond">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26" name="Diamond 25"/>
          <p:cNvSpPr/>
          <p:nvPr/>
        </p:nvSpPr>
        <p:spPr>
          <a:xfrm>
            <a:off x="6134142" y="2892660"/>
            <a:ext cx="1085037" cy="1085037"/>
          </a:xfrm>
          <a:prstGeom prst="diamond">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29" name="Text Placeholder 4"/>
          <p:cNvSpPr txBox="1">
            <a:spLocks/>
          </p:cNvSpPr>
          <p:nvPr/>
        </p:nvSpPr>
        <p:spPr>
          <a:xfrm>
            <a:off x="685802" y="4712488"/>
            <a:ext cx="7772400" cy="597188"/>
          </a:xfrm>
          <a:prstGeom prst="rect">
            <a:avLst/>
          </a:prstGeom>
        </p:spPr>
        <p:txBody>
          <a:bodyPr>
            <a:noAutofit/>
          </a:bodyPr>
          <a:lstStyle>
            <a:lvl1pPr marL="0" indent="0" algn="just" defTabSz="685800" rtl="0" eaLnBrk="1" latinLnBrk="0" hangingPunct="1">
              <a:lnSpc>
                <a:spcPct val="100000"/>
              </a:lnSpc>
              <a:spcBef>
                <a:spcPts val="0"/>
              </a:spcBef>
              <a:buFont typeface="Arial" panose="020B0604020202020204" pitchFamily="34" charset="0"/>
              <a:buNone/>
              <a:defRPr sz="1000" b="0" kern="1200">
                <a:solidFill>
                  <a:schemeClr val="tx2"/>
                </a:solidFill>
                <a:latin typeface="+mj-lt"/>
                <a:ea typeface="+mn-ea"/>
                <a:cs typeface="+mn-cs"/>
              </a:defRPr>
            </a:lvl1pPr>
            <a:lvl2pPr marL="0" indent="0" algn="l" defTabSz="685800" rtl="0" eaLnBrk="1" latinLnBrk="0" hangingPunct="1">
              <a:lnSpc>
                <a:spcPct val="90000"/>
              </a:lnSpc>
              <a:spcBef>
                <a:spcPts val="0"/>
              </a:spcBef>
              <a:buFont typeface="Arial" panose="020B0604020202020204" pitchFamily="34" charset="0"/>
              <a:buNone/>
              <a:defRPr sz="1100" kern="1200">
                <a:solidFill>
                  <a:schemeClr val="tx2"/>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en-US" sz="1050" dirty="0">
                <a:latin typeface="+mn-lt"/>
              </a:rPr>
              <a:t>Lorem ipsum dolor sit amet, consectetuer adipiscing elit. Aenean commodo ligula eget dolor. Aenean massa. Cum sociis natoque penatibus et magnis dis parturient montes, nascetur ridiculus mus. Donec quam felis, ultricies nec, pellentesque eu, pretium quis, sem.</a:t>
            </a:r>
          </a:p>
        </p:txBody>
      </p:sp>
      <p:sp>
        <p:nvSpPr>
          <p:cNvPr id="2" name="Picture Placeholder 1"/>
          <p:cNvSpPr>
            <a:spLocks noGrp="1"/>
          </p:cNvSpPr>
          <p:nvPr>
            <p:ph type="pic" sz="quarter" idx="10"/>
          </p:nvPr>
        </p:nvSpPr>
        <p:spPr/>
      </p:sp>
      <p:sp>
        <p:nvSpPr>
          <p:cNvPr id="3" name="Picture Placeholder 2"/>
          <p:cNvSpPr>
            <a:spLocks noGrp="1"/>
          </p:cNvSpPr>
          <p:nvPr>
            <p:ph type="pic" sz="quarter" idx="11"/>
          </p:nvPr>
        </p:nvSpPr>
        <p:spPr/>
      </p:sp>
      <p:sp>
        <p:nvSpPr>
          <p:cNvPr id="4" name="Picture Placeholder 3"/>
          <p:cNvSpPr>
            <a:spLocks noGrp="1"/>
          </p:cNvSpPr>
          <p:nvPr>
            <p:ph type="pic" sz="quarter" idx="12"/>
          </p:nvPr>
        </p:nvSpPr>
        <p:spPr/>
      </p:sp>
      <p:sp>
        <p:nvSpPr>
          <p:cNvPr id="6" name="Picture Placeholder 5"/>
          <p:cNvSpPr>
            <a:spLocks noGrp="1"/>
          </p:cNvSpPr>
          <p:nvPr>
            <p:ph type="pic" sz="quarter" idx="13"/>
          </p:nvPr>
        </p:nvSpPr>
        <p:spPr/>
      </p:sp>
      <p:sp>
        <p:nvSpPr>
          <p:cNvPr id="7" name="Picture Placeholder 6"/>
          <p:cNvSpPr>
            <a:spLocks noGrp="1"/>
          </p:cNvSpPr>
          <p:nvPr>
            <p:ph type="pic" sz="quarter" idx="14"/>
          </p:nvPr>
        </p:nvSpPr>
        <p:spPr/>
      </p:sp>
      <p:sp>
        <p:nvSpPr>
          <p:cNvPr id="8" name="Picture Placeholder 7"/>
          <p:cNvSpPr>
            <a:spLocks noGrp="1"/>
          </p:cNvSpPr>
          <p:nvPr>
            <p:ph type="pic" sz="quarter" idx="15"/>
          </p:nvPr>
        </p:nvSpPr>
        <p:spPr/>
      </p:sp>
      <p:sp>
        <p:nvSpPr>
          <p:cNvPr id="9" name="Picture Placeholder 8"/>
          <p:cNvSpPr>
            <a:spLocks noGrp="1"/>
          </p:cNvSpPr>
          <p:nvPr>
            <p:ph type="pic" sz="quarter" idx="16"/>
          </p:nvPr>
        </p:nvSpPr>
        <p:spPr/>
      </p:sp>
      <p:sp>
        <p:nvSpPr>
          <p:cNvPr id="11" name="Picture Placeholder 10"/>
          <p:cNvSpPr>
            <a:spLocks noGrp="1"/>
          </p:cNvSpPr>
          <p:nvPr>
            <p:ph type="pic" sz="quarter" idx="17"/>
          </p:nvPr>
        </p:nvSpPr>
        <p:spPr/>
      </p:sp>
      <p:sp>
        <p:nvSpPr>
          <p:cNvPr id="13" name="Picture Placeholder 12"/>
          <p:cNvSpPr>
            <a:spLocks noGrp="1"/>
          </p:cNvSpPr>
          <p:nvPr>
            <p:ph type="pic" sz="quarter" idx="18"/>
          </p:nvPr>
        </p:nvSpPr>
        <p:spPr/>
      </p:sp>
      <p:sp>
        <p:nvSpPr>
          <p:cNvPr id="14" name="Picture Placeholder 13"/>
          <p:cNvSpPr>
            <a:spLocks noGrp="1"/>
          </p:cNvSpPr>
          <p:nvPr>
            <p:ph type="pic" sz="quarter" idx="19"/>
          </p:nvPr>
        </p:nvSpPr>
        <p:spPr/>
      </p:sp>
      <p:sp>
        <p:nvSpPr>
          <p:cNvPr id="20" name="Picture Placeholder 19"/>
          <p:cNvSpPr>
            <a:spLocks noGrp="1"/>
          </p:cNvSpPr>
          <p:nvPr>
            <p:ph type="pic" sz="quarter" idx="20"/>
          </p:nvPr>
        </p:nvSpPr>
        <p:spPr/>
      </p:sp>
      <p:sp>
        <p:nvSpPr>
          <p:cNvPr id="21" name="Picture Placeholder 20"/>
          <p:cNvSpPr>
            <a:spLocks noGrp="1"/>
          </p:cNvSpPr>
          <p:nvPr>
            <p:ph type="pic" sz="quarter" idx="21"/>
          </p:nvPr>
        </p:nvSpPr>
        <p:spPr/>
      </p:sp>
      <p:sp>
        <p:nvSpPr>
          <p:cNvPr id="37" name="TextBox 36"/>
          <p:cNvSpPr txBox="1"/>
          <p:nvPr/>
        </p:nvSpPr>
        <p:spPr>
          <a:xfrm>
            <a:off x="2524808" y="781947"/>
            <a:ext cx="4094391" cy="553998"/>
          </a:xfrm>
          <a:prstGeom prst="rect">
            <a:avLst/>
          </a:prstGeom>
          <a:noFill/>
        </p:spPr>
        <p:txBody>
          <a:bodyPr wrap="none" rtlCol="0" anchor="ctr">
            <a:spAutoFit/>
          </a:bodyPr>
          <a:lstStyle/>
          <a:p>
            <a:pPr algn="ctr"/>
            <a:r>
              <a:rPr lang="en-US" sz="3000" dirty="0">
                <a:solidFill>
                  <a:schemeClr val="accent1"/>
                </a:solidFill>
                <a:latin typeface="+mj-lt"/>
              </a:rPr>
              <a:t>Our</a:t>
            </a:r>
            <a:r>
              <a:rPr lang="en-US" sz="3000" dirty="0">
                <a:solidFill>
                  <a:schemeClr val="tx2"/>
                </a:solidFill>
                <a:latin typeface="+mj-lt"/>
              </a:rPr>
              <a:t> Team, Place Holder images</a:t>
            </a:r>
          </a:p>
        </p:txBody>
      </p:sp>
      <p:sp>
        <p:nvSpPr>
          <p:cNvPr id="38" name="TextBox 37"/>
          <p:cNvSpPr txBox="1"/>
          <p:nvPr/>
        </p:nvSpPr>
        <p:spPr>
          <a:xfrm>
            <a:off x="685801" y="1243612"/>
            <a:ext cx="7772400" cy="369332"/>
          </a:xfrm>
          <a:prstGeom prst="rect">
            <a:avLst/>
          </a:prstGeom>
          <a:noFill/>
        </p:spPr>
        <p:txBody>
          <a:bodyPr wrap="square" rtlCol="0" anchor="ctr">
            <a:spAutoFit/>
          </a:bodyPr>
          <a:lstStyle/>
          <a:p>
            <a:pPr algn="ctr"/>
            <a:r>
              <a:rPr lang="en-US" sz="900" dirty="0">
                <a:solidFill>
                  <a:schemeClr val="tx2"/>
                </a:solidFill>
              </a:rPr>
              <a:t>Lorem ipsum dolor sit amet, consectetuer adipiscing elit. Aenean commodo ligula eget dolor. </a:t>
            </a:r>
            <a:r>
              <a:rPr lang="en-US" sz="900" b="1" dirty="0">
                <a:solidFill>
                  <a:schemeClr val="accent1"/>
                </a:solidFill>
              </a:rPr>
              <a:t>Aenean massa. Cum sociis natoque penatibus </a:t>
            </a:r>
            <a:r>
              <a:rPr lang="en-US" sz="900" dirty="0">
                <a:solidFill>
                  <a:schemeClr val="tx2"/>
                </a:solidFill>
              </a:rPr>
              <a:t>magnis dis parturient montes, nascetur ridiculus mus. Donec quam felis, ultricies nec, pellentesque eu, pretium quis, sem.</a:t>
            </a:r>
          </a:p>
        </p:txBody>
      </p:sp>
    </p:spTree>
    <p:extLst>
      <p:ext uri="{BB962C8B-B14F-4D97-AF65-F5344CB8AC3E}">
        <p14:creationId xmlns:p14="http://schemas.microsoft.com/office/powerpoint/2010/main" val="344442386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9">
                                            <p:txEl>
                                              <p:pRg st="0" end="0"/>
                                            </p:txEl>
                                          </p:spTgt>
                                        </p:tgtEl>
                                        <p:attrNameLst>
                                          <p:attrName>style.visibility</p:attrName>
                                        </p:attrNameLst>
                                      </p:cBhvr>
                                      <p:to>
                                        <p:strVal val="visible"/>
                                      </p:to>
                                    </p:set>
                                    <p:animEffect transition="in" filter="fade">
                                      <p:cBhvr>
                                        <p:cTn id="7" dur="500"/>
                                        <p:tgtEl>
                                          <p:spTgt spid="29">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 grpId="0" build="p">
        <p:tmplLst>
          <p:tmpl lvl="1">
            <p:tnLst>
              <p:par>
                <p:cTn presetID="10" presetClass="entr" presetSubtype="0" fill="hold" nodeType="afterEffect">
                  <p:stCondLst>
                    <p:cond delay="0"/>
                  </p:stCondLst>
                  <p:childTnLst>
                    <p:set>
                      <p:cBhvr>
                        <p:cTn dur="1" fill="hold">
                          <p:stCondLst>
                            <p:cond delay="0"/>
                          </p:stCondLst>
                        </p:cTn>
                        <p:tgtEl>
                          <p:spTgt spid="29"/>
                        </p:tgtEl>
                        <p:attrNameLst>
                          <p:attrName>style.visibility</p:attrName>
                        </p:attrNameLst>
                      </p:cBhvr>
                      <p:to>
                        <p:strVal val="visible"/>
                      </p:to>
                    </p:set>
                    <p:animEffect transition="in" filter="fade">
                      <p:cBhvr>
                        <p:cTn dur="500"/>
                        <p:tgtEl>
                          <p:spTgt spid="29"/>
                        </p:tgtEl>
                      </p:cBhvr>
                    </p:animEffect>
                  </p:childTnLst>
                </p:cTn>
              </p:par>
            </p:tnLst>
          </p:tmpl>
        </p:tmplLst>
      </p:bldP>
    </p:bldLst>
  </p:timing>
</p:sld>
</file>

<file path=ppt/slides/slide1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108"/>
          <p:cNvSpPr>
            <a:spLocks noEditPoints="1"/>
          </p:cNvSpPr>
          <p:nvPr/>
        </p:nvSpPr>
        <p:spPr bwMode="auto">
          <a:xfrm>
            <a:off x="6166957" y="4736447"/>
            <a:ext cx="332828" cy="343682"/>
          </a:xfrm>
          <a:custGeom>
            <a:avLst/>
            <a:gdLst>
              <a:gd name="T0" fmla="*/ 19 w 39"/>
              <a:gd name="T1" fmla="*/ 0 h 40"/>
              <a:gd name="T2" fmla="*/ 0 w 39"/>
              <a:gd name="T3" fmla="*/ 20 h 40"/>
              <a:gd name="T4" fmla="*/ 19 w 39"/>
              <a:gd name="T5" fmla="*/ 40 h 40"/>
              <a:gd name="T6" fmla="*/ 39 w 39"/>
              <a:gd name="T7" fmla="*/ 20 h 40"/>
              <a:gd name="T8" fmla="*/ 19 w 39"/>
              <a:gd name="T9" fmla="*/ 0 h 40"/>
              <a:gd name="T10" fmla="*/ 23 w 39"/>
              <a:gd name="T11" fmla="*/ 20 h 40"/>
              <a:gd name="T12" fmla="*/ 31 w 39"/>
              <a:gd name="T13" fmla="*/ 27 h 40"/>
              <a:gd name="T14" fmla="*/ 27 w 39"/>
              <a:gd name="T15" fmla="*/ 31 h 40"/>
              <a:gd name="T16" fmla="*/ 19 w 39"/>
              <a:gd name="T17" fmla="*/ 24 h 40"/>
              <a:gd name="T18" fmla="*/ 12 w 39"/>
              <a:gd name="T19" fmla="*/ 31 h 40"/>
              <a:gd name="T20" fmla="*/ 8 w 39"/>
              <a:gd name="T21" fmla="*/ 27 h 40"/>
              <a:gd name="T22" fmla="*/ 15 w 39"/>
              <a:gd name="T23" fmla="*/ 20 h 40"/>
              <a:gd name="T24" fmla="*/ 8 w 39"/>
              <a:gd name="T25" fmla="*/ 13 h 40"/>
              <a:gd name="T26" fmla="*/ 12 w 39"/>
              <a:gd name="T27" fmla="*/ 9 h 40"/>
              <a:gd name="T28" fmla="*/ 19 w 39"/>
              <a:gd name="T29" fmla="*/ 16 h 40"/>
              <a:gd name="T30" fmla="*/ 27 w 39"/>
              <a:gd name="T31" fmla="*/ 9 h 40"/>
              <a:gd name="T32" fmla="*/ 31 w 39"/>
              <a:gd name="T33" fmla="*/ 13 h 40"/>
              <a:gd name="T34" fmla="*/ 23 w 39"/>
              <a:gd name="T35" fmla="*/ 2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9" h="40">
                <a:moveTo>
                  <a:pt x="19" y="0"/>
                </a:moveTo>
                <a:cubicBezTo>
                  <a:pt x="9" y="0"/>
                  <a:pt x="0" y="9"/>
                  <a:pt x="0" y="20"/>
                </a:cubicBezTo>
                <a:cubicBezTo>
                  <a:pt x="0" y="31"/>
                  <a:pt x="9" y="40"/>
                  <a:pt x="19" y="40"/>
                </a:cubicBezTo>
                <a:cubicBezTo>
                  <a:pt x="30" y="40"/>
                  <a:pt x="39" y="31"/>
                  <a:pt x="39" y="20"/>
                </a:cubicBezTo>
                <a:cubicBezTo>
                  <a:pt x="39" y="9"/>
                  <a:pt x="30" y="0"/>
                  <a:pt x="19" y="0"/>
                </a:cubicBezTo>
                <a:close/>
                <a:moveTo>
                  <a:pt x="23" y="20"/>
                </a:moveTo>
                <a:cubicBezTo>
                  <a:pt x="31" y="27"/>
                  <a:pt x="31" y="27"/>
                  <a:pt x="31" y="27"/>
                </a:cubicBezTo>
                <a:cubicBezTo>
                  <a:pt x="27" y="31"/>
                  <a:pt x="27" y="31"/>
                  <a:pt x="27" y="31"/>
                </a:cubicBezTo>
                <a:cubicBezTo>
                  <a:pt x="19" y="24"/>
                  <a:pt x="19" y="24"/>
                  <a:pt x="19" y="24"/>
                </a:cubicBezTo>
                <a:cubicBezTo>
                  <a:pt x="12" y="31"/>
                  <a:pt x="12" y="31"/>
                  <a:pt x="12" y="31"/>
                </a:cubicBezTo>
                <a:cubicBezTo>
                  <a:pt x="8" y="27"/>
                  <a:pt x="8" y="27"/>
                  <a:pt x="8" y="27"/>
                </a:cubicBezTo>
                <a:cubicBezTo>
                  <a:pt x="15" y="20"/>
                  <a:pt x="15" y="20"/>
                  <a:pt x="15" y="20"/>
                </a:cubicBezTo>
                <a:cubicBezTo>
                  <a:pt x="8" y="13"/>
                  <a:pt x="8" y="13"/>
                  <a:pt x="8" y="13"/>
                </a:cubicBezTo>
                <a:cubicBezTo>
                  <a:pt x="12" y="9"/>
                  <a:pt x="12" y="9"/>
                  <a:pt x="12" y="9"/>
                </a:cubicBezTo>
                <a:cubicBezTo>
                  <a:pt x="19" y="16"/>
                  <a:pt x="19" y="16"/>
                  <a:pt x="19" y="16"/>
                </a:cubicBezTo>
                <a:cubicBezTo>
                  <a:pt x="27" y="9"/>
                  <a:pt x="27" y="9"/>
                  <a:pt x="27" y="9"/>
                </a:cubicBezTo>
                <a:cubicBezTo>
                  <a:pt x="31" y="13"/>
                  <a:pt x="31" y="13"/>
                  <a:pt x="31" y="13"/>
                </a:cubicBezTo>
                <a:lnTo>
                  <a:pt x="23" y="2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3" name="Freeform 109"/>
          <p:cNvSpPr>
            <a:spLocks noEditPoints="1"/>
          </p:cNvSpPr>
          <p:nvPr/>
        </p:nvSpPr>
        <p:spPr bwMode="auto">
          <a:xfrm>
            <a:off x="7394803" y="4729211"/>
            <a:ext cx="231533" cy="358154"/>
          </a:xfrm>
          <a:custGeom>
            <a:avLst/>
            <a:gdLst>
              <a:gd name="T0" fmla="*/ 23 w 27"/>
              <a:gd name="T1" fmla="*/ 3 h 42"/>
              <a:gd name="T2" fmla="*/ 13 w 27"/>
              <a:gd name="T3" fmla="*/ 0 h 42"/>
              <a:gd name="T4" fmla="*/ 5 w 27"/>
              <a:gd name="T5" fmla="*/ 2 h 42"/>
              <a:gd name="T6" fmla="*/ 0 w 27"/>
              <a:gd name="T7" fmla="*/ 13 h 42"/>
              <a:gd name="T8" fmla="*/ 7 w 27"/>
              <a:gd name="T9" fmla="*/ 13 h 42"/>
              <a:gd name="T10" fmla="*/ 9 w 27"/>
              <a:gd name="T11" fmla="*/ 8 h 42"/>
              <a:gd name="T12" fmla="*/ 13 w 27"/>
              <a:gd name="T13" fmla="*/ 6 h 42"/>
              <a:gd name="T14" fmla="*/ 17 w 27"/>
              <a:gd name="T15" fmla="*/ 8 h 42"/>
              <a:gd name="T16" fmla="*/ 19 w 27"/>
              <a:gd name="T17" fmla="*/ 12 h 42"/>
              <a:gd name="T18" fmla="*/ 17 w 27"/>
              <a:gd name="T19" fmla="*/ 15 h 42"/>
              <a:gd name="T20" fmla="*/ 16 w 27"/>
              <a:gd name="T21" fmla="*/ 16 h 42"/>
              <a:gd name="T22" fmla="*/ 10 w 27"/>
              <a:gd name="T23" fmla="*/ 21 h 42"/>
              <a:gd name="T24" fmla="*/ 8 w 27"/>
              <a:gd name="T25" fmla="*/ 27 h 42"/>
              <a:gd name="T26" fmla="*/ 9 w 27"/>
              <a:gd name="T27" fmla="*/ 28 h 42"/>
              <a:gd name="T28" fmla="*/ 15 w 27"/>
              <a:gd name="T29" fmla="*/ 28 h 42"/>
              <a:gd name="T30" fmla="*/ 16 w 27"/>
              <a:gd name="T31" fmla="*/ 27 h 42"/>
              <a:gd name="T32" fmla="*/ 16 w 27"/>
              <a:gd name="T33" fmla="*/ 25 h 42"/>
              <a:gd name="T34" fmla="*/ 19 w 27"/>
              <a:gd name="T35" fmla="*/ 22 h 42"/>
              <a:gd name="T36" fmla="*/ 21 w 27"/>
              <a:gd name="T37" fmla="*/ 21 h 42"/>
              <a:gd name="T38" fmla="*/ 25 w 27"/>
              <a:gd name="T39" fmla="*/ 17 h 42"/>
              <a:gd name="T40" fmla="*/ 27 w 27"/>
              <a:gd name="T41" fmla="*/ 11 h 42"/>
              <a:gd name="T42" fmla="*/ 23 w 27"/>
              <a:gd name="T43" fmla="*/ 3 h 42"/>
              <a:gd name="T44" fmla="*/ 13 w 27"/>
              <a:gd name="T45" fmla="*/ 32 h 42"/>
              <a:gd name="T46" fmla="*/ 8 w 27"/>
              <a:gd name="T47" fmla="*/ 37 h 42"/>
              <a:gd name="T48" fmla="*/ 12 w 27"/>
              <a:gd name="T49" fmla="*/ 42 h 42"/>
              <a:gd name="T50" fmla="*/ 17 w 27"/>
              <a:gd name="T51" fmla="*/ 37 h 42"/>
              <a:gd name="T52" fmla="*/ 13 w 27"/>
              <a:gd name="T53" fmla="*/ 3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7" h="42">
                <a:moveTo>
                  <a:pt x="23" y="3"/>
                </a:moveTo>
                <a:cubicBezTo>
                  <a:pt x="20" y="1"/>
                  <a:pt x="17" y="0"/>
                  <a:pt x="13" y="0"/>
                </a:cubicBezTo>
                <a:cubicBezTo>
                  <a:pt x="10" y="0"/>
                  <a:pt x="7" y="0"/>
                  <a:pt x="5" y="2"/>
                </a:cubicBezTo>
                <a:cubicBezTo>
                  <a:pt x="2" y="4"/>
                  <a:pt x="0" y="8"/>
                  <a:pt x="0" y="13"/>
                </a:cubicBezTo>
                <a:cubicBezTo>
                  <a:pt x="7" y="13"/>
                  <a:pt x="7" y="13"/>
                  <a:pt x="7" y="13"/>
                </a:cubicBezTo>
                <a:cubicBezTo>
                  <a:pt x="7" y="11"/>
                  <a:pt x="8" y="10"/>
                  <a:pt x="9" y="8"/>
                </a:cubicBezTo>
                <a:cubicBezTo>
                  <a:pt x="10" y="7"/>
                  <a:pt x="11" y="6"/>
                  <a:pt x="13" y="6"/>
                </a:cubicBezTo>
                <a:cubicBezTo>
                  <a:pt x="15" y="6"/>
                  <a:pt x="17" y="7"/>
                  <a:pt x="17" y="8"/>
                </a:cubicBezTo>
                <a:cubicBezTo>
                  <a:pt x="18" y="9"/>
                  <a:pt x="19" y="10"/>
                  <a:pt x="19" y="12"/>
                </a:cubicBezTo>
                <a:cubicBezTo>
                  <a:pt x="19" y="13"/>
                  <a:pt x="18" y="14"/>
                  <a:pt x="17" y="15"/>
                </a:cubicBezTo>
                <a:cubicBezTo>
                  <a:pt x="17" y="15"/>
                  <a:pt x="16" y="16"/>
                  <a:pt x="16" y="16"/>
                </a:cubicBezTo>
                <a:cubicBezTo>
                  <a:pt x="16" y="16"/>
                  <a:pt x="12" y="19"/>
                  <a:pt x="10" y="21"/>
                </a:cubicBezTo>
                <a:cubicBezTo>
                  <a:pt x="9" y="23"/>
                  <a:pt x="9" y="24"/>
                  <a:pt x="8" y="27"/>
                </a:cubicBezTo>
                <a:cubicBezTo>
                  <a:pt x="8" y="27"/>
                  <a:pt x="9" y="28"/>
                  <a:pt x="9" y="28"/>
                </a:cubicBezTo>
                <a:cubicBezTo>
                  <a:pt x="10" y="28"/>
                  <a:pt x="15" y="28"/>
                  <a:pt x="15" y="28"/>
                </a:cubicBezTo>
                <a:cubicBezTo>
                  <a:pt x="16" y="28"/>
                  <a:pt x="16" y="27"/>
                  <a:pt x="16" y="27"/>
                </a:cubicBezTo>
                <a:cubicBezTo>
                  <a:pt x="16" y="26"/>
                  <a:pt x="16" y="26"/>
                  <a:pt x="16" y="25"/>
                </a:cubicBezTo>
                <a:cubicBezTo>
                  <a:pt x="17" y="24"/>
                  <a:pt x="18" y="23"/>
                  <a:pt x="19" y="22"/>
                </a:cubicBezTo>
                <a:cubicBezTo>
                  <a:pt x="21" y="21"/>
                  <a:pt x="21" y="21"/>
                  <a:pt x="21" y="21"/>
                </a:cubicBezTo>
                <a:cubicBezTo>
                  <a:pt x="23" y="19"/>
                  <a:pt x="24" y="18"/>
                  <a:pt x="25" y="17"/>
                </a:cubicBezTo>
                <a:cubicBezTo>
                  <a:pt x="26" y="15"/>
                  <a:pt x="27" y="14"/>
                  <a:pt x="27" y="11"/>
                </a:cubicBezTo>
                <a:cubicBezTo>
                  <a:pt x="27" y="7"/>
                  <a:pt x="26" y="5"/>
                  <a:pt x="23" y="3"/>
                </a:cubicBezTo>
                <a:close/>
                <a:moveTo>
                  <a:pt x="13" y="32"/>
                </a:moveTo>
                <a:cubicBezTo>
                  <a:pt x="10" y="32"/>
                  <a:pt x="8" y="34"/>
                  <a:pt x="8" y="37"/>
                </a:cubicBezTo>
                <a:cubicBezTo>
                  <a:pt x="8" y="40"/>
                  <a:pt x="10" y="42"/>
                  <a:pt x="12" y="42"/>
                </a:cubicBezTo>
                <a:cubicBezTo>
                  <a:pt x="15" y="42"/>
                  <a:pt x="17" y="40"/>
                  <a:pt x="17" y="37"/>
                </a:cubicBezTo>
                <a:cubicBezTo>
                  <a:pt x="17" y="34"/>
                  <a:pt x="15" y="32"/>
                  <a:pt x="13" y="32"/>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4" name="Freeform 110"/>
          <p:cNvSpPr>
            <a:spLocks noEditPoints="1"/>
          </p:cNvSpPr>
          <p:nvPr/>
        </p:nvSpPr>
        <p:spPr bwMode="auto">
          <a:xfrm>
            <a:off x="6764722" y="4720168"/>
            <a:ext cx="376241" cy="376241"/>
          </a:xfrm>
          <a:custGeom>
            <a:avLst/>
            <a:gdLst>
              <a:gd name="T0" fmla="*/ 22 w 44"/>
              <a:gd name="T1" fmla="*/ 0 h 44"/>
              <a:gd name="T2" fmla="*/ 1 w 44"/>
              <a:gd name="T3" fmla="*/ 22 h 44"/>
              <a:gd name="T4" fmla="*/ 22 w 44"/>
              <a:gd name="T5" fmla="*/ 43 h 44"/>
              <a:gd name="T6" fmla="*/ 44 w 44"/>
              <a:gd name="T7" fmla="*/ 22 h 44"/>
              <a:gd name="T8" fmla="*/ 22 w 44"/>
              <a:gd name="T9" fmla="*/ 0 h 44"/>
              <a:gd name="T10" fmla="*/ 22 w 44"/>
              <a:gd name="T11" fmla="*/ 35 h 44"/>
              <a:gd name="T12" fmla="*/ 22 w 44"/>
              <a:gd name="T13" fmla="*/ 35 h 44"/>
              <a:gd name="T14" fmla="*/ 19 w 44"/>
              <a:gd name="T15" fmla="*/ 32 h 44"/>
              <a:gd name="T16" fmla="*/ 22 w 44"/>
              <a:gd name="T17" fmla="*/ 29 h 44"/>
              <a:gd name="T18" fmla="*/ 22 w 44"/>
              <a:gd name="T19" fmla="*/ 29 h 44"/>
              <a:gd name="T20" fmla="*/ 25 w 44"/>
              <a:gd name="T21" fmla="*/ 32 h 44"/>
              <a:gd name="T22" fmla="*/ 22 w 44"/>
              <a:gd name="T23" fmla="*/ 35 h 44"/>
              <a:gd name="T24" fmla="*/ 29 w 44"/>
              <a:gd name="T25" fmla="*/ 20 h 44"/>
              <a:gd name="T26" fmla="*/ 27 w 44"/>
              <a:gd name="T27" fmla="*/ 22 h 44"/>
              <a:gd name="T28" fmla="*/ 26 w 44"/>
              <a:gd name="T29" fmla="*/ 23 h 44"/>
              <a:gd name="T30" fmla="*/ 24 w 44"/>
              <a:gd name="T31" fmla="*/ 24 h 44"/>
              <a:gd name="T32" fmla="*/ 24 w 44"/>
              <a:gd name="T33" fmla="*/ 26 h 44"/>
              <a:gd name="T34" fmla="*/ 24 w 44"/>
              <a:gd name="T35" fmla="*/ 26 h 44"/>
              <a:gd name="T36" fmla="*/ 19 w 44"/>
              <a:gd name="T37" fmla="*/ 26 h 44"/>
              <a:gd name="T38" fmla="*/ 19 w 44"/>
              <a:gd name="T39" fmla="*/ 26 h 44"/>
              <a:gd name="T40" fmla="*/ 20 w 44"/>
              <a:gd name="T41" fmla="*/ 22 h 44"/>
              <a:gd name="T42" fmla="*/ 24 w 44"/>
              <a:gd name="T43" fmla="*/ 19 h 44"/>
              <a:gd name="T44" fmla="*/ 24 w 44"/>
              <a:gd name="T45" fmla="*/ 18 h 44"/>
              <a:gd name="T46" fmla="*/ 25 w 44"/>
              <a:gd name="T47" fmla="*/ 16 h 44"/>
              <a:gd name="T48" fmla="*/ 25 w 44"/>
              <a:gd name="T49" fmla="*/ 14 h 44"/>
              <a:gd name="T50" fmla="*/ 22 w 44"/>
              <a:gd name="T51" fmla="*/ 13 h 44"/>
              <a:gd name="T52" fmla="*/ 20 w 44"/>
              <a:gd name="T53" fmla="*/ 14 h 44"/>
              <a:gd name="T54" fmla="*/ 19 w 44"/>
              <a:gd name="T55" fmla="*/ 17 h 44"/>
              <a:gd name="T56" fmla="*/ 19 w 44"/>
              <a:gd name="T57" fmla="*/ 17 h 44"/>
              <a:gd name="T58" fmla="*/ 14 w 44"/>
              <a:gd name="T59" fmla="*/ 17 h 44"/>
              <a:gd name="T60" fmla="*/ 14 w 44"/>
              <a:gd name="T61" fmla="*/ 17 h 44"/>
              <a:gd name="T62" fmla="*/ 17 w 44"/>
              <a:gd name="T63" fmla="*/ 10 h 44"/>
              <a:gd name="T64" fmla="*/ 22 w 44"/>
              <a:gd name="T65" fmla="*/ 9 h 44"/>
              <a:gd name="T66" fmla="*/ 28 w 44"/>
              <a:gd name="T67" fmla="*/ 11 h 44"/>
              <a:gd name="T68" fmla="*/ 31 w 44"/>
              <a:gd name="T69" fmla="*/ 16 h 44"/>
              <a:gd name="T70" fmla="*/ 29 w 44"/>
              <a:gd name="T71" fmla="*/ 2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4" h="44">
                <a:moveTo>
                  <a:pt x="22" y="0"/>
                </a:moveTo>
                <a:cubicBezTo>
                  <a:pt x="10" y="0"/>
                  <a:pt x="0" y="10"/>
                  <a:pt x="1" y="22"/>
                </a:cubicBezTo>
                <a:cubicBezTo>
                  <a:pt x="1" y="34"/>
                  <a:pt x="10" y="44"/>
                  <a:pt x="22" y="43"/>
                </a:cubicBezTo>
                <a:cubicBezTo>
                  <a:pt x="34" y="43"/>
                  <a:pt x="44" y="33"/>
                  <a:pt x="44" y="22"/>
                </a:cubicBezTo>
                <a:cubicBezTo>
                  <a:pt x="44" y="10"/>
                  <a:pt x="34" y="0"/>
                  <a:pt x="22" y="0"/>
                </a:cubicBezTo>
                <a:close/>
                <a:moveTo>
                  <a:pt x="22" y="35"/>
                </a:moveTo>
                <a:cubicBezTo>
                  <a:pt x="22" y="35"/>
                  <a:pt x="22" y="35"/>
                  <a:pt x="22" y="35"/>
                </a:cubicBezTo>
                <a:cubicBezTo>
                  <a:pt x="20" y="35"/>
                  <a:pt x="18" y="34"/>
                  <a:pt x="19" y="32"/>
                </a:cubicBezTo>
                <a:cubicBezTo>
                  <a:pt x="19" y="30"/>
                  <a:pt x="20" y="29"/>
                  <a:pt x="22" y="29"/>
                </a:cubicBezTo>
                <a:cubicBezTo>
                  <a:pt x="22" y="29"/>
                  <a:pt x="22" y="29"/>
                  <a:pt x="22" y="29"/>
                </a:cubicBezTo>
                <a:cubicBezTo>
                  <a:pt x="24" y="29"/>
                  <a:pt x="25" y="30"/>
                  <a:pt x="25" y="32"/>
                </a:cubicBezTo>
                <a:cubicBezTo>
                  <a:pt x="25" y="34"/>
                  <a:pt x="24" y="35"/>
                  <a:pt x="22" y="35"/>
                </a:cubicBezTo>
                <a:close/>
                <a:moveTo>
                  <a:pt x="29" y="20"/>
                </a:moveTo>
                <a:cubicBezTo>
                  <a:pt x="29" y="20"/>
                  <a:pt x="28" y="21"/>
                  <a:pt x="27" y="22"/>
                </a:cubicBezTo>
                <a:cubicBezTo>
                  <a:pt x="26" y="23"/>
                  <a:pt x="26" y="23"/>
                  <a:pt x="26" y="23"/>
                </a:cubicBezTo>
                <a:cubicBezTo>
                  <a:pt x="25" y="23"/>
                  <a:pt x="24" y="24"/>
                  <a:pt x="24" y="24"/>
                </a:cubicBezTo>
                <a:cubicBezTo>
                  <a:pt x="24" y="25"/>
                  <a:pt x="24" y="25"/>
                  <a:pt x="24" y="26"/>
                </a:cubicBezTo>
                <a:cubicBezTo>
                  <a:pt x="24" y="26"/>
                  <a:pt x="24" y="26"/>
                  <a:pt x="24" y="26"/>
                </a:cubicBezTo>
                <a:cubicBezTo>
                  <a:pt x="19" y="26"/>
                  <a:pt x="19" y="26"/>
                  <a:pt x="19" y="26"/>
                </a:cubicBezTo>
                <a:cubicBezTo>
                  <a:pt x="19" y="26"/>
                  <a:pt x="19" y="26"/>
                  <a:pt x="19" y="26"/>
                </a:cubicBezTo>
                <a:cubicBezTo>
                  <a:pt x="19" y="24"/>
                  <a:pt x="19" y="23"/>
                  <a:pt x="20" y="22"/>
                </a:cubicBezTo>
                <a:cubicBezTo>
                  <a:pt x="21" y="21"/>
                  <a:pt x="23" y="19"/>
                  <a:pt x="24" y="19"/>
                </a:cubicBezTo>
                <a:cubicBezTo>
                  <a:pt x="24" y="19"/>
                  <a:pt x="24" y="18"/>
                  <a:pt x="24" y="18"/>
                </a:cubicBezTo>
                <a:cubicBezTo>
                  <a:pt x="25" y="17"/>
                  <a:pt x="25" y="17"/>
                  <a:pt x="25" y="16"/>
                </a:cubicBezTo>
                <a:cubicBezTo>
                  <a:pt x="25" y="15"/>
                  <a:pt x="25" y="15"/>
                  <a:pt x="25" y="14"/>
                </a:cubicBezTo>
                <a:cubicBezTo>
                  <a:pt x="24" y="13"/>
                  <a:pt x="23" y="13"/>
                  <a:pt x="22" y="13"/>
                </a:cubicBezTo>
                <a:cubicBezTo>
                  <a:pt x="21" y="13"/>
                  <a:pt x="20" y="14"/>
                  <a:pt x="20" y="14"/>
                </a:cubicBezTo>
                <a:cubicBezTo>
                  <a:pt x="19" y="15"/>
                  <a:pt x="19" y="16"/>
                  <a:pt x="19" y="17"/>
                </a:cubicBezTo>
                <a:cubicBezTo>
                  <a:pt x="19" y="17"/>
                  <a:pt x="19" y="17"/>
                  <a:pt x="19" y="17"/>
                </a:cubicBezTo>
                <a:cubicBezTo>
                  <a:pt x="14" y="17"/>
                  <a:pt x="14" y="17"/>
                  <a:pt x="14" y="17"/>
                </a:cubicBezTo>
                <a:cubicBezTo>
                  <a:pt x="14" y="17"/>
                  <a:pt x="14" y="17"/>
                  <a:pt x="14" y="17"/>
                </a:cubicBezTo>
                <a:cubicBezTo>
                  <a:pt x="14" y="14"/>
                  <a:pt x="15" y="11"/>
                  <a:pt x="17" y="10"/>
                </a:cubicBezTo>
                <a:cubicBezTo>
                  <a:pt x="18" y="9"/>
                  <a:pt x="20" y="9"/>
                  <a:pt x="22" y="9"/>
                </a:cubicBezTo>
                <a:cubicBezTo>
                  <a:pt x="24" y="9"/>
                  <a:pt x="26" y="9"/>
                  <a:pt x="28" y="11"/>
                </a:cubicBezTo>
                <a:cubicBezTo>
                  <a:pt x="30" y="12"/>
                  <a:pt x="31" y="14"/>
                  <a:pt x="31" y="16"/>
                </a:cubicBezTo>
                <a:cubicBezTo>
                  <a:pt x="31" y="17"/>
                  <a:pt x="30" y="19"/>
                  <a:pt x="29" y="20"/>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5" name="Freeform 113"/>
          <p:cNvSpPr>
            <a:spLocks noEditPoints="1"/>
          </p:cNvSpPr>
          <p:nvPr/>
        </p:nvSpPr>
        <p:spPr bwMode="auto">
          <a:xfrm>
            <a:off x="5538456" y="4707505"/>
            <a:ext cx="401566" cy="401566"/>
          </a:xfrm>
          <a:custGeom>
            <a:avLst/>
            <a:gdLst>
              <a:gd name="T0" fmla="*/ 45 w 47"/>
              <a:gd name="T1" fmla="*/ 1 h 47"/>
              <a:gd name="T2" fmla="*/ 43 w 47"/>
              <a:gd name="T3" fmla="*/ 0 h 47"/>
              <a:gd name="T4" fmla="*/ 42 w 47"/>
              <a:gd name="T5" fmla="*/ 2 h 47"/>
              <a:gd name="T6" fmla="*/ 37 w 47"/>
              <a:gd name="T7" fmla="*/ 16 h 47"/>
              <a:gd name="T8" fmla="*/ 35 w 47"/>
              <a:gd name="T9" fmla="*/ 14 h 47"/>
              <a:gd name="T10" fmla="*/ 33 w 47"/>
              <a:gd name="T11" fmla="*/ 13 h 47"/>
              <a:gd name="T12" fmla="*/ 26 w 47"/>
              <a:gd name="T13" fmla="*/ 13 h 47"/>
              <a:gd name="T14" fmla="*/ 23 w 47"/>
              <a:gd name="T15" fmla="*/ 13 h 47"/>
              <a:gd name="T16" fmla="*/ 1 w 47"/>
              <a:gd name="T17" fmla="*/ 29 h 47"/>
              <a:gd name="T18" fmla="*/ 1 w 47"/>
              <a:gd name="T19" fmla="*/ 32 h 47"/>
              <a:gd name="T20" fmla="*/ 11 w 47"/>
              <a:gd name="T21" fmla="*/ 46 h 47"/>
              <a:gd name="T22" fmla="*/ 14 w 47"/>
              <a:gd name="T23" fmla="*/ 47 h 47"/>
              <a:gd name="T24" fmla="*/ 35 w 47"/>
              <a:gd name="T25" fmla="*/ 31 h 47"/>
              <a:gd name="T26" fmla="*/ 37 w 47"/>
              <a:gd name="T27" fmla="*/ 29 h 47"/>
              <a:gd name="T28" fmla="*/ 39 w 47"/>
              <a:gd name="T29" fmla="*/ 22 h 47"/>
              <a:gd name="T30" fmla="*/ 39 w 47"/>
              <a:gd name="T31" fmla="*/ 19 h 47"/>
              <a:gd name="T32" fmla="*/ 38 w 47"/>
              <a:gd name="T33" fmla="*/ 18 h 47"/>
              <a:gd name="T34" fmla="*/ 45 w 47"/>
              <a:gd name="T35" fmla="*/ 1 h 47"/>
              <a:gd name="T36" fmla="*/ 34 w 47"/>
              <a:gd name="T37" fmla="*/ 23 h 47"/>
              <a:gd name="T38" fmla="*/ 29 w 47"/>
              <a:gd name="T39" fmla="*/ 22 h 47"/>
              <a:gd name="T40" fmla="*/ 30 w 47"/>
              <a:gd name="T41" fmla="*/ 17 h 47"/>
              <a:gd name="T42" fmla="*/ 35 w 47"/>
              <a:gd name="T43" fmla="*/ 17 h 47"/>
              <a:gd name="T44" fmla="*/ 33 w 47"/>
              <a:gd name="T45" fmla="*/ 18 h 47"/>
              <a:gd name="T46" fmla="*/ 33 w 47"/>
              <a:gd name="T47" fmla="*/ 20 h 47"/>
              <a:gd name="T48" fmla="*/ 34 w 47"/>
              <a:gd name="T49" fmla="*/ 20 h 47"/>
              <a:gd name="T50" fmla="*/ 35 w 47"/>
              <a:gd name="T51" fmla="*/ 20 h 47"/>
              <a:gd name="T52" fmla="*/ 36 w 47"/>
              <a:gd name="T53" fmla="*/ 19 h 47"/>
              <a:gd name="T54" fmla="*/ 34 w 47"/>
              <a:gd name="T55" fmla="*/ 23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7" h="47">
                <a:moveTo>
                  <a:pt x="45" y="1"/>
                </a:moveTo>
                <a:cubicBezTo>
                  <a:pt x="44" y="0"/>
                  <a:pt x="44" y="0"/>
                  <a:pt x="43" y="0"/>
                </a:cubicBezTo>
                <a:cubicBezTo>
                  <a:pt x="42" y="1"/>
                  <a:pt x="42" y="1"/>
                  <a:pt x="42" y="2"/>
                </a:cubicBezTo>
                <a:cubicBezTo>
                  <a:pt x="44" y="8"/>
                  <a:pt x="40" y="13"/>
                  <a:pt x="37" y="16"/>
                </a:cubicBezTo>
                <a:cubicBezTo>
                  <a:pt x="35" y="14"/>
                  <a:pt x="35" y="14"/>
                  <a:pt x="35" y="14"/>
                </a:cubicBezTo>
                <a:cubicBezTo>
                  <a:pt x="35" y="13"/>
                  <a:pt x="34" y="13"/>
                  <a:pt x="33" y="13"/>
                </a:cubicBezTo>
                <a:cubicBezTo>
                  <a:pt x="26" y="13"/>
                  <a:pt x="26" y="13"/>
                  <a:pt x="26" y="13"/>
                </a:cubicBezTo>
                <a:cubicBezTo>
                  <a:pt x="25" y="13"/>
                  <a:pt x="24" y="13"/>
                  <a:pt x="23" y="13"/>
                </a:cubicBezTo>
                <a:cubicBezTo>
                  <a:pt x="1" y="29"/>
                  <a:pt x="1" y="29"/>
                  <a:pt x="1" y="29"/>
                </a:cubicBezTo>
                <a:cubicBezTo>
                  <a:pt x="0" y="30"/>
                  <a:pt x="0" y="31"/>
                  <a:pt x="1" y="32"/>
                </a:cubicBezTo>
                <a:cubicBezTo>
                  <a:pt x="11" y="46"/>
                  <a:pt x="11" y="46"/>
                  <a:pt x="11" y="46"/>
                </a:cubicBezTo>
                <a:cubicBezTo>
                  <a:pt x="11" y="47"/>
                  <a:pt x="13" y="47"/>
                  <a:pt x="14" y="47"/>
                </a:cubicBezTo>
                <a:cubicBezTo>
                  <a:pt x="35" y="31"/>
                  <a:pt x="35" y="31"/>
                  <a:pt x="35" y="31"/>
                </a:cubicBezTo>
                <a:cubicBezTo>
                  <a:pt x="36" y="31"/>
                  <a:pt x="37" y="30"/>
                  <a:pt x="37" y="29"/>
                </a:cubicBezTo>
                <a:cubicBezTo>
                  <a:pt x="39" y="22"/>
                  <a:pt x="39" y="22"/>
                  <a:pt x="39" y="22"/>
                </a:cubicBezTo>
                <a:cubicBezTo>
                  <a:pt x="40" y="21"/>
                  <a:pt x="39" y="20"/>
                  <a:pt x="39" y="19"/>
                </a:cubicBezTo>
                <a:cubicBezTo>
                  <a:pt x="38" y="18"/>
                  <a:pt x="38" y="18"/>
                  <a:pt x="38" y="18"/>
                </a:cubicBezTo>
                <a:cubicBezTo>
                  <a:pt x="43" y="15"/>
                  <a:pt x="47" y="9"/>
                  <a:pt x="45" y="1"/>
                </a:cubicBezTo>
                <a:close/>
                <a:moveTo>
                  <a:pt x="34" y="23"/>
                </a:moveTo>
                <a:cubicBezTo>
                  <a:pt x="33" y="24"/>
                  <a:pt x="30" y="24"/>
                  <a:pt x="29" y="22"/>
                </a:cubicBezTo>
                <a:cubicBezTo>
                  <a:pt x="28" y="21"/>
                  <a:pt x="28" y="18"/>
                  <a:pt x="30" y="17"/>
                </a:cubicBezTo>
                <a:cubicBezTo>
                  <a:pt x="32" y="16"/>
                  <a:pt x="33" y="16"/>
                  <a:pt x="35" y="17"/>
                </a:cubicBezTo>
                <a:cubicBezTo>
                  <a:pt x="34" y="17"/>
                  <a:pt x="33" y="18"/>
                  <a:pt x="33" y="18"/>
                </a:cubicBezTo>
                <a:cubicBezTo>
                  <a:pt x="33" y="18"/>
                  <a:pt x="32" y="19"/>
                  <a:pt x="33" y="20"/>
                </a:cubicBezTo>
                <a:cubicBezTo>
                  <a:pt x="33" y="20"/>
                  <a:pt x="33" y="20"/>
                  <a:pt x="34" y="20"/>
                </a:cubicBezTo>
                <a:cubicBezTo>
                  <a:pt x="34" y="20"/>
                  <a:pt x="34" y="20"/>
                  <a:pt x="35" y="20"/>
                </a:cubicBezTo>
                <a:cubicBezTo>
                  <a:pt x="35" y="20"/>
                  <a:pt x="36" y="20"/>
                  <a:pt x="36" y="19"/>
                </a:cubicBezTo>
                <a:cubicBezTo>
                  <a:pt x="36" y="21"/>
                  <a:pt x="36" y="22"/>
                  <a:pt x="34" y="23"/>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6" name="Freeform 115"/>
          <p:cNvSpPr>
            <a:spLocks noEditPoints="1"/>
          </p:cNvSpPr>
          <p:nvPr/>
        </p:nvSpPr>
        <p:spPr bwMode="auto">
          <a:xfrm>
            <a:off x="4995325" y="4723784"/>
            <a:ext cx="376241" cy="369006"/>
          </a:xfrm>
          <a:custGeom>
            <a:avLst/>
            <a:gdLst>
              <a:gd name="T0" fmla="*/ 22 w 44"/>
              <a:gd name="T1" fmla="*/ 0 h 43"/>
              <a:gd name="T2" fmla="*/ 0 w 44"/>
              <a:gd name="T3" fmla="*/ 22 h 43"/>
              <a:gd name="T4" fmla="*/ 22 w 44"/>
              <a:gd name="T5" fmla="*/ 43 h 43"/>
              <a:gd name="T6" fmla="*/ 44 w 44"/>
              <a:gd name="T7" fmla="*/ 21 h 43"/>
              <a:gd name="T8" fmla="*/ 22 w 44"/>
              <a:gd name="T9" fmla="*/ 0 h 43"/>
              <a:gd name="T10" fmla="*/ 22 w 44"/>
              <a:gd name="T11" fmla="*/ 3 h 43"/>
              <a:gd name="T12" fmla="*/ 31 w 44"/>
              <a:gd name="T13" fmla="*/ 5 h 43"/>
              <a:gd name="T14" fmla="*/ 28 w 44"/>
              <a:gd name="T15" fmla="*/ 10 h 43"/>
              <a:gd name="T16" fmla="*/ 22 w 44"/>
              <a:gd name="T17" fmla="*/ 8 h 43"/>
              <a:gd name="T18" fmla="*/ 16 w 44"/>
              <a:gd name="T19" fmla="*/ 10 h 43"/>
              <a:gd name="T20" fmla="*/ 13 w 44"/>
              <a:gd name="T21" fmla="*/ 5 h 43"/>
              <a:gd name="T22" fmla="*/ 22 w 44"/>
              <a:gd name="T23" fmla="*/ 3 h 43"/>
              <a:gd name="T24" fmla="*/ 10 w 44"/>
              <a:gd name="T25" fmla="*/ 27 h 43"/>
              <a:gd name="T26" fmla="*/ 5 w 44"/>
              <a:gd name="T27" fmla="*/ 30 h 43"/>
              <a:gd name="T28" fmla="*/ 3 w 44"/>
              <a:gd name="T29" fmla="*/ 22 h 43"/>
              <a:gd name="T30" fmla="*/ 5 w 44"/>
              <a:gd name="T31" fmla="*/ 13 h 43"/>
              <a:gd name="T32" fmla="*/ 10 w 44"/>
              <a:gd name="T33" fmla="*/ 16 h 43"/>
              <a:gd name="T34" fmla="*/ 9 w 44"/>
              <a:gd name="T35" fmla="*/ 22 h 43"/>
              <a:gd name="T36" fmla="*/ 10 w 44"/>
              <a:gd name="T37" fmla="*/ 27 h 43"/>
              <a:gd name="T38" fmla="*/ 22 w 44"/>
              <a:gd name="T39" fmla="*/ 40 h 43"/>
              <a:gd name="T40" fmla="*/ 13 w 44"/>
              <a:gd name="T41" fmla="*/ 38 h 43"/>
              <a:gd name="T42" fmla="*/ 16 w 44"/>
              <a:gd name="T43" fmla="*/ 33 h 43"/>
              <a:gd name="T44" fmla="*/ 22 w 44"/>
              <a:gd name="T45" fmla="*/ 35 h 43"/>
              <a:gd name="T46" fmla="*/ 28 w 44"/>
              <a:gd name="T47" fmla="*/ 33 h 43"/>
              <a:gd name="T48" fmla="*/ 31 w 44"/>
              <a:gd name="T49" fmla="*/ 38 h 43"/>
              <a:gd name="T50" fmla="*/ 22 w 44"/>
              <a:gd name="T51" fmla="*/ 40 h 43"/>
              <a:gd name="T52" fmla="*/ 22 w 44"/>
              <a:gd name="T53" fmla="*/ 32 h 43"/>
              <a:gd name="T54" fmla="*/ 12 w 44"/>
              <a:gd name="T55" fmla="*/ 22 h 43"/>
              <a:gd name="T56" fmla="*/ 22 w 44"/>
              <a:gd name="T57" fmla="*/ 11 h 43"/>
              <a:gd name="T58" fmla="*/ 32 w 44"/>
              <a:gd name="T59" fmla="*/ 22 h 43"/>
              <a:gd name="T60" fmla="*/ 22 w 44"/>
              <a:gd name="T61" fmla="*/ 32 h 43"/>
              <a:gd name="T62" fmla="*/ 34 w 44"/>
              <a:gd name="T63" fmla="*/ 27 h 43"/>
              <a:gd name="T64" fmla="*/ 35 w 44"/>
              <a:gd name="T65" fmla="*/ 22 h 43"/>
              <a:gd name="T66" fmla="*/ 34 w 44"/>
              <a:gd name="T67" fmla="*/ 16 h 43"/>
              <a:gd name="T68" fmla="*/ 39 w 44"/>
              <a:gd name="T69" fmla="*/ 13 h 43"/>
              <a:gd name="T70" fmla="*/ 41 w 44"/>
              <a:gd name="T71" fmla="*/ 21 h 43"/>
              <a:gd name="T72" fmla="*/ 39 w 44"/>
              <a:gd name="T73" fmla="*/ 30 h 43"/>
              <a:gd name="T74" fmla="*/ 34 w 44"/>
              <a:gd name="T75" fmla="*/ 27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4" h="43">
                <a:moveTo>
                  <a:pt x="22" y="0"/>
                </a:moveTo>
                <a:cubicBezTo>
                  <a:pt x="10" y="0"/>
                  <a:pt x="0" y="10"/>
                  <a:pt x="0" y="22"/>
                </a:cubicBezTo>
                <a:cubicBezTo>
                  <a:pt x="1" y="34"/>
                  <a:pt x="10" y="43"/>
                  <a:pt x="22" y="43"/>
                </a:cubicBezTo>
                <a:cubicBezTo>
                  <a:pt x="34" y="43"/>
                  <a:pt x="44" y="33"/>
                  <a:pt x="44" y="21"/>
                </a:cubicBezTo>
                <a:cubicBezTo>
                  <a:pt x="43" y="9"/>
                  <a:pt x="34" y="0"/>
                  <a:pt x="22" y="0"/>
                </a:cubicBezTo>
                <a:close/>
                <a:moveTo>
                  <a:pt x="22" y="3"/>
                </a:moveTo>
                <a:cubicBezTo>
                  <a:pt x="25" y="3"/>
                  <a:pt x="28" y="4"/>
                  <a:pt x="31" y="5"/>
                </a:cubicBezTo>
                <a:cubicBezTo>
                  <a:pt x="28" y="10"/>
                  <a:pt x="28" y="10"/>
                  <a:pt x="28" y="10"/>
                </a:cubicBezTo>
                <a:cubicBezTo>
                  <a:pt x="26" y="9"/>
                  <a:pt x="24" y="8"/>
                  <a:pt x="22" y="8"/>
                </a:cubicBezTo>
                <a:cubicBezTo>
                  <a:pt x="20" y="8"/>
                  <a:pt x="18" y="9"/>
                  <a:pt x="16" y="10"/>
                </a:cubicBezTo>
                <a:cubicBezTo>
                  <a:pt x="13" y="5"/>
                  <a:pt x="13" y="5"/>
                  <a:pt x="13" y="5"/>
                </a:cubicBezTo>
                <a:cubicBezTo>
                  <a:pt x="16" y="4"/>
                  <a:pt x="19" y="3"/>
                  <a:pt x="22" y="3"/>
                </a:cubicBezTo>
                <a:close/>
                <a:moveTo>
                  <a:pt x="10" y="27"/>
                </a:moveTo>
                <a:cubicBezTo>
                  <a:pt x="5" y="30"/>
                  <a:pt x="5" y="30"/>
                  <a:pt x="5" y="30"/>
                </a:cubicBezTo>
                <a:cubicBezTo>
                  <a:pt x="4" y="28"/>
                  <a:pt x="3" y="25"/>
                  <a:pt x="3" y="22"/>
                </a:cubicBezTo>
                <a:cubicBezTo>
                  <a:pt x="3" y="19"/>
                  <a:pt x="4" y="16"/>
                  <a:pt x="5" y="13"/>
                </a:cubicBezTo>
                <a:cubicBezTo>
                  <a:pt x="10" y="16"/>
                  <a:pt x="10" y="16"/>
                  <a:pt x="10" y="16"/>
                </a:cubicBezTo>
                <a:cubicBezTo>
                  <a:pt x="9" y="18"/>
                  <a:pt x="9" y="20"/>
                  <a:pt x="9" y="22"/>
                </a:cubicBezTo>
                <a:cubicBezTo>
                  <a:pt x="9" y="24"/>
                  <a:pt x="9" y="26"/>
                  <a:pt x="10" y="27"/>
                </a:cubicBezTo>
                <a:close/>
                <a:moveTo>
                  <a:pt x="22" y="40"/>
                </a:moveTo>
                <a:cubicBezTo>
                  <a:pt x="19" y="40"/>
                  <a:pt x="16" y="40"/>
                  <a:pt x="13" y="38"/>
                </a:cubicBezTo>
                <a:cubicBezTo>
                  <a:pt x="16" y="33"/>
                  <a:pt x="16" y="33"/>
                  <a:pt x="16" y="33"/>
                </a:cubicBezTo>
                <a:cubicBezTo>
                  <a:pt x="18" y="34"/>
                  <a:pt x="20" y="35"/>
                  <a:pt x="22" y="35"/>
                </a:cubicBezTo>
                <a:cubicBezTo>
                  <a:pt x="24" y="35"/>
                  <a:pt x="26" y="34"/>
                  <a:pt x="28" y="33"/>
                </a:cubicBezTo>
                <a:cubicBezTo>
                  <a:pt x="31" y="38"/>
                  <a:pt x="31" y="38"/>
                  <a:pt x="31" y="38"/>
                </a:cubicBezTo>
                <a:cubicBezTo>
                  <a:pt x="28" y="40"/>
                  <a:pt x="25" y="40"/>
                  <a:pt x="22" y="40"/>
                </a:cubicBezTo>
                <a:close/>
                <a:moveTo>
                  <a:pt x="22" y="32"/>
                </a:moveTo>
                <a:cubicBezTo>
                  <a:pt x="16" y="32"/>
                  <a:pt x="12" y="27"/>
                  <a:pt x="12" y="22"/>
                </a:cubicBezTo>
                <a:cubicBezTo>
                  <a:pt x="12" y="16"/>
                  <a:pt x="16" y="11"/>
                  <a:pt x="22" y="11"/>
                </a:cubicBezTo>
                <a:cubicBezTo>
                  <a:pt x="28" y="11"/>
                  <a:pt x="32" y="16"/>
                  <a:pt x="32" y="22"/>
                </a:cubicBezTo>
                <a:cubicBezTo>
                  <a:pt x="32" y="27"/>
                  <a:pt x="28" y="32"/>
                  <a:pt x="22" y="32"/>
                </a:cubicBezTo>
                <a:close/>
                <a:moveTo>
                  <a:pt x="34" y="27"/>
                </a:moveTo>
                <a:cubicBezTo>
                  <a:pt x="35" y="26"/>
                  <a:pt x="35" y="24"/>
                  <a:pt x="35" y="22"/>
                </a:cubicBezTo>
                <a:cubicBezTo>
                  <a:pt x="35" y="20"/>
                  <a:pt x="35" y="18"/>
                  <a:pt x="34" y="16"/>
                </a:cubicBezTo>
                <a:cubicBezTo>
                  <a:pt x="39" y="13"/>
                  <a:pt x="39" y="13"/>
                  <a:pt x="39" y="13"/>
                </a:cubicBezTo>
                <a:cubicBezTo>
                  <a:pt x="40" y="15"/>
                  <a:pt x="41" y="18"/>
                  <a:pt x="41" y="21"/>
                </a:cubicBezTo>
                <a:cubicBezTo>
                  <a:pt x="41" y="25"/>
                  <a:pt x="40" y="28"/>
                  <a:pt x="39" y="30"/>
                </a:cubicBezTo>
                <a:lnTo>
                  <a:pt x="34" y="27"/>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7" name="Freeform 116"/>
          <p:cNvSpPr>
            <a:spLocks noEditPoints="1"/>
          </p:cNvSpPr>
          <p:nvPr/>
        </p:nvSpPr>
        <p:spPr bwMode="auto">
          <a:xfrm>
            <a:off x="3815179" y="4741874"/>
            <a:ext cx="350918" cy="332828"/>
          </a:xfrm>
          <a:custGeom>
            <a:avLst/>
            <a:gdLst>
              <a:gd name="T0" fmla="*/ 39 w 41"/>
              <a:gd name="T1" fmla="*/ 5 h 39"/>
              <a:gd name="T2" fmla="*/ 34 w 41"/>
              <a:gd name="T3" fmla="*/ 1 h 39"/>
              <a:gd name="T4" fmla="*/ 32 w 41"/>
              <a:gd name="T5" fmla="*/ 0 h 39"/>
              <a:gd name="T6" fmla="*/ 9 w 41"/>
              <a:gd name="T7" fmla="*/ 0 h 39"/>
              <a:gd name="T8" fmla="*/ 6 w 41"/>
              <a:gd name="T9" fmla="*/ 1 h 39"/>
              <a:gd name="T10" fmla="*/ 1 w 41"/>
              <a:gd name="T11" fmla="*/ 5 h 39"/>
              <a:gd name="T12" fmla="*/ 0 w 41"/>
              <a:gd name="T13" fmla="*/ 8 h 39"/>
              <a:gd name="T14" fmla="*/ 5 w 41"/>
              <a:gd name="T15" fmla="*/ 38 h 39"/>
              <a:gd name="T16" fmla="*/ 7 w 41"/>
              <a:gd name="T17" fmla="*/ 39 h 39"/>
              <a:gd name="T18" fmla="*/ 34 w 41"/>
              <a:gd name="T19" fmla="*/ 39 h 39"/>
              <a:gd name="T20" fmla="*/ 36 w 41"/>
              <a:gd name="T21" fmla="*/ 38 h 39"/>
              <a:gd name="T22" fmla="*/ 40 w 41"/>
              <a:gd name="T23" fmla="*/ 8 h 39"/>
              <a:gd name="T24" fmla="*/ 39 w 41"/>
              <a:gd name="T25" fmla="*/ 5 h 39"/>
              <a:gd name="T26" fmla="*/ 20 w 41"/>
              <a:gd name="T27" fmla="*/ 25 h 39"/>
              <a:gd name="T28" fmla="*/ 11 w 41"/>
              <a:gd name="T29" fmla="*/ 12 h 39"/>
              <a:gd name="T30" fmla="*/ 15 w 41"/>
              <a:gd name="T31" fmla="*/ 12 h 39"/>
              <a:gd name="T32" fmla="*/ 20 w 41"/>
              <a:gd name="T33" fmla="*/ 21 h 39"/>
              <a:gd name="T34" fmla="*/ 26 w 41"/>
              <a:gd name="T35" fmla="*/ 12 h 39"/>
              <a:gd name="T36" fmla="*/ 30 w 41"/>
              <a:gd name="T37" fmla="*/ 12 h 39"/>
              <a:gd name="T38" fmla="*/ 20 w 41"/>
              <a:gd name="T39" fmla="*/ 25 h 39"/>
              <a:gd name="T40" fmla="*/ 4 w 41"/>
              <a:gd name="T41" fmla="*/ 8 h 39"/>
              <a:gd name="T42" fmla="*/ 9 w 41"/>
              <a:gd name="T43" fmla="*/ 2 h 39"/>
              <a:gd name="T44" fmla="*/ 32 w 41"/>
              <a:gd name="T45" fmla="*/ 2 h 39"/>
              <a:gd name="T46" fmla="*/ 37 w 41"/>
              <a:gd name="T47" fmla="*/ 8 h 39"/>
              <a:gd name="T48" fmla="*/ 4 w 41"/>
              <a:gd name="T49" fmla="*/ 8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1" h="39">
                <a:moveTo>
                  <a:pt x="39" y="5"/>
                </a:moveTo>
                <a:cubicBezTo>
                  <a:pt x="39" y="4"/>
                  <a:pt x="35" y="1"/>
                  <a:pt x="34" y="1"/>
                </a:cubicBezTo>
                <a:cubicBezTo>
                  <a:pt x="33" y="0"/>
                  <a:pt x="32" y="0"/>
                  <a:pt x="32" y="0"/>
                </a:cubicBezTo>
                <a:cubicBezTo>
                  <a:pt x="9" y="0"/>
                  <a:pt x="9" y="0"/>
                  <a:pt x="9" y="0"/>
                </a:cubicBezTo>
                <a:cubicBezTo>
                  <a:pt x="8" y="0"/>
                  <a:pt x="7" y="0"/>
                  <a:pt x="6" y="1"/>
                </a:cubicBezTo>
                <a:cubicBezTo>
                  <a:pt x="6" y="1"/>
                  <a:pt x="2" y="4"/>
                  <a:pt x="1" y="5"/>
                </a:cubicBezTo>
                <a:cubicBezTo>
                  <a:pt x="1" y="5"/>
                  <a:pt x="0" y="6"/>
                  <a:pt x="0" y="8"/>
                </a:cubicBezTo>
                <a:cubicBezTo>
                  <a:pt x="0" y="9"/>
                  <a:pt x="5" y="38"/>
                  <a:pt x="5" y="38"/>
                </a:cubicBezTo>
                <a:cubicBezTo>
                  <a:pt x="5" y="39"/>
                  <a:pt x="6" y="39"/>
                  <a:pt x="7" y="39"/>
                </a:cubicBezTo>
                <a:cubicBezTo>
                  <a:pt x="34" y="39"/>
                  <a:pt x="34" y="39"/>
                  <a:pt x="34" y="39"/>
                </a:cubicBezTo>
                <a:cubicBezTo>
                  <a:pt x="35" y="39"/>
                  <a:pt x="36" y="39"/>
                  <a:pt x="36" y="38"/>
                </a:cubicBezTo>
                <a:cubicBezTo>
                  <a:pt x="36" y="38"/>
                  <a:pt x="40" y="9"/>
                  <a:pt x="40" y="8"/>
                </a:cubicBezTo>
                <a:cubicBezTo>
                  <a:pt x="41" y="6"/>
                  <a:pt x="40" y="5"/>
                  <a:pt x="39" y="5"/>
                </a:cubicBezTo>
                <a:close/>
                <a:moveTo>
                  <a:pt x="20" y="25"/>
                </a:moveTo>
                <a:cubicBezTo>
                  <a:pt x="13" y="25"/>
                  <a:pt x="11" y="14"/>
                  <a:pt x="11" y="12"/>
                </a:cubicBezTo>
                <a:cubicBezTo>
                  <a:pt x="15" y="12"/>
                  <a:pt x="15" y="12"/>
                  <a:pt x="15" y="12"/>
                </a:cubicBezTo>
                <a:cubicBezTo>
                  <a:pt x="16" y="15"/>
                  <a:pt x="17" y="21"/>
                  <a:pt x="20" y="21"/>
                </a:cubicBezTo>
                <a:cubicBezTo>
                  <a:pt x="23" y="21"/>
                  <a:pt x="25" y="15"/>
                  <a:pt x="26" y="12"/>
                </a:cubicBezTo>
                <a:cubicBezTo>
                  <a:pt x="30" y="12"/>
                  <a:pt x="30" y="12"/>
                  <a:pt x="30" y="12"/>
                </a:cubicBezTo>
                <a:cubicBezTo>
                  <a:pt x="30" y="14"/>
                  <a:pt x="28" y="25"/>
                  <a:pt x="20" y="25"/>
                </a:cubicBezTo>
                <a:close/>
                <a:moveTo>
                  <a:pt x="4" y="8"/>
                </a:moveTo>
                <a:cubicBezTo>
                  <a:pt x="9" y="2"/>
                  <a:pt x="9" y="2"/>
                  <a:pt x="9" y="2"/>
                </a:cubicBezTo>
                <a:cubicBezTo>
                  <a:pt x="32" y="2"/>
                  <a:pt x="32" y="2"/>
                  <a:pt x="32" y="2"/>
                </a:cubicBezTo>
                <a:cubicBezTo>
                  <a:pt x="37" y="8"/>
                  <a:pt x="37" y="8"/>
                  <a:pt x="37" y="8"/>
                </a:cubicBezTo>
                <a:lnTo>
                  <a:pt x="4" y="8"/>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8" name="Freeform 117"/>
          <p:cNvSpPr>
            <a:spLocks noEditPoints="1"/>
          </p:cNvSpPr>
          <p:nvPr/>
        </p:nvSpPr>
        <p:spPr bwMode="auto">
          <a:xfrm>
            <a:off x="3210566" y="4745491"/>
            <a:ext cx="401566" cy="325593"/>
          </a:xfrm>
          <a:custGeom>
            <a:avLst/>
            <a:gdLst>
              <a:gd name="T0" fmla="*/ 24 w 47"/>
              <a:gd name="T1" fmla="*/ 14 h 38"/>
              <a:gd name="T2" fmla="*/ 17 w 47"/>
              <a:gd name="T3" fmla="*/ 21 h 38"/>
              <a:gd name="T4" fmla="*/ 24 w 47"/>
              <a:gd name="T5" fmla="*/ 28 h 38"/>
              <a:gd name="T6" fmla="*/ 31 w 47"/>
              <a:gd name="T7" fmla="*/ 21 h 38"/>
              <a:gd name="T8" fmla="*/ 24 w 47"/>
              <a:gd name="T9" fmla="*/ 14 h 38"/>
              <a:gd name="T10" fmla="*/ 42 w 47"/>
              <a:gd name="T11" fmla="*/ 7 h 38"/>
              <a:gd name="T12" fmla="*/ 37 w 47"/>
              <a:gd name="T13" fmla="*/ 7 h 38"/>
              <a:gd name="T14" fmla="*/ 35 w 47"/>
              <a:gd name="T15" fmla="*/ 6 h 38"/>
              <a:gd name="T16" fmla="*/ 34 w 47"/>
              <a:gd name="T17" fmla="*/ 1 h 38"/>
              <a:gd name="T18" fmla="*/ 32 w 47"/>
              <a:gd name="T19" fmla="*/ 0 h 38"/>
              <a:gd name="T20" fmla="*/ 16 w 47"/>
              <a:gd name="T21" fmla="*/ 0 h 38"/>
              <a:gd name="T22" fmla="*/ 14 w 47"/>
              <a:gd name="T23" fmla="*/ 1 h 38"/>
              <a:gd name="T24" fmla="*/ 12 w 47"/>
              <a:gd name="T25" fmla="*/ 6 h 38"/>
              <a:gd name="T26" fmla="*/ 11 w 47"/>
              <a:gd name="T27" fmla="*/ 7 h 38"/>
              <a:gd name="T28" fmla="*/ 5 w 47"/>
              <a:gd name="T29" fmla="*/ 7 h 38"/>
              <a:gd name="T30" fmla="*/ 0 w 47"/>
              <a:gd name="T31" fmla="*/ 12 h 38"/>
              <a:gd name="T32" fmla="*/ 0 w 47"/>
              <a:gd name="T33" fmla="*/ 33 h 38"/>
              <a:gd name="T34" fmla="*/ 5 w 47"/>
              <a:gd name="T35" fmla="*/ 38 h 38"/>
              <a:gd name="T36" fmla="*/ 42 w 47"/>
              <a:gd name="T37" fmla="*/ 38 h 38"/>
              <a:gd name="T38" fmla="*/ 47 w 47"/>
              <a:gd name="T39" fmla="*/ 33 h 38"/>
              <a:gd name="T40" fmla="*/ 47 w 47"/>
              <a:gd name="T41" fmla="*/ 12 h 38"/>
              <a:gd name="T42" fmla="*/ 42 w 47"/>
              <a:gd name="T43" fmla="*/ 7 h 38"/>
              <a:gd name="T44" fmla="*/ 24 w 47"/>
              <a:gd name="T45" fmla="*/ 33 h 38"/>
              <a:gd name="T46" fmla="*/ 12 w 47"/>
              <a:gd name="T47" fmla="*/ 21 h 38"/>
              <a:gd name="T48" fmla="*/ 24 w 47"/>
              <a:gd name="T49" fmla="*/ 9 h 38"/>
              <a:gd name="T50" fmla="*/ 35 w 47"/>
              <a:gd name="T51" fmla="*/ 21 h 38"/>
              <a:gd name="T52" fmla="*/ 24 w 47"/>
              <a:gd name="T53" fmla="*/ 33 h 38"/>
              <a:gd name="T54" fmla="*/ 41 w 47"/>
              <a:gd name="T55" fmla="*/ 15 h 38"/>
              <a:gd name="T56" fmla="*/ 39 w 47"/>
              <a:gd name="T57" fmla="*/ 13 h 38"/>
              <a:gd name="T58" fmla="*/ 41 w 47"/>
              <a:gd name="T59" fmla="*/ 12 h 38"/>
              <a:gd name="T60" fmla="*/ 42 w 47"/>
              <a:gd name="T61" fmla="*/ 13 h 38"/>
              <a:gd name="T62" fmla="*/ 41 w 47"/>
              <a:gd name="T63" fmla="*/ 15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7" h="38">
                <a:moveTo>
                  <a:pt x="24" y="14"/>
                </a:moveTo>
                <a:cubicBezTo>
                  <a:pt x="20" y="14"/>
                  <a:pt x="17" y="17"/>
                  <a:pt x="17" y="21"/>
                </a:cubicBezTo>
                <a:cubicBezTo>
                  <a:pt x="17" y="25"/>
                  <a:pt x="20" y="28"/>
                  <a:pt x="24" y="28"/>
                </a:cubicBezTo>
                <a:cubicBezTo>
                  <a:pt x="28" y="28"/>
                  <a:pt x="31" y="25"/>
                  <a:pt x="31" y="21"/>
                </a:cubicBezTo>
                <a:cubicBezTo>
                  <a:pt x="31" y="17"/>
                  <a:pt x="28" y="14"/>
                  <a:pt x="24" y="14"/>
                </a:cubicBezTo>
                <a:close/>
                <a:moveTo>
                  <a:pt x="42" y="7"/>
                </a:moveTo>
                <a:cubicBezTo>
                  <a:pt x="37" y="7"/>
                  <a:pt x="37" y="7"/>
                  <a:pt x="37" y="7"/>
                </a:cubicBezTo>
                <a:cubicBezTo>
                  <a:pt x="36" y="7"/>
                  <a:pt x="35" y="6"/>
                  <a:pt x="35" y="6"/>
                </a:cubicBezTo>
                <a:cubicBezTo>
                  <a:pt x="34" y="1"/>
                  <a:pt x="34" y="1"/>
                  <a:pt x="34" y="1"/>
                </a:cubicBezTo>
                <a:cubicBezTo>
                  <a:pt x="33" y="1"/>
                  <a:pt x="32" y="0"/>
                  <a:pt x="32" y="0"/>
                </a:cubicBezTo>
                <a:cubicBezTo>
                  <a:pt x="16" y="0"/>
                  <a:pt x="16" y="0"/>
                  <a:pt x="16" y="0"/>
                </a:cubicBezTo>
                <a:cubicBezTo>
                  <a:pt x="15" y="0"/>
                  <a:pt x="14" y="1"/>
                  <a:pt x="14" y="1"/>
                </a:cubicBezTo>
                <a:cubicBezTo>
                  <a:pt x="12" y="6"/>
                  <a:pt x="12" y="6"/>
                  <a:pt x="12" y="6"/>
                </a:cubicBezTo>
                <a:cubicBezTo>
                  <a:pt x="12" y="6"/>
                  <a:pt x="11" y="7"/>
                  <a:pt x="11" y="7"/>
                </a:cubicBezTo>
                <a:cubicBezTo>
                  <a:pt x="5" y="7"/>
                  <a:pt x="5" y="7"/>
                  <a:pt x="5" y="7"/>
                </a:cubicBezTo>
                <a:cubicBezTo>
                  <a:pt x="2" y="7"/>
                  <a:pt x="0" y="9"/>
                  <a:pt x="0" y="12"/>
                </a:cubicBezTo>
                <a:cubicBezTo>
                  <a:pt x="0" y="33"/>
                  <a:pt x="0" y="33"/>
                  <a:pt x="0" y="33"/>
                </a:cubicBezTo>
                <a:cubicBezTo>
                  <a:pt x="0" y="35"/>
                  <a:pt x="2" y="38"/>
                  <a:pt x="5" y="38"/>
                </a:cubicBezTo>
                <a:cubicBezTo>
                  <a:pt x="42" y="38"/>
                  <a:pt x="42" y="38"/>
                  <a:pt x="42" y="38"/>
                </a:cubicBezTo>
                <a:cubicBezTo>
                  <a:pt x="45" y="38"/>
                  <a:pt x="47" y="35"/>
                  <a:pt x="47" y="33"/>
                </a:cubicBezTo>
                <a:cubicBezTo>
                  <a:pt x="47" y="12"/>
                  <a:pt x="47" y="12"/>
                  <a:pt x="47" y="12"/>
                </a:cubicBezTo>
                <a:cubicBezTo>
                  <a:pt x="47" y="9"/>
                  <a:pt x="45" y="7"/>
                  <a:pt x="42" y="7"/>
                </a:cubicBezTo>
                <a:close/>
                <a:moveTo>
                  <a:pt x="24" y="33"/>
                </a:moveTo>
                <a:cubicBezTo>
                  <a:pt x="17" y="33"/>
                  <a:pt x="12" y="28"/>
                  <a:pt x="12" y="21"/>
                </a:cubicBezTo>
                <a:cubicBezTo>
                  <a:pt x="12" y="15"/>
                  <a:pt x="17" y="9"/>
                  <a:pt x="24" y="9"/>
                </a:cubicBezTo>
                <a:cubicBezTo>
                  <a:pt x="30" y="9"/>
                  <a:pt x="35" y="15"/>
                  <a:pt x="35" y="21"/>
                </a:cubicBezTo>
                <a:cubicBezTo>
                  <a:pt x="35" y="28"/>
                  <a:pt x="30" y="33"/>
                  <a:pt x="24" y="33"/>
                </a:cubicBezTo>
                <a:close/>
                <a:moveTo>
                  <a:pt x="41" y="15"/>
                </a:moveTo>
                <a:cubicBezTo>
                  <a:pt x="40" y="15"/>
                  <a:pt x="39" y="14"/>
                  <a:pt x="39" y="13"/>
                </a:cubicBezTo>
                <a:cubicBezTo>
                  <a:pt x="39" y="12"/>
                  <a:pt x="40" y="12"/>
                  <a:pt x="41" y="12"/>
                </a:cubicBezTo>
                <a:cubicBezTo>
                  <a:pt x="42" y="12"/>
                  <a:pt x="42" y="12"/>
                  <a:pt x="42" y="13"/>
                </a:cubicBezTo>
                <a:cubicBezTo>
                  <a:pt x="42" y="14"/>
                  <a:pt x="42" y="15"/>
                  <a:pt x="41" y="15"/>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9" name="Freeform 118"/>
          <p:cNvSpPr>
            <a:spLocks/>
          </p:cNvSpPr>
          <p:nvPr/>
        </p:nvSpPr>
        <p:spPr bwMode="auto">
          <a:xfrm>
            <a:off x="2067375" y="4716549"/>
            <a:ext cx="293035" cy="383477"/>
          </a:xfrm>
          <a:custGeom>
            <a:avLst/>
            <a:gdLst>
              <a:gd name="T0" fmla="*/ 19 w 34"/>
              <a:gd name="T1" fmla="*/ 0 h 45"/>
              <a:gd name="T2" fmla="*/ 15 w 34"/>
              <a:gd name="T3" fmla="*/ 0 h 45"/>
              <a:gd name="T4" fmla="*/ 15 w 34"/>
              <a:gd name="T5" fmla="*/ 30 h 45"/>
              <a:gd name="T6" fmla="*/ 8 w 34"/>
              <a:gd name="T7" fmla="*/ 31 h 45"/>
              <a:gd name="T8" fmla="*/ 2 w 34"/>
              <a:gd name="T9" fmla="*/ 40 h 45"/>
              <a:gd name="T10" fmla="*/ 13 w 34"/>
              <a:gd name="T11" fmla="*/ 43 h 45"/>
              <a:gd name="T12" fmla="*/ 19 w 34"/>
              <a:gd name="T13" fmla="*/ 35 h 45"/>
              <a:gd name="T14" fmla="*/ 19 w 34"/>
              <a:gd name="T15" fmla="*/ 10 h 45"/>
              <a:gd name="T16" fmla="*/ 25 w 34"/>
              <a:gd name="T17" fmla="*/ 22 h 45"/>
              <a:gd name="T18" fmla="*/ 27 w 34"/>
              <a:gd name="T19" fmla="*/ 22 h 45"/>
              <a:gd name="T20" fmla="*/ 19 w 34"/>
              <a:gd name="T21" fmla="*/ 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4" h="45">
                <a:moveTo>
                  <a:pt x="19" y="0"/>
                </a:moveTo>
                <a:cubicBezTo>
                  <a:pt x="15" y="0"/>
                  <a:pt x="15" y="0"/>
                  <a:pt x="15" y="0"/>
                </a:cubicBezTo>
                <a:cubicBezTo>
                  <a:pt x="15" y="30"/>
                  <a:pt x="15" y="30"/>
                  <a:pt x="15" y="30"/>
                </a:cubicBezTo>
                <a:cubicBezTo>
                  <a:pt x="13" y="30"/>
                  <a:pt x="11" y="30"/>
                  <a:pt x="8" y="31"/>
                </a:cubicBezTo>
                <a:cubicBezTo>
                  <a:pt x="3" y="32"/>
                  <a:pt x="0" y="36"/>
                  <a:pt x="2" y="40"/>
                </a:cubicBezTo>
                <a:cubicBezTo>
                  <a:pt x="3" y="43"/>
                  <a:pt x="8" y="45"/>
                  <a:pt x="13" y="43"/>
                </a:cubicBezTo>
                <a:cubicBezTo>
                  <a:pt x="17" y="42"/>
                  <a:pt x="19" y="38"/>
                  <a:pt x="19" y="35"/>
                </a:cubicBezTo>
                <a:cubicBezTo>
                  <a:pt x="19" y="10"/>
                  <a:pt x="19" y="10"/>
                  <a:pt x="19" y="10"/>
                </a:cubicBezTo>
                <a:cubicBezTo>
                  <a:pt x="26" y="11"/>
                  <a:pt x="26" y="19"/>
                  <a:pt x="25" y="22"/>
                </a:cubicBezTo>
                <a:cubicBezTo>
                  <a:pt x="25" y="23"/>
                  <a:pt x="26" y="23"/>
                  <a:pt x="27" y="22"/>
                </a:cubicBezTo>
                <a:cubicBezTo>
                  <a:pt x="34" y="11"/>
                  <a:pt x="19" y="6"/>
                  <a:pt x="19" y="0"/>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10" name="Freeform 119"/>
          <p:cNvSpPr>
            <a:spLocks/>
          </p:cNvSpPr>
          <p:nvPr/>
        </p:nvSpPr>
        <p:spPr bwMode="auto">
          <a:xfrm>
            <a:off x="4394685" y="4732829"/>
            <a:ext cx="350918" cy="350918"/>
          </a:xfrm>
          <a:custGeom>
            <a:avLst/>
            <a:gdLst>
              <a:gd name="T0" fmla="*/ 25 w 41"/>
              <a:gd name="T1" fmla="*/ 25 h 41"/>
              <a:gd name="T2" fmla="*/ 0 w 41"/>
              <a:gd name="T3" fmla="*/ 28 h 41"/>
              <a:gd name="T4" fmla="*/ 4 w 41"/>
              <a:gd name="T5" fmla="*/ 33 h 41"/>
              <a:gd name="T6" fmla="*/ 33 w 41"/>
              <a:gd name="T7" fmla="*/ 33 h 41"/>
              <a:gd name="T8" fmla="*/ 33 w 41"/>
              <a:gd name="T9" fmla="*/ 4 h 41"/>
              <a:gd name="T10" fmla="*/ 28 w 41"/>
              <a:gd name="T11" fmla="*/ 0 h 41"/>
              <a:gd name="T12" fmla="*/ 25 w 41"/>
              <a:gd name="T13" fmla="*/ 25 h 41"/>
            </a:gdLst>
            <a:ahLst/>
            <a:cxnLst>
              <a:cxn ang="0">
                <a:pos x="T0" y="T1"/>
              </a:cxn>
              <a:cxn ang="0">
                <a:pos x="T2" y="T3"/>
              </a:cxn>
              <a:cxn ang="0">
                <a:pos x="T4" y="T5"/>
              </a:cxn>
              <a:cxn ang="0">
                <a:pos x="T6" y="T7"/>
              </a:cxn>
              <a:cxn ang="0">
                <a:pos x="T8" y="T9"/>
              </a:cxn>
              <a:cxn ang="0">
                <a:pos x="T10" y="T11"/>
              </a:cxn>
              <a:cxn ang="0">
                <a:pos x="T12" y="T13"/>
              </a:cxn>
            </a:cxnLst>
            <a:rect l="0" t="0" r="r" b="b"/>
            <a:pathLst>
              <a:path w="41" h="41">
                <a:moveTo>
                  <a:pt x="25" y="25"/>
                </a:moveTo>
                <a:cubicBezTo>
                  <a:pt x="18" y="32"/>
                  <a:pt x="8" y="33"/>
                  <a:pt x="0" y="28"/>
                </a:cubicBezTo>
                <a:cubicBezTo>
                  <a:pt x="1" y="30"/>
                  <a:pt x="2" y="32"/>
                  <a:pt x="4" y="33"/>
                </a:cubicBezTo>
                <a:cubicBezTo>
                  <a:pt x="12" y="41"/>
                  <a:pt x="25" y="41"/>
                  <a:pt x="33" y="33"/>
                </a:cubicBezTo>
                <a:cubicBezTo>
                  <a:pt x="41" y="25"/>
                  <a:pt x="41" y="12"/>
                  <a:pt x="33" y="4"/>
                </a:cubicBezTo>
                <a:cubicBezTo>
                  <a:pt x="31" y="3"/>
                  <a:pt x="30" y="1"/>
                  <a:pt x="28" y="0"/>
                </a:cubicBezTo>
                <a:cubicBezTo>
                  <a:pt x="32" y="8"/>
                  <a:pt x="31" y="18"/>
                  <a:pt x="25" y="25"/>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11" name="Freeform 120"/>
          <p:cNvSpPr>
            <a:spLocks noEditPoints="1"/>
          </p:cNvSpPr>
          <p:nvPr/>
        </p:nvSpPr>
        <p:spPr bwMode="auto">
          <a:xfrm>
            <a:off x="1432649" y="4745491"/>
            <a:ext cx="408801" cy="325593"/>
          </a:xfrm>
          <a:custGeom>
            <a:avLst/>
            <a:gdLst>
              <a:gd name="T0" fmla="*/ 40 w 48"/>
              <a:gd name="T1" fmla="*/ 7 h 38"/>
              <a:gd name="T2" fmla="*/ 15 w 48"/>
              <a:gd name="T3" fmla="*/ 3 h 38"/>
              <a:gd name="T4" fmla="*/ 0 w 48"/>
              <a:gd name="T5" fmla="*/ 21 h 38"/>
              <a:gd name="T6" fmla="*/ 18 w 48"/>
              <a:gd name="T7" fmla="*/ 38 h 38"/>
              <a:gd name="T8" fmla="*/ 36 w 48"/>
              <a:gd name="T9" fmla="*/ 29 h 38"/>
              <a:gd name="T10" fmla="*/ 34 w 48"/>
              <a:gd name="T11" fmla="*/ 21 h 38"/>
              <a:gd name="T12" fmla="*/ 45 w 48"/>
              <a:gd name="T13" fmla="*/ 19 h 38"/>
              <a:gd name="T14" fmla="*/ 40 w 48"/>
              <a:gd name="T15" fmla="*/ 7 h 38"/>
              <a:gd name="T16" fmla="*/ 26 w 48"/>
              <a:gd name="T17" fmla="*/ 29 h 38"/>
              <a:gd name="T18" fmla="*/ 22 w 48"/>
              <a:gd name="T19" fmla="*/ 25 h 38"/>
              <a:gd name="T20" fmla="*/ 26 w 48"/>
              <a:gd name="T21" fmla="*/ 22 h 38"/>
              <a:gd name="T22" fmla="*/ 29 w 48"/>
              <a:gd name="T23" fmla="*/ 25 h 38"/>
              <a:gd name="T24" fmla="*/ 26 w 48"/>
              <a:gd name="T25" fmla="*/ 29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8" h="38">
                <a:moveTo>
                  <a:pt x="40" y="7"/>
                </a:moveTo>
                <a:cubicBezTo>
                  <a:pt x="33" y="2"/>
                  <a:pt x="25" y="0"/>
                  <a:pt x="15" y="3"/>
                </a:cubicBezTo>
                <a:cubicBezTo>
                  <a:pt x="8" y="5"/>
                  <a:pt x="1" y="14"/>
                  <a:pt x="0" y="21"/>
                </a:cubicBezTo>
                <a:cubicBezTo>
                  <a:pt x="0" y="30"/>
                  <a:pt x="6" y="38"/>
                  <a:pt x="18" y="38"/>
                </a:cubicBezTo>
                <a:cubicBezTo>
                  <a:pt x="31" y="38"/>
                  <a:pt x="36" y="31"/>
                  <a:pt x="36" y="29"/>
                </a:cubicBezTo>
                <a:cubicBezTo>
                  <a:pt x="36" y="28"/>
                  <a:pt x="31" y="24"/>
                  <a:pt x="34" y="21"/>
                </a:cubicBezTo>
                <a:cubicBezTo>
                  <a:pt x="39" y="16"/>
                  <a:pt x="42" y="20"/>
                  <a:pt x="45" y="19"/>
                </a:cubicBezTo>
                <a:cubicBezTo>
                  <a:pt x="47" y="19"/>
                  <a:pt x="48" y="12"/>
                  <a:pt x="40" y="7"/>
                </a:cubicBezTo>
                <a:close/>
                <a:moveTo>
                  <a:pt x="26" y="29"/>
                </a:moveTo>
                <a:cubicBezTo>
                  <a:pt x="24" y="29"/>
                  <a:pt x="22" y="27"/>
                  <a:pt x="22" y="25"/>
                </a:cubicBezTo>
                <a:cubicBezTo>
                  <a:pt x="22" y="23"/>
                  <a:pt x="24" y="22"/>
                  <a:pt x="26" y="22"/>
                </a:cubicBezTo>
                <a:cubicBezTo>
                  <a:pt x="27" y="22"/>
                  <a:pt x="29" y="23"/>
                  <a:pt x="29" y="25"/>
                </a:cubicBezTo>
                <a:cubicBezTo>
                  <a:pt x="29" y="27"/>
                  <a:pt x="27" y="29"/>
                  <a:pt x="26" y="29"/>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12" name="Freeform 121"/>
          <p:cNvSpPr>
            <a:spLocks/>
          </p:cNvSpPr>
          <p:nvPr/>
        </p:nvSpPr>
        <p:spPr bwMode="auto">
          <a:xfrm>
            <a:off x="7313404" y="4251071"/>
            <a:ext cx="394331" cy="336448"/>
          </a:xfrm>
          <a:custGeom>
            <a:avLst/>
            <a:gdLst>
              <a:gd name="T0" fmla="*/ 11 w 46"/>
              <a:gd name="T1" fmla="*/ 7 h 39"/>
              <a:gd name="T2" fmla="*/ 3 w 46"/>
              <a:gd name="T3" fmla="*/ 24 h 39"/>
              <a:gd name="T4" fmla="*/ 32 w 46"/>
              <a:gd name="T5" fmla="*/ 11 h 39"/>
              <a:gd name="T6" fmla="*/ 0 w 46"/>
              <a:gd name="T7" fmla="*/ 36 h 39"/>
              <a:gd name="T8" fmla="*/ 4 w 46"/>
              <a:gd name="T9" fmla="*/ 37 h 39"/>
              <a:gd name="T10" fmla="*/ 9 w 46"/>
              <a:gd name="T11" fmla="*/ 29 h 39"/>
              <a:gd name="T12" fmla="*/ 27 w 46"/>
              <a:gd name="T13" fmla="*/ 29 h 39"/>
              <a:gd name="T14" fmla="*/ 44 w 46"/>
              <a:gd name="T15" fmla="*/ 7 h 39"/>
              <a:gd name="T16" fmla="*/ 11 w 46"/>
              <a:gd name="T17" fmla="*/ 7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6" h="39">
                <a:moveTo>
                  <a:pt x="11" y="7"/>
                </a:moveTo>
                <a:cubicBezTo>
                  <a:pt x="2" y="12"/>
                  <a:pt x="3" y="21"/>
                  <a:pt x="3" y="24"/>
                </a:cubicBezTo>
                <a:cubicBezTo>
                  <a:pt x="15" y="10"/>
                  <a:pt x="32" y="11"/>
                  <a:pt x="32" y="11"/>
                </a:cubicBezTo>
                <a:cubicBezTo>
                  <a:pt x="32" y="11"/>
                  <a:pt x="7" y="19"/>
                  <a:pt x="0" y="36"/>
                </a:cubicBezTo>
                <a:cubicBezTo>
                  <a:pt x="0" y="37"/>
                  <a:pt x="3" y="39"/>
                  <a:pt x="4" y="37"/>
                </a:cubicBezTo>
                <a:cubicBezTo>
                  <a:pt x="6" y="33"/>
                  <a:pt x="9" y="29"/>
                  <a:pt x="9" y="29"/>
                </a:cubicBezTo>
                <a:cubicBezTo>
                  <a:pt x="13" y="31"/>
                  <a:pt x="21" y="33"/>
                  <a:pt x="27" y="29"/>
                </a:cubicBezTo>
                <a:cubicBezTo>
                  <a:pt x="34" y="24"/>
                  <a:pt x="33" y="12"/>
                  <a:pt x="44" y="7"/>
                </a:cubicBezTo>
                <a:cubicBezTo>
                  <a:pt x="46" y="5"/>
                  <a:pt x="23" y="0"/>
                  <a:pt x="11" y="7"/>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13" name="Freeform 122"/>
          <p:cNvSpPr>
            <a:spLocks noEditPoints="1"/>
          </p:cNvSpPr>
          <p:nvPr/>
        </p:nvSpPr>
        <p:spPr bwMode="auto">
          <a:xfrm>
            <a:off x="6152486" y="4234791"/>
            <a:ext cx="361771" cy="369006"/>
          </a:xfrm>
          <a:custGeom>
            <a:avLst/>
            <a:gdLst>
              <a:gd name="T0" fmla="*/ 24 w 42"/>
              <a:gd name="T1" fmla="*/ 32 h 43"/>
              <a:gd name="T2" fmla="*/ 31 w 42"/>
              <a:gd name="T3" fmla="*/ 24 h 43"/>
              <a:gd name="T4" fmla="*/ 42 w 42"/>
              <a:gd name="T5" fmla="*/ 6 h 43"/>
              <a:gd name="T6" fmla="*/ 40 w 42"/>
              <a:gd name="T7" fmla="*/ 4 h 43"/>
              <a:gd name="T8" fmla="*/ 32 w 42"/>
              <a:gd name="T9" fmla="*/ 4 h 43"/>
              <a:gd name="T10" fmla="*/ 21 w 42"/>
              <a:gd name="T11" fmla="*/ 0 h 43"/>
              <a:gd name="T12" fmla="*/ 10 w 42"/>
              <a:gd name="T13" fmla="*/ 4 h 43"/>
              <a:gd name="T14" fmla="*/ 2 w 42"/>
              <a:gd name="T15" fmla="*/ 4 h 43"/>
              <a:gd name="T16" fmla="*/ 0 w 42"/>
              <a:gd name="T17" fmla="*/ 6 h 43"/>
              <a:gd name="T18" fmla="*/ 11 w 42"/>
              <a:gd name="T19" fmla="*/ 24 h 43"/>
              <a:gd name="T20" fmla="*/ 18 w 42"/>
              <a:gd name="T21" fmla="*/ 32 h 43"/>
              <a:gd name="T22" fmla="*/ 18 w 42"/>
              <a:gd name="T23" fmla="*/ 35 h 43"/>
              <a:gd name="T24" fmla="*/ 11 w 42"/>
              <a:gd name="T25" fmla="*/ 39 h 43"/>
              <a:gd name="T26" fmla="*/ 21 w 42"/>
              <a:gd name="T27" fmla="*/ 43 h 43"/>
              <a:gd name="T28" fmla="*/ 31 w 42"/>
              <a:gd name="T29" fmla="*/ 39 h 43"/>
              <a:gd name="T30" fmla="*/ 24 w 42"/>
              <a:gd name="T31" fmla="*/ 35 h 43"/>
              <a:gd name="T32" fmla="*/ 24 w 42"/>
              <a:gd name="T33" fmla="*/ 32 h 43"/>
              <a:gd name="T34" fmla="*/ 30 w 42"/>
              <a:gd name="T35" fmla="*/ 20 h 43"/>
              <a:gd name="T36" fmla="*/ 33 w 42"/>
              <a:gd name="T37" fmla="*/ 8 h 43"/>
              <a:gd name="T38" fmla="*/ 39 w 42"/>
              <a:gd name="T39" fmla="*/ 8 h 43"/>
              <a:gd name="T40" fmla="*/ 30 w 42"/>
              <a:gd name="T41" fmla="*/ 20 h 43"/>
              <a:gd name="T42" fmla="*/ 21 w 42"/>
              <a:gd name="T43" fmla="*/ 3 h 43"/>
              <a:gd name="T44" fmla="*/ 30 w 42"/>
              <a:gd name="T45" fmla="*/ 7 h 43"/>
              <a:gd name="T46" fmla="*/ 21 w 42"/>
              <a:gd name="T47" fmla="*/ 10 h 43"/>
              <a:gd name="T48" fmla="*/ 12 w 42"/>
              <a:gd name="T49" fmla="*/ 7 h 43"/>
              <a:gd name="T50" fmla="*/ 21 w 42"/>
              <a:gd name="T51" fmla="*/ 3 h 43"/>
              <a:gd name="T52" fmla="*/ 3 w 42"/>
              <a:gd name="T53" fmla="*/ 8 h 43"/>
              <a:gd name="T54" fmla="*/ 9 w 42"/>
              <a:gd name="T55" fmla="*/ 8 h 43"/>
              <a:gd name="T56" fmla="*/ 12 w 42"/>
              <a:gd name="T57" fmla="*/ 20 h 43"/>
              <a:gd name="T58" fmla="*/ 3 w 42"/>
              <a:gd name="T59" fmla="*/ 8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2" h="43">
                <a:moveTo>
                  <a:pt x="24" y="32"/>
                </a:moveTo>
                <a:cubicBezTo>
                  <a:pt x="24" y="29"/>
                  <a:pt x="26" y="27"/>
                  <a:pt x="31" y="24"/>
                </a:cubicBezTo>
                <a:cubicBezTo>
                  <a:pt x="36" y="20"/>
                  <a:pt x="42" y="16"/>
                  <a:pt x="42" y="6"/>
                </a:cubicBezTo>
                <a:cubicBezTo>
                  <a:pt x="42" y="5"/>
                  <a:pt x="41" y="4"/>
                  <a:pt x="40" y="4"/>
                </a:cubicBezTo>
                <a:cubicBezTo>
                  <a:pt x="32" y="4"/>
                  <a:pt x="32" y="4"/>
                  <a:pt x="32" y="4"/>
                </a:cubicBezTo>
                <a:cubicBezTo>
                  <a:pt x="31" y="2"/>
                  <a:pt x="28" y="0"/>
                  <a:pt x="21" y="0"/>
                </a:cubicBezTo>
                <a:cubicBezTo>
                  <a:pt x="14" y="0"/>
                  <a:pt x="11" y="2"/>
                  <a:pt x="10" y="4"/>
                </a:cubicBezTo>
                <a:cubicBezTo>
                  <a:pt x="2" y="4"/>
                  <a:pt x="2" y="4"/>
                  <a:pt x="2" y="4"/>
                </a:cubicBezTo>
                <a:cubicBezTo>
                  <a:pt x="1" y="4"/>
                  <a:pt x="0" y="5"/>
                  <a:pt x="0" y="6"/>
                </a:cubicBezTo>
                <a:cubicBezTo>
                  <a:pt x="0" y="16"/>
                  <a:pt x="6" y="20"/>
                  <a:pt x="11" y="24"/>
                </a:cubicBezTo>
                <a:cubicBezTo>
                  <a:pt x="16" y="27"/>
                  <a:pt x="18" y="29"/>
                  <a:pt x="18" y="32"/>
                </a:cubicBezTo>
                <a:cubicBezTo>
                  <a:pt x="18" y="35"/>
                  <a:pt x="18" y="35"/>
                  <a:pt x="18" y="35"/>
                </a:cubicBezTo>
                <a:cubicBezTo>
                  <a:pt x="14" y="36"/>
                  <a:pt x="11" y="37"/>
                  <a:pt x="11" y="39"/>
                </a:cubicBezTo>
                <a:cubicBezTo>
                  <a:pt x="11" y="41"/>
                  <a:pt x="15" y="43"/>
                  <a:pt x="21" y="43"/>
                </a:cubicBezTo>
                <a:cubicBezTo>
                  <a:pt x="27" y="43"/>
                  <a:pt x="31" y="41"/>
                  <a:pt x="31" y="39"/>
                </a:cubicBezTo>
                <a:cubicBezTo>
                  <a:pt x="31" y="37"/>
                  <a:pt x="28" y="36"/>
                  <a:pt x="24" y="35"/>
                </a:cubicBezTo>
                <a:lnTo>
                  <a:pt x="24" y="32"/>
                </a:lnTo>
                <a:close/>
                <a:moveTo>
                  <a:pt x="30" y="20"/>
                </a:moveTo>
                <a:cubicBezTo>
                  <a:pt x="32" y="17"/>
                  <a:pt x="33" y="13"/>
                  <a:pt x="33" y="8"/>
                </a:cubicBezTo>
                <a:cubicBezTo>
                  <a:pt x="39" y="8"/>
                  <a:pt x="39" y="8"/>
                  <a:pt x="39" y="8"/>
                </a:cubicBezTo>
                <a:cubicBezTo>
                  <a:pt x="38" y="14"/>
                  <a:pt x="34" y="17"/>
                  <a:pt x="30" y="20"/>
                </a:cubicBezTo>
                <a:close/>
                <a:moveTo>
                  <a:pt x="21" y="3"/>
                </a:moveTo>
                <a:cubicBezTo>
                  <a:pt x="27" y="3"/>
                  <a:pt x="30" y="6"/>
                  <a:pt x="30" y="7"/>
                </a:cubicBezTo>
                <a:cubicBezTo>
                  <a:pt x="30" y="8"/>
                  <a:pt x="27" y="10"/>
                  <a:pt x="21" y="10"/>
                </a:cubicBezTo>
                <a:cubicBezTo>
                  <a:pt x="15" y="10"/>
                  <a:pt x="12" y="8"/>
                  <a:pt x="12" y="7"/>
                </a:cubicBezTo>
                <a:cubicBezTo>
                  <a:pt x="12" y="6"/>
                  <a:pt x="15" y="3"/>
                  <a:pt x="21" y="3"/>
                </a:cubicBezTo>
                <a:close/>
                <a:moveTo>
                  <a:pt x="3" y="8"/>
                </a:moveTo>
                <a:cubicBezTo>
                  <a:pt x="9" y="8"/>
                  <a:pt x="9" y="8"/>
                  <a:pt x="9" y="8"/>
                </a:cubicBezTo>
                <a:cubicBezTo>
                  <a:pt x="9" y="13"/>
                  <a:pt x="10" y="17"/>
                  <a:pt x="12" y="20"/>
                </a:cubicBezTo>
                <a:cubicBezTo>
                  <a:pt x="8" y="17"/>
                  <a:pt x="4" y="14"/>
                  <a:pt x="3" y="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14" name="Freeform 123"/>
          <p:cNvSpPr>
            <a:spLocks/>
          </p:cNvSpPr>
          <p:nvPr/>
        </p:nvSpPr>
        <p:spPr bwMode="auto">
          <a:xfrm>
            <a:off x="3210566" y="4229365"/>
            <a:ext cx="401566" cy="379859"/>
          </a:xfrm>
          <a:custGeom>
            <a:avLst/>
            <a:gdLst>
              <a:gd name="T0" fmla="*/ 12 w 47"/>
              <a:gd name="T1" fmla="*/ 44 h 44"/>
              <a:gd name="T2" fmla="*/ 17 w 47"/>
              <a:gd name="T3" fmla="*/ 44 h 44"/>
              <a:gd name="T4" fmla="*/ 27 w 47"/>
              <a:gd name="T5" fmla="*/ 25 h 44"/>
              <a:gd name="T6" fmla="*/ 40 w 47"/>
              <a:gd name="T7" fmla="*/ 25 h 44"/>
              <a:gd name="T8" fmla="*/ 47 w 47"/>
              <a:gd name="T9" fmla="*/ 22 h 44"/>
              <a:gd name="T10" fmla="*/ 40 w 47"/>
              <a:gd name="T11" fmla="*/ 18 h 44"/>
              <a:gd name="T12" fmla="*/ 27 w 47"/>
              <a:gd name="T13" fmla="*/ 18 h 44"/>
              <a:gd name="T14" fmla="*/ 17 w 47"/>
              <a:gd name="T15" fmla="*/ 0 h 44"/>
              <a:gd name="T16" fmla="*/ 12 w 47"/>
              <a:gd name="T17" fmla="*/ 0 h 44"/>
              <a:gd name="T18" fmla="*/ 18 w 47"/>
              <a:gd name="T19" fmla="*/ 18 h 44"/>
              <a:gd name="T20" fmla="*/ 10 w 47"/>
              <a:gd name="T21" fmla="*/ 18 h 44"/>
              <a:gd name="T22" fmla="*/ 4 w 47"/>
              <a:gd name="T23" fmla="*/ 14 h 44"/>
              <a:gd name="T24" fmla="*/ 0 w 47"/>
              <a:gd name="T25" fmla="*/ 14 h 44"/>
              <a:gd name="T26" fmla="*/ 3 w 47"/>
              <a:gd name="T27" fmla="*/ 22 h 44"/>
              <a:gd name="T28" fmla="*/ 0 w 47"/>
              <a:gd name="T29" fmla="*/ 30 h 44"/>
              <a:gd name="T30" fmla="*/ 4 w 47"/>
              <a:gd name="T31" fmla="*/ 30 h 44"/>
              <a:gd name="T32" fmla="*/ 10 w 47"/>
              <a:gd name="T33" fmla="*/ 25 h 44"/>
              <a:gd name="T34" fmla="*/ 18 w 47"/>
              <a:gd name="T35" fmla="*/ 25 h 44"/>
              <a:gd name="T36" fmla="*/ 12 w 47"/>
              <a:gd name="T37" fmla="*/ 4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7" h="44">
                <a:moveTo>
                  <a:pt x="12" y="44"/>
                </a:moveTo>
                <a:cubicBezTo>
                  <a:pt x="17" y="44"/>
                  <a:pt x="17" y="44"/>
                  <a:pt x="17" y="44"/>
                </a:cubicBezTo>
                <a:cubicBezTo>
                  <a:pt x="27" y="25"/>
                  <a:pt x="27" y="25"/>
                  <a:pt x="27" y="25"/>
                </a:cubicBezTo>
                <a:cubicBezTo>
                  <a:pt x="40" y="25"/>
                  <a:pt x="40" y="25"/>
                  <a:pt x="40" y="25"/>
                </a:cubicBezTo>
                <a:cubicBezTo>
                  <a:pt x="40" y="25"/>
                  <a:pt x="47" y="25"/>
                  <a:pt x="47" y="22"/>
                </a:cubicBezTo>
                <a:cubicBezTo>
                  <a:pt x="47" y="18"/>
                  <a:pt x="40" y="18"/>
                  <a:pt x="40" y="18"/>
                </a:cubicBezTo>
                <a:cubicBezTo>
                  <a:pt x="27" y="18"/>
                  <a:pt x="27" y="18"/>
                  <a:pt x="27" y="18"/>
                </a:cubicBezTo>
                <a:cubicBezTo>
                  <a:pt x="17" y="0"/>
                  <a:pt x="17" y="0"/>
                  <a:pt x="17" y="0"/>
                </a:cubicBezTo>
                <a:cubicBezTo>
                  <a:pt x="12" y="0"/>
                  <a:pt x="12" y="0"/>
                  <a:pt x="12" y="0"/>
                </a:cubicBezTo>
                <a:cubicBezTo>
                  <a:pt x="18" y="18"/>
                  <a:pt x="18" y="18"/>
                  <a:pt x="18" y="18"/>
                </a:cubicBezTo>
                <a:cubicBezTo>
                  <a:pt x="10" y="18"/>
                  <a:pt x="10" y="18"/>
                  <a:pt x="10" y="18"/>
                </a:cubicBezTo>
                <a:cubicBezTo>
                  <a:pt x="4" y="14"/>
                  <a:pt x="4" y="14"/>
                  <a:pt x="4" y="14"/>
                </a:cubicBezTo>
                <a:cubicBezTo>
                  <a:pt x="0" y="14"/>
                  <a:pt x="0" y="14"/>
                  <a:pt x="0" y="14"/>
                </a:cubicBezTo>
                <a:cubicBezTo>
                  <a:pt x="3" y="22"/>
                  <a:pt x="3" y="22"/>
                  <a:pt x="3" y="22"/>
                </a:cubicBezTo>
                <a:cubicBezTo>
                  <a:pt x="0" y="30"/>
                  <a:pt x="0" y="30"/>
                  <a:pt x="0" y="30"/>
                </a:cubicBezTo>
                <a:cubicBezTo>
                  <a:pt x="4" y="30"/>
                  <a:pt x="4" y="30"/>
                  <a:pt x="4" y="30"/>
                </a:cubicBezTo>
                <a:cubicBezTo>
                  <a:pt x="10" y="25"/>
                  <a:pt x="10" y="25"/>
                  <a:pt x="10" y="25"/>
                </a:cubicBezTo>
                <a:cubicBezTo>
                  <a:pt x="18" y="25"/>
                  <a:pt x="18" y="25"/>
                  <a:pt x="18" y="25"/>
                </a:cubicBezTo>
                <a:lnTo>
                  <a:pt x="12" y="4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15" name="Freeform 126"/>
          <p:cNvSpPr>
            <a:spLocks/>
          </p:cNvSpPr>
          <p:nvPr/>
        </p:nvSpPr>
        <p:spPr bwMode="auto">
          <a:xfrm>
            <a:off x="2678284" y="4767198"/>
            <a:ext cx="274946" cy="282181"/>
          </a:xfrm>
          <a:custGeom>
            <a:avLst/>
            <a:gdLst>
              <a:gd name="T0" fmla="*/ 12 w 32"/>
              <a:gd name="T1" fmla="*/ 33 h 33"/>
              <a:gd name="T2" fmla="*/ 10 w 32"/>
              <a:gd name="T3" fmla="*/ 32 h 33"/>
              <a:gd name="T4" fmla="*/ 1 w 32"/>
              <a:gd name="T5" fmla="*/ 21 h 33"/>
              <a:gd name="T6" fmla="*/ 2 w 32"/>
              <a:gd name="T7" fmla="*/ 16 h 33"/>
              <a:gd name="T8" fmla="*/ 7 w 32"/>
              <a:gd name="T9" fmla="*/ 17 h 33"/>
              <a:gd name="T10" fmla="*/ 12 w 32"/>
              <a:gd name="T11" fmla="*/ 24 h 33"/>
              <a:gd name="T12" fmla="*/ 26 w 32"/>
              <a:gd name="T13" fmla="*/ 2 h 33"/>
              <a:gd name="T14" fmla="*/ 30 w 32"/>
              <a:gd name="T15" fmla="*/ 1 h 33"/>
              <a:gd name="T16" fmla="*/ 32 w 32"/>
              <a:gd name="T17" fmla="*/ 6 h 33"/>
              <a:gd name="T18" fmla="*/ 15 w 32"/>
              <a:gd name="T19" fmla="*/ 32 h 33"/>
              <a:gd name="T20" fmla="*/ 13 w 32"/>
              <a:gd name="T21" fmla="*/ 33 h 33"/>
              <a:gd name="T22" fmla="*/ 12 w 32"/>
              <a:gd name="T23" fmla="*/ 3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2" h="33">
                <a:moveTo>
                  <a:pt x="12" y="33"/>
                </a:moveTo>
                <a:cubicBezTo>
                  <a:pt x="11" y="33"/>
                  <a:pt x="10" y="33"/>
                  <a:pt x="10" y="32"/>
                </a:cubicBezTo>
                <a:cubicBezTo>
                  <a:pt x="1" y="21"/>
                  <a:pt x="1" y="21"/>
                  <a:pt x="1" y="21"/>
                </a:cubicBezTo>
                <a:cubicBezTo>
                  <a:pt x="0" y="20"/>
                  <a:pt x="1" y="18"/>
                  <a:pt x="2" y="16"/>
                </a:cubicBezTo>
                <a:cubicBezTo>
                  <a:pt x="3" y="15"/>
                  <a:pt x="6" y="16"/>
                  <a:pt x="7" y="17"/>
                </a:cubicBezTo>
                <a:cubicBezTo>
                  <a:pt x="12" y="24"/>
                  <a:pt x="12" y="24"/>
                  <a:pt x="12" y="24"/>
                </a:cubicBezTo>
                <a:cubicBezTo>
                  <a:pt x="26" y="2"/>
                  <a:pt x="26" y="2"/>
                  <a:pt x="26" y="2"/>
                </a:cubicBezTo>
                <a:cubicBezTo>
                  <a:pt x="27" y="1"/>
                  <a:pt x="29" y="0"/>
                  <a:pt x="30" y="1"/>
                </a:cubicBezTo>
                <a:cubicBezTo>
                  <a:pt x="32" y="2"/>
                  <a:pt x="32" y="4"/>
                  <a:pt x="32" y="6"/>
                </a:cubicBezTo>
                <a:cubicBezTo>
                  <a:pt x="15" y="32"/>
                  <a:pt x="15" y="32"/>
                  <a:pt x="15" y="32"/>
                </a:cubicBezTo>
                <a:cubicBezTo>
                  <a:pt x="15" y="33"/>
                  <a:pt x="14" y="33"/>
                  <a:pt x="13" y="33"/>
                </a:cubicBezTo>
                <a:cubicBezTo>
                  <a:pt x="12" y="33"/>
                  <a:pt x="12" y="33"/>
                  <a:pt x="12" y="33"/>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16" name="Freeform 127"/>
          <p:cNvSpPr>
            <a:spLocks noEditPoints="1"/>
          </p:cNvSpPr>
          <p:nvPr/>
        </p:nvSpPr>
        <p:spPr bwMode="auto">
          <a:xfrm>
            <a:off x="6842502" y="4218512"/>
            <a:ext cx="220681" cy="401566"/>
          </a:xfrm>
          <a:custGeom>
            <a:avLst/>
            <a:gdLst>
              <a:gd name="T0" fmla="*/ 26 w 26"/>
              <a:gd name="T1" fmla="*/ 11 h 47"/>
              <a:gd name="T2" fmla="*/ 26 w 26"/>
              <a:gd name="T3" fmla="*/ 5 h 47"/>
              <a:gd name="T4" fmla="*/ 13 w 26"/>
              <a:gd name="T5" fmla="*/ 0 h 47"/>
              <a:gd name="T6" fmla="*/ 0 w 26"/>
              <a:gd name="T7" fmla="*/ 5 h 47"/>
              <a:gd name="T8" fmla="*/ 0 w 26"/>
              <a:gd name="T9" fmla="*/ 11 h 47"/>
              <a:gd name="T10" fmla="*/ 9 w 26"/>
              <a:gd name="T11" fmla="*/ 24 h 47"/>
              <a:gd name="T12" fmla="*/ 0 w 26"/>
              <a:gd name="T13" fmla="*/ 36 h 47"/>
              <a:gd name="T14" fmla="*/ 0 w 26"/>
              <a:gd name="T15" fmla="*/ 42 h 47"/>
              <a:gd name="T16" fmla="*/ 13 w 26"/>
              <a:gd name="T17" fmla="*/ 47 h 47"/>
              <a:gd name="T18" fmla="*/ 26 w 26"/>
              <a:gd name="T19" fmla="*/ 42 h 47"/>
              <a:gd name="T20" fmla="*/ 26 w 26"/>
              <a:gd name="T21" fmla="*/ 36 h 47"/>
              <a:gd name="T22" fmla="*/ 17 w 26"/>
              <a:gd name="T23" fmla="*/ 24 h 47"/>
              <a:gd name="T24" fmla="*/ 26 w 26"/>
              <a:gd name="T25" fmla="*/ 11 h 47"/>
              <a:gd name="T26" fmla="*/ 4 w 26"/>
              <a:gd name="T27" fmla="*/ 6 h 47"/>
              <a:gd name="T28" fmla="*/ 13 w 26"/>
              <a:gd name="T29" fmla="*/ 3 h 47"/>
              <a:gd name="T30" fmla="*/ 23 w 26"/>
              <a:gd name="T31" fmla="*/ 6 h 47"/>
              <a:gd name="T32" fmla="*/ 24 w 26"/>
              <a:gd name="T33" fmla="*/ 7 h 47"/>
              <a:gd name="T34" fmla="*/ 13 w 26"/>
              <a:gd name="T35" fmla="*/ 9 h 47"/>
              <a:gd name="T36" fmla="*/ 3 w 26"/>
              <a:gd name="T37" fmla="*/ 7 h 47"/>
              <a:gd name="T38" fmla="*/ 4 w 26"/>
              <a:gd name="T39" fmla="*/ 6 h 47"/>
              <a:gd name="T40" fmla="*/ 15 w 26"/>
              <a:gd name="T41" fmla="*/ 24 h 47"/>
              <a:gd name="T42" fmla="*/ 19 w 26"/>
              <a:gd name="T43" fmla="*/ 31 h 47"/>
              <a:gd name="T44" fmla="*/ 24 w 26"/>
              <a:gd name="T45" fmla="*/ 36 h 47"/>
              <a:gd name="T46" fmla="*/ 24 w 26"/>
              <a:gd name="T47" fmla="*/ 39 h 47"/>
              <a:gd name="T48" fmla="*/ 15 w 26"/>
              <a:gd name="T49" fmla="*/ 34 h 47"/>
              <a:gd name="T50" fmla="*/ 12 w 26"/>
              <a:gd name="T51" fmla="*/ 34 h 47"/>
              <a:gd name="T52" fmla="*/ 3 w 26"/>
              <a:gd name="T53" fmla="*/ 39 h 47"/>
              <a:gd name="T54" fmla="*/ 3 w 26"/>
              <a:gd name="T55" fmla="*/ 36 h 47"/>
              <a:gd name="T56" fmla="*/ 7 w 26"/>
              <a:gd name="T57" fmla="*/ 31 h 47"/>
              <a:gd name="T58" fmla="*/ 12 w 26"/>
              <a:gd name="T59" fmla="*/ 24 h 47"/>
              <a:gd name="T60" fmla="*/ 7 w 26"/>
              <a:gd name="T61" fmla="*/ 17 h 47"/>
              <a:gd name="T62" fmla="*/ 3 w 26"/>
              <a:gd name="T63" fmla="*/ 11 h 47"/>
              <a:gd name="T64" fmla="*/ 3 w 26"/>
              <a:gd name="T65" fmla="*/ 9 h 47"/>
              <a:gd name="T66" fmla="*/ 13 w 26"/>
              <a:gd name="T67" fmla="*/ 11 h 47"/>
              <a:gd name="T68" fmla="*/ 24 w 26"/>
              <a:gd name="T69" fmla="*/ 9 h 47"/>
              <a:gd name="T70" fmla="*/ 24 w 26"/>
              <a:gd name="T71" fmla="*/ 11 h 47"/>
              <a:gd name="T72" fmla="*/ 19 w 26"/>
              <a:gd name="T73" fmla="*/ 17 h 47"/>
              <a:gd name="T74" fmla="*/ 15 w 26"/>
              <a:gd name="T75" fmla="*/ 24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6" h="47">
                <a:moveTo>
                  <a:pt x="26" y="11"/>
                </a:moveTo>
                <a:cubicBezTo>
                  <a:pt x="26" y="6"/>
                  <a:pt x="26" y="5"/>
                  <a:pt x="26" y="5"/>
                </a:cubicBezTo>
                <a:cubicBezTo>
                  <a:pt x="26" y="4"/>
                  <a:pt x="21" y="0"/>
                  <a:pt x="13" y="0"/>
                </a:cubicBezTo>
                <a:cubicBezTo>
                  <a:pt x="6" y="0"/>
                  <a:pt x="0" y="4"/>
                  <a:pt x="0" y="5"/>
                </a:cubicBezTo>
                <a:cubicBezTo>
                  <a:pt x="0" y="5"/>
                  <a:pt x="0" y="6"/>
                  <a:pt x="0" y="11"/>
                </a:cubicBezTo>
                <a:cubicBezTo>
                  <a:pt x="0" y="16"/>
                  <a:pt x="9" y="20"/>
                  <a:pt x="9" y="24"/>
                </a:cubicBezTo>
                <a:cubicBezTo>
                  <a:pt x="9" y="27"/>
                  <a:pt x="0" y="31"/>
                  <a:pt x="0" y="36"/>
                </a:cubicBezTo>
                <a:cubicBezTo>
                  <a:pt x="0" y="41"/>
                  <a:pt x="0" y="42"/>
                  <a:pt x="0" y="42"/>
                </a:cubicBezTo>
                <a:cubicBezTo>
                  <a:pt x="0" y="44"/>
                  <a:pt x="6" y="47"/>
                  <a:pt x="13" y="47"/>
                </a:cubicBezTo>
                <a:cubicBezTo>
                  <a:pt x="21" y="47"/>
                  <a:pt x="26" y="44"/>
                  <a:pt x="26" y="42"/>
                </a:cubicBezTo>
                <a:cubicBezTo>
                  <a:pt x="26" y="42"/>
                  <a:pt x="26" y="41"/>
                  <a:pt x="26" y="36"/>
                </a:cubicBezTo>
                <a:cubicBezTo>
                  <a:pt x="26" y="31"/>
                  <a:pt x="17" y="27"/>
                  <a:pt x="17" y="24"/>
                </a:cubicBezTo>
                <a:cubicBezTo>
                  <a:pt x="17" y="20"/>
                  <a:pt x="26" y="16"/>
                  <a:pt x="26" y="11"/>
                </a:cubicBezTo>
                <a:close/>
                <a:moveTo>
                  <a:pt x="4" y="6"/>
                </a:moveTo>
                <a:cubicBezTo>
                  <a:pt x="5" y="5"/>
                  <a:pt x="9" y="3"/>
                  <a:pt x="13" y="3"/>
                </a:cubicBezTo>
                <a:cubicBezTo>
                  <a:pt x="18" y="3"/>
                  <a:pt x="23" y="6"/>
                  <a:pt x="23" y="6"/>
                </a:cubicBezTo>
                <a:cubicBezTo>
                  <a:pt x="23" y="6"/>
                  <a:pt x="25" y="6"/>
                  <a:pt x="24" y="7"/>
                </a:cubicBezTo>
                <a:cubicBezTo>
                  <a:pt x="22" y="8"/>
                  <a:pt x="18" y="9"/>
                  <a:pt x="13" y="9"/>
                </a:cubicBezTo>
                <a:cubicBezTo>
                  <a:pt x="9" y="9"/>
                  <a:pt x="5" y="8"/>
                  <a:pt x="3" y="7"/>
                </a:cubicBezTo>
                <a:cubicBezTo>
                  <a:pt x="2" y="6"/>
                  <a:pt x="4" y="6"/>
                  <a:pt x="4" y="6"/>
                </a:cubicBezTo>
                <a:close/>
                <a:moveTo>
                  <a:pt x="15" y="24"/>
                </a:moveTo>
                <a:cubicBezTo>
                  <a:pt x="15" y="26"/>
                  <a:pt x="17" y="28"/>
                  <a:pt x="19" y="31"/>
                </a:cubicBezTo>
                <a:cubicBezTo>
                  <a:pt x="21" y="32"/>
                  <a:pt x="24" y="35"/>
                  <a:pt x="24" y="36"/>
                </a:cubicBezTo>
                <a:cubicBezTo>
                  <a:pt x="24" y="39"/>
                  <a:pt x="24" y="39"/>
                  <a:pt x="24" y="39"/>
                </a:cubicBezTo>
                <a:cubicBezTo>
                  <a:pt x="21" y="38"/>
                  <a:pt x="15" y="37"/>
                  <a:pt x="15" y="34"/>
                </a:cubicBezTo>
                <a:cubicBezTo>
                  <a:pt x="15" y="32"/>
                  <a:pt x="12" y="32"/>
                  <a:pt x="12" y="34"/>
                </a:cubicBezTo>
                <a:cubicBezTo>
                  <a:pt x="12" y="37"/>
                  <a:pt x="5" y="38"/>
                  <a:pt x="3" y="39"/>
                </a:cubicBezTo>
                <a:cubicBezTo>
                  <a:pt x="3" y="36"/>
                  <a:pt x="3" y="36"/>
                  <a:pt x="3" y="36"/>
                </a:cubicBezTo>
                <a:cubicBezTo>
                  <a:pt x="3" y="35"/>
                  <a:pt x="6" y="32"/>
                  <a:pt x="7" y="31"/>
                </a:cubicBezTo>
                <a:cubicBezTo>
                  <a:pt x="10" y="28"/>
                  <a:pt x="12" y="26"/>
                  <a:pt x="12" y="24"/>
                </a:cubicBezTo>
                <a:cubicBezTo>
                  <a:pt x="12" y="21"/>
                  <a:pt x="10" y="19"/>
                  <a:pt x="7" y="17"/>
                </a:cubicBezTo>
                <a:cubicBezTo>
                  <a:pt x="6" y="15"/>
                  <a:pt x="3" y="12"/>
                  <a:pt x="3" y="11"/>
                </a:cubicBezTo>
                <a:cubicBezTo>
                  <a:pt x="3" y="9"/>
                  <a:pt x="3" y="9"/>
                  <a:pt x="3" y="9"/>
                </a:cubicBezTo>
                <a:cubicBezTo>
                  <a:pt x="5" y="10"/>
                  <a:pt x="9" y="11"/>
                  <a:pt x="13" y="11"/>
                </a:cubicBezTo>
                <a:cubicBezTo>
                  <a:pt x="18" y="11"/>
                  <a:pt x="21" y="10"/>
                  <a:pt x="24" y="9"/>
                </a:cubicBezTo>
                <a:cubicBezTo>
                  <a:pt x="24" y="11"/>
                  <a:pt x="24" y="11"/>
                  <a:pt x="24" y="11"/>
                </a:cubicBezTo>
                <a:cubicBezTo>
                  <a:pt x="24" y="12"/>
                  <a:pt x="21" y="15"/>
                  <a:pt x="19" y="17"/>
                </a:cubicBezTo>
                <a:cubicBezTo>
                  <a:pt x="17" y="19"/>
                  <a:pt x="15" y="21"/>
                  <a:pt x="15" y="24"/>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17" name="Freeform 128"/>
          <p:cNvSpPr>
            <a:spLocks noEditPoints="1"/>
          </p:cNvSpPr>
          <p:nvPr/>
        </p:nvSpPr>
        <p:spPr bwMode="auto">
          <a:xfrm>
            <a:off x="5042355" y="4247454"/>
            <a:ext cx="282181" cy="343682"/>
          </a:xfrm>
          <a:custGeom>
            <a:avLst/>
            <a:gdLst>
              <a:gd name="T0" fmla="*/ 30 w 33"/>
              <a:gd name="T1" fmla="*/ 14 h 40"/>
              <a:gd name="T2" fmla="*/ 26 w 33"/>
              <a:gd name="T3" fmla="*/ 14 h 40"/>
              <a:gd name="T4" fmla="*/ 26 w 33"/>
              <a:gd name="T5" fmla="*/ 11 h 40"/>
              <a:gd name="T6" fmla="*/ 16 w 33"/>
              <a:gd name="T7" fmla="*/ 0 h 40"/>
              <a:gd name="T8" fmla="*/ 7 w 33"/>
              <a:gd name="T9" fmla="*/ 11 h 40"/>
              <a:gd name="T10" fmla="*/ 7 w 33"/>
              <a:gd name="T11" fmla="*/ 14 h 40"/>
              <a:gd name="T12" fmla="*/ 2 w 33"/>
              <a:gd name="T13" fmla="*/ 14 h 40"/>
              <a:gd name="T14" fmla="*/ 0 w 33"/>
              <a:gd name="T15" fmla="*/ 17 h 40"/>
              <a:gd name="T16" fmla="*/ 0 w 33"/>
              <a:gd name="T17" fmla="*/ 35 h 40"/>
              <a:gd name="T18" fmla="*/ 2 w 33"/>
              <a:gd name="T19" fmla="*/ 38 h 40"/>
              <a:gd name="T20" fmla="*/ 5 w 33"/>
              <a:gd name="T21" fmla="*/ 39 h 40"/>
              <a:gd name="T22" fmla="*/ 9 w 33"/>
              <a:gd name="T23" fmla="*/ 40 h 40"/>
              <a:gd name="T24" fmla="*/ 23 w 33"/>
              <a:gd name="T25" fmla="*/ 40 h 40"/>
              <a:gd name="T26" fmla="*/ 28 w 33"/>
              <a:gd name="T27" fmla="*/ 39 h 40"/>
              <a:gd name="T28" fmla="*/ 30 w 33"/>
              <a:gd name="T29" fmla="*/ 38 h 40"/>
              <a:gd name="T30" fmla="*/ 33 w 33"/>
              <a:gd name="T31" fmla="*/ 35 h 40"/>
              <a:gd name="T32" fmla="*/ 33 w 33"/>
              <a:gd name="T33" fmla="*/ 17 h 40"/>
              <a:gd name="T34" fmla="*/ 30 w 33"/>
              <a:gd name="T35" fmla="*/ 14 h 40"/>
              <a:gd name="T36" fmla="*/ 11 w 33"/>
              <a:gd name="T37" fmla="*/ 10 h 40"/>
              <a:gd name="T38" fmla="*/ 16 w 33"/>
              <a:gd name="T39" fmla="*/ 5 h 40"/>
              <a:gd name="T40" fmla="*/ 21 w 33"/>
              <a:gd name="T41" fmla="*/ 10 h 40"/>
              <a:gd name="T42" fmla="*/ 21 w 33"/>
              <a:gd name="T43" fmla="*/ 14 h 40"/>
              <a:gd name="T44" fmla="*/ 11 w 33"/>
              <a:gd name="T45" fmla="*/ 14 h 40"/>
              <a:gd name="T46" fmla="*/ 11 w 33"/>
              <a:gd name="T47" fmla="*/ 1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3" h="40">
                <a:moveTo>
                  <a:pt x="30" y="14"/>
                </a:moveTo>
                <a:cubicBezTo>
                  <a:pt x="26" y="14"/>
                  <a:pt x="26" y="14"/>
                  <a:pt x="26" y="14"/>
                </a:cubicBezTo>
                <a:cubicBezTo>
                  <a:pt x="26" y="11"/>
                  <a:pt x="26" y="11"/>
                  <a:pt x="26" y="11"/>
                </a:cubicBezTo>
                <a:cubicBezTo>
                  <a:pt x="26" y="4"/>
                  <a:pt x="22" y="0"/>
                  <a:pt x="16" y="0"/>
                </a:cubicBezTo>
                <a:cubicBezTo>
                  <a:pt x="10" y="0"/>
                  <a:pt x="7" y="4"/>
                  <a:pt x="7" y="11"/>
                </a:cubicBezTo>
                <a:cubicBezTo>
                  <a:pt x="7" y="14"/>
                  <a:pt x="7" y="14"/>
                  <a:pt x="7" y="14"/>
                </a:cubicBezTo>
                <a:cubicBezTo>
                  <a:pt x="2" y="14"/>
                  <a:pt x="2" y="14"/>
                  <a:pt x="2" y="14"/>
                </a:cubicBezTo>
                <a:cubicBezTo>
                  <a:pt x="1" y="14"/>
                  <a:pt x="0" y="16"/>
                  <a:pt x="0" y="17"/>
                </a:cubicBezTo>
                <a:cubicBezTo>
                  <a:pt x="0" y="35"/>
                  <a:pt x="0" y="35"/>
                  <a:pt x="0" y="35"/>
                </a:cubicBezTo>
                <a:cubicBezTo>
                  <a:pt x="0" y="37"/>
                  <a:pt x="1" y="38"/>
                  <a:pt x="2" y="38"/>
                </a:cubicBezTo>
                <a:cubicBezTo>
                  <a:pt x="5" y="39"/>
                  <a:pt x="5" y="39"/>
                  <a:pt x="5" y="39"/>
                </a:cubicBezTo>
                <a:cubicBezTo>
                  <a:pt x="6" y="40"/>
                  <a:pt x="8" y="40"/>
                  <a:pt x="9" y="40"/>
                </a:cubicBezTo>
                <a:cubicBezTo>
                  <a:pt x="23" y="40"/>
                  <a:pt x="23" y="40"/>
                  <a:pt x="23" y="40"/>
                </a:cubicBezTo>
                <a:cubicBezTo>
                  <a:pt x="24" y="40"/>
                  <a:pt x="26" y="40"/>
                  <a:pt x="28" y="39"/>
                </a:cubicBezTo>
                <a:cubicBezTo>
                  <a:pt x="30" y="38"/>
                  <a:pt x="30" y="38"/>
                  <a:pt x="30" y="38"/>
                </a:cubicBezTo>
                <a:cubicBezTo>
                  <a:pt x="32" y="38"/>
                  <a:pt x="33" y="37"/>
                  <a:pt x="33" y="35"/>
                </a:cubicBezTo>
                <a:cubicBezTo>
                  <a:pt x="33" y="17"/>
                  <a:pt x="33" y="17"/>
                  <a:pt x="33" y="17"/>
                </a:cubicBezTo>
                <a:cubicBezTo>
                  <a:pt x="33" y="16"/>
                  <a:pt x="31" y="14"/>
                  <a:pt x="30" y="14"/>
                </a:cubicBezTo>
                <a:close/>
                <a:moveTo>
                  <a:pt x="11" y="10"/>
                </a:moveTo>
                <a:cubicBezTo>
                  <a:pt x="11" y="7"/>
                  <a:pt x="13" y="5"/>
                  <a:pt x="16" y="5"/>
                </a:cubicBezTo>
                <a:cubicBezTo>
                  <a:pt x="19" y="5"/>
                  <a:pt x="21" y="7"/>
                  <a:pt x="21" y="10"/>
                </a:cubicBezTo>
                <a:cubicBezTo>
                  <a:pt x="21" y="14"/>
                  <a:pt x="21" y="14"/>
                  <a:pt x="21" y="14"/>
                </a:cubicBezTo>
                <a:cubicBezTo>
                  <a:pt x="11" y="14"/>
                  <a:pt x="11" y="14"/>
                  <a:pt x="11" y="14"/>
                </a:cubicBezTo>
                <a:lnTo>
                  <a:pt x="11" y="1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18" name="Freeform 129"/>
          <p:cNvSpPr>
            <a:spLocks noEditPoints="1"/>
          </p:cNvSpPr>
          <p:nvPr/>
        </p:nvSpPr>
        <p:spPr bwMode="auto">
          <a:xfrm>
            <a:off x="2618593" y="4243835"/>
            <a:ext cx="394331" cy="350919"/>
          </a:xfrm>
          <a:custGeom>
            <a:avLst/>
            <a:gdLst>
              <a:gd name="T0" fmla="*/ 23 w 46"/>
              <a:gd name="T1" fmla="*/ 32 h 41"/>
              <a:gd name="T2" fmla="*/ 18 w 46"/>
              <a:gd name="T3" fmla="*/ 36 h 41"/>
              <a:gd name="T4" fmla="*/ 23 w 46"/>
              <a:gd name="T5" fmla="*/ 41 h 41"/>
              <a:gd name="T6" fmla="*/ 27 w 46"/>
              <a:gd name="T7" fmla="*/ 36 h 41"/>
              <a:gd name="T8" fmla="*/ 23 w 46"/>
              <a:gd name="T9" fmla="*/ 32 h 41"/>
              <a:gd name="T10" fmla="*/ 13 w 46"/>
              <a:gd name="T11" fmla="*/ 26 h 41"/>
              <a:gd name="T12" fmla="*/ 16 w 46"/>
              <a:gd name="T13" fmla="*/ 30 h 41"/>
              <a:gd name="T14" fmla="*/ 29 w 46"/>
              <a:gd name="T15" fmla="*/ 30 h 41"/>
              <a:gd name="T16" fmla="*/ 32 w 46"/>
              <a:gd name="T17" fmla="*/ 26 h 41"/>
              <a:gd name="T18" fmla="*/ 13 w 46"/>
              <a:gd name="T19" fmla="*/ 26 h 41"/>
              <a:gd name="T20" fmla="*/ 6 w 46"/>
              <a:gd name="T21" fmla="*/ 20 h 41"/>
              <a:gd name="T22" fmla="*/ 9 w 46"/>
              <a:gd name="T23" fmla="*/ 23 h 41"/>
              <a:gd name="T24" fmla="*/ 36 w 46"/>
              <a:gd name="T25" fmla="*/ 23 h 41"/>
              <a:gd name="T26" fmla="*/ 39 w 46"/>
              <a:gd name="T27" fmla="*/ 20 h 41"/>
              <a:gd name="T28" fmla="*/ 6 w 46"/>
              <a:gd name="T29" fmla="*/ 20 h 41"/>
              <a:gd name="T30" fmla="*/ 0 w 46"/>
              <a:gd name="T31" fmla="*/ 13 h 41"/>
              <a:gd name="T32" fmla="*/ 3 w 46"/>
              <a:gd name="T33" fmla="*/ 16 h 41"/>
              <a:gd name="T34" fmla="*/ 42 w 46"/>
              <a:gd name="T35" fmla="*/ 16 h 41"/>
              <a:gd name="T36" fmla="*/ 46 w 46"/>
              <a:gd name="T37" fmla="*/ 13 h 41"/>
              <a:gd name="T38" fmla="*/ 0 w 46"/>
              <a:gd name="T39" fmla="*/ 13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6" h="41">
                <a:moveTo>
                  <a:pt x="23" y="32"/>
                </a:moveTo>
                <a:cubicBezTo>
                  <a:pt x="20" y="32"/>
                  <a:pt x="18" y="34"/>
                  <a:pt x="18" y="36"/>
                </a:cubicBezTo>
                <a:cubicBezTo>
                  <a:pt x="18" y="39"/>
                  <a:pt x="20" y="41"/>
                  <a:pt x="23" y="41"/>
                </a:cubicBezTo>
                <a:cubicBezTo>
                  <a:pt x="25" y="41"/>
                  <a:pt x="27" y="39"/>
                  <a:pt x="27" y="36"/>
                </a:cubicBezTo>
                <a:cubicBezTo>
                  <a:pt x="27" y="34"/>
                  <a:pt x="25" y="32"/>
                  <a:pt x="23" y="32"/>
                </a:cubicBezTo>
                <a:close/>
                <a:moveTo>
                  <a:pt x="13" y="26"/>
                </a:moveTo>
                <a:cubicBezTo>
                  <a:pt x="16" y="30"/>
                  <a:pt x="16" y="30"/>
                  <a:pt x="16" y="30"/>
                </a:cubicBezTo>
                <a:cubicBezTo>
                  <a:pt x="20" y="26"/>
                  <a:pt x="25" y="26"/>
                  <a:pt x="29" y="30"/>
                </a:cubicBezTo>
                <a:cubicBezTo>
                  <a:pt x="32" y="26"/>
                  <a:pt x="32" y="26"/>
                  <a:pt x="32" y="26"/>
                </a:cubicBezTo>
                <a:cubicBezTo>
                  <a:pt x="27" y="21"/>
                  <a:pt x="18" y="21"/>
                  <a:pt x="13" y="26"/>
                </a:cubicBezTo>
                <a:close/>
                <a:moveTo>
                  <a:pt x="6" y="20"/>
                </a:moveTo>
                <a:cubicBezTo>
                  <a:pt x="9" y="23"/>
                  <a:pt x="9" y="23"/>
                  <a:pt x="9" y="23"/>
                </a:cubicBezTo>
                <a:cubicBezTo>
                  <a:pt x="17" y="16"/>
                  <a:pt x="28" y="16"/>
                  <a:pt x="36" y="23"/>
                </a:cubicBezTo>
                <a:cubicBezTo>
                  <a:pt x="39" y="20"/>
                  <a:pt x="39" y="20"/>
                  <a:pt x="39" y="20"/>
                </a:cubicBezTo>
                <a:cubicBezTo>
                  <a:pt x="30" y="10"/>
                  <a:pt x="15" y="10"/>
                  <a:pt x="6" y="20"/>
                </a:cubicBezTo>
                <a:close/>
                <a:moveTo>
                  <a:pt x="0" y="13"/>
                </a:moveTo>
                <a:cubicBezTo>
                  <a:pt x="3" y="16"/>
                  <a:pt x="3" y="16"/>
                  <a:pt x="3" y="16"/>
                </a:cubicBezTo>
                <a:cubicBezTo>
                  <a:pt x="14" y="5"/>
                  <a:pt x="31" y="5"/>
                  <a:pt x="42" y="16"/>
                </a:cubicBezTo>
                <a:cubicBezTo>
                  <a:pt x="46" y="13"/>
                  <a:pt x="46" y="13"/>
                  <a:pt x="46" y="13"/>
                </a:cubicBezTo>
                <a:cubicBezTo>
                  <a:pt x="33" y="0"/>
                  <a:pt x="12" y="0"/>
                  <a:pt x="0" y="13"/>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19" name="Freeform 130"/>
          <p:cNvSpPr>
            <a:spLocks/>
          </p:cNvSpPr>
          <p:nvPr/>
        </p:nvSpPr>
        <p:spPr bwMode="auto">
          <a:xfrm>
            <a:off x="5641561" y="4316190"/>
            <a:ext cx="195356" cy="206210"/>
          </a:xfrm>
          <a:custGeom>
            <a:avLst/>
            <a:gdLst>
              <a:gd name="T0" fmla="*/ 21 w 23"/>
              <a:gd name="T1" fmla="*/ 19 h 24"/>
              <a:gd name="T2" fmla="*/ 15 w 23"/>
              <a:gd name="T3" fmla="*/ 12 h 24"/>
              <a:gd name="T4" fmla="*/ 21 w 23"/>
              <a:gd name="T5" fmla="*/ 5 h 24"/>
              <a:gd name="T6" fmla="*/ 21 w 23"/>
              <a:gd name="T7" fmla="*/ 1 h 24"/>
              <a:gd name="T8" fmla="*/ 17 w 23"/>
              <a:gd name="T9" fmla="*/ 1 h 24"/>
              <a:gd name="T10" fmla="*/ 11 w 23"/>
              <a:gd name="T11" fmla="*/ 8 h 24"/>
              <a:gd name="T12" fmla="*/ 5 w 23"/>
              <a:gd name="T13" fmla="*/ 1 h 24"/>
              <a:gd name="T14" fmla="*/ 1 w 23"/>
              <a:gd name="T15" fmla="*/ 1 h 24"/>
              <a:gd name="T16" fmla="*/ 1 w 23"/>
              <a:gd name="T17" fmla="*/ 5 h 24"/>
              <a:gd name="T18" fmla="*/ 7 w 23"/>
              <a:gd name="T19" fmla="*/ 12 h 24"/>
              <a:gd name="T20" fmla="*/ 1 w 23"/>
              <a:gd name="T21" fmla="*/ 19 h 24"/>
              <a:gd name="T22" fmla="*/ 1 w 23"/>
              <a:gd name="T23" fmla="*/ 23 h 24"/>
              <a:gd name="T24" fmla="*/ 5 w 23"/>
              <a:gd name="T25" fmla="*/ 23 h 24"/>
              <a:gd name="T26" fmla="*/ 11 w 23"/>
              <a:gd name="T27" fmla="*/ 16 h 24"/>
              <a:gd name="T28" fmla="*/ 17 w 23"/>
              <a:gd name="T29" fmla="*/ 23 h 24"/>
              <a:gd name="T30" fmla="*/ 21 w 23"/>
              <a:gd name="T31" fmla="*/ 23 h 24"/>
              <a:gd name="T32" fmla="*/ 21 w 23"/>
              <a:gd name="T33" fmla="*/ 19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24">
                <a:moveTo>
                  <a:pt x="21" y="19"/>
                </a:moveTo>
                <a:cubicBezTo>
                  <a:pt x="15" y="12"/>
                  <a:pt x="15" y="12"/>
                  <a:pt x="15" y="12"/>
                </a:cubicBezTo>
                <a:cubicBezTo>
                  <a:pt x="21" y="5"/>
                  <a:pt x="21" y="5"/>
                  <a:pt x="21" y="5"/>
                </a:cubicBezTo>
                <a:cubicBezTo>
                  <a:pt x="23" y="4"/>
                  <a:pt x="23" y="2"/>
                  <a:pt x="21" y="1"/>
                </a:cubicBezTo>
                <a:cubicBezTo>
                  <a:pt x="20" y="0"/>
                  <a:pt x="19" y="0"/>
                  <a:pt x="17" y="1"/>
                </a:cubicBezTo>
                <a:cubicBezTo>
                  <a:pt x="11" y="8"/>
                  <a:pt x="11" y="8"/>
                  <a:pt x="11" y="8"/>
                </a:cubicBezTo>
                <a:cubicBezTo>
                  <a:pt x="5" y="1"/>
                  <a:pt x="5" y="1"/>
                  <a:pt x="5" y="1"/>
                </a:cubicBezTo>
                <a:cubicBezTo>
                  <a:pt x="4" y="0"/>
                  <a:pt x="2" y="0"/>
                  <a:pt x="1" y="1"/>
                </a:cubicBezTo>
                <a:cubicBezTo>
                  <a:pt x="0" y="2"/>
                  <a:pt x="0" y="4"/>
                  <a:pt x="1" y="5"/>
                </a:cubicBezTo>
                <a:cubicBezTo>
                  <a:pt x="7" y="12"/>
                  <a:pt x="7" y="12"/>
                  <a:pt x="7" y="12"/>
                </a:cubicBezTo>
                <a:cubicBezTo>
                  <a:pt x="1" y="19"/>
                  <a:pt x="1" y="19"/>
                  <a:pt x="1" y="19"/>
                </a:cubicBezTo>
                <a:cubicBezTo>
                  <a:pt x="0" y="20"/>
                  <a:pt x="0" y="22"/>
                  <a:pt x="1" y="23"/>
                </a:cubicBezTo>
                <a:cubicBezTo>
                  <a:pt x="2" y="24"/>
                  <a:pt x="4" y="24"/>
                  <a:pt x="5" y="23"/>
                </a:cubicBezTo>
                <a:cubicBezTo>
                  <a:pt x="11" y="16"/>
                  <a:pt x="11" y="16"/>
                  <a:pt x="11" y="16"/>
                </a:cubicBezTo>
                <a:cubicBezTo>
                  <a:pt x="17" y="23"/>
                  <a:pt x="17" y="23"/>
                  <a:pt x="17" y="23"/>
                </a:cubicBezTo>
                <a:cubicBezTo>
                  <a:pt x="19" y="24"/>
                  <a:pt x="20" y="24"/>
                  <a:pt x="21" y="23"/>
                </a:cubicBezTo>
                <a:cubicBezTo>
                  <a:pt x="23" y="22"/>
                  <a:pt x="23" y="20"/>
                  <a:pt x="21" y="19"/>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20" name="Freeform 131"/>
          <p:cNvSpPr>
            <a:spLocks/>
          </p:cNvSpPr>
          <p:nvPr/>
        </p:nvSpPr>
        <p:spPr bwMode="auto">
          <a:xfrm>
            <a:off x="1550225" y="4234792"/>
            <a:ext cx="173650" cy="369005"/>
          </a:xfrm>
          <a:custGeom>
            <a:avLst/>
            <a:gdLst>
              <a:gd name="T0" fmla="*/ 3 w 20"/>
              <a:gd name="T1" fmla="*/ 43 h 43"/>
              <a:gd name="T2" fmla="*/ 10 w 20"/>
              <a:gd name="T3" fmla="*/ 25 h 43"/>
              <a:gd name="T4" fmla="*/ 1 w 20"/>
              <a:gd name="T5" fmla="*/ 21 h 43"/>
              <a:gd name="T6" fmla="*/ 18 w 20"/>
              <a:gd name="T7" fmla="*/ 0 h 43"/>
              <a:gd name="T8" fmla="*/ 11 w 20"/>
              <a:gd name="T9" fmla="*/ 18 h 43"/>
              <a:gd name="T10" fmla="*/ 20 w 20"/>
              <a:gd name="T11" fmla="*/ 23 h 43"/>
              <a:gd name="T12" fmla="*/ 3 w 20"/>
              <a:gd name="T13" fmla="*/ 43 h 43"/>
            </a:gdLst>
            <a:ahLst/>
            <a:cxnLst>
              <a:cxn ang="0">
                <a:pos x="T0" y="T1"/>
              </a:cxn>
              <a:cxn ang="0">
                <a:pos x="T2" y="T3"/>
              </a:cxn>
              <a:cxn ang="0">
                <a:pos x="T4" y="T5"/>
              </a:cxn>
              <a:cxn ang="0">
                <a:pos x="T6" y="T7"/>
              </a:cxn>
              <a:cxn ang="0">
                <a:pos x="T8" y="T9"/>
              </a:cxn>
              <a:cxn ang="0">
                <a:pos x="T10" y="T11"/>
              </a:cxn>
              <a:cxn ang="0">
                <a:pos x="T12" y="T13"/>
              </a:cxn>
            </a:cxnLst>
            <a:rect l="0" t="0" r="r" b="b"/>
            <a:pathLst>
              <a:path w="20" h="43">
                <a:moveTo>
                  <a:pt x="3" y="43"/>
                </a:moveTo>
                <a:cubicBezTo>
                  <a:pt x="2" y="42"/>
                  <a:pt x="10" y="26"/>
                  <a:pt x="10" y="25"/>
                </a:cubicBezTo>
                <a:cubicBezTo>
                  <a:pt x="10" y="24"/>
                  <a:pt x="1" y="22"/>
                  <a:pt x="1" y="21"/>
                </a:cubicBezTo>
                <a:cubicBezTo>
                  <a:pt x="0" y="19"/>
                  <a:pt x="17" y="0"/>
                  <a:pt x="18" y="0"/>
                </a:cubicBezTo>
                <a:cubicBezTo>
                  <a:pt x="18" y="1"/>
                  <a:pt x="10" y="17"/>
                  <a:pt x="11" y="18"/>
                </a:cubicBezTo>
                <a:cubicBezTo>
                  <a:pt x="11" y="19"/>
                  <a:pt x="19" y="21"/>
                  <a:pt x="20" y="23"/>
                </a:cubicBezTo>
                <a:cubicBezTo>
                  <a:pt x="20" y="24"/>
                  <a:pt x="3" y="43"/>
                  <a:pt x="3" y="43"/>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21" name="Freeform 132"/>
          <p:cNvSpPr>
            <a:spLocks noEditPoints="1"/>
          </p:cNvSpPr>
          <p:nvPr/>
        </p:nvSpPr>
        <p:spPr bwMode="auto">
          <a:xfrm>
            <a:off x="3811560" y="4234791"/>
            <a:ext cx="358154" cy="369006"/>
          </a:xfrm>
          <a:custGeom>
            <a:avLst/>
            <a:gdLst>
              <a:gd name="T0" fmla="*/ 38 w 42"/>
              <a:gd name="T1" fmla="*/ 5 h 43"/>
              <a:gd name="T2" fmla="*/ 36 w 42"/>
              <a:gd name="T3" fmla="*/ 5 h 43"/>
              <a:gd name="T4" fmla="*/ 36 w 42"/>
              <a:gd name="T5" fmla="*/ 10 h 43"/>
              <a:gd name="T6" fmla="*/ 28 w 42"/>
              <a:gd name="T7" fmla="*/ 10 h 43"/>
              <a:gd name="T8" fmla="*/ 28 w 42"/>
              <a:gd name="T9" fmla="*/ 5 h 43"/>
              <a:gd name="T10" fmla="*/ 15 w 42"/>
              <a:gd name="T11" fmla="*/ 5 h 43"/>
              <a:gd name="T12" fmla="*/ 15 w 42"/>
              <a:gd name="T13" fmla="*/ 10 h 43"/>
              <a:gd name="T14" fmla="*/ 7 w 42"/>
              <a:gd name="T15" fmla="*/ 10 h 43"/>
              <a:gd name="T16" fmla="*/ 7 w 42"/>
              <a:gd name="T17" fmla="*/ 5 h 43"/>
              <a:gd name="T18" fmla="*/ 5 w 42"/>
              <a:gd name="T19" fmla="*/ 5 h 43"/>
              <a:gd name="T20" fmla="*/ 0 w 42"/>
              <a:gd name="T21" fmla="*/ 10 h 43"/>
              <a:gd name="T22" fmla="*/ 0 w 42"/>
              <a:gd name="T23" fmla="*/ 38 h 43"/>
              <a:gd name="T24" fmla="*/ 5 w 42"/>
              <a:gd name="T25" fmla="*/ 43 h 43"/>
              <a:gd name="T26" fmla="*/ 38 w 42"/>
              <a:gd name="T27" fmla="*/ 43 h 43"/>
              <a:gd name="T28" fmla="*/ 42 w 42"/>
              <a:gd name="T29" fmla="*/ 38 h 43"/>
              <a:gd name="T30" fmla="*/ 42 w 42"/>
              <a:gd name="T31" fmla="*/ 10 h 43"/>
              <a:gd name="T32" fmla="*/ 38 w 42"/>
              <a:gd name="T33" fmla="*/ 5 h 43"/>
              <a:gd name="T34" fmla="*/ 38 w 42"/>
              <a:gd name="T35" fmla="*/ 38 h 43"/>
              <a:gd name="T36" fmla="*/ 5 w 42"/>
              <a:gd name="T37" fmla="*/ 38 h 43"/>
              <a:gd name="T38" fmla="*/ 5 w 42"/>
              <a:gd name="T39" fmla="*/ 19 h 43"/>
              <a:gd name="T40" fmla="*/ 38 w 42"/>
              <a:gd name="T41" fmla="*/ 19 h 43"/>
              <a:gd name="T42" fmla="*/ 38 w 42"/>
              <a:gd name="T43" fmla="*/ 38 h 43"/>
              <a:gd name="T44" fmla="*/ 12 w 42"/>
              <a:gd name="T45" fmla="*/ 0 h 43"/>
              <a:gd name="T46" fmla="*/ 9 w 42"/>
              <a:gd name="T47" fmla="*/ 0 h 43"/>
              <a:gd name="T48" fmla="*/ 9 w 42"/>
              <a:gd name="T49" fmla="*/ 8 h 43"/>
              <a:gd name="T50" fmla="*/ 12 w 42"/>
              <a:gd name="T51" fmla="*/ 8 h 43"/>
              <a:gd name="T52" fmla="*/ 12 w 42"/>
              <a:gd name="T53" fmla="*/ 0 h 43"/>
              <a:gd name="T54" fmla="*/ 34 w 42"/>
              <a:gd name="T55" fmla="*/ 0 h 43"/>
              <a:gd name="T56" fmla="*/ 30 w 42"/>
              <a:gd name="T57" fmla="*/ 0 h 43"/>
              <a:gd name="T58" fmla="*/ 30 w 42"/>
              <a:gd name="T59" fmla="*/ 8 h 43"/>
              <a:gd name="T60" fmla="*/ 34 w 42"/>
              <a:gd name="T61" fmla="*/ 8 h 43"/>
              <a:gd name="T62" fmla="*/ 34 w 42"/>
              <a:gd name="T63" fmla="*/ 0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2" h="43">
                <a:moveTo>
                  <a:pt x="38" y="5"/>
                </a:moveTo>
                <a:cubicBezTo>
                  <a:pt x="36" y="5"/>
                  <a:pt x="36" y="5"/>
                  <a:pt x="36" y="5"/>
                </a:cubicBezTo>
                <a:cubicBezTo>
                  <a:pt x="36" y="10"/>
                  <a:pt x="36" y="10"/>
                  <a:pt x="36" y="10"/>
                </a:cubicBezTo>
                <a:cubicBezTo>
                  <a:pt x="28" y="10"/>
                  <a:pt x="28" y="10"/>
                  <a:pt x="28" y="10"/>
                </a:cubicBezTo>
                <a:cubicBezTo>
                  <a:pt x="28" y="5"/>
                  <a:pt x="28" y="5"/>
                  <a:pt x="28" y="5"/>
                </a:cubicBezTo>
                <a:cubicBezTo>
                  <a:pt x="15" y="5"/>
                  <a:pt x="15" y="5"/>
                  <a:pt x="15" y="5"/>
                </a:cubicBezTo>
                <a:cubicBezTo>
                  <a:pt x="15" y="10"/>
                  <a:pt x="15" y="10"/>
                  <a:pt x="15" y="10"/>
                </a:cubicBezTo>
                <a:cubicBezTo>
                  <a:pt x="7" y="10"/>
                  <a:pt x="7" y="10"/>
                  <a:pt x="7" y="10"/>
                </a:cubicBezTo>
                <a:cubicBezTo>
                  <a:pt x="7" y="5"/>
                  <a:pt x="7" y="5"/>
                  <a:pt x="7" y="5"/>
                </a:cubicBezTo>
                <a:cubicBezTo>
                  <a:pt x="5" y="5"/>
                  <a:pt x="5" y="5"/>
                  <a:pt x="5" y="5"/>
                </a:cubicBezTo>
                <a:cubicBezTo>
                  <a:pt x="2" y="5"/>
                  <a:pt x="0" y="7"/>
                  <a:pt x="0" y="10"/>
                </a:cubicBezTo>
                <a:cubicBezTo>
                  <a:pt x="0" y="38"/>
                  <a:pt x="0" y="38"/>
                  <a:pt x="0" y="38"/>
                </a:cubicBezTo>
                <a:cubicBezTo>
                  <a:pt x="0" y="41"/>
                  <a:pt x="2" y="43"/>
                  <a:pt x="5" y="43"/>
                </a:cubicBezTo>
                <a:cubicBezTo>
                  <a:pt x="38" y="43"/>
                  <a:pt x="38" y="43"/>
                  <a:pt x="38" y="43"/>
                </a:cubicBezTo>
                <a:cubicBezTo>
                  <a:pt x="40" y="43"/>
                  <a:pt x="42" y="41"/>
                  <a:pt x="42" y="38"/>
                </a:cubicBezTo>
                <a:cubicBezTo>
                  <a:pt x="42" y="10"/>
                  <a:pt x="42" y="10"/>
                  <a:pt x="42" y="10"/>
                </a:cubicBezTo>
                <a:cubicBezTo>
                  <a:pt x="42" y="7"/>
                  <a:pt x="40" y="5"/>
                  <a:pt x="38" y="5"/>
                </a:cubicBezTo>
                <a:close/>
                <a:moveTo>
                  <a:pt x="38" y="38"/>
                </a:moveTo>
                <a:cubicBezTo>
                  <a:pt x="5" y="38"/>
                  <a:pt x="5" y="38"/>
                  <a:pt x="5" y="38"/>
                </a:cubicBezTo>
                <a:cubicBezTo>
                  <a:pt x="5" y="19"/>
                  <a:pt x="5" y="19"/>
                  <a:pt x="5" y="19"/>
                </a:cubicBezTo>
                <a:cubicBezTo>
                  <a:pt x="38" y="19"/>
                  <a:pt x="38" y="19"/>
                  <a:pt x="38" y="19"/>
                </a:cubicBezTo>
                <a:lnTo>
                  <a:pt x="38" y="38"/>
                </a:lnTo>
                <a:close/>
                <a:moveTo>
                  <a:pt x="12" y="0"/>
                </a:moveTo>
                <a:cubicBezTo>
                  <a:pt x="9" y="0"/>
                  <a:pt x="9" y="0"/>
                  <a:pt x="9" y="0"/>
                </a:cubicBezTo>
                <a:cubicBezTo>
                  <a:pt x="9" y="8"/>
                  <a:pt x="9" y="8"/>
                  <a:pt x="9" y="8"/>
                </a:cubicBezTo>
                <a:cubicBezTo>
                  <a:pt x="12" y="8"/>
                  <a:pt x="12" y="8"/>
                  <a:pt x="12" y="8"/>
                </a:cubicBezTo>
                <a:lnTo>
                  <a:pt x="12" y="0"/>
                </a:lnTo>
                <a:close/>
                <a:moveTo>
                  <a:pt x="34" y="0"/>
                </a:moveTo>
                <a:cubicBezTo>
                  <a:pt x="30" y="0"/>
                  <a:pt x="30" y="0"/>
                  <a:pt x="30" y="0"/>
                </a:cubicBezTo>
                <a:cubicBezTo>
                  <a:pt x="30" y="8"/>
                  <a:pt x="30" y="8"/>
                  <a:pt x="30" y="8"/>
                </a:cubicBezTo>
                <a:cubicBezTo>
                  <a:pt x="34" y="8"/>
                  <a:pt x="34" y="8"/>
                  <a:pt x="34" y="8"/>
                </a:cubicBezTo>
                <a:lnTo>
                  <a:pt x="34"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22" name="Freeform 133"/>
          <p:cNvSpPr>
            <a:spLocks/>
          </p:cNvSpPr>
          <p:nvPr/>
        </p:nvSpPr>
        <p:spPr bwMode="auto">
          <a:xfrm>
            <a:off x="2085463" y="4290866"/>
            <a:ext cx="256858" cy="256858"/>
          </a:xfrm>
          <a:custGeom>
            <a:avLst/>
            <a:gdLst>
              <a:gd name="T0" fmla="*/ 29 w 30"/>
              <a:gd name="T1" fmla="*/ 0 h 30"/>
              <a:gd name="T2" fmla="*/ 27 w 30"/>
              <a:gd name="T3" fmla="*/ 0 h 30"/>
              <a:gd name="T4" fmla="*/ 26 w 30"/>
              <a:gd name="T5" fmla="*/ 1 h 30"/>
              <a:gd name="T6" fmla="*/ 26 w 30"/>
              <a:gd name="T7" fmla="*/ 8 h 30"/>
              <a:gd name="T8" fmla="*/ 15 w 30"/>
              <a:gd name="T9" fmla="*/ 16 h 30"/>
              <a:gd name="T10" fmla="*/ 3 w 30"/>
              <a:gd name="T11" fmla="*/ 8 h 30"/>
              <a:gd name="T12" fmla="*/ 3 w 30"/>
              <a:gd name="T13" fmla="*/ 1 h 30"/>
              <a:gd name="T14" fmla="*/ 2 w 30"/>
              <a:gd name="T15" fmla="*/ 0 h 30"/>
              <a:gd name="T16" fmla="*/ 0 w 30"/>
              <a:gd name="T17" fmla="*/ 0 h 30"/>
              <a:gd name="T18" fmla="*/ 0 w 30"/>
              <a:gd name="T19" fmla="*/ 1 h 30"/>
              <a:gd name="T20" fmla="*/ 0 w 30"/>
              <a:gd name="T21" fmla="*/ 8 h 30"/>
              <a:gd name="T22" fmla="*/ 12 w 30"/>
              <a:gd name="T23" fmla="*/ 19 h 30"/>
              <a:gd name="T24" fmla="*/ 12 w 30"/>
              <a:gd name="T25" fmla="*/ 25 h 30"/>
              <a:gd name="T26" fmla="*/ 6 w 30"/>
              <a:gd name="T27" fmla="*/ 25 h 30"/>
              <a:gd name="T28" fmla="*/ 5 w 30"/>
              <a:gd name="T29" fmla="*/ 26 h 30"/>
              <a:gd name="T30" fmla="*/ 5 w 30"/>
              <a:gd name="T31" fmla="*/ 29 h 30"/>
              <a:gd name="T32" fmla="*/ 6 w 30"/>
              <a:gd name="T33" fmla="*/ 30 h 30"/>
              <a:gd name="T34" fmla="*/ 23 w 30"/>
              <a:gd name="T35" fmla="*/ 30 h 30"/>
              <a:gd name="T36" fmla="*/ 24 w 30"/>
              <a:gd name="T37" fmla="*/ 29 h 30"/>
              <a:gd name="T38" fmla="*/ 24 w 30"/>
              <a:gd name="T39" fmla="*/ 26 h 30"/>
              <a:gd name="T40" fmla="*/ 23 w 30"/>
              <a:gd name="T41" fmla="*/ 25 h 30"/>
              <a:gd name="T42" fmla="*/ 17 w 30"/>
              <a:gd name="T43" fmla="*/ 25 h 30"/>
              <a:gd name="T44" fmla="*/ 17 w 30"/>
              <a:gd name="T45" fmla="*/ 19 h 30"/>
              <a:gd name="T46" fmla="*/ 30 w 30"/>
              <a:gd name="T47" fmla="*/ 8 h 30"/>
              <a:gd name="T48" fmla="*/ 30 w 30"/>
              <a:gd name="T49" fmla="*/ 1 h 30"/>
              <a:gd name="T50" fmla="*/ 29 w 30"/>
              <a:gd name="T51"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0" h="30">
                <a:moveTo>
                  <a:pt x="29" y="0"/>
                </a:moveTo>
                <a:cubicBezTo>
                  <a:pt x="27" y="0"/>
                  <a:pt x="27" y="0"/>
                  <a:pt x="27" y="0"/>
                </a:cubicBezTo>
                <a:cubicBezTo>
                  <a:pt x="27" y="0"/>
                  <a:pt x="26" y="1"/>
                  <a:pt x="26" y="1"/>
                </a:cubicBezTo>
                <a:cubicBezTo>
                  <a:pt x="26" y="8"/>
                  <a:pt x="26" y="8"/>
                  <a:pt x="26" y="8"/>
                </a:cubicBezTo>
                <a:cubicBezTo>
                  <a:pt x="26" y="11"/>
                  <a:pt x="24" y="16"/>
                  <a:pt x="15" y="16"/>
                </a:cubicBezTo>
                <a:cubicBezTo>
                  <a:pt x="5" y="16"/>
                  <a:pt x="3" y="11"/>
                  <a:pt x="3" y="8"/>
                </a:cubicBezTo>
                <a:cubicBezTo>
                  <a:pt x="3" y="1"/>
                  <a:pt x="3" y="1"/>
                  <a:pt x="3" y="1"/>
                </a:cubicBezTo>
                <a:cubicBezTo>
                  <a:pt x="3" y="1"/>
                  <a:pt x="2" y="0"/>
                  <a:pt x="2" y="0"/>
                </a:cubicBezTo>
                <a:cubicBezTo>
                  <a:pt x="0" y="0"/>
                  <a:pt x="0" y="0"/>
                  <a:pt x="0" y="0"/>
                </a:cubicBezTo>
                <a:cubicBezTo>
                  <a:pt x="0" y="0"/>
                  <a:pt x="0" y="1"/>
                  <a:pt x="0" y="1"/>
                </a:cubicBezTo>
                <a:cubicBezTo>
                  <a:pt x="0" y="8"/>
                  <a:pt x="0" y="8"/>
                  <a:pt x="0" y="8"/>
                </a:cubicBezTo>
                <a:cubicBezTo>
                  <a:pt x="0" y="13"/>
                  <a:pt x="3" y="18"/>
                  <a:pt x="12" y="19"/>
                </a:cubicBezTo>
                <a:cubicBezTo>
                  <a:pt x="12" y="25"/>
                  <a:pt x="12" y="25"/>
                  <a:pt x="12" y="25"/>
                </a:cubicBezTo>
                <a:cubicBezTo>
                  <a:pt x="6" y="25"/>
                  <a:pt x="6" y="25"/>
                  <a:pt x="6" y="25"/>
                </a:cubicBezTo>
                <a:cubicBezTo>
                  <a:pt x="6" y="25"/>
                  <a:pt x="5" y="26"/>
                  <a:pt x="5" y="26"/>
                </a:cubicBezTo>
                <a:cubicBezTo>
                  <a:pt x="5" y="29"/>
                  <a:pt x="5" y="29"/>
                  <a:pt x="5" y="29"/>
                </a:cubicBezTo>
                <a:cubicBezTo>
                  <a:pt x="5" y="30"/>
                  <a:pt x="6" y="30"/>
                  <a:pt x="6" y="30"/>
                </a:cubicBezTo>
                <a:cubicBezTo>
                  <a:pt x="23" y="30"/>
                  <a:pt x="23" y="30"/>
                  <a:pt x="23" y="30"/>
                </a:cubicBezTo>
                <a:cubicBezTo>
                  <a:pt x="23" y="30"/>
                  <a:pt x="24" y="30"/>
                  <a:pt x="24" y="29"/>
                </a:cubicBezTo>
                <a:cubicBezTo>
                  <a:pt x="24" y="26"/>
                  <a:pt x="24" y="26"/>
                  <a:pt x="24" y="26"/>
                </a:cubicBezTo>
                <a:cubicBezTo>
                  <a:pt x="24" y="26"/>
                  <a:pt x="23" y="25"/>
                  <a:pt x="23" y="25"/>
                </a:cubicBezTo>
                <a:cubicBezTo>
                  <a:pt x="17" y="25"/>
                  <a:pt x="17" y="25"/>
                  <a:pt x="17" y="25"/>
                </a:cubicBezTo>
                <a:cubicBezTo>
                  <a:pt x="17" y="19"/>
                  <a:pt x="17" y="19"/>
                  <a:pt x="17" y="19"/>
                </a:cubicBezTo>
                <a:cubicBezTo>
                  <a:pt x="26" y="18"/>
                  <a:pt x="30" y="13"/>
                  <a:pt x="30" y="8"/>
                </a:cubicBezTo>
                <a:cubicBezTo>
                  <a:pt x="30" y="1"/>
                  <a:pt x="30" y="1"/>
                  <a:pt x="30" y="1"/>
                </a:cubicBezTo>
                <a:cubicBezTo>
                  <a:pt x="30" y="1"/>
                  <a:pt x="29" y="0"/>
                  <a:pt x="29" y="0"/>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23" name="Freeform 136"/>
          <p:cNvSpPr>
            <a:spLocks noEditPoints="1"/>
          </p:cNvSpPr>
          <p:nvPr/>
        </p:nvSpPr>
        <p:spPr bwMode="auto">
          <a:xfrm>
            <a:off x="4416390" y="4265541"/>
            <a:ext cx="307506" cy="307506"/>
          </a:xfrm>
          <a:custGeom>
            <a:avLst/>
            <a:gdLst>
              <a:gd name="T0" fmla="*/ 0 w 36"/>
              <a:gd name="T1" fmla="*/ 0 h 36"/>
              <a:gd name="T2" fmla="*/ 0 w 36"/>
              <a:gd name="T3" fmla="*/ 6 h 36"/>
              <a:gd name="T4" fmla="*/ 30 w 36"/>
              <a:gd name="T5" fmla="*/ 36 h 36"/>
              <a:gd name="T6" fmla="*/ 36 w 36"/>
              <a:gd name="T7" fmla="*/ 36 h 36"/>
              <a:gd name="T8" fmla="*/ 0 w 36"/>
              <a:gd name="T9" fmla="*/ 0 h 36"/>
              <a:gd name="T10" fmla="*/ 0 w 36"/>
              <a:gd name="T11" fmla="*/ 11 h 36"/>
              <a:gd name="T12" fmla="*/ 0 w 36"/>
              <a:gd name="T13" fmla="*/ 17 h 36"/>
              <a:gd name="T14" fmla="*/ 19 w 36"/>
              <a:gd name="T15" fmla="*/ 36 h 36"/>
              <a:gd name="T16" fmla="*/ 24 w 36"/>
              <a:gd name="T17" fmla="*/ 36 h 36"/>
              <a:gd name="T18" fmla="*/ 0 w 36"/>
              <a:gd name="T19" fmla="*/ 11 h 36"/>
              <a:gd name="T20" fmla="*/ 5 w 36"/>
              <a:gd name="T21" fmla="*/ 25 h 36"/>
              <a:gd name="T22" fmla="*/ 0 w 36"/>
              <a:gd name="T23" fmla="*/ 31 h 36"/>
              <a:gd name="T24" fmla="*/ 5 w 36"/>
              <a:gd name="T25" fmla="*/ 36 h 36"/>
              <a:gd name="T26" fmla="*/ 10 w 36"/>
              <a:gd name="T27" fmla="*/ 31 h 36"/>
              <a:gd name="T28" fmla="*/ 5 w 36"/>
              <a:gd name="T29" fmla="*/ 25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6" h="36">
                <a:moveTo>
                  <a:pt x="0" y="0"/>
                </a:moveTo>
                <a:cubicBezTo>
                  <a:pt x="0" y="6"/>
                  <a:pt x="0" y="6"/>
                  <a:pt x="0" y="6"/>
                </a:cubicBezTo>
                <a:cubicBezTo>
                  <a:pt x="16" y="6"/>
                  <a:pt x="30" y="19"/>
                  <a:pt x="30" y="36"/>
                </a:cubicBezTo>
                <a:cubicBezTo>
                  <a:pt x="36" y="36"/>
                  <a:pt x="36" y="36"/>
                  <a:pt x="36" y="36"/>
                </a:cubicBezTo>
                <a:cubicBezTo>
                  <a:pt x="36" y="16"/>
                  <a:pt x="20" y="0"/>
                  <a:pt x="0" y="0"/>
                </a:cubicBezTo>
                <a:close/>
                <a:moveTo>
                  <a:pt x="0" y="11"/>
                </a:moveTo>
                <a:cubicBezTo>
                  <a:pt x="0" y="17"/>
                  <a:pt x="0" y="17"/>
                  <a:pt x="0" y="17"/>
                </a:cubicBezTo>
                <a:cubicBezTo>
                  <a:pt x="10" y="17"/>
                  <a:pt x="19" y="25"/>
                  <a:pt x="19" y="36"/>
                </a:cubicBezTo>
                <a:cubicBezTo>
                  <a:pt x="24" y="36"/>
                  <a:pt x="24" y="36"/>
                  <a:pt x="24" y="36"/>
                </a:cubicBezTo>
                <a:cubicBezTo>
                  <a:pt x="24" y="22"/>
                  <a:pt x="13" y="11"/>
                  <a:pt x="0" y="11"/>
                </a:cubicBezTo>
                <a:close/>
                <a:moveTo>
                  <a:pt x="5" y="25"/>
                </a:moveTo>
                <a:cubicBezTo>
                  <a:pt x="2" y="25"/>
                  <a:pt x="0" y="28"/>
                  <a:pt x="0" y="31"/>
                </a:cubicBezTo>
                <a:cubicBezTo>
                  <a:pt x="0" y="34"/>
                  <a:pt x="2" y="36"/>
                  <a:pt x="5" y="36"/>
                </a:cubicBezTo>
                <a:cubicBezTo>
                  <a:pt x="8" y="36"/>
                  <a:pt x="10" y="34"/>
                  <a:pt x="10" y="31"/>
                </a:cubicBezTo>
                <a:cubicBezTo>
                  <a:pt x="10" y="28"/>
                  <a:pt x="8" y="25"/>
                  <a:pt x="5" y="25"/>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24" name="Freeform 137"/>
          <p:cNvSpPr>
            <a:spLocks/>
          </p:cNvSpPr>
          <p:nvPr/>
        </p:nvSpPr>
        <p:spPr bwMode="auto">
          <a:xfrm>
            <a:off x="6815370" y="3719369"/>
            <a:ext cx="274945" cy="361770"/>
          </a:xfrm>
          <a:custGeom>
            <a:avLst/>
            <a:gdLst>
              <a:gd name="T0" fmla="*/ 30 w 32"/>
              <a:gd name="T1" fmla="*/ 16 h 42"/>
              <a:gd name="T2" fmla="*/ 25 w 32"/>
              <a:gd name="T3" fmla="*/ 16 h 42"/>
              <a:gd name="T4" fmla="*/ 25 w 32"/>
              <a:gd name="T5" fmla="*/ 11 h 42"/>
              <a:gd name="T6" fmla="*/ 16 w 32"/>
              <a:gd name="T7" fmla="*/ 0 h 42"/>
              <a:gd name="T8" fmla="*/ 7 w 32"/>
              <a:gd name="T9" fmla="*/ 11 h 42"/>
              <a:gd name="T10" fmla="*/ 7 w 32"/>
              <a:gd name="T11" fmla="*/ 12 h 42"/>
              <a:gd name="T12" fmla="*/ 11 w 32"/>
              <a:gd name="T13" fmla="*/ 12 h 42"/>
              <a:gd name="T14" fmla="*/ 11 w 32"/>
              <a:gd name="T15" fmla="*/ 10 h 42"/>
              <a:gd name="T16" fmla="*/ 16 w 32"/>
              <a:gd name="T17" fmla="*/ 5 h 42"/>
              <a:gd name="T18" fmla="*/ 21 w 32"/>
              <a:gd name="T19" fmla="*/ 10 h 42"/>
              <a:gd name="T20" fmla="*/ 21 w 32"/>
              <a:gd name="T21" fmla="*/ 16 h 42"/>
              <a:gd name="T22" fmla="*/ 2 w 32"/>
              <a:gd name="T23" fmla="*/ 16 h 42"/>
              <a:gd name="T24" fmla="*/ 0 w 32"/>
              <a:gd name="T25" fmla="*/ 19 h 42"/>
              <a:gd name="T26" fmla="*/ 0 w 32"/>
              <a:gd name="T27" fmla="*/ 37 h 42"/>
              <a:gd name="T28" fmla="*/ 2 w 32"/>
              <a:gd name="T29" fmla="*/ 40 h 42"/>
              <a:gd name="T30" fmla="*/ 5 w 32"/>
              <a:gd name="T31" fmla="*/ 41 h 42"/>
              <a:gd name="T32" fmla="*/ 9 w 32"/>
              <a:gd name="T33" fmla="*/ 42 h 42"/>
              <a:gd name="T34" fmla="*/ 23 w 32"/>
              <a:gd name="T35" fmla="*/ 42 h 42"/>
              <a:gd name="T36" fmla="*/ 27 w 32"/>
              <a:gd name="T37" fmla="*/ 41 h 42"/>
              <a:gd name="T38" fmla="*/ 30 w 32"/>
              <a:gd name="T39" fmla="*/ 40 h 42"/>
              <a:gd name="T40" fmla="*/ 32 w 32"/>
              <a:gd name="T41" fmla="*/ 37 h 42"/>
              <a:gd name="T42" fmla="*/ 32 w 32"/>
              <a:gd name="T43" fmla="*/ 19 h 42"/>
              <a:gd name="T44" fmla="*/ 30 w 32"/>
              <a:gd name="T45" fmla="*/ 16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2" h="42">
                <a:moveTo>
                  <a:pt x="30" y="16"/>
                </a:moveTo>
                <a:cubicBezTo>
                  <a:pt x="25" y="16"/>
                  <a:pt x="25" y="16"/>
                  <a:pt x="25" y="16"/>
                </a:cubicBezTo>
                <a:cubicBezTo>
                  <a:pt x="25" y="11"/>
                  <a:pt x="25" y="11"/>
                  <a:pt x="25" y="11"/>
                </a:cubicBezTo>
                <a:cubicBezTo>
                  <a:pt x="25" y="4"/>
                  <a:pt x="22" y="0"/>
                  <a:pt x="16" y="0"/>
                </a:cubicBezTo>
                <a:cubicBezTo>
                  <a:pt x="10" y="0"/>
                  <a:pt x="7" y="4"/>
                  <a:pt x="7" y="11"/>
                </a:cubicBezTo>
                <a:cubicBezTo>
                  <a:pt x="7" y="12"/>
                  <a:pt x="7" y="12"/>
                  <a:pt x="7" y="12"/>
                </a:cubicBezTo>
                <a:cubicBezTo>
                  <a:pt x="11" y="12"/>
                  <a:pt x="11" y="12"/>
                  <a:pt x="11" y="12"/>
                </a:cubicBezTo>
                <a:cubicBezTo>
                  <a:pt x="11" y="10"/>
                  <a:pt x="11" y="10"/>
                  <a:pt x="11" y="10"/>
                </a:cubicBezTo>
                <a:cubicBezTo>
                  <a:pt x="11" y="6"/>
                  <a:pt x="13" y="5"/>
                  <a:pt x="16" y="5"/>
                </a:cubicBezTo>
                <a:cubicBezTo>
                  <a:pt x="19" y="5"/>
                  <a:pt x="21" y="6"/>
                  <a:pt x="21" y="10"/>
                </a:cubicBezTo>
                <a:cubicBezTo>
                  <a:pt x="21" y="16"/>
                  <a:pt x="21" y="16"/>
                  <a:pt x="21" y="16"/>
                </a:cubicBezTo>
                <a:cubicBezTo>
                  <a:pt x="2" y="16"/>
                  <a:pt x="2" y="16"/>
                  <a:pt x="2" y="16"/>
                </a:cubicBezTo>
                <a:cubicBezTo>
                  <a:pt x="1" y="16"/>
                  <a:pt x="0" y="18"/>
                  <a:pt x="0" y="19"/>
                </a:cubicBezTo>
                <a:cubicBezTo>
                  <a:pt x="0" y="37"/>
                  <a:pt x="0" y="37"/>
                  <a:pt x="0" y="37"/>
                </a:cubicBezTo>
                <a:cubicBezTo>
                  <a:pt x="0" y="39"/>
                  <a:pt x="1" y="40"/>
                  <a:pt x="2" y="40"/>
                </a:cubicBezTo>
                <a:cubicBezTo>
                  <a:pt x="5" y="41"/>
                  <a:pt x="5" y="41"/>
                  <a:pt x="5" y="41"/>
                </a:cubicBezTo>
                <a:cubicBezTo>
                  <a:pt x="6" y="42"/>
                  <a:pt x="8" y="42"/>
                  <a:pt x="9" y="42"/>
                </a:cubicBezTo>
                <a:cubicBezTo>
                  <a:pt x="23" y="42"/>
                  <a:pt x="23" y="42"/>
                  <a:pt x="23" y="42"/>
                </a:cubicBezTo>
                <a:cubicBezTo>
                  <a:pt x="24" y="42"/>
                  <a:pt x="26" y="42"/>
                  <a:pt x="27" y="41"/>
                </a:cubicBezTo>
                <a:cubicBezTo>
                  <a:pt x="30" y="40"/>
                  <a:pt x="30" y="40"/>
                  <a:pt x="30" y="40"/>
                </a:cubicBezTo>
                <a:cubicBezTo>
                  <a:pt x="31" y="40"/>
                  <a:pt x="32" y="39"/>
                  <a:pt x="32" y="37"/>
                </a:cubicBezTo>
                <a:cubicBezTo>
                  <a:pt x="32" y="19"/>
                  <a:pt x="32" y="19"/>
                  <a:pt x="32" y="19"/>
                </a:cubicBezTo>
                <a:cubicBezTo>
                  <a:pt x="32" y="18"/>
                  <a:pt x="31" y="16"/>
                  <a:pt x="30" y="16"/>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25" name="Freeform 138"/>
          <p:cNvSpPr>
            <a:spLocks noEditPoints="1"/>
          </p:cNvSpPr>
          <p:nvPr/>
        </p:nvSpPr>
        <p:spPr bwMode="auto">
          <a:xfrm>
            <a:off x="5026074" y="3741075"/>
            <a:ext cx="314742" cy="318359"/>
          </a:xfrm>
          <a:custGeom>
            <a:avLst/>
            <a:gdLst>
              <a:gd name="T0" fmla="*/ 34 w 37"/>
              <a:gd name="T1" fmla="*/ 4 h 37"/>
              <a:gd name="T2" fmla="*/ 28 w 37"/>
              <a:gd name="T3" fmla="*/ 1 h 37"/>
              <a:gd name="T4" fmla="*/ 16 w 37"/>
              <a:gd name="T5" fmla="*/ 13 h 37"/>
              <a:gd name="T6" fmla="*/ 3 w 37"/>
              <a:gd name="T7" fmla="*/ 26 h 37"/>
              <a:gd name="T8" fmla="*/ 0 w 37"/>
              <a:gd name="T9" fmla="*/ 37 h 37"/>
              <a:gd name="T10" fmla="*/ 11 w 37"/>
              <a:gd name="T11" fmla="*/ 35 h 37"/>
              <a:gd name="T12" fmla="*/ 25 w 37"/>
              <a:gd name="T13" fmla="*/ 22 h 37"/>
              <a:gd name="T14" fmla="*/ 37 w 37"/>
              <a:gd name="T15" fmla="*/ 10 h 37"/>
              <a:gd name="T16" fmla="*/ 34 w 37"/>
              <a:gd name="T17" fmla="*/ 4 h 37"/>
              <a:gd name="T18" fmla="*/ 11 w 37"/>
              <a:gd name="T19" fmla="*/ 34 h 37"/>
              <a:gd name="T20" fmla="*/ 7 w 37"/>
              <a:gd name="T21" fmla="*/ 35 h 37"/>
              <a:gd name="T22" fmla="*/ 5 w 37"/>
              <a:gd name="T23" fmla="*/ 32 h 37"/>
              <a:gd name="T24" fmla="*/ 3 w 37"/>
              <a:gd name="T25" fmla="*/ 31 h 37"/>
              <a:gd name="T26" fmla="*/ 4 w 37"/>
              <a:gd name="T27" fmla="*/ 27 h 37"/>
              <a:gd name="T28" fmla="*/ 5 w 37"/>
              <a:gd name="T29" fmla="*/ 26 h 37"/>
              <a:gd name="T30" fmla="*/ 9 w 37"/>
              <a:gd name="T31" fmla="*/ 28 h 37"/>
              <a:gd name="T32" fmla="*/ 12 w 37"/>
              <a:gd name="T33" fmla="*/ 33 h 37"/>
              <a:gd name="T34" fmla="*/ 11 w 37"/>
              <a:gd name="T35" fmla="*/ 34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7" h="37">
                <a:moveTo>
                  <a:pt x="34" y="4"/>
                </a:moveTo>
                <a:cubicBezTo>
                  <a:pt x="31" y="0"/>
                  <a:pt x="28" y="1"/>
                  <a:pt x="28" y="1"/>
                </a:cubicBezTo>
                <a:cubicBezTo>
                  <a:pt x="16" y="13"/>
                  <a:pt x="16" y="13"/>
                  <a:pt x="16" y="13"/>
                </a:cubicBezTo>
                <a:cubicBezTo>
                  <a:pt x="3" y="26"/>
                  <a:pt x="3" y="26"/>
                  <a:pt x="3" y="26"/>
                </a:cubicBezTo>
                <a:cubicBezTo>
                  <a:pt x="0" y="37"/>
                  <a:pt x="0" y="37"/>
                  <a:pt x="0" y="37"/>
                </a:cubicBezTo>
                <a:cubicBezTo>
                  <a:pt x="11" y="35"/>
                  <a:pt x="11" y="35"/>
                  <a:pt x="11" y="35"/>
                </a:cubicBezTo>
                <a:cubicBezTo>
                  <a:pt x="25" y="22"/>
                  <a:pt x="25" y="22"/>
                  <a:pt x="25" y="22"/>
                </a:cubicBezTo>
                <a:cubicBezTo>
                  <a:pt x="37" y="10"/>
                  <a:pt x="37" y="10"/>
                  <a:pt x="37" y="10"/>
                </a:cubicBezTo>
                <a:cubicBezTo>
                  <a:pt x="37" y="10"/>
                  <a:pt x="37" y="7"/>
                  <a:pt x="34" y="4"/>
                </a:cubicBezTo>
                <a:close/>
                <a:moveTo>
                  <a:pt x="11" y="34"/>
                </a:moveTo>
                <a:cubicBezTo>
                  <a:pt x="7" y="35"/>
                  <a:pt x="7" y="35"/>
                  <a:pt x="7" y="35"/>
                </a:cubicBezTo>
                <a:cubicBezTo>
                  <a:pt x="7" y="34"/>
                  <a:pt x="6" y="33"/>
                  <a:pt x="5" y="32"/>
                </a:cubicBezTo>
                <a:cubicBezTo>
                  <a:pt x="4" y="32"/>
                  <a:pt x="4" y="31"/>
                  <a:pt x="3" y="31"/>
                </a:cubicBezTo>
                <a:cubicBezTo>
                  <a:pt x="4" y="27"/>
                  <a:pt x="4" y="27"/>
                  <a:pt x="4" y="27"/>
                </a:cubicBezTo>
                <a:cubicBezTo>
                  <a:pt x="5" y="26"/>
                  <a:pt x="5" y="26"/>
                  <a:pt x="5" y="26"/>
                </a:cubicBezTo>
                <a:cubicBezTo>
                  <a:pt x="5" y="26"/>
                  <a:pt x="7" y="26"/>
                  <a:pt x="9" y="28"/>
                </a:cubicBezTo>
                <a:cubicBezTo>
                  <a:pt x="12" y="31"/>
                  <a:pt x="12" y="33"/>
                  <a:pt x="12" y="33"/>
                </a:cubicBezTo>
                <a:lnTo>
                  <a:pt x="11" y="34"/>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26" name="Freeform 139"/>
          <p:cNvSpPr>
            <a:spLocks/>
          </p:cNvSpPr>
          <p:nvPr/>
        </p:nvSpPr>
        <p:spPr bwMode="auto">
          <a:xfrm>
            <a:off x="2020345" y="3721177"/>
            <a:ext cx="387095" cy="358154"/>
          </a:xfrm>
          <a:custGeom>
            <a:avLst/>
            <a:gdLst>
              <a:gd name="T0" fmla="*/ 35 w 45"/>
              <a:gd name="T1" fmla="*/ 32 h 42"/>
              <a:gd name="T2" fmla="*/ 27 w 45"/>
              <a:gd name="T3" fmla="*/ 24 h 42"/>
              <a:gd name="T4" fmla="*/ 30 w 45"/>
              <a:gd name="T5" fmla="*/ 18 h 42"/>
              <a:gd name="T6" fmla="*/ 32 w 45"/>
              <a:gd name="T7" fmla="*/ 14 h 42"/>
              <a:gd name="T8" fmla="*/ 31 w 45"/>
              <a:gd name="T9" fmla="*/ 12 h 42"/>
              <a:gd name="T10" fmla="*/ 32 w 45"/>
              <a:gd name="T11" fmla="*/ 8 h 42"/>
              <a:gd name="T12" fmla="*/ 22 w 45"/>
              <a:gd name="T13" fmla="*/ 0 h 42"/>
              <a:gd name="T14" fmla="*/ 13 w 45"/>
              <a:gd name="T15" fmla="*/ 8 h 42"/>
              <a:gd name="T16" fmla="*/ 14 w 45"/>
              <a:gd name="T17" fmla="*/ 12 h 42"/>
              <a:gd name="T18" fmla="*/ 13 w 45"/>
              <a:gd name="T19" fmla="*/ 14 h 42"/>
              <a:gd name="T20" fmla="*/ 15 w 45"/>
              <a:gd name="T21" fmla="*/ 18 h 42"/>
              <a:gd name="T22" fmla="*/ 18 w 45"/>
              <a:gd name="T23" fmla="*/ 24 h 42"/>
              <a:gd name="T24" fmla="*/ 10 w 45"/>
              <a:gd name="T25" fmla="*/ 32 h 42"/>
              <a:gd name="T26" fmla="*/ 0 w 45"/>
              <a:gd name="T27" fmla="*/ 37 h 42"/>
              <a:gd name="T28" fmla="*/ 0 w 45"/>
              <a:gd name="T29" fmla="*/ 42 h 42"/>
              <a:gd name="T30" fmla="*/ 22 w 45"/>
              <a:gd name="T31" fmla="*/ 42 h 42"/>
              <a:gd name="T32" fmla="*/ 45 w 45"/>
              <a:gd name="T33" fmla="*/ 42 h 42"/>
              <a:gd name="T34" fmla="*/ 45 w 45"/>
              <a:gd name="T35" fmla="*/ 37 h 42"/>
              <a:gd name="T36" fmla="*/ 35 w 45"/>
              <a:gd name="T37" fmla="*/ 32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5" h="42">
                <a:moveTo>
                  <a:pt x="35" y="32"/>
                </a:moveTo>
                <a:cubicBezTo>
                  <a:pt x="29" y="30"/>
                  <a:pt x="27" y="28"/>
                  <a:pt x="27" y="24"/>
                </a:cubicBezTo>
                <a:cubicBezTo>
                  <a:pt x="27" y="22"/>
                  <a:pt x="29" y="22"/>
                  <a:pt x="30" y="18"/>
                </a:cubicBezTo>
                <a:cubicBezTo>
                  <a:pt x="30" y="16"/>
                  <a:pt x="32" y="18"/>
                  <a:pt x="32" y="14"/>
                </a:cubicBezTo>
                <a:cubicBezTo>
                  <a:pt x="32" y="13"/>
                  <a:pt x="31" y="12"/>
                  <a:pt x="31" y="12"/>
                </a:cubicBezTo>
                <a:cubicBezTo>
                  <a:pt x="31" y="12"/>
                  <a:pt x="32" y="10"/>
                  <a:pt x="32" y="8"/>
                </a:cubicBezTo>
                <a:cubicBezTo>
                  <a:pt x="32" y="6"/>
                  <a:pt x="31" y="0"/>
                  <a:pt x="22" y="0"/>
                </a:cubicBezTo>
                <a:cubicBezTo>
                  <a:pt x="14" y="0"/>
                  <a:pt x="13" y="6"/>
                  <a:pt x="13" y="8"/>
                </a:cubicBezTo>
                <a:cubicBezTo>
                  <a:pt x="13" y="10"/>
                  <a:pt x="14" y="12"/>
                  <a:pt x="14" y="12"/>
                </a:cubicBezTo>
                <a:cubicBezTo>
                  <a:pt x="14" y="12"/>
                  <a:pt x="13" y="13"/>
                  <a:pt x="13" y="14"/>
                </a:cubicBezTo>
                <a:cubicBezTo>
                  <a:pt x="13" y="18"/>
                  <a:pt x="15" y="16"/>
                  <a:pt x="15" y="18"/>
                </a:cubicBezTo>
                <a:cubicBezTo>
                  <a:pt x="16" y="22"/>
                  <a:pt x="18" y="22"/>
                  <a:pt x="18" y="24"/>
                </a:cubicBezTo>
                <a:cubicBezTo>
                  <a:pt x="18" y="28"/>
                  <a:pt x="16" y="30"/>
                  <a:pt x="10" y="32"/>
                </a:cubicBezTo>
                <a:cubicBezTo>
                  <a:pt x="4" y="34"/>
                  <a:pt x="0" y="36"/>
                  <a:pt x="0" y="37"/>
                </a:cubicBezTo>
                <a:cubicBezTo>
                  <a:pt x="0" y="39"/>
                  <a:pt x="0" y="42"/>
                  <a:pt x="0" y="42"/>
                </a:cubicBezTo>
                <a:cubicBezTo>
                  <a:pt x="22" y="42"/>
                  <a:pt x="22" y="42"/>
                  <a:pt x="22" y="42"/>
                </a:cubicBezTo>
                <a:cubicBezTo>
                  <a:pt x="45" y="42"/>
                  <a:pt x="45" y="42"/>
                  <a:pt x="45" y="42"/>
                </a:cubicBezTo>
                <a:cubicBezTo>
                  <a:pt x="45" y="42"/>
                  <a:pt x="45" y="39"/>
                  <a:pt x="45" y="37"/>
                </a:cubicBezTo>
                <a:cubicBezTo>
                  <a:pt x="45" y="36"/>
                  <a:pt x="41" y="34"/>
                  <a:pt x="35" y="32"/>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27" name="Freeform 140"/>
          <p:cNvSpPr>
            <a:spLocks noEditPoints="1"/>
          </p:cNvSpPr>
          <p:nvPr/>
        </p:nvSpPr>
        <p:spPr bwMode="auto">
          <a:xfrm>
            <a:off x="5538456" y="3724796"/>
            <a:ext cx="401566" cy="350918"/>
          </a:xfrm>
          <a:custGeom>
            <a:avLst/>
            <a:gdLst>
              <a:gd name="T0" fmla="*/ 47 w 47"/>
              <a:gd name="T1" fmla="*/ 41 h 41"/>
              <a:gd name="T2" fmla="*/ 46 w 47"/>
              <a:gd name="T3" fmla="*/ 31 h 41"/>
              <a:gd name="T4" fmla="*/ 40 w 47"/>
              <a:gd name="T5" fmla="*/ 27 h 41"/>
              <a:gd name="T6" fmla="*/ 35 w 47"/>
              <a:gd name="T7" fmla="*/ 22 h 41"/>
              <a:gd name="T8" fmla="*/ 37 w 47"/>
              <a:gd name="T9" fmla="*/ 18 h 41"/>
              <a:gd name="T10" fmla="*/ 38 w 47"/>
              <a:gd name="T11" fmla="*/ 15 h 41"/>
              <a:gd name="T12" fmla="*/ 38 w 47"/>
              <a:gd name="T13" fmla="*/ 14 h 41"/>
              <a:gd name="T14" fmla="*/ 38 w 47"/>
              <a:gd name="T15" fmla="*/ 11 h 41"/>
              <a:gd name="T16" fmla="*/ 32 w 47"/>
              <a:gd name="T17" fmla="*/ 5 h 41"/>
              <a:gd name="T18" fmla="*/ 27 w 47"/>
              <a:gd name="T19" fmla="*/ 11 h 41"/>
              <a:gd name="T20" fmla="*/ 27 w 47"/>
              <a:gd name="T21" fmla="*/ 14 h 41"/>
              <a:gd name="T22" fmla="*/ 27 w 47"/>
              <a:gd name="T23" fmla="*/ 15 h 41"/>
              <a:gd name="T24" fmla="*/ 28 w 47"/>
              <a:gd name="T25" fmla="*/ 18 h 41"/>
              <a:gd name="T26" fmla="*/ 30 w 47"/>
              <a:gd name="T27" fmla="*/ 22 h 41"/>
              <a:gd name="T28" fmla="*/ 28 w 47"/>
              <a:gd name="T29" fmla="*/ 26 h 41"/>
              <a:gd name="T30" fmla="*/ 36 w 47"/>
              <a:gd name="T31" fmla="*/ 34 h 41"/>
              <a:gd name="T32" fmla="*/ 36 w 47"/>
              <a:gd name="T33" fmla="*/ 41 h 41"/>
              <a:gd name="T34" fmla="*/ 47 w 47"/>
              <a:gd name="T35" fmla="*/ 41 h 41"/>
              <a:gd name="T36" fmla="*/ 24 w 47"/>
              <a:gd name="T37" fmla="*/ 29 h 41"/>
              <a:gd name="T38" fmla="*/ 18 w 47"/>
              <a:gd name="T39" fmla="*/ 21 h 41"/>
              <a:gd name="T40" fmla="*/ 20 w 47"/>
              <a:gd name="T41" fmla="*/ 16 h 41"/>
              <a:gd name="T42" fmla="*/ 22 w 47"/>
              <a:gd name="T43" fmla="*/ 13 h 41"/>
              <a:gd name="T44" fmla="*/ 21 w 47"/>
              <a:gd name="T45" fmla="*/ 11 h 41"/>
              <a:gd name="T46" fmla="*/ 21 w 47"/>
              <a:gd name="T47" fmla="*/ 7 h 41"/>
              <a:gd name="T48" fmla="*/ 14 w 47"/>
              <a:gd name="T49" fmla="*/ 0 h 41"/>
              <a:gd name="T50" fmla="*/ 6 w 47"/>
              <a:gd name="T51" fmla="*/ 7 h 41"/>
              <a:gd name="T52" fmla="*/ 7 w 47"/>
              <a:gd name="T53" fmla="*/ 11 h 41"/>
              <a:gd name="T54" fmla="*/ 6 w 47"/>
              <a:gd name="T55" fmla="*/ 13 h 41"/>
              <a:gd name="T56" fmla="*/ 8 w 47"/>
              <a:gd name="T57" fmla="*/ 16 h 41"/>
              <a:gd name="T58" fmla="*/ 10 w 47"/>
              <a:gd name="T59" fmla="*/ 21 h 41"/>
              <a:gd name="T60" fmla="*/ 4 w 47"/>
              <a:gd name="T61" fmla="*/ 29 h 41"/>
              <a:gd name="T62" fmla="*/ 0 w 47"/>
              <a:gd name="T63" fmla="*/ 32 h 41"/>
              <a:gd name="T64" fmla="*/ 0 w 47"/>
              <a:gd name="T65" fmla="*/ 41 h 41"/>
              <a:gd name="T66" fmla="*/ 32 w 47"/>
              <a:gd name="T67" fmla="*/ 41 h 41"/>
              <a:gd name="T68" fmla="*/ 32 w 47"/>
              <a:gd name="T69" fmla="*/ 34 h 41"/>
              <a:gd name="T70" fmla="*/ 24 w 47"/>
              <a:gd name="T71" fmla="*/ 29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7" h="41">
                <a:moveTo>
                  <a:pt x="47" y="41"/>
                </a:moveTo>
                <a:cubicBezTo>
                  <a:pt x="47" y="41"/>
                  <a:pt x="47" y="32"/>
                  <a:pt x="46" y="31"/>
                </a:cubicBezTo>
                <a:cubicBezTo>
                  <a:pt x="45" y="30"/>
                  <a:pt x="43" y="29"/>
                  <a:pt x="40" y="27"/>
                </a:cubicBezTo>
                <a:cubicBezTo>
                  <a:pt x="37" y="26"/>
                  <a:pt x="35" y="25"/>
                  <a:pt x="35" y="22"/>
                </a:cubicBezTo>
                <a:cubicBezTo>
                  <a:pt x="35" y="20"/>
                  <a:pt x="36" y="21"/>
                  <a:pt x="37" y="18"/>
                </a:cubicBezTo>
                <a:cubicBezTo>
                  <a:pt x="37" y="17"/>
                  <a:pt x="38" y="18"/>
                  <a:pt x="38" y="15"/>
                </a:cubicBezTo>
                <a:cubicBezTo>
                  <a:pt x="38" y="14"/>
                  <a:pt x="38" y="14"/>
                  <a:pt x="38" y="14"/>
                </a:cubicBezTo>
                <a:cubicBezTo>
                  <a:pt x="38" y="14"/>
                  <a:pt x="38" y="12"/>
                  <a:pt x="38" y="11"/>
                </a:cubicBezTo>
                <a:cubicBezTo>
                  <a:pt x="38" y="9"/>
                  <a:pt x="37" y="5"/>
                  <a:pt x="32" y="5"/>
                </a:cubicBezTo>
                <a:cubicBezTo>
                  <a:pt x="28" y="5"/>
                  <a:pt x="27" y="9"/>
                  <a:pt x="27" y="11"/>
                </a:cubicBezTo>
                <a:cubicBezTo>
                  <a:pt x="27" y="12"/>
                  <a:pt x="27" y="14"/>
                  <a:pt x="27" y="14"/>
                </a:cubicBezTo>
                <a:cubicBezTo>
                  <a:pt x="27" y="14"/>
                  <a:pt x="27" y="14"/>
                  <a:pt x="27" y="15"/>
                </a:cubicBezTo>
                <a:cubicBezTo>
                  <a:pt x="27" y="18"/>
                  <a:pt x="28" y="17"/>
                  <a:pt x="28" y="18"/>
                </a:cubicBezTo>
                <a:cubicBezTo>
                  <a:pt x="29" y="21"/>
                  <a:pt x="30" y="20"/>
                  <a:pt x="30" y="22"/>
                </a:cubicBezTo>
                <a:cubicBezTo>
                  <a:pt x="30" y="24"/>
                  <a:pt x="29" y="25"/>
                  <a:pt x="28" y="26"/>
                </a:cubicBezTo>
                <a:cubicBezTo>
                  <a:pt x="35" y="30"/>
                  <a:pt x="36" y="30"/>
                  <a:pt x="36" y="34"/>
                </a:cubicBezTo>
                <a:cubicBezTo>
                  <a:pt x="36" y="41"/>
                  <a:pt x="36" y="41"/>
                  <a:pt x="36" y="41"/>
                </a:cubicBezTo>
                <a:lnTo>
                  <a:pt x="47" y="41"/>
                </a:lnTo>
                <a:close/>
                <a:moveTo>
                  <a:pt x="24" y="29"/>
                </a:moveTo>
                <a:cubicBezTo>
                  <a:pt x="19" y="27"/>
                  <a:pt x="18" y="25"/>
                  <a:pt x="18" y="21"/>
                </a:cubicBezTo>
                <a:cubicBezTo>
                  <a:pt x="18" y="19"/>
                  <a:pt x="19" y="20"/>
                  <a:pt x="20" y="16"/>
                </a:cubicBezTo>
                <a:cubicBezTo>
                  <a:pt x="20" y="15"/>
                  <a:pt x="21" y="16"/>
                  <a:pt x="22" y="13"/>
                </a:cubicBezTo>
                <a:cubicBezTo>
                  <a:pt x="22" y="11"/>
                  <a:pt x="21" y="11"/>
                  <a:pt x="21" y="11"/>
                </a:cubicBezTo>
                <a:cubicBezTo>
                  <a:pt x="21" y="11"/>
                  <a:pt x="21" y="9"/>
                  <a:pt x="21" y="7"/>
                </a:cubicBezTo>
                <a:cubicBezTo>
                  <a:pt x="22" y="5"/>
                  <a:pt x="20" y="0"/>
                  <a:pt x="14" y="0"/>
                </a:cubicBezTo>
                <a:cubicBezTo>
                  <a:pt x="7" y="0"/>
                  <a:pt x="6" y="5"/>
                  <a:pt x="6" y="7"/>
                </a:cubicBezTo>
                <a:cubicBezTo>
                  <a:pt x="7" y="9"/>
                  <a:pt x="7" y="11"/>
                  <a:pt x="7" y="11"/>
                </a:cubicBezTo>
                <a:cubicBezTo>
                  <a:pt x="7" y="11"/>
                  <a:pt x="6" y="11"/>
                  <a:pt x="6" y="13"/>
                </a:cubicBezTo>
                <a:cubicBezTo>
                  <a:pt x="6" y="16"/>
                  <a:pt x="8" y="15"/>
                  <a:pt x="8" y="16"/>
                </a:cubicBezTo>
                <a:cubicBezTo>
                  <a:pt x="9" y="20"/>
                  <a:pt x="10" y="19"/>
                  <a:pt x="10" y="21"/>
                </a:cubicBezTo>
                <a:cubicBezTo>
                  <a:pt x="10" y="25"/>
                  <a:pt x="8" y="27"/>
                  <a:pt x="4" y="29"/>
                </a:cubicBezTo>
                <a:cubicBezTo>
                  <a:pt x="2" y="29"/>
                  <a:pt x="0" y="30"/>
                  <a:pt x="0" y="32"/>
                </a:cubicBezTo>
                <a:cubicBezTo>
                  <a:pt x="0" y="41"/>
                  <a:pt x="0" y="41"/>
                  <a:pt x="0" y="41"/>
                </a:cubicBezTo>
                <a:cubicBezTo>
                  <a:pt x="32" y="41"/>
                  <a:pt x="32" y="41"/>
                  <a:pt x="32" y="41"/>
                </a:cubicBezTo>
                <a:cubicBezTo>
                  <a:pt x="32" y="41"/>
                  <a:pt x="32" y="36"/>
                  <a:pt x="32" y="34"/>
                </a:cubicBezTo>
                <a:cubicBezTo>
                  <a:pt x="32" y="32"/>
                  <a:pt x="29" y="31"/>
                  <a:pt x="24" y="29"/>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28" name="Freeform 141"/>
          <p:cNvSpPr>
            <a:spLocks/>
          </p:cNvSpPr>
          <p:nvPr/>
        </p:nvSpPr>
        <p:spPr bwMode="auto">
          <a:xfrm>
            <a:off x="4391066" y="3764591"/>
            <a:ext cx="358154" cy="271328"/>
          </a:xfrm>
          <a:custGeom>
            <a:avLst/>
            <a:gdLst>
              <a:gd name="T0" fmla="*/ 42 w 42"/>
              <a:gd name="T1" fmla="*/ 32 h 32"/>
              <a:gd name="T2" fmla="*/ 17 w 42"/>
              <a:gd name="T3" fmla="*/ 9 h 32"/>
              <a:gd name="T4" fmla="*/ 17 w 42"/>
              <a:gd name="T5" fmla="*/ 0 h 32"/>
              <a:gd name="T6" fmla="*/ 0 w 42"/>
              <a:gd name="T7" fmla="*/ 15 h 32"/>
              <a:gd name="T8" fmla="*/ 17 w 42"/>
              <a:gd name="T9" fmla="*/ 31 h 32"/>
              <a:gd name="T10" fmla="*/ 17 w 42"/>
              <a:gd name="T11" fmla="*/ 21 h 32"/>
              <a:gd name="T12" fmla="*/ 42 w 42"/>
              <a:gd name="T13" fmla="*/ 32 h 32"/>
            </a:gdLst>
            <a:ahLst/>
            <a:cxnLst>
              <a:cxn ang="0">
                <a:pos x="T0" y="T1"/>
              </a:cxn>
              <a:cxn ang="0">
                <a:pos x="T2" y="T3"/>
              </a:cxn>
              <a:cxn ang="0">
                <a:pos x="T4" y="T5"/>
              </a:cxn>
              <a:cxn ang="0">
                <a:pos x="T6" y="T7"/>
              </a:cxn>
              <a:cxn ang="0">
                <a:pos x="T8" y="T9"/>
              </a:cxn>
              <a:cxn ang="0">
                <a:pos x="T10" y="T11"/>
              </a:cxn>
              <a:cxn ang="0">
                <a:pos x="T12" y="T13"/>
              </a:cxn>
            </a:cxnLst>
            <a:rect l="0" t="0" r="r" b="b"/>
            <a:pathLst>
              <a:path w="42" h="32">
                <a:moveTo>
                  <a:pt x="42" y="32"/>
                </a:moveTo>
                <a:cubicBezTo>
                  <a:pt x="42" y="32"/>
                  <a:pt x="37" y="9"/>
                  <a:pt x="17" y="9"/>
                </a:cubicBezTo>
                <a:cubicBezTo>
                  <a:pt x="17" y="0"/>
                  <a:pt x="17" y="0"/>
                  <a:pt x="17" y="0"/>
                </a:cubicBezTo>
                <a:cubicBezTo>
                  <a:pt x="0" y="15"/>
                  <a:pt x="0" y="15"/>
                  <a:pt x="0" y="15"/>
                </a:cubicBezTo>
                <a:cubicBezTo>
                  <a:pt x="17" y="31"/>
                  <a:pt x="17" y="31"/>
                  <a:pt x="17" y="31"/>
                </a:cubicBezTo>
                <a:cubicBezTo>
                  <a:pt x="17" y="21"/>
                  <a:pt x="17" y="21"/>
                  <a:pt x="17" y="21"/>
                </a:cubicBezTo>
                <a:cubicBezTo>
                  <a:pt x="28" y="21"/>
                  <a:pt x="36" y="22"/>
                  <a:pt x="42" y="32"/>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29" name="Freeform 142"/>
          <p:cNvSpPr>
            <a:spLocks/>
          </p:cNvSpPr>
          <p:nvPr/>
        </p:nvSpPr>
        <p:spPr bwMode="auto">
          <a:xfrm>
            <a:off x="3232271" y="3764591"/>
            <a:ext cx="358154" cy="271328"/>
          </a:xfrm>
          <a:custGeom>
            <a:avLst/>
            <a:gdLst>
              <a:gd name="T0" fmla="*/ 25 w 42"/>
              <a:gd name="T1" fmla="*/ 21 h 32"/>
              <a:gd name="T2" fmla="*/ 25 w 42"/>
              <a:gd name="T3" fmla="*/ 31 h 32"/>
              <a:gd name="T4" fmla="*/ 42 w 42"/>
              <a:gd name="T5" fmla="*/ 15 h 32"/>
              <a:gd name="T6" fmla="*/ 25 w 42"/>
              <a:gd name="T7" fmla="*/ 0 h 32"/>
              <a:gd name="T8" fmla="*/ 25 w 42"/>
              <a:gd name="T9" fmla="*/ 9 h 32"/>
              <a:gd name="T10" fmla="*/ 0 w 42"/>
              <a:gd name="T11" fmla="*/ 32 h 32"/>
              <a:gd name="T12" fmla="*/ 25 w 42"/>
              <a:gd name="T13" fmla="*/ 21 h 32"/>
            </a:gdLst>
            <a:ahLst/>
            <a:cxnLst>
              <a:cxn ang="0">
                <a:pos x="T0" y="T1"/>
              </a:cxn>
              <a:cxn ang="0">
                <a:pos x="T2" y="T3"/>
              </a:cxn>
              <a:cxn ang="0">
                <a:pos x="T4" y="T5"/>
              </a:cxn>
              <a:cxn ang="0">
                <a:pos x="T6" y="T7"/>
              </a:cxn>
              <a:cxn ang="0">
                <a:pos x="T8" y="T9"/>
              </a:cxn>
              <a:cxn ang="0">
                <a:pos x="T10" y="T11"/>
              </a:cxn>
              <a:cxn ang="0">
                <a:pos x="T12" y="T13"/>
              </a:cxn>
            </a:cxnLst>
            <a:rect l="0" t="0" r="r" b="b"/>
            <a:pathLst>
              <a:path w="42" h="32">
                <a:moveTo>
                  <a:pt x="25" y="21"/>
                </a:moveTo>
                <a:cubicBezTo>
                  <a:pt x="25" y="31"/>
                  <a:pt x="25" y="31"/>
                  <a:pt x="25" y="31"/>
                </a:cubicBezTo>
                <a:cubicBezTo>
                  <a:pt x="42" y="15"/>
                  <a:pt x="42" y="15"/>
                  <a:pt x="42" y="15"/>
                </a:cubicBezTo>
                <a:cubicBezTo>
                  <a:pt x="25" y="0"/>
                  <a:pt x="25" y="0"/>
                  <a:pt x="25" y="0"/>
                </a:cubicBezTo>
                <a:cubicBezTo>
                  <a:pt x="25" y="9"/>
                  <a:pt x="25" y="9"/>
                  <a:pt x="25" y="9"/>
                </a:cubicBezTo>
                <a:cubicBezTo>
                  <a:pt x="4" y="9"/>
                  <a:pt x="0" y="32"/>
                  <a:pt x="0" y="32"/>
                </a:cubicBezTo>
                <a:cubicBezTo>
                  <a:pt x="5" y="22"/>
                  <a:pt x="14" y="21"/>
                  <a:pt x="25" y="21"/>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30" name="Freeform 143"/>
          <p:cNvSpPr>
            <a:spLocks/>
          </p:cNvSpPr>
          <p:nvPr/>
        </p:nvSpPr>
        <p:spPr bwMode="auto">
          <a:xfrm>
            <a:off x="2636680" y="3721177"/>
            <a:ext cx="358154" cy="358154"/>
          </a:xfrm>
          <a:custGeom>
            <a:avLst/>
            <a:gdLst>
              <a:gd name="T0" fmla="*/ 24 w 42"/>
              <a:gd name="T1" fmla="*/ 24 h 42"/>
              <a:gd name="T2" fmla="*/ 15 w 42"/>
              <a:gd name="T3" fmla="*/ 30 h 42"/>
              <a:gd name="T4" fmla="*/ 5 w 42"/>
              <a:gd name="T5" fmla="*/ 29 h 42"/>
              <a:gd name="T6" fmla="*/ 6 w 42"/>
              <a:gd name="T7" fmla="*/ 39 h 42"/>
              <a:gd name="T8" fmla="*/ 29 w 42"/>
              <a:gd name="T9" fmla="*/ 29 h 42"/>
              <a:gd name="T10" fmla="*/ 39 w 42"/>
              <a:gd name="T11" fmla="*/ 6 h 42"/>
              <a:gd name="T12" fmla="*/ 30 w 42"/>
              <a:gd name="T13" fmla="*/ 5 h 42"/>
              <a:gd name="T14" fmla="*/ 30 w 42"/>
              <a:gd name="T15" fmla="*/ 14 h 42"/>
              <a:gd name="T16" fmla="*/ 24 w 42"/>
              <a:gd name="T17" fmla="*/ 24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2" h="42">
                <a:moveTo>
                  <a:pt x="24" y="24"/>
                </a:moveTo>
                <a:cubicBezTo>
                  <a:pt x="21" y="28"/>
                  <a:pt x="16" y="31"/>
                  <a:pt x="15" y="30"/>
                </a:cubicBezTo>
                <a:cubicBezTo>
                  <a:pt x="12" y="27"/>
                  <a:pt x="11" y="25"/>
                  <a:pt x="5" y="29"/>
                </a:cubicBezTo>
                <a:cubicBezTo>
                  <a:pt x="0" y="34"/>
                  <a:pt x="4" y="37"/>
                  <a:pt x="6" y="39"/>
                </a:cubicBezTo>
                <a:cubicBezTo>
                  <a:pt x="9" y="42"/>
                  <a:pt x="19" y="39"/>
                  <a:pt x="29" y="29"/>
                </a:cubicBezTo>
                <a:cubicBezTo>
                  <a:pt x="39" y="19"/>
                  <a:pt x="42" y="9"/>
                  <a:pt x="39" y="6"/>
                </a:cubicBezTo>
                <a:cubicBezTo>
                  <a:pt x="37" y="4"/>
                  <a:pt x="34" y="0"/>
                  <a:pt x="30" y="5"/>
                </a:cubicBezTo>
                <a:cubicBezTo>
                  <a:pt x="25" y="10"/>
                  <a:pt x="27" y="12"/>
                  <a:pt x="30" y="14"/>
                </a:cubicBezTo>
                <a:cubicBezTo>
                  <a:pt x="32" y="16"/>
                  <a:pt x="28" y="20"/>
                  <a:pt x="24" y="24"/>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31" name="Freeform 144"/>
          <p:cNvSpPr>
            <a:spLocks noEditPoints="1"/>
          </p:cNvSpPr>
          <p:nvPr/>
        </p:nvSpPr>
        <p:spPr bwMode="auto">
          <a:xfrm>
            <a:off x="1448929" y="3784489"/>
            <a:ext cx="376241" cy="231533"/>
          </a:xfrm>
          <a:custGeom>
            <a:avLst/>
            <a:gdLst>
              <a:gd name="T0" fmla="*/ 2 w 44"/>
              <a:gd name="T1" fmla="*/ 2 h 27"/>
              <a:gd name="T2" fmla="*/ 20 w 44"/>
              <a:gd name="T3" fmla="*/ 12 h 27"/>
              <a:gd name="T4" fmla="*/ 22 w 44"/>
              <a:gd name="T5" fmla="*/ 12 h 27"/>
              <a:gd name="T6" fmla="*/ 24 w 44"/>
              <a:gd name="T7" fmla="*/ 12 h 27"/>
              <a:gd name="T8" fmla="*/ 42 w 44"/>
              <a:gd name="T9" fmla="*/ 2 h 27"/>
              <a:gd name="T10" fmla="*/ 42 w 44"/>
              <a:gd name="T11" fmla="*/ 0 h 27"/>
              <a:gd name="T12" fmla="*/ 2 w 44"/>
              <a:gd name="T13" fmla="*/ 0 h 27"/>
              <a:gd name="T14" fmla="*/ 2 w 44"/>
              <a:gd name="T15" fmla="*/ 2 h 27"/>
              <a:gd name="T16" fmla="*/ 42 w 44"/>
              <a:gd name="T17" fmla="*/ 7 h 27"/>
              <a:gd name="T18" fmla="*/ 24 w 44"/>
              <a:gd name="T19" fmla="*/ 16 h 27"/>
              <a:gd name="T20" fmla="*/ 22 w 44"/>
              <a:gd name="T21" fmla="*/ 17 h 27"/>
              <a:gd name="T22" fmla="*/ 20 w 44"/>
              <a:gd name="T23" fmla="*/ 16 h 27"/>
              <a:gd name="T24" fmla="*/ 2 w 44"/>
              <a:gd name="T25" fmla="*/ 7 h 27"/>
              <a:gd name="T26" fmla="*/ 1 w 44"/>
              <a:gd name="T27" fmla="*/ 7 h 27"/>
              <a:gd name="T28" fmla="*/ 1 w 44"/>
              <a:gd name="T29" fmla="*/ 25 h 27"/>
              <a:gd name="T30" fmla="*/ 3 w 44"/>
              <a:gd name="T31" fmla="*/ 27 h 27"/>
              <a:gd name="T32" fmla="*/ 41 w 44"/>
              <a:gd name="T33" fmla="*/ 27 h 27"/>
              <a:gd name="T34" fmla="*/ 43 w 44"/>
              <a:gd name="T35" fmla="*/ 25 h 27"/>
              <a:gd name="T36" fmla="*/ 43 w 44"/>
              <a:gd name="T37" fmla="*/ 7 h 27"/>
              <a:gd name="T38" fmla="*/ 42 w 44"/>
              <a:gd name="T39" fmla="*/ 7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4" h="27">
                <a:moveTo>
                  <a:pt x="2" y="2"/>
                </a:moveTo>
                <a:cubicBezTo>
                  <a:pt x="3" y="3"/>
                  <a:pt x="19" y="11"/>
                  <a:pt x="20" y="12"/>
                </a:cubicBezTo>
                <a:cubicBezTo>
                  <a:pt x="20" y="12"/>
                  <a:pt x="21" y="12"/>
                  <a:pt x="22" y="12"/>
                </a:cubicBezTo>
                <a:cubicBezTo>
                  <a:pt x="23" y="12"/>
                  <a:pt x="23" y="12"/>
                  <a:pt x="24" y="12"/>
                </a:cubicBezTo>
                <a:cubicBezTo>
                  <a:pt x="25" y="11"/>
                  <a:pt x="40" y="3"/>
                  <a:pt x="42" y="2"/>
                </a:cubicBezTo>
                <a:cubicBezTo>
                  <a:pt x="43" y="1"/>
                  <a:pt x="44" y="0"/>
                  <a:pt x="42" y="0"/>
                </a:cubicBezTo>
                <a:cubicBezTo>
                  <a:pt x="2" y="0"/>
                  <a:pt x="2" y="0"/>
                  <a:pt x="2" y="0"/>
                </a:cubicBezTo>
                <a:cubicBezTo>
                  <a:pt x="0" y="0"/>
                  <a:pt x="1" y="1"/>
                  <a:pt x="2" y="2"/>
                </a:cubicBezTo>
                <a:close/>
                <a:moveTo>
                  <a:pt x="42" y="7"/>
                </a:moveTo>
                <a:cubicBezTo>
                  <a:pt x="41" y="7"/>
                  <a:pt x="25" y="16"/>
                  <a:pt x="24" y="16"/>
                </a:cubicBezTo>
                <a:cubicBezTo>
                  <a:pt x="23" y="17"/>
                  <a:pt x="23" y="17"/>
                  <a:pt x="22" y="17"/>
                </a:cubicBezTo>
                <a:cubicBezTo>
                  <a:pt x="21" y="17"/>
                  <a:pt x="20" y="17"/>
                  <a:pt x="20" y="16"/>
                </a:cubicBezTo>
                <a:cubicBezTo>
                  <a:pt x="19" y="16"/>
                  <a:pt x="3" y="7"/>
                  <a:pt x="2" y="7"/>
                </a:cubicBezTo>
                <a:cubicBezTo>
                  <a:pt x="1" y="6"/>
                  <a:pt x="1" y="7"/>
                  <a:pt x="1" y="7"/>
                </a:cubicBezTo>
                <a:cubicBezTo>
                  <a:pt x="1" y="8"/>
                  <a:pt x="1" y="25"/>
                  <a:pt x="1" y="25"/>
                </a:cubicBezTo>
                <a:cubicBezTo>
                  <a:pt x="1" y="26"/>
                  <a:pt x="2" y="27"/>
                  <a:pt x="3" y="27"/>
                </a:cubicBezTo>
                <a:cubicBezTo>
                  <a:pt x="41" y="27"/>
                  <a:pt x="41" y="27"/>
                  <a:pt x="41" y="27"/>
                </a:cubicBezTo>
                <a:cubicBezTo>
                  <a:pt x="42" y="27"/>
                  <a:pt x="43" y="26"/>
                  <a:pt x="43" y="25"/>
                </a:cubicBezTo>
                <a:cubicBezTo>
                  <a:pt x="43" y="25"/>
                  <a:pt x="43" y="8"/>
                  <a:pt x="43" y="7"/>
                </a:cubicBezTo>
                <a:cubicBezTo>
                  <a:pt x="43" y="7"/>
                  <a:pt x="43" y="6"/>
                  <a:pt x="42" y="7"/>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32" name="Freeform 145"/>
          <p:cNvSpPr>
            <a:spLocks/>
          </p:cNvSpPr>
          <p:nvPr/>
        </p:nvSpPr>
        <p:spPr bwMode="auto">
          <a:xfrm>
            <a:off x="7318831" y="3224603"/>
            <a:ext cx="383477" cy="394331"/>
          </a:xfrm>
          <a:custGeom>
            <a:avLst/>
            <a:gdLst>
              <a:gd name="T0" fmla="*/ 13 w 45"/>
              <a:gd name="T1" fmla="*/ 46 h 46"/>
              <a:gd name="T2" fmla="*/ 5 w 45"/>
              <a:gd name="T3" fmla="*/ 43 h 46"/>
              <a:gd name="T4" fmla="*/ 5 w 45"/>
              <a:gd name="T5" fmla="*/ 26 h 46"/>
              <a:gd name="T6" fmla="*/ 28 w 45"/>
              <a:gd name="T7" fmla="*/ 3 h 46"/>
              <a:gd name="T8" fmla="*/ 37 w 45"/>
              <a:gd name="T9" fmla="*/ 0 h 46"/>
              <a:gd name="T10" fmla="*/ 43 w 45"/>
              <a:gd name="T11" fmla="*/ 6 h 46"/>
              <a:gd name="T12" fmla="*/ 40 w 45"/>
              <a:gd name="T13" fmla="*/ 14 h 46"/>
              <a:gd name="T14" fmla="*/ 18 w 45"/>
              <a:gd name="T15" fmla="*/ 37 h 46"/>
              <a:gd name="T16" fmla="*/ 14 w 45"/>
              <a:gd name="T17" fmla="*/ 39 h 46"/>
              <a:gd name="T18" fmla="*/ 10 w 45"/>
              <a:gd name="T19" fmla="*/ 38 h 46"/>
              <a:gd name="T20" fmla="*/ 11 w 45"/>
              <a:gd name="T21" fmla="*/ 30 h 46"/>
              <a:gd name="T22" fmla="*/ 26 w 45"/>
              <a:gd name="T23" fmla="*/ 14 h 46"/>
              <a:gd name="T24" fmla="*/ 29 w 45"/>
              <a:gd name="T25" fmla="*/ 14 h 46"/>
              <a:gd name="T26" fmla="*/ 29 w 45"/>
              <a:gd name="T27" fmla="*/ 16 h 46"/>
              <a:gd name="T28" fmla="*/ 13 w 45"/>
              <a:gd name="T29" fmla="*/ 32 h 46"/>
              <a:gd name="T30" fmla="*/ 12 w 45"/>
              <a:gd name="T31" fmla="*/ 35 h 46"/>
              <a:gd name="T32" fmla="*/ 13 w 45"/>
              <a:gd name="T33" fmla="*/ 36 h 46"/>
              <a:gd name="T34" fmla="*/ 15 w 45"/>
              <a:gd name="T35" fmla="*/ 34 h 46"/>
              <a:gd name="T36" fmla="*/ 38 w 45"/>
              <a:gd name="T37" fmla="*/ 12 h 46"/>
              <a:gd name="T38" fmla="*/ 39 w 45"/>
              <a:gd name="T39" fmla="*/ 7 h 46"/>
              <a:gd name="T40" fmla="*/ 36 w 45"/>
              <a:gd name="T41" fmla="*/ 4 h 46"/>
              <a:gd name="T42" fmla="*/ 31 w 45"/>
              <a:gd name="T43" fmla="*/ 5 h 46"/>
              <a:gd name="T44" fmla="*/ 8 w 45"/>
              <a:gd name="T45" fmla="*/ 28 h 46"/>
              <a:gd name="T46" fmla="*/ 7 w 45"/>
              <a:gd name="T47" fmla="*/ 41 h 46"/>
              <a:gd name="T48" fmla="*/ 19 w 45"/>
              <a:gd name="T49" fmla="*/ 40 h 46"/>
              <a:gd name="T50" fmla="*/ 42 w 45"/>
              <a:gd name="T51" fmla="*/ 17 h 46"/>
              <a:gd name="T52" fmla="*/ 45 w 45"/>
              <a:gd name="T53" fmla="*/ 17 h 46"/>
              <a:gd name="T54" fmla="*/ 45 w 45"/>
              <a:gd name="T55" fmla="*/ 19 h 46"/>
              <a:gd name="T56" fmla="*/ 21 w 45"/>
              <a:gd name="T57" fmla="*/ 42 h 46"/>
              <a:gd name="T58" fmla="*/ 13 w 45"/>
              <a:gd name="T59" fmla="*/ 46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5" h="46">
                <a:moveTo>
                  <a:pt x="13" y="46"/>
                </a:moveTo>
                <a:cubicBezTo>
                  <a:pt x="10" y="46"/>
                  <a:pt x="7" y="45"/>
                  <a:pt x="5" y="43"/>
                </a:cubicBezTo>
                <a:cubicBezTo>
                  <a:pt x="1" y="39"/>
                  <a:pt x="0" y="32"/>
                  <a:pt x="5" y="26"/>
                </a:cubicBezTo>
                <a:cubicBezTo>
                  <a:pt x="9" y="23"/>
                  <a:pt x="22" y="9"/>
                  <a:pt x="28" y="3"/>
                </a:cubicBezTo>
                <a:cubicBezTo>
                  <a:pt x="31" y="1"/>
                  <a:pt x="34" y="0"/>
                  <a:pt x="37" y="0"/>
                </a:cubicBezTo>
                <a:cubicBezTo>
                  <a:pt x="39" y="1"/>
                  <a:pt x="42" y="3"/>
                  <a:pt x="43" y="6"/>
                </a:cubicBezTo>
                <a:cubicBezTo>
                  <a:pt x="43" y="9"/>
                  <a:pt x="42" y="12"/>
                  <a:pt x="40" y="14"/>
                </a:cubicBezTo>
                <a:cubicBezTo>
                  <a:pt x="18" y="37"/>
                  <a:pt x="18" y="37"/>
                  <a:pt x="18" y="37"/>
                </a:cubicBezTo>
                <a:cubicBezTo>
                  <a:pt x="17" y="38"/>
                  <a:pt x="15" y="39"/>
                  <a:pt x="14" y="39"/>
                </a:cubicBezTo>
                <a:cubicBezTo>
                  <a:pt x="12" y="39"/>
                  <a:pt x="11" y="39"/>
                  <a:pt x="10" y="38"/>
                </a:cubicBezTo>
                <a:cubicBezTo>
                  <a:pt x="8" y="36"/>
                  <a:pt x="8" y="33"/>
                  <a:pt x="11" y="30"/>
                </a:cubicBezTo>
                <a:cubicBezTo>
                  <a:pt x="26" y="14"/>
                  <a:pt x="26" y="14"/>
                  <a:pt x="26" y="14"/>
                </a:cubicBezTo>
                <a:cubicBezTo>
                  <a:pt x="27" y="13"/>
                  <a:pt x="28" y="13"/>
                  <a:pt x="29" y="14"/>
                </a:cubicBezTo>
                <a:cubicBezTo>
                  <a:pt x="29" y="15"/>
                  <a:pt x="29" y="16"/>
                  <a:pt x="29" y="16"/>
                </a:cubicBezTo>
                <a:cubicBezTo>
                  <a:pt x="13" y="32"/>
                  <a:pt x="13" y="32"/>
                  <a:pt x="13" y="32"/>
                </a:cubicBezTo>
                <a:cubicBezTo>
                  <a:pt x="12" y="33"/>
                  <a:pt x="12" y="35"/>
                  <a:pt x="12" y="35"/>
                </a:cubicBezTo>
                <a:cubicBezTo>
                  <a:pt x="13" y="36"/>
                  <a:pt x="13" y="36"/>
                  <a:pt x="13" y="36"/>
                </a:cubicBezTo>
                <a:cubicBezTo>
                  <a:pt x="14" y="36"/>
                  <a:pt x="15" y="35"/>
                  <a:pt x="15" y="34"/>
                </a:cubicBezTo>
                <a:cubicBezTo>
                  <a:pt x="38" y="12"/>
                  <a:pt x="38" y="12"/>
                  <a:pt x="38" y="12"/>
                </a:cubicBezTo>
                <a:cubicBezTo>
                  <a:pt x="39" y="11"/>
                  <a:pt x="40" y="9"/>
                  <a:pt x="39" y="7"/>
                </a:cubicBezTo>
                <a:cubicBezTo>
                  <a:pt x="39" y="5"/>
                  <a:pt x="38" y="4"/>
                  <a:pt x="36" y="4"/>
                </a:cubicBezTo>
                <a:cubicBezTo>
                  <a:pt x="34" y="3"/>
                  <a:pt x="32" y="4"/>
                  <a:pt x="31" y="5"/>
                </a:cubicBezTo>
                <a:cubicBezTo>
                  <a:pt x="24" y="12"/>
                  <a:pt x="11" y="25"/>
                  <a:pt x="8" y="28"/>
                </a:cubicBezTo>
                <a:cubicBezTo>
                  <a:pt x="3" y="33"/>
                  <a:pt x="4" y="38"/>
                  <a:pt x="7" y="41"/>
                </a:cubicBezTo>
                <a:cubicBezTo>
                  <a:pt x="10" y="43"/>
                  <a:pt x="15" y="44"/>
                  <a:pt x="19" y="40"/>
                </a:cubicBezTo>
                <a:cubicBezTo>
                  <a:pt x="42" y="17"/>
                  <a:pt x="42" y="17"/>
                  <a:pt x="42" y="17"/>
                </a:cubicBezTo>
                <a:cubicBezTo>
                  <a:pt x="43" y="16"/>
                  <a:pt x="44" y="16"/>
                  <a:pt x="45" y="17"/>
                </a:cubicBezTo>
                <a:cubicBezTo>
                  <a:pt x="45" y="17"/>
                  <a:pt x="45" y="18"/>
                  <a:pt x="45" y="19"/>
                </a:cubicBezTo>
                <a:cubicBezTo>
                  <a:pt x="21" y="42"/>
                  <a:pt x="21" y="42"/>
                  <a:pt x="21" y="42"/>
                </a:cubicBezTo>
                <a:cubicBezTo>
                  <a:pt x="19" y="45"/>
                  <a:pt x="16" y="46"/>
                  <a:pt x="13" y="46"/>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33" name="Freeform 146"/>
          <p:cNvSpPr>
            <a:spLocks noEditPoints="1"/>
          </p:cNvSpPr>
          <p:nvPr/>
        </p:nvSpPr>
        <p:spPr bwMode="auto">
          <a:xfrm>
            <a:off x="4982663" y="3286104"/>
            <a:ext cx="401566" cy="271329"/>
          </a:xfrm>
          <a:custGeom>
            <a:avLst/>
            <a:gdLst>
              <a:gd name="T0" fmla="*/ 17 w 47"/>
              <a:gd name="T1" fmla="*/ 7 h 32"/>
              <a:gd name="T2" fmla="*/ 17 w 47"/>
              <a:gd name="T3" fmla="*/ 0 h 32"/>
              <a:gd name="T4" fmla="*/ 0 w 47"/>
              <a:gd name="T5" fmla="*/ 15 h 32"/>
              <a:gd name="T6" fmla="*/ 17 w 47"/>
              <a:gd name="T7" fmla="*/ 31 h 32"/>
              <a:gd name="T8" fmla="*/ 17 w 47"/>
              <a:gd name="T9" fmla="*/ 25 h 32"/>
              <a:gd name="T10" fmla="*/ 7 w 47"/>
              <a:gd name="T11" fmla="*/ 15 h 32"/>
              <a:gd name="T12" fmla="*/ 17 w 47"/>
              <a:gd name="T13" fmla="*/ 7 h 32"/>
              <a:gd name="T14" fmla="*/ 29 w 47"/>
              <a:gd name="T15" fmla="*/ 9 h 32"/>
              <a:gd name="T16" fmla="*/ 29 w 47"/>
              <a:gd name="T17" fmla="*/ 0 h 32"/>
              <a:gd name="T18" fmla="*/ 12 w 47"/>
              <a:gd name="T19" fmla="*/ 15 h 32"/>
              <a:gd name="T20" fmla="*/ 29 w 47"/>
              <a:gd name="T21" fmla="*/ 31 h 32"/>
              <a:gd name="T22" fmla="*/ 29 w 47"/>
              <a:gd name="T23" fmla="*/ 21 h 32"/>
              <a:gd name="T24" fmla="*/ 47 w 47"/>
              <a:gd name="T25" fmla="*/ 32 h 32"/>
              <a:gd name="T26" fmla="*/ 29 w 47"/>
              <a:gd name="T27" fmla="*/ 9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7" h="32">
                <a:moveTo>
                  <a:pt x="17" y="7"/>
                </a:moveTo>
                <a:cubicBezTo>
                  <a:pt x="17" y="0"/>
                  <a:pt x="17" y="0"/>
                  <a:pt x="17" y="0"/>
                </a:cubicBezTo>
                <a:cubicBezTo>
                  <a:pt x="0" y="15"/>
                  <a:pt x="0" y="15"/>
                  <a:pt x="0" y="15"/>
                </a:cubicBezTo>
                <a:cubicBezTo>
                  <a:pt x="17" y="31"/>
                  <a:pt x="17" y="31"/>
                  <a:pt x="17" y="31"/>
                </a:cubicBezTo>
                <a:cubicBezTo>
                  <a:pt x="17" y="25"/>
                  <a:pt x="17" y="25"/>
                  <a:pt x="17" y="25"/>
                </a:cubicBezTo>
                <a:cubicBezTo>
                  <a:pt x="7" y="15"/>
                  <a:pt x="7" y="15"/>
                  <a:pt x="7" y="15"/>
                </a:cubicBezTo>
                <a:lnTo>
                  <a:pt x="17" y="7"/>
                </a:lnTo>
                <a:close/>
                <a:moveTo>
                  <a:pt x="29" y="9"/>
                </a:moveTo>
                <a:cubicBezTo>
                  <a:pt x="29" y="0"/>
                  <a:pt x="29" y="0"/>
                  <a:pt x="29" y="0"/>
                </a:cubicBezTo>
                <a:cubicBezTo>
                  <a:pt x="12" y="15"/>
                  <a:pt x="12" y="15"/>
                  <a:pt x="12" y="15"/>
                </a:cubicBezTo>
                <a:cubicBezTo>
                  <a:pt x="29" y="31"/>
                  <a:pt x="29" y="31"/>
                  <a:pt x="29" y="31"/>
                </a:cubicBezTo>
                <a:cubicBezTo>
                  <a:pt x="29" y="21"/>
                  <a:pt x="29" y="21"/>
                  <a:pt x="29" y="21"/>
                </a:cubicBezTo>
                <a:cubicBezTo>
                  <a:pt x="37" y="21"/>
                  <a:pt x="41" y="22"/>
                  <a:pt x="47" y="32"/>
                </a:cubicBezTo>
                <a:cubicBezTo>
                  <a:pt x="47" y="32"/>
                  <a:pt x="46" y="9"/>
                  <a:pt x="29" y="9"/>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34" name="Freeform 147"/>
          <p:cNvSpPr>
            <a:spLocks noEditPoints="1"/>
          </p:cNvSpPr>
          <p:nvPr/>
        </p:nvSpPr>
        <p:spPr bwMode="auto">
          <a:xfrm>
            <a:off x="6757487" y="3242692"/>
            <a:ext cx="390712" cy="358154"/>
          </a:xfrm>
          <a:custGeom>
            <a:avLst/>
            <a:gdLst>
              <a:gd name="T0" fmla="*/ 19 w 46"/>
              <a:gd name="T1" fmla="*/ 0 h 42"/>
              <a:gd name="T2" fmla="*/ 17 w 46"/>
              <a:gd name="T3" fmla="*/ 0 h 42"/>
              <a:gd name="T4" fmla="*/ 16 w 46"/>
              <a:gd name="T5" fmla="*/ 1 h 42"/>
              <a:gd name="T6" fmla="*/ 16 w 46"/>
              <a:gd name="T7" fmla="*/ 10 h 42"/>
              <a:gd name="T8" fmla="*/ 8 w 46"/>
              <a:gd name="T9" fmla="*/ 10 h 42"/>
              <a:gd name="T10" fmla="*/ 7 w 46"/>
              <a:gd name="T11" fmla="*/ 10 h 42"/>
              <a:gd name="T12" fmla="*/ 6 w 46"/>
              <a:gd name="T13" fmla="*/ 11 h 42"/>
              <a:gd name="T14" fmla="*/ 0 w 46"/>
              <a:gd name="T15" fmla="*/ 15 h 42"/>
              <a:gd name="T16" fmla="*/ 0 w 46"/>
              <a:gd name="T17" fmla="*/ 15 h 42"/>
              <a:gd name="T18" fmla="*/ 0 w 46"/>
              <a:gd name="T19" fmla="*/ 16 h 42"/>
              <a:gd name="T20" fmla="*/ 6 w 46"/>
              <a:gd name="T21" fmla="*/ 20 h 42"/>
              <a:gd name="T22" fmla="*/ 7 w 46"/>
              <a:gd name="T23" fmla="*/ 20 h 42"/>
              <a:gd name="T24" fmla="*/ 8 w 46"/>
              <a:gd name="T25" fmla="*/ 21 h 42"/>
              <a:gd name="T26" fmla="*/ 16 w 46"/>
              <a:gd name="T27" fmla="*/ 21 h 42"/>
              <a:gd name="T28" fmla="*/ 16 w 46"/>
              <a:gd name="T29" fmla="*/ 41 h 42"/>
              <a:gd name="T30" fmla="*/ 17 w 46"/>
              <a:gd name="T31" fmla="*/ 42 h 42"/>
              <a:gd name="T32" fmla="*/ 19 w 46"/>
              <a:gd name="T33" fmla="*/ 42 h 42"/>
              <a:gd name="T34" fmla="*/ 20 w 46"/>
              <a:gd name="T35" fmla="*/ 41 h 42"/>
              <a:gd name="T36" fmla="*/ 20 w 46"/>
              <a:gd name="T37" fmla="*/ 1 h 42"/>
              <a:gd name="T38" fmla="*/ 19 w 46"/>
              <a:gd name="T39" fmla="*/ 0 h 42"/>
              <a:gd name="T40" fmla="*/ 46 w 46"/>
              <a:gd name="T41" fmla="*/ 10 h 42"/>
              <a:gd name="T42" fmla="*/ 40 w 46"/>
              <a:gd name="T43" fmla="*/ 6 h 42"/>
              <a:gd name="T44" fmla="*/ 39 w 46"/>
              <a:gd name="T45" fmla="*/ 5 h 42"/>
              <a:gd name="T46" fmla="*/ 38 w 46"/>
              <a:gd name="T47" fmla="*/ 5 h 42"/>
              <a:gd name="T48" fmla="*/ 22 w 46"/>
              <a:gd name="T49" fmla="*/ 5 h 42"/>
              <a:gd name="T50" fmla="*/ 24 w 46"/>
              <a:gd name="T51" fmla="*/ 16 h 42"/>
              <a:gd name="T52" fmla="*/ 38 w 46"/>
              <a:gd name="T53" fmla="*/ 16 h 42"/>
              <a:gd name="T54" fmla="*/ 39 w 46"/>
              <a:gd name="T55" fmla="*/ 16 h 42"/>
              <a:gd name="T56" fmla="*/ 40 w 46"/>
              <a:gd name="T57" fmla="*/ 15 h 42"/>
              <a:gd name="T58" fmla="*/ 46 w 46"/>
              <a:gd name="T59" fmla="*/ 11 h 42"/>
              <a:gd name="T60" fmla="*/ 46 w 46"/>
              <a:gd name="T61" fmla="*/ 11 h 42"/>
              <a:gd name="T62" fmla="*/ 46 w 46"/>
              <a:gd name="T63" fmla="*/ 1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6" h="42">
                <a:moveTo>
                  <a:pt x="19" y="0"/>
                </a:moveTo>
                <a:cubicBezTo>
                  <a:pt x="17" y="0"/>
                  <a:pt x="17" y="0"/>
                  <a:pt x="17" y="0"/>
                </a:cubicBezTo>
                <a:cubicBezTo>
                  <a:pt x="17" y="0"/>
                  <a:pt x="16" y="0"/>
                  <a:pt x="16" y="1"/>
                </a:cubicBezTo>
                <a:cubicBezTo>
                  <a:pt x="16" y="10"/>
                  <a:pt x="16" y="10"/>
                  <a:pt x="16" y="10"/>
                </a:cubicBezTo>
                <a:cubicBezTo>
                  <a:pt x="8" y="10"/>
                  <a:pt x="8" y="10"/>
                  <a:pt x="8" y="10"/>
                </a:cubicBezTo>
                <a:cubicBezTo>
                  <a:pt x="8" y="10"/>
                  <a:pt x="7" y="10"/>
                  <a:pt x="7" y="10"/>
                </a:cubicBezTo>
                <a:cubicBezTo>
                  <a:pt x="6" y="10"/>
                  <a:pt x="6" y="10"/>
                  <a:pt x="6" y="11"/>
                </a:cubicBezTo>
                <a:cubicBezTo>
                  <a:pt x="0" y="15"/>
                  <a:pt x="0" y="15"/>
                  <a:pt x="0" y="15"/>
                </a:cubicBezTo>
                <a:cubicBezTo>
                  <a:pt x="0" y="15"/>
                  <a:pt x="0" y="15"/>
                  <a:pt x="0" y="15"/>
                </a:cubicBezTo>
                <a:cubicBezTo>
                  <a:pt x="0" y="16"/>
                  <a:pt x="0" y="16"/>
                  <a:pt x="0" y="16"/>
                </a:cubicBezTo>
                <a:cubicBezTo>
                  <a:pt x="6" y="20"/>
                  <a:pt x="6" y="20"/>
                  <a:pt x="6" y="20"/>
                </a:cubicBezTo>
                <a:cubicBezTo>
                  <a:pt x="6" y="20"/>
                  <a:pt x="6" y="20"/>
                  <a:pt x="7" y="20"/>
                </a:cubicBezTo>
                <a:cubicBezTo>
                  <a:pt x="7" y="21"/>
                  <a:pt x="8" y="21"/>
                  <a:pt x="8" y="21"/>
                </a:cubicBezTo>
                <a:cubicBezTo>
                  <a:pt x="16" y="21"/>
                  <a:pt x="16" y="21"/>
                  <a:pt x="16" y="21"/>
                </a:cubicBezTo>
                <a:cubicBezTo>
                  <a:pt x="16" y="41"/>
                  <a:pt x="16" y="41"/>
                  <a:pt x="16" y="41"/>
                </a:cubicBezTo>
                <a:cubicBezTo>
                  <a:pt x="16" y="42"/>
                  <a:pt x="17" y="42"/>
                  <a:pt x="17" y="42"/>
                </a:cubicBezTo>
                <a:cubicBezTo>
                  <a:pt x="19" y="42"/>
                  <a:pt x="19" y="42"/>
                  <a:pt x="19" y="42"/>
                </a:cubicBezTo>
                <a:cubicBezTo>
                  <a:pt x="20" y="42"/>
                  <a:pt x="20" y="42"/>
                  <a:pt x="20" y="41"/>
                </a:cubicBezTo>
                <a:cubicBezTo>
                  <a:pt x="20" y="1"/>
                  <a:pt x="20" y="1"/>
                  <a:pt x="20" y="1"/>
                </a:cubicBezTo>
                <a:cubicBezTo>
                  <a:pt x="20" y="0"/>
                  <a:pt x="20" y="0"/>
                  <a:pt x="19" y="0"/>
                </a:cubicBezTo>
                <a:close/>
                <a:moveTo>
                  <a:pt x="46" y="10"/>
                </a:moveTo>
                <a:cubicBezTo>
                  <a:pt x="40" y="6"/>
                  <a:pt x="40" y="6"/>
                  <a:pt x="40" y="6"/>
                </a:cubicBezTo>
                <a:cubicBezTo>
                  <a:pt x="40" y="6"/>
                  <a:pt x="40" y="6"/>
                  <a:pt x="39" y="5"/>
                </a:cubicBezTo>
                <a:cubicBezTo>
                  <a:pt x="39" y="5"/>
                  <a:pt x="38" y="5"/>
                  <a:pt x="38" y="5"/>
                </a:cubicBezTo>
                <a:cubicBezTo>
                  <a:pt x="22" y="5"/>
                  <a:pt x="22" y="5"/>
                  <a:pt x="22" y="5"/>
                </a:cubicBezTo>
                <a:cubicBezTo>
                  <a:pt x="24" y="16"/>
                  <a:pt x="24" y="16"/>
                  <a:pt x="24" y="16"/>
                </a:cubicBezTo>
                <a:cubicBezTo>
                  <a:pt x="38" y="16"/>
                  <a:pt x="38" y="16"/>
                  <a:pt x="38" y="16"/>
                </a:cubicBezTo>
                <a:cubicBezTo>
                  <a:pt x="38" y="16"/>
                  <a:pt x="39" y="16"/>
                  <a:pt x="39" y="16"/>
                </a:cubicBezTo>
                <a:cubicBezTo>
                  <a:pt x="40" y="16"/>
                  <a:pt x="40" y="15"/>
                  <a:pt x="40" y="15"/>
                </a:cubicBezTo>
                <a:cubicBezTo>
                  <a:pt x="46" y="11"/>
                  <a:pt x="46" y="11"/>
                  <a:pt x="46" y="11"/>
                </a:cubicBezTo>
                <a:cubicBezTo>
                  <a:pt x="46" y="11"/>
                  <a:pt x="46" y="11"/>
                  <a:pt x="46" y="11"/>
                </a:cubicBezTo>
                <a:cubicBezTo>
                  <a:pt x="46" y="10"/>
                  <a:pt x="46" y="10"/>
                  <a:pt x="46" y="10"/>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35" name="Freeform 148"/>
          <p:cNvSpPr>
            <a:spLocks noEditPoints="1"/>
          </p:cNvSpPr>
          <p:nvPr/>
        </p:nvSpPr>
        <p:spPr bwMode="auto">
          <a:xfrm>
            <a:off x="3288347" y="3211943"/>
            <a:ext cx="246004" cy="419653"/>
          </a:xfrm>
          <a:custGeom>
            <a:avLst/>
            <a:gdLst>
              <a:gd name="T0" fmla="*/ 27 w 29"/>
              <a:gd name="T1" fmla="*/ 35 h 49"/>
              <a:gd name="T2" fmla="*/ 21 w 29"/>
              <a:gd name="T3" fmla="*/ 17 h 49"/>
              <a:gd name="T4" fmla="*/ 9 w 29"/>
              <a:gd name="T5" fmla="*/ 11 h 49"/>
              <a:gd name="T6" fmla="*/ 4 w 29"/>
              <a:gd name="T7" fmla="*/ 2 h 49"/>
              <a:gd name="T8" fmla="*/ 2 w 29"/>
              <a:gd name="T9" fmla="*/ 1 h 49"/>
              <a:gd name="T10" fmla="*/ 1 w 29"/>
              <a:gd name="T11" fmla="*/ 3 h 49"/>
              <a:gd name="T12" fmla="*/ 6 w 29"/>
              <a:gd name="T13" fmla="*/ 12 h 49"/>
              <a:gd name="T14" fmla="*/ 1 w 29"/>
              <a:gd name="T15" fmla="*/ 23 h 49"/>
              <a:gd name="T16" fmla="*/ 6 w 29"/>
              <a:gd name="T17" fmla="*/ 41 h 49"/>
              <a:gd name="T18" fmla="*/ 19 w 29"/>
              <a:gd name="T19" fmla="*/ 47 h 49"/>
              <a:gd name="T20" fmla="*/ 27 w 29"/>
              <a:gd name="T21" fmla="*/ 35 h 49"/>
              <a:gd name="T22" fmla="*/ 12 w 29"/>
              <a:gd name="T23" fmla="*/ 22 h 49"/>
              <a:gd name="T24" fmla="*/ 7 w 29"/>
              <a:gd name="T25" fmla="*/ 19 h 49"/>
              <a:gd name="T26" fmla="*/ 10 w 29"/>
              <a:gd name="T27" fmla="*/ 15 h 49"/>
              <a:gd name="T28" fmla="*/ 14 w 29"/>
              <a:gd name="T29" fmla="*/ 17 h 49"/>
              <a:gd name="T30" fmla="*/ 12 w 29"/>
              <a:gd name="T31" fmla="*/ 2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9" h="49">
                <a:moveTo>
                  <a:pt x="27" y="35"/>
                </a:moveTo>
                <a:cubicBezTo>
                  <a:pt x="21" y="17"/>
                  <a:pt x="21" y="17"/>
                  <a:pt x="21" y="17"/>
                </a:cubicBezTo>
                <a:cubicBezTo>
                  <a:pt x="19" y="12"/>
                  <a:pt x="14" y="9"/>
                  <a:pt x="9" y="11"/>
                </a:cubicBezTo>
                <a:cubicBezTo>
                  <a:pt x="4" y="2"/>
                  <a:pt x="4" y="2"/>
                  <a:pt x="4" y="2"/>
                </a:cubicBezTo>
                <a:cubicBezTo>
                  <a:pt x="4" y="1"/>
                  <a:pt x="3" y="0"/>
                  <a:pt x="2" y="1"/>
                </a:cubicBezTo>
                <a:cubicBezTo>
                  <a:pt x="1" y="1"/>
                  <a:pt x="1" y="2"/>
                  <a:pt x="1" y="3"/>
                </a:cubicBezTo>
                <a:cubicBezTo>
                  <a:pt x="6" y="12"/>
                  <a:pt x="6" y="12"/>
                  <a:pt x="6" y="12"/>
                </a:cubicBezTo>
                <a:cubicBezTo>
                  <a:pt x="2" y="14"/>
                  <a:pt x="0" y="19"/>
                  <a:pt x="1" y="23"/>
                </a:cubicBezTo>
                <a:cubicBezTo>
                  <a:pt x="6" y="41"/>
                  <a:pt x="6" y="41"/>
                  <a:pt x="6" y="41"/>
                </a:cubicBezTo>
                <a:cubicBezTo>
                  <a:pt x="8" y="46"/>
                  <a:pt x="14" y="49"/>
                  <a:pt x="19" y="47"/>
                </a:cubicBezTo>
                <a:cubicBezTo>
                  <a:pt x="25" y="45"/>
                  <a:pt x="29" y="39"/>
                  <a:pt x="27" y="35"/>
                </a:cubicBezTo>
                <a:close/>
                <a:moveTo>
                  <a:pt x="12" y="22"/>
                </a:moveTo>
                <a:cubicBezTo>
                  <a:pt x="10" y="22"/>
                  <a:pt x="8" y="21"/>
                  <a:pt x="7" y="19"/>
                </a:cubicBezTo>
                <a:cubicBezTo>
                  <a:pt x="7" y="18"/>
                  <a:pt x="8" y="16"/>
                  <a:pt x="10" y="15"/>
                </a:cubicBezTo>
                <a:cubicBezTo>
                  <a:pt x="11" y="15"/>
                  <a:pt x="13" y="16"/>
                  <a:pt x="14" y="17"/>
                </a:cubicBezTo>
                <a:cubicBezTo>
                  <a:pt x="14" y="19"/>
                  <a:pt x="13" y="21"/>
                  <a:pt x="12" y="22"/>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36" name="Freeform 149"/>
          <p:cNvSpPr>
            <a:spLocks/>
          </p:cNvSpPr>
          <p:nvPr/>
        </p:nvSpPr>
        <p:spPr bwMode="auto">
          <a:xfrm>
            <a:off x="7322449" y="3737458"/>
            <a:ext cx="376241" cy="325594"/>
          </a:xfrm>
          <a:custGeom>
            <a:avLst/>
            <a:gdLst>
              <a:gd name="T0" fmla="*/ 25 w 44"/>
              <a:gd name="T1" fmla="*/ 0 h 38"/>
              <a:gd name="T2" fmla="*/ 6 w 44"/>
              <a:gd name="T3" fmla="*/ 19 h 38"/>
              <a:gd name="T4" fmla="*/ 0 w 44"/>
              <a:gd name="T5" fmla="*/ 19 h 38"/>
              <a:gd name="T6" fmla="*/ 9 w 44"/>
              <a:gd name="T7" fmla="*/ 28 h 38"/>
              <a:gd name="T8" fmla="*/ 18 w 44"/>
              <a:gd name="T9" fmla="*/ 19 h 38"/>
              <a:gd name="T10" fmla="*/ 11 w 44"/>
              <a:gd name="T11" fmla="*/ 19 h 38"/>
              <a:gd name="T12" fmla="*/ 25 w 44"/>
              <a:gd name="T13" fmla="*/ 5 h 38"/>
              <a:gd name="T14" fmla="*/ 40 w 44"/>
              <a:gd name="T15" fmla="*/ 19 h 38"/>
              <a:gd name="T16" fmla="*/ 25 w 44"/>
              <a:gd name="T17" fmla="*/ 33 h 38"/>
              <a:gd name="T18" fmla="*/ 17 w 44"/>
              <a:gd name="T19" fmla="*/ 31 h 38"/>
              <a:gd name="T20" fmla="*/ 13 w 44"/>
              <a:gd name="T21" fmla="*/ 34 h 38"/>
              <a:gd name="T22" fmla="*/ 25 w 44"/>
              <a:gd name="T23" fmla="*/ 38 h 38"/>
              <a:gd name="T24" fmla="*/ 44 w 44"/>
              <a:gd name="T25" fmla="*/ 19 h 38"/>
              <a:gd name="T26" fmla="*/ 25 w 44"/>
              <a:gd name="T27"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4" h="38">
                <a:moveTo>
                  <a:pt x="25" y="0"/>
                </a:moveTo>
                <a:cubicBezTo>
                  <a:pt x="15" y="0"/>
                  <a:pt x="6" y="8"/>
                  <a:pt x="6" y="19"/>
                </a:cubicBezTo>
                <a:cubicBezTo>
                  <a:pt x="0" y="19"/>
                  <a:pt x="0" y="19"/>
                  <a:pt x="0" y="19"/>
                </a:cubicBezTo>
                <a:cubicBezTo>
                  <a:pt x="9" y="28"/>
                  <a:pt x="9" y="28"/>
                  <a:pt x="9" y="28"/>
                </a:cubicBezTo>
                <a:cubicBezTo>
                  <a:pt x="18" y="19"/>
                  <a:pt x="18" y="19"/>
                  <a:pt x="18" y="19"/>
                </a:cubicBezTo>
                <a:cubicBezTo>
                  <a:pt x="11" y="19"/>
                  <a:pt x="11" y="19"/>
                  <a:pt x="11" y="19"/>
                </a:cubicBezTo>
                <a:cubicBezTo>
                  <a:pt x="11" y="11"/>
                  <a:pt x="17" y="5"/>
                  <a:pt x="25" y="5"/>
                </a:cubicBezTo>
                <a:cubicBezTo>
                  <a:pt x="33" y="5"/>
                  <a:pt x="40" y="11"/>
                  <a:pt x="40" y="19"/>
                </a:cubicBezTo>
                <a:cubicBezTo>
                  <a:pt x="40" y="27"/>
                  <a:pt x="33" y="33"/>
                  <a:pt x="25" y="33"/>
                </a:cubicBezTo>
                <a:cubicBezTo>
                  <a:pt x="22" y="33"/>
                  <a:pt x="19" y="32"/>
                  <a:pt x="17" y="31"/>
                </a:cubicBezTo>
                <a:cubicBezTo>
                  <a:pt x="13" y="34"/>
                  <a:pt x="13" y="34"/>
                  <a:pt x="13" y="34"/>
                </a:cubicBezTo>
                <a:cubicBezTo>
                  <a:pt x="17" y="37"/>
                  <a:pt x="21" y="38"/>
                  <a:pt x="25" y="38"/>
                </a:cubicBezTo>
                <a:cubicBezTo>
                  <a:pt x="36" y="38"/>
                  <a:pt x="44" y="30"/>
                  <a:pt x="44" y="19"/>
                </a:cubicBezTo>
                <a:cubicBezTo>
                  <a:pt x="44" y="8"/>
                  <a:pt x="36" y="0"/>
                  <a:pt x="25" y="0"/>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37" name="Freeform 150"/>
          <p:cNvSpPr>
            <a:spLocks/>
          </p:cNvSpPr>
          <p:nvPr/>
        </p:nvSpPr>
        <p:spPr bwMode="auto">
          <a:xfrm>
            <a:off x="3797090" y="3737458"/>
            <a:ext cx="387095" cy="325594"/>
          </a:xfrm>
          <a:custGeom>
            <a:avLst/>
            <a:gdLst>
              <a:gd name="T0" fmla="*/ 20 w 45"/>
              <a:gd name="T1" fmla="*/ 0 h 38"/>
              <a:gd name="T2" fmla="*/ 39 w 45"/>
              <a:gd name="T3" fmla="*/ 18 h 38"/>
              <a:gd name="T4" fmla="*/ 45 w 45"/>
              <a:gd name="T5" fmla="*/ 18 h 38"/>
              <a:gd name="T6" fmla="*/ 36 w 45"/>
              <a:gd name="T7" fmla="*/ 28 h 38"/>
              <a:gd name="T8" fmla="*/ 27 w 45"/>
              <a:gd name="T9" fmla="*/ 18 h 38"/>
              <a:gd name="T10" fmla="*/ 34 w 45"/>
              <a:gd name="T11" fmla="*/ 18 h 38"/>
              <a:gd name="T12" fmla="*/ 20 w 45"/>
              <a:gd name="T13" fmla="*/ 4 h 38"/>
              <a:gd name="T14" fmla="*/ 5 w 45"/>
              <a:gd name="T15" fmla="*/ 19 h 38"/>
              <a:gd name="T16" fmla="*/ 20 w 45"/>
              <a:gd name="T17" fmla="*/ 33 h 38"/>
              <a:gd name="T18" fmla="*/ 28 w 45"/>
              <a:gd name="T19" fmla="*/ 30 h 38"/>
              <a:gd name="T20" fmla="*/ 31 w 45"/>
              <a:gd name="T21" fmla="*/ 34 h 38"/>
              <a:gd name="T22" fmla="*/ 20 w 45"/>
              <a:gd name="T23" fmla="*/ 38 h 38"/>
              <a:gd name="T24" fmla="*/ 0 w 45"/>
              <a:gd name="T25" fmla="*/ 19 h 38"/>
              <a:gd name="T26" fmla="*/ 20 w 45"/>
              <a:gd name="T27" fmla="*/ 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5" h="38">
                <a:moveTo>
                  <a:pt x="20" y="0"/>
                </a:moveTo>
                <a:cubicBezTo>
                  <a:pt x="30" y="0"/>
                  <a:pt x="39" y="8"/>
                  <a:pt x="39" y="18"/>
                </a:cubicBezTo>
                <a:cubicBezTo>
                  <a:pt x="45" y="18"/>
                  <a:pt x="45" y="18"/>
                  <a:pt x="45" y="18"/>
                </a:cubicBezTo>
                <a:cubicBezTo>
                  <a:pt x="36" y="28"/>
                  <a:pt x="36" y="28"/>
                  <a:pt x="36" y="28"/>
                </a:cubicBezTo>
                <a:cubicBezTo>
                  <a:pt x="27" y="18"/>
                  <a:pt x="27" y="18"/>
                  <a:pt x="27" y="18"/>
                </a:cubicBezTo>
                <a:cubicBezTo>
                  <a:pt x="34" y="18"/>
                  <a:pt x="34" y="18"/>
                  <a:pt x="34" y="18"/>
                </a:cubicBezTo>
                <a:cubicBezTo>
                  <a:pt x="34" y="11"/>
                  <a:pt x="27" y="4"/>
                  <a:pt x="20" y="4"/>
                </a:cubicBezTo>
                <a:cubicBezTo>
                  <a:pt x="12" y="4"/>
                  <a:pt x="5" y="11"/>
                  <a:pt x="5" y="19"/>
                </a:cubicBezTo>
                <a:cubicBezTo>
                  <a:pt x="5" y="27"/>
                  <a:pt x="12" y="33"/>
                  <a:pt x="20" y="33"/>
                </a:cubicBezTo>
                <a:cubicBezTo>
                  <a:pt x="23" y="33"/>
                  <a:pt x="26" y="32"/>
                  <a:pt x="28" y="30"/>
                </a:cubicBezTo>
                <a:cubicBezTo>
                  <a:pt x="31" y="34"/>
                  <a:pt x="31" y="34"/>
                  <a:pt x="31" y="34"/>
                </a:cubicBezTo>
                <a:cubicBezTo>
                  <a:pt x="28" y="37"/>
                  <a:pt x="24" y="38"/>
                  <a:pt x="20" y="38"/>
                </a:cubicBezTo>
                <a:cubicBezTo>
                  <a:pt x="9" y="38"/>
                  <a:pt x="0" y="29"/>
                  <a:pt x="0" y="19"/>
                </a:cubicBezTo>
                <a:cubicBezTo>
                  <a:pt x="0" y="8"/>
                  <a:pt x="9" y="0"/>
                  <a:pt x="20" y="0"/>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38" name="Freeform 151"/>
          <p:cNvSpPr>
            <a:spLocks noEditPoints="1"/>
          </p:cNvSpPr>
          <p:nvPr/>
        </p:nvSpPr>
        <p:spPr bwMode="auto">
          <a:xfrm>
            <a:off x="3849547" y="3324091"/>
            <a:ext cx="282181" cy="195356"/>
          </a:xfrm>
          <a:custGeom>
            <a:avLst/>
            <a:gdLst>
              <a:gd name="T0" fmla="*/ 31 w 33"/>
              <a:gd name="T1" fmla="*/ 9 h 23"/>
              <a:gd name="T2" fmla="*/ 3 w 33"/>
              <a:gd name="T3" fmla="*/ 9 h 23"/>
              <a:gd name="T4" fmla="*/ 0 w 33"/>
              <a:gd name="T5" fmla="*/ 12 h 23"/>
              <a:gd name="T6" fmla="*/ 3 w 33"/>
              <a:gd name="T7" fmla="*/ 14 h 23"/>
              <a:gd name="T8" fmla="*/ 31 w 33"/>
              <a:gd name="T9" fmla="*/ 14 h 23"/>
              <a:gd name="T10" fmla="*/ 33 w 33"/>
              <a:gd name="T11" fmla="*/ 12 h 23"/>
              <a:gd name="T12" fmla="*/ 31 w 33"/>
              <a:gd name="T13" fmla="*/ 9 h 23"/>
              <a:gd name="T14" fmla="*/ 3 w 33"/>
              <a:gd name="T15" fmla="*/ 5 h 23"/>
              <a:gd name="T16" fmla="*/ 31 w 33"/>
              <a:gd name="T17" fmla="*/ 5 h 23"/>
              <a:gd name="T18" fmla="*/ 33 w 33"/>
              <a:gd name="T19" fmla="*/ 2 h 23"/>
              <a:gd name="T20" fmla="*/ 31 w 33"/>
              <a:gd name="T21" fmla="*/ 0 h 23"/>
              <a:gd name="T22" fmla="*/ 3 w 33"/>
              <a:gd name="T23" fmla="*/ 0 h 23"/>
              <a:gd name="T24" fmla="*/ 0 w 33"/>
              <a:gd name="T25" fmla="*/ 2 h 23"/>
              <a:gd name="T26" fmla="*/ 3 w 33"/>
              <a:gd name="T27" fmla="*/ 5 h 23"/>
              <a:gd name="T28" fmla="*/ 31 w 33"/>
              <a:gd name="T29" fmla="*/ 19 h 23"/>
              <a:gd name="T30" fmla="*/ 3 w 33"/>
              <a:gd name="T31" fmla="*/ 19 h 23"/>
              <a:gd name="T32" fmla="*/ 0 w 33"/>
              <a:gd name="T33" fmla="*/ 21 h 23"/>
              <a:gd name="T34" fmla="*/ 3 w 33"/>
              <a:gd name="T35" fmla="*/ 23 h 23"/>
              <a:gd name="T36" fmla="*/ 31 w 33"/>
              <a:gd name="T37" fmla="*/ 23 h 23"/>
              <a:gd name="T38" fmla="*/ 33 w 33"/>
              <a:gd name="T39" fmla="*/ 21 h 23"/>
              <a:gd name="T40" fmla="*/ 31 w 33"/>
              <a:gd name="T41" fmla="*/ 1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3" h="23">
                <a:moveTo>
                  <a:pt x="31" y="9"/>
                </a:moveTo>
                <a:cubicBezTo>
                  <a:pt x="3" y="9"/>
                  <a:pt x="3" y="9"/>
                  <a:pt x="3" y="9"/>
                </a:cubicBezTo>
                <a:cubicBezTo>
                  <a:pt x="1" y="9"/>
                  <a:pt x="0" y="10"/>
                  <a:pt x="0" y="12"/>
                </a:cubicBezTo>
                <a:cubicBezTo>
                  <a:pt x="0" y="13"/>
                  <a:pt x="1" y="14"/>
                  <a:pt x="3" y="14"/>
                </a:cubicBezTo>
                <a:cubicBezTo>
                  <a:pt x="31" y="14"/>
                  <a:pt x="31" y="14"/>
                  <a:pt x="31" y="14"/>
                </a:cubicBezTo>
                <a:cubicBezTo>
                  <a:pt x="32" y="14"/>
                  <a:pt x="33" y="13"/>
                  <a:pt x="33" y="12"/>
                </a:cubicBezTo>
                <a:cubicBezTo>
                  <a:pt x="33" y="10"/>
                  <a:pt x="32" y="9"/>
                  <a:pt x="31" y="9"/>
                </a:cubicBezTo>
                <a:close/>
                <a:moveTo>
                  <a:pt x="3" y="5"/>
                </a:moveTo>
                <a:cubicBezTo>
                  <a:pt x="31" y="5"/>
                  <a:pt x="31" y="5"/>
                  <a:pt x="31" y="5"/>
                </a:cubicBezTo>
                <a:cubicBezTo>
                  <a:pt x="32" y="5"/>
                  <a:pt x="33" y="4"/>
                  <a:pt x="33" y="2"/>
                </a:cubicBezTo>
                <a:cubicBezTo>
                  <a:pt x="33" y="1"/>
                  <a:pt x="32" y="0"/>
                  <a:pt x="31" y="0"/>
                </a:cubicBezTo>
                <a:cubicBezTo>
                  <a:pt x="3" y="0"/>
                  <a:pt x="3" y="0"/>
                  <a:pt x="3" y="0"/>
                </a:cubicBezTo>
                <a:cubicBezTo>
                  <a:pt x="1" y="0"/>
                  <a:pt x="0" y="1"/>
                  <a:pt x="0" y="2"/>
                </a:cubicBezTo>
                <a:cubicBezTo>
                  <a:pt x="0" y="4"/>
                  <a:pt x="1" y="5"/>
                  <a:pt x="3" y="5"/>
                </a:cubicBezTo>
                <a:close/>
                <a:moveTo>
                  <a:pt x="31" y="19"/>
                </a:moveTo>
                <a:cubicBezTo>
                  <a:pt x="3" y="19"/>
                  <a:pt x="3" y="19"/>
                  <a:pt x="3" y="19"/>
                </a:cubicBezTo>
                <a:cubicBezTo>
                  <a:pt x="1" y="19"/>
                  <a:pt x="0" y="20"/>
                  <a:pt x="0" y="21"/>
                </a:cubicBezTo>
                <a:cubicBezTo>
                  <a:pt x="0" y="22"/>
                  <a:pt x="1" y="23"/>
                  <a:pt x="3" y="23"/>
                </a:cubicBezTo>
                <a:cubicBezTo>
                  <a:pt x="31" y="23"/>
                  <a:pt x="31" y="23"/>
                  <a:pt x="31" y="23"/>
                </a:cubicBezTo>
                <a:cubicBezTo>
                  <a:pt x="32" y="23"/>
                  <a:pt x="33" y="22"/>
                  <a:pt x="33" y="21"/>
                </a:cubicBezTo>
                <a:cubicBezTo>
                  <a:pt x="33" y="20"/>
                  <a:pt x="32" y="19"/>
                  <a:pt x="31" y="19"/>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39" name="Freeform 152"/>
          <p:cNvSpPr>
            <a:spLocks noEditPoints="1"/>
          </p:cNvSpPr>
          <p:nvPr/>
        </p:nvSpPr>
        <p:spPr bwMode="auto">
          <a:xfrm>
            <a:off x="5538456" y="3324091"/>
            <a:ext cx="401566" cy="195356"/>
          </a:xfrm>
          <a:custGeom>
            <a:avLst/>
            <a:gdLst>
              <a:gd name="T0" fmla="*/ 17 w 47"/>
              <a:gd name="T1" fmla="*/ 9 h 23"/>
              <a:gd name="T2" fmla="*/ 3 w 47"/>
              <a:gd name="T3" fmla="*/ 9 h 23"/>
              <a:gd name="T4" fmla="*/ 0 w 47"/>
              <a:gd name="T5" fmla="*/ 12 h 23"/>
              <a:gd name="T6" fmla="*/ 3 w 47"/>
              <a:gd name="T7" fmla="*/ 14 h 23"/>
              <a:gd name="T8" fmla="*/ 17 w 47"/>
              <a:gd name="T9" fmla="*/ 14 h 23"/>
              <a:gd name="T10" fmla="*/ 19 w 47"/>
              <a:gd name="T11" fmla="*/ 12 h 23"/>
              <a:gd name="T12" fmla="*/ 17 w 47"/>
              <a:gd name="T13" fmla="*/ 9 h 23"/>
              <a:gd name="T14" fmla="*/ 17 w 47"/>
              <a:gd name="T15" fmla="*/ 19 h 23"/>
              <a:gd name="T16" fmla="*/ 3 w 47"/>
              <a:gd name="T17" fmla="*/ 19 h 23"/>
              <a:gd name="T18" fmla="*/ 0 w 47"/>
              <a:gd name="T19" fmla="*/ 21 h 23"/>
              <a:gd name="T20" fmla="*/ 3 w 47"/>
              <a:gd name="T21" fmla="*/ 23 h 23"/>
              <a:gd name="T22" fmla="*/ 17 w 47"/>
              <a:gd name="T23" fmla="*/ 23 h 23"/>
              <a:gd name="T24" fmla="*/ 19 w 47"/>
              <a:gd name="T25" fmla="*/ 21 h 23"/>
              <a:gd name="T26" fmla="*/ 17 w 47"/>
              <a:gd name="T27" fmla="*/ 19 h 23"/>
              <a:gd name="T28" fmla="*/ 46 w 47"/>
              <a:gd name="T29" fmla="*/ 9 h 23"/>
              <a:gd name="T30" fmla="*/ 38 w 47"/>
              <a:gd name="T31" fmla="*/ 9 h 23"/>
              <a:gd name="T32" fmla="*/ 38 w 47"/>
              <a:gd name="T33" fmla="*/ 1 h 23"/>
              <a:gd name="T34" fmla="*/ 36 w 47"/>
              <a:gd name="T35" fmla="*/ 0 h 23"/>
              <a:gd name="T36" fmla="*/ 33 w 47"/>
              <a:gd name="T37" fmla="*/ 1 h 23"/>
              <a:gd name="T38" fmla="*/ 33 w 47"/>
              <a:gd name="T39" fmla="*/ 9 h 23"/>
              <a:gd name="T40" fmla="*/ 26 w 47"/>
              <a:gd name="T41" fmla="*/ 9 h 23"/>
              <a:gd name="T42" fmla="*/ 24 w 47"/>
              <a:gd name="T43" fmla="*/ 12 h 23"/>
              <a:gd name="T44" fmla="*/ 26 w 47"/>
              <a:gd name="T45" fmla="*/ 14 h 23"/>
              <a:gd name="T46" fmla="*/ 33 w 47"/>
              <a:gd name="T47" fmla="*/ 14 h 23"/>
              <a:gd name="T48" fmla="*/ 33 w 47"/>
              <a:gd name="T49" fmla="*/ 22 h 23"/>
              <a:gd name="T50" fmla="*/ 36 w 47"/>
              <a:gd name="T51" fmla="*/ 23 h 23"/>
              <a:gd name="T52" fmla="*/ 38 w 47"/>
              <a:gd name="T53" fmla="*/ 22 h 23"/>
              <a:gd name="T54" fmla="*/ 38 w 47"/>
              <a:gd name="T55" fmla="*/ 14 h 23"/>
              <a:gd name="T56" fmla="*/ 46 w 47"/>
              <a:gd name="T57" fmla="*/ 14 h 23"/>
              <a:gd name="T58" fmla="*/ 47 w 47"/>
              <a:gd name="T59" fmla="*/ 12 h 23"/>
              <a:gd name="T60" fmla="*/ 46 w 47"/>
              <a:gd name="T61" fmla="*/ 9 h 23"/>
              <a:gd name="T62" fmla="*/ 17 w 47"/>
              <a:gd name="T63" fmla="*/ 0 h 23"/>
              <a:gd name="T64" fmla="*/ 3 w 47"/>
              <a:gd name="T65" fmla="*/ 0 h 23"/>
              <a:gd name="T66" fmla="*/ 0 w 47"/>
              <a:gd name="T67" fmla="*/ 2 h 23"/>
              <a:gd name="T68" fmla="*/ 3 w 47"/>
              <a:gd name="T69" fmla="*/ 5 h 23"/>
              <a:gd name="T70" fmla="*/ 17 w 47"/>
              <a:gd name="T71" fmla="*/ 5 h 23"/>
              <a:gd name="T72" fmla="*/ 19 w 47"/>
              <a:gd name="T73" fmla="*/ 2 h 23"/>
              <a:gd name="T74" fmla="*/ 17 w 47"/>
              <a:gd name="T7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7" h="23">
                <a:moveTo>
                  <a:pt x="17" y="9"/>
                </a:moveTo>
                <a:cubicBezTo>
                  <a:pt x="3" y="9"/>
                  <a:pt x="3" y="9"/>
                  <a:pt x="3" y="9"/>
                </a:cubicBezTo>
                <a:cubicBezTo>
                  <a:pt x="2" y="9"/>
                  <a:pt x="0" y="10"/>
                  <a:pt x="0" y="12"/>
                </a:cubicBezTo>
                <a:cubicBezTo>
                  <a:pt x="0" y="13"/>
                  <a:pt x="2" y="14"/>
                  <a:pt x="3" y="14"/>
                </a:cubicBezTo>
                <a:cubicBezTo>
                  <a:pt x="17" y="14"/>
                  <a:pt x="17" y="14"/>
                  <a:pt x="17" y="14"/>
                </a:cubicBezTo>
                <a:cubicBezTo>
                  <a:pt x="18" y="14"/>
                  <a:pt x="19" y="13"/>
                  <a:pt x="19" y="12"/>
                </a:cubicBezTo>
                <a:cubicBezTo>
                  <a:pt x="19" y="10"/>
                  <a:pt x="18" y="9"/>
                  <a:pt x="17" y="9"/>
                </a:cubicBezTo>
                <a:close/>
                <a:moveTo>
                  <a:pt x="17" y="19"/>
                </a:moveTo>
                <a:cubicBezTo>
                  <a:pt x="3" y="19"/>
                  <a:pt x="3" y="19"/>
                  <a:pt x="3" y="19"/>
                </a:cubicBezTo>
                <a:cubicBezTo>
                  <a:pt x="2" y="19"/>
                  <a:pt x="0" y="20"/>
                  <a:pt x="0" y="21"/>
                </a:cubicBezTo>
                <a:cubicBezTo>
                  <a:pt x="0" y="22"/>
                  <a:pt x="2" y="23"/>
                  <a:pt x="3" y="23"/>
                </a:cubicBezTo>
                <a:cubicBezTo>
                  <a:pt x="17" y="23"/>
                  <a:pt x="17" y="23"/>
                  <a:pt x="17" y="23"/>
                </a:cubicBezTo>
                <a:cubicBezTo>
                  <a:pt x="18" y="23"/>
                  <a:pt x="19" y="22"/>
                  <a:pt x="19" y="21"/>
                </a:cubicBezTo>
                <a:cubicBezTo>
                  <a:pt x="19" y="20"/>
                  <a:pt x="18" y="19"/>
                  <a:pt x="17" y="19"/>
                </a:cubicBezTo>
                <a:close/>
                <a:moveTo>
                  <a:pt x="46" y="9"/>
                </a:moveTo>
                <a:cubicBezTo>
                  <a:pt x="38" y="9"/>
                  <a:pt x="38" y="9"/>
                  <a:pt x="38" y="9"/>
                </a:cubicBezTo>
                <a:cubicBezTo>
                  <a:pt x="38" y="1"/>
                  <a:pt x="38" y="1"/>
                  <a:pt x="38" y="1"/>
                </a:cubicBezTo>
                <a:cubicBezTo>
                  <a:pt x="38" y="0"/>
                  <a:pt x="37" y="0"/>
                  <a:pt x="36" y="0"/>
                </a:cubicBezTo>
                <a:cubicBezTo>
                  <a:pt x="34" y="0"/>
                  <a:pt x="33" y="0"/>
                  <a:pt x="33" y="1"/>
                </a:cubicBezTo>
                <a:cubicBezTo>
                  <a:pt x="33" y="9"/>
                  <a:pt x="33" y="9"/>
                  <a:pt x="33" y="9"/>
                </a:cubicBezTo>
                <a:cubicBezTo>
                  <a:pt x="26" y="9"/>
                  <a:pt x="26" y="9"/>
                  <a:pt x="26" y="9"/>
                </a:cubicBezTo>
                <a:cubicBezTo>
                  <a:pt x="24" y="9"/>
                  <a:pt x="24" y="10"/>
                  <a:pt x="24" y="12"/>
                </a:cubicBezTo>
                <a:cubicBezTo>
                  <a:pt x="24" y="13"/>
                  <a:pt x="24" y="14"/>
                  <a:pt x="26" y="14"/>
                </a:cubicBezTo>
                <a:cubicBezTo>
                  <a:pt x="33" y="14"/>
                  <a:pt x="33" y="14"/>
                  <a:pt x="33" y="14"/>
                </a:cubicBezTo>
                <a:cubicBezTo>
                  <a:pt x="33" y="22"/>
                  <a:pt x="33" y="22"/>
                  <a:pt x="33" y="22"/>
                </a:cubicBezTo>
                <a:cubicBezTo>
                  <a:pt x="33" y="23"/>
                  <a:pt x="34" y="23"/>
                  <a:pt x="36" y="23"/>
                </a:cubicBezTo>
                <a:cubicBezTo>
                  <a:pt x="37" y="23"/>
                  <a:pt x="38" y="23"/>
                  <a:pt x="38" y="22"/>
                </a:cubicBezTo>
                <a:cubicBezTo>
                  <a:pt x="38" y="14"/>
                  <a:pt x="38" y="14"/>
                  <a:pt x="38" y="14"/>
                </a:cubicBezTo>
                <a:cubicBezTo>
                  <a:pt x="46" y="14"/>
                  <a:pt x="46" y="14"/>
                  <a:pt x="46" y="14"/>
                </a:cubicBezTo>
                <a:cubicBezTo>
                  <a:pt x="47" y="14"/>
                  <a:pt x="47" y="13"/>
                  <a:pt x="47" y="12"/>
                </a:cubicBezTo>
                <a:cubicBezTo>
                  <a:pt x="47" y="10"/>
                  <a:pt x="47" y="9"/>
                  <a:pt x="46" y="9"/>
                </a:cubicBezTo>
                <a:close/>
                <a:moveTo>
                  <a:pt x="17" y="0"/>
                </a:moveTo>
                <a:cubicBezTo>
                  <a:pt x="3" y="0"/>
                  <a:pt x="3" y="0"/>
                  <a:pt x="3" y="0"/>
                </a:cubicBezTo>
                <a:cubicBezTo>
                  <a:pt x="2" y="0"/>
                  <a:pt x="0" y="1"/>
                  <a:pt x="0" y="2"/>
                </a:cubicBezTo>
                <a:cubicBezTo>
                  <a:pt x="0" y="4"/>
                  <a:pt x="2" y="5"/>
                  <a:pt x="3" y="5"/>
                </a:cubicBezTo>
                <a:cubicBezTo>
                  <a:pt x="17" y="5"/>
                  <a:pt x="17" y="5"/>
                  <a:pt x="17" y="5"/>
                </a:cubicBezTo>
                <a:cubicBezTo>
                  <a:pt x="18" y="5"/>
                  <a:pt x="19" y="4"/>
                  <a:pt x="19" y="2"/>
                </a:cubicBezTo>
                <a:cubicBezTo>
                  <a:pt x="19" y="1"/>
                  <a:pt x="18" y="0"/>
                  <a:pt x="17" y="0"/>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40" name="Freeform 153"/>
          <p:cNvSpPr>
            <a:spLocks noEditPoints="1"/>
          </p:cNvSpPr>
          <p:nvPr/>
        </p:nvSpPr>
        <p:spPr bwMode="auto">
          <a:xfrm>
            <a:off x="6213986" y="3302384"/>
            <a:ext cx="238769" cy="238769"/>
          </a:xfrm>
          <a:custGeom>
            <a:avLst/>
            <a:gdLst>
              <a:gd name="T0" fmla="*/ 8 w 28"/>
              <a:gd name="T1" fmla="*/ 0 h 28"/>
              <a:gd name="T2" fmla="*/ 3 w 28"/>
              <a:gd name="T3" fmla="*/ 0 h 28"/>
              <a:gd name="T4" fmla="*/ 0 w 28"/>
              <a:gd name="T5" fmla="*/ 3 h 28"/>
              <a:gd name="T6" fmla="*/ 0 w 28"/>
              <a:gd name="T7" fmla="*/ 8 h 28"/>
              <a:gd name="T8" fmla="*/ 3 w 28"/>
              <a:gd name="T9" fmla="*/ 11 h 28"/>
              <a:gd name="T10" fmla="*/ 8 w 28"/>
              <a:gd name="T11" fmla="*/ 11 h 28"/>
              <a:gd name="T12" fmla="*/ 11 w 28"/>
              <a:gd name="T13" fmla="*/ 8 h 28"/>
              <a:gd name="T14" fmla="*/ 11 w 28"/>
              <a:gd name="T15" fmla="*/ 3 h 28"/>
              <a:gd name="T16" fmla="*/ 8 w 28"/>
              <a:gd name="T17" fmla="*/ 0 h 28"/>
              <a:gd name="T18" fmla="*/ 24 w 28"/>
              <a:gd name="T19" fmla="*/ 0 h 28"/>
              <a:gd name="T20" fmla="*/ 20 w 28"/>
              <a:gd name="T21" fmla="*/ 0 h 28"/>
              <a:gd name="T22" fmla="*/ 16 w 28"/>
              <a:gd name="T23" fmla="*/ 3 h 28"/>
              <a:gd name="T24" fmla="*/ 16 w 28"/>
              <a:gd name="T25" fmla="*/ 8 h 28"/>
              <a:gd name="T26" fmla="*/ 20 w 28"/>
              <a:gd name="T27" fmla="*/ 11 h 28"/>
              <a:gd name="T28" fmla="*/ 24 w 28"/>
              <a:gd name="T29" fmla="*/ 11 h 28"/>
              <a:gd name="T30" fmla="*/ 28 w 28"/>
              <a:gd name="T31" fmla="*/ 8 h 28"/>
              <a:gd name="T32" fmla="*/ 28 w 28"/>
              <a:gd name="T33" fmla="*/ 3 h 28"/>
              <a:gd name="T34" fmla="*/ 24 w 28"/>
              <a:gd name="T35" fmla="*/ 0 h 28"/>
              <a:gd name="T36" fmla="*/ 8 w 28"/>
              <a:gd name="T37" fmla="*/ 16 h 28"/>
              <a:gd name="T38" fmla="*/ 3 w 28"/>
              <a:gd name="T39" fmla="*/ 16 h 28"/>
              <a:gd name="T40" fmla="*/ 0 w 28"/>
              <a:gd name="T41" fmla="*/ 20 h 28"/>
              <a:gd name="T42" fmla="*/ 0 w 28"/>
              <a:gd name="T43" fmla="*/ 24 h 28"/>
              <a:gd name="T44" fmla="*/ 3 w 28"/>
              <a:gd name="T45" fmla="*/ 28 h 28"/>
              <a:gd name="T46" fmla="*/ 8 w 28"/>
              <a:gd name="T47" fmla="*/ 28 h 28"/>
              <a:gd name="T48" fmla="*/ 11 w 28"/>
              <a:gd name="T49" fmla="*/ 24 h 28"/>
              <a:gd name="T50" fmla="*/ 11 w 28"/>
              <a:gd name="T51" fmla="*/ 20 h 28"/>
              <a:gd name="T52" fmla="*/ 8 w 28"/>
              <a:gd name="T53" fmla="*/ 16 h 28"/>
              <a:gd name="T54" fmla="*/ 24 w 28"/>
              <a:gd name="T55" fmla="*/ 16 h 28"/>
              <a:gd name="T56" fmla="*/ 20 w 28"/>
              <a:gd name="T57" fmla="*/ 16 h 28"/>
              <a:gd name="T58" fmla="*/ 16 w 28"/>
              <a:gd name="T59" fmla="*/ 20 h 28"/>
              <a:gd name="T60" fmla="*/ 16 w 28"/>
              <a:gd name="T61" fmla="*/ 24 h 28"/>
              <a:gd name="T62" fmla="*/ 20 w 28"/>
              <a:gd name="T63" fmla="*/ 28 h 28"/>
              <a:gd name="T64" fmla="*/ 24 w 28"/>
              <a:gd name="T65" fmla="*/ 28 h 28"/>
              <a:gd name="T66" fmla="*/ 28 w 28"/>
              <a:gd name="T67" fmla="*/ 24 h 28"/>
              <a:gd name="T68" fmla="*/ 28 w 28"/>
              <a:gd name="T69" fmla="*/ 20 h 28"/>
              <a:gd name="T70" fmla="*/ 24 w 28"/>
              <a:gd name="T71" fmla="*/ 16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8" h="28">
                <a:moveTo>
                  <a:pt x="8" y="0"/>
                </a:moveTo>
                <a:cubicBezTo>
                  <a:pt x="3" y="0"/>
                  <a:pt x="3" y="0"/>
                  <a:pt x="3" y="0"/>
                </a:cubicBezTo>
                <a:cubicBezTo>
                  <a:pt x="1" y="0"/>
                  <a:pt x="0" y="1"/>
                  <a:pt x="0" y="3"/>
                </a:cubicBezTo>
                <a:cubicBezTo>
                  <a:pt x="0" y="8"/>
                  <a:pt x="0" y="8"/>
                  <a:pt x="0" y="8"/>
                </a:cubicBezTo>
                <a:cubicBezTo>
                  <a:pt x="0" y="10"/>
                  <a:pt x="1" y="11"/>
                  <a:pt x="3" y="11"/>
                </a:cubicBezTo>
                <a:cubicBezTo>
                  <a:pt x="8" y="11"/>
                  <a:pt x="8" y="11"/>
                  <a:pt x="8" y="11"/>
                </a:cubicBezTo>
                <a:cubicBezTo>
                  <a:pt x="10" y="11"/>
                  <a:pt x="11" y="10"/>
                  <a:pt x="11" y="8"/>
                </a:cubicBezTo>
                <a:cubicBezTo>
                  <a:pt x="11" y="3"/>
                  <a:pt x="11" y="3"/>
                  <a:pt x="11" y="3"/>
                </a:cubicBezTo>
                <a:cubicBezTo>
                  <a:pt x="11" y="1"/>
                  <a:pt x="10" y="0"/>
                  <a:pt x="8" y="0"/>
                </a:cubicBezTo>
                <a:close/>
                <a:moveTo>
                  <a:pt x="24" y="0"/>
                </a:moveTo>
                <a:cubicBezTo>
                  <a:pt x="20" y="0"/>
                  <a:pt x="20" y="0"/>
                  <a:pt x="20" y="0"/>
                </a:cubicBezTo>
                <a:cubicBezTo>
                  <a:pt x="17" y="0"/>
                  <a:pt x="16" y="1"/>
                  <a:pt x="16" y="3"/>
                </a:cubicBezTo>
                <a:cubicBezTo>
                  <a:pt x="16" y="8"/>
                  <a:pt x="16" y="8"/>
                  <a:pt x="16" y="8"/>
                </a:cubicBezTo>
                <a:cubicBezTo>
                  <a:pt x="16" y="10"/>
                  <a:pt x="17" y="11"/>
                  <a:pt x="20" y="11"/>
                </a:cubicBezTo>
                <a:cubicBezTo>
                  <a:pt x="24" y="11"/>
                  <a:pt x="24" y="11"/>
                  <a:pt x="24" y="11"/>
                </a:cubicBezTo>
                <a:cubicBezTo>
                  <a:pt x="27" y="11"/>
                  <a:pt x="28" y="10"/>
                  <a:pt x="28" y="8"/>
                </a:cubicBezTo>
                <a:cubicBezTo>
                  <a:pt x="28" y="3"/>
                  <a:pt x="28" y="3"/>
                  <a:pt x="28" y="3"/>
                </a:cubicBezTo>
                <a:cubicBezTo>
                  <a:pt x="28" y="1"/>
                  <a:pt x="27" y="0"/>
                  <a:pt x="24" y="0"/>
                </a:cubicBezTo>
                <a:close/>
                <a:moveTo>
                  <a:pt x="8" y="16"/>
                </a:moveTo>
                <a:cubicBezTo>
                  <a:pt x="3" y="16"/>
                  <a:pt x="3" y="16"/>
                  <a:pt x="3" y="16"/>
                </a:cubicBezTo>
                <a:cubicBezTo>
                  <a:pt x="1" y="16"/>
                  <a:pt x="0" y="17"/>
                  <a:pt x="0" y="20"/>
                </a:cubicBezTo>
                <a:cubicBezTo>
                  <a:pt x="0" y="24"/>
                  <a:pt x="0" y="24"/>
                  <a:pt x="0" y="24"/>
                </a:cubicBezTo>
                <a:cubicBezTo>
                  <a:pt x="0" y="27"/>
                  <a:pt x="1" y="28"/>
                  <a:pt x="3" y="28"/>
                </a:cubicBezTo>
                <a:cubicBezTo>
                  <a:pt x="8" y="28"/>
                  <a:pt x="8" y="28"/>
                  <a:pt x="8" y="28"/>
                </a:cubicBezTo>
                <a:cubicBezTo>
                  <a:pt x="10" y="28"/>
                  <a:pt x="11" y="27"/>
                  <a:pt x="11" y="24"/>
                </a:cubicBezTo>
                <a:cubicBezTo>
                  <a:pt x="11" y="20"/>
                  <a:pt x="11" y="20"/>
                  <a:pt x="11" y="20"/>
                </a:cubicBezTo>
                <a:cubicBezTo>
                  <a:pt x="11" y="17"/>
                  <a:pt x="10" y="16"/>
                  <a:pt x="8" y="16"/>
                </a:cubicBezTo>
                <a:close/>
                <a:moveTo>
                  <a:pt x="24" y="16"/>
                </a:moveTo>
                <a:cubicBezTo>
                  <a:pt x="20" y="16"/>
                  <a:pt x="20" y="16"/>
                  <a:pt x="20" y="16"/>
                </a:cubicBezTo>
                <a:cubicBezTo>
                  <a:pt x="17" y="16"/>
                  <a:pt x="16" y="17"/>
                  <a:pt x="16" y="20"/>
                </a:cubicBezTo>
                <a:cubicBezTo>
                  <a:pt x="16" y="24"/>
                  <a:pt x="16" y="24"/>
                  <a:pt x="16" y="24"/>
                </a:cubicBezTo>
                <a:cubicBezTo>
                  <a:pt x="16" y="27"/>
                  <a:pt x="17" y="28"/>
                  <a:pt x="20" y="28"/>
                </a:cubicBezTo>
                <a:cubicBezTo>
                  <a:pt x="24" y="28"/>
                  <a:pt x="24" y="28"/>
                  <a:pt x="24" y="28"/>
                </a:cubicBezTo>
                <a:cubicBezTo>
                  <a:pt x="27" y="28"/>
                  <a:pt x="28" y="27"/>
                  <a:pt x="28" y="24"/>
                </a:cubicBezTo>
                <a:cubicBezTo>
                  <a:pt x="28" y="20"/>
                  <a:pt x="28" y="20"/>
                  <a:pt x="28" y="20"/>
                </a:cubicBezTo>
                <a:cubicBezTo>
                  <a:pt x="28" y="17"/>
                  <a:pt x="27" y="16"/>
                  <a:pt x="24" y="16"/>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41" name="Freeform 154"/>
          <p:cNvSpPr>
            <a:spLocks/>
          </p:cNvSpPr>
          <p:nvPr/>
        </p:nvSpPr>
        <p:spPr bwMode="auto">
          <a:xfrm>
            <a:off x="1488724" y="3302384"/>
            <a:ext cx="296651" cy="238769"/>
          </a:xfrm>
          <a:custGeom>
            <a:avLst/>
            <a:gdLst>
              <a:gd name="T0" fmla="*/ 4 w 35"/>
              <a:gd name="T1" fmla="*/ 21 h 28"/>
              <a:gd name="T2" fmla="*/ 23 w 35"/>
              <a:gd name="T3" fmla="*/ 21 h 28"/>
              <a:gd name="T4" fmla="*/ 23 w 35"/>
              <a:gd name="T5" fmla="*/ 28 h 28"/>
              <a:gd name="T6" fmla="*/ 35 w 35"/>
              <a:gd name="T7" fmla="*/ 17 h 28"/>
              <a:gd name="T8" fmla="*/ 23 w 35"/>
              <a:gd name="T9" fmla="*/ 7 h 28"/>
              <a:gd name="T10" fmla="*/ 23 w 35"/>
              <a:gd name="T11" fmla="*/ 14 h 28"/>
              <a:gd name="T12" fmla="*/ 6 w 35"/>
              <a:gd name="T13" fmla="*/ 14 h 28"/>
              <a:gd name="T14" fmla="*/ 6 w 35"/>
              <a:gd name="T15" fmla="*/ 0 h 28"/>
              <a:gd name="T16" fmla="*/ 0 w 35"/>
              <a:gd name="T17" fmla="*/ 0 h 28"/>
              <a:gd name="T18" fmla="*/ 0 w 35"/>
              <a:gd name="T19" fmla="*/ 16 h 28"/>
              <a:gd name="T20" fmla="*/ 4 w 35"/>
              <a:gd name="T21" fmla="*/ 21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5" h="28">
                <a:moveTo>
                  <a:pt x="4" y="21"/>
                </a:moveTo>
                <a:cubicBezTo>
                  <a:pt x="23" y="21"/>
                  <a:pt x="23" y="21"/>
                  <a:pt x="23" y="21"/>
                </a:cubicBezTo>
                <a:cubicBezTo>
                  <a:pt x="23" y="28"/>
                  <a:pt x="23" y="28"/>
                  <a:pt x="23" y="28"/>
                </a:cubicBezTo>
                <a:cubicBezTo>
                  <a:pt x="35" y="17"/>
                  <a:pt x="35" y="17"/>
                  <a:pt x="35" y="17"/>
                </a:cubicBezTo>
                <a:cubicBezTo>
                  <a:pt x="23" y="7"/>
                  <a:pt x="23" y="7"/>
                  <a:pt x="23" y="7"/>
                </a:cubicBezTo>
                <a:cubicBezTo>
                  <a:pt x="23" y="14"/>
                  <a:pt x="23" y="14"/>
                  <a:pt x="23" y="14"/>
                </a:cubicBezTo>
                <a:cubicBezTo>
                  <a:pt x="6" y="14"/>
                  <a:pt x="6" y="14"/>
                  <a:pt x="6" y="14"/>
                </a:cubicBezTo>
                <a:cubicBezTo>
                  <a:pt x="6" y="0"/>
                  <a:pt x="6" y="0"/>
                  <a:pt x="6" y="0"/>
                </a:cubicBezTo>
                <a:cubicBezTo>
                  <a:pt x="0" y="0"/>
                  <a:pt x="0" y="0"/>
                  <a:pt x="0" y="0"/>
                </a:cubicBezTo>
                <a:cubicBezTo>
                  <a:pt x="0" y="16"/>
                  <a:pt x="0" y="16"/>
                  <a:pt x="0" y="16"/>
                </a:cubicBezTo>
                <a:cubicBezTo>
                  <a:pt x="0" y="19"/>
                  <a:pt x="2" y="21"/>
                  <a:pt x="4" y="21"/>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42" name="Freeform 155"/>
          <p:cNvSpPr>
            <a:spLocks noEditPoints="1"/>
          </p:cNvSpPr>
          <p:nvPr/>
        </p:nvSpPr>
        <p:spPr bwMode="auto">
          <a:xfrm>
            <a:off x="2658388" y="3255354"/>
            <a:ext cx="314741" cy="332829"/>
          </a:xfrm>
          <a:custGeom>
            <a:avLst/>
            <a:gdLst>
              <a:gd name="T0" fmla="*/ 13 w 37"/>
              <a:gd name="T1" fmla="*/ 31 h 39"/>
              <a:gd name="T2" fmla="*/ 11 w 37"/>
              <a:gd name="T3" fmla="*/ 33 h 39"/>
              <a:gd name="T4" fmla="*/ 5 w 37"/>
              <a:gd name="T5" fmla="*/ 33 h 39"/>
              <a:gd name="T6" fmla="*/ 4 w 37"/>
              <a:gd name="T7" fmla="*/ 30 h 39"/>
              <a:gd name="T8" fmla="*/ 5 w 37"/>
              <a:gd name="T9" fmla="*/ 27 h 39"/>
              <a:gd name="T10" fmla="*/ 12 w 37"/>
              <a:gd name="T11" fmla="*/ 20 h 39"/>
              <a:gd name="T12" fmla="*/ 19 w 37"/>
              <a:gd name="T13" fmla="*/ 18 h 39"/>
              <a:gd name="T14" fmla="*/ 22 w 37"/>
              <a:gd name="T15" fmla="*/ 18 h 39"/>
              <a:gd name="T16" fmla="*/ 22 w 37"/>
              <a:gd name="T17" fmla="*/ 15 h 39"/>
              <a:gd name="T18" fmla="*/ 9 w 37"/>
              <a:gd name="T19" fmla="*/ 17 h 39"/>
              <a:gd name="T20" fmla="*/ 2 w 37"/>
              <a:gd name="T21" fmla="*/ 24 h 39"/>
              <a:gd name="T22" fmla="*/ 0 w 37"/>
              <a:gd name="T23" fmla="*/ 30 h 39"/>
              <a:gd name="T24" fmla="*/ 2 w 37"/>
              <a:gd name="T25" fmla="*/ 36 h 39"/>
              <a:gd name="T26" fmla="*/ 8 w 37"/>
              <a:gd name="T27" fmla="*/ 39 h 39"/>
              <a:gd name="T28" fmla="*/ 15 w 37"/>
              <a:gd name="T29" fmla="*/ 36 h 39"/>
              <a:gd name="T30" fmla="*/ 17 w 37"/>
              <a:gd name="T31" fmla="*/ 34 h 39"/>
              <a:gd name="T32" fmla="*/ 17 w 37"/>
              <a:gd name="T33" fmla="*/ 31 h 39"/>
              <a:gd name="T34" fmla="*/ 13 w 37"/>
              <a:gd name="T35" fmla="*/ 31 h 39"/>
              <a:gd name="T36" fmla="*/ 35 w 37"/>
              <a:gd name="T37" fmla="*/ 4 h 39"/>
              <a:gd name="T38" fmla="*/ 22 w 37"/>
              <a:gd name="T39" fmla="*/ 3 h 39"/>
              <a:gd name="T40" fmla="*/ 20 w 37"/>
              <a:gd name="T41" fmla="*/ 6 h 39"/>
              <a:gd name="T42" fmla="*/ 20 w 37"/>
              <a:gd name="T43" fmla="*/ 9 h 39"/>
              <a:gd name="T44" fmla="*/ 23 w 37"/>
              <a:gd name="T45" fmla="*/ 9 h 39"/>
              <a:gd name="T46" fmla="*/ 26 w 37"/>
              <a:gd name="T47" fmla="*/ 7 h 39"/>
              <a:gd name="T48" fmla="*/ 31 w 37"/>
              <a:gd name="T49" fmla="*/ 7 h 39"/>
              <a:gd name="T50" fmla="*/ 32 w 37"/>
              <a:gd name="T51" fmla="*/ 10 h 39"/>
              <a:gd name="T52" fmla="*/ 31 w 37"/>
              <a:gd name="T53" fmla="*/ 13 h 39"/>
              <a:gd name="T54" fmla="*/ 24 w 37"/>
              <a:gd name="T55" fmla="*/ 21 h 39"/>
              <a:gd name="T56" fmla="*/ 18 w 37"/>
              <a:gd name="T57" fmla="*/ 22 h 39"/>
              <a:gd name="T58" fmla="*/ 15 w 37"/>
              <a:gd name="T59" fmla="*/ 22 h 39"/>
              <a:gd name="T60" fmla="*/ 15 w 37"/>
              <a:gd name="T61" fmla="*/ 25 h 39"/>
              <a:gd name="T62" fmla="*/ 20 w 37"/>
              <a:gd name="T63" fmla="*/ 27 h 39"/>
              <a:gd name="T64" fmla="*/ 27 w 37"/>
              <a:gd name="T65" fmla="*/ 24 h 39"/>
              <a:gd name="T66" fmla="*/ 35 w 37"/>
              <a:gd name="T67" fmla="*/ 16 h 39"/>
              <a:gd name="T68" fmla="*/ 37 w 37"/>
              <a:gd name="T69" fmla="*/ 10 h 39"/>
              <a:gd name="T70" fmla="*/ 35 w 37"/>
              <a:gd name="T71" fmla="*/ 4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7" h="39">
                <a:moveTo>
                  <a:pt x="13" y="31"/>
                </a:moveTo>
                <a:cubicBezTo>
                  <a:pt x="11" y="33"/>
                  <a:pt x="11" y="33"/>
                  <a:pt x="11" y="33"/>
                </a:cubicBezTo>
                <a:cubicBezTo>
                  <a:pt x="10" y="34"/>
                  <a:pt x="7" y="34"/>
                  <a:pt x="5" y="33"/>
                </a:cubicBezTo>
                <a:cubicBezTo>
                  <a:pt x="5" y="32"/>
                  <a:pt x="4" y="31"/>
                  <a:pt x="4" y="30"/>
                </a:cubicBezTo>
                <a:cubicBezTo>
                  <a:pt x="4" y="29"/>
                  <a:pt x="5" y="28"/>
                  <a:pt x="5" y="27"/>
                </a:cubicBezTo>
                <a:cubicBezTo>
                  <a:pt x="12" y="20"/>
                  <a:pt x="12" y="20"/>
                  <a:pt x="12" y="20"/>
                </a:cubicBezTo>
                <a:cubicBezTo>
                  <a:pt x="14" y="19"/>
                  <a:pt x="17" y="16"/>
                  <a:pt x="19" y="18"/>
                </a:cubicBezTo>
                <a:cubicBezTo>
                  <a:pt x="20" y="19"/>
                  <a:pt x="21" y="19"/>
                  <a:pt x="22" y="18"/>
                </a:cubicBezTo>
                <a:cubicBezTo>
                  <a:pt x="23" y="17"/>
                  <a:pt x="23" y="16"/>
                  <a:pt x="22" y="15"/>
                </a:cubicBezTo>
                <a:cubicBezTo>
                  <a:pt x="19" y="12"/>
                  <a:pt x="14" y="12"/>
                  <a:pt x="9" y="17"/>
                </a:cubicBezTo>
                <a:cubicBezTo>
                  <a:pt x="2" y="24"/>
                  <a:pt x="2" y="24"/>
                  <a:pt x="2" y="24"/>
                </a:cubicBezTo>
                <a:cubicBezTo>
                  <a:pt x="1" y="25"/>
                  <a:pt x="0" y="27"/>
                  <a:pt x="0" y="30"/>
                </a:cubicBezTo>
                <a:cubicBezTo>
                  <a:pt x="0" y="32"/>
                  <a:pt x="1" y="34"/>
                  <a:pt x="2" y="36"/>
                </a:cubicBezTo>
                <a:cubicBezTo>
                  <a:pt x="4" y="38"/>
                  <a:pt x="6" y="39"/>
                  <a:pt x="8" y="39"/>
                </a:cubicBezTo>
                <a:cubicBezTo>
                  <a:pt x="11" y="39"/>
                  <a:pt x="13" y="38"/>
                  <a:pt x="15" y="36"/>
                </a:cubicBezTo>
                <a:cubicBezTo>
                  <a:pt x="17" y="34"/>
                  <a:pt x="17" y="34"/>
                  <a:pt x="17" y="34"/>
                </a:cubicBezTo>
                <a:cubicBezTo>
                  <a:pt x="18" y="33"/>
                  <a:pt x="18" y="32"/>
                  <a:pt x="17" y="31"/>
                </a:cubicBezTo>
                <a:cubicBezTo>
                  <a:pt x="16" y="30"/>
                  <a:pt x="14" y="30"/>
                  <a:pt x="13" y="31"/>
                </a:cubicBezTo>
                <a:close/>
                <a:moveTo>
                  <a:pt x="35" y="4"/>
                </a:moveTo>
                <a:cubicBezTo>
                  <a:pt x="31" y="0"/>
                  <a:pt x="26" y="0"/>
                  <a:pt x="22" y="3"/>
                </a:cubicBezTo>
                <a:cubicBezTo>
                  <a:pt x="20" y="6"/>
                  <a:pt x="20" y="6"/>
                  <a:pt x="20" y="6"/>
                </a:cubicBezTo>
                <a:cubicBezTo>
                  <a:pt x="19" y="7"/>
                  <a:pt x="19" y="8"/>
                  <a:pt x="20" y="9"/>
                </a:cubicBezTo>
                <a:cubicBezTo>
                  <a:pt x="21" y="10"/>
                  <a:pt x="22" y="10"/>
                  <a:pt x="23" y="9"/>
                </a:cubicBezTo>
                <a:cubicBezTo>
                  <a:pt x="26" y="7"/>
                  <a:pt x="26" y="7"/>
                  <a:pt x="26" y="7"/>
                </a:cubicBezTo>
                <a:cubicBezTo>
                  <a:pt x="27" y="5"/>
                  <a:pt x="30" y="6"/>
                  <a:pt x="31" y="7"/>
                </a:cubicBezTo>
                <a:cubicBezTo>
                  <a:pt x="32" y="8"/>
                  <a:pt x="32" y="9"/>
                  <a:pt x="32" y="10"/>
                </a:cubicBezTo>
                <a:cubicBezTo>
                  <a:pt x="32" y="11"/>
                  <a:pt x="32" y="12"/>
                  <a:pt x="31" y="13"/>
                </a:cubicBezTo>
                <a:cubicBezTo>
                  <a:pt x="24" y="21"/>
                  <a:pt x="24" y="21"/>
                  <a:pt x="24" y="21"/>
                </a:cubicBezTo>
                <a:cubicBezTo>
                  <a:pt x="20" y="24"/>
                  <a:pt x="19" y="22"/>
                  <a:pt x="18" y="22"/>
                </a:cubicBezTo>
                <a:cubicBezTo>
                  <a:pt x="17" y="21"/>
                  <a:pt x="16" y="21"/>
                  <a:pt x="15" y="22"/>
                </a:cubicBezTo>
                <a:cubicBezTo>
                  <a:pt x="14" y="23"/>
                  <a:pt x="14" y="24"/>
                  <a:pt x="15" y="25"/>
                </a:cubicBezTo>
                <a:cubicBezTo>
                  <a:pt x="16" y="26"/>
                  <a:pt x="18" y="27"/>
                  <a:pt x="20" y="27"/>
                </a:cubicBezTo>
                <a:cubicBezTo>
                  <a:pt x="22" y="27"/>
                  <a:pt x="25" y="26"/>
                  <a:pt x="27" y="24"/>
                </a:cubicBezTo>
                <a:cubicBezTo>
                  <a:pt x="35" y="16"/>
                  <a:pt x="35" y="16"/>
                  <a:pt x="35" y="16"/>
                </a:cubicBezTo>
                <a:cubicBezTo>
                  <a:pt x="36" y="15"/>
                  <a:pt x="37" y="13"/>
                  <a:pt x="37" y="10"/>
                </a:cubicBezTo>
                <a:cubicBezTo>
                  <a:pt x="37" y="8"/>
                  <a:pt x="36" y="6"/>
                  <a:pt x="35" y="4"/>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43" name="Freeform 156"/>
          <p:cNvSpPr>
            <a:spLocks/>
          </p:cNvSpPr>
          <p:nvPr/>
        </p:nvSpPr>
        <p:spPr bwMode="auto">
          <a:xfrm>
            <a:off x="7353199" y="2739528"/>
            <a:ext cx="314741" cy="282181"/>
          </a:xfrm>
          <a:custGeom>
            <a:avLst/>
            <a:gdLst>
              <a:gd name="T0" fmla="*/ 33 w 37"/>
              <a:gd name="T1" fmla="*/ 0 h 33"/>
              <a:gd name="T2" fmla="*/ 5 w 37"/>
              <a:gd name="T3" fmla="*/ 0 h 33"/>
              <a:gd name="T4" fmla="*/ 0 w 37"/>
              <a:gd name="T5" fmla="*/ 5 h 33"/>
              <a:gd name="T6" fmla="*/ 0 w 37"/>
              <a:gd name="T7" fmla="*/ 22 h 33"/>
              <a:gd name="T8" fmla="*/ 5 w 37"/>
              <a:gd name="T9" fmla="*/ 26 h 33"/>
              <a:gd name="T10" fmla="*/ 14 w 37"/>
              <a:gd name="T11" fmla="*/ 26 h 33"/>
              <a:gd name="T12" fmla="*/ 23 w 37"/>
              <a:gd name="T13" fmla="*/ 33 h 33"/>
              <a:gd name="T14" fmla="*/ 23 w 37"/>
              <a:gd name="T15" fmla="*/ 26 h 33"/>
              <a:gd name="T16" fmla="*/ 33 w 37"/>
              <a:gd name="T17" fmla="*/ 26 h 33"/>
              <a:gd name="T18" fmla="*/ 37 w 37"/>
              <a:gd name="T19" fmla="*/ 22 h 33"/>
              <a:gd name="T20" fmla="*/ 37 w 37"/>
              <a:gd name="T21" fmla="*/ 5 h 33"/>
              <a:gd name="T22" fmla="*/ 33 w 37"/>
              <a:gd name="T23"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7" h="33">
                <a:moveTo>
                  <a:pt x="33" y="0"/>
                </a:moveTo>
                <a:cubicBezTo>
                  <a:pt x="5" y="0"/>
                  <a:pt x="5" y="0"/>
                  <a:pt x="5" y="0"/>
                </a:cubicBezTo>
                <a:cubicBezTo>
                  <a:pt x="2" y="0"/>
                  <a:pt x="0" y="3"/>
                  <a:pt x="0" y="5"/>
                </a:cubicBezTo>
                <a:cubicBezTo>
                  <a:pt x="0" y="22"/>
                  <a:pt x="0" y="22"/>
                  <a:pt x="0" y="22"/>
                </a:cubicBezTo>
                <a:cubicBezTo>
                  <a:pt x="0" y="24"/>
                  <a:pt x="2" y="26"/>
                  <a:pt x="5" y="26"/>
                </a:cubicBezTo>
                <a:cubicBezTo>
                  <a:pt x="14" y="26"/>
                  <a:pt x="14" y="26"/>
                  <a:pt x="14" y="26"/>
                </a:cubicBezTo>
                <a:cubicBezTo>
                  <a:pt x="23" y="33"/>
                  <a:pt x="23" y="33"/>
                  <a:pt x="23" y="33"/>
                </a:cubicBezTo>
                <a:cubicBezTo>
                  <a:pt x="23" y="26"/>
                  <a:pt x="23" y="26"/>
                  <a:pt x="23" y="26"/>
                </a:cubicBezTo>
                <a:cubicBezTo>
                  <a:pt x="33" y="26"/>
                  <a:pt x="33" y="26"/>
                  <a:pt x="33" y="26"/>
                </a:cubicBezTo>
                <a:cubicBezTo>
                  <a:pt x="35" y="26"/>
                  <a:pt x="37" y="24"/>
                  <a:pt x="37" y="22"/>
                </a:cubicBezTo>
                <a:cubicBezTo>
                  <a:pt x="37" y="5"/>
                  <a:pt x="37" y="5"/>
                  <a:pt x="37" y="5"/>
                </a:cubicBezTo>
                <a:cubicBezTo>
                  <a:pt x="37" y="3"/>
                  <a:pt x="35" y="0"/>
                  <a:pt x="33" y="0"/>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44" name="Freeform 157"/>
          <p:cNvSpPr>
            <a:spLocks/>
          </p:cNvSpPr>
          <p:nvPr/>
        </p:nvSpPr>
        <p:spPr bwMode="auto">
          <a:xfrm>
            <a:off x="6777383" y="2699733"/>
            <a:ext cx="350918" cy="361770"/>
          </a:xfrm>
          <a:custGeom>
            <a:avLst/>
            <a:gdLst>
              <a:gd name="T0" fmla="*/ 47 w 97"/>
              <a:gd name="T1" fmla="*/ 0 h 100"/>
              <a:gd name="T2" fmla="*/ 62 w 97"/>
              <a:gd name="T3" fmla="*/ 38 h 100"/>
              <a:gd name="T4" fmla="*/ 97 w 97"/>
              <a:gd name="T5" fmla="*/ 38 h 100"/>
              <a:gd name="T6" fmla="*/ 69 w 97"/>
              <a:gd name="T7" fmla="*/ 59 h 100"/>
              <a:gd name="T8" fmla="*/ 78 w 97"/>
              <a:gd name="T9" fmla="*/ 100 h 100"/>
              <a:gd name="T10" fmla="*/ 47 w 97"/>
              <a:gd name="T11" fmla="*/ 76 h 100"/>
              <a:gd name="T12" fmla="*/ 19 w 97"/>
              <a:gd name="T13" fmla="*/ 100 h 100"/>
              <a:gd name="T14" fmla="*/ 29 w 97"/>
              <a:gd name="T15" fmla="*/ 59 h 100"/>
              <a:gd name="T16" fmla="*/ 0 w 97"/>
              <a:gd name="T17" fmla="*/ 38 h 100"/>
              <a:gd name="T18" fmla="*/ 36 w 97"/>
              <a:gd name="T19" fmla="*/ 38 h 100"/>
              <a:gd name="T20" fmla="*/ 47 w 97"/>
              <a:gd name="T21" fmla="*/ 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7" h="100">
                <a:moveTo>
                  <a:pt x="47" y="0"/>
                </a:moveTo>
                <a:lnTo>
                  <a:pt x="62" y="38"/>
                </a:lnTo>
                <a:lnTo>
                  <a:pt x="97" y="38"/>
                </a:lnTo>
                <a:lnTo>
                  <a:pt x="69" y="59"/>
                </a:lnTo>
                <a:lnTo>
                  <a:pt x="78" y="100"/>
                </a:lnTo>
                <a:lnTo>
                  <a:pt x="47" y="76"/>
                </a:lnTo>
                <a:lnTo>
                  <a:pt x="19" y="100"/>
                </a:lnTo>
                <a:lnTo>
                  <a:pt x="29" y="59"/>
                </a:lnTo>
                <a:lnTo>
                  <a:pt x="0" y="38"/>
                </a:lnTo>
                <a:lnTo>
                  <a:pt x="36" y="38"/>
                </a:lnTo>
                <a:lnTo>
                  <a:pt x="47" y="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45" name="Freeform 158"/>
          <p:cNvSpPr>
            <a:spLocks noEditPoints="1"/>
          </p:cNvSpPr>
          <p:nvPr/>
        </p:nvSpPr>
        <p:spPr bwMode="auto">
          <a:xfrm>
            <a:off x="2047478" y="3255355"/>
            <a:ext cx="332828" cy="332828"/>
          </a:xfrm>
          <a:custGeom>
            <a:avLst/>
            <a:gdLst>
              <a:gd name="T0" fmla="*/ 35 w 39"/>
              <a:gd name="T1" fmla="*/ 20 h 39"/>
              <a:gd name="T2" fmla="*/ 39 w 39"/>
              <a:gd name="T3" fmla="*/ 14 h 39"/>
              <a:gd name="T4" fmla="*/ 37 w 39"/>
              <a:gd name="T5" fmla="*/ 10 h 39"/>
              <a:gd name="T6" fmla="*/ 31 w 39"/>
              <a:gd name="T7" fmla="*/ 8 h 39"/>
              <a:gd name="T8" fmla="*/ 29 w 39"/>
              <a:gd name="T9" fmla="*/ 2 h 39"/>
              <a:gd name="T10" fmla="*/ 25 w 39"/>
              <a:gd name="T11" fmla="*/ 0 h 39"/>
              <a:gd name="T12" fmla="*/ 19 w 39"/>
              <a:gd name="T13" fmla="*/ 4 h 39"/>
              <a:gd name="T14" fmla="*/ 13 w 39"/>
              <a:gd name="T15" fmla="*/ 0 h 39"/>
              <a:gd name="T16" fmla="*/ 9 w 39"/>
              <a:gd name="T17" fmla="*/ 2 h 39"/>
              <a:gd name="T18" fmla="*/ 8 w 39"/>
              <a:gd name="T19" fmla="*/ 8 h 39"/>
              <a:gd name="T20" fmla="*/ 1 w 39"/>
              <a:gd name="T21" fmla="*/ 10 h 39"/>
              <a:gd name="T22" fmla="*/ 0 w 39"/>
              <a:gd name="T23" fmla="*/ 14 h 39"/>
              <a:gd name="T24" fmla="*/ 3 w 39"/>
              <a:gd name="T25" fmla="*/ 20 h 39"/>
              <a:gd name="T26" fmla="*/ 0 w 39"/>
              <a:gd name="T27" fmla="*/ 26 h 39"/>
              <a:gd name="T28" fmla="*/ 1 w 39"/>
              <a:gd name="T29" fmla="*/ 30 h 39"/>
              <a:gd name="T30" fmla="*/ 8 w 39"/>
              <a:gd name="T31" fmla="*/ 31 h 39"/>
              <a:gd name="T32" fmla="*/ 9 w 39"/>
              <a:gd name="T33" fmla="*/ 38 h 39"/>
              <a:gd name="T34" fmla="*/ 13 w 39"/>
              <a:gd name="T35" fmla="*/ 39 h 39"/>
              <a:gd name="T36" fmla="*/ 19 w 39"/>
              <a:gd name="T37" fmla="*/ 36 h 39"/>
              <a:gd name="T38" fmla="*/ 25 w 39"/>
              <a:gd name="T39" fmla="*/ 39 h 39"/>
              <a:gd name="T40" fmla="*/ 29 w 39"/>
              <a:gd name="T41" fmla="*/ 38 h 39"/>
              <a:gd name="T42" fmla="*/ 31 w 39"/>
              <a:gd name="T43" fmla="*/ 31 h 39"/>
              <a:gd name="T44" fmla="*/ 37 w 39"/>
              <a:gd name="T45" fmla="*/ 29 h 39"/>
              <a:gd name="T46" fmla="*/ 39 w 39"/>
              <a:gd name="T47" fmla="*/ 25 h 39"/>
              <a:gd name="T48" fmla="*/ 35 w 39"/>
              <a:gd name="T49" fmla="*/ 20 h 39"/>
              <a:gd name="T50" fmla="*/ 19 w 39"/>
              <a:gd name="T51" fmla="*/ 28 h 39"/>
              <a:gd name="T52" fmla="*/ 11 w 39"/>
              <a:gd name="T53" fmla="*/ 20 h 39"/>
              <a:gd name="T54" fmla="*/ 19 w 39"/>
              <a:gd name="T55" fmla="*/ 11 h 39"/>
              <a:gd name="T56" fmla="*/ 28 w 39"/>
              <a:gd name="T57" fmla="*/ 20 h 39"/>
              <a:gd name="T58" fmla="*/ 19 w 39"/>
              <a:gd name="T59" fmla="*/ 28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9" h="39">
                <a:moveTo>
                  <a:pt x="35" y="20"/>
                </a:moveTo>
                <a:cubicBezTo>
                  <a:pt x="35" y="17"/>
                  <a:pt x="37" y="15"/>
                  <a:pt x="39" y="14"/>
                </a:cubicBezTo>
                <a:cubicBezTo>
                  <a:pt x="39" y="13"/>
                  <a:pt x="38" y="11"/>
                  <a:pt x="37" y="10"/>
                </a:cubicBezTo>
                <a:cubicBezTo>
                  <a:pt x="35" y="11"/>
                  <a:pt x="33" y="10"/>
                  <a:pt x="31" y="8"/>
                </a:cubicBezTo>
                <a:cubicBezTo>
                  <a:pt x="29" y="6"/>
                  <a:pt x="29" y="4"/>
                  <a:pt x="29" y="2"/>
                </a:cubicBezTo>
                <a:cubicBezTo>
                  <a:pt x="28" y="1"/>
                  <a:pt x="27" y="0"/>
                  <a:pt x="25" y="0"/>
                </a:cubicBezTo>
                <a:cubicBezTo>
                  <a:pt x="24" y="2"/>
                  <a:pt x="22" y="4"/>
                  <a:pt x="19" y="4"/>
                </a:cubicBezTo>
                <a:cubicBezTo>
                  <a:pt x="17" y="4"/>
                  <a:pt x="14" y="2"/>
                  <a:pt x="13" y="0"/>
                </a:cubicBezTo>
                <a:cubicBezTo>
                  <a:pt x="12" y="0"/>
                  <a:pt x="10" y="1"/>
                  <a:pt x="9" y="2"/>
                </a:cubicBezTo>
                <a:cubicBezTo>
                  <a:pt x="10" y="4"/>
                  <a:pt x="9" y="6"/>
                  <a:pt x="8" y="8"/>
                </a:cubicBezTo>
                <a:cubicBezTo>
                  <a:pt x="6" y="10"/>
                  <a:pt x="4" y="11"/>
                  <a:pt x="1" y="10"/>
                </a:cubicBezTo>
                <a:cubicBezTo>
                  <a:pt x="1" y="11"/>
                  <a:pt x="0" y="13"/>
                  <a:pt x="0" y="14"/>
                </a:cubicBezTo>
                <a:cubicBezTo>
                  <a:pt x="2" y="15"/>
                  <a:pt x="3" y="17"/>
                  <a:pt x="3" y="20"/>
                </a:cubicBezTo>
                <a:cubicBezTo>
                  <a:pt x="3" y="22"/>
                  <a:pt x="2" y="25"/>
                  <a:pt x="0" y="26"/>
                </a:cubicBezTo>
                <a:cubicBezTo>
                  <a:pt x="0" y="27"/>
                  <a:pt x="1" y="29"/>
                  <a:pt x="1" y="30"/>
                </a:cubicBezTo>
                <a:cubicBezTo>
                  <a:pt x="4" y="29"/>
                  <a:pt x="6" y="30"/>
                  <a:pt x="8" y="31"/>
                </a:cubicBezTo>
                <a:cubicBezTo>
                  <a:pt x="9" y="33"/>
                  <a:pt x="10" y="35"/>
                  <a:pt x="9" y="38"/>
                </a:cubicBezTo>
                <a:cubicBezTo>
                  <a:pt x="10" y="38"/>
                  <a:pt x="12" y="39"/>
                  <a:pt x="13" y="39"/>
                </a:cubicBezTo>
                <a:cubicBezTo>
                  <a:pt x="14" y="37"/>
                  <a:pt x="17" y="36"/>
                  <a:pt x="19" y="36"/>
                </a:cubicBezTo>
                <a:cubicBezTo>
                  <a:pt x="22" y="36"/>
                  <a:pt x="24" y="37"/>
                  <a:pt x="25" y="39"/>
                </a:cubicBezTo>
                <a:cubicBezTo>
                  <a:pt x="27" y="39"/>
                  <a:pt x="28" y="38"/>
                  <a:pt x="29" y="38"/>
                </a:cubicBezTo>
                <a:cubicBezTo>
                  <a:pt x="29" y="35"/>
                  <a:pt x="29" y="33"/>
                  <a:pt x="31" y="31"/>
                </a:cubicBezTo>
                <a:cubicBezTo>
                  <a:pt x="33" y="30"/>
                  <a:pt x="35" y="29"/>
                  <a:pt x="37" y="29"/>
                </a:cubicBezTo>
                <a:cubicBezTo>
                  <a:pt x="38" y="28"/>
                  <a:pt x="39" y="27"/>
                  <a:pt x="39" y="25"/>
                </a:cubicBezTo>
                <a:cubicBezTo>
                  <a:pt x="37" y="24"/>
                  <a:pt x="35" y="22"/>
                  <a:pt x="35" y="20"/>
                </a:cubicBezTo>
                <a:close/>
                <a:moveTo>
                  <a:pt x="19" y="28"/>
                </a:moveTo>
                <a:cubicBezTo>
                  <a:pt x="15" y="28"/>
                  <a:pt x="11" y="24"/>
                  <a:pt x="11" y="20"/>
                </a:cubicBezTo>
                <a:cubicBezTo>
                  <a:pt x="11" y="15"/>
                  <a:pt x="15" y="11"/>
                  <a:pt x="19" y="11"/>
                </a:cubicBezTo>
                <a:cubicBezTo>
                  <a:pt x="24" y="11"/>
                  <a:pt x="28" y="15"/>
                  <a:pt x="28" y="20"/>
                </a:cubicBezTo>
                <a:cubicBezTo>
                  <a:pt x="28" y="24"/>
                  <a:pt x="24" y="28"/>
                  <a:pt x="19" y="2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46" name="Freeform 159"/>
          <p:cNvSpPr>
            <a:spLocks noEditPoints="1"/>
          </p:cNvSpPr>
          <p:nvPr/>
        </p:nvSpPr>
        <p:spPr bwMode="auto">
          <a:xfrm>
            <a:off x="6145251" y="2690688"/>
            <a:ext cx="376241" cy="379860"/>
          </a:xfrm>
          <a:custGeom>
            <a:avLst/>
            <a:gdLst>
              <a:gd name="T0" fmla="*/ 38 w 44"/>
              <a:gd name="T1" fmla="*/ 5 h 44"/>
              <a:gd name="T2" fmla="*/ 28 w 44"/>
              <a:gd name="T3" fmla="*/ 1 h 44"/>
              <a:gd name="T4" fmla="*/ 22 w 44"/>
              <a:gd name="T5" fmla="*/ 8 h 44"/>
              <a:gd name="T6" fmla="*/ 20 w 44"/>
              <a:gd name="T7" fmla="*/ 15 h 44"/>
              <a:gd name="T8" fmla="*/ 1 w 44"/>
              <a:gd name="T9" fmla="*/ 34 h 44"/>
              <a:gd name="T10" fmla="*/ 3 w 44"/>
              <a:gd name="T11" fmla="*/ 40 h 44"/>
              <a:gd name="T12" fmla="*/ 9 w 44"/>
              <a:gd name="T13" fmla="*/ 43 h 44"/>
              <a:gd name="T14" fmla="*/ 29 w 44"/>
              <a:gd name="T15" fmla="*/ 23 h 44"/>
              <a:gd name="T16" fmla="*/ 36 w 44"/>
              <a:gd name="T17" fmla="*/ 22 h 44"/>
              <a:gd name="T18" fmla="*/ 42 w 44"/>
              <a:gd name="T19" fmla="*/ 16 h 44"/>
              <a:gd name="T20" fmla="*/ 38 w 44"/>
              <a:gd name="T21" fmla="*/ 5 h 44"/>
              <a:gd name="T22" fmla="*/ 17 w 44"/>
              <a:gd name="T23" fmla="*/ 24 h 44"/>
              <a:gd name="T24" fmla="*/ 18 w 44"/>
              <a:gd name="T25" fmla="*/ 21 h 44"/>
              <a:gd name="T26" fmla="*/ 22 w 44"/>
              <a:gd name="T27" fmla="*/ 20 h 44"/>
              <a:gd name="T28" fmla="*/ 21 w 44"/>
              <a:gd name="T29" fmla="*/ 24 h 44"/>
              <a:gd name="T30" fmla="*/ 17 w 44"/>
              <a:gd name="T31" fmla="*/ 24 h 44"/>
              <a:gd name="T32" fmla="*/ 33 w 44"/>
              <a:gd name="T33" fmla="*/ 10 h 44"/>
              <a:gd name="T34" fmla="*/ 30 w 44"/>
              <a:gd name="T35" fmla="*/ 3 h 44"/>
              <a:gd name="T36" fmla="*/ 37 w 44"/>
              <a:gd name="T37" fmla="*/ 7 h 44"/>
              <a:gd name="T38" fmla="*/ 41 w 44"/>
              <a:gd name="T39" fmla="*/ 14 h 44"/>
              <a:gd name="T40" fmla="*/ 33 w 44"/>
              <a:gd name="T41" fmla="*/ 10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4" h="44">
                <a:moveTo>
                  <a:pt x="38" y="5"/>
                </a:moveTo>
                <a:cubicBezTo>
                  <a:pt x="35" y="1"/>
                  <a:pt x="30" y="0"/>
                  <a:pt x="28" y="1"/>
                </a:cubicBezTo>
                <a:cubicBezTo>
                  <a:pt x="22" y="8"/>
                  <a:pt x="22" y="8"/>
                  <a:pt x="22" y="8"/>
                </a:cubicBezTo>
                <a:cubicBezTo>
                  <a:pt x="21" y="9"/>
                  <a:pt x="20" y="12"/>
                  <a:pt x="20" y="15"/>
                </a:cubicBezTo>
                <a:cubicBezTo>
                  <a:pt x="1" y="34"/>
                  <a:pt x="1" y="34"/>
                  <a:pt x="1" y="34"/>
                </a:cubicBezTo>
                <a:cubicBezTo>
                  <a:pt x="0" y="35"/>
                  <a:pt x="1" y="38"/>
                  <a:pt x="3" y="40"/>
                </a:cubicBezTo>
                <a:cubicBezTo>
                  <a:pt x="5" y="43"/>
                  <a:pt x="8" y="44"/>
                  <a:pt x="9" y="43"/>
                </a:cubicBezTo>
                <a:cubicBezTo>
                  <a:pt x="29" y="23"/>
                  <a:pt x="29" y="23"/>
                  <a:pt x="29" y="23"/>
                </a:cubicBezTo>
                <a:cubicBezTo>
                  <a:pt x="32" y="24"/>
                  <a:pt x="35" y="23"/>
                  <a:pt x="36" y="22"/>
                </a:cubicBezTo>
                <a:cubicBezTo>
                  <a:pt x="42" y="16"/>
                  <a:pt x="42" y="16"/>
                  <a:pt x="42" y="16"/>
                </a:cubicBezTo>
                <a:cubicBezTo>
                  <a:pt x="44" y="14"/>
                  <a:pt x="42" y="9"/>
                  <a:pt x="38" y="5"/>
                </a:cubicBezTo>
                <a:close/>
                <a:moveTo>
                  <a:pt x="17" y="24"/>
                </a:moveTo>
                <a:cubicBezTo>
                  <a:pt x="17" y="23"/>
                  <a:pt x="17" y="22"/>
                  <a:pt x="18" y="21"/>
                </a:cubicBezTo>
                <a:cubicBezTo>
                  <a:pt x="19" y="19"/>
                  <a:pt x="21" y="19"/>
                  <a:pt x="22" y="20"/>
                </a:cubicBezTo>
                <a:cubicBezTo>
                  <a:pt x="23" y="21"/>
                  <a:pt x="22" y="22"/>
                  <a:pt x="21" y="24"/>
                </a:cubicBezTo>
                <a:cubicBezTo>
                  <a:pt x="20" y="25"/>
                  <a:pt x="18" y="25"/>
                  <a:pt x="17" y="24"/>
                </a:cubicBezTo>
                <a:close/>
                <a:moveTo>
                  <a:pt x="33" y="10"/>
                </a:moveTo>
                <a:cubicBezTo>
                  <a:pt x="30" y="7"/>
                  <a:pt x="29" y="3"/>
                  <a:pt x="30" y="3"/>
                </a:cubicBezTo>
                <a:cubicBezTo>
                  <a:pt x="30" y="3"/>
                  <a:pt x="34" y="4"/>
                  <a:pt x="37" y="7"/>
                </a:cubicBezTo>
                <a:cubicBezTo>
                  <a:pt x="40" y="10"/>
                  <a:pt x="41" y="14"/>
                  <a:pt x="41" y="14"/>
                </a:cubicBezTo>
                <a:cubicBezTo>
                  <a:pt x="40" y="14"/>
                  <a:pt x="36" y="13"/>
                  <a:pt x="33" y="10"/>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47" name="Freeform 160"/>
          <p:cNvSpPr>
            <a:spLocks/>
          </p:cNvSpPr>
          <p:nvPr/>
        </p:nvSpPr>
        <p:spPr bwMode="auto">
          <a:xfrm>
            <a:off x="5000751" y="2663556"/>
            <a:ext cx="365389" cy="434124"/>
          </a:xfrm>
          <a:custGeom>
            <a:avLst/>
            <a:gdLst>
              <a:gd name="T0" fmla="*/ 41 w 43"/>
              <a:gd name="T1" fmla="*/ 18 h 51"/>
              <a:gd name="T2" fmla="*/ 5 w 43"/>
              <a:gd name="T3" fmla="*/ 15 h 51"/>
              <a:gd name="T4" fmla="*/ 0 w 43"/>
              <a:gd name="T5" fmla="*/ 17 h 51"/>
              <a:gd name="T6" fmla="*/ 9 w 43"/>
              <a:gd name="T7" fmla="*/ 51 h 51"/>
              <a:gd name="T8" fmla="*/ 14 w 43"/>
              <a:gd name="T9" fmla="*/ 51 h 51"/>
              <a:gd name="T10" fmla="*/ 9 w 43"/>
              <a:gd name="T11" fmla="*/ 34 h 51"/>
              <a:gd name="T12" fmla="*/ 42 w 43"/>
              <a:gd name="T13" fmla="*/ 19 h 51"/>
              <a:gd name="T14" fmla="*/ 41 w 43"/>
              <a:gd name="T15" fmla="*/ 18 h 51"/>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3" h="51">
                <a:moveTo>
                  <a:pt x="41" y="18"/>
                </a:moveTo>
                <a:cubicBezTo>
                  <a:pt x="15" y="29"/>
                  <a:pt x="25" y="0"/>
                  <a:pt x="5" y="15"/>
                </a:cubicBezTo>
                <a:cubicBezTo>
                  <a:pt x="0" y="17"/>
                  <a:pt x="0" y="17"/>
                  <a:pt x="0" y="17"/>
                </a:cubicBezTo>
                <a:cubicBezTo>
                  <a:pt x="9" y="51"/>
                  <a:pt x="9" y="51"/>
                  <a:pt x="9" y="51"/>
                </a:cubicBezTo>
                <a:cubicBezTo>
                  <a:pt x="14" y="51"/>
                  <a:pt x="14" y="51"/>
                  <a:pt x="14" y="51"/>
                </a:cubicBezTo>
                <a:cubicBezTo>
                  <a:pt x="9" y="34"/>
                  <a:pt x="9" y="34"/>
                  <a:pt x="9" y="34"/>
                </a:cubicBezTo>
                <a:cubicBezTo>
                  <a:pt x="28" y="19"/>
                  <a:pt x="20" y="51"/>
                  <a:pt x="42" y="19"/>
                </a:cubicBezTo>
                <a:cubicBezTo>
                  <a:pt x="43" y="18"/>
                  <a:pt x="42" y="18"/>
                  <a:pt x="41" y="1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48" name="Freeform 161"/>
          <p:cNvSpPr>
            <a:spLocks noEditPoints="1"/>
          </p:cNvSpPr>
          <p:nvPr/>
        </p:nvSpPr>
        <p:spPr bwMode="auto">
          <a:xfrm>
            <a:off x="4400111" y="2690688"/>
            <a:ext cx="340064" cy="379860"/>
          </a:xfrm>
          <a:custGeom>
            <a:avLst/>
            <a:gdLst>
              <a:gd name="T0" fmla="*/ 31 w 40"/>
              <a:gd name="T1" fmla="*/ 18 h 44"/>
              <a:gd name="T2" fmla="*/ 15 w 40"/>
              <a:gd name="T3" fmla="*/ 3 h 44"/>
              <a:gd name="T4" fmla="*/ 10 w 40"/>
              <a:gd name="T5" fmla="*/ 1 h 44"/>
              <a:gd name="T6" fmla="*/ 7 w 40"/>
              <a:gd name="T7" fmla="*/ 5 h 44"/>
              <a:gd name="T8" fmla="*/ 4 w 40"/>
              <a:gd name="T9" fmla="*/ 29 h 44"/>
              <a:gd name="T10" fmla="*/ 3 w 40"/>
              <a:gd name="T11" fmla="*/ 39 h 44"/>
              <a:gd name="T12" fmla="*/ 24 w 40"/>
              <a:gd name="T13" fmla="*/ 40 h 44"/>
              <a:gd name="T14" fmla="*/ 39 w 40"/>
              <a:gd name="T15" fmla="*/ 25 h 44"/>
              <a:gd name="T16" fmla="*/ 31 w 40"/>
              <a:gd name="T17" fmla="*/ 18 h 44"/>
              <a:gd name="T18" fmla="*/ 23 w 40"/>
              <a:gd name="T19" fmla="*/ 37 h 44"/>
              <a:gd name="T20" fmla="*/ 6 w 40"/>
              <a:gd name="T21" fmla="*/ 38 h 44"/>
              <a:gd name="T22" fmla="*/ 19 w 40"/>
              <a:gd name="T23" fmla="*/ 27 h 44"/>
              <a:gd name="T24" fmla="*/ 36 w 40"/>
              <a:gd name="T25" fmla="*/ 27 h 44"/>
              <a:gd name="T26" fmla="*/ 23 w 40"/>
              <a:gd name="T27" fmla="*/ 37 h 44"/>
              <a:gd name="T28" fmla="*/ 20 w 40"/>
              <a:gd name="T29" fmla="*/ 29 h 44"/>
              <a:gd name="T30" fmla="*/ 10 w 40"/>
              <a:gd name="T31" fmla="*/ 35 h 44"/>
              <a:gd name="T32" fmla="*/ 17 w 40"/>
              <a:gd name="T33" fmla="*/ 35 h 44"/>
              <a:gd name="T34" fmla="*/ 22 w 40"/>
              <a:gd name="T35" fmla="*/ 29 h 44"/>
              <a:gd name="T36" fmla="*/ 22 w 40"/>
              <a:gd name="T37" fmla="*/ 29 h 44"/>
              <a:gd name="T38" fmla="*/ 20 w 40"/>
              <a:gd name="T39" fmla="*/ 29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0" h="44">
                <a:moveTo>
                  <a:pt x="31" y="18"/>
                </a:moveTo>
                <a:cubicBezTo>
                  <a:pt x="26" y="7"/>
                  <a:pt x="23" y="3"/>
                  <a:pt x="15" y="3"/>
                </a:cubicBezTo>
                <a:cubicBezTo>
                  <a:pt x="11" y="3"/>
                  <a:pt x="12" y="0"/>
                  <a:pt x="10" y="1"/>
                </a:cubicBezTo>
                <a:cubicBezTo>
                  <a:pt x="7" y="2"/>
                  <a:pt x="9" y="3"/>
                  <a:pt x="7" y="5"/>
                </a:cubicBezTo>
                <a:cubicBezTo>
                  <a:pt x="0" y="11"/>
                  <a:pt x="1" y="16"/>
                  <a:pt x="4" y="29"/>
                </a:cubicBezTo>
                <a:cubicBezTo>
                  <a:pt x="5" y="34"/>
                  <a:pt x="1" y="34"/>
                  <a:pt x="3" y="39"/>
                </a:cubicBezTo>
                <a:cubicBezTo>
                  <a:pt x="4" y="43"/>
                  <a:pt x="14" y="44"/>
                  <a:pt x="24" y="40"/>
                </a:cubicBezTo>
                <a:cubicBezTo>
                  <a:pt x="34" y="37"/>
                  <a:pt x="40" y="29"/>
                  <a:pt x="39" y="25"/>
                </a:cubicBezTo>
                <a:cubicBezTo>
                  <a:pt x="37" y="20"/>
                  <a:pt x="34" y="23"/>
                  <a:pt x="31" y="18"/>
                </a:cubicBezTo>
                <a:close/>
                <a:moveTo>
                  <a:pt x="23" y="37"/>
                </a:moveTo>
                <a:cubicBezTo>
                  <a:pt x="14" y="41"/>
                  <a:pt x="6" y="39"/>
                  <a:pt x="6" y="38"/>
                </a:cubicBezTo>
                <a:cubicBezTo>
                  <a:pt x="5" y="36"/>
                  <a:pt x="9" y="31"/>
                  <a:pt x="19" y="27"/>
                </a:cubicBezTo>
                <a:cubicBezTo>
                  <a:pt x="30" y="24"/>
                  <a:pt x="35" y="25"/>
                  <a:pt x="36" y="27"/>
                </a:cubicBezTo>
                <a:cubicBezTo>
                  <a:pt x="36" y="28"/>
                  <a:pt x="32" y="34"/>
                  <a:pt x="23" y="37"/>
                </a:cubicBezTo>
                <a:close/>
                <a:moveTo>
                  <a:pt x="20" y="29"/>
                </a:moveTo>
                <a:cubicBezTo>
                  <a:pt x="15" y="31"/>
                  <a:pt x="12" y="33"/>
                  <a:pt x="10" y="35"/>
                </a:cubicBezTo>
                <a:cubicBezTo>
                  <a:pt x="11" y="36"/>
                  <a:pt x="14" y="36"/>
                  <a:pt x="17" y="35"/>
                </a:cubicBezTo>
                <a:cubicBezTo>
                  <a:pt x="20" y="34"/>
                  <a:pt x="22" y="31"/>
                  <a:pt x="22" y="29"/>
                </a:cubicBezTo>
                <a:cubicBezTo>
                  <a:pt x="22" y="29"/>
                  <a:pt x="22" y="29"/>
                  <a:pt x="22" y="29"/>
                </a:cubicBezTo>
                <a:cubicBezTo>
                  <a:pt x="21" y="29"/>
                  <a:pt x="20" y="29"/>
                  <a:pt x="20" y="29"/>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49" name="Freeform 162"/>
          <p:cNvSpPr>
            <a:spLocks noEditPoints="1"/>
          </p:cNvSpPr>
          <p:nvPr/>
        </p:nvSpPr>
        <p:spPr bwMode="auto">
          <a:xfrm>
            <a:off x="3793471" y="2708777"/>
            <a:ext cx="394331" cy="343683"/>
          </a:xfrm>
          <a:custGeom>
            <a:avLst/>
            <a:gdLst>
              <a:gd name="T0" fmla="*/ 3 w 46"/>
              <a:gd name="T1" fmla="*/ 12 h 40"/>
              <a:gd name="T2" fmla="*/ 43 w 46"/>
              <a:gd name="T3" fmla="*/ 12 h 40"/>
              <a:gd name="T4" fmla="*/ 43 w 46"/>
              <a:gd name="T5" fmla="*/ 10 h 40"/>
              <a:gd name="T6" fmla="*/ 34 w 46"/>
              <a:gd name="T7" fmla="*/ 7 h 40"/>
              <a:gd name="T8" fmla="*/ 32 w 46"/>
              <a:gd name="T9" fmla="*/ 7 h 40"/>
              <a:gd name="T10" fmla="*/ 32 w 46"/>
              <a:gd name="T11" fmla="*/ 0 h 40"/>
              <a:gd name="T12" fmla="*/ 14 w 46"/>
              <a:gd name="T13" fmla="*/ 0 h 40"/>
              <a:gd name="T14" fmla="*/ 14 w 46"/>
              <a:gd name="T15" fmla="*/ 7 h 40"/>
              <a:gd name="T16" fmla="*/ 12 w 46"/>
              <a:gd name="T17" fmla="*/ 7 h 40"/>
              <a:gd name="T18" fmla="*/ 2 w 46"/>
              <a:gd name="T19" fmla="*/ 10 h 40"/>
              <a:gd name="T20" fmla="*/ 3 w 46"/>
              <a:gd name="T21" fmla="*/ 12 h 40"/>
              <a:gd name="T22" fmla="*/ 43 w 46"/>
              <a:gd name="T23" fmla="*/ 14 h 40"/>
              <a:gd name="T24" fmla="*/ 2 w 46"/>
              <a:gd name="T25" fmla="*/ 14 h 40"/>
              <a:gd name="T26" fmla="*/ 0 w 46"/>
              <a:gd name="T27" fmla="*/ 17 h 40"/>
              <a:gd name="T28" fmla="*/ 0 w 46"/>
              <a:gd name="T29" fmla="*/ 25 h 40"/>
              <a:gd name="T30" fmla="*/ 2 w 46"/>
              <a:gd name="T31" fmla="*/ 28 h 40"/>
              <a:gd name="T32" fmla="*/ 7 w 46"/>
              <a:gd name="T33" fmla="*/ 28 h 40"/>
              <a:gd name="T34" fmla="*/ 5 w 46"/>
              <a:gd name="T35" fmla="*/ 40 h 40"/>
              <a:gd name="T36" fmla="*/ 40 w 46"/>
              <a:gd name="T37" fmla="*/ 40 h 40"/>
              <a:gd name="T38" fmla="*/ 38 w 46"/>
              <a:gd name="T39" fmla="*/ 28 h 40"/>
              <a:gd name="T40" fmla="*/ 43 w 46"/>
              <a:gd name="T41" fmla="*/ 28 h 40"/>
              <a:gd name="T42" fmla="*/ 46 w 46"/>
              <a:gd name="T43" fmla="*/ 25 h 40"/>
              <a:gd name="T44" fmla="*/ 46 w 46"/>
              <a:gd name="T45" fmla="*/ 17 h 40"/>
              <a:gd name="T46" fmla="*/ 43 w 46"/>
              <a:gd name="T47" fmla="*/ 14 h 40"/>
              <a:gd name="T48" fmla="*/ 10 w 46"/>
              <a:gd name="T49" fmla="*/ 35 h 40"/>
              <a:gd name="T50" fmla="*/ 13 w 46"/>
              <a:gd name="T51" fmla="*/ 20 h 40"/>
              <a:gd name="T52" fmla="*/ 32 w 46"/>
              <a:gd name="T53" fmla="*/ 20 h 40"/>
              <a:gd name="T54" fmla="*/ 36 w 46"/>
              <a:gd name="T55" fmla="*/ 35 h 40"/>
              <a:gd name="T56" fmla="*/ 10 w 46"/>
              <a:gd name="T57" fmla="*/ 35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6" h="40">
                <a:moveTo>
                  <a:pt x="3" y="12"/>
                </a:moveTo>
                <a:cubicBezTo>
                  <a:pt x="43" y="12"/>
                  <a:pt x="43" y="12"/>
                  <a:pt x="43" y="12"/>
                </a:cubicBezTo>
                <a:cubicBezTo>
                  <a:pt x="44" y="12"/>
                  <a:pt x="44" y="10"/>
                  <a:pt x="43" y="10"/>
                </a:cubicBezTo>
                <a:cubicBezTo>
                  <a:pt x="42" y="10"/>
                  <a:pt x="35" y="7"/>
                  <a:pt x="34" y="7"/>
                </a:cubicBezTo>
                <a:cubicBezTo>
                  <a:pt x="32" y="7"/>
                  <a:pt x="32" y="7"/>
                  <a:pt x="32" y="7"/>
                </a:cubicBezTo>
                <a:cubicBezTo>
                  <a:pt x="32" y="0"/>
                  <a:pt x="32" y="0"/>
                  <a:pt x="32" y="0"/>
                </a:cubicBezTo>
                <a:cubicBezTo>
                  <a:pt x="14" y="0"/>
                  <a:pt x="14" y="0"/>
                  <a:pt x="14" y="0"/>
                </a:cubicBezTo>
                <a:cubicBezTo>
                  <a:pt x="14" y="7"/>
                  <a:pt x="14" y="7"/>
                  <a:pt x="14" y="7"/>
                </a:cubicBezTo>
                <a:cubicBezTo>
                  <a:pt x="12" y="7"/>
                  <a:pt x="12" y="7"/>
                  <a:pt x="12" y="7"/>
                </a:cubicBezTo>
                <a:cubicBezTo>
                  <a:pt x="10" y="7"/>
                  <a:pt x="3" y="10"/>
                  <a:pt x="2" y="10"/>
                </a:cubicBezTo>
                <a:cubicBezTo>
                  <a:pt x="2" y="10"/>
                  <a:pt x="1" y="12"/>
                  <a:pt x="3" y="12"/>
                </a:cubicBezTo>
                <a:close/>
                <a:moveTo>
                  <a:pt x="43" y="14"/>
                </a:moveTo>
                <a:cubicBezTo>
                  <a:pt x="2" y="14"/>
                  <a:pt x="2" y="14"/>
                  <a:pt x="2" y="14"/>
                </a:cubicBezTo>
                <a:cubicBezTo>
                  <a:pt x="1" y="14"/>
                  <a:pt x="0" y="16"/>
                  <a:pt x="0" y="17"/>
                </a:cubicBezTo>
                <a:cubicBezTo>
                  <a:pt x="0" y="25"/>
                  <a:pt x="0" y="25"/>
                  <a:pt x="0" y="25"/>
                </a:cubicBezTo>
                <a:cubicBezTo>
                  <a:pt x="0" y="27"/>
                  <a:pt x="1" y="28"/>
                  <a:pt x="2" y="28"/>
                </a:cubicBezTo>
                <a:cubicBezTo>
                  <a:pt x="7" y="28"/>
                  <a:pt x="7" y="28"/>
                  <a:pt x="7" y="28"/>
                </a:cubicBezTo>
                <a:cubicBezTo>
                  <a:pt x="5" y="40"/>
                  <a:pt x="5" y="40"/>
                  <a:pt x="5" y="40"/>
                </a:cubicBezTo>
                <a:cubicBezTo>
                  <a:pt x="40" y="40"/>
                  <a:pt x="40" y="40"/>
                  <a:pt x="40" y="40"/>
                </a:cubicBezTo>
                <a:cubicBezTo>
                  <a:pt x="38" y="28"/>
                  <a:pt x="38" y="28"/>
                  <a:pt x="38" y="28"/>
                </a:cubicBezTo>
                <a:cubicBezTo>
                  <a:pt x="43" y="28"/>
                  <a:pt x="43" y="28"/>
                  <a:pt x="43" y="28"/>
                </a:cubicBezTo>
                <a:cubicBezTo>
                  <a:pt x="44" y="28"/>
                  <a:pt x="46" y="27"/>
                  <a:pt x="46" y="25"/>
                </a:cubicBezTo>
                <a:cubicBezTo>
                  <a:pt x="46" y="17"/>
                  <a:pt x="46" y="17"/>
                  <a:pt x="46" y="17"/>
                </a:cubicBezTo>
                <a:cubicBezTo>
                  <a:pt x="46" y="16"/>
                  <a:pt x="44" y="14"/>
                  <a:pt x="43" y="14"/>
                </a:cubicBezTo>
                <a:close/>
                <a:moveTo>
                  <a:pt x="10" y="35"/>
                </a:moveTo>
                <a:cubicBezTo>
                  <a:pt x="13" y="20"/>
                  <a:pt x="13" y="20"/>
                  <a:pt x="13" y="20"/>
                </a:cubicBezTo>
                <a:cubicBezTo>
                  <a:pt x="32" y="20"/>
                  <a:pt x="32" y="20"/>
                  <a:pt x="32" y="20"/>
                </a:cubicBezTo>
                <a:cubicBezTo>
                  <a:pt x="36" y="35"/>
                  <a:pt x="36" y="35"/>
                  <a:pt x="36" y="35"/>
                </a:cubicBezTo>
                <a:lnTo>
                  <a:pt x="10" y="35"/>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50" name="Freeform 163"/>
          <p:cNvSpPr>
            <a:spLocks noEditPoints="1"/>
          </p:cNvSpPr>
          <p:nvPr/>
        </p:nvSpPr>
        <p:spPr bwMode="auto">
          <a:xfrm>
            <a:off x="2614975" y="2701541"/>
            <a:ext cx="401566" cy="358154"/>
          </a:xfrm>
          <a:custGeom>
            <a:avLst/>
            <a:gdLst>
              <a:gd name="T0" fmla="*/ 14 w 47"/>
              <a:gd name="T1" fmla="*/ 26 h 42"/>
              <a:gd name="T2" fmla="*/ 14 w 47"/>
              <a:gd name="T3" fmla="*/ 11 h 42"/>
              <a:gd name="T4" fmla="*/ 5 w 47"/>
              <a:gd name="T5" fmla="*/ 11 h 42"/>
              <a:gd name="T6" fmla="*/ 0 w 47"/>
              <a:gd name="T7" fmla="*/ 16 h 42"/>
              <a:gd name="T8" fmla="*/ 0 w 47"/>
              <a:gd name="T9" fmla="*/ 30 h 42"/>
              <a:gd name="T10" fmla="*/ 5 w 47"/>
              <a:gd name="T11" fmla="*/ 35 h 42"/>
              <a:gd name="T12" fmla="*/ 7 w 47"/>
              <a:gd name="T13" fmla="*/ 35 h 42"/>
              <a:gd name="T14" fmla="*/ 7 w 47"/>
              <a:gd name="T15" fmla="*/ 42 h 42"/>
              <a:gd name="T16" fmla="*/ 14 w 47"/>
              <a:gd name="T17" fmla="*/ 35 h 42"/>
              <a:gd name="T18" fmla="*/ 26 w 47"/>
              <a:gd name="T19" fmla="*/ 35 h 42"/>
              <a:gd name="T20" fmla="*/ 31 w 47"/>
              <a:gd name="T21" fmla="*/ 30 h 42"/>
              <a:gd name="T22" fmla="*/ 31 w 47"/>
              <a:gd name="T23" fmla="*/ 26 h 42"/>
              <a:gd name="T24" fmla="*/ 30 w 47"/>
              <a:gd name="T25" fmla="*/ 26 h 42"/>
              <a:gd name="T26" fmla="*/ 14 w 47"/>
              <a:gd name="T27" fmla="*/ 26 h 42"/>
              <a:gd name="T28" fmla="*/ 43 w 47"/>
              <a:gd name="T29" fmla="*/ 0 h 42"/>
              <a:gd name="T30" fmla="*/ 21 w 47"/>
              <a:gd name="T31" fmla="*/ 0 h 42"/>
              <a:gd name="T32" fmla="*/ 17 w 47"/>
              <a:gd name="T33" fmla="*/ 4 h 42"/>
              <a:gd name="T34" fmla="*/ 17 w 47"/>
              <a:gd name="T35" fmla="*/ 23 h 42"/>
              <a:gd name="T36" fmla="*/ 33 w 47"/>
              <a:gd name="T37" fmla="*/ 23 h 42"/>
              <a:gd name="T38" fmla="*/ 40 w 47"/>
              <a:gd name="T39" fmla="*/ 30 h 42"/>
              <a:gd name="T40" fmla="*/ 40 w 47"/>
              <a:gd name="T41" fmla="*/ 23 h 42"/>
              <a:gd name="T42" fmla="*/ 43 w 47"/>
              <a:gd name="T43" fmla="*/ 23 h 42"/>
              <a:gd name="T44" fmla="*/ 47 w 47"/>
              <a:gd name="T45" fmla="*/ 19 h 42"/>
              <a:gd name="T46" fmla="*/ 47 w 47"/>
              <a:gd name="T47" fmla="*/ 4 h 42"/>
              <a:gd name="T48" fmla="*/ 43 w 47"/>
              <a:gd name="T49"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7" h="42">
                <a:moveTo>
                  <a:pt x="14" y="26"/>
                </a:moveTo>
                <a:cubicBezTo>
                  <a:pt x="14" y="11"/>
                  <a:pt x="14" y="11"/>
                  <a:pt x="14" y="11"/>
                </a:cubicBezTo>
                <a:cubicBezTo>
                  <a:pt x="5" y="11"/>
                  <a:pt x="5" y="11"/>
                  <a:pt x="5" y="11"/>
                </a:cubicBezTo>
                <a:cubicBezTo>
                  <a:pt x="2" y="11"/>
                  <a:pt x="0" y="14"/>
                  <a:pt x="0" y="16"/>
                </a:cubicBezTo>
                <a:cubicBezTo>
                  <a:pt x="0" y="30"/>
                  <a:pt x="0" y="30"/>
                  <a:pt x="0" y="30"/>
                </a:cubicBezTo>
                <a:cubicBezTo>
                  <a:pt x="0" y="33"/>
                  <a:pt x="2" y="35"/>
                  <a:pt x="5" y="35"/>
                </a:cubicBezTo>
                <a:cubicBezTo>
                  <a:pt x="7" y="35"/>
                  <a:pt x="7" y="35"/>
                  <a:pt x="7" y="35"/>
                </a:cubicBezTo>
                <a:cubicBezTo>
                  <a:pt x="7" y="42"/>
                  <a:pt x="7" y="42"/>
                  <a:pt x="7" y="42"/>
                </a:cubicBezTo>
                <a:cubicBezTo>
                  <a:pt x="14" y="35"/>
                  <a:pt x="14" y="35"/>
                  <a:pt x="14" y="35"/>
                </a:cubicBezTo>
                <a:cubicBezTo>
                  <a:pt x="26" y="35"/>
                  <a:pt x="26" y="35"/>
                  <a:pt x="26" y="35"/>
                </a:cubicBezTo>
                <a:cubicBezTo>
                  <a:pt x="29" y="35"/>
                  <a:pt x="31" y="33"/>
                  <a:pt x="31" y="30"/>
                </a:cubicBezTo>
                <a:cubicBezTo>
                  <a:pt x="31" y="26"/>
                  <a:pt x="31" y="26"/>
                  <a:pt x="31" y="26"/>
                </a:cubicBezTo>
                <a:cubicBezTo>
                  <a:pt x="31" y="26"/>
                  <a:pt x="31" y="26"/>
                  <a:pt x="30" y="26"/>
                </a:cubicBezTo>
                <a:lnTo>
                  <a:pt x="14" y="26"/>
                </a:lnTo>
                <a:close/>
                <a:moveTo>
                  <a:pt x="43" y="0"/>
                </a:moveTo>
                <a:cubicBezTo>
                  <a:pt x="21" y="0"/>
                  <a:pt x="21" y="0"/>
                  <a:pt x="21" y="0"/>
                </a:cubicBezTo>
                <a:cubicBezTo>
                  <a:pt x="19" y="0"/>
                  <a:pt x="17" y="2"/>
                  <a:pt x="17" y="4"/>
                </a:cubicBezTo>
                <a:cubicBezTo>
                  <a:pt x="17" y="23"/>
                  <a:pt x="17" y="23"/>
                  <a:pt x="17" y="23"/>
                </a:cubicBezTo>
                <a:cubicBezTo>
                  <a:pt x="33" y="23"/>
                  <a:pt x="33" y="23"/>
                  <a:pt x="33" y="23"/>
                </a:cubicBezTo>
                <a:cubicBezTo>
                  <a:pt x="40" y="30"/>
                  <a:pt x="40" y="30"/>
                  <a:pt x="40" y="30"/>
                </a:cubicBezTo>
                <a:cubicBezTo>
                  <a:pt x="40" y="23"/>
                  <a:pt x="40" y="23"/>
                  <a:pt x="40" y="23"/>
                </a:cubicBezTo>
                <a:cubicBezTo>
                  <a:pt x="43" y="23"/>
                  <a:pt x="43" y="23"/>
                  <a:pt x="43" y="23"/>
                </a:cubicBezTo>
                <a:cubicBezTo>
                  <a:pt x="45" y="23"/>
                  <a:pt x="47" y="21"/>
                  <a:pt x="47" y="19"/>
                </a:cubicBezTo>
                <a:cubicBezTo>
                  <a:pt x="47" y="4"/>
                  <a:pt x="47" y="4"/>
                  <a:pt x="47" y="4"/>
                </a:cubicBezTo>
                <a:cubicBezTo>
                  <a:pt x="47" y="2"/>
                  <a:pt x="45" y="0"/>
                  <a:pt x="43" y="0"/>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51" name="Freeform 164"/>
          <p:cNvSpPr>
            <a:spLocks noEditPoints="1"/>
          </p:cNvSpPr>
          <p:nvPr/>
        </p:nvSpPr>
        <p:spPr bwMode="auto">
          <a:xfrm>
            <a:off x="1456164" y="2748572"/>
            <a:ext cx="361770" cy="264093"/>
          </a:xfrm>
          <a:custGeom>
            <a:avLst/>
            <a:gdLst>
              <a:gd name="T0" fmla="*/ 7 w 42"/>
              <a:gd name="T1" fmla="*/ 0 h 31"/>
              <a:gd name="T2" fmla="*/ 0 w 42"/>
              <a:gd name="T3" fmla="*/ 7 h 31"/>
              <a:gd name="T4" fmla="*/ 7 w 42"/>
              <a:gd name="T5" fmla="*/ 14 h 31"/>
              <a:gd name="T6" fmla="*/ 0 w 42"/>
              <a:gd name="T7" fmla="*/ 28 h 31"/>
              <a:gd name="T8" fmla="*/ 0 w 42"/>
              <a:gd name="T9" fmla="*/ 31 h 31"/>
              <a:gd name="T10" fmla="*/ 7 w 42"/>
              <a:gd name="T11" fmla="*/ 0 h 31"/>
              <a:gd name="T12" fmla="*/ 26 w 42"/>
              <a:gd name="T13" fmla="*/ 0 h 31"/>
              <a:gd name="T14" fmla="*/ 19 w 42"/>
              <a:gd name="T15" fmla="*/ 7 h 31"/>
              <a:gd name="T16" fmla="*/ 26 w 42"/>
              <a:gd name="T17" fmla="*/ 14 h 31"/>
              <a:gd name="T18" fmla="*/ 19 w 42"/>
              <a:gd name="T19" fmla="*/ 28 h 31"/>
              <a:gd name="T20" fmla="*/ 19 w 42"/>
              <a:gd name="T21" fmla="*/ 31 h 31"/>
              <a:gd name="T22" fmla="*/ 26 w 42"/>
              <a:gd name="T23"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2" h="31">
                <a:moveTo>
                  <a:pt x="7" y="0"/>
                </a:moveTo>
                <a:cubicBezTo>
                  <a:pt x="3" y="0"/>
                  <a:pt x="0" y="4"/>
                  <a:pt x="0" y="7"/>
                </a:cubicBezTo>
                <a:cubicBezTo>
                  <a:pt x="0" y="11"/>
                  <a:pt x="3" y="14"/>
                  <a:pt x="7" y="14"/>
                </a:cubicBezTo>
                <a:cubicBezTo>
                  <a:pt x="13" y="14"/>
                  <a:pt x="9" y="28"/>
                  <a:pt x="0" y="28"/>
                </a:cubicBezTo>
                <a:cubicBezTo>
                  <a:pt x="0" y="31"/>
                  <a:pt x="0" y="31"/>
                  <a:pt x="0" y="31"/>
                </a:cubicBezTo>
                <a:cubicBezTo>
                  <a:pt x="16" y="31"/>
                  <a:pt x="22" y="0"/>
                  <a:pt x="7" y="0"/>
                </a:cubicBezTo>
                <a:close/>
                <a:moveTo>
                  <a:pt x="26" y="0"/>
                </a:moveTo>
                <a:cubicBezTo>
                  <a:pt x="22" y="0"/>
                  <a:pt x="19" y="4"/>
                  <a:pt x="19" y="7"/>
                </a:cubicBezTo>
                <a:cubicBezTo>
                  <a:pt x="19" y="11"/>
                  <a:pt x="22" y="14"/>
                  <a:pt x="26" y="14"/>
                </a:cubicBezTo>
                <a:cubicBezTo>
                  <a:pt x="33" y="14"/>
                  <a:pt x="29" y="28"/>
                  <a:pt x="19" y="28"/>
                </a:cubicBezTo>
                <a:cubicBezTo>
                  <a:pt x="19" y="31"/>
                  <a:pt x="19" y="31"/>
                  <a:pt x="19" y="31"/>
                </a:cubicBezTo>
                <a:cubicBezTo>
                  <a:pt x="36" y="31"/>
                  <a:pt x="42" y="0"/>
                  <a:pt x="26" y="0"/>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52" name="Freeform 165"/>
          <p:cNvSpPr>
            <a:spLocks noEditPoints="1"/>
          </p:cNvSpPr>
          <p:nvPr/>
        </p:nvSpPr>
        <p:spPr bwMode="auto">
          <a:xfrm>
            <a:off x="3248552" y="2717822"/>
            <a:ext cx="325593" cy="325593"/>
          </a:xfrm>
          <a:custGeom>
            <a:avLst/>
            <a:gdLst>
              <a:gd name="T0" fmla="*/ 33 w 38"/>
              <a:gd name="T1" fmla="*/ 0 h 38"/>
              <a:gd name="T2" fmla="*/ 14 w 38"/>
              <a:gd name="T3" fmla="*/ 0 h 38"/>
              <a:gd name="T4" fmla="*/ 10 w 38"/>
              <a:gd name="T5" fmla="*/ 5 h 38"/>
              <a:gd name="T6" fmla="*/ 10 w 38"/>
              <a:gd name="T7" fmla="*/ 24 h 38"/>
              <a:gd name="T8" fmla="*/ 14 w 38"/>
              <a:gd name="T9" fmla="*/ 28 h 38"/>
              <a:gd name="T10" fmla="*/ 33 w 38"/>
              <a:gd name="T11" fmla="*/ 28 h 38"/>
              <a:gd name="T12" fmla="*/ 38 w 38"/>
              <a:gd name="T13" fmla="*/ 24 h 38"/>
              <a:gd name="T14" fmla="*/ 38 w 38"/>
              <a:gd name="T15" fmla="*/ 5 h 38"/>
              <a:gd name="T16" fmla="*/ 33 w 38"/>
              <a:gd name="T17" fmla="*/ 0 h 38"/>
              <a:gd name="T18" fmla="*/ 33 w 38"/>
              <a:gd name="T19" fmla="*/ 24 h 38"/>
              <a:gd name="T20" fmla="*/ 14 w 38"/>
              <a:gd name="T21" fmla="*/ 24 h 38"/>
              <a:gd name="T22" fmla="*/ 14 w 38"/>
              <a:gd name="T23" fmla="*/ 5 h 38"/>
              <a:gd name="T24" fmla="*/ 33 w 38"/>
              <a:gd name="T25" fmla="*/ 5 h 38"/>
              <a:gd name="T26" fmla="*/ 33 w 38"/>
              <a:gd name="T27" fmla="*/ 24 h 38"/>
              <a:gd name="T28" fmla="*/ 5 w 38"/>
              <a:gd name="T29" fmla="*/ 19 h 38"/>
              <a:gd name="T30" fmla="*/ 0 w 38"/>
              <a:gd name="T31" fmla="*/ 19 h 38"/>
              <a:gd name="T32" fmla="*/ 0 w 38"/>
              <a:gd name="T33" fmla="*/ 33 h 38"/>
              <a:gd name="T34" fmla="*/ 5 w 38"/>
              <a:gd name="T35" fmla="*/ 38 h 38"/>
              <a:gd name="T36" fmla="*/ 19 w 38"/>
              <a:gd name="T37" fmla="*/ 38 h 38"/>
              <a:gd name="T38" fmla="*/ 19 w 38"/>
              <a:gd name="T39" fmla="*/ 33 h 38"/>
              <a:gd name="T40" fmla="*/ 5 w 38"/>
              <a:gd name="T41" fmla="*/ 33 h 38"/>
              <a:gd name="T42" fmla="*/ 5 w 38"/>
              <a:gd name="T43" fmla="*/ 19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8" h="38">
                <a:moveTo>
                  <a:pt x="33" y="0"/>
                </a:moveTo>
                <a:cubicBezTo>
                  <a:pt x="14" y="0"/>
                  <a:pt x="14" y="0"/>
                  <a:pt x="14" y="0"/>
                </a:cubicBezTo>
                <a:cubicBezTo>
                  <a:pt x="12" y="0"/>
                  <a:pt x="10" y="2"/>
                  <a:pt x="10" y="5"/>
                </a:cubicBezTo>
                <a:cubicBezTo>
                  <a:pt x="10" y="24"/>
                  <a:pt x="10" y="24"/>
                  <a:pt x="10" y="24"/>
                </a:cubicBezTo>
                <a:cubicBezTo>
                  <a:pt x="10" y="26"/>
                  <a:pt x="12" y="28"/>
                  <a:pt x="14" y="28"/>
                </a:cubicBezTo>
                <a:cubicBezTo>
                  <a:pt x="33" y="28"/>
                  <a:pt x="33" y="28"/>
                  <a:pt x="33" y="28"/>
                </a:cubicBezTo>
                <a:cubicBezTo>
                  <a:pt x="36" y="28"/>
                  <a:pt x="38" y="26"/>
                  <a:pt x="38" y="24"/>
                </a:cubicBezTo>
                <a:cubicBezTo>
                  <a:pt x="38" y="5"/>
                  <a:pt x="38" y="5"/>
                  <a:pt x="38" y="5"/>
                </a:cubicBezTo>
                <a:cubicBezTo>
                  <a:pt x="38" y="2"/>
                  <a:pt x="36" y="0"/>
                  <a:pt x="33" y="0"/>
                </a:cubicBezTo>
                <a:close/>
                <a:moveTo>
                  <a:pt x="33" y="24"/>
                </a:moveTo>
                <a:cubicBezTo>
                  <a:pt x="14" y="24"/>
                  <a:pt x="14" y="24"/>
                  <a:pt x="14" y="24"/>
                </a:cubicBezTo>
                <a:cubicBezTo>
                  <a:pt x="14" y="5"/>
                  <a:pt x="14" y="5"/>
                  <a:pt x="14" y="5"/>
                </a:cubicBezTo>
                <a:cubicBezTo>
                  <a:pt x="33" y="5"/>
                  <a:pt x="33" y="5"/>
                  <a:pt x="33" y="5"/>
                </a:cubicBezTo>
                <a:lnTo>
                  <a:pt x="33" y="24"/>
                </a:lnTo>
                <a:close/>
                <a:moveTo>
                  <a:pt x="5" y="19"/>
                </a:moveTo>
                <a:cubicBezTo>
                  <a:pt x="0" y="19"/>
                  <a:pt x="0" y="19"/>
                  <a:pt x="0" y="19"/>
                </a:cubicBezTo>
                <a:cubicBezTo>
                  <a:pt x="0" y="33"/>
                  <a:pt x="0" y="33"/>
                  <a:pt x="0" y="33"/>
                </a:cubicBezTo>
                <a:cubicBezTo>
                  <a:pt x="0" y="36"/>
                  <a:pt x="2" y="38"/>
                  <a:pt x="5" y="38"/>
                </a:cubicBezTo>
                <a:cubicBezTo>
                  <a:pt x="19" y="38"/>
                  <a:pt x="19" y="38"/>
                  <a:pt x="19" y="38"/>
                </a:cubicBezTo>
                <a:cubicBezTo>
                  <a:pt x="19" y="33"/>
                  <a:pt x="19" y="33"/>
                  <a:pt x="19" y="33"/>
                </a:cubicBezTo>
                <a:cubicBezTo>
                  <a:pt x="5" y="33"/>
                  <a:pt x="5" y="33"/>
                  <a:pt x="5" y="33"/>
                </a:cubicBezTo>
                <a:lnTo>
                  <a:pt x="5" y="19"/>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53" name="Freeform 166"/>
          <p:cNvSpPr>
            <a:spLocks/>
          </p:cNvSpPr>
          <p:nvPr/>
        </p:nvSpPr>
        <p:spPr bwMode="auto">
          <a:xfrm>
            <a:off x="2042051" y="2761235"/>
            <a:ext cx="343682" cy="238768"/>
          </a:xfrm>
          <a:custGeom>
            <a:avLst/>
            <a:gdLst>
              <a:gd name="T0" fmla="*/ 36 w 40"/>
              <a:gd name="T1" fmla="*/ 5 h 28"/>
              <a:gd name="T2" fmla="*/ 10 w 40"/>
              <a:gd name="T3" fmla="*/ 5 h 28"/>
              <a:gd name="T4" fmla="*/ 10 w 40"/>
              <a:gd name="T5" fmla="*/ 0 h 28"/>
              <a:gd name="T6" fmla="*/ 0 w 40"/>
              <a:gd name="T7" fmla="*/ 8 h 28"/>
              <a:gd name="T8" fmla="*/ 10 w 40"/>
              <a:gd name="T9" fmla="*/ 17 h 28"/>
              <a:gd name="T10" fmla="*/ 10 w 40"/>
              <a:gd name="T11" fmla="*/ 11 h 28"/>
              <a:gd name="T12" fmla="*/ 34 w 40"/>
              <a:gd name="T13" fmla="*/ 11 h 28"/>
              <a:gd name="T14" fmla="*/ 34 w 40"/>
              <a:gd name="T15" fmla="*/ 21 h 28"/>
              <a:gd name="T16" fmla="*/ 3 w 40"/>
              <a:gd name="T17" fmla="*/ 21 h 28"/>
              <a:gd name="T18" fmla="*/ 3 w 40"/>
              <a:gd name="T19" fmla="*/ 28 h 28"/>
              <a:gd name="T20" fmla="*/ 36 w 40"/>
              <a:gd name="T21" fmla="*/ 28 h 28"/>
              <a:gd name="T22" fmla="*/ 40 w 40"/>
              <a:gd name="T23" fmla="*/ 23 h 28"/>
              <a:gd name="T24" fmla="*/ 40 w 40"/>
              <a:gd name="T25" fmla="*/ 9 h 28"/>
              <a:gd name="T26" fmla="*/ 36 w 40"/>
              <a:gd name="T27" fmla="*/ 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0" h="28">
                <a:moveTo>
                  <a:pt x="36" y="5"/>
                </a:moveTo>
                <a:cubicBezTo>
                  <a:pt x="10" y="5"/>
                  <a:pt x="10" y="5"/>
                  <a:pt x="10" y="5"/>
                </a:cubicBezTo>
                <a:cubicBezTo>
                  <a:pt x="10" y="0"/>
                  <a:pt x="10" y="0"/>
                  <a:pt x="10" y="0"/>
                </a:cubicBezTo>
                <a:cubicBezTo>
                  <a:pt x="0" y="8"/>
                  <a:pt x="0" y="8"/>
                  <a:pt x="0" y="8"/>
                </a:cubicBezTo>
                <a:cubicBezTo>
                  <a:pt x="10" y="17"/>
                  <a:pt x="10" y="17"/>
                  <a:pt x="10" y="17"/>
                </a:cubicBezTo>
                <a:cubicBezTo>
                  <a:pt x="10" y="11"/>
                  <a:pt x="10" y="11"/>
                  <a:pt x="10" y="11"/>
                </a:cubicBezTo>
                <a:cubicBezTo>
                  <a:pt x="34" y="11"/>
                  <a:pt x="34" y="11"/>
                  <a:pt x="34" y="11"/>
                </a:cubicBezTo>
                <a:cubicBezTo>
                  <a:pt x="34" y="21"/>
                  <a:pt x="34" y="21"/>
                  <a:pt x="34" y="21"/>
                </a:cubicBezTo>
                <a:cubicBezTo>
                  <a:pt x="3" y="21"/>
                  <a:pt x="3" y="21"/>
                  <a:pt x="3" y="21"/>
                </a:cubicBezTo>
                <a:cubicBezTo>
                  <a:pt x="3" y="28"/>
                  <a:pt x="3" y="28"/>
                  <a:pt x="3" y="28"/>
                </a:cubicBezTo>
                <a:cubicBezTo>
                  <a:pt x="36" y="28"/>
                  <a:pt x="36" y="28"/>
                  <a:pt x="36" y="28"/>
                </a:cubicBezTo>
                <a:cubicBezTo>
                  <a:pt x="38" y="28"/>
                  <a:pt x="40" y="26"/>
                  <a:pt x="40" y="23"/>
                </a:cubicBezTo>
                <a:cubicBezTo>
                  <a:pt x="40" y="9"/>
                  <a:pt x="40" y="9"/>
                  <a:pt x="40" y="9"/>
                </a:cubicBezTo>
                <a:cubicBezTo>
                  <a:pt x="40" y="7"/>
                  <a:pt x="38" y="5"/>
                  <a:pt x="36" y="5"/>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54" name="Freeform 167"/>
          <p:cNvSpPr>
            <a:spLocks/>
          </p:cNvSpPr>
          <p:nvPr/>
        </p:nvSpPr>
        <p:spPr bwMode="auto">
          <a:xfrm>
            <a:off x="5554736" y="2283531"/>
            <a:ext cx="369006" cy="325594"/>
          </a:xfrm>
          <a:custGeom>
            <a:avLst/>
            <a:gdLst>
              <a:gd name="T0" fmla="*/ 42 w 43"/>
              <a:gd name="T1" fmla="*/ 20 h 38"/>
              <a:gd name="T2" fmla="*/ 23 w 43"/>
              <a:gd name="T3" fmla="*/ 1 h 38"/>
              <a:gd name="T4" fmla="*/ 19 w 43"/>
              <a:gd name="T5" fmla="*/ 1 h 38"/>
              <a:gd name="T6" fmla="*/ 1 w 43"/>
              <a:gd name="T7" fmla="*/ 20 h 38"/>
              <a:gd name="T8" fmla="*/ 1 w 43"/>
              <a:gd name="T9" fmla="*/ 21 h 38"/>
              <a:gd name="T10" fmla="*/ 5 w 43"/>
              <a:gd name="T11" fmla="*/ 21 h 38"/>
              <a:gd name="T12" fmla="*/ 5 w 43"/>
              <a:gd name="T13" fmla="*/ 36 h 38"/>
              <a:gd name="T14" fmla="*/ 7 w 43"/>
              <a:gd name="T15" fmla="*/ 38 h 38"/>
              <a:gd name="T16" fmla="*/ 16 w 43"/>
              <a:gd name="T17" fmla="*/ 38 h 38"/>
              <a:gd name="T18" fmla="*/ 16 w 43"/>
              <a:gd name="T19" fmla="*/ 23 h 38"/>
              <a:gd name="T20" fmla="*/ 26 w 43"/>
              <a:gd name="T21" fmla="*/ 23 h 38"/>
              <a:gd name="T22" fmla="*/ 26 w 43"/>
              <a:gd name="T23" fmla="*/ 38 h 38"/>
              <a:gd name="T24" fmla="*/ 36 w 43"/>
              <a:gd name="T25" fmla="*/ 38 h 38"/>
              <a:gd name="T26" fmla="*/ 37 w 43"/>
              <a:gd name="T27" fmla="*/ 36 h 38"/>
              <a:gd name="T28" fmla="*/ 37 w 43"/>
              <a:gd name="T29" fmla="*/ 21 h 38"/>
              <a:gd name="T30" fmla="*/ 41 w 43"/>
              <a:gd name="T31" fmla="*/ 21 h 38"/>
              <a:gd name="T32" fmla="*/ 42 w 43"/>
              <a:gd name="T33" fmla="*/ 20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3" h="38">
                <a:moveTo>
                  <a:pt x="42" y="20"/>
                </a:moveTo>
                <a:cubicBezTo>
                  <a:pt x="23" y="1"/>
                  <a:pt x="23" y="1"/>
                  <a:pt x="23" y="1"/>
                </a:cubicBezTo>
                <a:cubicBezTo>
                  <a:pt x="22" y="0"/>
                  <a:pt x="20" y="0"/>
                  <a:pt x="19" y="1"/>
                </a:cubicBezTo>
                <a:cubicBezTo>
                  <a:pt x="1" y="20"/>
                  <a:pt x="1" y="20"/>
                  <a:pt x="1" y="20"/>
                </a:cubicBezTo>
                <a:cubicBezTo>
                  <a:pt x="0" y="21"/>
                  <a:pt x="0" y="21"/>
                  <a:pt x="1" y="21"/>
                </a:cubicBezTo>
                <a:cubicBezTo>
                  <a:pt x="5" y="21"/>
                  <a:pt x="5" y="21"/>
                  <a:pt x="5" y="21"/>
                </a:cubicBezTo>
                <a:cubicBezTo>
                  <a:pt x="5" y="36"/>
                  <a:pt x="5" y="36"/>
                  <a:pt x="5" y="36"/>
                </a:cubicBezTo>
                <a:cubicBezTo>
                  <a:pt x="5" y="37"/>
                  <a:pt x="5" y="38"/>
                  <a:pt x="7" y="38"/>
                </a:cubicBezTo>
                <a:cubicBezTo>
                  <a:pt x="16" y="38"/>
                  <a:pt x="16" y="38"/>
                  <a:pt x="16" y="38"/>
                </a:cubicBezTo>
                <a:cubicBezTo>
                  <a:pt x="16" y="23"/>
                  <a:pt x="16" y="23"/>
                  <a:pt x="16" y="23"/>
                </a:cubicBezTo>
                <a:cubicBezTo>
                  <a:pt x="26" y="23"/>
                  <a:pt x="26" y="23"/>
                  <a:pt x="26" y="23"/>
                </a:cubicBezTo>
                <a:cubicBezTo>
                  <a:pt x="26" y="38"/>
                  <a:pt x="26" y="38"/>
                  <a:pt x="26" y="38"/>
                </a:cubicBezTo>
                <a:cubicBezTo>
                  <a:pt x="36" y="38"/>
                  <a:pt x="36" y="38"/>
                  <a:pt x="36" y="38"/>
                </a:cubicBezTo>
                <a:cubicBezTo>
                  <a:pt x="37" y="38"/>
                  <a:pt x="37" y="37"/>
                  <a:pt x="37" y="36"/>
                </a:cubicBezTo>
                <a:cubicBezTo>
                  <a:pt x="37" y="21"/>
                  <a:pt x="37" y="21"/>
                  <a:pt x="37" y="21"/>
                </a:cubicBezTo>
                <a:cubicBezTo>
                  <a:pt x="41" y="21"/>
                  <a:pt x="41" y="21"/>
                  <a:pt x="41" y="21"/>
                </a:cubicBezTo>
                <a:cubicBezTo>
                  <a:pt x="42" y="21"/>
                  <a:pt x="43" y="21"/>
                  <a:pt x="42" y="20"/>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55" name="Freeform 168"/>
          <p:cNvSpPr>
            <a:spLocks noEditPoints="1"/>
          </p:cNvSpPr>
          <p:nvPr/>
        </p:nvSpPr>
        <p:spPr bwMode="auto">
          <a:xfrm>
            <a:off x="7309787" y="2283530"/>
            <a:ext cx="401566" cy="325593"/>
          </a:xfrm>
          <a:custGeom>
            <a:avLst/>
            <a:gdLst>
              <a:gd name="T0" fmla="*/ 42 w 47"/>
              <a:gd name="T1" fmla="*/ 0 h 38"/>
              <a:gd name="T2" fmla="*/ 4 w 47"/>
              <a:gd name="T3" fmla="*/ 0 h 38"/>
              <a:gd name="T4" fmla="*/ 0 w 47"/>
              <a:gd name="T5" fmla="*/ 5 h 38"/>
              <a:gd name="T6" fmla="*/ 0 w 47"/>
              <a:gd name="T7" fmla="*/ 33 h 38"/>
              <a:gd name="T8" fmla="*/ 4 w 47"/>
              <a:gd name="T9" fmla="*/ 38 h 38"/>
              <a:gd name="T10" fmla="*/ 42 w 47"/>
              <a:gd name="T11" fmla="*/ 38 h 38"/>
              <a:gd name="T12" fmla="*/ 47 w 47"/>
              <a:gd name="T13" fmla="*/ 33 h 38"/>
              <a:gd name="T14" fmla="*/ 47 w 47"/>
              <a:gd name="T15" fmla="*/ 5 h 38"/>
              <a:gd name="T16" fmla="*/ 42 w 47"/>
              <a:gd name="T17" fmla="*/ 0 h 38"/>
              <a:gd name="T18" fmla="*/ 42 w 47"/>
              <a:gd name="T19" fmla="*/ 33 h 38"/>
              <a:gd name="T20" fmla="*/ 4 w 47"/>
              <a:gd name="T21" fmla="*/ 33 h 38"/>
              <a:gd name="T22" fmla="*/ 4 w 47"/>
              <a:gd name="T23" fmla="*/ 5 h 38"/>
              <a:gd name="T24" fmla="*/ 42 w 47"/>
              <a:gd name="T25" fmla="*/ 5 h 38"/>
              <a:gd name="T26" fmla="*/ 42 w 47"/>
              <a:gd name="T27" fmla="*/ 33 h 38"/>
              <a:gd name="T28" fmla="*/ 21 w 47"/>
              <a:gd name="T29" fmla="*/ 24 h 38"/>
              <a:gd name="T30" fmla="*/ 9 w 47"/>
              <a:gd name="T31" fmla="*/ 24 h 38"/>
              <a:gd name="T32" fmla="*/ 9 w 47"/>
              <a:gd name="T33" fmla="*/ 28 h 38"/>
              <a:gd name="T34" fmla="*/ 21 w 47"/>
              <a:gd name="T35" fmla="*/ 28 h 38"/>
              <a:gd name="T36" fmla="*/ 21 w 47"/>
              <a:gd name="T37" fmla="*/ 24 h 38"/>
              <a:gd name="T38" fmla="*/ 21 w 47"/>
              <a:gd name="T39" fmla="*/ 17 h 38"/>
              <a:gd name="T40" fmla="*/ 9 w 47"/>
              <a:gd name="T41" fmla="*/ 17 h 38"/>
              <a:gd name="T42" fmla="*/ 9 w 47"/>
              <a:gd name="T43" fmla="*/ 21 h 38"/>
              <a:gd name="T44" fmla="*/ 21 w 47"/>
              <a:gd name="T45" fmla="*/ 21 h 38"/>
              <a:gd name="T46" fmla="*/ 21 w 47"/>
              <a:gd name="T47" fmla="*/ 17 h 38"/>
              <a:gd name="T48" fmla="*/ 21 w 47"/>
              <a:gd name="T49" fmla="*/ 10 h 38"/>
              <a:gd name="T50" fmla="*/ 9 w 47"/>
              <a:gd name="T51" fmla="*/ 10 h 38"/>
              <a:gd name="T52" fmla="*/ 9 w 47"/>
              <a:gd name="T53" fmla="*/ 14 h 38"/>
              <a:gd name="T54" fmla="*/ 21 w 47"/>
              <a:gd name="T55" fmla="*/ 14 h 38"/>
              <a:gd name="T56" fmla="*/ 21 w 47"/>
              <a:gd name="T57" fmla="*/ 10 h 38"/>
              <a:gd name="T58" fmla="*/ 37 w 47"/>
              <a:gd name="T59" fmla="*/ 25 h 38"/>
              <a:gd name="T60" fmla="*/ 33 w 47"/>
              <a:gd name="T61" fmla="*/ 22 h 38"/>
              <a:gd name="T62" fmla="*/ 36 w 47"/>
              <a:gd name="T63" fmla="*/ 15 h 38"/>
              <a:gd name="T64" fmla="*/ 31 w 47"/>
              <a:gd name="T65" fmla="*/ 10 h 38"/>
              <a:gd name="T66" fmla="*/ 27 w 47"/>
              <a:gd name="T67" fmla="*/ 15 h 38"/>
              <a:gd name="T68" fmla="*/ 30 w 47"/>
              <a:gd name="T69" fmla="*/ 22 h 38"/>
              <a:gd name="T70" fmla="*/ 26 w 47"/>
              <a:gd name="T71" fmla="*/ 25 h 38"/>
              <a:gd name="T72" fmla="*/ 26 w 47"/>
              <a:gd name="T73" fmla="*/ 28 h 38"/>
              <a:gd name="T74" fmla="*/ 37 w 47"/>
              <a:gd name="T75" fmla="*/ 28 h 38"/>
              <a:gd name="T76" fmla="*/ 37 w 47"/>
              <a:gd name="T77" fmla="*/ 25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7" h="38">
                <a:moveTo>
                  <a:pt x="42" y="0"/>
                </a:moveTo>
                <a:cubicBezTo>
                  <a:pt x="4" y="0"/>
                  <a:pt x="4" y="0"/>
                  <a:pt x="4" y="0"/>
                </a:cubicBezTo>
                <a:cubicBezTo>
                  <a:pt x="2" y="0"/>
                  <a:pt x="0" y="2"/>
                  <a:pt x="0" y="5"/>
                </a:cubicBezTo>
                <a:cubicBezTo>
                  <a:pt x="0" y="33"/>
                  <a:pt x="0" y="33"/>
                  <a:pt x="0" y="33"/>
                </a:cubicBezTo>
                <a:cubicBezTo>
                  <a:pt x="0" y="36"/>
                  <a:pt x="2" y="38"/>
                  <a:pt x="4" y="38"/>
                </a:cubicBezTo>
                <a:cubicBezTo>
                  <a:pt x="42" y="38"/>
                  <a:pt x="42" y="38"/>
                  <a:pt x="42" y="38"/>
                </a:cubicBezTo>
                <a:cubicBezTo>
                  <a:pt x="45" y="38"/>
                  <a:pt x="47" y="36"/>
                  <a:pt x="47" y="33"/>
                </a:cubicBezTo>
                <a:cubicBezTo>
                  <a:pt x="47" y="5"/>
                  <a:pt x="47" y="5"/>
                  <a:pt x="47" y="5"/>
                </a:cubicBezTo>
                <a:cubicBezTo>
                  <a:pt x="47" y="2"/>
                  <a:pt x="45" y="0"/>
                  <a:pt x="42" y="0"/>
                </a:cubicBezTo>
                <a:close/>
                <a:moveTo>
                  <a:pt x="42" y="33"/>
                </a:moveTo>
                <a:cubicBezTo>
                  <a:pt x="4" y="33"/>
                  <a:pt x="4" y="33"/>
                  <a:pt x="4" y="33"/>
                </a:cubicBezTo>
                <a:cubicBezTo>
                  <a:pt x="4" y="5"/>
                  <a:pt x="4" y="5"/>
                  <a:pt x="4" y="5"/>
                </a:cubicBezTo>
                <a:cubicBezTo>
                  <a:pt x="42" y="5"/>
                  <a:pt x="42" y="5"/>
                  <a:pt x="42" y="5"/>
                </a:cubicBezTo>
                <a:lnTo>
                  <a:pt x="42" y="33"/>
                </a:lnTo>
                <a:close/>
                <a:moveTo>
                  <a:pt x="21" y="24"/>
                </a:moveTo>
                <a:cubicBezTo>
                  <a:pt x="9" y="24"/>
                  <a:pt x="9" y="24"/>
                  <a:pt x="9" y="24"/>
                </a:cubicBezTo>
                <a:cubicBezTo>
                  <a:pt x="9" y="28"/>
                  <a:pt x="9" y="28"/>
                  <a:pt x="9" y="28"/>
                </a:cubicBezTo>
                <a:cubicBezTo>
                  <a:pt x="21" y="28"/>
                  <a:pt x="21" y="28"/>
                  <a:pt x="21" y="28"/>
                </a:cubicBezTo>
                <a:lnTo>
                  <a:pt x="21" y="24"/>
                </a:lnTo>
                <a:close/>
                <a:moveTo>
                  <a:pt x="21" y="17"/>
                </a:moveTo>
                <a:cubicBezTo>
                  <a:pt x="9" y="17"/>
                  <a:pt x="9" y="17"/>
                  <a:pt x="9" y="17"/>
                </a:cubicBezTo>
                <a:cubicBezTo>
                  <a:pt x="9" y="21"/>
                  <a:pt x="9" y="21"/>
                  <a:pt x="9" y="21"/>
                </a:cubicBezTo>
                <a:cubicBezTo>
                  <a:pt x="21" y="21"/>
                  <a:pt x="21" y="21"/>
                  <a:pt x="21" y="21"/>
                </a:cubicBezTo>
                <a:lnTo>
                  <a:pt x="21" y="17"/>
                </a:lnTo>
                <a:close/>
                <a:moveTo>
                  <a:pt x="21" y="10"/>
                </a:moveTo>
                <a:cubicBezTo>
                  <a:pt x="9" y="10"/>
                  <a:pt x="9" y="10"/>
                  <a:pt x="9" y="10"/>
                </a:cubicBezTo>
                <a:cubicBezTo>
                  <a:pt x="9" y="14"/>
                  <a:pt x="9" y="14"/>
                  <a:pt x="9" y="14"/>
                </a:cubicBezTo>
                <a:cubicBezTo>
                  <a:pt x="21" y="14"/>
                  <a:pt x="21" y="14"/>
                  <a:pt x="21" y="14"/>
                </a:cubicBezTo>
                <a:lnTo>
                  <a:pt x="21" y="10"/>
                </a:lnTo>
                <a:close/>
                <a:moveTo>
                  <a:pt x="37" y="25"/>
                </a:moveTo>
                <a:cubicBezTo>
                  <a:pt x="37" y="25"/>
                  <a:pt x="33" y="24"/>
                  <a:pt x="33" y="22"/>
                </a:cubicBezTo>
                <a:cubicBezTo>
                  <a:pt x="33" y="20"/>
                  <a:pt x="36" y="19"/>
                  <a:pt x="36" y="15"/>
                </a:cubicBezTo>
                <a:cubicBezTo>
                  <a:pt x="36" y="12"/>
                  <a:pt x="35" y="10"/>
                  <a:pt x="31" y="10"/>
                </a:cubicBezTo>
                <a:cubicBezTo>
                  <a:pt x="28" y="10"/>
                  <a:pt x="27" y="12"/>
                  <a:pt x="27" y="15"/>
                </a:cubicBezTo>
                <a:cubicBezTo>
                  <a:pt x="27" y="19"/>
                  <a:pt x="30" y="20"/>
                  <a:pt x="30" y="22"/>
                </a:cubicBezTo>
                <a:cubicBezTo>
                  <a:pt x="30" y="24"/>
                  <a:pt x="26" y="25"/>
                  <a:pt x="26" y="25"/>
                </a:cubicBezTo>
                <a:cubicBezTo>
                  <a:pt x="26" y="25"/>
                  <a:pt x="26" y="28"/>
                  <a:pt x="26" y="28"/>
                </a:cubicBezTo>
                <a:cubicBezTo>
                  <a:pt x="37" y="28"/>
                  <a:pt x="37" y="28"/>
                  <a:pt x="37" y="28"/>
                </a:cubicBezTo>
                <a:cubicBezTo>
                  <a:pt x="37" y="28"/>
                  <a:pt x="37" y="25"/>
                  <a:pt x="37" y="25"/>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56" name="Freeform 169"/>
          <p:cNvSpPr>
            <a:spLocks noEditPoints="1"/>
          </p:cNvSpPr>
          <p:nvPr/>
        </p:nvSpPr>
        <p:spPr bwMode="auto">
          <a:xfrm>
            <a:off x="4454377" y="3224604"/>
            <a:ext cx="231533" cy="394331"/>
          </a:xfrm>
          <a:custGeom>
            <a:avLst/>
            <a:gdLst>
              <a:gd name="T0" fmla="*/ 22 w 27"/>
              <a:gd name="T1" fmla="*/ 0 h 46"/>
              <a:gd name="T2" fmla="*/ 4 w 27"/>
              <a:gd name="T3" fmla="*/ 0 h 46"/>
              <a:gd name="T4" fmla="*/ 0 w 27"/>
              <a:gd name="T5" fmla="*/ 5 h 46"/>
              <a:gd name="T6" fmla="*/ 0 w 27"/>
              <a:gd name="T7" fmla="*/ 41 h 46"/>
              <a:gd name="T8" fmla="*/ 4 w 27"/>
              <a:gd name="T9" fmla="*/ 46 h 46"/>
              <a:gd name="T10" fmla="*/ 22 w 27"/>
              <a:gd name="T11" fmla="*/ 46 h 46"/>
              <a:gd name="T12" fmla="*/ 27 w 27"/>
              <a:gd name="T13" fmla="*/ 41 h 46"/>
              <a:gd name="T14" fmla="*/ 27 w 27"/>
              <a:gd name="T15" fmla="*/ 5 h 46"/>
              <a:gd name="T16" fmla="*/ 22 w 27"/>
              <a:gd name="T17" fmla="*/ 0 h 46"/>
              <a:gd name="T18" fmla="*/ 13 w 27"/>
              <a:gd name="T19" fmla="*/ 44 h 46"/>
              <a:gd name="T20" fmla="*/ 10 w 27"/>
              <a:gd name="T21" fmla="*/ 42 h 46"/>
              <a:gd name="T22" fmla="*/ 13 w 27"/>
              <a:gd name="T23" fmla="*/ 40 h 46"/>
              <a:gd name="T24" fmla="*/ 17 w 27"/>
              <a:gd name="T25" fmla="*/ 42 h 46"/>
              <a:gd name="T26" fmla="*/ 13 w 27"/>
              <a:gd name="T27" fmla="*/ 44 h 46"/>
              <a:gd name="T28" fmla="*/ 23 w 27"/>
              <a:gd name="T29" fmla="*/ 37 h 46"/>
              <a:gd name="T30" fmla="*/ 3 w 27"/>
              <a:gd name="T31" fmla="*/ 37 h 46"/>
              <a:gd name="T32" fmla="*/ 3 w 27"/>
              <a:gd name="T33" fmla="*/ 6 h 46"/>
              <a:gd name="T34" fmla="*/ 23 w 27"/>
              <a:gd name="T35" fmla="*/ 6 h 46"/>
              <a:gd name="T36" fmla="*/ 23 w 27"/>
              <a:gd name="T37" fmla="*/ 37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7" h="46">
                <a:moveTo>
                  <a:pt x="22" y="0"/>
                </a:moveTo>
                <a:cubicBezTo>
                  <a:pt x="4" y="0"/>
                  <a:pt x="4" y="0"/>
                  <a:pt x="4" y="0"/>
                </a:cubicBezTo>
                <a:cubicBezTo>
                  <a:pt x="2" y="0"/>
                  <a:pt x="0" y="2"/>
                  <a:pt x="0" y="5"/>
                </a:cubicBezTo>
                <a:cubicBezTo>
                  <a:pt x="0" y="41"/>
                  <a:pt x="0" y="41"/>
                  <a:pt x="0" y="41"/>
                </a:cubicBezTo>
                <a:cubicBezTo>
                  <a:pt x="0" y="44"/>
                  <a:pt x="2" y="46"/>
                  <a:pt x="4" y="46"/>
                </a:cubicBezTo>
                <a:cubicBezTo>
                  <a:pt x="22" y="46"/>
                  <a:pt x="22" y="46"/>
                  <a:pt x="22" y="46"/>
                </a:cubicBezTo>
                <a:cubicBezTo>
                  <a:pt x="25" y="46"/>
                  <a:pt x="27" y="44"/>
                  <a:pt x="27" y="41"/>
                </a:cubicBezTo>
                <a:cubicBezTo>
                  <a:pt x="27" y="5"/>
                  <a:pt x="27" y="5"/>
                  <a:pt x="27" y="5"/>
                </a:cubicBezTo>
                <a:cubicBezTo>
                  <a:pt x="27" y="2"/>
                  <a:pt x="25" y="0"/>
                  <a:pt x="22" y="0"/>
                </a:cubicBezTo>
                <a:close/>
                <a:moveTo>
                  <a:pt x="13" y="44"/>
                </a:moveTo>
                <a:cubicBezTo>
                  <a:pt x="11" y="44"/>
                  <a:pt x="10" y="43"/>
                  <a:pt x="10" y="42"/>
                </a:cubicBezTo>
                <a:cubicBezTo>
                  <a:pt x="10" y="41"/>
                  <a:pt x="11" y="40"/>
                  <a:pt x="13" y="40"/>
                </a:cubicBezTo>
                <a:cubicBezTo>
                  <a:pt x="15" y="40"/>
                  <a:pt x="17" y="41"/>
                  <a:pt x="17" y="42"/>
                </a:cubicBezTo>
                <a:cubicBezTo>
                  <a:pt x="17" y="43"/>
                  <a:pt x="15" y="44"/>
                  <a:pt x="13" y="44"/>
                </a:cubicBezTo>
                <a:close/>
                <a:moveTo>
                  <a:pt x="23" y="37"/>
                </a:moveTo>
                <a:cubicBezTo>
                  <a:pt x="3" y="37"/>
                  <a:pt x="3" y="37"/>
                  <a:pt x="3" y="37"/>
                </a:cubicBezTo>
                <a:cubicBezTo>
                  <a:pt x="3" y="6"/>
                  <a:pt x="3" y="6"/>
                  <a:pt x="3" y="6"/>
                </a:cubicBezTo>
                <a:cubicBezTo>
                  <a:pt x="23" y="6"/>
                  <a:pt x="23" y="6"/>
                  <a:pt x="23" y="6"/>
                </a:cubicBezTo>
                <a:lnTo>
                  <a:pt x="23" y="37"/>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57" name="Freeform 170"/>
          <p:cNvSpPr>
            <a:spLocks noEditPoints="1"/>
          </p:cNvSpPr>
          <p:nvPr/>
        </p:nvSpPr>
        <p:spPr bwMode="auto">
          <a:xfrm>
            <a:off x="4982663" y="2274485"/>
            <a:ext cx="401566" cy="343683"/>
          </a:xfrm>
          <a:custGeom>
            <a:avLst/>
            <a:gdLst>
              <a:gd name="T0" fmla="*/ 35 w 47"/>
              <a:gd name="T1" fmla="*/ 12 h 40"/>
              <a:gd name="T2" fmla="*/ 37 w 47"/>
              <a:gd name="T3" fmla="*/ 12 h 40"/>
              <a:gd name="T4" fmla="*/ 37 w 47"/>
              <a:gd name="T5" fmla="*/ 17 h 40"/>
              <a:gd name="T6" fmla="*/ 47 w 47"/>
              <a:gd name="T7" fmla="*/ 8 h 40"/>
              <a:gd name="T8" fmla="*/ 37 w 47"/>
              <a:gd name="T9" fmla="*/ 0 h 40"/>
              <a:gd name="T10" fmla="*/ 37 w 47"/>
              <a:gd name="T11" fmla="*/ 5 h 40"/>
              <a:gd name="T12" fmla="*/ 35 w 47"/>
              <a:gd name="T13" fmla="*/ 5 h 40"/>
              <a:gd name="T14" fmla="*/ 17 w 47"/>
              <a:gd name="T15" fmla="*/ 17 h 40"/>
              <a:gd name="T16" fmla="*/ 5 w 47"/>
              <a:gd name="T17" fmla="*/ 27 h 40"/>
              <a:gd name="T18" fmla="*/ 0 w 47"/>
              <a:gd name="T19" fmla="*/ 27 h 40"/>
              <a:gd name="T20" fmla="*/ 0 w 47"/>
              <a:gd name="T21" fmla="*/ 34 h 40"/>
              <a:gd name="T22" fmla="*/ 5 w 47"/>
              <a:gd name="T23" fmla="*/ 34 h 40"/>
              <a:gd name="T24" fmla="*/ 23 w 47"/>
              <a:gd name="T25" fmla="*/ 21 h 40"/>
              <a:gd name="T26" fmla="*/ 35 w 47"/>
              <a:gd name="T27" fmla="*/ 12 h 40"/>
              <a:gd name="T28" fmla="*/ 13 w 47"/>
              <a:gd name="T29" fmla="*/ 16 h 40"/>
              <a:gd name="T30" fmla="*/ 14 w 47"/>
              <a:gd name="T31" fmla="*/ 15 h 40"/>
              <a:gd name="T32" fmla="*/ 17 w 47"/>
              <a:gd name="T33" fmla="*/ 11 h 40"/>
              <a:gd name="T34" fmla="*/ 5 w 47"/>
              <a:gd name="T35" fmla="*/ 6 h 40"/>
              <a:gd name="T36" fmla="*/ 0 w 47"/>
              <a:gd name="T37" fmla="*/ 6 h 40"/>
              <a:gd name="T38" fmla="*/ 0 w 47"/>
              <a:gd name="T39" fmla="*/ 12 h 40"/>
              <a:gd name="T40" fmla="*/ 5 w 47"/>
              <a:gd name="T41" fmla="*/ 12 h 40"/>
              <a:gd name="T42" fmla="*/ 13 w 47"/>
              <a:gd name="T43" fmla="*/ 16 h 40"/>
              <a:gd name="T44" fmla="*/ 37 w 47"/>
              <a:gd name="T45" fmla="*/ 27 h 40"/>
              <a:gd name="T46" fmla="*/ 35 w 47"/>
              <a:gd name="T47" fmla="*/ 27 h 40"/>
              <a:gd name="T48" fmla="*/ 27 w 47"/>
              <a:gd name="T49" fmla="*/ 23 h 40"/>
              <a:gd name="T50" fmla="*/ 26 w 47"/>
              <a:gd name="T51" fmla="*/ 24 h 40"/>
              <a:gd name="T52" fmla="*/ 23 w 47"/>
              <a:gd name="T53" fmla="*/ 29 h 40"/>
              <a:gd name="T54" fmla="*/ 35 w 47"/>
              <a:gd name="T55" fmla="*/ 34 h 40"/>
              <a:gd name="T56" fmla="*/ 37 w 47"/>
              <a:gd name="T57" fmla="*/ 34 h 40"/>
              <a:gd name="T58" fmla="*/ 37 w 47"/>
              <a:gd name="T59" fmla="*/ 40 h 40"/>
              <a:gd name="T60" fmla="*/ 47 w 47"/>
              <a:gd name="T61" fmla="*/ 31 h 40"/>
              <a:gd name="T62" fmla="*/ 37 w 47"/>
              <a:gd name="T63" fmla="*/ 23 h 40"/>
              <a:gd name="T64" fmla="*/ 37 w 47"/>
              <a:gd name="T65" fmla="*/ 27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7" h="40">
                <a:moveTo>
                  <a:pt x="35" y="12"/>
                </a:moveTo>
                <a:cubicBezTo>
                  <a:pt x="37" y="12"/>
                  <a:pt x="37" y="12"/>
                  <a:pt x="37" y="12"/>
                </a:cubicBezTo>
                <a:cubicBezTo>
                  <a:pt x="37" y="17"/>
                  <a:pt x="37" y="17"/>
                  <a:pt x="37" y="17"/>
                </a:cubicBezTo>
                <a:cubicBezTo>
                  <a:pt x="47" y="8"/>
                  <a:pt x="47" y="8"/>
                  <a:pt x="47" y="8"/>
                </a:cubicBezTo>
                <a:cubicBezTo>
                  <a:pt x="37" y="0"/>
                  <a:pt x="37" y="0"/>
                  <a:pt x="37" y="0"/>
                </a:cubicBezTo>
                <a:cubicBezTo>
                  <a:pt x="37" y="5"/>
                  <a:pt x="37" y="5"/>
                  <a:pt x="37" y="5"/>
                </a:cubicBezTo>
                <a:cubicBezTo>
                  <a:pt x="35" y="5"/>
                  <a:pt x="35" y="5"/>
                  <a:pt x="35" y="5"/>
                </a:cubicBezTo>
                <a:cubicBezTo>
                  <a:pt x="27" y="5"/>
                  <a:pt x="22" y="12"/>
                  <a:pt x="17" y="17"/>
                </a:cubicBezTo>
                <a:cubicBezTo>
                  <a:pt x="14" y="23"/>
                  <a:pt x="10" y="27"/>
                  <a:pt x="5" y="27"/>
                </a:cubicBezTo>
                <a:cubicBezTo>
                  <a:pt x="0" y="27"/>
                  <a:pt x="0" y="27"/>
                  <a:pt x="0" y="27"/>
                </a:cubicBezTo>
                <a:cubicBezTo>
                  <a:pt x="0" y="34"/>
                  <a:pt x="0" y="34"/>
                  <a:pt x="0" y="34"/>
                </a:cubicBezTo>
                <a:cubicBezTo>
                  <a:pt x="5" y="34"/>
                  <a:pt x="5" y="34"/>
                  <a:pt x="5" y="34"/>
                </a:cubicBezTo>
                <a:cubicBezTo>
                  <a:pt x="14" y="34"/>
                  <a:pt x="18" y="27"/>
                  <a:pt x="23" y="21"/>
                </a:cubicBezTo>
                <a:cubicBezTo>
                  <a:pt x="27" y="16"/>
                  <a:pt x="30" y="12"/>
                  <a:pt x="35" y="12"/>
                </a:cubicBezTo>
                <a:close/>
                <a:moveTo>
                  <a:pt x="13" y="16"/>
                </a:moveTo>
                <a:cubicBezTo>
                  <a:pt x="13" y="16"/>
                  <a:pt x="13" y="15"/>
                  <a:pt x="14" y="15"/>
                </a:cubicBezTo>
                <a:cubicBezTo>
                  <a:pt x="15" y="13"/>
                  <a:pt x="16" y="12"/>
                  <a:pt x="17" y="11"/>
                </a:cubicBezTo>
                <a:cubicBezTo>
                  <a:pt x="14" y="8"/>
                  <a:pt x="10" y="6"/>
                  <a:pt x="5" y="6"/>
                </a:cubicBezTo>
                <a:cubicBezTo>
                  <a:pt x="0" y="6"/>
                  <a:pt x="0" y="6"/>
                  <a:pt x="0" y="6"/>
                </a:cubicBezTo>
                <a:cubicBezTo>
                  <a:pt x="0" y="12"/>
                  <a:pt x="0" y="12"/>
                  <a:pt x="0" y="12"/>
                </a:cubicBezTo>
                <a:cubicBezTo>
                  <a:pt x="5" y="12"/>
                  <a:pt x="5" y="12"/>
                  <a:pt x="5" y="12"/>
                </a:cubicBezTo>
                <a:cubicBezTo>
                  <a:pt x="8" y="12"/>
                  <a:pt x="10" y="14"/>
                  <a:pt x="13" y="16"/>
                </a:cubicBezTo>
                <a:close/>
                <a:moveTo>
                  <a:pt x="37" y="27"/>
                </a:moveTo>
                <a:cubicBezTo>
                  <a:pt x="35" y="27"/>
                  <a:pt x="35" y="27"/>
                  <a:pt x="35" y="27"/>
                </a:cubicBezTo>
                <a:cubicBezTo>
                  <a:pt x="32" y="27"/>
                  <a:pt x="30" y="26"/>
                  <a:pt x="27" y="23"/>
                </a:cubicBezTo>
                <a:cubicBezTo>
                  <a:pt x="27" y="24"/>
                  <a:pt x="27" y="24"/>
                  <a:pt x="26" y="24"/>
                </a:cubicBezTo>
                <a:cubicBezTo>
                  <a:pt x="25" y="26"/>
                  <a:pt x="24" y="27"/>
                  <a:pt x="23" y="29"/>
                </a:cubicBezTo>
                <a:cubicBezTo>
                  <a:pt x="26" y="32"/>
                  <a:pt x="30" y="34"/>
                  <a:pt x="35" y="34"/>
                </a:cubicBezTo>
                <a:cubicBezTo>
                  <a:pt x="37" y="34"/>
                  <a:pt x="37" y="34"/>
                  <a:pt x="37" y="34"/>
                </a:cubicBezTo>
                <a:cubicBezTo>
                  <a:pt x="37" y="40"/>
                  <a:pt x="37" y="40"/>
                  <a:pt x="37" y="40"/>
                </a:cubicBezTo>
                <a:cubicBezTo>
                  <a:pt x="47" y="31"/>
                  <a:pt x="47" y="31"/>
                  <a:pt x="47" y="31"/>
                </a:cubicBezTo>
                <a:cubicBezTo>
                  <a:pt x="37" y="23"/>
                  <a:pt x="37" y="23"/>
                  <a:pt x="37" y="23"/>
                </a:cubicBezTo>
                <a:lnTo>
                  <a:pt x="37" y="27"/>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58" name="Freeform 171"/>
          <p:cNvSpPr>
            <a:spLocks noEditPoints="1"/>
          </p:cNvSpPr>
          <p:nvPr/>
        </p:nvSpPr>
        <p:spPr bwMode="auto">
          <a:xfrm>
            <a:off x="6170574" y="2283530"/>
            <a:ext cx="325593" cy="325593"/>
          </a:xfrm>
          <a:custGeom>
            <a:avLst/>
            <a:gdLst>
              <a:gd name="T0" fmla="*/ 37 w 38"/>
              <a:gd name="T1" fmla="*/ 32 h 38"/>
              <a:gd name="T2" fmla="*/ 28 w 38"/>
              <a:gd name="T3" fmla="*/ 23 h 38"/>
              <a:gd name="T4" fmla="*/ 30 w 38"/>
              <a:gd name="T5" fmla="*/ 15 h 38"/>
              <a:gd name="T6" fmla="*/ 15 w 38"/>
              <a:gd name="T7" fmla="*/ 0 h 38"/>
              <a:gd name="T8" fmla="*/ 0 w 38"/>
              <a:gd name="T9" fmla="*/ 15 h 38"/>
              <a:gd name="T10" fmla="*/ 15 w 38"/>
              <a:gd name="T11" fmla="*/ 30 h 38"/>
              <a:gd name="T12" fmla="*/ 23 w 38"/>
              <a:gd name="T13" fmla="*/ 28 h 38"/>
              <a:gd name="T14" fmla="*/ 32 w 38"/>
              <a:gd name="T15" fmla="*/ 37 h 38"/>
              <a:gd name="T16" fmla="*/ 35 w 38"/>
              <a:gd name="T17" fmla="*/ 37 h 38"/>
              <a:gd name="T18" fmla="*/ 37 w 38"/>
              <a:gd name="T19" fmla="*/ 35 h 38"/>
              <a:gd name="T20" fmla="*/ 37 w 38"/>
              <a:gd name="T21" fmla="*/ 32 h 38"/>
              <a:gd name="T22" fmla="*/ 5 w 38"/>
              <a:gd name="T23" fmla="*/ 15 h 38"/>
              <a:gd name="T24" fmla="*/ 15 w 38"/>
              <a:gd name="T25" fmla="*/ 5 h 38"/>
              <a:gd name="T26" fmla="*/ 25 w 38"/>
              <a:gd name="T27" fmla="*/ 15 h 38"/>
              <a:gd name="T28" fmla="*/ 15 w 38"/>
              <a:gd name="T29" fmla="*/ 25 h 38"/>
              <a:gd name="T30" fmla="*/ 5 w 38"/>
              <a:gd name="T31" fmla="*/ 15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8" h="38">
                <a:moveTo>
                  <a:pt x="37" y="32"/>
                </a:moveTo>
                <a:cubicBezTo>
                  <a:pt x="28" y="23"/>
                  <a:pt x="28" y="23"/>
                  <a:pt x="28" y="23"/>
                </a:cubicBezTo>
                <a:cubicBezTo>
                  <a:pt x="29" y="21"/>
                  <a:pt x="30" y="18"/>
                  <a:pt x="30" y="15"/>
                </a:cubicBezTo>
                <a:cubicBezTo>
                  <a:pt x="30" y="7"/>
                  <a:pt x="23" y="0"/>
                  <a:pt x="15" y="0"/>
                </a:cubicBezTo>
                <a:cubicBezTo>
                  <a:pt x="7" y="0"/>
                  <a:pt x="0" y="7"/>
                  <a:pt x="0" y="15"/>
                </a:cubicBezTo>
                <a:cubicBezTo>
                  <a:pt x="0" y="23"/>
                  <a:pt x="7" y="30"/>
                  <a:pt x="15" y="30"/>
                </a:cubicBezTo>
                <a:cubicBezTo>
                  <a:pt x="18" y="30"/>
                  <a:pt x="21" y="29"/>
                  <a:pt x="23" y="28"/>
                </a:cubicBezTo>
                <a:cubicBezTo>
                  <a:pt x="32" y="37"/>
                  <a:pt x="32" y="37"/>
                  <a:pt x="32" y="37"/>
                </a:cubicBezTo>
                <a:cubicBezTo>
                  <a:pt x="32" y="38"/>
                  <a:pt x="34" y="38"/>
                  <a:pt x="35" y="37"/>
                </a:cubicBezTo>
                <a:cubicBezTo>
                  <a:pt x="37" y="35"/>
                  <a:pt x="37" y="35"/>
                  <a:pt x="37" y="35"/>
                </a:cubicBezTo>
                <a:cubicBezTo>
                  <a:pt x="38" y="34"/>
                  <a:pt x="38" y="33"/>
                  <a:pt x="37" y="32"/>
                </a:cubicBezTo>
                <a:close/>
                <a:moveTo>
                  <a:pt x="5" y="15"/>
                </a:moveTo>
                <a:cubicBezTo>
                  <a:pt x="5" y="9"/>
                  <a:pt x="9" y="5"/>
                  <a:pt x="15" y="5"/>
                </a:cubicBezTo>
                <a:cubicBezTo>
                  <a:pt x="20" y="5"/>
                  <a:pt x="25" y="10"/>
                  <a:pt x="25" y="15"/>
                </a:cubicBezTo>
                <a:cubicBezTo>
                  <a:pt x="25" y="21"/>
                  <a:pt x="21" y="25"/>
                  <a:pt x="15" y="25"/>
                </a:cubicBezTo>
                <a:cubicBezTo>
                  <a:pt x="10" y="25"/>
                  <a:pt x="5" y="20"/>
                  <a:pt x="5" y="15"/>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59" name="Freeform 172"/>
          <p:cNvSpPr>
            <a:spLocks noEditPoints="1"/>
          </p:cNvSpPr>
          <p:nvPr/>
        </p:nvSpPr>
        <p:spPr bwMode="auto">
          <a:xfrm>
            <a:off x="4376596" y="2254588"/>
            <a:ext cx="387095" cy="383477"/>
          </a:xfrm>
          <a:custGeom>
            <a:avLst/>
            <a:gdLst>
              <a:gd name="T0" fmla="*/ 22 w 45"/>
              <a:gd name="T1" fmla="*/ 0 h 45"/>
              <a:gd name="T2" fmla="*/ 0 w 45"/>
              <a:gd name="T3" fmla="*/ 22 h 45"/>
              <a:gd name="T4" fmla="*/ 22 w 45"/>
              <a:gd name="T5" fmla="*/ 45 h 45"/>
              <a:gd name="T6" fmla="*/ 45 w 45"/>
              <a:gd name="T7" fmla="*/ 22 h 45"/>
              <a:gd name="T8" fmla="*/ 22 w 45"/>
              <a:gd name="T9" fmla="*/ 0 h 45"/>
              <a:gd name="T10" fmla="*/ 42 w 45"/>
              <a:gd name="T11" fmla="*/ 22 h 45"/>
              <a:gd name="T12" fmla="*/ 38 w 45"/>
              <a:gd name="T13" fmla="*/ 34 h 45"/>
              <a:gd name="T14" fmla="*/ 37 w 45"/>
              <a:gd name="T15" fmla="*/ 31 h 45"/>
              <a:gd name="T16" fmla="*/ 38 w 45"/>
              <a:gd name="T17" fmla="*/ 24 h 45"/>
              <a:gd name="T18" fmla="*/ 35 w 45"/>
              <a:gd name="T19" fmla="*/ 19 h 45"/>
              <a:gd name="T20" fmla="*/ 30 w 45"/>
              <a:gd name="T21" fmla="*/ 16 h 45"/>
              <a:gd name="T22" fmla="*/ 33 w 45"/>
              <a:gd name="T23" fmla="*/ 8 h 45"/>
              <a:gd name="T24" fmla="*/ 28 w 45"/>
              <a:gd name="T25" fmla="*/ 6 h 45"/>
              <a:gd name="T26" fmla="*/ 29 w 45"/>
              <a:gd name="T27" fmla="*/ 4 h 45"/>
              <a:gd name="T28" fmla="*/ 42 w 45"/>
              <a:gd name="T29" fmla="*/ 22 h 45"/>
              <a:gd name="T30" fmla="*/ 20 w 45"/>
              <a:gd name="T31" fmla="*/ 3 h 45"/>
              <a:gd name="T32" fmla="*/ 17 w 45"/>
              <a:gd name="T33" fmla="*/ 5 h 45"/>
              <a:gd name="T34" fmla="*/ 14 w 45"/>
              <a:gd name="T35" fmla="*/ 8 h 45"/>
              <a:gd name="T36" fmla="*/ 11 w 45"/>
              <a:gd name="T37" fmla="*/ 12 h 45"/>
              <a:gd name="T38" fmla="*/ 13 w 45"/>
              <a:gd name="T39" fmla="*/ 14 h 45"/>
              <a:gd name="T40" fmla="*/ 16 w 45"/>
              <a:gd name="T41" fmla="*/ 15 h 45"/>
              <a:gd name="T42" fmla="*/ 23 w 45"/>
              <a:gd name="T43" fmla="*/ 22 h 45"/>
              <a:gd name="T44" fmla="*/ 18 w 45"/>
              <a:gd name="T45" fmla="*/ 28 h 45"/>
              <a:gd name="T46" fmla="*/ 17 w 45"/>
              <a:gd name="T47" fmla="*/ 31 h 45"/>
              <a:gd name="T48" fmla="*/ 17 w 45"/>
              <a:gd name="T49" fmla="*/ 37 h 45"/>
              <a:gd name="T50" fmla="*/ 13 w 45"/>
              <a:gd name="T51" fmla="*/ 32 h 45"/>
              <a:gd name="T52" fmla="*/ 12 w 45"/>
              <a:gd name="T53" fmla="*/ 27 h 45"/>
              <a:gd name="T54" fmla="*/ 8 w 45"/>
              <a:gd name="T55" fmla="*/ 22 h 45"/>
              <a:gd name="T56" fmla="*/ 10 w 45"/>
              <a:gd name="T57" fmla="*/ 17 h 45"/>
              <a:gd name="T58" fmla="*/ 5 w 45"/>
              <a:gd name="T59" fmla="*/ 16 h 45"/>
              <a:gd name="T60" fmla="*/ 20 w 45"/>
              <a:gd name="T61" fmla="*/ 3 h 45"/>
              <a:gd name="T62" fmla="*/ 16 w 45"/>
              <a:gd name="T63" fmla="*/ 41 h 45"/>
              <a:gd name="T64" fmla="*/ 19 w 45"/>
              <a:gd name="T65" fmla="*/ 39 h 45"/>
              <a:gd name="T66" fmla="*/ 22 w 45"/>
              <a:gd name="T67" fmla="*/ 38 h 45"/>
              <a:gd name="T68" fmla="*/ 28 w 45"/>
              <a:gd name="T69" fmla="*/ 37 h 45"/>
              <a:gd name="T70" fmla="*/ 33 w 45"/>
              <a:gd name="T71" fmla="*/ 38 h 45"/>
              <a:gd name="T72" fmla="*/ 22 w 45"/>
              <a:gd name="T73" fmla="*/ 42 h 45"/>
              <a:gd name="T74" fmla="*/ 16 w 45"/>
              <a:gd name="T75" fmla="*/ 41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5" h="45">
                <a:moveTo>
                  <a:pt x="22" y="0"/>
                </a:moveTo>
                <a:cubicBezTo>
                  <a:pt x="10" y="0"/>
                  <a:pt x="0" y="10"/>
                  <a:pt x="0" y="22"/>
                </a:cubicBezTo>
                <a:cubicBezTo>
                  <a:pt x="0" y="35"/>
                  <a:pt x="10" y="45"/>
                  <a:pt x="22" y="45"/>
                </a:cubicBezTo>
                <a:cubicBezTo>
                  <a:pt x="35" y="45"/>
                  <a:pt x="45" y="35"/>
                  <a:pt x="45" y="22"/>
                </a:cubicBezTo>
                <a:cubicBezTo>
                  <a:pt x="45" y="10"/>
                  <a:pt x="35" y="0"/>
                  <a:pt x="22" y="0"/>
                </a:cubicBezTo>
                <a:close/>
                <a:moveTo>
                  <a:pt x="42" y="22"/>
                </a:moveTo>
                <a:cubicBezTo>
                  <a:pt x="42" y="27"/>
                  <a:pt x="40" y="31"/>
                  <a:pt x="38" y="34"/>
                </a:cubicBezTo>
                <a:cubicBezTo>
                  <a:pt x="37" y="34"/>
                  <a:pt x="36" y="32"/>
                  <a:pt x="37" y="31"/>
                </a:cubicBezTo>
                <a:cubicBezTo>
                  <a:pt x="38" y="29"/>
                  <a:pt x="38" y="25"/>
                  <a:pt x="38" y="24"/>
                </a:cubicBezTo>
                <a:cubicBezTo>
                  <a:pt x="38" y="23"/>
                  <a:pt x="37" y="19"/>
                  <a:pt x="35" y="19"/>
                </a:cubicBezTo>
                <a:cubicBezTo>
                  <a:pt x="33" y="19"/>
                  <a:pt x="32" y="19"/>
                  <a:pt x="30" y="16"/>
                </a:cubicBezTo>
                <a:cubicBezTo>
                  <a:pt x="28" y="11"/>
                  <a:pt x="35" y="10"/>
                  <a:pt x="33" y="8"/>
                </a:cubicBezTo>
                <a:cubicBezTo>
                  <a:pt x="32" y="7"/>
                  <a:pt x="28" y="11"/>
                  <a:pt x="28" y="6"/>
                </a:cubicBezTo>
                <a:cubicBezTo>
                  <a:pt x="28" y="5"/>
                  <a:pt x="28" y="5"/>
                  <a:pt x="29" y="4"/>
                </a:cubicBezTo>
                <a:cubicBezTo>
                  <a:pt x="36" y="7"/>
                  <a:pt x="42" y="14"/>
                  <a:pt x="42" y="22"/>
                </a:cubicBezTo>
                <a:close/>
                <a:moveTo>
                  <a:pt x="20" y="3"/>
                </a:moveTo>
                <a:cubicBezTo>
                  <a:pt x="19" y="4"/>
                  <a:pt x="18" y="5"/>
                  <a:pt x="17" y="5"/>
                </a:cubicBezTo>
                <a:cubicBezTo>
                  <a:pt x="16" y="7"/>
                  <a:pt x="15" y="7"/>
                  <a:pt x="14" y="8"/>
                </a:cubicBezTo>
                <a:cubicBezTo>
                  <a:pt x="13" y="9"/>
                  <a:pt x="11" y="11"/>
                  <a:pt x="11" y="12"/>
                </a:cubicBezTo>
                <a:cubicBezTo>
                  <a:pt x="11" y="13"/>
                  <a:pt x="12" y="15"/>
                  <a:pt x="13" y="14"/>
                </a:cubicBezTo>
                <a:cubicBezTo>
                  <a:pt x="13" y="14"/>
                  <a:pt x="15" y="14"/>
                  <a:pt x="16" y="15"/>
                </a:cubicBezTo>
                <a:cubicBezTo>
                  <a:pt x="18" y="15"/>
                  <a:pt x="26" y="15"/>
                  <a:pt x="23" y="22"/>
                </a:cubicBezTo>
                <a:cubicBezTo>
                  <a:pt x="22" y="24"/>
                  <a:pt x="19" y="24"/>
                  <a:pt x="18" y="28"/>
                </a:cubicBezTo>
                <a:cubicBezTo>
                  <a:pt x="18" y="28"/>
                  <a:pt x="17" y="30"/>
                  <a:pt x="17" y="31"/>
                </a:cubicBezTo>
                <a:cubicBezTo>
                  <a:pt x="17" y="32"/>
                  <a:pt x="18" y="37"/>
                  <a:pt x="17" y="37"/>
                </a:cubicBezTo>
                <a:cubicBezTo>
                  <a:pt x="16" y="37"/>
                  <a:pt x="13" y="33"/>
                  <a:pt x="13" y="32"/>
                </a:cubicBezTo>
                <a:cubicBezTo>
                  <a:pt x="13" y="31"/>
                  <a:pt x="12" y="29"/>
                  <a:pt x="12" y="27"/>
                </a:cubicBezTo>
                <a:cubicBezTo>
                  <a:pt x="12" y="25"/>
                  <a:pt x="8" y="25"/>
                  <a:pt x="8" y="22"/>
                </a:cubicBezTo>
                <a:cubicBezTo>
                  <a:pt x="8" y="19"/>
                  <a:pt x="10" y="18"/>
                  <a:pt x="10" y="17"/>
                </a:cubicBezTo>
                <a:cubicBezTo>
                  <a:pt x="9" y="16"/>
                  <a:pt x="6" y="16"/>
                  <a:pt x="5" y="16"/>
                </a:cubicBezTo>
                <a:cubicBezTo>
                  <a:pt x="7" y="9"/>
                  <a:pt x="13" y="4"/>
                  <a:pt x="20" y="3"/>
                </a:cubicBezTo>
                <a:close/>
                <a:moveTo>
                  <a:pt x="16" y="41"/>
                </a:moveTo>
                <a:cubicBezTo>
                  <a:pt x="18" y="40"/>
                  <a:pt x="18" y="39"/>
                  <a:pt x="19" y="39"/>
                </a:cubicBezTo>
                <a:cubicBezTo>
                  <a:pt x="20" y="39"/>
                  <a:pt x="21" y="39"/>
                  <a:pt x="22" y="38"/>
                </a:cubicBezTo>
                <a:cubicBezTo>
                  <a:pt x="23" y="38"/>
                  <a:pt x="26" y="37"/>
                  <a:pt x="28" y="37"/>
                </a:cubicBezTo>
                <a:cubicBezTo>
                  <a:pt x="29" y="37"/>
                  <a:pt x="32" y="37"/>
                  <a:pt x="33" y="38"/>
                </a:cubicBezTo>
                <a:cubicBezTo>
                  <a:pt x="30" y="40"/>
                  <a:pt x="26" y="42"/>
                  <a:pt x="22" y="42"/>
                </a:cubicBezTo>
                <a:cubicBezTo>
                  <a:pt x="20" y="42"/>
                  <a:pt x="18" y="41"/>
                  <a:pt x="16" y="41"/>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60" name="Freeform 173"/>
          <p:cNvSpPr>
            <a:spLocks noEditPoints="1"/>
          </p:cNvSpPr>
          <p:nvPr/>
        </p:nvSpPr>
        <p:spPr bwMode="auto">
          <a:xfrm>
            <a:off x="1436267" y="2321515"/>
            <a:ext cx="401566" cy="249623"/>
          </a:xfrm>
          <a:custGeom>
            <a:avLst/>
            <a:gdLst>
              <a:gd name="T0" fmla="*/ 3 w 47"/>
              <a:gd name="T1" fmla="*/ 0 h 29"/>
              <a:gd name="T2" fmla="*/ 0 w 47"/>
              <a:gd name="T3" fmla="*/ 25 h 29"/>
              <a:gd name="T4" fmla="*/ 44 w 47"/>
              <a:gd name="T5" fmla="*/ 29 h 29"/>
              <a:gd name="T6" fmla="*/ 47 w 47"/>
              <a:gd name="T7" fmla="*/ 4 h 29"/>
              <a:gd name="T8" fmla="*/ 26 w 47"/>
              <a:gd name="T9" fmla="*/ 5 h 29"/>
              <a:gd name="T10" fmla="*/ 30 w 47"/>
              <a:gd name="T11" fmla="*/ 10 h 29"/>
              <a:gd name="T12" fmla="*/ 26 w 47"/>
              <a:gd name="T13" fmla="*/ 5 h 29"/>
              <a:gd name="T14" fmla="*/ 33 w 47"/>
              <a:gd name="T15" fmla="*/ 17 h 29"/>
              <a:gd name="T16" fmla="*/ 28 w 47"/>
              <a:gd name="T17" fmla="*/ 12 h 29"/>
              <a:gd name="T18" fmla="*/ 19 w 47"/>
              <a:gd name="T19" fmla="*/ 5 h 29"/>
              <a:gd name="T20" fmla="*/ 23 w 47"/>
              <a:gd name="T21" fmla="*/ 10 h 29"/>
              <a:gd name="T22" fmla="*/ 19 w 47"/>
              <a:gd name="T23" fmla="*/ 5 h 29"/>
              <a:gd name="T24" fmla="*/ 26 w 47"/>
              <a:gd name="T25" fmla="*/ 17 h 29"/>
              <a:gd name="T26" fmla="*/ 21 w 47"/>
              <a:gd name="T27" fmla="*/ 12 h 29"/>
              <a:gd name="T28" fmla="*/ 12 w 47"/>
              <a:gd name="T29" fmla="*/ 5 h 29"/>
              <a:gd name="T30" fmla="*/ 16 w 47"/>
              <a:gd name="T31" fmla="*/ 10 h 29"/>
              <a:gd name="T32" fmla="*/ 12 w 47"/>
              <a:gd name="T33" fmla="*/ 5 h 29"/>
              <a:gd name="T34" fmla="*/ 19 w 47"/>
              <a:gd name="T35" fmla="*/ 17 h 29"/>
              <a:gd name="T36" fmla="*/ 14 w 47"/>
              <a:gd name="T37" fmla="*/ 12 h 29"/>
              <a:gd name="T38" fmla="*/ 5 w 47"/>
              <a:gd name="T39" fmla="*/ 5 h 29"/>
              <a:gd name="T40" fmla="*/ 9 w 47"/>
              <a:gd name="T41" fmla="*/ 10 h 29"/>
              <a:gd name="T42" fmla="*/ 5 w 47"/>
              <a:gd name="T43" fmla="*/ 5 h 29"/>
              <a:gd name="T44" fmla="*/ 12 w 47"/>
              <a:gd name="T45" fmla="*/ 17 h 29"/>
              <a:gd name="T46" fmla="*/ 7 w 47"/>
              <a:gd name="T47" fmla="*/ 12 h 29"/>
              <a:gd name="T48" fmla="*/ 9 w 47"/>
              <a:gd name="T49" fmla="*/ 24 h 29"/>
              <a:gd name="T50" fmla="*/ 5 w 47"/>
              <a:gd name="T51" fmla="*/ 19 h 29"/>
              <a:gd name="T52" fmla="*/ 9 w 47"/>
              <a:gd name="T53" fmla="*/ 24 h 29"/>
              <a:gd name="T54" fmla="*/ 12 w 47"/>
              <a:gd name="T55" fmla="*/ 24 h 29"/>
              <a:gd name="T56" fmla="*/ 35 w 47"/>
              <a:gd name="T57" fmla="*/ 19 h 29"/>
              <a:gd name="T58" fmla="*/ 42 w 47"/>
              <a:gd name="T59" fmla="*/ 24 h 29"/>
              <a:gd name="T60" fmla="*/ 37 w 47"/>
              <a:gd name="T61" fmla="*/ 19 h 29"/>
              <a:gd name="T62" fmla="*/ 42 w 47"/>
              <a:gd name="T63" fmla="*/ 24 h 29"/>
              <a:gd name="T64" fmla="*/ 35 w 47"/>
              <a:gd name="T65" fmla="*/ 12 h 29"/>
              <a:gd name="T66" fmla="*/ 40 w 47"/>
              <a:gd name="T67" fmla="*/ 17 h 29"/>
              <a:gd name="T68" fmla="*/ 42 w 47"/>
              <a:gd name="T69" fmla="*/ 10 h 29"/>
              <a:gd name="T70" fmla="*/ 33 w 47"/>
              <a:gd name="T71" fmla="*/ 5 h 29"/>
              <a:gd name="T72" fmla="*/ 42 w 47"/>
              <a:gd name="T73" fmla="*/ 1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7" h="29">
                <a:moveTo>
                  <a:pt x="44" y="0"/>
                </a:moveTo>
                <a:cubicBezTo>
                  <a:pt x="3" y="0"/>
                  <a:pt x="3" y="0"/>
                  <a:pt x="3" y="0"/>
                </a:cubicBezTo>
                <a:cubicBezTo>
                  <a:pt x="1" y="0"/>
                  <a:pt x="0" y="2"/>
                  <a:pt x="0" y="4"/>
                </a:cubicBezTo>
                <a:cubicBezTo>
                  <a:pt x="0" y="25"/>
                  <a:pt x="0" y="25"/>
                  <a:pt x="0" y="25"/>
                </a:cubicBezTo>
                <a:cubicBezTo>
                  <a:pt x="0" y="27"/>
                  <a:pt x="1" y="29"/>
                  <a:pt x="3" y="29"/>
                </a:cubicBezTo>
                <a:cubicBezTo>
                  <a:pt x="44" y="29"/>
                  <a:pt x="44" y="29"/>
                  <a:pt x="44" y="29"/>
                </a:cubicBezTo>
                <a:cubicBezTo>
                  <a:pt x="45" y="29"/>
                  <a:pt x="47" y="27"/>
                  <a:pt x="47" y="25"/>
                </a:cubicBezTo>
                <a:cubicBezTo>
                  <a:pt x="47" y="4"/>
                  <a:pt x="47" y="4"/>
                  <a:pt x="47" y="4"/>
                </a:cubicBezTo>
                <a:cubicBezTo>
                  <a:pt x="47" y="2"/>
                  <a:pt x="45" y="0"/>
                  <a:pt x="44" y="0"/>
                </a:cubicBezTo>
                <a:close/>
                <a:moveTo>
                  <a:pt x="26" y="5"/>
                </a:moveTo>
                <a:cubicBezTo>
                  <a:pt x="30" y="5"/>
                  <a:pt x="30" y="5"/>
                  <a:pt x="30" y="5"/>
                </a:cubicBezTo>
                <a:cubicBezTo>
                  <a:pt x="30" y="10"/>
                  <a:pt x="30" y="10"/>
                  <a:pt x="30" y="10"/>
                </a:cubicBezTo>
                <a:cubicBezTo>
                  <a:pt x="26" y="10"/>
                  <a:pt x="26" y="10"/>
                  <a:pt x="26" y="10"/>
                </a:cubicBezTo>
                <a:lnTo>
                  <a:pt x="26" y="5"/>
                </a:lnTo>
                <a:close/>
                <a:moveTo>
                  <a:pt x="33" y="12"/>
                </a:moveTo>
                <a:cubicBezTo>
                  <a:pt x="33" y="17"/>
                  <a:pt x="33" y="17"/>
                  <a:pt x="33" y="17"/>
                </a:cubicBezTo>
                <a:cubicBezTo>
                  <a:pt x="28" y="17"/>
                  <a:pt x="28" y="17"/>
                  <a:pt x="28" y="17"/>
                </a:cubicBezTo>
                <a:cubicBezTo>
                  <a:pt x="28" y="12"/>
                  <a:pt x="28" y="12"/>
                  <a:pt x="28" y="12"/>
                </a:cubicBezTo>
                <a:lnTo>
                  <a:pt x="33" y="12"/>
                </a:lnTo>
                <a:close/>
                <a:moveTo>
                  <a:pt x="19" y="5"/>
                </a:moveTo>
                <a:cubicBezTo>
                  <a:pt x="23" y="5"/>
                  <a:pt x="23" y="5"/>
                  <a:pt x="23" y="5"/>
                </a:cubicBezTo>
                <a:cubicBezTo>
                  <a:pt x="23" y="10"/>
                  <a:pt x="23" y="10"/>
                  <a:pt x="23" y="10"/>
                </a:cubicBezTo>
                <a:cubicBezTo>
                  <a:pt x="19" y="10"/>
                  <a:pt x="19" y="10"/>
                  <a:pt x="19" y="10"/>
                </a:cubicBezTo>
                <a:lnTo>
                  <a:pt x="19" y="5"/>
                </a:lnTo>
                <a:close/>
                <a:moveTo>
                  <a:pt x="26" y="12"/>
                </a:moveTo>
                <a:cubicBezTo>
                  <a:pt x="26" y="17"/>
                  <a:pt x="26" y="17"/>
                  <a:pt x="26" y="17"/>
                </a:cubicBezTo>
                <a:cubicBezTo>
                  <a:pt x="21" y="17"/>
                  <a:pt x="21" y="17"/>
                  <a:pt x="21" y="17"/>
                </a:cubicBezTo>
                <a:cubicBezTo>
                  <a:pt x="21" y="12"/>
                  <a:pt x="21" y="12"/>
                  <a:pt x="21" y="12"/>
                </a:cubicBezTo>
                <a:lnTo>
                  <a:pt x="26" y="12"/>
                </a:lnTo>
                <a:close/>
                <a:moveTo>
                  <a:pt x="12" y="5"/>
                </a:moveTo>
                <a:cubicBezTo>
                  <a:pt x="16" y="5"/>
                  <a:pt x="16" y="5"/>
                  <a:pt x="16" y="5"/>
                </a:cubicBezTo>
                <a:cubicBezTo>
                  <a:pt x="16" y="10"/>
                  <a:pt x="16" y="10"/>
                  <a:pt x="16" y="10"/>
                </a:cubicBezTo>
                <a:cubicBezTo>
                  <a:pt x="12" y="10"/>
                  <a:pt x="12" y="10"/>
                  <a:pt x="12" y="10"/>
                </a:cubicBezTo>
                <a:lnTo>
                  <a:pt x="12" y="5"/>
                </a:lnTo>
                <a:close/>
                <a:moveTo>
                  <a:pt x="19" y="12"/>
                </a:moveTo>
                <a:cubicBezTo>
                  <a:pt x="19" y="17"/>
                  <a:pt x="19" y="17"/>
                  <a:pt x="19" y="17"/>
                </a:cubicBezTo>
                <a:cubicBezTo>
                  <a:pt x="14" y="17"/>
                  <a:pt x="14" y="17"/>
                  <a:pt x="14" y="17"/>
                </a:cubicBezTo>
                <a:cubicBezTo>
                  <a:pt x="14" y="12"/>
                  <a:pt x="14" y="12"/>
                  <a:pt x="14" y="12"/>
                </a:cubicBezTo>
                <a:lnTo>
                  <a:pt x="19" y="12"/>
                </a:lnTo>
                <a:close/>
                <a:moveTo>
                  <a:pt x="5" y="5"/>
                </a:moveTo>
                <a:cubicBezTo>
                  <a:pt x="9" y="5"/>
                  <a:pt x="9" y="5"/>
                  <a:pt x="9" y="5"/>
                </a:cubicBezTo>
                <a:cubicBezTo>
                  <a:pt x="9" y="10"/>
                  <a:pt x="9" y="10"/>
                  <a:pt x="9" y="10"/>
                </a:cubicBezTo>
                <a:cubicBezTo>
                  <a:pt x="5" y="10"/>
                  <a:pt x="5" y="10"/>
                  <a:pt x="5" y="10"/>
                </a:cubicBezTo>
                <a:lnTo>
                  <a:pt x="5" y="5"/>
                </a:lnTo>
                <a:close/>
                <a:moveTo>
                  <a:pt x="12" y="12"/>
                </a:moveTo>
                <a:cubicBezTo>
                  <a:pt x="12" y="17"/>
                  <a:pt x="12" y="17"/>
                  <a:pt x="12" y="17"/>
                </a:cubicBezTo>
                <a:cubicBezTo>
                  <a:pt x="7" y="17"/>
                  <a:pt x="7" y="17"/>
                  <a:pt x="7" y="17"/>
                </a:cubicBezTo>
                <a:cubicBezTo>
                  <a:pt x="7" y="12"/>
                  <a:pt x="7" y="12"/>
                  <a:pt x="7" y="12"/>
                </a:cubicBezTo>
                <a:lnTo>
                  <a:pt x="12" y="12"/>
                </a:lnTo>
                <a:close/>
                <a:moveTo>
                  <a:pt x="9" y="24"/>
                </a:moveTo>
                <a:cubicBezTo>
                  <a:pt x="5" y="24"/>
                  <a:pt x="5" y="24"/>
                  <a:pt x="5" y="24"/>
                </a:cubicBezTo>
                <a:cubicBezTo>
                  <a:pt x="5" y="19"/>
                  <a:pt x="5" y="19"/>
                  <a:pt x="5" y="19"/>
                </a:cubicBezTo>
                <a:cubicBezTo>
                  <a:pt x="9" y="19"/>
                  <a:pt x="9" y="19"/>
                  <a:pt x="9" y="19"/>
                </a:cubicBezTo>
                <a:lnTo>
                  <a:pt x="9" y="24"/>
                </a:lnTo>
                <a:close/>
                <a:moveTo>
                  <a:pt x="35" y="24"/>
                </a:moveTo>
                <a:cubicBezTo>
                  <a:pt x="12" y="24"/>
                  <a:pt x="12" y="24"/>
                  <a:pt x="12" y="24"/>
                </a:cubicBezTo>
                <a:cubicBezTo>
                  <a:pt x="12" y="19"/>
                  <a:pt x="12" y="19"/>
                  <a:pt x="12" y="19"/>
                </a:cubicBezTo>
                <a:cubicBezTo>
                  <a:pt x="35" y="19"/>
                  <a:pt x="35" y="19"/>
                  <a:pt x="35" y="19"/>
                </a:cubicBezTo>
                <a:lnTo>
                  <a:pt x="35" y="24"/>
                </a:lnTo>
                <a:close/>
                <a:moveTo>
                  <a:pt x="42" y="24"/>
                </a:moveTo>
                <a:cubicBezTo>
                  <a:pt x="37" y="24"/>
                  <a:pt x="37" y="24"/>
                  <a:pt x="37" y="24"/>
                </a:cubicBezTo>
                <a:cubicBezTo>
                  <a:pt x="37" y="19"/>
                  <a:pt x="37" y="19"/>
                  <a:pt x="37" y="19"/>
                </a:cubicBezTo>
                <a:cubicBezTo>
                  <a:pt x="42" y="19"/>
                  <a:pt x="42" y="19"/>
                  <a:pt x="42" y="19"/>
                </a:cubicBezTo>
                <a:lnTo>
                  <a:pt x="42" y="24"/>
                </a:lnTo>
                <a:close/>
                <a:moveTo>
                  <a:pt x="35" y="17"/>
                </a:moveTo>
                <a:cubicBezTo>
                  <a:pt x="35" y="12"/>
                  <a:pt x="35" y="12"/>
                  <a:pt x="35" y="12"/>
                </a:cubicBezTo>
                <a:cubicBezTo>
                  <a:pt x="40" y="12"/>
                  <a:pt x="40" y="12"/>
                  <a:pt x="40" y="12"/>
                </a:cubicBezTo>
                <a:cubicBezTo>
                  <a:pt x="40" y="17"/>
                  <a:pt x="40" y="17"/>
                  <a:pt x="40" y="17"/>
                </a:cubicBezTo>
                <a:lnTo>
                  <a:pt x="35" y="17"/>
                </a:lnTo>
                <a:close/>
                <a:moveTo>
                  <a:pt x="42" y="10"/>
                </a:moveTo>
                <a:cubicBezTo>
                  <a:pt x="33" y="10"/>
                  <a:pt x="33" y="10"/>
                  <a:pt x="33" y="10"/>
                </a:cubicBezTo>
                <a:cubicBezTo>
                  <a:pt x="33" y="5"/>
                  <a:pt x="33" y="5"/>
                  <a:pt x="33" y="5"/>
                </a:cubicBezTo>
                <a:cubicBezTo>
                  <a:pt x="42" y="5"/>
                  <a:pt x="42" y="5"/>
                  <a:pt x="42" y="5"/>
                </a:cubicBezTo>
                <a:lnTo>
                  <a:pt x="42" y="1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61" name="Freeform 174"/>
          <p:cNvSpPr>
            <a:spLocks noEditPoints="1"/>
          </p:cNvSpPr>
          <p:nvPr/>
        </p:nvSpPr>
        <p:spPr bwMode="auto">
          <a:xfrm>
            <a:off x="2013109" y="2288956"/>
            <a:ext cx="401566" cy="314741"/>
          </a:xfrm>
          <a:custGeom>
            <a:avLst/>
            <a:gdLst>
              <a:gd name="T0" fmla="*/ 42 w 47"/>
              <a:gd name="T1" fmla="*/ 0 h 37"/>
              <a:gd name="T2" fmla="*/ 5 w 47"/>
              <a:gd name="T3" fmla="*/ 0 h 37"/>
              <a:gd name="T4" fmla="*/ 0 w 47"/>
              <a:gd name="T5" fmla="*/ 4 h 37"/>
              <a:gd name="T6" fmla="*/ 0 w 47"/>
              <a:gd name="T7" fmla="*/ 32 h 37"/>
              <a:gd name="T8" fmla="*/ 5 w 47"/>
              <a:gd name="T9" fmla="*/ 37 h 37"/>
              <a:gd name="T10" fmla="*/ 42 w 47"/>
              <a:gd name="T11" fmla="*/ 37 h 37"/>
              <a:gd name="T12" fmla="*/ 47 w 47"/>
              <a:gd name="T13" fmla="*/ 32 h 37"/>
              <a:gd name="T14" fmla="*/ 47 w 47"/>
              <a:gd name="T15" fmla="*/ 4 h 37"/>
              <a:gd name="T16" fmla="*/ 42 w 47"/>
              <a:gd name="T17" fmla="*/ 0 h 37"/>
              <a:gd name="T18" fmla="*/ 11 w 47"/>
              <a:gd name="T19" fmla="*/ 4 h 37"/>
              <a:gd name="T20" fmla="*/ 12 w 47"/>
              <a:gd name="T21" fmla="*/ 6 h 37"/>
              <a:gd name="T22" fmla="*/ 11 w 47"/>
              <a:gd name="T23" fmla="*/ 7 h 37"/>
              <a:gd name="T24" fmla="*/ 9 w 47"/>
              <a:gd name="T25" fmla="*/ 6 h 37"/>
              <a:gd name="T26" fmla="*/ 11 w 47"/>
              <a:gd name="T27" fmla="*/ 4 h 37"/>
              <a:gd name="T28" fmla="*/ 4 w 47"/>
              <a:gd name="T29" fmla="*/ 6 h 37"/>
              <a:gd name="T30" fmla="*/ 6 w 47"/>
              <a:gd name="T31" fmla="*/ 4 h 37"/>
              <a:gd name="T32" fmla="*/ 8 w 47"/>
              <a:gd name="T33" fmla="*/ 6 h 37"/>
              <a:gd name="T34" fmla="*/ 6 w 47"/>
              <a:gd name="T35" fmla="*/ 7 h 37"/>
              <a:gd name="T36" fmla="*/ 4 w 47"/>
              <a:gd name="T37" fmla="*/ 6 h 37"/>
              <a:gd name="T38" fmla="*/ 42 w 47"/>
              <a:gd name="T39" fmla="*/ 32 h 37"/>
              <a:gd name="T40" fmla="*/ 5 w 47"/>
              <a:gd name="T41" fmla="*/ 32 h 37"/>
              <a:gd name="T42" fmla="*/ 5 w 47"/>
              <a:gd name="T43" fmla="*/ 11 h 37"/>
              <a:gd name="T44" fmla="*/ 42 w 47"/>
              <a:gd name="T45" fmla="*/ 11 h 37"/>
              <a:gd name="T46" fmla="*/ 42 w 47"/>
              <a:gd name="T47" fmla="*/ 32 h 37"/>
              <a:gd name="T48" fmla="*/ 42 w 47"/>
              <a:gd name="T49" fmla="*/ 7 h 37"/>
              <a:gd name="T50" fmla="*/ 14 w 47"/>
              <a:gd name="T51" fmla="*/ 7 h 37"/>
              <a:gd name="T52" fmla="*/ 14 w 47"/>
              <a:gd name="T53" fmla="*/ 4 h 37"/>
              <a:gd name="T54" fmla="*/ 42 w 47"/>
              <a:gd name="T55" fmla="*/ 4 h 37"/>
              <a:gd name="T56" fmla="*/ 42 w 47"/>
              <a:gd name="T57" fmla="*/ 7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7" h="37">
                <a:moveTo>
                  <a:pt x="42" y="0"/>
                </a:moveTo>
                <a:cubicBezTo>
                  <a:pt x="5" y="0"/>
                  <a:pt x="5" y="0"/>
                  <a:pt x="5" y="0"/>
                </a:cubicBezTo>
                <a:cubicBezTo>
                  <a:pt x="2" y="0"/>
                  <a:pt x="0" y="2"/>
                  <a:pt x="0" y="4"/>
                </a:cubicBezTo>
                <a:cubicBezTo>
                  <a:pt x="0" y="32"/>
                  <a:pt x="0" y="32"/>
                  <a:pt x="0" y="32"/>
                </a:cubicBezTo>
                <a:cubicBezTo>
                  <a:pt x="0" y="35"/>
                  <a:pt x="2" y="37"/>
                  <a:pt x="5" y="37"/>
                </a:cubicBezTo>
                <a:cubicBezTo>
                  <a:pt x="42" y="37"/>
                  <a:pt x="42" y="37"/>
                  <a:pt x="42" y="37"/>
                </a:cubicBezTo>
                <a:cubicBezTo>
                  <a:pt x="45" y="37"/>
                  <a:pt x="47" y="35"/>
                  <a:pt x="47" y="32"/>
                </a:cubicBezTo>
                <a:cubicBezTo>
                  <a:pt x="47" y="4"/>
                  <a:pt x="47" y="4"/>
                  <a:pt x="47" y="4"/>
                </a:cubicBezTo>
                <a:cubicBezTo>
                  <a:pt x="47" y="2"/>
                  <a:pt x="45" y="0"/>
                  <a:pt x="42" y="0"/>
                </a:cubicBezTo>
                <a:close/>
                <a:moveTo>
                  <a:pt x="11" y="4"/>
                </a:moveTo>
                <a:cubicBezTo>
                  <a:pt x="12" y="4"/>
                  <a:pt x="12" y="5"/>
                  <a:pt x="12" y="6"/>
                </a:cubicBezTo>
                <a:cubicBezTo>
                  <a:pt x="12" y="7"/>
                  <a:pt x="12" y="7"/>
                  <a:pt x="11" y="7"/>
                </a:cubicBezTo>
                <a:cubicBezTo>
                  <a:pt x="10" y="7"/>
                  <a:pt x="9" y="7"/>
                  <a:pt x="9" y="6"/>
                </a:cubicBezTo>
                <a:cubicBezTo>
                  <a:pt x="9" y="5"/>
                  <a:pt x="10" y="4"/>
                  <a:pt x="11" y="4"/>
                </a:cubicBezTo>
                <a:close/>
                <a:moveTo>
                  <a:pt x="4" y="6"/>
                </a:moveTo>
                <a:cubicBezTo>
                  <a:pt x="4" y="5"/>
                  <a:pt x="5" y="4"/>
                  <a:pt x="6" y="4"/>
                </a:cubicBezTo>
                <a:cubicBezTo>
                  <a:pt x="7" y="4"/>
                  <a:pt x="8" y="5"/>
                  <a:pt x="8" y="6"/>
                </a:cubicBezTo>
                <a:cubicBezTo>
                  <a:pt x="8" y="7"/>
                  <a:pt x="7" y="7"/>
                  <a:pt x="6" y="7"/>
                </a:cubicBezTo>
                <a:cubicBezTo>
                  <a:pt x="5" y="7"/>
                  <a:pt x="4" y="7"/>
                  <a:pt x="4" y="6"/>
                </a:cubicBezTo>
                <a:close/>
                <a:moveTo>
                  <a:pt x="42" y="32"/>
                </a:moveTo>
                <a:cubicBezTo>
                  <a:pt x="5" y="32"/>
                  <a:pt x="5" y="32"/>
                  <a:pt x="5" y="32"/>
                </a:cubicBezTo>
                <a:cubicBezTo>
                  <a:pt x="5" y="11"/>
                  <a:pt x="5" y="11"/>
                  <a:pt x="5" y="11"/>
                </a:cubicBezTo>
                <a:cubicBezTo>
                  <a:pt x="42" y="11"/>
                  <a:pt x="42" y="11"/>
                  <a:pt x="42" y="11"/>
                </a:cubicBezTo>
                <a:lnTo>
                  <a:pt x="42" y="32"/>
                </a:lnTo>
                <a:close/>
                <a:moveTo>
                  <a:pt x="42" y="7"/>
                </a:moveTo>
                <a:cubicBezTo>
                  <a:pt x="14" y="7"/>
                  <a:pt x="14" y="7"/>
                  <a:pt x="14" y="7"/>
                </a:cubicBezTo>
                <a:cubicBezTo>
                  <a:pt x="14" y="4"/>
                  <a:pt x="14" y="4"/>
                  <a:pt x="14" y="4"/>
                </a:cubicBezTo>
                <a:cubicBezTo>
                  <a:pt x="42" y="4"/>
                  <a:pt x="42" y="4"/>
                  <a:pt x="42" y="4"/>
                </a:cubicBezTo>
                <a:lnTo>
                  <a:pt x="42" y="7"/>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62" name="Freeform 175"/>
          <p:cNvSpPr>
            <a:spLocks noEditPoints="1"/>
          </p:cNvSpPr>
          <p:nvPr/>
        </p:nvSpPr>
        <p:spPr bwMode="auto">
          <a:xfrm>
            <a:off x="3789855" y="2265442"/>
            <a:ext cx="401566" cy="361770"/>
          </a:xfrm>
          <a:custGeom>
            <a:avLst/>
            <a:gdLst>
              <a:gd name="T0" fmla="*/ 42 w 47"/>
              <a:gd name="T1" fmla="*/ 0 h 42"/>
              <a:gd name="T2" fmla="*/ 4 w 47"/>
              <a:gd name="T3" fmla="*/ 0 h 42"/>
              <a:gd name="T4" fmla="*/ 0 w 47"/>
              <a:gd name="T5" fmla="*/ 5 h 42"/>
              <a:gd name="T6" fmla="*/ 0 w 47"/>
              <a:gd name="T7" fmla="*/ 33 h 42"/>
              <a:gd name="T8" fmla="*/ 4 w 47"/>
              <a:gd name="T9" fmla="*/ 38 h 42"/>
              <a:gd name="T10" fmla="*/ 14 w 47"/>
              <a:gd name="T11" fmla="*/ 38 h 42"/>
              <a:gd name="T12" fmla="*/ 14 w 47"/>
              <a:gd name="T13" fmla="*/ 33 h 42"/>
              <a:gd name="T14" fmla="*/ 4 w 47"/>
              <a:gd name="T15" fmla="*/ 33 h 42"/>
              <a:gd name="T16" fmla="*/ 4 w 47"/>
              <a:gd name="T17" fmla="*/ 11 h 42"/>
              <a:gd name="T18" fmla="*/ 42 w 47"/>
              <a:gd name="T19" fmla="*/ 11 h 42"/>
              <a:gd name="T20" fmla="*/ 42 w 47"/>
              <a:gd name="T21" fmla="*/ 33 h 42"/>
              <a:gd name="T22" fmla="*/ 33 w 47"/>
              <a:gd name="T23" fmla="*/ 33 h 42"/>
              <a:gd name="T24" fmla="*/ 33 w 47"/>
              <a:gd name="T25" fmla="*/ 38 h 42"/>
              <a:gd name="T26" fmla="*/ 42 w 47"/>
              <a:gd name="T27" fmla="*/ 38 h 42"/>
              <a:gd name="T28" fmla="*/ 47 w 47"/>
              <a:gd name="T29" fmla="*/ 33 h 42"/>
              <a:gd name="T30" fmla="*/ 47 w 47"/>
              <a:gd name="T31" fmla="*/ 5 h 42"/>
              <a:gd name="T32" fmla="*/ 42 w 47"/>
              <a:gd name="T33" fmla="*/ 0 h 42"/>
              <a:gd name="T34" fmla="*/ 6 w 47"/>
              <a:gd name="T35" fmla="*/ 8 h 42"/>
              <a:gd name="T36" fmla="*/ 4 w 47"/>
              <a:gd name="T37" fmla="*/ 6 h 42"/>
              <a:gd name="T38" fmla="*/ 6 w 47"/>
              <a:gd name="T39" fmla="*/ 5 h 42"/>
              <a:gd name="T40" fmla="*/ 8 w 47"/>
              <a:gd name="T41" fmla="*/ 6 h 42"/>
              <a:gd name="T42" fmla="*/ 6 w 47"/>
              <a:gd name="T43" fmla="*/ 8 h 42"/>
              <a:gd name="T44" fmla="*/ 11 w 47"/>
              <a:gd name="T45" fmla="*/ 8 h 42"/>
              <a:gd name="T46" fmla="*/ 9 w 47"/>
              <a:gd name="T47" fmla="*/ 6 h 42"/>
              <a:gd name="T48" fmla="*/ 11 w 47"/>
              <a:gd name="T49" fmla="*/ 5 h 42"/>
              <a:gd name="T50" fmla="*/ 12 w 47"/>
              <a:gd name="T51" fmla="*/ 6 h 42"/>
              <a:gd name="T52" fmla="*/ 11 w 47"/>
              <a:gd name="T53" fmla="*/ 8 h 42"/>
              <a:gd name="T54" fmla="*/ 42 w 47"/>
              <a:gd name="T55" fmla="*/ 8 h 42"/>
              <a:gd name="T56" fmla="*/ 14 w 47"/>
              <a:gd name="T57" fmla="*/ 8 h 42"/>
              <a:gd name="T58" fmla="*/ 14 w 47"/>
              <a:gd name="T59" fmla="*/ 5 h 42"/>
              <a:gd name="T60" fmla="*/ 42 w 47"/>
              <a:gd name="T61" fmla="*/ 5 h 42"/>
              <a:gd name="T62" fmla="*/ 42 w 47"/>
              <a:gd name="T63" fmla="*/ 8 h 42"/>
              <a:gd name="T64" fmla="*/ 23 w 47"/>
              <a:gd name="T65" fmla="*/ 17 h 42"/>
              <a:gd name="T66" fmla="*/ 12 w 47"/>
              <a:gd name="T67" fmla="*/ 28 h 42"/>
              <a:gd name="T68" fmla="*/ 19 w 47"/>
              <a:gd name="T69" fmla="*/ 28 h 42"/>
              <a:gd name="T70" fmla="*/ 19 w 47"/>
              <a:gd name="T71" fmla="*/ 42 h 42"/>
              <a:gd name="T72" fmla="*/ 27 w 47"/>
              <a:gd name="T73" fmla="*/ 42 h 42"/>
              <a:gd name="T74" fmla="*/ 27 w 47"/>
              <a:gd name="T75" fmla="*/ 28 h 42"/>
              <a:gd name="T76" fmla="*/ 35 w 47"/>
              <a:gd name="T77" fmla="*/ 28 h 42"/>
              <a:gd name="T78" fmla="*/ 23 w 47"/>
              <a:gd name="T79" fmla="*/ 17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7" h="42">
                <a:moveTo>
                  <a:pt x="42" y="0"/>
                </a:moveTo>
                <a:cubicBezTo>
                  <a:pt x="4" y="0"/>
                  <a:pt x="4" y="0"/>
                  <a:pt x="4" y="0"/>
                </a:cubicBezTo>
                <a:cubicBezTo>
                  <a:pt x="2" y="0"/>
                  <a:pt x="0" y="2"/>
                  <a:pt x="0" y="5"/>
                </a:cubicBezTo>
                <a:cubicBezTo>
                  <a:pt x="0" y="33"/>
                  <a:pt x="0" y="33"/>
                  <a:pt x="0" y="33"/>
                </a:cubicBezTo>
                <a:cubicBezTo>
                  <a:pt x="0" y="36"/>
                  <a:pt x="2" y="38"/>
                  <a:pt x="4" y="38"/>
                </a:cubicBezTo>
                <a:cubicBezTo>
                  <a:pt x="14" y="38"/>
                  <a:pt x="14" y="38"/>
                  <a:pt x="14" y="38"/>
                </a:cubicBezTo>
                <a:cubicBezTo>
                  <a:pt x="14" y="33"/>
                  <a:pt x="14" y="33"/>
                  <a:pt x="14" y="33"/>
                </a:cubicBezTo>
                <a:cubicBezTo>
                  <a:pt x="4" y="33"/>
                  <a:pt x="4" y="33"/>
                  <a:pt x="4" y="33"/>
                </a:cubicBezTo>
                <a:cubicBezTo>
                  <a:pt x="4" y="11"/>
                  <a:pt x="4" y="11"/>
                  <a:pt x="4" y="11"/>
                </a:cubicBezTo>
                <a:cubicBezTo>
                  <a:pt x="42" y="11"/>
                  <a:pt x="42" y="11"/>
                  <a:pt x="42" y="11"/>
                </a:cubicBezTo>
                <a:cubicBezTo>
                  <a:pt x="42" y="33"/>
                  <a:pt x="42" y="33"/>
                  <a:pt x="42" y="33"/>
                </a:cubicBezTo>
                <a:cubicBezTo>
                  <a:pt x="33" y="33"/>
                  <a:pt x="33" y="33"/>
                  <a:pt x="33" y="33"/>
                </a:cubicBezTo>
                <a:cubicBezTo>
                  <a:pt x="33" y="38"/>
                  <a:pt x="33" y="38"/>
                  <a:pt x="33" y="38"/>
                </a:cubicBezTo>
                <a:cubicBezTo>
                  <a:pt x="42" y="38"/>
                  <a:pt x="42" y="38"/>
                  <a:pt x="42" y="38"/>
                </a:cubicBezTo>
                <a:cubicBezTo>
                  <a:pt x="45" y="38"/>
                  <a:pt x="47" y="36"/>
                  <a:pt x="47" y="33"/>
                </a:cubicBezTo>
                <a:cubicBezTo>
                  <a:pt x="47" y="5"/>
                  <a:pt x="47" y="5"/>
                  <a:pt x="47" y="5"/>
                </a:cubicBezTo>
                <a:cubicBezTo>
                  <a:pt x="47" y="2"/>
                  <a:pt x="45" y="0"/>
                  <a:pt x="42" y="0"/>
                </a:cubicBezTo>
                <a:close/>
                <a:moveTo>
                  <a:pt x="6" y="8"/>
                </a:moveTo>
                <a:cubicBezTo>
                  <a:pt x="5" y="8"/>
                  <a:pt x="4" y="7"/>
                  <a:pt x="4" y="6"/>
                </a:cubicBezTo>
                <a:cubicBezTo>
                  <a:pt x="4" y="5"/>
                  <a:pt x="5" y="5"/>
                  <a:pt x="6" y="5"/>
                </a:cubicBezTo>
                <a:cubicBezTo>
                  <a:pt x="7" y="5"/>
                  <a:pt x="8" y="5"/>
                  <a:pt x="8" y="6"/>
                </a:cubicBezTo>
                <a:cubicBezTo>
                  <a:pt x="8" y="7"/>
                  <a:pt x="7" y="8"/>
                  <a:pt x="6" y="8"/>
                </a:cubicBezTo>
                <a:close/>
                <a:moveTo>
                  <a:pt x="11" y="8"/>
                </a:moveTo>
                <a:cubicBezTo>
                  <a:pt x="10" y="8"/>
                  <a:pt x="9" y="7"/>
                  <a:pt x="9" y="6"/>
                </a:cubicBezTo>
                <a:cubicBezTo>
                  <a:pt x="9" y="5"/>
                  <a:pt x="10" y="5"/>
                  <a:pt x="11" y="5"/>
                </a:cubicBezTo>
                <a:cubicBezTo>
                  <a:pt x="12" y="5"/>
                  <a:pt x="12" y="5"/>
                  <a:pt x="12" y="6"/>
                </a:cubicBezTo>
                <a:cubicBezTo>
                  <a:pt x="12" y="7"/>
                  <a:pt x="12" y="8"/>
                  <a:pt x="11" y="8"/>
                </a:cubicBezTo>
                <a:close/>
                <a:moveTo>
                  <a:pt x="42" y="8"/>
                </a:moveTo>
                <a:cubicBezTo>
                  <a:pt x="14" y="8"/>
                  <a:pt x="14" y="8"/>
                  <a:pt x="14" y="8"/>
                </a:cubicBezTo>
                <a:cubicBezTo>
                  <a:pt x="14" y="5"/>
                  <a:pt x="14" y="5"/>
                  <a:pt x="14" y="5"/>
                </a:cubicBezTo>
                <a:cubicBezTo>
                  <a:pt x="42" y="5"/>
                  <a:pt x="42" y="5"/>
                  <a:pt x="42" y="5"/>
                </a:cubicBezTo>
                <a:lnTo>
                  <a:pt x="42" y="8"/>
                </a:lnTo>
                <a:close/>
                <a:moveTo>
                  <a:pt x="23" y="17"/>
                </a:moveTo>
                <a:cubicBezTo>
                  <a:pt x="12" y="28"/>
                  <a:pt x="12" y="28"/>
                  <a:pt x="12" y="28"/>
                </a:cubicBezTo>
                <a:cubicBezTo>
                  <a:pt x="19" y="28"/>
                  <a:pt x="19" y="28"/>
                  <a:pt x="19" y="28"/>
                </a:cubicBezTo>
                <a:cubicBezTo>
                  <a:pt x="19" y="42"/>
                  <a:pt x="19" y="42"/>
                  <a:pt x="19" y="42"/>
                </a:cubicBezTo>
                <a:cubicBezTo>
                  <a:pt x="27" y="42"/>
                  <a:pt x="27" y="42"/>
                  <a:pt x="27" y="42"/>
                </a:cubicBezTo>
                <a:cubicBezTo>
                  <a:pt x="27" y="28"/>
                  <a:pt x="27" y="28"/>
                  <a:pt x="27" y="28"/>
                </a:cubicBezTo>
                <a:cubicBezTo>
                  <a:pt x="35" y="28"/>
                  <a:pt x="35" y="28"/>
                  <a:pt x="35" y="28"/>
                </a:cubicBezTo>
                <a:lnTo>
                  <a:pt x="23" y="17"/>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63" name="Freeform 176"/>
          <p:cNvSpPr>
            <a:spLocks noEditPoints="1"/>
          </p:cNvSpPr>
          <p:nvPr/>
        </p:nvSpPr>
        <p:spPr bwMode="auto">
          <a:xfrm>
            <a:off x="2674668" y="2305237"/>
            <a:ext cx="282181" cy="282181"/>
          </a:xfrm>
          <a:custGeom>
            <a:avLst/>
            <a:gdLst>
              <a:gd name="T0" fmla="*/ 17 w 33"/>
              <a:gd name="T1" fmla="*/ 9 h 33"/>
              <a:gd name="T2" fmla="*/ 9 w 33"/>
              <a:gd name="T3" fmla="*/ 16 h 33"/>
              <a:gd name="T4" fmla="*/ 17 w 33"/>
              <a:gd name="T5" fmla="*/ 24 h 33"/>
              <a:gd name="T6" fmla="*/ 24 w 33"/>
              <a:gd name="T7" fmla="*/ 16 h 33"/>
              <a:gd name="T8" fmla="*/ 17 w 33"/>
              <a:gd name="T9" fmla="*/ 9 h 33"/>
              <a:gd name="T10" fmla="*/ 17 w 33"/>
              <a:gd name="T11" fmla="*/ 21 h 33"/>
              <a:gd name="T12" fmla="*/ 12 w 33"/>
              <a:gd name="T13" fmla="*/ 16 h 33"/>
              <a:gd name="T14" fmla="*/ 17 w 33"/>
              <a:gd name="T15" fmla="*/ 11 h 33"/>
              <a:gd name="T16" fmla="*/ 21 w 33"/>
              <a:gd name="T17" fmla="*/ 16 h 33"/>
              <a:gd name="T18" fmla="*/ 17 w 33"/>
              <a:gd name="T19" fmla="*/ 21 h 33"/>
              <a:gd name="T20" fmla="*/ 2 w 33"/>
              <a:gd name="T21" fmla="*/ 14 h 33"/>
              <a:gd name="T22" fmla="*/ 0 w 33"/>
              <a:gd name="T23" fmla="*/ 16 h 33"/>
              <a:gd name="T24" fmla="*/ 2 w 33"/>
              <a:gd name="T25" fmla="*/ 18 h 33"/>
              <a:gd name="T26" fmla="*/ 5 w 33"/>
              <a:gd name="T27" fmla="*/ 16 h 33"/>
              <a:gd name="T28" fmla="*/ 2 w 33"/>
              <a:gd name="T29" fmla="*/ 14 h 33"/>
              <a:gd name="T30" fmla="*/ 28 w 33"/>
              <a:gd name="T31" fmla="*/ 5 h 33"/>
              <a:gd name="T32" fmla="*/ 25 w 33"/>
              <a:gd name="T33" fmla="*/ 5 h 33"/>
              <a:gd name="T34" fmla="*/ 25 w 33"/>
              <a:gd name="T35" fmla="*/ 8 h 33"/>
              <a:gd name="T36" fmla="*/ 28 w 33"/>
              <a:gd name="T37" fmla="*/ 8 h 33"/>
              <a:gd name="T38" fmla="*/ 28 w 33"/>
              <a:gd name="T39" fmla="*/ 5 h 33"/>
              <a:gd name="T40" fmla="*/ 31 w 33"/>
              <a:gd name="T41" fmla="*/ 14 h 33"/>
              <a:gd name="T42" fmla="*/ 28 w 33"/>
              <a:gd name="T43" fmla="*/ 16 h 33"/>
              <a:gd name="T44" fmla="*/ 31 w 33"/>
              <a:gd name="T45" fmla="*/ 18 h 33"/>
              <a:gd name="T46" fmla="*/ 33 w 33"/>
              <a:gd name="T47" fmla="*/ 16 h 33"/>
              <a:gd name="T48" fmla="*/ 31 w 33"/>
              <a:gd name="T49" fmla="*/ 14 h 33"/>
              <a:gd name="T50" fmla="*/ 17 w 33"/>
              <a:gd name="T51" fmla="*/ 28 h 33"/>
              <a:gd name="T52" fmla="*/ 15 w 33"/>
              <a:gd name="T53" fmla="*/ 30 h 33"/>
              <a:gd name="T54" fmla="*/ 17 w 33"/>
              <a:gd name="T55" fmla="*/ 33 h 33"/>
              <a:gd name="T56" fmla="*/ 18 w 33"/>
              <a:gd name="T57" fmla="*/ 30 h 33"/>
              <a:gd name="T58" fmla="*/ 17 w 33"/>
              <a:gd name="T59" fmla="*/ 28 h 33"/>
              <a:gd name="T60" fmla="*/ 5 w 33"/>
              <a:gd name="T61" fmla="*/ 25 h 33"/>
              <a:gd name="T62" fmla="*/ 5 w 33"/>
              <a:gd name="T63" fmla="*/ 28 h 33"/>
              <a:gd name="T64" fmla="*/ 8 w 33"/>
              <a:gd name="T65" fmla="*/ 28 h 33"/>
              <a:gd name="T66" fmla="*/ 8 w 33"/>
              <a:gd name="T67" fmla="*/ 25 h 33"/>
              <a:gd name="T68" fmla="*/ 5 w 33"/>
              <a:gd name="T69" fmla="*/ 25 h 33"/>
              <a:gd name="T70" fmla="*/ 5 w 33"/>
              <a:gd name="T71" fmla="*/ 5 h 33"/>
              <a:gd name="T72" fmla="*/ 5 w 33"/>
              <a:gd name="T73" fmla="*/ 8 h 33"/>
              <a:gd name="T74" fmla="*/ 8 w 33"/>
              <a:gd name="T75" fmla="*/ 8 h 33"/>
              <a:gd name="T76" fmla="*/ 8 w 33"/>
              <a:gd name="T77" fmla="*/ 5 h 33"/>
              <a:gd name="T78" fmla="*/ 5 w 33"/>
              <a:gd name="T79" fmla="*/ 5 h 33"/>
              <a:gd name="T80" fmla="*/ 25 w 33"/>
              <a:gd name="T81" fmla="*/ 28 h 33"/>
              <a:gd name="T82" fmla="*/ 28 w 33"/>
              <a:gd name="T83" fmla="*/ 28 h 33"/>
              <a:gd name="T84" fmla="*/ 28 w 33"/>
              <a:gd name="T85" fmla="*/ 25 h 33"/>
              <a:gd name="T86" fmla="*/ 25 w 33"/>
              <a:gd name="T87" fmla="*/ 25 h 33"/>
              <a:gd name="T88" fmla="*/ 25 w 33"/>
              <a:gd name="T89" fmla="*/ 28 h 33"/>
              <a:gd name="T90" fmla="*/ 17 w 33"/>
              <a:gd name="T91" fmla="*/ 5 h 33"/>
              <a:gd name="T92" fmla="*/ 18 w 33"/>
              <a:gd name="T93" fmla="*/ 2 h 33"/>
              <a:gd name="T94" fmla="*/ 17 w 33"/>
              <a:gd name="T95" fmla="*/ 0 h 33"/>
              <a:gd name="T96" fmla="*/ 15 w 33"/>
              <a:gd name="T97" fmla="*/ 2 h 33"/>
              <a:gd name="T98" fmla="*/ 17 w 33"/>
              <a:gd name="T99" fmla="*/ 5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3" h="33">
                <a:moveTo>
                  <a:pt x="17" y="9"/>
                </a:moveTo>
                <a:cubicBezTo>
                  <a:pt x="12" y="9"/>
                  <a:pt x="9" y="12"/>
                  <a:pt x="9" y="16"/>
                </a:cubicBezTo>
                <a:cubicBezTo>
                  <a:pt x="9" y="20"/>
                  <a:pt x="12" y="24"/>
                  <a:pt x="17" y="24"/>
                </a:cubicBezTo>
                <a:cubicBezTo>
                  <a:pt x="21" y="24"/>
                  <a:pt x="24" y="20"/>
                  <a:pt x="24" y="16"/>
                </a:cubicBezTo>
                <a:cubicBezTo>
                  <a:pt x="24" y="12"/>
                  <a:pt x="21" y="9"/>
                  <a:pt x="17" y="9"/>
                </a:cubicBezTo>
                <a:close/>
                <a:moveTo>
                  <a:pt x="17" y="21"/>
                </a:moveTo>
                <a:cubicBezTo>
                  <a:pt x="14" y="21"/>
                  <a:pt x="12" y="19"/>
                  <a:pt x="12" y="16"/>
                </a:cubicBezTo>
                <a:cubicBezTo>
                  <a:pt x="12" y="14"/>
                  <a:pt x="14" y="11"/>
                  <a:pt x="17" y="11"/>
                </a:cubicBezTo>
                <a:cubicBezTo>
                  <a:pt x="19" y="11"/>
                  <a:pt x="21" y="14"/>
                  <a:pt x="21" y="16"/>
                </a:cubicBezTo>
                <a:cubicBezTo>
                  <a:pt x="21" y="19"/>
                  <a:pt x="19" y="21"/>
                  <a:pt x="17" y="21"/>
                </a:cubicBezTo>
                <a:close/>
                <a:moveTo>
                  <a:pt x="2" y="14"/>
                </a:moveTo>
                <a:cubicBezTo>
                  <a:pt x="1" y="14"/>
                  <a:pt x="0" y="15"/>
                  <a:pt x="0" y="16"/>
                </a:cubicBezTo>
                <a:cubicBezTo>
                  <a:pt x="0" y="17"/>
                  <a:pt x="1" y="18"/>
                  <a:pt x="2" y="18"/>
                </a:cubicBezTo>
                <a:cubicBezTo>
                  <a:pt x="4" y="18"/>
                  <a:pt x="5" y="17"/>
                  <a:pt x="5" y="16"/>
                </a:cubicBezTo>
                <a:cubicBezTo>
                  <a:pt x="5" y="15"/>
                  <a:pt x="4" y="14"/>
                  <a:pt x="2" y="14"/>
                </a:cubicBezTo>
                <a:close/>
                <a:moveTo>
                  <a:pt x="28" y="5"/>
                </a:moveTo>
                <a:cubicBezTo>
                  <a:pt x="27" y="4"/>
                  <a:pt x="26" y="4"/>
                  <a:pt x="25" y="5"/>
                </a:cubicBezTo>
                <a:cubicBezTo>
                  <a:pt x="24" y="6"/>
                  <a:pt x="24" y="7"/>
                  <a:pt x="25" y="8"/>
                </a:cubicBezTo>
                <a:cubicBezTo>
                  <a:pt x="25" y="9"/>
                  <a:pt x="27" y="9"/>
                  <a:pt x="28" y="8"/>
                </a:cubicBezTo>
                <a:cubicBezTo>
                  <a:pt x="29" y="7"/>
                  <a:pt x="29" y="6"/>
                  <a:pt x="28" y="5"/>
                </a:cubicBezTo>
                <a:close/>
                <a:moveTo>
                  <a:pt x="31" y="14"/>
                </a:moveTo>
                <a:cubicBezTo>
                  <a:pt x="29" y="14"/>
                  <a:pt x="28" y="15"/>
                  <a:pt x="28" y="16"/>
                </a:cubicBezTo>
                <a:cubicBezTo>
                  <a:pt x="28" y="17"/>
                  <a:pt x="29" y="18"/>
                  <a:pt x="31" y="18"/>
                </a:cubicBezTo>
                <a:cubicBezTo>
                  <a:pt x="32" y="18"/>
                  <a:pt x="33" y="17"/>
                  <a:pt x="33" y="16"/>
                </a:cubicBezTo>
                <a:cubicBezTo>
                  <a:pt x="33" y="15"/>
                  <a:pt x="32" y="14"/>
                  <a:pt x="31" y="14"/>
                </a:cubicBezTo>
                <a:close/>
                <a:moveTo>
                  <a:pt x="17" y="28"/>
                </a:moveTo>
                <a:cubicBezTo>
                  <a:pt x="15" y="28"/>
                  <a:pt x="15" y="29"/>
                  <a:pt x="15" y="30"/>
                </a:cubicBezTo>
                <a:cubicBezTo>
                  <a:pt x="15" y="32"/>
                  <a:pt x="15" y="33"/>
                  <a:pt x="17" y="33"/>
                </a:cubicBezTo>
                <a:cubicBezTo>
                  <a:pt x="18" y="33"/>
                  <a:pt x="18" y="32"/>
                  <a:pt x="18" y="30"/>
                </a:cubicBezTo>
                <a:cubicBezTo>
                  <a:pt x="18" y="29"/>
                  <a:pt x="18" y="28"/>
                  <a:pt x="17" y="28"/>
                </a:cubicBezTo>
                <a:close/>
                <a:moveTo>
                  <a:pt x="5" y="25"/>
                </a:moveTo>
                <a:cubicBezTo>
                  <a:pt x="4" y="26"/>
                  <a:pt x="4" y="27"/>
                  <a:pt x="5" y="28"/>
                </a:cubicBezTo>
                <a:cubicBezTo>
                  <a:pt x="6" y="29"/>
                  <a:pt x="7" y="29"/>
                  <a:pt x="8" y="28"/>
                </a:cubicBezTo>
                <a:cubicBezTo>
                  <a:pt x="9" y="27"/>
                  <a:pt x="9" y="25"/>
                  <a:pt x="8" y="25"/>
                </a:cubicBezTo>
                <a:cubicBezTo>
                  <a:pt x="8" y="24"/>
                  <a:pt x="6" y="24"/>
                  <a:pt x="5" y="25"/>
                </a:cubicBezTo>
                <a:close/>
                <a:moveTo>
                  <a:pt x="5" y="5"/>
                </a:moveTo>
                <a:cubicBezTo>
                  <a:pt x="4" y="6"/>
                  <a:pt x="4" y="7"/>
                  <a:pt x="5" y="8"/>
                </a:cubicBezTo>
                <a:cubicBezTo>
                  <a:pt x="6" y="9"/>
                  <a:pt x="7" y="9"/>
                  <a:pt x="8" y="8"/>
                </a:cubicBezTo>
                <a:cubicBezTo>
                  <a:pt x="9" y="7"/>
                  <a:pt x="9" y="6"/>
                  <a:pt x="8" y="5"/>
                </a:cubicBezTo>
                <a:cubicBezTo>
                  <a:pt x="7" y="4"/>
                  <a:pt x="6" y="4"/>
                  <a:pt x="5" y="5"/>
                </a:cubicBezTo>
                <a:close/>
                <a:moveTo>
                  <a:pt x="25" y="28"/>
                </a:moveTo>
                <a:cubicBezTo>
                  <a:pt x="26" y="29"/>
                  <a:pt x="27" y="29"/>
                  <a:pt x="28" y="28"/>
                </a:cubicBezTo>
                <a:cubicBezTo>
                  <a:pt x="29" y="27"/>
                  <a:pt x="29" y="26"/>
                  <a:pt x="28" y="25"/>
                </a:cubicBezTo>
                <a:cubicBezTo>
                  <a:pt x="27" y="24"/>
                  <a:pt x="26" y="24"/>
                  <a:pt x="25" y="25"/>
                </a:cubicBezTo>
                <a:cubicBezTo>
                  <a:pt x="24" y="25"/>
                  <a:pt x="24" y="27"/>
                  <a:pt x="25" y="28"/>
                </a:cubicBezTo>
                <a:close/>
                <a:moveTo>
                  <a:pt x="17" y="5"/>
                </a:moveTo>
                <a:cubicBezTo>
                  <a:pt x="18" y="5"/>
                  <a:pt x="18" y="4"/>
                  <a:pt x="18" y="2"/>
                </a:cubicBezTo>
                <a:cubicBezTo>
                  <a:pt x="18" y="1"/>
                  <a:pt x="18" y="0"/>
                  <a:pt x="17" y="0"/>
                </a:cubicBezTo>
                <a:cubicBezTo>
                  <a:pt x="15" y="0"/>
                  <a:pt x="15" y="1"/>
                  <a:pt x="15" y="2"/>
                </a:cubicBezTo>
                <a:cubicBezTo>
                  <a:pt x="15" y="4"/>
                  <a:pt x="15" y="5"/>
                  <a:pt x="17" y="5"/>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64" name="Freeform 177"/>
          <p:cNvSpPr>
            <a:spLocks noEditPoints="1"/>
          </p:cNvSpPr>
          <p:nvPr/>
        </p:nvSpPr>
        <p:spPr bwMode="auto">
          <a:xfrm>
            <a:off x="3208758" y="2245545"/>
            <a:ext cx="405182" cy="401566"/>
          </a:xfrm>
          <a:custGeom>
            <a:avLst/>
            <a:gdLst>
              <a:gd name="T0" fmla="*/ 42 w 47"/>
              <a:gd name="T1" fmla="*/ 21 h 47"/>
              <a:gd name="T2" fmla="*/ 42 w 47"/>
              <a:gd name="T3" fmla="*/ 25 h 47"/>
              <a:gd name="T4" fmla="*/ 47 w 47"/>
              <a:gd name="T5" fmla="*/ 23 h 47"/>
              <a:gd name="T6" fmla="*/ 23 w 47"/>
              <a:gd name="T7" fmla="*/ 10 h 47"/>
              <a:gd name="T8" fmla="*/ 23 w 47"/>
              <a:gd name="T9" fmla="*/ 36 h 47"/>
              <a:gd name="T10" fmla="*/ 23 w 47"/>
              <a:gd name="T11" fmla="*/ 10 h 47"/>
              <a:gd name="T12" fmla="*/ 14 w 47"/>
              <a:gd name="T13" fmla="*/ 23 h 47"/>
              <a:gd name="T14" fmla="*/ 33 w 47"/>
              <a:gd name="T15" fmla="*/ 23 h 47"/>
              <a:gd name="T16" fmla="*/ 7 w 47"/>
              <a:gd name="T17" fmla="*/ 23 h 47"/>
              <a:gd name="T18" fmla="*/ 2 w 47"/>
              <a:gd name="T19" fmla="*/ 21 h 47"/>
              <a:gd name="T20" fmla="*/ 2 w 47"/>
              <a:gd name="T21" fmla="*/ 25 h 47"/>
              <a:gd name="T22" fmla="*/ 7 w 47"/>
              <a:gd name="T23" fmla="*/ 23 h 47"/>
              <a:gd name="T24" fmla="*/ 25 w 47"/>
              <a:gd name="T25" fmla="*/ 5 h 47"/>
              <a:gd name="T26" fmla="*/ 23 w 47"/>
              <a:gd name="T27" fmla="*/ 0 h 47"/>
              <a:gd name="T28" fmla="*/ 22 w 47"/>
              <a:gd name="T29" fmla="*/ 5 h 47"/>
              <a:gd name="T30" fmla="*/ 23 w 47"/>
              <a:gd name="T31" fmla="*/ 40 h 47"/>
              <a:gd name="T32" fmla="*/ 22 w 47"/>
              <a:gd name="T33" fmla="*/ 44 h 47"/>
              <a:gd name="T34" fmla="*/ 25 w 47"/>
              <a:gd name="T35" fmla="*/ 44 h 47"/>
              <a:gd name="T36" fmla="*/ 23 w 47"/>
              <a:gd name="T37" fmla="*/ 40 h 47"/>
              <a:gd name="T38" fmla="*/ 41 w 47"/>
              <a:gd name="T39" fmla="*/ 6 h 47"/>
              <a:gd name="T40" fmla="*/ 36 w 47"/>
              <a:gd name="T41" fmla="*/ 8 h 47"/>
              <a:gd name="T42" fmla="*/ 39 w 47"/>
              <a:gd name="T43" fmla="*/ 10 h 47"/>
              <a:gd name="T44" fmla="*/ 8 w 47"/>
              <a:gd name="T45" fmla="*/ 36 h 47"/>
              <a:gd name="T46" fmla="*/ 6 w 47"/>
              <a:gd name="T47" fmla="*/ 41 h 47"/>
              <a:gd name="T48" fmla="*/ 10 w 47"/>
              <a:gd name="T49" fmla="*/ 39 h 47"/>
              <a:gd name="T50" fmla="*/ 8 w 47"/>
              <a:gd name="T51" fmla="*/ 36 h 47"/>
              <a:gd name="T52" fmla="*/ 6 w 47"/>
              <a:gd name="T53" fmla="*/ 6 h 47"/>
              <a:gd name="T54" fmla="*/ 8 w 47"/>
              <a:gd name="T55" fmla="*/ 10 h 47"/>
              <a:gd name="T56" fmla="*/ 10 w 47"/>
              <a:gd name="T57" fmla="*/ 8 h 47"/>
              <a:gd name="T58" fmla="*/ 36 w 47"/>
              <a:gd name="T59" fmla="*/ 39 h 47"/>
              <a:gd name="T60" fmla="*/ 41 w 47"/>
              <a:gd name="T61" fmla="*/ 41 h 47"/>
              <a:gd name="T62" fmla="*/ 39 w 47"/>
              <a:gd name="T63" fmla="*/ 36 h 47"/>
              <a:gd name="T64" fmla="*/ 36 w 47"/>
              <a:gd name="T65" fmla="*/ 39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7" h="47">
                <a:moveTo>
                  <a:pt x="44" y="21"/>
                </a:moveTo>
                <a:cubicBezTo>
                  <a:pt x="44" y="21"/>
                  <a:pt x="43" y="21"/>
                  <a:pt x="42" y="21"/>
                </a:cubicBezTo>
                <a:cubicBezTo>
                  <a:pt x="41" y="21"/>
                  <a:pt x="40" y="22"/>
                  <a:pt x="40" y="23"/>
                </a:cubicBezTo>
                <a:cubicBezTo>
                  <a:pt x="40" y="24"/>
                  <a:pt x="41" y="25"/>
                  <a:pt x="42" y="25"/>
                </a:cubicBezTo>
                <a:cubicBezTo>
                  <a:pt x="43" y="25"/>
                  <a:pt x="44" y="25"/>
                  <a:pt x="44" y="25"/>
                </a:cubicBezTo>
                <a:cubicBezTo>
                  <a:pt x="46" y="25"/>
                  <a:pt x="47" y="24"/>
                  <a:pt x="47" y="23"/>
                </a:cubicBezTo>
                <a:cubicBezTo>
                  <a:pt x="47" y="22"/>
                  <a:pt x="46" y="21"/>
                  <a:pt x="44" y="21"/>
                </a:cubicBezTo>
                <a:close/>
                <a:moveTo>
                  <a:pt x="23" y="10"/>
                </a:moveTo>
                <a:cubicBezTo>
                  <a:pt x="16" y="10"/>
                  <a:pt x="10" y="16"/>
                  <a:pt x="10" y="23"/>
                </a:cubicBezTo>
                <a:cubicBezTo>
                  <a:pt x="10" y="30"/>
                  <a:pt x="16" y="36"/>
                  <a:pt x="23" y="36"/>
                </a:cubicBezTo>
                <a:cubicBezTo>
                  <a:pt x="31" y="36"/>
                  <a:pt x="36" y="30"/>
                  <a:pt x="36" y="23"/>
                </a:cubicBezTo>
                <a:cubicBezTo>
                  <a:pt x="36" y="16"/>
                  <a:pt x="31" y="10"/>
                  <a:pt x="23" y="10"/>
                </a:cubicBezTo>
                <a:close/>
                <a:moveTo>
                  <a:pt x="23" y="33"/>
                </a:moveTo>
                <a:cubicBezTo>
                  <a:pt x="18" y="33"/>
                  <a:pt x="14" y="28"/>
                  <a:pt x="14" y="23"/>
                </a:cubicBezTo>
                <a:cubicBezTo>
                  <a:pt x="14" y="18"/>
                  <a:pt x="18" y="14"/>
                  <a:pt x="23" y="14"/>
                </a:cubicBezTo>
                <a:cubicBezTo>
                  <a:pt x="29" y="14"/>
                  <a:pt x="33" y="18"/>
                  <a:pt x="33" y="23"/>
                </a:cubicBezTo>
                <a:cubicBezTo>
                  <a:pt x="33" y="28"/>
                  <a:pt x="29" y="33"/>
                  <a:pt x="23" y="33"/>
                </a:cubicBezTo>
                <a:close/>
                <a:moveTo>
                  <a:pt x="7" y="23"/>
                </a:moveTo>
                <a:cubicBezTo>
                  <a:pt x="7" y="22"/>
                  <a:pt x="6" y="21"/>
                  <a:pt x="5" y="21"/>
                </a:cubicBezTo>
                <a:cubicBezTo>
                  <a:pt x="4" y="21"/>
                  <a:pt x="3" y="21"/>
                  <a:pt x="2" y="21"/>
                </a:cubicBezTo>
                <a:cubicBezTo>
                  <a:pt x="1" y="21"/>
                  <a:pt x="0" y="22"/>
                  <a:pt x="0" y="23"/>
                </a:cubicBezTo>
                <a:cubicBezTo>
                  <a:pt x="0" y="24"/>
                  <a:pt x="1" y="25"/>
                  <a:pt x="2" y="25"/>
                </a:cubicBezTo>
                <a:cubicBezTo>
                  <a:pt x="3" y="25"/>
                  <a:pt x="4" y="25"/>
                  <a:pt x="5" y="25"/>
                </a:cubicBezTo>
                <a:cubicBezTo>
                  <a:pt x="6" y="25"/>
                  <a:pt x="7" y="24"/>
                  <a:pt x="7" y="23"/>
                </a:cubicBezTo>
                <a:close/>
                <a:moveTo>
                  <a:pt x="23" y="7"/>
                </a:moveTo>
                <a:cubicBezTo>
                  <a:pt x="24" y="7"/>
                  <a:pt x="25" y="6"/>
                  <a:pt x="25" y="5"/>
                </a:cubicBezTo>
                <a:cubicBezTo>
                  <a:pt x="25" y="4"/>
                  <a:pt x="25" y="3"/>
                  <a:pt x="25" y="2"/>
                </a:cubicBezTo>
                <a:cubicBezTo>
                  <a:pt x="25" y="1"/>
                  <a:pt x="24" y="0"/>
                  <a:pt x="23" y="0"/>
                </a:cubicBezTo>
                <a:cubicBezTo>
                  <a:pt x="22" y="0"/>
                  <a:pt x="22" y="1"/>
                  <a:pt x="22" y="2"/>
                </a:cubicBezTo>
                <a:cubicBezTo>
                  <a:pt x="22" y="3"/>
                  <a:pt x="22" y="4"/>
                  <a:pt x="22" y="5"/>
                </a:cubicBezTo>
                <a:cubicBezTo>
                  <a:pt x="22" y="6"/>
                  <a:pt x="22" y="7"/>
                  <a:pt x="23" y="7"/>
                </a:cubicBezTo>
                <a:close/>
                <a:moveTo>
                  <a:pt x="23" y="40"/>
                </a:moveTo>
                <a:cubicBezTo>
                  <a:pt x="22" y="40"/>
                  <a:pt x="22" y="41"/>
                  <a:pt x="22" y="42"/>
                </a:cubicBezTo>
                <a:cubicBezTo>
                  <a:pt x="22" y="42"/>
                  <a:pt x="22" y="44"/>
                  <a:pt x="22" y="44"/>
                </a:cubicBezTo>
                <a:cubicBezTo>
                  <a:pt x="22" y="46"/>
                  <a:pt x="22" y="47"/>
                  <a:pt x="23" y="47"/>
                </a:cubicBezTo>
                <a:cubicBezTo>
                  <a:pt x="24" y="47"/>
                  <a:pt x="25" y="46"/>
                  <a:pt x="25" y="44"/>
                </a:cubicBezTo>
                <a:cubicBezTo>
                  <a:pt x="25" y="44"/>
                  <a:pt x="25" y="42"/>
                  <a:pt x="25" y="42"/>
                </a:cubicBezTo>
                <a:cubicBezTo>
                  <a:pt x="25" y="41"/>
                  <a:pt x="24" y="40"/>
                  <a:pt x="23" y="40"/>
                </a:cubicBezTo>
                <a:close/>
                <a:moveTo>
                  <a:pt x="41" y="9"/>
                </a:moveTo>
                <a:cubicBezTo>
                  <a:pt x="42" y="8"/>
                  <a:pt x="42" y="6"/>
                  <a:pt x="41" y="6"/>
                </a:cubicBezTo>
                <a:cubicBezTo>
                  <a:pt x="40" y="5"/>
                  <a:pt x="39" y="5"/>
                  <a:pt x="38" y="6"/>
                </a:cubicBezTo>
                <a:cubicBezTo>
                  <a:pt x="38" y="6"/>
                  <a:pt x="37" y="7"/>
                  <a:pt x="36" y="8"/>
                </a:cubicBezTo>
                <a:cubicBezTo>
                  <a:pt x="35" y="9"/>
                  <a:pt x="35" y="10"/>
                  <a:pt x="36" y="11"/>
                </a:cubicBezTo>
                <a:cubicBezTo>
                  <a:pt x="37" y="11"/>
                  <a:pt x="38" y="11"/>
                  <a:pt x="39" y="10"/>
                </a:cubicBezTo>
                <a:cubicBezTo>
                  <a:pt x="39" y="10"/>
                  <a:pt x="40" y="9"/>
                  <a:pt x="41" y="9"/>
                </a:cubicBezTo>
                <a:close/>
                <a:moveTo>
                  <a:pt x="8" y="36"/>
                </a:moveTo>
                <a:cubicBezTo>
                  <a:pt x="7" y="37"/>
                  <a:pt x="6" y="38"/>
                  <a:pt x="6" y="38"/>
                </a:cubicBezTo>
                <a:cubicBezTo>
                  <a:pt x="5" y="39"/>
                  <a:pt x="5" y="40"/>
                  <a:pt x="6" y="41"/>
                </a:cubicBezTo>
                <a:cubicBezTo>
                  <a:pt x="6" y="42"/>
                  <a:pt x="8" y="41"/>
                  <a:pt x="9" y="41"/>
                </a:cubicBezTo>
                <a:cubicBezTo>
                  <a:pt x="9" y="40"/>
                  <a:pt x="10" y="39"/>
                  <a:pt x="10" y="39"/>
                </a:cubicBezTo>
                <a:cubicBezTo>
                  <a:pt x="11" y="38"/>
                  <a:pt x="11" y="37"/>
                  <a:pt x="11" y="36"/>
                </a:cubicBezTo>
                <a:cubicBezTo>
                  <a:pt x="10" y="35"/>
                  <a:pt x="9" y="35"/>
                  <a:pt x="8" y="36"/>
                </a:cubicBezTo>
                <a:close/>
                <a:moveTo>
                  <a:pt x="9" y="6"/>
                </a:moveTo>
                <a:cubicBezTo>
                  <a:pt x="8" y="5"/>
                  <a:pt x="6" y="5"/>
                  <a:pt x="6" y="6"/>
                </a:cubicBezTo>
                <a:cubicBezTo>
                  <a:pt x="5" y="6"/>
                  <a:pt x="5" y="8"/>
                  <a:pt x="6" y="9"/>
                </a:cubicBezTo>
                <a:cubicBezTo>
                  <a:pt x="6" y="9"/>
                  <a:pt x="7" y="10"/>
                  <a:pt x="8" y="10"/>
                </a:cubicBezTo>
                <a:cubicBezTo>
                  <a:pt x="9" y="11"/>
                  <a:pt x="10" y="11"/>
                  <a:pt x="11" y="11"/>
                </a:cubicBezTo>
                <a:cubicBezTo>
                  <a:pt x="11" y="10"/>
                  <a:pt x="11" y="9"/>
                  <a:pt x="10" y="8"/>
                </a:cubicBezTo>
                <a:cubicBezTo>
                  <a:pt x="10" y="7"/>
                  <a:pt x="9" y="6"/>
                  <a:pt x="9" y="6"/>
                </a:cubicBezTo>
                <a:close/>
                <a:moveTo>
                  <a:pt x="36" y="39"/>
                </a:moveTo>
                <a:cubicBezTo>
                  <a:pt x="37" y="39"/>
                  <a:pt x="38" y="40"/>
                  <a:pt x="38" y="41"/>
                </a:cubicBezTo>
                <a:cubicBezTo>
                  <a:pt x="39" y="41"/>
                  <a:pt x="40" y="42"/>
                  <a:pt x="41" y="41"/>
                </a:cubicBezTo>
                <a:cubicBezTo>
                  <a:pt x="42" y="40"/>
                  <a:pt x="42" y="39"/>
                  <a:pt x="41" y="38"/>
                </a:cubicBezTo>
                <a:cubicBezTo>
                  <a:pt x="40" y="38"/>
                  <a:pt x="39" y="37"/>
                  <a:pt x="39" y="36"/>
                </a:cubicBezTo>
                <a:cubicBezTo>
                  <a:pt x="38" y="35"/>
                  <a:pt x="37" y="35"/>
                  <a:pt x="36" y="36"/>
                </a:cubicBezTo>
                <a:cubicBezTo>
                  <a:pt x="35" y="37"/>
                  <a:pt x="35" y="38"/>
                  <a:pt x="36" y="39"/>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65" name="Freeform 181"/>
          <p:cNvSpPr>
            <a:spLocks noEditPoints="1"/>
          </p:cNvSpPr>
          <p:nvPr/>
        </p:nvSpPr>
        <p:spPr bwMode="auto">
          <a:xfrm>
            <a:off x="6132588" y="3775443"/>
            <a:ext cx="401566" cy="249623"/>
          </a:xfrm>
          <a:custGeom>
            <a:avLst/>
            <a:gdLst>
              <a:gd name="T0" fmla="*/ 17 w 47"/>
              <a:gd name="T1" fmla="*/ 1 h 29"/>
              <a:gd name="T2" fmla="*/ 15 w 47"/>
              <a:gd name="T3" fmla="*/ 1 h 29"/>
              <a:gd name="T4" fmla="*/ 0 w 47"/>
              <a:gd name="T5" fmla="*/ 14 h 29"/>
              <a:gd name="T6" fmla="*/ 15 w 47"/>
              <a:gd name="T7" fmla="*/ 28 h 29"/>
              <a:gd name="T8" fmla="*/ 17 w 47"/>
              <a:gd name="T9" fmla="*/ 28 h 29"/>
              <a:gd name="T10" fmla="*/ 17 w 47"/>
              <a:gd name="T11" fmla="*/ 25 h 29"/>
              <a:gd name="T12" fmla="*/ 6 w 47"/>
              <a:gd name="T13" fmla="*/ 14 h 29"/>
              <a:gd name="T14" fmla="*/ 17 w 47"/>
              <a:gd name="T15" fmla="*/ 4 h 29"/>
              <a:gd name="T16" fmla="*/ 17 w 47"/>
              <a:gd name="T17" fmla="*/ 1 h 29"/>
              <a:gd name="T18" fmla="*/ 32 w 47"/>
              <a:gd name="T19" fmla="*/ 1 h 29"/>
              <a:gd name="T20" fmla="*/ 29 w 47"/>
              <a:gd name="T21" fmla="*/ 1 h 29"/>
              <a:gd name="T22" fmla="*/ 29 w 47"/>
              <a:gd name="T23" fmla="*/ 4 h 29"/>
              <a:gd name="T24" fmla="*/ 40 w 47"/>
              <a:gd name="T25" fmla="*/ 14 h 29"/>
              <a:gd name="T26" fmla="*/ 29 w 47"/>
              <a:gd name="T27" fmla="*/ 25 h 29"/>
              <a:gd name="T28" fmla="*/ 29 w 47"/>
              <a:gd name="T29" fmla="*/ 28 h 29"/>
              <a:gd name="T30" fmla="*/ 32 w 47"/>
              <a:gd name="T31" fmla="*/ 28 h 29"/>
              <a:gd name="T32" fmla="*/ 47 w 47"/>
              <a:gd name="T33" fmla="*/ 14 h 29"/>
              <a:gd name="T34" fmla="*/ 32 w 47"/>
              <a:gd name="T35" fmla="*/ 1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7" h="29">
                <a:moveTo>
                  <a:pt x="17" y="1"/>
                </a:moveTo>
                <a:cubicBezTo>
                  <a:pt x="17" y="0"/>
                  <a:pt x="15" y="0"/>
                  <a:pt x="15" y="1"/>
                </a:cubicBezTo>
                <a:cubicBezTo>
                  <a:pt x="0" y="14"/>
                  <a:pt x="0" y="14"/>
                  <a:pt x="0" y="14"/>
                </a:cubicBezTo>
                <a:cubicBezTo>
                  <a:pt x="15" y="28"/>
                  <a:pt x="15" y="28"/>
                  <a:pt x="15" y="28"/>
                </a:cubicBezTo>
                <a:cubicBezTo>
                  <a:pt x="15" y="29"/>
                  <a:pt x="17" y="29"/>
                  <a:pt x="17" y="28"/>
                </a:cubicBezTo>
                <a:cubicBezTo>
                  <a:pt x="18" y="27"/>
                  <a:pt x="18" y="26"/>
                  <a:pt x="17" y="25"/>
                </a:cubicBezTo>
                <a:cubicBezTo>
                  <a:pt x="6" y="14"/>
                  <a:pt x="6" y="14"/>
                  <a:pt x="6" y="14"/>
                </a:cubicBezTo>
                <a:cubicBezTo>
                  <a:pt x="17" y="4"/>
                  <a:pt x="17" y="4"/>
                  <a:pt x="17" y="4"/>
                </a:cubicBezTo>
                <a:cubicBezTo>
                  <a:pt x="18" y="3"/>
                  <a:pt x="18" y="2"/>
                  <a:pt x="17" y="1"/>
                </a:cubicBezTo>
                <a:close/>
                <a:moveTo>
                  <a:pt x="32" y="1"/>
                </a:moveTo>
                <a:cubicBezTo>
                  <a:pt x="31" y="0"/>
                  <a:pt x="30" y="0"/>
                  <a:pt x="29" y="1"/>
                </a:cubicBezTo>
                <a:cubicBezTo>
                  <a:pt x="28" y="2"/>
                  <a:pt x="28" y="3"/>
                  <a:pt x="29" y="4"/>
                </a:cubicBezTo>
                <a:cubicBezTo>
                  <a:pt x="40" y="14"/>
                  <a:pt x="40" y="14"/>
                  <a:pt x="40" y="14"/>
                </a:cubicBezTo>
                <a:cubicBezTo>
                  <a:pt x="29" y="25"/>
                  <a:pt x="29" y="25"/>
                  <a:pt x="29" y="25"/>
                </a:cubicBezTo>
                <a:cubicBezTo>
                  <a:pt x="28" y="26"/>
                  <a:pt x="28" y="27"/>
                  <a:pt x="29" y="28"/>
                </a:cubicBezTo>
                <a:cubicBezTo>
                  <a:pt x="30" y="29"/>
                  <a:pt x="31" y="29"/>
                  <a:pt x="32" y="28"/>
                </a:cubicBezTo>
                <a:cubicBezTo>
                  <a:pt x="47" y="14"/>
                  <a:pt x="47" y="14"/>
                  <a:pt x="47" y="14"/>
                </a:cubicBezTo>
                <a:lnTo>
                  <a:pt x="32" y="1"/>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66" name="Freeform 263"/>
          <p:cNvSpPr>
            <a:spLocks noEditPoints="1"/>
          </p:cNvSpPr>
          <p:nvPr/>
        </p:nvSpPr>
        <p:spPr bwMode="auto">
          <a:xfrm>
            <a:off x="6768339" y="2402915"/>
            <a:ext cx="369007" cy="86825"/>
          </a:xfrm>
          <a:custGeom>
            <a:avLst/>
            <a:gdLst>
              <a:gd name="T0" fmla="*/ 5 w 43"/>
              <a:gd name="T1" fmla="*/ 0 h 10"/>
              <a:gd name="T2" fmla="*/ 0 w 43"/>
              <a:gd name="T3" fmla="*/ 5 h 10"/>
              <a:gd name="T4" fmla="*/ 5 w 43"/>
              <a:gd name="T5" fmla="*/ 10 h 10"/>
              <a:gd name="T6" fmla="*/ 10 w 43"/>
              <a:gd name="T7" fmla="*/ 5 h 10"/>
              <a:gd name="T8" fmla="*/ 5 w 43"/>
              <a:gd name="T9" fmla="*/ 0 h 10"/>
              <a:gd name="T10" fmla="*/ 22 w 43"/>
              <a:gd name="T11" fmla="*/ 0 h 10"/>
              <a:gd name="T12" fmla="*/ 16 w 43"/>
              <a:gd name="T13" fmla="*/ 5 h 10"/>
              <a:gd name="T14" fmla="*/ 22 w 43"/>
              <a:gd name="T15" fmla="*/ 10 h 10"/>
              <a:gd name="T16" fmla="*/ 27 w 43"/>
              <a:gd name="T17" fmla="*/ 5 h 10"/>
              <a:gd name="T18" fmla="*/ 22 w 43"/>
              <a:gd name="T19" fmla="*/ 0 h 10"/>
              <a:gd name="T20" fmla="*/ 38 w 43"/>
              <a:gd name="T21" fmla="*/ 0 h 10"/>
              <a:gd name="T22" fmla="*/ 33 w 43"/>
              <a:gd name="T23" fmla="*/ 5 h 10"/>
              <a:gd name="T24" fmla="*/ 38 w 43"/>
              <a:gd name="T25" fmla="*/ 10 h 10"/>
              <a:gd name="T26" fmla="*/ 43 w 43"/>
              <a:gd name="T27" fmla="*/ 5 h 10"/>
              <a:gd name="T28" fmla="*/ 38 w 43"/>
              <a:gd name="T29"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3" h="10">
                <a:moveTo>
                  <a:pt x="5" y="0"/>
                </a:moveTo>
                <a:cubicBezTo>
                  <a:pt x="2" y="0"/>
                  <a:pt x="0" y="2"/>
                  <a:pt x="0" y="5"/>
                </a:cubicBezTo>
                <a:cubicBezTo>
                  <a:pt x="0" y="8"/>
                  <a:pt x="2" y="10"/>
                  <a:pt x="5" y="10"/>
                </a:cubicBezTo>
                <a:cubicBezTo>
                  <a:pt x="8" y="10"/>
                  <a:pt x="10" y="8"/>
                  <a:pt x="10" y="5"/>
                </a:cubicBezTo>
                <a:cubicBezTo>
                  <a:pt x="10" y="2"/>
                  <a:pt x="8" y="0"/>
                  <a:pt x="5" y="0"/>
                </a:cubicBezTo>
                <a:close/>
                <a:moveTo>
                  <a:pt x="22" y="0"/>
                </a:moveTo>
                <a:cubicBezTo>
                  <a:pt x="19" y="0"/>
                  <a:pt x="16" y="2"/>
                  <a:pt x="16" y="5"/>
                </a:cubicBezTo>
                <a:cubicBezTo>
                  <a:pt x="16" y="8"/>
                  <a:pt x="19" y="10"/>
                  <a:pt x="22" y="10"/>
                </a:cubicBezTo>
                <a:cubicBezTo>
                  <a:pt x="24" y="10"/>
                  <a:pt x="27" y="8"/>
                  <a:pt x="27" y="5"/>
                </a:cubicBezTo>
                <a:cubicBezTo>
                  <a:pt x="27" y="2"/>
                  <a:pt x="24" y="0"/>
                  <a:pt x="22" y="0"/>
                </a:cubicBezTo>
                <a:close/>
                <a:moveTo>
                  <a:pt x="38" y="0"/>
                </a:moveTo>
                <a:cubicBezTo>
                  <a:pt x="35" y="0"/>
                  <a:pt x="33" y="2"/>
                  <a:pt x="33" y="5"/>
                </a:cubicBezTo>
                <a:cubicBezTo>
                  <a:pt x="33" y="8"/>
                  <a:pt x="35" y="10"/>
                  <a:pt x="38" y="10"/>
                </a:cubicBezTo>
                <a:cubicBezTo>
                  <a:pt x="41" y="10"/>
                  <a:pt x="43" y="8"/>
                  <a:pt x="43" y="5"/>
                </a:cubicBezTo>
                <a:cubicBezTo>
                  <a:pt x="43" y="2"/>
                  <a:pt x="41" y="0"/>
                  <a:pt x="38" y="0"/>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67" name="Freeform 290"/>
          <p:cNvSpPr>
            <a:spLocks/>
          </p:cNvSpPr>
          <p:nvPr/>
        </p:nvSpPr>
        <p:spPr bwMode="auto">
          <a:xfrm>
            <a:off x="5688591" y="2786558"/>
            <a:ext cx="101296" cy="188121"/>
          </a:xfrm>
          <a:custGeom>
            <a:avLst/>
            <a:gdLst>
              <a:gd name="T0" fmla="*/ 1 w 12"/>
              <a:gd name="T1" fmla="*/ 19 h 22"/>
              <a:gd name="T2" fmla="*/ 1 w 12"/>
              <a:gd name="T3" fmla="*/ 21 h 22"/>
              <a:gd name="T4" fmla="*/ 3 w 12"/>
              <a:gd name="T5" fmla="*/ 21 h 22"/>
              <a:gd name="T6" fmla="*/ 12 w 12"/>
              <a:gd name="T7" fmla="*/ 12 h 22"/>
              <a:gd name="T8" fmla="*/ 12 w 12"/>
              <a:gd name="T9" fmla="*/ 10 h 22"/>
              <a:gd name="T10" fmla="*/ 3 w 12"/>
              <a:gd name="T11" fmla="*/ 1 h 22"/>
              <a:gd name="T12" fmla="*/ 1 w 12"/>
              <a:gd name="T13" fmla="*/ 1 h 22"/>
              <a:gd name="T14" fmla="*/ 1 w 12"/>
              <a:gd name="T15" fmla="*/ 3 h 22"/>
              <a:gd name="T16" fmla="*/ 8 w 12"/>
              <a:gd name="T17" fmla="*/ 11 h 22"/>
              <a:gd name="T18" fmla="*/ 1 w 12"/>
              <a:gd name="T19" fmla="*/ 19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 h="22">
                <a:moveTo>
                  <a:pt x="1" y="19"/>
                </a:moveTo>
                <a:cubicBezTo>
                  <a:pt x="0" y="20"/>
                  <a:pt x="0" y="21"/>
                  <a:pt x="1" y="21"/>
                </a:cubicBezTo>
                <a:cubicBezTo>
                  <a:pt x="1" y="22"/>
                  <a:pt x="2" y="22"/>
                  <a:pt x="3" y="21"/>
                </a:cubicBezTo>
                <a:cubicBezTo>
                  <a:pt x="12" y="12"/>
                  <a:pt x="12" y="12"/>
                  <a:pt x="12" y="12"/>
                </a:cubicBezTo>
                <a:cubicBezTo>
                  <a:pt x="12" y="11"/>
                  <a:pt x="12" y="10"/>
                  <a:pt x="12" y="10"/>
                </a:cubicBezTo>
                <a:cubicBezTo>
                  <a:pt x="3" y="1"/>
                  <a:pt x="3" y="1"/>
                  <a:pt x="3" y="1"/>
                </a:cubicBezTo>
                <a:cubicBezTo>
                  <a:pt x="2" y="0"/>
                  <a:pt x="1" y="0"/>
                  <a:pt x="1" y="1"/>
                </a:cubicBezTo>
                <a:cubicBezTo>
                  <a:pt x="0" y="1"/>
                  <a:pt x="0" y="2"/>
                  <a:pt x="1" y="3"/>
                </a:cubicBezTo>
                <a:cubicBezTo>
                  <a:pt x="8" y="11"/>
                  <a:pt x="8" y="11"/>
                  <a:pt x="8" y="11"/>
                </a:cubicBezTo>
                <a:lnTo>
                  <a:pt x="1" y="19"/>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68" name="Text Placeholder 67"/>
          <p:cNvSpPr>
            <a:spLocks noGrp="1"/>
          </p:cNvSpPr>
          <p:nvPr>
            <p:ph type="body" sz="quarter" idx="10"/>
          </p:nvPr>
        </p:nvSpPr>
        <p:spPr/>
        <p:txBody>
          <a:bodyPr/>
          <a:lstStyle/>
          <a:p>
            <a:r>
              <a:rPr lang="en-US" dirty="0"/>
              <a:t>Icons</a:t>
            </a:r>
          </a:p>
        </p:txBody>
      </p:sp>
      <p:sp>
        <p:nvSpPr>
          <p:cNvPr id="74" name="Text Placeholder 73"/>
          <p:cNvSpPr>
            <a:spLocks noGrp="1"/>
          </p:cNvSpPr>
          <p:nvPr>
            <p:ph type="body" sz="quarter" idx="11"/>
          </p:nvPr>
        </p:nvSpPr>
        <p:spPr/>
        <p:txBody>
          <a:bodyPr/>
          <a:lstStyle/>
          <a:p>
            <a:r>
              <a:rPr lang="en-US" dirty="0"/>
              <a:t>Lorem ipsum dolor sit amet, consectetuer adipiscing elit. Aenean commodo ligula eget dolor. </a:t>
            </a:r>
            <a:r>
              <a:rPr lang="en-US" b="1" dirty="0">
                <a:solidFill>
                  <a:schemeClr val="accent1"/>
                </a:solidFill>
              </a:rPr>
              <a:t>Aenean massa. Cum sociis natoque penatibus </a:t>
            </a:r>
            <a:r>
              <a:rPr lang="en-US" dirty="0"/>
              <a:t>magnis dis parturient montes, nascetur ridiculus mus. Donec quam felis, ultricies nec, pellentesque eu, pretium quis, sem.</a:t>
            </a:r>
          </a:p>
        </p:txBody>
      </p:sp>
    </p:spTree>
    <p:extLst>
      <p:ext uri="{BB962C8B-B14F-4D97-AF65-F5344CB8AC3E}">
        <p14:creationId xmlns:p14="http://schemas.microsoft.com/office/powerpoint/2010/main" val="384062077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1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Freeform 94"/>
          <p:cNvSpPr>
            <a:spLocks/>
          </p:cNvSpPr>
          <p:nvPr/>
        </p:nvSpPr>
        <p:spPr bwMode="auto">
          <a:xfrm>
            <a:off x="6141536" y="3388077"/>
            <a:ext cx="369006" cy="282181"/>
          </a:xfrm>
          <a:custGeom>
            <a:avLst/>
            <a:gdLst>
              <a:gd name="T0" fmla="*/ 39 w 43"/>
              <a:gd name="T1" fmla="*/ 3 h 33"/>
              <a:gd name="T2" fmla="*/ 24 w 43"/>
              <a:gd name="T3" fmla="*/ 3 h 33"/>
              <a:gd name="T4" fmla="*/ 22 w 43"/>
              <a:gd name="T5" fmla="*/ 6 h 33"/>
              <a:gd name="T6" fmla="*/ 19 w 43"/>
              <a:gd name="T7" fmla="*/ 3 h 33"/>
              <a:gd name="T8" fmla="*/ 5 w 43"/>
              <a:gd name="T9" fmla="*/ 3 h 33"/>
              <a:gd name="T10" fmla="*/ 5 w 43"/>
              <a:gd name="T11" fmla="*/ 18 h 33"/>
              <a:gd name="T12" fmla="*/ 22 w 43"/>
              <a:gd name="T13" fmla="*/ 33 h 33"/>
              <a:gd name="T14" fmla="*/ 39 w 43"/>
              <a:gd name="T15" fmla="*/ 18 h 33"/>
              <a:gd name="T16" fmla="*/ 39 w 43"/>
              <a:gd name="T17" fmla="*/ 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3" h="33">
                <a:moveTo>
                  <a:pt x="39" y="3"/>
                </a:moveTo>
                <a:cubicBezTo>
                  <a:pt x="35" y="0"/>
                  <a:pt x="28" y="0"/>
                  <a:pt x="24" y="3"/>
                </a:cubicBezTo>
                <a:cubicBezTo>
                  <a:pt x="22" y="6"/>
                  <a:pt x="22" y="6"/>
                  <a:pt x="22" y="6"/>
                </a:cubicBezTo>
                <a:cubicBezTo>
                  <a:pt x="19" y="3"/>
                  <a:pt x="19" y="3"/>
                  <a:pt x="19" y="3"/>
                </a:cubicBezTo>
                <a:cubicBezTo>
                  <a:pt x="15" y="0"/>
                  <a:pt x="9" y="0"/>
                  <a:pt x="5" y="3"/>
                </a:cubicBezTo>
                <a:cubicBezTo>
                  <a:pt x="0" y="7"/>
                  <a:pt x="0" y="14"/>
                  <a:pt x="5" y="18"/>
                </a:cubicBezTo>
                <a:cubicBezTo>
                  <a:pt x="22" y="33"/>
                  <a:pt x="22" y="33"/>
                  <a:pt x="22" y="33"/>
                </a:cubicBezTo>
                <a:cubicBezTo>
                  <a:pt x="39" y="18"/>
                  <a:pt x="39" y="18"/>
                  <a:pt x="39" y="18"/>
                </a:cubicBezTo>
                <a:cubicBezTo>
                  <a:pt x="43" y="14"/>
                  <a:pt x="43" y="7"/>
                  <a:pt x="39" y="3"/>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3" name="Freeform 95"/>
          <p:cNvSpPr>
            <a:spLocks noEditPoints="1"/>
          </p:cNvSpPr>
          <p:nvPr/>
        </p:nvSpPr>
        <p:spPr bwMode="auto">
          <a:xfrm>
            <a:off x="2112976" y="3891765"/>
            <a:ext cx="206210" cy="325593"/>
          </a:xfrm>
          <a:custGeom>
            <a:avLst/>
            <a:gdLst>
              <a:gd name="T0" fmla="*/ 12 w 24"/>
              <a:gd name="T1" fmla="*/ 0 h 38"/>
              <a:gd name="T2" fmla="*/ 0 w 24"/>
              <a:gd name="T3" fmla="*/ 12 h 38"/>
              <a:gd name="T4" fmla="*/ 12 w 24"/>
              <a:gd name="T5" fmla="*/ 38 h 38"/>
              <a:gd name="T6" fmla="*/ 24 w 24"/>
              <a:gd name="T7" fmla="*/ 12 h 38"/>
              <a:gd name="T8" fmla="*/ 12 w 24"/>
              <a:gd name="T9" fmla="*/ 0 h 38"/>
              <a:gd name="T10" fmla="*/ 12 w 24"/>
              <a:gd name="T11" fmla="*/ 18 h 38"/>
              <a:gd name="T12" fmla="*/ 5 w 24"/>
              <a:gd name="T13" fmla="*/ 12 h 38"/>
              <a:gd name="T14" fmla="*/ 12 w 24"/>
              <a:gd name="T15" fmla="*/ 6 h 38"/>
              <a:gd name="T16" fmla="*/ 18 w 24"/>
              <a:gd name="T17" fmla="*/ 12 h 38"/>
              <a:gd name="T18" fmla="*/ 12 w 24"/>
              <a:gd name="T19" fmla="*/ 1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38">
                <a:moveTo>
                  <a:pt x="12" y="0"/>
                </a:moveTo>
                <a:cubicBezTo>
                  <a:pt x="5" y="0"/>
                  <a:pt x="0" y="6"/>
                  <a:pt x="0" y="12"/>
                </a:cubicBezTo>
                <a:cubicBezTo>
                  <a:pt x="0" y="23"/>
                  <a:pt x="12" y="38"/>
                  <a:pt x="12" y="38"/>
                </a:cubicBezTo>
                <a:cubicBezTo>
                  <a:pt x="12" y="38"/>
                  <a:pt x="24" y="23"/>
                  <a:pt x="24" y="12"/>
                </a:cubicBezTo>
                <a:cubicBezTo>
                  <a:pt x="24" y="6"/>
                  <a:pt x="18" y="0"/>
                  <a:pt x="12" y="0"/>
                </a:cubicBezTo>
                <a:close/>
                <a:moveTo>
                  <a:pt x="12" y="18"/>
                </a:moveTo>
                <a:cubicBezTo>
                  <a:pt x="8" y="18"/>
                  <a:pt x="5" y="16"/>
                  <a:pt x="5" y="12"/>
                </a:cubicBezTo>
                <a:cubicBezTo>
                  <a:pt x="5" y="9"/>
                  <a:pt x="8" y="6"/>
                  <a:pt x="12" y="6"/>
                </a:cubicBezTo>
                <a:cubicBezTo>
                  <a:pt x="15" y="6"/>
                  <a:pt x="18" y="9"/>
                  <a:pt x="18" y="12"/>
                </a:cubicBezTo>
                <a:cubicBezTo>
                  <a:pt x="18" y="16"/>
                  <a:pt x="15" y="18"/>
                  <a:pt x="12" y="1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4" name="Freeform 96"/>
          <p:cNvSpPr>
            <a:spLocks noEditPoints="1"/>
          </p:cNvSpPr>
          <p:nvPr/>
        </p:nvSpPr>
        <p:spPr bwMode="auto">
          <a:xfrm>
            <a:off x="6757488" y="3366371"/>
            <a:ext cx="401566" cy="325593"/>
          </a:xfrm>
          <a:custGeom>
            <a:avLst/>
            <a:gdLst>
              <a:gd name="T0" fmla="*/ 46 w 47"/>
              <a:gd name="T1" fmla="*/ 7 h 38"/>
              <a:gd name="T2" fmla="*/ 35 w 47"/>
              <a:gd name="T3" fmla="*/ 0 h 38"/>
              <a:gd name="T4" fmla="*/ 34 w 47"/>
              <a:gd name="T5" fmla="*/ 0 h 38"/>
              <a:gd name="T6" fmla="*/ 24 w 47"/>
              <a:gd name="T7" fmla="*/ 7 h 38"/>
              <a:gd name="T8" fmla="*/ 14 w 47"/>
              <a:gd name="T9" fmla="*/ 0 h 38"/>
              <a:gd name="T10" fmla="*/ 12 w 47"/>
              <a:gd name="T11" fmla="*/ 0 h 38"/>
              <a:gd name="T12" fmla="*/ 1 w 47"/>
              <a:gd name="T13" fmla="*/ 7 h 38"/>
              <a:gd name="T14" fmla="*/ 0 w 47"/>
              <a:gd name="T15" fmla="*/ 9 h 38"/>
              <a:gd name="T16" fmla="*/ 0 w 47"/>
              <a:gd name="T17" fmla="*/ 36 h 38"/>
              <a:gd name="T18" fmla="*/ 1 w 47"/>
              <a:gd name="T19" fmla="*/ 38 h 38"/>
              <a:gd name="T20" fmla="*/ 3 w 47"/>
              <a:gd name="T21" fmla="*/ 38 h 38"/>
              <a:gd name="T22" fmla="*/ 13 w 47"/>
              <a:gd name="T23" fmla="*/ 31 h 38"/>
              <a:gd name="T24" fmla="*/ 23 w 47"/>
              <a:gd name="T25" fmla="*/ 38 h 38"/>
              <a:gd name="T26" fmla="*/ 24 w 47"/>
              <a:gd name="T27" fmla="*/ 38 h 38"/>
              <a:gd name="T28" fmla="*/ 35 w 47"/>
              <a:gd name="T29" fmla="*/ 31 h 38"/>
              <a:gd name="T30" fmla="*/ 45 w 47"/>
              <a:gd name="T31" fmla="*/ 38 h 38"/>
              <a:gd name="T32" fmla="*/ 46 w 47"/>
              <a:gd name="T33" fmla="*/ 38 h 38"/>
              <a:gd name="T34" fmla="*/ 46 w 47"/>
              <a:gd name="T35" fmla="*/ 38 h 38"/>
              <a:gd name="T36" fmla="*/ 47 w 47"/>
              <a:gd name="T37" fmla="*/ 36 h 38"/>
              <a:gd name="T38" fmla="*/ 47 w 47"/>
              <a:gd name="T39" fmla="*/ 9 h 38"/>
              <a:gd name="T40" fmla="*/ 46 w 47"/>
              <a:gd name="T41" fmla="*/ 7 h 38"/>
              <a:gd name="T42" fmla="*/ 11 w 47"/>
              <a:gd name="T43" fmla="*/ 28 h 38"/>
              <a:gd name="T44" fmla="*/ 3 w 47"/>
              <a:gd name="T45" fmla="*/ 33 h 38"/>
              <a:gd name="T46" fmla="*/ 3 w 47"/>
              <a:gd name="T47" fmla="*/ 10 h 38"/>
              <a:gd name="T48" fmla="*/ 11 w 47"/>
              <a:gd name="T49" fmla="*/ 5 h 38"/>
              <a:gd name="T50" fmla="*/ 11 w 47"/>
              <a:gd name="T51" fmla="*/ 28 h 38"/>
              <a:gd name="T52" fmla="*/ 22 w 47"/>
              <a:gd name="T53" fmla="*/ 33 h 38"/>
              <a:gd name="T54" fmla="*/ 14 w 47"/>
              <a:gd name="T55" fmla="*/ 28 h 38"/>
              <a:gd name="T56" fmla="*/ 14 w 47"/>
              <a:gd name="T57" fmla="*/ 5 h 38"/>
              <a:gd name="T58" fmla="*/ 22 w 47"/>
              <a:gd name="T59" fmla="*/ 10 h 38"/>
              <a:gd name="T60" fmla="*/ 22 w 47"/>
              <a:gd name="T61" fmla="*/ 33 h 38"/>
              <a:gd name="T62" fmla="*/ 33 w 47"/>
              <a:gd name="T63" fmla="*/ 28 h 38"/>
              <a:gd name="T64" fmla="*/ 25 w 47"/>
              <a:gd name="T65" fmla="*/ 33 h 38"/>
              <a:gd name="T66" fmla="*/ 25 w 47"/>
              <a:gd name="T67" fmla="*/ 10 h 38"/>
              <a:gd name="T68" fmla="*/ 33 w 47"/>
              <a:gd name="T69" fmla="*/ 5 h 38"/>
              <a:gd name="T70" fmla="*/ 33 w 47"/>
              <a:gd name="T71" fmla="*/ 28 h 38"/>
              <a:gd name="T72" fmla="*/ 44 w 47"/>
              <a:gd name="T73" fmla="*/ 33 h 38"/>
              <a:gd name="T74" fmla="*/ 36 w 47"/>
              <a:gd name="T75" fmla="*/ 28 h 38"/>
              <a:gd name="T76" fmla="*/ 36 w 47"/>
              <a:gd name="T77" fmla="*/ 5 h 38"/>
              <a:gd name="T78" fmla="*/ 44 w 47"/>
              <a:gd name="T79" fmla="*/ 10 h 38"/>
              <a:gd name="T80" fmla="*/ 44 w 47"/>
              <a:gd name="T81" fmla="*/ 33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7" h="38">
                <a:moveTo>
                  <a:pt x="46" y="7"/>
                </a:moveTo>
                <a:cubicBezTo>
                  <a:pt x="35" y="0"/>
                  <a:pt x="35" y="0"/>
                  <a:pt x="35" y="0"/>
                </a:cubicBezTo>
                <a:cubicBezTo>
                  <a:pt x="35" y="0"/>
                  <a:pt x="34" y="0"/>
                  <a:pt x="34" y="0"/>
                </a:cubicBezTo>
                <a:cubicBezTo>
                  <a:pt x="24" y="7"/>
                  <a:pt x="24" y="7"/>
                  <a:pt x="24" y="7"/>
                </a:cubicBezTo>
                <a:cubicBezTo>
                  <a:pt x="14" y="0"/>
                  <a:pt x="14" y="0"/>
                  <a:pt x="14" y="0"/>
                </a:cubicBezTo>
                <a:cubicBezTo>
                  <a:pt x="13" y="0"/>
                  <a:pt x="12" y="0"/>
                  <a:pt x="12" y="0"/>
                </a:cubicBezTo>
                <a:cubicBezTo>
                  <a:pt x="1" y="7"/>
                  <a:pt x="1" y="7"/>
                  <a:pt x="1" y="7"/>
                </a:cubicBezTo>
                <a:cubicBezTo>
                  <a:pt x="0" y="8"/>
                  <a:pt x="0" y="8"/>
                  <a:pt x="0" y="9"/>
                </a:cubicBezTo>
                <a:cubicBezTo>
                  <a:pt x="0" y="36"/>
                  <a:pt x="0" y="36"/>
                  <a:pt x="0" y="36"/>
                </a:cubicBezTo>
                <a:cubicBezTo>
                  <a:pt x="0" y="37"/>
                  <a:pt x="1" y="37"/>
                  <a:pt x="1" y="38"/>
                </a:cubicBezTo>
                <a:cubicBezTo>
                  <a:pt x="1" y="38"/>
                  <a:pt x="2" y="38"/>
                  <a:pt x="3" y="38"/>
                </a:cubicBezTo>
                <a:cubicBezTo>
                  <a:pt x="13" y="31"/>
                  <a:pt x="13" y="31"/>
                  <a:pt x="13" y="31"/>
                </a:cubicBezTo>
                <a:cubicBezTo>
                  <a:pt x="23" y="38"/>
                  <a:pt x="23" y="38"/>
                  <a:pt x="23" y="38"/>
                </a:cubicBezTo>
                <a:cubicBezTo>
                  <a:pt x="23" y="38"/>
                  <a:pt x="24" y="38"/>
                  <a:pt x="24" y="38"/>
                </a:cubicBezTo>
                <a:cubicBezTo>
                  <a:pt x="35" y="31"/>
                  <a:pt x="35" y="31"/>
                  <a:pt x="35" y="31"/>
                </a:cubicBezTo>
                <a:cubicBezTo>
                  <a:pt x="45" y="38"/>
                  <a:pt x="45" y="38"/>
                  <a:pt x="45" y="38"/>
                </a:cubicBezTo>
                <a:cubicBezTo>
                  <a:pt x="45" y="38"/>
                  <a:pt x="45" y="38"/>
                  <a:pt x="46" y="38"/>
                </a:cubicBezTo>
                <a:cubicBezTo>
                  <a:pt x="46" y="38"/>
                  <a:pt x="46" y="38"/>
                  <a:pt x="46" y="38"/>
                </a:cubicBezTo>
                <a:cubicBezTo>
                  <a:pt x="47" y="37"/>
                  <a:pt x="47" y="37"/>
                  <a:pt x="47" y="36"/>
                </a:cubicBezTo>
                <a:cubicBezTo>
                  <a:pt x="47" y="9"/>
                  <a:pt x="47" y="9"/>
                  <a:pt x="47" y="9"/>
                </a:cubicBezTo>
                <a:cubicBezTo>
                  <a:pt x="47" y="8"/>
                  <a:pt x="47" y="8"/>
                  <a:pt x="46" y="7"/>
                </a:cubicBezTo>
                <a:close/>
                <a:moveTo>
                  <a:pt x="11" y="28"/>
                </a:moveTo>
                <a:cubicBezTo>
                  <a:pt x="3" y="33"/>
                  <a:pt x="3" y="33"/>
                  <a:pt x="3" y="33"/>
                </a:cubicBezTo>
                <a:cubicBezTo>
                  <a:pt x="3" y="10"/>
                  <a:pt x="3" y="10"/>
                  <a:pt x="3" y="10"/>
                </a:cubicBezTo>
                <a:cubicBezTo>
                  <a:pt x="11" y="5"/>
                  <a:pt x="11" y="5"/>
                  <a:pt x="11" y="5"/>
                </a:cubicBezTo>
                <a:lnTo>
                  <a:pt x="11" y="28"/>
                </a:lnTo>
                <a:close/>
                <a:moveTo>
                  <a:pt x="22" y="33"/>
                </a:moveTo>
                <a:cubicBezTo>
                  <a:pt x="14" y="28"/>
                  <a:pt x="14" y="28"/>
                  <a:pt x="14" y="28"/>
                </a:cubicBezTo>
                <a:cubicBezTo>
                  <a:pt x="14" y="5"/>
                  <a:pt x="14" y="5"/>
                  <a:pt x="14" y="5"/>
                </a:cubicBezTo>
                <a:cubicBezTo>
                  <a:pt x="22" y="10"/>
                  <a:pt x="22" y="10"/>
                  <a:pt x="22" y="10"/>
                </a:cubicBezTo>
                <a:lnTo>
                  <a:pt x="22" y="33"/>
                </a:lnTo>
                <a:close/>
                <a:moveTo>
                  <a:pt x="33" y="28"/>
                </a:moveTo>
                <a:cubicBezTo>
                  <a:pt x="25" y="33"/>
                  <a:pt x="25" y="33"/>
                  <a:pt x="25" y="33"/>
                </a:cubicBezTo>
                <a:cubicBezTo>
                  <a:pt x="25" y="10"/>
                  <a:pt x="25" y="10"/>
                  <a:pt x="25" y="10"/>
                </a:cubicBezTo>
                <a:cubicBezTo>
                  <a:pt x="33" y="5"/>
                  <a:pt x="33" y="5"/>
                  <a:pt x="33" y="5"/>
                </a:cubicBezTo>
                <a:lnTo>
                  <a:pt x="33" y="28"/>
                </a:lnTo>
                <a:close/>
                <a:moveTo>
                  <a:pt x="44" y="33"/>
                </a:moveTo>
                <a:cubicBezTo>
                  <a:pt x="36" y="28"/>
                  <a:pt x="36" y="28"/>
                  <a:pt x="36" y="28"/>
                </a:cubicBezTo>
                <a:cubicBezTo>
                  <a:pt x="36" y="5"/>
                  <a:pt x="36" y="5"/>
                  <a:pt x="36" y="5"/>
                </a:cubicBezTo>
                <a:cubicBezTo>
                  <a:pt x="44" y="10"/>
                  <a:pt x="44" y="10"/>
                  <a:pt x="44" y="10"/>
                </a:cubicBezTo>
                <a:lnTo>
                  <a:pt x="44" y="33"/>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5" name="Freeform 97"/>
          <p:cNvSpPr>
            <a:spLocks noEditPoints="1"/>
          </p:cNvSpPr>
          <p:nvPr/>
        </p:nvSpPr>
        <p:spPr bwMode="auto">
          <a:xfrm>
            <a:off x="4423310" y="3373607"/>
            <a:ext cx="401566" cy="311122"/>
          </a:xfrm>
          <a:custGeom>
            <a:avLst/>
            <a:gdLst>
              <a:gd name="T0" fmla="*/ 35 w 47"/>
              <a:gd name="T1" fmla="*/ 32 h 36"/>
              <a:gd name="T2" fmla="*/ 4 w 47"/>
              <a:gd name="T3" fmla="*/ 32 h 36"/>
              <a:gd name="T4" fmla="*/ 4 w 47"/>
              <a:gd name="T5" fmla="*/ 11 h 36"/>
              <a:gd name="T6" fmla="*/ 10 w 47"/>
              <a:gd name="T7" fmla="*/ 11 h 36"/>
              <a:gd name="T8" fmla="*/ 16 w 47"/>
              <a:gd name="T9" fmla="*/ 6 h 36"/>
              <a:gd name="T10" fmla="*/ 2 w 47"/>
              <a:gd name="T11" fmla="*/ 6 h 36"/>
              <a:gd name="T12" fmla="*/ 0 w 47"/>
              <a:gd name="T13" fmla="*/ 8 h 36"/>
              <a:gd name="T14" fmla="*/ 0 w 47"/>
              <a:gd name="T15" fmla="*/ 34 h 36"/>
              <a:gd name="T16" fmla="*/ 2 w 47"/>
              <a:gd name="T17" fmla="*/ 36 h 36"/>
              <a:gd name="T18" fmla="*/ 37 w 47"/>
              <a:gd name="T19" fmla="*/ 36 h 36"/>
              <a:gd name="T20" fmla="*/ 40 w 47"/>
              <a:gd name="T21" fmla="*/ 34 h 36"/>
              <a:gd name="T22" fmla="*/ 40 w 47"/>
              <a:gd name="T23" fmla="*/ 25 h 36"/>
              <a:gd name="T24" fmla="*/ 35 w 47"/>
              <a:gd name="T25" fmla="*/ 29 h 36"/>
              <a:gd name="T26" fmla="*/ 35 w 47"/>
              <a:gd name="T27" fmla="*/ 32 h 36"/>
              <a:gd name="T28" fmla="*/ 31 w 47"/>
              <a:gd name="T29" fmla="*/ 15 h 36"/>
              <a:gd name="T30" fmla="*/ 31 w 47"/>
              <a:gd name="T31" fmla="*/ 24 h 36"/>
              <a:gd name="T32" fmla="*/ 47 w 47"/>
              <a:gd name="T33" fmla="*/ 11 h 36"/>
              <a:gd name="T34" fmla="*/ 31 w 47"/>
              <a:gd name="T35" fmla="*/ 0 h 36"/>
              <a:gd name="T36" fmla="*/ 31 w 47"/>
              <a:gd name="T37" fmla="*/ 7 h 36"/>
              <a:gd name="T38" fmla="*/ 12 w 47"/>
              <a:gd name="T39" fmla="*/ 26 h 36"/>
              <a:gd name="T40" fmla="*/ 31 w 47"/>
              <a:gd name="T41" fmla="*/ 15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7" h="36">
                <a:moveTo>
                  <a:pt x="35" y="32"/>
                </a:moveTo>
                <a:cubicBezTo>
                  <a:pt x="4" y="32"/>
                  <a:pt x="4" y="32"/>
                  <a:pt x="4" y="32"/>
                </a:cubicBezTo>
                <a:cubicBezTo>
                  <a:pt x="4" y="11"/>
                  <a:pt x="4" y="11"/>
                  <a:pt x="4" y="11"/>
                </a:cubicBezTo>
                <a:cubicBezTo>
                  <a:pt x="10" y="11"/>
                  <a:pt x="10" y="11"/>
                  <a:pt x="10" y="11"/>
                </a:cubicBezTo>
                <a:cubicBezTo>
                  <a:pt x="10" y="11"/>
                  <a:pt x="12" y="8"/>
                  <a:pt x="16" y="6"/>
                </a:cubicBezTo>
                <a:cubicBezTo>
                  <a:pt x="2" y="6"/>
                  <a:pt x="2" y="6"/>
                  <a:pt x="2" y="6"/>
                </a:cubicBezTo>
                <a:cubicBezTo>
                  <a:pt x="1" y="6"/>
                  <a:pt x="0" y="7"/>
                  <a:pt x="0" y="8"/>
                </a:cubicBezTo>
                <a:cubicBezTo>
                  <a:pt x="0" y="34"/>
                  <a:pt x="0" y="34"/>
                  <a:pt x="0" y="34"/>
                </a:cubicBezTo>
                <a:cubicBezTo>
                  <a:pt x="0" y="35"/>
                  <a:pt x="1" y="36"/>
                  <a:pt x="2" y="36"/>
                </a:cubicBezTo>
                <a:cubicBezTo>
                  <a:pt x="37" y="36"/>
                  <a:pt x="37" y="36"/>
                  <a:pt x="37" y="36"/>
                </a:cubicBezTo>
                <a:cubicBezTo>
                  <a:pt x="38" y="36"/>
                  <a:pt x="40" y="35"/>
                  <a:pt x="40" y="34"/>
                </a:cubicBezTo>
                <a:cubicBezTo>
                  <a:pt x="40" y="25"/>
                  <a:pt x="40" y="25"/>
                  <a:pt x="40" y="25"/>
                </a:cubicBezTo>
                <a:cubicBezTo>
                  <a:pt x="35" y="29"/>
                  <a:pt x="35" y="29"/>
                  <a:pt x="35" y="29"/>
                </a:cubicBezTo>
                <a:lnTo>
                  <a:pt x="35" y="32"/>
                </a:lnTo>
                <a:close/>
                <a:moveTo>
                  <a:pt x="31" y="15"/>
                </a:moveTo>
                <a:cubicBezTo>
                  <a:pt x="31" y="24"/>
                  <a:pt x="31" y="24"/>
                  <a:pt x="31" y="24"/>
                </a:cubicBezTo>
                <a:cubicBezTo>
                  <a:pt x="47" y="11"/>
                  <a:pt x="47" y="11"/>
                  <a:pt x="47" y="11"/>
                </a:cubicBezTo>
                <a:cubicBezTo>
                  <a:pt x="31" y="0"/>
                  <a:pt x="31" y="0"/>
                  <a:pt x="31" y="0"/>
                </a:cubicBezTo>
                <a:cubicBezTo>
                  <a:pt x="31" y="7"/>
                  <a:pt x="31" y="7"/>
                  <a:pt x="31" y="7"/>
                </a:cubicBezTo>
                <a:cubicBezTo>
                  <a:pt x="12" y="7"/>
                  <a:pt x="12" y="26"/>
                  <a:pt x="12" y="26"/>
                </a:cubicBezTo>
                <a:cubicBezTo>
                  <a:pt x="17" y="17"/>
                  <a:pt x="21" y="15"/>
                  <a:pt x="31" y="15"/>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6" name="Freeform 99"/>
          <p:cNvSpPr>
            <a:spLocks noEditPoints="1"/>
          </p:cNvSpPr>
          <p:nvPr/>
        </p:nvSpPr>
        <p:spPr bwMode="auto">
          <a:xfrm>
            <a:off x="2630904" y="3879103"/>
            <a:ext cx="350918" cy="350918"/>
          </a:xfrm>
          <a:custGeom>
            <a:avLst/>
            <a:gdLst>
              <a:gd name="T0" fmla="*/ 39 w 41"/>
              <a:gd name="T1" fmla="*/ 1 h 41"/>
              <a:gd name="T2" fmla="*/ 32 w 41"/>
              <a:gd name="T3" fmla="*/ 3 h 41"/>
              <a:gd name="T4" fmla="*/ 0 w 41"/>
              <a:gd name="T5" fmla="*/ 21 h 41"/>
              <a:gd name="T6" fmla="*/ 17 w 41"/>
              <a:gd name="T7" fmla="*/ 23 h 41"/>
              <a:gd name="T8" fmla="*/ 20 w 41"/>
              <a:gd name="T9" fmla="*/ 41 h 41"/>
              <a:gd name="T10" fmla="*/ 37 w 41"/>
              <a:gd name="T11" fmla="*/ 9 h 41"/>
              <a:gd name="T12" fmla="*/ 39 w 41"/>
              <a:gd name="T13" fmla="*/ 1 h 41"/>
              <a:gd name="T14" fmla="*/ 35 w 41"/>
              <a:gd name="T15" fmla="*/ 6 h 41"/>
              <a:gd name="T16" fmla="*/ 22 w 41"/>
              <a:gd name="T17" fmla="*/ 30 h 41"/>
              <a:gd name="T18" fmla="*/ 21 w 41"/>
              <a:gd name="T19" fmla="*/ 19 h 41"/>
              <a:gd name="T20" fmla="*/ 35 w 41"/>
              <a:gd name="T21" fmla="*/ 6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1" h="41">
                <a:moveTo>
                  <a:pt x="39" y="1"/>
                </a:moveTo>
                <a:cubicBezTo>
                  <a:pt x="38" y="0"/>
                  <a:pt x="37" y="1"/>
                  <a:pt x="32" y="3"/>
                </a:cubicBezTo>
                <a:cubicBezTo>
                  <a:pt x="20" y="9"/>
                  <a:pt x="0" y="21"/>
                  <a:pt x="0" y="21"/>
                </a:cubicBezTo>
                <a:cubicBezTo>
                  <a:pt x="17" y="23"/>
                  <a:pt x="17" y="23"/>
                  <a:pt x="17" y="23"/>
                </a:cubicBezTo>
                <a:cubicBezTo>
                  <a:pt x="20" y="41"/>
                  <a:pt x="20" y="41"/>
                  <a:pt x="20" y="41"/>
                </a:cubicBezTo>
                <a:cubicBezTo>
                  <a:pt x="20" y="41"/>
                  <a:pt x="32" y="20"/>
                  <a:pt x="37" y="9"/>
                </a:cubicBezTo>
                <a:cubicBezTo>
                  <a:pt x="39" y="4"/>
                  <a:pt x="41" y="3"/>
                  <a:pt x="39" y="1"/>
                </a:cubicBezTo>
                <a:close/>
                <a:moveTo>
                  <a:pt x="35" y="6"/>
                </a:moveTo>
                <a:cubicBezTo>
                  <a:pt x="22" y="30"/>
                  <a:pt x="22" y="30"/>
                  <a:pt x="22" y="30"/>
                </a:cubicBezTo>
                <a:cubicBezTo>
                  <a:pt x="21" y="19"/>
                  <a:pt x="21" y="19"/>
                  <a:pt x="21" y="19"/>
                </a:cubicBezTo>
                <a:lnTo>
                  <a:pt x="35" y="6"/>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7" name="Freeform 100"/>
          <p:cNvSpPr>
            <a:spLocks/>
          </p:cNvSpPr>
          <p:nvPr/>
        </p:nvSpPr>
        <p:spPr bwMode="auto">
          <a:xfrm>
            <a:off x="7355695" y="3348282"/>
            <a:ext cx="325593" cy="361770"/>
          </a:xfrm>
          <a:custGeom>
            <a:avLst/>
            <a:gdLst>
              <a:gd name="T0" fmla="*/ 31 w 38"/>
              <a:gd name="T1" fmla="*/ 28 h 42"/>
              <a:gd name="T2" fmla="*/ 26 w 38"/>
              <a:gd name="T3" fmla="*/ 30 h 42"/>
              <a:gd name="T4" fmla="*/ 14 w 38"/>
              <a:gd name="T5" fmla="*/ 22 h 42"/>
              <a:gd name="T6" fmla="*/ 14 w 38"/>
              <a:gd name="T7" fmla="*/ 21 h 42"/>
              <a:gd name="T8" fmla="*/ 14 w 38"/>
              <a:gd name="T9" fmla="*/ 20 h 42"/>
              <a:gd name="T10" fmla="*/ 26 w 38"/>
              <a:gd name="T11" fmla="*/ 13 h 42"/>
              <a:gd name="T12" fmla="*/ 31 w 38"/>
              <a:gd name="T13" fmla="*/ 14 h 42"/>
              <a:gd name="T14" fmla="*/ 38 w 38"/>
              <a:gd name="T15" fmla="*/ 7 h 42"/>
              <a:gd name="T16" fmla="*/ 31 w 38"/>
              <a:gd name="T17" fmla="*/ 0 h 42"/>
              <a:gd name="T18" fmla="*/ 24 w 38"/>
              <a:gd name="T19" fmla="*/ 7 h 42"/>
              <a:gd name="T20" fmla="*/ 24 w 38"/>
              <a:gd name="T21" fmla="*/ 8 h 42"/>
              <a:gd name="T22" fmla="*/ 11 w 38"/>
              <a:gd name="T23" fmla="*/ 15 h 42"/>
              <a:gd name="T24" fmla="*/ 7 w 38"/>
              <a:gd name="T25" fmla="*/ 14 h 42"/>
              <a:gd name="T26" fmla="*/ 0 w 38"/>
              <a:gd name="T27" fmla="*/ 21 h 42"/>
              <a:gd name="T28" fmla="*/ 7 w 38"/>
              <a:gd name="T29" fmla="*/ 28 h 42"/>
              <a:gd name="T30" fmla="*/ 11 w 38"/>
              <a:gd name="T31" fmla="*/ 27 h 42"/>
              <a:gd name="T32" fmla="*/ 24 w 38"/>
              <a:gd name="T33" fmla="*/ 34 h 42"/>
              <a:gd name="T34" fmla="*/ 24 w 38"/>
              <a:gd name="T35" fmla="*/ 35 h 42"/>
              <a:gd name="T36" fmla="*/ 31 w 38"/>
              <a:gd name="T37" fmla="*/ 42 h 42"/>
              <a:gd name="T38" fmla="*/ 38 w 38"/>
              <a:gd name="T39" fmla="*/ 35 h 42"/>
              <a:gd name="T40" fmla="*/ 31 w 38"/>
              <a:gd name="T41" fmla="*/ 28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8" h="42">
                <a:moveTo>
                  <a:pt x="31" y="28"/>
                </a:moveTo>
                <a:cubicBezTo>
                  <a:pt x="29" y="28"/>
                  <a:pt x="28" y="29"/>
                  <a:pt x="26" y="30"/>
                </a:cubicBezTo>
                <a:cubicBezTo>
                  <a:pt x="14" y="22"/>
                  <a:pt x="14" y="22"/>
                  <a:pt x="14" y="22"/>
                </a:cubicBezTo>
                <a:cubicBezTo>
                  <a:pt x="14" y="22"/>
                  <a:pt x="14" y="21"/>
                  <a:pt x="14" y="21"/>
                </a:cubicBezTo>
                <a:cubicBezTo>
                  <a:pt x="14" y="21"/>
                  <a:pt x="14" y="20"/>
                  <a:pt x="14" y="20"/>
                </a:cubicBezTo>
                <a:cubicBezTo>
                  <a:pt x="26" y="13"/>
                  <a:pt x="26" y="13"/>
                  <a:pt x="26" y="13"/>
                </a:cubicBezTo>
                <a:cubicBezTo>
                  <a:pt x="28" y="13"/>
                  <a:pt x="29" y="14"/>
                  <a:pt x="31" y="14"/>
                </a:cubicBezTo>
                <a:cubicBezTo>
                  <a:pt x="35" y="14"/>
                  <a:pt x="38" y="11"/>
                  <a:pt x="38" y="7"/>
                </a:cubicBezTo>
                <a:cubicBezTo>
                  <a:pt x="38" y="3"/>
                  <a:pt x="35" y="0"/>
                  <a:pt x="31" y="0"/>
                </a:cubicBezTo>
                <a:cubicBezTo>
                  <a:pt x="27" y="0"/>
                  <a:pt x="24" y="3"/>
                  <a:pt x="24" y="7"/>
                </a:cubicBezTo>
                <a:cubicBezTo>
                  <a:pt x="24" y="7"/>
                  <a:pt x="24" y="8"/>
                  <a:pt x="24" y="8"/>
                </a:cubicBezTo>
                <a:cubicBezTo>
                  <a:pt x="11" y="15"/>
                  <a:pt x="11" y="15"/>
                  <a:pt x="11" y="15"/>
                </a:cubicBezTo>
                <a:cubicBezTo>
                  <a:pt x="10" y="15"/>
                  <a:pt x="9" y="14"/>
                  <a:pt x="7" y="14"/>
                </a:cubicBezTo>
                <a:cubicBezTo>
                  <a:pt x="3" y="14"/>
                  <a:pt x="0" y="17"/>
                  <a:pt x="0" y="21"/>
                </a:cubicBezTo>
                <a:cubicBezTo>
                  <a:pt x="0" y="25"/>
                  <a:pt x="3" y="28"/>
                  <a:pt x="7" y="28"/>
                </a:cubicBezTo>
                <a:cubicBezTo>
                  <a:pt x="9" y="28"/>
                  <a:pt x="10" y="28"/>
                  <a:pt x="11" y="27"/>
                </a:cubicBezTo>
                <a:cubicBezTo>
                  <a:pt x="24" y="34"/>
                  <a:pt x="24" y="34"/>
                  <a:pt x="24" y="34"/>
                </a:cubicBezTo>
                <a:cubicBezTo>
                  <a:pt x="24" y="34"/>
                  <a:pt x="24" y="35"/>
                  <a:pt x="24" y="35"/>
                </a:cubicBezTo>
                <a:cubicBezTo>
                  <a:pt x="24" y="39"/>
                  <a:pt x="27" y="42"/>
                  <a:pt x="31" y="42"/>
                </a:cubicBezTo>
                <a:cubicBezTo>
                  <a:pt x="35" y="42"/>
                  <a:pt x="38" y="39"/>
                  <a:pt x="38" y="35"/>
                </a:cubicBezTo>
                <a:cubicBezTo>
                  <a:pt x="38" y="31"/>
                  <a:pt x="35" y="28"/>
                  <a:pt x="31" y="2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8" name="Freeform 101"/>
          <p:cNvSpPr>
            <a:spLocks noEditPoints="1"/>
          </p:cNvSpPr>
          <p:nvPr/>
        </p:nvSpPr>
        <p:spPr bwMode="auto">
          <a:xfrm>
            <a:off x="5550199" y="3348282"/>
            <a:ext cx="401566" cy="361770"/>
          </a:xfrm>
          <a:custGeom>
            <a:avLst/>
            <a:gdLst>
              <a:gd name="T0" fmla="*/ 29 w 47"/>
              <a:gd name="T1" fmla="*/ 31 h 42"/>
              <a:gd name="T2" fmla="*/ 21 w 47"/>
              <a:gd name="T3" fmla="*/ 24 h 42"/>
              <a:gd name="T4" fmla="*/ 24 w 47"/>
              <a:gd name="T5" fmla="*/ 18 h 42"/>
              <a:gd name="T6" fmla="*/ 26 w 47"/>
              <a:gd name="T7" fmla="*/ 14 h 42"/>
              <a:gd name="T8" fmla="*/ 25 w 47"/>
              <a:gd name="T9" fmla="*/ 12 h 42"/>
              <a:gd name="T10" fmla="*/ 26 w 47"/>
              <a:gd name="T11" fmla="*/ 8 h 42"/>
              <a:gd name="T12" fmla="*/ 16 w 47"/>
              <a:gd name="T13" fmla="*/ 0 h 42"/>
              <a:gd name="T14" fmla="*/ 7 w 47"/>
              <a:gd name="T15" fmla="*/ 8 h 42"/>
              <a:gd name="T16" fmla="*/ 8 w 47"/>
              <a:gd name="T17" fmla="*/ 12 h 42"/>
              <a:gd name="T18" fmla="*/ 7 w 47"/>
              <a:gd name="T19" fmla="*/ 14 h 42"/>
              <a:gd name="T20" fmla="*/ 9 w 47"/>
              <a:gd name="T21" fmla="*/ 18 h 42"/>
              <a:gd name="T22" fmla="*/ 11 w 47"/>
              <a:gd name="T23" fmla="*/ 24 h 42"/>
              <a:gd name="T24" fmla="*/ 4 w 47"/>
              <a:gd name="T25" fmla="*/ 31 h 42"/>
              <a:gd name="T26" fmla="*/ 0 w 47"/>
              <a:gd name="T27" fmla="*/ 33 h 42"/>
              <a:gd name="T28" fmla="*/ 0 w 47"/>
              <a:gd name="T29" fmla="*/ 42 h 42"/>
              <a:gd name="T30" fmla="*/ 37 w 47"/>
              <a:gd name="T31" fmla="*/ 42 h 42"/>
              <a:gd name="T32" fmla="*/ 37 w 47"/>
              <a:gd name="T33" fmla="*/ 37 h 42"/>
              <a:gd name="T34" fmla="*/ 29 w 47"/>
              <a:gd name="T35" fmla="*/ 31 h 42"/>
              <a:gd name="T36" fmla="*/ 40 w 47"/>
              <a:gd name="T37" fmla="*/ 19 h 42"/>
              <a:gd name="T38" fmla="*/ 40 w 47"/>
              <a:gd name="T39" fmla="*/ 12 h 42"/>
              <a:gd name="T40" fmla="*/ 35 w 47"/>
              <a:gd name="T41" fmla="*/ 12 h 42"/>
              <a:gd name="T42" fmla="*/ 35 w 47"/>
              <a:gd name="T43" fmla="*/ 19 h 42"/>
              <a:gd name="T44" fmla="*/ 28 w 47"/>
              <a:gd name="T45" fmla="*/ 19 h 42"/>
              <a:gd name="T46" fmla="*/ 28 w 47"/>
              <a:gd name="T47" fmla="*/ 23 h 42"/>
              <a:gd name="T48" fmla="*/ 35 w 47"/>
              <a:gd name="T49" fmla="*/ 23 h 42"/>
              <a:gd name="T50" fmla="*/ 35 w 47"/>
              <a:gd name="T51" fmla="*/ 30 h 42"/>
              <a:gd name="T52" fmla="*/ 40 w 47"/>
              <a:gd name="T53" fmla="*/ 30 h 42"/>
              <a:gd name="T54" fmla="*/ 40 w 47"/>
              <a:gd name="T55" fmla="*/ 23 h 42"/>
              <a:gd name="T56" fmla="*/ 47 w 47"/>
              <a:gd name="T57" fmla="*/ 23 h 42"/>
              <a:gd name="T58" fmla="*/ 47 w 47"/>
              <a:gd name="T59" fmla="*/ 19 h 42"/>
              <a:gd name="T60" fmla="*/ 40 w 47"/>
              <a:gd name="T61" fmla="*/ 19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7" h="42">
                <a:moveTo>
                  <a:pt x="29" y="31"/>
                </a:moveTo>
                <a:cubicBezTo>
                  <a:pt x="23" y="29"/>
                  <a:pt x="21" y="28"/>
                  <a:pt x="21" y="24"/>
                </a:cubicBezTo>
                <a:cubicBezTo>
                  <a:pt x="21" y="21"/>
                  <a:pt x="23" y="22"/>
                  <a:pt x="24" y="18"/>
                </a:cubicBezTo>
                <a:cubicBezTo>
                  <a:pt x="24" y="16"/>
                  <a:pt x="26" y="18"/>
                  <a:pt x="26" y="14"/>
                </a:cubicBezTo>
                <a:cubicBezTo>
                  <a:pt x="26" y="12"/>
                  <a:pt x="25" y="12"/>
                  <a:pt x="25" y="12"/>
                </a:cubicBezTo>
                <a:cubicBezTo>
                  <a:pt x="25" y="12"/>
                  <a:pt x="26" y="10"/>
                  <a:pt x="26" y="8"/>
                </a:cubicBezTo>
                <a:cubicBezTo>
                  <a:pt x="26" y="6"/>
                  <a:pt x="24" y="0"/>
                  <a:pt x="16" y="0"/>
                </a:cubicBezTo>
                <a:cubicBezTo>
                  <a:pt x="8" y="0"/>
                  <a:pt x="7" y="6"/>
                  <a:pt x="7" y="8"/>
                </a:cubicBezTo>
                <a:cubicBezTo>
                  <a:pt x="7" y="10"/>
                  <a:pt x="8" y="12"/>
                  <a:pt x="8" y="12"/>
                </a:cubicBezTo>
                <a:cubicBezTo>
                  <a:pt x="8" y="12"/>
                  <a:pt x="7" y="12"/>
                  <a:pt x="7" y="14"/>
                </a:cubicBezTo>
                <a:cubicBezTo>
                  <a:pt x="7" y="18"/>
                  <a:pt x="9" y="16"/>
                  <a:pt x="9" y="18"/>
                </a:cubicBezTo>
                <a:cubicBezTo>
                  <a:pt x="10" y="22"/>
                  <a:pt x="11" y="21"/>
                  <a:pt x="11" y="24"/>
                </a:cubicBezTo>
                <a:cubicBezTo>
                  <a:pt x="11" y="28"/>
                  <a:pt x="10" y="29"/>
                  <a:pt x="4" y="31"/>
                </a:cubicBezTo>
                <a:cubicBezTo>
                  <a:pt x="3" y="32"/>
                  <a:pt x="1" y="32"/>
                  <a:pt x="0" y="33"/>
                </a:cubicBezTo>
                <a:cubicBezTo>
                  <a:pt x="0" y="42"/>
                  <a:pt x="0" y="42"/>
                  <a:pt x="0" y="42"/>
                </a:cubicBezTo>
                <a:cubicBezTo>
                  <a:pt x="37" y="42"/>
                  <a:pt x="37" y="42"/>
                  <a:pt x="37" y="42"/>
                </a:cubicBezTo>
                <a:cubicBezTo>
                  <a:pt x="37" y="42"/>
                  <a:pt x="37" y="39"/>
                  <a:pt x="37" y="37"/>
                </a:cubicBezTo>
                <a:cubicBezTo>
                  <a:pt x="37" y="36"/>
                  <a:pt x="35" y="34"/>
                  <a:pt x="29" y="31"/>
                </a:cubicBezTo>
                <a:close/>
                <a:moveTo>
                  <a:pt x="40" y="19"/>
                </a:moveTo>
                <a:cubicBezTo>
                  <a:pt x="40" y="12"/>
                  <a:pt x="40" y="12"/>
                  <a:pt x="40" y="12"/>
                </a:cubicBezTo>
                <a:cubicBezTo>
                  <a:pt x="35" y="12"/>
                  <a:pt x="35" y="12"/>
                  <a:pt x="35" y="12"/>
                </a:cubicBezTo>
                <a:cubicBezTo>
                  <a:pt x="35" y="19"/>
                  <a:pt x="35" y="19"/>
                  <a:pt x="35" y="19"/>
                </a:cubicBezTo>
                <a:cubicBezTo>
                  <a:pt x="28" y="19"/>
                  <a:pt x="28" y="19"/>
                  <a:pt x="28" y="19"/>
                </a:cubicBezTo>
                <a:cubicBezTo>
                  <a:pt x="28" y="23"/>
                  <a:pt x="28" y="23"/>
                  <a:pt x="28" y="23"/>
                </a:cubicBezTo>
                <a:cubicBezTo>
                  <a:pt x="35" y="23"/>
                  <a:pt x="35" y="23"/>
                  <a:pt x="35" y="23"/>
                </a:cubicBezTo>
                <a:cubicBezTo>
                  <a:pt x="35" y="30"/>
                  <a:pt x="35" y="30"/>
                  <a:pt x="35" y="30"/>
                </a:cubicBezTo>
                <a:cubicBezTo>
                  <a:pt x="40" y="30"/>
                  <a:pt x="40" y="30"/>
                  <a:pt x="40" y="30"/>
                </a:cubicBezTo>
                <a:cubicBezTo>
                  <a:pt x="40" y="23"/>
                  <a:pt x="40" y="23"/>
                  <a:pt x="40" y="23"/>
                </a:cubicBezTo>
                <a:cubicBezTo>
                  <a:pt x="47" y="23"/>
                  <a:pt x="47" y="23"/>
                  <a:pt x="47" y="23"/>
                </a:cubicBezTo>
                <a:cubicBezTo>
                  <a:pt x="47" y="19"/>
                  <a:pt x="47" y="19"/>
                  <a:pt x="47" y="19"/>
                </a:cubicBezTo>
                <a:lnTo>
                  <a:pt x="40" y="19"/>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9" name="Freeform 102"/>
          <p:cNvSpPr>
            <a:spLocks noEditPoints="1"/>
          </p:cNvSpPr>
          <p:nvPr/>
        </p:nvSpPr>
        <p:spPr bwMode="auto">
          <a:xfrm>
            <a:off x="3235407" y="3884530"/>
            <a:ext cx="340064" cy="340064"/>
          </a:xfrm>
          <a:custGeom>
            <a:avLst/>
            <a:gdLst>
              <a:gd name="T0" fmla="*/ 20 w 40"/>
              <a:gd name="T1" fmla="*/ 0 h 40"/>
              <a:gd name="T2" fmla="*/ 0 w 40"/>
              <a:gd name="T3" fmla="*/ 20 h 40"/>
              <a:gd name="T4" fmla="*/ 20 w 40"/>
              <a:gd name="T5" fmla="*/ 40 h 40"/>
              <a:gd name="T6" fmla="*/ 40 w 40"/>
              <a:gd name="T7" fmla="*/ 20 h 40"/>
              <a:gd name="T8" fmla="*/ 20 w 40"/>
              <a:gd name="T9" fmla="*/ 0 h 40"/>
              <a:gd name="T10" fmla="*/ 22 w 40"/>
              <a:gd name="T11" fmla="*/ 36 h 40"/>
              <a:gd name="T12" fmla="*/ 22 w 40"/>
              <a:gd name="T13" fmla="*/ 27 h 40"/>
              <a:gd name="T14" fmla="*/ 19 w 40"/>
              <a:gd name="T15" fmla="*/ 27 h 40"/>
              <a:gd name="T16" fmla="*/ 19 w 40"/>
              <a:gd name="T17" fmla="*/ 36 h 40"/>
              <a:gd name="T18" fmla="*/ 4 w 40"/>
              <a:gd name="T19" fmla="*/ 22 h 40"/>
              <a:gd name="T20" fmla="*/ 13 w 40"/>
              <a:gd name="T21" fmla="*/ 22 h 40"/>
              <a:gd name="T22" fmla="*/ 13 w 40"/>
              <a:gd name="T23" fmla="*/ 18 h 40"/>
              <a:gd name="T24" fmla="*/ 4 w 40"/>
              <a:gd name="T25" fmla="*/ 18 h 40"/>
              <a:gd name="T26" fmla="*/ 19 w 40"/>
              <a:gd name="T27" fmla="*/ 4 h 40"/>
              <a:gd name="T28" fmla="*/ 19 w 40"/>
              <a:gd name="T29" fmla="*/ 13 h 40"/>
              <a:gd name="T30" fmla="*/ 22 w 40"/>
              <a:gd name="T31" fmla="*/ 13 h 40"/>
              <a:gd name="T32" fmla="*/ 22 w 40"/>
              <a:gd name="T33" fmla="*/ 4 h 40"/>
              <a:gd name="T34" fmla="*/ 37 w 40"/>
              <a:gd name="T35" fmla="*/ 18 h 40"/>
              <a:gd name="T36" fmla="*/ 28 w 40"/>
              <a:gd name="T37" fmla="*/ 18 h 40"/>
              <a:gd name="T38" fmla="*/ 28 w 40"/>
              <a:gd name="T39" fmla="*/ 22 h 40"/>
              <a:gd name="T40" fmla="*/ 37 w 40"/>
              <a:gd name="T41" fmla="*/ 22 h 40"/>
              <a:gd name="T42" fmla="*/ 22 w 40"/>
              <a:gd name="T43" fmla="*/ 3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0" h="40">
                <a:moveTo>
                  <a:pt x="20" y="0"/>
                </a:moveTo>
                <a:cubicBezTo>
                  <a:pt x="9" y="0"/>
                  <a:pt x="0" y="9"/>
                  <a:pt x="0" y="20"/>
                </a:cubicBezTo>
                <a:cubicBezTo>
                  <a:pt x="0" y="31"/>
                  <a:pt x="9" y="40"/>
                  <a:pt x="20" y="40"/>
                </a:cubicBezTo>
                <a:cubicBezTo>
                  <a:pt x="31" y="40"/>
                  <a:pt x="40" y="31"/>
                  <a:pt x="40" y="20"/>
                </a:cubicBezTo>
                <a:cubicBezTo>
                  <a:pt x="40" y="9"/>
                  <a:pt x="31" y="0"/>
                  <a:pt x="20" y="0"/>
                </a:cubicBezTo>
                <a:close/>
                <a:moveTo>
                  <a:pt x="22" y="36"/>
                </a:moveTo>
                <a:cubicBezTo>
                  <a:pt x="22" y="27"/>
                  <a:pt x="22" y="27"/>
                  <a:pt x="22" y="27"/>
                </a:cubicBezTo>
                <a:cubicBezTo>
                  <a:pt x="19" y="27"/>
                  <a:pt x="19" y="27"/>
                  <a:pt x="19" y="27"/>
                </a:cubicBezTo>
                <a:cubicBezTo>
                  <a:pt x="19" y="36"/>
                  <a:pt x="19" y="36"/>
                  <a:pt x="19" y="36"/>
                </a:cubicBezTo>
                <a:cubicBezTo>
                  <a:pt x="11" y="36"/>
                  <a:pt x="5" y="29"/>
                  <a:pt x="4" y="22"/>
                </a:cubicBezTo>
                <a:cubicBezTo>
                  <a:pt x="13" y="22"/>
                  <a:pt x="13" y="22"/>
                  <a:pt x="13" y="22"/>
                </a:cubicBezTo>
                <a:cubicBezTo>
                  <a:pt x="13" y="18"/>
                  <a:pt x="13" y="18"/>
                  <a:pt x="13" y="18"/>
                </a:cubicBezTo>
                <a:cubicBezTo>
                  <a:pt x="4" y="18"/>
                  <a:pt x="4" y="18"/>
                  <a:pt x="4" y="18"/>
                </a:cubicBezTo>
                <a:cubicBezTo>
                  <a:pt x="5" y="11"/>
                  <a:pt x="11" y="4"/>
                  <a:pt x="19" y="4"/>
                </a:cubicBezTo>
                <a:cubicBezTo>
                  <a:pt x="19" y="13"/>
                  <a:pt x="19" y="13"/>
                  <a:pt x="19" y="13"/>
                </a:cubicBezTo>
                <a:cubicBezTo>
                  <a:pt x="22" y="13"/>
                  <a:pt x="22" y="13"/>
                  <a:pt x="22" y="13"/>
                </a:cubicBezTo>
                <a:cubicBezTo>
                  <a:pt x="22" y="4"/>
                  <a:pt x="22" y="4"/>
                  <a:pt x="22" y="4"/>
                </a:cubicBezTo>
                <a:cubicBezTo>
                  <a:pt x="30" y="4"/>
                  <a:pt x="36" y="11"/>
                  <a:pt x="37" y="18"/>
                </a:cubicBezTo>
                <a:cubicBezTo>
                  <a:pt x="28" y="18"/>
                  <a:pt x="28" y="18"/>
                  <a:pt x="28" y="18"/>
                </a:cubicBezTo>
                <a:cubicBezTo>
                  <a:pt x="28" y="22"/>
                  <a:pt x="28" y="22"/>
                  <a:pt x="28" y="22"/>
                </a:cubicBezTo>
                <a:cubicBezTo>
                  <a:pt x="37" y="22"/>
                  <a:pt x="37" y="22"/>
                  <a:pt x="37" y="22"/>
                </a:cubicBezTo>
                <a:cubicBezTo>
                  <a:pt x="36" y="29"/>
                  <a:pt x="30" y="36"/>
                  <a:pt x="22" y="36"/>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10" name="Freeform 103"/>
          <p:cNvSpPr>
            <a:spLocks noEditPoints="1"/>
          </p:cNvSpPr>
          <p:nvPr/>
        </p:nvSpPr>
        <p:spPr bwMode="auto">
          <a:xfrm>
            <a:off x="3777300" y="3335620"/>
            <a:ext cx="387095" cy="387095"/>
          </a:xfrm>
          <a:custGeom>
            <a:avLst/>
            <a:gdLst>
              <a:gd name="T0" fmla="*/ 23 w 45"/>
              <a:gd name="T1" fmla="*/ 0 h 45"/>
              <a:gd name="T2" fmla="*/ 0 w 45"/>
              <a:gd name="T3" fmla="*/ 23 h 45"/>
              <a:gd name="T4" fmla="*/ 23 w 45"/>
              <a:gd name="T5" fmla="*/ 45 h 45"/>
              <a:gd name="T6" fmla="*/ 45 w 45"/>
              <a:gd name="T7" fmla="*/ 23 h 45"/>
              <a:gd name="T8" fmla="*/ 23 w 45"/>
              <a:gd name="T9" fmla="*/ 0 h 45"/>
              <a:gd name="T10" fmla="*/ 35 w 45"/>
              <a:gd name="T11" fmla="*/ 11 h 45"/>
              <a:gd name="T12" fmla="*/ 35 w 45"/>
              <a:gd name="T13" fmla="*/ 11 h 45"/>
              <a:gd name="T14" fmla="*/ 35 w 45"/>
              <a:gd name="T15" fmla="*/ 11 h 45"/>
              <a:gd name="T16" fmla="*/ 6 w 45"/>
              <a:gd name="T17" fmla="*/ 23 h 45"/>
              <a:gd name="T18" fmla="*/ 23 w 45"/>
              <a:gd name="T19" fmla="*/ 6 h 45"/>
              <a:gd name="T20" fmla="*/ 34 w 45"/>
              <a:gd name="T21" fmla="*/ 10 h 45"/>
              <a:gd name="T22" fmla="*/ 9 w 45"/>
              <a:gd name="T23" fmla="*/ 34 h 45"/>
              <a:gd name="T24" fmla="*/ 6 w 45"/>
              <a:gd name="T25" fmla="*/ 23 h 45"/>
              <a:gd name="T26" fmla="*/ 11 w 45"/>
              <a:gd name="T27" fmla="*/ 35 h 45"/>
              <a:gd name="T28" fmla="*/ 11 w 45"/>
              <a:gd name="T29" fmla="*/ 35 h 45"/>
              <a:gd name="T30" fmla="*/ 11 w 45"/>
              <a:gd name="T31" fmla="*/ 35 h 45"/>
              <a:gd name="T32" fmla="*/ 23 w 45"/>
              <a:gd name="T33" fmla="*/ 40 h 45"/>
              <a:gd name="T34" fmla="*/ 12 w 45"/>
              <a:gd name="T35" fmla="*/ 36 h 45"/>
              <a:gd name="T36" fmla="*/ 36 w 45"/>
              <a:gd name="T37" fmla="*/ 12 h 45"/>
              <a:gd name="T38" fmla="*/ 40 w 45"/>
              <a:gd name="T39" fmla="*/ 23 h 45"/>
              <a:gd name="T40" fmla="*/ 23 w 45"/>
              <a:gd name="T41" fmla="*/ 4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5" h="45">
                <a:moveTo>
                  <a:pt x="23" y="0"/>
                </a:moveTo>
                <a:cubicBezTo>
                  <a:pt x="10" y="0"/>
                  <a:pt x="0" y="10"/>
                  <a:pt x="0" y="23"/>
                </a:cubicBezTo>
                <a:cubicBezTo>
                  <a:pt x="0" y="35"/>
                  <a:pt x="10" y="45"/>
                  <a:pt x="23" y="45"/>
                </a:cubicBezTo>
                <a:cubicBezTo>
                  <a:pt x="35" y="45"/>
                  <a:pt x="45" y="35"/>
                  <a:pt x="45" y="23"/>
                </a:cubicBezTo>
                <a:cubicBezTo>
                  <a:pt x="45" y="10"/>
                  <a:pt x="35" y="0"/>
                  <a:pt x="23" y="0"/>
                </a:cubicBezTo>
                <a:close/>
                <a:moveTo>
                  <a:pt x="35" y="11"/>
                </a:moveTo>
                <a:cubicBezTo>
                  <a:pt x="35" y="11"/>
                  <a:pt x="35" y="11"/>
                  <a:pt x="35" y="11"/>
                </a:cubicBezTo>
                <a:cubicBezTo>
                  <a:pt x="35" y="11"/>
                  <a:pt x="35" y="11"/>
                  <a:pt x="35" y="11"/>
                </a:cubicBezTo>
                <a:close/>
                <a:moveTo>
                  <a:pt x="6" y="23"/>
                </a:moveTo>
                <a:cubicBezTo>
                  <a:pt x="6" y="13"/>
                  <a:pt x="13" y="6"/>
                  <a:pt x="23" y="6"/>
                </a:cubicBezTo>
                <a:cubicBezTo>
                  <a:pt x="27" y="6"/>
                  <a:pt x="31" y="7"/>
                  <a:pt x="34" y="10"/>
                </a:cubicBezTo>
                <a:cubicBezTo>
                  <a:pt x="9" y="34"/>
                  <a:pt x="9" y="34"/>
                  <a:pt x="9" y="34"/>
                </a:cubicBezTo>
                <a:cubicBezTo>
                  <a:pt x="7" y="31"/>
                  <a:pt x="6" y="27"/>
                  <a:pt x="6" y="23"/>
                </a:cubicBezTo>
                <a:close/>
                <a:moveTo>
                  <a:pt x="11" y="35"/>
                </a:moveTo>
                <a:cubicBezTo>
                  <a:pt x="11" y="35"/>
                  <a:pt x="11" y="35"/>
                  <a:pt x="11" y="35"/>
                </a:cubicBezTo>
                <a:cubicBezTo>
                  <a:pt x="11" y="35"/>
                  <a:pt x="11" y="35"/>
                  <a:pt x="11" y="35"/>
                </a:cubicBezTo>
                <a:close/>
                <a:moveTo>
                  <a:pt x="23" y="40"/>
                </a:moveTo>
                <a:cubicBezTo>
                  <a:pt x="19" y="40"/>
                  <a:pt x="15" y="39"/>
                  <a:pt x="12" y="36"/>
                </a:cubicBezTo>
                <a:cubicBezTo>
                  <a:pt x="36" y="12"/>
                  <a:pt x="36" y="12"/>
                  <a:pt x="36" y="12"/>
                </a:cubicBezTo>
                <a:cubicBezTo>
                  <a:pt x="38" y="15"/>
                  <a:pt x="40" y="19"/>
                  <a:pt x="40" y="23"/>
                </a:cubicBezTo>
                <a:cubicBezTo>
                  <a:pt x="40" y="32"/>
                  <a:pt x="32" y="40"/>
                  <a:pt x="23" y="40"/>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11" name="Freeform 104"/>
          <p:cNvSpPr>
            <a:spLocks noEditPoints="1"/>
          </p:cNvSpPr>
          <p:nvPr/>
        </p:nvSpPr>
        <p:spPr bwMode="auto">
          <a:xfrm>
            <a:off x="3239026" y="3357327"/>
            <a:ext cx="332828" cy="343682"/>
          </a:xfrm>
          <a:custGeom>
            <a:avLst/>
            <a:gdLst>
              <a:gd name="T0" fmla="*/ 19 w 39"/>
              <a:gd name="T1" fmla="*/ 0 h 40"/>
              <a:gd name="T2" fmla="*/ 0 w 39"/>
              <a:gd name="T3" fmla="*/ 20 h 40"/>
              <a:gd name="T4" fmla="*/ 19 w 39"/>
              <a:gd name="T5" fmla="*/ 40 h 40"/>
              <a:gd name="T6" fmla="*/ 39 w 39"/>
              <a:gd name="T7" fmla="*/ 20 h 40"/>
              <a:gd name="T8" fmla="*/ 19 w 39"/>
              <a:gd name="T9" fmla="*/ 0 h 40"/>
              <a:gd name="T10" fmla="*/ 31 w 39"/>
              <a:gd name="T11" fmla="*/ 18 h 40"/>
              <a:gd name="T12" fmla="*/ 31 w 39"/>
              <a:gd name="T13" fmla="*/ 22 h 40"/>
              <a:gd name="T14" fmla="*/ 8 w 39"/>
              <a:gd name="T15" fmla="*/ 22 h 40"/>
              <a:gd name="T16" fmla="*/ 8 w 39"/>
              <a:gd name="T17" fmla="*/ 18 h 40"/>
              <a:gd name="T18" fmla="*/ 31 w 39"/>
              <a:gd name="T19" fmla="*/ 18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9" h="40">
                <a:moveTo>
                  <a:pt x="19" y="0"/>
                </a:moveTo>
                <a:cubicBezTo>
                  <a:pt x="9" y="0"/>
                  <a:pt x="0" y="9"/>
                  <a:pt x="0" y="20"/>
                </a:cubicBezTo>
                <a:cubicBezTo>
                  <a:pt x="0" y="31"/>
                  <a:pt x="9" y="40"/>
                  <a:pt x="19" y="40"/>
                </a:cubicBezTo>
                <a:cubicBezTo>
                  <a:pt x="30" y="40"/>
                  <a:pt x="39" y="31"/>
                  <a:pt x="39" y="20"/>
                </a:cubicBezTo>
                <a:cubicBezTo>
                  <a:pt x="39" y="9"/>
                  <a:pt x="30" y="0"/>
                  <a:pt x="19" y="0"/>
                </a:cubicBezTo>
                <a:close/>
                <a:moveTo>
                  <a:pt x="31" y="18"/>
                </a:moveTo>
                <a:cubicBezTo>
                  <a:pt x="31" y="22"/>
                  <a:pt x="31" y="22"/>
                  <a:pt x="31" y="22"/>
                </a:cubicBezTo>
                <a:cubicBezTo>
                  <a:pt x="8" y="22"/>
                  <a:pt x="8" y="22"/>
                  <a:pt x="8" y="22"/>
                </a:cubicBezTo>
                <a:cubicBezTo>
                  <a:pt x="8" y="18"/>
                  <a:pt x="8" y="18"/>
                  <a:pt x="8" y="18"/>
                </a:cubicBezTo>
                <a:lnTo>
                  <a:pt x="31" y="18"/>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12" name="Freeform 105"/>
          <p:cNvSpPr>
            <a:spLocks noEditPoints="1"/>
          </p:cNvSpPr>
          <p:nvPr/>
        </p:nvSpPr>
        <p:spPr bwMode="auto">
          <a:xfrm>
            <a:off x="2621859" y="3341047"/>
            <a:ext cx="369006" cy="376241"/>
          </a:xfrm>
          <a:custGeom>
            <a:avLst/>
            <a:gdLst>
              <a:gd name="T0" fmla="*/ 21 w 43"/>
              <a:gd name="T1" fmla="*/ 0 h 44"/>
              <a:gd name="T2" fmla="*/ 0 w 43"/>
              <a:gd name="T3" fmla="*/ 22 h 44"/>
              <a:gd name="T4" fmla="*/ 22 w 43"/>
              <a:gd name="T5" fmla="*/ 43 h 44"/>
              <a:gd name="T6" fmla="*/ 43 w 43"/>
              <a:gd name="T7" fmla="*/ 22 h 44"/>
              <a:gd name="T8" fmla="*/ 21 w 43"/>
              <a:gd name="T9" fmla="*/ 0 h 44"/>
              <a:gd name="T10" fmla="*/ 23 w 43"/>
              <a:gd name="T11" fmla="*/ 7 h 44"/>
              <a:gd name="T12" fmla="*/ 26 w 43"/>
              <a:gd name="T13" fmla="*/ 10 h 44"/>
              <a:gd name="T14" fmla="*/ 22 w 43"/>
              <a:gd name="T15" fmla="*/ 14 h 44"/>
              <a:gd name="T16" fmla="*/ 19 w 43"/>
              <a:gd name="T17" fmla="*/ 11 h 44"/>
              <a:gd name="T18" fmla="*/ 23 w 43"/>
              <a:gd name="T19" fmla="*/ 7 h 44"/>
              <a:gd name="T20" fmla="*/ 18 w 43"/>
              <a:gd name="T21" fmla="*/ 35 h 44"/>
              <a:gd name="T22" fmla="*/ 16 w 43"/>
              <a:gd name="T23" fmla="*/ 30 h 44"/>
              <a:gd name="T24" fmla="*/ 18 w 43"/>
              <a:gd name="T25" fmla="*/ 23 h 44"/>
              <a:gd name="T26" fmla="*/ 18 w 43"/>
              <a:gd name="T27" fmla="*/ 22 h 44"/>
              <a:gd name="T28" fmla="*/ 14 w 43"/>
              <a:gd name="T29" fmla="*/ 23 h 44"/>
              <a:gd name="T30" fmla="*/ 14 w 43"/>
              <a:gd name="T31" fmla="*/ 22 h 44"/>
              <a:gd name="T32" fmla="*/ 23 w 43"/>
              <a:gd name="T33" fmla="*/ 17 h 44"/>
              <a:gd name="T34" fmla="*/ 24 w 43"/>
              <a:gd name="T35" fmla="*/ 22 h 44"/>
              <a:gd name="T36" fmla="*/ 22 w 43"/>
              <a:gd name="T37" fmla="*/ 29 h 44"/>
              <a:gd name="T38" fmla="*/ 23 w 43"/>
              <a:gd name="T39" fmla="*/ 31 h 44"/>
              <a:gd name="T40" fmla="*/ 26 w 43"/>
              <a:gd name="T41" fmla="*/ 29 h 44"/>
              <a:gd name="T42" fmla="*/ 27 w 43"/>
              <a:gd name="T43" fmla="*/ 30 h 44"/>
              <a:gd name="T44" fmla="*/ 18 w 43"/>
              <a:gd name="T45" fmla="*/ 35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3" h="44">
                <a:moveTo>
                  <a:pt x="21" y="0"/>
                </a:moveTo>
                <a:cubicBezTo>
                  <a:pt x="9" y="0"/>
                  <a:pt x="0" y="10"/>
                  <a:pt x="0" y="22"/>
                </a:cubicBezTo>
                <a:cubicBezTo>
                  <a:pt x="0" y="34"/>
                  <a:pt x="10" y="44"/>
                  <a:pt x="22" y="43"/>
                </a:cubicBezTo>
                <a:cubicBezTo>
                  <a:pt x="34" y="43"/>
                  <a:pt x="43" y="33"/>
                  <a:pt x="43" y="22"/>
                </a:cubicBezTo>
                <a:cubicBezTo>
                  <a:pt x="43" y="10"/>
                  <a:pt x="33" y="0"/>
                  <a:pt x="21" y="0"/>
                </a:cubicBezTo>
                <a:close/>
                <a:moveTo>
                  <a:pt x="23" y="7"/>
                </a:moveTo>
                <a:cubicBezTo>
                  <a:pt x="26" y="7"/>
                  <a:pt x="26" y="9"/>
                  <a:pt x="26" y="10"/>
                </a:cubicBezTo>
                <a:cubicBezTo>
                  <a:pt x="26" y="12"/>
                  <a:pt x="25" y="14"/>
                  <a:pt x="22" y="14"/>
                </a:cubicBezTo>
                <a:cubicBezTo>
                  <a:pt x="20" y="14"/>
                  <a:pt x="19" y="13"/>
                  <a:pt x="19" y="11"/>
                </a:cubicBezTo>
                <a:cubicBezTo>
                  <a:pt x="19" y="9"/>
                  <a:pt x="21" y="7"/>
                  <a:pt x="23" y="7"/>
                </a:cubicBezTo>
                <a:close/>
                <a:moveTo>
                  <a:pt x="18" y="35"/>
                </a:moveTo>
                <a:cubicBezTo>
                  <a:pt x="16" y="35"/>
                  <a:pt x="15" y="34"/>
                  <a:pt x="16" y="30"/>
                </a:cubicBezTo>
                <a:cubicBezTo>
                  <a:pt x="18" y="23"/>
                  <a:pt x="18" y="23"/>
                  <a:pt x="18" y="23"/>
                </a:cubicBezTo>
                <a:cubicBezTo>
                  <a:pt x="18" y="22"/>
                  <a:pt x="18" y="22"/>
                  <a:pt x="18" y="22"/>
                </a:cubicBezTo>
                <a:cubicBezTo>
                  <a:pt x="18" y="22"/>
                  <a:pt x="16" y="23"/>
                  <a:pt x="14" y="23"/>
                </a:cubicBezTo>
                <a:cubicBezTo>
                  <a:pt x="14" y="22"/>
                  <a:pt x="14" y="22"/>
                  <a:pt x="14" y="22"/>
                </a:cubicBezTo>
                <a:cubicBezTo>
                  <a:pt x="17" y="19"/>
                  <a:pt x="22" y="17"/>
                  <a:pt x="23" y="17"/>
                </a:cubicBezTo>
                <a:cubicBezTo>
                  <a:pt x="25" y="17"/>
                  <a:pt x="25" y="19"/>
                  <a:pt x="24" y="22"/>
                </a:cubicBezTo>
                <a:cubicBezTo>
                  <a:pt x="22" y="29"/>
                  <a:pt x="22" y="29"/>
                  <a:pt x="22" y="29"/>
                </a:cubicBezTo>
                <a:cubicBezTo>
                  <a:pt x="22" y="31"/>
                  <a:pt x="22" y="31"/>
                  <a:pt x="23" y="31"/>
                </a:cubicBezTo>
                <a:cubicBezTo>
                  <a:pt x="23" y="31"/>
                  <a:pt x="24" y="30"/>
                  <a:pt x="26" y="29"/>
                </a:cubicBezTo>
                <a:cubicBezTo>
                  <a:pt x="27" y="30"/>
                  <a:pt x="27" y="30"/>
                  <a:pt x="27" y="30"/>
                </a:cubicBezTo>
                <a:cubicBezTo>
                  <a:pt x="23" y="34"/>
                  <a:pt x="19" y="35"/>
                  <a:pt x="18" y="35"/>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13" name="Freeform 106"/>
          <p:cNvSpPr>
            <a:spLocks noEditPoints="1"/>
          </p:cNvSpPr>
          <p:nvPr/>
        </p:nvSpPr>
        <p:spPr bwMode="auto">
          <a:xfrm>
            <a:off x="5018358" y="3328385"/>
            <a:ext cx="180885" cy="401566"/>
          </a:xfrm>
          <a:custGeom>
            <a:avLst/>
            <a:gdLst>
              <a:gd name="T0" fmla="*/ 16 w 21"/>
              <a:gd name="T1" fmla="*/ 0 h 47"/>
              <a:gd name="T2" fmla="*/ 21 w 21"/>
              <a:gd name="T3" fmla="*/ 5 h 47"/>
              <a:gd name="T4" fmla="*/ 15 w 21"/>
              <a:gd name="T5" fmla="*/ 11 h 47"/>
              <a:gd name="T6" fmla="*/ 10 w 21"/>
              <a:gd name="T7" fmla="*/ 6 h 47"/>
              <a:gd name="T8" fmla="*/ 16 w 21"/>
              <a:gd name="T9" fmla="*/ 0 h 47"/>
              <a:gd name="T10" fmla="*/ 7 w 21"/>
              <a:gd name="T11" fmla="*/ 47 h 47"/>
              <a:gd name="T12" fmla="*/ 4 w 21"/>
              <a:gd name="T13" fmla="*/ 39 h 47"/>
              <a:gd name="T14" fmla="*/ 7 w 21"/>
              <a:gd name="T15" fmla="*/ 27 h 47"/>
              <a:gd name="T16" fmla="*/ 7 w 21"/>
              <a:gd name="T17" fmla="*/ 24 h 47"/>
              <a:gd name="T18" fmla="*/ 1 w 21"/>
              <a:gd name="T19" fmla="*/ 27 h 47"/>
              <a:gd name="T20" fmla="*/ 0 w 21"/>
              <a:gd name="T21" fmla="*/ 25 h 47"/>
              <a:gd name="T22" fmla="*/ 16 w 21"/>
              <a:gd name="T23" fmla="*/ 17 h 47"/>
              <a:gd name="T24" fmla="*/ 17 w 21"/>
              <a:gd name="T25" fmla="*/ 24 h 47"/>
              <a:gd name="T26" fmla="*/ 14 w 21"/>
              <a:gd name="T27" fmla="*/ 37 h 47"/>
              <a:gd name="T28" fmla="*/ 14 w 21"/>
              <a:gd name="T29" fmla="*/ 40 h 47"/>
              <a:gd name="T30" fmla="*/ 20 w 21"/>
              <a:gd name="T31" fmla="*/ 37 h 47"/>
              <a:gd name="T32" fmla="*/ 21 w 21"/>
              <a:gd name="T33" fmla="*/ 39 h 47"/>
              <a:gd name="T34" fmla="*/ 7 w 21"/>
              <a:gd name="T35" fmla="*/ 47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1" h="47">
                <a:moveTo>
                  <a:pt x="16" y="0"/>
                </a:moveTo>
                <a:cubicBezTo>
                  <a:pt x="19" y="0"/>
                  <a:pt x="21" y="3"/>
                  <a:pt x="21" y="5"/>
                </a:cubicBezTo>
                <a:cubicBezTo>
                  <a:pt x="21" y="8"/>
                  <a:pt x="18" y="11"/>
                  <a:pt x="15" y="11"/>
                </a:cubicBezTo>
                <a:cubicBezTo>
                  <a:pt x="12" y="11"/>
                  <a:pt x="10" y="9"/>
                  <a:pt x="10" y="6"/>
                </a:cubicBezTo>
                <a:cubicBezTo>
                  <a:pt x="10" y="4"/>
                  <a:pt x="12" y="0"/>
                  <a:pt x="16" y="0"/>
                </a:cubicBezTo>
                <a:close/>
                <a:moveTo>
                  <a:pt x="7" y="47"/>
                </a:moveTo>
                <a:cubicBezTo>
                  <a:pt x="4" y="47"/>
                  <a:pt x="2" y="46"/>
                  <a:pt x="4" y="39"/>
                </a:cubicBezTo>
                <a:cubicBezTo>
                  <a:pt x="7" y="27"/>
                  <a:pt x="7" y="27"/>
                  <a:pt x="7" y="27"/>
                </a:cubicBezTo>
                <a:cubicBezTo>
                  <a:pt x="7" y="25"/>
                  <a:pt x="7" y="24"/>
                  <a:pt x="7" y="24"/>
                </a:cubicBezTo>
                <a:cubicBezTo>
                  <a:pt x="6" y="24"/>
                  <a:pt x="3" y="26"/>
                  <a:pt x="1" y="27"/>
                </a:cubicBezTo>
                <a:cubicBezTo>
                  <a:pt x="0" y="25"/>
                  <a:pt x="0" y="25"/>
                  <a:pt x="0" y="25"/>
                </a:cubicBezTo>
                <a:cubicBezTo>
                  <a:pt x="6" y="20"/>
                  <a:pt x="13" y="17"/>
                  <a:pt x="16" y="17"/>
                </a:cubicBezTo>
                <a:cubicBezTo>
                  <a:pt x="18" y="17"/>
                  <a:pt x="19" y="20"/>
                  <a:pt x="17" y="24"/>
                </a:cubicBezTo>
                <a:cubicBezTo>
                  <a:pt x="14" y="37"/>
                  <a:pt x="14" y="37"/>
                  <a:pt x="14" y="37"/>
                </a:cubicBezTo>
                <a:cubicBezTo>
                  <a:pt x="14" y="39"/>
                  <a:pt x="14" y="40"/>
                  <a:pt x="14" y="40"/>
                </a:cubicBezTo>
                <a:cubicBezTo>
                  <a:pt x="15" y="40"/>
                  <a:pt x="18" y="39"/>
                  <a:pt x="20" y="37"/>
                </a:cubicBezTo>
                <a:cubicBezTo>
                  <a:pt x="21" y="39"/>
                  <a:pt x="21" y="39"/>
                  <a:pt x="21" y="39"/>
                </a:cubicBezTo>
                <a:cubicBezTo>
                  <a:pt x="15" y="45"/>
                  <a:pt x="9" y="47"/>
                  <a:pt x="7" y="47"/>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14" name="Freeform 107"/>
          <p:cNvSpPr>
            <a:spLocks noEditPoints="1"/>
          </p:cNvSpPr>
          <p:nvPr/>
        </p:nvSpPr>
        <p:spPr bwMode="auto">
          <a:xfrm>
            <a:off x="2047857" y="3357327"/>
            <a:ext cx="336447" cy="343682"/>
          </a:xfrm>
          <a:custGeom>
            <a:avLst/>
            <a:gdLst>
              <a:gd name="T0" fmla="*/ 19 w 39"/>
              <a:gd name="T1" fmla="*/ 0 h 40"/>
              <a:gd name="T2" fmla="*/ 0 w 39"/>
              <a:gd name="T3" fmla="*/ 20 h 40"/>
              <a:gd name="T4" fmla="*/ 19 w 39"/>
              <a:gd name="T5" fmla="*/ 40 h 40"/>
              <a:gd name="T6" fmla="*/ 39 w 39"/>
              <a:gd name="T7" fmla="*/ 20 h 40"/>
              <a:gd name="T8" fmla="*/ 19 w 39"/>
              <a:gd name="T9" fmla="*/ 0 h 40"/>
              <a:gd name="T10" fmla="*/ 22 w 39"/>
              <a:gd name="T11" fmla="*/ 22 h 40"/>
              <a:gd name="T12" fmla="*/ 22 w 39"/>
              <a:gd name="T13" fmla="*/ 32 h 40"/>
              <a:gd name="T14" fmla="*/ 17 w 39"/>
              <a:gd name="T15" fmla="*/ 32 h 40"/>
              <a:gd name="T16" fmla="*/ 17 w 39"/>
              <a:gd name="T17" fmla="*/ 22 h 40"/>
              <a:gd name="T18" fmla="*/ 8 w 39"/>
              <a:gd name="T19" fmla="*/ 22 h 40"/>
              <a:gd name="T20" fmla="*/ 8 w 39"/>
              <a:gd name="T21" fmla="*/ 18 h 40"/>
              <a:gd name="T22" fmla="*/ 17 w 39"/>
              <a:gd name="T23" fmla="*/ 18 h 40"/>
              <a:gd name="T24" fmla="*/ 17 w 39"/>
              <a:gd name="T25" fmla="*/ 8 h 40"/>
              <a:gd name="T26" fmla="*/ 22 w 39"/>
              <a:gd name="T27" fmla="*/ 8 h 40"/>
              <a:gd name="T28" fmla="*/ 22 w 39"/>
              <a:gd name="T29" fmla="*/ 18 h 40"/>
              <a:gd name="T30" fmla="*/ 31 w 39"/>
              <a:gd name="T31" fmla="*/ 18 h 40"/>
              <a:gd name="T32" fmla="*/ 31 w 39"/>
              <a:gd name="T33" fmla="*/ 22 h 40"/>
              <a:gd name="T34" fmla="*/ 22 w 39"/>
              <a:gd name="T35" fmla="*/ 22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9" h="40">
                <a:moveTo>
                  <a:pt x="19" y="0"/>
                </a:moveTo>
                <a:cubicBezTo>
                  <a:pt x="8" y="0"/>
                  <a:pt x="0" y="9"/>
                  <a:pt x="0" y="20"/>
                </a:cubicBezTo>
                <a:cubicBezTo>
                  <a:pt x="0" y="31"/>
                  <a:pt x="8" y="40"/>
                  <a:pt x="19" y="40"/>
                </a:cubicBezTo>
                <a:cubicBezTo>
                  <a:pt x="30" y="40"/>
                  <a:pt x="39" y="31"/>
                  <a:pt x="39" y="20"/>
                </a:cubicBezTo>
                <a:cubicBezTo>
                  <a:pt x="39" y="9"/>
                  <a:pt x="30" y="0"/>
                  <a:pt x="19" y="0"/>
                </a:cubicBezTo>
                <a:close/>
                <a:moveTo>
                  <a:pt x="22" y="22"/>
                </a:moveTo>
                <a:cubicBezTo>
                  <a:pt x="22" y="32"/>
                  <a:pt x="22" y="32"/>
                  <a:pt x="22" y="32"/>
                </a:cubicBezTo>
                <a:cubicBezTo>
                  <a:pt x="17" y="32"/>
                  <a:pt x="17" y="32"/>
                  <a:pt x="17" y="32"/>
                </a:cubicBezTo>
                <a:cubicBezTo>
                  <a:pt x="17" y="22"/>
                  <a:pt x="17" y="22"/>
                  <a:pt x="17" y="22"/>
                </a:cubicBezTo>
                <a:cubicBezTo>
                  <a:pt x="8" y="22"/>
                  <a:pt x="8" y="22"/>
                  <a:pt x="8" y="22"/>
                </a:cubicBezTo>
                <a:cubicBezTo>
                  <a:pt x="8" y="18"/>
                  <a:pt x="8" y="18"/>
                  <a:pt x="8" y="18"/>
                </a:cubicBezTo>
                <a:cubicBezTo>
                  <a:pt x="17" y="18"/>
                  <a:pt x="17" y="18"/>
                  <a:pt x="17" y="18"/>
                </a:cubicBezTo>
                <a:cubicBezTo>
                  <a:pt x="17" y="8"/>
                  <a:pt x="17" y="8"/>
                  <a:pt x="17" y="8"/>
                </a:cubicBezTo>
                <a:cubicBezTo>
                  <a:pt x="22" y="8"/>
                  <a:pt x="22" y="8"/>
                  <a:pt x="22" y="8"/>
                </a:cubicBezTo>
                <a:cubicBezTo>
                  <a:pt x="22" y="18"/>
                  <a:pt x="22" y="18"/>
                  <a:pt x="22" y="18"/>
                </a:cubicBezTo>
                <a:cubicBezTo>
                  <a:pt x="31" y="18"/>
                  <a:pt x="31" y="18"/>
                  <a:pt x="31" y="18"/>
                </a:cubicBezTo>
                <a:cubicBezTo>
                  <a:pt x="31" y="22"/>
                  <a:pt x="31" y="22"/>
                  <a:pt x="31" y="22"/>
                </a:cubicBezTo>
                <a:lnTo>
                  <a:pt x="22" y="22"/>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15" name="Freeform 111"/>
          <p:cNvSpPr>
            <a:spLocks/>
          </p:cNvSpPr>
          <p:nvPr/>
        </p:nvSpPr>
        <p:spPr bwMode="auto">
          <a:xfrm>
            <a:off x="1529642" y="3413401"/>
            <a:ext cx="231533" cy="231533"/>
          </a:xfrm>
          <a:custGeom>
            <a:avLst/>
            <a:gdLst>
              <a:gd name="T0" fmla="*/ 25 w 27"/>
              <a:gd name="T1" fmla="*/ 12 h 27"/>
              <a:gd name="T2" fmla="*/ 15 w 27"/>
              <a:gd name="T3" fmla="*/ 12 h 27"/>
              <a:gd name="T4" fmla="*/ 15 w 27"/>
              <a:gd name="T5" fmla="*/ 2 h 27"/>
              <a:gd name="T6" fmla="*/ 13 w 27"/>
              <a:gd name="T7" fmla="*/ 0 h 27"/>
              <a:gd name="T8" fmla="*/ 11 w 27"/>
              <a:gd name="T9" fmla="*/ 2 h 27"/>
              <a:gd name="T10" fmla="*/ 11 w 27"/>
              <a:gd name="T11" fmla="*/ 12 h 27"/>
              <a:gd name="T12" fmla="*/ 1 w 27"/>
              <a:gd name="T13" fmla="*/ 12 h 27"/>
              <a:gd name="T14" fmla="*/ 0 w 27"/>
              <a:gd name="T15" fmla="*/ 14 h 27"/>
              <a:gd name="T16" fmla="*/ 1 w 27"/>
              <a:gd name="T17" fmla="*/ 16 h 27"/>
              <a:gd name="T18" fmla="*/ 11 w 27"/>
              <a:gd name="T19" fmla="*/ 16 h 27"/>
              <a:gd name="T20" fmla="*/ 11 w 27"/>
              <a:gd name="T21" fmla="*/ 26 h 27"/>
              <a:gd name="T22" fmla="*/ 13 w 27"/>
              <a:gd name="T23" fmla="*/ 27 h 27"/>
              <a:gd name="T24" fmla="*/ 15 w 27"/>
              <a:gd name="T25" fmla="*/ 26 h 27"/>
              <a:gd name="T26" fmla="*/ 15 w 27"/>
              <a:gd name="T27" fmla="*/ 16 h 27"/>
              <a:gd name="T28" fmla="*/ 25 w 27"/>
              <a:gd name="T29" fmla="*/ 16 h 27"/>
              <a:gd name="T30" fmla="*/ 27 w 27"/>
              <a:gd name="T31" fmla="*/ 14 h 27"/>
              <a:gd name="T32" fmla="*/ 25 w 27"/>
              <a:gd name="T33" fmla="*/ 12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7" h="27">
                <a:moveTo>
                  <a:pt x="25" y="12"/>
                </a:moveTo>
                <a:cubicBezTo>
                  <a:pt x="15" y="12"/>
                  <a:pt x="15" y="12"/>
                  <a:pt x="15" y="12"/>
                </a:cubicBezTo>
                <a:cubicBezTo>
                  <a:pt x="15" y="2"/>
                  <a:pt x="15" y="2"/>
                  <a:pt x="15" y="2"/>
                </a:cubicBezTo>
                <a:cubicBezTo>
                  <a:pt x="15" y="0"/>
                  <a:pt x="14" y="0"/>
                  <a:pt x="13" y="0"/>
                </a:cubicBezTo>
                <a:cubicBezTo>
                  <a:pt x="12" y="0"/>
                  <a:pt x="11" y="0"/>
                  <a:pt x="11" y="2"/>
                </a:cubicBezTo>
                <a:cubicBezTo>
                  <a:pt x="11" y="12"/>
                  <a:pt x="11" y="12"/>
                  <a:pt x="11" y="12"/>
                </a:cubicBezTo>
                <a:cubicBezTo>
                  <a:pt x="1" y="12"/>
                  <a:pt x="1" y="12"/>
                  <a:pt x="1" y="12"/>
                </a:cubicBezTo>
                <a:cubicBezTo>
                  <a:pt x="0" y="12"/>
                  <a:pt x="0" y="13"/>
                  <a:pt x="0" y="14"/>
                </a:cubicBezTo>
                <a:cubicBezTo>
                  <a:pt x="0" y="15"/>
                  <a:pt x="0" y="16"/>
                  <a:pt x="1" y="16"/>
                </a:cubicBezTo>
                <a:cubicBezTo>
                  <a:pt x="11" y="16"/>
                  <a:pt x="11" y="16"/>
                  <a:pt x="11" y="16"/>
                </a:cubicBezTo>
                <a:cubicBezTo>
                  <a:pt x="11" y="26"/>
                  <a:pt x="11" y="26"/>
                  <a:pt x="11" y="26"/>
                </a:cubicBezTo>
                <a:cubicBezTo>
                  <a:pt x="11" y="27"/>
                  <a:pt x="12" y="27"/>
                  <a:pt x="13" y="27"/>
                </a:cubicBezTo>
                <a:cubicBezTo>
                  <a:pt x="14" y="27"/>
                  <a:pt x="15" y="27"/>
                  <a:pt x="15" y="26"/>
                </a:cubicBezTo>
                <a:cubicBezTo>
                  <a:pt x="15" y="16"/>
                  <a:pt x="15" y="16"/>
                  <a:pt x="15" y="16"/>
                </a:cubicBezTo>
                <a:cubicBezTo>
                  <a:pt x="25" y="16"/>
                  <a:pt x="25" y="16"/>
                  <a:pt x="25" y="16"/>
                </a:cubicBezTo>
                <a:cubicBezTo>
                  <a:pt x="27" y="16"/>
                  <a:pt x="27" y="15"/>
                  <a:pt x="27" y="14"/>
                </a:cubicBezTo>
                <a:cubicBezTo>
                  <a:pt x="27" y="13"/>
                  <a:pt x="27" y="12"/>
                  <a:pt x="25" y="12"/>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16" name="Freeform 124"/>
          <p:cNvSpPr>
            <a:spLocks noEditPoints="1"/>
          </p:cNvSpPr>
          <p:nvPr/>
        </p:nvSpPr>
        <p:spPr bwMode="auto">
          <a:xfrm>
            <a:off x="1462713" y="3870059"/>
            <a:ext cx="365390" cy="369006"/>
          </a:xfrm>
          <a:custGeom>
            <a:avLst/>
            <a:gdLst>
              <a:gd name="T0" fmla="*/ 22 w 43"/>
              <a:gd name="T1" fmla="*/ 0 h 43"/>
              <a:gd name="T2" fmla="*/ 0 w 43"/>
              <a:gd name="T3" fmla="*/ 22 h 43"/>
              <a:gd name="T4" fmla="*/ 22 w 43"/>
              <a:gd name="T5" fmla="*/ 43 h 43"/>
              <a:gd name="T6" fmla="*/ 43 w 43"/>
              <a:gd name="T7" fmla="*/ 22 h 43"/>
              <a:gd name="T8" fmla="*/ 22 w 43"/>
              <a:gd name="T9" fmla="*/ 0 h 43"/>
              <a:gd name="T10" fmla="*/ 22 w 43"/>
              <a:gd name="T11" fmla="*/ 38 h 43"/>
              <a:gd name="T12" fmla="*/ 5 w 43"/>
              <a:gd name="T13" fmla="*/ 22 h 43"/>
              <a:gd name="T14" fmla="*/ 22 w 43"/>
              <a:gd name="T15" fmla="*/ 5 h 43"/>
              <a:gd name="T16" fmla="*/ 39 w 43"/>
              <a:gd name="T17" fmla="*/ 22 h 43"/>
              <a:gd name="T18" fmla="*/ 22 w 43"/>
              <a:gd name="T19" fmla="*/ 38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3" h="43">
                <a:moveTo>
                  <a:pt x="22" y="0"/>
                </a:moveTo>
                <a:cubicBezTo>
                  <a:pt x="10" y="0"/>
                  <a:pt x="0" y="10"/>
                  <a:pt x="0" y="22"/>
                </a:cubicBezTo>
                <a:cubicBezTo>
                  <a:pt x="0" y="34"/>
                  <a:pt x="10" y="43"/>
                  <a:pt x="22" y="43"/>
                </a:cubicBezTo>
                <a:cubicBezTo>
                  <a:pt x="34" y="43"/>
                  <a:pt x="43" y="34"/>
                  <a:pt x="43" y="22"/>
                </a:cubicBezTo>
                <a:cubicBezTo>
                  <a:pt x="43" y="10"/>
                  <a:pt x="34" y="0"/>
                  <a:pt x="22" y="0"/>
                </a:cubicBezTo>
                <a:close/>
                <a:moveTo>
                  <a:pt x="22" y="38"/>
                </a:moveTo>
                <a:cubicBezTo>
                  <a:pt x="12" y="38"/>
                  <a:pt x="5" y="31"/>
                  <a:pt x="5" y="22"/>
                </a:cubicBezTo>
                <a:cubicBezTo>
                  <a:pt x="5" y="12"/>
                  <a:pt x="12" y="5"/>
                  <a:pt x="22" y="5"/>
                </a:cubicBezTo>
                <a:cubicBezTo>
                  <a:pt x="31" y="5"/>
                  <a:pt x="39" y="12"/>
                  <a:pt x="39" y="22"/>
                </a:cubicBezTo>
                <a:cubicBezTo>
                  <a:pt x="39" y="31"/>
                  <a:pt x="31" y="38"/>
                  <a:pt x="22" y="3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17" name="Text Placeholder 16"/>
          <p:cNvSpPr>
            <a:spLocks noGrp="1"/>
          </p:cNvSpPr>
          <p:nvPr>
            <p:ph type="body" sz="quarter" idx="10"/>
          </p:nvPr>
        </p:nvSpPr>
        <p:spPr/>
        <p:txBody>
          <a:bodyPr/>
          <a:lstStyle/>
          <a:p>
            <a:r>
              <a:rPr lang="en-US" dirty="0"/>
              <a:t>Icons</a:t>
            </a:r>
          </a:p>
        </p:txBody>
      </p:sp>
      <p:sp>
        <p:nvSpPr>
          <p:cNvPr id="23" name="Text Placeholder 22"/>
          <p:cNvSpPr>
            <a:spLocks noGrp="1"/>
          </p:cNvSpPr>
          <p:nvPr>
            <p:ph type="body" sz="quarter" idx="11"/>
          </p:nvPr>
        </p:nvSpPr>
        <p:spPr/>
        <p:txBody>
          <a:bodyPr/>
          <a:lstStyle/>
          <a:p>
            <a:r>
              <a:rPr lang="en-US" dirty="0"/>
              <a:t>Lorem ipsum dolor sit amet, consectetuer adipiscing elit. Aenean commodo ligula eget dolor. </a:t>
            </a:r>
            <a:r>
              <a:rPr lang="en-US" b="1" dirty="0">
                <a:solidFill>
                  <a:schemeClr val="accent1"/>
                </a:solidFill>
              </a:rPr>
              <a:t>Aenean massa. Cum sociis natoque penatibus </a:t>
            </a:r>
            <a:r>
              <a:rPr lang="en-US" dirty="0"/>
              <a:t>magnis dis parturient montes, nascetur ridiculus mus. Donec quam felis, ultricies nec, pellentesque eu, pretium quis, sem.</a:t>
            </a:r>
          </a:p>
        </p:txBody>
      </p:sp>
    </p:spTree>
    <p:extLst>
      <p:ext uri="{BB962C8B-B14F-4D97-AF65-F5344CB8AC3E}">
        <p14:creationId xmlns:p14="http://schemas.microsoft.com/office/powerpoint/2010/main" val="238951044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icture Placeholder 1"/>
          <p:cNvSpPr>
            <a:spLocks noGrp="1"/>
          </p:cNvSpPr>
          <p:nvPr>
            <p:ph type="pic" sz="quarter" idx="10"/>
          </p:nvPr>
        </p:nvSpPr>
        <p:spPr/>
      </p:sp>
      <p:sp>
        <p:nvSpPr>
          <p:cNvPr id="3" name="Picture Placeholder 2"/>
          <p:cNvSpPr>
            <a:spLocks noGrp="1"/>
          </p:cNvSpPr>
          <p:nvPr>
            <p:ph type="pic" sz="quarter" idx="11"/>
          </p:nvPr>
        </p:nvSpPr>
        <p:spPr/>
      </p:sp>
      <p:grpSp>
        <p:nvGrpSpPr>
          <p:cNvPr id="6" name="Group 5"/>
          <p:cNvGrpSpPr/>
          <p:nvPr/>
        </p:nvGrpSpPr>
        <p:grpSpPr>
          <a:xfrm>
            <a:off x="2732964" y="2280029"/>
            <a:ext cx="6411036" cy="2405418"/>
            <a:chOff x="3643952" y="1897039"/>
            <a:chExt cx="8548048" cy="3207224"/>
          </a:xfrm>
        </p:grpSpPr>
        <p:sp>
          <p:nvSpPr>
            <p:cNvPr id="5" name="Rectangle 4"/>
            <p:cNvSpPr/>
            <p:nvPr/>
          </p:nvSpPr>
          <p:spPr>
            <a:xfrm rot="2700000">
              <a:off x="3643952" y="3200401"/>
              <a:ext cx="600501" cy="600501"/>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4" name="Rectangle 3"/>
            <p:cNvSpPr/>
            <p:nvPr/>
          </p:nvSpPr>
          <p:spPr>
            <a:xfrm>
              <a:off x="3794079" y="1897039"/>
              <a:ext cx="8397921" cy="3207224"/>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grpSp>
      <p:sp>
        <p:nvSpPr>
          <p:cNvPr id="25" name="TextBox 24"/>
          <p:cNvSpPr txBox="1"/>
          <p:nvPr/>
        </p:nvSpPr>
        <p:spPr>
          <a:xfrm>
            <a:off x="3051431" y="2717240"/>
            <a:ext cx="3103185" cy="276999"/>
          </a:xfrm>
          <a:prstGeom prst="rect">
            <a:avLst/>
          </a:prstGeom>
          <a:noFill/>
        </p:spPr>
        <p:txBody>
          <a:bodyPr wrap="square" rtlCol="0" anchor="ctr">
            <a:spAutoFit/>
          </a:bodyPr>
          <a:lstStyle/>
          <a:p>
            <a:r>
              <a:rPr lang="en-US" sz="1200" b="1" dirty="0">
                <a:solidFill>
                  <a:schemeClr val="bg2"/>
                </a:solidFill>
              </a:rPr>
              <a:t>About John Smith</a:t>
            </a:r>
          </a:p>
        </p:txBody>
      </p:sp>
      <p:sp>
        <p:nvSpPr>
          <p:cNvPr id="26" name="TextBox 25"/>
          <p:cNvSpPr txBox="1"/>
          <p:nvPr/>
        </p:nvSpPr>
        <p:spPr>
          <a:xfrm>
            <a:off x="3055722" y="3153124"/>
            <a:ext cx="3099860" cy="1061829"/>
          </a:xfrm>
          <a:prstGeom prst="rect">
            <a:avLst/>
          </a:prstGeom>
          <a:noFill/>
        </p:spPr>
        <p:txBody>
          <a:bodyPr wrap="square" rtlCol="0" anchor="ctr">
            <a:spAutoFit/>
          </a:bodyPr>
          <a:lstStyle/>
          <a:p>
            <a:r>
              <a:rPr lang="en-US" sz="1050" dirty="0">
                <a:solidFill>
                  <a:schemeClr val="bg2"/>
                </a:solidFill>
              </a:rPr>
              <a:t>Lorem ipsum dolor sit amet, consectetuer adipiscing elit. Aenean commodo ligula eget dolor. Aenean massa. Cum sociis natoque penatibus et magnis dis parturient montes, nascetur ridiculus mus.</a:t>
            </a:r>
          </a:p>
          <a:p>
            <a:r>
              <a:rPr lang="en-US" sz="1050" dirty="0">
                <a:solidFill>
                  <a:schemeClr val="bg2"/>
                </a:solidFill>
              </a:rPr>
              <a:t>Aenean commodo ligula eget dolor. Aenean.</a:t>
            </a:r>
            <a:endParaRPr lang="en-US" sz="1050" b="1" dirty="0">
              <a:solidFill>
                <a:schemeClr val="bg2"/>
              </a:solidFill>
            </a:endParaRPr>
          </a:p>
        </p:txBody>
      </p:sp>
      <p:sp>
        <p:nvSpPr>
          <p:cNvPr id="27" name="TextBox 26"/>
          <p:cNvSpPr txBox="1"/>
          <p:nvPr/>
        </p:nvSpPr>
        <p:spPr>
          <a:xfrm>
            <a:off x="6122174" y="2717240"/>
            <a:ext cx="2850021" cy="276999"/>
          </a:xfrm>
          <a:prstGeom prst="rect">
            <a:avLst/>
          </a:prstGeom>
          <a:noFill/>
        </p:spPr>
        <p:txBody>
          <a:bodyPr wrap="square" rtlCol="0" anchor="ctr">
            <a:spAutoFit/>
          </a:bodyPr>
          <a:lstStyle/>
          <a:p>
            <a:r>
              <a:rPr lang="en-US" sz="1200" b="1" dirty="0">
                <a:solidFill>
                  <a:schemeClr val="bg2"/>
                </a:solidFill>
              </a:rPr>
              <a:t>John Smith Skills</a:t>
            </a:r>
          </a:p>
        </p:txBody>
      </p:sp>
      <p:cxnSp>
        <p:nvCxnSpPr>
          <p:cNvPr id="29" name="Straight Connector 28"/>
          <p:cNvCxnSpPr/>
          <p:nvPr/>
        </p:nvCxnSpPr>
        <p:spPr>
          <a:xfrm>
            <a:off x="5994779" y="2728781"/>
            <a:ext cx="0" cy="1474631"/>
          </a:xfrm>
          <a:prstGeom prst="line">
            <a:avLst/>
          </a:prstGeom>
          <a:ln w="19050">
            <a:solidFill>
              <a:schemeClr val="bg2"/>
            </a:solidFill>
            <a:prstDash val="sysDot"/>
          </a:ln>
        </p:spPr>
        <p:style>
          <a:lnRef idx="1">
            <a:schemeClr val="accent1"/>
          </a:lnRef>
          <a:fillRef idx="0">
            <a:schemeClr val="accent1"/>
          </a:fillRef>
          <a:effectRef idx="0">
            <a:schemeClr val="accent1"/>
          </a:effectRef>
          <a:fontRef idx="minor">
            <a:schemeClr val="tx1"/>
          </a:fontRef>
        </p:style>
      </p:cxnSp>
      <p:cxnSp>
        <p:nvCxnSpPr>
          <p:cNvPr id="28" name="Straight Connector 27"/>
          <p:cNvCxnSpPr/>
          <p:nvPr/>
        </p:nvCxnSpPr>
        <p:spPr>
          <a:xfrm>
            <a:off x="6301006" y="3259821"/>
            <a:ext cx="1974632" cy="0"/>
          </a:xfrm>
          <a:prstGeom prst="line">
            <a:avLst/>
          </a:prstGeom>
          <a:ln w="69850">
            <a:solidFill>
              <a:schemeClr val="tx2"/>
            </a:solidFill>
          </a:ln>
        </p:spPr>
        <p:style>
          <a:lnRef idx="1">
            <a:schemeClr val="accent1"/>
          </a:lnRef>
          <a:fillRef idx="0">
            <a:schemeClr val="accent1"/>
          </a:fillRef>
          <a:effectRef idx="0">
            <a:schemeClr val="accent1"/>
          </a:effectRef>
          <a:fontRef idx="minor">
            <a:schemeClr val="tx1"/>
          </a:fontRef>
        </p:style>
      </p:cxnSp>
      <p:sp>
        <p:nvSpPr>
          <p:cNvPr id="30" name="Rounded Rectangle 29"/>
          <p:cNvSpPr/>
          <p:nvPr/>
        </p:nvSpPr>
        <p:spPr>
          <a:xfrm>
            <a:off x="6289182" y="3191241"/>
            <a:ext cx="1442545" cy="137160"/>
          </a:xfrm>
          <a:prstGeom prst="round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solidFill>
                <a:schemeClr val="accent5"/>
              </a:solidFill>
            </a:endParaRPr>
          </a:p>
        </p:txBody>
      </p:sp>
      <p:cxnSp>
        <p:nvCxnSpPr>
          <p:cNvPr id="31" name="Straight Connector 30"/>
          <p:cNvCxnSpPr/>
          <p:nvPr/>
        </p:nvCxnSpPr>
        <p:spPr>
          <a:xfrm>
            <a:off x="6301006" y="3541546"/>
            <a:ext cx="1974632" cy="0"/>
          </a:xfrm>
          <a:prstGeom prst="line">
            <a:avLst/>
          </a:prstGeom>
          <a:ln w="69850">
            <a:solidFill>
              <a:schemeClr val="tx2"/>
            </a:solidFill>
          </a:ln>
        </p:spPr>
        <p:style>
          <a:lnRef idx="1">
            <a:schemeClr val="accent1"/>
          </a:lnRef>
          <a:fillRef idx="0">
            <a:schemeClr val="accent1"/>
          </a:fillRef>
          <a:effectRef idx="0">
            <a:schemeClr val="accent1"/>
          </a:effectRef>
          <a:fontRef idx="minor">
            <a:schemeClr val="tx1"/>
          </a:fontRef>
        </p:style>
      </p:cxnSp>
      <p:sp>
        <p:nvSpPr>
          <p:cNvPr id="32" name="Rounded Rectangle 31"/>
          <p:cNvSpPr/>
          <p:nvPr/>
        </p:nvSpPr>
        <p:spPr>
          <a:xfrm>
            <a:off x="6289181" y="3472966"/>
            <a:ext cx="1577340" cy="137160"/>
          </a:xfrm>
          <a:prstGeom prst="round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cxnSp>
        <p:nvCxnSpPr>
          <p:cNvPr id="33" name="Straight Connector 32"/>
          <p:cNvCxnSpPr/>
          <p:nvPr/>
        </p:nvCxnSpPr>
        <p:spPr>
          <a:xfrm>
            <a:off x="6301006" y="3799622"/>
            <a:ext cx="1974632" cy="0"/>
          </a:xfrm>
          <a:prstGeom prst="line">
            <a:avLst/>
          </a:prstGeom>
          <a:ln w="69850">
            <a:solidFill>
              <a:schemeClr val="tx2"/>
            </a:solidFill>
          </a:ln>
        </p:spPr>
        <p:style>
          <a:lnRef idx="1">
            <a:schemeClr val="accent1"/>
          </a:lnRef>
          <a:fillRef idx="0">
            <a:schemeClr val="accent1"/>
          </a:fillRef>
          <a:effectRef idx="0">
            <a:schemeClr val="accent1"/>
          </a:effectRef>
          <a:fontRef idx="minor">
            <a:schemeClr val="tx1"/>
          </a:fontRef>
        </p:style>
      </p:cxnSp>
      <p:sp>
        <p:nvSpPr>
          <p:cNvPr id="34" name="Rounded Rectangle 33"/>
          <p:cNvSpPr/>
          <p:nvPr/>
        </p:nvSpPr>
        <p:spPr>
          <a:xfrm>
            <a:off x="6289181" y="3731042"/>
            <a:ext cx="1234440" cy="137160"/>
          </a:xfrm>
          <a:prstGeom prst="round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cxnSp>
        <p:nvCxnSpPr>
          <p:cNvPr id="35" name="Straight Connector 34"/>
          <p:cNvCxnSpPr/>
          <p:nvPr/>
        </p:nvCxnSpPr>
        <p:spPr>
          <a:xfrm>
            <a:off x="6301006" y="4069523"/>
            <a:ext cx="1974632" cy="0"/>
          </a:xfrm>
          <a:prstGeom prst="line">
            <a:avLst/>
          </a:prstGeom>
          <a:ln w="69850">
            <a:solidFill>
              <a:schemeClr val="tx2"/>
            </a:solidFill>
          </a:ln>
        </p:spPr>
        <p:style>
          <a:lnRef idx="1">
            <a:schemeClr val="accent1"/>
          </a:lnRef>
          <a:fillRef idx="0">
            <a:schemeClr val="accent1"/>
          </a:fillRef>
          <a:effectRef idx="0">
            <a:schemeClr val="accent1"/>
          </a:effectRef>
          <a:fontRef idx="minor">
            <a:schemeClr val="tx1"/>
          </a:fontRef>
        </p:style>
      </p:cxnSp>
      <p:sp>
        <p:nvSpPr>
          <p:cNvPr id="36" name="Rounded Rectangle 35"/>
          <p:cNvSpPr/>
          <p:nvPr/>
        </p:nvSpPr>
        <p:spPr>
          <a:xfrm>
            <a:off x="6289181" y="4000943"/>
            <a:ext cx="960120" cy="137160"/>
          </a:xfrm>
          <a:prstGeom prst="round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37" name="TextBox 36"/>
          <p:cNvSpPr txBox="1"/>
          <p:nvPr/>
        </p:nvSpPr>
        <p:spPr>
          <a:xfrm>
            <a:off x="6260650" y="3965649"/>
            <a:ext cx="896399" cy="230832"/>
          </a:xfrm>
          <a:prstGeom prst="rect">
            <a:avLst/>
          </a:prstGeom>
          <a:noFill/>
          <a:ln>
            <a:noFill/>
          </a:ln>
        </p:spPr>
        <p:txBody>
          <a:bodyPr wrap="none" rtlCol="0">
            <a:spAutoFit/>
          </a:bodyPr>
          <a:lstStyle>
            <a:defPPr>
              <a:defRPr lang="en-US"/>
            </a:defPPr>
            <a:lvl1pPr>
              <a:defRPr sz="1000"/>
            </a:lvl1pPr>
          </a:lstStyle>
          <a:p>
            <a:r>
              <a:rPr lang="en-US" sz="900" dirty="0">
                <a:solidFill>
                  <a:schemeClr val="bg2"/>
                </a:solidFill>
              </a:rPr>
              <a:t>Management</a:t>
            </a:r>
          </a:p>
        </p:txBody>
      </p:sp>
      <p:sp>
        <p:nvSpPr>
          <p:cNvPr id="38" name="TextBox 37"/>
          <p:cNvSpPr txBox="1"/>
          <p:nvPr/>
        </p:nvSpPr>
        <p:spPr>
          <a:xfrm>
            <a:off x="6260650" y="3695748"/>
            <a:ext cx="497252" cy="230832"/>
          </a:xfrm>
          <a:prstGeom prst="rect">
            <a:avLst/>
          </a:prstGeom>
          <a:noFill/>
          <a:ln>
            <a:noFill/>
          </a:ln>
        </p:spPr>
        <p:txBody>
          <a:bodyPr wrap="none" rtlCol="0">
            <a:spAutoFit/>
          </a:bodyPr>
          <a:lstStyle>
            <a:defPPr>
              <a:defRPr lang="en-US"/>
            </a:defPPr>
            <a:lvl1pPr>
              <a:defRPr sz="1000"/>
            </a:lvl1pPr>
          </a:lstStyle>
          <a:p>
            <a:r>
              <a:rPr lang="en-US" sz="900" dirty="0">
                <a:solidFill>
                  <a:schemeClr val="bg2"/>
                </a:solidFill>
              </a:rPr>
              <a:t>HTML</a:t>
            </a:r>
          </a:p>
        </p:txBody>
      </p:sp>
      <p:sp>
        <p:nvSpPr>
          <p:cNvPr id="39" name="TextBox 38"/>
          <p:cNvSpPr txBox="1"/>
          <p:nvPr/>
        </p:nvSpPr>
        <p:spPr>
          <a:xfrm>
            <a:off x="6260650" y="3437672"/>
            <a:ext cx="766557" cy="230832"/>
          </a:xfrm>
          <a:prstGeom prst="rect">
            <a:avLst/>
          </a:prstGeom>
          <a:noFill/>
          <a:ln>
            <a:noFill/>
          </a:ln>
        </p:spPr>
        <p:txBody>
          <a:bodyPr wrap="none" rtlCol="0">
            <a:spAutoFit/>
          </a:bodyPr>
          <a:lstStyle>
            <a:defPPr>
              <a:defRPr lang="en-US"/>
            </a:defPPr>
            <a:lvl1pPr>
              <a:defRPr sz="1000"/>
            </a:lvl1pPr>
          </a:lstStyle>
          <a:p>
            <a:r>
              <a:rPr lang="en-US" sz="900" dirty="0">
                <a:solidFill>
                  <a:schemeClr val="bg2"/>
                </a:solidFill>
              </a:rPr>
              <a:t>Photoshop</a:t>
            </a:r>
          </a:p>
        </p:txBody>
      </p:sp>
      <p:sp>
        <p:nvSpPr>
          <p:cNvPr id="40" name="TextBox 39"/>
          <p:cNvSpPr txBox="1"/>
          <p:nvPr/>
        </p:nvSpPr>
        <p:spPr>
          <a:xfrm>
            <a:off x="6260650" y="3155947"/>
            <a:ext cx="548548" cy="230832"/>
          </a:xfrm>
          <a:prstGeom prst="rect">
            <a:avLst/>
          </a:prstGeom>
          <a:noFill/>
          <a:ln>
            <a:noFill/>
          </a:ln>
        </p:spPr>
        <p:txBody>
          <a:bodyPr wrap="none" rtlCol="0">
            <a:spAutoFit/>
          </a:bodyPr>
          <a:lstStyle/>
          <a:p>
            <a:r>
              <a:rPr lang="en-US" sz="900" dirty="0">
                <a:solidFill>
                  <a:schemeClr val="bg2"/>
                </a:solidFill>
              </a:rPr>
              <a:t>Design</a:t>
            </a:r>
          </a:p>
        </p:txBody>
      </p:sp>
      <p:sp>
        <p:nvSpPr>
          <p:cNvPr id="41" name="TextBox 40"/>
          <p:cNvSpPr txBox="1"/>
          <p:nvPr/>
        </p:nvSpPr>
        <p:spPr>
          <a:xfrm>
            <a:off x="8311111" y="3147560"/>
            <a:ext cx="401833" cy="204311"/>
          </a:xfrm>
          <a:prstGeom prst="flowChartAlternateProcess">
            <a:avLst/>
          </a:prstGeom>
          <a:solidFill>
            <a:schemeClr val="accent6"/>
          </a:solidFill>
          <a:ln>
            <a:noFill/>
          </a:ln>
        </p:spPr>
        <p:txBody>
          <a:bodyPr wrap="square" rtlCol="0">
            <a:spAutoFit/>
          </a:bodyPr>
          <a:lstStyle/>
          <a:p>
            <a:r>
              <a:rPr lang="en-US" sz="600" dirty="0">
                <a:solidFill>
                  <a:schemeClr val="bg1"/>
                </a:solidFill>
              </a:rPr>
              <a:t>80%</a:t>
            </a:r>
          </a:p>
        </p:txBody>
      </p:sp>
      <p:sp>
        <p:nvSpPr>
          <p:cNvPr id="42" name="TextBox 41"/>
          <p:cNvSpPr txBox="1"/>
          <p:nvPr/>
        </p:nvSpPr>
        <p:spPr>
          <a:xfrm>
            <a:off x="8311111" y="3433226"/>
            <a:ext cx="401833" cy="204311"/>
          </a:xfrm>
          <a:prstGeom prst="flowChartAlternateProcess">
            <a:avLst/>
          </a:prstGeom>
          <a:solidFill>
            <a:schemeClr val="accent6"/>
          </a:solidFill>
          <a:ln>
            <a:noFill/>
          </a:ln>
        </p:spPr>
        <p:txBody>
          <a:bodyPr wrap="square" rtlCol="0">
            <a:spAutoFit/>
          </a:bodyPr>
          <a:lstStyle/>
          <a:p>
            <a:r>
              <a:rPr lang="en-US" sz="600" dirty="0">
                <a:solidFill>
                  <a:schemeClr val="bg1"/>
                </a:solidFill>
              </a:rPr>
              <a:t>85%</a:t>
            </a:r>
          </a:p>
        </p:txBody>
      </p:sp>
      <p:sp>
        <p:nvSpPr>
          <p:cNvPr id="43" name="TextBox 42"/>
          <p:cNvSpPr txBox="1"/>
          <p:nvPr/>
        </p:nvSpPr>
        <p:spPr>
          <a:xfrm>
            <a:off x="8311111" y="3695244"/>
            <a:ext cx="401833" cy="204311"/>
          </a:xfrm>
          <a:prstGeom prst="flowChartAlternateProcess">
            <a:avLst/>
          </a:prstGeom>
          <a:solidFill>
            <a:schemeClr val="accent6"/>
          </a:solidFill>
          <a:ln>
            <a:noFill/>
          </a:ln>
        </p:spPr>
        <p:txBody>
          <a:bodyPr wrap="square" rtlCol="0">
            <a:spAutoFit/>
          </a:bodyPr>
          <a:lstStyle/>
          <a:p>
            <a:r>
              <a:rPr lang="en-US" sz="600" dirty="0">
                <a:solidFill>
                  <a:schemeClr val="bg1"/>
                </a:solidFill>
              </a:rPr>
              <a:t>65%</a:t>
            </a:r>
          </a:p>
        </p:txBody>
      </p:sp>
      <p:sp>
        <p:nvSpPr>
          <p:cNvPr id="44" name="TextBox 43"/>
          <p:cNvSpPr txBox="1"/>
          <p:nvPr/>
        </p:nvSpPr>
        <p:spPr>
          <a:xfrm>
            <a:off x="8311111" y="3957262"/>
            <a:ext cx="401833" cy="204311"/>
          </a:xfrm>
          <a:prstGeom prst="flowChartAlternateProcess">
            <a:avLst/>
          </a:prstGeom>
          <a:solidFill>
            <a:schemeClr val="accent6"/>
          </a:solidFill>
          <a:ln>
            <a:noFill/>
          </a:ln>
        </p:spPr>
        <p:txBody>
          <a:bodyPr wrap="square" rtlCol="0">
            <a:spAutoFit/>
          </a:bodyPr>
          <a:lstStyle/>
          <a:p>
            <a:r>
              <a:rPr lang="en-US" sz="600" dirty="0">
                <a:solidFill>
                  <a:schemeClr val="bg1"/>
                </a:solidFill>
              </a:rPr>
              <a:t>40 %</a:t>
            </a:r>
          </a:p>
        </p:txBody>
      </p:sp>
    </p:spTree>
    <p:extLst>
      <p:ext uri="{BB962C8B-B14F-4D97-AF65-F5344CB8AC3E}">
        <p14:creationId xmlns:p14="http://schemas.microsoft.com/office/powerpoint/2010/main" val="365292661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right)">
                                      <p:cBhvr>
                                        <p:cTn id="7" dur="500"/>
                                        <p:tgtEl>
                                          <p:spTgt spid="6"/>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25"/>
                                        </p:tgtEl>
                                        <p:attrNameLst>
                                          <p:attrName>style.visibility</p:attrName>
                                        </p:attrNameLst>
                                      </p:cBhvr>
                                      <p:to>
                                        <p:strVal val="visible"/>
                                      </p:to>
                                    </p:set>
                                    <p:animEffect transition="in" filter="fade">
                                      <p:cBhvr>
                                        <p:cTn id="11" dur="500"/>
                                        <p:tgtEl>
                                          <p:spTgt spid="25"/>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26"/>
                                        </p:tgtEl>
                                        <p:attrNameLst>
                                          <p:attrName>style.visibility</p:attrName>
                                        </p:attrNameLst>
                                      </p:cBhvr>
                                      <p:to>
                                        <p:strVal val="visible"/>
                                      </p:to>
                                    </p:set>
                                    <p:animEffect transition="in" filter="fade">
                                      <p:cBhvr>
                                        <p:cTn id="15" dur="500"/>
                                        <p:tgtEl>
                                          <p:spTgt spid="26"/>
                                        </p:tgtEl>
                                      </p:cBhvr>
                                    </p:animEffect>
                                  </p:childTnLst>
                                </p:cTn>
                              </p:par>
                            </p:childTnLst>
                          </p:cTn>
                        </p:par>
                        <p:par>
                          <p:cTn id="16" fill="hold">
                            <p:stCondLst>
                              <p:cond delay="1500"/>
                            </p:stCondLst>
                            <p:childTnLst>
                              <p:par>
                                <p:cTn id="17" presetID="16" presetClass="entr" presetSubtype="26" fill="hold" nodeType="afterEffect">
                                  <p:stCondLst>
                                    <p:cond delay="0"/>
                                  </p:stCondLst>
                                  <p:childTnLst>
                                    <p:set>
                                      <p:cBhvr>
                                        <p:cTn id="18" dur="1" fill="hold">
                                          <p:stCondLst>
                                            <p:cond delay="0"/>
                                          </p:stCondLst>
                                        </p:cTn>
                                        <p:tgtEl>
                                          <p:spTgt spid="29"/>
                                        </p:tgtEl>
                                        <p:attrNameLst>
                                          <p:attrName>style.visibility</p:attrName>
                                        </p:attrNameLst>
                                      </p:cBhvr>
                                      <p:to>
                                        <p:strVal val="visible"/>
                                      </p:to>
                                    </p:set>
                                    <p:animEffect transition="in" filter="barn(inHorizontal)">
                                      <p:cBhvr>
                                        <p:cTn id="19" dur="500"/>
                                        <p:tgtEl>
                                          <p:spTgt spid="29"/>
                                        </p:tgtEl>
                                      </p:cBhvr>
                                    </p:animEffect>
                                  </p:childTnLst>
                                </p:cTn>
                              </p:par>
                            </p:childTnLst>
                          </p:cTn>
                        </p:par>
                        <p:par>
                          <p:cTn id="20" fill="hold">
                            <p:stCondLst>
                              <p:cond delay="2000"/>
                            </p:stCondLst>
                            <p:childTnLst>
                              <p:par>
                                <p:cTn id="21" presetID="10" presetClass="entr" presetSubtype="0" fill="hold" grpId="0" nodeType="afterEffect">
                                  <p:stCondLst>
                                    <p:cond delay="0"/>
                                  </p:stCondLst>
                                  <p:childTnLst>
                                    <p:set>
                                      <p:cBhvr>
                                        <p:cTn id="22" dur="1" fill="hold">
                                          <p:stCondLst>
                                            <p:cond delay="0"/>
                                          </p:stCondLst>
                                        </p:cTn>
                                        <p:tgtEl>
                                          <p:spTgt spid="27"/>
                                        </p:tgtEl>
                                        <p:attrNameLst>
                                          <p:attrName>style.visibility</p:attrName>
                                        </p:attrNameLst>
                                      </p:cBhvr>
                                      <p:to>
                                        <p:strVal val="visible"/>
                                      </p:to>
                                    </p:set>
                                    <p:animEffect transition="in" filter="fade">
                                      <p:cBhvr>
                                        <p:cTn id="23" dur="500"/>
                                        <p:tgtEl>
                                          <p:spTgt spid="27"/>
                                        </p:tgtEl>
                                      </p:cBhvr>
                                    </p:animEffect>
                                  </p:childTnLst>
                                </p:cTn>
                              </p:par>
                            </p:childTnLst>
                          </p:cTn>
                        </p:par>
                        <p:par>
                          <p:cTn id="24" fill="hold">
                            <p:stCondLst>
                              <p:cond delay="2500"/>
                            </p:stCondLst>
                            <p:childTnLst>
                              <p:par>
                                <p:cTn id="25" presetID="10" presetClass="entr" presetSubtype="0" fill="hold" nodeType="afterEffect">
                                  <p:stCondLst>
                                    <p:cond delay="0"/>
                                  </p:stCondLst>
                                  <p:childTnLst>
                                    <p:set>
                                      <p:cBhvr>
                                        <p:cTn id="26" dur="1" fill="hold">
                                          <p:stCondLst>
                                            <p:cond delay="0"/>
                                          </p:stCondLst>
                                        </p:cTn>
                                        <p:tgtEl>
                                          <p:spTgt spid="28"/>
                                        </p:tgtEl>
                                        <p:attrNameLst>
                                          <p:attrName>style.visibility</p:attrName>
                                        </p:attrNameLst>
                                      </p:cBhvr>
                                      <p:to>
                                        <p:strVal val="visible"/>
                                      </p:to>
                                    </p:set>
                                    <p:animEffect transition="in" filter="fade">
                                      <p:cBhvr>
                                        <p:cTn id="27" dur="500"/>
                                        <p:tgtEl>
                                          <p:spTgt spid="28"/>
                                        </p:tgtEl>
                                      </p:cBhvr>
                                    </p:animEffect>
                                  </p:childTnLst>
                                </p:cTn>
                              </p:par>
                              <p:par>
                                <p:cTn id="28" presetID="10" presetClass="entr" presetSubtype="0" fill="hold" nodeType="withEffect">
                                  <p:stCondLst>
                                    <p:cond delay="0"/>
                                  </p:stCondLst>
                                  <p:childTnLst>
                                    <p:set>
                                      <p:cBhvr>
                                        <p:cTn id="29" dur="1" fill="hold">
                                          <p:stCondLst>
                                            <p:cond delay="0"/>
                                          </p:stCondLst>
                                        </p:cTn>
                                        <p:tgtEl>
                                          <p:spTgt spid="31"/>
                                        </p:tgtEl>
                                        <p:attrNameLst>
                                          <p:attrName>style.visibility</p:attrName>
                                        </p:attrNameLst>
                                      </p:cBhvr>
                                      <p:to>
                                        <p:strVal val="visible"/>
                                      </p:to>
                                    </p:set>
                                    <p:animEffect transition="in" filter="fade">
                                      <p:cBhvr>
                                        <p:cTn id="30" dur="500"/>
                                        <p:tgtEl>
                                          <p:spTgt spid="31"/>
                                        </p:tgtEl>
                                      </p:cBhvr>
                                    </p:animEffect>
                                  </p:childTnLst>
                                </p:cTn>
                              </p:par>
                              <p:par>
                                <p:cTn id="31" presetID="10" presetClass="entr" presetSubtype="0" fill="hold" nodeType="withEffect">
                                  <p:stCondLst>
                                    <p:cond delay="0"/>
                                  </p:stCondLst>
                                  <p:childTnLst>
                                    <p:set>
                                      <p:cBhvr>
                                        <p:cTn id="32" dur="1" fill="hold">
                                          <p:stCondLst>
                                            <p:cond delay="0"/>
                                          </p:stCondLst>
                                        </p:cTn>
                                        <p:tgtEl>
                                          <p:spTgt spid="33"/>
                                        </p:tgtEl>
                                        <p:attrNameLst>
                                          <p:attrName>style.visibility</p:attrName>
                                        </p:attrNameLst>
                                      </p:cBhvr>
                                      <p:to>
                                        <p:strVal val="visible"/>
                                      </p:to>
                                    </p:set>
                                    <p:animEffect transition="in" filter="fade">
                                      <p:cBhvr>
                                        <p:cTn id="33" dur="500"/>
                                        <p:tgtEl>
                                          <p:spTgt spid="33"/>
                                        </p:tgtEl>
                                      </p:cBhvr>
                                    </p:animEffect>
                                  </p:childTnLst>
                                </p:cTn>
                              </p:par>
                              <p:par>
                                <p:cTn id="34" presetID="10" presetClass="entr" presetSubtype="0" fill="hold" nodeType="withEffect">
                                  <p:stCondLst>
                                    <p:cond delay="0"/>
                                  </p:stCondLst>
                                  <p:childTnLst>
                                    <p:set>
                                      <p:cBhvr>
                                        <p:cTn id="35" dur="1" fill="hold">
                                          <p:stCondLst>
                                            <p:cond delay="0"/>
                                          </p:stCondLst>
                                        </p:cTn>
                                        <p:tgtEl>
                                          <p:spTgt spid="35"/>
                                        </p:tgtEl>
                                        <p:attrNameLst>
                                          <p:attrName>style.visibility</p:attrName>
                                        </p:attrNameLst>
                                      </p:cBhvr>
                                      <p:to>
                                        <p:strVal val="visible"/>
                                      </p:to>
                                    </p:set>
                                    <p:animEffect transition="in" filter="fade">
                                      <p:cBhvr>
                                        <p:cTn id="36" dur="500"/>
                                        <p:tgtEl>
                                          <p:spTgt spid="35"/>
                                        </p:tgtEl>
                                      </p:cBhvr>
                                    </p:animEffect>
                                  </p:childTnLst>
                                </p:cTn>
                              </p:par>
                            </p:childTnLst>
                          </p:cTn>
                        </p:par>
                        <p:par>
                          <p:cTn id="37" fill="hold">
                            <p:stCondLst>
                              <p:cond delay="3000"/>
                            </p:stCondLst>
                            <p:childTnLst>
                              <p:par>
                                <p:cTn id="38" presetID="22" presetClass="entr" presetSubtype="8" fill="hold" grpId="0" nodeType="afterEffect">
                                  <p:stCondLst>
                                    <p:cond delay="0"/>
                                  </p:stCondLst>
                                  <p:childTnLst>
                                    <p:set>
                                      <p:cBhvr>
                                        <p:cTn id="39" dur="1" fill="hold">
                                          <p:stCondLst>
                                            <p:cond delay="0"/>
                                          </p:stCondLst>
                                        </p:cTn>
                                        <p:tgtEl>
                                          <p:spTgt spid="30"/>
                                        </p:tgtEl>
                                        <p:attrNameLst>
                                          <p:attrName>style.visibility</p:attrName>
                                        </p:attrNameLst>
                                      </p:cBhvr>
                                      <p:to>
                                        <p:strVal val="visible"/>
                                      </p:to>
                                    </p:set>
                                    <p:animEffect transition="in" filter="wipe(left)">
                                      <p:cBhvr>
                                        <p:cTn id="40" dur="500"/>
                                        <p:tgtEl>
                                          <p:spTgt spid="30"/>
                                        </p:tgtEl>
                                      </p:cBhvr>
                                    </p:animEffect>
                                  </p:childTnLst>
                                </p:cTn>
                              </p:par>
                              <p:par>
                                <p:cTn id="41" presetID="22" presetClass="entr" presetSubtype="8" fill="hold" grpId="0" nodeType="withEffect">
                                  <p:stCondLst>
                                    <p:cond delay="0"/>
                                  </p:stCondLst>
                                  <p:childTnLst>
                                    <p:set>
                                      <p:cBhvr>
                                        <p:cTn id="42" dur="1" fill="hold">
                                          <p:stCondLst>
                                            <p:cond delay="0"/>
                                          </p:stCondLst>
                                        </p:cTn>
                                        <p:tgtEl>
                                          <p:spTgt spid="32"/>
                                        </p:tgtEl>
                                        <p:attrNameLst>
                                          <p:attrName>style.visibility</p:attrName>
                                        </p:attrNameLst>
                                      </p:cBhvr>
                                      <p:to>
                                        <p:strVal val="visible"/>
                                      </p:to>
                                    </p:set>
                                    <p:animEffect transition="in" filter="wipe(left)">
                                      <p:cBhvr>
                                        <p:cTn id="43" dur="500"/>
                                        <p:tgtEl>
                                          <p:spTgt spid="32"/>
                                        </p:tgtEl>
                                      </p:cBhvr>
                                    </p:animEffect>
                                  </p:childTnLst>
                                </p:cTn>
                              </p:par>
                              <p:par>
                                <p:cTn id="44" presetID="22" presetClass="entr" presetSubtype="8" fill="hold" grpId="0" nodeType="withEffect">
                                  <p:stCondLst>
                                    <p:cond delay="0"/>
                                  </p:stCondLst>
                                  <p:childTnLst>
                                    <p:set>
                                      <p:cBhvr>
                                        <p:cTn id="45" dur="1" fill="hold">
                                          <p:stCondLst>
                                            <p:cond delay="0"/>
                                          </p:stCondLst>
                                        </p:cTn>
                                        <p:tgtEl>
                                          <p:spTgt spid="34"/>
                                        </p:tgtEl>
                                        <p:attrNameLst>
                                          <p:attrName>style.visibility</p:attrName>
                                        </p:attrNameLst>
                                      </p:cBhvr>
                                      <p:to>
                                        <p:strVal val="visible"/>
                                      </p:to>
                                    </p:set>
                                    <p:animEffect transition="in" filter="wipe(left)">
                                      <p:cBhvr>
                                        <p:cTn id="46" dur="500"/>
                                        <p:tgtEl>
                                          <p:spTgt spid="34"/>
                                        </p:tgtEl>
                                      </p:cBhvr>
                                    </p:animEffect>
                                  </p:childTnLst>
                                </p:cTn>
                              </p:par>
                              <p:par>
                                <p:cTn id="47" presetID="22" presetClass="entr" presetSubtype="8" fill="hold" grpId="0" nodeType="withEffect">
                                  <p:stCondLst>
                                    <p:cond delay="0"/>
                                  </p:stCondLst>
                                  <p:childTnLst>
                                    <p:set>
                                      <p:cBhvr>
                                        <p:cTn id="48" dur="1" fill="hold">
                                          <p:stCondLst>
                                            <p:cond delay="0"/>
                                          </p:stCondLst>
                                        </p:cTn>
                                        <p:tgtEl>
                                          <p:spTgt spid="36"/>
                                        </p:tgtEl>
                                        <p:attrNameLst>
                                          <p:attrName>style.visibility</p:attrName>
                                        </p:attrNameLst>
                                      </p:cBhvr>
                                      <p:to>
                                        <p:strVal val="visible"/>
                                      </p:to>
                                    </p:set>
                                    <p:animEffect transition="in" filter="wipe(left)">
                                      <p:cBhvr>
                                        <p:cTn id="49" dur="500"/>
                                        <p:tgtEl>
                                          <p:spTgt spid="36"/>
                                        </p:tgtEl>
                                      </p:cBhvr>
                                    </p:animEffect>
                                  </p:childTnLst>
                                </p:cTn>
                              </p:par>
                            </p:childTnLst>
                          </p:cTn>
                        </p:par>
                        <p:par>
                          <p:cTn id="50" fill="hold">
                            <p:stCondLst>
                              <p:cond delay="3500"/>
                            </p:stCondLst>
                            <p:childTnLst>
                              <p:par>
                                <p:cTn id="51" presetID="10" presetClass="entr" presetSubtype="0" fill="hold" grpId="0" nodeType="afterEffect">
                                  <p:stCondLst>
                                    <p:cond delay="0"/>
                                  </p:stCondLst>
                                  <p:childTnLst>
                                    <p:set>
                                      <p:cBhvr>
                                        <p:cTn id="52" dur="1" fill="hold">
                                          <p:stCondLst>
                                            <p:cond delay="0"/>
                                          </p:stCondLst>
                                        </p:cTn>
                                        <p:tgtEl>
                                          <p:spTgt spid="41"/>
                                        </p:tgtEl>
                                        <p:attrNameLst>
                                          <p:attrName>style.visibility</p:attrName>
                                        </p:attrNameLst>
                                      </p:cBhvr>
                                      <p:to>
                                        <p:strVal val="visible"/>
                                      </p:to>
                                    </p:set>
                                    <p:animEffect transition="in" filter="fade">
                                      <p:cBhvr>
                                        <p:cTn id="53" dur="500"/>
                                        <p:tgtEl>
                                          <p:spTgt spid="41"/>
                                        </p:tgtEl>
                                      </p:cBhvr>
                                    </p:animEffect>
                                  </p:childTnLst>
                                </p:cTn>
                              </p:par>
                              <p:par>
                                <p:cTn id="54" presetID="10" presetClass="entr" presetSubtype="0" fill="hold" grpId="0" nodeType="withEffect">
                                  <p:stCondLst>
                                    <p:cond delay="0"/>
                                  </p:stCondLst>
                                  <p:childTnLst>
                                    <p:set>
                                      <p:cBhvr>
                                        <p:cTn id="55" dur="1" fill="hold">
                                          <p:stCondLst>
                                            <p:cond delay="0"/>
                                          </p:stCondLst>
                                        </p:cTn>
                                        <p:tgtEl>
                                          <p:spTgt spid="42"/>
                                        </p:tgtEl>
                                        <p:attrNameLst>
                                          <p:attrName>style.visibility</p:attrName>
                                        </p:attrNameLst>
                                      </p:cBhvr>
                                      <p:to>
                                        <p:strVal val="visible"/>
                                      </p:to>
                                    </p:set>
                                    <p:animEffect transition="in" filter="fade">
                                      <p:cBhvr>
                                        <p:cTn id="56" dur="500"/>
                                        <p:tgtEl>
                                          <p:spTgt spid="42"/>
                                        </p:tgtEl>
                                      </p:cBhvr>
                                    </p:animEffect>
                                  </p:childTnLst>
                                </p:cTn>
                              </p:par>
                              <p:par>
                                <p:cTn id="57" presetID="10" presetClass="entr" presetSubtype="0" fill="hold" grpId="0" nodeType="withEffect">
                                  <p:stCondLst>
                                    <p:cond delay="0"/>
                                  </p:stCondLst>
                                  <p:childTnLst>
                                    <p:set>
                                      <p:cBhvr>
                                        <p:cTn id="58" dur="1" fill="hold">
                                          <p:stCondLst>
                                            <p:cond delay="0"/>
                                          </p:stCondLst>
                                        </p:cTn>
                                        <p:tgtEl>
                                          <p:spTgt spid="43"/>
                                        </p:tgtEl>
                                        <p:attrNameLst>
                                          <p:attrName>style.visibility</p:attrName>
                                        </p:attrNameLst>
                                      </p:cBhvr>
                                      <p:to>
                                        <p:strVal val="visible"/>
                                      </p:to>
                                    </p:set>
                                    <p:animEffect transition="in" filter="fade">
                                      <p:cBhvr>
                                        <p:cTn id="59" dur="500"/>
                                        <p:tgtEl>
                                          <p:spTgt spid="43"/>
                                        </p:tgtEl>
                                      </p:cBhvr>
                                    </p:animEffect>
                                  </p:childTnLst>
                                </p:cTn>
                              </p:par>
                              <p:par>
                                <p:cTn id="60" presetID="10" presetClass="entr" presetSubtype="0" fill="hold" grpId="0" nodeType="withEffect">
                                  <p:stCondLst>
                                    <p:cond delay="0"/>
                                  </p:stCondLst>
                                  <p:childTnLst>
                                    <p:set>
                                      <p:cBhvr>
                                        <p:cTn id="61" dur="1" fill="hold">
                                          <p:stCondLst>
                                            <p:cond delay="0"/>
                                          </p:stCondLst>
                                        </p:cTn>
                                        <p:tgtEl>
                                          <p:spTgt spid="44"/>
                                        </p:tgtEl>
                                        <p:attrNameLst>
                                          <p:attrName>style.visibility</p:attrName>
                                        </p:attrNameLst>
                                      </p:cBhvr>
                                      <p:to>
                                        <p:strVal val="visible"/>
                                      </p:to>
                                    </p:set>
                                    <p:animEffect transition="in" filter="fade">
                                      <p:cBhvr>
                                        <p:cTn id="62" dur="500"/>
                                        <p:tgtEl>
                                          <p:spTgt spid="44"/>
                                        </p:tgtEl>
                                      </p:cBhvr>
                                    </p:animEffect>
                                  </p:childTnLst>
                                </p:cTn>
                              </p:par>
                              <p:par>
                                <p:cTn id="63" presetID="10" presetClass="entr" presetSubtype="0" fill="hold" grpId="0" nodeType="withEffect">
                                  <p:stCondLst>
                                    <p:cond delay="0"/>
                                  </p:stCondLst>
                                  <p:childTnLst>
                                    <p:set>
                                      <p:cBhvr>
                                        <p:cTn id="64" dur="1" fill="hold">
                                          <p:stCondLst>
                                            <p:cond delay="0"/>
                                          </p:stCondLst>
                                        </p:cTn>
                                        <p:tgtEl>
                                          <p:spTgt spid="37"/>
                                        </p:tgtEl>
                                        <p:attrNameLst>
                                          <p:attrName>style.visibility</p:attrName>
                                        </p:attrNameLst>
                                      </p:cBhvr>
                                      <p:to>
                                        <p:strVal val="visible"/>
                                      </p:to>
                                    </p:set>
                                    <p:animEffect transition="in" filter="fade">
                                      <p:cBhvr>
                                        <p:cTn id="65" dur="500"/>
                                        <p:tgtEl>
                                          <p:spTgt spid="37"/>
                                        </p:tgtEl>
                                      </p:cBhvr>
                                    </p:animEffect>
                                  </p:childTnLst>
                                </p:cTn>
                              </p:par>
                              <p:par>
                                <p:cTn id="66" presetID="10" presetClass="entr" presetSubtype="0" fill="hold" grpId="0" nodeType="withEffect">
                                  <p:stCondLst>
                                    <p:cond delay="0"/>
                                  </p:stCondLst>
                                  <p:childTnLst>
                                    <p:set>
                                      <p:cBhvr>
                                        <p:cTn id="67" dur="1" fill="hold">
                                          <p:stCondLst>
                                            <p:cond delay="0"/>
                                          </p:stCondLst>
                                        </p:cTn>
                                        <p:tgtEl>
                                          <p:spTgt spid="38"/>
                                        </p:tgtEl>
                                        <p:attrNameLst>
                                          <p:attrName>style.visibility</p:attrName>
                                        </p:attrNameLst>
                                      </p:cBhvr>
                                      <p:to>
                                        <p:strVal val="visible"/>
                                      </p:to>
                                    </p:set>
                                    <p:animEffect transition="in" filter="fade">
                                      <p:cBhvr>
                                        <p:cTn id="68" dur="500"/>
                                        <p:tgtEl>
                                          <p:spTgt spid="38"/>
                                        </p:tgtEl>
                                      </p:cBhvr>
                                    </p:animEffect>
                                  </p:childTnLst>
                                </p:cTn>
                              </p:par>
                              <p:par>
                                <p:cTn id="69" presetID="10" presetClass="entr" presetSubtype="0" fill="hold" grpId="0" nodeType="withEffect">
                                  <p:stCondLst>
                                    <p:cond delay="0"/>
                                  </p:stCondLst>
                                  <p:childTnLst>
                                    <p:set>
                                      <p:cBhvr>
                                        <p:cTn id="70" dur="1" fill="hold">
                                          <p:stCondLst>
                                            <p:cond delay="0"/>
                                          </p:stCondLst>
                                        </p:cTn>
                                        <p:tgtEl>
                                          <p:spTgt spid="39"/>
                                        </p:tgtEl>
                                        <p:attrNameLst>
                                          <p:attrName>style.visibility</p:attrName>
                                        </p:attrNameLst>
                                      </p:cBhvr>
                                      <p:to>
                                        <p:strVal val="visible"/>
                                      </p:to>
                                    </p:set>
                                    <p:animEffect transition="in" filter="fade">
                                      <p:cBhvr>
                                        <p:cTn id="71" dur="500"/>
                                        <p:tgtEl>
                                          <p:spTgt spid="39"/>
                                        </p:tgtEl>
                                      </p:cBhvr>
                                    </p:animEffect>
                                  </p:childTnLst>
                                </p:cTn>
                              </p:par>
                              <p:par>
                                <p:cTn id="72" presetID="10" presetClass="entr" presetSubtype="0" fill="hold" grpId="0" nodeType="withEffect">
                                  <p:stCondLst>
                                    <p:cond delay="0"/>
                                  </p:stCondLst>
                                  <p:childTnLst>
                                    <p:set>
                                      <p:cBhvr>
                                        <p:cTn id="73" dur="1" fill="hold">
                                          <p:stCondLst>
                                            <p:cond delay="0"/>
                                          </p:stCondLst>
                                        </p:cTn>
                                        <p:tgtEl>
                                          <p:spTgt spid="40"/>
                                        </p:tgtEl>
                                        <p:attrNameLst>
                                          <p:attrName>style.visibility</p:attrName>
                                        </p:attrNameLst>
                                      </p:cBhvr>
                                      <p:to>
                                        <p:strVal val="visible"/>
                                      </p:to>
                                    </p:set>
                                    <p:animEffect transition="in" filter="fade">
                                      <p:cBhvr>
                                        <p:cTn id="74" dur="500"/>
                                        <p:tgtEl>
                                          <p:spTgt spid="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 grpId="0"/>
      <p:bldP spid="26" grpId="0"/>
      <p:bldP spid="27" grpId="0"/>
      <p:bldP spid="30" grpId="0" animBg="1"/>
      <p:bldP spid="32" grpId="0" animBg="1"/>
      <p:bldP spid="34" grpId="0" animBg="1"/>
      <p:bldP spid="36" grpId="0" animBg="1"/>
      <p:bldP spid="37" grpId="0"/>
      <p:bldP spid="38" grpId="0"/>
      <p:bldP spid="39" grpId="0"/>
      <p:bldP spid="40" grpId="0"/>
      <p:bldP spid="41" grpId="0" animBg="1"/>
      <p:bldP spid="42" grpId="0" animBg="1"/>
      <p:bldP spid="43" grpId="0" animBg="1"/>
      <p:bldP spid="44" grpId="0" animBg="1"/>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icture Placeholder 1"/>
          <p:cNvSpPr>
            <a:spLocks noGrp="1"/>
          </p:cNvSpPr>
          <p:nvPr>
            <p:ph type="pic" sz="quarter" idx="10"/>
          </p:nvPr>
        </p:nvSpPr>
        <p:spPr/>
      </p:sp>
      <p:sp>
        <p:nvSpPr>
          <p:cNvPr id="7" name="Picture Placeholder 6"/>
          <p:cNvSpPr>
            <a:spLocks noGrp="1"/>
          </p:cNvSpPr>
          <p:nvPr>
            <p:ph type="pic" sz="quarter" idx="11"/>
          </p:nvPr>
        </p:nvSpPr>
        <p:spPr/>
      </p:sp>
      <p:grpSp>
        <p:nvGrpSpPr>
          <p:cNvPr id="6" name="Group 5"/>
          <p:cNvGrpSpPr/>
          <p:nvPr/>
        </p:nvGrpSpPr>
        <p:grpSpPr>
          <a:xfrm>
            <a:off x="2732964" y="2"/>
            <a:ext cx="6411036" cy="3436676"/>
            <a:chOff x="3643952" y="1897039"/>
            <a:chExt cx="8548048" cy="3207224"/>
          </a:xfrm>
        </p:grpSpPr>
        <p:sp>
          <p:nvSpPr>
            <p:cNvPr id="5" name="Rectangle 4"/>
            <p:cNvSpPr/>
            <p:nvPr/>
          </p:nvSpPr>
          <p:spPr>
            <a:xfrm rot="2700000">
              <a:off x="3643952" y="3200401"/>
              <a:ext cx="600501" cy="600501"/>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4" name="Rectangle 3"/>
            <p:cNvSpPr/>
            <p:nvPr/>
          </p:nvSpPr>
          <p:spPr>
            <a:xfrm>
              <a:off x="3794079" y="1897039"/>
              <a:ext cx="8397921" cy="3207224"/>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grpSp>
      <p:grpSp>
        <p:nvGrpSpPr>
          <p:cNvPr id="8" name="Group 7"/>
          <p:cNvGrpSpPr/>
          <p:nvPr/>
        </p:nvGrpSpPr>
        <p:grpSpPr>
          <a:xfrm flipH="1">
            <a:off x="0" y="3436677"/>
            <a:ext cx="6411036" cy="3441796"/>
            <a:chOff x="3643952" y="1897039"/>
            <a:chExt cx="8548048" cy="3207224"/>
          </a:xfrm>
          <a:solidFill>
            <a:schemeClr val="accent4"/>
          </a:solidFill>
        </p:grpSpPr>
        <p:sp>
          <p:nvSpPr>
            <p:cNvPr id="9" name="Rectangle 8"/>
            <p:cNvSpPr/>
            <p:nvPr/>
          </p:nvSpPr>
          <p:spPr>
            <a:xfrm rot="2700000">
              <a:off x="3643952" y="3200401"/>
              <a:ext cx="600501" cy="600501"/>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10" name="Rectangle 9"/>
            <p:cNvSpPr/>
            <p:nvPr/>
          </p:nvSpPr>
          <p:spPr>
            <a:xfrm>
              <a:off x="3794079" y="1897039"/>
              <a:ext cx="8397921" cy="3207224"/>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grpSp>
      <p:sp>
        <p:nvSpPr>
          <p:cNvPr id="23" name="TextBox 22"/>
          <p:cNvSpPr txBox="1"/>
          <p:nvPr/>
        </p:nvSpPr>
        <p:spPr>
          <a:xfrm>
            <a:off x="3034397" y="992318"/>
            <a:ext cx="3103185" cy="276999"/>
          </a:xfrm>
          <a:prstGeom prst="rect">
            <a:avLst/>
          </a:prstGeom>
          <a:noFill/>
        </p:spPr>
        <p:txBody>
          <a:bodyPr wrap="square" rtlCol="0" anchor="ctr">
            <a:spAutoFit/>
          </a:bodyPr>
          <a:lstStyle/>
          <a:p>
            <a:r>
              <a:rPr lang="en-US" sz="1200" b="1" dirty="0">
                <a:solidFill>
                  <a:schemeClr val="bg2"/>
                </a:solidFill>
              </a:rPr>
              <a:t>About John Smith</a:t>
            </a:r>
          </a:p>
        </p:txBody>
      </p:sp>
      <p:sp>
        <p:nvSpPr>
          <p:cNvPr id="24" name="TextBox 23"/>
          <p:cNvSpPr txBox="1"/>
          <p:nvPr/>
        </p:nvSpPr>
        <p:spPr>
          <a:xfrm>
            <a:off x="3038689" y="1428202"/>
            <a:ext cx="3099860" cy="1061829"/>
          </a:xfrm>
          <a:prstGeom prst="rect">
            <a:avLst/>
          </a:prstGeom>
          <a:noFill/>
        </p:spPr>
        <p:txBody>
          <a:bodyPr wrap="square" rtlCol="0" anchor="ctr">
            <a:spAutoFit/>
          </a:bodyPr>
          <a:lstStyle/>
          <a:p>
            <a:r>
              <a:rPr lang="en-US" sz="1050" dirty="0">
                <a:solidFill>
                  <a:schemeClr val="bg2"/>
                </a:solidFill>
              </a:rPr>
              <a:t>Lorem ipsum dolor sit amet, consectetuer adipiscing elit. Aenean commodo ligula eget dolor. Aenean massa. Cum sociis natoque penatibus et magnis dis parturient montes, nascetur ridiculus mus.</a:t>
            </a:r>
          </a:p>
          <a:p>
            <a:r>
              <a:rPr lang="en-US" sz="1050" dirty="0">
                <a:solidFill>
                  <a:schemeClr val="bg2"/>
                </a:solidFill>
              </a:rPr>
              <a:t>Aenean commodo ligula eget dolor. Aenean.</a:t>
            </a:r>
            <a:endParaRPr lang="en-US" sz="1050" b="1" dirty="0">
              <a:solidFill>
                <a:schemeClr val="bg2"/>
              </a:solidFill>
            </a:endParaRPr>
          </a:p>
        </p:txBody>
      </p:sp>
      <p:sp>
        <p:nvSpPr>
          <p:cNvPr id="25" name="TextBox 24"/>
          <p:cNvSpPr txBox="1"/>
          <p:nvPr/>
        </p:nvSpPr>
        <p:spPr>
          <a:xfrm>
            <a:off x="6105141" y="992318"/>
            <a:ext cx="2850021" cy="276999"/>
          </a:xfrm>
          <a:prstGeom prst="rect">
            <a:avLst/>
          </a:prstGeom>
          <a:noFill/>
        </p:spPr>
        <p:txBody>
          <a:bodyPr wrap="square" rtlCol="0" anchor="ctr">
            <a:spAutoFit/>
          </a:bodyPr>
          <a:lstStyle/>
          <a:p>
            <a:r>
              <a:rPr lang="en-US" sz="1200" b="1" dirty="0">
                <a:solidFill>
                  <a:schemeClr val="bg2"/>
                </a:solidFill>
              </a:rPr>
              <a:t>John Smith Skills</a:t>
            </a:r>
          </a:p>
        </p:txBody>
      </p:sp>
      <p:cxnSp>
        <p:nvCxnSpPr>
          <p:cNvPr id="26" name="Straight Connector 25"/>
          <p:cNvCxnSpPr/>
          <p:nvPr/>
        </p:nvCxnSpPr>
        <p:spPr>
          <a:xfrm>
            <a:off x="5977746" y="1003859"/>
            <a:ext cx="0" cy="1474631"/>
          </a:xfrm>
          <a:prstGeom prst="line">
            <a:avLst/>
          </a:prstGeom>
          <a:ln w="19050">
            <a:solidFill>
              <a:schemeClr val="bg2"/>
            </a:solidFill>
            <a:prstDash val="sysDot"/>
          </a:ln>
        </p:spPr>
        <p:style>
          <a:lnRef idx="1">
            <a:schemeClr val="accent1"/>
          </a:lnRef>
          <a:fillRef idx="0">
            <a:schemeClr val="accent1"/>
          </a:fillRef>
          <a:effectRef idx="0">
            <a:schemeClr val="accent1"/>
          </a:effectRef>
          <a:fontRef idx="minor">
            <a:schemeClr val="tx1"/>
          </a:fontRef>
        </p:style>
      </p:cxnSp>
      <p:sp>
        <p:nvSpPr>
          <p:cNvPr id="39" name="TextBox 38"/>
          <p:cNvSpPr txBox="1"/>
          <p:nvPr/>
        </p:nvSpPr>
        <p:spPr>
          <a:xfrm>
            <a:off x="167528" y="4428994"/>
            <a:ext cx="3103185" cy="276999"/>
          </a:xfrm>
          <a:prstGeom prst="rect">
            <a:avLst/>
          </a:prstGeom>
          <a:noFill/>
        </p:spPr>
        <p:txBody>
          <a:bodyPr wrap="square" rtlCol="0" anchor="ctr">
            <a:spAutoFit/>
          </a:bodyPr>
          <a:lstStyle/>
          <a:p>
            <a:r>
              <a:rPr lang="en-US" sz="1200" b="1" dirty="0">
                <a:solidFill>
                  <a:schemeClr val="bg2"/>
                </a:solidFill>
              </a:rPr>
              <a:t>About John Smith</a:t>
            </a:r>
          </a:p>
        </p:txBody>
      </p:sp>
      <p:sp>
        <p:nvSpPr>
          <p:cNvPr id="40" name="TextBox 39"/>
          <p:cNvSpPr txBox="1"/>
          <p:nvPr/>
        </p:nvSpPr>
        <p:spPr>
          <a:xfrm>
            <a:off x="171819" y="4864879"/>
            <a:ext cx="3099860" cy="1061829"/>
          </a:xfrm>
          <a:prstGeom prst="rect">
            <a:avLst/>
          </a:prstGeom>
          <a:noFill/>
        </p:spPr>
        <p:txBody>
          <a:bodyPr wrap="square" rtlCol="0" anchor="ctr">
            <a:spAutoFit/>
          </a:bodyPr>
          <a:lstStyle/>
          <a:p>
            <a:r>
              <a:rPr lang="en-US" sz="1050" dirty="0">
                <a:solidFill>
                  <a:schemeClr val="bg2"/>
                </a:solidFill>
              </a:rPr>
              <a:t>Lorem ipsum dolor sit amet, consectetuer adipiscing elit. Aenean commodo ligula eget dolor. Aenean massa. Cum sociis natoque penatibus et magnis dis parturient montes, nascetur ridiculus mus.</a:t>
            </a:r>
          </a:p>
          <a:p>
            <a:r>
              <a:rPr lang="en-US" sz="1050" dirty="0">
                <a:solidFill>
                  <a:schemeClr val="bg2"/>
                </a:solidFill>
              </a:rPr>
              <a:t>Aenean commodo ligula eget dolor. Aenean.</a:t>
            </a:r>
            <a:endParaRPr lang="en-US" sz="1050" b="1" dirty="0">
              <a:solidFill>
                <a:schemeClr val="bg2"/>
              </a:solidFill>
            </a:endParaRPr>
          </a:p>
        </p:txBody>
      </p:sp>
      <p:sp>
        <p:nvSpPr>
          <p:cNvPr id="41" name="TextBox 40"/>
          <p:cNvSpPr txBox="1"/>
          <p:nvPr/>
        </p:nvSpPr>
        <p:spPr>
          <a:xfrm>
            <a:off x="3238271" y="4428994"/>
            <a:ext cx="2850021" cy="276999"/>
          </a:xfrm>
          <a:prstGeom prst="rect">
            <a:avLst/>
          </a:prstGeom>
          <a:noFill/>
        </p:spPr>
        <p:txBody>
          <a:bodyPr wrap="square" rtlCol="0" anchor="ctr">
            <a:spAutoFit/>
          </a:bodyPr>
          <a:lstStyle/>
          <a:p>
            <a:r>
              <a:rPr lang="en-US" sz="1200" b="1" dirty="0">
                <a:solidFill>
                  <a:schemeClr val="bg2"/>
                </a:solidFill>
              </a:rPr>
              <a:t>John Smith Skills</a:t>
            </a:r>
          </a:p>
        </p:txBody>
      </p:sp>
      <p:cxnSp>
        <p:nvCxnSpPr>
          <p:cNvPr id="42" name="Straight Connector 41"/>
          <p:cNvCxnSpPr/>
          <p:nvPr/>
        </p:nvCxnSpPr>
        <p:spPr>
          <a:xfrm>
            <a:off x="3110876" y="4440536"/>
            <a:ext cx="0" cy="1474631"/>
          </a:xfrm>
          <a:prstGeom prst="line">
            <a:avLst/>
          </a:prstGeom>
          <a:ln w="19050">
            <a:solidFill>
              <a:schemeClr val="bg2"/>
            </a:solidFill>
            <a:prstDash val="sysDot"/>
          </a:ln>
        </p:spPr>
        <p:style>
          <a:lnRef idx="1">
            <a:schemeClr val="accent1"/>
          </a:lnRef>
          <a:fillRef idx="0">
            <a:schemeClr val="accent1"/>
          </a:fillRef>
          <a:effectRef idx="0">
            <a:schemeClr val="accent1"/>
          </a:effectRef>
          <a:fontRef idx="minor">
            <a:schemeClr val="tx1"/>
          </a:fontRef>
        </p:style>
      </p:cxnSp>
      <p:cxnSp>
        <p:nvCxnSpPr>
          <p:cNvPr id="44" name="Straight Connector 43"/>
          <p:cNvCxnSpPr/>
          <p:nvPr/>
        </p:nvCxnSpPr>
        <p:spPr>
          <a:xfrm>
            <a:off x="6338797" y="1479772"/>
            <a:ext cx="1974632" cy="0"/>
          </a:xfrm>
          <a:prstGeom prst="line">
            <a:avLst/>
          </a:prstGeom>
          <a:ln w="69850">
            <a:solidFill>
              <a:schemeClr val="tx2"/>
            </a:solidFill>
          </a:ln>
        </p:spPr>
        <p:style>
          <a:lnRef idx="1">
            <a:schemeClr val="accent1"/>
          </a:lnRef>
          <a:fillRef idx="0">
            <a:schemeClr val="accent1"/>
          </a:fillRef>
          <a:effectRef idx="0">
            <a:schemeClr val="accent1"/>
          </a:effectRef>
          <a:fontRef idx="minor">
            <a:schemeClr val="tx1"/>
          </a:fontRef>
        </p:style>
      </p:cxnSp>
      <p:sp>
        <p:nvSpPr>
          <p:cNvPr id="45" name="Rounded Rectangle 44"/>
          <p:cNvSpPr/>
          <p:nvPr/>
        </p:nvSpPr>
        <p:spPr>
          <a:xfrm>
            <a:off x="6326973" y="1411192"/>
            <a:ext cx="1442545" cy="137160"/>
          </a:xfrm>
          <a:prstGeom prst="round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solidFill>
                <a:schemeClr val="accent5"/>
              </a:solidFill>
            </a:endParaRPr>
          </a:p>
        </p:txBody>
      </p:sp>
      <p:cxnSp>
        <p:nvCxnSpPr>
          <p:cNvPr id="46" name="Straight Connector 45"/>
          <p:cNvCxnSpPr/>
          <p:nvPr/>
        </p:nvCxnSpPr>
        <p:spPr>
          <a:xfrm>
            <a:off x="6338797" y="1761497"/>
            <a:ext cx="1974632" cy="0"/>
          </a:xfrm>
          <a:prstGeom prst="line">
            <a:avLst/>
          </a:prstGeom>
          <a:ln w="69850">
            <a:solidFill>
              <a:schemeClr val="tx2"/>
            </a:solidFill>
          </a:ln>
        </p:spPr>
        <p:style>
          <a:lnRef idx="1">
            <a:schemeClr val="accent1"/>
          </a:lnRef>
          <a:fillRef idx="0">
            <a:schemeClr val="accent1"/>
          </a:fillRef>
          <a:effectRef idx="0">
            <a:schemeClr val="accent1"/>
          </a:effectRef>
          <a:fontRef idx="minor">
            <a:schemeClr val="tx1"/>
          </a:fontRef>
        </p:style>
      </p:cxnSp>
      <p:sp>
        <p:nvSpPr>
          <p:cNvPr id="47" name="Rounded Rectangle 46"/>
          <p:cNvSpPr/>
          <p:nvPr/>
        </p:nvSpPr>
        <p:spPr>
          <a:xfrm>
            <a:off x="6326972" y="1692917"/>
            <a:ext cx="1577340" cy="137160"/>
          </a:xfrm>
          <a:prstGeom prst="round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cxnSp>
        <p:nvCxnSpPr>
          <p:cNvPr id="48" name="Straight Connector 47"/>
          <p:cNvCxnSpPr/>
          <p:nvPr/>
        </p:nvCxnSpPr>
        <p:spPr>
          <a:xfrm>
            <a:off x="6338797" y="2019573"/>
            <a:ext cx="1974632" cy="0"/>
          </a:xfrm>
          <a:prstGeom prst="line">
            <a:avLst/>
          </a:prstGeom>
          <a:ln w="69850">
            <a:solidFill>
              <a:schemeClr val="tx2"/>
            </a:solidFill>
          </a:ln>
        </p:spPr>
        <p:style>
          <a:lnRef idx="1">
            <a:schemeClr val="accent1"/>
          </a:lnRef>
          <a:fillRef idx="0">
            <a:schemeClr val="accent1"/>
          </a:fillRef>
          <a:effectRef idx="0">
            <a:schemeClr val="accent1"/>
          </a:effectRef>
          <a:fontRef idx="minor">
            <a:schemeClr val="tx1"/>
          </a:fontRef>
        </p:style>
      </p:cxnSp>
      <p:sp>
        <p:nvSpPr>
          <p:cNvPr id="49" name="Rounded Rectangle 48"/>
          <p:cNvSpPr/>
          <p:nvPr/>
        </p:nvSpPr>
        <p:spPr>
          <a:xfrm>
            <a:off x="6326972" y="1950993"/>
            <a:ext cx="1234440" cy="137160"/>
          </a:xfrm>
          <a:prstGeom prst="round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cxnSp>
        <p:nvCxnSpPr>
          <p:cNvPr id="50" name="Straight Connector 49"/>
          <p:cNvCxnSpPr/>
          <p:nvPr/>
        </p:nvCxnSpPr>
        <p:spPr>
          <a:xfrm>
            <a:off x="6338797" y="2289474"/>
            <a:ext cx="1974632" cy="0"/>
          </a:xfrm>
          <a:prstGeom prst="line">
            <a:avLst/>
          </a:prstGeom>
          <a:ln w="69850">
            <a:solidFill>
              <a:schemeClr val="tx2"/>
            </a:solidFill>
          </a:ln>
        </p:spPr>
        <p:style>
          <a:lnRef idx="1">
            <a:schemeClr val="accent1"/>
          </a:lnRef>
          <a:fillRef idx="0">
            <a:schemeClr val="accent1"/>
          </a:fillRef>
          <a:effectRef idx="0">
            <a:schemeClr val="accent1"/>
          </a:effectRef>
          <a:fontRef idx="minor">
            <a:schemeClr val="tx1"/>
          </a:fontRef>
        </p:style>
      </p:cxnSp>
      <p:sp>
        <p:nvSpPr>
          <p:cNvPr id="51" name="Rounded Rectangle 50"/>
          <p:cNvSpPr/>
          <p:nvPr/>
        </p:nvSpPr>
        <p:spPr>
          <a:xfrm>
            <a:off x="6326972" y="2220894"/>
            <a:ext cx="960120" cy="137160"/>
          </a:xfrm>
          <a:prstGeom prst="round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52" name="TextBox 51"/>
          <p:cNvSpPr txBox="1"/>
          <p:nvPr/>
        </p:nvSpPr>
        <p:spPr>
          <a:xfrm>
            <a:off x="6298441" y="2185600"/>
            <a:ext cx="896399" cy="230832"/>
          </a:xfrm>
          <a:prstGeom prst="rect">
            <a:avLst/>
          </a:prstGeom>
          <a:noFill/>
          <a:ln>
            <a:noFill/>
          </a:ln>
        </p:spPr>
        <p:txBody>
          <a:bodyPr wrap="none" rtlCol="0">
            <a:spAutoFit/>
          </a:bodyPr>
          <a:lstStyle>
            <a:defPPr>
              <a:defRPr lang="en-US"/>
            </a:defPPr>
            <a:lvl1pPr>
              <a:defRPr sz="1000"/>
            </a:lvl1pPr>
          </a:lstStyle>
          <a:p>
            <a:r>
              <a:rPr lang="en-US" sz="900" dirty="0">
                <a:solidFill>
                  <a:schemeClr val="bg2"/>
                </a:solidFill>
              </a:rPr>
              <a:t>Management</a:t>
            </a:r>
          </a:p>
        </p:txBody>
      </p:sp>
      <p:sp>
        <p:nvSpPr>
          <p:cNvPr id="53" name="TextBox 52"/>
          <p:cNvSpPr txBox="1"/>
          <p:nvPr/>
        </p:nvSpPr>
        <p:spPr>
          <a:xfrm>
            <a:off x="6298441" y="1915699"/>
            <a:ext cx="497252" cy="230832"/>
          </a:xfrm>
          <a:prstGeom prst="rect">
            <a:avLst/>
          </a:prstGeom>
          <a:noFill/>
          <a:ln>
            <a:noFill/>
          </a:ln>
        </p:spPr>
        <p:txBody>
          <a:bodyPr wrap="none" rtlCol="0">
            <a:spAutoFit/>
          </a:bodyPr>
          <a:lstStyle>
            <a:defPPr>
              <a:defRPr lang="en-US"/>
            </a:defPPr>
            <a:lvl1pPr>
              <a:defRPr sz="1000"/>
            </a:lvl1pPr>
          </a:lstStyle>
          <a:p>
            <a:r>
              <a:rPr lang="en-US" sz="900" dirty="0">
                <a:solidFill>
                  <a:schemeClr val="bg2"/>
                </a:solidFill>
              </a:rPr>
              <a:t>HTML</a:t>
            </a:r>
          </a:p>
        </p:txBody>
      </p:sp>
      <p:sp>
        <p:nvSpPr>
          <p:cNvPr id="54" name="TextBox 53"/>
          <p:cNvSpPr txBox="1"/>
          <p:nvPr/>
        </p:nvSpPr>
        <p:spPr>
          <a:xfrm>
            <a:off x="6298441" y="1657622"/>
            <a:ext cx="766557" cy="230832"/>
          </a:xfrm>
          <a:prstGeom prst="rect">
            <a:avLst/>
          </a:prstGeom>
          <a:noFill/>
          <a:ln>
            <a:noFill/>
          </a:ln>
        </p:spPr>
        <p:txBody>
          <a:bodyPr wrap="none" rtlCol="0">
            <a:spAutoFit/>
          </a:bodyPr>
          <a:lstStyle>
            <a:defPPr>
              <a:defRPr lang="en-US"/>
            </a:defPPr>
            <a:lvl1pPr>
              <a:defRPr sz="1000"/>
            </a:lvl1pPr>
          </a:lstStyle>
          <a:p>
            <a:r>
              <a:rPr lang="en-US" sz="900" dirty="0">
                <a:solidFill>
                  <a:schemeClr val="bg2"/>
                </a:solidFill>
              </a:rPr>
              <a:t>Photoshop</a:t>
            </a:r>
          </a:p>
        </p:txBody>
      </p:sp>
      <p:sp>
        <p:nvSpPr>
          <p:cNvPr id="55" name="TextBox 54"/>
          <p:cNvSpPr txBox="1"/>
          <p:nvPr/>
        </p:nvSpPr>
        <p:spPr>
          <a:xfrm>
            <a:off x="6298441" y="1375898"/>
            <a:ext cx="548548" cy="230832"/>
          </a:xfrm>
          <a:prstGeom prst="rect">
            <a:avLst/>
          </a:prstGeom>
          <a:noFill/>
          <a:ln>
            <a:noFill/>
          </a:ln>
        </p:spPr>
        <p:txBody>
          <a:bodyPr wrap="none" rtlCol="0">
            <a:spAutoFit/>
          </a:bodyPr>
          <a:lstStyle/>
          <a:p>
            <a:r>
              <a:rPr lang="en-US" sz="900" dirty="0">
                <a:solidFill>
                  <a:schemeClr val="bg2"/>
                </a:solidFill>
              </a:rPr>
              <a:t>Design</a:t>
            </a:r>
          </a:p>
        </p:txBody>
      </p:sp>
      <p:sp>
        <p:nvSpPr>
          <p:cNvPr id="56" name="TextBox 55"/>
          <p:cNvSpPr txBox="1"/>
          <p:nvPr/>
        </p:nvSpPr>
        <p:spPr>
          <a:xfrm>
            <a:off x="8348902" y="1367511"/>
            <a:ext cx="401833" cy="204311"/>
          </a:xfrm>
          <a:prstGeom prst="flowChartAlternateProcess">
            <a:avLst/>
          </a:prstGeom>
          <a:solidFill>
            <a:schemeClr val="accent6"/>
          </a:solidFill>
          <a:ln>
            <a:noFill/>
          </a:ln>
        </p:spPr>
        <p:txBody>
          <a:bodyPr wrap="square" rtlCol="0">
            <a:spAutoFit/>
          </a:bodyPr>
          <a:lstStyle/>
          <a:p>
            <a:r>
              <a:rPr lang="en-US" sz="600" dirty="0">
                <a:solidFill>
                  <a:schemeClr val="bg1"/>
                </a:solidFill>
              </a:rPr>
              <a:t>80%</a:t>
            </a:r>
          </a:p>
        </p:txBody>
      </p:sp>
      <p:sp>
        <p:nvSpPr>
          <p:cNvPr id="57" name="TextBox 56"/>
          <p:cNvSpPr txBox="1"/>
          <p:nvPr/>
        </p:nvSpPr>
        <p:spPr>
          <a:xfrm>
            <a:off x="8348902" y="1653177"/>
            <a:ext cx="401833" cy="204311"/>
          </a:xfrm>
          <a:prstGeom prst="flowChartAlternateProcess">
            <a:avLst/>
          </a:prstGeom>
          <a:solidFill>
            <a:schemeClr val="accent6"/>
          </a:solidFill>
          <a:ln>
            <a:noFill/>
          </a:ln>
        </p:spPr>
        <p:txBody>
          <a:bodyPr wrap="square" rtlCol="0">
            <a:spAutoFit/>
          </a:bodyPr>
          <a:lstStyle/>
          <a:p>
            <a:r>
              <a:rPr lang="en-US" sz="600" dirty="0">
                <a:solidFill>
                  <a:schemeClr val="bg1"/>
                </a:solidFill>
              </a:rPr>
              <a:t>85%</a:t>
            </a:r>
          </a:p>
        </p:txBody>
      </p:sp>
      <p:sp>
        <p:nvSpPr>
          <p:cNvPr id="58" name="TextBox 57"/>
          <p:cNvSpPr txBox="1"/>
          <p:nvPr/>
        </p:nvSpPr>
        <p:spPr>
          <a:xfrm>
            <a:off x="8348902" y="1915195"/>
            <a:ext cx="401833" cy="204311"/>
          </a:xfrm>
          <a:prstGeom prst="flowChartAlternateProcess">
            <a:avLst/>
          </a:prstGeom>
          <a:solidFill>
            <a:schemeClr val="accent6"/>
          </a:solidFill>
          <a:ln>
            <a:noFill/>
          </a:ln>
        </p:spPr>
        <p:txBody>
          <a:bodyPr wrap="square" rtlCol="0">
            <a:spAutoFit/>
          </a:bodyPr>
          <a:lstStyle/>
          <a:p>
            <a:r>
              <a:rPr lang="en-US" sz="600" dirty="0">
                <a:solidFill>
                  <a:schemeClr val="bg1"/>
                </a:solidFill>
              </a:rPr>
              <a:t>65%</a:t>
            </a:r>
          </a:p>
        </p:txBody>
      </p:sp>
      <p:sp>
        <p:nvSpPr>
          <p:cNvPr id="59" name="TextBox 58"/>
          <p:cNvSpPr txBox="1"/>
          <p:nvPr/>
        </p:nvSpPr>
        <p:spPr>
          <a:xfrm>
            <a:off x="8348902" y="2177213"/>
            <a:ext cx="401833" cy="204311"/>
          </a:xfrm>
          <a:prstGeom prst="flowChartAlternateProcess">
            <a:avLst/>
          </a:prstGeom>
          <a:solidFill>
            <a:schemeClr val="accent6"/>
          </a:solidFill>
          <a:ln>
            <a:noFill/>
          </a:ln>
        </p:spPr>
        <p:txBody>
          <a:bodyPr wrap="square" rtlCol="0">
            <a:spAutoFit/>
          </a:bodyPr>
          <a:lstStyle/>
          <a:p>
            <a:r>
              <a:rPr lang="en-US" sz="600" dirty="0">
                <a:solidFill>
                  <a:schemeClr val="bg1"/>
                </a:solidFill>
              </a:rPr>
              <a:t>40 %</a:t>
            </a:r>
          </a:p>
        </p:txBody>
      </p:sp>
      <p:cxnSp>
        <p:nvCxnSpPr>
          <p:cNvPr id="60" name="Straight Connector 59"/>
          <p:cNvCxnSpPr/>
          <p:nvPr/>
        </p:nvCxnSpPr>
        <p:spPr>
          <a:xfrm>
            <a:off x="3471897" y="4909911"/>
            <a:ext cx="1974632" cy="0"/>
          </a:xfrm>
          <a:prstGeom prst="line">
            <a:avLst/>
          </a:prstGeom>
          <a:ln w="69850">
            <a:solidFill>
              <a:schemeClr val="tx2"/>
            </a:solidFill>
          </a:ln>
        </p:spPr>
        <p:style>
          <a:lnRef idx="1">
            <a:schemeClr val="accent1"/>
          </a:lnRef>
          <a:fillRef idx="0">
            <a:schemeClr val="accent1"/>
          </a:fillRef>
          <a:effectRef idx="0">
            <a:schemeClr val="accent1"/>
          </a:effectRef>
          <a:fontRef idx="minor">
            <a:schemeClr val="tx1"/>
          </a:fontRef>
        </p:style>
      </p:cxnSp>
      <p:sp>
        <p:nvSpPr>
          <p:cNvPr id="61" name="Rounded Rectangle 60"/>
          <p:cNvSpPr/>
          <p:nvPr/>
        </p:nvSpPr>
        <p:spPr>
          <a:xfrm>
            <a:off x="3460073" y="4841331"/>
            <a:ext cx="1442545" cy="137160"/>
          </a:xfrm>
          <a:prstGeom prst="round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solidFill>
                <a:schemeClr val="accent5"/>
              </a:solidFill>
            </a:endParaRPr>
          </a:p>
        </p:txBody>
      </p:sp>
      <p:cxnSp>
        <p:nvCxnSpPr>
          <p:cNvPr id="62" name="Straight Connector 61"/>
          <p:cNvCxnSpPr/>
          <p:nvPr/>
        </p:nvCxnSpPr>
        <p:spPr>
          <a:xfrm>
            <a:off x="3471897" y="5191636"/>
            <a:ext cx="1974632" cy="0"/>
          </a:xfrm>
          <a:prstGeom prst="line">
            <a:avLst/>
          </a:prstGeom>
          <a:ln w="69850">
            <a:solidFill>
              <a:schemeClr val="tx2"/>
            </a:solidFill>
          </a:ln>
        </p:spPr>
        <p:style>
          <a:lnRef idx="1">
            <a:schemeClr val="accent1"/>
          </a:lnRef>
          <a:fillRef idx="0">
            <a:schemeClr val="accent1"/>
          </a:fillRef>
          <a:effectRef idx="0">
            <a:schemeClr val="accent1"/>
          </a:effectRef>
          <a:fontRef idx="minor">
            <a:schemeClr val="tx1"/>
          </a:fontRef>
        </p:style>
      </p:cxnSp>
      <p:sp>
        <p:nvSpPr>
          <p:cNvPr id="63" name="Rounded Rectangle 62"/>
          <p:cNvSpPr/>
          <p:nvPr/>
        </p:nvSpPr>
        <p:spPr>
          <a:xfrm>
            <a:off x="3460072" y="5123056"/>
            <a:ext cx="1577340" cy="137160"/>
          </a:xfrm>
          <a:prstGeom prst="round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cxnSp>
        <p:nvCxnSpPr>
          <p:cNvPr id="64" name="Straight Connector 63"/>
          <p:cNvCxnSpPr/>
          <p:nvPr/>
        </p:nvCxnSpPr>
        <p:spPr>
          <a:xfrm>
            <a:off x="3471897" y="5449712"/>
            <a:ext cx="1974632" cy="0"/>
          </a:xfrm>
          <a:prstGeom prst="line">
            <a:avLst/>
          </a:prstGeom>
          <a:ln w="69850">
            <a:solidFill>
              <a:schemeClr val="tx2"/>
            </a:solidFill>
          </a:ln>
        </p:spPr>
        <p:style>
          <a:lnRef idx="1">
            <a:schemeClr val="accent1"/>
          </a:lnRef>
          <a:fillRef idx="0">
            <a:schemeClr val="accent1"/>
          </a:fillRef>
          <a:effectRef idx="0">
            <a:schemeClr val="accent1"/>
          </a:effectRef>
          <a:fontRef idx="minor">
            <a:schemeClr val="tx1"/>
          </a:fontRef>
        </p:style>
      </p:cxnSp>
      <p:sp>
        <p:nvSpPr>
          <p:cNvPr id="65" name="Rounded Rectangle 64"/>
          <p:cNvSpPr/>
          <p:nvPr/>
        </p:nvSpPr>
        <p:spPr>
          <a:xfrm>
            <a:off x="3460073" y="5381132"/>
            <a:ext cx="1234440" cy="137160"/>
          </a:xfrm>
          <a:prstGeom prst="round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cxnSp>
        <p:nvCxnSpPr>
          <p:cNvPr id="66" name="Straight Connector 65"/>
          <p:cNvCxnSpPr/>
          <p:nvPr/>
        </p:nvCxnSpPr>
        <p:spPr>
          <a:xfrm>
            <a:off x="3471897" y="5719613"/>
            <a:ext cx="1974632" cy="0"/>
          </a:xfrm>
          <a:prstGeom prst="line">
            <a:avLst/>
          </a:prstGeom>
          <a:ln w="69850">
            <a:solidFill>
              <a:schemeClr val="tx2"/>
            </a:solidFill>
          </a:ln>
        </p:spPr>
        <p:style>
          <a:lnRef idx="1">
            <a:schemeClr val="accent1"/>
          </a:lnRef>
          <a:fillRef idx="0">
            <a:schemeClr val="accent1"/>
          </a:fillRef>
          <a:effectRef idx="0">
            <a:schemeClr val="accent1"/>
          </a:effectRef>
          <a:fontRef idx="minor">
            <a:schemeClr val="tx1"/>
          </a:fontRef>
        </p:style>
      </p:cxnSp>
      <p:sp>
        <p:nvSpPr>
          <p:cNvPr id="67" name="Rounded Rectangle 66"/>
          <p:cNvSpPr/>
          <p:nvPr/>
        </p:nvSpPr>
        <p:spPr>
          <a:xfrm>
            <a:off x="3460072" y="5651033"/>
            <a:ext cx="960120" cy="137160"/>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68" name="TextBox 67"/>
          <p:cNvSpPr txBox="1"/>
          <p:nvPr/>
        </p:nvSpPr>
        <p:spPr>
          <a:xfrm>
            <a:off x="3431542" y="5615739"/>
            <a:ext cx="896399" cy="230832"/>
          </a:xfrm>
          <a:prstGeom prst="rect">
            <a:avLst/>
          </a:prstGeom>
          <a:noFill/>
          <a:ln>
            <a:noFill/>
          </a:ln>
        </p:spPr>
        <p:txBody>
          <a:bodyPr wrap="none" rtlCol="0">
            <a:spAutoFit/>
          </a:bodyPr>
          <a:lstStyle>
            <a:defPPr>
              <a:defRPr lang="en-US"/>
            </a:defPPr>
            <a:lvl1pPr>
              <a:defRPr sz="1000"/>
            </a:lvl1pPr>
          </a:lstStyle>
          <a:p>
            <a:r>
              <a:rPr lang="en-US" sz="900" dirty="0">
                <a:solidFill>
                  <a:schemeClr val="bg2"/>
                </a:solidFill>
              </a:rPr>
              <a:t>Management</a:t>
            </a:r>
          </a:p>
        </p:txBody>
      </p:sp>
      <p:sp>
        <p:nvSpPr>
          <p:cNvPr id="69" name="TextBox 68"/>
          <p:cNvSpPr txBox="1"/>
          <p:nvPr/>
        </p:nvSpPr>
        <p:spPr>
          <a:xfrm>
            <a:off x="3431541" y="5345838"/>
            <a:ext cx="497252" cy="230832"/>
          </a:xfrm>
          <a:prstGeom prst="rect">
            <a:avLst/>
          </a:prstGeom>
          <a:noFill/>
          <a:ln>
            <a:noFill/>
          </a:ln>
        </p:spPr>
        <p:txBody>
          <a:bodyPr wrap="none" rtlCol="0">
            <a:spAutoFit/>
          </a:bodyPr>
          <a:lstStyle>
            <a:defPPr>
              <a:defRPr lang="en-US"/>
            </a:defPPr>
            <a:lvl1pPr>
              <a:defRPr sz="1000"/>
            </a:lvl1pPr>
          </a:lstStyle>
          <a:p>
            <a:r>
              <a:rPr lang="en-US" sz="900" dirty="0">
                <a:solidFill>
                  <a:schemeClr val="bg2"/>
                </a:solidFill>
              </a:rPr>
              <a:t>HTML</a:t>
            </a:r>
          </a:p>
        </p:txBody>
      </p:sp>
      <p:sp>
        <p:nvSpPr>
          <p:cNvPr id="70" name="TextBox 69"/>
          <p:cNvSpPr txBox="1"/>
          <p:nvPr/>
        </p:nvSpPr>
        <p:spPr>
          <a:xfrm>
            <a:off x="3431541" y="5087761"/>
            <a:ext cx="766557" cy="230832"/>
          </a:xfrm>
          <a:prstGeom prst="rect">
            <a:avLst/>
          </a:prstGeom>
          <a:noFill/>
          <a:ln>
            <a:noFill/>
          </a:ln>
        </p:spPr>
        <p:txBody>
          <a:bodyPr wrap="none" rtlCol="0">
            <a:spAutoFit/>
          </a:bodyPr>
          <a:lstStyle>
            <a:defPPr>
              <a:defRPr lang="en-US"/>
            </a:defPPr>
            <a:lvl1pPr>
              <a:defRPr sz="1000"/>
            </a:lvl1pPr>
          </a:lstStyle>
          <a:p>
            <a:r>
              <a:rPr lang="en-US" sz="900" dirty="0">
                <a:solidFill>
                  <a:schemeClr val="bg2"/>
                </a:solidFill>
              </a:rPr>
              <a:t>Photoshop</a:t>
            </a:r>
          </a:p>
        </p:txBody>
      </p:sp>
      <p:sp>
        <p:nvSpPr>
          <p:cNvPr id="71" name="TextBox 70"/>
          <p:cNvSpPr txBox="1"/>
          <p:nvPr/>
        </p:nvSpPr>
        <p:spPr>
          <a:xfrm>
            <a:off x="3431541" y="4806037"/>
            <a:ext cx="548548" cy="230832"/>
          </a:xfrm>
          <a:prstGeom prst="rect">
            <a:avLst/>
          </a:prstGeom>
          <a:noFill/>
          <a:ln>
            <a:noFill/>
          </a:ln>
        </p:spPr>
        <p:txBody>
          <a:bodyPr wrap="none" rtlCol="0">
            <a:spAutoFit/>
          </a:bodyPr>
          <a:lstStyle/>
          <a:p>
            <a:r>
              <a:rPr lang="en-US" sz="900" dirty="0">
                <a:solidFill>
                  <a:schemeClr val="bg2"/>
                </a:solidFill>
              </a:rPr>
              <a:t>Design</a:t>
            </a:r>
          </a:p>
        </p:txBody>
      </p:sp>
      <p:sp>
        <p:nvSpPr>
          <p:cNvPr id="72" name="TextBox 71"/>
          <p:cNvSpPr txBox="1"/>
          <p:nvPr/>
        </p:nvSpPr>
        <p:spPr>
          <a:xfrm>
            <a:off x="5482002" y="4797650"/>
            <a:ext cx="401833" cy="204311"/>
          </a:xfrm>
          <a:prstGeom prst="flowChartAlternateProcess">
            <a:avLst/>
          </a:prstGeom>
          <a:solidFill>
            <a:schemeClr val="accent6"/>
          </a:solidFill>
          <a:ln>
            <a:noFill/>
          </a:ln>
        </p:spPr>
        <p:txBody>
          <a:bodyPr wrap="square" rtlCol="0">
            <a:spAutoFit/>
          </a:bodyPr>
          <a:lstStyle/>
          <a:p>
            <a:r>
              <a:rPr lang="en-US" sz="600" dirty="0">
                <a:solidFill>
                  <a:schemeClr val="bg1"/>
                </a:solidFill>
              </a:rPr>
              <a:t>80%</a:t>
            </a:r>
          </a:p>
        </p:txBody>
      </p:sp>
      <p:sp>
        <p:nvSpPr>
          <p:cNvPr id="73" name="TextBox 72"/>
          <p:cNvSpPr txBox="1"/>
          <p:nvPr/>
        </p:nvSpPr>
        <p:spPr>
          <a:xfrm>
            <a:off x="5482002" y="5083316"/>
            <a:ext cx="401833" cy="204311"/>
          </a:xfrm>
          <a:prstGeom prst="flowChartAlternateProcess">
            <a:avLst/>
          </a:prstGeom>
          <a:solidFill>
            <a:schemeClr val="accent6"/>
          </a:solidFill>
          <a:ln>
            <a:noFill/>
          </a:ln>
        </p:spPr>
        <p:txBody>
          <a:bodyPr wrap="square" rtlCol="0">
            <a:spAutoFit/>
          </a:bodyPr>
          <a:lstStyle/>
          <a:p>
            <a:r>
              <a:rPr lang="en-US" sz="600" dirty="0">
                <a:solidFill>
                  <a:schemeClr val="bg1"/>
                </a:solidFill>
              </a:rPr>
              <a:t>85%</a:t>
            </a:r>
          </a:p>
        </p:txBody>
      </p:sp>
      <p:sp>
        <p:nvSpPr>
          <p:cNvPr id="74" name="TextBox 73"/>
          <p:cNvSpPr txBox="1"/>
          <p:nvPr/>
        </p:nvSpPr>
        <p:spPr>
          <a:xfrm>
            <a:off x="5482002" y="5345334"/>
            <a:ext cx="401833" cy="204311"/>
          </a:xfrm>
          <a:prstGeom prst="flowChartAlternateProcess">
            <a:avLst/>
          </a:prstGeom>
          <a:solidFill>
            <a:schemeClr val="accent6"/>
          </a:solidFill>
          <a:ln>
            <a:noFill/>
          </a:ln>
        </p:spPr>
        <p:txBody>
          <a:bodyPr wrap="square" rtlCol="0">
            <a:spAutoFit/>
          </a:bodyPr>
          <a:lstStyle/>
          <a:p>
            <a:r>
              <a:rPr lang="en-US" sz="600" dirty="0">
                <a:solidFill>
                  <a:schemeClr val="bg1"/>
                </a:solidFill>
              </a:rPr>
              <a:t>65%</a:t>
            </a:r>
          </a:p>
        </p:txBody>
      </p:sp>
      <p:sp>
        <p:nvSpPr>
          <p:cNvPr id="75" name="TextBox 74"/>
          <p:cNvSpPr txBox="1"/>
          <p:nvPr/>
        </p:nvSpPr>
        <p:spPr>
          <a:xfrm>
            <a:off x="5482002" y="5607352"/>
            <a:ext cx="401833" cy="204311"/>
          </a:xfrm>
          <a:prstGeom prst="flowChartAlternateProcess">
            <a:avLst/>
          </a:prstGeom>
          <a:solidFill>
            <a:schemeClr val="accent6"/>
          </a:solidFill>
          <a:ln>
            <a:noFill/>
          </a:ln>
        </p:spPr>
        <p:txBody>
          <a:bodyPr wrap="square" rtlCol="0">
            <a:spAutoFit/>
          </a:bodyPr>
          <a:lstStyle/>
          <a:p>
            <a:r>
              <a:rPr lang="en-US" sz="600" dirty="0">
                <a:solidFill>
                  <a:schemeClr val="bg1"/>
                </a:solidFill>
              </a:rPr>
              <a:t>40 %</a:t>
            </a:r>
          </a:p>
        </p:txBody>
      </p:sp>
    </p:spTree>
    <p:extLst>
      <p:ext uri="{BB962C8B-B14F-4D97-AF65-F5344CB8AC3E}">
        <p14:creationId xmlns:p14="http://schemas.microsoft.com/office/powerpoint/2010/main" val="311795938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3"/>
                                        </p:tgtEl>
                                        <p:attrNameLst>
                                          <p:attrName>style.visibility</p:attrName>
                                        </p:attrNameLst>
                                      </p:cBhvr>
                                      <p:to>
                                        <p:strVal val="visible"/>
                                      </p:to>
                                    </p:set>
                                    <p:animEffect transition="in" filter="fade">
                                      <p:cBhvr>
                                        <p:cTn id="7" dur="500"/>
                                        <p:tgtEl>
                                          <p:spTgt spid="23"/>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24"/>
                                        </p:tgtEl>
                                        <p:attrNameLst>
                                          <p:attrName>style.visibility</p:attrName>
                                        </p:attrNameLst>
                                      </p:cBhvr>
                                      <p:to>
                                        <p:strVal val="visible"/>
                                      </p:to>
                                    </p:set>
                                    <p:animEffect transition="in" filter="fade">
                                      <p:cBhvr>
                                        <p:cTn id="10" dur="500"/>
                                        <p:tgtEl>
                                          <p:spTgt spid="24"/>
                                        </p:tgtEl>
                                      </p:cBhvr>
                                    </p:animEffect>
                                  </p:childTnLst>
                                </p:cTn>
                              </p:par>
                            </p:childTnLst>
                          </p:cTn>
                        </p:par>
                        <p:par>
                          <p:cTn id="11" fill="hold">
                            <p:stCondLst>
                              <p:cond delay="500"/>
                            </p:stCondLst>
                            <p:childTnLst>
                              <p:par>
                                <p:cTn id="12" presetID="16" presetClass="entr" presetSubtype="26" fill="hold" nodeType="afterEffect">
                                  <p:stCondLst>
                                    <p:cond delay="0"/>
                                  </p:stCondLst>
                                  <p:childTnLst>
                                    <p:set>
                                      <p:cBhvr>
                                        <p:cTn id="13" dur="1" fill="hold">
                                          <p:stCondLst>
                                            <p:cond delay="0"/>
                                          </p:stCondLst>
                                        </p:cTn>
                                        <p:tgtEl>
                                          <p:spTgt spid="26"/>
                                        </p:tgtEl>
                                        <p:attrNameLst>
                                          <p:attrName>style.visibility</p:attrName>
                                        </p:attrNameLst>
                                      </p:cBhvr>
                                      <p:to>
                                        <p:strVal val="visible"/>
                                      </p:to>
                                    </p:set>
                                    <p:animEffect transition="in" filter="barn(inHorizontal)">
                                      <p:cBhvr>
                                        <p:cTn id="14" dur="500"/>
                                        <p:tgtEl>
                                          <p:spTgt spid="26"/>
                                        </p:tgtEl>
                                      </p:cBhvr>
                                    </p:animEffect>
                                  </p:childTnLst>
                                </p:cTn>
                              </p:par>
                            </p:childTnLst>
                          </p:cTn>
                        </p:par>
                        <p:par>
                          <p:cTn id="15" fill="hold">
                            <p:stCondLst>
                              <p:cond delay="1000"/>
                            </p:stCondLst>
                            <p:childTnLst>
                              <p:par>
                                <p:cTn id="16" presetID="10" presetClass="entr" presetSubtype="0" fill="hold" grpId="0" nodeType="afterEffect">
                                  <p:stCondLst>
                                    <p:cond delay="0"/>
                                  </p:stCondLst>
                                  <p:childTnLst>
                                    <p:set>
                                      <p:cBhvr>
                                        <p:cTn id="17" dur="1" fill="hold">
                                          <p:stCondLst>
                                            <p:cond delay="0"/>
                                          </p:stCondLst>
                                        </p:cTn>
                                        <p:tgtEl>
                                          <p:spTgt spid="25"/>
                                        </p:tgtEl>
                                        <p:attrNameLst>
                                          <p:attrName>style.visibility</p:attrName>
                                        </p:attrNameLst>
                                      </p:cBhvr>
                                      <p:to>
                                        <p:strVal val="visible"/>
                                      </p:to>
                                    </p:set>
                                    <p:animEffect transition="in" filter="fade">
                                      <p:cBhvr>
                                        <p:cTn id="18" dur="500"/>
                                        <p:tgtEl>
                                          <p:spTgt spid="25"/>
                                        </p:tgtEl>
                                      </p:cBhvr>
                                    </p:animEffect>
                                  </p:childTnLst>
                                </p:cTn>
                              </p:par>
                            </p:childTnLst>
                          </p:cTn>
                        </p:par>
                        <p:par>
                          <p:cTn id="19" fill="hold">
                            <p:stCondLst>
                              <p:cond delay="1500"/>
                            </p:stCondLst>
                            <p:childTnLst>
                              <p:par>
                                <p:cTn id="20" presetID="10" presetClass="entr" presetSubtype="0" fill="hold" nodeType="afterEffect">
                                  <p:stCondLst>
                                    <p:cond delay="0"/>
                                  </p:stCondLst>
                                  <p:childTnLst>
                                    <p:set>
                                      <p:cBhvr>
                                        <p:cTn id="21" dur="1" fill="hold">
                                          <p:stCondLst>
                                            <p:cond delay="0"/>
                                          </p:stCondLst>
                                        </p:cTn>
                                        <p:tgtEl>
                                          <p:spTgt spid="44"/>
                                        </p:tgtEl>
                                        <p:attrNameLst>
                                          <p:attrName>style.visibility</p:attrName>
                                        </p:attrNameLst>
                                      </p:cBhvr>
                                      <p:to>
                                        <p:strVal val="visible"/>
                                      </p:to>
                                    </p:set>
                                    <p:animEffect transition="in" filter="fade">
                                      <p:cBhvr>
                                        <p:cTn id="22" dur="500"/>
                                        <p:tgtEl>
                                          <p:spTgt spid="44"/>
                                        </p:tgtEl>
                                      </p:cBhvr>
                                    </p:animEffect>
                                  </p:childTnLst>
                                </p:cTn>
                              </p:par>
                              <p:par>
                                <p:cTn id="23" presetID="10" presetClass="entr" presetSubtype="0" fill="hold" nodeType="withEffect">
                                  <p:stCondLst>
                                    <p:cond delay="0"/>
                                  </p:stCondLst>
                                  <p:childTnLst>
                                    <p:set>
                                      <p:cBhvr>
                                        <p:cTn id="24" dur="1" fill="hold">
                                          <p:stCondLst>
                                            <p:cond delay="0"/>
                                          </p:stCondLst>
                                        </p:cTn>
                                        <p:tgtEl>
                                          <p:spTgt spid="46"/>
                                        </p:tgtEl>
                                        <p:attrNameLst>
                                          <p:attrName>style.visibility</p:attrName>
                                        </p:attrNameLst>
                                      </p:cBhvr>
                                      <p:to>
                                        <p:strVal val="visible"/>
                                      </p:to>
                                    </p:set>
                                    <p:animEffect transition="in" filter="fade">
                                      <p:cBhvr>
                                        <p:cTn id="25" dur="500"/>
                                        <p:tgtEl>
                                          <p:spTgt spid="46"/>
                                        </p:tgtEl>
                                      </p:cBhvr>
                                    </p:animEffect>
                                  </p:childTnLst>
                                </p:cTn>
                              </p:par>
                              <p:par>
                                <p:cTn id="26" presetID="10" presetClass="entr" presetSubtype="0" fill="hold" nodeType="withEffect">
                                  <p:stCondLst>
                                    <p:cond delay="0"/>
                                  </p:stCondLst>
                                  <p:childTnLst>
                                    <p:set>
                                      <p:cBhvr>
                                        <p:cTn id="27" dur="1" fill="hold">
                                          <p:stCondLst>
                                            <p:cond delay="0"/>
                                          </p:stCondLst>
                                        </p:cTn>
                                        <p:tgtEl>
                                          <p:spTgt spid="48"/>
                                        </p:tgtEl>
                                        <p:attrNameLst>
                                          <p:attrName>style.visibility</p:attrName>
                                        </p:attrNameLst>
                                      </p:cBhvr>
                                      <p:to>
                                        <p:strVal val="visible"/>
                                      </p:to>
                                    </p:set>
                                    <p:animEffect transition="in" filter="fade">
                                      <p:cBhvr>
                                        <p:cTn id="28" dur="500"/>
                                        <p:tgtEl>
                                          <p:spTgt spid="48"/>
                                        </p:tgtEl>
                                      </p:cBhvr>
                                    </p:animEffect>
                                  </p:childTnLst>
                                </p:cTn>
                              </p:par>
                              <p:par>
                                <p:cTn id="29" presetID="10" presetClass="entr" presetSubtype="0" fill="hold" nodeType="withEffect">
                                  <p:stCondLst>
                                    <p:cond delay="0"/>
                                  </p:stCondLst>
                                  <p:childTnLst>
                                    <p:set>
                                      <p:cBhvr>
                                        <p:cTn id="30" dur="1" fill="hold">
                                          <p:stCondLst>
                                            <p:cond delay="0"/>
                                          </p:stCondLst>
                                        </p:cTn>
                                        <p:tgtEl>
                                          <p:spTgt spid="50"/>
                                        </p:tgtEl>
                                        <p:attrNameLst>
                                          <p:attrName>style.visibility</p:attrName>
                                        </p:attrNameLst>
                                      </p:cBhvr>
                                      <p:to>
                                        <p:strVal val="visible"/>
                                      </p:to>
                                    </p:set>
                                    <p:animEffect transition="in" filter="fade">
                                      <p:cBhvr>
                                        <p:cTn id="31" dur="500"/>
                                        <p:tgtEl>
                                          <p:spTgt spid="50"/>
                                        </p:tgtEl>
                                      </p:cBhvr>
                                    </p:animEffect>
                                  </p:childTnLst>
                                </p:cTn>
                              </p:par>
                            </p:childTnLst>
                          </p:cTn>
                        </p:par>
                        <p:par>
                          <p:cTn id="32" fill="hold">
                            <p:stCondLst>
                              <p:cond delay="2000"/>
                            </p:stCondLst>
                            <p:childTnLst>
                              <p:par>
                                <p:cTn id="33" presetID="22" presetClass="entr" presetSubtype="8" fill="hold" grpId="0" nodeType="afterEffect">
                                  <p:stCondLst>
                                    <p:cond delay="0"/>
                                  </p:stCondLst>
                                  <p:childTnLst>
                                    <p:set>
                                      <p:cBhvr>
                                        <p:cTn id="34" dur="1" fill="hold">
                                          <p:stCondLst>
                                            <p:cond delay="0"/>
                                          </p:stCondLst>
                                        </p:cTn>
                                        <p:tgtEl>
                                          <p:spTgt spid="45"/>
                                        </p:tgtEl>
                                        <p:attrNameLst>
                                          <p:attrName>style.visibility</p:attrName>
                                        </p:attrNameLst>
                                      </p:cBhvr>
                                      <p:to>
                                        <p:strVal val="visible"/>
                                      </p:to>
                                    </p:set>
                                    <p:animEffect transition="in" filter="wipe(left)">
                                      <p:cBhvr>
                                        <p:cTn id="35" dur="500"/>
                                        <p:tgtEl>
                                          <p:spTgt spid="45"/>
                                        </p:tgtEl>
                                      </p:cBhvr>
                                    </p:animEffect>
                                  </p:childTnLst>
                                </p:cTn>
                              </p:par>
                              <p:par>
                                <p:cTn id="36" presetID="22" presetClass="entr" presetSubtype="8" fill="hold" grpId="0" nodeType="withEffect">
                                  <p:stCondLst>
                                    <p:cond delay="0"/>
                                  </p:stCondLst>
                                  <p:childTnLst>
                                    <p:set>
                                      <p:cBhvr>
                                        <p:cTn id="37" dur="1" fill="hold">
                                          <p:stCondLst>
                                            <p:cond delay="0"/>
                                          </p:stCondLst>
                                        </p:cTn>
                                        <p:tgtEl>
                                          <p:spTgt spid="47"/>
                                        </p:tgtEl>
                                        <p:attrNameLst>
                                          <p:attrName>style.visibility</p:attrName>
                                        </p:attrNameLst>
                                      </p:cBhvr>
                                      <p:to>
                                        <p:strVal val="visible"/>
                                      </p:to>
                                    </p:set>
                                    <p:animEffect transition="in" filter="wipe(left)">
                                      <p:cBhvr>
                                        <p:cTn id="38" dur="500"/>
                                        <p:tgtEl>
                                          <p:spTgt spid="47"/>
                                        </p:tgtEl>
                                      </p:cBhvr>
                                    </p:animEffect>
                                  </p:childTnLst>
                                </p:cTn>
                              </p:par>
                              <p:par>
                                <p:cTn id="39" presetID="22" presetClass="entr" presetSubtype="8" fill="hold" grpId="0" nodeType="withEffect">
                                  <p:stCondLst>
                                    <p:cond delay="0"/>
                                  </p:stCondLst>
                                  <p:childTnLst>
                                    <p:set>
                                      <p:cBhvr>
                                        <p:cTn id="40" dur="1" fill="hold">
                                          <p:stCondLst>
                                            <p:cond delay="0"/>
                                          </p:stCondLst>
                                        </p:cTn>
                                        <p:tgtEl>
                                          <p:spTgt spid="49"/>
                                        </p:tgtEl>
                                        <p:attrNameLst>
                                          <p:attrName>style.visibility</p:attrName>
                                        </p:attrNameLst>
                                      </p:cBhvr>
                                      <p:to>
                                        <p:strVal val="visible"/>
                                      </p:to>
                                    </p:set>
                                    <p:animEffect transition="in" filter="wipe(left)">
                                      <p:cBhvr>
                                        <p:cTn id="41" dur="500"/>
                                        <p:tgtEl>
                                          <p:spTgt spid="49"/>
                                        </p:tgtEl>
                                      </p:cBhvr>
                                    </p:animEffect>
                                  </p:childTnLst>
                                </p:cTn>
                              </p:par>
                              <p:par>
                                <p:cTn id="42" presetID="22" presetClass="entr" presetSubtype="8" fill="hold" grpId="0" nodeType="withEffect">
                                  <p:stCondLst>
                                    <p:cond delay="0"/>
                                  </p:stCondLst>
                                  <p:childTnLst>
                                    <p:set>
                                      <p:cBhvr>
                                        <p:cTn id="43" dur="1" fill="hold">
                                          <p:stCondLst>
                                            <p:cond delay="0"/>
                                          </p:stCondLst>
                                        </p:cTn>
                                        <p:tgtEl>
                                          <p:spTgt spid="51"/>
                                        </p:tgtEl>
                                        <p:attrNameLst>
                                          <p:attrName>style.visibility</p:attrName>
                                        </p:attrNameLst>
                                      </p:cBhvr>
                                      <p:to>
                                        <p:strVal val="visible"/>
                                      </p:to>
                                    </p:set>
                                    <p:animEffect transition="in" filter="wipe(left)">
                                      <p:cBhvr>
                                        <p:cTn id="44" dur="500"/>
                                        <p:tgtEl>
                                          <p:spTgt spid="51"/>
                                        </p:tgtEl>
                                      </p:cBhvr>
                                    </p:animEffect>
                                  </p:childTnLst>
                                </p:cTn>
                              </p:par>
                            </p:childTnLst>
                          </p:cTn>
                        </p:par>
                        <p:par>
                          <p:cTn id="45" fill="hold">
                            <p:stCondLst>
                              <p:cond delay="2500"/>
                            </p:stCondLst>
                            <p:childTnLst>
                              <p:par>
                                <p:cTn id="46" presetID="10" presetClass="entr" presetSubtype="0" fill="hold" grpId="0" nodeType="afterEffect">
                                  <p:stCondLst>
                                    <p:cond delay="0"/>
                                  </p:stCondLst>
                                  <p:childTnLst>
                                    <p:set>
                                      <p:cBhvr>
                                        <p:cTn id="47" dur="1" fill="hold">
                                          <p:stCondLst>
                                            <p:cond delay="0"/>
                                          </p:stCondLst>
                                        </p:cTn>
                                        <p:tgtEl>
                                          <p:spTgt spid="56"/>
                                        </p:tgtEl>
                                        <p:attrNameLst>
                                          <p:attrName>style.visibility</p:attrName>
                                        </p:attrNameLst>
                                      </p:cBhvr>
                                      <p:to>
                                        <p:strVal val="visible"/>
                                      </p:to>
                                    </p:set>
                                    <p:animEffect transition="in" filter="fade">
                                      <p:cBhvr>
                                        <p:cTn id="48" dur="500"/>
                                        <p:tgtEl>
                                          <p:spTgt spid="56"/>
                                        </p:tgtEl>
                                      </p:cBhvr>
                                    </p:animEffect>
                                  </p:childTnLst>
                                </p:cTn>
                              </p:par>
                              <p:par>
                                <p:cTn id="49" presetID="10" presetClass="entr" presetSubtype="0" fill="hold" grpId="0" nodeType="withEffect">
                                  <p:stCondLst>
                                    <p:cond delay="0"/>
                                  </p:stCondLst>
                                  <p:childTnLst>
                                    <p:set>
                                      <p:cBhvr>
                                        <p:cTn id="50" dur="1" fill="hold">
                                          <p:stCondLst>
                                            <p:cond delay="0"/>
                                          </p:stCondLst>
                                        </p:cTn>
                                        <p:tgtEl>
                                          <p:spTgt spid="57"/>
                                        </p:tgtEl>
                                        <p:attrNameLst>
                                          <p:attrName>style.visibility</p:attrName>
                                        </p:attrNameLst>
                                      </p:cBhvr>
                                      <p:to>
                                        <p:strVal val="visible"/>
                                      </p:to>
                                    </p:set>
                                    <p:animEffect transition="in" filter="fade">
                                      <p:cBhvr>
                                        <p:cTn id="51" dur="500"/>
                                        <p:tgtEl>
                                          <p:spTgt spid="57"/>
                                        </p:tgtEl>
                                      </p:cBhvr>
                                    </p:animEffect>
                                  </p:childTnLst>
                                </p:cTn>
                              </p:par>
                              <p:par>
                                <p:cTn id="52" presetID="10" presetClass="entr" presetSubtype="0" fill="hold" grpId="0" nodeType="withEffect">
                                  <p:stCondLst>
                                    <p:cond delay="0"/>
                                  </p:stCondLst>
                                  <p:childTnLst>
                                    <p:set>
                                      <p:cBhvr>
                                        <p:cTn id="53" dur="1" fill="hold">
                                          <p:stCondLst>
                                            <p:cond delay="0"/>
                                          </p:stCondLst>
                                        </p:cTn>
                                        <p:tgtEl>
                                          <p:spTgt spid="58"/>
                                        </p:tgtEl>
                                        <p:attrNameLst>
                                          <p:attrName>style.visibility</p:attrName>
                                        </p:attrNameLst>
                                      </p:cBhvr>
                                      <p:to>
                                        <p:strVal val="visible"/>
                                      </p:to>
                                    </p:set>
                                    <p:animEffect transition="in" filter="fade">
                                      <p:cBhvr>
                                        <p:cTn id="54" dur="500"/>
                                        <p:tgtEl>
                                          <p:spTgt spid="58"/>
                                        </p:tgtEl>
                                      </p:cBhvr>
                                    </p:animEffect>
                                  </p:childTnLst>
                                </p:cTn>
                              </p:par>
                              <p:par>
                                <p:cTn id="55" presetID="10" presetClass="entr" presetSubtype="0" fill="hold" grpId="0" nodeType="withEffect">
                                  <p:stCondLst>
                                    <p:cond delay="0"/>
                                  </p:stCondLst>
                                  <p:childTnLst>
                                    <p:set>
                                      <p:cBhvr>
                                        <p:cTn id="56" dur="1" fill="hold">
                                          <p:stCondLst>
                                            <p:cond delay="0"/>
                                          </p:stCondLst>
                                        </p:cTn>
                                        <p:tgtEl>
                                          <p:spTgt spid="59"/>
                                        </p:tgtEl>
                                        <p:attrNameLst>
                                          <p:attrName>style.visibility</p:attrName>
                                        </p:attrNameLst>
                                      </p:cBhvr>
                                      <p:to>
                                        <p:strVal val="visible"/>
                                      </p:to>
                                    </p:set>
                                    <p:animEffect transition="in" filter="fade">
                                      <p:cBhvr>
                                        <p:cTn id="57" dur="500"/>
                                        <p:tgtEl>
                                          <p:spTgt spid="59"/>
                                        </p:tgtEl>
                                      </p:cBhvr>
                                    </p:animEffect>
                                  </p:childTnLst>
                                </p:cTn>
                              </p:par>
                              <p:par>
                                <p:cTn id="58" presetID="10" presetClass="entr" presetSubtype="0" fill="hold" grpId="0" nodeType="withEffect">
                                  <p:stCondLst>
                                    <p:cond delay="0"/>
                                  </p:stCondLst>
                                  <p:childTnLst>
                                    <p:set>
                                      <p:cBhvr>
                                        <p:cTn id="59" dur="1" fill="hold">
                                          <p:stCondLst>
                                            <p:cond delay="0"/>
                                          </p:stCondLst>
                                        </p:cTn>
                                        <p:tgtEl>
                                          <p:spTgt spid="52"/>
                                        </p:tgtEl>
                                        <p:attrNameLst>
                                          <p:attrName>style.visibility</p:attrName>
                                        </p:attrNameLst>
                                      </p:cBhvr>
                                      <p:to>
                                        <p:strVal val="visible"/>
                                      </p:to>
                                    </p:set>
                                    <p:animEffect transition="in" filter="fade">
                                      <p:cBhvr>
                                        <p:cTn id="60" dur="500"/>
                                        <p:tgtEl>
                                          <p:spTgt spid="52"/>
                                        </p:tgtEl>
                                      </p:cBhvr>
                                    </p:animEffect>
                                  </p:childTnLst>
                                </p:cTn>
                              </p:par>
                              <p:par>
                                <p:cTn id="61" presetID="10" presetClass="entr" presetSubtype="0" fill="hold" grpId="0" nodeType="withEffect">
                                  <p:stCondLst>
                                    <p:cond delay="0"/>
                                  </p:stCondLst>
                                  <p:childTnLst>
                                    <p:set>
                                      <p:cBhvr>
                                        <p:cTn id="62" dur="1" fill="hold">
                                          <p:stCondLst>
                                            <p:cond delay="0"/>
                                          </p:stCondLst>
                                        </p:cTn>
                                        <p:tgtEl>
                                          <p:spTgt spid="53"/>
                                        </p:tgtEl>
                                        <p:attrNameLst>
                                          <p:attrName>style.visibility</p:attrName>
                                        </p:attrNameLst>
                                      </p:cBhvr>
                                      <p:to>
                                        <p:strVal val="visible"/>
                                      </p:to>
                                    </p:set>
                                    <p:animEffect transition="in" filter="fade">
                                      <p:cBhvr>
                                        <p:cTn id="63" dur="500"/>
                                        <p:tgtEl>
                                          <p:spTgt spid="53"/>
                                        </p:tgtEl>
                                      </p:cBhvr>
                                    </p:animEffect>
                                  </p:childTnLst>
                                </p:cTn>
                              </p:par>
                              <p:par>
                                <p:cTn id="64" presetID="10" presetClass="entr" presetSubtype="0" fill="hold" grpId="0" nodeType="withEffect">
                                  <p:stCondLst>
                                    <p:cond delay="0"/>
                                  </p:stCondLst>
                                  <p:childTnLst>
                                    <p:set>
                                      <p:cBhvr>
                                        <p:cTn id="65" dur="1" fill="hold">
                                          <p:stCondLst>
                                            <p:cond delay="0"/>
                                          </p:stCondLst>
                                        </p:cTn>
                                        <p:tgtEl>
                                          <p:spTgt spid="54"/>
                                        </p:tgtEl>
                                        <p:attrNameLst>
                                          <p:attrName>style.visibility</p:attrName>
                                        </p:attrNameLst>
                                      </p:cBhvr>
                                      <p:to>
                                        <p:strVal val="visible"/>
                                      </p:to>
                                    </p:set>
                                    <p:animEffect transition="in" filter="fade">
                                      <p:cBhvr>
                                        <p:cTn id="66" dur="500"/>
                                        <p:tgtEl>
                                          <p:spTgt spid="54"/>
                                        </p:tgtEl>
                                      </p:cBhvr>
                                    </p:animEffect>
                                  </p:childTnLst>
                                </p:cTn>
                              </p:par>
                              <p:par>
                                <p:cTn id="67" presetID="10" presetClass="entr" presetSubtype="0" fill="hold" grpId="0" nodeType="withEffect">
                                  <p:stCondLst>
                                    <p:cond delay="0"/>
                                  </p:stCondLst>
                                  <p:childTnLst>
                                    <p:set>
                                      <p:cBhvr>
                                        <p:cTn id="68" dur="1" fill="hold">
                                          <p:stCondLst>
                                            <p:cond delay="0"/>
                                          </p:stCondLst>
                                        </p:cTn>
                                        <p:tgtEl>
                                          <p:spTgt spid="55"/>
                                        </p:tgtEl>
                                        <p:attrNameLst>
                                          <p:attrName>style.visibility</p:attrName>
                                        </p:attrNameLst>
                                      </p:cBhvr>
                                      <p:to>
                                        <p:strVal val="visible"/>
                                      </p:to>
                                    </p:set>
                                    <p:animEffect transition="in" filter="fade">
                                      <p:cBhvr>
                                        <p:cTn id="69" dur="500"/>
                                        <p:tgtEl>
                                          <p:spTgt spid="55"/>
                                        </p:tgtEl>
                                      </p:cBhvr>
                                    </p:animEffect>
                                  </p:childTnLst>
                                </p:cTn>
                              </p:par>
                            </p:childTnLst>
                          </p:cTn>
                        </p:par>
                        <p:par>
                          <p:cTn id="70" fill="hold">
                            <p:stCondLst>
                              <p:cond delay="3000"/>
                            </p:stCondLst>
                            <p:childTnLst>
                              <p:par>
                                <p:cTn id="71" presetID="10" presetClass="entr" presetSubtype="0" fill="hold" grpId="0" nodeType="afterEffect">
                                  <p:stCondLst>
                                    <p:cond delay="0"/>
                                  </p:stCondLst>
                                  <p:childTnLst>
                                    <p:set>
                                      <p:cBhvr>
                                        <p:cTn id="72" dur="1" fill="hold">
                                          <p:stCondLst>
                                            <p:cond delay="0"/>
                                          </p:stCondLst>
                                        </p:cTn>
                                        <p:tgtEl>
                                          <p:spTgt spid="39"/>
                                        </p:tgtEl>
                                        <p:attrNameLst>
                                          <p:attrName>style.visibility</p:attrName>
                                        </p:attrNameLst>
                                      </p:cBhvr>
                                      <p:to>
                                        <p:strVal val="visible"/>
                                      </p:to>
                                    </p:set>
                                    <p:animEffect transition="in" filter="fade">
                                      <p:cBhvr>
                                        <p:cTn id="73" dur="500"/>
                                        <p:tgtEl>
                                          <p:spTgt spid="39"/>
                                        </p:tgtEl>
                                      </p:cBhvr>
                                    </p:animEffect>
                                  </p:childTnLst>
                                </p:cTn>
                              </p:par>
                              <p:par>
                                <p:cTn id="74" presetID="10" presetClass="entr" presetSubtype="0" fill="hold" grpId="0" nodeType="withEffect">
                                  <p:stCondLst>
                                    <p:cond delay="0"/>
                                  </p:stCondLst>
                                  <p:childTnLst>
                                    <p:set>
                                      <p:cBhvr>
                                        <p:cTn id="75" dur="1" fill="hold">
                                          <p:stCondLst>
                                            <p:cond delay="0"/>
                                          </p:stCondLst>
                                        </p:cTn>
                                        <p:tgtEl>
                                          <p:spTgt spid="40"/>
                                        </p:tgtEl>
                                        <p:attrNameLst>
                                          <p:attrName>style.visibility</p:attrName>
                                        </p:attrNameLst>
                                      </p:cBhvr>
                                      <p:to>
                                        <p:strVal val="visible"/>
                                      </p:to>
                                    </p:set>
                                    <p:animEffect transition="in" filter="fade">
                                      <p:cBhvr>
                                        <p:cTn id="76" dur="500"/>
                                        <p:tgtEl>
                                          <p:spTgt spid="40"/>
                                        </p:tgtEl>
                                      </p:cBhvr>
                                    </p:animEffect>
                                  </p:childTnLst>
                                </p:cTn>
                              </p:par>
                            </p:childTnLst>
                          </p:cTn>
                        </p:par>
                        <p:par>
                          <p:cTn id="77" fill="hold">
                            <p:stCondLst>
                              <p:cond delay="3500"/>
                            </p:stCondLst>
                            <p:childTnLst>
                              <p:par>
                                <p:cTn id="78" presetID="16" presetClass="entr" presetSubtype="26" fill="hold" nodeType="afterEffect">
                                  <p:stCondLst>
                                    <p:cond delay="0"/>
                                  </p:stCondLst>
                                  <p:childTnLst>
                                    <p:set>
                                      <p:cBhvr>
                                        <p:cTn id="79" dur="1" fill="hold">
                                          <p:stCondLst>
                                            <p:cond delay="0"/>
                                          </p:stCondLst>
                                        </p:cTn>
                                        <p:tgtEl>
                                          <p:spTgt spid="42"/>
                                        </p:tgtEl>
                                        <p:attrNameLst>
                                          <p:attrName>style.visibility</p:attrName>
                                        </p:attrNameLst>
                                      </p:cBhvr>
                                      <p:to>
                                        <p:strVal val="visible"/>
                                      </p:to>
                                    </p:set>
                                    <p:animEffect transition="in" filter="barn(inHorizontal)">
                                      <p:cBhvr>
                                        <p:cTn id="80" dur="500"/>
                                        <p:tgtEl>
                                          <p:spTgt spid="42"/>
                                        </p:tgtEl>
                                      </p:cBhvr>
                                    </p:animEffect>
                                  </p:childTnLst>
                                </p:cTn>
                              </p:par>
                            </p:childTnLst>
                          </p:cTn>
                        </p:par>
                        <p:par>
                          <p:cTn id="81" fill="hold">
                            <p:stCondLst>
                              <p:cond delay="4000"/>
                            </p:stCondLst>
                            <p:childTnLst>
                              <p:par>
                                <p:cTn id="82" presetID="10" presetClass="entr" presetSubtype="0" fill="hold" grpId="0" nodeType="afterEffect">
                                  <p:stCondLst>
                                    <p:cond delay="0"/>
                                  </p:stCondLst>
                                  <p:childTnLst>
                                    <p:set>
                                      <p:cBhvr>
                                        <p:cTn id="83" dur="1" fill="hold">
                                          <p:stCondLst>
                                            <p:cond delay="0"/>
                                          </p:stCondLst>
                                        </p:cTn>
                                        <p:tgtEl>
                                          <p:spTgt spid="41"/>
                                        </p:tgtEl>
                                        <p:attrNameLst>
                                          <p:attrName>style.visibility</p:attrName>
                                        </p:attrNameLst>
                                      </p:cBhvr>
                                      <p:to>
                                        <p:strVal val="visible"/>
                                      </p:to>
                                    </p:set>
                                    <p:animEffect transition="in" filter="fade">
                                      <p:cBhvr>
                                        <p:cTn id="84" dur="500"/>
                                        <p:tgtEl>
                                          <p:spTgt spid="41"/>
                                        </p:tgtEl>
                                      </p:cBhvr>
                                    </p:animEffect>
                                  </p:childTnLst>
                                </p:cTn>
                              </p:par>
                            </p:childTnLst>
                          </p:cTn>
                        </p:par>
                        <p:par>
                          <p:cTn id="85" fill="hold">
                            <p:stCondLst>
                              <p:cond delay="4500"/>
                            </p:stCondLst>
                            <p:childTnLst>
                              <p:par>
                                <p:cTn id="86" presetID="10" presetClass="entr" presetSubtype="0" fill="hold" nodeType="afterEffect">
                                  <p:stCondLst>
                                    <p:cond delay="0"/>
                                  </p:stCondLst>
                                  <p:childTnLst>
                                    <p:set>
                                      <p:cBhvr>
                                        <p:cTn id="87" dur="1" fill="hold">
                                          <p:stCondLst>
                                            <p:cond delay="0"/>
                                          </p:stCondLst>
                                        </p:cTn>
                                        <p:tgtEl>
                                          <p:spTgt spid="60"/>
                                        </p:tgtEl>
                                        <p:attrNameLst>
                                          <p:attrName>style.visibility</p:attrName>
                                        </p:attrNameLst>
                                      </p:cBhvr>
                                      <p:to>
                                        <p:strVal val="visible"/>
                                      </p:to>
                                    </p:set>
                                    <p:animEffect transition="in" filter="fade">
                                      <p:cBhvr>
                                        <p:cTn id="88" dur="500"/>
                                        <p:tgtEl>
                                          <p:spTgt spid="60"/>
                                        </p:tgtEl>
                                      </p:cBhvr>
                                    </p:animEffect>
                                  </p:childTnLst>
                                </p:cTn>
                              </p:par>
                              <p:par>
                                <p:cTn id="89" presetID="10" presetClass="entr" presetSubtype="0" fill="hold" nodeType="withEffect">
                                  <p:stCondLst>
                                    <p:cond delay="0"/>
                                  </p:stCondLst>
                                  <p:childTnLst>
                                    <p:set>
                                      <p:cBhvr>
                                        <p:cTn id="90" dur="1" fill="hold">
                                          <p:stCondLst>
                                            <p:cond delay="0"/>
                                          </p:stCondLst>
                                        </p:cTn>
                                        <p:tgtEl>
                                          <p:spTgt spid="62"/>
                                        </p:tgtEl>
                                        <p:attrNameLst>
                                          <p:attrName>style.visibility</p:attrName>
                                        </p:attrNameLst>
                                      </p:cBhvr>
                                      <p:to>
                                        <p:strVal val="visible"/>
                                      </p:to>
                                    </p:set>
                                    <p:animEffect transition="in" filter="fade">
                                      <p:cBhvr>
                                        <p:cTn id="91" dur="500"/>
                                        <p:tgtEl>
                                          <p:spTgt spid="62"/>
                                        </p:tgtEl>
                                      </p:cBhvr>
                                    </p:animEffect>
                                  </p:childTnLst>
                                </p:cTn>
                              </p:par>
                              <p:par>
                                <p:cTn id="92" presetID="10" presetClass="entr" presetSubtype="0" fill="hold" nodeType="withEffect">
                                  <p:stCondLst>
                                    <p:cond delay="0"/>
                                  </p:stCondLst>
                                  <p:childTnLst>
                                    <p:set>
                                      <p:cBhvr>
                                        <p:cTn id="93" dur="1" fill="hold">
                                          <p:stCondLst>
                                            <p:cond delay="0"/>
                                          </p:stCondLst>
                                        </p:cTn>
                                        <p:tgtEl>
                                          <p:spTgt spid="64"/>
                                        </p:tgtEl>
                                        <p:attrNameLst>
                                          <p:attrName>style.visibility</p:attrName>
                                        </p:attrNameLst>
                                      </p:cBhvr>
                                      <p:to>
                                        <p:strVal val="visible"/>
                                      </p:to>
                                    </p:set>
                                    <p:animEffect transition="in" filter="fade">
                                      <p:cBhvr>
                                        <p:cTn id="94" dur="500"/>
                                        <p:tgtEl>
                                          <p:spTgt spid="64"/>
                                        </p:tgtEl>
                                      </p:cBhvr>
                                    </p:animEffect>
                                  </p:childTnLst>
                                </p:cTn>
                              </p:par>
                              <p:par>
                                <p:cTn id="95" presetID="10" presetClass="entr" presetSubtype="0" fill="hold" nodeType="withEffect">
                                  <p:stCondLst>
                                    <p:cond delay="0"/>
                                  </p:stCondLst>
                                  <p:childTnLst>
                                    <p:set>
                                      <p:cBhvr>
                                        <p:cTn id="96" dur="1" fill="hold">
                                          <p:stCondLst>
                                            <p:cond delay="0"/>
                                          </p:stCondLst>
                                        </p:cTn>
                                        <p:tgtEl>
                                          <p:spTgt spid="66"/>
                                        </p:tgtEl>
                                        <p:attrNameLst>
                                          <p:attrName>style.visibility</p:attrName>
                                        </p:attrNameLst>
                                      </p:cBhvr>
                                      <p:to>
                                        <p:strVal val="visible"/>
                                      </p:to>
                                    </p:set>
                                    <p:animEffect transition="in" filter="fade">
                                      <p:cBhvr>
                                        <p:cTn id="97" dur="500"/>
                                        <p:tgtEl>
                                          <p:spTgt spid="66"/>
                                        </p:tgtEl>
                                      </p:cBhvr>
                                    </p:animEffect>
                                  </p:childTnLst>
                                </p:cTn>
                              </p:par>
                            </p:childTnLst>
                          </p:cTn>
                        </p:par>
                        <p:par>
                          <p:cTn id="98" fill="hold">
                            <p:stCondLst>
                              <p:cond delay="5000"/>
                            </p:stCondLst>
                            <p:childTnLst>
                              <p:par>
                                <p:cTn id="99" presetID="22" presetClass="entr" presetSubtype="8" fill="hold" grpId="0" nodeType="afterEffect">
                                  <p:stCondLst>
                                    <p:cond delay="0"/>
                                  </p:stCondLst>
                                  <p:childTnLst>
                                    <p:set>
                                      <p:cBhvr>
                                        <p:cTn id="100" dur="1" fill="hold">
                                          <p:stCondLst>
                                            <p:cond delay="0"/>
                                          </p:stCondLst>
                                        </p:cTn>
                                        <p:tgtEl>
                                          <p:spTgt spid="61"/>
                                        </p:tgtEl>
                                        <p:attrNameLst>
                                          <p:attrName>style.visibility</p:attrName>
                                        </p:attrNameLst>
                                      </p:cBhvr>
                                      <p:to>
                                        <p:strVal val="visible"/>
                                      </p:to>
                                    </p:set>
                                    <p:animEffect transition="in" filter="wipe(left)">
                                      <p:cBhvr>
                                        <p:cTn id="101" dur="500"/>
                                        <p:tgtEl>
                                          <p:spTgt spid="61"/>
                                        </p:tgtEl>
                                      </p:cBhvr>
                                    </p:animEffect>
                                  </p:childTnLst>
                                </p:cTn>
                              </p:par>
                              <p:par>
                                <p:cTn id="102" presetID="22" presetClass="entr" presetSubtype="8" fill="hold" grpId="0" nodeType="withEffect">
                                  <p:stCondLst>
                                    <p:cond delay="0"/>
                                  </p:stCondLst>
                                  <p:childTnLst>
                                    <p:set>
                                      <p:cBhvr>
                                        <p:cTn id="103" dur="1" fill="hold">
                                          <p:stCondLst>
                                            <p:cond delay="0"/>
                                          </p:stCondLst>
                                        </p:cTn>
                                        <p:tgtEl>
                                          <p:spTgt spid="63"/>
                                        </p:tgtEl>
                                        <p:attrNameLst>
                                          <p:attrName>style.visibility</p:attrName>
                                        </p:attrNameLst>
                                      </p:cBhvr>
                                      <p:to>
                                        <p:strVal val="visible"/>
                                      </p:to>
                                    </p:set>
                                    <p:animEffect transition="in" filter="wipe(left)">
                                      <p:cBhvr>
                                        <p:cTn id="104" dur="500"/>
                                        <p:tgtEl>
                                          <p:spTgt spid="63"/>
                                        </p:tgtEl>
                                      </p:cBhvr>
                                    </p:animEffect>
                                  </p:childTnLst>
                                </p:cTn>
                              </p:par>
                              <p:par>
                                <p:cTn id="105" presetID="22" presetClass="entr" presetSubtype="8" fill="hold" grpId="0" nodeType="withEffect">
                                  <p:stCondLst>
                                    <p:cond delay="0"/>
                                  </p:stCondLst>
                                  <p:childTnLst>
                                    <p:set>
                                      <p:cBhvr>
                                        <p:cTn id="106" dur="1" fill="hold">
                                          <p:stCondLst>
                                            <p:cond delay="0"/>
                                          </p:stCondLst>
                                        </p:cTn>
                                        <p:tgtEl>
                                          <p:spTgt spid="65"/>
                                        </p:tgtEl>
                                        <p:attrNameLst>
                                          <p:attrName>style.visibility</p:attrName>
                                        </p:attrNameLst>
                                      </p:cBhvr>
                                      <p:to>
                                        <p:strVal val="visible"/>
                                      </p:to>
                                    </p:set>
                                    <p:animEffect transition="in" filter="wipe(left)">
                                      <p:cBhvr>
                                        <p:cTn id="107" dur="500"/>
                                        <p:tgtEl>
                                          <p:spTgt spid="65"/>
                                        </p:tgtEl>
                                      </p:cBhvr>
                                    </p:animEffect>
                                  </p:childTnLst>
                                </p:cTn>
                              </p:par>
                              <p:par>
                                <p:cTn id="108" presetID="22" presetClass="entr" presetSubtype="8" fill="hold" grpId="0" nodeType="withEffect">
                                  <p:stCondLst>
                                    <p:cond delay="0"/>
                                  </p:stCondLst>
                                  <p:childTnLst>
                                    <p:set>
                                      <p:cBhvr>
                                        <p:cTn id="109" dur="1" fill="hold">
                                          <p:stCondLst>
                                            <p:cond delay="0"/>
                                          </p:stCondLst>
                                        </p:cTn>
                                        <p:tgtEl>
                                          <p:spTgt spid="67"/>
                                        </p:tgtEl>
                                        <p:attrNameLst>
                                          <p:attrName>style.visibility</p:attrName>
                                        </p:attrNameLst>
                                      </p:cBhvr>
                                      <p:to>
                                        <p:strVal val="visible"/>
                                      </p:to>
                                    </p:set>
                                    <p:animEffect transition="in" filter="wipe(left)">
                                      <p:cBhvr>
                                        <p:cTn id="110" dur="500"/>
                                        <p:tgtEl>
                                          <p:spTgt spid="67"/>
                                        </p:tgtEl>
                                      </p:cBhvr>
                                    </p:animEffect>
                                  </p:childTnLst>
                                </p:cTn>
                              </p:par>
                            </p:childTnLst>
                          </p:cTn>
                        </p:par>
                        <p:par>
                          <p:cTn id="111" fill="hold">
                            <p:stCondLst>
                              <p:cond delay="5500"/>
                            </p:stCondLst>
                            <p:childTnLst>
                              <p:par>
                                <p:cTn id="112" presetID="10" presetClass="entr" presetSubtype="0" fill="hold" grpId="0" nodeType="afterEffect">
                                  <p:stCondLst>
                                    <p:cond delay="0"/>
                                  </p:stCondLst>
                                  <p:childTnLst>
                                    <p:set>
                                      <p:cBhvr>
                                        <p:cTn id="113" dur="1" fill="hold">
                                          <p:stCondLst>
                                            <p:cond delay="0"/>
                                          </p:stCondLst>
                                        </p:cTn>
                                        <p:tgtEl>
                                          <p:spTgt spid="72"/>
                                        </p:tgtEl>
                                        <p:attrNameLst>
                                          <p:attrName>style.visibility</p:attrName>
                                        </p:attrNameLst>
                                      </p:cBhvr>
                                      <p:to>
                                        <p:strVal val="visible"/>
                                      </p:to>
                                    </p:set>
                                    <p:animEffect transition="in" filter="fade">
                                      <p:cBhvr>
                                        <p:cTn id="114" dur="500"/>
                                        <p:tgtEl>
                                          <p:spTgt spid="72"/>
                                        </p:tgtEl>
                                      </p:cBhvr>
                                    </p:animEffect>
                                  </p:childTnLst>
                                </p:cTn>
                              </p:par>
                              <p:par>
                                <p:cTn id="115" presetID="10" presetClass="entr" presetSubtype="0" fill="hold" grpId="0" nodeType="withEffect">
                                  <p:stCondLst>
                                    <p:cond delay="0"/>
                                  </p:stCondLst>
                                  <p:childTnLst>
                                    <p:set>
                                      <p:cBhvr>
                                        <p:cTn id="116" dur="1" fill="hold">
                                          <p:stCondLst>
                                            <p:cond delay="0"/>
                                          </p:stCondLst>
                                        </p:cTn>
                                        <p:tgtEl>
                                          <p:spTgt spid="73"/>
                                        </p:tgtEl>
                                        <p:attrNameLst>
                                          <p:attrName>style.visibility</p:attrName>
                                        </p:attrNameLst>
                                      </p:cBhvr>
                                      <p:to>
                                        <p:strVal val="visible"/>
                                      </p:to>
                                    </p:set>
                                    <p:animEffect transition="in" filter="fade">
                                      <p:cBhvr>
                                        <p:cTn id="117" dur="500"/>
                                        <p:tgtEl>
                                          <p:spTgt spid="73"/>
                                        </p:tgtEl>
                                      </p:cBhvr>
                                    </p:animEffect>
                                  </p:childTnLst>
                                </p:cTn>
                              </p:par>
                              <p:par>
                                <p:cTn id="118" presetID="10" presetClass="entr" presetSubtype="0" fill="hold" grpId="0" nodeType="withEffect">
                                  <p:stCondLst>
                                    <p:cond delay="0"/>
                                  </p:stCondLst>
                                  <p:childTnLst>
                                    <p:set>
                                      <p:cBhvr>
                                        <p:cTn id="119" dur="1" fill="hold">
                                          <p:stCondLst>
                                            <p:cond delay="0"/>
                                          </p:stCondLst>
                                        </p:cTn>
                                        <p:tgtEl>
                                          <p:spTgt spid="74"/>
                                        </p:tgtEl>
                                        <p:attrNameLst>
                                          <p:attrName>style.visibility</p:attrName>
                                        </p:attrNameLst>
                                      </p:cBhvr>
                                      <p:to>
                                        <p:strVal val="visible"/>
                                      </p:to>
                                    </p:set>
                                    <p:animEffect transition="in" filter="fade">
                                      <p:cBhvr>
                                        <p:cTn id="120" dur="500"/>
                                        <p:tgtEl>
                                          <p:spTgt spid="74"/>
                                        </p:tgtEl>
                                      </p:cBhvr>
                                    </p:animEffect>
                                  </p:childTnLst>
                                </p:cTn>
                              </p:par>
                              <p:par>
                                <p:cTn id="121" presetID="10" presetClass="entr" presetSubtype="0" fill="hold" grpId="0" nodeType="withEffect">
                                  <p:stCondLst>
                                    <p:cond delay="0"/>
                                  </p:stCondLst>
                                  <p:childTnLst>
                                    <p:set>
                                      <p:cBhvr>
                                        <p:cTn id="122" dur="1" fill="hold">
                                          <p:stCondLst>
                                            <p:cond delay="0"/>
                                          </p:stCondLst>
                                        </p:cTn>
                                        <p:tgtEl>
                                          <p:spTgt spid="75"/>
                                        </p:tgtEl>
                                        <p:attrNameLst>
                                          <p:attrName>style.visibility</p:attrName>
                                        </p:attrNameLst>
                                      </p:cBhvr>
                                      <p:to>
                                        <p:strVal val="visible"/>
                                      </p:to>
                                    </p:set>
                                    <p:animEffect transition="in" filter="fade">
                                      <p:cBhvr>
                                        <p:cTn id="123" dur="500"/>
                                        <p:tgtEl>
                                          <p:spTgt spid="75"/>
                                        </p:tgtEl>
                                      </p:cBhvr>
                                    </p:animEffect>
                                  </p:childTnLst>
                                </p:cTn>
                              </p:par>
                              <p:par>
                                <p:cTn id="124" presetID="10" presetClass="entr" presetSubtype="0" fill="hold" grpId="0" nodeType="withEffect">
                                  <p:stCondLst>
                                    <p:cond delay="0"/>
                                  </p:stCondLst>
                                  <p:childTnLst>
                                    <p:set>
                                      <p:cBhvr>
                                        <p:cTn id="125" dur="1" fill="hold">
                                          <p:stCondLst>
                                            <p:cond delay="0"/>
                                          </p:stCondLst>
                                        </p:cTn>
                                        <p:tgtEl>
                                          <p:spTgt spid="68"/>
                                        </p:tgtEl>
                                        <p:attrNameLst>
                                          <p:attrName>style.visibility</p:attrName>
                                        </p:attrNameLst>
                                      </p:cBhvr>
                                      <p:to>
                                        <p:strVal val="visible"/>
                                      </p:to>
                                    </p:set>
                                    <p:animEffect transition="in" filter="fade">
                                      <p:cBhvr>
                                        <p:cTn id="126" dur="500"/>
                                        <p:tgtEl>
                                          <p:spTgt spid="68"/>
                                        </p:tgtEl>
                                      </p:cBhvr>
                                    </p:animEffect>
                                  </p:childTnLst>
                                </p:cTn>
                              </p:par>
                              <p:par>
                                <p:cTn id="127" presetID="10" presetClass="entr" presetSubtype="0" fill="hold" grpId="0" nodeType="withEffect">
                                  <p:stCondLst>
                                    <p:cond delay="0"/>
                                  </p:stCondLst>
                                  <p:childTnLst>
                                    <p:set>
                                      <p:cBhvr>
                                        <p:cTn id="128" dur="1" fill="hold">
                                          <p:stCondLst>
                                            <p:cond delay="0"/>
                                          </p:stCondLst>
                                        </p:cTn>
                                        <p:tgtEl>
                                          <p:spTgt spid="69"/>
                                        </p:tgtEl>
                                        <p:attrNameLst>
                                          <p:attrName>style.visibility</p:attrName>
                                        </p:attrNameLst>
                                      </p:cBhvr>
                                      <p:to>
                                        <p:strVal val="visible"/>
                                      </p:to>
                                    </p:set>
                                    <p:animEffect transition="in" filter="fade">
                                      <p:cBhvr>
                                        <p:cTn id="129" dur="500"/>
                                        <p:tgtEl>
                                          <p:spTgt spid="69"/>
                                        </p:tgtEl>
                                      </p:cBhvr>
                                    </p:animEffect>
                                  </p:childTnLst>
                                </p:cTn>
                              </p:par>
                              <p:par>
                                <p:cTn id="130" presetID="10" presetClass="entr" presetSubtype="0" fill="hold" grpId="0" nodeType="withEffect">
                                  <p:stCondLst>
                                    <p:cond delay="0"/>
                                  </p:stCondLst>
                                  <p:childTnLst>
                                    <p:set>
                                      <p:cBhvr>
                                        <p:cTn id="131" dur="1" fill="hold">
                                          <p:stCondLst>
                                            <p:cond delay="0"/>
                                          </p:stCondLst>
                                        </p:cTn>
                                        <p:tgtEl>
                                          <p:spTgt spid="70"/>
                                        </p:tgtEl>
                                        <p:attrNameLst>
                                          <p:attrName>style.visibility</p:attrName>
                                        </p:attrNameLst>
                                      </p:cBhvr>
                                      <p:to>
                                        <p:strVal val="visible"/>
                                      </p:to>
                                    </p:set>
                                    <p:animEffect transition="in" filter="fade">
                                      <p:cBhvr>
                                        <p:cTn id="132" dur="500"/>
                                        <p:tgtEl>
                                          <p:spTgt spid="70"/>
                                        </p:tgtEl>
                                      </p:cBhvr>
                                    </p:animEffect>
                                  </p:childTnLst>
                                </p:cTn>
                              </p:par>
                              <p:par>
                                <p:cTn id="133" presetID="10" presetClass="entr" presetSubtype="0" fill="hold" grpId="0" nodeType="withEffect">
                                  <p:stCondLst>
                                    <p:cond delay="0"/>
                                  </p:stCondLst>
                                  <p:childTnLst>
                                    <p:set>
                                      <p:cBhvr>
                                        <p:cTn id="134" dur="1" fill="hold">
                                          <p:stCondLst>
                                            <p:cond delay="0"/>
                                          </p:stCondLst>
                                        </p:cTn>
                                        <p:tgtEl>
                                          <p:spTgt spid="71"/>
                                        </p:tgtEl>
                                        <p:attrNameLst>
                                          <p:attrName>style.visibility</p:attrName>
                                        </p:attrNameLst>
                                      </p:cBhvr>
                                      <p:to>
                                        <p:strVal val="visible"/>
                                      </p:to>
                                    </p:set>
                                    <p:animEffect transition="in" filter="fade">
                                      <p:cBhvr>
                                        <p:cTn id="135" dur="500"/>
                                        <p:tgtEl>
                                          <p:spTgt spid="7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 grpId="0"/>
      <p:bldP spid="24" grpId="0"/>
      <p:bldP spid="25" grpId="0"/>
      <p:bldP spid="39" grpId="0"/>
      <p:bldP spid="40" grpId="0"/>
      <p:bldP spid="41" grpId="0"/>
      <p:bldP spid="45" grpId="0" animBg="1"/>
      <p:bldP spid="47" grpId="0" animBg="1"/>
      <p:bldP spid="49" grpId="0" animBg="1"/>
      <p:bldP spid="51" grpId="0" animBg="1"/>
      <p:bldP spid="52" grpId="0"/>
      <p:bldP spid="53" grpId="0"/>
      <p:bldP spid="54" grpId="0"/>
      <p:bldP spid="55" grpId="0"/>
      <p:bldP spid="56" grpId="0" animBg="1"/>
      <p:bldP spid="57" grpId="0" animBg="1"/>
      <p:bldP spid="58" grpId="0" animBg="1"/>
      <p:bldP spid="59" grpId="0" animBg="1"/>
      <p:bldP spid="61" grpId="0" animBg="1"/>
      <p:bldP spid="63" grpId="0" animBg="1"/>
      <p:bldP spid="65" grpId="0" animBg="1"/>
      <p:bldP spid="67" grpId="0" animBg="1"/>
      <p:bldP spid="68" grpId="0"/>
      <p:bldP spid="69" grpId="0"/>
      <p:bldP spid="70" grpId="0"/>
      <p:bldP spid="71" grpId="0"/>
      <p:bldP spid="72" grpId="0" animBg="1"/>
      <p:bldP spid="73" grpId="0" animBg="1"/>
      <p:bldP spid="74" grpId="0" animBg="1"/>
      <p:bldP spid="75" grpId="0" animBg="1"/>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7" name="TextBox 46"/>
          <p:cNvSpPr txBox="1"/>
          <p:nvPr/>
        </p:nvSpPr>
        <p:spPr>
          <a:xfrm>
            <a:off x="685801" y="4177575"/>
            <a:ext cx="1666494" cy="276999"/>
          </a:xfrm>
          <a:prstGeom prst="rect">
            <a:avLst/>
          </a:prstGeom>
          <a:noFill/>
        </p:spPr>
        <p:txBody>
          <a:bodyPr wrap="square" rtlCol="0" anchor="ctr">
            <a:spAutoFit/>
          </a:bodyPr>
          <a:lstStyle/>
          <a:p>
            <a:pPr algn="ctr"/>
            <a:r>
              <a:rPr lang="en-US" sz="1200" b="1" dirty="0">
                <a:solidFill>
                  <a:schemeClr val="tx2"/>
                </a:solidFill>
              </a:rPr>
              <a:t>Web Design</a:t>
            </a:r>
          </a:p>
        </p:txBody>
      </p:sp>
      <p:sp>
        <p:nvSpPr>
          <p:cNvPr id="48" name="TextBox 47"/>
          <p:cNvSpPr txBox="1"/>
          <p:nvPr/>
        </p:nvSpPr>
        <p:spPr>
          <a:xfrm>
            <a:off x="685446" y="4395735"/>
            <a:ext cx="1667204" cy="577081"/>
          </a:xfrm>
          <a:prstGeom prst="rect">
            <a:avLst/>
          </a:prstGeom>
          <a:noFill/>
        </p:spPr>
        <p:txBody>
          <a:bodyPr wrap="square" rtlCol="0" anchor="ctr">
            <a:spAutoFit/>
          </a:bodyPr>
          <a:lstStyle/>
          <a:p>
            <a:pPr algn="ctr"/>
            <a:r>
              <a:rPr lang="en-US" sz="1050" dirty="0">
                <a:solidFill>
                  <a:schemeClr val="tx2"/>
                </a:solidFill>
              </a:rPr>
              <a:t>Lorem ipsum dolor sit amet, consectetuer adipiscing elit. Aenean</a:t>
            </a:r>
            <a:endParaRPr lang="en-US" sz="1050" b="1" dirty="0">
              <a:solidFill>
                <a:schemeClr val="tx2"/>
              </a:solidFill>
            </a:endParaRPr>
          </a:p>
        </p:txBody>
      </p:sp>
      <p:sp>
        <p:nvSpPr>
          <p:cNvPr id="67" name="Freeform 9"/>
          <p:cNvSpPr>
            <a:spLocks/>
          </p:cNvSpPr>
          <p:nvPr/>
        </p:nvSpPr>
        <p:spPr bwMode="auto">
          <a:xfrm>
            <a:off x="934907" y="2883948"/>
            <a:ext cx="1168281" cy="1169068"/>
          </a:xfrm>
          <a:prstGeom prst="ellipse">
            <a:avLst/>
          </a:prstGeom>
          <a:solidFill>
            <a:schemeClr val="accent1"/>
          </a:solidFill>
          <a:ln w="63500" cmpd="dbl">
            <a:noFill/>
            <a:prstDash val="dash"/>
          </a:ln>
        </p:spPr>
        <p:txBody>
          <a:bodyPr vert="horz" wrap="square" lIns="91440" tIns="45720" rIns="91440" bIns="45720" numCol="1" anchor="t" anchorCtr="0" compatLnSpc="1">
            <a:prstTxWarp prst="textNoShape">
              <a:avLst/>
            </a:prstTxWarp>
          </a:bodyPr>
          <a:lstStyle/>
          <a:p>
            <a:endParaRPr lang="en-US" dirty="0"/>
          </a:p>
        </p:txBody>
      </p:sp>
      <p:sp>
        <p:nvSpPr>
          <p:cNvPr id="55" name="Freeform 341"/>
          <p:cNvSpPr>
            <a:spLocks noEditPoints="1"/>
          </p:cNvSpPr>
          <p:nvPr/>
        </p:nvSpPr>
        <p:spPr bwMode="auto">
          <a:xfrm>
            <a:off x="1308660" y="3285507"/>
            <a:ext cx="420778" cy="365950"/>
          </a:xfrm>
          <a:custGeom>
            <a:avLst/>
            <a:gdLst>
              <a:gd name="T0" fmla="*/ 488 w 501"/>
              <a:gd name="T1" fmla="*/ 12 h 434"/>
              <a:gd name="T2" fmla="*/ 459 w 501"/>
              <a:gd name="T3" fmla="*/ 0 h 434"/>
              <a:gd name="T4" fmla="*/ 42 w 501"/>
              <a:gd name="T5" fmla="*/ 0 h 434"/>
              <a:gd name="T6" fmla="*/ 12 w 501"/>
              <a:gd name="T7" fmla="*/ 12 h 434"/>
              <a:gd name="T8" fmla="*/ 0 w 501"/>
              <a:gd name="T9" fmla="*/ 42 h 434"/>
              <a:gd name="T10" fmla="*/ 0 w 501"/>
              <a:gd name="T11" fmla="*/ 325 h 434"/>
              <a:gd name="T12" fmla="*/ 12 w 501"/>
              <a:gd name="T13" fmla="*/ 355 h 434"/>
              <a:gd name="T14" fmla="*/ 42 w 501"/>
              <a:gd name="T15" fmla="*/ 367 h 434"/>
              <a:gd name="T16" fmla="*/ 184 w 501"/>
              <a:gd name="T17" fmla="*/ 367 h 434"/>
              <a:gd name="T18" fmla="*/ 179 w 501"/>
              <a:gd name="T19" fmla="*/ 387 h 434"/>
              <a:gd name="T20" fmla="*/ 171 w 501"/>
              <a:gd name="T21" fmla="*/ 406 h 434"/>
              <a:gd name="T22" fmla="*/ 167 w 501"/>
              <a:gd name="T23" fmla="*/ 417 h 434"/>
              <a:gd name="T24" fmla="*/ 172 w 501"/>
              <a:gd name="T25" fmla="*/ 429 h 434"/>
              <a:gd name="T26" fmla="*/ 184 w 501"/>
              <a:gd name="T27" fmla="*/ 434 h 434"/>
              <a:gd name="T28" fmla="*/ 317 w 501"/>
              <a:gd name="T29" fmla="*/ 434 h 434"/>
              <a:gd name="T30" fmla="*/ 329 w 501"/>
              <a:gd name="T31" fmla="*/ 429 h 434"/>
              <a:gd name="T32" fmla="*/ 334 w 501"/>
              <a:gd name="T33" fmla="*/ 417 h 434"/>
              <a:gd name="T34" fmla="*/ 330 w 501"/>
              <a:gd name="T35" fmla="*/ 406 h 434"/>
              <a:gd name="T36" fmla="*/ 321 w 501"/>
              <a:gd name="T37" fmla="*/ 387 h 434"/>
              <a:gd name="T38" fmla="*/ 317 w 501"/>
              <a:gd name="T39" fmla="*/ 367 h 434"/>
              <a:gd name="T40" fmla="*/ 459 w 501"/>
              <a:gd name="T41" fmla="*/ 367 h 434"/>
              <a:gd name="T42" fmla="*/ 488 w 501"/>
              <a:gd name="T43" fmla="*/ 355 h 434"/>
              <a:gd name="T44" fmla="*/ 501 w 501"/>
              <a:gd name="T45" fmla="*/ 325 h 434"/>
              <a:gd name="T46" fmla="*/ 501 w 501"/>
              <a:gd name="T47" fmla="*/ 42 h 434"/>
              <a:gd name="T48" fmla="*/ 488 w 501"/>
              <a:gd name="T49" fmla="*/ 12 h 434"/>
              <a:gd name="T50" fmla="*/ 467 w 501"/>
              <a:gd name="T51" fmla="*/ 259 h 434"/>
              <a:gd name="T52" fmla="*/ 465 w 501"/>
              <a:gd name="T53" fmla="*/ 264 h 434"/>
              <a:gd name="T54" fmla="*/ 459 w 501"/>
              <a:gd name="T55" fmla="*/ 267 h 434"/>
              <a:gd name="T56" fmla="*/ 42 w 501"/>
              <a:gd name="T57" fmla="*/ 267 h 434"/>
              <a:gd name="T58" fmla="*/ 36 w 501"/>
              <a:gd name="T59" fmla="*/ 264 h 434"/>
              <a:gd name="T60" fmla="*/ 33 w 501"/>
              <a:gd name="T61" fmla="*/ 259 h 434"/>
              <a:gd name="T62" fmla="*/ 33 w 501"/>
              <a:gd name="T63" fmla="*/ 42 h 434"/>
              <a:gd name="T64" fmla="*/ 36 w 501"/>
              <a:gd name="T65" fmla="*/ 36 h 434"/>
              <a:gd name="T66" fmla="*/ 42 w 501"/>
              <a:gd name="T67" fmla="*/ 33 h 434"/>
              <a:gd name="T68" fmla="*/ 459 w 501"/>
              <a:gd name="T69" fmla="*/ 33 h 434"/>
              <a:gd name="T70" fmla="*/ 465 w 501"/>
              <a:gd name="T71" fmla="*/ 36 h 434"/>
              <a:gd name="T72" fmla="*/ 467 w 501"/>
              <a:gd name="T73" fmla="*/ 42 h 434"/>
              <a:gd name="T74" fmla="*/ 467 w 501"/>
              <a:gd name="T75" fmla="*/ 259 h 434"/>
              <a:gd name="T76" fmla="*/ 467 w 501"/>
              <a:gd name="T77" fmla="*/ 259 h 434"/>
              <a:gd name="T78" fmla="*/ 467 w 501"/>
              <a:gd name="T79" fmla="*/ 259 h 4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01" h="434">
                <a:moveTo>
                  <a:pt x="488" y="12"/>
                </a:moveTo>
                <a:cubicBezTo>
                  <a:pt x="480" y="4"/>
                  <a:pt x="470" y="0"/>
                  <a:pt x="459" y="0"/>
                </a:cubicBezTo>
                <a:cubicBezTo>
                  <a:pt x="42" y="0"/>
                  <a:pt x="42" y="0"/>
                  <a:pt x="42" y="0"/>
                </a:cubicBezTo>
                <a:cubicBezTo>
                  <a:pt x="30" y="0"/>
                  <a:pt x="20" y="4"/>
                  <a:pt x="12" y="12"/>
                </a:cubicBezTo>
                <a:cubicBezTo>
                  <a:pt x="4" y="20"/>
                  <a:pt x="0" y="30"/>
                  <a:pt x="0" y="42"/>
                </a:cubicBezTo>
                <a:cubicBezTo>
                  <a:pt x="0" y="325"/>
                  <a:pt x="0" y="325"/>
                  <a:pt x="0" y="325"/>
                </a:cubicBezTo>
                <a:cubicBezTo>
                  <a:pt x="0" y="337"/>
                  <a:pt x="4" y="347"/>
                  <a:pt x="12" y="355"/>
                </a:cubicBezTo>
                <a:cubicBezTo>
                  <a:pt x="20" y="363"/>
                  <a:pt x="30" y="367"/>
                  <a:pt x="42" y="367"/>
                </a:cubicBezTo>
                <a:cubicBezTo>
                  <a:pt x="184" y="367"/>
                  <a:pt x="184" y="367"/>
                  <a:pt x="184" y="367"/>
                </a:cubicBezTo>
                <a:cubicBezTo>
                  <a:pt x="184" y="374"/>
                  <a:pt x="182" y="380"/>
                  <a:pt x="179" y="387"/>
                </a:cubicBezTo>
                <a:cubicBezTo>
                  <a:pt x="177" y="394"/>
                  <a:pt x="174" y="400"/>
                  <a:pt x="171" y="406"/>
                </a:cubicBezTo>
                <a:cubicBezTo>
                  <a:pt x="168" y="411"/>
                  <a:pt x="167" y="415"/>
                  <a:pt x="167" y="417"/>
                </a:cubicBezTo>
                <a:cubicBezTo>
                  <a:pt x="167" y="422"/>
                  <a:pt x="169" y="426"/>
                  <a:pt x="172" y="429"/>
                </a:cubicBezTo>
                <a:cubicBezTo>
                  <a:pt x="175" y="432"/>
                  <a:pt x="179" y="434"/>
                  <a:pt x="184" y="434"/>
                </a:cubicBezTo>
                <a:cubicBezTo>
                  <a:pt x="317" y="434"/>
                  <a:pt x="317" y="434"/>
                  <a:pt x="317" y="434"/>
                </a:cubicBezTo>
                <a:cubicBezTo>
                  <a:pt x="322" y="434"/>
                  <a:pt x="325" y="432"/>
                  <a:pt x="329" y="429"/>
                </a:cubicBezTo>
                <a:cubicBezTo>
                  <a:pt x="332" y="426"/>
                  <a:pt x="334" y="422"/>
                  <a:pt x="334" y="417"/>
                </a:cubicBezTo>
                <a:cubicBezTo>
                  <a:pt x="334" y="415"/>
                  <a:pt x="332" y="411"/>
                  <a:pt x="330" y="406"/>
                </a:cubicBezTo>
                <a:cubicBezTo>
                  <a:pt x="327" y="400"/>
                  <a:pt x="324" y="394"/>
                  <a:pt x="321" y="387"/>
                </a:cubicBezTo>
                <a:cubicBezTo>
                  <a:pt x="318" y="380"/>
                  <a:pt x="317" y="374"/>
                  <a:pt x="317" y="367"/>
                </a:cubicBezTo>
                <a:cubicBezTo>
                  <a:pt x="459" y="367"/>
                  <a:pt x="459" y="367"/>
                  <a:pt x="459" y="367"/>
                </a:cubicBezTo>
                <a:cubicBezTo>
                  <a:pt x="470" y="367"/>
                  <a:pt x="480" y="363"/>
                  <a:pt x="488" y="355"/>
                </a:cubicBezTo>
                <a:cubicBezTo>
                  <a:pt x="496" y="347"/>
                  <a:pt x="501" y="337"/>
                  <a:pt x="501" y="325"/>
                </a:cubicBezTo>
                <a:cubicBezTo>
                  <a:pt x="501" y="42"/>
                  <a:pt x="501" y="42"/>
                  <a:pt x="501" y="42"/>
                </a:cubicBezTo>
                <a:cubicBezTo>
                  <a:pt x="501" y="30"/>
                  <a:pt x="496" y="20"/>
                  <a:pt x="488" y="12"/>
                </a:cubicBezTo>
                <a:close/>
                <a:moveTo>
                  <a:pt x="467" y="259"/>
                </a:moveTo>
                <a:cubicBezTo>
                  <a:pt x="467" y="261"/>
                  <a:pt x="466" y="263"/>
                  <a:pt x="465" y="264"/>
                </a:cubicBezTo>
                <a:cubicBezTo>
                  <a:pt x="463" y="266"/>
                  <a:pt x="461" y="267"/>
                  <a:pt x="459" y="267"/>
                </a:cubicBezTo>
                <a:cubicBezTo>
                  <a:pt x="42" y="267"/>
                  <a:pt x="42" y="267"/>
                  <a:pt x="42" y="267"/>
                </a:cubicBezTo>
                <a:cubicBezTo>
                  <a:pt x="39" y="267"/>
                  <a:pt x="38" y="266"/>
                  <a:pt x="36" y="264"/>
                </a:cubicBezTo>
                <a:cubicBezTo>
                  <a:pt x="34" y="263"/>
                  <a:pt x="33" y="261"/>
                  <a:pt x="33" y="259"/>
                </a:cubicBezTo>
                <a:cubicBezTo>
                  <a:pt x="33" y="42"/>
                  <a:pt x="33" y="42"/>
                  <a:pt x="33" y="42"/>
                </a:cubicBezTo>
                <a:cubicBezTo>
                  <a:pt x="33" y="39"/>
                  <a:pt x="34" y="37"/>
                  <a:pt x="36" y="36"/>
                </a:cubicBezTo>
                <a:cubicBezTo>
                  <a:pt x="38" y="34"/>
                  <a:pt x="39" y="33"/>
                  <a:pt x="42" y="33"/>
                </a:cubicBezTo>
                <a:cubicBezTo>
                  <a:pt x="459" y="33"/>
                  <a:pt x="459" y="33"/>
                  <a:pt x="459" y="33"/>
                </a:cubicBezTo>
                <a:cubicBezTo>
                  <a:pt x="461" y="33"/>
                  <a:pt x="463" y="34"/>
                  <a:pt x="465" y="36"/>
                </a:cubicBezTo>
                <a:cubicBezTo>
                  <a:pt x="466" y="37"/>
                  <a:pt x="467" y="39"/>
                  <a:pt x="467" y="42"/>
                </a:cubicBezTo>
                <a:lnTo>
                  <a:pt x="467" y="259"/>
                </a:lnTo>
                <a:close/>
                <a:moveTo>
                  <a:pt x="467" y="259"/>
                </a:moveTo>
                <a:cubicBezTo>
                  <a:pt x="467" y="259"/>
                  <a:pt x="467" y="259"/>
                  <a:pt x="467" y="259"/>
                </a:cubicBezTo>
              </a:path>
            </a:pathLst>
          </a:custGeom>
          <a:solidFill>
            <a:schemeClr val="bg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56" name="TextBox 55"/>
          <p:cNvSpPr txBox="1"/>
          <p:nvPr/>
        </p:nvSpPr>
        <p:spPr>
          <a:xfrm>
            <a:off x="3669353" y="781949"/>
            <a:ext cx="1805302" cy="553998"/>
          </a:xfrm>
          <a:prstGeom prst="rect">
            <a:avLst/>
          </a:prstGeom>
          <a:noFill/>
        </p:spPr>
        <p:txBody>
          <a:bodyPr wrap="none" rtlCol="0" anchor="ctr">
            <a:spAutoFit/>
          </a:bodyPr>
          <a:lstStyle/>
          <a:p>
            <a:pPr algn="ctr"/>
            <a:r>
              <a:rPr lang="en-US" sz="3000" dirty="0">
                <a:solidFill>
                  <a:schemeClr val="accent1"/>
                </a:solidFill>
                <a:latin typeface="+mj-lt"/>
              </a:rPr>
              <a:t>Our</a:t>
            </a:r>
            <a:r>
              <a:rPr lang="en-US" sz="3000" dirty="0">
                <a:solidFill>
                  <a:schemeClr val="tx2"/>
                </a:solidFill>
                <a:latin typeface="+mj-lt"/>
              </a:rPr>
              <a:t> Services</a:t>
            </a:r>
          </a:p>
        </p:txBody>
      </p:sp>
      <p:sp>
        <p:nvSpPr>
          <p:cNvPr id="57" name="TextBox 56"/>
          <p:cNvSpPr txBox="1"/>
          <p:nvPr/>
        </p:nvSpPr>
        <p:spPr>
          <a:xfrm>
            <a:off x="685801" y="1243614"/>
            <a:ext cx="7772400" cy="369332"/>
          </a:xfrm>
          <a:prstGeom prst="rect">
            <a:avLst/>
          </a:prstGeom>
          <a:noFill/>
        </p:spPr>
        <p:txBody>
          <a:bodyPr wrap="square" rtlCol="0" anchor="ctr">
            <a:spAutoFit/>
          </a:bodyPr>
          <a:lstStyle/>
          <a:p>
            <a:pPr algn="ctr"/>
            <a:r>
              <a:rPr lang="en-US" sz="900" dirty="0">
                <a:solidFill>
                  <a:schemeClr val="tx2"/>
                </a:solidFill>
              </a:rPr>
              <a:t>Lorem ipsum dolor sit amet, consectetuer adipiscing elit. Aenean commodo ligula eget dolor. </a:t>
            </a:r>
            <a:r>
              <a:rPr lang="en-US" sz="900" b="1" dirty="0">
                <a:solidFill>
                  <a:schemeClr val="accent1"/>
                </a:solidFill>
              </a:rPr>
              <a:t>Aenean massa. Cum sociis natoque penatibus </a:t>
            </a:r>
            <a:r>
              <a:rPr lang="en-US" sz="900" dirty="0">
                <a:solidFill>
                  <a:schemeClr val="tx2"/>
                </a:solidFill>
              </a:rPr>
              <a:t>magnis dis parturient montes, nascetur ridiculus mus. Donec quam felis, ultricies nec, pellentesque eu, pretium quis, sem.</a:t>
            </a:r>
          </a:p>
        </p:txBody>
      </p:sp>
      <p:sp>
        <p:nvSpPr>
          <p:cNvPr id="78" name="TextBox 77"/>
          <p:cNvSpPr txBox="1"/>
          <p:nvPr/>
        </p:nvSpPr>
        <p:spPr>
          <a:xfrm>
            <a:off x="2690755" y="4177575"/>
            <a:ext cx="1666494" cy="276999"/>
          </a:xfrm>
          <a:prstGeom prst="rect">
            <a:avLst/>
          </a:prstGeom>
          <a:noFill/>
        </p:spPr>
        <p:txBody>
          <a:bodyPr wrap="square" rtlCol="0" anchor="ctr">
            <a:spAutoFit/>
          </a:bodyPr>
          <a:lstStyle/>
          <a:p>
            <a:pPr algn="ctr"/>
            <a:r>
              <a:rPr lang="en-US" sz="1200" b="1" dirty="0">
                <a:solidFill>
                  <a:schemeClr val="tx2"/>
                </a:solidFill>
              </a:rPr>
              <a:t>Web Solutions</a:t>
            </a:r>
          </a:p>
        </p:txBody>
      </p:sp>
      <p:sp>
        <p:nvSpPr>
          <p:cNvPr id="76" name="Freeform 9"/>
          <p:cNvSpPr>
            <a:spLocks/>
          </p:cNvSpPr>
          <p:nvPr/>
        </p:nvSpPr>
        <p:spPr bwMode="auto">
          <a:xfrm>
            <a:off x="2939861" y="2883948"/>
            <a:ext cx="1168281" cy="1169067"/>
          </a:xfrm>
          <a:prstGeom prst="ellipse">
            <a:avLst/>
          </a:prstGeom>
          <a:solidFill>
            <a:schemeClr val="accent2"/>
          </a:solidFill>
          <a:ln w="63500" cmpd="dbl">
            <a:noFill/>
            <a:prstDash val="dash"/>
          </a:ln>
        </p:spPr>
        <p:txBody>
          <a:bodyPr vert="horz" wrap="square" lIns="91440" tIns="45720" rIns="91440" bIns="45720" numCol="1" anchor="t" anchorCtr="0" compatLnSpc="1">
            <a:prstTxWarp prst="textNoShape">
              <a:avLst/>
            </a:prstTxWarp>
          </a:bodyPr>
          <a:lstStyle/>
          <a:p>
            <a:endParaRPr lang="en-US"/>
          </a:p>
        </p:txBody>
      </p:sp>
      <p:grpSp>
        <p:nvGrpSpPr>
          <p:cNvPr id="3" name="Group 2"/>
          <p:cNvGrpSpPr/>
          <p:nvPr/>
        </p:nvGrpSpPr>
        <p:grpSpPr>
          <a:xfrm>
            <a:off x="3344215" y="3288696"/>
            <a:ext cx="359574" cy="359573"/>
            <a:chOff x="7280275" y="961232"/>
            <a:chExt cx="447676" cy="447675"/>
          </a:xfrm>
          <a:solidFill>
            <a:schemeClr val="bg2"/>
          </a:solidFill>
        </p:grpSpPr>
        <p:sp>
          <p:nvSpPr>
            <p:cNvPr id="53" name="Freeform 37"/>
            <p:cNvSpPr>
              <a:spLocks noEditPoints="1"/>
            </p:cNvSpPr>
            <p:nvPr/>
          </p:nvSpPr>
          <p:spPr bwMode="auto">
            <a:xfrm>
              <a:off x="7280275" y="1134270"/>
              <a:ext cx="274638" cy="274637"/>
            </a:xfrm>
            <a:custGeom>
              <a:avLst/>
              <a:gdLst>
                <a:gd name="T0" fmla="*/ 187 w 263"/>
                <a:gd name="T1" fmla="*/ 0 h 262"/>
                <a:gd name="T2" fmla="*/ 10 w 263"/>
                <a:gd name="T3" fmla="*/ 177 h 262"/>
                <a:gd name="T4" fmla="*/ 0 w 263"/>
                <a:gd name="T5" fmla="*/ 201 h 262"/>
                <a:gd name="T6" fmla="*/ 10 w 263"/>
                <a:gd name="T7" fmla="*/ 225 h 262"/>
                <a:gd name="T8" fmla="*/ 38 w 263"/>
                <a:gd name="T9" fmla="*/ 253 h 262"/>
                <a:gd name="T10" fmla="*/ 61 w 263"/>
                <a:gd name="T11" fmla="*/ 262 h 262"/>
                <a:gd name="T12" fmla="*/ 85 w 263"/>
                <a:gd name="T13" fmla="*/ 253 h 262"/>
                <a:gd name="T14" fmla="*/ 263 w 263"/>
                <a:gd name="T15" fmla="*/ 75 h 262"/>
                <a:gd name="T16" fmla="*/ 217 w 263"/>
                <a:gd name="T17" fmla="*/ 45 h 262"/>
                <a:gd name="T18" fmla="*/ 187 w 263"/>
                <a:gd name="T19" fmla="*/ 0 h 262"/>
                <a:gd name="T20" fmla="*/ 90 w 263"/>
                <a:gd name="T21" fmla="*/ 196 h 262"/>
                <a:gd name="T22" fmla="*/ 78 w 263"/>
                <a:gd name="T23" fmla="*/ 201 h 262"/>
                <a:gd name="T24" fmla="*/ 66 w 263"/>
                <a:gd name="T25" fmla="*/ 196 h 262"/>
                <a:gd name="T26" fmla="*/ 61 w 263"/>
                <a:gd name="T27" fmla="*/ 184 h 262"/>
                <a:gd name="T28" fmla="*/ 66 w 263"/>
                <a:gd name="T29" fmla="*/ 173 h 262"/>
                <a:gd name="T30" fmla="*/ 78 w 263"/>
                <a:gd name="T31" fmla="*/ 168 h 262"/>
                <a:gd name="T32" fmla="*/ 90 w 263"/>
                <a:gd name="T33" fmla="*/ 173 h 262"/>
                <a:gd name="T34" fmla="*/ 95 w 263"/>
                <a:gd name="T35" fmla="*/ 184 h 262"/>
                <a:gd name="T36" fmla="*/ 90 w 263"/>
                <a:gd name="T37" fmla="*/ 196 h 262"/>
                <a:gd name="T38" fmla="*/ 90 w 263"/>
                <a:gd name="T39" fmla="*/ 196 h 262"/>
                <a:gd name="T40" fmla="*/ 90 w 263"/>
                <a:gd name="T41" fmla="*/ 196 h 2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63" h="262">
                  <a:moveTo>
                    <a:pt x="187" y="0"/>
                  </a:moveTo>
                  <a:cubicBezTo>
                    <a:pt x="10" y="177"/>
                    <a:pt x="10" y="177"/>
                    <a:pt x="10" y="177"/>
                  </a:cubicBezTo>
                  <a:cubicBezTo>
                    <a:pt x="3" y="184"/>
                    <a:pt x="0" y="192"/>
                    <a:pt x="0" y="201"/>
                  </a:cubicBezTo>
                  <a:cubicBezTo>
                    <a:pt x="0" y="210"/>
                    <a:pt x="3" y="218"/>
                    <a:pt x="10" y="225"/>
                  </a:cubicBezTo>
                  <a:cubicBezTo>
                    <a:pt x="38" y="253"/>
                    <a:pt x="38" y="253"/>
                    <a:pt x="38" y="253"/>
                  </a:cubicBezTo>
                  <a:cubicBezTo>
                    <a:pt x="44" y="259"/>
                    <a:pt x="52" y="262"/>
                    <a:pt x="61" y="262"/>
                  </a:cubicBezTo>
                  <a:cubicBezTo>
                    <a:pt x="70" y="262"/>
                    <a:pt x="78" y="259"/>
                    <a:pt x="85" y="253"/>
                  </a:cubicBezTo>
                  <a:cubicBezTo>
                    <a:pt x="263" y="75"/>
                    <a:pt x="263" y="75"/>
                    <a:pt x="263" y="75"/>
                  </a:cubicBezTo>
                  <a:cubicBezTo>
                    <a:pt x="246" y="68"/>
                    <a:pt x="230" y="58"/>
                    <a:pt x="217" y="45"/>
                  </a:cubicBezTo>
                  <a:cubicBezTo>
                    <a:pt x="204" y="32"/>
                    <a:pt x="194" y="17"/>
                    <a:pt x="187" y="0"/>
                  </a:cubicBezTo>
                  <a:close/>
                  <a:moveTo>
                    <a:pt x="90" y="196"/>
                  </a:moveTo>
                  <a:cubicBezTo>
                    <a:pt x="86" y="199"/>
                    <a:pt x="82" y="201"/>
                    <a:pt x="78" y="201"/>
                  </a:cubicBezTo>
                  <a:cubicBezTo>
                    <a:pt x="73" y="201"/>
                    <a:pt x="70" y="199"/>
                    <a:pt x="66" y="196"/>
                  </a:cubicBezTo>
                  <a:cubicBezTo>
                    <a:pt x="63" y="193"/>
                    <a:pt x="61" y="189"/>
                    <a:pt x="61" y="184"/>
                  </a:cubicBezTo>
                  <a:cubicBezTo>
                    <a:pt x="61" y="180"/>
                    <a:pt x="63" y="176"/>
                    <a:pt x="66" y="173"/>
                  </a:cubicBezTo>
                  <a:cubicBezTo>
                    <a:pt x="70" y="169"/>
                    <a:pt x="73" y="168"/>
                    <a:pt x="78" y="168"/>
                  </a:cubicBezTo>
                  <a:cubicBezTo>
                    <a:pt x="82" y="168"/>
                    <a:pt x="86" y="169"/>
                    <a:pt x="90" y="173"/>
                  </a:cubicBezTo>
                  <a:cubicBezTo>
                    <a:pt x="93" y="176"/>
                    <a:pt x="95" y="180"/>
                    <a:pt x="95" y="184"/>
                  </a:cubicBezTo>
                  <a:cubicBezTo>
                    <a:pt x="95" y="189"/>
                    <a:pt x="93" y="193"/>
                    <a:pt x="90" y="196"/>
                  </a:cubicBezTo>
                  <a:close/>
                  <a:moveTo>
                    <a:pt x="90" y="196"/>
                  </a:moveTo>
                  <a:cubicBezTo>
                    <a:pt x="90" y="196"/>
                    <a:pt x="90" y="196"/>
                    <a:pt x="90" y="19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4" name="Freeform 38"/>
            <p:cNvSpPr>
              <a:spLocks noEditPoints="1"/>
            </p:cNvSpPr>
            <p:nvPr/>
          </p:nvSpPr>
          <p:spPr bwMode="auto">
            <a:xfrm>
              <a:off x="7485063" y="961232"/>
              <a:ext cx="242888" cy="244475"/>
            </a:xfrm>
            <a:custGeom>
              <a:avLst/>
              <a:gdLst>
                <a:gd name="T0" fmla="*/ 231 w 233"/>
                <a:gd name="T1" fmla="*/ 121 h 234"/>
                <a:gd name="T2" fmla="*/ 224 w 233"/>
                <a:gd name="T3" fmla="*/ 118 h 234"/>
                <a:gd name="T4" fmla="*/ 206 w 233"/>
                <a:gd name="T5" fmla="*/ 128 h 234"/>
                <a:gd name="T6" fmla="*/ 171 w 233"/>
                <a:gd name="T7" fmla="*/ 149 h 234"/>
                <a:gd name="T8" fmla="*/ 150 w 233"/>
                <a:gd name="T9" fmla="*/ 161 h 234"/>
                <a:gd name="T10" fmla="*/ 100 w 233"/>
                <a:gd name="T11" fmla="*/ 133 h 234"/>
                <a:gd name="T12" fmla="*/ 100 w 233"/>
                <a:gd name="T13" fmla="*/ 75 h 234"/>
                <a:gd name="T14" fmla="*/ 176 w 233"/>
                <a:gd name="T15" fmla="*/ 31 h 234"/>
                <a:gd name="T16" fmla="*/ 180 w 233"/>
                <a:gd name="T17" fmla="*/ 24 h 234"/>
                <a:gd name="T18" fmla="*/ 176 w 233"/>
                <a:gd name="T19" fmla="*/ 16 h 234"/>
                <a:gd name="T20" fmla="*/ 148 w 233"/>
                <a:gd name="T21" fmla="*/ 4 h 234"/>
                <a:gd name="T22" fmla="*/ 117 w 233"/>
                <a:gd name="T23" fmla="*/ 0 h 234"/>
                <a:gd name="T24" fmla="*/ 34 w 233"/>
                <a:gd name="T25" fmla="*/ 34 h 234"/>
                <a:gd name="T26" fmla="*/ 0 w 233"/>
                <a:gd name="T27" fmla="*/ 117 h 234"/>
                <a:gd name="T28" fmla="*/ 34 w 233"/>
                <a:gd name="T29" fmla="*/ 199 h 234"/>
                <a:gd name="T30" fmla="*/ 117 w 233"/>
                <a:gd name="T31" fmla="*/ 234 h 234"/>
                <a:gd name="T32" fmla="*/ 184 w 233"/>
                <a:gd name="T33" fmla="*/ 212 h 234"/>
                <a:gd name="T34" fmla="*/ 227 w 233"/>
                <a:gd name="T35" fmla="*/ 155 h 234"/>
                <a:gd name="T36" fmla="*/ 233 w 233"/>
                <a:gd name="T37" fmla="*/ 127 h 234"/>
                <a:gd name="T38" fmla="*/ 231 w 233"/>
                <a:gd name="T39" fmla="*/ 121 h 234"/>
                <a:gd name="T40" fmla="*/ 231 w 233"/>
                <a:gd name="T41" fmla="*/ 121 h 234"/>
                <a:gd name="T42" fmla="*/ 231 w 233"/>
                <a:gd name="T43" fmla="*/ 121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33" h="234">
                  <a:moveTo>
                    <a:pt x="231" y="121"/>
                  </a:moveTo>
                  <a:cubicBezTo>
                    <a:pt x="229" y="119"/>
                    <a:pt x="227" y="118"/>
                    <a:pt x="224" y="118"/>
                  </a:cubicBezTo>
                  <a:cubicBezTo>
                    <a:pt x="223" y="118"/>
                    <a:pt x="217" y="121"/>
                    <a:pt x="206" y="128"/>
                  </a:cubicBezTo>
                  <a:cubicBezTo>
                    <a:pt x="195" y="134"/>
                    <a:pt x="184" y="141"/>
                    <a:pt x="171" y="149"/>
                  </a:cubicBezTo>
                  <a:cubicBezTo>
                    <a:pt x="158" y="157"/>
                    <a:pt x="151" y="161"/>
                    <a:pt x="150" y="161"/>
                  </a:cubicBezTo>
                  <a:cubicBezTo>
                    <a:pt x="100" y="133"/>
                    <a:pt x="100" y="133"/>
                    <a:pt x="100" y="133"/>
                  </a:cubicBezTo>
                  <a:cubicBezTo>
                    <a:pt x="100" y="75"/>
                    <a:pt x="100" y="75"/>
                    <a:pt x="100" y="75"/>
                  </a:cubicBezTo>
                  <a:cubicBezTo>
                    <a:pt x="176" y="31"/>
                    <a:pt x="176" y="31"/>
                    <a:pt x="176" y="31"/>
                  </a:cubicBezTo>
                  <a:cubicBezTo>
                    <a:pt x="179" y="29"/>
                    <a:pt x="180" y="27"/>
                    <a:pt x="180" y="24"/>
                  </a:cubicBezTo>
                  <a:cubicBezTo>
                    <a:pt x="180" y="21"/>
                    <a:pt x="179" y="18"/>
                    <a:pt x="176" y="16"/>
                  </a:cubicBezTo>
                  <a:cubicBezTo>
                    <a:pt x="169" y="11"/>
                    <a:pt x="159" y="7"/>
                    <a:pt x="148" y="4"/>
                  </a:cubicBezTo>
                  <a:cubicBezTo>
                    <a:pt x="137" y="1"/>
                    <a:pt x="127" y="0"/>
                    <a:pt x="117" y="0"/>
                  </a:cubicBezTo>
                  <a:cubicBezTo>
                    <a:pt x="84" y="0"/>
                    <a:pt x="57" y="11"/>
                    <a:pt x="34" y="34"/>
                  </a:cubicBezTo>
                  <a:cubicBezTo>
                    <a:pt x="11" y="57"/>
                    <a:pt x="0" y="85"/>
                    <a:pt x="0" y="117"/>
                  </a:cubicBezTo>
                  <a:cubicBezTo>
                    <a:pt x="0" y="149"/>
                    <a:pt x="11" y="176"/>
                    <a:pt x="34" y="199"/>
                  </a:cubicBezTo>
                  <a:cubicBezTo>
                    <a:pt x="57" y="222"/>
                    <a:pt x="84" y="234"/>
                    <a:pt x="117" y="234"/>
                  </a:cubicBezTo>
                  <a:cubicBezTo>
                    <a:pt x="141" y="234"/>
                    <a:pt x="164" y="226"/>
                    <a:pt x="184" y="212"/>
                  </a:cubicBezTo>
                  <a:cubicBezTo>
                    <a:pt x="204" y="197"/>
                    <a:pt x="219" y="178"/>
                    <a:pt x="227" y="155"/>
                  </a:cubicBezTo>
                  <a:cubicBezTo>
                    <a:pt x="231" y="143"/>
                    <a:pt x="233" y="134"/>
                    <a:pt x="233" y="127"/>
                  </a:cubicBezTo>
                  <a:cubicBezTo>
                    <a:pt x="233" y="125"/>
                    <a:pt x="232" y="123"/>
                    <a:pt x="231" y="121"/>
                  </a:cubicBezTo>
                  <a:close/>
                  <a:moveTo>
                    <a:pt x="231" y="121"/>
                  </a:moveTo>
                  <a:cubicBezTo>
                    <a:pt x="231" y="121"/>
                    <a:pt x="231" y="121"/>
                    <a:pt x="231" y="12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sp>
        <p:nvSpPr>
          <p:cNvPr id="58" name="TextBox 57"/>
          <p:cNvSpPr txBox="1"/>
          <p:nvPr/>
        </p:nvSpPr>
        <p:spPr>
          <a:xfrm>
            <a:off x="2690400" y="4395735"/>
            <a:ext cx="1667204" cy="577081"/>
          </a:xfrm>
          <a:prstGeom prst="rect">
            <a:avLst/>
          </a:prstGeom>
          <a:noFill/>
        </p:spPr>
        <p:txBody>
          <a:bodyPr wrap="square" rtlCol="0" anchor="ctr">
            <a:spAutoFit/>
          </a:bodyPr>
          <a:lstStyle/>
          <a:p>
            <a:pPr algn="ctr"/>
            <a:r>
              <a:rPr lang="en-US" sz="1050" dirty="0">
                <a:solidFill>
                  <a:schemeClr val="tx2"/>
                </a:solidFill>
              </a:rPr>
              <a:t>Lorem ipsum dolor sit amet, consectetuer adipiscing elit. Aenean</a:t>
            </a:r>
            <a:endParaRPr lang="en-US" sz="1050" b="1" dirty="0">
              <a:solidFill>
                <a:schemeClr val="tx2"/>
              </a:solidFill>
            </a:endParaRPr>
          </a:p>
        </p:txBody>
      </p:sp>
      <p:sp>
        <p:nvSpPr>
          <p:cNvPr id="91" name="TextBox 90"/>
          <p:cNvSpPr txBox="1"/>
          <p:nvPr/>
        </p:nvSpPr>
        <p:spPr>
          <a:xfrm>
            <a:off x="4695354" y="4177576"/>
            <a:ext cx="1783080" cy="276999"/>
          </a:xfrm>
          <a:prstGeom prst="rect">
            <a:avLst/>
          </a:prstGeom>
          <a:noFill/>
        </p:spPr>
        <p:txBody>
          <a:bodyPr wrap="square" rtlCol="0" anchor="ctr">
            <a:spAutoFit/>
          </a:bodyPr>
          <a:lstStyle/>
          <a:p>
            <a:pPr algn="ctr"/>
            <a:r>
              <a:rPr lang="en-US" sz="1200" b="1" dirty="0">
                <a:solidFill>
                  <a:schemeClr val="tx2"/>
                </a:solidFill>
              </a:rPr>
              <a:t>Mobile Application</a:t>
            </a:r>
          </a:p>
        </p:txBody>
      </p:sp>
      <p:sp>
        <p:nvSpPr>
          <p:cNvPr id="89" name="Freeform 9"/>
          <p:cNvSpPr>
            <a:spLocks/>
          </p:cNvSpPr>
          <p:nvPr/>
        </p:nvSpPr>
        <p:spPr bwMode="auto">
          <a:xfrm>
            <a:off x="5002754" y="2896466"/>
            <a:ext cx="1168281" cy="1169067"/>
          </a:xfrm>
          <a:prstGeom prst="ellipse">
            <a:avLst/>
          </a:prstGeom>
          <a:solidFill>
            <a:schemeClr val="accent3"/>
          </a:solidFill>
          <a:ln w="63500" cmpd="dbl">
            <a:noFill/>
            <a:prstDash val="dash"/>
          </a:ln>
        </p:spPr>
        <p:txBody>
          <a:bodyPr vert="horz" wrap="square" lIns="91440" tIns="45720" rIns="91440" bIns="45720" numCol="1" anchor="t" anchorCtr="0" compatLnSpc="1">
            <a:prstTxWarp prst="textNoShape">
              <a:avLst/>
            </a:prstTxWarp>
          </a:bodyPr>
          <a:lstStyle/>
          <a:p>
            <a:endParaRPr lang="en-US"/>
          </a:p>
        </p:txBody>
      </p:sp>
      <p:sp>
        <p:nvSpPr>
          <p:cNvPr id="52" name="Freeform 69"/>
          <p:cNvSpPr>
            <a:spLocks noEditPoints="1"/>
          </p:cNvSpPr>
          <p:nvPr/>
        </p:nvSpPr>
        <p:spPr bwMode="auto">
          <a:xfrm>
            <a:off x="5462042" y="3273538"/>
            <a:ext cx="249706" cy="414924"/>
          </a:xfrm>
          <a:custGeom>
            <a:avLst/>
            <a:gdLst>
              <a:gd name="T0" fmla="*/ 190 w 200"/>
              <a:gd name="T1" fmla="*/ 10 h 334"/>
              <a:gd name="T2" fmla="*/ 167 w 200"/>
              <a:gd name="T3" fmla="*/ 0 h 334"/>
              <a:gd name="T4" fmla="*/ 33 w 200"/>
              <a:gd name="T5" fmla="*/ 0 h 334"/>
              <a:gd name="T6" fmla="*/ 10 w 200"/>
              <a:gd name="T7" fmla="*/ 10 h 334"/>
              <a:gd name="T8" fmla="*/ 0 w 200"/>
              <a:gd name="T9" fmla="*/ 33 h 334"/>
              <a:gd name="T10" fmla="*/ 0 w 200"/>
              <a:gd name="T11" fmla="*/ 300 h 334"/>
              <a:gd name="T12" fmla="*/ 10 w 200"/>
              <a:gd name="T13" fmla="*/ 324 h 334"/>
              <a:gd name="T14" fmla="*/ 33 w 200"/>
              <a:gd name="T15" fmla="*/ 334 h 334"/>
              <a:gd name="T16" fmla="*/ 167 w 200"/>
              <a:gd name="T17" fmla="*/ 334 h 334"/>
              <a:gd name="T18" fmla="*/ 190 w 200"/>
              <a:gd name="T19" fmla="*/ 324 h 334"/>
              <a:gd name="T20" fmla="*/ 200 w 200"/>
              <a:gd name="T21" fmla="*/ 300 h 334"/>
              <a:gd name="T22" fmla="*/ 200 w 200"/>
              <a:gd name="T23" fmla="*/ 33 h 334"/>
              <a:gd name="T24" fmla="*/ 190 w 200"/>
              <a:gd name="T25" fmla="*/ 10 h 334"/>
              <a:gd name="T26" fmla="*/ 79 w 200"/>
              <a:gd name="T27" fmla="*/ 33 h 334"/>
              <a:gd name="T28" fmla="*/ 121 w 200"/>
              <a:gd name="T29" fmla="*/ 33 h 334"/>
              <a:gd name="T30" fmla="*/ 125 w 200"/>
              <a:gd name="T31" fmla="*/ 38 h 334"/>
              <a:gd name="T32" fmla="*/ 121 w 200"/>
              <a:gd name="T33" fmla="*/ 42 h 334"/>
              <a:gd name="T34" fmla="*/ 79 w 200"/>
              <a:gd name="T35" fmla="*/ 42 h 334"/>
              <a:gd name="T36" fmla="*/ 75 w 200"/>
              <a:gd name="T37" fmla="*/ 38 h 334"/>
              <a:gd name="T38" fmla="*/ 79 w 200"/>
              <a:gd name="T39" fmla="*/ 33 h 334"/>
              <a:gd name="T40" fmla="*/ 115 w 200"/>
              <a:gd name="T41" fmla="*/ 315 h 334"/>
              <a:gd name="T42" fmla="*/ 100 w 200"/>
              <a:gd name="T43" fmla="*/ 321 h 334"/>
              <a:gd name="T44" fmla="*/ 85 w 200"/>
              <a:gd name="T45" fmla="*/ 315 h 334"/>
              <a:gd name="T46" fmla="*/ 79 w 200"/>
              <a:gd name="T47" fmla="*/ 300 h 334"/>
              <a:gd name="T48" fmla="*/ 85 w 200"/>
              <a:gd name="T49" fmla="*/ 286 h 334"/>
              <a:gd name="T50" fmla="*/ 100 w 200"/>
              <a:gd name="T51" fmla="*/ 279 h 334"/>
              <a:gd name="T52" fmla="*/ 115 w 200"/>
              <a:gd name="T53" fmla="*/ 286 h 334"/>
              <a:gd name="T54" fmla="*/ 121 w 200"/>
              <a:gd name="T55" fmla="*/ 300 h 334"/>
              <a:gd name="T56" fmla="*/ 115 w 200"/>
              <a:gd name="T57" fmla="*/ 315 h 334"/>
              <a:gd name="T58" fmla="*/ 175 w 200"/>
              <a:gd name="T59" fmla="*/ 259 h 334"/>
              <a:gd name="T60" fmla="*/ 173 w 200"/>
              <a:gd name="T61" fmla="*/ 264 h 334"/>
              <a:gd name="T62" fmla="*/ 167 w 200"/>
              <a:gd name="T63" fmla="*/ 267 h 334"/>
              <a:gd name="T64" fmla="*/ 33 w 200"/>
              <a:gd name="T65" fmla="*/ 267 h 334"/>
              <a:gd name="T66" fmla="*/ 28 w 200"/>
              <a:gd name="T67" fmla="*/ 264 h 334"/>
              <a:gd name="T68" fmla="*/ 25 w 200"/>
              <a:gd name="T69" fmla="*/ 259 h 334"/>
              <a:gd name="T70" fmla="*/ 25 w 200"/>
              <a:gd name="T71" fmla="*/ 75 h 334"/>
              <a:gd name="T72" fmla="*/ 28 w 200"/>
              <a:gd name="T73" fmla="*/ 69 h 334"/>
              <a:gd name="T74" fmla="*/ 33 w 200"/>
              <a:gd name="T75" fmla="*/ 67 h 334"/>
              <a:gd name="T76" fmla="*/ 167 w 200"/>
              <a:gd name="T77" fmla="*/ 67 h 334"/>
              <a:gd name="T78" fmla="*/ 173 w 200"/>
              <a:gd name="T79" fmla="*/ 69 h 334"/>
              <a:gd name="T80" fmla="*/ 175 w 200"/>
              <a:gd name="T81" fmla="*/ 75 h 334"/>
              <a:gd name="T82" fmla="*/ 175 w 200"/>
              <a:gd name="T83" fmla="*/ 259 h 334"/>
              <a:gd name="T84" fmla="*/ 175 w 200"/>
              <a:gd name="T85" fmla="*/ 259 h 334"/>
              <a:gd name="T86" fmla="*/ 175 w 200"/>
              <a:gd name="T87" fmla="*/ 259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00" h="334">
                <a:moveTo>
                  <a:pt x="190" y="10"/>
                </a:moveTo>
                <a:cubicBezTo>
                  <a:pt x="184" y="3"/>
                  <a:pt x="176" y="0"/>
                  <a:pt x="167" y="0"/>
                </a:cubicBezTo>
                <a:cubicBezTo>
                  <a:pt x="33" y="0"/>
                  <a:pt x="33" y="0"/>
                  <a:pt x="33" y="0"/>
                </a:cubicBezTo>
                <a:cubicBezTo>
                  <a:pt x="24" y="0"/>
                  <a:pt x="17" y="3"/>
                  <a:pt x="10" y="10"/>
                </a:cubicBezTo>
                <a:cubicBezTo>
                  <a:pt x="3" y="17"/>
                  <a:pt x="0" y="24"/>
                  <a:pt x="0" y="33"/>
                </a:cubicBezTo>
                <a:cubicBezTo>
                  <a:pt x="0" y="300"/>
                  <a:pt x="0" y="300"/>
                  <a:pt x="0" y="300"/>
                </a:cubicBezTo>
                <a:cubicBezTo>
                  <a:pt x="0" y="309"/>
                  <a:pt x="3" y="317"/>
                  <a:pt x="10" y="324"/>
                </a:cubicBezTo>
                <a:cubicBezTo>
                  <a:pt x="17" y="330"/>
                  <a:pt x="24" y="334"/>
                  <a:pt x="33" y="334"/>
                </a:cubicBezTo>
                <a:cubicBezTo>
                  <a:pt x="167" y="334"/>
                  <a:pt x="167" y="334"/>
                  <a:pt x="167" y="334"/>
                </a:cubicBezTo>
                <a:cubicBezTo>
                  <a:pt x="176" y="334"/>
                  <a:pt x="184" y="330"/>
                  <a:pt x="190" y="324"/>
                </a:cubicBezTo>
                <a:cubicBezTo>
                  <a:pt x="197" y="317"/>
                  <a:pt x="200" y="309"/>
                  <a:pt x="200" y="300"/>
                </a:cubicBezTo>
                <a:cubicBezTo>
                  <a:pt x="200" y="33"/>
                  <a:pt x="200" y="33"/>
                  <a:pt x="200" y="33"/>
                </a:cubicBezTo>
                <a:cubicBezTo>
                  <a:pt x="200" y="24"/>
                  <a:pt x="197" y="17"/>
                  <a:pt x="190" y="10"/>
                </a:cubicBezTo>
                <a:close/>
                <a:moveTo>
                  <a:pt x="79" y="33"/>
                </a:moveTo>
                <a:cubicBezTo>
                  <a:pt x="121" y="33"/>
                  <a:pt x="121" y="33"/>
                  <a:pt x="121" y="33"/>
                </a:cubicBezTo>
                <a:cubicBezTo>
                  <a:pt x="124" y="33"/>
                  <a:pt x="125" y="35"/>
                  <a:pt x="125" y="38"/>
                </a:cubicBezTo>
                <a:cubicBezTo>
                  <a:pt x="125" y="40"/>
                  <a:pt x="124" y="42"/>
                  <a:pt x="121" y="42"/>
                </a:cubicBezTo>
                <a:cubicBezTo>
                  <a:pt x="79" y="42"/>
                  <a:pt x="79" y="42"/>
                  <a:pt x="79" y="42"/>
                </a:cubicBezTo>
                <a:cubicBezTo>
                  <a:pt x="76" y="42"/>
                  <a:pt x="75" y="40"/>
                  <a:pt x="75" y="38"/>
                </a:cubicBezTo>
                <a:cubicBezTo>
                  <a:pt x="75" y="35"/>
                  <a:pt x="76" y="33"/>
                  <a:pt x="79" y="33"/>
                </a:cubicBezTo>
                <a:close/>
                <a:moveTo>
                  <a:pt x="115" y="315"/>
                </a:moveTo>
                <a:cubicBezTo>
                  <a:pt x="111" y="319"/>
                  <a:pt x="106" y="321"/>
                  <a:pt x="100" y="321"/>
                </a:cubicBezTo>
                <a:cubicBezTo>
                  <a:pt x="94" y="321"/>
                  <a:pt x="89" y="319"/>
                  <a:pt x="85" y="315"/>
                </a:cubicBezTo>
                <a:cubicBezTo>
                  <a:pt x="81" y="311"/>
                  <a:pt x="79" y="306"/>
                  <a:pt x="79" y="300"/>
                </a:cubicBezTo>
                <a:cubicBezTo>
                  <a:pt x="79" y="295"/>
                  <a:pt x="81" y="290"/>
                  <a:pt x="85" y="286"/>
                </a:cubicBezTo>
                <a:cubicBezTo>
                  <a:pt x="89" y="282"/>
                  <a:pt x="94" y="279"/>
                  <a:pt x="100" y="279"/>
                </a:cubicBezTo>
                <a:cubicBezTo>
                  <a:pt x="106" y="279"/>
                  <a:pt x="111" y="282"/>
                  <a:pt x="115" y="286"/>
                </a:cubicBezTo>
                <a:cubicBezTo>
                  <a:pt x="119" y="290"/>
                  <a:pt x="121" y="295"/>
                  <a:pt x="121" y="300"/>
                </a:cubicBezTo>
                <a:cubicBezTo>
                  <a:pt x="121" y="306"/>
                  <a:pt x="119" y="311"/>
                  <a:pt x="115" y="315"/>
                </a:cubicBezTo>
                <a:close/>
                <a:moveTo>
                  <a:pt x="175" y="259"/>
                </a:moveTo>
                <a:cubicBezTo>
                  <a:pt x="175" y="261"/>
                  <a:pt x="174" y="263"/>
                  <a:pt x="173" y="264"/>
                </a:cubicBezTo>
                <a:cubicBezTo>
                  <a:pt x="171" y="266"/>
                  <a:pt x="169" y="267"/>
                  <a:pt x="167" y="267"/>
                </a:cubicBezTo>
                <a:cubicBezTo>
                  <a:pt x="33" y="267"/>
                  <a:pt x="33" y="267"/>
                  <a:pt x="33" y="267"/>
                </a:cubicBezTo>
                <a:cubicBezTo>
                  <a:pt x="31" y="267"/>
                  <a:pt x="29" y="266"/>
                  <a:pt x="28" y="264"/>
                </a:cubicBezTo>
                <a:cubicBezTo>
                  <a:pt x="26" y="263"/>
                  <a:pt x="25" y="261"/>
                  <a:pt x="25" y="259"/>
                </a:cubicBezTo>
                <a:cubicBezTo>
                  <a:pt x="25" y="75"/>
                  <a:pt x="25" y="75"/>
                  <a:pt x="25" y="75"/>
                </a:cubicBezTo>
                <a:cubicBezTo>
                  <a:pt x="25" y="73"/>
                  <a:pt x="26" y="71"/>
                  <a:pt x="28" y="69"/>
                </a:cubicBezTo>
                <a:cubicBezTo>
                  <a:pt x="29" y="68"/>
                  <a:pt x="31" y="67"/>
                  <a:pt x="33" y="67"/>
                </a:cubicBezTo>
                <a:cubicBezTo>
                  <a:pt x="167" y="67"/>
                  <a:pt x="167" y="67"/>
                  <a:pt x="167" y="67"/>
                </a:cubicBezTo>
                <a:cubicBezTo>
                  <a:pt x="169" y="67"/>
                  <a:pt x="171" y="68"/>
                  <a:pt x="173" y="69"/>
                </a:cubicBezTo>
                <a:cubicBezTo>
                  <a:pt x="174" y="71"/>
                  <a:pt x="175" y="73"/>
                  <a:pt x="175" y="75"/>
                </a:cubicBezTo>
                <a:lnTo>
                  <a:pt x="175" y="259"/>
                </a:lnTo>
                <a:close/>
                <a:moveTo>
                  <a:pt x="175" y="259"/>
                </a:moveTo>
                <a:cubicBezTo>
                  <a:pt x="175" y="259"/>
                  <a:pt x="175" y="259"/>
                  <a:pt x="175" y="259"/>
                </a:cubicBezTo>
              </a:path>
            </a:pathLst>
          </a:custGeom>
          <a:solidFill>
            <a:schemeClr val="bg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59" name="TextBox 58"/>
          <p:cNvSpPr txBox="1"/>
          <p:nvPr/>
        </p:nvSpPr>
        <p:spPr>
          <a:xfrm>
            <a:off x="4753292" y="4395735"/>
            <a:ext cx="1667204" cy="577081"/>
          </a:xfrm>
          <a:prstGeom prst="rect">
            <a:avLst/>
          </a:prstGeom>
          <a:noFill/>
        </p:spPr>
        <p:txBody>
          <a:bodyPr wrap="square" rtlCol="0" anchor="ctr">
            <a:spAutoFit/>
          </a:bodyPr>
          <a:lstStyle/>
          <a:p>
            <a:pPr algn="ctr"/>
            <a:r>
              <a:rPr lang="en-US" sz="1050" dirty="0">
                <a:solidFill>
                  <a:schemeClr val="tx2"/>
                </a:solidFill>
              </a:rPr>
              <a:t>Lorem ipsum dolor sit amet, consectetuer adipiscing elit. Aenean</a:t>
            </a:r>
            <a:endParaRPr lang="en-US" sz="1050" b="1" dirty="0">
              <a:solidFill>
                <a:schemeClr val="tx2"/>
              </a:solidFill>
            </a:endParaRPr>
          </a:p>
        </p:txBody>
      </p:sp>
      <p:sp>
        <p:nvSpPr>
          <p:cNvPr id="98" name="TextBox 97"/>
          <p:cNvSpPr txBox="1"/>
          <p:nvPr/>
        </p:nvSpPr>
        <p:spPr>
          <a:xfrm>
            <a:off x="6796307" y="4177575"/>
            <a:ext cx="1666494" cy="276999"/>
          </a:xfrm>
          <a:prstGeom prst="rect">
            <a:avLst/>
          </a:prstGeom>
          <a:noFill/>
        </p:spPr>
        <p:txBody>
          <a:bodyPr wrap="square" rtlCol="0" anchor="ctr">
            <a:spAutoFit/>
          </a:bodyPr>
          <a:lstStyle/>
          <a:p>
            <a:pPr algn="ctr"/>
            <a:r>
              <a:rPr lang="en-US" sz="1200" b="1" dirty="0">
                <a:solidFill>
                  <a:schemeClr val="tx2"/>
                </a:solidFill>
              </a:rPr>
              <a:t>SEO</a:t>
            </a:r>
          </a:p>
        </p:txBody>
      </p:sp>
      <p:sp>
        <p:nvSpPr>
          <p:cNvPr id="95" name="Freeform 9"/>
          <p:cNvSpPr>
            <a:spLocks/>
          </p:cNvSpPr>
          <p:nvPr/>
        </p:nvSpPr>
        <p:spPr bwMode="auto">
          <a:xfrm>
            <a:off x="7065646" y="2896464"/>
            <a:ext cx="1168281" cy="1169067"/>
          </a:xfrm>
          <a:prstGeom prst="ellipse">
            <a:avLst/>
          </a:prstGeom>
          <a:solidFill>
            <a:schemeClr val="accent4"/>
          </a:solidFill>
          <a:ln w="63500" cmpd="dbl">
            <a:noFill/>
            <a:prstDash val="dash"/>
          </a:ln>
        </p:spPr>
        <p:txBody>
          <a:bodyPr vert="horz" wrap="square" lIns="91440" tIns="45720" rIns="91440" bIns="45720" numCol="1" anchor="t" anchorCtr="0" compatLnSpc="1">
            <a:prstTxWarp prst="textNoShape">
              <a:avLst/>
            </a:prstTxWarp>
          </a:bodyPr>
          <a:lstStyle/>
          <a:p>
            <a:endParaRPr lang="en-US"/>
          </a:p>
        </p:txBody>
      </p:sp>
      <p:grpSp>
        <p:nvGrpSpPr>
          <p:cNvPr id="2" name="Group 1"/>
          <p:cNvGrpSpPr/>
          <p:nvPr/>
        </p:nvGrpSpPr>
        <p:grpSpPr>
          <a:xfrm>
            <a:off x="7469362" y="3301849"/>
            <a:ext cx="360849" cy="358298"/>
            <a:chOff x="6334125" y="2758281"/>
            <a:chExt cx="449263" cy="446087"/>
          </a:xfrm>
          <a:solidFill>
            <a:schemeClr val="bg2"/>
          </a:solidFill>
        </p:grpSpPr>
        <p:sp>
          <p:nvSpPr>
            <p:cNvPr id="40" name="Freeform 155"/>
            <p:cNvSpPr>
              <a:spLocks noEditPoints="1"/>
            </p:cNvSpPr>
            <p:nvPr/>
          </p:nvSpPr>
          <p:spPr bwMode="auto">
            <a:xfrm>
              <a:off x="6334125" y="2764631"/>
              <a:ext cx="441325" cy="439737"/>
            </a:xfrm>
            <a:custGeom>
              <a:avLst/>
              <a:gdLst>
                <a:gd name="T0" fmla="*/ 420 w 420"/>
                <a:gd name="T1" fmla="*/ 68 h 420"/>
                <a:gd name="T2" fmla="*/ 415 w 420"/>
                <a:gd name="T3" fmla="*/ 56 h 420"/>
                <a:gd name="T4" fmla="*/ 363 w 420"/>
                <a:gd name="T5" fmla="*/ 5 h 420"/>
                <a:gd name="T6" fmla="*/ 352 w 420"/>
                <a:gd name="T7" fmla="*/ 0 h 420"/>
                <a:gd name="T8" fmla="*/ 340 w 420"/>
                <a:gd name="T9" fmla="*/ 5 h 420"/>
                <a:gd name="T10" fmla="*/ 5 w 420"/>
                <a:gd name="T11" fmla="*/ 340 h 420"/>
                <a:gd name="T12" fmla="*/ 0 w 420"/>
                <a:gd name="T13" fmla="*/ 352 h 420"/>
                <a:gd name="T14" fmla="*/ 5 w 420"/>
                <a:gd name="T15" fmla="*/ 363 h 420"/>
                <a:gd name="T16" fmla="*/ 56 w 420"/>
                <a:gd name="T17" fmla="*/ 415 h 420"/>
                <a:gd name="T18" fmla="*/ 68 w 420"/>
                <a:gd name="T19" fmla="*/ 420 h 420"/>
                <a:gd name="T20" fmla="*/ 80 w 420"/>
                <a:gd name="T21" fmla="*/ 415 h 420"/>
                <a:gd name="T22" fmla="*/ 415 w 420"/>
                <a:gd name="T23" fmla="*/ 80 h 420"/>
                <a:gd name="T24" fmla="*/ 420 w 420"/>
                <a:gd name="T25" fmla="*/ 68 h 420"/>
                <a:gd name="T26" fmla="*/ 303 w 420"/>
                <a:gd name="T27" fmla="*/ 144 h 420"/>
                <a:gd name="T28" fmla="*/ 275 w 420"/>
                <a:gd name="T29" fmla="*/ 117 h 420"/>
                <a:gd name="T30" fmla="*/ 352 w 420"/>
                <a:gd name="T31" fmla="*/ 40 h 420"/>
                <a:gd name="T32" fmla="*/ 380 w 420"/>
                <a:gd name="T33" fmla="*/ 68 h 420"/>
                <a:gd name="T34" fmla="*/ 303 w 420"/>
                <a:gd name="T35" fmla="*/ 144 h 420"/>
                <a:gd name="T36" fmla="*/ 303 w 420"/>
                <a:gd name="T37" fmla="*/ 144 h 420"/>
                <a:gd name="T38" fmla="*/ 303 w 420"/>
                <a:gd name="T39" fmla="*/ 144 h 4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420" h="420">
                  <a:moveTo>
                    <a:pt x="420" y="68"/>
                  </a:moveTo>
                  <a:cubicBezTo>
                    <a:pt x="420" y="63"/>
                    <a:pt x="418" y="59"/>
                    <a:pt x="415" y="56"/>
                  </a:cubicBezTo>
                  <a:cubicBezTo>
                    <a:pt x="363" y="5"/>
                    <a:pt x="363" y="5"/>
                    <a:pt x="363" y="5"/>
                  </a:cubicBezTo>
                  <a:cubicBezTo>
                    <a:pt x="360" y="2"/>
                    <a:pt x="356" y="0"/>
                    <a:pt x="352" y="0"/>
                  </a:cubicBezTo>
                  <a:cubicBezTo>
                    <a:pt x="347" y="0"/>
                    <a:pt x="343" y="2"/>
                    <a:pt x="340" y="5"/>
                  </a:cubicBezTo>
                  <a:cubicBezTo>
                    <a:pt x="5" y="340"/>
                    <a:pt x="5" y="340"/>
                    <a:pt x="5" y="340"/>
                  </a:cubicBezTo>
                  <a:cubicBezTo>
                    <a:pt x="2" y="343"/>
                    <a:pt x="0" y="347"/>
                    <a:pt x="0" y="352"/>
                  </a:cubicBezTo>
                  <a:cubicBezTo>
                    <a:pt x="0" y="356"/>
                    <a:pt x="2" y="360"/>
                    <a:pt x="5" y="363"/>
                  </a:cubicBezTo>
                  <a:cubicBezTo>
                    <a:pt x="56" y="415"/>
                    <a:pt x="56" y="415"/>
                    <a:pt x="56" y="415"/>
                  </a:cubicBezTo>
                  <a:cubicBezTo>
                    <a:pt x="59" y="418"/>
                    <a:pt x="63" y="420"/>
                    <a:pt x="68" y="420"/>
                  </a:cubicBezTo>
                  <a:cubicBezTo>
                    <a:pt x="73" y="420"/>
                    <a:pt x="77" y="418"/>
                    <a:pt x="80" y="415"/>
                  </a:cubicBezTo>
                  <a:cubicBezTo>
                    <a:pt x="415" y="80"/>
                    <a:pt x="415" y="80"/>
                    <a:pt x="415" y="80"/>
                  </a:cubicBezTo>
                  <a:cubicBezTo>
                    <a:pt x="418" y="77"/>
                    <a:pt x="420" y="73"/>
                    <a:pt x="420" y="68"/>
                  </a:cubicBezTo>
                  <a:close/>
                  <a:moveTo>
                    <a:pt x="303" y="144"/>
                  </a:moveTo>
                  <a:cubicBezTo>
                    <a:pt x="275" y="117"/>
                    <a:pt x="275" y="117"/>
                    <a:pt x="275" y="117"/>
                  </a:cubicBezTo>
                  <a:cubicBezTo>
                    <a:pt x="352" y="40"/>
                    <a:pt x="352" y="40"/>
                    <a:pt x="352" y="40"/>
                  </a:cubicBezTo>
                  <a:cubicBezTo>
                    <a:pt x="380" y="68"/>
                    <a:pt x="380" y="68"/>
                    <a:pt x="380" y="68"/>
                  </a:cubicBezTo>
                  <a:lnTo>
                    <a:pt x="303" y="144"/>
                  </a:lnTo>
                  <a:close/>
                  <a:moveTo>
                    <a:pt x="303" y="144"/>
                  </a:moveTo>
                  <a:cubicBezTo>
                    <a:pt x="303" y="144"/>
                    <a:pt x="303" y="144"/>
                    <a:pt x="303" y="14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1" name="Freeform 156"/>
            <p:cNvSpPr>
              <a:spLocks noEditPoints="1"/>
            </p:cNvSpPr>
            <p:nvPr/>
          </p:nvSpPr>
          <p:spPr bwMode="auto">
            <a:xfrm>
              <a:off x="6361113" y="2758281"/>
              <a:ext cx="71438" cy="69850"/>
            </a:xfrm>
            <a:custGeom>
              <a:avLst/>
              <a:gdLst>
                <a:gd name="T0" fmla="*/ 23 w 45"/>
                <a:gd name="T1" fmla="*/ 44 h 44"/>
                <a:gd name="T2" fmla="*/ 28 w 45"/>
                <a:gd name="T3" fmla="*/ 27 h 44"/>
                <a:gd name="T4" fmla="*/ 45 w 45"/>
                <a:gd name="T5" fmla="*/ 21 h 44"/>
                <a:gd name="T6" fmla="*/ 28 w 45"/>
                <a:gd name="T7" fmla="*/ 17 h 44"/>
                <a:gd name="T8" fmla="*/ 23 w 45"/>
                <a:gd name="T9" fmla="*/ 0 h 44"/>
                <a:gd name="T10" fmla="*/ 17 w 45"/>
                <a:gd name="T11" fmla="*/ 17 h 44"/>
                <a:gd name="T12" fmla="*/ 0 w 45"/>
                <a:gd name="T13" fmla="*/ 21 h 44"/>
                <a:gd name="T14" fmla="*/ 17 w 45"/>
                <a:gd name="T15" fmla="*/ 27 h 44"/>
                <a:gd name="T16" fmla="*/ 23 w 45"/>
                <a:gd name="T17" fmla="*/ 44 h 44"/>
                <a:gd name="T18" fmla="*/ 23 w 45"/>
                <a:gd name="T19" fmla="*/ 44 h 44"/>
                <a:gd name="T20" fmla="*/ 23 w 45"/>
                <a:gd name="T21" fmla="*/ 4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5" h="44">
                  <a:moveTo>
                    <a:pt x="23" y="44"/>
                  </a:moveTo>
                  <a:lnTo>
                    <a:pt x="28" y="27"/>
                  </a:lnTo>
                  <a:lnTo>
                    <a:pt x="45" y="21"/>
                  </a:lnTo>
                  <a:lnTo>
                    <a:pt x="28" y="17"/>
                  </a:lnTo>
                  <a:lnTo>
                    <a:pt x="23" y="0"/>
                  </a:lnTo>
                  <a:lnTo>
                    <a:pt x="17" y="17"/>
                  </a:lnTo>
                  <a:lnTo>
                    <a:pt x="0" y="21"/>
                  </a:lnTo>
                  <a:lnTo>
                    <a:pt x="17" y="27"/>
                  </a:lnTo>
                  <a:lnTo>
                    <a:pt x="23" y="44"/>
                  </a:lnTo>
                  <a:close/>
                  <a:moveTo>
                    <a:pt x="23" y="44"/>
                  </a:moveTo>
                  <a:lnTo>
                    <a:pt x="23" y="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2" name="Freeform 157"/>
            <p:cNvSpPr>
              <a:spLocks noEditPoints="1"/>
            </p:cNvSpPr>
            <p:nvPr/>
          </p:nvSpPr>
          <p:spPr bwMode="auto">
            <a:xfrm>
              <a:off x="6361113" y="2758281"/>
              <a:ext cx="71438" cy="69850"/>
            </a:xfrm>
            <a:custGeom>
              <a:avLst/>
              <a:gdLst>
                <a:gd name="T0" fmla="*/ 23 w 45"/>
                <a:gd name="T1" fmla="*/ 44 h 44"/>
                <a:gd name="T2" fmla="*/ 28 w 45"/>
                <a:gd name="T3" fmla="*/ 27 h 44"/>
                <a:gd name="T4" fmla="*/ 45 w 45"/>
                <a:gd name="T5" fmla="*/ 21 h 44"/>
                <a:gd name="T6" fmla="*/ 28 w 45"/>
                <a:gd name="T7" fmla="*/ 17 h 44"/>
                <a:gd name="T8" fmla="*/ 23 w 45"/>
                <a:gd name="T9" fmla="*/ 0 h 44"/>
                <a:gd name="T10" fmla="*/ 17 w 45"/>
                <a:gd name="T11" fmla="*/ 17 h 44"/>
                <a:gd name="T12" fmla="*/ 0 w 45"/>
                <a:gd name="T13" fmla="*/ 21 h 44"/>
                <a:gd name="T14" fmla="*/ 17 w 45"/>
                <a:gd name="T15" fmla="*/ 27 h 44"/>
                <a:gd name="T16" fmla="*/ 23 w 45"/>
                <a:gd name="T17" fmla="*/ 44 h 44"/>
                <a:gd name="T18" fmla="*/ 23 w 45"/>
                <a:gd name="T19" fmla="*/ 44 h 44"/>
                <a:gd name="T20" fmla="*/ 23 w 45"/>
                <a:gd name="T21" fmla="*/ 4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5" h="44">
                  <a:moveTo>
                    <a:pt x="23" y="44"/>
                  </a:moveTo>
                  <a:lnTo>
                    <a:pt x="28" y="27"/>
                  </a:lnTo>
                  <a:lnTo>
                    <a:pt x="45" y="21"/>
                  </a:lnTo>
                  <a:lnTo>
                    <a:pt x="28" y="17"/>
                  </a:lnTo>
                  <a:lnTo>
                    <a:pt x="23" y="0"/>
                  </a:lnTo>
                  <a:lnTo>
                    <a:pt x="17" y="17"/>
                  </a:lnTo>
                  <a:lnTo>
                    <a:pt x="0" y="21"/>
                  </a:lnTo>
                  <a:lnTo>
                    <a:pt x="17" y="27"/>
                  </a:lnTo>
                  <a:lnTo>
                    <a:pt x="23" y="44"/>
                  </a:lnTo>
                  <a:moveTo>
                    <a:pt x="23" y="44"/>
                  </a:moveTo>
                  <a:lnTo>
                    <a:pt x="23" y="44"/>
                  </a:ln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3" name="Freeform 158"/>
            <p:cNvSpPr>
              <a:spLocks noEditPoints="1"/>
            </p:cNvSpPr>
            <p:nvPr/>
          </p:nvSpPr>
          <p:spPr bwMode="auto">
            <a:xfrm>
              <a:off x="6413500" y="2775744"/>
              <a:ext cx="141288" cy="139700"/>
            </a:xfrm>
            <a:custGeom>
              <a:avLst/>
              <a:gdLst>
                <a:gd name="T0" fmla="*/ 34 w 89"/>
                <a:gd name="T1" fmla="*/ 54 h 88"/>
                <a:gd name="T2" fmla="*/ 45 w 89"/>
                <a:gd name="T3" fmla="*/ 88 h 88"/>
                <a:gd name="T4" fmla="*/ 55 w 89"/>
                <a:gd name="T5" fmla="*/ 54 h 88"/>
                <a:gd name="T6" fmla="*/ 89 w 89"/>
                <a:gd name="T7" fmla="*/ 43 h 88"/>
                <a:gd name="T8" fmla="*/ 55 w 89"/>
                <a:gd name="T9" fmla="*/ 34 h 88"/>
                <a:gd name="T10" fmla="*/ 45 w 89"/>
                <a:gd name="T11" fmla="*/ 0 h 88"/>
                <a:gd name="T12" fmla="*/ 34 w 89"/>
                <a:gd name="T13" fmla="*/ 34 h 88"/>
                <a:gd name="T14" fmla="*/ 0 w 89"/>
                <a:gd name="T15" fmla="*/ 43 h 88"/>
                <a:gd name="T16" fmla="*/ 34 w 89"/>
                <a:gd name="T17" fmla="*/ 54 h 88"/>
                <a:gd name="T18" fmla="*/ 34 w 89"/>
                <a:gd name="T19" fmla="*/ 54 h 88"/>
                <a:gd name="T20" fmla="*/ 34 w 89"/>
                <a:gd name="T21" fmla="*/ 54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9" h="88">
                  <a:moveTo>
                    <a:pt x="34" y="54"/>
                  </a:moveTo>
                  <a:lnTo>
                    <a:pt x="45" y="88"/>
                  </a:lnTo>
                  <a:lnTo>
                    <a:pt x="55" y="54"/>
                  </a:lnTo>
                  <a:lnTo>
                    <a:pt x="89" y="43"/>
                  </a:lnTo>
                  <a:lnTo>
                    <a:pt x="55" y="34"/>
                  </a:lnTo>
                  <a:lnTo>
                    <a:pt x="45" y="0"/>
                  </a:lnTo>
                  <a:lnTo>
                    <a:pt x="34" y="34"/>
                  </a:lnTo>
                  <a:lnTo>
                    <a:pt x="0" y="43"/>
                  </a:lnTo>
                  <a:lnTo>
                    <a:pt x="34" y="54"/>
                  </a:lnTo>
                  <a:close/>
                  <a:moveTo>
                    <a:pt x="34" y="54"/>
                  </a:moveTo>
                  <a:lnTo>
                    <a:pt x="34" y="5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4" name="Freeform 159"/>
            <p:cNvSpPr>
              <a:spLocks noEditPoints="1"/>
            </p:cNvSpPr>
            <p:nvPr/>
          </p:nvSpPr>
          <p:spPr bwMode="auto">
            <a:xfrm>
              <a:off x="6413500" y="2775744"/>
              <a:ext cx="141288" cy="139700"/>
            </a:xfrm>
            <a:custGeom>
              <a:avLst/>
              <a:gdLst>
                <a:gd name="T0" fmla="*/ 34 w 89"/>
                <a:gd name="T1" fmla="*/ 54 h 88"/>
                <a:gd name="T2" fmla="*/ 45 w 89"/>
                <a:gd name="T3" fmla="*/ 88 h 88"/>
                <a:gd name="T4" fmla="*/ 55 w 89"/>
                <a:gd name="T5" fmla="*/ 54 h 88"/>
                <a:gd name="T6" fmla="*/ 89 w 89"/>
                <a:gd name="T7" fmla="*/ 43 h 88"/>
                <a:gd name="T8" fmla="*/ 55 w 89"/>
                <a:gd name="T9" fmla="*/ 34 h 88"/>
                <a:gd name="T10" fmla="*/ 45 w 89"/>
                <a:gd name="T11" fmla="*/ 0 h 88"/>
                <a:gd name="T12" fmla="*/ 34 w 89"/>
                <a:gd name="T13" fmla="*/ 34 h 88"/>
                <a:gd name="T14" fmla="*/ 0 w 89"/>
                <a:gd name="T15" fmla="*/ 43 h 88"/>
                <a:gd name="T16" fmla="*/ 34 w 89"/>
                <a:gd name="T17" fmla="*/ 54 h 88"/>
                <a:gd name="T18" fmla="*/ 34 w 89"/>
                <a:gd name="T19" fmla="*/ 54 h 88"/>
                <a:gd name="T20" fmla="*/ 34 w 89"/>
                <a:gd name="T21" fmla="*/ 54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9" h="88">
                  <a:moveTo>
                    <a:pt x="34" y="54"/>
                  </a:moveTo>
                  <a:lnTo>
                    <a:pt x="45" y="88"/>
                  </a:lnTo>
                  <a:lnTo>
                    <a:pt x="55" y="54"/>
                  </a:lnTo>
                  <a:lnTo>
                    <a:pt x="89" y="43"/>
                  </a:lnTo>
                  <a:lnTo>
                    <a:pt x="55" y="34"/>
                  </a:lnTo>
                  <a:lnTo>
                    <a:pt x="45" y="0"/>
                  </a:lnTo>
                  <a:lnTo>
                    <a:pt x="34" y="34"/>
                  </a:lnTo>
                  <a:lnTo>
                    <a:pt x="0" y="43"/>
                  </a:lnTo>
                  <a:lnTo>
                    <a:pt x="34" y="54"/>
                  </a:lnTo>
                  <a:moveTo>
                    <a:pt x="34" y="54"/>
                  </a:moveTo>
                  <a:lnTo>
                    <a:pt x="34" y="54"/>
                  </a:ln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5" name="Freeform 160"/>
            <p:cNvSpPr>
              <a:spLocks noEditPoints="1"/>
            </p:cNvSpPr>
            <p:nvPr/>
          </p:nvSpPr>
          <p:spPr bwMode="auto">
            <a:xfrm>
              <a:off x="6711950" y="2932906"/>
              <a:ext cx="71438" cy="69850"/>
            </a:xfrm>
            <a:custGeom>
              <a:avLst/>
              <a:gdLst>
                <a:gd name="T0" fmla="*/ 27 w 45"/>
                <a:gd name="T1" fmla="*/ 16 h 44"/>
                <a:gd name="T2" fmla="*/ 22 w 45"/>
                <a:gd name="T3" fmla="*/ 0 h 44"/>
                <a:gd name="T4" fmla="*/ 18 w 45"/>
                <a:gd name="T5" fmla="*/ 16 h 44"/>
                <a:gd name="T6" fmla="*/ 0 w 45"/>
                <a:gd name="T7" fmla="*/ 22 h 44"/>
                <a:gd name="T8" fmla="*/ 18 w 45"/>
                <a:gd name="T9" fmla="*/ 27 h 44"/>
                <a:gd name="T10" fmla="*/ 22 w 45"/>
                <a:gd name="T11" fmla="*/ 44 h 44"/>
                <a:gd name="T12" fmla="*/ 27 w 45"/>
                <a:gd name="T13" fmla="*/ 27 h 44"/>
                <a:gd name="T14" fmla="*/ 45 w 45"/>
                <a:gd name="T15" fmla="*/ 22 h 44"/>
                <a:gd name="T16" fmla="*/ 27 w 45"/>
                <a:gd name="T17" fmla="*/ 16 h 44"/>
                <a:gd name="T18" fmla="*/ 27 w 45"/>
                <a:gd name="T19" fmla="*/ 16 h 44"/>
                <a:gd name="T20" fmla="*/ 27 w 45"/>
                <a:gd name="T21" fmla="*/ 16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5" h="44">
                  <a:moveTo>
                    <a:pt x="27" y="16"/>
                  </a:moveTo>
                  <a:lnTo>
                    <a:pt x="22" y="0"/>
                  </a:lnTo>
                  <a:lnTo>
                    <a:pt x="18" y="16"/>
                  </a:lnTo>
                  <a:lnTo>
                    <a:pt x="0" y="22"/>
                  </a:lnTo>
                  <a:lnTo>
                    <a:pt x="18" y="27"/>
                  </a:lnTo>
                  <a:lnTo>
                    <a:pt x="22" y="44"/>
                  </a:lnTo>
                  <a:lnTo>
                    <a:pt x="27" y="27"/>
                  </a:lnTo>
                  <a:lnTo>
                    <a:pt x="45" y="22"/>
                  </a:lnTo>
                  <a:lnTo>
                    <a:pt x="27" y="16"/>
                  </a:lnTo>
                  <a:close/>
                  <a:moveTo>
                    <a:pt x="27" y="16"/>
                  </a:moveTo>
                  <a:lnTo>
                    <a:pt x="27" y="16"/>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9" name="Freeform 161"/>
            <p:cNvSpPr>
              <a:spLocks noEditPoints="1"/>
            </p:cNvSpPr>
            <p:nvPr/>
          </p:nvSpPr>
          <p:spPr bwMode="auto">
            <a:xfrm>
              <a:off x="6711950" y="2932906"/>
              <a:ext cx="71438" cy="69850"/>
            </a:xfrm>
            <a:custGeom>
              <a:avLst/>
              <a:gdLst>
                <a:gd name="T0" fmla="*/ 27 w 45"/>
                <a:gd name="T1" fmla="*/ 16 h 44"/>
                <a:gd name="T2" fmla="*/ 22 w 45"/>
                <a:gd name="T3" fmla="*/ 0 h 44"/>
                <a:gd name="T4" fmla="*/ 18 w 45"/>
                <a:gd name="T5" fmla="*/ 16 h 44"/>
                <a:gd name="T6" fmla="*/ 0 w 45"/>
                <a:gd name="T7" fmla="*/ 22 h 44"/>
                <a:gd name="T8" fmla="*/ 18 w 45"/>
                <a:gd name="T9" fmla="*/ 27 h 44"/>
                <a:gd name="T10" fmla="*/ 22 w 45"/>
                <a:gd name="T11" fmla="*/ 44 h 44"/>
                <a:gd name="T12" fmla="*/ 27 w 45"/>
                <a:gd name="T13" fmla="*/ 27 h 44"/>
                <a:gd name="T14" fmla="*/ 45 w 45"/>
                <a:gd name="T15" fmla="*/ 22 h 44"/>
                <a:gd name="T16" fmla="*/ 27 w 45"/>
                <a:gd name="T17" fmla="*/ 16 h 44"/>
                <a:gd name="T18" fmla="*/ 27 w 45"/>
                <a:gd name="T19" fmla="*/ 16 h 44"/>
                <a:gd name="T20" fmla="*/ 27 w 45"/>
                <a:gd name="T21" fmla="*/ 16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5" h="44">
                  <a:moveTo>
                    <a:pt x="27" y="16"/>
                  </a:moveTo>
                  <a:lnTo>
                    <a:pt x="22" y="0"/>
                  </a:lnTo>
                  <a:lnTo>
                    <a:pt x="18" y="16"/>
                  </a:lnTo>
                  <a:lnTo>
                    <a:pt x="0" y="22"/>
                  </a:lnTo>
                  <a:lnTo>
                    <a:pt x="18" y="27"/>
                  </a:lnTo>
                  <a:lnTo>
                    <a:pt x="22" y="44"/>
                  </a:lnTo>
                  <a:lnTo>
                    <a:pt x="27" y="27"/>
                  </a:lnTo>
                  <a:lnTo>
                    <a:pt x="45" y="22"/>
                  </a:lnTo>
                  <a:lnTo>
                    <a:pt x="27" y="16"/>
                  </a:lnTo>
                  <a:moveTo>
                    <a:pt x="27" y="16"/>
                  </a:moveTo>
                  <a:lnTo>
                    <a:pt x="27" y="16"/>
                  </a:ln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0" name="Freeform 162"/>
            <p:cNvSpPr>
              <a:spLocks noEditPoints="1"/>
            </p:cNvSpPr>
            <p:nvPr/>
          </p:nvSpPr>
          <p:spPr bwMode="auto">
            <a:xfrm>
              <a:off x="6537325" y="2758281"/>
              <a:ext cx="69850" cy="69850"/>
            </a:xfrm>
            <a:custGeom>
              <a:avLst/>
              <a:gdLst>
                <a:gd name="T0" fmla="*/ 22 w 44"/>
                <a:gd name="T1" fmla="*/ 44 h 44"/>
                <a:gd name="T2" fmla="*/ 27 w 44"/>
                <a:gd name="T3" fmla="*/ 27 h 44"/>
                <a:gd name="T4" fmla="*/ 44 w 44"/>
                <a:gd name="T5" fmla="*/ 21 h 44"/>
                <a:gd name="T6" fmla="*/ 27 w 44"/>
                <a:gd name="T7" fmla="*/ 17 h 44"/>
                <a:gd name="T8" fmla="*/ 22 w 44"/>
                <a:gd name="T9" fmla="*/ 0 h 44"/>
                <a:gd name="T10" fmla="*/ 17 w 44"/>
                <a:gd name="T11" fmla="*/ 17 h 44"/>
                <a:gd name="T12" fmla="*/ 0 w 44"/>
                <a:gd name="T13" fmla="*/ 21 h 44"/>
                <a:gd name="T14" fmla="*/ 17 w 44"/>
                <a:gd name="T15" fmla="*/ 27 h 44"/>
                <a:gd name="T16" fmla="*/ 22 w 44"/>
                <a:gd name="T17" fmla="*/ 44 h 44"/>
                <a:gd name="T18" fmla="*/ 22 w 44"/>
                <a:gd name="T19" fmla="*/ 44 h 44"/>
                <a:gd name="T20" fmla="*/ 22 w 44"/>
                <a:gd name="T21" fmla="*/ 4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4" h="44">
                  <a:moveTo>
                    <a:pt x="22" y="44"/>
                  </a:moveTo>
                  <a:lnTo>
                    <a:pt x="27" y="27"/>
                  </a:lnTo>
                  <a:lnTo>
                    <a:pt x="44" y="21"/>
                  </a:lnTo>
                  <a:lnTo>
                    <a:pt x="27" y="17"/>
                  </a:lnTo>
                  <a:lnTo>
                    <a:pt x="22" y="0"/>
                  </a:lnTo>
                  <a:lnTo>
                    <a:pt x="17" y="17"/>
                  </a:lnTo>
                  <a:lnTo>
                    <a:pt x="0" y="21"/>
                  </a:lnTo>
                  <a:lnTo>
                    <a:pt x="17" y="27"/>
                  </a:lnTo>
                  <a:lnTo>
                    <a:pt x="22" y="44"/>
                  </a:lnTo>
                  <a:close/>
                  <a:moveTo>
                    <a:pt x="22" y="44"/>
                  </a:moveTo>
                  <a:lnTo>
                    <a:pt x="22" y="44"/>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1" name="Freeform 163"/>
            <p:cNvSpPr>
              <a:spLocks noEditPoints="1"/>
            </p:cNvSpPr>
            <p:nvPr/>
          </p:nvSpPr>
          <p:spPr bwMode="auto">
            <a:xfrm>
              <a:off x="6537325" y="2758281"/>
              <a:ext cx="69850" cy="69850"/>
            </a:xfrm>
            <a:custGeom>
              <a:avLst/>
              <a:gdLst>
                <a:gd name="T0" fmla="*/ 22 w 44"/>
                <a:gd name="T1" fmla="*/ 44 h 44"/>
                <a:gd name="T2" fmla="*/ 27 w 44"/>
                <a:gd name="T3" fmla="*/ 27 h 44"/>
                <a:gd name="T4" fmla="*/ 44 w 44"/>
                <a:gd name="T5" fmla="*/ 21 h 44"/>
                <a:gd name="T6" fmla="*/ 27 w 44"/>
                <a:gd name="T7" fmla="*/ 17 h 44"/>
                <a:gd name="T8" fmla="*/ 22 w 44"/>
                <a:gd name="T9" fmla="*/ 0 h 44"/>
                <a:gd name="T10" fmla="*/ 17 w 44"/>
                <a:gd name="T11" fmla="*/ 17 h 44"/>
                <a:gd name="T12" fmla="*/ 0 w 44"/>
                <a:gd name="T13" fmla="*/ 21 h 44"/>
                <a:gd name="T14" fmla="*/ 17 w 44"/>
                <a:gd name="T15" fmla="*/ 27 h 44"/>
                <a:gd name="T16" fmla="*/ 22 w 44"/>
                <a:gd name="T17" fmla="*/ 44 h 44"/>
                <a:gd name="T18" fmla="*/ 22 w 44"/>
                <a:gd name="T19" fmla="*/ 44 h 44"/>
                <a:gd name="T20" fmla="*/ 22 w 44"/>
                <a:gd name="T21" fmla="*/ 44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4" h="44">
                  <a:moveTo>
                    <a:pt x="22" y="44"/>
                  </a:moveTo>
                  <a:lnTo>
                    <a:pt x="27" y="27"/>
                  </a:lnTo>
                  <a:lnTo>
                    <a:pt x="44" y="21"/>
                  </a:lnTo>
                  <a:lnTo>
                    <a:pt x="27" y="17"/>
                  </a:lnTo>
                  <a:lnTo>
                    <a:pt x="22" y="0"/>
                  </a:lnTo>
                  <a:lnTo>
                    <a:pt x="17" y="17"/>
                  </a:lnTo>
                  <a:lnTo>
                    <a:pt x="0" y="21"/>
                  </a:lnTo>
                  <a:lnTo>
                    <a:pt x="17" y="27"/>
                  </a:lnTo>
                  <a:lnTo>
                    <a:pt x="22" y="44"/>
                  </a:lnTo>
                  <a:moveTo>
                    <a:pt x="22" y="44"/>
                  </a:moveTo>
                  <a:lnTo>
                    <a:pt x="22" y="44"/>
                  </a:ln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sp>
        <p:nvSpPr>
          <p:cNvPr id="60" name="TextBox 59"/>
          <p:cNvSpPr txBox="1"/>
          <p:nvPr/>
        </p:nvSpPr>
        <p:spPr>
          <a:xfrm>
            <a:off x="6795952" y="4395735"/>
            <a:ext cx="1667204" cy="577081"/>
          </a:xfrm>
          <a:prstGeom prst="rect">
            <a:avLst/>
          </a:prstGeom>
          <a:noFill/>
        </p:spPr>
        <p:txBody>
          <a:bodyPr wrap="square" rtlCol="0" anchor="ctr">
            <a:spAutoFit/>
          </a:bodyPr>
          <a:lstStyle/>
          <a:p>
            <a:pPr algn="ctr"/>
            <a:r>
              <a:rPr lang="en-US" sz="1050" dirty="0">
                <a:solidFill>
                  <a:schemeClr val="tx2"/>
                </a:solidFill>
              </a:rPr>
              <a:t>Lorem ipsum dolor sit amet, consectetuer adipiscing elit. Aenean</a:t>
            </a:r>
            <a:endParaRPr lang="en-US" sz="1050" b="1" dirty="0">
              <a:solidFill>
                <a:schemeClr val="tx2"/>
              </a:solidFill>
            </a:endParaRPr>
          </a:p>
        </p:txBody>
      </p:sp>
    </p:spTree>
    <p:extLst>
      <p:ext uri="{BB962C8B-B14F-4D97-AF65-F5344CB8AC3E}">
        <p14:creationId xmlns:p14="http://schemas.microsoft.com/office/powerpoint/2010/main" val="376338476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47"/>
                                        </p:tgtEl>
                                        <p:attrNameLst>
                                          <p:attrName>style.visibility</p:attrName>
                                        </p:attrNameLst>
                                      </p:cBhvr>
                                      <p:to>
                                        <p:strVal val="visible"/>
                                      </p:to>
                                    </p:set>
                                    <p:animEffect transition="in" filter="fade">
                                      <p:cBhvr>
                                        <p:cTn id="7" dur="500"/>
                                        <p:tgtEl>
                                          <p:spTgt spid="47"/>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48"/>
                                        </p:tgtEl>
                                        <p:attrNameLst>
                                          <p:attrName>style.visibility</p:attrName>
                                        </p:attrNameLst>
                                      </p:cBhvr>
                                      <p:to>
                                        <p:strVal val="visible"/>
                                      </p:to>
                                    </p:set>
                                    <p:animEffect transition="in" filter="fade">
                                      <p:cBhvr>
                                        <p:cTn id="10" dur="500"/>
                                        <p:tgtEl>
                                          <p:spTgt spid="48"/>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67"/>
                                        </p:tgtEl>
                                        <p:attrNameLst>
                                          <p:attrName>style.visibility</p:attrName>
                                        </p:attrNameLst>
                                      </p:cBhvr>
                                      <p:to>
                                        <p:strVal val="visible"/>
                                      </p:to>
                                    </p:set>
                                    <p:animEffect transition="in" filter="fade">
                                      <p:cBhvr>
                                        <p:cTn id="13" dur="500"/>
                                        <p:tgtEl>
                                          <p:spTgt spid="67"/>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55"/>
                                        </p:tgtEl>
                                        <p:attrNameLst>
                                          <p:attrName>style.visibility</p:attrName>
                                        </p:attrNameLst>
                                      </p:cBhvr>
                                      <p:to>
                                        <p:strVal val="visible"/>
                                      </p:to>
                                    </p:set>
                                    <p:animEffect transition="in" filter="fade">
                                      <p:cBhvr>
                                        <p:cTn id="16" dur="500"/>
                                        <p:tgtEl>
                                          <p:spTgt spid="55"/>
                                        </p:tgtEl>
                                      </p:cBhvr>
                                    </p:animEffect>
                                  </p:childTnLst>
                                </p:cTn>
                              </p:par>
                            </p:childTnLst>
                          </p:cTn>
                        </p:par>
                        <p:par>
                          <p:cTn id="17" fill="hold">
                            <p:stCondLst>
                              <p:cond delay="500"/>
                            </p:stCondLst>
                            <p:childTnLst>
                              <p:par>
                                <p:cTn id="18" presetID="10" presetClass="entr" presetSubtype="0" fill="hold" grpId="0" nodeType="afterEffect">
                                  <p:stCondLst>
                                    <p:cond delay="0"/>
                                  </p:stCondLst>
                                  <p:childTnLst>
                                    <p:set>
                                      <p:cBhvr>
                                        <p:cTn id="19" dur="1" fill="hold">
                                          <p:stCondLst>
                                            <p:cond delay="0"/>
                                          </p:stCondLst>
                                        </p:cTn>
                                        <p:tgtEl>
                                          <p:spTgt spid="78"/>
                                        </p:tgtEl>
                                        <p:attrNameLst>
                                          <p:attrName>style.visibility</p:attrName>
                                        </p:attrNameLst>
                                      </p:cBhvr>
                                      <p:to>
                                        <p:strVal val="visible"/>
                                      </p:to>
                                    </p:set>
                                    <p:animEffect transition="in" filter="fade">
                                      <p:cBhvr>
                                        <p:cTn id="20" dur="500"/>
                                        <p:tgtEl>
                                          <p:spTgt spid="78"/>
                                        </p:tgtEl>
                                      </p:cBhvr>
                                    </p:animEffect>
                                  </p:childTnLst>
                                </p:cTn>
                              </p:par>
                              <p:par>
                                <p:cTn id="21" presetID="10" presetClass="entr" presetSubtype="0" fill="hold" grpId="0" nodeType="withEffect">
                                  <p:stCondLst>
                                    <p:cond delay="0"/>
                                  </p:stCondLst>
                                  <p:childTnLst>
                                    <p:set>
                                      <p:cBhvr>
                                        <p:cTn id="22" dur="1" fill="hold">
                                          <p:stCondLst>
                                            <p:cond delay="0"/>
                                          </p:stCondLst>
                                        </p:cTn>
                                        <p:tgtEl>
                                          <p:spTgt spid="76"/>
                                        </p:tgtEl>
                                        <p:attrNameLst>
                                          <p:attrName>style.visibility</p:attrName>
                                        </p:attrNameLst>
                                      </p:cBhvr>
                                      <p:to>
                                        <p:strVal val="visible"/>
                                      </p:to>
                                    </p:set>
                                    <p:animEffect transition="in" filter="fade">
                                      <p:cBhvr>
                                        <p:cTn id="23" dur="500"/>
                                        <p:tgtEl>
                                          <p:spTgt spid="76"/>
                                        </p:tgtEl>
                                      </p:cBhvr>
                                    </p:animEffect>
                                  </p:childTnLst>
                                </p:cTn>
                              </p:par>
                              <p:par>
                                <p:cTn id="24" presetID="10" presetClass="entr" presetSubtype="0" fill="hold" nodeType="withEffect">
                                  <p:stCondLst>
                                    <p:cond delay="0"/>
                                  </p:stCondLst>
                                  <p:childTnLst>
                                    <p:set>
                                      <p:cBhvr>
                                        <p:cTn id="25" dur="1" fill="hold">
                                          <p:stCondLst>
                                            <p:cond delay="0"/>
                                          </p:stCondLst>
                                        </p:cTn>
                                        <p:tgtEl>
                                          <p:spTgt spid="3"/>
                                        </p:tgtEl>
                                        <p:attrNameLst>
                                          <p:attrName>style.visibility</p:attrName>
                                        </p:attrNameLst>
                                      </p:cBhvr>
                                      <p:to>
                                        <p:strVal val="visible"/>
                                      </p:to>
                                    </p:set>
                                    <p:animEffect transition="in" filter="fade">
                                      <p:cBhvr>
                                        <p:cTn id="26" dur="500"/>
                                        <p:tgtEl>
                                          <p:spTgt spid="3"/>
                                        </p:tgtEl>
                                      </p:cBhvr>
                                    </p:animEffect>
                                  </p:childTnLst>
                                </p:cTn>
                              </p:par>
                              <p:par>
                                <p:cTn id="27" presetID="10" presetClass="entr" presetSubtype="0" fill="hold" grpId="0" nodeType="withEffect">
                                  <p:stCondLst>
                                    <p:cond delay="0"/>
                                  </p:stCondLst>
                                  <p:childTnLst>
                                    <p:set>
                                      <p:cBhvr>
                                        <p:cTn id="28" dur="1" fill="hold">
                                          <p:stCondLst>
                                            <p:cond delay="0"/>
                                          </p:stCondLst>
                                        </p:cTn>
                                        <p:tgtEl>
                                          <p:spTgt spid="58"/>
                                        </p:tgtEl>
                                        <p:attrNameLst>
                                          <p:attrName>style.visibility</p:attrName>
                                        </p:attrNameLst>
                                      </p:cBhvr>
                                      <p:to>
                                        <p:strVal val="visible"/>
                                      </p:to>
                                    </p:set>
                                    <p:animEffect transition="in" filter="fade">
                                      <p:cBhvr>
                                        <p:cTn id="29" dur="500"/>
                                        <p:tgtEl>
                                          <p:spTgt spid="58"/>
                                        </p:tgtEl>
                                      </p:cBhvr>
                                    </p:animEffect>
                                  </p:childTnLst>
                                </p:cTn>
                              </p:par>
                            </p:childTnLst>
                          </p:cTn>
                        </p:par>
                        <p:par>
                          <p:cTn id="30" fill="hold">
                            <p:stCondLst>
                              <p:cond delay="1000"/>
                            </p:stCondLst>
                            <p:childTnLst>
                              <p:par>
                                <p:cTn id="31" presetID="10" presetClass="entr" presetSubtype="0" fill="hold" grpId="0" nodeType="afterEffect">
                                  <p:stCondLst>
                                    <p:cond delay="0"/>
                                  </p:stCondLst>
                                  <p:childTnLst>
                                    <p:set>
                                      <p:cBhvr>
                                        <p:cTn id="32" dur="1" fill="hold">
                                          <p:stCondLst>
                                            <p:cond delay="0"/>
                                          </p:stCondLst>
                                        </p:cTn>
                                        <p:tgtEl>
                                          <p:spTgt spid="91"/>
                                        </p:tgtEl>
                                        <p:attrNameLst>
                                          <p:attrName>style.visibility</p:attrName>
                                        </p:attrNameLst>
                                      </p:cBhvr>
                                      <p:to>
                                        <p:strVal val="visible"/>
                                      </p:to>
                                    </p:set>
                                    <p:animEffect transition="in" filter="fade">
                                      <p:cBhvr>
                                        <p:cTn id="33" dur="500"/>
                                        <p:tgtEl>
                                          <p:spTgt spid="91"/>
                                        </p:tgtEl>
                                      </p:cBhvr>
                                    </p:animEffect>
                                  </p:childTnLst>
                                </p:cTn>
                              </p:par>
                              <p:par>
                                <p:cTn id="34" presetID="10" presetClass="entr" presetSubtype="0" fill="hold" grpId="0" nodeType="withEffect">
                                  <p:stCondLst>
                                    <p:cond delay="0"/>
                                  </p:stCondLst>
                                  <p:childTnLst>
                                    <p:set>
                                      <p:cBhvr>
                                        <p:cTn id="35" dur="1" fill="hold">
                                          <p:stCondLst>
                                            <p:cond delay="0"/>
                                          </p:stCondLst>
                                        </p:cTn>
                                        <p:tgtEl>
                                          <p:spTgt spid="89"/>
                                        </p:tgtEl>
                                        <p:attrNameLst>
                                          <p:attrName>style.visibility</p:attrName>
                                        </p:attrNameLst>
                                      </p:cBhvr>
                                      <p:to>
                                        <p:strVal val="visible"/>
                                      </p:to>
                                    </p:set>
                                    <p:animEffect transition="in" filter="fade">
                                      <p:cBhvr>
                                        <p:cTn id="36" dur="500"/>
                                        <p:tgtEl>
                                          <p:spTgt spid="89"/>
                                        </p:tgtEl>
                                      </p:cBhvr>
                                    </p:animEffect>
                                  </p:childTnLst>
                                </p:cTn>
                              </p:par>
                              <p:par>
                                <p:cTn id="37" presetID="10" presetClass="entr" presetSubtype="0" fill="hold" grpId="0" nodeType="withEffect">
                                  <p:stCondLst>
                                    <p:cond delay="0"/>
                                  </p:stCondLst>
                                  <p:childTnLst>
                                    <p:set>
                                      <p:cBhvr>
                                        <p:cTn id="38" dur="1" fill="hold">
                                          <p:stCondLst>
                                            <p:cond delay="0"/>
                                          </p:stCondLst>
                                        </p:cTn>
                                        <p:tgtEl>
                                          <p:spTgt spid="52"/>
                                        </p:tgtEl>
                                        <p:attrNameLst>
                                          <p:attrName>style.visibility</p:attrName>
                                        </p:attrNameLst>
                                      </p:cBhvr>
                                      <p:to>
                                        <p:strVal val="visible"/>
                                      </p:to>
                                    </p:set>
                                    <p:animEffect transition="in" filter="fade">
                                      <p:cBhvr>
                                        <p:cTn id="39" dur="500"/>
                                        <p:tgtEl>
                                          <p:spTgt spid="52"/>
                                        </p:tgtEl>
                                      </p:cBhvr>
                                    </p:animEffect>
                                  </p:childTnLst>
                                </p:cTn>
                              </p:par>
                              <p:par>
                                <p:cTn id="40" presetID="10" presetClass="entr" presetSubtype="0" fill="hold" grpId="0" nodeType="withEffect">
                                  <p:stCondLst>
                                    <p:cond delay="0"/>
                                  </p:stCondLst>
                                  <p:childTnLst>
                                    <p:set>
                                      <p:cBhvr>
                                        <p:cTn id="41" dur="1" fill="hold">
                                          <p:stCondLst>
                                            <p:cond delay="0"/>
                                          </p:stCondLst>
                                        </p:cTn>
                                        <p:tgtEl>
                                          <p:spTgt spid="59"/>
                                        </p:tgtEl>
                                        <p:attrNameLst>
                                          <p:attrName>style.visibility</p:attrName>
                                        </p:attrNameLst>
                                      </p:cBhvr>
                                      <p:to>
                                        <p:strVal val="visible"/>
                                      </p:to>
                                    </p:set>
                                    <p:animEffect transition="in" filter="fade">
                                      <p:cBhvr>
                                        <p:cTn id="42" dur="500"/>
                                        <p:tgtEl>
                                          <p:spTgt spid="59"/>
                                        </p:tgtEl>
                                      </p:cBhvr>
                                    </p:animEffect>
                                  </p:childTnLst>
                                </p:cTn>
                              </p:par>
                            </p:childTnLst>
                          </p:cTn>
                        </p:par>
                        <p:par>
                          <p:cTn id="43" fill="hold">
                            <p:stCondLst>
                              <p:cond delay="1500"/>
                            </p:stCondLst>
                            <p:childTnLst>
                              <p:par>
                                <p:cTn id="44" presetID="10" presetClass="entr" presetSubtype="0" fill="hold" grpId="0" nodeType="afterEffect">
                                  <p:stCondLst>
                                    <p:cond delay="0"/>
                                  </p:stCondLst>
                                  <p:childTnLst>
                                    <p:set>
                                      <p:cBhvr>
                                        <p:cTn id="45" dur="1" fill="hold">
                                          <p:stCondLst>
                                            <p:cond delay="0"/>
                                          </p:stCondLst>
                                        </p:cTn>
                                        <p:tgtEl>
                                          <p:spTgt spid="98"/>
                                        </p:tgtEl>
                                        <p:attrNameLst>
                                          <p:attrName>style.visibility</p:attrName>
                                        </p:attrNameLst>
                                      </p:cBhvr>
                                      <p:to>
                                        <p:strVal val="visible"/>
                                      </p:to>
                                    </p:set>
                                    <p:animEffect transition="in" filter="fade">
                                      <p:cBhvr>
                                        <p:cTn id="46" dur="500"/>
                                        <p:tgtEl>
                                          <p:spTgt spid="98"/>
                                        </p:tgtEl>
                                      </p:cBhvr>
                                    </p:animEffect>
                                  </p:childTnLst>
                                </p:cTn>
                              </p:par>
                              <p:par>
                                <p:cTn id="47" presetID="10" presetClass="entr" presetSubtype="0" fill="hold" grpId="0" nodeType="withEffect">
                                  <p:stCondLst>
                                    <p:cond delay="0"/>
                                  </p:stCondLst>
                                  <p:childTnLst>
                                    <p:set>
                                      <p:cBhvr>
                                        <p:cTn id="48" dur="1" fill="hold">
                                          <p:stCondLst>
                                            <p:cond delay="0"/>
                                          </p:stCondLst>
                                        </p:cTn>
                                        <p:tgtEl>
                                          <p:spTgt spid="95"/>
                                        </p:tgtEl>
                                        <p:attrNameLst>
                                          <p:attrName>style.visibility</p:attrName>
                                        </p:attrNameLst>
                                      </p:cBhvr>
                                      <p:to>
                                        <p:strVal val="visible"/>
                                      </p:to>
                                    </p:set>
                                    <p:animEffect transition="in" filter="fade">
                                      <p:cBhvr>
                                        <p:cTn id="49" dur="500"/>
                                        <p:tgtEl>
                                          <p:spTgt spid="95"/>
                                        </p:tgtEl>
                                      </p:cBhvr>
                                    </p:animEffect>
                                  </p:childTnLst>
                                </p:cTn>
                              </p:par>
                              <p:par>
                                <p:cTn id="50" presetID="10" presetClass="entr" presetSubtype="0" fill="hold" nodeType="withEffect">
                                  <p:stCondLst>
                                    <p:cond delay="0"/>
                                  </p:stCondLst>
                                  <p:childTnLst>
                                    <p:set>
                                      <p:cBhvr>
                                        <p:cTn id="51" dur="1" fill="hold">
                                          <p:stCondLst>
                                            <p:cond delay="0"/>
                                          </p:stCondLst>
                                        </p:cTn>
                                        <p:tgtEl>
                                          <p:spTgt spid="2"/>
                                        </p:tgtEl>
                                        <p:attrNameLst>
                                          <p:attrName>style.visibility</p:attrName>
                                        </p:attrNameLst>
                                      </p:cBhvr>
                                      <p:to>
                                        <p:strVal val="visible"/>
                                      </p:to>
                                    </p:set>
                                    <p:animEffect transition="in" filter="fade">
                                      <p:cBhvr>
                                        <p:cTn id="52" dur="500"/>
                                        <p:tgtEl>
                                          <p:spTgt spid="2"/>
                                        </p:tgtEl>
                                      </p:cBhvr>
                                    </p:animEffect>
                                  </p:childTnLst>
                                </p:cTn>
                              </p:par>
                              <p:par>
                                <p:cTn id="53" presetID="10" presetClass="entr" presetSubtype="0" fill="hold" grpId="0" nodeType="withEffect">
                                  <p:stCondLst>
                                    <p:cond delay="0"/>
                                  </p:stCondLst>
                                  <p:childTnLst>
                                    <p:set>
                                      <p:cBhvr>
                                        <p:cTn id="54" dur="1" fill="hold">
                                          <p:stCondLst>
                                            <p:cond delay="0"/>
                                          </p:stCondLst>
                                        </p:cTn>
                                        <p:tgtEl>
                                          <p:spTgt spid="60"/>
                                        </p:tgtEl>
                                        <p:attrNameLst>
                                          <p:attrName>style.visibility</p:attrName>
                                        </p:attrNameLst>
                                      </p:cBhvr>
                                      <p:to>
                                        <p:strVal val="visible"/>
                                      </p:to>
                                    </p:set>
                                    <p:animEffect transition="in" filter="fade">
                                      <p:cBhvr>
                                        <p:cTn id="55" dur="500"/>
                                        <p:tgtEl>
                                          <p:spTgt spid="6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7" grpId="0"/>
      <p:bldP spid="48" grpId="0"/>
      <p:bldP spid="67" grpId="0" animBg="1"/>
      <p:bldP spid="55" grpId="0" animBg="1"/>
      <p:bldP spid="78" grpId="0"/>
      <p:bldP spid="76" grpId="0" animBg="1"/>
      <p:bldP spid="58" grpId="0"/>
      <p:bldP spid="91" grpId="0"/>
      <p:bldP spid="89" grpId="0" animBg="1"/>
      <p:bldP spid="52" grpId="0" animBg="1"/>
      <p:bldP spid="59" grpId="0"/>
      <p:bldP spid="98" grpId="0"/>
      <p:bldP spid="95" grpId="0" animBg="1"/>
      <p:bldP spid="60" grpId="0"/>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Rectangle 12"/>
          <p:cNvSpPr/>
          <p:nvPr/>
        </p:nvSpPr>
        <p:spPr>
          <a:xfrm>
            <a:off x="969918" y="4375031"/>
            <a:ext cx="1963600" cy="449293"/>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b="1"/>
          </a:p>
        </p:txBody>
      </p:sp>
      <p:sp>
        <p:nvSpPr>
          <p:cNvPr id="14" name="Rectangle 13"/>
          <p:cNvSpPr/>
          <p:nvPr/>
        </p:nvSpPr>
        <p:spPr>
          <a:xfrm>
            <a:off x="3586423" y="4375030"/>
            <a:ext cx="1964849" cy="449293"/>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b="1"/>
          </a:p>
        </p:txBody>
      </p:sp>
      <p:sp>
        <p:nvSpPr>
          <p:cNvPr id="15" name="Rectangle 14"/>
          <p:cNvSpPr/>
          <p:nvPr/>
        </p:nvSpPr>
        <p:spPr>
          <a:xfrm>
            <a:off x="6203552" y="4375030"/>
            <a:ext cx="1964849" cy="449293"/>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200" b="1"/>
          </a:p>
        </p:txBody>
      </p:sp>
      <p:sp>
        <p:nvSpPr>
          <p:cNvPr id="19" name="TextBox 18"/>
          <p:cNvSpPr txBox="1"/>
          <p:nvPr/>
        </p:nvSpPr>
        <p:spPr>
          <a:xfrm>
            <a:off x="1029322" y="4455344"/>
            <a:ext cx="1844791" cy="300082"/>
          </a:xfrm>
          <a:prstGeom prst="rect">
            <a:avLst/>
          </a:prstGeom>
          <a:noFill/>
        </p:spPr>
        <p:txBody>
          <a:bodyPr wrap="square" rtlCol="0" anchor="ctr">
            <a:spAutoFit/>
          </a:bodyPr>
          <a:lstStyle/>
          <a:p>
            <a:pPr algn="ctr"/>
            <a:r>
              <a:rPr lang="en-US" sz="1350" b="1" dirty="0">
                <a:solidFill>
                  <a:schemeClr val="bg2"/>
                </a:solidFill>
              </a:rPr>
              <a:t>Web Design</a:t>
            </a:r>
          </a:p>
        </p:txBody>
      </p:sp>
      <p:sp>
        <p:nvSpPr>
          <p:cNvPr id="20" name="TextBox 19"/>
          <p:cNvSpPr txBox="1"/>
          <p:nvPr/>
        </p:nvSpPr>
        <p:spPr>
          <a:xfrm>
            <a:off x="3646445" y="4455344"/>
            <a:ext cx="1844802" cy="300082"/>
          </a:xfrm>
          <a:prstGeom prst="rect">
            <a:avLst/>
          </a:prstGeom>
          <a:noFill/>
        </p:spPr>
        <p:txBody>
          <a:bodyPr wrap="square" rtlCol="0" anchor="ctr">
            <a:spAutoFit/>
          </a:bodyPr>
          <a:lstStyle/>
          <a:p>
            <a:pPr algn="ctr"/>
            <a:r>
              <a:rPr lang="en-US" sz="1350" b="1" dirty="0">
                <a:solidFill>
                  <a:schemeClr val="bg2"/>
                </a:solidFill>
              </a:rPr>
              <a:t>Web Solutions</a:t>
            </a:r>
          </a:p>
        </p:txBody>
      </p:sp>
      <p:sp>
        <p:nvSpPr>
          <p:cNvPr id="21" name="TextBox 20"/>
          <p:cNvSpPr txBox="1"/>
          <p:nvPr/>
        </p:nvSpPr>
        <p:spPr>
          <a:xfrm>
            <a:off x="6263575" y="4455344"/>
            <a:ext cx="1844802" cy="300082"/>
          </a:xfrm>
          <a:prstGeom prst="rect">
            <a:avLst/>
          </a:prstGeom>
          <a:noFill/>
        </p:spPr>
        <p:txBody>
          <a:bodyPr wrap="square" rtlCol="0" anchor="ctr">
            <a:spAutoFit/>
          </a:bodyPr>
          <a:lstStyle/>
          <a:p>
            <a:pPr algn="ctr"/>
            <a:r>
              <a:rPr lang="en-US" sz="1350" b="1" dirty="0">
                <a:solidFill>
                  <a:schemeClr val="bg2"/>
                </a:solidFill>
              </a:rPr>
              <a:t>Mobile Application</a:t>
            </a:r>
          </a:p>
        </p:txBody>
      </p:sp>
      <p:sp>
        <p:nvSpPr>
          <p:cNvPr id="25" name="Text Placeholder 4"/>
          <p:cNvSpPr txBox="1">
            <a:spLocks/>
          </p:cNvSpPr>
          <p:nvPr/>
        </p:nvSpPr>
        <p:spPr>
          <a:xfrm>
            <a:off x="685802" y="5019829"/>
            <a:ext cx="7772400" cy="597188"/>
          </a:xfrm>
          <a:prstGeom prst="rect">
            <a:avLst/>
          </a:prstGeom>
        </p:spPr>
        <p:txBody>
          <a:bodyPr>
            <a:noAutofit/>
          </a:bodyPr>
          <a:lstStyle>
            <a:lvl1pPr marL="0" indent="0" algn="just" defTabSz="685800" rtl="0" eaLnBrk="1" latinLnBrk="0" hangingPunct="1">
              <a:lnSpc>
                <a:spcPct val="100000"/>
              </a:lnSpc>
              <a:spcBef>
                <a:spcPts val="0"/>
              </a:spcBef>
              <a:buFont typeface="Arial" panose="020B0604020202020204" pitchFamily="34" charset="0"/>
              <a:buNone/>
              <a:defRPr sz="1000" b="0" kern="1200">
                <a:solidFill>
                  <a:schemeClr val="tx2"/>
                </a:solidFill>
                <a:latin typeface="+mj-lt"/>
                <a:ea typeface="+mn-ea"/>
                <a:cs typeface="+mn-cs"/>
              </a:defRPr>
            </a:lvl1pPr>
            <a:lvl2pPr marL="0" indent="0" algn="l" defTabSz="685800" rtl="0" eaLnBrk="1" latinLnBrk="0" hangingPunct="1">
              <a:lnSpc>
                <a:spcPct val="90000"/>
              </a:lnSpc>
              <a:spcBef>
                <a:spcPts val="0"/>
              </a:spcBef>
              <a:buFont typeface="Arial" panose="020B0604020202020204" pitchFamily="34" charset="0"/>
              <a:buNone/>
              <a:defRPr sz="1100" kern="1200">
                <a:solidFill>
                  <a:schemeClr val="tx2"/>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en-US" sz="1050" dirty="0">
                <a:latin typeface="+mn-lt"/>
              </a:rPr>
              <a:t>Lorem ipsum dolor sit amet, consectetuer adipiscing elit. Aenean commodo ligula eget dolor. Aenean massa. Cum sociis natoque penatibus et magnis dis parturient montes, nascetur ridiculus mus. Donec quam felis, ultricies nec, pellentesque eu, pretium quis, sem.</a:t>
            </a:r>
          </a:p>
        </p:txBody>
      </p:sp>
      <p:sp>
        <p:nvSpPr>
          <p:cNvPr id="3" name="Picture Placeholder 2"/>
          <p:cNvSpPr>
            <a:spLocks noGrp="1"/>
          </p:cNvSpPr>
          <p:nvPr>
            <p:ph type="pic" sz="quarter" idx="10"/>
          </p:nvPr>
        </p:nvSpPr>
        <p:spPr/>
      </p:sp>
      <p:sp>
        <p:nvSpPr>
          <p:cNvPr id="4" name="Picture Placeholder 3"/>
          <p:cNvSpPr>
            <a:spLocks noGrp="1"/>
          </p:cNvSpPr>
          <p:nvPr>
            <p:ph type="pic" sz="quarter" idx="11"/>
          </p:nvPr>
        </p:nvSpPr>
        <p:spPr/>
      </p:sp>
      <p:sp>
        <p:nvSpPr>
          <p:cNvPr id="5" name="Picture Placeholder 4"/>
          <p:cNvSpPr>
            <a:spLocks noGrp="1"/>
          </p:cNvSpPr>
          <p:nvPr>
            <p:ph type="pic" sz="quarter" idx="12"/>
          </p:nvPr>
        </p:nvSpPr>
        <p:spPr/>
      </p:sp>
      <p:sp>
        <p:nvSpPr>
          <p:cNvPr id="26" name="TextBox 25"/>
          <p:cNvSpPr txBox="1"/>
          <p:nvPr/>
        </p:nvSpPr>
        <p:spPr>
          <a:xfrm>
            <a:off x="1961357" y="781947"/>
            <a:ext cx="5221302" cy="553998"/>
          </a:xfrm>
          <a:prstGeom prst="rect">
            <a:avLst/>
          </a:prstGeom>
          <a:noFill/>
        </p:spPr>
        <p:txBody>
          <a:bodyPr wrap="none" rtlCol="0" anchor="ctr">
            <a:spAutoFit/>
          </a:bodyPr>
          <a:lstStyle/>
          <a:p>
            <a:pPr algn="ctr"/>
            <a:r>
              <a:rPr lang="en-US" sz="3000" dirty="0">
                <a:solidFill>
                  <a:schemeClr val="accent1"/>
                </a:solidFill>
                <a:latin typeface="+mj-lt"/>
              </a:rPr>
              <a:t>Our</a:t>
            </a:r>
            <a:r>
              <a:rPr lang="en-US" sz="3000" dirty="0">
                <a:solidFill>
                  <a:schemeClr val="tx2"/>
                </a:solidFill>
                <a:latin typeface="+mj-lt"/>
              </a:rPr>
              <a:t> Services, Drag And Drop Your image</a:t>
            </a:r>
          </a:p>
        </p:txBody>
      </p:sp>
      <p:sp>
        <p:nvSpPr>
          <p:cNvPr id="27" name="TextBox 26"/>
          <p:cNvSpPr txBox="1"/>
          <p:nvPr/>
        </p:nvSpPr>
        <p:spPr>
          <a:xfrm>
            <a:off x="685801" y="1243612"/>
            <a:ext cx="7772400" cy="369332"/>
          </a:xfrm>
          <a:prstGeom prst="rect">
            <a:avLst/>
          </a:prstGeom>
          <a:noFill/>
        </p:spPr>
        <p:txBody>
          <a:bodyPr wrap="square" rtlCol="0" anchor="ctr">
            <a:spAutoFit/>
          </a:bodyPr>
          <a:lstStyle/>
          <a:p>
            <a:pPr algn="ctr"/>
            <a:r>
              <a:rPr lang="en-US" sz="900" dirty="0">
                <a:solidFill>
                  <a:schemeClr val="tx2"/>
                </a:solidFill>
              </a:rPr>
              <a:t>Lorem ipsum dolor sit amet, consectetuer adipiscing elit. Aenean commodo ligula eget dolor. </a:t>
            </a:r>
            <a:r>
              <a:rPr lang="en-US" sz="900" b="1" dirty="0">
                <a:solidFill>
                  <a:schemeClr val="accent1"/>
                </a:solidFill>
              </a:rPr>
              <a:t>Aenean massa. Cum sociis natoque penatibus </a:t>
            </a:r>
            <a:r>
              <a:rPr lang="en-US" sz="900" dirty="0">
                <a:solidFill>
                  <a:schemeClr val="tx2"/>
                </a:solidFill>
              </a:rPr>
              <a:t>magnis dis parturient montes, nascetur ridiculus mus. Donec quam felis, ultricies nec, pellentesque eu, pretium quis, sem.</a:t>
            </a:r>
          </a:p>
        </p:txBody>
      </p:sp>
    </p:spTree>
    <p:extLst>
      <p:ext uri="{BB962C8B-B14F-4D97-AF65-F5344CB8AC3E}">
        <p14:creationId xmlns:p14="http://schemas.microsoft.com/office/powerpoint/2010/main" val="174784842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9"/>
                                        </p:tgtEl>
                                        <p:attrNameLst>
                                          <p:attrName>style.visibility</p:attrName>
                                        </p:attrNameLst>
                                      </p:cBhvr>
                                      <p:to>
                                        <p:strVal val="visible"/>
                                      </p:to>
                                    </p:set>
                                    <p:animEffect transition="in" filter="fade">
                                      <p:cBhvr>
                                        <p:cTn id="7" dur="500"/>
                                        <p:tgtEl>
                                          <p:spTgt spid="19"/>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13"/>
                                        </p:tgtEl>
                                        <p:attrNameLst>
                                          <p:attrName>style.visibility</p:attrName>
                                        </p:attrNameLst>
                                      </p:cBhvr>
                                      <p:to>
                                        <p:strVal val="visible"/>
                                      </p:to>
                                    </p:set>
                                    <p:animEffect transition="in" filter="fade">
                                      <p:cBhvr>
                                        <p:cTn id="10" dur="500"/>
                                        <p:tgtEl>
                                          <p:spTgt spid="13"/>
                                        </p:tgtEl>
                                      </p:cBhvr>
                                    </p:animEffect>
                                  </p:childTnLst>
                                </p:cTn>
                              </p:par>
                            </p:childTnLst>
                          </p:cTn>
                        </p:par>
                        <p:par>
                          <p:cTn id="11" fill="hold">
                            <p:stCondLst>
                              <p:cond delay="500"/>
                            </p:stCondLst>
                            <p:childTnLst>
                              <p:par>
                                <p:cTn id="12" presetID="10" presetClass="entr" presetSubtype="0" fill="hold" grpId="0" nodeType="afterEffect">
                                  <p:stCondLst>
                                    <p:cond delay="0"/>
                                  </p:stCondLst>
                                  <p:childTnLst>
                                    <p:set>
                                      <p:cBhvr>
                                        <p:cTn id="13" dur="1" fill="hold">
                                          <p:stCondLst>
                                            <p:cond delay="0"/>
                                          </p:stCondLst>
                                        </p:cTn>
                                        <p:tgtEl>
                                          <p:spTgt spid="14"/>
                                        </p:tgtEl>
                                        <p:attrNameLst>
                                          <p:attrName>style.visibility</p:attrName>
                                        </p:attrNameLst>
                                      </p:cBhvr>
                                      <p:to>
                                        <p:strVal val="visible"/>
                                      </p:to>
                                    </p:set>
                                    <p:animEffect transition="in" filter="fade">
                                      <p:cBhvr>
                                        <p:cTn id="14" dur="500"/>
                                        <p:tgtEl>
                                          <p:spTgt spid="14"/>
                                        </p:tgtEl>
                                      </p:cBhvr>
                                    </p:animEffect>
                                  </p:childTnLst>
                                </p:cTn>
                              </p:par>
                              <p:par>
                                <p:cTn id="15" presetID="10" presetClass="entr" presetSubtype="0" fill="hold" grpId="0" nodeType="withEffect">
                                  <p:stCondLst>
                                    <p:cond delay="0"/>
                                  </p:stCondLst>
                                  <p:childTnLst>
                                    <p:set>
                                      <p:cBhvr>
                                        <p:cTn id="16" dur="1" fill="hold">
                                          <p:stCondLst>
                                            <p:cond delay="0"/>
                                          </p:stCondLst>
                                        </p:cTn>
                                        <p:tgtEl>
                                          <p:spTgt spid="20"/>
                                        </p:tgtEl>
                                        <p:attrNameLst>
                                          <p:attrName>style.visibility</p:attrName>
                                        </p:attrNameLst>
                                      </p:cBhvr>
                                      <p:to>
                                        <p:strVal val="visible"/>
                                      </p:to>
                                    </p:set>
                                    <p:animEffect transition="in" filter="fade">
                                      <p:cBhvr>
                                        <p:cTn id="17" dur="500"/>
                                        <p:tgtEl>
                                          <p:spTgt spid="20"/>
                                        </p:tgtEl>
                                      </p:cBhvr>
                                    </p:animEffect>
                                  </p:childTnLst>
                                </p:cTn>
                              </p:par>
                            </p:childTnLst>
                          </p:cTn>
                        </p:par>
                        <p:par>
                          <p:cTn id="18" fill="hold">
                            <p:stCondLst>
                              <p:cond delay="1000"/>
                            </p:stCondLst>
                            <p:childTnLst>
                              <p:par>
                                <p:cTn id="19" presetID="10" presetClass="entr" presetSubtype="0" fill="hold" grpId="0" nodeType="afterEffect">
                                  <p:stCondLst>
                                    <p:cond delay="0"/>
                                  </p:stCondLst>
                                  <p:childTnLst>
                                    <p:set>
                                      <p:cBhvr>
                                        <p:cTn id="20" dur="1" fill="hold">
                                          <p:stCondLst>
                                            <p:cond delay="0"/>
                                          </p:stCondLst>
                                        </p:cTn>
                                        <p:tgtEl>
                                          <p:spTgt spid="15"/>
                                        </p:tgtEl>
                                        <p:attrNameLst>
                                          <p:attrName>style.visibility</p:attrName>
                                        </p:attrNameLst>
                                      </p:cBhvr>
                                      <p:to>
                                        <p:strVal val="visible"/>
                                      </p:to>
                                    </p:set>
                                    <p:animEffect transition="in" filter="fade">
                                      <p:cBhvr>
                                        <p:cTn id="21" dur="500"/>
                                        <p:tgtEl>
                                          <p:spTgt spid="15"/>
                                        </p:tgtEl>
                                      </p:cBhvr>
                                    </p:animEffect>
                                  </p:childTnLst>
                                </p:cTn>
                              </p:par>
                              <p:par>
                                <p:cTn id="22" presetID="10" presetClass="entr" presetSubtype="0" fill="hold" grpId="0" nodeType="withEffect">
                                  <p:stCondLst>
                                    <p:cond delay="0"/>
                                  </p:stCondLst>
                                  <p:childTnLst>
                                    <p:set>
                                      <p:cBhvr>
                                        <p:cTn id="23" dur="1" fill="hold">
                                          <p:stCondLst>
                                            <p:cond delay="0"/>
                                          </p:stCondLst>
                                        </p:cTn>
                                        <p:tgtEl>
                                          <p:spTgt spid="21"/>
                                        </p:tgtEl>
                                        <p:attrNameLst>
                                          <p:attrName>style.visibility</p:attrName>
                                        </p:attrNameLst>
                                      </p:cBhvr>
                                      <p:to>
                                        <p:strVal val="visible"/>
                                      </p:to>
                                    </p:set>
                                    <p:animEffect transition="in" filter="fade">
                                      <p:cBhvr>
                                        <p:cTn id="24" dur="500"/>
                                        <p:tgtEl>
                                          <p:spTgt spid="21"/>
                                        </p:tgtEl>
                                      </p:cBhvr>
                                    </p:animEffect>
                                  </p:childTnLst>
                                </p:cTn>
                              </p:par>
                            </p:childTnLst>
                          </p:cTn>
                        </p:par>
                        <p:par>
                          <p:cTn id="25" fill="hold">
                            <p:stCondLst>
                              <p:cond delay="1500"/>
                            </p:stCondLst>
                            <p:childTnLst>
                              <p:par>
                                <p:cTn id="26" presetID="10" presetClass="entr" presetSubtype="0" fill="hold" grpId="0" nodeType="afterEffect">
                                  <p:stCondLst>
                                    <p:cond delay="0"/>
                                  </p:stCondLst>
                                  <p:childTnLst>
                                    <p:set>
                                      <p:cBhvr>
                                        <p:cTn id="27" dur="1" fill="hold">
                                          <p:stCondLst>
                                            <p:cond delay="0"/>
                                          </p:stCondLst>
                                        </p:cTn>
                                        <p:tgtEl>
                                          <p:spTgt spid="25">
                                            <p:txEl>
                                              <p:pRg st="0" end="0"/>
                                            </p:txEl>
                                          </p:spTgt>
                                        </p:tgtEl>
                                        <p:attrNameLst>
                                          <p:attrName>style.visibility</p:attrName>
                                        </p:attrNameLst>
                                      </p:cBhvr>
                                      <p:to>
                                        <p:strVal val="visible"/>
                                      </p:to>
                                    </p:set>
                                    <p:animEffect transition="in" filter="fade">
                                      <p:cBhvr>
                                        <p:cTn id="28" dur="500"/>
                                        <p:tgtEl>
                                          <p:spTgt spid="25">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14" grpId="0" animBg="1"/>
      <p:bldP spid="15" grpId="0" animBg="1"/>
      <p:bldP spid="19" grpId="0"/>
      <p:bldP spid="20" grpId="0"/>
      <p:bldP spid="21" grpId="0"/>
      <p:bldP spid="25" grpId="0" build="p">
        <p:tmplLst>
          <p:tmpl lvl="1">
            <p:tnLst>
              <p:par>
                <p:cTn presetID="10" presetClass="entr" presetSubtype="0" fill="hold" nodeType="afterEffect">
                  <p:stCondLst>
                    <p:cond delay="0"/>
                  </p:stCondLst>
                  <p:childTnLst>
                    <p:set>
                      <p:cBhvr>
                        <p:cTn dur="1" fill="hold">
                          <p:stCondLst>
                            <p:cond delay="0"/>
                          </p:stCondLst>
                        </p:cTn>
                        <p:tgtEl>
                          <p:spTgt spid="25"/>
                        </p:tgtEl>
                        <p:attrNameLst>
                          <p:attrName>style.visibility</p:attrName>
                        </p:attrNameLst>
                      </p:cBhvr>
                      <p:to>
                        <p:strVal val="visible"/>
                      </p:to>
                    </p:set>
                    <p:animEffect transition="in" filter="fade">
                      <p:cBhvr>
                        <p:cTn dur="500"/>
                        <p:tgtEl>
                          <p:spTgt spid="25"/>
                        </p:tgtEl>
                      </p:cBhvr>
                    </p:animEffect>
                  </p:childTnLst>
                </p:cTn>
              </p:par>
            </p:tnLst>
          </p:tmpl>
        </p:tmplLst>
      </p:bldP>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Rectangle 11"/>
          <p:cNvSpPr/>
          <p:nvPr/>
        </p:nvSpPr>
        <p:spPr>
          <a:xfrm>
            <a:off x="2290684" y="2286641"/>
            <a:ext cx="2290572" cy="2287273"/>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15" name="Text Placeholder 4"/>
          <p:cNvSpPr txBox="1">
            <a:spLocks/>
          </p:cNvSpPr>
          <p:nvPr/>
        </p:nvSpPr>
        <p:spPr>
          <a:xfrm>
            <a:off x="685800" y="4814760"/>
            <a:ext cx="7772400" cy="597188"/>
          </a:xfrm>
          <a:prstGeom prst="rect">
            <a:avLst/>
          </a:prstGeom>
        </p:spPr>
        <p:txBody>
          <a:bodyPr>
            <a:noAutofit/>
          </a:bodyPr>
          <a:lstStyle>
            <a:lvl1pPr marL="0" indent="0" algn="just" defTabSz="685800" rtl="0" eaLnBrk="1" latinLnBrk="0" hangingPunct="1">
              <a:lnSpc>
                <a:spcPct val="100000"/>
              </a:lnSpc>
              <a:spcBef>
                <a:spcPts val="0"/>
              </a:spcBef>
              <a:buFont typeface="Arial" panose="020B0604020202020204" pitchFamily="34" charset="0"/>
              <a:buNone/>
              <a:defRPr sz="1000" b="0" kern="1200">
                <a:solidFill>
                  <a:schemeClr val="tx2"/>
                </a:solidFill>
                <a:latin typeface="+mj-lt"/>
                <a:ea typeface="+mn-ea"/>
                <a:cs typeface="+mn-cs"/>
              </a:defRPr>
            </a:lvl1pPr>
            <a:lvl2pPr marL="0" indent="0" algn="l" defTabSz="685800" rtl="0" eaLnBrk="1" latinLnBrk="0" hangingPunct="1">
              <a:lnSpc>
                <a:spcPct val="90000"/>
              </a:lnSpc>
              <a:spcBef>
                <a:spcPts val="0"/>
              </a:spcBef>
              <a:buFont typeface="Arial" panose="020B0604020202020204" pitchFamily="34" charset="0"/>
              <a:buNone/>
              <a:defRPr sz="1100" kern="1200">
                <a:solidFill>
                  <a:schemeClr val="tx2"/>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en-US" sz="1050" dirty="0">
                <a:latin typeface="+mn-lt"/>
              </a:rPr>
              <a:t>Lorem ipsum dolor sit amet, consectetuer adipiscing elit. Aenean commodo ligula eget dolor. Aenean massa. Cum sociis natoque penatibus et magnis dis parturient montes, nascetur ridiculus mus. Donec quam felis, ultricies nec, pellentesque eu, pretium quis, sem.</a:t>
            </a:r>
          </a:p>
        </p:txBody>
      </p:sp>
      <p:grpSp>
        <p:nvGrpSpPr>
          <p:cNvPr id="18" name="Group 17"/>
          <p:cNvGrpSpPr/>
          <p:nvPr/>
        </p:nvGrpSpPr>
        <p:grpSpPr>
          <a:xfrm>
            <a:off x="2294994" y="2911019"/>
            <a:ext cx="2289955" cy="1084913"/>
            <a:chOff x="3992765" y="2940557"/>
            <a:chExt cx="3053273" cy="1446551"/>
          </a:xfrm>
        </p:grpSpPr>
        <p:sp>
          <p:nvSpPr>
            <p:cNvPr id="16" name="TextBox 15"/>
            <p:cNvSpPr txBox="1"/>
            <p:nvPr/>
          </p:nvSpPr>
          <p:spPr>
            <a:xfrm>
              <a:off x="3992765" y="3402223"/>
              <a:ext cx="3053273" cy="984885"/>
            </a:xfrm>
            <a:prstGeom prst="rect">
              <a:avLst/>
            </a:prstGeom>
            <a:noFill/>
          </p:spPr>
          <p:txBody>
            <a:bodyPr wrap="square" rtlCol="0" anchor="ctr">
              <a:spAutoFit/>
            </a:bodyPr>
            <a:lstStyle/>
            <a:p>
              <a:pPr algn="ctr"/>
              <a:r>
                <a:rPr lang="en-US" sz="1050" dirty="0">
                  <a:solidFill>
                    <a:schemeClr val="bg2"/>
                  </a:solidFill>
                </a:rPr>
                <a:t>Lorem ipsum dolor sit amet, consectetuer adipiscing elit. Aenean commodo ligula eget dolor.  </a:t>
              </a:r>
              <a:endParaRPr lang="en-US" sz="1050" b="1" dirty="0">
                <a:solidFill>
                  <a:schemeClr val="bg2"/>
                </a:solidFill>
              </a:endParaRPr>
            </a:p>
          </p:txBody>
        </p:sp>
        <p:sp>
          <p:nvSpPr>
            <p:cNvPr id="17" name="TextBox 16"/>
            <p:cNvSpPr txBox="1"/>
            <p:nvPr/>
          </p:nvSpPr>
          <p:spPr>
            <a:xfrm>
              <a:off x="4085212" y="2940557"/>
              <a:ext cx="2839194" cy="492443"/>
            </a:xfrm>
            <a:prstGeom prst="rect">
              <a:avLst/>
            </a:prstGeom>
            <a:noFill/>
          </p:spPr>
          <p:txBody>
            <a:bodyPr wrap="square" rtlCol="0" anchor="ctr">
              <a:spAutoFit/>
            </a:bodyPr>
            <a:lstStyle/>
            <a:p>
              <a:pPr algn="ctr"/>
              <a:r>
                <a:rPr lang="en-US" dirty="0">
                  <a:solidFill>
                    <a:schemeClr val="bg2"/>
                  </a:solidFill>
                  <a:latin typeface="+mj-lt"/>
                </a:rPr>
                <a:t>Title Here</a:t>
              </a:r>
            </a:p>
          </p:txBody>
        </p:sp>
      </p:grpSp>
      <p:sp>
        <p:nvSpPr>
          <p:cNvPr id="6" name="Picture Placeholder 5"/>
          <p:cNvSpPr>
            <a:spLocks noGrp="1"/>
          </p:cNvSpPr>
          <p:nvPr>
            <p:ph type="pic" sz="quarter" idx="10"/>
          </p:nvPr>
        </p:nvSpPr>
        <p:spPr/>
      </p:sp>
      <p:sp>
        <p:nvSpPr>
          <p:cNvPr id="7" name="Picture Placeholder 6"/>
          <p:cNvSpPr>
            <a:spLocks noGrp="1"/>
          </p:cNvSpPr>
          <p:nvPr>
            <p:ph type="pic" sz="quarter" idx="11"/>
          </p:nvPr>
        </p:nvSpPr>
        <p:spPr/>
      </p:sp>
      <p:sp>
        <p:nvSpPr>
          <p:cNvPr id="8" name="Picture Placeholder 7"/>
          <p:cNvSpPr>
            <a:spLocks noGrp="1"/>
          </p:cNvSpPr>
          <p:nvPr>
            <p:ph type="pic" sz="quarter" idx="12"/>
          </p:nvPr>
        </p:nvSpPr>
        <p:spPr/>
      </p:sp>
      <p:sp>
        <p:nvSpPr>
          <p:cNvPr id="9" name="Picture Placeholder 8"/>
          <p:cNvSpPr>
            <a:spLocks noGrp="1"/>
          </p:cNvSpPr>
          <p:nvPr>
            <p:ph type="pic" sz="quarter" idx="13"/>
          </p:nvPr>
        </p:nvSpPr>
        <p:spPr/>
      </p:sp>
    </p:spTree>
    <p:extLst>
      <p:ext uri="{BB962C8B-B14F-4D97-AF65-F5344CB8AC3E}">
        <p14:creationId xmlns:p14="http://schemas.microsoft.com/office/powerpoint/2010/main" val="85614498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5">
                                            <p:txEl>
                                              <p:pRg st="0" end="0"/>
                                            </p:txEl>
                                          </p:spTgt>
                                        </p:tgtEl>
                                        <p:attrNameLst>
                                          <p:attrName>style.visibility</p:attrName>
                                        </p:attrNameLst>
                                      </p:cBhvr>
                                      <p:to>
                                        <p:strVal val="visible"/>
                                      </p:to>
                                    </p:set>
                                    <p:animEffect transition="in" filter="fade">
                                      <p:cBhvr>
                                        <p:cTn id="7" dur="500"/>
                                        <p:tgtEl>
                                          <p:spTgt spid="15">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build="p">
        <p:tmplLst>
          <p:tmpl lvl="1">
            <p:tnLst>
              <p:par>
                <p:cTn presetID="10" presetClass="entr" presetSubtype="0" fill="hold" nodeType="afterEffect">
                  <p:stCondLst>
                    <p:cond delay="0"/>
                  </p:stCondLst>
                  <p:childTnLst>
                    <p:set>
                      <p:cBhvr>
                        <p:cTn dur="1" fill="hold">
                          <p:stCondLst>
                            <p:cond delay="0"/>
                          </p:stCondLst>
                        </p:cTn>
                        <p:tgtEl>
                          <p:spTgt spid="15"/>
                        </p:tgtEl>
                        <p:attrNameLst>
                          <p:attrName>style.visibility</p:attrName>
                        </p:attrNameLst>
                      </p:cBhvr>
                      <p:to>
                        <p:strVal val="visible"/>
                      </p:to>
                    </p:set>
                    <p:animEffect transition="in" filter="fade">
                      <p:cBhvr>
                        <p:cTn dur="500"/>
                        <p:tgtEl>
                          <p:spTgt spid="15"/>
                        </p:tgtEl>
                      </p:cBhvr>
                    </p:animEffect>
                  </p:childTnLst>
                </p:cTn>
              </p:par>
            </p:tnLst>
          </p:tmpl>
        </p:tmplLst>
      </p:bldP>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Rectangle 7"/>
          <p:cNvSpPr/>
          <p:nvPr/>
        </p:nvSpPr>
        <p:spPr>
          <a:xfrm>
            <a:off x="685801" y="2608574"/>
            <a:ext cx="7772400" cy="2031325"/>
          </a:xfrm>
          <a:prstGeom prst="rect">
            <a:avLst/>
          </a:prstGeom>
        </p:spPr>
        <p:txBody>
          <a:bodyPr wrap="square">
            <a:spAutoFit/>
          </a:bodyPr>
          <a:lstStyle/>
          <a:p>
            <a:pPr algn="ctr"/>
            <a:r>
              <a:rPr lang="en-US" sz="1200" b="1" dirty="0">
                <a:solidFill>
                  <a:schemeClr val="accent5"/>
                </a:solidFill>
              </a:rPr>
              <a:t>Please don’t forget to rate this file if you find it useful, your support is highly appreciated.</a:t>
            </a:r>
          </a:p>
          <a:p>
            <a:pPr algn="ctr"/>
            <a:r>
              <a:rPr lang="en-US" sz="1200" b="1" dirty="0">
                <a:solidFill>
                  <a:schemeClr val="accent5"/>
                </a:solidFill>
              </a:rPr>
              <a:t>Your rating is important to us and will help us to continue making templates.</a:t>
            </a:r>
          </a:p>
          <a:p>
            <a:pPr algn="ctr"/>
            <a:endParaRPr lang="en-US" sz="1350" b="1" dirty="0">
              <a:solidFill>
                <a:schemeClr val="accent5"/>
              </a:solidFill>
            </a:endParaRPr>
          </a:p>
          <a:p>
            <a:pPr algn="ctr"/>
            <a:r>
              <a:rPr lang="en-US" sz="1500" b="1" u="sng" dirty="0">
                <a:solidFill>
                  <a:schemeClr val="tx2"/>
                </a:solidFill>
              </a:rPr>
              <a:t>How to rate? </a:t>
            </a:r>
          </a:p>
          <a:p>
            <a:pPr algn="ctr"/>
            <a:endParaRPr lang="en-US" sz="1500" b="1" dirty="0">
              <a:solidFill>
                <a:schemeClr val="tx2"/>
              </a:solidFill>
            </a:endParaRPr>
          </a:p>
          <a:p>
            <a:pPr algn="ctr"/>
            <a:r>
              <a:rPr lang="en-US" sz="1200" b="1" dirty="0">
                <a:solidFill>
                  <a:schemeClr val="tx2"/>
                </a:solidFill>
              </a:rPr>
              <a:t>Go to your "Downloads" page where you access the items you’ve purchased, Once </a:t>
            </a:r>
            <a:r>
              <a:rPr lang="en-US" sz="1200" b="1" dirty="0" smtClean="0">
                <a:solidFill>
                  <a:schemeClr val="tx2"/>
                </a:solidFill>
              </a:rPr>
              <a:t>Innovative Business </a:t>
            </a:r>
            <a:r>
              <a:rPr lang="en-US" sz="1200" b="1" dirty="0">
                <a:solidFill>
                  <a:schemeClr val="tx2"/>
                </a:solidFill>
              </a:rPr>
              <a:t>PowerPoint Presentation is downloaded, "Rate this item" option below the download button will appear.</a:t>
            </a:r>
          </a:p>
          <a:p>
            <a:pPr algn="ctr"/>
            <a:r>
              <a:rPr lang="en-US" sz="1200" b="1" dirty="0">
                <a:solidFill>
                  <a:schemeClr val="tx2"/>
                </a:solidFill>
              </a:rPr>
              <a:t>Downloads page URL: </a:t>
            </a:r>
            <a:r>
              <a:rPr lang="en-US" sz="1200" b="1" dirty="0">
                <a:solidFill>
                  <a:schemeClr val="tx2"/>
                </a:solidFill>
                <a:hlinkClick r:id="rId3"/>
              </a:rPr>
              <a:t>http://graphicriver.net/downloads</a:t>
            </a:r>
            <a:endParaRPr lang="en-US" sz="1200" b="1" dirty="0">
              <a:solidFill>
                <a:schemeClr val="tx2"/>
              </a:solidFill>
            </a:endParaRPr>
          </a:p>
          <a:p>
            <a:pPr algn="ctr"/>
            <a:endParaRPr lang="en-US" sz="1050" b="1" dirty="0">
              <a:solidFill>
                <a:schemeClr val="tx2"/>
              </a:solidFill>
            </a:endParaRPr>
          </a:p>
        </p:txBody>
      </p:sp>
      <p:grpSp>
        <p:nvGrpSpPr>
          <p:cNvPr id="88" name="Group 87"/>
          <p:cNvGrpSpPr/>
          <p:nvPr/>
        </p:nvGrpSpPr>
        <p:grpSpPr>
          <a:xfrm>
            <a:off x="2409044" y="4616816"/>
            <a:ext cx="4325912" cy="791296"/>
            <a:chOff x="3217670" y="5214822"/>
            <a:chExt cx="5767882" cy="1055061"/>
          </a:xfrm>
        </p:grpSpPr>
        <p:grpSp>
          <p:nvGrpSpPr>
            <p:cNvPr id="27" name="Group 26"/>
            <p:cNvGrpSpPr/>
            <p:nvPr/>
          </p:nvGrpSpPr>
          <p:grpSpPr>
            <a:xfrm>
              <a:off x="4382491" y="5214822"/>
              <a:ext cx="1108598" cy="1055061"/>
              <a:chOff x="3540125" y="4206875"/>
              <a:chExt cx="2695576" cy="2565400"/>
            </a:xfrm>
          </p:grpSpPr>
          <p:sp>
            <p:nvSpPr>
              <p:cNvPr id="13" name="Freeform 5"/>
              <p:cNvSpPr>
                <a:spLocks/>
              </p:cNvSpPr>
              <p:nvPr/>
            </p:nvSpPr>
            <p:spPr bwMode="auto">
              <a:xfrm>
                <a:off x="3540125" y="5189538"/>
                <a:ext cx="1347788" cy="436563"/>
              </a:xfrm>
              <a:custGeom>
                <a:avLst/>
                <a:gdLst>
                  <a:gd name="T0" fmla="*/ 648 w 849"/>
                  <a:gd name="T1" fmla="*/ 0 h 275"/>
                  <a:gd name="T2" fmla="*/ 0 w 849"/>
                  <a:gd name="T3" fmla="*/ 0 h 275"/>
                  <a:gd name="T4" fmla="*/ 849 w 849"/>
                  <a:gd name="T5" fmla="*/ 275 h 275"/>
                  <a:gd name="T6" fmla="*/ 648 w 849"/>
                  <a:gd name="T7" fmla="*/ 0 h 275"/>
                </a:gdLst>
                <a:ahLst/>
                <a:cxnLst>
                  <a:cxn ang="0">
                    <a:pos x="T0" y="T1"/>
                  </a:cxn>
                  <a:cxn ang="0">
                    <a:pos x="T2" y="T3"/>
                  </a:cxn>
                  <a:cxn ang="0">
                    <a:pos x="T4" y="T5"/>
                  </a:cxn>
                  <a:cxn ang="0">
                    <a:pos x="T6" y="T7"/>
                  </a:cxn>
                </a:cxnLst>
                <a:rect l="0" t="0" r="r" b="b"/>
                <a:pathLst>
                  <a:path w="849" h="275">
                    <a:moveTo>
                      <a:pt x="648" y="0"/>
                    </a:moveTo>
                    <a:lnTo>
                      <a:pt x="0" y="0"/>
                    </a:lnTo>
                    <a:lnTo>
                      <a:pt x="849" y="275"/>
                    </a:lnTo>
                    <a:lnTo>
                      <a:pt x="648" y="0"/>
                    </a:lnTo>
                    <a:close/>
                  </a:path>
                </a:pathLst>
              </a:custGeom>
              <a:solidFill>
                <a:srgbClr val="E9B33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4" name="Rectangle 6"/>
              <p:cNvSpPr>
                <a:spLocks noChangeArrowheads="1"/>
              </p:cNvSpPr>
              <p:nvPr/>
            </p:nvSpPr>
            <p:spPr bwMode="auto">
              <a:xfrm>
                <a:off x="4887913" y="5626100"/>
                <a:ext cx="1588" cy="1588"/>
              </a:xfrm>
              <a:prstGeom prst="rect">
                <a:avLst/>
              </a:prstGeom>
              <a:solidFill>
                <a:srgbClr val="FFDB3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5" name="Freeform 7"/>
              <p:cNvSpPr>
                <a:spLocks/>
              </p:cNvSpPr>
              <p:nvPr/>
            </p:nvSpPr>
            <p:spPr bwMode="auto">
              <a:xfrm>
                <a:off x="4887913" y="5626100"/>
                <a:ext cx="831850" cy="1146175"/>
              </a:xfrm>
              <a:custGeom>
                <a:avLst/>
                <a:gdLst>
                  <a:gd name="T0" fmla="*/ 0 w 524"/>
                  <a:gd name="T1" fmla="*/ 0 h 722"/>
                  <a:gd name="T2" fmla="*/ 0 w 524"/>
                  <a:gd name="T3" fmla="*/ 0 h 722"/>
                  <a:gd name="T4" fmla="*/ 524 w 524"/>
                  <a:gd name="T5" fmla="*/ 722 h 722"/>
                  <a:gd name="T6" fmla="*/ 323 w 524"/>
                  <a:gd name="T7" fmla="*/ 105 h 722"/>
                  <a:gd name="T8" fmla="*/ 0 w 524"/>
                  <a:gd name="T9" fmla="*/ 0 h 722"/>
                </a:gdLst>
                <a:ahLst/>
                <a:cxnLst>
                  <a:cxn ang="0">
                    <a:pos x="T0" y="T1"/>
                  </a:cxn>
                  <a:cxn ang="0">
                    <a:pos x="T2" y="T3"/>
                  </a:cxn>
                  <a:cxn ang="0">
                    <a:pos x="T4" y="T5"/>
                  </a:cxn>
                  <a:cxn ang="0">
                    <a:pos x="T6" y="T7"/>
                  </a:cxn>
                  <a:cxn ang="0">
                    <a:pos x="T8" y="T9"/>
                  </a:cxn>
                </a:cxnLst>
                <a:rect l="0" t="0" r="r" b="b"/>
                <a:pathLst>
                  <a:path w="524" h="722">
                    <a:moveTo>
                      <a:pt x="0" y="0"/>
                    </a:moveTo>
                    <a:lnTo>
                      <a:pt x="0" y="0"/>
                    </a:lnTo>
                    <a:lnTo>
                      <a:pt x="524" y="722"/>
                    </a:lnTo>
                    <a:lnTo>
                      <a:pt x="323" y="105"/>
                    </a:lnTo>
                    <a:lnTo>
                      <a:pt x="0" y="0"/>
                    </a:lnTo>
                    <a:close/>
                  </a:path>
                </a:pathLst>
              </a:custGeom>
              <a:solidFill>
                <a:srgbClr val="FFDB3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6" name="Freeform 8"/>
              <p:cNvSpPr>
                <a:spLocks/>
              </p:cNvSpPr>
              <p:nvPr/>
            </p:nvSpPr>
            <p:spPr bwMode="auto">
              <a:xfrm>
                <a:off x="4052888" y="5626100"/>
                <a:ext cx="835025" cy="1146175"/>
              </a:xfrm>
              <a:custGeom>
                <a:avLst/>
                <a:gdLst>
                  <a:gd name="T0" fmla="*/ 0 w 526"/>
                  <a:gd name="T1" fmla="*/ 722 h 722"/>
                  <a:gd name="T2" fmla="*/ 526 w 526"/>
                  <a:gd name="T3" fmla="*/ 342 h 722"/>
                  <a:gd name="T4" fmla="*/ 526 w 526"/>
                  <a:gd name="T5" fmla="*/ 0 h 722"/>
                  <a:gd name="T6" fmla="*/ 0 w 526"/>
                  <a:gd name="T7" fmla="*/ 722 h 722"/>
                </a:gdLst>
                <a:ahLst/>
                <a:cxnLst>
                  <a:cxn ang="0">
                    <a:pos x="T0" y="T1"/>
                  </a:cxn>
                  <a:cxn ang="0">
                    <a:pos x="T2" y="T3"/>
                  </a:cxn>
                  <a:cxn ang="0">
                    <a:pos x="T4" y="T5"/>
                  </a:cxn>
                  <a:cxn ang="0">
                    <a:pos x="T6" y="T7"/>
                  </a:cxn>
                </a:cxnLst>
                <a:rect l="0" t="0" r="r" b="b"/>
                <a:pathLst>
                  <a:path w="526" h="722">
                    <a:moveTo>
                      <a:pt x="0" y="722"/>
                    </a:moveTo>
                    <a:lnTo>
                      <a:pt x="526" y="342"/>
                    </a:lnTo>
                    <a:lnTo>
                      <a:pt x="526" y="0"/>
                    </a:lnTo>
                    <a:lnTo>
                      <a:pt x="0" y="722"/>
                    </a:lnTo>
                    <a:close/>
                  </a:path>
                </a:pathLst>
              </a:custGeom>
              <a:solidFill>
                <a:srgbClr val="E9B33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7" name="Freeform 9"/>
              <p:cNvSpPr>
                <a:spLocks/>
              </p:cNvSpPr>
              <p:nvPr/>
            </p:nvSpPr>
            <p:spPr bwMode="auto">
              <a:xfrm>
                <a:off x="4887913" y="5189538"/>
                <a:ext cx="1347788" cy="436563"/>
              </a:xfrm>
              <a:custGeom>
                <a:avLst/>
                <a:gdLst>
                  <a:gd name="T0" fmla="*/ 849 w 849"/>
                  <a:gd name="T1" fmla="*/ 0 h 275"/>
                  <a:gd name="T2" fmla="*/ 199 w 849"/>
                  <a:gd name="T3" fmla="*/ 0 h 275"/>
                  <a:gd name="T4" fmla="*/ 0 w 849"/>
                  <a:gd name="T5" fmla="*/ 275 h 275"/>
                  <a:gd name="T6" fmla="*/ 849 w 849"/>
                  <a:gd name="T7" fmla="*/ 0 h 275"/>
                </a:gdLst>
                <a:ahLst/>
                <a:cxnLst>
                  <a:cxn ang="0">
                    <a:pos x="T0" y="T1"/>
                  </a:cxn>
                  <a:cxn ang="0">
                    <a:pos x="T2" y="T3"/>
                  </a:cxn>
                  <a:cxn ang="0">
                    <a:pos x="T4" y="T5"/>
                  </a:cxn>
                  <a:cxn ang="0">
                    <a:pos x="T6" y="T7"/>
                  </a:cxn>
                </a:cxnLst>
                <a:rect l="0" t="0" r="r" b="b"/>
                <a:pathLst>
                  <a:path w="849" h="275">
                    <a:moveTo>
                      <a:pt x="849" y="0"/>
                    </a:moveTo>
                    <a:lnTo>
                      <a:pt x="199" y="0"/>
                    </a:lnTo>
                    <a:lnTo>
                      <a:pt x="0" y="275"/>
                    </a:lnTo>
                    <a:lnTo>
                      <a:pt x="849" y="0"/>
                    </a:lnTo>
                    <a:close/>
                  </a:path>
                </a:pathLst>
              </a:custGeom>
              <a:solidFill>
                <a:srgbClr val="FFDB3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8" name="Rectangle 10"/>
              <p:cNvSpPr>
                <a:spLocks noChangeArrowheads="1"/>
              </p:cNvSpPr>
              <p:nvPr/>
            </p:nvSpPr>
            <p:spPr bwMode="auto">
              <a:xfrm>
                <a:off x="4887913" y="5626100"/>
                <a:ext cx="1588" cy="1588"/>
              </a:xfrm>
              <a:prstGeom prst="rect">
                <a:avLst/>
              </a:prstGeom>
              <a:solidFill>
                <a:srgbClr val="FFDB3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9" name="Freeform 11"/>
              <p:cNvSpPr>
                <a:spLocks/>
              </p:cNvSpPr>
              <p:nvPr/>
            </p:nvSpPr>
            <p:spPr bwMode="auto">
              <a:xfrm>
                <a:off x="4887913" y="5626100"/>
                <a:ext cx="831850" cy="1146175"/>
              </a:xfrm>
              <a:custGeom>
                <a:avLst/>
                <a:gdLst>
                  <a:gd name="T0" fmla="*/ 0 w 524"/>
                  <a:gd name="T1" fmla="*/ 342 h 722"/>
                  <a:gd name="T2" fmla="*/ 524 w 524"/>
                  <a:gd name="T3" fmla="*/ 722 h 722"/>
                  <a:gd name="T4" fmla="*/ 0 w 524"/>
                  <a:gd name="T5" fmla="*/ 0 h 722"/>
                  <a:gd name="T6" fmla="*/ 0 w 524"/>
                  <a:gd name="T7" fmla="*/ 342 h 722"/>
                </a:gdLst>
                <a:ahLst/>
                <a:cxnLst>
                  <a:cxn ang="0">
                    <a:pos x="T0" y="T1"/>
                  </a:cxn>
                  <a:cxn ang="0">
                    <a:pos x="T2" y="T3"/>
                  </a:cxn>
                  <a:cxn ang="0">
                    <a:pos x="T4" y="T5"/>
                  </a:cxn>
                  <a:cxn ang="0">
                    <a:pos x="T6" y="T7"/>
                  </a:cxn>
                </a:cxnLst>
                <a:rect l="0" t="0" r="r" b="b"/>
                <a:pathLst>
                  <a:path w="524" h="722">
                    <a:moveTo>
                      <a:pt x="0" y="342"/>
                    </a:moveTo>
                    <a:lnTo>
                      <a:pt x="524" y="722"/>
                    </a:lnTo>
                    <a:lnTo>
                      <a:pt x="0" y="0"/>
                    </a:lnTo>
                    <a:lnTo>
                      <a:pt x="0" y="342"/>
                    </a:lnTo>
                    <a:close/>
                  </a:path>
                </a:pathLst>
              </a:custGeom>
              <a:solidFill>
                <a:srgbClr val="D39E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0" name="Freeform 12"/>
              <p:cNvSpPr>
                <a:spLocks/>
              </p:cNvSpPr>
              <p:nvPr/>
            </p:nvSpPr>
            <p:spPr bwMode="auto">
              <a:xfrm>
                <a:off x="4052888" y="5626100"/>
                <a:ext cx="835025" cy="1146175"/>
              </a:xfrm>
              <a:custGeom>
                <a:avLst/>
                <a:gdLst>
                  <a:gd name="T0" fmla="*/ 526 w 526"/>
                  <a:gd name="T1" fmla="*/ 0 h 722"/>
                  <a:gd name="T2" fmla="*/ 201 w 526"/>
                  <a:gd name="T3" fmla="*/ 105 h 722"/>
                  <a:gd name="T4" fmla="*/ 0 w 526"/>
                  <a:gd name="T5" fmla="*/ 722 h 722"/>
                  <a:gd name="T6" fmla="*/ 526 w 526"/>
                  <a:gd name="T7" fmla="*/ 0 h 722"/>
                  <a:gd name="T8" fmla="*/ 526 w 526"/>
                  <a:gd name="T9" fmla="*/ 0 h 722"/>
                </a:gdLst>
                <a:ahLst/>
                <a:cxnLst>
                  <a:cxn ang="0">
                    <a:pos x="T0" y="T1"/>
                  </a:cxn>
                  <a:cxn ang="0">
                    <a:pos x="T2" y="T3"/>
                  </a:cxn>
                  <a:cxn ang="0">
                    <a:pos x="T4" y="T5"/>
                  </a:cxn>
                  <a:cxn ang="0">
                    <a:pos x="T6" y="T7"/>
                  </a:cxn>
                  <a:cxn ang="0">
                    <a:pos x="T8" y="T9"/>
                  </a:cxn>
                </a:cxnLst>
                <a:rect l="0" t="0" r="r" b="b"/>
                <a:pathLst>
                  <a:path w="526" h="722">
                    <a:moveTo>
                      <a:pt x="526" y="0"/>
                    </a:moveTo>
                    <a:lnTo>
                      <a:pt x="201" y="105"/>
                    </a:lnTo>
                    <a:lnTo>
                      <a:pt x="0" y="722"/>
                    </a:lnTo>
                    <a:lnTo>
                      <a:pt x="526" y="0"/>
                    </a:lnTo>
                    <a:lnTo>
                      <a:pt x="526" y="0"/>
                    </a:lnTo>
                    <a:close/>
                  </a:path>
                </a:pathLst>
              </a:custGeom>
              <a:solidFill>
                <a:srgbClr val="FFDB3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1" name="Freeform 13"/>
              <p:cNvSpPr>
                <a:spLocks/>
              </p:cNvSpPr>
              <p:nvPr/>
            </p:nvSpPr>
            <p:spPr bwMode="auto">
              <a:xfrm>
                <a:off x="4568825" y="4206875"/>
                <a:ext cx="319088" cy="1419225"/>
              </a:xfrm>
              <a:custGeom>
                <a:avLst/>
                <a:gdLst>
                  <a:gd name="T0" fmla="*/ 0 w 201"/>
                  <a:gd name="T1" fmla="*/ 619 h 894"/>
                  <a:gd name="T2" fmla="*/ 201 w 201"/>
                  <a:gd name="T3" fmla="*/ 894 h 894"/>
                  <a:gd name="T4" fmla="*/ 201 w 201"/>
                  <a:gd name="T5" fmla="*/ 0 h 894"/>
                  <a:gd name="T6" fmla="*/ 0 w 201"/>
                  <a:gd name="T7" fmla="*/ 619 h 894"/>
                </a:gdLst>
                <a:ahLst/>
                <a:cxnLst>
                  <a:cxn ang="0">
                    <a:pos x="T0" y="T1"/>
                  </a:cxn>
                  <a:cxn ang="0">
                    <a:pos x="T2" y="T3"/>
                  </a:cxn>
                  <a:cxn ang="0">
                    <a:pos x="T4" y="T5"/>
                  </a:cxn>
                  <a:cxn ang="0">
                    <a:pos x="T6" y="T7"/>
                  </a:cxn>
                </a:cxnLst>
                <a:rect l="0" t="0" r="r" b="b"/>
                <a:pathLst>
                  <a:path w="201" h="894">
                    <a:moveTo>
                      <a:pt x="0" y="619"/>
                    </a:moveTo>
                    <a:lnTo>
                      <a:pt x="201" y="894"/>
                    </a:lnTo>
                    <a:lnTo>
                      <a:pt x="201" y="0"/>
                    </a:lnTo>
                    <a:lnTo>
                      <a:pt x="0" y="619"/>
                    </a:lnTo>
                    <a:close/>
                  </a:path>
                </a:pathLst>
              </a:custGeom>
              <a:solidFill>
                <a:srgbClr val="FFDB3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2" name="Freeform 14"/>
              <p:cNvSpPr>
                <a:spLocks/>
              </p:cNvSpPr>
              <p:nvPr/>
            </p:nvSpPr>
            <p:spPr bwMode="auto">
              <a:xfrm>
                <a:off x="4887913" y="4206875"/>
                <a:ext cx="315913" cy="1419225"/>
              </a:xfrm>
              <a:custGeom>
                <a:avLst/>
                <a:gdLst>
                  <a:gd name="T0" fmla="*/ 0 w 199"/>
                  <a:gd name="T1" fmla="*/ 0 h 894"/>
                  <a:gd name="T2" fmla="*/ 0 w 199"/>
                  <a:gd name="T3" fmla="*/ 894 h 894"/>
                  <a:gd name="T4" fmla="*/ 199 w 199"/>
                  <a:gd name="T5" fmla="*/ 619 h 894"/>
                  <a:gd name="T6" fmla="*/ 0 w 199"/>
                  <a:gd name="T7" fmla="*/ 0 h 894"/>
                </a:gdLst>
                <a:ahLst/>
                <a:cxnLst>
                  <a:cxn ang="0">
                    <a:pos x="T0" y="T1"/>
                  </a:cxn>
                  <a:cxn ang="0">
                    <a:pos x="T2" y="T3"/>
                  </a:cxn>
                  <a:cxn ang="0">
                    <a:pos x="T4" y="T5"/>
                  </a:cxn>
                  <a:cxn ang="0">
                    <a:pos x="T6" y="T7"/>
                  </a:cxn>
                </a:cxnLst>
                <a:rect l="0" t="0" r="r" b="b"/>
                <a:pathLst>
                  <a:path w="199" h="894">
                    <a:moveTo>
                      <a:pt x="0" y="0"/>
                    </a:moveTo>
                    <a:lnTo>
                      <a:pt x="0" y="894"/>
                    </a:lnTo>
                    <a:lnTo>
                      <a:pt x="199" y="619"/>
                    </a:lnTo>
                    <a:lnTo>
                      <a:pt x="0" y="0"/>
                    </a:lnTo>
                    <a:close/>
                  </a:path>
                </a:pathLst>
              </a:custGeom>
              <a:solidFill>
                <a:srgbClr val="E9B33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3" name="Freeform 15"/>
              <p:cNvSpPr>
                <a:spLocks/>
              </p:cNvSpPr>
              <p:nvPr/>
            </p:nvSpPr>
            <p:spPr bwMode="auto">
              <a:xfrm>
                <a:off x="3540125" y="5189538"/>
                <a:ext cx="1347788" cy="603250"/>
              </a:xfrm>
              <a:custGeom>
                <a:avLst/>
                <a:gdLst>
                  <a:gd name="T0" fmla="*/ 849 w 849"/>
                  <a:gd name="T1" fmla="*/ 275 h 380"/>
                  <a:gd name="T2" fmla="*/ 0 w 849"/>
                  <a:gd name="T3" fmla="*/ 0 h 380"/>
                  <a:gd name="T4" fmla="*/ 524 w 849"/>
                  <a:gd name="T5" fmla="*/ 380 h 380"/>
                  <a:gd name="T6" fmla="*/ 849 w 849"/>
                  <a:gd name="T7" fmla="*/ 275 h 380"/>
                  <a:gd name="T8" fmla="*/ 849 w 849"/>
                  <a:gd name="T9" fmla="*/ 275 h 380"/>
                </a:gdLst>
                <a:ahLst/>
                <a:cxnLst>
                  <a:cxn ang="0">
                    <a:pos x="T0" y="T1"/>
                  </a:cxn>
                  <a:cxn ang="0">
                    <a:pos x="T2" y="T3"/>
                  </a:cxn>
                  <a:cxn ang="0">
                    <a:pos x="T4" y="T5"/>
                  </a:cxn>
                  <a:cxn ang="0">
                    <a:pos x="T6" y="T7"/>
                  </a:cxn>
                  <a:cxn ang="0">
                    <a:pos x="T8" y="T9"/>
                  </a:cxn>
                </a:cxnLst>
                <a:rect l="0" t="0" r="r" b="b"/>
                <a:pathLst>
                  <a:path w="849" h="380">
                    <a:moveTo>
                      <a:pt x="849" y="275"/>
                    </a:moveTo>
                    <a:lnTo>
                      <a:pt x="0" y="0"/>
                    </a:lnTo>
                    <a:lnTo>
                      <a:pt x="524" y="380"/>
                    </a:lnTo>
                    <a:lnTo>
                      <a:pt x="849" y="275"/>
                    </a:lnTo>
                    <a:lnTo>
                      <a:pt x="849" y="275"/>
                    </a:lnTo>
                    <a:close/>
                  </a:path>
                </a:pathLst>
              </a:custGeom>
              <a:solidFill>
                <a:srgbClr val="D39E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4" name="Freeform 16"/>
              <p:cNvSpPr>
                <a:spLocks/>
              </p:cNvSpPr>
              <p:nvPr/>
            </p:nvSpPr>
            <p:spPr bwMode="auto">
              <a:xfrm>
                <a:off x="4887913" y="5189538"/>
                <a:ext cx="1347788" cy="603250"/>
              </a:xfrm>
              <a:custGeom>
                <a:avLst/>
                <a:gdLst>
                  <a:gd name="T0" fmla="*/ 0 w 849"/>
                  <a:gd name="T1" fmla="*/ 275 h 380"/>
                  <a:gd name="T2" fmla="*/ 323 w 849"/>
                  <a:gd name="T3" fmla="*/ 380 h 380"/>
                  <a:gd name="T4" fmla="*/ 849 w 849"/>
                  <a:gd name="T5" fmla="*/ 0 h 380"/>
                  <a:gd name="T6" fmla="*/ 0 w 849"/>
                  <a:gd name="T7" fmla="*/ 275 h 380"/>
                  <a:gd name="T8" fmla="*/ 0 w 849"/>
                  <a:gd name="T9" fmla="*/ 275 h 380"/>
                </a:gdLst>
                <a:ahLst/>
                <a:cxnLst>
                  <a:cxn ang="0">
                    <a:pos x="T0" y="T1"/>
                  </a:cxn>
                  <a:cxn ang="0">
                    <a:pos x="T2" y="T3"/>
                  </a:cxn>
                  <a:cxn ang="0">
                    <a:pos x="T4" y="T5"/>
                  </a:cxn>
                  <a:cxn ang="0">
                    <a:pos x="T6" y="T7"/>
                  </a:cxn>
                  <a:cxn ang="0">
                    <a:pos x="T8" y="T9"/>
                  </a:cxn>
                </a:cxnLst>
                <a:rect l="0" t="0" r="r" b="b"/>
                <a:pathLst>
                  <a:path w="849" h="380">
                    <a:moveTo>
                      <a:pt x="0" y="275"/>
                    </a:moveTo>
                    <a:lnTo>
                      <a:pt x="323" y="380"/>
                    </a:lnTo>
                    <a:lnTo>
                      <a:pt x="849" y="0"/>
                    </a:lnTo>
                    <a:lnTo>
                      <a:pt x="0" y="275"/>
                    </a:lnTo>
                    <a:lnTo>
                      <a:pt x="0" y="275"/>
                    </a:lnTo>
                    <a:close/>
                  </a:path>
                </a:pathLst>
              </a:custGeom>
              <a:solidFill>
                <a:srgbClr val="D39E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5" name="Rectangle 17"/>
              <p:cNvSpPr>
                <a:spLocks noChangeArrowheads="1"/>
              </p:cNvSpPr>
              <p:nvPr/>
            </p:nvSpPr>
            <p:spPr bwMode="auto">
              <a:xfrm>
                <a:off x="4887913" y="5626100"/>
                <a:ext cx="1588" cy="1588"/>
              </a:xfrm>
              <a:prstGeom prst="rect">
                <a:avLst/>
              </a:prstGeom>
              <a:solidFill>
                <a:srgbClr val="FFDB3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6" name="Rectangle 18"/>
              <p:cNvSpPr>
                <a:spLocks noChangeArrowheads="1"/>
              </p:cNvSpPr>
              <p:nvPr/>
            </p:nvSpPr>
            <p:spPr bwMode="auto">
              <a:xfrm>
                <a:off x="4887913" y="5626100"/>
                <a:ext cx="1588" cy="1588"/>
              </a:xfrm>
              <a:prstGeom prst="rect">
                <a:avLst/>
              </a:prstGeom>
              <a:solidFill>
                <a:srgbClr val="FFDB3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nvGrpSpPr>
            <p:cNvPr id="28" name="Group 27"/>
            <p:cNvGrpSpPr/>
            <p:nvPr/>
          </p:nvGrpSpPr>
          <p:grpSpPr>
            <a:xfrm>
              <a:off x="5547312" y="5214822"/>
              <a:ext cx="1108598" cy="1055061"/>
              <a:chOff x="3540125" y="4206875"/>
              <a:chExt cx="2695576" cy="2565400"/>
            </a:xfrm>
          </p:grpSpPr>
          <p:sp>
            <p:nvSpPr>
              <p:cNvPr id="29" name="Freeform 5"/>
              <p:cNvSpPr>
                <a:spLocks/>
              </p:cNvSpPr>
              <p:nvPr/>
            </p:nvSpPr>
            <p:spPr bwMode="auto">
              <a:xfrm>
                <a:off x="3540125" y="5189538"/>
                <a:ext cx="1347788" cy="436563"/>
              </a:xfrm>
              <a:custGeom>
                <a:avLst/>
                <a:gdLst>
                  <a:gd name="T0" fmla="*/ 648 w 849"/>
                  <a:gd name="T1" fmla="*/ 0 h 275"/>
                  <a:gd name="T2" fmla="*/ 0 w 849"/>
                  <a:gd name="T3" fmla="*/ 0 h 275"/>
                  <a:gd name="T4" fmla="*/ 849 w 849"/>
                  <a:gd name="T5" fmla="*/ 275 h 275"/>
                  <a:gd name="T6" fmla="*/ 648 w 849"/>
                  <a:gd name="T7" fmla="*/ 0 h 275"/>
                </a:gdLst>
                <a:ahLst/>
                <a:cxnLst>
                  <a:cxn ang="0">
                    <a:pos x="T0" y="T1"/>
                  </a:cxn>
                  <a:cxn ang="0">
                    <a:pos x="T2" y="T3"/>
                  </a:cxn>
                  <a:cxn ang="0">
                    <a:pos x="T4" y="T5"/>
                  </a:cxn>
                  <a:cxn ang="0">
                    <a:pos x="T6" y="T7"/>
                  </a:cxn>
                </a:cxnLst>
                <a:rect l="0" t="0" r="r" b="b"/>
                <a:pathLst>
                  <a:path w="849" h="275">
                    <a:moveTo>
                      <a:pt x="648" y="0"/>
                    </a:moveTo>
                    <a:lnTo>
                      <a:pt x="0" y="0"/>
                    </a:lnTo>
                    <a:lnTo>
                      <a:pt x="849" y="275"/>
                    </a:lnTo>
                    <a:lnTo>
                      <a:pt x="648" y="0"/>
                    </a:lnTo>
                    <a:close/>
                  </a:path>
                </a:pathLst>
              </a:custGeom>
              <a:solidFill>
                <a:srgbClr val="E9B33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0" name="Rectangle 6"/>
              <p:cNvSpPr>
                <a:spLocks noChangeArrowheads="1"/>
              </p:cNvSpPr>
              <p:nvPr/>
            </p:nvSpPr>
            <p:spPr bwMode="auto">
              <a:xfrm>
                <a:off x="4887913" y="5626100"/>
                <a:ext cx="1588" cy="1588"/>
              </a:xfrm>
              <a:prstGeom prst="rect">
                <a:avLst/>
              </a:prstGeom>
              <a:solidFill>
                <a:srgbClr val="FFDB3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1" name="Freeform 7"/>
              <p:cNvSpPr>
                <a:spLocks/>
              </p:cNvSpPr>
              <p:nvPr/>
            </p:nvSpPr>
            <p:spPr bwMode="auto">
              <a:xfrm>
                <a:off x="4887913" y="5626100"/>
                <a:ext cx="831850" cy="1146175"/>
              </a:xfrm>
              <a:custGeom>
                <a:avLst/>
                <a:gdLst>
                  <a:gd name="T0" fmla="*/ 0 w 524"/>
                  <a:gd name="T1" fmla="*/ 0 h 722"/>
                  <a:gd name="T2" fmla="*/ 0 w 524"/>
                  <a:gd name="T3" fmla="*/ 0 h 722"/>
                  <a:gd name="T4" fmla="*/ 524 w 524"/>
                  <a:gd name="T5" fmla="*/ 722 h 722"/>
                  <a:gd name="T6" fmla="*/ 323 w 524"/>
                  <a:gd name="T7" fmla="*/ 105 h 722"/>
                  <a:gd name="T8" fmla="*/ 0 w 524"/>
                  <a:gd name="T9" fmla="*/ 0 h 722"/>
                </a:gdLst>
                <a:ahLst/>
                <a:cxnLst>
                  <a:cxn ang="0">
                    <a:pos x="T0" y="T1"/>
                  </a:cxn>
                  <a:cxn ang="0">
                    <a:pos x="T2" y="T3"/>
                  </a:cxn>
                  <a:cxn ang="0">
                    <a:pos x="T4" y="T5"/>
                  </a:cxn>
                  <a:cxn ang="0">
                    <a:pos x="T6" y="T7"/>
                  </a:cxn>
                  <a:cxn ang="0">
                    <a:pos x="T8" y="T9"/>
                  </a:cxn>
                </a:cxnLst>
                <a:rect l="0" t="0" r="r" b="b"/>
                <a:pathLst>
                  <a:path w="524" h="722">
                    <a:moveTo>
                      <a:pt x="0" y="0"/>
                    </a:moveTo>
                    <a:lnTo>
                      <a:pt x="0" y="0"/>
                    </a:lnTo>
                    <a:lnTo>
                      <a:pt x="524" y="722"/>
                    </a:lnTo>
                    <a:lnTo>
                      <a:pt x="323" y="105"/>
                    </a:lnTo>
                    <a:lnTo>
                      <a:pt x="0" y="0"/>
                    </a:lnTo>
                    <a:close/>
                  </a:path>
                </a:pathLst>
              </a:custGeom>
              <a:solidFill>
                <a:srgbClr val="FFDB3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2" name="Freeform 8"/>
              <p:cNvSpPr>
                <a:spLocks/>
              </p:cNvSpPr>
              <p:nvPr/>
            </p:nvSpPr>
            <p:spPr bwMode="auto">
              <a:xfrm>
                <a:off x="4052888" y="5626100"/>
                <a:ext cx="835025" cy="1146175"/>
              </a:xfrm>
              <a:custGeom>
                <a:avLst/>
                <a:gdLst>
                  <a:gd name="T0" fmla="*/ 0 w 526"/>
                  <a:gd name="T1" fmla="*/ 722 h 722"/>
                  <a:gd name="T2" fmla="*/ 526 w 526"/>
                  <a:gd name="T3" fmla="*/ 342 h 722"/>
                  <a:gd name="T4" fmla="*/ 526 w 526"/>
                  <a:gd name="T5" fmla="*/ 0 h 722"/>
                  <a:gd name="T6" fmla="*/ 0 w 526"/>
                  <a:gd name="T7" fmla="*/ 722 h 722"/>
                </a:gdLst>
                <a:ahLst/>
                <a:cxnLst>
                  <a:cxn ang="0">
                    <a:pos x="T0" y="T1"/>
                  </a:cxn>
                  <a:cxn ang="0">
                    <a:pos x="T2" y="T3"/>
                  </a:cxn>
                  <a:cxn ang="0">
                    <a:pos x="T4" y="T5"/>
                  </a:cxn>
                  <a:cxn ang="0">
                    <a:pos x="T6" y="T7"/>
                  </a:cxn>
                </a:cxnLst>
                <a:rect l="0" t="0" r="r" b="b"/>
                <a:pathLst>
                  <a:path w="526" h="722">
                    <a:moveTo>
                      <a:pt x="0" y="722"/>
                    </a:moveTo>
                    <a:lnTo>
                      <a:pt x="526" y="342"/>
                    </a:lnTo>
                    <a:lnTo>
                      <a:pt x="526" y="0"/>
                    </a:lnTo>
                    <a:lnTo>
                      <a:pt x="0" y="722"/>
                    </a:lnTo>
                    <a:close/>
                  </a:path>
                </a:pathLst>
              </a:custGeom>
              <a:solidFill>
                <a:srgbClr val="E9B33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3" name="Freeform 9"/>
              <p:cNvSpPr>
                <a:spLocks/>
              </p:cNvSpPr>
              <p:nvPr/>
            </p:nvSpPr>
            <p:spPr bwMode="auto">
              <a:xfrm>
                <a:off x="4887913" y="5189538"/>
                <a:ext cx="1347788" cy="436563"/>
              </a:xfrm>
              <a:custGeom>
                <a:avLst/>
                <a:gdLst>
                  <a:gd name="T0" fmla="*/ 849 w 849"/>
                  <a:gd name="T1" fmla="*/ 0 h 275"/>
                  <a:gd name="T2" fmla="*/ 199 w 849"/>
                  <a:gd name="T3" fmla="*/ 0 h 275"/>
                  <a:gd name="T4" fmla="*/ 0 w 849"/>
                  <a:gd name="T5" fmla="*/ 275 h 275"/>
                  <a:gd name="T6" fmla="*/ 849 w 849"/>
                  <a:gd name="T7" fmla="*/ 0 h 275"/>
                </a:gdLst>
                <a:ahLst/>
                <a:cxnLst>
                  <a:cxn ang="0">
                    <a:pos x="T0" y="T1"/>
                  </a:cxn>
                  <a:cxn ang="0">
                    <a:pos x="T2" y="T3"/>
                  </a:cxn>
                  <a:cxn ang="0">
                    <a:pos x="T4" y="T5"/>
                  </a:cxn>
                  <a:cxn ang="0">
                    <a:pos x="T6" y="T7"/>
                  </a:cxn>
                </a:cxnLst>
                <a:rect l="0" t="0" r="r" b="b"/>
                <a:pathLst>
                  <a:path w="849" h="275">
                    <a:moveTo>
                      <a:pt x="849" y="0"/>
                    </a:moveTo>
                    <a:lnTo>
                      <a:pt x="199" y="0"/>
                    </a:lnTo>
                    <a:lnTo>
                      <a:pt x="0" y="275"/>
                    </a:lnTo>
                    <a:lnTo>
                      <a:pt x="849" y="0"/>
                    </a:lnTo>
                    <a:close/>
                  </a:path>
                </a:pathLst>
              </a:custGeom>
              <a:solidFill>
                <a:srgbClr val="FFDB3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4" name="Rectangle 10"/>
              <p:cNvSpPr>
                <a:spLocks noChangeArrowheads="1"/>
              </p:cNvSpPr>
              <p:nvPr/>
            </p:nvSpPr>
            <p:spPr bwMode="auto">
              <a:xfrm>
                <a:off x="4887913" y="5626100"/>
                <a:ext cx="1588" cy="1588"/>
              </a:xfrm>
              <a:prstGeom prst="rect">
                <a:avLst/>
              </a:prstGeom>
              <a:solidFill>
                <a:srgbClr val="FFDB3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5" name="Freeform 11"/>
              <p:cNvSpPr>
                <a:spLocks/>
              </p:cNvSpPr>
              <p:nvPr/>
            </p:nvSpPr>
            <p:spPr bwMode="auto">
              <a:xfrm>
                <a:off x="4887913" y="5626100"/>
                <a:ext cx="831850" cy="1146175"/>
              </a:xfrm>
              <a:custGeom>
                <a:avLst/>
                <a:gdLst>
                  <a:gd name="T0" fmla="*/ 0 w 524"/>
                  <a:gd name="T1" fmla="*/ 342 h 722"/>
                  <a:gd name="T2" fmla="*/ 524 w 524"/>
                  <a:gd name="T3" fmla="*/ 722 h 722"/>
                  <a:gd name="T4" fmla="*/ 0 w 524"/>
                  <a:gd name="T5" fmla="*/ 0 h 722"/>
                  <a:gd name="T6" fmla="*/ 0 w 524"/>
                  <a:gd name="T7" fmla="*/ 342 h 722"/>
                </a:gdLst>
                <a:ahLst/>
                <a:cxnLst>
                  <a:cxn ang="0">
                    <a:pos x="T0" y="T1"/>
                  </a:cxn>
                  <a:cxn ang="0">
                    <a:pos x="T2" y="T3"/>
                  </a:cxn>
                  <a:cxn ang="0">
                    <a:pos x="T4" y="T5"/>
                  </a:cxn>
                  <a:cxn ang="0">
                    <a:pos x="T6" y="T7"/>
                  </a:cxn>
                </a:cxnLst>
                <a:rect l="0" t="0" r="r" b="b"/>
                <a:pathLst>
                  <a:path w="524" h="722">
                    <a:moveTo>
                      <a:pt x="0" y="342"/>
                    </a:moveTo>
                    <a:lnTo>
                      <a:pt x="524" y="722"/>
                    </a:lnTo>
                    <a:lnTo>
                      <a:pt x="0" y="0"/>
                    </a:lnTo>
                    <a:lnTo>
                      <a:pt x="0" y="342"/>
                    </a:lnTo>
                    <a:close/>
                  </a:path>
                </a:pathLst>
              </a:custGeom>
              <a:solidFill>
                <a:srgbClr val="D39E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6" name="Freeform 12"/>
              <p:cNvSpPr>
                <a:spLocks/>
              </p:cNvSpPr>
              <p:nvPr/>
            </p:nvSpPr>
            <p:spPr bwMode="auto">
              <a:xfrm>
                <a:off x="4052888" y="5626100"/>
                <a:ext cx="835025" cy="1146175"/>
              </a:xfrm>
              <a:custGeom>
                <a:avLst/>
                <a:gdLst>
                  <a:gd name="T0" fmla="*/ 526 w 526"/>
                  <a:gd name="T1" fmla="*/ 0 h 722"/>
                  <a:gd name="T2" fmla="*/ 201 w 526"/>
                  <a:gd name="T3" fmla="*/ 105 h 722"/>
                  <a:gd name="T4" fmla="*/ 0 w 526"/>
                  <a:gd name="T5" fmla="*/ 722 h 722"/>
                  <a:gd name="T6" fmla="*/ 526 w 526"/>
                  <a:gd name="T7" fmla="*/ 0 h 722"/>
                  <a:gd name="T8" fmla="*/ 526 w 526"/>
                  <a:gd name="T9" fmla="*/ 0 h 722"/>
                </a:gdLst>
                <a:ahLst/>
                <a:cxnLst>
                  <a:cxn ang="0">
                    <a:pos x="T0" y="T1"/>
                  </a:cxn>
                  <a:cxn ang="0">
                    <a:pos x="T2" y="T3"/>
                  </a:cxn>
                  <a:cxn ang="0">
                    <a:pos x="T4" y="T5"/>
                  </a:cxn>
                  <a:cxn ang="0">
                    <a:pos x="T6" y="T7"/>
                  </a:cxn>
                  <a:cxn ang="0">
                    <a:pos x="T8" y="T9"/>
                  </a:cxn>
                </a:cxnLst>
                <a:rect l="0" t="0" r="r" b="b"/>
                <a:pathLst>
                  <a:path w="526" h="722">
                    <a:moveTo>
                      <a:pt x="526" y="0"/>
                    </a:moveTo>
                    <a:lnTo>
                      <a:pt x="201" y="105"/>
                    </a:lnTo>
                    <a:lnTo>
                      <a:pt x="0" y="722"/>
                    </a:lnTo>
                    <a:lnTo>
                      <a:pt x="526" y="0"/>
                    </a:lnTo>
                    <a:lnTo>
                      <a:pt x="526" y="0"/>
                    </a:lnTo>
                    <a:close/>
                  </a:path>
                </a:pathLst>
              </a:custGeom>
              <a:solidFill>
                <a:srgbClr val="FFDB3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7" name="Freeform 13"/>
              <p:cNvSpPr>
                <a:spLocks/>
              </p:cNvSpPr>
              <p:nvPr/>
            </p:nvSpPr>
            <p:spPr bwMode="auto">
              <a:xfrm>
                <a:off x="4568825" y="4206875"/>
                <a:ext cx="319088" cy="1419225"/>
              </a:xfrm>
              <a:custGeom>
                <a:avLst/>
                <a:gdLst>
                  <a:gd name="T0" fmla="*/ 0 w 201"/>
                  <a:gd name="T1" fmla="*/ 619 h 894"/>
                  <a:gd name="T2" fmla="*/ 201 w 201"/>
                  <a:gd name="T3" fmla="*/ 894 h 894"/>
                  <a:gd name="T4" fmla="*/ 201 w 201"/>
                  <a:gd name="T5" fmla="*/ 0 h 894"/>
                  <a:gd name="T6" fmla="*/ 0 w 201"/>
                  <a:gd name="T7" fmla="*/ 619 h 894"/>
                </a:gdLst>
                <a:ahLst/>
                <a:cxnLst>
                  <a:cxn ang="0">
                    <a:pos x="T0" y="T1"/>
                  </a:cxn>
                  <a:cxn ang="0">
                    <a:pos x="T2" y="T3"/>
                  </a:cxn>
                  <a:cxn ang="0">
                    <a:pos x="T4" y="T5"/>
                  </a:cxn>
                  <a:cxn ang="0">
                    <a:pos x="T6" y="T7"/>
                  </a:cxn>
                </a:cxnLst>
                <a:rect l="0" t="0" r="r" b="b"/>
                <a:pathLst>
                  <a:path w="201" h="894">
                    <a:moveTo>
                      <a:pt x="0" y="619"/>
                    </a:moveTo>
                    <a:lnTo>
                      <a:pt x="201" y="894"/>
                    </a:lnTo>
                    <a:lnTo>
                      <a:pt x="201" y="0"/>
                    </a:lnTo>
                    <a:lnTo>
                      <a:pt x="0" y="619"/>
                    </a:lnTo>
                    <a:close/>
                  </a:path>
                </a:pathLst>
              </a:custGeom>
              <a:solidFill>
                <a:srgbClr val="FFDB3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8" name="Freeform 14"/>
              <p:cNvSpPr>
                <a:spLocks/>
              </p:cNvSpPr>
              <p:nvPr/>
            </p:nvSpPr>
            <p:spPr bwMode="auto">
              <a:xfrm>
                <a:off x="4887913" y="4206875"/>
                <a:ext cx="315913" cy="1419225"/>
              </a:xfrm>
              <a:custGeom>
                <a:avLst/>
                <a:gdLst>
                  <a:gd name="T0" fmla="*/ 0 w 199"/>
                  <a:gd name="T1" fmla="*/ 0 h 894"/>
                  <a:gd name="T2" fmla="*/ 0 w 199"/>
                  <a:gd name="T3" fmla="*/ 894 h 894"/>
                  <a:gd name="T4" fmla="*/ 199 w 199"/>
                  <a:gd name="T5" fmla="*/ 619 h 894"/>
                  <a:gd name="T6" fmla="*/ 0 w 199"/>
                  <a:gd name="T7" fmla="*/ 0 h 894"/>
                </a:gdLst>
                <a:ahLst/>
                <a:cxnLst>
                  <a:cxn ang="0">
                    <a:pos x="T0" y="T1"/>
                  </a:cxn>
                  <a:cxn ang="0">
                    <a:pos x="T2" y="T3"/>
                  </a:cxn>
                  <a:cxn ang="0">
                    <a:pos x="T4" y="T5"/>
                  </a:cxn>
                  <a:cxn ang="0">
                    <a:pos x="T6" y="T7"/>
                  </a:cxn>
                </a:cxnLst>
                <a:rect l="0" t="0" r="r" b="b"/>
                <a:pathLst>
                  <a:path w="199" h="894">
                    <a:moveTo>
                      <a:pt x="0" y="0"/>
                    </a:moveTo>
                    <a:lnTo>
                      <a:pt x="0" y="894"/>
                    </a:lnTo>
                    <a:lnTo>
                      <a:pt x="199" y="619"/>
                    </a:lnTo>
                    <a:lnTo>
                      <a:pt x="0" y="0"/>
                    </a:lnTo>
                    <a:close/>
                  </a:path>
                </a:pathLst>
              </a:custGeom>
              <a:solidFill>
                <a:srgbClr val="E9B33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9" name="Freeform 15"/>
              <p:cNvSpPr>
                <a:spLocks/>
              </p:cNvSpPr>
              <p:nvPr/>
            </p:nvSpPr>
            <p:spPr bwMode="auto">
              <a:xfrm>
                <a:off x="3540125" y="5189538"/>
                <a:ext cx="1347788" cy="603250"/>
              </a:xfrm>
              <a:custGeom>
                <a:avLst/>
                <a:gdLst>
                  <a:gd name="T0" fmla="*/ 849 w 849"/>
                  <a:gd name="T1" fmla="*/ 275 h 380"/>
                  <a:gd name="T2" fmla="*/ 0 w 849"/>
                  <a:gd name="T3" fmla="*/ 0 h 380"/>
                  <a:gd name="T4" fmla="*/ 524 w 849"/>
                  <a:gd name="T5" fmla="*/ 380 h 380"/>
                  <a:gd name="T6" fmla="*/ 849 w 849"/>
                  <a:gd name="T7" fmla="*/ 275 h 380"/>
                  <a:gd name="T8" fmla="*/ 849 w 849"/>
                  <a:gd name="T9" fmla="*/ 275 h 380"/>
                </a:gdLst>
                <a:ahLst/>
                <a:cxnLst>
                  <a:cxn ang="0">
                    <a:pos x="T0" y="T1"/>
                  </a:cxn>
                  <a:cxn ang="0">
                    <a:pos x="T2" y="T3"/>
                  </a:cxn>
                  <a:cxn ang="0">
                    <a:pos x="T4" y="T5"/>
                  </a:cxn>
                  <a:cxn ang="0">
                    <a:pos x="T6" y="T7"/>
                  </a:cxn>
                  <a:cxn ang="0">
                    <a:pos x="T8" y="T9"/>
                  </a:cxn>
                </a:cxnLst>
                <a:rect l="0" t="0" r="r" b="b"/>
                <a:pathLst>
                  <a:path w="849" h="380">
                    <a:moveTo>
                      <a:pt x="849" y="275"/>
                    </a:moveTo>
                    <a:lnTo>
                      <a:pt x="0" y="0"/>
                    </a:lnTo>
                    <a:lnTo>
                      <a:pt x="524" y="380"/>
                    </a:lnTo>
                    <a:lnTo>
                      <a:pt x="849" y="275"/>
                    </a:lnTo>
                    <a:lnTo>
                      <a:pt x="849" y="275"/>
                    </a:lnTo>
                    <a:close/>
                  </a:path>
                </a:pathLst>
              </a:custGeom>
              <a:solidFill>
                <a:srgbClr val="D39E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0" name="Freeform 16"/>
              <p:cNvSpPr>
                <a:spLocks/>
              </p:cNvSpPr>
              <p:nvPr/>
            </p:nvSpPr>
            <p:spPr bwMode="auto">
              <a:xfrm>
                <a:off x="4887913" y="5189538"/>
                <a:ext cx="1347788" cy="603250"/>
              </a:xfrm>
              <a:custGeom>
                <a:avLst/>
                <a:gdLst>
                  <a:gd name="T0" fmla="*/ 0 w 849"/>
                  <a:gd name="T1" fmla="*/ 275 h 380"/>
                  <a:gd name="T2" fmla="*/ 323 w 849"/>
                  <a:gd name="T3" fmla="*/ 380 h 380"/>
                  <a:gd name="T4" fmla="*/ 849 w 849"/>
                  <a:gd name="T5" fmla="*/ 0 h 380"/>
                  <a:gd name="T6" fmla="*/ 0 w 849"/>
                  <a:gd name="T7" fmla="*/ 275 h 380"/>
                  <a:gd name="T8" fmla="*/ 0 w 849"/>
                  <a:gd name="T9" fmla="*/ 275 h 380"/>
                </a:gdLst>
                <a:ahLst/>
                <a:cxnLst>
                  <a:cxn ang="0">
                    <a:pos x="T0" y="T1"/>
                  </a:cxn>
                  <a:cxn ang="0">
                    <a:pos x="T2" y="T3"/>
                  </a:cxn>
                  <a:cxn ang="0">
                    <a:pos x="T4" y="T5"/>
                  </a:cxn>
                  <a:cxn ang="0">
                    <a:pos x="T6" y="T7"/>
                  </a:cxn>
                  <a:cxn ang="0">
                    <a:pos x="T8" y="T9"/>
                  </a:cxn>
                </a:cxnLst>
                <a:rect l="0" t="0" r="r" b="b"/>
                <a:pathLst>
                  <a:path w="849" h="380">
                    <a:moveTo>
                      <a:pt x="0" y="275"/>
                    </a:moveTo>
                    <a:lnTo>
                      <a:pt x="323" y="380"/>
                    </a:lnTo>
                    <a:lnTo>
                      <a:pt x="849" y="0"/>
                    </a:lnTo>
                    <a:lnTo>
                      <a:pt x="0" y="275"/>
                    </a:lnTo>
                    <a:lnTo>
                      <a:pt x="0" y="275"/>
                    </a:lnTo>
                    <a:close/>
                  </a:path>
                </a:pathLst>
              </a:custGeom>
              <a:solidFill>
                <a:srgbClr val="D39E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1" name="Rectangle 17"/>
              <p:cNvSpPr>
                <a:spLocks noChangeArrowheads="1"/>
              </p:cNvSpPr>
              <p:nvPr/>
            </p:nvSpPr>
            <p:spPr bwMode="auto">
              <a:xfrm>
                <a:off x="4887913" y="5626100"/>
                <a:ext cx="1588" cy="1588"/>
              </a:xfrm>
              <a:prstGeom prst="rect">
                <a:avLst/>
              </a:prstGeom>
              <a:solidFill>
                <a:srgbClr val="FFDB3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2" name="Rectangle 18"/>
              <p:cNvSpPr>
                <a:spLocks noChangeArrowheads="1"/>
              </p:cNvSpPr>
              <p:nvPr/>
            </p:nvSpPr>
            <p:spPr bwMode="auto">
              <a:xfrm>
                <a:off x="4887913" y="5626100"/>
                <a:ext cx="1588" cy="1588"/>
              </a:xfrm>
              <a:prstGeom prst="rect">
                <a:avLst/>
              </a:prstGeom>
              <a:solidFill>
                <a:srgbClr val="FFDB3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nvGrpSpPr>
            <p:cNvPr id="43" name="Group 42"/>
            <p:cNvGrpSpPr/>
            <p:nvPr/>
          </p:nvGrpSpPr>
          <p:grpSpPr>
            <a:xfrm>
              <a:off x="6712133" y="5214822"/>
              <a:ext cx="1108598" cy="1055061"/>
              <a:chOff x="3540125" y="4206875"/>
              <a:chExt cx="2695576" cy="2565400"/>
            </a:xfrm>
          </p:grpSpPr>
          <p:sp>
            <p:nvSpPr>
              <p:cNvPr id="44" name="Freeform 5"/>
              <p:cNvSpPr>
                <a:spLocks/>
              </p:cNvSpPr>
              <p:nvPr/>
            </p:nvSpPr>
            <p:spPr bwMode="auto">
              <a:xfrm>
                <a:off x="3540125" y="5189538"/>
                <a:ext cx="1347788" cy="436563"/>
              </a:xfrm>
              <a:custGeom>
                <a:avLst/>
                <a:gdLst>
                  <a:gd name="T0" fmla="*/ 648 w 849"/>
                  <a:gd name="T1" fmla="*/ 0 h 275"/>
                  <a:gd name="T2" fmla="*/ 0 w 849"/>
                  <a:gd name="T3" fmla="*/ 0 h 275"/>
                  <a:gd name="T4" fmla="*/ 849 w 849"/>
                  <a:gd name="T5" fmla="*/ 275 h 275"/>
                  <a:gd name="T6" fmla="*/ 648 w 849"/>
                  <a:gd name="T7" fmla="*/ 0 h 275"/>
                </a:gdLst>
                <a:ahLst/>
                <a:cxnLst>
                  <a:cxn ang="0">
                    <a:pos x="T0" y="T1"/>
                  </a:cxn>
                  <a:cxn ang="0">
                    <a:pos x="T2" y="T3"/>
                  </a:cxn>
                  <a:cxn ang="0">
                    <a:pos x="T4" y="T5"/>
                  </a:cxn>
                  <a:cxn ang="0">
                    <a:pos x="T6" y="T7"/>
                  </a:cxn>
                </a:cxnLst>
                <a:rect l="0" t="0" r="r" b="b"/>
                <a:pathLst>
                  <a:path w="849" h="275">
                    <a:moveTo>
                      <a:pt x="648" y="0"/>
                    </a:moveTo>
                    <a:lnTo>
                      <a:pt x="0" y="0"/>
                    </a:lnTo>
                    <a:lnTo>
                      <a:pt x="849" y="275"/>
                    </a:lnTo>
                    <a:lnTo>
                      <a:pt x="648" y="0"/>
                    </a:lnTo>
                    <a:close/>
                  </a:path>
                </a:pathLst>
              </a:custGeom>
              <a:solidFill>
                <a:srgbClr val="E9B33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5" name="Rectangle 6"/>
              <p:cNvSpPr>
                <a:spLocks noChangeArrowheads="1"/>
              </p:cNvSpPr>
              <p:nvPr/>
            </p:nvSpPr>
            <p:spPr bwMode="auto">
              <a:xfrm>
                <a:off x="4887913" y="5626100"/>
                <a:ext cx="1588" cy="1588"/>
              </a:xfrm>
              <a:prstGeom prst="rect">
                <a:avLst/>
              </a:prstGeom>
              <a:solidFill>
                <a:srgbClr val="FFDB3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6" name="Freeform 7"/>
              <p:cNvSpPr>
                <a:spLocks/>
              </p:cNvSpPr>
              <p:nvPr/>
            </p:nvSpPr>
            <p:spPr bwMode="auto">
              <a:xfrm>
                <a:off x="4887913" y="5626100"/>
                <a:ext cx="831850" cy="1146175"/>
              </a:xfrm>
              <a:custGeom>
                <a:avLst/>
                <a:gdLst>
                  <a:gd name="T0" fmla="*/ 0 w 524"/>
                  <a:gd name="T1" fmla="*/ 0 h 722"/>
                  <a:gd name="T2" fmla="*/ 0 w 524"/>
                  <a:gd name="T3" fmla="*/ 0 h 722"/>
                  <a:gd name="T4" fmla="*/ 524 w 524"/>
                  <a:gd name="T5" fmla="*/ 722 h 722"/>
                  <a:gd name="T6" fmla="*/ 323 w 524"/>
                  <a:gd name="T7" fmla="*/ 105 h 722"/>
                  <a:gd name="T8" fmla="*/ 0 w 524"/>
                  <a:gd name="T9" fmla="*/ 0 h 722"/>
                </a:gdLst>
                <a:ahLst/>
                <a:cxnLst>
                  <a:cxn ang="0">
                    <a:pos x="T0" y="T1"/>
                  </a:cxn>
                  <a:cxn ang="0">
                    <a:pos x="T2" y="T3"/>
                  </a:cxn>
                  <a:cxn ang="0">
                    <a:pos x="T4" y="T5"/>
                  </a:cxn>
                  <a:cxn ang="0">
                    <a:pos x="T6" y="T7"/>
                  </a:cxn>
                  <a:cxn ang="0">
                    <a:pos x="T8" y="T9"/>
                  </a:cxn>
                </a:cxnLst>
                <a:rect l="0" t="0" r="r" b="b"/>
                <a:pathLst>
                  <a:path w="524" h="722">
                    <a:moveTo>
                      <a:pt x="0" y="0"/>
                    </a:moveTo>
                    <a:lnTo>
                      <a:pt x="0" y="0"/>
                    </a:lnTo>
                    <a:lnTo>
                      <a:pt x="524" y="722"/>
                    </a:lnTo>
                    <a:lnTo>
                      <a:pt x="323" y="105"/>
                    </a:lnTo>
                    <a:lnTo>
                      <a:pt x="0" y="0"/>
                    </a:lnTo>
                    <a:close/>
                  </a:path>
                </a:pathLst>
              </a:custGeom>
              <a:solidFill>
                <a:srgbClr val="FFDB3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7" name="Freeform 8"/>
              <p:cNvSpPr>
                <a:spLocks/>
              </p:cNvSpPr>
              <p:nvPr/>
            </p:nvSpPr>
            <p:spPr bwMode="auto">
              <a:xfrm>
                <a:off x="4052888" y="5626100"/>
                <a:ext cx="835025" cy="1146175"/>
              </a:xfrm>
              <a:custGeom>
                <a:avLst/>
                <a:gdLst>
                  <a:gd name="T0" fmla="*/ 0 w 526"/>
                  <a:gd name="T1" fmla="*/ 722 h 722"/>
                  <a:gd name="T2" fmla="*/ 526 w 526"/>
                  <a:gd name="T3" fmla="*/ 342 h 722"/>
                  <a:gd name="T4" fmla="*/ 526 w 526"/>
                  <a:gd name="T5" fmla="*/ 0 h 722"/>
                  <a:gd name="T6" fmla="*/ 0 w 526"/>
                  <a:gd name="T7" fmla="*/ 722 h 722"/>
                </a:gdLst>
                <a:ahLst/>
                <a:cxnLst>
                  <a:cxn ang="0">
                    <a:pos x="T0" y="T1"/>
                  </a:cxn>
                  <a:cxn ang="0">
                    <a:pos x="T2" y="T3"/>
                  </a:cxn>
                  <a:cxn ang="0">
                    <a:pos x="T4" y="T5"/>
                  </a:cxn>
                  <a:cxn ang="0">
                    <a:pos x="T6" y="T7"/>
                  </a:cxn>
                </a:cxnLst>
                <a:rect l="0" t="0" r="r" b="b"/>
                <a:pathLst>
                  <a:path w="526" h="722">
                    <a:moveTo>
                      <a:pt x="0" y="722"/>
                    </a:moveTo>
                    <a:lnTo>
                      <a:pt x="526" y="342"/>
                    </a:lnTo>
                    <a:lnTo>
                      <a:pt x="526" y="0"/>
                    </a:lnTo>
                    <a:lnTo>
                      <a:pt x="0" y="722"/>
                    </a:lnTo>
                    <a:close/>
                  </a:path>
                </a:pathLst>
              </a:custGeom>
              <a:solidFill>
                <a:srgbClr val="E9B33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8" name="Freeform 9"/>
              <p:cNvSpPr>
                <a:spLocks/>
              </p:cNvSpPr>
              <p:nvPr/>
            </p:nvSpPr>
            <p:spPr bwMode="auto">
              <a:xfrm>
                <a:off x="4887913" y="5189538"/>
                <a:ext cx="1347788" cy="436563"/>
              </a:xfrm>
              <a:custGeom>
                <a:avLst/>
                <a:gdLst>
                  <a:gd name="T0" fmla="*/ 849 w 849"/>
                  <a:gd name="T1" fmla="*/ 0 h 275"/>
                  <a:gd name="T2" fmla="*/ 199 w 849"/>
                  <a:gd name="T3" fmla="*/ 0 h 275"/>
                  <a:gd name="T4" fmla="*/ 0 w 849"/>
                  <a:gd name="T5" fmla="*/ 275 h 275"/>
                  <a:gd name="T6" fmla="*/ 849 w 849"/>
                  <a:gd name="T7" fmla="*/ 0 h 275"/>
                </a:gdLst>
                <a:ahLst/>
                <a:cxnLst>
                  <a:cxn ang="0">
                    <a:pos x="T0" y="T1"/>
                  </a:cxn>
                  <a:cxn ang="0">
                    <a:pos x="T2" y="T3"/>
                  </a:cxn>
                  <a:cxn ang="0">
                    <a:pos x="T4" y="T5"/>
                  </a:cxn>
                  <a:cxn ang="0">
                    <a:pos x="T6" y="T7"/>
                  </a:cxn>
                </a:cxnLst>
                <a:rect l="0" t="0" r="r" b="b"/>
                <a:pathLst>
                  <a:path w="849" h="275">
                    <a:moveTo>
                      <a:pt x="849" y="0"/>
                    </a:moveTo>
                    <a:lnTo>
                      <a:pt x="199" y="0"/>
                    </a:lnTo>
                    <a:lnTo>
                      <a:pt x="0" y="275"/>
                    </a:lnTo>
                    <a:lnTo>
                      <a:pt x="849" y="0"/>
                    </a:lnTo>
                    <a:close/>
                  </a:path>
                </a:pathLst>
              </a:custGeom>
              <a:solidFill>
                <a:srgbClr val="FFDB3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9" name="Rectangle 10"/>
              <p:cNvSpPr>
                <a:spLocks noChangeArrowheads="1"/>
              </p:cNvSpPr>
              <p:nvPr/>
            </p:nvSpPr>
            <p:spPr bwMode="auto">
              <a:xfrm>
                <a:off x="4887913" y="5626100"/>
                <a:ext cx="1588" cy="1588"/>
              </a:xfrm>
              <a:prstGeom prst="rect">
                <a:avLst/>
              </a:prstGeom>
              <a:solidFill>
                <a:srgbClr val="FFDB3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0" name="Freeform 11"/>
              <p:cNvSpPr>
                <a:spLocks/>
              </p:cNvSpPr>
              <p:nvPr/>
            </p:nvSpPr>
            <p:spPr bwMode="auto">
              <a:xfrm>
                <a:off x="4887913" y="5626100"/>
                <a:ext cx="831850" cy="1146175"/>
              </a:xfrm>
              <a:custGeom>
                <a:avLst/>
                <a:gdLst>
                  <a:gd name="T0" fmla="*/ 0 w 524"/>
                  <a:gd name="T1" fmla="*/ 342 h 722"/>
                  <a:gd name="T2" fmla="*/ 524 w 524"/>
                  <a:gd name="T3" fmla="*/ 722 h 722"/>
                  <a:gd name="T4" fmla="*/ 0 w 524"/>
                  <a:gd name="T5" fmla="*/ 0 h 722"/>
                  <a:gd name="T6" fmla="*/ 0 w 524"/>
                  <a:gd name="T7" fmla="*/ 342 h 722"/>
                </a:gdLst>
                <a:ahLst/>
                <a:cxnLst>
                  <a:cxn ang="0">
                    <a:pos x="T0" y="T1"/>
                  </a:cxn>
                  <a:cxn ang="0">
                    <a:pos x="T2" y="T3"/>
                  </a:cxn>
                  <a:cxn ang="0">
                    <a:pos x="T4" y="T5"/>
                  </a:cxn>
                  <a:cxn ang="0">
                    <a:pos x="T6" y="T7"/>
                  </a:cxn>
                </a:cxnLst>
                <a:rect l="0" t="0" r="r" b="b"/>
                <a:pathLst>
                  <a:path w="524" h="722">
                    <a:moveTo>
                      <a:pt x="0" y="342"/>
                    </a:moveTo>
                    <a:lnTo>
                      <a:pt x="524" y="722"/>
                    </a:lnTo>
                    <a:lnTo>
                      <a:pt x="0" y="0"/>
                    </a:lnTo>
                    <a:lnTo>
                      <a:pt x="0" y="342"/>
                    </a:lnTo>
                    <a:close/>
                  </a:path>
                </a:pathLst>
              </a:custGeom>
              <a:solidFill>
                <a:srgbClr val="D39E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1" name="Freeform 12"/>
              <p:cNvSpPr>
                <a:spLocks/>
              </p:cNvSpPr>
              <p:nvPr/>
            </p:nvSpPr>
            <p:spPr bwMode="auto">
              <a:xfrm>
                <a:off x="4052888" y="5626100"/>
                <a:ext cx="835025" cy="1146175"/>
              </a:xfrm>
              <a:custGeom>
                <a:avLst/>
                <a:gdLst>
                  <a:gd name="T0" fmla="*/ 526 w 526"/>
                  <a:gd name="T1" fmla="*/ 0 h 722"/>
                  <a:gd name="T2" fmla="*/ 201 w 526"/>
                  <a:gd name="T3" fmla="*/ 105 h 722"/>
                  <a:gd name="T4" fmla="*/ 0 w 526"/>
                  <a:gd name="T5" fmla="*/ 722 h 722"/>
                  <a:gd name="T6" fmla="*/ 526 w 526"/>
                  <a:gd name="T7" fmla="*/ 0 h 722"/>
                  <a:gd name="T8" fmla="*/ 526 w 526"/>
                  <a:gd name="T9" fmla="*/ 0 h 722"/>
                </a:gdLst>
                <a:ahLst/>
                <a:cxnLst>
                  <a:cxn ang="0">
                    <a:pos x="T0" y="T1"/>
                  </a:cxn>
                  <a:cxn ang="0">
                    <a:pos x="T2" y="T3"/>
                  </a:cxn>
                  <a:cxn ang="0">
                    <a:pos x="T4" y="T5"/>
                  </a:cxn>
                  <a:cxn ang="0">
                    <a:pos x="T6" y="T7"/>
                  </a:cxn>
                  <a:cxn ang="0">
                    <a:pos x="T8" y="T9"/>
                  </a:cxn>
                </a:cxnLst>
                <a:rect l="0" t="0" r="r" b="b"/>
                <a:pathLst>
                  <a:path w="526" h="722">
                    <a:moveTo>
                      <a:pt x="526" y="0"/>
                    </a:moveTo>
                    <a:lnTo>
                      <a:pt x="201" y="105"/>
                    </a:lnTo>
                    <a:lnTo>
                      <a:pt x="0" y="722"/>
                    </a:lnTo>
                    <a:lnTo>
                      <a:pt x="526" y="0"/>
                    </a:lnTo>
                    <a:lnTo>
                      <a:pt x="526" y="0"/>
                    </a:lnTo>
                    <a:close/>
                  </a:path>
                </a:pathLst>
              </a:custGeom>
              <a:solidFill>
                <a:srgbClr val="FFDB3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2" name="Freeform 13"/>
              <p:cNvSpPr>
                <a:spLocks/>
              </p:cNvSpPr>
              <p:nvPr/>
            </p:nvSpPr>
            <p:spPr bwMode="auto">
              <a:xfrm>
                <a:off x="4568825" y="4206875"/>
                <a:ext cx="319088" cy="1419225"/>
              </a:xfrm>
              <a:custGeom>
                <a:avLst/>
                <a:gdLst>
                  <a:gd name="T0" fmla="*/ 0 w 201"/>
                  <a:gd name="T1" fmla="*/ 619 h 894"/>
                  <a:gd name="T2" fmla="*/ 201 w 201"/>
                  <a:gd name="T3" fmla="*/ 894 h 894"/>
                  <a:gd name="T4" fmla="*/ 201 w 201"/>
                  <a:gd name="T5" fmla="*/ 0 h 894"/>
                  <a:gd name="T6" fmla="*/ 0 w 201"/>
                  <a:gd name="T7" fmla="*/ 619 h 894"/>
                </a:gdLst>
                <a:ahLst/>
                <a:cxnLst>
                  <a:cxn ang="0">
                    <a:pos x="T0" y="T1"/>
                  </a:cxn>
                  <a:cxn ang="0">
                    <a:pos x="T2" y="T3"/>
                  </a:cxn>
                  <a:cxn ang="0">
                    <a:pos x="T4" y="T5"/>
                  </a:cxn>
                  <a:cxn ang="0">
                    <a:pos x="T6" y="T7"/>
                  </a:cxn>
                </a:cxnLst>
                <a:rect l="0" t="0" r="r" b="b"/>
                <a:pathLst>
                  <a:path w="201" h="894">
                    <a:moveTo>
                      <a:pt x="0" y="619"/>
                    </a:moveTo>
                    <a:lnTo>
                      <a:pt x="201" y="894"/>
                    </a:lnTo>
                    <a:lnTo>
                      <a:pt x="201" y="0"/>
                    </a:lnTo>
                    <a:lnTo>
                      <a:pt x="0" y="619"/>
                    </a:lnTo>
                    <a:close/>
                  </a:path>
                </a:pathLst>
              </a:custGeom>
              <a:solidFill>
                <a:srgbClr val="FFDB3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3" name="Freeform 14"/>
              <p:cNvSpPr>
                <a:spLocks/>
              </p:cNvSpPr>
              <p:nvPr/>
            </p:nvSpPr>
            <p:spPr bwMode="auto">
              <a:xfrm>
                <a:off x="4887913" y="4206875"/>
                <a:ext cx="315913" cy="1419225"/>
              </a:xfrm>
              <a:custGeom>
                <a:avLst/>
                <a:gdLst>
                  <a:gd name="T0" fmla="*/ 0 w 199"/>
                  <a:gd name="T1" fmla="*/ 0 h 894"/>
                  <a:gd name="T2" fmla="*/ 0 w 199"/>
                  <a:gd name="T3" fmla="*/ 894 h 894"/>
                  <a:gd name="T4" fmla="*/ 199 w 199"/>
                  <a:gd name="T5" fmla="*/ 619 h 894"/>
                  <a:gd name="T6" fmla="*/ 0 w 199"/>
                  <a:gd name="T7" fmla="*/ 0 h 894"/>
                </a:gdLst>
                <a:ahLst/>
                <a:cxnLst>
                  <a:cxn ang="0">
                    <a:pos x="T0" y="T1"/>
                  </a:cxn>
                  <a:cxn ang="0">
                    <a:pos x="T2" y="T3"/>
                  </a:cxn>
                  <a:cxn ang="0">
                    <a:pos x="T4" y="T5"/>
                  </a:cxn>
                  <a:cxn ang="0">
                    <a:pos x="T6" y="T7"/>
                  </a:cxn>
                </a:cxnLst>
                <a:rect l="0" t="0" r="r" b="b"/>
                <a:pathLst>
                  <a:path w="199" h="894">
                    <a:moveTo>
                      <a:pt x="0" y="0"/>
                    </a:moveTo>
                    <a:lnTo>
                      <a:pt x="0" y="894"/>
                    </a:lnTo>
                    <a:lnTo>
                      <a:pt x="199" y="619"/>
                    </a:lnTo>
                    <a:lnTo>
                      <a:pt x="0" y="0"/>
                    </a:lnTo>
                    <a:close/>
                  </a:path>
                </a:pathLst>
              </a:custGeom>
              <a:solidFill>
                <a:srgbClr val="E9B33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4" name="Freeform 15"/>
              <p:cNvSpPr>
                <a:spLocks/>
              </p:cNvSpPr>
              <p:nvPr/>
            </p:nvSpPr>
            <p:spPr bwMode="auto">
              <a:xfrm>
                <a:off x="3540125" y="5189538"/>
                <a:ext cx="1347788" cy="603250"/>
              </a:xfrm>
              <a:custGeom>
                <a:avLst/>
                <a:gdLst>
                  <a:gd name="T0" fmla="*/ 849 w 849"/>
                  <a:gd name="T1" fmla="*/ 275 h 380"/>
                  <a:gd name="T2" fmla="*/ 0 w 849"/>
                  <a:gd name="T3" fmla="*/ 0 h 380"/>
                  <a:gd name="T4" fmla="*/ 524 w 849"/>
                  <a:gd name="T5" fmla="*/ 380 h 380"/>
                  <a:gd name="T6" fmla="*/ 849 w 849"/>
                  <a:gd name="T7" fmla="*/ 275 h 380"/>
                  <a:gd name="T8" fmla="*/ 849 w 849"/>
                  <a:gd name="T9" fmla="*/ 275 h 380"/>
                </a:gdLst>
                <a:ahLst/>
                <a:cxnLst>
                  <a:cxn ang="0">
                    <a:pos x="T0" y="T1"/>
                  </a:cxn>
                  <a:cxn ang="0">
                    <a:pos x="T2" y="T3"/>
                  </a:cxn>
                  <a:cxn ang="0">
                    <a:pos x="T4" y="T5"/>
                  </a:cxn>
                  <a:cxn ang="0">
                    <a:pos x="T6" y="T7"/>
                  </a:cxn>
                  <a:cxn ang="0">
                    <a:pos x="T8" y="T9"/>
                  </a:cxn>
                </a:cxnLst>
                <a:rect l="0" t="0" r="r" b="b"/>
                <a:pathLst>
                  <a:path w="849" h="380">
                    <a:moveTo>
                      <a:pt x="849" y="275"/>
                    </a:moveTo>
                    <a:lnTo>
                      <a:pt x="0" y="0"/>
                    </a:lnTo>
                    <a:lnTo>
                      <a:pt x="524" y="380"/>
                    </a:lnTo>
                    <a:lnTo>
                      <a:pt x="849" y="275"/>
                    </a:lnTo>
                    <a:lnTo>
                      <a:pt x="849" y="275"/>
                    </a:lnTo>
                    <a:close/>
                  </a:path>
                </a:pathLst>
              </a:custGeom>
              <a:solidFill>
                <a:srgbClr val="D39E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5" name="Freeform 16"/>
              <p:cNvSpPr>
                <a:spLocks/>
              </p:cNvSpPr>
              <p:nvPr/>
            </p:nvSpPr>
            <p:spPr bwMode="auto">
              <a:xfrm>
                <a:off x="4887913" y="5189538"/>
                <a:ext cx="1347788" cy="603250"/>
              </a:xfrm>
              <a:custGeom>
                <a:avLst/>
                <a:gdLst>
                  <a:gd name="T0" fmla="*/ 0 w 849"/>
                  <a:gd name="T1" fmla="*/ 275 h 380"/>
                  <a:gd name="T2" fmla="*/ 323 w 849"/>
                  <a:gd name="T3" fmla="*/ 380 h 380"/>
                  <a:gd name="T4" fmla="*/ 849 w 849"/>
                  <a:gd name="T5" fmla="*/ 0 h 380"/>
                  <a:gd name="T6" fmla="*/ 0 w 849"/>
                  <a:gd name="T7" fmla="*/ 275 h 380"/>
                  <a:gd name="T8" fmla="*/ 0 w 849"/>
                  <a:gd name="T9" fmla="*/ 275 h 380"/>
                </a:gdLst>
                <a:ahLst/>
                <a:cxnLst>
                  <a:cxn ang="0">
                    <a:pos x="T0" y="T1"/>
                  </a:cxn>
                  <a:cxn ang="0">
                    <a:pos x="T2" y="T3"/>
                  </a:cxn>
                  <a:cxn ang="0">
                    <a:pos x="T4" y="T5"/>
                  </a:cxn>
                  <a:cxn ang="0">
                    <a:pos x="T6" y="T7"/>
                  </a:cxn>
                  <a:cxn ang="0">
                    <a:pos x="T8" y="T9"/>
                  </a:cxn>
                </a:cxnLst>
                <a:rect l="0" t="0" r="r" b="b"/>
                <a:pathLst>
                  <a:path w="849" h="380">
                    <a:moveTo>
                      <a:pt x="0" y="275"/>
                    </a:moveTo>
                    <a:lnTo>
                      <a:pt x="323" y="380"/>
                    </a:lnTo>
                    <a:lnTo>
                      <a:pt x="849" y="0"/>
                    </a:lnTo>
                    <a:lnTo>
                      <a:pt x="0" y="275"/>
                    </a:lnTo>
                    <a:lnTo>
                      <a:pt x="0" y="275"/>
                    </a:lnTo>
                    <a:close/>
                  </a:path>
                </a:pathLst>
              </a:custGeom>
              <a:solidFill>
                <a:srgbClr val="D39E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6" name="Rectangle 17"/>
              <p:cNvSpPr>
                <a:spLocks noChangeArrowheads="1"/>
              </p:cNvSpPr>
              <p:nvPr/>
            </p:nvSpPr>
            <p:spPr bwMode="auto">
              <a:xfrm>
                <a:off x="4887913" y="5626100"/>
                <a:ext cx="1588" cy="1588"/>
              </a:xfrm>
              <a:prstGeom prst="rect">
                <a:avLst/>
              </a:prstGeom>
              <a:solidFill>
                <a:srgbClr val="FFDB3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7" name="Rectangle 18"/>
              <p:cNvSpPr>
                <a:spLocks noChangeArrowheads="1"/>
              </p:cNvSpPr>
              <p:nvPr/>
            </p:nvSpPr>
            <p:spPr bwMode="auto">
              <a:xfrm>
                <a:off x="4887913" y="5626100"/>
                <a:ext cx="1588" cy="1588"/>
              </a:xfrm>
              <a:prstGeom prst="rect">
                <a:avLst/>
              </a:prstGeom>
              <a:solidFill>
                <a:srgbClr val="FFDB3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nvGrpSpPr>
            <p:cNvPr id="58" name="Group 57"/>
            <p:cNvGrpSpPr/>
            <p:nvPr/>
          </p:nvGrpSpPr>
          <p:grpSpPr>
            <a:xfrm>
              <a:off x="3217670" y="5214822"/>
              <a:ext cx="1108598" cy="1055061"/>
              <a:chOff x="3540125" y="4206875"/>
              <a:chExt cx="2695576" cy="2565400"/>
            </a:xfrm>
          </p:grpSpPr>
          <p:sp>
            <p:nvSpPr>
              <p:cNvPr id="59" name="Freeform 5"/>
              <p:cNvSpPr>
                <a:spLocks/>
              </p:cNvSpPr>
              <p:nvPr/>
            </p:nvSpPr>
            <p:spPr bwMode="auto">
              <a:xfrm>
                <a:off x="3540125" y="5189538"/>
                <a:ext cx="1347788" cy="436563"/>
              </a:xfrm>
              <a:custGeom>
                <a:avLst/>
                <a:gdLst>
                  <a:gd name="T0" fmla="*/ 648 w 849"/>
                  <a:gd name="T1" fmla="*/ 0 h 275"/>
                  <a:gd name="T2" fmla="*/ 0 w 849"/>
                  <a:gd name="T3" fmla="*/ 0 h 275"/>
                  <a:gd name="T4" fmla="*/ 849 w 849"/>
                  <a:gd name="T5" fmla="*/ 275 h 275"/>
                  <a:gd name="T6" fmla="*/ 648 w 849"/>
                  <a:gd name="T7" fmla="*/ 0 h 275"/>
                </a:gdLst>
                <a:ahLst/>
                <a:cxnLst>
                  <a:cxn ang="0">
                    <a:pos x="T0" y="T1"/>
                  </a:cxn>
                  <a:cxn ang="0">
                    <a:pos x="T2" y="T3"/>
                  </a:cxn>
                  <a:cxn ang="0">
                    <a:pos x="T4" y="T5"/>
                  </a:cxn>
                  <a:cxn ang="0">
                    <a:pos x="T6" y="T7"/>
                  </a:cxn>
                </a:cxnLst>
                <a:rect l="0" t="0" r="r" b="b"/>
                <a:pathLst>
                  <a:path w="849" h="275">
                    <a:moveTo>
                      <a:pt x="648" y="0"/>
                    </a:moveTo>
                    <a:lnTo>
                      <a:pt x="0" y="0"/>
                    </a:lnTo>
                    <a:lnTo>
                      <a:pt x="849" y="275"/>
                    </a:lnTo>
                    <a:lnTo>
                      <a:pt x="648" y="0"/>
                    </a:lnTo>
                    <a:close/>
                  </a:path>
                </a:pathLst>
              </a:custGeom>
              <a:solidFill>
                <a:srgbClr val="E9B33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0" name="Rectangle 6"/>
              <p:cNvSpPr>
                <a:spLocks noChangeArrowheads="1"/>
              </p:cNvSpPr>
              <p:nvPr/>
            </p:nvSpPr>
            <p:spPr bwMode="auto">
              <a:xfrm>
                <a:off x="4887913" y="5626100"/>
                <a:ext cx="1588" cy="1588"/>
              </a:xfrm>
              <a:prstGeom prst="rect">
                <a:avLst/>
              </a:prstGeom>
              <a:solidFill>
                <a:srgbClr val="FFDB3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1" name="Freeform 7"/>
              <p:cNvSpPr>
                <a:spLocks/>
              </p:cNvSpPr>
              <p:nvPr/>
            </p:nvSpPr>
            <p:spPr bwMode="auto">
              <a:xfrm>
                <a:off x="4887913" y="5626100"/>
                <a:ext cx="831850" cy="1146175"/>
              </a:xfrm>
              <a:custGeom>
                <a:avLst/>
                <a:gdLst>
                  <a:gd name="T0" fmla="*/ 0 w 524"/>
                  <a:gd name="T1" fmla="*/ 0 h 722"/>
                  <a:gd name="T2" fmla="*/ 0 w 524"/>
                  <a:gd name="T3" fmla="*/ 0 h 722"/>
                  <a:gd name="T4" fmla="*/ 524 w 524"/>
                  <a:gd name="T5" fmla="*/ 722 h 722"/>
                  <a:gd name="T6" fmla="*/ 323 w 524"/>
                  <a:gd name="T7" fmla="*/ 105 h 722"/>
                  <a:gd name="T8" fmla="*/ 0 w 524"/>
                  <a:gd name="T9" fmla="*/ 0 h 722"/>
                </a:gdLst>
                <a:ahLst/>
                <a:cxnLst>
                  <a:cxn ang="0">
                    <a:pos x="T0" y="T1"/>
                  </a:cxn>
                  <a:cxn ang="0">
                    <a:pos x="T2" y="T3"/>
                  </a:cxn>
                  <a:cxn ang="0">
                    <a:pos x="T4" y="T5"/>
                  </a:cxn>
                  <a:cxn ang="0">
                    <a:pos x="T6" y="T7"/>
                  </a:cxn>
                  <a:cxn ang="0">
                    <a:pos x="T8" y="T9"/>
                  </a:cxn>
                </a:cxnLst>
                <a:rect l="0" t="0" r="r" b="b"/>
                <a:pathLst>
                  <a:path w="524" h="722">
                    <a:moveTo>
                      <a:pt x="0" y="0"/>
                    </a:moveTo>
                    <a:lnTo>
                      <a:pt x="0" y="0"/>
                    </a:lnTo>
                    <a:lnTo>
                      <a:pt x="524" y="722"/>
                    </a:lnTo>
                    <a:lnTo>
                      <a:pt x="323" y="105"/>
                    </a:lnTo>
                    <a:lnTo>
                      <a:pt x="0" y="0"/>
                    </a:lnTo>
                    <a:close/>
                  </a:path>
                </a:pathLst>
              </a:custGeom>
              <a:solidFill>
                <a:srgbClr val="FFDB3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2" name="Freeform 8"/>
              <p:cNvSpPr>
                <a:spLocks/>
              </p:cNvSpPr>
              <p:nvPr/>
            </p:nvSpPr>
            <p:spPr bwMode="auto">
              <a:xfrm>
                <a:off x="4052888" y="5626100"/>
                <a:ext cx="835025" cy="1146175"/>
              </a:xfrm>
              <a:custGeom>
                <a:avLst/>
                <a:gdLst>
                  <a:gd name="T0" fmla="*/ 0 w 526"/>
                  <a:gd name="T1" fmla="*/ 722 h 722"/>
                  <a:gd name="T2" fmla="*/ 526 w 526"/>
                  <a:gd name="T3" fmla="*/ 342 h 722"/>
                  <a:gd name="T4" fmla="*/ 526 w 526"/>
                  <a:gd name="T5" fmla="*/ 0 h 722"/>
                  <a:gd name="T6" fmla="*/ 0 w 526"/>
                  <a:gd name="T7" fmla="*/ 722 h 722"/>
                </a:gdLst>
                <a:ahLst/>
                <a:cxnLst>
                  <a:cxn ang="0">
                    <a:pos x="T0" y="T1"/>
                  </a:cxn>
                  <a:cxn ang="0">
                    <a:pos x="T2" y="T3"/>
                  </a:cxn>
                  <a:cxn ang="0">
                    <a:pos x="T4" y="T5"/>
                  </a:cxn>
                  <a:cxn ang="0">
                    <a:pos x="T6" y="T7"/>
                  </a:cxn>
                </a:cxnLst>
                <a:rect l="0" t="0" r="r" b="b"/>
                <a:pathLst>
                  <a:path w="526" h="722">
                    <a:moveTo>
                      <a:pt x="0" y="722"/>
                    </a:moveTo>
                    <a:lnTo>
                      <a:pt x="526" y="342"/>
                    </a:lnTo>
                    <a:lnTo>
                      <a:pt x="526" y="0"/>
                    </a:lnTo>
                    <a:lnTo>
                      <a:pt x="0" y="722"/>
                    </a:lnTo>
                    <a:close/>
                  </a:path>
                </a:pathLst>
              </a:custGeom>
              <a:solidFill>
                <a:srgbClr val="E9B33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3" name="Freeform 9"/>
              <p:cNvSpPr>
                <a:spLocks/>
              </p:cNvSpPr>
              <p:nvPr/>
            </p:nvSpPr>
            <p:spPr bwMode="auto">
              <a:xfrm>
                <a:off x="4887913" y="5189538"/>
                <a:ext cx="1347788" cy="436563"/>
              </a:xfrm>
              <a:custGeom>
                <a:avLst/>
                <a:gdLst>
                  <a:gd name="T0" fmla="*/ 849 w 849"/>
                  <a:gd name="T1" fmla="*/ 0 h 275"/>
                  <a:gd name="T2" fmla="*/ 199 w 849"/>
                  <a:gd name="T3" fmla="*/ 0 h 275"/>
                  <a:gd name="T4" fmla="*/ 0 w 849"/>
                  <a:gd name="T5" fmla="*/ 275 h 275"/>
                  <a:gd name="T6" fmla="*/ 849 w 849"/>
                  <a:gd name="T7" fmla="*/ 0 h 275"/>
                </a:gdLst>
                <a:ahLst/>
                <a:cxnLst>
                  <a:cxn ang="0">
                    <a:pos x="T0" y="T1"/>
                  </a:cxn>
                  <a:cxn ang="0">
                    <a:pos x="T2" y="T3"/>
                  </a:cxn>
                  <a:cxn ang="0">
                    <a:pos x="T4" y="T5"/>
                  </a:cxn>
                  <a:cxn ang="0">
                    <a:pos x="T6" y="T7"/>
                  </a:cxn>
                </a:cxnLst>
                <a:rect l="0" t="0" r="r" b="b"/>
                <a:pathLst>
                  <a:path w="849" h="275">
                    <a:moveTo>
                      <a:pt x="849" y="0"/>
                    </a:moveTo>
                    <a:lnTo>
                      <a:pt x="199" y="0"/>
                    </a:lnTo>
                    <a:lnTo>
                      <a:pt x="0" y="275"/>
                    </a:lnTo>
                    <a:lnTo>
                      <a:pt x="849" y="0"/>
                    </a:lnTo>
                    <a:close/>
                  </a:path>
                </a:pathLst>
              </a:custGeom>
              <a:solidFill>
                <a:srgbClr val="FFDB3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4" name="Rectangle 10"/>
              <p:cNvSpPr>
                <a:spLocks noChangeArrowheads="1"/>
              </p:cNvSpPr>
              <p:nvPr/>
            </p:nvSpPr>
            <p:spPr bwMode="auto">
              <a:xfrm>
                <a:off x="4887913" y="5626100"/>
                <a:ext cx="1588" cy="1588"/>
              </a:xfrm>
              <a:prstGeom prst="rect">
                <a:avLst/>
              </a:prstGeom>
              <a:solidFill>
                <a:srgbClr val="FFDB3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5" name="Freeform 11"/>
              <p:cNvSpPr>
                <a:spLocks/>
              </p:cNvSpPr>
              <p:nvPr/>
            </p:nvSpPr>
            <p:spPr bwMode="auto">
              <a:xfrm>
                <a:off x="4887913" y="5626100"/>
                <a:ext cx="831850" cy="1146175"/>
              </a:xfrm>
              <a:custGeom>
                <a:avLst/>
                <a:gdLst>
                  <a:gd name="T0" fmla="*/ 0 w 524"/>
                  <a:gd name="T1" fmla="*/ 342 h 722"/>
                  <a:gd name="T2" fmla="*/ 524 w 524"/>
                  <a:gd name="T3" fmla="*/ 722 h 722"/>
                  <a:gd name="T4" fmla="*/ 0 w 524"/>
                  <a:gd name="T5" fmla="*/ 0 h 722"/>
                  <a:gd name="T6" fmla="*/ 0 w 524"/>
                  <a:gd name="T7" fmla="*/ 342 h 722"/>
                </a:gdLst>
                <a:ahLst/>
                <a:cxnLst>
                  <a:cxn ang="0">
                    <a:pos x="T0" y="T1"/>
                  </a:cxn>
                  <a:cxn ang="0">
                    <a:pos x="T2" y="T3"/>
                  </a:cxn>
                  <a:cxn ang="0">
                    <a:pos x="T4" y="T5"/>
                  </a:cxn>
                  <a:cxn ang="0">
                    <a:pos x="T6" y="T7"/>
                  </a:cxn>
                </a:cxnLst>
                <a:rect l="0" t="0" r="r" b="b"/>
                <a:pathLst>
                  <a:path w="524" h="722">
                    <a:moveTo>
                      <a:pt x="0" y="342"/>
                    </a:moveTo>
                    <a:lnTo>
                      <a:pt x="524" y="722"/>
                    </a:lnTo>
                    <a:lnTo>
                      <a:pt x="0" y="0"/>
                    </a:lnTo>
                    <a:lnTo>
                      <a:pt x="0" y="342"/>
                    </a:lnTo>
                    <a:close/>
                  </a:path>
                </a:pathLst>
              </a:custGeom>
              <a:solidFill>
                <a:srgbClr val="D39E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6" name="Freeform 12"/>
              <p:cNvSpPr>
                <a:spLocks/>
              </p:cNvSpPr>
              <p:nvPr/>
            </p:nvSpPr>
            <p:spPr bwMode="auto">
              <a:xfrm>
                <a:off x="4052888" y="5626100"/>
                <a:ext cx="835025" cy="1146175"/>
              </a:xfrm>
              <a:custGeom>
                <a:avLst/>
                <a:gdLst>
                  <a:gd name="T0" fmla="*/ 526 w 526"/>
                  <a:gd name="T1" fmla="*/ 0 h 722"/>
                  <a:gd name="T2" fmla="*/ 201 w 526"/>
                  <a:gd name="T3" fmla="*/ 105 h 722"/>
                  <a:gd name="T4" fmla="*/ 0 w 526"/>
                  <a:gd name="T5" fmla="*/ 722 h 722"/>
                  <a:gd name="T6" fmla="*/ 526 w 526"/>
                  <a:gd name="T7" fmla="*/ 0 h 722"/>
                  <a:gd name="T8" fmla="*/ 526 w 526"/>
                  <a:gd name="T9" fmla="*/ 0 h 722"/>
                </a:gdLst>
                <a:ahLst/>
                <a:cxnLst>
                  <a:cxn ang="0">
                    <a:pos x="T0" y="T1"/>
                  </a:cxn>
                  <a:cxn ang="0">
                    <a:pos x="T2" y="T3"/>
                  </a:cxn>
                  <a:cxn ang="0">
                    <a:pos x="T4" y="T5"/>
                  </a:cxn>
                  <a:cxn ang="0">
                    <a:pos x="T6" y="T7"/>
                  </a:cxn>
                  <a:cxn ang="0">
                    <a:pos x="T8" y="T9"/>
                  </a:cxn>
                </a:cxnLst>
                <a:rect l="0" t="0" r="r" b="b"/>
                <a:pathLst>
                  <a:path w="526" h="722">
                    <a:moveTo>
                      <a:pt x="526" y="0"/>
                    </a:moveTo>
                    <a:lnTo>
                      <a:pt x="201" y="105"/>
                    </a:lnTo>
                    <a:lnTo>
                      <a:pt x="0" y="722"/>
                    </a:lnTo>
                    <a:lnTo>
                      <a:pt x="526" y="0"/>
                    </a:lnTo>
                    <a:lnTo>
                      <a:pt x="526" y="0"/>
                    </a:lnTo>
                    <a:close/>
                  </a:path>
                </a:pathLst>
              </a:custGeom>
              <a:solidFill>
                <a:srgbClr val="FFDB3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7" name="Freeform 13"/>
              <p:cNvSpPr>
                <a:spLocks/>
              </p:cNvSpPr>
              <p:nvPr/>
            </p:nvSpPr>
            <p:spPr bwMode="auto">
              <a:xfrm>
                <a:off x="4568825" y="4206875"/>
                <a:ext cx="319088" cy="1419225"/>
              </a:xfrm>
              <a:custGeom>
                <a:avLst/>
                <a:gdLst>
                  <a:gd name="T0" fmla="*/ 0 w 201"/>
                  <a:gd name="T1" fmla="*/ 619 h 894"/>
                  <a:gd name="T2" fmla="*/ 201 w 201"/>
                  <a:gd name="T3" fmla="*/ 894 h 894"/>
                  <a:gd name="T4" fmla="*/ 201 w 201"/>
                  <a:gd name="T5" fmla="*/ 0 h 894"/>
                  <a:gd name="T6" fmla="*/ 0 w 201"/>
                  <a:gd name="T7" fmla="*/ 619 h 894"/>
                </a:gdLst>
                <a:ahLst/>
                <a:cxnLst>
                  <a:cxn ang="0">
                    <a:pos x="T0" y="T1"/>
                  </a:cxn>
                  <a:cxn ang="0">
                    <a:pos x="T2" y="T3"/>
                  </a:cxn>
                  <a:cxn ang="0">
                    <a:pos x="T4" y="T5"/>
                  </a:cxn>
                  <a:cxn ang="0">
                    <a:pos x="T6" y="T7"/>
                  </a:cxn>
                </a:cxnLst>
                <a:rect l="0" t="0" r="r" b="b"/>
                <a:pathLst>
                  <a:path w="201" h="894">
                    <a:moveTo>
                      <a:pt x="0" y="619"/>
                    </a:moveTo>
                    <a:lnTo>
                      <a:pt x="201" y="894"/>
                    </a:lnTo>
                    <a:lnTo>
                      <a:pt x="201" y="0"/>
                    </a:lnTo>
                    <a:lnTo>
                      <a:pt x="0" y="619"/>
                    </a:lnTo>
                    <a:close/>
                  </a:path>
                </a:pathLst>
              </a:custGeom>
              <a:solidFill>
                <a:srgbClr val="FFDB3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8" name="Freeform 14"/>
              <p:cNvSpPr>
                <a:spLocks/>
              </p:cNvSpPr>
              <p:nvPr/>
            </p:nvSpPr>
            <p:spPr bwMode="auto">
              <a:xfrm>
                <a:off x="4887913" y="4206875"/>
                <a:ext cx="315913" cy="1419225"/>
              </a:xfrm>
              <a:custGeom>
                <a:avLst/>
                <a:gdLst>
                  <a:gd name="T0" fmla="*/ 0 w 199"/>
                  <a:gd name="T1" fmla="*/ 0 h 894"/>
                  <a:gd name="T2" fmla="*/ 0 w 199"/>
                  <a:gd name="T3" fmla="*/ 894 h 894"/>
                  <a:gd name="T4" fmla="*/ 199 w 199"/>
                  <a:gd name="T5" fmla="*/ 619 h 894"/>
                  <a:gd name="T6" fmla="*/ 0 w 199"/>
                  <a:gd name="T7" fmla="*/ 0 h 894"/>
                </a:gdLst>
                <a:ahLst/>
                <a:cxnLst>
                  <a:cxn ang="0">
                    <a:pos x="T0" y="T1"/>
                  </a:cxn>
                  <a:cxn ang="0">
                    <a:pos x="T2" y="T3"/>
                  </a:cxn>
                  <a:cxn ang="0">
                    <a:pos x="T4" y="T5"/>
                  </a:cxn>
                  <a:cxn ang="0">
                    <a:pos x="T6" y="T7"/>
                  </a:cxn>
                </a:cxnLst>
                <a:rect l="0" t="0" r="r" b="b"/>
                <a:pathLst>
                  <a:path w="199" h="894">
                    <a:moveTo>
                      <a:pt x="0" y="0"/>
                    </a:moveTo>
                    <a:lnTo>
                      <a:pt x="0" y="894"/>
                    </a:lnTo>
                    <a:lnTo>
                      <a:pt x="199" y="619"/>
                    </a:lnTo>
                    <a:lnTo>
                      <a:pt x="0" y="0"/>
                    </a:lnTo>
                    <a:close/>
                  </a:path>
                </a:pathLst>
              </a:custGeom>
              <a:solidFill>
                <a:srgbClr val="E9B33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9" name="Freeform 15"/>
              <p:cNvSpPr>
                <a:spLocks/>
              </p:cNvSpPr>
              <p:nvPr/>
            </p:nvSpPr>
            <p:spPr bwMode="auto">
              <a:xfrm>
                <a:off x="3540125" y="5189538"/>
                <a:ext cx="1347788" cy="603250"/>
              </a:xfrm>
              <a:custGeom>
                <a:avLst/>
                <a:gdLst>
                  <a:gd name="T0" fmla="*/ 849 w 849"/>
                  <a:gd name="T1" fmla="*/ 275 h 380"/>
                  <a:gd name="T2" fmla="*/ 0 w 849"/>
                  <a:gd name="T3" fmla="*/ 0 h 380"/>
                  <a:gd name="T4" fmla="*/ 524 w 849"/>
                  <a:gd name="T5" fmla="*/ 380 h 380"/>
                  <a:gd name="T6" fmla="*/ 849 w 849"/>
                  <a:gd name="T7" fmla="*/ 275 h 380"/>
                  <a:gd name="T8" fmla="*/ 849 w 849"/>
                  <a:gd name="T9" fmla="*/ 275 h 380"/>
                </a:gdLst>
                <a:ahLst/>
                <a:cxnLst>
                  <a:cxn ang="0">
                    <a:pos x="T0" y="T1"/>
                  </a:cxn>
                  <a:cxn ang="0">
                    <a:pos x="T2" y="T3"/>
                  </a:cxn>
                  <a:cxn ang="0">
                    <a:pos x="T4" y="T5"/>
                  </a:cxn>
                  <a:cxn ang="0">
                    <a:pos x="T6" y="T7"/>
                  </a:cxn>
                  <a:cxn ang="0">
                    <a:pos x="T8" y="T9"/>
                  </a:cxn>
                </a:cxnLst>
                <a:rect l="0" t="0" r="r" b="b"/>
                <a:pathLst>
                  <a:path w="849" h="380">
                    <a:moveTo>
                      <a:pt x="849" y="275"/>
                    </a:moveTo>
                    <a:lnTo>
                      <a:pt x="0" y="0"/>
                    </a:lnTo>
                    <a:lnTo>
                      <a:pt x="524" y="380"/>
                    </a:lnTo>
                    <a:lnTo>
                      <a:pt x="849" y="275"/>
                    </a:lnTo>
                    <a:lnTo>
                      <a:pt x="849" y="275"/>
                    </a:lnTo>
                    <a:close/>
                  </a:path>
                </a:pathLst>
              </a:custGeom>
              <a:solidFill>
                <a:srgbClr val="D39E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0" name="Freeform 16"/>
              <p:cNvSpPr>
                <a:spLocks/>
              </p:cNvSpPr>
              <p:nvPr/>
            </p:nvSpPr>
            <p:spPr bwMode="auto">
              <a:xfrm>
                <a:off x="4887913" y="5189538"/>
                <a:ext cx="1347788" cy="603250"/>
              </a:xfrm>
              <a:custGeom>
                <a:avLst/>
                <a:gdLst>
                  <a:gd name="T0" fmla="*/ 0 w 849"/>
                  <a:gd name="T1" fmla="*/ 275 h 380"/>
                  <a:gd name="T2" fmla="*/ 323 w 849"/>
                  <a:gd name="T3" fmla="*/ 380 h 380"/>
                  <a:gd name="T4" fmla="*/ 849 w 849"/>
                  <a:gd name="T5" fmla="*/ 0 h 380"/>
                  <a:gd name="T6" fmla="*/ 0 w 849"/>
                  <a:gd name="T7" fmla="*/ 275 h 380"/>
                  <a:gd name="T8" fmla="*/ 0 w 849"/>
                  <a:gd name="T9" fmla="*/ 275 h 380"/>
                </a:gdLst>
                <a:ahLst/>
                <a:cxnLst>
                  <a:cxn ang="0">
                    <a:pos x="T0" y="T1"/>
                  </a:cxn>
                  <a:cxn ang="0">
                    <a:pos x="T2" y="T3"/>
                  </a:cxn>
                  <a:cxn ang="0">
                    <a:pos x="T4" y="T5"/>
                  </a:cxn>
                  <a:cxn ang="0">
                    <a:pos x="T6" y="T7"/>
                  </a:cxn>
                  <a:cxn ang="0">
                    <a:pos x="T8" y="T9"/>
                  </a:cxn>
                </a:cxnLst>
                <a:rect l="0" t="0" r="r" b="b"/>
                <a:pathLst>
                  <a:path w="849" h="380">
                    <a:moveTo>
                      <a:pt x="0" y="275"/>
                    </a:moveTo>
                    <a:lnTo>
                      <a:pt x="323" y="380"/>
                    </a:lnTo>
                    <a:lnTo>
                      <a:pt x="849" y="0"/>
                    </a:lnTo>
                    <a:lnTo>
                      <a:pt x="0" y="275"/>
                    </a:lnTo>
                    <a:lnTo>
                      <a:pt x="0" y="275"/>
                    </a:lnTo>
                    <a:close/>
                  </a:path>
                </a:pathLst>
              </a:custGeom>
              <a:solidFill>
                <a:srgbClr val="D39E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1" name="Rectangle 17"/>
              <p:cNvSpPr>
                <a:spLocks noChangeArrowheads="1"/>
              </p:cNvSpPr>
              <p:nvPr/>
            </p:nvSpPr>
            <p:spPr bwMode="auto">
              <a:xfrm>
                <a:off x="4887913" y="5626100"/>
                <a:ext cx="1588" cy="1588"/>
              </a:xfrm>
              <a:prstGeom prst="rect">
                <a:avLst/>
              </a:prstGeom>
              <a:solidFill>
                <a:srgbClr val="FFDB3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2" name="Rectangle 18"/>
              <p:cNvSpPr>
                <a:spLocks noChangeArrowheads="1"/>
              </p:cNvSpPr>
              <p:nvPr/>
            </p:nvSpPr>
            <p:spPr bwMode="auto">
              <a:xfrm>
                <a:off x="4887913" y="5626100"/>
                <a:ext cx="1588" cy="1588"/>
              </a:xfrm>
              <a:prstGeom prst="rect">
                <a:avLst/>
              </a:prstGeom>
              <a:solidFill>
                <a:srgbClr val="FFDB3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nvGrpSpPr>
            <p:cNvPr id="73" name="Group 72"/>
            <p:cNvGrpSpPr/>
            <p:nvPr/>
          </p:nvGrpSpPr>
          <p:grpSpPr>
            <a:xfrm>
              <a:off x="7876954" y="5214822"/>
              <a:ext cx="1108598" cy="1055061"/>
              <a:chOff x="3540125" y="4206875"/>
              <a:chExt cx="2695576" cy="2565400"/>
            </a:xfrm>
          </p:grpSpPr>
          <p:sp>
            <p:nvSpPr>
              <p:cNvPr id="74" name="Freeform 5"/>
              <p:cNvSpPr>
                <a:spLocks/>
              </p:cNvSpPr>
              <p:nvPr/>
            </p:nvSpPr>
            <p:spPr bwMode="auto">
              <a:xfrm>
                <a:off x="3540125" y="5189538"/>
                <a:ext cx="1347788" cy="436563"/>
              </a:xfrm>
              <a:custGeom>
                <a:avLst/>
                <a:gdLst>
                  <a:gd name="T0" fmla="*/ 648 w 849"/>
                  <a:gd name="T1" fmla="*/ 0 h 275"/>
                  <a:gd name="T2" fmla="*/ 0 w 849"/>
                  <a:gd name="T3" fmla="*/ 0 h 275"/>
                  <a:gd name="T4" fmla="*/ 849 w 849"/>
                  <a:gd name="T5" fmla="*/ 275 h 275"/>
                  <a:gd name="T6" fmla="*/ 648 w 849"/>
                  <a:gd name="T7" fmla="*/ 0 h 275"/>
                </a:gdLst>
                <a:ahLst/>
                <a:cxnLst>
                  <a:cxn ang="0">
                    <a:pos x="T0" y="T1"/>
                  </a:cxn>
                  <a:cxn ang="0">
                    <a:pos x="T2" y="T3"/>
                  </a:cxn>
                  <a:cxn ang="0">
                    <a:pos x="T4" y="T5"/>
                  </a:cxn>
                  <a:cxn ang="0">
                    <a:pos x="T6" y="T7"/>
                  </a:cxn>
                </a:cxnLst>
                <a:rect l="0" t="0" r="r" b="b"/>
                <a:pathLst>
                  <a:path w="849" h="275">
                    <a:moveTo>
                      <a:pt x="648" y="0"/>
                    </a:moveTo>
                    <a:lnTo>
                      <a:pt x="0" y="0"/>
                    </a:lnTo>
                    <a:lnTo>
                      <a:pt x="849" y="275"/>
                    </a:lnTo>
                    <a:lnTo>
                      <a:pt x="648" y="0"/>
                    </a:lnTo>
                    <a:close/>
                  </a:path>
                </a:pathLst>
              </a:custGeom>
              <a:solidFill>
                <a:srgbClr val="E9B33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5" name="Rectangle 6"/>
              <p:cNvSpPr>
                <a:spLocks noChangeArrowheads="1"/>
              </p:cNvSpPr>
              <p:nvPr/>
            </p:nvSpPr>
            <p:spPr bwMode="auto">
              <a:xfrm>
                <a:off x="4887913" y="5626100"/>
                <a:ext cx="1588" cy="1588"/>
              </a:xfrm>
              <a:prstGeom prst="rect">
                <a:avLst/>
              </a:prstGeom>
              <a:solidFill>
                <a:srgbClr val="FFDB3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6" name="Freeform 7"/>
              <p:cNvSpPr>
                <a:spLocks/>
              </p:cNvSpPr>
              <p:nvPr/>
            </p:nvSpPr>
            <p:spPr bwMode="auto">
              <a:xfrm>
                <a:off x="4887913" y="5626100"/>
                <a:ext cx="831850" cy="1146175"/>
              </a:xfrm>
              <a:custGeom>
                <a:avLst/>
                <a:gdLst>
                  <a:gd name="T0" fmla="*/ 0 w 524"/>
                  <a:gd name="T1" fmla="*/ 0 h 722"/>
                  <a:gd name="T2" fmla="*/ 0 w 524"/>
                  <a:gd name="T3" fmla="*/ 0 h 722"/>
                  <a:gd name="T4" fmla="*/ 524 w 524"/>
                  <a:gd name="T5" fmla="*/ 722 h 722"/>
                  <a:gd name="T6" fmla="*/ 323 w 524"/>
                  <a:gd name="T7" fmla="*/ 105 h 722"/>
                  <a:gd name="T8" fmla="*/ 0 w 524"/>
                  <a:gd name="T9" fmla="*/ 0 h 722"/>
                </a:gdLst>
                <a:ahLst/>
                <a:cxnLst>
                  <a:cxn ang="0">
                    <a:pos x="T0" y="T1"/>
                  </a:cxn>
                  <a:cxn ang="0">
                    <a:pos x="T2" y="T3"/>
                  </a:cxn>
                  <a:cxn ang="0">
                    <a:pos x="T4" y="T5"/>
                  </a:cxn>
                  <a:cxn ang="0">
                    <a:pos x="T6" y="T7"/>
                  </a:cxn>
                  <a:cxn ang="0">
                    <a:pos x="T8" y="T9"/>
                  </a:cxn>
                </a:cxnLst>
                <a:rect l="0" t="0" r="r" b="b"/>
                <a:pathLst>
                  <a:path w="524" h="722">
                    <a:moveTo>
                      <a:pt x="0" y="0"/>
                    </a:moveTo>
                    <a:lnTo>
                      <a:pt x="0" y="0"/>
                    </a:lnTo>
                    <a:lnTo>
                      <a:pt x="524" y="722"/>
                    </a:lnTo>
                    <a:lnTo>
                      <a:pt x="323" y="105"/>
                    </a:lnTo>
                    <a:lnTo>
                      <a:pt x="0" y="0"/>
                    </a:lnTo>
                    <a:close/>
                  </a:path>
                </a:pathLst>
              </a:custGeom>
              <a:solidFill>
                <a:srgbClr val="FFDB3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7" name="Freeform 8"/>
              <p:cNvSpPr>
                <a:spLocks/>
              </p:cNvSpPr>
              <p:nvPr/>
            </p:nvSpPr>
            <p:spPr bwMode="auto">
              <a:xfrm>
                <a:off x="4052888" y="5626100"/>
                <a:ext cx="835025" cy="1146175"/>
              </a:xfrm>
              <a:custGeom>
                <a:avLst/>
                <a:gdLst>
                  <a:gd name="T0" fmla="*/ 0 w 526"/>
                  <a:gd name="T1" fmla="*/ 722 h 722"/>
                  <a:gd name="T2" fmla="*/ 526 w 526"/>
                  <a:gd name="T3" fmla="*/ 342 h 722"/>
                  <a:gd name="T4" fmla="*/ 526 w 526"/>
                  <a:gd name="T5" fmla="*/ 0 h 722"/>
                  <a:gd name="T6" fmla="*/ 0 w 526"/>
                  <a:gd name="T7" fmla="*/ 722 h 722"/>
                </a:gdLst>
                <a:ahLst/>
                <a:cxnLst>
                  <a:cxn ang="0">
                    <a:pos x="T0" y="T1"/>
                  </a:cxn>
                  <a:cxn ang="0">
                    <a:pos x="T2" y="T3"/>
                  </a:cxn>
                  <a:cxn ang="0">
                    <a:pos x="T4" y="T5"/>
                  </a:cxn>
                  <a:cxn ang="0">
                    <a:pos x="T6" y="T7"/>
                  </a:cxn>
                </a:cxnLst>
                <a:rect l="0" t="0" r="r" b="b"/>
                <a:pathLst>
                  <a:path w="526" h="722">
                    <a:moveTo>
                      <a:pt x="0" y="722"/>
                    </a:moveTo>
                    <a:lnTo>
                      <a:pt x="526" y="342"/>
                    </a:lnTo>
                    <a:lnTo>
                      <a:pt x="526" y="0"/>
                    </a:lnTo>
                    <a:lnTo>
                      <a:pt x="0" y="722"/>
                    </a:lnTo>
                    <a:close/>
                  </a:path>
                </a:pathLst>
              </a:custGeom>
              <a:solidFill>
                <a:srgbClr val="E9B33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8" name="Freeform 9"/>
              <p:cNvSpPr>
                <a:spLocks/>
              </p:cNvSpPr>
              <p:nvPr/>
            </p:nvSpPr>
            <p:spPr bwMode="auto">
              <a:xfrm>
                <a:off x="4887913" y="5189538"/>
                <a:ext cx="1347788" cy="436563"/>
              </a:xfrm>
              <a:custGeom>
                <a:avLst/>
                <a:gdLst>
                  <a:gd name="T0" fmla="*/ 849 w 849"/>
                  <a:gd name="T1" fmla="*/ 0 h 275"/>
                  <a:gd name="T2" fmla="*/ 199 w 849"/>
                  <a:gd name="T3" fmla="*/ 0 h 275"/>
                  <a:gd name="T4" fmla="*/ 0 w 849"/>
                  <a:gd name="T5" fmla="*/ 275 h 275"/>
                  <a:gd name="T6" fmla="*/ 849 w 849"/>
                  <a:gd name="T7" fmla="*/ 0 h 275"/>
                </a:gdLst>
                <a:ahLst/>
                <a:cxnLst>
                  <a:cxn ang="0">
                    <a:pos x="T0" y="T1"/>
                  </a:cxn>
                  <a:cxn ang="0">
                    <a:pos x="T2" y="T3"/>
                  </a:cxn>
                  <a:cxn ang="0">
                    <a:pos x="T4" y="T5"/>
                  </a:cxn>
                  <a:cxn ang="0">
                    <a:pos x="T6" y="T7"/>
                  </a:cxn>
                </a:cxnLst>
                <a:rect l="0" t="0" r="r" b="b"/>
                <a:pathLst>
                  <a:path w="849" h="275">
                    <a:moveTo>
                      <a:pt x="849" y="0"/>
                    </a:moveTo>
                    <a:lnTo>
                      <a:pt x="199" y="0"/>
                    </a:lnTo>
                    <a:lnTo>
                      <a:pt x="0" y="275"/>
                    </a:lnTo>
                    <a:lnTo>
                      <a:pt x="849" y="0"/>
                    </a:lnTo>
                    <a:close/>
                  </a:path>
                </a:pathLst>
              </a:custGeom>
              <a:solidFill>
                <a:srgbClr val="FFDB3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9" name="Rectangle 10"/>
              <p:cNvSpPr>
                <a:spLocks noChangeArrowheads="1"/>
              </p:cNvSpPr>
              <p:nvPr/>
            </p:nvSpPr>
            <p:spPr bwMode="auto">
              <a:xfrm>
                <a:off x="4887913" y="5626100"/>
                <a:ext cx="1588" cy="1588"/>
              </a:xfrm>
              <a:prstGeom prst="rect">
                <a:avLst/>
              </a:prstGeom>
              <a:solidFill>
                <a:srgbClr val="FFDB3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80" name="Freeform 11"/>
              <p:cNvSpPr>
                <a:spLocks/>
              </p:cNvSpPr>
              <p:nvPr/>
            </p:nvSpPr>
            <p:spPr bwMode="auto">
              <a:xfrm>
                <a:off x="4887913" y="5626100"/>
                <a:ext cx="831850" cy="1146175"/>
              </a:xfrm>
              <a:custGeom>
                <a:avLst/>
                <a:gdLst>
                  <a:gd name="T0" fmla="*/ 0 w 524"/>
                  <a:gd name="T1" fmla="*/ 342 h 722"/>
                  <a:gd name="T2" fmla="*/ 524 w 524"/>
                  <a:gd name="T3" fmla="*/ 722 h 722"/>
                  <a:gd name="T4" fmla="*/ 0 w 524"/>
                  <a:gd name="T5" fmla="*/ 0 h 722"/>
                  <a:gd name="T6" fmla="*/ 0 w 524"/>
                  <a:gd name="T7" fmla="*/ 342 h 722"/>
                </a:gdLst>
                <a:ahLst/>
                <a:cxnLst>
                  <a:cxn ang="0">
                    <a:pos x="T0" y="T1"/>
                  </a:cxn>
                  <a:cxn ang="0">
                    <a:pos x="T2" y="T3"/>
                  </a:cxn>
                  <a:cxn ang="0">
                    <a:pos x="T4" y="T5"/>
                  </a:cxn>
                  <a:cxn ang="0">
                    <a:pos x="T6" y="T7"/>
                  </a:cxn>
                </a:cxnLst>
                <a:rect l="0" t="0" r="r" b="b"/>
                <a:pathLst>
                  <a:path w="524" h="722">
                    <a:moveTo>
                      <a:pt x="0" y="342"/>
                    </a:moveTo>
                    <a:lnTo>
                      <a:pt x="524" y="722"/>
                    </a:lnTo>
                    <a:lnTo>
                      <a:pt x="0" y="0"/>
                    </a:lnTo>
                    <a:lnTo>
                      <a:pt x="0" y="342"/>
                    </a:lnTo>
                    <a:close/>
                  </a:path>
                </a:pathLst>
              </a:custGeom>
              <a:solidFill>
                <a:srgbClr val="D39E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81" name="Freeform 12"/>
              <p:cNvSpPr>
                <a:spLocks/>
              </p:cNvSpPr>
              <p:nvPr/>
            </p:nvSpPr>
            <p:spPr bwMode="auto">
              <a:xfrm>
                <a:off x="4052888" y="5626100"/>
                <a:ext cx="835025" cy="1146175"/>
              </a:xfrm>
              <a:custGeom>
                <a:avLst/>
                <a:gdLst>
                  <a:gd name="T0" fmla="*/ 526 w 526"/>
                  <a:gd name="T1" fmla="*/ 0 h 722"/>
                  <a:gd name="T2" fmla="*/ 201 w 526"/>
                  <a:gd name="T3" fmla="*/ 105 h 722"/>
                  <a:gd name="T4" fmla="*/ 0 w 526"/>
                  <a:gd name="T5" fmla="*/ 722 h 722"/>
                  <a:gd name="T6" fmla="*/ 526 w 526"/>
                  <a:gd name="T7" fmla="*/ 0 h 722"/>
                  <a:gd name="T8" fmla="*/ 526 w 526"/>
                  <a:gd name="T9" fmla="*/ 0 h 722"/>
                </a:gdLst>
                <a:ahLst/>
                <a:cxnLst>
                  <a:cxn ang="0">
                    <a:pos x="T0" y="T1"/>
                  </a:cxn>
                  <a:cxn ang="0">
                    <a:pos x="T2" y="T3"/>
                  </a:cxn>
                  <a:cxn ang="0">
                    <a:pos x="T4" y="T5"/>
                  </a:cxn>
                  <a:cxn ang="0">
                    <a:pos x="T6" y="T7"/>
                  </a:cxn>
                  <a:cxn ang="0">
                    <a:pos x="T8" y="T9"/>
                  </a:cxn>
                </a:cxnLst>
                <a:rect l="0" t="0" r="r" b="b"/>
                <a:pathLst>
                  <a:path w="526" h="722">
                    <a:moveTo>
                      <a:pt x="526" y="0"/>
                    </a:moveTo>
                    <a:lnTo>
                      <a:pt x="201" y="105"/>
                    </a:lnTo>
                    <a:lnTo>
                      <a:pt x="0" y="722"/>
                    </a:lnTo>
                    <a:lnTo>
                      <a:pt x="526" y="0"/>
                    </a:lnTo>
                    <a:lnTo>
                      <a:pt x="526" y="0"/>
                    </a:lnTo>
                    <a:close/>
                  </a:path>
                </a:pathLst>
              </a:custGeom>
              <a:solidFill>
                <a:srgbClr val="FFDB3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82" name="Freeform 13"/>
              <p:cNvSpPr>
                <a:spLocks/>
              </p:cNvSpPr>
              <p:nvPr/>
            </p:nvSpPr>
            <p:spPr bwMode="auto">
              <a:xfrm>
                <a:off x="4568825" y="4206875"/>
                <a:ext cx="319088" cy="1419225"/>
              </a:xfrm>
              <a:custGeom>
                <a:avLst/>
                <a:gdLst>
                  <a:gd name="T0" fmla="*/ 0 w 201"/>
                  <a:gd name="T1" fmla="*/ 619 h 894"/>
                  <a:gd name="T2" fmla="*/ 201 w 201"/>
                  <a:gd name="T3" fmla="*/ 894 h 894"/>
                  <a:gd name="T4" fmla="*/ 201 w 201"/>
                  <a:gd name="T5" fmla="*/ 0 h 894"/>
                  <a:gd name="T6" fmla="*/ 0 w 201"/>
                  <a:gd name="T7" fmla="*/ 619 h 894"/>
                </a:gdLst>
                <a:ahLst/>
                <a:cxnLst>
                  <a:cxn ang="0">
                    <a:pos x="T0" y="T1"/>
                  </a:cxn>
                  <a:cxn ang="0">
                    <a:pos x="T2" y="T3"/>
                  </a:cxn>
                  <a:cxn ang="0">
                    <a:pos x="T4" y="T5"/>
                  </a:cxn>
                  <a:cxn ang="0">
                    <a:pos x="T6" y="T7"/>
                  </a:cxn>
                </a:cxnLst>
                <a:rect l="0" t="0" r="r" b="b"/>
                <a:pathLst>
                  <a:path w="201" h="894">
                    <a:moveTo>
                      <a:pt x="0" y="619"/>
                    </a:moveTo>
                    <a:lnTo>
                      <a:pt x="201" y="894"/>
                    </a:lnTo>
                    <a:lnTo>
                      <a:pt x="201" y="0"/>
                    </a:lnTo>
                    <a:lnTo>
                      <a:pt x="0" y="619"/>
                    </a:lnTo>
                    <a:close/>
                  </a:path>
                </a:pathLst>
              </a:custGeom>
              <a:solidFill>
                <a:srgbClr val="FFDB3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83" name="Freeform 14"/>
              <p:cNvSpPr>
                <a:spLocks/>
              </p:cNvSpPr>
              <p:nvPr/>
            </p:nvSpPr>
            <p:spPr bwMode="auto">
              <a:xfrm>
                <a:off x="4887913" y="4206875"/>
                <a:ext cx="315913" cy="1419225"/>
              </a:xfrm>
              <a:custGeom>
                <a:avLst/>
                <a:gdLst>
                  <a:gd name="T0" fmla="*/ 0 w 199"/>
                  <a:gd name="T1" fmla="*/ 0 h 894"/>
                  <a:gd name="T2" fmla="*/ 0 w 199"/>
                  <a:gd name="T3" fmla="*/ 894 h 894"/>
                  <a:gd name="T4" fmla="*/ 199 w 199"/>
                  <a:gd name="T5" fmla="*/ 619 h 894"/>
                  <a:gd name="T6" fmla="*/ 0 w 199"/>
                  <a:gd name="T7" fmla="*/ 0 h 894"/>
                </a:gdLst>
                <a:ahLst/>
                <a:cxnLst>
                  <a:cxn ang="0">
                    <a:pos x="T0" y="T1"/>
                  </a:cxn>
                  <a:cxn ang="0">
                    <a:pos x="T2" y="T3"/>
                  </a:cxn>
                  <a:cxn ang="0">
                    <a:pos x="T4" y="T5"/>
                  </a:cxn>
                  <a:cxn ang="0">
                    <a:pos x="T6" y="T7"/>
                  </a:cxn>
                </a:cxnLst>
                <a:rect l="0" t="0" r="r" b="b"/>
                <a:pathLst>
                  <a:path w="199" h="894">
                    <a:moveTo>
                      <a:pt x="0" y="0"/>
                    </a:moveTo>
                    <a:lnTo>
                      <a:pt x="0" y="894"/>
                    </a:lnTo>
                    <a:lnTo>
                      <a:pt x="199" y="619"/>
                    </a:lnTo>
                    <a:lnTo>
                      <a:pt x="0" y="0"/>
                    </a:lnTo>
                    <a:close/>
                  </a:path>
                </a:pathLst>
              </a:custGeom>
              <a:solidFill>
                <a:srgbClr val="E9B33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84" name="Freeform 15"/>
              <p:cNvSpPr>
                <a:spLocks/>
              </p:cNvSpPr>
              <p:nvPr/>
            </p:nvSpPr>
            <p:spPr bwMode="auto">
              <a:xfrm>
                <a:off x="3540125" y="5189538"/>
                <a:ext cx="1347788" cy="603250"/>
              </a:xfrm>
              <a:custGeom>
                <a:avLst/>
                <a:gdLst>
                  <a:gd name="T0" fmla="*/ 849 w 849"/>
                  <a:gd name="T1" fmla="*/ 275 h 380"/>
                  <a:gd name="T2" fmla="*/ 0 w 849"/>
                  <a:gd name="T3" fmla="*/ 0 h 380"/>
                  <a:gd name="T4" fmla="*/ 524 w 849"/>
                  <a:gd name="T5" fmla="*/ 380 h 380"/>
                  <a:gd name="T6" fmla="*/ 849 w 849"/>
                  <a:gd name="T7" fmla="*/ 275 h 380"/>
                  <a:gd name="T8" fmla="*/ 849 w 849"/>
                  <a:gd name="T9" fmla="*/ 275 h 380"/>
                </a:gdLst>
                <a:ahLst/>
                <a:cxnLst>
                  <a:cxn ang="0">
                    <a:pos x="T0" y="T1"/>
                  </a:cxn>
                  <a:cxn ang="0">
                    <a:pos x="T2" y="T3"/>
                  </a:cxn>
                  <a:cxn ang="0">
                    <a:pos x="T4" y="T5"/>
                  </a:cxn>
                  <a:cxn ang="0">
                    <a:pos x="T6" y="T7"/>
                  </a:cxn>
                  <a:cxn ang="0">
                    <a:pos x="T8" y="T9"/>
                  </a:cxn>
                </a:cxnLst>
                <a:rect l="0" t="0" r="r" b="b"/>
                <a:pathLst>
                  <a:path w="849" h="380">
                    <a:moveTo>
                      <a:pt x="849" y="275"/>
                    </a:moveTo>
                    <a:lnTo>
                      <a:pt x="0" y="0"/>
                    </a:lnTo>
                    <a:lnTo>
                      <a:pt x="524" y="380"/>
                    </a:lnTo>
                    <a:lnTo>
                      <a:pt x="849" y="275"/>
                    </a:lnTo>
                    <a:lnTo>
                      <a:pt x="849" y="275"/>
                    </a:lnTo>
                    <a:close/>
                  </a:path>
                </a:pathLst>
              </a:custGeom>
              <a:solidFill>
                <a:srgbClr val="D39E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85" name="Freeform 16"/>
              <p:cNvSpPr>
                <a:spLocks/>
              </p:cNvSpPr>
              <p:nvPr/>
            </p:nvSpPr>
            <p:spPr bwMode="auto">
              <a:xfrm>
                <a:off x="4887913" y="5189538"/>
                <a:ext cx="1347788" cy="603250"/>
              </a:xfrm>
              <a:custGeom>
                <a:avLst/>
                <a:gdLst>
                  <a:gd name="T0" fmla="*/ 0 w 849"/>
                  <a:gd name="T1" fmla="*/ 275 h 380"/>
                  <a:gd name="T2" fmla="*/ 323 w 849"/>
                  <a:gd name="T3" fmla="*/ 380 h 380"/>
                  <a:gd name="T4" fmla="*/ 849 w 849"/>
                  <a:gd name="T5" fmla="*/ 0 h 380"/>
                  <a:gd name="T6" fmla="*/ 0 w 849"/>
                  <a:gd name="T7" fmla="*/ 275 h 380"/>
                  <a:gd name="T8" fmla="*/ 0 w 849"/>
                  <a:gd name="T9" fmla="*/ 275 h 380"/>
                </a:gdLst>
                <a:ahLst/>
                <a:cxnLst>
                  <a:cxn ang="0">
                    <a:pos x="T0" y="T1"/>
                  </a:cxn>
                  <a:cxn ang="0">
                    <a:pos x="T2" y="T3"/>
                  </a:cxn>
                  <a:cxn ang="0">
                    <a:pos x="T4" y="T5"/>
                  </a:cxn>
                  <a:cxn ang="0">
                    <a:pos x="T6" y="T7"/>
                  </a:cxn>
                  <a:cxn ang="0">
                    <a:pos x="T8" y="T9"/>
                  </a:cxn>
                </a:cxnLst>
                <a:rect l="0" t="0" r="r" b="b"/>
                <a:pathLst>
                  <a:path w="849" h="380">
                    <a:moveTo>
                      <a:pt x="0" y="275"/>
                    </a:moveTo>
                    <a:lnTo>
                      <a:pt x="323" y="380"/>
                    </a:lnTo>
                    <a:lnTo>
                      <a:pt x="849" y="0"/>
                    </a:lnTo>
                    <a:lnTo>
                      <a:pt x="0" y="275"/>
                    </a:lnTo>
                    <a:lnTo>
                      <a:pt x="0" y="275"/>
                    </a:lnTo>
                    <a:close/>
                  </a:path>
                </a:pathLst>
              </a:custGeom>
              <a:solidFill>
                <a:srgbClr val="D39E2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86" name="Rectangle 17"/>
              <p:cNvSpPr>
                <a:spLocks noChangeArrowheads="1"/>
              </p:cNvSpPr>
              <p:nvPr/>
            </p:nvSpPr>
            <p:spPr bwMode="auto">
              <a:xfrm>
                <a:off x="4887913" y="5626100"/>
                <a:ext cx="1588" cy="1588"/>
              </a:xfrm>
              <a:prstGeom prst="rect">
                <a:avLst/>
              </a:prstGeom>
              <a:solidFill>
                <a:srgbClr val="FFDB3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87" name="Rectangle 18"/>
              <p:cNvSpPr>
                <a:spLocks noChangeArrowheads="1"/>
              </p:cNvSpPr>
              <p:nvPr/>
            </p:nvSpPr>
            <p:spPr bwMode="auto">
              <a:xfrm>
                <a:off x="4887913" y="5626100"/>
                <a:ext cx="1588" cy="1588"/>
              </a:xfrm>
              <a:prstGeom prst="rect">
                <a:avLst/>
              </a:prstGeom>
              <a:solidFill>
                <a:srgbClr val="FFDB31"/>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sp>
        <p:nvSpPr>
          <p:cNvPr id="89" name="TextBox 88"/>
          <p:cNvSpPr txBox="1"/>
          <p:nvPr/>
        </p:nvSpPr>
        <p:spPr>
          <a:xfrm>
            <a:off x="3970713" y="781949"/>
            <a:ext cx="1202573" cy="553998"/>
          </a:xfrm>
          <a:prstGeom prst="rect">
            <a:avLst/>
          </a:prstGeom>
          <a:noFill/>
        </p:spPr>
        <p:txBody>
          <a:bodyPr wrap="none" rtlCol="0" anchor="ctr">
            <a:spAutoFit/>
          </a:bodyPr>
          <a:lstStyle/>
          <a:p>
            <a:pPr algn="ctr"/>
            <a:r>
              <a:rPr lang="en-US" sz="3000" dirty="0">
                <a:solidFill>
                  <a:schemeClr val="accent1"/>
                </a:solidFill>
                <a:latin typeface="+mj-lt"/>
              </a:rPr>
              <a:t>Read</a:t>
            </a:r>
            <a:r>
              <a:rPr lang="en-US" sz="3000" dirty="0">
                <a:solidFill>
                  <a:schemeClr val="tx2"/>
                </a:solidFill>
                <a:latin typeface="+mj-lt"/>
              </a:rPr>
              <a:t> Me</a:t>
            </a:r>
          </a:p>
        </p:txBody>
      </p:sp>
      <p:sp>
        <p:nvSpPr>
          <p:cNvPr id="92" name="TextBox 91"/>
          <p:cNvSpPr txBox="1"/>
          <p:nvPr/>
        </p:nvSpPr>
        <p:spPr>
          <a:xfrm>
            <a:off x="685801" y="1243614"/>
            <a:ext cx="7772400" cy="369332"/>
          </a:xfrm>
          <a:prstGeom prst="rect">
            <a:avLst/>
          </a:prstGeom>
          <a:noFill/>
        </p:spPr>
        <p:txBody>
          <a:bodyPr wrap="square" rtlCol="0" anchor="ctr">
            <a:spAutoFit/>
          </a:bodyPr>
          <a:lstStyle/>
          <a:p>
            <a:pPr algn="ctr"/>
            <a:r>
              <a:rPr lang="en-US" sz="900" dirty="0">
                <a:solidFill>
                  <a:schemeClr val="tx2"/>
                </a:solidFill>
              </a:rPr>
              <a:t>Lorem ipsum dolor sit amet, consectetuer adipiscing elit. Aenean commodo ligula eget dolor. </a:t>
            </a:r>
            <a:r>
              <a:rPr lang="en-US" sz="900" b="1" dirty="0">
                <a:solidFill>
                  <a:schemeClr val="accent1"/>
                </a:solidFill>
              </a:rPr>
              <a:t>Aenean massa. Cum sociis natoque penatibus </a:t>
            </a:r>
            <a:r>
              <a:rPr lang="en-US" sz="900" dirty="0">
                <a:solidFill>
                  <a:schemeClr val="tx2"/>
                </a:solidFill>
              </a:rPr>
              <a:t>magnis dis parturient montes, nascetur ridiculus mus. Donec quam felis, ultricies nec, pellentesque eu, pretium quis, sem.</a:t>
            </a:r>
          </a:p>
        </p:txBody>
      </p:sp>
    </p:spTree>
    <p:extLst>
      <p:ext uri="{BB962C8B-B14F-4D97-AF65-F5344CB8AC3E}">
        <p14:creationId xmlns:p14="http://schemas.microsoft.com/office/powerpoint/2010/main" val="403938939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 name="Rectangle 11"/>
          <p:cNvSpPr/>
          <p:nvPr/>
        </p:nvSpPr>
        <p:spPr>
          <a:xfrm>
            <a:off x="2278571" y="2272341"/>
            <a:ext cx="2302685" cy="2315405"/>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grpSp>
        <p:nvGrpSpPr>
          <p:cNvPr id="18" name="Group 17"/>
          <p:cNvGrpSpPr/>
          <p:nvPr/>
        </p:nvGrpSpPr>
        <p:grpSpPr>
          <a:xfrm>
            <a:off x="2294994" y="2911019"/>
            <a:ext cx="2289955" cy="1084913"/>
            <a:chOff x="3992765" y="2940557"/>
            <a:chExt cx="3053273" cy="1446551"/>
          </a:xfrm>
        </p:grpSpPr>
        <p:sp>
          <p:nvSpPr>
            <p:cNvPr id="16" name="TextBox 15"/>
            <p:cNvSpPr txBox="1"/>
            <p:nvPr/>
          </p:nvSpPr>
          <p:spPr>
            <a:xfrm>
              <a:off x="3992765" y="3402223"/>
              <a:ext cx="3053273" cy="984885"/>
            </a:xfrm>
            <a:prstGeom prst="rect">
              <a:avLst/>
            </a:prstGeom>
            <a:noFill/>
          </p:spPr>
          <p:txBody>
            <a:bodyPr wrap="square" rtlCol="0" anchor="ctr">
              <a:spAutoFit/>
            </a:bodyPr>
            <a:lstStyle/>
            <a:p>
              <a:pPr algn="ctr"/>
              <a:r>
                <a:rPr lang="en-US" sz="1050" dirty="0">
                  <a:solidFill>
                    <a:schemeClr val="bg2"/>
                  </a:solidFill>
                </a:rPr>
                <a:t>Lorem ipsum dolor sit amet, consectetuer adipiscing elit. Aenean commodo ligula eget dolor.  </a:t>
              </a:r>
              <a:endParaRPr lang="en-US" sz="1050" b="1" dirty="0">
                <a:solidFill>
                  <a:schemeClr val="bg2"/>
                </a:solidFill>
              </a:endParaRPr>
            </a:p>
          </p:txBody>
        </p:sp>
        <p:sp>
          <p:nvSpPr>
            <p:cNvPr id="17" name="TextBox 16"/>
            <p:cNvSpPr txBox="1"/>
            <p:nvPr/>
          </p:nvSpPr>
          <p:spPr>
            <a:xfrm>
              <a:off x="4085212" y="2940557"/>
              <a:ext cx="2839194" cy="492443"/>
            </a:xfrm>
            <a:prstGeom prst="rect">
              <a:avLst/>
            </a:prstGeom>
            <a:noFill/>
          </p:spPr>
          <p:txBody>
            <a:bodyPr wrap="square" rtlCol="0" anchor="ctr">
              <a:spAutoFit/>
            </a:bodyPr>
            <a:lstStyle/>
            <a:p>
              <a:pPr algn="ctr"/>
              <a:r>
                <a:rPr lang="en-US" dirty="0">
                  <a:solidFill>
                    <a:schemeClr val="bg2"/>
                  </a:solidFill>
                  <a:latin typeface="+mj-lt"/>
                </a:rPr>
                <a:t>Title Here</a:t>
              </a:r>
            </a:p>
          </p:txBody>
        </p:sp>
      </p:grpSp>
      <p:sp>
        <p:nvSpPr>
          <p:cNvPr id="8" name="Picture Placeholder 7"/>
          <p:cNvSpPr>
            <a:spLocks noGrp="1"/>
          </p:cNvSpPr>
          <p:nvPr>
            <p:ph type="pic" sz="quarter" idx="10"/>
          </p:nvPr>
        </p:nvSpPr>
        <p:spPr/>
      </p:sp>
      <p:sp>
        <p:nvSpPr>
          <p:cNvPr id="9" name="Picture Placeholder 8"/>
          <p:cNvSpPr>
            <a:spLocks noGrp="1"/>
          </p:cNvSpPr>
          <p:nvPr>
            <p:ph type="pic" sz="quarter" idx="11"/>
          </p:nvPr>
        </p:nvSpPr>
        <p:spPr/>
      </p:sp>
      <p:sp>
        <p:nvSpPr>
          <p:cNvPr id="11" name="Picture Placeholder 10"/>
          <p:cNvSpPr>
            <a:spLocks noGrp="1"/>
          </p:cNvSpPr>
          <p:nvPr>
            <p:ph type="pic" sz="quarter" idx="12"/>
          </p:nvPr>
        </p:nvSpPr>
        <p:spPr/>
      </p:sp>
      <p:sp>
        <p:nvSpPr>
          <p:cNvPr id="13" name="Picture Placeholder 12"/>
          <p:cNvSpPr>
            <a:spLocks noGrp="1"/>
          </p:cNvSpPr>
          <p:nvPr>
            <p:ph type="pic" sz="quarter" idx="13"/>
          </p:nvPr>
        </p:nvSpPr>
        <p:spPr/>
      </p:sp>
      <p:sp>
        <p:nvSpPr>
          <p:cNvPr id="15" name="Picture Placeholder 14"/>
          <p:cNvSpPr>
            <a:spLocks noGrp="1"/>
          </p:cNvSpPr>
          <p:nvPr>
            <p:ph type="pic" sz="quarter" idx="14"/>
          </p:nvPr>
        </p:nvSpPr>
        <p:spPr/>
      </p:sp>
      <p:sp>
        <p:nvSpPr>
          <p:cNvPr id="19" name="Picture Placeholder 18"/>
          <p:cNvSpPr>
            <a:spLocks noGrp="1"/>
          </p:cNvSpPr>
          <p:nvPr>
            <p:ph type="pic" sz="quarter" idx="15"/>
          </p:nvPr>
        </p:nvSpPr>
        <p:spPr/>
      </p:sp>
      <p:sp>
        <p:nvSpPr>
          <p:cNvPr id="20" name="Picture Placeholder 19"/>
          <p:cNvSpPr>
            <a:spLocks noGrp="1"/>
          </p:cNvSpPr>
          <p:nvPr>
            <p:ph type="pic" sz="quarter" idx="16"/>
          </p:nvPr>
        </p:nvSpPr>
        <p:spPr/>
      </p:sp>
      <p:sp>
        <p:nvSpPr>
          <p:cNvPr id="21" name="Picture Placeholder 20"/>
          <p:cNvSpPr>
            <a:spLocks noGrp="1"/>
          </p:cNvSpPr>
          <p:nvPr>
            <p:ph type="pic" sz="quarter" idx="17"/>
          </p:nvPr>
        </p:nvSpPr>
        <p:spPr/>
      </p:sp>
    </p:spTree>
    <p:extLst>
      <p:ext uri="{BB962C8B-B14F-4D97-AF65-F5344CB8AC3E}">
        <p14:creationId xmlns:p14="http://schemas.microsoft.com/office/powerpoint/2010/main" val="23703635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icture Placeholder 1"/>
          <p:cNvSpPr>
            <a:spLocks noGrp="1"/>
          </p:cNvSpPr>
          <p:nvPr>
            <p:ph type="pic" sz="quarter" idx="10"/>
          </p:nvPr>
        </p:nvSpPr>
        <p:spPr/>
      </p:sp>
      <p:sp>
        <p:nvSpPr>
          <p:cNvPr id="3" name="Picture Placeholder 2"/>
          <p:cNvSpPr>
            <a:spLocks noGrp="1"/>
          </p:cNvSpPr>
          <p:nvPr>
            <p:ph type="pic" sz="quarter" idx="11"/>
          </p:nvPr>
        </p:nvSpPr>
        <p:spPr/>
      </p:sp>
      <p:sp>
        <p:nvSpPr>
          <p:cNvPr id="4" name="Picture Placeholder 3"/>
          <p:cNvSpPr>
            <a:spLocks noGrp="1"/>
          </p:cNvSpPr>
          <p:nvPr>
            <p:ph type="pic" sz="quarter" idx="12"/>
          </p:nvPr>
        </p:nvSpPr>
        <p:spPr/>
      </p:sp>
      <p:sp>
        <p:nvSpPr>
          <p:cNvPr id="5" name="Picture Placeholder 4"/>
          <p:cNvSpPr>
            <a:spLocks noGrp="1"/>
          </p:cNvSpPr>
          <p:nvPr>
            <p:ph type="pic" sz="quarter" idx="13"/>
          </p:nvPr>
        </p:nvSpPr>
        <p:spPr/>
      </p:sp>
      <p:sp>
        <p:nvSpPr>
          <p:cNvPr id="16" name="Picture Placeholder 15"/>
          <p:cNvSpPr>
            <a:spLocks noGrp="1"/>
          </p:cNvSpPr>
          <p:nvPr>
            <p:ph type="pic" sz="quarter" idx="14"/>
          </p:nvPr>
        </p:nvSpPr>
        <p:spPr/>
      </p:sp>
      <p:sp>
        <p:nvSpPr>
          <p:cNvPr id="17" name="Picture Placeholder 16"/>
          <p:cNvSpPr>
            <a:spLocks noGrp="1"/>
          </p:cNvSpPr>
          <p:nvPr>
            <p:ph type="pic" sz="quarter" idx="15"/>
          </p:nvPr>
        </p:nvSpPr>
        <p:spPr/>
      </p:sp>
      <p:sp>
        <p:nvSpPr>
          <p:cNvPr id="20" name="Picture Placeholder 19"/>
          <p:cNvSpPr>
            <a:spLocks noGrp="1"/>
          </p:cNvSpPr>
          <p:nvPr>
            <p:ph type="pic" sz="quarter" idx="16"/>
          </p:nvPr>
        </p:nvSpPr>
        <p:spPr/>
      </p:sp>
      <p:sp>
        <p:nvSpPr>
          <p:cNvPr id="21" name="Picture Placeholder 20"/>
          <p:cNvSpPr>
            <a:spLocks noGrp="1"/>
          </p:cNvSpPr>
          <p:nvPr>
            <p:ph type="pic" sz="quarter" idx="17"/>
          </p:nvPr>
        </p:nvSpPr>
        <p:spPr/>
      </p:sp>
      <p:sp>
        <p:nvSpPr>
          <p:cNvPr id="22" name="Picture Placeholder 21"/>
          <p:cNvSpPr>
            <a:spLocks noGrp="1"/>
          </p:cNvSpPr>
          <p:nvPr>
            <p:ph type="pic" sz="quarter" idx="18"/>
          </p:nvPr>
        </p:nvSpPr>
        <p:spPr/>
      </p:sp>
      <p:sp>
        <p:nvSpPr>
          <p:cNvPr id="23" name="Picture Placeholder 22"/>
          <p:cNvSpPr>
            <a:spLocks noGrp="1"/>
          </p:cNvSpPr>
          <p:nvPr>
            <p:ph type="pic" sz="quarter" idx="19"/>
          </p:nvPr>
        </p:nvSpPr>
        <p:spPr/>
      </p:sp>
      <p:sp>
        <p:nvSpPr>
          <p:cNvPr id="18" name="TextBox 17"/>
          <p:cNvSpPr txBox="1"/>
          <p:nvPr/>
        </p:nvSpPr>
        <p:spPr>
          <a:xfrm>
            <a:off x="2386959" y="781947"/>
            <a:ext cx="4370107" cy="553998"/>
          </a:xfrm>
          <a:prstGeom prst="rect">
            <a:avLst/>
          </a:prstGeom>
          <a:noFill/>
        </p:spPr>
        <p:txBody>
          <a:bodyPr wrap="none" rtlCol="0" anchor="ctr">
            <a:spAutoFit/>
          </a:bodyPr>
          <a:lstStyle/>
          <a:p>
            <a:pPr algn="ctr"/>
            <a:r>
              <a:rPr lang="en-US" sz="3000" dirty="0">
                <a:solidFill>
                  <a:schemeClr val="accent1"/>
                </a:solidFill>
                <a:latin typeface="+mj-lt"/>
              </a:rPr>
              <a:t>Our</a:t>
            </a:r>
            <a:r>
              <a:rPr lang="en-US" sz="3000" dirty="0">
                <a:solidFill>
                  <a:schemeClr val="tx2"/>
                </a:solidFill>
                <a:latin typeface="+mj-lt"/>
              </a:rPr>
              <a:t> Projects, Image Placeholder</a:t>
            </a:r>
          </a:p>
        </p:txBody>
      </p:sp>
      <p:sp>
        <p:nvSpPr>
          <p:cNvPr id="19" name="TextBox 18"/>
          <p:cNvSpPr txBox="1"/>
          <p:nvPr/>
        </p:nvSpPr>
        <p:spPr>
          <a:xfrm>
            <a:off x="685801" y="1243612"/>
            <a:ext cx="7772400" cy="369332"/>
          </a:xfrm>
          <a:prstGeom prst="rect">
            <a:avLst/>
          </a:prstGeom>
          <a:noFill/>
        </p:spPr>
        <p:txBody>
          <a:bodyPr wrap="square" rtlCol="0" anchor="ctr">
            <a:spAutoFit/>
          </a:bodyPr>
          <a:lstStyle/>
          <a:p>
            <a:pPr algn="ctr"/>
            <a:r>
              <a:rPr lang="en-US" sz="900" dirty="0">
                <a:solidFill>
                  <a:schemeClr val="tx2"/>
                </a:solidFill>
              </a:rPr>
              <a:t>Lorem ipsum dolor sit amet, consectetuer adipiscing elit. Aenean commodo ligula eget dolor. </a:t>
            </a:r>
            <a:r>
              <a:rPr lang="en-US" sz="900" b="1" dirty="0">
                <a:solidFill>
                  <a:schemeClr val="accent1"/>
                </a:solidFill>
              </a:rPr>
              <a:t>Aenean massa. Cum sociis natoque penatibus </a:t>
            </a:r>
            <a:r>
              <a:rPr lang="en-US" sz="900" dirty="0">
                <a:solidFill>
                  <a:schemeClr val="tx2"/>
                </a:solidFill>
              </a:rPr>
              <a:t>magnis dis parturient montes, nascetur ridiculus mus. Donec quam felis, ultricies nec, pellentesque eu, pretium quis, sem.</a:t>
            </a:r>
          </a:p>
        </p:txBody>
      </p:sp>
    </p:spTree>
    <p:extLst>
      <p:ext uri="{BB962C8B-B14F-4D97-AF65-F5344CB8AC3E}">
        <p14:creationId xmlns:p14="http://schemas.microsoft.com/office/powerpoint/2010/main" val="49568491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icture Placeholder 1"/>
          <p:cNvSpPr>
            <a:spLocks noGrp="1"/>
          </p:cNvSpPr>
          <p:nvPr>
            <p:ph type="pic" sz="quarter" idx="10"/>
          </p:nvPr>
        </p:nvSpPr>
        <p:spPr/>
      </p:sp>
      <p:sp>
        <p:nvSpPr>
          <p:cNvPr id="3" name="Picture Placeholder 2"/>
          <p:cNvSpPr>
            <a:spLocks noGrp="1"/>
          </p:cNvSpPr>
          <p:nvPr>
            <p:ph type="pic" sz="quarter" idx="11"/>
          </p:nvPr>
        </p:nvSpPr>
        <p:spPr/>
      </p:sp>
      <p:sp>
        <p:nvSpPr>
          <p:cNvPr id="4" name="Picture Placeholder 3"/>
          <p:cNvSpPr>
            <a:spLocks noGrp="1"/>
          </p:cNvSpPr>
          <p:nvPr>
            <p:ph type="pic" sz="quarter" idx="12"/>
          </p:nvPr>
        </p:nvSpPr>
        <p:spPr/>
      </p:sp>
      <p:sp>
        <p:nvSpPr>
          <p:cNvPr id="5" name="Picture Placeholder 4"/>
          <p:cNvSpPr>
            <a:spLocks noGrp="1"/>
          </p:cNvSpPr>
          <p:nvPr>
            <p:ph type="pic" sz="quarter" idx="13"/>
          </p:nvPr>
        </p:nvSpPr>
        <p:spPr/>
      </p:sp>
      <p:sp>
        <p:nvSpPr>
          <p:cNvPr id="7" name="TextBox 6"/>
          <p:cNvSpPr txBox="1"/>
          <p:nvPr/>
        </p:nvSpPr>
        <p:spPr>
          <a:xfrm>
            <a:off x="767850" y="4983348"/>
            <a:ext cx="1420098" cy="253916"/>
          </a:xfrm>
          <a:prstGeom prst="rect">
            <a:avLst/>
          </a:prstGeom>
          <a:noFill/>
        </p:spPr>
        <p:txBody>
          <a:bodyPr wrap="square" rtlCol="0" anchor="ctr">
            <a:spAutoFit/>
          </a:bodyPr>
          <a:lstStyle/>
          <a:p>
            <a:pPr algn="ctr"/>
            <a:r>
              <a:rPr lang="en-US" sz="1050" dirty="0">
                <a:solidFill>
                  <a:schemeClr val="tx2"/>
                </a:solidFill>
              </a:rPr>
              <a:t>Service Name</a:t>
            </a:r>
          </a:p>
        </p:txBody>
      </p:sp>
      <p:sp>
        <p:nvSpPr>
          <p:cNvPr id="9" name="TextBox 8"/>
          <p:cNvSpPr txBox="1"/>
          <p:nvPr/>
        </p:nvSpPr>
        <p:spPr>
          <a:xfrm>
            <a:off x="798194" y="4744719"/>
            <a:ext cx="1359411" cy="300082"/>
          </a:xfrm>
          <a:prstGeom prst="rect">
            <a:avLst/>
          </a:prstGeom>
          <a:noFill/>
        </p:spPr>
        <p:txBody>
          <a:bodyPr wrap="none" rtlCol="0" anchor="ctr">
            <a:spAutoFit/>
          </a:bodyPr>
          <a:lstStyle/>
          <a:p>
            <a:pPr algn="ctr"/>
            <a:r>
              <a:rPr lang="en-US" sz="1350" b="1" dirty="0">
                <a:solidFill>
                  <a:schemeClr val="tx2"/>
                </a:solidFill>
              </a:rPr>
              <a:t>Project Name</a:t>
            </a:r>
          </a:p>
        </p:txBody>
      </p:sp>
      <p:sp>
        <p:nvSpPr>
          <p:cNvPr id="11" name="TextBox 10"/>
          <p:cNvSpPr txBox="1"/>
          <p:nvPr/>
        </p:nvSpPr>
        <p:spPr>
          <a:xfrm>
            <a:off x="2842727" y="4983348"/>
            <a:ext cx="1420102" cy="253916"/>
          </a:xfrm>
          <a:prstGeom prst="rect">
            <a:avLst/>
          </a:prstGeom>
          <a:noFill/>
        </p:spPr>
        <p:txBody>
          <a:bodyPr wrap="square" rtlCol="0" anchor="ctr">
            <a:spAutoFit/>
          </a:bodyPr>
          <a:lstStyle/>
          <a:p>
            <a:pPr algn="ctr"/>
            <a:r>
              <a:rPr lang="en-US" sz="1050" dirty="0">
                <a:solidFill>
                  <a:schemeClr val="tx2"/>
                </a:solidFill>
              </a:rPr>
              <a:t>Service Name</a:t>
            </a:r>
          </a:p>
        </p:txBody>
      </p:sp>
      <p:sp>
        <p:nvSpPr>
          <p:cNvPr id="13" name="TextBox 12"/>
          <p:cNvSpPr txBox="1"/>
          <p:nvPr/>
        </p:nvSpPr>
        <p:spPr>
          <a:xfrm>
            <a:off x="2872825" y="4744719"/>
            <a:ext cx="1359411" cy="300082"/>
          </a:xfrm>
          <a:prstGeom prst="rect">
            <a:avLst/>
          </a:prstGeom>
          <a:noFill/>
        </p:spPr>
        <p:txBody>
          <a:bodyPr wrap="none" rtlCol="0" anchor="ctr">
            <a:spAutoFit/>
          </a:bodyPr>
          <a:lstStyle/>
          <a:p>
            <a:pPr algn="ctr"/>
            <a:r>
              <a:rPr lang="en-US" sz="1350" b="1" dirty="0">
                <a:solidFill>
                  <a:schemeClr val="tx2"/>
                </a:solidFill>
              </a:rPr>
              <a:t>Project Name</a:t>
            </a:r>
          </a:p>
        </p:txBody>
      </p:sp>
      <p:sp>
        <p:nvSpPr>
          <p:cNvPr id="15" name="TextBox 14"/>
          <p:cNvSpPr txBox="1"/>
          <p:nvPr/>
        </p:nvSpPr>
        <p:spPr>
          <a:xfrm>
            <a:off x="4894040" y="4983348"/>
            <a:ext cx="1420103" cy="253916"/>
          </a:xfrm>
          <a:prstGeom prst="rect">
            <a:avLst/>
          </a:prstGeom>
          <a:noFill/>
        </p:spPr>
        <p:txBody>
          <a:bodyPr wrap="square" rtlCol="0" anchor="ctr">
            <a:spAutoFit/>
          </a:bodyPr>
          <a:lstStyle/>
          <a:p>
            <a:pPr algn="ctr"/>
            <a:r>
              <a:rPr lang="en-US" sz="1050" dirty="0">
                <a:solidFill>
                  <a:schemeClr val="tx2"/>
                </a:solidFill>
              </a:rPr>
              <a:t>Service Name</a:t>
            </a:r>
          </a:p>
        </p:txBody>
      </p:sp>
      <p:sp>
        <p:nvSpPr>
          <p:cNvPr id="17" name="TextBox 16"/>
          <p:cNvSpPr txBox="1"/>
          <p:nvPr/>
        </p:nvSpPr>
        <p:spPr>
          <a:xfrm>
            <a:off x="4924386" y="4744719"/>
            <a:ext cx="1359411" cy="300082"/>
          </a:xfrm>
          <a:prstGeom prst="rect">
            <a:avLst/>
          </a:prstGeom>
          <a:noFill/>
        </p:spPr>
        <p:txBody>
          <a:bodyPr wrap="none" rtlCol="0" anchor="ctr">
            <a:spAutoFit/>
          </a:bodyPr>
          <a:lstStyle/>
          <a:p>
            <a:pPr algn="ctr"/>
            <a:r>
              <a:rPr lang="en-US" sz="1350" b="1" dirty="0">
                <a:solidFill>
                  <a:schemeClr val="tx2"/>
                </a:solidFill>
              </a:rPr>
              <a:t>Project Name</a:t>
            </a:r>
          </a:p>
        </p:txBody>
      </p:sp>
      <p:sp>
        <p:nvSpPr>
          <p:cNvPr id="19" name="TextBox 18"/>
          <p:cNvSpPr txBox="1"/>
          <p:nvPr/>
        </p:nvSpPr>
        <p:spPr>
          <a:xfrm>
            <a:off x="6968754" y="4983348"/>
            <a:ext cx="1420103" cy="253916"/>
          </a:xfrm>
          <a:prstGeom prst="rect">
            <a:avLst/>
          </a:prstGeom>
          <a:noFill/>
        </p:spPr>
        <p:txBody>
          <a:bodyPr wrap="square" rtlCol="0" anchor="ctr">
            <a:spAutoFit/>
          </a:bodyPr>
          <a:lstStyle/>
          <a:p>
            <a:pPr algn="ctr"/>
            <a:r>
              <a:rPr lang="en-US" sz="1050" dirty="0">
                <a:solidFill>
                  <a:schemeClr val="tx2"/>
                </a:solidFill>
              </a:rPr>
              <a:t>Service Name</a:t>
            </a:r>
          </a:p>
        </p:txBody>
      </p:sp>
      <p:sp>
        <p:nvSpPr>
          <p:cNvPr id="21" name="TextBox 20"/>
          <p:cNvSpPr txBox="1"/>
          <p:nvPr/>
        </p:nvSpPr>
        <p:spPr>
          <a:xfrm>
            <a:off x="6999100" y="4744719"/>
            <a:ext cx="1359411" cy="300082"/>
          </a:xfrm>
          <a:prstGeom prst="rect">
            <a:avLst/>
          </a:prstGeom>
          <a:noFill/>
        </p:spPr>
        <p:txBody>
          <a:bodyPr wrap="none" rtlCol="0" anchor="ctr">
            <a:spAutoFit/>
          </a:bodyPr>
          <a:lstStyle/>
          <a:p>
            <a:pPr algn="ctr"/>
            <a:r>
              <a:rPr lang="en-US" sz="1350" b="1" dirty="0">
                <a:solidFill>
                  <a:schemeClr val="tx2"/>
                </a:solidFill>
              </a:rPr>
              <a:t>Project Name</a:t>
            </a:r>
          </a:p>
        </p:txBody>
      </p:sp>
      <p:sp>
        <p:nvSpPr>
          <p:cNvPr id="20" name="Rectangle 19"/>
          <p:cNvSpPr/>
          <p:nvPr/>
        </p:nvSpPr>
        <p:spPr>
          <a:xfrm>
            <a:off x="687526" y="4646939"/>
            <a:ext cx="1582472" cy="50901"/>
          </a:xfrm>
          <a:prstGeom prst="rect">
            <a:avLst/>
          </a:prstGeom>
          <a:solidFill>
            <a:schemeClr val="accent1"/>
          </a:soli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27" name="Rectangle 26"/>
          <p:cNvSpPr/>
          <p:nvPr/>
        </p:nvSpPr>
        <p:spPr>
          <a:xfrm>
            <a:off x="2753128" y="4646939"/>
            <a:ext cx="1582472" cy="50901"/>
          </a:xfrm>
          <a:prstGeom prst="rect">
            <a:avLst/>
          </a:prstGeom>
          <a:solidFill>
            <a:schemeClr val="accent2"/>
          </a:soli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28" name="Rectangle 27"/>
          <p:cNvSpPr/>
          <p:nvPr/>
        </p:nvSpPr>
        <p:spPr>
          <a:xfrm>
            <a:off x="4811269" y="4646939"/>
            <a:ext cx="1582472" cy="50901"/>
          </a:xfrm>
          <a:prstGeom prst="rect">
            <a:avLst/>
          </a:prstGeom>
          <a:solidFill>
            <a:schemeClr val="accent3"/>
          </a:soli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29" name="Rectangle 28"/>
          <p:cNvSpPr/>
          <p:nvPr/>
        </p:nvSpPr>
        <p:spPr>
          <a:xfrm>
            <a:off x="6875728" y="4646939"/>
            <a:ext cx="1582472" cy="50901"/>
          </a:xfrm>
          <a:prstGeom prst="rect">
            <a:avLst/>
          </a:prstGeom>
          <a:solidFill>
            <a:schemeClr val="accent4"/>
          </a:solidFill>
          <a:ln w="381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30" name="TextBox 29"/>
          <p:cNvSpPr txBox="1"/>
          <p:nvPr/>
        </p:nvSpPr>
        <p:spPr>
          <a:xfrm>
            <a:off x="2386959" y="781946"/>
            <a:ext cx="4370107" cy="553998"/>
          </a:xfrm>
          <a:prstGeom prst="rect">
            <a:avLst/>
          </a:prstGeom>
          <a:noFill/>
        </p:spPr>
        <p:txBody>
          <a:bodyPr wrap="none" rtlCol="0" anchor="ctr">
            <a:spAutoFit/>
          </a:bodyPr>
          <a:lstStyle/>
          <a:p>
            <a:pPr algn="ctr"/>
            <a:r>
              <a:rPr lang="en-US" sz="3000" dirty="0">
                <a:solidFill>
                  <a:schemeClr val="accent1"/>
                </a:solidFill>
                <a:latin typeface="+mj-lt"/>
              </a:rPr>
              <a:t>Our</a:t>
            </a:r>
            <a:r>
              <a:rPr lang="en-US" sz="3000" dirty="0">
                <a:solidFill>
                  <a:schemeClr val="tx2"/>
                </a:solidFill>
                <a:latin typeface="+mj-lt"/>
              </a:rPr>
              <a:t> Projects, Image Placeholder</a:t>
            </a:r>
          </a:p>
        </p:txBody>
      </p:sp>
      <p:sp>
        <p:nvSpPr>
          <p:cNvPr id="31" name="TextBox 30"/>
          <p:cNvSpPr txBox="1"/>
          <p:nvPr/>
        </p:nvSpPr>
        <p:spPr>
          <a:xfrm>
            <a:off x="685801" y="1243611"/>
            <a:ext cx="7772400" cy="369332"/>
          </a:xfrm>
          <a:prstGeom prst="rect">
            <a:avLst/>
          </a:prstGeom>
          <a:noFill/>
        </p:spPr>
        <p:txBody>
          <a:bodyPr wrap="square" rtlCol="0" anchor="ctr">
            <a:spAutoFit/>
          </a:bodyPr>
          <a:lstStyle/>
          <a:p>
            <a:pPr algn="ctr"/>
            <a:r>
              <a:rPr lang="en-US" sz="900" dirty="0">
                <a:solidFill>
                  <a:schemeClr val="tx2"/>
                </a:solidFill>
              </a:rPr>
              <a:t>Lorem ipsum dolor sit amet, consectetuer adipiscing elit. Aenean commodo ligula eget dolor. </a:t>
            </a:r>
            <a:r>
              <a:rPr lang="en-US" sz="900" b="1" dirty="0">
                <a:solidFill>
                  <a:schemeClr val="accent1"/>
                </a:solidFill>
              </a:rPr>
              <a:t>Aenean massa. Cum sociis natoque penatibus </a:t>
            </a:r>
            <a:r>
              <a:rPr lang="en-US" sz="900" dirty="0">
                <a:solidFill>
                  <a:schemeClr val="tx2"/>
                </a:solidFill>
              </a:rPr>
              <a:t>magnis dis parturient montes, nascetur ridiculus mus. Donec quam felis, ultricies nec, pellentesque eu, pretium quis, sem.</a:t>
            </a:r>
          </a:p>
        </p:txBody>
      </p:sp>
    </p:spTree>
    <p:extLst>
      <p:ext uri="{BB962C8B-B14F-4D97-AF65-F5344CB8AC3E}">
        <p14:creationId xmlns:p14="http://schemas.microsoft.com/office/powerpoint/2010/main" val="375650196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500"/>
                                        <p:tgtEl>
                                          <p:spTgt spid="7"/>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9"/>
                                        </p:tgtEl>
                                        <p:attrNameLst>
                                          <p:attrName>style.visibility</p:attrName>
                                        </p:attrNameLst>
                                      </p:cBhvr>
                                      <p:to>
                                        <p:strVal val="visible"/>
                                      </p:to>
                                    </p:set>
                                    <p:animEffect transition="in" filter="fade">
                                      <p:cBhvr>
                                        <p:cTn id="10" dur="500"/>
                                        <p:tgtEl>
                                          <p:spTgt spid="9"/>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20"/>
                                        </p:tgtEl>
                                        <p:attrNameLst>
                                          <p:attrName>style.visibility</p:attrName>
                                        </p:attrNameLst>
                                      </p:cBhvr>
                                      <p:to>
                                        <p:strVal val="visible"/>
                                      </p:to>
                                    </p:set>
                                    <p:animEffect transition="in" filter="fade">
                                      <p:cBhvr>
                                        <p:cTn id="13" dur="500"/>
                                        <p:tgtEl>
                                          <p:spTgt spid="20"/>
                                        </p:tgtEl>
                                      </p:cBhvr>
                                    </p:animEffect>
                                  </p:childTnLst>
                                </p:cTn>
                              </p:par>
                            </p:childTnLst>
                          </p:cTn>
                        </p:par>
                        <p:par>
                          <p:cTn id="14" fill="hold">
                            <p:stCondLst>
                              <p:cond delay="500"/>
                            </p:stCondLst>
                            <p:childTnLst>
                              <p:par>
                                <p:cTn id="15" presetID="10" presetClass="entr" presetSubtype="0" fill="hold" grpId="0" nodeType="afterEffect">
                                  <p:stCondLst>
                                    <p:cond delay="0"/>
                                  </p:stCondLst>
                                  <p:childTnLst>
                                    <p:set>
                                      <p:cBhvr>
                                        <p:cTn id="16" dur="1" fill="hold">
                                          <p:stCondLst>
                                            <p:cond delay="0"/>
                                          </p:stCondLst>
                                        </p:cTn>
                                        <p:tgtEl>
                                          <p:spTgt spid="11"/>
                                        </p:tgtEl>
                                        <p:attrNameLst>
                                          <p:attrName>style.visibility</p:attrName>
                                        </p:attrNameLst>
                                      </p:cBhvr>
                                      <p:to>
                                        <p:strVal val="visible"/>
                                      </p:to>
                                    </p:set>
                                    <p:animEffect transition="in" filter="fade">
                                      <p:cBhvr>
                                        <p:cTn id="17" dur="500"/>
                                        <p:tgtEl>
                                          <p:spTgt spid="11"/>
                                        </p:tgtEl>
                                      </p:cBhvr>
                                    </p:animEffect>
                                  </p:childTnLst>
                                </p:cTn>
                              </p:par>
                              <p:par>
                                <p:cTn id="18" presetID="10" presetClass="entr" presetSubtype="0" fill="hold" grpId="0" nodeType="withEffect">
                                  <p:stCondLst>
                                    <p:cond delay="0"/>
                                  </p:stCondLst>
                                  <p:childTnLst>
                                    <p:set>
                                      <p:cBhvr>
                                        <p:cTn id="19" dur="1" fill="hold">
                                          <p:stCondLst>
                                            <p:cond delay="0"/>
                                          </p:stCondLst>
                                        </p:cTn>
                                        <p:tgtEl>
                                          <p:spTgt spid="13"/>
                                        </p:tgtEl>
                                        <p:attrNameLst>
                                          <p:attrName>style.visibility</p:attrName>
                                        </p:attrNameLst>
                                      </p:cBhvr>
                                      <p:to>
                                        <p:strVal val="visible"/>
                                      </p:to>
                                    </p:set>
                                    <p:animEffect transition="in" filter="fade">
                                      <p:cBhvr>
                                        <p:cTn id="20" dur="500"/>
                                        <p:tgtEl>
                                          <p:spTgt spid="13"/>
                                        </p:tgtEl>
                                      </p:cBhvr>
                                    </p:animEffect>
                                  </p:childTnLst>
                                </p:cTn>
                              </p:par>
                              <p:par>
                                <p:cTn id="21" presetID="10" presetClass="entr" presetSubtype="0" fill="hold" grpId="0" nodeType="withEffect">
                                  <p:stCondLst>
                                    <p:cond delay="0"/>
                                  </p:stCondLst>
                                  <p:childTnLst>
                                    <p:set>
                                      <p:cBhvr>
                                        <p:cTn id="22" dur="1" fill="hold">
                                          <p:stCondLst>
                                            <p:cond delay="0"/>
                                          </p:stCondLst>
                                        </p:cTn>
                                        <p:tgtEl>
                                          <p:spTgt spid="27"/>
                                        </p:tgtEl>
                                        <p:attrNameLst>
                                          <p:attrName>style.visibility</p:attrName>
                                        </p:attrNameLst>
                                      </p:cBhvr>
                                      <p:to>
                                        <p:strVal val="visible"/>
                                      </p:to>
                                    </p:set>
                                    <p:animEffect transition="in" filter="fade">
                                      <p:cBhvr>
                                        <p:cTn id="23" dur="500"/>
                                        <p:tgtEl>
                                          <p:spTgt spid="27"/>
                                        </p:tgtEl>
                                      </p:cBhvr>
                                    </p:animEffect>
                                  </p:childTnLst>
                                </p:cTn>
                              </p:par>
                            </p:childTnLst>
                          </p:cTn>
                        </p:par>
                        <p:par>
                          <p:cTn id="24" fill="hold">
                            <p:stCondLst>
                              <p:cond delay="1000"/>
                            </p:stCondLst>
                            <p:childTnLst>
                              <p:par>
                                <p:cTn id="25" presetID="10" presetClass="entr" presetSubtype="0" fill="hold" grpId="0" nodeType="afterEffect">
                                  <p:stCondLst>
                                    <p:cond delay="0"/>
                                  </p:stCondLst>
                                  <p:childTnLst>
                                    <p:set>
                                      <p:cBhvr>
                                        <p:cTn id="26" dur="1" fill="hold">
                                          <p:stCondLst>
                                            <p:cond delay="0"/>
                                          </p:stCondLst>
                                        </p:cTn>
                                        <p:tgtEl>
                                          <p:spTgt spid="15"/>
                                        </p:tgtEl>
                                        <p:attrNameLst>
                                          <p:attrName>style.visibility</p:attrName>
                                        </p:attrNameLst>
                                      </p:cBhvr>
                                      <p:to>
                                        <p:strVal val="visible"/>
                                      </p:to>
                                    </p:set>
                                    <p:animEffect transition="in" filter="fade">
                                      <p:cBhvr>
                                        <p:cTn id="27" dur="500"/>
                                        <p:tgtEl>
                                          <p:spTgt spid="15"/>
                                        </p:tgtEl>
                                      </p:cBhvr>
                                    </p:animEffect>
                                  </p:childTnLst>
                                </p:cTn>
                              </p:par>
                              <p:par>
                                <p:cTn id="28" presetID="10" presetClass="entr" presetSubtype="0" fill="hold" grpId="0" nodeType="withEffect">
                                  <p:stCondLst>
                                    <p:cond delay="0"/>
                                  </p:stCondLst>
                                  <p:childTnLst>
                                    <p:set>
                                      <p:cBhvr>
                                        <p:cTn id="29" dur="1" fill="hold">
                                          <p:stCondLst>
                                            <p:cond delay="0"/>
                                          </p:stCondLst>
                                        </p:cTn>
                                        <p:tgtEl>
                                          <p:spTgt spid="17"/>
                                        </p:tgtEl>
                                        <p:attrNameLst>
                                          <p:attrName>style.visibility</p:attrName>
                                        </p:attrNameLst>
                                      </p:cBhvr>
                                      <p:to>
                                        <p:strVal val="visible"/>
                                      </p:to>
                                    </p:set>
                                    <p:animEffect transition="in" filter="fade">
                                      <p:cBhvr>
                                        <p:cTn id="30" dur="500"/>
                                        <p:tgtEl>
                                          <p:spTgt spid="17"/>
                                        </p:tgtEl>
                                      </p:cBhvr>
                                    </p:animEffect>
                                  </p:childTnLst>
                                </p:cTn>
                              </p:par>
                              <p:par>
                                <p:cTn id="31" presetID="10" presetClass="entr" presetSubtype="0" fill="hold" grpId="0" nodeType="withEffect">
                                  <p:stCondLst>
                                    <p:cond delay="0"/>
                                  </p:stCondLst>
                                  <p:childTnLst>
                                    <p:set>
                                      <p:cBhvr>
                                        <p:cTn id="32" dur="1" fill="hold">
                                          <p:stCondLst>
                                            <p:cond delay="0"/>
                                          </p:stCondLst>
                                        </p:cTn>
                                        <p:tgtEl>
                                          <p:spTgt spid="28"/>
                                        </p:tgtEl>
                                        <p:attrNameLst>
                                          <p:attrName>style.visibility</p:attrName>
                                        </p:attrNameLst>
                                      </p:cBhvr>
                                      <p:to>
                                        <p:strVal val="visible"/>
                                      </p:to>
                                    </p:set>
                                    <p:animEffect transition="in" filter="fade">
                                      <p:cBhvr>
                                        <p:cTn id="33" dur="500"/>
                                        <p:tgtEl>
                                          <p:spTgt spid="28"/>
                                        </p:tgtEl>
                                      </p:cBhvr>
                                    </p:animEffect>
                                  </p:childTnLst>
                                </p:cTn>
                              </p:par>
                            </p:childTnLst>
                          </p:cTn>
                        </p:par>
                        <p:par>
                          <p:cTn id="34" fill="hold">
                            <p:stCondLst>
                              <p:cond delay="1500"/>
                            </p:stCondLst>
                            <p:childTnLst>
                              <p:par>
                                <p:cTn id="35" presetID="10" presetClass="entr" presetSubtype="0" fill="hold" grpId="0" nodeType="afterEffect">
                                  <p:stCondLst>
                                    <p:cond delay="0"/>
                                  </p:stCondLst>
                                  <p:childTnLst>
                                    <p:set>
                                      <p:cBhvr>
                                        <p:cTn id="36" dur="1" fill="hold">
                                          <p:stCondLst>
                                            <p:cond delay="0"/>
                                          </p:stCondLst>
                                        </p:cTn>
                                        <p:tgtEl>
                                          <p:spTgt spid="19"/>
                                        </p:tgtEl>
                                        <p:attrNameLst>
                                          <p:attrName>style.visibility</p:attrName>
                                        </p:attrNameLst>
                                      </p:cBhvr>
                                      <p:to>
                                        <p:strVal val="visible"/>
                                      </p:to>
                                    </p:set>
                                    <p:animEffect transition="in" filter="fade">
                                      <p:cBhvr>
                                        <p:cTn id="37" dur="500"/>
                                        <p:tgtEl>
                                          <p:spTgt spid="19"/>
                                        </p:tgtEl>
                                      </p:cBhvr>
                                    </p:animEffect>
                                  </p:childTnLst>
                                </p:cTn>
                              </p:par>
                              <p:par>
                                <p:cTn id="38" presetID="10" presetClass="entr" presetSubtype="0" fill="hold" grpId="0" nodeType="withEffect">
                                  <p:stCondLst>
                                    <p:cond delay="0"/>
                                  </p:stCondLst>
                                  <p:childTnLst>
                                    <p:set>
                                      <p:cBhvr>
                                        <p:cTn id="39" dur="1" fill="hold">
                                          <p:stCondLst>
                                            <p:cond delay="0"/>
                                          </p:stCondLst>
                                        </p:cTn>
                                        <p:tgtEl>
                                          <p:spTgt spid="21"/>
                                        </p:tgtEl>
                                        <p:attrNameLst>
                                          <p:attrName>style.visibility</p:attrName>
                                        </p:attrNameLst>
                                      </p:cBhvr>
                                      <p:to>
                                        <p:strVal val="visible"/>
                                      </p:to>
                                    </p:set>
                                    <p:animEffect transition="in" filter="fade">
                                      <p:cBhvr>
                                        <p:cTn id="40" dur="500"/>
                                        <p:tgtEl>
                                          <p:spTgt spid="21"/>
                                        </p:tgtEl>
                                      </p:cBhvr>
                                    </p:animEffect>
                                  </p:childTnLst>
                                </p:cTn>
                              </p:par>
                              <p:par>
                                <p:cTn id="41" presetID="10" presetClass="entr" presetSubtype="0" fill="hold" grpId="0" nodeType="withEffect">
                                  <p:stCondLst>
                                    <p:cond delay="0"/>
                                  </p:stCondLst>
                                  <p:childTnLst>
                                    <p:set>
                                      <p:cBhvr>
                                        <p:cTn id="42" dur="1" fill="hold">
                                          <p:stCondLst>
                                            <p:cond delay="0"/>
                                          </p:stCondLst>
                                        </p:cTn>
                                        <p:tgtEl>
                                          <p:spTgt spid="29"/>
                                        </p:tgtEl>
                                        <p:attrNameLst>
                                          <p:attrName>style.visibility</p:attrName>
                                        </p:attrNameLst>
                                      </p:cBhvr>
                                      <p:to>
                                        <p:strVal val="visible"/>
                                      </p:to>
                                    </p:set>
                                    <p:animEffect transition="in" filter="fade">
                                      <p:cBhvr>
                                        <p:cTn id="43" dur="500"/>
                                        <p:tgtEl>
                                          <p:spTgt spid="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 grpId="0"/>
      <p:bldP spid="9" grpId="0"/>
      <p:bldP spid="11" grpId="0"/>
      <p:bldP spid="13" grpId="0"/>
      <p:bldP spid="15" grpId="0"/>
      <p:bldP spid="17" grpId="0"/>
      <p:bldP spid="19" grpId="0"/>
      <p:bldP spid="21" grpId="0"/>
      <p:bldP spid="20" grpId="0" animBg="1"/>
      <p:bldP spid="27" grpId="0" animBg="1"/>
      <p:bldP spid="28" grpId="0" animBg="1"/>
      <p:bldP spid="29" grpId="0" animBg="1"/>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Picture Placeholder 2"/>
          <p:cNvSpPr>
            <a:spLocks noGrp="1"/>
          </p:cNvSpPr>
          <p:nvPr>
            <p:ph type="pic" sz="quarter" idx="10"/>
          </p:nvPr>
        </p:nvSpPr>
        <p:spPr/>
      </p:sp>
      <p:sp>
        <p:nvSpPr>
          <p:cNvPr id="11" name="TextBox 10"/>
          <p:cNvSpPr txBox="1"/>
          <p:nvPr/>
        </p:nvSpPr>
        <p:spPr>
          <a:xfrm>
            <a:off x="2479132" y="781945"/>
            <a:ext cx="4185762" cy="553998"/>
          </a:xfrm>
          <a:prstGeom prst="rect">
            <a:avLst/>
          </a:prstGeom>
          <a:noFill/>
        </p:spPr>
        <p:txBody>
          <a:bodyPr wrap="none" rtlCol="0" anchor="ctr">
            <a:spAutoFit/>
          </a:bodyPr>
          <a:lstStyle/>
          <a:p>
            <a:pPr algn="ctr"/>
            <a:r>
              <a:rPr lang="en-US" sz="3000" dirty="0">
                <a:solidFill>
                  <a:schemeClr val="accent1"/>
                </a:solidFill>
                <a:latin typeface="+mj-lt"/>
              </a:rPr>
              <a:t>Our</a:t>
            </a:r>
            <a:r>
              <a:rPr lang="en-US" sz="3000" dirty="0">
                <a:solidFill>
                  <a:schemeClr val="tx2"/>
                </a:solidFill>
                <a:latin typeface="+mj-lt"/>
              </a:rPr>
              <a:t> Clients, Image Placeholder</a:t>
            </a:r>
          </a:p>
        </p:txBody>
      </p:sp>
      <p:sp>
        <p:nvSpPr>
          <p:cNvPr id="12" name="TextBox 11"/>
          <p:cNvSpPr txBox="1"/>
          <p:nvPr/>
        </p:nvSpPr>
        <p:spPr>
          <a:xfrm>
            <a:off x="685801" y="1243610"/>
            <a:ext cx="7772400" cy="369332"/>
          </a:xfrm>
          <a:prstGeom prst="rect">
            <a:avLst/>
          </a:prstGeom>
          <a:noFill/>
        </p:spPr>
        <p:txBody>
          <a:bodyPr wrap="square" rtlCol="0" anchor="ctr">
            <a:spAutoFit/>
          </a:bodyPr>
          <a:lstStyle/>
          <a:p>
            <a:pPr algn="ctr"/>
            <a:r>
              <a:rPr lang="en-US" sz="900" dirty="0">
                <a:solidFill>
                  <a:schemeClr val="tx2"/>
                </a:solidFill>
              </a:rPr>
              <a:t>Lorem ipsum dolor sit amet, consectetuer adipiscing elit. Aenean commodo ligula eget dolor. </a:t>
            </a:r>
            <a:r>
              <a:rPr lang="en-US" sz="900" b="1" dirty="0">
                <a:solidFill>
                  <a:schemeClr val="accent1"/>
                </a:solidFill>
              </a:rPr>
              <a:t>Aenean massa. Cum sociis natoque penatibus </a:t>
            </a:r>
            <a:r>
              <a:rPr lang="en-US" sz="900" dirty="0">
                <a:solidFill>
                  <a:schemeClr val="tx2"/>
                </a:solidFill>
              </a:rPr>
              <a:t>magnis dis parturient montes, nascetur ridiculus mus. Donec quam felis, ultricies nec, pellentesque eu, pretium quis, sem.</a:t>
            </a:r>
          </a:p>
        </p:txBody>
      </p:sp>
    </p:spTree>
    <p:extLst>
      <p:ext uri="{BB962C8B-B14F-4D97-AF65-F5344CB8AC3E}">
        <p14:creationId xmlns:p14="http://schemas.microsoft.com/office/powerpoint/2010/main" val="394657753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Picture Placeholder 1"/>
          <p:cNvSpPr>
            <a:spLocks noGrp="1"/>
          </p:cNvSpPr>
          <p:nvPr>
            <p:ph type="pic" sz="quarter" idx="10"/>
          </p:nvPr>
        </p:nvSpPr>
        <p:spPr/>
      </p:sp>
      <p:sp>
        <p:nvSpPr>
          <p:cNvPr id="3" name="Picture Placeholder 2"/>
          <p:cNvSpPr>
            <a:spLocks noGrp="1"/>
          </p:cNvSpPr>
          <p:nvPr>
            <p:ph type="pic" sz="quarter" idx="11"/>
          </p:nvPr>
        </p:nvSpPr>
        <p:spPr/>
      </p:sp>
      <p:sp>
        <p:nvSpPr>
          <p:cNvPr id="4" name="Picture Placeholder 3"/>
          <p:cNvSpPr>
            <a:spLocks noGrp="1"/>
          </p:cNvSpPr>
          <p:nvPr>
            <p:ph type="pic" sz="quarter" idx="12"/>
          </p:nvPr>
        </p:nvSpPr>
        <p:spPr/>
      </p:sp>
      <p:sp>
        <p:nvSpPr>
          <p:cNvPr id="5" name="Picture Placeholder 4"/>
          <p:cNvSpPr>
            <a:spLocks noGrp="1"/>
          </p:cNvSpPr>
          <p:nvPr>
            <p:ph type="pic" sz="quarter" idx="13"/>
          </p:nvPr>
        </p:nvSpPr>
        <p:spPr/>
      </p:sp>
      <p:sp>
        <p:nvSpPr>
          <p:cNvPr id="24" name="TextBox 23"/>
          <p:cNvSpPr txBox="1"/>
          <p:nvPr/>
        </p:nvSpPr>
        <p:spPr>
          <a:xfrm>
            <a:off x="941018" y="4204897"/>
            <a:ext cx="1666494" cy="300082"/>
          </a:xfrm>
          <a:prstGeom prst="rect">
            <a:avLst/>
          </a:prstGeom>
          <a:noFill/>
        </p:spPr>
        <p:txBody>
          <a:bodyPr wrap="square" rtlCol="0" anchor="ctr">
            <a:spAutoFit/>
          </a:bodyPr>
          <a:lstStyle/>
          <a:p>
            <a:pPr algn="ctr"/>
            <a:r>
              <a:rPr lang="en-US" sz="1350" b="1" dirty="0">
                <a:solidFill>
                  <a:schemeClr val="tx2"/>
                </a:solidFill>
              </a:rPr>
              <a:t>Company Name</a:t>
            </a:r>
          </a:p>
        </p:txBody>
      </p:sp>
      <p:sp>
        <p:nvSpPr>
          <p:cNvPr id="27" name="TextBox 26"/>
          <p:cNvSpPr txBox="1"/>
          <p:nvPr/>
        </p:nvSpPr>
        <p:spPr>
          <a:xfrm>
            <a:off x="940663" y="4434597"/>
            <a:ext cx="1667204" cy="577081"/>
          </a:xfrm>
          <a:prstGeom prst="rect">
            <a:avLst/>
          </a:prstGeom>
          <a:noFill/>
        </p:spPr>
        <p:txBody>
          <a:bodyPr wrap="square" rtlCol="0" anchor="ctr">
            <a:spAutoFit/>
          </a:bodyPr>
          <a:lstStyle/>
          <a:p>
            <a:pPr algn="ctr"/>
            <a:r>
              <a:rPr lang="en-US" sz="1050" dirty="0">
                <a:solidFill>
                  <a:schemeClr val="tx2"/>
                </a:solidFill>
              </a:rPr>
              <a:t>Lorem ipsum dolor sit amet, consectetuer adipiscing elit. Aenean</a:t>
            </a:r>
            <a:endParaRPr lang="en-US" sz="1050" b="1" dirty="0">
              <a:solidFill>
                <a:schemeClr val="tx2"/>
              </a:solidFill>
            </a:endParaRPr>
          </a:p>
        </p:txBody>
      </p:sp>
      <p:sp>
        <p:nvSpPr>
          <p:cNvPr id="28" name="TextBox 27"/>
          <p:cNvSpPr txBox="1"/>
          <p:nvPr/>
        </p:nvSpPr>
        <p:spPr>
          <a:xfrm>
            <a:off x="2819948" y="4204897"/>
            <a:ext cx="1666494" cy="300082"/>
          </a:xfrm>
          <a:prstGeom prst="rect">
            <a:avLst/>
          </a:prstGeom>
          <a:noFill/>
        </p:spPr>
        <p:txBody>
          <a:bodyPr wrap="square" rtlCol="0" anchor="ctr">
            <a:spAutoFit/>
          </a:bodyPr>
          <a:lstStyle/>
          <a:p>
            <a:pPr algn="ctr"/>
            <a:r>
              <a:rPr lang="en-US" sz="1350" b="1" dirty="0">
                <a:solidFill>
                  <a:schemeClr val="tx2"/>
                </a:solidFill>
              </a:rPr>
              <a:t>Company Name</a:t>
            </a:r>
          </a:p>
        </p:txBody>
      </p:sp>
      <p:sp>
        <p:nvSpPr>
          <p:cNvPr id="29" name="TextBox 28"/>
          <p:cNvSpPr txBox="1"/>
          <p:nvPr/>
        </p:nvSpPr>
        <p:spPr>
          <a:xfrm>
            <a:off x="2819593" y="4434597"/>
            <a:ext cx="1667204" cy="577081"/>
          </a:xfrm>
          <a:prstGeom prst="rect">
            <a:avLst/>
          </a:prstGeom>
          <a:noFill/>
        </p:spPr>
        <p:txBody>
          <a:bodyPr wrap="square" rtlCol="0" anchor="ctr">
            <a:spAutoFit/>
          </a:bodyPr>
          <a:lstStyle/>
          <a:p>
            <a:pPr algn="ctr"/>
            <a:r>
              <a:rPr lang="en-US" sz="1050" dirty="0">
                <a:solidFill>
                  <a:schemeClr val="tx2"/>
                </a:solidFill>
              </a:rPr>
              <a:t>Lorem ipsum dolor sit amet, consectetuer adipiscing elit. Aenean</a:t>
            </a:r>
            <a:endParaRPr lang="en-US" sz="1050" b="1" dirty="0">
              <a:solidFill>
                <a:schemeClr val="tx2"/>
              </a:solidFill>
            </a:endParaRPr>
          </a:p>
        </p:txBody>
      </p:sp>
      <p:sp>
        <p:nvSpPr>
          <p:cNvPr id="30" name="TextBox 29"/>
          <p:cNvSpPr txBox="1"/>
          <p:nvPr/>
        </p:nvSpPr>
        <p:spPr>
          <a:xfrm>
            <a:off x="4615798" y="4204897"/>
            <a:ext cx="1783080" cy="300082"/>
          </a:xfrm>
          <a:prstGeom prst="rect">
            <a:avLst/>
          </a:prstGeom>
          <a:noFill/>
        </p:spPr>
        <p:txBody>
          <a:bodyPr wrap="square" rtlCol="0" anchor="ctr">
            <a:spAutoFit/>
          </a:bodyPr>
          <a:lstStyle/>
          <a:p>
            <a:pPr algn="ctr"/>
            <a:r>
              <a:rPr lang="en-US" sz="1350" b="1" dirty="0">
                <a:solidFill>
                  <a:schemeClr val="tx2"/>
                </a:solidFill>
              </a:rPr>
              <a:t>Company Name</a:t>
            </a:r>
          </a:p>
        </p:txBody>
      </p:sp>
      <p:sp>
        <p:nvSpPr>
          <p:cNvPr id="31" name="TextBox 30"/>
          <p:cNvSpPr txBox="1"/>
          <p:nvPr/>
        </p:nvSpPr>
        <p:spPr>
          <a:xfrm>
            <a:off x="4673736" y="4434597"/>
            <a:ext cx="1667204" cy="577081"/>
          </a:xfrm>
          <a:prstGeom prst="rect">
            <a:avLst/>
          </a:prstGeom>
          <a:noFill/>
        </p:spPr>
        <p:txBody>
          <a:bodyPr wrap="square" rtlCol="0" anchor="ctr">
            <a:spAutoFit/>
          </a:bodyPr>
          <a:lstStyle/>
          <a:p>
            <a:pPr algn="ctr"/>
            <a:r>
              <a:rPr lang="en-US" sz="1050" dirty="0">
                <a:solidFill>
                  <a:schemeClr val="tx2"/>
                </a:solidFill>
              </a:rPr>
              <a:t>Lorem ipsum dolor sit amet, consectetuer adipiscing elit. Aenean</a:t>
            </a:r>
            <a:endParaRPr lang="en-US" sz="1050" b="1" dirty="0">
              <a:solidFill>
                <a:schemeClr val="tx2"/>
              </a:solidFill>
            </a:endParaRPr>
          </a:p>
        </p:txBody>
      </p:sp>
      <p:sp>
        <p:nvSpPr>
          <p:cNvPr id="32" name="TextBox 31"/>
          <p:cNvSpPr txBox="1"/>
          <p:nvPr/>
        </p:nvSpPr>
        <p:spPr>
          <a:xfrm>
            <a:off x="6528942" y="4204897"/>
            <a:ext cx="1666494" cy="300082"/>
          </a:xfrm>
          <a:prstGeom prst="rect">
            <a:avLst/>
          </a:prstGeom>
          <a:noFill/>
        </p:spPr>
        <p:txBody>
          <a:bodyPr wrap="square" rtlCol="0" anchor="ctr">
            <a:spAutoFit/>
          </a:bodyPr>
          <a:lstStyle/>
          <a:p>
            <a:pPr algn="ctr"/>
            <a:r>
              <a:rPr lang="en-US" sz="1350" b="1" dirty="0">
                <a:solidFill>
                  <a:schemeClr val="tx2"/>
                </a:solidFill>
              </a:rPr>
              <a:t>Company Name</a:t>
            </a:r>
          </a:p>
        </p:txBody>
      </p:sp>
      <p:sp>
        <p:nvSpPr>
          <p:cNvPr id="33" name="TextBox 32"/>
          <p:cNvSpPr txBox="1"/>
          <p:nvPr/>
        </p:nvSpPr>
        <p:spPr>
          <a:xfrm>
            <a:off x="6528587" y="4434598"/>
            <a:ext cx="1667204" cy="577081"/>
          </a:xfrm>
          <a:prstGeom prst="rect">
            <a:avLst/>
          </a:prstGeom>
          <a:noFill/>
        </p:spPr>
        <p:txBody>
          <a:bodyPr wrap="square" rtlCol="0" anchor="ctr">
            <a:spAutoFit/>
          </a:bodyPr>
          <a:lstStyle/>
          <a:p>
            <a:pPr algn="ctr"/>
            <a:r>
              <a:rPr lang="en-US" sz="1050" dirty="0">
                <a:solidFill>
                  <a:schemeClr val="tx2"/>
                </a:solidFill>
              </a:rPr>
              <a:t>Lorem ipsum dolor sit amet, consectetuer adipiscing elit. Aenean</a:t>
            </a:r>
            <a:endParaRPr lang="en-US" sz="1050" b="1" dirty="0">
              <a:solidFill>
                <a:schemeClr val="tx2"/>
              </a:solidFill>
            </a:endParaRPr>
          </a:p>
        </p:txBody>
      </p:sp>
      <p:sp>
        <p:nvSpPr>
          <p:cNvPr id="34" name="TextBox 33"/>
          <p:cNvSpPr txBox="1"/>
          <p:nvPr/>
        </p:nvSpPr>
        <p:spPr>
          <a:xfrm>
            <a:off x="1713702" y="781949"/>
            <a:ext cx="5716630" cy="553998"/>
          </a:xfrm>
          <a:prstGeom prst="rect">
            <a:avLst/>
          </a:prstGeom>
          <a:noFill/>
        </p:spPr>
        <p:txBody>
          <a:bodyPr wrap="none" rtlCol="0" anchor="ctr">
            <a:spAutoFit/>
          </a:bodyPr>
          <a:lstStyle/>
          <a:p>
            <a:pPr algn="ctr"/>
            <a:r>
              <a:rPr lang="en-US" sz="3000" dirty="0">
                <a:solidFill>
                  <a:schemeClr val="accent1"/>
                </a:solidFill>
                <a:latin typeface="+mj-lt"/>
              </a:rPr>
              <a:t>Our</a:t>
            </a:r>
            <a:r>
              <a:rPr lang="en-US" sz="3000" dirty="0">
                <a:solidFill>
                  <a:schemeClr val="tx2"/>
                </a:solidFill>
                <a:latin typeface="+mj-lt"/>
              </a:rPr>
              <a:t> Clients, One Click To Change The Images</a:t>
            </a:r>
          </a:p>
        </p:txBody>
      </p:sp>
      <p:sp>
        <p:nvSpPr>
          <p:cNvPr id="35" name="TextBox 34"/>
          <p:cNvSpPr txBox="1"/>
          <p:nvPr/>
        </p:nvSpPr>
        <p:spPr>
          <a:xfrm>
            <a:off x="685801" y="1243614"/>
            <a:ext cx="7772400" cy="369332"/>
          </a:xfrm>
          <a:prstGeom prst="rect">
            <a:avLst/>
          </a:prstGeom>
          <a:noFill/>
        </p:spPr>
        <p:txBody>
          <a:bodyPr wrap="square" rtlCol="0" anchor="ctr">
            <a:spAutoFit/>
          </a:bodyPr>
          <a:lstStyle/>
          <a:p>
            <a:pPr algn="ctr"/>
            <a:r>
              <a:rPr lang="en-US" sz="900" dirty="0">
                <a:solidFill>
                  <a:schemeClr val="tx2"/>
                </a:solidFill>
              </a:rPr>
              <a:t>Lorem ipsum dolor sit amet, consectetuer adipiscing elit. Aenean commodo ligula eget dolor. </a:t>
            </a:r>
            <a:r>
              <a:rPr lang="en-US" sz="900" b="1" dirty="0">
                <a:solidFill>
                  <a:schemeClr val="accent1"/>
                </a:solidFill>
              </a:rPr>
              <a:t>Aenean massa. Cum sociis natoque penatibus </a:t>
            </a:r>
            <a:r>
              <a:rPr lang="en-US" sz="900" dirty="0">
                <a:solidFill>
                  <a:schemeClr val="tx2"/>
                </a:solidFill>
              </a:rPr>
              <a:t>magnis dis parturient montes, nascetur ridiculus mus. Donec quam felis, ultricies nec, pellentesque eu, pretium quis, sem.</a:t>
            </a:r>
          </a:p>
        </p:txBody>
      </p:sp>
    </p:spTree>
    <p:extLst>
      <p:ext uri="{BB962C8B-B14F-4D97-AF65-F5344CB8AC3E}">
        <p14:creationId xmlns:p14="http://schemas.microsoft.com/office/powerpoint/2010/main" val="426088456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4"/>
                                        </p:tgtEl>
                                        <p:attrNameLst>
                                          <p:attrName>style.visibility</p:attrName>
                                        </p:attrNameLst>
                                      </p:cBhvr>
                                      <p:to>
                                        <p:strVal val="visible"/>
                                      </p:to>
                                    </p:set>
                                    <p:animEffect transition="in" filter="fade">
                                      <p:cBhvr>
                                        <p:cTn id="7" dur="500"/>
                                        <p:tgtEl>
                                          <p:spTgt spid="24"/>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27"/>
                                        </p:tgtEl>
                                        <p:attrNameLst>
                                          <p:attrName>style.visibility</p:attrName>
                                        </p:attrNameLst>
                                      </p:cBhvr>
                                      <p:to>
                                        <p:strVal val="visible"/>
                                      </p:to>
                                    </p:set>
                                    <p:animEffect transition="in" filter="fade">
                                      <p:cBhvr>
                                        <p:cTn id="10" dur="500"/>
                                        <p:tgtEl>
                                          <p:spTgt spid="27"/>
                                        </p:tgtEl>
                                      </p:cBhvr>
                                    </p:animEffect>
                                  </p:childTnLst>
                                </p:cTn>
                              </p:par>
                            </p:childTnLst>
                          </p:cTn>
                        </p:par>
                        <p:par>
                          <p:cTn id="11" fill="hold">
                            <p:stCondLst>
                              <p:cond delay="500"/>
                            </p:stCondLst>
                            <p:childTnLst>
                              <p:par>
                                <p:cTn id="12" presetID="10" presetClass="entr" presetSubtype="0" fill="hold" grpId="0" nodeType="afterEffect">
                                  <p:stCondLst>
                                    <p:cond delay="0"/>
                                  </p:stCondLst>
                                  <p:childTnLst>
                                    <p:set>
                                      <p:cBhvr>
                                        <p:cTn id="13" dur="1" fill="hold">
                                          <p:stCondLst>
                                            <p:cond delay="0"/>
                                          </p:stCondLst>
                                        </p:cTn>
                                        <p:tgtEl>
                                          <p:spTgt spid="28"/>
                                        </p:tgtEl>
                                        <p:attrNameLst>
                                          <p:attrName>style.visibility</p:attrName>
                                        </p:attrNameLst>
                                      </p:cBhvr>
                                      <p:to>
                                        <p:strVal val="visible"/>
                                      </p:to>
                                    </p:set>
                                    <p:animEffect transition="in" filter="fade">
                                      <p:cBhvr>
                                        <p:cTn id="14" dur="500"/>
                                        <p:tgtEl>
                                          <p:spTgt spid="28"/>
                                        </p:tgtEl>
                                      </p:cBhvr>
                                    </p:animEffect>
                                  </p:childTnLst>
                                </p:cTn>
                              </p:par>
                              <p:par>
                                <p:cTn id="15" presetID="10" presetClass="entr" presetSubtype="0" fill="hold" grpId="0" nodeType="withEffect">
                                  <p:stCondLst>
                                    <p:cond delay="0"/>
                                  </p:stCondLst>
                                  <p:childTnLst>
                                    <p:set>
                                      <p:cBhvr>
                                        <p:cTn id="16" dur="1" fill="hold">
                                          <p:stCondLst>
                                            <p:cond delay="0"/>
                                          </p:stCondLst>
                                        </p:cTn>
                                        <p:tgtEl>
                                          <p:spTgt spid="29"/>
                                        </p:tgtEl>
                                        <p:attrNameLst>
                                          <p:attrName>style.visibility</p:attrName>
                                        </p:attrNameLst>
                                      </p:cBhvr>
                                      <p:to>
                                        <p:strVal val="visible"/>
                                      </p:to>
                                    </p:set>
                                    <p:animEffect transition="in" filter="fade">
                                      <p:cBhvr>
                                        <p:cTn id="17" dur="500"/>
                                        <p:tgtEl>
                                          <p:spTgt spid="29"/>
                                        </p:tgtEl>
                                      </p:cBhvr>
                                    </p:animEffect>
                                  </p:childTnLst>
                                </p:cTn>
                              </p:par>
                            </p:childTnLst>
                          </p:cTn>
                        </p:par>
                        <p:par>
                          <p:cTn id="18" fill="hold">
                            <p:stCondLst>
                              <p:cond delay="1000"/>
                            </p:stCondLst>
                            <p:childTnLst>
                              <p:par>
                                <p:cTn id="19" presetID="10" presetClass="entr" presetSubtype="0" fill="hold" grpId="0" nodeType="afterEffect">
                                  <p:stCondLst>
                                    <p:cond delay="0"/>
                                  </p:stCondLst>
                                  <p:childTnLst>
                                    <p:set>
                                      <p:cBhvr>
                                        <p:cTn id="20" dur="1" fill="hold">
                                          <p:stCondLst>
                                            <p:cond delay="0"/>
                                          </p:stCondLst>
                                        </p:cTn>
                                        <p:tgtEl>
                                          <p:spTgt spid="30"/>
                                        </p:tgtEl>
                                        <p:attrNameLst>
                                          <p:attrName>style.visibility</p:attrName>
                                        </p:attrNameLst>
                                      </p:cBhvr>
                                      <p:to>
                                        <p:strVal val="visible"/>
                                      </p:to>
                                    </p:set>
                                    <p:animEffect transition="in" filter="fade">
                                      <p:cBhvr>
                                        <p:cTn id="21" dur="500"/>
                                        <p:tgtEl>
                                          <p:spTgt spid="30"/>
                                        </p:tgtEl>
                                      </p:cBhvr>
                                    </p:animEffect>
                                  </p:childTnLst>
                                </p:cTn>
                              </p:par>
                              <p:par>
                                <p:cTn id="22" presetID="10" presetClass="entr" presetSubtype="0" fill="hold" grpId="0" nodeType="withEffect">
                                  <p:stCondLst>
                                    <p:cond delay="0"/>
                                  </p:stCondLst>
                                  <p:childTnLst>
                                    <p:set>
                                      <p:cBhvr>
                                        <p:cTn id="23" dur="1" fill="hold">
                                          <p:stCondLst>
                                            <p:cond delay="0"/>
                                          </p:stCondLst>
                                        </p:cTn>
                                        <p:tgtEl>
                                          <p:spTgt spid="31"/>
                                        </p:tgtEl>
                                        <p:attrNameLst>
                                          <p:attrName>style.visibility</p:attrName>
                                        </p:attrNameLst>
                                      </p:cBhvr>
                                      <p:to>
                                        <p:strVal val="visible"/>
                                      </p:to>
                                    </p:set>
                                    <p:animEffect transition="in" filter="fade">
                                      <p:cBhvr>
                                        <p:cTn id="24" dur="500"/>
                                        <p:tgtEl>
                                          <p:spTgt spid="31"/>
                                        </p:tgtEl>
                                      </p:cBhvr>
                                    </p:animEffect>
                                  </p:childTnLst>
                                </p:cTn>
                              </p:par>
                            </p:childTnLst>
                          </p:cTn>
                        </p:par>
                        <p:par>
                          <p:cTn id="25" fill="hold">
                            <p:stCondLst>
                              <p:cond delay="1500"/>
                            </p:stCondLst>
                            <p:childTnLst>
                              <p:par>
                                <p:cTn id="26" presetID="10" presetClass="entr" presetSubtype="0" fill="hold" grpId="0" nodeType="afterEffect">
                                  <p:stCondLst>
                                    <p:cond delay="0"/>
                                  </p:stCondLst>
                                  <p:childTnLst>
                                    <p:set>
                                      <p:cBhvr>
                                        <p:cTn id="27" dur="1" fill="hold">
                                          <p:stCondLst>
                                            <p:cond delay="0"/>
                                          </p:stCondLst>
                                        </p:cTn>
                                        <p:tgtEl>
                                          <p:spTgt spid="32"/>
                                        </p:tgtEl>
                                        <p:attrNameLst>
                                          <p:attrName>style.visibility</p:attrName>
                                        </p:attrNameLst>
                                      </p:cBhvr>
                                      <p:to>
                                        <p:strVal val="visible"/>
                                      </p:to>
                                    </p:set>
                                    <p:animEffect transition="in" filter="fade">
                                      <p:cBhvr>
                                        <p:cTn id="28" dur="500"/>
                                        <p:tgtEl>
                                          <p:spTgt spid="32"/>
                                        </p:tgtEl>
                                      </p:cBhvr>
                                    </p:animEffect>
                                  </p:childTnLst>
                                </p:cTn>
                              </p:par>
                              <p:par>
                                <p:cTn id="29" presetID="10" presetClass="entr" presetSubtype="0" fill="hold" grpId="0" nodeType="withEffect">
                                  <p:stCondLst>
                                    <p:cond delay="0"/>
                                  </p:stCondLst>
                                  <p:childTnLst>
                                    <p:set>
                                      <p:cBhvr>
                                        <p:cTn id="30" dur="1" fill="hold">
                                          <p:stCondLst>
                                            <p:cond delay="0"/>
                                          </p:stCondLst>
                                        </p:cTn>
                                        <p:tgtEl>
                                          <p:spTgt spid="33"/>
                                        </p:tgtEl>
                                        <p:attrNameLst>
                                          <p:attrName>style.visibility</p:attrName>
                                        </p:attrNameLst>
                                      </p:cBhvr>
                                      <p:to>
                                        <p:strVal val="visible"/>
                                      </p:to>
                                    </p:set>
                                    <p:animEffect transition="in" filter="fade">
                                      <p:cBhvr>
                                        <p:cTn id="31" dur="500"/>
                                        <p:tgtEl>
                                          <p:spTgt spid="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p:bldP spid="27" grpId="0"/>
      <p:bldP spid="28" grpId="0"/>
      <p:bldP spid="29" grpId="0"/>
      <p:bldP spid="30" grpId="0"/>
      <p:bldP spid="31" grpId="0"/>
      <p:bldP spid="32" grpId="0"/>
      <p:bldP spid="33" grpId="0"/>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ext Placeholder 4"/>
          <p:cNvSpPr txBox="1">
            <a:spLocks/>
          </p:cNvSpPr>
          <p:nvPr/>
        </p:nvSpPr>
        <p:spPr>
          <a:xfrm>
            <a:off x="1151991" y="4625623"/>
            <a:ext cx="2732485" cy="686675"/>
          </a:xfrm>
          <a:prstGeom prst="rect">
            <a:avLst/>
          </a:prstGeom>
        </p:spPr>
        <p:txBody>
          <a:bodyPr>
            <a:noAutofit/>
          </a:bodyPr>
          <a:lstStyle>
            <a:lvl1pPr marL="0" indent="0" algn="just" defTabSz="685800" rtl="0" eaLnBrk="1" latinLnBrk="0" hangingPunct="1">
              <a:lnSpc>
                <a:spcPct val="100000"/>
              </a:lnSpc>
              <a:spcBef>
                <a:spcPts val="0"/>
              </a:spcBef>
              <a:buFont typeface="Arial" panose="020B0604020202020204" pitchFamily="34" charset="0"/>
              <a:buNone/>
              <a:defRPr sz="1000" b="0" kern="1200">
                <a:solidFill>
                  <a:schemeClr val="tx2"/>
                </a:solidFill>
                <a:latin typeface="+mj-lt"/>
                <a:ea typeface="+mn-ea"/>
                <a:cs typeface="+mn-cs"/>
              </a:defRPr>
            </a:lvl1pPr>
            <a:lvl2pPr marL="0" indent="0" algn="l" defTabSz="685800" rtl="0" eaLnBrk="1" latinLnBrk="0" hangingPunct="1">
              <a:lnSpc>
                <a:spcPct val="90000"/>
              </a:lnSpc>
              <a:spcBef>
                <a:spcPts val="0"/>
              </a:spcBef>
              <a:buFont typeface="Arial" panose="020B0604020202020204" pitchFamily="34" charset="0"/>
              <a:buNone/>
              <a:defRPr sz="1100" kern="1200">
                <a:solidFill>
                  <a:schemeClr val="tx2"/>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algn="ctr"/>
            <a:r>
              <a:rPr lang="en-US" sz="1050" dirty="0">
                <a:latin typeface="+mn-lt"/>
              </a:rPr>
              <a:t>Lorem ipsum dolor sit amet, consectetuer adipiscing elit. Aenean commodo ligula eget dolor</a:t>
            </a:r>
          </a:p>
        </p:txBody>
      </p:sp>
      <p:sp>
        <p:nvSpPr>
          <p:cNvPr id="9" name="Text Placeholder 4"/>
          <p:cNvSpPr txBox="1">
            <a:spLocks/>
          </p:cNvSpPr>
          <p:nvPr/>
        </p:nvSpPr>
        <p:spPr>
          <a:xfrm>
            <a:off x="1151991" y="4119875"/>
            <a:ext cx="2732485" cy="277443"/>
          </a:xfrm>
          <a:prstGeom prst="rect">
            <a:avLst/>
          </a:prstGeom>
        </p:spPr>
        <p:txBody>
          <a:bodyPr>
            <a:noAutofit/>
          </a:bodyPr>
          <a:lstStyle>
            <a:lvl1pPr marL="0" indent="0" algn="just" defTabSz="685800" rtl="0" eaLnBrk="1" latinLnBrk="0" hangingPunct="1">
              <a:lnSpc>
                <a:spcPct val="100000"/>
              </a:lnSpc>
              <a:spcBef>
                <a:spcPts val="0"/>
              </a:spcBef>
              <a:buFont typeface="Arial" panose="020B0604020202020204" pitchFamily="34" charset="0"/>
              <a:buNone/>
              <a:defRPr sz="1000" b="0" kern="1200">
                <a:solidFill>
                  <a:schemeClr val="tx2"/>
                </a:solidFill>
                <a:latin typeface="+mj-lt"/>
                <a:ea typeface="+mn-ea"/>
                <a:cs typeface="+mn-cs"/>
              </a:defRPr>
            </a:lvl1pPr>
            <a:lvl2pPr marL="0" indent="0" algn="l" defTabSz="685800" rtl="0" eaLnBrk="1" latinLnBrk="0" hangingPunct="1">
              <a:lnSpc>
                <a:spcPct val="90000"/>
              </a:lnSpc>
              <a:spcBef>
                <a:spcPts val="0"/>
              </a:spcBef>
              <a:buFont typeface="Arial" panose="020B0604020202020204" pitchFamily="34" charset="0"/>
              <a:buNone/>
              <a:defRPr sz="1100" kern="1200">
                <a:solidFill>
                  <a:schemeClr val="tx2"/>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algn="ctr"/>
            <a:r>
              <a:rPr lang="en-US" sz="1350" b="1" dirty="0">
                <a:latin typeface="+mn-lt"/>
              </a:rPr>
              <a:t>John Smith</a:t>
            </a:r>
          </a:p>
        </p:txBody>
      </p:sp>
      <p:sp>
        <p:nvSpPr>
          <p:cNvPr id="10" name="Text Placeholder 4"/>
          <p:cNvSpPr txBox="1">
            <a:spLocks/>
          </p:cNvSpPr>
          <p:nvPr/>
        </p:nvSpPr>
        <p:spPr>
          <a:xfrm>
            <a:off x="1151991" y="4379552"/>
            <a:ext cx="2732485" cy="280613"/>
          </a:xfrm>
          <a:prstGeom prst="rect">
            <a:avLst/>
          </a:prstGeom>
        </p:spPr>
        <p:txBody>
          <a:bodyPr>
            <a:noAutofit/>
          </a:bodyPr>
          <a:lstStyle>
            <a:lvl1pPr marL="0" indent="0" algn="just" defTabSz="685800" rtl="0" eaLnBrk="1" latinLnBrk="0" hangingPunct="1">
              <a:lnSpc>
                <a:spcPct val="100000"/>
              </a:lnSpc>
              <a:spcBef>
                <a:spcPts val="0"/>
              </a:spcBef>
              <a:buFont typeface="Arial" panose="020B0604020202020204" pitchFamily="34" charset="0"/>
              <a:buNone/>
              <a:defRPr sz="1000" b="0" kern="1200">
                <a:solidFill>
                  <a:schemeClr val="tx2"/>
                </a:solidFill>
                <a:latin typeface="+mj-lt"/>
                <a:ea typeface="+mn-ea"/>
                <a:cs typeface="+mn-cs"/>
              </a:defRPr>
            </a:lvl1pPr>
            <a:lvl2pPr marL="0" indent="0" algn="l" defTabSz="685800" rtl="0" eaLnBrk="1" latinLnBrk="0" hangingPunct="1">
              <a:lnSpc>
                <a:spcPct val="90000"/>
              </a:lnSpc>
              <a:spcBef>
                <a:spcPts val="0"/>
              </a:spcBef>
              <a:buFont typeface="Arial" panose="020B0604020202020204" pitchFamily="34" charset="0"/>
              <a:buNone/>
              <a:defRPr sz="1100" kern="1200">
                <a:solidFill>
                  <a:schemeClr val="tx2"/>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algn="ctr"/>
            <a:r>
              <a:rPr lang="en-US" sz="1050" dirty="0">
                <a:latin typeface="+mn-lt"/>
              </a:rPr>
              <a:t>Company name – Job Title</a:t>
            </a:r>
          </a:p>
        </p:txBody>
      </p:sp>
      <p:sp>
        <p:nvSpPr>
          <p:cNvPr id="13" name="TextBox 12"/>
          <p:cNvSpPr txBox="1"/>
          <p:nvPr/>
        </p:nvSpPr>
        <p:spPr>
          <a:xfrm>
            <a:off x="3649325" y="781949"/>
            <a:ext cx="1845377" cy="553998"/>
          </a:xfrm>
          <a:prstGeom prst="rect">
            <a:avLst/>
          </a:prstGeom>
          <a:noFill/>
        </p:spPr>
        <p:txBody>
          <a:bodyPr wrap="none" rtlCol="0" anchor="ctr">
            <a:spAutoFit/>
          </a:bodyPr>
          <a:lstStyle/>
          <a:p>
            <a:pPr algn="ctr"/>
            <a:r>
              <a:rPr lang="en-US" sz="3000" dirty="0">
                <a:solidFill>
                  <a:schemeClr val="tx2"/>
                </a:solidFill>
                <a:latin typeface="+mj-lt"/>
              </a:rPr>
              <a:t>Testimonials</a:t>
            </a:r>
          </a:p>
        </p:txBody>
      </p:sp>
      <p:sp>
        <p:nvSpPr>
          <p:cNvPr id="14" name="TextBox 13"/>
          <p:cNvSpPr txBox="1"/>
          <p:nvPr/>
        </p:nvSpPr>
        <p:spPr>
          <a:xfrm>
            <a:off x="685801" y="1243614"/>
            <a:ext cx="7772400" cy="369332"/>
          </a:xfrm>
          <a:prstGeom prst="rect">
            <a:avLst/>
          </a:prstGeom>
          <a:noFill/>
        </p:spPr>
        <p:txBody>
          <a:bodyPr wrap="square" rtlCol="0" anchor="ctr">
            <a:spAutoFit/>
          </a:bodyPr>
          <a:lstStyle/>
          <a:p>
            <a:pPr algn="ctr"/>
            <a:r>
              <a:rPr lang="en-US" sz="900" dirty="0">
                <a:solidFill>
                  <a:schemeClr val="tx2"/>
                </a:solidFill>
              </a:rPr>
              <a:t>Lorem ipsum dolor sit amet, consectetuer adipiscing elit. Aenean commodo ligula eget dolor. </a:t>
            </a:r>
            <a:r>
              <a:rPr lang="en-US" sz="900" b="1" dirty="0">
                <a:solidFill>
                  <a:schemeClr val="accent1"/>
                </a:solidFill>
              </a:rPr>
              <a:t>Aenean massa. Cum sociis natoque penatibus </a:t>
            </a:r>
            <a:r>
              <a:rPr lang="en-US" sz="900" dirty="0">
                <a:solidFill>
                  <a:schemeClr val="tx2"/>
                </a:solidFill>
              </a:rPr>
              <a:t>magnis dis parturient montes, nascetur ridiculus mus. Donec quam felis, ultricies nec, pellentesque eu, pretium quis, sem.</a:t>
            </a:r>
          </a:p>
        </p:txBody>
      </p:sp>
      <p:sp>
        <p:nvSpPr>
          <p:cNvPr id="19" name="Text Placeholder 4"/>
          <p:cNvSpPr txBox="1">
            <a:spLocks/>
          </p:cNvSpPr>
          <p:nvPr/>
        </p:nvSpPr>
        <p:spPr>
          <a:xfrm>
            <a:off x="5263983" y="4608305"/>
            <a:ext cx="2732485" cy="686675"/>
          </a:xfrm>
          <a:prstGeom prst="rect">
            <a:avLst/>
          </a:prstGeom>
        </p:spPr>
        <p:txBody>
          <a:bodyPr>
            <a:noAutofit/>
          </a:bodyPr>
          <a:lstStyle>
            <a:lvl1pPr marL="0" indent="0" algn="just" defTabSz="685800" rtl="0" eaLnBrk="1" latinLnBrk="0" hangingPunct="1">
              <a:lnSpc>
                <a:spcPct val="100000"/>
              </a:lnSpc>
              <a:spcBef>
                <a:spcPts val="0"/>
              </a:spcBef>
              <a:buFont typeface="Arial" panose="020B0604020202020204" pitchFamily="34" charset="0"/>
              <a:buNone/>
              <a:defRPr sz="1000" b="0" kern="1200">
                <a:solidFill>
                  <a:schemeClr val="tx2"/>
                </a:solidFill>
                <a:latin typeface="+mj-lt"/>
                <a:ea typeface="+mn-ea"/>
                <a:cs typeface="+mn-cs"/>
              </a:defRPr>
            </a:lvl1pPr>
            <a:lvl2pPr marL="0" indent="0" algn="l" defTabSz="685800" rtl="0" eaLnBrk="1" latinLnBrk="0" hangingPunct="1">
              <a:lnSpc>
                <a:spcPct val="90000"/>
              </a:lnSpc>
              <a:spcBef>
                <a:spcPts val="0"/>
              </a:spcBef>
              <a:buFont typeface="Arial" panose="020B0604020202020204" pitchFamily="34" charset="0"/>
              <a:buNone/>
              <a:defRPr sz="1100" kern="1200">
                <a:solidFill>
                  <a:schemeClr val="tx2"/>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algn="ctr"/>
            <a:r>
              <a:rPr lang="en-US" sz="1050" dirty="0">
                <a:latin typeface="+mn-lt"/>
              </a:rPr>
              <a:t>Lorem ipsum dolor sit amet, consectetuer adipiscing elit. Aenean commodo ligula eget dolor</a:t>
            </a:r>
          </a:p>
        </p:txBody>
      </p:sp>
      <p:sp>
        <p:nvSpPr>
          <p:cNvPr id="20" name="Text Placeholder 4"/>
          <p:cNvSpPr txBox="1">
            <a:spLocks/>
          </p:cNvSpPr>
          <p:nvPr/>
        </p:nvSpPr>
        <p:spPr>
          <a:xfrm>
            <a:off x="5263983" y="4102557"/>
            <a:ext cx="2732485" cy="277443"/>
          </a:xfrm>
          <a:prstGeom prst="rect">
            <a:avLst/>
          </a:prstGeom>
        </p:spPr>
        <p:txBody>
          <a:bodyPr>
            <a:noAutofit/>
          </a:bodyPr>
          <a:lstStyle>
            <a:lvl1pPr marL="0" indent="0" algn="just" defTabSz="685800" rtl="0" eaLnBrk="1" latinLnBrk="0" hangingPunct="1">
              <a:lnSpc>
                <a:spcPct val="100000"/>
              </a:lnSpc>
              <a:spcBef>
                <a:spcPts val="0"/>
              </a:spcBef>
              <a:buFont typeface="Arial" panose="020B0604020202020204" pitchFamily="34" charset="0"/>
              <a:buNone/>
              <a:defRPr sz="1000" b="0" kern="1200">
                <a:solidFill>
                  <a:schemeClr val="tx2"/>
                </a:solidFill>
                <a:latin typeface="+mj-lt"/>
                <a:ea typeface="+mn-ea"/>
                <a:cs typeface="+mn-cs"/>
              </a:defRPr>
            </a:lvl1pPr>
            <a:lvl2pPr marL="0" indent="0" algn="l" defTabSz="685800" rtl="0" eaLnBrk="1" latinLnBrk="0" hangingPunct="1">
              <a:lnSpc>
                <a:spcPct val="90000"/>
              </a:lnSpc>
              <a:spcBef>
                <a:spcPts val="0"/>
              </a:spcBef>
              <a:buFont typeface="Arial" panose="020B0604020202020204" pitchFamily="34" charset="0"/>
              <a:buNone/>
              <a:defRPr sz="1100" kern="1200">
                <a:solidFill>
                  <a:schemeClr val="tx2"/>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algn="ctr"/>
            <a:r>
              <a:rPr lang="en-US" sz="1350" b="1" dirty="0">
                <a:latin typeface="+mn-lt"/>
              </a:rPr>
              <a:t>John Smith</a:t>
            </a:r>
          </a:p>
        </p:txBody>
      </p:sp>
      <p:sp>
        <p:nvSpPr>
          <p:cNvPr id="21" name="Text Placeholder 4"/>
          <p:cNvSpPr txBox="1">
            <a:spLocks/>
          </p:cNvSpPr>
          <p:nvPr/>
        </p:nvSpPr>
        <p:spPr>
          <a:xfrm>
            <a:off x="5263983" y="4362235"/>
            <a:ext cx="2732485" cy="280613"/>
          </a:xfrm>
          <a:prstGeom prst="rect">
            <a:avLst/>
          </a:prstGeom>
        </p:spPr>
        <p:txBody>
          <a:bodyPr>
            <a:noAutofit/>
          </a:bodyPr>
          <a:lstStyle>
            <a:lvl1pPr marL="0" indent="0" algn="just" defTabSz="685800" rtl="0" eaLnBrk="1" latinLnBrk="0" hangingPunct="1">
              <a:lnSpc>
                <a:spcPct val="100000"/>
              </a:lnSpc>
              <a:spcBef>
                <a:spcPts val="0"/>
              </a:spcBef>
              <a:buFont typeface="Arial" panose="020B0604020202020204" pitchFamily="34" charset="0"/>
              <a:buNone/>
              <a:defRPr sz="1000" b="0" kern="1200">
                <a:solidFill>
                  <a:schemeClr val="tx2"/>
                </a:solidFill>
                <a:latin typeface="+mj-lt"/>
                <a:ea typeface="+mn-ea"/>
                <a:cs typeface="+mn-cs"/>
              </a:defRPr>
            </a:lvl1pPr>
            <a:lvl2pPr marL="0" indent="0" algn="l" defTabSz="685800" rtl="0" eaLnBrk="1" latinLnBrk="0" hangingPunct="1">
              <a:lnSpc>
                <a:spcPct val="90000"/>
              </a:lnSpc>
              <a:spcBef>
                <a:spcPts val="0"/>
              </a:spcBef>
              <a:buFont typeface="Arial" panose="020B0604020202020204" pitchFamily="34" charset="0"/>
              <a:buNone/>
              <a:defRPr sz="1100" kern="1200">
                <a:solidFill>
                  <a:schemeClr val="tx2"/>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algn="ctr"/>
            <a:r>
              <a:rPr lang="en-US" sz="1050" dirty="0">
                <a:latin typeface="+mn-lt"/>
              </a:rPr>
              <a:t>Company name – Job Title</a:t>
            </a:r>
          </a:p>
        </p:txBody>
      </p:sp>
      <p:sp>
        <p:nvSpPr>
          <p:cNvPr id="2" name="Picture Placeholder 1"/>
          <p:cNvSpPr>
            <a:spLocks noGrp="1"/>
          </p:cNvSpPr>
          <p:nvPr>
            <p:ph type="pic" sz="quarter" idx="10"/>
          </p:nvPr>
        </p:nvSpPr>
        <p:spPr/>
      </p:sp>
      <p:sp>
        <p:nvSpPr>
          <p:cNvPr id="3" name="Picture Placeholder 2"/>
          <p:cNvSpPr>
            <a:spLocks noGrp="1"/>
          </p:cNvSpPr>
          <p:nvPr>
            <p:ph type="pic" sz="quarter" idx="11"/>
          </p:nvPr>
        </p:nvSpPr>
        <p:spPr/>
      </p:sp>
    </p:spTree>
    <p:extLst>
      <p:ext uri="{BB962C8B-B14F-4D97-AF65-F5344CB8AC3E}">
        <p14:creationId xmlns:p14="http://schemas.microsoft.com/office/powerpoint/2010/main" val="70768687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fade">
                                      <p:cBhvr>
                                        <p:cTn id="7" dur="500"/>
                                        <p:tgtEl>
                                          <p:spTgt spid="9"/>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10"/>
                                        </p:tgtEl>
                                        <p:attrNameLst>
                                          <p:attrName>style.visibility</p:attrName>
                                        </p:attrNameLst>
                                      </p:cBhvr>
                                      <p:to>
                                        <p:strVal val="visible"/>
                                      </p:to>
                                    </p:set>
                                    <p:animEffect transition="in" filter="fade">
                                      <p:cBhvr>
                                        <p:cTn id="10" dur="500"/>
                                        <p:tgtEl>
                                          <p:spTgt spid="10"/>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8"/>
                                        </p:tgtEl>
                                        <p:attrNameLst>
                                          <p:attrName>style.visibility</p:attrName>
                                        </p:attrNameLst>
                                      </p:cBhvr>
                                      <p:to>
                                        <p:strVal val="visible"/>
                                      </p:to>
                                    </p:set>
                                    <p:animEffect transition="in" filter="fade">
                                      <p:cBhvr>
                                        <p:cTn id="13" dur="500"/>
                                        <p:tgtEl>
                                          <p:spTgt spid="8"/>
                                        </p:tgtEl>
                                      </p:cBhvr>
                                    </p:animEffect>
                                  </p:childTnLst>
                                </p:cTn>
                              </p:par>
                            </p:childTnLst>
                          </p:cTn>
                        </p:par>
                        <p:par>
                          <p:cTn id="14" fill="hold">
                            <p:stCondLst>
                              <p:cond delay="500"/>
                            </p:stCondLst>
                            <p:childTnLst>
                              <p:par>
                                <p:cTn id="15" presetID="10" presetClass="entr" presetSubtype="0" fill="hold" grpId="0" nodeType="afterEffect">
                                  <p:stCondLst>
                                    <p:cond delay="0"/>
                                  </p:stCondLst>
                                  <p:childTnLst>
                                    <p:set>
                                      <p:cBhvr>
                                        <p:cTn id="16" dur="1" fill="hold">
                                          <p:stCondLst>
                                            <p:cond delay="0"/>
                                          </p:stCondLst>
                                        </p:cTn>
                                        <p:tgtEl>
                                          <p:spTgt spid="19"/>
                                        </p:tgtEl>
                                        <p:attrNameLst>
                                          <p:attrName>style.visibility</p:attrName>
                                        </p:attrNameLst>
                                      </p:cBhvr>
                                      <p:to>
                                        <p:strVal val="visible"/>
                                      </p:to>
                                    </p:set>
                                    <p:animEffect transition="in" filter="fade">
                                      <p:cBhvr>
                                        <p:cTn id="17" dur="500"/>
                                        <p:tgtEl>
                                          <p:spTgt spid="19"/>
                                        </p:tgtEl>
                                      </p:cBhvr>
                                    </p:animEffect>
                                  </p:childTnLst>
                                </p:cTn>
                              </p:par>
                              <p:par>
                                <p:cTn id="18" presetID="10" presetClass="entr" presetSubtype="0" fill="hold" grpId="0" nodeType="withEffect">
                                  <p:stCondLst>
                                    <p:cond delay="0"/>
                                  </p:stCondLst>
                                  <p:childTnLst>
                                    <p:set>
                                      <p:cBhvr>
                                        <p:cTn id="19" dur="1" fill="hold">
                                          <p:stCondLst>
                                            <p:cond delay="0"/>
                                          </p:stCondLst>
                                        </p:cTn>
                                        <p:tgtEl>
                                          <p:spTgt spid="20"/>
                                        </p:tgtEl>
                                        <p:attrNameLst>
                                          <p:attrName>style.visibility</p:attrName>
                                        </p:attrNameLst>
                                      </p:cBhvr>
                                      <p:to>
                                        <p:strVal val="visible"/>
                                      </p:to>
                                    </p:set>
                                    <p:animEffect transition="in" filter="fade">
                                      <p:cBhvr>
                                        <p:cTn id="20" dur="500"/>
                                        <p:tgtEl>
                                          <p:spTgt spid="20"/>
                                        </p:tgtEl>
                                      </p:cBhvr>
                                    </p:animEffect>
                                  </p:childTnLst>
                                </p:cTn>
                              </p:par>
                              <p:par>
                                <p:cTn id="21" presetID="10" presetClass="entr" presetSubtype="0" fill="hold" grpId="0" nodeType="withEffect">
                                  <p:stCondLst>
                                    <p:cond delay="0"/>
                                  </p:stCondLst>
                                  <p:childTnLst>
                                    <p:set>
                                      <p:cBhvr>
                                        <p:cTn id="22" dur="1" fill="hold">
                                          <p:stCondLst>
                                            <p:cond delay="0"/>
                                          </p:stCondLst>
                                        </p:cTn>
                                        <p:tgtEl>
                                          <p:spTgt spid="21"/>
                                        </p:tgtEl>
                                        <p:attrNameLst>
                                          <p:attrName>style.visibility</p:attrName>
                                        </p:attrNameLst>
                                      </p:cBhvr>
                                      <p:to>
                                        <p:strVal val="visible"/>
                                      </p:to>
                                    </p:set>
                                    <p:animEffect transition="in" filter="fade">
                                      <p:cBhvr>
                                        <p:cTn id="23"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9" grpId="0"/>
      <p:bldP spid="10" grpId="0"/>
      <p:bldP spid="19" grpId="0"/>
      <p:bldP spid="20" grpId="0"/>
      <p:bldP spid="21" grpId="0"/>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Table 1"/>
          <p:cNvGraphicFramePr>
            <a:graphicFrameLocks noGrp="1"/>
          </p:cNvGraphicFramePr>
          <p:nvPr>
            <p:extLst/>
          </p:nvPr>
        </p:nvGraphicFramePr>
        <p:xfrm>
          <a:off x="685801" y="2423409"/>
          <a:ext cx="7772400" cy="2576715"/>
        </p:xfrm>
        <a:graphic>
          <a:graphicData uri="http://schemas.openxmlformats.org/drawingml/2006/table">
            <a:tbl>
              <a:tblPr firstRow="1" bandRow="1">
                <a:tableStyleId>{F5AB1C69-6EDB-4FF4-983F-18BD219EF322}</a:tableStyleId>
              </a:tblPr>
              <a:tblGrid>
                <a:gridCol w="2498624"/>
                <a:gridCol w="1318444"/>
                <a:gridCol w="1318444"/>
                <a:gridCol w="1318444"/>
                <a:gridCol w="1318444"/>
              </a:tblGrid>
              <a:tr h="439221">
                <a:tc>
                  <a:txBody>
                    <a:bodyPr/>
                    <a:lstStyle/>
                    <a:p>
                      <a:pPr algn="ctr"/>
                      <a:r>
                        <a:rPr lang="en-US" sz="1100" dirty="0" smtClean="0">
                          <a:solidFill>
                            <a:schemeClr val="bg2"/>
                          </a:solidFill>
                        </a:rPr>
                        <a:t>2015</a:t>
                      </a:r>
                      <a:endParaRPr lang="en-US" sz="1100" dirty="0">
                        <a:solidFill>
                          <a:schemeClr val="bg2"/>
                        </a:solidFill>
                      </a:endParaRPr>
                    </a:p>
                  </a:txBody>
                  <a:tcPr marL="68580" marR="68580" marT="34290" marB="34290" anchor="ctr">
                    <a:solidFill>
                      <a:schemeClr val="accent2"/>
                    </a:solidFill>
                  </a:tcPr>
                </a:tc>
                <a:tc>
                  <a:txBody>
                    <a:bodyPr/>
                    <a:lstStyle/>
                    <a:p>
                      <a:pPr algn="ctr"/>
                      <a:r>
                        <a:rPr lang="en-US" sz="1100" dirty="0" smtClean="0">
                          <a:solidFill>
                            <a:schemeClr val="bg2"/>
                          </a:solidFill>
                        </a:rPr>
                        <a:t>Fist</a:t>
                      </a:r>
                      <a:r>
                        <a:rPr lang="en-US" sz="1100" baseline="0" dirty="0" smtClean="0">
                          <a:solidFill>
                            <a:schemeClr val="bg2"/>
                          </a:solidFill>
                        </a:rPr>
                        <a:t> Quarter</a:t>
                      </a:r>
                      <a:endParaRPr lang="en-US" sz="1100" dirty="0">
                        <a:solidFill>
                          <a:schemeClr val="bg2"/>
                        </a:solidFill>
                      </a:endParaRPr>
                    </a:p>
                  </a:txBody>
                  <a:tcPr marL="68580" marR="68580" marT="34290" marB="34290" anchor="ctr">
                    <a:solidFill>
                      <a:schemeClr val="accent2"/>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1100" baseline="0" dirty="0" smtClean="0">
                          <a:solidFill>
                            <a:schemeClr val="bg2"/>
                          </a:solidFill>
                        </a:rPr>
                        <a:t>Second Quarter</a:t>
                      </a:r>
                      <a:endParaRPr lang="en-US" sz="1100" dirty="0" smtClean="0">
                        <a:solidFill>
                          <a:schemeClr val="bg2"/>
                        </a:solidFill>
                      </a:endParaRPr>
                    </a:p>
                  </a:txBody>
                  <a:tcPr marL="68580" marR="68580" marT="34290" marB="34290" anchor="ctr">
                    <a:solidFill>
                      <a:schemeClr val="accent2"/>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1100" baseline="0" dirty="0" smtClean="0">
                          <a:solidFill>
                            <a:schemeClr val="bg2"/>
                          </a:solidFill>
                        </a:rPr>
                        <a:t>Third Quarter</a:t>
                      </a:r>
                      <a:endParaRPr lang="en-US" sz="1100" dirty="0" smtClean="0">
                        <a:solidFill>
                          <a:schemeClr val="bg2"/>
                        </a:solidFill>
                      </a:endParaRPr>
                    </a:p>
                  </a:txBody>
                  <a:tcPr marL="68580" marR="68580" marT="34290" marB="34290" anchor="ctr">
                    <a:solidFill>
                      <a:schemeClr val="accent2"/>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1100" baseline="0" dirty="0" smtClean="0">
                          <a:solidFill>
                            <a:schemeClr val="bg2"/>
                          </a:solidFill>
                        </a:rPr>
                        <a:t>Fourth Quarter</a:t>
                      </a:r>
                      <a:endParaRPr lang="en-US" sz="1100" dirty="0" smtClean="0">
                        <a:solidFill>
                          <a:schemeClr val="bg2"/>
                        </a:solidFill>
                      </a:endParaRPr>
                    </a:p>
                  </a:txBody>
                  <a:tcPr marL="68580" marR="68580" marT="34290" marB="34290" anchor="ctr">
                    <a:solidFill>
                      <a:schemeClr val="accent2"/>
                    </a:solidFill>
                  </a:tcPr>
                </a:tc>
              </a:tr>
              <a:tr h="356249">
                <a:tc>
                  <a:txBody>
                    <a:bodyPr/>
                    <a:lstStyle/>
                    <a:p>
                      <a:pPr algn="ctr"/>
                      <a:r>
                        <a:rPr lang="en-US" sz="1100" dirty="0" smtClean="0">
                          <a:solidFill>
                            <a:schemeClr val="bg2"/>
                          </a:solidFill>
                        </a:rPr>
                        <a:t>Task</a:t>
                      </a:r>
                      <a:r>
                        <a:rPr lang="en-US" sz="1100" baseline="0" dirty="0" smtClean="0">
                          <a:solidFill>
                            <a:schemeClr val="bg2"/>
                          </a:solidFill>
                        </a:rPr>
                        <a:t> title</a:t>
                      </a:r>
                      <a:endParaRPr lang="en-US" sz="1100" dirty="0">
                        <a:solidFill>
                          <a:schemeClr val="bg2"/>
                        </a:solidFill>
                      </a:endParaRPr>
                    </a:p>
                  </a:txBody>
                  <a:tcPr marL="68580" marR="68580" marT="34290" marB="34290" anchor="ctr">
                    <a:solidFill>
                      <a:schemeClr val="accent2"/>
                    </a:solidFill>
                  </a:tcPr>
                </a:tc>
                <a:tc>
                  <a:txBody>
                    <a:bodyPr/>
                    <a:lstStyle/>
                    <a:p>
                      <a:pPr algn="ctr"/>
                      <a:endParaRPr lang="en-US" sz="1100" dirty="0"/>
                    </a:p>
                  </a:txBody>
                  <a:tcPr marL="68580" marR="68580" marT="34290" marB="34290" anchor="ctr"/>
                </a:tc>
                <a:tc>
                  <a:txBody>
                    <a:bodyPr/>
                    <a:lstStyle/>
                    <a:p>
                      <a:pPr algn="ctr"/>
                      <a:endParaRPr lang="en-US" sz="1100" dirty="0"/>
                    </a:p>
                  </a:txBody>
                  <a:tcPr marL="68580" marR="68580" marT="34290" marB="34290" anchor="ctr"/>
                </a:tc>
                <a:tc>
                  <a:txBody>
                    <a:bodyPr/>
                    <a:lstStyle/>
                    <a:p>
                      <a:pPr algn="ctr"/>
                      <a:endParaRPr lang="en-US" sz="1100" dirty="0"/>
                    </a:p>
                  </a:txBody>
                  <a:tcPr marL="68580" marR="68580" marT="34290" marB="34290" anchor="ctr"/>
                </a:tc>
                <a:tc>
                  <a:txBody>
                    <a:bodyPr/>
                    <a:lstStyle/>
                    <a:p>
                      <a:pPr algn="ctr"/>
                      <a:endParaRPr lang="en-US" sz="1100" dirty="0"/>
                    </a:p>
                  </a:txBody>
                  <a:tcPr marL="68580" marR="68580" marT="34290" marB="34290" anchor="ctr"/>
                </a:tc>
              </a:tr>
              <a:tr h="356249">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1100" dirty="0" smtClean="0">
                          <a:solidFill>
                            <a:schemeClr val="bg2"/>
                          </a:solidFill>
                        </a:rPr>
                        <a:t>Task</a:t>
                      </a:r>
                      <a:r>
                        <a:rPr lang="en-US" sz="1100" baseline="0" dirty="0" smtClean="0">
                          <a:solidFill>
                            <a:schemeClr val="bg2"/>
                          </a:solidFill>
                        </a:rPr>
                        <a:t> title</a:t>
                      </a:r>
                      <a:endParaRPr lang="en-US" sz="1100" dirty="0" smtClean="0">
                        <a:solidFill>
                          <a:schemeClr val="bg2"/>
                        </a:solidFill>
                      </a:endParaRPr>
                    </a:p>
                  </a:txBody>
                  <a:tcPr marL="68580" marR="68580" marT="34290" marB="34290" anchor="ctr">
                    <a:solidFill>
                      <a:schemeClr val="accent2"/>
                    </a:solidFill>
                  </a:tcPr>
                </a:tc>
                <a:tc>
                  <a:txBody>
                    <a:bodyPr/>
                    <a:lstStyle/>
                    <a:p>
                      <a:pPr algn="ctr"/>
                      <a:endParaRPr lang="en-US" sz="1100" dirty="0"/>
                    </a:p>
                  </a:txBody>
                  <a:tcPr marL="68580" marR="68580" marT="34290" marB="34290" anchor="ctr"/>
                </a:tc>
                <a:tc>
                  <a:txBody>
                    <a:bodyPr/>
                    <a:lstStyle/>
                    <a:p>
                      <a:pPr algn="ctr"/>
                      <a:endParaRPr lang="en-US" sz="1100" dirty="0"/>
                    </a:p>
                  </a:txBody>
                  <a:tcPr marL="68580" marR="68580" marT="34290" marB="34290" anchor="ctr"/>
                </a:tc>
                <a:tc>
                  <a:txBody>
                    <a:bodyPr/>
                    <a:lstStyle/>
                    <a:p>
                      <a:pPr algn="ctr"/>
                      <a:endParaRPr lang="en-US" sz="1100" dirty="0"/>
                    </a:p>
                  </a:txBody>
                  <a:tcPr marL="68580" marR="68580" marT="34290" marB="34290" anchor="ctr"/>
                </a:tc>
                <a:tc>
                  <a:txBody>
                    <a:bodyPr/>
                    <a:lstStyle/>
                    <a:p>
                      <a:pPr algn="ctr"/>
                      <a:endParaRPr lang="en-US" sz="1100" dirty="0"/>
                    </a:p>
                  </a:txBody>
                  <a:tcPr marL="68580" marR="68580" marT="34290" marB="34290" anchor="ctr"/>
                </a:tc>
              </a:tr>
              <a:tr h="356249">
                <a:tc>
                  <a:txBody>
                    <a:bodyPr/>
                    <a:lstStyle/>
                    <a:p>
                      <a:pPr algn="ctr"/>
                      <a:r>
                        <a:rPr lang="en-US" sz="1100" dirty="0" smtClean="0">
                          <a:solidFill>
                            <a:schemeClr val="bg2"/>
                          </a:solidFill>
                        </a:rPr>
                        <a:t>Task</a:t>
                      </a:r>
                      <a:r>
                        <a:rPr lang="en-US" sz="1100" baseline="0" dirty="0" smtClean="0">
                          <a:solidFill>
                            <a:schemeClr val="bg2"/>
                          </a:solidFill>
                        </a:rPr>
                        <a:t> title</a:t>
                      </a:r>
                      <a:endParaRPr lang="en-US" sz="1100" dirty="0">
                        <a:solidFill>
                          <a:schemeClr val="bg2"/>
                        </a:solidFill>
                      </a:endParaRPr>
                    </a:p>
                  </a:txBody>
                  <a:tcPr marL="68580" marR="68580" marT="34290" marB="34290" anchor="ctr">
                    <a:solidFill>
                      <a:schemeClr val="accent2"/>
                    </a:solidFill>
                  </a:tcPr>
                </a:tc>
                <a:tc>
                  <a:txBody>
                    <a:bodyPr/>
                    <a:lstStyle/>
                    <a:p>
                      <a:pPr algn="ctr"/>
                      <a:endParaRPr lang="en-US" sz="1100" dirty="0"/>
                    </a:p>
                  </a:txBody>
                  <a:tcPr marL="68580" marR="68580" marT="34290" marB="34290" anchor="ctr"/>
                </a:tc>
                <a:tc>
                  <a:txBody>
                    <a:bodyPr/>
                    <a:lstStyle/>
                    <a:p>
                      <a:pPr algn="ctr"/>
                      <a:endParaRPr lang="en-US" sz="1100" dirty="0"/>
                    </a:p>
                  </a:txBody>
                  <a:tcPr marL="68580" marR="68580" marT="34290" marB="34290" anchor="ctr"/>
                </a:tc>
                <a:tc>
                  <a:txBody>
                    <a:bodyPr/>
                    <a:lstStyle/>
                    <a:p>
                      <a:pPr algn="ctr"/>
                      <a:endParaRPr lang="en-US" sz="1100" dirty="0"/>
                    </a:p>
                  </a:txBody>
                  <a:tcPr marL="68580" marR="68580" marT="34290" marB="34290" anchor="ctr"/>
                </a:tc>
                <a:tc>
                  <a:txBody>
                    <a:bodyPr/>
                    <a:lstStyle/>
                    <a:p>
                      <a:pPr algn="ctr"/>
                      <a:endParaRPr lang="en-US" sz="1100" dirty="0"/>
                    </a:p>
                  </a:txBody>
                  <a:tcPr marL="68580" marR="68580" marT="34290" marB="34290" anchor="ctr"/>
                </a:tc>
              </a:tr>
              <a:tr h="356249">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1100" dirty="0" smtClean="0">
                          <a:solidFill>
                            <a:schemeClr val="bg2"/>
                          </a:solidFill>
                        </a:rPr>
                        <a:t>Task</a:t>
                      </a:r>
                      <a:r>
                        <a:rPr lang="en-US" sz="1100" baseline="0" dirty="0" smtClean="0">
                          <a:solidFill>
                            <a:schemeClr val="bg2"/>
                          </a:solidFill>
                        </a:rPr>
                        <a:t> title</a:t>
                      </a:r>
                      <a:endParaRPr lang="en-US" sz="1100" dirty="0" smtClean="0">
                        <a:solidFill>
                          <a:schemeClr val="bg2"/>
                        </a:solidFill>
                      </a:endParaRPr>
                    </a:p>
                  </a:txBody>
                  <a:tcPr marL="68580" marR="68580" marT="34290" marB="34290" anchor="ctr">
                    <a:solidFill>
                      <a:schemeClr val="accent2"/>
                    </a:solidFill>
                  </a:tcPr>
                </a:tc>
                <a:tc>
                  <a:txBody>
                    <a:bodyPr/>
                    <a:lstStyle/>
                    <a:p>
                      <a:pPr algn="ctr"/>
                      <a:endParaRPr lang="en-US" sz="1100" dirty="0"/>
                    </a:p>
                  </a:txBody>
                  <a:tcPr marL="68580" marR="68580" marT="34290" marB="34290" anchor="ctr"/>
                </a:tc>
                <a:tc>
                  <a:txBody>
                    <a:bodyPr/>
                    <a:lstStyle/>
                    <a:p>
                      <a:pPr algn="ctr"/>
                      <a:endParaRPr lang="en-US" sz="1100" dirty="0"/>
                    </a:p>
                  </a:txBody>
                  <a:tcPr marL="68580" marR="68580" marT="34290" marB="34290" anchor="ctr"/>
                </a:tc>
                <a:tc>
                  <a:txBody>
                    <a:bodyPr/>
                    <a:lstStyle/>
                    <a:p>
                      <a:pPr algn="ctr"/>
                      <a:endParaRPr lang="en-US" sz="1100" dirty="0"/>
                    </a:p>
                  </a:txBody>
                  <a:tcPr marL="68580" marR="68580" marT="34290" marB="34290" anchor="ctr"/>
                </a:tc>
                <a:tc>
                  <a:txBody>
                    <a:bodyPr/>
                    <a:lstStyle/>
                    <a:p>
                      <a:pPr algn="ctr"/>
                      <a:endParaRPr lang="en-US" sz="1100" dirty="0"/>
                    </a:p>
                  </a:txBody>
                  <a:tcPr marL="68580" marR="68580" marT="34290" marB="34290" anchor="ctr"/>
                </a:tc>
              </a:tr>
              <a:tr h="356249">
                <a:tc>
                  <a:txBody>
                    <a:bodyPr/>
                    <a:lstStyle/>
                    <a:p>
                      <a:pPr algn="ctr"/>
                      <a:r>
                        <a:rPr lang="en-US" sz="1100" dirty="0" smtClean="0">
                          <a:solidFill>
                            <a:schemeClr val="bg2"/>
                          </a:solidFill>
                        </a:rPr>
                        <a:t>Task</a:t>
                      </a:r>
                      <a:r>
                        <a:rPr lang="en-US" sz="1100" baseline="0" dirty="0" smtClean="0">
                          <a:solidFill>
                            <a:schemeClr val="bg2"/>
                          </a:solidFill>
                        </a:rPr>
                        <a:t> title</a:t>
                      </a:r>
                      <a:endParaRPr lang="en-US" sz="1100" dirty="0">
                        <a:solidFill>
                          <a:schemeClr val="bg2"/>
                        </a:solidFill>
                      </a:endParaRPr>
                    </a:p>
                  </a:txBody>
                  <a:tcPr marL="68580" marR="68580" marT="34290" marB="34290" anchor="ctr">
                    <a:solidFill>
                      <a:schemeClr val="accent2"/>
                    </a:solidFill>
                  </a:tcPr>
                </a:tc>
                <a:tc>
                  <a:txBody>
                    <a:bodyPr/>
                    <a:lstStyle/>
                    <a:p>
                      <a:pPr algn="ctr"/>
                      <a:endParaRPr lang="en-US" sz="1100" dirty="0"/>
                    </a:p>
                  </a:txBody>
                  <a:tcPr marL="68580" marR="68580" marT="34290" marB="34290" anchor="ctr"/>
                </a:tc>
                <a:tc>
                  <a:txBody>
                    <a:bodyPr/>
                    <a:lstStyle/>
                    <a:p>
                      <a:pPr algn="ctr"/>
                      <a:endParaRPr lang="en-US" sz="1100" dirty="0"/>
                    </a:p>
                  </a:txBody>
                  <a:tcPr marL="68580" marR="68580" marT="34290" marB="34290" anchor="ctr"/>
                </a:tc>
                <a:tc>
                  <a:txBody>
                    <a:bodyPr/>
                    <a:lstStyle/>
                    <a:p>
                      <a:pPr algn="ctr"/>
                      <a:endParaRPr lang="en-US" sz="1100" dirty="0"/>
                    </a:p>
                  </a:txBody>
                  <a:tcPr marL="68580" marR="68580" marT="34290" marB="34290" anchor="ctr"/>
                </a:tc>
                <a:tc>
                  <a:txBody>
                    <a:bodyPr/>
                    <a:lstStyle/>
                    <a:p>
                      <a:pPr algn="ctr"/>
                      <a:endParaRPr lang="en-US" sz="1100" dirty="0"/>
                    </a:p>
                  </a:txBody>
                  <a:tcPr marL="68580" marR="68580" marT="34290" marB="34290" anchor="ctr"/>
                </a:tc>
              </a:tr>
              <a:tr h="356249">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1100" dirty="0" smtClean="0">
                          <a:solidFill>
                            <a:schemeClr val="bg2"/>
                          </a:solidFill>
                        </a:rPr>
                        <a:t>Task</a:t>
                      </a:r>
                      <a:r>
                        <a:rPr lang="en-US" sz="1100" baseline="0" dirty="0" smtClean="0">
                          <a:solidFill>
                            <a:schemeClr val="bg2"/>
                          </a:solidFill>
                        </a:rPr>
                        <a:t> title</a:t>
                      </a:r>
                      <a:endParaRPr lang="en-US" sz="1100" dirty="0" smtClean="0">
                        <a:solidFill>
                          <a:schemeClr val="bg2"/>
                        </a:solidFill>
                      </a:endParaRPr>
                    </a:p>
                  </a:txBody>
                  <a:tcPr marL="68580" marR="68580" marT="34290" marB="34290" anchor="ctr">
                    <a:solidFill>
                      <a:schemeClr val="accent2"/>
                    </a:solidFill>
                  </a:tcPr>
                </a:tc>
                <a:tc>
                  <a:txBody>
                    <a:bodyPr/>
                    <a:lstStyle/>
                    <a:p>
                      <a:pPr algn="ctr"/>
                      <a:endParaRPr lang="en-US" sz="1100" dirty="0"/>
                    </a:p>
                  </a:txBody>
                  <a:tcPr marL="68580" marR="68580" marT="34290" marB="34290" anchor="ctr"/>
                </a:tc>
                <a:tc>
                  <a:txBody>
                    <a:bodyPr/>
                    <a:lstStyle/>
                    <a:p>
                      <a:pPr algn="ctr"/>
                      <a:endParaRPr lang="en-US" sz="1100" dirty="0"/>
                    </a:p>
                  </a:txBody>
                  <a:tcPr marL="68580" marR="68580" marT="34290" marB="34290" anchor="ctr"/>
                </a:tc>
                <a:tc>
                  <a:txBody>
                    <a:bodyPr/>
                    <a:lstStyle/>
                    <a:p>
                      <a:pPr algn="ctr"/>
                      <a:endParaRPr lang="en-US" sz="1100" dirty="0"/>
                    </a:p>
                  </a:txBody>
                  <a:tcPr marL="68580" marR="68580" marT="34290" marB="34290" anchor="ctr"/>
                </a:tc>
                <a:tc>
                  <a:txBody>
                    <a:bodyPr/>
                    <a:lstStyle/>
                    <a:p>
                      <a:pPr algn="ctr"/>
                      <a:endParaRPr lang="en-US" sz="1100" dirty="0"/>
                    </a:p>
                  </a:txBody>
                  <a:tcPr marL="68580" marR="68580" marT="34290" marB="34290" anchor="ctr"/>
                </a:tc>
              </a:tr>
            </a:tbl>
          </a:graphicData>
        </a:graphic>
      </p:graphicFrame>
      <p:sp>
        <p:nvSpPr>
          <p:cNvPr id="8" name="Text Placeholder 4"/>
          <p:cNvSpPr txBox="1">
            <a:spLocks/>
          </p:cNvSpPr>
          <p:nvPr/>
        </p:nvSpPr>
        <p:spPr>
          <a:xfrm>
            <a:off x="4961879" y="5129309"/>
            <a:ext cx="822960" cy="274320"/>
          </a:xfrm>
          <a:prstGeom prst="rect">
            <a:avLst/>
          </a:prstGeom>
          <a:noFill/>
          <a:ln>
            <a:noFill/>
          </a:ln>
        </p:spPr>
        <p:txBody>
          <a:bodyPr anchor="ctr">
            <a:noAutofit/>
          </a:bodyPr>
          <a:lstStyle>
            <a:lvl1pPr marL="0" indent="0" algn="l" defTabSz="685800" rtl="0" eaLnBrk="1" latinLnBrk="0" hangingPunct="1">
              <a:lnSpc>
                <a:spcPct val="90000"/>
              </a:lnSpc>
              <a:spcBef>
                <a:spcPts val="0"/>
              </a:spcBef>
              <a:buFont typeface="Arial" panose="020B0604020202020204" pitchFamily="34" charset="0"/>
              <a:buNone/>
              <a:defRPr sz="1400" b="1" kern="1200">
                <a:solidFill>
                  <a:schemeClr val="accent3"/>
                </a:solidFill>
                <a:latin typeface="+mj-lt"/>
                <a:ea typeface="+mn-ea"/>
                <a:cs typeface="+mn-cs"/>
              </a:defRPr>
            </a:lvl1pPr>
            <a:lvl2pPr marL="0" indent="0" algn="l" defTabSz="685800" rtl="0" eaLnBrk="1" latinLnBrk="0" hangingPunct="1">
              <a:lnSpc>
                <a:spcPct val="90000"/>
              </a:lnSpc>
              <a:spcBef>
                <a:spcPts val="0"/>
              </a:spcBef>
              <a:buFont typeface="Arial" panose="020B0604020202020204" pitchFamily="34" charset="0"/>
              <a:buNone/>
              <a:defRPr sz="1100" kern="1200">
                <a:solidFill>
                  <a:schemeClr val="tx2"/>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en-US" sz="1000" dirty="0">
                <a:solidFill>
                  <a:schemeClr val="tx2"/>
                </a:solidFill>
                <a:latin typeface="+mn-lt"/>
              </a:rPr>
              <a:t>Title Here</a:t>
            </a:r>
          </a:p>
        </p:txBody>
      </p:sp>
      <p:sp>
        <p:nvSpPr>
          <p:cNvPr id="9" name="Text Placeholder 4"/>
          <p:cNvSpPr txBox="1">
            <a:spLocks/>
          </p:cNvSpPr>
          <p:nvPr/>
        </p:nvSpPr>
        <p:spPr>
          <a:xfrm>
            <a:off x="3682387" y="5129309"/>
            <a:ext cx="822960" cy="274320"/>
          </a:xfrm>
          <a:prstGeom prst="rect">
            <a:avLst/>
          </a:prstGeom>
          <a:noFill/>
          <a:ln>
            <a:noFill/>
          </a:ln>
        </p:spPr>
        <p:txBody>
          <a:bodyPr anchor="ctr">
            <a:noAutofit/>
          </a:bodyPr>
          <a:lstStyle>
            <a:lvl1pPr marL="0" indent="0" algn="l" defTabSz="685800" rtl="0" eaLnBrk="1" latinLnBrk="0" hangingPunct="1">
              <a:lnSpc>
                <a:spcPct val="90000"/>
              </a:lnSpc>
              <a:spcBef>
                <a:spcPts val="0"/>
              </a:spcBef>
              <a:buFont typeface="Arial" panose="020B0604020202020204" pitchFamily="34" charset="0"/>
              <a:buNone/>
              <a:defRPr sz="1400" b="1" kern="1200">
                <a:solidFill>
                  <a:schemeClr val="accent3"/>
                </a:solidFill>
                <a:latin typeface="+mj-lt"/>
                <a:ea typeface="+mn-ea"/>
                <a:cs typeface="+mn-cs"/>
              </a:defRPr>
            </a:lvl1pPr>
            <a:lvl2pPr marL="0" indent="0" algn="l" defTabSz="685800" rtl="0" eaLnBrk="1" latinLnBrk="0" hangingPunct="1">
              <a:lnSpc>
                <a:spcPct val="90000"/>
              </a:lnSpc>
              <a:spcBef>
                <a:spcPts val="0"/>
              </a:spcBef>
              <a:buFont typeface="Arial" panose="020B0604020202020204" pitchFamily="34" charset="0"/>
              <a:buNone/>
              <a:defRPr sz="1100" kern="1200">
                <a:solidFill>
                  <a:schemeClr val="tx2"/>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en-US" sz="1000" dirty="0">
                <a:solidFill>
                  <a:schemeClr val="tx2"/>
                </a:solidFill>
                <a:latin typeface="+mn-lt"/>
              </a:rPr>
              <a:t>Title Here</a:t>
            </a:r>
          </a:p>
        </p:txBody>
      </p:sp>
      <p:sp>
        <p:nvSpPr>
          <p:cNvPr id="10" name="Text Placeholder 4"/>
          <p:cNvSpPr txBox="1">
            <a:spLocks/>
          </p:cNvSpPr>
          <p:nvPr/>
        </p:nvSpPr>
        <p:spPr>
          <a:xfrm>
            <a:off x="2402894" y="5129309"/>
            <a:ext cx="822960" cy="274320"/>
          </a:xfrm>
          <a:prstGeom prst="rect">
            <a:avLst/>
          </a:prstGeom>
          <a:noFill/>
          <a:ln>
            <a:noFill/>
          </a:ln>
        </p:spPr>
        <p:txBody>
          <a:bodyPr anchor="ctr">
            <a:noAutofit/>
          </a:bodyPr>
          <a:lstStyle>
            <a:lvl1pPr marL="0" indent="0" algn="l" defTabSz="685800" rtl="0" eaLnBrk="1" latinLnBrk="0" hangingPunct="1">
              <a:lnSpc>
                <a:spcPct val="90000"/>
              </a:lnSpc>
              <a:spcBef>
                <a:spcPts val="0"/>
              </a:spcBef>
              <a:buFont typeface="Arial" panose="020B0604020202020204" pitchFamily="34" charset="0"/>
              <a:buNone/>
              <a:defRPr sz="1400" b="1" kern="1200">
                <a:solidFill>
                  <a:schemeClr val="accent3"/>
                </a:solidFill>
                <a:latin typeface="+mj-lt"/>
                <a:ea typeface="+mn-ea"/>
                <a:cs typeface="+mn-cs"/>
              </a:defRPr>
            </a:lvl1pPr>
            <a:lvl2pPr marL="0" indent="0" algn="l" defTabSz="685800" rtl="0" eaLnBrk="1" latinLnBrk="0" hangingPunct="1">
              <a:lnSpc>
                <a:spcPct val="90000"/>
              </a:lnSpc>
              <a:spcBef>
                <a:spcPts val="0"/>
              </a:spcBef>
              <a:buFont typeface="Arial" panose="020B0604020202020204" pitchFamily="34" charset="0"/>
              <a:buNone/>
              <a:defRPr sz="1100" kern="1200">
                <a:solidFill>
                  <a:schemeClr val="tx2"/>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en-US" sz="1000" dirty="0">
                <a:solidFill>
                  <a:schemeClr val="tx2"/>
                </a:solidFill>
                <a:latin typeface="+mn-lt"/>
              </a:rPr>
              <a:t>Title Here</a:t>
            </a:r>
          </a:p>
        </p:txBody>
      </p:sp>
      <p:sp>
        <p:nvSpPr>
          <p:cNvPr id="11" name="Rounded Rectangle 10"/>
          <p:cNvSpPr/>
          <p:nvPr/>
        </p:nvSpPr>
        <p:spPr>
          <a:xfrm>
            <a:off x="2079671" y="5189946"/>
            <a:ext cx="189914" cy="153045"/>
          </a:xfrm>
          <a:prstGeom prst="round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0" b="1"/>
          </a:p>
        </p:txBody>
      </p:sp>
      <p:sp>
        <p:nvSpPr>
          <p:cNvPr id="12" name="Rounded Rectangle 11"/>
          <p:cNvSpPr/>
          <p:nvPr/>
        </p:nvSpPr>
        <p:spPr>
          <a:xfrm>
            <a:off x="3359164" y="5189946"/>
            <a:ext cx="189914" cy="153045"/>
          </a:xfrm>
          <a:prstGeom prst="round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0" b="1"/>
          </a:p>
        </p:txBody>
      </p:sp>
      <p:sp>
        <p:nvSpPr>
          <p:cNvPr id="13" name="Rounded Rectangle 12"/>
          <p:cNvSpPr/>
          <p:nvPr/>
        </p:nvSpPr>
        <p:spPr>
          <a:xfrm>
            <a:off x="4638656" y="5189946"/>
            <a:ext cx="189914" cy="153045"/>
          </a:xfrm>
          <a:prstGeom prst="round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0" b="1"/>
          </a:p>
        </p:txBody>
      </p:sp>
      <p:sp>
        <p:nvSpPr>
          <p:cNvPr id="14" name="Text Placeholder 4"/>
          <p:cNvSpPr txBox="1">
            <a:spLocks/>
          </p:cNvSpPr>
          <p:nvPr/>
        </p:nvSpPr>
        <p:spPr>
          <a:xfrm>
            <a:off x="6241370" y="5129309"/>
            <a:ext cx="822960" cy="274320"/>
          </a:xfrm>
          <a:prstGeom prst="rect">
            <a:avLst/>
          </a:prstGeom>
          <a:noFill/>
          <a:ln>
            <a:noFill/>
          </a:ln>
        </p:spPr>
        <p:txBody>
          <a:bodyPr anchor="ctr">
            <a:noAutofit/>
          </a:bodyPr>
          <a:lstStyle>
            <a:lvl1pPr marL="0" indent="0" algn="l" defTabSz="685800" rtl="0" eaLnBrk="1" latinLnBrk="0" hangingPunct="1">
              <a:lnSpc>
                <a:spcPct val="90000"/>
              </a:lnSpc>
              <a:spcBef>
                <a:spcPts val="0"/>
              </a:spcBef>
              <a:buFont typeface="Arial" panose="020B0604020202020204" pitchFamily="34" charset="0"/>
              <a:buNone/>
              <a:defRPr sz="1400" b="1" kern="1200">
                <a:solidFill>
                  <a:schemeClr val="accent3"/>
                </a:solidFill>
                <a:latin typeface="+mj-lt"/>
                <a:ea typeface="+mn-ea"/>
                <a:cs typeface="+mn-cs"/>
              </a:defRPr>
            </a:lvl1pPr>
            <a:lvl2pPr marL="0" indent="0" algn="l" defTabSz="685800" rtl="0" eaLnBrk="1" latinLnBrk="0" hangingPunct="1">
              <a:lnSpc>
                <a:spcPct val="90000"/>
              </a:lnSpc>
              <a:spcBef>
                <a:spcPts val="0"/>
              </a:spcBef>
              <a:buFont typeface="Arial" panose="020B0604020202020204" pitchFamily="34" charset="0"/>
              <a:buNone/>
              <a:defRPr sz="1100" kern="1200">
                <a:solidFill>
                  <a:schemeClr val="tx2"/>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en-US" sz="1000" dirty="0">
                <a:solidFill>
                  <a:schemeClr val="tx2"/>
                </a:solidFill>
                <a:latin typeface="+mn-lt"/>
              </a:rPr>
              <a:t>Title Here</a:t>
            </a:r>
          </a:p>
        </p:txBody>
      </p:sp>
      <p:sp>
        <p:nvSpPr>
          <p:cNvPr id="15" name="Rounded Rectangle 14"/>
          <p:cNvSpPr/>
          <p:nvPr/>
        </p:nvSpPr>
        <p:spPr>
          <a:xfrm>
            <a:off x="5918149" y="5189946"/>
            <a:ext cx="189914" cy="153045"/>
          </a:xfrm>
          <a:prstGeom prst="round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0" b="1"/>
          </a:p>
        </p:txBody>
      </p:sp>
      <p:sp>
        <p:nvSpPr>
          <p:cNvPr id="16" name="Rounded Rectangle 15"/>
          <p:cNvSpPr/>
          <p:nvPr/>
        </p:nvSpPr>
        <p:spPr>
          <a:xfrm>
            <a:off x="3695163" y="2983727"/>
            <a:ext cx="1645920" cy="102870"/>
          </a:xfrm>
          <a:prstGeom prst="round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17" name="Rounded Rectangle 16"/>
          <p:cNvSpPr/>
          <p:nvPr/>
        </p:nvSpPr>
        <p:spPr>
          <a:xfrm>
            <a:off x="5095189" y="3694715"/>
            <a:ext cx="1645920" cy="102870"/>
          </a:xfrm>
          <a:prstGeom prst="round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18" name="Rounded Rectangle 17"/>
          <p:cNvSpPr/>
          <p:nvPr/>
        </p:nvSpPr>
        <p:spPr>
          <a:xfrm>
            <a:off x="6339254" y="4048751"/>
            <a:ext cx="1645920" cy="102870"/>
          </a:xfrm>
          <a:prstGeom prst="round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19" name="Rounded Rectangle 18"/>
          <p:cNvSpPr/>
          <p:nvPr/>
        </p:nvSpPr>
        <p:spPr>
          <a:xfrm>
            <a:off x="6495758" y="4416182"/>
            <a:ext cx="1645920" cy="102870"/>
          </a:xfrm>
          <a:prstGeom prst="round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20" name="Rounded Rectangle 19"/>
          <p:cNvSpPr/>
          <p:nvPr/>
        </p:nvSpPr>
        <p:spPr>
          <a:xfrm>
            <a:off x="4333897" y="4751336"/>
            <a:ext cx="1165860" cy="102870"/>
          </a:xfrm>
          <a:prstGeom prst="round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21" name="TextBox 20"/>
          <p:cNvSpPr txBox="1"/>
          <p:nvPr/>
        </p:nvSpPr>
        <p:spPr>
          <a:xfrm>
            <a:off x="3688601" y="781951"/>
            <a:ext cx="1766830" cy="553998"/>
          </a:xfrm>
          <a:prstGeom prst="rect">
            <a:avLst/>
          </a:prstGeom>
          <a:noFill/>
        </p:spPr>
        <p:txBody>
          <a:bodyPr wrap="none" rtlCol="0" anchor="ctr">
            <a:spAutoFit/>
          </a:bodyPr>
          <a:lstStyle/>
          <a:p>
            <a:pPr algn="ctr"/>
            <a:r>
              <a:rPr lang="en-US" sz="3000" dirty="0">
                <a:solidFill>
                  <a:schemeClr val="accent1"/>
                </a:solidFill>
                <a:latin typeface="+mj-lt"/>
              </a:rPr>
              <a:t>Annual</a:t>
            </a:r>
            <a:r>
              <a:rPr lang="en-US" sz="3000" dirty="0">
                <a:solidFill>
                  <a:schemeClr val="tx2"/>
                </a:solidFill>
                <a:latin typeface="+mj-lt"/>
              </a:rPr>
              <a:t> Plan</a:t>
            </a:r>
          </a:p>
        </p:txBody>
      </p:sp>
      <p:sp>
        <p:nvSpPr>
          <p:cNvPr id="22" name="TextBox 21"/>
          <p:cNvSpPr txBox="1"/>
          <p:nvPr/>
        </p:nvSpPr>
        <p:spPr>
          <a:xfrm>
            <a:off x="685801" y="1243616"/>
            <a:ext cx="7772400" cy="369332"/>
          </a:xfrm>
          <a:prstGeom prst="rect">
            <a:avLst/>
          </a:prstGeom>
          <a:noFill/>
        </p:spPr>
        <p:txBody>
          <a:bodyPr wrap="square" rtlCol="0" anchor="ctr">
            <a:spAutoFit/>
          </a:bodyPr>
          <a:lstStyle/>
          <a:p>
            <a:pPr algn="ctr"/>
            <a:r>
              <a:rPr lang="en-US" sz="900" dirty="0">
                <a:solidFill>
                  <a:schemeClr val="tx2"/>
                </a:solidFill>
              </a:rPr>
              <a:t>Lorem ipsum dolor sit amet, consectetuer adipiscing elit. Aenean commodo ligula eget dolor. </a:t>
            </a:r>
            <a:r>
              <a:rPr lang="en-US" sz="900" b="1" dirty="0">
                <a:solidFill>
                  <a:schemeClr val="accent1"/>
                </a:solidFill>
              </a:rPr>
              <a:t>Aenean massa. Cum sociis natoque penatibus </a:t>
            </a:r>
            <a:r>
              <a:rPr lang="en-US" sz="900" dirty="0">
                <a:solidFill>
                  <a:schemeClr val="tx2"/>
                </a:solidFill>
              </a:rPr>
              <a:t>magnis dis parturient montes, nascetur ridiculus mus. Donec quam felis, ultricies nec, pellentesque eu, pretium quis, sem.</a:t>
            </a:r>
          </a:p>
        </p:txBody>
      </p:sp>
    </p:spTree>
    <p:extLst>
      <p:ext uri="{BB962C8B-B14F-4D97-AF65-F5344CB8AC3E}">
        <p14:creationId xmlns:p14="http://schemas.microsoft.com/office/powerpoint/2010/main" val="265275180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6"/>
                                        </p:tgtEl>
                                        <p:attrNameLst>
                                          <p:attrName>style.visibility</p:attrName>
                                        </p:attrNameLst>
                                      </p:cBhvr>
                                      <p:to>
                                        <p:strVal val="visible"/>
                                      </p:to>
                                    </p:set>
                                    <p:animEffect transition="in" filter="wipe(left)">
                                      <p:cBhvr>
                                        <p:cTn id="11" dur="500"/>
                                        <p:tgtEl>
                                          <p:spTgt spid="16"/>
                                        </p:tgtEl>
                                      </p:cBhvr>
                                    </p:animEffect>
                                  </p:childTnLst>
                                </p:cTn>
                              </p:par>
                            </p:childTnLst>
                          </p:cTn>
                        </p:par>
                        <p:par>
                          <p:cTn id="12" fill="hold">
                            <p:stCondLst>
                              <p:cond delay="1000"/>
                            </p:stCondLst>
                            <p:childTnLst>
                              <p:par>
                                <p:cTn id="13" presetID="22" presetClass="entr" presetSubtype="8" fill="hold" grpId="0" nodeType="afterEffect">
                                  <p:stCondLst>
                                    <p:cond delay="0"/>
                                  </p:stCondLst>
                                  <p:childTnLst>
                                    <p:set>
                                      <p:cBhvr>
                                        <p:cTn id="14" dur="1" fill="hold">
                                          <p:stCondLst>
                                            <p:cond delay="0"/>
                                          </p:stCondLst>
                                        </p:cTn>
                                        <p:tgtEl>
                                          <p:spTgt spid="17"/>
                                        </p:tgtEl>
                                        <p:attrNameLst>
                                          <p:attrName>style.visibility</p:attrName>
                                        </p:attrNameLst>
                                      </p:cBhvr>
                                      <p:to>
                                        <p:strVal val="visible"/>
                                      </p:to>
                                    </p:set>
                                    <p:animEffect transition="in" filter="wipe(left)">
                                      <p:cBhvr>
                                        <p:cTn id="15" dur="500"/>
                                        <p:tgtEl>
                                          <p:spTgt spid="17"/>
                                        </p:tgtEl>
                                      </p:cBhvr>
                                    </p:animEffect>
                                  </p:childTnLst>
                                </p:cTn>
                              </p:par>
                            </p:childTnLst>
                          </p:cTn>
                        </p:par>
                        <p:par>
                          <p:cTn id="16" fill="hold">
                            <p:stCondLst>
                              <p:cond delay="1500"/>
                            </p:stCondLst>
                            <p:childTnLst>
                              <p:par>
                                <p:cTn id="17" presetID="22" presetClass="entr" presetSubtype="8" fill="hold" grpId="0" nodeType="afterEffect">
                                  <p:stCondLst>
                                    <p:cond delay="0"/>
                                  </p:stCondLst>
                                  <p:childTnLst>
                                    <p:set>
                                      <p:cBhvr>
                                        <p:cTn id="18" dur="1" fill="hold">
                                          <p:stCondLst>
                                            <p:cond delay="0"/>
                                          </p:stCondLst>
                                        </p:cTn>
                                        <p:tgtEl>
                                          <p:spTgt spid="18"/>
                                        </p:tgtEl>
                                        <p:attrNameLst>
                                          <p:attrName>style.visibility</p:attrName>
                                        </p:attrNameLst>
                                      </p:cBhvr>
                                      <p:to>
                                        <p:strVal val="visible"/>
                                      </p:to>
                                    </p:set>
                                    <p:animEffect transition="in" filter="wipe(left)">
                                      <p:cBhvr>
                                        <p:cTn id="19" dur="500"/>
                                        <p:tgtEl>
                                          <p:spTgt spid="18"/>
                                        </p:tgtEl>
                                      </p:cBhvr>
                                    </p:animEffect>
                                  </p:childTnLst>
                                </p:cTn>
                              </p:par>
                            </p:childTnLst>
                          </p:cTn>
                        </p:par>
                        <p:par>
                          <p:cTn id="20" fill="hold">
                            <p:stCondLst>
                              <p:cond delay="2000"/>
                            </p:stCondLst>
                            <p:childTnLst>
                              <p:par>
                                <p:cTn id="21" presetID="22" presetClass="entr" presetSubtype="8" fill="hold" grpId="0" nodeType="afterEffect">
                                  <p:stCondLst>
                                    <p:cond delay="0"/>
                                  </p:stCondLst>
                                  <p:childTnLst>
                                    <p:set>
                                      <p:cBhvr>
                                        <p:cTn id="22" dur="1" fill="hold">
                                          <p:stCondLst>
                                            <p:cond delay="0"/>
                                          </p:stCondLst>
                                        </p:cTn>
                                        <p:tgtEl>
                                          <p:spTgt spid="19"/>
                                        </p:tgtEl>
                                        <p:attrNameLst>
                                          <p:attrName>style.visibility</p:attrName>
                                        </p:attrNameLst>
                                      </p:cBhvr>
                                      <p:to>
                                        <p:strVal val="visible"/>
                                      </p:to>
                                    </p:set>
                                    <p:animEffect transition="in" filter="wipe(left)">
                                      <p:cBhvr>
                                        <p:cTn id="23" dur="500"/>
                                        <p:tgtEl>
                                          <p:spTgt spid="19"/>
                                        </p:tgtEl>
                                      </p:cBhvr>
                                    </p:animEffect>
                                  </p:childTnLst>
                                </p:cTn>
                              </p:par>
                            </p:childTnLst>
                          </p:cTn>
                        </p:par>
                        <p:par>
                          <p:cTn id="24" fill="hold">
                            <p:stCondLst>
                              <p:cond delay="2500"/>
                            </p:stCondLst>
                            <p:childTnLst>
                              <p:par>
                                <p:cTn id="25" presetID="22" presetClass="entr" presetSubtype="8" fill="hold" grpId="0" nodeType="afterEffect">
                                  <p:stCondLst>
                                    <p:cond delay="0"/>
                                  </p:stCondLst>
                                  <p:childTnLst>
                                    <p:set>
                                      <p:cBhvr>
                                        <p:cTn id="26" dur="1" fill="hold">
                                          <p:stCondLst>
                                            <p:cond delay="0"/>
                                          </p:stCondLst>
                                        </p:cTn>
                                        <p:tgtEl>
                                          <p:spTgt spid="20"/>
                                        </p:tgtEl>
                                        <p:attrNameLst>
                                          <p:attrName>style.visibility</p:attrName>
                                        </p:attrNameLst>
                                      </p:cBhvr>
                                      <p:to>
                                        <p:strVal val="visible"/>
                                      </p:to>
                                    </p:set>
                                    <p:animEffect transition="in" filter="wipe(left)">
                                      <p:cBhvr>
                                        <p:cTn id="27" dur="500"/>
                                        <p:tgtEl>
                                          <p:spTgt spid="20"/>
                                        </p:tgtEl>
                                      </p:cBhvr>
                                    </p:animEffect>
                                  </p:childTnLst>
                                </p:cTn>
                              </p:par>
                            </p:childTnLst>
                          </p:cTn>
                        </p:par>
                        <p:par>
                          <p:cTn id="28" fill="hold">
                            <p:stCondLst>
                              <p:cond delay="3000"/>
                            </p:stCondLst>
                            <p:childTnLst>
                              <p:par>
                                <p:cTn id="29" presetID="10" presetClass="entr" presetSubtype="0" fill="hold" grpId="0" nodeType="afterEffect">
                                  <p:stCondLst>
                                    <p:cond delay="0"/>
                                  </p:stCondLst>
                                  <p:childTnLst>
                                    <p:set>
                                      <p:cBhvr>
                                        <p:cTn id="30" dur="1" fill="hold">
                                          <p:stCondLst>
                                            <p:cond delay="0"/>
                                          </p:stCondLst>
                                        </p:cTn>
                                        <p:tgtEl>
                                          <p:spTgt spid="8"/>
                                        </p:tgtEl>
                                        <p:attrNameLst>
                                          <p:attrName>style.visibility</p:attrName>
                                        </p:attrNameLst>
                                      </p:cBhvr>
                                      <p:to>
                                        <p:strVal val="visible"/>
                                      </p:to>
                                    </p:set>
                                    <p:animEffect transition="in" filter="fade">
                                      <p:cBhvr>
                                        <p:cTn id="31" dur="500"/>
                                        <p:tgtEl>
                                          <p:spTgt spid="8"/>
                                        </p:tgtEl>
                                      </p:cBhvr>
                                    </p:animEffect>
                                  </p:childTnLst>
                                </p:cTn>
                              </p:par>
                              <p:par>
                                <p:cTn id="32" presetID="10" presetClass="entr" presetSubtype="0" fill="hold" grpId="0" nodeType="withEffect">
                                  <p:stCondLst>
                                    <p:cond delay="0"/>
                                  </p:stCondLst>
                                  <p:childTnLst>
                                    <p:set>
                                      <p:cBhvr>
                                        <p:cTn id="33" dur="1" fill="hold">
                                          <p:stCondLst>
                                            <p:cond delay="0"/>
                                          </p:stCondLst>
                                        </p:cTn>
                                        <p:tgtEl>
                                          <p:spTgt spid="9"/>
                                        </p:tgtEl>
                                        <p:attrNameLst>
                                          <p:attrName>style.visibility</p:attrName>
                                        </p:attrNameLst>
                                      </p:cBhvr>
                                      <p:to>
                                        <p:strVal val="visible"/>
                                      </p:to>
                                    </p:set>
                                    <p:animEffect transition="in" filter="fade">
                                      <p:cBhvr>
                                        <p:cTn id="34" dur="500"/>
                                        <p:tgtEl>
                                          <p:spTgt spid="9"/>
                                        </p:tgtEl>
                                      </p:cBhvr>
                                    </p:animEffect>
                                  </p:childTnLst>
                                </p:cTn>
                              </p:par>
                              <p:par>
                                <p:cTn id="35" presetID="10" presetClass="entr" presetSubtype="0" fill="hold" grpId="0" nodeType="withEffect">
                                  <p:stCondLst>
                                    <p:cond delay="0"/>
                                  </p:stCondLst>
                                  <p:childTnLst>
                                    <p:set>
                                      <p:cBhvr>
                                        <p:cTn id="36" dur="1" fill="hold">
                                          <p:stCondLst>
                                            <p:cond delay="0"/>
                                          </p:stCondLst>
                                        </p:cTn>
                                        <p:tgtEl>
                                          <p:spTgt spid="10"/>
                                        </p:tgtEl>
                                        <p:attrNameLst>
                                          <p:attrName>style.visibility</p:attrName>
                                        </p:attrNameLst>
                                      </p:cBhvr>
                                      <p:to>
                                        <p:strVal val="visible"/>
                                      </p:to>
                                    </p:set>
                                    <p:animEffect transition="in" filter="fade">
                                      <p:cBhvr>
                                        <p:cTn id="37" dur="500"/>
                                        <p:tgtEl>
                                          <p:spTgt spid="10"/>
                                        </p:tgtEl>
                                      </p:cBhvr>
                                    </p:animEffect>
                                  </p:childTnLst>
                                </p:cTn>
                              </p:par>
                              <p:par>
                                <p:cTn id="38" presetID="10" presetClass="entr" presetSubtype="0" fill="hold" grpId="0" nodeType="withEffect">
                                  <p:stCondLst>
                                    <p:cond delay="0"/>
                                  </p:stCondLst>
                                  <p:childTnLst>
                                    <p:set>
                                      <p:cBhvr>
                                        <p:cTn id="39" dur="1" fill="hold">
                                          <p:stCondLst>
                                            <p:cond delay="0"/>
                                          </p:stCondLst>
                                        </p:cTn>
                                        <p:tgtEl>
                                          <p:spTgt spid="11"/>
                                        </p:tgtEl>
                                        <p:attrNameLst>
                                          <p:attrName>style.visibility</p:attrName>
                                        </p:attrNameLst>
                                      </p:cBhvr>
                                      <p:to>
                                        <p:strVal val="visible"/>
                                      </p:to>
                                    </p:set>
                                    <p:animEffect transition="in" filter="fade">
                                      <p:cBhvr>
                                        <p:cTn id="40" dur="500"/>
                                        <p:tgtEl>
                                          <p:spTgt spid="11"/>
                                        </p:tgtEl>
                                      </p:cBhvr>
                                    </p:animEffect>
                                  </p:childTnLst>
                                </p:cTn>
                              </p:par>
                              <p:par>
                                <p:cTn id="41" presetID="10" presetClass="entr" presetSubtype="0" fill="hold" grpId="0" nodeType="withEffect">
                                  <p:stCondLst>
                                    <p:cond delay="0"/>
                                  </p:stCondLst>
                                  <p:childTnLst>
                                    <p:set>
                                      <p:cBhvr>
                                        <p:cTn id="42" dur="1" fill="hold">
                                          <p:stCondLst>
                                            <p:cond delay="0"/>
                                          </p:stCondLst>
                                        </p:cTn>
                                        <p:tgtEl>
                                          <p:spTgt spid="12"/>
                                        </p:tgtEl>
                                        <p:attrNameLst>
                                          <p:attrName>style.visibility</p:attrName>
                                        </p:attrNameLst>
                                      </p:cBhvr>
                                      <p:to>
                                        <p:strVal val="visible"/>
                                      </p:to>
                                    </p:set>
                                    <p:animEffect transition="in" filter="fade">
                                      <p:cBhvr>
                                        <p:cTn id="43" dur="500"/>
                                        <p:tgtEl>
                                          <p:spTgt spid="12"/>
                                        </p:tgtEl>
                                      </p:cBhvr>
                                    </p:animEffect>
                                  </p:childTnLst>
                                </p:cTn>
                              </p:par>
                              <p:par>
                                <p:cTn id="44" presetID="10" presetClass="entr" presetSubtype="0" fill="hold" grpId="0" nodeType="withEffect">
                                  <p:stCondLst>
                                    <p:cond delay="0"/>
                                  </p:stCondLst>
                                  <p:childTnLst>
                                    <p:set>
                                      <p:cBhvr>
                                        <p:cTn id="45" dur="1" fill="hold">
                                          <p:stCondLst>
                                            <p:cond delay="0"/>
                                          </p:stCondLst>
                                        </p:cTn>
                                        <p:tgtEl>
                                          <p:spTgt spid="13"/>
                                        </p:tgtEl>
                                        <p:attrNameLst>
                                          <p:attrName>style.visibility</p:attrName>
                                        </p:attrNameLst>
                                      </p:cBhvr>
                                      <p:to>
                                        <p:strVal val="visible"/>
                                      </p:to>
                                    </p:set>
                                    <p:animEffect transition="in" filter="fade">
                                      <p:cBhvr>
                                        <p:cTn id="46" dur="500"/>
                                        <p:tgtEl>
                                          <p:spTgt spid="13"/>
                                        </p:tgtEl>
                                      </p:cBhvr>
                                    </p:animEffect>
                                  </p:childTnLst>
                                </p:cTn>
                              </p:par>
                              <p:par>
                                <p:cTn id="47" presetID="10" presetClass="entr" presetSubtype="0" fill="hold" grpId="0" nodeType="withEffect">
                                  <p:stCondLst>
                                    <p:cond delay="0"/>
                                  </p:stCondLst>
                                  <p:childTnLst>
                                    <p:set>
                                      <p:cBhvr>
                                        <p:cTn id="48" dur="1" fill="hold">
                                          <p:stCondLst>
                                            <p:cond delay="0"/>
                                          </p:stCondLst>
                                        </p:cTn>
                                        <p:tgtEl>
                                          <p:spTgt spid="14"/>
                                        </p:tgtEl>
                                        <p:attrNameLst>
                                          <p:attrName>style.visibility</p:attrName>
                                        </p:attrNameLst>
                                      </p:cBhvr>
                                      <p:to>
                                        <p:strVal val="visible"/>
                                      </p:to>
                                    </p:set>
                                    <p:animEffect transition="in" filter="fade">
                                      <p:cBhvr>
                                        <p:cTn id="49" dur="500"/>
                                        <p:tgtEl>
                                          <p:spTgt spid="14"/>
                                        </p:tgtEl>
                                      </p:cBhvr>
                                    </p:animEffect>
                                  </p:childTnLst>
                                </p:cTn>
                              </p:par>
                              <p:par>
                                <p:cTn id="50" presetID="10" presetClass="entr" presetSubtype="0" fill="hold" grpId="0" nodeType="withEffect">
                                  <p:stCondLst>
                                    <p:cond delay="0"/>
                                  </p:stCondLst>
                                  <p:childTnLst>
                                    <p:set>
                                      <p:cBhvr>
                                        <p:cTn id="51" dur="1" fill="hold">
                                          <p:stCondLst>
                                            <p:cond delay="0"/>
                                          </p:stCondLst>
                                        </p:cTn>
                                        <p:tgtEl>
                                          <p:spTgt spid="15"/>
                                        </p:tgtEl>
                                        <p:attrNameLst>
                                          <p:attrName>style.visibility</p:attrName>
                                        </p:attrNameLst>
                                      </p:cBhvr>
                                      <p:to>
                                        <p:strVal val="visible"/>
                                      </p:to>
                                    </p:set>
                                    <p:animEffect transition="in" filter="fade">
                                      <p:cBhvr>
                                        <p:cTn id="52"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9" grpId="0"/>
      <p:bldP spid="10" grpId="0"/>
      <p:bldP spid="11" grpId="0" animBg="1"/>
      <p:bldP spid="12" grpId="0" animBg="1"/>
      <p:bldP spid="13" grpId="0" animBg="1"/>
      <p:bldP spid="14" grpId="0"/>
      <p:bldP spid="15" grpId="0" animBg="1"/>
      <p:bldP spid="16" grpId="0" animBg="1"/>
      <p:bldP spid="17" grpId="0" animBg="1"/>
      <p:bldP spid="18" grpId="0" animBg="1"/>
      <p:bldP spid="19" grpId="0" animBg="1"/>
      <p:bldP spid="20" grpId="0" animBg="1"/>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Table 1"/>
          <p:cNvGraphicFramePr>
            <a:graphicFrameLocks noGrp="1"/>
          </p:cNvGraphicFramePr>
          <p:nvPr>
            <p:extLst/>
          </p:nvPr>
        </p:nvGraphicFramePr>
        <p:xfrm>
          <a:off x="685801" y="2379585"/>
          <a:ext cx="7772397" cy="2716579"/>
        </p:xfrm>
        <a:graphic>
          <a:graphicData uri="http://schemas.openxmlformats.org/drawingml/2006/table">
            <a:tbl>
              <a:tblPr firstRow="1" bandRow="1">
                <a:tableStyleId>{5C22544A-7EE6-4342-B048-85BDC9FD1C3A}</a:tableStyleId>
              </a:tblPr>
              <a:tblGrid>
                <a:gridCol w="679318"/>
                <a:gridCol w="228809"/>
                <a:gridCol w="228809"/>
                <a:gridCol w="228809"/>
                <a:gridCol w="228809"/>
                <a:gridCol w="228809"/>
                <a:gridCol w="228809"/>
                <a:gridCol w="228809"/>
                <a:gridCol w="228809"/>
                <a:gridCol w="228809"/>
                <a:gridCol w="228809"/>
                <a:gridCol w="228809"/>
                <a:gridCol w="228809"/>
                <a:gridCol w="228809"/>
                <a:gridCol w="228809"/>
                <a:gridCol w="228809"/>
                <a:gridCol w="228809"/>
                <a:gridCol w="228809"/>
                <a:gridCol w="228809"/>
                <a:gridCol w="228809"/>
                <a:gridCol w="228809"/>
                <a:gridCol w="228809"/>
                <a:gridCol w="228809"/>
                <a:gridCol w="228809"/>
                <a:gridCol w="228809"/>
                <a:gridCol w="228809"/>
                <a:gridCol w="228809"/>
                <a:gridCol w="228809"/>
                <a:gridCol w="228809"/>
                <a:gridCol w="228809"/>
                <a:gridCol w="228809"/>
                <a:gridCol w="228809"/>
              </a:tblGrid>
              <a:tr h="229645">
                <a:tc>
                  <a:txBody>
                    <a:bodyPr/>
                    <a:lstStyle/>
                    <a:p>
                      <a:pPr algn="ctr"/>
                      <a:r>
                        <a:rPr lang="en-US" sz="700" dirty="0" smtClean="0">
                          <a:solidFill>
                            <a:schemeClr val="accent1"/>
                          </a:solidFill>
                        </a:rPr>
                        <a:t>2015</a:t>
                      </a:r>
                      <a:endParaRPr lang="en-US" sz="700" dirty="0">
                        <a:solidFill>
                          <a:schemeClr val="accent1"/>
                        </a:solidFill>
                      </a:endParaRPr>
                    </a:p>
                  </a:txBody>
                  <a:tcPr marL="68580" marR="68580" marT="34290" marB="34290" anchor="ctr">
                    <a:noFill/>
                  </a:tcPr>
                </a:tc>
                <a:tc>
                  <a:txBody>
                    <a:bodyPr/>
                    <a:lstStyle/>
                    <a:p>
                      <a:pPr algn="ctr"/>
                      <a:r>
                        <a:rPr lang="en-US" sz="600" dirty="0" smtClean="0">
                          <a:solidFill>
                            <a:schemeClr val="bg2"/>
                          </a:solidFill>
                        </a:rPr>
                        <a:t>01</a:t>
                      </a:r>
                      <a:endParaRPr lang="en-US" sz="600" dirty="0">
                        <a:solidFill>
                          <a:schemeClr val="bg2"/>
                        </a:solidFill>
                      </a:endParaRPr>
                    </a:p>
                  </a:txBody>
                  <a:tcPr marL="68580" marR="68580" marT="34290" marB="34290" anchor="ctr"/>
                </a:tc>
                <a:tc>
                  <a:txBody>
                    <a:bodyPr/>
                    <a:lstStyle/>
                    <a:p>
                      <a:pPr algn="ctr"/>
                      <a:r>
                        <a:rPr lang="en-US" sz="600" dirty="0" smtClean="0">
                          <a:solidFill>
                            <a:schemeClr val="bg2"/>
                          </a:solidFill>
                        </a:rPr>
                        <a:t>02</a:t>
                      </a:r>
                      <a:endParaRPr lang="en-US" sz="600" dirty="0">
                        <a:solidFill>
                          <a:schemeClr val="bg2"/>
                        </a:solidFill>
                      </a:endParaRPr>
                    </a:p>
                  </a:txBody>
                  <a:tcPr marL="68580" marR="68580" marT="34290" marB="34290" anchor="ctr"/>
                </a:tc>
                <a:tc>
                  <a:txBody>
                    <a:bodyPr/>
                    <a:lstStyle/>
                    <a:p>
                      <a:pPr algn="ctr"/>
                      <a:r>
                        <a:rPr lang="en-US" sz="600" dirty="0" smtClean="0">
                          <a:solidFill>
                            <a:schemeClr val="bg2"/>
                          </a:solidFill>
                        </a:rPr>
                        <a:t>03</a:t>
                      </a:r>
                      <a:endParaRPr lang="en-US" sz="600" dirty="0">
                        <a:solidFill>
                          <a:schemeClr val="bg2"/>
                        </a:solidFill>
                      </a:endParaRPr>
                    </a:p>
                  </a:txBody>
                  <a:tcPr marL="68580" marR="68580" marT="34290" marB="34290" anchor="ctr"/>
                </a:tc>
                <a:tc>
                  <a:txBody>
                    <a:bodyPr/>
                    <a:lstStyle/>
                    <a:p>
                      <a:pPr algn="ctr"/>
                      <a:r>
                        <a:rPr lang="en-US" sz="600" dirty="0" smtClean="0">
                          <a:solidFill>
                            <a:schemeClr val="bg2"/>
                          </a:solidFill>
                        </a:rPr>
                        <a:t>04</a:t>
                      </a:r>
                      <a:endParaRPr lang="en-US" sz="600" dirty="0">
                        <a:solidFill>
                          <a:schemeClr val="bg2"/>
                        </a:solidFill>
                      </a:endParaRPr>
                    </a:p>
                  </a:txBody>
                  <a:tcPr marL="68580" marR="68580" marT="34290" marB="34290" anchor="ctr"/>
                </a:tc>
                <a:tc>
                  <a:txBody>
                    <a:bodyPr/>
                    <a:lstStyle/>
                    <a:p>
                      <a:pPr algn="ctr"/>
                      <a:r>
                        <a:rPr lang="en-US" sz="600" dirty="0" smtClean="0">
                          <a:solidFill>
                            <a:schemeClr val="bg2"/>
                          </a:solidFill>
                        </a:rPr>
                        <a:t>05</a:t>
                      </a:r>
                      <a:endParaRPr lang="en-US" sz="600" dirty="0">
                        <a:solidFill>
                          <a:schemeClr val="bg2"/>
                        </a:solidFill>
                      </a:endParaRPr>
                    </a:p>
                  </a:txBody>
                  <a:tcPr marL="68580" marR="68580" marT="34290" marB="34290" anchor="ctr"/>
                </a:tc>
                <a:tc>
                  <a:txBody>
                    <a:bodyPr/>
                    <a:lstStyle/>
                    <a:p>
                      <a:pPr algn="ctr"/>
                      <a:r>
                        <a:rPr lang="en-US" sz="600" dirty="0" smtClean="0">
                          <a:solidFill>
                            <a:schemeClr val="bg2"/>
                          </a:solidFill>
                        </a:rPr>
                        <a:t>06</a:t>
                      </a:r>
                      <a:endParaRPr lang="en-US" sz="600" dirty="0">
                        <a:solidFill>
                          <a:schemeClr val="bg2"/>
                        </a:solidFill>
                      </a:endParaRPr>
                    </a:p>
                  </a:txBody>
                  <a:tcPr marL="68580" marR="68580" marT="34290" marB="34290" anchor="ctr"/>
                </a:tc>
                <a:tc>
                  <a:txBody>
                    <a:bodyPr/>
                    <a:lstStyle/>
                    <a:p>
                      <a:pPr algn="ctr"/>
                      <a:r>
                        <a:rPr lang="en-US" sz="600" dirty="0" smtClean="0">
                          <a:solidFill>
                            <a:schemeClr val="bg2"/>
                          </a:solidFill>
                        </a:rPr>
                        <a:t>07</a:t>
                      </a:r>
                      <a:endParaRPr lang="en-US" sz="600" dirty="0">
                        <a:solidFill>
                          <a:schemeClr val="bg2"/>
                        </a:solidFill>
                      </a:endParaRPr>
                    </a:p>
                  </a:txBody>
                  <a:tcPr marL="68580" marR="68580" marT="34290" marB="34290" anchor="ctr"/>
                </a:tc>
                <a:tc>
                  <a:txBody>
                    <a:bodyPr/>
                    <a:lstStyle/>
                    <a:p>
                      <a:pPr algn="ctr"/>
                      <a:r>
                        <a:rPr lang="en-US" sz="600" dirty="0" smtClean="0">
                          <a:solidFill>
                            <a:schemeClr val="bg2"/>
                          </a:solidFill>
                        </a:rPr>
                        <a:t>08</a:t>
                      </a:r>
                      <a:endParaRPr lang="en-US" sz="600" dirty="0">
                        <a:solidFill>
                          <a:schemeClr val="bg2"/>
                        </a:solidFill>
                      </a:endParaRPr>
                    </a:p>
                  </a:txBody>
                  <a:tcPr marL="68580" marR="68580" marT="34290" marB="34290" anchor="ctr"/>
                </a:tc>
                <a:tc>
                  <a:txBody>
                    <a:bodyPr/>
                    <a:lstStyle/>
                    <a:p>
                      <a:pPr algn="ctr"/>
                      <a:r>
                        <a:rPr lang="en-US" sz="600" dirty="0" smtClean="0">
                          <a:solidFill>
                            <a:schemeClr val="bg2"/>
                          </a:solidFill>
                        </a:rPr>
                        <a:t>09</a:t>
                      </a:r>
                      <a:endParaRPr lang="en-US" sz="600" dirty="0">
                        <a:solidFill>
                          <a:schemeClr val="bg2"/>
                        </a:solidFill>
                      </a:endParaRPr>
                    </a:p>
                  </a:txBody>
                  <a:tcPr marL="68580" marR="68580" marT="34290" marB="34290" anchor="ctr"/>
                </a:tc>
                <a:tc>
                  <a:txBody>
                    <a:bodyPr/>
                    <a:lstStyle/>
                    <a:p>
                      <a:pPr algn="ctr"/>
                      <a:r>
                        <a:rPr lang="en-US" sz="600" dirty="0" smtClean="0">
                          <a:solidFill>
                            <a:schemeClr val="bg2"/>
                          </a:solidFill>
                        </a:rPr>
                        <a:t>10</a:t>
                      </a:r>
                      <a:endParaRPr lang="en-US" sz="600" dirty="0">
                        <a:solidFill>
                          <a:schemeClr val="bg2"/>
                        </a:solidFill>
                      </a:endParaRPr>
                    </a:p>
                  </a:txBody>
                  <a:tcPr marL="68580" marR="68580" marT="34290" marB="34290" anchor="ctr"/>
                </a:tc>
                <a:tc>
                  <a:txBody>
                    <a:bodyPr/>
                    <a:lstStyle/>
                    <a:p>
                      <a:pPr algn="ctr"/>
                      <a:r>
                        <a:rPr lang="en-US" sz="600" dirty="0" smtClean="0">
                          <a:solidFill>
                            <a:schemeClr val="bg2"/>
                          </a:solidFill>
                        </a:rPr>
                        <a:t>11</a:t>
                      </a:r>
                      <a:endParaRPr lang="en-US" sz="600" dirty="0">
                        <a:solidFill>
                          <a:schemeClr val="bg2"/>
                        </a:solidFill>
                      </a:endParaRPr>
                    </a:p>
                  </a:txBody>
                  <a:tcPr marL="68580" marR="68580" marT="34290" marB="34290" anchor="ctr"/>
                </a:tc>
                <a:tc>
                  <a:txBody>
                    <a:bodyPr/>
                    <a:lstStyle/>
                    <a:p>
                      <a:pPr algn="ctr"/>
                      <a:r>
                        <a:rPr lang="en-US" sz="600" dirty="0" smtClean="0">
                          <a:solidFill>
                            <a:schemeClr val="bg2"/>
                          </a:solidFill>
                        </a:rPr>
                        <a:t>12</a:t>
                      </a:r>
                      <a:endParaRPr lang="en-US" sz="600" dirty="0">
                        <a:solidFill>
                          <a:schemeClr val="bg2"/>
                        </a:solidFill>
                      </a:endParaRPr>
                    </a:p>
                  </a:txBody>
                  <a:tcPr marL="68580" marR="68580" marT="34290" marB="34290" anchor="ctr"/>
                </a:tc>
                <a:tc>
                  <a:txBody>
                    <a:bodyPr/>
                    <a:lstStyle/>
                    <a:p>
                      <a:pPr algn="ctr"/>
                      <a:r>
                        <a:rPr lang="en-US" sz="600" dirty="0" smtClean="0">
                          <a:solidFill>
                            <a:schemeClr val="bg2"/>
                          </a:solidFill>
                        </a:rPr>
                        <a:t>13</a:t>
                      </a:r>
                      <a:endParaRPr lang="en-US" sz="600" dirty="0">
                        <a:solidFill>
                          <a:schemeClr val="bg2"/>
                        </a:solidFill>
                      </a:endParaRPr>
                    </a:p>
                  </a:txBody>
                  <a:tcPr marL="68580" marR="68580" marT="34290" marB="34290" anchor="ctr"/>
                </a:tc>
                <a:tc>
                  <a:txBody>
                    <a:bodyPr/>
                    <a:lstStyle/>
                    <a:p>
                      <a:pPr algn="ctr"/>
                      <a:r>
                        <a:rPr lang="en-US" sz="600" dirty="0" smtClean="0">
                          <a:solidFill>
                            <a:schemeClr val="bg2"/>
                          </a:solidFill>
                        </a:rPr>
                        <a:t>14</a:t>
                      </a:r>
                      <a:endParaRPr lang="en-US" sz="600" dirty="0">
                        <a:solidFill>
                          <a:schemeClr val="bg2"/>
                        </a:solidFill>
                      </a:endParaRPr>
                    </a:p>
                  </a:txBody>
                  <a:tcPr marL="68580" marR="68580" marT="34290" marB="34290" anchor="ctr"/>
                </a:tc>
                <a:tc>
                  <a:txBody>
                    <a:bodyPr/>
                    <a:lstStyle/>
                    <a:p>
                      <a:pPr algn="ctr"/>
                      <a:r>
                        <a:rPr lang="en-US" sz="600" dirty="0" smtClean="0">
                          <a:solidFill>
                            <a:schemeClr val="bg2"/>
                          </a:solidFill>
                        </a:rPr>
                        <a:t>15</a:t>
                      </a:r>
                      <a:endParaRPr lang="en-US" sz="600" dirty="0">
                        <a:solidFill>
                          <a:schemeClr val="bg2"/>
                        </a:solidFill>
                      </a:endParaRPr>
                    </a:p>
                  </a:txBody>
                  <a:tcPr marL="68580" marR="68580" marT="34290" marB="34290" anchor="ctr"/>
                </a:tc>
                <a:tc>
                  <a:txBody>
                    <a:bodyPr/>
                    <a:lstStyle/>
                    <a:p>
                      <a:pPr algn="ctr"/>
                      <a:r>
                        <a:rPr lang="en-US" sz="600" dirty="0" smtClean="0">
                          <a:solidFill>
                            <a:schemeClr val="bg2"/>
                          </a:solidFill>
                        </a:rPr>
                        <a:t>16</a:t>
                      </a:r>
                      <a:endParaRPr lang="en-US" sz="600" dirty="0">
                        <a:solidFill>
                          <a:schemeClr val="bg2"/>
                        </a:solidFill>
                      </a:endParaRPr>
                    </a:p>
                  </a:txBody>
                  <a:tcPr marL="68580" marR="68580" marT="34290" marB="34290" anchor="ctr"/>
                </a:tc>
                <a:tc>
                  <a:txBody>
                    <a:bodyPr/>
                    <a:lstStyle/>
                    <a:p>
                      <a:pPr algn="ctr"/>
                      <a:r>
                        <a:rPr lang="en-US" sz="600" dirty="0" smtClean="0">
                          <a:solidFill>
                            <a:schemeClr val="bg2"/>
                          </a:solidFill>
                        </a:rPr>
                        <a:t>17</a:t>
                      </a:r>
                      <a:endParaRPr lang="en-US" sz="600" dirty="0">
                        <a:solidFill>
                          <a:schemeClr val="bg2"/>
                        </a:solidFill>
                      </a:endParaRPr>
                    </a:p>
                  </a:txBody>
                  <a:tcPr marL="68580" marR="68580" marT="34290" marB="34290" anchor="ctr"/>
                </a:tc>
                <a:tc>
                  <a:txBody>
                    <a:bodyPr/>
                    <a:lstStyle/>
                    <a:p>
                      <a:pPr algn="ctr"/>
                      <a:r>
                        <a:rPr lang="en-US" sz="600" dirty="0" smtClean="0">
                          <a:solidFill>
                            <a:schemeClr val="bg2"/>
                          </a:solidFill>
                        </a:rPr>
                        <a:t>18</a:t>
                      </a:r>
                      <a:endParaRPr lang="en-US" sz="600" dirty="0">
                        <a:solidFill>
                          <a:schemeClr val="bg2"/>
                        </a:solidFill>
                      </a:endParaRPr>
                    </a:p>
                  </a:txBody>
                  <a:tcPr marL="68580" marR="68580" marT="34290" marB="34290" anchor="ctr"/>
                </a:tc>
                <a:tc>
                  <a:txBody>
                    <a:bodyPr/>
                    <a:lstStyle/>
                    <a:p>
                      <a:pPr algn="ctr"/>
                      <a:r>
                        <a:rPr lang="en-US" sz="600" dirty="0" smtClean="0">
                          <a:solidFill>
                            <a:schemeClr val="bg2"/>
                          </a:solidFill>
                        </a:rPr>
                        <a:t>19</a:t>
                      </a:r>
                      <a:endParaRPr lang="en-US" sz="600" dirty="0">
                        <a:solidFill>
                          <a:schemeClr val="bg2"/>
                        </a:solidFill>
                      </a:endParaRPr>
                    </a:p>
                  </a:txBody>
                  <a:tcPr marL="68580" marR="68580" marT="34290" marB="34290" anchor="ctr"/>
                </a:tc>
                <a:tc>
                  <a:txBody>
                    <a:bodyPr/>
                    <a:lstStyle/>
                    <a:p>
                      <a:pPr algn="ctr"/>
                      <a:r>
                        <a:rPr lang="en-US" sz="600" dirty="0" smtClean="0">
                          <a:solidFill>
                            <a:schemeClr val="bg2"/>
                          </a:solidFill>
                        </a:rPr>
                        <a:t>20</a:t>
                      </a:r>
                      <a:endParaRPr lang="en-US" sz="600" dirty="0">
                        <a:solidFill>
                          <a:schemeClr val="bg2"/>
                        </a:solidFill>
                      </a:endParaRPr>
                    </a:p>
                  </a:txBody>
                  <a:tcPr marL="68580" marR="68580" marT="34290" marB="34290" anchor="ctr"/>
                </a:tc>
                <a:tc>
                  <a:txBody>
                    <a:bodyPr/>
                    <a:lstStyle/>
                    <a:p>
                      <a:pPr algn="ctr"/>
                      <a:r>
                        <a:rPr lang="en-US" sz="600" dirty="0" smtClean="0">
                          <a:solidFill>
                            <a:schemeClr val="bg2"/>
                          </a:solidFill>
                        </a:rPr>
                        <a:t>21</a:t>
                      </a:r>
                      <a:endParaRPr lang="en-US" sz="600" dirty="0">
                        <a:solidFill>
                          <a:schemeClr val="bg2"/>
                        </a:solidFill>
                      </a:endParaRPr>
                    </a:p>
                  </a:txBody>
                  <a:tcPr marL="68580" marR="68580" marT="34290" marB="34290" anchor="ctr"/>
                </a:tc>
                <a:tc>
                  <a:txBody>
                    <a:bodyPr/>
                    <a:lstStyle/>
                    <a:p>
                      <a:pPr algn="ctr"/>
                      <a:r>
                        <a:rPr lang="en-US" sz="600" dirty="0" smtClean="0">
                          <a:solidFill>
                            <a:schemeClr val="bg2"/>
                          </a:solidFill>
                        </a:rPr>
                        <a:t>22</a:t>
                      </a:r>
                      <a:endParaRPr lang="en-US" sz="600" dirty="0">
                        <a:solidFill>
                          <a:schemeClr val="bg2"/>
                        </a:solidFill>
                      </a:endParaRPr>
                    </a:p>
                  </a:txBody>
                  <a:tcPr marL="68580" marR="68580" marT="34290" marB="34290" anchor="ctr"/>
                </a:tc>
                <a:tc>
                  <a:txBody>
                    <a:bodyPr/>
                    <a:lstStyle/>
                    <a:p>
                      <a:pPr algn="ctr"/>
                      <a:r>
                        <a:rPr lang="en-US" sz="600" dirty="0" smtClean="0">
                          <a:solidFill>
                            <a:schemeClr val="bg2"/>
                          </a:solidFill>
                        </a:rPr>
                        <a:t>23</a:t>
                      </a:r>
                      <a:endParaRPr lang="en-US" sz="600" dirty="0">
                        <a:solidFill>
                          <a:schemeClr val="bg2"/>
                        </a:solidFill>
                      </a:endParaRPr>
                    </a:p>
                  </a:txBody>
                  <a:tcPr marL="68580" marR="68580" marT="34290" marB="34290" anchor="ctr"/>
                </a:tc>
                <a:tc>
                  <a:txBody>
                    <a:bodyPr/>
                    <a:lstStyle/>
                    <a:p>
                      <a:pPr algn="ctr"/>
                      <a:r>
                        <a:rPr lang="en-US" sz="600" dirty="0" smtClean="0">
                          <a:solidFill>
                            <a:schemeClr val="bg2"/>
                          </a:solidFill>
                        </a:rPr>
                        <a:t>24</a:t>
                      </a:r>
                      <a:endParaRPr lang="en-US" sz="600" dirty="0">
                        <a:solidFill>
                          <a:schemeClr val="bg2"/>
                        </a:solidFill>
                      </a:endParaRPr>
                    </a:p>
                  </a:txBody>
                  <a:tcPr marL="68580" marR="68580" marT="34290" marB="34290" anchor="ctr"/>
                </a:tc>
                <a:tc>
                  <a:txBody>
                    <a:bodyPr/>
                    <a:lstStyle/>
                    <a:p>
                      <a:pPr algn="ctr"/>
                      <a:r>
                        <a:rPr lang="en-US" sz="600" dirty="0" smtClean="0">
                          <a:solidFill>
                            <a:schemeClr val="bg2"/>
                          </a:solidFill>
                        </a:rPr>
                        <a:t>25</a:t>
                      </a:r>
                      <a:endParaRPr lang="en-US" sz="600" dirty="0">
                        <a:solidFill>
                          <a:schemeClr val="bg2"/>
                        </a:solidFill>
                      </a:endParaRPr>
                    </a:p>
                  </a:txBody>
                  <a:tcPr marL="68580" marR="68580" marT="34290" marB="34290" anchor="ctr"/>
                </a:tc>
                <a:tc>
                  <a:txBody>
                    <a:bodyPr/>
                    <a:lstStyle/>
                    <a:p>
                      <a:pPr algn="ctr"/>
                      <a:r>
                        <a:rPr lang="en-US" sz="600" dirty="0" smtClean="0">
                          <a:solidFill>
                            <a:schemeClr val="bg2"/>
                          </a:solidFill>
                        </a:rPr>
                        <a:t>26</a:t>
                      </a:r>
                      <a:endParaRPr lang="en-US" sz="600" dirty="0">
                        <a:solidFill>
                          <a:schemeClr val="bg2"/>
                        </a:solidFill>
                      </a:endParaRPr>
                    </a:p>
                  </a:txBody>
                  <a:tcPr marL="68580" marR="68580" marT="34290" marB="34290" anchor="ctr"/>
                </a:tc>
                <a:tc>
                  <a:txBody>
                    <a:bodyPr/>
                    <a:lstStyle/>
                    <a:p>
                      <a:pPr algn="ctr"/>
                      <a:r>
                        <a:rPr lang="en-US" sz="600" dirty="0" smtClean="0">
                          <a:solidFill>
                            <a:schemeClr val="bg2"/>
                          </a:solidFill>
                        </a:rPr>
                        <a:t>27</a:t>
                      </a:r>
                      <a:endParaRPr lang="en-US" sz="600" dirty="0">
                        <a:solidFill>
                          <a:schemeClr val="bg2"/>
                        </a:solidFill>
                      </a:endParaRPr>
                    </a:p>
                  </a:txBody>
                  <a:tcPr marL="68580" marR="68580" marT="34290" marB="34290" anchor="ctr"/>
                </a:tc>
                <a:tc>
                  <a:txBody>
                    <a:bodyPr/>
                    <a:lstStyle/>
                    <a:p>
                      <a:pPr algn="ctr"/>
                      <a:r>
                        <a:rPr lang="en-US" sz="600" dirty="0" smtClean="0">
                          <a:solidFill>
                            <a:schemeClr val="bg2"/>
                          </a:solidFill>
                        </a:rPr>
                        <a:t>28</a:t>
                      </a:r>
                      <a:endParaRPr lang="en-US" sz="600" dirty="0">
                        <a:solidFill>
                          <a:schemeClr val="bg2"/>
                        </a:solidFill>
                      </a:endParaRPr>
                    </a:p>
                  </a:txBody>
                  <a:tcPr marL="68580" marR="68580" marT="34290" marB="34290" anchor="ctr"/>
                </a:tc>
                <a:tc>
                  <a:txBody>
                    <a:bodyPr/>
                    <a:lstStyle/>
                    <a:p>
                      <a:pPr algn="ctr"/>
                      <a:r>
                        <a:rPr lang="en-US" sz="600" dirty="0" smtClean="0">
                          <a:solidFill>
                            <a:schemeClr val="bg2"/>
                          </a:solidFill>
                        </a:rPr>
                        <a:t>29</a:t>
                      </a:r>
                      <a:endParaRPr lang="en-US" sz="600" dirty="0">
                        <a:solidFill>
                          <a:schemeClr val="bg2"/>
                        </a:solidFill>
                      </a:endParaRPr>
                    </a:p>
                  </a:txBody>
                  <a:tcPr marL="68580" marR="68580" marT="34290" marB="34290" anchor="ctr"/>
                </a:tc>
                <a:tc>
                  <a:txBody>
                    <a:bodyPr/>
                    <a:lstStyle/>
                    <a:p>
                      <a:pPr algn="ctr"/>
                      <a:r>
                        <a:rPr lang="en-US" sz="600" dirty="0" smtClean="0">
                          <a:solidFill>
                            <a:schemeClr val="bg2"/>
                          </a:solidFill>
                        </a:rPr>
                        <a:t>30</a:t>
                      </a:r>
                      <a:endParaRPr lang="en-US" sz="600" dirty="0">
                        <a:solidFill>
                          <a:schemeClr val="bg2"/>
                        </a:solidFill>
                      </a:endParaRPr>
                    </a:p>
                  </a:txBody>
                  <a:tcPr marL="68580" marR="68580" marT="34290" marB="34290" anchor="ctr"/>
                </a:tc>
                <a:tc>
                  <a:txBody>
                    <a:bodyPr/>
                    <a:lstStyle/>
                    <a:p>
                      <a:pPr algn="ctr"/>
                      <a:r>
                        <a:rPr lang="en-US" sz="600" dirty="0" smtClean="0">
                          <a:solidFill>
                            <a:schemeClr val="bg2"/>
                          </a:solidFill>
                        </a:rPr>
                        <a:t>31</a:t>
                      </a:r>
                      <a:endParaRPr lang="en-US" sz="600" dirty="0">
                        <a:solidFill>
                          <a:schemeClr val="bg2"/>
                        </a:solidFill>
                      </a:endParaRPr>
                    </a:p>
                  </a:txBody>
                  <a:tcPr marL="68580" marR="68580" marT="34290" marB="34290" anchor="ctr"/>
                </a:tc>
              </a:tr>
              <a:tr h="194310">
                <a:tc>
                  <a:txBody>
                    <a:bodyPr/>
                    <a:lstStyle/>
                    <a:p>
                      <a:pPr algn="ctr"/>
                      <a:r>
                        <a:rPr lang="en-US" sz="800" dirty="0" smtClean="0">
                          <a:solidFill>
                            <a:schemeClr val="bg2"/>
                          </a:solidFill>
                        </a:rPr>
                        <a:t>January</a:t>
                      </a:r>
                      <a:endParaRPr lang="en-US" sz="800" dirty="0">
                        <a:solidFill>
                          <a:schemeClr val="bg2"/>
                        </a:solidFill>
                      </a:endParaRPr>
                    </a:p>
                  </a:txBody>
                  <a:tcPr marL="68580" marR="68580" marT="34290" marB="34290" anchor="ctr">
                    <a:solidFill>
                      <a:schemeClr val="accent1"/>
                    </a:solidFill>
                  </a:tcPr>
                </a:tc>
                <a:tc>
                  <a:txBody>
                    <a:bodyPr/>
                    <a:lstStyle/>
                    <a:p>
                      <a:pPr algn="ctr"/>
                      <a:endParaRPr lang="en-US" sz="800" dirty="0"/>
                    </a:p>
                  </a:txBody>
                  <a:tcPr marL="68580" marR="68580" marT="34290" marB="34290" anchor="ctr"/>
                </a:tc>
                <a:tc>
                  <a:txBody>
                    <a:bodyPr/>
                    <a:lstStyle/>
                    <a:p>
                      <a:pPr algn="ctr"/>
                      <a:endParaRPr lang="en-US" sz="800" dirty="0"/>
                    </a:p>
                  </a:txBody>
                  <a:tcPr marL="68580" marR="68580" marT="34290" marB="34290" anchor="ctr"/>
                </a:tc>
                <a:tc>
                  <a:txBody>
                    <a:bodyPr/>
                    <a:lstStyle/>
                    <a:p>
                      <a:pPr algn="ctr"/>
                      <a:endParaRPr lang="en-US" sz="800" dirty="0"/>
                    </a:p>
                  </a:txBody>
                  <a:tcPr marL="68580" marR="68580" marT="34290" marB="34290" anchor="ctr"/>
                </a:tc>
                <a:tc>
                  <a:txBody>
                    <a:bodyPr/>
                    <a:lstStyle/>
                    <a:p>
                      <a:pPr algn="ctr"/>
                      <a:endParaRPr lang="en-US" sz="800" dirty="0"/>
                    </a:p>
                  </a:txBody>
                  <a:tcPr marL="68580" marR="68580" marT="34290" marB="34290" anchor="ctr"/>
                </a:tc>
                <a:tc>
                  <a:txBody>
                    <a:bodyPr/>
                    <a:lstStyle/>
                    <a:p>
                      <a:pPr algn="ctr"/>
                      <a:endParaRPr lang="en-US" sz="800" dirty="0"/>
                    </a:p>
                  </a:txBody>
                  <a:tcPr marL="68580" marR="68580" marT="34290" marB="34290" anchor="ctr"/>
                </a:tc>
                <a:tc>
                  <a:txBody>
                    <a:bodyPr/>
                    <a:lstStyle/>
                    <a:p>
                      <a:pPr algn="ctr"/>
                      <a:endParaRPr lang="en-US" sz="800" dirty="0"/>
                    </a:p>
                  </a:txBody>
                  <a:tcPr marL="68580" marR="68580" marT="34290" marB="34290" anchor="ctr"/>
                </a:tc>
                <a:tc>
                  <a:txBody>
                    <a:bodyPr/>
                    <a:lstStyle/>
                    <a:p>
                      <a:pPr algn="ctr"/>
                      <a:endParaRPr lang="en-US" sz="800" dirty="0"/>
                    </a:p>
                  </a:txBody>
                  <a:tcPr marL="68580" marR="68580" marT="34290" marB="34290" anchor="ctr"/>
                </a:tc>
                <a:tc>
                  <a:txBody>
                    <a:bodyPr/>
                    <a:lstStyle/>
                    <a:p>
                      <a:pPr algn="ctr"/>
                      <a:endParaRPr lang="en-US" sz="800" dirty="0"/>
                    </a:p>
                  </a:txBody>
                  <a:tcPr marL="68580" marR="68580" marT="34290" marB="34290" anchor="ctr"/>
                </a:tc>
                <a:tc>
                  <a:txBody>
                    <a:bodyPr/>
                    <a:lstStyle/>
                    <a:p>
                      <a:pPr algn="ctr"/>
                      <a:endParaRPr lang="en-US" sz="800" dirty="0"/>
                    </a:p>
                  </a:txBody>
                  <a:tcPr marL="68580" marR="68580" marT="34290" marB="34290" anchor="ctr"/>
                </a:tc>
                <a:tc>
                  <a:txBody>
                    <a:bodyPr/>
                    <a:lstStyle/>
                    <a:p>
                      <a:pPr algn="ctr"/>
                      <a:endParaRPr lang="en-US" sz="800" dirty="0"/>
                    </a:p>
                  </a:txBody>
                  <a:tcPr marL="68580" marR="68580" marT="34290" marB="34290" anchor="ctr"/>
                </a:tc>
                <a:tc>
                  <a:txBody>
                    <a:bodyPr/>
                    <a:lstStyle/>
                    <a:p>
                      <a:pPr algn="ctr"/>
                      <a:endParaRPr lang="en-US" sz="800" dirty="0"/>
                    </a:p>
                  </a:txBody>
                  <a:tcPr marL="68580" marR="68580" marT="34290" marB="34290" anchor="ctr"/>
                </a:tc>
                <a:tc>
                  <a:txBody>
                    <a:bodyPr/>
                    <a:lstStyle/>
                    <a:p>
                      <a:pPr algn="ctr"/>
                      <a:endParaRPr lang="en-US" sz="800" dirty="0"/>
                    </a:p>
                  </a:txBody>
                  <a:tcPr marL="68580" marR="68580" marT="34290" marB="34290" anchor="ctr"/>
                </a:tc>
                <a:tc>
                  <a:txBody>
                    <a:bodyPr/>
                    <a:lstStyle/>
                    <a:p>
                      <a:pPr algn="ctr"/>
                      <a:endParaRPr lang="en-US" sz="800" dirty="0"/>
                    </a:p>
                  </a:txBody>
                  <a:tcPr marL="68580" marR="68580" marT="34290" marB="34290" anchor="ctr"/>
                </a:tc>
                <a:tc>
                  <a:txBody>
                    <a:bodyPr/>
                    <a:lstStyle/>
                    <a:p>
                      <a:pPr algn="ctr"/>
                      <a:endParaRPr lang="en-US" sz="800" dirty="0"/>
                    </a:p>
                  </a:txBody>
                  <a:tcPr marL="68580" marR="68580" marT="34290" marB="34290" anchor="ctr"/>
                </a:tc>
                <a:tc>
                  <a:txBody>
                    <a:bodyPr/>
                    <a:lstStyle/>
                    <a:p>
                      <a:pPr algn="ctr"/>
                      <a:endParaRPr lang="en-US" sz="800" dirty="0"/>
                    </a:p>
                  </a:txBody>
                  <a:tcPr marL="68580" marR="68580" marT="34290" marB="34290" anchor="ctr"/>
                </a:tc>
                <a:tc>
                  <a:txBody>
                    <a:bodyPr/>
                    <a:lstStyle/>
                    <a:p>
                      <a:pPr algn="ctr"/>
                      <a:endParaRPr lang="en-US" sz="800" dirty="0"/>
                    </a:p>
                  </a:txBody>
                  <a:tcPr marL="68580" marR="68580" marT="34290" marB="34290" anchor="ctr"/>
                </a:tc>
                <a:tc>
                  <a:txBody>
                    <a:bodyPr/>
                    <a:lstStyle/>
                    <a:p>
                      <a:pPr algn="ctr"/>
                      <a:endParaRPr lang="en-US" sz="800" dirty="0"/>
                    </a:p>
                  </a:txBody>
                  <a:tcPr marL="68580" marR="68580" marT="34290" marB="34290" anchor="ctr"/>
                </a:tc>
                <a:tc>
                  <a:txBody>
                    <a:bodyPr/>
                    <a:lstStyle/>
                    <a:p>
                      <a:pPr algn="ctr"/>
                      <a:endParaRPr lang="en-US" sz="800" dirty="0"/>
                    </a:p>
                  </a:txBody>
                  <a:tcPr marL="68580" marR="68580" marT="34290" marB="34290" anchor="ctr"/>
                </a:tc>
                <a:tc>
                  <a:txBody>
                    <a:bodyPr/>
                    <a:lstStyle/>
                    <a:p>
                      <a:pPr algn="ctr"/>
                      <a:endParaRPr lang="en-US" sz="800" dirty="0"/>
                    </a:p>
                  </a:txBody>
                  <a:tcPr marL="68580" marR="68580" marT="34290" marB="34290" anchor="ctr"/>
                </a:tc>
                <a:tc>
                  <a:txBody>
                    <a:bodyPr/>
                    <a:lstStyle/>
                    <a:p>
                      <a:pPr algn="ctr"/>
                      <a:endParaRPr lang="en-US" sz="800" dirty="0"/>
                    </a:p>
                  </a:txBody>
                  <a:tcPr marL="68580" marR="68580" marT="34290" marB="34290" anchor="ctr"/>
                </a:tc>
                <a:tc>
                  <a:txBody>
                    <a:bodyPr/>
                    <a:lstStyle/>
                    <a:p>
                      <a:pPr algn="ctr"/>
                      <a:endParaRPr lang="en-US" sz="800" dirty="0"/>
                    </a:p>
                  </a:txBody>
                  <a:tcPr marL="68580" marR="68580" marT="34290" marB="34290" anchor="ctr"/>
                </a:tc>
                <a:tc>
                  <a:txBody>
                    <a:bodyPr/>
                    <a:lstStyle/>
                    <a:p>
                      <a:pPr algn="ctr"/>
                      <a:endParaRPr lang="en-US" sz="800" dirty="0"/>
                    </a:p>
                  </a:txBody>
                  <a:tcPr marL="68580" marR="68580" marT="34290" marB="34290" anchor="ctr"/>
                </a:tc>
                <a:tc>
                  <a:txBody>
                    <a:bodyPr/>
                    <a:lstStyle/>
                    <a:p>
                      <a:pPr algn="ctr"/>
                      <a:endParaRPr lang="en-US" sz="800" dirty="0"/>
                    </a:p>
                  </a:txBody>
                  <a:tcPr marL="68580" marR="68580" marT="34290" marB="34290" anchor="ctr"/>
                </a:tc>
                <a:tc>
                  <a:txBody>
                    <a:bodyPr/>
                    <a:lstStyle/>
                    <a:p>
                      <a:pPr algn="ctr"/>
                      <a:endParaRPr lang="en-US" sz="800" dirty="0"/>
                    </a:p>
                  </a:txBody>
                  <a:tcPr marL="68580" marR="68580" marT="34290" marB="34290" anchor="ctr"/>
                </a:tc>
                <a:tc>
                  <a:txBody>
                    <a:bodyPr/>
                    <a:lstStyle/>
                    <a:p>
                      <a:pPr algn="ctr"/>
                      <a:endParaRPr lang="en-US" sz="800" dirty="0"/>
                    </a:p>
                  </a:txBody>
                  <a:tcPr marL="68580" marR="68580" marT="34290" marB="34290" anchor="ctr"/>
                </a:tc>
                <a:tc>
                  <a:txBody>
                    <a:bodyPr/>
                    <a:lstStyle/>
                    <a:p>
                      <a:pPr algn="ctr"/>
                      <a:endParaRPr lang="en-US" sz="800" dirty="0"/>
                    </a:p>
                  </a:txBody>
                  <a:tcPr marL="68580" marR="68580" marT="34290" marB="34290" anchor="ctr"/>
                </a:tc>
                <a:tc>
                  <a:txBody>
                    <a:bodyPr/>
                    <a:lstStyle/>
                    <a:p>
                      <a:pPr algn="ctr"/>
                      <a:endParaRPr lang="en-US" sz="800" dirty="0"/>
                    </a:p>
                  </a:txBody>
                  <a:tcPr marL="68580" marR="68580" marT="34290" marB="34290" anchor="ctr"/>
                </a:tc>
                <a:tc>
                  <a:txBody>
                    <a:bodyPr/>
                    <a:lstStyle/>
                    <a:p>
                      <a:pPr algn="ctr"/>
                      <a:endParaRPr lang="en-US" sz="800" dirty="0"/>
                    </a:p>
                  </a:txBody>
                  <a:tcPr marL="68580" marR="68580" marT="34290" marB="34290" anchor="ctr"/>
                </a:tc>
                <a:tc>
                  <a:txBody>
                    <a:bodyPr/>
                    <a:lstStyle/>
                    <a:p>
                      <a:pPr algn="ctr"/>
                      <a:endParaRPr lang="en-US" sz="800" dirty="0"/>
                    </a:p>
                  </a:txBody>
                  <a:tcPr marL="68580" marR="68580" marT="34290" marB="34290" anchor="ctr"/>
                </a:tc>
                <a:tc>
                  <a:txBody>
                    <a:bodyPr/>
                    <a:lstStyle/>
                    <a:p>
                      <a:pPr algn="ctr"/>
                      <a:endParaRPr lang="en-US" sz="800" dirty="0"/>
                    </a:p>
                  </a:txBody>
                  <a:tcPr marL="68580" marR="68580" marT="34290" marB="34290" anchor="ctr"/>
                </a:tc>
                <a:tc>
                  <a:txBody>
                    <a:bodyPr/>
                    <a:lstStyle/>
                    <a:p>
                      <a:pPr algn="ctr"/>
                      <a:endParaRPr lang="en-US" sz="800" dirty="0"/>
                    </a:p>
                  </a:txBody>
                  <a:tcPr marL="68580" marR="68580" marT="34290" marB="34290" anchor="ctr"/>
                </a:tc>
              </a:tr>
              <a:tr h="194310">
                <a:tc>
                  <a:txBody>
                    <a:bodyPr/>
                    <a:lstStyle/>
                    <a:p>
                      <a:pPr algn="ctr"/>
                      <a:r>
                        <a:rPr lang="en-US" sz="800" dirty="0" smtClean="0">
                          <a:solidFill>
                            <a:schemeClr val="bg2"/>
                          </a:solidFill>
                        </a:rPr>
                        <a:t>February</a:t>
                      </a:r>
                      <a:endParaRPr lang="en-US" sz="800" dirty="0">
                        <a:solidFill>
                          <a:schemeClr val="bg2"/>
                        </a:solidFill>
                      </a:endParaRPr>
                    </a:p>
                  </a:txBody>
                  <a:tcPr marL="68580" marR="68580" marT="34290" marB="34290" anchor="ctr">
                    <a:solidFill>
                      <a:schemeClr val="accent1"/>
                    </a:solidFill>
                  </a:tcPr>
                </a:tc>
                <a:tc>
                  <a:txBody>
                    <a:bodyPr/>
                    <a:lstStyle/>
                    <a:p>
                      <a:pPr algn="ctr"/>
                      <a:endParaRPr lang="en-US" sz="800" dirty="0"/>
                    </a:p>
                  </a:txBody>
                  <a:tcPr marL="68580" marR="68580" marT="34290" marB="34290" anchor="ctr"/>
                </a:tc>
                <a:tc>
                  <a:txBody>
                    <a:bodyPr/>
                    <a:lstStyle/>
                    <a:p>
                      <a:pPr algn="ctr"/>
                      <a:endParaRPr lang="en-US" sz="800" dirty="0"/>
                    </a:p>
                  </a:txBody>
                  <a:tcPr marL="68580" marR="68580" marT="34290" marB="34290" anchor="ctr"/>
                </a:tc>
                <a:tc>
                  <a:txBody>
                    <a:bodyPr/>
                    <a:lstStyle/>
                    <a:p>
                      <a:pPr algn="ctr"/>
                      <a:endParaRPr lang="en-US" sz="800" dirty="0"/>
                    </a:p>
                  </a:txBody>
                  <a:tcPr marL="68580" marR="68580" marT="34290" marB="34290" anchor="ctr"/>
                </a:tc>
                <a:tc>
                  <a:txBody>
                    <a:bodyPr/>
                    <a:lstStyle/>
                    <a:p>
                      <a:pPr algn="ctr"/>
                      <a:endParaRPr lang="en-US" sz="800" dirty="0"/>
                    </a:p>
                  </a:txBody>
                  <a:tcPr marL="68580" marR="68580" marT="34290" marB="34290" anchor="ctr"/>
                </a:tc>
                <a:tc>
                  <a:txBody>
                    <a:bodyPr/>
                    <a:lstStyle/>
                    <a:p>
                      <a:pPr algn="ctr"/>
                      <a:endParaRPr lang="en-US" sz="800" dirty="0"/>
                    </a:p>
                  </a:txBody>
                  <a:tcPr marL="68580" marR="68580" marT="34290" marB="34290" anchor="ctr"/>
                </a:tc>
                <a:tc>
                  <a:txBody>
                    <a:bodyPr/>
                    <a:lstStyle/>
                    <a:p>
                      <a:pPr algn="ctr"/>
                      <a:endParaRPr lang="en-US" sz="800" dirty="0"/>
                    </a:p>
                  </a:txBody>
                  <a:tcPr marL="68580" marR="68580" marT="34290" marB="34290" anchor="ctr"/>
                </a:tc>
                <a:tc>
                  <a:txBody>
                    <a:bodyPr/>
                    <a:lstStyle/>
                    <a:p>
                      <a:pPr algn="ctr"/>
                      <a:endParaRPr lang="en-US" sz="800" dirty="0"/>
                    </a:p>
                  </a:txBody>
                  <a:tcPr marL="68580" marR="68580" marT="34290" marB="34290" anchor="ctr"/>
                </a:tc>
                <a:tc>
                  <a:txBody>
                    <a:bodyPr/>
                    <a:lstStyle/>
                    <a:p>
                      <a:pPr algn="ctr"/>
                      <a:endParaRPr lang="en-US" sz="800" dirty="0"/>
                    </a:p>
                  </a:txBody>
                  <a:tcPr marL="68580" marR="68580" marT="34290" marB="34290" anchor="ctr"/>
                </a:tc>
                <a:tc>
                  <a:txBody>
                    <a:bodyPr/>
                    <a:lstStyle/>
                    <a:p>
                      <a:pPr algn="ctr"/>
                      <a:endParaRPr lang="en-US" sz="800" dirty="0"/>
                    </a:p>
                  </a:txBody>
                  <a:tcPr marL="68580" marR="68580" marT="34290" marB="34290" anchor="ctr"/>
                </a:tc>
                <a:tc>
                  <a:txBody>
                    <a:bodyPr/>
                    <a:lstStyle/>
                    <a:p>
                      <a:pPr algn="ctr"/>
                      <a:endParaRPr lang="en-US" sz="800" dirty="0"/>
                    </a:p>
                  </a:txBody>
                  <a:tcPr marL="68580" marR="68580" marT="34290" marB="34290" anchor="ctr"/>
                </a:tc>
                <a:tc>
                  <a:txBody>
                    <a:bodyPr/>
                    <a:lstStyle/>
                    <a:p>
                      <a:pPr algn="ctr"/>
                      <a:endParaRPr lang="en-US" sz="800" dirty="0"/>
                    </a:p>
                  </a:txBody>
                  <a:tcPr marL="68580" marR="68580" marT="34290" marB="34290" anchor="ctr"/>
                </a:tc>
                <a:tc>
                  <a:txBody>
                    <a:bodyPr/>
                    <a:lstStyle/>
                    <a:p>
                      <a:pPr algn="ctr"/>
                      <a:endParaRPr lang="en-US" sz="800" dirty="0"/>
                    </a:p>
                  </a:txBody>
                  <a:tcPr marL="68580" marR="68580" marT="34290" marB="34290" anchor="ctr"/>
                </a:tc>
                <a:tc>
                  <a:txBody>
                    <a:bodyPr/>
                    <a:lstStyle/>
                    <a:p>
                      <a:pPr algn="ctr"/>
                      <a:endParaRPr lang="en-US" sz="800" dirty="0"/>
                    </a:p>
                  </a:txBody>
                  <a:tcPr marL="68580" marR="68580" marT="34290" marB="34290" anchor="ctr"/>
                </a:tc>
                <a:tc>
                  <a:txBody>
                    <a:bodyPr/>
                    <a:lstStyle/>
                    <a:p>
                      <a:pPr algn="ctr"/>
                      <a:endParaRPr lang="en-US" sz="800" dirty="0"/>
                    </a:p>
                  </a:txBody>
                  <a:tcPr marL="68580" marR="68580" marT="34290" marB="34290" anchor="ctr"/>
                </a:tc>
                <a:tc>
                  <a:txBody>
                    <a:bodyPr/>
                    <a:lstStyle/>
                    <a:p>
                      <a:pPr algn="ctr"/>
                      <a:endParaRPr lang="en-US" sz="800" dirty="0"/>
                    </a:p>
                  </a:txBody>
                  <a:tcPr marL="68580" marR="68580" marT="34290" marB="34290" anchor="ctr"/>
                </a:tc>
                <a:tc>
                  <a:txBody>
                    <a:bodyPr/>
                    <a:lstStyle/>
                    <a:p>
                      <a:pPr algn="ctr"/>
                      <a:endParaRPr lang="en-US" sz="800" dirty="0"/>
                    </a:p>
                  </a:txBody>
                  <a:tcPr marL="68580" marR="68580" marT="34290" marB="34290" anchor="ctr"/>
                </a:tc>
                <a:tc>
                  <a:txBody>
                    <a:bodyPr/>
                    <a:lstStyle/>
                    <a:p>
                      <a:pPr algn="ctr"/>
                      <a:endParaRPr lang="en-US" sz="800" dirty="0"/>
                    </a:p>
                  </a:txBody>
                  <a:tcPr marL="68580" marR="68580" marT="34290" marB="34290" anchor="ctr"/>
                </a:tc>
                <a:tc>
                  <a:txBody>
                    <a:bodyPr/>
                    <a:lstStyle/>
                    <a:p>
                      <a:pPr algn="ctr"/>
                      <a:endParaRPr lang="en-US" sz="800" dirty="0"/>
                    </a:p>
                  </a:txBody>
                  <a:tcPr marL="68580" marR="68580" marT="34290" marB="34290" anchor="ctr"/>
                </a:tc>
                <a:tc>
                  <a:txBody>
                    <a:bodyPr/>
                    <a:lstStyle/>
                    <a:p>
                      <a:pPr algn="ctr"/>
                      <a:endParaRPr lang="en-US" sz="800" dirty="0"/>
                    </a:p>
                  </a:txBody>
                  <a:tcPr marL="68580" marR="68580" marT="34290" marB="34290" anchor="ctr"/>
                </a:tc>
                <a:tc>
                  <a:txBody>
                    <a:bodyPr/>
                    <a:lstStyle/>
                    <a:p>
                      <a:pPr algn="ctr"/>
                      <a:endParaRPr lang="en-US" sz="800" dirty="0"/>
                    </a:p>
                  </a:txBody>
                  <a:tcPr marL="68580" marR="68580" marT="34290" marB="34290" anchor="ctr"/>
                </a:tc>
                <a:tc>
                  <a:txBody>
                    <a:bodyPr/>
                    <a:lstStyle/>
                    <a:p>
                      <a:pPr algn="ctr"/>
                      <a:endParaRPr lang="en-US" sz="800" dirty="0"/>
                    </a:p>
                  </a:txBody>
                  <a:tcPr marL="68580" marR="68580" marT="34290" marB="34290" anchor="ctr"/>
                </a:tc>
                <a:tc>
                  <a:txBody>
                    <a:bodyPr/>
                    <a:lstStyle/>
                    <a:p>
                      <a:pPr algn="ctr"/>
                      <a:endParaRPr lang="en-US" sz="800" dirty="0"/>
                    </a:p>
                  </a:txBody>
                  <a:tcPr marL="68580" marR="68580" marT="34290" marB="34290" anchor="ctr"/>
                </a:tc>
                <a:tc>
                  <a:txBody>
                    <a:bodyPr/>
                    <a:lstStyle/>
                    <a:p>
                      <a:pPr algn="ctr"/>
                      <a:endParaRPr lang="en-US" sz="800" dirty="0"/>
                    </a:p>
                  </a:txBody>
                  <a:tcPr marL="68580" marR="68580" marT="34290" marB="34290" anchor="ctr"/>
                </a:tc>
                <a:tc>
                  <a:txBody>
                    <a:bodyPr/>
                    <a:lstStyle/>
                    <a:p>
                      <a:pPr algn="ctr"/>
                      <a:endParaRPr lang="en-US" sz="800" dirty="0"/>
                    </a:p>
                  </a:txBody>
                  <a:tcPr marL="68580" marR="68580" marT="34290" marB="34290" anchor="ctr"/>
                </a:tc>
                <a:tc>
                  <a:txBody>
                    <a:bodyPr/>
                    <a:lstStyle/>
                    <a:p>
                      <a:pPr algn="ctr"/>
                      <a:endParaRPr lang="en-US" sz="800" dirty="0"/>
                    </a:p>
                  </a:txBody>
                  <a:tcPr marL="68580" marR="68580" marT="34290" marB="34290" anchor="ctr"/>
                </a:tc>
                <a:tc>
                  <a:txBody>
                    <a:bodyPr/>
                    <a:lstStyle/>
                    <a:p>
                      <a:pPr algn="ctr"/>
                      <a:endParaRPr lang="en-US" sz="800" dirty="0"/>
                    </a:p>
                  </a:txBody>
                  <a:tcPr marL="68580" marR="68580" marT="34290" marB="34290" anchor="ctr"/>
                </a:tc>
                <a:tc>
                  <a:txBody>
                    <a:bodyPr/>
                    <a:lstStyle/>
                    <a:p>
                      <a:pPr algn="ctr"/>
                      <a:endParaRPr lang="en-US" sz="800" dirty="0"/>
                    </a:p>
                  </a:txBody>
                  <a:tcPr marL="68580" marR="68580" marT="34290" marB="34290" anchor="ctr"/>
                </a:tc>
                <a:tc>
                  <a:txBody>
                    <a:bodyPr/>
                    <a:lstStyle/>
                    <a:p>
                      <a:pPr algn="ctr"/>
                      <a:endParaRPr lang="en-US" sz="800" dirty="0"/>
                    </a:p>
                  </a:txBody>
                  <a:tcPr marL="68580" marR="68580" marT="34290" marB="34290" anchor="ctr"/>
                </a:tc>
                <a:tc>
                  <a:txBody>
                    <a:bodyPr/>
                    <a:lstStyle/>
                    <a:p>
                      <a:pPr algn="ctr"/>
                      <a:endParaRPr lang="en-US" sz="800" dirty="0"/>
                    </a:p>
                  </a:txBody>
                  <a:tcPr marL="68580" marR="68580" marT="34290" marB="34290" anchor="ctr"/>
                </a:tc>
                <a:tc>
                  <a:txBody>
                    <a:bodyPr/>
                    <a:lstStyle/>
                    <a:p>
                      <a:pPr algn="ctr"/>
                      <a:endParaRPr lang="en-US" sz="800" dirty="0"/>
                    </a:p>
                  </a:txBody>
                  <a:tcPr marL="68580" marR="68580" marT="34290" marB="34290" anchor="ctr"/>
                </a:tc>
                <a:tc>
                  <a:txBody>
                    <a:bodyPr/>
                    <a:lstStyle/>
                    <a:p>
                      <a:pPr algn="ctr"/>
                      <a:endParaRPr lang="en-US" sz="800" dirty="0"/>
                    </a:p>
                  </a:txBody>
                  <a:tcPr marL="68580" marR="68580" marT="34290" marB="34290" anchor="ctr"/>
                </a:tc>
              </a:tr>
              <a:tr h="194310">
                <a:tc>
                  <a:txBody>
                    <a:bodyPr/>
                    <a:lstStyle/>
                    <a:p>
                      <a:pPr algn="ctr"/>
                      <a:r>
                        <a:rPr lang="en-US" sz="800" dirty="0" smtClean="0">
                          <a:solidFill>
                            <a:schemeClr val="bg2"/>
                          </a:solidFill>
                        </a:rPr>
                        <a:t>March</a:t>
                      </a:r>
                      <a:endParaRPr lang="en-US" sz="800" dirty="0">
                        <a:solidFill>
                          <a:schemeClr val="bg2"/>
                        </a:solidFill>
                      </a:endParaRPr>
                    </a:p>
                  </a:txBody>
                  <a:tcPr marL="68580" marR="68580" marT="34290" marB="34290" anchor="ctr">
                    <a:solidFill>
                      <a:schemeClr val="accent1"/>
                    </a:solidFill>
                  </a:tcPr>
                </a:tc>
                <a:tc>
                  <a:txBody>
                    <a:bodyPr/>
                    <a:lstStyle/>
                    <a:p>
                      <a:pPr algn="ctr"/>
                      <a:endParaRPr lang="en-US" sz="800" dirty="0"/>
                    </a:p>
                  </a:txBody>
                  <a:tcPr marL="68580" marR="68580" marT="34290" marB="34290" anchor="ctr"/>
                </a:tc>
                <a:tc>
                  <a:txBody>
                    <a:bodyPr/>
                    <a:lstStyle/>
                    <a:p>
                      <a:pPr algn="ctr"/>
                      <a:endParaRPr lang="en-US" sz="800"/>
                    </a:p>
                  </a:txBody>
                  <a:tcPr marL="68580" marR="68580" marT="34290" marB="34290" anchor="ctr"/>
                </a:tc>
                <a:tc>
                  <a:txBody>
                    <a:bodyPr/>
                    <a:lstStyle/>
                    <a:p>
                      <a:pPr algn="ctr"/>
                      <a:endParaRPr lang="en-US" sz="800"/>
                    </a:p>
                  </a:txBody>
                  <a:tcPr marL="68580" marR="68580" marT="34290" marB="34290" anchor="ctr"/>
                </a:tc>
                <a:tc>
                  <a:txBody>
                    <a:bodyPr/>
                    <a:lstStyle/>
                    <a:p>
                      <a:pPr algn="ctr"/>
                      <a:endParaRPr lang="en-US" sz="800" dirty="0"/>
                    </a:p>
                  </a:txBody>
                  <a:tcPr marL="68580" marR="68580" marT="34290" marB="34290" anchor="ctr"/>
                </a:tc>
                <a:tc>
                  <a:txBody>
                    <a:bodyPr/>
                    <a:lstStyle/>
                    <a:p>
                      <a:pPr algn="ctr"/>
                      <a:endParaRPr lang="en-US" sz="800" dirty="0"/>
                    </a:p>
                  </a:txBody>
                  <a:tcPr marL="68580" marR="68580" marT="34290" marB="34290" anchor="ctr"/>
                </a:tc>
                <a:tc>
                  <a:txBody>
                    <a:bodyPr/>
                    <a:lstStyle/>
                    <a:p>
                      <a:pPr algn="ctr"/>
                      <a:endParaRPr lang="en-US" sz="800" dirty="0"/>
                    </a:p>
                  </a:txBody>
                  <a:tcPr marL="68580" marR="68580" marT="34290" marB="34290" anchor="ctr"/>
                </a:tc>
                <a:tc>
                  <a:txBody>
                    <a:bodyPr/>
                    <a:lstStyle/>
                    <a:p>
                      <a:pPr algn="ctr"/>
                      <a:endParaRPr lang="en-US" sz="800" dirty="0"/>
                    </a:p>
                  </a:txBody>
                  <a:tcPr marL="68580" marR="68580" marT="34290" marB="34290" anchor="ctr"/>
                </a:tc>
                <a:tc>
                  <a:txBody>
                    <a:bodyPr/>
                    <a:lstStyle/>
                    <a:p>
                      <a:pPr algn="ctr"/>
                      <a:endParaRPr lang="en-US" sz="800" dirty="0"/>
                    </a:p>
                  </a:txBody>
                  <a:tcPr marL="68580" marR="68580" marT="34290" marB="34290" anchor="ctr"/>
                </a:tc>
                <a:tc>
                  <a:txBody>
                    <a:bodyPr/>
                    <a:lstStyle/>
                    <a:p>
                      <a:pPr algn="ctr"/>
                      <a:endParaRPr lang="en-US" sz="800" dirty="0"/>
                    </a:p>
                  </a:txBody>
                  <a:tcPr marL="68580" marR="68580" marT="34290" marB="34290" anchor="ctr"/>
                </a:tc>
                <a:tc>
                  <a:txBody>
                    <a:bodyPr/>
                    <a:lstStyle/>
                    <a:p>
                      <a:pPr algn="ctr"/>
                      <a:endParaRPr lang="en-US" sz="800" dirty="0"/>
                    </a:p>
                  </a:txBody>
                  <a:tcPr marL="68580" marR="68580" marT="34290" marB="34290" anchor="ctr"/>
                </a:tc>
                <a:tc>
                  <a:txBody>
                    <a:bodyPr/>
                    <a:lstStyle/>
                    <a:p>
                      <a:pPr algn="ctr"/>
                      <a:endParaRPr lang="en-US" sz="800" dirty="0"/>
                    </a:p>
                  </a:txBody>
                  <a:tcPr marL="68580" marR="68580" marT="34290" marB="34290" anchor="ctr"/>
                </a:tc>
                <a:tc>
                  <a:txBody>
                    <a:bodyPr/>
                    <a:lstStyle/>
                    <a:p>
                      <a:pPr algn="ctr"/>
                      <a:endParaRPr lang="en-US" sz="800" dirty="0"/>
                    </a:p>
                  </a:txBody>
                  <a:tcPr marL="68580" marR="68580" marT="34290" marB="34290" anchor="ctr"/>
                </a:tc>
                <a:tc>
                  <a:txBody>
                    <a:bodyPr/>
                    <a:lstStyle/>
                    <a:p>
                      <a:pPr algn="ctr"/>
                      <a:endParaRPr lang="en-US" sz="800" dirty="0"/>
                    </a:p>
                  </a:txBody>
                  <a:tcPr marL="68580" marR="68580" marT="34290" marB="34290" anchor="ctr"/>
                </a:tc>
                <a:tc>
                  <a:txBody>
                    <a:bodyPr/>
                    <a:lstStyle/>
                    <a:p>
                      <a:pPr algn="ctr"/>
                      <a:endParaRPr lang="en-US" sz="800" dirty="0"/>
                    </a:p>
                  </a:txBody>
                  <a:tcPr marL="68580" marR="68580" marT="34290" marB="34290" anchor="ctr"/>
                </a:tc>
                <a:tc>
                  <a:txBody>
                    <a:bodyPr/>
                    <a:lstStyle/>
                    <a:p>
                      <a:pPr algn="ctr"/>
                      <a:endParaRPr lang="en-US" sz="800" dirty="0"/>
                    </a:p>
                  </a:txBody>
                  <a:tcPr marL="68580" marR="68580" marT="34290" marB="34290" anchor="ctr"/>
                </a:tc>
                <a:tc>
                  <a:txBody>
                    <a:bodyPr/>
                    <a:lstStyle/>
                    <a:p>
                      <a:pPr algn="ctr"/>
                      <a:endParaRPr lang="en-US" sz="800"/>
                    </a:p>
                  </a:txBody>
                  <a:tcPr marL="68580" marR="68580" marT="34290" marB="34290" anchor="ctr"/>
                </a:tc>
                <a:tc>
                  <a:txBody>
                    <a:bodyPr/>
                    <a:lstStyle/>
                    <a:p>
                      <a:pPr algn="ctr"/>
                      <a:endParaRPr lang="en-US" sz="800"/>
                    </a:p>
                  </a:txBody>
                  <a:tcPr marL="68580" marR="68580" marT="34290" marB="34290" anchor="ctr"/>
                </a:tc>
                <a:tc>
                  <a:txBody>
                    <a:bodyPr/>
                    <a:lstStyle/>
                    <a:p>
                      <a:pPr algn="ctr"/>
                      <a:endParaRPr lang="en-US" sz="800"/>
                    </a:p>
                  </a:txBody>
                  <a:tcPr marL="68580" marR="68580" marT="34290" marB="34290" anchor="ctr"/>
                </a:tc>
                <a:tc>
                  <a:txBody>
                    <a:bodyPr/>
                    <a:lstStyle/>
                    <a:p>
                      <a:pPr algn="ctr"/>
                      <a:endParaRPr lang="en-US" sz="800"/>
                    </a:p>
                  </a:txBody>
                  <a:tcPr marL="68580" marR="68580" marT="34290" marB="34290" anchor="ctr"/>
                </a:tc>
                <a:tc>
                  <a:txBody>
                    <a:bodyPr/>
                    <a:lstStyle/>
                    <a:p>
                      <a:pPr algn="ctr"/>
                      <a:endParaRPr lang="en-US" sz="800"/>
                    </a:p>
                  </a:txBody>
                  <a:tcPr marL="68580" marR="68580" marT="34290" marB="34290" anchor="ctr"/>
                </a:tc>
                <a:tc>
                  <a:txBody>
                    <a:bodyPr/>
                    <a:lstStyle/>
                    <a:p>
                      <a:pPr algn="ctr"/>
                      <a:endParaRPr lang="en-US" sz="800"/>
                    </a:p>
                  </a:txBody>
                  <a:tcPr marL="68580" marR="68580" marT="34290" marB="34290" anchor="ctr"/>
                </a:tc>
                <a:tc>
                  <a:txBody>
                    <a:bodyPr/>
                    <a:lstStyle/>
                    <a:p>
                      <a:pPr algn="ctr"/>
                      <a:endParaRPr lang="en-US" sz="800" dirty="0"/>
                    </a:p>
                  </a:txBody>
                  <a:tcPr marL="68580" marR="68580" marT="34290" marB="34290" anchor="ctr"/>
                </a:tc>
                <a:tc>
                  <a:txBody>
                    <a:bodyPr/>
                    <a:lstStyle/>
                    <a:p>
                      <a:pPr algn="ctr"/>
                      <a:endParaRPr lang="en-US" sz="800" dirty="0"/>
                    </a:p>
                  </a:txBody>
                  <a:tcPr marL="68580" marR="68580" marT="34290" marB="34290" anchor="ctr"/>
                </a:tc>
                <a:tc>
                  <a:txBody>
                    <a:bodyPr/>
                    <a:lstStyle/>
                    <a:p>
                      <a:pPr algn="ctr"/>
                      <a:endParaRPr lang="en-US" sz="800" dirty="0"/>
                    </a:p>
                  </a:txBody>
                  <a:tcPr marL="68580" marR="68580" marT="34290" marB="34290" anchor="ctr"/>
                </a:tc>
                <a:tc>
                  <a:txBody>
                    <a:bodyPr/>
                    <a:lstStyle/>
                    <a:p>
                      <a:pPr algn="ctr"/>
                      <a:endParaRPr lang="en-US" sz="800" dirty="0"/>
                    </a:p>
                  </a:txBody>
                  <a:tcPr marL="68580" marR="68580" marT="34290" marB="34290" anchor="ctr"/>
                </a:tc>
                <a:tc>
                  <a:txBody>
                    <a:bodyPr/>
                    <a:lstStyle/>
                    <a:p>
                      <a:pPr algn="ctr"/>
                      <a:endParaRPr lang="en-US" sz="800" dirty="0"/>
                    </a:p>
                  </a:txBody>
                  <a:tcPr marL="68580" marR="68580" marT="34290" marB="34290" anchor="ctr"/>
                </a:tc>
                <a:tc>
                  <a:txBody>
                    <a:bodyPr/>
                    <a:lstStyle/>
                    <a:p>
                      <a:pPr algn="ctr"/>
                      <a:endParaRPr lang="en-US" sz="800" dirty="0"/>
                    </a:p>
                  </a:txBody>
                  <a:tcPr marL="68580" marR="68580" marT="34290" marB="34290" anchor="ctr"/>
                </a:tc>
                <a:tc>
                  <a:txBody>
                    <a:bodyPr/>
                    <a:lstStyle/>
                    <a:p>
                      <a:pPr algn="ctr"/>
                      <a:endParaRPr lang="en-US" sz="800" dirty="0"/>
                    </a:p>
                  </a:txBody>
                  <a:tcPr marL="68580" marR="68580" marT="34290" marB="34290" anchor="ctr"/>
                </a:tc>
                <a:tc>
                  <a:txBody>
                    <a:bodyPr/>
                    <a:lstStyle/>
                    <a:p>
                      <a:pPr algn="ctr"/>
                      <a:endParaRPr lang="en-US" sz="800" dirty="0"/>
                    </a:p>
                  </a:txBody>
                  <a:tcPr marL="68580" marR="68580" marT="34290" marB="34290" anchor="ctr"/>
                </a:tc>
                <a:tc>
                  <a:txBody>
                    <a:bodyPr/>
                    <a:lstStyle/>
                    <a:p>
                      <a:pPr algn="ctr"/>
                      <a:endParaRPr lang="en-US" sz="800" dirty="0"/>
                    </a:p>
                  </a:txBody>
                  <a:tcPr marL="68580" marR="68580" marT="34290" marB="34290" anchor="ctr"/>
                </a:tc>
                <a:tc>
                  <a:txBody>
                    <a:bodyPr/>
                    <a:lstStyle/>
                    <a:p>
                      <a:pPr algn="ctr"/>
                      <a:endParaRPr lang="en-US" sz="800" dirty="0"/>
                    </a:p>
                  </a:txBody>
                  <a:tcPr marL="68580" marR="68580" marT="34290" marB="34290" anchor="ctr"/>
                </a:tc>
              </a:tr>
              <a:tr h="194310">
                <a:tc>
                  <a:txBody>
                    <a:bodyPr/>
                    <a:lstStyle/>
                    <a:p>
                      <a:pPr algn="ctr"/>
                      <a:r>
                        <a:rPr lang="en-US" sz="800" dirty="0" smtClean="0">
                          <a:solidFill>
                            <a:schemeClr val="bg2"/>
                          </a:solidFill>
                        </a:rPr>
                        <a:t>April</a:t>
                      </a:r>
                      <a:endParaRPr lang="en-US" sz="800" dirty="0">
                        <a:solidFill>
                          <a:schemeClr val="bg2"/>
                        </a:solidFill>
                      </a:endParaRPr>
                    </a:p>
                  </a:txBody>
                  <a:tcPr marL="68580" marR="68580" marT="34290" marB="34290" anchor="ctr">
                    <a:solidFill>
                      <a:schemeClr val="accent1"/>
                    </a:solidFill>
                  </a:tcPr>
                </a:tc>
                <a:tc>
                  <a:txBody>
                    <a:bodyPr/>
                    <a:lstStyle/>
                    <a:p>
                      <a:pPr algn="ctr"/>
                      <a:endParaRPr lang="en-US" sz="800"/>
                    </a:p>
                  </a:txBody>
                  <a:tcPr marL="68580" marR="68580" marT="34290" marB="34290" anchor="ctr"/>
                </a:tc>
                <a:tc>
                  <a:txBody>
                    <a:bodyPr/>
                    <a:lstStyle/>
                    <a:p>
                      <a:pPr algn="ctr"/>
                      <a:endParaRPr lang="en-US" sz="800" dirty="0"/>
                    </a:p>
                  </a:txBody>
                  <a:tcPr marL="68580" marR="68580" marT="34290" marB="34290" anchor="ctr"/>
                </a:tc>
                <a:tc>
                  <a:txBody>
                    <a:bodyPr/>
                    <a:lstStyle/>
                    <a:p>
                      <a:pPr algn="ctr"/>
                      <a:endParaRPr lang="en-US" sz="800" dirty="0"/>
                    </a:p>
                  </a:txBody>
                  <a:tcPr marL="68580" marR="68580" marT="34290" marB="34290" anchor="ctr"/>
                </a:tc>
                <a:tc>
                  <a:txBody>
                    <a:bodyPr/>
                    <a:lstStyle/>
                    <a:p>
                      <a:pPr algn="ctr"/>
                      <a:endParaRPr lang="en-US" sz="800"/>
                    </a:p>
                  </a:txBody>
                  <a:tcPr marL="68580" marR="68580" marT="34290" marB="34290" anchor="ctr"/>
                </a:tc>
                <a:tc>
                  <a:txBody>
                    <a:bodyPr/>
                    <a:lstStyle/>
                    <a:p>
                      <a:pPr algn="ctr"/>
                      <a:endParaRPr lang="en-US" sz="800"/>
                    </a:p>
                  </a:txBody>
                  <a:tcPr marL="68580" marR="68580" marT="34290" marB="34290" anchor="ctr"/>
                </a:tc>
                <a:tc>
                  <a:txBody>
                    <a:bodyPr/>
                    <a:lstStyle/>
                    <a:p>
                      <a:pPr algn="ctr"/>
                      <a:endParaRPr lang="en-US" sz="800"/>
                    </a:p>
                  </a:txBody>
                  <a:tcPr marL="68580" marR="68580" marT="34290" marB="34290" anchor="ctr"/>
                </a:tc>
                <a:tc>
                  <a:txBody>
                    <a:bodyPr/>
                    <a:lstStyle/>
                    <a:p>
                      <a:pPr algn="ctr"/>
                      <a:endParaRPr lang="en-US" sz="800" dirty="0"/>
                    </a:p>
                  </a:txBody>
                  <a:tcPr marL="68580" marR="68580" marT="34290" marB="34290" anchor="ctr"/>
                </a:tc>
                <a:tc>
                  <a:txBody>
                    <a:bodyPr/>
                    <a:lstStyle/>
                    <a:p>
                      <a:pPr algn="ctr"/>
                      <a:endParaRPr lang="en-US" sz="800" dirty="0"/>
                    </a:p>
                  </a:txBody>
                  <a:tcPr marL="68580" marR="68580" marT="34290" marB="34290" anchor="ctr"/>
                </a:tc>
                <a:tc>
                  <a:txBody>
                    <a:bodyPr/>
                    <a:lstStyle/>
                    <a:p>
                      <a:pPr algn="ctr"/>
                      <a:endParaRPr lang="en-US" sz="800" dirty="0"/>
                    </a:p>
                  </a:txBody>
                  <a:tcPr marL="68580" marR="68580" marT="34290" marB="34290" anchor="ctr"/>
                </a:tc>
                <a:tc>
                  <a:txBody>
                    <a:bodyPr/>
                    <a:lstStyle/>
                    <a:p>
                      <a:pPr algn="ctr"/>
                      <a:endParaRPr lang="en-US" sz="800" dirty="0"/>
                    </a:p>
                  </a:txBody>
                  <a:tcPr marL="68580" marR="68580" marT="34290" marB="34290" anchor="ctr"/>
                </a:tc>
                <a:tc>
                  <a:txBody>
                    <a:bodyPr/>
                    <a:lstStyle/>
                    <a:p>
                      <a:pPr algn="ctr"/>
                      <a:endParaRPr lang="en-US" sz="800" dirty="0"/>
                    </a:p>
                  </a:txBody>
                  <a:tcPr marL="68580" marR="68580" marT="34290" marB="34290" anchor="ctr"/>
                </a:tc>
                <a:tc>
                  <a:txBody>
                    <a:bodyPr/>
                    <a:lstStyle/>
                    <a:p>
                      <a:pPr algn="ctr"/>
                      <a:endParaRPr lang="en-US" sz="800" dirty="0"/>
                    </a:p>
                  </a:txBody>
                  <a:tcPr marL="68580" marR="68580" marT="34290" marB="34290" anchor="ctr"/>
                </a:tc>
                <a:tc>
                  <a:txBody>
                    <a:bodyPr/>
                    <a:lstStyle/>
                    <a:p>
                      <a:pPr algn="ctr"/>
                      <a:endParaRPr lang="en-US" sz="800" dirty="0"/>
                    </a:p>
                  </a:txBody>
                  <a:tcPr marL="68580" marR="68580" marT="34290" marB="34290" anchor="ctr"/>
                </a:tc>
                <a:tc>
                  <a:txBody>
                    <a:bodyPr/>
                    <a:lstStyle/>
                    <a:p>
                      <a:pPr algn="ctr"/>
                      <a:endParaRPr lang="en-US" sz="800" dirty="0"/>
                    </a:p>
                  </a:txBody>
                  <a:tcPr marL="68580" marR="68580" marT="34290" marB="34290" anchor="ctr"/>
                </a:tc>
                <a:tc>
                  <a:txBody>
                    <a:bodyPr/>
                    <a:lstStyle/>
                    <a:p>
                      <a:pPr algn="ctr"/>
                      <a:endParaRPr lang="en-US" sz="800" dirty="0"/>
                    </a:p>
                  </a:txBody>
                  <a:tcPr marL="68580" marR="68580" marT="34290" marB="34290" anchor="ctr"/>
                </a:tc>
                <a:tc>
                  <a:txBody>
                    <a:bodyPr/>
                    <a:lstStyle/>
                    <a:p>
                      <a:pPr algn="ctr"/>
                      <a:endParaRPr lang="en-US" sz="800" dirty="0"/>
                    </a:p>
                  </a:txBody>
                  <a:tcPr marL="68580" marR="68580" marT="34290" marB="34290" anchor="ctr"/>
                </a:tc>
                <a:tc>
                  <a:txBody>
                    <a:bodyPr/>
                    <a:lstStyle/>
                    <a:p>
                      <a:pPr algn="ctr"/>
                      <a:endParaRPr lang="en-US" sz="800" dirty="0"/>
                    </a:p>
                  </a:txBody>
                  <a:tcPr marL="68580" marR="68580" marT="34290" marB="34290" anchor="ctr"/>
                </a:tc>
                <a:tc>
                  <a:txBody>
                    <a:bodyPr/>
                    <a:lstStyle/>
                    <a:p>
                      <a:pPr algn="ctr"/>
                      <a:endParaRPr lang="en-US" sz="800"/>
                    </a:p>
                  </a:txBody>
                  <a:tcPr marL="68580" marR="68580" marT="34290" marB="34290" anchor="ctr"/>
                </a:tc>
                <a:tc>
                  <a:txBody>
                    <a:bodyPr/>
                    <a:lstStyle/>
                    <a:p>
                      <a:pPr algn="ctr"/>
                      <a:endParaRPr lang="en-US" sz="800"/>
                    </a:p>
                  </a:txBody>
                  <a:tcPr marL="68580" marR="68580" marT="34290" marB="34290" anchor="ctr"/>
                </a:tc>
                <a:tc>
                  <a:txBody>
                    <a:bodyPr/>
                    <a:lstStyle/>
                    <a:p>
                      <a:pPr algn="ctr"/>
                      <a:endParaRPr lang="en-US" sz="800"/>
                    </a:p>
                  </a:txBody>
                  <a:tcPr marL="68580" marR="68580" marT="34290" marB="34290" anchor="ctr"/>
                </a:tc>
                <a:tc>
                  <a:txBody>
                    <a:bodyPr/>
                    <a:lstStyle/>
                    <a:p>
                      <a:pPr algn="ctr"/>
                      <a:endParaRPr lang="en-US" sz="800"/>
                    </a:p>
                  </a:txBody>
                  <a:tcPr marL="68580" marR="68580" marT="34290" marB="34290" anchor="ctr"/>
                </a:tc>
                <a:tc>
                  <a:txBody>
                    <a:bodyPr/>
                    <a:lstStyle/>
                    <a:p>
                      <a:pPr algn="ctr"/>
                      <a:endParaRPr lang="en-US" sz="800" dirty="0"/>
                    </a:p>
                  </a:txBody>
                  <a:tcPr marL="68580" marR="68580" marT="34290" marB="34290" anchor="ctr"/>
                </a:tc>
                <a:tc>
                  <a:txBody>
                    <a:bodyPr/>
                    <a:lstStyle/>
                    <a:p>
                      <a:pPr algn="ctr"/>
                      <a:endParaRPr lang="en-US" sz="800" dirty="0"/>
                    </a:p>
                  </a:txBody>
                  <a:tcPr marL="68580" marR="68580" marT="34290" marB="34290" anchor="ctr"/>
                </a:tc>
                <a:tc>
                  <a:txBody>
                    <a:bodyPr/>
                    <a:lstStyle/>
                    <a:p>
                      <a:pPr algn="ctr"/>
                      <a:endParaRPr lang="en-US" sz="800" dirty="0"/>
                    </a:p>
                  </a:txBody>
                  <a:tcPr marL="68580" marR="68580" marT="34290" marB="34290" anchor="ctr"/>
                </a:tc>
                <a:tc>
                  <a:txBody>
                    <a:bodyPr/>
                    <a:lstStyle/>
                    <a:p>
                      <a:pPr algn="ctr"/>
                      <a:endParaRPr lang="en-US" sz="800" dirty="0"/>
                    </a:p>
                  </a:txBody>
                  <a:tcPr marL="68580" marR="68580" marT="34290" marB="34290" anchor="ctr"/>
                </a:tc>
                <a:tc>
                  <a:txBody>
                    <a:bodyPr/>
                    <a:lstStyle/>
                    <a:p>
                      <a:pPr algn="ctr"/>
                      <a:endParaRPr lang="en-US" sz="800" dirty="0"/>
                    </a:p>
                  </a:txBody>
                  <a:tcPr marL="68580" marR="68580" marT="34290" marB="34290" anchor="ctr"/>
                </a:tc>
                <a:tc>
                  <a:txBody>
                    <a:bodyPr/>
                    <a:lstStyle/>
                    <a:p>
                      <a:pPr algn="ctr"/>
                      <a:endParaRPr lang="en-US" sz="800" dirty="0"/>
                    </a:p>
                  </a:txBody>
                  <a:tcPr marL="68580" marR="68580" marT="34290" marB="34290" anchor="ctr"/>
                </a:tc>
                <a:tc>
                  <a:txBody>
                    <a:bodyPr/>
                    <a:lstStyle/>
                    <a:p>
                      <a:pPr algn="ctr"/>
                      <a:endParaRPr lang="en-US" sz="800" dirty="0"/>
                    </a:p>
                  </a:txBody>
                  <a:tcPr marL="68580" marR="68580" marT="34290" marB="34290" anchor="ctr"/>
                </a:tc>
                <a:tc>
                  <a:txBody>
                    <a:bodyPr/>
                    <a:lstStyle/>
                    <a:p>
                      <a:pPr algn="ctr"/>
                      <a:endParaRPr lang="en-US" sz="800" dirty="0"/>
                    </a:p>
                  </a:txBody>
                  <a:tcPr marL="68580" marR="68580" marT="34290" marB="34290" anchor="ctr"/>
                </a:tc>
                <a:tc>
                  <a:txBody>
                    <a:bodyPr/>
                    <a:lstStyle/>
                    <a:p>
                      <a:pPr algn="ctr"/>
                      <a:endParaRPr lang="en-US" sz="800" dirty="0"/>
                    </a:p>
                  </a:txBody>
                  <a:tcPr marL="68580" marR="68580" marT="34290" marB="34290" anchor="ctr"/>
                </a:tc>
                <a:tc>
                  <a:txBody>
                    <a:bodyPr/>
                    <a:lstStyle/>
                    <a:p>
                      <a:pPr algn="ctr"/>
                      <a:endParaRPr lang="en-US" sz="800" dirty="0"/>
                    </a:p>
                  </a:txBody>
                  <a:tcPr marL="68580" marR="68580" marT="34290" marB="34290" anchor="ctr"/>
                </a:tc>
              </a:tr>
              <a:tr h="194310">
                <a:tc>
                  <a:txBody>
                    <a:bodyPr/>
                    <a:lstStyle/>
                    <a:p>
                      <a:pPr algn="ctr"/>
                      <a:r>
                        <a:rPr lang="en-US" sz="800" dirty="0" smtClean="0">
                          <a:solidFill>
                            <a:schemeClr val="bg2"/>
                          </a:solidFill>
                        </a:rPr>
                        <a:t>May</a:t>
                      </a:r>
                      <a:endParaRPr lang="en-US" sz="800" dirty="0">
                        <a:solidFill>
                          <a:schemeClr val="bg2"/>
                        </a:solidFill>
                      </a:endParaRPr>
                    </a:p>
                  </a:txBody>
                  <a:tcPr marL="68580" marR="68580" marT="34290" marB="34290" anchor="ctr">
                    <a:solidFill>
                      <a:schemeClr val="accent1"/>
                    </a:solidFill>
                  </a:tcPr>
                </a:tc>
                <a:tc>
                  <a:txBody>
                    <a:bodyPr/>
                    <a:lstStyle/>
                    <a:p>
                      <a:pPr algn="ctr"/>
                      <a:endParaRPr lang="en-US" sz="800" dirty="0"/>
                    </a:p>
                  </a:txBody>
                  <a:tcPr marL="68580" marR="68580" marT="34290" marB="34290" anchor="ctr"/>
                </a:tc>
                <a:tc>
                  <a:txBody>
                    <a:bodyPr/>
                    <a:lstStyle/>
                    <a:p>
                      <a:pPr algn="ctr"/>
                      <a:endParaRPr lang="en-US" sz="800" dirty="0"/>
                    </a:p>
                  </a:txBody>
                  <a:tcPr marL="68580" marR="68580" marT="34290" marB="34290" anchor="ctr"/>
                </a:tc>
                <a:tc>
                  <a:txBody>
                    <a:bodyPr/>
                    <a:lstStyle/>
                    <a:p>
                      <a:pPr algn="ctr"/>
                      <a:endParaRPr lang="en-US" sz="800" dirty="0"/>
                    </a:p>
                  </a:txBody>
                  <a:tcPr marL="68580" marR="68580" marT="34290" marB="34290" anchor="ctr"/>
                </a:tc>
                <a:tc>
                  <a:txBody>
                    <a:bodyPr/>
                    <a:lstStyle/>
                    <a:p>
                      <a:pPr algn="ctr"/>
                      <a:endParaRPr lang="en-US" sz="800" dirty="0"/>
                    </a:p>
                  </a:txBody>
                  <a:tcPr marL="68580" marR="68580" marT="34290" marB="34290" anchor="ctr"/>
                </a:tc>
                <a:tc>
                  <a:txBody>
                    <a:bodyPr/>
                    <a:lstStyle/>
                    <a:p>
                      <a:pPr algn="ctr"/>
                      <a:endParaRPr lang="en-US" sz="800" dirty="0"/>
                    </a:p>
                  </a:txBody>
                  <a:tcPr marL="68580" marR="68580" marT="34290" marB="34290" anchor="ctr"/>
                </a:tc>
                <a:tc>
                  <a:txBody>
                    <a:bodyPr/>
                    <a:lstStyle/>
                    <a:p>
                      <a:pPr algn="ctr"/>
                      <a:endParaRPr lang="en-US" sz="800"/>
                    </a:p>
                  </a:txBody>
                  <a:tcPr marL="68580" marR="68580" marT="34290" marB="34290" anchor="ctr"/>
                </a:tc>
                <a:tc>
                  <a:txBody>
                    <a:bodyPr/>
                    <a:lstStyle/>
                    <a:p>
                      <a:pPr algn="ctr"/>
                      <a:endParaRPr lang="en-US" sz="800" dirty="0"/>
                    </a:p>
                  </a:txBody>
                  <a:tcPr marL="68580" marR="68580" marT="34290" marB="34290" anchor="ctr"/>
                </a:tc>
                <a:tc>
                  <a:txBody>
                    <a:bodyPr/>
                    <a:lstStyle/>
                    <a:p>
                      <a:pPr algn="ctr"/>
                      <a:endParaRPr lang="en-US" sz="800"/>
                    </a:p>
                  </a:txBody>
                  <a:tcPr marL="68580" marR="68580" marT="34290" marB="34290" anchor="ctr"/>
                </a:tc>
                <a:tc>
                  <a:txBody>
                    <a:bodyPr/>
                    <a:lstStyle/>
                    <a:p>
                      <a:pPr algn="ctr"/>
                      <a:endParaRPr lang="en-US" sz="800"/>
                    </a:p>
                  </a:txBody>
                  <a:tcPr marL="68580" marR="68580" marT="34290" marB="34290" anchor="ctr"/>
                </a:tc>
                <a:tc>
                  <a:txBody>
                    <a:bodyPr/>
                    <a:lstStyle/>
                    <a:p>
                      <a:pPr algn="ctr"/>
                      <a:endParaRPr lang="en-US" sz="800" dirty="0"/>
                    </a:p>
                  </a:txBody>
                  <a:tcPr marL="68580" marR="68580" marT="34290" marB="34290" anchor="ctr"/>
                </a:tc>
                <a:tc>
                  <a:txBody>
                    <a:bodyPr/>
                    <a:lstStyle/>
                    <a:p>
                      <a:pPr algn="ctr"/>
                      <a:endParaRPr lang="en-US" sz="800" dirty="0"/>
                    </a:p>
                  </a:txBody>
                  <a:tcPr marL="68580" marR="68580" marT="34290" marB="34290" anchor="ctr"/>
                </a:tc>
                <a:tc>
                  <a:txBody>
                    <a:bodyPr/>
                    <a:lstStyle/>
                    <a:p>
                      <a:pPr algn="ctr"/>
                      <a:endParaRPr lang="en-US" sz="800" dirty="0"/>
                    </a:p>
                  </a:txBody>
                  <a:tcPr marL="68580" marR="68580" marT="34290" marB="34290" anchor="ctr"/>
                </a:tc>
                <a:tc>
                  <a:txBody>
                    <a:bodyPr/>
                    <a:lstStyle/>
                    <a:p>
                      <a:pPr algn="ctr"/>
                      <a:endParaRPr lang="en-US" sz="800" dirty="0"/>
                    </a:p>
                  </a:txBody>
                  <a:tcPr marL="68580" marR="68580" marT="34290" marB="34290" anchor="ctr"/>
                </a:tc>
                <a:tc>
                  <a:txBody>
                    <a:bodyPr/>
                    <a:lstStyle/>
                    <a:p>
                      <a:pPr algn="ctr"/>
                      <a:endParaRPr lang="en-US" sz="800" dirty="0"/>
                    </a:p>
                  </a:txBody>
                  <a:tcPr marL="68580" marR="68580" marT="34290" marB="34290" anchor="ctr"/>
                </a:tc>
                <a:tc>
                  <a:txBody>
                    <a:bodyPr/>
                    <a:lstStyle/>
                    <a:p>
                      <a:pPr algn="ctr"/>
                      <a:endParaRPr lang="en-US" sz="800" dirty="0"/>
                    </a:p>
                  </a:txBody>
                  <a:tcPr marL="68580" marR="68580" marT="34290" marB="34290" anchor="ctr"/>
                </a:tc>
                <a:tc>
                  <a:txBody>
                    <a:bodyPr/>
                    <a:lstStyle/>
                    <a:p>
                      <a:pPr algn="ctr"/>
                      <a:endParaRPr lang="en-US" sz="800" dirty="0"/>
                    </a:p>
                  </a:txBody>
                  <a:tcPr marL="68580" marR="68580" marT="34290" marB="34290" anchor="ctr"/>
                </a:tc>
                <a:tc>
                  <a:txBody>
                    <a:bodyPr/>
                    <a:lstStyle/>
                    <a:p>
                      <a:pPr algn="ctr"/>
                      <a:endParaRPr lang="en-US" sz="800" dirty="0"/>
                    </a:p>
                  </a:txBody>
                  <a:tcPr marL="68580" marR="68580" marT="34290" marB="34290" anchor="ctr"/>
                </a:tc>
                <a:tc>
                  <a:txBody>
                    <a:bodyPr/>
                    <a:lstStyle/>
                    <a:p>
                      <a:pPr algn="ctr"/>
                      <a:endParaRPr lang="en-US" sz="800" dirty="0"/>
                    </a:p>
                  </a:txBody>
                  <a:tcPr marL="68580" marR="68580" marT="34290" marB="34290" anchor="ctr"/>
                </a:tc>
                <a:tc>
                  <a:txBody>
                    <a:bodyPr/>
                    <a:lstStyle/>
                    <a:p>
                      <a:pPr algn="ctr"/>
                      <a:endParaRPr lang="en-US" sz="800" dirty="0"/>
                    </a:p>
                  </a:txBody>
                  <a:tcPr marL="68580" marR="68580" marT="34290" marB="34290" anchor="ctr"/>
                </a:tc>
                <a:tc>
                  <a:txBody>
                    <a:bodyPr/>
                    <a:lstStyle/>
                    <a:p>
                      <a:pPr algn="ctr"/>
                      <a:endParaRPr lang="en-US" sz="800" dirty="0"/>
                    </a:p>
                  </a:txBody>
                  <a:tcPr marL="68580" marR="68580" marT="34290" marB="34290" anchor="ctr"/>
                </a:tc>
                <a:tc>
                  <a:txBody>
                    <a:bodyPr/>
                    <a:lstStyle/>
                    <a:p>
                      <a:pPr algn="ctr"/>
                      <a:endParaRPr lang="en-US" sz="800" dirty="0"/>
                    </a:p>
                  </a:txBody>
                  <a:tcPr marL="68580" marR="68580" marT="34290" marB="34290" anchor="ctr"/>
                </a:tc>
                <a:tc>
                  <a:txBody>
                    <a:bodyPr/>
                    <a:lstStyle/>
                    <a:p>
                      <a:pPr algn="ctr"/>
                      <a:endParaRPr lang="en-US" sz="800" dirty="0"/>
                    </a:p>
                  </a:txBody>
                  <a:tcPr marL="68580" marR="68580" marT="34290" marB="34290" anchor="ctr"/>
                </a:tc>
                <a:tc>
                  <a:txBody>
                    <a:bodyPr/>
                    <a:lstStyle/>
                    <a:p>
                      <a:pPr algn="ctr"/>
                      <a:endParaRPr lang="en-US" sz="800" dirty="0"/>
                    </a:p>
                  </a:txBody>
                  <a:tcPr marL="68580" marR="68580" marT="34290" marB="34290" anchor="ctr"/>
                </a:tc>
                <a:tc>
                  <a:txBody>
                    <a:bodyPr/>
                    <a:lstStyle/>
                    <a:p>
                      <a:pPr algn="ctr"/>
                      <a:endParaRPr lang="en-US" sz="800" dirty="0"/>
                    </a:p>
                  </a:txBody>
                  <a:tcPr marL="68580" marR="68580" marT="34290" marB="34290" anchor="ctr"/>
                </a:tc>
                <a:tc>
                  <a:txBody>
                    <a:bodyPr/>
                    <a:lstStyle/>
                    <a:p>
                      <a:pPr algn="ctr"/>
                      <a:endParaRPr lang="en-US" sz="800" dirty="0"/>
                    </a:p>
                  </a:txBody>
                  <a:tcPr marL="68580" marR="68580" marT="34290" marB="34290" anchor="ctr"/>
                </a:tc>
                <a:tc>
                  <a:txBody>
                    <a:bodyPr/>
                    <a:lstStyle/>
                    <a:p>
                      <a:pPr algn="ctr"/>
                      <a:endParaRPr lang="en-US" sz="800" dirty="0"/>
                    </a:p>
                  </a:txBody>
                  <a:tcPr marL="68580" marR="68580" marT="34290" marB="34290" anchor="ctr"/>
                </a:tc>
                <a:tc>
                  <a:txBody>
                    <a:bodyPr/>
                    <a:lstStyle/>
                    <a:p>
                      <a:pPr algn="ctr"/>
                      <a:endParaRPr lang="en-US" sz="800" dirty="0"/>
                    </a:p>
                  </a:txBody>
                  <a:tcPr marL="68580" marR="68580" marT="34290" marB="34290" anchor="ctr"/>
                </a:tc>
                <a:tc>
                  <a:txBody>
                    <a:bodyPr/>
                    <a:lstStyle/>
                    <a:p>
                      <a:pPr algn="ctr"/>
                      <a:endParaRPr lang="en-US" sz="800" dirty="0"/>
                    </a:p>
                  </a:txBody>
                  <a:tcPr marL="68580" marR="68580" marT="34290" marB="34290" anchor="ctr"/>
                </a:tc>
                <a:tc>
                  <a:txBody>
                    <a:bodyPr/>
                    <a:lstStyle/>
                    <a:p>
                      <a:pPr algn="ctr"/>
                      <a:endParaRPr lang="en-US" sz="800" dirty="0"/>
                    </a:p>
                  </a:txBody>
                  <a:tcPr marL="68580" marR="68580" marT="34290" marB="34290" anchor="ctr"/>
                </a:tc>
                <a:tc>
                  <a:txBody>
                    <a:bodyPr/>
                    <a:lstStyle/>
                    <a:p>
                      <a:pPr algn="ctr"/>
                      <a:endParaRPr lang="en-US" sz="800" dirty="0"/>
                    </a:p>
                  </a:txBody>
                  <a:tcPr marL="68580" marR="68580" marT="34290" marB="34290" anchor="ctr"/>
                </a:tc>
                <a:tc>
                  <a:txBody>
                    <a:bodyPr/>
                    <a:lstStyle/>
                    <a:p>
                      <a:pPr algn="ctr"/>
                      <a:endParaRPr lang="en-US" sz="800" dirty="0"/>
                    </a:p>
                  </a:txBody>
                  <a:tcPr marL="68580" marR="68580" marT="34290" marB="34290" anchor="ctr"/>
                </a:tc>
              </a:tr>
              <a:tr h="194310">
                <a:tc>
                  <a:txBody>
                    <a:bodyPr/>
                    <a:lstStyle/>
                    <a:p>
                      <a:pPr algn="ctr"/>
                      <a:r>
                        <a:rPr lang="en-US" sz="800" dirty="0" smtClean="0">
                          <a:solidFill>
                            <a:schemeClr val="bg2"/>
                          </a:solidFill>
                        </a:rPr>
                        <a:t>June</a:t>
                      </a:r>
                      <a:endParaRPr lang="en-US" sz="800" dirty="0">
                        <a:solidFill>
                          <a:schemeClr val="bg2"/>
                        </a:solidFill>
                      </a:endParaRPr>
                    </a:p>
                  </a:txBody>
                  <a:tcPr marL="68580" marR="68580" marT="34290" marB="34290" anchor="ctr">
                    <a:solidFill>
                      <a:schemeClr val="accent1"/>
                    </a:solidFill>
                  </a:tcPr>
                </a:tc>
                <a:tc>
                  <a:txBody>
                    <a:bodyPr/>
                    <a:lstStyle/>
                    <a:p>
                      <a:pPr algn="ctr"/>
                      <a:endParaRPr lang="en-US" sz="800" dirty="0"/>
                    </a:p>
                  </a:txBody>
                  <a:tcPr marL="68580" marR="68580" marT="34290" marB="34290" anchor="ctr"/>
                </a:tc>
                <a:tc>
                  <a:txBody>
                    <a:bodyPr/>
                    <a:lstStyle/>
                    <a:p>
                      <a:pPr algn="ctr"/>
                      <a:endParaRPr lang="en-US" sz="800" dirty="0"/>
                    </a:p>
                  </a:txBody>
                  <a:tcPr marL="68580" marR="68580" marT="34290" marB="34290" anchor="ctr"/>
                </a:tc>
                <a:tc>
                  <a:txBody>
                    <a:bodyPr/>
                    <a:lstStyle/>
                    <a:p>
                      <a:pPr algn="ctr"/>
                      <a:endParaRPr lang="en-US" sz="800" dirty="0"/>
                    </a:p>
                  </a:txBody>
                  <a:tcPr marL="68580" marR="68580" marT="34290" marB="34290" anchor="ctr"/>
                </a:tc>
                <a:tc>
                  <a:txBody>
                    <a:bodyPr/>
                    <a:lstStyle/>
                    <a:p>
                      <a:pPr algn="ctr"/>
                      <a:endParaRPr lang="en-US" sz="800" dirty="0"/>
                    </a:p>
                  </a:txBody>
                  <a:tcPr marL="68580" marR="68580" marT="34290" marB="34290" anchor="ctr"/>
                </a:tc>
                <a:tc>
                  <a:txBody>
                    <a:bodyPr/>
                    <a:lstStyle/>
                    <a:p>
                      <a:pPr algn="ctr"/>
                      <a:endParaRPr lang="en-US" sz="800" dirty="0"/>
                    </a:p>
                  </a:txBody>
                  <a:tcPr marL="68580" marR="68580" marT="34290" marB="34290" anchor="ctr"/>
                </a:tc>
                <a:tc>
                  <a:txBody>
                    <a:bodyPr/>
                    <a:lstStyle/>
                    <a:p>
                      <a:pPr algn="ctr"/>
                      <a:endParaRPr lang="en-US" sz="800" dirty="0"/>
                    </a:p>
                  </a:txBody>
                  <a:tcPr marL="68580" marR="68580" marT="34290" marB="34290" anchor="ctr"/>
                </a:tc>
                <a:tc>
                  <a:txBody>
                    <a:bodyPr/>
                    <a:lstStyle/>
                    <a:p>
                      <a:pPr algn="ctr"/>
                      <a:endParaRPr lang="en-US" sz="800" dirty="0"/>
                    </a:p>
                  </a:txBody>
                  <a:tcPr marL="68580" marR="68580" marT="34290" marB="34290" anchor="ctr"/>
                </a:tc>
                <a:tc>
                  <a:txBody>
                    <a:bodyPr/>
                    <a:lstStyle/>
                    <a:p>
                      <a:pPr algn="ctr"/>
                      <a:endParaRPr lang="en-US" sz="800" dirty="0"/>
                    </a:p>
                  </a:txBody>
                  <a:tcPr marL="68580" marR="68580" marT="34290" marB="34290" anchor="ctr"/>
                </a:tc>
                <a:tc>
                  <a:txBody>
                    <a:bodyPr/>
                    <a:lstStyle/>
                    <a:p>
                      <a:pPr algn="ctr"/>
                      <a:endParaRPr lang="en-US" sz="800" dirty="0"/>
                    </a:p>
                  </a:txBody>
                  <a:tcPr marL="68580" marR="68580" marT="34290" marB="34290" anchor="ctr"/>
                </a:tc>
                <a:tc>
                  <a:txBody>
                    <a:bodyPr/>
                    <a:lstStyle/>
                    <a:p>
                      <a:pPr algn="ctr"/>
                      <a:endParaRPr lang="en-US" sz="800" dirty="0"/>
                    </a:p>
                  </a:txBody>
                  <a:tcPr marL="68580" marR="68580" marT="34290" marB="34290" anchor="ctr"/>
                </a:tc>
                <a:tc>
                  <a:txBody>
                    <a:bodyPr/>
                    <a:lstStyle/>
                    <a:p>
                      <a:pPr algn="ctr"/>
                      <a:endParaRPr lang="en-US" sz="800" dirty="0"/>
                    </a:p>
                  </a:txBody>
                  <a:tcPr marL="68580" marR="68580" marT="34290" marB="34290" anchor="ctr"/>
                </a:tc>
                <a:tc>
                  <a:txBody>
                    <a:bodyPr/>
                    <a:lstStyle/>
                    <a:p>
                      <a:pPr algn="ctr"/>
                      <a:endParaRPr lang="en-US" sz="800" dirty="0"/>
                    </a:p>
                  </a:txBody>
                  <a:tcPr marL="68580" marR="68580" marT="34290" marB="34290" anchor="ctr"/>
                </a:tc>
                <a:tc>
                  <a:txBody>
                    <a:bodyPr/>
                    <a:lstStyle/>
                    <a:p>
                      <a:pPr algn="ctr"/>
                      <a:endParaRPr lang="en-US" sz="800" dirty="0"/>
                    </a:p>
                  </a:txBody>
                  <a:tcPr marL="68580" marR="68580" marT="34290" marB="34290" anchor="ctr"/>
                </a:tc>
                <a:tc>
                  <a:txBody>
                    <a:bodyPr/>
                    <a:lstStyle/>
                    <a:p>
                      <a:pPr algn="ctr"/>
                      <a:endParaRPr lang="en-US" sz="800" dirty="0"/>
                    </a:p>
                  </a:txBody>
                  <a:tcPr marL="68580" marR="68580" marT="34290" marB="34290" anchor="ctr"/>
                </a:tc>
                <a:tc>
                  <a:txBody>
                    <a:bodyPr/>
                    <a:lstStyle/>
                    <a:p>
                      <a:pPr algn="ctr"/>
                      <a:endParaRPr lang="en-US" sz="800" dirty="0"/>
                    </a:p>
                  </a:txBody>
                  <a:tcPr marL="68580" marR="68580" marT="34290" marB="34290" anchor="ctr"/>
                </a:tc>
                <a:tc>
                  <a:txBody>
                    <a:bodyPr/>
                    <a:lstStyle/>
                    <a:p>
                      <a:pPr algn="ctr"/>
                      <a:endParaRPr lang="en-US" sz="800" dirty="0"/>
                    </a:p>
                  </a:txBody>
                  <a:tcPr marL="68580" marR="68580" marT="34290" marB="34290" anchor="ctr"/>
                </a:tc>
                <a:tc>
                  <a:txBody>
                    <a:bodyPr/>
                    <a:lstStyle/>
                    <a:p>
                      <a:pPr algn="ctr"/>
                      <a:endParaRPr lang="en-US" sz="800" dirty="0"/>
                    </a:p>
                  </a:txBody>
                  <a:tcPr marL="68580" marR="68580" marT="34290" marB="34290" anchor="ctr"/>
                </a:tc>
                <a:tc>
                  <a:txBody>
                    <a:bodyPr/>
                    <a:lstStyle/>
                    <a:p>
                      <a:pPr algn="ctr"/>
                      <a:endParaRPr lang="en-US" sz="800" dirty="0"/>
                    </a:p>
                  </a:txBody>
                  <a:tcPr marL="68580" marR="68580" marT="34290" marB="34290" anchor="ctr"/>
                </a:tc>
                <a:tc>
                  <a:txBody>
                    <a:bodyPr/>
                    <a:lstStyle/>
                    <a:p>
                      <a:pPr algn="ctr"/>
                      <a:endParaRPr lang="en-US" sz="800" dirty="0"/>
                    </a:p>
                  </a:txBody>
                  <a:tcPr marL="68580" marR="68580" marT="34290" marB="34290" anchor="ctr"/>
                </a:tc>
                <a:tc>
                  <a:txBody>
                    <a:bodyPr/>
                    <a:lstStyle/>
                    <a:p>
                      <a:pPr algn="ctr"/>
                      <a:endParaRPr lang="en-US" sz="800" dirty="0"/>
                    </a:p>
                  </a:txBody>
                  <a:tcPr marL="68580" marR="68580" marT="34290" marB="34290" anchor="ctr"/>
                </a:tc>
                <a:tc>
                  <a:txBody>
                    <a:bodyPr/>
                    <a:lstStyle/>
                    <a:p>
                      <a:pPr algn="ctr"/>
                      <a:endParaRPr lang="en-US" sz="800" dirty="0"/>
                    </a:p>
                  </a:txBody>
                  <a:tcPr marL="68580" marR="68580" marT="34290" marB="34290" anchor="ctr"/>
                </a:tc>
                <a:tc>
                  <a:txBody>
                    <a:bodyPr/>
                    <a:lstStyle/>
                    <a:p>
                      <a:pPr algn="ctr"/>
                      <a:endParaRPr lang="en-US" sz="800" dirty="0"/>
                    </a:p>
                  </a:txBody>
                  <a:tcPr marL="68580" marR="68580" marT="34290" marB="34290" anchor="ctr"/>
                </a:tc>
                <a:tc>
                  <a:txBody>
                    <a:bodyPr/>
                    <a:lstStyle/>
                    <a:p>
                      <a:pPr algn="ctr"/>
                      <a:endParaRPr lang="en-US" sz="800" dirty="0"/>
                    </a:p>
                  </a:txBody>
                  <a:tcPr marL="68580" marR="68580" marT="34290" marB="34290" anchor="ctr"/>
                </a:tc>
                <a:tc>
                  <a:txBody>
                    <a:bodyPr/>
                    <a:lstStyle/>
                    <a:p>
                      <a:pPr algn="ctr"/>
                      <a:endParaRPr lang="en-US" sz="800" dirty="0"/>
                    </a:p>
                  </a:txBody>
                  <a:tcPr marL="68580" marR="68580" marT="34290" marB="34290" anchor="ctr"/>
                </a:tc>
                <a:tc>
                  <a:txBody>
                    <a:bodyPr/>
                    <a:lstStyle/>
                    <a:p>
                      <a:pPr algn="ctr"/>
                      <a:endParaRPr lang="en-US" sz="800" dirty="0"/>
                    </a:p>
                  </a:txBody>
                  <a:tcPr marL="68580" marR="68580" marT="34290" marB="34290" anchor="ctr"/>
                </a:tc>
                <a:tc>
                  <a:txBody>
                    <a:bodyPr/>
                    <a:lstStyle/>
                    <a:p>
                      <a:pPr algn="ctr"/>
                      <a:endParaRPr lang="en-US" sz="800" dirty="0"/>
                    </a:p>
                  </a:txBody>
                  <a:tcPr marL="68580" marR="68580" marT="34290" marB="34290" anchor="ctr"/>
                </a:tc>
                <a:tc>
                  <a:txBody>
                    <a:bodyPr/>
                    <a:lstStyle/>
                    <a:p>
                      <a:pPr algn="ctr"/>
                      <a:endParaRPr lang="en-US" sz="800" dirty="0"/>
                    </a:p>
                  </a:txBody>
                  <a:tcPr marL="68580" marR="68580" marT="34290" marB="34290" anchor="ctr"/>
                </a:tc>
                <a:tc>
                  <a:txBody>
                    <a:bodyPr/>
                    <a:lstStyle/>
                    <a:p>
                      <a:pPr algn="ctr"/>
                      <a:endParaRPr lang="en-US" sz="800" dirty="0"/>
                    </a:p>
                  </a:txBody>
                  <a:tcPr marL="68580" marR="68580" marT="34290" marB="34290" anchor="ctr"/>
                </a:tc>
                <a:tc>
                  <a:txBody>
                    <a:bodyPr/>
                    <a:lstStyle/>
                    <a:p>
                      <a:pPr algn="ctr"/>
                      <a:endParaRPr lang="en-US" sz="800" dirty="0"/>
                    </a:p>
                  </a:txBody>
                  <a:tcPr marL="68580" marR="68580" marT="34290" marB="34290" anchor="ctr"/>
                </a:tc>
                <a:tc>
                  <a:txBody>
                    <a:bodyPr/>
                    <a:lstStyle/>
                    <a:p>
                      <a:pPr algn="ctr"/>
                      <a:endParaRPr lang="en-US" sz="800" dirty="0"/>
                    </a:p>
                  </a:txBody>
                  <a:tcPr marL="68580" marR="68580" marT="34290" marB="34290" anchor="ctr"/>
                </a:tc>
                <a:tc>
                  <a:txBody>
                    <a:bodyPr/>
                    <a:lstStyle/>
                    <a:p>
                      <a:pPr algn="ctr"/>
                      <a:endParaRPr lang="en-US" sz="800" dirty="0"/>
                    </a:p>
                  </a:txBody>
                  <a:tcPr marL="68580" marR="68580" marT="34290" marB="34290" anchor="ctr"/>
                </a:tc>
              </a:tr>
              <a:tr h="194310">
                <a:tc>
                  <a:txBody>
                    <a:bodyPr/>
                    <a:lstStyle/>
                    <a:p>
                      <a:pPr algn="ctr"/>
                      <a:r>
                        <a:rPr lang="en-US" sz="800" dirty="0" smtClean="0">
                          <a:solidFill>
                            <a:schemeClr val="bg2"/>
                          </a:solidFill>
                        </a:rPr>
                        <a:t>July</a:t>
                      </a:r>
                      <a:endParaRPr lang="en-US" sz="800" dirty="0">
                        <a:solidFill>
                          <a:schemeClr val="bg2"/>
                        </a:solidFill>
                      </a:endParaRPr>
                    </a:p>
                  </a:txBody>
                  <a:tcPr marL="68580" marR="68580" marT="34290" marB="34290" anchor="ctr">
                    <a:solidFill>
                      <a:schemeClr val="accent1"/>
                    </a:solidFill>
                  </a:tcPr>
                </a:tc>
                <a:tc>
                  <a:txBody>
                    <a:bodyPr/>
                    <a:lstStyle/>
                    <a:p>
                      <a:pPr algn="ctr"/>
                      <a:endParaRPr lang="en-US" sz="800" dirty="0"/>
                    </a:p>
                  </a:txBody>
                  <a:tcPr marL="68580" marR="68580" marT="34290" marB="34290" anchor="ctr"/>
                </a:tc>
                <a:tc>
                  <a:txBody>
                    <a:bodyPr/>
                    <a:lstStyle/>
                    <a:p>
                      <a:pPr algn="ctr"/>
                      <a:endParaRPr lang="en-US" sz="800" dirty="0"/>
                    </a:p>
                  </a:txBody>
                  <a:tcPr marL="68580" marR="68580" marT="34290" marB="34290" anchor="ctr"/>
                </a:tc>
                <a:tc>
                  <a:txBody>
                    <a:bodyPr/>
                    <a:lstStyle/>
                    <a:p>
                      <a:pPr algn="ctr"/>
                      <a:endParaRPr lang="en-US" sz="800" dirty="0"/>
                    </a:p>
                  </a:txBody>
                  <a:tcPr marL="68580" marR="68580" marT="34290" marB="34290" anchor="ctr"/>
                </a:tc>
                <a:tc>
                  <a:txBody>
                    <a:bodyPr/>
                    <a:lstStyle/>
                    <a:p>
                      <a:pPr algn="ctr"/>
                      <a:endParaRPr lang="en-US" sz="800" dirty="0"/>
                    </a:p>
                  </a:txBody>
                  <a:tcPr marL="68580" marR="68580" marT="34290" marB="34290" anchor="ctr"/>
                </a:tc>
                <a:tc>
                  <a:txBody>
                    <a:bodyPr/>
                    <a:lstStyle/>
                    <a:p>
                      <a:pPr algn="ctr"/>
                      <a:endParaRPr lang="en-US" sz="800" dirty="0"/>
                    </a:p>
                  </a:txBody>
                  <a:tcPr marL="68580" marR="68580" marT="34290" marB="34290" anchor="ctr"/>
                </a:tc>
                <a:tc>
                  <a:txBody>
                    <a:bodyPr/>
                    <a:lstStyle/>
                    <a:p>
                      <a:pPr algn="ctr"/>
                      <a:endParaRPr lang="en-US" sz="800" dirty="0"/>
                    </a:p>
                  </a:txBody>
                  <a:tcPr marL="68580" marR="68580" marT="34290" marB="34290" anchor="ctr"/>
                </a:tc>
                <a:tc>
                  <a:txBody>
                    <a:bodyPr/>
                    <a:lstStyle/>
                    <a:p>
                      <a:pPr algn="ctr"/>
                      <a:endParaRPr lang="en-US" sz="800" dirty="0"/>
                    </a:p>
                  </a:txBody>
                  <a:tcPr marL="68580" marR="68580" marT="34290" marB="34290" anchor="ctr"/>
                </a:tc>
                <a:tc>
                  <a:txBody>
                    <a:bodyPr/>
                    <a:lstStyle/>
                    <a:p>
                      <a:pPr algn="ctr"/>
                      <a:endParaRPr lang="en-US" sz="800" dirty="0"/>
                    </a:p>
                  </a:txBody>
                  <a:tcPr marL="68580" marR="68580" marT="34290" marB="34290" anchor="ctr"/>
                </a:tc>
                <a:tc>
                  <a:txBody>
                    <a:bodyPr/>
                    <a:lstStyle/>
                    <a:p>
                      <a:pPr algn="ctr"/>
                      <a:endParaRPr lang="en-US" sz="800" dirty="0"/>
                    </a:p>
                  </a:txBody>
                  <a:tcPr marL="68580" marR="68580" marT="34290" marB="34290" anchor="ctr"/>
                </a:tc>
                <a:tc>
                  <a:txBody>
                    <a:bodyPr/>
                    <a:lstStyle/>
                    <a:p>
                      <a:pPr algn="ctr"/>
                      <a:endParaRPr lang="en-US" sz="800" dirty="0"/>
                    </a:p>
                  </a:txBody>
                  <a:tcPr marL="68580" marR="68580" marT="34290" marB="34290" anchor="ctr"/>
                </a:tc>
                <a:tc>
                  <a:txBody>
                    <a:bodyPr/>
                    <a:lstStyle/>
                    <a:p>
                      <a:pPr algn="ctr"/>
                      <a:endParaRPr lang="en-US" sz="800" dirty="0"/>
                    </a:p>
                  </a:txBody>
                  <a:tcPr marL="68580" marR="68580" marT="34290" marB="34290" anchor="ctr"/>
                </a:tc>
                <a:tc>
                  <a:txBody>
                    <a:bodyPr/>
                    <a:lstStyle/>
                    <a:p>
                      <a:pPr algn="ctr"/>
                      <a:endParaRPr lang="en-US" sz="800" dirty="0"/>
                    </a:p>
                  </a:txBody>
                  <a:tcPr marL="68580" marR="68580" marT="34290" marB="34290" anchor="ctr"/>
                </a:tc>
                <a:tc>
                  <a:txBody>
                    <a:bodyPr/>
                    <a:lstStyle/>
                    <a:p>
                      <a:pPr algn="ctr"/>
                      <a:endParaRPr lang="en-US" sz="800" dirty="0"/>
                    </a:p>
                  </a:txBody>
                  <a:tcPr marL="68580" marR="68580" marT="34290" marB="34290" anchor="ctr"/>
                </a:tc>
                <a:tc>
                  <a:txBody>
                    <a:bodyPr/>
                    <a:lstStyle/>
                    <a:p>
                      <a:pPr algn="ctr"/>
                      <a:endParaRPr lang="en-US" sz="800" dirty="0"/>
                    </a:p>
                  </a:txBody>
                  <a:tcPr marL="68580" marR="68580" marT="34290" marB="34290" anchor="ctr"/>
                </a:tc>
                <a:tc>
                  <a:txBody>
                    <a:bodyPr/>
                    <a:lstStyle/>
                    <a:p>
                      <a:pPr algn="ctr"/>
                      <a:endParaRPr lang="en-US" sz="800" dirty="0"/>
                    </a:p>
                  </a:txBody>
                  <a:tcPr marL="68580" marR="68580" marT="34290" marB="34290" anchor="ctr"/>
                </a:tc>
                <a:tc>
                  <a:txBody>
                    <a:bodyPr/>
                    <a:lstStyle/>
                    <a:p>
                      <a:pPr algn="ctr"/>
                      <a:endParaRPr lang="en-US" sz="800" dirty="0"/>
                    </a:p>
                  </a:txBody>
                  <a:tcPr marL="68580" marR="68580" marT="34290" marB="34290" anchor="ctr"/>
                </a:tc>
                <a:tc>
                  <a:txBody>
                    <a:bodyPr/>
                    <a:lstStyle/>
                    <a:p>
                      <a:pPr algn="ctr"/>
                      <a:endParaRPr lang="en-US" sz="800" dirty="0"/>
                    </a:p>
                  </a:txBody>
                  <a:tcPr marL="68580" marR="68580" marT="34290" marB="34290" anchor="ctr"/>
                </a:tc>
                <a:tc>
                  <a:txBody>
                    <a:bodyPr/>
                    <a:lstStyle/>
                    <a:p>
                      <a:pPr algn="ctr"/>
                      <a:endParaRPr lang="en-US" sz="800" dirty="0"/>
                    </a:p>
                  </a:txBody>
                  <a:tcPr marL="68580" marR="68580" marT="34290" marB="34290" anchor="ctr"/>
                </a:tc>
                <a:tc>
                  <a:txBody>
                    <a:bodyPr/>
                    <a:lstStyle/>
                    <a:p>
                      <a:pPr algn="ctr"/>
                      <a:endParaRPr lang="en-US" sz="800" dirty="0"/>
                    </a:p>
                  </a:txBody>
                  <a:tcPr marL="68580" marR="68580" marT="34290" marB="34290" anchor="ctr"/>
                </a:tc>
                <a:tc>
                  <a:txBody>
                    <a:bodyPr/>
                    <a:lstStyle/>
                    <a:p>
                      <a:pPr algn="ctr"/>
                      <a:endParaRPr lang="en-US" sz="800" dirty="0"/>
                    </a:p>
                  </a:txBody>
                  <a:tcPr marL="68580" marR="68580" marT="34290" marB="34290" anchor="ctr"/>
                </a:tc>
                <a:tc>
                  <a:txBody>
                    <a:bodyPr/>
                    <a:lstStyle/>
                    <a:p>
                      <a:pPr algn="ctr"/>
                      <a:endParaRPr lang="en-US" sz="800" dirty="0"/>
                    </a:p>
                  </a:txBody>
                  <a:tcPr marL="68580" marR="68580" marT="34290" marB="34290" anchor="ctr"/>
                </a:tc>
                <a:tc>
                  <a:txBody>
                    <a:bodyPr/>
                    <a:lstStyle/>
                    <a:p>
                      <a:pPr algn="ctr"/>
                      <a:endParaRPr lang="en-US" sz="800" dirty="0"/>
                    </a:p>
                  </a:txBody>
                  <a:tcPr marL="68580" marR="68580" marT="34290" marB="34290" anchor="ctr"/>
                </a:tc>
                <a:tc>
                  <a:txBody>
                    <a:bodyPr/>
                    <a:lstStyle/>
                    <a:p>
                      <a:pPr algn="ctr"/>
                      <a:endParaRPr lang="en-US" sz="800" dirty="0"/>
                    </a:p>
                  </a:txBody>
                  <a:tcPr marL="68580" marR="68580" marT="34290" marB="34290" anchor="ctr"/>
                </a:tc>
                <a:tc>
                  <a:txBody>
                    <a:bodyPr/>
                    <a:lstStyle/>
                    <a:p>
                      <a:pPr algn="ctr"/>
                      <a:endParaRPr lang="en-US" sz="800" dirty="0"/>
                    </a:p>
                  </a:txBody>
                  <a:tcPr marL="68580" marR="68580" marT="34290" marB="34290" anchor="ctr"/>
                </a:tc>
                <a:tc>
                  <a:txBody>
                    <a:bodyPr/>
                    <a:lstStyle/>
                    <a:p>
                      <a:pPr algn="ctr"/>
                      <a:endParaRPr lang="en-US" sz="800" dirty="0"/>
                    </a:p>
                  </a:txBody>
                  <a:tcPr marL="68580" marR="68580" marT="34290" marB="34290" anchor="ctr"/>
                </a:tc>
                <a:tc>
                  <a:txBody>
                    <a:bodyPr/>
                    <a:lstStyle/>
                    <a:p>
                      <a:pPr algn="ctr"/>
                      <a:endParaRPr lang="en-US" sz="800" dirty="0"/>
                    </a:p>
                  </a:txBody>
                  <a:tcPr marL="68580" marR="68580" marT="34290" marB="34290" anchor="ctr"/>
                </a:tc>
                <a:tc>
                  <a:txBody>
                    <a:bodyPr/>
                    <a:lstStyle/>
                    <a:p>
                      <a:pPr algn="ctr"/>
                      <a:endParaRPr lang="en-US" sz="800" dirty="0"/>
                    </a:p>
                  </a:txBody>
                  <a:tcPr marL="68580" marR="68580" marT="34290" marB="34290" anchor="ctr"/>
                </a:tc>
                <a:tc>
                  <a:txBody>
                    <a:bodyPr/>
                    <a:lstStyle/>
                    <a:p>
                      <a:pPr algn="ctr"/>
                      <a:endParaRPr lang="en-US" sz="800" dirty="0"/>
                    </a:p>
                  </a:txBody>
                  <a:tcPr marL="68580" marR="68580" marT="34290" marB="34290" anchor="ctr"/>
                </a:tc>
                <a:tc>
                  <a:txBody>
                    <a:bodyPr/>
                    <a:lstStyle/>
                    <a:p>
                      <a:pPr algn="ctr"/>
                      <a:endParaRPr lang="en-US" sz="800" dirty="0"/>
                    </a:p>
                  </a:txBody>
                  <a:tcPr marL="68580" marR="68580" marT="34290" marB="34290" anchor="ctr"/>
                </a:tc>
                <a:tc>
                  <a:txBody>
                    <a:bodyPr/>
                    <a:lstStyle/>
                    <a:p>
                      <a:pPr algn="ctr"/>
                      <a:endParaRPr lang="en-US" sz="800" dirty="0"/>
                    </a:p>
                  </a:txBody>
                  <a:tcPr marL="68580" marR="68580" marT="34290" marB="34290" anchor="ctr"/>
                </a:tc>
                <a:tc>
                  <a:txBody>
                    <a:bodyPr/>
                    <a:lstStyle/>
                    <a:p>
                      <a:pPr algn="ctr"/>
                      <a:endParaRPr lang="en-US" sz="800" dirty="0"/>
                    </a:p>
                  </a:txBody>
                  <a:tcPr marL="68580" marR="68580" marT="34290" marB="34290" anchor="ctr"/>
                </a:tc>
              </a:tr>
              <a:tr h="194310">
                <a:tc>
                  <a:txBody>
                    <a:bodyPr/>
                    <a:lstStyle/>
                    <a:p>
                      <a:pPr algn="ctr"/>
                      <a:r>
                        <a:rPr lang="en-US" sz="800" dirty="0" smtClean="0">
                          <a:solidFill>
                            <a:schemeClr val="bg2"/>
                          </a:solidFill>
                        </a:rPr>
                        <a:t>August</a:t>
                      </a:r>
                      <a:endParaRPr lang="en-US" sz="800" dirty="0">
                        <a:solidFill>
                          <a:schemeClr val="bg2"/>
                        </a:solidFill>
                      </a:endParaRPr>
                    </a:p>
                  </a:txBody>
                  <a:tcPr marL="68580" marR="68580" marT="34290" marB="34290" anchor="ctr">
                    <a:solidFill>
                      <a:schemeClr val="accent1"/>
                    </a:solidFill>
                  </a:tcPr>
                </a:tc>
                <a:tc>
                  <a:txBody>
                    <a:bodyPr/>
                    <a:lstStyle/>
                    <a:p>
                      <a:pPr algn="ctr"/>
                      <a:endParaRPr lang="en-US" sz="800" dirty="0"/>
                    </a:p>
                  </a:txBody>
                  <a:tcPr marL="68580" marR="68580" marT="34290" marB="34290" anchor="ctr"/>
                </a:tc>
                <a:tc>
                  <a:txBody>
                    <a:bodyPr/>
                    <a:lstStyle/>
                    <a:p>
                      <a:pPr algn="ctr"/>
                      <a:endParaRPr lang="en-US" sz="800" dirty="0"/>
                    </a:p>
                  </a:txBody>
                  <a:tcPr marL="68580" marR="68580" marT="34290" marB="34290" anchor="ctr"/>
                </a:tc>
                <a:tc>
                  <a:txBody>
                    <a:bodyPr/>
                    <a:lstStyle/>
                    <a:p>
                      <a:pPr algn="ctr"/>
                      <a:endParaRPr lang="en-US" sz="800" dirty="0"/>
                    </a:p>
                  </a:txBody>
                  <a:tcPr marL="68580" marR="68580" marT="34290" marB="34290" anchor="ctr"/>
                </a:tc>
                <a:tc>
                  <a:txBody>
                    <a:bodyPr/>
                    <a:lstStyle/>
                    <a:p>
                      <a:pPr algn="ctr"/>
                      <a:endParaRPr lang="en-US" sz="800" dirty="0"/>
                    </a:p>
                  </a:txBody>
                  <a:tcPr marL="68580" marR="68580" marT="34290" marB="34290" anchor="ctr"/>
                </a:tc>
                <a:tc>
                  <a:txBody>
                    <a:bodyPr/>
                    <a:lstStyle/>
                    <a:p>
                      <a:pPr algn="ctr"/>
                      <a:endParaRPr lang="en-US" sz="800" dirty="0"/>
                    </a:p>
                  </a:txBody>
                  <a:tcPr marL="68580" marR="68580" marT="34290" marB="34290" anchor="ctr"/>
                </a:tc>
                <a:tc>
                  <a:txBody>
                    <a:bodyPr/>
                    <a:lstStyle/>
                    <a:p>
                      <a:pPr algn="ctr"/>
                      <a:endParaRPr lang="en-US" sz="800" dirty="0"/>
                    </a:p>
                  </a:txBody>
                  <a:tcPr marL="68580" marR="68580" marT="34290" marB="34290" anchor="ctr"/>
                </a:tc>
                <a:tc>
                  <a:txBody>
                    <a:bodyPr/>
                    <a:lstStyle/>
                    <a:p>
                      <a:pPr algn="ctr"/>
                      <a:endParaRPr lang="en-US" sz="800" dirty="0"/>
                    </a:p>
                  </a:txBody>
                  <a:tcPr marL="68580" marR="68580" marT="34290" marB="34290" anchor="ctr"/>
                </a:tc>
                <a:tc>
                  <a:txBody>
                    <a:bodyPr/>
                    <a:lstStyle/>
                    <a:p>
                      <a:pPr algn="ctr"/>
                      <a:endParaRPr lang="en-US" sz="800" dirty="0"/>
                    </a:p>
                  </a:txBody>
                  <a:tcPr marL="68580" marR="68580" marT="34290" marB="34290" anchor="ctr"/>
                </a:tc>
                <a:tc>
                  <a:txBody>
                    <a:bodyPr/>
                    <a:lstStyle/>
                    <a:p>
                      <a:pPr algn="ctr"/>
                      <a:endParaRPr lang="en-US" sz="800" dirty="0"/>
                    </a:p>
                  </a:txBody>
                  <a:tcPr marL="68580" marR="68580" marT="34290" marB="34290" anchor="ctr"/>
                </a:tc>
                <a:tc>
                  <a:txBody>
                    <a:bodyPr/>
                    <a:lstStyle/>
                    <a:p>
                      <a:pPr algn="ctr"/>
                      <a:endParaRPr lang="en-US" sz="800" dirty="0"/>
                    </a:p>
                  </a:txBody>
                  <a:tcPr marL="68580" marR="68580" marT="34290" marB="34290" anchor="ctr"/>
                </a:tc>
                <a:tc>
                  <a:txBody>
                    <a:bodyPr/>
                    <a:lstStyle/>
                    <a:p>
                      <a:pPr algn="ctr"/>
                      <a:endParaRPr lang="en-US" sz="800" dirty="0"/>
                    </a:p>
                  </a:txBody>
                  <a:tcPr marL="68580" marR="68580" marT="34290" marB="34290" anchor="ctr"/>
                </a:tc>
                <a:tc>
                  <a:txBody>
                    <a:bodyPr/>
                    <a:lstStyle/>
                    <a:p>
                      <a:pPr algn="ctr"/>
                      <a:endParaRPr lang="en-US" sz="800" dirty="0"/>
                    </a:p>
                  </a:txBody>
                  <a:tcPr marL="68580" marR="68580" marT="34290" marB="34290" anchor="ctr"/>
                </a:tc>
                <a:tc>
                  <a:txBody>
                    <a:bodyPr/>
                    <a:lstStyle/>
                    <a:p>
                      <a:pPr algn="ctr"/>
                      <a:endParaRPr lang="en-US" sz="800" dirty="0"/>
                    </a:p>
                  </a:txBody>
                  <a:tcPr marL="68580" marR="68580" marT="34290" marB="34290" anchor="ctr"/>
                </a:tc>
                <a:tc>
                  <a:txBody>
                    <a:bodyPr/>
                    <a:lstStyle/>
                    <a:p>
                      <a:pPr algn="ctr"/>
                      <a:endParaRPr lang="en-US" sz="800" dirty="0"/>
                    </a:p>
                  </a:txBody>
                  <a:tcPr marL="68580" marR="68580" marT="34290" marB="34290" anchor="ctr"/>
                </a:tc>
                <a:tc>
                  <a:txBody>
                    <a:bodyPr/>
                    <a:lstStyle/>
                    <a:p>
                      <a:pPr algn="ctr"/>
                      <a:endParaRPr lang="en-US" sz="800" dirty="0"/>
                    </a:p>
                  </a:txBody>
                  <a:tcPr marL="68580" marR="68580" marT="34290" marB="34290" anchor="ctr"/>
                </a:tc>
                <a:tc>
                  <a:txBody>
                    <a:bodyPr/>
                    <a:lstStyle/>
                    <a:p>
                      <a:pPr algn="ctr"/>
                      <a:endParaRPr lang="en-US" sz="800" dirty="0"/>
                    </a:p>
                  </a:txBody>
                  <a:tcPr marL="68580" marR="68580" marT="34290" marB="34290" anchor="ctr"/>
                </a:tc>
                <a:tc>
                  <a:txBody>
                    <a:bodyPr/>
                    <a:lstStyle/>
                    <a:p>
                      <a:pPr algn="ctr"/>
                      <a:endParaRPr lang="en-US" sz="800" dirty="0"/>
                    </a:p>
                  </a:txBody>
                  <a:tcPr marL="68580" marR="68580" marT="34290" marB="34290" anchor="ctr"/>
                </a:tc>
                <a:tc>
                  <a:txBody>
                    <a:bodyPr/>
                    <a:lstStyle/>
                    <a:p>
                      <a:pPr algn="ctr"/>
                      <a:endParaRPr lang="en-US" sz="800" dirty="0"/>
                    </a:p>
                  </a:txBody>
                  <a:tcPr marL="68580" marR="68580" marT="34290" marB="34290" anchor="ctr"/>
                </a:tc>
                <a:tc>
                  <a:txBody>
                    <a:bodyPr/>
                    <a:lstStyle/>
                    <a:p>
                      <a:pPr algn="ctr"/>
                      <a:endParaRPr lang="en-US" sz="800" dirty="0"/>
                    </a:p>
                  </a:txBody>
                  <a:tcPr marL="68580" marR="68580" marT="34290" marB="34290" anchor="ctr"/>
                </a:tc>
                <a:tc>
                  <a:txBody>
                    <a:bodyPr/>
                    <a:lstStyle/>
                    <a:p>
                      <a:pPr algn="ctr"/>
                      <a:endParaRPr lang="en-US" sz="800" dirty="0"/>
                    </a:p>
                  </a:txBody>
                  <a:tcPr marL="68580" marR="68580" marT="34290" marB="34290" anchor="ctr"/>
                </a:tc>
                <a:tc>
                  <a:txBody>
                    <a:bodyPr/>
                    <a:lstStyle/>
                    <a:p>
                      <a:pPr algn="ctr"/>
                      <a:endParaRPr lang="en-US" sz="800" dirty="0"/>
                    </a:p>
                  </a:txBody>
                  <a:tcPr marL="68580" marR="68580" marT="34290" marB="34290" anchor="ctr"/>
                </a:tc>
                <a:tc>
                  <a:txBody>
                    <a:bodyPr/>
                    <a:lstStyle/>
                    <a:p>
                      <a:pPr algn="ctr"/>
                      <a:endParaRPr lang="en-US" sz="800" dirty="0"/>
                    </a:p>
                  </a:txBody>
                  <a:tcPr marL="68580" marR="68580" marT="34290" marB="34290" anchor="ctr"/>
                </a:tc>
                <a:tc>
                  <a:txBody>
                    <a:bodyPr/>
                    <a:lstStyle/>
                    <a:p>
                      <a:pPr algn="ctr"/>
                      <a:endParaRPr lang="en-US" sz="800" dirty="0"/>
                    </a:p>
                  </a:txBody>
                  <a:tcPr marL="68580" marR="68580" marT="34290" marB="34290" anchor="ctr"/>
                </a:tc>
                <a:tc>
                  <a:txBody>
                    <a:bodyPr/>
                    <a:lstStyle/>
                    <a:p>
                      <a:pPr algn="ctr"/>
                      <a:endParaRPr lang="en-US" sz="800" dirty="0"/>
                    </a:p>
                  </a:txBody>
                  <a:tcPr marL="68580" marR="68580" marT="34290" marB="34290" anchor="ctr"/>
                </a:tc>
                <a:tc>
                  <a:txBody>
                    <a:bodyPr/>
                    <a:lstStyle/>
                    <a:p>
                      <a:pPr algn="ctr"/>
                      <a:endParaRPr lang="en-US" sz="800" dirty="0"/>
                    </a:p>
                  </a:txBody>
                  <a:tcPr marL="68580" marR="68580" marT="34290" marB="34290" anchor="ctr"/>
                </a:tc>
                <a:tc>
                  <a:txBody>
                    <a:bodyPr/>
                    <a:lstStyle/>
                    <a:p>
                      <a:pPr algn="ctr"/>
                      <a:endParaRPr lang="en-US" sz="800" dirty="0"/>
                    </a:p>
                  </a:txBody>
                  <a:tcPr marL="68580" marR="68580" marT="34290" marB="34290" anchor="ctr"/>
                </a:tc>
                <a:tc>
                  <a:txBody>
                    <a:bodyPr/>
                    <a:lstStyle/>
                    <a:p>
                      <a:pPr algn="ctr"/>
                      <a:endParaRPr lang="en-US" sz="800" dirty="0"/>
                    </a:p>
                  </a:txBody>
                  <a:tcPr marL="68580" marR="68580" marT="34290" marB="34290" anchor="ctr"/>
                </a:tc>
                <a:tc>
                  <a:txBody>
                    <a:bodyPr/>
                    <a:lstStyle/>
                    <a:p>
                      <a:pPr algn="ctr"/>
                      <a:endParaRPr lang="en-US" sz="800" dirty="0"/>
                    </a:p>
                  </a:txBody>
                  <a:tcPr marL="68580" marR="68580" marT="34290" marB="34290" anchor="ctr"/>
                </a:tc>
                <a:tc>
                  <a:txBody>
                    <a:bodyPr/>
                    <a:lstStyle/>
                    <a:p>
                      <a:pPr algn="ctr"/>
                      <a:endParaRPr lang="en-US" sz="800" dirty="0"/>
                    </a:p>
                  </a:txBody>
                  <a:tcPr marL="68580" marR="68580" marT="34290" marB="34290" anchor="ctr"/>
                </a:tc>
                <a:tc>
                  <a:txBody>
                    <a:bodyPr/>
                    <a:lstStyle/>
                    <a:p>
                      <a:pPr algn="ctr"/>
                      <a:endParaRPr lang="en-US" sz="800" dirty="0"/>
                    </a:p>
                  </a:txBody>
                  <a:tcPr marL="68580" marR="68580" marT="34290" marB="34290" anchor="ctr"/>
                </a:tc>
                <a:tc>
                  <a:txBody>
                    <a:bodyPr/>
                    <a:lstStyle/>
                    <a:p>
                      <a:pPr algn="ctr"/>
                      <a:endParaRPr lang="en-US" sz="800" dirty="0"/>
                    </a:p>
                  </a:txBody>
                  <a:tcPr marL="68580" marR="68580" marT="34290" marB="34290" anchor="ctr"/>
                </a:tc>
              </a:tr>
              <a:tr h="246048">
                <a:tc>
                  <a:txBody>
                    <a:bodyPr/>
                    <a:lstStyle/>
                    <a:p>
                      <a:pPr algn="ctr"/>
                      <a:r>
                        <a:rPr lang="en-US" sz="800" dirty="0" smtClean="0">
                          <a:solidFill>
                            <a:schemeClr val="bg2"/>
                          </a:solidFill>
                        </a:rPr>
                        <a:t>September</a:t>
                      </a:r>
                      <a:endParaRPr lang="en-US" sz="800" dirty="0">
                        <a:solidFill>
                          <a:schemeClr val="bg2"/>
                        </a:solidFill>
                      </a:endParaRPr>
                    </a:p>
                  </a:txBody>
                  <a:tcPr marL="68580" marR="68580" marT="34290" marB="34290" anchor="ctr">
                    <a:solidFill>
                      <a:schemeClr val="accent1"/>
                    </a:solidFill>
                  </a:tcPr>
                </a:tc>
                <a:tc>
                  <a:txBody>
                    <a:bodyPr/>
                    <a:lstStyle/>
                    <a:p>
                      <a:pPr algn="ctr"/>
                      <a:endParaRPr lang="en-US" sz="800" dirty="0"/>
                    </a:p>
                  </a:txBody>
                  <a:tcPr marL="68580" marR="68580" marT="34290" marB="34290" anchor="ctr"/>
                </a:tc>
                <a:tc>
                  <a:txBody>
                    <a:bodyPr/>
                    <a:lstStyle/>
                    <a:p>
                      <a:pPr algn="ctr"/>
                      <a:endParaRPr lang="en-US" sz="800" dirty="0"/>
                    </a:p>
                  </a:txBody>
                  <a:tcPr marL="68580" marR="68580" marT="34290" marB="34290" anchor="ctr"/>
                </a:tc>
                <a:tc>
                  <a:txBody>
                    <a:bodyPr/>
                    <a:lstStyle/>
                    <a:p>
                      <a:pPr algn="ctr"/>
                      <a:endParaRPr lang="en-US" sz="800" dirty="0"/>
                    </a:p>
                  </a:txBody>
                  <a:tcPr marL="68580" marR="68580" marT="34290" marB="34290" anchor="ctr"/>
                </a:tc>
                <a:tc>
                  <a:txBody>
                    <a:bodyPr/>
                    <a:lstStyle/>
                    <a:p>
                      <a:pPr algn="ctr"/>
                      <a:endParaRPr lang="en-US" sz="800" dirty="0"/>
                    </a:p>
                  </a:txBody>
                  <a:tcPr marL="68580" marR="68580" marT="34290" marB="34290" anchor="ctr"/>
                </a:tc>
                <a:tc>
                  <a:txBody>
                    <a:bodyPr/>
                    <a:lstStyle/>
                    <a:p>
                      <a:pPr algn="ctr"/>
                      <a:endParaRPr lang="en-US" sz="800" dirty="0"/>
                    </a:p>
                  </a:txBody>
                  <a:tcPr marL="68580" marR="68580" marT="34290" marB="34290" anchor="ctr"/>
                </a:tc>
                <a:tc>
                  <a:txBody>
                    <a:bodyPr/>
                    <a:lstStyle/>
                    <a:p>
                      <a:pPr algn="ctr"/>
                      <a:endParaRPr lang="en-US" sz="800" dirty="0"/>
                    </a:p>
                  </a:txBody>
                  <a:tcPr marL="68580" marR="68580" marT="34290" marB="34290" anchor="ctr"/>
                </a:tc>
                <a:tc>
                  <a:txBody>
                    <a:bodyPr/>
                    <a:lstStyle/>
                    <a:p>
                      <a:pPr algn="ctr"/>
                      <a:endParaRPr lang="en-US" sz="800" dirty="0"/>
                    </a:p>
                  </a:txBody>
                  <a:tcPr marL="68580" marR="68580" marT="34290" marB="34290" anchor="ctr"/>
                </a:tc>
                <a:tc>
                  <a:txBody>
                    <a:bodyPr/>
                    <a:lstStyle/>
                    <a:p>
                      <a:pPr algn="ctr"/>
                      <a:endParaRPr lang="en-US" sz="800" dirty="0"/>
                    </a:p>
                  </a:txBody>
                  <a:tcPr marL="68580" marR="68580" marT="34290" marB="34290" anchor="ctr"/>
                </a:tc>
                <a:tc>
                  <a:txBody>
                    <a:bodyPr/>
                    <a:lstStyle/>
                    <a:p>
                      <a:pPr algn="ctr"/>
                      <a:endParaRPr lang="en-US" sz="800" dirty="0"/>
                    </a:p>
                  </a:txBody>
                  <a:tcPr marL="68580" marR="68580" marT="34290" marB="34290" anchor="ctr"/>
                </a:tc>
                <a:tc>
                  <a:txBody>
                    <a:bodyPr/>
                    <a:lstStyle/>
                    <a:p>
                      <a:pPr algn="ctr"/>
                      <a:endParaRPr lang="en-US" sz="800" dirty="0"/>
                    </a:p>
                  </a:txBody>
                  <a:tcPr marL="68580" marR="68580" marT="34290" marB="34290" anchor="ctr"/>
                </a:tc>
                <a:tc>
                  <a:txBody>
                    <a:bodyPr/>
                    <a:lstStyle/>
                    <a:p>
                      <a:pPr algn="ctr"/>
                      <a:endParaRPr lang="en-US" sz="800" dirty="0"/>
                    </a:p>
                  </a:txBody>
                  <a:tcPr marL="68580" marR="68580" marT="34290" marB="34290" anchor="ctr"/>
                </a:tc>
                <a:tc>
                  <a:txBody>
                    <a:bodyPr/>
                    <a:lstStyle/>
                    <a:p>
                      <a:pPr algn="ctr"/>
                      <a:endParaRPr lang="en-US" sz="800" dirty="0"/>
                    </a:p>
                  </a:txBody>
                  <a:tcPr marL="68580" marR="68580" marT="34290" marB="34290" anchor="ctr"/>
                </a:tc>
                <a:tc>
                  <a:txBody>
                    <a:bodyPr/>
                    <a:lstStyle/>
                    <a:p>
                      <a:pPr algn="ctr"/>
                      <a:endParaRPr lang="en-US" sz="800" dirty="0"/>
                    </a:p>
                  </a:txBody>
                  <a:tcPr marL="68580" marR="68580" marT="34290" marB="34290" anchor="ctr"/>
                </a:tc>
                <a:tc>
                  <a:txBody>
                    <a:bodyPr/>
                    <a:lstStyle/>
                    <a:p>
                      <a:pPr algn="ctr"/>
                      <a:endParaRPr lang="en-US" sz="800" dirty="0"/>
                    </a:p>
                  </a:txBody>
                  <a:tcPr marL="68580" marR="68580" marT="34290" marB="34290" anchor="ctr"/>
                </a:tc>
                <a:tc>
                  <a:txBody>
                    <a:bodyPr/>
                    <a:lstStyle/>
                    <a:p>
                      <a:pPr algn="ctr"/>
                      <a:endParaRPr lang="en-US" sz="800" dirty="0"/>
                    </a:p>
                  </a:txBody>
                  <a:tcPr marL="68580" marR="68580" marT="34290" marB="34290" anchor="ctr"/>
                </a:tc>
                <a:tc>
                  <a:txBody>
                    <a:bodyPr/>
                    <a:lstStyle/>
                    <a:p>
                      <a:pPr algn="ctr"/>
                      <a:endParaRPr lang="en-US" sz="800" dirty="0"/>
                    </a:p>
                  </a:txBody>
                  <a:tcPr marL="68580" marR="68580" marT="34290" marB="34290" anchor="ctr"/>
                </a:tc>
                <a:tc>
                  <a:txBody>
                    <a:bodyPr/>
                    <a:lstStyle/>
                    <a:p>
                      <a:pPr algn="ctr"/>
                      <a:endParaRPr lang="en-US" sz="800" dirty="0"/>
                    </a:p>
                  </a:txBody>
                  <a:tcPr marL="68580" marR="68580" marT="34290" marB="34290" anchor="ctr"/>
                </a:tc>
                <a:tc>
                  <a:txBody>
                    <a:bodyPr/>
                    <a:lstStyle/>
                    <a:p>
                      <a:pPr algn="ctr"/>
                      <a:endParaRPr lang="en-US" sz="800" dirty="0"/>
                    </a:p>
                  </a:txBody>
                  <a:tcPr marL="68580" marR="68580" marT="34290" marB="34290" anchor="ctr"/>
                </a:tc>
                <a:tc>
                  <a:txBody>
                    <a:bodyPr/>
                    <a:lstStyle/>
                    <a:p>
                      <a:pPr algn="ctr"/>
                      <a:endParaRPr lang="en-US" sz="800" dirty="0"/>
                    </a:p>
                  </a:txBody>
                  <a:tcPr marL="68580" marR="68580" marT="34290" marB="34290" anchor="ctr"/>
                </a:tc>
                <a:tc>
                  <a:txBody>
                    <a:bodyPr/>
                    <a:lstStyle/>
                    <a:p>
                      <a:pPr algn="ctr"/>
                      <a:endParaRPr lang="en-US" sz="800" dirty="0"/>
                    </a:p>
                  </a:txBody>
                  <a:tcPr marL="68580" marR="68580" marT="34290" marB="34290" anchor="ctr"/>
                </a:tc>
                <a:tc>
                  <a:txBody>
                    <a:bodyPr/>
                    <a:lstStyle/>
                    <a:p>
                      <a:pPr algn="ctr"/>
                      <a:endParaRPr lang="en-US" sz="800" dirty="0"/>
                    </a:p>
                  </a:txBody>
                  <a:tcPr marL="68580" marR="68580" marT="34290" marB="34290" anchor="ctr"/>
                </a:tc>
                <a:tc>
                  <a:txBody>
                    <a:bodyPr/>
                    <a:lstStyle/>
                    <a:p>
                      <a:pPr algn="ctr"/>
                      <a:endParaRPr lang="en-US" sz="800" dirty="0"/>
                    </a:p>
                  </a:txBody>
                  <a:tcPr marL="68580" marR="68580" marT="34290" marB="34290" anchor="ctr"/>
                </a:tc>
                <a:tc>
                  <a:txBody>
                    <a:bodyPr/>
                    <a:lstStyle/>
                    <a:p>
                      <a:pPr algn="ctr"/>
                      <a:endParaRPr lang="en-US" sz="800" dirty="0"/>
                    </a:p>
                  </a:txBody>
                  <a:tcPr marL="68580" marR="68580" marT="34290" marB="34290" anchor="ctr"/>
                </a:tc>
                <a:tc>
                  <a:txBody>
                    <a:bodyPr/>
                    <a:lstStyle/>
                    <a:p>
                      <a:pPr algn="ctr"/>
                      <a:endParaRPr lang="en-US" sz="800" dirty="0"/>
                    </a:p>
                  </a:txBody>
                  <a:tcPr marL="68580" marR="68580" marT="34290" marB="34290" anchor="ctr"/>
                </a:tc>
                <a:tc>
                  <a:txBody>
                    <a:bodyPr/>
                    <a:lstStyle/>
                    <a:p>
                      <a:pPr algn="ctr"/>
                      <a:endParaRPr lang="en-US" sz="800" dirty="0"/>
                    </a:p>
                  </a:txBody>
                  <a:tcPr marL="68580" marR="68580" marT="34290" marB="34290" anchor="ctr"/>
                </a:tc>
                <a:tc>
                  <a:txBody>
                    <a:bodyPr/>
                    <a:lstStyle/>
                    <a:p>
                      <a:pPr algn="ctr"/>
                      <a:endParaRPr lang="en-US" sz="800" dirty="0"/>
                    </a:p>
                  </a:txBody>
                  <a:tcPr marL="68580" marR="68580" marT="34290" marB="34290" anchor="ctr"/>
                </a:tc>
                <a:tc>
                  <a:txBody>
                    <a:bodyPr/>
                    <a:lstStyle/>
                    <a:p>
                      <a:pPr algn="ctr"/>
                      <a:endParaRPr lang="en-US" sz="800" dirty="0"/>
                    </a:p>
                  </a:txBody>
                  <a:tcPr marL="68580" marR="68580" marT="34290" marB="34290" anchor="ctr"/>
                </a:tc>
                <a:tc>
                  <a:txBody>
                    <a:bodyPr/>
                    <a:lstStyle/>
                    <a:p>
                      <a:pPr algn="ctr"/>
                      <a:endParaRPr lang="en-US" sz="800" dirty="0"/>
                    </a:p>
                  </a:txBody>
                  <a:tcPr marL="68580" marR="68580" marT="34290" marB="34290" anchor="ctr"/>
                </a:tc>
                <a:tc>
                  <a:txBody>
                    <a:bodyPr/>
                    <a:lstStyle/>
                    <a:p>
                      <a:pPr algn="ctr"/>
                      <a:endParaRPr lang="en-US" sz="800" dirty="0"/>
                    </a:p>
                  </a:txBody>
                  <a:tcPr marL="68580" marR="68580" marT="34290" marB="34290" anchor="ctr"/>
                </a:tc>
                <a:tc>
                  <a:txBody>
                    <a:bodyPr/>
                    <a:lstStyle/>
                    <a:p>
                      <a:pPr algn="ctr"/>
                      <a:endParaRPr lang="en-US" sz="800" dirty="0"/>
                    </a:p>
                  </a:txBody>
                  <a:tcPr marL="68580" marR="68580" marT="34290" marB="34290" anchor="ctr"/>
                </a:tc>
                <a:tc>
                  <a:txBody>
                    <a:bodyPr/>
                    <a:lstStyle/>
                    <a:p>
                      <a:pPr algn="ctr"/>
                      <a:endParaRPr lang="en-US" sz="800" dirty="0"/>
                    </a:p>
                  </a:txBody>
                  <a:tcPr marL="68580" marR="68580" marT="34290" marB="34290" anchor="ctr"/>
                </a:tc>
              </a:tr>
              <a:tr h="194310">
                <a:tc>
                  <a:txBody>
                    <a:bodyPr/>
                    <a:lstStyle/>
                    <a:p>
                      <a:pPr algn="ctr"/>
                      <a:r>
                        <a:rPr lang="en-US" sz="800" dirty="0" smtClean="0">
                          <a:solidFill>
                            <a:schemeClr val="bg2"/>
                          </a:solidFill>
                        </a:rPr>
                        <a:t>October</a:t>
                      </a:r>
                      <a:endParaRPr lang="en-US" sz="800" dirty="0">
                        <a:solidFill>
                          <a:schemeClr val="bg2"/>
                        </a:solidFill>
                      </a:endParaRPr>
                    </a:p>
                  </a:txBody>
                  <a:tcPr marL="68580" marR="68580" marT="34290" marB="34290" anchor="ctr">
                    <a:solidFill>
                      <a:schemeClr val="accent1"/>
                    </a:solidFill>
                  </a:tcPr>
                </a:tc>
                <a:tc>
                  <a:txBody>
                    <a:bodyPr/>
                    <a:lstStyle/>
                    <a:p>
                      <a:pPr algn="ctr"/>
                      <a:endParaRPr lang="en-US" sz="800" dirty="0"/>
                    </a:p>
                  </a:txBody>
                  <a:tcPr marL="68580" marR="68580" marT="34290" marB="34290" anchor="ctr"/>
                </a:tc>
                <a:tc>
                  <a:txBody>
                    <a:bodyPr/>
                    <a:lstStyle/>
                    <a:p>
                      <a:pPr algn="ctr"/>
                      <a:endParaRPr lang="en-US" sz="800" dirty="0"/>
                    </a:p>
                  </a:txBody>
                  <a:tcPr marL="68580" marR="68580" marT="34290" marB="34290" anchor="ctr"/>
                </a:tc>
                <a:tc>
                  <a:txBody>
                    <a:bodyPr/>
                    <a:lstStyle/>
                    <a:p>
                      <a:pPr algn="ctr"/>
                      <a:endParaRPr lang="en-US" sz="800" dirty="0"/>
                    </a:p>
                  </a:txBody>
                  <a:tcPr marL="68580" marR="68580" marT="34290" marB="34290" anchor="ctr"/>
                </a:tc>
                <a:tc>
                  <a:txBody>
                    <a:bodyPr/>
                    <a:lstStyle/>
                    <a:p>
                      <a:pPr algn="ctr"/>
                      <a:endParaRPr lang="en-US" sz="800" dirty="0"/>
                    </a:p>
                  </a:txBody>
                  <a:tcPr marL="68580" marR="68580" marT="34290" marB="34290" anchor="ctr"/>
                </a:tc>
                <a:tc>
                  <a:txBody>
                    <a:bodyPr/>
                    <a:lstStyle/>
                    <a:p>
                      <a:pPr algn="ctr"/>
                      <a:endParaRPr lang="en-US" sz="800" dirty="0"/>
                    </a:p>
                  </a:txBody>
                  <a:tcPr marL="68580" marR="68580" marT="34290" marB="34290" anchor="ctr"/>
                </a:tc>
                <a:tc>
                  <a:txBody>
                    <a:bodyPr/>
                    <a:lstStyle/>
                    <a:p>
                      <a:pPr algn="ctr"/>
                      <a:endParaRPr lang="en-US" sz="800" dirty="0"/>
                    </a:p>
                  </a:txBody>
                  <a:tcPr marL="68580" marR="68580" marT="34290" marB="34290" anchor="ctr"/>
                </a:tc>
                <a:tc>
                  <a:txBody>
                    <a:bodyPr/>
                    <a:lstStyle/>
                    <a:p>
                      <a:pPr algn="ctr"/>
                      <a:endParaRPr lang="en-US" sz="800" dirty="0"/>
                    </a:p>
                  </a:txBody>
                  <a:tcPr marL="68580" marR="68580" marT="34290" marB="34290" anchor="ctr"/>
                </a:tc>
                <a:tc>
                  <a:txBody>
                    <a:bodyPr/>
                    <a:lstStyle/>
                    <a:p>
                      <a:pPr algn="ctr"/>
                      <a:endParaRPr lang="en-US" sz="800" dirty="0"/>
                    </a:p>
                  </a:txBody>
                  <a:tcPr marL="68580" marR="68580" marT="34290" marB="34290" anchor="ctr"/>
                </a:tc>
                <a:tc>
                  <a:txBody>
                    <a:bodyPr/>
                    <a:lstStyle/>
                    <a:p>
                      <a:pPr algn="ctr"/>
                      <a:endParaRPr lang="en-US" sz="800" dirty="0"/>
                    </a:p>
                  </a:txBody>
                  <a:tcPr marL="68580" marR="68580" marT="34290" marB="34290" anchor="ctr"/>
                </a:tc>
                <a:tc>
                  <a:txBody>
                    <a:bodyPr/>
                    <a:lstStyle/>
                    <a:p>
                      <a:pPr algn="ctr"/>
                      <a:endParaRPr lang="en-US" sz="800" dirty="0"/>
                    </a:p>
                  </a:txBody>
                  <a:tcPr marL="68580" marR="68580" marT="34290" marB="34290" anchor="ctr"/>
                </a:tc>
                <a:tc>
                  <a:txBody>
                    <a:bodyPr/>
                    <a:lstStyle/>
                    <a:p>
                      <a:pPr algn="ctr"/>
                      <a:endParaRPr lang="en-US" sz="800" dirty="0"/>
                    </a:p>
                  </a:txBody>
                  <a:tcPr marL="68580" marR="68580" marT="34290" marB="34290" anchor="ctr"/>
                </a:tc>
                <a:tc>
                  <a:txBody>
                    <a:bodyPr/>
                    <a:lstStyle/>
                    <a:p>
                      <a:pPr algn="ctr"/>
                      <a:endParaRPr lang="en-US" sz="800" dirty="0"/>
                    </a:p>
                  </a:txBody>
                  <a:tcPr marL="68580" marR="68580" marT="34290" marB="34290" anchor="ctr"/>
                </a:tc>
                <a:tc>
                  <a:txBody>
                    <a:bodyPr/>
                    <a:lstStyle/>
                    <a:p>
                      <a:pPr algn="ctr"/>
                      <a:endParaRPr lang="en-US" sz="800" dirty="0"/>
                    </a:p>
                  </a:txBody>
                  <a:tcPr marL="68580" marR="68580" marT="34290" marB="34290" anchor="ctr"/>
                </a:tc>
                <a:tc>
                  <a:txBody>
                    <a:bodyPr/>
                    <a:lstStyle/>
                    <a:p>
                      <a:pPr algn="ctr"/>
                      <a:endParaRPr lang="en-US" sz="800" dirty="0"/>
                    </a:p>
                  </a:txBody>
                  <a:tcPr marL="68580" marR="68580" marT="34290" marB="34290" anchor="ctr"/>
                </a:tc>
                <a:tc>
                  <a:txBody>
                    <a:bodyPr/>
                    <a:lstStyle/>
                    <a:p>
                      <a:pPr algn="ctr"/>
                      <a:endParaRPr lang="en-US" sz="800" dirty="0"/>
                    </a:p>
                  </a:txBody>
                  <a:tcPr marL="68580" marR="68580" marT="34290" marB="34290" anchor="ctr"/>
                </a:tc>
                <a:tc>
                  <a:txBody>
                    <a:bodyPr/>
                    <a:lstStyle/>
                    <a:p>
                      <a:pPr algn="ctr"/>
                      <a:endParaRPr lang="en-US" sz="800" dirty="0"/>
                    </a:p>
                  </a:txBody>
                  <a:tcPr marL="68580" marR="68580" marT="34290" marB="34290" anchor="ctr"/>
                </a:tc>
                <a:tc>
                  <a:txBody>
                    <a:bodyPr/>
                    <a:lstStyle/>
                    <a:p>
                      <a:pPr algn="ctr"/>
                      <a:endParaRPr lang="en-US" sz="800" dirty="0"/>
                    </a:p>
                  </a:txBody>
                  <a:tcPr marL="68580" marR="68580" marT="34290" marB="34290" anchor="ctr"/>
                </a:tc>
                <a:tc>
                  <a:txBody>
                    <a:bodyPr/>
                    <a:lstStyle/>
                    <a:p>
                      <a:pPr algn="ctr"/>
                      <a:endParaRPr lang="en-US" sz="800" dirty="0"/>
                    </a:p>
                  </a:txBody>
                  <a:tcPr marL="68580" marR="68580" marT="34290" marB="34290" anchor="ctr"/>
                </a:tc>
                <a:tc>
                  <a:txBody>
                    <a:bodyPr/>
                    <a:lstStyle/>
                    <a:p>
                      <a:pPr algn="ctr"/>
                      <a:endParaRPr lang="en-US" sz="800" dirty="0"/>
                    </a:p>
                  </a:txBody>
                  <a:tcPr marL="68580" marR="68580" marT="34290" marB="34290" anchor="ctr"/>
                </a:tc>
                <a:tc>
                  <a:txBody>
                    <a:bodyPr/>
                    <a:lstStyle/>
                    <a:p>
                      <a:pPr algn="ctr"/>
                      <a:endParaRPr lang="en-US" sz="800" dirty="0"/>
                    </a:p>
                  </a:txBody>
                  <a:tcPr marL="68580" marR="68580" marT="34290" marB="34290" anchor="ctr"/>
                </a:tc>
                <a:tc>
                  <a:txBody>
                    <a:bodyPr/>
                    <a:lstStyle/>
                    <a:p>
                      <a:pPr algn="ctr"/>
                      <a:endParaRPr lang="en-US" sz="800" dirty="0"/>
                    </a:p>
                  </a:txBody>
                  <a:tcPr marL="68580" marR="68580" marT="34290" marB="34290" anchor="ctr"/>
                </a:tc>
                <a:tc>
                  <a:txBody>
                    <a:bodyPr/>
                    <a:lstStyle/>
                    <a:p>
                      <a:pPr algn="ctr"/>
                      <a:endParaRPr lang="en-US" sz="800" dirty="0"/>
                    </a:p>
                  </a:txBody>
                  <a:tcPr marL="68580" marR="68580" marT="34290" marB="34290" anchor="ctr"/>
                </a:tc>
                <a:tc>
                  <a:txBody>
                    <a:bodyPr/>
                    <a:lstStyle/>
                    <a:p>
                      <a:pPr algn="ctr"/>
                      <a:endParaRPr lang="en-US" sz="800" dirty="0"/>
                    </a:p>
                  </a:txBody>
                  <a:tcPr marL="68580" marR="68580" marT="34290" marB="34290" anchor="ctr"/>
                </a:tc>
                <a:tc>
                  <a:txBody>
                    <a:bodyPr/>
                    <a:lstStyle/>
                    <a:p>
                      <a:pPr algn="ctr"/>
                      <a:endParaRPr lang="en-US" sz="800" dirty="0"/>
                    </a:p>
                  </a:txBody>
                  <a:tcPr marL="68580" marR="68580" marT="34290" marB="34290" anchor="ctr"/>
                </a:tc>
                <a:tc>
                  <a:txBody>
                    <a:bodyPr/>
                    <a:lstStyle/>
                    <a:p>
                      <a:pPr algn="ctr"/>
                      <a:endParaRPr lang="en-US" sz="800" dirty="0"/>
                    </a:p>
                  </a:txBody>
                  <a:tcPr marL="68580" marR="68580" marT="34290" marB="34290" anchor="ctr"/>
                </a:tc>
                <a:tc>
                  <a:txBody>
                    <a:bodyPr/>
                    <a:lstStyle/>
                    <a:p>
                      <a:pPr algn="ctr"/>
                      <a:endParaRPr lang="en-US" sz="800" dirty="0"/>
                    </a:p>
                  </a:txBody>
                  <a:tcPr marL="68580" marR="68580" marT="34290" marB="34290" anchor="ctr"/>
                </a:tc>
                <a:tc>
                  <a:txBody>
                    <a:bodyPr/>
                    <a:lstStyle/>
                    <a:p>
                      <a:pPr algn="ctr"/>
                      <a:endParaRPr lang="en-US" sz="800" dirty="0"/>
                    </a:p>
                  </a:txBody>
                  <a:tcPr marL="68580" marR="68580" marT="34290" marB="34290" anchor="ctr"/>
                </a:tc>
                <a:tc>
                  <a:txBody>
                    <a:bodyPr/>
                    <a:lstStyle/>
                    <a:p>
                      <a:pPr algn="ctr"/>
                      <a:endParaRPr lang="en-US" sz="800" dirty="0"/>
                    </a:p>
                  </a:txBody>
                  <a:tcPr marL="68580" marR="68580" marT="34290" marB="34290" anchor="ctr"/>
                </a:tc>
                <a:tc>
                  <a:txBody>
                    <a:bodyPr/>
                    <a:lstStyle/>
                    <a:p>
                      <a:pPr algn="ctr"/>
                      <a:endParaRPr lang="en-US" sz="800" dirty="0"/>
                    </a:p>
                  </a:txBody>
                  <a:tcPr marL="68580" marR="68580" marT="34290" marB="34290" anchor="ctr"/>
                </a:tc>
                <a:tc>
                  <a:txBody>
                    <a:bodyPr/>
                    <a:lstStyle/>
                    <a:p>
                      <a:pPr algn="ctr"/>
                      <a:endParaRPr lang="en-US" sz="800" dirty="0"/>
                    </a:p>
                  </a:txBody>
                  <a:tcPr marL="68580" marR="68580" marT="34290" marB="34290" anchor="ctr"/>
                </a:tc>
                <a:tc>
                  <a:txBody>
                    <a:bodyPr/>
                    <a:lstStyle/>
                    <a:p>
                      <a:pPr algn="ctr"/>
                      <a:endParaRPr lang="en-US" sz="800" dirty="0"/>
                    </a:p>
                  </a:txBody>
                  <a:tcPr marL="68580" marR="68580" marT="34290" marB="34290" anchor="ctr"/>
                </a:tc>
              </a:tr>
              <a:tr h="246048">
                <a:tc>
                  <a:txBody>
                    <a:bodyPr/>
                    <a:lstStyle/>
                    <a:p>
                      <a:pPr algn="ctr"/>
                      <a:r>
                        <a:rPr lang="en-US" sz="800" dirty="0" smtClean="0">
                          <a:solidFill>
                            <a:schemeClr val="bg2"/>
                          </a:solidFill>
                        </a:rPr>
                        <a:t>November</a:t>
                      </a:r>
                      <a:endParaRPr lang="en-US" sz="800" dirty="0">
                        <a:solidFill>
                          <a:schemeClr val="bg2"/>
                        </a:solidFill>
                      </a:endParaRPr>
                    </a:p>
                  </a:txBody>
                  <a:tcPr marL="68580" marR="68580" marT="34290" marB="34290" anchor="ctr">
                    <a:solidFill>
                      <a:schemeClr val="accent1"/>
                    </a:solidFill>
                  </a:tcPr>
                </a:tc>
                <a:tc>
                  <a:txBody>
                    <a:bodyPr/>
                    <a:lstStyle/>
                    <a:p>
                      <a:pPr algn="ctr"/>
                      <a:endParaRPr lang="en-US" sz="800" dirty="0"/>
                    </a:p>
                  </a:txBody>
                  <a:tcPr marL="68580" marR="68580" marT="34290" marB="34290" anchor="ctr"/>
                </a:tc>
                <a:tc>
                  <a:txBody>
                    <a:bodyPr/>
                    <a:lstStyle/>
                    <a:p>
                      <a:pPr algn="ctr"/>
                      <a:endParaRPr lang="en-US" sz="800" dirty="0"/>
                    </a:p>
                  </a:txBody>
                  <a:tcPr marL="68580" marR="68580" marT="34290" marB="34290" anchor="ctr"/>
                </a:tc>
                <a:tc>
                  <a:txBody>
                    <a:bodyPr/>
                    <a:lstStyle/>
                    <a:p>
                      <a:pPr algn="ctr"/>
                      <a:endParaRPr lang="en-US" sz="800" dirty="0"/>
                    </a:p>
                  </a:txBody>
                  <a:tcPr marL="68580" marR="68580" marT="34290" marB="34290" anchor="ctr"/>
                </a:tc>
                <a:tc>
                  <a:txBody>
                    <a:bodyPr/>
                    <a:lstStyle/>
                    <a:p>
                      <a:pPr algn="ctr"/>
                      <a:endParaRPr lang="en-US" sz="800" dirty="0"/>
                    </a:p>
                  </a:txBody>
                  <a:tcPr marL="68580" marR="68580" marT="34290" marB="34290" anchor="ctr"/>
                </a:tc>
                <a:tc>
                  <a:txBody>
                    <a:bodyPr/>
                    <a:lstStyle/>
                    <a:p>
                      <a:pPr algn="ctr"/>
                      <a:endParaRPr lang="en-US" sz="800" dirty="0"/>
                    </a:p>
                  </a:txBody>
                  <a:tcPr marL="68580" marR="68580" marT="34290" marB="34290" anchor="ctr"/>
                </a:tc>
                <a:tc>
                  <a:txBody>
                    <a:bodyPr/>
                    <a:lstStyle/>
                    <a:p>
                      <a:pPr algn="ctr"/>
                      <a:endParaRPr lang="en-US" sz="800" dirty="0"/>
                    </a:p>
                  </a:txBody>
                  <a:tcPr marL="68580" marR="68580" marT="34290" marB="34290" anchor="ctr"/>
                </a:tc>
                <a:tc>
                  <a:txBody>
                    <a:bodyPr/>
                    <a:lstStyle/>
                    <a:p>
                      <a:pPr algn="ctr"/>
                      <a:endParaRPr lang="en-US" sz="800" dirty="0"/>
                    </a:p>
                  </a:txBody>
                  <a:tcPr marL="68580" marR="68580" marT="34290" marB="34290" anchor="ctr"/>
                </a:tc>
                <a:tc>
                  <a:txBody>
                    <a:bodyPr/>
                    <a:lstStyle/>
                    <a:p>
                      <a:pPr algn="ctr"/>
                      <a:endParaRPr lang="en-US" sz="800" dirty="0"/>
                    </a:p>
                  </a:txBody>
                  <a:tcPr marL="68580" marR="68580" marT="34290" marB="34290" anchor="ctr"/>
                </a:tc>
                <a:tc>
                  <a:txBody>
                    <a:bodyPr/>
                    <a:lstStyle/>
                    <a:p>
                      <a:pPr algn="ctr"/>
                      <a:endParaRPr lang="en-US" sz="800" dirty="0"/>
                    </a:p>
                  </a:txBody>
                  <a:tcPr marL="68580" marR="68580" marT="34290" marB="34290" anchor="ctr"/>
                </a:tc>
                <a:tc>
                  <a:txBody>
                    <a:bodyPr/>
                    <a:lstStyle/>
                    <a:p>
                      <a:pPr algn="ctr"/>
                      <a:endParaRPr lang="en-US" sz="800" dirty="0"/>
                    </a:p>
                  </a:txBody>
                  <a:tcPr marL="68580" marR="68580" marT="34290" marB="34290" anchor="ctr"/>
                </a:tc>
                <a:tc>
                  <a:txBody>
                    <a:bodyPr/>
                    <a:lstStyle/>
                    <a:p>
                      <a:pPr algn="ctr"/>
                      <a:endParaRPr lang="en-US" sz="800" dirty="0"/>
                    </a:p>
                  </a:txBody>
                  <a:tcPr marL="68580" marR="68580" marT="34290" marB="34290" anchor="ctr"/>
                </a:tc>
                <a:tc>
                  <a:txBody>
                    <a:bodyPr/>
                    <a:lstStyle/>
                    <a:p>
                      <a:pPr algn="ctr"/>
                      <a:endParaRPr lang="en-US" sz="800" dirty="0"/>
                    </a:p>
                  </a:txBody>
                  <a:tcPr marL="68580" marR="68580" marT="34290" marB="34290" anchor="ctr"/>
                </a:tc>
                <a:tc>
                  <a:txBody>
                    <a:bodyPr/>
                    <a:lstStyle/>
                    <a:p>
                      <a:pPr algn="ctr"/>
                      <a:endParaRPr lang="en-US" sz="800" dirty="0"/>
                    </a:p>
                  </a:txBody>
                  <a:tcPr marL="68580" marR="68580" marT="34290" marB="34290" anchor="ctr"/>
                </a:tc>
                <a:tc>
                  <a:txBody>
                    <a:bodyPr/>
                    <a:lstStyle/>
                    <a:p>
                      <a:pPr algn="ctr"/>
                      <a:endParaRPr lang="en-US" sz="800" dirty="0"/>
                    </a:p>
                  </a:txBody>
                  <a:tcPr marL="68580" marR="68580" marT="34290" marB="34290" anchor="ctr"/>
                </a:tc>
                <a:tc>
                  <a:txBody>
                    <a:bodyPr/>
                    <a:lstStyle/>
                    <a:p>
                      <a:pPr algn="ctr"/>
                      <a:endParaRPr lang="en-US" sz="800" dirty="0"/>
                    </a:p>
                  </a:txBody>
                  <a:tcPr marL="68580" marR="68580" marT="34290" marB="34290" anchor="ctr"/>
                </a:tc>
                <a:tc>
                  <a:txBody>
                    <a:bodyPr/>
                    <a:lstStyle/>
                    <a:p>
                      <a:pPr algn="ctr"/>
                      <a:endParaRPr lang="en-US" sz="800" dirty="0"/>
                    </a:p>
                  </a:txBody>
                  <a:tcPr marL="68580" marR="68580" marT="34290" marB="34290" anchor="ctr"/>
                </a:tc>
                <a:tc>
                  <a:txBody>
                    <a:bodyPr/>
                    <a:lstStyle/>
                    <a:p>
                      <a:pPr algn="ctr"/>
                      <a:endParaRPr lang="en-US" sz="800" dirty="0"/>
                    </a:p>
                  </a:txBody>
                  <a:tcPr marL="68580" marR="68580" marT="34290" marB="34290" anchor="ctr"/>
                </a:tc>
                <a:tc>
                  <a:txBody>
                    <a:bodyPr/>
                    <a:lstStyle/>
                    <a:p>
                      <a:pPr algn="ctr"/>
                      <a:endParaRPr lang="en-US" sz="800" dirty="0"/>
                    </a:p>
                  </a:txBody>
                  <a:tcPr marL="68580" marR="68580" marT="34290" marB="34290" anchor="ctr"/>
                </a:tc>
                <a:tc>
                  <a:txBody>
                    <a:bodyPr/>
                    <a:lstStyle/>
                    <a:p>
                      <a:pPr algn="ctr"/>
                      <a:endParaRPr lang="en-US" sz="800" dirty="0"/>
                    </a:p>
                  </a:txBody>
                  <a:tcPr marL="68580" marR="68580" marT="34290" marB="34290" anchor="ctr"/>
                </a:tc>
                <a:tc>
                  <a:txBody>
                    <a:bodyPr/>
                    <a:lstStyle/>
                    <a:p>
                      <a:pPr algn="ctr"/>
                      <a:endParaRPr lang="en-US" sz="800" dirty="0"/>
                    </a:p>
                  </a:txBody>
                  <a:tcPr marL="68580" marR="68580" marT="34290" marB="34290" anchor="ctr"/>
                </a:tc>
                <a:tc>
                  <a:txBody>
                    <a:bodyPr/>
                    <a:lstStyle/>
                    <a:p>
                      <a:pPr algn="ctr"/>
                      <a:endParaRPr lang="en-US" sz="800" dirty="0"/>
                    </a:p>
                  </a:txBody>
                  <a:tcPr marL="68580" marR="68580" marT="34290" marB="34290" anchor="ctr"/>
                </a:tc>
                <a:tc>
                  <a:txBody>
                    <a:bodyPr/>
                    <a:lstStyle/>
                    <a:p>
                      <a:pPr algn="ctr"/>
                      <a:endParaRPr lang="en-US" sz="800" dirty="0"/>
                    </a:p>
                  </a:txBody>
                  <a:tcPr marL="68580" marR="68580" marT="34290" marB="34290" anchor="ctr"/>
                </a:tc>
                <a:tc>
                  <a:txBody>
                    <a:bodyPr/>
                    <a:lstStyle/>
                    <a:p>
                      <a:pPr algn="ctr"/>
                      <a:endParaRPr lang="en-US" sz="800" dirty="0"/>
                    </a:p>
                  </a:txBody>
                  <a:tcPr marL="68580" marR="68580" marT="34290" marB="34290" anchor="ctr"/>
                </a:tc>
                <a:tc>
                  <a:txBody>
                    <a:bodyPr/>
                    <a:lstStyle/>
                    <a:p>
                      <a:pPr algn="ctr"/>
                      <a:endParaRPr lang="en-US" sz="800" dirty="0"/>
                    </a:p>
                  </a:txBody>
                  <a:tcPr marL="68580" marR="68580" marT="34290" marB="34290" anchor="ctr"/>
                </a:tc>
                <a:tc>
                  <a:txBody>
                    <a:bodyPr/>
                    <a:lstStyle/>
                    <a:p>
                      <a:pPr algn="ctr"/>
                      <a:endParaRPr lang="en-US" sz="800" dirty="0"/>
                    </a:p>
                  </a:txBody>
                  <a:tcPr marL="68580" marR="68580" marT="34290" marB="34290" anchor="ctr"/>
                </a:tc>
                <a:tc>
                  <a:txBody>
                    <a:bodyPr/>
                    <a:lstStyle/>
                    <a:p>
                      <a:pPr algn="ctr"/>
                      <a:endParaRPr lang="en-US" sz="800" dirty="0"/>
                    </a:p>
                  </a:txBody>
                  <a:tcPr marL="68580" marR="68580" marT="34290" marB="34290" anchor="ctr"/>
                </a:tc>
                <a:tc>
                  <a:txBody>
                    <a:bodyPr/>
                    <a:lstStyle/>
                    <a:p>
                      <a:pPr algn="ctr"/>
                      <a:endParaRPr lang="en-US" sz="800" dirty="0"/>
                    </a:p>
                  </a:txBody>
                  <a:tcPr marL="68580" marR="68580" marT="34290" marB="34290" anchor="ctr"/>
                </a:tc>
                <a:tc>
                  <a:txBody>
                    <a:bodyPr/>
                    <a:lstStyle/>
                    <a:p>
                      <a:pPr algn="ctr"/>
                      <a:endParaRPr lang="en-US" sz="800" dirty="0"/>
                    </a:p>
                  </a:txBody>
                  <a:tcPr marL="68580" marR="68580" marT="34290" marB="34290" anchor="ctr"/>
                </a:tc>
                <a:tc>
                  <a:txBody>
                    <a:bodyPr/>
                    <a:lstStyle/>
                    <a:p>
                      <a:pPr algn="ctr"/>
                      <a:endParaRPr lang="en-US" sz="800" dirty="0"/>
                    </a:p>
                  </a:txBody>
                  <a:tcPr marL="68580" marR="68580" marT="34290" marB="34290" anchor="ctr"/>
                </a:tc>
                <a:tc>
                  <a:txBody>
                    <a:bodyPr/>
                    <a:lstStyle/>
                    <a:p>
                      <a:pPr algn="ctr"/>
                      <a:endParaRPr lang="en-US" sz="800" dirty="0"/>
                    </a:p>
                  </a:txBody>
                  <a:tcPr marL="68580" marR="68580" marT="34290" marB="34290" anchor="ctr"/>
                </a:tc>
                <a:tc>
                  <a:txBody>
                    <a:bodyPr/>
                    <a:lstStyle/>
                    <a:p>
                      <a:pPr algn="ctr"/>
                      <a:endParaRPr lang="en-US" sz="800" dirty="0"/>
                    </a:p>
                  </a:txBody>
                  <a:tcPr marL="68580" marR="68580" marT="34290" marB="34290" anchor="ctr"/>
                </a:tc>
              </a:tr>
              <a:tr h="246048">
                <a:tc>
                  <a:txBody>
                    <a:bodyPr/>
                    <a:lstStyle/>
                    <a:p>
                      <a:pPr algn="ctr"/>
                      <a:r>
                        <a:rPr lang="en-US" sz="800" dirty="0" smtClean="0">
                          <a:solidFill>
                            <a:schemeClr val="bg2"/>
                          </a:solidFill>
                        </a:rPr>
                        <a:t>December</a:t>
                      </a:r>
                      <a:endParaRPr lang="en-US" sz="800" dirty="0">
                        <a:solidFill>
                          <a:schemeClr val="bg2"/>
                        </a:solidFill>
                      </a:endParaRPr>
                    </a:p>
                  </a:txBody>
                  <a:tcPr marL="68580" marR="68580" marT="34290" marB="34290" anchor="ctr">
                    <a:solidFill>
                      <a:schemeClr val="accent1"/>
                    </a:solidFill>
                  </a:tcPr>
                </a:tc>
                <a:tc>
                  <a:txBody>
                    <a:bodyPr/>
                    <a:lstStyle/>
                    <a:p>
                      <a:pPr algn="ctr"/>
                      <a:endParaRPr lang="en-US" sz="800" dirty="0"/>
                    </a:p>
                  </a:txBody>
                  <a:tcPr marL="68580" marR="68580" marT="34290" marB="34290" anchor="ctr"/>
                </a:tc>
                <a:tc>
                  <a:txBody>
                    <a:bodyPr/>
                    <a:lstStyle/>
                    <a:p>
                      <a:pPr algn="ctr"/>
                      <a:endParaRPr lang="en-US" sz="800" dirty="0"/>
                    </a:p>
                  </a:txBody>
                  <a:tcPr marL="68580" marR="68580" marT="34290" marB="34290" anchor="ctr"/>
                </a:tc>
                <a:tc>
                  <a:txBody>
                    <a:bodyPr/>
                    <a:lstStyle/>
                    <a:p>
                      <a:pPr algn="ctr"/>
                      <a:endParaRPr lang="en-US" sz="800" dirty="0"/>
                    </a:p>
                  </a:txBody>
                  <a:tcPr marL="68580" marR="68580" marT="34290" marB="34290" anchor="ctr"/>
                </a:tc>
                <a:tc>
                  <a:txBody>
                    <a:bodyPr/>
                    <a:lstStyle/>
                    <a:p>
                      <a:pPr algn="ctr"/>
                      <a:endParaRPr lang="en-US" sz="800" dirty="0"/>
                    </a:p>
                  </a:txBody>
                  <a:tcPr marL="68580" marR="68580" marT="34290" marB="34290" anchor="ctr"/>
                </a:tc>
                <a:tc>
                  <a:txBody>
                    <a:bodyPr/>
                    <a:lstStyle/>
                    <a:p>
                      <a:pPr algn="ctr"/>
                      <a:endParaRPr lang="en-US" sz="800" dirty="0"/>
                    </a:p>
                  </a:txBody>
                  <a:tcPr marL="68580" marR="68580" marT="34290" marB="34290" anchor="ctr"/>
                </a:tc>
                <a:tc>
                  <a:txBody>
                    <a:bodyPr/>
                    <a:lstStyle/>
                    <a:p>
                      <a:pPr algn="ctr"/>
                      <a:endParaRPr lang="en-US" sz="800" dirty="0"/>
                    </a:p>
                  </a:txBody>
                  <a:tcPr marL="68580" marR="68580" marT="34290" marB="34290" anchor="ctr"/>
                </a:tc>
                <a:tc>
                  <a:txBody>
                    <a:bodyPr/>
                    <a:lstStyle/>
                    <a:p>
                      <a:pPr algn="ctr"/>
                      <a:endParaRPr lang="en-US" sz="800" dirty="0"/>
                    </a:p>
                  </a:txBody>
                  <a:tcPr marL="68580" marR="68580" marT="34290" marB="34290" anchor="ctr"/>
                </a:tc>
                <a:tc>
                  <a:txBody>
                    <a:bodyPr/>
                    <a:lstStyle/>
                    <a:p>
                      <a:pPr algn="ctr"/>
                      <a:endParaRPr lang="en-US" sz="800" dirty="0"/>
                    </a:p>
                  </a:txBody>
                  <a:tcPr marL="68580" marR="68580" marT="34290" marB="34290" anchor="ctr"/>
                </a:tc>
                <a:tc>
                  <a:txBody>
                    <a:bodyPr/>
                    <a:lstStyle/>
                    <a:p>
                      <a:pPr algn="ctr"/>
                      <a:endParaRPr lang="en-US" sz="800" dirty="0"/>
                    </a:p>
                  </a:txBody>
                  <a:tcPr marL="68580" marR="68580" marT="34290" marB="34290" anchor="ctr"/>
                </a:tc>
                <a:tc>
                  <a:txBody>
                    <a:bodyPr/>
                    <a:lstStyle/>
                    <a:p>
                      <a:pPr algn="ctr"/>
                      <a:endParaRPr lang="en-US" sz="800" dirty="0"/>
                    </a:p>
                  </a:txBody>
                  <a:tcPr marL="68580" marR="68580" marT="34290" marB="34290" anchor="ctr"/>
                </a:tc>
                <a:tc>
                  <a:txBody>
                    <a:bodyPr/>
                    <a:lstStyle/>
                    <a:p>
                      <a:pPr algn="ctr"/>
                      <a:endParaRPr lang="en-US" sz="800" dirty="0"/>
                    </a:p>
                  </a:txBody>
                  <a:tcPr marL="68580" marR="68580" marT="34290" marB="34290" anchor="ctr"/>
                </a:tc>
                <a:tc>
                  <a:txBody>
                    <a:bodyPr/>
                    <a:lstStyle/>
                    <a:p>
                      <a:pPr algn="ctr"/>
                      <a:endParaRPr lang="en-US" sz="800" dirty="0"/>
                    </a:p>
                  </a:txBody>
                  <a:tcPr marL="68580" marR="68580" marT="34290" marB="34290" anchor="ctr"/>
                </a:tc>
                <a:tc>
                  <a:txBody>
                    <a:bodyPr/>
                    <a:lstStyle/>
                    <a:p>
                      <a:pPr algn="ctr"/>
                      <a:endParaRPr lang="en-US" sz="800" dirty="0"/>
                    </a:p>
                  </a:txBody>
                  <a:tcPr marL="68580" marR="68580" marT="34290" marB="34290" anchor="ctr"/>
                </a:tc>
                <a:tc>
                  <a:txBody>
                    <a:bodyPr/>
                    <a:lstStyle/>
                    <a:p>
                      <a:pPr algn="ctr"/>
                      <a:endParaRPr lang="en-US" sz="800" dirty="0"/>
                    </a:p>
                  </a:txBody>
                  <a:tcPr marL="68580" marR="68580" marT="34290" marB="34290" anchor="ctr"/>
                </a:tc>
                <a:tc>
                  <a:txBody>
                    <a:bodyPr/>
                    <a:lstStyle/>
                    <a:p>
                      <a:pPr algn="ctr"/>
                      <a:endParaRPr lang="en-US" sz="800" dirty="0"/>
                    </a:p>
                  </a:txBody>
                  <a:tcPr marL="68580" marR="68580" marT="34290" marB="34290" anchor="ctr"/>
                </a:tc>
                <a:tc>
                  <a:txBody>
                    <a:bodyPr/>
                    <a:lstStyle/>
                    <a:p>
                      <a:pPr algn="ctr"/>
                      <a:endParaRPr lang="en-US" sz="800" dirty="0"/>
                    </a:p>
                  </a:txBody>
                  <a:tcPr marL="68580" marR="68580" marT="34290" marB="34290" anchor="ctr"/>
                </a:tc>
                <a:tc>
                  <a:txBody>
                    <a:bodyPr/>
                    <a:lstStyle/>
                    <a:p>
                      <a:pPr algn="ctr"/>
                      <a:endParaRPr lang="en-US" sz="800" dirty="0"/>
                    </a:p>
                  </a:txBody>
                  <a:tcPr marL="68580" marR="68580" marT="34290" marB="34290" anchor="ctr"/>
                </a:tc>
                <a:tc>
                  <a:txBody>
                    <a:bodyPr/>
                    <a:lstStyle/>
                    <a:p>
                      <a:pPr algn="ctr"/>
                      <a:endParaRPr lang="en-US" sz="800" dirty="0"/>
                    </a:p>
                  </a:txBody>
                  <a:tcPr marL="68580" marR="68580" marT="34290" marB="34290" anchor="ctr"/>
                </a:tc>
                <a:tc>
                  <a:txBody>
                    <a:bodyPr/>
                    <a:lstStyle/>
                    <a:p>
                      <a:pPr algn="ctr"/>
                      <a:endParaRPr lang="en-US" sz="800" dirty="0"/>
                    </a:p>
                  </a:txBody>
                  <a:tcPr marL="68580" marR="68580" marT="34290" marB="34290" anchor="ctr"/>
                </a:tc>
                <a:tc>
                  <a:txBody>
                    <a:bodyPr/>
                    <a:lstStyle/>
                    <a:p>
                      <a:pPr algn="ctr"/>
                      <a:endParaRPr lang="en-US" sz="800" dirty="0"/>
                    </a:p>
                  </a:txBody>
                  <a:tcPr marL="68580" marR="68580" marT="34290" marB="34290" anchor="ctr"/>
                </a:tc>
                <a:tc>
                  <a:txBody>
                    <a:bodyPr/>
                    <a:lstStyle/>
                    <a:p>
                      <a:pPr algn="ctr"/>
                      <a:endParaRPr lang="en-US" sz="800" dirty="0"/>
                    </a:p>
                  </a:txBody>
                  <a:tcPr marL="68580" marR="68580" marT="34290" marB="34290" anchor="ctr"/>
                </a:tc>
                <a:tc>
                  <a:txBody>
                    <a:bodyPr/>
                    <a:lstStyle/>
                    <a:p>
                      <a:pPr algn="ctr"/>
                      <a:endParaRPr lang="en-US" sz="800" dirty="0"/>
                    </a:p>
                  </a:txBody>
                  <a:tcPr marL="68580" marR="68580" marT="34290" marB="34290" anchor="ctr"/>
                </a:tc>
                <a:tc>
                  <a:txBody>
                    <a:bodyPr/>
                    <a:lstStyle/>
                    <a:p>
                      <a:pPr algn="ctr"/>
                      <a:endParaRPr lang="en-US" sz="800" dirty="0"/>
                    </a:p>
                  </a:txBody>
                  <a:tcPr marL="68580" marR="68580" marT="34290" marB="34290" anchor="ctr"/>
                </a:tc>
                <a:tc>
                  <a:txBody>
                    <a:bodyPr/>
                    <a:lstStyle/>
                    <a:p>
                      <a:pPr algn="ctr"/>
                      <a:endParaRPr lang="en-US" sz="800" dirty="0"/>
                    </a:p>
                  </a:txBody>
                  <a:tcPr marL="68580" marR="68580" marT="34290" marB="34290" anchor="ctr"/>
                </a:tc>
                <a:tc>
                  <a:txBody>
                    <a:bodyPr/>
                    <a:lstStyle/>
                    <a:p>
                      <a:pPr algn="ctr"/>
                      <a:endParaRPr lang="en-US" sz="800" dirty="0"/>
                    </a:p>
                  </a:txBody>
                  <a:tcPr marL="68580" marR="68580" marT="34290" marB="34290" anchor="ctr"/>
                </a:tc>
                <a:tc>
                  <a:txBody>
                    <a:bodyPr/>
                    <a:lstStyle/>
                    <a:p>
                      <a:pPr algn="ctr"/>
                      <a:endParaRPr lang="en-US" sz="800" dirty="0"/>
                    </a:p>
                  </a:txBody>
                  <a:tcPr marL="68580" marR="68580" marT="34290" marB="34290" anchor="ctr"/>
                </a:tc>
                <a:tc>
                  <a:txBody>
                    <a:bodyPr/>
                    <a:lstStyle/>
                    <a:p>
                      <a:pPr algn="ctr"/>
                      <a:endParaRPr lang="en-US" sz="800" dirty="0"/>
                    </a:p>
                  </a:txBody>
                  <a:tcPr marL="68580" marR="68580" marT="34290" marB="34290" anchor="ctr"/>
                </a:tc>
                <a:tc>
                  <a:txBody>
                    <a:bodyPr/>
                    <a:lstStyle/>
                    <a:p>
                      <a:pPr algn="ctr"/>
                      <a:endParaRPr lang="en-US" sz="800" dirty="0"/>
                    </a:p>
                  </a:txBody>
                  <a:tcPr marL="68580" marR="68580" marT="34290" marB="34290" anchor="ctr"/>
                </a:tc>
                <a:tc>
                  <a:txBody>
                    <a:bodyPr/>
                    <a:lstStyle/>
                    <a:p>
                      <a:pPr algn="ctr"/>
                      <a:endParaRPr lang="en-US" sz="800" dirty="0"/>
                    </a:p>
                  </a:txBody>
                  <a:tcPr marL="68580" marR="68580" marT="34290" marB="34290" anchor="ctr"/>
                </a:tc>
                <a:tc>
                  <a:txBody>
                    <a:bodyPr/>
                    <a:lstStyle/>
                    <a:p>
                      <a:pPr algn="ctr"/>
                      <a:endParaRPr lang="en-US" sz="800" dirty="0"/>
                    </a:p>
                  </a:txBody>
                  <a:tcPr marL="68580" marR="68580" marT="34290" marB="34290" anchor="ctr"/>
                </a:tc>
                <a:tc>
                  <a:txBody>
                    <a:bodyPr/>
                    <a:lstStyle/>
                    <a:p>
                      <a:pPr algn="ctr"/>
                      <a:endParaRPr lang="en-US" sz="800" dirty="0"/>
                    </a:p>
                  </a:txBody>
                  <a:tcPr marL="68580" marR="68580" marT="34290" marB="34290" anchor="ctr"/>
                </a:tc>
              </a:tr>
            </a:tbl>
          </a:graphicData>
        </a:graphic>
      </p:graphicFrame>
      <p:sp>
        <p:nvSpPr>
          <p:cNvPr id="8" name="Text Placeholder 4"/>
          <p:cNvSpPr txBox="1">
            <a:spLocks/>
          </p:cNvSpPr>
          <p:nvPr/>
        </p:nvSpPr>
        <p:spPr>
          <a:xfrm>
            <a:off x="5601623" y="5172696"/>
            <a:ext cx="822960" cy="274320"/>
          </a:xfrm>
          <a:prstGeom prst="rect">
            <a:avLst/>
          </a:prstGeom>
          <a:noFill/>
          <a:ln>
            <a:noFill/>
          </a:ln>
        </p:spPr>
        <p:txBody>
          <a:bodyPr anchor="ctr">
            <a:noAutofit/>
          </a:bodyPr>
          <a:lstStyle>
            <a:lvl1pPr marL="0" indent="0" algn="l" defTabSz="685800" rtl="0" eaLnBrk="1" latinLnBrk="0" hangingPunct="1">
              <a:lnSpc>
                <a:spcPct val="90000"/>
              </a:lnSpc>
              <a:spcBef>
                <a:spcPts val="0"/>
              </a:spcBef>
              <a:buFont typeface="Arial" panose="020B0604020202020204" pitchFamily="34" charset="0"/>
              <a:buNone/>
              <a:defRPr sz="1400" b="1" kern="1200">
                <a:solidFill>
                  <a:schemeClr val="accent3"/>
                </a:solidFill>
                <a:latin typeface="+mj-lt"/>
                <a:ea typeface="+mn-ea"/>
                <a:cs typeface="+mn-cs"/>
              </a:defRPr>
            </a:lvl1pPr>
            <a:lvl2pPr marL="0" indent="0" algn="l" defTabSz="685800" rtl="0" eaLnBrk="1" latinLnBrk="0" hangingPunct="1">
              <a:lnSpc>
                <a:spcPct val="90000"/>
              </a:lnSpc>
              <a:spcBef>
                <a:spcPts val="0"/>
              </a:spcBef>
              <a:buFont typeface="Arial" panose="020B0604020202020204" pitchFamily="34" charset="0"/>
              <a:buNone/>
              <a:defRPr sz="1100" kern="1200">
                <a:solidFill>
                  <a:schemeClr val="tx2"/>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en-US" sz="1000" dirty="0">
                <a:solidFill>
                  <a:schemeClr val="tx2"/>
                </a:solidFill>
                <a:latin typeface="+mn-lt"/>
              </a:rPr>
              <a:t>Title Here</a:t>
            </a:r>
          </a:p>
        </p:txBody>
      </p:sp>
      <p:sp>
        <p:nvSpPr>
          <p:cNvPr id="9" name="Text Placeholder 4"/>
          <p:cNvSpPr txBox="1">
            <a:spLocks/>
          </p:cNvSpPr>
          <p:nvPr/>
        </p:nvSpPr>
        <p:spPr>
          <a:xfrm>
            <a:off x="4322131" y="5172696"/>
            <a:ext cx="822960" cy="274320"/>
          </a:xfrm>
          <a:prstGeom prst="rect">
            <a:avLst/>
          </a:prstGeom>
          <a:noFill/>
          <a:ln>
            <a:noFill/>
          </a:ln>
        </p:spPr>
        <p:txBody>
          <a:bodyPr anchor="ctr">
            <a:noAutofit/>
          </a:bodyPr>
          <a:lstStyle>
            <a:lvl1pPr marL="0" indent="0" algn="l" defTabSz="685800" rtl="0" eaLnBrk="1" latinLnBrk="0" hangingPunct="1">
              <a:lnSpc>
                <a:spcPct val="90000"/>
              </a:lnSpc>
              <a:spcBef>
                <a:spcPts val="0"/>
              </a:spcBef>
              <a:buFont typeface="Arial" panose="020B0604020202020204" pitchFamily="34" charset="0"/>
              <a:buNone/>
              <a:defRPr sz="1400" b="1" kern="1200">
                <a:solidFill>
                  <a:schemeClr val="accent3"/>
                </a:solidFill>
                <a:latin typeface="+mj-lt"/>
                <a:ea typeface="+mn-ea"/>
                <a:cs typeface="+mn-cs"/>
              </a:defRPr>
            </a:lvl1pPr>
            <a:lvl2pPr marL="0" indent="0" algn="l" defTabSz="685800" rtl="0" eaLnBrk="1" latinLnBrk="0" hangingPunct="1">
              <a:lnSpc>
                <a:spcPct val="90000"/>
              </a:lnSpc>
              <a:spcBef>
                <a:spcPts val="0"/>
              </a:spcBef>
              <a:buFont typeface="Arial" panose="020B0604020202020204" pitchFamily="34" charset="0"/>
              <a:buNone/>
              <a:defRPr sz="1100" kern="1200">
                <a:solidFill>
                  <a:schemeClr val="tx2"/>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en-US" sz="1000" dirty="0">
                <a:solidFill>
                  <a:schemeClr val="tx2"/>
                </a:solidFill>
                <a:latin typeface="+mn-lt"/>
              </a:rPr>
              <a:t>Title Here</a:t>
            </a:r>
          </a:p>
        </p:txBody>
      </p:sp>
      <p:sp>
        <p:nvSpPr>
          <p:cNvPr id="10" name="Text Placeholder 4"/>
          <p:cNvSpPr txBox="1">
            <a:spLocks/>
          </p:cNvSpPr>
          <p:nvPr/>
        </p:nvSpPr>
        <p:spPr>
          <a:xfrm>
            <a:off x="3042640" y="5172696"/>
            <a:ext cx="822960" cy="274320"/>
          </a:xfrm>
          <a:prstGeom prst="rect">
            <a:avLst/>
          </a:prstGeom>
          <a:noFill/>
          <a:ln>
            <a:noFill/>
          </a:ln>
        </p:spPr>
        <p:txBody>
          <a:bodyPr anchor="ctr">
            <a:noAutofit/>
          </a:bodyPr>
          <a:lstStyle>
            <a:lvl1pPr marL="0" indent="0" algn="l" defTabSz="685800" rtl="0" eaLnBrk="1" latinLnBrk="0" hangingPunct="1">
              <a:lnSpc>
                <a:spcPct val="90000"/>
              </a:lnSpc>
              <a:spcBef>
                <a:spcPts val="0"/>
              </a:spcBef>
              <a:buFont typeface="Arial" panose="020B0604020202020204" pitchFamily="34" charset="0"/>
              <a:buNone/>
              <a:defRPr sz="1400" b="1" kern="1200">
                <a:solidFill>
                  <a:schemeClr val="accent3"/>
                </a:solidFill>
                <a:latin typeface="+mj-lt"/>
                <a:ea typeface="+mn-ea"/>
                <a:cs typeface="+mn-cs"/>
              </a:defRPr>
            </a:lvl1pPr>
            <a:lvl2pPr marL="0" indent="0" algn="l" defTabSz="685800" rtl="0" eaLnBrk="1" latinLnBrk="0" hangingPunct="1">
              <a:lnSpc>
                <a:spcPct val="90000"/>
              </a:lnSpc>
              <a:spcBef>
                <a:spcPts val="0"/>
              </a:spcBef>
              <a:buFont typeface="Arial" panose="020B0604020202020204" pitchFamily="34" charset="0"/>
              <a:buNone/>
              <a:defRPr sz="1100" kern="1200">
                <a:solidFill>
                  <a:schemeClr val="tx2"/>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en-US" sz="1000" dirty="0">
                <a:solidFill>
                  <a:schemeClr val="tx2"/>
                </a:solidFill>
                <a:latin typeface="+mn-lt"/>
              </a:rPr>
              <a:t>Title Here</a:t>
            </a:r>
          </a:p>
        </p:txBody>
      </p:sp>
      <p:sp>
        <p:nvSpPr>
          <p:cNvPr id="11" name="Rounded Rectangle 10"/>
          <p:cNvSpPr/>
          <p:nvPr/>
        </p:nvSpPr>
        <p:spPr>
          <a:xfrm>
            <a:off x="2719417" y="5233334"/>
            <a:ext cx="189914" cy="153045"/>
          </a:xfrm>
          <a:prstGeom prst="round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0" b="1"/>
          </a:p>
        </p:txBody>
      </p:sp>
      <p:sp>
        <p:nvSpPr>
          <p:cNvPr id="12" name="Rounded Rectangle 11"/>
          <p:cNvSpPr/>
          <p:nvPr/>
        </p:nvSpPr>
        <p:spPr>
          <a:xfrm>
            <a:off x="3998908" y="5233334"/>
            <a:ext cx="189914" cy="153045"/>
          </a:xfrm>
          <a:prstGeom prst="round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0" b="1"/>
          </a:p>
        </p:txBody>
      </p:sp>
      <p:sp>
        <p:nvSpPr>
          <p:cNvPr id="13" name="Rounded Rectangle 12"/>
          <p:cNvSpPr/>
          <p:nvPr/>
        </p:nvSpPr>
        <p:spPr>
          <a:xfrm>
            <a:off x="5278399" y="5233334"/>
            <a:ext cx="189914" cy="153045"/>
          </a:xfrm>
          <a:prstGeom prst="round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0" b="1"/>
          </a:p>
        </p:txBody>
      </p:sp>
      <p:sp>
        <p:nvSpPr>
          <p:cNvPr id="15" name="Rounded Rectangle 14"/>
          <p:cNvSpPr/>
          <p:nvPr/>
        </p:nvSpPr>
        <p:spPr>
          <a:xfrm>
            <a:off x="1553770" y="2858351"/>
            <a:ext cx="1664341" cy="68580"/>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16" name="Rounded Rectangle 15"/>
          <p:cNvSpPr/>
          <p:nvPr/>
        </p:nvSpPr>
        <p:spPr>
          <a:xfrm>
            <a:off x="2348470" y="3056052"/>
            <a:ext cx="1664341" cy="68580"/>
          </a:xfrm>
          <a:prstGeom prst="round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17" name="Rounded Rectangle 16"/>
          <p:cNvSpPr/>
          <p:nvPr/>
        </p:nvSpPr>
        <p:spPr>
          <a:xfrm>
            <a:off x="1692563" y="2663198"/>
            <a:ext cx="3909060" cy="68580"/>
          </a:xfrm>
          <a:prstGeom prst="round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18" name="Rounded Rectangle 17"/>
          <p:cNvSpPr/>
          <p:nvPr/>
        </p:nvSpPr>
        <p:spPr>
          <a:xfrm>
            <a:off x="3085055" y="3834472"/>
            <a:ext cx="4663440" cy="68580"/>
          </a:xfrm>
          <a:prstGeom prst="round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19" name="Rounded Rectangle 18"/>
          <p:cNvSpPr/>
          <p:nvPr/>
        </p:nvSpPr>
        <p:spPr>
          <a:xfrm>
            <a:off x="1721705" y="4256263"/>
            <a:ext cx="2537460" cy="68580"/>
          </a:xfrm>
          <a:prstGeom prst="round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20" name="Rounded Rectangle 19"/>
          <p:cNvSpPr/>
          <p:nvPr/>
        </p:nvSpPr>
        <p:spPr>
          <a:xfrm>
            <a:off x="5323029" y="4670740"/>
            <a:ext cx="1097280" cy="68580"/>
          </a:xfrm>
          <a:prstGeom prst="round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dirty="0"/>
          </a:p>
        </p:txBody>
      </p:sp>
      <p:sp>
        <p:nvSpPr>
          <p:cNvPr id="21" name="Rounded Rectangle 20"/>
          <p:cNvSpPr/>
          <p:nvPr/>
        </p:nvSpPr>
        <p:spPr>
          <a:xfrm>
            <a:off x="3787393" y="4925525"/>
            <a:ext cx="1097280" cy="68580"/>
          </a:xfrm>
          <a:prstGeom prst="round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22" name="Rounded Rectangle 21"/>
          <p:cNvSpPr/>
          <p:nvPr/>
        </p:nvSpPr>
        <p:spPr>
          <a:xfrm>
            <a:off x="6329417" y="3640865"/>
            <a:ext cx="1097280" cy="68580"/>
          </a:xfrm>
          <a:prstGeom prst="round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23" name="Rounded Rectangle 22"/>
          <p:cNvSpPr/>
          <p:nvPr/>
        </p:nvSpPr>
        <p:spPr>
          <a:xfrm>
            <a:off x="4289978" y="3245243"/>
            <a:ext cx="1097280" cy="68580"/>
          </a:xfrm>
          <a:prstGeom prst="round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24" name="Rounded Rectangle 23"/>
          <p:cNvSpPr/>
          <p:nvPr/>
        </p:nvSpPr>
        <p:spPr>
          <a:xfrm>
            <a:off x="2171868" y="3433096"/>
            <a:ext cx="2537460" cy="68580"/>
          </a:xfrm>
          <a:prstGeom prst="round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25" name="Rounded Rectangle 24"/>
          <p:cNvSpPr/>
          <p:nvPr/>
        </p:nvSpPr>
        <p:spPr>
          <a:xfrm>
            <a:off x="6613949" y="4469726"/>
            <a:ext cx="1664341" cy="68580"/>
          </a:xfrm>
          <a:prstGeom prst="round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26" name="TextBox 25"/>
          <p:cNvSpPr txBox="1"/>
          <p:nvPr/>
        </p:nvSpPr>
        <p:spPr>
          <a:xfrm>
            <a:off x="3688601" y="781947"/>
            <a:ext cx="1766830" cy="553998"/>
          </a:xfrm>
          <a:prstGeom prst="rect">
            <a:avLst/>
          </a:prstGeom>
          <a:noFill/>
        </p:spPr>
        <p:txBody>
          <a:bodyPr wrap="none" rtlCol="0" anchor="ctr">
            <a:spAutoFit/>
          </a:bodyPr>
          <a:lstStyle/>
          <a:p>
            <a:pPr algn="ctr"/>
            <a:r>
              <a:rPr lang="en-US" sz="3000" dirty="0">
                <a:solidFill>
                  <a:schemeClr val="accent1"/>
                </a:solidFill>
                <a:latin typeface="+mj-lt"/>
              </a:rPr>
              <a:t>Annual</a:t>
            </a:r>
            <a:r>
              <a:rPr lang="en-US" sz="3000" dirty="0">
                <a:solidFill>
                  <a:schemeClr val="tx2"/>
                </a:solidFill>
                <a:latin typeface="+mj-lt"/>
              </a:rPr>
              <a:t> Plan</a:t>
            </a:r>
          </a:p>
        </p:txBody>
      </p:sp>
      <p:sp>
        <p:nvSpPr>
          <p:cNvPr id="27" name="TextBox 26"/>
          <p:cNvSpPr txBox="1"/>
          <p:nvPr/>
        </p:nvSpPr>
        <p:spPr>
          <a:xfrm>
            <a:off x="685801" y="1243612"/>
            <a:ext cx="7772400" cy="369332"/>
          </a:xfrm>
          <a:prstGeom prst="rect">
            <a:avLst/>
          </a:prstGeom>
          <a:noFill/>
        </p:spPr>
        <p:txBody>
          <a:bodyPr wrap="square" rtlCol="0" anchor="ctr">
            <a:spAutoFit/>
          </a:bodyPr>
          <a:lstStyle/>
          <a:p>
            <a:pPr algn="ctr"/>
            <a:r>
              <a:rPr lang="en-US" sz="900" dirty="0">
                <a:solidFill>
                  <a:schemeClr val="tx2"/>
                </a:solidFill>
              </a:rPr>
              <a:t>Lorem ipsum dolor sit amet, consectetuer adipiscing elit. Aenean commodo ligula eget dolor. </a:t>
            </a:r>
            <a:r>
              <a:rPr lang="en-US" sz="900" b="1" dirty="0">
                <a:solidFill>
                  <a:schemeClr val="accent1"/>
                </a:solidFill>
              </a:rPr>
              <a:t>Aenean massa. Cum sociis natoque penatibus </a:t>
            </a:r>
            <a:r>
              <a:rPr lang="en-US" sz="900" dirty="0">
                <a:solidFill>
                  <a:schemeClr val="tx2"/>
                </a:solidFill>
              </a:rPr>
              <a:t>magnis dis parturient montes, nascetur ridiculus mus. Donec quam felis, ultricies nec, pellentesque eu, pretium quis, sem.</a:t>
            </a:r>
          </a:p>
        </p:txBody>
      </p:sp>
    </p:spTree>
    <p:extLst>
      <p:ext uri="{BB962C8B-B14F-4D97-AF65-F5344CB8AC3E}">
        <p14:creationId xmlns:p14="http://schemas.microsoft.com/office/powerpoint/2010/main" val="328115333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7"/>
                                        </p:tgtEl>
                                        <p:attrNameLst>
                                          <p:attrName>style.visibility</p:attrName>
                                        </p:attrNameLst>
                                      </p:cBhvr>
                                      <p:to>
                                        <p:strVal val="visible"/>
                                      </p:to>
                                    </p:set>
                                    <p:animEffect transition="in" filter="wipe(left)">
                                      <p:cBhvr>
                                        <p:cTn id="11" dur="500"/>
                                        <p:tgtEl>
                                          <p:spTgt spid="17"/>
                                        </p:tgtEl>
                                      </p:cBhvr>
                                    </p:animEffect>
                                  </p:childTnLst>
                                </p:cTn>
                              </p:par>
                            </p:childTnLst>
                          </p:cTn>
                        </p:par>
                        <p:par>
                          <p:cTn id="12" fill="hold">
                            <p:stCondLst>
                              <p:cond delay="1000"/>
                            </p:stCondLst>
                            <p:childTnLst>
                              <p:par>
                                <p:cTn id="13" presetID="22" presetClass="entr" presetSubtype="8" fill="hold" grpId="0" nodeType="afterEffect">
                                  <p:stCondLst>
                                    <p:cond delay="0"/>
                                  </p:stCondLst>
                                  <p:childTnLst>
                                    <p:set>
                                      <p:cBhvr>
                                        <p:cTn id="14" dur="1" fill="hold">
                                          <p:stCondLst>
                                            <p:cond delay="0"/>
                                          </p:stCondLst>
                                        </p:cTn>
                                        <p:tgtEl>
                                          <p:spTgt spid="15"/>
                                        </p:tgtEl>
                                        <p:attrNameLst>
                                          <p:attrName>style.visibility</p:attrName>
                                        </p:attrNameLst>
                                      </p:cBhvr>
                                      <p:to>
                                        <p:strVal val="visible"/>
                                      </p:to>
                                    </p:set>
                                    <p:animEffect transition="in" filter="wipe(left)">
                                      <p:cBhvr>
                                        <p:cTn id="15" dur="500"/>
                                        <p:tgtEl>
                                          <p:spTgt spid="15"/>
                                        </p:tgtEl>
                                      </p:cBhvr>
                                    </p:animEffect>
                                  </p:childTnLst>
                                </p:cTn>
                              </p:par>
                            </p:childTnLst>
                          </p:cTn>
                        </p:par>
                        <p:par>
                          <p:cTn id="16" fill="hold">
                            <p:stCondLst>
                              <p:cond delay="1500"/>
                            </p:stCondLst>
                            <p:childTnLst>
                              <p:par>
                                <p:cTn id="17" presetID="22" presetClass="entr" presetSubtype="8" fill="hold" grpId="0" nodeType="afterEffect">
                                  <p:stCondLst>
                                    <p:cond delay="0"/>
                                  </p:stCondLst>
                                  <p:childTnLst>
                                    <p:set>
                                      <p:cBhvr>
                                        <p:cTn id="18" dur="1" fill="hold">
                                          <p:stCondLst>
                                            <p:cond delay="0"/>
                                          </p:stCondLst>
                                        </p:cTn>
                                        <p:tgtEl>
                                          <p:spTgt spid="16"/>
                                        </p:tgtEl>
                                        <p:attrNameLst>
                                          <p:attrName>style.visibility</p:attrName>
                                        </p:attrNameLst>
                                      </p:cBhvr>
                                      <p:to>
                                        <p:strVal val="visible"/>
                                      </p:to>
                                    </p:set>
                                    <p:animEffect transition="in" filter="wipe(left)">
                                      <p:cBhvr>
                                        <p:cTn id="19" dur="500"/>
                                        <p:tgtEl>
                                          <p:spTgt spid="16"/>
                                        </p:tgtEl>
                                      </p:cBhvr>
                                    </p:animEffect>
                                  </p:childTnLst>
                                </p:cTn>
                              </p:par>
                            </p:childTnLst>
                          </p:cTn>
                        </p:par>
                        <p:par>
                          <p:cTn id="20" fill="hold">
                            <p:stCondLst>
                              <p:cond delay="2000"/>
                            </p:stCondLst>
                            <p:childTnLst>
                              <p:par>
                                <p:cTn id="21" presetID="22" presetClass="entr" presetSubtype="8" fill="hold" grpId="0" nodeType="afterEffect">
                                  <p:stCondLst>
                                    <p:cond delay="0"/>
                                  </p:stCondLst>
                                  <p:childTnLst>
                                    <p:set>
                                      <p:cBhvr>
                                        <p:cTn id="22" dur="1" fill="hold">
                                          <p:stCondLst>
                                            <p:cond delay="0"/>
                                          </p:stCondLst>
                                        </p:cTn>
                                        <p:tgtEl>
                                          <p:spTgt spid="23"/>
                                        </p:tgtEl>
                                        <p:attrNameLst>
                                          <p:attrName>style.visibility</p:attrName>
                                        </p:attrNameLst>
                                      </p:cBhvr>
                                      <p:to>
                                        <p:strVal val="visible"/>
                                      </p:to>
                                    </p:set>
                                    <p:animEffect transition="in" filter="wipe(left)">
                                      <p:cBhvr>
                                        <p:cTn id="23" dur="500"/>
                                        <p:tgtEl>
                                          <p:spTgt spid="23"/>
                                        </p:tgtEl>
                                      </p:cBhvr>
                                    </p:animEffect>
                                  </p:childTnLst>
                                </p:cTn>
                              </p:par>
                            </p:childTnLst>
                          </p:cTn>
                        </p:par>
                        <p:par>
                          <p:cTn id="24" fill="hold">
                            <p:stCondLst>
                              <p:cond delay="2500"/>
                            </p:stCondLst>
                            <p:childTnLst>
                              <p:par>
                                <p:cTn id="25" presetID="22" presetClass="entr" presetSubtype="8" fill="hold" grpId="0" nodeType="afterEffect">
                                  <p:stCondLst>
                                    <p:cond delay="0"/>
                                  </p:stCondLst>
                                  <p:childTnLst>
                                    <p:set>
                                      <p:cBhvr>
                                        <p:cTn id="26" dur="1" fill="hold">
                                          <p:stCondLst>
                                            <p:cond delay="0"/>
                                          </p:stCondLst>
                                        </p:cTn>
                                        <p:tgtEl>
                                          <p:spTgt spid="22"/>
                                        </p:tgtEl>
                                        <p:attrNameLst>
                                          <p:attrName>style.visibility</p:attrName>
                                        </p:attrNameLst>
                                      </p:cBhvr>
                                      <p:to>
                                        <p:strVal val="visible"/>
                                      </p:to>
                                    </p:set>
                                    <p:animEffect transition="in" filter="wipe(left)">
                                      <p:cBhvr>
                                        <p:cTn id="27" dur="500"/>
                                        <p:tgtEl>
                                          <p:spTgt spid="22"/>
                                        </p:tgtEl>
                                      </p:cBhvr>
                                    </p:animEffect>
                                  </p:childTnLst>
                                </p:cTn>
                              </p:par>
                            </p:childTnLst>
                          </p:cTn>
                        </p:par>
                        <p:par>
                          <p:cTn id="28" fill="hold">
                            <p:stCondLst>
                              <p:cond delay="3000"/>
                            </p:stCondLst>
                            <p:childTnLst>
                              <p:par>
                                <p:cTn id="29" presetID="22" presetClass="entr" presetSubtype="8" fill="hold" grpId="0" nodeType="afterEffect">
                                  <p:stCondLst>
                                    <p:cond delay="0"/>
                                  </p:stCondLst>
                                  <p:childTnLst>
                                    <p:set>
                                      <p:cBhvr>
                                        <p:cTn id="30" dur="1" fill="hold">
                                          <p:stCondLst>
                                            <p:cond delay="0"/>
                                          </p:stCondLst>
                                        </p:cTn>
                                        <p:tgtEl>
                                          <p:spTgt spid="24"/>
                                        </p:tgtEl>
                                        <p:attrNameLst>
                                          <p:attrName>style.visibility</p:attrName>
                                        </p:attrNameLst>
                                      </p:cBhvr>
                                      <p:to>
                                        <p:strVal val="visible"/>
                                      </p:to>
                                    </p:set>
                                    <p:animEffect transition="in" filter="wipe(left)">
                                      <p:cBhvr>
                                        <p:cTn id="31" dur="500"/>
                                        <p:tgtEl>
                                          <p:spTgt spid="24"/>
                                        </p:tgtEl>
                                      </p:cBhvr>
                                    </p:animEffect>
                                  </p:childTnLst>
                                </p:cTn>
                              </p:par>
                            </p:childTnLst>
                          </p:cTn>
                        </p:par>
                        <p:par>
                          <p:cTn id="32" fill="hold">
                            <p:stCondLst>
                              <p:cond delay="3500"/>
                            </p:stCondLst>
                            <p:childTnLst>
                              <p:par>
                                <p:cTn id="33" presetID="22" presetClass="entr" presetSubtype="8" fill="hold" grpId="0" nodeType="afterEffect">
                                  <p:stCondLst>
                                    <p:cond delay="0"/>
                                  </p:stCondLst>
                                  <p:childTnLst>
                                    <p:set>
                                      <p:cBhvr>
                                        <p:cTn id="34" dur="1" fill="hold">
                                          <p:stCondLst>
                                            <p:cond delay="0"/>
                                          </p:stCondLst>
                                        </p:cTn>
                                        <p:tgtEl>
                                          <p:spTgt spid="18"/>
                                        </p:tgtEl>
                                        <p:attrNameLst>
                                          <p:attrName>style.visibility</p:attrName>
                                        </p:attrNameLst>
                                      </p:cBhvr>
                                      <p:to>
                                        <p:strVal val="visible"/>
                                      </p:to>
                                    </p:set>
                                    <p:animEffect transition="in" filter="wipe(left)">
                                      <p:cBhvr>
                                        <p:cTn id="35" dur="500"/>
                                        <p:tgtEl>
                                          <p:spTgt spid="18"/>
                                        </p:tgtEl>
                                      </p:cBhvr>
                                    </p:animEffect>
                                  </p:childTnLst>
                                </p:cTn>
                              </p:par>
                            </p:childTnLst>
                          </p:cTn>
                        </p:par>
                        <p:par>
                          <p:cTn id="36" fill="hold">
                            <p:stCondLst>
                              <p:cond delay="4000"/>
                            </p:stCondLst>
                            <p:childTnLst>
                              <p:par>
                                <p:cTn id="37" presetID="22" presetClass="entr" presetSubtype="8" fill="hold" grpId="0" nodeType="afterEffect">
                                  <p:stCondLst>
                                    <p:cond delay="0"/>
                                  </p:stCondLst>
                                  <p:childTnLst>
                                    <p:set>
                                      <p:cBhvr>
                                        <p:cTn id="38" dur="1" fill="hold">
                                          <p:stCondLst>
                                            <p:cond delay="0"/>
                                          </p:stCondLst>
                                        </p:cTn>
                                        <p:tgtEl>
                                          <p:spTgt spid="19"/>
                                        </p:tgtEl>
                                        <p:attrNameLst>
                                          <p:attrName>style.visibility</p:attrName>
                                        </p:attrNameLst>
                                      </p:cBhvr>
                                      <p:to>
                                        <p:strVal val="visible"/>
                                      </p:to>
                                    </p:set>
                                    <p:animEffect transition="in" filter="wipe(left)">
                                      <p:cBhvr>
                                        <p:cTn id="39" dur="500"/>
                                        <p:tgtEl>
                                          <p:spTgt spid="19"/>
                                        </p:tgtEl>
                                      </p:cBhvr>
                                    </p:animEffect>
                                  </p:childTnLst>
                                </p:cTn>
                              </p:par>
                            </p:childTnLst>
                          </p:cTn>
                        </p:par>
                        <p:par>
                          <p:cTn id="40" fill="hold">
                            <p:stCondLst>
                              <p:cond delay="4500"/>
                            </p:stCondLst>
                            <p:childTnLst>
                              <p:par>
                                <p:cTn id="41" presetID="22" presetClass="entr" presetSubtype="8" fill="hold" grpId="0" nodeType="afterEffect">
                                  <p:stCondLst>
                                    <p:cond delay="0"/>
                                  </p:stCondLst>
                                  <p:childTnLst>
                                    <p:set>
                                      <p:cBhvr>
                                        <p:cTn id="42" dur="1" fill="hold">
                                          <p:stCondLst>
                                            <p:cond delay="0"/>
                                          </p:stCondLst>
                                        </p:cTn>
                                        <p:tgtEl>
                                          <p:spTgt spid="20"/>
                                        </p:tgtEl>
                                        <p:attrNameLst>
                                          <p:attrName>style.visibility</p:attrName>
                                        </p:attrNameLst>
                                      </p:cBhvr>
                                      <p:to>
                                        <p:strVal val="visible"/>
                                      </p:to>
                                    </p:set>
                                    <p:animEffect transition="in" filter="wipe(left)">
                                      <p:cBhvr>
                                        <p:cTn id="43" dur="500"/>
                                        <p:tgtEl>
                                          <p:spTgt spid="20"/>
                                        </p:tgtEl>
                                      </p:cBhvr>
                                    </p:animEffect>
                                  </p:childTnLst>
                                </p:cTn>
                              </p:par>
                            </p:childTnLst>
                          </p:cTn>
                        </p:par>
                        <p:par>
                          <p:cTn id="44" fill="hold">
                            <p:stCondLst>
                              <p:cond delay="5000"/>
                            </p:stCondLst>
                            <p:childTnLst>
                              <p:par>
                                <p:cTn id="45" presetID="22" presetClass="entr" presetSubtype="8" fill="hold" grpId="0" nodeType="afterEffect">
                                  <p:stCondLst>
                                    <p:cond delay="0"/>
                                  </p:stCondLst>
                                  <p:childTnLst>
                                    <p:set>
                                      <p:cBhvr>
                                        <p:cTn id="46" dur="1" fill="hold">
                                          <p:stCondLst>
                                            <p:cond delay="0"/>
                                          </p:stCondLst>
                                        </p:cTn>
                                        <p:tgtEl>
                                          <p:spTgt spid="25"/>
                                        </p:tgtEl>
                                        <p:attrNameLst>
                                          <p:attrName>style.visibility</p:attrName>
                                        </p:attrNameLst>
                                      </p:cBhvr>
                                      <p:to>
                                        <p:strVal val="visible"/>
                                      </p:to>
                                    </p:set>
                                    <p:animEffect transition="in" filter="wipe(left)">
                                      <p:cBhvr>
                                        <p:cTn id="47" dur="500"/>
                                        <p:tgtEl>
                                          <p:spTgt spid="25"/>
                                        </p:tgtEl>
                                      </p:cBhvr>
                                    </p:animEffect>
                                  </p:childTnLst>
                                </p:cTn>
                              </p:par>
                            </p:childTnLst>
                          </p:cTn>
                        </p:par>
                        <p:par>
                          <p:cTn id="48" fill="hold">
                            <p:stCondLst>
                              <p:cond delay="5500"/>
                            </p:stCondLst>
                            <p:childTnLst>
                              <p:par>
                                <p:cTn id="49" presetID="22" presetClass="entr" presetSubtype="8" fill="hold" grpId="0" nodeType="afterEffect">
                                  <p:stCondLst>
                                    <p:cond delay="0"/>
                                  </p:stCondLst>
                                  <p:childTnLst>
                                    <p:set>
                                      <p:cBhvr>
                                        <p:cTn id="50" dur="1" fill="hold">
                                          <p:stCondLst>
                                            <p:cond delay="0"/>
                                          </p:stCondLst>
                                        </p:cTn>
                                        <p:tgtEl>
                                          <p:spTgt spid="21"/>
                                        </p:tgtEl>
                                        <p:attrNameLst>
                                          <p:attrName>style.visibility</p:attrName>
                                        </p:attrNameLst>
                                      </p:cBhvr>
                                      <p:to>
                                        <p:strVal val="visible"/>
                                      </p:to>
                                    </p:set>
                                    <p:animEffect transition="in" filter="wipe(left)">
                                      <p:cBhvr>
                                        <p:cTn id="51" dur="500"/>
                                        <p:tgtEl>
                                          <p:spTgt spid="21"/>
                                        </p:tgtEl>
                                      </p:cBhvr>
                                    </p:animEffect>
                                  </p:childTnLst>
                                </p:cTn>
                              </p:par>
                            </p:childTnLst>
                          </p:cTn>
                        </p:par>
                        <p:par>
                          <p:cTn id="52" fill="hold">
                            <p:stCondLst>
                              <p:cond delay="6000"/>
                            </p:stCondLst>
                            <p:childTnLst>
                              <p:par>
                                <p:cTn id="53" presetID="10" presetClass="entr" presetSubtype="0" fill="hold" grpId="0" nodeType="afterEffect">
                                  <p:stCondLst>
                                    <p:cond delay="0"/>
                                  </p:stCondLst>
                                  <p:childTnLst>
                                    <p:set>
                                      <p:cBhvr>
                                        <p:cTn id="54" dur="1" fill="hold">
                                          <p:stCondLst>
                                            <p:cond delay="0"/>
                                          </p:stCondLst>
                                        </p:cTn>
                                        <p:tgtEl>
                                          <p:spTgt spid="8"/>
                                        </p:tgtEl>
                                        <p:attrNameLst>
                                          <p:attrName>style.visibility</p:attrName>
                                        </p:attrNameLst>
                                      </p:cBhvr>
                                      <p:to>
                                        <p:strVal val="visible"/>
                                      </p:to>
                                    </p:set>
                                    <p:animEffect transition="in" filter="fade">
                                      <p:cBhvr>
                                        <p:cTn id="55" dur="500"/>
                                        <p:tgtEl>
                                          <p:spTgt spid="8"/>
                                        </p:tgtEl>
                                      </p:cBhvr>
                                    </p:animEffect>
                                  </p:childTnLst>
                                </p:cTn>
                              </p:par>
                              <p:par>
                                <p:cTn id="56" presetID="10" presetClass="entr" presetSubtype="0" fill="hold" grpId="0" nodeType="withEffect">
                                  <p:stCondLst>
                                    <p:cond delay="0"/>
                                  </p:stCondLst>
                                  <p:childTnLst>
                                    <p:set>
                                      <p:cBhvr>
                                        <p:cTn id="57" dur="1" fill="hold">
                                          <p:stCondLst>
                                            <p:cond delay="0"/>
                                          </p:stCondLst>
                                        </p:cTn>
                                        <p:tgtEl>
                                          <p:spTgt spid="9"/>
                                        </p:tgtEl>
                                        <p:attrNameLst>
                                          <p:attrName>style.visibility</p:attrName>
                                        </p:attrNameLst>
                                      </p:cBhvr>
                                      <p:to>
                                        <p:strVal val="visible"/>
                                      </p:to>
                                    </p:set>
                                    <p:animEffect transition="in" filter="fade">
                                      <p:cBhvr>
                                        <p:cTn id="58" dur="500"/>
                                        <p:tgtEl>
                                          <p:spTgt spid="9"/>
                                        </p:tgtEl>
                                      </p:cBhvr>
                                    </p:animEffect>
                                  </p:childTnLst>
                                </p:cTn>
                              </p:par>
                              <p:par>
                                <p:cTn id="59" presetID="10" presetClass="entr" presetSubtype="0" fill="hold" grpId="0" nodeType="withEffect">
                                  <p:stCondLst>
                                    <p:cond delay="0"/>
                                  </p:stCondLst>
                                  <p:childTnLst>
                                    <p:set>
                                      <p:cBhvr>
                                        <p:cTn id="60" dur="1" fill="hold">
                                          <p:stCondLst>
                                            <p:cond delay="0"/>
                                          </p:stCondLst>
                                        </p:cTn>
                                        <p:tgtEl>
                                          <p:spTgt spid="10"/>
                                        </p:tgtEl>
                                        <p:attrNameLst>
                                          <p:attrName>style.visibility</p:attrName>
                                        </p:attrNameLst>
                                      </p:cBhvr>
                                      <p:to>
                                        <p:strVal val="visible"/>
                                      </p:to>
                                    </p:set>
                                    <p:animEffect transition="in" filter="fade">
                                      <p:cBhvr>
                                        <p:cTn id="61" dur="500"/>
                                        <p:tgtEl>
                                          <p:spTgt spid="10"/>
                                        </p:tgtEl>
                                      </p:cBhvr>
                                    </p:animEffect>
                                  </p:childTnLst>
                                </p:cTn>
                              </p:par>
                              <p:par>
                                <p:cTn id="62" presetID="10" presetClass="entr" presetSubtype="0" fill="hold" grpId="0" nodeType="withEffect">
                                  <p:stCondLst>
                                    <p:cond delay="0"/>
                                  </p:stCondLst>
                                  <p:childTnLst>
                                    <p:set>
                                      <p:cBhvr>
                                        <p:cTn id="63" dur="1" fill="hold">
                                          <p:stCondLst>
                                            <p:cond delay="0"/>
                                          </p:stCondLst>
                                        </p:cTn>
                                        <p:tgtEl>
                                          <p:spTgt spid="11"/>
                                        </p:tgtEl>
                                        <p:attrNameLst>
                                          <p:attrName>style.visibility</p:attrName>
                                        </p:attrNameLst>
                                      </p:cBhvr>
                                      <p:to>
                                        <p:strVal val="visible"/>
                                      </p:to>
                                    </p:set>
                                    <p:animEffect transition="in" filter="fade">
                                      <p:cBhvr>
                                        <p:cTn id="64" dur="500"/>
                                        <p:tgtEl>
                                          <p:spTgt spid="11"/>
                                        </p:tgtEl>
                                      </p:cBhvr>
                                    </p:animEffect>
                                  </p:childTnLst>
                                </p:cTn>
                              </p:par>
                              <p:par>
                                <p:cTn id="65" presetID="10" presetClass="entr" presetSubtype="0" fill="hold" grpId="0" nodeType="withEffect">
                                  <p:stCondLst>
                                    <p:cond delay="0"/>
                                  </p:stCondLst>
                                  <p:childTnLst>
                                    <p:set>
                                      <p:cBhvr>
                                        <p:cTn id="66" dur="1" fill="hold">
                                          <p:stCondLst>
                                            <p:cond delay="0"/>
                                          </p:stCondLst>
                                        </p:cTn>
                                        <p:tgtEl>
                                          <p:spTgt spid="12"/>
                                        </p:tgtEl>
                                        <p:attrNameLst>
                                          <p:attrName>style.visibility</p:attrName>
                                        </p:attrNameLst>
                                      </p:cBhvr>
                                      <p:to>
                                        <p:strVal val="visible"/>
                                      </p:to>
                                    </p:set>
                                    <p:animEffect transition="in" filter="fade">
                                      <p:cBhvr>
                                        <p:cTn id="67" dur="500"/>
                                        <p:tgtEl>
                                          <p:spTgt spid="12"/>
                                        </p:tgtEl>
                                      </p:cBhvr>
                                    </p:animEffect>
                                  </p:childTnLst>
                                </p:cTn>
                              </p:par>
                              <p:par>
                                <p:cTn id="68" presetID="10" presetClass="entr" presetSubtype="0" fill="hold" grpId="0" nodeType="withEffect">
                                  <p:stCondLst>
                                    <p:cond delay="0"/>
                                  </p:stCondLst>
                                  <p:childTnLst>
                                    <p:set>
                                      <p:cBhvr>
                                        <p:cTn id="69" dur="1" fill="hold">
                                          <p:stCondLst>
                                            <p:cond delay="0"/>
                                          </p:stCondLst>
                                        </p:cTn>
                                        <p:tgtEl>
                                          <p:spTgt spid="13"/>
                                        </p:tgtEl>
                                        <p:attrNameLst>
                                          <p:attrName>style.visibility</p:attrName>
                                        </p:attrNameLst>
                                      </p:cBhvr>
                                      <p:to>
                                        <p:strVal val="visible"/>
                                      </p:to>
                                    </p:set>
                                    <p:animEffect transition="in" filter="fade">
                                      <p:cBhvr>
                                        <p:cTn id="70"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9" grpId="0"/>
      <p:bldP spid="10" grpId="0"/>
      <p:bldP spid="11" grpId="0" animBg="1"/>
      <p:bldP spid="12" grpId="0" animBg="1"/>
      <p:bldP spid="13" grpId="0" animBg="1"/>
      <p:bldP spid="15" grpId="0" animBg="1"/>
      <p:bldP spid="16" grpId="0" animBg="1"/>
      <p:bldP spid="17" grpId="0" animBg="1"/>
      <p:bldP spid="18" grpId="0" animBg="1"/>
      <p:bldP spid="19" grpId="0" animBg="1"/>
      <p:bldP spid="20" grpId="0" animBg="1"/>
      <p:bldP spid="21" grpId="0" animBg="1"/>
      <p:bldP spid="22" grpId="0" animBg="1"/>
      <p:bldP spid="23" grpId="0" animBg="1"/>
      <p:bldP spid="24" grpId="0" animBg="1"/>
      <p:bldP spid="25" grpId="0" animBg="1"/>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Table 1"/>
          <p:cNvGraphicFramePr>
            <a:graphicFrameLocks noGrp="1"/>
          </p:cNvGraphicFramePr>
          <p:nvPr>
            <p:extLst>
              <p:ext uri="{D42A27DB-BD31-4B8C-83A1-F6EECF244321}">
                <p14:modId xmlns:p14="http://schemas.microsoft.com/office/powerpoint/2010/main" val="300121444"/>
              </p:ext>
            </p:extLst>
          </p:nvPr>
        </p:nvGraphicFramePr>
        <p:xfrm>
          <a:off x="685799" y="2368771"/>
          <a:ext cx="7772396" cy="2569989"/>
        </p:xfrm>
        <a:graphic>
          <a:graphicData uri="http://schemas.openxmlformats.org/drawingml/2006/table">
            <a:tbl>
              <a:tblPr firstRow="1" bandRow="1">
                <a:tableStyleId>{5C22544A-7EE6-4342-B048-85BDC9FD1C3A}</a:tableStyleId>
              </a:tblPr>
              <a:tblGrid>
                <a:gridCol w="955448"/>
                <a:gridCol w="568079"/>
                <a:gridCol w="568079"/>
                <a:gridCol w="568079"/>
                <a:gridCol w="568079"/>
                <a:gridCol w="568079"/>
                <a:gridCol w="568079"/>
                <a:gridCol w="568079"/>
                <a:gridCol w="568079"/>
                <a:gridCol w="568079"/>
                <a:gridCol w="568079"/>
                <a:gridCol w="568079"/>
                <a:gridCol w="568079"/>
              </a:tblGrid>
              <a:tr h="438075">
                <a:tc>
                  <a:txBody>
                    <a:bodyPr/>
                    <a:lstStyle/>
                    <a:p>
                      <a:pPr algn="ctr"/>
                      <a:r>
                        <a:rPr lang="en-US" sz="1000" dirty="0" smtClean="0">
                          <a:solidFill>
                            <a:schemeClr val="bg2"/>
                          </a:solidFill>
                        </a:rPr>
                        <a:t>2015</a:t>
                      </a:r>
                      <a:endParaRPr lang="en-US" sz="1000" dirty="0">
                        <a:solidFill>
                          <a:schemeClr val="bg2"/>
                        </a:solidFill>
                      </a:endParaRPr>
                    </a:p>
                  </a:txBody>
                  <a:tcPr marL="68580" marR="68580" marT="34290" marB="34290" anchor="ctr">
                    <a:lnL w="28575" cap="flat" cmpd="sng" algn="ctr">
                      <a:noFill/>
                      <a:prstDash val="solid"/>
                      <a:round/>
                      <a:headEnd type="none" w="med" len="med"/>
                      <a:tailEnd type="none" w="med" len="med"/>
                    </a:lnL>
                    <a:lnR w="28575" cap="flat" cmpd="sng" algn="ctr">
                      <a:solidFill>
                        <a:schemeClr val="bg2"/>
                      </a:solidFill>
                      <a:prstDash val="solid"/>
                      <a:round/>
                      <a:headEnd type="none" w="med" len="med"/>
                      <a:tailEnd type="none" w="med" len="med"/>
                    </a:lnR>
                    <a:lnT w="28575" cap="flat" cmpd="sng" algn="ctr">
                      <a:noFill/>
                      <a:prstDash val="solid"/>
                      <a:round/>
                      <a:headEnd type="none" w="med" len="med"/>
                      <a:tailEnd type="none" w="med" len="med"/>
                    </a:lnT>
                    <a:lnB w="28575"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solidFill>
                      <a:schemeClr val="accent5"/>
                    </a:solidFill>
                  </a:tcPr>
                </a:tc>
                <a:tc>
                  <a:txBody>
                    <a:bodyPr/>
                    <a:lstStyle/>
                    <a:p>
                      <a:pPr algn="ctr"/>
                      <a:r>
                        <a:rPr lang="en-US" sz="600" b="0" dirty="0" smtClean="0">
                          <a:solidFill>
                            <a:schemeClr val="bg2"/>
                          </a:solidFill>
                        </a:rPr>
                        <a:t>January</a:t>
                      </a:r>
                      <a:endParaRPr lang="en-US" sz="600" b="0" dirty="0"/>
                    </a:p>
                  </a:txBody>
                  <a:tcPr marL="68580" marR="68580" marT="34290" marB="34290" anchor="ctr">
                    <a:lnL w="28575" cap="flat" cmpd="sng" algn="ctr">
                      <a:solidFill>
                        <a:schemeClr val="bg2"/>
                      </a:solidFill>
                      <a:prstDash val="solid"/>
                      <a:round/>
                      <a:headEnd type="none" w="med" len="med"/>
                      <a:tailEnd type="none" w="med" len="med"/>
                    </a:lnL>
                    <a:lnR w="28575" cap="flat" cmpd="sng" algn="ctr">
                      <a:solidFill>
                        <a:schemeClr val="bg2"/>
                      </a:solidFill>
                      <a:prstDash val="solid"/>
                      <a:round/>
                      <a:headEnd type="none" w="med" len="med"/>
                      <a:tailEnd type="none" w="med" len="med"/>
                    </a:lnR>
                    <a:lnT w="28575" cap="flat" cmpd="sng" algn="ctr">
                      <a:solidFill>
                        <a:schemeClr val="bg2"/>
                      </a:solidFill>
                      <a:prstDash val="solid"/>
                      <a:round/>
                      <a:headEnd type="none" w="med" len="med"/>
                      <a:tailEnd type="none" w="med" len="med"/>
                    </a:lnT>
                    <a:lnB w="28575" cap="flat" cmpd="sng" algn="ctr">
                      <a:solidFill>
                        <a:schemeClr val="bg2"/>
                      </a:solidFill>
                      <a:prstDash val="solid"/>
                      <a:round/>
                      <a:headEnd type="none" w="med" len="med"/>
                      <a:tailEnd type="none" w="med" len="med"/>
                    </a:lnB>
                    <a:solidFill>
                      <a:schemeClr val="accent5"/>
                    </a:solidFill>
                  </a:tcPr>
                </a:tc>
                <a:tc>
                  <a:txBody>
                    <a:bodyPr/>
                    <a:lstStyle/>
                    <a:p>
                      <a:pPr algn="ctr"/>
                      <a:r>
                        <a:rPr lang="en-US" sz="600" b="0" dirty="0" smtClean="0">
                          <a:solidFill>
                            <a:schemeClr val="bg2"/>
                          </a:solidFill>
                        </a:rPr>
                        <a:t>February</a:t>
                      </a:r>
                      <a:endParaRPr lang="en-US" sz="600" b="0" dirty="0"/>
                    </a:p>
                  </a:txBody>
                  <a:tcPr marL="68580" marR="68580" marT="34290" marB="34290" anchor="ctr">
                    <a:lnL w="28575" cap="flat" cmpd="sng" algn="ctr">
                      <a:solidFill>
                        <a:schemeClr val="bg2"/>
                      </a:solidFill>
                      <a:prstDash val="solid"/>
                      <a:round/>
                      <a:headEnd type="none" w="med" len="med"/>
                      <a:tailEnd type="none" w="med" len="med"/>
                    </a:lnL>
                    <a:lnR w="28575" cap="flat" cmpd="sng" algn="ctr">
                      <a:solidFill>
                        <a:schemeClr val="bg2"/>
                      </a:solidFill>
                      <a:prstDash val="solid"/>
                      <a:round/>
                      <a:headEnd type="none" w="med" len="med"/>
                      <a:tailEnd type="none" w="med" len="med"/>
                    </a:lnR>
                    <a:lnT w="28575" cap="flat" cmpd="sng" algn="ctr">
                      <a:solidFill>
                        <a:schemeClr val="bg2"/>
                      </a:solidFill>
                      <a:prstDash val="solid"/>
                      <a:round/>
                      <a:headEnd type="none" w="med" len="med"/>
                      <a:tailEnd type="none" w="med" len="med"/>
                    </a:lnT>
                    <a:lnB w="28575" cap="flat" cmpd="sng" algn="ctr">
                      <a:solidFill>
                        <a:schemeClr val="bg2"/>
                      </a:solidFill>
                      <a:prstDash val="solid"/>
                      <a:round/>
                      <a:headEnd type="none" w="med" len="med"/>
                      <a:tailEnd type="none" w="med" len="med"/>
                    </a:lnB>
                    <a:solidFill>
                      <a:schemeClr val="accent5"/>
                    </a:solidFill>
                  </a:tcPr>
                </a:tc>
                <a:tc>
                  <a:txBody>
                    <a:bodyPr/>
                    <a:lstStyle/>
                    <a:p>
                      <a:pPr algn="ctr"/>
                      <a:r>
                        <a:rPr lang="en-US" sz="600" b="0" dirty="0" smtClean="0">
                          <a:solidFill>
                            <a:schemeClr val="bg2"/>
                          </a:solidFill>
                        </a:rPr>
                        <a:t>March</a:t>
                      </a:r>
                      <a:endParaRPr lang="en-US" sz="600" b="0" dirty="0"/>
                    </a:p>
                  </a:txBody>
                  <a:tcPr marL="68580" marR="68580" marT="34290" marB="34290" anchor="ctr">
                    <a:lnL w="28575" cap="flat" cmpd="sng" algn="ctr">
                      <a:solidFill>
                        <a:schemeClr val="bg2"/>
                      </a:solidFill>
                      <a:prstDash val="solid"/>
                      <a:round/>
                      <a:headEnd type="none" w="med" len="med"/>
                      <a:tailEnd type="none" w="med" len="med"/>
                    </a:lnL>
                    <a:lnR w="28575" cap="flat" cmpd="sng" algn="ctr">
                      <a:solidFill>
                        <a:schemeClr val="bg2"/>
                      </a:solidFill>
                      <a:prstDash val="solid"/>
                      <a:round/>
                      <a:headEnd type="none" w="med" len="med"/>
                      <a:tailEnd type="none" w="med" len="med"/>
                    </a:lnR>
                    <a:lnT w="28575" cap="flat" cmpd="sng" algn="ctr">
                      <a:solidFill>
                        <a:schemeClr val="bg2"/>
                      </a:solidFill>
                      <a:prstDash val="solid"/>
                      <a:round/>
                      <a:headEnd type="none" w="med" len="med"/>
                      <a:tailEnd type="none" w="med" len="med"/>
                    </a:lnT>
                    <a:lnB w="28575" cap="flat" cmpd="sng" algn="ctr">
                      <a:solidFill>
                        <a:schemeClr val="bg2"/>
                      </a:solidFill>
                      <a:prstDash val="solid"/>
                      <a:round/>
                      <a:headEnd type="none" w="med" len="med"/>
                      <a:tailEnd type="none" w="med" len="med"/>
                    </a:lnB>
                    <a:solidFill>
                      <a:schemeClr val="accent5"/>
                    </a:solidFill>
                  </a:tcPr>
                </a:tc>
                <a:tc>
                  <a:txBody>
                    <a:bodyPr/>
                    <a:lstStyle/>
                    <a:p>
                      <a:pPr algn="ctr"/>
                      <a:r>
                        <a:rPr lang="en-US" sz="600" b="0" dirty="0" smtClean="0">
                          <a:solidFill>
                            <a:schemeClr val="bg2"/>
                          </a:solidFill>
                        </a:rPr>
                        <a:t>April</a:t>
                      </a:r>
                      <a:endParaRPr lang="en-US" sz="600" b="0" dirty="0"/>
                    </a:p>
                  </a:txBody>
                  <a:tcPr marL="68580" marR="68580" marT="34290" marB="34290" anchor="ctr">
                    <a:lnL w="28575" cap="flat" cmpd="sng" algn="ctr">
                      <a:solidFill>
                        <a:schemeClr val="bg2"/>
                      </a:solidFill>
                      <a:prstDash val="solid"/>
                      <a:round/>
                      <a:headEnd type="none" w="med" len="med"/>
                      <a:tailEnd type="none" w="med" len="med"/>
                    </a:lnL>
                    <a:lnR w="28575" cap="flat" cmpd="sng" algn="ctr">
                      <a:solidFill>
                        <a:schemeClr val="bg2"/>
                      </a:solidFill>
                      <a:prstDash val="solid"/>
                      <a:round/>
                      <a:headEnd type="none" w="med" len="med"/>
                      <a:tailEnd type="none" w="med" len="med"/>
                    </a:lnR>
                    <a:lnT w="28575" cap="flat" cmpd="sng" algn="ctr">
                      <a:solidFill>
                        <a:schemeClr val="bg2"/>
                      </a:solidFill>
                      <a:prstDash val="solid"/>
                      <a:round/>
                      <a:headEnd type="none" w="med" len="med"/>
                      <a:tailEnd type="none" w="med" len="med"/>
                    </a:lnT>
                    <a:lnB w="28575" cap="flat" cmpd="sng" algn="ctr">
                      <a:solidFill>
                        <a:schemeClr val="bg2"/>
                      </a:solidFill>
                      <a:prstDash val="solid"/>
                      <a:round/>
                      <a:headEnd type="none" w="med" len="med"/>
                      <a:tailEnd type="none" w="med" len="med"/>
                    </a:lnB>
                    <a:solidFill>
                      <a:schemeClr val="accent5"/>
                    </a:solidFill>
                  </a:tcPr>
                </a:tc>
                <a:tc>
                  <a:txBody>
                    <a:bodyPr/>
                    <a:lstStyle/>
                    <a:p>
                      <a:pPr algn="ctr"/>
                      <a:r>
                        <a:rPr lang="en-US" sz="600" b="0" dirty="0" smtClean="0">
                          <a:solidFill>
                            <a:schemeClr val="bg2"/>
                          </a:solidFill>
                        </a:rPr>
                        <a:t>May</a:t>
                      </a:r>
                      <a:endParaRPr lang="en-US" sz="600" b="0" dirty="0"/>
                    </a:p>
                  </a:txBody>
                  <a:tcPr marL="68580" marR="68580" marT="34290" marB="34290" anchor="ctr">
                    <a:lnL w="28575" cap="flat" cmpd="sng" algn="ctr">
                      <a:solidFill>
                        <a:schemeClr val="bg2"/>
                      </a:solidFill>
                      <a:prstDash val="solid"/>
                      <a:round/>
                      <a:headEnd type="none" w="med" len="med"/>
                      <a:tailEnd type="none" w="med" len="med"/>
                    </a:lnL>
                    <a:lnR w="28575" cap="flat" cmpd="sng" algn="ctr">
                      <a:solidFill>
                        <a:schemeClr val="bg2"/>
                      </a:solidFill>
                      <a:prstDash val="solid"/>
                      <a:round/>
                      <a:headEnd type="none" w="med" len="med"/>
                      <a:tailEnd type="none" w="med" len="med"/>
                    </a:lnR>
                    <a:lnT w="28575" cap="flat" cmpd="sng" algn="ctr">
                      <a:solidFill>
                        <a:schemeClr val="bg2"/>
                      </a:solidFill>
                      <a:prstDash val="solid"/>
                      <a:round/>
                      <a:headEnd type="none" w="med" len="med"/>
                      <a:tailEnd type="none" w="med" len="med"/>
                    </a:lnT>
                    <a:lnB w="28575" cap="flat" cmpd="sng" algn="ctr">
                      <a:solidFill>
                        <a:schemeClr val="bg2"/>
                      </a:solidFill>
                      <a:prstDash val="solid"/>
                      <a:round/>
                      <a:headEnd type="none" w="med" len="med"/>
                      <a:tailEnd type="none" w="med" len="med"/>
                    </a:lnB>
                    <a:solidFill>
                      <a:schemeClr val="accent5"/>
                    </a:solidFill>
                  </a:tcPr>
                </a:tc>
                <a:tc>
                  <a:txBody>
                    <a:bodyPr/>
                    <a:lstStyle/>
                    <a:p>
                      <a:pPr algn="ctr"/>
                      <a:r>
                        <a:rPr lang="en-US" sz="600" b="0" dirty="0" smtClean="0">
                          <a:solidFill>
                            <a:schemeClr val="bg2"/>
                          </a:solidFill>
                        </a:rPr>
                        <a:t>June</a:t>
                      </a:r>
                      <a:endParaRPr lang="en-US" sz="600" b="0" dirty="0"/>
                    </a:p>
                  </a:txBody>
                  <a:tcPr marL="68580" marR="68580" marT="34290" marB="34290" anchor="ctr">
                    <a:lnL w="28575" cap="flat" cmpd="sng" algn="ctr">
                      <a:solidFill>
                        <a:schemeClr val="bg2"/>
                      </a:solidFill>
                      <a:prstDash val="solid"/>
                      <a:round/>
                      <a:headEnd type="none" w="med" len="med"/>
                      <a:tailEnd type="none" w="med" len="med"/>
                    </a:lnL>
                    <a:lnR w="28575" cap="flat" cmpd="sng" algn="ctr">
                      <a:solidFill>
                        <a:schemeClr val="bg2"/>
                      </a:solidFill>
                      <a:prstDash val="solid"/>
                      <a:round/>
                      <a:headEnd type="none" w="med" len="med"/>
                      <a:tailEnd type="none" w="med" len="med"/>
                    </a:lnR>
                    <a:lnT w="28575" cap="flat" cmpd="sng" algn="ctr">
                      <a:solidFill>
                        <a:schemeClr val="bg2"/>
                      </a:solidFill>
                      <a:prstDash val="solid"/>
                      <a:round/>
                      <a:headEnd type="none" w="med" len="med"/>
                      <a:tailEnd type="none" w="med" len="med"/>
                    </a:lnT>
                    <a:lnB w="28575" cap="flat" cmpd="sng" algn="ctr">
                      <a:solidFill>
                        <a:schemeClr val="bg2"/>
                      </a:solidFill>
                      <a:prstDash val="solid"/>
                      <a:round/>
                      <a:headEnd type="none" w="med" len="med"/>
                      <a:tailEnd type="none" w="med" len="med"/>
                    </a:lnB>
                    <a:solidFill>
                      <a:schemeClr val="accent5"/>
                    </a:solidFill>
                  </a:tcPr>
                </a:tc>
                <a:tc>
                  <a:txBody>
                    <a:bodyPr/>
                    <a:lstStyle/>
                    <a:p>
                      <a:pPr algn="ctr"/>
                      <a:r>
                        <a:rPr lang="en-US" sz="600" b="0" dirty="0" smtClean="0">
                          <a:solidFill>
                            <a:schemeClr val="bg2"/>
                          </a:solidFill>
                        </a:rPr>
                        <a:t>July</a:t>
                      </a:r>
                      <a:endParaRPr lang="en-US" sz="600" b="0" dirty="0"/>
                    </a:p>
                  </a:txBody>
                  <a:tcPr marL="68580" marR="68580" marT="34290" marB="34290" anchor="ctr">
                    <a:lnL w="28575" cap="flat" cmpd="sng" algn="ctr">
                      <a:solidFill>
                        <a:schemeClr val="bg2"/>
                      </a:solidFill>
                      <a:prstDash val="solid"/>
                      <a:round/>
                      <a:headEnd type="none" w="med" len="med"/>
                      <a:tailEnd type="none" w="med" len="med"/>
                    </a:lnL>
                    <a:lnR w="28575" cap="flat" cmpd="sng" algn="ctr">
                      <a:solidFill>
                        <a:schemeClr val="bg2"/>
                      </a:solidFill>
                      <a:prstDash val="solid"/>
                      <a:round/>
                      <a:headEnd type="none" w="med" len="med"/>
                      <a:tailEnd type="none" w="med" len="med"/>
                    </a:lnR>
                    <a:lnT w="28575" cap="flat" cmpd="sng" algn="ctr">
                      <a:solidFill>
                        <a:schemeClr val="bg2"/>
                      </a:solidFill>
                      <a:prstDash val="solid"/>
                      <a:round/>
                      <a:headEnd type="none" w="med" len="med"/>
                      <a:tailEnd type="none" w="med" len="med"/>
                    </a:lnT>
                    <a:lnB w="28575" cap="flat" cmpd="sng" algn="ctr">
                      <a:solidFill>
                        <a:schemeClr val="bg2"/>
                      </a:solidFill>
                      <a:prstDash val="solid"/>
                      <a:round/>
                      <a:headEnd type="none" w="med" len="med"/>
                      <a:tailEnd type="none" w="med" len="med"/>
                    </a:lnB>
                    <a:solidFill>
                      <a:schemeClr val="accent5"/>
                    </a:solidFill>
                  </a:tcPr>
                </a:tc>
                <a:tc>
                  <a:txBody>
                    <a:bodyPr/>
                    <a:lstStyle/>
                    <a:p>
                      <a:pPr algn="ctr"/>
                      <a:r>
                        <a:rPr lang="en-US" sz="600" b="0" dirty="0" smtClean="0">
                          <a:solidFill>
                            <a:schemeClr val="bg2"/>
                          </a:solidFill>
                        </a:rPr>
                        <a:t>August</a:t>
                      </a:r>
                      <a:endParaRPr lang="en-US" sz="600" b="0" dirty="0"/>
                    </a:p>
                  </a:txBody>
                  <a:tcPr marL="68580" marR="68580" marT="34290" marB="34290" anchor="ctr">
                    <a:lnL w="28575" cap="flat" cmpd="sng" algn="ctr">
                      <a:solidFill>
                        <a:schemeClr val="bg2"/>
                      </a:solidFill>
                      <a:prstDash val="solid"/>
                      <a:round/>
                      <a:headEnd type="none" w="med" len="med"/>
                      <a:tailEnd type="none" w="med" len="med"/>
                    </a:lnL>
                    <a:lnR w="28575" cap="flat" cmpd="sng" algn="ctr">
                      <a:solidFill>
                        <a:schemeClr val="bg2"/>
                      </a:solidFill>
                      <a:prstDash val="solid"/>
                      <a:round/>
                      <a:headEnd type="none" w="med" len="med"/>
                      <a:tailEnd type="none" w="med" len="med"/>
                    </a:lnR>
                    <a:lnT w="28575" cap="flat" cmpd="sng" algn="ctr">
                      <a:solidFill>
                        <a:schemeClr val="bg2"/>
                      </a:solidFill>
                      <a:prstDash val="solid"/>
                      <a:round/>
                      <a:headEnd type="none" w="med" len="med"/>
                      <a:tailEnd type="none" w="med" len="med"/>
                    </a:lnT>
                    <a:lnB w="28575" cap="flat" cmpd="sng" algn="ctr">
                      <a:solidFill>
                        <a:schemeClr val="bg2"/>
                      </a:solidFill>
                      <a:prstDash val="solid"/>
                      <a:round/>
                      <a:headEnd type="none" w="med" len="med"/>
                      <a:tailEnd type="none" w="med" len="med"/>
                    </a:lnB>
                    <a:solidFill>
                      <a:schemeClr val="accent5"/>
                    </a:solidFill>
                  </a:tcPr>
                </a:tc>
                <a:tc>
                  <a:txBody>
                    <a:bodyPr/>
                    <a:lstStyle/>
                    <a:p>
                      <a:pPr algn="ctr"/>
                      <a:r>
                        <a:rPr lang="en-US" sz="600" b="0" dirty="0" smtClean="0">
                          <a:solidFill>
                            <a:schemeClr val="bg2"/>
                          </a:solidFill>
                        </a:rPr>
                        <a:t>September</a:t>
                      </a:r>
                      <a:endParaRPr lang="en-US" sz="600" b="0" dirty="0"/>
                    </a:p>
                  </a:txBody>
                  <a:tcPr marL="68580" marR="68580" marT="34290" marB="34290" anchor="ctr">
                    <a:lnL w="28575" cap="flat" cmpd="sng" algn="ctr">
                      <a:solidFill>
                        <a:schemeClr val="bg2"/>
                      </a:solidFill>
                      <a:prstDash val="solid"/>
                      <a:round/>
                      <a:headEnd type="none" w="med" len="med"/>
                      <a:tailEnd type="none" w="med" len="med"/>
                    </a:lnL>
                    <a:lnR w="28575" cap="flat" cmpd="sng" algn="ctr">
                      <a:solidFill>
                        <a:schemeClr val="bg2"/>
                      </a:solidFill>
                      <a:prstDash val="solid"/>
                      <a:round/>
                      <a:headEnd type="none" w="med" len="med"/>
                      <a:tailEnd type="none" w="med" len="med"/>
                    </a:lnR>
                    <a:lnT w="28575" cap="flat" cmpd="sng" algn="ctr">
                      <a:solidFill>
                        <a:schemeClr val="bg2"/>
                      </a:solidFill>
                      <a:prstDash val="solid"/>
                      <a:round/>
                      <a:headEnd type="none" w="med" len="med"/>
                      <a:tailEnd type="none" w="med" len="med"/>
                    </a:lnT>
                    <a:lnB w="28575" cap="flat" cmpd="sng" algn="ctr">
                      <a:solidFill>
                        <a:schemeClr val="bg2"/>
                      </a:solidFill>
                      <a:prstDash val="solid"/>
                      <a:round/>
                      <a:headEnd type="none" w="med" len="med"/>
                      <a:tailEnd type="none" w="med" len="med"/>
                    </a:lnB>
                    <a:solidFill>
                      <a:schemeClr val="accent5"/>
                    </a:solidFill>
                  </a:tcPr>
                </a:tc>
                <a:tc>
                  <a:txBody>
                    <a:bodyPr/>
                    <a:lstStyle/>
                    <a:p>
                      <a:pPr algn="ctr"/>
                      <a:r>
                        <a:rPr lang="en-US" sz="600" b="0" dirty="0" smtClean="0">
                          <a:solidFill>
                            <a:schemeClr val="bg2"/>
                          </a:solidFill>
                        </a:rPr>
                        <a:t>October</a:t>
                      </a:r>
                      <a:endParaRPr lang="en-US" sz="600" b="0" dirty="0"/>
                    </a:p>
                  </a:txBody>
                  <a:tcPr marL="68580" marR="68580" marT="34290" marB="34290" anchor="ctr">
                    <a:lnL w="28575" cap="flat" cmpd="sng" algn="ctr">
                      <a:solidFill>
                        <a:schemeClr val="bg2"/>
                      </a:solidFill>
                      <a:prstDash val="solid"/>
                      <a:round/>
                      <a:headEnd type="none" w="med" len="med"/>
                      <a:tailEnd type="none" w="med" len="med"/>
                    </a:lnL>
                    <a:lnR w="28575" cap="flat" cmpd="sng" algn="ctr">
                      <a:solidFill>
                        <a:schemeClr val="bg2"/>
                      </a:solidFill>
                      <a:prstDash val="solid"/>
                      <a:round/>
                      <a:headEnd type="none" w="med" len="med"/>
                      <a:tailEnd type="none" w="med" len="med"/>
                    </a:lnR>
                    <a:lnT w="28575" cap="flat" cmpd="sng" algn="ctr">
                      <a:solidFill>
                        <a:schemeClr val="bg2"/>
                      </a:solidFill>
                      <a:prstDash val="solid"/>
                      <a:round/>
                      <a:headEnd type="none" w="med" len="med"/>
                      <a:tailEnd type="none" w="med" len="med"/>
                    </a:lnT>
                    <a:lnB w="28575" cap="flat" cmpd="sng" algn="ctr">
                      <a:solidFill>
                        <a:schemeClr val="bg2"/>
                      </a:solidFill>
                      <a:prstDash val="solid"/>
                      <a:round/>
                      <a:headEnd type="none" w="med" len="med"/>
                      <a:tailEnd type="none" w="med" len="med"/>
                    </a:lnB>
                    <a:solidFill>
                      <a:schemeClr val="accent5"/>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600" b="0" dirty="0" smtClean="0">
                          <a:solidFill>
                            <a:schemeClr val="bg2"/>
                          </a:solidFill>
                        </a:rPr>
                        <a:t>November</a:t>
                      </a:r>
                    </a:p>
                  </a:txBody>
                  <a:tcPr marL="68580" marR="68580" marT="34290" marB="34290" anchor="ctr">
                    <a:lnL w="28575" cap="flat" cmpd="sng" algn="ctr">
                      <a:solidFill>
                        <a:schemeClr val="bg2"/>
                      </a:solidFill>
                      <a:prstDash val="solid"/>
                      <a:round/>
                      <a:headEnd type="none" w="med" len="med"/>
                      <a:tailEnd type="none" w="med" len="med"/>
                    </a:lnL>
                    <a:lnR w="28575" cap="flat" cmpd="sng" algn="ctr">
                      <a:solidFill>
                        <a:schemeClr val="bg2"/>
                      </a:solidFill>
                      <a:prstDash val="solid"/>
                      <a:round/>
                      <a:headEnd type="none" w="med" len="med"/>
                      <a:tailEnd type="none" w="med" len="med"/>
                    </a:lnR>
                    <a:lnT w="28575" cap="flat" cmpd="sng" algn="ctr">
                      <a:solidFill>
                        <a:schemeClr val="bg2"/>
                      </a:solidFill>
                      <a:prstDash val="solid"/>
                      <a:round/>
                      <a:headEnd type="none" w="med" len="med"/>
                      <a:tailEnd type="none" w="med" len="med"/>
                    </a:lnT>
                    <a:lnB w="28575" cap="flat" cmpd="sng" algn="ctr">
                      <a:solidFill>
                        <a:schemeClr val="bg2"/>
                      </a:solidFill>
                      <a:prstDash val="solid"/>
                      <a:round/>
                      <a:headEnd type="none" w="med" len="med"/>
                      <a:tailEnd type="none" w="med" len="med"/>
                    </a:lnB>
                    <a:solidFill>
                      <a:schemeClr val="accent5"/>
                    </a:solidFill>
                  </a:tcPr>
                </a:tc>
                <a:tc>
                  <a:txBody>
                    <a:bodyPr/>
                    <a:lstStyle/>
                    <a:p>
                      <a:pPr algn="ctr"/>
                      <a:r>
                        <a:rPr lang="en-US" sz="600" b="0" dirty="0" smtClean="0">
                          <a:solidFill>
                            <a:schemeClr val="bg2"/>
                          </a:solidFill>
                        </a:rPr>
                        <a:t>December</a:t>
                      </a:r>
                      <a:endParaRPr lang="en-US" sz="600" b="0" dirty="0"/>
                    </a:p>
                  </a:txBody>
                  <a:tcPr marL="68580" marR="68580" marT="34290" marB="34290" anchor="ctr">
                    <a:lnL w="28575" cap="flat" cmpd="sng" algn="ctr">
                      <a:solidFill>
                        <a:schemeClr val="bg2"/>
                      </a:solidFill>
                      <a:prstDash val="solid"/>
                      <a:round/>
                      <a:headEnd type="none" w="med" len="med"/>
                      <a:tailEnd type="none" w="med" len="med"/>
                    </a:lnL>
                    <a:lnR w="28575" cap="flat" cmpd="sng" algn="ctr">
                      <a:solidFill>
                        <a:schemeClr val="bg2"/>
                      </a:solidFill>
                      <a:prstDash val="solid"/>
                      <a:round/>
                      <a:headEnd type="none" w="med" len="med"/>
                      <a:tailEnd type="none" w="med" len="med"/>
                    </a:lnR>
                    <a:lnT w="28575" cap="flat" cmpd="sng" algn="ctr">
                      <a:solidFill>
                        <a:schemeClr val="bg2"/>
                      </a:solidFill>
                      <a:prstDash val="solid"/>
                      <a:round/>
                      <a:headEnd type="none" w="med" len="med"/>
                      <a:tailEnd type="none" w="med" len="med"/>
                    </a:lnT>
                    <a:lnB w="28575" cap="flat" cmpd="sng" algn="ctr">
                      <a:solidFill>
                        <a:schemeClr val="bg2"/>
                      </a:solidFill>
                      <a:prstDash val="solid"/>
                      <a:round/>
                      <a:headEnd type="none" w="med" len="med"/>
                      <a:tailEnd type="none" w="med" len="med"/>
                    </a:lnB>
                    <a:solidFill>
                      <a:schemeClr val="accent5"/>
                    </a:solidFill>
                  </a:tcPr>
                </a:tc>
              </a:tr>
              <a:tr h="355319">
                <a:tc>
                  <a:txBody>
                    <a:bodyPr/>
                    <a:lstStyle/>
                    <a:p>
                      <a:pPr algn="ctr"/>
                      <a:r>
                        <a:rPr lang="en-US" sz="1100" dirty="0" smtClean="0">
                          <a:solidFill>
                            <a:schemeClr val="bg2"/>
                          </a:solidFill>
                        </a:rPr>
                        <a:t>Task title</a:t>
                      </a:r>
                      <a:endParaRPr lang="en-US" sz="1100" dirty="0">
                        <a:solidFill>
                          <a:schemeClr val="bg2"/>
                        </a:solidFill>
                      </a:endParaRPr>
                    </a:p>
                  </a:txBody>
                  <a:tcPr marL="68580" marR="68580" marT="34290" marB="34290" anchor="ctr">
                    <a:lnL w="28575" cap="flat" cmpd="sng" algn="ctr">
                      <a:solidFill>
                        <a:schemeClr val="bg2"/>
                      </a:solidFill>
                      <a:prstDash val="solid"/>
                      <a:round/>
                      <a:headEnd type="none" w="med" len="med"/>
                      <a:tailEnd type="none" w="med" len="med"/>
                    </a:lnL>
                    <a:lnR w="28575" cap="flat" cmpd="sng" algn="ctr">
                      <a:solidFill>
                        <a:schemeClr val="bg2"/>
                      </a:solidFill>
                      <a:prstDash val="solid"/>
                      <a:round/>
                      <a:headEnd type="none" w="med" len="med"/>
                      <a:tailEnd type="none" w="med" len="med"/>
                    </a:lnR>
                    <a:lnT w="28575" cap="flat" cmpd="sng" algn="ctr">
                      <a:solidFill>
                        <a:schemeClr val="bg2"/>
                      </a:solidFill>
                      <a:prstDash val="solid"/>
                      <a:round/>
                      <a:headEnd type="none" w="med" len="med"/>
                      <a:tailEnd type="none" w="med" len="med"/>
                    </a:lnT>
                    <a:lnB w="28575" cap="flat" cmpd="sng" algn="ctr">
                      <a:solidFill>
                        <a:schemeClr val="bg2"/>
                      </a:solidFill>
                      <a:prstDash val="solid"/>
                      <a:round/>
                      <a:headEnd type="none" w="med" len="med"/>
                      <a:tailEnd type="none" w="med" len="med"/>
                    </a:lnB>
                    <a:solidFill>
                      <a:schemeClr val="accent5"/>
                    </a:solidFill>
                  </a:tcPr>
                </a:tc>
                <a:tc>
                  <a:txBody>
                    <a:bodyPr/>
                    <a:lstStyle/>
                    <a:p>
                      <a:pPr algn="ctr"/>
                      <a:endParaRPr lang="en-US" sz="1000" dirty="0"/>
                    </a:p>
                  </a:txBody>
                  <a:tcPr marL="68580" marR="68580" marT="34290" marB="34290" anchor="ctr">
                    <a:lnL w="28575" cap="flat" cmpd="sng" algn="ctr">
                      <a:solidFill>
                        <a:schemeClr val="bg2"/>
                      </a:solidFill>
                      <a:prstDash val="solid"/>
                      <a:round/>
                      <a:headEnd type="none" w="med" len="med"/>
                      <a:tailEnd type="none" w="med" len="med"/>
                    </a:lnL>
                    <a:lnR w="28575" cap="flat" cmpd="sng" algn="ctr">
                      <a:solidFill>
                        <a:schemeClr val="bg2"/>
                      </a:solidFill>
                      <a:prstDash val="solid"/>
                      <a:round/>
                      <a:headEnd type="none" w="med" len="med"/>
                      <a:tailEnd type="none" w="med" len="med"/>
                    </a:lnR>
                    <a:lnT w="28575" cap="flat" cmpd="sng" algn="ctr">
                      <a:solidFill>
                        <a:schemeClr val="bg2"/>
                      </a:solidFill>
                      <a:prstDash val="solid"/>
                      <a:round/>
                      <a:headEnd type="none" w="med" len="med"/>
                      <a:tailEnd type="none" w="med" len="med"/>
                    </a:lnT>
                    <a:lnB w="28575" cap="flat" cmpd="sng" algn="ctr">
                      <a:solidFill>
                        <a:schemeClr val="bg2"/>
                      </a:solidFill>
                      <a:prstDash val="solid"/>
                      <a:round/>
                      <a:headEnd type="none" w="med" len="med"/>
                      <a:tailEnd type="none" w="med" len="med"/>
                    </a:lnB>
                    <a:solidFill>
                      <a:schemeClr val="tx1">
                        <a:lumMod val="60000"/>
                        <a:lumOff val="40000"/>
                      </a:schemeClr>
                    </a:solidFill>
                  </a:tcPr>
                </a:tc>
                <a:tc>
                  <a:txBody>
                    <a:bodyPr/>
                    <a:lstStyle/>
                    <a:p>
                      <a:pPr algn="ctr"/>
                      <a:endParaRPr lang="en-US" sz="1000" dirty="0"/>
                    </a:p>
                  </a:txBody>
                  <a:tcPr marL="68580" marR="68580" marT="34290" marB="34290" anchor="ctr">
                    <a:lnL w="28575" cap="flat" cmpd="sng" algn="ctr">
                      <a:solidFill>
                        <a:schemeClr val="bg2"/>
                      </a:solidFill>
                      <a:prstDash val="solid"/>
                      <a:round/>
                      <a:headEnd type="none" w="med" len="med"/>
                      <a:tailEnd type="none" w="med" len="med"/>
                    </a:lnL>
                    <a:lnR w="28575" cap="flat" cmpd="sng" algn="ctr">
                      <a:solidFill>
                        <a:schemeClr val="bg2"/>
                      </a:solidFill>
                      <a:prstDash val="solid"/>
                      <a:round/>
                      <a:headEnd type="none" w="med" len="med"/>
                      <a:tailEnd type="none" w="med" len="med"/>
                    </a:lnR>
                    <a:lnT w="28575" cap="flat" cmpd="sng" algn="ctr">
                      <a:solidFill>
                        <a:schemeClr val="bg2"/>
                      </a:solidFill>
                      <a:prstDash val="solid"/>
                      <a:round/>
                      <a:headEnd type="none" w="med" len="med"/>
                      <a:tailEnd type="none" w="med" len="med"/>
                    </a:lnT>
                    <a:lnB w="28575" cap="flat" cmpd="sng" algn="ctr">
                      <a:solidFill>
                        <a:schemeClr val="bg2"/>
                      </a:solidFill>
                      <a:prstDash val="solid"/>
                      <a:round/>
                      <a:headEnd type="none" w="med" len="med"/>
                      <a:tailEnd type="none" w="med" len="med"/>
                    </a:lnB>
                    <a:solidFill>
                      <a:schemeClr val="tx1">
                        <a:lumMod val="60000"/>
                        <a:lumOff val="40000"/>
                      </a:schemeClr>
                    </a:solidFill>
                  </a:tcPr>
                </a:tc>
                <a:tc>
                  <a:txBody>
                    <a:bodyPr/>
                    <a:lstStyle/>
                    <a:p>
                      <a:pPr algn="ctr"/>
                      <a:endParaRPr lang="en-US" sz="1000" dirty="0"/>
                    </a:p>
                  </a:txBody>
                  <a:tcPr marL="68580" marR="68580" marT="34290" marB="34290" anchor="ctr">
                    <a:lnL w="28575" cap="flat" cmpd="sng" algn="ctr">
                      <a:solidFill>
                        <a:schemeClr val="bg2"/>
                      </a:solidFill>
                      <a:prstDash val="solid"/>
                      <a:round/>
                      <a:headEnd type="none" w="med" len="med"/>
                      <a:tailEnd type="none" w="med" len="med"/>
                    </a:lnL>
                    <a:lnR w="28575" cap="flat" cmpd="sng" algn="ctr">
                      <a:solidFill>
                        <a:schemeClr val="bg2"/>
                      </a:solidFill>
                      <a:prstDash val="solid"/>
                      <a:round/>
                      <a:headEnd type="none" w="med" len="med"/>
                      <a:tailEnd type="none" w="med" len="med"/>
                    </a:lnR>
                    <a:lnT w="28575" cap="flat" cmpd="sng" algn="ctr">
                      <a:solidFill>
                        <a:schemeClr val="bg2"/>
                      </a:solidFill>
                      <a:prstDash val="solid"/>
                      <a:round/>
                      <a:headEnd type="none" w="med" len="med"/>
                      <a:tailEnd type="none" w="med" len="med"/>
                    </a:lnT>
                    <a:lnB w="28575" cap="flat" cmpd="sng" algn="ctr">
                      <a:solidFill>
                        <a:schemeClr val="bg2"/>
                      </a:solidFill>
                      <a:prstDash val="solid"/>
                      <a:round/>
                      <a:headEnd type="none" w="med" len="med"/>
                      <a:tailEnd type="none" w="med" len="med"/>
                    </a:lnB>
                    <a:solidFill>
                      <a:schemeClr val="tx1">
                        <a:lumMod val="60000"/>
                        <a:lumOff val="40000"/>
                      </a:schemeClr>
                    </a:solidFill>
                  </a:tcPr>
                </a:tc>
                <a:tc>
                  <a:txBody>
                    <a:bodyPr/>
                    <a:lstStyle/>
                    <a:p>
                      <a:pPr algn="ctr"/>
                      <a:endParaRPr lang="en-US" sz="1000" dirty="0"/>
                    </a:p>
                  </a:txBody>
                  <a:tcPr marL="68580" marR="68580" marT="34290" marB="34290" anchor="ctr">
                    <a:lnL w="28575" cap="flat" cmpd="sng" algn="ctr">
                      <a:solidFill>
                        <a:schemeClr val="bg2"/>
                      </a:solidFill>
                      <a:prstDash val="solid"/>
                      <a:round/>
                      <a:headEnd type="none" w="med" len="med"/>
                      <a:tailEnd type="none" w="med" len="med"/>
                    </a:lnL>
                    <a:lnR w="28575" cap="flat" cmpd="sng" algn="ctr">
                      <a:solidFill>
                        <a:schemeClr val="bg2"/>
                      </a:solidFill>
                      <a:prstDash val="solid"/>
                      <a:round/>
                      <a:headEnd type="none" w="med" len="med"/>
                      <a:tailEnd type="none" w="med" len="med"/>
                    </a:lnR>
                    <a:lnT w="28575" cap="flat" cmpd="sng" algn="ctr">
                      <a:solidFill>
                        <a:schemeClr val="bg2"/>
                      </a:solidFill>
                      <a:prstDash val="solid"/>
                      <a:round/>
                      <a:headEnd type="none" w="med" len="med"/>
                      <a:tailEnd type="none" w="med" len="med"/>
                    </a:lnT>
                    <a:lnB w="28575" cap="flat" cmpd="sng" algn="ctr">
                      <a:solidFill>
                        <a:schemeClr val="bg2"/>
                      </a:solidFill>
                      <a:prstDash val="solid"/>
                      <a:round/>
                      <a:headEnd type="none" w="med" len="med"/>
                      <a:tailEnd type="none" w="med" len="med"/>
                    </a:lnB>
                    <a:solidFill>
                      <a:schemeClr val="tx1">
                        <a:lumMod val="60000"/>
                        <a:lumOff val="40000"/>
                      </a:schemeClr>
                    </a:solidFill>
                  </a:tcPr>
                </a:tc>
                <a:tc>
                  <a:txBody>
                    <a:bodyPr/>
                    <a:lstStyle/>
                    <a:p>
                      <a:pPr algn="ctr"/>
                      <a:endParaRPr lang="en-US" sz="1000" dirty="0"/>
                    </a:p>
                  </a:txBody>
                  <a:tcPr marL="68580" marR="68580" marT="34290" marB="34290" anchor="ctr">
                    <a:lnL w="28575" cap="flat" cmpd="sng" algn="ctr">
                      <a:solidFill>
                        <a:schemeClr val="bg2"/>
                      </a:solidFill>
                      <a:prstDash val="solid"/>
                      <a:round/>
                      <a:headEnd type="none" w="med" len="med"/>
                      <a:tailEnd type="none" w="med" len="med"/>
                    </a:lnL>
                    <a:lnR w="28575" cap="flat" cmpd="sng" algn="ctr">
                      <a:solidFill>
                        <a:schemeClr val="bg2"/>
                      </a:solidFill>
                      <a:prstDash val="solid"/>
                      <a:round/>
                      <a:headEnd type="none" w="med" len="med"/>
                      <a:tailEnd type="none" w="med" len="med"/>
                    </a:lnR>
                    <a:lnT w="28575" cap="flat" cmpd="sng" algn="ctr">
                      <a:solidFill>
                        <a:schemeClr val="bg2"/>
                      </a:solidFill>
                      <a:prstDash val="solid"/>
                      <a:round/>
                      <a:headEnd type="none" w="med" len="med"/>
                      <a:tailEnd type="none" w="med" len="med"/>
                    </a:lnT>
                    <a:lnB w="28575" cap="flat" cmpd="sng" algn="ctr">
                      <a:solidFill>
                        <a:schemeClr val="bg2"/>
                      </a:solidFill>
                      <a:prstDash val="solid"/>
                      <a:round/>
                      <a:headEnd type="none" w="med" len="med"/>
                      <a:tailEnd type="none" w="med" len="med"/>
                    </a:lnB>
                    <a:solidFill>
                      <a:schemeClr val="tx1">
                        <a:lumMod val="60000"/>
                        <a:lumOff val="40000"/>
                      </a:schemeClr>
                    </a:solidFill>
                  </a:tcPr>
                </a:tc>
                <a:tc>
                  <a:txBody>
                    <a:bodyPr/>
                    <a:lstStyle/>
                    <a:p>
                      <a:pPr algn="ctr"/>
                      <a:endParaRPr lang="en-US" sz="1000" dirty="0"/>
                    </a:p>
                  </a:txBody>
                  <a:tcPr marL="68580" marR="68580" marT="34290" marB="34290" anchor="ctr">
                    <a:lnL w="28575" cap="flat" cmpd="sng" algn="ctr">
                      <a:solidFill>
                        <a:schemeClr val="bg2"/>
                      </a:solidFill>
                      <a:prstDash val="solid"/>
                      <a:round/>
                      <a:headEnd type="none" w="med" len="med"/>
                      <a:tailEnd type="none" w="med" len="med"/>
                    </a:lnL>
                    <a:lnR w="28575" cap="flat" cmpd="sng" algn="ctr">
                      <a:solidFill>
                        <a:schemeClr val="bg2"/>
                      </a:solidFill>
                      <a:prstDash val="solid"/>
                      <a:round/>
                      <a:headEnd type="none" w="med" len="med"/>
                      <a:tailEnd type="none" w="med" len="med"/>
                    </a:lnR>
                    <a:lnT w="28575" cap="flat" cmpd="sng" algn="ctr">
                      <a:solidFill>
                        <a:schemeClr val="bg2"/>
                      </a:solidFill>
                      <a:prstDash val="solid"/>
                      <a:round/>
                      <a:headEnd type="none" w="med" len="med"/>
                      <a:tailEnd type="none" w="med" len="med"/>
                    </a:lnT>
                    <a:lnB w="28575" cap="flat" cmpd="sng" algn="ctr">
                      <a:solidFill>
                        <a:schemeClr val="bg2"/>
                      </a:solidFill>
                      <a:prstDash val="solid"/>
                      <a:round/>
                      <a:headEnd type="none" w="med" len="med"/>
                      <a:tailEnd type="none" w="med" len="med"/>
                    </a:lnB>
                    <a:solidFill>
                      <a:schemeClr val="tx1">
                        <a:lumMod val="60000"/>
                        <a:lumOff val="40000"/>
                      </a:schemeClr>
                    </a:solidFill>
                  </a:tcPr>
                </a:tc>
                <a:tc>
                  <a:txBody>
                    <a:bodyPr/>
                    <a:lstStyle/>
                    <a:p>
                      <a:pPr algn="ctr"/>
                      <a:endParaRPr lang="en-US" sz="1000" dirty="0"/>
                    </a:p>
                  </a:txBody>
                  <a:tcPr marL="68580" marR="68580" marT="34290" marB="34290" anchor="ctr">
                    <a:lnL w="28575" cap="flat" cmpd="sng" algn="ctr">
                      <a:solidFill>
                        <a:schemeClr val="bg2"/>
                      </a:solidFill>
                      <a:prstDash val="solid"/>
                      <a:round/>
                      <a:headEnd type="none" w="med" len="med"/>
                      <a:tailEnd type="none" w="med" len="med"/>
                    </a:lnL>
                    <a:lnR w="28575" cap="flat" cmpd="sng" algn="ctr">
                      <a:solidFill>
                        <a:schemeClr val="bg2"/>
                      </a:solidFill>
                      <a:prstDash val="solid"/>
                      <a:round/>
                      <a:headEnd type="none" w="med" len="med"/>
                      <a:tailEnd type="none" w="med" len="med"/>
                    </a:lnR>
                    <a:lnT w="28575" cap="flat" cmpd="sng" algn="ctr">
                      <a:solidFill>
                        <a:schemeClr val="bg2"/>
                      </a:solidFill>
                      <a:prstDash val="solid"/>
                      <a:round/>
                      <a:headEnd type="none" w="med" len="med"/>
                      <a:tailEnd type="none" w="med" len="med"/>
                    </a:lnT>
                    <a:lnB w="28575" cap="flat" cmpd="sng" algn="ctr">
                      <a:solidFill>
                        <a:schemeClr val="bg2"/>
                      </a:solidFill>
                      <a:prstDash val="solid"/>
                      <a:round/>
                      <a:headEnd type="none" w="med" len="med"/>
                      <a:tailEnd type="none" w="med" len="med"/>
                    </a:lnB>
                    <a:solidFill>
                      <a:schemeClr val="tx1">
                        <a:lumMod val="60000"/>
                        <a:lumOff val="40000"/>
                      </a:schemeClr>
                    </a:solidFill>
                  </a:tcPr>
                </a:tc>
                <a:tc>
                  <a:txBody>
                    <a:bodyPr/>
                    <a:lstStyle/>
                    <a:p>
                      <a:pPr algn="ctr"/>
                      <a:endParaRPr lang="en-US" sz="1000" dirty="0"/>
                    </a:p>
                  </a:txBody>
                  <a:tcPr marL="68580" marR="68580" marT="34290" marB="34290" anchor="ctr">
                    <a:lnL w="28575" cap="flat" cmpd="sng" algn="ctr">
                      <a:solidFill>
                        <a:schemeClr val="bg2"/>
                      </a:solidFill>
                      <a:prstDash val="solid"/>
                      <a:round/>
                      <a:headEnd type="none" w="med" len="med"/>
                      <a:tailEnd type="none" w="med" len="med"/>
                    </a:lnL>
                    <a:lnR w="28575" cap="flat" cmpd="sng" algn="ctr">
                      <a:solidFill>
                        <a:schemeClr val="bg2"/>
                      </a:solidFill>
                      <a:prstDash val="solid"/>
                      <a:round/>
                      <a:headEnd type="none" w="med" len="med"/>
                      <a:tailEnd type="none" w="med" len="med"/>
                    </a:lnR>
                    <a:lnT w="28575" cap="flat" cmpd="sng" algn="ctr">
                      <a:solidFill>
                        <a:schemeClr val="bg2"/>
                      </a:solidFill>
                      <a:prstDash val="solid"/>
                      <a:round/>
                      <a:headEnd type="none" w="med" len="med"/>
                      <a:tailEnd type="none" w="med" len="med"/>
                    </a:lnT>
                    <a:lnB w="28575" cap="flat" cmpd="sng" algn="ctr">
                      <a:solidFill>
                        <a:schemeClr val="bg2"/>
                      </a:solidFill>
                      <a:prstDash val="solid"/>
                      <a:round/>
                      <a:headEnd type="none" w="med" len="med"/>
                      <a:tailEnd type="none" w="med" len="med"/>
                    </a:lnB>
                    <a:solidFill>
                      <a:schemeClr val="tx1">
                        <a:lumMod val="60000"/>
                        <a:lumOff val="40000"/>
                      </a:schemeClr>
                    </a:solidFill>
                  </a:tcPr>
                </a:tc>
                <a:tc>
                  <a:txBody>
                    <a:bodyPr/>
                    <a:lstStyle/>
                    <a:p>
                      <a:pPr algn="ctr"/>
                      <a:endParaRPr lang="en-US" sz="1000" dirty="0"/>
                    </a:p>
                  </a:txBody>
                  <a:tcPr marL="68580" marR="68580" marT="34290" marB="34290" anchor="ctr">
                    <a:lnL w="28575" cap="flat" cmpd="sng" algn="ctr">
                      <a:solidFill>
                        <a:schemeClr val="bg2"/>
                      </a:solidFill>
                      <a:prstDash val="solid"/>
                      <a:round/>
                      <a:headEnd type="none" w="med" len="med"/>
                      <a:tailEnd type="none" w="med" len="med"/>
                    </a:lnL>
                    <a:lnR w="28575" cap="flat" cmpd="sng" algn="ctr">
                      <a:solidFill>
                        <a:schemeClr val="bg2"/>
                      </a:solidFill>
                      <a:prstDash val="solid"/>
                      <a:round/>
                      <a:headEnd type="none" w="med" len="med"/>
                      <a:tailEnd type="none" w="med" len="med"/>
                    </a:lnR>
                    <a:lnT w="28575" cap="flat" cmpd="sng" algn="ctr">
                      <a:solidFill>
                        <a:schemeClr val="bg2"/>
                      </a:solidFill>
                      <a:prstDash val="solid"/>
                      <a:round/>
                      <a:headEnd type="none" w="med" len="med"/>
                      <a:tailEnd type="none" w="med" len="med"/>
                    </a:lnT>
                    <a:lnB w="28575" cap="flat" cmpd="sng" algn="ctr">
                      <a:solidFill>
                        <a:schemeClr val="bg2"/>
                      </a:solidFill>
                      <a:prstDash val="solid"/>
                      <a:round/>
                      <a:headEnd type="none" w="med" len="med"/>
                      <a:tailEnd type="none" w="med" len="med"/>
                    </a:lnB>
                    <a:solidFill>
                      <a:schemeClr val="tx1">
                        <a:lumMod val="60000"/>
                        <a:lumOff val="40000"/>
                      </a:schemeClr>
                    </a:solidFill>
                  </a:tcPr>
                </a:tc>
                <a:tc>
                  <a:txBody>
                    <a:bodyPr/>
                    <a:lstStyle/>
                    <a:p>
                      <a:pPr algn="ctr"/>
                      <a:endParaRPr lang="en-US" sz="1000" dirty="0"/>
                    </a:p>
                  </a:txBody>
                  <a:tcPr marL="68580" marR="68580" marT="34290" marB="34290" anchor="ctr">
                    <a:lnL w="28575" cap="flat" cmpd="sng" algn="ctr">
                      <a:solidFill>
                        <a:schemeClr val="bg2"/>
                      </a:solidFill>
                      <a:prstDash val="solid"/>
                      <a:round/>
                      <a:headEnd type="none" w="med" len="med"/>
                      <a:tailEnd type="none" w="med" len="med"/>
                    </a:lnL>
                    <a:lnR w="28575" cap="flat" cmpd="sng" algn="ctr">
                      <a:solidFill>
                        <a:schemeClr val="bg2"/>
                      </a:solidFill>
                      <a:prstDash val="solid"/>
                      <a:round/>
                      <a:headEnd type="none" w="med" len="med"/>
                      <a:tailEnd type="none" w="med" len="med"/>
                    </a:lnR>
                    <a:lnT w="28575" cap="flat" cmpd="sng" algn="ctr">
                      <a:solidFill>
                        <a:schemeClr val="bg2"/>
                      </a:solidFill>
                      <a:prstDash val="solid"/>
                      <a:round/>
                      <a:headEnd type="none" w="med" len="med"/>
                      <a:tailEnd type="none" w="med" len="med"/>
                    </a:lnT>
                    <a:lnB w="28575" cap="flat" cmpd="sng" algn="ctr">
                      <a:solidFill>
                        <a:schemeClr val="bg2"/>
                      </a:solidFill>
                      <a:prstDash val="solid"/>
                      <a:round/>
                      <a:headEnd type="none" w="med" len="med"/>
                      <a:tailEnd type="none" w="med" len="med"/>
                    </a:lnB>
                    <a:solidFill>
                      <a:schemeClr val="tx1">
                        <a:lumMod val="60000"/>
                        <a:lumOff val="40000"/>
                      </a:schemeClr>
                    </a:solidFill>
                  </a:tcPr>
                </a:tc>
                <a:tc>
                  <a:txBody>
                    <a:bodyPr/>
                    <a:lstStyle/>
                    <a:p>
                      <a:pPr algn="ctr"/>
                      <a:endParaRPr lang="en-US" sz="1000" dirty="0"/>
                    </a:p>
                  </a:txBody>
                  <a:tcPr marL="68580" marR="68580" marT="34290" marB="34290" anchor="ctr">
                    <a:lnL w="28575" cap="flat" cmpd="sng" algn="ctr">
                      <a:solidFill>
                        <a:schemeClr val="bg2"/>
                      </a:solidFill>
                      <a:prstDash val="solid"/>
                      <a:round/>
                      <a:headEnd type="none" w="med" len="med"/>
                      <a:tailEnd type="none" w="med" len="med"/>
                    </a:lnL>
                    <a:lnR w="28575" cap="flat" cmpd="sng" algn="ctr">
                      <a:solidFill>
                        <a:schemeClr val="bg2"/>
                      </a:solidFill>
                      <a:prstDash val="solid"/>
                      <a:round/>
                      <a:headEnd type="none" w="med" len="med"/>
                      <a:tailEnd type="none" w="med" len="med"/>
                    </a:lnR>
                    <a:lnT w="28575" cap="flat" cmpd="sng" algn="ctr">
                      <a:solidFill>
                        <a:schemeClr val="bg2"/>
                      </a:solidFill>
                      <a:prstDash val="solid"/>
                      <a:round/>
                      <a:headEnd type="none" w="med" len="med"/>
                      <a:tailEnd type="none" w="med" len="med"/>
                    </a:lnT>
                    <a:lnB w="28575" cap="flat" cmpd="sng" algn="ctr">
                      <a:solidFill>
                        <a:schemeClr val="bg2"/>
                      </a:solidFill>
                      <a:prstDash val="solid"/>
                      <a:round/>
                      <a:headEnd type="none" w="med" len="med"/>
                      <a:tailEnd type="none" w="med" len="med"/>
                    </a:lnB>
                    <a:solidFill>
                      <a:schemeClr val="tx1">
                        <a:lumMod val="60000"/>
                        <a:lumOff val="40000"/>
                      </a:schemeClr>
                    </a:solidFill>
                  </a:tcPr>
                </a:tc>
                <a:tc>
                  <a:txBody>
                    <a:bodyPr/>
                    <a:lstStyle/>
                    <a:p>
                      <a:pPr algn="ctr"/>
                      <a:endParaRPr lang="en-US" sz="1000" dirty="0"/>
                    </a:p>
                  </a:txBody>
                  <a:tcPr marL="68580" marR="68580" marT="34290" marB="34290" anchor="ctr">
                    <a:lnL w="28575" cap="flat" cmpd="sng" algn="ctr">
                      <a:solidFill>
                        <a:schemeClr val="bg2"/>
                      </a:solidFill>
                      <a:prstDash val="solid"/>
                      <a:round/>
                      <a:headEnd type="none" w="med" len="med"/>
                      <a:tailEnd type="none" w="med" len="med"/>
                    </a:lnL>
                    <a:lnR w="28575" cap="flat" cmpd="sng" algn="ctr">
                      <a:solidFill>
                        <a:schemeClr val="bg2"/>
                      </a:solidFill>
                      <a:prstDash val="solid"/>
                      <a:round/>
                      <a:headEnd type="none" w="med" len="med"/>
                      <a:tailEnd type="none" w="med" len="med"/>
                    </a:lnR>
                    <a:lnT w="28575" cap="flat" cmpd="sng" algn="ctr">
                      <a:solidFill>
                        <a:schemeClr val="bg2"/>
                      </a:solidFill>
                      <a:prstDash val="solid"/>
                      <a:round/>
                      <a:headEnd type="none" w="med" len="med"/>
                      <a:tailEnd type="none" w="med" len="med"/>
                    </a:lnT>
                    <a:lnB w="28575" cap="flat" cmpd="sng" algn="ctr">
                      <a:solidFill>
                        <a:schemeClr val="bg2"/>
                      </a:solidFill>
                      <a:prstDash val="solid"/>
                      <a:round/>
                      <a:headEnd type="none" w="med" len="med"/>
                      <a:tailEnd type="none" w="med" len="med"/>
                    </a:lnB>
                    <a:solidFill>
                      <a:schemeClr val="tx1">
                        <a:lumMod val="60000"/>
                        <a:lumOff val="40000"/>
                      </a:schemeClr>
                    </a:solidFill>
                  </a:tcPr>
                </a:tc>
              </a:tr>
              <a:tr h="355319">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1100" dirty="0" smtClean="0">
                          <a:solidFill>
                            <a:schemeClr val="bg2"/>
                          </a:solidFill>
                        </a:rPr>
                        <a:t>Task title</a:t>
                      </a:r>
                    </a:p>
                  </a:txBody>
                  <a:tcPr marL="68580" marR="68580" marT="34290" marB="34290" anchor="ctr">
                    <a:lnL w="28575" cap="flat" cmpd="sng" algn="ctr">
                      <a:solidFill>
                        <a:schemeClr val="bg2"/>
                      </a:solidFill>
                      <a:prstDash val="solid"/>
                      <a:round/>
                      <a:headEnd type="none" w="med" len="med"/>
                      <a:tailEnd type="none" w="med" len="med"/>
                    </a:lnL>
                    <a:lnR w="28575" cap="flat" cmpd="sng" algn="ctr">
                      <a:solidFill>
                        <a:schemeClr val="bg2"/>
                      </a:solidFill>
                      <a:prstDash val="solid"/>
                      <a:round/>
                      <a:headEnd type="none" w="med" len="med"/>
                      <a:tailEnd type="none" w="med" len="med"/>
                    </a:lnR>
                    <a:lnT w="28575" cap="flat" cmpd="sng" algn="ctr">
                      <a:solidFill>
                        <a:schemeClr val="bg2"/>
                      </a:solidFill>
                      <a:prstDash val="solid"/>
                      <a:round/>
                      <a:headEnd type="none" w="med" len="med"/>
                      <a:tailEnd type="none" w="med" len="med"/>
                    </a:lnT>
                    <a:lnB w="28575" cap="flat" cmpd="sng" algn="ctr">
                      <a:solidFill>
                        <a:schemeClr val="bg2"/>
                      </a:solidFill>
                      <a:prstDash val="solid"/>
                      <a:round/>
                      <a:headEnd type="none" w="med" len="med"/>
                      <a:tailEnd type="none" w="med" len="med"/>
                    </a:lnB>
                    <a:solidFill>
                      <a:schemeClr val="accent5"/>
                    </a:solidFill>
                  </a:tcPr>
                </a:tc>
                <a:tc>
                  <a:txBody>
                    <a:bodyPr/>
                    <a:lstStyle/>
                    <a:p>
                      <a:pPr algn="ctr"/>
                      <a:endParaRPr lang="en-US" sz="1000" dirty="0"/>
                    </a:p>
                  </a:txBody>
                  <a:tcPr marL="68580" marR="68580" marT="34290" marB="34290" anchor="ctr">
                    <a:lnL w="28575" cap="flat" cmpd="sng" algn="ctr">
                      <a:solidFill>
                        <a:schemeClr val="bg2"/>
                      </a:solidFill>
                      <a:prstDash val="solid"/>
                      <a:round/>
                      <a:headEnd type="none" w="med" len="med"/>
                      <a:tailEnd type="none" w="med" len="med"/>
                    </a:lnL>
                    <a:lnR w="28575" cap="flat" cmpd="sng" algn="ctr">
                      <a:solidFill>
                        <a:schemeClr val="bg2"/>
                      </a:solidFill>
                      <a:prstDash val="solid"/>
                      <a:round/>
                      <a:headEnd type="none" w="med" len="med"/>
                      <a:tailEnd type="none" w="med" len="med"/>
                    </a:lnR>
                    <a:lnT w="28575" cap="flat" cmpd="sng" algn="ctr">
                      <a:solidFill>
                        <a:schemeClr val="bg2"/>
                      </a:solidFill>
                      <a:prstDash val="solid"/>
                      <a:round/>
                      <a:headEnd type="none" w="med" len="med"/>
                      <a:tailEnd type="none" w="med" len="med"/>
                    </a:lnT>
                    <a:lnB w="28575" cap="flat" cmpd="sng" algn="ctr">
                      <a:solidFill>
                        <a:schemeClr val="bg2"/>
                      </a:solidFill>
                      <a:prstDash val="solid"/>
                      <a:round/>
                      <a:headEnd type="none" w="med" len="med"/>
                      <a:tailEnd type="none" w="med" len="med"/>
                    </a:lnB>
                    <a:solidFill>
                      <a:schemeClr val="tx1">
                        <a:lumMod val="40000"/>
                        <a:lumOff val="60000"/>
                      </a:schemeClr>
                    </a:solidFill>
                  </a:tcPr>
                </a:tc>
                <a:tc>
                  <a:txBody>
                    <a:bodyPr/>
                    <a:lstStyle/>
                    <a:p>
                      <a:pPr algn="ctr"/>
                      <a:endParaRPr lang="en-US" sz="1000" dirty="0"/>
                    </a:p>
                  </a:txBody>
                  <a:tcPr marL="68580" marR="68580" marT="34290" marB="34290" anchor="ctr">
                    <a:lnL w="28575" cap="flat" cmpd="sng" algn="ctr">
                      <a:solidFill>
                        <a:schemeClr val="bg2"/>
                      </a:solidFill>
                      <a:prstDash val="solid"/>
                      <a:round/>
                      <a:headEnd type="none" w="med" len="med"/>
                      <a:tailEnd type="none" w="med" len="med"/>
                    </a:lnL>
                    <a:lnR w="28575" cap="flat" cmpd="sng" algn="ctr">
                      <a:solidFill>
                        <a:schemeClr val="bg2"/>
                      </a:solidFill>
                      <a:prstDash val="solid"/>
                      <a:round/>
                      <a:headEnd type="none" w="med" len="med"/>
                      <a:tailEnd type="none" w="med" len="med"/>
                    </a:lnR>
                    <a:lnT w="28575" cap="flat" cmpd="sng" algn="ctr">
                      <a:solidFill>
                        <a:schemeClr val="bg2"/>
                      </a:solidFill>
                      <a:prstDash val="solid"/>
                      <a:round/>
                      <a:headEnd type="none" w="med" len="med"/>
                      <a:tailEnd type="none" w="med" len="med"/>
                    </a:lnT>
                    <a:lnB w="28575" cap="flat" cmpd="sng" algn="ctr">
                      <a:solidFill>
                        <a:schemeClr val="bg2"/>
                      </a:solidFill>
                      <a:prstDash val="solid"/>
                      <a:round/>
                      <a:headEnd type="none" w="med" len="med"/>
                      <a:tailEnd type="none" w="med" len="med"/>
                    </a:lnB>
                    <a:solidFill>
                      <a:schemeClr val="tx1">
                        <a:lumMod val="40000"/>
                        <a:lumOff val="60000"/>
                      </a:schemeClr>
                    </a:solidFill>
                  </a:tcPr>
                </a:tc>
                <a:tc>
                  <a:txBody>
                    <a:bodyPr/>
                    <a:lstStyle/>
                    <a:p>
                      <a:pPr algn="ctr"/>
                      <a:endParaRPr lang="en-US" sz="1000" dirty="0"/>
                    </a:p>
                  </a:txBody>
                  <a:tcPr marL="68580" marR="68580" marT="34290" marB="34290" anchor="ctr">
                    <a:lnL w="28575" cap="flat" cmpd="sng" algn="ctr">
                      <a:solidFill>
                        <a:schemeClr val="bg2"/>
                      </a:solidFill>
                      <a:prstDash val="solid"/>
                      <a:round/>
                      <a:headEnd type="none" w="med" len="med"/>
                      <a:tailEnd type="none" w="med" len="med"/>
                    </a:lnL>
                    <a:lnR w="28575" cap="flat" cmpd="sng" algn="ctr">
                      <a:solidFill>
                        <a:schemeClr val="bg2"/>
                      </a:solidFill>
                      <a:prstDash val="solid"/>
                      <a:round/>
                      <a:headEnd type="none" w="med" len="med"/>
                      <a:tailEnd type="none" w="med" len="med"/>
                    </a:lnR>
                    <a:lnT w="28575" cap="flat" cmpd="sng" algn="ctr">
                      <a:solidFill>
                        <a:schemeClr val="bg2"/>
                      </a:solidFill>
                      <a:prstDash val="solid"/>
                      <a:round/>
                      <a:headEnd type="none" w="med" len="med"/>
                      <a:tailEnd type="none" w="med" len="med"/>
                    </a:lnT>
                    <a:lnB w="28575" cap="flat" cmpd="sng" algn="ctr">
                      <a:solidFill>
                        <a:schemeClr val="bg2"/>
                      </a:solidFill>
                      <a:prstDash val="solid"/>
                      <a:round/>
                      <a:headEnd type="none" w="med" len="med"/>
                      <a:tailEnd type="none" w="med" len="med"/>
                    </a:lnB>
                    <a:solidFill>
                      <a:schemeClr val="tx1">
                        <a:lumMod val="40000"/>
                        <a:lumOff val="60000"/>
                      </a:schemeClr>
                    </a:solidFill>
                  </a:tcPr>
                </a:tc>
                <a:tc>
                  <a:txBody>
                    <a:bodyPr/>
                    <a:lstStyle/>
                    <a:p>
                      <a:pPr algn="ctr"/>
                      <a:endParaRPr lang="en-US" sz="1000" dirty="0"/>
                    </a:p>
                  </a:txBody>
                  <a:tcPr marL="68580" marR="68580" marT="34290" marB="34290" anchor="ctr">
                    <a:lnL w="28575" cap="flat" cmpd="sng" algn="ctr">
                      <a:solidFill>
                        <a:schemeClr val="bg2"/>
                      </a:solidFill>
                      <a:prstDash val="solid"/>
                      <a:round/>
                      <a:headEnd type="none" w="med" len="med"/>
                      <a:tailEnd type="none" w="med" len="med"/>
                    </a:lnL>
                    <a:lnR w="28575" cap="flat" cmpd="sng" algn="ctr">
                      <a:solidFill>
                        <a:schemeClr val="bg2"/>
                      </a:solidFill>
                      <a:prstDash val="solid"/>
                      <a:round/>
                      <a:headEnd type="none" w="med" len="med"/>
                      <a:tailEnd type="none" w="med" len="med"/>
                    </a:lnR>
                    <a:lnT w="28575" cap="flat" cmpd="sng" algn="ctr">
                      <a:solidFill>
                        <a:schemeClr val="bg2"/>
                      </a:solidFill>
                      <a:prstDash val="solid"/>
                      <a:round/>
                      <a:headEnd type="none" w="med" len="med"/>
                      <a:tailEnd type="none" w="med" len="med"/>
                    </a:lnT>
                    <a:lnB w="28575" cap="flat" cmpd="sng" algn="ctr">
                      <a:solidFill>
                        <a:schemeClr val="bg2"/>
                      </a:solidFill>
                      <a:prstDash val="solid"/>
                      <a:round/>
                      <a:headEnd type="none" w="med" len="med"/>
                      <a:tailEnd type="none" w="med" len="med"/>
                    </a:lnB>
                    <a:solidFill>
                      <a:schemeClr val="tx1">
                        <a:lumMod val="40000"/>
                        <a:lumOff val="60000"/>
                      </a:schemeClr>
                    </a:solidFill>
                  </a:tcPr>
                </a:tc>
                <a:tc>
                  <a:txBody>
                    <a:bodyPr/>
                    <a:lstStyle/>
                    <a:p>
                      <a:pPr algn="ctr"/>
                      <a:endParaRPr lang="en-US" sz="1000" dirty="0"/>
                    </a:p>
                  </a:txBody>
                  <a:tcPr marL="68580" marR="68580" marT="34290" marB="34290" anchor="ctr">
                    <a:lnL w="28575" cap="flat" cmpd="sng" algn="ctr">
                      <a:solidFill>
                        <a:schemeClr val="bg2"/>
                      </a:solidFill>
                      <a:prstDash val="solid"/>
                      <a:round/>
                      <a:headEnd type="none" w="med" len="med"/>
                      <a:tailEnd type="none" w="med" len="med"/>
                    </a:lnL>
                    <a:lnR w="28575" cap="flat" cmpd="sng" algn="ctr">
                      <a:solidFill>
                        <a:schemeClr val="bg2"/>
                      </a:solidFill>
                      <a:prstDash val="solid"/>
                      <a:round/>
                      <a:headEnd type="none" w="med" len="med"/>
                      <a:tailEnd type="none" w="med" len="med"/>
                    </a:lnR>
                    <a:lnT w="28575" cap="flat" cmpd="sng" algn="ctr">
                      <a:solidFill>
                        <a:schemeClr val="bg2"/>
                      </a:solidFill>
                      <a:prstDash val="solid"/>
                      <a:round/>
                      <a:headEnd type="none" w="med" len="med"/>
                      <a:tailEnd type="none" w="med" len="med"/>
                    </a:lnT>
                    <a:lnB w="28575" cap="flat" cmpd="sng" algn="ctr">
                      <a:solidFill>
                        <a:schemeClr val="bg2"/>
                      </a:solidFill>
                      <a:prstDash val="solid"/>
                      <a:round/>
                      <a:headEnd type="none" w="med" len="med"/>
                      <a:tailEnd type="none" w="med" len="med"/>
                    </a:lnB>
                    <a:solidFill>
                      <a:schemeClr val="tx1">
                        <a:lumMod val="40000"/>
                        <a:lumOff val="60000"/>
                      </a:schemeClr>
                    </a:solidFill>
                  </a:tcPr>
                </a:tc>
                <a:tc>
                  <a:txBody>
                    <a:bodyPr/>
                    <a:lstStyle/>
                    <a:p>
                      <a:pPr algn="ctr"/>
                      <a:endParaRPr lang="en-US" sz="1000" dirty="0"/>
                    </a:p>
                  </a:txBody>
                  <a:tcPr marL="68580" marR="68580" marT="34290" marB="34290" anchor="ctr">
                    <a:lnL w="28575" cap="flat" cmpd="sng" algn="ctr">
                      <a:solidFill>
                        <a:schemeClr val="bg2"/>
                      </a:solidFill>
                      <a:prstDash val="solid"/>
                      <a:round/>
                      <a:headEnd type="none" w="med" len="med"/>
                      <a:tailEnd type="none" w="med" len="med"/>
                    </a:lnL>
                    <a:lnR w="28575" cap="flat" cmpd="sng" algn="ctr">
                      <a:solidFill>
                        <a:schemeClr val="bg2"/>
                      </a:solidFill>
                      <a:prstDash val="solid"/>
                      <a:round/>
                      <a:headEnd type="none" w="med" len="med"/>
                      <a:tailEnd type="none" w="med" len="med"/>
                    </a:lnR>
                    <a:lnT w="28575" cap="flat" cmpd="sng" algn="ctr">
                      <a:solidFill>
                        <a:schemeClr val="bg2"/>
                      </a:solidFill>
                      <a:prstDash val="solid"/>
                      <a:round/>
                      <a:headEnd type="none" w="med" len="med"/>
                      <a:tailEnd type="none" w="med" len="med"/>
                    </a:lnT>
                    <a:lnB w="28575" cap="flat" cmpd="sng" algn="ctr">
                      <a:solidFill>
                        <a:schemeClr val="bg2"/>
                      </a:solidFill>
                      <a:prstDash val="solid"/>
                      <a:round/>
                      <a:headEnd type="none" w="med" len="med"/>
                      <a:tailEnd type="none" w="med" len="med"/>
                    </a:lnB>
                    <a:solidFill>
                      <a:schemeClr val="tx1">
                        <a:lumMod val="40000"/>
                        <a:lumOff val="60000"/>
                      </a:schemeClr>
                    </a:solidFill>
                  </a:tcPr>
                </a:tc>
                <a:tc>
                  <a:txBody>
                    <a:bodyPr/>
                    <a:lstStyle/>
                    <a:p>
                      <a:pPr algn="ctr"/>
                      <a:endParaRPr lang="en-US" sz="1000" dirty="0"/>
                    </a:p>
                  </a:txBody>
                  <a:tcPr marL="68580" marR="68580" marT="34290" marB="34290" anchor="ctr">
                    <a:lnL w="28575" cap="flat" cmpd="sng" algn="ctr">
                      <a:solidFill>
                        <a:schemeClr val="bg2"/>
                      </a:solidFill>
                      <a:prstDash val="solid"/>
                      <a:round/>
                      <a:headEnd type="none" w="med" len="med"/>
                      <a:tailEnd type="none" w="med" len="med"/>
                    </a:lnL>
                    <a:lnR w="28575" cap="flat" cmpd="sng" algn="ctr">
                      <a:solidFill>
                        <a:schemeClr val="bg2"/>
                      </a:solidFill>
                      <a:prstDash val="solid"/>
                      <a:round/>
                      <a:headEnd type="none" w="med" len="med"/>
                      <a:tailEnd type="none" w="med" len="med"/>
                    </a:lnR>
                    <a:lnT w="28575" cap="flat" cmpd="sng" algn="ctr">
                      <a:solidFill>
                        <a:schemeClr val="bg2"/>
                      </a:solidFill>
                      <a:prstDash val="solid"/>
                      <a:round/>
                      <a:headEnd type="none" w="med" len="med"/>
                      <a:tailEnd type="none" w="med" len="med"/>
                    </a:lnT>
                    <a:lnB w="28575" cap="flat" cmpd="sng" algn="ctr">
                      <a:solidFill>
                        <a:schemeClr val="bg2"/>
                      </a:solidFill>
                      <a:prstDash val="solid"/>
                      <a:round/>
                      <a:headEnd type="none" w="med" len="med"/>
                      <a:tailEnd type="none" w="med" len="med"/>
                    </a:lnB>
                    <a:solidFill>
                      <a:schemeClr val="tx1">
                        <a:lumMod val="40000"/>
                        <a:lumOff val="60000"/>
                      </a:schemeClr>
                    </a:solidFill>
                  </a:tcPr>
                </a:tc>
                <a:tc>
                  <a:txBody>
                    <a:bodyPr/>
                    <a:lstStyle/>
                    <a:p>
                      <a:pPr algn="ctr"/>
                      <a:endParaRPr lang="en-US" sz="1000" dirty="0"/>
                    </a:p>
                  </a:txBody>
                  <a:tcPr marL="68580" marR="68580" marT="34290" marB="34290" anchor="ctr">
                    <a:lnL w="28575" cap="flat" cmpd="sng" algn="ctr">
                      <a:solidFill>
                        <a:schemeClr val="bg2"/>
                      </a:solidFill>
                      <a:prstDash val="solid"/>
                      <a:round/>
                      <a:headEnd type="none" w="med" len="med"/>
                      <a:tailEnd type="none" w="med" len="med"/>
                    </a:lnL>
                    <a:lnR w="28575" cap="flat" cmpd="sng" algn="ctr">
                      <a:solidFill>
                        <a:schemeClr val="bg2"/>
                      </a:solidFill>
                      <a:prstDash val="solid"/>
                      <a:round/>
                      <a:headEnd type="none" w="med" len="med"/>
                      <a:tailEnd type="none" w="med" len="med"/>
                    </a:lnR>
                    <a:lnT w="28575" cap="flat" cmpd="sng" algn="ctr">
                      <a:solidFill>
                        <a:schemeClr val="bg2"/>
                      </a:solidFill>
                      <a:prstDash val="solid"/>
                      <a:round/>
                      <a:headEnd type="none" w="med" len="med"/>
                      <a:tailEnd type="none" w="med" len="med"/>
                    </a:lnT>
                    <a:lnB w="28575" cap="flat" cmpd="sng" algn="ctr">
                      <a:solidFill>
                        <a:schemeClr val="bg2"/>
                      </a:solidFill>
                      <a:prstDash val="solid"/>
                      <a:round/>
                      <a:headEnd type="none" w="med" len="med"/>
                      <a:tailEnd type="none" w="med" len="med"/>
                    </a:lnB>
                    <a:solidFill>
                      <a:schemeClr val="tx1">
                        <a:lumMod val="40000"/>
                        <a:lumOff val="60000"/>
                      </a:schemeClr>
                    </a:solidFill>
                  </a:tcPr>
                </a:tc>
                <a:tc>
                  <a:txBody>
                    <a:bodyPr/>
                    <a:lstStyle/>
                    <a:p>
                      <a:pPr algn="ctr"/>
                      <a:endParaRPr lang="en-US" sz="1000" dirty="0"/>
                    </a:p>
                  </a:txBody>
                  <a:tcPr marL="68580" marR="68580" marT="34290" marB="34290" anchor="ctr">
                    <a:lnL w="28575" cap="flat" cmpd="sng" algn="ctr">
                      <a:solidFill>
                        <a:schemeClr val="bg2"/>
                      </a:solidFill>
                      <a:prstDash val="solid"/>
                      <a:round/>
                      <a:headEnd type="none" w="med" len="med"/>
                      <a:tailEnd type="none" w="med" len="med"/>
                    </a:lnL>
                    <a:lnR w="28575" cap="flat" cmpd="sng" algn="ctr">
                      <a:solidFill>
                        <a:schemeClr val="bg2"/>
                      </a:solidFill>
                      <a:prstDash val="solid"/>
                      <a:round/>
                      <a:headEnd type="none" w="med" len="med"/>
                      <a:tailEnd type="none" w="med" len="med"/>
                    </a:lnR>
                    <a:lnT w="28575" cap="flat" cmpd="sng" algn="ctr">
                      <a:solidFill>
                        <a:schemeClr val="bg2"/>
                      </a:solidFill>
                      <a:prstDash val="solid"/>
                      <a:round/>
                      <a:headEnd type="none" w="med" len="med"/>
                      <a:tailEnd type="none" w="med" len="med"/>
                    </a:lnT>
                    <a:lnB w="28575" cap="flat" cmpd="sng" algn="ctr">
                      <a:solidFill>
                        <a:schemeClr val="bg2"/>
                      </a:solidFill>
                      <a:prstDash val="solid"/>
                      <a:round/>
                      <a:headEnd type="none" w="med" len="med"/>
                      <a:tailEnd type="none" w="med" len="med"/>
                    </a:lnB>
                    <a:solidFill>
                      <a:schemeClr val="tx1">
                        <a:lumMod val="40000"/>
                        <a:lumOff val="60000"/>
                      </a:schemeClr>
                    </a:solidFill>
                  </a:tcPr>
                </a:tc>
                <a:tc>
                  <a:txBody>
                    <a:bodyPr/>
                    <a:lstStyle/>
                    <a:p>
                      <a:pPr algn="ctr"/>
                      <a:endParaRPr lang="en-US" sz="1000" dirty="0"/>
                    </a:p>
                  </a:txBody>
                  <a:tcPr marL="68580" marR="68580" marT="34290" marB="34290" anchor="ctr">
                    <a:lnL w="28575" cap="flat" cmpd="sng" algn="ctr">
                      <a:solidFill>
                        <a:schemeClr val="bg2"/>
                      </a:solidFill>
                      <a:prstDash val="solid"/>
                      <a:round/>
                      <a:headEnd type="none" w="med" len="med"/>
                      <a:tailEnd type="none" w="med" len="med"/>
                    </a:lnL>
                    <a:lnR w="28575" cap="flat" cmpd="sng" algn="ctr">
                      <a:solidFill>
                        <a:schemeClr val="bg2"/>
                      </a:solidFill>
                      <a:prstDash val="solid"/>
                      <a:round/>
                      <a:headEnd type="none" w="med" len="med"/>
                      <a:tailEnd type="none" w="med" len="med"/>
                    </a:lnR>
                    <a:lnT w="28575" cap="flat" cmpd="sng" algn="ctr">
                      <a:solidFill>
                        <a:schemeClr val="bg2"/>
                      </a:solidFill>
                      <a:prstDash val="solid"/>
                      <a:round/>
                      <a:headEnd type="none" w="med" len="med"/>
                      <a:tailEnd type="none" w="med" len="med"/>
                    </a:lnT>
                    <a:lnB w="28575" cap="flat" cmpd="sng" algn="ctr">
                      <a:solidFill>
                        <a:schemeClr val="bg2"/>
                      </a:solidFill>
                      <a:prstDash val="solid"/>
                      <a:round/>
                      <a:headEnd type="none" w="med" len="med"/>
                      <a:tailEnd type="none" w="med" len="med"/>
                    </a:lnB>
                    <a:solidFill>
                      <a:schemeClr val="tx1">
                        <a:lumMod val="40000"/>
                        <a:lumOff val="60000"/>
                      </a:schemeClr>
                    </a:solidFill>
                  </a:tcPr>
                </a:tc>
                <a:tc>
                  <a:txBody>
                    <a:bodyPr/>
                    <a:lstStyle/>
                    <a:p>
                      <a:pPr algn="ctr"/>
                      <a:endParaRPr lang="en-US" sz="1000" dirty="0"/>
                    </a:p>
                  </a:txBody>
                  <a:tcPr marL="68580" marR="68580" marT="34290" marB="34290" anchor="ctr">
                    <a:lnL w="28575" cap="flat" cmpd="sng" algn="ctr">
                      <a:solidFill>
                        <a:schemeClr val="bg2"/>
                      </a:solidFill>
                      <a:prstDash val="solid"/>
                      <a:round/>
                      <a:headEnd type="none" w="med" len="med"/>
                      <a:tailEnd type="none" w="med" len="med"/>
                    </a:lnL>
                    <a:lnR w="28575" cap="flat" cmpd="sng" algn="ctr">
                      <a:solidFill>
                        <a:schemeClr val="bg2"/>
                      </a:solidFill>
                      <a:prstDash val="solid"/>
                      <a:round/>
                      <a:headEnd type="none" w="med" len="med"/>
                      <a:tailEnd type="none" w="med" len="med"/>
                    </a:lnR>
                    <a:lnT w="28575" cap="flat" cmpd="sng" algn="ctr">
                      <a:solidFill>
                        <a:schemeClr val="bg2"/>
                      </a:solidFill>
                      <a:prstDash val="solid"/>
                      <a:round/>
                      <a:headEnd type="none" w="med" len="med"/>
                      <a:tailEnd type="none" w="med" len="med"/>
                    </a:lnT>
                    <a:lnB w="28575" cap="flat" cmpd="sng" algn="ctr">
                      <a:solidFill>
                        <a:schemeClr val="bg2"/>
                      </a:solidFill>
                      <a:prstDash val="solid"/>
                      <a:round/>
                      <a:headEnd type="none" w="med" len="med"/>
                      <a:tailEnd type="none" w="med" len="med"/>
                    </a:lnB>
                    <a:solidFill>
                      <a:schemeClr val="tx1">
                        <a:lumMod val="40000"/>
                        <a:lumOff val="60000"/>
                      </a:schemeClr>
                    </a:solidFill>
                  </a:tcPr>
                </a:tc>
                <a:tc>
                  <a:txBody>
                    <a:bodyPr/>
                    <a:lstStyle/>
                    <a:p>
                      <a:pPr algn="ctr"/>
                      <a:endParaRPr lang="en-US" sz="1000" dirty="0"/>
                    </a:p>
                  </a:txBody>
                  <a:tcPr marL="68580" marR="68580" marT="34290" marB="34290" anchor="ctr">
                    <a:lnL w="28575" cap="flat" cmpd="sng" algn="ctr">
                      <a:solidFill>
                        <a:schemeClr val="bg2"/>
                      </a:solidFill>
                      <a:prstDash val="solid"/>
                      <a:round/>
                      <a:headEnd type="none" w="med" len="med"/>
                      <a:tailEnd type="none" w="med" len="med"/>
                    </a:lnL>
                    <a:lnR w="28575" cap="flat" cmpd="sng" algn="ctr">
                      <a:solidFill>
                        <a:schemeClr val="bg2"/>
                      </a:solidFill>
                      <a:prstDash val="solid"/>
                      <a:round/>
                      <a:headEnd type="none" w="med" len="med"/>
                      <a:tailEnd type="none" w="med" len="med"/>
                    </a:lnR>
                    <a:lnT w="28575" cap="flat" cmpd="sng" algn="ctr">
                      <a:solidFill>
                        <a:schemeClr val="bg2"/>
                      </a:solidFill>
                      <a:prstDash val="solid"/>
                      <a:round/>
                      <a:headEnd type="none" w="med" len="med"/>
                      <a:tailEnd type="none" w="med" len="med"/>
                    </a:lnT>
                    <a:lnB w="28575" cap="flat" cmpd="sng" algn="ctr">
                      <a:solidFill>
                        <a:schemeClr val="bg2"/>
                      </a:solidFill>
                      <a:prstDash val="solid"/>
                      <a:round/>
                      <a:headEnd type="none" w="med" len="med"/>
                      <a:tailEnd type="none" w="med" len="med"/>
                    </a:lnB>
                    <a:solidFill>
                      <a:schemeClr val="tx1">
                        <a:lumMod val="40000"/>
                        <a:lumOff val="60000"/>
                      </a:schemeClr>
                    </a:solidFill>
                  </a:tcPr>
                </a:tc>
              </a:tr>
              <a:tr h="355319">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1100" dirty="0" smtClean="0">
                          <a:solidFill>
                            <a:schemeClr val="bg2"/>
                          </a:solidFill>
                        </a:rPr>
                        <a:t>Task title</a:t>
                      </a:r>
                    </a:p>
                  </a:txBody>
                  <a:tcPr marL="68580" marR="68580" marT="34290" marB="34290" anchor="ctr">
                    <a:lnL w="28575" cap="flat" cmpd="sng" algn="ctr">
                      <a:solidFill>
                        <a:schemeClr val="bg2"/>
                      </a:solidFill>
                      <a:prstDash val="solid"/>
                      <a:round/>
                      <a:headEnd type="none" w="med" len="med"/>
                      <a:tailEnd type="none" w="med" len="med"/>
                    </a:lnL>
                    <a:lnR w="28575" cap="flat" cmpd="sng" algn="ctr">
                      <a:solidFill>
                        <a:schemeClr val="bg2"/>
                      </a:solidFill>
                      <a:prstDash val="solid"/>
                      <a:round/>
                      <a:headEnd type="none" w="med" len="med"/>
                      <a:tailEnd type="none" w="med" len="med"/>
                    </a:lnR>
                    <a:lnT w="28575" cap="flat" cmpd="sng" algn="ctr">
                      <a:solidFill>
                        <a:schemeClr val="bg2"/>
                      </a:solidFill>
                      <a:prstDash val="solid"/>
                      <a:round/>
                      <a:headEnd type="none" w="med" len="med"/>
                      <a:tailEnd type="none" w="med" len="med"/>
                    </a:lnT>
                    <a:lnB w="28575" cap="flat" cmpd="sng" algn="ctr">
                      <a:solidFill>
                        <a:schemeClr val="bg2"/>
                      </a:solidFill>
                      <a:prstDash val="solid"/>
                      <a:round/>
                      <a:headEnd type="none" w="med" len="med"/>
                      <a:tailEnd type="none" w="med" len="med"/>
                    </a:lnB>
                    <a:solidFill>
                      <a:schemeClr val="accent5"/>
                    </a:solidFill>
                  </a:tcPr>
                </a:tc>
                <a:tc>
                  <a:txBody>
                    <a:bodyPr/>
                    <a:lstStyle/>
                    <a:p>
                      <a:pPr algn="ctr"/>
                      <a:endParaRPr lang="en-US" sz="1000" dirty="0"/>
                    </a:p>
                  </a:txBody>
                  <a:tcPr marL="68580" marR="68580" marT="34290" marB="34290" anchor="ctr">
                    <a:lnL w="28575" cap="flat" cmpd="sng" algn="ctr">
                      <a:solidFill>
                        <a:schemeClr val="bg2"/>
                      </a:solidFill>
                      <a:prstDash val="solid"/>
                      <a:round/>
                      <a:headEnd type="none" w="med" len="med"/>
                      <a:tailEnd type="none" w="med" len="med"/>
                    </a:lnL>
                    <a:lnR w="28575" cap="flat" cmpd="sng" algn="ctr">
                      <a:solidFill>
                        <a:schemeClr val="bg2"/>
                      </a:solidFill>
                      <a:prstDash val="solid"/>
                      <a:round/>
                      <a:headEnd type="none" w="med" len="med"/>
                      <a:tailEnd type="none" w="med" len="med"/>
                    </a:lnR>
                    <a:lnT w="28575" cap="flat" cmpd="sng" algn="ctr">
                      <a:solidFill>
                        <a:schemeClr val="bg2"/>
                      </a:solidFill>
                      <a:prstDash val="solid"/>
                      <a:round/>
                      <a:headEnd type="none" w="med" len="med"/>
                      <a:tailEnd type="none" w="med" len="med"/>
                    </a:lnT>
                    <a:lnB w="28575" cap="flat" cmpd="sng" algn="ctr">
                      <a:solidFill>
                        <a:schemeClr val="bg2"/>
                      </a:solidFill>
                      <a:prstDash val="solid"/>
                      <a:round/>
                      <a:headEnd type="none" w="med" len="med"/>
                      <a:tailEnd type="none" w="med" len="med"/>
                    </a:lnB>
                    <a:solidFill>
                      <a:schemeClr val="tx1">
                        <a:lumMod val="60000"/>
                        <a:lumOff val="40000"/>
                      </a:schemeClr>
                    </a:solidFill>
                  </a:tcPr>
                </a:tc>
                <a:tc>
                  <a:txBody>
                    <a:bodyPr/>
                    <a:lstStyle/>
                    <a:p>
                      <a:pPr algn="ctr"/>
                      <a:endParaRPr lang="en-US" sz="1000" dirty="0"/>
                    </a:p>
                  </a:txBody>
                  <a:tcPr marL="68580" marR="68580" marT="34290" marB="34290" anchor="ctr">
                    <a:lnL w="28575" cap="flat" cmpd="sng" algn="ctr">
                      <a:solidFill>
                        <a:schemeClr val="bg2"/>
                      </a:solidFill>
                      <a:prstDash val="solid"/>
                      <a:round/>
                      <a:headEnd type="none" w="med" len="med"/>
                      <a:tailEnd type="none" w="med" len="med"/>
                    </a:lnL>
                    <a:lnR w="28575" cap="flat" cmpd="sng" algn="ctr">
                      <a:solidFill>
                        <a:schemeClr val="bg2"/>
                      </a:solidFill>
                      <a:prstDash val="solid"/>
                      <a:round/>
                      <a:headEnd type="none" w="med" len="med"/>
                      <a:tailEnd type="none" w="med" len="med"/>
                    </a:lnR>
                    <a:lnT w="28575" cap="flat" cmpd="sng" algn="ctr">
                      <a:solidFill>
                        <a:schemeClr val="bg2"/>
                      </a:solidFill>
                      <a:prstDash val="solid"/>
                      <a:round/>
                      <a:headEnd type="none" w="med" len="med"/>
                      <a:tailEnd type="none" w="med" len="med"/>
                    </a:lnT>
                    <a:lnB w="28575" cap="flat" cmpd="sng" algn="ctr">
                      <a:solidFill>
                        <a:schemeClr val="bg2"/>
                      </a:solidFill>
                      <a:prstDash val="solid"/>
                      <a:round/>
                      <a:headEnd type="none" w="med" len="med"/>
                      <a:tailEnd type="none" w="med" len="med"/>
                    </a:lnB>
                    <a:solidFill>
                      <a:schemeClr val="tx1">
                        <a:lumMod val="60000"/>
                        <a:lumOff val="40000"/>
                      </a:schemeClr>
                    </a:solidFill>
                  </a:tcPr>
                </a:tc>
                <a:tc>
                  <a:txBody>
                    <a:bodyPr/>
                    <a:lstStyle/>
                    <a:p>
                      <a:pPr algn="ctr"/>
                      <a:endParaRPr lang="en-US" sz="1000" dirty="0"/>
                    </a:p>
                  </a:txBody>
                  <a:tcPr marL="68580" marR="68580" marT="34290" marB="34290" anchor="ctr">
                    <a:lnL w="28575" cap="flat" cmpd="sng" algn="ctr">
                      <a:solidFill>
                        <a:schemeClr val="bg2"/>
                      </a:solidFill>
                      <a:prstDash val="solid"/>
                      <a:round/>
                      <a:headEnd type="none" w="med" len="med"/>
                      <a:tailEnd type="none" w="med" len="med"/>
                    </a:lnL>
                    <a:lnR w="28575" cap="flat" cmpd="sng" algn="ctr">
                      <a:solidFill>
                        <a:schemeClr val="bg2"/>
                      </a:solidFill>
                      <a:prstDash val="solid"/>
                      <a:round/>
                      <a:headEnd type="none" w="med" len="med"/>
                      <a:tailEnd type="none" w="med" len="med"/>
                    </a:lnR>
                    <a:lnT w="28575" cap="flat" cmpd="sng" algn="ctr">
                      <a:solidFill>
                        <a:schemeClr val="bg2"/>
                      </a:solidFill>
                      <a:prstDash val="solid"/>
                      <a:round/>
                      <a:headEnd type="none" w="med" len="med"/>
                      <a:tailEnd type="none" w="med" len="med"/>
                    </a:lnT>
                    <a:lnB w="28575" cap="flat" cmpd="sng" algn="ctr">
                      <a:solidFill>
                        <a:schemeClr val="bg2"/>
                      </a:solidFill>
                      <a:prstDash val="solid"/>
                      <a:round/>
                      <a:headEnd type="none" w="med" len="med"/>
                      <a:tailEnd type="none" w="med" len="med"/>
                    </a:lnB>
                    <a:solidFill>
                      <a:schemeClr val="tx1">
                        <a:lumMod val="60000"/>
                        <a:lumOff val="40000"/>
                      </a:schemeClr>
                    </a:solidFill>
                  </a:tcPr>
                </a:tc>
                <a:tc>
                  <a:txBody>
                    <a:bodyPr/>
                    <a:lstStyle/>
                    <a:p>
                      <a:pPr algn="ctr"/>
                      <a:endParaRPr lang="en-US" sz="1000" dirty="0"/>
                    </a:p>
                  </a:txBody>
                  <a:tcPr marL="68580" marR="68580" marT="34290" marB="34290" anchor="ctr">
                    <a:lnL w="28575" cap="flat" cmpd="sng" algn="ctr">
                      <a:solidFill>
                        <a:schemeClr val="bg2"/>
                      </a:solidFill>
                      <a:prstDash val="solid"/>
                      <a:round/>
                      <a:headEnd type="none" w="med" len="med"/>
                      <a:tailEnd type="none" w="med" len="med"/>
                    </a:lnL>
                    <a:lnR w="28575" cap="flat" cmpd="sng" algn="ctr">
                      <a:solidFill>
                        <a:schemeClr val="bg2"/>
                      </a:solidFill>
                      <a:prstDash val="solid"/>
                      <a:round/>
                      <a:headEnd type="none" w="med" len="med"/>
                      <a:tailEnd type="none" w="med" len="med"/>
                    </a:lnR>
                    <a:lnT w="28575" cap="flat" cmpd="sng" algn="ctr">
                      <a:solidFill>
                        <a:schemeClr val="bg2"/>
                      </a:solidFill>
                      <a:prstDash val="solid"/>
                      <a:round/>
                      <a:headEnd type="none" w="med" len="med"/>
                      <a:tailEnd type="none" w="med" len="med"/>
                    </a:lnT>
                    <a:lnB w="28575" cap="flat" cmpd="sng" algn="ctr">
                      <a:solidFill>
                        <a:schemeClr val="bg2"/>
                      </a:solidFill>
                      <a:prstDash val="solid"/>
                      <a:round/>
                      <a:headEnd type="none" w="med" len="med"/>
                      <a:tailEnd type="none" w="med" len="med"/>
                    </a:lnB>
                    <a:solidFill>
                      <a:schemeClr val="tx1">
                        <a:lumMod val="60000"/>
                        <a:lumOff val="40000"/>
                      </a:schemeClr>
                    </a:solidFill>
                  </a:tcPr>
                </a:tc>
                <a:tc>
                  <a:txBody>
                    <a:bodyPr/>
                    <a:lstStyle/>
                    <a:p>
                      <a:pPr algn="ctr"/>
                      <a:endParaRPr lang="en-US" sz="1000" dirty="0"/>
                    </a:p>
                  </a:txBody>
                  <a:tcPr marL="68580" marR="68580" marT="34290" marB="34290" anchor="ctr">
                    <a:lnL w="28575" cap="flat" cmpd="sng" algn="ctr">
                      <a:solidFill>
                        <a:schemeClr val="bg2"/>
                      </a:solidFill>
                      <a:prstDash val="solid"/>
                      <a:round/>
                      <a:headEnd type="none" w="med" len="med"/>
                      <a:tailEnd type="none" w="med" len="med"/>
                    </a:lnL>
                    <a:lnR w="28575" cap="flat" cmpd="sng" algn="ctr">
                      <a:solidFill>
                        <a:schemeClr val="bg2"/>
                      </a:solidFill>
                      <a:prstDash val="solid"/>
                      <a:round/>
                      <a:headEnd type="none" w="med" len="med"/>
                      <a:tailEnd type="none" w="med" len="med"/>
                    </a:lnR>
                    <a:lnT w="28575" cap="flat" cmpd="sng" algn="ctr">
                      <a:solidFill>
                        <a:schemeClr val="bg2"/>
                      </a:solidFill>
                      <a:prstDash val="solid"/>
                      <a:round/>
                      <a:headEnd type="none" w="med" len="med"/>
                      <a:tailEnd type="none" w="med" len="med"/>
                    </a:lnT>
                    <a:lnB w="28575" cap="flat" cmpd="sng" algn="ctr">
                      <a:solidFill>
                        <a:schemeClr val="bg2"/>
                      </a:solidFill>
                      <a:prstDash val="solid"/>
                      <a:round/>
                      <a:headEnd type="none" w="med" len="med"/>
                      <a:tailEnd type="none" w="med" len="med"/>
                    </a:lnB>
                    <a:solidFill>
                      <a:schemeClr val="tx1">
                        <a:lumMod val="60000"/>
                        <a:lumOff val="40000"/>
                      </a:schemeClr>
                    </a:solidFill>
                  </a:tcPr>
                </a:tc>
                <a:tc>
                  <a:txBody>
                    <a:bodyPr/>
                    <a:lstStyle/>
                    <a:p>
                      <a:pPr algn="ctr"/>
                      <a:endParaRPr lang="en-US" sz="1000" dirty="0"/>
                    </a:p>
                  </a:txBody>
                  <a:tcPr marL="68580" marR="68580" marT="34290" marB="34290" anchor="ctr">
                    <a:lnL w="28575" cap="flat" cmpd="sng" algn="ctr">
                      <a:solidFill>
                        <a:schemeClr val="bg2"/>
                      </a:solidFill>
                      <a:prstDash val="solid"/>
                      <a:round/>
                      <a:headEnd type="none" w="med" len="med"/>
                      <a:tailEnd type="none" w="med" len="med"/>
                    </a:lnL>
                    <a:lnR w="28575" cap="flat" cmpd="sng" algn="ctr">
                      <a:solidFill>
                        <a:schemeClr val="bg2"/>
                      </a:solidFill>
                      <a:prstDash val="solid"/>
                      <a:round/>
                      <a:headEnd type="none" w="med" len="med"/>
                      <a:tailEnd type="none" w="med" len="med"/>
                    </a:lnR>
                    <a:lnT w="28575" cap="flat" cmpd="sng" algn="ctr">
                      <a:solidFill>
                        <a:schemeClr val="bg2"/>
                      </a:solidFill>
                      <a:prstDash val="solid"/>
                      <a:round/>
                      <a:headEnd type="none" w="med" len="med"/>
                      <a:tailEnd type="none" w="med" len="med"/>
                    </a:lnT>
                    <a:lnB w="28575" cap="flat" cmpd="sng" algn="ctr">
                      <a:solidFill>
                        <a:schemeClr val="bg2"/>
                      </a:solidFill>
                      <a:prstDash val="solid"/>
                      <a:round/>
                      <a:headEnd type="none" w="med" len="med"/>
                      <a:tailEnd type="none" w="med" len="med"/>
                    </a:lnB>
                    <a:solidFill>
                      <a:schemeClr val="tx1">
                        <a:lumMod val="60000"/>
                        <a:lumOff val="40000"/>
                      </a:schemeClr>
                    </a:solidFill>
                  </a:tcPr>
                </a:tc>
                <a:tc>
                  <a:txBody>
                    <a:bodyPr/>
                    <a:lstStyle/>
                    <a:p>
                      <a:pPr algn="ctr"/>
                      <a:endParaRPr lang="en-US" sz="1000" dirty="0"/>
                    </a:p>
                  </a:txBody>
                  <a:tcPr marL="68580" marR="68580" marT="34290" marB="34290" anchor="ctr">
                    <a:lnL w="28575" cap="flat" cmpd="sng" algn="ctr">
                      <a:solidFill>
                        <a:schemeClr val="bg2"/>
                      </a:solidFill>
                      <a:prstDash val="solid"/>
                      <a:round/>
                      <a:headEnd type="none" w="med" len="med"/>
                      <a:tailEnd type="none" w="med" len="med"/>
                    </a:lnL>
                    <a:lnR w="28575" cap="flat" cmpd="sng" algn="ctr">
                      <a:solidFill>
                        <a:schemeClr val="bg2"/>
                      </a:solidFill>
                      <a:prstDash val="solid"/>
                      <a:round/>
                      <a:headEnd type="none" w="med" len="med"/>
                      <a:tailEnd type="none" w="med" len="med"/>
                    </a:lnR>
                    <a:lnT w="28575" cap="flat" cmpd="sng" algn="ctr">
                      <a:solidFill>
                        <a:schemeClr val="bg2"/>
                      </a:solidFill>
                      <a:prstDash val="solid"/>
                      <a:round/>
                      <a:headEnd type="none" w="med" len="med"/>
                      <a:tailEnd type="none" w="med" len="med"/>
                    </a:lnT>
                    <a:lnB w="28575" cap="flat" cmpd="sng" algn="ctr">
                      <a:solidFill>
                        <a:schemeClr val="bg2"/>
                      </a:solidFill>
                      <a:prstDash val="solid"/>
                      <a:round/>
                      <a:headEnd type="none" w="med" len="med"/>
                      <a:tailEnd type="none" w="med" len="med"/>
                    </a:lnB>
                    <a:solidFill>
                      <a:schemeClr val="tx1">
                        <a:lumMod val="60000"/>
                        <a:lumOff val="40000"/>
                      </a:schemeClr>
                    </a:solidFill>
                  </a:tcPr>
                </a:tc>
                <a:tc>
                  <a:txBody>
                    <a:bodyPr/>
                    <a:lstStyle/>
                    <a:p>
                      <a:pPr algn="ctr"/>
                      <a:endParaRPr lang="en-US" sz="1000" dirty="0"/>
                    </a:p>
                  </a:txBody>
                  <a:tcPr marL="68580" marR="68580" marT="34290" marB="34290" anchor="ctr">
                    <a:lnL w="28575" cap="flat" cmpd="sng" algn="ctr">
                      <a:solidFill>
                        <a:schemeClr val="bg2"/>
                      </a:solidFill>
                      <a:prstDash val="solid"/>
                      <a:round/>
                      <a:headEnd type="none" w="med" len="med"/>
                      <a:tailEnd type="none" w="med" len="med"/>
                    </a:lnL>
                    <a:lnR w="28575" cap="flat" cmpd="sng" algn="ctr">
                      <a:solidFill>
                        <a:schemeClr val="bg2"/>
                      </a:solidFill>
                      <a:prstDash val="solid"/>
                      <a:round/>
                      <a:headEnd type="none" w="med" len="med"/>
                      <a:tailEnd type="none" w="med" len="med"/>
                    </a:lnR>
                    <a:lnT w="28575" cap="flat" cmpd="sng" algn="ctr">
                      <a:solidFill>
                        <a:schemeClr val="bg2"/>
                      </a:solidFill>
                      <a:prstDash val="solid"/>
                      <a:round/>
                      <a:headEnd type="none" w="med" len="med"/>
                      <a:tailEnd type="none" w="med" len="med"/>
                    </a:lnT>
                    <a:lnB w="28575" cap="flat" cmpd="sng" algn="ctr">
                      <a:solidFill>
                        <a:schemeClr val="bg2"/>
                      </a:solidFill>
                      <a:prstDash val="solid"/>
                      <a:round/>
                      <a:headEnd type="none" w="med" len="med"/>
                      <a:tailEnd type="none" w="med" len="med"/>
                    </a:lnB>
                    <a:solidFill>
                      <a:schemeClr val="tx1">
                        <a:lumMod val="60000"/>
                        <a:lumOff val="40000"/>
                      </a:schemeClr>
                    </a:solidFill>
                  </a:tcPr>
                </a:tc>
                <a:tc>
                  <a:txBody>
                    <a:bodyPr/>
                    <a:lstStyle/>
                    <a:p>
                      <a:pPr algn="ctr"/>
                      <a:endParaRPr lang="en-US" sz="1000" dirty="0"/>
                    </a:p>
                  </a:txBody>
                  <a:tcPr marL="68580" marR="68580" marT="34290" marB="34290" anchor="ctr">
                    <a:lnL w="28575" cap="flat" cmpd="sng" algn="ctr">
                      <a:solidFill>
                        <a:schemeClr val="bg2"/>
                      </a:solidFill>
                      <a:prstDash val="solid"/>
                      <a:round/>
                      <a:headEnd type="none" w="med" len="med"/>
                      <a:tailEnd type="none" w="med" len="med"/>
                    </a:lnL>
                    <a:lnR w="28575" cap="flat" cmpd="sng" algn="ctr">
                      <a:solidFill>
                        <a:schemeClr val="bg2"/>
                      </a:solidFill>
                      <a:prstDash val="solid"/>
                      <a:round/>
                      <a:headEnd type="none" w="med" len="med"/>
                      <a:tailEnd type="none" w="med" len="med"/>
                    </a:lnR>
                    <a:lnT w="28575" cap="flat" cmpd="sng" algn="ctr">
                      <a:solidFill>
                        <a:schemeClr val="bg2"/>
                      </a:solidFill>
                      <a:prstDash val="solid"/>
                      <a:round/>
                      <a:headEnd type="none" w="med" len="med"/>
                      <a:tailEnd type="none" w="med" len="med"/>
                    </a:lnT>
                    <a:lnB w="28575" cap="flat" cmpd="sng" algn="ctr">
                      <a:solidFill>
                        <a:schemeClr val="bg2"/>
                      </a:solidFill>
                      <a:prstDash val="solid"/>
                      <a:round/>
                      <a:headEnd type="none" w="med" len="med"/>
                      <a:tailEnd type="none" w="med" len="med"/>
                    </a:lnB>
                    <a:solidFill>
                      <a:schemeClr val="tx1">
                        <a:lumMod val="60000"/>
                        <a:lumOff val="40000"/>
                      </a:schemeClr>
                    </a:solidFill>
                  </a:tcPr>
                </a:tc>
                <a:tc>
                  <a:txBody>
                    <a:bodyPr/>
                    <a:lstStyle/>
                    <a:p>
                      <a:pPr algn="ctr"/>
                      <a:endParaRPr lang="en-US" sz="1000" dirty="0"/>
                    </a:p>
                  </a:txBody>
                  <a:tcPr marL="68580" marR="68580" marT="34290" marB="34290" anchor="ctr">
                    <a:lnL w="28575" cap="flat" cmpd="sng" algn="ctr">
                      <a:solidFill>
                        <a:schemeClr val="bg2"/>
                      </a:solidFill>
                      <a:prstDash val="solid"/>
                      <a:round/>
                      <a:headEnd type="none" w="med" len="med"/>
                      <a:tailEnd type="none" w="med" len="med"/>
                    </a:lnL>
                    <a:lnR w="28575" cap="flat" cmpd="sng" algn="ctr">
                      <a:solidFill>
                        <a:schemeClr val="bg2"/>
                      </a:solidFill>
                      <a:prstDash val="solid"/>
                      <a:round/>
                      <a:headEnd type="none" w="med" len="med"/>
                      <a:tailEnd type="none" w="med" len="med"/>
                    </a:lnR>
                    <a:lnT w="28575" cap="flat" cmpd="sng" algn="ctr">
                      <a:solidFill>
                        <a:schemeClr val="bg2"/>
                      </a:solidFill>
                      <a:prstDash val="solid"/>
                      <a:round/>
                      <a:headEnd type="none" w="med" len="med"/>
                      <a:tailEnd type="none" w="med" len="med"/>
                    </a:lnT>
                    <a:lnB w="28575" cap="flat" cmpd="sng" algn="ctr">
                      <a:solidFill>
                        <a:schemeClr val="bg2"/>
                      </a:solidFill>
                      <a:prstDash val="solid"/>
                      <a:round/>
                      <a:headEnd type="none" w="med" len="med"/>
                      <a:tailEnd type="none" w="med" len="med"/>
                    </a:lnB>
                    <a:solidFill>
                      <a:schemeClr val="tx1">
                        <a:lumMod val="60000"/>
                        <a:lumOff val="40000"/>
                      </a:schemeClr>
                    </a:solidFill>
                  </a:tcPr>
                </a:tc>
                <a:tc>
                  <a:txBody>
                    <a:bodyPr/>
                    <a:lstStyle/>
                    <a:p>
                      <a:pPr algn="ctr"/>
                      <a:endParaRPr lang="en-US" sz="1000" dirty="0"/>
                    </a:p>
                  </a:txBody>
                  <a:tcPr marL="68580" marR="68580" marT="34290" marB="34290" anchor="ctr">
                    <a:lnL w="28575" cap="flat" cmpd="sng" algn="ctr">
                      <a:solidFill>
                        <a:schemeClr val="bg2"/>
                      </a:solidFill>
                      <a:prstDash val="solid"/>
                      <a:round/>
                      <a:headEnd type="none" w="med" len="med"/>
                      <a:tailEnd type="none" w="med" len="med"/>
                    </a:lnL>
                    <a:lnR w="28575" cap="flat" cmpd="sng" algn="ctr">
                      <a:solidFill>
                        <a:schemeClr val="bg2"/>
                      </a:solidFill>
                      <a:prstDash val="solid"/>
                      <a:round/>
                      <a:headEnd type="none" w="med" len="med"/>
                      <a:tailEnd type="none" w="med" len="med"/>
                    </a:lnR>
                    <a:lnT w="28575" cap="flat" cmpd="sng" algn="ctr">
                      <a:solidFill>
                        <a:schemeClr val="bg2"/>
                      </a:solidFill>
                      <a:prstDash val="solid"/>
                      <a:round/>
                      <a:headEnd type="none" w="med" len="med"/>
                      <a:tailEnd type="none" w="med" len="med"/>
                    </a:lnT>
                    <a:lnB w="28575" cap="flat" cmpd="sng" algn="ctr">
                      <a:solidFill>
                        <a:schemeClr val="bg2"/>
                      </a:solidFill>
                      <a:prstDash val="solid"/>
                      <a:round/>
                      <a:headEnd type="none" w="med" len="med"/>
                      <a:tailEnd type="none" w="med" len="med"/>
                    </a:lnB>
                    <a:solidFill>
                      <a:schemeClr val="tx1">
                        <a:lumMod val="60000"/>
                        <a:lumOff val="40000"/>
                      </a:schemeClr>
                    </a:solidFill>
                  </a:tcPr>
                </a:tc>
                <a:tc>
                  <a:txBody>
                    <a:bodyPr/>
                    <a:lstStyle/>
                    <a:p>
                      <a:pPr algn="ctr"/>
                      <a:endParaRPr lang="en-US" sz="1000" dirty="0"/>
                    </a:p>
                  </a:txBody>
                  <a:tcPr marL="68580" marR="68580" marT="34290" marB="34290" anchor="ctr">
                    <a:lnL w="28575" cap="flat" cmpd="sng" algn="ctr">
                      <a:solidFill>
                        <a:schemeClr val="bg2"/>
                      </a:solidFill>
                      <a:prstDash val="solid"/>
                      <a:round/>
                      <a:headEnd type="none" w="med" len="med"/>
                      <a:tailEnd type="none" w="med" len="med"/>
                    </a:lnL>
                    <a:lnR w="28575" cap="flat" cmpd="sng" algn="ctr">
                      <a:solidFill>
                        <a:schemeClr val="bg2"/>
                      </a:solidFill>
                      <a:prstDash val="solid"/>
                      <a:round/>
                      <a:headEnd type="none" w="med" len="med"/>
                      <a:tailEnd type="none" w="med" len="med"/>
                    </a:lnR>
                    <a:lnT w="28575" cap="flat" cmpd="sng" algn="ctr">
                      <a:solidFill>
                        <a:schemeClr val="bg2"/>
                      </a:solidFill>
                      <a:prstDash val="solid"/>
                      <a:round/>
                      <a:headEnd type="none" w="med" len="med"/>
                      <a:tailEnd type="none" w="med" len="med"/>
                    </a:lnT>
                    <a:lnB w="28575" cap="flat" cmpd="sng" algn="ctr">
                      <a:solidFill>
                        <a:schemeClr val="bg2"/>
                      </a:solidFill>
                      <a:prstDash val="solid"/>
                      <a:round/>
                      <a:headEnd type="none" w="med" len="med"/>
                      <a:tailEnd type="none" w="med" len="med"/>
                    </a:lnB>
                    <a:solidFill>
                      <a:schemeClr val="tx1">
                        <a:lumMod val="60000"/>
                        <a:lumOff val="40000"/>
                      </a:schemeClr>
                    </a:solidFill>
                  </a:tcPr>
                </a:tc>
              </a:tr>
              <a:tr h="355319">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1100" dirty="0" smtClean="0">
                          <a:solidFill>
                            <a:schemeClr val="bg2"/>
                          </a:solidFill>
                        </a:rPr>
                        <a:t>Task title</a:t>
                      </a:r>
                    </a:p>
                  </a:txBody>
                  <a:tcPr marL="68580" marR="68580" marT="34290" marB="34290" anchor="ctr">
                    <a:lnL w="28575" cap="flat" cmpd="sng" algn="ctr">
                      <a:solidFill>
                        <a:schemeClr val="bg2"/>
                      </a:solidFill>
                      <a:prstDash val="solid"/>
                      <a:round/>
                      <a:headEnd type="none" w="med" len="med"/>
                      <a:tailEnd type="none" w="med" len="med"/>
                    </a:lnL>
                    <a:lnR w="28575" cap="flat" cmpd="sng" algn="ctr">
                      <a:solidFill>
                        <a:schemeClr val="bg2"/>
                      </a:solidFill>
                      <a:prstDash val="solid"/>
                      <a:round/>
                      <a:headEnd type="none" w="med" len="med"/>
                      <a:tailEnd type="none" w="med" len="med"/>
                    </a:lnR>
                    <a:lnT w="28575" cap="flat" cmpd="sng" algn="ctr">
                      <a:solidFill>
                        <a:schemeClr val="bg2"/>
                      </a:solidFill>
                      <a:prstDash val="solid"/>
                      <a:round/>
                      <a:headEnd type="none" w="med" len="med"/>
                      <a:tailEnd type="none" w="med" len="med"/>
                    </a:lnT>
                    <a:lnB w="28575" cap="flat" cmpd="sng" algn="ctr">
                      <a:solidFill>
                        <a:schemeClr val="bg2"/>
                      </a:solidFill>
                      <a:prstDash val="solid"/>
                      <a:round/>
                      <a:headEnd type="none" w="med" len="med"/>
                      <a:tailEnd type="none" w="med" len="med"/>
                    </a:lnB>
                    <a:solidFill>
                      <a:schemeClr val="accent5"/>
                    </a:solidFill>
                  </a:tcPr>
                </a:tc>
                <a:tc>
                  <a:txBody>
                    <a:bodyPr/>
                    <a:lstStyle/>
                    <a:p>
                      <a:pPr algn="ctr"/>
                      <a:endParaRPr lang="en-US" sz="1000" dirty="0"/>
                    </a:p>
                  </a:txBody>
                  <a:tcPr marL="68580" marR="68580" marT="34290" marB="34290" anchor="ctr">
                    <a:lnL w="28575" cap="flat" cmpd="sng" algn="ctr">
                      <a:solidFill>
                        <a:schemeClr val="bg2"/>
                      </a:solidFill>
                      <a:prstDash val="solid"/>
                      <a:round/>
                      <a:headEnd type="none" w="med" len="med"/>
                      <a:tailEnd type="none" w="med" len="med"/>
                    </a:lnL>
                    <a:lnR w="28575" cap="flat" cmpd="sng" algn="ctr">
                      <a:solidFill>
                        <a:schemeClr val="bg2"/>
                      </a:solidFill>
                      <a:prstDash val="solid"/>
                      <a:round/>
                      <a:headEnd type="none" w="med" len="med"/>
                      <a:tailEnd type="none" w="med" len="med"/>
                    </a:lnR>
                    <a:lnT w="28575" cap="flat" cmpd="sng" algn="ctr">
                      <a:solidFill>
                        <a:schemeClr val="bg2"/>
                      </a:solidFill>
                      <a:prstDash val="solid"/>
                      <a:round/>
                      <a:headEnd type="none" w="med" len="med"/>
                      <a:tailEnd type="none" w="med" len="med"/>
                    </a:lnT>
                    <a:lnB w="28575" cap="flat" cmpd="sng" algn="ctr">
                      <a:solidFill>
                        <a:schemeClr val="bg2"/>
                      </a:solidFill>
                      <a:prstDash val="solid"/>
                      <a:round/>
                      <a:headEnd type="none" w="med" len="med"/>
                      <a:tailEnd type="none" w="med" len="med"/>
                    </a:lnB>
                    <a:solidFill>
                      <a:schemeClr val="tx1">
                        <a:lumMod val="40000"/>
                        <a:lumOff val="60000"/>
                      </a:schemeClr>
                    </a:solidFill>
                  </a:tcPr>
                </a:tc>
                <a:tc>
                  <a:txBody>
                    <a:bodyPr/>
                    <a:lstStyle/>
                    <a:p>
                      <a:pPr algn="ctr"/>
                      <a:endParaRPr lang="en-US" sz="1000" dirty="0"/>
                    </a:p>
                  </a:txBody>
                  <a:tcPr marL="68580" marR="68580" marT="34290" marB="34290" anchor="ctr">
                    <a:lnL w="28575" cap="flat" cmpd="sng" algn="ctr">
                      <a:solidFill>
                        <a:schemeClr val="bg2"/>
                      </a:solidFill>
                      <a:prstDash val="solid"/>
                      <a:round/>
                      <a:headEnd type="none" w="med" len="med"/>
                      <a:tailEnd type="none" w="med" len="med"/>
                    </a:lnL>
                    <a:lnR w="28575" cap="flat" cmpd="sng" algn="ctr">
                      <a:solidFill>
                        <a:schemeClr val="bg2"/>
                      </a:solidFill>
                      <a:prstDash val="solid"/>
                      <a:round/>
                      <a:headEnd type="none" w="med" len="med"/>
                      <a:tailEnd type="none" w="med" len="med"/>
                    </a:lnR>
                    <a:lnT w="28575" cap="flat" cmpd="sng" algn="ctr">
                      <a:solidFill>
                        <a:schemeClr val="bg2"/>
                      </a:solidFill>
                      <a:prstDash val="solid"/>
                      <a:round/>
                      <a:headEnd type="none" w="med" len="med"/>
                      <a:tailEnd type="none" w="med" len="med"/>
                    </a:lnT>
                    <a:lnB w="28575" cap="flat" cmpd="sng" algn="ctr">
                      <a:solidFill>
                        <a:schemeClr val="bg2"/>
                      </a:solidFill>
                      <a:prstDash val="solid"/>
                      <a:round/>
                      <a:headEnd type="none" w="med" len="med"/>
                      <a:tailEnd type="none" w="med" len="med"/>
                    </a:lnB>
                    <a:solidFill>
                      <a:schemeClr val="tx1">
                        <a:lumMod val="40000"/>
                        <a:lumOff val="60000"/>
                      </a:schemeClr>
                    </a:solidFill>
                  </a:tcPr>
                </a:tc>
                <a:tc>
                  <a:txBody>
                    <a:bodyPr/>
                    <a:lstStyle/>
                    <a:p>
                      <a:pPr algn="ctr"/>
                      <a:endParaRPr lang="en-US" sz="1000" dirty="0"/>
                    </a:p>
                  </a:txBody>
                  <a:tcPr marL="68580" marR="68580" marT="34290" marB="34290" anchor="ctr">
                    <a:lnL w="28575" cap="flat" cmpd="sng" algn="ctr">
                      <a:solidFill>
                        <a:schemeClr val="bg2"/>
                      </a:solidFill>
                      <a:prstDash val="solid"/>
                      <a:round/>
                      <a:headEnd type="none" w="med" len="med"/>
                      <a:tailEnd type="none" w="med" len="med"/>
                    </a:lnL>
                    <a:lnR w="28575" cap="flat" cmpd="sng" algn="ctr">
                      <a:solidFill>
                        <a:schemeClr val="bg2"/>
                      </a:solidFill>
                      <a:prstDash val="solid"/>
                      <a:round/>
                      <a:headEnd type="none" w="med" len="med"/>
                      <a:tailEnd type="none" w="med" len="med"/>
                    </a:lnR>
                    <a:lnT w="28575" cap="flat" cmpd="sng" algn="ctr">
                      <a:solidFill>
                        <a:schemeClr val="bg2"/>
                      </a:solidFill>
                      <a:prstDash val="solid"/>
                      <a:round/>
                      <a:headEnd type="none" w="med" len="med"/>
                      <a:tailEnd type="none" w="med" len="med"/>
                    </a:lnT>
                    <a:lnB w="28575" cap="flat" cmpd="sng" algn="ctr">
                      <a:solidFill>
                        <a:schemeClr val="bg2"/>
                      </a:solidFill>
                      <a:prstDash val="solid"/>
                      <a:round/>
                      <a:headEnd type="none" w="med" len="med"/>
                      <a:tailEnd type="none" w="med" len="med"/>
                    </a:lnB>
                    <a:solidFill>
                      <a:schemeClr val="tx1">
                        <a:lumMod val="40000"/>
                        <a:lumOff val="60000"/>
                      </a:schemeClr>
                    </a:solidFill>
                  </a:tcPr>
                </a:tc>
                <a:tc>
                  <a:txBody>
                    <a:bodyPr/>
                    <a:lstStyle/>
                    <a:p>
                      <a:pPr algn="ctr"/>
                      <a:endParaRPr lang="en-US" sz="1000" dirty="0"/>
                    </a:p>
                  </a:txBody>
                  <a:tcPr marL="68580" marR="68580" marT="34290" marB="34290" anchor="ctr">
                    <a:lnL w="28575" cap="flat" cmpd="sng" algn="ctr">
                      <a:solidFill>
                        <a:schemeClr val="bg2"/>
                      </a:solidFill>
                      <a:prstDash val="solid"/>
                      <a:round/>
                      <a:headEnd type="none" w="med" len="med"/>
                      <a:tailEnd type="none" w="med" len="med"/>
                    </a:lnL>
                    <a:lnR w="28575" cap="flat" cmpd="sng" algn="ctr">
                      <a:solidFill>
                        <a:schemeClr val="bg2"/>
                      </a:solidFill>
                      <a:prstDash val="solid"/>
                      <a:round/>
                      <a:headEnd type="none" w="med" len="med"/>
                      <a:tailEnd type="none" w="med" len="med"/>
                    </a:lnR>
                    <a:lnT w="28575" cap="flat" cmpd="sng" algn="ctr">
                      <a:solidFill>
                        <a:schemeClr val="bg2"/>
                      </a:solidFill>
                      <a:prstDash val="solid"/>
                      <a:round/>
                      <a:headEnd type="none" w="med" len="med"/>
                      <a:tailEnd type="none" w="med" len="med"/>
                    </a:lnT>
                    <a:lnB w="28575" cap="flat" cmpd="sng" algn="ctr">
                      <a:solidFill>
                        <a:schemeClr val="bg2"/>
                      </a:solidFill>
                      <a:prstDash val="solid"/>
                      <a:round/>
                      <a:headEnd type="none" w="med" len="med"/>
                      <a:tailEnd type="none" w="med" len="med"/>
                    </a:lnB>
                    <a:solidFill>
                      <a:schemeClr val="tx1">
                        <a:lumMod val="40000"/>
                        <a:lumOff val="60000"/>
                      </a:schemeClr>
                    </a:solidFill>
                  </a:tcPr>
                </a:tc>
                <a:tc>
                  <a:txBody>
                    <a:bodyPr/>
                    <a:lstStyle/>
                    <a:p>
                      <a:pPr algn="ctr"/>
                      <a:endParaRPr lang="en-US" sz="1000" dirty="0"/>
                    </a:p>
                  </a:txBody>
                  <a:tcPr marL="68580" marR="68580" marT="34290" marB="34290" anchor="ctr">
                    <a:lnL w="28575" cap="flat" cmpd="sng" algn="ctr">
                      <a:solidFill>
                        <a:schemeClr val="bg2"/>
                      </a:solidFill>
                      <a:prstDash val="solid"/>
                      <a:round/>
                      <a:headEnd type="none" w="med" len="med"/>
                      <a:tailEnd type="none" w="med" len="med"/>
                    </a:lnL>
                    <a:lnR w="28575" cap="flat" cmpd="sng" algn="ctr">
                      <a:solidFill>
                        <a:schemeClr val="bg2"/>
                      </a:solidFill>
                      <a:prstDash val="solid"/>
                      <a:round/>
                      <a:headEnd type="none" w="med" len="med"/>
                      <a:tailEnd type="none" w="med" len="med"/>
                    </a:lnR>
                    <a:lnT w="28575" cap="flat" cmpd="sng" algn="ctr">
                      <a:solidFill>
                        <a:schemeClr val="bg2"/>
                      </a:solidFill>
                      <a:prstDash val="solid"/>
                      <a:round/>
                      <a:headEnd type="none" w="med" len="med"/>
                      <a:tailEnd type="none" w="med" len="med"/>
                    </a:lnT>
                    <a:lnB w="28575" cap="flat" cmpd="sng" algn="ctr">
                      <a:solidFill>
                        <a:schemeClr val="bg2"/>
                      </a:solidFill>
                      <a:prstDash val="solid"/>
                      <a:round/>
                      <a:headEnd type="none" w="med" len="med"/>
                      <a:tailEnd type="none" w="med" len="med"/>
                    </a:lnB>
                    <a:solidFill>
                      <a:schemeClr val="tx1">
                        <a:lumMod val="40000"/>
                        <a:lumOff val="60000"/>
                      </a:schemeClr>
                    </a:solidFill>
                  </a:tcPr>
                </a:tc>
                <a:tc>
                  <a:txBody>
                    <a:bodyPr/>
                    <a:lstStyle/>
                    <a:p>
                      <a:pPr algn="ctr"/>
                      <a:endParaRPr lang="en-US" sz="1000" dirty="0"/>
                    </a:p>
                  </a:txBody>
                  <a:tcPr marL="68580" marR="68580" marT="34290" marB="34290" anchor="ctr">
                    <a:lnL w="28575" cap="flat" cmpd="sng" algn="ctr">
                      <a:solidFill>
                        <a:schemeClr val="bg2"/>
                      </a:solidFill>
                      <a:prstDash val="solid"/>
                      <a:round/>
                      <a:headEnd type="none" w="med" len="med"/>
                      <a:tailEnd type="none" w="med" len="med"/>
                    </a:lnL>
                    <a:lnR w="28575" cap="flat" cmpd="sng" algn="ctr">
                      <a:solidFill>
                        <a:schemeClr val="bg2"/>
                      </a:solidFill>
                      <a:prstDash val="solid"/>
                      <a:round/>
                      <a:headEnd type="none" w="med" len="med"/>
                      <a:tailEnd type="none" w="med" len="med"/>
                    </a:lnR>
                    <a:lnT w="28575" cap="flat" cmpd="sng" algn="ctr">
                      <a:solidFill>
                        <a:schemeClr val="bg2"/>
                      </a:solidFill>
                      <a:prstDash val="solid"/>
                      <a:round/>
                      <a:headEnd type="none" w="med" len="med"/>
                      <a:tailEnd type="none" w="med" len="med"/>
                    </a:lnT>
                    <a:lnB w="28575" cap="flat" cmpd="sng" algn="ctr">
                      <a:solidFill>
                        <a:schemeClr val="bg2"/>
                      </a:solidFill>
                      <a:prstDash val="solid"/>
                      <a:round/>
                      <a:headEnd type="none" w="med" len="med"/>
                      <a:tailEnd type="none" w="med" len="med"/>
                    </a:lnB>
                    <a:solidFill>
                      <a:schemeClr val="tx1">
                        <a:lumMod val="40000"/>
                        <a:lumOff val="60000"/>
                      </a:schemeClr>
                    </a:solidFill>
                  </a:tcPr>
                </a:tc>
                <a:tc>
                  <a:txBody>
                    <a:bodyPr/>
                    <a:lstStyle/>
                    <a:p>
                      <a:pPr algn="ctr"/>
                      <a:endParaRPr lang="en-US" sz="1000" dirty="0"/>
                    </a:p>
                  </a:txBody>
                  <a:tcPr marL="68580" marR="68580" marT="34290" marB="34290" anchor="ctr">
                    <a:lnL w="28575" cap="flat" cmpd="sng" algn="ctr">
                      <a:solidFill>
                        <a:schemeClr val="bg2"/>
                      </a:solidFill>
                      <a:prstDash val="solid"/>
                      <a:round/>
                      <a:headEnd type="none" w="med" len="med"/>
                      <a:tailEnd type="none" w="med" len="med"/>
                    </a:lnL>
                    <a:lnR w="28575" cap="flat" cmpd="sng" algn="ctr">
                      <a:solidFill>
                        <a:schemeClr val="bg2"/>
                      </a:solidFill>
                      <a:prstDash val="solid"/>
                      <a:round/>
                      <a:headEnd type="none" w="med" len="med"/>
                      <a:tailEnd type="none" w="med" len="med"/>
                    </a:lnR>
                    <a:lnT w="28575" cap="flat" cmpd="sng" algn="ctr">
                      <a:solidFill>
                        <a:schemeClr val="bg2"/>
                      </a:solidFill>
                      <a:prstDash val="solid"/>
                      <a:round/>
                      <a:headEnd type="none" w="med" len="med"/>
                      <a:tailEnd type="none" w="med" len="med"/>
                    </a:lnT>
                    <a:lnB w="28575" cap="flat" cmpd="sng" algn="ctr">
                      <a:solidFill>
                        <a:schemeClr val="bg2"/>
                      </a:solidFill>
                      <a:prstDash val="solid"/>
                      <a:round/>
                      <a:headEnd type="none" w="med" len="med"/>
                      <a:tailEnd type="none" w="med" len="med"/>
                    </a:lnB>
                    <a:solidFill>
                      <a:schemeClr val="tx1">
                        <a:lumMod val="40000"/>
                        <a:lumOff val="60000"/>
                      </a:schemeClr>
                    </a:solidFill>
                  </a:tcPr>
                </a:tc>
                <a:tc>
                  <a:txBody>
                    <a:bodyPr/>
                    <a:lstStyle/>
                    <a:p>
                      <a:pPr algn="ctr"/>
                      <a:endParaRPr lang="en-US" sz="1000" dirty="0"/>
                    </a:p>
                  </a:txBody>
                  <a:tcPr marL="68580" marR="68580" marT="34290" marB="34290" anchor="ctr">
                    <a:lnL w="28575" cap="flat" cmpd="sng" algn="ctr">
                      <a:solidFill>
                        <a:schemeClr val="bg2"/>
                      </a:solidFill>
                      <a:prstDash val="solid"/>
                      <a:round/>
                      <a:headEnd type="none" w="med" len="med"/>
                      <a:tailEnd type="none" w="med" len="med"/>
                    </a:lnL>
                    <a:lnR w="28575" cap="flat" cmpd="sng" algn="ctr">
                      <a:solidFill>
                        <a:schemeClr val="bg2"/>
                      </a:solidFill>
                      <a:prstDash val="solid"/>
                      <a:round/>
                      <a:headEnd type="none" w="med" len="med"/>
                      <a:tailEnd type="none" w="med" len="med"/>
                    </a:lnR>
                    <a:lnT w="28575" cap="flat" cmpd="sng" algn="ctr">
                      <a:solidFill>
                        <a:schemeClr val="bg2"/>
                      </a:solidFill>
                      <a:prstDash val="solid"/>
                      <a:round/>
                      <a:headEnd type="none" w="med" len="med"/>
                      <a:tailEnd type="none" w="med" len="med"/>
                    </a:lnT>
                    <a:lnB w="28575" cap="flat" cmpd="sng" algn="ctr">
                      <a:solidFill>
                        <a:schemeClr val="bg2"/>
                      </a:solidFill>
                      <a:prstDash val="solid"/>
                      <a:round/>
                      <a:headEnd type="none" w="med" len="med"/>
                      <a:tailEnd type="none" w="med" len="med"/>
                    </a:lnB>
                    <a:solidFill>
                      <a:schemeClr val="tx1">
                        <a:lumMod val="40000"/>
                        <a:lumOff val="60000"/>
                      </a:schemeClr>
                    </a:solidFill>
                  </a:tcPr>
                </a:tc>
                <a:tc>
                  <a:txBody>
                    <a:bodyPr/>
                    <a:lstStyle/>
                    <a:p>
                      <a:pPr algn="ctr"/>
                      <a:endParaRPr lang="en-US" sz="1000" dirty="0"/>
                    </a:p>
                  </a:txBody>
                  <a:tcPr marL="68580" marR="68580" marT="34290" marB="34290" anchor="ctr">
                    <a:lnL w="28575" cap="flat" cmpd="sng" algn="ctr">
                      <a:solidFill>
                        <a:schemeClr val="bg2"/>
                      </a:solidFill>
                      <a:prstDash val="solid"/>
                      <a:round/>
                      <a:headEnd type="none" w="med" len="med"/>
                      <a:tailEnd type="none" w="med" len="med"/>
                    </a:lnL>
                    <a:lnR w="28575" cap="flat" cmpd="sng" algn="ctr">
                      <a:solidFill>
                        <a:schemeClr val="bg2"/>
                      </a:solidFill>
                      <a:prstDash val="solid"/>
                      <a:round/>
                      <a:headEnd type="none" w="med" len="med"/>
                      <a:tailEnd type="none" w="med" len="med"/>
                    </a:lnR>
                    <a:lnT w="28575" cap="flat" cmpd="sng" algn="ctr">
                      <a:solidFill>
                        <a:schemeClr val="bg2"/>
                      </a:solidFill>
                      <a:prstDash val="solid"/>
                      <a:round/>
                      <a:headEnd type="none" w="med" len="med"/>
                      <a:tailEnd type="none" w="med" len="med"/>
                    </a:lnT>
                    <a:lnB w="28575" cap="flat" cmpd="sng" algn="ctr">
                      <a:solidFill>
                        <a:schemeClr val="bg2"/>
                      </a:solidFill>
                      <a:prstDash val="solid"/>
                      <a:round/>
                      <a:headEnd type="none" w="med" len="med"/>
                      <a:tailEnd type="none" w="med" len="med"/>
                    </a:lnB>
                    <a:solidFill>
                      <a:schemeClr val="tx1">
                        <a:lumMod val="40000"/>
                        <a:lumOff val="60000"/>
                      </a:schemeClr>
                    </a:solidFill>
                  </a:tcPr>
                </a:tc>
                <a:tc>
                  <a:txBody>
                    <a:bodyPr/>
                    <a:lstStyle/>
                    <a:p>
                      <a:pPr algn="ctr"/>
                      <a:endParaRPr lang="en-US" sz="1000" dirty="0"/>
                    </a:p>
                  </a:txBody>
                  <a:tcPr marL="68580" marR="68580" marT="34290" marB="34290" anchor="ctr">
                    <a:lnL w="28575" cap="flat" cmpd="sng" algn="ctr">
                      <a:solidFill>
                        <a:schemeClr val="bg2"/>
                      </a:solidFill>
                      <a:prstDash val="solid"/>
                      <a:round/>
                      <a:headEnd type="none" w="med" len="med"/>
                      <a:tailEnd type="none" w="med" len="med"/>
                    </a:lnL>
                    <a:lnR w="28575" cap="flat" cmpd="sng" algn="ctr">
                      <a:solidFill>
                        <a:schemeClr val="bg2"/>
                      </a:solidFill>
                      <a:prstDash val="solid"/>
                      <a:round/>
                      <a:headEnd type="none" w="med" len="med"/>
                      <a:tailEnd type="none" w="med" len="med"/>
                    </a:lnR>
                    <a:lnT w="28575" cap="flat" cmpd="sng" algn="ctr">
                      <a:solidFill>
                        <a:schemeClr val="bg2"/>
                      </a:solidFill>
                      <a:prstDash val="solid"/>
                      <a:round/>
                      <a:headEnd type="none" w="med" len="med"/>
                      <a:tailEnd type="none" w="med" len="med"/>
                    </a:lnT>
                    <a:lnB w="28575" cap="flat" cmpd="sng" algn="ctr">
                      <a:solidFill>
                        <a:schemeClr val="bg2"/>
                      </a:solidFill>
                      <a:prstDash val="solid"/>
                      <a:round/>
                      <a:headEnd type="none" w="med" len="med"/>
                      <a:tailEnd type="none" w="med" len="med"/>
                    </a:lnB>
                    <a:solidFill>
                      <a:schemeClr val="tx1">
                        <a:lumMod val="40000"/>
                        <a:lumOff val="60000"/>
                      </a:schemeClr>
                    </a:solidFill>
                  </a:tcPr>
                </a:tc>
                <a:tc>
                  <a:txBody>
                    <a:bodyPr/>
                    <a:lstStyle/>
                    <a:p>
                      <a:pPr algn="ctr"/>
                      <a:endParaRPr lang="en-US" sz="1000" dirty="0"/>
                    </a:p>
                  </a:txBody>
                  <a:tcPr marL="68580" marR="68580" marT="34290" marB="34290" anchor="ctr">
                    <a:lnL w="28575" cap="flat" cmpd="sng" algn="ctr">
                      <a:solidFill>
                        <a:schemeClr val="bg2"/>
                      </a:solidFill>
                      <a:prstDash val="solid"/>
                      <a:round/>
                      <a:headEnd type="none" w="med" len="med"/>
                      <a:tailEnd type="none" w="med" len="med"/>
                    </a:lnL>
                    <a:lnR w="28575" cap="flat" cmpd="sng" algn="ctr">
                      <a:solidFill>
                        <a:schemeClr val="bg2"/>
                      </a:solidFill>
                      <a:prstDash val="solid"/>
                      <a:round/>
                      <a:headEnd type="none" w="med" len="med"/>
                      <a:tailEnd type="none" w="med" len="med"/>
                    </a:lnR>
                    <a:lnT w="28575" cap="flat" cmpd="sng" algn="ctr">
                      <a:solidFill>
                        <a:schemeClr val="bg2"/>
                      </a:solidFill>
                      <a:prstDash val="solid"/>
                      <a:round/>
                      <a:headEnd type="none" w="med" len="med"/>
                      <a:tailEnd type="none" w="med" len="med"/>
                    </a:lnT>
                    <a:lnB w="28575" cap="flat" cmpd="sng" algn="ctr">
                      <a:solidFill>
                        <a:schemeClr val="bg2"/>
                      </a:solidFill>
                      <a:prstDash val="solid"/>
                      <a:round/>
                      <a:headEnd type="none" w="med" len="med"/>
                      <a:tailEnd type="none" w="med" len="med"/>
                    </a:lnB>
                    <a:solidFill>
                      <a:schemeClr val="tx1">
                        <a:lumMod val="40000"/>
                        <a:lumOff val="60000"/>
                      </a:schemeClr>
                    </a:solidFill>
                  </a:tcPr>
                </a:tc>
                <a:tc>
                  <a:txBody>
                    <a:bodyPr/>
                    <a:lstStyle/>
                    <a:p>
                      <a:pPr algn="ctr"/>
                      <a:endParaRPr lang="en-US" sz="1000" dirty="0"/>
                    </a:p>
                  </a:txBody>
                  <a:tcPr marL="68580" marR="68580" marT="34290" marB="34290" anchor="ctr">
                    <a:lnL w="28575" cap="flat" cmpd="sng" algn="ctr">
                      <a:solidFill>
                        <a:schemeClr val="bg2"/>
                      </a:solidFill>
                      <a:prstDash val="solid"/>
                      <a:round/>
                      <a:headEnd type="none" w="med" len="med"/>
                      <a:tailEnd type="none" w="med" len="med"/>
                    </a:lnL>
                    <a:lnR w="28575" cap="flat" cmpd="sng" algn="ctr">
                      <a:solidFill>
                        <a:schemeClr val="bg2"/>
                      </a:solidFill>
                      <a:prstDash val="solid"/>
                      <a:round/>
                      <a:headEnd type="none" w="med" len="med"/>
                      <a:tailEnd type="none" w="med" len="med"/>
                    </a:lnR>
                    <a:lnT w="28575" cap="flat" cmpd="sng" algn="ctr">
                      <a:solidFill>
                        <a:schemeClr val="bg2"/>
                      </a:solidFill>
                      <a:prstDash val="solid"/>
                      <a:round/>
                      <a:headEnd type="none" w="med" len="med"/>
                      <a:tailEnd type="none" w="med" len="med"/>
                    </a:lnT>
                    <a:lnB w="28575" cap="flat" cmpd="sng" algn="ctr">
                      <a:solidFill>
                        <a:schemeClr val="bg2"/>
                      </a:solidFill>
                      <a:prstDash val="solid"/>
                      <a:round/>
                      <a:headEnd type="none" w="med" len="med"/>
                      <a:tailEnd type="none" w="med" len="med"/>
                    </a:lnB>
                    <a:solidFill>
                      <a:schemeClr val="tx1">
                        <a:lumMod val="40000"/>
                        <a:lumOff val="60000"/>
                      </a:schemeClr>
                    </a:solidFill>
                  </a:tcPr>
                </a:tc>
              </a:tr>
              <a:tr h="355319">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1100" dirty="0" smtClean="0">
                          <a:solidFill>
                            <a:schemeClr val="bg2"/>
                          </a:solidFill>
                        </a:rPr>
                        <a:t>Task title</a:t>
                      </a:r>
                    </a:p>
                  </a:txBody>
                  <a:tcPr marL="68580" marR="68580" marT="34290" marB="34290" anchor="ctr">
                    <a:lnL w="28575" cap="flat" cmpd="sng" algn="ctr">
                      <a:solidFill>
                        <a:schemeClr val="bg2"/>
                      </a:solidFill>
                      <a:prstDash val="solid"/>
                      <a:round/>
                      <a:headEnd type="none" w="med" len="med"/>
                      <a:tailEnd type="none" w="med" len="med"/>
                    </a:lnL>
                    <a:lnR w="28575" cap="flat" cmpd="sng" algn="ctr">
                      <a:solidFill>
                        <a:schemeClr val="bg2"/>
                      </a:solidFill>
                      <a:prstDash val="solid"/>
                      <a:round/>
                      <a:headEnd type="none" w="med" len="med"/>
                      <a:tailEnd type="none" w="med" len="med"/>
                    </a:lnR>
                    <a:lnT w="28575" cap="flat" cmpd="sng" algn="ctr">
                      <a:solidFill>
                        <a:schemeClr val="bg2"/>
                      </a:solidFill>
                      <a:prstDash val="solid"/>
                      <a:round/>
                      <a:headEnd type="none" w="med" len="med"/>
                      <a:tailEnd type="none" w="med" len="med"/>
                    </a:lnT>
                    <a:lnB w="28575" cap="flat" cmpd="sng" algn="ctr">
                      <a:solidFill>
                        <a:schemeClr val="bg2"/>
                      </a:solidFill>
                      <a:prstDash val="solid"/>
                      <a:round/>
                      <a:headEnd type="none" w="med" len="med"/>
                      <a:tailEnd type="none" w="med" len="med"/>
                    </a:lnB>
                    <a:solidFill>
                      <a:schemeClr val="accent5"/>
                    </a:solidFill>
                  </a:tcPr>
                </a:tc>
                <a:tc>
                  <a:txBody>
                    <a:bodyPr/>
                    <a:lstStyle/>
                    <a:p>
                      <a:pPr algn="ctr"/>
                      <a:endParaRPr lang="en-US" sz="1000" dirty="0"/>
                    </a:p>
                  </a:txBody>
                  <a:tcPr marL="68580" marR="68580" marT="34290" marB="34290" anchor="ctr">
                    <a:lnL w="28575" cap="flat" cmpd="sng" algn="ctr">
                      <a:solidFill>
                        <a:schemeClr val="bg2"/>
                      </a:solidFill>
                      <a:prstDash val="solid"/>
                      <a:round/>
                      <a:headEnd type="none" w="med" len="med"/>
                      <a:tailEnd type="none" w="med" len="med"/>
                    </a:lnL>
                    <a:lnR w="28575" cap="flat" cmpd="sng" algn="ctr">
                      <a:solidFill>
                        <a:schemeClr val="bg2"/>
                      </a:solidFill>
                      <a:prstDash val="solid"/>
                      <a:round/>
                      <a:headEnd type="none" w="med" len="med"/>
                      <a:tailEnd type="none" w="med" len="med"/>
                    </a:lnR>
                    <a:lnT w="28575" cap="flat" cmpd="sng" algn="ctr">
                      <a:solidFill>
                        <a:schemeClr val="bg2"/>
                      </a:solidFill>
                      <a:prstDash val="solid"/>
                      <a:round/>
                      <a:headEnd type="none" w="med" len="med"/>
                      <a:tailEnd type="none" w="med" len="med"/>
                    </a:lnT>
                    <a:lnB w="28575" cap="flat" cmpd="sng" algn="ctr">
                      <a:solidFill>
                        <a:schemeClr val="bg2"/>
                      </a:solidFill>
                      <a:prstDash val="solid"/>
                      <a:round/>
                      <a:headEnd type="none" w="med" len="med"/>
                      <a:tailEnd type="none" w="med" len="med"/>
                    </a:lnB>
                    <a:solidFill>
                      <a:schemeClr val="tx1">
                        <a:lumMod val="60000"/>
                        <a:lumOff val="40000"/>
                      </a:schemeClr>
                    </a:solidFill>
                  </a:tcPr>
                </a:tc>
                <a:tc>
                  <a:txBody>
                    <a:bodyPr/>
                    <a:lstStyle/>
                    <a:p>
                      <a:pPr algn="ctr"/>
                      <a:endParaRPr lang="en-US" sz="1000" dirty="0"/>
                    </a:p>
                  </a:txBody>
                  <a:tcPr marL="68580" marR="68580" marT="34290" marB="34290" anchor="ctr">
                    <a:lnL w="28575" cap="flat" cmpd="sng" algn="ctr">
                      <a:solidFill>
                        <a:schemeClr val="bg2"/>
                      </a:solidFill>
                      <a:prstDash val="solid"/>
                      <a:round/>
                      <a:headEnd type="none" w="med" len="med"/>
                      <a:tailEnd type="none" w="med" len="med"/>
                    </a:lnL>
                    <a:lnR w="28575" cap="flat" cmpd="sng" algn="ctr">
                      <a:solidFill>
                        <a:schemeClr val="bg2"/>
                      </a:solidFill>
                      <a:prstDash val="solid"/>
                      <a:round/>
                      <a:headEnd type="none" w="med" len="med"/>
                      <a:tailEnd type="none" w="med" len="med"/>
                    </a:lnR>
                    <a:lnT w="28575" cap="flat" cmpd="sng" algn="ctr">
                      <a:solidFill>
                        <a:schemeClr val="bg2"/>
                      </a:solidFill>
                      <a:prstDash val="solid"/>
                      <a:round/>
                      <a:headEnd type="none" w="med" len="med"/>
                      <a:tailEnd type="none" w="med" len="med"/>
                    </a:lnT>
                    <a:lnB w="28575" cap="flat" cmpd="sng" algn="ctr">
                      <a:solidFill>
                        <a:schemeClr val="bg2"/>
                      </a:solidFill>
                      <a:prstDash val="solid"/>
                      <a:round/>
                      <a:headEnd type="none" w="med" len="med"/>
                      <a:tailEnd type="none" w="med" len="med"/>
                    </a:lnB>
                    <a:solidFill>
                      <a:schemeClr val="tx1">
                        <a:lumMod val="60000"/>
                        <a:lumOff val="40000"/>
                      </a:schemeClr>
                    </a:solidFill>
                  </a:tcPr>
                </a:tc>
                <a:tc>
                  <a:txBody>
                    <a:bodyPr/>
                    <a:lstStyle/>
                    <a:p>
                      <a:pPr algn="ctr"/>
                      <a:endParaRPr lang="en-US" sz="1000" dirty="0"/>
                    </a:p>
                  </a:txBody>
                  <a:tcPr marL="68580" marR="68580" marT="34290" marB="34290" anchor="ctr">
                    <a:lnL w="28575" cap="flat" cmpd="sng" algn="ctr">
                      <a:solidFill>
                        <a:schemeClr val="bg2"/>
                      </a:solidFill>
                      <a:prstDash val="solid"/>
                      <a:round/>
                      <a:headEnd type="none" w="med" len="med"/>
                      <a:tailEnd type="none" w="med" len="med"/>
                    </a:lnL>
                    <a:lnR w="28575" cap="flat" cmpd="sng" algn="ctr">
                      <a:solidFill>
                        <a:schemeClr val="bg2"/>
                      </a:solidFill>
                      <a:prstDash val="solid"/>
                      <a:round/>
                      <a:headEnd type="none" w="med" len="med"/>
                      <a:tailEnd type="none" w="med" len="med"/>
                    </a:lnR>
                    <a:lnT w="28575" cap="flat" cmpd="sng" algn="ctr">
                      <a:solidFill>
                        <a:schemeClr val="bg2"/>
                      </a:solidFill>
                      <a:prstDash val="solid"/>
                      <a:round/>
                      <a:headEnd type="none" w="med" len="med"/>
                      <a:tailEnd type="none" w="med" len="med"/>
                    </a:lnT>
                    <a:lnB w="28575" cap="flat" cmpd="sng" algn="ctr">
                      <a:solidFill>
                        <a:schemeClr val="bg2"/>
                      </a:solidFill>
                      <a:prstDash val="solid"/>
                      <a:round/>
                      <a:headEnd type="none" w="med" len="med"/>
                      <a:tailEnd type="none" w="med" len="med"/>
                    </a:lnB>
                    <a:solidFill>
                      <a:schemeClr val="tx1">
                        <a:lumMod val="60000"/>
                        <a:lumOff val="40000"/>
                      </a:schemeClr>
                    </a:solidFill>
                  </a:tcPr>
                </a:tc>
                <a:tc>
                  <a:txBody>
                    <a:bodyPr/>
                    <a:lstStyle/>
                    <a:p>
                      <a:pPr algn="ctr"/>
                      <a:endParaRPr lang="en-US" sz="1000" dirty="0"/>
                    </a:p>
                  </a:txBody>
                  <a:tcPr marL="68580" marR="68580" marT="34290" marB="34290" anchor="ctr">
                    <a:lnL w="28575" cap="flat" cmpd="sng" algn="ctr">
                      <a:solidFill>
                        <a:schemeClr val="bg2"/>
                      </a:solidFill>
                      <a:prstDash val="solid"/>
                      <a:round/>
                      <a:headEnd type="none" w="med" len="med"/>
                      <a:tailEnd type="none" w="med" len="med"/>
                    </a:lnL>
                    <a:lnR w="28575" cap="flat" cmpd="sng" algn="ctr">
                      <a:solidFill>
                        <a:schemeClr val="bg2"/>
                      </a:solidFill>
                      <a:prstDash val="solid"/>
                      <a:round/>
                      <a:headEnd type="none" w="med" len="med"/>
                      <a:tailEnd type="none" w="med" len="med"/>
                    </a:lnR>
                    <a:lnT w="28575" cap="flat" cmpd="sng" algn="ctr">
                      <a:solidFill>
                        <a:schemeClr val="bg2"/>
                      </a:solidFill>
                      <a:prstDash val="solid"/>
                      <a:round/>
                      <a:headEnd type="none" w="med" len="med"/>
                      <a:tailEnd type="none" w="med" len="med"/>
                    </a:lnT>
                    <a:lnB w="28575" cap="flat" cmpd="sng" algn="ctr">
                      <a:solidFill>
                        <a:schemeClr val="bg2"/>
                      </a:solidFill>
                      <a:prstDash val="solid"/>
                      <a:round/>
                      <a:headEnd type="none" w="med" len="med"/>
                      <a:tailEnd type="none" w="med" len="med"/>
                    </a:lnB>
                    <a:solidFill>
                      <a:schemeClr val="tx1">
                        <a:lumMod val="60000"/>
                        <a:lumOff val="40000"/>
                      </a:schemeClr>
                    </a:solidFill>
                  </a:tcPr>
                </a:tc>
                <a:tc>
                  <a:txBody>
                    <a:bodyPr/>
                    <a:lstStyle/>
                    <a:p>
                      <a:pPr algn="ctr"/>
                      <a:endParaRPr lang="en-US" sz="1000" dirty="0"/>
                    </a:p>
                  </a:txBody>
                  <a:tcPr marL="68580" marR="68580" marT="34290" marB="34290" anchor="ctr">
                    <a:lnL w="28575" cap="flat" cmpd="sng" algn="ctr">
                      <a:solidFill>
                        <a:schemeClr val="bg2"/>
                      </a:solidFill>
                      <a:prstDash val="solid"/>
                      <a:round/>
                      <a:headEnd type="none" w="med" len="med"/>
                      <a:tailEnd type="none" w="med" len="med"/>
                    </a:lnL>
                    <a:lnR w="28575" cap="flat" cmpd="sng" algn="ctr">
                      <a:solidFill>
                        <a:schemeClr val="bg2"/>
                      </a:solidFill>
                      <a:prstDash val="solid"/>
                      <a:round/>
                      <a:headEnd type="none" w="med" len="med"/>
                      <a:tailEnd type="none" w="med" len="med"/>
                    </a:lnR>
                    <a:lnT w="28575" cap="flat" cmpd="sng" algn="ctr">
                      <a:solidFill>
                        <a:schemeClr val="bg2"/>
                      </a:solidFill>
                      <a:prstDash val="solid"/>
                      <a:round/>
                      <a:headEnd type="none" w="med" len="med"/>
                      <a:tailEnd type="none" w="med" len="med"/>
                    </a:lnT>
                    <a:lnB w="28575" cap="flat" cmpd="sng" algn="ctr">
                      <a:solidFill>
                        <a:schemeClr val="bg2"/>
                      </a:solidFill>
                      <a:prstDash val="solid"/>
                      <a:round/>
                      <a:headEnd type="none" w="med" len="med"/>
                      <a:tailEnd type="none" w="med" len="med"/>
                    </a:lnB>
                    <a:solidFill>
                      <a:schemeClr val="tx1">
                        <a:lumMod val="60000"/>
                        <a:lumOff val="40000"/>
                      </a:schemeClr>
                    </a:solidFill>
                  </a:tcPr>
                </a:tc>
                <a:tc>
                  <a:txBody>
                    <a:bodyPr/>
                    <a:lstStyle/>
                    <a:p>
                      <a:pPr algn="ctr"/>
                      <a:endParaRPr lang="en-US" sz="1000" dirty="0"/>
                    </a:p>
                  </a:txBody>
                  <a:tcPr marL="68580" marR="68580" marT="34290" marB="34290" anchor="ctr">
                    <a:lnL w="28575" cap="flat" cmpd="sng" algn="ctr">
                      <a:solidFill>
                        <a:schemeClr val="bg2"/>
                      </a:solidFill>
                      <a:prstDash val="solid"/>
                      <a:round/>
                      <a:headEnd type="none" w="med" len="med"/>
                      <a:tailEnd type="none" w="med" len="med"/>
                    </a:lnL>
                    <a:lnR w="28575" cap="flat" cmpd="sng" algn="ctr">
                      <a:solidFill>
                        <a:schemeClr val="bg2"/>
                      </a:solidFill>
                      <a:prstDash val="solid"/>
                      <a:round/>
                      <a:headEnd type="none" w="med" len="med"/>
                      <a:tailEnd type="none" w="med" len="med"/>
                    </a:lnR>
                    <a:lnT w="28575" cap="flat" cmpd="sng" algn="ctr">
                      <a:solidFill>
                        <a:schemeClr val="bg2"/>
                      </a:solidFill>
                      <a:prstDash val="solid"/>
                      <a:round/>
                      <a:headEnd type="none" w="med" len="med"/>
                      <a:tailEnd type="none" w="med" len="med"/>
                    </a:lnT>
                    <a:lnB w="28575" cap="flat" cmpd="sng" algn="ctr">
                      <a:solidFill>
                        <a:schemeClr val="bg2"/>
                      </a:solidFill>
                      <a:prstDash val="solid"/>
                      <a:round/>
                      <a:headEnd type="none" w="med" len="med"/>
                      <a:tailEnd type="none" w="med" len="med"/>
                    </a:lnB>
                    <a:solidFill>
                      <a:schemeClr val="tx1">
                        <a:lumMod val="60000"/>
                        <a:lumOff val="40000"/>
                      </a:schemeClr>
                    </a:solidFill>
                  </a:tcPr>
                </a:tc>
                <a:tc>
                  <a:txBody>
                    <a:bodyPr/>
                    <a:lstStyle/>
                    <a:p>
                      <a:pPr algn="ctr"/>
                      <a:endParaRPr lang="en-US" sz="1000" dirty="0"/>
                    </a:p>
                  </a:txBody>
                  <a:tcPr marL="68580" marR="68580" marT="34290" marB="34290" anchor="ctr">
                    <a:lnL w="28575" cap="flat" cmpd="sng" algn="ctr">
                      <a:solidFill>
                        <a:schemeClr val="bg2"/>
                      </a:solidFill>
                      <a:prstDash val="solid"/>
                      <a:round/>
                      <a:headEnd type="none" w="med" len="med"/>
                      <a:tailEnd type="none" w="med" len="med"/>
                    </a:lnL>
                    <a:lnR w="28575" cap="flat" cmpd="sng" algn="ctr">
                      <a:solidFill>
                        <a:schemeClr val="bg2"/>
                      </a:solidFill>
                      <a:prstDash val="solid"/>
                      <a:round/>
                      <a:headEnd type="none" w="med" len="med"/>
                      <a:tailEnd type="none" w="med" len="med"/>
                    </a:lnR>
                    <a:lnT w="28575" cap="flat" cmpd="sng" algn="ctr">
                      <a:solidFill>
                        <a:schemeClr val="bg2"/>
                      </a:solidFill>
                      <a:prstDash val="solid"/>
                      <a:round/>
                      <a:headEnd type="none" w="med" len="med"/>
                      <a:tailEnd type="none" w="med" len="med"/>
                    </a:lnT>
                    <a:lnB w="28575" cap="flat" cmpd="sng" algn="ctr">
                      <a:solidFill>
                        <a:schemeClr val="bg2"/>
                      </a:solidFill>
                      <a:prstDash val="solid"/>
                      <a:round/>
                      <a:headEnd type="none" w="med" len="med"/>
                      <a:tailEnd type="none" w="med" len="med"/>
                    </a:lnB>
                    <a:solidFill>
                      <a:schemeClr val="tx1">
                        <a:lumMod val="60000"/>
                        <a:lumOff val="40000"/>
                      </a:schemeClr>
                    </a:solidFill>
                  </a:tcPr>
                </a:tc>
                <a:tc>
                  <a:txBody>
                    <a:bodyPr/>
                    <a:lstStyle/>
                    <a:p>
                      <a:pPr algn="ctr"/>
                      <a:endParaRPr lang="en-US" sz="1000" dirty="0"/>
                    </a:p>
                  </a:txBody>
                  <a:tcPr marL="68580" marR="68580" marT="34290" marB="34290" anchor="ctr">
                    <a:lnL w="28575" cap="flat" cmpd="sng" algn="ctr">
                      <a:solidFill>
                        <a:schemeClr val="bg2"/>
                      </a:solidFill>
                      <a:prstDash val="solid"/>
                      <a:round/>
                      <a:headEnd type="none" w="med" len="med"/>
                      <a:tailEnd type="none" w="med" len="med"/>
                    </a:lnL>
                    <a:lnR w="28575" cap="flat" cmpd="sng" algn="ctr">
                      <a:solidFill>
                        <a:schemeClr val="bg2"/>
                      </a:solidFill>
                      <a:prstDash val="solid"/>
                      <a:round/>
                      <a:headEnd type="none" w="med" len="med"/>
                      <a:tailEnd type="none" w="med" len="med"/>
                    </a:lnR>
                    <a:lnT w="28575" cap="flat" cmpd="sng" algn="ctr">
                      <a:solidFill>
                        <a:schemeClr val="bg2"/>
                      </a:solidFill>
                      <a:prstDash val="solid"/>
                      <a:round/>
                      <a:headEnd type="none" w="med" len="med"/>
                      <a:tailEnd type="none" w="med" len="med"/>
                    </a:lnT>
                    <a:lnB w="28575" cap="flat" cmpd="sng" algn="ctr">
                      <a:solidFill>
                        <a:schemeClr val="bg2"/>
                      </a:solidFill>
                      <a:prstDash val="solid"/>
                      <a:round/>
                      <a:headEnd type="none" w="med" len="med"/>
                      <a:tailEnd type="none" w="med" len="med"/>
                    </a:lnB>
                    <a:solidFill>
                      <a:schemeClr val="tx1">
                        <a:lumMod val="60000"/>
                        <a:lumOff val="40000"/>
                      </a:schemeClr>
                    </a:solidFill>
                  </a:tcPr>
                </a:tc>
                <a:tc>
                  <a:txBody>
                    <a:bodyPr/>
                    <a:lstStyle/>
                    <a:p>
                      <a:pPr algn="ctr"/>
                      <a:endParaRPr lang="en-US" sz="1000" dirty="0"/>
                    </a:p>
                  </a:txBody>
                  <a:tcPr marL="68580" marR="68580" marT="34290" marB="34290" anchor="ctr">
                    <a:lnL w="28575" cap="flat" cmpd="sng" algn="ctr">
                      <a:solidFill>
                        <a:schemeClr val="bg2"/>
                      </a:solidFill>
                      <a:prstDash val="solid"/>
                      <a:round/>
                      <a:headEnd type="none" w="med" len="med"/>
                      <a:tailEnd type="none" w="med" len="med"/>
                    </a:lnL>
                    <a:lnR w="28575" cap="flat" cmpd="sng" algn="ctr">
                      <a:solidFill>
                        <a:schemeClr val="bg2"/>
                      </a:solidFill>
                      <a:prstDash val="solid"/>
                      <a:round/>
                      <a:headEnd type="none" w="med" len="med"/>
                      <a:tailEnd type="none" w="med" len="med"/>
                    </a:lnR>
                    <a:lnT w="28575" cap="flat" cmpd="sng" algn="ctr">
                      <a:solidFill>
                        <a:schemeClr val="bg2"/>
                      </a:solidFill>
                      <a:prstDash val="solid"/>
                      <a:round/>
                      <a:headEnd type="none" w="med" len="med"/>
                      <a:tailEnd type="none" w="med" len="med"/>
                    </a:lnT>
                    <a:lnB w="28575" cap="flat" cmpd="sng" algn="ctr">
                      <a:solidFill>
                        <a:schemeClr val="bg2"/>
                      </a:solidFill>
                      <a:prstDash val="solid"/>
                      <a:round/>
                      <a:headEnd type="none" w="med" len="med"/>
                      <a:tailEnd type="none" w="med" len="med"/>
                    </a:lnB>
                    <a:solidFill>
                      <a:schemeClr val="tx1">
                        <a:lumMod val="60000"/>
                        <a:lumOff val="40000"/>
                      </a:schemeClr>
                    </a:solidFill>
                  </a:tcPr>
                </a:tc>
                <a:tc>
                  <a:txBody>
                    <a:bodyPr/>
                    <a:lstStyle/>
                    <a:p>
                      <a:pPr algn="ctr"/>
                      <a:endParaRPr lang="en-US" sz="1000" dirty="0"/>
                    </a:p>
                  </a:txBody>
                  <a:tcPr marL="68580" marR="68580" marT="34290" marB="34290" anchor="ctr">
                    <a:lnL w="28575" cap="flat" cmpd="sng" algn="ctr">
                      <a:solidFill>
                        <a:schemeClr val="bg2"/>
                      </a:solidFill>
                      <a:prstDash val="solid"/>
                      <a:round/>
                      <a:headEnd type="none" w="med" len="med"/>
                      <a:tailEnd type="none" w="med" len="med"/>
                    </a:lnL>
                    <a:lnR w="28575" cap="flat" cmpd="sng" algn="ctr">
                      <a:solidFill>
                        <a:schemeClr val="bg2"/>
                      </a:solidFill>
                      <a:prstDash val="solid"/>
                      <a:round/>
                      <a:headEnd type="none" w="med" len="med"/>
                      <a:tailEnd type="none" w="med" len="med"/>
                    </a:lnR>
                    <a:lnT w="28575" cap="flat" cmpd="sng" algn="ctr">
                      <a:solidFill>
                        <a:schemeClr val="bg2"/>
                      </a:solidFill>
                      <a:prstDash val="solid"/>
                      <a:round/>
                      <a:headEnd type="none" w="med" len="med"/>
                      <a:tailEnd type="none" w="med" len="med"/>
                    </a:lnT>
                    <a:lnB w="28575" cap="flat" cmpd="sng" algn="ctr">
                      <a:solidFill>
                        <a:schemeClr val="bg2"/>
                      </a:solidFill>
                      <a:prstDash val="solid"/>
                      <a:round/>
                      <a:headEnd type="none" w="med" len="med"/>
                      <a:tailEnd type="none" w="med" len="med"/>
                    </a:lnB>
                    <a:solidFill>
                      <a:schemeClr val="tx1">
                        <a:lumMod val="60000"/>
                        <a:lumOff val="40000"/>
                      </a:schemeClr>
                    </a:solidFill>
                  </a:tcPr>
                </a:tc>
                <a:tc>
                  <a:txBody>
                    <a:bodyPr/>
                    <a:lstStyle/>
                    <a:p>
                      <a:pPr algn="ctr"/>
                      <a:endParaRPr lang="en-US" sz="1000" dirty="0"/>
                    </a:p>
                  </a:txBody>
                  <a:tcPr marL="68580" marR="68580" marT="34290" marB="34290" anchor="ctr">
                    <a:lnL w="28575" cap="flat" cmpd="sng" algn="ctr">
                      <a:solidFill>
                        <a:schemeClr val="bg2"/>
                      </a:solidFill>
                      <a:prstDash val="solid"/>
                      <a:round/>
                      <a:headEnd type="none" w="med" len="med"/>
                      <a:tailEnd type="none" w="med" len="med"/>
                    </a:lnL>
                    <a:lnR w="28575" cap="flat" cmpd="sng" algn="ctr">
                      <a:solidFill>
                        <a:schemeClr val="bg2"/>
                      </a:solidFill>
                      <a:prstDash val="solid"/>
                      <a:round/>
                      <a:headEnd type="none" w="med" len="med"/>
                      <a:tailEnd type="none" w="med" len="med"/>
                    </a:lnR>
                    <a:lnT w="28575" cap="flat" cmpd="sng" algn="ctr">
                      <a:solidFill>
                        <a:schemeClr val="bg2"/>
                      </a:solidFill>
                      <a:prstDash val="solid"/>
                      <a:round/>
                      <a:headEnd type="none" w="med" len="med"/>
                      <a:tailEnd type="none" w="med" len="med"/>
                    </a:lnT>
                    <a:lnB w="28575" cap="flat" cmpd="sng" algn="ctr">
                      <a:solidFill>
                        <a:schemeClr val="bg2"/>
                      </a:solidFill>
                      <a:prstDash val="solid"/>
                      <a:round/>
                      <a:headEnd type="none" w="med" len="med"/>
                      <a:tailEnd type="none" w="med" len="med"/>
                    </a:lnB>
                    <a:solidFill>
                      <a:schemeClr val="tx1">
                        <a:lumMod val="60000"/>
                        <a:lumOff val="40000"/>
                      </a:schemeClr>
                    </a:solidFill>
                  </a:tcPr>
                </a:tc>
                <a:tc>
                  <a:txBody>
                    <a:bodyPr/>
                    <a:lstStyle/>
                    <a:p>
                      <a:pPr algn="ctr"/>
                      <a:endParaRPr lang="en-US" sz="1000" dirty="0"/>
                    </a:p>
                  </a:txBody>
                  <a:tcPr marL="68580" marR="68580" marT="34290" marB="34290" anchor="ctr">
                    <a:lnL w="28575" cap="flat" cmpd="sng" algn="ctr">
                      <a:solidFill>
                        <a:schemeClr val="bg2"/>
                      </a:solidFill>
                      <a:prstDash val="solid"/>
                      <a:round/>
                      <a:headEnd type="none" w="med" len="med"/>
                      <a:tailEnd type="none" w="med" len="med"/>
                    </a:lnL>
                    <a:lnR w="28575" cap="flat" cmpd="sng" algn="ctr">
                      <a:solidFill>
                        <a:schemeClr val="bg2"/>
                      </a:solidFill>
                      <a:prstDash val="solid"/>
                      <a:round/>
                      <a:headEnd type="none" w="med" len="med"/>
                      <a:tailEnd type="none" w="med" len="med"/>
                    </a:lnR>
                    <a:lnT w="28575" cap="flat" cmpd="sng" algn="ctr">
                      <a:solidFill>
                        <a:schemeClr val="bg2"/>
                      </a:solidFill>
                      <a:prstDash val="solid"/>
                      <a:round/>
                      <a:headEnd type="none" w="med" len="med"/>
                      <a:tailEnd type="none" w="med" len="med"/>
                    </a:lnT>
                    <a:lnB w="28575" cap="flat" cmpd="sng" algn="ctr">
                      <a:solidFill>
                        <a:schemeClr val="bg2"/>
                      </a:solidFill>
                      <a:prstDash val="solid"/>
                      <a:round/>
                      <a:headEnd type="none" w="med" len="med"/>
                      <a:tailEnd type="none" w="med" len="med"/>
                    </a:lnB>
                    <a:solidFill>
                      <a:schemeClr val="tx1">
                        <a:lumMod val="60000"/>
                        <a:lumOff val="40000"/>
                      </a:schemeClr>
                    </a:solidFill>
                  </a:tcPr>
                </a:tc>
              </a:tr>
              <a:tr h="355319">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1100" dirty="0" smtClean="0">
                          <a:solidFill>
                            <a:schemeClr val="bg2"/>
                          </a:solidFill>
                        </a:rPr>
                        <a:t>Task title</a:t>
                      </a:r>
                    </a:p>
                  </a:txBody>
                  <a:tcPr marL="68580" marR="68580" marT="34290" marB="34290" anchor="ctr">
                    <a:lnL w="28575" cap="flat" cmpd="sng" algn="ctr">
                      <a:solidFill>
                        <a:schemeClr val="bg2"/>
                      </a:solidFill>
                      <a:prstDash val="solid"/>
                      <a:round/>
                      <a:headEnd type="none" w="med" len="med"/>
                      <a:tailEnd type="none" w="med" len="med"/>
                    </a:lnL>
                    <a:lnR w="28575" cap="flat" cmpd="sng" algn="ctr">
                      <a:solidFill>
                        <a:schemeClr val="bg2"/>
                      </a:solidFill>
                      <a:prstDash val="solid"/>
                      <a:round/>
                      <a:headEnd type="none" w="med" len="med"/>
                      <a:tailEnd type="none" w="med" len="med"/>
                    </a:lnR>
                    <a:lnT w="28575" cap="flat" cmpd="sng" algn="ctr">
                      <a:solidFill>
                        <a:schemeClr val="bg2"/>
                      </a:solidFill>
                      <a:prstDash val="solid"/>
                      <a:round/>
                      <a:headEnd type="none" w="med" len="med"/>
                      <a:tailEnd type="none" w="med" len="med"/>
                    </a:lnT>
                    <a:lnB w="28575" cap="flat" cmpd="sng" algn="ctr">
                      <a:solidFill>
                        <a:schemeClr val="bg2"/>
                      </a:solidFill>
                      <a:prstDash val="solid"/>
                      <a:round/>
                      <a:headEnd type="none" w="med" len="med"/>
                      <a:tailEnd type="none" w="med" len="med"/>
                    </a:lnB>
                    <a:solidFill>
                      <a:schemeClr val="accent5"/>
                    </a:solidFill>
                  </a:tcPr>
                </a:tc>
                <a:tc>
                  <a:txBody>
                    <a:bodyPr/>
                    <a:lstStyle/>
                    <a:p>
                      <a:pPr algn="ctr"/>
                      <a:endParaRPr lang="en-US" sz="1000" dirty="0"/>
                    </a:p>
                  </a:txBody>
                  <a:tcPr marL="68580" marR="68580" marT="34290" marB="34290" anchor="ctr">
                    <a:lnL w="28575" cap="flat" cmpd="sng" algn="ctr">
                      <a:solidFill>
                        <a:schemeClr val="bg2"/>
                      </a:solidFill>
                      <a:prstDash val="solid"/>
                      <a:round/>
                      <a:headEnd type="none" w="med" len="med"/>
                      <a:tailEnd type="none" w="med" len="med"/>
                    </a:lnL>
                    <a:lnR w="28575" cap="flat" cmpd="sng" algn="ctr">
                      <a:solidFill>
                        <a:schemeClr val="bg2"/>
                      </a:solidFill>
                      <a:prstDash val="solid"/>
                      <a:round/>
                      <a:headEnd type="none" w="med" len="med"/>
                      <a:tailEnd type="none" w="med" len="med"/>
                    </a:lnR>
                    <a:lnT w="28575" cap="flat" cmpd="sng" algn="ctr">
                      <a:solidFill>
                        <a:schemeClr val="bg2"/>
                      </a:solidFill>
                      <a:prstDash val="solid"/>
                      <a:round/>
                      <a:headEnd type="none" w="med" len="med"/>
                      <a:tailEnd type="none" w="med" len="med"/>
                    </a:lnT>
                    <a:lnB w="28575" cap="flat" cmpd="sng" algn="ctr">
                      <a:solidFill>
                        <a:schemeClr val="bg2"/>
                      </a:solidFill>
                      <a:prstDash val="solid"/>
                      <a:round/>
                      <a:headEnd type="none" w="med" len="med"/>
                      <a:tailEnd type="none" w="med" len="med"/>
                    </a:lnB>
                    <a:solidFill>
                      <a:schemeClr val="tx1">
                        <a:lumMod val="40000"/>
                        <a:lumOff val="60000"/>
                      </a:schemeClr>
                    </a:solidFill>
                  </a:tcPr>
                </a:tc>
                <a:tc>
                  <a:txBody>
                    <a:bodyPr/>
                    <a:lstStyle/>
                    <a:p>
                      <a:pPr algn="ctr"/>
                      <a:endParaRPr lang="en-US" sz="1000" dirty="0"/>
                    </a:p>
                  </a:txBody>
                  <a:tcPr marL="68580" marR="68580" marT="34290" marB="34290" anchor="ctr">
                    <a:lnL w="28575" cap="flat" cmpd="sng" algn="ctr">
                      <a:solidFill>
                        <a:schemeClr val="bg2"/>
                      </a:solidFill>
                      <a:prstDash val="solid"/>
                      <a:round/>
                      <a:headEnd type="none" w="med" len="med"/>
                      <a:tailEnd type="none" w="med" len="med"/>
                    </a:lnL>
                    <a:lnR w="28575" cap="flat" cmpd="sng" algn="ctr">
                      <a:solidFill>
                        <a:schemeClr val="bg2"/>
                      </a:solidFill>
                      <a:prstDash val="solid"/>
                      <a:round/>
                      <a:headEnd type="none" w="med" len="med"/>
                      <a:tailEnd type="none" w="med" len="med"/>
                    </a:lnR>
                    <a:lnT w="28575" cap="flat" cmpd="sng" algn="ctr">
                      <a:solidFill>
                        <a:schemeClr val="bg2"/>
                      </a:solidFill>
                      <a:prstDash val="solid"/>
                      <a:round/>
                      <a:headEnd type="none" w="med" len="med"/>
                      <a:tailEnd type="none" w="med" len="med"/>
                    </a:lnT>
                    <a:lnB w="28575" cap="flat" cmpd="sng" algn="ctr">
                      <a:solidFill>
                        <a:schemeClr val="bg2"/>
                      </a:solidFill>
                      <a:prstDash val="solid"/>
                      <a:round/>
                      <a:headEnd type="none" w="med" len="med"/>
                      <a:tailEnd type="none" w="med" len="med"/>
                    </a:lnB>
                    <a:solidFill>
                      <a:schemeClr val="tx1">
                        <a:lumMod val="40000"/>
                        <a:lumOff val="60000"/>
                      </a:schemeClr>
                    </a:solidFill>
                  </a:tcPr>
                </a:tc>
                <a:tc>
                  <a:txBody>
                    <a:bodyPr/>
                    <a:lstStyle/>
                    <a:p>
                      <a:pPr algn="ctr"/>
                      <a:endParaRPr lang="en-US" sz="1000" dirty="0"/>
                    </a:p>
                  </a:txBody>
                  <a:tcPr marL="68580" marR="68580" marT="34290" marB="34290" anchor="ctr">
                    <a:lnL w="28575" cap="flat" cmpd="sng" algn="ctr">
                      <a:solidFill>
                        <a:schemeClr val="bg2"/>
                      </a:solidFill>
                      <a:prstDash val="solid"/>
                      <a:round/>
                      <a:headEnd type="none" w="med" len="med"/>
                      <a:tailEnd type="none" w="med" len="med"/>
                    </a:lnL>
                    <a:lnR w="28575" cap="flat" cmpd="sng" algn="ctr">
                      <a:solidFill>
                        <a:schemeClr val="bg2"/>
                      </a:solidFill>
                      <a:prstDash val="solid"/>
                      <a:round/>
                      <a:headEnd type="none" w="med" len="med"/>
                      <a:tailEnd type="none" w="med" len="med"/>
                    </a:lnR>
                    <a:lnT w="28575" cap="flat" cmpd="sng" algn="ctr">
                      <a:solidFill>
                        <a:schemeClr val="bg2"/>
                      </a:solidFill>
                      <a:prstDash val="solid"/>
                      <a:round/>
                      <a:headEnd type="none" w="med" len="med"/>
                      <a:tailEnd type="none" w="med" len="med"/>
                    </a:lnT>
                    <a:lnB w="28575" cap="flat" cmpd="sng" algn="ctr">
                      <a:solidFill>
                        <a:schemeClr val="bg2"/>
                      </a:solidFill>
                      <a:prstDash val="solid"/>
                      <a:round/>
                      <a:headEnd type="none" w="med" len="med"/>
                      <a:tailEnd type="none" w="med" len="med"/>
                    </a:lnB>
                    <a:solidFill>
                      <a:schemeClr val="tx1">
                        <a:lumMod val="40000"/>
                        <a:lumOff val="60000"/>
                      </a:schemeClr>
                    </a:solidFill>
                  </a:tcPr>
                </a:tc>
                <a:tc>
                  <a:txBody>
                    <a:bodyPr/>
                    <a:lstStyle/>
                    <a:p>
                      <a:pPr algn="ctr"/>
                      <a:endParaRPr lang="en-US" sz="1000" dirty="0"/>
                    </a:p>
                  </a:txBody>
                  <a:tcPr marL="68580" marR="68580" marT="34290" marB="34290" anchor="ctr">
                    <a:lnL w="28575" cap="flat" cmpd="sng" algn="ctr">
                      <a:solidFill>
                        <a:schemeClr val="bg2"/>
                      </a:solidFill>
                      <a:prstDash val="solid"/>
                      <a:round/>
                      <a:headEnd type="none" w="med" len="med"/>
                      <a:tailEnd type="none" w="med" len="med"/>
                    </a:lnL>
                    <a:lnR w="28575" cap="flat" cmpd="sng" algn="ctr">
                      <a:solidFill>
                        <a:schemeClr val="bg2"/>
                      </a:solidFill>
                      <a:prstDash val="solid"/>
                      <a:round/>
                      <a:headEnd type="none" w="med" len="med"/>
                      <a:tailEnd type="none" w="med" len="med"/>
                    </a:lnR>
                    <a:lnT w="28575" cap="flat" cmpd="sng" algn="ctr">
                      <a:solidFill>
                        <a:schemeClr val="bg2"/>
                      </a:solidFill>
                      <a:prstDash val="solid"/>
                      <a:round/>
                      <a:headEnd type="none" w="med" len="med"/>
                      <a:tailEnd type="none" w="med" len="med"/>
                    </a:lnT>
                    <a:lnB w="28575" cap="flat" cmpd="sng" algn="ctr">
                      <a:solidFill>
                        <a:schemeClr val="bg2"/>
                      </a:solidFill>
                      <a:prstDash val="solid"/>
                      <a:round/>
                      <a:headEnd type="none" w="med" len="med"/>
                      <a:tailEnd type="none" w="med" len="med"/>
                    </a:lnB>
                    <a:solidFill>
                      <a:schemeClr val="tx1">
                        <a:lumMod val="40000"/>
                        <a:lumOff val="60000"/>
                      </a:schemeClr>
                    </a:solidFill>
                  </a:tcPr>
                </a:tc>
                <a:tc>
                  <a:txBody>
                    <a:bodyPr/>
                    <a:lstStyle/>
                    <a:p>
                      <a:pPr algn="ctr"/>
                      <a:endParaRPr lang="en-US" sz="1000" dirty="0"/>
                    </a:p>
                  </a:txBody>
                  <a:tcPr marL="68580" marR="68580" marT="34290" marB="34290" anchor="ctr">
                    <a:lnL w="28575" cap="flat" cmpd="sng" algn="ctr">
                      <a:solidFill>
                        <a:schemeClr val="bg2"/>
                      </a:solidFill>
                      <a:prstDash val="solid"/>
                      <a:round/>
                      <a:headEnd type="none" w="med" len="med"/>
                      <a:tailEnd type="none" w="med" len="med"/>
                    </a:lnL>
                    <a:lnR w="28575" cap="flat" cmpd="sng" algn="ctr">
                      <a:solidFill>
                        <a:schemeClr val="bg2"/>
                      </a:solidFill>
                      <a:prstDash val="solid"/>
                      <a:round/>
                      <a:headEnd type="none" w="med" len="med"/>
                      <a:tailEnd type="none" w="med" len="med"/>
                    </a:lnR>
                    <a:lnT w="28575" cap="flat" cmpd="sng" algn="ctr">
                      <a:solidFill>
                        <a:schemeClr val="bg2"/>
                      </a:solidFill>
                      <a:prstDash val="solid"/>
                      <a:round/>
                      <a:headEnd type="none" w="med" len="med"/>
                      <a:tailEnd type="none" w="med" len="med"/>
                    </a:lnT>
                    <a:lnB w="28575" cap="flat" cmpd="sng" algn="ctr">
                      <a:solidFill>
                        <a:schemeClr val="bg2"/>
                      </a:solidFill>
                      <a:prstDash val="solid"/>
                      <a:round/>
                      <a:headEnd type="none" w="med" len="med"/>
                      <a:tailEnd type="none" w="med" len="med"/>
                    </a:lnB>
                    <a:solidFill>
                      <a:schemeClr val="tx1">
                        <a:lumMod val="40000"/>
                        <a:lumOff val="60000"/>
                      </a:schemeClr>
                    </a:solidFill>
                  </a:tcPr>
                </a:tc>
                <a:tc>
                  <a:txBody>
                    <a:bodyPr/>
                    <a:lstStyle/>
                    <a:p>
                      <a:pPr algn="ctr"/>
                      <a:endParaRPr lang="en-US" sz="1000" dirty="0"/>
                    </a:p>
                  </a:txBody>
                  <a:tcPr marL="68580" marR="68580" marT="34290" marB="34290" anchor="ctr">
                    <a:lnL w="28575" cap="flat" cmpd="sng" algn="ctr">
                      <a:solidFill>
                        <a:schemeClr val="bg2"/>
                      </a:solidFill>
                      <a:prstDash val="solid"/>
                      <a:round/>
                      <a:headEnd type="none" w="med" len="med"/>
                      <a:tailEnd type="none" w="med" len="med"/>
                    </a:lnL>
                    <a:lnR w="28575" cap="flat" cmpd="sng" algn="ctr">
                      <a:solidFill>
                        <a:schemeClr val="bg2"/>
                      </a:solidFill>
                      <a:prstDash val="solid"/>
                      <a:round/>
                      <a:headEnd type="none" w="med" len="med"/>
                      <a:tailEnd type="none" w="med" len="med"/>
                    </a:lnR>
                    <a:lnT w="28575" cap="flat" cmpd="sng" algn="ctr">
                      <a:solidFill>
                        <a:schemeClr val="bg2"/>
                      </a:solidFill>
                      <a:prstDash val="solid"/>
                      <a:round/>
                      <a:headEnd type="none" w="med" len="med"/>
                      <a:tailEnd type="none" w="med" len="med"/>
                    </a:lnT>
                    <a:lnB w="28575" cap="flat" cmpd="sng" algn="ctr">
                      <a:solidFill>
                        <a:schemeClr val="bg2"/>
                      </a:solidFill>
                      <a:prstDash val="solid"/>
                      <a:round/>
                      <a:headEnd type="none" w="med" len="med"/>
                      <a:tailEnd type="none" w="med" len="med"/>
                    </a:lnB>
                    <a:solidFill>
                      <a:schemeClr val="tx1">
                        <a:lumMod val="40000"/>
                        <a:lumOff val="60000"/>
                      </a:schemeClr>
                    </a:solidFill>
                  </a:tcPr>
                </a:tc>
                <a:tc>
                  <a:txBody>
                    <a:bodyPr/>
                    <a:lstStyle/>
                    <a:p>
                      <a:pPr algn="ctr"/>
                      <a:endParaRPr lang="en-US" sz="1000" dirty="0"/>
                    </a:p>
                  </a:txBody>
                  <a:tcPr marL="68580" marR="68580" marT="34290" marB="34290" anchor="ctr">
                    <a:lnL w="28575" cap="flat" cmpd="sng" algn="ctr">
                      <a:solidFill>
                        <a:schemeClr val="bg2"/>
                      </a:solidFill>
                      <a:prstDash val="solid"/>
                      <a:round/>
                      <a:headEnd type="none" w="med" len="med"/>
                      <a:tailEnd type="none" w="med" len="med"/>
                    </a:lnL>
                    <a:lnR w="28575" cap="flat" cmpd="sng" algn="ctr">
                      <a:solidFill>
                        <a:schemeClr val="bg2"/>
                      </a:solidFill>
                      <a:prstDash val="solid"/>
                      <a:round/>
                      <a:headEnd type="none" w="med" len="med"/>
                      <a:tailEnd type="none" w="med" len="med"/>
                    </a:lnR>
                    <a:lnT w="28575" cap="flat" cmpd="sng" algn="ctr">
                      <a:solidFill>
                        <a:schemeClr val="bg2"/>
                      </a:solidFill>
                      <a:prstDash val="solid"/>
                      <a:round/>
                      <a:headEnd type="none" w="med" len="med"/>
                      <a:tailEnd type="none" w="med" len="med"/>
                    </a:lnT>
                    <a:lnB w="28575" cap="flat" cmpd="sng" algn="ctr">
                      <a:solidFill>
                        <a:schemeClr val="bg2"/>
                      </a:solidFill>
                      <a:prstDash val="solid"/>
                      <a:round/>
                      <a:headEnd type="none" w="med" len="med"/>
                      <a:tailEnd type="none" w="med" len="med"/>
                    </a:lnB>
                    <a:solidFill>
                      <a:schemeClr val="tx1">
                        <a:lumMod val="40000"/>
                        <a:lumOff val="60000"/>
                      </a:schemeClr>
                    </a:solidFill>
                  </a:tcPr>
                </a:tc>
                <a:tc>
                  <a:txBody>
                    <a:bodyPr/>
                    <a:lstStyle/>
                    <a:p>
                      <a:pPr algn="ctr"/>
                      <a:endParaRPr lang="en-US" sz="1000" dirty="0"/>
                    </a:p>
                  </a:txBody>
                  <a:tcPr marL="68580" marR="68580" marT="34290" marB="34290" anchor="ctr">
                    <a:lnL w="28575" cap="flat" cmpd="sng" algn="ctr">
                      <a:solidFill>
                        <a:schemeClr val="bg2"/>
                      </a:solidFill>
                      <a:prstDash val="solid"/>
                      <a:round/>
                      <a:headEnd type="none" w="med" len="med"/>
                      <a:tailEnd type="none" w="med" len="med"/>
                    </a:lnL>
                    <a:lnR w="28575" cap="flat" cmpd="sng" algn="ctr">
                      <a:solidFill>
                        <a:schemeClr val="bg2"/>
                      </a:solidFill>
                      <a:prstDash val="solid"/>
                      <a:round/>
                      <a:headEnd type="none" w="med" len="med"/>
                      <a:tailEnd type="none" w="med" len="med"/>
                    </a:lnR>
                    <a:lnT w="28575" cap="flat" cmpd="sng" algn="ctr">
                      <a:solidFill>
                        <a:schemeClr val="bg2"/>
                      </a:solidFill>
                      <a:prstDash val="solid"/>
                      <a:round/>
                      <a:headEnd type="none" w="med" len="med"/>
                      <a:tailEnd type="none" w="med" len="med"/>
                    </a:lnT>
                    <a:lnB w="28575" cap="flat" cmpd="sng" algn="ctr">
                      <a:solidFill>
                        <a:schemeClr val="bg2"/>
                      </a:solidFill>
                      <a:prstDash val="solid"/>
                      <a:round/>
                      <a:headEnd type="none" w="med" len="med"/>
                      <a:tailEnd type="none" w="med" len="med"/>
                    </a:lnB>
                    <a:solidFill>
                      <a:schemeClr val="tx1">
                        <a:lumMod val="40000"/>
                        <a:lumOff val="60000"/>
                      </a:schemeClr>
                    </a:solidFill>
                  </a:tcPr>
                </a:tc>
                <a:tc>
                  <a:txBody>
                    <a:bodyPr/>
                    <a:lstStyle/>
                    <a:p>
                      <a:pPr algn="ctr"/>
                      <a:endParaRPr lang="en-US" sz="1000" dirty="0"/>
                    </a:p>
                  </a:txBody>
                  <a:tcPr marL="68580" marR="68580" marT="34290" marB="34290" anchor="ctr">
                    <a:lnL w="28575" cap="flat" cmpd="sng" algn="ctr">
                      <a:solidFill>
                        <a:schemeClr val="bg2"/>
                      </a:solidFill>
                      <a:prstDash val="solid"/>
                      <a:round/>
                      <a:headEnd type="none" w="med" len="med"/>
                      <a:tailEnd type="none" w="med" len="med"/>
                    </a:lnL>
                    <a:lnR w="28575" cap="flat" cmpd="sng" algn="ctr">
                      <a:solidFill>
                        <a:schemeClr val="bg2"/>
                      </a:solidFill>
                      <a:prstDash val="solid"/>
                      <a:round/>
                      <a:headEnd type="none" w="med" len="med"/>
                      <a:tailEnd type="none" w="med" len="med"/>
                    </a:lnR>
                    <a:lnT w="28575" cap="flat" cmpd="sng" algn="ctr">
                      <a:solidFill>
                        <a:schemeClr val="bg2"/>
                      </a:solidFill>
                      <a:prstDash val="solid"/>
                      <a:round/>
                      <a:headEnd type="none" w="med" len="med"/>
                      <a:tailEnd type="none" w="med" len="med"/>
                    </a:lnT>
                    <a:lnB w="28575" cap="flat" cmpd="sng" algn="ctr">
                      <a:solidFill>
                        <a:schemeClr val="bg2"/>
                      </a:solidFill>
                      <a:prstDash val="solid"/>
                      <a:round/>
                      <a:headEnd type="none" w="med" len="med"/>
                      <a:tailEnd type="none" w="med" len="med"/>
                    </a:lnB>
                    <a:solidFill>
                      <a:schemeClr val="tx1">
                        <a:lumMod val="40000"/>
                        <a:lumOff val="60000"/>
                      </a:schemeClr>
                    </a:solidFill>
                  </a:tcPr>
                </a:tc>
                <a:tc>
                  <a:txBody>
                    <a:bodyPr/>
                    <a:lstStyle/>
                    <a:p>
                      <a:pPr algn="ctr"/>
                      <a:endParaRPr lang="en-US" sz="1000" dirty="0"/>
                    </a:p>
                  </a:txBody>
                  <a:tcPr marL="68580" marR="68580" marT="34290" marB="34290" anchor="ctr">
                    <a:lnL w="28575" cap="flat" cmpd="sng" algn="ctr">
                      <a:solidFill>
                        <a:schemeClr val="bg2"/>
                      </a:solidFill>
                      <a:prstDash val="solid"/>
                      <a:round/>
                      <a:headEnd type="none" w="med" len="med"/>
                      <a:tailEnd type="none" w="med" len="med"/>
                    </a:lnL>
                    <a:lnR w="28575" cap="flat" cmpd="sng" algn="ctr">
                      <a:solidFill>
                        <a:schemeClr val="bg2"/>
                      </a:solidFill>
                      <a:prstDash val="solid"/>
                      <a:round/>
                      <a:headEnd type="none" w="med" len="med"/>
                      <a:tailEnd type="none" w="med" len="med"/>
                    </a:lnR>
                    <a:lnT w="28575" cap="flat" cmpd="sng" algn="ctr">
                      <a:solidFill>
                        <a:schemeClr val="bg2"/>
                      </a:solidFill>
                      <a:prstDash val="solid"/>
                      <a:round/>
                      <a:headEnd type="none" w="med" len="med"/>
                      <a:tailEnd type="none" w="med" len="med"/>
                    </a:lnT>
                    <a:lnB w="28575" cap="flat" cmpd="sng" algn="ctr">
                      <a:solidFill>
                        <a:schemeClr val="bg2"/>
                      </a:solidFill>
                      <a:prstDash val="solid"/>
                      <a:round/>
                      <a:headEnd type="none" w="med" len="med"/>
                      <a:tailEnd type="none" w="med" len="med"/>
                    </a:lnB>
                    <a:solidFill>
                      <a:schemeClr val="tx1">
                        <a:lumMod val="40000"/>
                        <a:lumOff val="60000"/>
                      </a:schemeClr>
                    </a:solidFill>
                  </a:tcPr>
                </a:tc>
                <a:tc>
                  <a:txBody>
                    <a:bodyPr/>
                    <a:lstStyle/>
                    <a:p>
                      <a:pPr algn="ctr"/>
                      <a:endParaRPr lang="en-US" sz="1000" dirty="0"/>
                    </a:p>
                  </a:txBody>
                  <a:tcPr marL="68580" marR="68580" marT="34290" marB="34290" anchor="ctr">
                    <a:lnL w="28575" cap="flat" cmpd="sng" algn="ctr">
                      <a:solidFill>
                        <a:schemeClr val="bg2"/>
                      </a:solidFill>
                      <a:prstDash val="solid"/>
                      <a:round/>
                      <a:headEnd type="none" w="med" len="med"/>
                      <a:tailEnd type="none" w="med" len="med"/>
                    </a:lnL>
                    <a:lnR w="28575" cap="flat" cmpd="sng" algn="ctr">
                      <a:solidFill>
                        <a:schemeClr val="bg2"/>
                      </a:solidFill>
                      <a:prstDash val="solid"/>
                      <a:round/>
                      <a:headEnd type="none" w="med" len="med"/>
                      <a:tailEnd type="none" w="med" len="med"/>
                    </a:lnR>
                    <a:lnT w="28575" cap="flat" cmpd="sng" algn="ctr">
                      <a:solidFill>
                        <a:schemeClr val="bg2"/>
                      </a:solidFill>
                      <a:prstDash val="solid"/>
                      <a:round/>
                      <a:headEnd type="none" w="med" len="med"/>
                      <a:tailEnd type="none" w="med" len="med"/>
                    </a:lnT>
                    <a:lnB w="28575" cap="flat" cmpd="sng" algn="ctr">
                      <a:solidFill>
                        <a:schemeClr val="bg2"/>
                      </a:solidFill>
                      <a:prstDash val="solid"/>
                      <a:round/>
                      <a:headEnd type="none" w="med" len="med"/>
                      <a:tailEnd type="none" w="med" len="med"/>
                    </a:lnB>
                    <a:solidFill>
                      <a:schemeClr val="tx1">
                        <a:lumMod val="40000"/>
                        <a:lumOff val="60000"/>
                      </a:schemeClr>
                    </a:solidFill>
                  </a:tcPr>
                </a:tc>
                <a:tc>
                  <a:txBody>
                    <a:bodyPr/>
                    <a:lstStyle/>
                    <a:p>
                      <a:pPr algn="ctr"/>
                      <a:endParaRPr lang="en-US" sz="1000" dirty="0"/>
                    </a:p>
                  </a:txBody>
                  <a:tcPr marL="68580" marR="68580" marT="34290" marB="34290" anchor="ctr">
                    <a:lnL w="28575" cap="flat" cmpd="sng" algn="ctr">
                      <a:solidFill>
                        <a:schemeClr val="bg2"/>
                      </a:solidFill>
                      <a:prstDash val="solid"/>
                      <a:round/>
                      <a:headEnd type="none" w="med" len="med"/>
                      <a:tailEnd type="none" w="med" len="med"/>
                    </a:lnL>
                    <a:lnR w="28575" cap="flat" cmpd="sng" algn="ctr">
                      <a:solidFill>
                        <a:schemeClr val="bg2"/>
                      </a:solidFill>
                      <a:prstDash val="solid"/>
                      <a:round/>
                      <a:headEnd type="none" w="med" len="med"/>
                      <a:tailEnd type="none" w="med" len="med"/>
                    </a:lnR>
                    <a:lnT w="28575" cap="flat" cmpd="sng" algn="ctr">
                      <a:solidFill>
                        <a:schemeClr val="bg2"/>
                      </a:solidFill>
                      <a:prstDash val="solid"/>
                      <a:round/>
                      <a:headEnd type="none" w="med" len="med"/>
                      <a:tailEnd type="none" w="med" len="med"/>
                    </a:lnT>
                    <a:lnB w="28575" cap="flat" cmpd="sng" algn="ctr">
                      <a:solidFill>
                        <a:schemeClr val="bg2"/>
                      </a:solidFill>
                      <a:prstDash val="solid"/>
                      <a:round/>
                      <a:headEnd type="none" w="med" len="med"/>
                      <a:tailEnd type="none" w="med" len="med"/>
                    </a:lnB>
                    <a:solidFill>
                      <a:schemeClr val="tx1">
                        <a:lumMod val="40000"/>
                        <a:lumOff val="60000"/>
                      </a:schemeClr>
                    </a:solidFill>
                  </a:tcPr>
                </a:tc>
              </a:tr>
            </a:tbl>
          </a:graphicData>
        </a:graphic>
      </p:graphicFrame>
      <p:sp>
        <p:nvSpPr>
          <p:cNvPr id="8" name="Rounded Rectangle 7"/>
          <p:cNvSpPr/>
          <p:nvPr/>
        </p:nvSpPr>
        <p:spPr>
          <a:xfrm>
            <a:off x="1783960" y="2923191"/>
            <a:ext cx="1645920" cy="102870"/>
          </a:xfrm>
          <a:prstGeom prst="round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9" name="Rounded Rectangle 8"/>
          <p:cNvSpPr/>
          <p:nvPr/>
        </p:nvSpPr>
        <p:spPr>
          <a:xfrm>
            <a:off x="5791493" y="2923191"/>
            <a:ext cx="1645920" cy="102870"/>
          </a:xfrm>
          <a:prstGeom prst="round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10" name="Rounded Rectangle 9"/>
          <p:cNvSpPr/>
          <p:nvPr/>
        </p:nvSpPr>
        <p:spPr>
          <a:xfrm>
            <a:off x="3996104" y="3288162"/>
            <a:ext cx="1645920" cy="102870"/>
          </a:xfrm>
          <a:prstGeom prst="round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11" name="Rounded Rectangle 10"/>
          <p:cNvSpPr/>
          <p:nvPr/>
        </p:nvSpPr>
        <p:spPr>
          <a:xfrm>
            <a:off x="3142371" y="4007475"/>
            <a:ext cx="1645920" cy="102870"/>
          </a:xfrm>
          <a:prstGeom prst="round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12" name="Rounded Rectangle 11"/>
          <p:cNvSpPr/>
          <p:nvPr/>
        </p:nvSpPr>
        <p:spPr>
          <a:xfrm>
            <a:off x="6516859" y="4358077"/>
            <a:ext cx="1645920" cy="102870"/>
          </a:xfrm>
          <a:prstGeom prst="round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13" name="Rounded Rectangle 12"/>
          <p:cNvSpPr/>
          <p:nvPr/>
        </p:nvSpPr>
        <p:spPr>
          <a:xfrm>
            <a:off x="3379763" y="4700672"/>
            <a:ext cx="1645920" cy="102870"/>
          </a:xfrm>
          <a:prstGeom prst="round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14" name="Rounded Rectangle 13"/>
          <p:cNvSpPr/>
          <p:nvPr/>
        </p:nvSpPr>
        <p:spPr>
          <a:xfrm>
            <a:off x="1922123" y="4358077"/>
            <a:ext cx="342900" cy="102870"/>
          </a:xfrm>
          <a:prstGeom prst="round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15" name="Rounded Rectangle 14"/>
          <p:cNvSpPr/>
          <p:nvPr/>
        </p:nvSpPr>
        <p:spPr>
          <a:xfrm>
            <a:off x="7437413" y="3644060"/>
            <a:ext cx="342900" cy="102870"/>
          </a:xfrm>
          <a:prstGeom prst="round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16" name="Text Placeholder 4"/>
          <p:cNvSpPr txBox="1">
            <a:spLocks/>
          </p:cNvSpPr>
          <p:nvPr/>
        </p:nvSpPr>
        <p:spPr>
          <a:xfrm>
            <a:off x="4961879" y="5073555"/>
            <a:ext cx="822960" cy="274320"/>
          </a:xfrm>
          <a:prstGeom prst="rect">
            <a:avLst/>
          </a:prstGeom>
          <a:noFill/>
          <a:ln>
            <a:noFill/>
          </a:ln>
        </p:spPr>
        <p:txBody>
          <a:bodyPr anchor="ctr">
            <a:noAutofit/>
          </a:bodyPr>
          <a:lstStyle>
            <a:lvl1pPr marL="0" indent="0" algn="l" defTabSz="685800" rtl="0" eaLnBrk="1" latinLnBrk="0" hangingPunct="1">
              <a:lnSpc>
                <a:spcPct val="90000"/>
              </a:lnSpc>
              <a:spcBef>
                <a:spcPts val="0"/>
              </a:spcBef>
              <a:buFont typeface="Arial" panose="020B0604020202020204" pitchFamily="34" charset="0"/>
              <a:buNone/>
              <a:defRPr sz="1400" b="1" kern="1200">
                <a:solidFill>
                  <a:schemeClr val="accent3"/>
                </a:solidFill>
                <a:latin typeface="+mj-lt"/>
                <a:ea typeface="+mn-ea"/>
                <a:cs typeface="+mn-cs"/>
              </a:defRPr>
            </a:lvl1pPr>
            <a:lvl2pPr marL="0" indent="0" algn="l" defTabSz="685800" rtl="0" eaLnBrk="1" latinLnBrk="0" hangingPunct="1">
              <a:lnSpc>
                <a:spcPct val="90000"/>
              </a:lnSpc>
              <a:spcBef>
                <a:spcPts val="0"/>
              </a:spcBef>
              <a:buFont typeface="Arial" panose="020B0604020202020204" pitchFamily="34" charset="0"/>
              <a:buNone/>
              <a:defRPr sz="1100" kern="1200">
                <a:solidFill>
                  <a:schemeClr val="tx2"/>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en-US" sz="1000" dirty="0">
                <a:solidFill>
                  <a:schemeClr val="tx2"/>
                </a:solidFill>
                <a:latin typeface="+mn-lt"/>
              </a:rPr>
              <a:t>Title Here</a:t>
            </a:r>
          </a:p>
        </p:txBody>
      </p:sp>
      <p:sp>
        <p:nvSpPr>
          <p:cNvPr id="17" name="Text Placeholder 4"/>
          <p:cNvSpPr txBox="1">
            <a:spLocks/>
          </p:cNvSpPr>
          <p:nvPr/>
        </p:nvSpPr>
        <p:spPr>
          <a:xfrm>
            <a:off x="3682387" y="5073555"/>
            <a:ext cx="822960" cy="274320"/>
          </a:xfrm>
          <a:prstGeom prst="rect">
            <a:avLst/>
          </a:prstGeom>
          <a:noFill/>
          <a:ln>
            <a:noFill/>
          </a:ln>
        </p:spPr>
        <p:txBody>
          <a:bodyPr anchor="ctr">
            <a:noAutofit/>
          </a:bodyPr>
          <a:lstStyle>
            <a:lvl1pPr marL="0" indent="0" algn="l" defTabSz="685800" rtl="0" eaLnBrk="1" latinLnBrk="0" hangingPunct="1">
              <a:lnSpc>
                <a:spcPct val="90000"/>
              </a:lnSpc>
              <a:spcBef>
                <a:spcPts val="0"/>
              </a:spcBef>
              <a:buFont typeface="Arial" panose="020B0604020202020204" pitchFamily="34" charset="0"/>
              <a:buNone/>
              <a:defRPr sz="1400" b="1" kern="1200">
                <a:solidFill>
                  <a:schemeClr val="accent3"/>
                </a:solidFill>
                <a:latin typeface="+mj-lt"/>
                <a:ea typeface="+mn-ea"/>
                <a:cs typeface="+mn-cs"/>
              </a:defRPr>
            </a:lvl1pPr>
            <a:lvl2pPr marL="0" indent="0" algn="l" defTabSz="685800" rtl="0" eaLnBrk="1" latinLnBrk="0" hangingPunct="1">
              <a:lnSpc>
                <a:spcPct val="90000"/>
              </a:lnSpc>
              <a:spcBef>
                <a:spcPts val="0"/>
              </a:spcBef>
              <a:buFont typeface="Arial" panose="020B0604020202020204" pitchFamily="34" charset="0"/>
              <a:buNone/>
              <a:defRPr sz="1100" kern="1200">
                <a:solidFill>
                  <a:schemeClr val="tx2"/>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en-US" sz="1000" dirty="0">
                <a:solidFill>
                  <a:schemeClr val="tx2"/>
                </a:solidFill>
                <a:latin typeface="+mn-lt"/>
              </a:rPr>
              <a:t>Title Here</a:t>
            </a:r>
          </a:p>
        </p:txBody>
      </p:sp>
      <p:sp>
        <p:nvSpPr>
          <p:cNvPr id="18" name="Text Placeholder 4"/>
          <p:cNvSpPr txBox="1">
            <a:spLocks/>
          </p:cNvSpPr>
          <p:nvPr/>
        </p:nvSpPr>
        <p:spPr>
          <a:xfrm>
            <a:off x="2402894" y="5073555"/>
            <a:ext cx="822960" cy="274320"/>
          </a:xfrm>
          <a:prstGeom prst="rect">
            <a:avLst/>
          </a:prstGeom>
          <a:noFill/>
          <a:ln>
            <a:noFill/>
          </a:ln>
        </p:spPr>
        <p:txBody>
          <a:bodyPr anchor="ctr">
            <a:noAutofit/>
          </a:bodyPr>
          <a:lstStyle>
            <a:lvl1pPr marL="0" indent="0" algn="l" defTabSz="685800" rtl="0" eaLnBrk="1" latinLnBrk="0" hangingPunct="1">
              <a:lnSpc>
                <a:spcPct val="90000"/>
              </a:lnSpc>
              <a:spcBef>
                <a:spcPts val="0"/>
              </a:spcBef>
              <a:buFont typeface="Arial" panose="020B0604020202020204" pitchFamily="34" charset="0"/>
              <a:buNone/>
              <a:defRPr sz="1400" b="1" kern="1200">
                <a:solidFill>
                  <a:schemeClr val="accent3"/>
                </a:solidFill>
                <a:latin typeface="+mj-lt"/>
                <a:ea typeface="+mn-ea"/>
                <a:cs typeface="+mn-cs"/>
              </a:defRPr>
            </a:lvl1pPr>
            <a:lvl2pPr marL="0" indent="0" algn="l" defTabSz="685800" rtl="0" eaLnBrk="1" latinLnBrk="0" hangingPunct="1">
              <a:lnSpc>
                <a:spcPct val="90000"/>
              </a:lnSpc>
              <a:spcBef>
                <a:spcPts val="0"/>
              </a:spcBef>
              <a:buFont typeface="Arial" panose="020B0604020202020204" pitchFamily="34" charset="0"/>
              <a:buNone/>
              <a:defRPr sz="1100" kern="1200">
                <a:solidFill>
                  <a:schemeClr val="tx2"/>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en-US" sz="1000" dirty="0">
                <a:solidFill>
                  <a:schemeClr val="tx2"/>
                </a:solidFill>
                <a:latin typeface="+mn-lt"/>
              </a:rPr>
              <a:t>Title Here</a:t>
            </a:r>
          </a:p>
        </p:txBody>
      </p:sp>
      <p:sp>
        <p:nvSpPr>
          <p:cNvPr id="19" name="Rounded Rectangle 18"/>
          <p:cNvSpPr/>
          <p:nvPr/>
        </p:nvSpPr>
        <p:spPr>
          <a:xfrm>
            <a:off x="2079671" y="5134193"/>
            <a:ext cx="189914" cy="153045"/>
          </a:xfrm>
          <a:prstGeom prst="round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0" b="1"/>
          </a:p>
        </p:txBody>
      </p:sp>
      <p:sp>
        <p:nvSpPr>
          <p:cNvPr id="20" name="Rounded Rectangle 19"/>
          <p:cNvSpPr/>
          <p:nvPr/>
        </p:nvSpPr>
        <p:spPr>
          <a:xfrm>
            <a:off x="3359164" y="5134193"/>
            <a:ext cx="189914" cy="153045"/>
          </a:xfrm>
          <a:prstGeom prst="round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0" b="1"/>
          </a:p>
        </p:txBody>
      </p:sp>
      <p:sp>
        <p:nvSpPr>
          <p:cNvPr id="21" name="Rounded Rectangle 20"/>
          <p:cNvSpPr/>
          <p:nvPr/>
        </p:nvSpPr>
        <p:spPr>
          <a:xfrm>
            <a:off x="4638656" y="5134193"/>
            <a:ext cx="189914" cy="153045"/>
          </a:xfrm>
          <a:prstGeom prst="round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0" b="1"/>
          </a:p>
        </p:txBody>
      </p:sp>
      <p:sp>
        <p:nvSpPr>
          <p:cNvPr id="22" name="Text Placeholder 4"/>
          <p:cNvSpPr txBox="1">
            <a:spLocks/>
          </p:cNvSpPr>
          <p:nvPr/>
        </p:nvSpPr>
        <p:spPr>
          <a:xfrm>
            <a:off x="6241370" y="5073555"/>
            <a:ext cx="822960" cy="274320"/>
          </a:xfrm>
          <a:prstGeom prst="rect">
            <a:avLst/>
          </a:prstGeom>
          <a:noFill/>
          <a:ln>
            <a:noFill/>
          </a:ln>
        </p:spPr>
        <p:txBody>
          <a:bodyPr anchor="ctr">
            <a:noAutofit/>
          </a:bodyPr>
          <a:lstStyle>
            <a:lvl1pPr marL="0" indent="0" algn="l" defTabSz="685800" rtl="0" eaLnBrk="1" latinLnBrk="0" hangingPunct="1">
              <a:lnSpc>
                <a:spcPct val="90000"/>
              </a:lnSpc>
              <a:spcBef>
                <a:spcPts val="0"/>
              </a:spcBef>
              <a:buFont typeface="Arial" panose="020B0604020202020204" pitchFamily="34" charset="0"/>
              <a:buNone/>
              <a:defRPr sz="1400" b="1" kern="1200">
                <a:solidFill>
                  <a:schemeClr val="accent3"/>
                </a:solidFill>
                <a:latin typeface="+mj-lt"/>
                <a:ea typeface="+mn-ea"/>
                <a:cs typeface="+mn-cs"/>
              </a:defRPr>
            </a:lvl1pPr>
            <a:lvl2pPr marL="0" indent="0" algn="l" defTabSz="685800" rtl="0" eaLnBrk="1" latinLnBrk="0" hangingPunct="1">
              <a:lnSpc>
                <a:spcPct val="90000"/>
              </a:lnSpc>
              <a:spcBef>
                <a:spcPts val="0"/>
              </a:spcBef>
              <a:buFont typeface="Arial" panose="020B0604020202020204" pitchFamily="34" charset="0"/>
              <a:buNone/>
              <a:defRPr sz="1100" kern="1200">
                <a:solidFill>
                  <a:schemeClr val="tx2"/>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en-US" sz="1000" dirty="0">
                <a:solidFill>
                  <a:schemeClr val="tx2"/>
                </a:solidFill>
                <a:latin typeface="+mn-lt"/>
              </a:rPr>
              <a:t>Title Here</a:t>
            </a:r>
          </a:p>
        </p:txBody>
      </p:sp>
      <p:sp>
        <p:nvSpPr>
          <p:cNvPr id="23" name="Rounded Rectangle 22"/>
          <p:cNvSpPr/>
          <p:nvPr/>
        </p:nvSpPr>
        <p:spPr>
          <a:xfrm>
            <a:off x="5918149" y="5134193"/>
            <a:ext cx="189914" cy="153045"/>
          </a:xfrm>
          <a:prstGeom prst="round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0" b="1"/>
          </a:p>
        </p:txBody>
      </p:sp>
      <p:sp>
        <p:nvSpPr>
          <p:cNvPr id="24" name="TextBox 23"/>
          <p:cNvSpPr txBox="1"/>
          <p:nvPr/>
        </p:nvSpPr>
        <p:spPr>
          <a:xfrm>
            <a:off x="3688601" y="781949"/>
            <a:ext cx="1766830" cy="553998"/>
          </a:xfrm>
          <a:prstGeom prst="rect">
            <a:avLst/>
          </a:prstGeom>
          <a:noFill/>
        </p:spPr>
        <p:txBody>
          <a:bodyPr wrap="none" rtlCol="0" anchor="ctr">
            <a:spAutoFit/>
          </a:bodyPr>
          <a:lstStyle/>
          <a:p>
            <a:pPr algn="ctr"/>
            <a:r>
              <a:rPr lang="en-US" sz="3000" dirty="0">
                <a:solidFill>
                  <a:schemeClr val="accent1"/>
                </a:solidFill>
                <a:latin typeface="+mj-lt"/>
              </a:rPr>
              <a:t>Annual</a:t>
            </a:r>
            <a:r>
              <a:rPr lang="en-US" sz="3000" dirty="0">
                <a:solidFill>
                  <a:schemeClr val="tx2"/>
                </a:solidFill>
                <a:latin typeface="+mj-lt"/>
              </a:rPr>
              <a:t> Plan</a:t>
            </a:r>
          </a:p>
        </p:txBody>
      </p:sp>
      <p:sp>
        <p:nvSpPr>
          <p:cNvPr id="25" name="TextBox 24"/>
          <p:cNvSpPr txBox="1"/>
          <p:nvPr/>
        </p:nvSpPr>
        <p:spPr>
          <a:xfrm>
            <a:off x="685801" y="1243614"/>
            <a:ext cx="7772400" cy="369332"/>
          </a:xfrm>
          <a:prstGeom prst="rect">
            <a:avLst/>
          </a:prstGeom>
          <a:noFill/>
        </p:spPr>
        <p:txBody>
          <a:bodyPr wrap="square" rtlCol="0" anchor="ctr">
            <a:spAutoFit/>
          </a:bodyPr>
          <a:lstStyle/>
          <a:p>
            <a:pPr algn="ctr"/>
            <a:r>
              <a:rPr lang="en-US" sz="900" dirty="0">
                <a:solidFill>
                  <a:schemeClr val="tx2"/>
                </a:solidFill>
              </a:rPr>
              <a:t>Lorem ipsum dolor sit amet, consectetuer adipiscing elit. Aenean commodo ligula eget dolor. </a:t>
            </a:r>
            <a:r>
              <a:rPr lang="en-US" sz="900" b="1" dirty="0">
                <a:solidFill>
                  <a:schemeClr val="accent1"/>
                </a:solidFill>
              </a:rPr>
              <a:t>Aenean massa. Cum sociis natoque penatibus </a:t>
            </a:r>
            <a:r>
              <a:rPr lang="en-US" sz="900" dirty="0">
                <a:solidFill>
                  <a:schemeClr val="tx2"/>
                </a:solidFill>
              </a:rPr>
              <a:t>magnis dis parturient montes, nascetur ridiculus mus. Donec quam felis, ultricies nec, pellentesque eu, pretium quis, sem.</a:t>
            </a:r>
          </a:p>
        </p:txBody>
      </p:sp>
    </p:spTree>
    <p:extLst>
      <p:ext uri="{BB962C8B-B14F-4D97-AF65-F5344CB8AC3E}">
        <p14:creationId xmlns:p14="http://schemas.microsoft.com/office/powerpoint/2010/main" val="61346955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wipe(left)">
                                      <p:cBhvr>
                                        <p:cTn id="11" dur="500"/>
                                        <p:tgtEl>
                                          <p:spTgt spid="8"/>
                                        </p:tgtEl>
                                      </p:cBhvr>
                                    </p:animEffect>
                                  </p:childTnLst>
                                </p:cTn>
                              </p:par>
                            </p:childTnLst>
                          </p:cTn>
                        </p:par>
                        <p:par>
                          <p:cTn id="12" fill="hold">
                            <p:stCondLst>
                              <p:cond delay="1000"/>
                            </p:stCondLst>
                            <p:childTnLst>
                              <p:par>
                                <p:cTn id="13" presetID="22" presetClass="entr" presetSubtype="8" fill="hold" grpId="0" nodeType="afterEffect">
                                  <p:stCondLst>
                                    <p:cond delay="0"/>
                                  </p:stCondLst>
                                  <p:childTnLst>
                                    <p:set>
                                      <p:cBhvr>
                                        <p:cTn id="14" dur="1" fill="hold">
                                          <p:stCondLst>
                                            <p:cond delay="0"/>
                                          </p:stCondLst>
                                        </p:cTn>
                                        <p:tgtEl>
                                          <p:spTgt spid="9"/>
                                        </p:tgtEl>
                                        <p:attrNameLst>
                                          <p:attrName>style.visibility</p:attrName>
                                        </p:attrNameLst>
                                      </p:cBhvr>
                                      <p:to>
                                        <p:strVal val="visible"/>
                                      </p:to>
                                    </p:set>
                                    <p:animEffect transition="in" filter="wipe(left)">
                                      <p:cBhvr>
                                        <p:cTn id="15" dur="500"/>
                                        <p:tgtEl>
                                          <p:spTgt spid="9"/>
                                        </p:tgtEl>
                                      </p:cBhvr>
                                    </p:animEffect>
                                  </p:childTnLst>
                                </p:cTn>
                              </p:par>
                            </p:childTnLst>
                          </p:cTn>
                        </p:par>
                        <p:par>
                          <p:cTn id="16" fill="hold">
                            <p:stCondLst>
                              <p:cond delay="1500"/>
                            </p:stCondLst>
                            <p:childTnLst>
                              <p:par>
                                <p:cTn id="17" presetID="22" presetClass="entr" presetSubtype="8" fill="hold" grpId="0" nodeType="afterEffect">
                                  <p:stCondLst>
                                    <p:cond delay="0"/>
                                  </p:stCondLst>
                                  <p:childTnLst>
                                    <p:set>
                                      <p:cBhvr>
                                        <p:cTn id="18" dur="1" fill="hold">
                                          <p:stCondLst>
                                            <p:cond delay="0"/>
                                          </p:stCondLst>
                                        </p:cTn>
                                        <p:tgtEl>
                                          <p:spTgt spid="10"/>
                                        </p:tgtEl>
                                        <p:attrNameLst>
                                          <p:attrName>style.visibility</p:attrName>
                                        </p:attrNameLst>
                                      </p:cBhvr>
                                      <p:to>
                                        <p:strVal val="visible"/>
                                      </p:to>
                                    </p:set>
                                    <p:animEffect transition="in" filter="wipe(left)">
                                      <p:cBhvr>
                                        <p:cTn id="19" dur="500"/>
                                        <p:tgtEl>
                                          <p:spTgt spid="10"/>
                                        </p:tgtEl>
                                      </p:cBhvr>
                                    </p:animEffect>
                                  </p:childTnLst>
                                </p:cTn>
                              </p:par>
                            </p:childTnLst>
                          </p:cTn>
                        </p:par>
                        <p:par>
                          <p:cTn id="20" fill="hold">
                            <p:stCondLst>
                              <p:cond delay="2000"/>
                            </p:stCondLst>
                            <p:childTnLst>
                              <p:par>
                                <p:cTn id="21" presetID="22" presetClass="entr" presetSubtype="8" fill="hold" grpId="0" nodeType="afterEffect">
                                  <p:stCondLst>
                                    <p:cond delay="0"/>
                                  </p:stCondLst>
                                  <p:childTnLst>
                                    <p:set>
                                      <p:cBhvr>
                                        <p:cTn id="22" dur="1" fill="hold">
                                          <p:stCondLst>
                                            <p:cond delay="0"/>
                                          </p:stCondLst>
                                        </p:cTn>
                                        <p:tgtEl>
                                          <p:spTgt spid="15"/>
                                        </p:tgtEl>
                                        <p:attrNameLst>
                                          <p:attrName>style.visibility</p:attrName>
                                        </p:attrNameLst>
                                      </p:cBhvr>
                                      <p:to>
                                        <p:strVal val="visible"/>
                                      </p:to>
                                    </p:set>
                                    <p:animEffect transition="in" filter="wipe(left)">
                                      <p:cBhvr>
                                        <p:cTn id="23" dur="500"/>
                                        <p:tgtEl>
                                          <p:spTgt spid="15"/>
                                        </p:tgtEl>
                                      </p:cBhvr>
                                    </p:animEffect>
                                  </p:childTnLst>
                                </p:cTn>
                              </p:par>
                            </p:childTnLst>
                          </p:cTn>
                        </p:par>
                        <p:par>
                          <p:cTn id="24" fill="hold">
                            <p:stCondLst>
                              <p:cond delay="2500"/>
                            </p:stCondLst>
                            <p:childTnLst>
                              <p:par>
                                <p:cTn id="25" presetID="22" presetClass="entr" presetSubtype="8" fill="hold" grpId="0" nodeType="afterEffect">
                                  <p:stCondLst>
                                    <p:cond delay="0"/>
                                  </p:stCondLst>
                                  <p:childTnLst>
                                    <p:set>
                                      <p:cBhvr>
                                        <p:cTn id="26" dur="1" fill="hold">
                                          <p:stCondLst>
                                            <p:cond delay="0"/>
                                          </p:stCondLst>
                                        </p:cTn>
                                        <p:tgtEl>
                                          <p:spTgt spid="11"/>
                                        </p:tgtEl>
                                        <p:attrNameLst>
                                          <p:attrName>style.visibility</p:attrName>
                                        </p:attrNameLst>
                                      </p:cBhvr>
                                      <p:to>
                                        <p:strVal val="visible"/>
                                      </p:to>
                                    </p:set>
                                    <p:animEffect transition="in" filter="wipe(left)">
                                      <p:cBhvr>
                                        <p:cTn id="27" dur="500"/>
                                        <p:tgtEl>
                                          <p:spTgt spid="11"/>
                                        </p:tgtEl>
                                      </p:cBhvr>
                                    </p:animEffect>
                                  </p:childTnLst>
                                </p:cTn>
                              </p:par>
                            </p:childTnLst>
                          </p:cTn>
                        </p:par>
                        <p:par>
                          <p:cTn id="28" fill="hold">
                            <p:stCondLst>
                              <p:cond delay="3000"/>
                            </p:stCondLst>
                            <p:childTnLst>
                              <p:par>
                                <p:cTn id="29" presetID="22" presetClass="entr" presetSubtype="8" fill="hold" grpId="0" nodeType="afterEffect">
                                  <p:stCondLst>
                                    <p:cond delay="0"/>
                                  </p:stCondLst>
                                  <p:childTnLst>
                                    <p:set>
                                      <p:cBhvr>
                                        <p:cTn id="30" dur="1" fill="hold">
                                          <p:stCondLst>
                                            <p:cond delay="0"/>
                                          </p:stCondLst>
                                        </p:cTn>
                                        <p:tgtEl>
                                          <p:spTgt spid="14"/>
                                        </p:tgtEl>
                                        <p:attrNameLst>
                                          <p:attrName>style.visibility</p:attrName>
                                        </p:attrNameLst>
                                      </p:cBhvr>
                                      <p:to>
                                        <p:strVal val="visible"/>
                                      </p:to>
                                    </p:set>
                                    <p:animEffect transition="in" filter="wipe(left)">
                                      <p:cBhvr>
                                        <p:cTn id="31" dur="500"/>
                                        <p:tgtEl>
                                          <p:spTgt spid="14"/>
                                        </p:tgtEl>
                                      </p:cBhvr>
                                    </p:animEffect>
                                  </p:childTnLst>
                                </p:cTn>
                              </p:par>
                            </p:childTnLst>
                          </p:cTn>
                        </p:par>
                        <p:par>
                          <p:cTn id="32" fill="hold">
                            <p:stCondLst>
                              <p:cond delay="3500"/>
                            </p:stCondLst>
                            <p:childTnLst>
                              <p:par>
                                <p:cTn id="33" presetID="22" presetClass="entr" presetSubtype="8" fill="hold" grpId="0" nodeType="afterEffect">
                                  <p:stCondLst>
                                    <p:cond delay="0"/>
                                  </p:stCondLst>
                                  <p:childTnLst>
                                    <p:set>
                                      <p:cBhvr>
                                        <p:cTn id="34" dur="1" fill="hold">
                                          <p:stCondLst>
                                            <p:cond delay="0"/>
                                          </p:stCondLst>
                                        </p:cTn>
                                        <p:tgtEl>
                                          <p:spTgt spid="12"/>
                                        </p:tgtEl>
                                        <p:attrNameLst>
                                          <p:attrName>style.visibility</p:attrName>
                                        </p:attrNameLst>
                                      </p:cBhvr>
                                      <p:to>
                                        <p:strVal val="visible"/>
                                      </p:to>
                                    </p:set>
                                    <p:animEffect transition="in" filter="wipe(left)">
                                      <p:cBhvr>
                                        <p:cTn id="35" dur="500"/>
                                        <p:tgtEl>
                                          <p:spTgt spid="12"/>
                                        </p:tgtEl>
                                      </p:cBhvr>
                                    </p:animEffect>
                                  </p:childTnLst>
                                </p:cTn>
                              </p:par>
                            </p:childTnLst>
                          </p:cTn>
                        </p:par>
                        <p:par>
                          <p:cTn id="36" fill="hold">
                            <p:stCondLst>
                              <p:cond delay="4000"/>
                            </p:stCondLst>
                            <p:childTnLst>
                              <p:par>
                                <p:cTn id="37" presetID="22" presetClass="entr" presetSubtype="8" fill="hold" grpId="0" nodeType="afterEffect">
                                  <p:stCondLst>
                                    <p:cond delay="0"/>
                                  </p:stCondLst>
                                  <p:childTnLst>
                                    <p:set>
                                      <p:cBhvr>
                                        <p:cTn id="38" dur="1" fill="hold">
                                          <p:stCondLst>
                                            <p:cond delay="0"/>
                                          </p:stCondLst>
                                        </p:cTn>
                                        <p:tgtEl>
                                          <p:spTgt spid="13"/>
                                        </p:tgtEl>
                                        <p:attrNameLst>
                                          <p:attrName>style.visibility</p:attrName>
                                        </p:attrNameLst>
                                      </p:cBhvr>
                                      <p:to>
                                        <p:strVal val="visible"/>
                                      </p:to>
                                    </p:set>
                                    <p:animEffect transition="in" filter="wipe(left)">
                                      <p:cBhvr>
                                        <p:cTn id="39" dur="500"/>
                                        <p:tgtEl>
                                          <p:spTgt spid="13"/>
                                        </p:tgtEl>
                                      </p:cBhvr>
                                    </p:animEffect>
                                  </p:childTnLst>
                                </p:cTn>
                              </p:par>
                            </p:childTnLst>
                          </p:cTn>
                        </p:par>
                        <p:par>
                          <p:cTn id="40" fill="hold">
                            <p:stCondLst>
                              <p:cond delay="4500"/>
                            </p:stCondLst>
                            <p:childTnLst>
                              <p:par>
                                <p:cTn id="41" presetID="10" presetClass="entr" presetSubtype="0" fill="hold" grpId="0" nodeType="afterEffect">
                                  <p:stCondLst>
                                    <p:cond delay="0"/>
                                  </p:stCondLst>
                                  <p:childTnLst>
                                    <p:set>
                                      <p:cBhvr>
                                        <p:cTn id="42" dur="1" fill="hold">
                                          <p:stCondLst>
                                            <p:cond delay="0"/>
                                          </p:stCondLst>
                                        </p:cTn>
                                        <p:tgtEl>
                                          <p:spTgt spid="16"/>
                                        </p:tgtEl>
                                        <p:attrNameLst>
                                          <p:attrName>style.visibility</p:attrName>
                                        </p:attrNameLst>
                                      </p:cBhvr>
                                      <p:to>
                                        <p:strVal val="visible"/>
                                      </p:to>
                                    </p:set>
                                    <p:animEffect transition="in" filter="fade">
                                      <p:cBhvr>
                                        <p:cTn id="43" dur="500"/>
                                        <p:tgtEl>
                                          <p:spTgt spid="16"/>
                                        </p:tgtEl>
                                      </p:cBhvr>
                                    </p:animEffect>
                                  </p:childTnLst>
                                </p:cTn>
                              </p:par>
                              <p:par>
                                <p:cTn id="44" presetID="10" presetClass="entr" presetSubtype="0" fill="hold" grpId="0" nodeType="withEffect">
                                  <p:stCondLst>
                                    <p:cond delay="0"/>
                                  </p:stCondLst>
                                  <p:childTnLst>
                                    <p:set>
                                      <p:cBhvr>
                                        <p:cTn id="45" dur="1" fill="hold">
                                          <p:stCondLst>
                                            <p:cond delay="0"/>
                                          </p:stCondLst>
                                        </p:cTn>
                                        <p:tgtEl>
                                          <p:spTgt spid="17"/>
                                        </p:tgtEl>
                                        <p:attrNameLst>
                                          <p:attrName>style.visibility</p:attrName>
                                        </p:attrNameLst>
                                      </p:cBhvr>
                                      <p:to>
                                        <p:strVal val="visible"/>
                                      </p:to>
                                    </p:set>
                                    <p:animEffect transition="in" filter="fade">
                                      <p:cBhvr>
                                        <p:cTn id="46" dur="500"/>
                                        <p:tgtEl>
                                          <p:spTgt spid="17"/>
                                        </p:tgtEl>
                                      </p:cBhvr>
                                    </p:animEffect>
                                  </p:childTnLst>
                                </p:cTn>
                              </p:par>
                              <p:par>
                                <p:cTn id="47" presetID="10" presetClass="entr" presetSubtype="0" fill="hold" grpId="0" nodeType="withEffect">
                                  <p:stCondLst>
                                    <p:cond delay="0"/>
                                  </p:stCondLst>
                                  <p:childTnLst>
                                    <p:set>
                                      <p:cBhvr>
                                        <p:cTn id="48" dur="1" fill="hold">
                                          <p:stCondLst>
                                            <p:cond delay="0"/>
                                          </p:stCondLst>
                                        </p:cTn>
                                        <p:tgtEl>
                                          <p:spTgt spid="18"/>
                                        </p:tgtEl>
                                        <p:attrNameLst>
                                          <p:attrName>style.visibility</p:attrName>
                                        </p:attrNameLst>
                                      </p:cBhvr>
                                      <p:to>
                                        <p:strVal val="visible"/>
                                      </p:to>
                                    </p:set>
                                    <p:animEffect transition="in" filter="fade">
                                      <p:cBhvr>
                                        <p:cTn id="49" dur="500"/>
                                        <p:tgtEl>
                                          <p:spTgt spid="18"/>
                                        </p:tgtEl>
                                      </p:cBhvr>
                                    </p:animEffect>
                                  </p:childTnLst>
                                </p:cTn>
                              </p:par>
                              <p:par>
                                <p:cTn id="50" presetID="10" presetClass="entr" presetSubtype="0" fill="hold" grpId="0" nodeType="withEffect">
                                  <p:stCondLst>
                                    <p:cond delay="0"/>
                                  </p:stCondLst>
                                  <p:childTnLst>
                                    <p:set>
                                      <p:cBhvr>
                                        <p:cTn id="51" dur="1" fill="hold">
                                          <p:stCondLst>
                                            <p:cond delay="0"/>
                                          </p:stCondLst>
                                        </p:cTn>
                                        <p:tgtEl>
                                          <p:spTgt spid="19"/>
                                        </p:tgtEl>
                                        <p:attrNameLst>
                                          <p:attrName>style.visibility</p:attrName>
                                        </p:attrNameLst>
                                      </p:cBhvr>
                                      <p:to>
                                        <p:strVal val="visible"/>
                                      </p:to>
                                    </p:set>
                                    <p:animEffect transition="in" filter="fade">
                                      <p:cBhvr>
                                        <p:cTn id="52" dur="500"/>
                                        <p:tgtEl>
                                          <p:spTgt spid="19"/>
                                        </p:tgtEl>
                                      </p:cBhvr>
                                    </p:animEffect>
                                  </p:childTnLst>
                                </p:cTn>
                              </p:par>
                              <p:par>
                                <p:cTn id="53" presetID="10" presetClass="entr" presetSubtype="0" fill="hold" grpId="0" nodeType="withEffect">
                                  <p:stCondLst>
                                    <p:cond delay="0"/>
                                  </p:stCondLst>
                                  <p:childTnLst>
                                    <p:set>
                                      <p:cBhvr>
                                        <p:cTn id="54" dur="1" fill="hold">
                                          <p:stCondLst>
                                            <p:cond delay="0"/>
                                          </p:stCondLst>
                                        </p:cTn>
                                        <p:tgtEl>
                                          <p:spTgt spid="20"/>
                                        </p:tgtEl>
                                        <p:attrNameLst>
                                          <p:attrName>style.visibility</p:attrName>
                                        </p:attrNameLst>
                                      </p:cBhvr>
                                      <p:to>
                                        <p:strVal val="visible"/>
                                      </p:to>
                                    </p:set>
                                    <p:animEffect transition="in" filter="fade">
                                      <p:cBhvr>
                                        <p:cTn id="55" dur="500"/>
                                        <p:tgtEl>
                                          <p:spTgt spid="20"/>
                                        </p:tgtEl>
                                      </p:cBhvr>
                                    </p:animEffect>
                                  </p:childTnLst>
                                </p:cTn>
                              </p:par>
                              <p:par>
                                <p:cTn id="56" presetID="10" presetClass="entr" presetSubtype="0" fill="hold" grpId="0" nodeType="withEffect">
                                  <p:stCondLst>
                                    <p:cond delay="0"/>
                                  </p:stCondLst>
                                  <p:childTnLst>
                                    <p:set>
                                      <p:cBhvr>
                                        <p:cTn id="57" dur="1" fill="hold">
                                          <p:stCondLst>
                                            <p:cond delay="0"/>
                                          </p:stCondLst>
                                        </p:cTn>
                                        <p:tgtEl>
                                          <p:spTgt spid="21"/>
                                        </p:tgtEl>
                                        <p:attrNameLst>
                                          <p:attrName>style.visibility</p:attrName>
                                        </p:attrNameLst>
                                      </p:cBhvr>
                                      <p:to>
                                        <p:strVal val="visible"/>
                                      </p:to>
                                    </p:set>
                                    <p:animEffect transition="in" filter="fade">
                                      <p:cBhvr>
                                        <p:cTn id="58" dur="500"/>
                                        <p:tgtEl>
                                          <p:spTgt spid="21"/>
                                        </p:tgtEl>
                                      </p:cBhvr>
                                    </p:animEffect>
                                  </p:childTnLst>
                                </p:cTn>
                              </p:par>
                              <p:par>
                                <p:cTn id="59" presetID="10" presetClass="entr" presetSubtype="0" fill="hold" grpId="0" nodeType="withEffect">
                                  <p:stCondLst>
                                    <p:cond delay="0"/>
                                  </p:stCondLst>
                                  <p:childTnLst>
                                    <p:set>
                                      <p:cBhvr>
                                        <p:cTn id="60" dur="1" fill="hold">
                                          <p:stCondLst>
                                            <p:cond delay="0"/>
                                          </p:stCondLst>
                                        </p:cTn>
                                        <p:tgtEl>
                                          <p:spTgt spid="22"/>
                                        </p:tgtEl>
                                        <p:attrNameLst>
                                          <p:attrName>style.visibility</p:attrName>
                                        </p:attrNameLst>
                                      </p:cBhvr>
                                      <p:to>
                                        <p:strVal val="visible"/>
                                      </p:to>
                                    </p:set>
                                    <p:animEffect transition="in" filter="fade">
                                      <p:cBhvr>
                                        <p:cTn id="61" dur="500"/>
                                        <p:tgtEl>
                                          <p:spTgt spid="22"/>
                                        </p:tgtEl>
                                      </p:cBhvr>
                                    </p:animEffect>
                                  </p:childTnLst>
                                </p:cTn>
                              </p:par>
                              <p:par>
                                <p:cTn id="62" presetID="10" presetClass="entr" presetSubtype="0" fill="hold" grpId="0" nodeType="withEffect">
                                  <p:stCondLst>
                                    <p:cond delay="0"/>
                                  </p:stCondLst>
                                  <p:childTnLst>
                                    <p:set>
                                      <p:cBhvr>
                                        <p:cTn id="63" dur="1" fill="hold">
                                          <p:stCondLst>
                                            <p:cond delay="0"/>
                                          </p:stCondLst>
                                        </p:cTn>
                                        <p:tgtEl>
                                          <p:spTgt spid="23"/>
                                        </p:tgtEl>
                                        <p:attrNameLst>
                                          <p:attrName>style.visibility</p:attrName>
                                        </p:attrNameLst>
                                      </p:cBhvr>
                                      <p:to>
                                        <p:strVal val="visible"/>
                                      </p:to>
                                    </p:set>
                                    <p:animEffect transition="in" filter="fade">
                                      <p:cBhvr>
                                        <p:cTn id="64"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9" grpId="0" animBg="1"/>
      <p:bldP spid="10" grpId="0" animBg="1"/>
      <p:bldP spid="11" grpId="0" animBg="1"/>
      <p:bldP spid="12" grpId="0" animBg="1"/>
      <p:bldP spid="13" grpId="0" animBg="1"/>
      <p:bldP spid="14" grpId="0" animBg="1"/>
      <p:bldP spid="15" grpId="0" animBg="1"/>
      <p:bldP spid="16" grpId="0"/>
      <p:bldP spid="17" grpId="0"/>
      <p:bldP spid="18" grpId="0"/>
      <p:bldP spid="19" grpId="0" animBg="1"/>
      <p:bldP spid="20" grpId="0" animBg="1"/>
      <p:bldP spid="21" grpId="0" animBg="1"/>
      <p:bldP spid="22" grpId="0"/>
      <p:bldP spid="23" grpId="0" animBg="1"/>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Table 1"/>
          <p:cNvGraphicFramePr>
            <a:graphicFrameLocks noGrp="1"/>
          </p:cNvGraphicFramePr>
          <p:nvPr>
            <p:extLst>
              <p:ext uri="{D42A27DB-BD31-4B8C-83A1-F6EECF244321}">
                <p14:modId xmlns:p14="http://schemas.microsoft.com/office/powerpoint/2010/main" val="60033395"/>
              </p:ext>
            </p:extLst>
          </p:nvPr>
        </p:nvGraphicFramePr>
        <p:xfrm>
          <a:off x="685799" y="2713638"/>
          <a:ext cx="7772396" cy="2169754"/>
        </p:xfrm>
        <a:graphic>
          <a:graphicData uri="http://schemas.openxmlformats.org/drawingml/2006/table">
            <a:tbl>
              <a:tblPr firstRow="1" bandRow="1">
                <a:tableStyleId>{5C22544A-7EE6-4342-B048-85BDC9FD1C3A}</a:tableStyleId>
              </a:tblPr>
              <a:tblGrid>
                <a:gridCol w="955448"/>
                <a:gridCol w="568079"/>
                <a:gridCol w="568079"/>
                <a:gridCol w="568079"/>
                <a:gridCol w="568079"/>
                <a:gridCol w="568079"/>
                <a:gridCol w="568079"/>
                <a:gridCol w="568079"/>
                <a:gridCol w="568079"/>
                <a:gridCol w="568079"/>
                <a:gridCol w="568079"/>
                <a:gridCol w="568079"/>
                <a:gridCol w="568079"/>
              </a:tblGrid>
              <a:tr h="429189">
                <a:tc>
                  <a:txBody>
                    <a:bodyPr/>
                    <a:lstStyle/>
                    <a:p>
                      <a:pPr algn="ctr"/>
                      <a:endParaRPr lang="en-US" sz="1200" dirty="0">
                        <a:solidFill>
                          <a:schemeClr val="accent2"/>
                        </a:solidFill>
                      </a:endParaRPr>
                    </a:p>
                  </a:txBody>
                  <a:tcPr marL="68580" marR="68580" marT="34290" marB="34290" anchor="ctr">
                    <a:lnL w="28575" cap="flat" cmpd="sng" algn="ctr">
                      <a:noFill/>
                      <a:prstDash val="solid"/>
                      <a:round/>
                      <a:headEnd type="none" w="med" len="med"/>
                      <a:tailEnd type="none" w="med" len="med"/>
                    </a:lnL>
                    <a:lnR w="28575" cap="flat" cmpd="sng" algn="ctr">
                      <a:solidFill>
                        <a:schemeClr val="bg2"/>
                      </a:solidFill>
                      <a:prstDash val="solid"/>
                      <a:round/>
                      <a:headEnd type="none" w="med" len="med"/>
                      <a:tailEnd type="none" w="med" len="med"/>
                    </a:lnR>
                    <a:lnT w="28575" cap="flat" cmpd="sng" algn="ctr">
                      <a:noFill/>
                      <a:prstDash val="solid"/>
                      <a:round/>
                      <a:headEnd type="none" w="med" len="med"/>
                      <a:tailEnd type="none" w="med" len="med"/>
                    </a:lnT>
                    <a:lnB w="28575" cap="flat" cmpd="sng" algn="ctr">
                      <a:solidFill>
                        <a:schemeClr val="bg2"/>
                      </a:solidFill>
                      <a:prstDash val="solid"/>
                      <a:round/>
                      <a:headEnd type="none" w="med" len="med"/>
                      <a:tailEnd type="none" w="med" len="med"/>
                    </a:lnB>
                    <a:lnTlToBr w="12700" cmpd="sng">
                      <a:noFill/>
                      <a:prstDash val="solid"/>
                    </a:lnTlToBr>
                    <a:lnBlToTr w="12700" cmpd="sng">
                      <a:noFill/>
                      <a:prstDash val="solid"/>
                    </a:lnBlToTr>
                    <a:noFill/>
                  </a:tcPr>
                </a:tc>
                <a:tc>
                  <a:txBody>
                    <a:bodyPr/>
                    <a:lstStyle/>
                    <a:p>
                      <a:pPr algn="ctr"/>
                      <a:r>
                        <a:rPr lang="en-US" sz="600" b="0" dirty="0" smtClean="0">
                          <a:solidFill>
                            <a:schemeClr val="bg2"/>
                          </a:solidFill>
                        </a:rPr>
                        <a:t>January</a:t>
                      </a:r>
                      <a:endParaRPr lang="en-US" sz="600" b="0" dirty="0"/>
                    </a:p>
                  </a:txBody>
                  <a:tcPr marL="68580" marR="68580" marT="34290" marB="34290" anchor="ctr">
                    <a:lnL w="28575" cap="flat" cmpd="sng" algn="ctr">
                      <a:solidFill>
                        <a:schemeClr val="bg2"/>
                      </a:solidFill>
                      <a:prstDash val="solid"/>
                      <a:round/>
                      <a:headEnd type="none" w="med" len="med"/>
                      <a:tailEnd type="none" w="med" len="med"/>
                    </a:lnL>
                    <a:lnR w="28575" cap="flat" cmpd="sng" algn="ctr">
                      <a:solidFill>
                        <a:schemeClr val="bg2"/>
                      </a:solidFill>
                      <a:prstDash val="solid"/>
                      <a:round/>
                      <a:headEnd type="none" w="med" len="med"/>
                      <a:tailEnd type="none" w="med" len="med"/>
                    </a:lnR>
                    <a:lnT w="28575" cap="flat" cmpd="sng" algn="ctr">
                      <a:solidFill>
                        <a:schemeClr val="bg2"/>
                      </a:solidFill>
                      <a:prstDash val="solid"/>
                      <a:round/>
                      <a:headEnd type="none" w="med" len="med"/>
                      <a:tailEnd type="none" w="med" len="med"/>
                    </a:lnT>
                    <a:lnB w="28575" cap="flat" cmpd="sng" algn="ctr">
                      <a:solidFill>
                        <a:schemeClr val="bg2"/>
                      </a:solidFill>
                      <a:prstDash val="solid"/>
                      <a:round/>
                      <a:headEnd type="none" w="med" len="med"/>
                      <a:tailEnd type="none" w="med" len="med"/>
                    </a:lnB>
                    <a:solidFill>
                      <a:schemeClr val="accent2"/>
                    </a:solidFill>
                  </a:tcPr>
                </a:tc>
                <a:tc>
                  <a:txBody>
                    <a:bodyPr/>
                    <a:lstStyle/>
                    <a:p>
                      <a:pPr algn="ctr"/>
                      <a:r>
                        <a:rPr lang="en-US" sz="600" b="0" dirty="0" smtClean="0">
                          <a:solidFill>
                            <a:schemeClr val="bg2"/>
                          </a:solidFill>
                        </a:rPr>
                        <a:t>February</a:t>
                      </a:r>
                      <a:endParaRPr lang="en-US" sz="600" b="0" dirty="0"/>
                    </a:p>
                  </a:txBody>
                  <a:tcPr marL="68580" marR="68580" marT="34290" marB="34290" anchor="ctr">
                    <a:lnL w="28575" cap="flat" cmpd="sng" algn="ctr">
                      <a:solidFill>
                        <a:schemeClr val="bg2"/>
                      </a:solidFill>
                      <a:prstDash val="solid"/>
                      <a:round/>
                      <a:headEnd type="none" w="med" len="med"/>
                      <a:tailEnd type="none" w="med" len="med"/>
                    </a:lnL>
                    <a:lnR w="28575" cap="flat" cmpd="sng" algn="ctr">
                      <a:solidFill>
                        <a:schemeClr val="bg2"/>
                      </a:solidFill>
                      <a:prstDash val="solid"/>
                      <a:round/>
                      <a:headEnd type="none" w="med" len="med"/>
                      <a:tailEnd type="none" w="med" len="med"/>
                    </a:lnR>
                    <a:lnT w="28575" cap="flat" cmpd="sng" algn="ctr">
                      <a:solidFill>
                        <a:schemeClr val="bg2"/>
                      </a:solidFill>
                      <a:prstDash val="solid"/>
                      <a:round/>
                      <a:headEnd type="none" w="med" len="med"/>
                      <a:tailEnd type="none" w="med" len="med"/>
                    </a:lnT>
                    <a:lnB w="28575" cap="flat" cmpd="sng" algn="ctr">
                      <a:solidFill>
                        <a:schemeClr val="bg2"/>
                      </a:solidFill>
                      <a:prstDash val="solid"/>
                      <a:round/>
                      <a:headEnd type="none" w="med" len="med"/>
                      <a:tailEnd type="none" w="med" len="med"/>
                    </a:lnB>
                    <a:solidFill>
                      <a:schemeClr val="accent2"/>
                    </a:solidFill>
                  </a:tcPr>
                </a:tc>
                <a:tc>
                  <a:txBody>
                    <a:bodyPr/>
                    <a:lstStyle/>
                    <a:p>
                      <a:pPr algn="ctr"/>
                      <a:r>
                        <a:rPr lang="en-US" sz="600" b="0" dirty="0" smtClean="0">
                          <a:solidFill>
                            <a:schemeClr val="bg2"/>
                          </a:solidFill>
                        </a:rPr>
                        <a:t>March</a:t>
                      </a:r>
                      <a:endParaRPr lang="en-US" sz="600" b="0" dirty="0"/>
                    </a:p>
                  </a:txBody>
                  <a:tcPr marL="68580" marR="68580" marT="34290" marB="34290" anchor="ctr">
                    <a:lnL w="28575" cap="flat" cmpd="sng" algn="ctr">
                      <a:solidFill>
                        <a:schemeClr val="bg2"/>
                      </a:solidFill>
                      <a:prstDash val="solid"/>
                      <a:round/>
                      <a:headEnd type="none" w="med" len="med"/>
                      <a:tailEnd type="none" w="med" len="med"/>
                    </a:lnL>
                    <a:lnR w="28575" cap="flat" cmpd="sng" algn="ctr">
                      <a:solidFill>
                        <a:schemeClr val="bg2"/>
                      </a:solidFill>
                      <a:prstDash val="solid"/>
                      <a:round/>
                      <a:headEnd type="none" w="med" len="med"/>
                      <a:tailEnd type="none" w="med" len="med"/>
                    </a:lnR>
                    <a:lnT w="28575" cap="flat" cmpd="sng" algn="ctr">
                      <a:solidFill>
                        <a:schemeClr val="bg2"/>
                      </a:solidFill>
                      <a:prstDash val="solid"/>
                      <a:round/>
                      <a:headEnd type="none" w="med" len="med"/>
                      <a:tailEnd type="none" w="med" len="med"/>
                    </a:lnT>
                    <a:lnB w="28575" cap="flat" cmpd="sng" algn="ctr">
                      <a:solidFill>
                        <a:schemeClr val="bg2"/>
                      </a:solidFill>
                      <a:prstDash val="solid"/>
                      <a:round/>
                      <a:headEnd type="none" w="med" len="med"/>
                      <a:tailEnd type="none" w="med" len="med"/>
                    </a:lnB>
                    <a:solidFill>
                      <a:schemeClr val="accent2"/>
                    </a:solidFill>
                  </a:tcPr>
                </a:tc>
                <a:tc>
                  <a:txBody>
                    <a:bodyPr/>
                    <a:lstStyle/>
                    <a:p>
                      <a:pPr algn="ctr"/>
                      <a:r>
                        <a:rPr lang="en-US" sz="600" b="0" dirty="0" smtClean="0">
                          <a:solidFill>
                            <a:schemeClr val="bg2"/>
                          </a:solidFill>
                        </a:rPr>
                        <a:t>April</a:t>
                      </a:r>
                      <a:endParaRPr lang="en-US" sz="600" b="0" dirty="0"/>
                    </a:p>
                  </a:txBody>
                  <a:tcPr marL="68580" marR="68580" marT="34290" marB="34290" anchor="ctr">
                    <a:lnL w="28575" cap="flat" cmpd="sng" algn="ctr">
                      <a:solidFill>
                        <a:schemeClr val="bg2"/>
                      </a:solidFill>
                      <a:prstDash val="solid"/>
                      <a:round/>
                      <a:headEnd type="none" w="med" len="med"/>
                      <a:tailEnd type="none" w="med" len="med"/>
                    </a:lnL>
                    <a:lnR w="28575" cap="flat" cmpd="sng" algn="ctr">
                      <a:solidFill>
                        <a:schemeClr val="bg2"/>
                      </a:solidFill>
                      <a:prstDash val="solid"/>
                      <a:round/>
                      <a:headEnd type="none" w="med" len="med"/>
                      <a:tailEnd type="none" w="med" len="med"/>
                    </a:lnR>
                    <a:lnT w="28575" cap="flat" cmpd="sng" algn="ctr">
                      <a:solidFill>
                        <a:schemeClr val="bg2"/>
                      </a:solidFill>
                      <a:prstDash val="solid"/>
                      <a:round/>
                      <a:headEnd type="none" w="med" len="med"/>
                      <a:tailEnd type="none" w="med" len="med"/>
                    </a:lnT>
                    <a:lnB w="28575" cap="flat" cmpd="sng" algn="ctr">
                      <a:solidFill>
                        <a:schemeClr val="bg2"/>
                      </a:solidFill>
                      <a:prstDash val="solid"/>
                      <a:round/>
                      <a:headEnd type="none" w="med" len="med"/>
                      <a:tailEnd type="none" w="med" len="med"/>
                    </a:lnB>
                    <a:solidFill>
                      <a:schemeClr val="accent2"/>
                    </a:solidFill>
                  </a:tcPr>
                </a:tc>
                <a:tc>
                  <a:txBody>
                    <a:bodyPr/>
                    <a:lstStyle/>
                    <a:p>
                      <a:pPr algn="ctr"/>
                      <a:r>
                        <a:rPr lang="en-US" sz="600" b="0" dirty="0" smtClean="0">
                          <a:solidFill>
                            <a:schemeClr val="bg2"/>
                          </a:solidFill>
                        </a:rPr>
                        <a:t>May</a:t>
                      </a:r>
                      <a:endParaRPr lang="en-US" sz="600" b="0" dirty="0"/>
                    </a:p>
                  </a:txBody>
                  <a:tcPr marL="68580" marR="68580" marT="34290" marB="34290" anchor="ctr">
                    <a:lnL w="28575" cap="flat" cmpd="sng" algn="ctr">
                      <a:solidFill>
                        <a:schemeClr val="bg2"/>
                      </a:solidFill>
                      <a:prstDash val="solid"/>
                      <a:round/>
                      <a:headEnd type="none" w="med" len="med"/>
                      <a:tailEnd type="none" w="med" len="med"/>
                    </a:lnL>
                    <a:lnR w="28575" cap="flat" cmpd="sng" algn="ctr">
                      <a:solidFill>
                        <a:schemeClr val="bg2"/>
                      </a:solidFill>
                      <a:prstDash val="solid"/>
                      <a:round/>
                      <a:headEnd type="none" w="med" len="med"/>
                      <a:tailEnd type="none" w="med" len="med"/>
                    </a:lnR>
                    <a:lnT w="28575" cap="flat" cmpd="sng" algn="ctr">
                      <a:solidFill>
                        <a:schemeClr val="bg2"/>
                      </a:solidFill>
                      <a:prstDash val="solid"/>
                      <a:round/>
                      <a:headEnd type="none" w="med" len="med"/>
                      <a:tailEnd type="none" w="med" len="med"/>
                    </a:lnT>
                    <a:lnB w="28575" cap="flat" cmpd="sng" algn="ctr">
                      <a:solidFill>
                        <a:schemeClr val="bg2"/>
                      </a:solidFill>
                      <a:prstDash val="solid"/>
                      <a:round/>
                      <a:headEnd type="none" w="med" len="med"/>
                      <a:tailEnd type="none" w="med" len="med"/>
                    </a:lnB>
                    <a:solidFill>
                      <a:schemeClr val="accent2"/>
                    </a:solidFill>
                  </a:tcPr>
                </a:tc>
                <a:tc>
                  <a:txBody>
                    <a:bodyPr/>
                    <a:lstStyle/>
                    <a:p>
                      <a:pPr algn="ctr"/>
                      <a:r>
                        <a:rPr lang="en-US" sz="600" b="0" dirty="0" smtClean="0">
                          <a:solidFill>
                            <a:schemeClr val="bg2"/>
                          </a:solidFill>
                        </a:rPr>
                        <a:t>June</a:t>
                      </a:r>
                      <a:endParaRPr lang="en-US" sz="600" b="0" dirty="0"/>
                    </a:p>
                  </a:txBody>
                  <a:tcPr marL="68580" marR="68580" marT="34290" marB="34290" anchor="ctr">
                    <a:lnL w="28575" cap="flat" cmpd="sng" algn="ctr">
                      <a:solidFill>
                        <a:schemeClr val="bg2"/>
                      </a:solidFill>
                      <a:prstDash val="solid"/>
                      <a:round/>
                      <a:headEnd type="none" w="med" len="med"/>
                      <a:tailEnd type="none" w="med" len="med"/>
                    </a:lnL>
                    <a:lnR w="28575" cap="flat" cmpd="sng" algn="ctr">
                      <a:solidFill>
                        <a:schemeClr val="bg2"/>
                      </a:solidFill>
                      <a:prstDash val="solid"/>
                      <a:round/>
                      <a:headEnd type="none" w="med" len="med"/>
                      <a:tailEnd type="none" w="med" len="med"/>
                    </a:lnR>
                    <a:lnT w="28575" cap="flat" cmpd="sng" algn="ctr">
                      <a:solidFill>
                        <a:schemeClr val="bg2"/>
                      </a:solidFill>
                      <a:prstDash val="solid"/>
                      <a:round/>
                      <a:headEnd type="none" w="med" len="med"/>
                      <a:tailEnd type="none" w="med" len="med"/>
                    </a:lnT>
                    <a:lnB w="28575" cap="flat" cmpd="sng" algn="ctr">
                      <a:solidFill>
                        <a:schemeClr val="bg2"/>
                      </a:solidFill>
                      <a:prstDash val="solid"/>
                      <a:round/>
                      <a:headEnd type="none" w="med" len="med"/>
                      <a:tailEnd type="none" w="med" len="med"/>
                    </a:lnB>
                    <a:solidFill>
                      <a:schemeClr val="accent2"/>
                    </a:solidFill>
                  </a:tcPr>
                </a:tc>
                <a:tc>
                  <a:txBody>
                    <a:bodyPr/>
                    <a:lstStyle/>
                    <a:p>
                      <a:pPr algn="ctr"/>
                      <a:r>
                        <a:rPr lang="en-US" sz="600" b="0" dirty="0" smtClean="0">
                          <a:solidFill>
                            <a:schemeClr val="bg2"/>
                          </a:solidFill>
                        </a:rPr>
                        <a:t>July</a:t>
                      </a:r>
                      <a:endParaRPr lang="en-US" sz="600" b="0" dirty="0"/>
                    </a:p>
                  </a:txBody>
                  <a:tcPr marL="68580" marR="68580" marT="34290" marB="34290" anchor="ctr">
                    <a:lnL w="28575" cap="flat" cmpd="sng" algn="ctr">
                      <a:solidFill>
                        <a:schemeClr val="bg2"/>
                      </a:solidFill>
                      <a:prstDash val="solid"/>
                      <a:round/>
                      <a:headEnd type="none" w="med" len="med"/>
                      <a:tailEnd type="none" w="med" len="med"/>
                    </a:lnL>
                    <a:lnR w="28575" cap="flat" cmpd="sng" algn="ctr">
                      <a:solidFill>
                        <a:schemeClr val="bg2"/>
                      </a:solidFill>
                      <a:prstDash val="solid"/>
                      <a:round/>
                      <a:headEnd type="none" w="med" len="med"/>
                      <a:tailEnd type="none" w="med" len="med"/>
                    </a:lnR>
                    <a:lnT w="28575" cap="flat" cmpd="sng" algn="ctr">
                      <a:solidFill>
                        <a:schemeClr val="bg2"/>
                      </a:solidFill>
                      <a:prstDash val="solid"/>
                      <a:round/>
                      <a:headEnd type="none" w="med" len="med"/>
                      <a:tailEnd type="none" w="med" len="med"/>
                    </a:lnT>
                    <a:lnB w="28575" cap="flat" cmpd="sng" algn="ctr">
                      <a:solidFill>
                        <a:schemeClr val="bg2"/>
                      </a:solidFill>
                      <a:prstDash val="solid"/>
                      <a:round/>
                      <a:headEnd type="none" w="med" len="med"/>
                      <a:tailEnd type="none" w="med" len="med"/>
                    </a:lnB>
                    <a:solidFill>
                      <a:schemeClr val="accent2"/>
                    </a:solidFill>
                  </a:tcPr>
                </a:tc>
                <a:tc>
                  <a:txBody>
                    <a:bodyPr/>
                    <a:lstStyle/>
                    <a:p>
                      <a:pPr algn="ctr"/>
                      <a:r>
                        <a:rPr lang="en-US" sz="600" b="0" dirty="0" smtClean="0">
                          <a:solidFill>
                            <a:schemeClr val="bg2"/>
                          </a:solidFill>
                        </a:rPr>
                        <a:t>August</a:t>
                      </a:r>
                      <a:endParaRPr lang="en-US" sz="600" b="0" dirty="0"/>
                    </a:p>
                  </a:txBody>
                  <a:tcPr marL="68580" marR="68580" marT="34290" marB="34290" anchor="ctr">
                    <a:lnL w="28575" cap="flat" cmpd="sng" algn="ctr">
                      <a:solidFill>
                        <a:schemeClr val="bg2"/>
                      </a:solidFill>
                      <a:prstDash val="solid"/>
                      <a:round/>
                      <a:headEnd type="none" w="med" len="med"/>
                      <a:tailEnd type="none" w="med" len="med"/>
                    </a:lnL>
                    <a:lnR w="28575" cap="flat" cmpd="sng" algn="ctr">
                      <a:solidFill>
                        <a:schemeClr val="bg2"/>
                      </a:solidFill>
                      <a:prstDash val="solid"/>
                      <a:round/>
                      <a:headEnd type="none" w="med" len="med"/>
                      <a:tailEnd type="none" w="med" len="med"/>
                    </a:lnR>
                    <a:lnT w="28575" cap="flat" cmpd="sng" algn="ctr">
                      <a:solidFill>
                        <a:schemeClr val="bg2"/>
                      </a:solidFill>
                      <a:prstDash val="solid"/>
                      <a:round/>
                      <a:headEnd type="none" w="med" len="med"/>
                      <a:tailEnd type="none" w="med" len="med"/>
                    </a:lnT>
                    <a:lnB w="28575" cap="flat" cmpd="sng" algn="ctr">
                      <a:solidFill>
                        <a:schemeClr val="bg2"/>
                      </a:solidFill>
                      <a:prstDash val="solid"/>
                      <a:round/>
                      <a:headEnd type="none" w="med" len="med"/>
                      <a:tailEnd type="none" w="med" len="med"/>
                    </a:lnB>
                    <a:solidFill>
                      <a:schemeClr val="accent2"/>
                    </a:solidFill>
                  </a:tcPr>
                </a:tc>
                <a:tc>
                  <a:txBody>
                    <a:bodyPr/>
                    <a:lstStyle/>
                    <a:p>
                      <a:pPr algn="ctr"/>
                      <a:r>
                        <a:rPr lang="en-US" sz="600" b="0" dirty="0" smtClean="0">
                          <a:solidFill>
                            <a:schemeClr val="bg2"/>
                          </a:solidFill>
                        </a:rPr>
                        <a:t>September</a:t>
                      </a:r>
                      <a:endParaRPr lang="en-US" sz="600" b="0" dirty="0"/>
                    </a:p>
                  </a:txBody>
                  <a:tcPr marL="68580" marR="68580" marT="34290" marB="34290" anchor="ctr">
                    <a:lnL w="28575" cap="flat" cmpd="sng" algn="ctr">
                      <a:solidFill>
                        <a:schemeClr val="bg2"/>
                      </a:solidFill>
                      <a:prstDash val="solid"/>
                      <a:round/>
                      <a:headEnd type="none" w="med" len="med"/>
                      <a:tailEnd type="none" w="med" len="med"/>
                    </a:lnL>
                    <a:lnR w="28575" cap="flat" cmpd="sng" algn="ctr">
                      <a:solidFill>
                        <a:schemeClr val="bg2"/>
                      </a:solidFill>
                      <a:prstDash val="solid"/>
                      <a:round/>
                      <a:headEnd type="none" w="med" len="med"/>
                      <a:tailEnd type="none" w="med" len="med"/>
                    </a:lnR>
                    <a:lnT w="28575" cap="flat" cmpd="sng" algn="ctr">
                      <a:solidFill>
                        <a:schemeClr val="bg2"/>
                      </a:solidFill>
                      <a:prstDash val="solid"/>
                      <a:round/>
                      <a:headEnd type="none" w="med" len="med"/>
                      <a:tailEnd type="none" w="med" len="med"/>
                    </a:lnT>
                    <a:lnB w="28575" cap="flat" cmpd="sng" algn="ctr">
                      <a:solidFill>
                        <a:schemeClr val="bg2"/>
                      </a:solidFill>
                      <a:prstDash val="solid"/>
                      <a:round/>
                      <a:headEnd type="none" w="med" len="med"/>
                      <a:tailEnd type="none" w="med" len="med"/>
                    </a:lnB>
                    <a:solidFill>
                      <a:schemeClr val="accent2"/>
                    </a:solidFill>
                  </a:tcPr>
                </a:tc>
                <a:tc>
                  <a:txBody>
                    <a:bodyPr/>
                    <a:lstStyle/>
                    <a:p>
                      <a:pPr algn="ctr"/>
                      <a:r>
                        <a:rPr lang="en-US" sz="600" b="0" dirty="0" smtClean="0">
                          <a:solidFill>
                            <a:schemeClr val="bg2"/>
                          </a:solidFill>
                        </a:rPr>
                        <a:t>October</a:t>
                      </a:r>
                      <a:endParaRPr lang="en-US" sz="600" b="0" dirty="0"/>
                    </a:p>
                  </a:txBody>
                  <a:tcPr marL="68580" marR="68580" marT="34290" marB="34290" anchor="ctr">
                    <a:lnL w="28575" cap="flat" cmpd="sng" algn="ctr">
                      <a:solidFill>
                        <a:schemeClr val="bg2"/>
                      </a:solidFill>
                      <a:prstDash val="solid"/>
                      <a:round/>
                      <a:headEnd type="none" w="med" len="med"/>
                      <a:tailEnd type="none" w="med" len="med"/>
                    </a:lnL>
                    <a:lnR w="28575" cap="flat" cmpd="sng" algn="ctr">
                      <a:solidFill>
                        <a:schemeClr val="bg2"/>
                      </a:solidFill>
                      <a:prstDash val="solid"/>
                      <a:round/>
                      <a:headEnd type="none" w="med" len="med"/>
                      <a:tailEnd type="none" w="med" len="med"/>
                    </a:lnR>
                    <a:lnT w="28575" cap="flat" cmpd="sng" algn="ctr">
                      <a:solidFill>
                        <a:schemeClr val="bg2"/>
                      </a:solidFill>
                      <a:prstDash val="solid"/>
                      <a:round/>
                      <a:headEnd type="none" w="med" len="med"/>
                      <a:tailEnd type="none" w="med" len="med"/>
                    </a:lnT>
                    <a:lnB w="28575" cap="flat" cmpd="sng" algn="ctr">
                      <a:solidFill>
                        <a:schemeClr val="bg2"/>
                      </a:solidFill>
                      <a:prstDash val="solid"/>
                      <a:round/>
                      <a:headEnd type="none" w="med" len="med"/>
                      <a:tailEnd type="none" w="med" len="med"/>
                    </a:lnB>
                    <a:solidFill>
                      <a:schemeClr val="accent2"/>
                    </a:solidFill>
                  </a:tcP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600" b="0" dirty="0" smtClean="0">
                          <a:solidFill>
                            <a:schemeClr val="bg2"/>
                          </a:solidFill>
                        </a:rPr>
                        <a:t>November</a:t>
                      </a:r>
                    </a:p>
                  </a:txBody>
                  <a:tcPr marL="68580" marR="68580" marT="34290" marB="34290" anchor="ctr">
                    <a:lnL w="28575" cap="flat" cmpd="sng" algn="ctr">
                      <a:solidFill>
                        <a:schemeClr val="bg2"/>
                      </a:solidFill>
                      <a:prstDash val="solid"/>
                      <a:round/>
                      <a:headEnd type="none" w="med" len="med"/>
                      <a:tailEnd type="none" w="med" len="med"/>
                    </a:lnL>
                    <a:lnR w="28575" cap="flat" cmpd="sng" algn="ctr">
                      <a:solidFill>
                        <a:schemeClr val="bg2"/>
                      </a:solidFill>
                      <a:prstDash val="solid"/>
                      <a:round/>
                      <a:headEnd type="none" w="med" len="med"/>
                      <a:tailEnd type="none" w="med" len="med"/>
                    </a:lnR>
                    <a:lnT w="28575" cap="flat" cmpd="sng" algn="ctr">
                      <a:solidFill>
                        <a:schemeClr val="bg2"/>
                      </a:solidFill>
                      <a:prstDash val="solid"/>
                      <a:round/>
                      <a:headEnd type="none" w="med" len="med"/>
                      <a:tailEnd type="none" w="med" len="med"/>
                    </a:lnT>
                    <a:lnB w="28575" cap="flat" cmpd="sng" algn="ctr">
                      <a:solidFill>
                        <a:schemeClr val="bg2"/>
                      </a:solidFill>
                      <a:prstDash val="solid"/>
                      <a:round/>
                      <a:headEnd type="none" w="med" len="med"/>
                      <a:tailEnd type="none" w="med" len="med"/>
                    </a:lnB>
                    <a:solidFill>
                      <a:schemeClr val="accent2"/>
                    </a:solidFill>
                  </a:tcPr>
                </a:tc>
                <a:tc>
                  <a:txBody>
                    <a:bodyPr/>
                    <a:lstStyle/>
                    <a:p>
                      <a:pPr algn="ctr"/>
                      <a:r>
                        <a:rPr lang="en-US" sz="600" b="0" dirty="0" smtClean="0">
                          <a:solidFill>
                            <a:schemeClr val="bg2"/>
                          </a:solidFill>
                        </a:rPr>
                        <a:t>December</a:t>
                      </a:r>
                      <a:endParaRPr lang="en-US" sz="600" b="0" dirty="0"/>
                    </a:p>
                  </a:txBody>
                  <a:tcPr marL="68580" marR="68580" marT="34290" marB="34290" anchor="ctr">
                    <a:lnL w="28575" cap="flat" cmpd="sng" algn="ctr">
                      <a:solidFill>
                        <a:schemeClr val="bg2"/>
                      </a:solidFill>
                      <a:prstDash val="solid"/>
                      <a:round/>
                      <a:headEnd type="none" w="med" len="med"/>
                      <a:tailEnd type="none" w="med" len="med"/>
                    </a:lnL>
                    <a:lnR w="28575" cap="flat" cmpd="sng" algn="ctr">
                      <a:solidFill>
                        <a:schemeClr val="bg2"/>
                      </a:solidFill>
                      <a:prstDash val="solid"/>
                      <a:round/>
                      <a:headEnd type="none" w="med" len="med"/>
                      <a:tailEnd type="none" w="med" len="med"/>
                    </a:lnR>
                    <a:lnT w="28575" cap="flat" cmpd="sng" algn="ctr">
                      <a:solidFill>
                        <a:schemeClr val="bg2"/>
                      </a:solidFill>
                      <a:prstDash val="solid"/>
                      <a:round/>
                      <a:headEnd type="none" w="med" len="med"/>
                      <a:tailEnd type="none" w="med" len="med"/>
                    </a:lnT>
                    <a:lnB w="28575" cap="flat" cmpd="sng" algn="ctr">
                      <a:solidFill>
                        <a:schemeClr val="bg2"/>
                      </a:solidFill>
                      <a:prstDash val="solid"/>
                      <a:round/>
                      <a:headEnd type="none" w="med" len="med"/>
                      <a:tailEnd type="none" w="med" len="med"/>
                    </a:lnB>
                    <a:solidFill>
                      <a:schemeClr val="accent2"/>
                    </a:solidFill>
                  </a:tcPr>
                </a:tc>
              </a:tr>
              <a:tr h="348113">
                <a:tc>
                  <a:txBody>
                    <a:bodyPr/>
                    <a:lstStyle/>
                    <a:p>
                      <a:pPr algn="ctr"/>
                      <a:r>
                        <a:rPr lang="en-US" sz="900" dirty="0" smtClean="0">
                          <a:solidFill>
                            <a:schemeClr val="bg2"/>
                          </a:solidFill>
                        </a:rPr>
                        <a:t>Task title</a:t>
                      </a:r>
                      <a:endParaRPr lang="en-US" sz="900" dirty="0">
                        <a:solidFill>
                          <a:schemeClr val="bg2"/>
                        </a:solidFill>
                      </a:endParaRPr>
                    </a:p>
                  </a:txBody>
                  <a:tcPr marL="68580" marR="68580" marT="34290" marB="34290" anchor="ctr">
                    <a:lnL w="28575" cap="flat" cmpd="sng" algn="ctr">
                      <a:solidFill>
                        <a:schemeClr val="bg2"/>
                      </a:solidFill>
                      <a:prstDash val="solid"/>
                      <a:round/>
                      <a:headEnd type="none" w="med" len="med"/>
                      <a:tailEnd type="none" w="med" len="med"/>
                    </a:lnL>
                    <a:lnR w="28575" cap="flat" cmpd="sng" algn="ctr">
                      <a:solidFill>
                        <a:schemeClr val="bg2"/>
                      </a:solidFill>
                      <a:prstDash val="solid"/>
                      <a:round/>
                      <a:headEnd type="none" w="med" len="med"/>
                      <a:tailEnd type="none" w="med" len="med"/>
                    </a:lnR>
                    <a:lnT w="28575" cap="flat" cmpd="sng" algn="ctr">
                      <a:solidFill>
                        <a:schemeClr val="bg2"/>
                      </a:solidFill>
                      <a:prstDash val="solid"/>
                      <a:round/>
                      <a:headEnd type="none" w="med" len="med"/>
                      <a:tailEnd type="none" w="med" len="med"/>
                    </a:lnT>
                    <a:lnB w="28575" cap="flat" cmpd="sng" algn="ctr">
                      <a:solidFill>
                        <a:schemeClr val="bg2"/>
                      </a:solidFill>
                      <a:prstDash val="solid"/>
                      <a:round/>
                      <a:headEnd type="none" w="med" len="med"/>
                      <a:tailEnd type="none" w="med" len="med"/>
                    </a:lnB>
                    <a:solidFill>
                      <a:schemeClr val="accent2"/>
                    </a:solidFill>
                  </a:tcPr>
                </a:tc>
                <a:tc>
                  <a:txBody>
                    <a:bodyPr/>
                    <a:lstStyle/>
                    <a:p>
                      <a:pPr algn="ctr"/>
                      <a:endParaRPr lang="en-US" sz="1200" dirty="0"/>
                    </a:p>
                  </a:txBody>
                  <a:tcPr marL="68580" marR="68580" marT="34290" marB="34290" anchor="ctr">
                    <a:lnL w="28575" cap="flat" cmpd="sng" algn="ctr">
                      <a:solidFill>
                        <a:schemeClr val="bg2"/>
                      </a:solidFill>
                      <a:prstDash val="solid"/>
                      <a:round/>
                      <a:headEnd type="none" w="med" len="med"/>
                      <a:tailEnd type="none" w="med" len="med"/>
                    </a:lnL>
                    <a:lnR w="28575" cap="flat" cmpd="sng" algn="ctr">
                      <a:solidFill>
                        <a:schemeClr val="bg2"/>
                      </a:solidFill>
                      <a:prstDash val="solid"/>
                      <a:round/>
                      <a:headEnd type="none" w="med" len="med"/>
                      <a:tailEnd type="none" w="med" len="med"/>
                    </a:lnR>
                    <a:lnT w="28575" cap="flat" cmpd="sng" algn="ctr">
                      <a:solidFill>
                        <a:schemeClr val="bg2"/>
                      </a:solidFill>
                      <a:prstDash val="solid"/>
                      <a:round/>
                      <a:headEnd type="none" w="med" len="med"/>
                      <a:tailEnd type="none" w="med" len="med"/>
                    </a:lnT>
                    <a:lnB w="28575" cap="flat" cmpd="sng" algn="ctr">
                      <a:solidFill>
                        <a:schemeClr val="bg2"/>
                      </a:solidFill>
                      <a:prstDash val="solid"/>
                      <a:round/>
                      <a:headEnd type="none" w="med" len="med"/>
                      <a:tailEnd type="none" w="med" len="med"/>
                    </a:lnB>
                    <a:solidFill>
                      <a:schemeClr val="tx1">
                        <a:lumMod val="60000"/>
                        <a:lumOff val="40000"/>
                      </a:schemeClr>
                    </a:solidFill>
                  </a:tcPr>
                </a:tc>
                <a:tc>
                  <a:txBody>
                    <a:bodyPr/>
                    <a:lstStyle/>
                    <a:p>
                      <a:pPr algn="ctr"/>
                      <a:endParaRPr lang="en-US" sz="1200" dirty="0"/>
                    </a:p>
                  </a:txBody>
                  <a:tcPr marL="68580" marR="68580" marT="34290" marB="34290" anchor="ctr">
                    <a:lnL w="28575" cap="flat" cmpd="sng" algn="ctr">
                      <a:solidFill>
                        <a:schemeClr val="bg2"/>
                      </a:solidFill>
                      <a:prstDash val="solid"/>
                      <a:round/>
                      <a:headEnd type="none" w="med" len="med"/>
                      <a:tailEnd type="none" w="med" len="med"/>
                    </a:lnL>
                    <a:lnR w="28575" cap="flat" cmpd="sng" algn="ctr">
                      <a:solidFill>
                        <a:schemeClr val="bg2"/>
                      </a:solidFill>
                      <a:prstDash val="solid"/>
                      <a:round/>
                      <a:headEnd type="none" w="med" len="med"/>
                      <a:tailEnd type="none" w="med" len="med"/>
                    </a:lnR>
                    <a:lnT w="28575" cap="flat" cmpd="sng" algn="ctr">
                      <a:solidFill>
                        <a:schemeClr val="bg2"/>
                      </a:solidFill>
                      <a:prstDash val="solid"/>
                      <a:round/>
                      <a:headEnd type="none" w="med" len="med"/>
                      <a:tailEnd type="none" w="med" len="med"/>
                    </a:lnT>
                    <a:lnB w="28575" cap="flat" cmpd="sng" algn="ctr">
                      <a:solidFill>
                        <a:schemeClr val="bg2"/>
                      </a:solidFill>
                      <a:prstDash val="solid"/>
                      <a:round/>
                      <a:headEnd type="none" w="med" len="med"/>
                      <a:tailEnd type="none" w="med" len="med"/>
                    </a:lnB>
                    <a:solidFill>
                      <a:schemeClr val="tx1">
                        <a:lumMod val="60000"/>
                        <a:lumOff val="40000"/>
                      </a:schemeClr>
                    </a:solidFill>
                  </a:tcPr>
                </a:tc>
                <a:tc>
                  <a:txBody>
                    <a:bodyPr/>
                    <a:lstStyle/>
                    <a:p>
                      <a:pPr algn="ctr"/>
                      <a:endParaRPr lang="en-US" sz="1200" dirty="0"/>
                    </a:p>
                  </a:txBody>
                  <a:tcPr marL="68580" marR="68580" marT="34290" marB="34290" anchor="ctr">
                    <a:lnL w="28575" cap="flat" cmpd="sng" algn="ctr">
                      <a:solidFill>
                        <a:schemeClr val="bg2"/>
                      </a:solidFill>
                      <a:prstDash val="solid"/>
                      <a:round/>
                      <a:headEnd type="none" w="med" len="med"/>
                      <a:tailEnd type="none" w="med" len="med"/>
                    </a:lnL>
                    <a:lnR w="28575" cap="flat" cmpd="sng" algn="ctr">
                      <a:solidFill>
                        <a:schemeClr val="bg2"/>
                      </a:solidFill>
                      <a:prstDash val="solid"/>
                      <a:round/>
                      <a:headEnd type="none" w="med" len="med"/>
                      <a:tailEnd type="none" w="med" len="med"/>
                    </a:lnR>
                    <a:lnT w="28575" cap="flat" cmpd="sng" algn="ctr">
                      <a:solidFill>
                        <a:schemeClr val="bg2"/>
                      </a:solidFill>
                      <a:prstDash val="solid"/>
                      <a:round/>
                      <a:headEnd type="none" w="med" len="med"/>
                      <a:tailEnd type="none" w="med" len="med"/>
                    </a:lnT>
                    <a:lnB w="28575" cap="flat" cmpd="sng" algn="ctr">
                      <a:solidFill>
                        <a:schemeClr val="bg2"/>
                      </a:solidFill>
                      <a:prstDash val="solid"/>
                      <a:round/>
                      <a:headEnd type="none" w="med" len="med"/>
                      <a:tailEnd type="none" w="med" len="med"/>
                    </a:lnB>
                    <a:solidFill>
                      <a:schemeClr val="tx1">
                        <a:lumMod val="60000"/>
                        <a:lumOff val="40000"/>
                      </a:schemeClr>
                    </a:solidFill>
                  </a:tcPr>
                </a:tc>
                <a:tc>
                  <a:txBody>
                    <a:bodyPr/>
                    <a:lstStyle/>
                    <a:p>
                      <a:pPr algn="ctr"/>
                      <a:endParaRPr lang="en-US" sz="1200" dirty="0"/>
                    </a:p>
                  </a:txBody>
                  <a:tcPr marL="68580" marR="68580" marT="34290" marB="34290" anchor="ctr">
                    <a:lnL w="28575" cap="flat" cmpd="sng" algn="ctr">
                      <a:solidFill>
                        <a:schemeClr val="bg2"/>
                      </a:solidFill>
                      <a:prstDash val="solid"/>
                      <a:round/>
                      <a:headEnd type="none" w="med" len="med"/>
                      <a:tailEnd type="none" w="med" len="med"/>
                    </a:lnL>
                    <a:lnR w="28575" cap="flat" cmpd="sng" algn="ctr">
                      <a:solidFill>
                        <a:schemeClr val="bg2"/>
                      </a:solidFill>
                      <a:prstDash val="solid"/>
                      <a:round/>
                      <a:headEnd type="none" w="med" len="med"/>
                      <a:tailEnd type="none" w="med" len="med"/>
                    </a:lnR>
                    <a:lnT w="28575" cap="flat" cmpd="sng" algn="ctr">
                      <a:solidFill>
                        <a:schemeClr val="bg2"/>
                      </a:solidFill>
                      <a:prstDash val="solid"/>
                      <a:round/>
                      <a:headEnd type="none" w="med" len="med"/>
                      <a:tailEnd type="none" w="med" len="med"/>
                    </a:lnT>
                    <a:lnB w="28575" cap="flat" cmpd="sng" algn="ctr">
                      <a:solidFill>
                        <a:schemeClr val="bg2"/>
                      </a:solidFill>
                      <a:prstDash val="solid"/>
                      <a:round/>
                      <a:headEnd type="none" w="med" len="med"/>
                      <a:tailEnd type="none" w="med" len="med"/>
                    </a:lnB>
                    <a:solidFill>
                      <a:schemeClr val="tx1">
                        <a:lumMod val="60000"/>
                        <a:lumOff val="40000"/>
                      </a:schemeClr>
                    </a:solidFill>
                  </a:tcPr>
                </a:tc>
                <a:tc>
                  <a:txBody>
                    <a:bodyPr/>
                    <a:lstStyle/>
                    <a:p>
                      <a:pPr algn="ctr"/>
                      <a:endParaRPr lang="en-US" sz="1200" dirty="0"/>
                    </a:p>
                  </a:txBody>
                  <a:tcPr marL="68580" marR="68580" marT="34290" marB="34290" anchor="ctr">
                    <a:lnL w="28575" cap="flat" cmpd="sng" algn="ctr">
                      <a:solidFill>
                        <a:schemeClr val="bg2"/>
                      </a:solidFill>
                      <a:prstDash val="solid"/>
                      <a:round/>
                      <a:headEnd type="none" w="med" len="med"/>
                      <a:tailEnd type="none" w="med" len="med"/>
                    </a:lnL>
                    <a:lnR w="28575" cap="flat" cmpd="sng" algn="ctr">
                      <a:solidFill>
                        <a:schemeClr val="bg2"/>
                      </a:solidFill>
                      <a:prstDash val="solid"/>
                      <a:round/>
                      <a:headEnd type="none" w="med" len="med"/>
                      <a:tailEnd type="none" w="med" len="med"/>
                    </a:lnR>
                    <a:lnT w="28575" cap="flat" cmpd="sng" algn="ctr">
                      <a:solidFill>
                        <a:schemeClr val="bg2"/>
                      </a:solidFill>
                      <a:prstDash val="solid"/>
                      <a:round/>
                      <a:headEnd type="none" w="med" len="med"/>
                      <a:tailEnd type="none" w="med" len="med"/>
                    </a:lnT>
                    <a:lnB w="28575" cap="flat" cmpd="sng" algn="ctr">
                      <a:solidFill>
                        <a:schemeClr val="bg2"/>
                      </a:solidFill>
                      <a:prstDash val="solid"/>
                      <a:round/>
                      <a:headEnd type="none" w="med" len="med"/>
                      <a:tailEnd type="none" w="med" len="med"/>
                    </a:lnB>
                    <a:solidFill>
                      <a:schemeClr val="tx1">
                        <a:lumMod val="60000"/>
                        <a:lumOff val="40000"/>
                      </a:schemeClr>
                    </a:solidFill>
                  </a:tcPr>
                </a:tc>
                <a:tc>
                  <a:txBody>
                    <a:bodyPr/>
                    <a:lstStyle/>
                    <a:p>
                      <a:pPr algn="ctr"/>
                      <a:endParaRPr lang="en-US" sz="1200" dirty="0"/>
                    </a:p>
                  </a:txBody>
                  <a:tcPr marL="68580" marR="68580" marT="34290" marB="34290" anchor="ctr">
                    <a:lnL w="28575" cap="flat" cmpd="sng" algn="ctr">
                      <a:solidFill>
                        <a:schemeClr val="bg2"/>
                      </a:solidFill>
                      <a:prstDash val="solid"/>
                      <a:round/>
                      <a:headEnd type="none" w="med" len="med"/>
                      <a:tailEnd type="none" w="med" len="med"/>
                    </a:lnL>
                    <a:lnR w="28575" cap="flat" cmpd="sng" algn="ctr">
                      <a:solidFill>
                        <a:schemeClr val="bg2"/>
                      </a:solidFill>
                      <a:prstDash val="solid"/>
                      <a:round/>
                      <a:headEnd type="none" w="med" len="med"/>
                      <a:tailEnd type="none" w="med" len="med"/>
                    </a:lnR>
                    <a:lnT w="28575" cap="flat" cmpd="sng" algn="ctr">
                      <a:solidFill>
                        <a:schemeClr val="bg2"/>
                      </a:solidFill>
                      <a:prstDash val="solid"/>
                      <a:round/>
                      <a:headEnd type="none" w="med" len="med"/>
                      <a:tailEnd type="none" w="med" len="med"/>
                    </a:lnT>
                    <a:lnB w="28575" cap="flat" cmpd="sng" algn="ctr">
                      <a:solidFill>
                        <a:schemeClr val="bg2"/>
                      </a:solidFill>
                      <a:prstDash val="solid"/>
                      <a:round/>
                      <a:headEnd type="none" w="med" len="med"/>
                      <a:tailEnd type="none" w="med" len="med"/>
                    </a:lnB>
                    <a:solidFill>
                      <a:schemeClr val="tx1">
                        <a:lumMod val="60000"/>
                        <a:lumOff val="40000"/>
                      </a:schemeClr>
                    </a:solidFill>
                  </a:tcPr>
                </a:tc>
                <a:tc>
                  <a:txBody>
                    <a:bodyPr/>
                    <a:lstStyle/>
                    <a:p>
                      <a:pPr algn="ctr"/>
                      <a:endParaRPr lang="en-US" sz="1200" dirty="0"/>
                    </a:p>
                  </a:txBody>
                  <a:tcPr marL="68580" marR="68580" marT="34290" marB="34290" anchor="ctr">
                    <a:lnL w="28575" cap="flat" cmpd="sng" algn="ctr">
                      <a:solidFill>
                        <a:schemeClr val="bg2"/>
                      </a:solidFill>
                      <a:prstDash val="solid"/>
                      <a:round/>
                      <a:headEnd type="none" w="med" len="med"/>
                      <a:tailEnd type="none" w="med" len="med"/>
                    </a:lnL>
                    <a:lnR w="28575" cap="flat" cmpd="sng" algn="ctr">
                      <a:solidFill>
                        <a:schemeClr val="bg2"/>
                      </a:solidFill>
                      <a:prstDash val="solid"/>
                      <a:round/>
                      <a:headEnd type="none" w="med" len="med"/>
                      <a:tailEnd type="none" w="med" len="med"/>
                    </a:lnR>
                    <a:lnT w="28575" cap="flat" cmpd="sng" algn="ctr">
                      <a:solidFill>
                        <a:schemeClr val="bg2"/>
                      </a:solidFill>
                      <a:prstDash val="solid"/>
                      <a:round/>
                      <a:headEnd type="none" w="med" len="med"/>
                      <a:tailEnd type="none" w="med" len="med"/>
                    </a:lnT>
                    <a:lnB w="28575" cap="flat" cmpd="sng" algn="ctr">
                      <a:solidFill>
                        <a:schemeClr val="bg2"/>
                      </a:solidFill>
                      <a:prstDash val="solid"/>
                      <a:round/>
                      <a:headEnd type="none" w="med" len="med"/>
                      <a:tailEnd type="none" w="med" len="med"/>
                    </a:lnB>
                    <a:solidFill>
                      <a:schemeClr val="tx1">
                        <a:lumMod val="60000"/>
                        <a:lumOff val="40000"/>
                      </a:schemeClr>
                    </a:solidFill>
                  </a:tcPr>
                </a:tc>
                <a:tc>
                  <a:txBody>
                    <a:bodyPr/>
                    <a:lstStyle/>
                    <a:p>
                      <a:pPr algn="ctr"/>
                      <a:endParaRPr lang="en-US" sz="1200" dirty="0"/>
                    </a:p>
                  </a:txBody>
                  <a:tcPr marL="68580" marR="68580" marT="34290" marB="34290" anchor="ctr">
                    <a:lnL w="28575" cap="flat" cmpd="sng" algn="ctr">
                      <a:solidFill>
                        <a:schemeClr val="bg2"/>
                      </a:solidFill>
                      <a:prstDash val="solid"/>
                      <a:round/>
                      <a:headEnd type="none" w="med" len="med"/>
                      <a:tailEnd type="none" w="med" len="med"/>
                    </a:lnL>
                    <a:lnR w="28575" cap="flat" cmpd="sng" algn="ctr">
                      <a:solidFill>
                        <a:schemeClr val="bg2"/>
                      </a:solidFill>
                      <a:prstDash val="solid"/>
                      <a:round/>
                      <a:headEnd type="none" w="med" len="med"/>
                      <a:tailEnd type="none" w="med" len="med"/>
                    </a:lnR>
                    <a:lnT w="28575" cap="flat" cmpd="sng" algn="ctr">
                      <a:solidFill>
                        <a:schemeClr val="bg2"/>
                      </a:solidFill>
                      <a:prstDash val="solid"/>
                      <a:round/>
                      <a:headEnd type="none" w="med" len="med"/>
                      <a:tailEnd type="none" w="med" len="med"/>
                    </a:lnT>
                    <a:lnB w="28575" cap="flat" cmpd="sng" algn="ctr">
                      <a:solidFill>
                        <a:schemeClr val="bg2"/>
                      </a:solidFill>
                      <a:prstDash val="solid"/>
                      <a:round/>
                      <a:headEnd type="none" w="med" len="med"/>
                      <a:tailEnd type="none" w="med" len="med"/>
                    </a:lnB>
                    <a:solidFill>
                      <a:schemeClr val="tx1">
                        <a:lumMod val="60000"/>
                        <a:lumOff val="40000"/>
                      </a:schemeClr>
                    </a:solidFill>
                  </a:tcPr>
                </a:tc>
                <a:tc>
                  <a:txBody>
                    <a:bodyPr/>
                    <a:lstStyle/>
                    <a:p>
                      <a:pPr algn="ctr"/>
                      <a:endParaRPr lang="en-US" sz="1200" dirty="0"/>
                    </a:p>
                  </a:txBody>
                  <a:tcPr marL="68580" marR="68580" marT="34290" marB="34290" anchor="ctr">
                    <a:lnL w="28575" cap="flat" cmpd="sng" algn="ctr">
                      <a:solidFill>
                        <a:schemeClr val="bg2"/>
                      </a:solidFill>
                      <a:prstDash val="solid"/>
                      <a:round/>
                      <a:headEnd type="none" w="med" len="med"/>
                      <a:tailEnd type="none" w="med" len="med"/>
                    </a:lnL>
                    <a:lnR w="28575" cap="flat" cmpd="sng" algn="ctr">
                      <a:solidFill>
                        <a:schemeClr val="bg2"/>
                      </a:solidFill>
                      <a:prstDash val="solid"/>
                      <a:round/>
                      <a:headEnd type="none" w="med" len="med"/>
                      <a:tailEnd type="none" w="med" len="med"/>
                    </a:lnR>
                    <a:lnT w="28575" cap="flat" cmpd="sng" algn="ctr">
                      <a:solidFill>
                        <a:schemeClr val="bg2"/>
                      </a:solidFill>
                      <a:prstDash val="solid"/>
                      <a:round/>
                      <a:headEnd type="none" w="med" len="med"/>
                      <a:tailEnd type="none" w="med" len="med"/>
                    </a:lnT>
                    <a:lnB w="28575" cap="flat" cmpd="sng" algn="ctr">
                      <a:solidFill>
                        <a:schemeClr val="bg2"/>
                      </a:solidFill>
                      <a:prstDash val="solid"/>
                      <a:round/>
                      <a:headEnd type="none" w="med" len="med"/>
                      <a:tailEnd type="none" w="med" len="med"/>
                    </a:lnB>
                    <a:solidFill>
                      <a:schemeClr val="tx1">
                        <a:lumMod val="60000"/>
                        <a:lumOff val="40000"/>
                      </a:schemeClr>
                    </a:solidFill>
                  </a:tcPr>
                </a:tc>
                <a:tc>
                  <a:txBody>
                    <a:bodyPr/>
                    <a:lstStyle/>
                    <a:p>
                      <a:pPr algn="ctr"/>
                      <a:endParaRPr lang="en-US" sz="1200" dirty="0"/>
                    </a:p>
                  </a:txBody>
                  <a:tcPr marL="68580" marR="68580" marT="34290" marB="34290" anchor="ctr">
                    <a:lnL w="28575" cap="flat" cmpd="sng" algn="ctr">
                      <a:solidFill>
                        <a:schemeClr val="bg2"/>
                      </a:solidFill>
                      <a:prstDash val="solid"/>
                      <a:round/>
                      <a:headEnd type="none" w="med" len="med"/>
                      <a:tailEnd type="none" w="med" len="med"/>
                    </a:lnL>
                    <a:lnR w="28575" cap="flat" cmpd="sng" algn="ctr">
                      <a:solidFill>
                        <a:schemeClr val="bg2"/>
                      </a:solidFill>
                      <a:prstDash val="solid"/>
                      <a:round/>
                      <a:headEnd type="none" w="med" len="med"/>
                      <a:tailEnd type="none" w="med" len="med"/>
                    </a:lnR>
                    <a:lnT w="28575" cap="flat" cmpd="sng" algn="ctr">
                      <a:solidFill>
                        <a:schemeClr val="bg2"/>
                      </a:solidFill>
                      <a:prstDash val="solid"/>
                      <a:round/>
                      <a:headEnd type="none" w="med" len="med"/>
                      <a:tailEnd type="none" w="med" len="med"/>
                    </a:lnT>
                    <a:lnB w="28575" cap="flat" cmpd="sng" algn="ctr">
                      <a:solidFill>
                        <a:schemeClr val="bg2"/>
                      </a:solidFill>
                      <a:prstDash val="solid"/>
                      <a:round/>
                      <a:headEnd type="none" w="med" len="med"/>
                      <a:tailEnd type="none" w="med" len="med"/>
                    </a:lnB>
                    <a:solidFill>
                      <a:schemeClr val="tx1">
                        <a:lumMod val="60000"/>
                        <a:lumOff val="40000"/>
                      </a:schemeClr>
                    </a:solidFill>
                  </a:tcPr>
                </a:tc>
                <a:tc>
                  <a:txBody>
                    <a:bodyPr/>
                    <a:lstStyle/>
                    <a:p>
                      <a:pPr algn="ctr"/>
                      <a:endParaRPr lang="en-US" sz="1200" dirty="0"/>
                    </a:p>
                  </a:txBody>
                  <a:tcPr marL="68580" marR="68580" marT="34290" marB="34290" anchor="ctr">
                    <a:lnL w="28575" cap="flat" cmpd="sng" algn="ctr">
                      <a:solidFill>
                        <a:schemeClr val="bg2"/>
                      </a:solidFill>
                      <a:prstDash val="solid"/>
                      <a:round/>
                      <a:headEnd type="none" w="med" len="med"/>
                      <a:tailEnd type="none" w="med" len="med"/>
                    </a:lnL>
                    <a:lnR w="28575" cap="flat" cmpd="sng" algn="ctr">
                      <a:solidFill>
                        <a:schemeClr val="bg2"/>
                      </a:solidFill>
                      <a:prstDash val="solid"/>
                      <a:round/>
                      <a:headEnd type="none" w="med" len="med"/>
                      <a:tailEnd type="none" w="med" len="med"/>
                    </a:lnR>
                    <a:lnT w="28575" cap="flat" cmpd="sng" algn="ctr">
                      <a:solidFill>
                        <a:schemeClr val="bg2"/>
                      </a:solidFill>
                      <a:prstDash val="solid"/>
                      <a:round/>
                      <a:headEnd type="none" w="med" len="med"/>
                      <a:tailEnd type="none" w="med" len="med"/>
                    </a:lnT>
                    <a:lnB w="28575" cap="flat" cmpd="sng" algn="ctr">
                      <a:solidFill>
                        <a:schemeClr val="bg2"/>
                      </a:solidFill>
                      <a:prstDash val="solid"/>
                      <a:round/>
                      <a:headEnd type="none" w="med" len="med"/>
                      <a:tailEnd type="none" w="med" len="med"/>
                    </a:lnB>
                    <a:solidFill>
                      <a:schemeClr val="tx1">
                        <a:lumMod val="60000"/>
                        <a:lumOff val="40000"/>
                      </a:schemeClr>
                    </a:solidFill>
                  </a:tcPr>
                </a:tc>
                <a:tc>
                  <a:txBody>
                    <a:bodyPr/>
                    <a:lstStyle/>
                    <a:p>
                      <a:pPr algn="ctr"/>
                      <a:endParaRPr lang="en-US" sz="1200" dirty="0"/>
                    </a:p>
                  </a:txBody>
                  <a:tcPr marL="68580" marR="68580" marT="34290" marB="34290" anchor="ctr">
                    <a:lnL w="28575" cap="flat" cmpd="sng" algn="ctr">
                      <a:solidFill>
                        <a:schemeClr val="bg2"/>
                      </a:solidFill>
                      <a:prstDash val="solid"/>
                      <a:round/>
                      <a:headEnd type="none" w="med" len="med"/>
                      <a:tailEnd type="none" w="med" len="med"/>
                    </a:lnL>
                    <a:lnR w="28575" cap="flat" cmpd="sng" algn="ctr">
                      <a:solidFill>
                        <a:schemeClr val="bg2"/>
                      </a:solidFill>
                      <a:prstDash val="solid"/>
                      <a:round/>
                      <a:headEnd type="none" w="med" len="med"/>
                      <a:tailEnd type="none" w="med" len="med"/>
                    </a:lnR>
                    <a:lnT w="28575" cap="flat" cmpd="sng" algn="ctr">
                      <a:solidFill>
                        <a:schemeClr val="bg2"/>
                      </a:solidFill>
                      <a:prstDash val="solid"/>
                      <a:round/>
                      <a:headEnd type="none" w="med" len="med"/>
                      <a:tailEnd type="none" w="med" len="med"/>
                    </a:lnT>
                    <a:lnB w="28575" cap="flat" cmpd="sng" algn="ctr">
                      <a:solidFill>
                        <a:schemeClr val="bg2"/>
                      </a:solidFill>
                      <a:prstDash val="solid"/>
                      <a:round/>
                      <a:headEnd type="none" w="med" len="med"/>
                      <a:tailEnd type="none" w="med" len="med"/>
                    </a:lnB>
                    <a:solidFill>
                      <a:schemeClr val="tx1">
                        <a:lumMod val="60000"/>
                        <a:lumOff val="40000"/>
                      </a:schemeClr>
                    </a:solidFill>
                  </a:tcPr>
                </a:tc>
              </a:tr>
              <a:tr h="348113">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900" dirty="0" smtClean="0">
                          <a:solidFill>
                            <a:schemeClr val="bg2"/>
                          </a:solidFill>
                        </a:rPr>
                        <a:t>Task title</a:t>
                      </a:r>
                    </a:p>
                  </a:txBody>
                  <a:tcPr marL="68580" marR="68580" marT="34290" marB="34290" anchor="ctr">
                    <a:lnL w="28575" cap="flat" cmpd="sng" algn="ctr">
                      <a:solidFill>
                        <a:schemeClr val="bg2"/>
                      </a:solidFill>
                      <a:prstDash val="solid"/>
                      <a:round/>
                      <a:headEnd type="none" w="med" len="med"/>
                      <a:tailEnd type="none" w="med" len="med"/>
                    </a:lnL>
                    <a:lnR w="28575" cap="flat" cmpd="sng" algn="ctr">
                      <a:solidFill>
                        <a:schemeClr val="bg2"/>
                      </a:solidFill>
                      <a:prstDash val="solid"/>
                      <a:round/>
                      <a:headEnd type="none" w="med" len="med"/>
                      <a:tailEnd type="none" w="med" len="med"/>
                    </a:lnR>
                    <a:lnT w="28575" cap="flat" cmpd="sng" algn="ctr">
                      <a:solidFill>
                        <a:schemeClr val="bg2"/>
                      </a:solidFill>
                      <a:prstDash val="solid"/>
                      <a:round/>
                      <a:headEnd type="none" w="med" len="med"/>
                      <a:tailEnd type="none" w="med" len="med"/>
                    </a:lnT>
                    <a:lnB w="28575" cap="flat" cmpd="sng" algn="ctr">
                      <a:solidFill>
                        <a:schemeClr val="bg2"/>
                      </a:solidFill>
                      <a:prstDash val="solid"/>
                      <a:round/>
                      <a:headEnd type="none" w="med" len="med"/>
                      <a:tailEnd type="none" w="med" len="med"/>
                    </a:lnB>
                    <a:solidFill>
                      <a:schemeClr val="accent2"/>
                    </a:solidFill>
                  </a:tcPr>
                </a:tc>
                <a:tc>
                  <a:txBody>
                    <a:bodyPr/>
                    <a:lstStyle/>
                    <a:p>
                      <a:pPr algn="ctr"/>
                      <a:endParaRPr lang="en-US" sz="1200" dirty="0"/>
                    </a:p>
                  </a:txBody>
                  <a:tcPr marL="68580" marR="68580" marT="34290" marB="34290" anchor="ctr">
                    <a:lnL w="28575" cap="flat" cmpd="sng" algn="ctr">
                      <a:solidFill>
                        <a:schemeClr val="bg2"/>
                      </a:solidFill>
                      <a:prstDash val="solid"/>
                      <a:round/>
                      <a:headEnd type="none" w="med" len="med"/>
                      <a:tailEnd type="none" w="med" len="med"/>
                    </a:lnL>
                    <a:lnR w="28575" cap="flat" cmpd="sng" algn="ctr">
                      <a:solidFill>
                        <a:schemeClr val="bg2"/>
                      </a:solidFill>
                      <a:prstDash val="solid"/>
                      <a:round/>
                      <a:headEnd type="none" w="med" len="med"/>
                      <a:tailEnd type="none" w="med" len="med"/>
                    </a:lnR>
                    <a:lnT w="28575" cap="flat" cmpd="sng" algn="ctr">
                      <a:solidFill>
                        <a:schemeClr val="bg2"/>
                      </a:solidFill>
                      <a:prstDash val="solid"/>
                      <a:round/>
                      <a:headEnd type="none" w="med" len="med"/>
                      <a:tailEnd type="none" w="med" len="med"/>
                    </a:lnT>
                    <a:lnB w="28575" cap="flat" cmpd="sng" algn="ctr">
                      <a:solidFill>
                        <a:schemeClr val="bg2"/>
                      </a:solidFill>
                      <a:prstDash val="solid"/>
                      <a:round/>
                      <a:headEnd type="none" w="med" len="med"/>
                      <a:tailEnd type="none" w="med" len="med"/>
                    </a:lnB>
                    <a:solidFill>
                      <a:schemeClr val="tx1">
                        <a:lumMod val="40000"/>
                        <a:lumOff val="60000"/>
                      </a:schemeClr>
                    </a:solidFill>
                  </a:tcPr>
                </a:tc>
                <a:tc>
                  <a:txBody>
                    <a:bodyPr/>
                    <a:lstStyle/>
                    <a:p>
                      <a:pPr algn="ctr"/>
                      <a:endParaRPr lang="en-US" sz="1200" dirty="0"/>
                    </a:p>
                  </a:txBody>
                  <a:tcPr marL="68580" marR="68580" marT="34290" marB="34290" anchor="ctr">
                    <a:lnL w="28575" cap="flat" cmpd="sng" algn="ctr">
                      <a:solidFill>
                        <a:schemeClr val="bg2"/>
                      </a:solidFill>
                      <a:prstDash val="solid"/>
                      <a:round/>
                      <a:headEnd type="none" w="med" len="med"/>
                      <a:tailEnd type="none" w="med" len="med"/>
                    </a:lnL>
                    <a:lnR w="28575" cap="flat" cmpd="sng" algn="ctr">
                      <a:solidFill>
                        <a:schemeClr val="bg2"/>
                      </a:solidFill>
                      <a:prstDash val="solid"/>
                      <a:round/>
                      <a:headEnd type="none" w="med" len="med"/>
                      <a:tailEnd type="none" w="med" len="med"/>
                    </a:lnR>
                    <a:lnT w="28575" cap="flat" cmpd="sng" algn="ctr">
                      <a:solidFill>
                        <a:schemeClr val="bg2"/>
                      </a:solidFill>
                      <a:prstDash val="solid"/>
                      <a:round/>
                      <a:headEnd type="none" w="med" len="med"/>
                      <a:tailEnd type="none" w="med" len="med"/>
                    </a:lnT>
                    <a:lnB w="28575" cap="flat" cmpd="sng" algn="ctr">
                      <a:solidFill>
                        <a:schemeClr val="bg2"/>
                      </a:solidFill>
                      <a:prstDash val="solid"/>
                      <a:round/>
                      <a:headEnd type="none" w="med" len="med"/>
                      <a:tailEnd type="none" w="med" len="med"/>
                    </a:lnB>
                    <a:solidFill>
                      <a:schemeClr val="tx1">
                        <a:lumMod val="40000"/>
                        <a:lumOff val="60000"/>
                      </a:schemeClr>
                    </a:solidFill>
                  </a:tcPr>
                </a:tc>
                <a:tc>
                  <a:txBody>
                    <a:bodyPr/>
                    <a:lstStyle/>
                    <a:p>
                      <a:pPr algn="ctr"/>
                      <a:endParaRPr lang="en-US" sz="1200" dirty="0"/>
                    </a:p>
                  </a:txBody>
                  <a:tcPr marL="68580" marR="68580" marT="34290" marB="34290" anchor="ctr">
                    <a:lnL w="28575" cap="flat" cmpd="sng" algn="ctr">
                      <a:solidFill>
                        <a:schemeClr val="bg2"/>
                      </a:solidFill>
                      <a:prstDash val="solid"/>
                      <a:round/>
                      <a:headEnd type="none" w="med" len="med"/>
                      <a:tailEnd type="none" w="med" len="med"/>
                    </a:lnL>
                    <a:lnR w="28575" cap="flat" cmpd="sng" algn="ctr">
                      <a:solidFill>
                        <a:schemeClr val="bg2"/>
                      </a:solidFill>
                      <a:prstDash val="solid"/>
                      <a:round/>
                      <a:headEnd type="none" w="med" len="med"/>
                      <a:tailEnd type="none" w="med" len="med"/>
                    </a:lnR>
                    <a:lnT w="28575" cap="flat" cmpd="sng" algn="ctr">
                      <a:solidFill>
                        <a:schemeClr val="bg2"/>
                      </a:solidFill>
                      <a:prstDash val="solid"/>
                      <a:round/>
                      <a:headEnd type="none" w="med" len="med"/>
                      <a:tailEnd type="none" w="med" len="med"/>
                    </a:lnT>
                    <a:lnB w="28575" cap="flat" cmpd="sng" algn="ctr">
                      <a:solidFill>
                        <a:schemeClr val="bg2"/>
                      </a:solidFill>
                      <a:prstDash val="solid"/>
                      <a:round/>
                      <a:headEnd type="none" w="med" len="med"/>
                      <a:tailEnd type="none" w="med" len="med"/>
                    </a:lnB>
                    <a:solidFill>
                      <a:schemeClr val="tx1">
                        <a:lumMod val="40000"/>
                        <a:lumOff val="60000"/>
                      </a:schemeClr>
                    </a:solidFill>
                  </a:tcPr>
                </a:tc>
                <a:tc>
                  <a:txBody>
                    <a:bodyPr/>
                    <a:lstStyle/>
                    <a:p>
                      <a:pPr algn="ctr"/>
                      <a:endParaRPr lang="en-US" sz="1200" dirty="0"/>
                    </a:p>
                  </a:txBody>
                  <a:tcPr marL="68580" marR="68580" marT="34290" marB="34290" anchor="ctr">
                    <a:lnL w="28575" cap="flat" cmpd="sng" algn="ctr">
                      <a:solidFill>
                        <a:schemeClr val="bg2"/>
                      </a:solidFill>
                      <a:prstDash val="solid"/>
                      <a:round/>
                      <a:headEnd type="none" w="med" len="med"/>
                      <a:tailEnd type="none" w="med" len="med"/>
                    </a:lnL>
                    <a:lnR w="28575" cap="flat" cmpd="sng" algn="ctr">
                      <a:solidFill>
                        <a:schemeClr val="bg2"/>
                      </a:solidFill>
                      <a:prstDash val="solid"/>
                      <a:round/>
                      <a:headEnd type="none" w="med" len="med"/>
                      <a:tailEnd type="none" w="med" len="med"/>
                    </a:lnR>
                    <a:lnT w="28575" cap="flat" cmpd="sng" algn="ctr">
                      <a:solidFill>
                        <a:schemeClr val="bg2"/>
                      </a:solidFill>
                      <a:prstDash val="solid"/>
                      <a:round/>
                      <a:headEnd type="none" w="med" len="med"/>
                      <a:tailEnd type="none" w="med" len="med"/>
                    </a:lnT>
                    <a:lnB w="28575" cap="flat" cmpd="sng" algn="ctr">
                      <a:solidFill>
                        <a:schemeClr val="bg2"/>
                      </a:solidFill>
                      <a:prstDash val="solid"/>
                      <a:round/>
                      <a:headEnd type="none" w="med" len="med"/>
                      <a:tailEnd type="none" w="med" len="med"/>
                    </a:lnB>
                    <a:solidFill>
                      <a:schemeClr val="tx1">
                        <a:lumMod val="40000"/>
                        <a:lumOff val="60000"/>
                      </a:schemeClr>
                    </a:solidFill>
                  </a:tcPr>
                </a:tc>
                <a:tc>
                  <a:txBody>
                    <a:bodyPr/>
                    <a:lstStyle/>
                    <a:p>
                      <a:pPr algn="ctr"/>
                      <a:endParaRPr lang="en-US" sz="1200" dirty="0"/>
                    </a:p>
                  </a:txBody>
                  <a:tcPr marL="68580" marR="68580" marT="34290" marB="34290" anchor="ctr">
                    <a:lnL w="28575" cap="flat" cmpd="sng" algn="ctr">
                      <a:solidFill>
                        <a:schemeClr val="bg2"/>
                      </a:solidFill>
                      <a:prstDash val="solid"/>
                      <a:round/>
                      <a:headEnd type="none" w="med" len="med"/>
                      <a:tailEnd type="none" w="med" len="med"/>
                    </a:lnL>
                    <a:lnR w="28575" cap="flat" cmpd="sng" algn="ctr">
                      <a:solidFill>
                        <a:schemeClr val="bg2"/>
                      </a:solidFill>
                      <a:prstDash val="solid"/>
                      <a:round/>
                      <a:headEnd type="none" w="med" len="med"/>
                      <a:tailEnd type="none" w="med" len="med"/>
                    </a:lnR>
                    <a:lnT w="28575" cap="flat" cmpd="sng" algn="ctr">
                      <a:solidFill>
                        <a:schemeClr val="bg2"/>
                      </a:solidFill>
                      <a:prstDash val="solid"/>
                      <a:round/>
                      <a:headEnd type="none" w="med" len="med"/>
                      <a:tailEnd type="none" w="med" len="med"/>
                    </a:lnT>
                    <a:lnB w="28575" cap="flat" cmpd="sng" algn="ctr">
                      <a:solidFill>
                        <a:schemeClr val="bg2"/>
                      </a:solidFill>
                      <a:prstDash val="solid"/>
                      <a:round/>
                      <a:headEnd type="none" w="med" len="med"/>
                      <a:tailEnd type="none" w="med" len="med"/>
                    </a:lnB>
                    <a:solidFill>
                      <a:schemeClr val="tx1">
                        <a:lumMod val="40000"/>
                        <a:lumOff val="60000"/>
                      </a:schemeClr>
                    </a:solidFill>
                  </a:tcPr>
                </a:tc>
                <a:tc>
                  <a:txBody>
                    <a:bodyPr/>
                    <a:lstStyle/>
                    <a:p>
                      <a:pPr algn="ctr"/>
                      <a:endParaRPr lang="en-US" sz="1200" dirty="0"/>
                    </a:p>
                  </a:txBody>
                  <a:tcPr marL="68580" marR="68580" marT="34290" marB="34290" anchor="ctr">
                    <a:lnL w="28575" cap="flat" cmpd="sng" algn="ctr">
                      <a:solidFill>
                        <a:schemeClr val="bg2"/>
                      </a:solidFill>
                      <a:prstDash val="solid"/>
                      <a:round/>
                      <a:headEnd type="none" w="med" len="med"/>
                      <a:tailEnd type="none" w="med" len="med"/>
                    </a:lnL>
                    <a:lnR w="28575" cap="flat" cmpd="sng" algn="ctr">
                      <a:solidFill>
                        <a:schemeClr val="bg2"/>
                      </a:solidFill>
                      <a:prstDash val="solid"/>
                      <a:round/>
                      <a:headEnd type="none" w="med" len="med"/>
                      <a:tailEnd type="none" w="med" len="med"/>
                    </a:lnR>
                    <a:lnT w="28575" cap="flat" cmpd="sng" algn="ctr">
                      <a:solidFill>
                        <a:schemeClr val="bg2"/>
                      </a:solidFill>
                      <a:prstDash val="solid"/>
                      <a:round/>
                      <a:headEnd type="none" w="med" len="med"/>
                      <a:tailEnd type="none" w="med" len="med"/>
                    </a:lnT>
                    <a:lnB w="28575" cap="flat" cmpd="sng" algn="ctr">
                      <a:solidFill>
                        <a:schemeClr val="bg2"/>
                      </a:solidFill>
                      <a:prstDash val="solid"/>
                      <a:round/>
                      <a:headEnd type="none" w="med" len="med"/>
                      <a:tailEnd type="none" w="med" len="med"/>
                    </a:lnB>
                    <a:solidFill>
                      <a:schemeClr val="tx1">
                        <a:lumMod val="40000"/>
                        <a:lumOff val="60000"/>
                      </a:schemeClr>
                    </a:solidFill>
                  </a:tcPr>
                </a:tc>
                <a:tc>
                  <a:txBody>
                    <a:bodyPr/>
                    <a:lstStyle/>
                    <a:p>
                      <a:pPr algn="ctr"/>
                      <a:endParaRPr lang="en-US" sz="1200" dirty="0"/>
                    </a:p>
                  </a:txBody>
                  <a:tcPr marL="68580" marR="68580" marT="34290" marB="34290" anchor="ctr">
                    <a:lnL w="28575" cap="flat" cmpd="sng" algn="ctr">
                      <a:solidFill>
                        <a:schemeClr val="bg2"/>
                      </a:solidFill>
                      <a:prstDash val="solid"/>
                      <a:round/>
                      <a:headEnd type="none" w="med" len="med"/>
                      <a:tailEnd type="none" w="med" len="med"/>
                    </a:lnL>
                    <a:lnR w="28575" cap="flat" cmpd="sng" algn="ctr">
                      <a:solidFill>
                        <a:schemeClr val="bg2"/>
                      </a:solidFill>
                      <a:prstDash val="solid"/>
                      <a:round/>
                      <a:headEnd type="none" w="med" len="med"/>
                      <a:tailEnd type="none" w="med" len="med"/>
                    </a:lnR>
                    <a:lnT w="28575" cap="flat" cmpd="sng" algn="ctr">
                      <a:solidFill>
                        <a:schemeClr val="bg2"/>
                      </a:solidFill>
                      <a:prstDash val="solid"/>
                      <a:round/>
                      <a:headEnd type="none" w="med" len="med"/>
                      <a:tailEnd type="none" w="med" len="med"/>
                    </a:lnT>
                    <a:lnB w="28575" cap="flat" cmpd="sng" algn="ctr">
                      <a:solidFill>
                        <a:schemeClr val="bg2"/>
                      </a:solidFill>
                      <a:prstDash val="solid"/>
                      <a:round/>
                      <a:headEnd type="none" w="med" len="med"/>
                      <a:tailEnd type="none" w="med" len="med"/>
                    </a:lnB>
                    <a:solidFill>
                      <a:schemeClr val="tx1">
                        <a:lumMod val="40000"/>
                        <a:lumOff val="60000"/>
                      </a:schemeClr>
                    </a:solidFill>
                  </a:tcPr>
                </a:tc>
                <a:tc>
                  <a:txBody>
                    <a:bodyPr/>
                    <a:lstStyle/>
                    <a:p>
                      <a:pPr algn="ctr"/>
                      <a:endParaRPr lang="en-US" sz="1200" dirty="0"/>
                    </a:p>
                  </a:txBody>
                  <a:tcPr marL="68580" marR="68580" marT="34290" marB="34290" anchor="ctr">
                    <a:lnL w="28575" cap="flat" cmpd="sng" algn="ctr">
                      <a:solidFill>
                        <a:schemeClr val="bg2"/>
                      </a:solidFill>
                      <a:prstDash val="solid"/>
                      <a:round/>
                      <a:headEnd type="none" w="med" len="med"/>
                      <a:tailEnd type="none" w="med" len="med"/>
                    </a:lnL>
                    <a:lnR w="28575" cap="flat" cmpd="sng" algn="ctr">
                      <a:solidFill>
                        <a:schemeClr val="bg2"/>
                      </a:solidFill>
                      <a:prstDash val="solid"/>
                      <a:round/>
                      <a:headEnd type="none" w="med" len="med"/>
                      <a:tailEnd type="none" w="med" len="med"/>
                    </a:lnR>
                    <a:lnT w="28575" cap="flat" cmpd="sng" algn="ctr">
                      <a:solidFill>
                        <a:schemeClr val="bg2"/>
                      </a:solidFill>
                      <a:prstDash val="solid"/>
                      <a:round/>
                      <a:headEnd type="none" w="med" len="med"/>
                      <a:tailEnd type="none" w="med" len="med"/>
                    </a:lnT>
                    <a:lnB w="28575" cap="flat" cmpd="sng" algn="ctr">
                      <a:solidFill>
                        <a:schemeClr val="bg2"/>
                      </a:solidFill>
                      <a:prstDash val="solid"/>
                      <a:round/>
                      <a:headEnd type="none" w="med" len="med"/>
                      <a:tailEnd type="none" w="med" len="med"/>
                    </a:lnB>
                    <a:solidFill>
                      <a:schemeClr val="tx1">
                        <a:lumMod val="40000"/>
                        <a:lumOff val="60000"/>
                      </a:schemeClr>
                    </a:solidFill>
                  </a:tcPr>
                </a:tc>
                <a:tc>
                  <a:txBody>
                    <a:bodyPr/>
                    <a:lstStyle/>
                    <a:p>
                      <a:pPr algn="ctr"/>
                      <a:endParaRPr lang="en-US" sz="1200" dirty="0"/>
                    </a:p>
                  </a:txBody>
                  <a:tcPr marL="68580" marR="68580" marT="34290" marB="34290" anchor="ctr">
                    <a:lnL w="28575" cap="flat" cmpd="sng" algn="ctr">
                      <a:solidFill>
                        <a:schemeClr val="bg2"/>
                      </a:solidFill>
                      <a:prstDash val="solid"/>
                      <a:round/>
                      <a:headEnd type="none" w="med" len="med"/>
                      <a:tailEnd type="none" w="med" len="med"/>
                    </a:lnL>
                    <a:lnR w="28575" cap="flat" cmpd="sng" algn="ctr">
                      <a:solidFill>
                        <a:schemeClr val="bg2"/>
                      </a:solidFill>
                      <a:prstDash val="solid"/>
                      <a:round/>
                      <a:headEnd type="none" w="med" len="med"/>
                      <a:tailEnd type="none" w="med" len="med"/>
                    </a:lnR>
                    <a:lnT w="28575" cap="flat" cmpd="sng" algn="ctr">
                      <a:solidFill>
                        <a:schemeClr val="bg2"/>
                      </a:solidFill>
                      <a:prstDash val="solid"/>
                      <a:round/>
                      <a:headEnd type="none" w="med" len="med"/>
                      <a:tailEnd type="none" w="med" len="med"/>
                    </a:lnT>
                    <a:lnB w="28575" cap="flat" cmpd="sng" algn="ctr">
                      <a:solidFill>
                        <a:schemeClr val="bg2"/>
                      </a:solidFill>
                      <a:prstDash val="solid"/>
                      <a:round/>
                      <a:headEnd type="none" w="med" len="med"/>
                      <a:tailEnd type="none" w="med" len="med"/>
                    </a:lnB>
                    <a:solidFill>
                      <a:schemeClr val="tx1">
                        <a:lumMod val="40000"/>
                        <a:lumOff val="60000"/>
                      </a:schemeClr>
                    </a:solidFill>
                  </a:tcPr>
                </a:tc>
                <a:tc>
                  <a:txBody>
                    <a:bodyPr/>
                    <a:lstStyle/>
                    <a:p>
                      <a:pPr algn="ctr"/>
                      <a:endParaRPr lang="en-US" sz="1200" dirty="0"/>
                    </a:p>
                  </a:txBody>
                  <a:tcPr marL="68580" marR="68580" marT="34290" marB="34290" anchor="ctr">
                    <a:lnL w="28575" cap="flat" cmpd="sng" algn="ctr">
                      <a:solidFill>
                        <a:schemeClr val="bg2"/>
                      </a:solidFill>
                      <a:prstDash val="solid"/>
                      <a:round/>
                      <a:headEnd type="none" w="med" len="med"/>
                      <a:tailEnd type="none" w="med" len="med"/>
                    </a:lnL>
                    <a:lnR w="28575" cap="flat" cmpd="sng" algn="ctr">
                      <a:solidFill>
                        <a:schemeClr val="bg2"/>
                      </a:solidFill>
                      <a:prstDash val="solid"/>
                      <a:round/>
                      <a:headEnd type="none" w="med" len="med"/>
                      <a:tailEnd type="none" w="med" len="med"/>
                    </a:lnR>
                    <a:lnT w="28575" cap="flat" cmpd="sng" algn="ctr">
                      <a:solidFill>
                        <a:schemeClr val="bg2"/>
                      </a:solidFill>
                      <a:prstDash val="solid"/>
                      <a:round/>
                      <a:headEnd type="none" w="med" len="med"/>
                      <a:tailEnd type="none" w="med" len="med"/>
                    </a:lnT>
                    <a:lnB w="28575" cap="flat" cmpd="sng" algn="ctr">
                      <a:solidFill>
                        <a:schemeClr val="bg2"/>
                      </a:solidFill>
                      <a:prstDash val="solid"/>
                      <a:round/>
                      <a:headEnd type="none" w="med" len="med"/>
                      <a:tailEnd type="none" w="med" len="med"/>
                    </a:lnB>
                    <a:solidFill>
                      <a:schemeClr val="tx1">
                        <a:lumMod val="40000"/>
                        <a:lumOff val="60000"/>
                      </a:schemeClr>
                    </a:solidFill>
                  </a:tcPr>
                </a:tc>
                <a:tc>
                  <a:txBody>
                    <a:bodyPr/>
                    <a:lstStyle/>
                    <a:p>
                      <a:pPr algn="ctr"/>
                      <a:endParaRPr lang="en-US" sz="1200" dirty="0"/>
                    </a:p>
                  </a:txBody>
                  <a:tcPr marL="68580" marR="68580" marT="34290" marB="34290" anchor="ctr">
                    <a:lnL w="28575" cap="flat" cmpd="sng" algn="ctr">
                      <a:solidFill>
                        <a:schemeClr val="bg2"/>
                      </a:solidFill>
                      <a:prstDash val="solid"/>
                      <a:round/>
                      <a:headEnd type="none" w="med" len="med"/>
                      <a:tailEnd type="none" w="med" len="med"/>
                    </a:lnL>
                    <a:lnR w="28575" cap="flat" cmpd="sng" algn="ctr">
                      <a:solidFill>
                        <a:schemeClr val="bg2"/>
                      </a:solidFill>
                      <a:prstDash val="solid"/>
                      <a:round/>
                      <a:headEnd type="none" w="med" len="med"/>
                      <a:tailEnd type="none" w="med" len="med"/>
                    </a:lnR>
                    <a:lnT w="28575" cap="flat" cmpd="sng" algn="ctr">
                      <a:solidFill>
                        <a:schemeClr val="bg2"/>
                      </a:solidFill>
                      <a:prstDash val="solid"/>
                      <a:round/>
                      <a:headEnd type="none" w="med" len="med"/>
                      <a:tailEnd type="none" w="med" len="med"/>
                    </a:lnT>
                    <a:lnB w="28575" cap="flat" cmpd="sng" algn="ctr">
                      <a:solidFill>
                        <a:schemeClr val="bg2"/>
                      </a:solidFill>
                      <a:prstDash val="solid"/>
                      <a:round/>
                      <a:headEnd type="none" w="med" len="med"/>
                      <a:tailEnd type="none" w="med" len="med"/>
                    </a:lnB>
                    <a:solidFill>
                      <a:schemeClr val="tx1">
                        <a:lumMod val="40000"/>
                        <a:lumOff val="60000"/>
                      </a:schemeClr>
                    </a:solidFill>
                  </a:tcPr>
                </a:tc>
                <a:tc>
                  <a:txBody>
                    <a:bodyPr/>
                    <a:lstStyle/>
                    <a:p>
                      <a:pPr algn="ctr"/>
                      <a:endParaRPr lang="en-US" sz="1200" dirty="0"/>
                    </a:p>
                  </a:txBody>
                  <a:tcPr marL="68580" marR="68580" marT="34290" marB="34290" anchor="ctr">
                    <a:lnL w="28575" cap="flat" cmpd="sng" algn="ctr">
                      <a:solidFill>
                        <a:schemeClr val="bg2"/>
                      </a:solidFill>
                      <a:prstDash val="solid"/>
                      <a:round/>
                      <a:headEnd type="none" w="med" len="med"/>
                      <a:tailEnd type="none" w="med" len="med"/>
                    </a:lnL>
                    <a:lnR w="28575" cap="flat" cmpd="sng" algn="ctr">
                      <a:solidFill>
                        <a:schemeClr val="bg2"/>
                      </a:solidFill>
                      <a:prstDash val="solid"/>
                      <a:round/>
                      <a:headEnd type="none" w="med" len="med"/>
                      <a:tailEnd type="none" w="med" len="med"/>
                    </a:lnR>
                    <a:lnT w="28575" cap="flat" cmpd="sng" algn="ctr">
                      <a:solidFill>
                        <a:schemeClr val="bg2"/>
                      </a:solidFill>
                      <a:prstDash val="solid"/>
                      <a:round/>
                      <a:headEnd type="none" w="med" len="med"/>
                      <a:tailEnd type="none" w="med" len="med"/>
                    </a:lnT>
                    <a:lnB w="28575" cap="flat" cmpd="sng" algn="ctr">
                      <a:solidFill>
                        <a:schemeClr val="bg2"/>
                      </a:solidFill>
                      <a:prstDash val="solid"/>
                      <a:round/>
                      <a:headEnd type="none" w="med" len="med"/>
                      <a:tailEnd type="none" w="med" len="med"/>
                    </a:lnB>
                    <a:solidFill>
                      <a:schemeClr val="tx1">
                        <a:lumMod val="40000"/>
                        <a:lumOff val="60000"/>
                      </a:schemeClr>
                    </a:solidFill>
                  </a:tcPr>
                </a:tc>
              </a:tr>
              <a:tr h="348113">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900" dirty="0" smtClean="0">
                          <a:solidFill>
                            <a:schemeClr val="bg2"/>
                          </a:solidFill>
                        </a:rPr>
                        <a:t>Task title</a:t>
                      </a:r>
                    </a:p>
                  </a:txBody>
                  <a:tcPr marL="68580" marR="68580" marT="34290" marB="34290" anchor="ctr">
                    <a:lnL w="28575" cap="flat" cmpd="sng" algn="ctr">
                      <a:solidFill>
                        <a:schemeClr val="bg2"/>
                      </a:solidFill>
                      <a:prstDash val="solid"/>
                      <a:round/>
                      <a:headEnd type="none" w="med" len="med"/>
                      <a:tailEnd type="none" w="med" len="med"/>
                    </a:lnL>
                    <a:lnR w="28575" cap="flat" cmpd="sng" algn="ctr">
                      <a:solidFill>
                        <a:schemeClr val="bg2"/>
                      </a:solidFill>
                      <a:prstDash val="solid"/>
                      <a:round/>
                      <a:headEnd type="none" w="med" len="med"/>
                      <a:tailEnd type="none" w="med" len="med"/>
                    </a:lnR>
                    <a:lnT w="28575" cap="flat" cmpd="sng" algn="ctr">
                      <a:solidFill>
                        <a:schemeClr val="bg2"/>
                      </a:solidFill>
                      <a:prstDash val="solid"/>
                      <a:round/>
                      <a:headEnd type="none" w="med" len="med"/>
                      <a:tailEnd type="none" w="med" len="med"/>
                    </a:lnT>
                    <a:lnB w="28575" cap="flat" cmpd="sng" algn="ctr">
                      <a:solidFill>
                        <a:schemeClr val="bg2"/>
                      </a:solidFill>
                      <a:prstDash val="solid"/>
                      <a:round/>
                      <a:headEnd type="none" w="med" len="med"/>
                      <a:tailEnd type="none" w="med" len="med"/>
                    </a:lnB>
                    <a:solidFill>
                      <a:schemeClr val="accent2"/>
                    </a:solidFill>
                  </a:tcPr>
                </a:tc>
                <a:tc>
                  <a:txBody>
                    <a:bodyPr/>
                    <a:lstStyle/>
                    <a:p>
                      <a:pPr algn="ctr"/>
                      <a:endParaRPr lang="en-US" sz="1200" dirty="0"/>
                    </a:p>
                  </a:txBody>
                  <a:tcPr marL="68580" marR="68580" marT="34290" marB="34290" anchor="ctr">
                    <a:lnL w="28575" cap="flat" cmpd="sng" algn="ctr">
                      <a:solidFill>
                        <a:schemeClr val="bg2"/>
                      </a:solidFill>
                      <a:prstDash val="solid"/>
                      <a:round/>
                      <a:headEnd type="none" w="med" len="med"/>
                      <a:tailEnd type="none" w="med" len="med"/>
                    </a:lnL>
                    <a:lnR w="28575" cap="flat" cmpd="sng" algn="ctr">
                      <a:solidFill>
                        <a:schemeClr val="bg2"/>
                      </a:solidFill>
                      <a:prstDash val="solid"/>
                      <a:round/>
                      <a:headEnd type="none" w="med" len="med"/>
                      <a:tailEnd type="none" w="med" len="med"/>
                    </a:lnR>
                    <a:lnT w="28575" cap="flat" cmpd="sng" algn="ctr">
                      <a:solidFill>
                        <a:schemeClr val="bg2"/>
                      </a:solidFill>
                      <a:prstDash val="solid"/>
                      <a:round/>
                      <a:headEnd type="none" w="med" len="med"/>
                      <a:tailEnd type="none" w="med" len="med"/>
                    </a:lnT>
                    <a:lnB w="28575" cap="flat" cmpd="sng" algn="ctr">
                      <a:solidFill>
                        <a:schemeClr val="bg2"/>
                      </a:solidFill>
                      <a:prstDash val="solid"/>
                      <a:round/>
                      <a:headEnd type="none" w="med" len="med"/>
                      <a:tailEnd type="none" w="med" len="med"/>
                    </a:lnB>
                    <a:solidFill>
                      <a:schemeClr val="tx1">
                        <a:lumMod val="60000"/>
                        <a:lumOff val="40000"/>
                      </a:schemeClr>
                    </a:solidFill>
                  </a:tcPr>
                </a:tc>
                <a:tc>
                  <a:txBody>
                    <a:bodyPr/>
                    <a:lstStyle/>
                    <a:p>
                      <a:pPr algn="ctr"/>
                      <a:endParaRPr lang="en-US" sz="1200" dirty="0"/>
                    </a:p>
                  </a:txBody>
                  <a:tcPr marL="68580" marR="68580" marT="34290" marB="34290" anchor="ctr">
                    <a:lnL w="28575" cap="flat" cmpd="sng" algn="ctr">
                      <a:solidFill>
                        <a:schemeClr val="bg2"/>
                      </a:solidFill>
                      <a:prstDash val="solid"/>
                      <a:round/>
                      <a:headEnd type="none" w="med" len="med"/>
                      <a:tailEnd type="none" w="med" len="med"/>
                    </a:lnL>
                    <a:lnR w="28575" cap="flat" cmpd="sng" algn="ctr">
                      <a:solidFill>
                        <a:schemeClr val="bg2"/>
                      </a:solidFill>
                      <a:prstDash val="solid"/>
                      <a:round/>
                      <a:headEnd type="none" w="med" len="med"/>
                      <a:tailEnd type="none" w="med" len="med"/>
                    </a:lnR>
                    <a:lnT w="28575" cap="flat" cmpd="sng" algn="ctr">
                      <a:solidFill>
                        <a:schemeClr val="bg2"/>
                      </a:solidFill>
                      <a:prstDash val="solid"/>
                      <a:round/>
                      <a:headEnd type="none" w="med" len="med"/>
                      <a:tailEnd type="none" w="med" len="med"/>
                    </a:lnT>
                    <a:lnB w="28575" cap="flat" cmpd="sng" algn="ctr">
                      <a:solidFill>
                        <a:schemeClr val="bg2"/>
                      </a:solidFill>
                      <a:prstDash val="solid"/>
                      <a:round/>
                      <a:headEnd type="none" w="med" len="med"/>
                      <a:tailEnd type="none" w="med" len="med"/>
                    </a:lnB>
                    <a:solidFill>
                      <a:schemeClr val="tx1">
                        <a:lumMod val="60000"/>
                        <a:lumOff val="40000"/>
                      </a:schemeClr>
                    </a:solidFill>
                  </a:tcPr>
                </a:tc>
                <a:tc>
                  <a:txBody>
                    <a:bodyPr/>
                    <a:lstStyle/>
                    <a:p>
                      <a:pPr algn="ctr"/>
                      <a:endParaRPr lang="en-US" sz="1200" dirty="0"/>
                    </a:p>
                  </a:txBody>
                  <a:tcPr marL="68580" marR="68580" marT="34290" marB="34290" anchor="ctr">
                    <a:lnL w="28575" cap="flat" cmpd="sng" algn="ctr">
                      <a:solidFill>
                        <a:schemeClr val="bg2"/>
                      </a:solidFill>
                      <a:prstDash val="solid"/>
                      <a:round/>
                      <a:headEnd type="none" w="med" len="med"/>
                      <a:tailEnd type="none" w="med" len="med"/>
                    </a:lnL>
                    <a:lnR w="28575" cap="flat" cmpd="sng" algn="ctr">
                      <a:solidFill>
                        <a:schemeClr val="bg2"/>
                      </a:solidFill>
                      <a:prstDash val="solid"/>
                      <a:round/>
                      <a:headEnd type="none" w="med" len="med"/>
                      <a:tailEnd type="none" w="med" len="med"/>
                    </a:lnR>
                    <a:lnT w="28575" cap="flat" cmpd="sng" algn="ctr">
                      <a:solidFill>
                        <a:schemeClr val="bg2"/>
                      </a:solidFill>
                      <a:prstDash val="solid"/>
                      <a:round/>
                      <a:headEnd type="none" w="med" len="med"/>
                      <a:tailEnd type="none" w="med" len="med"/>
                    </a:lnT>
                    <a:lnB w="28575" cap="flat" cmpd="sng" algn="ctr">
                      <a:solidFill>
                        <a:schemeClr val="bg2"/>
                      </a:solidFill>
                      <a:prstDash val="solid"/>
                      <a:round/>
                      <a:headEnd type="none" w="med" len="med"/>
                      <a:tailEnd type="none" w="med" len="med"/>
                    </a:lnB>
                    <a:solidFill>
                      <a:schemeClr val="tx1">
                        <a:lumMod val="60000"/>
                        <a:lumOff val="40000"/>
                      </a:schemeClr>
                    </a:solidFill>
                  </a:tcPr>
                </a:tc>
                <a:tc>
                  <a:txBody>
                    <a:bodyPr/>
                    <a:lstStyle/>
                    <a:p>
                      <a:pPr algn="ctr"/>
                      <a:endParaRPr lang="en-US" sz="1200" dirty="0"/>
                    </a:p>
                  </a:txBody>
                  <a:tcPr marL="68580" marR="68580" marT="34290" marB="34290" anchor="ctr">
                    <a:lnL w="28575" cap="flat" cmpd="sng" algn="ctr">
                      <a:solidFill>
                        <a:schemeClr val="bg2"/>
                      </a:solidFill>
                      <a:prstDash val="solid"/>
                      <a:round/>
                      <a:headEnd type="none" w="med" len="med"/>
                      <a:tailEnd type="none" w="med" len="med"/>
                    </a:lnL>
                    <a:lnR w="28575" cap="flat" cmpd="sng" algn="ctr">
                      <a:solidFill>
                        <a:schemeClr val="bg2"/>
                      </a:solidFill>
                      <a:prstDash val="solid"/>
                      <a:round/>
                      <a:headEnd type="none" w="med" len="med"/>
                      <a:tailEnd type="none" w="med" len="med"/>
                    </a:lnR>
                    <a:lnT w="28575" cap="flat" cmpd="sng" algn="ctr">
                      <a:solidFill>
                        <a:schemeClr val="bg2"/>
                      </a:solidFill>
                      <a:prstDash val="solid"/>
                      <a:round/>
                      <a:headEnd type="none" w="med" len="med"/>
                      <a:tailEnd type="none" w="med" len="med"/>
                    </a:lnT>
                    <a:lnB w="28575" cap="flat" cmpd="sng" algn="ctr">
                      <a:solidFill>
                        <a:schemeClr val="bg2"/>
                      </a:solidFill>
                      <a:prstDash val="solid"/>
                      <a:round/>
                      <a:headEnd type="none" w="med" len="med"/>
                      <a:tailEnd type="none" w="med" len="med"/>
                    </a:lnB>
                    <a:solidFill>
                      <a:schemeClr val="tx1">
                        <a:lumMod val="60000"/>
                        <a:lumOff val="40000"/>
                      </a:schemeClr>
                    </a:solidFill>
                  </a:tcPr>
                </a:tc>
                <a:tc>
                  <a:txBody>
                    <a:bodyPr/>
                    <a:lstStyle/>
                    <a:p>
                      <a:pPr algn="ctr"/>
                      <a:endParaRPr lang="en-US" sz="1200" dirty="0"/>
                    </a:p>
                  </a:txBody>
                  <a:tcPr marL="68580" marR="68580" marT="34290" marB="34290" anchor="ctr">
                    <a:lnL w="28575" cap="flat" cmpd="sng" algn="ctr">
                      <a:solidFill>
                        <a:schemeClr val="bg2"/>
                      </a:solidFill>
                      <a:prstDash val="solid"/>
                      <a:round/>
                      <a:headEnd type="none" w="med" len="med"/>
                      <a:tailEnd type="none" w="med" len="med"/>
                    </a:lnL>
                    <a:lnR w="28575" cap="flat" cmpd="sng" algn="ctr">
                      <a:solidFill>
                        <a:schemeClr val="bg2"/>
                      </a:solidFill>
                      <a:prstDash val="solid"/>
                      <a:round/>
                      <a:headEnd type="none" w="med" len="med"/>
                      <a:tailEnd type="none" w="med" len="med"/>
                    </a:lnR>
                    <a:lnT w="28575" cap="flat" cmpd="sng" algn="ctr">
                      <a:solidFill>
                        <a:schemeClr val="bg2"/>
                      </a:solidFill>
                      <a:prstDash val="solid"/>
                      <a:round/>
                      <a:headEnd type="none" w="med" len="med"/>
                      <a:tailEnd type="none" w="med" len="med"/>
                    </a:lnT>
                    <a:lnB w="28575" cap="flat" cmpd="sng" algn="ctr">
                      <a:solidFill>
                        <a:schemeClr val="bg2"/>
                      </a:solidFill>
                      <a:prstDash val="solid"/>
                      <a:round/>
                      <a:headEnd type="none" w="med" len="med"/>
                      <a:tailEnd type="none" w="med" len="med"/>
                    </a:lnB>
                    <a:solidFill>
                      <a:schemeClr val="tx1">
                        <a:lumMod val="60000"/>
                        <a:lumOff val="40000"/>
                      </a:schemeClr>
                    </a:solidFill>
                  </a:tcPr>
                </a:tc>
                <a:tc>
                  <a:txBody>
                    <a:bodyPr/>
                    <a:lstStyle/>
                    <a:p>
                      <a:pPr algn="ctr"/>
                      <a:endParaRPr lang="en-US" sz="1200" dirty="0"/>
                    </a:p>
                  </a:txBody>
                  <a:tcPr marL="68580" marR="68580" marT="34290" marB="34290" anchor="ctr">
                    <a:lnL w="28575" cap="flat" cmpd="sng" algn="ctr">
                      <a:solidFill>
                        <a:schemeClr val="bg2"/>
                      </a:solidFill>
                      <a:prstDash val="solid"/>
                      <a:round/>
                      <a:headEnd type="none" w="med" len="med"/>
                      <a:tailEnd type="none" w="med" len="med"/>
                    </a:lnL>
                    <a:lnR w="28575" cap="flat" cmpd="sng" algn="ctr">
                      <a:solidFill>
                        <a:schemeClr val="bg2"/>
                      </a:solidFill>
                      <a:prstDash val="solid"/>
                      <a:round/>
                      <a:headEnd type="none" w="med" len="med"/>
                      <a:tailEnd type="none" w="med" len="med"/>
                    </a:lnR>
                    <a:lnT w="28575" cap="flat" cmpd="sng" algn="ctr">
                      <a:solidFill>
                        <a:schemeClr val="bg2"/>
                      </a:solidFill>
                      <a:prstDash val="solid"/>
                      <a:round/>
                      <a:headEnd type="none" w="med" len="med"/>
                      <a:tailEnd type="none" w="med" len="med"/>
                    </a:lnT>
                    <a:lnB w="28575" cap="flat" cmpd="sng" algn="ctr">
                      <a:solidFill>
                        <a:schemeClr val="bg2"/>
                      </a:solidFill>
                      <a:prstDash val="solid"/>
                      <a:round/>
                      <a:headEnd type="none" w="med" len="med"/>
                      <a:tailEnd type="none" w="med" len="med"/>
                    </a:lnB>
                    <a:solidFill>
                      <a:schemeClr val="tx1">
                        <a:lumMod val="60000"/>
                        <a:lumOff val="40000"/>
                      </a:schemeClr>
                    </a:solidFill>
                  </a:tcPr>
                </a:tc>
                <a:tc>
                  <a:txBody>
                    <a:bodyPr/>
                    <a:lstStyle/>
                    <a:p>
                      <a:pPr algn="ctr"/>
                      <a:endParaRPr lang="en-US" sz="1200" dirty="0"/>
                    </a:p>
                  </a:txBody>
                  <a:tcPr marL="68580" marR="68580" marT="34290" marB="34290" anchor="ctr">
                    <a:lnL w="28575" cap="flat" cmpd="sng" algn="ctr">
                      <a:solidFill>
                        <a:schemeClr val="bg2"/>
                      </a:solidFill>
                      <a:prstDash val="solid"/>
                      <a:round/>
                      <a:headEnd type="none" w="med" len="med"/>
                      <a:tailEnd type="none" w="med" len="med"/>
                    </a:lnL>
                    <a:lnR w="28575" cap="flat" cmpd="sng" algn="ctr">
                      <a:solidFill>
                        <a:schemeClr val="bg2"/>
                      </a:solidFill>
                      <a:prstDash val="solid"/>
                      <a:round/>
                      <a:headEnd type="none" w="med" len="med"/>
                      <a:tailEnd type="none" w="med" len="med"/>
                    </a:lnR>
                    <a:lnT w="28575" cap="flat" cmpd="sng" algn="ctr">
                      <a:solidFill>
                        <a:schemeClr val="bg2"/>
                      </a:solidFill>
                      <a:prstDash val="solid"/>
                      <a:round/>
                      <a:headEnd type="none" w="med" len="med"/>
                      <a:tailEnd type="none" w="med" len="med"/>
                    </a:lnT>
                    <a:lnB w="28575" cap="flat" cmpd="sng" algn="ctr">
                      <a:solidFill>
                        <a:schemeClr val="bg2"/>
                      </a:solidFill>
                      <a:prstDash val="solid"/>
                      <a:round/>
                      <a:headEnd type="none" w="med" len="med"/>
                      <a:tailEnd type="none" w="med" len="med"/>
                    </a:lnB>
                    <a:solidFill>
                      <a:schemeClr val="tx1">
                        <a:lumMod val="60000"/>
                        <a:lumOff val="40000"/>
                      </a:schemeClr>
                    </a:solidFill>
                  </a:tcPr>
                </a:tc>
                <a:tc>
                  <a:txBody>
                    <a:bodyPr/>
                    <a:lstStyle/>
                    <a:p>
                      <a:pPr algn="ctr"/>
                      <a:endParaRPr lang="en-US" sz="1200" dirty="0"/>
                    </a:p>
                  </a:txBody>
                  <a:tcPr marL="68580" marR="68580" marT="34290" marB="34290" anchor="ctr">
                    <a:lnL w="28575" cap="flat" cmpd="sng" algn="ctr">
                      <a:solidFill>
                        <a:schemeClr val="bg2"/>
                      </a:solidFill>
                      <a:prstDash val="solid"/>
                      <a:round/>
                      <a:headEnd type="none" w="med" len="med"/>
                      <a:tailEnd type="none" w="med" len="med"/>
                    </a:lnL>
                    <a:lnR w="28575" cap="flat" cmpd="sng" algn="ctr">
                      <a:solidFill>
                        <a:schemeClr val="bg2"/>
                      </a:solidFill>
                      <a:prstDash val="solid"/>
                      <a:round/>
                      <a:headEnd type="none" w="med" len="med"/>
                      <a:tailEnd type="none" w="med" len="med"/>
                    </a:lnR>
                    <a:lnT w="28575" cap="flat" cmpd="sng" algn="ctr">
                      <a:solidFill>
                        <a:schemeClr val="bg2"/>
                      </a:solidFill>
                      <a:prstDash val="solid"/>
                      <a:round/>
                      <a:headEnd type="none" w="med" len="med"/>
                      <a:tailEnd type="none" w="med" len="med"/>
                    </a:lnT>
                    <a:lnB w="28575" cap="flat" cmpd="sng" algn="ctr">
                      <a:solidFill>
                        <a:schemeClr val="bg2"/>
                      </a:solidFill>
                      <a:prstDash val="solid"/>
                      <a:round/>
                      <a:headEnd type="none" w="med" len="med"/>
                      <a:tailEnd type="none" w="med" len="med"/>
                    </a:lnB>
                    <a:solidFill>
                      <a:schemeClr val="tx1">
                        <a:lumMod val="60000"/>
                        <a:lumOff val="40000"/>
                      </a:schemeClr>
                    </a:solidFill>
                  </a:tcPr>
                </a:tc>
                <a:tc>
                  <a:txBody>
                    <a:bodyPr/>
                    <a:lstStyle/>
                    <a:p>
                      <a:pPr algn="ctr"/>
                      <a:endParaRPr lang="en-US" sz="1200" dirty="0"/>
                    </a:p>
                  </a:txBody>
                  <a:tcPr marL="68580" marR="68580" marT="34290" marB="34290" anchor="ctr">
                    <a:lnL w="28575" cap="flat" cmpd="sng" algn="ctr">
                      <a:solidFill>
                        <a:schemeClr val="bg2"/>
                      </a:solidFill>
                      <a:prstDash val="solid"/>
                      <a:round/>
                      <a:headEnd type="none" w="med" len="med"/>
                      <a:tailEnd type="none" w="med" len="med"/>
                    </a:lnL>
                    <a:lnR w="28575" cap="flat" cmpd="sng" algn="ctr">
                      <a:solidFill>
                        <a:schemeClr val="bg2"/>
                      </a:solidFill>
                      <a:prstDash val="solid"/>
                      <a:round/>
                      <a:headEnd type="none" w="med" len="med"/>
                      <a:tailEnd type="none" w="med" len="med"/>
                    </a:lnR>
                    <a:lnT w="28575" cap="flat" cmpd="sng" algn="ctr">
                      <a:solidFill>
                        <a:schemeClr val="bg2"/>
                      </a:solidFill>
                      <a:prstDash val="solid"/>
                      <a:round/>
                      <a:headEnd type="none" w="med" len="med"/>
                      <a:tailEnd type="none" w="med" len="med"/>
                    </a:lnT>
                    <a:lnB w="28575" cap="flat" cmpd="sng" algn="ctr">
                      <a:solidFill>
                        <a:schemeClr val="bg2"/>
                      </a:solidFill>
                      <a:prstDash val="solid"/>
                      <a:round/>
                      <a:headEnd type="none" w="med" len="med"/>
                      <a:tailEnd type="none" w="med" len="med"/>
                    </a:lnB>
                    <a:solidFill>
                      <a:schemeClr val="tx1">
                        <a:lumMod val="60000"/>
                        <a:lumOff val="40000"/>
                      </a:schemeClr>
                    </a:solidFill>
                  </a:tcPr>
                </a:tc>
                <a:tc>
                  <a:txBody>
                    <a:bodyPr/>
                    <a:lstStyle/>
                    <a:p>
                      <a:pPr algn="ctr"/>
                      <a:endParaRPr lang="en-US" sz="1200" dirty="0"/>
                    </a:p>
                  </a:txBody>
                  <a:tcPr marL="68580" marR="68580" marT="34290" marB="34290" anchor="ctr">
                    <a:lnL w="28575" cap="flat" cmpd="sng" algn="ctr">
                      <a:solidFill>
                        <a:schemeClr val="bg2"/>
                      </a:solidFill>
                      <a:prstDash val="solid"/>
                      <a:round/>
                      <a:headEnd type="none" w="med" len="med"/>
                      <a:tailEnd type="none" w="med" len="med"/>
                    </a:lnL>
                    <a:lnR w="28575" cap="flat" cmpd="sng" algn="ctr">
                      <a:solidFill>
                        <a:schemeClr val="bg2"/>
                      </a:solidFill>
                      <a:prstDash val="solid"/>
                      <a:round/>
                      <a:headEnd type="none" w="med" len="med"/>
                      <a:tailEnd type="none" w="med" len="med"/>
                    </a:lnR>
                    <a:lnT w="28575" cap="flat" cmpd="sng" algn="ctr">
                      <a:solidFill>
                        <a:schemeClr val="bg2"/>
                      </a:solidFill>
                      <a:prstDash val="solid"/>
                      <a:round/>
                      <a:headEnd type="none" w="med" len="med"/>
                      <a:tailEnd type="none" w="med" len="med"/>
                    </a:lnT>
                    <a:lnB w="28575" cap="flat" cmpd="sng" algn="ctr">
                      <a:solidFill>
                        <a:schemeClr val="bg2"/>
                      </a:solidFill>
                      <a:prstDash val="solid"/>
                      <a:round/>
                      <a:headEnd type="none" w="med" len="med"/>
                      <a:tailEnd type="none" w="med" len="med"/>
                    </a:lnB>
                    <a:solidFill>
                      <a:schemeClr val="tx1">
                        <a:lumMod val="60000"/>
                        <a:lumOff val="40000"/>
                      </a:schemeClr>
                    </a:solidFill>
                  </a:tcPr>
                </a:tc>
                <a:tc>
                  <a:txBody>
                    <a:bodyPr/>
                    <a:lstStyle/>
                    <a:p>
                      <a:pPr algn="ctr"/>
                      <a:endParaRPr lang="en-US" sz="1200" dirty="0"/>
                    </a:p>
                  </a:txBody>
                  <a:tcPr marL="68580" marR="68580" marT="34290" marB="34290" anchor="ctr">
                    <a:lnL w="28575" cap="flat" cmpd="sng" algn="ctr">
                      <a:solidFill>
                        <a:schemeClr val="bg2"/>
                      </a:solidFill>
                      <a:prstDash val="solid"/>
                      <a:round/>
                      <a:headEnd type="none" w="med" len="med"/>
                      <a:tailEnd type="none" w="med" len="med"/>
                    </a:lnL>
                    <a:lnR w="28575" cap="flat" cmpd="sng" algn="ctr">
                      <a:solidFill>
                        <a:schemeClr val="bg2"/>
                      </a:solidFill>
                      <a:prstDash val="solid"/>
                      <a:round/>
                      <a:headEnd type="none" w="med" len="med"/>
                      <a:tailEnd type="none" w="med" len="med"/>
                    </a:lnR>
                    <a:lnT w="28575" cap="flat" cmpd="sng" algn="ctr">
                      <a:solidFill>
                        <a:schemeClr val="bg2"/>
                      </a:solidFill>
                      <a:prstDash val="solid"/>
                      <a:round/>
                      <a:headEnd type="none" w="med" len="med"/>
                      <a:tailEnd type="none" w="med" len="med"/>
                    </a:lnT>
                    <a:lnB w="28575" cap="flat" cmpd="sng" algn="ctr">
                      <a:solidFill>
                        <a:schemeClr val="bg2"/>
                      </a:solidFill>
                      <a:prstDash val="solid"/>
                      <a:round/>
                      <a:headEnd type="none" w="med" len="med"/>
                      <a:tailEnd type="none" w="med" len="med"/>
                    </a:lnB>
                    <a:solidFill>
                      <a:schemeClr val="tx1">
                        <a:lumMod val="60000"/>
                        <a:lumOff val="40000"/>
                      </a:schemeClr>
                    </a:solidFill>
                  </a:tcPr>
                </a:tc>
                <a:tc>
                  <a:txBody>
                    <a:bodyPr/>
                    <a:lstStyle/>
                    <a:p>
                      <a:pPr algn="ctr"/>
                      <a:endParaRPr lang="en-US" sz="1200" dirty="0"/>
                    </a:p>
                  </a:txBody>
                  <a:tcPr marL="68580" marR="68580" marT="34290" marB="34290" anchor="ctr">
                    <a:lnL w="28575" cap="flat" cmpd="sng" algn="ctr">
                      <a:solidFill>
                        <a:schemeClr val="bg2"/>
                      </a:solidFill>
                      <a:prstDash val="solid"/>
                      <a:round/>
                      <a:headEnd type="none" w="med" len="med"/>
                      <a:tailEnd type="none" w="med" len="med"/>
                    </a:lnL>
                    <a:lnR w="28575" cap="flat" cmpd="sng" algn="ctr">
                      <a:solidFill>
                        <a:schemeClr val="bg2"/>
                      </a:solidFill>
                      <a:prstDash val="solid"/>
                      <a:round/>
                      <a:headEnd type="none" w="med" len="med"/>
                      <a:tailEnd type="none" w="med" len="med"/>
                    </a:lnR>
                    <a:lnT w="28575" cap="flat" cmpd="sng" algn="ctr">
                      <a:solidFill>
                        <a:schemeClr val="bg2"/>
                      </a:solidFill>
                      <a:prstDash val="solid"/>
                      <a:round/>
                      <a:headEnd type="none" w="med" len="med"/>
                      <a:tailEnd type="none" w="med" len="med"/>
                    </a:lnT>
                    <a:lnB w="28575" cap="flat" cmpd="sng" algn="ctr">
                      <a:solidFill>
                        <a:schemeClr val="bg2"/>
                      </a:solidFill>
                      <a:prstDash val="solid"/>
                      <a:round/>
                      <a:headEnd type="none" w="med" len="med"/>
                      <a:tailEnd type="none" w="med" len="med"/>
                    </a:lnB>
                    <a:solidFill>
                      <a:schemeClr val="tx1">
                        <a:lumMod val="60000"/>
                        <a:lumOff val="40000"/>
                      </a:schemeClr>
                    </a:solidFill>
                  </a:tcPr>
                </a:tc>
              </a:tr>
              <a:tr h="348113">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900" dirty="0" smtClean="0">
                          <a:solidFill>
                            <a:schemeClr val="bg2"/>
                          </a:solidFill>
                        </a:rPr>
                        <a:t>Task title</a:t>
                      </a:r>
                    </a:p>
                  </a:txBody>
                  <a:tcPr marL="68580" marR="68580" marT="34290" marB="34290" anchor="ctr">
                    <a:lnL w="28575" cap="flat" cmpd="sng" algn="ctr">
                      <a:solidFill>
                        <a:schemeClr val="bg2"/>
                      </a:solidFill>
                      <a:prstDash val="solid"/>
                      <a:round/>
                      <a:headEnd type="none" w="med" len="med"/>
                      <a:tailEnd type="none" w="med" len="med"/>
                    </a:lnL>
                    <a:lnR w="28575" cap="flat" cmpd="sng" algn="ctr">
                      <a:solidFill>
                        <a:schemeClr val="bg2"/>
                      </a:solidFill>
                      <a:prstDash val="solid"/>
                      <a:round/>
                      <a:headEnd type="none" w="med" len="med"/>
                      <a:tailEnd type="none" w="med" len="med"/>
                    </a:lnR>
                    <a:lnT w="28575" cap="flat" cmpd="sng" algn="ctr">
                      <a:solidFill>
                        <a:schemeClr val="bg2"/>
                      </a:solidFill>
                      <a:prstDash val="solid"/>
                      <a:round/>
                      <a:headEnd type="none" w="med" len="med"/>
                      <a:tailEnd type="none" w="med" len="med"/>
                    </a:lnT>
                    <a:lnB w="28575" cap="flat" cmpd="sng" algn="ctr">
                      <a:solidFill>
                        <a:schemeClr val="bg2"/>
                      </a:solidFill>
                      <a:prstDash val="solid"/>
                      <a:round/>
                      <a:headEnd type="none" w="med" len="med"/>
                      <a:tailEnd type="none" w="med" len="med"/>
                    </a:lnB>
                    <a:solidFill>
                      <a:schemeClr val="accent2"/>
                    </a:solidFill>
                  </a:tcPr>
                </a:tc>
                <a:tc>
                  <a:txBody>
                    <a:bodyPr/>
                    <a:lstStyle/>
                    <a:p>
                      <a:pPr algn="ctr"/>
                      <a:endParaRPr lang="en-US" sz="1200" dirty="0"/>
                    </a:p>
                  </a:txBody>
                  <a:tcPr marL="68580" marR="68580" marT="34290" marB="34290" anchor="ctr">
                    <a:lnL w="28575" cap="flat" cmpd="sng" algn="ctr">
                      <a:solidFill>
                        <a:schemeClr val="bg2"/>
                      </a:solidFill>
                      <a:prstDash val="solid"/>
                      <a:round/>
                      <a:headEnd type="none" w="med" len="med"/>
                      <a:tailEnd type="none" w="med" len="med"/>
                    </a:lnL>
                    <a:lnR w="28575" cap="flat" cmpd="sng" algn="ctr">
                      <a:solidFill>
                        <a:schemeClr val="bg2"/>
                      </a:solidFill>
                      <a:prstDash val="solid"/>
                      <a:round/>
                      <a:headEnd type="none" w="med" len="med"/>
                      <a:tailEnd type="none" w="med" len="med"/>
                    </a:lnR>
                    <a:lnT w="28575" cap="flat" cmpd="sng" algn="ctr">
                      <a:solidFill>
                        <a:schemeClr val="bg2"/>
                      </a:solidFill>
                      <a:prstDash val="solid"/>
                      <a:round/>
                      <a:headEnd type="none" w="med" len="med"/>
                      <a:tailEnd type="none" w="med" len="med"/>
                    </a:lnT>
                    <a:lnB w="28575" cap="flat" cmpd="sng" algn="ctr">
                      <a:solidFill>
                        <a:schemeClr val="bg2"/>
                      </a:solidFill>
                      <a:prstDash val="solid"/>
                      <a:round/>
                      <a:headEnd type="none" w="med" len="med"/>
                      <a:tailEnd type="none" w="med" len="med"/>
                    </a:lnB>
                    <a:solidFill>
                      <a:schemeClr val="tx1">
                        <a:lumMod val="40000"/>
                        <a:lumOff val="60000"/>
                      </a:schemeClr>
                    </a:solidFill>
                  </a:tcPr>
                </a:tc>
                <a:tc>
                  <a:txBody>
                    <a:bodyPr/>
                    <a:lstStyle/>
                    <a:p>
                      <a:pPr algn="ctr"/>
                      <a:endParaRPr lang="en-US" sz="1200" dirty="0"/>
                    </a:p>
                  </a:txBody>
                  <a:tcPr marL="68580" marR="68580" marT="34290" marB="34290" anchor="ctr">
                    <a:lnL w="28575" cap="flat" cmpd="sng" algn="ctr">
                      <a:solidFill>
                        <a:schemeClr val="bg2"/>
                      </a:solidFill>
                      <a:prstDash val="solid"/>
                      <a:round/>
                      <a:headEnd type="none" w="med" len="med"/>
                      <a:tailEnd type="none" w="med" len="med"/>
                    </a:lnL>
                    <a:lnR w="28575" cap="flat" cmpd="sng" algn="ctr">
                      <a:solidFill>
                        <a:schemeClr val="bg2"/>
                      </a:solidFill>
                      <a:prstDash val="solid"/>
                      <a:round/>
                      <a:headEnd type="none" w="med" len="med"/>
                      <a:tailEnd type="none" w="med" len="med"/>
                    </a:lnR>
                    <a:lnT w="28575" cap="flat" cmpd="sng" algn="ctr">
                      <a:solidFill>
                        <a:schemeClr val="bg2"/>
                      </a:solidFill>
                      <a:prstDash val="solid"/>
                      <a:round/>
                      <a:headEnd type="none" w="med" len="med"/>
                      <a:tailEnd type="none" w="med" len="med"/>
                    </a:lnT>
                    <a:lnB w="28575" cap="flat" cmpd="sng" algn="ctr">
                      <a:solidFill>
                        <a:schemeClr val="bg2"/>
                      </a:solidFill>
                      <a:prstDash val="solid"/>
                      <a:round/>
                      <a:headEnd type="none" w="med" len="med"/>
                      <a:tailEnd type="none" w="med" len="med"/>
                    </a:lnB>
                    <a:solidFill>
                      <a:schemeClr val="tx1">
                        <a:lumMod val="40000"/>
                        <a:lumOff val="60000"/>
                      </a:schemeClr>
                    </a:solidFill>
                  </a:tcPr>
                </a:tc>
                <a:tc>
                  <a:txBody>
                    <a:bodyPr/>
                    <a:lstStyle/>
                    <a:p>
                      <a:pPr algn="ctr"/>
                      <a:endParaRPr lang="en-US" sz="1200" dirty="0"/>
                    </a:p>
                  </a:txBody>
                  <a:tcPr marL="68580" marR="68580" marT="34290" marB="34290" anchor="ctr">
                    <a:lnL w="28575" cap="flat" cmpd="sng" algn="ctr">
                      <a:solidFill>
                        <a:schemeClr val="bg2"/>
                      </a:solidFill>
                      <a:prstDash val="solid"/>
                      <a:round/>
                      <a:headEnd type="none" w="med" len="med"/>
                      <a:tailEnd type="none" w="med" len="med"/>
                    </a:lnL>
                    <a:lnR w="28575" cap="flat" cmpd="sng" algn="ctr">
                      <a:solidFill>
                        <a:schemeClr val="bg2"/>
                      </a:solidFill>
                      <a:prstDash val="solid"/>
                      <a:round/>
                      <a:headEnd type="none" w="med" len="med"/>
                      <a:tailEnd type="none" w="med" len="med"/>
                    </a:lnR>
                    <a:lnT w="28575" cap="flat" cmpd="sng" algn="ctr">
                      <a:solidFill>
                        <a:schemeClr val="bg2"/>
                      </a:solidFill>
                      <a:prstDash val="solid"/>
                      <a:round/>
                      <a:headEnd type="none" w="med" len="med"/>
                      <a:tailEnd type="none" w="med" len="med"/>
                    </a:lnT>
                    <a:lnB w="28575" cap="flat" cmpd="sng" algn="ctr">
                      <a:solidFill>
                        <a:schemeClr val="bg2"/>
                      </a:solidFill>
                      <a:prstDash val="solid"/>
                      <a:round/>
                      <a:headEnd type="none" w="med" len="med"/>
                      <a:tailEnd type="none" w="med" len="med"/>
                    </a:lnB>
                    <a:solidFill>
                      <a:schemeClr val="tx1">
                        <a:lumMod val="40000"/>
                        <a:lumOff val="60000"/>
                      </a:schemeClr>
                    </a:solidFill>
                  </a:tcPr>
                </a:tc>
                <a:tc>
                  <a:txBody>
                    <a:bodyPr/>
                    <a:lstStyle/>
                    <a:p>
                      <a:pPr algn="ctr"/>
                      <a:endParaRPr lang="en-US" sz="1200" dirty="0"/>
                    </a:p>
                  </a:txBody>
                  <a:tcPr marL="68580" marR="68580" marT="34290" marB="34290" anchor="ctr">
                    <a:lnL w="28575" cap="flat" cmpd="sng" algn="ctr">
                      <a:solidFill>
                        <a:schemeClr val="bg2"/>
                      </a:solidFill>
                      <a:prstDash val="solid"/>
                      <a:round/>
                      <a:headEnd type="none" w="med" len="med"/>
                      <a:tailEnd type="none" w="med" len="med"/>
                    </a:lnL>
                    <a:lnR w="28575" cap="flat" cmpd="sng" algn="ctr">
                      <a:solidFill>
                        <a:schemeClr val="bg2"/>
                      </a:solidFill>
                      <a:prstDash val="solid"/>
                      <a:round/>
                      <a:headEnd type="none" w="med" len="med"/>
                      <a:tailEnd type="none" w="med" len="med"/>
                    </a:lnR>
                    <a:lnT w="28575" cap="flat" cmpd="sng" algn="ctr">
                      <a:solidFill>
                        <a:schemeClr val="bg2"/>
                      </a:solidFill>
                      <a:prstDash val="solid"/>
                      <a:round/>
                      <a:headEnd type="none" w="med" len="med"/>
                      <a:tailEnd type="none" w="med" len="med"/>
                    </a:lnT>
                    <a:lnB w="28575" cap="flat" cmpd="sng" algn="ctr">
                      <a:solidFill>
                        <a:schemeClr val="bg2"/>
                      </a:solidFill>
                      <a:prstDash val="solid"/>
                      <a:round/>
                      <a:headEnd type="none" w="med" len="med"/>
                      <a:tailEnd type="none" w="med" len="med"/>
                    </a:lnB>
                    <a:solidFill>
                      <a:schemeClr val="tx1">
                        <a:lumMod val="40000"/>
                        <a:lumOff val="60000"/>
                      </a:schemeClr>
                    </a:solidFill>
                  </a:tcPr>
                </a:tc>
                <a:tc>
                  <a:txBody>
                    <a:bodyPr/>
                    <a:lstStyle/>
                    <a:p>
                      <a:pPr algn="ctr"/>
                      <a:endParaRPr lang="en-US" sz="1200" dirty="0"/>
                    </a:p>
                  </a:txBody>
                  <a:tcPr marL="68580" marR="68580" marT="34290" marB="34290" anchor="ctr">
                    <a:lnL w="28575" cap="flat" cmpd="sng" algn="ctr">
                      <a:solidFill>
                        <a:schemeClr val="bg2"/>
                      </a:solidFill>
                      <a:prstDash val="solid"/>
                      <a:round/>
                      <a:headEnd type="none" w="med" len="med"/>
                      <a:tailEnd type="none" w="med" len="med"/>
                    </a:lnL>
                    <a:lnR w="28575" cap="flat" cmpd="sng" algn="ctr">
                      <a:solidFill>
                        <a:schemeClr val="bg2"/>
                      </a:solidFill>
                      <a:prstDash val="solid"/>
                      <a:round/>
                      <a:headEnd type="none" w="med" len="med"/>
                      <a:tailEnd type="none" w="med" len="med"/>
                    </a:lnR>
                    <a:lnT w="28575" cap="flat" cmpd="sng" algn="ctr">
                      <a:solidFill>
                        <a:schemeClr val="bg2"/>
                      </a:solidFill>
                      <a:prstDash val="solid"/>
                      <a:round/>
                      <a:headEnd type="none" w="med" len="med"/>
                      <a:tailEnd type="none" w="med" len="med"/>
                    </a:lnT>
                    <a:lnB w="28575" cap="flat" cmpd="sng" algn="ctr">
                      <a:solidFill>
                        <a:schemeClr val="bg2"/>
                      </a:solidFill>
                      <a:prstDash val="solid"/>
                      <a:round/>
                      <a:headEnd type="none" w="med" len="med"/>
                      <a:tailEnd type="none" w="med" len="med"/>
                    </a:lnB>
                    <a:solidFill>
                      <a:schemeClr val="tx1">
                        <a:lumMod val="40000"/>
                        <a:lumOff val="60000"/>
                      </a:schemeClr>
                    </a:solidFill>
                  </a:tcPr>
                </a:tc>
                <a:tc>
                  <a:txBody>
                    <a:bodyPr/>
                    <a:lstStyle/>
                    <a:p>
                      <a:pPr algn="ctr"/>
                      <a:endParaRPr lang="en-US" sz="1200" dirty="0"/>
                    </a:p>
                  </a:txBody>
                  <a:tcPr marL="68580" marR="68580" marT="34290" marB="34290" anchor="ctr">
                    <a:lnL w="28575" cap="flat" cmpd="sng" algn="ctr">
                      <a:solidFill>
                        <a:schemeClr val="bg2"/>
                      </a:solidFill>
                      <a:prstDash val="solid"/>
                      <a:round/>
                      <a:headEnd type="none" w="med" len="med"/>
                      <a:tailEnd type="none" w="med" len="med"/>
                    </a:lnL>
                    <a:lnR w="28575" cap="flat" cmpd="sng" algn="ctr">
                      <a:solidFill>
                        <a:schemeClr val="bg2"/>
                      </a:solidFill>
                      <a:prstDash val="solid"/>
                      <a:round/>
                      <a:headEnd type="none" w="med" len="med"/>
                      <a:tailEnd type="none" w="med" len="med"/>
                    </a:lnR>
                    <a:lnT w="28575" cap="flat" cmpd="sng" algn="ctr">
                      <a:solidFill>
                        <a:schemeClr val="bg2"/>
                      </a:solidFill>
                      <a:prstDash val="solid"/>
                      <a:round/>
                      <a:headEnd type="none" w="med" len="med"/>
                      <a:tailEnd type="none" w="med" len="med"/>
                    </a:lnT>
                    <a:lnB w="28575" cap="flat" cmpd="sng" algn="ctr">
                      <a:solidFill>
                        <a:schemeClr val="bg2"/>
                      </a:solidFill>
                      <a:prstDash val="solid"/>
                      <a:round/>
                      <a:headEnd type="none" w="med" len="med"/>
                      <a:tailEnd type="none" w="med" len="med"/>
                    </a:lnB>
                    <a:solidFill>
                      <a:schemeClr val="tx1">
                        <a:lumMod val="40000"/>
                        <a:lumOff val="60000"/>
                      </a:schemeClr>
                    </a:solidFill>
                  </a:tcPr>
                </a:tc>
                <a:tc>
                  <a:txBody>
                    <a:bodyPr/>
                    <a:lstStyle/>
                    <a:p>
                      <a:pPr algn="ctr"/>
                      <a:endParaRPr lang="en-US" sz="1200" dirty="0"/>
                    </a:p>
                  </a:txBody>
                  <a:tcPr marL="68580" marR="68580" marT="34290" marB="34290" anchor="ctr">
                    <a:lnL w="28575" cap="flat" cmpd="sng" algn="ctr">
                      <a:solidFill>
                        <a:schemeClr val="bg2"/>
                      </a:solidFill>
                      <a:prstDash val="solid"/>
                      <a:round/>
                      <a:headEnd type="none" w="med" len="med"/>
                      <a:tailEnd type="none" w="med" len="med"/>
                    </a:lnL>
                    <a:lnR w="28575" cap="flat" cmpd="sng" algn="ctr">
                      <a:solidFill>
                        <a:schemeClr val="bg2"/>
                      </a:solidFill>
                      <a:prstDash val="solid"/>
                      <a:round/>
                      <a:headEnd type="none" w="med" len="med"/>
                      <a:tailEnd type="none" w="med" len="med"/>
                    </a:lnR>
                    <a:lnT w="28575" cap="flat" cmpd="sng" algn="ctr">
                      <a:solidFill>
                        <a:schemeClr val="bg2"/>
                      </a:solidFill>
                      <a:prstDash val="solid"/>
                      <a:round/>
                      <a:headEnd type="none" w="med" len="med"/>
                      <a:tailEnd type="none" w="med" len="med"/>
                    </a:lnT>
                    <a:lnB w="28575" cap="flat" cmpd="sng" algn="ctr">
                      <a:solidFill>
                        <a:schemeClr val="bg2"/>
                      </a:solidFill>
                      <a:prstDash val="solid"/>
                      <a:round/>
                      <a:headEnd type="none" w="med" len="med"/>
                      <a:tailEnd type="none" w="med" len="med"/>
                    </a:lnB>
                    <a:solidFill>
                      <a:schemeClr val="tx1">
                        <a:lumMod val="40000"/>
                        <a:lumOff val="60000"/>
                      </a:schemeClr>
                    </a:solidFill>
                  </a:tcPr>
                </a:tc>
                <a:tc>
                  <a:txBody>
                    <a:bodyPr/>
                    <a:lstStyle/>
                    <a:p>
                      <a:pPr algn="ctr"/>
                      <a:endParaRPr lang="en-US" sz="1200" dirty="0"/>
                    </a:p>
                  </a:txBody>
                  <a:tcPr marL="68580" marR="68580" marT="34290" marB="34290" anchor="ctr">
                    <a:lnL w="28575" cap="flat" cmpd="sng" algn="ctr">
                      <a:solidFill>
                        <a:schemeClr val="bg2"/>
                      </a:solidFill>
                      <a:prstDash val="solid"/>
                      <a:round/>
                      <a:headEnd type="none" w="med" len="med"/>
                      <a:tailEnd type="none" w="med" len="med"/>
                    </a:lnL>
                    <a:lnR w="28575" cap="flat" cmpd="sng" algn="ctr">
                      <a:solidFill>
                        <a:schemeClr val="bg2"/>
                      </a:solidFill>
                      <a:prstDash val="solid"/>
                      <a:round/>
                      <a:headEnd type="none" w="med" len="med"/>
                      <a:tailEnd type="none" w="med" len="med"/>
                    </a:lnR>
                    <a:lnT w="28575" cap="flat" cmpd="sng" algn="ctr">
                      <a:solidFill>
                        <a:schemeClr val="bg2"/>
                      </a:solidFill>
                      <a:prstDash val="solid"/>
                      <a:round/>
                      <a:headEnd type="none" w="med" len="med"/>
                      <a:tailEnd type="none" w="med" len="med"/>
                    </a:lnT>
                    <a:lnB w="28575" cap="flat" cmpd="sng" algn="ctr">
                      <a:solidFill>
                        <a:schemeClr val="bg2"/>
                      </a:solidFill>
                      <a:prstDash val="solid"/>
                      <a:round/>
                      <a:headEnd type="none" w="med" len="med"/>
                      <a:tailEnd type="none" w="med" len="med"/>
                    </a:lnB>
                    <a:solidFill>
                      <a:schemeClr val="tx1">
                        <a:lumMod val="40000"/>
                        <a:lumOff val="60000"/>
                      </a:schemeClr>
                    </a:solidFill>
                  </a:tcPr>
                </a:tc>
                <a:tc>
                  <a:txBody>
                    <a:bodyPr/>
                    <a:lstStyle/>
                    <a:p>
                      <a:pPr algn="ctr"/>
                      <a:endParaRPr lang="en-US" sz="1200" dirty="0"/>
                    </a:p>
                  </a:txBody>
                  <a:tcPr marL="68580" marR="68580" marT="34290" marB="34290" anchor="ctr">
                    <a:lnL w="28575" cap="flat" cmpd="sng" algn="ctr">
                      <a:solidFill>
                        <a:schemeClr val="bg2"/>
                      </a:solidFill>
                      <a:prstDash val="solid"/>
                      <a:round/>
                      <a:headEnd type="none" w="med" len="med"/>
                      <a:tailEnd type="none" w="med" len="med"/>
                    </a:lnL>
                    <a:lnR w="28575" cap="flat" cmpd="sng" algn="ctr">
                      <a:solidFill>
                        <a:schemeClr val="bg2"/>
                      </a:solidFill>
                      <a:prstDash val="solid"/>
                      <a:round/>
                      <a:headEnd type="none" w="med" len="med"/>
                      <a:tailEnd type="none" w="med" len="med"/>
                    </a:lnR>
                    <a:lnT w="28575" cap="flat" cmpd="sng" algn="ctr">
                      <a:solidFill>
                        <a:schemeClr val="bg2"/>
                      </a:solidFill>
                      <a:prstDash val="solid"/>
                      <a:round/>
                      <a:headEnd type="none" w="med" len="med"/>
                      <a:tailEnd type="none" w="med" len="med"/>
                    </a:lnT>
                    <a:lnB w="28575" cap="flat" cmpd="sng" algn="ctr">
                      <a:solidFill>
                        <a:schemeClr val="bg2"/>
                      </a:solidFill>
                      <a:prstDash val="solid"/>
                      <a:round/>
                      <a:headEnd type="none" w="med" len="med"/>
                      <a:tailEnd type="none" w="med" len="med"/>
                    </a:lnB>
                    <a:solidFill>
                      <a:schemeClr val="tx1">
                        <a:lumMod val="40000"/>
                        <a:lumOff val="60000"/>
                      </a:schemeClr>
                    </a:solidFill>
                  </a:tcPr>
                </a:tc>
                <a:tc>
                  <a:txBody>
                    <a:bodyPr/>
                    <a:lstStyle/>
                    <a:p>
                      <a:pPr algn="ctr"/>
                      <a:endParaRPr lang="en-US" sz="1200" dirty="0"/>
                    </a:p>
                  </a:txBody>
                  <a:tcPr marL="68580" marR="68580" marT="34290" marB="34290" anchor="ctr">
                    <a:lnL w="28575" cap="flat" cmpd="sng" algn="ctr">
                      <a:solidFill>
                        <a:schemeClr val="bg2"/>
                      </a:solidFill>
                      <a:prstDash val="solid"/>
                      <a:round/>
                      <a:headEnd type="none" w="med" len="med"/>
                      <a:tailEnd type="none" w="med" len="med"/>
                    </a:lnL>
                    <a:lnR w="28575" cap="flat" cmpd="sng" algn="ctr">
                      <a:solidFill>
                        <a:schemeClr val="bg2"/>
                      </a:solidFill>
                      <a:prstDash val="solid"/>
                      <a:round/>
                      <a:headEnd type="none" w="med" len="med"/>
                      <a:tailEnd type="none" w="med" len="med"/>
                    </a:lnR>
                    <a:lnT w="28575" cap="flat" cmpd="sng" algn="ctr">
                      <a:solidFill>
                        <a:schemeClr val="bg2"/>
                      </a:solidFill>
                      <a:prstDash val="solid"/>
                      <a:round/>
                      <a:headEnd type="none" w="med" len="med"/>
                      <a:tailEnd type="none" w="med" len="med"/>
                    </a:lnT>
                    <a:lnB w="28575" cap="flat" cmpd="sng" algn="ctr">
                      <a:solidFill>
                        <a:schemeClr val="bg2"/>
                      </a:solidFill>
                      <a:prstDash val="solid"/>
                      <a:round/>
                      <a:headEnd type="none" w="med" len="med"/>
                      <a:tailEnd type="none" w="med" len="med"/>
                    </a:lnB>
                    <a:solidFill>
                      <a:schemeClr val="tx1">
                        <a:lumMod val="40000"/>
                        <a:lumOff val="60000"/>
                      </a:schemeClr>
                    </a:solidFill>
                  </a:tcPr>
                </a:tc>
                <a:tc>
                  <a:txBody>
                    <a:bodyPr/>
                    <a:lstStyle/>
                    <a:p>
                      <a:pPr algn="ctr"/>
                      <a:endParaRPr lang="en-US" sz="1200" dirty="0"/>
                    </a:p>
                  </a:txBody>
                  <a:tcPr marL="68580" marR="68580" marT="34290" marB="34290" anchor="ctr">
                    <a:lnL w="28575" cap="flat" cmpd="sng" algn="ctr">
                      <a:solidFill>
                        <a:schemeClr val="bg2"/>
                      </a:solidFill>
                      <a:prstDash val="solid"/>
                      <a:round/>
                      <a:headEnd type="none" w="med" len="med"/>
                      <a:tailEnd type="none" w="med" len="med"/>
                    </a:lnL>
                    <a:lnR w="28575" cap="flat" cmpd="sng" algn="ctr">
                      <a:solidFill>
                        <a:schemeClr val="bg2"/>
                      </a:solidFill>
                      <a:prstDash val="solid"/>
                      <a:round/>
                      <a:headEnd type="none" w="med" len="med"/>
                      <a:tailEnd type="none" w="med" len="med"/>
                    </a:lnR>
                    <a:lnT w="28575" cap="flat" cmpd="sng" algn="ctr">
                      <a:solidFill>
                        <a:schemeClr val="bg2"/>
                      </a:solidFill>
                      <a:prstDash val="solid"/>
                      <a:round/>
                      <a:headEnd type="none" w="med" len="med"/>
                      <a:tailEnd type="none" w="med" len="med"/>
                    </a:lnT>
                    <a:lnB w="28575" cap="flat" cmpd="sng" algn="ctr">
                      <a:solidFill>
                        <a:schemeClr val="bg2"/>
                      </a:solidFill>
                      <a:prstDash val="solid"/>
                      <a:round/>
                      <a:headEnd type="none" w="med" len="med"/>
                      <a:tailEnd type="none" w="med" len="med"/>
                    </a:lnB>
                    <a:solidFill>
                      <a:schemeClr val="tx1">
                        <a:lumMod val="40000"/>
                        <a:lumOff val="60000"/>
                      </a:schemeClr>
                    </a:solidFill>
                  </a:tcPr>
                </a:tc>
                <a:tc>
                  <a:txBody>
                    <a:bodyPr/>
                    <a:lstStyle/>
                    <a:p>
                      <a:pPr algn="ctr"/>
                      <a:endParaRPr lang="en-US" sz="1200" dirty="0"/>
                    </a:p>
                  </a:txBody>
                  <a:tcPr marL="68580" marR="68580" marT="34290" marB="34290" anchor="ctr">
                    <a:lnL w="28575" cap="flat" cmpd="sng" algn="ctr">
                      <a:solidFill>
                        <a:schemeClr val="bg2"/>
                      </a:solidFill>
                      <a:prstDash val="solid"/>
                      <a:round/>
                      <a:headEnd type="none" w="med" len="med"/>
                      <a:tailEnd type="none" w="med" len="med"/>
                    </a:lnL>
                    <a:lnR w="28575" cap="flat" cmpd="sng" algn="ctr">
                      <a:solidFill>
                        <a:schemeClr val="bg2"/>
                      </a:solidFill>
                      <a:prstDash val="solid"/>
                      <a:round/>
                      <a:headEnd type="none" w="med" len="med"/>
                      <a:tailEnd type="none" w="med" len="med"/>
                    </a:lnR>
                    <a:lnT w="28575" cap="flat" cmpd="sng" algn="ctr">
                      <a:solidFill>
                        <a:schemeClr val="bg2"/>
                      </a:solidFill>
                      <a:prstDash val="solid"/>
                      <a:round/>
                      <a:headEnd type="none" w="med" len="med"/>
                      <a:tailEnd type="none" w="med" len="med"/>
                    </a:lnT>
                    <a:lnB w="28575" cap="flat" cmpd="sng" algn="ctr">
                      <a:solidFill>
                        <a:schemeClr val="bg2"/>
                      </a:solidFill>
                      <a:prstDash val="solid"/>
                      <a:round/>
                      <a:headEnd type="none" w="med" len="med"/>
                      <a:tailEnd type="none" w="med" len="med"/>
                    </a:lnB>
                    <a:solidFill>
                      <a:schemeClr val="tx1">
                        <a:lumMod val="40000"/>
                        <a:lumOff val="60000"/>
                      </a:schemeClr>
                    </a:solidFill>
                  </a:tcPr>
                </a:tc>
              </a:tr>
              <a:tr h="348113">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r>
                        <a:rPr lang="en-US" sz="900" dirty="0" smtClean="0">
                          <a:solidFill>
                            <a:schemeClr val="bg2"/>
                          </a:solidFill>
                        </a:rPr>
                        <a:t>Task title</a:t>
                      </a:r>
                    </a:p>
                  </a:txBody>
                  <a:tcPr marL="68580" marR="68580" marT="34290" marB="34290" anchor="ctr">
                    <a:lnL w="28575" cap="flat" cmpd="sng" algn="ctr">
                      <a:solidFill>
                        <a:schemeClr val="bg2"/>
                      </a:solidFill>
                      <a:prstDash val="solid"/>
                      <a:round/>
                      <a:headEnd type="none" w="med" len="med"/>
                      <a:tailEnd type="none" w="med" len="med"/>
                    </a:lnL>
                    <a:lnR w="28575" cap="flat" cmpd="sng" algn="ctr">
                      <a:solidFill>
                        <a:schemeClr val="bg2"/>
                      </a:solidFill>
                      <a:prstDash val="solid"/>
                      <a:round/>
                      <a:headEnd type="none" w="med" len="med"/>
                      <a:tailEnd type="none" w="med" len="med"/>
                    </a:lnR>
                    <a:lnT w="28575" cap="flat" cmpd="sng" algn="ctr">
                      <a:solidFill>
                        <a:schemeClr val="bg2"/>
                      </a:solidFill>
                      <a:prstDash val="solid"/>
                      <a:round/>
                      <a:headEnd type="none" w="med" len="med"/>
                      <a:tailEnd type="none" w="med" len="med"/>
                    </a:lnT>
                    <a:lnB w="28575" cap="flat" cmpd="sng" algn="ctr">
                      <a:solidFill>
                        <a:schemeClr val="bg2"/>
                      </a:solidFill>
                      <a:prstDash val="solid"/>
                      <a:round/>
                      <a:headEnd type="none" w="med" len="med"/>
                      <a:tailEnd type="none" w="med" len="med"/>
                    </a:lnB>
                    <a:solidFill>
                      <a:schemeClr val="accent2"/>
                    </a:solidFill>
                  </a:tcPr>
                </a:tc>
                <a:tc>
                  <a:txBody>
                    <a:bodyPr/>
                    <a:lstStyle/>
                    <a:p>
                      <a:pPr algn="ctr"/>
                      <a:endParaRPr lang="en-US" sz="1200" dirty="0"/>
                    </a:p>
                  </a:txBody>
                  <a:tcPr marL="68580" marR="68580" marT="34290" marB="34290" anchor="ctr">
                    <a:lnL w="28575" cap="flat" cmpd="sng" algn="ctr">
                      <a:solidFill>
                        <a:schemeClr val="bg2"/>
                      </a:solidFill>
                      <a:prstDash val="solid"/>
                      <a:round/>
                      <a:headEnd type="none" w="med" len="med"/>
                      <a:tailEnd type="none" w="med" len="med"/>
                    </a:lnL>
                    <a:lnR w="28575" cap="flat" cmpd="sng" algn="ctr">
                      <a:solidFill>
                        <a:schemeClr val="bg2"/>
                      </a:solidFill>
                      <a:prstDash val="solid"/>
                      <a:round/>
                      <a:headEnd type="none" w="med" len="med"/>
                      <a:tailEnd type="none" w="med" len="med"/>
                    </a:lnR>
                    <a:lnT w="28575" cap="flat" cmpd="sng" algn="ctr">
                      <a:solidFill>
                        <a:schemeClr val="bg2"/>
                      </a:solidFill>
                      <a:prstDash val="solid"/>
                      <a:round/>
                      <a:headEnd type="none" w="med" len="med"/>
                      <a:tailEnd type="none" w="med" len="med"/>
                    </a:lnT>
                    <a:lnB w="28575" cap="flat" cmpd="sng" algn="ctr">
                      <a:solidFill>
                        <a:schemeClr val="bg2"/>
                      </a:solidFill>
                      <a:prstDash val="solid"/>
                      <a:round/>
                      <a:headEnd type="none" w="med" len="med"/>
                      <a:tailEnd type="none" w="med" len="med"/>
                    </a:lnB>
                    <a:solidFill>
                      <a:schemeClr val="tx1">
                        <a:lumMod val="60000"/>
                        <a:lumOff val="40000"/>
                      </a:schemeClr>
                    </a:solidFill>
                  </a:tcPr>
                </a:tc>
                <a:tc>
                  <a:txBody>
                    <a:bodyPr/>
                    <a:lstStyle/>
                    <a:p>
                      <a:pPr algn="ctr"/>
                      <a:endParaRPr lang="en-US" sz="1200" dirty="0"/>
                    </a:p>
                  </a:txBody>
                  <a:tcPr marL="68580" marR="68580" marT="34290" marB="34290" anchor="ctr">
                    <a:lnL w="28575" cap="flat" cmpd="sng" algn="ctr">
                      <a:solidFill>
                        <a:schemeClr val="bg2"/>
                      </a:solidFill>
                      <a:prstDash val="solid"/>
                      <a:round/>
                      <a:headEnd type="none" w="med" len="med"/>
                      <a:tailEnd type="none" w="med" len="med"/>
                    </a:lnL>
                    <a:lnR w="28575" cap="flat" cmpd="sng" algn="ctr">
                      <a:solidFill>
                        <a:schemeClr val="bg2"/>
                      </a:solidFill>
                      <a:prstDash val="solid"/>
                      <a:round/>
                      <a:headEnd type="none" w="med" len="med"/>
                      <a:tailEnd type="none" w="med" len="med"/>
                    </a:lnR>
                    <a:lnT w="28575" cap="flat" cmpd="sng" algn="ctr">
                      <a:solidFill>
                        <a:schemeClr val="bg2"/>
                      </a:solidFill>
                      <a:prstDash val="solid"/>
                      <a:round/>
                      <a:headEnd type="none" w="med" len="med"/>
                      <a:tailEnd type="none" w="med" len="med"/>
                    </a:lnT>
                    <a:lnB w="28575" cap="flat" cmpd="sng" algn="ctr">
                      <a:solidFill>
                        <a:schemeClr val="bg2"/>
                      </a:solidFill>
                      <a:prstDash val="solid"/>
                      <a:round/>
                      <a:headEnd type="none" w="med" len="med"/>
                      <a:tailEnd type="none" w="med" len="med"/>
                    </a:lnB>
                    <a:solidFill>
                      <a:schemeClr val="tx1">
                        <a:lumMod val="60000"/>
                        <a:lumOff val="40000"/>
                      </a:schemeClr>
                    </a:solidFill>
                  </a:tcPr>
                </a:tc>
                <a:tc>
                  <a:txBody>
                    <a:bodyPr/>
                    <a:lstStyle/>
                    <a:p>
                      <a:pPr algn="ctr"/>
                      <a:endParaRPr lang="en-US" sz="1200" dirty="0"/>
                    </a:p>
                  </a:txBody>
                  <a:tcPr marL="68580" marR="68580" marT="34290" marB="34290" anchor="ctr">
                    <a:lnL w="28575" cap="flat" cmpd="sng" algn="ctr">
                      <a:solidFill>
                        <a:schemeClr val="bg2"/>
                      </a:solidFill>
                      <a:prstDash val="solid"/>
                      <a:round/>
                      <a:headEnd type="none" w="med" len="med"/>
                      <a:tailEnd type="none" w="med" len="med"/>
                    </a:lnL>
                    <a:lnR w="28575" cap="flat" cmpd="sng" algn="ctr">
                      <a:solidFill>
                        <a:schemeClr val="bg2"/>
                      </a:solidFill>
                      <a:prstDash val="solid"/>
                      <a:round/>
                      <a:headEnd type="none" w="med" len="med"/>
                      <a:tailEnd type="none" w="med" len="med"/>
                    </a:lnR>
                    <a:lnT w="28575" cap="flat" cmpd="sng" algn="ctr">
                      <a:solidFill>
                        <a:schemeClr val="bg2"/>
                      </a:solidFill>
                      <a:prstDash val="solid"/>
                      <a:round/>
                      <a:headEnd type="none" w="med" len="med"/>
                      <a:tailEnd type="none" w="med" len="med"/>
                    </a:lnT>
                    <a:lnB w="28575" cap="flat" cmpd="sng" algn="ctr">
                      <a:solidFill>
                        <a:schemeClr val="bg2"/>
                      </a:solidFill>
                      <a:prstDash val="solid"/>
                      <a:round/>
                      <a:headEnd type="none" w="med" len="med"/>
                      <a:tailEnd type="none" w="med" len="med"/>
                    </a:lnB>
                    <a:solidFill>
                      <a:schemeClr val="tx1">
                        <a:lumMod val="60000"/>
                        <a:lumOff val="40000"/>
                      </a:schemeClr>
                    </a:solidFill>
                  </a:tcPr>
                </a:tc>
                <a:tc>
                  <a:txBody>
                    <a:bodyPr/>
                    <a:lstStyle/>
                    <a:p>
                      <a:pPr algn="ctr"/>
                      <a:endParaRPr lang="en-US" sz="1200" dirty="0"/>
                    </a:p>
                  </a:txBody>
                  <a:tcPr marL="68580" marR="68580" marT="34290" marB="34290" anchor="ctr">
                    <a:lnL w="28575" cap="flat" cmpd="sng" algn="ctr">
                      <a:solidFill>
                        <a:schemeClr val="bg2"/>
                      </a:solidFill>
                      <a:prstDash val="solid"/>
                      <a:round/>
                      <a:headEnd type="none" w="med" len="med"/>
                      <a:tailEnd type="none" w="med" len="med"/>
                    </a:lnL>
                    <a:lnR w="28575" cap="flat" cmpd="sng" algn="ctr">
                      <a:solidFill>
                        <a:schemeClr val="bg2"/>
                      </a:solidFill>
                      <a:prstDash val="solid"/>
                      <a:round/>
                      <a:headEnd type="none" w="med" len="med"/>
                      <a:tailEnd type="none" w="med" len="med"/>
                    </a:lnR>
                    <a:lnT w="28575" cap="flat" cmpd="sng" algn="ctr">
                      <a:solidFill>
                        <a:schemeClr val="bg2"/>
                      </a:solidFill>
                      <a:prstDash val="solid"/>
                      <a:round/>
                      <a:headEnd type="none" w="med" len="med"/>
                      <a:tailEnd type="none" w="med" len="med"/>
                    </a:lnT>
                    <a:lnB w="28575" cap="flat" cmpd="sng" algn="ctr">
                      <a:solidFill>
                        <a:schemeClr val="bg2"/>
                      </a:solidFill>
                      <a:prstDash val="solid"/>
                      <a:round/>
                      <a:headEnd type="none" w="med" len="med"/>
                      <a:tailEnd type="none" w="med" len="med"/>
                    </a:lnB>
                    <a:solidFill>
                      <a:schemeClr val="tx1">
                        <a:lumMod val="60000"/>
                        <a:lumOff val="40000"/>
                      </a:schemeClr>
                    </a:solidFill>
                  </a:tcPr>
                </a:tc>
                <a:tc>
                  <a:txBody>
                    <a:bodyPr/>
                    <a:lstStyle/>
                    <a:p>
                      <a:pPr algn="ctr"/>
                      <a:endParaRPr lang="en-US" sz="1200" dirty="0"/>
                    </a:p>
                  </a:txBody>
                  <a:tcPr marL="68580" marR="68580" marT="34290" marB="34290" anchor="ctr">
                    <a:lnL w="28575" cap="flat" cmpd="sng" algn="ctr">
                      <a:solidFill>
                        <a:schemeClr val="bg2"/>
                      </a:solidFill>
                      <a:prstDash val="solid"/>
                      <a:round/>
                      <a:headEnd type="none" w="med" len="med"/>
                      <a:tailEnd type="none" w="med" len="med"/>
                    </a:lnL>
                    <a:lnR w="28575" cap="flat" cmpd="sng" algn="ctr">
                      <a:solidFill>
                        <a:schemeClr val="bg2"/>
                      </a:solidFill>
                      <a:prstDash val="solid"/>
                      <a:round/>
                      <a:headEnd type="none" w="med" len="med"/>
                      <a:tailEnd type="none" w="med" len="med"/>
                    </a:lnR>
                    <a:lnT w="28575" cap="flat" cmpd="sng" algn="ctr">
                      <a:solidFill>
                        <a:schemeClr val="bg2"/>
                      </a:solidFill>
                      <a:prstDash val="solid"/>
                      <a:round/>
                      <a:headEnd type="none" w="med" len="med"/>
                      <a:tailEnd type="none" w="med" len="med"/>
                    </a:lnT>
                    <a:lnB w="28575" cap="flat" cmpd="sng" algn="ctr">
                      <a:solidFill>
                        <a:schemeClr val="bg2"/>
                      </a:solidFill>
                      <a:prstDash val="solid"/>
                      <a:round/>
                      <a:headEnd type="none" w="med" len="med"/>
                      <a:tailEnd type="none" w="med" len="med"/>
                    </a:lnB>
                    <a:solidFill>
                      <a:schemeClr val="tx1">
                        <a:lumMod val="60000"/>
                        <a:lumOff val="40000"/>
                      </a:schemeClr>
                    </a:solidFill>
                  </a:tcPr>
                </a:tc>
                <a:tc>
                  <a:txBody>
                    <a:bodyPr/>
                    <a:lstStyle/>
                    <a:p>
                      <a:pPr algn="ctr"/>
                      <a:endParaRPr lang="en-US" sz="1200" dirty="0"/>
                    </a:p>
                  </a:txBody>
                  <a:tcPr marL="68580" marR="68580" marT="34290" marB="34290" anchor="ctr">
                    <a:lnL w="28575" cap="flat" cmpd="sng" algn="ctr">
                      <a:solidFill>
                        <a:schemeClr val="bg2"/>
                      </a:solidFill>
                      <a:prstDash val="solid"/>
                      <a:round/>
                      <a:headEnd type="none" w="med" len="med"/>
                      <a:tailEnd type="none" w="med" len="med"/>
                    </a:lnL>
                    <a:lnR w="28575" cap="flat" cmpd="sng" algn="ctr">
                      <a:solidFill>
                        <a:schemeClr val="bg2"/>
                      </a:solidFill>
                      <a:prstDash val="solid"/>
                      <a:round/>
                      <a:headEnd type="none" w="med" len="med"/>
                      <a:tailEnd type="none" w="med" len="med"/>
                    </a:lnR>
                    <a:lnT w="28575" cap="flat" cmpd="sng" algn="ctr">
                      <a:solidFill>
                        <a:schemeClr val="bg2"/>
                      </a:solidFill>
                      <a:prstDash val="solid"/>
                      <a:round/>
                      <a:headEnd type="none" w="med" len="med"/>
                      <a:tailEnd type="none" w="med" len="med"/>
                    </a:lnT>
                    <a:lnB w="28575" cap="flat" cmpd="sng" algn="ctr">
                      <a:solidFill>
                        <a:schemeClr val="bg2"/>
                      </a:solidFill>
                      <a:prstDash val="solid"/>
                      <a:round/>
                      <a:headEnd type="none" w="med" len="med"/>
                      <a:tailEnd type="none" w="med" len="med"/>
                    </a:lnB>
                    <a:solidFill>
                      <a:schemeClr val="tx1">
                        <a:lumMod val="60000"/>
                        <a:lumOff val="40000"/>
                      </a:schemeClr>
                    </a:solidFill>
                  </a:tcPr>
                </a:tc>
                <a:tc>
                  <a:txBody>
                    <a:bodyPr/>
                    <a:lstStyle/>
                    <a:p>
                      <a:pPr algn="ctr"/>
                      <a:endParaRPr lang="en-US" sz="1200" dirty="0"/>
                    </a:p>
                  </a:txBody>
                  <a:tcPr marL="68580" marR="68580" marT="34290" marB="34290" anchor="ctr">
                    <a:lnL w="28575" cap="flat" cmpd="sng" algn="ctr">
                      <a:solidFill>
                        <a:schemeClr val="bg2"/>
                      </a:solidFill>
                      <a:prstDash val="solid"/>
                      <a:round/>
                      <a:headEnd type="none" w="med" len="med"/>
                      <a:tailEnd type="none" w="med" len="med"/>
                    </a:lnL>
                    <a:lnR w="28575" cap="flat" cmpd="sng" algn="ctr">
                      <a:solidFill>
                        <a:schemeClr val="bg2"/>
                      </a:solidFill>
                      <a:prstDash val="solid"/>
                      <a:round/>
                      <a:headEnd type="none" w="med" len="med"/>
                      <a:tailEnd type="none" w="med" len="med"/>
                    </a:lnR>
                    <a:lnT w="28575" cap="flat" cmpd="sng" algn="ctr">
                      <a:solidFill>
                        <a:schemeClr val="bg2"/>
                      </a:solidFill>
                      <a:prstDash val="solid"/>
                      <a:round/>
                      <a:headEnd type="none" w="med" len="med"/>
                      <a:tailEnd type="none" w="med" len="med"/>
                    </a:lnT>
                    <a:lnB w="28575" cap="flat" cmpd="sng" algn="ctr">
                      <a:solidFill>
                        <a:schemeClr val="bg2"/>
                      </a:solidFill>
                      <a:prstDash val="solid"/>
                      <a:round/>
                      <a:headEnd type="none" w="med" len="med"/>
                      <a:tailEnd type="none" w="med" len="med"/>
                    </a:lnB>
                    <a:solidFill>
                      <a:schemeClr val="tx1">
                        <a:lumMod val="60000"/>
                        <a:lumOff val="40000"/>
                      </a:schemeClr>
                    </a:solidFill>
                  </a:tcPr>
                </a:tc>
                <a:tc>
                  <a:txBody>
                    <a:bodyPr/>
                    <a:lstStyle/>
                    <a:p>
                      <a:pPr algn="ctr"/>
                      <a:endParaRPr lang="en-US" sz="1200" dirty="0"/>
                    </a:p>
                  </a:txBody>
                  <a:tcPr marL="68580" marR="68580" marT="34290" marB="34290" anchor="ctr">
                    <a:lnL w="28575" cap="flat" cmpd="sng" algn="ctr">
                      <a:solidFill>
                        <a:schemeClr val="bg2"/>
                      </a:solidFill>
                      <a:prstDash val="solid"/>
                      <a:round/>
                      <a:headEnd type="none" w="med" len="med"/>
                      <a:tailEnd type="none" w="med" len="med"/>
                    </a:lnL>
                    <a:lnR w="28575" cap="flat" cmpd="sng" algn="ctr">
                      <a:solidFill>
                        <a:schemeClr val="bg2"/>
                      </a:solidFill>
                      <a:prstDash val="solid"/>
                      <a:round/>
                      <a:headEnd type="none" w="med" len="med"/>
                      <a:tailEnd type="none" w="med" len="med"/>
                    </a:lnR>
                    <a:lnT w="28575" cap="flat" cmpd="sng" algn="ctr">
                      <a:solidFill>
                        <a:schemeClr val="bg2"/>
                      </a:solidFill>
                      <a:prstDash val="solid"/>
                      <a:round/>
                      <a:headEnd type="none" w="med" len="med"/>
                      <a:tailEnd type="none" w="med" len="med"/>
                    </a:lnT>
                    <a:lnB w="28575" cap="flat" cmpd="sng" algn="ctr">
                      <a:solidFill>
                        <a:schemeClr val="bg2"/>
                      </a:solidFill>
                      <a:prstDash val="solid"/>
                      <a:round/>
                      <a:headEnd type="none" w="med" len="med"/>
                      <a:tailEnd type="none" w="med" len="med"/>
                    </a:lnB>
                    <a:solidFill>
                      <a:schemeClr val="tx1">
                        <a:lumMod val="60000"/>
                        <a:lumOff val="40000"/>
                      </a:schemeClr>
                    </a:solidFill>
                  </a:tcPr>
                </a:tc>
                <a:tc>
                  <a:txBody>
                    <a:bodyPr/>
                    <a:lstStyle/>
                    <a:p>
                      <a:pPr algn="ctr"/>
                      <a:endParaRPr lang="en-US" sz="1200" dirty="0"/>
                    </a:p>
                  </a:txBody>
                  <a:tcPr marL="68580" marR="68580" marT="34290" marB="34290" anchor="ctr">
                    <a:lnL w="28575" cap="flat" cmpd="sng" algn="ctr">
                      <a:solidFill>
                        <a:schemeClr val="bg2"/>
                      </a:solidFill>
                      <a:prstDash val="solid"/>
                      <a:round/>
                      <a:headEnd type="none" w="med" len="med"/>
                      <a:tailEnd type="none" w="med" len="med"/>
                    </a:lnL>
                    <a:lnR w="28575" cap="flat" cmpd="sng" algn="ctr">
                      <a:solidFill>
                        <a:schemeClr val="bg2"/>
                      </a:solidFill>
                      <a:prstDash val="solid"/>
                      <a:round/>
                      <a:headEnd type="none" w="med" len="med"/>
                      <a:tailEnd type="none" w="med" len="med"/>
                    </a:lnR>
                    <a:lnT w="28575" cap="flat" cmpd="sng" algn="ctr">
                      <a:solidFill>
                        <a:schemeClr val="bg2"/>
                      </a:solidFill>
                      <a:prstDash val="solid"/>
                      <a:round/>
                      <a:headEnd type="none" w="med" len="med"/>
                      <a:tailEnd type="none" w="med" len="med"/>
                    </a:lnT>
                    <a:lnB w="28575" cap="flat" cmpd="sng" algn="ctr">
                      <a:solidFill>
                        <a:schemeClr val="bg2"/>
                      </a:solidFill>
                      <a:prstDash val="solid"/>
                      <a:round/>
                      <a:headEnd type="none" w="med" len="med"/>
                      <a:tailEnd type="none" w="med" len="med"/>
                    </a:lnB>
                    <a:solidFill>
                      <a:schemeClr val="tx1">
                        <a:lumMod val="60000"/>
                        <a:lumOff val="40000"/>
                      </a:schemeClr>
                    </a:solidFill>
                  </a:tcPr>
                </a:tc>
                <a:tc>
                  <a:txBody>
                    <a:bodyPr/>
                    <a:lstStyle/>
                    <a:p>
                      <a:pPr algn="ctr"/>
                      <a:endParaRPr lang="en-US" sz="1200" dirty="0"/>
                    </a:p>
                  </a:txBody>
                  <a:tcPr marL="68580" marR="68580" marT="34290" marB="34290" anchor="ctr">
                    <a:lnL w="28575" cap="flat" cmpd="sng" algn="ctr">
                      <a:solidFill>
                        <a:schemeClr val="bg2"/>
                      </a:solidFill>
                      <a:prstDash val="solid"/>
                      <a:round/>
                      <a:headEnd type="none" w="med" len="med"/>
                      <a:tailEnd type="none" w="med" len="med"/>
                    </a:lnL>
                    <a:lnR w="28575" cap="flat" cmpd="sng" algn="ctr">
                      <a:solidFill>
                        <a:schemeClr val="bg2"/>
                      </a:solidFill>
                      <a:prstDash val="solid"/>
                      <a:round/>
                      <a:headEnd type="none" w="med" len="med"/>
                      <a:tailEnd type="none" w="med" len="med"/>
                    </a:lnR>
                    <a:lnT w="28575" cap="flat" cmpd="sng" algn="ctr">
                      <a:solidFill>
                        <a:schemeClr val="bg2"/>
                      </a:solidFill>
                      <a:prstDash val="solid"/>
                      <a:round/>
                      <a:headEnd type="none" w="med" len="med"/>
                      <a:tailEnd type="none" w="med" len="med"/>
                    </a:lnT>
                    <a:lnB w="28575" cap="flat" cmpd="sng" algn="ctr">
                      <a:solidFill>
                        <a:schemeClr val="bg2"/>
                      </a:solidFill>
                      <a:prstDash val="solid"/>
                      <a:round/>
                      <a:headEnd type="none" w="med" len="med"/>
                      <a:tailEnd type="none" w="med" len="med"/>
                    </a:lnB>
                    <a:solidFill>
                      <a:schemeClr val="tx1">
                        <a:lumMod val="60000"/>
                        <a:lumOff val="40000"/>
                      </a:schemeClr>
                    </a:solidFill>
                  </a:tcPr>
                </a:tc>
                <a:tc>
                  <a:txBody>
                    <a:bodyPr/>
                    <a:lstStyle/>
                    <a:p>
                      <a:pPr algn="ctr"/>
                      <a:endParaRPr lang="en-US" sz="1200" dirty="0"/>
                    </a:p>
                  </a:txBody>
                  <a:tcPr marL="68580" marR="68580" marT="34290" marB="34290" anchor="ctr">
                    <a:lnL w="28575" cap="flat" cmpd="sng" algn="ctr">
                      <a:solidFill>
                        <a:schemeClr val="bg2"/>
                      </a:solidFill>
                      <a:prstDash val="solid"/>
                      <a:round/>
                      <a:headEnd type="none" w="med" len="med"/>
                      <a:tailEnd type="none" w="med" len="med"/>
                    </a:lnL>
                    <a:lnR w="28575" cap="flat" cmpd="sng" algn="ctr">
                      <a:solidFill>
                        <a:schemeClr val="bg2"/>
                      </a:solidFill>
                      <a:prstDash val="solid"/>
                      <a:round/>
                      <a:headEnd type="none" w="med" len="med"/>
                      <a:tailEnd type="none" w="med" len="med"/>
                    </a:lnR>
                    <a:lnT w="28575" cap="flat" cmpd="sng" algn="ctr">
                      <a:solidFill>
                        <a:schemeClr val="bg2"/>
                      </a:solidFill>
                      <a:prstDash val="solid"/>
                      <a:round/>
                      <a:headEnd type="none" w="med" len="med"/>
                      <a:tailEnd type="none" w="med" len="med"/>
                    </a:lnT>
                    <a:lnB w="28575" cap="flat" cmpd="sng" algn="ctr">
                      <a:solidFill>
                        <a:schemeClr val="bg2"/>
                      </a:solidFill>
                      <a:prstDash val="solid"/>
                      <a:round/>
                      <a:headEnd type="none" w="med" len="med"/>
                      <a:tailEnd type="none" w="med" len="med"/>
                    </a:lnB>
                    <a:solidFill>
                      <a:schemeClr val="tx1">
                        <a:lumMod val="60000"/>
                        <a:lumOff val="40000"/>
                      </a:schemeClr>
                    </a:solidFill>
                  </a:tcPr>
                </a:tc>
                <a:tc>
                  <a:txBody>
                    <a:bodyPr/>
                    <a:lstStyle/>
                    <a:p>
                      <a:pPr algn="ctr"/>
                      <a:endParaRPr lang="en-US" sz="1200" dirty="0"/>
                    </a:p>
                  </a:txBody>
                  <a:tcPr marL="68580" marR="68580" marT="34290" marB="34290" anchor="ctr">
                    <a:lnL w="28575" cap="flat" cmpd="sng" algn="ctr">
                      <a:solidFill>
                        <a:schemeClr val="bg2"/>
                      </a:solidFill>
                      <a:prstDash val="solid"/>
                      <a:round/>
                      <a:headEnd type="none" w="med" len="med"/>
                      <a:tailEnd type="none" w="med" len="med"/>
                    </a:lnL>
                    <a:lnR w="28575" cap="flat" cmpd="sng" algn="ctr">
                      <a:solidFill>
                        <a:schemeClr val="bg2"/>
                      </a:solidFill>
                      <a:prstDash val="solid"/>
                      <a:round/>
                      <a:headEnd type="none" w="med" len="med"/>
                      <a:tailEnd type="none" w="med" len="med"/>
                    </a:lnR>
                    <a:lnT w="28575" cap="flat" cmpd="sng" algn="ctr">
                      <a:solidFill>
                        <a:schemeClr val="bg2"/>
                      </a:solidFill>
                      <a:prstDash val="solid"/>
                      <a:round/>
                      <a:headEnd type="none" w="med" len="med"/>
                      <a:tailEnd type="none" w="med" len="med"/>
                    </a:lnT>
                    <a:lnB w="28575" cap="flat" cmpd="sng" algn="ctr">
                      <a:solidFill>
                        <a:schemeClr val="bg2"/>
                      </a:solidFill>
                      <a:prstDash val="solid"/>
                      <a:round/>
                      <a:headEnd type="none" w="med" len="med"/>
                      <a:tailEnd type="none" w="med" len="med"/>
                    </a:lnB>
                    <a:solidFill>
                      <a:schemeClr val="tx1">
                        <a:lumMod val="60000"/>
                        <a:lumOff val="40000"/>
                      </a:schemeClr>
                    </a:solidFill>
                  </a:tcPr>
                </a:tc>
              </a:tr>
            </a:tbl>
          </a:graphicData>
        </a:graphic>
      </p:graphicFrame>
      <p:sp>
        <p:nvSpPr>
          <p:cNvPr id="8" name="Rounded Rectangle 7"/>
          <p:cNvSpPr/>
          <p:nvPr/>
        </p:nvSpPr>
        <p:spPr>
          <a:xfrm>
            <a:off x="1783960" y="3948253"/>
            <a:ext cx="1645920" cy="102870"/>
          </a:xfrm>
          <a:prstGeom prst="round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9" name="Rounded Rectangle 8"/>
          <p:cNvSpPr/>
          <p:nvPr/>
        </p:nvSpPr>
        <p:spPr>
          <a:xfrm>
            <a:off x="5791493" y="3250629"/>
            <a:ext cx="1645920" cy="102870"/>
          </a:xfrm>
          <a:prstGeom prst="round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10" name="Rounded Rectangle 9"/>
          <p:cNvSpPr/>
          <p:nvPr/>
        </p:nvSpPr>
        <p:spPr>
          <a:xfrm>
            <a:off x="3996104" y="3615602"/>
            <a:ext cx="1645920" cy="102870"/>
          </a:xfrm>
          <a:prstGeom prst="round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11" name="Rounded Rectangle 10"/>
          <p:cNvSpPr/>
          <p:nvPr/>
        </p:nvSpPr>
        <p:spPr>
          <a:xfrm>
            <a:off x="3173144" y="4309652"/>
            <a:ext cx="1645920" cy="102870"/>
          </a:xfrm>
          <a:prstGeom prst="round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12" name="Rounded Rectangle 11"/>
          <p:cNvSpPr/>
          <p:nvPr/>
        </p:nvSpPr>
        <p:spPr>
          <a:xfrm>
            <a:off x="6516859" y="4650040"/>
            <a:ext cx="1645920" cy="102870"/>
          </a:xfrm>
          <a:prstGeom prst="round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14" name="Rounded Rectangle 13"/>
          <p:cNvSpPr/>
          <p:nvPr/>
        </p:nvSpPr>
        <p:spPr>
          <a:xfrm>
            <a:off x="1926685" y="4661864"/>
            <a:ext cx="342900" cy="102870"/>
          </a:xfrm>
          <a:prstGeom prst="round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15" name="Rounded Rectangle 14"/>
          <p:cNvSpPr/>
          <p:nvPr/>
        </p:nvSpPr>
        <p:spPr>
          <a:xfrm>
            <a:off x="7606496" y="3950294"/>
            <a:ext cx="342900" cy="102870"/>
          </a:xfrm>
          <a:prstGeom prst="round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16" name="Text Placeholder 4"/>
          <p:cNvSpPr txBox="1">
            <a:spLocks/>
          </p:cNvSpPr>
          <p:nvPr/>
        </p:nvSpPr>
        <p:spPr>
          <a:xfrm>
            <a:off x="4961879" y="5105208"/>
            <a:ext cx="822960" cy="274320"/>
          </a:xfrm>
          <a:prstGeom prst="rect">
            <a:avLst/>
          </a:prstGeom>
          <a:noFill/>
          <a:ln>
            <a:noFill/>
          </a:ln>
        </p:spPr>
        <p:txBody>
          <a:bodyPr anchor="ctr">
            <a:noAutofit/>
          </a:bodyPr>
          <a:lstStyle>
            <a:lvl1pPr marL="0" indent="0" algn="l" defTabSz="685800" rtl="0" eaLnBrk="1" latinLnBrk="0" hangingPunct="1">
              <a:lnSpc>
                <a:spcPct val="90000"/>
              </a:lnSpc>
              <a:spcBef>
                <a:spcPts val="0"/>
              </a:spcBef>
              <a:buFont typeface="Arial" panose="020B0604020202020204" pitchFamily="34" charset="0"/>
              <a:buNone/>
              <a:defRPr sz="1400" b="1" kern="1200">
                <a:solidFill>
                  <a:schemeClr val="accent3"/>
                </a:solidFill>
                <a:latin typeface="+mj-lt"/>
                <a:ea typeface="+mn-ea"/>
                <a:cs typeface="+mn-cs"/>
              </a:defRPr>
            </a:lvl1pPr>
            <a:lvl2pPr marL="0" indent="0" algn="l" defTabSz="685800" rtl="0" eaLnBrk="1" latinLnBrk="0" hangingPunct="1">
              <a:lnSpc>
                <a:spcPct val="90000"/>
              </a:lnSpc>
              <a:spcBef>
                <a:spcPts val="0"/>
              </a:spcBef>
              <a:buFont typeface="Arial" panose="020B0604020202020204" pitchFamily="34" charset="0"/>
              <a:buNone/>
              <a:defRPr sz="1100" kern="1200">
                <a:solidFill>
                  <a:schemeClr val="tx2"/>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en-US" sz="1000" dirty="0">
                <a:solidFill>
                  <a:schemeClr val="tx2"/>
                </a:solidFill>
                <a:latin typeface="+mn-lt"/>
              </a:rPr>
              <a:t>Title Here</a:t>
            </a:r>
          </a:p>
        </p:txBody>
      </p:sp>
      <p:sp>
        <p:nvSpPr>
          <p:cNvPr id="17" name="Text Placeholder 4"/>
          <p:cNvSpPr txBox="1">
            <a:spLocks/>
          </p:cNvSpPr>
          <p:nvPr/>
        </p:nvSpPr>
        <p:spPr>
          <a:xfrm>
            <a:off x="3682387" y="5105208"/>
            <a:ext cx="822960" cy="274320"/>
          </a:xfrm>
          <a:prstGeom prst="rect">
            <a:avLst/>
          </a:prstGeom>
          <a:noFill/>
          <a:ln>
            <a:noFill/>
          </a:ln>
        </p:spPr>
        <p:txBody>
          <a:bodyPr anchor="ctr">
            <a:noAutofit/>
          </a:bodyPr>
          <a:lstStyle>
            <a:lvl1pPr marL="0" indent="0" algn="l" defTabSz="685800" rtl="0" eaLnBrk="1" latinLnBrk="0" hangingPunct="1">
              <a:lnSpc>
                <a:spcPct val="90000"/>
              </a:lnSpc>
              <a:spcBef>
                <a:spcPts val="0"/>
              </a:spcBef>
              <a:buFont typeface="Arial" panose="020B0604020202020204" pitchFamily="34" charset="0"/>
              <a:buNone/>
              <a:defRPr sz="1400" b="1" kern="1200">
                <a:solidFill>
                  <a:schemeClr val="accent3"/>
                </a:solidFill>
                <a:latin typeface="+mj-lt"/>
                <a:ea typeface="+mn-ea"/>
                <a:cs typeface="+mn-cs"/>
              </a:defRPr>
            </a:lvl1pPr>
            <a:lvl2pPr marL="0" indent="0" algn="l" defTabSz="685800" rtl="0" eaLnBrk="1" latinLnBrk="0" hangingPunct="1">
              <a:lnSpc>
                <a:spcPct val="90000"/>
              </a:lnSpc>
              <a:spcBef>
                <a:spcPts val="0"/>
              </a:spcBef>
              <a:buFont typeface="Arial" panose="020B0604020202020204" pitchFamily="34" charset="0"/>
              <a:buNone/>
              <a:defRPr sz="1100" kern="1200">
                <a:solidFill>
                  <a:schemeClr val="tx2"/>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en-US" sz="1000" dirty="0">
                <a:solidFill>
                  <a:schemeClr val="tx2"/>
                </a:solidFill>
                <a:latin typeface="+mn-lt"/>
              </a:rPr>
              <a:t>Title Here</a:t>
            </a:r>
          </a:p>
        </p:txBody>
      </p:sp>
      <p:sp>
        <p:nvSpPr>
          <p:cNvPr id="18" name="Text Placeholder 4"/>
          <p:cNvSpPr txBox="1">
            <a:spLocks/>
          </p:cNvSpPr>
          <p:nvPr/>
        </p:nvSpPr>
        <p:spPr>
          <a:xfrm>
            <a:off x="2402894" y="5105208"/>
            <a:ext cx="822960" cy="274320"/>
          </a:xfrm>
          <a:prstGeom prst="rect">
            <a:avLst/>
          </a:prstGeom>
          <a:noFill/>
          <a:ln>
            <a:noFill/>
          </a:ln>
        </p:spPr>
        <p:txBody>
          <a:bodyPr anchor="ctr">
            <a:noAutofit/>
          </a:bodyPr>
          <a:lstStyle>
            <a:lvl1pPr marL="0" indent="0" algn="l" defTabSz="685800" rtl="0" eaLnBrk="1" latinLnBrk="0" hangingPunct="1">
              <a:lnSpc>
                <a:spcPct val="90000"/>
              </a:lnSpc>
              <a:spcBef>
                <a:spcPts val="0"/>
              </a:spcBef>
              <a:buFont typeface="Arial" panose="020B0604020202020204" pitchFamily="34" charset="0"/>
              <a:buNone/>
              <a:defRPr sz="1400" b="1" kern="1200">
                <a:solidFill>
                  <a:schemeClr val="accent3"/>
                </a:solidFill>
                <a:latin typeface="+mj-lt"/>
                <a:ea typeface="+mn-ea"/>
                <a:cs typeface="+mn-cs"/>
              </a:defRPr>
            </a:lvl1pPr>
            <a:lvl2pPr marL="0" indent="0" algn="l" defTabSz="685800" rtl="0" eaLnBrk="1" latinLnBrk="0" hangingPunct="1">
              <a:lnSpc>
                <a:spcPct val="90000"/>
              </a:lnSpc>
              <a:spcBef>
                <a:spcPts val="0"/>
              </a:spcBef>
              <a:buFont typeface="Arial" panose="020B0604020202020204" pitchFamily="34" charset="0"/>
              <a:buNone/>
              <a:defRPr sz="1100" kern="1200">
                <a:solidFill>
                  <a:schemeClr val="tx2"/>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en-US" sz="1000" dirty="0">
                <a:solidFill>
                  <a:schemeClr val="tx2"/>
                </a:solidFill>
                <a:latin typeface="+mn-lt"/>
              </a:rPr>
              <a:t>Title Here</a:t>
            </a:r>
          </a:p>
        </p:txBody>
      </p:sp>
      <p:sp>
        <p:nvSpPr>
          <p:cNvPr id="19" name="Rounded Rectangle 18"/>
          <p:cNvSpPr/>
          <p:nvPr/>
        </p:nvSpPr>
        <p:spPr>
          <a:xfrm>
            <a:off x="2079671" y="5165846"/>
            <a:ext cx="189914" cy="153045"/>
          </a:xfrm>
          <a:prstGeom prst="round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0" b="1"/>
          </a:p>
        </p:txBody>
      </p:sp>
      <p:sp>
        <p:nvSpPr>
          <p:cNvPr id="20" name="Rounded Rectangle 19"/>
          <p:cNvSpPr/>
          <p:nvPr/>
        </p:nvSpPr>
        <p:spPr>
          <a:xfrm>
            <a:off x="3359164" y="5165846"/>
            <a:ext cx="189914" cy="153045"/>
          </a:xfrm>
          <a:prstGeom prst="round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0" b="1"/>
          </a:p>
        </p:txBody>
      </p:sp>
      <p:sp>
        <p:nvSpPr>
          <p:cNvPr id="21" name="Rounded Rectangle 20"/>
          <p:cNvSpPr/>
          <p:nvPr/>
        </p:nvSpPr>
        <p:spPr>
          <a:xfrm>
            <a:off x="4638656" y="5165846"/>
            <a:ext cx="189914" cy="153045"/>
          </a:xfrm>
          <a:prstGeom prst="round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0" b="1"/>
          </a:p>
        </p:txBody>
      </p:sp>
      <p:sp>
        <p:nvSpPr>
          <p:cNvPr id="22" name="Text Placeholder 4"/>
          <p:cNvSpPr txBox="1">
            <a:spLocks/>
          </p:cNvSpPr>
          <p:nvPr/>
        </p:nvSpPr>
        <p:spPr>
          <a:xfrm>
            <a:off x="6241370" y="5105208"/>
            <a:ext cx="822960" cy="274320"/>
          </a:xfrm>
          <a:prstGeom prst="rect">
            <a:avLst/>
          </a:prstGeom>
          <a:noFill/>
          <a:ln>
            <a:noFill/>
          </a:ln>
        </p:spPr>
        <p:txBody>
          <a:bodyPr anchor="ctr">
            <a:noAutofit/>
          </a:bodyPr>
          <a:lstStyle>
            <a:lvl1pPr marL="0" indent="0" algn="l" defTabSz="685800" rtl="0" eaLnBrk="1" latinLnBrk="0" hangingPunct="1">
              <a:lnSpc>
                <a:spcPct val="90000"/>
              </a:lnSpc>
              <a:spcBef>
                <a:spcPts val="0"/>
              </a:spcBef>
              <a:buFont typeface="Arial" panose="020B0604020202020204" pitchFamily="34" charset="0"/>
              <a:buNone/>
              <a:defRPr sz="1400" b="1" kern="1200">
                <a:solidFill>
                  <a:schemeClr val="accent3"/>
                </a:solidFill>
                <a:latin typeface="+mj-lt"/>
                <a:ea typeface="+mn-ea"/>
                <a:cs typeface="+mn-cs"/>
              </a:defRPr>
            </a:lvl1pPr>
            <a:lvl2pPr marL="0" indent="0" algn="l" defTabSz="685800" rtl="0" eaLnBrk="1" latinLnBrk="0" hangingPunct="1">
              <a:lnSpc>
                <a:spcPct val="90000"/>
              </a:lnSpc>
              <a:spcBef>
                <a:spcPts val="0"/>
              </a:spcBef>
              <a:buFont typeface="Arial" panose="020B0604020202020204" pitchFamily="34" charset="0"/>
              <a:buNone/>
              <a:defRPr sz="1100" kern="1200">
                <a:solidFill>
                  <a:schemeClr val="tx2"/>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en-US" sz="1000" dirty="0">
                <a:solidFill>
                  <a:schemeClr val="tx2"/>
                </a:solidFill>
                <a:latin typeface="+mn-lt"/>
              </a:rPr>
              <a:t>Title Here</a:t>
            </a:r>
          </a:p>
        </p:txBody>
      </p:sp>
      <p:sp>
        <p:nvSpPr>
          <p:cNvPr id="23" name="Rounded Rectangle 22"/>
          <p:cNvSpPr/>
          <p:nvPr/>
        </p:nvSpPr>
        <p:spPr>
          <a:xfrm>
            <a:off x="5918149" y="5165846"/>
            <a:ext cx="189914" cy="153045"/>
          </a:xfrm>
          <a:prstGeom prst="round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0" b="1"/>
          </a:p>
        </p:txBody>
      </p:sp>
      <p:sp>
        <p:nvSpPr>
          <p:cNvPr id="24" name="Rectangle 23"/>
          <p:cNvSpPr/>
          <p:nvPr/>
        </p:nvSpPr>
        <p:spPr>
          <a:xfrm>
            <a:off x="1643555" y="2299875"/>
            <a:ext cx="3391936" cy="398966"/>
          </a:xfrm>
          <a:prstGeom prst="rect">
            <a:avLst/>
          </a:prstGeom>
          <a:solidFill>
            <a:schemeClr val="accent2">
              <a:lumMod val="75000"/>
            </a:schemeClr>
          </a:solidFill>
          <a:ln w="19050">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900" b="1" dirty="0">
                <a:solidFill>
                  <a:schemeClr val="bg2"/>
                </a:solidFill>
              </a:rPr>
              <a:t>First Half</a:t>
            </a:r>
          </a:p>
        </p:txBody>
      </p:sp>
      <p:sp>
        <p:nvSpPr>
          <p:cNvPr id="26" name="Rectangle 25"/>
          <p:cNvSpPr/>
          <p:nvPr/>
        </p:nvSpPr>
        <p:spPr>
          <a:xfrm>
            <a:off x="685801" y="2299874"/>
            <a:ext cx="945722" cy="824825"/>
          </a:xfrm>
          <a:prstGeom prst="rect">
            <a:avLst/>
          </a:prstGeom>
          <a:solidFill>
            <a:schemeClr val="accent2">
              <a:lumMod val="75000"/>
            </a:schemeClr>
          </a:solidFill>
          <a:ln w="19050">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900" b="1" dirty="0">
                <a:solidFill>
                  <a:schemeClr val="bg2"/>
                </a:solidFill>
              </a:rPr>
              <a:t>2015</a:t>
            </a:r>
          </a:p>
        </p:txBody>
      </p:sp>
      <p:sp>
        <p:nvSpPr>
          <p:cNvPr id="25" name="Rectangle 24"/>
          <p:cNvSpPr/>
          <p:nvPr/>
        </p:nvSpPr>
        <p:spPr>
          <a:xfrm>
            <a:off x="5047522" y="2299875"/>
            <a:ext cx="3410678" cy="410185"/>
          </a:xfrm>
          <a:prstGeom prst="rect">
            <a:avLst/>
          </a:prstGeom>
          <a:solidFill>
            <a:schemeClr val="accent2">
              <a:lumMod val="75000"/>
            </a:schemeClr>
          </a:solidFill>
          <a:ln w="19050">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900" b="1" dirty="0">
                <a:solidFill>
                  <a:schemeClr val="bg2"/>
                </a:solidFill>
              </a:rPr>
              <a:t>Second Half</a:t>
            </a:r>
          </a:p>
        </p:txBody>
      </p:sp>
      <p:sp>
        <p:nvSpPr>
          <p:cNvPr id="27" name="TextBox 26"/>
          <p:cNvSpPr txBox="1"/>
          <p:nvPr/>
        </p:nvSpPr>
        <p:spPr>
          <a:xfrm>
            <a:off x="3688601" y="781945"/>
            <a:ext cx="1766830" cy="553998"/>
          </a:xfrm>
          <a:prstGeom prst="rect">
            <a:avLst/>
          </a:prstGeom>
          <a:noFill/>
        </p:spPr>
        <p:txBody>
          <a:bodyPr wrap="none" rtlCol="0" anchor="ctr">
            <a:spAutoFit/>
          </a:bodyPr>
          <a:lstStyle/>
          <a:p>
            <a:pPr algn="ctr"/>
            <a:r>
              <a:rPr lang="en-US" sz="3000" dirty="0">
                <a:solidFill>
                  <a:schemeClr val="accent1"/>
                </a:solidFill>
                <a:latin typeface="+mj-lt"/>
              </a:rPr>
              <a:t>Annual</a:t>
            </a:r>
            <a:r>
              <a:rPr lang="en-US" sz="3000" dirty="0">
                <a:solidFill>
                  <a:schemeClr val="tx2"/>
                </a:solidFill>
                <a:latin typeface="+mj-lt"/>
              </a:rPr>
              <a:t> Plan</a:t>
            </a:r>
          </a:p>
        </p:txBody>
      </p:sp>
      <p:sp>
        <p:nvSpPr>
          <p:cNvPr id="28" name="TextBox 27"/>
          <p:cNvSpPr txBox="1"/>
          <p:nvPr/>
        </p:nvSpPr>
        <p:spPr>
          <a:xfrm>
            <a:off x="685801" y="1243610"/>
            <a:ext cx="7772400" cy="369332"/>
          </a:xfrm>
          <a:prstGeom prst="rect">
            <a:avLst/>
          </a:prstGeom>
          <a:noFill/>
        </p:spPr>
        <p:txBody>
          <a:bodyPr wrap="square" rtlCol="0" anchor="ctr">
            <a:spAutoFit/>
          </a:bodyPr>
          <a:lstStyle/>
          <a:p>
            <a:pPr algn="ctr"/>
            <a:r>
              <a:rPr lang="en-US" sz="900" dirty="0">
                <a:solidFill>
                  <a:schemeClr val="tx2"/>
                </a:solidFill>
              </a:rPr>
              <a:t>Lorem ipsum dolor sit amet, consectetuer adipiscing elit. Aenean commodo ligula eget dolor. </a:t>
            </a:r>
            <a:r>
              <a:rPr lang="en-US" sz="900" b="1" dirty="0">
                <a:solidFill>
                  <a:schemeClr val="accent1"/>
                </a:solidFill>
              </a:rPr>
              <a:t>Aenean massa. Cum sociis natoque penatibus </a:t>
            </a:r>
            <a:r>
              <a:rPr lang="en-US" sz="900" dirty="0">
                <a:solidFill>
                  <a:schemeClr val="tx2"/>
                </a:solidFill>
              </a:rPr>
              <a:t>magnis dis parturient montes, nascetur ridiculus mus. Donec quam felis, ultricies nec, pellentesque eu, pretium quis, sem.</a:t>
            </a:r>
          </a:p>
        </p:txBody>
      </p:sp>
    </p:spTree>
    <p:extLst>
      <p:ext uri="{BB962C8B-B14F-4D97-AF65-F5344CB8AC3E}">
        <p14:creationId xmlns:p14="http://schemas.microsoft.com/office/powerpoint/2010/main" val="245849942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24"/>
                                        </p:tgtEl>
                                        <p:attrNameLst>
                                          <p:attrName>style.visibility</p:attrName>
                                        </p:attrNameLst>
                                      </p:cBhvr>
                                      <p:to>
                                        <p:strVal val="visible"/>
                                      </p:to>
                                    </p:set>
                                    <p:animEffect transition="in" filter="fade">
                                      <p:cBhvr>
                                        <p:cTn id="10" dur="500"/>
                                        <p:tgtEl>
                                          <p:spTgt spid="24"/>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26"/>
                                        </p:tgtEl>
                                        <p:attrNameLst>
                                          <p:attrName>style.visibility</p:attrName>
                                        </p:attrNameLst>
                                      </p:cBhvr>
                                      <p:to>
                                        <p:strVal val="visible"/>
                                      </p:to>
                                    </p:set>
                                    <p:animEffect transition="in" filter="fade">
                                      <p:cBhvr>
                                        <p:cTn id="13" dur="500"/>
                                        <p:tgtEl>
                                          <p:spTgt spid="26"/>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25"/>
                                        </p:tgtEl>
                                        <p:attrNameLst>
                                          <p:attrName>style.visibility</p:attrName>
                                        </p:attrNameLst>
                                      </p:cBhvr>
                                      <p:to>
                                        <p:strVal val="visible"/>
                                      </p:to>
                                    </p:set>
                                    <p:animEffect transition="in" filter="fade">
                                      <p:cBhvr>
                                        <p:cTn id="16" dur="500"/>
                                        <p:tgtEl>
                                          <p:spTgt spid="25"/>
                                        </p:tgtEl>
                                      </p:cBhvr>
                                    </p:animEffect>
                                  </p:childTnLst>
                                </p:cTn>
                              </p:par>
                            </p:childTnLst>
                          </p:cTn>
                        </p:par>
                        <p:par>
                          <p:cTn id="17" fill="hold">
                            <p:stCondLst>
                              <p:cond delay="500"/>
                            </p:stCondLst>
                            <p:childTnLst>
                              <p:par>
                                <p:cTn id="18" presetID="22" presetClass="entr" presetSubtype="8" fill="hold" grpId="0" nodeType="afterEffect">
                                  <p:stCondLst>
                                    <p:cond delay="0"/>
                                  </p:stCondLst>
                                  <p:childTnLst>
                                    <p:set>
                                      <p:cBhvr>
                                        <p:cTn id="19" dur="1" fill="hold">
                                          <p:stCondLst>
                                            <p:cond delay="0"/>
                                          </p:stCondLst>
                                        </p:cTn>
                                        <p:tgtEl>
                                          <p:spTgt spid="8"/>
                                        </p:tgtEl>
                                        <p:attrNameLst>
                                          <p:attrName>style.visibility</p:attrName>
                                        </p:attrNameLst>
                                      </p:cBhvr>
                                      <p:to>
                                        <p:strVal val="visible"/>
                                      </p:to>
                                    </p:set>
                                    <p:animEffect transition="in" filter="wipe(left)">
                                      <p:cBhvr>
                                        <p:cTn id="20" dur="500"/>
                                        <p:tgtEl>
                                          <p:spTgt spid="8"/>
                                        </p:tgtEl>
                                      </p:cBhvr>
                                    </p:animEffect>
                                  </p:childTnLst>
                                </p:cTn>
                              </p:par>
                            </p:childTnLst>
                          </p:cTn>
                        </p:par>
                        <p:par>
                          <p:cTn id="21" fill="hold">
                            <p:stCondLst>
                              <p:cond delay="1000"/>
                            </p:stCondLst>
                            <p:childTnLst>
                              <p:par>
                                <p:cTn id="22" presetID="22" presetClass="entr" presetSubtype="8" fill="hold" grpId="0" nodeType="afterEffect">
                                  <p:stCondLst>
                                    <p:cond delay="0"/>
                                  </p:stCondLst>
                                  <p:childTnLst>
                                    <p:set>
                                      <p:cBhvr>
                                        <p:cTn id="23" dur="1" fill="hold">
                                          <p:stCondLst>
                                            <p:cond delay="0"/>
                                          </p:stCondLst>
                                        </p:cTn>
                                        <p:tgtEl>
                                          <p:spTgt spid="9"/>
                                        </p:tgtEl>
                                        <p:attrNameLst>
                                          <p:attrName>style.visibility</p:attrName>
                                        </p:attrNameLst>
                                      </p:cBhvr>
                                      <p:to>
                                        <p:strVal val="visible"/>
                                      </p:to>
                                    </p:set>
                                    <p:animEffect transition="in" filter="wipe(left)">
                                      <p:cBhvr>
                                        <p:cTn id="24" dur="500"/>
                                        <p:tgtEl>
                                          <p:spTgt spid="9"/>
                                        </p:tgtEl>
                                      </p:cBhvr>
                                    </p:animEffect>
                                  </p:childTnLst>
                                </p:cTn>
                              </p:par>
                            </p:childTnLst>
                          </p:cTn>
                        </p:par>
                        <p:par>
                          <p:cTn id="25" fill="hold">
                            <p:stCondLst>
                              <p:cond delay="1500"/>
                            </p:stCondLst>
                            <p:childTnLst>
                              <p:par>
                                <p:cTn id="26" presetID="22" presetClass="entr" presetSubtype="8" fill="hold" grpId="0" nodeType="afterEffect">
                                  <p:stCondLst>
                                    <p:cond delay="0"/>
                                  </p:stCondLst>
                                  <p:childTnLst>
                                    <p:set>
                                      <p:cBhvr>
                                        <p:cTn id="27" dur="1" fill="hold">
                                          <p:stCondLst>
                                            <p:cond delay="0"/>
                                          </p:stCondLst>
                                        </p:cTn>
                                        <p:tgtEl>
                                          <p:spTgt spid="10"/>
                                        </p:tgtEl>
                                        <p:attrNameLst>
                                          <p:attrName>style.visibility</p:attrName>
                                        </p:attrNameLst>
                                      </p:cBhvr>
                                      <p:to>
                                        <p:strVal val="visible"/>
                                      </p:to>
                                    </p:set>
                                    <p:animEffect transition="in" filter="wipe(left)">
                                      <p:cBhvr>
                                        <p:cTn id="28" dur="500"/>
                                        <p:tgtEl>
                                          <p:spTgt spid="10"/>
                                        </p:tgtEl>
                                      </p:cBhvr>
                                    </p:animEffect>
                                  </p:childTnLst>
                                </p:cTn>
                              </p:par>
                            </p:childTnLst>
                          </p:cTn>
                        </p:par>
                        <p:par>
                          <p:cTn id="29" fill="hold">
                            <p:stCondLst>
                              <p:cond delay="2000"/>
                            </p:stCondLst>
                            <p:childTnLst>
                              <p:par>
                                <p:cTn id="30" presetID="22" presetClass="entr" presetSubtype="8" fill="hold" grpId="0" nodeType="afterEffect">
                                  <p:stCondLst>
                                    <p:cond delay="0"/>
                                  </p:stCondLst>
                                  <p:childTnLst>
                                    <p:set>
                                      <p:cBhvr>
                                        <p:cTn id="31" dur="1" fill="hold">
                                          <p:stCondLst>
                                            <p:cond delay="0"/>
                                          </p:stCondLst>
                                        </p:cTn>
                                        <p:tgtEl>
                                          <p:spTgt spid="15"/>
                                        </p:tgtEl>
                                        <p:attrNameLst>
                                          <p:attrName>style.visibility</p:attrName>
                                        </p:attrNameLst>
                                      </p:cBhvr>
                                      <p:to>
                                        <p:strVal val="visible"/>
                                      </p:to>
                                    </p:set>
                                    <p:animEffect transition="in" filter="wipe(left)">
                                      <p:cBhvr>
                                        <p:cTn id="32" dur="500"/>
                                        <p:tgtEl>
                                          <p:spTgt spid="15"/>
                                        </p:tgtEl>
                                      </p:cBhvr>
                                    </p:animEffect>
                                  </p:childTnLst>
                                </p:cTn>
                              </p:par>
                            </p:childTnLst>
                          </p:cTn>
                        </p:par>
                        <p:par>
                          <p:cTn id="33" fill="hold">
                            <p:stCondLst>
                              <p:cond delay="2500"/>
                            </p:stCondLst>
                            <p:childTnLst>
                              <p:par>
                                <p:cTn id="34" presetID="22" presetClass="entr" presetSubtype="8" fill="hold" grpId="0" nodeType="afterEffect">
                                  <p:stCondLst>
                                    <p:cond delay="0"/>
                                  </p:stCondLst>
                                  <p:childTnLst>
                                    <p:set>
                                      <p:cBhvr>
                                        <p:cTn id="35" dur="1" fill="hold">
                                          <p:stCondLst>
                                            <p:cond delay="0"/>
                                          </p:stCondLst>
                                        </p:cTn>
                                        <p:tgtEl>
                                          <p:spTgt spid="14"/>
                                        </p:tgtEl>
                                        <p:attrNameLst>
                                          <p:attrName>style.visibility</p:attrName>
                                        </p:attrNameLst>
                                      </p:cBhvr>
                                      <p:to>
                                        <p:strVal val="visible"/>
                                      </p:to>
                                    </p:set>
                                    <p:animEffect transition="in" filter="wipe(left)">
                                      <p:cBhvr>
                                        <p:cTn id="36" dur="500"/>
                                        <p:tgtEl>
                                          <p:spTgt spid="14"/>
                                        </p:tgtEl>
                                      </p:cBhvr>
                                    </p:animEffect>
                                  </p:childTnLst>
                                </p:cTn>
                              </p:par>
                            </p:childTnLst>
                          </p:cTn>
                        </p:par>
                        <p:par>
                          <p:cTn id="37" fill="hold">
                            <p:stCondLst>
                              <p:cond delay="3000"/>
                            </p:stCondLst>
                            <p:childTnLst>
                              <p:par>
                                <p:cTn id="38" presetID="22" presetClass="entr" presetSubtype="8" fill="hold" grpId="0" nodeType="afterEffect">
                                  <p:stCondLst>
                                    <p:cond delay="0"/>
                                  </p:stCondLst>
                                  <p:childTnLst>
                                    <p:set>
                                      <p:cBhvr>
                                        <p:cTn id="39" dur="1" fill="hold">
                                          <p:stCondLst>
                                            <p:cond delay="0"/>
                                          </p:stCondLst>
                                        </p:cTn>
                                        <p:tgtEl>
                                          <p:spTgt spid="11"/>
                                        </p:tgtEl>
                                        <p:attrNameLst>
                                          <p:attrName>style.visibility</p:attrName>
                                        </p:attrNameLst>
                                      </p:cBhvr>
                                      <p:to>
                                        <p:strVal val="visible"/>
                                      </p:to>
                                    </p:set>
                                    <p:animEffect transition="in" filter="wipe(left)">
                                      <p:cBhvr>
                                        <p:cTn id="40" dur="500"/>
                                        <p:tgtEl>
                                          <p:spTgt spid="11"/>
                                        </p:tgtEl>
                                      </p:cBhvr>
                                    </p:animEffect>
                                  </p:childTnLst>
                                </p:cTn>
                              </p:par>
                            </p:childTnLst>
                          </p:cTn>
                        </p:par>
                        <p:par>
                          <p:cTn id="41" fill="hold">
                            <p:stCondLst>
                              <p:cond delay="3500"/>
                            </p:stCondLst>
                            <p:childTnLst>
                              <p:par>
                                <p:cTn id="42" presetID="22" presetClass="entr" presetSubtype="8" fill="hold" grpId="0" nodeType="afterEffect">
                                  <p:stCondLst>
                                    <p:cond delay="0"/>
                                  </p:stCondLst>
                                  <p:childTnLst>
                                    <p:set>
                                      <p:cBhvr>
                                        <p:cTn id="43" dur="1" fill="hold">
                                          <p:stCondLst>
                                            <p:cond delay="0"/>
                                          </p:stCondLst>
                                        </p:cTn>
                                        <p:tgtEl>
                                          <p:spTgt spid="12"/>
                                        </p:tgtEl>
                                        <p:attrNameLst>
                                          <p:attrName>style.visibility</p:attrName>
                                        </p:attrNameLst>
                                      </p:cBhvr>
                                      <p:to>
                                        <p:strVal val="visible"/>
                                      </p:to>
                                    </p:set>
                                    <p:animEffect transition="in" filter="wipe(left)">
                                      <p:cBhvr>
                                        <p:cTn id="44" dur="500"/>
                                        <p:tgtEl>
                                          <p:spTgt spid="12"/>
                                        </p:tgtEl>
                                      </p:cBhvr>
                                    </p:animEffect>
                                  </p:childTnLst>
                                </p:cTn>
                              </p:par>
                            </p:childTnLst>
                          </p:cTn>
                        </p:par>
                        <p:par>
                          <p:cTn id="45" fill="hold">
                            <p:stCondLst>
                              <p:cond delay="4000"/>
                            </p:stCondLst>
                            <p:childTnLst>
                              <p:par>
                                <p:cTn id="46" presetID="10" presetClass="entr" presetSubtype="0" fill="hold" grpId="0" nodeType="afterEffect">
                                  <p:stCondLst>
                                    <p:cond delay="0"/>
                                  </p:stCondLst>
                                  <p:childTnLst>
                                    <p:set>
                                      <p:cBhvr>
                                        <p:cTn id="47" dur="1" fill="hold">
                                          <p:stCondLst>
                                            <p:cond delay="0"/>
                                          </p:stCondLst>
                                        </p:cTn>
                                        <p:tgtEl>
                                          <p:spTgt spid="16"/>
                                        </p:tgtEl>
                                        <p:attrNameLst>
                                          <p:attrName>style.visibility</p:attrName>
                                        </p:attrNameLst>
                                      </p:cBhvr>
                                      <p:to>
                                        <p:strVal val="visible"/>
                                      </p:to>
                                    </p:set>
                                    <p:animEffect transition="in" filter="fade">
                                      <p:cBhvr>
                                        <p:cTn id="48" dur="500"/>
                                        <p:tgtEl>
                                          <p:spTgt spid="16"/>
                                        </p:tgtEl>
                                      </p:cBhvr>
                                    </p:animEffect>
                                  </p:childTnLst>
                                </p:cTn>
                              </p:par>
                              <p:par>
                                <p:cTn id="49" presetID="10" presetClass="entr" presetSubtype="0" fill="hold" grpId="0" nodeType="withEffect">
                                  <p:stCondLst>
                                    <p:cond delay="0"/>
                                  </p:stCondLst>
                                  <p:childTnLst>
                                    <p:set>
                                      <p:cBhvr>
                                        <p:cTn id="50" dur="1" fill="hold">
                                          <p:stCondLst>
                                            <p:cond delay="0"/>
                                          </p:stCondLst>
                                        </p:cTn>
                                        <p:tgtEl>
                                          <p:spTgt spid="17"/>
                                        </p:tgtEl>
                                        <p:attrNameLst>
                                          <p:attrName>style.visibility</p:attrName>
                                        </p:attrNameLst>
                                      </p:cBhvr>
                                      <p:to>
                                        <p:strVal val="visible"/>
                                      </p:to>
                                    </p:set>
                                    <p:animEffect transition="in" filter="fade">
                                      <p:cBhvr>
                                        <p:cTn id="51" dur="500"/>
                                        <p:tgtEl>
                                          <p:spTgt spid="17"/>
                                        </p:tgtEl>
                                      </p:cBhvr>
                                    </p:animEffect>
                                  </p:childTnLst>
                                </p:cTn>
                              </p:par>
                              <p:par>
                                <p:cTn id="52" presetID="10" presetClass="entr" presetSubtype="0" fill="hold" grpId="0" nodeType="withEffect">
                                  <p:stCondLst>
                                    <p:cond delay="0"/>
                                  </p:stCondLst>
                                  <p:childTnLst>
                                    <p:set>
                                      <p:cBhvr>
                                        <p:cTn id="53" dur="1" fill="hold">
                                          <p:stCondLst>
                                            <p:cond delay="0"/>
                                          </p:stCondLst>
                                        </p:cTn>
                                        <p:tgtEl>
                                          <p:spTgt spid="18"/>
                                        </p:tgtEl>
                                        <p:attrNameLst>
                                          <p:attrName>style.visibility</p:attrName>
                                        </p:attrNameLst>
                                      </p:cBhvr>
                                      <p:to>
                                        <p:strVal val="visible"/>
                                      </p:to>
                                    </p:set>
                                    <p:animEffect transition="in" filter="fade">
                                      <p:cBhvr>
                                        <p:cTn id="54" dur="500"/>
                                        <p:tgtEl>
                                          <p:spTgt spid="18"/>
                                        </p:tgtEl>
                                      </p:cBhvr>
                                    </p:animEffect>
                                  </p:childTnLst>
                                </p:cTn>
                              </p:par>
                              <p:par>
                                <p:cTn id="55" presetID="10" presetClass="entr" presetSubtype="0" fill="hold" grpId="0" nodeType="withEffect">
                                  <p:stCondLst>
                                    <p:cond delay="0"/>
                                  </p:stCondLst>
                                  <p:childTnLst>
                                    <p:set>
                                      <p:cBhvr>
                                        <p:cTn id="56" dur="1" fill="hold">
                                          <p:stCondLst>
                                            <p:cond delay="0"/>
                                          </p:stCondLst>
                                        </p:cTn>
                                        <p:tgtEl>
                                          <p:spTgt spid="19"/>
                                        </p:tgtEl>
                                        <p:attrNameLst>
                                          <p:attrName>style.visibility</p:attrName>
                                        </p:attrNameLst>
                                      </p:cBhvr>
                                      <p:to>
                                        <p:strVal val="visible"/>
                                      </p:to>
                                    </p:set>
                                    <p:animEffect transition="in" filter="fade">
                                      <p:cBhvr>
                                        <p:cTn id="57" dur="500"/>
                                        <p:tgtEl>
                                          <p:spTgt spid="19"/>
                                        </p:tgtEl>
                                      </p:cBhvr>
                                    </p:animEffect>
                                  </p:childTnLst>
                                </p:cTn>
                              </p:par>
                              <p:par>
                                <p:cTn id="58" presetID="10" presetClass="entr" presetSubtype="0" fill="hold" grpId="0" nodeType="withEffect">
                                  <p:stCondLst>
                                    <p:cond delay="0"/>
                                  </p:stCondLst>
                                  <p:childTnLst>
                                    <p:set>
                                      <p:cBhvr>
                                        <p:cTn id="59" dur="1" fill="hold">
                                          <p:stCondLst>
                                            <p:cond delay="0"/>
                                          </p:stCondLst>
                                        </p:cTn>
                                        <p:tgtEl>
                                          <p:spTgt spid="20"/>
                                        </p:tgtEl>
                                        <p:attrNameLst>
                                          <p:attrName>style.visibility</p:attrName>
                                        </p:attrNameLst>
                                      </p:cBhvr>
                                      <p:to>
                                        <p:strVal val="visible"/>
                                      </p:to>
                                    </p:set>
                                    <p:animEffect transition="in" filter="fade">
                                      <p:cBhvr>
                                        <p:cTn id="60" dur="500"/>
                                        <p:tgtEl>
                                          <p:spTgt spid="20"/>
                                        </p:tgtEl>
                                      </p:cBhvr>
                                    </p:animEffect>
                                  </p:childTnLst>
                                </p:cTn>
                              </p:par>
                              <p:par>
                                <p:cTn id="61" presetID="10" presetClass="entr" presetSubtype="0" fill="hold" grpId="0" nodeType="withEffect">
                                  <p:stCondLst>
                                    <p:cond delay="0"/>
                                  </p:stCondLst>
                                  <p:childTnLst>
                                    <p:set>
                                      <p:cBhvr>
                                        <p:cTn id="62" dur="1" fill="hold">
                                          <p:stCondLst>
                                            <p:cond delay="0"/>
                                          </p:stCondLst>
                                        </p:cTn>
                                        <p:tgtEl>
                                          <p:spTgt spid="21"/>
                                        </p:tgtEl>
                                        <p:attrNameLst>
                                          <p:attrName>style.visibility</p:attrName>
                                        </p:attrNameLst>
                                      </p:cBhvr>
                                      <p:to>
                                        <p:strVal val="visible"/>
                                      </p:to>
                                    </p:set>
                                    <p:animEffect transition="in" filter="fade">
                                      <p:cBhvr>
                                        <p:cTn id="63" dur="500"/>
                                        <p:tgtEl>
                                          <p:spTgt spid="21"/>
                                        </p:tgtEl>
                                      </p:cBhvr>
                                    </p:animEffect>
                                  </p:childTnLst>
                                </p:cTn>
                              </p:par>
                              <p:par>
                                <p:cTn id="64" presetID="10" presetClass="entr" presetSubtype="0" fill="hold" grpId="0" nodeType="withEffect">
                                  <p:stCondLst>
                                    <p:cond delay="0"/>
                                  </p:stCondLst>
                                  <p:childTnLst>
                                    <p:set>
                                      <p:cBhvr>
                                        <p:cTn id="65" dur="1" fill="hold">
                                          <p:stCondLst>
                                            <p:cond delay="0"/>
                                          </p:stCondLst>
                                        </p:cTn>
                                        <p:tgtEl>
                                          <p:spTgt spid="22"/>
                                        </p:tgtEl>
                                        <p:attrNameLst>
                                          <p:attrName>style.visibility</p:attrName>
                                        </p:attrNameLst>
                                      </p:cBhvr>
                                      <p:to>
                                        <p:strVal val="visible"/>
                                      </p:to>
                                    </p:set>
                                    <p:animEffect transition="in" filter="fade">
                                      <p:cBhvr>
                                        <p:cTn id="66" dur="500"/>
                                        <p:tgtEl>
                                          <p:spTgt spid="22"/>
                                        </p:tgtEl>
                                      </p:cBhvr>
                                    </p:animEffect>
                                  </p:childTnLst>
                                </p:cTn>
                              </p:par>
                              <p:par>
                                <p:cTn id="67" presetID="10" presetClass="entr" presetSubtype="0" fill="hold" grpId="0" nodeType="withEffect">
                                  <p:stCondLst>
                                    <p:cond delay="0"/>
                                  </p:stCondLst>
                                  <p:childTnLst>
                                    <p:set>
                                      <p:cBhvr>
                                        <p:cTn id="68" dur="1" fill="hold">
                                          <p:stCondLst>
                                            <p:cond delay="0"/>
                                          </p:stCondLst>
                                        </p:cTn>
                                        <p:tgtEl>
                                          <p:spTgt spid="23"/>
                                        </p:tgtEl>
                                        <p:attrNameLst>
                                          <p:attrName>style.visibility</p:attrName>
                                        </p:attrNameLst>
                                      </p:cBhvr>
                                      <p:to>
                                        <p:strVal val="visible"/>
                                      </p:to>
                                    </p:set>
                                    <p:animEffect transition="in" filter="fade">
                                      <p:cBhvr>
                                        <p:cTn id="69"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9" grpId="0" animBg="1"/>
      <p:bldP spid="10" grpId="0" animBg="1"/>
      <p:bldP spid="11" grpId="0" animBg="1"/>
      <p:bldP spid="12" grpId="0" animBg="1"/>
      <p:bldP spid="14" grpId="0" animBg="1"/>
      <p:bldP spid="15" grpId="0" animBg="1"/>
      <p:bldP spid="16" grpId="0"/>
      <p:bldP spid="17" grpId="0"/>
      <p:bldP spid="18" grpId="0"/>
      <p:bldP spid="19" grpId="0" animBg="1"/>
      <p:bldP spid="20" grpId="0" animBg="1"/>
      <p:bldP spid="21" grpId="0" animBg="1"/>
      <p:bldP spid="22" grpId="0"/>
      <p:bldP spid="23" grpId="0" animBg="1"/>
      <p:bldP spid="24" grpId="0" animBg="1"/>
      <p:bldP spid="26" grpId="0" animBg="1"/>
      <p:bldP spid="25" grpId="0" animBg="1"/>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9" name="Group 8"/>
          <p:cNvGrpSpPr/>
          <p:nvPr/>
        </p:nvGrpSpPr>
        <p:grpSpPr>
          <a:xfrm>
            <a:off x="2426427" y="2671662"/>
            <a:ext cx="5797180" cy="1514679"/>
            <a:chOff x="2502064" y="2150869"/>
            <a:chExt cx="7729573" cy="2019572"/>
          </a:xfrm>
        </p:grpSpPr>
        <p:sp>
          <p:nvSpPr>
            <p:cNvPr id="8" name="TextBox 7"/>
            <p:cNvSpPr txBox="1"/>
            <p:nvPr/>
          </p:nvSpPr>
          <p:spPr>
            <a:xfrm>
              <a:off x="2513285" y="2150869"/>
              <a:ext cx="7718352" cy="1477328"/>
            </a:xfrm>
            <a:prstGeom prst="rect">
              <a:avLst/>
            </a:prstGeom>
            <a:noFill/>
          </p:spPr>
          <p:txBody>
            <a:bodyPr wrap="none" rtlCol="0" anchor="ctr">
              <a:spAutoFit/>
            </a:bodyPr>
            <a:lstStyle/>
            <a:p>
              <a:pPr algn="ctr"/>
              <a:r>
                <a:rPr lang="en-US" sz="6600" dirty="0">
                  <a:solidFill>
                    <a:schemeClr val="bg2"/>
                  </a:solidFill>
                  <a:latin typeface="+mj-lt"/>
                </a:rPr>
                <a:t>Innovative Business</a:t>
              </a:r>
            </a:p>
          </p:txBody>
        </p:sp>
        <p:sp>
          <p:nvSpPr>
            <p:cNvPr id="14" name="TextBox 13"/>
            <p:cNvSpPr txBox="1"/>
            <p:nvPr/>
          </p:nvSpPr>
          <p:spPr>
            <a:xfrm>
              <a:off x="2502064" y="3308666"/>
              <a:ext cx="7673469" cy="861775"/>
            </a:xfrm>
            <a:prstGeom prst="rect">
              <a:avLst/>
            </a:prstGeom>
            <a:noFill/>
          </p:spPr>
          <p:txBody>
            <a:bodyPr wrap="none" rtlCol="0" anchor="ctr">
              <a:spAutoFit/>
            </a:bodyPr>
            <a:lstStyle/>
            <a:p>
              <a:pPr algn="ctr"/>
              <a:r>
                <a:rPr lang="en-US" sz="3600" dirty="0">
                  <a:solidFill>
                    <a:schemeClr val="bg2"/>
                  </a:solidFill>
                  <a:latin typeface="+mj-lt"/>
                </a:rPr>
                <a:t>PowerPoint  Presentation  Template</a:t>
              </a:r>
            </a:p>
          </p:txBody>
        </p:sp>
      </p:grpSp>
      <p:grpSp>
        <p:nvGrpSpPr>
          <p:cNvPr id="33" name="Group 32"/>
          <p:cNvGrpSpPr/>
          <p:nvPr/>
        </p:nvGrpSpPr>
        <p:grpSpPr>
          <a:xfrm>
            <a:off x="1077768" y="2887771"/>
            <a:ext cx="1324454" cy="1295297"/>
            <a:chOff x="5434807" y="921544"/>
            <a:chExt cx="504825" cy="493712"/>
          </a:xfrm>
        </p:grpSpPr>
        <p:sp>
          <p:nvSpPr>
            <p:cNvPr id="29" name="Freeform 32"/>
            <p:cNvSpPr>
              <a:spLocks noEditPoints="1"/>
            </p:cNvSpPr>
            <p:nvPr/>
          </p:nvSpPr>
          <p:spPr bwMode="auto">
            <a:xfrm>
              <a:off x="5434807" y="921544"/>
              <a:ext cx="309563" cy="217487"/>
            </a:xfrm>
            <a:custGeom>
              <a:avLst/>
              <a:gdLst>
                <a:gd name="T0" fmla="*/ 153 w 697"/>
                <a:gd name="T1" fmla="*/ 489 h 489"/>
                <a:gd name="T2" fmla="*/ 265 w 697"/>
                <a:gd name="T3" fmla="*/ 377 h 489"/>
                <a:gd name="T4" fmla="*/ 204 w 697"/>
                <a:gd name="T5" fmla="*/ 316 h 489"/>
                <a:gd name="T6" fmla="*/ 204 w 697"/>
                <a:gd name="T7" fmla="*/ 204 h 489"/>
                <a:gd name="T8" fmla="*/ 316 w 697"/>
                <a:gd name="T9" fmla="*/ 204 h 489"/>
                <a:gd name="T10" fmla="*/ 586 w 697"/>
                <a:gd name="T11" fmla="*/ 474 h 489"/>
                <a:gd name="T12" fmla="*/ 697 w 697"/>
                <a:gd name="T13" fmla="*/ 362 h 489"/>
                <a:gd name="T14" fmla="*/ 428 w 697"/>
                <a:gd name="T15" fmla="*/ 92 h 489"/>
                <a:gd name="T16" fmla="*/ 92 w 697"/>
                <a:gd name="T17" fmla="*/ 92 h 489"/>
                <a:gd name="T18" fmla="*/ 92 w 697"/>
                <a:gd name="T19" fmla="*/ 428 h 489"/>
                <a:gd name="T20" fmla="*/ 153 w 697"/>
                <a:gd name="T21" fmla="*/ 489 h 489"/>
                <a:gd name="T22" fmla="*/ 153 w 697"/>
                <a:gd name="T23" fmla="*/ 489 h 489"/>
                <a:gd name="T24" fmla="*/ 153 w 697"/>
                <a:gd name="T25" fmla="*/ 489 h 4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697" h="489">
                  <a:moveTo>
                    <a:pt x="153" y="489"/>
                  </a:moveTo>
                  <a:cubicBezTo>
                    <a:pt x="265" y="377"/>
                    <a:pt x="265" y="377"/>
                    <a:pt x="265" y="377"/>
                  </a:cubicBezTo>
                  <a:cubicBezTo>
                    <a:pt x="204" y="316"/>
                    <a:pt x="204" y="316"/>
                    <a:pt x="204" y="316"/>
                  </a:cubicBezTo>
                  <a:cubicBezTo>
                    <a:pt x="173" y="285"/>
                    <a:pt x="173" y="235"/>
                    <a:pt x="204" y="204"/>
                  </a:cubicBezTo>
                  <a:cubicBezTo>
                    <a:pt x="235" y="173"/>
                    <a:pt x="285" y="173"/>
                    <a:pt x="316" y="204"/>
                  </a:cubicBezTo>
                  <a:cubicBezTo>
                    <a:pt x="586" y="474"/>
                    <a:pt x="586" y="474"/>
                    <a:pt x="586" y="474"/>
                  </a:cubicBezTo>
                  <a:cubicBezTo>
                    <a:pt x="697" y="362"/>
                    <a:pt x="697" y="362"/>
                    <a:pt x="697" y="362"/>
                  </a:cubicBezTo>
                  <a:cubicBezTo>
                    <a:pt x="428" y="92"/>
                    <a:pt x="428" y="92"/>
                    <a:pt x="428" y="92"/>
                  </a:cubicBezTo>
                  <a:cubicBezTo>
                    <a:pt x="335" y="0"/>
                    <a:pt x="185" y="0"/>
                    <a:pt x="92" y="92"/>
                  </a:cubicBezTo>
                  <a:cubicBezTo>
                    <a:pt x="0" y="185"/>
                    <a:pt x="0" y="335"/>
                    <a:pt x="92" y="428"/>
                  </a:cubicBezTo>
                  <a:lnTo>
                    <a:pt x="153" y="489"/>
                  </a:lnTo>
                  <a:close/>
                  <a:moveTo>
                    <a:pt x="153" y="489"/>
                  </a:moveTo>
                  <a:cubicBezTo>
                    <a:pt x="153" y="489"/>
                    <a:pt x="153" y="489"/>
                    <a:pt x="153" y="489"/>
                  </a:cubicBezTo>
                </a:path>
              </a:pathLst>
            </a:custGeom>
            <a:solidFill>
              <a:schemeClr val="accent4"/>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30" name="Freeform 33"/>
            <p:cNvSpPr>
              <a:spLocks noEditPoints="1"/>
            </p:cNvSpPr>
            <p:nvPr/>
          </p:nvSpPr>
          <p:spPr bwMode="auto">
            <a:xfrm>
              <a:off x="5630069" y="1208881"/>
              <a:ext cx="309563" cy="206375"/>
            </a:xfrm>
            <a:custGeom>
              <a:avLst/>
              <a:gdLst>
                <a:gd name="T0" fmla="*/ 544 w 697"/>
                <a:gd name="T1" fmla="*/ 0 h 466"/>
                <a:gd name="T2" fmla="*/ 432 w 697"/>
                <a:gd name="T3" fmla="*/ 112 h 466"/>
                <a:gd name="T4" fmla="*/ 493 w 697"/>
                <a:gd name="T5" fmla="*/ 173 h 466"/>
                <a:gd name="T6" fmla="*/ 493 w 697"/>
                <a:gd name="T7" fmla="*/ 285 h 466"/>
                <a:gd name="T8" fmla="*/ 381 w 697"/>
                <a:gd name="T9" fmla="*/ 285 h 466"/>
                <a:gd name="T10" fmla="*/ 111 w 697"/>
                <a:gd name="T11" fmla="*/ 15 h 466"/>
                <a:gd name="T12" fmla="*/ 0 w 697"/>
                <a:gd name="T13" fmla="*/ 127 h 466"/>
                <a:gd name="T14" fmla="*/ 269 w 697"/>
                <a:gd name="T15" fmla="*/ 397 h 466"/>
                <a:gd name="T16" fmla="*/ 437 w 697"/>
                <a:gd name="T17" fmla="*/ 466 h 466"/>
                <a:gd name="T18" fmla="*/ 605 w 697"/>
                <a:gd name="T19" fmla="*/ 397 h 466"/>
                <a:gd name="T20" fmla="*/ 605 w 697"/>
                <a:gd name="T21" fmla="*/ 61 h 466"/>
                <a:gd name="T22" fmla="*/ 544 w 697"/>
                <a:gd name="T23" fmla="*/ 0 h 466"/>
                <a:gd name="T24" fmla="*/ 544 w 697"/>
                <a:gd name="T25" fmla="*/ 0 h 466"/>
                <a:gd name="T26" fmla="*/ 544 w 697"/>
                <a:gd name="T27" fmla="*/ 0 h 4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97" h="466">
                  <a:moveTo>
                    <a:pt x="544" y="0"/>
                  </a:moveTo>
                  <a:cubicBezTo>
                    <a:pt x="432" y="112"/>
                    <a:pt x="432" y="112"/>
                    <a:pt x="432" y="112"/>
                  </a:cubicBezTo>
                  <a:cubicBezTo>
                    <a:pt x="493" y="173"/>
                    <a:pt x="493" y="173"/>
                    <a:pt x="493" y="173"/>
                  </a:cubicBezTo>
                  <a:cubicBezTo>
                    <a:pt x="524" y="204"/>
                    <a:pt x="524" y="254"/>
                    <a:pt x="493" y="285"/>
                  </a:cubicBezTo>
                  <a:cubicBezTo>
                    <a:pt x="462" y="316"/>
                    <a:pt x="412" y="316"/>
                    <a:pt x="381" y="285"/>
                  </a:cubicBezTo>
                  <a:cubicBezTo>
                    <a:pt x="111" y="15"/>
                    <a:pt x="111" y="15"/>
                    <a:pt x="111" y="15"/>
                  </a:cubicBezTo>
                  <a:cubicBezTo>
                    <a:pt x="0" y="127"/>
                    <a:pt x="0" y="127"/>
                    <a:pt x="0" y="127"/>
                  </a:cubicBezTo>
                  <a:cubicBezTo>
                    <a:pt x="269" y="397"/>
                    <a:pt x="269" y="397"/>
                    <a:pt x="269" y="397"/>
                  </a:cubicBezTo>
                  <a:cubicBezTo>
                    <a:pt x="316" y="443"/>
                    <a:pt x="376" y="466"/>
                    <a:pt x="437" y="466"/>
                  </a:cubicBezTo>
                  <a:cubicBezTo>
                    <a:pt x="498" y="466"/>
                    <a:pt x="558" y="443"/>
                    <a:pt x="605" y="397"/>
                  </a:cubicBezTo>
                  <a:cubicBezTo>
                    <a:pt x="697" y="304"/>
                    <a:pt x="697" y="154"/>
                    <a:pt x="605" y="61"/>
                  </a:cubicBezTo>
                  <a:lnTo>
                    <a:pt x="544" y="0"/>
                  </a:lnTo>
                  <a:close/>
                  <a:moveTo>
                    <a:pt x="544" y="0"/>
                  </a:moveTo>
                  <a:cubicBezTo>
                    <a:pt x="544" y="0"/>
                    <a:pt x="544" y="0"/>
                    <a:pt x="544" y="0"/>
                  </a:cubicBezTo>
                </a:path>
              </a:pathLst>
            </a:custGeom>
            <a:solidFill>
              <a:schemeClr val="accent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31" name="Freeform 34"/>
            <p:cNvSpPr>
              <a:spLocks noEditPoints="1"/>
            </p:cNvSpPr>
            <p:nvPr/>
          </p:nvSpPr>
          <p:spPr bwMode="auto">
            <a:xfrm>
              <a:off x="5722144" y="921544"/>
              <a:ext cx="217488" cy="309562"/>
            </a:xfrm>
            <a:custGeom>
              <a:avLst/>
              <a:gdLst>
                <a:gd name="T0" fmla="*/ 173 w 489"/>
                <a:gd name="T1" fmla="*/ 204 h 697"/>
                <a:gd name="T2" fmla="*/ 285 w 489"/>
                <a:gd name="T3" fmla="*/ 204 h 697"/>
                <a:gd name="T4" fmla="*/ 285 w 489"/>
                <a:gd name="T5" fmla="*/ 316 h 697"/>
                <a:gd name="T6" fmla="*/ 15 w 489"/>
                <a:gd name="T7" fmla="*/ 586 h 697"/>
                <a:gd name="T8" fmla="*/ 127 w 489"/>
                <a:gd name="T9" fmla="*/ 697 h 697"/>
                <a:gd name="T10" fmla="*/ 397 w 489"/>
                <a:gd name="T11" fmla="*/ 428 h 697"/>
                <a:gd name="T12" fmla="*/ 397 w 489"/>
                <a:gd name="T13" fmla="*/ 92 h 697"/>
                <a:gd name="T14" fmla="*/ 61 w 489"/>
                <a:gd name="T15" fmla="*/ 92 h 697"/>
                <a:gd name="T16" fmla="*/ 0 w 489"/>
                <a:gd name="T17" fmla="*/ 153 h 697"/>
                <a:gd name="T18" fmla="*/ 112 w 489"/>
                <a:gd name="T19" fmla="*/ 265 h 697"/>
                <a:gd name="T20" fmla="*/ 173 w 489"/>
                <a:gd name="T21" fmla="*/ 204 h 697"/>
                <a:gd name="T22" fmla="*/ 173 w 489"/>
                <a:gd name="T23" fmla="*/ 204 h 697"/>
                <a:gd name="T24" fmla="*/ 173 w 489"/>
                <a:gd name="T25" fmla="*/ 204 h 6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89" h="697">
                  <a:moveTo>
                    <a:pt x="173" y="204"/>
                  </a:moveTo>
                  <a:cubicBezTo>
                    <a:pt x="204" y="173"/>
                    <a:pt x="254" y="173"/>
                    <a:pt x="285" y="204"/>
                  </a:cubicBezTo>
                  <a:cubicBezTo>
                    <a:pt x="316" y="235"/>
                    <a:pt x="316" y="285"/>
                    <a:pt x="285" y="316"/>
                  </a:cubicBezTo>
                  <a:cubicBezTo>
                    <a:pt x="15" y="586"/>
                    <a:pt x="15" y="586"/>
                    <a:pt x="15" y="586"/>
                  </a:cubicBezTo>
                  <a:cubicBezTo>
                    <a:pt x="127" y="697"/>
                    <a:pt x="127" y="697"/>
                    <a:pt x="127" y="697"/>
                  </a:cubicBezTo>
                  <a:cubicBezTo>
                    <a:pt x="397" y="428"/>
                    <a:pt x="397" y="428"/>
                    <a:pt x="397" y="428"/>
                  </a:cubicBezTo>
                  <a:cubicBezTo>
                    <a:pt x="489" y="335"/>
                    <a:pt x="489" y="185"/>
                    <a:pt x="397" y="92"/>
                  </a:cubicBezTo>
                  <a:cubicBezTo>
                    <a:pt x="304" y="0"/>
                    <a:pt x="154" y="0"/>
                    <a:pt x="61" y="92"/>
                  </a:cubicBezTo>
                  <a:cubicBezTo>
                    <a:pt x="0" y="153"/>
                    <a:pt x="0" y="153"/>
                    <a:pt x="0" y="153"/>
                  </a:cubicBezTo>
                  <a:cubicBezTo>
                    <a:pt x="112" y="265"/>
                    <a:pt x="112" y="265"/>
                    <a:pt x="112" y="265"/>
                  </a:cubicBezTo>
                  <a:lnTo>
                    <a:pt x="173" y="204"/>
                  </a:lnTo>
                  <a:close/>
                  <a:moveTo>
                    <a:pt x="173" y="204"/>
                  </a:moveTo>
                  <a:cubicBezTo>
                    <a:pt x="173" y="204"/>
                    <a:pt x="173" y="204"/>
                    <a:pt x="173" y="204"/>
                  </a:cubicBezTo>
                </a:path>
              </a:pathLst>
            </a:custGeom>
            <a:solidFill>
              <a:schemeClr val="accent1"/>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32" name="Freeform 35"/>
            <p:cNvSpPr>
              <a:spLocks noEditPoints="1"/>
            </p:cNvSpPr>
            <p:nvPr/>
          </p:nvSpPr>
          <p:spPr bwMode="auto">
            <a:xfrm>
              <a:off x="5434807" y="1115219"/>
              <a:ext cx="217488" cy="300037"/>
            </a:xfrm>
            <a:custGeom>
              <a:avLst/>
              <a:gdLst>
                <a:gd name="T0" fmla="*/ 316 w 489"/>
                <a:gd name="T1" fmla="*/ 493 h 674"/>
                <a:gd name="T2" fmla="*/ 204 w 489"/>
                <a:gd name="T3" fmla="*/ 493 h 674"/>
                <a:gd name="T4" fmla="*/ 204 w 489"/>
                <a:gd name="T5" fmla="*/ 381 h 674"/>
                <a:gd name="T6" fmla="*/ 474 w 489"/>
                <a:gd name="T7" fmla="*/ 111 h 674"/>
                <a:gd name="T8" fmla="*/ 362 w 489"/>
                <a:gd name="T9" fmla="*/ 0 h 674"/>
                <a:gd name="T10" fmla="*/ 92 w 489"/>
                <a:gd name="T11" fmla="*/ 269 h 674"/>
                <a:gd name="T12" fmla="*/ 92 w 489"/>
                <a:gd name="T13" fmla="*/ 605 h 674"/>
                <a:gd name="T14" fmla="*/ 260 w 489"/>
                <a:gd name="T15" fmla="*/ 674 h 674"/>
                <a:gd name="T16" fmla="*/ 428 w 489"/>
                <a:gd name="T17" fmla="*/ 605 h 674"/>
                <a:gd name="T18" fmla="*/ 489 w 489"/>
                <a:gd name="T19" fmla="*/ 544 h 674"/>
                <a:gd name="T20" fmla="*/ 377 w 489"/>
                <a:gd name="T21" fmla="*/ 432 h 674"/>
                <a:gd name="T22" fmla="*/ 316 w 489"/>
                <a:gd name="T23" fmla="*/ 493 h 674"/>
                <a:gd name="T24" fmla="*/ 316 w 489"/>
                <a:gd name="T25" fmla="*/ 493 h 674"/>
                <a:gd name="T26" fmla="*/ 316 w 489"/>
                <a:gd name="T27" fmla="*/ 493 h 6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89" h="674">
                  <a:moveTo>
                    <a:pt x="316" y="493"/>
                  </a:moveTo>
                  <a:cubicBezTo>
                    <a:pt x="285" y="524"/>
                    <a:pt x="235" y="524"/>
                    <a:pt x="204" y="493"/>
                  </a:cubicBezTo>
                  <a:cubicBezTo>
                    <a:pt x="173" y="462"/>
                    <a:pt x="173" y="412"/>
                    <a:pt x="204" y="381"/>
                  </a:cubicBezTo>
                  <a:cubicBezTo>
                    <a:pt x="474" y="111"/>
                    <a:pt x="474" y="111"/>
                    <a:pt x="474" y="111"/>
                  </a:cubicBezTo>
                  <a:cubicBezTo>
                    <a:pt x="362" y="0"/>
                    <a:pt x="362" y="0"/>
                    <a:pt x="362" y="0"/>
                  </a:cubicBezTo>
                  <a:cubicBezTo>
                    <a:pt x="92" y="269"/>
                    <a:pt x="92" y="269"/>
                    <a:pt x="92" y="269"/>
                  </a:cubicBezTo>
                  <a:cubicBezTo>
                    <a:pt x="0" y="362"/>
                    <a:pt x="0" y="512"/>
                    <a:pt x="92" y="605"/>
                  </a:cubicBezTo>
                  <a:cubicBezTo>
                    <a:pt x="139" y="651"/>
                    <a:pt x="199" y="674"/>
                    <a:pt x="260" y="674"/>
                  </a:cubicBezTo>
                  <a:cubicBezTo>
                    <a:pt x="321" y="674"/>
                    <a:pt x="381" y="651"/>
                    <a:pt x="428" y="605"/>
                  </a:cubicBezTo>
                  <a:cubicBezTo>
                    <a:pt x="489" y="544"/>
                    <a:pt x="489" y="544"/>
                    <a:pt x="489" y="544"/>
                  </a:cubicBezTo>
                  <a:cubicBezTo>
                    <a:pt x="377" y="432"/>
                    <a:pt x="377" y="432"/>
                    <a:pt x="377" y="432"/>
                  </a:cubicBezTo>
                  <a:lnTo>
                    <a:pt x="316" y="493"/>
                  </a:lnTo>
                  <a:close/>
                  <a:moveTo>
                    <a:pt x="316" y="493"/>
                  </a:moveTo>
                  <a:cubicBezTo>
                    <a:pt x="316" y="493"/>
                    <a:pt x="316" y="493"/>
                    <a:pt x="316" y="493"/>
                  </a:cubicBezTo>
                </a:path>
              </a:pathLst>
            </a:custGeom>
            <a:solidFill>
              <a:schemeClr val="accent3"/>
            </a:solidFill>
            <a:ln>
              <a:noFill/>
            </a:ln>
            <a:extLst/>
          </p:spPr>
          <p:txBody>
            <a:bodyPr vert="horz" wrap="square" lIns="68580" tIns="34290" rIns="68580" bIns="34290" numCol="1" anchor="t" anchorCtr="0" compatLnSpc="1">
              <a:prstTxWarp prst="textNoShape">
                <a:avLst/>
              </a:prstTxWarp>
            </a:bodyPr>
            <a:lstStyle/>
            <a:p>
              <a:endParaRPr lang="en-US" sz="1350"/>
            </a:p>
          </p:txBody>
        </p:sp>
      </p:grpSp>
    </p:spTree>
    <p:extLst>
      <p:ext uri="{BB962C8B-B14F-4D97-AF65-F5344CB8AC3E}">
        <p14:creationId xmlns:p14="http://schemas.microsoft.com/office/powerpoint/2010/main" val="164666106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fade">
                                      <p:cBhvr>
                                        <p:cTn id="7" dur="500"/>
                                        <p:tgtEl>
                                          <p:spTgt spid="9"/>
                                        </p:tgtEl>
                                      </p:cBhvr>
                                    </p:animEffect>
                                  </p:childTnLst>
                                </p:cTn>
                              </p:par>
                              <p:par>
                                <p:cTn id="8" presetID="10" presetClass="entr" presetSubtype="0" fill="hold" nodeType="withEffect">
                                  <p:stCondLst>
                                    <p:cond delay="0"/>
                                  </p:stCondLst>
                                  <p:childTnLst>
                                    <p:set>
                                      <p:cBhvr>
                                        <p:cTn id="9" dur="1" fill="hold">
                                          <p:stCondLst>
                                            <p:cond delay="0"/>
                                          </p:stCondLst>
                                        </p:cTn>
                                        <p:tgtEl>
                                          <p:spTgt spid="33"/>
                                        </p:tgtEl>
                                        <p:attrNameLst>
                                          <p:attrName>style.visibility</p:attrName>
                                        </p:attrNameLst>
                                      </p:cBhvr>
                                      <p:to>
                                        <p:strVal val="visible"/>
                                      </p:to>
                                    </p:set>
                                    <p:animEffect transition="in" filter="fade">
                                      <p:cBhvr>
                                        <p:cTn id="10" dur="500"/>
                                        <p:tgtEl>
                                          <p:spTgt spid="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Table 1"/>
          <p:cNvGraphicFramePr>
            <a:graphicFrameLocks noGrp="1"/>
          </p:cNvGraphicFramePr>
          <p:nvPr>
            <p:extLst/>
          </p:nvPr>
        </p:nvGraphicFramePr>
        <p:xfrm>
          <a:off x="685819" y="2374022"/>
          <a:ext cx="7772397" cy="2692164"/>
        </p:xfrm>
        <a:graphic>
          <a:graphicData uri="http://schemas.openxmlformats.org/drawingml/2006/table">
            <a:tbl>
              <a:tblPr firstRow="1" bandRow="1">
                <a:tableStyleId>{5C22544A-7EE6-4342-B048-85BDC9FD1C3A}</a:tableStyleId>
              </a:tblPr>
              <a:tblGrid>
                <a:gridCol w="679318"/>
                <a:gridCol w="228809"/>
                <a:gridCol w="228809"/>
                <a:gridCol w="228809"/>
                <a:gridCol w="228809"/>
                <a:gridCol w="228809"/>
                <a:gridCol w="228809"/>
                <a:gridCol w="228809"/>
                <a:gridCol w="228809"/>
                <a:gridCol w="228809"/>
                <a:gridCol w="228809"/>
                <a:gridCol w="228809"/>
                <a:gridCol w="228809"/>
                <a:gridCol w="228809"/>
                <a:gridCol w="228809"/>
                <a:gridCol w="228809"/>
                <a:gridCol w="228809"/>
                <a:gridCol w="228809"/>
                <a:gridCol w="228809"/>
                <a:gridCol w="228809"/>
                <a:gridCol w="228809"/>
                <a:gridCol w="228809"/>
                <a:gridCol w="228809"/>
                <a:gridCol w="228809"/>
                <a:gridCol w="228809"/>
                <a:gridCol w="228809"/>
                <a:gridCol w="228809"/>
                <a:gridCol w="228809"/>
                <a:gridCol w="228809"/>
                <a:gridCol w="228809"/>
                <a:gridCol w="228809"/>
                <a:gridCol w="228809"/>
              </a:tblGrid>
              <a:tr h="203392">
                <a:tc>
                  <a:txBody>
                    <a:bodyPr/>
                    <a:lstStyle/>
                    <a:p>
                      <a:pPr algn="ctr"/>
                      <a:r>
                        <a:rPr lang="en-US" sz="700" dirty="0" smtClean="0">
                          <a:solidFill>
                            <a:schemeClr val="accent2"/>
                          </a:solidFill>
                        </a:rPr>
                        <a:t>2015</a:t>
                      </a:r>
                      <a:endParaRPr lang="en-US" sz="700" dirty="0">
                        <a:solidFill>
                          <a:schemeClr val="accent2"/>
                        </a:solidFill>
                      </a:endParaRPr>
                    </a:p>
                  </a:txBody>
                  <a:tcPr marL="68580" marR="68580" marT="34290" marB="34290" anchor="ctr">
                    <a:noFill/>
                  </a:tcPr>
                </a:tc>
                <a:tc>
                  <a:txBody>
                    <a:bodyPr/>
                    <a:lstStyle/>
                    <a:p>
                      <a:pPr algn="ctr"/>
                      <a:r>
                        <a:rPr lang="en-US" sz="600" dirty="0" smtClean="0">
                          <a:solidFill>
                            <a:schemeClr val="bg2"/>
                          </a:solidFill>
                        </a:rPr>
                        <a:t>01</a:t>
                      </a:r>
                      <a:endParaRPr lang="en-US" sz="600" dirty="0">
                        <a:solidFill>
                          <a:schemeClr val="bg2"/>
                        </a:solidFill>
                      </a:endParaRPr>
                    </a:p>
                  </a:txBody>
                  <a:tcPr marL="68580" marR="68580" marT="34290" marB="34290" anchor="ctr">
                    <a:solidFill>
                      <a:schemeClr val="accent2"/>
                    </a:solidFill>
                  </a:tcPr>
                </a:tc>
                <a:tc>
                  <a:txBody>
                    <a:bodyPr/>
                    <a:lstStyle/>
                    <a:p>
                      <a:pPr algn="ctr"/>
                      <a:r>
                        <a:rPr lang="en-US" sz="600" dirty="0" smtClean="0">
                          <a:solidFill>
                            <a:schemeClr val="bg2"/>
                          </a:solidFill>
                        </a:rPr>
                        <a:t>02</a:t>
                      </a:r>
                      <a:endParaRPr lang="en-US" sz="600" dirty="0">
                        <a:solidFill>
                          <a:schemeClr val="bg2"/>
                        </a:solidFill>
                      </a:endParaRPr>
                    </a:p>
                  </a:txBody>
                  <a:tcPr marL="68580" marR="68580" marT="34290" marB="34290" anchor="ctr">
                    <a:solidFill>
                      <a:schemeClr val="accent2"/>
                    </a:solidFill>
                  </a:tcPr>
                </a:tc>
                <a:tc>
                  <a:txBody>
                    <a:bodyPr/>
                    <a:lstStyle/>
                    <a:p>
                      <a:pPr algn="ctr"/>
                      <a:r>
                        <a:rPr lang="en-US" sz="600" dirty="0" smtClean="0">
                          <a:solidFill>
                            <a:schemeClr val="bg2"/>
                          </a:solidFill>
                        </a:rPr>
                        <a:t>03</a:t>
                      </a:r>
                      <a:endParaRPr lang="en-US" sz="600" dirty="0">
                        <a:solidFill>
                          <a:schemeClr val="bg2"/>
                        </a:solidFill>
                      </a:endParaRPr>
                    </a:p>
                  </a:txBody>
                  <a:tcPr marL="68580" marR="68580" marT="34290" marB="34290" anchor="ctr">
                    <a:solidFill>
                      <a:schemeClr val="accent2"/>
                    </a:solidFill>
                  </a:tcPr>
                </a:tc>
                <a:tc>
                  <a:txBody>
                    <a:bodyPr/>
                    <a:lstStyle/>
                    <a:p>
                      <a:pPr algn="ctr"/>
                      <a:r>
                        <a:rPr lang="en-US" sz="600" dirty="0" smtClean="0">
                          <a:solidFill>
                            <a:schemeClr val="bg2"/>
                          </a:solidFill>
                        </a:rPr>
                        <a:t>04</a:t>
                      </a:r>
                      <a:endParaRPr lang="en-US" sz="600" dirty="0">
                        <a:solidFill>
                          <a:schemeClr val="bg2"/>
                        </a:solidFill>
                      </a:endParaRPr>
                    </a:p>
                  </a:txBody>
                  <a:tcPr marL="68580" marR="68580" marT="34290" marB="34290" anchor="ctr">
                    <a:solidFill>
                      <a:schemeClr val="accent2"/>
                    </a:solidFill>
                  </a:tcPr>
                </a:tc>
                <a:tc>
                  <a:txBody>
                    <a:bodyPr/>
                    <a:lstStyle/>
                    <a:p>
                      <a:pPr algn="ctr"/>
                      <a:r>
                        <a:rPr lang="en-US" sz="600" dirty="0" smtClean="0">
                          <a:solidFill>
                            <a:schemeClr val="bg2"/>
                          </a:solidFill>
                        </a:rPr>
                        <a:t>05</a:t>
                      </a:r>
                      <a:endParaRPr lang="en-US" sz="600" dirty="0">
                        <a:solidFill>
                          <a:schemeClr val="bg2"/>
                        </a:solidFill>
                      </a:endParaRPr>
                    </a:p>
                  </a:txBody>
                  <a:tcPr marL="68580" marR="68580" marT="34290" marB="34290" anchor="ctr">
                    <a:solidFill>
                      <a:schemeClr val="accent2"/>
                    </a:solidFill>
                  </a:tcPr>
                </a:tc>
                <a:tc>
                  <a:txBody>
                    <a:bodyPr/>
                    <a:lstStyle/>
                    <a:p>
                      <a:pPr algn="ctr"/>
                      <a:r>
                        <a:rPr lang="en-US" sz="600" dirty="0" smtClean="0">
                          <a:solidFill>
                            <a:schemeClr val="bg2"/>
                          </a:solidFill>
                        </a:rPr>
                        <a:t>06</a:t>
                      </a:r>
                      <a:endParaRPr lang="en-US" sz="600" dirty="0">
                        <a:solidFill>
                          <a:schemeClr val="bg2"/>
                        </a:solidFill>
                      </a:endParaRPr>
                    </a:p>
                  </a:txBody>
                  <a:tcPr marL="68580" marR="68580" marT="34290" marB="34290" anchor="ctr">
                    <a:solidFill>
                      <a:schemeClr val="accent2"/>
                    </a:solidFill>
                  </a:tcPr>
                </a:tc>
                <a:tc>
                  <a:txBody>
                    <a:bodyPr/>
                    <a:lstStyle/>
                    <a:p>
                      <a:pPr algn="ctr"/>
                      <a:r>
                        <a:rPr lang="en-US" sz="600" dirty="0" smtClean="0">
                          <a:solidFill>
                            <a:schemeClr val="bg2"/>
                          </a:solidFill>
                        </a:rPr>
                        <a:t>07</a:t>
                      </a:r>
                      <a:endParaRPr lang="en-US" sz="600" dirty="0">
                        <a:solidFill>
                          <a:schemeClr val="bg2"/>
                        </a:solidFill>
                      </a:endParaRPr>
                    </a:p>
                  </a:txBody>
                  <a:tcPr marL="68580" marR="68580" marT="34290" marB="34290" anchor="ctr">
                    <a:solidFill>
                      <a:schemeClr val="accent2"/>
                    </a:solidFill>
                  </a:tcPr>
                </a:tc>
                <a:tc>
                  <a:txBody>
                    <a:bodyPr/>
                    <a:lstStyle/>
                    <a:p>
                      <a:pPr algn="ctr"/>
                      <a:r>
                        <a:rPr lang="en-US" sz="600" dirty="0" smtClean="0">
                          <a:solidFill>
                            <a:schemeClr val="bg2"/>
                          </a:solidFill>
                        </a:rPr>
                        <a:t>08</a:t>
                      </a:r>
                      <a:endParaRPr lang="en-US" sz="600" dirty="0">
                        <a:solidFill>
                          <a:schemeClr val="bg2"/>
                        </a:solidFill>
                      </a:endParaRPr>
                    </a:p>
                  </a:txBody>
                  <a:tcPr marL="68580" marR="68580" marT="34290" marB="34290" anchor="ctr">
                    <a:solidFill>
                      <a:schemeClr val="accent2"/>
                    </a:solidFill>
                  </a:tcPr>
                </a:tc>
                <a:tc>
                  <a:txBody>
                    <a:bodyPr/>
                    <a:lstStyle/>
                    <a:p>
                      <a:pPr algn="ctr"/>
                      <a:r>
                        <a:rPr lang="en-US" sz="600" dirty="0" smtClean="0">
                          <a:solidFill>
                            <a:schemeClr val="bg2"/>
                          </a:solidFill>
                        </a:rPr>
                        <a:t>09</a:t>
                      </a:r>
                      <a:endParaRPr lang="en-US" sz="600" dirty="0">
                        <a:solidFill>
                          <a:schemeClr val="bg2"/>
                        </a:solidFill>
                      </a:endParaRPr>
                    </a:p>
                  </a:txBody>
                  <a:tcPr marL="68580" marR="68580" marT="34290" marB="34290" anchor="ctr">
                    <a:solidFill>
                      <a:schemeClr val="accent2"/>
                    </a:solidFill>
                  </a:tcPr>
                </a:tc>
                <a:tc>
                  <a:txBody>
                    <a:bodyPr/>
                    <a:lstStyle/>
                    <a:p>
                      <a:pPr algn="ctr"/>
                      <a:r>
                        <a:rPr lang="en-US" sz="600" dirty="0" smtClean="0">
                          <a:solidFill>
                            <a:schemeClr val="bg2"/>
                          </a:solidFill>
                        </a:rPr>
                        <a:t>10</a:t>
                      </a:r>
                      <a:endParaRPr lang="en-US" sz="600" dirty="0">
                        <a:solidFill>
                          <a:schemeClr val="bg2"/>
                        </a:solidFill>
                      </a:endParaRPr>
                    </a:p>
                  </a:txBody>
                  <a:tcPr marL="68580" marR="68580" marT="34290" marB="34290" anchor="ctr">
                    <a:solidFill>
                      <a:schemeClr val="accent2"/>
                    </a:solidFill>
                  </a:tcPr>
                </a:tc>
                <a:tc>
                  <a:txBody>
                    <a:bodyPr/>
                    <a:lstStyle/>
                    <a:p>
                      <a:pPr algn="ctr"/>
                      <a:r>
                        <a:rPr lang="en-US" sz="600" dirty="0" smtClean="0">
                          <a:solidFill>
                            <a:schemeClr val="bg2"/>
                          </a:solidFill>
                        </a:rPr>
                        <a:t>11</a:t>
                      </a:r>
                      <a:endParaRPr lang="en-US" sz="600" dirty="0">
                        <a:solidFill>
                          <a:schemeClr val="bg2"/>
                        </a:solidFill>
                      </a:endParaRPr>
                    </a:p>
                  </a:txBody>
                  <a:tcPr marL="68580" marR="68580" marT="34290" marB="34290" anchor="ctr">
                    <a:solidFill>
                      <a:schemeClr val="accent2"/>
                    </a:solidFill>
                  </a:tcPr>
                </a:tc>
                <a:tc>
                  <a:txBody>
                    <a:bodyPr/>
                    <a:lstStyle/>
                    <a:p>
                      <a:pPr algn="ctr"/>
                      <a:r>
                        <a:rPr lang="en-US" sz="600" dirty="0" smtClean="0">
                          <a:solidFill>
                            <a:schemeClr val="bg2"/>
                          </a:solidFill>
                        </a:rPr>
                        <a:t>12</a:t>
                      </a:r>
                      <a:endParaRPr lang="en-US" sz="600" dirty="0">
                        <a:solidFill>
                          <a:schemeClr val="bg2"/>
                        </a:solidFill>
                      </a:endParaRPr>
                    </a:p>
                  </a:txBody>
                  <a:tcPr marL="68580" marR="68580" marT="34290" marB="34290" anchor="ctr">
                    <a:solidFill>
                      <a:schemeClr val="accent2"/>
                    </a:solidFill>
                  </a:tcPr>
                </a:tc>
                <a:tc>
                  <a:txBody>
                    <a:bodyPr/>
                    <a:lstStyle/>
                    <a:p>
                      <a:pPr algn="ctr"/>
                      <a:r>
                        <a:rPr lang="en-US" sz="600" dirty="0" smtClean="0">
                          <a:solidFill>
                            <a:schemeClr val="bg2"/>
                          </a:solidFill>
                        </a:rPr>
                        <a:t>13</a:t>
                      </a:r>
                      <a:endParaRPr lang="en-US" sz="600" dirty="0">
                        <a:solidFill>
                          <a:schemeClr val="bg2"/>
                        </a:solidFill>
                      </a:endParaRPr>
                    </a:p>
                  </a:txBody>
                  <a:tcPr marL="68580" marR="68580" marT="34290" marB="34290" anchor="ctr">
                    <a:solidFill>
                      <a:schemeClr val="accent2"/>
                    </a:solidFill>
                  </a:tcPr>
                </a:tc>
                <a:tc>
                  <a:txBody>
                    <a:bodyPr/>
                    <a:lstStyle/>
                    <a:p>
                      <a:pPr algn="ctr"/>
                      <a:r>
                        <a:rPr lang="en-US" sz="600" dirty="0" smtClean="0">
                          <a:solidFill>
                            <a:schemeClr val="bg2"/>
                          </a:solidFill>
                        </a:rPr>
                        <a:t>14</a:t>
                      </a:r>
                      <a:endParaRPr lang="en-US" sz="600" dirty="0">
                        <a:solidFill>
                          <a:schemeClr val="bg2"/>
                        </a:solidFill>
                      </a:endParaRPr>
                    </a:p>
                  </a:txBody>
                  <a:tcPr marL="68580" marR="68580" marT="34290" marB="34290" anchor="ctr">
                    <a:solidFill>
                      <a:schemeClr val="accent2"/>
                    </a:solidFill>
                  </a:tcPr>
                </a:tc>
                <a:tc>
                  <a:txBody>
                    <a:bodyPr/>
                    <a:lstStyle/>
                    <a:p>
                      <a:pPr algn="ctr"/>
                      <a:r>
                        <a:rPr lang="en-US" sz="600" dirty="0" smtClean="0">
                          <a:solidFill>
                            <a:schemeClr val="bg2"/>
                          </a:solidFill>
                        </a:rPr>
                        <a:t>15</a:t>
                      </a:r>
                      <a:endParaRPr lang="en-US" sz="600" dirty="0">
                        <a:solidFill>
                          <a:schemeClr val="bg2"/>
                        </a:solidFill>
                      </a:endParaRPr>
                    </a:p>
                  </a:txBody>
                  <a:tcPr marL="68580" marR="68580" marT="34290" marB="34290" anchor="ctr">
                    <a:solidFill>
                      <a:schemeClr val="accent2"/>
                    </a:solidFill>
                  </a:tcPr>
                </a:tc>
                <a:tc>
                  <a:txBody>
                    <a:bodyPr/>
                    <a:lstStyle/>
                    <a:p>
                      <a:pPr algn="ctr"/>
                      <a:r>
                        <a:rPr lang="en-US" sz="600" dirty="0" smtClean="0">
                          <a:solidFill>
                            <a:schemeClr val="bg2"/>
                          </a:solidFill>
                        </a:rPr>
                        <a:t>16</a:t>
                      </a:r>
                      <a:endParaRPr lang="en-US" sz="600" dirty="0">
                        <a:solidFill>
                          <a:schemeClr val="bg2"/>
                        </a:solidFill>
                      </a:endParaRPr>
                    </a:p>
                  </a:txBody>
                  <a:tcPr marL="68580" marR="68580" marT="34290" marB="34290" anchor="ctr">
                    <a:solidFill>
                      <a:schemeClr val="accent2"/>
                    </a:solidFill>
                  </a:tcPr>
                </a:tc>
                <a:tc>
                  <a:txBody>
                    <a:bodyPr/>
                    <a:lstStyle/>
                    <a:p>
                      <a:pPr algn="ctr"/>
                      <a:r>
                        <a:rPr lang="en-US" sz="600" dirty="0" smtClean="0">
                          <a:solidFill>
                            <a:schemeClr val="bg2"/>
                          </a:solidFill>
                        </a:rPr>
                        <a:t>17</a:t>
                      </a:r>
                      <a:endParaRPr lang="en-US" sz="600" dirty="0">
                        <a:solidFill>
                          <a:schemeClr val="bg2"/>
                        </a:solidFill>
                      </a:endParaRPr>
                    </a:p>
                  </a:txBody>
                  <a:tcPr marL="68580" marR="68580" marT="34290" marB="34290" anchor="ctr">
                    <a:solidFill>
                      <a:schemeClr val="accent2"/>
                    </a:solidFill>
                  </a:tcPr>
                </a:tc>
                <a:tc>
                  <a:txBody>
                    <a:bodyPr/>
                    <a:lstStyle/>
                    <a:p>
                      <a:pPr algn="ctr"/>
                      <a:r>
                        <a:rPr lang="en-US" sz="600" dirty="0" smtClean="0">
                          <a:solidFill>
                            <a:schemeClr val="bg2"/>
                          </a:solidFill>
                        </a:rPr>
                        <a:t>18</a:t>
                      </a:r>
                      <a:endParaRPr lang="en-US" sz="600" dirty="0">
                        <a:solidFill>
                          <a:schemeClr val="bg2"/>
                        </a:solidFill>
                      </a:endParaRPr>
                    </a:p>
                  </a:txBody>
                  <a:tcPr marL="68580" marR="68580" marT="34290" marB="34290" anchor="ctr">
                    <a:solidFill>
                      <a:schemeClr val="accent2"/>
                    </a:solidFill>
                  </a:tcPr>
                </a:tc>
                <a:tc>
                  <a:txBody>
                    <a:bodyPr/>
                    <a:lstStyle/>
                    <a:p>
                      <a:pPr algn="ctr"/>
                      <a:r>
                        <a:rPr lang="en-US" sz="600" dirty="0" smtClean="0">
                          <a:solidFill>
                            <a:schemeClr val="bg2"/>
                          </a:solidFill>
                        </a:rPr>
                        <a:t>19</a:t>
                      </a:r>
                      <a:endParaRPr lang="en-US" sz="600" dirty="0">
                        <a:solidFill>
                          <a:schemeClr val="bg2"/>
                        </a:solidFill>
                      </a:endParaRPr>
                    </a:p>
                  </a:txBody>
                  <a:tcPr marL="68580" marR="68580" marT="34290" marB="34290" anchor="ctr">
                    <a:solidFill>
                      <a:schemeClr val="accent2"/>
                    </a:solidFill>
                  </a:tcPr>
                </a:tc>
                <a:tc>
                  <a:txBody>
                    <a:bodyPr/>
                    <a:lstStyle/>
                    <a:p>
                      <a:pPr algn="ctr"/>
                      <a:r>
                        <a:rPr lang="en-US" sz="600" dirty="0" smtClean="0">
                          <a:solidFill>
                            <a:schemeClr val="bg2"/>
                          </a:solidFill>
                        </a:rPr>
                        <a:t>20</a:t>
                      </a:r>
                      <a:endParaRPr lang="en-US" sz="600" dirty="0">
                        <a:solidFill>
                          <a:schemeClr val="bg2"/>
                        </a:solidFill>
                      </a:endParaRPr>
                    </a:p>
                  </a:txBody>
                  <a:tcPr marL="68580" marR="68580" marT="34290" marB="34290" anchor="ctr">
                    <a:solidFill>
                      <a:schemeClr val="accent2"/>
                    </a:solidFill>
                  </a:tcPr>
                </a:tc>
                <a:tc>
                  <a:txBody>
                    <a:bodyPr/>
                    <a:lstStyle/>
                    <a:p>
                      <a:pPr algn="ctr"/>
                      <a:r>
                        <a:rPr lang="en-US" sz="600" dirty="0" smtClean="0">
                          <a:solidFill>
                            <a:schemeClr val="bg2"/>
                          </a:solidFill>
                        </a:rPr>
                        <a:t>21</a:t>
                      </a:r>
                      <a:endParaRPr lang="en-US" sz="600" dirty="0">
                        <a:solidFill>
                          <a:schemeClr val="bg2"/>
                        </a:solidFill>
                      </a:endParaRPr>
                    </a:p>
                  </a:txBody>
                  <a:tcPr marL="68580" marR="68580" marT="34290" marB="34290" anchor="ctr">
                    <a:solidFill>
                      <a:schemeClr val="accent2"/>
                    </a:solidFill>
                  </a:tcPr>
                </a:tc>
                <a:tc>
                  <a:txBody>
                    <a:bodyPr/>
                    <a:lstStyle/>
                    <a:p>
                      <a:pPr algn="ctr"/>
                      <a:r>
                        <a:rPr lang="en-US" sz="600" dirty="0" smtClean="0">
                          <a:solidFill>
                            <a:schemeClr val="bg2"/>
                          </a:solidFill>
                        </a:rPr>
                        <a:t>22</a:t>
                      </a:r>
                      <a:endParaRPr lang="en-US" sz="600" dirty="0">
                        <a:solidFill>
                          <a:schemeClr val="bg2"/>
                        </a:solidFill>
                      </a:endParaRPr>
                    </a:p>
                  </a:txBody>
                  <a:tcPr marL="68580" marR="68580" marT="34290" marB="34290" anchor="ctr">
                    <a:solidFill>
                      <a:schemeClr val="accent2"/>
                    </a:solidFill>
                  </a:tcPr>
                </a:tc>
                <a:tc>
                  <a:txBody>
                    <a:bodyPr/>
                    <a:lstStyle/>
                    <a:p>
                      <a:pPr algn="ctr"/>
                      <a:r>
                        <a:rPr lang="en-US" sz="600" dirty="0" smtClean="0">
                          <a:solidFill>
                            <a:schemeClr val="bg2"/>
                          </a:solidFill>
                        </a:rPr>
                        <a:t>23</a:t>
                      </a:r>
                      <a:endParaRPr lang="en-US" sz="600" dirty="0">
                        <a:solidFill>
                          <a:schemeClr val="bg2"/>
                        </a:solidFill>
                      </a:endParaRPr>
                    </a:p>
                  </a:txBody>
                  <a:tcPr marL="68580" marR="68580" marT="34290" marB="34290" anchor="ctr">
                    <a:solidFill>
                      <a:schemeClr val="accent2"/>
                    </a:solidFill>
                  </a:tcPr>
                </a:tc>
                <a:tc>
                  <a:txBody>
                    <a:bodyPr/>
                    <a:lstStyle/>
                    <a:p>
                      <a:pPr algn="ctr"/>
                      <a:r>
                        <a:rPr lang="en-US" sz="600" dirty="0" smtClean="0">
                          <a:solidFill>
                            <a:schemeClr val="bg2"/>
                          </a:solidFill>
                        </a:rPr>
                        <a:t>24</a:t>
                      </a:r>
                      <a:endParaRPr lang="en-US" sz="600" dirty="0">
                        <a:solidFill>
                          <a:schemeClr val="bg2"/>
                        </a:solidFill>
                      </a:endParaRPr>
                    </a:p>
                  </a:txBody>
                  <a:tcPr marL="68580" marR="68580" marT="34290" marB="34290" anchor="ctr">
                    <a:solidFill>
                      <a:schemeClr val="accent2"/>
                    </a:solidFill>
                  </a:tcPr>
                </a:tc>
                <a:tc>
                  <a:txBody>
                    <a:bodyPr/>
                    <a:lstStyle/>
                    <a:p>
                      <a:pPr algn="ctr"/>
                      <a:r>
                        <a:rPr lang="en-US" sz="600" dirty="0" smtClean="0">
                          <a:solidFill>
                            <a:schemeClr val="bg2"/>
                          </a:solidFill>
                        </a:rPr>
                        <a:t>25</a:t>
                      </a:r>
                      <a:endParaRPr lang="en-US" sz="600" dirty="0">
                        <a:solidFill>
                          <a:schemeClr val="bg2"/>
                        </a:solidFill>
                      </a:endParaRPr>
                    </a:p>
                  </a:txBody>
                  <a:tcPr marL="68580" marR="68580" marT="34290" marB="34290" anchor="ctr">
                    <a:solidFill>
                      <a:schemeClr val="accent2"/>
                    </a:solidFill>
                  </a:tcPr>
                </a:tc>
                <a:tc>
                  <a:txBody>
                    <a:bodyPr/>
                    <a:lstStyle/>
                    <a:p>
                      <a:pPr algn="ctr"/>
                      <a:r>
                        <a:rPr lang="en-US" sz="600" dirty="0" smtClean="0">
                          <a:solidFill>
                            <a:schemeClr val="bg2"/>
                          </a:solidFill>
                        </a:rPr>
                        <a:t>26</a:t>
                      </a:r>
                      <a:endParaRPr lang="en-US" sz="600" dirty="0">
                        <a:solidFill>
                          <a:schemeClr val="bg2"/>
                        </a:solidFill>
                      </a:endParaRPr>
                    </a:p>
                  </a:txBody>
                  <a:tcPr marL="68580" marR="68580" marT="34290" marB="34290" anchor="ctr">
                    <a:solidFill>
                      <a:schemeClr val="accent2"/>
                    </a:solidFill>
                  </a:tcPr>
                </a:tc>
                <a:tc>
                  <a:txBody>
                    <a:bodyPr/>
                    <a:lstStyle/>
                    <a:p>
                      <a:pPr algn="ctr"/>
                      <a:r>
                        <a:rPr lang="en-US" sz="600" dirty="0" smtClean="0">
                          <a:solidFill>
                            <a:schemeClr val="bg2"/>
                          </a:solidFill>
                        </a:rPr>
                        <a:t>27</a:t>
                      </a:r>
                      <a:endParaRPr lang="en-US" sz="600" dirty="0">
                        <a:solidFill>
                          <a:schemeClr val="bg2"/>
                        </a:solidFill>
                      </a:endParaRPr>
                    </a:p>
                  </a:txBody>
                  <a:tcPr marL="68580" marR="68580" marT="34290" marB="34290" anchor="ctr">
                    <a:solidFill>
                      <a:schemeClr val="accent2"/>
                    </a:solidFill>
                  </a:tcPr>
                </a:tc>
                <a:tc>
                  <a:txBody>
                    <a:bodyPr/>
                    <a:lstStyle/>
                    <a:p>
                      <a:pPr algn="ctr"/>
                      <a:r>
                        <a:rPr lang="en-US" sz="600" dirty="0" smtClean="0">
                          <a:solidFill>
                            <a:schemeClr val="bg2"/>
                          </a:solidFill>
                        </a:rPr>
                        <a:t>28</a:t>
                      </a:r>
                      <a:endParaRPr lang="en-US" sz="600" dirty="0">
                        <a:solidFill>
                          <a:schemeClr val="bg2"/>
                        </a:solidFill>
                      </a:endParaRPr>
                    </a:p>
                  </a:txBody>
                  <a:tcPr marL="68580" marR="68580" marT="34290" marB="34290" anchor="ctr">
                    <a:solidFill>
                      <a:schemeClr val="accent2"/>
                    </a:solidFill>
                  </a:tcPr>
                </a:tc>
                <a:tc>
                  <a:txBody>
                    <a:bodyPr/>
                    <a:lstStyle/>
                    <a:p>
                      <a:pPr algn="ctr"/>
                      <a:r>
                        <a:rPr lang="en-US" sz="600" dirty="0" smtClean="0">
                          <a:solidFill>
                            <a:schemeClr val="bg2"/>
                          </a:solidFill>
                        </a:rPr>
                        <a:t>29</a:t>
                      </a:r>
                      <a:endParaRPr lang="en-US" sz="600" dirty="0">
                        <a:solidFill>
                          <a:schemeClr val="bg2"/>
                        </a:solidFill>
                      </a:endParaRPr>
                    </a:p>
                  </a:txBody>
                  <a:tcPr marL="68580" marR="68580" marT="34290" marB="34290" anchor="ctr">
                    <a:solidFill>
                      <a:schemeClr val="accent2"/>
                    </a:solidFill>
                  </a:tcPr>
                </a:tc>
                <a:tc>
                  <a:txBody>
                    <a:bodyPr/>
                    <a:lstStyle/>
                    <a:p>
                      <a:pPr algn="ctr"/>
                      <a:r>
                        <a:rPr lang="en-US" sz="600" dirty="0" smtClean="0">
                          <a:solidFill>
                            <a:schemeClr val="bg2"/>
                          </a:solidFill>
                        </a:rPr>
                        <a:t>30</a:t>
                      </a:r>
                      <a:endParaRPr lang="en-US" sz="600" dirty="0">
                        <a:solidFill>
                          <a:schemeClr val="bg2"/>
                        </a:solidFill>
                      </a:endParaRPr>
                    </a:p>
                  </a:txBody>
                  <a:tcPr marL="68580" marR="68580" marT="34290" marB="34290" anchor="ctr">
                    <a:solidFill>
                      <a:schemeClr val="accent2"/>
                    </a:solidFill>
                  </a:tcPr>
                </a:tc>
                <a:tc>
                  <a:txBody>
                    <a:bodyPr/>
                    <a:lstStyle/>
                    <a:p>
                      <a:pPr algn="ctr"/>
                      <a:r>
                        <a:rPr lang="en-US" sz="600" dirty="0" smtClean="0">
                          <a:solidFill>
                            <a:schemeClr val="bg2"/>
                          </a:solidFill>
                        </a:rPr>
                        <a:t>31</a:t>
                      </a:r>
                      <a:endParaRPr lang="en-US" sz="600" dirty="0">
                        <a:solidFill>
                          <a:schemeClr val="bg2"/>
                        </a:solidFill>
                      </a:endParaRPr>
                    </a:p>
                  </a:txBody>
                  <a:tcPr marL="68580" marR="68580" marT="34290" marB="34290" anchor="ctr">
                    <a:solidFill>
                      <a:schemeClr val="accent2"/>
                    </a:solidFill>
                  </a:tcPr>
                </a:tc>
              </a:tr>
              <a:tr h="203392">
                <a:tc>
                  <a:txBody>
                    <a:bodyPr/>
                    <a:lstStyle/>
                    <a:p>
                      <a:pPr algn="ctr"/>
                      <a:r>
                        <a:rPr lang="en-US" sz="700" dirty="0" smtClean="0">
                          <a:solidFill>
                            <a:schemeClr val="bg2"/>
                          </a:solidFill>
                        </a:rPr>
                        <a:t>January</a:t>
                      </a:r>
                      <a:endParaRPr lang="en-US" sz="700" dirty="0">
                        <a:solidFill>
                          <a:schemeClr val="bg2"/>
                        </a:solidFill>
                      </a:endParaRPr>
                    </a:p>
                  </a:txBody>
                  <a:tcPr marL="68580" marR="68580" marT="34290" marB="34290" anchor="ctr">
                    <a:solidFill>
                      <a:schemeClr val="accent2"/>
                    </a:solidFill>
                  </a:tcPr>
                </a:tc>
                <a:tc>
                  <a:txBody>
                    <a:bodyPr/>
                    <a:lstStyle/>
                    <a:p>
                      <a:pPr algn="ctr"/>
                      <a:endParaRPr lang="en-US" sz="600" dirty="0"/>
                    </a:p>
                  </a:txBody>
                  <a:tcPr marL="68580" marR="68580" marT="34290" marB="34290" anchor="ctr"/>
                </a:tc>
                <a:tc>
                  <a:txBody>
                    <a:bodyPr/>
                    <a:lstStyle/>
                    <a:p>
                      <a:pPr algn="ctr"/>
                      <a:endParaRPr lang="en-US" sz="600" dirty="0"/>
                    </a:p>
                  </a:txBody>
                  <a:tcPr marL="68580" marR="68580" marT="34290" marB="34290" anchor="ctr"/>
                </a:tc>
                <a:tc>
                  <a:txBody>
                    <a:bodyPr/>
                    <a:lstStyle/>
                    <a:p>
                      <a:pPr algn="ctr"/>
                      <a:endParaRPr lang="en-US" sz="600" dirty="0"/>
                    </a:p>
                  </a:txBody>
                  <a:tcPr marL="68580" marR="68580" marT="34290" marB="34290" anchor="ctr"/>
                </a:tc>
                <a:tc>
                  <a:txBody>
                    <a:bodyPr/>
                    <a:lstStyle/>
                    <a:p>
                      <a:pPr algn="ctr"/>
                      <a:endParaRPr lang="en-US" sz="600" dirty="0"/>
                    </a:p>
                  </a:txBody>
                  <a:tcPr marL="68580" marR="68580" marT="34290" marB="34290" anchor="ctr"/>
                </a:tc>
                <a:tc>
                  <a:txBody>
                    <a:bodyPr/>
                    <a:lstStyle/>
                    <a:p>
                      <a:pPr algn="ctr"/>
                      <a:endParaRPr lang="en-US" sz="600" dirty="0"/>
                    </a:p>
                  </a:txBody>
                  <a:tcPr marL="68580" marR="68580" marT="34290" marB="34290" anchor="ctr"/>
                </a:tc>
                <a:tc>
                  <a:txBody>
                    <a:bodyPr/>
                    <a:lstStyle/>
                    <a:p>
                      <a:pPr algn="ctr"/>
                      <a:endParaRPr lang="en-US" sz="600" dirty="0"/>
                    </a:p>
                  </a:txBody>
                  <a:tcPr marL="68580" marR="68580" marT="34290" marB="34290" anchor="ctr"/>
                </a:tc>
                <a:tc>
                  <a:txBody>
                    <a:bodyPr/>
                    <a:lstStyle/>
                    <a:p>
                      <a:pPr algn="ctr"/>
                      <a:endParaRPr lang="en-US" sz="600" dirty="0"/>
                    </a:p>
                  </a:txBody>
                  <a:tcPr marL="68580" marR="68580" marT="34290" marB="34290" anchor="ctr"/>
                </a:tc>
                <a:tc>
                  <a:txBody>
                    <a:bodyPr/>
                    <a:lstStyle/>
                    <a:p>
                      <a:pPr algn="ctr"/>
                      <a:endParaRPr lang="en-US" sz="600" dirty="0"/>
                    </a:p>
                  </a:txBody>
                  <a:tcPr marL="68580" marR="68580" marT="34290" marB="34290" anchor="ctr"/>
                </a:tc>
                <a:tc>
                  <a:txBody>
                    <a:bodyPr/>
                    <a:lstStyle/>
                    <a:p>
                      <a:pPr algn="ctr"/>
                      <a:endParaRPr lang="en-US" sz="600" dirty="0"/>
                    </a:p>
                  </a:txBody>
                  <a:tcPr marL="68580" marR="68580" marT="34290" marB="34290" anchor="ctr"/>
                </a:tc>
                <a:tc>
                  <a:txBody>
                    <a:bodyPr/>
                    <a:lstStyle/>
                    <a:p>
                      <a:pPr algn="ctr"/>
                      <a:endParaRPr lang="en-US" sz="600" dirty="0"/>
                    </a:p>
                  </a:txBody>
                  <a:tcPr marL="68580" marR="68580" marT="34290" marB="34290" anchor="ctr"/>
                </a:tc>
                <a:tc>
                  <a:txBody>
                    <a:bodyPr/>
                    <a:lstStyle/>
                    <a:p>
                      <a:pPr algn="ctr"/>
                      <a:endParaRPr lang="en-US" sz="600" dirty="0"/>
                    </a:p>
                  </a:txBody>
                  <a:tcPr marL="68580" marR="68580" marT="34290" marB="34290" anchor="ctr"/>
                </a:tc>
                <a:tc>
                  <a:txBody>
                    <a:bodyPr/>
                    <a:lstStyle/>
                    <a:p>
                      <a:pPr algn="ctr"/>
                      <a:endParaRPr lang="en-US" sz="600" dirty="0"/>
                    </a:p>
                  </a:txBody>
                  <a:tcPr marL="68580" marR="68580" marT="34290" marB="34290" anchor="ctr"/>
                </a:tc>
                <a:tc>
                  <a:txBody>
                    <a:bodyPr/>
                    <a:lstStyle/>
                    <a:p>
                      <a:pPr algn="ctr"/>
                      <a:endParaRPr lang="en-US" sz="600" dirty="0"/>
                    </a:p>
                  </a:txBody>
                  <a:tcPr marL="68580" marR="68580" marT="34290" marB="34290" anchor="ctr"/>
                </a:tc>
                <a:tc>
                  <a:txBody>
                    <a:bodyPr/>
                    <a:lstStyle/>
                    <a:p>
                      <a:pPr algn="ctr"/>
                      <a:endParaRPr lang="en-US" sz="600" dirty="0"/>
                    </a:p>
                  </a:txBody>
                  <a:tcPr marL="68580" marR="68580" marT="34290" marB="34290" anchor="ctr"/>
                </a:tc>
                <a:tc>
                  <a:txBody>
                    <a:bodyPr/>
                    <a:lstStyle/>
                    <a:p>
                      <a:pPr algn="ctr"/>
                      <a:endParaRPr lang="en-US" sz="600" dirty="0"/>
                    </a:p>
                  </a:txBody>
                  <a:tcPr marL="68580" marR="68580" marT="34290" marB="34290" anchor="ctr"/>
                </a:tc>
                <a:tc>
                  <a:txBody>
                    <a:bodyPr/>
                    <a:lstStyle/>
                    <a:p>
                      <a:pPr algn="ctr"/>
                      <a:endParaRPr lang="en-US" sz="600" dirty="0"/>
                    </a:p>
                  </a:txBody>
                  <a:tcPr marL="68580" marR="68580" marT="34290" marB="34290" anchor="ctr"/>
                </a:tc>
                <a:tc>
                  <a:txBody>
                    <a:bodyPr/>
                    <a:lstStyle/>
                    <a:p>
                      <a:pPr algn="ctr"/>
                      <a:endParaRPr lang="en-US" sz="600" dirty="0"/>
                    </a:p>
                  </a:txBody>
                  <a:tcPr marL="68580" marR="68580" marT="34290" marB="34290" anchor="ctr"/>
                </a:tc>
                <a:tc>
                  <a:txBody>
                    <a:bodyPr/>
                    <a:lstStyle/>
                    <a:p>
                      <a:pPr algn="ctr"/>
                      <a:endParaRPr lang="en-US" sz="600" dirty="0"/>
                    </a:p>
                  </a:txBody>
                  <a:tcPr marL="68580" marR="68580" marT="34290" marB="34290" anchor="ctr"/>
                </a:tc>
                <a:tc>
                  <a:txBody>
                    <a:bodyPr/>
                    <a:lstStyle/>
                    <a:p>
                      <a:pPr algn="ctr"/>
                      <a:endParaRPr lang="en-US" sz="600" dirty="0"/>
                    </a:p>
                  </a:txBody>
                  <a:tcPr marL="68580" marR="68580" marT="34290" marB="34290" anchor="ctr"/>
                </a:tc>
                <a:tc>
                  <a:txBody>
                    <a:bodyPr/>
                    <a:lstStyle/>
                    <a:p>
                      <a:pPr algn="ctr"/>
                      <a:endParaRPr lang="en-US" sz="600" dirty="0"/>
                    </a:p>
                  </a:txBody>
                  <a:tcPr marL="68580" marR="68580" marT="34290" marB="34290" anchor="ctr"/>
                </a:tc>
                <a:tc>
                  <a:txBody>
                    <a:bodyPr/>
                    <a:lstStyle/>
                    <a:p>
                      <a:pPr algn="ctr"/>
                      <a:endParaRPr lang="en-US" sz="600" dirty="0"/>
                    </a:p>
                  </a:txBody>
                  <a:tcPr marL="68580" marR="68580" marT="34290" marB="34290" anchor="ctr"/>
                </a:tc>
                <a:tc>
                  <a:txBody>
                    <a:bodyPr/>
                    <a:lstStyle/>
                    <a:p>
                      <a:pPr algn="ctr"/>
                      <a:endParaRPr lang="en-US" sz="600" dirty="0"/>
                    </a:p>
                  </a:txBody>
                  <a:tcPr marL="68580" marR="68580" marT="34290" marB="34290" anchor="ctr"/>
                </a:tc>
                <a:tc>
                  <a:txBody>
                    <a:bodyPr/>
                    <a:lstStyle/>
                    <a:p>
                      <a:pPr algn="ctr"/>
                      <a:endParaRPr lang="en-US" sz="600" dirty="0"/>
                    </a:p>
                  </a:txBody>
                  <a:tcPr marL="68580" marR="68580" marT="34290" marB="34290" anchor="ctr"/>
                </a:tc>
                <a:tc>
                  <a:txBody>
                    <a:bodyPr/>
                    <a:lstStyle/>
                    <a:p>
                      <a:pPr algn="ctr"/>
                      <a:endParaRPr lang="en-US" sz="600" dirty="0"/>
                    </a:p>
                  </a:txBody>
                  <a:tcPr marL="68580" marR="68580" marT="34290" marB="34290" anchor="ctr"/>
                </a:tc>
                <a:tc>
                  <a:txBody>
                    <a:bodyPr/>
                    <a:lstStyle/>
                    <a:p>
                      <a:pPr algn="ctr"/>
                      <a:endParaRPr lang="en-US" sz="600" dirty="0"/>
                    </a:p>
                  </a:txBody>
                  <a:tcPr marL="68580" marR="68580" marT="34290" marB="34290" anchor="ctr"/>
                </a:tc>
                <a:tc>
                  <a:txBody>
                    <a:bodyPr/>
                    <a:lstStyle/>
                    <a:p>
                      <a:pPr algn="ctr"/>
                      <a:endParaRPr lang="en-US" sz="600" dirty="0"/>
                    </a:p>
                  </a:txBody>
                  <a:tcPr marL="68580" marR="68580" marT="34290" marB="34290" anchor="ctr"/>
                </a:tc>
                <a:tc>
                  <a:txBody>
                    <a:bodyPr/>
                    <a:lstStyle/>
                    <a:p>
                      <a:pPr algn="ctr"/>
                      <a:endParaRPr lang="en-US" sz="600" dirty="0"/>
                    </a:p>
                  </a:txBody>
                  <a:tcPr marL="68580" marR="68580" marT="34290" marB="34290" anchor="ctr"/>
                </a:tc>
                <a:tc>
                  <a:txBody>
                    <a:bodyPr/>
                    <a:lstStyle/>
                    <a:p>
                      <a:pPr algn="ctr"/>
                      <a:endParaRPr lang="en-US" sz="600" dirty="0"/>
                    </a:p>
                  </a:txBody>
                  <a:tcPr marL="68580" marR="68580" marT="34290" marB="34290" anchor="ctr"/>
                </a:tc>
                <a:tc>
                  <a:txBody>
                    <a:bodyPr/>
                    <a:lstStyle/>
                    <a:p>
                      <a:pPr algn="ctr"/>
                      <a:endParaRPr lang="en-US" sz="600" dirty="0"/>
                    </a:p>
                  </a:txBody>
                  <a:tcPr marL="68580" marR="68580" marT="34290" marB="34290" anchor="ctr"/>
                </a:tc>
                <a:tc>
                  <a:txBody>
                    <a:bodyPr/>
                    <a:lstStyle/>
                    <a:p>
                      <a:pPr algn="ctr"/>
                      <a:endParaRPr lang="en-US" sz="600" dirty="0"/>
                    </a:p>
                  </a:txBody>
                  <a:tcPr marL="68580" marR="68580" marT="34290" marB="34290" anchor="ctr"/>
                </a:tc>
                <a:tc>
                  <a:txBody>
                    <a:bodyPr/>
                    <a:lstStyle/>
                    <a:p>
                      <a:pPr algn="ctr"/>
                      <a:endParaRPr lang="en-US" sz="600" dirty="0"/>
                    </a:p>
                  </a:txBody>
                  <a:tcPr marL="68580" marR="68580" marT="34290" marB="34290" anchor="ctr"/>
                </a:tc>
              </a:tr>
              <a:tr h="203392">
                <a:tc>
                  <a:txBody>
                    <a:bodyPr/>
                    <a:lstStyle/>
                    <a:p>
                      <a:pPr algn="ctr"/>
                      <a:r>
                        <a:rPr lang="en-US" sz="700" dirty="0" smtClean="0">
                          <a:solidFill>
                            <a:schemeClr val="bg2"/>
                          </a:solidFill>
                        </a:rPr>
                        <a:t>February</a:t>
                      </a:r>
                      <a:endParaRPr lang="en-US" sz="700" dirty="0">
                        <a:solidFill>
                          <a:schemeClr val="bg2"/>
                        </a:solidFill>
                      </a:endParaRPr>
                    </a:p>
                  </a:txBody>
                  <a:tcPr marL="68580" marR="68580" marT="34290" marB="34290" anchor="ctr">
                    <a:solidFill>
                      <a:schemeClr val="accent2"/>
                    </a:solidFill>
                  </a:tcPr>
                </a:tc>
                <a:tc>
                  <a:txBody>
                    <a:bodyPr/>
                    <a:lstStyle/>
                    <a:p>
                      <a:pPr algn="ctr"/>
                      <a:endParaRPr lang="en-US" sz="600" dirty="0"/>
                    </a:p>
                  </a:txBody>
                  <a:tcPr marL="68580" marR="68580" marT="34290" marB="34290" anchor="ctr"/>
                </a:tc>
                <a:tc>
                  <a:txBody>
                    <a:bodyPr/>
                    <a:lstStyle/>
                    <a:p>
                      <a:pPr algn="ctr"/>
                      <a:endParaRPr lang="en-US" sz="600" dirty="0"/>
                    </a:p>
                  </a:txBody>
                  <a:tcPr marL="68580" marR="68580" marT="34290" marB="34290" anchor="ctr"/>
                </a:tc>
                <a:tc>
                  <a:txBody>
                    <a:bodyPr/>
                    <a:lstStyle/>
                    <a:p>
                      <a:pPr algn="ctr"/>
                      <a:endParaRPr lang="en-US" sz="600" dirty="0"/>
                    </a:p>
                  </a:txBody>
                  <a:tcPr marL="68580" marR="68580" marT="34290" marB="34290" anchor="ctr"/>
                </a:tc>
                <a:tc>
                  <a:txBody>
                    <a:bodyPr/>
                    <a:lstStyle/>
                    <a:p>
                      <a:pPr algn="ctr"/>
                      <a:endParaRPr lang="en-US" sz="600" dirty="0"/>
                    </a:p>
                  </a:txBody>
                  <a:tcPr marL="68580" marR="68580" marT="34290" marB="34290" anchor="ctr"/>
                </a:tc>
                <a:tc>
                  <a:txBody>
                    <a:bodyPr/>
                    <a:lstStyle/>
                    <a:p>
                      <a:pPr algn="ctr"/>
                      <a:endParaRPr lang="en-US" sz="600" dirty="0"/>
                    </a:p>
                  </a:txBody>
                  <a:tcPr marL="68580" marR="68580" marT="34290" marB="34290" anchor="ctr"/>
                </a:tc>
                <a:tc>
                  <a:txBody>
                    <a:bodyPr/>
                    <a:lstStyle/>
                    <a:p>
                      <a:pPr algn="ctr"/>
                      <a:endParaRPr lang="en-US" sz="600" dirty="0"/>
                    </a:p>
                  </a:txBody>
                  <a:tcPr marL="68580" marR="68580" marT="34290" marB="34290" anchor="ctr"/>
                </a:tc>
                <a:tc>
                  <a:txBody>
                    <a:bodyPr/>
                    <a:lstStyle/>
                    <a:p>
                      <a:pPr algn="ctr"/>
                      <a:endParaRPr lang="en-US" sz="600" dirty="0"/>
                    </a:p>
                  </a:txBody>
                  <a:tcPr marL="68580" marR="68580" marT="34290" marB="34290" anchor="ctr"/>
                </a:tc>
                <a:tc>
                  <a:txBody>
                    <a:bodyPr/>
                    <a:lstStyle/>
                    <a:p>
                      <a:pPr algn="ctr"/>
                      <a:endParaRPr lang="en-US" sz="600" dirty="0"/>
                    </a:p>
                  </a:txBody>
                  <a:tcPr marL="68580" marR="68580" marT="34290" marB="34290" anchor="ctr"/>
                </a:tc>
                <a:tc>
                  <a:txBody>
                    <a:bodyPr/>
                    <a:lstStyle/>
                    <a:p>
                      <a:pPr algn="ctr"/>
                      <a:endParaRPr lang="en-US" sz="600" dirty="0"/>
                    </a:p>
                  </a:txBody>
                  <a:tcPr marL="68580" marR="68580" marT="34290" marB="34290" anchor="ctr"/>
                </a:tc>
                <a:tc>
                  <a:txBody>
                    <a:bodyPr/>
                    <a:lstStyle/>
                    <a:p>
                      <a:pPr algn="ctr"/>
                      <a:endParaRPr lang="en-US" sz="600" dirty="0"/>
                    </a:p>
                  </a:txBody>
                  <a:tcPr marL="68580" marR="68580" marT="34290" marB="34290" anchor="ctr"/>
                </a:tc>
                <a:tc>
                  <a:txBody>
                    <a:bodyPr/>
                    <a:lstStyle/>
                    <a:p>
                      <a:pPr algn="ctr"/>
                      <a:endParaRPr lang="en-US" sz="600" dirty="0"/>
                    </a:p>
                  </a:txBody>
                  <a:tcPr marL="68580" marR="68580" marT="34290" marB="34290" anchor="ctr"/>
                </a:tc>
                <a:tc>
                  <a:txBody>
                    <a:bodyPr/>
                    <a:lstStyle/>
                    <a:p>
                      <a:pPr algn="ctr"/>
                      <a:endParaRPr lang="en-US" sz="600" dirty="0"/>
                    </a:p>
                  </a:txBody>
                  <a:tcPr marL="68580" marR="68580" marT="34290" marB="34290" anchor="ctr"/>
                </a:tc>
                <a:tc>
                  <a:txBody>
                    <a:bodyPr/>
                    <a:lstStyle/>
                    <a:p>
                      <a:pPr algn="ctr"/>
                      <a:endParaRPr lang="en-US" sz="600" dirty="0"/>
                    </a:p>
                  </a:txBody>
                  <a:tcPr marL="68580" marR="68580" marT="34290" marB="34290" anchor="ctr"/>
                </a:tc>
                <a:tc>
                  <a:txBody>
                    <a:bodyPr/>
                    <a:lstStyle/>
                    <a:p>
                      <a:pPr algn="ctr"/>
                      <a:endParaRPr lang="en-US" sz="600" dirty="0"/>
                    </a:p>
                  </a:txBody>
                  <a:tcPr marL="68580" marR="68580" marT="34290" marB="34290" anchor="ctr"/>
                </a:tc>
                <a:tc>
                  <a:txBody>
                    <a:bodyPr/>
                    <a:lstStyle/>
                    <a:p>
                      <a:pPr algn="ctr"/>
                      <a:endParaRPr lang="en-US" sz="600" dirty="0"/>
                    </a:p>
                  </a:txBody>
                  <a:tcPr marL="68580" marR="68580" marT="34290" marB="34290" anchor="ctr"/>
                </a:tc>
                <a:tc>
                  <a:txBody>
                    <a:bodyPr/>
                    <a:lstStyle/>
                    <a:p>
                      <a:pPr algn="ctr"/>
                      <a:endParaRPr lang="en-US" sz="600" dirty="0"/>
                    </a:p>
                  </a:txBody>
                  <a:tcPr marL="68580" marR="68580" marT="34290" marB="34290" anchor="ctr"/>
                </a:tc>
                <a:tc>
                  <a:txBody>
                    <a:bodyPr/>
                    <a:lstStyle/>
                    <a:p>
                      <a:pPr algn="ctr"/>
                      <a:endParaRPr lang="en-US" sz="600" dirty="0"/>
                    </a:p>
                  </a:txBody>
                  <a:tcPr marL="68580" marR="68580" marT="34290" marB="34290" anchor="ctr"/>
                </a:tc>
                <a:tc>
                  <a:txBody>
                    <a:bodyPr/>
                    <a:lstStyle/>
                    <a:p>
                      <a:pPr algn="ctr"/>
                      <a:endParaRPr lang="en-US" sz="600" dirty="0"/>
                    </a:p>
                  </a:txBody>
                  <a:tcPr marL="68580" marR="68580" marT="34290" marB="34290" anchor="ctr"/>
                </a:tc>
                <a:tc>
                  <a:txBody>
                    <a:bodyPr/>
                    <a:lstStyle/>
                    <a:p>
                      <a:pPr algn="ctr"/>
                      <a:endParaRPr lang="en-US" sz="600" dirty="0"/>
                    </a:p>
                  </a:txBody>
                  <a:tcPr marL="68580" marR="68580" marT="34290" marB="34290" anchor="ctr"/>
                </a:tc>
                <a:tc>
                  <a:txBody>
                    <a:bodyPr/>
                    <a:lstStyle/>
                    <a:p>
                      <a:pPr algn="ctr"/>
                      <a:endParaRPr lang="en-US" sz="600" dirty="0"/>
                    </a:p>
                  </a:txBody>
                  <a:tcPr marL="68580" marR="68580" marT="34290" marB="34290" anchor="ctr"/>
                </a:tc>
                <a:tc>
                  <a:txBody>
                    <a:bodyPr/>
                    <a:lstStyle/>
                    <a:p>
                      <a:pPr algn="ctr"/>
                      <a:endParaRPr lang="en-US" sz="600" dirty="0"/>
                    </a:p>
                  </a:txBody>
                  <a:tcPr marL="68580" marR="68580" marT="34290" marB="34290" anchor="ctr"/>
                </a:tc>
                <a:tc>
                  <a:txBody>
                    <a:bodyPr/>
                    <a:lstStyle/>
                    <a:p>
                      <a:pPr algn="ctr"/>
                      <a:endParaRPr lang="en-US" sz="600" dirty="0"/>
                    </a:p>
                  </a:txBody>
                  <a:tcPr marL="68580" marR="68580" marT="34290" marB="34290" anchor="ctr"/>
                </a:tc>
                <a:tc>
                  <a:txBody>
                    <a:bodyPr/>
                    <a:lstStyle/>
                    <a:p>
                      <a:pPr algn="ctr"/>
                      <a:endParaRPr lang="en-US" sz="600" dirty="0"/>
                    </a:p>
                  </a:txBody>
                  <a:tcPr marL="68580" marR="68580" marT="34290" marB="34290" anchor="ctr"/>
                </a:tc>
                <a:tc>
                  <a:txBody>
                    <a:bodyPr/>
                    <a:lstStyle/>
                    <a:p>
                      <a:pPr algn="ctr"/>
                      <a:endParaRPr lang="en-US" sz="600" dirty="0"/>
                    </a:p>
                  </a:txBody>
                  <a:tcPr marL="68580" marR="68580" marT="34290" marB="34290" anchor="ctr"/>
                </a:tc>
                <a:tc>
                  <a:txBody>
                    <a:bodyPr/>
                    <a:lstStyle/>
                    <a:p>
                      <a:pPr algn="ctr"/>
                      <a:endParaRPr lang="en-US" sz="600" dirty="0"/>
                    </a:p>
                  </a:txBody>
                  <a:tcPr marL="68580" marR="68580" marT="34290" marB="34290" anchor="ctr"/>
                </a:tc>
                <a:tc>
                  <a:txBody>
                    <a:bodyPr/>
                    <a:lstStyle/>
                    <a:p>
                      <a:pPr algn="ctr"/>
                      <a:endParaRPr lang="en-US" sz="600" dirty="0"/>
                    </a:p>
                  </a:txBody>
                  <a:tcPr marL="68580" marR="68580" marT="34290" marB="34290" anchor="ctr"/>
                </a:tc>
                <a:tc>
                  <a:txBody>
                    <a:bodyPr/>
                    <a:lstStyle/>
                    <a:p>
                      <a:pPr algn="ctr"/>
                      <a:endParaRPr lang="en-US" sz="600" dirty="0"/>
                    </a:p>
                  </a:txBody>
                  <a:tcPr marL="68580" marR="68580" marT="34290" marB="34290" anchor="ctr"/>
                </a:tc>
                <a:tc>
                  <a:txBody>
                    <a:bodyPr/>
                    <a:lstStyle/>
                    <a:p>
                      <a:pPr algn="ctr"/>
                      <a:endParaRPr lang="en-US" sz="600" dirty="0"/>
                    </a:p>
                  </a:txBody>
                  <a:tcPr marL="68580" marR="68580" marT="34290" marB="34290" anchor="ctr"/>
                </a:tc>
                <a:tc>
                  <a:txBody>
                    <a:bodyPr/>
                    <a:lstStyle/>
                    <a:p>
                      <a:pPr algn="ctr"/>
                      <a:endParaRPr lang="en-US" sz="600" dirty="0"/>
                    </a:p>
                  </a:txBody>
                  <a:tcPr marL="68580" marR="68580" marT="34290" marB="34290" anchor="ctr"/>
                </a:tc>
                <a:tc>
                  <a:txBody>
                    <a:bodyPr/>
                    <a:lstStyle/>
                    <a:p>
                      <a:pPr algn="ctr"/>
                      <a:endParaRPr lang="en-US" sz="600" dirty="0"/>
                    </a:p>
                  </a:txBody>
                  <a:tcPr marL="68580" marR="68580" marT="34290" marB="34290" anchor="ctr"/>
                </a:tc>
                <a:tc>
                  <a:txBody>
                    <a:bodyPr/>
                    <a:lstStyle/>
                    <a:p>
                      <a:pPr algn="ctr"/>
                      <a:endParaRPr lang="en-US" sz="600" dirty="0"/>
                    </a:p>
                  </a:txBody>
                  <a:tcPr marL="68580" marR="68580" marT="34290" marB="34290" anchor="ctr"/>
                </a:tc>
              </a:tr>
              <a:tr h="203392">
                <a:tc>
                  <a:txBody>
                    <a:bodyPr/>
                    <a:lstStyle/>
                    <a:p>
                      <a:pPr algn="ctr"/>
                      <a:r>
                        <a:rPr lang="en-US" sz="700" dirty="0" smtClean="0">
                          <a:solidFill>
                            <a:schemeClr val="bg2"/>
                          </a:solidFill>
                        </a:rPr>
                        <a:t>March</a:t>
                      </a:r>
                      <a:endParaRPr lang="en-US" sz="700" dirty="0">
                        <a:solidFill>
                          <a:schemeClr val="bg2"/>
                        </a:solidFill>
                      </a:endParaRPr>
                    </a:p>
                  </a:txBody>
                  <a:tcPr marL="68580" marR="68580" marT="34290" marB="34290" anchor="ctr">
                    <a:solidFill>
                      <a:schemeClr val="accent2"/>
                    </a:solidFill>
                  </a:tcPr>
                </a:tc>
                <a:tc>
                  <a:txBody>
                    <a:bodyPr/>
                    <a:lstStyle/>
                    <a:p>
                      <a:pPr algn="ctr"/>
                      <a:endParaRPr lang="en-US" sz="600" dirty="0"/>
                    </a:p>
                  </a:txBody>
                  <a:tcPr marL="68580" marR="68580" marT="34290" marB="34290" anchor="ctr"/>
                </a:tc>
                <a:tc>
                  <a:txBody>
                    <a:bodyPr/>
                    <a:lstStyle/>
                    <a:p>
                      <a:pPr algn="ctr"/>
                      <a:endParaRPr lang="en-US" sz="600"/>
                    </a:p>
                  </a:txBody>
                  <a:tcPr marL="68580" marR="68580" marT="34290" marB="34290" anchor="ctr"/>
                </a:tc>
                <a:tc>
                  <a:txBody>
                    <a:bodyPr/>
                    <a:lstStyle/>
                    <a:p>
                      <a:pPr algn="ctr"/>
                      <a:endParaRPr lang="en-US" sz="600"/>
                    </a:p>
                  </a:txBody>
                  <a:tcPr marL="68580" marR="68580" marT="34290" marB="34290" anchor="ctr"/>
                </a:tc>
                <a:tc>
                  <a:txBody>
                    <a:bodyPr/>
                    <a:lstStyle/>
                    <a:p>
                      <a:pPr algn="ctr"/>
                      <a:endParaRPr lang="en-US" sz="600" dirty="0"/>
                    </a:p>
                  </a:txBody>
                  <a:tcPr marL="68580" marR="68580" marT="34290" marB="34290" anchor="ctr"/>
                </a:tc>
                <a:tc>
                  <a:txBody>
                    <a:bodyPr/>
                    <a:lstStyle/>
                    <a:p>
                      <a:pPr algn="ctr"/>
                      <a:endParaRPr lang="en-US" sz="600" dirty="0"/>
                    </a:p>
                  </a:txBody>
                  <a:tcPr marL="68580" marR="68580" marT="34290" marB="34290" anchor="ctr"/>
                </a:tc>
                <a:tc>
                  <a:txBody>
                    <a:bodyPr/>
                    <a:lstStyle/>
                    <a:p>
                      <a:pPr algn="ctr"/>
                      <a:endParaRPr lang="en-US" sz="600" dirty="0"/>
                    </a:p>
                  </a:txBody>
                  <a:tcPr marL="68580" marR="68580" marT="34290" marB="34290" anchor="ctr"/>
                </a:tc>
                <a:tc>
                  <a:txBody>
                    <a:bodyPr/>
                    <a:lstStyle/>
                    <a:p>
                      <a:pPr algn="ctr"/>
                      <a:endParaRPr lang="en-US" sz="600" dirty="0"/>
                    </a:p>
                  </a:txBody>
                  <a:tcPr marL="68580" marR="68580" marT="34290" marB="34290" anchor="ctr"/>
                </a:tc>
                <a:tc>
                  <a:txBody>
                    <a:bodyPr/>
                    <a:lstStyle/>
                    <a:p>
                      <a:pPr algn="ctr"/>
                      <a:endParaRPr lang="en-US" sz="600" dirty="0"/>
                    </a:p>
                  </a:txBody>
                  <a:tcPr marL="68580" marR="68580" marT="34290" marB="34290" anchor="ctr"/>
                </a:tc>
                <a:tc>
                  <a:txBody>
                    <a:bodyPr/>
                    <a:lstStyle/>
                    <a:p>
                      <a:pPr algn="ctr"/>
                      <a:endParaRPr lang="en-US" sz="600" dirty="0"/>
                    </a:p>
                  </a:txBody>
                  <a:tcPr marL="68580" marR="68580" marT="34290" marB="34290" anchor="ctr"/>
                </a:tc>
                <a:tc>
                  <a:txBody>
                    <a:bodyPr/>
                    <a:lstStyle/>
                    <a:p>
                      <a:pPr algn="ctr"/>
                      <a:endParaRPr lang="en-US" sz="600" dirty="0"/>
                    </a:p>
                  </a:txBody>
                  <a:tcPr marL="68580" marR="68580" marT="34290" marB="34290" anchor="ctr"/>
                </a:tc>
                <a:tc>
                  <a:txBody>
                    <a:bodyPr/>
                    <a:lstStyle/>
                    <a:p>
                      <a:pPr algn="ctr"/>
                      <a:endParaRPr lang="en-US" sz="600" dirty="0"/>
                    </a:p>
                  </a:txBody>
                  <a:tcPr marL="68580" marR="68580" marT="34290" marB="34290" anchor="ctr"/>
                </a:tc>
                <a:tc>
                  <a:txBody>
                    <a:bodyPr/>
                    <a:lstStyle/>
                    <a:p>
                      <a:pPr algn="ctr"/>
                      <a:endParaRPr lang="en-US" sz="600" dirty="0"/>
                    </a:p>
                  </a:txBody>
                  <a:tcPr marL="68580" marR="68580" marT="34290" marB="34290" anchor="ctr"/>
                </a:tc>
                <a:tc>
                  <a:txBody>
                    <a:bodyPr/>
                    <a:lstStyle/>
                    <a:p>
                      <a:pPr algn="ctr"/>
                      <a:endParaRPr lang="en-US" sz="600" dirty="0"/>
                    </a:p>
                  </a:txBody>
                  <a:tcPr marL="68580" marR="68580" marT="34290" marB="34290" anchor="ctr"/>
                </a:tc>
                <a:tc>
                  <a:txBody>
                    <a:bodyPr/>
                    <a:lstStyle/>
                    <a:p>
                      <a:pPr algn="ctr"/>
                      <a:endParaRPr lang="en-US" sz="600" dirty="0"/>
                    </a:p>
                  </a:txBody>
                  <a:tcPr marL="68580" marR="68580" marT="34290" marB="34290" anchor="ctr"/>
                </a:tc>
                <a:tc>
                  <a:txBody>
                    <a:bodyPr/>
                    <a:lstStyle/>
                    <a:p>
                      <a:pPr algn="ctr"/>
                      <a:endParaRPr lang="en-US" sz="600" dirty="0"/>
                    </a:p>
                  </a:txBody>
                  <a:tcPr marL="68580" marR="68580" marT="34290" marB="34290" anchor="ctr"/>
                </a:tc>
                <a:tc>
                  <a:txBody>
                    <a:bodyPr/>
                    <a:lstStyle/>
                    <a:p>
                      <a:pPr algn="ctr"/>
                      <a:endParaRPr lang="en-US" sz="600"/>
                    </a:p>
                  </a:txBody>
                  <a:tcPr marL="68580" marR="68580" marT="34290" marB="34290" anchor="ctr"/>
                </a:tc>
                <a:tc>
                  <a:txBody>
                    <a:bodyPr/>
                    <a:lstStyle/>
                    <a:p>
                      <a:pPr algn="ctr"/>
                      <a:endParaRPr lang="en-US" sz="600"/>
                    </a:p>
                  </a:txBody>
                  <a:tcPr marL="68580" marR="68580" marT="34290" marB="34290" anchor="ctr"/>
                </a:tc>
                <a:tc>
                  <a:txBody>
                    <a:bodyPr/>
                    <a:lstStyle/>
                    <a:p>
                      <a:pPr algn="ctr"/>
                      <a:endParaRPr lang="en-US" sz="600"/>
                    </a:p>
                  </a:txBody>
                  <a:tcPr marL="68580" marR="68580" marT="34290" marB="34290" anchor="ctr"/>
                </a:tc>
                <a:tc>
                  <a:txBody>
                    <a:bodyPr/>
                    <a:lstStyle/>
                    <a:p>
                      <a:pPr algn="ctr"/>
                      <a:endParaRPr lang="en-US" sz="600"/>
                    </a:p>
                  </a:txBody>
                  <a:tcPr marL="68580" marR="68580" marT="34290" marB="34290" anchor="ctr"/>
                </a:tc>
                <a:tc>
                  <a:txBody>
                    <a:bodyPr/>
                    <a:lstStyle/>
                    <a:p>
                      <a:pPr algn="ctr"/>
                      <a:endParaRPr lang="en-US" sz="600"/>
                    </a:p>
                  </a:txBody>
                  <a:tcPr marL="68580" marR="68580" marT="34290" marB="34290" anchor="ctr"/>
                </a:tc>
                <a:tc>
                  <a:txBody>
                    <a:bodyPr/>
                    <a:lstStyle/>
                    <a:p>
                      <a:pPr algn="ctr"/>
                      <a:endParaRPr lang="en-US" sz="600"/>
                    </a:p>
                  </a:txBody>
                  <a:tcPr marL="68580" marR="68580" marT="34290" marB="34290" anchor="ctr"/>
                </a:tc>
                <a:tc>
                  <a:txBody>
                    <a:bodyPr/>
                    <a:lstStyle/>
                    <a:p>
                      <a:pPr algn="ctr"/>
                      <a:endParaRPr lang="en-US" sz="600" dirty="0"/>
                    </a:p>
                  </a:txBody>
                  <a:tcPr marL="68580" marR="68580" marT="34290" marB="34290" anchor="ctr"/>
                </a:tc>
                <a:tc>
                  <a:txBody>
                    <a:bodyPr/>
                    <a:lstStyle/>
                    <a:p>
                      <a:pPr algn="ctr"/>
                      <a:endParaRPr lang="en-US" sz="600" dirty="0"/>
                    </a:p>
                  </a:txBody>
                  <a:tcPr marL="68580" marR="68580" marT="34290" marB="34290" anchor="ctr"/>
                </a:tc>
                <a:tc>
                  <a:txBody>
                    <a:bodyPr/>
                    <a:lstStyle/>
                    <a:p>
                      <a:pPr algn="ctr"/>
                      <a:endParaRPr lang="en-US" sz="600" dirty="0"/>
                    </a:p>
                  </a:txBody>
                  <a:tcPr marL="68580" marR="68580" marT="34290" marB="34290" anchor="ctr"/>
                </a:tc>
                <a:tc>
                  <a:txBody>
                    <a:bodyPr/>
                    <a:lstStyle/>
                    <a:p>
                      <a:pPr algn="ctr"/>
                      <a:endParaRPr lang="en-US" sz="600" dirty="0"/>
                    </a:p>
                  </a:txBody>
                  <a:tcPr marL="68580" marR="68580" marT="34290" marB="34290" anchor="ctr"/>
                </a:tc>
                <a:tc>
                  <a:txBody>
                    <a:bodyPr/>
                    <a:lstStyle/>
                    <a:p>
                      <a:pPr algn="ctr"/>
                      <a:endParaRPr lang="en-US" sz="600" dirty="0"/>
                    </a:p>
                  </a:txBody>
                  <a:tcPr marL="68580" marR="68580" marT="34290" marB="34290" anchor="ctr"/>
                </a:tc>
                <a:tc>
                  <a:txBody>
                    <a:bodyPr/>
                    <a:lstStyle/>
                    <a:p>
                      <a:pPr algn="ctr"/>
                      <a:endParaRPr lang="en-US" sz="600" dirty="0"/>
                    </a:p>
                  </a:txBody>
                  <a:tcPr marL="68580" marR="68580" marT="34290" marB="34290" anchor="ctr"/>
                </a:tc>
                <a:tc>
                  <a:txBody>
                    <a:bodyPr/>
                    <a:lstStyle/>
                    <a:p>
                      <a:pPr algn="ctr"/>
                      <a:endParaRPr lang="en-US" sz="600" dirty="0"/>
                    </a:p>
                  </a:txBody>
                  <a:tcPr marL="68580" marR="68580" marT="34290" marB="34290" anchor="ctr"/>
                </a:tc>
                <a:tc>
                  <a:txBody>
                    <a:bodyPr/>
                    <a:lstStyle/>
                    <a:p>
                      <a:pPr algn="ctr"/>
                      <a:endParaRPr lang="en-US" sz="600" dirty="0"/>
                    </a:p>
                  </a:txBody>
                  <a:tcPr marL="68580" marR="68580" marT="34290" marB="34290" anchor="ctr"/>
                </a:tc>
                <a:tc>
                  <a:txBody>
                    <a:bodyPr/>
                    <a:lstStyle/>
                    <a:p>
                      <a:pPr algn="ctr"/>
                      <a:endParaRPr lang="en-US" sz="600" dirty="0"/>
                    </a:p>
                  </a:txBody>
                  <a:tcPr marL="68580" marR="68580" marT="34290" marB="34290" anchor="ctr"/>
                </a:tc>
                <a:tc>
                  <a:txBody>
                    <a:bodyPr/>
                    <a:lstStyle/>
                    <a:p>
                      <a:pPr algn="ctr"/>
                      <a:endParaRPr lang="en-US" sz="600" dirty="0"/>
                    </a:p>
                  </a:txBody>
                  <a:tcPr marL="68580" marR="68580" marT="34290" marB="34290" anchor="ctr"/>
                </a:tc>
              </a:tr>
              <a:tr h="203392">
                <a:tc>
                  <a:txBody>
                    <a:bodyPr/>
                    <a:lstStyle/>
                    <a:p>
                      <a:pPr algn="ctr"/>
                      <a:r>
                        <a:rPr lang="en-US" sz="700" dirty="0" smtClean="0">
                          <a:solidFill>
                            <a:schemeClr val="bg2"/>
                          </a:solidFill>
                        </a:rPr>
                        <a:t>April</a:t>
                      </a:r>
                      <a:endParaRPr lang="en-US" sz="700" dirty="0">
                        <a:solidFill>
                          <a:schemeClr val="bg2"/>
                        </a:solidFill>
                      </a:endParaRPr>
                    </a:p>
                  </a:txBody>
                  <a:tcPr marL="68580" marR="68580" marT="34290" marB="34290" anchor="ctr">
                    <a:solidFill>
                      <a:schemeClr val="accent2"/>
                    </a:solidFill>
                  </a:tcPr>
                </a:tc>
                <a:tc>
                  <a:txBody>
                    <a:bodyPr/>
                    <a:lstStyle/>
                    <a:p>
                      <a:pPr algn="ctr"/>
                      <a:endParaRPr lang="en-US" sz="600" dirty="0"/>
                    </a:p>
                  </a:txBody>
                  <a:tcPr marL="68580" marR="68580" marT="34290" marB="34290" anchor="ctr"/>
                </a:tc>
                <a:tc>
                  <a:txBody>
                    <a:bodyPr/>
                    <a:lstStyle/>
                    <a:p>
                      <a:pPr algn="ctr"/>
                      <a:endParaRPr lang="en-US" sz="600" dirty="0"/>
                    </a:p>
                  </a:txBody>
                  <a:tcPr marL="68580" marR="68580" marT="34290" marB="34290" anchor="ctr"/>
                </a:tc>
                <a:tc>
                  <a:txBody>
                    <a:bodyPr/>
                    <a:lstStyle/>
                    <a:p>
                      <a:pPr algn="ctr"/>
                      <a:endParaRPr lang="en-US" sz="600" dirty="0"/>
                    </a:p>
                  </a:txBody>
                  <a:tcPr marL="68580" marR="68580" marT="34290" marB="34290" anchor="ctr"/>
                </a:tc>
                <a:tc>
                  <a:txBody>
                    <a:bodyPr/>
                    <a:lstStyle/>
                    <a:p>
                      <a:pPr algn="ctr"/>
                      <a:endParaRPr lang="en-US" sz="600"/>
                    </a:p>
                  </a:txBody>
                  <a:tcPr marL="68580" marR="68580" marT="34290" marB="34290" anchor="ctr"/>
                </a:tc>
                <a:tc>
                  <a:txBody>
                    <a:bodyPr/>
                    <a:lstStyle/>
                    <a:p>
                      <a:pPr algn="ctr"/>
                      <a:endParaRPr lang="en-US" sz="600"/>
                    </a:p>
                  </a:txBody>
                  <a:tcPr marL="68580" marR="68580" marT="34290" marB="34290" anchor="ctr"/>
                </a:tc>
                <a:tc>
                  <a:txBody>
                    <a:bodyPr/>
                    <a:lstStyle/>
                    <a:p>
                      <a:pPr algn="ctr"/>
                      <a:endParaRPr lang="en-US" sz="600"/>
                    </a:p>
                  </a:txBody>
                  <a:tcPr marL="68580" marR="68580" marT="34290" marB="34290" anchor="ctr"/>
                </a:tc>
                <a:tc>
                  <a:txBody>
                    <a:bodyPr/>
                    <a:lstStyle/>
                    <a:p>
                      <a:pPr algn="ctr"/>
                      <a:endParaRPr lang="en-US" sz="600" dirty="0"/>
                    </a:p>
                  </a:txBody>
                  <a:tcPr marL="68580" marR="68580" marT="34290" marB="34290" anchor="ctr"/>
                </a:tc>
                <a:tc>
                  <a:txBody>
                    <a:bodyPr/>
                    <a:lstStyle/>
                    <a:p>
                      <a:pPr algn="ctr"/>
                      <a:endParaRPr lang="en-US" sz="600" dirty="0"/>
                    </a:p>
                  </a:txBody>
                  <a:tcPr marL="68580" marR="68580" marT="34290" marB="34290" anchor="ctr"/>
                </a:tc>
                <a:tc>
                  <a:txBody>
                    <a:bodyPr/>
                    <a:lstStyle/>
                    <a:p>
                      <a:pPr algn="ctr"/>
                      <a:endParaRPr lang="en-US" sz="600" dirty="0"/>
                    </a:p>
                  </a:txBody>
                  <a:tcPr marL="68580" marR="68580" marT="34290" marB="34290" anchor="ctr"/>
                </a:tc>
                <a:tc>
                  <a:txBody>
                    <a:bodyPr/>
                    <a:lstStyle/>
                    <a:p>
                      <a:pPr algn="ctr"/>
                      <a:endParaRPr lang="en-US" sz="600" dirty="0"/>
                    </a:p>
                  </a:txBody>
                  <a:tcPr marL="68580" marR="68580" marT="34290" marB="34290" anchor="ctr"/>
                </a:tc>
                <a:tc>
                  <a:txBody>
                    <a:bodyPr/>
                    <a:lstStyle/>
                    <a:p>
                      <a:pPr algn="ctr"/>
                      <a:endParaRPr lang="en-US" sz="600" dirty="0"/>
                    </a:p>
                  </a:txBody>
                  <a:tcPr marL="68580" marR="68580" marT="34290" marB="34290" anchor="ctr"/>
                </a:tc>
                <a:tc>
                  <a:txBody>
                    <a:bodyPr/>
                    <a:lstStyle/>
                    <a:p>
                      <a:pPr algn="ctr"/>
                      <a:endParaRPr lang="en-US" sz="600" dirty="0"/>
                    </a:p>
                  </a:txBody>
                  <a:tcPr marL="68580" marR="68580" marT="34290" marB="34290" anchor="ctr"/>
                </a:tc>
                <a:tc>
                  <a:txBody>
                    <a:bodyPr/>
                    <a:lstStyle/>
                    <a:p>
                      <a:pPr algn="ctr"/>
                      <a:endParaRPr lang="en-US" sz="600" dirty="0"/>
                    </a:p>
                  </a:txBody>
                  <a:tcPr marL="68580" marR="68580" marT="34290" marB="34290" anchor="ctr"/>
                </a:tc>
                <a:tc>
                  <a:txBody>
                    <a:bodyPr/>
                    <a:lstStyle/>
                    <a:p>
                      <a:pPr algn="ctr"/>
                      <a:endParaRPr lang="en-US" sz="600" dirty="0"/>
                    </a:p>
                  </a:txBody>
                  <a:tcPr marL="68580" marR="68580" marT="34290" marB="34290" anchor="ctr"/>
                </a:tc>
                <a:tc>
                  <a:txBody>
                    <a:bodyPr/>
                    <a:lstStyle/>
                    <a:p>
                      <a:pPr algn="ctr"/>
                      <a:endParaRPr lang="en-US" sz="600" dirty="0"/>
                    </a:p>
                  </a:txBody>
                  <a:tcPr marL="68580" marR="68580" marT="34290" marB="34290" anchor="ctr"/>
                </a:tc>
                <a:tc>
                  <a:txBody>
                    <a:bodyPr/>
                    <a:lstStyle/>
                    <a:p>
                      <a:pPr algn="ctr"/>
                      <a:endParaRPr lang="en-US" sz="600" dirty="0"/>
                    </a:p>
                  </a:txBody>
                  <a:tcPr marL="68580" marR="68580" marT="34290" marB="34290" anchor="ctr"/>
                </a:tc>
                <a:tc>
                  <a:txBody>
                    <a:bodyPr/>
                    <a:lstStyle/>
                    <a:p>
                      <a:pPr algn="ctr"/>
                      <a:endParaRPr lang="en-US" sz="600" dirty="0"/>
                    </a:p>
                  </a:txBody>
                  <a:tcPr marL="68580" marR="68580" marT="34290" marB="34290" anchor="ctr"/>
                </a:tc>
                <a:tc>
                  <a:txBody>
                    <a:bodyPr/>
                    <a:lstStyle/>
                    <a:p>
                      <a:pPr algn="ctr"/>
                      <a:endParaRPr lang="en-US" sz="600"/>
                    </a:p>
                  </a:txBody>
                  <a:tcPr marL="68580" marR="68580" marT="34290" marB="34290" anchor="ctr"/>
                </a:tc>
                <a:tc>
                  <a:txBody>
                    <a:bodyPr/>
                    <a:lstStyle/>
                    <a:p>
                      <a:pPr algn="ctr"/>
                      <a:endParaRPr lang="en-US" sz="600"/>
                    </a:p>
                  </a:txBody>
                  <a:tcPr marL="68580" marR="68580" marT="34290" marB="34290" anchor="ctr"/>
                </a:tc>
                <a:tc>
                  <a:txBody>
                    <a:bodyPr/>
                    <a:lstStyle/>
                    <a:p>
                      <a:pPr algn="ctr"/>
                      <a:endParaRPr lang="en-US" sz="600"/>
                    </a:p>
                  </a:txBody>
                  <a:tcPr marL="68580" marR="68580" marT="34290" marB="34290" anchor="ctr"/>
                </a:tc>
                <a:tc>
                  <a:txBody>
                    <a:bodyPr/>
                    <a:lstStyle/>
                    <a:p>
                      <a:pPr algn="ctr"/>
                      <a:endParaRPr lang="en-US" sz="600"/>
                    </a:p>
                  </a:txBody>
                  <a:tcPr marL="68580" marR="68580" marT="34290" marB="34290" anchor="ctr"/>
                </a:tc>
                <a:tc>
                  <a:txBody>
                    <a:bodyPr/>
                    <a:lstStyle/>
                    <a:p>
                      <a:pPr algn="ctr"/>
                      <a:endParaRPr lang="en-US" sz="600" dirty="0"/>
                    </a:p>
                  </a:txBody>
                  <a:tcPr marL="68580" marR="68580" marT="34290" marB="34290" anchor="ctr"/>
                </a:tc>
                <a:tc>
                  <a:txBody>
                    <a:bodyPr/>
                    <a:lstStyle/>
                    <a:p>
                      <a:pPr algn="ctr"/>
                      <a:endParaRPr lang="en-US" sz="600" dirty="0"/>
                    </a:p>
                  </a:txBody>
                  <a:tcPr marL="68580" marR="68580" marT="34290" marB="34290" anchor="ctr"/>
                </a:tc>
                <a:tc>
                  <a:txBody>
                    <a:bodyPr/>
                    <a:lstStyle/>
                    <a:p>
                      <a:pPr algn="ctr"/>
                      <a:endParaRPr lang="en-US" sz="600" dirty="0"/>
                    </a:p>
                  </a:txBody>
                  <a:tcPr marL="68580" marR="68580" marT="34290" marB="34290" anchor="ctr"/>
                </a:tc>
                <a:tc>
                  <a:txBody>
                    <a:bodyPr/>
                    <a:lstStyle/>
                    <a:p>
                      <a:pPr algn="ctr"/>
                      <a:endParaRPr lang="en-US" sz="600" dirty="0"/>
                    </a:p>
                  </a:txBody>
                  <a:tcPr marL="68580" marR="68580" marT="34290" marB="34290" anchor="ctr"/>
                </a:tc>
                <a:tc>
                  <a:txBody>
                    <a:bodyPr/>
                    <a:lstStyle/>
                    <a:p>
                      <a:pPr algn="ctr"/>
                      <a:endParaRPr lang="en-US" sz="600" dirty="0"/>
                    </a:p>
                  </a:txBody>
                  <a:tcPr marL="68580" marR="68580" marT="34290" marB="34290" anchor="ctr"/>
                </a:tc>
                <a:tc>
                  <a:txBody>
                    <a:bodyPr/>
                    <a:lstStyle/>
                    <a:p>
                      <a:pPr algn="ctr"/>
                      <a:endParaRPr lang="en-US" sz="600" dirty="0"/>
                    </a:p>
                  </a:txBody>
                  <a:tcPr marL="68580" marR="68580" marT="34290" marB="34290" anchor="ctr"/>
                </a:tc>
                <a:tc>
                  <a:txBody>
                    <a:bodyPr/>
                    <a:lstStyle/>
                    <a:p>
                      <a:pPr algn="ctr"/>
                      <a:endParaRPr lang="en-US" sz="600" dirty="0"/>
                    </a:p>
                  </a:txBody>
                  <a:tcPr marL="68580" marR="68580" marT="34290" marB="34290" anchor="ctr"/>
                </a:tc>
                <a:tc>
                  <a:txBody>
                    <a:bodyPr/>
                    <a:lstStyle/>
                    <a:p>
                      <a:pPr algn="ctr"/>
                      <a:endParaRPr lang="en-US" sz="600" dirty="0"/>
                    </a:p>
                  </a:txBody>
                  <a:tcPr marL="68580" marR="68580" marT="34290" marB="34290" anchor="ctr"/>
                </a:tc>
                <a:tc>
                  <a:txBody>
                    <a:bodyPr/>
                    <a:lstStyle/>
                    <a:p>
                      <a:pPr algn="ctr"/>
                      <a:endParaRPr lang="en-US" sz="600" dirty="0"/>
                    </a:p>
                  </a:txBody>
                  <a:tcPr marL="68580" marR="68580" marT="34290" marB="34290" anchor="ctr"/>
                </a:tc>
                <a:tc>
                  <a:txBody>
                    <a:bodyPr/>
                    <a:lstStyle/>
                    <a:p>
                      <a:pPr algn="ctr"/>
                      <a:endParaRPr lang="en-US" sz="600" dirty="0"/>
                    </a:p>
                  </a:txBody>
                  <a:tcPr marL="68580" marR="68580" marT="34290" marB="34290" anchor="ctr"/>
                </a:tc>
              </a:tr>
              <a:tr h="203392">
                <a:tc>
                  <a:txBody>
                    <a:bodyPr/>
                    <a:lstStyle/>
                    <a:p>
                      <a:pPr algn="ctr"/>
                      <a:r>
                        <a:rPr lang="en-US" sz="700" dirty="0" smtClean="0">
                          <a:solidFill>
                            <a:schemeClr val="bg2"/>
                          </a:solidFill>
                        </a:rPr>
                        <a:t>May</a:t>
                      </a:r>
                      <a:endParaRPr lang="en-US" sz="700" dirty="0">
                        <a:solidFill>
                          <a:schemeClr val="bg2"/>
                        </a:solidFill>
                      </a:endParaRPr>
                    </a:p>
                  </a:txBody>
                  <a:tcPr marL="68580" marR="68580" marT="34290" marB="34290" anchor="ctr">
                    <a:solidFill>
                      <a:schemeClr val="accent2"/>
                    </a:solidFill>
                  </a:tcPr>
                </a:tc>
                <a:tc>
                  <a:txBody>
                    <a:bodyPr/>
                    <a:lstStyle/>
                    <a:p>
                      <a:pPr algn="ctr"/>
                      <a:endParaRPr lang="en-US" sz="600" dirty="0"/>
                    </a:p>
                  </a:txBody>
                  <a:tcPr marL="68580" marR="68580" marT="34290" marB="34290" anchor="ctr"/>
                </a:tc>
                <a:tc>
                  <a:txBody>
                    <a:bodyPr/>
                    <a:lstStyle/>
                    <a:p>
                      <a:pPr algn="ctr"/>
                      <a:endParaRPr lang="en-US" sz="600" dirty="0"/>
                    </a:p>
                  </a:txBody>
                  <a:tcPr marL="68580" marR="68580" marT="34290" marB="34290" anchor="ctr"/>
                </a:tc>
                <a:tc>
                  <a:txBody>
                    <a:bodyPr/>
                    <a:lstStyle/>
                    <a:p>
                      <a:pPr algn="ctr"/>
                      <a:endParaRPr lang="en-US" sz="600" dirty="0"/>
                    </a:p>
                  </a:txBody>
                  <a:tcPr marL="68580" marR="68580" marT="34290" marB="34290" anchor="ctr"/>
                </a:tc>
                <a:tc>
                  <a:txBody>
                    <a:bodyPr/>
                    <a:lstStyle/>
                    <a:p>
                      <a:pPr algn="ctr"/>
                      <a:endParaRPr lang="en-US" sz="600" dirty="0"/>
                    </a:p>
                  </a:txBody>
                  <a:tcPr marL="68580" marR="68580" marT="34290" marB="34290" anchor="ctr"/>
                </a:tc>
                <a:tc>
                  <a:txBody>
                    <a:bodyPr/>
                    <a:lstStyle/>
                    <a:p>
                      <a:pPr algn="ctr"/>
                      <a:endParaRPr lang="en-US" sz="600" dirty="0"/>
                    </a:p>
                  </a:txBody>
                  <a:tcPr marL="68580" marR="68580" marT="34290" marB="34290" anchor="ctr"/>
                </a:tc>
                <a:tc>
                  <a:txBody>
                    <a:bodyPr/>
                    <a:lstStyle/>
                    <a:p>
                      <a:pPr algn="ctr"/>
                      <a:endParaRPr lang="en-US" sz="600"/>
                    </a:p>
                  </a:txBody>
                  <a:tcPr marL="68580" marR="68580" marT="34290" marB="34290" anchor="ctr"/>
                </a:tc>
                <a:tc>
                  <a:txBody>
                    <a:bodyPr/>
                    <a:lstStyle/>
                    <a:p>
                      <a:pPr algn="ctr"/>
                      <a:endParaRPr lang="en-US" sz="600" dirty="0"/>
                    </a:p>
                  </a:txBody>
                  <a:tcPr marL="68580" marR="68580" marT="34290" marB="34290" anchor="ctr"/>
                </a:tc>
                <a:tc>
                  <a:txBody>
                    <a:bodyPr/>
                    <a:lstStyle/>
                    <a:p>
                      <a:pPr algn="ctr"/>
                      <a:endParaRPr lang="en-US" sz="600"/>
                    </a:p>
                  </a:txBody>
                  <a:tcPr marL="68580" marR="68580" marT="34290" marB="34290" anchor="ctr"/>
                </a:tc>
                <a:tc>
                  <a:txBody>
                    <a:bodyPr/>
                    <a:lstStyle/>
                    <a:p>
                      <a:pPr algn="ctr"/>
                      <a:endParaRPr lang="en-US" sz="600"/>
                    </a:p>
                  </a:txBody>
                  <a:tcPr marL="68580" marR="68580" marT="34290" marB="34290" anchor="ctr"/>
                </a:tc>
                <a:tc>
                  <a:txBody>
                    <a:bodyPr/>
                    <a:lstStyle/>
                    <a:p>
                      <a:pPr algn="ctr"/>
                      <a:endParaRPr lang="en-US" sz="600" dirty="0"/>
                    </a:p>
                  </a:txBody>
                  <a:tcPr marL="68580" marR="68580" marT="34290" marB="34290" anchor="ctr"/>
                </a:tc>
                <a:tc>
                  <a:txBody>
                    <a:bodyPr/>
                    <a:lstStyle/>
                    <a:p>
                      <a:pPr algn="ctr"/>
                      <a:endParaRPr lang="en-US" sz="600" dirty="0"/>
                    </a:p>
                  </a:txBody>
                  <a:tcPr marL="68580" marR="68580" marT="34290" marB="34290" anchor="ctr"/>
                </a:tc>
                <a:tc>
                  <a:txBody>
                    <a:bodyPr/>
                    <a:lstStyle/>
                    <a:p>
                      <a:pPr algn="ctr"/>
                      <a:endParaRPr lang="en-US" sz="600" dirty="0"/>
                    </a:p>
                  </a:txBody>
                  <a:tcPr marL="68580" marR="68580" marT="34290" marB="34290" anchor="ctr"/>
                </a:tc>
                <a:tc>
                  <a:txBody>
                    <a:bodyPr/>
                    <a:lstStyle/>
                    <a:p>
                      <a:pPr algn="ctr"/>
                      <a:endParaRPr lang="en-US" sz="600" dirty="0"/>
                    </a:p>
                  </a:txBody>
                  <a:tcPr marL="68580" marR="68580" marT="34290" marB="34290" anchor="ctr"/>
                </a:tc>
                <a:tc>
                  <a:txBody>
                    <a:bodyPr/>
                    <a:lstStyle/>
                    <a:p>
                      <a:pPr algn="ctr"/>
                      <a:endParaRPr lang="en-US" sz="600" dirty="0"/>
                    </a:p>
                  </a:txBody>
                  <a:tcPr marL="68580" marR="68580" marT="34290" marB="34290" anchor="ctr"/>
                </a:tc>
                <a:tc>
                  <a:txBody>
                    <a:bodyPr/>
                    <a:lstStyle/>
                    <a:p>
                      <a:pPr algn="ctr"/>
                      <a:endParaRPr lang="en-US" sz="600" dirty="0"/>
                    </a:p>
                  </a:txBody>
                  <a:tcPr marL="68580" marR="68580" marT="34290" marB="34290" anchor="ctr"/>
                </a:tc>
                <a:tc>
                  <a:txBody>
                    <a:bodyPr/>
                    <a:lstStyle/>
                    <a:p>
                      <a:pPr algn="ctr"/>
                      <a:endParaRPr lang="en-US" sz="600" dirty="0"/>
                    </a:p>
                  </a:txBody>
                  <a:tcPr marL="68580" marR="68580" marT="34290" marB="34290" anchor="ctr"/>
                </a:tc>
                <a:tc>
                  <a:txBody>
                    <a:bodyPr/>
                    <a:lstStyle/>
                    <a:p>
                      <a:pPr algn="ctr"/>
                      <a:endParaRPr lang="en-US" sz="600" dirty="0"/>
                    </a:p>
                  </a:txBody>
                  <a:tcPr marL="68580" marR="68580" marT="34290" marB="34290" anchor="ctr"/>
                </a:tc>
                <a:tc>
                  <a:txBody>
                    <a:bodyPr/>
                    <a:lstStyle/>
                    <a:p>
                      <a:pPr algn="ctr"/>
                      <a:endParaRPr lang="en-US" sz="600" dirty="0"/>
                    </a:p>
                  </a:txBody>
                  <a:tcPr marL="68580" marR="68580" marT="34290" marB="34290" anchor="ctr"/>
                </a:tc>
                <a:tc>
                  <a:txBody>
                    <a:bodyPr/>
                    <a:lstStyle/>
                    <a:p>
                      <a:pPr algn="ctr"/>
                      <a:endParaRPr lang="en-US" sz="600" dirty="0"/>
                    </a:p>
                  </a:txBody>
                  <a:tcPr marL="68580" marR="68580" marT="34290" marB="34290" anchor="ctr"/>
                </a:tc>
                <a:tc>
                  <a:txBody>
                    <a:bodyPr/>
                    <a:lstStyle/>
                    <a:p>
                      <a:pPr algn="ctr"/>
                      <a:endParaRPr lang="en-US" sz="600" dirty="0"/>
                    </a:p>
                  </a:txBody>
                  <a:tcPr marL="68580" marR="68580" marT="34290" marB="34290" anchor="ctr"/>
                </a:tc>
                <a:tc>
                  <a:txBody>
                    <a:bodyPr/>
                    <a:lstStyle/>
                    <a:p>
                      <a:pPr algn="ctr"/>
                      <a:endParaRPr lang="en-US" sz="600" dirty="0"/>
                    </a:p>
                  </a:txBody>
                  <a:tcPr marL="68580" marR="68580" marT="34290" marB="34290" anchor="ctr"/>
                </a:tc>
                <a:tc>
                  <a:txBody>
                    <a:bodyPr/>
                    <a:lstStyle/>
                    <a:p>
                      <a:pPr algn="ctr"/>
                      <a:endParaRPr lang="en-US" sz="600" dirty="0"/>
                    </a:p>
                  </a:txBody>
                  <a:tcPr marL="68580" marR="68580" marT="34290" marB="34290" anchor="ctr"/>
                </a:tc>
                <a:tc>
                  <a:txBody>
                    <a:bodyPr/>
                    <a:lstStyle/>
                    <a:p>
                      <a:pPr algn="ctr"/>
                      <a:endParaRPr lang="en-US" sz="600" dirty="0"/>
                    </a:p>
                  </a:txBody>
                  <a:tcPr marL="68580" marR="68580" marT="34290" marB="34290" anchor="ctr"/>
                </a:tc>
                <a:tc>
                  <a:txBody>
                    <a:bodyPr/>
                    <a:lstStyle/>
                    <a:p>
                      <a:pPr algn="ctr"/>
                      <a:endParaRPr lang="en-US" sz="600" dirty="0"/>
                    </a:p>
                  </a:txBody>
                  <a:tcPr marL="68580" marR="68580" marT="34290" marB="34290" anchor="ctr"/>
                </a:tc>
                <a:tc>
                  <a:txBody>
                    <a:bodyPr/>
                    <a:lstStyle/>
                    <a:p>
                      <a:pPr algn="ctr"/>
                      <a:endParaRPr lang="en-US" sz="600" dirty="0"/>
                    </a:p>
                  </a:txBody>
                  <a:tcPr marL="68580" marR="68580" marT="34290" marB="34290" anchor="ctr"/>
                </a:tc>
                <a:tc>
                  <a:txBody>
                    <a:bodyPr/>
                    <a:lstStyle/>
                    <a:p>
                      <a:pPr algn="ctr"/>
                      <a:endParaRPr lang="en-US" sz="600" dirty="0"/>
                    </a:p>
                  </a:txBody>
                  <a:tcPr marL="68580" marR="68580" marT="34290" marB="34290" anchor="ctr"/>
                </a:tc>
                <a:tc>
                  <a:txBody>
                    <a:bodyPr/>
                    <a:lstStyle/>
                    <a:p>
                      <a:pPr algn="ctr"/>
                      <a:endParaRPr lang="en-US" sz="600" dirty="0"/>
                    </a:p>
                  </a:txBody>
                  <a:tcPr marL="68580" marR="68580" marT="34290" marB="34290" anchor="ctr"/>
                </a:tc>
                <a:tc>
                  <a:txBody>
                    <a:bodyPr/>
                    <a:lstStyle/>
                    <a:p>
                      <a:pPr algn="ctr"/>
                      <a:endParaRPr lang="en-US" sz="600" dirty="0"/>
                    </a:p>
                  </a:txBody>
                  <a:tcPr marL="68580" marR="68580" marT="34290" marB="34290" anchor="ctr"/>
                </a:tc>
                <a:tc>
                  <a:txBody>
                    <a:bodyPr/>
                    <a:lstStyle/>
                    <a:p>
                      <a:pPr algn="ctr"/>
                      <a:endParaRPr lang="en-US" sz="600" dirty="0"/>
                    </a:p>
                  </a:txBody>
                  <a:tcPr marL="68580" marR="68580" marT="34290" marB="34290" anchor="ctr"/>
                </a:tc>
                <a:tc>
                  <a:txBody>
                    <a:bodyPr/>
                    <a:lstStyle/>
                    <a:p>
                      <a:pPr algn="ctr"/>
                      <a:endParaRPr lang="en-US" sz="600" dirty="0"/>
                    </a:p>
                  </a:txBody>
                  <a:tcPr marL="68580" marR="68580" marT="34290" marB="34290" anchor="ctr"/>
                </a:tc>
                <a:tc>
                  <a:txBody>
                    <a:bodyPr/>
                    <a:lstStyle/>
                    <a:p>
                      <a:pPr algn="ctr"/>
                      <a:endParaRPr lang="en-US" sz="600" dirty="0"/>
                    </a:p>
                  </a:txBody>
                  <a:tcPr marL="68580" marR="68580" marT="34290" marB="34290" anchor="ctr"/>
                </a:tc>
              </a:tr>
              <a:tr h="203392">
                <a:tc>
                  <a:txBody>
                    <a:bodyPr/>
                    <a:lstStyle/>
                    <a:p>
                      <a:pPr algn="ctr"/>
                      <a:r>
                        <a:rPr lang="en-US" sz="700" dirty="0" smtClean="0">
                          <a:solidFill>
                            <a:schemeClr val="bg2"/>
                          </a:solidFill>
                        </a:rPr>
                        <a:t>June</a:t>
                      </a:r>
                      <a:endParaRPr lang="en-US" sz="700" dirty="0">
                        <a:solidFill>
                          <a:schemeClr val="bg2"/>
                        </a:solidFill>
                      </a:endParaRPr>
                    </a:p>
                  </a:txBody>
                  <a:tcPr marL="68580" marR="68580" marT="34290" marB="34290" anchor="ctr">
                    <a:solidFill>
                      <a:schemeClr val="accent2"/>
                    </a:solidFill>
                  </a:tcPr>
                </a:tc>
                <a:tc>
                  <a:txBody>
                    <a:bodyPr/>
                    <a:lstStyle/>
                    <a:p>
                      <a:pPr algn="ctr"/>
                      <a:endParaRPr lang="en-US" sz="600" dirty="0"/>
                    </a:p>
                  </a:txBody>
                  <a:tcPr marL="68580" marR="68580" marT="34290" marB="34290" anchor="ctr"/>
                </a:tc>
                <a:tc>
                  <a:txBody>
                    <a:bodyPr/>
                    <a:lstStyle/>
                    <a:p>
                      <a:pPr algn="ctr"/>
                      <a:endParaRPr lang="en-US" sz="600" dirty="0"/>
                    </a:p>
                  </a:txBody>
                  <a:tcPr marL="68580" marR="68580" marT="34290" marB="34290" anchor="ctr"/>
                </a:tc>
                <a:tc>
                  <a:txBody>
                    <a:bodyPr/>
                    <a:lstStyle/>
                    <a:p>
                      <a:pPr algn="ctr"/>
                      <a:endParaRPr lang="en-US" sz="600" dirty="0"/>
                    </a:p>
                  </a:txBody>
                  <a:tcPr marL="68580" marR="68580" marT="34290" marB="34290" anchor="ctr"/>
                </a:tc>
                <a:tc>
                  <a:txBody>
                    <a:bodyPr/>
                    <a:lstStyle/>
                    <a:p>
                      <a:pPr algn="ctr"/>
                      <a:endParaRPr lang="en-US" sz="600" dirty="0"/>
                    </a:p>
                  </a:txBody>
                  <a:tcPr marL="68580" marR="68580" marT="34290" marB="34290" anchor="ctr"/>
                </a:tc>
                <a:tc>
                  <a:txBody>
                    <a:bodyPr/>
                    <a:lstStyle/>
                    <a:p>
                      <a:pPr algn="ctr"/>
                      <a:endParaRPr lang="en-US" sz="600" dirty="0"/>
                    </a:p>
                  </a:txBody>
                  <a:tcPr marL="68580" marR="68580" marT="34290" marB="34290" anchor="ctr"/>
                </a:tc>
                <a:tc>
                  <a:txBody>
                    <a:bodyPr/>
                    <a:lstStyle/>
                    <a:p>
                      <a:pPr algn="ctr"/>
                      <a:endParaRPr lang="en-US" sz="600" dirty="0"/>
                    </a:p>
                  </a:txBody>
                  <a:tcPr marL="68580" marR="68580" marT="34290" marB="34290" anchor="ctr"/>
                </a:tc>
                <a:tc>
                  <a:txBody>
                    <a:bodyPr/>
                    <a:lstStyle/>
                    <a:p>
                      <a:pPr algn="ctr"/>
                      <a:endParaRPr lang="en-US" sz="600" dirty="0"/>
                    </a:p>
                  </a:txBody>
                  <a:tcPr marL="68580" marR="68580" marT="34290" marB="34290" anchor="ctr"/>
                </a:tc>
                <a:tc>
                  <a:txBody>
                    <a:bodyPr/>
                    <a:lstStyle/>
                    <a:p>
                      <a:pPr algn="ctr"/>
                      <a:endParaRPr lang="en-US" sz="600" dirty="0"/>
                    </a:p>
                  </a:txBody>
                  <a:tcPr marL="68580" marR="68580" marT="34290" marB="34290" anchor="ctr"/>
                </a:tc>
                <a:tc>
                  <a:txBody>
                    <a:bodyPr/>
                    <a:lstStyle/>
                    <a:p>
                      <a:pPr algn="ctr"/>
                      <a:endParaRPr lang="en-US" sz="600" dirty="0"/>
                    </a:p>
                  </a:txBody>
                  <a:tcPr marL="68580" marR="68580" marT="34290" marB="34290" anchor="ctr"/>
                </a:tc>
                <a:tc>
                  <a:txBody>
                    <a:bodyPr/>
                    <a:lstStyle/>
                    <a:p>
                      <a:pPr algn="ctr"/>
                      <a:endParaRPr lang="en-US" sz="600" dirty="0"/>
                    </a:p>
                  </a:txBody>
                  <a:tcPr marL="68580" marR="68580" marT="34290" marB="34290" anchor="ctr"/>
                </a:tc>
                <a:tc>
                  <a:txBody>
                    <a:bodyPr/>
                    <a:lstStyle/>
                    <a:p>
                      <a:pPr algn="ctr"/>
                      <a:endParaRPr lang="en-US" sz="600" dirty="0"/>
                    </a:p>
                  </a:txBody>
                  <a:tcPr marL="68580" marR="68580" marT="34290" marB="34290" anchor="ctr"/>
                </a:tc>
                <a:tc>
                  <a:txBody>
                    <a:bodyPr/>
                    <a:lstStyle/>
                    <a:p>
                      <a:pPr algn="ctr"/>
                      <a:endParaRPr lang="en-US" sz="600" dirty="0"/>
                    </a:p>
                  </a:txBody>
                  <a:tcPr marL="68580" marR="68580" marT="34290" marB="34290" anchor="ctr"/>
                </a:tc>
                <a:tc>
                  <a:txBody>
                    <a:bodyPr/>
                    <a:lstStyle/>
                    <a:p>
                      <a:pPr algn="ctr"/>
                      <a:endParaRPr lang="en-US" sz="600" dirty="0"/>
                    </a:p>
                  </a:txBody>
                  <a:tcPr marL="68580" marR="68580" marT="34290" marB="34290" anchor="ctr"/>
                </a:tc>
                <a:tc>
                  <a:txBody>
                    <a:bodyPr/>
                    <a:lstStyle/>
                    <a:p>
                      <a:pPr algn="ctr"/>
                      <a:endParaRPr lang="en-US" sz="600" dirty="0"/>
                    </a:p>
                  </a:txBody>
                  <a:tcPr marL="68580" marR="68580" marT="34290" marB="34290" anchor="ctr"/>
                </a:tc>
                <a:tc>
                  <a:txBody>
                    <a:bodyPr/>
                    <a:lstStyle/>
                    <a:p>
                      <a:pPr algn="ctr"/>
                      <a:endParaRPr lang="en-US" sz="600" dirty="0"/>
                    </a:p>
                  </a:txBody>
                  <a:tcPr marL="68580" marR="68580" marT="34290" marB="34290" anchor="ctr"/>
                </a:tc>
                <a:tc>
                  <a:txBody>
                    <a:bodyPr/>
                    <a:lstStyle/>
                    <a:p>
                      <a:pPr algn="ctr"/>
                      <a:endParaRPr lang="en-US" sz="600" dirty="0"/>
                    </a:p>
                  </a:txBody>
                  <a:tcPr marL="68580" marR="68580" marT="34290" marB="34290" anchor="ctr"/>
                </a:tc>
                <a:tc>
                  <a:txBody>
                    <a:bodyPr/>
                    <a:lstStyle/>
                    <a:p>
                      <a:pPr algn="ctr"/>
                      <a:endParaRPr lang="en-US" sz="600" dirty="0"/>
                    </a:p>
                  </a:txBody>
                  <a:tcPr marL="68580" marR="68580" marT="34290" marB="34290" anchor="ctr"/>
                </a:tc>
                <a:tc>
                  <a:txBody>
                    <a:bodyPr/>
                    <a:lstStyle/>
                    <a:p>
                      <a:pPr algn="ctr"/>
                      <a:endParaRPr lang="en-US" sz="600" dirty="0"/>
                    </a:p>
                  </a:txBody>
                  <a:tcPr marL="68580" marR="68580" marT="34290" marB="34290" anchor="ctr"/>
                </a:tc>
                <a:tc>
                  <a:txBody>
                    <a:bodyPr/>
                    <a:lstStyle/>
                    <a:p>
                      <a:pPr algn="ctr"/>
                      <a:endParaRPr lang="en-US" sz="600" dirty="0"/>
                    </a:p>
                  </a:txBody>
                  <a:tcPr marL="68580" marR="68580" marT="34290" marB="34290" anchor="ctr"/>
                </a:tc>
                <a:tc>
                  <a:txBody>
                    <a:bodyPr/>
                    <a:lstStyle/>
                    <a:p>
                      <a:pPr algn="ctr"/>
                      <a:endParaRPr lang="en-US" sz="600" dirty="0"/>
                    </a:p>
                  </a:txBody>
                  <a:tcPr marL="68580" marR="68580" marT="34290" marB="34290" anchor="ctr"/>
                </a:tc>
                <a:tc>
                  <a:txBody>
                    <a:bodyPr/>
                    <a:lstStyle/>
                    <a:p>
                      <a:pPr algn="ctr"/>
                      <a:endParaRPr lang="en-US" sz="600" dirty="0"/>
                    </a:p>
                  </a:txBody>
                  <a:tcPr marL="68580" marR="68580" marT="34290" marB="34290" anchor="ctr"/>
                </a:tc>
                <a:tc>
                  <a:txBody>
                    <a:bodyPr/>
                    <a:lstStyle/>
                    <a:p>
                      <a:pPr algn="ctr"/>
                      <a:endParaRPr lang="en-US" sz="600" dirty="0"/>
                    </a:p>
                  </a:txBody>
                  <a:tcPr marL="68580" marR="68580" marT="34290" marB="34290" anchor="ctr"/>
                </a:tc>
                <a:tc>
                  <a:txBody>
                    <a:bodyPr/>
                    <a:lstStyle/>
                    <a:p>
                      <a:pPr algn="ctr"/>
                      <a:endParaRPr lang="en-US" sz="600" dirty="0"/>
                    </a:p>
                  </a:txBody>
                  <a:tcPr marL="68580" marR="68580" marT="34290" marB="34290" anchor="ctr"/>
                </a:tc>
                <a:tc>
                  <a:txBody>
                    <a:bodyPr/>
                    <a:lstStyle/>
                    <a:p>
                      <a:pPr algn="ctr"/>
                      <a:endParaRPr lang="en-US" sz="600" dirty="0"/>
                    </a:p>
                  </a:txBody>
                  <a:tcPr marL="68580" marR="68580" marT="34290" marB="34290" anchor="ctr"/>
                </a:tc>
                <a:tc>
                  <a:txBody>
                    <a:bodyPr/>
                    <a:lstStyle/>
                    <a:p>
                      <a:pPr algn="ctr"/>
                      <a:endParaRPr lang="en-US" sz="600" dirty="0"/>
                    </a:p>
                  </a:txBody>
                  <a:tcPr marL="68580" marR="68580" marT="34290" marB="34290" anchor="ctr"/>
                </a:tc>
                <a:tc>
                  <a:txBody>
                    <a:bodyPr/>
                    <a:lstStyle/>
                    <a:p>
                      <a:pPr algn="ctr"/>
                      <a:endParaRPr lang="en-US" sz="600" dirty="0"/>
                    </a:p>
                  </a:txBody>
                  <a:tcPr marL="68580" marR="68580" marT="34290" marB="34290" anchor="ctr"/>
                </a:tc>
                <a:tc>
                  <a:txBody>
                    <a:bodyPr/>
                    <a:lstStyle/>
                    <a:p>
                      <a:pPr algn="ctr"/>
                      <a:endParaRPr lang="en-US" sz="600" dirty="0"/>
                    </a:p>
                  </a:txBody>
                  <a:tcPr marL="68580" marR="68580" marT="34290" marB="34290" anchor="ctr"/>
                </a:tc>
                <a:tc>
                  <a:txBody>
                    <a:bodyPr/>
                    <a:lstStyle/>
                    <a:p>
                      <a:pPr algn="ctr"/>
                      <a:endParaRPr lang="en-US" sz="600" dirty="0"/>
                    </a:p>
                  </a:txBody>
                  <a:tcPr marL="68580" marR="68580" marT="34290" marB="34290" anchor="ctr"/>
                </a:tc>
                <a:tc>
                  <a:txBody>
                    <a:bodyPr/>
                    <a:lstStyle/>
                    <a:p>
                      <a:pPr algn="ctr"/>
                      <a:endParaRPr lang="en-US" sz="600" dirty="0"/>
                    </a:p>
                  </a:txBody>
                  <a:tcPr marL="68580" marR="68580" marT="34290" marB="34290" anchor="ctr"/>
                </a:tc>
                <a:tc>
                  <a:txBody>
                    <a:bodyPr/>
                    <a:lstStyle/>
                    <a:p>
                      <a:pPr algn="ctr"/>
                      <a:endParaRPr lang="en-US" sz="600" dirty="0"/>
                    </a:p>
                  </a:txBody>
                  <a:tcPr marL="68580" marR="68580" marT="34290" marB="34290" anchor="ctr"/>
                </a:tc>
                <a:tc>
                  <a:txBody>
                    <a:bodyPr/>
                    <a:lstStyle/>
                    <a:p>
                      <a:pPr algn="ctr"/>
                      <a:endParaRPr lang="en-US" sz="600" dirty="0"/>
                    </a:p>
                  </a:txBody>
                  <a:tcPr marL="68580" marR="68580" marT="34290" marB="34290" anchor="ctr"/>
                </a:tc>
              </a:tr>
              <a:tr h="203392">
                <a:tc>
                  <a:txBody>
                    <a:bodyPr/>
                    <a:lstStyle/>
                    <a:p>
                      <a:pPr algn="ctr"/>
                      <a:r>
                        <a:rPr lang="en-US" sz="700" dirty="0" smtClean="0">
                          <a:solidFill>
                            <a:schemeClr val="bg2"/>
                          </a:solidFill>
                        </a:rPr>
                        <a:t>July</a:t>
                      </a:r>
                      <a:endParaRPr lang="en-US" sz="700" dirty="0">
                        <a:solidFill>
                          <a:schemeClr val="bg2"/>
                        </a:solidFill>
                      </a:endParaRPr>
                    </a:p>
                  </a:txBody>
                  <a:tcPr marL="68580" marR="68580" marT="34290" marB="34290" anchor="ctr">
                    <a:solidFill>
                      <a:schemeClr val="accent2"/>
                    </a:solidFill>
                  </a:tcPr>
                </a:tc>
                <a:tc>
                  <a:txBody>
                    <a:bodyPr/>
                    <a:lstStyle/>
                    <a:p>
                      <a:pPr algn="ctr"/>
                      <a:endParaRPr lang="en-US" sz="600" dirty="0"/>
                    </a:p>
                  </a:txBody>
                  <a:tcPr marL="68580" marR="68580" marT="34290" marB="34290" anchor="ctr"/>
                </a:tc>
                <a:tc>
                  <a:txBody>
                    <a:bodyPr/>
                    <a:lstStyle/>
                    <a:p>
                      <a:pPr algn="ctr"/>
                      <a:endParaRPr lang="en-US" sz="600" dirty="0"/>
                    </a:p>
                  </a:txBody>
                  <a:tcPr marL="68580" marR="68580" marT="34290" marB="34290" anchor="ctr"/>
                </a:tc>
                <a:tc>
                  <a:txBody>
                    <a:bodyPr/>
                    <a:lstStyle/>
                    <a:p>
                      <a:pPr algn="ctr"/>
                      <a:endParaRPr lang="en-US" sz="600" dirty="0"/>
                    </a:p>
                  </a:txBody>
                  <a:tcPr marL="68580" marR="68580" marT="34290" marB="34290" anchor="ctr"/>
                </a:tc>
                <a:tc>
                  <a:txBody>
                    <a:bodyPr/>
                    <a:lstStyle/>
                    <a:p>
                      <a:pPr algn="ctr"/>
                      <a:endParaRPr lang="en-US" sz="600" dirty="0"/>
                    </a:p>
                  </a:txBody>
                  <a:tcPr marL="68580" marR="68580" marT="34290" marB="34290" anchor="ctr"/>
                </a:tc>
                <a:tc>
                  <a:txBody>
                    <a:bodyPr/>
                    <a:lstStyle/>
                    <a:p>
                      <a:pPr algn="ctr"/>
                      <a:endParaRPr lang="en-US" sz="600" dirty="0"/>
                    </a:p>
                  </a:txBody>
                  <a:tcPr marL="68580" marR="68580" marT="34290" marB="34290" anchor="ctr"/>
                </a:tc>
                <a:tc>
                  <a:txBody>
                    <a:bodyPr/>
                    <a:lstStyle/>
                    <a:p>
                      <a:pPr algn="ctr"/>
                      <a:endParaRPr lang="en-US" sz="600" dirty="0"/>
                    </a:p>
                  </a:txBody>
                  <a:tcPr marL="68580" marR="68580" marT="34290" marB="34290" anchor="ctr"/>
                </a:tc>
                <a:tc>
                  <a:txBody>
                    <a:bodyPr/>
                    <a:lstStyle/>
                    <a:p>
                      <a:pPr algn="ctr"/>
                      <a:endParaRPr lang="en-US" sz="600" dirty="0"/>
                    </a:p>
                  </a:txBody>
                  <a:tcPr marL="68580" marR="68580" marT="34290" marB="34290" anchor="ctr"/>
                </a:tc>
                <a:tc>
                  <a:txBody>
                    <a:bodyPr/>
                    <a:lstStyle/>
                    <a:p>
                      <a:pPr algn="ctr"/>
                      <a:endParaRPr lang="en-US" sz="600" dirty="0"/>
                    </a:p>
                  </a:txBody>
                  <a:tcPr marL="68580" marR="68580" marT="34290" marB="34290" anchor="ctr"/>
                </a:tc>
                <a:tc>
                  <a:txBody>
                    <a:bodyPr/>
                    <a:lstStyle/>
                    <a:p>
                      <a:pPr algn="ctr"/>
                      <a:endParaRPr lang="en-US" sz="600" dirty="0"/>
                    </a:p>
                  </a:txBody>
                  <a:tcPr marL="68580" marR="68580" marT="34290" marB="34290" anchor="ctr"/>
                </a:tc>
                <a:tc>
                  <a:txBody>
                    <a:bodyPr/>
                    <a:lstStyle/>
                    <a:p>
                      <a:pPr algn="ctr"/>
                      <a:endParaRPr lang="en-US" sz="600" dirty="0"/>
                    </a:p>
                  </a:txBody>
                  <a:tcPr marL="68580" marR="68580" marT="34290" marB="34290" anchor="ctr"/>
                </a:tc>
                <a:tc>
                  <a:txBody>
                    <a:bodyPr/>
                    <a:lstStyle/>
                    <a:p>
                      <a:pPr algn="ctr"/>
                      <a:endParaRPr lang="en-US" sz="600" dirty="0"/>
                    </a:p>
                  </a:txBody>
                  <a:tcPr marL="68580" marR="68580" marT="34290" marB="34290" anchor="ctr"/>
                </a:tc>
                <a:tc>
                  <a:txBody>
                    <a:bodyPr/>
                    <a:lstStyle/>
                    <a:p>
                      <a:pPr algn="ctr"/>
                      <a:endParaRPr lang="en-US" sz="600" dirty="0"/>
                    </a:p>
                  </a:txBody>
                  <a:tcPr marL="68580" marR="68580" marT="34290" marB="34290" anchor="ctr"/>
                </a:tc>
                <a:tc>
                  <a:txBody>
                    <a:bodyPr/>
                    <a:lstStyle/>
                    <a:p>
                      <a:pPr algn="ctr"/>
                      <a:endParaRPr lang="en-US" sz="600" dirty="0"/>
                    </a:p>
                  </a:txBody>
                  <a:tcPr marL="68580" marR="68580" marT="34290" marB="34290" anchor="ctr"/>
                </a:tc>
                <a:tc>
                  <a:txBody>
                    <a:bodyPr/>
                    <a:lstStyle/>
                    <a:p>
                      <a:pPr algn="ctr"/>
                      <a:endParaRPr lang="en-US" sz="600" dirty="0"/>
                    </a:p>
                  </a:txBody>
                  <a:tcPr marL="68580" marR="68580" marT="34290" marB="34290" anchor="ctr"/>
                </a:tc>
                <a:tc>
                  <a:txBody>
                    <a:bodyPr/>
                    <a:lstStyle/>
                    <a:p>
                      <a:pPr algn="ctr"/>
                      <a:endParaRPr lang="en-US" sz="600" dirty="0"/>
                    </a:p>
                  </a:txBody>
                  <a:tcPr marL="68580" marR="68580" marT="34290" marB="34290" anchor="ctr"/>
                </a:tc>
                <a:tc>
                  <a:txBody>
                    <a:bodyPr/>
                    <a:lstStyle/>
                    <a:p>
                      <a:pPr algn="ctr"/>
                      <a:endParaRPr lang="en-US" sz="600" dirty="0"/>
                    </a:p>
                  </a:txBody>
                  <a:tcPr marL="68580" marR="68580" marT="34290" marB="34290" anchor="ctr"/>
                </a:tc>
                <a:tc>
                  <a:txBody>
                    <a:bodyPr/>
                    <a:lstStyle/>
                    <a:p>
                      <a:pPr algn="ctr"/>
                      <a:endParaRPr lang="en-US" sz="600" dirty="0"/>
                    </a:p>
                  </a:txBody>
                  <a:tcPr marL="68580" marR="68580" marT="34290" marB="34290" anchor="ctr"/>
                </a:tc>
                <a:tc>
                  <a:txBody>
                    <a:bodyPr/>
                    <a:lstStyle/>
                    <a:p>
                      <a:pPr algn="ctr"/>
                      <a:endParaRPr lang="en-US" sz="600" dirty="0"/>
                    </a:p>
                  </a:txBody>
                  <a:tcPr marL="68580" marR="68580" marT="34290" marB="34290" anchor="ctr"/>
                </a:tc>
                <a:tc>
                  <a:txBody>
                    <a:bodyPr/>
                    <a:lstStyle/>
                    <a:p>
                      <a:pPr algn="ctr"/>
                      <a:endParaRPr lang="en-US" sz="600" dirty="0"/>
                    </a:p>
                  </a:txBody>
                  <a:tcPr marL="68580" marR="68580" marT="34290" marB="34290" anchor="ctr"/>
                </a:tc>
                <a:tc>
                  <a:txBody>
                    <a:bodyPr/>
                    <a:lstStyle/>
                    <a:p>
                      <a:pPr algn="ctr"/>
                      <a:endParaRPr lang="en-US" sz="600" dirty="0"/>
                    </a:p>
                  </a:txBody>
                  <a:tcPr marL="68580" marR="68580" marT="34290" marB="34290" anchor="ctr"/>
                </a:tc>
                <a:tc>
                  <a:txBody>
                    <a:bodyPr/>
                    <a:lstStyle/>
                    <a:p>
                      <a:pPr algn="ctr"/>
                      <a:endParaRPr lang="en-US" sz="600" dirty="0"/>
                    </a:p>
                  </a:txBody>
                  <a:tcPr marL="68580" marR="68580" marT="34290" marB="34290" anchor="ctr"/>
                </a:tc>
                <a:tc>
                  <a:txBody>
                    <a:bodyPr/>
                    <a:lstStyle/>
                    <a:p>
                      <a:pPr algn="ctr"/>
                      <a:endParaRPr lang="en-US" sz="600" dirty="0"/>
                    </a:p>
                  </a:txBody>
                  <a:tcPr marL="68580" marR="68580" marT="34290" marB="34290" anchor="ctr"/>
                </a:tc>
                <a:tc>
                  <a:txBody>
                    <a:bodyPr/>
                    <a:lstStyle/>
                    <a:p>
                      <a:pPr algn="ctr"/>
                      <a:endParaRPr lang="en-US" sz="600" dirty="0"/>
                    </a:p>
                  </a:txBody>
                  <a:tcPr marL="68580" marR="68580" marT="34290" marB="34290" anchor="ctr"/>
                </a:tc>
                <a:tc>
                  <a:txBody>
                    <a:bodyPr/>
                    <a:lstStyle/>
                    <a:p>
                      <a:pPr algn="ctr"/>
                      <a:endParaRPr lang="en-US" sz="600" dirty="0"/>
                    </a:p>
                  </a:txBody>
                  <a:tcPr marL="68580" marR="68580" marT="34290" marB="34290" anchor="ctr"/>
                </a:tc>
                <a:tc>
                  <a:txBody>
                    <a:bodyPr/>
                    <a:lstStyle/>
                    <a:p>
                      <a:pPr algn="ctr"/>
                      <a:endParaRPr lang="en-US" sz="600" dirty="0"/>
                    </a:p>
                  </a:txBody>
                  <a:tcPr marL="68580" marR="68580" marT="34290" marB="34290" anchor="ctr"/>
                </a:tc>
                <a:tc>
                  <a:txBody>
                    <a:bodyPr/>
                    <a:lstStyle/>
                    <a:p>
                      <a:pPr algn="ctr"/>
                      <a:endParaRPr lang="en-US" sz="600" dirty="0"/>
                    </a:p>
                  </a:txBody>
                  <a:tcPr marL="68580" marR="68580" marT="34290" marB="34290" anchor="ctr"/>
                </a:tc>
                <a:tc>
                  <a:txBody>
                    <a:bodyPr/>
                    <a:lstStyle/>
                    <a:p>
                      <a:pPr algn="ctr"/>
                      <a:endParaRPr lang="en-US" sz="600" dirty="0"/>
                    </a:p>
                  </a:txBody>
                  <a:tcPr marL="68580" marR="68580" marT="34290" marB="34290" anchor="ctr"/>
                </a:tc>
                <a:tc>
                  <a:txBody>
                    <a:bodyPr/>
                    <a:lstStyle/>
                    <a:p>
                      <a:pPr algn="ctr"/>
                      <a:endParaRPr lang="en-US" sz="600" dirty="0"/>
                    </a:p>
                  </a:txBody>
                  <a:tcPr marL="68580" marR="68580" marT="34290" marB="34290" anchor="ctr"/>
                </a:tc>
                <a:tc>
                  <a:txBody>
                    <a:bodyPr/>
                    <a:lstStyle/>
                    <a:p>
                      <a:pPr algn="ctr"/>
                      <a:endParaRPr lang="en-US" sz="600" dirty="0"/>
                    </a:p>
                  </a:txBody>
                  <a:tcPr marL="68580" marR="68580" marT="34290" marB="34290" anchor="ctr"/>
                </a:tc>
                <a:tc>
                  <a:txBody>
                    <a:bodyPr/>
                    <a:lstStyle/>
                    <a:p>
                      <a:pPr algn="ctr"/>
                      <a:endParaRPr lang="en-US" sz="600" dirty="0"/>
                    </a:p>
                  </a:txBody>
                  <a:tcPr marL="68580" marR="68580" marT="34290" marB="34290" anchor="ctr"/>
                </a:tc>
                <a:tc>
                  <a:txBody>
                    <a:bodyPr/>
                    <a:lstStyle/>
                    <a:p>
                      <a:pPr algn="ctr"/>
                      <a:endParaRPr lang="en-US" sz="600" dirty="0"/>
                    </a:p>
                  </a:txBody>
                  <a:tcPr marL="68580" marR="68580" marT="34290" marB="34290" anchor="ctr"/>
                </a:tc>
              </a:tr>
              <a:tr h="203392">
                <a:tc>
                  <a:txBody>
                    <a:bodyPr/>
                    <a:lstStyle/>
                    <a:p>
                      <a:pPr algn="ctr"/>
                      <a:r>
                        <a:rPr lang="en-US" sz="700" dirty="0" smtClean="0">
                          <a:solidFill>
                            <a:schemeClr val="bg2"/>
                          </a:solidFill>
                        </a:rPr>
                        <a:t>August</a:t>
                      </a:r>
                      <a:endParaRPr lang="en-US" sz="700" dirty="0">
                        <a:solidFill>
                          <a:schemeClr val="bg2"/>
                        </a:solidFill>
                      </a:endParaRPr>
                    </a:p>
                  </a:txBody>
                  <a:tcPr marL="68580" marR="68580" marT="34290" marB="34290" anchor="ctr">
                    <a:solidFill>
                      <a:schemeClr val="accent2"/>
                    </a:solidFill>
                  </a:tcPr>
                </a:tc>
                <a:tc>
                  <a:txBody>
                    <a:bodyPr/>
                    <a:lstStyle/>
                    <a:p>
                      <a:pPr algn="ctr"/>
                      <a:endParaRPr lang="en-US" sz="600" dirty="0"/>
                    </a:p>
                  </a:txBody>
                  <a:tcPr marL="68580" marR="68580" marT="34290" marB="34290" anchor="ctr"/>
                </a:tc>
                <a:tc>
                  <a:txBody>
                    <a:bodyPr/>
                    <a:lstStyle/>
                    <a:p>
                      <a:pPr algn="ctr"/>
                      <a:endParaRPr lang="en-US" sz="600" dirty="0"/>
                    </a:p>
                  </a:txBody>
                  <a:tcPr marL="68580" marR="68580" marT="34290" marB="34290" anchor="ctr"/>
                </a:tc>
                <a:tc>
                  <a:txBody>
                    <a:bodyPr/>
                    <a:lstStyle/>
                    <a:p>
                      <a:pPr algn="ctr"/>
                      <a:endParaRPr lang="en-US" sz="600" dirty="0"/>
                    </a:p>
                  </a:txBody>
                  <a:tcPr marL="68580" marR="68580" marT="34290" marB="34290" anchor="ctr"/>
                </a:tc>
                <a:tc>
                  <a:txBody>
                    <a:bodyPr/>
                    <a:lstStyle/>
                    <a:p>
                      <a:pPr algn="ctr"/>
                      <a:endParaRPr lang="en-US" sz="600" dirty="0"/>
                    </a:p>
                  </a:txBody>
                  <a:tcPr marL="68580" marR="68580" marT="34290" marB="34290" anchor="ctr"/>
                </a:tc>
                <a:tc>
                  <a:txBody>
                    <a:bodyPr/>
                    <a:lstStyle/>
                    <a:p>
                      <a:pPr algn="ctr"/>
                      <a:endParaRPr lang="en-US" sz="600" dirty="0"/>
                    </a:p>
                  </a:txBody>
                  <a:tcPr marL="68580" marR="68580" marT="34290" marB="34290" anchor="ctr"/>
                </a:tc>
                <a:tc>
                  <a:txBody>
                    <a:bodyPr/>
                    <a:lstStyle/>
                    <a:p>
                      <a:pPr algn="ctr"/>
                      <a:endParaRPr lang="en-US" sz="600" dirty="0"/>
                    </a:p>
                  </a:txBody>
                  <a:tcPr marL="68580" marR="68580" marT="34290" marB="34290" anchor="ctr"/>
                </a:tc>
                <a:tc>
                  <a:txBody>
                    <a:bodyPr/>
                    <a:lstStyle/>
                    <a:p>
                      <a:pPr algn="ctr"/>
                      <a:endParaRPr lang="en-US" sz="600" dirty="0"/>
                    </a:p>
                  </a:txBody>
                  <a:tcPr marL="68580" marR="68580" marT="34290" marB="34290" anchor="ctr"/>
                </a:tc>
                <a:tc>
                  <a:txBody>
                    <a:bodyPr/>
                    <a:lstStyle/>
                    <a:p>
                      <a:pPr algn="ctr"/>
                      <a:endParaRPr lang="en-US" sz="600" dirty="0"/>
                    </a:p>
                  </a:txBody>
                  <a:tcPr marL="68580" marR="68580" marT="34290" marB="34290" anchor="ctr"/>
                </a:tc>
                <a:tc>
                  <a:txBody>
                    <a:bodyPr/>
                    <a:lstStyle/>
                    <a:p>
                      <a:pPr algn="ctr"/>
                      <a:endParaRPr lang="en-US" sz="600" dirty="0"/>
                    </a:p>
                  </a:txBody>
                  <a:tcPr marL="68580" marR="68580" marT="34290" marB="34290" anchor="ctr"/>
                </a:tc>
                <a:tc>
                  <a:txBody>
                    <a:bodyPr/>
                    <a:lstStyle/>
                    <a:p>
                      <a:pPr algn="ctr"/>
                      <a:endParaRPr lang="en-US" sz="600" dirty="0"/>
                    </a:p>
                  </a:txBody>
                  <a:tcPr marL="68580" marR="68580" marT="34290" marB="34290" anchor="ctr"/>
                </a:tc>
                <a:tc>
                  <a:txBody>
                    <a:bodyPr/>
                    <a:lstStyle/>
                    <a:p>
                      <a:pPr algn="ctr"/>
                      <a:endParaRPr lang="en-US" sz="600" dirty="0"/>
                    </a:p>
                  </a:txBody>
                  <a:tcPr marL="68580" marR="68580" marT="34290" marB="34290" anchor="ctr"/>
                </a:tc>
                <a:tc>
                  <a:txBody>
                    <a:bodyPr/>
                    <a:lstStyle/>
                    <a:p>
                      <a:pPr algn="ctr"/>
                      <a:endParaRPr lang="en-US" sz="600" dirty="0"/>
                    </a:p>
                  </a:txBody>
                  <a:tcPr marL="68580" marR="68580" marT="34290" marB="34290" anchor="ctr"/>
                </a:tc>
                <a:tc>
                  <a:txBody>
                    <a:bodyPr/>
                    <a:lstStyle/>
                    <a:p>
                      <a:pPr algn="ctr"/>
                      <a:endParaRPr lang="en-US" sz="600" dirty="0"/>
                    </a:p>
                  </a:txBody>
                  <a:tcPr marL="68580" marR="68580" marT="34290" marB="34290" anchor="ctr"/>
                </a:tc>
                <a:tc>
                  <a:txBody>
                    <a:bodyPr/>
                    <a:lstStyle/>
                    <a:p>
                      <a:pPr algn="ctr"/>
                      <a:endParaRPr lang="en-US" sz="600" dirty="0"/>
                    </a:p>
                  </a:txBody>
                  <a:tcPr marL="68580" marR="68580" marT="34290" marB="34290" anchor="ctr"/>
                </a:tc>
                <a:tc>
                  <a:txBody>
                    <a:bodyPr/>
                    <a:lstStyle/>
                    <a:p>
                      <a:pPr algn="ctr"/>
                      <a:endParaRPr lang="en-US" sz="600" dirty="0"/>
                    </a:p>
                  </a:txBody>
                  <a:tcPr marL="68580" marR="68580" marT="34290" marB="34290" anchor="ctr"/>
                </a:tc>
                <a:tc>
                  <a:txBody>
                    <a:bodyPr/>
                    <a:lstStyle/>
                    <a:p>
                      <a:pPr algn="ctr"/>
                      <a:endParaRPr lang="en-US" sz="600" dirty="0"/>
                    </a:p>
                  </a:txBody>
                  <a:tcPr marL="68580" marR="68580" marT="34290" marB="34290" anchor="ctr"/>
                </a:tc>
                <a:tc>
                  <a:txBody>
                    <a:bodyPr/>
                    <a:lstStyle/>
                    <a:p>
                      <a:pPr algn="ctr"/>
                      <a:endParaRPr lang="en-US" sz="600" dirty="0"/>
                    </a:p>
                  </a:txBody>
                  <a:tcPr marL="68580" marR="68580" marT="34290" marB="34290" anchor="ctr"/>
                </a:tc>
                <a:tc>
                  <a:txBody>
                    <a:bodyPr/>
                    <a:lstStyle/>
                    <a:p>
                      <a:pPr algn="ctr"/>
                      <a:endParaRPr lang="en-US" sz="600" dirty="0"/>
                    </a:p>
                  </a:txBody>
                  <a:tcPr marL="68580" marR="68580" marT="34290" marB="34290" anchor="ctr"/>
                </a:tc>
                <a:tc>
                  <a:txBody>
                    <a:bodyPr/>
                    <a:lstStyle/>
                    <a:p>
                      <a:pPr algn="ctr"/>
                      <a:endParaRPr lang="en-US" sz="600" dirty="0"/>
                    </a:p>
                  </a:txBody>
                  <a:tcPr marL="68580" marR="68580" marT="34290" marB="34290" anchor="ctr"/>
                </a:tc>
                <a:tc>
                  <a:txBody>
                    <a:bodyPr/>
                    <a:lstStyle/>
                    <a:p>
                      <a:pPr algn="ctr"/>
                      <a:endParaRPr lang="en-US" sz="600" dirty="0"/>
                    </a:p>
                  </a:txBody>
                  <a:tcPr marL="68580" marR="68580" marT="34290" marB="34290" anchor="ctr"/>
                </a:tc>
                <a:tc>
                  <a:txBody>
                    <a:bodyPr/>
                    <a:lstStyle/>
                    <a:p>
                      <a:pPr algn="ctr"/>
                      <a:endParaRPr lang="en-US" sz="600" dirty="0"/>
                    </a:p>
                  </a:txBody>
                  <a:tcPr marL="68580" marR="68580" marT="34290" marB="34290" anchor="ctr"/>
                </a:tc>
                <a:tc>
                  <a:txBody>
                    <a:bodyPr/>
                    <a:lstStyle/>
                    <a:p>
                      <a:pPr algn="ctr"/>
                      <a:endParaRPr lang="en-US" sz="600" dirty="0"/>
                    </a:p>
                  </a:txBody>
                  <a:tcPr marL="68580" marR="68580" marT="34290" marB="34290" anchor="ctr"/>
                </a:tc>
                <a:tc>
                  <a:txBody>
                    <a:bodyPr/>
                    <a:lstStyle/>
                    <a:p>
                      <a:pPr algn="ctr"/>
                      <a:endParaRPr lang="en-US" sz="600" dirty="0"/>
                    </a:p>
                  </a:txBody>
                  <a:tcPr marL="68580" marR="68580" marT="34290" marB="34290" anchor="ctr"/>
                </a:tc>
                <a:tc>
                  <a:txBody>
                    <a:bodyPr/>
                    <a:lstStyle/>
                    <a:p>
                      <a:pPr algn="ctr"/>
                      <a:endParaRPr lang="en-US" sz="600" dirty="0"/>
                    </a:p>
                  </a:txBody>
                  <a:tcPr marL="68580" marR="68580" marT="34290" marB="34290" anchor="ctr"/>
                </a:tc>
                <a:tc>
                  <a:txBody>
                    <a:bodyPr/>
                    <a:lstStyle/>
                    <a:p>
                      <a:pPr algn="ctr"/>
                      <a:endParaRPr lang="en-US" sz="600" dirty="0"/>
                    </a:p>
                  </a:txBody>
                  <a:tcPr marL="68580" marR="68580" marT="34290" marB="34290" anchor="ctr"/>
                </a:tc>
                <a:tc>
                  <a:txBody>
                    <a:bodyPr/>
                    <a:lstStyle/>
                    <a:p>
                      <a:pPr algn="ctr"/>
                      <a:endParaRPr lang="en-US" sz="600" dirty="0"/>
                    </a:p>
                  </a:txBody>
                  <a:tcPr marL="68580" marR="68580" marT="34290" marB="34290" anchor="ctr"/>
                </a:tc>
                <a:tc>
                  <a:txBody>
                    <a:bodyPr/>
                    <a:lstStyle/>
                    <a:p>
                      <a:pPr algn="ctr"/>
                      <a:endParaRPr lang="en-US" sz="600" dirty="0"/>
                    </a:p>
                  </a:txBody>
                  <a:tcPr marL="68580" marR="68580" marT="34290" marB="34290" anchor="ctr"/>
                </a:tc>
                <a:tc>
                  <a:txBody>
                    <a:bodyPr/>
                    <a:lstStyle/>
                    <a:p>
                      <a:pPr algn="ctr"/>
                      <a:endParaRPr lang="en-US" sz="600" dirty="0"/>
                    </a:p>
                  </a:txBody>
                  <a:tcPr marL="68580" marR="68580" marT="34290" marB="34290" anchor="ctr"/>
                </a:tc>
                <a:tc>
                  <a:txBody>
                    <a:bodyPr/>
                    <a:lstStyle/>
                    <a:p>
                      <a:pPr algn="ctr"/>
                      <a:endParaRPr lang="en-US" sz="600" dirty="0"/>
                    </a:p>
                  </a:txBody>
                  <a:tcPr marL="68580" marR="68580" marT="34290" marB="34290" anchor="ctr"/>
                </a:tc>
                <a:tc>
                  <a:txBody>
                    <a:bodyPr/>
                    <a:lstStyle/>
                    <a:p>
                      <a:pPr algn="ctr"/>
                      <a:endParaRPr lang="en-US" sz="600" dirty="0"/>
                    </a:p>
                  </a:txBody>
                  <a:tcPr marL="68580" marR="68580" marT="34290" marB="34290" anchor="ctr"/>
                </a:tc>
                <a:tc>
                  <a:txBody>
                    <a:bodyPr/>
                    <a:lstStyle/>
                    <a:p>
                      <a:pPr algn="ctr"/>
                      <a:endParaRPr lang="en-US" sz="600" dirty="0"/>
                    </a:p>
                  </a:txBody>
                  <a:tcPr marL="68580" marR="68580" marT="34290" marB="34290" anchor="ctr"/>
                </a:tc>
              </a:tr>
              <a:tr h="251460">
                <a:tc>
                  <a:txBody>
                    <a:bodyPr/>
                    <a:lstStyle/>
                    <a:p>
                      <a:pPr algn="ctr"/>
                      <a:r>
                        <a:rPr lang="en-US" sz="700" dirty="0" smtClean="0">
                          <a:solidFill>
                            <a:schemeClr val="bg2"/>
                          </a:solidFill>
                        </a:rPr>
                        <a:t>September</a:t>
                      </a:r>
                      <a:endParaRPr lang="en-US" sz="700" dirty="0">
                        <a:solidFill>
                          <a:schemeClr val="bg2"/>
                        </a:solidFill>
                      </a:endParaRPr>
                    </a:p>
                  </a:txBody>
                  <a:tcPr marL="68580" marR="68580" marT="34290" marB="34290" anchor="ctr">
                    <a:solidFill>
                      <a:schemeClr val="accent2"/>
                    </a:solidFill>
                  </a:tcPr>
                </a:tc>
                <a:tc>
                  <a:txBody>
                    <a:bodyPr/>
                    <a:lstStyle/>
                    <a:p>
                      <a:pPr algn="ctr"/>
                      <a:endParaRPr lang="en-US" sz="600" dirty="0"/>
                    </a:p>
                  </a:txBody>
                  <a:tcPr marL="68580" marR="68580" marT="34290" marB="34290" anchor="ctr"/>
                </a:tc>
                <a:tc>
                  <a:txBody>
                    <a:bodyPr/>
                    <a:lstStyle/>
                    <a:p>
                      <a:pPr algn="ctr"/>
                      <a:endParaRPr lang="en-US" sz="600" dirty="0"/>
                    </a:p>
                  </a:txBody>
                  <a:tcPr marL="68580" marR="68580" marT="34290" marB="34290" anchor="ctr"/>
                </a:tc>
                <a:tc>
                  <a:txBody>
                    <a:bodyPr/>
                    <a:lstStyle/>
                    <a:p>
                      <a:pPr algn="ctr"/>
                      <a:endParaRPr lang="en-US" sz="600" dirty="0"/>
                    </a:p>
                  </a:txBody>
                  <a:tcPr marL="68580" marR="68580" marT="34290" marB="34290" anchor="ctr"/>
                </a:tc>
                <a:tc>
                  <a:txBody>
                    <a:bodyPr/>
                    <a:lstStyle/>
                    <a:p>
                      <a:pPr algn="ctr"/>
                      <a:endParaRPr lang="en-US" sz="600" dirty="0"/>
                    </a:p>
                  </a:txBody>
                  <a:tcPr marL="68580" marR="68580" marT="34290" marB="34290" anchor="ctr"/>
                </a:tc>
                <a:tc>
                  <a:txBody>
                    <a:bodyPr/>
                    <a:lstStyle/>
                    <a:p>
                      <a:pPr algn="ctr"/>
                      <a:endParaRPr lang="en-US" sz="600" dirty="0"/>
                    </a:p>
                  </a:txBody>
                  <a:tcPr marL="68580" marR="68580" marT="34290" marB="34290" anchor="ctr"/>
                </a:tc>
                <a:tc>
                  <a:txBody>
                    <a:bodyPr/>
                    <a:lstStyle/>
                    <a:p>
                      <a:pPr algn="ctr"/>
                      <a:endParaRPr lang="en-US" sz="600" dirty="0"/>
                    </a:p>
                  </a:txBody>
                  <a:tcPr marL="68580" marR="68580" marT="34290" marB="34290" anchor="ctr"/>
                </a:tc>
                <a:tc>
                  <a:txBody>
                    <a:bodyPr/>
                    <a:lstStyle/>
                    <a:p>
                      <a:pPr algn="ctr"/>
                      <a:endParaRPr lang="en-US" sz="600" dirty="0"/>
                    </a:p>
                  </a:txBody>
                  <a:tcPr marL="68580" marR="68580" marT="34290" marB="34290" anchor="ctr"/>
                </a:tc>
                <a:tc>
                  <a:txBody>
                    <a:bodyPr/>
                    <a:lstStyle/>
                    <a:p>
                      <a:pPr algn="ctr"/>
                      <a:endParaRPr lang="en-US" sz="600" dirty="0"/>
                    </a:p>
                  </a:txBody>
                  <a:tcPr marL="68580" marR="68580" marT="34290" marB="34290" anchor="ctr"/>
                </a:tc>
                <a:tc>
                  <a:txBody>
                    <a:bodyPr/>
                    <a:lstStyle/>
                    <a:p>
                      <a:pPr algn="ctr"/>
                      <a:endParaRPr lang="en-US" sz="600" dirty="0"/>
                    </a:p>
                  </a:txBody>
                  <a:tcPr marL="68580" marR="68580" marT="34290" marB="34290" anchor="ctr"/>
                </a:tc>
                <a:tc>
                  <a:txBody>
                    <a:bodyPr/>
                    <a:lstStyle/>
                    <a:p>
                      <a:pPr algn="ctr"/>
                      <a:endParaRPr lang="en-US" sz="600" dirty="0"/>
                    </a:p>
                  </a:txBody>
                  <a:tcPr marL="68580" marR="68580" marT="34290" marB="34290" anchor="ctr"/>
                </a:tc>
                <a:tc>
                  <a:txBody>
                    <a:bodyPr/>
                    <a:lstStyle/>
                    <a:p>
                      <a:pPr algn="ctr"/>
                      <a:endParaRPr lang="en-US" sz="600" dirty="0"/>
                    </a:p>
                  </a:txBody>
                  <a:tcPr marL="68580" marR="68580" marT="34290" marB="34290" anchor="ctr"/>
                </a:tc>
                <a:tc>
                  <a:txBody>
                    <a:bodyPr/>
                    <a:lstStyle/>
                    <a:p>
                      <a:pPr algn="ctr"/>
                      <a:endParaRPr lang="en-US" sz="600" dirty="0"/>
                    </a:p>
                  </a:txBody>
                  <a:tcPr marL="68580" marR="68580" marT="34290" marB="34290" anchor="ctr"/>
                </a:tc>
                <a:tc>
                  <a:txBody>
                    <a:bodyPr/>
                    <a:lstStyle/>
                    <a:p>
                      <a:pPr algn="ctr"/>
                      <a:endParaRPr lang="en-US" sz="600" dirty="0"/>
                    </a:p>
                  </a:txBody>
                  <a:tcPr marL="68580" marR="68580" marT="34290" marB="34290" anchor="ctr"/>
                </a:tc>
                <a:tc>
                  <a:txBody>
                    <a:bodyPr/>
                    <a:lstStyle/>
                    <a:p>
                      <a:pPr algn="ctr"/>
                      <a:endParaRPr lang="en-US" sz="600" dirty="0"/>
                    </a:p>
                  </a:txBody>
                  <a:tcPr marL="68580" marR="68580" marT="34290" marB="34290" anchor="ctr"/>
                </a:tc>
                <a:tc>
                  <a:txBody>
                    <a:bodyPr/>
                    <a:lstStyle/>
                    <a:p>
                      <a:pPr algn="ctr"/>
                      <a:endParaRPr lang="en-US" sz="600" dirty="0"/>
                    </a:p>
                  </a:txBody>
                  <a:tcPr marL="68580" marR="68580" marT="34290" marB="34290" anchor="ctr"/>
                </a:tc>
                <a:tc>
                  <a:txBody>
                    <a:bodyPr/>
                    <a:lstStyle/>
                    <a:p>
                      <a:pPr marL="0" marR="0" indent="0" algn="ctr" defTabSz="914400" rtl="0" eaLnBrk="1" fontAlgn="auto" latinLnBrk="0" hangingPunct="1">
                        <a:lnSpc>
                          <a:spcPct val="100000"/>
                        </a:lnSpc>
                        <a:spcBef>
                          <a:spcPts val="0"/>
                        </a:spcBef>
                        <a:spcAft>
                          <a:spcPts val="0"/>
                        </a:spcAft>
                        <a:buClrTx/>
                        <a:buSzTx/>
                        <a:buFontTx/>
                        <a:buNone/>
                        <a:tabLst/>
                        <a:defRPr/>
                      </a:pPr>
                      <a:endParaRPr lang="en-US" sz="600" dirty="0" smtClean="0"/>
                    </a:p>
                    <a:p>
                      <a:pPr algn="ctr"/>
                      <a:endParaRPr lang="en-US" sz="600" dirty="0"/>
                    </a:p>
                  </a:txBody>
                  <a:tcPr marL="68580" marR="68580" marT="34290" marB="34290" anchor="ctr"/>
                </a:tc>
                <a:tc>
                  <a:txBody>
                    <a:bodyPr/>
                    <a:lstStyle/>
                    <a:p>
                      <a:pPr algn="ctr"/>
                      <a:endParaRPr lang="en-US" sz="600" dirty="0"/>
                    </a:p>
                  </a:txBody>
                  <a:tcPr marL="68580" marR="68580" marT="34290" marB="34290" anchor="ctr"/>
                </a:tc>
                <a:tc>
                  <a:txBody>
                    <a:bodyPr/>
                    <a:lstStyle/>
                    <a:p>
                      <a:pPr algn="ctr"/>
                      <a:endParaRPr lang="en-US" sz="600" dirty="0"/>
                    </a:p>
                  </a:txBody>
                  <a:tcPr marL="68580" marR="68580" marT="34290" marB="34290" anchor="ctr"/>
                </a:tc>
                <a:tc>
                  <a:txBody>
                    <a:bodyPr/>
                    <a:lstStyle/>
                    <a:p>
                      <a:pPr algn="ctr"/>
                      <a:endParaRPr lang="en-US" sz="600" dirty="0"/>
                    </a:p>
                  </a:txBody>
                  <a:tcPr marL="68580" marR="68580" marT="34290" marB="34290" anchor="ctr"/>
                </a:tc>
                <a:tc>
                  <a:txBody>
                    <a:bodyPr/>
                    <a:lstStyle/>
                    <a:p>
                      <a:pPr algn="ctr"/>
                      <a:endParaRPr lang="en-US" sz="600" dirty="0"/>
                    </a:p>
                  </a:txBody>
                  <a:tcPr marL="68580" marR="68580" marT="34290" marB="34290" anchor="ctr"/>
                </a:tc>
                <a:tc>
                  <a:txBody>
                    <a:bodyPr/>
                    <a:lstStyle/>
                    <a:p>
                      <a:pPr algn="ctr"/>
                      <a:endParaRPr lang="en-US" sz="600" dirty="0"/>
                    </a:p>
                  </a:txBody>
                  <a:tcPr marL="68580" marR="68580" marT="34290" marB="34290" anchor="ctr"/>
                </a:tc>
                <a:tc>
                  <a:txBody>
                    <a:bodyPr/>
                    <a:lstStyle/>
                    <a:p>
                      <a:pPr algn="ctr"/>
                      <a:endParaRPr lang="en-US" sz="600" dirty="0"/>
                    </a:p>
                  </a:txBody>
                  <a:tcPr marL="68580" marR="68580" marT="34290" marB="34290" anchor="ctr"/>
                </a:tc>
                <a:tc>
                  <a:txBody>
                    <a:bodyPr/>
                    <a:lstStyle/>
                    <a:p>
                      <a:pPr algn="ctr"/>
                      <a:endParaRPr lang="en-US" sz="600" dirty="0"/>
                    </a:p>
                  </a:txBody>
                  <a:tcPr marL="68580" marR="68580" marT="34290" marB="34290" anchor="ctr"/>
                </a:tc>
                <a:tc>
                  <a:txBody>
                    <a:bodyPr/>
                    <a:lstStyle/>
                    <a:p>
                      <a:pPr algn="ctr"/>
                      <a:endParaRPr lang="en-US" sz="600" dirty="0"/>
                    </a:p>
                  </a:txBody>
                  <a:tcPr marL="68580" marR="68580" marT="34290" marB="34290" anchor="ctr"/>
                </a:tc>
                <a:tc>
                  <a:txBody>
                    <a:bodyPr/>
                    <a:lstStyle/>
                    <a:p>
                      <a:pPr algn="ctr"/>
                      <a:endParaRPr lang="en-US" sz="600" dirty="0"/>
                    </a:p>
                  </a:txBody>
                  <a:tcPr marL="68580" marR="68580" marT="34290" marB="34290" anchor="ctr"/>
                </a:tc>
                <a:tc>
                  <a:txBody>
                    <a:bodyPr/>
                    <a:lstStyle/>
                    <a:p>
                      <a:pPr algn="ctr"/>
                      <a:endParaRPr lang="en-US" sz="600" dirty="0"/>
                    </a:p>
                  </a:txBody>
                  <a:tcPr marL="68580" marR="68580" marT="34290" marB="34290" anchor="ctr"/>
                </a:tc>
                <a:tc>
                  <a:txBody>
                    <a:bodyPr/>
                    <a:lstStyle/>
                    <a:p>
                      <a:pPr algn="ctr"/>
                      <a:endParaRPr lang="en-US" sz="600" dirty="0"/>
                    </a:p>
                  </a:txBody>
                  <a:tcPr marL="68580" marR="68580" marT="34290" marB="34290" anchor="ctr"/>
                </a:tc>
                <a:tc>
                  <a:txBody>
                    <a:bodyPr/>
                    <a:lstStyle/>
                    <a:p>
                      <a:pPr algn="ctr"/>
                      <a:endParaRPr lang="en-US" sz="600" dirty="0"/>
                    </a:p>
                  </a:txBody>
                  <a:tcPr marL="68580" marR="68580" marT="34290" marB="34290" anchor="ctr"/>
                </a:tc>
                <a:tc>
                  <a:txBody>
                    <a:bodyPr/>
                    <a:lstStyle/>
                    <a:p>
                      <a:pPr algn="ctr"/>
                      <a:endParaRPr lang="en-US" sz="600" dirty="0"/>
                    </a:p>
                  </a:txBody>
                  <a:tcPr marL="68580" marR="68580" marT="34290" marB="34290" anchor="ctr"/>
                </a:tc>
                <a:tc>
                  <a:txBody>
                    <a:bodyPr/>
                    <a:lstStyle/>
                    <a:p>
                      <a:pPr algn="ctr"/>
                      <a:endParaRPr lang="en-US" sz="600" dirty="0"/>
                    </a:p>
                  </a:txBody>
                  <a:tcPr marL="68580" marR="68580" marT="34290" marB="34290" anchor="ctr"/>
                </a:tc>
                <a:tc>
                  <a:txBody>
                    <a:bodyPr/>
                    <a:lstStyle/>
                    <a:p>
                      <a:pPr algn="ctr"/>
                      <a:endParaRPr lang="en-US" sz="600" dirty="0"/>
                    </a:p>
                  </a:txBody>
                  <a:tcPr marL="68580" marR="68580" marT="34290" marB="34290" anchor="ctr"/>
                </a:tc>
              </a:tr>
              <a:tr h="203392">
                <a:tc>
                  <a:txBody>
                    <a:bodyPr/>
                    <a:lstStyle/>
                    <a:p>
                      <a:pPr algn="ctr"/>
                      <a:r>
                        <a:rPr lang="en-US" sz="700" dirty="0" smtClean="0">
                          <a:solidFill>
                            <a:schemeClr val="bg2"/>
                          </a:solidFill>
                        </a:rPr>
                        <a:t>October</a:t>
                      </a:r>
                      <a:endParaRPr lang="en-US" sz="700" dirty="0">
                        <a:solidFill>
                          <a:schemeClr val="bg2"/>
                        </a:solidFill>
                      </a:endParaRPr>
                    </a:p>
                  </a:txBody>
                  <a:tcPr marL="68580" marR="68580" marT="34290" marB="34290" anchor="ctr">
                    <a:solidFill>
                      <a:schemeClr val="accent2"/>
                    </a:solidFill>
                  </a:tcPr>
                </a:tc>
                <a:tc>
                  <a:txBody>
                    <a:bodyPr/>
                    <a:lstStyle/>
                    <a:p>
                      <a:pPr algn="ctr"/>
                      <a:endParaRPr lang="en-US" sz="600" dirty="0"/>
                    </a:p>
                  </a:txBody>
                  <a:tcPr marL="68580" marR="68580" marT="34290" marB="34290" anchor="ctr"/>
                </a:tc>
                <a:tc>
                  <a:txBody>
                    <a:bodyPr/>
                    <a:lstStyle/>
                    <a:p>
                      <a:pPr algn="ctr"/>
                      <a:endParaRPr lang="en-US" sz="600" dirty="0"/>
                    </a:p>
                  </a:txBody>
                  <a:tcPr marL="68580" marR="68580" marT="34290" marB="34290" anchor="ctr"/>
                </a:tc>
                <a:tc>
                  <a:txBody>
                    <a:bodyPr/>
                    <a:lstStyle/>
                    <a:p>
                      <a:pPr algn="ctr"/>
                      <a:endParaRPr lang="en-US" sz="600" dirty="0"/>
                    </a:p>
                  </a:txBody>
                  <a:tcPr marL="68580" marR="68580" marT="34290" marB="34290" anchor="ctr"/>
                </a:tc>
                <a:tc>
                  <a:txBody>
                    <a:bodyPr/>
                    <a:lstStyle/>
                    <a:p>
                      <a:pPr algn="ctr"/>
                      <a:endParaRPr lang="en-US" sz="600" dirty="0"/>
                    </a:p>
                  </a:txBody>
                  <a:tcPr marL="68580" marR="68580" marT="34290" marB="34290" anchor="ctr"/>
                </a:tc>
                <a:tc>
                  <a:txBody>
                    <a:bodyPr/>
                    <a:lstStyle/>
                    <a:p>
                      <a:pPr algn="ctr"/>
                      <a:endParaRPr lang="en-US" sz="600" dirty="0"/>
                    </a:p>
                  </a:txBody>
                  <a:tcPr marL="68580" marR="68580" marT="34290" marB="34290" anchor="ctr"/>
                </a:tc>
                <a:tc>
                  <a:txBody>
                    <a:bodyPr/>
                    <a:lstStyle/>
                    <a:p>
                      <a:pPr algn="ctr"/>
                      <a:endParaRPr lang="en-US" sz="600" dirty="0"/>
                    </a:p>
                  </a:txBody>
                  <a:tcPr marL="68580" marR="68580" marT="34290" marB="34290" anchor="ctr"/>
                </a:tc>
                <a:tc>
                  <a:txBody>
                    <a:bodyPr/>
                    <a:lstStyle/>
                    <a:p>
                      <a:pPr algn="ctr"/>
                      <a:endParaRPr lang="en-US" sz="600" dirty="0"/>
                    </a:p>
                  </a:txBody>
                  <a:tcPr marL="68580" marR="68580" marT="34290" marB="34290" anchor="ctr"/>
                </a:tc>
                <a:tc>
                  <a:txBody>
                    <a:bodyPr/>
                    <a:lstStyle/>
                    <a:p>
                      <a:pPr algn="ctr"/>
                      <a:endParaRPr lang="en-US" sz="600" dirty="0"/>
                    </a:p>
                  </a:txBody>
                  <a:tcPr marL="68580" marR="68580" marT="34290" marB="34290" anchor="ctr"/>
                </a:tc>
                <a:tc>
                  <a:txBody>
                    <a:bodyPr/>
                    <a:lstStyle/>
                    <a:p>
                      <a:pPr algn="ctr"/>
                      <a:endParaRPr lang="en-US" sz="600" dirty="0"/>
                    </a:p>
                  </a:txBody>
                  <a:tcPr marL="68580" marR="68580" marT="34290" marB="34290" anchor="ctr"/>
                </a:tc>
                <a:tc>
                  <a:txBody>
                    <a:bodyPr/>
                    <a:lstStyle/>
                    <a:p>
                      <a:pPr algn="ctr"/>
                      <a:endParaRPr lang="en-US" sz="600" dirty="0"/>
                    </a:p>
                  </a:txBody>
                  <a:tcPr marL="68580" marR="68580" marT="34290" marB="34290" anchor="ctr"/>
                </a:tc>
                <a:tc>
                  <a:txBody>
                    <a:bodyPr/>
                    <a:lstStyle/>
                    <a:p>
                      <a:pPr algn="ctr"/>
                      <a:endParaRPr lang="en-US" sz="600" dirty="0"/>
                    </a:p>
                  </a:txBody>
                  <a:tcPr marL="68580" marR="68580" marT="34290" marB="34290" anchor="ctr"/>
                </a:tc>
                <a:tc>
                  <a:txBody>
                    <a:bodyPr/>
                    <a:lstStyle/>
                    <a:p>
                      <a:pPr algn="ctr"/>
                      <a:endParaRPr lang="en-US" sz="600" dirty="0"/>
                    </a:p>
                  </a:txBody>
                  <a:tcPr marL="68580" marR="68580" marT="34290" marB="34290" anchor="ctr"/>
                </a:tc>
                <a:tc>
                  <a:txBody>
                    <a:bodyPr/>
                    <a:lstStyle/>
                    <a:p>
                      <a:pPr algn="ctr"/>
                      <a:endParaRPr lang="en-US" sz="600" dirty="0"/>
                    </a:p>
                  </a:txBody>
                  <a:tcPr marL="68580" marR="68580" marT="34290" marB="34290" anchor="ctr"/>
                </a:tc>
                <a:tc>
                  <a:txBody>
                    <a:bodyPr/>
                    <a:lstStyle/>
                    <a:p>
                      <a:pPr algn="ctr"/>
                      <a:endParaRPr lang="en-US" sz="600" dirty="0"/>
                    </a:p>
                  </a:txBody>
                  <a:tcPr marL="68580" marR="68580" marT="34290" marB="34290" anchor="ctr"/>
                </a:tc>
                <a:tc>
                  <a:txBody>
                    <a:bodyPr/>
                    <a:lstStyle/>
                    <a:p>
                      <a:pPr algn="ctr"/>
                      <a:endParaRPr lang="en-US" sz="600" dirty="0"/>
                    </a:p>
                  </a:txBody>
                  <a:tcPr marL="68580" marR="68580" marT="34290" marB="34290" anchor="ctr"/>
                </a:tc>
                <a:tc>
                  <a:txBody>
                    <a:bodyPr/>
                    <a:lstStyle/>
                    <a:p>
                      <a:pPr algn="ctr"/>
                      <a:endParaRPr lang="en-US" sz="600" dirty="0"/>
                    </a:p>
                  </a:txBody>
                  <a:tcPr marL="68580" marR="68580" marT="34290" marB="34290" anchor="ctr"/>
                </a:tc>
                <a:tc>
                  <a:txBody>
                    <a:bodyPr/>
                    <a:lstStyle/>
                    <a:p>
                      <a:pPr algn="ctr"/>
                      <a:endParaRPr lang="en-US" sz="600" dirty="0"/>
                    </a:p>
                  </a:txBody>
                  <a:tcPr marL="68580" marR="68580" marT="34290" marB="34290" anchor="ctr"/>
                </a:tc>
                <a:tc>
                  <a:txBody>
                    <a:bodyPr/>
                    <a:lstStyle/>
                    <a:p>
                      <a:pPr algn="ctr"/>
                      <a:endParaRPr lang="en-US" sz="600" dirty="0"/>
                    </a:p>
                  </a:txBody>
                  <a:tcPr marL="68580" marR="68580" marT="34290" marB="34290" anchor="ctr"/>
                </a:tc>
                <a:tc>
                  <a:txBody>
                    <a:bodyPr/>
                    <a:lstStyle/>
                    <a:p>
                      <a:pPr algn="ctr"/>
                      <a:endParaRPr lang="en-US" sz="600" dirty="0"/>
                    </a:p>
                  </a:txBody>
                  <a:tcPr marL="68580" marR="68580" marT="34290" marB="34290" anchor="ctr"/>
                </a:tc>
                <a:tc>
                  <a:txBody>
                    <a:bodyPr/>
                    <a:lstStyle/>
                    <a:p>
                      <a:pPr algn="ctr"/>
                      <a:endParaRPr lang="en-US" sz="600" dirty="0"/>
                    </a:p>
                  </a:txBody>
                  <a:tcPr marL="68580" marR="68580" marT="34290" marB="34290" anchor="ctr"/>
                </a:tc>
                <a:tc>
                  <a:txBody>
                    <a:bodyPr/>
                    <a:lstStyle/>
                    <a:p>
                      <a:pPr algn="ctr"/>
                      <a:endParaRPr lang="en-US" sz="600" dirty="0"/>
                    </a:p>
                  </a:txBody>
                  <a:tcPr marL="68580" marR="68580" marT="34290" marB="34290" anchor="ctr"/>
                </a:tc>
                <a:tc>
                  <a:txBody>
                    <a:bodyPr/>
                    <a:lstStyle/>
                    <a:p>
                      <a:pPr algn="ctr"/>
                      <a:endParaRPr lang="en-US" sz="600" dirty="0"/>
                    </a:p>
                  </a:txBody>
                  <a:tcPr marL="68580" marR="68580" marT="34290" marB="34290" anchor="ctr"/>
                </a:tc>
                <a:tc>
                  <a:txBody>
                    <a:bodyPr/>
                    <a:lstStyle/>
                    <a:p>
                      <a:pPr algn="ctr"/>
                      <a:endParaRPr lang="en-US" sz="600" dirty="0"/>
                    </a:p>
                  </a:txBody>
                  <a:tcPr marL="68580" marR="68580" marT="34290" marB="34290" anchor="ctr"/>
                </a:tc>
                <a:tc>
                  <a:txBody>
                    <a:bodyPr/>
                    <a:lstStyle/>
                    <a:p>
                      <a:pPr algn="ctr"/>
                      <a:endParaRPr lang="en-US" sz="600" dirty="0"/>
                    </a:p>
                  </a:txBody>
                  <a:tcPr marL="68580" marR="68580" marT="34290" marB="34290" anchor="ctr"/>
                </a:tc>
                <a:tc>
                  <a:txBody>
                    <a:bodyPr/>
                    <a:lstStyle/>
                    <a:p>
                      <a:pPr algn="ctr"/>
                      <a:endParaRPr lang="en-US" sz="600" dirty="0"/>
                    </a:p>
                  </a:txBody>
                  <a:tcPr marL="68580" marR="68580" marT="34290" marB="34290" anchor="ctr"/>
                </a:tc>
                <a:tc>
                  <a:txBody>
                    <a:bodyPr/>
                    <a:lstStyle/>
                    <a:p>
                      <a:pPr algn="ctr"/>
                      <a:endParaRPr lang="en-US" sz="600" dirty="0"/>
                    </a:p>
                  </a:txBody>
                  <a:tcPr marL="68580" marR="68580" marT="34290" marB="34290" anchor="ctr"/>
                </a:tc>
                <a:tc>
                  <a:txBody>
                    <a:bodyPr/>
                    <a:lstStyle/>
                    <a:p>
                      <a:pPr algn="ctr"/>
                      <a:endParaRPr lang="en-US" sz="600" dirty="0"/>
                    </a:p>
                  </a:txBody>
                  <a:tcPr marL="68580" marR="68580" marT="34290" marB="34290" anchor="ctr"/>
                </a:tc>
                <a:tc>
                  <a:txBody>
                    <a:bodyPr/>
                    <a:lstStyle/>
                    <a:p>
                      <a:pPr algn="ctr"/>
                      <a:endParaRPr lang="en-US" sz="600" dirty="0"/>
                    </a:p>
                  </a:txBody>
                  <a:tcPr marL="68580" marR="68580" marT="34290" marB="34290" anchor="ctr"/>
                </a:tc>
                <a:tc>
                  <a:txBody>
                    <a:bodyPr/>
                    <a:lstStyle/>
                    <a:p>
                      <a:pPr algn="ctr"/>
                      <a:endParaRPr lang="en-US" sz="600" dirty="0"/>
                    </a:p>
                  </a:txBody>
                  <a:tcPr marL="68580" marR="68580" marT="34290" marB="34290" anchor="ctr"/>
                </a:tc>
                <a:tc>
                  <a:txBody>
                    <a:bodyPr/>
                    <a:lstStyle/>
                    <a:p>
                      <a:pPr algn="ctr"/>
                      <a:endParaRPr lang="en-US" sz="600" dirty="0"/>
                    </a:p>
                  </a:txBody>
                  <a:tcPr marL="68580" marR="68580" marT="34290" marB="34290" anchor="ctr"/>
                </a:tc>
                <a:tc>
                  <a:txBody>
                    <a:bodyPr/>
                    <a:lstStyle/>
                    <a:p>
                      <a:pPr algn="ctr"/>
                      <a:endParaRPr lang="en-US" sz="600" dirty="0"/>
                    </a:p>
                  </a:txBody>
                  <a:tcPr marL="68580" marR="68580" marT="34290" marB="34290" anchor="ctr"/>
                </a:tc>
              </a:tr>
              <a:tr h="203392">
                <a:tc>
                  <a:txBody>
                    <a:bodyPr/>
                    <a:lstStyle/>
                    <a:p>
                      <a:pPr algn="ctr"/>
                      <a:r>
                        <a:rPr lang="en-US" sz="700" dirty="0" smtClean="0">
                          <a:solidFill>
                            <a:schemeClr val="bg2"/>
                          </a:solidFill>
                        </a:rPr>
                        <a:t>November</a:t>
                      </a:r>
                      <a:endParaRPr lang="en-US" sz="700" dirty="0">
                        <a:solidFill>
                          <a:schemeClr val="bg2"/>
                        </a:solidFill>
                      </a:endParaRPr>
                    </a:p>
                  </a:txBody>
                  <a:tcPr marL="68580" marR="68580" marT="34290" marB="34290" anchor="ctr">
                    <a:solidFill>
                      <a:schemeClr val="accent2"/>
                    </a:solidFill>
                  </a:tcPr>
                </a:tc>
                <a:tc>
                  <a:txBody>
                    <a:bodyPr/>
                    <a:lstStyle/>
                    <a:p>
                      <a:pPr algn="ctr"/>
                      <a:endParaRPr lang="en-US" sz="600" dirty="0"/>
                    </a:p>
                  </a:txBody>
                  <a:tcPr marL="68580" marR="68580" marT="34290" marB="34290" anchor="ctr"/>
                </a:tc>
                <a:tc>
                  <a:txBody>
                    <a:bodyPr/>
                    <a:lstStyle/>
                    <a:p>
                      <a:pPr algn="ctr"/>
                      <a:endParaRPr lang="en-US" sz="600" dirty="0"/>
                    </a:p>
                  </a:txBody>
                  <a:tcPr marL="68580" marR="68580" marT="34290" marB="34290" anchor="ctr"/>
                </a:tc>
                <a:tc>
                  <a:txBody>
                    <a:bodyPr/>
                    <a:lstStyle/>
                    <a:p>
                      <a:pPr algn="ctr"/>
                      <a:endParaRPr lang="en-US" sz="600" dirty="0"/>
                    </a:p>
                  </a:txBody>
                  <a:tcPr marL="68580" marR="68580" marT="34290" marB="34290" anchor="ctr"/>
                </a:tc>
                <a:tc>
                  <a:txBody>
                    <a:bodyPr/>
                    <a:lstStyle/>
                    <a:p>
                      <a:pPr algn="ctr"/>
                      <a:endParaRPr lang="en-US" sz="600" dirty="0"/>
                    </a:p>
                  </a:txBody>
                  <a:tcPr marL="68580" marR="68580" marT="34290" marB="34290" anchor="ctr"/>
                </a:tc>
                <a:tc>
                  <a:txBody>
                    <a:bodyPr/>
                    <a:lstStyle/>
                    <a:p>
                      <a:pPr algn="ctr"/>
                      <a:endParaRPr lang="en-US" sz="600" dirty="0"/>
                    </a:p>
                  </a:txBody>
                  <a:tcPr marL="68580" marR="68580" marT="34290" marB="34290" anchor="ctr"/>
                </a:tc>
                <a:tc>
                  <a:txBody>
                    <a:bodyPr/>
                    <a:lstStyle/>
                    <a:p>
                      <a:pPr algn="ctr"/>
                      <a:endParaRPr lang="en-US" sz="600" dirty="0"/>
                    </a:p>
                  </a:txBody>
                  <a:tcPr marL="68580" marR="68580" marT="34290" marB="34290" anchor="ctr"/>
                </a:tc>
                <a:tc>
                  <a:txBody>
                    <a:bodyPr/>
                    <a:lstStyle/>
                    <a:p>
                      <a:pPr algn="ctr"/>
                      <a:endParaRPr lang="en-US" sz="600" dirty="0"/>
                    </a:p>
                  </a:txBody>
                  <a:tcPr marL="68580" marR="68580" marT="34290" marB="34290" anchor="ctr"/>
                </a:tc>
                <a:tc>
                  <a:txBody>
                    <a:bodyPr/>
                    <a:lstStyle/>
                    <a:p>
                      <a:pPr algn="ctr"/>
                      <a:endParaRPr lang="en-US" sz="600" dirty="0"/>
                    </a:p>
                  </a:txBody>
                  <a:tcPr marL="68580" marR="68580" marT="34290" marB="34290" anchor="ctr"/>
                </a:tc>
                <a:tc>
                  <a:txBody>
                    <a:bodyPr/>
                    <a:lstStyle/>
                    <a:p>
                      <a:pPr algn="ctr"/>
                      <a:endParaRPr lang="en-US" sz="600" dirty="0"/>
                    </a:p>
                  </a:txBody>
                  <a:tcPr marL="68580" marR="68580" marT="34290" marB="34290" anchor="ctr"/>
                </a:tc>
                <a:tc>
                  <a:txBody>
                    <a:bodyPr/>
                    <a:lstStyle/>
                    <a:p>
                      <a:pPr algn="ctr"/>
                      <a:endParaRPr lang="en-US" sz="600" dirty="0"/>
                    </a:p>
                  </a:txBody>
                  <a:tcPr marL="68580" marR="68580" marT="34290" marB="34290" anchor="ctr"/>
                </a:tc>
                <a:tc>
                  <a:txBody>
                    <a:bodyPr/>
                    <a:lstStyle/>
                    <a:p>
                      <a:pPr algn="ctr"/>
                      <a:endParaRPr lang="en-US" sz="600" dirty="0"/>
                    </a:p>
                  </a:txBody>
                  <a:tcPr marL="68580" marR="68580" marT="34290" marB="34290" anchor="ctr"/>
                </a:tc>
                <a:tc>
                  <a:txBody>
                    <a:bodyPr/>
                    <a:lstStyle/>
                    <a:p>
                      <a:pPr algn="ctr"/>
                      <a:endParaRPr lang="en-US" sz="600" dirty="0"/>
                    </a:p>
                  </a:txBody>
                  <a:tcPr marL="68580" marR="68580" marT="34290" marB="34290" anchor="ctr"/>
                </a:tc>
                <a:tc>
                  <a:txBody>
                    <a:bodyPr/>
                    <a:lstStyle/>
                    <a:p>
                      <a:pPr algn="ctr"/>
                      <a:endParaRPr lang="en-US" sz="600" dirty="0"/>
                    </a:p>
                  </a:txBody>
                  <a:tcPr marL="68580" marR="68580" marT="34290" marB="34290" anchor="ctr"/>
                </a:tc>
                <a:tc>
                  <a:txBody>
                    <a:bodyPr/>
                    <a:lstStyle/>
                    <a:p>
                      <a:pPr algn="ctr"/>
                      <a:endParaRPr lang="en-US" sz="600" dirty="0"/>
                    </a:p>
                  </a:txBody>
                  <a:tcPr marL="68580" marR="68580" marT="34290" marB="34290" anchor="ctr"/>
                </a:tc>
                <a:tc>
                  <a:txBody>
                    <a:bodyPr/>
                    <a:lstStyle/>
                    <a:p>
                      <a:pPr algn="ctr"/>
                      <a:endParaRPr lang="en-US" sz="600" dirty="0"/>
                    </a:p>
                  </a:txBody>
                  <a:tcPr marL="68580" marR="68580" marT="34290" marB="34290" anchor="ctr"/>
                </a:tc>
                <a:tc>
                  <a:txBody>
                    <a:bodyPr/>
                    <a:lstStyle/>
                    <a:p>
                      <a:pPr algn="ctr"/>
                      <a:endParaRPr lang="en-US" sz="600" dirty="0"/>
                    </a:p>
                  </a:txBody>
                  <a:tcPr marL="68580" marR="68580" marT="34290" marB="34290" anchor="ctr"/>
                </a:tc>
                <a:tc>
                  <a:txBody>
                    <a:bodyPr/>
                    <a:lstStyle/>
                    <a:p>
                      <a:pPr algn="ctr"/>
                      <a:endParaRPr lang="en-US" sz="600" dirty="0"/>
                    </a:p>
                  </a:txBody>
                  <a:tcPr marL="68580" marR="68580" marT="34290" marB="34290" anchor="ctr"/>
                </a:tc>
                <a:tc>
                  <a:txBody>
                    <a:bodyPr/>
                    <a:lstStyle/>
                    <a:p>
                      <a:pPr algn="ctr"/>
                      <a:endParaRPr lang="en-US" sz="600" dirty="0"/>
                    </a:p>
                  </a:txBody>
                  <a:tcPr marL="68580" marR="68580" marT="34290" marB="34290" anchor="ctr"/>
                </a:tc>
                <a:tc>
                  <a:txBody>
                    <a:bodyPr/>
                    <a:lstStyle/>
                    <a:p>
                      <a:pPr algn="ctr"/>
                      <a:endParaRPr lang="en-US" sz="600" dirty="0"/>
                    </a:p>
                  </a:txBody>
                  <a:tcPr marL="68580" marR="68580" marT="34290" marB="34290" anchor="ctr"/>
                </a:tc>
                <a:tc>
                  <a:txBody>
                    <a:bodyPr/>
                    <a:lstStyle/>
                    <a:p>
                      <a:pPr algn="ctr"/>
                      <a:endParaRPr lang="en-US" sz="600" dirty="0"/>
                    </a:p>
                  </a:txBody>
                  <a:tcPr marL="68580" marR="68580" marT="34290" marB="34290" anchor="ctr"/>
                </a:tc>
                <a:tc>
                  <a:txBody>
                    <a:bodyPr/>
                    <a:lstStyle/>
                    <a:p>
                      <a:pPr algn="ctr"/>
                      <a:endParaRPr lang="en-US" sz="600" dirty="0"/>
                    </a:p>
                  </a:txBody>
                  <a:tcPr marL="68580" marR="68580" marT="34290" marB="34290" anchor="ctr"/>
                </a:tc>
                <a:tc>
                  <a:txBody>
                    <a:bodyPr/>
                    <a:lstStyle/>
                    <a:p>
                      <a:pPr algn="ctr"/>
                      <a:endParaRPr lang="en-US" sz="600" dirty="0"/>
                    </a:p>
                  </a:txBody>
                  <a:tcPr marL="68580" marR="68580" marT="34290" marB="34290" anchor="ctr"/>
                </a:tc>
                <a:tc>
                  <a:txBody>
                    <a:bodyPr/>
                    <a:lstStyle/>
                    <a:p>
                      <a:pPr algn="ctr"/>
                      <a:endParaRPr lang="en-US" sz="600" dirty="0"/>
                    </a:p>
                  </a:txBody>
                  <a:tcPr marL="68580" marR="68580" marT="34290" marB="34290" anchor="ctr"/>
                </a:tc>
                <a:tc>
                  <a:txBody>
                    <a:bodyPr/>
                    <a:lstStyle/>
                    <a:p>
                      <a:pPr algn="ctr"/>
                      <a:endParaRPr lang="en-US" sz="600" dirty="0"/>
                    </a:p>
                  </a:txBody>
                  <a:tcPr marL="68580" marR="68580" marT="34290" marB="34290" anchor="ctr"/>
                </a:tc>
                <a:tc>
                  <a:txBody>
                    <a:bodyPr/>
                    <a:lstStyle/>
                    <a:p>
                      <a:pPr algn="ctr"/>
                      <a:endParaRPr lang="en-US" sz="600" dirty="0"/>
                    </a:p>
                  </a:txBody>
                  <a:tcPr marL="68580" marR="68580" marT="34290" marB="34290" anchor="ctr"/>
                </a:tc>
                <a:tc>
                  <a:txBody>
                    <a:bodyPr/>
                    <a:lstStyle/>
                    <a:p>
                      <a:pPr algn="ctr"/>
                      <a:endParaRPr lang="en-US" sz="600" dirty="0"/>
                    </a:p>
                  </a:txBody>
                  <a:tcPr marL="68580" marR="68580" marT="34290" marB="34290" anchor="ctr"/>
                </a:tc>
                <a:tc>
                  <a:txBody>
                    <a:bodyPr/>
                    <a:lstStyle/>
                    <a:p>
                      <a:pPr algn="ctr"/>
                      <a:endParaRPr lang="en-US" sz="600" dirty="0"/>
                    </a:p>
                  </a:txBody>
                  <a:tcPr marL="68580" marR="68580" marT="34290" marB="34290" anchor="ctr"/>
                </a:tc>
                <a:tc>
                  <a:txBody>
                    <a:bodyPr/>
                    <a:lstStyle/>
                    <a:p>
                      <a:pPr algn="ctr"/>
                      <a:endParaRPr lang="en-US" sz="600" dirty="0"/>
                    </a:p>
                  </a:txBody>
                  <a:tcPr marL="68580" marR="68580" marT="34290" marB="34290" anchor="ctr"/>
                </a:tc>
                <a:tc>
                  <a:txBody>
                    <a:bodyPr/>
                    <a:lstStyle/>
                    <a:p>
                      <a:pPr algn="ctr"/>
                      <a:endParaRPr lang="en-US" sz="600" dirty="0"/>
                    </a:p>
                  </a:txBody>
                  <a:tcPr marL="68580" marR="68580" marT="34290" marB="34290" anchor="ctr"/>
                </a:tc>
                <a:tc>
                  <a:txBody>
                    <a:bodyPr/>
                    <a:lstStyle/>
                    <a:p>
                      <a:pPr algn="ctr"/>
                      <a:endParaRPr lang="en-US" sz="600" dirty="0"/>
                    </a:p>
                  </a:txBody>
                  <a:tcPr marL="68580" marR="68580" marT="34290" marB="34290" anchor="ctr"/>
                </a:tc>
                <a:tc>
                  <a:txBody>
                    <a:bodyPr/>
                    <a:lstStyle/>
                    <a:p>
                      <a:pPr algn="ctr"/>
                      <a:endParaRPr lang="en-US" sz="600" dirty="0"/>
                    </a:p>
                  </a:txBody>
                  <a:tcPr marL="68580" marR="68580" marT="34290" marB="34290" anchor="ctr"/>
                </a:tc>
              </a:tr>
              <a:tr h="203392">
                <a:tc>
                  <a:txBody>
                    <a:bodyPr/>
                    <a:lstStyle/>
                    <a:p>
                      <a:pPr algn="ctr"/>
                      <a:r>
                        <a:rPr lang="en-US" sz="700" dirty="0" smtClean="0">
                          <a:solidFill>
                            <a:schemeClr val="bg2"/>
                          </a:solidFill>
                        </a:rPr>
                        <a:t>December</a:t>
                      </a:r>
                      <a:endParaRPr lang="en-US" sz="700" dirty="0">
                        <a:solidFill>
                          <a:schemeClr val="bg2"/>
                        </a:solidFill>
                      </a:endParaRPr>
                    </a:p>
                  </a:txBody>
                  <a:tcPr marL="68580" marR="68580" marT="34290" marB="34290" anchor="ctr">
                    <a:solidFill>
                      <a:schemeClr val="accent2"/>
                    </a:solidFill>
                  </a:tcPr>
                </a:tc>
                <a:tc>
                  <a:txBody>
                    <a:bodyPr/>
                    <a:lstStyle/>
                    <a:p>
                      <a:pPr algn="ctr"/>
                      <a:endParaRPr lang="en-US" sz="600" dirty="0"/>
                    </a:p>
                  </a:txBody>
                  <a:tcPr marL="68580" marR="68580" marT="34290" marB="34290" anchor="ctr"/>
                </a:tc>
                <a:tc>
                  <a:txBody>
                    <a:bodyPr/>
                    <a:lstStyle/>
                    <a:p>
                      <a:pPr algn="ctr"/>
                      <a:endParaRPr lang="en-US" sz="600" dirty="0"/>
                    </a:p>
                  </a:txBody>
                  <a:tcPr marL="68580" marR="68580" marT="34290" marB="34290" anchor="ctr"/>
                </a:tc>
                <a:tc>
                  <a:txBody>
                    <a:bodyPr/>
                    <a:lstStyle/>
                    <a:p>
                      <a:pPr algn="ctr"/>
                      <a:endParaRPr lang="en-US" sz="600" dirty="0"/>
                    </a:p>
                  </a:txBody>
                  <a:tcPr marL="68580" marR="68580" marT="34290" marB="34290" anchor="ctr"/>
                </a:tc>
                <a:tc>
                  <a:txBody>
                    <a:bodyPr/>
                    <a:lstStyle/>
                    <a:p>
                      <a:pPr algn="ctr"/>
                      <a:endParaRPr lang="en-US" sz="600" dirty="0"/>
                    </a:p>
                  </a:txBody>
                  <a:tcPr marL="68580" marR="68580" marT="34290" marB="34290" anchor="ctr"/>
                </a:tc>
                <a:tc>
                  <a:txBody>
                    <a:bodyPr/>
                    <a:lstStyle/>
                    <a:p>
                      <a:pPr algn="ctr"/>
                      <a:endParaRPr lang="en-US" sz="600" dirty="0"/>
                    </a:p>
                  </a:txBody>
                  <a:tcPr marL="68580" marR="68580" marT="34290" marB="34290" anchor="ctr"/>
                </a:tc>
                <a:tc>
                  <a:txBody>
                    <a:bodyPr/>
                    <a:lstStyle/>
                    <a:p>
                      <a:pPr algn="ctr"/>
                      <a:endParaRPr lang="en-US" sz="600" dirty="0"/>
                    </a:p>
                  </a:txBody>
                  <a:tcPr marL="68580" marR="68580" marT="34290" marB="34290" anchor="ctr"/>
                </a:tc>
                <a:tc>
                  <a:txBody>
                    <a:bodyPr/>
                    <a:lstStyle/>
                    <a:p>
                      <a:pPr algn="ctr"/>
                      <a:endParaRPr lang="en-US" sz="600" dirty="0"/>
                    </a:p>
                  </a:txBody>
                  <a:tcPr marL="68580" marR="68580" marT="34290" marB="34290" anchor="ctr"/>
                </a:tc>
                <a:tc>
                  <a:txBody>
                    <a:bodyPr/>
                    <a:lstStyle/>
                    <a:p>
                      <a:pPr algn="ctr"/>
                      <a:endParaRPr lang="en-US" sz="600" dirty="0"/>
                    </a:p>
                  </a:txBody>
                  <a:tcPr marL="68580" marR="68580" marT="34290" marB="34290" anchor="ctr"/>
                </a:tc>
                <a:tc>
                  <a:txBody>
                    <a:bodyPr/>
                    <a:lstStyle/>
                    <a:p>
                      <a:pPr algn="ctr"/>
                      <a:endParaRPr lang="en-US" sz="600" dirty="0"/>
                    </a:p>
                  </a:txBody>
                  <a:tcPr marL="68580" marR="68580" marT="34290" marB="34290" anchor="ctr"/>
                </a:tc>
                <a:tc>
                  <a:txBody>
                    <a:bodyPr/>
                    <a:lstStyle/>
                    <a:p>
                      <a:pPr algn="ctr"/>
                      <a:endParaRPr lang="en-US" sz="600" dirty="0"/>
                    </a:p>
                  </a:txBody>
                  <a:tcPr marL="68580" marR="68580" marT="34290" marB="34290" anchor="ctr"/>
                </a:tc>
                <a:tc>
                  <a:txBody>
                    <a:bodyPr/>
                    <a:lstStyle/>
                    <a:p>
                      <a:pPr algn="ctr"/>
                      <a:endParaRPr lang="en-US" sz="600" dirty="0"/>
                    </a:p>
                  </a:txBody>
                  <a:tcPr marL="68580" marR="68580" marT="34290" marB="34290" anchor="ctr"/>
                </a:tc>
                <a:tc>
                  <a:txBody>
                    <a:bodyPr/>
                    <a:lstStyle/>
                    <a:p>
                      <a:pPr algn="ctr"/>
                      <a:endParaRPr lang="en-US" sz="600" dirty="0"/>
                    </a:p>
                  </a:txBody>
                  <a:tcPr marL="68580" marR="68580" marT="34290" marB="34290" anchor="ctr"/>
                </a:tc>
                <a:tc>
                  <a:txBody>
                    <a:bodyPr/>
                    <a:lstStyle/>
                    <a:p>
                      <a:pPr algn="ctr"/>
                      <a:endParaRPr lang="en-US" sz="600" dirty="0"/>
                    </a:p>
                  </a:txBody>
                  <a:tcPr marL="68580" marR="68580" marT="34290" marB="34290" anchor="ctr"/>
                </a:tc>
                <a:tc>
                  <a:txBody>
                    <a:bodyPr/>
                    <a:lstStyle/>
                    <a:p>
                      <a:pPr algn="ctr"/>
                      <a:endParaRPr lang="en-US" sz="600" dirty="0"/>
                    </a:p>
                  </a:txBody>
                  <a:tcPr marL="68580" marR="68580" marT="34290" marB="34290" anchor="ctr"/>
                </a:tc>
                <a:tc>
                  <a:txBody>
                    <a:bodyPr/>
                    <a:lstStyle/>
                    <a:p>
                      <a:pPr algn="ctr"/>
                      <a:endParaRPr lang="en-US" sz="600" dirty="0"/>
                    </a:p>
                  </a:txBody>
                  <a:tcPr marL="68580" marR="68580" marT="34290" marB="34290" anchor="ctr"/>
                </a:tc>
                <a:tc>
                  <a:txBody>
                    <a:bodyPr/>
                    <a:lstStyle/>
                    <a:p>
                      <a:pPr algn="ctr"/>
                      <a:endParaRPr lang="en-US" sz="600" dirty="0"/>
                    </a:p>
                  </a:txBody>
                  <a:tcPr marL="68580" marR="68580" marT="34290" marB="34290" anchor="ctr"/>
                </a:tc>
                <a:tc>
                  <a:txBody>
                    <a:bodyPr/>
                    <a:lstStyle/>
                    <a:p>
                      <a:pPr algn="ctr"/>
                      <a:endParaRPr lang="en-US" sz="600" dirty="0"/>
                    </a:p>
                  </a:txBody>
                  <a:tcPr marL="68580" marR="68580" marT="34290" marB="34290" anchor="ctr"/>
                </a:tc>
                <a:tc>
                  <a:txBody>
                    <a:bodyPr/>
                    <a:lstStyle/>
                    <a:p>
                      <a:pPr algn="ctr"/>
                      <a:endParaRPr lang="en-US" sz="600" dirty="0"/>
                    </a:p>
                  </a:txBody>
                  <a:tcPr marL="68580" marR="68580" marT="34290" marB="34290" anchor="ctr"/>
                </a:tc>
                <a:tc>
                  <a:txBody>
                    <a:bodyPr/>
                    <a:lstStyle/>
                    <a:p>
                      <a:pPr algn="ctr"/>
                      <a:endParaRPr lang="en-US" sz="600" dirty="0"/>
                    </a:p>
                  </a:txBody>
                  <a:tcPr marL="68580" marR="68580" marT="34290" marB="34290" anchor="ctr"/>
                </a:tc>
                <a:tc>
                  <a:txBody>
                    <a:bodyPr/>
                    <a:lstStyle/>
                    <a:p>
                      <a:pPr algn="ctr"/>
                      <a:endParaRPr lang="en-US" sz="600" dirty="0"/>
                    </a:p>
                  </a:txBody>
                  <a:tcPr marL="68580" marR="68580" marT="34290" marB="34290" anchor="ctr"/>
                </a:tc>
                <a:tc>
                  <a:txBody>
                    <a:bodyPr/>
                    <a:lstStyle/>
                    <a:p>
                      <a:pPr algn="ctr"/>
                      <a:endParaRPr lang="en-US" sz="600" dirty="0"/>
                    </a:p>
                  </a:txBody>
                  <a:tcPr marL="68580" marR="68580" marT="34290" marB="34290" anchor="ctr"/>
                </a:tc>
                <a:tc>
                  <a:txBody>
                    <a:bodyPr/>
                    <a:lstStyle/>
                    <a:p>
                      <a:pPr algn="ctr"/>
                      <a:endParaRPr lang="en-US" sz="600" dirty="0"/>
                    </a:p>
                  </a:txBody>
                  <a:tcPr marL="68580" marR="68580" marT="34290" marB="34290" anchor="ctr"/>
                </a:tc>
                <a:tc>
                  <a:txBody>
                    <a:bodyPr/>
                    <a:lstStyle/>
                    <a:p>
                      <a:pPr algn="ctr"/>
                      <a:endParaRPr lang="en-US" sz="600" dirty="0"/>
                    </a:p>
                  </a:txBody>
                  <a:tcPr marL="68580" marR="68580" marT="34290" marB="34290" anchor="ctr"/>
                </a:tc>
                <a:tc>
                  <a:txBody>
                    <a:bodyPr/>
                    <a:lstStyle/>
                    <a:p>
                      <a:pPr algn="ctr"/>
                      <a:endParaRPr lang="en-US" sz="600" dirty="0"/>
                    </a:p>
                  </a:txBody>
                  <a:tcPr marL="68580" marR="68580" marT="34290" marB="34290" anchor="ctr"/>
                </a:tc>
                <a:tc>
                  <a:txBody>
                    <a:bodyPr/>
                    <a:lstStyle/>
                    <a:p>
                      <a:pPr algn="ctr"/>
                      <a:endParaRPr lang="en-US" sz="600" dirty="0"/>
                    </a:p>
                  </a:txBody>
                  <a:tcPr marL="68580" marR="68580" marT="34290" marB="34290" anchor="ctr"/>
                </a:tc>
                <a:tc>
                  <a:txBody>
                    <a:bodyPr/>
                    <a:lstStyle/>
                    <a:p>
                      <a:pPr algn="ctr"/>
                      <a:endParaRPr lang="en-US" sz="600" dirty="0"/>
                    </a:p>
                  </a:txBody>
                  <a:tcPr marL="68580" marR="68580" marT="34290" marB="34290" anchor="ctr"/>
                </a:tc>
                <a:tc>
                  <a:txBody>
                    <a:bodyPr/>
                    <a:lstStyle/>
                    <a:p>
                      <a:pPr algn="ctr"/>
                      <a:endParaRPr lang="en-US" sz="600" dirty="0"/>
                    </a:p>
                  </a:txBody>
                  <a:tcPr marL="68580" marR="68580" marT="34290" marB="34290" anchor="ctr"/>
                </a:tc>
                <a:tc>
                  <a:txBody>
                    <a:bodyPr/>
                    <a:lstStyle/>
                    <a:p>
                      <a:pPr algn="ctr"/>
                      <a:endParaRPr lang="en-US" sz="600" dirty="0"/>
                    </a:p>
                  </a:txBody>
                  <a:tcPr marL="68580" marR="68580" marT="34290" marB="34290" anchor="ctr"/>
                </a:tc>
                <a:tc>
                  <a:txBody>
                    <a:bodyPr/>
                    <a:lstStyle/>
                    <a:p>
                      <a:pPr algn="ctr"/>
                      <a:endParaRPr lang="en-US" sz="600" dirty="0"/>
                    </a:p>
                  </a:txBody>
                  <a:tcPr marL="68580" marR="68580" marT="34290" marB="34290" anchor="ctr"/>
                </a:tc>
                <a:tc>
                  <a:txBody>
                    <a:bodyPr/>
                    <a:lstStyle/>
                    <a:p>
                      <a:pPr algn="ctr"/>
                      <a:endParaRPr lang="en-US" sz="600" dirty="0"/>
                    </a:p>
                  </a:txBody>
                  <a:tcPr marL="68580" marR="68580" marT="34290" marB="34290" anchor="ctr"/>
                </a:tc>
                <a:tc>
                  <a:txBody>
                    <a:bodyPr/>
                    <a:lstStyle/>
                    <a:p>
                      <a:pPr algn="ctr"/>
                      <a:endParaRPr lang="en-US" sz="600" dirty="0"/>
                    </a:p>
                  </a:txBody>
                  <a:tcPr marL="68580" marR="68580" marT="34290" marB="34290" anchor="ctr"/>
                </a:tc>
              </a:tr>
            </a:tbl>
          </a:graphicData>
        </a:graphic>
      </p:graphicFrame>
      <p:sp>
        <p:nvSpPr>
          <p:cNvPr id="8" name="Text Placeholder 4"/>
          <p:cNvSpPr txBox="1">
            <a:spLocks/>
          </p:cNvSpPr>
          <p:nvPr/>
        </p:nvSpPr>
        <p:spPr>
          <a:xfrm>
            <a:off x="5601623" y="5231819"/>
            <a:ext cx="822960" cy="274320"/>
          </a:xfrm>
          <a:prstGeom prst="rect">
            <a:avLst/>
          </a:prstGeom>
          <a:noFill/>
          <a:ln>
            <a:noFill/>
          </a:ln>
        </p:spPr>
        <p:txBody>
          <a:bodyPr anchor="ctr">
            <a:noAutofit/>
          </a:bodyPr>
          <a:lstStyle>
            <a:lvl1pPr marL="0" indent="0" algn="l" defTabSz="685800" rtl="0" eaLnBrk="1" latinLnBrk="0" hangingPunct="1">
              <a:lnSpc>
                <a:spcPct val="90000"/>
              </a:lnSpc>
              <a:spcBef>
                <a:spcPts val="0"/>
              </a:spcBef>
              <a:buFont typeface="Arial" panose="020B0604020202020204" pitchFamily="34" charset="0"/>
              <a:buNone/>
              <a:defRPr sz="1400" b="1" kern="1200">
                <a:solidFill>
                  <a:schemeClr val="accent3"/>
                </a:solidFill>
                <a:latin typeface="+mj-lt"/>
                <a:ea typeface="+mn-ea"/>
                <a:cs typeface="+mn-cs"/>
              </a:defRPr>
            </a:lvl1pPr>
            <a:lvl2pPr marL="0" indent="0" algn="l" defTabSz="685800" rtl="0" eaLnBrk="1" latinLnBrk="0" hangingPunct="1">
              <a:lnSpc>
                <a:spcPct val="90000"/>
              </a:lnSpc>
              <a:spcBef>
                <a:spcPts val="0"/>
              </a:spcBef>
              <a:buFont typeface="Arial" panose="020B0604020202020204" pitchFamily="34" charset="0"/>
              <a:buNone/>
              <a:defRPr sz="1100" kern="1200">
                <a:solidFill>
                  <a:schemeClr val="tx2"/>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en-US" sz="1000" dirty="0">
                <a:solidFill>
                  <a:schemeClr val="tx2"/>
                </a:solidFill>
                <a:latin typeface="+mn-lt"/>
              </a:rPr>
              <a:t>Title Here</a:t>
            </a:r>
          </a:p>
        </p:txBody>
      </p:sp>
      <p:sp>
        <p:nvSpPr>
          <p:cNvPr id="9" name="Text Placeholder 4"/>
          <p:cNvSpPr txBox="1">
            <a:spLocks/>
          </p:cNvSpPr>
          <p:nvPr/>
        </p:nvSpPr>
        <p:spPr>
          <a:xfrm>
            <a:off x="4322131" y="5231819"/>
            <a:ext cx="822960" cy="274320"/>
          </a:xfrm>
          <a:prstGeom prst="rect">
            <a:avLst/>
          </a:prstGeom>
          <a:noFill/>
          <a:ln>
            <a:noFill/>
          </a:ln>
        </p:spPr>
        <p:txBody>
          <a:bodyPr anchor="ctr">
            <a:noAutofit/>
          </a:bodyPr>
          <a:lstStyle>
            <a:lvl1pPr marL="0" indent="0" algn="l" defTabSz="685800" rtl="0" eaLnBrk="1" latinLnBrk="0" hangingPunct="1">
              <a:lnSpc>
                <a:spcPct val="90000"/>
              </a:lnSpc>
              <a:spcBef>
                <a:spcPts val="0"/>
              </a:spcBef>
              <a:buFont typeface="Arial" panose="020B0604020202020204" pitchFamily="34" charset="0"/>
              <a:buNone/>
              <a:defRPr sz="1400" b="1" kern="1200">
                <a:solidFill>
                  <a:schemeClr val="accent3"/>
                </a:solidFill>
                <a:latin typeface="+mj-lt"/>
                <a:ea typeface="+mn-ea"/>
                <a:cs typeface="+mn-cs"/>
              </a:defRPr>
            </a:lvl1pPr>
            <a:lvl2pPr marL="0" indent="0" algn="l" defTabSz="685800" rtl="0" eaLnBrk="1" latinLnBrk="0" hangingPunct="1">
              <a:lnSpc>
                <a:spcPct val="90000"/>
              </a:lnSpc>
              <a:spcBef>
                <a:spcPts val="0"/>
              </a:spcBef>
              <a:buFont typeface="Arial" panose="020B0604020202020204" pitchFamily="34" charset="0"/>
              <a:buNone/>
              <a:defRPr sz="1100" kern="1200">
                <a:solidFill>
                  <a:schemeClr val="tx2"/>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en-US" sz="1000" dirty="0">
                <a:solidFill>
                  <a:schemeClr val="tx2"/>
                </a:solidFill>
                <a:latin typeface="+mn-lt"/>
              </a:rPr>
              <a:t>Title Here</a:t>
            </a:r>
          </a:p>
        </p:txBody>
      </p:sp>
      <p:sp>
        <p:nvSpPr>
          <p:cNvPr id="10" name="Text Placeholder 4"/>
          <p:cNvSpPr txBox="1">
            <a:spLocks/>
          </p:cNvSpPr>
          <p:nvPr/>
        </p:nvSpPr>
        <p:spPr>
          <a:xfrm>
            <a:off x="3042640" y="5231819"/>
            <a:ext cx="822960" cy="274320"/>
          </a:xfrm>
          <a:prstGeom prst="rect">
            <a:avLst/>
          </a:prstGeom>
          <a:noFill/>
          <a:ln>
            <a:noFill/>
          </a:ln>
        </p:spPr>
        <p:txBody>
          <a:bodyPr anchor="ctr">
            <a:noAutofit/>
          </a:bodyPr>
          <a:lstStyle>
            <a:lvl1pPr marL="0" indent="0" algn="l" defTabSz="685800" rtl="0" eaLnBrk="1" latinLnBrk="0" hangingPunct="1">
              <a:lnSpc>
                <a:spcPct val="90000"/>
              </a:lnSpc>
              <a:spcBef>
                <a:spcPts val="0"/>
              </a:spcBef>
              <a:buFont typeface="Arial" panose="020B0604020202020204" pitchFamily="34" charset="0"/>
              <a:buNone/>
              <a:defRPr sz="1400" b="1" kern="1200">
                <a:solidFill>
                  <a:schemeClr val="accent3"/>
                </a:solidFill>
                <a:latin typeface="+mj-lt"/>
                <a:ea typeface="+mn-ea"/>
                <a:cs typeface="+mn-cs"/>
              </a:defRPr>
            </a:lvl1pPr>
            <a:lvl2pPr marL="0" indent="0" algn="l" defTabSz="685800" rtl="0" eaLnBrk="1" latinLnBrk="0" hangingPunct="1">
              <a:lnSpc>
                <a:spcPct val="90000"/>
              </a:lnSpc>
              <a:spcBef>
                <a:spcPts val="0"/>
              </a:spcBef>
              <a:buFont typeface="Arial" panose="020B0604020202020204" pitchFamily="34" charset="0"/>
              <a:buNone/>
              <a:defRPr sz="1100" kern="1200">
                <a:solidFill>
                  <a:schemeClr val="tx2"/>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en-US" sz="1000" dirty="0">
                <a:solidFill>
                  <a:schemeClr val="tx2"/>
                </a:solidFill>
                <a:latin typeface="+mn-lt"/>
              </a:rPr>
              <a:t>Title Here</a:t>
            </a:r>
          </a:p>
        </p:txBody>
      </p:sp>
      <p:sp>
        <p:nvSpPr>
          <p:cNvPr id="11" name="Rounded Rectangle 10"/>
          <p:cNvSpPr/>
          <p:nvPr/>
        </p:nvSpPr>
        <p:spPr>
          <a:xfrm>
            <a:off x="2719417" y="5292456"/>
            <a:ext cx="189914" cy="153045"/>
          </a:xfrm>
          <a:prstGeom prst="round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0" b="1"/>
          </a:p>
        </p:txBody>
      </p:sp>
      <p:sp>
        <p:nvSpPr>
          <p:cNvPr id="12" name="Rounded Rectangle 11"/>
          <p:cNvSpPr/>
          <p:nvPr/>
        </p:nvSpPr>
        <p:spPr>
          <a:xfrm>
            <a:off x="3998908" y="5292456"/>
            <a:ext cx="189914" cy="153045"/>
          </a:xfrm>
          <a:prstGeom prst="round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0" b="1"/>
          </a:p>
        </p:txBody>
      </p:sp>
      <p:sp>
        <p:nvSpPr>
          <p:cNvPr id="13" name="Rounded Rectangle 12"/>
          <p:cNvSpPr/>
          <p:nvPr/>
        </p:nvSpPr>
        <p:spPr>
          <a:xfrm>
            <a:off x="5278399" y="5292456"/>
            <a:ext cx="189914" cy="153045"/>
          </a:xfrm>
          <a:prstGeom prst="round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0" b="1"/>
          </a:p>
        </p:txBody>
      </p:sp>
      <p:sp>
        <p:nvSpPr>
          <p:cNvPr id="26" name="Rounded Rectangle 25"/>
          <p:cNvSpPr/>
          <p:nvPr/>
        </p:nvSpPr>
        <p:spPr>
          <a:xfrm>
            <a:off x="7246997" y="4706177"/>
            <a:ext cx="1097280" cy="102870"/>
          </a:xfrm>
          <a:prstGeom prst="roundRect">
            <a:avLst/>
          </a:prstGeom>
          <a:solidFill>
            <a:srgbClr val="4040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20" name="Rounded Rectangle 19"/>
          <p:cNvSpPr/>
          <p:nvPr/>
        </p:nvSpPr>
        <p:spPr>
          <a:xfrm>
            <a:off x="6337830" y="4706177"/>
            <a:ext cx="1097280" cy="102870"/>
          </a:xfrm>
          <a:prstGeom prst="round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27" name="Rounded Rectangle 26"/>
          <p:cNvSpPr/>
          <p:nvPr/>
        </p:nvSpPr>
        <p:spPr>
          <a:xfrm>
            <a:off x="4203056" y="4510338"/>
            <a:ext cx="1097280" cy="102870"/>
          </a:xfrm>
          <a:prstGeom prst="roundRect">
            <a:avLst/>
          </a:prstGeom>
          <a:solidFill>
            <a:srgbClr val="4040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19" name="Rounded Rectangle 18"/>
          <p:cNvSpPr/>
          <p:nvPr/>
        </p:nvSpPr>
        <p:spPr>
          <a:xfrm>
            <a:off x="1707800" y="4510338"/>
            <a:ext cx="2537460" cy="102870"/>
          </a:xfrm>
          <a:prstGeom prst="round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28" name="Rounded Rectangle 27"/>
          <p:cNvSpPr/>
          <p:nvPr/>
        </p:nvSpPr>
        <p:spPr>
          <a:xfrm>
            <a:off x="4245260" y="3026065"/>
            <a:ext cx="1097280" cy="102870"/>
          </a:xfrm>
          <a:prstGeom prst="roundRect">
            <a:avLst/>
          </a:prstGeom>
          <a:solidFill>
            <a:srgbClr val="4040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16" name="Rounded Rectangle 15"/>
          <p:cNvSpPr/>
          <p:nvPr/>
        </p:nvSpPr>
        <p:spPr>
          <a:xfrm>
            <a:off x="2819358" y="3026065"/>
            <a:ext cx="1664341" cy="102870"/>
          </a:xfrm>
          <a:prstGeom prst="round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29" name="Rounded Rectangle 28"/>
          <p:cNvSpPr/>
          <p:nvPr/>
        </p:nvSpPr>
        <p:spPr>
          <a:xfrm>
            <a:off x="7176308" y="3444588"/>
            <a:ext cx="1097280" cy="102870"/>
          </a:xfrm>
          <a:prstGeom prst="roundRect">
            <a:avLst/>
          </a:prstGeom>
          <a:solidFill>
            <a:srgbClr val="4040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22" name="Rounded Rectangle 21"/>
          <p:cNvSpPr/>
          <p:nvPr/>
        </p:nvSpPr>
        <p:spPr>
          <a:xfrm>
            <a:off x="6173985" y="3444588"/>
            <a:ext cx="1097280" cy="102870"/>
          </a:xfrm>
          <a:prstGeom prst="round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30" name="Rounded Rectangle 29"/>
          <p:cNvSpPr/>
          <p:nvPr/>
        </p:nvSpPr>
        <p:spPr>
          <a:xfrm>
            <a:off x="5445617" y="3836015"/>
            <a:ext cx="1097280" cy="102870"/>
          </a:xfrm>
          <a:prstGeom prst="roundRect">
            <a:avLst/>
          </a:prstGeom>
          <a:solidFill>
            <a:srgbClr val="4040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18" name="Rounded Rectangle 17"/>
          <p:cNvSpPr/>
          <p:nvPr/>
        </p:nvSpPr>
        <p:spPr>
          <a:xfrm>
            <a:off x="1557659" y="3836015"/>
            <a:ext cx="4663440" cy="102870"/>
          </a:xfrm>
          <a:prstGeom prst="round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31" name="Rounded Rectangle 30"/>
          <p:cNvSpPr/>
          <p:nvPr/>
        </p:nvSpPr>
        <p:spPr>
          <a:xfrm>
            <a:off x="5424395" y="2617444"/>
            <a:ext cx="1097280" cy="102870"/>
          </a:xfrm>
          <a:prstGeom prst="roundRect">
            <a:avLst/>
          </a:prstGeom>
          <a:solidFill>
            <a:srgbClr val="4040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17" name="Rounded Rectangle 16"/>
          <p:cNvSpPr/>
          <p:nvPr/>
        </p:nvSpPr>
        <p:spPr>
          <a:xfrm>
            <a:off x="2163451" y="2617444"/>
            <a:ext cx="3909060" cy="102870"/>
          </a:xfrm>
          <a:prstGeom prst="round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32" name="Rounded Rectangle 31"/>
          <p:cNvSpPr/>
          <p:nvPr/>
        </p:nvSpPr>
        <p:spPr>
          <a:xfrm>
            <a:off x="2871276" y="2823050"/>
            <a:ext cx="1097280" cy="102870"/>
          </a:xfrm>
          <a:prstGeom prst="roundRect">
            <a:avLst/>
          </a:prstGeom>
          <a:solidFill>
            <a:srgbClr val="4040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15" name="Rounded Rectangle 14"/>
          <p:cNvSpPr/>
          <p:nvPr/>
        </p:nvSpPr>
        <p:spPr>
          <a:xfrm>
            <a:off x="1539867" y="2823050"/>
            <a:ext cx="1664341" cy="102870"/>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33" name="Rounded Rectangle 32"/>
          <p:cNvSpPr/>
          <p:nvPr/>
        </p:nvSpPr>
        <p:spPr>
          <a:xfrm>
            <a:off x="4915443" y="4903418"/>
            <a:ext cx="1097280" cy="102870"/>
          </a:xfrm>
          <a:prstGeom prst="roundRect">
            <a:avLst/>
          </a:prstGeom>
          <a:solidFill>
            <a:srgbClr val="4040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21" name="Rounded Rectangle 20"/>
          <p:cNvSpPr/>
          <p:nvPr/>
        </p:nvSpPr>
        <p:spPr>
          <a:xfrm>
            <a:off x="4258280" y="4903418"/>
            <a:ext cx="1097280" cy="102870"/>
          </a:xfrm>
          <a:prstGeom prst="round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34" name="TextBox 33"/>
          <p:cNvSpPr txBox="1"/>
          <p:nvPr/>
        </p:nvSpPr>
        <p:spPr>
          <a:xfrm>
            <a:off x="3688601" y="781945"/>
            <a:ext cx="1766830" cy="553998"/>
          </a:xfrm>
          <a:prstGeom prst="rect">
            <a:avLst/>
          </a:prstGeom>
          <a:noFill/>
        </p:spPr>
        <p:txBody>
          <a:bodyPr wrap="none" rtlCol="0" anchor="ctr">
            <a:spAutoFit/>
          </a:bodyPr>
          <a:lstStyle/>
          <a:p>
            <a:pPr algn="ctr"/>
            <a:r>
              <a:rPr lang="en-US" sz="3000" dirty="0">
                <a:solidFill>
                  <a:schemeClr val="accent1"/>
                </a:solidFill>
                <a:latin typeface="+mj-lt"/>
              </a:rPr>
              <a:t>Annual</a:t>
            </a:r>
            <a:r>
              <a:rPr lang="en-US" sz="3000" dirty="0">
                <a:solidFill>
                  <a:schemeClr val="tx2"/>
                </a:solidFill>
                <a:latin typeface="+mj-lt"/>
              </a:rPr>
              <a:t> Plan</a:t>
            </a:r>
          </a:p>
        </p:txBody>
      </p:sp>
      <p:sp>
        <p:nvSpPr>
          <p:cNvPr id="35" name="TextBox 34"/>
          <p:cNvSpPr txBox="1"/>
          <p:nvPr/>
        </p:nvSpPr>
        <p:spPr>
          <a:xfrm>
            <a:off x="685801" y="1243610"/>
            <a:ext cx="7772400" cy="369332"/>
          </a:xfrm>
          <a:prstGeom prst="rect">
            <a:avLst/>
          </a:prstGeom>
          <a:noFill/>
        </p:spPr>
        <p:txBody>
          <a:bodyPr wrap="square" rtlCol="0" anchor="ctr">
            <a:spAutoFit/>
          </a:bodyPr>
          <a:lstStyle/>
          <a:p>
            <a:pPr algn="ctr"/>
            <a:r>
              <a:rPr lang="en-US" sz="900" dirty="0">
                <a:solidFill>
                  <a:schemeClr val="tx2"/>
                </a:solidFill>
              </a:rPr>
              <a:t>Lorem ipsum dolor sit amet, consectetuer adipiscing elit. Aenean commodo ligula eget dolor. </a:t>
            </a:r>
            <a:r>
              <a:rPr lang="en-US" sz="900" b="1" dirty="0">
                <a:solidFill>
                  <a:schemeClr val="accent1"/>
                </a:solidFill>
              </a:rPr>
              <a:t>Aenean massa. Cum sociis natoque penatibus </a:t>
            </a:r>
            <a:r>
              <a:rPr lang="en-US" sz="900" dirty="0">
                <a:solidFill>
                  <a:schemeClr val="tx2"/>
                </a:solidFill>
              </a:rPr>
              <a:t>magnis dis parturient montes, nascetur ridiculus mus. Donec quam felis, ultricies nec, pellentesque eu, pretium quis, sem.</a:t>
            </a:r>
          </a:p>
        </p:txBody>
      </p:sp>
    </p:spTree>
    <p:extLst>
      <p:ext uri="{BB962C8B-B14F-4D97-AF65-F5344CB8AC3E}">
        <p14:creationId xmlns:p14="http://schemas.microsoft.com/office/powerpoint/2010/main" val="266060834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31"/>
                                        </p:tgtEl>
                                        <p:attrNameLst>
                                          <p:attrName>style.visibility</p:attrName>
                                        </p:attrNameLst>
                                      </p:cBhvr>
                                      <p:to>
                                        <p:strVal val="visible"/>
                                      </p:to>
                                    </p:set>
                                    <p:animEffect transition="in" filter="wipe(left)">
                                      <p:cBhvr>
                                        <p:cTn id="11" dur="500"/>
                                        <p:tgtEl>
                                          <p:spTgt spid="31"/>
                                        </p:tgtEl>
                                      </p:cBhvr>
                                    </p:animEffect>
                                  </p:childTnLst>
                                </p:cTn>
                              </p:par>
                              <p:par>
                                <p:cTn id="12" presetID="22" presetClass="entr" presetSubtype="8" fill="hold" grpId="0" nodeType="withEffect">
                                  <p:stCondLst>
                                    <p:cond delay="0"/>
                                  </p:stCondLst>
                                  <p:childTnLst>
                                    <p:set>
                                      <p:cBhvr>
                                        <p:cTn id="13" dur="1" fill="hold">
                                          <p:stCondLst>
                                            <p:cond delay="0"/>
                                          </p:stCondLst>
                                        </p:cTn>
                                        <p:tgtEl>
                                          <p:spTgt spid="17"/>
                                        </p:tgtEl>
                                        <p:attrNameLst>
                                          <p:attrName>style.visibility</p:attrName>
                                        </p:attrNameLst>
                                      </p:cBhvr>
                                      <p:to>
                                        <p:strVal val="visible"/>
                                      </p:to>
                                    </p:set>
                                    <p:animEffect transition="in" filter="wipe(left)">
                                      <p:cBhvr>
                                        <p:cTn id="14" dur="500"/>
                                        <p:tgtEl>
                                          <p:spTgt spid="17"/>
                                        </p:tgtEl>
                                      </p:cBhvr>
                                    </p:animEffect>
                                  </p:childTnLst>
                                </p:cTn>
                              </p:par>
                            </p:childTnLst>
                          </p:cTn>
                        </p:par>
                        <p:par>
                          <p:cTn id="15" fill="hold">
                            <p:stCondLst>
                              <p:cond delay="1000"/>
                            </p:stCondLst>
                            <p:childTnLst>
                              <p:par>
                                <p:cTn id="16" presetID="22" presetClass="entr" presetSubtype="8" fill="hold" grpId="0" nodeType="afterEffect">
                                  <p:stCondLst>
                                    <p:cond delay="0"/>
                                  </p:stCondLst>
                                  <p:childTnLst>
                                    <p:set>
                                      <p:cBhvr>
                                        <p:cTn id="17" dur="1" fill="hold">
                                          <p:stCondLst>
                                            <p:cond delay="0"/>
                                          </p:stCondLst>
                                        </p:cTn>
                                        <p:tgtEl>
                                          <p:spTgt spid="15"/>
                                        </p:tgtEl>
                                        <p:attrNameLst>
                                          <p:attrName>style.visibility</p:attrName>
                                        </p:attrNameLst>
                                      </p:cBhvr>
                                      <p:to>
                                        <p:strVal val="visible"/>
                                      </p:to>
                                    </p:set>
                                    <p:animEffect transition="in" filter="wipe(left)">
                                      <p:cBhvr>
                                        <p:cTn id="18" dur="500"/>
                                        <p:tgtEl>
                                          <p:spTgt spid="15"/>
                                        </p:tgtEl>
                                      </p:cBhvr>
                                    </p:animEffect>
                                  </p:childTnLst>
                                </p:cTn>
                              </p:par>
                              <p:par>
                                <p:cTn id="19" presetID="22" presetClass="entr" presetSubtype="8" fill="hold" grpId="0" nodeType="withEffect">
                                  <p:stCondLst>
                                    <p:cond delay="0"/>
                                  </p:stCondLst>
                                  <p:childTnLst>
                                    <p:set>
                                      <p:cBhvr>
                                        <p:cTn id="20" dur="1" fill="hold">
                                          <p:stCondLst>
                                            <p:cond delay="0"/>
                                          </p:stCondLst>
                                        </p:cTn>
                                        <p:tgtEl>
                                          <p:spTgt spid="32"/>
                                        </p:tgtEl>
                                        <p:attrNameLst>
                                          <p:attrName>style.visibility</p:attrName>
                                        </p:attrNameLst>
                                      </p:cBhvr>
                                      <p:to>
                                        <p:strVal val="visible"/>
                                      </p:to>
                                    </p:set>
                                    <p:animEffect transition="in" filter="wipe(left)">
                                      <p:cBhvr>
                                        <p:cTn id="21" dur="500"/>
                                        <p:tgtEl>
                                          <p:spTgt spid="32"/>
                                        </p:tgtEl>
                                      </p:cBhvr>
                                    </p:animEffect>
                                  </p:childTnLst>
                                </p:cTn>
                              </p:par>
                            </p:childTnLst>
                          </p:cTn>
                        </p:par>
                        <p:par>
                          <p:cTn id="22" fill="hold">
                            <p:stCondLst>
                              <p:cond delay="1500"/>
                            </p:stCondLst>
                            <p:childTnLst>
                              <p:par>
                                <p:cTn id="23" presetID="22" presetClass="entr" presetSubtype="8" fill="hold" grpId="0" nodeType="afterEffect">
                                  <p:stCondLst>
                                    <p:cond delay="0"/>
                                  </p:stCondLst>
                                  <p:childTnLst>
                                    <p:set>
                                      <p:cBhvr>
                                        <p:cTn id="24" dur="1" fill="hold">
                                          <p:stCondLst>
                                            <p:cond delay="0"/>
                                          </p:stCondLst>
                                        </p:cTn>
                                        <p:tgtEl>
                                          <p:spTgt spid="16"/>
                                        </p:tgtEl>
                                        <p:attrNameLst>
                                          <p:attrName>style.visibility</p:attrName>
                                        </p:attrNameLst>
                                      </p:cBhvr>
                                      <p:to>
                                        <p:strVal val="visible"/>
                                      </p:to>
                                    </p:set>
                                    <p:animEffect transition="in" filter="wipe(left)">
                                      <p:cBhvr>
                                        <p:cTn id="25" dur="500"/>
                                        <p:tgtEl>
                                          <p:spTgt spid="16"/>
                                        </p:tgtEl>
                                      </p:cBhvr>
                                    </p:animEffect>
                                  </p:childTnLst>
                                </p:cTn>
                              </p:par>
                              <p:par>
                                <p:cTn id="26" presetID="22" presetClass="entr" presetSubtype="8" fill="hold" grpId="0" nodeType="withEffect">
                                  <p:stCondLst>
                                    <p:cond delay="0"/>
                                  </p:stCondLst>
                                  <p:childTnLst>
                                    <p:set>
                                      <p:cBhvr>
                                        <p:cTn id="27" dur="1" fill="hold">
                                          <p:stCondLst>
                                            <p:cond delay="0"/>
                                          </p:stCondLst>
                                        </p:cTn>
                                        <p:tgtEl>
                                          <p:spTgt spid="28"/>
                                        </p:tgtEl>
                                        <p:attrNameLst>
                                          <p:attrName>style.visibility</p:attrName>
                                        </p:attrNameLst>
                                      </p:cBhvr>
                                      <p:to>
                                        <p:strVal val="visible"/>
                                      </p:to>
                                    </p:set>
                                    <p:animEffect transition="in" filter="wipe(left)">
                                      <p:cBhvr>
                                        <p:cTn id="28" dur="500"/>
                                        <p:tgtEl>
                                          <p:spTgt spid="28"/>
                                        </p:tgtEl>
                                      </p:cBhvr>
                                    </p:animEffect>
                                  </p:childTnLst>
                                </p:cTn>
                              </p:par>
                            </p:childTnLst>
                          </p:cTn>
                        </p:par>
                        <p:par>
                          <p:cTn id="29" fill="hold">
                            <p:stCondLst>
                              <p:cond delay="2000"/>
                            </p:stCondLst>
                            <p:childTnLst>
                              <p:par>
                                <p:cTn id="30" presetID="22" presetClass="entr" presetSubtype="8" fill="hold" grpId="0" nodeType="afterEffect">
                                  <p:stCondLst>
                                    <p:cond delay="0"/>
                                  </p:stCondLst>
                                  <p:childTnLst>
                                    <p:set>
                                      <p:cBhvr>
                                        <p:cTn id="31" dur="1" fill="hold">
                                          <p:stCondLst>
                                            <p:cond delay="0"/>
                                          </p:stCondLst>
                                        </p:cTn>
                                        <p:tgtEl>
                                          <p:spTgt spid="22"/>
                                        </p:tgtEl>
                                        <p:attrNameLst>
                                          <p:attrName>style.visibility</p:attrName>
                                        </p:attrNameLst>
                                      </p:cBhvr>
                                      <p:to>
                                        <p:strVal val="visible"/>
                                      </p:to>
                                    </p:set>
                                    <p:animEffect transition="in" filter="wipe(left)">
                                      <p:cBhvr>
                                        <p:cTn id="32" dur="500"/>
                                        <p:tgtEl>
                                          <p:spTgt spid="22"/>
                                        </p:tgtEl>
                                      </p:cBhvr>
                                    </p:animEffect>
                                  </p:childTnLst>
                                </p:cTn>
                              </p:par>
                              <p:par>
                                <p:cTn id="33" presetID="22" presetClass="entr" presetSubtype="8" fill="hold" grpId="0" nodeType="withEffect">
                                  <p:stCondLst>
                                    <p:cond delay="0"/>
                                  </p:stCondLst>
                                  <p:childTnLst>
                                    <p:set>
                                      <p:cBhvr>
                                        <p:cTn id="34" dur="1" fill="hold">
                                          <p:stCondLst>
                                            <p:cond delay="0"/>
                                          </p:stCondLst>
                                        </p:cTn>
                                        <p:tgtEl>
                                          <p:spTgt spid="29"/>
                                        </p:tgtEl>
                                        <p:attrNameLst>
                                          <p:attrName>style.visibility</p:attrName>
                                        </p:attrNameLst>
                                      </p:cBhvr>
                                      <p:to>
                                        <p:strVal val="visible"/>
                                      </p:to>
                                    </p:set>
                                    <p:animEffect transition="in" filter="wipe(left)">
                                      <p:cBhvr>
                                        <p:cTn id="35" dur="500"/>
                                        <p:tgtEl>
                                          <p:spTgt spid="29"/>
                                        </p:tgtEl>
                                      </p:cBhvr>
                                    </p:animEffect>
                                  </p:childTnLst>
                                </p:cTn>
                              </p:par>
                            </p:childTnLst>
                          </p:cTn>
                        </p:par>
                        <p:par>
                          <p:cTn id="36" fill="hold">
                            <p:stCondLst>
                              <p:cond delay="2500"/>
                            </p:stCondLst>
                            <p:childTnLst>
                              <p:par>
                                <p:cTn id="37" presetID="22" presetClass="entr" presetSubtype="8" fill="hold" grpId="0" nodeType="afterEffect">
                                  <p:stCondLst>
                                    <p:cond delay="0"/>
                                  </p:stCondLst>
                                  <p:childTnLst>
                                    <p:set>
                                      <p:cBhvr>
                                        <p:cTn id="38" dur="1" fill="hold">
                                          <p:stCondLst>
                                            <p:cond delay="0"/>
                                          </p:stCondLst>
                                        </p:cTn>
                                        <p:tgtEl>
                                          <p:spTgt spid="18"/>
                                        </p:tgtEl>
                                        <p:attrNameLst>
                                          <p:attrName>style.visibility</p:attrName>
                                        </p:attrNameLst>
                                      </p:cBhvr>
                                      <p:to>
                                        <p:strVal val="visible"/>
                                      </p:to>
                                    </p:set>
                                    <p:animEffect transition="in" filter="wipe(left)">
                                      <p:cBhvr>
                                        <p:cTn id="39" dur="500"/>
                                        <p:tgtEl>
                                          <p:spTgt spid="18"/>
                                        </p:tgtEl>
                                      </p:cBhvr>
                                    </p:animEffect>
                                  </p:childTnLst>
                                </p:cTn>
                              </p:par>
                              <p:par>
                                <p:cTn id="40" presetID="22" presetClass="entr" presetSubtype="8" fill="hold" grpId="0" nodeType="withEffect">
                                  <p:stCondLst>
                                    <p:cond delay="0"/>
                                  </p:stCondLst>
                                  <p:childTnLst>
                                    <p:set>
                                      <p:cBhvr>
                                        <p:cTn id="41" dur="1" fill="hold">
                                          <p:stCondLst>
                                            <p:cond delay="0"/>
                                          </p:stCondLst>
                                        </p:cTn>
                                        <p:tgtEl>
                                          <p:spTgt spid="30"/>
                                        </p:tgtEl>
                                        <p:attrNameLst>
                                          <p:attrName>style.visibility</p:attrName>
                                        </p:attrNameLst>
                                      </p:cBhvr>
                                      <p:to>
                                        <p:strVal val="visible"/>
                                      </p:to>
                                    </p:set>
                                    <p:animEffect transition="in" filter="wipe(left)">
                                      <p:cBhvr>
                                        <p:cTn id="42" dur="500"/>
                                        <p:tgtEl>
                                          <p:spTgt spid="30"/>
                                        </p:tgtEl>
                                      </p:cBhvr>
                                    </p:animEffect>
                                  </p:childTnLst>
                                </p:cTn>
                              </p:par>
                            </p:childTnLst>
                          </p:cTn>
                        </p:par>
                        <p:par>
                          <p:cTn id="43" fill="hold">
                            <p:stCondLst>
                              <p:cond delay="3000"/>
                            </p:stCondLst>
                            <p:childTnLst>
                              <p:par>
                                <p:cTn id="44" presetID="22" presetClass="entr" presetSubtype="8" fill="hold" grpId="0" nodeType="afterEffect">
                                  <p:stCondLst>
                                    <p:cond delay="0"/>
                                  </p:stCondLst>
                                  <p:childTnLst>
                                    <p:set>
                                      <p:cBhvr>
                                        <p:cTn id="45" dur="1" fill="hold">
                                          <p:stCondLst>
                                            <p:cond delay="0"/>
                                          </p:stCondLst>
                                        </p:cTn>
                                        <p:tgtEl>
                                          <p:spTgt spid="19"/>
                                        </p:tgtEl>
                                        <p:attrNameLst>
                                          <p:attrName>style.visibility</p:attrName>
                                        </p:attrNameLst>
                                      </p:cBhvr>
                                      <p:to>
                                        <p:strVal val="visible"/>
                                      </p:to>
                                    </p:set>
                                    <p:animEffect transition="in" filter="wipe(left)">
                                      <p:cBhvr>
                                        <p:cTn id="46" dur="500"/>
                                        <p:tgtEl>
                                          <p:spTgt spid="19"/>
                                        </p:tgtEl>
                                      </p:cBhvr>
                                    </p:animEffect>
                                  </p:childTnLst>
                                </p:cTn>
                              </p:par>
                              <p:par>
                                <p:cTn id="47" presetID="22" presetClass="entr" presetSubtype="8" fill="hold" grpId="0" nodeType="withEffect">
                                  <p:stCondLst>
                                    <p:cond delay="0"/>
                                  </p:stCondLst>
                                  <p:childTnLst>
                                    <p:set>
                                      <p:cBhvr>
                                        <p:cTn id="48" dur="1" fill="hold">
                                          <p:stCondLst>
                                            <p:cond delay="0"/>
                                          </p:stCondLst>
                                        </p:cTn>
                                        <p:tgtEl>
                                          <p:spTgt spid="27"/>
                                        </p:tgtEl>
                                        <p:attrNameLst>
                                          <p:attrName>style.visibility</p:attrName>
                                        </p:attrNameLst>
                                      </p:cBhvr>
                                      <p:to>
                                        <p:strVal val="visible"/>
                                      </p:to>
                                    </p:set>
                                    <p:animEffect transition="in" filter="wipe(left)">
                                      <p:cBhvr>
                                        <p:cTn id="49" dur="500"/>
                                        <p:tgtEl>
                                          <p:spTgt spid="27"/>
                                        </p:tgtEl>
                                      </p:cBhvr>
                                    </p:animEffect>
                                  </p:childTnLst>
                                </p:cTn>
                              </p:par>
                            </p:childTnLst>
                          </p:cTn>
                        </p:par>
                        <p:par>
                          <p:cTn id="50" fill="hold">
                            <p:stCondLst>
                              <p:cond delay="3500"/>
                            </p:stCondLst>
                            <p:childTnLst>
                              <p:par>
                                <p:cTn id="51" presetID="22" presetClass="entr" presetSubtype="8" fill="hold" grpId="0" nodeType="afterEffect">
                                  <p:stCondLst>
                                    <p:cond delay="0"/>
                                  </p:stCondLst>
                                  <p:childTnLst>
                                    <p:set>
                                      <p:cBhvr>
                                        <p:cTn id="52" dur="1" fill="hold">
                                          <p:stCondLst>
                                            <p:cond delay="0"/>
                                          </p:stCondLst>
                                        </p:cTn>
                                        <p:tgtEl>
                                          <p:spTgt spid="20"/>
                                        </p:tgtEl>
                                        <p:attrNameLst>
                                          <p:attrName>style.visibility</p:attrName>
                                        </p:attrNameLst>
                                      </p:cBhvr>
                                      <p:to>
                                        <p:strVal val="visible"/>
                                      </p:to>
                                    </p:set>
                                    <p:animEffect transition="in" filter="wipe(left)">
                                      <p:cBhvr>
                                        <p:cTn id="53" dur="500"/>
                                        <p:tgtEl>
                                          <p:spTgt spid="20"/>
                                        </p:tgtEl>
                                      </p:cBhvr>
                                    </p:animEffect>
                                  </p:childTnLst>
                                </p:cTn>
                              </p:par>
                              <p:par>
                                <p:cTn id="54" presetID="22" presetClass="entr" presetSubtype="8" fill="hold" grpId="0" nodeType="withEffect">
                                  <p:stCondLst>
                                    <p:cond delay="0"/>
                                  </p:stCondLst>
                                  <p:childTnLst>
                                    <p:set>
                                      <p:cBhvr>
                                        <p:cTn id="55" dur="1" fill="hold">
                                          <p:stCondLst>
                                            <p:cond delay="0"/>
                                          </p:stCondLst>
                                        </p:cTn>
                                        <p:tgtEl>
                                          <p:spTgt spid="26"/>
                                        </p:tgtEl>
                                        <p:attrNameLst>
                                          <p:attrName>style.visibility</p:attrName>
                                        </p:attrNameLst>
                                      </p:cBhvr>
                                      <p:to>
                                        <p:strVal val="visible"/>
                                      </p:to>
                                    </p:set>
                                    <p:animEffect transition="in" filter="wipe(left)">
                                      <p:cBhvr>
                                        <p:cTn id="56" dur="500"/>
                                        <p:tgtEl>
                                          <p:spTgt spid="26"/>
                                        </p:tgtEl>
                                      </p:cBhvr>
                                    </p:animEffect>
                                  </p:childTnLst>
                                </p:cTn>
                              </p:par>
                            </p:childTnLst>
                          </p:cTn>
                        </p:par>
                        <p:par>
                          <p:cTn id="57" fill="hold">
                            <p:stCondLst>
                              <p:cond delay="4000"/>
                            </p:stCondLst>
                            <p:childTnLst>
                              <p:par>
                                <p:cTn id="58" presetID="22" presetClass="entr" presetSubtype="8" fill="hold" grpId="0" nodeType="afterEffect">
                                  <p:stCondLst>
                                    <p:cond delay="0"/>
                                  </p:stCondLst>
                                  <p:childTnLst>
                                    <p:set>
                                      <p:cBhvr>
                                        <p:cTn id="59" dur="1" fill="hold">
                                          <p:stCondLst>
                                            <p:cond delay="0"/>
                                          </p:stCondLst>
                                        </p:cTn>
                                        <p:tgtEl>
                                          <p:spTgt spid="21"/>
                                        </p:tgtEl>
                                        <p:attrNameLst>
                                          <p:attrName>style.visibility</p:attrName>
                                        </p:attrNameLst>
                                      </p:cBhvr>
                                      <p:to>
                                        <p:strVal val="visible"/>
                                      </p:to>
                                    </p:set>
                                    <p:animEffect transition="in" filter="wipe(left)">
                                      <p:cBhvr>
                                        <p:cTn id="60" dur="500"/>
                                        <p:tgtEl>
                                          <p:spTgt spid="21"/>
                                        </p:tgtEl>
                                      </p:cBhvr>
                                    </p:animEffect>
                                  </p:childTnLst>
                                </p:cTn>
                              </p:par>
                              <p:par>
                                <p:cTn id="61" presetID="22" presetClass="entr" presetSubtype="8" fill="hold" grpId="0" nodeType="withEffect">
                                  <p:stCondLst>
                                    <p:cond delay="0"/>
                                  </p:stCondLst>
                                  <p:childTnLst>
                                    <p:set>
                                      <p:cBhvr>
                                        <p:cTn id="62" dur="1" fill="hold">
                                          <p:stCondLst>
                                            <p:cond delay="0"/>
                                          </p:stCondLst>
                                        </p:cTn>
                                        <p:tgtEl>
                                          <p:spTgt spid="33"/>
                                        </p:tgtEl>
                                        <p:attrNameLst>
                                          <p:attrName>style.visibility</p:attrName>
                                        </p:attrNameLst>
                                      </p:cBhvr>
                                      <p:to>
                                        <p:strVal val="visible"/>
                                      </p:to>
                                    </p:set>
                                    <p:animEffect transition="in" filter="wipe(left)">
                                      <p:cBhvr>
                                        <p:cTn id="63" dur="500"/>
                                        <p:tgtEl>
                                          <p:spTgt spid="33"/>
                                        </p:tgtEl>
                                      </p:cBhvr>
                                    </p:animEffect>
                                  </p:childTnLst>
                                </p:cTn>
                              </p:par>
                            </p:childTnLst>
                          </p:cTn>
                        </p:par>
                        <p:par>
                          <p:cTn id="64" fill="hold">
                            <p:stCondLst>
                              <p:cond delay="4500"/>
                            </p:stCondLst>
                            <p:childTnLst>
                              <p:par>
                                <p:cTn id="65" presetID="10" presetClass="entr" presetSubtype="0" fill="hold" grpId="0" nodeType="afterEffect">
                                  <p:stCondLst>
                                    <p:cond delay="0"/>
                                  </p:stCondLst>
                                  <p:childTnLst>
                                    <p:set>
                                      <p:cBhvr>
                                        <p:cTn id="66" dur="1" fill="hold">
                                          <p:stCondLst>
                                            <p:cond delay="0"/>
                                          </p:stCondLst>
                                        </p:cTn>
                                        <p:tgtEl>
                                          <p:spTgt spid="8"/>
                                        </p:tgtEl>
                                        <p:attrNameLst>
                                          <p:attrName>style.visibility</p:attrName>
                                        </p:attrNameLst>
                                      </p:cBhvr>
                                      <p:to>
                                        <p:strVal val="visible"/>
                                      </p:to>
                                    </p:set>
                                    <p:animEffect transition="in" filter="fade">
                                      <p:cBhvr>
                                        <p:cTn id="67" dur="500"/>
                                        <p:tgtEl>
                                          <p:spTgt spid="8"/>
                                        </p:tgtEl>
                                      </p:cBhvr>
                                    </p:animEffect>
                                  </p:childTnLst>
                                </p:cTn>
                              </p:par>
                              <p:par>
                                <p:cTn id="68" presetID="10" presetClass="entr" presetSubtype="0" fill="hold" grpId="0" nodeType="withEffect">
                                  <p:stCondLst>
                                    <p:cond delay="0"/>
                                  </p:stCondLst>
                                  <p:childTnLst>
                                    <p:set>
                                      <p:cBhvr>
                                        <p:cTn id="69" dur="1" fill="hold">
                                          <p:stCondLst>
                                            <p:cond delay="0"/>
                                          </p:stCondLst>
                                        </p:cTn>
                                        <p:tgtEl>
                                          <p:spTgt spid="9"/>
                                        </p:tgtEl>
                                        <p:attrNameLst>
                                          <p:attrName>style.visibility</p:attrName>
                                        </p:attrNameLst>
                                      </p:cBhvr>
                                      <p:to>
                                        <p:strVal val="visible"/>
                                      </p:to>
                                    </p:set>
                                    <p:animEffect transition="in" filter="fade">
                                      <p:cBhvr>
                                        <p:cTn id="70" dur="500"/>
                                        <p:tgtEl>
                                          <p:spTgt spid="9"/>
                                        </p:tgtEl>
                                      </p:cBhvr>
                                    </p:animEffect>
                                  </p:childTnLst>
                                </p:cTn>
                              </p:par>
                              <p:par>
                                <p:cTn id="71" presetID="10" presetClass="entr" presetSubtype="0" fill="hold" grpId="0" nodeType="withEffect">
                                  <p:stCondLst>
                                    <p:cond delay="0"/>
                                  </p:stCondLst>
                                  <p:childTnLst>
                                    <p:set>
                                      <p:cBhvr>
                                        <p:cTn id="72" dur="1" fill="hold">
                                          <p:stCondLst>
                                            <p:cond delay="0"/>
                                          </p:stCondLst>
                                        </p:cTn>
                                        <p:tgtEl>
                                          <p:spTgt spid="10"/>
                                        </p:tgtEl>
                                        <p:attrNameLst>
                                          <p:attrName>style.visibility</p:attrName>
                                        </p:attrNameLst>
                                      </p:cBhvr>
                                      <p:to>
                                        <p:strVal val="visible"/>
                                      </p:to>
                                    </p:set>
                                    <p:animEffect transition="in" filter="fade">
                                      <p:cBhvr>
                                        <p:cTn id="73" dur="500"/>
                                        <p:tgtEl>
                                          <p:spTgt spid="10"/>
                                        </p:tgtEl>
                                      </p:cBhvr>
                                    </p:animEffect>
                                  </p:childTnLst>
                                </p:cTn>
                              </p:par>
                              <p:par>
                                <p:cTn id="74" presetID="10" presetClass="entr" presetSubtype="0" fill="hold" grpId="0" nodeType="withEffect">
                                  <p:stCondLst>
                                    <p:cond delay="0"/>
                                  </p:stCondLst>
                                  <p:childTnLst>
                                    <p:set>
                                      <p:cBhvr>
                                        <p:cTn id="75" dur="1" fill="hold">
                                          <p:stCondLst>
                                            <p:cond delay="0"/>
                                          </p:stCondLst>
                                        </p:cTn>
                                        <p:tgtEl>
                                          <p:spTgt spid="11"/>
                                        </p:tgtEl>
                                        <p:attrNameLst>
                                          <p:attrName>style.visibility</p:attrName>
                                        </p:attrNameLst>
                                      </p:cBhvr>
                                      <p:to>
                                        <p:strVal val="visible"/>
                                      </p:to>
                                    </p:set>
                                    <p:animEffect transition="in" filter="fade">
                                      <p:cBhvr>
                                        <p:cTn id="76" dur="500"/>
                                        <p:tgtEl>
                                          <p:spTgt spid="11"/>
                                        </p:tgtEl>
                                      </p:cBhvr>
                                    </p:animEffect>
                                  </p:childTnLst>
                                </p:cTn>
                              </p:par>
                              <p:par>
                                <p:cTn id="77" presetID="10" presetClass="entr" presetSubtype="0" fill="hold" grpId="0" nodeType="withEffect">
                                  <p:stCondLst>
                                    <p:cond delay="0"/>
                                  </p:stCondLst>
                                  <p:childTnLst>
                                    <p:set>
                                      <p:cBhvr>
                                        <p:cTn id="78" dur="1" fill="hold">
                                          <p:stCondLst>
                                            <p:cond delay="0"/>
                                          </p:stCondLst>
                                        </p:cTn>
                                        <p:tgtEl>
                                          <p:spTgt spid="12"/>
                                        </p:tgtEl>
                                        <p:attrNameLst>
                                          <p:attrName>style.visibility</p:attrName>
                                        </p:attrNameLst>
                                      </p:cBhvr>
                                      <p:to>
                                        <p:strVal val="visible"/>
                                      </p:to>
                                    </p:set>
                                    <p:animEffect transition="in" filter="fade">
                                      <p:cBhvr>
                                        <p:cTn id="79" dur="500"/>
                                        <p:tgtEl>
                                          <p:spTgt spid="12"/>
                                        </p:tgtEl>
                                      </p:cBhvr>
                                    </p:animEffect>
                                  </p:childTnLst>
                                </p:cTn>
                              </p:par>
                              <p:par>
                                <p:cTn id="80" presetID="10" presetClass="entr" presetSubtype="0" fill="hold" grpId="0" nodeType="withEffect">
                                  <p:stCondLst>
                                    <p:cond delay="0"/>
                                  </p:stCondLst>
                                  <p:childTnLst>
                                    <p:set>
                                      <p:cBhvr>
                                        <p:cTn id="81" dur="1" fill="hold">
                                          <p:stCondLst>
                                            <p:cond delay="0"/>
                                          </p:stCondLst>
                                        </p:cTn>
                                        <p:tgtEl>
                                          <p:spTgt spid="13"/>
                                        </p:tgtEl>
                                        <p:attrNameLst>
                                          <p:attrName>style.visibility</p:attrName>
                                        </p:attrNameLst>
                                      </p:cBhvr>
                                      <p:to>
                                        <p:strVal val="visible"/>
                                      </p:to>
                                    </p:set>
                                    <p:animEffect transition="in" filter="fade">
                                      <p:cBhvr>
                                        <p:cTn id="82" dur="5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9" grpId="0"/>
      <p:bldP spid="10" grpId="0"/>
      <p:bldP spid="11" grpId="0" animBg="1"/>
      <p:bldP spid="12" grpId="0" animBg="1"/>
      <p:bldP spid="13" grpId="0" animBg="1"/>
      <p:bldP spid="26" grpId="0" animBg="1"/>
      <p:bldP spid="20" grpId="0" animBg="1"/>
      <p:bldP spid="27" grpId="0" animBg="1"/>
      <p:bldP spid="19" grpId="0" animBg="1"/>
      <p:bldP spid="28" grpId="0" animBg="1"/>
      <p:bldP spid="16" grpId="0" animBg="1"/>
      <p:bldP spid="29" grpId="0" animBg="1"/>
      <p:bldP spid="22" grpId="0" animBg="1"/>
      <p:bldP spid="30" grpId="0" animBg="1"/>
      <p:bldP spid="18" grpId="0" animBg="1"/>
      <p:bldP spid="31" grpId="0" animBg="1"/>
      <p:bldP spid="17" grpId="0" animBg="1"/>
      <p:bldP spid="32" grpId="0" animBg="1"/>
      <p:bldP spid="15" grpId="0" animBg="1"/>
      <p:bldP spid="33" grpId="0" animBg="1"/>
      <p:bldP spid="21" grpId="0" animBg="1"/>
    </p:bldLst>
  </p:timing>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1351439" y="2759487"/>
            <a:ext cx="1656755" cy="2290220"/>
            <a:chOff x="952110" y="1572622"/>
            <a:chExt cx="1652177" cy="2283892"/>
          </a:xfrm>
        </p:grpSpPr>
        <p:sp>
          <p:nvSpPr>
            <p:cNvPr id="3" name="AutoShape 3"/>
            <p:cNvSpPr>
              <a:spLocks noChangeAspect="1" noChangeArrowheads="1" noTextEdit="1"/>
            </p:cNvSpPr>
            <p:nvPr/>
          </p:nvSpPr>
          <p:spPr bwMode="auto">
            <a:xfrm>
              <a:off x="956159" y="1576671"/>
              <a:ext cx="1648128" cy="22798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 name="Freeform 5"/>
            <p:cNvSpPr>
              <a:spLocks/>
            </p:cNvSpPr>
            <p:nvPr/>
          </p:nvSpPr>
          <p:spPr bwMode="auto">
            <a:xfrm>
              <a:off x="952110" y="1880380"/>
              <a:ext cx="1648128" cy="1486150"/>
            </a:xfrm>
            <a:custGeom>
              <a:avLst/>
              <a:gdLst>
                <a:gd name="T0" fmla="*/ 814 w 814"/>
                <a:gd name="T1" fmla="*/ 0 h 734"/>
                <a:gd name="T2" fmla="*/ 0 w 814"/>
                <a:gd name="T3" fmla="*/ 0 h 734"/>
                <a:gd name="T4" fmla="*/ 0 w 814"/>
                <a:gd name="T5" fmla="*/ 734 h 734"/>
                <a:gd name="T6" fmla="*/ 407 w 814"/>
                <a:gd name="T7" fmla="*/ 632 h 734"/>
                <a:gd name="T8" fmla="*/ 814 w 814"/>
                <a:gd name="T9" fmla="*/ 734 h 734"/>
                <a:gd name="T10" fmla="*/ 814 w 814"/>
                <a:gd name="T11" fmla="*/ 0 h 734"/>
              </a:gdLst>
              <a:ahLst/>
              <a:cxnLst>
                <a:cxn ang="0">
                  <a:pos x="T0" y="T1"/>
                </a:cxn>
                <a:cxn ang="0">
                  <a:pos x="T2" y="T3"/>
                </a:cxn>
                <a:cxn ang="0">
                  <a:pos x="T4" y="T5"/>
                </a:cxn>
                <a:cxn ang="0">
                  <a:pos x="T6" y="T7"/>
                </a:cxn>
                <a:cxn ang="0">
                  <a:pos x="T8" y="T9"/>
                </a:cxn>
                <a:cxn ang="0">
                  <a:pos x="T10" y="T11"/>
                </a:cxn>
              </a:cxnLst>
              <a:rect l="0" t="0" r="r" b="b"/>
              <a:pathLst>
                <a:path w="814" h="734">
                  <a:moveTo>
                    <a:pt x="814" y="0"/>
                  </a:moveTo>
                  <a:lnTo>
                    <a:pt x="0" y="0"/>
                  </a:lnTo>
                  <a:lnTo>
                    <a:pt x="0" y="734"/>
                  </a:lnTo>
                  <a:lnTo>
                    <a:pt x="407" y="632"/>
                  </a:lnTo>
                  <a:lnTo>
                    <a:pt x="814" y="734"/>
                  </a:lnTo>
                  <a:lnTo>
                    <a:pt x="814" y="0"/>
                  </a:lnTo>
                  <a:close/>
                </a:path>
              </a:pathLst>
            </a:custGeom>
            <a:solidFill>
              <a:schemeClr val="accent1">
                <a:lumMod val="50000"/>
              </a:schemeClr>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5" name="Freeform 6"/>
            <p:cNvSpPr>
              <a:spLocks/>
            </p:cNvSpPr>
            <p:nvPr/>
          </p:nvSpPr>
          <p:spPr bwMode="auto">
            <a:xfrm>
              <a:off x="952110" y="1880380"/>
              <a:ext cx="1648128" cy="1486150"/>
            </a:xfrm>
            <a:custGeom>
              <a:avLst/>
              <a:gdLst>
                <a:gd name="T0" fmla="*/ 814 w 814"/>
                <a:gd name="T1" fmla="*/ 0 h 734"/>
                <a:gd name="T2" fmla="*/ 0 w 814"/>
                <a:gd name="T3" fmla="*/ 0 h 734"/>
                <a:gd name="T4" fmla="*/ 0 w 814"/>
                <a:gd name="T5" fmla="*/ 734 h 734"/>
                <a:gd name="T6" fmla="*/ 407 w 814"/>
                <a:gd name="T7" fmla="*/ 632 h 734"/>
                <a:gd name="T8" fmla="*/ 814 w 814"/>
                <a:gd name="T9" fmla="*/ 734 h 734"/>
                <a:gd name="T10" fmla="*/ 814 w 814"/>
                <a:gd name="T11" fmla="*/ 0 h 734"/>
              </a:gdLst>
              <a:ahLst/>
              <a:cxnLst>
                <a:cxn ang="0">
                  <a:pos x="T0" y="T1"/>
                </a:cxn>
                <a:cxn ang="0">
                  <a:pos x="T2" y="T3"/>
                </a:cxn>
                <a:cxn ang="0">
                  <a:pos x="T4" y="T5"/>
                </a:cxn>
                <a:cxn ang="0">
                  <a:pos x="T6" y="T7"/>
                </a:cxn>
                <a:cxn ang="0">
                  <a:pos x="T8" y="T9"/>
                </a:cxn>
                <a:cxn ang="0">
                  <a:pos x="T10" y="T11"/>
                </a:cxn>
              </a:cxnLst>
              <a:rect l="0" t="0" r="r" b="b"/>
              <a:pathLst>
                <a:path w="814" h="734">
                  <a:moveTo>
                    <a:pt x="814" y="0"/>
                  </a:moveTo>
                  <a:lnTo>
                    <a:pt x="0" y="0"/>
                  </a:lnTo>
                  <a:lnTo>
                    <a:pt x="0" y="734"/>
                  </a:lnTo>
                  <a:lnTo>
                    <a:pt x="407" y="632"/>
                  </a:lnTo>
                  <a:lnTo>
                    <a:pt x="814" y="734"/>
                  </a:lnTo>
                  <a:lnTo>
                    <a:pt x="81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 name="Freeform 7"/>
            <p:cNvSpPr>
              <a:spLocks/>
            </p:cNvSpPr>
            <p:nvPr/>
          </p:nvSpPr>
          <p:spPr bwMode="auto">
            <a:xfrm>
              <a:off x="1130286" y="1572622"/>
              <a:ext cx="1291776" cy="2134062"/>
            </a:xfrm>
            <a:custGeom>
              <a:avLst/>
              <a:gdLst>
                <a:gd name="T0" fmla="*/ 228 w 268"/>
                <a:gd name="T1" fmla="*/ 444 h 444"/>
                <a:gd name="T2" fmla="*/ 40 w 268"/>
                <a:gd name="T3" fmla="*/ 444 h 444"/>
                <a:gd name="T4" fmla="*/ 0 w 268"/>
                <a:gd name="T5" fmla="*/ 404 h 444"/>
                <a:gd name="T6" fmla="*/ 0 w 268"/>
                <a:gd name="T7" fmla="*/ 40 h 444"/>
                <a:gd name="T8" fmla="*/ 40 w 268"/>
                <a:gd name="T9" fmla="*/ 0 h 444"/>
                <a:gd name="T10" fmla="*/ 228 w 268"/>
                <a:gd name="T11" fmla="*/ 0 h 444"/>
                <a:gd name="T12" fmla="*/ 268 w 268"/>
                <a:gd name="T13" fmla="*/ 40 h 444"/>
                <a:gd name="T14" fmla="*/ 268 w 268"/>
                <a:gd name="T15" fmla="*/ 404 h 444"/>
                <a:gd name="T16" fmla="*/ 228 w 268"/>
                <a:gd name="T17" fmla="*/ 444 h 4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8" h="444">
                  <a:moveTo>
                    <a:pt x="228" y="444"/>
                  </a:moveTo>
                  <a:cubicBezTo>
                    <a:pt x="40" y="444"/>
                    <a:pt x="40" y="444"/>
                    <a:pt x="40" y="444"/>
                  </a:cubicBezTo>
                  <a:cubicBezTo>
                    <a:pt x="18" y="444"/>
                    <a:pt x="0" y="426"/>
                    <a:pt x="0" y="404"/>
                  </a:cubicBezTo>
                  <a:cubicBezTo>
                    <a:pt x="0" y="40"/>
                    <a:pt x="0" y="40"/>
                    <a:pt x="0" y="40"/>
                  </a:cubicBezTo>
                  <a:cubicBezTo>
                    <a:pt x="0" y="18"/>
                    <a:pt x="18" y="0"/>
                    <a:pt x="40" y="0"/>
                  </a:cubicBezTo>
                  <a:cubicBezTo>
                    <a:pt x="228" y="0"/>
                    <a:pt x="228" y="0"/>
                    <a:pt x="228" y="0"/>
                  </a:cubicBezTo>
                  <a:cubicBezTo>
                    <a:pt x="250" y="0"/>
                    <a:pt x="268" y="18"/>
                    <a:pt x="268" y="40"/>
                  </a:cubicBezTo>
                  <a:cubicBezTo>
                    <a:pt x="268" y="404"/>
                    <a:pt x="268" y="404"/>
                    <a:pt x="268" y="404"/>
                  </a:cubicBezTo>
                  <a:cubicBezTo>
                    <a:pt x="268" y="426"/>
                    <a:pt x="250" y="444"/>
                    <a:pt x="228" y="444"/>
                  </a:cubicBezTo>
                  <a:close/>
                </a:path>
              </a:pathLst>
            </a:custGeom>
            <a:solidFill>
              <a:schemeClr val="tx2"/>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7" name="Freeform 8"/>
            <p:cNvSpPr>
              <a:spLocks/>
            </p:cNvSpPr>
            <p:nvPr/>
          </p:nvSpPr>
          <p:spPr bwMode="auto">
            <a:xfrm>
              <a:off x="952110" y="1880380"/>
              <a:ext cx="1648128" cy="1976134"/>
            </a:xfrm>
            <a:custGeom>
              <a:avLst/>
              <a:gdLst>
                <a:gd name="T0" fmla="*/ 814 w 814"/>
                <a:gd name="T1" fmla="*/ 976 h 976"/>
                <a:gd name="T2" fmla="*/ 0 w 814"/>
                <a:gd name="T3" fmla="*/ 976 h 976"/>
                <a:gd name="T4" fmla="*/ 0 w 814"/>
                <a:gd name="T5" fmla="*/ 0 h 976"/>
                <a:gd name="T6" fmla="*/ 407 w 814"/>
                <a:gd name="T7" fmla="*/ 135 h 976"/>
                <a:gd name="T8" fmla="*/ 814 w 814"/>
                <a:gd name="T9" fmla="*/ 0 h 976"/>
                <a:gd name="T10" fmla="*/ 814 w 814"/>
                <a:gd name="T11" fmla="*/ 976 h 976"/>
              </a:gdLst>
              <a:ahLst/>
              <a:cxnLst>
                <a:cxn ang="0">
                  <a:pos x="T0" y="T1"/>
                </a:cxn>
                <a:cxn ang="0">
                  <a:pos x="T2" y="T3"/>
                </a:cxn>
                <a:cxn ang="0">
                  <a:pos x="T4" y="T5"/>
                </a:cxn>
                <a:cxn ang="0">
                  <a:pos x="T6" y="T7"/>
                </a:cxn>
                <a:cxn ang="0">
                  <a:pos x="T8" y="T9"/>
                </a:cxn>
                <a:cxn ang="0">
                  <a:pos x="T10" y="T11"/>
                </a:cxn>
              </a:cxnLst>
              <a:rect l="0" t="0" r="r" b="b"/>
              <a:pathLst>
                <a:path w="814" h="976">
                  <a:moveTo>
                    <a:pt x="814" y="976"/>
                  </a:moveTo>
                  <a:lnTo>
                    <a:pt x="0" y="976"/>
                  </a:lnTo>
                  <a:lnTo>
                    <a:pt x="0" y="0"/>
                  </a:lnTo>
                  <a:lnTo>
                    <a:pt x="407" y="135"/>
                  </a:lnTo>
                  <a:lnTo>
                    <a:pt x="814" y="0"/>
                  </a:lnTo>
                  <a:lnTo>
                    <a:pt x="814" y="976"/>
                  </a:lnTo>
                  <a:close/>
                </a:path>
              </a:pathLst>
            </a:custGeom>
            <a:solidFill>
              <a:schemeClr val="accent1"/>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8" name="Freeform 9"/>
            <p:cNvSpPr>
              <a:spLocks/>
            </p:cNvSpPr>
            <p:nvPr/>
          </p:nvSpPr>
          <p:spPr bwMode="auto">
            <a:xfrm>
              <a:off x="952110" y="1880380"/>
              <a:ext cx="1648128" cy="1976134"/>
            </a:xfrm>
            <a:custGeom>
              <a:avLst/>
              <a:gdLst>
                <a:gd name="T0" fmla="*/ 814 w 814"/>
                <a:gd name="T1" fmla="*/ 976 h 976"/>
                <a:gd name="T2" fmla="*/ 0 w 814"/>
                <a:gd name="T3" fmla="*/ 976 h 976"/>
                <a:gd name="T4" fmla="*/ 0 w 814"/>
                <a:gd name="T5" fmla="*/ 0 h 976"/>
                <a:gd name="T6" fmla="*/ 407 w 814"/>
                <a:gd name="T7" fmla="*/ 135 h 976"/>
                <a:gd name="T8" fmla="*/ 814 w 814"/>
                <a:gd name="T9" fmla="*/ 0 h 976"/>
                <a:gd name="T10" fmla="*/ 814 w 814"/>
                <a:gd name="T11" fmla="*/ 976 h 976"/>
              </a:gdLst>
              <a:ahLst/>
              <a:cxnLst>
                <a:cxn ang="0">
                  <a:pos x="T0" y="T1"/>
                </a:cxn>
                <a:cxn ang="0">
                  <a:pos x="T2" y="T3"/>
                </a:cxn>
                <a:cxn ang="0">
                  <a:pos x="T4" y="T5"/>
                </a:cxn>
                <a:cxn ang="0">
                  <a:pos x="T6" y="T7"/>
                </a:cxn>
                <a:cxn ang="0">
                  <a:pos x="T8" y="T9"/>
                </a:cxn>
                <a:cxn ang="0">
                  <a:pos x="T10" y="T11"/>
                </a:cxn>
              </a:cxnLst>
              <a:rect l="0" t="0" r="r" b="b"/>
              <a:pathLst>
                <a:path w="814" h="976">
                  <a:moveTo>
                    <a:pt x="814" y="976"/>
                  </a:moveTo>
                  <a:lnTo>
                    <a:pt x="0" y="976"/>
                  </a:lnTo>
                  <a:lnTo>
                    <a:pt x="0" y="0"/>
                  </a:lnTo>
                  <a:lnTo>
                    <a:pt x="407" y="135"/>
                  </a:lnTo>
                  <a:lnTo>
                    <a:pt x="814" y="0"/>
                  </a:lnTo>
                  <a:lnTo>
                    <a:pt x="814" y="97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9" name="Oval 10"/>
            <p:cNvSpPr>
              <a:spLocks noChangeArrowheads="1"/>
            </p:cNvSpPr>
            <p:nvPr/>
          </p:nvSpPr>
          <p:spPr bwMode="auto">
            <a:xfrm>
              <a:off x="1559528" y="1625265"/>
              <a:ext cx="433292" cy="433292"/>
            </a:xfrm>
            <a:prstGeom prst="ellipse">
              <a:avLst/>
            </a:prstGeom>
            <a:solidFill>
              <a:schemeClr val="accent1"/>
            </a:solidFill>
            <a:ln>
              <a:noFill/>
            </a:ln>
          </p:spPr>
          <p:txBody>
            <a:bodyPr vert="horz" wrap="square" lIns="68580" tIns="34290" rIns="68580" bIns="34290" numCol="1" anchor="ctr" anchorCtr="0" compatLnSpc="1">
              <a:prstTxWarp prst="textNoShape">
                <a:avLst/>
              </a:prstTxWarp>
            </a:bodyPr>
            <a:lstStyle/>
            <a:p>
              <a:pPr algn="ctr"/>
              <a:r>
                <a:rPr lang="en-US" sz="1350" dirty="0">
                  <a:solidFill>
                    <a:schemeClr val="bg2"/>
                  </a:solidFill>
                </a:rPr>
                <a:t>1</a:t>
              </a:r>
            </a:p>
          </p:txBody>
        </p:sp>
        <p:sp>
          <p:nvSpPr>
            <p:cNvPr id="10" name="Freeform 11"/>
            <p:cNvSpPr>
              <a:spLocks/>
            </p:cNvSpPr>
            <p:nvPr/>
          </p:nvSpPr>
          <p:spPr bwMode="auto">
            <a:xfrm>
              <a:off x="1047273" y="1904677"/>
              <a:ext cx="20247" cy="14174"/>
            </a:xfrm>
            <a:custGeom>
              <a:avLst/>
              <a:gdLst>
                <a:gd name="T0" fmla="*/ 2 w 4"/>
                <a:gd name="T1" fmla="*/ 0 h 3"/>
                <a:gd name="T2" fmla="*/ 0 w 4"/>
                <a:gd name="T3" fmla="*/ 2 h 3"/>
                <a:gd name="T4" fmla="*/ 4 w 4"/>
                <a:gd name="T5" fmla="*/ 3 h 3"/>
                <a:gd name="T6" fmla="*/ 4 w 4"/>
                <a:gd name="T7" fmla="*/ 2 h 3"/>
                <a:gd name="T8" fmla="*/ 2 w 4"/>
                <a:gd name="T9" fmla="*/ 0 h 3"/>
              </a:gdLst>
              <a:ahLst/>
              <a:cxnLst>
                <a:cxn ang="0">
                  <a:pos x="T0" y="T1"/>
                </a:cxn>
                <a:cxn ang="0">
                  <a:pos x="T2" y="T3"/>
                </a:cxn>
                <a:cxn ang="0">
                  <a:pos x="T4" y="T5"/>
                </a:cxn>
                <a:cxn ang="0">
                  <a:pos x="T6" y="T7"/>
                </a:cxn>
                <a:cxn ang="0">
                  <a:pos x="T8" y="T9"/>
                </a:cxn>
              </a:cxnLst>
              <a:rect l="0" t="0" r="r" b="b"/>
              <a:pathLst>
                <a:path w="4" h="3">
                  <a:moveTo>
                    <a:pt x="2" y="0"/>
                  </a:moveTo>
                  <a:cubicBezTo>
                    <a:pt x="1" y="0"/>
                    <a:pt x="0" y="1"/>
                    <a:pt x="0" y="2"/>
                  </a:cubicBezTo>
                  <a:cubicBezTo>
                    <a:pt x="4" y="3"/>
                    <a:pt x="4" y="3"/>
                    <a:pt x="4" y="3"/>
                  </a:cubicBezTo>
                  <a:cubicBezTo>
                    <a:pt x="4" y="2"/>
                    <a:pt x="4" y="2"/>
                    <a:pt x="4" y="2"/>
                  </a:cubicBezTo>
                  <a:cubicBezTo>
                    <a:pt x="4" y="1"/>
                    <a:pt x="3" y="0"/>
                    <a:pt x="2" y="0"/>
                  </a:cubicBezTo>
                </a:path>
              </a:pathLst>
            </a:custGeom>
            <a:solidFill>
              <a:schemeClr val="bg2"/>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11" name="Freeform 12"/>
            <p:cNvSpPr>
              <a:spLocks/>
            </p:cNvSpPr>
            <p:nvPr/>
          </p:nvSpPr>
          <p:spPr bwMode="auto">
            <a:xfrm>
              <a:off x="1047273" y="1912776"/>
              <a:ext cx="20247" cy="44544"/>
            </a:xfrm>
            <a:custGeom>
              <a:avLst/>
              <a:gdLst>
                <a:gd name="T0" fmla="*/ 0 w 4"/>
                <a:gd name="T1" fmla="*/ 0 h 9"/>
                <a:gd name="T2" fmla="*/ 0 w 4"/>
                <a:gd name="T3" fmla="*/ 0 h 9"/>
                <a:gd name="T4" fmla="*/ 0 w 4"/>
                <a:gd name="T5" fmla="*/ 7 h 9"/>
                <a:gd name="T6" fmla="*/ 2 w 4"/>
                <a:gd name="T7" fmla="*/ 9 h 9"/>
                <a:gd name="T8" fmla="*/ 4 w 4"/>
                <a:gd name="T9" fmla="*/ 7 h 9"/>
                <a:gd name="T10" fmla="*/ 4 w 4"/>
                <a:gd name="T11" fmla="*/ 1 h 9"/>
                <a:gd name="T12" fmla="*/ 0 w 4"/>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4" h="9">
                  <a:moveTo>
                    <a:pt x="0" y="0"/>
                  </a:moveTo>
                  <a:cubicBezTo>
                    <a:pt x="0" y="0"/>
                    <a:pt x="0" y="0"/>
                    <a:pt x="0" y="0"/>
                  </a:cubicBezTo>
                  <a:cubicBezTo>
                    <a:pt x="0" y="7"/>
                    <a:pt x="0" y="7"/>
                    <a:pt x="0" y="7"/>
                  </a:cubicBezTo>
                  <a:cubicBezTo>
                    <a:pt x="0" y="8"/>
                    <a:pt x="1" y="9"/>
                    <a:pt x="2" y="9"/>
                  </a:cubicBezTo>
                  <a:cubicBezTo>
                    <a:pt x="3" y="9"/>
                    <a:pt x="4" y="8"/>
                    <a:pt x="4" y="7"/>
                  </a:cubicBezTo>
                  <a:cubicBezTo>
                    <a:pt x="4" y="1"/>
                    <a:pt x="4" y="1"/>
                    <a:pt x="4" y="1"/>
                  </a:cubicBezTo>
                  <a:cubicBezTo>
                    <a:pt x="0" y="0"/>
                    <a:pt x="0" y="0"/>
                    <a:pt x="0" y="0"/>
                  </a:cubicBezTo>
                </a:path>
              </a:pathLst>
            </a:custGeom>
            <a:solidFill>
              <a:schemeClr val="bg2"/>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12" name="Freeform 13"/>
            <p:cNvSpPr>
              <a:spLocks noEditPoints="1"/>
            </p:cNvSpPr>
            <p:nvPr/>
          </p:nvSpPr>
          <p:spPr bwMode="auto">
            <a:xfrm>
              <a:off x="1047273" y="1999840"/>
              <a:ext cx="20247" cy="1650153"/>
            </a:xfrm>
            <a:custGeom>
              <a:avLst/>
              <a:gdLst>
                <a:gd name="T0" fmla="*/ 0 w 4"/>
                <a:gd name="T1" fmla="*/ 328 h 343"/>
                <a:gd name="T2" fmla="*/ 2 w 4"/>
                <a:gd name="T3" fmla="*/ 343 h 343"/>
                <a:gd name="T4" fmla="*/ 4 w 4"/>
                <a:gd name="T5" fmla="*/ 328 h 343"/>
                <a:gd name="T6" fmla="*/ 2 w 4"/>
                <a:gd name="T7" fmla="*/ 299 h 343"/>
                <a:gd name="T8" fmla="*/ 0 w 4"/>
                <a:gd name="T9" fmla="*/ 314 h 343"/>
                <a:gd name="T10" fmla="*/ 4 w 4"/>
                <a:gd name="T11" fmla="*/ 314 h 343"/>
                <a:gd name="T12" fmla="*/ 2 w 4"/>
                <a:gd name="T13" fmla="*/ 299 h 343"/>
                <a:gd name="T14" fmla="*/ 0 w 4"/>
                <a:gd name="T15" fmla="*/ 273 h 343"/>
                <a:gd name="T16" fmla="*/ 2 w 4"/>
                <a:gd name="T17" fmla="*/ 289 h 343"/>
                <a:gd name="T18" fmla="*/ 4 w 4"/>
                <a:gd name="T19" fmla="*/ 273 h 343"/>
                <a:gd name="T20" fmla="*/ 2 w 4"/>
                <a:gd name="T21" fmla="*/ 244 h 343"/>
                <a:gd name="T22" fmla="*/ 0 w 4"/>
                <a:gd name="T23" fmla="*/ 260 h 343"/>
                <a:gd name="T24" fmla="*/ 4 w 4"/>
                <a:gd name="T25" fmla="*/ 260 h 343"/>
                <a:gd name="T26" fmla="*/ 2 w 4"/>
                <a:gd name="T27" fmla="*/ 244 h 343"/>
                <a:gd name="T28" fmla="*/ 0 w 4"/>
                <a:gd name="T29" fmla="*/ 219 h 343"/>
                <a:gd name="T30" fmla="*/ 2 w 4"/>
                <a:gd name="T31" fmla="*/ 235 h 343"/>
                <a:gd name="T32" fmla="*/ 4 w 4"/>
                <a:gd name="T33" fmla="*/ 219 h 343"/>
                <a:gd name="T34" fmla="*/ 2 w 4"/>
                <a:gd name="T35" fmla="*/ 190 h 343"/>
                <a:gd name="T36" fmla="*/ 0 w 4"/>
                <a:gd name="T37" fmla="*/ 206 h 343"/>
                <a:gd name="T38" fmla="*/ 4 w 4"/>
                <a:gd name="T39" fmla="*/ 206 h 343"/>
                <a:gd name="T40" fmla="*/ 2 w 4"/>
                <a:gd name="T41" fmla="*/ 190 h 343"/>
                <a:gd name="T42" fmla="*/ 0 w 4"/>
                <a:gd name="T43" fmla="*/ 165 h 343"/>
                <a:gd name="T44" fmla="*/ 2 w 4"/>
                <a:gd name="T45" fmla="*/ 181 h 343"/>
                <a:gd name="T46" fmla="*/ 4 w 4"/>
                <a:gd name="T47" fmla="*/ 165 h 343"/>
                <a:gd name="T48" fmla="*/ 2 w 4"/>
                <a:gd name="T49" fmla="*/ 136 h 343"/>
                <a:gd name="T50" fmla="*/ 0 w 4"/>
                <a:gd name="T51" fmla="*/ 151 h 343"/>
                <a:gd name="T52" fmla="*/ 4 w 4"/>
                <a:gd name="T53" fmla="*/ 151 h 343"/>
                <a:gd name="T54" fmla="*/ 2 w 4"/>
                <a:gd name="T55" fmla="*/ 136 h 343"/>
                <a:gd name="T56" fmla="*/ 0 w 4"/>
                <a:gd name="T57" fmla="*/ 111 h 343"/>
                <a:gd name="T58" fmla="*/ 2 w 4"/>
                <a:gd name="T59" fmla="*/ 126 h 343"/>
                <a:gd name="T60" fmla="*/ 4 w 4"/>
                <a:gd name="T61" fmla="*/ 111 h 343"/>
                <a:gd name="T62" fmla="*/ 2 w 4"/>
                <a:gd name="T63" fmla="*/ 82 h 343"/>
                <a:gd name="T64" fmla="*/ 0 w 4"/>
                <a:gd name="T65" fmla="*/ 97 h 343"/>
                <a:gd name="T66" fmla="*/ 4 w 4"/>
                <a:gd name="T67" fmla="*/ 97 h 343"/>
                <a:gd name="T68" fmla="*/ 2 w 4"/>
                <a:gd name="T69" fmla="*/ 82 h 343"/>
                <a:gd name="T70" fmla="*/ 0 w 4"/>
                <a:gd name="T71" fmla="*/ 57 h 343"/>
                <a:gd name="T72" fmla="*/ 2 w 4"/>
                <a:gd name="T73" fmla="*/ 72 h 343"/>
                <a:gd name="T74" fmla="*/ 4 w 4"/>
                <a:gd name="T75" fmla="*/ 57 h 343"/>
                <a:gd name="T76" fmla="*/ 2 w 4"/>
                <a:gd name="T77" fmla="*/ 28 h 343"/>
                <a:gd name="T78" fmla="*/ 0 w 4"/>
                <a:gd name="T79" fmla="*/ 43 h 343"/>
                <a:gd name="T80" fmla="*/ 4 w 4"/>
                <a:gd name="T81" fmla="*/ 43 h 343"/>
                <a:gd name="T82" fmla="*/ 2 w 4"/>
                <a:gd name="T83" fmla="*/ 28 h 343"/>
                <a:gd name="T84" fmla="*/ 0 w 4"/>
                <a:gd name="T85" fmla="*/ 2 h 343"/>
                <a:gd name="T86" fmla="*/ 2 w 4"/>
                <a:gd name="T87" fmla="*/ 18 h 343"/>
                <a:gd name="T88" fmla="*/ 4 w 4"/>
                <a:gd name="T89" fmla="*/ 2 h 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 h="343">
                  <a:moveTo>
                    <a:pt x="2" y="326"/>
                  </a:moveTo>
                  <a:cubicBezTo>
                    <a:pt x="1" y="326"/>
                    <a:pt x="0" y="327"/>
                    <a:pt x="0" y="328"/>
                  </a:cubicBezTo>
                  <a:cubicBezTo>
                    <a:pt x="0" y="341"/>
                    <a:pt x="0" y="341"/>
                    <a:pt x="0" y="341"/>
                  </a:cubicBezTo>
                  <a:cubicBezTo>
                    <a:pt x="0" y="342"/>
                    <a:pt x="1" y="343"/>
                    <a:pt x="2" y="343"/>
                  </a:cubicBezTo>
                  <a:cubicBezTo>
                    <a:pt x="3" y="343"/>
                    <a:pt x="4" y="342"/>
                    <a:pt x="4" y="341"/>
                  </a:cubicBezTo>
                  <a:cubicBezTo>
                    <a:pt x="4" y="328"/>
                    <a:pt x="4" y="328"/>
                    <a:pt x="4" y="328"/>
                  </a:cubicBezTo>
                  <a:cubicBezTo>
                    <a:pt x="4" y="327"/>
                    <a:pt x="3" y="326"/>
                    <a:pt x="2" y="326"/>
                  </a:cubicBezTo>
                  <a:moveTo>
                    <a:pt x="2" y="299"/>
                  </a:moveTo>
                  <a:cubicBezTo>
                    <a:pt x="1" y="299"/>
                    <a:pt x="0" y="299"/>
                    <a:pt x="0" y="301"/>
                  </a:cubicBezTo>
                  <a:cubicBezTo>
                    <a:pt x="0" y="314"/>
                    <a:pt x="0" y="314"/>
                    <a:pt x="0" y="314"/>
                  </a:cubicBezTo>
                  <a:cubicBezTo>
                    <a:pt x="0" y="315"/>
                    <a:pt x="1" y="316"/>
                    <a:pt x="2" y="316"/>
                  </a:cubicBezTo>
                  <a:cubicBezTo>
                    <a:pt x="3" y="316"/>
                    <a:pt x="4" y="315"/>
                    <a:pt x="4" y="314"/>
                  </a:cubicBezTo>
                  <a:cubicBezTo>
                    <a:pt x="4" y="301"/>
                    <a:pt x="4" y="301"/>
                    <a:pt x="4" y="301"/>
                  </a:cubicBezTo>
                  <a:cubicBezTo>
                    <a:pt x="4" y="299"/>
                    <a:pt x="3" y="299"/>
                    <a:pt x="2" y="299"/>
                  </a:cubicBezTo>
                  <a:moveTo>
                    <a:pt x="2" y="271"/>
                  </a:moveTo>
                  <a:cubicBezTo>
                    <a:pt x="1" y="271"/>
                    <a:pt x="0" y="272"/>
                    <a:pt x="0" y="273"/>
                  </a:cubicBezTo>
                  <a:cubicBezTo>
                    <a:pt x="0" y="287"/>
                    <a:pt x="0" y="287"/>
                    <a:pt x="0" y="287"/>
                  </a:cubicBezTo>
                  <a:cubicBezTo>
                    <a:pt x="0" y="288"/>
                    <a:pt x="1" y="289"/>
                    <a:pt x="2" y="289"/>
                  </a:cubicBezTo>
                  <a:cubicBezTo>
                    <a:pt x="3" y="289"/>
                    <a:pt x="4" y="288"/>
                    <a:pt x="4" y="287"/>
                  </a:cubicBezTo>
                  <a:cubicBezTo>
                    <a:pt x="4" y="273"/>
                    <a:pt x="4" y="273"/>
                    <a:pt x="4" y="273"/>
                  </a:cubicBezTo>
                  <a:cubicBezTo>
                    <a:pt x="4" y="272"/>
                    <a:pt x="3" y="271"/>
                    <a:pt x="2" y="271"/>
                  </a:cubicBezTo>
                  <a:moveTo>
                    <a:pt x="2" y="244"/>
                  </a:moveTo>
                  <a:cubicBezTo>
                    <a:pt x="1" y="244"/>
                    <a:pt x="0" y="245"/>
                    <a:pt x="0" y="246"/>
                  </a:cubicBezTo>
                  <a:cubicBezTo>
                    <a:pt x="0" y="260"/>
                    <a:pt x="0" y="260"/>
                    <a:pt x="0" y="260"/>
                  </a:cubicBezTo>
                  <a:cubicBezTo>
                    <a:pt x="0" y="261"/>
                    <a:pt x="1" y="262"/>
                    <a:pt x="2" y="262"/>
                  </a:cubicBezTo>
                  <a:cubicBezTo>
                    <a:pt x="3" y="262"/>
                    <a:pt x="4" y="261"/>
                    <a:pt x="4" y="260"/>
                  </a:cubicBezTo>
                  <a:cubicBezTo>
                    <a:pt x="4" y="246"/>
                    <a:pt x="4" y="246"/>
                    <a:pt x="4" y="246"/>
                  </a:cubicBezTo>
                  <a:cubicBezTo>
                    <a:pt x="4" y="245"/>
                    <a:pt x="3" y="244"/>
                    <a:pt x="2" y="244"/>
                  </a:cubicBezTo>
                  <a:moveTo>
                    <a:pt x="2" y="217"/>
                  </a:moveTo>
                  <a:cubicBezTo>
                    <a:pt x="1" y="217"/>
                    <a:pt x="0" y="218"/>
                    <a:pt x="0" y="219"/>
                  </a:cubicBezTo>
                  <a:cubicBezTo>
                    <a:pt x="0" y="233"/>
                    <a:pt x="0" y="233"/>
                    <a:pt x="0" y="233"/>
                  </a:cubicBezTo>
                  <a:cubicBezTo>
                    <a:pt x="0" y="234"/>
                    <a:pt x="1" y="235"/>
                    <a:pt x="2" y="235"/>
                  </a:cubicBezTo>
                  <a:cubicBezTo>
                    <a:pt x="3" y="235"/>
                    <a:pt x="4" y="234"/>
                    <a:pt x="4" y="233"/>
                  </a:cubicBezTo>
                  <a:cubicBezTo>
                    <a:pt x="4" y="219"/>
                    <a:pt x="4" y="219"/>
                    <a:pt x="4" y="219"/>
                  </a:cubicBezTo>
                  <a:cubicBezTo>
                    <a:pt x="4" y="218"/>
                    <a:pt x="3" y="217"/>
                    <a:pt x="2" y="217"/>
                  </a:cubicBezTo>
                  <a:moveTo>
                    <a:pt x="2" y="190"/>
                  </a:moveTo>
                  <a:cubicBezTo>
                    <a:pt x="1" y="190"/>
                    <a:pt x="0" y="191"/>
                    <a:pt x="0" y="192"/>
                  </a:cubicBezTo>
                  <a:cubicBezTo>
                    <a:pt x="0" y="206"/>
                    <a:pt x="0" y="206"/>
                    <a:pt x="0" y="206"/>
                  </a:cubicBezTo>
                  <a:cubicBezTo>
                    <a:pt x="0" y="207"/>
                    <a:pt x="1" y="208"/>
                    <a:pt x="2" y="208"/>
                  </a:cubicBezTo>
                  <a:cubicBezTo>
                    <a:pt x="3" y="208"/>
                    <a:pt x="4" y="207"/>
                    <a:pt x="4" y="206"/>
                  </a:cubicBezTo>
                  <a:cubicBezTo>
                    <a:pt x="4" y="192"/>
                    <a:pt x="4" y="192"/>
                    <a:pt x="4" y="192"/>
                  </a:cubicBezTo>
                  <a:cubicBezTo>
                    <a:pt x="4" y="191"/>
                    <a:pt x="3" y="190"/>
                    <a:pt x="2" y="190"/>
                  </a:cubicBezTo>
                  <a:moveTo>
                    <a:pt x="2" y="163"/>
                  </a:moveTo>
                  <a:cubicBezTo>
                    <a:pt x="1" y="163"/>
                    <a:pt x="0" y="164"/>
                    <a:pt x="0" y="165"/>
                  </a:cubicBezTo>
                  <a:cubicBezTo>
                    <a:pt x="0" y="179"/>
                    <a:pt x="0" y="179"/>
                    <a:pt x="0" y="179"/>
                  </a:cubicBezTo>
                  <a:cubicBezTo>
                    <a:pt x="0" y="180"/>
                    <a:pt x="1" y="181"/>
                    <a:pt x="2" y="181"/>
                  </a:cubicBezTo>
                  <a:cubicBezTo>
                    <a:pt x="3" y="181"/>
                    <a:pt x="4" y="180"/>
                    <a:pt x="4" y="179"/>
                  </a:cubicBezTo>
                  <a:cubicBezTo>
                    <a:pt x="4" y="165"/>
                    <a:pt x="4" y="165"/>
                    <a:pt x="4" y="165"/>
                  </a:cubicBezTo>
                  <a:cubicBezTo>
                    <a:pt x="4" y="164"/>
                    <a:pt x="3" y="163"/>
                    <a:pt x="2" y="163"/>
                  </a:cubicBezTo>
                  <a:moveTo>
                    <a:pt x="2" y="136"/>
                  </a:moveTo>
                  <a:cubicBezTo>
                    <a:pt x="1" y="136"/>
                    <a:pt x="0" y="137"/>
                    <a:pt x="0" y="138"/>
                  </a:cubicBezTo>
                  <a:cubicBezTo>
                    <a:pt x="0" y="151"/>
                    <a:pt x="0" y="151"/>
                    <a:pt x="0" y="151"/>
                  </a:cubicBezTo>
                  <a:cubicBezTo>
                    <a:pt x="0" y="153"/>
                    <a:pt x="1" y="153"/>
                    <a:pt x="2" y="153"/>
                  </a:cubicBezTo>
                  <a:cubicBezTo>
                    <a:pt x="3" y="153"/>
                    <a:pt x="4" y="153"/>
                    <a:pt x="4" y="151"/>
                  </a:cubicBezTo>
                  <a:cubicBezTo>
                    <a:pt x="4" y="138"/>
                    <a:pt x="4" y="138"/>
                    <a:pt x="4" y="138"/>
                  </a:cubicBezTo>
                  <a:cubicBezTo>
                    <a:pt x="4" y="137"/>
                    <a:pt x="3" y="136"/>
                    <a:pt x="2" y="136"/>
                  </a:cubicBezTo>
                  <a:moveTo>
                    <a:pt x="2" y="109"/>
                  </a:moveTo>
                  <a:cubicBezTo>
                    <a:pt x="1" y="109"/>
                    <a:pt x="0" y="110"/>
                    <a:pt x="0" y="111"/>
                  </a:cubicBezTo>
                  <a:cubicBezTo>
                    <a:pt x="0" y="124"/>
                    <a:pt x="0" y="124"/>
                    <a:pt x="0" y="124"/>
                  </a:cubicBezTo>
                  <a:cubicBezTo>
                    <a:pt x="0" y="125"/>
                    <a:pt x="1" y="126"/>
                    <a:pt x="2" y="126"/>
                  </a:cubicBezTo>
                  <a:cubicBezTo>
                    <a:pt x="3" y="126"/>
                    <a:pt x="4" y="125"/>
                    <a:pt x="4" y="124"/>
                  </a:cubicBezTo>
                  <a:cubicBezTo>
                    <a:pt x="4" y="111"/>
                    <a:pt x="4" y="111"/>
                    <a:pt x="4" y="111"/>
                  </a:cubicBezTo>
                  <a:cubicBezTo>
                    <a:pt x="4" y="110"/>
                    <a:pt x="3" y="109"/>
                    <a:pt x="2" y="109"/>
                  </a:cubicBezTo>
                  <a:moveTo>
                    <a:pt x="2" y="82"/>
                  </a:moveTo>
                  <a:cubicBezTo>
                    <a:pt x="1" y="82"/>
                    <a:pt x="0" y="83"/>
                    <a:pt x="0" y="84"/>
                  </a:cubicBezTo>
                  <a:cubicBezTo>
                    <a:pt x="0" y="97"/>
                    <a:pt x="0" y="97"/>
                    <a:pt x="0" y="97"/>
                  </a:cubicBezTo>
                  <a:cubicBezTo>
                    <a:pt x="0" y="98"/>
                    <a:pt x="1" y="99"/>
                    <a:pt x="2" y="99"/>
                  </a:cubicBezTo>
                  <a:cubicBezTo>
                    <a:pt x="3" y="99"/>
                    <a:pt x="4" y="98"/>
                    <a:pt x="4" y="97"/>
                  </a:cubicBezTo>
                  <a:cubicBezTo>
                    <a:pt x="4" y="84"/>
                    <a:pt x="4" y="84"/>
                    <a:pt x="4" y="84"/>
                  </a:cubicBezTo>
                  <a:cubicBezTo>
                    <a:pt x="4" y="83"/>
                    <a:pt x="3" y="82"/>
                    <a:pt x="2" y="82"/>
                  </a:cubicBezTo>
                  <a:moveTo>
                    <a:pt x="2" y="55"/>
                  </a:moveTo>
                  <a:cubicBezTo>
                    <a:pt x="1" y="55"/>
                    <a:pt x="0" y="56"/>
                    <a:pt x="0" y="57"/>
                  </a:cubicBezTo>
                  <a:cubicBezTo>
                    <a:pt x="0" y="70"/>
                    <a:pt x="0" y="70"/>
                    <a:pt x="0" y="70"/>
                  </a:cubicBezTo>
                  <a:cubicBezTo>
                    <a:pt x="0" y="71"/>
                    <a:pt x="1" y="72"/>
                    <a:pt x="2" y="72"/>
                  </a:cubicBezTo>
                  <a:cubicBezTo>
                    <a:pt x="3" y="72"/>
                    <a:pt x="4" y="71"/>
                    <a:pt x="4" y="70"/>
                  </a:cubicBezTo>
                  <a:cubicBezTo>
                    <a:pt x="4" y="57"/>
                    <a:pt x="4" y="57"/>
                    <a:pt x="4" y="57"/>
                  </a:cubicBezTo>
                  <a:cubicBezTo>
                    <a:pt x="4" y="56"/>
                    <a:pt x="3" y="55"/>
                    <a:pt x="2" y="55"/>
                  </a:cubicBezTo>
                  <a:moveTo>
                    <a:pt x="2" y="28"/>
                  </a:moveTo>
                  <a:cubicBezTo>
                    <a:pt x="1" y="28"/>
                    <a:pt x="0" y="28"/>
                    <a:pt x="0" y="30"/>
                  </a:cubicBezTo>
                  <a:cubicBezTo>
                    <a:pt x="0" y="43"/>
                    <a:pt x="0" y="43"/>
                    <a:pt x="0" y="43"/>
                  </a:cubicBezTo>
                  <a:cubicBezTo>
                    <a:pt x="0" y="44"/>
                    <a:pt x="1" y="45"/>
                    <a:pt x="2" y="45"/>
                  </a:cubicBezTo>
                  <a:cubicBezTo>
                    <a:pt x="3" y="45"/>
                    <a:pt x="4" y="44"/>
                    <a:pt x="4" y="43"/>
                  </a:cubicBezTo>
                  <a:cubicBezTo>
                    <a:pt x="4" y="30"/>
                    <a:pt x="4" y="30"/>
                    <a:pt x="4" y="30"/>
                  </a:cubicBezTo>
                  <a:cubicBezTo>
                    <a:pt x="4" y="28"/>
                    <a:pt x="3" y="28"/>
                    <a:pt x="2" y="28"/>
                  </a:cubicBezTo>
                  <a:moveTo>
                    <a:pt x="2" y="0"/>
                  </a:moveTo>
                  <a:cubicBezTo>
                    <a:pt x="1" y="0"/>
                    <a:pt x="0" y="1"/>
                    <a:pt x="0" y="2"/>
                  </a:cubicBezTo>
                  <a:cubicBezTo>
                    <a:pt x="0" y="16"/>
                    <a:pt x="0" y="16"/>
                    <a:pt x="0" y="16"/>
                  </a:cubicBezTo>
                  <a:cubicBezTo>
                    <a:pt x="0" y="17"/>
                    <a:pt x="1" y="18"/>
                    <a:pt x="2" y="18"/>
                  </a:cubicBezTo>
                  <a:cubicBezTo>
                    <a:pt x="3" y="18"/>
                    <a:pt x="4" y="17"/>
                    <a:pt x="4" y="16"/>
                  </a:cubicBezTo>
                  <a:cubicBezTo>
                    <a:pt x="4" y="2"/>
                    <a:pt x="4" y="2"/>
                    <a:pt x="4" y="2"/>
                  </a:cubicBezTo>
                  <a:cubicBezTo>
                    <a:pt x="4" y="1"/>
                    <a:pt x="3" y="0"/>
                    <a:pt x="2" y="0"/>
                  </a:cubicBezTo>
                </a:path>
              </a:pathLst>
            </a:custGeom>
            <a:solidFill>
              <a:schemeClr val="bg2"/>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13" name="Freeform 14"/>
            <p:cNvSpPr>
              <a:spLocks/>
            </p:cNvSpPr>
            <p:nvPr/>
          </p:nvSpPr>
          <p:spPr bwMode="auto">
            <a:xfrm>
              <a:off x="1047273" y="3698585"/>
              <a:ext cx="48593" cy="46569"/>
            </a:xfrm>
            <a:custGeom>
              <a:avLst/>
              <a:gdLst>
                <a:gd name="T0" fmla="*/ 2 w 10"/>
                <a:gd name="T1" fmla="*/ 0 h 10"/>
                <a:gd name="T2" fmla="*/ 0 w 10"/>
                <a:gd name="T3" fmla="*/ 2 h 10"/>
                <a:gd name="T4" fmla="*/ 0 w 10"/>
                <a:gd name="T5" fmla="*/ 8 h 10"/>
                <a:gd name="T6" fmla="*/ 0 w 10"/>
                <a:gd name="T7" fmla="*/ 10 h 10"/>
                <a:gd name="T8" fmla="*/ 2 w 10"/>
                <a:gd name="T9" fmla="*/ 10 h 10"/>
                <a:gd name="T10" fmla="*/ 8 w 10"/>
                <a:gd name="T11" fmla="*/ 10 h 10"/>
                <a:gd name="T12" fmla="*/ 10 w 10"/>
                <a:gd name="T13" fmla="*/ 8 h 10"/>
                <a:gd name="T14" fmla="*/ 8 w 10"/>
                <a:gd name="T15" fmla="*/ 6 h 10"/>
                <a:gd name="T16" fmla="*/ 4 w 10"/>
                <a:gd name="T17" fmla="*/ 6 h 10"/>
                <a:gd name="T18" fmla="*/ 4 w 10"/>
                <a:gd name="T19" fmla="*/ 2 h 10"/>
                <a:gd name="T20" fmla="*/ 2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2" y="0"/>
                  </a:moveTo>
                  <a:cubicBezTo>
                    <a:pt x="1" y="0"/>
                    <a:pt x="0" y="1"/>
                    <a:pt x="0" y="2"/>
                  </a:cubicBezTo>
                  <a:cubicBezTo>
                    <a:pt x="0" y="8"/>
                    <a:pt x="0" y="8"/>
                    <a:pt x="0" y="8"/>
                  </a:cubicBezTo>
                  <a:cubicBezTo>
                    <a:pt x="0" y="9"/>
                    <a:pt x="0" y="9"/>
                    <a:pt x="0" y="10"/>
                  </a:cubicBezTo>
                  <a:cubicBezTo>
                    <a:pt x="1" y="10"/>
                    <a:pt x="1" y="10"/>
                    <a:pt x="2" y="10"/>
                  </a:cubicBezTo>
                  <a:cubicBezTo>
                    <a:pt x="8" y="10"/>
                    <a:pt x="8" y="10"/>
                    <a:pt x="8" y="10"/>
                  </a:cubicBezTo>
                  <a:cubicBezTo>
                    <a:pt x="10" y="10"/>
                    <a:pt x="10" y="9"/>
                    <a:pt x="10" y="8"/>
                  </a:cubicBezTo>
                  <a:cubicBezTo>
                    <a:pt x="10" y="7"/>
                    <a:pt x="10" y="6"/>
                    <a:pt x="8" y="6"/>
                  </a:cubicBezTo>
                  <a:cubicBezTo>
                    <a:pt x="4" y="6"/>
                    <a:pt x="4" y="6"/>
                    <a:pt x="4" y="6"/>
                  </a:cubicBezTo>
                  <a:cubicBezTo>
                    <a:pt x="4" y="2"/>
                    <a:pt x="4" y="2"/>
                    <a:pt x="4" y="2"/>
                  </a:cubicBezTo>
                  <a:cubicBezTo>
                    <a:pt x="4" y="1"/>
                    <a:pt x="3" y="0"/>
                    <a:pt x="2" y="0"/>
                  </a:cubicBezTo>
                </a:path>
              </a:pathLst>
            </a:custGeom>
            <a:solidFill>
              <a:srgbClr val="DEF1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4" name="Freeform 15"/>
            <p:cNvSpPr>
              <a:spLocks noEditPoints="1"/>
            </p:cNvSpPr>
            <p:nvPr/>
          </p:nvSpPr>
          <p:spPr bwMode="auto">
            <a:xfrm>
              <a:off x="1144460" y="3726931"/>
              <a:ext cx="1243182" cy="18223"/>
            </a:xfrm>
            <a:custGeom>
              <a:avLst/>
              <a:gdLst>
                <a:gd name="T0" fmla="*/ 2 w 258"/>
                <a:gd name="T1" fmla="*/ 0 h 4"/>
                <a:gd name="T2" fmla="*/ 2 w 258"/>
                <a:gd name="T3" fmla="*/ 4 h 4"/>
                <a:gd name="T4" fmla="*/ 17 w 258"/>
                <a:gd name="T5" fmla="*/ 2 h 4"/>
                <a:gd name="T6" fmla="*/ 42 w 258"/>
                <a:gd name="T7" fmla="*/ 0 h 4"/>
                <a:gd name="T8" fmla="*/ 27 w 258"/>
                <a:gd name="T9" fmla="*/ 2 h 4"/>
                <a:gd name="T10" fmla="*/ 42 w 258"/>
                <a:gd name="T11" fmla="*/ 4 h 4"/>
                <a:gd name="T12" fmla="*/ 42 w 258"/>
                <a:gd name="T13" fmla="*/ 0 h 4"/>
                <a:gd name="T14" fmla="*/ 55 w 258"/>
                <a:gd name="T15" fmla="*/ 0 h 4"/>
                <a:gd name="T16" fmla="*/ 55 w 258"/>
                <a:gd name="T17" fmla="*/ 4 h 4"/>
                <a:gd name="T18" fmla="*/ 71 w 258"/>
                <a:gd name="T19" fmla="*/ 2 h 4"/>
                <a:gd name="T20" fmla="*/ 96 w 258"/>
                <a:gd name="T21" fmla="*/ 0 h 4"/>
                <a:gd name="T22" fmla="*/ 80 w 258"/>
                <a:gd name="T23" fmla="*/ 2 h 4"/>
                <a:gd name="T24" fmla="*/ 96 w 258"/>
                <a:gd name="T25" fmla="*/ 4 h 4"/>
                <a:gd name="T26" fmla="*/ 96 w 258"/>
                <a:gd name="T27" fmla="*/ 0 h 4"/>
                <a:gd name="T28" fmla="*/ 109 w 258"/>
                <a:gd name="T29" fmla="*/ 0 h 4"/>
                <a:gd name="T30" fmla="*/ 109 w 258"/>
                <a:gd name="T31" fmla="*/ 4 h 4"/>
                <a:gd name="T32" fmla="*/ 124 w 258"/>
                <a:gd name="T33" fmla="*/ 2 h 4"/>
                <a:gd name="T34" fmla="*/ 149 w 258"/>
                <a:gd name="T35" fmla="*/ 0 h 4"/>
                <a:gd name="T36" fmla="*/ 134 w 258"/>
                <a:gd name="T37" fmla="*/ 2 h 4"/>
                <a:gd name="T38" fmla="*/ 149 w 258"/>
                <a:gd name="T39" fmla="*/ 4 h 4"/>
                <a:gd name="T40" fmla="*/ 149 w 258"/>
                <a:gd name="T41" fmla="*/ 0 h 4"/>
                <a:gd name="T42" fmla="*/ 162 w 258"/>
                <a:gd name="T43" fmla="*/ 0 h 4"/>
                <a:gd name="T44" fmla="*/ 162 w 258"/>
                <a:gd name="T45" fmla="*/ 4 h 4"/>
                <a:gd name="T46" fmla="*/ 178 w 258"/>
                <a:gd name="T47" fmla="*/ 2 h 4"/>
                <a:gd name="T48" fmla="*/ 203 w 258"/>
                <a:gd name="T49" fmla="*/ 0 h 4"/>
                <a:gd name="T50" fmla="*/ 187 w 258"/>
                <a:gd name="T51" fmla="*/ 2 h 4"/>
                <a:gd name="T52" fmla="*/ 203 w 258"/>
                <a:gd name="T53" fmla="*/ 4 h 4"/>
                <a:gd name="T54" fmla="*/ 203 w 258"/>
                <a:gd name="T55" fmla="*/ 0 h 4"/>
                <a:gd name="T56" fmla="*/ 216 w 258"/>
                <a:gd name="T57" fmla="*/ 0 h 4"/>
                <a:gd name="T58" fmla="*/ 216 w 258"/>
                <a:gd name="T59" fmla="*/ 4 h 4"/>
                <a:gd name="T60" fmla="*/ 231 w 258"/>
                <a:gd name="T61" fmla="*/ 2 h 4"/>
                <a:gd name="T62" fmla="*/ 256 w 258"/>
                <a:gd name="T63" fmla="*/ 0 h 4"/>
                <a:gd name="T64" fmla="*/ 241 w 258"/>
                <a:gd name="T65" fmla="*/ 2 h 4"/>
                <a:gd name="T66" fmla="*/ 256 w 258"/>
                <a:gd name="T67" fmla="*/ 4 h 4"/>
                <a:gd name="T68" fmla="*/ 256 w 258"/>
                <a:gd name="T6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8" h="4">
                  <a:moveTo>
                    <a:pt x="15" y="0"/>
                  </a:moveTo>
                  <a:cubicBezTo>
                    <a:pt x="2" y="0"/>
                    <a:pt x="2" y="0"/>
                    <a:pt x="2" y="0"/>
                  </a:cubicBezTo>
                  <a:cubicBezTo>
                    <a:pt x="1" y="0"/>
                    <a:pt x="0" y="1"/>
                    <a:pt x="0" y="2"/>
                  </a:cubicBezTo>
                  <a:cubicBezTo>
                    <a:pt x="0" y="3"/>
                    <a:pt x="1" y="4"/>
                    <a:pt x="2" y="4"/>
                  </a:cubicBezTo>
                  <a:cubicBezTo>
                    <a:pt x="15" y="4"/>
                    <a:pt x="15" y="4"/>
                    <a:pt x="15" y="4"/>
                  </a:cubicBezTo>
                  <a:cubicBezTo>
                    <a:pt x="16" y="4"/>
                    <a:pt x="17" y="3"/>
                    <a:pt x="17" y="2"/>
                  </a:cubicBezTo>
                  <a:cubicBezTo>
                    <a:pt x="17" y="1"/>
                    <a:pt x="16" y="0"/>
                    <a:pt x="15" y="0"/>
                  </a:cubicBezTo>
                  <a:moveTo>
                    <a:pt x="42" y="0"/>
                  </a:moveTo>
                  <a:cubicBezTo>
                    <a:pt x="29" y="0"/>
                    <a:pt x="29" y="0"/>
                    <a:pt x="29" y="0"/>
                  </a:cubicBezTo>
                  <a:cubicBezTo>
                    <a:pt x="28" y="0"/>
                    <a:pt x="27" y="1"/>
                    <a:pt x="27" y="2"/>
                  </a:cubicBezTo>
                  <a:cubicBezTo>
                    <a:pt x="27" y="3"/>
                    <a:pt x="28" y="4"/>
                    <a:pt x="29" y="4"/>
                  </a:cubicBezTo>
                  <a:cubicBezTo>
                    <a:pt x="42" y="4"/>
                    <a:pt x="42" y="4"/>
                    <a:pt x="42" y="4"/>
                  </a:cubicBezTo>
                  <a:cubicBezTo>
                    <a:pt x="43" y="4"/>
                    <a:pt x="44" y="3"/>
                    <a:pt x="44" y="2"/>
                  </a:cubicBezTo>
                  <a:cubicBezTo>
                    <a:pt x="44" y="1"/>
                    <a:pt x="43" y="0"/>
                    <a:pt x="42" y="0"/>
                  </a:cubicBezTo>
                  <a:moveTo>
                    <a:pt x="69" y="0"/>
                  </a:moveTo>
                  <a:cubicBezTo>
                    <a:pt x="55" y="0"/>
                    <a:pt x="55" y="0"/>
                    <a:pt x="55" y="0"/>
                  </a:cubicBezTo>
                  <a:cubicBezTo>
                    <a:pt x="54" y="0"/>
                    <a:pt x="53" y="1"/>
                    <a:pt x="53" y="2"/>
                  </a:cubicBezTo>
                  <a:cubicBezTo>
                    <a:pt x="53" y="3"/>
                    <a:pt x="54" y="4"/>
                    <a:pt x="55" y="4"/>
                  </a:cubicBezTo>
                  <a:cubicBezTo>
                    <a:pt x="69" y="4"/>
                    <a:pt x="69" y="4"/>
                    <a:pt x="69" y="4"/>
                  </a:cubicBezTo>
                  <a:cubicBezTo>
                    <a:pt x="70" y="4"/>
                    <a:pt x="71" y="3"/>
                    <a:pt x="71" y="2"/>
                  </a:cubicBezTo>
                  <a:cubicBezTo>
                    <a:pt x="71" y="1"/>
                    <a:pt x="70" y="0"/>
                    <a:pt x="69" y="0"/>
                  </a:cubicBezTo>
                  <a:moveTo>
                    <a:pt x="96" y="0"/>
                  </a:moveTo>
                  <a:cubicBezTo>
                    <a:pt x="82" y="0"/>
                    <a:pt x="82" y="0"/>
                    <a:pt x="82" y="0"/>
                  </a:cubicBezTo>
                  <a:cubicBezTo>
                    <a:pt x="81" y="0"/>
                    <a:pt x="80" y="1"/>
                    <a:pt x="80" y="2"/>
                  </a:cubicBezTo>
                  <a:cubicBezTo>
                    <a:pt x="80" y="3"/>
                    <a:pt x="81" y="4"/>
                    <a:pt x="82" y="4"/>
                  </a:cubicBezTo>
                  <a:cubicBezTo>
                    <a:pt x="96" y="4"/>
                    <a:pt x="96" y="4"/>
                    <a:pt x="96" y="4"/>
                  </a:cubicBezTo>
                  <a:cubicBezTo>
                    <a:pt x="97" y="4"/>
                    <a:pt x="98" y="3"/>
                    <a:pt x="98" y="2"/>
                  </a:cubicBezTo>
                  <a:cubicBezTo>
                    <a:pt x="98" y="1"/>
                    <a:pt x="97" y="0"/>
                    <a:pt x="96" y="0"/>
                  </a:cubicBezTo>
                  <a:moveTo>
                    <a:pt x="122" y="0"/>
                  </a:moveTo>
                  <a:cubicBezTo>
                    <a:pt x="109" y="0"/>
                    <a:pt x="109" y="0"/>
                    <a:pt x="109" y="0"/>
                  </a:cubicBezTo>
                  <a:cubicBezTo>
                    <a:pt x="108" y="0"/>
                    <a:pt x="107" y="1"/>
                    <a:pt x="107" y="2"/>
                  </a:cubicBezTo>
                  <a:cubicBezTo>
                    <a:pt x="107" y="3"/>
                    <a:pt x="108" y="4"/>
                    <a:pt x="109" y="4"/>
                  </a:cubicBezTo>
                  <a:cubicBezTo>
                    <a:pt x="122" y="4"/>
                    <a:pt x="122" y="4"/>
                    <a:pt x="122" y="4"/>
                  </a:cubicBezTo>
                  <a:cubicBezTo>
                    <a:pt x="123" y="4"/>
                    <a:pt x="124" y="3"/>
                    <a:pt x="124" y="2"/>
                  </a:cubicBezTo>
                  <a:cubicBezTo>
                    <a:pt x="124" y="1"/>
                    <a:pt x="123" y="0"/>
                    <a:pt x="122" y="0"/>
                  </a:cubicBezTo>
                  <a:moveTo>
                    <a:pt x="149" y="0"/>
                  </a:moveTo>
                  <a:cubicBezTo>
                    <a:pt x="136" y="0"/>
                    <a:pt x="136" y="0"/>
                    <a:pt x="136" y="0"/>
                  </a:cubicBezTo>
                  <a:cubicBezTo>
                    <a:pt x="135" y="0"/>
                    <a:pt x="134" y="1"/>
                    <a:pt x="134" y="2"/>
                  </a:cubicBezTo>
                  <a:cubicBezTo>
                    <a:pt x="134" y="3"/>
                    <a:pt x="135" y="4"/>
                    <a:pt x="136" y="4"/>
                  </a:cubicBezTo>
                  <a:cubicBezTo>
                    <a:pt x="149" y="4"/>
                    <a:pt x="149" y="4"/>
                    <a:pt x="149" y="4"/>
                  </a:cubicBezTo>
                  <a:cubicBezTo>
                    <a:pt x="150" y="4"/>
                    <a:pt x="151" y="3"/>
                    <a:pt x="151" y="2"/>
                  </a:cubicBezTo>
                  <a:cubicBezTo>
                    <a:pt x="151" y="1"/>
                    <a:pt x="150" y="0"/>
                    <a:pt x="149" y="0"/>
                  </a:cubicBezTo>
                  <a:moveTo>
                    <a:pt x="176" y="0"/>
                  </a:moveTo>
                  <a:cubicBezTo>
                    <a:pt x="162" y="0"/>
                    <a:pt x="162" y="0"/>
                    <a:pt x="162" y="0"/>
                  </a:cubicBezTo>
                  <a:cubicBezTo>
                    <a:pt x="161" y="0"/>
                    <a:pt x="160" y="1"/>
                    <a:pt x="160" y="2"/>
                  </a:cubicBezTo>
                  <a:cubicBezTo>
                    <a:pt x="160" y="3"/>
                    <a:pt x="161" y="4"/>
                    <a:pt x="162" y="4"/>
                  </a:cubicBezTo>
                  <a:cubicBezTo>
                    <a:pt x="176" y="4"/>
                    <a:pt x="176" y="4"/>
                    <a:pt x="176" y="4"/>
                  </a:cubicBezTo>
                  <a:cubicBezTo>
                    <a:pt x="177" y="4"/>
                    <a:pt x="178" y="3"/>
                    <a:pt x="178" y="2"/>
                  </a:cubicBezTo>
                  <a:cubicBezTo>
                    <a:pt x="178" y="1"/>
                    <a:pt x="177" y="0"/>
                    <a:pt x="176" y="0"/>
                  </a:cubicBezTo>
                  <a:moveTo>
                    <a:pt x="203" y="0"/>
                  </a:moveTo>
                  <a:cubicBezTo>
                    <a:pt x="189" y="0"/>
                    <a:pt x="189" y="0"/>
                    <a:pt x="189" y="0"/>
                  </a:cubicBezTo>
                  <a:cubicBezTo>
                    <a:pt x="188" y="0"/>
                    <a:pt x="187" y="1"/>
                    <a:pt x="187" y="2"/>
                  </a:cubicBezTo>
                  <a:cubicBezTo>
                    <a:pt x="187" y="3"/>
                    <a:pt x="188" y="4"/>
                    <a:pt x="189" y="4"/>
                  </a:cubicBezTo>
                  <a:cubicBezTo>
                    <a:pt x="203" y="4"/>
                    <a:pt x="203" y="4"/>
                    <a:pt x="203" y="4"/>
                  </a:cubicBezTo>
                  <a:cubicBezTo>
                    <a:pt x="204" y="4"/>
                    <a:pt x="205" y="3"/>
                    <a:pt x="205" y="2"/>
                  </a:cubicBezTo>
                  <a:cubicBezTo>
                    <a:pt x="205" y="1"/>
                    <a:pt x="204" y="0"/>
                    <a:pt x="203" y="0"/>
                  </a:cubicBezTo>
                  <a:moveTo>
                    <a:pt x="229" y="0"/>
                  </a:moveTo>
                  <a:cubicBezTo>
                    <a:pt x="216" y="0"/>
                    <a:pt x="216" y="0"/>
                    <a:pt x="216" y="0"/>
                  </a:cubicBezTo>
                  <a:cubicBezTo>
                    <a:pt x="215" y="0"/>
                    <a:pt x="214" y="1"/>
                    <a:pt x="214" y="2"/>
                  </a:cubicBezTo>
                  <a:cubicBezTo>
                    <a:pt x="214" y="3"/>
                    <a:pt x="215" y="4"/>
                    <a:pt x="216" y="4"/>
                  </a:cubicBezTo>
                  <a:cubicBezTo>
                    <a:pt x="229" y="4"/>
                    <a:pt x="229" y="4"/>
                    <a:pt x="229" y="4"/>
                  </a:cubicBezTo>
                  <a:cubicBezTo>
                    <a:pt x="230" y="4"/>
                    <a:pt x="231" y="3"/>
                    <a:pt x="231" y="2"/>
                  </a:cubicBezTo>
                  <a:cubicBezTo>
                    <a:pt x="231" y="1"/>
                    <a:pt x="230" y="0"/>
                    <a:pt x="229" y="0"/>
                  </a:cubicBezTo>
                  <a:moveTo>
                    <a:pt x="256" y="0"/>
                  </a:moveTo>
                  <a:cubicBezTo>
                    <a:pt x="243" y="0"/>
                    <a:pt x="243" y="0"/>
                    <a:pt x="243" y="0"/>
                  </a:cubicBezTo>
                  <a:cubicBezTo>
                    <a:pt x="242" y="0"/>
                    <a:pt x="241" y="1"/>
                    <a:pt x="241" y="2"/>
                  </a:cubicBezTo>
                  <a:cubicBezTo>
                    <a:pt x="241" y="3"/>
                    <a:pt x="242" y="4"/>
                    <a:pt x="243" y="4"/>
                  </a:cubicBezTo>
                  <a:cubicBezTo>
                    <a:pt x="256" y="4"/>
                    <a:pt x="256" y="4"/>
                    <a:pt x="256" y="4"/>
                  </a:cubicBezTo>
                  <a:cubicBezTo>
                    <a:pt x="257" y="4"/>
                    <a:pt x="258" y="3"/>
                    <a:pt x="258" y="2"/>
                  </a:cubicBezTo>
                  <a:cubicBezTo>
                    <a:pt x="258" y="1"/>
                    <a:pt x="257" y="0"/>
                    <a:pt x="256" y="0"/>
                  </a:cubicBezTo>
                </a:path>
              </a:pathLst>
            </a:custGeom>
            <a:solidFill>
              <a:schemeClr val="bg2"/>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15" name="Freeform 16"/>
            <p:cNvSpPr>
              <a:spLocks/>
            </p:cNvSpPr>
            <p:nvPr/>
          </p:nvSpPr>
          <p:spPr bwMode="auto">
            <a:xfrm>
              <a:off x="2436235" y="3698585"/>
              <a:ext cx="48593" cy="46569"/>
            </a:xfrm>
            <a:custGeom>
              <a:avLst/>
              <a:gdLst>
                <a:gd name="T0" fmla="*/ 8 w 10"/>
                <a:gd name="T1" fmla="*/ 0 h 10"/>
                <a:gd name="T2" fmla="*/ 6 w 10"/>
                <a:gd name="T3" fmla="*/ 2 h 10"/>
                <a:gd name="T4" fmla="*/ 6 w 10"/>
                <a:gd name="T5" fmla="*/ 6 h 10"/>
                <a:gd name="T6" fmla="*/ 2 w 10"/>
                <a:gd name="T7" fmla="*/ 6 h 10"/>
                <a:gd name="T8" fmla="*/ 0 w 10"/>
                <a:gd name="T9" fmla="*/ 8 h 10"/>
                <a:gd name="T10" fmla="*/ 2 w 10"/>
                <a:gd name="T11" fmla="*/ 10 h 10"/>
                <a:gd name="T12" fmla="*/ 8 w 10"/>
                <a:gd name="T13" fmla="*/ 10 h 10"/>
                <a:gd name="T14" fmla="*/ 10 w 10"/>
                <a:gd name="T15" fmla="*/ 10 h 10"/>
                <a:gd name="T16" fmla="*/ 10 w 10"/>
                <a:gd name="T17" fmla="*/ 8 h 10"/>
                <a:gd name="T18" fmla="*/ 10 w 10"/>
                <a:gd name="T19" fmla="*/ 2 h 10"/>
                <a:gd name="T20" fmla="*/ 8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8" y="0"/>
                  </a:moveTo>
                  <a:cubicBezTo>
                    <a:pt x="7" y="0"/>
                    <a:pt x="6" y="1"/>
                    <a:pt x="6" y="2"/>
                  </a:cubicBezTo>
                  <a:cubicBezTo>
                    <a:pt x="6" y="6"/>
                    <a:pt x="6" y="6"/>
                    <a:pt x="6" y="6"/>
                  </a:cubicBezTo>
                  <a:cubicBezTo>
                    <a:pt x="2" y="6"/>
                    <a:pt x="2" y="6"/>
                    <a:pt x="2" y="6"/>
                  </a:cubicBezTo>
                  <a:cubicBezTo>
                    <a:pt x="0" y="6"/>
                    <a:pt x="0" y="7"/>
                    <a:pt x="0" y="8"/>
                  </a:cubicBezTo>
                  <a:cubicBezTo>
                    <a:pt x="0" y="9"/>
                    <a:pt x="0" y="10"/>
                    <a:pt x="2" y="10"/>
                  </a:cubicBezTo>
                  <a:cubicBezTo>
                    <a:pt x="8" y="10"/>
                    <a:pt x="8" y="10"/>
                    <a:pt x="8" y="10"/>
                  </a:cubicBezTo>
                  <a:cubicBezTo>
                    <a:pt x="9" y="10"/>
                    <a:pt x="9" y="10"/>
                    <a:pt x="10" y="10"/>
                  </a:cubicBezTo>
                  <a:cubicBezTo>
                    <a:pt x="10" y="9"/>
                    <a:pt x="10" y="9"/>
                    <a:pt x="10" y="8"/>
                  </a:cubicBezTo>
                  <a:cubicBezTo>
                    <a:pt x="10" y="2"/>
                    <a:pt x="10" y="2"/>
                    <a:pt x="10" y="2"/>
                  </a:cubicBezTo>
                  <a:cubicBezTo>
                    <a:pt x="10" y="1"/>
                    <a:pt x="9" y="0"/>
                    <a:pt x="8" y="0"/>
                  </a:cubicBezTo>
                </a:path>
              </a:pathLst>
            </a:custGeom>
            <a:solidFill>
              <a:srgbClr val="DEF1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6" name="Freeform 17"/>
            <p:cNvSpPr>
              <a:spLocks noEditPoints="1"/>
            </p:cNvSpPr>
            <p:nvPr/>
          </p:nvSpPr>
          <p:spPr bwMode="auto">
            <a:xfrm>
              <a:off x="2464581" y="2009963"/>
              <a:ext cx="20247" cy="1640029"/>
            </a:xfrm>
            <a:custGeom>
              <a:avLst/>
              <a:gdLst>
                <a:gd name="T0" fmla="*/ 0 w 4"/>
                <a:gd name="T1" fmla="*/ 326 h 341"/>
                <a:gd name="T2" fmla="*/ 2 w 4"/>
                <a:gd name="T3" fmla="*/ 341 h 341"/>
                <a:gd name="T4" fmla="*/ 4 w 4"/>
                <a:gd name="T5" fmla="*/ 326 h 341"/>
                <a:gd name="T6" fmla="*/ 2 w 4"/>
                <a:gd name="T7" fmla="*/ 297 h 341"/>
                <a:gd name="T8" fmla="*/ 0 w 4"/>
                <a:gd name="T9" fmla="*/ 312 h 341"/>
                <a:gd name="T10" fmla="*/ 4 w 4"/>
                <a:gd name="T11" fmla="*/ 312 h 341"/>
                <a:gd name="T12" fmla="*/ 2 w 4"/>
                <a:gd name="T13" fmla="*/ 297 h 341"/>
                <a:gd name="T14" fmla="*/ 0 w 4"/>
                <a:gd name="T15" fmla="*/ 272 h 341"/>
                <a:gd name="T16" fmla="*/ 2 w 4"/>
                <a:gd name="T17" fmla="*/ 287 h 341"/>
                <a:gd name="T18" fmla="*/ 4 w 4"/>
                <a:gd name="T19" fmla="*/ 272 h 341"/>
                <a:gd name="T20" fmla="*/ 2 w 4"/>
                <a:gd name="T21" fmla="*/ 243 h 341"/>
                <a:gd name="T22" fmla="*/ 0 w 4"/>
                <a:gd name="T23" fmla="*/ 258 h 341"/>
                <a:gd name="T24" fmla="*/ 4 w 4"/>
                <a:gd name="T25" fmla="*/ 258 h 341"/>
                <a:gd name="T26" fmla="*/ 2 w 4"/>
                <a:gd name="T27" fmla="*/ 243 h 341"/>
                <a:gd name="T28" fmla="*/ 0 w 4"/>
                <a:gd name="T29" fmla="*/ 218 h 341"/>
                <a:gd name="T30" fmla="*/ 2 w 4"/>
                <a:gd name="T31" fmla="*/ 233 h 341"/>
                <a:gd name="T32" fmla="*/ 4 w 4"/>
                <a:gd name="T33" fmla="*/ 218 h 341"/>
                <a:gd name="T34" fmla="*/ 2 w 4"/>
                <a:gd name="T35" fmla="*/ 189 h 341"/>
                <a:gd name="T36" fmla="*/ 0 w 4"/>
                <a:gd name="T37" fmla="*/ 204 h 341"/>
                <a:gd name="T38" fmla="*/ 4 w 4"/>
                <a:gd name="T39" fmla="*/ 204 h 341"/>
                <a:gd name="T40" fmla="*/ 2 w 4"/>
                <a:gd name="T41" fmla="*/ 189 h 341"/>
                <a:gd name="T42" fmla="*/ 0 w 4"/>
                <a:gd name="T43" fmla="*/ 164 h 341"/>
                <a:gd name="T44" fmla="*/ 2 w 4"/>
                <a:gd name="T45" fmla="*/ 179 h 341"/>
                <a:gd name="T46" fmla="*/ 4 w 4"/>
                <a:gd name="T47" fmla="*/ 164 h 341"/>
                <a:gd name="T48" fmla="*/ 2 w 4"/>
                <a:gd name="T49" fmla="*/ 135 h 341"/>
                <a:gd name="T50" fmla="*/ 0 w 4"/>
                <a:gd name="T51" fmla="*/ 150 h 341"/>
                <a:gd name="T52" fmla="*/ 4 w 4"/>
                <a:gd name="T53" fmla="*/ 150 h 341"/>
                <a:gd name="T54" fmla="*/ 2 w 4"/>
                <a:gd name="T55" fmla="*/ 135 h 341"/>
                <a:gd name="T56" fmla="*/ 0 w 4"/>
                <a:gd name="T57" fmla="*/ 110 h 341"/>
                <a:gd name="T58" fmla="*/ 2 w 4"/>
                <a:gd name="T59" fmla="*/ 125 h 341"/>
                <a:gd name="T60" fmla="*/ 4 w 4"/>
                <a:gd name="T61" fmla="*/ 110 h 341"/>
                <a:gd name="T62" fmla="*/ 2 w 4"/>
                <a:gd name="T63" fmla="*/ 81 h 341"/>
                <a:gd name="T64" fmla="*/ 0 w 4"/>
                <a:gd name="T65" fmla="*/ 96 h 341"/>
                <a:gd name="T66" fmla="*/ 4 w 4"/>
                <a:gd name="T67" fmla="*/ 96 h 341"/>
                <a:gd name="T68" fmla="*/ 2 w 4"/>
                <a:gd name="T69" fmla="*/ 81 h 341"/>
                <a:gd name="T70" fmla="*/ 0 w 4"/>
                <a:gd name="T71" fmla="*/ 56 h 341"/>
                <a:gd name="T72" fmla="*/ 2 w 4"/>
                <a:gd name="T73" fmla="*/ 71 h 341"/>
                <a:gd name="T74" fmla="*/ 4 w 4"/>
                <a:gd name="T75" fmla="*/ 56 h 341"/>
                <a:gd name="T76" fmla="*/ 2 w 4"/>
                <a:gd name="T77" fmla="*/ 27 h 341"/>
                <a:gd name="T78" fmla="*/ 0 w 4"/>
                <a:gd name="T79" fmla="*/ 42 h 341"/>
                <a:gd name="T80" fmla="*/ 4 w 4"/>
                <a:gd name="T81" fmla="*/ 42 h 341"/>
                <a:gd name="T82" fmla="*/ 2 w 4"/>
                <a:gd name="T83" fmla="*/ 27 h 341"/>
                <a:gd name="T84" fmla="*/ 0 w 4"/>
                <a:gd name="T85" fmla="*/ 2 h 341"/>
                <a:gd name="T86" fmla="*/ 2 w 4"/>
                <a:gd name="T87" fmla="*/ 17 h 341"/>
                <a:gd name="T88" fmla="*/ 4 w 4"/>
                <a:gd name="T89" fmla="*/ 2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 h="341">
                  <a:moveTo>
                    <a:pt x="2" y="324"/>
                  </a:moveTo>
                  <a:cubicBezTo>
                    <a:pt x="1" y="324"/>
                    <a:pt x="0" y="325"/>
                    <a:pt x="0" y="326"/>
                  </a:cubicBezTo>
                  <a:cubicBezTo>
                    <a:pt x="0" y="339"/>
                    <a:pt x="0" y="339"/>
                    <a:pt x="0" y="339"/>
                  </a:cubicBezTo>
                  <a:cubicBezTo>
                    <a:pt x="0" y="340"/>
                    <a:pt x="1" y="341"/>
                    <a:pt x="2" y="341"/>
                  </a:cubicBezTo>
                  <a:cubicBezTo>
                    <a:pt x="3" y="341"/>
                    <a:pt x="4" y="340"/>
                    <a:pt x="4" y="339"/>
                  </a:cubicBezTo>
                  <a:cubicBezTo>
                    <a:pt x="4" y="326"/>
                    <a:pt x="4" y="326"/>
                    <a:pt x="4" y="326"/>
                  </a:cubicBezTo>
                  <a:cubicBezTo>
                    <a:pt x="4" y="325"/>
                    <a:pt x="3" y="324"/>
                    <a:pt x="2" y="324"/>
                  </a:cubicBezTo>
                  <a:moveTo>
                    <a:pt x="2" y="297"/>
                  </a:moveTo>
                  <a:cubicBezTo>
                    <a:pt x="1" y="297"/>
                    <a:pt x="0" y="298"/>
                    <a:pt x="0" y="299"/>
                  </a:cubicBezTo>
                  <a:cubicBezTo>
                    <a:pt x="0" y="312"/>
                    <a:pt x="0" y="312"/>
                    <a:pt x="0" y="312"/>
                  </a:cubicBezTo>
                  <a:cubicBezTo>
                    <a:pt x="0" y="313"/>
                    <a:pt x="1" y="314"/>
                    <a:pt x="2" y="314"/>
                  </a:cubicBezTo>
                  <a:cubicBezTo>
                    <a:pt x="3" y="314"/>
                    <a:pt x="4" y="313"/>
                    <a:pt x="4" y="312"/>
                  </a:cubicBezTo>
                  <a:cubicBezTo>
                    <a:pt x="4" y="299"/>
                    <a:pt x="4" y="299"/>
                    <a:pt x="4" y="299"/>
                  </a:cubicBezTo>
                  <a:cubicBezTo>
                    <a:pt x="4" y="298"/>
                    <a:pt x="3" y="297"/>
                    <a:pt x="2" y="297"/>
                  </a:cubicBezTo>
                  <a:moveTo>
                    <a:pt x="2" y="270"/>
                  </a:moveTo>
                  <a:cubicBezTo>
                    <a:pt x="1" y="270"/>
                    <a:pt x="0" y="271"/>
                    <a:pt x="0" y="272"/>
                  </a:cubicBezTo>
                  <a:cubicBezTo>
                    <a:pt x="0" y="285"/>
                    <a:pt x="0" y="285"/>
                    <a:pt x="0" y="285"/>
                  </a:cubicBezTo>
                  <a:cubicBezTo>
                    <a:pt x="0" y="286"/>
                    <a:pt x="1" y="287"/>
                    <a:pt x="2" y="287"/>
                  </a:cubicBezTo>
                  <a:cubicBezTo>
                    <a:pt x="3" y="287"/>
                    <a:pt x="4" y="286"/>
                    <a:pt x="4" y="285"/>
                  </a:cubicBezTo>
                  <a:cubicBezTo>
                    <a:pt x="4" y="272"/>
                    <a:pt x="4" y="272"/>
                    <a:pt x="4" y="272"/>
                  </a:cubicBezTo>
                  <a:cubicBezTo>
                    <a:pt x="4" y="271"/>
                    <a:pt x="3" y="270"/>
                    <a:pt x="2" y="270"/>
                  </a:cubicBezTo>
                  <a:moveTo>
                    <a:pt x="2" y="243"/>
                  </a:moveTo>
                  <a:cubicBezTo>
                    <a:pt x="1" y="243"/>
                    <a:pt x="0" y="244"/>
                    <a:pt x="0" y="245"/>
                  </a:cubicBezTo>
                  <a:cubicBezTo>
                    <a:pt x="0" y="258"/>
                    <a:pt x="0" y="258"/>
                    <a:pt x="0" y="258"/>
                  </a:cubicBezTo>
                  <a:cubicBezTo>
                    <a:pt x="0" y="259"/>
                    <a:pt x="1" y="260"/>
                    <a:pt x="2" y="260"/>
                  </a:cubicBezTo>
                  <a:cubicBezTo>
                    <a:pt x="3" y="260"/>
                    <a:pt x="4" y="259"/>
                    <a:pt x="4" y="258"/>
                  </a:cubicBezTo>
                  <a:cubicBezTo>
                    <a:pt x="4" y="245"/>
                    <a:pt x="4" y="245"/>
                    <a:pt x="4" y="245"/>
                  </a:cubicBezTo>
                  <a:cubicBezTo>
                    <a:pt x="4" y="244"/>
                    <a:pt x="3" y="243"/>
                    <a:pt x="2" y="243"/>
                  </a:cubicBezTo>
                  <a:moveTo>
                    <a:pt x="2" y="216"/>
                  </a:moveTo>
                  <a:cubicBezTo>
                    <a:pt x="1" y="216"/>
                    <a:pt x="0" y="217"/>
                    <a:pt x="0" y="218"/>
                  </a:cubicBezTo>
                  <a:cubicBezTo>
                    <a:pt x="0" y="231"/>
                    <a:pt x="0" y="231"/>
                    <a:pt x="0" y="231"/>
                  </a:cubicBezTo>
                  <a:cubicBezTo>
                    <a:pt x="0" y="232"/>
                    <a:pt x="1" y="233"/>
                    <a:pt x="2" y="233"/>
                  </a:cubicBezTo>
                  <a:cubicBezTo>
                    <a:pt x="3" y="233"/>
                    <a:pt x="4" y="232"/>
                    <a:pt x="4" y="231"/>
                  </a:cubicBezTo>
                  <a:cubicBezTo>
                    <a:pt x="4" y="218"/>
                    <a:pt x="4" y="218"/>
                    <a:pt x="4" y="218"/>
                  </a:cubicBezTo>
                  <a:cubicBezTo>
                    <a:pt x="4" y="217"/>
                    <a:pt x="3" y="216"/>
                    <a:pt x="2" y="216"/>
                  </a:cubicBezTo>
                  <a:moveTo>
                    <a:pt x="2" y="189"/>
                  </a:moveTo>
                  <a:cubicBezTo>
                    <a:pt x="1" y="189"/>
                    <a:pt x="0" y="190"/>
                    <a:pt x="0" y="191"/>
                  </a:cubicBezTo>
                  <a:cubicBezTo>
                    <a:pt x="0" y="204"/>
                    <a:pt x="0" y="204"/>
                    <a:pt x="0" y="204"/>
                  </a:cubicBezTo>
                  <a:cubicBezTo>
                    <a:pt x="0" y="205"/>
                    <a:pt x="1" y="206"/>
                    <a:pt x="2" y="206"/>
                  </a:cubicBezTo>
                  <a:cubicBezTo>
                    <a:pt x="3" y="206"/>
                    <a:pt x="4" y="205"/>
                    <a:pt x="4" y="204"/>
                  </a:cubicBezTo>
                  <a:cubicBezTo>
                    <a:pt x="4" y="191"/>
                    <a:pt x="4" y="191"/>
                    <a:pt x="4" y="191"/>
                  </a:cubicBezTo>
                  <a:cubicBezTo>
                    <a:pt x="4" y="190"/>
                    <a:pt x="3" y="189"/>
                    <a:pt x="2" y="189"/>
                  </a:cubicBezTo>
                  <a:moveTo>
                    <a:pt x="2" y="162"/>
                  </a:moveTo>
                  <a:cubicBezTo>
                    <a:pt x="1" y="162"/>
                    <a:pt x="0" y="163"/>
                    <a:pt x="0" y="164"/>
                  </a:cubicBezTo>
                  <a:cubicBezTo>
                    <a:pt x="0" y="177"/>
                    <a:pt x="0" y="177"/>
                    <a:pt x="0" y="177"/>
                  </a:cubicBezTo>
                  <a:cubicBezTo>
                    <a:pt x="0" y="178"/>
                    <a:pt x="1" y="179"/>
                    <a:pt x="2" y="179"/>
                  </a:cubicBezTo>
                  <a:cubicBezTo>
                    <a:pt x="3" y="179"/>
                    <a:pt x="4" y="178"/>
                    <a:pt x="4" y="177"/>
                  </a:cubicBezTo>
                  <a:cubicBezTo>
                    <a:pt x="4" y="164"/>
                    <a:pt x="4" y="164"/>
                    <a:pt x="4" y="164"/>
                  </a:cubicBezTo>
                  <a:cubicBezTo>
                    <a:pt x="4" y="163"/>
                    <a:pt x="3" y="162"/>
                    <a:pt x="2" y="162"/>
                  </a:cubicBezTo>
                  <a:moveTo>
                    <a:pt x="2" y="135"/>
                  </a:moveTo>
                  <a:cubicBezTo>
                    <a:pt x="1" y="135"/>
                    <a:pt x="0" y="136"/>
                    <a:pt x="0" y="137"/>
                  </a:cubicBezTo>
                  <a:cubicBezTo>
                    <a:pt x="0" y="150"/>
                    <a:pt x="0" y="150"/>
                    <a:pt x="0" y="150"/>
                  </a:cubicBezTo>
                  <a:cubicBezTo>
                    <a:pt x="0" y="151"/>
                    <a:pt x="1" y="152"/>
                    <a:pt x="2" y="152"/>
                  </a:cubicBezTo>
                  <a:cubicBezTo>
                    <a:pt x="3" y="152"/>
                    <a:pt x="4" y="151"/>
                    <a:pt x="4" y="150"/>
                  </a:cubicBezTo>
                  <a:cubicBezTo>
                    <a:pt x="4" y="137"/>
                    <a:pt x="4" y="137"/>
                    <a:pt x="4" y="137"/>
                  </a:cubicBezTo>
                  <a:cubicBezTo>
                    <a:pt x="4" y="136"/>
                    <a:pt x="3" y="135"/>
                    <a:pt x="2" y="135"/>
                  </a:cubicBezTo>
                  <a:moveTo>
                    <a:pt x="2" y="108"/>
                  </a:moveTo>
                  <a:cubicBezTo>
                    <a:pt x="1" y="108"/>
                    <a:pt x="0" y="109"/>
                    <a:pt x="0" y="110"/>
                  </a:cubicBezTo>
                  <a:cubicBezTo>
                    <a:pt x="0" y="123"/>
                    <a:pt x="0" y="123"/>
                    <a:pt x="0" y="123"/>
                  </a:cubicBezTo>
                  <a:cubicBezTo>
                    <a:pt x="0" y="124"/>
                    <a:pt x="1" y="125"/>
                    <a:pt x="2" y="125"/>
                  </a:cubicBezTo>
                  <a:cubicBezTo>
                    <a:pt x="3" y="125"/>
                    <a:pt x="4" y="124"/>
                    <a:pt x="4" y="123"/>
                  </a:cubicBezTo>
                  <a:cubicBezTo>
                    <a:pt x="4" y="110"/>
                    <a:pt x="4" y="110"/>
                    <a:pt x="4" y="110"/>
                  </a:cubicBezTo>
                  <a:cubicBezTo>
                    <a:pt x="4" y="109"/>
                    <a:pt x="3" y="108"/>
                    <a:pt x="2" y="108"/>
                  </a:cubicBezTo>
                  <a:moveTo>
                    <a:pt x="2" y="81"/>
                  </a:moveTo>
                  <a:cubicBezTo>
                    <a:pt x="1" y="81"/>
                    <a:pt x="0" y="82"/>
                    <a:pt x="0" y="83"/>
                  </a:cubicBezTo>
                  <a:cubicBezTo>
                    <a:pt x="0" y="96"/>
                    <a:pt x="0" y="96"/>
                    <a:pt x="0" y="96"/>
                  </a:cubicBezTo>
                  <a:cubicBezTo>
                    <a:pt x="0" y="97"/>
                    <a:pt x="1" y="98"/>
                    <a:pt x="2" y="98"/>
                  </a:cubicBezTo>
                  <a:cubicBezTo>
                    <a:pt x="3" y="98"/>
                    <a:pt x="4" y="97"/>
                    <a:pt x="4" y="96"/>
                  </a:cubicBezTo>
                  <a:cubicBezTo>
                    <a:pt x="4" y="83"/>
                    <a:pt x="4" y="83"/>
                    <a:pt x="4" y="83"/>
                  </a:cubicBezTo>
                  <a:cubicBezTo>
                    <a:pt x="4" y="82"/>
                    <a:pt x="3" y="81"/>
                    <a:pt x="2" y="81"/>
                  </a:cubicBezTo>
                  <a:moveTo>
                    <a:pt x="2" y="54"/>
                  </a:moveTo>
                  <a:cubicBezTo>
                    <a:pt x="1" y="54"/>
                    <a:pt x="0" y="55"/>
                    <a:pt x="0" y="56"/>
                  </a:cubicBezTo>
                  <a:cubicBezTo>
                    <a:pt x="0" y="69"/>
                    <a:pt x="0" y="69"/>
                    <a:pt x="0" y="69"/>
                  </a:cubicBezTo>
                  <a:cubicBezTo>
                    <a:pt x="0" y="70"/>
                    <a:pt x="1" y="71"/>
                    <a:pt x="2" y="71"/>
                  </a:cubicBezTo>
                  <a:cubicBezTo>
                    <a:pt x="3" y="71"/>
                    <a:pt x="4" y="70"/>
                    <a:pt x="4" y="69"/>
                  </a:cubicBezTo>
                  <a:cubicBezTo>
                    <a:pt x="4" y="56"/>
                    <a:pt x="4" y="56"/>
                    <a:pt x="4" y="56"/>
                  </a:cubicBezTo>
                  <a:cubicBezTo>
                    <a:pt x="4" y="55"/>
                    <a:pt x="3" y="54"/>
                    <a:pt x="2" y="54"/>
                  </a:cubicBezTo>
                  <a:moveTo>
                    <a:pt x="2" y="27"/>
                  </a:moveTo>
                  <a:cubicBezTo>
                    <a:pt x="1" y="27"/>
                    <a:pt x="0" y="28"/>
                    <a:pt x="0" y="29"/>
                  </a:cubicBezTo>
                  <a:cubicBezTo>
                    <a:pt x="0" y="42"/>
                    <a:pt x="0" y="42"/>
                    <a:pt x="0" y="42"/>
                  </a:cubicBezTo>
                  <a:cubicBezTo>
                    <a:pt x="0" y="43"/>
                    <a:pt x="1" y="44"/>
                    <a:pt x="2" y="44"/>
                  </a:cubicBezTo>
                  <a:cubicBezTo>
                    <a:pt x="3" y="44"/>
                    <a:pt x="4" y="43"/>
                    <a:pt x="4" y="42"/>
                  </a:cubicBezTo>
                  <a:cubicBezTo>
                    <a:pt x="4" y="29"/>
                    <a:pt x="4" y="29"/>
                    <a:pt x="4" y="29"/>
                  </a:cubicBezTo>
                  <a:cubicBezTo>
                    <a:pt x="4" y="28"/>
                    <a:pt x="3" y="27"/>
                    <a:pt x="2" y="27"/>
                  </a:cubicBezTo>
                  <a:moveTo>
                    <a:pt x="2" y="0"/>
                  </a:moveTo>
                  <a:cubicBezTo>
                    <a:pt x="1" y="0"/>
                    <a:pt x="0" y="1"/>
                    <a:pt x="0" y="2"/>
                  </a:cubicBezTo>
                  <a:cubicBezTo>
                    <a:pt x="0" y="15"/>
                    <a:pt x="0" y="15"/>
                    <a:pt x="0" y="15"/>
                  </a:cubicBezTo>
                  <a:cubicBezTo>
                    <a:pt x="0" y="16"/>
                    <a:pt x="1" y="17"/>
                    <a:pt x="2" y="17"/>
                  </a:cubicBezTo>
                  <a:cubicBezTo>
                    <a:pt x="3" y="17"/>
                    <a:pt x="4" y="16"/>
                    <a:pt x="4" y="15"/>
                  </a:cubicBezTo>
                  <a:cubicBezTo>
                    <a:pt x="4" y="2"/>
                    <a:pt x="4" y="2"/>
                    <a:pt x="4" y="2"/>
                  </a:cubicBezTo>
                  <a:cubicBezTo>
                    <a:pt x="4" y="1"/>
                    <a:pt x="3" y="0"/>
                    <a:pt x="2" y="0"/>
                  </a:cubicBezTo>
                </a:path>
              </a:pathLst>
            </a:custGeom>
            <a:solidFill>
              <a:schemeClr val="bg2"/>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17" name="Freeform 18"/>
            <p:cNvSpPr>
              <a:spLocks/>
            </p:cNvSpPr>
            <p:nvPr/>
          </p:nvSpPr>
          <p:spPr bwMode="auto">
            <a:xfrm>
              <a:off x="2464581" y="1912776"/>
              <a:ext cx="20247" cy="10124"/>
            </a:xfrm>
            <a:custGeom>
              <a:avLst/>
              <a:gdLst>
                <a:gd name="T0" fmla="*/ 2 w 4"/>
                <a:gd name="T1" fmla="*/ 0 h 2"/>
                <a:gd name="T2" fmla="*/ 0 w 4"/>
                <a:gd name="T3" fmla="*/ 2 h 2"/>
                <a:gd name="T4" fmla="*/ 0 w 4"/>
                <a:gd name="T5" fmla="*/ 2 h 2"/>
                <a:gd name="T6" fmla="*/ 4 w 4"/>
                <a:gd name="T7" fmla="*/ 1 h 2"/>
                <a:gd name="T8" fmla="*/ 2 w 4"/>
                <a:gd name="T9" fmla="*/ 0 h 2"/>
              </a:gdLst>
              <a:ahLst/>
              <a:cxnLst>
                <a:cxn ang="0">
                  <a:pos x="T0" y="T1"/>
                </a:cxn>
                <a:cxn ang="0">
                  <a:pos x="T2" y="T3"/>
                </a:cxn>
                <a:cxn ang="0">
                  <a:pos x="T4" y="T5"/>
                </a:cxn>
                <a:cxn ang="0">
                  <a:pos x="T6" y="T7"/>
                </a:cxn>
                <a:cxn ang="0">
                  <a:pos x="T8" y="T9"/>
                </a:cxn>
              </a:cxnLst>
              <a:rect l="0" t="0" r="r" b="b"/>
              <a:pathLst>
                <a:path w="4" h="2">
                  <a:moveTo>
                    <a:pt x="2" y="0"/>
                  </a:moveTo>
                  <a:cubicBezTo>
                    <a:pt x="1" y="0"/>
                    <a:pt x="0" y="1"/>
                    <a:pt x="0" y="2"/>
                  </a:cubicBezTo>
                  <a:cubicBezTo>
                    <a:pt x="0" y="2"/>
                    <a:pt x="0" y="2"/>
                    <a:pt x="0" y="2"/>
                  </a:cubicBezTo>
                  <a:cubicBezTo>
                    <a:pt x="4" y="1"/>
                    <a:pt x="4" y="1"/>
                    <a:pt x="4" y="1"/>
                  </a:cubicBezTo>
                  <a:cubicBezTo>
                    <a:pt x="4" y="0"/>
                    <a:pt x="3" y="0"/>
                    <a:pt x="2" y="0"/>
                  </a:cubicBezTo>
                </a:path>
              </a:pathLst>
            </a:custGeom>
            <a:solidFill>
              <a:schemeClr val="bg2"/>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18" name="Freeform 19"/>
            <p:cNvSpPr>
              <a:spLocks/>
            </p:cNvSpPr>
            <p:nvPr/>
          </p:nvSpPr>
          <p:spPr bwMode="auto">
            <a:xfrm>
              <a:off x="2464581" y="1918851"/>
              <a:ext cx="20247" cy="42520"/>
            </a:xfrm>
            <a:custGeom>
              <a:avLst/>
              <a:gdLst>
                <a:gd name="T0" fmla="*/ 4 w 4"/>
                <a:gd name="T1" fmla="*/ 0 h 9"/>
                <a:gd name="T2" fmla="*/ 0 w 4"/>
                <a:gd name="T3" fmla="*/ 1 h 9"/>
                <a:gd name="T4" fmla="*/ 0 w 4"/>
                <a:gd name="T5" fmla="*/ 7 h 9"/>
                <a:gd name="T6" fmla="*/ 2 w 4"/>
                <a:gd name="T7" fmla="*/ 9 h 9"/>
                <a:gd name="T8" fmla="*/ 4 w 4"/>
                <a:gd name="T9" fmla="*/ 7 h 9"/>
                <a:gd name="T10" fmla="*/ 4 w 4"/>
                <a:gd name="T11" fmla="*/ 1 h 9"/>
                <a:gd name="T12" fmla="*/ 4 w 4"/>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4" h="9">
                  <a:moveTo>
                    <a:pt x="4" y="0"/>
                  </a:moveTo>
                  <a:cubicBezTo>
                    <a:pt x="0" y="1"/>
                    <a:pt x="0" y="1"/>
                    <a:pt x="0" y="1"/>
                  </a:cubicBezTo>
                  <a:cubicBezTo>
                    <a:pt x="0" y="7"/>
                    <a:pt x="0" y="7"/>
                    <a:pt x="0" y="7"/>
                  </a:cubicBezTo>
                  <a:cubicBezTo>
                    <a:pt x="0" y="8"/>
                    <a:pt x="1" y="9"/>
                    <a:pt x="2" y="9"/>
                  </a:cubicBezTo>
                  <a:cubicBezTo>
                    <a:pt x="3" y="9"/>
                    <a:pt x="4" y="8"/>
                    <a:pt x="4" y="7"/>
                  </a:cubicBezTo>
                  <a:cubicBezTo>
                    <a:pt x="4" y="1"/>
                    <a:pt x="4" y="1"/>
                    <a:pt x="4" y="1"/>
                  </a:cubicBezTo>
                  <a:cubicBezTo>
                    <a:pt x="4" y="0"/>
                    <a:pt x="4" y="0"/>
                    <a:pt x="4" y="0"/>
                  </a:cubicBezTo>
                </a:path>
              </a:pathLst>
            </a:custGeom>
            <a:solidFill>
              <a:schemeClr val="bg2"/>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19" name="TextBox 18"/>
            <p:cNvSpPr txBox="1"/>
            <p:nvPr/>
          </p:nvSpPr>
          <p:spPr>
            <a:xfrm>
              <a:off x="1043068" y="2585130"/>
              <a:ext cx="1466212" cy="696659"/>
            </a:xfrm>
            <a:prstGeom prst="rect">
              <a:avLst/>
            </a:prstGeom>
            <a:noFill/>
          </p:spPr>
          <p:txBody>
            <a:bodyPr wrap="none" rtlCol="0">
              <a:spAutoFit/>
            </a:bodyPr>
            <a:lstStyle/>
            <a:p>
              <a:pPr algn="ctr"/>
              <a:r>
                <a:rPr lang="en-US" sz="788" dirty="0">
                  <a:solidFill>
                    <a:schemeClr val="bg2"/>
                  </a:solidFill>
                </a:rPr>
                <a:t>Storage: 10 GB</a:t>
              </a:r>
            </a:p>
            <a:p>
              <a:pPr algn="ctr"/>
              <a:r>
                <a:rPr lang="en-US" sz="788" dirty="0">
                  <a:solidFill>
                    <a:schemeClr val="bg2"/>
                  </a:solidFill>
                </a:rPr>
                <a:t>Bandwidth: 100 GB</a:t>
              </a:r>
            </a:p>
            <a:p>
              <a:pPr algn="ctr"/>
              <a:r>
                <a:rPr lang="en-US" sz="788" dirty="0">
                  <a:solidFill>
                    <a:schemeClr val="bg2"/>
                  </a:solidFill>
                </a:rPr>
                <a:t>Email Addresses: Unlimited</a:t>
              </a:r>
            </a:p>
            <a:p>
              <a:pPr algn="ctr"/>
              <a:r>
                <a:rPr lang="en-US" sz="788" dirty="0">
                  <a:solidFill>
                    <a:schemeClr val="bg2"/>
                  </a:solidFill>
                </a:rPr>
                <a:t>SQL: Available</a:t>
              </a:r>
            </a:p>
            <a:p>
              <a:pPr algn="ctr"/>
              <a:r>
                <a:rPr lang="en-US" sz="788" dirty="0">
                  <a:solidFill>
                    <a:schemeClr val="bg2"/>
                  </a:solidFill>
                </a:rPr>
                <a:t>Subdomains: Unlimited</a:t>
              </a:r>
            </a:p>
          </p:txBody>
        </p:sp>
        <p:sp>
          <p:nvSpPr>
            <p:cNvPr id="20" name="Rounded Rectangle 19"/>
            <p:cNvSpPr/>
            <p:nvPr/>
          </p:nvSpPr>
          <p:spPr>
            <a:xfrm>
              <a:off x="1372679" y="3358193"/>
              <a:ext cx="884293" cy="281949"/>
            </a:xfrm>
            <a:prstGeom prst="round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350" dirty="0"/>
                <a:t>150 $</a:t>
              </a:r>
            </a:p>
          </p:txBody>
        </p:sp>
        <p:sp>
          <p:nvSpPr>
            <p:cNvPr id="21" name="TextBox 20"/>
            <p:cNvSpPr txBox="1"/>
            <p:nvPr/>
          </p:nvSpPr>
          <p:spPr>
            <a:xfrm>
              <a:off x="1447506" y="2225049"/>
              <a:ext cx="657334" cy="414350"/>
            </a:xfrm>
            <a:prstGeom prst="rect">
              <a:avLst/>
            </a:prstGeom>
            <a:noFill/>
          </p:spPr>
          <p:txBody>
            <a:bodyPr wrap="none" rtlCol="0">
              <a:spAutoFit/>
            </a:bodyPr>
            <a:lstStyle/>
            <a:p>
              <a:pPr algn="ctr"/>
              <a:r>
                <a:rPr lang="en-US" sz="2100" dirty="0">
                  <a:solidFill>
                    <a:schemeClr val="bg2"/>
                  </a:solidFill>
                  <a:latin typeface="+mj-lt"/>
                </a:rPr>
                <a:t>Basic</a:t>
              </a:r>
              <a:endParaRPr lang="en-US" dirty="0">
                <a:solidFill>
                  <a:schemeClr val="bg2"/>
                </a:solidFill>
                <a:latin typeface="+mj-lt"/>
              </a:endParaRPr>
            </a:p>
          </p:txBody>
        </p:sp>
      </p:grpSp>
      <p:grpSp>
        <p:nvGrpSpPr>
          <p:cNvPr id="22" name="Group 21"/>
          <p:cNvGrpSpPr/>
          <p:nvPr/>
        </p:nvGrpSpPr>
        <p:grpSpPr>
          <a:xfrm>
            <a:off x="3427718" y="2318641"/>
            <a:ext cx="2288566" cy="3163606"/>
            <a:chOff x="2816884" y="1574646"/>
            <a:chExt cx="1652177" cy="2283892"/>
          </a:xfrm>
        </p:grpSpPr>
        <p:sp>
          <p:nvSpPr>
            <p:cNvPr id="23" name="AutoShape 3"/>
            <p:cNvSpPr>
              <a:spLocks noChangeAspect="1" noChangeArrowheads="1" noTextEdit="1"/>
            </p:cNvSpPr>
            <p:nvPr/>
          </p:nvSpPr>
          <p:spPr bwMode="auto">
            <a:xfrm>
              <a:off x="2820933" y="1578695"/>
              <a:ext cx="1648128" cy="22798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4" name="Freeform 5"/>
            <p:cNvSpPr>
              <a:spLocks/>
            </p:cNvSpPr>
            <p:nvPr/>
          </p:nvSpPr>
          <p:spPr bwMode="auto">
            <a:xfrm>
              <a:off x="2816884" y="1882404"/>
              <a:ext cx="1648128" cy="1486150"/>
            </a:xfrm>
            <a:custGeom>
              <a:avLst/>
              <a:gdLst>
                <a:gd name="T0" fmla="*/ 814 w 814"/>
                <a:gd name="T1" fmla="*/ 0 h 734"/>
                <a:gd name="T2" fmla="*/ 0 w 814"/>
                <a:gd name="T3" fmla="*/ 0 h 734"/>
                <a:gd name="T4" fmla="*/ 0 w 814"/>
                <a:gd name="T5" fmla="*/ 734 h 734"/>
                <a:gd name="T6" fmla="*/ 407 w 814"/>
                <a:gd name="T7" fmla="*/ 632 h 734"/>
                <a:gd name="T8" fmla="*/ 814 w 814"/>
                <a:gd name="T9" fmla="*/ 734 h 734"/>
                <a:gd name="T10" fmla="*/ 814 w 814"/>
                <a:gd name="T11" fmla="*/ 0 h 734"/>
              </a:gdLst>
              <a:ahLst/>
              <a:cxnLst>
                <a:cxn ang="0">
                  <a:pos x="T0" y="T1"/>
                </a:cxn>
                <a:cxn ang="0">
                  <a:pos x="T2" y="T3"/>
                </a:cxn>
                <a:cxn ang="0">
                  <a:pos x="T4" y="T5"/>
                </a:cxn>
                <a:cxn ang="0">
                  <a:pos x="T6" y="T7"/>
                </a:cxn>
                <a:cxn ang="0">
                  <a:pos x="T8" y="T9"/>
                </a:cxn>
                <a:cxn ang="0">
                  <a:pos x="T10" y="T11"/>
                </a:cxn>
              </a:cxnLst>
              <a:rect l="0" t="0" r="r" b="b"/>
              <a:pathLst>
                <a:path w="814" h="734">
                  <a:moveTo>
                    <a:pt x="814" y="0"/>
                  </a:moveTo>
                  <a:lnTo>
                    <a:pt x="0" y="0"/>
                  </a:lnTo>
                  <a:lnTo>
                    <a:pt x="0" y="734"/>
                  </a:lnTo>
                  <a:lnTo>
                    <a:pt x="407" y="632"/>
                  </a:lnTo>
                  <a:lnTo>
                    <a:pt x="814" y="734"/>
                  </a:lnTo>
                  <a:lnTo>
                    <a:pt x="814" y="0"/>
                  </a:lnTo>
                  <a:close/>
                </a:path>
              </a:pathLst>
            </a:custGeom>
            <a:solidFill>
              <a:schemeClr val="accent2">
                <a:lumMod val="50000"/>
              </a:schemeClr>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25" name="Freeform 6"/>
            <p:cNvSpPr>
              <a:spLocks/>
            </p:cNvSpPr>
            <p:nvPr/>
          </p:nvSpPr>
          <p:spPr bwMode="auto">
            <a:xfrm>
              <a:off x="2816884" y="1882404"/>
              <a:ext cx="1648128" cy="1486150"/>
            </a:xfrm>
            <a:custGeom>
              <a:avLst/>
              <a:gdLst>
                <a:gd name="T0" fmla="*/ 814 w 814"/>
                <a:gd name="T1" fmla="*/ 0 h 734"/>
                <a:gd name="T2" fmla="*/ 0 w 814"/>
                <a:gd name="T3" fmla="*/ 0 h 734"/>
                <a:gd name="T4" fmla="*/ 0 w 814"/>
                <a:gd name="T5" fmla="*/ 734 h 734"/>
                <a:gd name="T6" fmla="*/ 407 w 814"/>
                <a:gd name="T7" fmla="*/ 632 h 734"/>
                <a:gd name="T8" fmla="*/ 814 w 814"/>
                <a:gd name="T9" fmla="*/ 734 h 734"/>
                <a:gd name="T10" fmla="*/ 814 w 814"/>
                <a:gd name="T11" fmla="*/ 0 h 734"/>
              </a:gdLst>
              <a:ahLst/>
              <a:cxnLst>
                <a:cxn ang="0">
                  <a:pos x="T0" y="T1"/>
                </a:cxn>
                <a:cxn ang="0">
                  <a:pos x="T2" y="T3"/>
                </a:cxn>
                <a:cxn ang="0">
                  <a:pos x="T4" y="T5"/>
                </a:cxn>
                <a:cxn ang="0">
                  <a:pos x="T6" y="T7"/>
                </a:cxn>
                <a:cxn ang="0">
                  <a:pos x="T8" y="T9"/>
                </a:cxn>
                <a:cxn ang="0">
                  <a:pos x="T10" y="T11"/>
                </a:cxn>
              </a:cxnLst>
              <a:rect l="0" t="0" r="r" b="b"/>
              <a:pathLst>
                <a:path w="814" h="734">
                  <a:moveTo>
                    <a:pt x="814" y="0"/>
                  </a:moveTo>
                  <a:lnTo>
                    <a:pt x="0" y="0"/>
                  </a:lnTo>
                  <a:lnTo>
                    <a:pt x="0" y="734"/>
                  </a:lnTo>
                  <a:lnTo>
                    <a:pt x="407" y="632"/>
                  </a:lnTo>
                  <a:lnTo>
                    <a:pt x="814" y="734"/>
                  </a:lnTo>
                  <a:lnTo>
                    <a:pt x="81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6" name="Freeform 7"/>
            <p:cNvSpPr>
              <a:spLocks/>
            </p:cNvSpPr>
            <p:nvPr/>
          </p:nvSpPr>
          <p:spPr bwMode="auto">
            <a:xfrm>
              <a:off x="2995060" y="1574646"/>
              <a:ext cx="1291776" cy="2134062"/>
            </a:xfrm>
            <a:custGeom>
              <a:avLst/>
              <a:gdLst>
                <a:gd name="T0" fmla="*/ 228 w 268"/>
                <a:gd name="T1" fmla="*/ 444 h 444"/>
                <a:gd name="T2" fmla="*/ 40 w 268"/>
                <a:gd name="T3" fmla="*/ 444 h 444"/>
                <a:gd name="T4" fmla="*/ 0 w 268"/>
                <a:gd name="T5" fmla="*/ 404 h 444"/>
                <a:gd name="T6" fmla="*/ 0 w 268"/>
                <a:gd name="T7" fmla="*/ 40 h 444"/>
                <a:gd name="T8" fmla="*/ 40 w 268"/>
                <a:gd name="T9" fmla="*/ 0 h 444"/>
                <a:gd name="T10" fmla="*/ 228 w 268"/>
                <a:gd name="T11" fmla="*/ 0 h 444"/>
                <a:gd name="T12" fmla="*/ 268 w 268"/>
                <a:gd name="T13" fmla="*/ 40 h 444"/>
                <a:gd name="T14" fmla="*/ 268 w 268"/>
                <a:gd name="T15" fmla="*/ 404 h 444"/>
                <a:gd name="T16" fmla="*/ 228 w 268"/>
                <a:gd name="T17" fmla="*/ 444 h 4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8" h="444">
                  <a:moveTo>
                    <a:pt x="228" y="444"/>
                  </a:moveTo>
                  <a:cubicBezTo>
                    <a:pt x="40" y="444"/>
                    <a:pt x="40" y="444"/>
                    <a:pt x="40" y="444"/>
                  </a:cubicBezTo>
                  <a:cubicBezTo>
                    <a:pt x="18" y="444"/>
                    <a:pt x="0" y="426"/>
                    <a:pt x="0" y="404"/>
                  </a:cubicBezTo>
                  <a:cubicBezTo>
                    <a:pt x="0" y="40"/>
                    <a:pt x="0" y="40"/>
                    <a:pt x="0" y="40"/>
                  </a:cubicBezTo>
                  <a:cubicBezTo>
                    <a:pt x="0" y="18"/>
                    <a:pt x="18" y="0"/>
                    <a:pt x="40" y="0"/>
                  </a:cubicBezTo>
                  <a:cubicBezTo>
                    <a:pt x="228" y="0"/>
                    <a:pt x="228" y="0"/>
                    <a:pt x="228" y="0"/>
                  </a:cubicBezTo>
                  <a:cubicBezTo>
                    <a:pt x="250" y="0"/>
                    <a:pt x="268" y="18"/>
                    <a:pt x="268" y="40"/>
                  </a:cubicBezTo>
                  <a:cubicBezTo>
                    <a:pt x="268" y="404"/>
                    <a:pt x="268" y="404"/>
                    <a:pt x="268" y="404"/>
                  </a:cubicBezTo>
                  <a:cubicBezTo>
                    <a:pt x="268" y="426"/>
                    <a:pt x="250" y="444"/>
                    <a:pt x="228" y="444"/>
                  </a:cubicBezTo>
                  <a:close/>
                </a:path>
              </a:pathLst>
            </a:custGeom>
            <a:solidFill>
              <a:schemeClr val="tx2"/>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27" name="Freeform 8"/>
            <p:cNvSpPr>
              <a:spLocks/>
            </p:cNvSpPr>
            <p:nvPr/>
          </p:nvSpPr>
          <p:spPr bwMode="auto">
            <a:xfrm>
              <a:off x="2816884" y="1882404"/>
              <a:ext cx="1648128" cy="1976134"/>
            </a:xfrm>
            <a:custGeom>
              <a:avLst/>
              <a:gdLst>
                <a:gd name="T0" fmla="*/ 814 w 814"/>
                <a:gd name="T1" fmla="*/ 976 h 976"/>
                <a:gd name="T2" fmla="*/ 0 w 814"/>
                <a:gd name="T3" fmla="*/ 976 h 976"/>
                <a:gd name="T4" fmla="*/ 0 w 814"/>
                <a:gd name="T5" fmla="*/ 0 h 976"/>
                <a:gd name="T6" fmla="*/ 407 w 814"/>
                <a:gd name="T7" fmla="*/ 135 h 976"/>
                <a:gd name="T8" fmla="*/ 814 w 814"/>
                <a:gd name="T9" fmla="*/ 0 h 976"/>
                <a:gd name="T10" fmla="*/ 814 w 814"/>
                <a:gd name="T11" fmla="*/ 976 h 976"/>
              </a:gdLst>
              <a:ahLst/>
              <a:cxnLst>
                <a:cxn ang="0">
                  <a:pos x="T0" y="T1"/>
                </a:cxn>
                <a:cxn ang="0">
                  <a:pos x="T2" y="T3"/>
                </a:cxn>
                <a:cxn ang="0">
                  <a:pos x="T4" y="T5"/>
                </a:cxn>
                <a:cxn ang="0">
                  <a:pos x="T6" y="T7"/>
                </a:cxn>
                <a:cxn ang="0">
                  <a:pos x="T8" y="T9"/>
                </a:cxn>
                <a:cxn ang="0">
                  <a:pos x="T10" y="T11"/>
                </a:cxn>
              </a:cxnLst>
              <a:rect l="0" t="0" r="r" b="b"/>
              <a:pathLst>
                <a:path w="814" h="976">
                  <a:moveTo>
                    <a:pt x="814" y="976"/>
                  </a:moveTo>
                  <a:lnTo>
                    <a:pt x="0" y="976"/>
                  </a:lnTo>
                  <a:lnTo>
                    <a:pt x="0" y="0"/>
                  </a:lnTo>
                  <a:lnTo>
                    <a:pt x="407" y="135"/>
                  </a:lnTo>
                  <a:lnTo>
                    <a:pt x="814" y="0"/>
                  </a:lnTo>
                  <a:lnTo>
                    <a:pt x="814" y="976"/>
                  </a:lnTo>
                  <a:close/>
                </a:path>
              </a:pathLst>
            </a:custGeom>
            <a:solidFill>
              <a:schemeClr val="accent2"/>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28" name="Freeform 9"/>
            <p:cNvSpPr>
              <a:spLocks/>
            </p:cNvSpPr>
            <p:nvPr/>
          </p:nvSpPr>
          <p:spPr bwMode="auto">
            <a:xfrm>
              <a:off x="2816884" y="1882404"/>
              <a:ext cx="1648128" cy="1976134"/>
            </a:xfrm>
            <a:custGeom>
              <a:avLst/>
              <a:gdLst>
                <a:gd name="T0" fmla="*/ 814 w 814"/>
                <a:gd name="T1" fmla="*/ 976 h 976"/>
                <a:gd name="T2" fmla="*/ 0 w 814"/>
                <a:gd name="T3" fmla="*/ 976 h 976"/>
                <a:gd name="T4" fmla="*/ 0 w 814"/>
                <a:gd name="T5" fmla="*/ 0 h 976"/>
                <a:gd name="T6" fmla="*/ 407 w 814"/>
                <a:gd name="T7" fmla="*/ 135 h 976"/>
                <a:gd name="T8" fmla="*/ 814 w 814"/>
                <a:gd name="T9" fmla="*/ 0 h 976"/>
                <a:gd name="T10" fmla="*/ 814 w 814"/>
                <a:gd name="T11" fmla="*/ 976 h 976"/>
              </a:gdLst>
              <a:ahLst/>
              <a:cxnLst>
                <a:cxn ang="0">
                  <a:pos x="T0" y="T1"/>
                </a:cxn>
                <a:cxn ang="0">
                  <a:pos x="T2" y="T3"/>
                </a:cxn>
                <a:cxn ang="0">
                  <a:pos x="T4" y="T5"/>
                </a:cxn>
                <a:cxn ang="0">
                  <a:pos x="T6" y="T7"/>
                </a:cxn>
                <a:cxn ang="0">
                  <a:pos x="T8" y="T9"/>
                </a:cxn>
                <a:cxn ang="0">
                  <a:pos x="T10" y="T11"/>
                </a:cxn>
              </a:cxnLst>
              <a:rect l="0" t="0" r="r" b="b"/>
              <a:pathLst>
                <a:path w="814" h="976">
                  <a:moveTo>
                    <a:pt x="814" y="976"/>
                  </a:moveTo>
                  <a:lnTo>
                    <a:pt x="0" y="976"/>
                  </a:lnTo>
                  <a:lnTo>
                    <a:pt x="0" y="0"/>
                  </a:lnTo>
                  <a:lnTo>
                    <a:pt x="407" y="135"/>
                  </a:lnTo>
                  <a:lnTo>
                    <a:pt x="814" y="0"/>
                  </a:lnTo>
                  <a:lnTo>
                    <a:pt x="814" y="97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9" name="Oval 10"/>
            <p:cNvSpPr>
              <a:spLocks noChangeArrowheads="1"/>
            </p:cNvSpPr>
            <p:nvPr/>
          </p:nvSpPr>
          <p:spPr bwMode="auto">
            <a:xfrm>
              <a:off x="3424302" y="1627289"/>
              <a:ext cx="433292" cy="433292"/>
            </a:xfrm>
            <a:prstGeom prst="ellipse">
              <a:avLst/>
            </a:prstGeom>
            <a:solidFill>
              <a:schemeClr val="accent2"/>
            </a:solidFill>
            <a:ln>
              <a:noFill/>
            </a:ln>
          </p:spPr>
          <p:txBody>
            <a:bodyPr vert="horz" wrap="square" lIns="68580" tIns="34290" rIns="68580" bIns="34290" numCol="1" anchor="ctr" anchorCtr="0" compatLnSpc="1">
              <a:prstTxWarp prst="textNoShape">
                <a:avLst/>
              </a:prstTxWarp>
            </a:bodyPr>
            <a:lstStyle/>
            <a:p>
              <a:pPr algn="ctr"/>
              <a:r>
                <a:rPr lang="en-US" sz="2100" b="1" dirty="0">
                  <a:solidFill>
                    <a:schemeClr val="bg2"/>
                  </a:solidFill>
                </a:rPr>
                <a:t>2</a:t>
              </a:r>
            </a:p>
          </p:txBody>
        </p:sp>
        <p:sp>
          <p:nvSpPr>
            <p:cNvPr id="30" name="Freeform 11"/>
            <p:cNvSpPr>
              <a:spLocks/>
            </p:cNvSpPr>
            <p:nvPr/>
          </p:nvSpPr>
          <p:spPr bwMode="auto">
            <a:xfrm>
              <a:off x="2912047" y="1906701"/>
              <a:ext cx="20247" cy="14174"/>
            </a:xfrm>
            <a:custGeom>
              <a:avLst/>
              <a:gdLst>
                <a:gd name="T0" fmla="*/ 2 w 4"/>
                <a:gd name="T1" fmla="*/ 0 h 3"/>
                <a:gd name="T2" fmla="*/ 0 w 4"/>
                <a:gd name="T3" fmla="*/ 2 h 3"/>
                <a:gd name="T4" fmla="*/ 4 w 4"/>
                <a:gd name="T5" fmla="*/ 3 h 3"/>
                <a:gd name="T6" fmla="*/ 4 w 4"/>
                <a:gd name="T7" fmla="*/ 2 h 3"/>
                <a:gd name="T8" fmla="*/ 2 w 4"/>
                <a:gd name="T9" fmla="*/ 0 h 3"/>
              </a:gdLst>
              <a:ahLst/>
              <a:cxnLst>
                <a:cxn ang="0">
                  <a:pos x="T0" y="T1"/>
                </a:cxn>
                <a:cxn ang="0">
                  <a:pos x="T2" y="T3"/>
                </a:cxn>
                <a:cxn ang="0">
                  <a:pos x="T4" y="T5"/>
                </a:cxn>
                <a:cxn ang="0">
                  <a:pos x="T6" y="T7"/>
                </a:cxn>
                <a:cxn ang="0">
                  <a:pos x="T8" y="T9"/>
                </a:cxn>
              </a:cxnLst>
              <a:rect l="0" t="0" r="r" b="b"/>
              <a:pathLst>
                <a:path w="4" h="3">
                  <a:moveTo>
                    <a:pt x="2" y="0"/>
                  </a:moveTo>
                  <a:cubicBezTo>
                    <a:pt x="1" y="0"/>
                    <a:pt x="0" y="1"/>
                    <a:pt x="0" y="2"/>
                  </a:cubicBezTo>
                  <a:cubicBezTo>
                    <a:pt x="4" y="3"/>
                    <a:pt x="4" y="3"/>
                    <a:pt x="4" y="3"/>
                  </a:cubicBezTo>
                  <a:cubicBezTo>
                    <a:pt x="4" y="2"/>
                    <a:pt x="4" y="2"/>
                    <a:pt x="4" y="2"/>
                  </a:cubicBezTo>
                  <a:cubicBezTo>
                    <a:pt x="4" y="1"/>
                    <a:pt x="3" y="0"/>
                    <a:pt x="2" y="0"/>
                  </a:cubicBezTo>
                </a:path>
              </a:pathLst>
            </a:custGeom>
            <a:solidFill>
              <a:schemeClr val="bg2"/>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31" name="Freeform 12"/>
            <p:cNvSpPr>
              <a:spLocks/>
            </p:cNvSpPr>
            <p:nvPr/>
          </p:nvSpPr>
          <p:spPr bwMode="auto">
            <a:xfrm>
              <a:off x="2912047" y="1914800"/>
              <a:ext cx="20247" cy="44544"/>
            </a:xfrm>
            <a:custGeom>
              <a:avLst/>
              <a:gdLst>
                <a:gd name="T0" fmla="*/ 0 w 4"/>
                <a:gd name="T1" fmla="*/ 0 h 9"/>
                <a:gd name="T2" fmla="*/ 0 w 4"/>
                <a:gd name="T3" fmla="*/ 0 h 9"/>
                <a:gd name="T4" fmla="*/ 0 w 4"/>
                <a:gd name="T5" fmla="*/ 7 h 9"/>
                <a:gd name="T6" fmla="*/ 2 w 4"/>
                <a:gd name="T7" fmla="*/ 9 h 9"/>
                <a:gd name="T8" fmla="*/ 4 w 4"/>
                <a:gd name="T9" fmla="*/ 7 h 9"/>
                <a:gd name="T10" fmla="*/ 4 w 4"/>
                <a:gd name="T11" fmla="*/ 1 h 9"/>
                <a:gd name="T12" fmla="*/ 0 w 4"/>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4" h="9">
                  <a:moveTo>
                    <a:pt x="0" y="0"/>
                  </a:moveTo>
                  <a:cubicBezTo>
                    <a:pt x="0" y="0"/>
                    <a:pt x="0" y="0"/>
                    <a:pt x="0" y="0"/>
                  </a:cubicBezTo>
                  <a:cubicBezTo>
                    <a:pt x="0" y="7"/>
                    <a:pt x="0" y="7"/>
                    <a:pt x="0" y="7"/>
                  </a:cubicBezTo>
                  <a:cubicBezTo>
                    <a:pt x="0" y="8"/>
                    <a:pt x="1" y="9"/>
                    <a:pt x="2" y="9"/>
                  </a:cubicBezTo>
                  <a:cubicBezTo>
                    <a:pt x="3" y="9"/>
                    <a:pt x="4" y="8"/>
                    <a:pt x="4" y="7"/>
                  </a:cubicBezTo>
                  <a:cubicBezTo>
                    <a:pt x="4" y="1"/>
                    <a:pt x="4" y="1"/>
                    <a:pt x="4" y="1"/>
                  </a:cubicBezTo>
                  <a:cubicBezTo>
                    <a:pt x="0" y="0"/>
                    <a:pt x="0" y="0"/>
                    <a:pt x="0" y="0"/>
                  </a:cubicBezTo>
                </a:path>
              </a:pathLst>
            </a:custGeom>
            <a:solidFill>
              <a:schemeClr val="bg2"/>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32" name="Freeform 13"/>
            <p:cNvSpPr>
              <a:spLocks noEditPoints="1"/>
            </p:cNvSpPr>
            <p:nvPr/>
          </p:nvSpPr>
          <p:spPr bwMode="auto">
            <a:xfrm>
              <a:off x="2912047" y="2001864"/>
              <a:ext cx="20247" cy="1650153"/>
            </a:xfrm>
            <a:custGeom>
              <a:avLst/>
              <a:gdLst>
                <a:gd name="T0" fmla="*/ 0 w 4"/>
                <a:gd name="T1" fmla="*/ 328 h 343"/>
                <a:gd name="T2" fmla="*/ 2 w 4"/>
                <a:gd name="T3" fmla="*/ 343 h 343"/>
                <a:gd name="T4" fmla="*/ 4 w 4"/>
                <a:gd name="T5" fmla="*/ 328 h 343"/>
                <a:gd name="T6" fmla="*/ 2 w 4"/>
                <a:gd name="T7" fmla="*/ 299 h 343"/>
                <a:gd name="T8" fmla="*/ 0 w 4"/>
                <a:gd name="T9" fmla="*/ 314 h 343"/>
                <a:gd name="T10" fmla="*/ 4 w 4"/>
                <a:gd name="T11" fmla="*/ 314 h 343"/>
                <a:gd name="T12" fmla="*/ 2 w 4"/>
                <a:gd name="T13" fmla="*/ 299 h 343"/>
                <a:gd name="T14" fmla="*/ 0 w 4"/>
                <a:gd name="T15" fmla="*/ 273 h 343"/>
                <a:gd name="T16" fmla="*/ 2 w 4"/>
                <a:gd name="T17" fmla="*/ 289 h 343"/>
                <a:gd name="T18" fmla="*/ 4 w 4"/>
                <a:gd name="T19" fmla="*/ 273 h 343"/>
                <a:gd name="T20" fmla="*/ 2 w 4"/>
                <a:gd name="T21" fmla="*/ 244 h 343"/>
                <a:gd name="T22" fmla="*/ 0 w 4"/>
                <a:gd name="T23" fmla="*/ 260 h 343"/>
                <a:gd name="T24" fmla="*/ 4 w 4"/>
                <a:gd name="T25" fmla="*/ 260 h 343"/>
                <a:gd name="T26" fmla="*/ 2 w 4"/>
                <a:gd name="T27" fmla="*/ 244 h 343"/>
                <a:gd name="T28" fmla="*/ 0 w 4"/>
                <a:gd name="T29" fmla="*/ 219 h 343"/>
                <a:gd name="T30" fmla="*/ 2 w 4"/>
                <a:gd name="T31" fmla="*/ 235 h 343"/>
                <a:gd name="T32" fmla="*/ 4 w 4"/>
                <a:gd name="T33" fmla="*/ 219 h 343"/>
                <a:gd name="T34" fmla="*/ 2 w 4"/>
                <a:gd name="T35" fmla="*/ 190 h 343"/>
                <a:gd name="T36" fmla="*/ 0 w 4"/>
                <a:gd name="T37" fmla="*/ 206 h 343"/>
                <a:gd name="T38" fmla="*/ 4 w 4"/>
                <a:gd name="T39" fmla="*/ 206 h 343"/>
                <a:gd name="T40" fmla="*/ 2 w 4"/>
                <a:gd name="T41" fmla="*/ 190 h 343"/>
                <a:gd name="T42" fmla="*/ 0 w 4"/>
                <a:gd name="T43" fmla="*/ 165 h 343"/>
                <a:gd name="T44" fmla="*/ 2 w 4"/>
                <a:gd name="T45" fmla="*/ 181 h 343"/>
                <a:gd name="T46" fmla="*/ 4 w 4"/>
                <a:gd name="T47" fmla="*/ 165 h 343"/>
                <a:gd name="T48" fmla="*/ 2 w 4"/>
                <a:gd name="T49" fmla="*/ 136 h 343"/>
                <a:gd name="T50" fmla="*/ 0 w 4"/>
                <a:gd name="T51" fmla="*/ 151 h 343"/>
                <a:gd name="T52" fmla="*/ 4 w 4"/>
                <a:gd name="T53" fmla="*/ 151 h 343"/>
                <a:gd name="T54" fmla="*/ 2 w 4"/>
                <a:gd name="T55" fmla="*/ 136 h 343"/>
                <a:gd name="T56" fmla="*/ 0 w 4"/>
                <a:gd name="T57" fmla="*/ 111 h 343"/>
                <a:gd name="T58" fmla="*/ 2 w 4"/>
                <a:gd name="T59" fmla="*/ 126 h 343"/>
                <a:gd name="T60" fmla="*/ 4 w 4"/>
                <a:gd name="T61" fmla="*/ 111 h 343"/>
                <a:gd name="T62" fmla="*/ 2 w 4"/>
                <a:gd name="T63" fmla="*/ 82 h 343"/>
                <a:gd name="T64" fmla="*/ 0 w 4"/>
                <a:gd name="T65" fmla="*/ 97 h 343"/>
                <a:gd name="T66" fmla="*/ 4 w 4"/>
                <a:gd name="T67" fmla="*/ 97 h 343"/>
                <a:gd name="T68" fmla="*/ 2 w 4"/>
                <a:gd name="T69" fmla="*/ 82 h 343"/>
                <a:gd name="T70" fmla="*/ 0 w 4"/>
                <a:gd name="T71" fmla="*/ 57 h 343"/>
                <a:gd name="T72" fmla="*/ 2 w 4"/>
                <a:gd name="T73" fmla="*/ 72 h 343"/>
                <a:gd name="T74" fmla="*/ 4 w 4"/>
                <a:gd name="T75" fmla="*/ 57 h 343"/>
                <a:gd name="T76" fmla="*/ 2 w 4"/>
                <a:gd name="T77" fmla="*/ 28 h 343"/>
                <a:gd name="T78" fmla="*/ 0 w 4"/>
                <a:gd name="T79" fmla="*/ 43 h 343"/>
                <a:gd name="T80" fmla="*/ 4 w 4"/>
                <a:gd name="T81" fmla="*/ 43 h 343"/>
                <a:gd name="T82" fmla="*/ 2 w 4"/>
                <a:gd name="T83" fmla="*/ 28 h 343"/>
                <a:gd name="T84" fmla="*/ 0 w 4"/>
                <a:gd name="T85" fmla="*/ 2 h 343"/>
                <a:gd name="T86" fmla="*/ 2 w 4"/>
                <a:gd name="T87" fmla="*/ 18 h 343"/>
                <a:gd name="T88" fmla="*/ 4 w 4"/>
                <a:gd name="T89" fmla="*/ 2 h 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 h="343">
                  <a:moveTo>
                    <a:pt x="2" y="326"/>
                  </a:moveTo>
                  <a:cubicBezTo>
                    <a:pt x="1" y="326"/>
                    <a:pt x="0" y="327"/>
                    <a:pt x="0" y="328"/>
                  </a:cubicBezTo>
                  <a:cubicBezTo>
                    <a:pt x="0" y="341"/>
                    <a:pt x="0" y="341"/>
                    <a:pt x="0" y="341"/>
                  </a:cubicBezTo>
                  <a:cubicBezTo>
                    <a:pt x="0" y="342"/>
                    <a:pt x="1" y="343"/>
                    <a:pt x="2" y="343"/>
                  </a:cubicBezTo>
                  <a:cubicBezTo>
                    <a:pt x="3" y="343"/>
                    <a:pt x="4" y="342"/>
                    <a:pt x="4" y="341"/>
                  </a:cubicBezTo>
                  <a:cubicBezTo>
                    <a:pt x="4" y="328"/>
                    <a:pt x="4" y="328"/>
                    <a:pt x="4" y="328"/>
                  </a:cubicBezTo>
                  <a:cubicBezTo>
                    <a:pt x="4" y="327"/>
                    <a:pt x="3" y="326"/>
                    <a:pt x="2" y="326"/>
                  </a:cubicBezTo>
                  <a:moveTo>
                    <a:pt x="2" y="299"/>
                  </a:moveTo>
                  <a:cubicBezTo>
                    <a:pt x="1" y="299"/>
                    <a:pt x="0" y="299"/>
                    <a:pt x="0" y="301"/>
                  </a:cubicBezTo>
                  <a:cubicBezTo>
                    <a:pt x="0" y="314"/>
                    <a:pt x="0" y="314"/>
                    <a:pt x="0" y="314"/>
                  </a:cubicBezTo>
                  <a:cubicBezTo>
                    <a:pt x="0" y="315"/>
                    <a:pt x="1" y="316"/>
                    <a:pt x="2" y="316"/>
                  </a:cubicBezTo>
                  <a:cubicBezTo>
                    <a:pt x="3" y="316"/>
                    <a:pt x="4" y="315"/>
                    <a:pt x="4" y="314"/>
                  </a:cubicBezTo>
                  <a:cubicBezTo>
                    <a:pt x="4" y="301"/>
                    <a:pt x="4" y="301"/>
                    <a:pt x="4" y="301"/>
                  </a:cubicBezTo>
                  <a:cubicBezTo>
                    <a:pt x="4" y="299"/>
                    <a:pt x="3" y="299"/>
                    <a:pt x="2" y="299"/>
                  </a:cubicBezTo>
                  <a:moveTo>
                    <a:pt x="2" y="271"/>
                  </a:moveTo>
                  <a:cubicBezTo>
                    <a:pt x="1" y="271"/>
                    <a:pt x="0" y="272"/>
                    <a:pt x="0" y="273"/>
                  </a:cubicBezTo>
                  <a:cubicBezTo>
                    <a:pt x="0" y="287"/>
                    <a:pt x="0" y="287"/>
                    <a:pt x="0" y="287"/>
                  </a:cubicBezTo>
                  <a:cubicBezTo>
                    <a:pt x="0" y="288"/>
                    <a:pt x="1" y="289"/>
                    <a:pt x="2" y="289"/>
                  </a:cubicBezTo>
                  <a:cubicBezTo>
                    <a:pt x="3" y="289"/>
                    <a:pt x="4" y="288"/>
                    <a:pt x="4" y="287"/>
                  </a:cubicBezTo>
                  <a:cubicBezTo>
                    <a:pt x="4" y="273"/>
                    <a:pt x="4" y="273"/>
                    <a:pt x="4" y="273"/>
                  </a:cubicBezTo>
                  <a:cubicBezTo>
                    <a:pt x="4" y="272"/>
                    <a:pt x="3" y="271"/>
                    <a:pt x="2" y="271"/>
                  </a:cubicBezTo>
                  <a:moveTo>
                    <a:pt x="2" y="244"/>
                  </a:moveTo>
                  <a:cubicBezTo>
                    <a:pt x="1" y="244"/>
                    <a:pt x="0" y="245"/>
                    <a:pt x="0" y="246"/>
                  </a:cubicBezTo>
                  <a:cubicBezTo>
                    <a:pt x="0" y="260"/>
                    <a:pt x="0" y="260"/>
                    <a:pt x="0" y="260"/>
                  </a:cubicBezTo>
                  <a:cubicBezTo>
                    <a:pt x="0" y="261"/>
                    <a:pt x="1" y="262"/>
                    <a:pt x="2" y="262"/>
                  </a:cubicBezTo>
                  <a:cubicBezTo>
                    <a:pt x="3" y="262"/>
                    <a:pt x="4" y="261"/>
                    <a:pt x="4" y="260"/>
                  </a:cubicBezTo>
                  <a:cubicBezTo>
                    <a:pt x="4" y="246"/>
                    <a:pt x="4" y="246"/>
                    <a:pt x="4" y="246"/>
                  </a:cubicBezTo>
                  <a:cubicBezTo>
                    <a:pt x="4" y="245"/>
                    <a:pt x="3" y="244"/>
                    <a:pt x="2" y="244"/>
                  </a:cubicBezTo>
                  <a:moveTo>
                    <a:pt x="2" y="217"/>
                  </a:moveTo>
                  <a:cubicBezTo>
                    <a:pt x="1" y="217"/>
                    <a:pt x="0" y="218"/>
                    <a:pt x="0" y="219"/>
                  </a:cubicBezTo>
                  <a:cubicBezTo>
                    <a:pt x="0" y="233"/>
                    <a:pt x="0" y="233"/>
                    <a:pt x="0" y="233"/>
                  </a:cubicBezTo>
                  <a:cubicBezTo>
                    <a:pt x="0" y="234"/>
                    <a:pt x="1" y="235"/>
                    <a:pt x="2" y="235"/>
                  </a:cubicBezTo>
                  <a:cubicBezTo>
                    <a:pt x="3" y="235"/>
                    <a:pt x="4" y="234"/>
                    <a:pt x="4" y="233"/>
                  </a:cubicBezTo>
                  <a:cubicBezTo>
                    <a:pt x="4" y="219"/>
                    <a:pt x="4" y="219"/>
                    <a:pt x="4" y="219"/>
                  </a:cubicBezTo>
                  <a:cubicBezTo>
                    <a:pt x="4" y="218"/>
                    <a:pt x="3" y="217"/>
                    <a:pt x="2" y="217"/>
                  </a:cubicBezTo>
                  <a:moveTo>
                    <a:pt x="2" y="190"/>
                  </a:moveTo>
                  <a:cubicBezTo>
                    <a:pt x="1" y="190"/>
                    <a:pt x="0" y="191"/>
                    <a:pt x="0" y="192"/>
                  </a:cubicBezTo>
                  <a:cubicBezTo>
                    <a:pt x="0" y="206"/>
                    <a:pt x="0" y="206"/>
                    <a:pt x="0" y="206"/>
                  </a:cubicBezTo>
                  <a:cubicBezTo>
                    <a:pt x="0" y="207"/>
                    <a:pt x="1" y="208"/>
                    <a:pt x="2" y="208"/>
                  </a:cubicBezTo>
                  <a:cubicBezTo>
                    <a:pt x="3" y="208"/>
                    <a:pt x="4" y="207"/>
                    <a:pt x="4" y="206"/>
                  </a:cubicBezTo>
                  <a:cubicBezTo>
                    <a:pt x="4" y="192"/>
                    <a:pt x="4" y="192"/>
                    <a:pt x="4" y="192"/>
                  </a:cubicBezTo>
                  <a:cubicBezTo>
                    <a:pt x="4" y="191"/>
                    <a:pt x="3" y="190"/>
                    <a:pt x="2" y="190"/>
                  </a:cubicBezTo>
                  <a:moveTo>
                    <a:pt x="2" y="163"/>
                  </a:moveTo>
                  <a:cubicBezTo>
                    <a:pt x="1" y="163"/>
                    <a:pt x="0" y="164"/>
                    <a:pt x="0" y="165"/>
                  </a:cubicBezTo>
                  <a:cubicBezTo>
                    <a:pt x="0" y="179"/>
                    <a:pt x="0" y="179"/>
                    <a:pt x="0" y="179"/>
                  </a:cubicBezTo>
                  <a:cubicBezTo>
                    <a:pt x="0" y="180"/>
                    <a:pt x="1" y="181"/>
                    <a:pt x="2" y="181"/>
                  </a:cubicBezTo>
                  <a:cubicBezTo>
                    <a:pt x="3" y="181"/>
                    <a:pt x="4" y="180"/>
                    <a:pt x="4" y="179"/>
                  </a:cubicBezTo>
                  <a:cubicBezTo>
                    <a:pt x="4" y="165"/>
                    <a:pt x="4" y="165"/>
                    <a:pt x="4" y="165"/>
                  </a:cubicBezTo>
                  <a:cubicBezTo>
                    <a:pt x="4" y="164"/>
                    <a:pt x="3" y="163"/>
                    <a:pt x="2" y="163"/>
                  </a:cubicBezTo>
                  <a:moveTo>
                    <a:pt x="2" y="136"/>
                  </a:moveTo>
                  <a:cubicBezTo>
                    <a:pt x="1" y="136"/>
                    <a:pt x="0" y="137"/>
                    <a:pt x="0" y="138"/>
                  </a:cubicBezTo>
                  <a:cubicBezTo>
                    <a:pt x="0" y="151"/>
                    <a:pt x="0" y="151"/>
                    <a:pt x="0" y="151"/>
                  </a:cubicBezTo>
                  <a:cubicBezTo>
                    <a:pt x="0" y="153"/>
                    <a:pt x="1" y="153"/>
                    <a:pt x="2" y="153"/>
                  </a:cubicBezTo>
                  <a:cubicBezTo>
                    <a:pt x="3" y="153"/>
                    <a:pt x="4" y="153"/>
                    <a:pt x="4" y="151"/>
                  </a:cubicBezTo>
                  <a:cubicBezTo>
                    <a:pt x="4" y="138"/>
                    <a:pt x="4" y="138"/>
                    <a:pt x="4" y="138"/>
                  </a:cubicBezTo>
                  <a:cubicBezTo>
                    <a:pt x="4" y="137"/>
                    <a:pt x="3" y="136"/>
                    <a:pt x="2" y="136"/>
                  </a:cubicBezTo>
                  <a:moveTo>
                    <a:pt x="2" y="109"/>
                  </a:moveTo>
                  <a:cubicBezTo>
                    <a:pt x="1" y="109"/>
                    <a:pt x="0" y="110"/>
                    <a:pt x="0" y="111"/>
                  </a:cubicBezTo>
                  <a:cubicBezTo>
                    <a:pt x="0" y="124"/>
                    <a:pt x="0" y="124"/>
                    <a:pt x="0" y="124"/>
                  </a:cubicBezTo>
                  <a:cubicBezTo>
                    <a:pt x="0" y="125"/>
                    <a:pt x="1" y="126"/>
                    <a:pt x="2" y="126"/>
                  </a:cubicBezTo>
                  <a:cubicBezTo>
                    <a:pt x="3" y="126"/>
                    <a:pt x="4" y="125"/>
                    <a:pt x="4" y="124"/>
                  </a:cubicBezTo>
                  <a:cubicBezTo>
                    <a:pt x="4" y="111"/>
                    <a:pt x="4" y="111"/>
                    <a:pt x="4" y="111"/>
                  </a:cubicBezTo>
                  <a:cubicBezTo>
                    <a:pt x="4" y="110"/>
                    <a:pt x="3" y="109"/>
                    <a:pt x="2" y="109"/>
                  </a:cubicBezTo>
                  <a:moveTo>
                    <a:pt x="2" y="82"/>
                  </a:moveTo>
                  <a:cubicBezTo>
                    <a:pt x="1" y="82"/>
                    <a:pt x="0" y="83"/>
                    <a:pt x="0" y="84"/>
                  </a:cubicBezTo>
                  <a:cubicBezTo>
                    <a:pt x="0" y="97"/>
                    <a:pt x="0" y="97"/>
                    <a:pt x="0" y="97"/>
                  </a:cubicBezTo>
                  <a:cubicBezTo>
                    <a:pt x="0" y="98"/>
                    <a:pt x="1" y="99"/>
                    <a:pt x="2" y="99"/>
                  </a:cubicBezTo>
                  <a:cubicBezTo>
                    <a:pt x="3" y="99"/>
                    <a:pt x="4" y="98"/>
                    <a:pt x="4" y="97"/>
                  </a:cubicBezTo>
                  <a:cubicBezTo>
                    <a:pt x="4" y="84"/>
                    <a:pt x="4" y="84"/>
                    <a:pt x="4" y="84"/>
                  </a:cubicBezTo>
                  <a:cubicBezTo>
                    <a:pt x="4" y="83"/>
                    <a:pt x="3" y="82"/>
                    <a:pt x="2" y="82"/>
                  </a:cubicBezTo>
                  <a:moveTo>
                    <a:pt x="2" y="55"/>
                  </a:moveTo>
                  <a:cubicBezTo>
                    <a:pt x="1" y="55"/>
                    <a:pt x="0" y="56"/>
                    <a:pt x="0" y="57"/>
                  </a:cubicBezTo>
                  <a:cubicBezTo>
                    <a:pt x="0" y="70"/>
                    <a:pt x="0" y="70"/>
                    <a:pt x="0" y="70"/>
                  </a:cubicBezTo>
                  <a:cubicBezTo>
                    <a:pt x="0" y="71"/>
                    <a:pt x="1" y="72"/>
                    <a:pt x="2" y="72"/>
                  </a:cubicBezTo>
                  <a:cubicBezTo>
                    <a:pt x="3" y="72"/>
                    <a:pt x="4" y="71"/>
                    <a:pt x="4" y="70"/>
                  </a:cubicBezTo>
                  <a:cubicBezTo>
                    <a:pt x="4" y="57"/>
                    <a:pt x="4" y="57"/>
                    <a:pt x="4" y="57"/>
                  </a:cubicBezTo>
                  <a:cubicBezTo>
                    <a:pt x="4" y="56"/>
                    <a:pt x="3" y="55"/>
                    <a:pt x="2" y="55"/>
                  </a:cubicBezTo>
                  <a:moveTo>
                    <a:pt x="2" y="28"/>
                  </a:moveTo>
                  <a:cubicBezTo>
                    <a:pt x="1" y="28"/>
                    <a:pt x="0" y="28"/>
                    <a:pt x="0" y="30"/>
                  </a:cubicBezTo>
                  <a:cubicBezTo>
                    <a:pt x="0" y="43"/>
                    <a:pt x="0" y="43"/>
                    <a:pt x="0" y="43"/>
                  </a:cubicBezTo>
                  <a:cubicBezTo>
                    <a:pt x="0" y="44"/>
                    <a:pt x="1" y="45"/>
                    <a:pt x="2" y="45"/>
                  </a:cubicBezTo>
                  <a:cubicBezTo>
                    <a:pt x="3" y="45"/>
                    <a:pt x="4" y="44"/>
                    <a:pt x="4" y="43"/>
                  </a:cubicBezTo>
                  <a:cubicBezTo>
                    <a:pt x="4" y="30"/>
                    <a:pt x="4" y="30"/>
                    <a:pt x="4" y="30"/>
                  </a:cubicBezTo>
                  <a:cubicBezTo>
                    <a:pt x="4" y="28"/>
                    <a:pt x="3" y="28"/>
                    <a:pt x="2" y="28"/>
                  </a:cubicBezTo>
                  <a:moveTo>
                    <a:pt x="2" y="0"/>
                  </a:moveTo>
                  <a:cubicBezTo>
                    <a:pt x="1" y="0"/>
                    <a:pt x="0" y="1"/>
                    <a:pt x="0" y="2"/>
                  </a:cubicBezTo>
                  <a:cubicBezTo>
                    <a:pt x="0" y="16"/>
                    <a:pt x="0" y="16"/>
                    <a:pt x="0" y="16"/>
                  </a:cubicBezTo>
                  <a:cubicBezTo>
                    <a:pt x="0" y="17"/>
                    <a:pt x="1" y="18"/>
                    <a:pt x="2" y="18"/>
                  </a:cubicBezTo>
                  <a:cubicBezTo>
                    <a:pt x="3" y="18"/>
                    <a:pt x="4" y="17"/>
                    <a:pt x="4" y="16"/>
                  </a:cubicBezTo>
                  <a:cubicBezTo>
                    <a:pt x="4" y="2"/>
                    <a:pt x="4" y="2"/>
                    <a:pt x="4" y="2"/>
                  </a:cubicBezTo>
                  <a:cubicBezTo>
                    <a:pt x="4" y="1"/>
                    <a:pt x="3" y="0"/>
                    <a:pt x="2" y="0"/>
                  </a:cubicBezTo>
                </a:path>
              </a:pathLst>
            </a:custGeom>
            <a:solidFill>
              <a:schemeClr val="bg2"/>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33" name="Freeform 14"/>
            <p:cNvSpPr>
              <a:spLocks/>
            </p:cNvSpPr>
            <p:nvPr/>
          </p:nvSpPr>
          <p:spPr bwMode="auto">
            <a:xfrm>
              <a:off x="2912047" y="3700609"/>
              <a:ext cx="48593" cy="46569"/>
            </a:xfrm>
            <a:custGeom>
              <a:avLst/>
              <a:gdLst>
                <a:gd name="T0" fmla="*/ 2 w 10"/>
                <a:gd name="T1" fmla="*/ 0 h 10"/>
                <a:gd name="T2" fmla="*/ 0 w 10"/>
                <a:gd name="T3" fmla="*/ 2 h 10"/>
                <a:gd name="T4" fmla="*/ 0 w 10"/>
                <a:gd name="T5" fmla="*/ 8 h 10"/>
                <a:gd name="T6" fmla="*/ 0 w 10"/>
                <a:gd name="T7" fmla="*/ 10 h 10"/>
                <a:gd name="T8" fmla="*/ 2 w 10"/>
                <a:gd name="T9" fmla="*/ 10 h 10"/>
                <a:gd name="T10" fmla="*/ 8 w 10"/>
                <a:gd name="T11" fmla="*/ 10 h 10"/>
                <a:gd name="T12" fmla="*/ 10 w 10"/>
                <a:gd name="T13" fmla="*/ 8 h 10"/>
                <a:gd name="T14" fmla="*/ 8 w 10"/>
                <a:gd name="T15" fmla="*/ 6 h 10"/>
                <a:gd name="T16" fmla="*/ 4 w 10"/>
                <a:gd name="T17" fmla="*/ 6 h 10"/>
                <a:gd name="T18" fmla="*/ 4 w 10"/>
                <a:gd name="T19" fmla="*/ 2 h 10"/>
                <a:gd name="T20" fmla="*/ 2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2" y="0"/>
                  </a:moveTo>
                  <a:cubicBezTo>
                    <a:pt x="1" y="0"/>
                    <a:pt x="0" y="1"/>
                    <a:pt x="0" y="2"/>
                  </a:cubicBezTo>
                  <a:cubicBezTo>
                    <a:pt x="0" y="8"/>
                    <a:pt x="0" y="8"/>
                    <a:pt x="0" y="8"/>
                  </a:cubicBezTo>
                  <a:cubicBezTo>
                    <a:pt x="0" y="9"/>
                    <a:pt x="0" y="9"/>
                    <a:pt x="0" y="10"/>
                  </a:cubicBezTo>
                  <a:cubicBezTo>
                    <a:pt x="1" y="10"/>
                    <a:pt x="1" y="10"/>
                    <a:pt x="2" y="10"/>
                  </a:cubicBezTo>
                  <a:cubicBezTo>
                    <a:pt x="8" y="10"/>
                    <a:pt x="8" y="10"/>
                    <a:pt x="8" y="10"/>
                  </a:cubicBezTo>
                  <a:cubicBezTo>
                    <a:pt x="10" y="10"/>
                    <a:pt x="10" y="9"/>
                    <a:pt x="10" y="8"/>
                  </a:cubicBezTo>
                  <a:cubicBezTo>
                    <a:pt x="10" y="7"/>
                    <a:pt x="10" y="6"/>
                    <a:pt x="8" y="6"/>
                  </a:cubicBezTo>
                  <a:cubicBezTo>
                    <a:pt x="4" y="6"/>
                    <a:pt x="4" y="6"/>
                    <a:pt x="4" y="6"/>
                  </a:cubicBezTo>
                  <a:cubicBezTo>
                    <a:pt x="4" y="2"/>
                    <a:pt x="4" y="2"/>
                    <a:pt x="4" y="2"/>
                  </a:cubicBezTo>
                  <a:cubicBezTo>
                    <a:pt x="4" y="1"/>
                    <a:pt x="3" y="0"/>
                    <a:pt x="2" y="0"/>
                  </a:cubicBezTo>
                </a:path>
              </a:pathLst>
            </a:custGeom>
            <a:solidFill>
              <a:srgbClr val="DEF1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4" name="Freeform 15"/>
            <p:cNvSpPr>
              <a:spLocks noEditPoints="1"/>
            </p:cNvSpPr>
            <p:nvPr/>
          </p:nvSpPr>
          <p:spPr bwMode="auto">
            <a:xfrm>
              <a:off x="3009234" y="3728955"/>
              <a:ext cx="1243182" cy="18223"/>
            </a:xfrm>
            <a:custGeom>
              <a:avLst/>
              <a:gdLst>
                <a:gd name="T0" fmla="*/ 2 w 258"/>
                <a:gd name="T1" fmla="*/ 0 h 4"/>
                <a:gd name="T2" fmla="*/ 2 w 258"/>
                <a:gd name="T3" fmla="*/ 4 h 4"/>
                <a:gd name="T4" fmla="*/ 17 w 258"/>
                <a:gd name="T5" fmla="*/ 2 h 4"/>
                <a:gd name="T6" fmla="*/ 42 w 258"/>
                <a:gd name="T7" fmla="*/ 0 h 4"/>
                <a:gd name="T8" fmla="*/ 27 w 258"/>
                <a:gd name="T9" fmla="*/ 2 h 4"/>
                <a:gd name="T10" fmla="*/ 42 w 258"/>
                <a:gd name="T11" fmla="*/ 4 h 4"/>
                <a:gd name="T12" fmla="*/ 42 w 258"/>
                <a:gd name="T13" fmla="*/ 0 h 4"/>
                <a:gd name="T14" fmla="*/ 55 w 258"/>
                <a:gd name="T15" fmla="*/ 0 h 4"/>
                <a:gd name="T16" fmla="*/ 55 w 258"/>
                <a:gd name="T17" fmla="*/ 4 h 4"/>
                <a:gd name="T18" fmla="*/ 71 w 258"/>
                <a:gd name="T19" fmla="*/ 2 h 4"/>
                <a:gd name="T20" fmla="*/ 96 w 258"/>
                <a:gd name="T21" fmla="*/ 0 h 4"/>
                <a:gd name="T22" fmla="*/ 80 w 258"/>
                <a:gd name="T23" fmla="*/ 2 h 4"/>
                <a:gd name="T24" fmla="*/ 96 w 258"/>
                <a:gd name="T25" fmla="*/ 4 h 4"/>
                <a:gd name="T26" fmla="*/ 96 w 258"/>
                <a:gd name="T27" fmla="*/ 0 h 4"/>
                <a:gd name="T28" fmla="*/ 109 w 258"/>
                <a:gd name="T29" fmla="*/ 0 h 4"/>
                <a:gd name="T30" fmla="*/ 109 w 258"/>
                <a:gd name="T31" fmla="*/ 4 h 4"/>
                <a:gd name="T32" fmla="*/ 124 w 258"/>
                <a:gd name="T33" fmla="*/ 2 h 4"/>
                <a:gd name="T34" fmla="*/ 149 w 258"/>
                <a:gd name="T35" fmla="*/ 0 h 4"/>
                <a:gd name="T36" fmla="*/ 134 w 258"/>
                <a:gd name="T37" fmla="*/ 2 h 4"/>
                <a:gd name="T38" fmla="*/ 149 w 258"/>
                <a:gd name="T39" fmla="*/ 4 h 4"/>
                <a:gd name="T40" fmla="*/ 149 w 258"/>
                <a:gd name="T41" fmla="*/ 0 h 4"/>
                <a:gd name="T42" fmla="*/ 162 w 258"/>
                <a:gd name="T43" fmla="*/ 0 h 4"/>
                <a:gd name="T44" fmla="*/ 162 w 258"/>
                <a:gd name="T45" fmla="*/ 4 h 4"/>
                <a:gd name="T46" fmla="*/ 178 w 258"/>
                <a:gd name="T47" fmla="*/ 2 h 4"/>
                <a:gd name="T48" fmla="*/ 203 w 258"/>
                <a:gd name="T49" fmla="*/ 0 h 4"/>
                <a:gd name="T50" fmla="*/ 187 w 258"/>
                <a:gd name="T51" fmla="*/ 2 h 4"/>
                <a:gd name="T52" fmla="*/ 203 w 258"/>
                <a:gd name="T53" fmla="*/ 4 h 4"/>
                <a:gd name="T54" fmla="*/ 203 w 258"/>
                <a:gd name="T55" fmla="*/ 0 h 4"/>
                <a:gd name="T56" fmla="*/ 216 w 258"/>
                <a:gd name="T57" fmla="*/ 0 h 4"/>
                <a:gd name="T58" fmla="*/ 216 w 258"/>
                <a:gd name="T59" fmla="*/ 4 h 4"/>
                <a:gd name="T60" fmla="*/ 231 w 258"/>
                <a:gd name="T61" fmla="*/ 2 h 4"/>
                <a:gd name="T62" fmla="*/ 256 w 258"/>
                <a:gd name="T63" fmla="*/ 0 h 4"/>
                <a:gd name="T64" fmla="*/ 241 w 258"/>
                <a:gd name="T65" fmla="*/ 2 h 4"/>
                <a:gd name="T66" fmla="*/ 256 w 258"/>
                <a:gd name="T67" fmla="*/ 4 h 4"/>
                <a:gd name="T68" fmla="*/ 256 w 258"/>
                <a:gd name="T6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8" h="4">
                  <a:moveTo>
                    <a:pt x="15" y="0"/>
                  </a:moveTo>
                  <a:cubicBezTo>
                    <a:pt x="2" y="0"/>
                    <a:pt x="2" y="0"/>
                    <a:pt x="2" y="0"/>
                  </a:cubicBezTo>
                  <a:cubicBezTo>
                    <a:pt x="1" y="0"/>
                    <a:pt x="0" y="1"/>
                    <a:pt x="0" y="2"/>
                  </a:cubicBezTo>
                  <a:cubicBezTo>
                    <a:pt x="0" y="3"/>
                    <a:pt x="1" y="4"/>
                    <a:pt x="2" y="4"/>
                  </a:cubicBezTo>
                  <a:cubicBezTo>
                    <a:pt x="15" y="4"/>
                    <a:pt x="15" y="4"/>
                    <a:pt x="15" y="4"/>
                  </a:cubicBezTo>
                  <a:cubicBezTo>
                    <a:pt x="16" y="4"/>
                    <a:pt x="17" y="3"/>
                    <a:pt x="17" y="2"/>
                  </a:cubicBezTo>
                  <a:cubicBezTo>
                    <a:pt x="17" y="1"/>
                    <a:pt x="16" y="0"/>
                    <a:pt x="15" y="0"/>
                  </a:cubicBezTo>
                  <a:moveTo>
                    <a:pt x="42" y="0"/>
                  </a:moveTo>
                  <a:cubicBezTo>
                    <a:pt x="29" y="0"/>
                    <a:pt x="29" y="0"/>
                    <a:pt x="29" y="0"/>
                  </a:cubicBezTo>
                  <a:cubicBezTo>
                    <a:pt x="28" y="0"/>
                    <a:pt x="27" y="1"/>
                    <a:pt x="27" y="2"/>
                  </a:cubicBezTo>
                  <a:cubicBezTo>
                    <a:pt x="27" y="3"/>
                    <a:pt x="28" y="4"/>
                    <a:pt x="29" y="4"/>
                  </a:cubicBezTo>
                  <a:cubicBezTo>
                    <a:pt x="42" y="4"/>
                    <a:pt x="42" y="4"/>
                    <a:pt x="42" y="4"/>
                  </a:cubicBezTo>
                  <a:cubicBezTo>
                    <a:pt x="43" y="4"/>
                    <a:pt x="44" y="3"/>
                    <a:pt x="44" y="2"/>
                  </a:cubicBezTo>
                  <a:cubicBezTo>
                    <a:pt x="44" y="1"/>
                    <a:pt x="43" y="0"/>
                    <a:pt x="42" y="0"/>
                  </a:cubicBezTo>
                  <a:moveTo>
                    <a:pt x="69" y="0"/>
                  </a:moveTo>
                  <a:cubicBezTo>
                    <a:pt x="55" y="0"/>
                    <a:pt x="55" y="0"/>
                    <a:pt x="55" y="0"/>
                  </a:cubicBezTo>
                  <a:cubicBezTo>
                    <a:pt x="54" y="0"/>
                    <a:pt x="53" y="1"/>
                    <a:pt x="53" y="2"/>
                  </a:cubicBezTo>
                  <a:cubicBezTo>
                    <a:pt x="53" y="3"/>
                    <a:pt x="54" y="4"/>
                    <a:pt x="55" y="4"/>
                  </a:cubicBezTo>
                  <a:cubicBezTo>
                    <a:pt x="69" y="4"/>
                    <a:pt x="69" y="4"/>
                    <a:pt x="69" y="4"/>
                  </a:cubicBezTo>
                  <a:cubicBezTo>
                    <a:pt x="70" y="4"/>
                    <a:pt x="71" y="3"/>
                    <a:pt x="71" y="2"/>
                  </a:cubicBezTo>
                  <a:cubicBezTo>
                    <a:pt x="71" y="1"/>
                    <a:pt x="70" y="0"/>
                    <a:pt x="69" y="0"/>
                  </a:cubicBezTo>
                  <a:moveTo>
                    <a:pt x="96" y="0"/>
                  </a:moveTo>
                  <a:cubicBezTo>
                    <a:pt x="82" y="0"/>
                    <a:pt x="82" y="0"/>
                    <a:pt x="82" y="0"/>
                  </a:cubicBezTo>
                  <a:cubicBezTo>
                    <a:pt x="81" y="0"/>
                    <a:pt x="80" y="1"/>
                    <a:pt x="80" y="2"/>
                  </a:cubicBezTo>
                  <a:cubicBezTo>
                    <a:pt x="80" y="3"/>
                    <a:pt x="81" y="4"/>
                    <a:pt x="82" y="4"/>
                  </a:cubicBezTo>
                  <a:cubicBezTo>
                    <a:pt x="96" y="4"/>
                    <a:pt x="96" y="4"/>
                    <a:pt x="96" y="4"/>
                  </a:cubicBezTo>
                  <a:cubicBezTo>
                    <a:pt x="97" y="4"/>
                    <a:pt x="98" y="3"/>
                    <a:pt x="98" y="2"/>
                  </a:cubicBezTo>
                  <a:cubicBezTo>
                    <a:pt x="98" y="1"/>
                    <a:pt x="97" y="0"/>
                    <a:pt x="96" y="0"/>
                  </a:cubicBezTo>
                  <a:moveTo>
                    <a:pt x="122" y="0"/>
                  </a:moveTo>
                  <a:cubicBezTo>
                    <a:pt x="109" y="0"/>
                    <a:pt x="109" y="0"/>
                    <a:pt x="109" y="0"/>
                  </a:cubicBezTo>
                  <a:cubicBezTo>
                    <a:pt x="108" y="0"/>
                    <a:pt x="107" y="1"/>
                    <a:pt x="107" y="2"/>
                  </a:cubicBezTo>
                  <a:cubicBezTo>
                    <a:pt x="107" y="3"/>
                    <a:pt x="108" y="4"/>
                    <a:pt x="109" y="4"/>
                  </a:cubicBezTo>
                  <a:cubicBezTo>
                    <a:pt x="122" y="4"/>
                    <a:pt x="122" y="4"/>
                    <a:pt x="122" y="4"/>
                  </a:cubicBezTo>
                  <a:cubicBezTo>
                    <a:pt x="123" y="4"/>
                    <a:pt x="124" y="3"/>
                    <a:pt x="124" y="2"/>
                  </a:cubicBezTo>
                  <a:cubicBezTo>
                    <a:pt x="124" y="1"/>
                    <a:pt x="123" y="0"/>
                    <a:pt x="122" y="0"/>
                  </a:cubicBezTo>
                  <a:moveTo>
                    <a:pt x="149" y="0"/>
                  </a:moveTo>
                  <a:cubicBezTo>
                    <a:pt x="136" y="0"/>
                    <a:pt x="136" y="0"/>
                    <a:pt x="136" y="0"/>
                  </a:cubicBezTo>
                  <a:cubicBezTo>
                    <a:pt x="135" y="0"/>
                    <a:pt x="134" y="1"/>
                    <a:pt x="134" y="2"/>
                  </a:cubicBezTo>
                  <a:cubicBezTo>
                    <a:pt x="134" y="3"/>
                    <a:pt x="135" y="4"/>
                    <a:pt x="136" y="4"/>
                  </a:cubicBezTo>
                  <a:cubicBezTo>
                    <a:pt x="149" y="4"/>
                    <a:pt x="149" y="4"/>
                    <a:pt x="149" y="4"/>
                  </a:cubicBezTo>
                  <a:cubicBezTo>
                    <a:pt x="150" y="4"/>
                    <a:pt x="151" y="3"/>
                    <a:pt x="151" y="2"/>
                  </a:cubicBezTo>
                  <a:cubicBezTo>
                    <a:pt x="151" y="1"/>
                    <a:pt x="150" y="0"/>
                    <a:pt x="149" y="0"/>
                  </a:cubicBezTo>
                  <a:moveTo>
                    <a:pt x="176" y="0"/>
                  </a:moveTo>
                  <a:cubicBezTo>
                    <a:pt x="162" y="0"/>
                    <a:pt x="162" y="0"/>
                    <a:pt x="162" y="0"/>
                  </a:cubicBezTo>
                  <a:cubicBezTo>
                    <a:pt x="161" y="0"/>
                    <a:pt x="160" y="1"/>
                    <a:pt x="160" y="2"/>
                  </a:cubicBezTo>
                  <a:cubicBezTo>
                    <a:pt x="160" y="3"/>
                    <a:pt x="161" y="4"/>
                    <a:pt x="162" y="4"/>
                  </a:cubicBezTo>
                  <a:cubicBezTo>
                    <a:pt x="176" y="4"/>
                    <a:pt x="176" y="4"/>
                    <a:pt x="176" y="4"/>
                  </a:cubicBezTo>
                  <a:cubicBezTo>
                    <a:pt x="177" y="4"/>
                    <a:pt x="178" y="3"/>
                    <a:pt x="178" y="2"/>
                  </a:cubicBezTo>
                  <a:cubicBezTo>
                    <a:pt x="178" y="1"/>
                    <a:pt x="177" y="0"/>
                    <a:pt x="176" y="0"/>
                  </a:cubicBezTo>
                  <a:moveTo>
                    <a:pt x="203" y="0"/>
                  </a:moveTo>
                  <a:cubicBezTo>
                    <a:pt x="189" y="0"/>
                    <a:pt x="189" y="0"/>
                    <a:pt x="189" y="0"/>
                  </a:cubicBezTo>
                  <a:cubicBezTo>
                    <a:pt x="188" y="0"/>
                    <a:pt x="187" y="1"/>
                    <a:pt x="187" y="2"/>
                  </a:cubicBezTo>
                  <a:cubicBezTo>
                    <a:pt x="187" y="3"/>
                    <a:pt x="188" y="4"/>
                    <a:pt x="189" y="4"/>
                  </a:cubicBezTo>
                  <a:cubicBezTo>
                    <a:pt x="203" y="4"/>
                    <a:pt x="203" y="4"/>
                    <a:pt x="203" y="4"/>
                  </a:cubicBezTo>
                  <a:cubicBezTo>
                    <a:pt x="204" y="4"/>
                    <a:pt x="205" y="3"/>
                    <a:pt x="205" y="2"/>
                  </a:cubicBezTo>
                  <a:cubicBezTo>
                    <a:pt x="205" y="1"/>
                    <a:pt x="204" y="0"/>
                    <a:pt x="203" y="0"/>
                  </a:cubicBezTo>
                  <a:moveTo>
                    <a:pt x="229" y="0"/>
                  </a:moveTo>
                  <a:cubicBezTo>
                    <a:pt x="216" y="0"/>
                    <a:pt x="216" y="0"/>
                    <a:pt x="216" y="0"/>
                  </a:cubicBezTo>
                  <a:cubicBezTo>
                    <a:pt x="215" y="0"/>
                    <a:pt x="214" y="1"/>
                    <a:pt x="214" y="2"/>
                  </a:cubicBezTo>
                  <a:cubicBezTo>
                    <a:pt x="214" y="3"/>
                    <a:pt x="215" y="4"/>
                    <a:pt x="216" y="4"/>
                  </a:cubicBezTo>
                  <a:cubicBezTo>
                    <a:pt x="229" y="4"/>
                    <a:pt x="229" y="4"/>
                    <a:pt x="229" y="4"/>
                  </a:cubicBezTo>
                  <a:cubicBezTo>
                    <a:pt x="230" y="4"/>
                    <a:pt x="231" y="3"/>
                    <a:pt x="231" y="2"/>
                  </a:cubicBezTo>
                  <a:cubicBezTo>
                    <a:pt x="231" y="1"/>
                    <a:pt x="230" y="0"/>
                    <a:pt x="229" y="0"/>
                  </a:cubicBezTo>
                  <a:moveTo>
                    <a:pt x="256" y="0"/>
                  </a:moveTo>
                  <a:cubicBezTo>
                    <a:pt x="243" y="0"/>
                    <a:pt x="243" y="0"/>
                    <a:pt x="243" y="0"/>
                  </a:cubicBezTo>
                  <a:cubicBezTo>
                    <a:pt x="242" y="0"/>
                    <a:pt x="241" y="1"/>
                    <a:pt x="241" y="2"/>
                  </a:cubicBezTo>
                  <a:cubicBezTo>
                    <a:pt x="241" y="3"/>
                    <a:pt x="242" y="4"/>
                    <a:pt x="243" y="4"/>
                  </a:cubicBezTo>
                  <a:cubicBezTo>
                    <a:pt x="256" y="4"/>
                    <a:pt x="256" y="4"/>
                    <a:pt x="256" y="4"/>
                  </a:cubicBezTo>
                  <a:cubicBezTo>
                    <a:pt x="257" y="4"/>
                    <a:pt x="258" y="3"/>
                    <a:pt x="258" y="2"/>
                  </a:cubicBezTo>
                  <a:cubicBezTo>
                    <a:pt x="258" y="1"/>
                    <a:pt x="257" y="0"/>
                    <a:pt x="256" y="0"/>
                  </a:cubicBezTo>
                </a:path>
              </a:pathLst>
            </a:custGeom>
            <a:solidFill>
              <a:schemeClr val="bg2"/>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35" name="Freeform 16"/>
            <p:cNvSpPr>
              <a:spLocks/>
            </p:cNvSpPr>
            <p:nvPr/>
          </p:nvSpPr>
          <p:spPr bwMode="auto">
            <a:xfrm>
              <a:off x="4301009" y="3700609"/>
              <a:ext cx="48593" cy="46569"/>
            </a:xfrm>
            <a:custGeom>
              <a:avLst/>
              <a:gdLst>
                <a:gd name="T0" fmla="*/ 8 w 10"/>
                <a:gd name="T1" fmla="*/ 0 h 10"/>
                <a:gd name="T2" fmla="*/ 6 w 10"/>
                <a:gd name="T3" fmla="*/ 2 h 10"/>
                <a:gd name="T4" fmla="*/ 6 w 10"/>
                <a:gd name="T5" fmla="*/ 6 h 10"/>
                <a:gd name="T6" fmla="*/ 2 w 10"/>
                <a:gd name="T7" fmla="*/ 6 h 10"/>
                <a:gd name="T8" fmla="*/ 0 w 10"/>
                <a:gd name="T9" fmla="*/ 8 h 10"/>
                <a:gd name="T10" fmla="*/ 2 w 10"/>
                <a:gd name="T11" fmla="*/ 10 h 10"/>
                <a:gd name="T12" fmla="*/ 8 w 10"/>
                <a:gd name="T13" fmla="*/ 10 h 10"/>
                <a:gd name="T14" fmla="*/ 10 w 10"/>
                <a:gd name="T15" fmla="*/ 10 h 10"/>
                <a:gd name="T16" fmla="*/ 10 w 10"/>
                <a:gd name="T17" fmla="*/ 8 h 10"/>
                <a:gd name="T18" fmla="*/ 10 w 10"/>
                <a:gd name="T19" fmla="*/ 2 h 10"/>
                <a:gd name="T20" fmla="*/ 8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8" y="0"/>
                  </a:moveTo>
                  <a:cubicBezTo>
                    <a:pt x="7" y="0"/>
                    <a:pt x="6" y="1"/>
                    <a:pt x="6" y="2"/>
                  </a:cubicBezTo>
                  <a:cubicBezTo>
                    <a:pt x="6" y="6"/>
                    <a:pt x="6" y="6"/>
                    <a:pt x="6" y="6"/>
                  </a:cubicBezTo>
                  <a:cubicBezTo>
                    <a:pt x="2" y="6"/>
                    <a:pt x="2" y="6"/>
                    <a:pt x="2" y="6"/>
                  </a:cubicBezTo>
                  <a:cubicBezTo>
                    <a:pt x="0" y="6"/>
                    <a:pt x="0" y="7"/>
                    <a:pt x="0" y="8"/>
                  </a:cubicBezTo>
                  <a:cubicBezTo>
                    <a:pt x="0" y="9"/>
                    <a:pt x="0" y="10"/>
                    <a:pt x="2" y="10"/>
                  </a:cubicBezTo>
                  <a:cubicBezTo>
                    <a:pt x="8" y="10"/>
                    <a:pt x="8" y="10"/>
                    <a:pt x="8" y="10"/>
                  </a:cubicBezTo>
                  <a:cubicBezTo>
                    <a:pt x="9" y="10"/>
                    <a:pt x="9" y="10"/>
                    <a:pt x="10" y="10"/>
                  </a:cubicBezTo>
                  <a:cubicBezTo>
                    <a:pt x="10" y="9"/>
                    <a:pt x="10" y="9"/>
                    <a:pt x="10" y="8"/>
                  </a:cubicBezTo>
                  <a:cubicBezTo>
                    <a:pt x="10" y="2"/>
                    <a:pt x="10" y="2"/>
                    <a:pt x="10" y="2"/>
                  </a:cubicBezTo>
                  <a:cubicBezTo>
                    <a:pt x="10" y="1"/>
                    <a:pt x="9" y="0"/>
                    <a:pt x="8" y="0"/>
                  </a:cubicBezTo>
                </a:path>
              </a:pathLst>
            </a:custGeom>
            <a:solidFill>
              <a:srgbClr val="DEF1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6" name="Freeform 17"/>
            <p:cNvSpPr>
              <a:spLocks noEditPoints="1"/>
            </p:cNvSpPr>
            <p:nvPr/>
          </p:nvSpPr>
          <p:spPr bwMode="auto">
            <a:xfrm>
              <a:off x="4329355" y="2011987"/>
              <a:ext cx="20247" cy="1640029"/>
            </a:xfrm>
            <a:custGeom>
              <a:avLst/>
              <a:gdLst>
                <a:gd name="T0" fmla="*/ 0 w 4"/>
                <a:gd name="T1" fmla="*/ 326 h 341"/>
                <a:gd name="T2" fmla="*/ 2 w 4"/>
                <a:gd name="T3" fmla="*/ 341 h 341"/>
                <a:gd name="T4" fmla="*/ 4 w 4"/>
                <a:gd name="T5" fmla="*/ 326 h 341"/>
                <a:gd name="T6" fmla="*/ 2 w 4"/>
                <a:gd name="T7" fmla="*/ 297 h 341"/>
                <a:gd name="T8" fmla="*/ 0 w 4"/>
                <a:gd name="T9" fmla="*/ 312 h 341"/>
                <a:gd name="T10" fmla="*/ 4 w 4"/>
                <a:gd name="T11" fmla="*/ 312 h 341"/>
                <a:gd name="T12" fmla="*/ 2 w 4"/>
                <a:gd name="T13" fmla="*/ 297 h 341"/>
                <a:gd name="T14" fmla="*/ 0 w 4"/>
                <a:gd name="T15" fmla="*/ 272 h 341"/>
                <a:gd name="T16" fmla="*/ 2 w 4"/>
                <a:gd name="T17" fmla="*/ 287 h 341"/>
                <a:gd name="T18" fmla="*/ 4 w 4"/>
                <a:gd name="T19" fmla="*/ 272 h 341"/>
                <a:gd name="T20" fmla="*/ 2 w 4"/>
                <a:gd name="T21" fmla="*/ 243 h 341"/>
                <a:gd name="T22" fmla="*/ 0 w 4"/>
                <a:gd name="T23" fmla="*/ 258 h 341"/>
                <a:gd name="T24" fmla="*/ 4 w 4"/>
                <a:gd name="T25" fmla="*/ 258 h 341"/>
                <a:gd name="T26" fmla="*/ 2 w 4"/>
                <a:gd name="T27" fmla="*/ 243 h 341"/>
                <a:gd name="T28" fmla="*/ 0 w 4"/>
                <a:gd name="T29" fmla="*/ 218 h 341"/>
                <a:gd name="T30" fmla="*/ 2 w 4"/>
                <a:gd name="T31" fmla="*/ 233 h 341"/>
                <a:gd name="T32" fmla="*/ 4 w 4"/>
                <a:gd name="T33" fmla="*/ 218 h 341"/>
                <a:gd name="T34" fmla="*/ 2 w 4"/>
                <a:gd name="T35" fmla="*/ 189 h 341"/>
                <a:gd name="T36" fmla="*/ 0 w 4"/>
                <a:gd name="T37" fmla="*/ 204 h 341"/>
                <a:gd name="T38" fmla="*/ 4 w 4"/>
                <a:gd name="T39" fmla="*/ 204 h 341"/>
                <a:gd name="T40" fmla="*/ 2 w 4"/>
                <a:gd name="T41" fmla="*/ 189 h 341"/>
                <a:gd name="T42" fmla="*/ 0 w 4"/>
                <a:gd name="T43" fmla="*/ 164 h 341"/>
                <a:gd name="T44" fmla="*/ 2 w 4"/>
                <a:gd name="T45" fmla="*/ 179 h 341"/>
                <a:gd name="T46" fmla="*/ 4 w 4"/>
                <a:gd name="T47" fmla="*/ 164 h 341"/>
                <a:gd name="T48" fmla="*/ 2 w 4"/>
                <a:gd name="T49" fmla="*/ 135 h 341"/>
                <a:gd name="T50" fmla="*/ 0 w 4"/>
                <a:gd name="T51" fmla="*/ 150 h 341"/>
                <a:gd name="T52" fmla="*/ 4 w 4"/>
                <a:gd name="T53" fmla="*/ 150 h 341"/>
                <a:gd name="T54" fmla="*/ 2 w 4"/>
                <a:gd name="T55" fmla="*/ 135 h 341"/>
                <a:gd name="T56" fmla="*/ 0 w 4"/>
                <a:gd name="T57" fmla="*/ 110 h 341"/>
                <a:gd name="T58" fmla="*/ 2 w 4"/>
                <a:gd name="T59" fmla="*/ 125 h 341"/>
                <a:gd name="T60" fmla="*/ 4 w 4"/>
                <a:gd name="T61" fmla="*/ 110 h 341"/>
                <a:gd name="T62" fmla="*/ 2 w 4"/>
                <a:gd name="T63" fmla="*/ 81 h 341"/>
                <a:gd name="T64" fmla="*/ 0 w 4"/>
                <a:gd name="T65" fmla="*/ 96 h 341"/>
                <a:gd name="T66" fmla="*/ 4 w 4"/>
                <a:gd name="T67" fmla="*/ 96 h 341"/>
                <a:gd name="T68" fmla="*/ 2 w 4"/>
                <a:gd name="T69" fmla="*/ 81 h 341"/>
                <a:gd name="T70" fmla="*/ 0 w 4"/>
                <a:gd name="T71" fmla="*/ 56 h 341"/>
                <a:gd name="T72" fmla="*/ 2 w 4"/>
                <a:gd name="T73" fmla="*/ 71 h 341"/>
                <a:gd name="T74" fmla="*/ 4 w 4"/>
                <a:gd name="T75" fmla="*/ 56 h 341"/>
                <a:gd name="T76" fmla="*/ 2 w 4"/>
                <a:gd name="T77" fmla="*/ 27 h 341"/>
                <a:gd name="T78" fmla="*/ 0 w 4"/>
                <a:gd name="T79" fmla="*/ 42 h 341"/>
                <a:gd name="T80" fmla="*/ 4 w 4"/>
                <a:gd name="T81" fmla="*/ 42 h 341"/>
                <a:gd name="T82" fmla="*/ 2 w 4"/>
                <a:gd name="T83" fmla="*/ 27 h 341"/>
                <a:gd name="T84" fmla="*/ 0 w 4"/>
                <a:gd name="T85" fmla="*/ 2 h 341"/>
                <a:gd name="T86" fmla="*/ 2 w 4"/>
                <a:gd name="T87" fmla="*/ 17 h 341"/>
                <a:gd name="T88" fmla="*/ 4 w 4"/>
                <a:gd name="T89" fmla="*/ 2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 h="341">
                  <a:moveTo>
                    <a:pt x="2" y="324"/>
                  </a:moveTo>
                  <a:cubicBezTo>
                    <a:pt x="1" y="324"/>
                    <a:pt x="0" y="325"/>
                    <a:pt x="0" y="326"/>
                  </a:cubicBezTo>
                  <a:cubicBezTo>
                    <a:pt x="0" y="339"/>
                    <a:pt x="0" y="339"/>
                    <a:pt x="0" y="339"/>
                  </a:cubicBezTo>
                  <a:cubicBezTo>
                    <a:pt x="0" y="340"/>
                    <a:pt x="1" y="341"/>
                    <a:pt x="2" y="341"/>
                  </a:cubicBezTo>
                  <a:cubicBezTo>
                    <a:pt x="3" y="341"/>
                    <a:pt x="4" y="340"/>
                    <a:pt x="4" y="339"/>
                  </a:cubicBezTo>
                  <a:cubicBezTo>
                    <a:pt x="4" y="326"/>
                    <a:pt x="4" y="326"/>
                    <a:pt x="4" y="326"/>
                  </a:cubicBezTo>
                  <a:cubicBezTo>
                    <a:pt x="4" y="325"/>
                    <a:pt x="3" y="324"/>
                    <a:pt x="2" y="324"/>
                  </a:cubicBezTo>
                  <a:moveTo>
                    <a:pt x="2" y="297"/>
                  </a:moveTo>
                  <a:cubicBezTo>
                    <a:pt x="1" y="297"/>
                    <a:pt x="0" y="298"/>
                    <a:pt x="0" y="299"/>
                  </a:cubicBezTo>
                  <a:cubicBezTo>
                    <a:pt x="0" y="312"/>
                    <a:pt x="0" y="312"/>
                    <a:pt x="0" y="312"/>
                  </a:cubicBezTo>
                  <a:cubicBezTo>
                    <a:pt x="0" y="313"/>
                    <a:pt x="1" y="314"/>
                    <a:pt x="2" y="314"/>
                  </a:cubicBezTo>
                  <a:cubicBezTo>
                    <a:pt x="3" y="314"/>
                    <a:pt x="4" y="313"/>
                    <a:pt x="4" y="312"/>
                  </a:cubicBezTo>
                  <a:cubicBezTo>
                    <a:pt x="4" y="299"/>
                    <a:pt x="4" y="299"/>
                    <a:pt x="4" y="299"/>
                  </a:cubicBezTo>
                  <a:cubicBezTo>
                    <a:pt x="4" y="298"/>
                    <a:pt x="3" y="297"/>
                    <a:pt x="2" y="297"/>
                  </a:cubicBezTo>
                  <a:moveTo>
                    <a:pt x="2" y="270"/>
                  </a:moveTo>
                  <a:cubicBezTo>
                    <a:pt x="1" y="270"/>
                    <a:pt x="0" y="271"/>
                    <a:pt x="0" y="272"/>
                  </a:cubicBezTo>
                  <a:cubicBezTo>
                    <a:pt x="0" y="285"/>
                    <a:pt x="0" y="285"/>
                    <a:pt x="0" y="285"/>
                  </a:cubicBezTo>
                  <a:cubicBezTo>
                    <a:pt x="0" y="286"/>
                    <a:pt x="1" y="287"/>
                    <a:pt x="2" y="287"/>
                  </a:cubicBezTo>
                  <a:cubicBezTo>
                    <a:pt x="3" y="287"/>
                    <a:pt x="4" y="286"/>
                    <a:pt x="4" y="285"/>
                  </a:cubicBezTo>
                  <a:cubicBezTo>
                    <a:pt x="4" y="272"/>
                    <a:pt x="4" y="272"/>
                    <a:pt x="4" y="272"/>
                  </a:cubicBezTo>
                  <a:cubicBezTo>
                    <a:pt x="4" y="271"/>
                    <a:pt x="3" y="270"/>
                    <a:pt x="2" y="270"/>
                  </a:cubicBezTo>
                  <a:moveTo>
                    <a:pt x="2" y="243"/>
                  </a:moveTo>
                  <a:cubicBezTo>
                    <a:pt x="1" y="243"/>
                    <a:pt x="0" y="244"/>
                    <a:pt x="0" y="245"/>
                  </a:cubicBezTo>
                  <a:cubicBezTo>
                    <a:pt x="0" y="258"/>
                    <a:pt x="0" y="258"/>
                    <a:pt x="0" y="258"/>
                  </a:cubicBezTo>
                  <a:cubicBezTo>
                    <a:pt x="0" y="259"/>
                    <a:pt x="1" y="260"/>
                    <a:pt x="2" y="260"/>
                  </a:cubicBezTo>
                  <a:cubicBezTo>
                    <a:pt x="3" y="260"/>
                    <a:pt x="4" y="259"/>
                    <a:pt x="4" y="258"/>
                  </a:cubicBezTo>
                  <a:cubicBezTo>
                    <a:pt x="4" y="245"/>
                    <a:pt x="4" y="245"/>
                    <a:pt x="4" y="245"/>
                  </a:cubicBezTo>
                  <a:cubicBezTo>
                    <a:pt x="4" y="244"/>
                    <a:pt x="3" y="243"/>
                    <a:pt x="2" y="243"/>
                  </a:cubicBezTo>
                  <a:moveTo>
                    <a:pt x="2" y="216"/>
                  </a:moveTo>
                  <a:cubicBezTo>
                    <a:pt x="1" y="216"/>
                    <a:pt x="0" y="217"/>
                    <a:pt x="0" y="218"/>
                  </a:cubicBezTo>
                  <a:cubicBezTo>
                    <a:pt x="0" y="231"/>
                    <a:pt x="0" y="231"/>
                    <a:pt x="0" y="231"/>
                  </a:cubicBezTo>
                  <a:cubicBezTo>
                    <a:pt x="0" y="232"/>
                    <a:pt x="1" y="233"/>
                    <a:pt x="2" y="233"/>
                  </a:cubicBezTo>
                  <a:cubicBezTo>
                    <a:pt x="3" y="233"/>
                    <a:pt x="4" y="232"/>
                    <a:pt x="4" y="231"/>
                  </a:cubicBezTo>
                  <a:cubicBezTo>
                    <a:pt x="4" y="218"/>
                    <a:pt x="4" y="218"/>
                    <a:pt x="4" y="218"/>
                  </a:cubicBezTo>
                  <a:cubicBezTo>
                    <a:pt x="4" y="217"/>
                    <a:pt x="3" y="216"/>
                    <a:pt x="2" y="216"/>
                  </a:cubicBezTo>
                  <a:moveTo>
                    <a:pt x="2" y="189"/>
                  </a:moveTo>
                  <a:cubicBezTo>
                    <a:pt x="1" y="189"/>
                    <a:pt x="0" y="190"/>
                    <a:pt x="0" y="191"/>
                  </a:cubicBezTo>
                  <a:cubicBezTo>
                    <a:pt x="0" y="204"/>
                    <a:pt x="0" y="204"/>
                    <a:pt x="0" y="204"/>
                  </a:cubicBezTo>
                  <a:cubicBezTo>
                    <a:pt x="0" y="205"/>
                    <a:pt x="1" y="206"/>
                    <a:pt x="2" y="206"/>
                  </a:cubicBezTo>
                  <a:cubicBezTo>
                    <a:pt x="3" y="206"/>
                    <a:pt x="4" y="205"/>
                    <a:pt x="4" y="204"/>
                  </a:cubicBezTo>
                  <a:cubicBezTo>
                    <a:pt x="4" y="191"/>
                    <a:pt x="4" y="191"/>
                    <a:pt x="4" y="191"/>
                  </a:cubicBezTo>
                  <a:cubicBezTo>
                    <a:pt x="4" y="190"/>
                    <a:pt x="3" y="189"/>
                    <a:pt x="2" y="189"/>
                  </a:cubicBezTo>
                  <a:moveTo>
                    <a:pt x="2" y="162"/>
                  </a:moveTo>
                  <a:cubicBezTo>
                    <a:pt x="1" y="162"/>
                    <a:pt x="0" y="163"/>
                    <a:pt x="0" y="164"/>
                  </a:cubicBezTo>
                  <a:cubicBezTo>
                    <a:pt x="0" y="177"/>
                    <a:pt x="0" y="177"/>
                    <a:pt x="0" y="177"/>
                  </a:cubicBezTo>
                  <a:cubicBezTo>
                    <a:pt x="0" y="178"/>
                    <a:pt x="1" y="179"/>
                    <a:pt x="2" y="179"/>
                  </a:cubicBezTo>
                  <a:cubicBezTo>
                    <a:pt x="3" y="179"/>
                    <a:pt x="4" y="178"/>
                    <a:pt x="4" y="177"/>
                  </a:cubicBezTo>
                  <a:cubicBezTo>
                    <a:pt x="4" y="164"/>
                    <a:pt x="4" y="164"/>
                    <a:pt x="4" y="164"/>
                  </a:cubicBezTo>
                  <a:cubicBezTo>
                    <a:pt x="4" y="163"/>
                    <a:pt x="3" y="162"/>
                    <a:pt x="2" y="162"/>
                  </a:cubicBezTo>
                  <a:moveTo>
                    <a:pt x="2" y="135"/>
                  </a:moveTo>
                  <a:cubicBezTo>
                    <a:pt x="1" y="135"/>
                    <a:pt x="0" y="136"/>
                    <a:pt x="0" y="137"/>
                  </a:cubicBezTo>
                  <a:cubicBezTo>
                    <a:pt x="0" y="150"/>
                    <a:pt x="0" y="150"/>
                    <a:pt x="0" y="150"/>
                  </a:cubicBezTo>
                  <a:cubicBezTo>
                    <a:pt x="0" y="151"/>
                    <a:pt x="1" y="152"/>
                    <a:pt x="2" y="152"/>
                  </a:cubicBezTo>
                  <a:cubicBezTo>
                    <a:pt x="3" y="152"/>
                    <a:pt x="4" y="151"/>
                    <a:pt x="4" y="150"/>
                  </a:cubicBezTo>
                  <a:cubicBezTo>
                    <a:pt x="4" y="137"/>
                    <a:pt x="4" y="137"/>
                    <a:pt x="4" y="137"/>
                  </a:cubicBezTo>
                  <a:cubicBezTo>
                    <a:pt x="4" y="136"/>
                    <a:pt x="3" y="135"/>
                    <a:pt x="2" y="135"/>
                  </a:cubicBezTo>
                  <a:moveTo>
                    <a:pt x="2" y="108"/>
                  </a:moveTo>
                  <a:cubicBezTo>
                    <a:pt x="1" y="108"/>
                    <a:pt x="0" y="109"/>
                    <a:pt x="0" y="110"/>
                  </a:cubicBezTo>
                  <a:cubicBezTo>
                    <a:pt x="0" y="123"/>
                    <a:pt x="0" y="123"/>
                    <a:pt x="0" y="123"/>
                  </a:cubicBezTo>
                  <a:cubicBezTo>
                    <a:pt x="0" y="124"/>
                    <a:pt x="1" y="125"/>
                    <a:pt x="2" y="125"/>
                  </a:cubicBezTo>
                  <a:cubicBezTo>
                    <a:pt x="3" y="125"/>
                    <a:pt x="4" y="124"/>
                    <a:pt x="4" y="123"/>
                  </a:cubicBezTo>
                  <a:cubicBezTo>
                    <a:pt x="4" y="110"/>
                    <a:pt x="4" y="110"/>
                    <a:pt x="4" y="110"/>
                  </a:cubicBezTo>
                  <a:cubicBezTo>
                    <a:pt x="4" y="109"/>
                    <a:pt x="3" y="108"/>
                    <a:pt x="2" y="108"/>
                  </a:cubicBezTo>
                  <a:moveTo>
                    <a:pt x="2" y="81"/>
                  </a:moveTo>
                  <a:cubicBezTo>
                    <a:pt x="1" y="81"/>
                    <a:pt x="0" y="82"/>
                    <a:pt x="0" y="83"/>
                  </a:cubicBezTo>
                  <a:cubicBezTo>
                    <a:pt x="0" y="96"/>
                    <a:pt x="0" y="96"/>
                    <a:pt x="0" y="96"/>
                  </a:cubicBezTo>
                  <a:cubicBezTo>
                    <a:pt x="0" y="97"/>
                    <a:pt x="1" y="98"/>
                    <a:pt x="2" y="98"/>
                  </a:cubicBezTo>
                  <a:cubicBezTo>
                    <a:pt x="3" y="98"/>
                    <a:pt x="4" y="97"/>
                    <a:pt x="4" y="96"/>
                  </a:cubicBezTo>
                  <a:cubicBezTo>
                    <a:pt x="4" y="83"/>
                    <a:pt x="4" y="83"/>
                    <a:pt x="4" y="83"/>
                  </a:cubicBezTo>
                  <a:cubicBezTo>
                    <a:pt x="4" y="82"/>
                    <a:pt x="3" y="81"/>
                    <a:pt x="2" y="81"/>
                  </a:cubicBezTo>
                  <a:moveTo>
                    <a:pt x="2" y="54"/>
                  </a:moveTo>
                  <a:cubicBezTo>
                    <a:pt x="1" y="54"/>
                    <a:pt x="0" y="55"/>
                    <a:pt x="0" y="56"/>
                  </a:cubicBezTo>
                  <a:cubicBezTo>
                    <a:pt x="0" y="69"/>
                    <a:pt x="0" y="69"/>
                    <a:pt x="0" y="69"/>
                  </a:cubicBezTo>
                  <a:cubicBezTo>
                    <a:pt x="0" y="70"/>
                    <a:pt x="1" y="71"/>
                    <a:pt x="2" y="71"/>
                  </a:cubicBezTo>
                  <a:cubicBezTo>
                    <a:pt x="3" y="71"/>
                    <a:pt x="4" y="70"/>
                    <a:pt x="4" y="69"/>
                  </a:cubicBezTo>
                  <a:cubicBezTo>
                    <a:pt x="4" y="56"/>
                    <a:pt x="4" y="56"/>
                    <a:pt x="4" y="56"/>
                  </a:cubicBezTo>
                  <a:cubicBezTo>
                    <a:pt x="4" y="55"/>
                    <a:pt x="3" y="54"/>
                    <a:pt x="2" y="54"/>
                  </a:cubicBezTo>
                  <a:moveTo>
                    <a:pt x="2" y="27"/>
                  </a:moveTo>
                  <a:cubicBezTo>
                    <a:pt x="1" y="27"/>
                    <a:pt x="0" y="28"/>
                    <a:pt x="0" y="29"/>
                  </a:cubicBezTo>
                  <a:cubicBezTo>
                    <a:pt x="0" y="42"/>
                    <a:pt x="0" y="42"/>
                    <a:pt x="0" y="42"/>
                  </a:cubicBezTo>
                  <a:cubicBezTo>
                    <a:pt x="0" y="43"/>
                    <a:pt x="1" y="44"/>
                    <a:pt x="2" y="44"/>
                  </a:cubicBezTo>
                  <a:cubicBezTo>
                    <a:pt x="3" y="44"/>
                    <a:pt x="4" y="43"/>
                    <a:pt x="4" y="42"/>
                  </a:cubicBezTo>
                  <a:cubicBezTo>
                    <a:pt x="4" y="29"/>
                    <a:pt x="4" y="29"/>
                    <a:pt x="4" y="29"/>
                  </a:cubicBezTo>
                  <a:cubicBezTo>
                    <a:pt x="4" y="28"/>
                    <a:pt x="3" y="27"/>
                    <a:pt x="2" y="27"/>
                  </a:cubicBezTo>
                  <a:moveTo>
                    <a:pt x="2" y="0"/>
                  </a:moveTo>
                  <a:cubicBezTo>
                    <a:pt x="1" y="0"/>
                    <a:pt x="0" y="1"/>
                    <a:pt x="0" y="2"/>
                  </a:cubicBezTo>
                  <a:cubicBezTo>
                    <a:pt x="0" y="15"/>
                    <a:pt x="0" y="15"/>
                    <a:pt x="0" y="15"/>
                  </a:cubicBezTo>
                  <a:cubicBezTo>
                    <a:pt x="0" y="16"/>
                    <a:pt x="1" y="17"/>
                    <a:pt x="2" y="17"/>
                  </a:cubicBezTo>
                  <a:cubicBezTo>
                    <a:pt x="3" y="17"/>
                    <a:pt x="4" y="16"/>
                    <a:pt x="4" y="15"/>
                  </a:cubicBezTo>
                  <a:cubicBezTo>
                    <a:pt x="4" y="2"/>
                    <a:pt x="4" y="2"/>
                    <a:pt x="4" y="2"/>
                  </a:cubicBezTo>
                  <a:cubicBezTo>
                    <a:pt x="4" y="1"/>
                    <a:pt x="3" y="0"/>
                    <a:pt x="2" y="0"/>
                  </a:cubicBezTo>
                </a:path>
              </a:pathLst>
            </a:custGeom>
            <a:solidFill>
              <a:schemeClr val="bg2"/>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37" name="Freeform 18"/>
            <p:cNvSpPr>
              <a:spLocks/>
            </p:cNvSpPr>
            <p:nvPr/>
          </p:nvSpPr>
          <p:spPr bwMode="auto">
            <a:xfrm>
              <a:off x="4329355" y="1914800"/>
              <a:ext cx="20247" cy="10124"/>
            </a:xfrm>
            <a:custGeom>
              <a:avLst/>
              <a:gdLst>
                <a:gd name="T0" fmla="*/ 2 w 4"/>
                <a:gd name="T1" fmla="*/ 0 h 2"/>
                <a:gd name="T2" fmla="*/ 0 w 4"/>
                <a:gd name="T3" fmla="*/ 2 h 2"/>
                <a:gd name="T4" fmla="*/ 0 w 4"/>
                <a:gd name="T5" fmla="*/ 2 h 2"/>
                <a:gd name="T6" fmla="*/ 4 w 4"/>
                <a:gd name="T7" fmla="*/ 1 h 2"/>
                <a:gd name="T8" fmla="*/ 2 w 4"/>
                <a:gd name="T9" fmla="*/ 0 h 2"/>
              </a:gdLst>
              <a:ahLst/>
              <a:cxnLst>
                <a:cxn ang="0">
                  <a:pos x="T0" y="T1"/>
                </a:cxn>
                <a:cxn ang="0">
                  <a:pos x="T2" y="T3"/>
                </a:cxn>
                <a:cxn ang="0">
                  <a:pos x="T4" y="T5"/>
                </a:cxn>
                <a:cxn ang="0">
                  <a:pos x="T6" y="T7"/>
                </a:cxn>
                <a:cxn ang="0">
                  <a:pos x="T8" y="T9"/>
                </a:cxn>
              </a:cxnLst>
              <a:rect l="0" t="0" r="r" b="b"/>
              <a:pathLst>
                <a:path w="4" h="2">
                  <a:moveTo>
                    <a:pt x="2" y="0"/>
                  </a:moveTo>
                  <a:cubicBezTo>
                    <a:pt x="1" y="0"/>
                    <a:pt x="0" y="1"/>
                    <a:pt x="0" y="2"/>
                  </a:cubicBezTo>
                  <a:cubicBezTo>
                    <a:pt x="0" y="2"/>
                    <a:pt x="0" y="2"/>
                    <a:pt x="0" y="2"/>
                  </a:cubicBezTo>
                  <a:cubicBezTo>
                    <a:pt x="4" y="1"/>
                    <a:pt x="4" y="1"/>
                    <a:pt x="4" y="1"/>
                  </a:cubicBezTo>
                  <a:cubicBezTo>
                    <a:pt x="4" y="0"/>
                    <a:pt x="3" y="0"/>
                    <a:pt x="2" y="0"/>
                  </a:cubicBezTo>
                </a:path>
              </a:pathLst>
            </a:custGeom>
            <a:solidFill>
              <a:schemeClr val="bg2"/>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38" name="Freeform 19"/>
            <p:cNvSpPr>
              <a:spLocks/>
            </p:cNvSpPr>
            <p:nvPr/>
          </p:nvSpPr>
          <p:spPr bwMode="auto">
            <a:xfrm>
              <a:off x="4329355" y="1920875"/>
              <a:ext cx="20247" cy="42520"/>
            </a:xfrm>
            <a:custGeom>
              <a:avLst/>
              <a:gdLst>
                <a:gd name="T0" fmla="*/ 4 w 4"/>
                <a:gd name="T1" fmla="*/ 0 h 9"/>
                <a:gd name="T2" fmla="*/ 0 w 4"/>
                <a:gd name="T3" fmla="*/ 1 h 9"/>
                <a:gd name="T4" fmla="*/ 0 w 4"/>
                <a:gd name="T5" fmla="*/ 7 h 9"/>
                <a:gd name="T6" fmla="*/ 2 w 4"/>
                <a:gd name="T7" fmla="*/ 9 h 9"/>
                <a:gd name="T8" fmla="*/ 4 w 4"/>
                <a:gd name="T9" fmla="*/ 7 h 9"/>
                <a:gd name="T10" fmla="*/ 4 w 4"/>
                <a:gd name="T11" fmla="*/ 1 h 9"/>
                <a:gd name="T12" fmla="*/ 4 w 4"/>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4" h="9">
                  <a:moveTo>
                    <a:pt x="4" y="0"/>
                  </a:moveTo>
                  <a:cubicBezTo>
                    <a:pt x="0" y="1"/>
                    <a:pt x="0" y="1"/>
                    <a:pt x="0" y="1"/>
                  </a:cubicBezTo>
                  <a:cubicBezTo>
                    <a:pt x="0" y="7"/>
                    <a:pt x="0" y="7"/>
                    <a:pt x="0" y="7"/>
                  </a:cubicBezTo>
                  <a:cubicBezTo>
                    <a:pt x="0" y="8"/>
                    <a:pt x="1" y="9"/>
                    <a:pt x="2" y="9"/>
                  </a:cubicBezTo>
                  <a:cubicBezTo>
                    <a:pt x="3" y="9"/>
                    <a:pt x="4" y="8"/>
                    <a:pt x="4" y="7"/>
                  </a:cubicBezTo>
                  <a:cubicBezTo>
                    <a:pt x="4" y="1"/>
                    <a:pt x="4" y="1"/>
                    <a:pt x="4" y="1"/>
                  </a:cubicBezTo>
                  <a:cubicBezTo>
                    <a:pt x="4" y="0"/>
                    <a:pt x="4" y="0"/>
                    <a:pt x="4" y="0"/>
                  </a:cubicBezTo>
                </a:path>
              </a:pathLst>
            </a:custGeom>
            <a:solidFill>
              <a:schemeClr val="bg2"/>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39" name="TextBox 38"/>
            <p:cNvSpPr txBox="1"/>
            <p:nvPr/>
          </p:nvSpPr>
          <p:spPr>
            <a:xfrm>
              <a:off x="2958055" y="2587154"/>
              <a:ext cx="1365788" cy="649912"/>
            </a:xfrm>
            <a:prstGeom prst="rect">
              <a:avLst/>
            </a:prstGeom>
            <a:noFill/>
          </p:spPr>
          <p:txBody>
            <a:bodyPr wrap="none" rtlCol="0">
              <a:spAutoFit/>
            </a:bodyPr>
            <a:lstStyle/>
            <a:p>
              <a:pPr algn="ctr"/>
              <a:r>
                <a:rPr lang="en-US" sz="1050" dirty="0">
                  <a:solidFill>
                    <a:schemeClr val="bg2"/>
                  </a:solidFill>
                </a:rPr>
                <a:t>Storage: 10 GB</a:t>
              </a:r>
            </a:p>
            <a:p>
              <a:pPr algn="ctr"/>
              <a:r>
                <a:rPr lang="en-US" sz="1050" dirty="0">
                  <a:solidFill>
                    <a:schemeClr val="bg2"/>
                  </a:solidFill>
                </a:rPr>
                <a:t>Bandwidth: 100 GB</a:t>
              </a:r>
            </a:p>
            <a:p>
              <a:pPr algn="ctr"/>
              <a:r>
                <a:rPr lang="en-US" sz="1050" dirty="0">
                  <a:solidFill>
                    <a:schemeClr val="bg2"/>
                  </a:solidFill>
                </a:rPr>
                <a:t>Email Addresses: Unlimited</a:t>
              </a:r>
            </a:p>
            <a:p>
              <a:pPr algn="ctr"/>
              <a:r>
                <a:rPr lang="en-US" sz="1050" dirty="0">
                  <a:solidFill>
                    <a:schemeClr val="bg2"/>
                  </a:solidFill>
                </a:rPr>
                <a:t>SQL: Available</a:t>
              </a:r>
            </a:p>
            <a:p>
              <a:pPr algn="ctr"/>
              <a:r>
                <a:rPr lang="en-US" sz="1050" dirty="0">
                  <a:solidFill>
                    <a:schemeClr val="bg2"/>
                  </a:solidFill>
                </a:rPr>
                <a:t>Subdomains: Unlimited</a:t>
              </a:r>
            </a:p>
          </p:txBody>
        </p:sp>
        <p:sp>
          <p:nvSpPr>
            <p:cNvPr id="40" name="Rounded Rectangle 39"/>
            <p:cNvSpPr/>
            <p:nvPr/>
          </p:nvSpPr>
          <p:spPr>
            <a:xfrm>
              <a:off x="3237453" y="3360217"/>
              <a:ext cx="884293" cy="281949"/>
            </a:xfrm>
            <a:prstGeom prst="round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b="1" dirty="0"/>
                <a:t>250 $</a:t>
              </a:r>
            </a:p>
          </p:txBody>
        </p:sp>
        <p:sp>
          <p:nvSpPr>
            <p:cNvPr id="41" name="TextBox 40"/>
            <p:cNvSpPr txBox="1"/>
            <p:nvPr/>
          </p:nvSpPr>
          <p:spPr>
            <a:xfrm>
              <a:off x="3199341" y="2227073"/>
              <a:ext cx="883215" cy="399946"/>
            </a:xfrm>
            <a:prstGeom prst="rect">
              <a:avLst/>
            </a:prstGeom>
            <a:noFill/>
          </p:spPr>
          <p:txBody>
            <a:bodyPr wrap="none" rtlCol="0">
              <a:spAutoFit/>
            </a:bodyPr>
            <a:lstStyle/>
            <a:p>
              <a:pPr algn="ctr"/>
              <a:r>
                <a:rPr lang="en-US" sz="3000" dirty="0">
                  <a:solidFill>
                    <a:schemeClr val="bg2"/>
                  </a:solidFill>
                  <a:latin typeface="+mj-lt"/>
                </a:rPr>
                <a:t>Popular</a:t>
              </a:r>
              <a:endParaRPr lang="en-US" sz="2700" dirty="0">
                <a:solidFill>
                  <a:schemeClr val="bg2"/>
                </a:solidFill>
                <a:latin typeface="+mj-lt"/>
              </a:endParaRPr>
            </a:p>
          </p:txBody>
        </p:sp>
      </p:grpSp>
      <p:grpSp>
        <p:nvGrpSpPr>
          <p:cNvPr id="42" name="Group 41"/>
          <p:cNvGrpSpPr/>
          <p:nvPr/>
        </p:nvGrpSpPr>
        <p:grpSpPr>
          <a:xfrm>
            <a:off x="6078479" y="2759487"/>
            <a:ext cx="1656755" cy="2290220"/>
            <a:chOff x="4680323" y="1572622"/>
            <a:chExt cx="1652177" cy="2283892"/>
          </a:xfrm>
        </p:grpSpPr>
        <p:sp>
          <p:nvSpPr>
            <p:cNvPr id="43" name="AutoShape 3"/>
            <p:cNvSpPr>
              <a:spLocks noChangeAspect="1" noChangeArrowheads="1" noTextEdit="1"/>
            </p:cNvSpPr>
            <p:nvPr/>
          </p:nvSpPr>
          <p:spPr bwMode="auto">
            <a:xfrm>
              <a:off x="4684372" y="1576671"/>
              <a:ext cx="1648128" cy="227984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4" name="Freeform 5"/>
            <p:cNvSpPr>
              <a:spLocks/>
            </p:cNvSpPr>
            <p:nvPr/>
          </p:nvSpPr>
          <p:spPr bwMode="auto">
            <a:xfrm>
              <a:off x="4680323" y="1880380"/>
              <a:ext cx="1648128" cy="1486150"/>
            </a:xfrm>
            <a:custGeom>
              <a:avLst/>
              <a:gdLst>
                <a:gd name="T0" fmla="*/ 814 w 814"/>
                <a:gd name="T1" fmla="*/ 0 h 734"/>
                <a:gd name="T2" fmla="*/ 0 w 814"/>
                <a:gd name="T3" fmla="*/ 0 h 734"/>
                <a:gd name="T4" fmla="*/ 0 w 814"/>
                <a:gd name="T5" fmla="*/ 734 h 734"/>
                <a:gd name="T6" fmla="*/ 407 w 814"/>
                <a:gd name="T7" fmla="*/ 632 h 734"/>
                <a:gd name="T8" fmla="*/ 814 w 814"/>
                <a:gd name="T9" fmla="*/ 734 h 734"/>
                <a:gd name="T10" fmla="*/ 814 w 814"/>
                <a:gd name="T11" fmla="*/ 0 h 734"/>
              </a:gdLst>
              <a:ahLst/>
              <a:cxnLst>
                <a:cxn ang="0">
                  <a:pos x="T0" y="T1"/>
                </a:cxn>
                <a:cxn ang="0">
                  <a:pos x="T2" y="T3"/>
                </a:cxn>
                <a:cxn ang="0">
                  <a:pos x="T4" y="T5"/>
                </a:cxn>
                <a:cxn ang="0">
                  <a:pos x="T6" y="T7"/>
                </a:cxn>
                <a:cxn ang="0">
                  <a:pos x="T8" y="T9"/>
                </a:cxn>
                <a:cxn ang="0">
                  <a:pos x="T10" y="T11"/>
                </a:cxn>
              </a:cxnLst>
              <a:rect l="0" t="0" r="r" b="b"/>
              <a:pathLst>
                <a:path w="814" h="734">
                  <a:moveTo>
                    <a:pt x="814" y="0"/>
                  </a:moveTo>
                  <a:lnTo>
                    <a:pt x="0" y="0"/>
                  </a:lnTo>
                  <a:lnTo>
                    <a:pt x="0" y="734"/>
                  </a:lnTo>
                  <a:lnTo>
                    <a:pt x="407" y="632"/>
                  </a:lnTo>
                  <a:lnTo>
                    <a:pt x="814" y="734"/>
                  </a:lnTo>
                  <a:lnTo>
                    <a:pt x="814" y="0"/>
                  </a:lnTo>
                  <a:close/>
                </a:path>
              </a:pathLst>
            </a:custGeom>
            <a:solidFill>
              <a:schemeClr val="accent3">
                <a:lumMod val="50000"/>
              </a:schemeClr>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45" name="Freeform 6"/>
            <p:cNvSpPr>
              <a:spLocks/>
            </p:cNvSpPr>
            <p:nvPr/>
          </p:nvSpPr>
          <p:spPr bwMode="auto">
            <a:xfrm>
              <a:off x="4680323" y="1880380"/>
              <a:ext cx="1648128" cy="1486150"/>
            </a:xfrm>
            <a:custGeom>
              <a:avLst/>
              <a:gdLst>
                <a:gd name="T0" fmla="*/ 814 w 814"/>
                <a:gd name="T1" fmla="*/ 0 h 734"/>
                <a:gd name="T2" fmla="*/ 0 w 814"/>
                <a:gd name="T3" fmla="*/ 0 h 734"/>
                <a:gd name="T4" fmla="*/ 0 w 814"/>
                <a:gd name="T5" fmla="*/ 734 h 734"/>
                <a:gd name="T6" fmla="*/ 407 w 814"/>
                <a:gd name="T7" fmla="*/ 632 h 734"/>
                <a:gd name="T8" fmla="*/ 814 w 814"/>
                <a:gd name="T9" fmla="*/ 734 h 734"/>
                <a:gd name="T10" fmla="*/ 814 w 814"/>
                <a:gd name="T11" fmla="*/ 0 h 734"/>
              </a:gdLst>
              <a:ahLst/>
              <a:cxnLst>
                <a:cxn ang="0">
                  <a:pos x="T0" y="T1"/>
                </a:cxn>
                <a:cxn ang="0">
                  <a:pos x="T2" y="T3"/>
                </a:cxn>
                <a:cxn ang="0">
                  <a:pos x="T4" y="T5"/>
                </a:cxn>
                <a:cxn ang="0">
                  <a:pos x="T6" y="T7"/>
                </a:cxn>
                <a:cxn ang="0">
                  <a:pos x="T8" y="T9"/>
                </a:cxn>
                <a:cxn ang="0">
                  <a:pos x="T10" y="T11"/>
                </a:cxn>
              </a:cxnLst>
              <a:rect l="0" t="0" r="r" b="b"/>
              <a:pathLst>
                <a:path w="814" h="734">
                  <a:moveTo>
                    <a:pt x="814" y="0"/>
                  </a:moveTo>
                  <a:lnTo>
                    <a:pt x="0" y="0"/>
                  </a:lnTo>
                  <a:lnTo>
                    <a:pt x="0" y="734"/>
                  </a:lnTo>
                  <a:lnTo>
                    <a:pt x="407" y="632"/>
                  </a:lnTo>
                  <a:lnTo>
                    <a:pt x="814" y="734"/>
                  </a:lnTo>
                  <a:lnTo>
                    <a:pt x="814"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6" name="Freeform 7"/>
            <p:cNvSpPr>
              <a:spLocks/>
            </p:cNvSpPr>
            <p:nvPr/>
          </p:nvSpPr>
          <p:spPr bwMode="auto">
            <a:xfrm>
              <a:off x="4858499" y="1572622"/>
              <a:ext cx="1291776" cy="2134062"/>
            </a:xfrm>
            <a:custGeom>
              <a:avLst/>
              <a:gdLst>
                <a:gd name="T0" fmla="*/ 228 w 268"/>
                <a:gd name="T1" fmla="*/ 444 h 444"/>
                <a:gd name="T2" fmla="*/ 40 w 268"/>
                <a:gd name="T3" fmla="*/ 444 h 444"/>
                <a:gd name="T4" fmla="*/ 0 w 268"/>
                <a:gd name="T5" fmla="*/ 404 h 444"/>
                <a:gd name="T6" fmla="*/ 0 w 268"/>
                <a:gd name="T7" fmla="*/ 40 h 444"/>
                <a:gd name="T8" fmla="*/ 40 w 268"/>
                <a:gd name="T9" fmla="*/ 0 h 444"/>
                <a:gd name="T10" fmla="*/ 228 w 268"/>
                <a:gd name="T11" fmla="*/ 0 h 444"/>
                <a:gd name="T12" fmla="*/ 268 w 268"/>
                <a:gd name="T13" fmla="*/ 40 h 444"/>
                <a:gd name="T14" fmla="*/ 268 w 268"/>
                <a:gd name="T15" fmla="*/ 404 h 444"/>
                <a:gd name="T16" fmla="*/ 228 w 268"/>
                <a:gd name="T17" fmla="*/ 444 h 4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8" h="444">
                  <a:moveTo>
                    <a:pt x="228" y="444"/>
                  </a:moveTo>
                  <a:cubicBezTo>
                    <a:pt x="40" y="444"/>
                    <a:pt x="40" y="444"/>
                    <a:pt x="40" y="444"/>
                  </a:cubicBezTo>
                  <a:cubicBezTo>
                    <a:pt x="18" y="444"/>
                    <a:pt x="0" y="426"/>
                    <a:pt x="0" y="404"/>
                  </a:cubicBezTo>
                  <a:cubicBezTo>
                    <a:pt x="0" y="40"/>
                    <a:pt x="0" y="40"/>
                    <a:pt x="0" y="40"/>
                  </a:cubicBezTo>
                  <a:cubicBezTo>
                    <a:pt x="0" y="18"/>
                    <a:pt x="18" y="0"/>
                    <a:pt x="40" y="0"/>
                  </a:cubicBezTo>
                  <a:cubicBezTo>
                    <a:pt x="228" y="0"/>
                    <a:pt x="228" y="0"/>
                    <a:pt x="228" y="0"/>
                  </a:cubicBezTo>
                  <a:cubicBezTo>
                    <a:pt x="250" y="0"/>
                    <a:pt x="268" y="18"/>
                    <a:pt x="268" y="40"/>
                  </a:cubicBezTo>
                  <a:cubicBezTo>
                    <a:pt x="268" y="404"/>
                    <a:pt x="268" y="404"/>
                    <a:pt x="268" y="404"/>
                  </a:cubicBezTo>
                  <a:cubicBezTo>
                    <a:pt x="268" y="426"/>
                    <a:pt x="250" y="444"/>
                    <a:pt x="228" y="444"/>
                  </a:cubicBezTo>
                  <a:close/>
                </a:path>
              </a:pathLst>
            </a:custGeom>
            <a:solidFill>
              <a:schemeClr val="tx2"/>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47" name="Freeform 8"/>
            <p:cNvSpPr>
              <a:spLocks/>
            </p:cNvSpPr>
            <p:nvPr/>
          </p:nvSpPr>
          <p:spPr bwMode="auto">
            <a:xfrm>
              <a:off x="4680323" y="1880380"/>
              <a:ext cx="1648128" cy="1976134"/>
            </a:xfrm>
            <a:custGeom>
              <a:avLst/>
              <a:gdLst>
                <a:gd name="T0" fmla="*/ 814 w 814"/>
                <a:gd name="T1" fmla="*/ 976 h 976"/>
                <a:gd name="T2" fmla="*/ 0 w 814"/>
                <a:gd name="T3" fmla="*/ 976 h 976"/>
                <a:gd name="T4" fmla="*/ 0 w 814"/>
                <a:gd name="T5" fmla="*/ 0 h 976"/>
                <a:gd name="T6" fmla="*/ 407 w 814"/>
                <a:gd name="T7" fmla="*/ 135 h 976"/>
                <a:gd name="T8" fmla="*/ 814 w 814"/>
                <a:gd name="T9" fmla="*/ 0 h 976"/>
                <a:gd name="T10" fmla="*/ 814 w 814"/>
                <a:gd name="T11" fmla="*/ 976 h 976"/>
              </a:gdLst>
              <a:ahLst/>
              <a:cxnLst>
                <a:cxn ang="0">
                  <a:pos x="T0" y="T1"/>
                </a:cxn>
                <a:cxn ang="0">
                  <a:pos x="T2" y="T3"/>
                </a:cxn>
                <a:cxn ang="0">
                  <a:pos x="T4" y="T5"/>
                </a:cxn>
                <a:cxn ang="0">
                  <a:pos x="T6" y="T7"/>
                </a:cxn>
                <a:cxn ang="0">
                  <a:pos x="T8" y="T9"/>
                </a:cxn>
                <a:cxn ang="0">
                  <a:pos x="T10" y="T11"/>
                </a:cxn>
              </a:cxnLst>
              <a:rect l="0" t="0" r="r" b="b"/>
              <a:pathLst>
                <a:path w="814" h="976">
                  <a:moveTo>
                    <a:pt x="814" y="976"/>
                  </a:moveTo>
                  <a:lnTo>
                    <a:pt x="0" y="976"/>
                  </a:lnTo>
                  <a:lnTo>
                    <a:pt x="0" y="0"/>
                  </a:lnTo>
                  <a:lnTo>
                    <a:pt x="407" y="135"/>
                  </a:lnTo>
                  <a:lnTo>
                    <a:pt x="814" y="0"/>
                  </a:lnTo>
                  <a:lnTo>
                    <a:pt x="814" y="976"/>
                  </a:lnTo>
                  <a:close/>
                </a:path>
              </a:pathLst>
            </a:custGeom>
            <a:solidFill>
              <a:schemeClr val="accent3"/>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48" name="Freeform 9"/>
            <p:cNvSpPr>
              <a:spLocks/>
            </p:cNvSpPr>
            <p:nvPr/>
          </p:nvSpPr>
          <p:spPr bwMode="auto">
            <a:xfrm>
              <a:off x="4680323" y="1880380"/>
              <a:ext cx="1648128" cy="1976134"/>
            </a:xfrm>
            <a:custGeom>
              <a:avLst/>
              <a:gdLst>
                <a:gd name="T0" fmla="*/ 814 w 814"/>
                <a:gd name="T1" fmla="*/ 976 h 976"/>
                <a:gd name="T2" fmla="*/ 0 w 814"/>
                <a:gd name="T3" fmla="*/ 976 h 976"/>
                <a:gd name="T4" fmla="*/ 0 w 814"/>
                <a:gd name="T5" fmla="*/ 0 h 976"/>
                <a:gd name="T6" fmla="*/ 407 w 814"/>
                <a:gd name="T7" fmla="*/ 135 h 976"/>
                <a:gd name="T8" fmla="*/ 814 w 814"/>
                <a:gd name="T9" fmla="*/ 0 h 976"/>
                <a:gd name="T10" fmla="*/ 814 w 814"/>
                <a:gd name="T11" fmla="*/ 976 h 976"/>
              </a:gdLst>
              <a:ahLst/>
              <a:cxnLst>
                <a:cxn ang="0">
                  <a:pos x="T0" y="T1"/>
                </a:cxn>
                <a:cxn ang="0">
                  <a:pos x="T2" y="T3"/>
                </a:cxn>
                <a:cxn ang="0">
                  <a:pos x="T4" y="T5"/>
                </a:cxn>
                <a:cxn ang="0">
                  <a:pos x="T6" y="T7"/>
                </a:cxn>
                <a:cxn ang="0">
                  <a:pos x="T8" y="T9"/>
                </a:cxn>
                <a:cxn ang="0">
                  <a:pos x="T10" y="T11"/>
                </a:cxn>
              </a:cxnLst>
              <a:rect l="0" t="0" r="r" b="b"/>
              <a:pathLst>
                <a:path w="814" h="976">
                  <a:moveTo>
                    <a:pt x="814" y="976"/>
                  </a:moveTo>
                  <a:lnTo>
                    <a:pt x="0" y="976"/>
                  </a:lnTo>
                  <a:lnTo>
                    <a:pt x="0" y="0"/>
                  </a:lnTo>
                  <a:lnTo>
                    <a:pt x="407" y="135"/>
                  </a:lnTo>
                  <a:lnTo>
                    <a:pt x="814" y="0"/>
                  </a:lnTo>
                  <a:lnTo>
                    <a:pt x="814" y="976"/>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9" name="Oval 10"/>
            <p:cNvSpPr>
              <a:spLocks noChangeArrowheads="1"/>
            </p:cNvSpPr>
            <p:nvPr/>
          </p:nvSpPr>
          <p:spPr bwMode="auto">
            <a:xfrm>
              <a:off x="5287741" y="1625265"/>
              <a:ext cx="433292" cy="433292"/>
            </a:xfrm>
            <a:prstGeom prst="ellipse">
              <a:avLst/>
            </a:prstGeom>
            <a:solidFill>
              <a:schemeClr val="accent3"/>
            </a:solidFill>
            <a:ln>
              <a:noFill/>
            </a:ln>
          </p:spPr>
          <p:txBody>
            <a:bodyPr vert="horz" wrap="square" lIns="68580" tIns="34290" rIns="68580" bIns="34290" numCol="1" anchor="ctr" anchorCtr="0" compatLnSpc="1">
              <a:prstTxWarp prst="textNoShape">
                <a:avLst/>
              </a:prstTxWarp>
            </a:bodyPr>
            <a:lstStyle/>
            <a:p>
              <a:pPr algn="ctr"/>
              <a:r>
                <a:rPr lang="en-US" sz="1350" dirty="0">
                  <a:solidFill>
                    <a:schemeClr val="bg2"/>
                  </a:solidFill>
                </a:rPr>
                <a:t>3</a:t>
              </a:r>
            </a:p>
          </p:txBody>
        </p:sp>
        <p:sp>
          <p:nvSpPr>
            <p:cNvPr id="50" name="Freeform 11"/>
            <p:cNvSpPr>
              <a:spLocks/>
            </p:cNvSpPr>
            <p:nvPr/>
          </p:nvSpPr>
          <p:spPr bwMode="auto">
            <a:xfrm>
              <a:off x="4775486" y="1904677"/>
              <a:ext cx="20247" cy="14174"/>
            </a:xfrm>
            <a:custGeom>
              <a:avLst/>
              <a:gdLst>
                <a:gd name="T0" fmla="*/ 2 w 4"/>
                <a:gd name="T1" fmla="*/ 0 h 3"/>
                <a:gd name="T2" fmla="*/ 0 w 4"/>
                <a:gd name="T3" fmla="*/ 2 h 3"/>
                <a:gd name="T4" fmla="*/ 4 w 4"/>
                <a:gd name="T5" fmla="*/ 3 h 3"/>
                <a:gd name="T6" fmla="*/ 4 w 4"/>
                <a:gd name="T7" fmla="*/ 2 h 3"/>
                <a:gd name="T8" fmla="*/ 2 w 4"/>
                <a:gd name="T9" fmla="*/ 0 h 3"/>
              </a:gdLst>
              <a:ahLst/>
              <a:cxnLst>
                <a:cxn ang="0">
                  <a:pos x="T0" y="T1"/>
                </a:cxn>
                <a:cxn ang="0">
                  <a:pos x="T2" y="T3"/>
                </a:cxn>
                <a:cxn ang="0">
                  <a:pos x="T4" y="T5"/>
                </a:cxn>
                <a:cxn ang="0">
                  <a:pos x="T6" y="T7"/>
                </a:cxn>
                <a:cxn ang="0">
                  <a:pos x="T8" y="T9"/>
                </a:cxn>
              </a:cxnLst>
              <a:rect l="0" t="0" r="r" b="b"/>
              <a:pathLst>
                <a:path w="4" h="3">
                  <a:moveTo>
                    <a:pt x="2" y="0"/>
                  </a:moveTo>
                  <a:cubicBezTo>
                    <a:pt x="1" y="0"/>
                    <a:pt x="0" y="1"/>
                    <a:pt x="0" y="2"/>
                  </a:cubicBezTo>
                  <a:cubicBezTo>
                    <a:pt x="4" y="3"/>
                    <a:pt x="4" y="3"/>
                    <a:pt x="4" y="3"/>
                  </a:cubicBezTo>
                  <a:cubicBezTo>
                    <a:pt x="4" y="2"/>
                    <a:pt x="4" y="2"/>
                    <a:pt x="4" y="2"/>
                  </a:cubicBezTo>
                  <a:cubicBezTo>
                    <a:pt x="4" y="1"/>
                    <a:pt x="3" y="0"/>
                    <a:pt x="2" y="0"/>
                  </a:cubicBezTo>
                </a:path>
              </a:pathLst>
            </a:custGeom>
            <a:solidFill>
              <a:schemeClr val="bg2"/>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51" name="Freeform 12"/>
            <p:cNvSpPr>
              <a:spLocks/>
            </p:cNvSpPr>
            <p:nvPr/>
          </p:nvSpPr>
          <p:spPr bwMode="auto">
            <a:xfrm>
              <a:off x="4775486" y="1912776"/>
              <a:ext cx="20247" cy="44544"/>
            </a:xfrm>
            <a:custGeom>
              <a:avLst/>
              <a:gdLst>
                <a:gd name="T0" fmla="*/ 0 w 4"/>
                <a:gd name="T1" fmla="*/ 0 h 9"/>
                <a:gd name="T2" fmla="*/ 0 w 4"/>
                <a:gd name="T3" fmla="*/ 0 h 9"/>
                <a:gd name="T4" fmla="*/ 0 w 4"/>
                <a:gd name="T5" fmla="*/ 7 h 9"/>
                <a:gd name="T6" fmla="*/ 2 w 4"/>
                <a:gd name="T7" fmla="*/ 9 h 9"/>
                <a:gd name="T8" fmla="*/ 4 w 4"/>
                <a:gd name="T9" fmla="*/ 7 h 9"/>
                <a:gd name="T10" fmla="*/ 4 w 4"/>
                <a:gd name="T11" fmla="*/ 1 h 9"/>
                <a:gd name="T12" fmla="*/ 0 w 4"/>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4" h="9">
                  <a:moveTo>
                    <a:pt x="0" y="0"/>
                  </a:moveTo>
                  <a:cubicBezTo>
                    <a:pt x="0" y="0"/>
                    <a:pt x="0" y="0"/>
                    <a:pt x="0" y="0"/>
                  </a:cubicBezTo>
                  <a:cubicBezTo>
                    <a:pt x="0" y="7"/>
                    <a:pt x="0" y="7"/>
                    <a:pt x="0" y="7"/>
                  </a:cubicBezTo>
                  <a:cubicBezTo>
                    <a:pt x="0" y="8"/>
                    <a:pt x="1" y="9"/>
                    <a:pt x="2" y="9"/>
                  </a:cubicBezTo>
                  <a:cubicBezTo>
                    <a:pt x="3" y="9"/>
                    <a:pt x="4" y="8"/>
                    <a:pt x="4" y="7"/>
                  </a:cubicBezTo>
                  <a:cubicBezTo>
                    <a:pt x="4" y="1"/>
                    <a:pt x="4" y="1"/>
                    <a:pt x="4" y="1"/>
                  </a:cubicBezTo>
                  <a:cubicBezTo>
                    <a:pt x="0" y="0"/>
                    <a:pt x="0" y="0"/>
                    <a:pt x="0" y="0"/>
                  </a:cubicBezTo>
                </a:path>
              </a:pathLst>
            </a:custGeom>
            <a:solidFill>
              <a:schemeClr val="bg2"/>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52" name="Freeform 13"/>
            <p:cNvSpPr>
              <a:spLocks noEditPoints="1"/>
            </p:cNvSpPr>
            <p:nvPr/>
          </p:nvSpPr>
          <p:spPr bwMode="auto">
            <a:xfrm>
              <a:off x="4775486" y="1999840"/>
              <a:ext cx="20247" cy="1650153"/>
            </a:xfrm>
            <a:custGeom>
              <a:avLst/>
              <a:gdLst>
                <a:gd name="T0" fmla="*/ 0 w 4"/>
                <a:gd name="T1" fmla="*/ 328 h 343"/>
                <a:gd name="T2" fmla="*/ 2 w 4"/>
                <a:gd name="T3" fmla="*/ 343 h 343"/>
                <a:gd name="T4" fmla="*/ 4 w 4"/>
                <a:gd name="T5" fmla="*/ 328 h 343"/>
                <a:gd name="T6" fmla="*/ 2 w 4"/>
                <a:gd name="T7" fmla="*/ 299 h 343"/>
                <a:gd name="T8" fmla="*/ 0 w 4"/>
                <a:gd name="T9" fmla="*/ 314 h 343"/>
                <a:gd name="T10" fmla="*/ 4 w 4"/>
                <a:gd name="T11" fmla="*/ 314 h 343"/>
                <a:gd name="T12" fmla="*/ 2 w 4"/>
                <a:gd name="T13" fmla="*/ 299 h 343"/>
                <a:gd name="T14" fmla="*/ 0 w 4"/>
                <a:gd name="T15" fmla="*/ 273 h 343"/>
                <a:gd name="T16" fmla="*/ 2 w 4"/>
                <a:gd name="T17" fmla="*/ 289 h 343"/>
                <a:gd name="T18" fmla="*/ 4 w 4"/>
                <a:gd name="T19" fmla="*/ 273 h 343"/>
                <a:gd name="T20" fmla="*/ 2 w 4"/>
                <a:gd name="T21" fmla="*/ 244 h 343"/>
                <a:gd name="T22" fmla="*/ 0 w 4"/>
                <a:gd name="T23" fmla="*/ 260 h 343"/>
                <a:gd name="T24" fmla="*/ 4 w 4"/>
                <a:gd name="T25" fmla="*/ 260 h 343"/>
                <a:gd name="T26" fmla="*/ 2 w 4"/>
                <a:gd name="T27" fmla="*/ 244 h 343"/>
                <a:gd name="T28" fmla="*/ 0 w 4"/>
                <a:gd name="T29" fmla="*/ 219 h 343"/>
                <a:gd name="T30" fmla="*/ 2 w 4"/>
                <a:gd name="T31" fmla="*/ 235 h 343"/>
                <a:gd name="T32" fmla="*/ 4 w 4"/>
                <a:gd name="T33" fmla="*/ 219 h 343"/>
                <a:gd name="T34" fmla="*/ 2 w 4"/>
                <a:gd name="T35" fmla="*/ 190 h 343"/>
                <a:gd name="T36" fmla="*/ 0 w 4"/>
                <a:gd name="T37" fmla="*/ 206 h 343"/>
                <a:gd name="T38" fmla="*/ 4 w 4"/>
                <a:gd name="T39" fmla="*/ 206 h 343"/>
                <a:gd name="T40" fmla="*/ 2 w 4"/>
                <a:gd name="T41" fmla="*/ 190 h 343"/>
                <a:gd name="T42" fmla="*/ 0 w 4"/>
                <a:gd name="T43" fmla="*/ 165 h 343"/>
                <a:gd name="T44" fmla="*/ 2 w 4"/>
                <a:gd name="T45" fmla="*/ 181 h 343"/>
                <a:gd name="T46" fmla="*/ 4 w 4"/>
                <a:gd name="T47" fmla="*/ 165 h 343"/>
                <a:gd name="T48" fmla="*/ 2 w 4"/>
                <a:gd name="T49" fmla="*/ 136 h 343"/>
                <a:gd name="T50" fmla="*/ 0 w 4"/>
                <a:gd name="T51" fmla="*/ 151 h 343"/>
                <a:gd name="T52" fmla="*/ 4 w 4"/>
                <a:gd name="T53" fmla="*/ 151 h 343"/>
                <a:gd name="T54" fmla="*/ 2 w 4"/>
                <a:gd name="T55" fmla="*/ 136 h 343"/>
                <a:gd name="T56" fmla="*/ 0 w 4"/>
                <a:gd name="T57" fmla="*/ 111 h 343"/>
                <a:gd name="T58" fmla="*/ 2 w 4"/>
                <a:gd name="T59" fmla="*/ 126 h 343"/>
                <a:gd name="T60" fmla="*/ 4 w 4"/>
                <a:gd name="T61" fmla="*/ 111 h 343"/>
                <a:gd name="T62" fmla="*/ 2 w 4"/>
                <a:gd name="T63" fmla="*/ 82 h 343"/>
                <a:gd name="T64" fmla="*/ 0 w 4"/>
                <a:gd name="T65" fmla="*/ 97 h 343"/>
                <a:gd name="T66" fmla="*/ 4 w 4"/>
                <a:gd name="T67" fmla="*/ 97 h 343"/>
                <a:gd name="T68" fmla="*/ 2 w 4"/>
                <a:gd name="T69" fmla="*/ 82 h 343"/>
                <a:gd name="T70" fmla="*/ 0 w 4"/>
                <a:gd name="T71" fmla="*/ 57 h 343"/>
                <a:gd name="T72" fmla="*/ 2 w 4"/>
                <a:gd name="T73" fmla="*/ 72 h 343"/>
                <a:gd name="T74" fmla="*/ 4 w 4"/>
                <a:gd name="T75" fmla="*/ 57 h 343"/>
                <a:gd name="T76" fmla="*/ 2 w 4"/>
                <a:gd name="T77" fmla="*/ 28 h 343"/>
                <a:gd name="T78" fmla="*/ 0 w 4"/>
                <a:gd name="T79" fmla="*/ 43 h 343"/>
                <a:gd name="T80" fmla="*/ 4 w 4"/>
                <a:gd name="T81" fmla="*/ 43 h 343"/>
                <a:gd name="T82" fmla="*/ 2 w 4"/>
                <a:gd name="T83" fmla="*/ 28 h 343"/>
                <a:gd name="T84" fmla="*/ 0 w 4"/>
                <a:gd name="T85" fmla="*/ 2 h 343"/>
                <a:gd name="T86" fmla="*/ 2 w 4"/>
                <a:gd name="T87" fmla="*/ 18 h 343"/>
                <a:gd name="T88" fmla="*/ 4 w 4"/>
                <a:gd name="T89" fmla="*/ 2 h 3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 h="343">
                  <a:moveTo>
                    <a:pt x="2" y="326"/>
                  </a:moveTo>
                  <a:cubicBezTo>
                    <a:pt x="1" y="326"/>
                    <a:pt x="0" y="327"/>
                    <a:pt x="0" y="328"/>
                  </a:cubicBezTo>
                  <a:cubicBezTo>
                    <a:pt x="0" y="341"/>
                    <a:pt x="0" y="341"/>
                    <a:pt x="0" y="341"/>
                  </a:cubicBezTo>
                  <a:cubicBezTo>
                    <a:pt x="0" y="342"/>
                    <a:pt x="1" y="343"/>
                    <a:pt x="2" y="343"/>
                  </a:cubicBezTo>
                  <a:cubicBezTo>
                    <a:pt x="3" y="343"/>
                    <a:pt x="4" y="342"/>
                    <a:pt x="4" y="341"/>
                  </a:cubicBezTo>
                  <a:cubicBezTo>
                    <a:pt x="4" y="328"/>
                    <a:pt x="4" y="328"/>
                    <a:pt x="4" y="328"/>
                  </a:cubicBezTo>
                  <a:cubicBezTo>
                    <a:pt x="4" y="327"/>
                    <a:pt x="3" y="326"/>
                    <a:pt x="2" y="326"/>
                  </a:cubicBezTo>
                  <a:moveTo>
                    <a:pt x="2" y="299"/>
                  </a:moveTo>
                  <a:cubicBezTo>
                    <a:pt x="1" y="299"/>
                    <a:pt x="0" y="299"/>
                    <a:pt x="0" y="301"/>
                  </a:cubicBezTo>
                  <a:cubicBezTo>
                    <a:pt x="0" y="314"/>
                    <a:pt x="0" y="314"/>
                    <a:pt x="0" y="314"/>
                  </a:cubicBezTo>
                  <a:cubicBezTo>
                    <a:pt x="0" y="315"/>
                    <a:pt x="1" y="316"/>
                    <a:pt x="2" y="316"/>
                  </a:cubicBezTo>
                  <a:cubicBezTo>
                    <a:pt x="3" y="316"/>
                    <a:pt x="4" y="315"/>
                    <a:pt x="4" y="314"/>
                  </a:cubicBezTo>
                  <a:cubicBezTo>
                    <a:pt x="4" y="301"/>
                    <a:pt x="4" y="301"/>
                    <a:pt x="4" y="301"/>
                  </a:cubicBezTo>
                  <a:cubicBezTo>
                    <a:pt x="4" y="299"/>
                    <a:pt x="3" y="299"/>
                    <a:pt x="2" y="299"/>
                  </a:cubicBezTo>
                  <a:moveTo>
                    <a:pt x="2" y="271"/>
                  </a:moveTo>
                  <a:cubicBezTo>
                    <a:pt x="1" y="271"/>
                    <a:pt x="0" y="272"/>
                    <a:pt x="0" y="273"/>
                  </a:cubicBezTo>
                  <a:cubicBezTo>
                    <a:pt x="0" y="287"/>
                    <a:pt x="0" y="287"/>
                    <a:pt x="0" y="287"/>
                  </a:cubicBezTo>
                  <a:cubicBezTo>
                    <a:pt x="0" y="288"/>
                    <a:pt x="1" y="289"/>
                    <a:pt x="2" y="289"/>
                  </a:cubicBezTo>
                  <a:cubicBezTo>
                    <a:pt x="3" y="289"/>
                    <a:pt x="4" y="288"/>
                    <a:pt x="4" y="287"/>
                  </a:cubicBezTo>
                  <a:cubicBezTo>
                    <a:pt x="4" y="273"/>
                    <a:pt x="4" y="273"/>
                    <a:pt x="4" y="273"/>
                  </a:cubicBezTo>
                  <a:cubicBezTo>
                    <a:pt x="4" y="272"/>
                    <a:pt x="3" y="271"/>
                    <a:pt x="2" y="271"/>
                  </a:cubicBezTo>
                  <a:moveTo>
                    <a:pt x="2" y="244"/>
                  </a:moveTo>
                  <a:cubicBezTo>
                    <a:pt x="1" y="244"/>
                    <a:pt x="0" y="245"/>
                    <a:pt x="0" y="246"/>
                  </a:cubicBezTo>
                  <a:cubicBezTo>
                    <a:pt x="0" y="260"/>
                    <a:pt x="0" y="260"/>
                    <a:pt x="0" y="260"/>
                  </a:cubicBezTo>
                  <a:cubicBezTo>
                    <a:pt x="0" y="261"/>
                    <a:pt x="1" y="262"/>
                    <a:pt x="2" y="262"/>
                  </a:cubicBezTo>
                  <a:cubicBezTo>
                    <a:pt x="3" y="262"/>
                    <a:pt x="4" y="261"/>
                    <a:pt x="4" y="260"/>
                  </a:cubicBezTo>
                  <a:cubicBezTo>
                    <a:pt x="4" y="246"/>
                    <a:pt x="4" y="246"/>
                    <a:pt x="4" y="246"/>
                  </a:cubicBezTo>
                  <a:cubicBezTo>
                    <a:pt x="4" y="245"/>
                    <a:pt x="3" y="244"/>
                    <a:pt x="2" y="244"/>
                  </a:cubicBezTo>
                  <a:moveTo>
                    <a:pt x="2" y="217"/>
                  </a:moveTo>
                  <a:cubicBezTo>
                    <a:pt x="1" y="217"/>
                    <a:pt x="0" y="218"/>
                    <a:pt x="0" y="219"/>
                  </a:cubicBezTo>
                  <a:cubicBezTo>
                    <a:pt x="0" y="233"/>
                    <a:pt x="0" y="233"/>
                    <a:pt x="0" y="233"/>
                  </a:cubicBezTo>
                  <a:cubicBezTo>
                    <a:pt x="0" y="234"/>
                    <a:pt x="1" y="235"/>
                    <a:pt x="2" y="235"/>
                  </a:cubicBezTo>
                  <a:cubicBezTo>
                    <a:pt x="3" y="235"/>
                    <a:pt x="4" y="234"/>
                    <a:pt x="4" y="233"/>
                  </a:cubicBezTo>
                  <a:cubicBezTo>
                    <a:pt x="4" y="219"/>
                    <a:pt x="4" y="219"/>
                    <a:pt x="4" y="219"/>
                  </a:cubicBezTo>
                  <a:cubicBezTo>
                    <a:pt x="4" y="218"/>
                    <a:pt x="3" y="217"/>
                    <a:pt x="2" y="217"/>
                  </a:cubicBezTo>
                  <a:moveTo>
                    <a:pt x="2" y="190"/>
                  </a:moveTo>
                  <a:cubicBezTo>
                    <a:pt x="1" y="190"/>
                    <a:pt x="0" y="191"/>
                    <a:pt x="0" y="192"/>
                  </a:cubicBezTo>
                  <a:cubicBezTo>
                    <a:pt x="0" y="206"/>
                    <a:pt x="0" y="206"/>
                    <a:pt x="0" y="206"/>
                  </a:cubicBezTo>
                  <a:cubicBezTo>
                    <a:pt x="0" y="207"/>
                    <a:pt x="1" y="208"/>
                    <a:pt x="2" y="208"/>
                  </a:cubicBezTo>
                  <a:cubicBezTo>
                    <a:pt x="3" y="208"/>
                    <a:pt x="4" y="207"/>
                    <a:pt x="4" y="206"/>
                  </a:cubicBezTo>
                  <a:cubicBezTo>
                    <a:pt x="4" y="192"/>
                    <a:pt x="4" y="192"/>
                    <a:pt x="4" y="192"/>
                  </a:cubicBezTo>
                  <a:cubicBezTo>
                    <a:pt x="4" y="191"/>
                    <a:pt x="3" y="190"/>
                    <a:pt x="2" y="190"/>
                  </a:cubicBezTo>
                  <a:moveTo>
                    <a:pt x="2" y="163"/>
                  </a:moveTo>
                  <a:cubicBezTo>
                    <a:pt x="1" y="163"/>
                    <a:pt x="0" y="164"/>
                    <a:pt x="0" y="165"/>
                  </a:cubicBezTo>
                  <a:cubicBezTo>
                    <a:pt x="0" y="179"/>
                    <a:pt x="0" y="179"/>
                    <a:pt x="0" y="179"/>
                  </a:cubicBezTo>
                  <a:cubicBezTo>
                    <a:pt x="0" y="180"/>
                    <a:pt x="1" y="181"/>
                    <a:pt x="2" y="181"/>
                  </a:cubicBezTo>
                  <a:cubicBezTo>
                    <a:pt x="3" y="181"/>
                    <a:pt x="4" y="180"/>
                    <a:pt x="4" y="179"/>
                  </a:cubicBezTo>
                  <a:cubicBezTo>
                    <a:pt x="4" y="165"/>
                    <a:pt x="4" y="165"/>
                    <a:pt x="4" y="165"/>
                  </a:cubicBezTo>
                  <a:cubicBezTo>
                    <a:pt x="4" y="164"/>
                    <a:pt x="3" y="163"/>
                    <a:pt x="2" y="163"/>
                  </a:cubicBezTo>
                  <a:moveTo>
                    <a:pt x="2" y="136"/>
                  </a:moveTo>
                  <a:cubicBezTo>
                    <a:pt x="1" y="136"/>
                    <a:pt x="0" y="137"/>
                    <a:pt x="0" y="138"/>
                  </a:cubicBezTo>
                  <a:cubicBezTo>
                    <a:pt x="0" y="151"/>
                    <a:pt x="0" y="151"/>
                    <a:pt x="0" y="151"/>
                  </a:cubicBezTo>
                  <a:cubicBezTo>
                    <a:pt x="0" y="153"/>
                    <a:pt x="1" y="153"/>
                    <a:pt x="2" y="153"/>
                  </a:cubicBezTo>
                  <a:cubicBezTo>
                    <a:pt x="3" y="153"/>
                    <a:pt x="4" y="153"/>
                    <a:pt x="4" y="151"/>
                  </a:cubicBezTo>
                  <a:cubicBezTo>
                    <a:pt x="4" y="138"/>
                    <a:pt x="4" y="138"/>
                    <a:pt x="4" y="138"/>
                  </a:cubicBezTo>
                  <a:cubicBezTo>
                    <a:pt x="4" y="137"/>
                    <a:pt x="3" y="136"/>
                    <a:pt x="2" y="136"/>
                  </a:cubicBezTo>
                  <a:moveTo>
                    <a:pt x="2" y="109"/>
                  </a:moveTo>
                  <a:cubicBezTo>
                    <a:pt x="1" y="109"/>
                    <a:pt x="0" y="110"/>
                    <a:pt x="0" y="111"/>
                  </a:cubicBezTo>
                  <a:cubicBezTo>
                    <a:pt x="0" y="124"/>
                    <a:pt x="0" y="124"/>
                    <a:pt x="0" y="124"/>
                  </a:cubicBezTo>
                  <a:cubicBezTo>
                    <a:pt x="0" y="125"/>
                    <a:pt x="1" y="126"/>
                    <a:pt x="2" y="126"/>
                  </a:cubicBezTo>
                  <a:cubicBezTo>
                    <a:pt x="3" y="126"/>
                    <a:pt x="4" y="125"/>
                    <a:pt x="4" y="124"/>
                  </a:cubicBezTo>
                  <a:cubicBezTo>
                    <a:pt x="4" y="111"/>
                    <a:pt x="4" y="111"/>
                    <a:pt x="4" y="111"/>
                  </a:cubicBezTo>
                  <a:cubicBezTo>
                    <a:pt x="4" y="110"/>
                    <a:pt x="3" y="109"/>
                    <a:pt x="2" y="109"/>
                  </a:cubicBezTo>
                  <a:moveTo>
                    <a:pt x="2" y="82"/>
                  </a:moveTo>
                  <a:cubicBezTo>
                    <a:pt x="1" y="82"/>
                    <a:pt x="0" y="83"/>
                    <a:pt x="0" y="84"/>
                  </a:cubicBezTo>
                  <a:cubicBezTo>
                    <a:pt x="0" y="97"/>
                    <a:pt x="0" y="97"/>
                    <a:pt x="0" y="97"/>
                  </a:cubicBezTo>
                  <a:cubicBezTo>
                    <a:pt x="0" y="98"/>
                    <a:pt x="1" y="99"/>
                    <a:pt x="2" y="99"/>
                  </a:cubicBezTo>
                  <a:cubicBezTo>
                    <a:pt x="3" y="99"/>
                    <a:pt x="4" y="98"/>
                    <a:pt x="4" y="97"/>
                  </a:cubicBezTo>
                  <a:cubicBezTo>
                    <a:pt x="4" y="84"/>
                    <a:pt x="4" y="84"/>
                    <a:pt x="4" y="84"/>
                  </a:cubicBezTo>
                  <a:cubicBezTo>
                    <a:pt x="4" y="83"/>
                    <a:pt x="3" y="82"/>
                    <a:pt x="2" y="82"/>
                  </a:cubicBezTo>
                  <a:moveTo>
                    <a:pt x="2" y="55"/>
                  </a:moveTo>
                  <a:cubicBezTo>
                    <a:pt x="1" y="55"/>
                    <a:pt x="0" y="56"/>
                    <a:pt x="0" y="57"/>
                  </a:cubicBezTo>
                  <a:cubicBezTo>
                    <a:pt x="0" y="70"/>
                    <a:pt x="0" y="70"/>
                    <a:pt x="0" y="70"/>
                  </a:cubicBezTo>
                  <a:cubicBezTo>
                    <a:pt x="0" y="71"/>
                    <a:pt x="1" y="72"/>
                    <a:pt x="2" y="72"/>
                  </a:cubicBezTo>
                  <a:cubicBezTo>
                    <a:pt x="3" y="72"/>
                    <a:pt x="4" y="71"/>
                    <a:pt x="4" y="70"/>
                  </a:cubicBezTo>
                  <a:cubicBezTo>
                    <a:pt x="4" y="57"/>
                    <a:pt x="4" y="57"/>
                    <a:pt x="4" y="57"/>
                  </a:cubicBezTo>
                  <a:cubicBezTo>
                    <a:pt x="4" y="56"/>
                    <a:pt x="3" y="55"/>
                    <a:pt x="2" y="55"/>
                  </a:cubicBezTo>
                  <a:moveTo>
                    <a:pt x="2" y="28"/>
                  </a:moveTo>
                  <a:cubicBezTo>
                    <a:pt x="1" y="28"/>
                    <a:pt x="0" y="28"/>
                    <a:pt x="0" y="30"/>
                  </a:cubicBezTo>
                  <a:cubicBezTo>
                    <a:pt x="0" y="43"/>
                    <a:pt x="0" y="43"/>
                    <a:pt x="0" y="43"/>
                  </a:cubicBezTo>
                  <a:cubicBezTo>
                    <a:pt x="0" y="44"/>
                    <a:pt x="1" y="45"/>
                    <a:pt x="2" y="45"/>
                  </a:cubicBezTo>
                  <a:cubicBezTo>
                    <a:pt x="3" y="45"/>
                    <a:pt x="4" y="44"/>
                    <a:pt x="4" y="43"/>
                  </a:cubicBezTo>
                  <a:cubicBezTo>
                    <a:pt x="4" y="30"/>
                    <a:pt x="4" y="30"/>
                    <a:pt x="4" y="30"/>
                  </a:cubicBezTo>
                  <a:cubicBezTo>
                    <a:pt x="4" y="28"/>
                    <a:pt x="3" y="28"/>
                    <a:pt x="2" y="28"/>
                  </a:cubicBezTo>
                  <a:moveTo>
                    <a:pt x="2" y="0"/>
                  </a:moveTo>
                  <a:cubicBezTo>
                    <a:pt x="1" y="0"/>
                    <a:pt x="0" y="1"/>
                    <a:pt x="0" y="2"/>
                  </a:cubicBezTo>
                  <a:cubicBezTo>
                    <a:pt x="0" y="16"/>
                    <a:pt x="0" y="16"/>
                    <a:pt x="0" y="16"/>
                  </a:cubicBezTo>
                  <a:cubicBezTo>
                    <a:pt x="0" y="17"/>
                    <a:pt x="1" y="18"/>
                    <a:pt x="2" y="18"/>
                  </a:cubicBezTo>
                  <a:cubicBezTo>
                    <a:pt x="3" y="18"/>
                    <a:pt x="4" y="17"/>
                    <a:pt x="4" y="16"/>
                  </a:cubicBezTo>
                  <a:cubicBezTo>
                    <a:pt x="4" y="2"/>
                    <a:pt x="4" y="2"/>
                    <a:pt x="4" y="2"/>
                  </a:cubicBezTo>
                  <a:cubicBezTo>
                    <a:pt x="4" y="1"/>
                    <a:pt x="3" y="0"/>
                    <a:pt x="2" y="0"/>
                  </a:cubicBezTo>
                </a:path>
              </a:pathLst>
            </a:custGeom>
            <a:solidFill>
              <a:schemeClr val="bg2"/>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53" name="Freeform 14"/>
            <p:cNvSpPr>
              <a:spLocks/>
            </p:cNvSpPr>
            <p:nvPr/>
          </p:nvSpPr>
          <p:spPr bwMode="auto">
            <a:xfrm>
              <a:off x="4775486" y="3698585"/>
              <a:ext cx="48593" cy="46569"/>
            </a:xfrm>
            <a:custGeom>
              <a:avLst/>
              <a:gdLst>
                <a:gd name="T0" fmla="*/ 2 w 10"/>
                <a:gd name="T1" fmla="*/ 0 h 10"/>
                <a:gd name="T2" fmla="*/ 0 w 10"/>
                <a:gd name="T3" fmla="*/ 2 h 10"/>
                <a:gd name="T4" fmla="*/ 0 w 10"/>
                <a:gd name="T5" fmla="*/ 8 h 10"/>
                <a:gd name="T6" fmla="*/ 0 w 10"/>
                <a:gd name="T7" fmla="*/ 10 h 10"/>
                <a:gd name="T8" fmla="*/ 2 w 10"/>
                <a:gd name="T9" fmla="*/ 10 h 10"/>
                <a:gd name="T10" fmla="*/ 8 w 10"/>
                <a:gd name="T11" fmla="*/ 10 h 10"/>
                <a:gd name="T12" fmla="*/ 10 w 10"/>
                <a:gd name="T13" fmla="*/ 8 h 10"/>
                <a:gd name="T14" fmla="*/ 8 w 10"/>
                <a:gd name="T15" fmla="*/ 6 h 10"/>
                <a:gd name="T16" fmla="*/ 4 w 10"/>
                <a:gd name="T17" fmla="*/ 6 h 10"/>
                <a:gd name="T18" fmla="*/ 4 w 10"/>
                <a:gd name="T19" fmla="*/ 2 h 10"/>
                <a:gd name="T20" fmla="*/ 2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2" y="0"/>
                  </a:moveTo>
                  <a:cubicBezTo>
                    <a:pt x="1" y="0"/>
                    <a:pt x="0" y="1"/>
                    <a:pt x="0" y="2"/>
                  </a:cubicBezTo>
                  <a:cubicBezTo>
                    <a:pt x="0" y="8"/>
                    <a:pt x="0" y="8"/>
                    <a:pt x="0" y="8"/>
                  </a:cubicBezTo>
                  <a:cubicBezTo>
                    <a:pt x="0" y="9"/>
                    <a:pt x="0" y="9"/>
                    <a:pt x="0" y="10"/>
                  </a:cubicBezTo>
                  <a:cubicBezTo>
                    <a:pt x="1" y="10"/>
                    <a:pt x="1" y="10"/>
                    <a:pt x="2" y="10"/>
                  </a:cubicBezTo>
                  <a:cubicBezTo>
                    <a:pt x="8" y="10"/>
                    <a:pt x="8" y="10"/>
                    <a:pt x="8" y="10"/>
                  </a:cubicBezTo>
                  <a:cubicBezTo>
                    <a:pt x="10" y="10"/>
                    <a:pt x="10" y="9"/>
                    <a:pt x="10" y="8"/>
                  </a:cubicBezTo>
                  <a:cubicBezTo>
                    <a:pt x="10" y="7"/>
                    <a:pt x="10" y="6"/>
                    <a:pt x="8" y="6"/>
                  </a:cubicBezTo>
                  <a:cubicBezTo>
                    <a:pt x="4" y="6"/>
                    <a:pt x="4" y="6"/>
                    <a:pt x="4" y="6"/>
                  </a:cubicBezTo>
                  <a:cubicBezTo>
                    <a:pt x="4" y="2"/>
                    <a:pt x="4" y="2"/>
                    <a:pt x="4" y="2"/>
                  </a:cubicBezTo>
                  <a:cubicBezTo>
                    <a:pt x="4" y="1"/>
                    <a:pt x="3" y="0"/>
                    <a:pt x="2" y="0"/>
                  </a:cubicBezTo>
                </a:path>
              </a:pathLst>
            </a:custGeom>
            <a:solidFill>
              <a:srgbClr val="DEF1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4" name="Freeform 15"/>
            <p:cNvSpPr>
              <a:spLocks noEditPoints="1"/>
            </p:cNvSpPr>
            <p:nvPr/>
          </p:nvSpPr>
          <p:spPr bwMode="auto">
            <a:xfrm>
              <a:off x="4872673" y="3726931"/>
              <a:ext cx="1243182" cy="18223"/>
            </a:xfrm>
            <a:custGeom>
              <a:avLst/>
              <a:gdLst>
                <a:gd name="T0" fmla="*/ 2 w 258"/>
                <a:gd name="T1" fmla="*/ 0 h 4"/>
                <a:gd name="T2" fmla="*/ 2 w 258"/>
                <a:gd name="T3" fmla="*/ 4 h 4"/>
                <a:gd name="T4" fmla="*/ 17 w 258"/>
                <a:gd name="T5" fmla="*/ 2 h 4"/>
                <a:gd name="T6" fmla="*/ 42 w 258"/>
                <a:gd name="T7" fmla="*/ 0 h 4"/>
                <a:gd name="T8" fmla="*/ 27 w 258"/>
                <a:gd name="T9" fmla="*/ 2 h 4"/>
                <a:gd name="T10" fmla="*/ 42 w 258"/>
                <a:gd name="T11" fmla="*/ 4 h 4"/>
                <a:gd name="T12" fmla="*/ 42 w 258"/>
                <a:gd name="T13" fmla="*/ 0 h 4"/>
                <a:gd name="T14" fmla="*/ 55 w 258"/>
                <a:gd name="T15" fmla="*/ 0 h 4"/>
                <a:gd name="T16" fmla="*/ 55 w 258"/>
                <a:gd name="T17" fmla="*/ 4 h 4"/>
                <a:gd name="T18" fmla="*/ 71 w 258"/>
                <a:gd name="T19" fmla="*/ 2 h 4"/>
                <a:gd name="T20" fmla="*/ 96 w 258"/>
                <a:gd name="T21" fmla="*/ 0 h 4"/>
                <a:gd name="T22" fmla="*/ 80 w 258"/>
                <a:gd name="T23" fmla="*/ 2 h 4"/>
                <a:gd name="T24" fmla="*/ 96 w 258"/>
                <a:gd name="T25" fmla="*/ 4 h 4"/>
                <a:gd name="T26" fmla="*/ 96 w 258"/>
                <a:gd name="T27" fmla="*/ 0 h 4"/>
                <a:gd name="T28" fmla="*/ 109 w 258"/>
                <a:gd name="T29" fmla="*/ 0 h 4"/>
                <a:gd name="T30" fmla="*/ 109 w 258"/>
                <a:gd name="T31" fmla="*/ 4 h 4"/>
                <a:gd name="T32" fmla="*/ 124 w 258"/>
                <a:gd name="T33" fmla="*/ 2 h 4"/>
                <a:gd name="T34" fmla="*/ 149 w 258"/>
                <a:gd name="T35" fmla="*/ 0 h 4"/>
                <a:gd name="T36" fmla="*/ 134 w 258"/>
                <a:gd name="T37" fmla="*/ 2 h 4"/>
                <a:gd name="T38" fmla="*/ 149 w 258"/>
                <a:gd name="T39" fmla="*/ 4 h 4"/>
                <a:gd name="T40" fmla="*/ 149 w 258"/>
                <a:gd name="T41" fmla="*/ 0 h 4"/>
                <a:gd name="T42" fmla="*/ 162 w 258"/>
                <a:gd name="T43" fmla="*/ 0 h 4"/>
                <a:gd name="T44" fmla="*/ 162 w 258"/>
                <a:gd name="T45" fmla="*/ 4 h 4"/>
                <a:gd name="T46" fmla="*/ 178 w 258"/>
                <a:gd name="T47" fmla="*/ 2 h 4"/>
                <a:gd name="T48" fmla="*/ 203 w 258"/>
                <a:gd name="T49" fmla="*/ 0 h 4"/>
                <a:gd name="T50" fmla="*/ 187 w 258"/>
                <a:gd name="T51" fmla="*/ 2 h 4"/>
                <a:gd name="T52" fmla="*/ 203 w 258"/>
                <a:gd name="T53" fmla="*/ 4 h 4"/>
                <a:gd name="T54" fmla="*/ 203 w 258"/>
                <a:gd name="T55" fmla="*/ 0 h 4"/>
                <a:gd name="T56" fmla="*/ 216 w 258"/>
                <a:gd name="T57" fmla="*/ 0 h 4"/>
                <a:gd name="T58" fmla="*/ 216 w 258"/>
                <a:gd name="T59" fmla="*/ 4 h 4"/>
                <a:gd name="T60" fmla="*/ 231 w 258"/>
                <a:gd name="T61" fmla="*/ 2 h 4"/>
                <a:gd name="T62" fmla="*/ 256 w 258"/>
                <a:gd name="T63" fmla="*/ 0 h 4"/>
                <a:gd name="T64" fmla="*/ 241 w 258"/>
                <a:gd name="T65" fmla="*/ 2 h 4"/>
                <a:gd name="T66" fmla="*/ 256 w 258"/>
                <a:gd name="T67" fmla="*/ 4 h 4"/>
                <a:gd name="T68" fmla="*/ 256 w 258"/>
                <a:gd name="T69"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58" h="4">
                  <a:moveTo>
                    <a:pt x="15" y="0"/>
                  </a:moveTo>
                  <a:cubicBezTo>
                    <a:pt x="2" y="0"/>
                    <a:pt x="2" y="0"/>
                    <a:pt x="2" y="0"/>
                  </a:cubicBezTo>
                  <a:cubicBezTo>
                    <a:pt x="1" y="0"/>
                    <a:pt x="0" y="1"/>
                    <a:pt x="0" y="2"/>
                  </a:cubicBezTo>
                  <a:cubicBezTo>
                    <a:pt x="0" y="3"/>
                    <a:pt x="1" y="4"/>
                    <a:pt x="2" y="4"/>
                  </a:cubicBezTo>
                  <a:cubicBezTo>
                    <a:pt x="15" y="4"/>
                    <a:pt x="15" y="4"/>
                    <a:pt x="15" y="4"/>
                  </a:cubicBezTo>
                  <a:cubicBezTo>
                    <a:pt x="16" y="4"/>
                    <a:pt x="17" y="3"/>
                    <a:pt x="17" y="2"/>
                  </a:cubicBezTo>
                  <a:cubicBezTo>
                    <a:pt x="17" y="1"/>
                    <a:pt x="16" y="0"/>
                    <a:pt x="15" y="0"/>
                  </a:cubicBezTo>
                  <a:moveTo>
                    <a:pt x="42" y="0"/>
                  </a:moveTo>
                  <a:cubicBezTo>
                    <a:pt x="29" y="0"/>
                    <a:pt x="29" y="0"/>
                    <a:pt x="29" y="0"/>
                  </a:cubicBezTo>
                  <a:cubicBezTo>
                    <a:pt x="28" y="0"/>
                    <a:pt x="27" y="1"/>
                    <a:pt x="27" y="2"/>
                  </a:cubicBezTo>
                  <a:cubicBezTo>
                    <a:pt x="27" y="3"/>
                    <a:pt x="28" y="4"/>
                    <a:pt x="29" y="4"/>
                  </a:cubicBezTo>
                  <a:cubicBezTo>
                    <a:pt x="42" y="4"/>
                    <a:pt x="42" y="4"/>
                    <a:pt x="42" y="4"/>
                  </a:cubicBezTo>
                  <a:cubicBezTo>
                    <a:pt x="43" y="4"/>
                    <a:pt x="44" y="3"/>
                    <a:pt x="44" y="2"/>
                  </a:cubicBezTo>
                  <a:cubicBezTo>
                    <a:pt x="44" y="1"/>
                    <a:pt x="43" y="0"/>
                    <a:pt x="42" y="0"/>
                  </a:cubicBezTo>
                  <a:moveTo>
                    <a:pt x="69" y="0"/>
                  </a:moveTo>
                  <a:cubicBezTo>
                    <a:pt x="55" y="0"/>
                    <a:pt x="55" y="0"/>
                    <a:pt x="55" y="0"/>
                  </a:cubicBezTo>
                  <a:cubicBezTo>
                    <a:pt x="54" y="0"/>
                    <a:pt x="53" y="1"/>
                    <a:pt x="53" y="2"/>
                  </a:cubicBezTo>
                  <a:cubicBezTo>
                    <a:pt x="53" y="3"/>
                    <a:pt x="54" y="4"/>
                    <a:pt x="55" y="4"/>
                  </a:cubicBezTo>
                  <a:cubicBezTo>
                    <a:pt x="69" y="4"/>
                    <a:pt x="69" y="4"/>
                    <a:pt x="69" y="4"/>
                  </a:cubicBezTo>
                  <a:cubicBezTo>
                    <a:pt x="70" y="4"/>
                    <a:pt x="71" y="3"/>
                    <a:pt x="71" y="2"/>
                  </a:cubicBezTo>
                  <a:cubicBezTo>
                    <a:pt x="71" y="1"/>
                    <a:pt x="70" y="0"/>
                    <a:pt x="69" y="0"/>
                  </a:cubicBezTo>
                  <a:moveTo>
                    <a:pt x="96" y="0"/>
                  </a:moveTo>
                  <a:cubicBezTo>
                    <a:pt x="82" y="0"/>
                    <a:pt x="82" y="0"/>
                    <a:pt x="82" y="0"/>
                  </a:cubicBezTo>
                  <a:cubicBezTo>
                    <a:pt x="81" y="0"/>
                    <a:pt x="80" y="1"/>
                    <a:pt x="80" y="2"/>
                  </a:cubicBezTo>
                  <a:cubicBezTo>
                    <a:pt x="80" y="3"/>
                    <a:pt x="81" y="4"/>
                    <a:pt x="82" y="4"/>
                  </a:cubicBezTo>
                  <a:cubicBezTo>
                    <a:pt x="96" y="4"/>
                    <a:pt x="96" y="4"/>
                    <a:pt x="96" y="4"/>
                  </a:cubicBezTo>
                  <a:cubicBezTo>
                    <a:pt x="97" y="4"/>
                    <a:pt x="98" y="3"/>
                    <a:pt x="98" y="2"/>
                  </a:cubicBezTo>
                  <a:cubicBezTo>
                    <a:pt x="98" y="1"/>
                    <a:pt x="97" y="0"/>
                    <a:pt x="96" y="0"/>
                  </a:cubicBezTo>
                  <a:moveTo>
                    <a:pt x="122" y="0"/>
                  </a:moveTo>
                  <a:cubicBezTo>
                    <a:pt x="109" y="0"/>
                    <a:pt x="109" y="0"/>
                    <a:pt x="109" y="0"/>
                  </a:cubicBezTo>
                  <a:cubicBezTo>
                    <a:pt x="108" y="0"/>
                    <a:pt x="107" y="1"/>
                    <a:pt x="107" y="2"/>
                  </a:cubicBezTo>
                  <a:cubicBezTo>
                    <a:pt x="107" y="3"/>
                    <a:pt x="108" y="4"/>
                    <a:pt x="109" y="4"/>
                  </a:cubicBezTo>
                  <a:cubicBezTo>
                    <a:pt x="122" y="4"/>
                    <a:pt x="122" y="4"/>
                    <a:pt x="122" y="4"/>
                  </a:cubicBezTo>
                  <a:cubicBezTo>
                    <a:pt x="123" y="4"/>
                    <a:pt x="124" y="3"/>
                    <a:pt x="124" y="2"/>
                  </a:cubicBezTo>
                  <a:cubicBezTo>
                    <a:pt x="124" y="1"/>
                    <a:pt x="123" y="0"/>
                    <a:pt x="122" y="0"/>
                  </a:cubicBezTo>
                  <a:moveTo>
                    <a:pt x="149" y="0"/>
                  </a:moveTo>
                  <a:cubicBezTo>
                    <a:pt x="136" y="0"/>
                    <a:pt x="136" y="0"/>
                    <a:pt x="136" y="0"/>
                  </a:cubicBezTo>
                  <a:cubicBezTo>
                    <a:pt x="135" y="0"/>
                    <a:pt x="134" y="1"/>
                    <a:pt x="134" y="2"/>
                  </a:cubicBezTo>
                  <a:cubicBezTo>
                    <a:pt x="134" y="3"/>
                    <a:pt x="135" y="4"/>
                    <a:pt x="136" y="4"/>
                  </a:cubicBezTo>
                  <a:cubicBezTo>
                    <a:pt x="149" y="4"/>
                    <a:pt x="149" y="4"/>
                    <a:pt x="149" y="4"/>
                  </a:cubicBezTo>
                  <a:cubicBezTo>
                    <a:pt x="150" y="4"/>
                    <a:pt x="151" y="3"/>
                    <a:pt x="151" y="2"/>
                  </a:cubicBezTo>
                  <a:cubicBezTo>
                    <a:pt x="151" y="1"/>
                    <a:pt x="150" y="0"/>
                    <a:pt x="149" y="0"/>
                  </a:cubicBezTo>
                  <a:moveTo>
                    <a:pt x="176" y="0"/>
                  </a:moveTo>
                  <a:cubicBezTo>
                    <a:pt x="162" y="0"/>
                    <a:pt x="162" y="0"/>
                    <a:pt x="162" y="0"/>
                  </a:cubicBezTo>
                  <a:cubicBezTo>
                    <a:pt x="161" y="0"/>
                    <a:pt x="160" y="1"/>
                    <a:pt x="160" y="2"/>
                  </a:cubicBezTo>
                  <a:cubicBezTo>
                    <a:pt x="160" y="3"/>
                    <a:pt x="161" y="4"/>
                    <a:pt x="162" y="4"/>
                  </a:cubicBezTo>
                  <a:cubicBezTo>
                    <a:pt x="176" y="4"/>
                    <a:pt x="176" y="4"/>
                    <a:pt x="176" y="4"/>
                  </a:cubicBezTo>
                  <a:cubicBezTo>
                    <a:pt x="177" y="4"/>
                    <a:pt x="178" y="3"/>
                    <a:pt x="178" y="2"/>
                  </a:cubicBezTo>
                  <a:cubicBezTo>
                    <a:pt x="178" y="1"/>
                    <a:pt x="177" y="0"/>
                    <a:pt x="176" y="0"/>
                  </a:cubicBezTo>
                  <a:moveTo>
                    <a:pt x="203" y="0"/>
                  </a:moveTo>
                  <a:cubicBezTo>
                    <a:pt x="189" y="0"/>
                    <a:pt x="189" y="0"/>
                    <a:pt x="189" y="0"/>
                  </a:cubicBezTo>
                  <a:cubicBezTo>
                    <a:pt x="188" y="0"/>
                    <a:pt x="187" y="1"/>
                    <a:pt x="187" y="2"/>
                  </a:cubicBezTo>
                  <a:cubicBezTo>
                    <a:pt x="187" y="3"/>
                    <a:pt x="188" y="4"/>
                    <a:pt x="189" y="4"/>
                  </a:cubicBezTo>
                  <a:cubicBezTo>
                    <a:pt x="203" y="4"/>
                    <a:pt x="203" y="4"/>
                    <a:pt x="203" y="4"/>
                  </a:cubicBezTo>
                  <a:cubicBezTo>
                    <a:pt x="204" y="4"/>
                    <a:pt x="205" y="3"/>
                    <a:pt x="205" y="2"/>
                  </a:cubicBezTo>
                  <a:cubicBezTo>
                    <a:pt x="205" y="1"/>
                    <a:pt x="204" y="0"/>
                    <a:pt x="203" y="0"/>
                  </a:cubicBezTo>
                  <a:moveTo>
                    <a:pt x="229" y="0"/>
                  </a:moveTo>
                  <a:cubicBezTo>
                    <a:pt x="216" y="0"/>
                    <a:pt x="216" y="0"/>
                    <a:pt x="216" y="0"/>
                  </a:cubicBezTo>
                  <a:cubicBezTo>
                    <a:pt x="215" y="0"/>
                    <a:pt x="214" y="1"/>
                    <a:pt x="214" y="2"/>
                  </a:cubicBezTo>
                  <a:cubicBezTo>
                    <a:pt x="214" y="3"/>
                    <a:pt x="215" y="4"/>
                    <a:pt x="216" y="4"/>
                  </a:cubicBezTo>
                  <a:cubicBezTo>
                    <a:pt x="229" y="4"/>
                    <a:pt x="229" y="4"/>
                    <a:pt x="229" y="4"/>
                  </a:cubicBezTo>
                  <a:cubicBezTo>
                    <a:pt x="230" y="4"/>
                    <a:pt x="231" y="3"/>
                    <a:pt x="231" y="2"/>
                  </a:cubicBezTo>
                  <a:cubicBezTo>
                    <a:pt x="231" y="1"/>
                    <a:pt x="230" y="0"/>
                    <a:pt x="229" y="0"/>
                  </a:cubicBezTo>
                  <a:moveTo>
                    <a:pt x="256" y="0"/>
                  </a:moveTo>
                  <a:cubicBezTo>
                    <a:pt x="243" y="0"/>
                    <a:pt x="243" y="0"/>
                    <a:pt x="243" y="0"/>
                  </a:cubicBezTo>
                  <a:cubicBezTo>
                    <a:pt x="242" y="0"/>
                    <a:pt x="241" y="1"/>
                    <a:pt x="241" y="2"/>
                  </a:cubicBezTo>
                  <a:cubicBezTo>
                    <a:pt x="241" y="3"/>
                    <a:pt x="242" y="4"/>
                    <a:pt x="243" y="4"/>
                  </a:cubicBezTo>
                  <a:cubicBezTo>
                    <a:pt x="256" y="4"/>
                    <a:pt x="256" y="4"/>
                    <a:pt x="256" y="4"/>
                  </a:cubicBezTo>
                  <a:cubicBezTo>
                    <a:pt x="257" y="4"/>
                    <a:pt x="258" y="3"/>
                    <a:pt x="258" y="2"/>
                  </a:cubicBezTo>
                  <a:cubicBezTo>
                    <a:pt x="258" y="1"/>
                    <a:pt x="257" y="0"/>
                    <a:pt x="256" y="0"/>
                  </a:cubicBezTo>
                </a:path>
              </a:pathLst>
            </a:custGeom>
            <a:solidFill>
              <a:schemeClr val="bg2"/>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55" name="Freeform 16"/>
            <p:cNvSpPr>
              <a:spLocks/>
            </p:cNvSpPr>
            <p:nvPr/>
          </p:nvSpPr>
          <p:spPr bwMode="auto">
            <a:xfrm>
              <a:off x="6164448" y="3698585"/>
              <a:ext cx="48593" cy="46569"/>
            </a:xfrm>
            <a:custGeom>
              <a:avLst/>
              <a:gdLst>
                <a:gd name="T0" fmla="*/ 8 w 10"/>
                <a:gd name="T1" fmla="*/ 0 h 10"/>
                <a:gd name="T2" fmla="*/ 6 w 10"/>
                <a:gd name="T3" fmla="*/ 2 h 10"/>
                <a:gd name="T4" fmla="*/ 6 w 10"/>
                <a:gd name="T5" fmla="*/ 6 h 10"/>
                <a:gd name="T6" fmla="*/ 2 w 10"/>
                <a:gd name="T7" fmla="*/ 6 h 10"/>
                <a:gd name="T8" fmla="*/ 0 w 10"/>
                <a:gd name="T9" fmla="*/ 8 h 10"/>
                <a:gd name="T10" fmla="*/ 2 w 10"/>
                <a:gd name="T11" fmla="*/ 10 h 10"/>
                <a:gd name="T12" fmla="*/ 8 w 10"/>
                <a:gd name="T13" fmla="*/ 10 h 10"/>
                <a:gd name="T14" fmla="*/ 10 w 10"/>
                <a:gd name="T15" fmla="*/ 10 h 10"/>
                <a:gd name="T16" fmla="*/ 10 w 10"/>
                <a:gd name="T17" fmla="*/ 8 h 10"/>
                <a:gd name="T18" fmla="*/ 10 w 10"/>
                <a:gd name="T19" fmla="*/ 2 h 10"/>
                <a:gd name="T20" fmla="*/ 8 w 10"/>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8" y="0"/>
                  </a:moveTo>
                  <a:cubicBezTo>
                    <a:pt x="7" y="0"/>
                    <a:pt x="6" y="1"/>
                    <a:pt x="6" y="2"/>
                  </a:cubicBezTo>
                  <a:cubicBezTo>
                    <a:pt x="6" y="6"/>
                    <a:pt x="6" y="6"/>
                    <a:pt x="6" y="6"/>
                  </a:cubicBezTo>
                  <a:cubicBezTo>
                    <a:pt x="2" y="6"/>
                    <a:pt x="2" y="6"/>
                    <a:pt x="2" y="6"/>
                  </a:cubicBezTo>
                  <a:cubicBezTo>
                    <a:pt x="0" y="6"/>
                    <a:pt x="0" y="7"/>
                    <a:pt x="0" y="8"/>
                  </a:cubicBezTo>
                  <a:cubicBezTo>
                    <a:pt x="0" y="9"/>
                    <a:pt x="0" y="10"/>
                    <a:pt x="2" y="10"/>
                  </a:cubicBezTo>
                  <a:cubicBezTo>
                    <a:pt x="8" y="10"/>
                    <a:pt x="8" y="10"/>
                    <a:pt x="8" y="10"/>
                  </a:cubicBezTo>
                  <a:cubicBezTo>
                    <a:pt x="9" y="10"/>
                    <a:pt x="9" y="10"/>
                    <a:pt x="10" y="10"/>
                  </a:cubicBezTo>
                  <a:cubicBezTo>
                    <a:pt x="10" y="9"/>
                    <a:pt x="10" y="9"/>
                    <a:pt x="10" y="8"/>
                  </a:cubicBezTo>
                  <a:cubicBezTo>
                    <a:pt x="10" y="2"/>
                    <a:pt x="10" y="2"/>
                    <a:pt x="10" y="2"/>
                  </a:cubicBezTo>
                  <a:cubicBezTo>
                    <a:pt x="10" y="1"/>
                    <a:pt x="9" y="0"/>
                    <a:pt x="8" y="0"/>
                  </a:cubicBezTo>
                </a:path>
              </a:pathLst>
            </a:custGeom>
            <a:solidFill>
              <a:srgbClr val="DEF1F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6" name="Freeform 17"/>
            <p:cNvSpPr>
              <a:spLocks noEditPoints="1"/>
            </p:cNvSpPr>
            <p:nvPr/>
          </p:nvSpPr>
          <p:spPr bwMode="auto">
            <a:xfrm>
              <a:off x="6192794" y="2009963"/>
              <a:ext cx="20247" cy="1640029"/>
            </a:xfrm>
            <a:custGeom>
              <a:avLst/>
              <a:gdLst>
                <a:gd name="T0" fmla="*/ 0 w 4"/>
                <a:gd name="T1" fmla="*/ 326 h 341"/>
                <a:gd name="T2" fmla="*/ 2 w 4"/>
                <a:gd name="T3" fmla="*/ 341 h 341"/>
                <a:gd name="T4" fmla="*/ 4 w 4"/>
                <a:gd name="T5" fmla="*/ 326 h 341"/>
                <a:gd name="T6" fmla="*/ 2 w 4"/>
                <a:gd name="T7" fmla="*/ 297 h 341"/>
                <a:gd name="T8" fmla="*/ 0 w 4"/>
                <a:gd name="T9" fmla="*/ 312 h 341"/>
                <a:gd name="T10" fmla="*/ 4 w 4"/>
                <a:gd name="T11" fmla="*/ 312 h 341"/>
                <a:gd name="T12" fmla="*/ 2 w 4"/>
                <a:gd name="T13" fmla="*/ 297 h 341"/>
                <a:gd name="T14" fmla="*/ 0 w 4"/>
                <a:gd name="T15" fmla="*/ 272 h 341"/>
                <a:gd name="T16" fmla="*/ 2 w 4"/>
                <a:gd name="T17" fmla="*/ 287 h 341"/>
                <a:gd name="T18" fmla="*/ 4 w 4"/>
                <a:gd name="T19" fmla="*/ 272 h 341"/>
                <a:gd name="T20" fmla="*/ 2 w 4"/>
                <a:gd name="T21" fmla="*/ 243 h 341"/>
                <a:gd name="T22" fmla="*/ 0 w 4"/>
                <a:gd name="T23" fmla="*/ 258 h 341"/>
                <a:gd name="T24" fmla="*/ 4 w 4"/>
                <a:gd name="T25" fmla="*/ 258 h 341"/>
                <a:gd name="T26" fmla="*/ 2 w 4"/>
                <a:gd name="T27" fmla="*/ 243 h 341"/>
                <a:gd name="T28" fmla="*/ 0 w 4"/>
                <a:gd name="T29" fmla="*/ 218 h 341"/>
                <a:gd name="T30" fmla="*/ 2 w 4"/>
                <a:gd name="T31" fmla="*/ 233 h 341"/>
                <a:gd name="T32" fmla="*/ 4 w 4"/>
                <a:gd name="T33" fmla="*/ 218 h 341"/>
                <a:gd name="T34" fmla="*/ 2 w 4"/>
                <a:gd name="T35" fmla="*/ 189 h 341"/>
                <a:gd name="T36" fmla="*/ 0 w 4"/>
                <a:gd name="T37" fmla="*/ 204 h 341"/>
                <a:gd name="T38" fmla="*/ 4 w 4"/>
                <a:gd name="T39" fmla="*/ 204 h 341"/>
                <a:gd name="T40" fmla="*/ 2 w 4"/>
                <a:gd name="T41" fmla="*/ 189 h 341"/>
                <a:gd name="T42" fmla="*/ 0 w 4"/>
                <a:gd name="T43" fmla="*/ 164 h 341"/>
                <a:gd name="T44" fmla="*/ 2 w 4"/>
                <a:gd name="T45" fmla="*/ 179 h 341"/>
                <a:gd name="T46" fmla="*/ 4 w 4"/>
                <a:gd name="T47" fmla="*/ 164 h 341"/>
                <a:gd name="T48" fmla="*/ 2 w 4"/>
                <a:gd name="T49" fmla="*/ 135 h 341"/>
                <a:gd name="T50" fmla="*/ 0 w 4"/>
                <a:gd name="T51" fmla="*/ 150 h 341"/>
                <a:gd name="T52" fmla="*/ 4 w 4"/>
                <a:gd name="T53" fmla="*/ 150 h 341"/>
                <a:gd name="T54" fmla="*/ 2 w 4"/>
                <a:gd name="T55" fmla="*/ 135 h 341"/>
                <a:gd name="T56" fmla="*/ 0 w 4"/>
                <a:gd name="T57" fmla="*/ 110 h 341"/>
                <a:gd name="T58" fmla="*/ 2 w 4"/>
                <a:gd name="T59" fmla="*/ 125 h 341"/>
                <a:gd name="T60" fmla="*/ 4 w 4"/>
                <a:gd name="T61" fmla="*/ 110 h 341"/>
                <a:gd name="T62" fmla="*/ 2 w 4"/>
                <a:gd name="T63" fmla="*/ 81 h 341"/>
                <a:gd name="T64" fmla="*/ 0 w 4"/>
                <a:gd name="T65" fmla="*/ 96 h 341"/>
                <a:gd name="T66" fmla="*/ 4 w 4"/>
                <a:gd name="T67" fmla="*/ 96 h 341"/>
                <a:gd name="T68" fmla="*/ 2 w 4"/>
                <a:gd name="T69" fmla="*/ 81 h 341"/>
                <a:gd name="T70" fmla="*/ 0 w 4"/>
                <a:gd name="T71" fmla="*/ 56 h 341"/>
                <a:gd name="T72" fmla="*/ 2 w 4"/>
                <a:gd name="T73" fmla="*/ 71 h 341"/>
                <a:gd name="T74" fmla="*/ 4 w 4"/>
                <a:gd name="T75" fmla="*/ 56 h 341"/>
                <a:gd name="T76" fmla="*/ 2 w 4"/>
                <a:gd name="T77" fmla="*/ 27 h 341"/>
                <a:gd name="T78" fmla="*/ 0 w 4"/>
                <a:gd name="T79" fmla="*/ 42 h 341"/>
                <a:gd name="T80" fmla="*/ 4 w 4"/>
                <a:gd name="T81" fmla="*/ 42 h 341"/>
                <a:gd name="T82" fmla="*/ 2 w 4"/>
                <a:gd name="T83" fmla="*/ 27 h 341"/>
                <a:gd name="T84" fmla="*/ 0 w 4"/>
                <a:gd name="T85" fmla="*/ 2 h 341"/>
                <a:gd name="T86" fmla="*/ 2 w 4"/>
                <a:gd name="T87" fmla="*/ 17 h 341"/>
                <a:gd name="T88" fmla="*/ 4 w 4"/>
                <a:gd name="T89" fmla="*/ 2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 h="341">
                  <a:moveTo>
                    <a:pt x="2" y="324"/>
                  </a:moveTo>
                  <a:cubicBezTo>
                    <a:pt x="1" y="324"/>
                    <a:pt x="0" y="325"/>
                    <a:pt x="0" y="326"/>
                  </a:cubicBezTo>
                  <a:cubicBezTo>
                    <a:pt x="0" y="339"/>
                    <a:pt x="0" y="339"/>
                    <a:pt x="0" y="339"/>
                  </a:cubicBezTo>
                  <a:cubicBezTo>
                    <a:pt x="0" y="340"/>
                    <a:pt x="1" y="341"/>
                    <a:pt x="2" y="341"/>
                  </a:cubicBezTo>
                  <a:cubicBezTo>
                    <a:pt x="3" y="341"/>
                    <a:pt x="4" y="340"/>
                    <a:pt x="4" y="339"/>
                  </a:cubicBezTo>
                  <a:cubicBezTo>
                    <a:pt x="4" y="326"/>
                    <a:pt x="4" y="326"/>
                    <a:pt x="4" y="326"/>
                  </a:cubicBezTo>
                  <a:cubicBezTo>
                    <a:pt x="4" y="325"/>
                    <a:pt x="3" y="324"/>
                    <a:pt x="2" y="324"/>
                  </a:cubicBezTo>
                  <a:moveTo>
                    <a:pt x="2" y="297"/>
                  </a:moveTo>
                  <a:cubicBezTo>
                    <a:pt x="1" y="297"/>
                    <a:pt x="0" y="298"/>
                    <a:pt x="0" y="299"/>
                  </a:cubicBezTo>
                  <a:cubicBezTo>
                    <a:pt x="0" y="312"/>
                    <a:pt x="0" y="312"/>
                    <a:pt x="0" y="312"/>
                  </a:cubicBezTo>
                  <a:cubicBezTo>
                    <a:pt x="0" y="313"/>
                    <a:pt x="1" y="314"/>
                    <a:pt x="2" y="314"/>
                  </a:cubicBezTo>
                  <a:cubicBezTo>
                    <a:pt x="3" y="314"/>
                    <a:pt x="4" y="313"/>
                    <a:pt x="4" y="312"/>
                  </a:cubicBezTo>
                  <a:cubicBezTo>
                    <a:pt x="4" y="299"/>
                    <a:pt x="4" y="299"/>
                    <a:pt x="4" y="299"/>
                  </a:cubicBezTo>
                  <a:cubicBezTo>
                    <a:pt x="4" y="298"/>
                    <a:pt x="3" y="297"/>
                    <a:pt x="2" y="297"/>
                  </a:cubicBezTo>
                  <a:moveTo>
                    <a:pt x="2" y="270"/>
                  </a:moveTo>
                  <a:cubicBezTo>
                    <a:pt x="1" y="270"/>
                    <a:pt x="0" y="271"/>
                    <a:pt x="0" y="272"/>
                  </a:cubicBezTo>
                  <a:cubicBezTo>
                    <a:pt x="0" y="285"/>
                    <a:pt x="0" y="285"/>
                    <a:pt x="0" y="285"/>
                  </a:cubicBezTo>
                  <a:cubicBezTo>
                    <a:pt x="0" y="286"/>
                    <a:pt x="1" y="287"/>
                    <a:pt x="2" y="287"/>
                  </a:cubicBezTo>
                  <a:cubicBezTo>
                    <a:pt x="3" y="287"/>
                    <a:pt x="4" y="286"/>
                    <a:pt x="4" y="285"/>
                  </a:cubicBezTo>
                  <a:cubicBezTo>
                    <a:pt x="4" y="272"/>
                    <a:pt x="4" y="272"/>
                    <a:pt x="4" y="272"/>
                  </a:cubicBezTo>
                  <a:cubicBezTo>
                    <a:pt x="4" y="271"/>
                    <a:pt x="3" y="270"/>
                    <a:pt x="2" y="270"/>
                  </a:cubicBezTo>
                  <a:moveTo>
                    <a:pt x="2" y="243"/>
                  </a:moveTo>
                  <a:cubicBezTo>
                    <a:pt x="1" y="243"/>
                    <a:pt x="0" y="244"/>
                    <a:pt x="0" y="245"/>
                  </a:cubicBezTo>
                  <a:cubicBezTo>
                    <a:pt x="0" y="258"/>
                    <a:pt x="0" y="258"/>
                    <a:pt x="0" y="258"/>
                  </a:cubicBezTo>
                  <a:cubicBezTo>
                    <a:pt x="0" y="259"/>
                    <a:pt x="1" y="260"/>
                    <a:pt x="2" y="260"/>
                  </a:cubicBezTo>
                  <a:cubicBezTo>
                    <a:pt x="3" y="260"/>
                    <a:pt x="4" y="259"/>
                    <a:pt x="4" y="258"/>
                  </a:cubicBezTo>
                  <a:cubicBezTo>
                    <a:pt x="4" y="245"/>
                    <a:pt x="4" y="245"/>
                    <a:pt x="4" y="245"/>
                  </a:cubicBezTo>
                  <a:cubicBezTo>
                    <a:pt x="4" y="244"/>
                    <a:pt x="3" y="243"/>
                    <a:pt x="2" y="243"/>
                  </a:cubicBezTo>
                  <a:moveTo>
                    <a:pt x="2" y="216"/>
                  </a:moveTo>
                  <a:cubicBezTo>
                    <a:pt x="1" y="216"/>
                    <a:pt x="0" y="217"/>
                    <a:pt x="0" y="218"/>
                  </a:cubicBezTo>
                  <a:cubicBezTo>
                    <a:pt x="0" y="231"/>
                    <a:pt x="0" y="231"/>
                    <a:pt x="0" y="231"/>
                  </a:cubicBezTo>
                  <a:cubicBezTo>
                    <a:pt x="0" y="232"/>
                    <a:pt x="1" y="233"/>
                    <a:pt x="2" y="233"/>
                  </a:cubicBezTo>
                  <a:cubicBezTo>
                    <a:pt x="3" y="233"/>
                    <a:pt x="4" y="232"/>
                    <a:pt x="4" y="231"/>
                  </a:cubicBezTo>
                  <a:cubicBezTo>
                    <a:pt x="4" y="218"/>
                    <a:pt x="4" y="218"/>
                    <a:pt x="4" y="218"/>
                  </a:cubicBezTo>
                  <a:cubicBezTo>
                    <a:pt x="4" y="217"/>
                    <a:pt x="3" y="216"/>
                    <a:pt x="2" y="216"/>
                  </a:cubicBezTo>
                  <a:moveTo>
                    <a:pt x="2" y="189"/>
                  </a:moveTo>
                  <a:cubicBezTo>
                    <a:pt x="1" y="189"/>
                    <a:pt x="0" y="190"/>
                    <a:pt x="0" y="191"/>
                  </a:cubicBezTo>
                  <a:cubicBezTo>
                    <a:pt x="0" y="204"/>
                    <a:pt x="0" y="204"/>
                    <a:pt x="0" y="204"/>
                  </a:cubicBezTo>
                  <a:cubicBezTo>
                    <a:pt x="0" y="205"/>
                    <a:pt x="1" y="206"/>
                    <a:pt x="2" y="206"/>
                  </a:cubicBezTo>
                  <a:cubicBezTo>
                    <a:pt x="3" y="206"/>
                    <a:pt x="4" y="205"/>
                    <a:pt x="4" y="204"/>
                  </a:cubicBezTo>
                  <a:cubicBezTo>
                    <a:pt x="4" y="191"/>
                    <a:pt x="4" y="191"/>
                    <a:pt x="4" y="191"/>
                  </a:cubicBezTo>
                  <a:cubicBezTo>
                    <a:pt x="4" y="190"/>
                    <a:pt x="3" y="189"/>
                    <a:pt x="2" y="189"/>
                  </a:cubicBezTo>
                  <a:moveTo>
                    <a:pt x="2" y="162"/>
                  </a:moveTo>
                  <a:cubicBezTo>
                    <a:pt x="1" y="162"/>
                    <a:pt x="0" y="163"/>
                    <a:pt x="0" y="164"/>
                  </a:cubicBezTo>
                  <a:cubicBezTo>
                    <a:pt x="0" y="177"/>
                    <a:pt x="0" y="177"/>
                    <a:pt x="0" y="177"/>
                  </a:cubicBezTo>
                  <a:cubicBezTo>
                    <a:pt x="0" y="178"/>
                    <a:pt x="1" y="179"/>
                    <a:pt x="2" y="179"/>
                  </a:cubicBezTo>
                  <a:cubicBezTo>
                    <a:pt x="3" y="179"/>
                    <a:pt x="4" y="178"/>
                    <a:pt x="4" y="177"/>
                  </a:cubicBezTo>
                  <a:cubicBezTo>
                    <a:pt x="4" y="164"/>
                    <a:pt x="4" y="164"/>
                    <a:pt x="4" y="164"/>
                  </a:cubicBezTo>
                  <a:cubicBezTo>
                    <a:pt x="4" y="163"/>
                    <a:pt x="3" y="162"/>
                    <a:pt x="2" y="162"/>
                  </a:cubicBezTo>
                  <a:moveTo>
                    <a:pt x="2" y="135"/>
                  </a:moveTo>
                  <a:cubicBezTo>
                    <a:pt x="1" y="135"/>
                    <a:pt x="0" y="136"/>
                    <a:pt x="0" y="137"/>
                  </a:cubicBezTo>
                  <a:cubicBezTo>
                    <a:pt x="0" y="150"/>
                    <a:pt x="0" y="150"/>
                    <a:pt x="0" y="150"/>
                  </a:cubicBezTo>
                  <a:cubicBezTo>
                    <a:pt x="0" y="151"/>
                    <a:pt x="1" y="152"/>
                    <a:pt x="2" y="152"/>
                  </a:cubicBezTo>
                  <a:cubicBezTo>
                    <a:pt x="3" y="152"/>
                    <a:pt x="4" y="151"/>
                    <a:pt x="4" y="150"/>
                  </a:cubicBezTo>
                  <a:cubicBezTo>
                    <a:pt x="4" y="137"/>
                    <a:pt x="4" y="137"/>
                    <a:pt x="4" y="137"/>
                  </a:cubicBezTo>
                  <a:cubicBezTo>
                    <a:pt x="4" y="136"/>
                    <a:pt x="3" y="135"/>
                    <a:pt x="2" y="135"/>
                  </a:cubicBezTo>
                  <a:moveTo>
                    <a:pt x="2" y="108"/>
                  </a:moveTo>
                  <a:cubicBezTo>
                    <a:pt x="1" y="108"/>
                    <a:pt x="0" y="109"/>
                    <a:pt x="0" y="110"/>
                  </a:cubicBezTo>
                  <a:cubicBezTo>
                    <a:pt x="0" y="123"/>
                    <a:pt x="0" y="123"/>
                    <a:pt x="0" y="123"/>
                  </a:cubicBezTo>
                  <a:cubicBezTo>
                    <a:pt x="0" y="124"/>
                    <a:pt x="1" y="125"/>
                    <a:pt x="2" y="125"/>
                  </a:cubicBezTo>
                  <a:cubicBezTo>
                    <a:pt x="3" y="125"/>
                    <a:pt x="4" y="124"/>
                    <a:pt x="4" y="123"/>
                  </a:cubicBezTo>
                  <a:cubicBezTo>
                    <a:pt x="4" y="110"/>
                    <a:pt x="4" y="110"/>
                    <a:pt x="4" y="110"/>
                  </a:cubicBezTo>
                  <a:cubicBezTo>
                    <a:pt x="4" y="109"/>
                    <a:pt x="3" y="108"/>
                    <a:pt x="2" y="108"/>
                  </a:cubicBezTo>
                  <a:moveTo>
                    <a:pt x="2" y="81"/>
                  </a:moveTo>
                  <a:cubicBezTo>
                    <a:pt x="1" y="81"/>
                    <a:pt x="0" y="82"/>
                    <a:pt x="0" y="83"/>
                  </a:cubicBezTo>
                  <a:cubicBezTo>
                    <a:pt x="0" y="96"/>
                    <a:pt x="0" y="96"/>
                    <a:pt x="0" y="96"/>
                  </a:cubicBezTo>
                  <a:cubicBezTo>
                    <a:pt x="0" y="97"/>
                    <a:pt x="1" y="98"/>
                    <a:pt x="2" y="98"/>
                  </a:cubicBezTo>
                  <a:cubicBezTo>
                    <a:pt x="3" y="98"/>
                    <a:pt x="4" y="97"/>
                    <a:pt x="4" y="96"/>
                  </a:cubicBezTo>
                  <a:cubicBezTo>
                    <a:pt x="4" y="83"/>
                    <a:pt x="4" y="83"/>
                    <a:pt x="4" y="83"/>
                  </a:cubicBezTo>
                  <a:cubicBezTo>
                    <a:pt x="4" y="82"/>
                    <a:pt x="3" y="81"/>
                    <a:pt x="2" y="81"/>
                  </a:cubicBezTo>
                  <a:moveTo>
                    <a:pt x="2" y="54"/>
                  </a:moveTo>
                  <a:cubicBezTo>
                    <a:pt x="1" y="54"/>
                    <a:pt x="0" y="55"/>
                    <a:pt x="0" y="56"/>
                  </a:cubicBezTo>
                  <a:cubicBezTo>
                    <a:pt x="0" y="69"/>
                    <a:pt x="0" y="69"/>
                    <a:pt x="0" y="69"/>
                  </a:cubicBezTo>
                  <a:cubicBezTo>
                    <a:pt x="0" y="70"/>
                    <a:pt x="1" y="71"/>
                    <a:pt x="2" y="71"/>
                  </a:cubicBezTo>
                  <a:cubicBezTo>
                    <a:pt x="3" y="71"/>
                    <a:pt x="4" y="70"/>
                    <a:pt x="4" y="69"/>
                  </a:cubicBezTo>
                  <a:cubicBezTo>
                    <a:pt x="4" y="56"/>
                    <a:pt x="4" y="56"/>
                    <a:pt x="4" y="56"/>
                  </a:cubicBezTo>
                  <a:cubicBezTo>
                    <a:pt x="4" y="55"/>
                    <a:pt x="3" y="54"/>
                    <a:pt x="2" y="54"/>
                  </a:cubicBezTo>
                  <a:moveTo>
                    <a:pt x="2" y="27"/>
                  </a:moveTo>
                  <a:cubicBezTo>
                    <a:pt x="1" y="27"/>
                    <a:pt x="0" y="28"/>
                    <a:pt x="0" y="29"/>
                  </a:cubicBezTo>
                  <a:cubicBezTo>
                    <a:pt x="0" y="42"/>
                    <a:pt x="0" y="42"/>
                    <a:pt x="0" y="42"/>
                  </a:cubicBezTo>
                  <a:cubicBezTo>
                    <a:pt x="0" y="43"/>
                    <a:pt x="1" y="44"/>
                    <a:pt x="2" y="44"/>
                  </a:cubicBezTo>
                  <a:cubicBezTo>
                    <a:pt x="3" y="44"/>
                    <a:pt x="4" y="43"/>
                    <a:pt x="4" y="42"/>
                  </a:cubicBezTo>
                  <a:cubicBezTo>
                    <a:pt x="4" y="29"/>
                    <a:pt x="4" y="29"/>
                    <a:pt x="4" y="29"/>
                  </a:cubicBezTo>
                  <a:cubicBezTo>
                    <a:pt x="4" y="28"/>
                    <a:pt x="3" y="27"/>
                    <a:pt x="2" y="27"/>
                  </a:cubicBezTo>
                  <a:moveTo>
                    <a:pt x="2" y="0"/>
                  </a:moveTo>
                  <a:cubicBezTo>
                    <a:pt x="1" y="0"/>
                    <a:pt x="0" y="1"/>
                    <a:pt x="0" y="2"/>
                  </a:cubicBezTo>
                  <a:cubicBezTo>
                    <a:pt x="0" y="15"/>
                    <a:pt x="0" y="15"/>
                    <a:pt x="0" y="15"/>
                  </a:cubicBezTo>
                  <a:cubicBezTo>
                    <a:pt x="0" y="16"/>
                    <a:pt x="1" y="17"/>
                    <a:pt x="2" y="17"/>
                  </a:cubicBezTo>
                  <a:cubicBezTo>
                    <a:pt x="3" y="17"/>
                    <a:pt x="4" y="16"/>
                    <a:pt x="4" y="15"/>
                  </a:cubicBezTo>
                  <a:cubicBezTo>
                    <a:pt x="4" y="2"/>
                    <a:pt x="4" y="2"/>
                    <a:pt x="4" y="2"/>
                  </a:cubicBezTo>
                  <a:cubicBezTo>
                    <a:pt x="4" y="1"/>
                    <a:pt x="3" y="0"/>
                    <a:pt x="2" y="0"/>
                  </a:cubicBezTo>
                </a:path>
              </a:pathLst>
            </a:custGeom>
            <a:solidFill>
              <a:schemeClr val="bg2"/>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57" name="Freeform 18"/>
            <p:cNvSpPr>
              <a:spLocks/>
            </p:cNvSpPr>
            <p:nvPr/>
          </p:nvSpPr>
          <p:spPr bwMode="auto">
            <a:xfrm>
              <a:off x="6192794" y="1912776"/>
              <a:ext cx="20247" cy="10124"/>
            </a:xfrm>
            <a:custGeom>
              <a:avLst/>
              <a:gdLst>
                <a:gd name="T0" fmla="*/ 2 w 4"/>
                <a:gd name="T1" fmla="*/ 0 h 2"/>
                <a:gd name="T2" fmla="*/ 0 w 4"/>
                <a:gd name="T3" fmla="*/ 2 h 2"/>
                <a:gd name="T4" fmla="*/ 0 w 4"/>
                <a:gd name="T5" fmla="*/ 2 h 2"/>
                <a:gd name="T6" fmla="*/ 4 w 4"/>
                <a:gd name="T7" fmla="*/ 1 h 2"/>
                <a:gd name="T8" fmla="*/ 2 w 4"/>
                <a:gd name="T9" fmla="*/ 0 h 2"/>
              </a:gdLst>
              <a:ahLst/>
              <a:cxnLst>
                <a:cxn ang="0">
                  <a:pos x="T0" y="T1"/>
                </a:cxn>
                <a:cxn ang="0">
                  <a:pos x="T2" y="T3"/>
                </a:cxn>
                <a:cxn ang="0">
                  <a:pos x="T4" y="T5"/>
                </a:cxn>
                <a:cxn ang="0">
                  <a:pos x="T6" y="T7"/>
                </a:cxn>
                <a:cxn ang="0">
                  <a:pos x="T8" y="T9"/>
                </a:cxn>
              </a:cxnLst>
              <a:rect l="0" t="0" r="r" b="b"/>
              <a:pathLst>
                <a:path w="4" h="2">
                  <a:moveTo>
                    <a:pt x="2" y="0"/>
                  </a:moveTo>
                  <a:cubicBezTo>
                    <a:pt x="1" y="0"/>
                    <a:pt x="0" y="1"/>
                    <a:pt x="0" y="2"/>
                  </a:cubicBezTo>
                  <a:cubicBezTo>
                    <a:pt x="0" y="2"/>
                    <a:pt x="0" y="2"/>
                    <a:pt x="0" y="2"/>
                  </a:cubicBezTo>
                  <a:cubicBezTo>
                    <a:pt x="4" y="1"/>
                    <a:pt x="4" y="1"/>
                    <a:pt x="4" y="1"/>
                  </a:cubicBezTo>
                  <a:cubicBezTo>
                    <a:pt x="4" y="0"/>
                    <a:pt x="3" y="0"/>
                    <a:pt x="2" y="0"/>
                  </a:cubicBezTo>
                </a:path>
              </a:pathLst>
            </a:custGeom>
            <a:solidFill>
              <a:schemeClr val="bg2"/>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58" name="Freeform 19"/>
            <p:cNvSpPr>
              <a:spLocks/>
            </p:cNvSpPr>
            <p:nvPr/>
          </p:nvSpPr>
          <p:spPr bwMode="auto">
            <a:xfrm>
              <a:off x="6192794" y="1918851"/>
              <a:ext cx="20247" cy="42520"/>
            </a:xfrm>
            <a:custGeom>
              <a:avLst/>
              <a:gdLst>
                <a:gd name="T0" fmla="*/ 4 w 4"/>
                <a:gd name="T1" fmla="*/ 0 h 9"/>
                <a:gd name="T2" fmla="*/ 0 w 4"/>
                <a:gd name="T3" fmla="*/ 1 h 9"/>
                <a:gd name="T4" fmla="*/ 0 w 4"/>
                <a:gd name="T5" fmla="*/ 7 h 9"/>
                <a:gd name="T6" fmla="*/ 2 w 4"/>
                <a:gd name="T7" fmla="*/ 9 h 9"/>
                <a:gd name="T8" fmla="*/ 4 w 4"/>
                <a:gd name="T9" fmla="*/ 7 h 9"/>
                <a:gd name="T10" fmla="*/ 4 w 4"/>
                <a:gd name="T11" fmla="*/ 1 h 9"/>
                <a:gd name="T12" fmla="*/ 4 w 4"/>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4" h="9">
                  <a:moveTo>
                    <a:pt x="4" y="0"/>
                  </a:moveTo>
                  <a:cubicBezTo>
                    <a:pt x="0" y="1"/>
                    <a:pt x="0" y="1"/>
                    <a:pt x="0" y="1"/>
                  </a:cubicBezTo>
                  <a:cubicBezTo>
                    <a:pt x="0" y="7"/>
                    <a:pt x="0" y="7"/>
                    <a:pt x="0" y="7"/>
                  </a:cubicBezTo>
                  <a:cubicBezTo>
                    <a:pt x="0" y="8"/>
                    <a:pt x="1" y="9"/>
                    <a:pt x="2" y="9"/>
                  </a:cubicBezTo>
                  <a:cubicBezTo>
                    <a:pt x="3" y="9"/>
                    <a:pt x="4" y="8"/>
                    <a:pt x="4" y="7"/>
                  </a:cubicBezTo>
                  <a:cubicBezTo>
                    <a:pt x="4" y="1"/>
                    <a:pt x="4" y="1"/>
                    <a:pt x="4" y="1"/>
                  </a:cubicBezTo>
                  <a:cubicBezTo>
                    <a:pt x="4" y="0"/>
                    <a:pt x="4" y="0"/>
                    <a:pt x="4" y="0"/>
                  </a:cubicBezTo>
                </a:path>
              </a:pathLst>
            </a:custGeom>
            <a:solidFill>
              <a:schemeClr val="bg2"/>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59" name="TextBox 58"/>
            <p:cNvSpPr txBox="1"/>
            <p:nvPr/>
          </p:nvSpPr>
          <p:spPr>
            <a:xfrm>
              <a:off x="4771281" y="2585130"/>
              <a:ext cx="1466212" cy="696659"/>
            </a:xfrm>
            <a:prstGeom prst="rect">
              <a:avLst/>
            </a:prstGeom>
            <a:noFill/>
          </p:spPr>
          <p:txBody>
            <a:bodyPr wrap="none" rtlCol="0">
              <a:spAutoFit/>
            </a:bodyPr>
            <a:lstStyle/>
            <a:p>
              <a:pPr algn="ctr"/>
              <a:r>
                <a:rPr lang="en-US" sz="788" dirty="0">
                  <a:solidFill>
                    <a:schemeClr val="bg2"/>
                  </a:solidFill>
                </a:rPr>
                <a:t>Storage: 10 GB</a:t>
              </a:r>
            </a:p>
            <a:p>
              <a:pPr algn="ctr"/>
              <a:r>
                <a:rPr lang="en-US" sz="788" dirty="0">
                  <a:solidFill>
                    <a:schemeClr val="bg2"/>
                  </a:solidFill>
                </a:rPr>
                <a:t>Bandwidth: 100 GB</a:t>
              </a:r>
            </a:p>
            <a:p>
              <a:pPr algn="ctr"/>
              <a:r>
                <a:rPr lang="en-US" sz="788" dirty="0">
                  <a:solidFill>
                    <a:schemeClr val="bg2"/>
                  </a:solidFill>
                </a:rPr>
                <a:t>Email Addresses: Unlimited</a:t>
              </a:r>
            </a:p>
            <a:p>
              <a:pPr algn="ctr"/>
              <a:r>
                <a:rPr lang="en-US" sz="788" dirty="0">
                  <a:solidFill>
                    <a:schemeClr val="bg2"/>
                  </a:solidFill>
                </a:rPr>
                <a:t>SQL: Available</a:t>
              </a:r>
            </a:p>
            <a:p>
              <a:pPr algn="ctr"/>
              <a:r>
                <a:rPr lang="en-US" sz="788" dirty="0">
                  <a:solidFill>
                    <a:schemeClr val="bg2"/>
                  </a:solidFill>
                </a:rPr>
                <a:t>Subdomains: Unlimited</a:t>
              </a:r>
            </a:p>
          </p:txBody>
        </p:sp>
        <p:sp>
          <p:nvSpPr>
            <p:cNvPr id="60" name="Rounded Rectangle 59"/>
            <p:cNvSpPr/>
            <p:nvPr/>
          </p:nvSpPr>
          <p:spPr>
            <a:xfrm>
              <a:off x="5100892" y="3358193"/>
              <a:ext cx="884293" cy="281949"/>
            </a:xfrm>
            <a:prstGeom prst="roundRect">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350" dirty="0"/>
                <a:t>350 $</a:t>
              </a:r>
            </a:p>
          </p:txBody>
        </p:sp>
        <p:sp>
          <p:nvSpPr>
            <p:cNvPr id="61" name="TextBox 60"/>
            <p:cNvSpPr txBox="1"/>
            <p:nvPr/>
          </p:nvSpPr>
          <p:spPr>
            <a:xfrm>
              <a:off x="4991085" y="2225049"/>
              <a:ext cx="1026604" cy="414350"/>
            </a:xfrm>
            <a:prstGeom prst="rect">
              <a:avLst/>
            </a:prstGeom>
            <a:noFill/>
          </p:spPr>
          <p:txBody>
            <a:bodyPr wrap="none" rtlCol="0">
              <a:spAutoFit/>
            </a:bodyPr>
            <a:lstStyle/>
            <a:p>
              <a:pPr algn="ctr"/>
              <a:r>
                <a:rPr lang="en-US" sz="2100" dirty="0">
                  <a:solidFill>
                    <a:schemeClr val="bg2"/>
                  </a:solidFill>
                  <a:latin typeface="+mj-lt"/>
                </a:rPr>
                <a:t>Complete</a:t>
              </a:r>
              <a:endParaRPr lang="en-US" dirty="0">
                <a:solidFill>
                  <a:schemeClr val="bg2"/>
                </a:solidFill>
                <a:latin typeface="+mj-lt"/>
              </a:endParaRPr>
            </a:p>
          </p:txBody>
        </p:sp>
      </p:grpSp>
      <p:sp>
        <p:nvSpPr>
          <p:cNvPr id="88" name="TextBox 87"/>
          <p:cNvSpPr txBox="1"/>
          <p:nvPr/>
        </p:nvSpPr>
        <p:spPr>
          <a:xfrm>
            <a:off x="2813366" y="781947"/>
            <a:ext cx="3517310" cy="553998"/>
          </a:xfrm>
          <a:prstGeom prst="rect">
            <a:avLst/>
          </a:prstGeom>
          <a:noFill/>
        </p:spPr>
        <p:txBody>
          <a:bodyPr wrap="none" rtlCol="0" anchor="ctr">
            <a:spAutoFit/>
          </a:bodyPr>
          <a:lstStyle/>
          <a:p>
            <a:pPr algn="ctr"/>
            <a:r>
              <a:rPr lang="en-US" sz="3000" dirty="0">
                <a:solidFill>
                  <a:schemeClr val="accent1"/>
                </a:solidFill>
                <a:latin typeface="+mj-lt"/>
              </a:rPr>
              <a:t>Pricing</a:t>
            </a:r>
            <a:r>
              <a:rPr lang="en-US" sz="3000" dirty="0">
                <a:solidFill>
                  <a:schemeClr val="tx2"/>
                </a:solidFill>
                <a:latin typeface="+mj-lt"/>
              </a:rPr>
              <a:t> Table, easy to edit</a:t>
            </a:r>
          </a:p>
        </p:txBody>
      </p:sp>
      <p:sp>
        <p:nvSpPr>
          <p:cNvPr id="89" name="TextBox 88"/>
          <p:cNvSpPr txBox="1"/>
          <p:nvPr/>
        </p:nvSpPr>
        <p:spPr>
          <a:xfrm>
            <a:off x="685801" y="1243612"/>
            <a:ext cx="7772400" cy="369332"/>
          </a:xfrm>
          <a:prstGeom prst="rect">
            <a:avLst/>
          </a:prstGeom>
          <a:noFill/>
        </p:spPr>
        <p:txBody>
          <a:bodyPr wrap="square" rtlCol="0" anchor="ctr">
            <a:spAutoFit/>
          </a:bodyPr>
          <a:lstStyle/>
          <a:p>
            <a:pPr algn="ctr"/>
            <a:r>
              <a:rPr lang="en-US" sz="900" dirty="0">
                <a:solidFill>
                  <a:schemeClr val="tx2"/>
                </a:solidFill>
              </a:rPr>
              <a:t>Lorem ipsum dolor sit amet, consectetuer adipiscing elit. Aenean commodo ligula eget dolor. </a:t>
            </a:r>
            <a:r>
              <a:rPr lang="en-US" sz="900" b="1" dirty="0">
                <a:solidFill>
                  <a:schemeClr val="accent1"/>
                </a:solidFill>
              </a:rPr>
              <a:t>Aenean massa. Cum sociis natoque penatibus </a:t>
            </a:r>
            <a:r>
              <a:rPr lang="en-US" sz="900" dirty="0">
                <a:solidFill>
                  <a:schemeClr val="tx2"/>
                </a:solidFill>
              </a:rPr>
              <a:t>magnis dis parturient montes, nascetur ridiculus mus. Donec quam felis, ultricies nec, pellentesque eu, pretium quis, sem.</a:t>
            </a:r>
          </a:p>
        </p:txBody>
      </p:sp>
    </p:spTree>
    <p:extLst>
      <p:ext uri="{BB962C8B-B14F-4D97-AF65-F5344CB8AC3E}">
        <p14:creationId xmlns:p14="http://schemas.microsoft.com/office/powerpoint/2010/main" val="199450720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14:presetBounceEnd="40000">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14:bounceEnd="40000">
                                          <p:cBhvr additive="base">
                                            <p:cTn id="7" dur="500" fill="hold"/>
                                            <p:tgtEl>
                                              <p:spTgt spid="2"/>
                                            </p:tgtEl>
                                            <p:attrNameLst>
                                              <p:attrName>ppt_x</p:attrName>
                                            </p:attrNameLst>
                                          </p:cBhvr>
                                          <p:tavLst>
                                            <p:tav tm="0">
                                              <p:val>
                                                <p:strVal val="#ppt_x"/>
                                              </p:val>
                                            </p:tav>
                                            <p:tav tm="100000">
                                              <p:val>
                                                <p:strVal val="#ppt_x"/>
                                              </p:val>
                                            </p:tav>
                                          </p:tavLst>
                                        </p:anim>
                                        <p:anim calcmode="lin" valueType="num" p14:bounceEnd="40000">
                                          <p:cBhvr additive="base">
                                            <p:cTn id="8" dur="500" fill="hold"/>
                                            <p:tgtEl>
                                              <p:spTgt spid="2"/>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4" fill="hold" nodeType="afterEffect" p14:presetBounceEnd="40000">
                                      <p:stCondLst>
                                        <p:cond delay="0"/>
                                      </p:stCondLst>
                                      <p:childTnLst>
                                        <p:set>
                                          <p:cBhvr>
                                            <p:cTn id="11" dur="1" fill="hold">
                                              <p:stCondLst>
                                                <p:cond delay="0"/>
                                              </p:stCondLst>
                                            </p:cTn>
                                            <p:tgtEl>
                                              <p:spTgt spid="22"/>
                                            </p:tgtEl>
                                            <p:attrNameLst>
                                              <p:attrName>style.visibility</p:attrName>
                                            </p:attrNameLst>
                                          </p:cBhvr>
                                          <p:to>
                                            <p:strVal val="visible"/>
                                          </p:to>
                                        </p:set>
                                        <p:anim calcmode="lin" valueType="num" p14:bounceEnd="40000">
                                          <p:cBhvr additive="base">
                                            <p:cTn id="12" dur="500" fill="hold"/>
                                            <p:tgtEl>
                                              <p:spTgt spid="22"/>
                                            </p:tgtEl>
                                            <p:attrNameLst>
                                              <p:attrName>ppt_x</p:attrName>
                                            </p:attrNameLst>
                                          </p:cBhvr>
                                          <p:tavLst>
                                            <p:tav tm="0">
                                              <p:val>
                                                <p:strVal val="#ppt_x"/>
                                              </p:val>
                                            </p:tav>
                                            <p:tav tm="100000">
                                              <p:val>
                                                <p:strVal val="#ppt_x"/>
                                              </p:val>
                                            </p:tav>
                                          </p:tavLst>
                                        </p:anim>
                                        <p:anim calcmode="lin" valueType="num" p14:bounceEnd="40000">
                                          <p:cBhvr additive="base">
                                            <p:cTn id="13" dur="500" fill="hold"/>
                                            <p:tgtEl>
                                              <p:spTgt spid="22"/>
                                            </p:tgtEl>
                                            <p:attrNameLst>
                                              <p:attrName>ppt_y</p:attrName>
                                            </p:attrNameLst>
                                          </p:cBhvr>
                                          <p:tavLst>
                                            <p:tav tm="0">
                                              <p:val>
                                                <p:strVal val="1+#ppt_h/2"/>
                                              </p:val>
                                            </p:tav>
                                            <p:tav tm="100000">
                                              <p:val>
                                                <p:strVal val="#ppt_y"/>
                                              </p:val>
                                            </p:tav>
                                          </p:tavLst>
                                        </p:anim>
                                      </p:childTnLst>
                                    </p:cTn>
                                  </p:par>
                                </p:childTnLst>
                              </p:cTn>
                            </p:par>
                            <p:par>
                              <p:cTn id="14" fill="hold">
                                <p:stCondLst>
                                  <p:cond delay="1000"/>
                                </p:stCondLst>
                                <p:childTnLst>
                                  <p:par>
                                    <p:cTn id="15" presetID="2" presetClass="entr" presetSubtype="4" fill="hold" nodeType="afterEffect" p14:presetBounceEnd="40000">
                                      <p:stCondLst>
                                        <p:cond delay="0"/>
                                      </p:stCondLst>
                                      <p:childTnLst>
                                        <p:set>
                                          <p:cBhvr>
                                            <p:cTn id="16" dur="1" fill="hold">
                                              <p:stCondLst>
                                                <p:cond delay="0"/>
                                              </p:stCondLst>
                                            </p:cTn>
                                            <p:tgtEl>
                                              <p:spTgt spid="42"/>
                                            </p:tgtEl>
                                            <p:attrNameLst>
                                              <p:attrName>style.visibility</p:attrName>
                                            </p:attrNameLst>
                                          </p:cBhvr>
                                          <p:to>
                                            <p:strVal val="visible"/>
                                          </p:to>
                                        </p:set>
                                        <p:anim calcmode="lin" valueType="num" p14:bounceEnd="40000">
                                          <p:cBhvr additive="base">
                                            <p:cTn id="17" dur="500" fill="hold"/>
                                            <p:tgtEl>
                                              <p:spTgt spid="42"/>
                                            </p:tgtEl>
                                            <p:attrNameLst>
                                              <p:attrName>ppt_x</p:attrName>
                                            </p:attrNameLst>
                                          </p:cBhvr>
                                          <p:tavLst>
                                            <p:tav tm="0">
                                              <p:val>
                                                <p:strVal val="#ppt_x"/>
                                              </p:val>
                                            </p:tav>
                                            <p:tav tm="100000">
                                              <p:val>
                                                <p:strVal val="#ppt_x"/>
                                              </p:val>
                                            </p:tav>
                                          </p:tavLst>
                                        </p:anim>
                                        <p:anim calcmode="lin" valueType="num" p14:bounceEnd="40000">
                                          <p:cBhvr additive="base">
                                            <p:cTn id="18" dur="500" fill="hold"/>
                                            <p:tgtEl>
                                              <p:spTgt spid="4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4"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ppt_x"/>
                                              </p:val>
                                            </p:tav>
                                            <p:tav tm="100000">
                                              <p:val>
                                                <p:strVal val="#ppt_x"/>
                                              </p:val>
                                            </p:tav>
                                          </p:tavLst>
                                        </p:anim>
                                        <p:anim calcmode="lin" valueType="num">
                                          <p:cBhvr additive="base">
                                            <p:cTn id="8" dur="500" fill="hold"/>
                                            <p:tgtEl>
                                              <p:spTgt spid="2"/>
                                            </p:tgtEl>
                                            <p:attrNameLst>
                                              <p:attrName>ppt_y</p:attrName>
                                            </p:attrNameLst>
                                          </p:cBhvr>
                                          <p:tavLst>
                                            <p:tav tm="0">
                                              <p:val>
                                                <p:strVal val="1+#ppt_h/2"/>
                                              </p:val>
                                            </p:tav>
                                            <p:tav tm="100000">
                                              <p:val>
                                                <p:strVal val="#ppt_y"/>
                                              </p:val>
                                            </p:tav>
                                          </p:tavLst>
                                        </p:anim>
                                      </p:childTnLst>
                                    </p:cTn>
                                  </p:par>
                                </p:childTnLst>
                              </p:cTn>
                            </p:par>
                            <p:par>
                              <p:cTn id="9" fill="hold">
                                <p:stCondLst>
                                  <p:cond delay="500"/>
                                </p:stCondLst>
                                <p:childTnLst>
                                  <p:par>
                                    <p:cTn id="10" presetID="2" presetClass="entr" presetSubtype="4" fill="hold" nodeType="afterEffect">
                                      <p:stCondLst>
                                        <p:cond delay="0"/>
                                      </p:stCondLst>
                                      <p:childTnLst>
                                        <p:set>
                                          <p:cBhvr>
                                            <p:cTn id="11" dur="1" fill="hold">
                                              <p:stCondLst>
                                                <p:cond delay="0"/>
                                              </p:stCondLst>
                                            </p:cTn>
                                            <p:tgtEl>
                                              <p:spTgt spid="22"/>
                                            </p:tgtEl>
                                            <p:attrNameLst>
                                              <p:attrName>style.visibility</p:attrName>
                                            </p:attrNameLst>
                                          </p:cBhvr>
                                          <p:to>
                                            <p:strVal val="visible"/>
                                          </p:to>
                                        </p:set>
                                        <p:anim calcmode="lin" valueType="num">
                                          <p:cBhvr additive="base">
                                            <p:cTn id="12" dur="500" fill="hold"/>
                                            <p:tgtEl>
                                              <p:spTgt spid="22"/>
                                            </p:tgtEl>
                                            <p:attrNameLst>
                                              <p:attrName>ppt_x</p:attrName>
                                            </p:attrNameLst>
                                          </p:cBhvr>
                                          <p:tavLst>
                                            <p:tav tm="0">
                                              <p:val>
                                                <p:strVal val="#ppt_x"/>
                                              </p:val>
                                            </p:tav>
                                            <p:tav tm="100000">
                                              <p:val>
                                                <p:strVal val="#ppt_x"/>
                                              </p:val>
                                            </p:tav>
                                          </p:tavLst>
                                        </p:anim>
                                        <p:anim calcmode="lin" valueType="num">
                                          <p:cBhvr additive="base">
                                            <p:cTn id="13" dur="500" fill="hold"/>
                                            <p:tgtEl>
                                              <p:spTgt spid="22"/>
                                            </p:tgtEl>
                                            <p:attrNameLst>
                                              <p:attrName>ppt_y</p:attrName>
                                            </p:attrNameLst>
                                          </p:cBhvr>
                                          <p:tavLst>
                                            <p:tav tm="0">
                                              <p:val>
                                                <p:strVal val="1+#ppt_h/2"/>
                                              </p:val>
                                            </p:tav>
                                            <p:tav tm="100000">
                                              <p:val>
                                                <p:strVal val="#ppt_y"/>
                                              </p:val>
                                            </p:tav>
                                          </p:tavLst>
                                        </p:anim>
                                      </p:childTnLst>
                                    </p:cTn>
                                  </p:par>
                                </p:childTnLst>
                              </p:cTn>
                            </p:par>
                            <p:par>
                              <p:cTn id="14" fill="hold">
                                <p:stCondLst>
                                  <p:cond delay="1000"/>
                                </p:stCondLst>
                                <p:childTnLst>
                                  <p:par>
                                    <p:cTn id="15" presetID="2" presetClass="entr" presetSubtype="4" fill="hold" nodeType="afterEffect">
                                      <p:stCondLst>
                                        <p:cond delay="0"/>
                                      </p:stCondLst>
                                      <p:childTnLst>
                                        <p:set>
                                          <p:cBhvr>
                                            <p:cTn id="16" dur="1" fill="hold">
                                              <p:stCondLst>
                                                <p:cond delay="0"/>
                                              </p:stCondLst>
                                            </p:cTn>
                                            <p:tgtEl>
                                              <p:spTgt spid="42"/>
                                            </p:tgtEl>
                                            <p:attrNameLst>
                                              <p:attrName>style.visibility</p:attrName>
                                            </p:attrNameLst>
                                          </p:cBhvr>
                                          <p:to>
                                            <p:strVal val="visible"/>
                                          </p:to>
                                        </p:set>
                                        <p:anim calcmode="lin" valueType="num">
                                          <p:cBhvr additive="base">
                                            <p:cTn id="17" dur="500" fill="hold"/>
                                            <p:tgtEl>
                                              <p:spTgt spid="42"/>
                                            </p:tgtEl>
                                            <p:attrNameLst>
                                              <p:attrName>ppt_x</p:attrName>
                                            </p:attrNameLst>
                                          </p:cBhvr>
                                          <p:tavLst>
                                            <p:tav tm="0">
                                              <p:val>
                                                <p:strVal val="#ppt_x"/>
                                              </p:val>
                                            </p:tav>
                                            <p:tav tm="100000">
                                              <p:val>
                                                <p:strVal val="#ppt_x"/>
                                              </p:val>
                                            </p:tav>
                                          </p:tavLst>
                                        </p:anim>
                                        <p:anim calcmode="lin" valueType="num">
                                          <p:cBhvr additive="base">
                                            <p:cTn id="18" dur="500" fill="hold"/>
                                            <p:tgtEl>
                                              <p:spTgt spid="42"/>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mc:Fallback>
  </mc:AlternateContent>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 name="Rectangle 10"/>
          <p:cNvSpPr/>
          <p:nvPr/>
        </p:nvSpPr>
        <p:spPr>
          <a:xfrm rot="5400000">
            <a:off x="1071930" y="3041184"/>
            <a:ext cx="2707075" cy="1801535"/>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050">
              <a:solidFill>
                <a:schemeClr val="bg2"/>
              </a:solidFill>
            </a:endParaRPr>
          </a:p>
        </p:txBody>
      </p:sp>
      <p:sp>
        <p:nvSpPr>
          <p:cNvPr id="13" name="Rectangle 12"/>
          <p:cNvSpPr/>
          <p:nvPr/>
        </p:nvSpPr>
        <p:spPr>
          <a:xfrm rot="5400000">
            <a:off x="5361677" y="3041185"/>
            <a:ext cx="2707075" cy="180153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050">
              <a:solidFill>
                <a:schemeClr val="bg2"/>
              </a:solidFill>
            </a:endParaRPr>
          </a:p>
        </p:txBody>
      </p:sp>
      <p:sp>
        <p:nvSpPr>
          <p:cNvPr id="16" name="Flowchart: Process 15"/>
          <p:cNvSpPr/>
          <p:nvPr/>
        </p:nvSpPr>
        <p:spPr>
          <a:xfrm>
            <a:off x="1573992" y="3111478"/>
            <a:ext cx="1702954" cy="1814102"/>
          </a:xfrm>
          <a:prstGeom prst="flowChartProcess">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050">
              <a:solidFill>
                <a:schemeClr val="bg2"/>
              </a:solidFill>
            </a:endParaRPr>
          </a:p>
        </p:txBody>
      </p:sp>
      <p:sp>
        <p:nvSpPr>
          <p:cNvPr id="18" name="Flowchart: Process 17"/>
          <p:cNvSpPr/>
          <p:nvPr/>
        </p:nvSpPr>
        <p:spPr>
          <a:xfrm>
            <a:off x="5863737" y="3111478"/>
            <a:ext cx="1702954" cy="1814102"/>
          </a:xfrm>
          <a:prstGeom prst="flowChartProcess">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050">
              <a:solidFill>
                <a:schemeClr val="bg2"/>
              </a:solidFill>
            </a:endParaRPr>
          </a:p>
        </p:txBody>
      </p:sp>
      <p:sp>
        <p:nvSpPr>
          <p:cNvPr id="20" name="Rectangle 19"/>
          <p:cNvSpPr/>
          <p:nvPr/>
        </p:nvSpPr>
        <p:spPr>
          <a:xfrm>
            <a:off x="1884758" y="4960165"/>
            <a:ext cx="1081419" cy="300739"/>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dirty="0">
                <a:solidFill>
                  <a:schemeClr val="bg2"/>
                </a:solidFill>
                <a:latin typeface="+mj-lt"/>
              </a:rPr>
              <a:t>Title Here</a:t>
            </a:r>
            <a:endParaRPr lang="id-ID" sz="1200" dirty="0">
              <a:solidFill>
                <a:schemeClr val="bg2"/>
              </a:solidFill>
              <a:latin typeface="+mj-lt"/>
            </a:endParaRPr>
          </a:p>
        </p:txBody>
      </p:sp>
      <p:sp>
        <p:nvSpPr>
          <p:cNvPr id="22" name="Rectangle 21"/>
          <p:cNvSpPr/>
          <p:nvPr/>
        </p:nvSpPr>
        <p:spPr>
          <a:xfrm>
            <a:off x="6174506" y="4960166"/>
            <a:ext cx="1081419" cy="300739"/>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dirty="0">
                <a:solidFill>
                  <a:schemeClr val="bg2"/>
                </a:solidFill>
                <a:latin typeface="+mj-lt"/>
              </a:rPr>
              <a:t>Title Here</a:t>
            </a:r>
            <a:endParaRPr lang="id-ID" sz="1200" dirty="0">
              <a:solidFill>
                <a:schemeClr val="bg2"/>
              </a:solidFill>
              <a:latin typeface="+mj-lt"/>
            </a:endParaRPr>
          </a:p>
        </p:txBody>
      </p:sp>
      <p:sp>
        <p:nvSpPr>
          <p:cNvPr id="24" name="Rectangle 23"/>
          <p:cNvSpPr/>
          <p:nvPr/>
        </p:nvSpPr>
        <p:spPr>
          <a:xfrm>
            <a:off x="1573989" y="2653737"/>
            <a:ext cx="1702951" cy="415498"/>
          </a:xfrm>
          <a:prstGeom prst="rect">
            <a:avLst/>
          </a:prstGeom>
        </p:spPr>
        <p:txBody>
          <a:bodyPr wrap="square">
            <a:spAutoFit/>
          </a:bodyPr>
          <a:lstStyle/>
          <a:p>
            <a:pPr algn="ctr"/>
            <a:r>
              <a:rPr lang="en-US" sz="2100" dirty="0">
                <a:solidFill>
                  <a:schemeClr val="bg2"/>
                </a:solidFill>
                <a:latin typeface="+mj-lt"/>
              </a:rPr>
              <a:t>Basic</a:t>
            </a:r>
          </a:p>
        </p:txBody>
      </p:sp>
      <p:sp>
        <p:nvSpPr>
          <p:cNvPr id="26" name="Rectangle 25"/>
          <p:cNvSpPr/>
          <p:nvPr/>
        </p:nvSpPr>
        <p:spPr>
          <a:xfrm>
            <a:off x="5863734" y="2653738"/>
            <a:ext cx="1691273" cy="415498"/>
          </a:xfrm>
          <a:prstGeom prst="rect">
            <a:avLst/>
          </a:prstGeom>
        </p:spPr>
        <p:txBody>
          <a:bodyPr wrap="square">
            <a:spAutoFit/>
          </a:bodyPr>
          <a:lstStyle/>
          <a:p>
            <a:pPr algn="ctr"/>
            <a:r>
              <a:rPr lang="en-US" sz="2100" dirty="0">
                <a:solidFill>
                  <a:schemeClr val="bg2"/>
                </a:solidFill>
                <a:latin typeface="+mj-lt"/>
              </a:rPr>
              <a:t>Standard</a:t>
            </a:r>
          </a:p>
        </p:txBody>
      </p:sp>
      <p:sp>
        <p:nvSpPr>
          <p:cNvPr id="28" name="Rectangle 27"/>
          <p:cNvSpPr/>
          <p:nvPr/>
        </p:nvSpPr>
        <p:spPr>
          <a:xfrm>
            <a:off x="1708829" y="3668730"/>
            <a:ext cx="1418230" cy="1107996"/>
          </a:xfrm>
          <a:prstGeom prst="rect">
            <a:avLst/>
          </a:prstGeom>
        </p:spPr>
        <p:txBody>
          <a:bodyPr wrap="square" lIns="0" tIns="0" rIns="0" bIns="0">
            <a:spAutoFit/>
          </a:bodyPr>
          <a:lstStyle/>
          <a:p>
            <a:pPr algn="ctr">
              <a:lnSpc>
                <a:spcPct val="200000"/>
              </a:lnSpc>
            </a:pPr>
            <a:r>
              <a:rPr lang="en-US" sz="900" dirty="0">
                <a:solidFill>
                  <a:schemeClr val="accent1">
                    <a:lumMod val="75000"/>
                  </a:schemeClr>
                </a:solidFill>
              </a:rPr>
              <a:t>Disk Space 150 GB</a:t>
            </a:r>
          </a:p>
          <a:p>
            <a:pPr algn="ctr">
              <a:lnSpc>
                <a:spcPct val="200000"/>
              </a:lnSpc>
            </a:pPr>
            <a:r>
              <a:rPr lang="en-US" sz="900" dirty="0">
                <a:solidFill>
                  <a:schemeClr val="accent1">
                    <a:lumMod val="75000"/>
                  </a:schemeClr>
                </a:solidFill>
              </a:rPr>
              <a:t>Bandwidth 500  GB</a:t>
            </a:r>
          </a:p>
          <a:p>
            <a:pPr algn="ctr">
              <a:lnSpc>
                <a:spcPct val="200000"/>
              </a:lnSpc>
            </a:pPr>
            <a:r>
              <a:rPr lang="en-US" sz="900" dirty="0">
                <a:solidFill>
                  <a:schemeClr val="accent1">
                    <a:lumMod val="75000"/>
                  </a:schemeClr>
                </a:solidFill>
              </a:rPr>
              <a:t>Unlimited emails</a:t>
            </a:r>
          </a:p>
          <a:p>
            <a:pPr algn="ctr">
              <a:lnSpc>
                <a:spcPct val="200000"/>
              </a:lnSpc>
            </a:pPr>
            <a:r>
              <a:rPr lang="en-US" sz="900" dirty="0">
                <a:solidFill>
                  <a:schemeClr val="accent1">
                    <a:lumMod val="75000"/>
                  </a:schemeClr>
                </a:solidFill>
              </a:rPr>
              <a:t>Unlimited Subdomains</a:t>
            </a:r>
          </a:p>
        </p:txBody>
      </p:sp>
      <p:sp>
        <p:nvSpPr>
          <p:cNvPr id="30" name="Rectangle 29"/>
          <p:cNvSpPr/>
          <p:nvPr/>
        </p:nvSpPr>
        <p:spPr>
          <a:xfrm>
            <a:off x="5998575" y="3668731"/>
            <a:ext cx="1418230" cy="1107996"/>
          </a:xfrm>
          <a:prstGeom prst="rect">
            <a:avLst/>
          </a:prstGeom>
        </p:spPr>
        <p:txBody>
          <a:bodyPr wrap="square" lIns="0" tIns="0" rIns="0" bIns="0">
            <a:spAutoFit/>
          </a:bodyPr>
          <a:lstStyle/>
          <a:p>
            <a:pPr algn="ctr">
              <a:lnSpc>
                <a:spcPct val="200000"/>
              </a:lnSpc>
            </a:pPr>
            <a:r>
              <a:rPr lang="en-US" sz="900" dirty="0">
                <a:solidFill>
                  <a:schemeClr val="accent2"/>
                </a:solidFill>
              </a:rPr>
              <a:t>Disk Space 150 GB</a:t>
            </a:r>
          </a:p>
          <a:p>
            <a:pPr algn="ctr">
              <a:lnSpc>
                <a:spcPct val="200000"/>
              </a:lnSpc>
            </a:pPr>
            <a:r>
              <a:rPr lang="en-US" sz="900" dirty="0">
                <a:solidFill>
                  <a:schemeClr val="accent2"/>
                </a:solidFill>
              </a:rPr>
              <a:t>Bandwidth 500  GB</a:t>
            </a:r>
          </a:p>
          <a:p>
            <a:pPr algn="ctr">
              <a:lnSpc>
                <a:spcPct val="200000"/>
              </a:lnSpc>
            </a:pPr>
            <a:r>
              <a:rPr lang="en-US" sz="900" dirty="0">
                <a:solidFill>
                  <a:schemeClr val="accent2"/>
                </a:solidFill>
              </a:rPr>
              <a:t>Unlimited emails</a:t>
            </a:r>
          </a:p>
          <a:p>
            <a:pPr algn="ctr">
              <a:lnSpc>
                <a:spcPct val="200000"/>
              </a:lnSpc>
            </a:pPr>
            <a:r>
              <a:rPr lang="en-US" sz="900" dirty="0">
                <a:solidFill>
                  <a:schemeClr val="accent2"/>
                </a:solidFill>
              </a:rPr>
              <a:t>Unlimited Subdomains</a:t>
            </a:r>
          </a:p>
        </p:txBody>
      </p:sp>
      <p:sp>
        <p:nvSpPr>
          <p:cNvPr id="32" name="Rectangle 31"/>
          <p:cNvSpPr/>
          <p:nvPr/>
        </p:nvSpPr>
        <p:spPr>
          <a:xfrm>
            <a:off x="1878797" y="3183982"/>
            <a:ext cx="1059305" cy="507831"/>
          </a:xfrm>
          <a:prstGeom prst="rect">
            <a:avLst/>
          </a:prstGeom>
        </p:spPr>
        <p:txBody>
          <a:bodyPr wrap="square">
            <a:spAutoFit/>
          </a:bodyPr>
          <a:lstStyle/>
          <a:p>
            <a:pPr algn="ctr"/>
            <a:r>
              <a:rPr lang="en-US" sz="2700" dirty="0">
                <a:solidFill>
                  <a:schemeClr val="accent1"/>
                </a:solidFill>
                <a:latin typeface="Lato Black" panose="020F0A02020204030203" pitchFamily="34" charset="0"/>
              </a:rPr>
              <a:t>$50</a:t>
            </a:r>
            <a:endParaRPr lang="en-US" sz="1050" dirty="0">
              <a:solidFill>
                <a:schemeClr val="accent1"/>
              </a:solidFill>
            </a:endParaRPr>
          </a:p>
        </p:txBody>
      </p:sp>
      <p:sp>
        <p:nvSpPr>
          <p:cNvPr id="12" name="Rectangle 11"/>
          <p:cNvSpPr/>
          <p:nvPr/>
        </p:nvSpPr>
        <p:spPr>
          <a:xfrm rot="5400000">
            <a:off x="2987951" y="2836354"/>
            <a:ext cx="3168100" cy="2108343"/>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050">
              <a:solidFill>
                <a:schemeClr val="bg2"/>
              </a:solidFill>
            </a:endParaRPr>
          </a:p>
        </p:txBody>
      </p:sp>
      <p:sp>
        <p:nvSpPr>
          <p:cNvPr id="17" name="Flowchart: Process 16"/>
          <p:cNvSpPr/>
          <p:nvPr/>
        </p:nvSpPr>
        <p:spPr>
          <a:xfrm>
            <a:off x="3575514" y="2918620"/>
            <a:ext cx="1992973" cy="2123049"/>
          </a:xfrm>
          <a:prstGeom prst="flowChartProcess">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050">
              <a:solidFill>
                <a:schemeClr val="bg2"/>
              </a:solidFill>
            </a:endParaRPr>
          </a:p>
        </p:txBody>
      </p:sp>
      <p:sp>
        <p:nvSpPr>
          <p:cNvPr id="21" name="Rectangle 20"/>
          <p:cNvSpPr/>
          <p:nvPr/>
        </p:nvSpPr>
        <p:spPr>
          <a:xfrm>
            <a:off x="3939205" y="5058496"/>
            <a:ext cx="1265588" cy="35195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500" dirty="0">
                <a:solidFill>
                  <a:schemeClr val="bg2"/>
                </a:solidFill>
                <a:latin typeface="+mj-lt"/>
              </a:rPr>
              <a:t>Title Here</a:t>
            </a:r>
            <a:endParaRPr lang="id-ID" sz="1500" dirty="0">
              <a:solidFill>
                <a:schemeClr val="bg2"/>
              </a:solidFill>
              <a:latin typeface="+mj-lt"/>
            </a:endParaRPr>
          </a:p>
        </p:txBody>
      </p:sp>
      <p:sp>
        <p:nvSpPr>
          <p:cNvPr id="25" name="Rectangle 24"/>
          <p:cNvSpPr/>
          <p:nvPr/>
        </p:nvSpPr>
        <p:spPr>
          <a:xfrm>
            <a:off x="3575511" y="2371100"/>
            <a:ext cx="1992973" cy="507831"/>
          </a:xfrm>
          <a:prstGeom prst="rect">
            <a:avLst/>
          </a:prstGeom>
        </p:spPr>
        <p:txBody>
          <a:bodyPr wrap="square">
            <a:spAutoFit/>
          </a:bodyPr>
          <a:lstStyle/>
          <a:p>
            <a:pPr algn="ctr"/>
            <a:r>
              <a:rPr lang="en-US" sz="2700" dirty="0">
                <a:solidFill>
                  <a:schemeClr val="bg2"/>
                </a:solidFill>
                <a:latin typeface="+mj-lt"/>
              </a:rPr>
              <a:t>Professional</a:t>
            </a:r>
          </a:p>
        </p:txBody>
      </p:sp>
      <p:sp>
        <p:nvSpPr>
          <p:cNvPr id="29" name="Rectangle 28"/>
          <p:cNvSpPr/>
          <p:nvPr/>
        </p:nvSpPr>
        <p:spPr>
          <a:xfrm>
            <a:off x="3733312" y="3511652"/>
            <a:ext cx="1659759" cy="1477328"/>
          </a:xfrm>
          <a:prstGeom prst="rect">
            <a:avLst/>
          </a:prstGeom>
        </p:spPr>
        <p:txBody>
          <a:bodyPr wrap="square" lIns="0" tIns="0" rIns="0" bIns="0">
            <a:spAutoFit/>
          </a:bodyPr>
          <a:lstStyle/>
          <a:p>
            <a:pPr algn="ctr">
              <a:lnSpc>
                <a:spcPct val="200000"/>
              </a:lnSpc>
            </a:pPr>
            <a:r>
              <a:rPr lang="en-US" sz="1200" dirty="0">
                <a:solidFill>
                  <a:schemeClr val="accent5"/>
                </a:solidFill>
              </a:rPr>
              <a:t>Disk Space 150 GB</a:t>
            </a:r>
          </a:p>
          <a:p>
            <a:pPr algn="ctr">
              <a:lnSpc>
                <a:spcPct val="200000"/>
              </a:lnSpc>
            </a:pPr>
            <a:r>
              <a:rPr lang="en-US" sz="1200" dirty="0">
                <a:solidFill>
                  <a:schemeClr val="accent5"/>
                </a:solidFill>
              </a:rPr>
              <a:t>Bandwidth 500  GB</a:t>
            </a:r>
          </a:p>
          <a:p>
            <a:pPr algn="ctr">
              <a:lnSpc>
                <a:spcPct val="200000"/>
              </a:lnSpc>
            </a:pPr>
            <a:r>
              <a:rPr lang="en-US" sz="1200" dirty="0">
                <a:solidFill>
                  <a:schemeClr val="accent5"/>
                </a:solidFill>
              </a:rPr>
              <a:t>Unlimited emails</a:t>
            </a:r>
          </a:p>
          <a:p>
            <a:pPr algn="ctr">
              <a:lnSpc>
                <a:spcPct val="200000"/>
              </a:lnSpc>
            </a:pPr>
            <a:r>
              <a:rPr lang="en-US" sz="1200" dirty="0">
                <a:solidFill>
                  <a:schemeClr val="accent5"/>
                </a:solidFill>
              </a:rPr>
              <a:t>Unlimited Subdomains</a:t>
            </a:r>
          </a:p>
        </p:txBody>
      </p:sp>
      <p:sp>
        <p:nvSpPr>
          <p:cNvPr id="33" name="Rectangle 32"/>
          <p:cNvSpPr/>
          <p:nvPr/>
        </p:nvSpPr>
        <p:spPr>
          <a:xfrm>
            <a:off x="3932229" y="3003470"/>
            <a:ext cx="1239708" cy="600164"/>
          </a:xfrm>
          <a:prstGeom prst="rect">
            <a:avLst/>
          </a:prstGeom>
        </p:spPr>
        <p:txBody>
          <a:bodyPr wrap="square">
            <a:spAutoFit/>
          </a:bodyPr>
          <a:lstStyle/>
          <a:p>
            <a:pPr algn="ctr"/>
            <a:r>
              <a:rPr lang="en-US" sz="3300" dirty="0">
                <a:solidFill>
                  <a:schemeClr val="accent5"/>
                </a:solidFill>
                <a:latin typeface="Lato Black" panose="020F0A02020204030203" pitchFamily="34" charset="0"/>
              </a:rPr>
              <a:t>$80</a:t>
            </a:r>
            <a:endParaRPr lang="en-US" sz="1350" dirty="0">
              <a:solidFill>
                <a:schemeClr val="accent5"/>
              </a:solidFill>
            </a:endParaRPr>
          </a:p>
        </p:txBody>
      </p:sp>
      <p:sp>
        <p:nvSpPr>
          <p:cNvPr id="34" name="Rectangle 33"/>
          <p:cNvSpPr/>
          <p:nvPr/>
        </p:nvSpPr>
        <p:spPr>
          <a:xfrm>
            <a:off x="6168544" y="3183983"/>
            <a:ext cx="1059305" cy="507831"/>
          </a:xfrm>
          <a:prstGeom prst="rect">
            <a:avLst/>
          </a:prstGeom>
        </p:spPr>
        <p:txBody>
          <a:bodyPr wrap="square">
            <a:spAutoFit/>
          </a:bodyPr>
          <a:lstStyle/>
          <a:p>
            <a:pPr algn="ctr"/>
            <a:r>
              <a:rPr lang="en-US" sz="2700" dirty="0">
                <a:solidFill>
                  <a:schemeClr val="accent2"/>
                </a:solidFill>
                <a:latin typeface="Lato Black" panose="020F0A02020204030203" pitchFamily="34" charset="0"/>
              </a:rPr>
              <a:t>$90</a:t>
            </a:r>
            <a:endParaRPr lang="en-US" sz="1050" dirty="0">
              <a:solidFill>
                <a:schemeClr val="accent2"/>
              </a:solidFill>
            </a:endParaRPr>
          </a:p>
        </p:txBody>
      </p:sp>
      <p:sp>
        <p:nvSpPr>
          <p:cNvPr id="36" name="TextBox 35"/>
          <p:cNvSpPr txBox="1"/>
          <p:nvPr/>
        </p:nvSpPr>
        <p:spPr>
          <a:xfrm>
            <a:off x="2813365" y="781947"/>
            <a:ext cx="3517310" cy="553998"/>
          </a:xfrm>
          <a:prstGeom prst="rect">
            <a:avLst/>
          </a:prstGeom>
          <a:noFill/>
        </p:spPr>
        <p:txBody>
          <a:bodyPr wrap="none" rtlCol="0" anchor="ctr">
            <a:spAutoFit/>
          </a:bodyPr>
          <a:lstStyle/>
          <a:p>
            <a:pPr algn="ctr"/>
            <a:r>
              <a:rPr lang="en-US" sz="3000" dirty="0">
                <a:solidFill>
                  <a:schemeClr val="accent1"/>
                </a:solidFill>
                <a:latin typeface="+mj-lt"/>
              </a:rPr>
              <a:t>Pricing</a:t>
            </a:r>
            <a:r>
              <a:rPr lang="en-US" sz="3000" dirty="0">
                <a:solidFill>
                  <a:schemeClr val="tx2"/>
                </a:solidFill>
                <a:latin typeface="+mj-lt"/>
              </a:rPr>
              <a:t> Table, Easy to edit</a:t>
            </a:r>
          </a:p>
        </p:txBody>
      </p:sp>
      <p:sp>
        <p:nvSpPr>
          <p:cNvPr id="37" name="TextBox 36"/>
          <p:cNvSpPr txBox="1"/>
          <p:nvPr/>
        </p:nvSpPr>
        <p:spPr>
          <a:xfrm>
            <a:off x="685801" y="1243612"/>
            <a:ext cx="7772400" cy="369332"/>
          </a:xfrm>
          <a:prstGeom prst="rect">
            <a:avLst/>
          </a:prstGeom>
          <a:noFill/>
        </p:spPr>
        <p:txBody>
          <a:bodyPr wrap="square" rtlCol="0" anchor="ctr">
            <a:spAutoFit/>
          </a:bodyPr>
          <a:lstStyle/>
          <a:p>
            <a:pPr algn="ctr"/>
            <a:r>
              <a:rPr lang="en-US" sz="900" dirty="0">
                <a:solidFill>
                  <a:schemeClr val="tx2"/>
                </a:solidFill>
              </a:rPr>
              <a:t>Lorem ipsum dolor sit amet, consectetuer adipiscing elit. Aenean commodo ligula eget dolor. </a:t>
            </a:r>
            <a:r>
              <a:rPr lang="en-US" sz="900" b="1" dirty="0">
                <a:solidFill>
                  <a:schemeClr val="accent1"/>
                </a:solidFill>
              </a:rPr>
              <a:t>Aenean massa. Cum sociis natoque penatibus </a:t>
            </a:r>
            <a:r>
              <a:rPr lang="en-US" sz="900" dirty="0">
                <a:solidFill>
                  <a:schemeClr val="tx2"/>
                </a:solidFill>
              </a:rPr>
              <a:t>magnis dis parturient montes, nascetur ridiculus mus. Donec quam felis, ultricies nec, pellentesque eu, pretium quis, sem.</a:t>
            </a:r>
          </a:p>
        </p:txBody>
      </p:sp>
    </p:spTree>
    <p:extLst>
      <p:ext uri="{BB962C8B-B14F-4D97-AF65-F5344CB8AC3E}">
        <p14:creationId xmlns:p14="http://schemas.microsoft.com/office/powerpoint/2010/main" val="422769414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fade">
                                      <p:cBhvr>
                                        <p:cTn id="7" dur="500"/>
                                        <p:tgtEl>
                                          <p:spTgt spid="12"/>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17"/>
                                        </p:tgtEl>
                                        <p:attrNameLst>
                                          <p:attrName>style.visibility</p:attrName>
                                        </p:attrNameLst>
                                      </p:cBhvr>
                                      <p:to>
                                        <p:strVal val="visible"/>
                                      </p:to>
                                    </p:set>
                                    <p:animEffect transition="in" filter="fade">
                                      <p:cBhvr>
                                        <p:cTn id="10" dur="500"/>
                                        <p:tgtEl>
                                          <p:spTgt spid="17"/>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21"/>
                                        </p:tgtEl>
                                        <p:attrNameLst>
                                          <p:attrName>style.visibility</p:attrName>
                                        </p:attrNameLst>
                                      </p:cBhvr>
                                      <p:to>
                                        <p:strVal val="visible"/>
                                      </p:to>
                                    </p:set>
                                    <p:animEffect transition="in" filter="fade">
                                      <p:cBhvr>
                                        <p:cTn id="13" dur="500"/>
                                        <p:tgtEl>
                                          <p:spTgt spid="21"/>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25"/>
                                        </p:tgtEl>
                                        <p:attrNameLst>
                                          <p:attrName>style.visibility</p:attrName>
                                        </p:attrNameLst>
                                      </p:cBhvr>
                                      <p:to>
                                        <p:strVal val="visible"/>
                                      </p:to>
                                    </p:set>
                                    <p:animEffect transition="in" filter="fade">
                                      <p:cBhvr>
                                        <p:cTn id="16" dur="500"/>
                                        <p:tgtEl>
                                          <p:spTgt spid="25"/>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29"/>
                                        </p:tgtEl>
                                        <p:attrNameLst>
                                          <p:attrName>style.visibility</p:attrName>
                                        </p:attrNameLst>
                                      </p:cBhvr>
                                      <p:to>
                                        <p:strVal val="visible"/>
                                      </p:to>
                                    </p:set>
                                    <p:animEffect transition="in" filter="fade">
                                      <p:cBhvr>
                                        <p:cTn id="19" dur="500"/>
                                        <p:tgtEl>
                                          <p:spTgt spid="29"/>
                                        </p:tgtEl>
                                      </p:cBhvr>
                                    </p:animEffect>
                                  </p:childTnLst>
                                </p:cTn>
                              </p:par>
                              <p:par>
                                <p:cTn id="20" presetID="10" presetClass="entr" presetSubtype="0" fill="hold" grpId="0" nodeType="withEffect">
                                  <p:stCondLst>
                                    <p:cond delay="0"/>
                                  </p:stCondLst>
                                  <p:childTnLst>
                                    <p:set>
                                      <p:cBhvr>
                                        <p:cTn id="21" dur="1" fill="hold">
                                          <p:stCondLst>
                                            <p:cond delay="0"/>
                                          </p:stCondLst>
                                        </p:cTn>
                                        <p:tgtEl>
                                          <p:spTgt spid="33"/>
                                        </p:tgtEl>
                                        <p:attrNameLst>
                                          <p:attrName>style.visibility</p:attrName>
                                        </p:attrNameLst>
                                      </p:cBhvr>
                                      <p:to>
                                        <p:strVal val="visible"/>
                                      </p:to>
                                    </p:set>
                                    <p:animEffect transition="in" filter="fade">
                                      <p:cBhvr>
                                        <p:cTn id="22" dur="500"/>
                                        <p:tgtEl>
                                          <p:spTgt spid="33"/>
                                        </p:tgtEl>
                                      </p:cBhvr>
                                    </p:animEffect>
                                  </p:childTnLst>
                                </p:cTn>
                              </p:par>
                            </p:childTnLst>
                          </p:cTn>
                        </p:par>
                        <p:par>
                          <p:cTn id="23" fill="hold">
                            <p:stCondLst>
                              <p:cond delay="500"/>
                            </p:stCondLst>
                            <p:childTnLst>
                              <p:par>
                                <p:cTn id="24" presetID="10" presetClass="entr" presetSubtype="0" fill="hold" grpId="0" nodeType="afterEffect">
                                  <p:stCondLst>
                                    <p:cond delay="0"/>
                                  </p:stCondLst>
                                  <p:childTnLst>
                                    <p:set>
                                      <p:cBhvr>
                                        <p:cTn id="25" dur="1" fill="hold">
                                          <p:stCondLst>
                                            <p:cond delay="0"/>
                                          </p:stCondLst>
                                        </p:cTn>
                                        <p:tgtEl>
                                          <p:spTgt spid="11"/>
                                        </p:tgtEl>
                                        <p:attrNameLst>
                                          <p:attrName>style.visibility</p:attrName>
                                        </p:attrNameLst>
                                      </p:cBhvr>
                                      <p:to>
                                        <p:strVal val="visible"/>
                                      </p:to>
                                    </p:set>
                                    <p:animEffect transition="in" filter="fade">
                                      <p:cBhvr>
                                        <p:cTn id="26" dur="500"/>
                                        <p:tgtEl>
                                          <p:spTgt spid="11"/>
                                        </p:tgtEl>
                                      </p:cBhvr>
                                    </p:animEffect>
                                  </p:childTnLst>
                                </p:cTn>
                              </p:par>
                              <p:par>
                                <p:cTn id="27" presetID="10" presetClass="entr" presetSubtype="0" fill="hold" grpId="0" nodeType="withEffect">
                                  <p:stCondLst>
                                    <p:cond delay="0"/>
                                  </p:stCondLst>
                                  <p:childTnLst>
                                    <p:set>
                                      <p:cBhvr>
                                        <p:cTn id="28" dur="1" fill="hold">
                                          <p:stCondLst>
                                            <p:cond delay="0"/>
                                          </p:stCondLst>
                                        </p:cTn>
                                        <p:tgtEl>
                                          <p:spTgt spid="16"/>
                                        </p:tgtEl>
                                        <p:attrNameLst>
                                          <p:attrName>style.visibility</p:attrName>
                                        </p:attrNameLst>
                                      </p:cBhvr>
                                      <p:to>
                                        <p:strVal val="visible"/>
                                      </p:to>
                                    </p:set>
                                    <p:animEffect transition="in" filter="fade">
                                      <p:cBhvr>
                                        <p:cTn id="29" dur="500"/>
                                        <p:tgtEl>
                                          <p:spTgt spid="16"/>
                                        </p:tgtEl>
                                      </p:cBhvr>
                                    </p:animEffect>
                                  </p:childTnLst>
                                </p:cTn>
                              </p:par>
                              <p:par>
                                <p:cTn id="30" presetID="10" presetClass="entr" presetSubtype="0" fill="hold" grpId="0" nodeType="withEffect">
                                  <p:stCondLst>
                                    <p:cond delay="0"/>
                                  </p:stCondLst>
                                  <p:childTnLst>
                                    <p:set>
                                      <p:cBhvr>
                                        <p:cTn id="31" dur="1" fill="hold">
                                          <p:stCondLst>
                                            <p:cond delay="0"/>
                                          </p:stCondLst>
                                        </p:cTn>
                                        <p:tgtEl>
                                          <p:spTgt spid="20"/>
                                        </p:tgtEl>
                                        <p:attrNameLst>
                                          <p:attrName>style.visibility</p:attrName>
                                        </p:attrNameLst>
                                      </p:cBhvr>
                                      <p:to>
                                        <p:strVal val="visible"/>
                                      </p:to>
                                    </p:set>
                                    <p:animEffect transition="in" filter="fade">
                                      <p:cBhvr>
                                        <p:cTn id="32" dur="500"/>
                                        <p:tgtEl>
                                          <p:spTgt spid="20"/>
                                        </p:tgtEl>
                                      </p:cBhvr>
                                    </p:animEffect>
                                  </p:childTnLst>
                                </p:cTn>
                              </p:par>
                              <p:par>
                                <p:cTn id="33" presetID="10" presetClass="entr" presetSubtype="0" fill="hold" grpId="0" nodeType="withEffect">
                                  <p:stCondLst>
                                    <p:cond delay="0"/>
                                  </p:stCondLst>
                                  <p:childTnLst>
                                    <p:set>
                                      <p:cBhvr>
                                        <p:cTn id="34" dur="1" fill="hold">
                                          <p:stCondLst>
                                            <p:cond delay="0"/>
                                          </p:stCondLst>
                                        </p:cTn>
                                        <p:tgtEl>
                                          <p:spTgt spid="24"/>
                                        </p:tgtEl>
                                        <p:attrNameLst>
                                          <p:attrName>style.visibility</p:attrName>
                                        </p:attrNameLst>
                                      </p:cBhvr>
                                      <p:to>
                                        <p:strVal val="visible"/>
                                      </p:to>
                                    </p:set>
                                    <p:animEffect transition="in" filter="fade">
                                      <p:cBhvr>
                                        <p:cTn id="35" dur="500"/>
                                        <p:tgtEl>
                                          <p:spTgt spid="24"/>
                                        </p:tgtEl>
                                      </p:cBhvr>
                                    </p:animEffect>
                                  </p:childTnLst>
                                </p:cTn>
                              </p:par>
                              <p:par>
                                <p:cTn id="36" presetID="10" presetClass="entr" presetSubtype="0" fill="hold" grpId="0" nodeType="withEffect">
                                  <p:stCondLst>
                                    <p:cond delay="0"/>
                                  </p:stCondLst>
                                  <p:childTnLst>
                                    <p:set>
                                      <p:cBhvr>
                                        <p:cTn id="37" dur="1" fill="hold">
                                          <p:stCondLst>
                                            <p:cond delay="0"/>
                                          </p:stCondLst>
                                        </p:cTn>
                                        <p:tgtEl>
                                          <p:spTgt spid="28"/>
                                        </p:tgtEl>
                                        <p:attrNameLst>
                                          <p:attrName>style.visibility</p:attrName>
                                        </p:attrNameLst>
                                      </p:cBhvr>
                                      <p:to>
                                        <p:strVal val="visible"/>
                                      </p:to>
                                    </p:set>
                                    <p:animEffect transition="in" filter="fade">
                                      <p:cBhvr>
                                        <p:cTn id="38" dur="500"/>
                                        <p:tgtEl>
                                          <p:spTgt spid="28"/>
                                        </p:tgtEl>
                                      </p:cBhvr>
                                    </p:animEffect>
                                  </p:childTnLst>
                                </p:cTn>
                              </p:par>
                              <p:par>
                                <p:cTn id="39" presetID="10" presetClass="entr" presetSubtype="0" fill="hold" grpId="0" nodeType="withEffect">
                                  <p:stCondLst>
                                    <p:cond delay="0"/>
                                  </p:stCondLst>
                                  <p:childTnLst>
                                    <p:set>
                                      <p:cBhvr>
                                        <p:cTn id="40" dur="1" fill="hold">
                                          <p:stCondLst>
                                            <p:cond delay="0"/>
                                          </p:stCondLst>
                                        </p:cTn>
                                        <p:tgtEl>
                                          <p:spTgt spid="32"/>
                                        </p:tgtEl>
                                        <p:attrNameLst>
                                          <p:attrName>style.visibility</p:attrName>
                                        </p:attrNameLst>
                                      </p:cBhvr>
                                      <p:to>
                                        <p:strVal val="visible"/>
                                      </p:to>
                                    </p:set>
                                    <p:animEffect transition="in" filter="fade">
                                      <p:cBhvr>
                                        <p:cTn id="41" dur="500"/>
                                        <p:tgtEl>
                                          <p:spTgt spid="32"/>
                                        </p:tgtEl>
                                      </p:cBhvr>
                                    </p:animEffect>
                                  </p:childTnLst>
                                </p:cTn>
                              </p:par>
                            </p:childTnLst>
                          </p:cTn>
                        </p:par>
                        <p:par>
                          <p:cTn id="42" fill="hold">
                            <p:stCondLst>
                              <p:cond delay="1000"/>
                            </p:stCondLst>
                            <p:childTnLst>
                              <p:par>
                                <p:cTn id="43" presetID="10" presetClass="entr" presetSubtype="0" fill="hold" grpId="0" nodeType="afterEffect">
                                  <p:stCondLst>
                                    <p:cond delay="0"/>
                                  </p:stCondLst>
                                  <p:childTnLst>
                                    <p:set>
                                      <p:cBhvr>
                                        <p:cTn id="44" dur="1" fill="hold">
                                          <p:stCondLst>
                                            <p:cond delay="0"/>
                                          </p:stCondLst>
                                        </p:cTn>
                                        <p:tgtEl>
                                          <p:spTgt spid="13"/>
                                        </p:tgtEl>
                                        <p:attrNameLst>
                                          <p:attrName>style.visibility</p:attrName>
                                        </p:attrNameLst>
                                      </p:cBhvr>
                                      <p:to>
                                        <p:strVal val="visible"/>
                                      </p:to>
                                    </p:set>
                                    <p:animEffect transition="in" filter="fade">
                                      <p:cBhvr>
                                        <p:cTn id="45" dur="500"/>
                                        <p:tgtEl>
                                          <p:spTgt spid="13"/>
                                        </p:tgtEl>
                                      </p:cBhvr>
                                    </p:animEffect>
                                  </p:childTnLst>
                                </p:cTn>
                              </p:par>
                              <p:par>
                                <p:cTn id="46" presetID="10" presetClass="entr" presetSubtype="0" fill="hold" grpId="0" nodeType="withEffect">
                                  <p:stCondLst>
                                    <p:cond delay="0"/>
                                  </p:stCondLst>
                                  <p:childTnLst>
                                    <p:set>
                                      <p:cBhvr>
                                        <p:cTn id="47" dur="1" fill="hold">
                                          <p:stCondLst>
                                            <p:cond delay="0"/>
                                          </p:stCondLst>
                                        </p:cTn>
                                        <p:tgtEl>
                                          <p:spTgt spid="18"/>
                                        </p:tgtEl>
                                        <p:attrNameLst>
                                          <p:attrName>style.visibility</p:attrName>
                                        </p:attrNameLst>
                                      </p:cBhvr>
                                      <p:to>
                                        <p:strVal val="visible"/>
                                      </p:to>
                                    </p:set>
                                    <p:animEffect transition="in" filter="fade">
                                      <p:cBhvr>
                                        <p:cTn id="48" dur="500"/>
                                        <p:tgtEl>
                                          <p:spTgt spid="18"/>
                                        </p:tgtEl>
                                      </p:cBhvr>
                                    </p:animEffect>
                                  </p:childTnLst>
                                </p:cTn>
                              </p:par>
                              <p:par>
                                <p:cTn id="49" presetID="10" presetClass="entr" presetSubtype="0" fill="hold" grpId="0" nodeType="withEffect">
                                  <p:stCondLst>
                                    <p:cond delay="0"/>
                                  </p:stCondLst>
                                  <p:childTnLst>
                                    <p:set>
                                      <p:cBhvr>
                                        <p:cTn id="50" dur="1" fill="hold">
                                          <p:stCondLst>
                                            <p:cond delay="0"/>
                                          </p:stCondLst>
                                        </p:cTn>
                                        <p:tgtEl>
                                          <p:spTgt spid="22"/>
                                        </p:tgtEl>
                                        <p:attrNameLst>
                                          <p:attrName>style.visibility</p:attrName>
                                        </p:attrNameLst>
                                      </p:cBhvr>
                                      <p:to>
                                        <p:strVal val="visible"/>
                                      </p:to>
                                    </p:set>
                                    <p:animEffect transition="in" filter="fade">
                                      <p:cBhvr>
                                        <p:cTn id="51" dur="500"/>
                                        <p:tgtEl>
                                          <p:spTgt spid="22"/>
                                        </p:tgtEl>
                                      </p:cBhvr>
                                    </p:animEffect>
                                  </p:childTnLst>
                                </p:cTn>
                              </p:par>
                              <p:par>
                                <p:cTn id="52" presetID="10" presetClass="entr" presetSubtype="0" fill="hold" grpId="0" nodeType="withEffect">
                                  <p:stCondLst>
                                    <p:cond delay="0"/>
                                  </p:stCondLst>
                                  <p:childTnLst>
                                    <p:set>
                                      <p:cBhvr>
                                        <p:cTn id="53" dur="1" fill="hold">
                                          <p:stCondLst>
                                            <p:cond delay="0"/>
                                          </p:stCondLst>
                                        </p:cTn>
                                        <p:tgtEl>
                                          <p:spTgt spid="26"/>
                                        </p:tgtEl>
                                        <p:attrNameLst>
                                          <p:attrName>style.visibility</p:attrName>
                                        </p:attrNameLst>
                                      </p:cBhvr>
                                      <p:to>
                                        <p:strVal val="visible"/>
                                      </p:to>
                                    </p:set>
                                    <p:animEffect transition="in" filter="fade">
                                      <p:cBhvr>
                                        <p:cTn id="54" dur="500"/>
                                        <p:tgtEl>
                                          <p:spTgt spid="26"/>
                                        </p:tgtEl>
                                      </p:cBhvr>
                                    </p:animEffect>
                                  </p:childTnLst>
                                </p:cTn>
                              </p:par>
                              <p:par>
                                <p:cTn id="55" presetID="10" presetClass="entr" presetSubtype="0" fill="hold" grpId="0" nodeType="withEffect">
                                  <p:stCondLst>
                                    <p:cond delay="0"/>
                                  </p:stCondLst>
                                  <p:childTnLst>
                                    <p:set>
                                      <p:cBhvr>
                                        <p:cTn id="56" dur="1" fill="hold">
                                          <p:stCondLst>
                                            <p:cond delay="0"/>
                                          </p:stCondLst>
                                        </p:cTn>
                                        <p:tgtEl>
                                          <p:spTgt spid="30"/>
                                        </p:tgtEl>
                                        <p:attrNameLst>
                                          <p:attrName>style.visibility</p:attrName>
                                        </p:attrNameLst>
                                      </p:cBhvr>
                                      <p:to>
                                        <p:strVal val="visible"/>
                                      </p:to>
                                    </p:set>
                                    <p:animEffect transition="in" filter="fade">
                                      <p:cBhvr>
                                        <p:cTn id="57" dur="500"/>
                                        <p:tgtEl>
                                          <p:spTgt spid="30"/>
                                        </p:tgtEl>
                                      </p:cBhvr>
                                    </p:animEffect>
                                  </p:childTnLst>
                                </p:cTn>
                              </p:par>
                              <p:par>
                                <p:cTn id="58" presetID="10" presetClass="entr" presetSubtype="0" fill="hold" grpId="0" nodeType="withEffect">
                                  <p:stCondLst>
                                    <p:cond delay="0"/>
                                  </p:stCondLst>
                                  <p:childTnLst>
                                    <p:set>
                                      <p:cBhvr>
                                        <p:cTn id="59" dur="1" fill="hold">
                                          <p:stCondLst>
                                            <p:cond delay="0"/>
                                          </p:stCondLst>
                                        </p:cTn>
                                        <p:tgtEl>
                                          <p:spTgt spid="34"/>
                                        </p:tgtEl>
                                        <p:attrNameLst>
                                          <p:attrName>style.visibility</p:attrName>
                                        </p:attrNameLst>
                                      </p:cBhvr>
                                      <p:to>
                                        <p:strVal val="visible"/>
                                      </p:to>
                                    </p:set>
                                    <p:animEffect transition="in" filter="fade">
                                      <p:cBhvr>
                                        <p:cTn id="60" dur="500"/>
                                        <p:tgtEl>
                                          <p:spTgt spid="3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animBg="1"/>
      <p:bldP spid="13" grpId="0" animBg="1"/>
      <p:bldP spid="16" grpId="0" animBg="1"/>
      <p:bldP spid="18" grpId="0" animBg="1"/>
      <p:bldP spid="20" grpId="0"/>
      <p:bldP spid="22" grpId="0"/>
      <p:bldP spid="24" grpId="0"/>
      <p:bldP spid="26" grpId="0"/>
      <p:bldP spid="28" grpId="0"/>
      <p:bldP spid="30" grpId="0"/>
      <p:bldP spid="32" grpId="0"/>
      <p:bldP spid="12" grpId="0" animBg="1"/>
      <p:bldP spid="17" grpId="0" animBg="1"/>
      <p:bldP spid="21" grpId="0"/>
      <p:bldP spid="25" grpId="0"/>
      <p:bldP spid="29" grpId="0"/>
      <p:bldP spid="33" grpId="0"/>
      <p:bldP spid="34" grpId="0"/>
    </p:bldLst>
  </p:timing>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5" name="Straight Connector 4"/>
          <p:cNvCxnSpPr/>
          <p:nvPr/>
        </p:nvCxnSpPr>
        <p:spPr>
          <a:xfrm>
            <a:off x="4575941" y="2809574"/>
            <a:ext cx="0" cy="2202983"/>
          </a:xfrm>
          <a:prstGeom prst="line">
            <a:avLst/>
          </a:prstGeom>
          <a:ln>
            <a:solidFill>
              <a:schemeClr val="tx2"/>
            </a:solidFill>
          </a:ln>
        </p:spPr>
        <p:style>
          <a:lnRef idx="1">
            <a:schemeClr val="accent1"/>
          </a:lnRef>
          <a:fillRef idx="0">
            <a:schemeClr val="accent1"/>
          </a:fillRef>
          <a:effectRef idx="0">
            <a:schemeClr val="accent1"/>
          </a:effectRef>
          <a:fontRef idx="minor">
            <a:schemeClr val="tx1"/>
          </a:fontRef>
        </p:style>
      </p:cxnSp>
      <p:grpSp>
        <p:nvGrpSpPr>
          <p:cNvPr id="65" name="Group 64"/>
          <p:cNvGrpSpPr/>
          <p:nvPr/>
        </p:nvGrpSpPr>
        <p:grpSpPr>
          <a:xfrm>
            <a:off x="967891" y="2748893"/>
            <a:ext cx="1123492" cy="2335394"/>
            <a:chOff x="4895637" y="1247775"/>
            <a:chExt cx="2138363" cy="4445000"/>
          </a:xfrm>
        </p:grpSpPr>
        <p:sp>
          <p:nvSpPr>
            <p:cNvPr id="80" name="Freeform 19"/>
            <p:cNvSpPr>
              <a:spLocks/>
            </p:cNvSpPr>
            <p:nvPr/>
          </p:nvSpPr>
          <p:spPr bwMode="auto">
            <a:xfrm>
              <a:off x="4895637" y="1247775"/>
              <a:ext cx="2138363" cy="4445000"/>
            </a:xfrm>
            <a:custGeom>
              <a:avLst/>
              <a:gdLst>
                <a:gd name="T0" fmla="*/ 949 w 1122"/>
                <a:gd name="T1" fmla="*/ 2333 h 2333"/>
                <a:gd name="T2" fmla="*/ 172 w 1122"/>
                <a:gd name="T3" fmla="*/ 2333 h 2333"/>
                <a:gd name="T4" fmla="*/ 0 w 1122"/>
                <a:gd name="T5" fmla="*/ 2161 h 2333"/>
                <a:gd name="T6" fmla="*/ 0 w 1122"/>
                <a:gd name="T7" fmla="*/ 172 h 2333"/>
                <a:gd name="T8" fmla="*/ 172 w 1122"/>
                <a:gd name="T9" fmla="*/ 0 h 2333"/>
                <a:gd name="T10" fmla="*/ 949 w 1122"/>
                <a:gd name="T11" fmla="*/ 0 h 2333"/>
                <a:gd name="T12" fmla="*/ 1122 w 1122"/>
                <a:gd name="T13" fmla="*/ 172 h 2333"/>
                <a:gd name="T14" fmla="*/ 1122 w 1122"/>
                <a:gd name="T15" fmla="*/ 2161 h 2333"/>
                <a:gd name="T16" fmla="*/ 949 w 1122"/>
                <a:gd name="T17" fmla="*/ 2333 h 2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22" h="2333">
                  <a:moveTo>
                    <a:pt x="949" y="2333"/>
                  </a:moveTo>
                  <a:cubicBezTo>
                    <a:pt x="172" y="2333"/>
                    <a:pt x="172" y="2333"/>
                    <a:pt x="172" y="2333"/>
                  </a:cubicBezTo>
                  <a:cubicBezTo>
                    <a:pt x="77" y="2333"/>
                    <a:pt x="0" y="2256"/>
                    <a:pt x="0" y="2161"/>
                  </a:cubicBezTo>
                  <a:cubicBezTo>
                    <a:pt x="0" y="172"/>
                    <a:pt x="0" y="172"/>
                    <a:pt x="0" y="172"/>
                  </a:cubicBezTo>
                  <a:cubicBezTo>
                    <a:pt x="0" y="77"/>
                    <a:pt x="77" y="0"/>
                    <a:pt x="172" y="0"/>
                  </a:cubicBezTo>
                  <a:cubicBezTo>
                    <a:pt x="949" y="0"/>
                    <a:pt x="949" y="0"/>
                    <a:pt x="949" y="0"/>
                  </a:cubicBezTo>
                  <a:cubicBezTo>
                    <a:pt x="1044" y="0"/>
                    <a:pt x="1122" y="77"/>
                    <a:pt x="1122" y="172"/>
                  </a:cubicBezTo>
                  <a:cubicBezTo>
                    <a:pt x="1122" y="2161"/>
                    <a:pt x="1122" y="2161"/>
                    <a:pt x="1122" y="2161"/>
                  </a:cubicBezTo>
                  <a:cubicBezTo>
                    <a:pt x="1122" y="2256"/>
                    <a:pt x="1044" y="2333"/>
                    <a:pt x="949" y="2333"/>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81" name="Oval 27"/>
            <p:cNvSpPr>
              <a:spLocks noChangeArrowheads="1"/>
            </p:cNvSpPr>
            <p:nvPr/>
          </p:nvSpPr>
          <p:spPr bwMode="auto">
            <a:xfrm>
              <a:off x="5816387" y="5232400"/>
              <a:ext cx="323850" cy="323850"/>
            </a:xfrm>
            <a:prstGeom prst="ellipse">
              <a:avLst/>
            </a:prstGeom>
            <a:solidFill>
              <a:srgbClr val="9395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82" name="Oval 33"/>
            <p:cNvSpPr>
              <a:spLocks noChangeArrowheads="1"/>
            </p:cNvSpPr>
            <p:nvPr/>
          </p:nvSpPr>
          <p:spPr bwMode="auto">
            <a:xfrm>
              <a:off x="5716374" y="1497013"/>
              <a:ext cx="41275" cy="42863"/>
            </a:xfrm>
            <a:prstGeom prst="ellipse">
              <a:avLst/>
            </a:pr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83" name="Rectangle 35"/>
            <p:cNvSpPr>
              <a:spLocks noChangeArrowheads="1"/>
            </p:cNvSpPr>
            <p:nvPr/>
          </p:nvSpPr>
          <p:spPr bwMode="auto">
            <a:xfrm>
              <a:off x="5013751" y="1747838"/>
              <a:ext cx="1901825" cy="3400425"/>
            </a:xfrm>
            <a:prstGeom prst="rect">
              <a:avLst/>
            </a:prstGeom>
            <a:solidFill>
              <a:srgbClr val="D9D9D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84" name="Rectangle 83"/>
            <p:cNvSpPr/>
            <p:nvPr/>
          </p:nvSpPr>
          <p:spPr>
            <a:xfrm>
              <a:off x="5839819" y="1493522"/>
              <a:ext cx="273122" cy="45719"/>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grpSp>
      <p:grpSp>
        <p:nvGrpSpPr>
          <p:cNvPr id="22" name="Group 21"/>
          <p:cNvGrpSpPr/>
          <p:nvPr/>
        </p:nvGrpSpPr>
        <p:grpSpPr>
          <a:xfrm>
            <a:off x="5287218" y="2740351"/>
            <a:ext cx="1123492" cy="2335394"/>
            <a:chOff x="4895637" y="1247775"/>
            <a:chExt cx="2138363" cy="4445000"/>
          </a:xfrm>
        </p:grpSpPr>
        <p:sp>
          <p:nvSpPr>
            <p:cNvPr id="39" name="Freeform 19"/>
            <p:cNvSpPr>
              <a:spLocks/>
            </p:cNvSpPr>
            <p:nvPr/>
          </p:nvSpPr>
          <p:spPr bwMode="auto">
            <a:xfrm>
              <a:off x="4895637" y="1247775"/>
              <a:ext cx="2138363" cy="4445000"/>
            </a:xfrm>
            <a:custGeom>
              <a:avLst/>
              <a:gdLst>
                <a:gd name="T0" fmla="*/ 949 w 1122"/>
                <a:gd name="T1" fmla="*/ 2333 h 2333"/>
                <a:gd name="T2" fmla="*/ 172 w 1122"/>
                <a:gd name="T3" fmla="*/ 2333 h 2333"/>
                <a:gd name="T4" fmla="*/ 0 w 1122"/>
                <a:gd name="T5" fmla="*/ 2161 h 2333"/>
                <a:gd name="T6" fmla="*/ 0 w 1122"/>
                <a:gd name="T7" fmla="*/ 172 h 2333"/>
                <a:gd name="T8" fmla="*/ 172 w 1122"/>
                <a:gd name="T9" fmla="*/ 0 h 2333"/>
                <a:gd name="T10" fmla="*/ 949 w 1122"/>
                <a:gd name="T11" fmla="*/ 0 h 2333"/>
                <a:gd name="T12" fmla="*/ 1122 w 1122"/>
                <a:gd name="T13" fmla="*/ 172 h 2333"/>
                <a:gd name="T14" fmla="*/ 1122 w 1122"/>
                <a:gd name="T15" fmla="*/ 2161 h 2333"/>
                <a:gd name="T16" fmla="*/ 949 w 1122"/>
                <a:gd name="T17" fmla="*/ 2333 h 2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22" h="2333">
                  <a:moveTo>
                    <a:pt x="949" y="2333"/>
                  </a:moveTo>
                  <a:cubicBezTo>
                    <a:pt x="172" y="2333"/>
                    <a:pt x="172" y="2333"/>
                    <a:pt x="172" y="2333"/>
                  </a:cubicBezTo>
                  <a:cubicBezTo>
                    <a:pt x="77" y="2333"/>
                    <a:pt x="0" y="2256"/>
                    <a:pt x="0" y="2161"/>
                  </a:cubicBezTo>
                  <a:cubicBezTo>
                    <a:pt x="0" y="172"/>
                    <a:pt x="0" y="172"/>
                    <a:pt x="0" y="172"/>
                  </a:cubicBezTo>
                  <a:cubicBezTo>
                    <a:pt x="0" y="77"/>
                    <a:pt x="77" y="0"/>
                    <a:pt x="172" y="0"/>
                  </a:cubicBezTo>
                  <a:cubicBezTo>
                    <a:pt x="949" y="0"/>
                    <a:pt x="949" y="0"/>
                    <a:pt x="949" y="0"/>
                  </a:cubicBezTo>
                  <a:cubicBezTo>
                    <a:pt x="1044" y="0"/>
                    <a:pt x="1122" y="77"/>
                    <a:pt x="1122" y="172"/>
                  </a:cubicBezTo>
                  <a:cubicBezTo>
                    <a:pt x="1122" y="2161"/>
                    <a:pt x="1122" y="2161"/>
                    <a:pt x="1122" y="2161"/>
                  </a:cubicBezTo>
                  <a:cubicBezTo>
                    <a:pt x="1122" y="2256"/>
                    <a:pt x="1044" y="2333"/>
                    <a:pt x="949" y="2333"/>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0" name="Oval 27"/>
            <p:cNvSpPr>
              <a:spLocks noChangeArrowheads="1"/>
            </p:cNvSpPr>
            <p:nvPr/>
          </p:nvSpPr>
          <p:spPr bwMode="auto">
            <a:xfrm>
              <a:off x="5816387" y="5232400"/>
              <a:ext cx="323850" cy="323850"/>
            </a:xfrm>
            <a:prstGeom prst="ellipse">
              <a:avLst/>
            </a:prstGeom>
            <a:solidFill>
              <a:srgbClr val="9395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2" name="Oval 33"/>
            <p:cNvSpPr>
              <a:spLocks noChangeArrowheads="1"/>
            </p:cNvSpPr>
            <p:nvPr/>
          </p:nvSpPr>
          <p:spPr bwMode="auto">
            <a:xfrm>
              <a:off x="5716374" y="1497013"/>
              <a:ext cx="41275" cy="42863"/>
            </a:xfrm>
            <a:prstGeom prst="ellipse">
              <a:avLst/>
            </a:pr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3" name="Rectangle 35"/>
            <p:cNvSpPr>
              <a:spLocks noChangeArrowheads="1"/>
            </p:cNvSpPr>
            <p:nvPr/>
          </p:nvSpPr>
          <p:spPr bwMode="auto">
            <a:xfrm>
              <a:off x="5013751" y="1747838"/>
              <a:ext cx="1901825" cy="3400425"/>
            </a:xfrm>
            <a:prstGeom prst="rect">
              <a:avLst/>
            </a:prstGeom>
            <a:solidFill>
              <a:srgbClr val="D9D9D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6" name="Rectangle 45"/>
            <p:cNvSpPr/>
            <p:nvPr/>
          </p:nvSpPr>
          <p:spPr>
            <a:xfrm>
              <a:off x="5839819" y="1493522"/>
              <a:ext cx="273122" cy="45719"/>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grpSp>
      <p:sp>
        <p:nvSpPr>
          <p:cNvPr id="2" name="Picture Placeholder 1"/>
          <p:cNvSpPr>
            <a:spLocks noGrp="1"/>
          </p:cNvSpPr>
          <p:nvPr>
            <p:ph type="pic" sz="quarter" idx="10"/>
          </p:nvPr>
        </p:nvSpPr>
        <p:spPr/>
      </p:sp>
      <p:sp>
        <p:nvSpPr>
          <p:cNvPr id="4" name="Picture Placeholder 3"/>
          <p:cNvSpPr>
            <a:spLocks noGrp="1"/>
          </p:cNvSpPr>
          <p:nvPr>
            <p:ph type="pic" sz="quarter" idx="11"/>
          </p:nvPr>
        </p:nvSpPr>
        <p:spPr/>
      </p:sp>
      <p:sp>
        <p:nvSpPr>
          <p:cNvPr id="30" name="Oval 29"/>
          <p:cNvSpPr/>
          <p:nvPr/>
        </p:nvSpPr>
        <p:spPr>
          <a:xfrm>
            <a:off x="2356155" y="4002920"/>
            <a:ext cx="429436" cy="429436"/>
          </a:xfrm>
          <a:prstGeom prst="ellipse">
            <a:avLst/>
          </a:prstGeom>
          <a:noFill/>
          <a:ln w="254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31" name="Freeform 379"/>
          <p:cNvSpPr>
            <a:spLocks noEditPoints="1"/>
          </p:cNvSpPr>
          <p:nvPr/>
        </p:nvSpPr>
        <p:spPr bwMode="auto">
          <a:xfrm>
            <a:off x="2463046" y="4121058"/>
            <a:ext cx="223781" cy="192095"/>
          </a:xfrm>
          <a:custGeom>
            <a:avLst/>
            <a:gdLst>
              <a:gd name="T0" fmla="*/ 7 w 48"/>
              <a:gd name="T1" fmla="*/ 41 h 41"/>
              <a:gd name="T2" fmla="*/ 6 w 48"/>
              <a:gd name="T3" fmla="*/ 41 h 41"/>
              <a:gd name="T4" fmla="*/ 1 w 48"/>
              <a:gd name="T5" fmla="*/ 41 h 41"/>
              <a:gd name="T6" fmla="*/ 0 w 48"/>
              <a:gd name="T7" fmla="*/ 41 h 41"/>
              <a:gd name="T8" fmla="*/ 0 w 48"/>
              <a:gd name="T9" fmla="*/ 35 h 41"/>
              <a:gd name="T10" fmla="*/ 1 w 48"/>
              <a:gd name="T11" fmla="*/ 35 h 41"/>
              <a:gd name="T12" fmla="*/ 6 w 48"/>
              <a:gd name="T13" fmla="*/ 35 h 41"/>
              <a:gd name="T14" fmla="*/ 7 w 48"/>
              <a:gd name="T15" fmla="*/ 35 h 41"/>
              <a:gd name="T16" fmla="*/ 7 w 48"/>
              <a:gd name="T17" fmla="*/ 41 h 41"/>
              <a:gd name="T18" fmla="*/ 17 w 48"/>
              <a:gd name="T19" fmla="*/ 41 h 41"/>
              <a:gd name="T20" fmla="*/ 17 w 48"/>
              <a:gd name="T21" fmla="*/ 41 h 41"/>
              <a:gd name="T22" fmla="*/ 11 w 48"/>
              <a:gd name="T23" fmla="*/ 41 h 41"/>
              <a:gd name="T24" fmla="*/ 11 w 48"/>
              <a:gd name="T25" fmla="*/ 41 h 41"/>
              <a:gd name="T26" fmla="*/ 11 w 48"/>
              <a:gd name="T27" fmla="*/ 32 h 41"/>
              <a:gd name="T28" fmla="*/ 11 w 48"/>
              <a:gd name="T29" fmla="*/ 31 h 41"/>
              <a:gd name="T30" fmla="*/ 17 w 48"/>
              <a:gd name="T31" fmla="*/ 31 h 41"/>
              <a:gd name="T32" fmla="*/ 17 w 48"/>
              <a:gd name="T33" fmla="*/ 32 h 41"/>
              <a:gd name="T34" fmla="*/ 17 w 48"/>
              <a:gd name="T35" fmla="*/ 41 h 41"/>
              <a:gd name="T36" fmla="*/ 28 w 48"/>
              <a:gd name="T37" fmla="*/ 41 h 41"/>
              <a:gd name="T38" fmla="*/ 27 w 48"/>
              <a:gd name="T39" fmla="*/ 41 h 41"/>
              <a:gd name="T40" fmla="*/ 22 w 48"/>
              <a:gd name="T41" fmla="*/ 41 h 41"/>
              <a:gd name="T42" fmla="*/ 21 w 48"/>
              <a:gd name="T43" fmla="*/ 41 h 41"/>
              <a:gd name="T44" fmla="*/ 21 w 48"/>
              <a:gd name="T45" fmla="*/ 25 h 41"/>
              <a:gd name="T46" fmla="*/ 22 w 48"/>
              <a:gd name="T47" fmla="*/ 24 h 41"/>
              <a:gd name="T48" fmla="*/ 27 w 48"/>
              <a:gd name="T49" fmla="*/ 24 h 41"/>
              <a:gd name="T50" fmla="*/ 28 w 48"/>
              <a:gd name="T51" fmla="*/ 25 h 41"/>
              <a:gd name="T52" fmla="*/ 28 w 48"/>
              <a:gd name="T53" fmla="*/ 41 h 41"/>
              <a:gd name="T54" fmla="*/ 38 w 48"/>
              <a:gd name="T55" fmla="*/ 41 h 41"/>
              <a:gd name="T56" fmla="*/ 37 w 48"/>
              <a:gd name="T57" fmla="*/ 41 h 41"/>
              <a:gd name="T58" fmla="*/ 32 w 48"/>
              <a:gd name="T59" fmla="*/ 41 h 41"/>
              <a:gd name="T60" fmla="*/ 31 w 48"/>
              <a:gd name="T61" fmla="*/ 41 h 41"/>
              <a:gd name="T62" fmla="*/ 31 w 48"/>
              <a:gd name="T63" fmla="*/ 15 h 41"/>
              <a:gd name="T64" fmla="*/ 32 w 48"/>
              <a:gd name="T65" fmla="*/ 14 h 41"/>
              <a:gd name="T66" fmla="*/ 37 w 48"/>
              <a:gd name="T67" fmla="*/ 14 h 41"/>
              <a:gd name="T68" fmla="*/ 38 w 48"/>
              <a:gd name="T69" fmla="*/ 15 h 41"/>
              <a:gd name="T70" fmla="*/ 38 w 48"/>
              <a:gd name="T71" fmla="*/ 41 h 41"/>
              <a:gd name="T72" fmla="*/ 48 w 48"/>
              <a:gd name="T73" fmla="*/ 41 h 41"/>
              <a:gd name="T74" fmla="*/ 47 w 48"/>
              <a:gd name="T75" fmla="*/ 41 h 41"/>
              <a:gd name="T76" fmla="*/ 42 w 48"/>
              <a:gd name="T77" fmla="*/ 41 h 41"/>
              <a:gd name="T78" fmla="*/ 41 w 48"/>
              <a:gd name="T79" fmla="*/ 41 h 41"/>
              <a:gd name="T80" fmla="*/ 41 w 48"/>
              <a:gd name="T81" fmla="*/ 1 h 41"/>
              <a:gd name="T82" fmla="*/ 42 w 48"/>
              <a:gd name="T83" fmla="*/ 0 h 41"/>
              <a:gd name="T84" fmla="*/ 47 w 48"/>
              <a:gd name="T85" fmla="*/ 0 h 41"/>
              <a:gd name="T86" fmla="*/ 48 w 48"/>
              <a:gd name="T87" fmla="*/ 1 h 41"/>
              <a:gd name="T88" fmla="*/ 48 w 48"/>
              <a:gd name="T89"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8" h="41">
                <a:moveTo>
                  <a:pt x="7" y="41"/>
                </a:moveTo>
                <a:cubicBezTo>
                  <a:pt x="7" y="41"/>
                  <a:pt x="7" y="41"/>
                  <a:pt x="6" y="41"/>
                </a:cubicBezTo>
                <a:cubicBezTo>
                  <a:pt x="1" y="41"/>
                  <a:pt x="1" y="41"/>
                  <a:pt x="1" y="41"/>
                </a:cubicBezTo>
                <a:cubicBezTo>
                  <a:pt x="1" y="41"/>
                  <a:pt x="0" y="41"/>
                  <a:pt x="0" y="41"/>
                </a:cubicBezTo>
                <a:cubicBezTo>
                  <a:pt x="0" y="35"/>
                  <a:pt x="0" y="35"/>
                  <a:pt x="0" y="35"/>
                </a:cubicBezTo>
                <a:cubicBezTo>
                  <a:pt x="0" y="35"/>
                  <a:pt x="1" y="35"/>
                  <a:pt x="1" y="35"/>
                </a:cubicBezTo>
                <a:cubicBezTo>
                  <a:pt x="6" y="35"/>
                  <a:pt x="6" y="35"/>
                  <a:pt x="6" y="35"/>
                </a:cubicBezTo>
                <a:cubicBezTo>
                  <a:pt x="7" y="35"/>
                  <a:pt x="7" y="35"/>
                  <a:pt x="7" y="35"/>
                </a:cubicBezTo>
                <a:lnTo>
                  <a:pt x="7" y="41"/>
                </a:lnTo>
                <a:close/>
                <a:moveTo>
                  <a:pt x="17" y="41"/>
                </a:moveTo>
                <a:cubicBezTo>
                  <a:pt x="17" y="41"/>
                  <a:pt x="17" y="41"/>
                  <a:pt x="17" y="41"/>
                </a:cubicBezTo>
                <a:cubicBezTo>
                  <a:pt x="11" y="41"/>
                  <a:pt x="11" y="41"/>
                  <a:pt x="11" y="41"/>
                </a:cubicBezTo>
                <a:cubicBezTo>
                  <a:pt x="11" y="41"/>
                  <a:pt x="11" y="41"/>
                  <a:pt x="11" y="41"/>
                </a:cubicBezTo>
                <a:cubicBezTo>
                  <a:pt x="11" y="32"/>
                  <a:pt x="11" y="32"/>
                  <a:pt x="11" y="32"/>
                </a:cubicBezTo>
                <a:cubicBezTo>
                  <a:pt x="11" y="32"/>
                  <a:pt x="11" y="31"/>
                  <a:pt x="11" y="31"/>
                </a:cubicBezTo>
                <a:cubicBezTo>
                  <a:pt x="17" y="31"/>
                  <a:pt x="17" y="31"/>
                  <a:pt x="17" y="31"/>
                </a:cubicBezTo>
                <a:cubicBezTo>
                  <a:pt x="17" y="31"/>
                  <a:pt x="17" y="32"/>
                  <a:pt x="17" y="32"/>
                </a:cubicBezTo>
                <a:lnTo>
                  <a:pt x="17" y="41"/>
                </a:lnTo>
                <a:close/>
                <a:moveTo>
                  <a:pt x="28" y="41"/>
                </a:moveTo>
                <a:cubicBezTo>
                  <a:pt x="28" y="41"/>
                  <a:pt x="27" y="41"/>
                  <a:pt x="27" y="41"/>
                </a:cubicBezTo>
                <a:cubicBezTo>
                  <a:pt x="22" y="41"/>
                  <a:pt x="22" y="41"/>
                  <a:pt x="22" y="41"/>
                </a:cubicBezTo>
                <a:cubicBezTo>
                  <a:pt x="21" y="41"/>
                  <a:pt x="21" y="41"/>
                  <a:pt x="21" y="41"/>
                </a:cubicBezTo>
                <a:cubicBezTo>
                  <a:pt x="21" y="25"/>
                  <a:pt x="21" y="25"/>
                  <a:pt x="21" y="25"/>
                </a:cubicBezTo>
                <a:cubicBezTo>
                  <a:pt x="21" y="25"/>
                  <a:pt x="21" y="24"/>
                  <a:pt x="22" y="24"/>
                </a:cubicBezTo>
                <a:cubicBezTo>
                  <a:pt x="27" y="24"/>
                  <a:pt x="27" y="24"/>
                  <a:pt x="27" y="24"/>
                </a:cubicBezTo>
                <a:cubicBezTo>
                  <a:pt x="27" y="24"/>
                  <a:pt x="28" y="25"/>
                  <a:pt x="28" y="25"/>
                </a:cubicBezTo>
                <a:lnTo>
                  <a:pt x="28" y="41"/>
                </a:lnTo>
                <a:close/>
                <a:moveTo>
                  <a:pt x="38" y="41"/>
                </a:moveTo>
                <a:cubicBezTo>
                  <a:pt x="38" y="41"/>
                  <a:pt x="38" y="41"/>
                  <a:pt x="37" y="41"/>
                </a:cubicBezTo>
                <a:cubicBezTo>
                  <a:pt x="32" y="41"/>
                  <a:pt x="32" y="41"/>
                  <a:pt x="32" y="41"/>
                </a:cubicBezTo>
                <a:cubicBezTo>
                  <a:pt x="32" y="41"/>
                  <a:pt x="31" y="41"/>
                  <a:pt x="31" y="41"/>
                </a:cubicBezTo>
                <a:cubicBezTo>
                  <a:pt x="31" y="15"/>
                  <a:pt x="31" y="15"/>
                  <a:pt x="31" y="15"/>
                </a:cubicBezTo>
                <a:cubicBezTo>
                  <a:pt x="31" y="14"/>
                  <a:pt x="32" y="14"/>
                  <a:pt x="32" y="14"/>
                </a:cubicBezTo>
                <a:cubicBezTo>
                  <a:pt x="37" y="14"/>
                  <a:pt x="37" y="14"/>
                  <a:pt x="37" y="14"/>
                </a:cubicBezTo>
                <a:cubicBezTo>
                  <a:pt x="38" y="14"/>
                  <a:pt x="38" y="14"/>
                  <a:pt x="38" y="15"/>
                </a:cubicBezTo>
                <a:lnTo>
                  <a:pt x="38" y="41"/>
                </a:lnTo>
                <a:close/>
                <a:moveTo>
                  <a:pt x="48" y="41"/>
                </a:moveTo>
                <a:cubicBezTo>
                  <a:pt x="48" y="41"/>
                  <a:pt x="48" y="41"/>
                  <a:pt x="47" y="41"/>
                </a:cubicBezTo>
                <a:cubicBezTo>
                  <a:pt x="42" y="41"/>
                  <a:pt x="42" y="41"/>
                  <a:pt x="42" y="41"/>
                </a:cubicBezTo>
                <a:cubicBezTo>
                  <a:pt x="42" y="41"/>
                  <a:pt x="41" y="41"/>
                  <a:pt x="41" y="41"/>
                </a:cubicBezTo>
                <a:cubicBezTo>
                  <a:pt x="41" y="1"/>
                  <a:pt x="41" y="1"/>
                  <a:pt x="41" y="1"/>
                </a:cubicBezTo>
                <a:cubicBezTo>
                  <a:pt x="41" y="1"/>
                  <a:pt x="42" y="0"/>
                  <a:pt x="42" y="0"/>
                </a:cubicBezTo>
                <a:cubicBezTo>
                  <a:pt x="47" y="0"/>
                  <a:pt x="47" y="0"/>
                  <a:pt x="47" y="0"/>
                </a:cubicBezTo>
                <a:cubicBezTo>
                  <a:pt x="48" y="0"/>
                  <a:pt x="48" y="1"/>
                  <a:pt x="48" y="1"/>
                </a:cubicBezTo>
                <a:lnTo>
                  <a:pt x="48" y="41"/>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34" name="Text Placeholder 4"/>
          <p:cNvSpPr txBox="1">
            <a:spLocks/>
          </p:cNvSpPr>
          <p:nvPr/>
        </p:nvSpPr>
        <p:spPr>
          <a:xfrm>
            <a:off x="2881439" y="4079945"/>
            <a:ext cx="914400" cy="274320"/>
          </a:xfrm>
          <a:prstGeom prst="rect">
            <a:avLst/>
          </a:prstGeom>
          <a:noFill/>
          <a:ln>
            <a:noFill/>
          </a:ln>
        </p:spPr>
        <p:txBody>
          <a:bodyPr anchor="ctr">
            <a:noAutofit/>
          </a:bodyPr>
          <a:lstStyle>
            <a:lvl1pPr marL="0" indent="0" algn="l" defTabSz="685800" rtl="0" eaLnBrk="1" latinLnBrk="0" hangingPunct="1">
              <a:lnSpc>
                <a:spcPct val="90000"/>
              </a:lnSpc>
              <a:spcBef>
                <a:spcPts val="0"/>
              </a:spcBef>
              <a:buFont typeface="Arial" panose="020B0604020202020204" pitchFamily="34" charset="0"/>
              <a:buNone/>
              <a:defRPr sz="1400" b="1" kern="1200">
                <a:solidFill>
                  <a:schemeClr val="accent3"/>
                </a:solidFill>
                <a:latin typeface="+mj-lt"/>
                <a:ea typeface="+mn-ea"/>
                <a:cs typeface="+mn-cs"/>
              </a:defRPr>
            </a:lvl1pPr>
            <a:lvl2pPr marL="0" indent="0" algn="l" defTabSz="685800" rtl="0" eaLnBrk="1" latinLnBrk="0" hangingPunct="1">
              <a:lnSpc>
                <a:spcPct val="90000"/>
              </a:lnSpc>
              <a:spcBef>
                <a:spcPts val="0"/>
              </a:spcBef>
              <a:buFont typeface="Arial" panose="020B0604020202020204" pitchFamily="34" charset="0"/>
              <a:buNone/>
              <a:defRPr sz="1100" kern="1200">
                <a:solidFill>
                  <a:schemeClr val="tx2"/>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en-US" sz="1050" dirty="0">
                <a:solidFill>
                  <a:schemeClr val="tx2"/>
                </a:solidFill>
                <a:latin typeface="+mn-lt"/>
              </a:rPr>
              <a:t>Title Here</a:t>
            </a:r>
          </a:p>
        </p:txBody>
      </p:sp>
      <p:sp>
        <p:nvSpPr>
          <p:cNvPr id="28" name="Oval 27"/>
          <p:cNvSpPr/>
          <p:nvPr/>
        </p:nvSpPr>
        <p:spPr>
          <a:xfrm>
            <a:off x="2356155" y="3367865"/>
            <a:ext cx="429436" cy="429436"/>
          </a:xfrm>
          <a:prstGeom prst="ellipse">
            <a:avLst/>
          </a:prstGeom>
          <a:noFill/>
          <a:ln w="254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29" name="Freeform 376"/>
          <p:cNvSpPr>
            <a:spLocks noEditPoints="1"/>
          </p:cNvSpPr>
          <p:nvPr/>
        </p:nvSpPr>
        <p:spPr bwMode="auto">
          <a:xfrm>
            <a:off x="2458212" y="3499866"/>
            <a:ext cx="209917" cy="178232"/>
          </a:xfrm>
          <a:custGeom>
            <a:avLst/>
            <a:gdLst>
              <a:gd name="T0" fmla="*/ 45 w 45"/>
              <a:gd name="T1" fmla="*/ 19 h 38"/>
              <a:gd name="T2" fmla="*/ 43 w 45"/>
              <a:gd name="T3" fmla="*/ 20 h 38"/>
              <a:gd name="T4" fmla="*/ 15 w 45"/>
              <a:gd name="T5" fmla="*/ 24 h 38"/>
              <a:gd name="T6" fmla="*/ 15 w 45"/>
              <a:gd name="T7" fmla="*/ 26 h 38"/>
              <a:gd name="T8" fmla="*/ 15 w 45"/>
              <a:gd name="T9" fmla="*/ 27 h 38"/>
              <a:gd name="T10" fmla="*/ 39 w 45"/>
              <a:gd name="T11" fmla="*/ 27 h 38"/>
              <a:gd name="T12" fmla="*/ 41 w 45"/>
              <a:gd name="T13" fmla="*/ 29 h 38"/>
              <a:gd name="T14" fmla="*/ 39 w 45"/>
              <a:gd name="T15" fmla="*/ 31 h 38"/>
              <a:gd name="T16" fmla="*/ 12 w 45"/>
              <a:gd name="T17" fmla="*/ 31 h 38"/>
              <a:gd name="T18" fmla="*/ 10 w 45"/>
              <a:gd name="T19" fmla="*/ 29 h 38"/>
              <a:gd name="T20" fmla="*/ 12 w 45"/>
              <a:gd name="T21" fmla="*/ 25 h 38"/>
              <a:gd name="T22" fmla="*/ 7 w 45"/>
              <a:gd name="T23" fmla="*/ 3 h 38"/>
              <a:gd name="T24" fmla="*/ 2 w 45"/>
              <a:gd name="T25" fmla="*/ 3 h 38"/>
              <a:gd name="T26" fmla="*/ 0 w 45"/>
              <a:gd name="T27" fmla="*/ 2 h 38"/>
              <a:gd name="T28" fmla="*/ 2 w 45"/>
              <a:gd name="T29" fmla="*/ 0 h 38"/>
              <a:gd name="T30" fmla="*/ 9 w 45"/>
              <a:gd name="T31" fmla="*/ 0 h 38"/>
              <a:gd name="T32" fmla="*/ 11 w 45"/>
              <a:gd name="T33" fmla="*/ 3 h 38"/>
              <a:gd name="T34" fmla="*/ 43 w 45"/>
              <a:gd name="T35" fmla="*/ 3 h 38"/>
              <a:gd name="T36" fmla="*/ 45 w 45"/>
              <a:gd name="T37" fmla="*/ 5 h 38"/>
              <a:gd name="T38" fmla="*/ 45 w 45"/>
              <a:gd name="T39" fmla="*/ 19 h 38"/>
              <a:gd name="T40" fmla="*/ 14 w 45"/>
              <a:gd name="T41" fmla="*/ 38 h 38"/>
              <a:gd name="T42" fmla="*/ 10 w 45"/>
              <a:gd name="T43" fmla="*/ 34 h 38"/>
              <a:gd name="T44" fmla="*/ 14 w 45"/>
              <a:gd name="T45" fmla="*/ 31 h 38"/>
              <a:gd name="T46" fmla="*/ 17 w 45"/>
              <a:gd name="T47" fmla="*/ 34 h 38"/>
              <a:gd name="T48" fmla="*/ 14 w 45"/>
              <a:gd name="T49" fmla="*/ 38 h 38"/>
              <a:gd name="T50" fmla="*/ 38 w 45"/>
              <a:gd name="T51" fmla="*/ 38 h 38"/>
              <a:gd name="T52" fmla="*/ 34 w 45"/>
              <a:gd name="T53" fmla="*/ 34 h 38"/>
              <a:gd name="T54" fmla="*/ 38 w 45"/>
              <a:gd name="T55" fmla="*/ 31 h 38"/>
              <a:gd name="T56" fmla="*/ 41 w 45"/>
              <a:gd name="T57" fmla="*/ 34 h 38"/>
              <a:gd name="T58" fmla="*/ 38 w 45"/>
              <a:gd name="T59"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5" h="38">
                <a:moveTo>
                  <a:pt x="45" y="19"/>
                </a:moveTo>
                <a:cubicBezTo>
                  <a:pt x="45" y="20"/>
                  <a:pt x="44" y="20"/>
                  <a:pt x="43" y="20"/>
                </a:cubicBezTo>
                <a:cubicBezTo>
                  <a:pt x="15" y="24"/>
                  <a:pt x="15" y="24"/>
                  <a:pt x="15" y="24"/>
                </a:cubicBezTo>
                <a:cubicBezTo>
                  <a:pt x="15" y="24"/>
                  <a:pt x="15" y="25"/>
                  <a:pt x="15" y="26"/>
                </a:cubicBezTo>
                <a:cubicBezTo>
                  <a:pt x="15" y="26"/>
                  <a:pt x="15" y="27"/>
                  <a:pt x="15" y="27"/>
                </a:cubicBezTo>
                <a:cubicBezTo>
                  <a:pt x="39" y="27"/>
                  <a:pt x="39" y="27"/>
                  <a:pt x="39" y="27"/>
                </a:cubicBezTo>
                <a:cubicBezTo>
                  <a:pt x="40" y="27"/>
                  <a:pt x="41" y="28"/>
                  <a:pt x="41" y="29"/>
                </a:cubicBezTo>
                <a:cubicBezTo>
                  <a:pt x="41" y="30"/>
                  <a:pt x="40" y="31"/>
                  <a:pt x="39" y="31"/>
                </a:cubicBezTo>
                <a:cubicBezTo>
                  <a:pt x="12" y="31"/>
                  <a:pt x="12" y="31"/>
                  <a:pt x="12" y="31"/>
                </a:cubicBezTo>
                <a:cubicBezTo>
                  <a:pt x="11" y="31"/>
                  <a:pt x="10" y="30"/>
                  <a:pt x="10" y="29"/>
                </a:cubicBezTo>
                <a:cubicBezTo>
                  <a:pt x="10" y="28"/>
                  <a:pt x="12" y="26"/>
                  <a:pt x="12" y="25"/>
                </a:cubicBezTo>
                <a:cubicBezTo>
                  <a:pt x="7" y="3"/>
                  <a:pt x="7" y="3"/>
                  <a:pt x="7" y="3"/>
                </a:cubicBezTo>
                <a:cubicBezTo>
                  <a:pt x="2" y="3"/>
                  <a:pt x="2" y="3"/>
                  <a:pt x="2" y="3"/>
                </a:cubicBezTo>
                <a:cubicBezTo>
                  <a:pt x="1" y="3"/>
                  <a:pt x="0" y="3"/>
                  <a:pt x="0" y="2"/>
                </a:cubicBezTo>
                <a:cubicBezTo>
                  <a:pt x="0" y="1"/>
                  <a:pt x="1" y="0"/>
                  <a:pt x="2" y="0"/>
                </a:cubicBezTo>
                <a:cubicBezTo>
                  <a:pt x="9" y="0"/>
                  <a:pt x="9" y="0"/>
                  <a:pt x="9" y="0"/>
                </a:cubicBezTo>
                <a:cubicBezTo>
                  <a:pt x="10" y="0"/>
                  <a:pt x="10" y="2"/>
                  <a:pt x="11" y="3"/>
                </a:cubicBezTo>
                <a:cubicBezTo>
                  <a:pt x="43" y="3"/>
                  <a:pt x="43" y="3"/>
                  <a:pt x="43" y="3"/>
                </a:cubicBezTo>
                <a:cubicBezTo>
                  <a:pt x="44" y="3"/>
                  <a:pt x="45" y="4"/>
                  <a:pt x="45" y="5"/>
                </a:cubicBezTo>
                <a:lnTo>
                  <a:pt x="45" y="19"/>
                </a:lnTo>
                <a:close/>
                <a:moveTo>
                  <a:pt x="14" y="38"/>
                </a:moveTo>
                <a:cubicBezTo>
                  <a:pt x="12" y="38"/>
                  <a:pt x="10" y="36"/>
                  <a:pt x="10" y="34"/>
                </a:cubicBezTo>
                <a:cubicBezTo>
                  <a:pt x="10" y="32"/>
                  <a:pt x="12" y="31"/>
                  <a:pt x="14" y="31"/>
                </a:cubicBezTo>
                <a:cubicBezTo>
                  <a:pt x="16" y="31"/>
                  <a:pt x="17" y="32"/>
                  <a:pt x="17" y="34"/>
                </a:cubicBezTo>
                <a:cubicBezTo>
                  <a:pt x="17" y="36"/>
                  <a:pt x="16" y="38"/>
                  <a:pt x="14" y="38"/>
                </a:cubicBezTo>
                <a:close/>
                <a:moveTo>
                  <a:pt x="38" y="38"/>
                </a:moveTo>
                <a:cubicBezTo>
                  <a:pt x="36" y="38"/>
                  <a:pt x="34" y="36"/>
                  <a:pt x="34" y="34"/>
                </a:cubicBezTo>
                <a:cubicBezTo>
                  <a:pt x="34" y="32"/>
                  <a:pt x="36" y="31"/>
                  <a:pt x="38" y="31"/>
                </a:cubicBezTo>
                <a:cubicBezTo>
                  <a:pt x="40" y="31"/>
                  <a:pt x="41" y="32"/>
                  <a:pt x="41" y="34"/>
                </a:cubicBezTo>
                <a:cubicBezTo>
                  <a:pt x="41" y="36"/>
                  <a:pt x="40" y="38"/>
                  <a:pt x="38" y="3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35" name="Text Placeholder 4"/>
          <p:cNvSpPr txBox="1">
            <a:spLocks/>
          </p:cNvSpPr>
          <p:nvPr/>
        </p:nvSpPr>
        <p:spPr>
          <a:xfrm>
            <a:off x="2881439" y="3445157"/>
            <a:ext cx="914400" cy="274320"/>
          </a:xfrm>
          <a:prstGeom prst="rect">
            <a:avLst/>
          </a:prstGeom>
          <a:noFill/>
          <a:ln>
            <a:noFill/>
          </a:ln>
        </p:spPr>
        <p:txBody>
          <a:bodyPr anchor="ctr">
            <a:noAutofit/>
          </a:bodyPr>
          <a:lstStyle>
            <a:lvl1pPr marL="0" indent="0" algn="l" defTabSz="685800" rtl="0" eaLnBrk="1" latinLnBrk="0" hangingPunct="1">
              <a:lnSpc>
                <a:spcPct val="90000"/>
              </a:lnSpc>
              <a:spcBef>
                <a:spcPts val="0"/>
              </a:spcBef>
              <a:buFont typeface="Arial" panose="020B0604020202020204" pitchFamily="34" charset="0"/>
              <a:buNone/>
              <a:defRPr sz="1400" b="1" kern="1200">
                <a:solidFill>
                  <a:schemeClr val="accent3"/>
                </a:solidFill>
                <a:latin typeface="+mj-lt"/>
                <a:ea typeface="+mn-ea"/>
                <a:cs typeface="+mn-cs"/>
              </a:defRPr>
            </a:lvl1pPr>
            <a:lvl2pPr marL="0" indent="0" algn="l" defTabSz="685800" rtl="0" eaLnBrk="1" latinLnBrk="0" hangingPunct="1">
              <a:lnSpc>
                <a:spcPct val="90000"/>
              </a:lnSpc>
              <a:spcBef>
                <a:spcPts val="0"/>
              </a:spcBef>
              <a:buFont typeface="Arial" panose="020B0604020202020204" pitchFamily="34" charset="0"/>
              <a:buNone/>
              <a:defRPr sz="1100" kern="1200">
                <a:solidFill>
                  <a:schemeClr val="tx2"/>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en-US" sz="1050" dirty="0">
                <a:solidFill>
                  <a:schemeClr val="tx2"/>
                </a:solidFill>
                <a:latin typeface="+mn-lt"/>
              </a:rPr>
              <a:t>Title Here</a:t>
            </a:r>
          </a:p>
        </p:txBody>
      </p:sp>
      <p:sp>
        <p:nvSpPr>
          <p:cNvPr id="32" name="Oval 31"/>
          <p:cNvSpPr/>
          <p:nvPr/>
        </p:nvSpPr>
        <p:spPr>
          <a:xfrm>
            <a:off x="2356155" y="2732810"/>
            <a:ext cx="429436" cy="429436"/>
          </a:xfrm>
          <a:prstGeom prst="ellipse">
            <a:avLst/>
          </a:prstGeom>
          <a:noFill/>
          <a:ln w="254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33" name="Freeform 383"/>
          <p:cNvSpPr>
            <a:spLocks noEditPoints="1"/>
          </p:cNvSpPr>
          <p:nvPr/>
        </p:nvSpPr>
        <p:spPr bwMode="auto">
          <a:xfrm>
            <a:off x="2483848" y="2853041"/>
            <a:ext cx="192095" cy="192095"/>
          </a:xfrm>
          <a:custGeom>
            <a:avLst/>
            <a:gdLst>
              <a:gd name="T0" fmla="*/ 11 w 41"/>
              <a:gd name="T1" fmla="*/ 20 h 41"/>
              <a:gd name="T2" fmla="*/ 0 w 41"/>
              <a:gd name="T3" fmla="*/ 18 h 41"/>
              <a:gd name="T4" fmla="*/ 2 w 41"/>
              <a:gd name="T5" fmla="*/ 13 h 41"/>
              <a:gd name="T6" fmla="*/ 13 w 41"/>
              <a:gd name="T7" fmla="*/ 16 h 41"/>
              <a:gd name="T8" fmla="*/ 10 w 41"/>
              <a:gd name="T9" fmla="*/ 12 h 41"/>
              <a:gd name="T10" fmla="*/ 3 w 41"/>
              <a:gd name="T11" fmla="*/ 1 h 41"/>
              <a:gd name="T12" fmla="*/ 9 w 41"/>
              <a:gd name="T13" fmla="*/ 0 h 41"/>
              <a:gd name="T14" fmla="*/ 10 w 41"/>
              <a:gd name="T15" fmla="*/ 12 h 41"/>
              <a:gd name="T16" fmla="*/ 9 w 41"/>
              <a:gd name="T17" fmla="*/ 41 h 41"/>
              <a:gd name="T18" fmla="*/ 3 w 41"/>
              <a:gd name="T19" fmla="*/ 40 h 41"/>
              <a:gd name="T20" fmla="*/ 10 w 41"/>
              <a:gd name="T21" fmla="*/ 22 h 41"/>
              <a:gd name="T22" fmla="*/ 27 w 41"/>
              <a:gd name="T23" fmla="*/ 31 h 41"/>
              <a:gd name="T24" fmla="*/ 16 w 41"/>
              <a:gd name="T25" fmla="*/ 34 h 41"/>
              <a:gd name="T26" fmla="*/ 13 w 41"/>
              <a:gd name="T27" fmla="*/ 30 h 41"/>
              <a:gd name="T28" fmla="*/ 25 w 41"/>
              <a:gd name="T29" fmla="*/ 27 h 41"/>
              <a:gd name="T30" fmla="*/ 27 w 41"/>
              <a:gd name="T31" fmla="*/ 31 h 41"/>
              <a:gd name="T32" fmla="*/ 17 w 41"/>
              <a:gd name="T33" fmla="*/ 25 h 41"/>
              <a:gd name="T34" fmla="*/ 18 w 41"/>
              <a:gd name="T35" fmla="*/ 0 h 41"/>
              <a:gd name="T36" fmla="*/ 24 w 41"/>
              <a:gd name="T37" fmla="*/ 1 h 41"/>
              <a:gd name="T38" fmla="*/ 24 w 41"/>
              <a:gd name="T39" fmla="*/ 40 h 41"/>
              <a:gd name="T40" fmla="*/ 18 w 41"/>
              <a:gd name="T41" fmla="*/ 41 h 41"/>
              <a:gd name="T42" fmla="*/ 17 w 41"/>
              <a:gd name="T43" fmla="*/ 36 h 41"/>
              <a:gd name="T44" fmla="*/ 24 w 41"/>
              <a:gd name="T45" fmla="*/ 40 h 41"/>
              <a:gd name="T46" fmla="*/ 38 w 41"/>
              <a:gd name="T47" fmla="*/ 13 h 41"/>
              <a:gd name="T48" fmla="*/ 27 w 41"/>
              <a:gd name="T49" fmla="*/ 11 h 41"/>
              <a:gd name="T50" fmla="*/ 30 w 41"/>
              <a:gd name="T51" fmla="*/ 7 h 41"/>
              <a:gd name="T52" fmla="*/ 41 w 41"/>
              <a:gd name="T53" fmla="*/ 9 h 41"/>
              <a:gd name="T54" fmla="*/ 37 w 41"/>
              <a:gd name="T55" fmla="*/ 5 h 41"/>
              <a:gd name="T56" fmla="*/ 31 w 41"/>
              <a:gd name="T57" fmla="*/ 1 h 41"/>
              <a:gd name="T58" fmla="*/ 37 w 41"/>
              <a:gd name="T59" fmla="*/ 0 h 41"/>
              <a:gd name="T60" fmla="*/ 37 w 41"/>
              <a:gd name="T61" fmla="*/ 5 h 41"/>
              <a:gd name="T62" fmla="*/ 37 w 41"/>
              <a:gd name="T63" fmla="*/ 41 h 41"/>
              <a:gd name="T64" fmla="*/ 31 w 41"/>
              <a:gd name="T65" fmla="*/ 40 h 41"/>
              <a:gd name="T66" fmla="*/ 37 w 41"/>
              <a:gd name="T67" fmla="*/ 15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1" h="41">
                <a:moveTo>
                  <a:pt x="13" y="18"/>
                </a:moveTo>
                <a:cubicBezTo>
                  <a:pt x="13" y="19"/>
                  <a:pt x="12" y="20"/>
                  <a:pt x="11" y="20"/>
                </a:cubicBezTo>
                <a:cubicBezTo>
                  <a:pt x="2" y="20"/>
                  <a:pt x="2" y="20"/>
                  <a:pt x="2" y="20"/>
                </a:cubicBezTo>
                <a:cubicBezTo>
                  <a:pt x="1" y="20"/>
                  <a:pt x="0" y="19"/>
                  <a:pt x="0" y="18"/>
                </a:cubicBezTo>
                <a:cubicBezTo>
                  <a:pt x="0" y="16"/>
                  <a:pt x="0" y="16"/>
                  <a:pt x="0" y="16"/>
                </a:cubicBezTo>
                <a:cubicBezTo>
                  <a:pt x="0" y="15"/>
                  <a:pt x="1" y="13"/>
                  <a:pt x="2" y="13"/>
                </a:cubicBezTo>
                <a:cubicBezTo>
                  <a:pt x="11" y="13"/>
                  <a:pt x="11" y="13"/>
                  <a:pt x="11" y="13"/>
                </a:cubicBezTo>
                <a:cubicBezTo>
                  <a:pt x="12" y="13"/>
                  <a:pt x="13" y="15"/>
                  <a:pt x="13" y="16"/>
                </a:cubicBezTo>
                <a:lnTo>
                  <a:pt x="13" y="18"/>
                </a:lnTo>
                <a:close/>
                <a:moveTo>
                  <a:pt x="10" y="12"/>
                </a:moveTo>
                <a:cubicBezTo>
                  <a:pt x="3" y="12"/>
                  <a:pt x="3" y="12"/>
                  <a:pt x="3" y="12"/>
                </a:cubicBezTo>
                <a:cubicBezTo>
                  <a:pt x="3" y="1"/>
                  <a:pt x="3" y="1"/>
                  <a:pt x="3" y="1"/>
                </a:cubicBezTo>
                <a:cubicBezTo>
                  <a:pt x="3" y="0"/>
                  <a:pt x="4" y="0"/>
                  <a:pt x="4" y="0"/>
                </a:cubicBezTo>
                <a:cubicBezTo>
                  <a:pt x="9" y="0"/>
                  <a:pt x="9" y="0"/>
                  <a:pt x="9" y="0"/>
                </a:cubicBezTo>
                <a:cubicBezTo>
                  <a:pt x="10" y="0"/>
                  <a:pt x="10" y="0"/>
                  <a:pt x="10" y="1"/>
                </a:cubicBezTo>
                <a:lnTo>
                  <a:pt x="10" y="12"/>
                </a:lnTo>
                <a:close/>
                <a:moveTo>
                  <a:pt x="10" y="40"/>
                </a:moveTo>
                <a:cubicBezTo>
                  <a:pt x="10" y="40"/>
                  <a:pt x="10" y="41"/>
                  <a:pt x="9" y="41"/>
                </a:cubicBezTo>
                <a:cubicBezTo>
                  <a:pt x="4" y="41"/>
                  <a:pt x="4" y="41"/>
                  <a:pt x="4" y="41"/>
                </a:cubicBezTo>
                <a:cubicBezTo>
                  <a:pt x="4" y="41"/>
                  <a:pt x="3" y="40"/>
                  <a:pt x="3" y="40"/>
                </a:cubicBezTo>
                <a:cubicBezTo>
                  <a:pt x="3" y="22"/>
                  <a:pt x="3" y="22"/>
                  <a:pt x="3" y="22"/>
                </a:cubicBezTo>
                <a:cubicBezTo>
                  <a:pt x="10" y="22"/>
                  <a:pt x="10" y="22"/>
                  <a:pt x="10" y="22"/>
                </a:cubicBezTo>
                <a:lnTo>
                  <a:pt x="10" y="40"/>
                </a:lnTo>
                <a:close/>
                <a:moveTo>
                  <a:pt x="27" y="31"/>
                </a:moveTo>
                <a:cubicBezTo>
                  <a:pt x="27" y="33"/>
                  <a:pt x="26" y="34"/>
                  <a:pt x="25" y="34"/>
                </a:cubicBezTo>
                <a:cubicBezTo>
                  <a:pt x="16" y="34"/>
                  <a:pt x="16" y="34"/>
                  <a:pt x="16" y="34"/>
                </a:cubicBezTo>
                <a:cubicBezTo>
                  <a:pt x="15" y="34"/>
                  <a:pt x="13" y="33"/>
                  <a:pt x="13" y="31"/>
                </a:cubicBezTo>
                <a:cubicBezTo>
                  <a:pt x="13" y="30"/>
                  <a:pt x="13" y="30"/>
                  <a:pt x="13" y="30"/>
                </a:cubicBezTo>
                <a:cubicBezTo>
                  <a:pt x="13" y="28"/>
                  <a:pt x="15" y="27"/>
                  <a:pt x="16" y="27"/>
                </a:cubicBezTo>
                <a:cubicBezTo>
                  <a:pt x="25" y="27"/>
                  <a:pt x="25" y="27"/>
                  <a:pt x="25" y="27"/>
                </a:cubicBezTo>
                <a:cubicBezTo>
                  <a:pt x="26" y="27"/>
                  <a:pt x="27" y="28"/>
                  <a:pt x="27" y="30"/>
                </a:cubicBezTo>
                <a:lnTo>
                  <a:pt x="27" y="31"/>
                </a:lnTo>
                <a:close/>
                <a:moveTo>
                  <a:pt x="24" y="25"/>
                </a:moveTo>
                <a:cubicBezTo>
                  <a:pt x="17" y="25"/>
                  <a:pt x="17" y="25"/>
                  <a:pt x="17" y="25"/>
                </a:cubicBezTo>
                <a:cubicBezTo>
                  <a:pt x="17" y="1"/>
                  <a:pt x="17" y="1"/>
                  <a:pt x="17" y="1"/>
                </a:cubicBezTo>
                <a:cubicBezTo>
                  <a:pt x="17" y="0"/>
                  <a:pt x="17" y="0"/>
                  <a:pt x="18" y="0"/>
                </a:cubicBezTo>
                <a:cubicBezTo>
                  <a:pt x="23" y="0"/>
                  <a:pt x="23" y="0"/>
                  <a:pt x="23" y="0"/>
                </a:cubicBezTo>
                <a:cubicBezTo>
                  <a:pt x="23" y="0"/>
                  <a:pt x="24" y="0"/>
                  <a:pt x="24" y="1"/>
                </a:cubicBezTo>
                <a:lnTo>
                  <a:pt x="24" y="25"/>
                </a:lnTo>
                <a:close/>
                <a:moveTo>
                  <a:pt x="24" y="40"/>
                </a:moveTo>
                <a:cubicBezTo>
                  <a:pt x="24" y="40"/>
                  <a:pt x="23" y="41"/>
                  <a:pt x="23" y="41"/>
                </a:cubicBezTo>
                <a:cubicBezTo>
                  <a:pt x="18" y="41"/>
                  <a:pt x="18" y="41"/>
                  <a:pt x="18" y="41"/>
                </a:cubicBezTo>
                <a:cubicBezTo>
                  <a:pt x="17" y="41"/>
                  <a:pt x="17" y="40"/>
                  <a:pt x="17" y="40"/>
                </a:cubicBezTo>
                <a:cubicBezTo>
                  <a:pt x="17" y="36"/>
                  <a:pt x="17" y="36"/>
                  <a:pt x="17" y="36"/>
                </a:cubicBezTo>
                <a:cubicBezTo>
                  <a:pt x="24" y="36"/>
                  <a:pt x="24" y="36"/>
                  <a:pt x="24" y="36"/>
                </a:cubicBezTo>
                <a:lnTo>
                  <a:pt x="24" y="40"/>
                </a:lnTo>
                <a:close/>
                <a:moveTo>
                  <a:pt x="41" y="11"/>
                </a:moveTo>
                <a:cubicBezTo>
                  <a:pt x="41" y="12"/>
                  <a:pt x="40" y="13"/>
                  <a:pt x="38" y="13"/>
                </a:cubicBezTo>
                <a:cubicBezTo>
                  <a:pt x="30" y="13"/>
                  <a:pt x="30" y="13"/>
                  <a:pt x="30" y="13"/>
                </a:cubicBezTo>
                <a:cubicBezTo>
                  <a:pt x="28" y="13"/>
                  <a:pt x="27" y="12"/>
                  <a:pt x="27" y="11"/>
                </a:cubicBezTo>
                <a:cubicBezTo>
                  <a:pt x="27" y="9"/>
                  <a:pt x="27" y="9"/>
                  <a:pt x="27" y="9"/>
                </a:cubicBezTo>
                <a:cubicBezTo>
                  <a:pt x="27" y="8"/>
                  <a:pt x="28" y="7"/>
                  <a:pt x="30" y="7"/>
                </a:cubicBezTo>
                <a:cubicBezTo>
                  <a:pt x="38" y="7"/>
                  <a:pt x="38" y="7"/>
                  <a:pt x="38" y="7"/>
                </a:cubicBezTo>
                <a:cubicBezTo>
                  <a:pt x="40" y="7"/>
                  <a:pt x="41" y="8"/>
                  <a:pt x="41" y="9"/>
                </a:cubicBezTo>
                <a:lnTo>
                  <a:pt x="41" y="11"/>
                </a:lnTo>
                <a:close/>
                <a:moveTo>
                  <a:pt x="37" y="5"/>
                </a:moveTo>
                <a:cubicBezTo>
                  <a:pt x="31" y="5"/>
                  <a:pt x="31" y="5"/>
                  <a:pt x="31" y="5"/>
                </a:cubicBezTo>
                <a:cubicBezTo>
                  <a:pt x="31" y="1"/>
                  <a:pt x="31" y="1"/>
                  <a:pt x="31" y="1"/>
                </a:cubicBezTo>
                <a:cubicBezTo>
                  <a:pt x="31" y="0"/>
                  <a:pt x="31" y="0"/>
                  <a:pt x="31" y="0"/>
                </a:cubicBezTo>
                <a:cubicBezTo>
                  <a:pt x="37" y="0"/>
                  <a:pt x="37" y="0"/>
                  <a:pt x="37" y="0"/>
                </a:cubicBezTo>
                <a:cubicBezTo>
                  <a:pt x="37" y="0"/>
                  <a:pt x="37" y="0"/>
                  <a:pt x="37" y="1"/>
                </a:cubicBezTo>
                <a:lnTo>
                  <a:pt x="37" y="5"/>
                </a:lnTo>
                <a:close/>
                <a:moveTo>
                  <a:pt x="37" y="40"/>
                </a:moveTo>
                <a:cubicBezTo>
                  <a:pt x="37" y="40"/>
                  <a:pt x="37" y="41"/>
                  <a:pt x="37" y="41"/>
                </a:cubicBezTo>
                <a:cubicBezTo>
                  <a:pt x="31" y="41"/>
                  <a:pt x="31" y="41"/>
                  <a:pt x="31" y="41"/>
                </a:cubicBezTo>
                <a:cubicBezTo>
                  <a:pt x="31" y="41"/>
                  <a:pt x="31" y="40"/>
                  <a:pt x="31" y="40"/>
                </a:cubicBezTo>
                <a:cubicBezTo>
                  <a:pt x="31" y="15"/>
                  <a:pt x="31" y="15"/>
                  <a:pt x="31" y="15"/>
                </a:cubicBezTo>
                <a:cubicBezTo>
                  <a:pt x="37" y="15"/>
                  <a:pt x="37" y="15"/>
                  <a:pt x="37" y="15"/>
                </a:cubicBezTo>
                <a:lnTo>
                  <a:pt x="37" y="4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36" name="Text Placeholder 4"/>
          <p:cNvSpPr txBox="1">
            <a:spLocks/>
          </p:cNvSpPr>
          <p:nvPr/>
        </p:nvSpPr>
        <p:spPr>
          <a:xfrm>
            <a:off x="2881439" y="2810367"/>
            <a:ext cx="914400" cy="274320"/>
          </a:xfrm>
          <a:prstGeom prst="rect">
            <a:avLst/>
          </a:prstGeom>
          <a:noFill/>
          <a:ln>
            <a:noFill/>
          </a:ln>
        </p:spPr>
        <p:txBody>
          <a:bodyPr anchor="ctr">
            <a:noAutofit/>
          </a:bodyPr>
          <a:lstStyle>
            <a:lvl1pPr marL="0" indent="0" algn="l" defTabSz="685800" rtl="0" eaLnBrk="1" latinLnBrk="0" hangingPunct="1">
              <a:lnSpc>
                <a:spcPct val="90000"/>
              </a:lnSpc>
              <a:spcBef>
                <a:spcPts val="0"/>
              </a:spcBef>
              <a:buFont typeface="Arial" panose="020B0604020202020204" pitchFamily="34" charset="0"/>
              <a:buNone/>
              <a:defRPr sz="1400" b="1" kern="1200">
                <a:solidFill>
                  <a:schemeClr val="accent3"/>
                </a:solidFill>
                <a:latin typeface="+mj-lt"/>
                <a:ea typeface="+mn-ea"/>
                <a:cs typeface="+mn-cs"/>
              </a:defRPr>
            </a:lvl1pPr>
            <a:lvl2pPr marL="0" indent="0" algn="l" defTabSz="685800" rtl="0" eaLnBrk="1" latinLnBrk="0" hangingPunct="1">
              <a:lnSpc>
                <a:spcPct val="90000"/>
              </a:lnSpc>
              <a:spcBef>
                <a:spcPts val="0"/>
              </a:spcBef>
              <a:buFont typeface="Arial" panose="020B0604020202020204" pitchFamily="34" charset="0"/>
              <a:buNone/>
              <a:defRPr sz="1100" kern="1200">
                <a:solidFill>
                  <a:schemeClr val="tx2"/>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en-US" sz="1050" dirty="0">
                <a:solidFill>
                  <a:schemeClr val="tx2"/>
                </a:solidFill>
                <a:latin typeface="+mn-lt"/>
              </a:rPr>
              <a:t>Title Here</a:t>
            </a:r>
          </a:p>
        </p:txBody>
      </p:sp>
      <p:sp>
        <p:nvSpPr>
          <p:cNvPr id="44" name="Text Placeholder 4"/>
          <p:cNvSpPr txBox="1">
            <a:spLocks/>
          </p:cNvSpPr>
          <p:nvPr/>
        </p:nvSpPr>
        <p:spPr>
          <a:xfrm>
            <a:off x="2881439" y="4715000"/>
            <a:ext cx="914400" cy="274320"/>
          </a:xfrm>
          <a:prstGeom prst="rect">
            <a:avLst/>
          </a:prstGeom>
          <a:noFill/>
          <a:ln>
            <a:noFill/>
          </a:ln>
        </p:spPr>
        <p:txBody>
          <a:bodyPr anchor="ctr">
            <a:noAutofit/>
          </a:bodyPr>
          <a:lstStyle>
            <a:lvl1pPr marL="0" indent="0" algn="l" defTabSz="685800" rtl="0" eaLnBrk="1" latinLnBrk="0" hangingPunct="1">
              <a:lnSpc>
                <a:spcPct val="90000"/>
              </a:lnSpc>
              <a:spcBef>
                <a:spcPts val="0"/>
              </a:spcBef>
              <a:buFont typeface="Arial" panose="020B0604020202020204" pitchFamily="34" charset="0"/>
              <a:buNone/>
              <a:defRPr sz="1400" b="1" kern="1200">
                <a:solidFill>
                  <a:schemeClr val="accent3"/>
                </a:solidFill>
                <a:latin typeface="+mj-lt"/>
                <a:ea typeface="+mn-ea"/>
                <a:cs typeface="+mn-cs"/>
              </a:defRPr>
            </a:lvl1pPr>
            <a:lvl2pPr marL="0" indent="0" algn="l" defTabSz="685800" rtl="0" eaLnBrk="1" latinLnBrk="0" hangingPunct="1">
              <a:lnSpc>
                <a:spcPct val="90000"/>
              </a:lnSpc>
              <a:spcBef>
                <a:spcPts val="0"/>
              </a:spcBef>
              <a:buFont typeface="Arial" panose="020B0604020202020204" pitchFamily="34" charset="0"/>
              <a:buNone/>
              <a:defRPr sz="1100" kern="1200">
                <a:solidFill>
                  <a:schemeClr val="tx2"/>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en-US" sz="1050" dirty="0">
                <a:solidFill>
                  <a:schemeClr val="tx2"/>
                </a:solidFill>
                <a:latin typeface="+mn-lt"/>
              </a:rPr>
              <a:t>Title Here</a:t>
            </a:r>
          </a:p>
        </p:txBody>
      </p:sp>
      <p:sp>
        <p:nvSpPr>
          <p:cNvPr id="49" name="Oval 48"/>
          <p:cNvSpPr/>
          <p:nvPr/>
        </p:nvSpPr>
        <p:spPr>
          <a:xfrm>
            <a:off x="6670368" y="4002126"/>
            <a:ext cx="429436" cy="429436"/>
          </a:xfrm>
          <a:prstGeom prst="ellipse">
            <a:avLst/>
          </a:prstGeom>
          <a:noFill/>
          <a:ln w="254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50" name="Freeform 379"/>
          <p:cNvSpPr>
            <a:spLocks noEditPoints="1"/>
          </p:cNvSpPr>
          <p:nvPr/>
        </p:nvSpPr>
        <p:spPr bwMode="auto">
          <a:xfrm>
            <a:off x="6777259" y="4120264"/>
            <a:ext cx="223781" cy="192095"/>
          </a:xfrm>
          <a:custGeom>
            <a:avLst/>
            <a:gdLst>
              <a:gd name="T0" fmla="*/ 7 w 48"/>
              <a:gd name="T1" fmla="*/ 41 h 41"/>
              <a:gd name="T2" fmla="*/ 6 w 48"/>
              <a:gd name="T3" fmla="*/ 41 h 41"/>
              <a:gd name="T4" fmla="*/ 1 w 48"/>
              <a:gd name="T5" fmla="*/ 41 h 41"/>
              <a:gd name="T6" fmla="*/ 0 w 48"/>
              <a:gd name="T7" fmla="*/ 41 h 41"/>
              <a:gd name="T8" fmla="*/ 0 w 48"/>
              <a:gd name="T9" fmla="*/ 35 h 41"/>
              <a:gd name="T10" fmla="*/ 1 w 48"/>
              <a:gd name="T11" fmla="*/ 35 h 41"/>
              <a:gd name="T12" fmla="*/ 6 w 48"/>
              <a:gd name="T13" fmla="*/ 35 h 41"/>
              <a:gd name="T14" fmla="*/ 7 w 48"/>
              <a:gd name="T15" fmla="*/ 35 h 41"/>
              <a:gd name="T16" fmla="*/ 7 w 48"/>
              <a:gd name="T17" fmla="*/ 41 h 41"/>
              <a:gd name="T18" fmla="*/ 17 w 48"/>
              <a:gd name="T19" fmla="*/ 41 h 41"/>
              <a:gd name="T20" fmla="*/ 17 w 48"/>
              <a:gd name="T21" fmla="*/ 41 h 41"/>
              <a:gd name="T22" fmla="*/ 11 w 48"/>
              <a:gd name="T23" fmla="*/ 41 h 41"/>
              <a:gd name="T24" fmla="*/ 11 w 48"/>
              <a:gd name="T25" fmla="*/ 41 h 41"/>
              <a:gd name="T26" fmla="*/ 11 w 48"/>
              <a:gd name="T27" fmla="*/ 32 h 41"/>
              <a:gd name="T28" fmla="*/ 11 w 48"/>
              <a:gd name="T29" fmla="*/ 31 h 41"/>
              <a:gd name="T30" fmla="*/ 17 w 48"/>
              <a:gd name="T31" fmla="*/ 31 h 41"/>
              <a:gd name="T32" fmla="*/ 17 w 48"/>
              <a:gd name="T33" fmla="*/ 32 h 41"/>
              <a:gd name="T34" fmla="*/ 17 w 48"/>
              <a:gd name="T35" fmla="*/ 41 h 41"/>
              <a:gd name="T36" fmla="*/ 28 w 48"/>
              <a:gd name="T37" fmla="*/ 41 h 41"/>
              <a:gd name="T38" fmla="*/ 27 w 48"/>
              <a:gd name="T39" fmla="*/ 41 h 41"/>
              <a:gd name="T40" fmla="*/ 22 w 48"/>
              <a:gd name="T41" fmla="*/ 41 h 41"/>
              <a:gd name="T42" fmla="*/ 21 w 48"/>
              <a:gd name="T43" fmla="*/ 41 h 41"/>
              <a:gd name="T44" fmla="*/ 21 w 48"/>
              <a:gd name="T45" fmla="*/ 25 h 41"/>
              <a:gd name="T46" fmla="*/ 22 w 48"/>
              <a:gd name="T47" fmla="*/ 24 h 41"/>
              <a:gd name="T48" fmla="*/ 27 w 48"/>
              <a:gd name="T49" fmla="*/ 24 h 41"/>
              <a:gd name="T50" fmla="*/ 28 w 48"/>
              <a:gd name="T51" fmla="*/ 25 h 41"/>
              <a:gd name="T52" fmla="*/ 28 w 48"/>
              <a:gd name="T53" fmla="*/ 41 h 41"/>
              <a:gd name="T54" fmla="*/ 38 w 48"/>
              <a:gd name="T55" fmla="*/ 41 h 41"/>
              <a:gd name="T56" fmla="*/ 37 w 48"/>
              <a:gd name="T57" fmla="*/ 41 h 41"/>
              <a:gd name="T58" fmla="*/ 32 w 48"/>
              <a:gd name="T59" fmla="*/ 41 h 41"/>
              <a:gd name="T60" fmla="*/ 31 w 48"/>
              <a:gd name="T61" fmla="*/ 41 h 41"/>
              <a:gd name="T62" fmla="*/ 31 w 48"/>
              <a:gd name="T63" fmla="*/ 15 h 41"/>
              <a:gd name="T64" fmla="*/ 32 w 48"/>
              <a:gd name="T65" fmla="*/ 14 h 41"/>
              <a:gd name="T66" fmla="*/ 37 w 48"/>
              <a:gd name="T67" fmla="*/ 14 h 41"/>
              <a:gd name="T68" fmla="*/ 38 w 48"/>
              <a:gd name="T69" fmla="*/ 15 h 41"/>
              <a:gd name="T70" fmla="*/ 38 w 48"/>
              <a:gd name="T71" fmla="*/ 41 h 41"/>
              <a:gd name="T72" fmla="*/ 48 w 48"/>
              <a:gd name="T73" fmla="*/ 41 h 41"/>
              <a:gd name="T74" fmla="*/ 47 w 48"/>
              <a:gd name="T75" fmla="*/ 41 h 41"/>
              <a:gd name="T76" fmla="*/ 42 w 48"/>
              <a:gd name="T77" fmla="*/ 41 h 41"/>
              <a:gd name="T78" fmla="*/ 41 w 48"/>
              <a:gd name="T79" fmla="*/ 41 h 41"/>
              <a:gd name="T80" fmla="*/ 41 w 48"/>
              <a:gd name="T81" fmla="*/ 1 h 41"/>
              <a:gd name="T82" fmla="*/ 42 w 48"/>
              <a:gd name="T83" fmla="*/ 0 h 41"/>
              <a:gd name="T84" fmla="*/ 47 w 48"/>
              <a:gd name="T85" fmla="*/ 0 h 41"/>
              <a:gd name="T86" fmla="*/ 48 w 48"/>
              <a:gd name="T87" fmla="*/ 1 h 41"/>
              <a:gd name="T88" fmla="*/ 48 w 48"/>
              <a:gd name="T89"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8" h="41">
                <a:moveTo>
                  <a:pt x="7" y="41"/>
                </a:moveTo>
                <a:cubicBezTo>
                  <a:pt x="7" y="41"/>
                  <a:pt x="7" y="41"/>
                  <a:pt x="6" y="41"/>
                </a:cubicBezTo>
                <a:cubicBezTo>
                  <a:pt x="1" y="41"/>
                  <a:pt x="1" y="41"/>
                  <a:pt x="1" y="41"/>
                </a:cubicBezTo>
                <a:cubicBezTo>
                  <a:pt x="1" y="41"/>
                  <a:pt x="0" y="41"/>
                  <a:pt x="0" y="41"/>
                </a:cubicBezTo>
                <a:cubicBezTo>
                  <a:pt x="0" y="35"/>
                  <a:pt x="0" y="35"/>
                  <a:pt x="0" y="35"/>
                </a:cubicBezTo>
                <a:cubicBezTo>
                  <a:pt x="0" y="35"/>
                  <a:pt x="1" y="35"/>
                  <a:pt x="1" y="35"/>
                </a:cubicBezTo>
                <a:cubicBezTo>
                  <a:pt x="6" y="35"/>
                  <a:pt x="6" y="35"/>
                  <a:pt x="6" y="35"/>
                </a:cubicBezTo>
                <a:cubicBezTo>
                  <a:pt x="7" y="35"/>
                  <a:pt x="7" y="35"/>
                  <a:pt x="7" y="35"/>
                </a:cubicBezTo>
                <a:lnTo>
                  <a:pt x="7" y="41"/>
                </a:lnTo>
                <a:close/>
                <a:moveTo>
                  <a:pt x="17" y="41"/>
                </a:moveTo>
                <a:cubicBezTo>
                  <a:pt x="17" y="41"/>
                  <a:pt x="17" y="41"/>
                  <a:pt x="17" y="41"/>
                </a:cubicBezTo>
                <a:cubicBezTo>
                  <a:pt x="11" y="41"/>
                  <a:pt x="11" y="41"/>
                  <a:pt x="11" y="41"/>
                </a:cubicBezTo>
                <a:cubicBezTo>
                  <a:pt x="11" y="41"/>
                  <a:pt x="11" y="41"/>
                  <a:pt x="11" y="41"/>
                </a:cubicBezTo>
                <a:cubicBezTo>
                  <a:pt x="11" y="32"/>
                  <a:pt x="11" y="32"/>
                  <a:pt x="11" y="32"/>
                </a:cubicBezTo>
                <a:cubicBezTo>
                  <a:pt x="11" y="32"/>
                  <a:pt x="11" y="31"/>
                  <a:pt x="11" y="31"/>
                </a:cubicBezTo>
                <a:cubicBezTo>
                  <a:pt x="17" y="31"/>
                  <a:pt x="17" y="31"/>
                  <a:pt x="17" y="31"/>
                </a:cubicBezTo>
                <a:cubicBezTo>
                  <a:pt x="17" y="31"/>
                  <a:pt x="17" y="32"/>
                  <a:pt x="17" y="32"/>
                </a:cubicBezTo>
                <a:lnTo>
                  <a:pt x="17" y="41"/>
                </a:lnTo>
                <a:close/>
                <a:moveTo>
                  <a:pt x="28" y="41"/>
                </a:moveTo>
                <a:cubicBezTo>
                  <a:pt x="28" y="41"/>
                  <a:pt x="27" y="41"/>
                  <a:pt x="27" y="41"/>
                </a:cubicBezTo>
                <a:cubicBezTo>
                  <a:pt x="22" y="41"/>
                  <a:pt x="22" y="41"/>
                  <a:pt x="22" y="41"/>
                </a:cubicBezTo>
                <a:cubicBezTo>
                  <a:pt x="21" y="41"/>
                  <a:pt x="21" y="41"/>
                  <a:pt x="21" y="41"/>
                </a:cubicBezTo>
                <a:cubicBezTo>
                  <a:pt x="21" y="25"/>
                  <a:pt x="21" y="25"/>
                  <a:pt x="21" y="25"/>
                </a:cubicBezTo>
                <a:cubicBezTo>
                  <a:pt x="21" y="25"/>
                  <a:pt x="21" y="24"/>
                  <a:pt x="22" y="24"/>
                </a:cubicBezTo>
                <a:cubicBezTo>
                  <a:pt x="27" y="24"/>
                  <a:pt x="27" y="24"/>
                  <a:pt x="27" y="24"/>
                </a:cubicBezTo>
                <a:cubicBezTo>
                  <a:pt x="27" y="24"/>
                  <a:pt x="28" y="25"/>
                  <a:pt x="28" y="25"/>
                </a:cubicBezTo>
                <a:lnTo>
                  <a:pt x="28" y="41"/>
                </a:lnTo>
                <a:close/>
                <a:moveTo>
                  <a:pt x="38" y="41"/>
                </a:moveTo>
                <a:cubicBezTo>
                  <a:pt x="38" y="41"/>
                  <a:pt x="38" y="41"/>
                  <a:pt x="37" y="41"/>
                </a:cubicBezTo>
                <a:cubicBezTo>
                  <a:pt x="32" y="41"/>
                  <a:pt x="32" y="41"/>
                  <a:pt x="32" y="41"/>
                </a:cubicBezTo>
                <a:cubicBezTo>
                  <a:pt x="32" y="41"/>
                  <a:pt x="31" y="41"/>
                  <a:pt x="31" y="41"/>
                </a:cubicBezTo>
                <a:cubicBezTo>
                  <a:pt x="31" y="15"/>
                  <a:pt x="31" y="15"/>
                  <a:pt x="31" y="15"/>
                </a:cubicBezTo>
                <a:cubicBezTo>
                  <a:pt x="31" y="14"/>
                  <a:pt x="32" y="14"/>
                  <a:pt x="32" y="14"/>
                </a:cubicBezTo>
                <a:cubicBezTo>
                  <a:pt x="37" y="14"/>
                  <a:pt x="37" y="14"/>
                  <a:pt x="37" y="14"/>
                </a:cubicBezTo>
                <a:cubicBezTo>
                  <a:pt x="38" y="14"/>
                  <a:pt x="38" y="14"/>
                  <a:pt x="38" y="15"/>
                </a:cubicBezTo>
                <a:lnTo>
                  <a:pt x="38" y="41"/>
                </a:lnTo>
                <a:close/>
                <a:moveTo>
                  <a:pt x="48" y="41"/>
                </a:moveTo>
                <a:cubicBezTo>
                  <a:pt x="48" y="41"/>
                  <a:pt x="48" y="41"/>
                  <a:pt x="47" y="41"/>
                </a:cubicBezTo>
                <a:cubicBezTo>
                  <a:pt x="42" y="41"/>
                  <a:pt x="42" y="41"/>
                  <a:pt x="42" y="41"/>
                </a:cubicBezTo>
                <a:cubicBezTo>
                  <a:pt x="42" y="41"/>
                  <a:pt x="41" y="41"/>
                  <a:pt x="41" y="41"/>
                </a:cubicBezTo>
                <a:cubicBezTo>
                  <a:pt x="41" y="1"/>
                  <a:pt x="41" y="1"/>
                  <a:pt x="41" y="1"/>
                </a:cubicBezTo>
                <a:cubicBezTo>
                  <a:pt x="41" y="1"/>
                  <a:pt x="42" y="0"/>
                  <a:pt x="42" y="0"/>
                </a:cubicBezTo>
                <a:cubicBezTo>
                  <a:pt x="47" y="0"/>
                  <a:pt x="47" y="0"/>
                  <a:pt x="47" y="0"/>
                </a:cubicBezTo>
                <a:cubicBezTo>
                  <a:pt x="48" y="0"/>
                  <a:pt x="48" y="1"/>
                  <a:pt x="48" y="1"/>
                </a:cubicBezTo>
                <a:lnTo>
                  <a:pt x="48" y="41"/>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48" name="Text Placeholder 4"/>
          <p:cNvSpPr txBox="1">
            <a:spLocks/>
          </p:cNvSpPr>
          <p:nvPr/>
        </p:nvSpPr>
        <p:spPr>
          <a:xfrm>
            <a:off x="7195652" y="4079152"/>
            <a:ext cx="914400" cy="274320"/>
          </a:xfrm>
          <a:prstGeom prst="rect">
            <a:avLst/>
          </a:prstGeom>
          <a:noFill/>
          <a:ln>
            <a:noFill/>
          </a:ln>
        </p:spPr>
        <p:txBody>
          <a:bodyPr anchor="ctr">
            <a:noAutofit/>
          </a:bodyPr>
          <a:lstStyle>
            <a:lvl1pPr marL="0" indent="0" algn="l" defTabSz="685800" rtl="0" eaLnBrk="1" latinLnBrk="0" hangingPunct="1">
              <a:lnSpc>
                <a:spcPct val="90000"/>
              </a:lnSpc>
              <a:spcBef>
                <a:spcPts val="0"/>
              </a:spcBef>
              <a:buFont typeface="Arial" panose="020B0604020202020204" pitchFamily="34" charset="0"/>
              <a:buNone/>
              <a:defRPr sz="1400" b="1" kern="1200">
                <a:solidFill>
                  <a:schemeClr val="accent3"/>
                </a:solidFill>
                <a:latin typeface="+mj-lt"/>
                <a:ea typeface="+mn-ea"/>
                <a:cs typeface="+mn-cs"/>
              </a:defRPr>
            </a:lvl1pPr>
            <a:lvl2pPr marL="0" indent="0" algn="l" defTabSz="685800" rtl="0" eaLnBrk="1" latinLnBrk="0" hangingPunct="1">
              <a:lnSpc>
                <a:spcPct val="90000"/>
              </a:lnSpc>
              <a:spcBef>
                <a:spcPts val="0"/>
              </a:spcBef>
              <a:buFont typeface="Arial" panose="020B0604020202020204" pitchFamily="34" charset="0"/>
              <a:buNone/>
              <a:defRPr sz="1100" kern="1200">
                <a:solidFill>
                  <a:schemeClr val="tx2"/>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en-US" sz="1050" dirty="0">
                <a:solidFill>
                  <a:schemeClr val="tx2"/>
                </a:solidFill>
                <a:latin typeface="+mn-lt"/>
              </a:rPr>
              <a:t>Title Here</a:t>
            </a:r>
          </a:p>
        </p:txBody>
      </p:sp>
      <p:sp>
        <p:nvSpPr>
          <p:cNvPr id="54" name="Oval 53"/>
          <p:cNvSpPr/>
          <p:nvPr/>
        </p:nvSpPr>
        <p:spPr>
          <a:xfrm>
            <a:off x="6670368" y="3367071"/>
            <a:ext cx="429436" cy="429436"/>
          </a:xfrm>
          <a:prstGeom prst="ellipse">
            <a:avLst/>
          </a:prstGeom>
          <a:noFill/>
          <a:ln w="254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55" name="Freeform 376"/>
          <p:cNvSpPr>
            <a:spLocks noEditPoints="1"/>
          </p:cNvSpPr>
          <p:nvPr/>
        </p:nvSpPr>
        <p:spPr bwMode="auto">
          <a:xfrm>
            <a:off x="6772425" y="3499072"/>
            <a:ext cx="209917" cy="178232"/>
          </a:xfrm>
          <a:custGeom>
            <a:avLst/>
            <a:gdLst>
              <a:gd name="T0" fmla="*/ 45 w 45"/>
              <a:gd name="T1" fmla="*/ 19 h 38"/>
              <a:gd name="T2" fmla="*/ 43 w 45"/>
              <a:gd name="T3" fmla="*/ 20 h 38"/>
              <a:gd name="T4" fmla="*/ 15 w 45"/>
              <a:gd name="T5" fmla="*/ 24 h 38"/>
              <a:gd name="T6" fmla="*/ 15 w 45"/>
              <a:gd name="T7" fmla="*/ 26 h 38"/>
              <a:gd name="T8" fmla="*/ 15 w 45"/>
              <a:gd name="T9" fmla="*/ 27 h 38"/>
              <a:gd name="T10" fmla="*/ 39 w 45"/>
              <a:gd name="T11" fmla="*/ 27 h 38"/>
              <a:gd name="T12" fmla="*/ 41 w 45"/>
              <a:gd name="T13" fmla="*/ 29 h 38"/>
              <a:gd name="T14" fmla="*/ 39 w 45"/>
              <a:gd name="T15" fmla="*/ 31 h 38"/>
              <a:gd name="T16" fmla="*/ 12 w 45"/>
              <a:gd name="T17" fmla="*/ 31 h 38"/>
              <a:gd name="T18" fmla="*/ 10 w 45"/>
              <a:gd name="T19" fmla="*/ 29 h 38"/>
              <a:gd name="T20" fmla="*/ 12 w 45"/>
              <a:gd name="T21" fmla="*/ 25 h 38"/>
              <a:gd name="T22" fmla="*/ 7 w 45"/>
              <a:gd name="T23" fmla="*/ 3 h 38"/>
              <a:gd name="T24" fmla="*/ 2 w 45"/>
              <a:gd name="T25" fmla="*/ 3 h 38"/>
              <a:gd name="T26" fmla="*/ 0 w 45"/>
              <a:gd name="T27" fmla="*/ 2 h 38"/>
              <a:gd name="T28" fmla="*/ 2 w 45"/>
              <a:gd name="T29" fmla="*/ 0 h 38"/>
              <a:gd name="T30" fmla="*/ 9 w 45"/>
              <a:gd name="T31" fmla="*/ 0 h 38"/>
              <a:gd name="T32" fmla="*/ 11 w 45"/>
              <a:gd name="T33" fmla="*/ 3 h 38"/>
              <a:gd name="T34" fmla="*/ 43 w 45"/>
              <a:gd name="T35" fmla="*/ 3 h 38"/>
              <a:gd name="T36" fmla="*/ 45 w 45"/>
              <a:gd name="T37" fmla="*/ 5 h 38"/>
              <a:gd name="T38" fmla="*/ 45 w 45"/>
              <a:gd name="T39" fmla="*/ 19 h 38"/>
              <a:gd name="T40" fmla="*/ 14 w 45"/>
              <a:gd name="T41" fmla="*/ 38 h 38"/>
              <a:gd name="T42" fmla="*/ 10 w 45"/>
              <a:gd name="T43" fmla="*/ 34 h 38"/>
              <a:gd name="T44" fmla="*/ 14 w 45"/>
              <a:gd name="T45" fmla="*/ 31 h 38"/>
              <a:gd name="T46" fmla="*/ 17 w 45"/>
              <a:gd name="T47" fmla="*/ 34 h 38"/>
              <a:gd name="T48" fmla="*/ 14 w 45"/>
              <a:gd name="T49" fmla="*/ 38 h 38"/>
              <a:gd name="T50" fmla="*/ 38 w 45"/>
              <a:gd name="T51" fmla="*/ 38 h 38"/>
              <a:gd name="T52" fmla="*/ 34 w 45"/>
              <a:gd name="T53" fmla="*/ 34 h 38"/>
              <a:gd name="T54" fmla="*/ 38 w 45"/>
              <a:gd name="T55" fmla="*/ 31 h 38"/>
              <a:gd name="T56" fmla="*/ 41 w 45"/>
              <a:gd name="T57" fmla="*/ 34 h 38"/>
              <a:gd name="T58" fmla="*/ 38 w 45"/>
              <a:gd name="T59"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5" h="38">
                <a:moveTo>
                  <a:pt x="45" y="19"/>
                </a:moveTo>
                <a:cubicBezTo>
                  <a:pt x="45" y="20"/>
                  <a:pt x="44" y="20"/>
                  <a:pt x="43" y="20"/>
                </a:cubicBezTo>
                <a:cubicBezTo>
                  <a:pt x="15" y="24"/>
                  <a:pt x="15" y="24"/>
                  <a:pt x="15" y="24"/>
                </a:cubicBezTo>
                <a:cubicBezTo>
                  <a:pt x="15" y="24"/>
                  <a:pt x="15" y="25"/>
                  <a:pt x="15" y="26"/>
                </a:cubicBezTo>
                <a:cubicBezTo>
                  <a:pt x="15" y="26"/>
                  <a:pt x="15" y="27"/>
                  <a:pt x="15" y="27"/>
                </a:cubicBezTo>
                <a:cubicBezTo>
                  <a:pt x="39" y="27"/>
                  <a:pt x="39" y="27"/>
                  <a:pt x="39" y="27"/>
                </a:cubicBezTo>
                <a:cubicBezTo>
                  <a:pt x="40" y="27"/>
                  <a:pt x="41" y="28"/>
                  <a:pt x="41" y="29"/>
                </a:cubicBezTo>
                <a:cubicBezTo>
                  <a:pt x="41" y="30"/>
                  <a:pt x="40" y="31"/>
                  <a:pt x="39" y="31"/>
                </a:cubicBezTo>
                <a:cubicBezTo>
                  <a:pt x="12" y="31"/>
                  <a:pt x="12" y="31"/>
                  <a:pt x="12" y="31"/>
                </a:cubicBezTo>
                <a:cubicBezTo>
                  <a:pt x="11" y="31"/>
                  <a:pt x="10" y="30"/>
                  <a:pt x="10" y="29"/>
                </a:cubicBezTo>
                <a:cubicBezTo>
                  <a:pt x="10" y="28"/>
                  <a:pt x="12" y="26"/>
                  <a:pt x="12" y="25"/>
                </a:cubicBezTo>
                <a:cubicBezTo>
                  <a:pt x="7" y="3"/>
                  <a:pt x="7" y="3"/>
                  <a:pt x="7" y="3"/>
                </a:cubicBezTo>
                <a:cubicBezTo>
                  <a:pt x="2" y="3"/>
                  <a:pt x="2" y="3"/>
                  <a:pt x="2" y="3"/>
                </a:cubicBezTo>
                <a:cubicBezTo>
                  <a:pt x="1" y="3"/>
                  <a:pt x="0" y="3"/>
                  <a:pt x="0" y="2"/>
                </a:cubicBezTo>
                <a:cubicBezTo>
                  <a:pt x="0" y="1"/>
                  <a:pt x="1" y="0"/>
                  <a:pt x="2" y="0"/>
                </a:cubicBezTo>
                <a:cubicBezTo>
                  <a:pt x="9" y="0"/>
                  <a:pt x="9" y="0"/>
                  <a:pt x="9" y="0"/>
                </a:cubicBezTo>
                <a:cubicBezTo>
                  <a:pt x="10" y="0"/>
                  <a:pt x="10" y="2"/>
                  <a:pt x="11" y="3"/>
                </a:cubicBezTo>
                <a:cubicBezTo>
                  <a:pt x="43" y="3"/>
                  <a:pt x="43" y="3"/>
                  <a:pt x="43" y="3"/>
                </a:cubicBezTo>
                <a:cubicBezTo>
                  <a:pt x="44" y="3"/>
                  <a:pt x="45" y="4"/>
                  <a:pt x="45" y="5"/>
                </a:cubicBezTo>
                <a:lnTo>
                  <a:pt x="45" y="19"/>
                </a:lnTo>
                <a:close/>
                <a:moveTo>
                  <a:pt x="14" y="38"/>
                </a:moveTo>
                <a:cubicBezTo>
                  <a:pt x="12" y="38"/>
                  <a:pt x="10" y="36"/>
                  <a:pt x="10" y="34"/>
                </a:cubicBezTo>
                <a:cubicBezTo>
                  <a:pt x="10" y="32"/>
                  <a:pt x="12" y="31"/>
                  <a:pt x="14" y="31"/>
                </a:cubicBezTo>
                <a:cubicBezTo>
                  <a:pt x="16" y="31"/>
                  <a:pt x="17" y="32"/>
                  <a:pt x="17" y="34"/>
                </a:cubicBezTo>
                <a:cubicBezTo>
                  <a:pt x="17" y="36"/>
                  <a:pt x="16" y="38"/>
                  <a:pt x="14" y="38"/>
                </a:cubicBezTo>
                <a:close/>
                <a:moveTo>
                  <a:pt x="38" y="38"/>
                </a:moveTo>
                <a:cubicBezTo>
                  <a:pt x="36" y="38"/>
                  <a:pt x="34" y="36"/>
                  <a:pt x="34" y="34"/>
                </a:cubicBezTo>
                <a:cubicBezTo>
                  <a:pt x="34" y="32"/>
                  <a:pt x="36" y="31"/>
                  <a:pt x="38" y="31"/>
                </a:cubicBezTo>
                <a:cubicBezTo>
                  <a:pt x="40" y="31"/>
                  <a:pt x="41" y="32"/>
                  <a:pt x="41" y="34"/>
                </a:cubicBezTo>
                <a:cubicBezTo>
                  <a:pt x="41" y="36"/>
                  <a:pt x="40" y="38"/>
                  <a:pt x="38" y="38"/>
                </a:cubicBez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53" name="Text Placeholder 4"/>
          <p:cNvSpPr txBox="1">
            <a:spLocks/>
          </p:cNvSpPr>
          <p:nvPr/>
        </p:nvSpPr>
        <p:spPr>
          <a:xfrm>
            <a:off x="7195652" y="3444363"/>
            <a:ext cx="914400" cy="274320"/>
          </a:xfrm>
          <a:prstGeom prst="rect">
            <a:avLst/>
          </a:prstGeom>
          <a:noFill/>
          <a:ln>
            <a:noFill/>
          </a:ln>
        </p:spPr>
        <p:txBody>
          <a:bodyPr anchor="ctr">
            <a:noAutofit/>
          </a:bodyPr>
          <a:lstStyle>
            <a:lvl1pPr marL="0" indent="0" algn="l" defTabSz="685800" rtl="0" eaLnBrk="1" latinLnBrk="0" hangingPunct="1">
              <a:lnSpc>
                <a:spcPct val="90000"/>
              </a:lnSpc>
              <a:spcBef>
                <a:spcPts val="0"/>
              </a:spcBef>
              <a:buFont typeface="Arial" panose="020B0604020202020204" pitchFamily="34" charset="0"/>
              <a:buNone/>
              <a:defRPr sz="1400" b="1" kern="1200">
                <a:solidFill>
                  <a:schemeClr val="accent3"/>
                </a:solidFill>
                <a:latin typeface="+mj-lt"/>
                <a:ea typeface="+mn-ea"/>
                <a:cs typeface="+mn-cs"/>
              </a:defRPr>
            </a:lvl1pPr>
            <a:lvl2pPr marL="0" indent="0" algn="l" defTabSz="685800" rtl="0" eaLnBrk="1" latinLnBrk="0" hangingPunct="1">
              <a:lnSpc>
                <a:spcPct val="90000"/>
              </a:lnSpc>
              <a:spcBef>
                <a:spcPts val="0"/>
              </a:spcBef>
              <a:buFont typeface="Arial" panose="020B0604020202020204" pitchFamily="34" charset="0"/>
              <a:buNone/>
              <a:defRPr sz="1100" kern="1200">
                <a:solidFill>
                  <a:schemeClr val="tx2"/>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en-US" sz="1050" dirty="0">
                <a:solidFill>
                  <a:schemeClr val="tx2"/>
                </a:solidFill>
                <a:latin typeface="+mn-lt"/>
              </a:rPr>
              <a:t>Title Here</a:t>
            </a:r>
          </a:p>
        </p:txBody>
      </p:sp>
      <p:sp>
        <p:nvSpPr>
          <p:cNvPr id="59" name="Oval 58"/>
          <p:cNvSpPr/>
          <p:nvPr/>
        </p:nvSpPr>
        <p:spPr>
          <a:xfrm>
            <a:off x="6670368" y="2732016"/>
            <a:ext cx="429436" cy="429436"/>
          </a:xfrm>
          <a:prstGeom prst="ellipse">
            <a:avLst/>
          </a:prstGeom>
          <a:noFill/>
          <a:ln w="254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60" name="Freeform 383"/>
          <p:cNvSpPr>
            <a:spLocks noEditPoints="1"/>
          </p:cNvSpPr>
          <p:nvPr/>
        </p:nvSpPr>
        <p:spPr bwMode="auto">
          <a:xfrm>
            <a:off x="6798061" y="2852248"/>
            <a:ext cx="192095" cy="192095"/>
          </a:xfrm>
          <a:custGeom>
            <a:avLst/>
            <a:gdLst>
              <a:gd name="T0" fmla="*/ 11 w 41"/>
              <a:gd name="T1" fmla="*/ 20 h 41"/>
              <a:gd name="T2" fmla="*/ 0 w 41"/>
              <a:gd name="T3" fmla="*/ 18 h 41"/>
              <a:gd name="T4" fmla="*/ 2 w 41"/>
              <a:gd name="T5" fmla="*/ 13 h 41"/>
              <a:gd name="T6" fmla="*/ 13 w 41"/>
              <a:gd name="T7" fmla="*/ 16 h 41"/>
              <a:gd name="T8" fmla="*/ 10 w 41"/>
              <a:gd name="T9" fmla="*/ 12 h 41"/>
              <a:gd name="T10" fmla="*/ 3 w 41"/>
              <a:gd name="T11" fmla="*/ 1 h 41"/>
              <a:gd name="T12" fmla="*/ 9 w 41"/>
              <a:gd name="T13" fmla="*/ 0 h 41"/>
              <a:gd name="T14" fmla="*/ 10 w 41"/>
              <a:gd name="T15" fmla="*/ 12 h 41"/>
              <a:gd name="T16" fmla="*/ 9 w 41"/>
              <a:gd name="T17" fmla="*/ 41 h 41"/>
              <a:gd name="T18" fmla="*/ 3 w 41"/>
              <a:gd name="T19" fmla="*/ 40 h 41"/>
              <a:gd name="T20" fmla="*/ 10 w 41"/>
              <a:gd name="T21" fmla="*/ 22 h 41"/>
              <a:gd name="T22" fmla="*/ 27 w 41"/>
              <a:gd name="T23" fmla="*/ 31 h 41"/>
              <a:gd name="T24" fmla="*/ 16 w 41"/>
              <a:gd name="T25" fmla="*/ 34 h 41"/>
              <a:gd name="T26" fmla="*/ 13 w 41"/>
              <a:gd name="T27" fmla="*/ 30 h 41"/>
              <a:gd name="T28" fmla="*/ 25 w 41"/>
              <a:gd name="T29" fmla="*/ 27 h 41"/>
              <a:gd name="T30" fmla="*/ 27 w 41"/>
              <a:gd name="T31" fmla="*/ 31 h 41"/>
              <a:gd name="T32" fmla="*/ 17 w 41"/>
              <a:gd name="T33" fmla="*/ 25 h 41"/>
              <a:gd name="T34" fmla="*/ 18 w 41"/>
              <a:gd name="T35" fmla="*/ 0 h 41"/>
              <a:gd name="T36" fmla="*/ 24 w 41"/>
              <a:gd name="T37" fmla="*/ 1 h 41"/>
              <a:gd name="T38" fmla="*/ 24 w 41"/>
              <a:gd name="T39" fmla="*/ 40 h 41"/>
              <a:gd name="T40" fmla="*/ 18 w 41"/>
              <a:gd name="T41" fmla="*/ 41 h 41"/>
              <a:gd name="T42" fmla="*/ 17 w 41"/>
              <a:gd name="T43" fmla="*/ 36 h 41"/>
              <a:gd name="T44" fmla="*/ 24 w 41"/>
              <a:gd name="T45" fmla="*/ 40 h 41"/>
              <a:gd name="T46" fmla="*/ 38 w 41"/>
              <a:gd name="T47" fmla="*/ 13 h 41"/>
              <a:gd name="T48" fmla="*/ 27 w 41"/>
              <a:gd name="T49" fmla="*/ 11 h 41"/>
              <a:gd name="T50" fmla="*/ 30 w 41"/>
              <a:gd name="T51" fmla="*/ 7 h 41"/>
              <a:gd name="T52" fmla="*/ 41 w 41"/>
              <a:gd name="T53" fmla="*/ 9 h 41"/>
              <a:gd name="T54" fmla="*/ 37 w 41"/>
              <a:gd name="T55" fmla="*/ 5 h 41"/>
              <a:gd name="T56" fmla="*/ 31 w 41"/>
              <a:gd name="T57" fmla="*/ 1 h 41"/>
              <a:gd name="T58" fmla="*/ 37 w 41"/>
              <a:gd name="T59" fmla="*/ 0 h 41"/>
              <a:gd name="T60" fmla="*/ 37 w 41"/>
              <a:gd name="T61" fmla="*/ 5 h 41"/>
              <a:gd name="T62" fmla="*/ 37 w 41"/>
              <a:gd name="T63" fmla="*/ 41 h 41"/>
              <a:gd name="T64" fmla="*/ 31 w 41"/>
              <a:gd name="T65" fmla="*/ 40 h 41"/>
              <a:gd name="T66" fmla="*/ 37 w 41"/>
              <a:gd name="T67" fmla="*/ 15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1" h="41">
                <a:moveTo>
                  <a:pt x="13" y="18"/>
                </a:moveTo>
                <a:cubicBezTo>
                  <a:pt x="13" y="19"/>
                  <a:pt x="12" y="20"/>
                  <a:pt x="11" y="20"/>
                </a:cubicBezTo>
                <a:cubicBezTo>
                  <a:pt x="2" y="20"/>
                  <a:pt x="2" y="20"/>
                  <a:pt x="2" y="20"/>
                </a:cubicBezTo>
                <a:cubicBezTo>
                  <a:pt x="1" y="20"/>
                  <a:pt x="0" y="19"/>
                  <a:pt x="0" y="18"/>
                </a:cubicBezTo>
                <a:cubicBezTo>
                  <a:pt x="0" y="16"/>
                  <a:pt x="0" y="16"/>
                  <a:pt x="0" y="16"/>
                </a:cubicBezTo>
                <a:cubicBezTo>
                  <a:pt x="0" y="15"/>
                  <a:pt x="1" y="13"/>
                  <a:pt x="2" y="13"/>
                </a:cubicBezTo>
                <a:cubicBezTo>
                  <a:pt x="11" y="13"/>
                  <a:pt x="11" y="13"/>
                  <a:pt x="11" y="13"/>
                </a:cubicBezTo>
                <a:cubicBezTo>
                  <a:pt x="12" y="13"/>
                  <a:pt x="13" y="15"/>
                  <a:pt x="13" y="16"/>
                </a:cubicBezTo>
                <a:lnTo>
                  <a:pt x="13" y="18"/>
                </a:lnTo>
                <a:close/>
                <a:moveTo>
                  <a:pt x="10" y="12"/>
                </a:moveTo>
                <a:cubicBezTo>
                  <a:pt x="3" y="12"/>
                  <a:pt x="3" y="12"/>
                  <a:pt x="3" y="12"/>
                </a:cubicBezTo>
                <a:cubicBezTo>
                  <a:pt x="3" y="1"/>
                  <a:pt x="3" y="1"/>
                  <a:pt x="3" y="1"/>
                </a:cubicBezTo>
                <a:cubicBezTo>
                  <a:pt x="3" y="0"/>
                  <a:pt x="4" y="0"/>
                  <a:pt x="4" y="0"/>
                </a:cubicBezTo>
                <a:cubicBezTo>
                  <a:pt x="9" y="0"/>
                  <a:pt x="9" y="0"/>
                  <a:pt x="9" y="0"/>
                </a:cubicBezTo>
                <a:cubicBezTo>
                  <a:pt x="10" y="0"/>
                  <a:pt x="10" y="0"/>
                  <a:pt x="10" y="1"/>
                </a:cubicBezTo>
                <a:lnTo>
                  <a:pt x="10" y="12"/>
                </a:lnTo>
                <a:close/>
                <a:moveTo>
                  <a:pt x="10" y="40"/>
                </a:moveTo>
                <a:cubicBezTo>
                  <a:pt x="10" y="40"/>
                  <a:pt x="10" y="41"/>
                  <a:pt x="9" y="41"/>
                </a:cubicBezTo>
                <a:cubicBezTo>
                  <a:pt x="4" y="41"/>
                  <a:pt x="4" y="41"/>
                  <a:pt x="4" y="41"/>
                </a:cubicBezTo>
                <a:cubicBezTo>
                  <a:pt x="4" y="41"/>
                  <a:pt x="3" y="40"/>
                  <a:pt x="3" y="40"/>
                </a:cubicBezTo>
                <a:cubicBezTo>
                  <a:pt x="3" y="22"/>
                  <a:pt x="3" y="22"/>
                  <a:pt x="3" y="22"/>
                </a:cubicBezTo>
                <a:cubicBezTo>
                  <a:pt x="10" y="22"/>
                  <a:pt x="10" y="22"/>
                  <a:pt x="10" y="22"/>
                </a:cubicBezTo>
                <a:lnTo>
                  <a:pt x="10" y="40"/>
                </a:lnTo>
                <a:close/>
                <a:moveTo>
                  <a:pt x="27" y="31"/>
                </a:moveTo>
                <a:cubicBezTo>
                  <a:pt x="27" y="33"/>
                  <a:pt x="26" y="34"/>
                  <a:pt x="25" y="34"/>
                </a:cubicBezTo>
                <a:cubicBezTo>
                  <a:pt x="16" y="34"/>
                  <a:pt x="16" y="34"/>
                  <a:pt x="16" y="34"/>
                </a:cubicBezTo>
                <a:cubicBezTo>
                  <a:pt x="15" y="34"/>
                  <a:pt x="13" y="33"/>
                  <a:pt x="13" y="31"/>
                </a:cubicBezTo>
                <a:cubicBezTo>
                  <a:pt x="13" y="30"/>
                  <a:pt x="13" y="30"/>
                  <a:pt x="13" y="30"/>
                </a:cubicBezTo>
                <a:cubicBezTo>
                  <a:pt x="13" y="28"/>
                  <a:pt x="15" y="27"/>
                  <a:pt x="16" y="27"/>
                </a:cubicBezTo>
                <a:cubicBezTo>
                  <a:pt x="25" y="27"/>
                  <a:pt x="25" y="27"/>
                  <a:pt x="25" y="27"/>
                </a:cubicBezTo>
                <a:cubicBezTo>
                  <a:pt x="26" y="27"/>
                  <a:pt x="27" y="28"/>
                  <a:pt x="27" y="30"/>
                </a:cubicBezTo>
                <a:lnTo>
                  <a:pt x="27" y="31"/>
                </a:lnTo>
                <a:close/>
                <a:moveTo>
                  <a:pt x="24" y="25"/>
                </a:moveTo>
                <a:cubicBezTo>
                  <a:pt x="17" y="25"/>
                  <a:pt x="17" y="25"/>
                  <a:pt x="17" y="25"/>
                </a:cubicBezTo>
                <a:cubicBezTo>
                  <a:pt x="17" y="1"/>
                  <a:pt x="17" y="1"/>
                  <a:pt x="17" y="1"/>
                </a:cubicBezTo>
                <a:cubicBezTo>
                  <a:pt x="17" y="0"/>
                  <a:pt x="17" y="0"/>
                  <a:pt x="18" y="0"/>
                </a:cubicBezTo>
                <a:cubicBezTo>
                  <a:pt x="23" y="0"/>
                  <a:pt x="23" y="0"/>
                  <a:pt x="23" y="0"/>
                </a:cubicBezTo>
                <a:cubicBezTo>
                  <a:pt x="23" y="0"/>
                  <a:pt x="24" y="0"/>
                  <a:pt x="24" y="1"/>
                </a:cubicBezTo>
                <a:lnTo>
                  <a:pt x="24" y="25"/>
                </a:lnTo>
                <a:close/>
                <a:moveTo>
                  <a:pt x="24" y="40"/>
                </a:moveTo>
                <a:cubicBezTo>
                  <a:pt x="24" y="40"/>
                  <a:pt x="23" y="41"/>
                  <a:pt x="23" y="41"/>
                </a:cubicBezTo>
                <a:cubicBezTo>
                  <a:pt x="18" y="41"/>
                  <a:pt x="18" y="41"/>
                  <a:pt x="18" y="41"/>
                </a:cubicBezTo>
                <a:cubicBezTo>
                  <a:pt x="17" y="41"/>
                  <a:pt x="17" y="40"/>
                  <a:pt x="17" y="40"/>
                </a:cubicBezTo>
                <a:cubicBezTo>
                  <a:pt x="17" y="36"/>
                  <a:pt x="17" y="36"/>
                  <a:pt x="17" y="36"/>
                </a:cubicBezTo>
                <a:cubicBezTo>
                  <a:pt x="24" y="36"/>
                  <a:pt x="24" y="36"/>
                  <a:pt x="24" y="36"/>
                </a:cubicBezTo>
                <a:lnTo>
                  <a:pt x="24" y="40"/>
                </a:lnTo>
                <a:close/>
                <a:moveTo>
                  <a:pt x="41" y="11"/>
                </a:moveTo>
                <a:cubicBezTo>
                  <a:pt x="41" y="12"/>
                  <a:pt x="40" y="13"/>
                  <a:pt x="38" y="13"/>
                </a:cubicBezTo>
                <a:cubicBezTo>
                  <a:pt x="30" y="13"/>
                  <a:pt x="30" y="13"/>
                  <a:pt x="30" y="13"/>
                </a:cubicBezTo>
                <a:cubicBezTo>
                  <a:pt x="28" y="13"/>
                  <a:pt x="27" y="12"/>
                  <a:pt x="27" y="11"/>
                </a:cubicBezTo>
                <a:cubicBezTo>
                  <a:pt x="27" y="9"/>
                  <a:pt x="27" y="9"/>
                  <a:pt x="27" y="9"/>
                </a:cubicBezTo>
                <a:cubicBezTo>
                  <a:pt x="27" y="8"/>
                  <a:pt x="28" y="7"/>
                  <a:pt x="30" y="7"/>
                </a:cubicBezTo>
                <a:cubicBezTo>
                  <a:pt x="38" y="7"/>
                  <a:pt x="38" y="7"/>
                  <a:pt x="38" y="7"/>
                </a:cubicBezTo>
                <a:cubicBezTo>
                  <a:pt x="40" y="7"/>
                  <a:pt x="41" y="8"/>
                  <a:pt x="41" y="9"/>
                </a:cubicBezTo>
                <a:lnTo>
                  <a:pt x="41" y="11"/>
                </a:lnTo>
                <a:close/>
                <a:moveTo>
                  <a:pt x="37" y="5"/>
                </a:moveTo>
                <a:cubicBezTo>
                  <a:pt x="31" y="5"/>
                  <a:pt x="31" y="5"/>
                  <a:pt x="31" y="5"/>
                </a:cubicBezTo>
                <a:cubicBezTo>
                  <a:pt x="31" y="1"/>
                  <a:pt x="31" y="1"/>
                  <a:pt x="31" y="1"/>
                </a:cubicBezTo>
                <a:cubicBezTo>
                  <a:pt x="31" y="0"/>
                  <a:pt x="31" y="0"/>
                  <a:pt x="31" y="0"/>
                </a:cubicBezTo>
                <a:cubicBezTo>
                  <a:pt x="37" y="0"/>
                  <a:pt x="37" y="0"/>
                  <a:pt x="37" y="0"/>
                </a:cubicBezTo>
                <a:cubicBezTo>
                  <a:pt x="37" y="0"/>
                  <a:pt x="37" y="0"/>
                  <a:pt x="37" y="1"/>
                </a:cubicBezTo>
                <a:lnTo>
                  <a:pt x="37" y="5"/>
                </a:lnTo>
                <a:close/>
                <a:moveTo>
                  <a:pt x="37" y="40"/>
                </a:moveTo>
                <a:cubicBezTo>
                  <a:pt x="37" y="40"/>
                  <a:pt x="37" y="41"/>
                  <a:pt x="37" y="41"/>
                </a:cubicBezTo>
                <a:cubicBezTo>
                  <a:pt x="31" y="41"/>
                  <a:pt x="31" y="41"/>
                  <a:pt x="31" y="41"/>
                </a:cubicBezTo>
                <a:cubicBezTo>
                  <a:pt x="31" y="41"/>
                  <a:pt x="31" y="40"/>
                  <a:pt x="31" y="40"/>
                </a:cubicBezTo>
                <a:cubicBezTo>
                  <a:pt x="31" y="15"/>
                  <a:pt x="31" y="15"/>
                  <a:pt x="31" y="15"/>
                </a:cubicBezTo>
                <a:cubicBezTo>
                  <a:pt x="37" y="15"/>
                  <a:pt x="37" y="15"/>
                  <a:pt x="37" y="15"/>
                </a:cubicBezTo>
                <a:lnTo>
                  <a:pt x="37" y="40"/>
                </a:lnTo>
                <a:close/>
              </a:path>
            </a:pathLst>
          </a:custGeom>
          <a:solidFill>
            <a:schemeClr val="tx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58" name="Text Placeholder 4"/>
          <p:cNvSpPr txBox="1">
            <a:spLocks/>
          </p:cNvSpPr>
          <p:nvPr/>
        </p:nvSpPr>
        <p:spPr>
          <a:xfrm>
            <a:off x="7195652" y="2809574"/>
            <a:ext cx="914400" cy="274320"/>
          </a:xfrm>
          <a:prstGeom prst="rect">
            <a:avLst/>
          </a:prstGeom>
          <a:noFill/>
          <a:ln>
            <a:noFill/>
          </a:ln>
        </p:spPr>
        <p:txBody>
          <a:bodyPr anchor="ctr">
            <a:noAutofit/>
          </a:bodyPr>
          <a:lstStyle>
            <a:lvl1pPr marL="0" indent="0" algn="l" defTabSz="685800" rtl="0" eaLnBrk="1" latinLnBrk="0" hangingPunct="1">
              <a:lnSpc>
                <a:spcPct val="90000"/>
              </a:lnSpc>
              <a:spcBef>
                <a:spcPts val="0"/>
              </a:spcBef>
              <a:buFont typeface="Arial" panose="020B0604020202020204" pitchFamily="34" charset="0"/>
              <a:buNone/>
              <a:defRPr sz="1400" b="1" kern="1200">
                <a:solidFill>
                  <a:schemeClr val="accent3"/>
                </a:solidFill>
                <a:latin typeface="+mj-lt"/>
                <a:ea typeface="+mn-ea"/>
                <a:cs typeface="+mn-cs"/>
              </a:defRPr>
            </a:lvl1pPr>
            <a:lvl2pPr marL="0" indent="0" algn="l" defTabSz="685800" rtl="0" eaLnBrk="1" latinLnBrk="0" hangingPunct="1">
              <a:lnSpc>
                <a:spcPct val="90000"/>
              </a:lnSpc>
              <a:spcBef>
                <a:spcPts val="0"/>
              </a:spcBef>
              <a:buFont typeface="Arial" panose="020B0604020202020204" pitchFamily="34" charset="0"/>
              <a:buNone/>
              <a:defRPr sz="1100" kern="1200">
                <a:solidFill>
                  <a:schemeClr val="tx2"/>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en-US" sz="1050" dirty="0">
                <a:solidFill>
                  <a:schemeClr val="tx2"/>
                </a:solidFill>
                <a:latin typeface="+mn-lt"/>
              </a:rPr>
              <a:t>Title Here</a:t>
            </a:r>
          </a:p>
        </p:txBody>
      </p:sp>
      <p:sp>
        <p:nvSpPr>
          <p:cNvPr id="63" name="Text Placeholder 4"/>
          <p:cNvSpPr txBox="1">
            <a:spLocks/>
          </p:cNvSpPr>
          <p:nvPr/>
        </p:nvSpPr>
        <p:spPr>
          <a:xfrm>
            <a:off x="7195652" y="4714207"/>
            <a:ext cx="914400" cy="274320"/>
          </a:xfrm>
          <a:prstGeom prst="rect">
            <a:avLst/>
          </a:prstGeom>
          <a:noFill/>
          <a:ln>
            <a:noFill/>
          </a:ln>
        </p:spPr>
        <p:txBody>
          <a:bodyPr anchor="ctr">
            <a:noAutofit/>
          </a:bodyPr>
          <a:lstStyle>
            <a:lvl1pPr marL="0" indent="0" algn="l" defTabSz="685800" rtl="0" eaLnBrk="1" latinLnBrk="0" hangingPunct="1">
              <a:lnSpc>
                <a:spcPct val="90000"/>
              </a:lnSpc>
              <a:spcBef>
                <a:spcPts val="0"/>
              </a:spcBef>
              <a:buFont typeface="Arial" panose="020B0604020202020204" pitchFamily="34" charset="0"/>
              <a:buNone/>
              <a:defRPr sz="1400" b="1" kern="1200">
                <a:solidFill>
                  <a:schemeClr val="accent3"/>
                </a:solidFill>
                <a:latin typeface="+mj-lt"/>
                <a:ea typeface="+mn-ea"/>
                <a:cs typeface="+mn-cs"/>
              </a:defRPr>
            </a:lvl1pPr>
            <a:lvl2pPr marL="0" indent="0" algn="l" defTabSz="685800" rtl="0" eaLnBrk="1" latinLnBrk="0" hangingPunct="1">
              <a:lnSpc>
                <a:spcPct val="90000"/>
              </a:lnSpc>
              <a:spcBef>
                <a:spcPts val="0"/>
              </a:spcBef>
              <a:buFont typeface="Arial" panose="020B0604020202020204" pitchFamily="34" charset="0"/>
              <a:buNone/>
              <a:defRPr sz="1100" kern="1200">
                <a:solidFill>
                  <a:schemeClr val="tx2"/>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en-US" sz="1050" dirty="0">
                <a:solidFill>
                  <a:schemeClr val="tx2"/>
                </a:solidFill>
                <a:latin typeface="+mn-lt"/>
              </a:rPr>
              <a:t>Title Here</a:t>
            </a:r>
          </a:p>
        </p:txBody>
      </p:sp>
      <p:sp>
        <p:nvSpPr>
          <p:cNvPr id="38" name="Oval 37"/>
          <p:cNvSpPr/>
          <p:nvPr/>
        </p:nvSpPr>
        <p:spPr>
          <a:xfrm>
            <a:off x="2356155" y="4637975"/>
            <a:ext cx="429436" cy="429436"/>
          </a:xfrm>
          <a:prstGeom prst="ellipse">
            <a:avLst/>
          </a:prstGeom>
          <a:noFill/>
          <a:ln w="254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66" name="Freeform 111"/>
          <p:cNvSpPr>
            <a:spLocks noEditPoints="1"/>
          </p:cNvSpPr>
          <p:nvPr/>
        </p:nvSpPr>
        <p:spPr bwMode="auto">
          <a:xfrm>
            <a:off x="2473434" y="4756410"/>
            <a:ext cx="194875" cy="193404"/>
          </a:xfrm>
          <a:custGeom>
            <a:avLst/>
            <a:gdLst>
              <a:gd name="T0" fmla="*/ 372 w 400"/>
              <a:gd name="T1" fmla="*/ 145 h 400"/>
              <a:gd name="T2" fmla="*/ 384 w 400"/>
              <a:gd name="T3" fmla="*/ 150 h 400"/>
              <a:gd name="T4" fmla="*/ 390 w 400"/>
              <a:gd name="T5" fmla="*/ 149 h 400"/>
              <a:gd name="T6" fmla="*/ 400 w 400"/>
              <a:gd name="T7" fmla="*/ 133 h 400"/>
              <a:gd name="T8" fmla="*/ 400 w 400"/>
              <a:gd name="T9" fmla="*/ 17 h 400"/>
              <a:gd name="T10" fmla="*/ 396 w 400"/>
              <a:gd name="T11" fmla="*/ 5 h 400"/>
              <a:gd name="T12" fmla="*/ 384 w 400"/>
              <a:gd name="T13" fmla="*/ 0 h 400"/>
              <a:gd name="T14" fmla="*/ 267 w 400"/>
              <a:gd name="T15" fmla="*/ 0 h 400"/>
              <a:gd name="T16" fmla="*/ 252 w 400"/>
              <a:gd name="T17" fmla="*/ 10 h 400"/>
              <a:gd name="T18" fmla="*/ 255 w 400"/>
              <a:gd name="T19" fmla="*/ 28 h 400"/>
              <a:gd name="T20" fmla="*/ 293 w 400"/>
              <a:gd name="T21" fmla="*/ 66 h 400"/>
              <a:gd name="T22" fmla="*/ 200 w 400"/>
              <a:gd name="T23" fmla="*/ 159 h 400"/>
              <a:gd name="T24" fmla="*/ 108 w 400"/>
              <a:gd name="T25" fmla="*/ 66 h 400"/>
              <a:gd name="T26" fmla="*/ 145 w 400"/>
              <a:gd name="T27" fmla="*/ 28 h 400"/>
              <a:gd name="T28" fmla="*/ 149 w 400"/>
              <a:gd name="T29" fmla="*/ 10 h 400"/>
              <a:gd name="T30" fmla="*/ 133 w 400"/>
              <a:gd name="T31" fmla="*/ 0 h 400"/>
              <a:gd name="T32" fmla="*/ 17 w 400"/>
              <a:gd name="T33" fmla="*/ 0 h 400"/>
              <a:gd name="T34" fmla="*/ 5 w 400"/>
              <a:gd name="T35" fmla="*/ 5 h 400"/>
              <a:gd name="T36" fmla="*/ 0 w 400"/>
              <a:gd name="T37" fmla="*/ 17 h 400"/>
              <a:gd name="T38" fmla="*/ 0 w 400"/>
              <a:gd name="T39" fmla="*/ 133 h 400"/>
              <a:gd name="T40" fmla="*/ 10 w 400"/>
              <a:gd name="T41" fmla="*/ 149 h 400"/>
              <a:gd name="T42" fmla="*/ 17 w 400"/>
              <a:gd name="T43" fmla="*/ 150 h 400"/>
              <a:gd name="T44" fmla="*/ 28 w 400"/>
              <a:gd name="T45" fmla="*/ 145 h 400"/>
              <a:gd name="T46" fmla="*/ 66 w 400"/>
              <a:gd name="T47" fmla="*/ 108 h 400"/>
              <a:gd name="T48" fmla="*/ 159 w 400"/>
              <a:gd name="T49" fmla="*/ 200 h 400"/>
              <a:gd name="T50" fmla="*/ 66 w 400"/>
              <a:gd name="T51" fmla="*/ 293 h 400"/>
              <a:gd name="T52" fmla="*/ 28 w 400"/>
              <a:gd name="T53" fmla="*/ 255 h 400"/>
              <a:gd name="T54" fmla="*/ 10 w 400"/>
              <a:gd name="T55" fmla="*/ 252 h 400"/>
              <a:gd name="T56" fmla="*/ 0 w 400"/>
              <a:gd name="T57" fmla="*/ 267 h 400"/>
              <a:gd name="T58" fmla="*/ 0 w 400"/>
              <a:gd name="T59" fmla="*/ 384 h 400"/>
              <a:gd name="T60" fmla="*/ 5 w 400"/>
              <a:gd name="T61" fmla="*/ 395 h 400"/>
              <a:gd name="T62" fmla="*/ 17 w 400"/>
              <a:gd name="T63" fmla="*/ 400 h 400"/>
              <a:gd name="T64" fmla="*/ 133 w 400"/>
              <a:gd name="T65" fmla="*/ 400 h 400"/>
              <a:gd name="T66" fmla="*/ 149 w 400"/>
              <a:gd name="T67" fmla="*/ 390 h 400"/>
              <a:gd name="T68" fmla="*/ 145 w 400"/>
              <a:gd name="T69" fmla="*/ 372 h 400"/>
              <a:gd name="T70" fmla="*/ 108 w 400"/>
              <a:gd name="T71" fmla="*/ 334 h 400"/>
              <a:gd name="T72" fmla="*/ 200 w 400"/>
              <a:gd name="T73" fmla="*/ 242 h 400"/>
              <a:gd name="T74" fmla="*/ 293 w 400"/>
              <a:gd name="T75" fmla="*/ 334 h 400"/>
              <a:gd name="T76" fmla="*/ 255 w 400"/>
              <a:gd name="T77" fmla="*/ 372 h 400"/>
              <a:gd name="T78" fmla="*/ 252 w 400"/>
              <a:gd name="T79" fmla="*/ 390 h 400"/>
              <a:gd name="T80" fmla="*/ 267 w 400"/>
              <a:gd name="T81" fmla="*/ 400 h 400"/>
              <a:gd name="T82" fmla="*/ 384 w 400"/>
              <a:gd name="T83" fmla="*/ 400 h 400"/>
              <a:gd name="T84" fmla="*/ 396 w 400"/>
              <a:gd name="T85" fmla="*/ 395 h 400"/>
              <a:gd name="T86" fmla="*/ 400 w 400"/>
              <a:gd name="T87" fmla="*/ 384 h 400"/>
              <a:gd name="T88" fmla="*/ 400 w 400"/>
              <a:gd name="T89" fmla="*/ 267 h 400"/>
              <a:gd name="T90" fmla="*/ 390 w 400"/>
              <a:gd name="T91" fmla="*/ 252 h 400"/>
              <a:gd name="T92" fmla="*/ 372 w 400"/>
              <a:gd name="T93" fmla="*/ 255 h 400"/>
              <a:gd name="T94" fmla="*/ 335 w 400"/>
              <a:gd name="T95" fmla="*/ 293 h 400"/>
              <a:gd name="T96" fmla="*/ 242 w 400"/>
              <a:gd name="T97" fmla="*/ 200 h 400"/>
              <a:gd name="T98" fmla="*/ 335 w 400"/>
              <a:gd name="T99" fmla="*/ 108 h 400"/>
              <a:gd name="T100" fmla="*/ 372 w 400"/>
              <a:gd name="T101" fmla="*/ 145 h 400"/>
              <a:gd name="T102" fmla="*/ 372 w 400"/>
              <a:gd name="T103" fmla="*/ 145 h 400"/>
              <a:gd name="T104" fmla="*/ 372 w 400"/>
              <a:gd name="T105" fmla="*/ 145 h 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00" h="400">
                <a:moveTo>
                  <a:pt x="372" y="145"/>
                </a:moveTo>
                <a:cubicBezTo>
                  <a:pt x="375" y="149"/>
                  <a:pt x="379" y="150"/>
                  <a:pt x="384" y="150"/>
                </a:cubicBezTo>
                <a:cubicBezTo>
                  <a:pt x="386" y="150"/>
                  <a:pt x="388" y="150"/>
                  <a:pt x="390" y="149"/>
                </a:cubicBezTo>
                <a:cubicBezTo>
                  <a:pt x="397" y="146"/>
                  <a:pt x="400" y="141"/>
                  <a:pt x="400" y="133"/>
                </a:cubicBezTo>
                <a:cubicBezTo>
                  <a:pt x="400" y="17"/>
                  <a:pt x="400" y="17"/>
                  <a:pt x="400" y="17"/>
                </a:cubicBezTo>
                <a:cubicBezTo>
                  <a:pt x="400" y="12"/>
                  <a:pt x="399" y="8"/>
                  <a:pt x="396" y="5"/>
                </a:cubicBezTo>
                <a:cubicBezTo>
                  <a:pt x="392" y="2"/>
                  <a:pt x="388" y="0"/>
                  <a:pt x="384" y="0"/>
                </a:cubicBezTo>
                <a:cubicBezTo>
                  <a:pt x="267" y="0"/>
                  <a:pt x="267" y="0"/>
                  <a:pt x="267" y="0"/>
                </a:cubicBezTo>
                <a:cubicBezTo>
                  <a:pt x="260" y="0"/>
                  <a:pt x="255" y="3"/>
                  <a:pt x="252" y="10"/>
                </a:cubicBezTo>
                <a:cubicBezTo>
                  <a:pt x="249" y="17"/>
                  <a:pt x="250" y="23"/>
                  <a:pt x="255" y="28"/>
                </a:cubicBezTo>
                <a:cubicBezTo>
                  <a:pt x="293" y="66"/>
                  <a:pt x="293" y="66"/>
                  <a:pt x="293" y="66"/>
                </a:cubicBezTo>
                <a:cubicBezTo>
                  <a:pt x="200" y="159"/>
                  <a:pt x="200" y="159"/>
                  <a:pt x="200" y="159"/>
                </a:cubicBezTo>
                <a:cubicBezTo>
                  <a:pt x="108" y="66"/>
                  <a:pt x="108" y="66"/>
                  <a:pt x="108" y="66"/>
                </a:cubicBezTo>
                <a:cubicBezTo>
                  <a:pt x="145" y="28"/>
                  <a:pt x="145" y="28"/>
                  <a:pt x="145" y="28"/>
                </a:cubicBezTo>
                <a:cubicBezTo>
                  <a:pt x="151" y="23"/>
                  <a:pt x="152" y="17"/>
                  <a:pt x="149" y="10"/>
                </a:cubicBezTo>
                <a:cubicBezTo>
                  <a:pt x="146" y="3"/>
                  <a:pt x="141" y="0"/>
                  <a:pt x="133" y="0"/>
                </a:cubicBezTo>
                <a:cubicBezTo>
                  <a:pt x="17" y="0"/>
                  <a:pt x="17" y="0"/>
                  <a:pt x="17" y="0"/>
                </a:cubicBezTo>
                <a:cubicBezTo>
                  <a:pt x="12" y="0"/>
                  <a:pt x="8" y="2"/>
                  <a:pt x="5" y="5"/>
                </a:cubicBezTo>
                <a:cubicBezTo>
                  <a:pt x="2" y="8"/>
                  <a:pt x="0" y="12"/>
                  <a:pt x="0" y="17"/>
                </a:cubicBezTo>
                <a:cubicBezTo>
                  <a:pt x="0" y="133"/>
                  <a:pt x="0" y="133"/>
                  <a:pt x="0" y="133"/>
                </a:cubicBezTo>
                <a:cubicBezTo>
                  <a:pt x="0" y="141"/>
                  <a:pt x="3" y="146"/>
                  <a:pt x="10" y="149"/>
                </a:cubicBezTo>
                <a:cubicBezTo>
                  <a:pt x="13" y="150"/>
                  <a:pt x="15" y="150"/>
                  <a:pt x="17" y="150"/>
                </a:cubicBezTo>
                <a:cubicBezTo>
                  <a:pt x="21" y="150"/>
                  <a:pt x="25" y="149"/>
                  <a:pt x="28" y="145"/>
                </a:cubicBezTo>
                <a:cubicBezTo>
                  <a:pt x="66" y="108"/>
                  <a:pt x="66" y="108"/>
                  <a:pt x="66" y="108"/>
                </a:cubicBezTo>
                <a:cubicBezTo>
                  <a:pt x="159" y="200"/>
                  <a:pt x="159" y="200"/>
                  <a:pt x="159" y="200"/>
                </a:cubicBezTo>
                <a:cubicBezTo>
                  <a:pt x="66" y="293"/>
                  <a:pt x="66" y="293"/>
                  <a:pt x="66" y="293"/>
                </a:cubicBezTo>
                <a:cubicBezTo>
                  <a:pt x="28" y="255"/>
                  <a:pt x="28" y="255"/>
                  <a:pt x="28" y="255"/>
                </a:cubicBezTo>
                <a:cubicBezTo>
                  <a:pt x="23" y="250"/>
                  <a:pt x="17" y="249"/>
                  <a:pt x="10" y="252"/>
                </a:cubicBezTo>
                <a:cubicBezTo>
                  <a:pt x="3" y="255"/>
                  <a:pt x="0" y="260"/>
                  <a:pt x="0" y="267"/>
                </a:cubicBezTo>
                <a:cubicBezTo>
                  <a:pt x="0" y="384"/>
                  <a:pt x="0" y="384"/>
                  <a:pt x="0" y="384"/>
                </a:cubicBezTo>
                <a:cubicBezTo>
                  <a:pt x="0" y="388"/>
                  <a:pt x="2" y="392"/>
                  <a:pt x="5" y="395"/>
                </a:cubicBezTo>
                <a:cubicBezTo>
                  <a:pt x="8" y="399"/>
                  <a:pt x="12" y="400"/>
                  <a:pt x="17" y="400"/>
                </a:cubicBezTo>
                <a:cubicBezTo>
                  <a:pt x="133" y="400"/>
                  <a:pt x="133" y="400"/>
                  <a:pt x="133" y="400"/>
                </a:cubicBezTo>
                <a:cubicBezTo>
                  <a:pt x="141" y="400"/>
                  <a:pt x="146" y="397"/>
                  <a:pt x="149" y="390"/>
                </a:cubicBezTo>
                <a:cubicBezTo>
                  <a:pt x="152" y="383"/>
                  <a:pt x="151" y="377"/>
                  <a:pt x="145" y="372"/>
                </a:cubicBezTo>
                <a:cubicBezTo>
                  <a:pt x="108" y="334"/>
                  <a:pt x="108" y="334"/>
                  <a:pt x="108" y="334"/>
                </a:cubicBezTo>
                <a:cubicBezTo>
                  <a:pt x="200" y="242"/>
                  <a:pt x="200" y="242"/>
                  <a:pt x="200" y="242"/>
                </a:cubicBezTo>
                <a:cubicBezTo>
                  <a:pt x="293" y="334"/>
                  <a:pt x="293" y="334"/>
                  <a:pt x="293" y="334"/>
                </a:cubicBezTo>
                <a:cubicBezTo>
                  <a:pt x="255" y="372"/>
                  <a:pt x="255" y="372"/>
                  <a:pt x="255" y="372"/>
                </a:cubicBezTo>
                <a:cubicBezTo>
                  <a:pt x="250" y="377"/>
                  <a:pt x="249" y="383"/>
                  <a:pt x="252" y="390"/>
                </a:cubicBezTo>
                <a:cubicBezTo>
                  <a:pt x="255" y="397"/>
                  <a:pt x="260" y="400"/>
                  <a:pt x="267" y="400"/>
                </a:cubicBezTo>
                <a:cubicBezTo>
                  <a:pt x="384" y="400"/>
                  <a:pt x="384" y="400"/>
                  <a:pt x="384" y="400"/>
                </a:cubicBezTo>
                <a:cubicBezTo>
                  <a:pt x="388" y="400"/>
                  <a:pt x="392" y="399"/>
                  <a:pt x="396" y="395"/>
                </a:cubicBezTo>
                <a:cubicBezTo>
                  <a:pt x="399" y="392"/>
                  <a:pt x="400" y="388"/>
                  <a:pt x="400" y="384"/>
                </a:cubicBezTo>
                <a:cubicBezTo>
                  <a:pt x="400" y="267"/>
                  <a:pt x="400" y="267"/>
                  <a:pt x="400" y="267"/>
                </a:cubicBezTo>
                <a:cubicBezTo>
                  <a:pt x="400" y="260"/>
                  <a:pt x="397" y="255"/>
                  <a:pt x="390" y="252"/>
                </a:cubicBezTo>
                <a:cubicBezTo>
                  <a:pt x="383" y="249"/>
                  <a:pt x="377" y="250"/>
                  <a:pt x="372" y="255"/>
                </a:cubicBezTo>
                <a:cubicBezTo>
                  <a:pt x="335" y="293"/>
                  <a:pt x="335" y="293"/>
                  <a:pt x="335" y="293"/>
                </a:cubicBezTo>
                <a:cubicBezTo>
                  <a:pt x="242" y="200"/>
                  <a:pt x="242" y="200"/>
                  <a:pt x="242" y="200"/>
                </a:cubicBezTo>
                <a:cubicBezTo>
                  <a:pt x="335" y="108"/>
                  <a:pt x="335" y="108"/>
                  <a:pt x="335" y="108"/>
                </a:cubicBezTo>
                <a:lnTo>
                  <a:pt x="372" y="145"/>
                </a:lnTo>
                <a:close/>
                <a:moveTo>
                  <a:pt x="372" y="145"/>
                </a:moveTo>
                <a:cubicBezTo>
                  <a:pt x="372" y="145"/>
                  <a:pt x="372" y="145"/>
                  <a:pt x="372" y="145"/>
                </a:cubicBezTo>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64" name="Oval 63"/>
          <p:cNvSpPr/>
          <p:nvPr/>
        </p:nvSpPr>
        <p:spPr>
          <a:xfrm>
            <a:off x="6670368" y="4637181"/>
            <a:ext cx="429436" cy="429436"/>
          </a:xfrm>
          <a:prstGeom prst="ellipse">
            <a:avLst/>
          </a:prstGeom>
          <a:noFill/>
          <a:ln w="254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67" name="Freeform 111"/>
          <p:cNvSpPr>
            <a:spLocks noEditPoints="1"/>
          </p:cNvSpPr>
          <p:nvPr/>
        </p:nvSpPr>
        <p:spPr bwMode="auto">
          <a:xfrm>
            <a:off x="6791392" y="4754665"/>
            <a:ext cx="194875" cy="193404"/>
          </a:xfrm>
          <a:custGeom>
            <a:avLst/>
            <a:gdLst>
              <a:gd name="T0" fmla="*/ 372 w 400"/>
              <a:gd name="T1" fmla="*/ 145 h 400"/>
              <a:gd name="T2" fmla="*/ 384 w 400"/>
              <a:gd name="T3" fmla="*/ 150 h 400"/>
              <a:gd name="T4" fmla="*/ 390 w 400"/>
              <a:gd name="T5" fmla="*/ 149 h 400"/>
              <a:gd name="T6" fmla="*/ 400 w 400"/>
              <a:gd name="T7" fmla="*/ 133 h 400"/>
              <a:gd name="T8" fmla="*/ 400 w 400"/>
              <a:gd name="T9" fmla="*/ 17 h 400"/>
              <a:gd name="T10" fmla="*/ 396 w 400"/>
              <a:gd name="T11" fmla="*/ 5 h 400"/>
              <a:gd name="T12" fmla="*/ 384 w 400"/>
              <a:gd name="T13" fmla="*/ 0 h 400"/>
              <a:gd name="T14" fmla="*/ 267 w 400"/>
              <a:gd name="T15" fmla="*/ 0 h 400"/>
              <a:gd name="T16" fmla="*/ 252 w 400"/>
              <a:gd name="T17" fmla="*/ 10 h 400"/>
              <a:gd name="T18" fmla="*/ 255 w 400"/>
              <a:gd name="T19" fmla="*/ 28 h 400"/>
              <a:gd name="T20" fmla="*/ 293 w 400"/>
              <a:gd name="T21" fmla="*/ 66 h 400"/>
              <a:gd name="T22" fmla="*/ 200 w 400"/>
              <a:gd name="T23" fmla="*/ 159 h 400"/>
              <a:gd name="T24" fmla="*/ 108 w 400"/>
              <a:gd name="T25" fmla="*/ 66 h 400"/>
              <a:gd name="T26" fmla="*/ 145 w 400"/>
              <a:gd name="T27" fmla="*/ 28 h 400"/>
              <a:gd name="T28" fmla="*/ 149 w 400"/>
              <a:gd name="T29" fmla="*/ 10 h 400"/>
              <a:gd name="T30" fmla="*/ 133 w 400"/>
              <a:gd name="T31" fmla="*/ 0 h 400"/>
              <a:gd name="T32" fmla="*/ 17 w 400"/>
              <a:gd name="T33" fmla="*/ 0 h 400"/>
              <a:gd name="T34" fmla="*/ 5 w 400"/>
              <a:gd name="T35" fmla="*/ 5 h 400"/>
              <a:gd name="T36" fmla="*/ 0 w 400"/>
              <a:gd name="T37" fmla="*/ 17 h 400"/>
              <a:gd name="T38" fmla="*/ 0 w 400"/>
              <a:gd name="T39" fmla="*/ 133 h 400"/>
              <a:gd name="T40" fmla="*/ 10 w 400"/>
              <a:gd name="T41" fmla="*/ 149 h 400"/>
              <a:gd name="T42" fmla="*/ 17 w 400"/>
              <a:gd name="T43" fmla="*/ 150 h 400"/>
              <a:gd name="T44" fmla="*/ 28 w 400"/>
              <a:gd name="T45" fmla="*/ 145 h 400"/>
              <a:gd name="T46" fmla="*/ 66 w 400"/>
              <a:gd name="T47" fmla="*/ 108 h 400"/>
              <a:gd name="T48" fmla="*/ 159 w 400"/>
              <a:gd name="T49" fmla="*/ 200 h 400"/>
              <a:gd name="T50" fmla="*/ 66 w 400"/>
              <a:gd name="T51" fmla="*/ 293 h 400"/>
              <a:gd name="T52" fmla="*/ 28 w 400"/>
              <a:gd name="T53" fmla="*/ 255 h 400"/>
              <a:gd name="T54" fmla="*/ 10 w 400"/>
              <a:gd name="T55" fmla="*/ 252 h 400"/>
              <a:gd name="T56" fmla="*/ 0 w 400"/>
              <a:gd name="T57" fmla="*/ 267 h 400"/>
              <a:gd name="T58" fmla="*/ 0 w 400"/>
              <a:gd name="T59" fmla="*/ 384 h 400"/>
              <a:gd name="T60" fmla="*/ 5 w 400"/>
              <a:gd name="T61" fmla="*/ 395 h 400"/>
              <a:gd name="T62" fmla="*/ 17 w 400"/>
              <a:gd name="T63" fmla="*/ 400 h 400"/>
              <a:gd name="T64" fmla="*/ 133 w 400"/>
              <a:gd name="T65" fmla="*/ 400 h 400"/>
              <a:gd name="T66" fmla="*/ 149 w 400"/>
              <a:gd name="T67" fmla="*/ 390 h 400"/>
              <a:gd name="T68" fmla="*/ 145 w 400"/>
              <a:gd name="T69" fmla="*/ 372 h 400"/>
              <a:gd name="T70" fmla="*/ 108 w 400"/>
              <a:gd name="T71" fmla="*/ 334 h 400"/>
              <a:gd name="T72" fmla="*/ 200 w 400"/>
              <a:gd name="T73" fmla="*/ 242 h 400"/>
              <a:gd name="T74" fmla="*/ 293 w 400"/>
              <a:gd name="T75" fmla="*/ 334 h 400"/>
              <a:gd name="T76" fmla="*/ 255 w 400"/>
              <a:gd name="T77" fmla="*/ 372 h 400"/>
              <a:gd name="T78" fmla="*/ 252 w 400"/>
              <a:gd name="T79" fmla="*/ 390 h 400"/>
              <a:gd name="T80" fmla="*/ 267 w 400"/>
              <a:gd name="T81" fmla="*/ 400 h 400"/>
              <a:gd name="T82" fmla="*/ 384 w 400"/>
              <a:gd name="T83" fmla="*/ 400 h 400"/>
              <a:gd name="T84" fmla="*/ 396 w 400"/>
              <a:gd name="T85" fmla="*/ 395 h 400"/>
              <a:gd name="T86" fmla="*/ 400 w 400"/>
              <a:gd name="T87" fmla="*/ 384 h 400"/>
              <a:gd name="T88" fmla="*/ 400 w 400"/>
              <a:gd name="T89" fmla="*/ 267 h 400"/>
              <a:gd name="T90" fmla="*/ 390 w 400"/>
              <a:gd name="T91" fmla="*/ 252 h 400"/>
              <a:gd name="T92" fmla="*/ 372 w 400"/>
              <a:gd name="T93" fmla="*/ 255 h 400"/>
              <a:gd name="T94" fmla="*/ 335 w 400"/>
              <a:gd name="T95" fmla="*/ 293 h 400"/>
              <a:gd name="T96" fmla="*/ 242 w 400"/>
              <a:gd name="T97" fmla="*/ 200 h 400"/>
              <a:gd name="T98" fmla="*/ 335 w 400"/>
              <a:gd name="T99" fmla="*/ 108 h 400"/>
              <a:gd name="T100" fmla="*/ 372 w 400"/>
              <a:gd name="T101" fmla="*/ 145 h 400"/>
              <a:gd name="T102" fmla="*/ 372 w 400"/>
              <a:gd name="T103" fmla="*/ 145 h 400"/>
              <a:gd name="T104" fmla="*/ 372 w 400"/>
              <a:gd name="T105" fmla="*/ 145 h 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00" h="400">
                <a:moveTo>
                  <a:pt x="372" y="145"/>
                </a:moveTo>
                <a:cubicBezTo>
                  <a:pt x="375" y="149"/>
                  <a:pt x="379" y="150"/>
                  <a:pt x="384" y="150"/>
                </a:cubicBezTo>
                <a:cubicBezTo>
                  <a:pt x="386" y="150"/>
                  <a:pt x="388" y="150"/>
                  <a:pt x="390" y="149"/>
                </a:cubicBezTo>
                <a:cubicBezTo>
                  <a:pt x="397" y="146"/>
                  <a:pt x="400" y="141"/>
                  <a:pt x="400" y="133"/>
                </a:cubicBezTo>
                <a:cubicBezTo>
                  <a:pt x="400" y="17"/>
                  <a:pt x="400" y="17"/>
                  <a:pt x="400" y="17"/>
                </a:cubicBezTo>
                <a:cubicBezTo>
                  <a:pt x="400" y="12"/>
                  <a:pt x="399" y="8"/>
                  <a:pt x="396" y="5"/>
                </a:cubicBezTo>
                <a:cubicBezTo>
                  <a:pt x="392" y="2"/>
                  <a:pt x="388" y="0"/>
                  <a:pt x="384" y="0"/>
                </a:cubicBezTo>
                <a:cubicBezTo>
                  <a:pt x="267" y="0"/>
                  <a:pt x="267" y="0"/>
                  <a:pt x="267" y="0"/>
                </a:cubicBezTo>
                <a:cubicBezTo>
                  <a:pt x="260" y="0"/>
                  <a:pt x="255" y="3"/>
                  <a:pt x="252" y="10"/>
                </a:cubicBezTo>
                <a:cubicBezTo>
                  <a:pt x="249" y="17"/>
                  <a:pt x="250" y="23"/>
                  <a:pt x="255" y="28"/>
                </a:cubicBezTo>
                <a:cubicBezTo>
                  <a:pt x="293" y="66"/>
                  <a:pt x="293" y="66"/>
                  <a:pt x="293" y="66"/>
                </a:cubicBezTo>
                <a:cubicBezTo>
                  <a:pt x="200" y="159"/>
                  <a:pt x="200" y="159"/>
                  <a:pt x="200" y="159"/>
                </a:cubicBezTo>
                <a:cubicBezTo>
                  <a:pt x="108" y="66"/>
                  <a:pt x="108" y="66"/>
                  <a:pt x="108" y="66"/>
                </a:cubicBezTo>
                <a:cubicBezTo>
                  <a:pt x="145" y="28"/>
                  <a:pt x="145" y="28"/>
                  <a:pt x="145" y="28"/>
                </a:cubicBezTo>
                <a:cubicBezTo>
                  <a:pt x="151" y="23"/>
                  <a:pt x="152" y="17"/>
                  <a:pt x="149" y="10"/>
                </a:cubicBezTo>
                <a:cubicBezTo>
                  <a:pt x="146" y="3"/>
                  <a:pt x="141" y="0"/>
                  <a:pt x="133" y="0"/>
                </a:cubicBezTo>
                <a:cubicBezTo>
                  <a:pt x="17" y="0"/>
                  <a:pt x="17" y="0"/>
                  <a:pt x="17" y="0"/>
                </a:cubicBezTo>
                <a:cubicBezTo>
                  <a:pt x="12" y="0"/>
                  <a:pt x="8" y="2"/>
                  <a:pt x="5" y="5"/>
                </a:cubicBezTo>
                <a:cubicBezTo>
                  <a:pt x="2" y="8"/>
                  <a:pt x="0" y="12"/>
                  <a:pt x="0" y="17"/>
                </a:cubicBezTo>
                <a:cubicBezTo>
                  <a:pt x="0" y="133"/>
                  <a:pt x="0" y="133"/>
                  <a:pt x="0" y="133"/>
                </a:cubicBezTo>
                <a:cubicBezTo>
                  <a:pt x="0" y="141"/>
                  <a:pt x="3" y="146"/>
                  <a:pt x="10" y="149"/>
                </a:cubicBezTo>
                <a:cubicBezTo>
                  <a:pt x="13" y="150"/>
                  <a:pt x="15" y="150"/>
                  <a:pt x="17" y="150"/>
                </a:cubicBezTo>
                <a:cubicBezTo>
                  <a:pt x="21" y="150"/>
                  <a:pt x="25" y="149"/>
                  <a:pt x="28" y="145"/>
                </a:cubicBezTo>
                <a:cubicBezTo>
                  <a:pt x="66" y="108"/>
                  <a:pt x="66" y="108"/>
                  <a:pt x="66" y="108"/>
                </a:cubicBezTo>
                <a:cubicBezTo>
                  <a:pt x="159" y="200"/>
                  <a:pt x="159" y="200"/>
                  <a:pt x="159" y="200"/>
                </a:cubicBezTo>
                <a:cubicBezTo>
                  <a:pt x="66" y="293"/>
                  <a:pt x="66" y="293"/>
                  <a:pt x="66" y="293"/>
                </a:cubicBezTo>
                <a:cubicBezTo>
                  <a:pt x="28" y="255"/>
                  <a:pt x="28" y="255"/>
                  <a:pt x="28" y="255"/>
                </a:cubicBezTo>
                <a:cubicBezTo>
                  <a:pt x="23" y="250"/>
                  <a:pt x="17" y="249"/>
                  <a:pt x="10" y="252"/>
                </a:cubicBezTo>
                <a:cubicBezTo>
                  <a:pt x="3" y="255"/>
                  <a:pt x="0" y="260"/>
                  <a:pt x="0" y="267"/>
                </a:cubicBezTo>
                <a:cubicBezTo>
                  <a:pt x="0" y="384"/>
                  <a:pt x="0" y="384"/>
                  <a:pt x="0" y="384"/>
                </a:cubicBezTo>
                <a:cubicBezTo>
                  <a:pt x="0" y="388"/>
                  <a:pt x="2" y="392"/>
                  <a:pt x="5" y="395"/>
                </a:cubicBezTo>
                <a:cubicBezTo>
                  <a:pt x="8" y="399"/>
                  <a:pt x="12" y="400"/>
                  <a:pt x="17" y="400"/>
                </a:cubicBezTo>
                <a:cubicBezTo>
                  <a:pt x="133" y="400"/>
                  <a:pt x="133" y="400"/>
                  <a:pt x="133" y="400"/>
                </a:cubicBezTo>
                <a:cubicBezTo>
                  <a:pt x="141" y="400"/>
                  <a:pt x="146" y="397"/>
                  <a:pt x="149" y="390"/>
                </a:cubicBezTo>
                <a:cubicBezTo>
                  <a:pt x="152" y="383"/>
                  <a:pt x="151" y="377"/>
                  <a:pt x="145" y="372"/>
                </a:cubicBezTo>
                <a:cubicBezTo>
                  <a:pt x="108" y="334"/>
                  <a:pt x="108" y="334"/>
                  <a:pt x="108" y="334"/>
                </a:cubicBezTo>
                <a:cubicBezTo>
                  <a:pt x="200" y="242"/>
                  <a:pt x="200" y="242"/>
                  <a:pt x="200" y="242"/>
                </a:cubicBezTo>
                <a:cubicBezTo>
                  <a:pt x="293" y="334"/>
                  <a:pt x="293" y="334"/>
                  <a:pt x="293" y="334"/>
                </a:cubicBezTo>
                <a:cubicBezTo>
                  <a:pt x="255" y="372"/>
                  <a:pt x="255" y="372"/>
                  <a:pt x="255" y="372"/>
                </a:cubicBezTo>
                <a:cubicBezTo>
                  <a:pt x="250" y="377"/>
                  <a:pt x="249" y="383"/>
                  <a:pt x="252" y="390"/>
                </a:cubicBezTo>
                <a:cubicBezTo>
                  <a:pt x="255" y="397"/>
                  <a:pt x="260" y="400"/>
                  <a:pt x="267" y="400"/>
                </a:cubicBezTo>
                <a:cubicBezTo>
                  <a:pt x="384" y="400"/>
                  <a:pt x="384" y="400"/>
                  <a:pt x="384" y="400"/>
                </a:cubicBezTo>
                <a:cubicBezTo>
                  <a:pt x="388" y="400"/>
                  <a:pt x="392" y="399"/>
                  <a:pt x="396" y="395"/>
                </a:cubicBezTo>
                <a:cubicBezTo>
                  <a:pt x="399" y="392"/>
                  <a:pt x="400" y="388"/>
                  <a:pt x="400" y="384"/>
                </a:cubicBezTo>
                <a:cubicBezTo>
                  <a:pt x="400" y="267"/>
                  <a:pt x="400" y="267"/>
                  <a:pt x="400" y="267"/>
                </a:cubicBezTo>
                <a:cubicBezTo>
                  <a:pt x="400" y="260"/>
                  <a:pt x="397" y="255"/>
                  <a:pt x="390" y="252"/>
                </a:cubicBezTo>
                <a:cubicBezTo>
                  <a:pt x="383" y="249"/>
                  <a:pt x="377" y="250"/>
                  <a:pt x="372" y="255"/>
                </a:cubicBezTo>
                <a:cubicBezTo>
                  <a:pt x="335" y="293"/>
                  <a:pt x="335" y="293"/>
                  <a:pt x="335" y="293"/>
                </a:cubicBezTo>
                <a:cubicBezTo>
                  <a:pt x="242" y="200"/>
                  <a:pt x="242" y="200"/>
                  <a:pt x="242" y="200"/>
                </a:cubicBezTo>
                <a:cubicBezTo>
                  <a:pt x="335" y="108"/>
                  <a:pt x="335" y="108"/>
                  <a:pt x="335" y="108"/>
                </a:cubicBezTo>
                <a:lnTo>
                  <a:pt x="372" y="145"/>
                </a:lnTo>
                <a:close/>
                <a:moveTo>
                  <a:pt x="372" y="145"/>
                </a:moveTo>
                <a:cubicBezTo>
                  <a:pt x="372" y="145"/>
                  <a:pt x="372" y="145"/>
                  <a:pt x="372" y="145"/>
                </a:cubicBezTo>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3" name="Oval 2"/>
          <p:cNvSpPr/>
          <p:nvPr/>
        </p:nvSpPr>
        <p:spPr>
          <a:xfrm>
            <a:off x="4356585" y="3684341"/>
            <a:ext cx="430832" cy="430832"/>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800" dirty="0"/>
              <a:t>VS</a:t>
            </a:r>
          </a:p>
        </p:txBody>
      </p:sp>
      <p:sp>
        <p:nvSpPr>
          <p:cNvPr id="61" name="TextBox 60"/>
          <p:cNvSpPr txBox="1"/>
          <p:nvPr/>
        </p:nvSpPr>
        <p:spPr>
          <a:xfrm>
            <a:off x="2286785" y="781949"/>
            <a:ext cx="4570482" cy="553998"/>
          </a:xfrm>
          <a:prstGeom prst="rect">
            <a:avLst/>
          </a:prstGeom>
          <a:noFill/>
        </p:spPr>
        <p:txBody>
          <a:bodyPr wrap="none" rtlCol="0" anchor="ctr">
            <a:spAutoFit/>
          </a:bodyPr>
          <a:lstStyle/>
          <a:p>
            <a:pPr algn="ctr"/>
            <a:r>
              <a:rPr lang="en-US" sz="3000" dirty="0">
                <a:solidFill>
                  <a:schemeClr val="accent1"/>
                </a:solidFill>
                <a:latin typeface="+mj-lt"/>
              </a:rPr>
              <a:t>Device</a:t>
            </a:r>
            <a:r>
              <a:rPr lang="en-US" sz="3000" dirty="0">
                <a:solidFill>
                  <a:schemeClr val="tx2"/>
                </a:solidFill>
                <a:latin typeface="+mj-lt"/>
              </a:rPr>
              <a:t> Mockup, Image Placeholder</a:t>
            </a:r>
          </a:p>
        </p:txBody>
      </p:sp>
      <p:sp>
        <p:nvSpPr>
          <p:cNvPr id="62" name="TextBox 61"/>
          <p:cNvSpPr txBox="1"/>
          <p:nvPr/>
        </p:nvSpPr>
        <p:spPr>
          <a:xfrm>
            <a:off x="685801" y="1243614"/>
            <a:ext cx="7772400" cy="369332"/>
          </a:xfrm>
          <a:prstGeom prst="rect">
            <a:avLst/>
          </a:prstGeom>
          <a:noFill/>
        </p:spPr>
        <p:txBody>
          <a:bodyPr wrap="square" rtlCol="0" anchor="ctr">
            <a:spAutoFit/>
          </a:bodyPr>
          <a:lstStyle/>
          <a:p>
            <a:pPr algn="ctr"/>
            <a:r>
              <a:rPr lang="en-US" sz="900" dirty="0">
                <a:solidFill>
                  <a:schemeClr val="tx2"/>
                </a:solidFill>
              </a:rPr>
              <a:t>Lorem ipsum dolor sit amet, consectetuer adipiscing elit. Aenean commodo ligula eget dolor. </a:t>
            </a:r>
            <a:r>
              <a:rPr lang="en-US" sz="900" b="1" dirty="0">
                <a:solidFill>
                  <a:schemeClr val="accent1"/>
                </a:solidFill>
              </a:rPr>
              <a:t>Aenean massa. Cum sociis natoque penatibus </a:t>
            </a:r>
            <a:r>
              <a:rPr lang="en-US" sz="900" dirty="0">
                <a:solidFill>
                  <a:schemeClr val="tx2"/>
                </a:solidFill>
              </a:rPr>
              <a:t>magnis dis parturient montes, nascetur ridiculus mus. Donec quam felis, ultricies nec, pellentesque eu, pretium quis, sem.</a:t>
            </a:r>
          </a:p>
        </p:txBody>
      </p:sp>
    </p:spTree>
    <p:extLst>
      <p:ext uri="{BB962C8B-B14F-4D97-AF65-F5344CB8AC3E}">
        <p14:creationId xmlns:p14="http://schemas.microsoft.com/office/powerpoint/2010/main" val="274309184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32"/>
                                        </p:tgtEl>
                                        <p:attrNameLst>
                                          <p:attrName>style.visibility</p:attrName>
                                        </p:attrNameLst>
                                      </p:cBhvr>
                                      <p:to>
                                        <p:strVal val="visible"/>
                                      </p:to>
                                    </p:set>
                                    <p:animEffect transition="in" filter="fade">
                                      <p:cBhvr>
                                        <p:cTn id="7" dur="500"/>
                                        <p:tgtEl>
                                          <p:spTgt spid="32"/>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33"/>
                                        </p:tgtEl>
                                        <p:attrNameLst>
                                          <p:attrName>style.visibility</p:attrName>
                                        </p:attrNameLst>
                                      </p:cBhvr>
                                      <p:to>
                                        <p:strVal val="visible"/>
                                      </p:to>
                                    </p:set>
                                    <p:animEffect transition="in" filter="fade">
                                      <p:cBhvr>
                                        <p:cTn id="10" dur="500"/>
                                        <p:tgtEl>
                                          <p:spTgt spid="33"/>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36"/>
                                        </p:tgtEl>
                                        <p:attrNameLst>
                                          <p:attrName>style.visibility</p:attrName>
                                        </p:attrNameLst>
                                      </p:cBhvr>
                                      <p:to>
                                        <p:strVal val="visible"/>
                                      </p:to>
                                    </p:set>
                                    <p:animEffect transition="in" filter="fade">
                                      <p:cBhvr>
                                        <p:cTn id="13" dur="500"/>
                                        <p:tgtEl>
                                          <p:spTgt spid="36"/>
                                        </p:tgtEl>
                                      </p:cBhvr>
                                    </p:animEffect>
                                  </p:childTnLst>
                                </p:cTn>
                              </p:par>
                            </p:childTnLst>
                          </p:cTn>
                        </p:par>
                        <p:par>
                          <p:cTn id="14" fill="hold">
                            <p:stCondLst>
                              <p:cond delay="500"/>
                            </p:stCondLst>
                            <p:childTnLst>
                              <p:par>
                                <p:cTn id="15" presetID="10" presetClass="entr" presetSubtype="0" fill="hold" grpId="0" nodeType="afterEffect">
                                  <p:stCondLst>
                                    <p:cond delay="0"/>
                                  </p:stCondLst>
                                  <p:childTnLst>
                                    <p:set>
                                      <p:cBhvr>
                                        <p:cTn id="16" dur="1" fill="hold">
                                          <p:stCondLst>
                                            <p:cond delay="0"/>
                                          </p:stCondLst>
                                        </p:cTn>
                                        <p:tgtEl>
                                          <p:spTgt spid="59"/>
                                        </p:tgtEl>
                                        <p:attrNameLst>
                                          <p:attrName>style.visibility</p:attrName>
                                        </p:attrNameLst>
                                      </p:cBhvr>
                                      <p:to>
                                        <p:strVal val="visible"/>
                                      </p:to>
                                    </p:set>
                                    <p:animEffect transition="in" filter="fade">
                                      <p:cBhvr>
                                        <p:cTn id="17" dur="500"/>
                                        <p:tgtEl>
                                          <p:spTgt spid="59"/>
                                        </p:tgtEl>
                                      </p:cBhvr>
                                    </p:animEffect>
                                  </p:childTnLst>
                                </p:cTn>
                              </p:par>
                              <p:par>
                                <p:cTn id="18" presetID="10" presetClass="entr" presetSubtype="0" fill="hold" grpId="0" nodeType="withEffect">
                                  <p:stCondLst>
                                    <p:cond delay="0"/>
                                  </p:stCondLst>
                                  <p:childTnLst>
                                    <p:set>
                                      <p:cBhvr>
                                        <p:cTn id="19" dur="1" fill="hold">
                                          <p:stCondLst>
                                            <p:cond delay="0"/>
                                          </p:stCondLst>
                                        </p:cTn>
                                        <p:tgtEl>
                                          <p:spTgt spid="60"/>
                                        </p:tgtEl>
                                        <p:attrNameLst>
                                          <p:attrName>style.visibility</p:attrName>
                                        </p:attrNameLst>
                                      </p:cBhvr>
                                      <p:to>
                                        <p:strVal val="visible"/>
                                      </p:to>
                                    </p:set>
                                    <p:animEffect transition="in" filter="fade">
                                      <p:cBhvr>
                                        <p:cTn id="20" dur="500"/>
                                        <p:tgtEl>
                                          <p:spTgt spid="60"/>
                                        </p:tgtEl>
                                      </p:cBhvr>
                                    </p:animEffect>
                                  </p:childTnLst>
                                </p:cTn>
                              </p:par>
                              <p:par>
                                <p:cTn id="21" presetID="10" presetClass="entr" presetSubtype="0" fill="hold" grpId="0" nodeType="withEffect">
                                  <p:stCondLst>
                                    <p:cond delay="0"/>
                                  </p:stCondLst>
                                  <p:childTnLst>
                                    <p:set>
                                      <p:cBhvr>
                                        <p:cTn id="22" dur="1" fill="hold">
                                          <p:stCondLst>
                                            <p:cond delay="0"/>
                                          </p:stCondLst>
                                        </p:cTn>
                                        <p:tgtEl>
                                          <p:spTgt spid="58"/>
                                        </p:tgtEl>
                                        <p:attrNameLst>
                                          <p:attrName>style.visibility</p:attrName>
                                        </p:attrNameLst>
                                      </p:cBhvr>
                                      <p:to>
                                        <p:strVal val="visible"/>
                                      </p:to>
                                    </p:set>
                                    <p:animEffect transition="in" filter="fade">
                                      <p:cBhvr>
                                        <p:cTn id="23" dur="500"/>
                                        <p:tgtEl>
                                          <p:spTgt spid="58"/>
                                        </p:tgtEl>
                                      </p:cBhvr>
                                    </p:animEffect>
                                  </p:childTnLst>
                                </p:cTn>
                              </p:par>
                            </p:childTnLst>
                          </p:cTn>
                        </p:par>
                        <p:par>
                          <p:cTn id="24" fill="hold">
                            <p:stCondLst>
                              <p:cond delay="1000"/>
                            </p:stCondLst>
                            <p:childTnLst>
                              <p:par>
                                <p:cTn id="25" presetID="10" presetClass="entr" presetSubtype="0" fill="hold" grpId="0" nodeType="afterEffect">
                                  <p:stCondLst>
                                    <p:cond delay="0"/>
                                  </p:stCondLst>
                                  <p:childTnLst>
                                    <p:set>
                                      <p:cBhvr>
                                        <p:cTn id="26" dur="1" fill="hold">
                                          <p:stCondLst>
                                            <p:cond delay="0"/>
                                          </p:stCondLst>
                                        </p:cTn>
                                        <p:tgtEl>
                                          <p:spTgt spid="28"/>
                                        </p:tgtEl>
                                        <p:attrNameLst>
                                          <p:attrName>style.visibility</p:attrName>
                                        </p:attrNameLst>
                                      </p:cBhvr>
                                      <p:to>
                                        <p:strVal val="visible"/>
                                      </p:to>
                                    </p:set>
                                    <p:animEffect transition="in" filter="fade">
                                      <p:cBhvr>
                                        <p:cTn id="27" dur="500"/>
                                        <p:tgtEl>
                                          <p:spTgt spid="28"/>
                                        </p:tgtEl>
                                      </p:cBhvr>
                                    </p:animEffect>
                                  </p:childTnLst>
                                </p:cTn>
                              </p:par>
                              <p:par>
                                <p:cTn id="28" presetID="10" presetClass="entr" presetSubtype="0" fill="hold" grpId="0" nodeType="withEffect">
                                  <p:stCondLst>
                                    <p:cond delay="0"/>
                                  </p:stCondLst>
                                  <p:childTnLst>
                                    <p:set>
                                      <p:cBhvr>
                                        <p:cTn id="29" dur="1" fill="hold">
                                          <p:stCondLst>
                                            <p:cond delay="0"/>
                                          </p:stCondLst>
                                        </p:cTn>
                                        <p:tgtEl>
                                          <p:spTgt spid="29"/>
                                        </p:tgtEl>
                                        <p:attrNameLst>
                                          <p:attrName>style.visibility</p:attrName>
                                        </p:attrNameLst>
                                      </p:cBhvr>
                                      <p:to>
                                        <p:strVal val="visible"/>
                                      </p:to>
                                    </p:set>
                                    <p:animEffect transition="in" filter="fade">
                                      <p:cBhvr>
                                        <p:cTn id="30" dur="500"/>
                                        <p:tgtEl>
                                          <p:spTgt spid="29"/>
                                        </p:tgtEl>
                                      </p:cBhvr>
                                    </p:animEffect>
                                  </p:childTnLst>
                                </p:cTn>
                              </p:par>
                              <p:par>
                                <p:cTn id="31" presetID="10" presetClass="entr" presetSubtype="0" fill="hold" grpId="0" nodeType="withEffect">
                                  <p:stCondLst>
                                    <p:cond delay="0"/>
                                  </p:stCondLst>
                                  <p:childTnLst>
                                    <p:set>
                                      <p:cBhvr>
                                        <p:cTn id="32" dur="1" fill="hold">
                                          <p:stCondLst>
                                            <p:cond delay="0"/>
                                          </p:stCondLst>
                                        </p:cTn>
                                        <p:tgtEl>
                                          <p:spTgt spid="35"/>
                                        </p:tgtEl>
                                        <p:attrNameLst>
                                          <p:attrName>style.visibility</p:attrName>
                                        </p:attrNameLst>
                                      </p:cBhvr>
                                      <p:to>
                                        <p:strVal val="visible"/>
                                      </p:to>
                                    </p:set>
                                    <p:animEffect transition="in" filter="fade">
                                      <p:cBhvr>
                                        <p:cTn id="33" dur="500"/>
                                        <p:tgtEl>
                                          <p:spTgt spid="35"/>
                                        </p:tgtEl>
                                      </p:cBhvr>
                                    </p:animEffect>
                                  </p:childTnLst>
                                </p:cTn>
                              </p:par>
                            </p:childTnLst>
                          </p:cTn>
                        </p:par>
                        <p:par>
                          <p:cTn id="34" fill="hold">
                            <p:stCondLst>
                              <p:cond delay="1500"/>
                            </p:stCondLst>
                            <p:childTnLst>
                              <p:par>
                                <p:cTn id="35" presetID="10" presetClass="entr" presetSubtype="0" fill="hold" grpId="0" nodeType="afterEffect">
                                  <p:stCondLst>
                                    <p:cond delay="0"/>
                                  </p:stCondLst>
                                  <p:childTnLst>
                                    <p:set>
                                      <p:cBhvr>
                                        <p:cTn id="36" dur="1" fill="hold">
                                          <p:stCondLst>
                                            <p:cond delay="0"/>
                                          </p:stCondLst>
                                        </p:cTn>
                                        <p:tgtEl>
                                          <p:spTgt spid="54"/>
                                        </p:tgtEl>
                                        <p:attrNameLst>
                                          <p:attrName>style.visibility</p:attrName>
                                        </p:attrNameLst>
                                      </p:cBhvr>
                                      <p:to>
                                        <p:strVal val="visible"/>
                                      </p:to>
                                    </p:set>
                                    <p:animEffect transition="in" filter="fade">
                                      <p:cBhvr>
                                        <p:cTn id="37" dur="500"/>
                                        <p:tgtEl>
                                          <p:spTgt spid="54"/>
                                        </p:tgtEl>
                                      </p:cBhvr>
                                    </p:animEffect>
                                  </p:childTnLst>
                                </p:cTn>
                              </p:par>
                              <p:par>
                                <p:cTn id="38" presetID="10" presetClass="entr" presetSubtype="0" fill="hold" grpId="0" nodeType="withEffect">
                                  <p:stCondLst>
                                    <p:cond delay="0"/>
                                  </p:stCondLst>
                                  <p:childTnLst>
                                    <p:set>
                                      <p:cBhvr>
                                        <p:cTn id="39" dur="1" fill="hold">
                                          <p:stCondLst>
                                            <p:cond delay="0"/>
                                          </p:stCondLst>
                                        </p:cTn>
                                        <p:tgtEl>
                                          <p:spTgt spid="55"/>
                                        </p:tgtEl>
                                        <p:attrNameLst>
                                          <p:attrName>style.visibility</p:attrName>
                                        </p:attrNameLst>
                                      </p:cBhvr>
                                      <p:to>
                                        <p:strVal val="visible"/>
                                      </p:to>
                                    </p:set>
                                    <p:animEffect transition="in" filter="fade">
                                      <p:cBhvr>
                                        <p:cTn id="40" dur="500"/>
                                        <p:tgtEl>
                                          <p:spTgt spid="55"/>
                                        </p:tgtEl>
                                      </p:cBhvr>
                                    </p:animEffect>
                                  </p:childTnLst>
                                </p:cTn>
                              </p:par>
                              <p:par>
                                <p:cTn id="41" presetID="10" presetClass="entr" presetSubtype="0" fill="hold" grpId="0" nodeType="withEffect">
                                  <p:stCondLst>
                                    <p:cond delay="0"/>
                                  </p:stCondLst>
                                  <p:childTnLst>
                                    <p:set>
                                      <p:cBhvr>
                                        <p:cTn id="42" dur="1" fill="hold">
                                          <p:stCondLst>
                                            <p:cond delay="0"/>
                                          </p:stCondLst>
                                        </p:cTn>
                                        <p:tgtEl>
                                          <p:spTgt spid="53"/>
                                        </p:tgtEl>
                                        <p:attrNameLst>
                                          <p:attrName>style.visibility</p:attrName>
                                        </p:attrNameLst>
                                      </p:cBhvr>
                                      <p:to>
                                        <p:strVal val="visible"/>
                                      </p:to>
                                    </p:set>
                                    <p:animEffect transition="in" filter="fade">
                                      <p:cBhvr>
                                        <p:cTn id="43" dur="500"/>
                                        <p:tgtEl>
                                          <p:spTgt spid="53"/>
                                        </p:tgtEl>
                                      </p:cBhvr>
                                    </p:animEffect>
                                  </p:childTnLst>
                                </p:cTn>
                              </p:par>
                            </p:childTnLst>
                          </p:cTn>
                        </p:par>
                        <p:par>
                          <p:cTn id="44" fill="hold">
                            <p:stCondLst>
                              <p:cond delay="2000"/>
                            </p:stCondLst>
                            <p:childTnLst>
                              <p:par>
                                <p:cTn id="45" presetID="10" presetClass="entr" presetSubtype="0" fill="hold" grpId="0" nodeType="afterEffect">
                                  <p:stCondLst>
                                    <p:cond delay="0"/>
                                  </p:stCondLst>
                                  <p:childTnLst>
                                    <p:set>
                                      <p:cBhvr>
                                        <p:cTn id="46" dur="1" fill="hold">
                                          <p:stCondLst>
                                            <p:cond delay="0"/>
                                          </p:stCondLst>
                                        </p:cTn>
                                        <p:tgtEl>
                                          <p:spTgt spid="30"/>
                                        </p:tgtEl>
                                        <p:attrNameLst>
                                          <p:attrName>style.visibility</p:attrName>
                                        </p:attrNameLst>
                                      </p:cBhvr>
                                      <p:to>
                                        <p:strVal val="visible"/>
                                      </p:to>
                                    </p:set>
                                    <p:animEffect transition="in" filter="fade">
                                      <p:cBhvr>
                                        <p:cTn id="47" dur="500"/>
                                        <p:tgtEl>
                                          <p:spTgt spid="30"/>
                                        </p:tgtEl>
                                      </p:cBhvr>
                                    </p:animEffect>
                                  </p:childTnLst>
                                </p:cTn>
                              </p:par>
                              <p:par>
                                <p:cTn id="48" presetID="10" presetClass="entr" presetSubtype="0" fill="hold" grpId="0" nodeType="withEffect">
                                  <p:stCondLst>
                                    <p:cond delay="0"/>
                                  </p:stCondLst>
                                  <p:childTnLst>
                                    <p:set>
                                      <p:cBhvr>
                                        <p:cTn id="49" dur="1" fill="hold">
                                          <p:stCondLst>
                                            <p:cond delay="0"/>
                                          </p:stCondLst>
                                        </p:cTn>
                                        <p:tgtEl>
                                          <p:spTgt spid="31"/>
                                        </p:tgtEl>
                                        <p:attrNameLst>
                                          <p:attrName>style.visibility</p:attrName>
                                        </p:attrNameLst>
                                      </p:cBhvr>
                                      <p:to>
                                        <p:strVal val="visible"/>
                                      </p:to>
                                    </p:set>
                                    <p:animEffect transition="in" filter="fade">
                                      <p:cBhvr>
                                        <p:cTn id="50" dur="500"/>
                                        <p:tgtEl>
                                          <p:spTgt spid="31"/>
                                        </p:tgtEl>
                                      </p:cBhvr>
                                    </p:animEffect>
                                  </p:childTnLst>
                                </p:cTn>
                              </p:par>
                              <p:par>
                                <p:cTn id="51" presetID="10" presetClass="entr" presetSubtype="0" fill="hold" grpId="0" nodeType="withEffect">
                                  <p:stCondLst>
                                    <p:cond delay="0"/>
                                  </p:stCondLst>
                                  <p:childTnLst>
                                    <p:set>
                                      <p:cBhvr>
                                        <p:cTn id="52" dur="1" fill="hold">
                                          <p:stCondLst>
                                            <p:cond delay="0"/>
                                          </p:stCondLst>
                                        </p:cTn>
                                        <p:tgtEl>
                                          <p:spTgt spid="34"/>
                                        </p:tgtEl>
                                        <p:attrNameLst>
                                          <p:attrName>style.visibility</p:attrName>
                                        </p:attrNameLst>
                                      </p:cBhvr>
                                      <p:to>
                                        <p:strVal val="visible"/>
                                      </p:to>
                                    </p:set>
                                    <p:animEffect transition="in" filter="fade">
                                      <p:cBhvr>
                                        <p:cTn id="53" dur="500"/>
                                        <p:tgtEl>
                                          <p:spTgt spid="34"/>
                                        </p:tgtEl>
                                      </p:cBhvr>
                                    </p:animEffect>
                                  </p:childTnLst>
                                </p:cTn>
                              </p:par>
                            </p:childTnLst>
                          </p:cTn>
                        </p:par>
                        <p:par>
                          <p:cTn id="54" fill="hold">
                            <p:stCondLst>
                              <p:cond delay="2500"/>
                            </p:stCondLst>
                            <p:childTnLst>
                              <p:par>
                                <p:cTn id="55" presetID="10" presetClass="entr" presetSubtype="0" fill="hold" grpId="0" nodeType="afterEffect">
                                  <p:stCondLst>
                                    <p:cond delay="0"/>
                                  </p:stCondLst>
                                  <p:childTnLst>
                                    <p:set>
                                      <p:cBhvr>
                                        <p:cTn id="56" dur="1" fill="hold">
                                          <p:stCondLst>
                                            <p:cond delay="0"/>
                                          </p:stCondLst>
                                        </p:cTn>
                                        <p:tgtEl>
                                          <p:spTgt spid="49"/>
                                        </p:tgtEl>
                                        <p:attrNameLst>
                                          <p:attrName>style.visibility</p:attrName>
                                        </p:attrNameLst>
                                      </p:cBhvr>
                                      <p:to>
                                        <p:strVal val="visible"/>
                                      </p:to>
                                    </p:set>
                                    <p:animEffect transition="in" filter="fade">
                                      <p:cBhvr>
                                        <p:cTn id="57" dur="500"/>
                                        <p:tgtEl>
                                          <p:spTgt spid="49"/>
                                        </p:tgtEl>
                                      </p:cBhvr>
                                    </p:animEffect>
                                  </p:childTnLst>
                                </p:cTn>
                              </p:par>
                              <p:par>
                                <p:cTn id="58" presetID="10" presetClass="entr" presetSubtype="0" fill="hold" grpId="0" nodeType="withEffect">
                                  <p:stCondLst>
                                    <p:cond delay="0"/>
                                  </p:stCondLst>
                                  <p:childTnLst>
                                    <p:set>
                                      <p:cBhvr>
                                        <p:cTn id="59" dur="1" fill="hold">
                                          <p:stCondLst>
                                            <p:cond delay="0"/>
                                          </p:stCondLst>
                                        </p:cTn>
                                        <p:tgtEl>
                                          <p:spTgt spid="50"/>
                                        </p:tgtEl>
                                        <p:attrNameLst>
                                          <p:attrName>style.visibility</p:attrName>
                                        </p:attrNameLst>
                                      </p:cBhvr>
                                      <p:to>
                                        <p:strVal val="visible"/>
                                      </p:to>
                                    </p:set>
                                    <p:animEffect transition="in" filter="fade">
                                      <p:cBhvr>
                                        <p:cTn id="60" dur="500"/>
                                        <p:tgtEl>
                                          <p:spTgt spid="50"/>
                                        </p:tgtEl>
                                      </p:cBhvr>
                                    </p:animEffect>
                                  </p:childTnLst>
                                </p:cTn>
                              </p:par>
                              <p:par>
                                <p:cTn id="61" presetID="10" presetClass="entr" presetSubtype="0" fill="hold" grpId="0" nodeType="withEffect">
                                  <p:stCondLst>
                                    <p:cond delay="0"/>
                                  </p:stCondLst>
                                  <p:childTnLst>
                                    <p:set>
                                      <p:cBhvr>
                                        <p:cTn id="62" dur="1" fill="hold">
                                          <p:stCondLst>
                                            <p:cond delay="0"/>
                                          </p:stCondLst>
                                        </p:cTn>
                                        <p:tgtEl>
                                          <p:spTgt spid="48"/>
                                        </p:tgtEl>
                                        <p:attrNameLst>
                                          <p:attrName>style.visibility</p:attrName>
                                        </p:attrNameLst>
                                      </p:cBhvr>
                                      <p:to>
                                        <p:strVal val="visible"/>
                                      </p:to>
                                    </p:set>
                                    <p:animEffect transition="in" filter="fade">
                                      <p:cBhvr>
                                        <p:cTn id="63" dur="500"/>
                                        <p:tgtEl>
                                          <p:spTgt spid="48"/>
                                        </p:tgtEl>
                                      </p:cBhvr>
                                    </p:animEffect>
                                  </p:childTnLst>
                                </p:cTn>
                              </p:par>
                            </p:childTnLst>
                          </p:cTn>
                        </p:par>
                        <p:par>
                          <p:cTn id="64" fill="hold">
                            <p:stCondLst>
                              <p:cond delay="3000"/>
                            </p:stCondLst>
                            <p:childTnLst>
                              <p:par>
                                <p:cTn id="65" presetID="10" presetClass="entr" presetSubtype="0" fill="hold" grpId="0" nodeType="afterEffect">
                                  <p:stCondLst>
                                    <p:cond delay="0"/>
                                  </p:stCondLst>
                                  <p:childTnLst>
                                    <p:set>
                                      <p:cBhvr>
                                        <p:cTn id="66" dur="1" fill="hold">
                                          <p:stCondLst>
                                            <p:cond delay="0"/>
                                          </p:stCondLst>
                                        </p:cTn>
                                        <p:tgtEl>
                                          <p:spTgt spid="44"/>
                                        </p:tgtEl>
                                        <p:attrNameLst>
                                          <p:attrName>style.visibility</p:attrName>
                                        </p:attrNameLst>
                                      </p:cBhvr>
                                      <p:to>
                                        <p:strVal val="visible"/>
                                      </p:to>
                                    </p:set>
                                    <p:animEffect transition="in" filter="fade">
                                      <p:cBhvr>
                                        <p:cTn id="67" dur="500"/>
                                        <p:tgtEl>
                                          <p:spTgt spid="44"/>
                                        </p:tgtEl>
                                      </p:cBhvr>
                                    </p:animEffect>
                                  </p:childTnLst>
                                </p:cTn>
                              </p:par>
                              <p:par>
                                <p:cTn id="68" presetID="10" presetClass="entr" presetSubtype="0" fill="hold" grpId="0" nodeType="withEffect">
                                  <p:stCondLst>
                                    <p:cond delay="0"/>
                                  </p:stCondLst>
                                  <p:childTnLst>
                                    <p:set>
                                      <p:cBhvr>
                                        <p:cTn id="69" dur="1" fill="hold">
                                          <p:stCondLst>
                                            <p:cond delay="0"/>
                                          </p:stCondLst>
                                        </p:cTn>
                                        <p:tgtEl>
                                          <p:spTgt spid="38"/>
                                        </p:tgtEl>
                                        <p:attrNameLst>
                                          <p:attrName>style.visibility</p:attrName>
                                        </p:attrNameLst>
                                      </p:cBhvr>
                                      <p:to>
                                        <p:strVal val="visible"/>
                                      </p:to>
                                    </p:set>
                                    <p:animEffect transition="in" filter="fade">
                                      <p:cBhvr>
                                        <p:cTn id="70" dur="500"/>
                                        <p:tgtEl>
                                          <p:spTgt spid="38"/>
                                        </p:tgtEl>
                                      </p:cBhvr>
                                    </p:animEffect>
                                  </p:childTnLst>
                                </p:cTn>
                              </p:par>
                              <p:par>
                                <p:cTn id="71" presetID="10" presetClass="entr" presetSubtype="0" fill="hold" grpId="0" nodeType="withEffect">
                                  <p:stCondLst>
                                    <p:cond delay="0"/>
                                  </p:stCondLst>
                                  <p:childTnLst>
                                    <p:set>
                                      <p:cBhvr>
                                        <p:cTn id="72" dur="1" fill="hold">
                                          <p:stCondLst>
                                            <p:cond delay="0"/>
                                          </p:stCondLst>
                                        </p:cTn>
                                        <p:tgtEl>
                                          <p:spTgt spid="66"/>
                                        </p:tgtEl>
                                        <p:attrNameLst>
                                          <p:attrName>style.visibility</p:attrName>
                                        </p:attrNameLst>
                                      </p:cBhvr>
                                      <p:to>
                                        <p:strVal val="visible"/>
                                      </p:to>
                                    </p:set>
                                    <p:animEffect transition="in" filter="fade">
                                      <p:cBhvr>
                                        <p:cTn id="73" dur="500"/>
                                        <p:tgtEl>
                                          <p:spTgt spid="66"/>
                                        </p:tgtEl>
                                      </p:cBhvr>
                                    </p:animEffect>
                                  </p:childTnLst>
                                </p:cTn>
                              </p:par>
                            </p:childTnLst>
                          </p:cTn>
                        </p:par>
                        <p:par>
                          <p:cTn id="74" fill="hold">
                            <p:stCondLst>
                              <p:cond delay="3500"/>
                            </p:stCondLst>
                            <p:childTnLst>
                              <p:par>
                                <p:cTn id="75" presetID="10" presetClass="entr" presetSubtype="0" fill="hold" grpId="0" nodeType="afterEffect">
                                  <p:stCondLst>
                                    <p:cond delay="0"/>
                                  </p:stCondLst>
                                  <p:childTnLst>
                                    <p:set>
                                      <p:cBhvr>
                                        <p:cTn id="76" dur="1" fill="hold">
                                          <p:stCondLst>
                                            <p:cond delay="0"/>
                                          </p:stCondLst>
                                        </p:cTn>
                                        <p:tgtEl>
                                          <p:spTgt spid="63"/>
                                        </p:tgtEl>
                                        <p:attrNameLst>
                                          <p:attrName>style.visibility</p:attrName>
                                        </p:attrNameLst>
                                      </p:cBhvr>
                                      <p:to>
                                        <p:strVal val="visible"/>
                                      </p:to>
                                    </p:set>
                                    <p:animEffect transition="in" filter="fade">
                                      <p:cBhvr>
                                        <p:cTn id="77" dur="500"/>
                                        <p:tgtEl>
                                          <p:spTgt spid="63"/>
                                        </p:tgtEl>
                                      </p:cBhvr>
                                    </p:animEffect>
                                  </p:childTnLst>
                                </p:cTn>
                              </p:par>
                              <p:par>
                                <p:cTn id="78" presetID="10" presetClass="entr" presetSubtype="0" fill="hold" grpId="0" nodeType="withEffect">
                                  <p:stCondLst>
                                    <p:cond delay="0"/>
                                  </p:stCondLst>
                                  <p:childTnLst>
                                    <p:set>
                                      <p:cBhvr>
                                        <p:cTn id="79" dur="1" fill="hold">
                                          <p:stCondLst>
                                            <p:cond delay="0"/>
                                          </p:stCondLst>
                                        </p:cTn>
                                        <p:tgtEl>
                                          <p:spTgt spid="64"/>
                                        </p:tgtEl>
                                        <p:attrNameLst>
                                          <p:attrName>style.visibility</p:attrName>
                                        </p:attrNameLst>
                                      </p:cBhvr>
                                      <p:to>
                                        <p:strVal val="visible"/>
                                      </p:to>
                                    </p:set>
                                    <p:animEffect transition="in" filter="fade">
                                      <p:cBhvr>
                                        <p:cTn id="80" dur="500"/>
                                        <p:tgtEl>
                                          <p:spTgt spid="64"/>
                                        </p:tgtEl>
                                      </p:cBhvr>
                                    </p:animEffect>
                                  </p:childTnLst>
                                </p:cTn>
                              </p:par>
                              <p:par>
                                <p:cTn id="81" presetID="10" presetClass="entr" presetSubtype="0" fill="hold" grpId="0" nodeType="withEffect">
                                  <p:stCondLst>
                                    <p:cond delay="0"/>
                                  </p:stCondLst>
                                  <p:childTnLst>
                                    <p:set>
                                      <p:cBhvr>
                                        <p:cTn id="82" dur="1" fill="hold">
                                          <p:stCondLst>
                                            <p:cond delay="0"/>
                                          </p:stCondLst>
                                        </p:cTn>
                                        <p:tgtEl>
                                          <p:spTgt spid="67"/>
                                        </p:tgtEl>
                                        <p:attrNameLst>
                                          <p:attrName>style.visibility</p:attrName>
                                        </p:attrNameLst>
                                      </p:cBhvr>
                                      <p:to>
                                        <p:strVal val="visible"/>
                                      </p:to>
                                    </p:set>
                                    <p:animEffect transition="in" filter="fade">
                                      <p:cBhvr>
                                        <p:cTn id="83" dur="500"/>
                                        <p:tgtEl>
                                          <p:spTgt spid="6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animBg="1"/>
      <p:bldP spid="31" grpId="0" animBg="1"/>
      <p:bldP spid="34" grpId="0"/>
      <p:bldP spid="28" grpId="0" animBg="1"/>
      <p:bldP spid="29" grpId="0" animBg="1"/>
      <p:bldP spid="35" grpId="0"/>
      <p:bldP spid="32" grpId="0" animBg="1"/>
      <p:bldP spid="33" grpId="0" animBg="1"/>
      <p:bldP spid="36" grpId="0"/>
      <p:bldP spid="44" grpId="0"/>
      <p:bldP spid="49" grpId="0" animBg="1"/>
      <p:bldP spid="50" grpId="0" animBg="1"/>
      <p:bldP spid="48" grpId="0"/>
      <p:bldP spid="54" grpId="0" animBg="1"/>
      <p:bldP spid="55" grpId="0" animBg="1"/>
      <p:bldP spid="53" grpId="0"/>
      <p:bldP spid="59" grpId="0" animBg="1"/>
      <p:bldP spid="60" grpId="0" animBg="1"/>
      <p:bldP spid="58" grpId="0"/>
      <p:bldP spid="63" grpId="0"/>
      <p:bldP spid="38" grpId="0" animBg="1"/>
      <p:bldP spid="66" grpId="0" animBg="1"/>
      <p:bldP spid="64" grpId="0" animBg="1"/>
      <p:bldP spid="67" grpId="0" animBg="1"/>
    </p:bldLst>
  </p:timing>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0" y="2330447"/>
            <a:ext cx="9144000" cy="3144129"/>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grpSp>
        <p:nvGrpSpPr>
          <p:cNvPr id="5" name="Group 4"/>
          <p:cNvGrpSpPr/>
          <p:nvPr/>
        </p:nvGrpSpPr>
        <p:grpSpPr>
          <a:xfrm>
            <a:off x="4678688" y="2655118"/>
            <a:ext cx="1208160" cy="2511394"/>
            <a:chOff x="6238251" y="2092883"/>
            <a:chExt cx="1610880" cy="3348525"/>
          </a:xfrm>
        </p:grpSpPr>
        <p:sp>
          <p:nvSpPr>
            <p:cNvPr id="28" name="Freeform 19"/>
            <p:cNvSpPr>
              <a:spLocks/>
            </p:cNvSpPr>
            <p:nvPr/>
          </p:nvSpPr>
          <p:spPr bwMode="auto">
            <a:xfrm>
              <a:off x="6238251" y="2092883"/>
              <a:ext cx="1610880" cy="3348525"/>
            </a:xfrm>
            <a:custGeom>
              <a:avLst/>
              <a:gdLst>
                <a:gd name="T0" fmla="*/ 949 w 1122"/>
                <a:gd name="T1" fmla="*/ 2333 h 2333"/>
                <a:gd name="T2" fmla="*/ 172 w 1122"/>
                <a:gd name="T3" fmla="*/ 2333 h 2333"/>
                <a:gd name="T4" fmla="*/ 0 w 1122"/>
                <a:gd name="T5" fmla="*/ 2161 h 2333"/>
                <a:gd name="T6" fmla="*/ 0 w 1122"/>
                <a:gd name="T7" fmla="*/ 172 h 2333"/>
                <a:gd name="T8" fmla="*/ 172 w 1122"/>
                <a:gd name="T9" fmla="*/ 0 h 2333"/>
                <a:gd name="T10" fmla="*/ 949 w 1122"/>
                <a:gd name="T11" fmla="*/ 0 h 2333"/>
                <a:gd name="T12" fmla="*/ 1122 w 1122"/>
                <a:gd name="T13" fmla="*/ 172 h 2333"/>
                <a:gd name="T14" fmla="*/ 1122 w 1122"/>
                <a:gd name="T15" fmla="*/ 2161 h 2333"/>
                <a:gd name="T16" fmla="*/ 949 w 1122"/>
                <a:gd name="T17" fmla="*/ 2333 h 2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22" h="2333">
                  <a:moveTo>
                    <a:pt x="949" y="2333"/>
                  </a:moveTo>
                  <a:cubicBezTo>
                    <a:pt x="172" y="2333"/>
                    <a:pt x="172" y="2333"/>
                    <a:pt x="172" y="2333"/>
                  </a:cubicBezTo>
                  <a:cubicBezTo>
                    <a:pt x="77" y="2333"/>
                    <a:pt x="0" y="2256"/>
                    <a:pt x="0" y="2161"/>
                  </a:cubicBezTo>
                  <a:cubicBezTo>
                    <a:pt x="0" y="172"/>
                    <a:pt x="0" y="172"/>
                    <a:pt x="0" y="172"/>
                  </a:cubicBezTo>
                  <a:cubicBezTo>
                    <a:pt x="0" y="77"/>
                    <a:pt x="77" y="0"/>
                    <a:pt x="172" y="0"/>
                  </a:cubicBezTo>
                  <a:cubicBezTo>
                    <a:pt x="949" y="0"/>
                    <a:pt x="949" y="0"/>
                    <a:pt x="949" y="0"/>
                  </a:cubicBezTo>
                  <a:cubicBezTo>
                    <a:pt x="1044" y="0"/>
                    <a:pt x="1122" y="77"/>
                    <a:pt x="1122" y="172"/>
                  </a:cubicBezTo>
                  <a:cubicBezTo>
                    <a:pt x="1122" y="2161"/>
                    <a:pt x="1122" y="2161"/>
                    <a:pt x="1122" y="2161"/>
                  </a:cubicBezTo>
                  <a:cubicBezTo>
                    <a:pt x="1122" y="2256"/>
                    <a:pt x="1044" y="2333"/>
                    <a:pt x="949" y="2333"/>
                  </a:cubicBezTo>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9" name="Oval 27"/>
            <p:cNvSpPr>
              <a:spLocks noChangeArrowheads="1"/>
            </p:cNvSpPr>
            <p:nvPr/>
          </p:nvSpPr>
          <p:spPr bwMode="auto">
            <a:xfrm>
              <a:off x="6931874" y="5094596"/>
              <a:ext cx="243964" cy="243964"/>
            </a:xfrm>
            <a:prstGeom prst="ellipse">
              <a:avLst/>
            </a:prstGeom>
            <a:solidFill>
              <a:srgbClr val="9395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0" name="Oval 33"/>
            <p:cNvSpPr>
              <a:spLocks noChangeArrowheads="1"/>
            </p:cNvSpPr>
            <p:nvPr/>
          </p:nvSpPr>
          <p:spPr bwMode="auto">
            <a:xfrm>
              <a:off x="6856532" y="2280640"/>
              <a:ext cx="31093" cy="32290"/>
            </a:xfrm>
            <a:prstGeom prst="ellipse">
              <a:avLst/>
            </a:prstGeom>
            <a:solidFill>
              <a:srgbClr val="404040"/>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31" name="Rectangle 35"/>
            <p:cNvSpPr>
              <a:spLocks noChangeArrowheads="1"/>
            </p:cNvSpPr>
            <p:nvPr/>
          </p:nvSpPr>
          <p:spPr bwMode="auto">
            <a:xfrm>
              <a:off x="6327229" y="2469592"/>
              <a:ext cx="1432690" cy="2561622"/>
            </a:xfrm>
            <a:prstGeom prst="rect">
              <a:avLst/>
            </a:prstGeom>
            <a:solidFill>
              <a:srgbClr val="D9D9D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2" name="Rectangle 31"/>
            <p:cNvSpPr/>
            <p:nvPr/>
          </p:nvSpPr>
          <p:spPr>
            <a:xfrm>
              <a:off x="6949519" y="2278003"/>
              <a:ext cx="205749" cy="34441"/>
            </a:xfrm>
            <a:prstGeom prst="rect">
              <a:avLst/>
            </a:prstGeom>
            <a:solidFill>
              <a:srgbClr val="4040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grpSp>
      <p:grpSp>
        <p:nvGrpSpPr>
          <p:cNvPr id="7" name="Group 6"/>
          <p:cNvGrpSpPr/>
          <p:nvPr/>
        </p:nvGrpSpPr>
        <p:grpSpPr>
          <a:xfrm>
            <a:off x="3257152" y="2655118"/>
            <a:ext cx="1208160" cy="2511394"/>
            <a:chOff x="4342869" y="2092883"/>
            <a:chExt cx="1610880" cy="3348525"/>
          </a:xfrm>
        </p:grpSpPr>
        <p:sp>
          <p:nvSpPr>
            <p:cNvPr id="34" name="Freeform 19"/>
            <p:cNvSpPr>
              <a:spLocks/>
            </p:cNvSpPr>
            <p:nvPr/>
          </p:nvSpPr>
          <p:spPr bwMode="auto">
            <a:xfrm>
              <a:off x="4342869" y="2092883"/>
              <a:ext cx="1610880" cy="3348525"/>
            </a:xfrm>
            <a:custGeom>
              <a:avLst/>
              <a:gdLst>
                <a:gd name="T0" fmla="*/ 949 w 1122"/>
                <a:gd name="T1" fmla="*/ 2333 h 2333"/>
                <a:gd name="T2" fmla="*/ 172 w 1122"/>
                <a:gd name="T3" fmla="*/ 2333 h 2333"/>
                <a:gd name="T4" fmla="*/ 0 w 1122"/>
                <a:gd name="T5" fmla="*/ 2161 h 2333"/>
                <a:gd name="T6" fmla="*/ 0 w 1122"/>
                <a:gd name="T7" fmla="*/ 172 h 2333"/>
                <a:gd name="T8" fmla="*/ 172 w 1122"/>
                <a:gd name="T9" fmla="*/ 0 h 2333"/>
                <a:gd name="T10" fmla="*/ 949 w 1122"/>
                <a:gd name="T11" fmla="*/ 0 h 2333"/>
                <a:gd name="T12" fmla="*/ 1122 w 1122"/>
                <a:gd name="T13" fmla="*/ 172 h 2333"/>
                <a:gd name="T14" fmla="*/ 1122 w 1122"/>
                <a:gd name="T15" fmla="*/ 2161 h 2333"/>
                <a:gd name="T16" fmla="*/ 949 w 1122"/>
                <a:gd name="T17" fmla="*/ 2333 h 2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22" h="2333">
                  <a:moveTo>
                    <a:pt x="949" y="2333"/>
                  </a:moveTo>
                  <a:cubicBezTo>
                    <a:pt x="172" y="2333"/>
                    <a:pt x="172" y="2333"/>
                    <a:pt x="172" y="2333"/>
                  </a:cubicBezTo>
                  <a:cubicBezTo>
                    <a:pt x="77" y="2333"/>
                    <a:pt x="0" y="2256"/>
                    <a:pt x="0" y="2161"/>
                  </a:cubicBezTo>
                  <a:cubicBezTo>
                    <a:pt x="0" y="172"/>
                    <a:pt x="0" y="172"/>
                    <a:pt x="0" y="172"/>
                  </a:cubicBezTo>
                  <a:cubicBezTo>
                    <a:pt x="0" y="77"/>
                    <a:pt x="77" y="0"/>
                    <a:pt x="172" y="0"/>
                  </a:cubicBezTo>
                  <a:cubicBezTo>
                    <a:pt x="949" y="0"/>
                    <a:pt x="949" y="0"/>
                    <a:pt x="949" y="0"/>
                  </a:cubicBezTo>
                  <a:cubicBezTo>
                    <a:pt x="1044" y="0"/>
                    <a:pt x="1122" y="77"/>
                    <a:pt x="1122" y="172"/>
                  </a:cubicBezTo>
                  <a:cubicBezTo>
                    <a:pt x="1122" y="2161"/>
                    <a:pt x="1122" y="2161"/>
                    <a:pt x="1122" y="2161"/>
                  </a:cubicBezTo>
                  <a:cubicBezTo>
                    <a:pt x="1122" y="2256"/>
                    <a:pt x="1044" y="2333"/>
                    <a:pt x="949" y="2333"/>
                  </a:cubicBezTo>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5" name="Oval 27"/>
            <p:cNvSpPr>
              <a:spLocks noChangeArrowheads="1"/>
            </p:cNvSpPr>
            <p:nvPr/>
          </p:nvSpPr>
          <p:spPr bwMode="auto">
            <a:xfrm>
              <a:off x="5036492" y="5094596"/>
              <a:ext cx="243964" cy="243964"/>
            </a:xfrm>
            <a:prstGeom prst="ellipse">
              <a:avLst/>
            </a:prstGeom>
            <a:solidFill>
              <a:srgbClr val="9395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6" name="Oval 33"/>
            <p:cNvSpPr>
              <a:spLocks noChangeArrowheads="1"/>
            </p:cNvSpPr>
            <p:nvPr/>
          </p:nvSpPr>
          <p:spPr bwMode="auto">
            <a:xfrm>
              <a:off x="4961150" y="2280640"/>
              <a:ext cx="31093" cy="32290"/>
            </a:xfrm>
            <a:prstGeom prst="ellipse">
              <a:avLst/>
            </a:prstGeom>
            <a:solidFill>
              <a:srgbClr val="404040"/>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37" name="Rectangle 35"/>
            <p:cNvSpPr>
              <a:spLocks noChangeArrowheads="1"/>
            </p:cNvSpPr>
            <p:nvPr/>
          </p:nvSpPr>
          <p:spPr bwMode="auto">
            <a:xfrm>
              <a:off x="4431847" y="2469592"/>
              <a:ext cx="1432690" cy="2561622"/>
            </a:xfrm>
            <a:prstGeom prst="rect">
              <a:avLst/>
            </a:prstGeom>
            <a:solidFill>
              <a:srgbClr val="D9D9D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8" name="Rectangle 37"/>
            <p:cNvSpPr/>
            <p:nvPr/>
          </p:nvSpPr>
          <p:spPr>
            <a:xfrm>
              <a:off x="5054137" y="2278003"/>
              <a:ext cx="205749" cy="34441"/>
            </a:xfrm>
            <a:prstGeom prst="rect">
              <a:avLst/>
            </a:prstGeom>
            <a:solidFill>
              <a:srgbClr val="4040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grpSp>
      <p:sp>
        <p:nvSpPr>
          <p:cNvPr id="13" name="Picture Placeholder 12"/>
          <p:cNvSpPr>
            <a:spLocks noGrp="1"/>
          </p:cNvSpPr>
          <p:nvPr>
            <p:ph type="pic" sz="quarter" idx="11"/>
          </p:nvPr>
        </p:nvSpPr>
        <p:spPr/>
      </p:sp>
      <p:sp>
        <p:nvSpPr>
          <p:cNvPr id="14" name="Picture Placeholder 13"/>
          <p:cNvSpPr>
            <a:spLocks noGrp="1"/>
          </p:cNvSpPr>
          <p:nvPr>
            <p:ph type="pic" sz="quarter" idx="12"/>
          </p:nvPr>
        </p:nvSpPr>
        <p:spPr/>
      </p:sp>
      <p:grpSp>
        <p:nvGrpSpPr>
          <p:cNvPr id="6" name="Group 5"/>
          <p:cNvGrpSpPr/>
          <p:nvPr/>
        </p:nvGrpSpPr>
        <p:grpSpPr>
          <a:xfrm>
            <a:off x="3883643" y="2467606"/>
            <a:ext cx="1388574" cy="2886419"/>
            <a:chOff x="5178191" y="1842866"/>
            <a:chExt cx="1851432" cy="3848559"/>
          </a:xfrm>
        </p:grpSpPr>
        <p:sp>
          <p:nvSpPr>
            <p:cNvPr id="39" name="Freeform 19"/>
            <p:cNvSpPr>
              <a:spLocks/>
            </p:cNvSpPr>
            <p:nvPr/>
          </p:nvSpPr>
          <p:spPr bwMode="auto">
            <a:xfrm>
              <a:off x="5178191" y="1842866"/>
              <a:ext cx="1851432" cy="3848559"/>
            </a:xfrm>
            <a:custGeom>
              <a:avLst/>
              <a:gdLst>
                <a:gd name="T0" fmla="*/ 949 w 1122"/>
                <a:gd name="T1" fmla="*/ 2333 h 2333"/>
                <a:gd name="T2" fmla="*/ 172 w 1122"/>
                <a:gd name="T3" fmla="*/ 2333 h 2333"/>
                <a:gd name="T4" fmla="*/ 0 w 1122"/>
                <a:gd name="T5" fmla="*/ 2161 h 2333"/>
                <a:gd name="T6" fmla="*/ 0 w 1122"/>
                <a:gd name="T7" fmla="*/ 172 h 2333"/>
                <a:gd name="T8" fmla="*/ 172 w 1122"/>
                <a:gd name="T9" fmla="*/ 0 h 2333"/>
                <a:gd name="T10" fmla="*/ 949 w 1122"/>
                <a:gd name="T11" fmla="*/ 0 h 2333"/>
                <a:gd name="T12" fmla="*/ 1122 w 1122"/>
                <a:gd name="T13" fmla="*/ 172 h 2333"/>
                <a:gd name="T14" fmla="*/ 1122 w 1122"/>
                <a:gd name="T15" fmla="*/ 2161 h 2333"/>
                <a:gd name="T16" fmla="*/ 949 w 1122"/>
                <a:gd name="T17" fmla="*/ 2333 h 2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22" h="2333">
                  <a:moveTo>
                    <a:pt x="949" y="2333"/>
                  </a:moveTo>
                  <a:cubicBezTo>
                    <a:pt x="172" y="2333"/>
                    <a:pt x="172" y="2333"/>
                    <a:pt x="172" y="2333"/>
                  </a:cubicBezTo>
                  <a:cubicBezTo>
                    <a:pt x="77" y="2333"/>
                    <a:pt x="0" y="2256"/>
                    <a:pt x="0" y="2161"/>
                  </a:cubicBezTo>
                  <a:cubicBezTo>
                    <a:pt x="0" y="172"/>
                    <a:pt x="0" y="172"/>
                    <a:pt x="0" y="172"/>
                  </a:cubicBezTo>
                  <a:cubicBezTo>
                    <a:pt x="0" y="77"/>
                    <a:pt x="77" y="0"/>
                    <a:pt x="172" y="0"/>
                  </a:cubicBezTo>
                  <a:cubicBezTo>
                    <a:pt x="949" y="0"/>
                    <a:pt x="949" y="0"/>
                    <a:pt x="949" y="0"/>
                  </a:cubicBezTo>
                  <a:cubicBezTo>
                    <a:pt x="1044" y="0"/>
                    <a:pt x="1122" y="77"/>
                    <a:pt x="1122" y="172"/>
                  </a:cubicBezTo>
                  <a:cubicBezTo>
                    <a:pt x="1122" y="2161"/>
                    <a:pt x="1122" y="2161"/>
                    <a:pt x="1122" y="2161"/>
                  </a:cubicBezTo>
                  <a:cubicBezTo>
                    <a:pt x="1122" y="2256"/>
                    <a:pt x="1044" y="2333"/>
                    <a:pt x="949" y="2333"/>
                  </a:cubicBezTo>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0" name="Oval 27"/>
            <p:cNvSpPr>
              <a:spLocks noChangeArrowheads="1"/>
            </p:cNvSpPr>
            <p:nvPr/>
          </p:nvSpPr>
          <p:spPr bwMode="auto">
            <a:xfrm>
              <a:off x="5975392" y="5292823"/>
              <a:ext cx="280395" cy="280395"/>
            </a:xfrm>
            <a:prstGeom prst="ellipse">
              <a:avLst/>
            </a:prstGeom>
            <a:solidFill>
              <a:srgbClr val="9395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2" name="Oval 33"/>
            <p:cNvSpPr>
              <a:spLocks noChangeArrowheads="1"/>
            </p:cNvSpPr>
            <p:nvPr/>
          </p:nvSpPr>
          <p:spPr bwMode="auto">
            <a:xfrm>
              <a:off x="5888799" y="2058661"/>
              <a:ext cx="35737" cy="37112"/>
            </a:xfrm>
            <a:prstGeom prst="ellipse">
              <a:avLst/>
            </a:prstGeom>
            <a:solidFill>
              <a:srgbClr val="404040"/>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43" name="Rectangle 35"/>
            <p:cNvSpPr>
              <a:spLocks noChangeArrowheads="1"/>
            </p:cNvSpPr>
            <p:nvPr/>
          </p:nvSpPr>
          <p:spPr bwMode="auto">
            <a:xfrm>
              <a:off x="5280456" y="2275829"/>
              <a:ext cx="1646633" cy="2944148"/>
            </a:xfrm>
            <a:prstGeom prst="rect">
              <a:avLst/>
            </a:prstGeom>
            <a:solidFill>
              <a:srgbClr val="D9D9D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6" name="Rectangle 45"/>
            <p:cNvSpPr/>
            <p:nvPr/>
          </p:nvSpPr>
          <p:spPr>
            <a:xfrm>
              <a:off x="5995685" y="2055628"/>
              <a:ext cx="236474" cy="39584"/>
            </a:xfrm>
            <a:prstGeom prst="rect">
              <a:avLst/>
            </a:prstGeom>
            <a:solidFill>
              <a:srgbClr val="40404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grpSp>
      <p:sp>
        <p:nvSpPr>
          <p:cNvPr id="12" name="Picture Placeholder 11"/>
          <p:cNvSpPr>
            <a:spLocks noGrp="1"/>
          </p:cNvSpPr>
          <p:nvPr>
            <p:ph type="pic" sz="quarter" idx="10"/>
          </p:nvPr>
        </p:nvSpPr>
        <p:spPr/>
      </p:sp>
      <p:sp>
        <p:nvSpPr>
          <p:cNvPr id="63" name="Text Placeholder 4"/>
          <p:cNvSpPr txBox="1">
            <a:spLocks/>
          </p:cNvSpPr>
          <p:nvPr/>
        </p:nvSpPr>
        <p:spPr>
          <a:xfrm>
            <a:off x="6968445" y="3924697"/>
            <a:ext cx="1489755" cy="318578"/>
          </a:xfrm>
          <a:prstGeom prst="rect">
            <a:avLst/>
          </a:prstGeom>
          <a:noFill/>
          <a:ln>
            <a:noFill/>
          </a:ln>
        </p:spPr>
        <p:txBody>
          <a:bodyPr anchor="ctr">
            <a:noAutofit/>
          </a:bodyPr>
          <a:lstStyle>
            <a:lvl1pPr marL="0" indent="0" algn="l" defTabSz="685800" rtl="0" eaLnBrk="1" latinLnBrk="0" hangingPunct="1">
              <a:lnSpc>
                <a:spcPct val="90000"/>
              </a:lnSpc>
              <a:spcBef>
                <a:spcPts val="0"/>
              </a:spcBef>
              <a:buFont typeface="Arial" panose="020B0604020202020204" pitchFamily="34" charset="0"/>
              <a:buNone/>
              <a:defRPr sz="1400" b="1" kern="1200">
                <a:solidFill>
                  <a:schemeClr val="accent3"/>
                </a:solidFill>
                <a:latin typeface="+mj-lt"/>
                <a:ea typeface="+mn-ea"/>
                <a:cs typeface="+mn-cs"/>
              </a:defRPr>
            </a:lvl1pPr>
            <a:lvl2pPr marL="0" indent="0" algn="l" defTabSz="685800" rtl="0" eaLnBrk="1" latinLnBrk="0" hangingPunct="1">
              <a:lnSpc>
                <a:spcPct val="90000"/>
              </a:lnSpc>
              <a:spcBef>
                <a:spcPts val="0"/>
              </a:spcBef>
              <a:buFont typeface="Arial" panose="020B0604020202020204" pitchFamily="34" charset="0"/>
              <a:buNone/>
              <a:defRPr sz="1100" kern="1200">
                <a:solidFill>
                  <a:schemeClr val="tx2"/>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en-US" sz="1050" dirty="0">
                <a:solidFill>
                  <a:schemeClr val="bg2"/>
                </a:solidFill>
                <a:latin typeface="+mn-lt"/>
              </a:rPr>
              <a:t>Title Here</a:t>
            </a:r>
          </a:p>
        </p:txBody>
      </p:sp>
      <p:sp>
        <p:nvSpPr>
          <p:cNvPr id="67" name="Text Placeholder 4"/>
          <p:cNvSpPr txBox="1">
            <a:spLocks/>
          </p:cNvSpPr>
          <p:nvPr/>
        </p:nvSpPr>
        <p:spPr>
          <a:xfrm>
            <a:off x="6968445" y="3289907"/>
            <a:ext cx="1489755" cy="318578"/>
          </a:xfrm>
          <a:prstGeom prst="rect">
            <a:avLst/>
          </a:prstGeom>
          <a:noFill/>
          <a:ln>
            <a:noFill/>
          </a:ln>
        </p:spPr>
        <p:txBody>
          <a:bodyPr anchor="ctr">
            <a:noAutofit/>
          </a:bodyPr>
          <a:lstStyle>
            <a:lvl1pPr marL="0" indent="0" algn="l" defTabSz="685800" rtl="0" eaLnBrk="1" latinLnBrk="0" hangingPunct="1">
              <a:lnSpc>
                <a:spcPct val="90000"/>
              </a:lnSpc>
              <a:spcBef>
                <a:spcPts val="0"/>
              </a:spcBef>
              <a:buFont typeface="Arial" panose="020B0604020202020204" pitchFamily="34" charset="0"/>
              <a:buNone/>
              <a:defRPr sz="1400" b="1" kern="1200">
                <a:solidFill>
                  <a:schemeClr val="accent3"/>
                </a:solidFill>
                <a:latin typeface="+mj-lt"/>
                <a:ea typeface="+mn-ea"/>
                <a:cs typeface="+mn-cs"/>
              </a:defRPr>
            </a:lvl1pPr>
            <a:lvl2pPr marL="0" indent="0" algn="l" defTabSz="685800" rtl="0" eaLnBrk="1" latinLnBrk="0" hangingPunct="1">
              <a:lnSpc>
                <a:spcPct val="90000"/>
              </a:lnSpc>
              <a:spcBef>
                <a:spcPts val="0"/>
              </a:spcBef>
              <a:buFont typeface="Arial" panose="020B0604020202020204" pitchFamily="34" charset="0"/>
              <a:buNone/>
              <a:defRPr sz="1100" kern="1200">
                <a:solidFill>
                  <a:schemeClr val="tx2"/>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en-US" sz="1050" dirty="0">
                <a:solidFill>
                  <a:schemeClr val="bg2"/>
                </a:solidFill>
                <a:latin typeface="+mn-lt"/>
              </a:rPr>
              <a:t>Title Here</a:t>
            </a:r>
          </a:p>
        </p:txBody>
      </p:sp>
      <p:sp>
        <p:nvSpPr>
          <p:cNvPr id="71" name="Text Placeholder 4"/>
          <p:cNvSpPr txBox="1">
            <a:spLocks/>
          </p:cNvSpPr>
          <p:nvPr/>
        </p:nvSpPr>
        <p:spPr>
          <a:xfrm>
            <a:off x="6968445" y="2631469"/>
            <a:ext cx="1489755" cy="318578"/>
          </a:xfrm>
          <a:prstGeom prst="rect">
            <a:avLst/>
          </a:prstGeom>
          <a:noFill/>
          <a:ln>
            <a:noFill/>
          </a:ln>
        </p:spPr>
        <p:txBody>
          <a:bodyPr anchor="ctr">
            <a:noAutofit/>
          </a:bodyPr>
          <a:lstStyle>
            <a:lvl1pPr marL="0" indent="0" algn="l" defTabSz="685800" rtl="0" eaLnBrk="1" latinLnBrk="0" hangingPunct="1">
              <a:lnSpc>
                <a:spcPct val="90000"/>
              </a:lnSpc>
              <a:spcBef>
                <a:spcPts val="0"/>
              </a:spcBef>
              <a:buFont typeface="Arial" panose="020B0604020202020204" pitchFamily="34" charset="0"/>
              <a:buNone/>
              <a:defRPr sz="1400" b="1" kern="1200">
                <a:solidFill>
                  <a:schemeClr val="accent3"/>
                </a:solidFill>
                <a:latin typeface="+mj-lt"/>
                <a:ea typeface="+mn-ea"/>
                <a:cs typeface="+mn-cs"/>
              </a:defRPr>
            </a:lvl1pPr>
            <a:lvl2pPr marL="0" indent="0" algn="l" defTabSz="685800" rtl="0" eaLnBrk="1" latinLnBrk="0" hangingPunct="1">
              <a:lnSpc>
                <a:spcPct val="90000"/>
              </a:lnSpc>
              <a:spcBef>
                <a:spcPts val="0"/>
              </a:spcBef>
              <a:buFont typeface="Arial" panose="020B0604020202020204" pitchFamily="34" charset="0"/>
              <a:buNone/>
              <a:defRPr sz="1100" kern="1200">
                <a:solidFill>
                  <a:schemeClr val="tx2"/>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en-US" sz="1050" dirty="0">
                <a:solidFill>
                  <a:schemeClr val="bg2"/>
                </a:solidFill>
                <a:latin typeface="+mn-lt"/>
              </a:rPr>
              <a:t>Title Here</a:t>
            </a:r>
          </a:p>
        </p:txBody>
      </p:sp>
      <p:sp>
        <p:nvSpPr>
          <p:cNvPr id="72" name="Text Placeholder 4"/>
          <p:cNvSpPr txBox="1">
            <a:spLocks/>
          </p:cNvSpPr>
          <p:nvPr/>
        </p:nvSpPr>
        <p:spPr>
          <a:xfrm>
            <a:off x="6968445" y="4571576"/>
            <a:ext cx="1489755" cy="318578"/>
          </a:xfrm>
          <a:prstGeom prst="rect">
            <a:avLst/>
          </a:prstGeom>
          <a:noFill/>
          <a:ln>
            <a:noFill/>
          </a:ln>
        </p:spPr>
        <p:txBody>
          <a:bodyPr anchor="ctr">
            <a:noAutofit/>
          </a:bodyPr>
          <a:lstStyle>
            <a:lvl1pPr marL="0" indent="0" algn="l" defTabSz="685800" rtl="0" eaLnBrk="1" latinLnBrk="0" hangingPunct="1">
              <a:lnSpc>
                <a:spcPct val="90000"/>
              </a:lnSpc>
              <a:spcBef>
                <a:spcPts val="0"/>
              </a:spcBef>
              <a:buFont typeface="Arial" panose="020B0604020202020204" pitchFamily="34" charset="0"/>
              <a:buNone/>
              <a:defRPr sz="1400" b="1" kern="1200">
                <a:solidFill>
                  <a:schemeClr val="accent3"/>
                </a:solidFill>
                <a:latin typeface="+mj-lt"/>
                <a:ea typeface="+mn-ea"/>
                <a:cs typeface="+mn-cs"/>
              </a:defRPr>
            </a:lvl1pPr>
            <a:lvl2pPr marL="0" indent="0" algn="l" defTabSz="685800" rtl="0" eaLnBrk="1" latinLnBrk="0" hangingPunct="1">
              <a:lnSpc>
                <a:spcPct val="90000"/>
              </a:lnSpc>
              <a:spcBef>
                <a:spcPts val="0"/>
              </a:spcBef>
              <a:buFont typeface="Arial" panose="020B0604020202020204" pitchFamily="34" charset="0"/>
              <a:buNone/>
              <a:defRPr sz="1100" kern="1200">
                <a:solidFill>
                  <a:schemeClr val="tx2"/>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en-US" sz="1050" dirty="0">
                <a:solidFill>
                  <a:schemeClr val="bg2"/>
                </a:solidFill>
                <a:latin typeface="+mn-lt"/>
              </a:rPr>
              <a:t>Title Here</a:t>
            </a:r>
          </a:p>
        </p:txBody>
      </p:sp>
      <p:sp>
        <p:nvSpPr>
          <p:cNvPr id="61" name="Oval 60"/>
          <p:cNvSpPr/>
          <p:nvPr/>
        </p:nvSpPr>
        <p:spPr>
          <a:xfrm>
            <a:off x="6407066" y="4006532"/>
            <a:ext cx="429436" cy="429436"/>
          </a:xfrm>
          <a:prstGeom prst="ellipse">
            <a:avLst/>
          </a:prstGeom>
          <a:noFill/>
          <a:ln w="25400">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62" name="Freeform 379"/>
          <p:cNvSpPr>
            <a:spLocks noEditPoints="1"/>
          </p:cNvSpPr>
          <p:nvPr/>
        </p:nvSpPr>
        <p:spPr bwMode="auto">
          <a:xfrm>
            <a:off x="6513958" y="4124670"/>
            <a:ext cx="223781" cy="192095"/>
          </a:xfrm>
          <a:custGeom>
            <a:avLst/>
            <a:gdLst>
              <a:gd name="T0" fmla="*/ 7 w 48"/>
              <a:gd name="T1" fmla="*/ 41 h 41"/>
              <a:gd name="T2" fmla="*/ 6 w 48"/>
              <a:gd name="T3" fmla="*/ 41 h 41"/>
              <a:gd name="T4" fmla="*/ 1 w 48"/>
              <a:gd name="T5" fmla="*/ 41 h 41"/>
              <a:gd name="T6" fmla="*/ 0 w 48"/>
              <a:gd name="T7" fmla="*/ 41 h 41"/>
              <a:gd name="T8" fmla="*/ 0 w 48"/>
              <a:gd name="T9" fmla="*/ 35 h 41"/>
              <a:gd name="T10" fmla="*/ 1 w 48"/>
              <a:gd name="T11" fmla="*/ 35 h 41"/>
              <a:gd name="T12" fmla="*/ 6 w 48"/>
              <a:gd name="T13" fmla="*/ 35 h 41"/>
              <a:gd name="T14" fmla="*/ 7 w 48"/>
              <a:gd name="T15" fmla="*/ 35 h 41"/>
              <a:gd name="T16" fmla="*/ 7 w 48"/>
              <a:gd name="T17" fmla="*/ 41 h 41"/>
              <a:gd name="T18" fmla="*/ 17 w 48"/>
              <a:gd name="T19" fmla="*/ 41 h 41"/>
              <a:gd name="T20" fmla="*/ 17 w 48"/>
              <a:gd name="T21" fmla="*/ 41 h 41"/>
              <a:gd name="T22" fmla="*/ 11 w 48"/>
              <a:gd name="T23" fmla="*/ 41 h 41"/>
              <a:gd name="T24" fmla="*/ 11 w 48"/>
              <a:gd name="T25" fmla="*/ 41 h 41"/>
              <a:gd name="T26" fmla="*/ 11 w 48"/>
              <a:gd name="T27" fmla="*/ 32 h 41"/>
              <a:gd name="T28" fmla="*/ 11 w 48"/>
              <a:gd name="T29" fmla="*/ 31 h 41"/>
              <a:gd name="T30" fmla="*/ 17 w 48"/>
              <a:gd name="T31" fmla="*/ 31 h 41"/>
              <a:gd name="T32" fmla="*/ 17 w 48"/>
              <a:gd name="T33" fmla="*/ 32 h 41"/>
              <a:gd name="T34" fmla="*/ 17 w 48"/>
              <a:gd name="T35" fmla="*/ 41 h 41"/>
              <a:gd name="T36" fmla="*/ 28 w 48"/>
              <a:gd name="T37" fmla="*/ 41 h 41"/>
              <a:gd name="T38" fmla="*/ 27 w 48"/>
              <a:gd name="T39" fmla="*/ 41 h 41"/>
              <a:gd name="T40" fmla="*/ 22 w 48"/>
              <a:gd name="T41" fmla="*/ 41 h 41"/>
              <a:gd name="T42" fmla="*/ 21 w 48"/>
              <a:gd name="T43" fmla="*/ 41 h 41"/>
              <a:gd name="T44" fmla="*/ 21 w 48"/>
              <a:gd name="T45" fmla="*/ 25 h 41"/>
              <a:gd name="T46" fmla="*/ 22 w 48"/>
              <a:gd name="T47" fmla="*/ 24 h 41"/>
              <a:gd name="T48" fmla="*/ 27 w 48"/>
              <a:gd name="T49" fmla="*/ 24 h 41"/>
              <a:gd name="T50" fmla="*/ 28 w 48"/>
              <a:gd name="T51" fmla="*/ 25 h 41"/>
              <a:gd name="T52" fmla="*/ 28 w 48"/>
              <a:gd name="T53" fmla="*/ 41 h 41"/>
              <a:gd name="T54" fmla="*/ 38 w 48"/>
              <a:gd name="T55" fmla="*/ 41 h 41"/>
              <a:gd name="T56" fmla="*/ 37 w 48"/>
              <a:gd name="T57" fmla="*/ 41 h 41"/>
              <a:gd name="T58" fmla="*/ 32 w 48"/>
              <a:gd name="T59" fmla="*/ 41 h 41"/>
              <a:gd name="T60" fmla="*/ 31 w 48"/>
              <a:gd name="T61" fmla="*/ 41 h 41"/>
              <a:gd name="T62" fmla="*/ 31 w 48"/>
              <a:gd name="T63" fmla="*/ 15 h 41"/>
              <a:gd name="T64" fmla="*/ 32 w 48"/>
              <a:gd name="T65" fmla="*/ 14 h 41"/>
              <a:gd name="T66" fmla="*/ 37 w 48"/>
              <a:gd name="T67" fmla="*/ 14 h 41"/>
              <a:gd name="T68" fmla="*/ 38 w 48"/>
              <a:gd name="T69" fmla="*/ 15 h 41"/>
              <a:gd name="T70" fmla="*/ 38 w 48"/>
              <a:gd name="T71" fmla="*/ 41 h 41"/>
              <a:gd name="T72" fmla="*/ 48 w 48"/>
              <a:gd name="T73" fmla="*/ 41 h 41"/>
              <a:gd name="T74" fmla="*/ 47 w 48"/>
              <a:gd name="T75" fmla="*/ 41 h 41"/>
              <a:gd name="T76" fmla="*/ 42 w 48"/>
              <a:gd name="T77" fmla="*/ 41 h 41"/>
              <a:gd name="T78" fmla="*/ 41 w 48"/>
              <a:gd name="T79" fmla="*/ 41 h 41"/>
              <a:gd name="T80" fmla="*/ 41 w 48"/>
              <a:gd name="T81" fmla="*/ 1 h 41"/>
              <a:gd name="T82" fmla="*/ 42 w 48"/>
              <a:gd name="T83" fmla="*/ 0 h 41"/>
              <a:gd name="T84" fmla="*/ 47 w 48"/>
              <a:gd name="T85" fmla="*/ 0 h 41"/>
              <a:gd name="T86" fmla="*/ 48 w 48"/>
              <a:gd name="T87" fmla="*/ 1 h 41"/>
              <a:gd name="T88" fmla="*/ 48 w 48"/>
              <a:gd name="T89"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8" h="41">
                <a:moveTo>
                  <a:pt x="7" y="41"/>
                </a:moveTo>
                <a:cubicBezTo>
                  <a:pt x="7" y="41"/>
                  <a:pt x="7" y="41"/>
                  <a:pt x="6" y="41"/>
                </a:cubicBezTo>
                <a:cubicBezTo>
                  <a:pt x="1" y="41"/>
                  <a:pt x="1" y="41"/>
                  <a:pt x="1" y="41"/>
                </a:cubicBezTo>
                <a:cubicBezTo>
                  <a:pt x="1" y="41"/>
                  <a:pt x="0" y="41"/>
                  <a:pt x="0" y="41"/>
                </a:cubicBezTo>
                <a:cubicBezTo>
                  <a:pt x="0" y="35"/>
                  <a:pt x="0" y="35"/>
                  <a:pt x="0" y="35"/>
                </a:cubicBezTo>
                <a:cubicBezTo>
                  <a:pt x="0" y="35"/>
                  <a:pt x="1" y="35"/>
                  <a:pt x="1" y="35"/>
                </a:cubicBezTo>
                <a:cubicBezTo>
                  <a:pt x="6" y="35"/>
                  <a:pt x="6" y="35"/>
                  <a:pt x="6" y="35"/>
                </a:cubicBezTo>
                <a:cubicBezTo>
                  <a:pt x="7" y="35"/>
                  <a:pt x="7" y="35"/>
                  <a:pt x="7" y="35"/>
                </a:cubicBezTo>
                <a:lnTo>
                  <a:pt x="7" y="41"/>
                </a:lnTo>
                <a:close/>
                <a:moveTo>
                  <a:pt x="17" y="41"/>
                </a:moveTo>
                <a:cubicBezTo>
                  <a:pt x="17" y="41"/>
                  <a:pt x="17" y="41"/>
                  <a:pt x="17" y="41"/>
                </a:cubicBezTo>
                <a:cubicBezTo>
                  <a:pt x="11" y="41"/>
                  <a:pt x="11" y="41"/>
                  <a:pt x="11" y="41"/>
                </a:cubicBezTo>
                <a:cubicBezTo>
                  <a:pt x="11" y="41"/>
                  <a:pt x="11" y="41"/>
                  <a:pt x="11" y="41"/>
                </a:cubicBezTo>
                <a:cubicBezTo>
                  <a:pt x="11" y="32"/>
                  <a:pt x="11" y="32"/>
                  <a:pt x="11" y="32"/>
                </a:cubicBezTo>
                <a:cubicBezTo>
                  <a:pt x="11" y="32"/>
                  <a:pt x="11" y="31"/>
                  <a:pt x="11" y="31"/>
                </a:cubicBezTo>
                <a:cubicBezTo>
                  <a:pt x="17" y="31"/>
                  <a:pt x="17" y="31"/>
                  <a:pt x="17" y="31"/>
                </a:cubicBezTo>
                <a:cubicBezTo>
                  <a:pt x="17" y="31"/>
                  <a:pt x="17" y="32"/>
                  <a:pt x="17" y="32"/>
                </a:cubicBezTo>
                <a:lnTo>
                  <a:pt x="17" y="41"/>
                </a:lnTo>
                <a:close/>
                <a:moveTo>
                  <a:pt x="28" y="41"/>
                </a:moveTo>
                <a:cubicBezTo>
                  <a:pt x="28" y="41"/>
                  <a:pt x="27" y="41"/>
                  <a:pt x="27" y="41"/>
                </a:cubicBezTo>
                <a:cubicBezTo>
                  <a:pt x="22" y="41"/>
                  <a:pt x="22" y="41"/>
                  <a:pt x="22" y="41"/>
                </a:cubicBezTo>
                <a:cubicBezTo>
                  <a:pt x="21" y="41"/>
                  <a:pt x="21" y="41"/>
                  <a:pt x="21" y="41"/>
                </a:cubicBezTo>
                <a:cubicBezTo>
                  <a:pt x="21" y="25"/>
                  <a:pt x="21" y="25"/>
                  <a:pt x="21" y="25"/>
                </a:cubicBezTo>
                <a:cubicBezTo>
                  <a:pt x="21" y="25"/>
                  <a:pt x="21" y="24"/>
                  <a:pt x="22" y="24"/>
                </a:cubicBezTo>
                <a:cubicBezTo>
                  <a:pt x="27" y="24"/>
                  <a:pt x="27" y="24"/>
                  <a:pt x="27" y="24"/>
                </a:cubicBezTo>
                <a:cubicBezTo>
                  <a:pt x="27" y="24"/>
                  <a:pt x="28" y="25"/>
                  <a:pt x="28" y="25"/>
                </a:cubicBezTo>
                <a:lnTo>
                  <a:pt x="28" y="41"/>
                </a:lnTo>
                <a:close/>
                <a:moveTo>
                  <a:pt x="38" y="41"/>
                </a:moveTo>
                <a:cubicBezTo>
                  <a:pt x="38" y="41"/>
                  <a:pt x="38" y="41"/>
                  <a:pt x="37" y="41"/>
                </a:cubicBezTo>
                <a:cubicBezTo>
                  <a:pt x="32" y="41"/>
                  <a:pt x="32" y="41"/>
                  <a:pt x="32" y="41"/>
                </a:cubicBezTo>
                <a:cubicBezTo>
                  <a:pt x="32" y="41"/>
                  <a:pt x="31" y="41"/>
                  <a:pt x="31" y="41"/>
                </a:cubicBezTo>
                <a:cubicBezTo>
                  <a:pt x="31" y="15"/>
                  <a:pt x="31" y="15"/>
                  <a:pt x="31" y="15"/>
                </a:cubicBezTo>
                <a:cubicBezTo>
                  <a:pt x="31" y="14"/>
                  <a:pt x="32" y="14"/>
                  <a:pt x="32" y="14"/>
                </a:cubicBezTo>
                <a:cubicBezTo>
                  <a:pt x="37" y="14"/>
                  <a:pt x="37" y="14"/>
                  <a:pt x="37" y="14"/>
                </a:cubicBezTo>
                <a:cubicBezTo>
                  <a:pt x="38" y="14"/>
                  <a:pt x="38" y="14"/>
                  <a:pt x="38" y="15"/>
                </a:cubicBezTo>
                <a:lnTo>
                  <a:pt x="38" y="41"/>
                </a:lnTo>
                <a:close/>
                <a:moveTo>
                  <a:pt x="48" y="41"/>
                </a:moveTo>
                <a:cubicBezTo>
                  <a:pt x="48" y="41"/>
                  <a:pt x="48" y="41"/>
                  <a:pt x="47" y="41"/>
                </a:cubicBezTo>
                <a:cubicBezTo>
                  <a:pt x="42" y="41"/>
                  <a:pt x="42" y="41"/>
                  <a:pt x="42" y="41"/>
                </a:cubicBezTo>
                <a:cubicBezTo>
                  <a:pt x="42" y="41"/>
                  <a:pt x="41" y="41"/>
                  <a:pt x="41" y="41"/>
                </a:cubicBezTo>
                <a:cubicBezTo>
                  <a:pt x="41" y="1"/>
                  <a:pt x="41" y="1"/>
                  <a:pt x="41" y="1"/>
                </a:cubicBezTo>
                <a:cubicBezTo>
                  <a:pt x="41" y="1"/>
                  <a:pt x="42" y="0"/>
                  <a:pt x="42" y="0"/>
                </a:cubicBezTo>
                <a:cubicBezTo>
                  <a:pt x="47" y="0"/>
                  <a:pt x="47" y="0"/>
                  <a:pt x="47" y="0"/>
                </a:cubicBezTo>
                <a:cubicBezTo>
                  <a:pt x="48" y="0"/>
                  <a:pt x="48" y="1"/>
                  <a:pt x="48" y="1"/>
                </a:cubicBezTo>
                <a:lnTo>
                  <a:pt x="48" y="4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65" name="Oval 64"/>
          <p:cNvSpPr/>
          <p:nvPr/>
        </p:nvSpPr>
        <p:spPr>
          <a:xfrm>
            <a:off x="6407066" y="3371477"/>
            <a:ext cx="429436" cy="429436"/>
          </a:xfrm>
          <a:prstGeom prst="ellipse">
            <a:avLst/>
          </a:prstGeom>
          <a:noFill/>
          <a:ln w="25400">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66" name="Freeform 376"/>
          <p:cNvSpPr>
            <a:spLocks noEditPoints="1"/>
          </p:cNvSpPr>
          <p:nvPr/>
        </p:nvSpPr>
        <p:spPr bwMode="auto">
          <a:xfrm>
            <a:off x="6509124" y="3503478"/>
            <a:ext cx="209917" cy="178232"/>
          </a:xfrm>
          <a:custGeom>
            <a:avLst/>
            <a:gdLst>
              <a:gd name="T0" fmla="*/ 45 w 45"/>
              <a:gd name="T1" fmla="*/ 19 h 38"/>
              <a:gd name="T2" fmla="*/ 43 w 45"/>
              <a:gd name="T3" fmla="*/ 20 h 38"/>
              <a:gd name="T4" fmla="*/ 15 w 45"/>
              <a:gd name="T5" fmla="*/ 24 h 38"/>
              <a:gd name="T6" fmla="*/ 15 w 45"/>
              <a:gd name="T7" fmla="*/ 26 h 38"/>
              <a:gd name="T8" fmla="*/ 15 w 45"/>
              <a:gd name="T9" fmla="*/ 27 h 38"/>
              <a:gd name="T10" fmla="*/ 39 w 45"/>
              <a:gd name="T11" fmla="*/ 27 h 38"/>
              <a:gd name="T12" fmla="*/ 41 w 45"/>
              <a:gd name="T13" fmla="*/ 29 h 38"/>
              <a:gd name="T14" fmla="*/ 39 w 45"/>
              <a:gd name="T15" fmla="*/ 31 h 38"/>
              <a:gd name="T16" fmla="*/ 12 w 45"/>
              <a:gd name="T17" fmla="*/ 31 h 38"/>
              <a:gd name="T18" fmla="*/ 10 w 45"/>
              <a:gd name="T19" fmla="*/ 29 h 38"/>
              <a:gd name="T20" fmla="*/ 12 w 45"/>
              <a:gd name="T21" fmla="*/ 25 h 38"/>
              <a:gd name="T22" fmla="*/ 7 w 45"/>
              <a:gd name="T23" fmla="*/ 3 h 38"/>
              <a:gd name="T24" fmla="*/ 2 w 45"/>
              <a:gd name="T25" fmla="*/ 3 h 38"/>
              <a:gd name="T26" fmla="*/ 0 w 45"/>
              <a:gd name="T27" fmla="*/ 2 h 38"/>
              <a:gd name="T28" fmla="*/ 2 w 45"/>
              <a:gd name="T29" fmla="*/ 0 h 38"/>
              <a:gd name="T30" fmla="*/ 9 w 45"/>
              <a:gd name="T31" fmla="*/ 0 h 38"/>
              <a:gd name="T32" fmla="*/ 11 w 45"/>
              <a:gd name="T33" fmla="*/ 3 h 38"/>
              <a:gd name="T34" fmla="*/ 43 w 45"/>
              <a:gd name="T35" fmla="*/ 3 h 38"/>
              <a:gd name="T36" fmla="*/ 45 w 45"/>
              <a:gd name="T37" fmla="*/ 5 h 38"/>
              <a:gd name="T38" fmla="*/ 45 w 45"/>
              <a:gd name="T39" fmla="*/ 19 h 38"/>
              <a:gd name="T40" fmla="*/ 14 w 45"/>
              <a:gd name="T41" fmla="*/ 38 h 38"/>
              <a:gd name="T42" fmla="*/ 10 w 45"/>
              <a:gd name="T43" fmla="*/ 34 h 38"/>
              <a:gd name="T44" fmla="*/ 14 w 45"/>
              <a:gd name="T45" fmla="*/ 31 h 38"/>
              <a:gd name="T46" fmla="*/ 17 w 45"/>
              <a:gd name="T47" fmla="*/ 34 h 38"/>
              <a:gd name="T48" fmla="*/ 14 w 45"/>
              <a:gd name="T49" fmla="*/ 38 h 38"/>
              <a:gd name="T50" fmla="*/ 38 w 45"/>
              <a:gd name="T51" fmla="*/ 38 h 38"/>
              <a:gd name="T52" fmla="*/ 34 w 45"/>
              <a:gd name="T53" fmla="*/ 34 h 38"/>
              <a:gd name="T54" fmla="*/ 38 w 45"/>
              <a:gd name="T55" fmla="*/ 31 h 38"/>
              <a:gd name="T56" fmla="*/ 41 w 45"/>
              <a:gd name="T57" fmla="*/ 34 h 38"/>
              <a:gd name="T58" fmla="*/ 38 w 45"/>
              <a:gd name="T59"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5" h="38">
                <a:moveTo>
                  <a:pt x="45" y="19"/>
                </a:moveTo>
                <a:cubicBezTo>
                  <a:pt x="45" y="20"/>
                  <a:pt x="44" y="20"/>
                  <a:pt x="43" y="20"/>
                </a:cubicBezTo>
                <a:cubicBezTo>
                  <a:pt x="15" y="24"/>
                  <a:pt x="15" y="24"/>
                  <a:pt x="15" y="24"/>
                </a:cubicBezTo>
                <a:cubicBezTo>
                  <a:pt x="15" y="24"/>
                  <a:pt x="15" y="25"/>
                  <a:pt x="15" y="26"/>
                </a:cubicBezTo>
                <a:cubicBezTo>
                  <a:pt x="15" y="26"/>
                  <a:pt x="15" y="27"/>
                  <a:pt x="15" y="27"/>
                </a:cubicBezTo>
                <a:cubicBezTo>
                  <a:pt x="39" y="27"/>
                  <a:pt x="39" y="27"/>
                  <a:pt x="39" y="27"/>
                </a:cubicBezTo>
                <a:cubicBezTo>
                  <a:pt x="40" y="27"/>
                  <a:pt x="41" y="28"/>
                  <a:pt x="41" y="29"/>
                </a:cubicBezTo>
                <a:cubicBezTo>
                  <a:pt x="41" y="30"/>
                  <a:pt x="40" y="31"/>
                  <a:pt x="39" y="31"/>
                </a:cubicBezTo>
                <a:cubicBezTo>
                  <a:pt x="12" y="31"/>
                  <a:pt x="12" y="31"/>
                  <a:pt x="12" y="31"/>
                </a:cubicBezTo>
                <a:cubicBezTo>
                  <a:pt x="11" y="31"/>
                  <a:pt x="10" y="30"/>
                  <a:pt x="10" y="29"/>
                </a:cubicBezTo>
                <a:cubicBezTo>
                  <a:pt x="10" y="28"/>
                  <a:pt x="12" y="26"/>
                  <a:pt x="12" y="25"/>
                </a:cubicBezTo>
                <a:cubicBezTo>
                  <a:pt x="7" y="3"/>
                  <a:pt x="7" y="3"/>
                  <a:pt x="7" y="3"/>
                </a:cubicBezTo>
                <a:cubicBezTo>
                  <a:pt x="2" y="3"/>
                  <a:pt x="2" y="3"/>
                  <a:pt x="2" y="3"/>
                </a:cubicBezTo>
                <a:cubicBezTo>
                  <a:pt x="1" y="3"/>
                  <a:pt x="0" y="3"/>
                  <a:pt x="0" y="2"/>
                </a:cubicBezTo>
                <a:cubicBezTo>
                  <a:pt x="0" y="1"/>
                  <a:pt x="1" y="0"/>
                  <a:pt x="2" y="0"/>
                </a:cubicBezTo>
                <a:cubicBezTo>
                  <a:pt x="9" y="0"/>
                  <a:pt x="9" y="0"/>
                  <a:pt x="9" y="0"/>
                </a:cubicBezTo>
                <a:cubicBezTo>
                  <a:pt x="10" y="0"/>
                  <a:pt x="10" y="2"/>
                  <a:pt x="11" y="3"/>
                </a:cubicBezTo>
                <a:cubicBezTo>
                  <a:pt x="43" y="3"/>
                  <a:pt x="43" y="3"/>
                  <a:pt x="43" y="3"/>
                </a:cubicBezTo>
                <a:cubicBezTo>
                  <a:pt x="44" y="3"/>
                  <a:pt x="45" y="4"/>
                  <a:pt x="45" y="5"/>
                </a:cubicBezTo>
                <a:lnTo>
                  <a:pt x="45" y="19"/>
                </a:lnTo>
                <a:close/>
                <a:moveTo>
                  <a:pt x="14" y="38"/>
                </a:moveTo>
                <a:cubicBezTo>
                  <a:pt x="12" y="38"/>
                  <a:pt x="10" y="36"/>
                  <a:pt x="10" y="34"/>
                </a:cubicBezTo>
                <a:cubicBezTo>
                  <a:pt x="10" y="32"/>
                  <a:pt x="12" y="31"/>
                  <a:pt x="14" y="31"/>
                </a:cubicBezTo>
                <a:cubicBezTo>
                  <a:pt x="16" y="31"/>
                  <a:pt x="17" y="32"/>
                  <a:pt x="17" y="34"/>
                </a:cubicBezTo>
                <a:cubicBezTo>
                  <a:pt x="17" y="36"/>
                  <a:pt x="16" y="38"/>
                  <a:pt x="14" y="38"/>
                </a:cubicBezTo>
                <a:close/>
                <a:moveTo>
                  <a:pt x="38" y="38"/>
                </a:moveTo>
                <a:cubicBezTo>
                  <a:pt x="36" y="38"/>
                  <a:pt x="34" y="36"/>
                  <a:pt x="34" y="34"/>
                </a:cubicBezTo>
                <a:cubicBezTo>
                  <a:pt x="34" y="32"/>
                  <a:pt x="36" y="31"/>
                  <a:pt x="38" y="31"/>
                </a:cubicBezTo>
                <a:cubicBezTo>
                  <a:pt x="40" y="31"/>
                  <a:pt x="41" y="32"/>
                  <a:pt x="41" y="34"/>
                </a:cubicBezTo>
                <a:cubicBezTo>
                  <a:pt x="41" y="36"/>
                  <a:pt x="40" y="38"/>
                  <a:pt x="38" y="38"/>
                </a:cubicBez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69" name="Oval 68"/>
          <p:cNvSpPr/>
          <p:nvPr/>
        </p:nvSpPr>
        <p:spPr>
          <a:xfrm>
            <a:off x="6407066" y="2736422"/>
            <a:ext cx="429436" cy="429436"/>
          </a:xfrm>
          <a:prstGeom prst="ellipse">
            <a:avLst/>
          </a:prstGeom>
          <a:noFill/>
          <a:ln w="25400">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70" name="Freeform 383"/>
          <p:cNvSpPr>
            <a:spLocks noEditPoints="1"/>
          </p:cNvSpPr>
          <p:nvPr/>
        </p:nvSpPr>
        <p:spPr bwMode="auto">
          <a:xfrm>
            <a:off x="6534760" y="2856653"/>
            <a:ext cx="192095" cy="192095"/>
          </a:xfrm>
          <a:custGeom>
            <a:avLst/>
            <a:gdLst>
              <a:gd name="T0" fmla="*/ 11 w 41"/>
              <a:gd name="T1" fmla="*/ 20 h 41"/>
              <a:gd name="T2" fmla="*/ 0 w 41"/>
              <a:gd name="T3" fmla="*/ 18 h 41"/>
              <a:gd name="T4" fmla="*/ 2 w 41"/>
              <a:gd name="T5" fmla="*/ 13 h 41"/>
              <a:gd name="T6" fmla="*/ 13 w 41"/>
              <a:gd name="T7" fmla="*/ 16 h 41"/>
              <a:gd name="T8" fmla="*/ 10 w 41"/>
              <a:gd name="T9" fmla="*/ 12 h 41"/>
              <a:gd name="T10" fmla="*/ 3 w 41"/>
              <a:gd name="T11" fmla="*/ 1 h 41"/>
              <a:gd name="T12" fmla="*/ 9 w 41"/>
              <a:gd name="T13" fmla="*/ 0 h 41"/>
              <a:gd name="T14" fmla="*/ 10 w 41"/>
              <a:gd name="T15" fmla="*/ 12 h 41"/>
              <a:gd name="T16" fmla="*/ 9 w 41"/>
              <a:gd name="T17" fmla="*/ 41 h 41"/>
              <a:gd name="T18" fmla="*/ 3 w 41"/>
              <a:gd name="T19" fmla="*/ 40 h 41"/>
              <a:gd name="T20" fmla="*/ 10 w 41"/>
              <a:gd name="T21" fmla="*/ 22 h 41"/>
              <a:gd name="T22" fmla="*/ 27 w 41"/>
              <a:gd name="T23" fmla="*/ 31 h 41"/>
              <a:gd name="T24" fmla="*/ 16 w 41"/>
              <a:gd name="T25" fmla="*/ 34 h 41"/>
              <a:gd name="T26" fmla="*/ 13 w 41"/>
              <a:gd name="T27" fmla="*/ 30 h 41"/>
              <a:gd name="T28" fmla="*/ 25 w 41"/>
              <a:gd name="T29" fmla="*/ 27 h 41"/>
              <a:gd name="T30" fmla="*/ 27 w 41"/>
              <a:gd name="T31" fmla="*/ 31 h 41"/>
              <a:gd name="T32" fmla="*/ 17 w 41"/>
              <a:gd name="T33" fmla="*/ 25 h 41"/>
              <a:gd name="T34" fmla="*/ 18 w 41"/>
              <a:gd name="T35" fmla="*/ 0 h 41"/>
              <a:gd name="T36" fmla="*/ 24 w 41"/>
              <a:gd name="T37" fmla="*/ 1 h 41"/>
              <a:gd name="T38" fmla="*/ 24 w 41"/>
              <a:gd name="T39" fmla="*/ 40 h 41"/>
              <a:gd name="T40" fmla="*/ 18 w 41"/>
              <a:gd name="T41" fmla="*/ 41 h 41"/>
              <a:gd name="T42" fmla="*/ 17 w 41"/>
              <a:gd name="T43" fmla="*/ 36 h 41"/>
              <a:gd name="T44" fmla="*/ 24 w 41"/>
              <a:gd name="T45" fmla="*/ 40 h 41"/>
              <a:gd name="T46" fmla="*/ 38 w 41"/>
              <a:gd name="T47" fmla="*/ 13 h 41"/>
              <a:gd name="T48" fmla="*/ 27 w 41"/>
              <a:gd name="T49" fmla="*/ 11 h 41"/>
              <a:gd name="T50" fmla="*/ 30 w 41"/>
              <a:gd name="T51" fmla="*/ 7 h 41"/>
              <a:gd name="T52" fmla="*/ 41 w 41"/>
              <a:gd name="T53" fmla="*/ 9 h 41"/>
              <a:gd name="T54" fmla="*/ 37 w 41"/>
              <a:gd name="T55" fmla="*/ 5 h 41"/>
              <a:gd name="T56" fmla="*/ 31 w 41"/>
              <a:gd name="T57" fmla="*/ 1 h 41"/>
              <a:gd name="T58" fmla="*/ 37 w 41"/>
              <a:gd name="T59" fmla="*/ 0 h 41"/>
              <a:gd name="T60" fmla="*/ 37 w 41"/>
              <a:gd name="T61" fmla="*/ 5 h 41"/>
              <a:gd name="T62" fmla="*/ 37 w 41"/>
              <a:gd name="T63" fmla="*/ 41 h 41"/>
              <a:gd name="T64" fmla="*/ 31 w 41"/>
              <a:gd name="T65" fmla="*/ 40 h 41"/>
              <a:gd name="T66" fmla="*/ 37 w 41"/>
              <a:gd name="T67" fmla="*/ 15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1" h="41">
                <a:moveTo>
                  <a:pt x="13" y="18"/>
                </a:moveTo>
                <a:cubicBezTo>
                  <a:pt x="13" y="19"/>
                  <a:pt x="12" y="20"/>
                  <a:pt x="11" y="20"/>
                </a:cubicBezTo>
                <a:cubicBezTo>
                  <a:pt x="2" y="20"/>
                  <a:pt x="2" y="20"/>
                  <a:pt x="2" y="20"/>
                </a:cubicBezTo>
                <a:cubicBezTo>
                  <a:pt x="1" y="20"/>
                  <a:pt x="0" y="19"/>
                  <a:pt x="0" y="18"/>
                </a:cubicBezTo>
                <a:cubicBezTo>
                  <a:pt x="0" y="16"/>
                  <a:pt x="0" y="16"/>
                  <a:pt x="0" y="16"/>
                </a:cubicBezTo>
                <a:cubicBezTo>
                  <a:pt x="0" y="15"/>
                  <a:pt x="1" y="13"/>
                  <a:pt x="2" y="13"/>
                </a:cubicBezTo>
                <a:cubicBezTo>
                  <a:pt x="11" y="13"/>
                  <a:pt x="11" y="13"/>
                  <a:pt x="11" y="13"/>
                </a:cubicBezTo>
                <a:cubicBezTo>
                  <a:pt x="12" y="13"/>
                  <a:pt x="13" y="15"/>
                  <a:pt x="13" y="16"/>
                </a:cubicBezTo>
                <a:lnTo>
                  <a:pt x="13" y="18"/>
                </a:lnTo>
                <a:close/>
                <a:moveTo>
                  <a:pt x="10" y="12"/>
                </a:moveTo>
                <a:cubicBezTo>
                  <a:pt x="3" y="12"/>
                  <a:pt x="3" y="12"/>
                  <a:pt x="3" y="12"/>
                </a:cubicBezTo>
                <a:cubicBezTo>
                  <a:pt x="3" y="1"/>
                  <a:pt x="3" y="1"/>
                  <a:pt x="3" y="1"/>
                </a:cubicBezTo>
                <a:cubicBezTo>
                  <a:pt x="3" y="0"/>
                  <a:pt x="4" y="0"/>
                  <a:pt x="4" y="0"/>
                </a:cubicBezTo>
                <a:cubicBezTo>
                  <a:pt x="9" y="0"/>
                  <a:pt x="9" y="0"/>
                  <a:pt x="9" y="0"/>
                </a:cubicBezTo>
                <a:cubicBezTo>
                  <a:pt x="10" y="0"/>
                  <a:pt x="10" y="0"/>
                  <a:pt x="10" y="1"/>
                </a:cubicBezTo>
                <a:lnTo>
                  <a:pt x="10" y="12"/>
                </a:lnTo>
                <a:close/>
                <a:moveTo>
                  <a:pt x="10" y="40"/>
                </a:moveTo>
                <a:cubicBezTo>
                  <a:pt x="10" y="40"/>
                  <a:pt x="10" y="41"/>
                  <a:pt x="9" y="41"/>
                </a:cubicBezTo>
                <a:cubicBezTo>
                  <a:pt x="4" y="41"/>
                  <a:pt x="4" y="41"/>
                  <a:pt x="4" y="41"/>
                </a:cubicBezTo>
                <a:cubicBezTo>
                  <a:pt x="4" y="41"/>
                  <a:pt x="3" y="40"/>
                  <a:pt x="3" y="40"/>
                </a:cubicBezTo>
                <a:cubicBezTo>
                  <a:pt x="3" y="22"/>
                  <a:pt x="3" y="22"/>
                  <a:pt x="3" y="22"/>
                </a:cubicBezTo>
                <a:cubicBezTo>
                  <a:pt x="10" y="22"/>
                  <a:pt x="10" y="22"/>
                  <a:pt x="10" y="22"/>
                </a:cubicBezTo>
                <a:lnTo>
                  <a:pt x="10" y="40"/>
                </a:lnTo>
                <a:close/>
                <a:moveTo>
                  <a:pt x="27" y="31"/>
                </a:moveTo>
                <a:cubicBezTo>
                  <a:pt x="27" y="33"/>
                  <a:pt x="26" y="34"/>
                  <a:pt x="25" y="34"/>
                </a:cubicBezTo>
                <a:cubicBezTo>
                  <a:pt x="16" y="34"/>
                  <a:pt x="16" y="34"/>
                  <a:pt x="16" y="34"/>
                </a:cubicBezTo>
                <a:cubicBezTo>
                  <a:pt x="15" y="34"/>
                  <a:pt x="13" y="33"/>
                  <a:pt x="13" y="31"/>
                </a:cubicBezTo>
                <a:cubicBezTo>
                  <a:pt x="13" y="30"/>
                  <a:pt x="13" y="30"/>
                  <a:pt x="13" y="30"/>
                </a:cubicBezTo>
                <a:cubicBezTo>
                  <a:pt x="13" y="28"/>
                  <a:pt x="15" y="27"/>
                  <a:pt x="16" y="27"/>
                </a:cubicBezTo>
                <a:cubicBezTo>
                  <a:pt x="25" y="27"/>
                  <a:pt x="25" y="27"/>
                  <a:pt x="25" y="27"/>
                </a:cubicBezTo>
                <a:cubicBezTo>
                  <a:pt x="26" y="27"/>
                  <a:pt x="27" y="28"/>
                  <a:pt x="27" y="30"/>
                </a:cubicBezTo>
                <a:lnTo>
                  <a:pt x="27" y="31"/>
                </a:lnTo>
                <a:close/>
                <a:moveTo>
                  <a:pt x="24" y="25"/>
                </a:moveTo>
                <a:cubicBezTo>
                  <a:pt x="17" y="25"/>
                  <a:pt x="17" y="25"/>
                  <a:pt x="17" y="25"/>
                </a:cubicBezTo>
                <a:cubicBezTo>
                  <a:pt x="17" y="1"/>
                  <a:pt x="17" y="1"/>
                  <a:pt x="17" y="1"/>
                </a:cubicBezTo>
                <a:cubicBezTo>
                  <a:pt x="17" y="0"/>
                  <a:pt x="17" y="0"/>
                  <a:pt x="18" y="0"/>
                </a:cubicBezTo>
                <a:cubicBezTo>
                  <a:pt x="23" y="0"/>
                  <a:pt x="23" y="0"/>
                  <a:pt x="23" y="0"/>
                </a:cubicBezTo>
                <a:cubicBezTo>
                  <a:pt x="23" y="0"/>
                  <a:pt x="24" y="0"/>
                  <a:pt x="24" y="1"/>
                </a:cubicBezTo>
                <a:lnTo>
                  <a:pt x="24" y="25"/>
                </a:lnTo>
                <a:close/>
                <a:moveTo>
                  <a:pt x="24" y="40"/>
                </a:moveTo>
                <a:cubicBezTo>
                  <a:pt x="24" y="40"/>
                  <a:pt x="23" y="41"/>
                  <a:pt x="23" y="41"/>
                </a:cubicBezTo>
                <a:cubicBezTo>
                  <a:pt x="18" y="41"/>
                  <a:pt x="18" y="41"/>
                  <a:pt x="18" y="41"/>
                </a:cubicBezTo>
                <a:cubicBezTo>
                  <a:pt x="17" y="41"/>
                  <a:pt x="17" y="40"/>
                  <a:pt x="17" y="40"/>
                </a:cubicBezTo>
                <a:cubicBezTo>
                  <a:pt x="17" y="36"/>
                  <a:pt x="17" y="36"/>
                  <a:pt x="17" y="36"/>
                </a:cubicBezTo>
                <a:cubicBezTo>
                  <a:pt x="24" y="36"/>
                  <a:pt x="24" y="36"/>
                  <a:pt x="24" y="36"/>
                </a:cubicBezTo>
                <a:lnTo>
                  <a:pt x="24" y="40"/>
                </a:lnTo>
                <a:close/>
                <a:moveTo>
                  <a:pt x="41" y="11"/>
                </a:moveTo>
                <a:cubicBezTo>
                  <a:pt x="41" y="12"/>
                  <a:pt x="40" y="13"/>
                  <a:pt x="38" y="13"/>
                </a:cubicBezTo>
                <a:cubicBezTo>
                  <a:pt x="30" y="13"/>
                  <a:pt x="30" y="13"/>
                  <a:pt x="30" y="13"/>
                </a:cubicBezTo>
                <a:cubicBezTo>
                  <a:pt x="28" y="13"/>
                  <a:pt x="27" y="12"/>
                  <a:pt x="27" y="11"/>
                </a:cubicBezTo>
                <a:cubicBezTo>
                  <a:pt x="27" y="9"/>
                  <a:pt x="27" y="9"/>
                  <a:pt x="27" y="9"/>
                </a:cubicBezTo>
                <a:cubicBezTo>
                  <a:pt x="27" y="8"/>
                  <a:pt x="28" y="7"/>
                  <a:pt x="30" y="7"/>
                </a:cubicBezTo>
                <a:cubicBezTo>
                  <a:pt x="38" y="7"/>
                  <a:pt x="38" y="7"/>
                  <a:pt x="38" y="7"/>
                </a:cubicBezTo>
                <a:cubicBezTo>
                  <a:pt x="40" y="7"/>
                  <a:pt x="41" y="8"/>
                  <a:pt x="41" y="9"/>
                </a:cubicBezTo>
                <a:lnTo>
                  <a:pt x="41" y="11"/>
                </a:lnTo>
                <a:close/>
                <a:moveTo>
                  <a:pt x="37" y="5"/>
                </a:moveTo>
                <a:cubicBezTo>
                  <a:pt x="31" y="5"/>
                  <a:pt x="31" y="5"/>
                  <a:pt x="31" y="5"/>
                </a:cubicBezTo>
                <a:cubicBezTo>
                  <a:pt x="31" y="1"/>
                  <a:pt x="31" y="1"/>
                  <a:pt x="31" y="1"/>
                </a:cubicBezTo>
                <a:cubicBezTo>
                  <a:pt x="31" y="0"/>
                  <a:pt x="31" y="0"/>
                  <a:pt x="31" y="0"/>
                </a:cubicBezTo>
                <a:cubicBezTo>
                  <a:pt x="37" y="0"/>
                  <a:pt x="37" y="0"/>
                  <a:pt x="37" y="0"/>
                </a:cubicBezTo>
                <a:cubicBezTo>
                  <a:pt x="37" y="0"/>
                  <a:pt x="37" y="0"/>
                  <a:pt x="37" y="1"/>
                </a:cubicBezTo>
                <a:lnTo>
                  <a:pt x="37" y="5"/>
                </a:lnTo>
                <a:close/>
                <a:moveTo>
                  <a:pt x="37" y="40"/>
                </a:moveTo>
                <a:cubicBezTo>
                  <a:pt x="37" y="40"/>
                  <a:pt x="37" y="41"/>
                  <a:pt x="37" y="41"/>
                </a:cubicBezTo>
                <a:cubicBezTo>
                  <a:pt x="31" y="41"/>
                  <a:pt x="31" y="41"/>
                  <a:pt x="31" y="41"/>
                </a:cubicBezTo>
                <a:cubicBezTo>
                  <a:pt x="31" y="41"/>
                  <a:pt x="31" y="40"/>
                  <a:pt x="31" y="40"/>
                </a:cubicBezTo>
                <a:cubicBezTo>
                  <a:pt x="31" y="15"/>
                  <a:pt x="31" y="15"/>
                  <a:pt x="31" y="15"/>
                </a:cubicBezTo>
                <a:cubicBezTo>
                  <a:pt x="37" y="15"/>
                  <a:pt x="37" y="15"/>
                  <a:pt x="37" y="15"/>
                </a:cubicBezTo>
                <a:lnTo>
                  <a:pt x="37" y="40"/>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74" name="Oval 73"/>
          <p:cNvSpPr/>
          <p:nvPr/>
        </p:nvSpPr>
        <p:spPr>
          <a:xfrm>
            <a:off x="6407066" y="4641587"/>
            <a:ext cx="429436" cy="429436"/>
          </a:xfrm>
          <a:prstGeom prst="ellipse">
            <a:avLst/>
          </a:prstGeom>
          <a:noFill/>
          <a:ln w="25400">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75" name="Freeform 111"/>
          <p:cNvSpPr>
            <a:spLocks noEditPoints="1"/>
          </p:cNvSpPr>
          <p:nvPr/>
        </p:nvSpPr>
        <p:spPr bwMode="auto">
          <a:xfrm>
            <a:off x="6528090" y="4759070"/>
            <a:ext cx="194875" cy="193404"/>
          </a:xfrm>
          <a:custGeom>
            <a:avLst/>
            <a:gdLst>
              <a:gd name="T0" fmla="*/ 372 w 400"/>
              <a:gd name="T1" fmla="*/ 145 h 400"/>
              <a:gd name="T2" fmla="*/ 384 w 400"/>
              <a:gd name="T3" fmla="*/ 150 h 400"/>
              <a:gd name="T4" fmla="*/ 390 w 400"/>
              <a:gd name="T5" fmla="*/ 149 h 400"/>
              <a:gd name="T6" fmla="*/ 400 w 400"/>
              <a:gd name="T7" fmla="*/ 133 h 400"/>
              <a:gd name="T8" fmla="*/ 400 w 400"/>
              <a:gd name="T9" fmla="*/ 17 h 400"/>
              <a:gd name="T10" fmla="*/ 396 w 400"/>
              <a:gd name="T11" fmla="*/ 5 h 400"/>
              <a:gd name="T12" fmla="*/ 384 w 400"/>
              <a:gd name="T13" fmla="*/ 0 h 400"/>
              <a:gd name="T14" fmla="*/ 267 w 400"/>
              <a:gd name="T15" fmla="*/ 0 h 400"/>
              <a:gd name="T16" fmla="*/ 252 w 400"/>
              <a:gd name="T17" fmla="*/ 10 h 400"/>
              <a:gd name="T18" fmla="*/ 255 w 400"/>
              <a:gd name="T19" fmla="*/ 28 h 400"/>
              <a:gd name="T20" fmla="*/ 293 w 400"/>
              <a:gd name="T21" fmla="*/ 66 h 400"/>
              <a:gd name="T22" fmla="*/ 200 w 400"/>
              <a:gd name="T23" fmla="*/ 159 h 400"/>
              <a:gd name="T24" fmla="*/ 108 w 400"/>
              <a:gd name="T25" fmla="*/ 66 h 400"/>
              <a:gd name="T26" fmla="*/ 145 w 400"/>
              <a:gd name="T27" fmla="*/ 28 h 400"/>
              <a:gd name="T28" fmla="*/ 149 w 400"/>
              <a:gd name="T29" fmla="*/ 10 h 400"/>
              <a:gd name="T30" fmla="*/ 133 w 400"/>
              <a:gd name="T31" fmla="*/ 0 h 400"/>
              <a:gd name="T32" fmla="*/ 17 w 400"/>
              <a:gd name="T33" fmla="*/ 0 h 400"/>
              <a:gd name="T34" fmla="*/ 5 w 400"/>
              <a:gd name="T35" fmla="*/ 5 h 400"/>
              <a:gd name="T36" fmla="*/ 0 w 400"/>
              <a:gd name="T37" fmla="*/ 17 h 400"/>
              <a:gd name="T38" fmla="*/ 0 w 400"/>
              <a:gd name="T39" fmla="*/ 133 h 400"/>
              <a:gd name="T40" fmla="*/ 10 w 400"/>
              <a:gd name="T41" fmla="*/ 149 h 400"/>
              <a:gd name="T42" fmla="*/ 17 w 400"/>
              <a:gd name="T43" fmla="*/ 150 h 400"/>
              <a:gd name="T44" fmla="*/ 28 w 400"/>
              <a:gd name="T45" fmla="*/ 145 h 400"/>
              <a:gd name="T46" fmla="*/ 66 w 400"/>
              <a:gd name="T47" fmla="*/ 108 h 400"/>
              <a:gd name="T48" fmla="*/ 159 w 400"/>
              <a:gd name="T49" fmla="*/ 200 h 400"/>
              <a:gd name="T50" fmla="*/ 66 w 400"/>
              <a:gd name="T51" fmla="*/ 293 h 400"/>
              <a:gd name="T52" fmla="*/ 28 w 400"/>
              <a:gd name="T53" fmla="*/ 255 h 400"/>
              <a:gd name="T54" fmla="*/ 10 w 400"/>
              <a:gd name="T55" fmla="*/ 252 h 400"/>
              <a:gd name="T56" fmla="*/ 0 w 400"/>
              <a:gd name="T57" fmla="*/ 267 h 400"/>
              <a:gd name="T58" fmla="*/ 0 w 400"/>
              <a:gd name="T59" fmla="*/ 384 h 400"/>
              <a:gd name="T60" fmla="*/ 5 w 400"/>
              <a:gd name="T61" fmla="*/ 395 h 400"/>
              <a:gd name="T62" fmla="*/ 17 w 400"/>
              <a:gd name="T63" fmla="*/ 400 h 400"/>
              <a:gd name="T64" fmla="*/ 133 w 400"/>
              <a:gd name="T65" fmla="*/ 400 h 400"/>
              <a:gd name="T66" fmla="*/ 149 w 400"/>
              <a:gd name="T67" fmla="*/ 390 h 400"/>
              <a:gd name="T68" fmla="*/ 145 w 400"/>
              <a:gd name="T69" fmla="*/ 372 h 400"/>
              <a:gd name="T70" fmla="*/ 108 w 400"/>
              <a:gd name="T71" fmla="*/ 334 h 400"/>
              <a:gd name="T72" fmla="*/ 200 w 400"/>
              <a:gd name="T73" fmla="*/ 242 h 400"/>
              <a:gd name="T74" fmla="*/ 293 w 400"/>
              <a:gd name="T75" fmla="*/ 334 h 400"/>
              <a:gd name="T76" fmla="*/ 255 w 400"/>
              <a:gd name="T77" fmla="*/ 372 h 400"/>
              <a:gd name="T78" fmla="*/ 252 w 400"/>
              <a:gd name="T79" fmla="*/ 390 h 400"/>
              <a:gd name="T80" fmla="*/ 267 w 400"/>
              <a:gd name="T81" fmla="*/ 400 h 400"/>
              <a:gd name="T82" fmla="*/ 384 w 400"/>
              <a:gd name="T83" fmla="*/ 400 h 400"/>
              <a:gd name="T84" fmla="*/ 396 w 400"/>
              <a:gd name="T85" fmla="*/ 395 h 400"/>
              <a:gd name="T86" fmla="*/ 400 w 400"/>
              <a:gd name="T87" fmla="*/ 384 h 400"/>
              <a:gd name="T88" fmla="*/ 400 w 400"/>
              <a:gd name="T89" fmla="*/ 267 h 400"/>
              <a:gd name="T90" fmla="*/ 390 w 400"/>
              <a:gd name="T91" fmla="*/ 252 h 400"/>
              <a:gd name="T92" fmla="*/ 372 w 400"/>
              <a:gd name="T93" fmla="*/ 255 h 400"/>
              <a:gd name="T94" fmla="*/ 335 w 400"/>
              <a:gd name="T95" fmla="*/ 293 h 400"/>
              <a:gd name="T96" fmla="*/ 242 w 400"/>
              <a:gd name="T97" fmla="*/ 200 h 400"/>
              <a:gd name="T98" fmla="*/ 335 w 400"/>
              <a:gd name="T99" fmla="*/ 108 h 400"/>
              <a:gd name="T100" fmla="*/ 372 w 400"/>
              <a:gd name="T101" fmla="*/ 145 h 400"/>
              <a:gd name="T102" fmla="*/ 372 w 400"/>
              <a:gd name="T103" fmla="*/ 145 h 400"/>
              <a:gd name="T104" fmla="*/ 372 w 400"/>
              <a:gd name="T105" fmla="*/ 145 h 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00" h="400">
                <a:moveTo>
                  <a:pt x="372" y="145"/>
                </a:moveTo>
                <a:cubicBezTo>
                  <a:pt x="375" y="149"/>
                  <a:pt x="379" y="150"/>
                  <a:pt x="384" y="150"/>
                </a:cubicBezTo>
                <a:cubicBezTo>
                  <a:pt x="386" y="150"/>
                  <a:pt x="388" y="150"/>
                  <a:pt x="390" y="149"/>
                </a:cubicBezTo>
                <a:cubicBezTo>
                  <a:pt x="397" y="146"/>
                  <a:pt x="400" y="141"/>
                  <a:pt x="400" y="133"/>
                </a:cubicBezTo>
                <a:cubicBezTo>
                  <a:pt x="400" y="17"/>
                  <a:pt x="400" y="17"/>
                  <a:pt x="400" y="17"/>
                </a:cubicBezTo>
                <a:cubicBezTo>
                  <a:pt x="400" y="12"/>
                  <a:pt x="399" y="8"/>
                  <a:pt x="396" y="5"/>
                </a:cubicBezTo>
                <a:cubicBezTo>
                  <a:pt x="392" y="2"/>
                  <a:pt x="388" y="0"/>
                  <a:pt x="384" y="0"/>
                </a:cubicBezTo>
                <a:cubicBezTo>
                  <a:pt x="267" y="0"/>
                  <a:pt x="267" y="0"/>
                  <a:pt x="267" y="0"/>
                </a:cubicBezTo>
                <a:cubicBezTo>
                  <a:pt x="260" y="0"/>
                  <a:pt x="255" y="3"/>
                  <a:pt x="252" y="10"/>
                </a:cubicBezTo>
                <a:cubicBezTo>
                  <a:pt x="249" y="17"/>
                  <a:pt x="250" y="23"/>
                  <a:pt x="255" y="28"/>
                </a:cubicBezTo>
                <a:cubicBezTo>
                  <a:pt x="293" y="66"/>
                  <a:pt x="293" y="66"/>
                  <a:pt x="293" y="66"/>
                </a:cubicBezTo>
                <a:cubicBezTo>
                  <a:pt x="200" y="159"/>
                  <a:pt x="200" y="159"/>
                  <a:pt x="200" y="159"/>
                </a:cubicBezTo>
                <a:cubicBezTo>
                  <a:pt x="108" y="66"/>
                  <a:pt x="108" y="66"/>
                  <a:pt x="108" y="66"/>
                </a:cubicBezTo>
                <a:cubicBezTo>
                  <a:pt x="145" y="28"/>
                  <a:pt x="145" y="28"/>
                  <a:pt x="145" y="28"/>
                </a:cubicBezTo>
                <a:cubicBezTo>
                  <a:pt x="151" y="23"/>
                  <a:pt x="152" y="17"/>
                  <a:pt x="149" y="10"/>
                </a:cubicBezTo>
                <a:cubicBezTo>
                  <a:pt x="146" y="3"/>
                  <a:pt x="141" y="0"/>
                  <a:pt x="133" y="0"/>
                </a:cubicBezTo>
                <a:cubicBezTo>
                  <a:pt x="17" y="0"/>
                  <a:pt x="17" y="0"/>
                  <a:pt x="17" y="0"/>
                </a:cubicBezTo>
                <a:cubicBezTo>
                  <a:pt x="12" y="0"/>
                  <a:pt x="8" y="2"/>
                  <a:pt x="5" y="5"/>
                </a:cubicBezTo>
                <a:cubicBezTo>
                  <a:pt x="2" y="8"/>
                  <a:pt x="0" y="12"/>
                  <a:pt x="0" y="17"/>
                </a:cubicBezTo>
                <a:cubicBezTo>
                  <a:pt x="0" y="133"/>
                  <a:pt x="0" y="133"/>
                  <a:pt x="0" y="133"/>
                </a:cubicBezTo>
                <a:cubicBezTo>
                  <a:pt x="0" y="141"/>
                  <a:pt x="3" y="146"/>
                  <a:pt x="10" y="149"/>
                </a:cubicBezTo>
                <a:cubicBezTo>
                  <a:pt x="13" y="150"/>
                  <a:pt x="15" y="150"/>
                  <a:pt x="17" y="150"/>
                </a:cubicBezTo>
                <a:cubicBezTo>
                  <a:pt x="21" y="150"/>
                  <a:pt x="25" y="149"/>
                  <a:pt x="28" y="145"/>
                </a:cubicBezTo>
                <a:cubicBezTo>
                  <a:pt x="66" y="108"/>
                  <a:pt x="66" y="108"/>
                  <a:pt x="66" y="108"/>
                </a:cubicBezTo>
                <a:cubicBezTo>
                  <a:pt x="159" y="200"/>
                  <a:pt x="159" y="200"/>
                  <a:pt x="159" y="200"/>
                </a:cubicBezTo>
                <a:cubicBezTo>
                  <a:pt x="66" y="293"/>
                  <a:pt x="66" y="293"/>
                  <a:pt x="66" y="293"/>
                </a:cubicBezTo>
                <a:cubicBezTo>
                  <a:pt x="28" y="255"/>
                  <a:pt x="28" y="255"/>
                  <a:pt x="28" y="255"/>
                </a:cubicBezTo>
                <a:cubicBezTo>
                  <a:pt x="23" y="250"/>
                  <a:pt x="17" y="249"/>
                  <a:pt x="10" y="252"/>
                </a:cubicBezTo>
                <a:cubicBezTo>
                  <a:pt x="3" y="255"/>
                  <a:pt x="0" y="260"/>
                  <a:pt x="0" y="267"/>
                </a:cubicBezTo>
                <a:cubicBezTo>
                  <a:pt x="0" y="384"/>
                  <a:pt x="0" y="384"/>
                  <a:pt x="0" y="384"/>
                </a:cubicBezTo>
                <a:cubicBezTo>
                  <a:pt x="0" y="388"/>
                  <a:pt x="2" y="392"/>
                  <a:pt x="5" y="395"/>
                </a:cubicBezTo>
                <a:cubicBezTo>
                  <a:pt x="8" y="399"/>
                  <a:pt x="12" y="400"/>
                  <a:pt x="17" y="400"/>
                </a:cubicBezTo>
                <a:cubicBezTo>
                  <a:pt x="133" y="400"/>
                  <a:pt x="133" y="400"/>
                  <a:pt x="133" y="400"/>
                </a:cubicBezTo>
                <a:cubicBezTo>
                  <a:pt x="141" y="400"/>
                  <a:pt x="146" y="397"/>
                  <a:pt x="149" y="390"/>
                </a:cubicBezTo>
                <a:cubicBezTo>
                  <a:pt x="152" y="383"/>
                  <a:pt x="151" y="377"/>
                  <a:pt x="145" y="372"/>
                </a:cubicBezTo>
                <a:cubicBezTo>
                  <a:pt x="108" y="334"/>
                  <a:pt x="108" y="334"/>
                  <a:pt x="108" y="334"/>
                </a:cubicBezTo>
                <a:cubicBezTo>
                  <a:pt x="200" y="242"/>
                  <a:pt x="200" y="242"/>
                  <a:pt x="200" y="242"/>
                </a:cubicBezTo>
                <a:cubicBezTo>
                  <a:pt x="293" y="334"/>
                  <a:pt x="293" y="334"/>
                  <a:pt x="293" y="334"/>
                </a:cubicBezTo>
                <a:cubicBezTo>
                  <a:pt x="255" y="372"/>
                  <a:pt x="255" y="372"/>
                  <a:pt x="255" y="372"/>
                </a:cubicBezTo>
                <a:cubicBezTo>
                  <a:pt x="250" y="377"/>
                  <a:pt x="249" y="383"/>
                  <a:pt x="252" y="390"/>
                </a:cubicBezTo>
                <a:cubicBezTo>
                  <a:pt x="255" y="397"/>
                  <a:pt x="260" y="400"/>
                  <a:pt x="267" y="400"/>
                </a:cubicBezTo>
                <a:cubicBezTo>
                  <a:pt x="384" y="400"/>
                  <a:pt x="384" y="400"/>
                  <a:pt x="384" y="400"/>
                </a:cubicBezTo>
                <a:cubicBezTo>
                  <a:pt x="388" y="400"/>
                  <a:pt x="392" y="399"/>
                  <a:pt x="396" y="395"/>
                </a:cubicBezTo>
                <a:cubicBezTo>
                  <a:pt x="399" y="392"/>
                  <a:pt x="400" y="388"/>
                  <a:pt x="400" y="384"/>
                </a:cubicBezTo>
                <a:cubicBezTo>
                  <a:pt x="400" y="267"/>
                  <a:pt x="400" y="267"/>
                  <a:pt x="400" y="267"/>
                </a:cubicBezTo>
                <a:cubicBezTo>
                  <a:pt x="400" y="260"/>
                  <a:pt x="397" y="255"/>
                  <a:pt x="390" y="252"/>
                </a:cubicBezTo>
                <a:cubicBezTo>
                  <a:pt x="383" y="249"/>
                  <a:pt x="377" y="250"/>
                  <a:pt x="372" y="255"/>
                </a:cubicBezTo>
                <a:cubicBezTo>
                  <a:pt x="335" y="293"/>
                  <a:pt x="335" y="293"/>
                  <a:pt x="335" y="293"/>
                </a:cubicBezTo>
                <a:cubicBezTo>
                  <a:pt x="242" y="200"/>
                  <a:pt x="242" y="200"/>
                  <a:pt x="242" y="200"/>
                </a:cubicBezTo>
                <a:cubicBezTo>
                  <a:pt x="335" y="108"/>
                  <a:pt x="335" y="108"/>
                  <a:pt x="335" y="108"/>
                </a:cubicBezTo>
                <a:lnTo>
                  <a:pt x="372" y="145"/>
                </a:lnTo>
                <a:close/>
                <a:moveTo>
                  <a:pt x="372" y="145"/>
                </a:moveTo>
                <a:cubicBezTo>
                  <a:pt x="372" y="145"/>
                  <a:pt x="372" y="145"/>
                  <a:pt x="372" y="145"/>
                </a:cubicBezTo>
              </a:path>
            </a:pathLst>
          </a:custGeom>
          <a:solidFill>
            <a:schemeClr val="bg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76" name="TextBox 75"/>
          <p:cNvSpPr txBox="1"/>
          <p:nvPr/>
        </p:nvSpPr>
        <p:spPr>
          <a:xfrm>
            <a:off x="6968445" y="2833316"/>
            <a:ext cx="1440180" cy="415498"/>
          </a:xfrm>
          <a:prstGeom prst="rect">
            <a:avLst/>
          </a:prstGeom>
          <a:noFill/>
        </p:spPr>
        <p:txBody>
          <a:bodyPr wrap="square" rtlCol="0" anchor="ctr">
            <a:spAutoFit/>
          </a:bodyPr>
          <a:lstStyle/>
          <a:p>
            <a:r>
              <a:rPr lang="en-US" sz="1050" dirty="0">
                <a:solidFill>
                  <a:schemeClr val="bg2"/>
                </a:solidFill>
              </a:rPr>
              <a:t>Lorem ipsum dolor sit amet.</a:t>
            </a:r>
            <a:endParaRPr lang="en-US" sz="1050" b="1" dirty="0">
              <a:solidFill>
                <a:schemeClr val="bg2"/>
              </a:solidFill>
            </a:endParaRPr>
          </a:p>
        </p:txBody>
      </p:sp>
      <p:sp>
        <p:nvSpPr>
          <p:cNvPr id="77" name="TextBox 76"/>
          <p:cNvSpPr txBox="1"/>
          <p:nvPr/>
        </p:nvSpPr>
        <p:spPr>
          <a:xfrm>
            <a:off x="6968445" y="3483114"/>
            <a:ext cx="1440180" cy="415498"/>
          </a:xfrm>
          <a:prstGeom prst="rect">
            <a:avLst/>
          </a:prstGeom>
          <a:noFill/>
        </p:spPr>
        <p:txBody>
          <a:bodyPr wrap="square" rtlCol="0" anchor="ctr">
            <a:spAutoFit/>
          </a:bodyPr>
          <a:lstStyle/>
          <a:p>
            <a:r>
              <a:rPr lang="en-US" sz="1050" dirty="0">
                <a:solidFill>
                  <a:schemeClr val="bg2"/>
                </a:solidFill>
              </a:rPr>
              <a:t>Lorem ipsum dolor sit amet.</a:t>
            </a:r>
            <a:endParaRPr lang="en-US" sz="1050" b="1" dirty="0">
              <a:solidFill>
                <a:schemeClr val="bg2"/>
              </a:solidFill>
            </a:endParaRPr>
          </a:p>
        </p:txBody>
      </p:sp>
      <p:sp>
        <p:nvSpPr>
          <p:cNvPr id="78" name="TextBox 77"/>
          <p:cNvSpPr txBox="1"/>
          <p:nvPr/>
        </p:nvSpPr>
        <p:spPr>
          <a:xfrm>
            <a:off x="6968445" y="4086894"/>
            <a:ext cx="1440180" cy="415498"/>
          </a:xfrm>
          <a:prstGeom prst="rect">
            <a:avLst/>
          </a:prstGeom>
          <a:noFill/>
        </p:spPr>
        <p:txBody>
          <a:bodyPr wrap="square" rtlCol="0" anchor="ctr">
            <a:spAutoFit/>
          </a:bodyPr>
          <a:lstStyle/>
          <a:p>
            <a:r>
              <a:rPr lang="en-US" sz="1050" dirty="0">
                <a:solidFill>
                  <a:schemeClr val="bg2"/>
                </a:solidFill>
              </a:rPr>
              <a:t>Lorem ipsum dolor sit amet.</a:t>
            </a:r>
            <a:endParaRPr lang="en-US" sz="1050" b="1" dirty="0">
              <a:solidFill>
                <a:schemeClr val="bg2"/>
              </a:solidFill>
            </a:endParaRPr>
          </a:p>
        </p:txBody>
      </p:sp>
      <p:sp>
        <p:nvSpPr>
          <p:cNvPr id="79" name="TextBox 78"/>
          <p:cNvSpPr txBox="1"/>
          <p:nvPr/>
        </p:nvSpPr>
        <p:spPr>
          <a:xfrm>
            <a:off x="6968445" y="4763616"/>
            <a:ext cx="1440180" cy="415498"/>
          </a:xfrm>
          <a:prstGeom prst="rect">
            <a:avLst/>
          </a:prstGeom>
          <a:noFill/>
        </p:spPr>
        <p:txBody>
          <a:bodyPr wrap="square" rtlCol="0" anchor="ctr">
            <a:spAutoFit/>
          </a:bodyPr>
          <a:lstStyle/>
          <a:p>
            <a:r>
              <a:rPr lang="en-US" sz="1050" dirty="0">
                <a:solidFill>
                  <a:schemeClr val="bg2"/>
                </a:solidFill>
              </a:rPr>
              <a:t>Lorem ipsum dolor sit amet.</a:t>
            </a:r>
            <a:endParaRPr lang="en-US" sz="1050" b="1" dirty="0">
              <a:solidFill>
                <a:schemeClr val="bg2"/>
              </a:solidFill>
            </a:endParaRPr>
          </a:p>
        </p:txBody>
      </p:sp>
      <p:sp>
        <p:nvSpPr>
          <p:cNvPr id="81" name="Oval 80"/>
          <p:cNvSpPr/>
          <p:nvPr/>
        </p:nvSpPr>
        <p:spPr>
          <a:xfrm>
            <a:off x="2287641" y="4017177"/>
            <a:ext cx="429436" cy="429436"/>
          </a:xfrm>
          <a:prstGeom prst="ellipse">
            <a:avLst/>
          </a:prstGeom>
          <a:noFill/>
          <a:ln w="25400">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82" name="Freeform 379"/>
          <p:cNvSpPr>
            <a:spLocks noEditPoints="1"/>
          </p:cNvSpPr>
          <p:nvPr/>
        </p:nvSpPr>
        <p:spPr bwMode="auto">
          <a:xfrm>
            <a:off x="2394532" y="4135315"/>
            <a:ext cx="223781" cy="192095"/>
          </a:xfrm>
          <a:custGeom>
            <a:avLst/>
            <a:gdLst>
              <a:gd name="T0" fmla="*/ 7 w 48"/>
              <a:gd name="T1" fmla="*/ 41 h 41"/>
              <a:gd name="T2" fmla="*/ 6 w 48"/>
              <a:gd name="T3" fmla="*/ 41 h 41"/>
              <a:gd name="T4" fmla="*/ 1 w 48"/>
              <a:gd name="T5" fmla="*/ 41 h 41"/>
              <a:gd name="T6" fmla="*/ 0 w 48"/>
              <a:gd name="T7" fmla="*/ 41 h 41"/>
              <a:gd name="T8" fmla="*/ 0 w 48"/>
              <a:gd name="T9" fmla="*/ 35 h 41"/>
              <a:gd name="T10" fmla="*/ 1 w 48"/>
              <a:gd name="T11" fmla="*/ 35 h 41"/>
              <a:gd name="T12" fmla="*/ 6 w 48"/>
              <a:gd name="T13" fmla="*/ 35 h 41"/>
              <a:gd name="T14" fmla="*/ 7 w 48"/>
              <a:gd name="T15" fmla="*/ 35 h 41"/>
              <a:gd name="T16" fmla="*/ 7 w 48"/>
              <a:gd name="T17" fmla="*/ 41 h 41"/>
              <a:gd name="T18" fmla="*/ 17 w 48"/>
              <a:gd name="T19" fmla="*/ 41 h 41"/>
              <a:gd name="T20" fmla="*/ 17 w 48"/>
              <a:gd name="T21" fmla="*/ 41 h 41"/>
              <a:gd name="T22" fmla="*/ 11 w 48"/>
              <a:gd name="T23" fmla="*/ 41 h 41"/>
              <a:gd name="T24" fmla="*/ 11 w 48"/>
              <a:gd name="T25" fmla="*/ 41 h 41"/>
              <a:gd name="T26" fmla="*/ 11 w 48"/>
              <a:gd name="T27" fmla="*/ 32 h 41"/>
              <a:gd name="T28" fmla="*/ 11 w 48"/>
              <a:gd name="T29" fmla="*/ 31 h 41"/>
              <a:gd name="T30" fmla="*/ 17 w 48"/>
              <a:gd name="T31" fmla="*/ 31 h 41"/>
              <a:gd name="T32" fmla="*/ 17 w 48"/>
              <a:gd name="T33" fmla="*/ 32 h 41"/>
              <a:gd name="T34" fmla="*/ 17 w 48"/>
              <a:gd name="T35" fmla="*/ 41 h 41"/>
              <a:gd name="T36" fmla="*/ 28 w 48"/>
              <a:gd name="T37" fmla="*/ 41 h 41"/>
              <a:gd name="T38" fmla="*/ 27 w 48"/>
              <a:gd name="T39" fmla="*/ 41 h 41"/>
              <a:gd name="T40" fmla="*/ 22 w 48"/>
              <a:gd name="T41" fmla="*/ 41 h 41"/>
              <a:gd name="T42" fmla="*/ 21 w 48"/>
              <a:gd name="T43" fmla="*/ 41 h 41"/>
              <a:gd name="T44" fmla="*/ 21 w 48"/>
              <a:gd name="T45" fmla="*/ 25 h 41"/>
              <a:gd name="T46" fmla="*/ 22 w 48"/>
              <a:gd name="T47" fmla="*/ 24 h 41"/>
              <a:gd name="T48" fmla="*/ 27 w 48"/>
              <a:gd name="T49" fmla="*/ 24 h 41"/>
              <a:gd name="T50" fmla="*/ 28 w 48"/>
              <a:gd name="T51" fmla="*/ 25 h 41"/>
              <a:gd name="T52" fmla="*/ 28 w 48"/>
              <a:gd name="T53" fmla="*/ 41 h 41"/>
              <a:gd name="T54" fmla="*/ 38 w 48"/>
              <a:gd name="T55" fmla="*/ 41 h 41"/>
              <a:gd name="T56" fmla="*/ 37 w 48"/>
              <a:gd name="T57" fmla="*/ 41 h 41"/>
              <a:gd name="T58" fmla="*/ 32 w 48"/>
              <a:gd name="T59" fmla="*/ 41 h 41"/>
              <a:gd name="T60" fmla="*/ 31 w 48"/>
              <a:gd name="T61" fmla="*/ 41 h 41"/>
              <a:gd name="T62" fmla="*/ 31 w 48"/>
              <a:gd name="T63" fmla="*/ 15 h 41"/>
              <a:gd name="T64" fmla="*/ 32 w 48"/>
              <a:gd name="T65" fmla="*/ 14 h 41"/>
              <a:gd name="T66" fmla="*/ 37 w 48"/>
              <a:gd name="T67" fmla="*/ 14 h 41"/>
              <a:gd name="T68" fmla="*/ 38 w 48"/>
              <a:gd name="T69" fmla="*/ 15 h 41"/>
              <a:gd name="T70" fmla="*/ 38 w 48"/>
              <a:gd name="T71" fmla="*/ 41 h 41"/>
              <a:gd name="T72" fmla="*/ 48 w 48"/>
              <a:gd name="T73" fmla="*/ 41 h 41"/>
              <a:gd name="T74" fmla="*/ 47 w 48"/>
              <a:gd name="T75" fmla="*/ 41 h 41"/>
              <a:gd name="T76" fmla="*/ 42 w 48"/>
              <a:gd name="T77" fmla="*/ 41 h 41"/>
              <a:gd name="T78" fmla="*/ 41 w 48"/>
              <a:gd name="T79" fmla="*/ 41 h 41"/>
              <a:gd name="T80" fmla="*/ 41 w 48"/>
              <a:gd name="T81" fmla="*/ 1 h 41"/>
              <a:gd name="T82" fmla="*/ 42 w 48"/>
              <a:gd name="T83" fmla="*/ 0 h 41"/>
              <a:gd name="T84" fmla="*/ 47 w 48"/>
              <a:gd name="T85" fmla="*/ 0 h 41"/>
              <a:gd name="T86" fmla="*/ 48 w 48"/>
              <a:gd name="T87" fmla="*/ 1 h 41"/>
              <a:gd name="T88" fmla="*/ 48 w 48"/>
              <a:gd name="T89"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8" h="41">
                <a:moveTo>
                  <a:pt x="7" y="41"/>
                </a:moveTo>
                <a:cubicBezTo>
                  <a:pt x="7" y="41"/>
                  <a:pt x="7" y="41"/>
                  <a:pt x="6" y="41"/>
                </a:cubicBezTo>
                <a:cubicBezTo>
                  <a:pt x="1" y="41"/>
                  <a:pt x="1" y="41"/>
                  <a:pt x="1" y="41"/>
                </a:cubicBezTo>
                <a:cubicBezTo>
                  <a:pt x="1" y="41"/>
                  <a:pt x="0" y="41"/>
                  <a:pt x="0" y="41"/>
                </a:cubicBezTo>
                <a:cubicBezTo>
                  <a:pt x="0" y="35"/>
                  <a:pt x="0" y="35"/>
                  <a:pt x="0" y="35"/>
                </a:cubicBezTo>
                <a:cubicBezTo>
                  <a:pt x="0" y="35"/>
                  <a:pt x="1" y="35"/>
                  <a:pt x="1" y="35"/>
                </a:cubicBezTo>
                <a:cubicBezTo>
                  <a:pt x="6" y="35"/>
                  <a:pt x="6" y="35"/>
                  <a:pt x="6" y="35"/>
                </a:cubicBezTo>
                <a:cubicBezTo>
                  <a:pt x="7" y="35"/>
                  <a:pt x="7" y="35"/>
                  <a:pt x="7" y="35"/>
                </a:cubicBezTo>
                <a:lnTo>
                  <a:pt x="7" y="41"/>
                </a:lnTo>
                <a:close/>
                <a:moveTo>
                  <a:pt x="17" y="41"/>
                </a:moveTo>
                <a:cubicBezTo>
                  <a:pt x="17" y="41"/>
                  <a:pt x="17" y="41"/>
                  <a:pt x="17" y="41"/>
                </a:cubicBezTo>
                <a:cubicBezTo>
                  <a:pt x="11" y="41"/>
                  <a:pt x="11" y="41"/>
                  <a:pt x="11" y="41"/>
                </a:cubicBezTo>
                <a:cubicBezTo>
                  <a:pt x="11" y="41"/>
                  <a:pt x="11" y="41"/>
                  <a:pt x="11" y="41"/>
                </a:cubicBezTo>
                <a:cubicBezTo>
                  <a:pt x="11" y="32"/>
                  <a:pt x="11" y="32"/>
                  <a:pt x="11" y="32"/>
                </a:cubicBezTo>
                <a:cubicBezTo>
                  <a:pt x="11" y="32"/>
                  <a:pt x="11" y="31"/>
                  <a:pt x="11" y="31"/>
                </a:cubicBezTo>
                <a:cubicBezTo>
                  <a:pt x="17" y="31"/>
                  <a:pt x="17" y="31"/>
                  <a:pt x="17" y="31"/>
                </a:cubicBezTo>
                <a:cubicBezTo>
                  <a:pt x="17" y="31"/>
                  <a:pt x="17" y="32"/>
                  <a:pt x="17" y="32"/>
                </a:cubicBezTo>
                <a:lnTo>
                  <a:pt x="17" y="41"/>
                </a:lnTo>
                <a:close/>
                <a:moveTo>
                  <a:pt x="28" y="41"/>
                </a:moveTo>
                <a:cubicBezTo>
                  <a:pt x="28" y="41"/>
                  <a:pt x="27" y="41"/>
                  <a:pt x="27" y="41"/>
                </a:cubicBezTo>
                <a:cubicBezTo>
                  <a:pt x="22" y="41"/>
                  <a:pt x="22" y="41"/>
                  <a:pt x="22" y="41"/>
                </a:cubicBezTo>
                <a:cubicBezTo>
                  <a:pt x="21" y="41"/>
                  <a:pt x="21" y="41"/>
                  <a:pt x="21" y="41"/>
                </a:cubicBezTo>
                <a:cubicBezTo>
                  <a:pt x="21" y="25"/>
                  <a:pt x="21" y="25"/>
                  <a:pt x="21" y="25"/>
                </a:cubicBezTo>
                <a:cubicBezTo>
                  <a:pt x="21" y="25"/>
                  <a:pt x="21" y="24"/>
                  <a:pt x="22" y="24"/>
                </a:cubicBezTo>
                <a:cubicBezTo>
                  <a:pt x="27" y="24"/>
                  <a:pt x="27" y="24"/>
                  <a:pt x="27" y="24"/>
                </a:cubicBezTo>
                <a:cubicBezTo>
                  <a:pt x="27" y="24"/>
                  <a:pt x="28" y="25"/>
                  <a:pt x="28" y="25"/>
                </a:cubicBezTo>
                <a:lnTo>
                  <a:pt x="28" y="41"/>
                </a:lnTo>
                <a:close/>
                <a:moveTo>
                  <a:pt x="38" y="41"/>
                </a:moveTo>
                <a:cubicBezTo>
                  <a:pt x="38" y="41"/>
                  <a:pt x="38" y="41"/>
                  <a:pt x="37" y="41"/>
                </a:cubicBezTo>
                <a:cubicBezTo>
                  <a:pt x="32" y="41"/>
                  <a:pt x="32" y="41"/>
                  <a:pt x="32" y="41"/>
                </a:cubicBezTo>
                <a:cubicBezTo>
                  <a:pt x="32" y="41"/>
                  <a:pt x="31" y="41"/>
                  <a:pt x="31" y="41"/>
                </a:cubicBezTo>
                <a:cubicBezTo>
                  <a:pt x="31" y="15"/>
                  <a:pt x="31" y="15"/>
                  <a:pt x="31" y="15"/>
                </a:cubicBezTo>
                <a:cubicBezTo>
                  <a:pt x="31" y="14"/>
                  <a:pt x="32" y="14"/>
                  <a:pt x="32" y="14"/>
                </a:cubicBezTo>
                <a:cubicBezTo>
                  <a:pt x="37" y="14"/>
                  <a:pt x="37" y="14"/>
                  <a:pt x="37" y="14"/>
                </a:cubicBezTo>
                <a:cubicBezTo>
                  <a:pt x="38" y="14"/>
                  <a:pt x="38" y="14"/>
                  <a:pt x="38" y="15"/>
                </a:cubicBezTo>
                <a:lnTo>
                  <a:pt x="38" y="41"/>
                </a:lnTo>
                <a:close/>
                <a:moveTo>
                  <a:pt x="48" y="41"/>
                </a:moveTo>
                <a:cubicBezTo>
                  <a:pt x="48" y="41"/>
                  <a:pt x="48" y="41"/>
                  <a:pt x="47" y="41"/>
                </a:cubicBezTo>
                <a:cubicBezTo>
                  <a:pt x="42" y="41"/>
                  <a:pt x="42" y="41"/>
                  <a:pt x="42" y="41"/>
                </a:cubicBezTo>
                <a:cubicBezTo>
                  <a:pt x="42" y="41"/>
                  <a:pt x="41" y="41"/>
                  <a:pt x="41" y="41"/>
                </a:cubicBezTo>
                <a:cubicBezTo>
                  <a:pt x="41" y="1"/>
                  <a:pt x="41" y="1"/>
                  <a:pt x="41" y="1"/>
                </a:cubicBezTo>
                <a:cubicBezTo>
                  <a:pt x="41" y="1"/>
                  <a:pt x="42" y="0"/>
                  <a:pt x="42" y="0"/>
                </a:cubicBezTo>
                <a:cubicBezTo>
                  <a:pt x="47" y="0"/>
                  <a:pt x="47" y="0"/>
                  <a:pt x="47" y="0"/>
                </a:cubicBezTo>
                <a:cubicBezTo>
                  <a:pt x="48" y="0"/>
                  <a:pt x="48" y="1"/>
                  <a:pt x="48" y="1"/>
                </a:cubicBezTo>
                <a:lnTo>
                  <a:pt x="48" y="4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84" name="Oval 83"/>
          <p:cNvSpPr/>
          <p:nvPr/>
        </p:nvSpPr>
        <p:spPr>
          <a:xfrm>
            <a:off x="2287641" y="3382122"/>
            <a:ext cx="429436" cy="429436"/>
          </a:xfrm>
          <a:prstGeom prst="ellipse">
            <a:avLst/>
          </a:prstGeom>
          <a:noFill/>
          <a:ln w="25400">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85" name="Freeform 376"/>
          <p:cNvSpPr>
            <a:spLocks noEditPoints="1"/>
          </p:cNvSpPr>
          <p:nvPr/>
        </p:nvSpPr>
        <p:spPr bwMode="auto">
          <a:xfrm>
            <a:off x="2389698" y="3514123"/>
            <a:ext cx="209917" cy="178232"/>
          </a:xfrm>
          <a:custGeom>
            <a:avLst/>
            <a:gdLst>
              <a:gd name="T0" fmla="*/ 45 w 45"/>
              <a:gd name="T1" fmla="*/ 19 h 38"/>
              <a:gd name="T2" fmla="*/ 43 w 45"/>
              <a:gd name="T3" fmla="*/ 20 h 38"/>
              <a:gd name="T4" fmla="*/ 15 w 45"/>
              <a:gd name="T5" fmla="*/ 24 h 38"/>
              <a:gd name="T6" fmla="*/ 15 w 45"/>
              <a:gd name="T7" fmla="*/ 26 h 38"/>
              <a:gd name="T8" fmla="*/ 15 w 45"/>
              <a:gd name="T9" fmla="*/ 27 h 38"/>
              <a:gd name="T10" fmla="*/ 39 w 45"/>
              <a:gd name="T11" fmla="*/ 27 h 38"/>
              <a:gd name="T12" fmla="*/ 41 w 45"/>
              <a:gd name="T13" fmla="*/ 29 h 38"/>
              <a:gd name="T14" fmla="*/ 39 w 45"/>
              <a:gd name="T15" fmla="*/ 31 h 38"/>
              <a:gd name="T16" fmla="*/ 12 w 45"/>
              <a:gd name="T17" fmla="*/ 31 h 38"/>
              <a:gd name="T18" fmla="*/ 10 w 45"/>
              <a:gd name="T19" fmla="*/ 29 h 38"/>
              <a:gd name="T20" fmla="*/ 12 w 45"/>
              <a:gd name="T21" fmla="*/ 25 h 38"/>
              <a:gd name="T22" fmla="*/ 7 w 45"/>
              <a:gd name="T23" fmla="*/ 3 h 38"/>
              <a:gd name="T24" fmla="*/ 2 w 45"/>
              <a:gd name="T25" fmla="*/ 3 h 38"/>
              <a:gd name="T26" fmla="*/ 0 w 45"/>
              <a:gd name="T27" fmla="*/ 2 h 38"/>
              <a:gd name="T28" fmla="*/ 2 w 45"/>
              <a:gd name="T29" fmla="*/ 0 h 38"/>
              <a:gd name="T30" fmla="*/ 9 w 45"/>
              <a:gd name="T31" fmla="*/ 0 h 38"/>
              <a:gd name="T32" fmla="*/ 11 w 45"/>
              <a:gd name="T33" fmla="*/ 3 h 38"/>
              <a:gd name="T34" fmla="*/ 43 w 45"/>
              <a:gd name="T35" fmla="*/ 3 h 38"/>
              <a:gd name="T36" fmla="*/ 45 w 45"/>
              <a:gd name="T37" fmla="*/ 5 h 38"/>
              <a:gd name="T38" fmla="*/ 45 w 45"/>
              <a:gd name="T39" fmla="*/ 19 h 38"/>
              <a:gd name="T40" fmla="*/ 14 w 45"/>
              <a:gd name="T41" fmla="*/ 38 h 38"/>
              <a:gd name="T42" fmla="*/ 10 w 45"/>
              <a:gd name="T43" fmla="*/ 34 h 38"/>
              <a:gd name="T44" fmla="*/ 14 w 45"/>
              <a:gd name="T45" fmla="*/ 31 h 38"/>
              <a:gd name="T46" fmla="*/ 17 w 45"/>
              <a:gd name="T47" fmla="*/ 34 h 38"/>
              <a:gd name="T48" fmla="*/ 14 w 45"/>
              <a:gd name="T49" fmla="*/ 38 h 38"/>
              <a:gd name="T50" fmla="*/ 38 w 45"/>
              <a:gd name="T51" fmla="*/ 38 h 38"/>
              <a:gd name="T52" fmla="*/ 34 w 45"/>
              <a:gd name="T53" fmla="*/ 34 h 38"/>
              <a:gd name="T54" fmla="*/ 38 w 45"/>
              <a:gd name="T55" fmla="*/ 31 h 38"/>
              <a:gd name="T56" fmla="*/ 41 w 45"/>
              <a:gd name="T57" fmla="*/ 34 h 38"/>
              <a:gd name="T58" fmla="*/ 38 w 45"/>
              <a:gd name="T59"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5" h="38">
                <a:moveTo>
                  <a:pt x="45" y="19"/>
                </a:moveTo>
                <a:cubicBezTo>
                  <a:pt x="45" y="20"/>
                  <a:pt x="44" y="20"/>
                  <a:pt x="43" y="20"/>
                </a:cubicBezTo>
                <a:cubicBezTo>
                  <a:pt x="15" y="24"/>
                  <a:pt x="15" y="24"/>
                  <a:pt x="15" y="24"/>
                </a:cubicBezTo>
                <a:cubicBezTo>
                  <a:pt x="15" y="24"/>
                  <a:pt x="15" y="25"/>
                  <a:pt x="15" y="26"/>
                </a:cubicBezTo>
                <a:cubicBezTo>
                  <a:pt x="15" y="26"/>
                  <a:pt x="15" y="27"/>
                  <a:pt x="15" y="27"/>
                </a:cubicBezTo>
                <a:cubicBezTo>
                  <a:pt x="39" y="27"/>
                  <a:pt x="39" y="27"/>
                  <a:pt x="39" y="27"/>
                </a:cubicBezTo>
                <a:cubicBezTo>
                  <a:pt x="40" y="27"/>
                  <a:pt x="41" y="28"/>
                  <a:pt x="41" y="29"/>
                </a:cubicBezTo>
                <a:cubicBezTo>
                  <a:pt x="41" y="30"/>
                  <a:pt x="40" y="31"/>
                  <a:pt x="39" y="31"/>
                </a:cubicBezTo>
                <a:cubicBezTo>
                  <a:pt x="12" y="31"/>
                  <a:pt x="12" y="31"/>
                  <a:pt x="12" y="31"/>
                </a:cubicBezTo>
                <a:cubicBezTo>
                  <a:pt x="11" y="31"/>
                  <a:pt x="10" y="30"/>
                  <a:pt x="10" y="29"/>
                </a:cubicBezTo>
                <a:cubicBezTo>
                  <a:pt x="10" y="28"/>
                  <a:pt x="12" y="26"/>
                  <a:pt x="12" y="25"/>
                </a:cubicBezTo>
                <a:cubicBezTo>
                  <a:pt x="7" y="3"/>
                  <a:pt x="7" y="3"/>
                  <a:pt x="7" y="3"/>
                </a:cubicBezTo>
                <a:cubicBezTo>
                  <a:pt x="2" y="3"/>
                  <a:pt x="2" y="3"/>
                  <a:pt x="2" y="3"/>
                </a:cubicBezTo>
                <a:cubicBezTo>
                  <a:pt x="1" y="3"/>
                  <a:pt x="0" y="3"/>
                  <a:pt x="0" y="2"/>
                </a:cubicBezTo>
                <a:cubicBezTo>
                  <a:pt x="0" y="1"/>
                  <a:pt x="1" y="0"/>
                  <a:pt x="2" y="0"/>
                </a:cubicBezTo>
                <a:cubicBezTo>
                  <a:pt x="9" y="0"/>
                  <a:pt x="9" y="0"/>
                  <a:pt x="9" y="0"/>
                </a:cubicBezTo>
                <a:cubicBezTo>
                  <a:pt x="10" y="0"/>
                  <a:pt x="10" y="2"/>
                  <a:pt x="11" y="3"/>
                </a:cubicBezTo>
                <a:cubicBezTo>
                  <a:pt x="43" y="3"/>
                  <a:pt x="43" y="3"/>
                  <a:pt x="43" y="3"/>
                </a:cubicBezTo>
                <a:cubicBezTo>
                  <a:pt x="44" y="3"/>
                  <a:pt x="45" y="4"/>
                  <a:pt x="45" y="5"/>
                </a:cubicBezTo>
                <a:lnTo>
                  <a:pt x="45" y="19"/>
                </a:lnTo>
                <a:close/>
                <a:moveTo>
                  <a:pt x="14" y="38"/>
                </a:moveTo>
                <a:cubicBezTo>
                  <a:pt x="12" y="38"/>
                  <a:pt x="10" y="36"/>
                  <a:pt x="10" y="34"/>
                </a:cubicBezTo>
                <a:cubicBezTo>
                  <a:pt x="10" y="32"/>
                  <a:pt x="12" y="31"/>
                  <a:pt x="14" y="31"/>
                </a:cubicBezTo>
                <a:cubicBezTo>
                  <a:pt x="16" y="31"/>
                  <a:pt x="17" y="32"/>
                  <a:pt x="17" y="34"/>
                </a:cubicBezTo>
                <a:cubicBezTo>
                  <a:pt x="17" y="36"/>
                  <a:pt x="16" y="38"/>
                  <a:pt x="14" y="38"/>
                </a:cubicBezTo>
                <a:close/>
                <a:moveTo>
                  <a:pt x="38" y="38"/>
                </a:moveTo>
                <a:cubicBezTo>
                  <a:pt x="36" y="38"/>
                  <a:pt x="34" y="36"/>
                  <a:pt x="34" y="34"/>
                </a:cubicBezTo>
                <a:cubicBezTo>
                  <a:pt x="34" y="32"/>
                  <a:pt x="36" y="31"/>
                  <a:pt x="38" y="31"/>
                </a:cubicBezTo>
                <a:cubicBezTo>
                  <a:pt x="40" y="31"/>
                  <a:pt x="41" y="32"/>
                  <a:pt x="41" y="34"/>
                </a:cubicBezTo>
                <a:cubicBezTo>
                  <a:pt x="41" y="36"/>
                  <a:pt x="40" y="38"/>
                  <a:pt x="38" y="38"/>
                </a:cubicBez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87" name="Oval 86"/>
          <p:cNvSpPr/>
          <p:nvPr/>
        </p:nvSpPr>
        <p:spPr>
          <a:xfrm>
            <a:off x="2287641" y="2747067"/>
            <a:ext cx="429436" cy="429436"/>
          </a:xfrm>
          <a:prstGeom prst="ellipse">
            <a:avLst/>
          </a:prstGeom>
          <a:noFill/>
          <a:ln w="25400">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88" name="Freeform 383"/>
          <p:cNvSpPr>
            <a:spLocks noEditPoints="1"/>
          </p:cNvSpPr>
          <p:nvPr/>
        </p:nvSpPr>
        <p:spPr bwMode="auto">
          <a:xfrm>
            <a:off x="2415334" y="2867299"/>
            <a:ext cx="192095" cy="192095"/>
          </a:xfrm>
          <a:custGeom>
            <a:avLst/>
            <a:gdLst>
              <a:gd name="T0" fmla="*/ 11 w 41"/>
              <a:gd name="T1" fmla="*/ 20 h 41"/>
              <a:gd name="T2" fmla="*/ 0 w 41"/>
              <a:gd name="T3" fmla="*/ 18 h 41"/>
              <a:gd name="T4" fmla="*/ 2 w 41"/>
              <a:gd name="T5" fmla="*/ 13 h 41"/>
              <a:gd name="T6" fmla="*/ 13 w 41"/>
              <a:gd name="T7" fmla="*/ 16 h 41"/>
              <a:gd name="T8" fmla="*/ 10 w 41"/>
              <a:gd name="T9" fmla="*/ 12 h 41"/>
              <a:gd name="T10" fmla="*/ 3 w 41"/>
              <a:gd name="T11" fmla="*/ 1 h 41"/>
              <a:gd name="T12" fmla="*/ 9 w 41"/>
              <a:gd name="T13" fmla="*/ 0 h 41"/>
              <a:gd name="T14" fmla="*/ 10 w 41"/>
              <a:gd name="T15" fmla="*/ 12 h 41"/>
              <a:gd name="T16" fmla="*/ 9 w 41"/>
              <a:gd name="T17" fmla="*/ 41 h 41"/>
              <a:gd name="T18" fmla="*/ 3 w 41"/>
              <a:gd name="T19" fmla="*/ 40 h 41"/>
              <a:gd name="T20" fmla="*/ 10 w 41"/>
              <a:gd name="T21" fmla="*/ 22 h 41"/>
              <a:gd name="T22" fmla="*/ 27 w 41"/>
              <a:gd name="T23" fmla="*/ 31 h 41"/>
              <a:gd name="T24" fmla="*/ 16 w 41"/>
              <a:gd name="T25" fmla="*/ 34 h 41"/>
              <a:gd name="T26" fmla="*/ 13 w 41"/>
              <a:gd name="T27" fmla="*/ 30 h 41"/>
              <a:gd name="T28" fmla="*/ 25 w 41"/>
              <a:gd name="T29" fmla="*/ 27 h 41"/>
              <a:gd name="T30" fmla="*/ 27 w 41"/>
              <a:gd name="T31" fmla="*/ 31 h 41"/>
              <a:gd name="T32" fmla="*/ 17 w 41"/>
              <a:gd name="T33" fmla="*/ 25 h 41"/>
              <a:gd name="T34" fmla="*/ 18 w 41"/>
              <a:gd name="T35" fmla="*/ 0 h 41"/>
              <a:gd name="T36" fmla="*/ 24 w 41"/>
              <a:gd name="T37" fmla="*/ 1 h 41"/>
              <a:gd name="T38" fmla="*/ 24 w 41"/>
              <a:gd name="T39" fmla="*/ 40 h 41"/>
              <a:gd name="T40" fmla="*/ 18 w 41"/>
              <a:gd name="T41" fmla="*/ 41 h 41"/>
              <a:gd name="T42" fmla="*/ 17 w 41"/>
              <a:gd name="T43" fmla="*/ 36 h 41"/>
              <a:gd name="T44" fmla="*/ 24 w 41"/>
              <a:gd name="T45" fmla="*/ 40 h 41"/>
              <a:gd name="T46" fmla="*/ 38 w 41"/>
              <a:gd name="T47" fmla="*/ 13 h 41"/>
              <a:gd name="T48" fmla="*/ 27 w 41"/>
              <a:gd name="T49" fmla="*/ 11 h 41"/>
              <a:gd name="T50" fmla="*/ 30 w 41"/>
              <a:gd name="T51" fmla="*/ 7 h 41"/>
              <a:gd name="T52" fmla="*/ 41 w 41"/>
              <a:gd name="T53" fmla="*/ 9 h 41"/>
              <a:gd name="T54" fmla="*/ 37 w 41"/>
              <a:gd name="T55" fmla="*/ 5 h 41"/>
              <a:gd name="T56" fmla="*/ 31 w 41"/>
              <a:gd name="T57" fmla="*/ 1 h 41"/>
              <a:gd name="T58" fmla="*/ 37 w 41"/>
              <a:gd name="T59" fmla="*/ 0 h 41"/>
              <a:gd name="T60" fmla="*/ 37 w 41"/>
              <a:gd name="T61" fmla="*/ 5 h 41"/>
              <a:gd name="T62" fmla="*/ 37 w 41"/>
              <a:gd name="T63" fmla="*/ 41 h 41"/>
              <a:gd name="T64" fmla="*/ 31 w 41"/>
              <a:gd name="T65" fmla="*/ 40 h 41"/>
              <a:gd name="T66" fmla="*/ 37 w 41"/>
              <a:gd name="T67" fmla="*/ 15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1" h="41">
                <a:moveTo>
                  <a:pt x="13" y="18"/>
                </a:moveTo>
                <a:cubicBezTo>
                  <a:pt x="13" y="19"/>
                  <a:pt x="12" y="20"/>
                  <a:pt x="11" y="20"/>
                </a:cubicBezTo>
                <a:cubicBezTo>
                  <a:pt x="2" y="20"/>
                  <a:pt x="2" y="20"/>
                  <a:pt x="2" y="20"/>
                </a:cubicBezTo>
                <a:cubicBezTo>
                  <a:pt x="1" y="20"/>
                  <a:pt x="0" y="19"/>
                  <a:pt x="0" y="18"/>
                </a:cubicBezTo>
                <a:cubicBezTo>
                  <a:pt x="0" y="16"/>
                  <a:pt x="0" y="16"/>
                  <a:pt x="0" y="16"/>
                </a:cubicBezTo>
                <a:cubicBezTo>
                  <a:pt x="0" y="15"/>
                  <a:pt x="1" y="13"/>
                  <a:pt x="2" y="13"/>
                </a:cubicBezTo>
                <a:cubicBezTo>
                  <a:pt x="11" y="13"/>
                  <a:pt x="11" y="13"/>
                  <a:pt x="11" y="13"/>
                </a:cubicBezTo>
                <a:cubicBezTo>
                  <a:pt x="12" y="13"/>
                  <a:pt x="13" y="15"/>
                  <a:pt x="13" y="16"/>
                </a:cubicBezTo>
                <a:lnTo>
                  <a:pt x="13" y="18"/>
                </a:lnTo>
                <a:close/>
                <a:moveTo>
                  <a:pt x="10" y="12"/>
                </a:moveTo>
                <a:cubicBezTo>
                  <a:pt x="3" y="12"/>
                  <a:pt x="3" y="12"/>
                  <a:pt x="3" y="12"/>
                </a:cubicBezTo>
                <a:cubicBezTo>
                  <a:pt x="3" y="1"/>
                  <a:pt x="3" y="1"/>
                  <a:pt x="3" y="1"/>
                </a:cubicBezTo>
                <a:cubicBezTo>
                  <a:pt x="3" y="0"/>
                  <a:pt x="4" y="0"/>
                  <a:pt x="4" y="0"/>
                </a:cubicBezTo>
                <a:cubicBezTo>
                  <a:pt x="9" y="0"/>
                  <a:pt x="9" y="0"/>
                  <a:pt x="9" y="0"/>
                </a:cubicBezTo>
                <a:cubicBezTo>
                  <a:pt x="10" y="0"/>
                  <a:pt x="10" y="0"/>
                  <a:pt x="10" y="1"/>
                </a:cubicBezTo>
                <a:lnTo>
                  <a:pt x="10" y="12"/>
                </a:lnTo>
                <a:close/>
                <a:moveTo>
                  <a:pt x="10" y="40"/>
                </a:moveTo>
                <a:cubicBezTo>
                  <a:pt x="10" y="40"/>
                  <a:pt x="10" y="41"/>
                  <a:pt x="9" y="41"/>
                </a:cubicBezTo>
                <a:cubicBezTo>
                  <a:pt x="4" y="41"/>
                  <a:pt x="4" y="41"/>
                  <a:pt x="4" y="41"/>
                </a:cubicBezTo>
                <a:cubicBezTo>
                  <a:pt x="4" y="41"/>
                  <a:pt x="3" y="40"/>
                  <a:pt x="3" y="40"/>
                </a:cubicBezTo>
                <a:cubicBezTo>
                  <a:pt x="3" y="22"/>
                  <a:pt x="3" y="22"/>
                  <a:pt x="3" y="22"/>
                </a:cubicBezTo>
                <a:cubicBezTo>
                  <a:pt x="10" y="22"/>
                  <a:pt x="10" y="22"/>
                  <a:pt x="10" y="22"/>
                </a:cubicBezTo>
                <a:lnTo>
                  <a:pt x="10" y="40"/>
                </a:lnTo>
                <a:close/>
                <a:moveTo>
                  <a:pt x="27" y="31"/>
                </a:moveTo>
                <a:cubicBezTo>
                  <a:pt x="27" y="33"/>
                  <a:pt x="26" y="34"/>
                  <a:pt x="25" y="34"/>
                </a:cubicBezTo>
                <a:cubicBezTo>
                  <a:pt x="16" y="34"/>
                  <a:pt x="16" y="34"/>
                  <a:pt x="16" y="34"/>
                </a:cubicBezTo>
                <a:cubicBezTo>
                  <a:pt x="15" y="34"/>
                  <a:pt x="13" y="33"/>
                  <a:pt x="13" y="31"/>
                </a:cubicBezTo>
                <a:cubicBezTo>
                  <a:pt x="13" y="30"/>
                  <a:pt x="13" y="30"/>
                  <a:pt x="13" y="30"/>
                </a:cubicBezTo>
                <a:cubicBezTo>
                  <a:pt x="13" y="28"/>
                  <a:pt x="15" y="27"/>
                  <a:pt x="16" y="27"/>
                </a:cubicBezTo>
                <a:cubicBezTo>
                  <a:pt x="25" y="27"/>
                  <a:pt x="25" y="27"/>
                  <a:pt x="25" y="27"/>
                </a:cubicBezTo>
                <a:cubicBezTo>
                  <a:pt x="26" y="27"/>
                  <a:pt x="27" y="28"/>
                  <a:pt x="27" y="30"/>
                </a:cubicBezTo>
                <a:lnTo>
                  <a:pt x="27" y="31"/>
                </a:lnTo>
                <a:close/>
                <a:moveTo>
                  <a:pt x="24" y="25"/>
                </a:moveTo>
                <a:cubicBezTo>
                  <a:pt x="17" y="25"/>
                  <a:pt x="17" y="25"/>
                  <a:pt x="17" y="25"/>
                </a:cubicBezTo>
                <a:cubicBezTo>
                  <a:pt x="17" y="1"/>
                  <a:pt x="17" y="1"/>
                  <a:pt x="17" y="1"/>
                </a:cubicBezTo>
                <a:cubicBezTo>
                  <a:pt x="17" y="0"/>
                  <a:pt x="17" y="0"/>
                  <a:pt x="18" y="0"/>
                </a:cubicBezTo>
                <a:cubicBezTo>
                  <a:pt x="23" y="0"/>
                  <a:pt x="23" y="0"/>
                  <a:pt x="23" y="0"/>
                </a:cubicBezTo>
                <a:cubicBezTo>
                  <a:pt x="23" y="0"/>
                  <a:pt x="24" y="0"/>
                  <a:pt x="24" y="1"/>
                </a:cubicBezTo>
                <a:lnTo>
                  <a:pt x="24" y="25"/>
                </a:lnTo>
                <a:close/>
                <a:moveTo>
                  <a:pt x="24" y="40"/>
                </a:moveTo>
                <a:cubicBezTo>
                  <a:pt x="24" y="40"/>
                  <a:pt x="23" y="41"/>
                  <a:pt x="23" y="41"/>
                </a:cubicBezTo>
                <a:cubicBezTo>
                  <a:pt x="18" y="41"/>
                  <a:pt x="18" y="41"/>
                  <a:pt x="18" y="41"/>
                </a:cubicBezTo>
                <a:cubicBezTo>
                  <a:pt x="17" y="41"/>
                  <a:pt x="17" y="40"/>
                  <a:pt x="17" y="40"/>
                </a:cubicBezTo>
                <a:cubicBezTo>
                  <a:pt x="17" y="36"/>
                  <a:pt x="17" y="36"/>
                  <a:pt x="17" y="36"/>
                </a:cubicBezTo>
                <a:cubicBezTo>
                  <a:pt x="24" y="36"/>
                  <a:pt x="24" y="36"/>
                  <a:pt x="24" y="36"/>
                </a:cubicBezTo>
                <a:lnTo>
                  <a:pt x="24" y="40"/>
                </a:lnTo>
                <a:close/>
                <a:moveTo>
                  <a:pt x="41" y="11"/>
                </a:moveTo>
                <a:cubicBezTo>
                  <a:pt x="41" y="12"/>
                  <a:pt x="40" y="13"/>
                  <a:pt x="38" y="13"/>
                </a:cubicBezTo>
                <a:cubicBezTo>
                  <a:pt x="30" y="13"/>
                  <a:pt x="30" y="13"/>
                  <a:pt x="30" y="13"/>
                </a:cubicBezTo>
                <a:cubicBezTo>
                  <a:pt x="28" y="13"/>
                  <a:pt x="27" y="12"/>
                  <a:pt x="27" y="11"/>
                </a:cubicBezTo>
                <a:cubicBezTo>
                  <a:pt x="27" y="9"/>
                  <a:pt x="27" y="9"/>
                  <a:pt x="27" y="9"/>
                </a:cubicBezTo>
                <a:cubicBezTo>
                  <a:pt x="27" y="8"/>
                  <a:pt x="28" y="7"/>
                  <a:pt x="30" y="7"/>
                </a:cubicBezTo>
                <a:cubicBezTo>
                  <a:pt x="38" y="7"/>
                  <a:pt x="38" y="7"/>
                  <a:pt x="38" y="7"/>
                </a:cubicBezTo>
                <a:cubicBezTo>
                  <a:pt x="40" y="7"/>
                  <a:pt x="41" y="8"/>
                  <a:pt x="41" y="9"/>
                </a:cubicBezTo>
                <a:lnTo>
                  <a:pt x="41" y="11"/>
                </a:lnTo>
                <a:close/>
                <a:moveTo>
                  <a:pt x="37" y="5"/>
                </a:moveTo>
                <a:cubicBezTo>
                  <a:pt x="31" y="5"/>
                  <a:pt x="31" y="5"/>
                  <a:pt x="31" y="5"/>
                </a:cubicBezTo>
                <a:cubicBezTo>
                  <a:pt x="31" y="1"/>
                  <a:pt x="31" y="1"/>
                  <a:pt x="31" y="1"/>
                </a:cubicBezTo>
                <a:cubicBezTo>
                  <a:pt x="31" y="0"/>
                  <a:pt x="31" y="0"/>
                  <a:pt x="31" y="0"/>
                </a:cubicBezTo>
                <a:cubicBezTo>
                  <a:pt x="37" y="0"/>
                  <a:pt x="37" y="0"/>
                  <a:pt x="37" y="0"/>
                </a:cubicBezTo>
                <a:cubicBezTo>
                  <a:pt x="37" y="0"/>
                  <a:pt x="37" y="0"/>
                  <a:pt x="37" y="1"/>
                </a:cubicBezTo>
                <a:lnTo>
                  <a:pt x="37" y="5"/>
                </a:lnTo>
                <a:close/>
                <a:moveTo>
                  <a:pt x="37" y="40"/>
                </a:moveTo>
                <a:cubicBezTo>
                  <a:pt x="37" y="40"/>
                  <a:pt x="37" y="41"/>
                  <a:pt x="37" y="41"/>
                </a:cubicBezTo>
                <a:cubicBezTo>
                  <a:pt x="31" y="41"/>
                  <a:pt x="31" y="41"/>
                  <a:pt x="31" y="41"/>
                </a:cubicBezTo>
                <a:cubicBezTo>
                  <a:pt x="31" y="41"/>
                  <a:pt x="31" y="40"/>
                  <a:pt x="31" y="40"/>
                </a:cubicBezTo>
                <a:cubicBezTo>
                  <a:pt x="31" y="15"/>
                  <a:pt x="31" y="15"/>
                  <a:pt x="31" y="15"/>
                </a:cubicBezTo>
                <a:cubicBezTo>
                  <a:pt x="37" y="15"/>
                  <a:pt x="37" y="15"/>
                  <a:pt x="37" y="15"/>
                </a:cubicBezTo>
                <a:lnTo>
                  <a:pt x="37" y="40"/>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90" name="Oval 89"/>
          <p:cNvSpPr/>
          <p:nvPr/>
        </p:nvSpPr>
        <p:spPr>
          <a:xfrm>
            <a:off x="2287641" y="4652232"/>
            <a:ext cx="429436" cy="429436"/>
          </a:xfrm>
          <a:prstGeom prst="ellipse">
            <a:avLst/>
          </a:prstGeom>
          <a:noFill/>
          <a:ln w="25400">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91" name="Freeform 111"/>
          <p:cNvSpPr>
            <a:spLocks noEditPoints="1"/>
          </p:cNvSpPr>
          <p:nvPr/>
        </p:nvSpPr>
        <p:spPr bwMode="auto">
          <a:xfrm>
            <a:off x="2408665" y="4769716"/>
            <a:ext cx="194875" cy="193404"/>
          </a:xfrm>
          <a:custGeom>
            <a:avLst/>
            <a:gdLst>
              <a:gd name="T0" fmla="*/ 372 w 400"/>
              <a:gd name="T1" fmla="*/ 145 h 400"/>
              <a:gd name="T2" fmla="*/ 384 w 400"/>
              <a:gd name="T3" fmla="*/ 150 h 400"/>
              <a:gd name="T4" fmla="*/ 390 w 400"/>
              <a:gd name="T5" fmla="*/ 149 h 400"/>
              <a:gd name="T6" fmla="*/ 400 w 400"/>
              <a:gd name="T7" fmla="*/ 133 h 400"/>
              <a:gd name="T8" fmla="*/ 400 w 400"/>
              <a:gd name="T9" fmla="*/ 17 h 400"/>
              <a:gd name="T10" fmla="*/ 396 w 400"/>
              <a:gd name="T11" fmla="*/ 5 h 400"/>
              <a:gd name="T12" fmla="*/ 384 w 400"/>
              <a:gd name="T13" fmla="*/ 0 h 400"/>
              <a:gd name="T14" fmla="*/ 267 w 400"/>
              <a:gd name="T15" fmla="*/ 0 h 400"/>
              <a:gd name="T16" fmla="*/ 252 w 400"/>
              <a:gd name="T17" fmla="*/ 10 h 400"/>
              <a:gd name="T18" fmla="*/ 255 w 400"/>
              <a:gd name="T19" fmla="*/ 28 h 400"/>
              <a:gd name="T20" fmla="*/ 293 w 400"/>
              <a:gd name="T21" fmla="*/ 66 h 400"/>
              <a:gd name="T22" fmla="*/ 200 w 400"/>
              <a:gd name="T23" fmla="*/ 159 h 400"/>
              <a:gd name="T24" fmla="*/ 108 w 400"/>
              <a:gd name="T25" fmla="*/ 66 h 400"/>
              <a:gd name="T26" fmla="*/ 145 w 400"/>
              <a:gd name="T27" fmla="*/ 28 h 400"/>
              <a:gd name="T28" fmla="*/ 149 w 400"/>
              <a:gd name="T29" fmla="*/ 10 h 400"/>
              <a:gd name="T30" fmla="*/ 133 w 400"/>
              <a:gd name="T31" fmla="*/ 0 h 400"/>
              <a:gd name="T32" fmla="*/ 17 w 400"/>
              <a:gd name="T33" fmla="*/ 0 h 400"/>
              <a:gd name="T34" fmla="*/ 5 w 400"/>
              <a:gd name="T35" fmla="*/ 5 h 400"/>
              <a:gd name="T36" fmla="*/ 0 w 400"/>
              <a:gd name="T37" fmla="*/ 17 h 400"/>
              <a:gd name="T38" fmla="*/ 0 w 400"/>
              <a:gd name="T39" fmla="*/ 133 h 400"/>
              <a:gd name="T40" fmla="*/ 10 w 400"/>
              <a:gd name="T41" fmla="*/ 149 h 400"/>
              <a:gd name="T42" fmla="*/ 17 w 400"/>
              <a:gd name="T43" fmla="*/ 150 h 400"/>
              <a:gd name="T44" fmla="*/ 28 w 400"/>
              <a:gd name="T45" fmla="*/ 145 h 400"/>
              <a:gd name="T46" fmla="*/ 66 w 400"/>
              <a:gd name="T47" fmla="*/ 108 h 400"/>
              <a:gd name="T48" fmla="*/ 159 w 400"/>
              <a:gd name="T49" fmla="*/ 200 h 400"/>
              <a:gd name="T50" fmla="*/ 66 w 400"/>
              <a:gd name="T51" fmla="*/ 293 h 400"/>
              <a:gd name="T52" fmla="*/ 28 w 400"/>
              <a:gd name="T53" fmla="*/ 255 h 400"/>
              <a:gd name="T54" fmla="*/ 10 w 400"/>
              <a:gd name="T55" fmla="*/ 252 h 400"/>
              <a:gd name="T56" fmla="*/ 0 w 400"/>
              <a:gd name="T57" fmla="*/ 267 h 400"/>
              <a:gd name="T58" fmla="*/ 0 w 400"/>
              <a:gd name="T59" fmla="*/ 384 h 400"/>
              <a:gd name="T60" fmla="*/ 5 w 400"/>
              <a:gd name="T61" fmla="*/ 395 h 400"/>
              <a:gd name="T62" fmla="*/ 17 w 400"/>
              <a:gd name="T63" fmla="*/ 400 h 400"/>
              <a:gd name="T64" fmla="*/ 133 w 400"/>
              <a:gd name="T65" fmla="*/ 400 h 400"/>
              <a:gd name="T66" fmla="*/ 149 w 400"/>
              <a:gd name="T67" fmla="*/ 390 h 400"/>
              <a:gd name="T68" fmla="*/ 145 w 400"/>
              <a:gd name="T69" fmla="*/ 372 h 400"/>
              <a:gd name="T70" fmla="*/ 108 w 400"/>
              <a:gd name="T71" fmla="*/ 334 h 400"/>
              <a:gd name="T72" fmla="*/ 200 w 400"/>
              <a:gd name="T73" fmla="*/ 242 h 400"/>
              <a:gd name="T74" fmla="*/ 293 w 400"/>
              <a:gd name="T75" fmla="*/ 334 h 400"/>
              <a:gd name="T76" fmla="*/ 255 w 400"/>
              <a:gd name="T77" fmla="*/ 372 h 400"/>
              <a:gd name="T78" fmla="*/ 252 w 400"/>
              <a:gd name="T79" fmla="*/ 390 h 400"/>
              <a:gd name="T80" fmla="*/ 267 w 400"/>
              <a:gd name="T81" fmla="*/ 400 h 400"/>
              <a:gd name="T82" fmla="*/ 384 w 400"/>
              <a:gd name="T83" fmla="*/ 400 h 400"/>
              <a:gd name="T84" fmla="*/ 396 w 400"/>
              <a:gd name="T85" fmla="*/ 395 h 400"/>
              <a:gd name="T86" fmla="*/ 400 w 400"/>
              <a:gd name="T87" fmla="*/ 384 h 400"/>
              <a:gd name="T88" fmla="*/ 400 w 400"/>
              <a:gd name="T89" fmla="*/ 267 h 400"/>
              <a:gd name="T90" fmla="*/ 390 w 400"/>
              <a:gd name="T91" fmla="*/ 252 h 400"/>
              <a:gd name="T92" fmla="*/ 372 w 400"/>
              <a:gd name="T93" fmla="*/ 255 h 400"/>
              <a:gd name="T94" fmla="*/ 335 w 400"/>
              <a:gd name="T95" fmla="*/ 293 h 400"/>
              <a:gd name="T96" fmla="*/ 242 w 400"/>
              <a:gd name="T97" fmla="*/ 200 h 400"/>
              <a:gd name="T98" fmla="*/ 335 w 400"/>
              <a:gd name="T99" fmla="*/ 108 h 400"/>
              <a:gd name="T100" fmla="*/ 372 w 400"/>
              <a:gd name="T101" fmla="*/ 145 h 400"/>
              <a:gd name="T102" fmla="*/ 372 w 400"/>
              <a:gd name="T103" fmla="*/ 145 h 400"/>
              <a:gd name="T104" fmla="*/ 372 w 400"/>
              <a:gd name="T105" fmla="*/ 145 h 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00" h="400">
                <a:moveTo>
                  <a:pt x="372" y="145"/>
                </a:moveTo>
                <a:cubicBezTo>
                  <a:pt x="375" y="149"/>
                  <a:pt x="379" y="150"/>
                  <a:pt x="384" y="150"/>
                </a:cubicBezTo>
                <a:cubicBezTo>
                  <a:pt x="386" y="150"/>
                  <a:pt x="388" y="150"/>
                  <a:pt x="390" y="149"/>
                </a:cubicBezTo>
                <a:cubicBezTo>
                  <a:pt x="397" y="146"/>
                  <a:pt x="400" y="141"/>
                  <a:pt x="400" y="133"/>
                </a:cubicBezTo>
                <a:cubicBezTo>
                  <a:pt x="400" y="17"/>
                  <a:pt x="400" y="17"/>
                  <a:pt x="400" y="17"/>
                </a:cubicBezTo>
                <a:cubicBezTo>
                  <a:pt x="400" y="12"/>
                  <a:pt x="399" y="8"/>
                  <a:pt x="396" y="5"/>
                </a:cubicBezTo>
                <a:cubicBezTo>
                  <a:pt x="392" y="2"/>
                  <a:pt x="388" y="0"/>
                  <a:pt x="384" y="0"/>
                </a:cubicBezTo>
                <a:cubicBezTo>
                  <a:pt x="267" y="0"/>
                  <a:pt x="267" y="0"/>
                  <a:pt x="267" y="0"/>
                </a:cubicBezTo>
                <a:cubicBezTo>
                  <a:pt x="260" y="0"/>
                  <a:pt x="255" y="3"/>
                  <a:pt x="252" y="10"/>
                </a:cubicBezTo>
                <a:cubicBezTo>
                  <a:pt x="249" y="17"/>
                  <a:pt x="250" y="23"/>
                  <a:pt x="255" y="28"/>
                </a:cubicBezTo>
                <a:cubicBezTo>
                  <a:pt x="293" y="66"/>
                  <a:pt x="293" y="66"/>
                  <a:pt x="293" y="66"/>
                </a:cubicBezTo>
                <a:cubicBezTo>
                  <a:pt x="200" y="159"/>
                  <a:pt x="200" y="159"/>
                  <a:pt x="200" y="159"/>
                </a:cubicBezTo>
                <a:cubicBezTo>
                  <a:pt x="108" y="66"/>
                  <a:pt x="108" y="66"/>
                  <a:pt x="108" y="66"/>
                </a:cubicBezTo>
                <a:cubicBezTo>
                  <a:pt x="145" y="28"/>
                  <a:pt x="145" y="28"/>
                  <a:pt x="145" y="28"/>
                </a:cubicBezTo>
                <a:cubicBezTo>
                  <a:pt x="151" y="23"/>
                  <a:pt x="152" y="17"/>
                  <a:pt x="149" y="10"/>
                </a:cubicBezTo>
                <a:cubicBezTo>
                  <a:pt x="146" y="3"/>
                  <a:pt x="141" y="0"/>
                  <a:pt x="133" y="0"/>
                </a:cubicBezTo>
                <a:cubicBezTo>
                  <a:pt x="17" y="0"/>
                  <a:pt x="17" y="0"/>
                  <a:pt x="17" y="0"/>
                </a:cubicBezTo>
                <a:cubicBezTo>
                  <a:pt x="12" y="0"/>
                  <a:pt x="8" y="2"/>
                  <a:pt x="5" y="5"/>
                </a:cubicBezTo>
                <a:cubicBezTo>
                  <a:pt x="2" y="8"/>
                  <a:pt x="0" y="12"/>
                  <a:pt x="0" y="17"/>
                </a:cubicBezTo>
                <a:cubicBezTo>
                  <a:pt x="0" y="133"/>
                  <a:pt x="0" y="133"/>
                  <a:pt x="0" y="133"/>
                </a:cubicBezTo>
                <a:cubicBezTo>
                  <a:pt x="0" y="141"/>
                  <a:pt x="3" y="146"/>
                  <a:pt x="10" y="149"/>
                </a:cubicBezTo>
                <a:cubicBezTo>
                  <a:pt x="13" y="150"/>
                  <a:pt x="15" y="150"/>
                  <a:pt x="17" y="150"/>
                </a:cubicBezTo>
                <a:cubicBezTo>
                  <a:pt x="21" y="150"/>
                  <a:pt x="25" y="149"/>
                  <a:pt x="28" y="145"/>
                </a:cubicBezTo>
                <a:cubicBezTo>
                  <a:pt x="66" y="108"/>
                  <a:pt x="66" y="108"/>
                  <a:pt x="66" y="108"/>
                </a:cubicBezTo>
                <a:cubicBezTo>
                  <a:pt x="159" y="200"/>
                  <a:pt x="159" y="200"/>
                  <a:pt x="159" y="200"/>
                </a:cubicBezTo>
                <a:cubicBezTo>
                  <a:pt x="66" y="293"/>
                  <a:pt x="66" y="293"/>
                  <a:pt x="66" y="293"/>
                </a:cubicBezTo>
                <a:cubicBezTo>
                  <a:pt x="28" y="255"/>
                  <a:pt x="28" y="255"/>
                  <a:pt x="28" y="255"/>
                </a:cubicBezTo>
                <a:cubicBezTo>
                  <a:pt x="23" y="250"/>
                  <a:pt x="17" y="249"/>
                  <a:pt x="10" y="252"/>
                </a:cubicBezTo>
                <a:cubicBezTo>
                  <a:pt x="3" y="255"/>
                  <a:pt x="0" y="260"/>
                  <a:pt x="0" y="267"/>
                </a:cubicBezTo>
                <a:cubicBezTo>
                  <a:pt x="0" y="384"/>
                  <a:pt x="0" y="384"/>
                  <a:pt x="0" y="384"/>
                </a:cubicBezTo>
                <a:cubicBezTo>
                  <a:pt x="0" y="388"/>
                  <a:pt x="2" y="392"/>
                  <a:pt x="5" y="395"/>
                </a:cubicBezTo>
                <a:cubicBezTo>
                  <a:pt x="8" y="399"/>
                  <a:pt x="12" y="400"/>
                  <a:pt x="17" y="400"/>
                </a:cubicBezTo>
                <a:cubicBezTo>
                  <a:pt x="133" y="400"/>
                  <a:pt x="133" y="400"/>
                  <a:pt x="133" y="400"/>
                </a:cubicBezTo>
                <a:cubicBezTo>
                  <a:pt x="141" y="400"/>
                  <a:pt x="146" y="397"/>
                  <a:pt x="149" y="390"/>
                </a:cubicBezTo>
                <a:cubicBezTo>
                  <a:pt x="152" y="383"/>
                  <a:pt x="151" y="377"/>
                  <a:pt x="145" y="372"/>
                </a:cubicBezTo>
                <a:cubicBezTo>
                  <a:pt x="108" y="334"/>
                  <a:pt x="108" y="334"/>
                  <a:pt x="108" y="334"/>
                </a:cubicBezTo>
                <a:cubicBezTo>
                  <a:pt x="200" y="242"/>
                  <a:pt x="200" y="242"/>
                  <a:pt x="200" y="242"/>
                </a:cubicBezTo>
                <a:cubicBezTo>
                  <a:pt x="293" y="334"/>
                  <a:pt x="293" y="334"/>
                  <a:pt x="293" y="334"/>
                </a:cubicBezTo>
                <a:cubicBezTo>
                  <a:pt x="255" y="372"/>
                  <a:pt x="255" y="372"/>
                  <a:pt x="255" y="372"/>
                </a:cubicBezTo>
                <a:cubicBezTo>
                  <a:pt x="250" y="377"/>
                  <a:pt x="249" y="383"/>
                  <a:pt x="252" y="390"/>
                </a:cubicBezTo>
                <a:cubicBezTo>
                  <a:pt x="255" y="397"/>
                  <a:pt x="260" y="400"/>
                  <a:pt x="267" y="400"/>
                </a:cubicBezTo>
                <a:cubicBezTo>
                  <a:pt x="384" y="400"/>
                  <a:pt x="384" y="400"/>
                  <a:pt x="384" y="400"/>
                </a:cubicBezTo>
                <a:cubicBezTo>
                  <a:pt x="388" y="400"/>
                  <a:pt x="392" y="399"/>
                  <a:pt x="396" y="395"/>
                </a:cubicBezTo>
                <a:cubicBezTo>
                  <a:pt x="399" y="392"/>
                  <a:pt x="400" y="388"/>
                  <a:pt x="400" y="384"/>
                </a:cubicBezTo>
                <a:cubicBezTo>
                  <a:pt x="400" y="267"/>
                  <a:pt x="400" y="267"/>
                  <a:pt x="400" y="267"/>
                </a:cubicBezTo>
                <a:cubicBezTo>
                  <a:pt x="400" y="260"/>
                  <a:pt x="397" y="255"/>
                  <a:pt x="390" y="252"/>
                </a:cubicBezTo>
                <a:cubicBezTo>
                  <a:pt x="383" y="249"/>
                  <a:pt x="377" y="250"/>
                  <a:pt x="372" y="255"/>
                </a:cubicBezTo>
                <a:cubicBezTo>
                  <a:pt x="335" y="293"/>
                  <a:pt x="335" y="293"/>
                  <a:pt x="335" y="293"/>
                </a:cubicBezTo>
                <a:cubicBezTo>
                  <a:pt x="242" y="200"/>
                  <a:pt x="242" y="200"/>
                  <a:pt x="242" y="200"/>
                </a:cubicBezTo>
                <a:cubicBezTo>
                  <a:pt x="335" y="108"/>
                  <a:pt x="335" y="108"/>
                  <a:pt x="335" y="108"/>
                </a:cubicBezTo>
                <a:lnTo>
                  <a:pt x="372" y="145"/>
                </a:lnTo>
                <a:close/>
                <a:moveTo>
                  <a:pt x="372" y="145"/>
                </a:moveTo>
                <a:cubicBezTo>
                  <a:pt x="372" y="145"/>
                  <a:pt x="372" y="145"/>
                  <a:pt x="372" y="145"/>
                </a:cubicBezTo>
              </a:path>
            </a:pathLst>
          </a:custGeom>
          <a:solidFill>
            <a:schemeClr val="bg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92" name="Text Placeholder 4"/>
          <p:cNvSpPr txBox="1">
            <a:spLocks/>
          </p:cNvSpPr>
          <p:nvPr/>
        </p:nvSpPr>
        <p:spPr>
          <a:xfrm>
            <a:off x="686546" y="3957789"/>
            <a:ext cx="1497046" cy="297310"/>
          </a:xfrm>
          <a:prstGeom prst="rect">
            <a:avLst/>
          </a:prstGeom>
          <a:noFill/>
          <a:ln>
            <a:noFill/>
          </a:ln>
        </p:spPr>
        <p:txBody>
          <a:bodyPr anchor="ctr">
            <a:noAutofit/>
          </a:bodyPr>
          <a:lstStyle>
            <a:lvl1pPr marL="0" indent="0" algn="l" defTabSz="685800" rtl="0" eaLnBrk="1" latinLnBrk="0" hangingPunct="1">
              <a:lnSpc>
                <a:spcPct val="90000"/>
              </a:lnSpc>
              <a:spcBef>
                <a:spcPts val="0"/>
              </a:spcBef>
              <a:buFont typeface="Arial" panose="020B0604020202020204" pitchFamily="34" charset="0"/>
              <a:buNone/>
              <a:defRPr sz="1400" b="1" kern="1200">
                <a:solidFill>
                  <a:schemeClr val="accent3"/>
                </a:solidFill>
                <a:latin typeface="+mj-lt"/>
                <a:ea typeface="+mn-ea"/>
                <a:cs typeface="+mn-cs"/>
              </a:defRPr>
            </a:lvl1pPr>
            <a:lvl2pPr marL="0" indent="0" algn="l" defTabSz="685800" rtl="0" eaLnBrk="1" latinLnBrk="0" hangingPunct="1">
              <a:lnSpc>
                <a:spcPct val="90000"/>
              </a:lnSpc>
              <a:spcBef>
                <a:spcPts val="0"/>
              </a:spcBef>
              <a:buFont typeface="Arial" panose="020B0604020202020204" pitchFamily="34" charset="0"/>
              <a:buNone/>
              <a:defRPr sz="1100" kern="1200">
                <a:solidFill>
                  <a:schemeClr val="tx2"/>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algn="r"/>
            <a:r>
              <a:rPr lang="en-US" sz="1050" dirty="0">
                <a:solidFill>
                  <a:schemeClr val="bg2"/>
                </a:solidFill>
                <a:latin typeface="+mn-lt"/>
              </a:rPr>
              <a:t>Title Here</a:t>
            </a:r>
          </a:p>
        </p:txBody>
      </p:sp>
      <p:sp>
        <p:nvSpPr>
          <p:cNvPr id="93" name="Text Placeholder 4"/>
          <p:cNvSpPr txBox="1">
            <a:spLocks/>
          </p:cNvSpPr>
          <p:nvPr/>
        </p:nvSpPr>
        <p:spPr>
          <a:xfrm>
            <a:off x="686546" y="3334824"/>
            <a:ext cx="1497046" cy="297310"/>
          </a:xfrm>
          <a:prstGeom prst="rect">
            <a:avLst/>
          </a:prstGeom>
          <a:noFill/>
          <a:ln>
            <a:noFill/>
          </a:ln>
        </p:spPr>
        <p:txBody>
          <a:bodyPr anchor="ctr">
            <a:noAutofit/>
          </a:bodyPr>
          <a:lstStyle>
            <a:lvl1pPr marL="0" indent="0" algn="l" defTabSz="685800" rtl="0" eaLnBrk="1" latinLnBrk="0" hangingPunct="1">
              <a:lnSpc>
                <a:spcPct val="90000"/>
              </a:lnSpc>
              <a:spcBef>
                <a:spcPts val="0"/>
              </a:spcBef>
              <a:buFont typeface="Arial" panose="020B0604020202020204" pitchFamily="34" charset="0"/>
              <a:buNone/>
              <a:defRPr sz="1400" b="1" kern="1200">
                <a:solidFill>
                  <a:schemeClr val="accent3"/>
                </a:solidFill>
                <a:latin typeface="+mj-lt"/>
                <a:ea typeface="+mn-ea"/>
                <a:cs typeface="+mn-cs"/>
              </a:defRPr>
            </a:lvl1pPr>
            <a:lvl2pPr marL="0" indent="0" algn="l" defTabSz="685800" rtl="0" eaLnBrk="1" latinLnBrk="0" hangingPunct="1">
              <a:lnSpc>
                <a:spcPct val="90000"/>
              </a:lnSpc>
              <a:spcBef>
                <a:spcPts val="0"/>
              </a:spcBef>
              <a:buFont typeface="Arial" panose="020B0604020202020204" pitchFamily="34" charset="0"/>
              <a:buNone/>
              <a:defRPr sz="1100" kern="1200">
                <a:solidFill>
                  <a:schemeClr val="tx2"/>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algn="r"/>
            <a:r>
              <a:rPr lang="en-US" sz="1050" dirty="0">
                <a:solidFill>
                  <a:schemeClr val="bg2"/>
                </a:solidFill>
                <a:latin typeface="+mn-lt"/>
              </a:rPr>
              <a:t>Title Here</a:t>
            </a:r>
          </a:p>
        </p:txBody>
      </p:sp>
      <p:sp>
        <p:nvSpPr>
          <p:cNvPr id="94" name="Text Placeholder 4"/>
          <p:cNvSpPr txBox="1">
            <a:spLocks/>
          </p:cNvSpPr>
          <p:nvPr/>
        </p:nvSpPr>
        <p:spPr>
          <a:xfrm>
            <a:off x="686546" y="2700035"/>
            <a:ext cx="1497046" cy="297310"/>
          </a:xfrm>
          <a:prstGeom prst="rect">
            <a:avLst/>
          </a:prstGeom>
          <a:noFill/>
          <a:ln>
            <a:noFill/>
          </a:ln>
        </p:spPr>
        <p:txBody>
          <a:bodyPr anchor="ctr">
            <a:noAutofit/>
          </a:bodyPr>
          <a:lstStyle>
            <a:lvl1pPr marL="0" indent="0" algn="l" defTabSz="685800" rtl="0" eaLnBrk="1" latinLnBrk="0" hangingPunct="1">
              <a:lnSpc>
                <a:spcPct val="90000"/>
              </a:lnSpc>
              <a:spcBef>
                <a:spcPts val="0"/>
              </a:spcBef>
              <a:buFont typeface="Arial" panose="020B0604020202020204" pitchFamily="34" charset="0"/>
              <a:buNone/>
              <a:defRPr sz="1400" b="1" kern="1200">
                <a:solidFill>
                  <a:schemeClr val="accent3"/>
                </a:solidFill>
                <a:latin typeface="+mj-lt"/>
                <a:ea typeface="+mn-ea"/>
                <a:cs typeface="+mn-cs"/>
              </a:defRPr>
            </a:lvl1pPr>
            <a:lvl2pPr marL="0" indent="0" algn="l" defTabSz="685800" rtl="0" eaLnBrk="1" latinLnBrk="0" hangingPunct="1">
              <a:lnSpc>
                <a:spcPct val="90000"/>
              </a:lnSpc>
              <a:spcBef>
                <a:spcPts val="0"/>
              </a:spcBef>
              <a:buFont typeface="Arial" panose="020B0604020202020204" pitchFamily="34" charset="0"/>
              <a:buNone/>
              <a:defRPr sz="1100" kern="1200">
                <a:solidFill>
                  <a:schemeClr val="tx2"/>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algn="r"/>
            <a:r>
              <a:rPr lang="en-US" sz="1050" dirty="0">
                <a:solidFill>
                  <a:schemeClr val="bg2"/>
                </a:solidFill>
                <a:latin typeface="+mn-lt"/>
              </a:rPr>
              <a:t>Title Here</a:t>
            </a:r>
          </a:p>
        </p:txBody>
      </p:sp>
      <p:sp>
        <p:nvSpPr>
          <p:cNvPr id="95" name="Text Placeholder 4"/>
          <p:cNvSpPr txBox="1">
            <a:spLocks/>
          </p:cNvSpPr>
          <p:nvPr/>
        </p:nvSpPr>
        <p:spPr>
          <a:xfrm>
            <a:off x="686546" y="4604668"/>
            <a:ext cx="1497046" cy="297310"/>
          </a:xfrm>
          <a:prstGeom prst="rect">
            <a:avLst/>
          </a:prstGeom>
          <a:noFill/>
          <a:ln>
            <a:noFill/>
          </a:ln>
        </p:spPr>
        <p:txBody>
          <a:bodyPr anchor="ctr">
            <a:noAutofit/>
          </a:bodyPr>
          <a:lstStyle>
            <a:lvl1pPr marL="0" indent="0" algn="l" defTabSz="685800" rtl="0" eaLnBrk="1" latinLnBrk="0" hangingPunct="1">
              <a:lnSpc>
                <a:spcPct val="90000"/>
              </a:lnSpc>
              <a:spcBef>
                <a:spcPts val="0"/>
              </a:spcBef>
              <a:buFont typeface="Arial" panose="020B0604020202020204" pitchFamily="34" charset="0"/>
              <a:buNone/>
              <a:defRPr sz="1400" b="1" kern="1200">
                <a:solidFill>
                  <a:schemeClr val="accent3"/>
                </a:solidFill>
                <a:latin typeface="+mj-lt"/>
                <a:ea typeface="+mn-ea"/>
                <a:cs typeface="+mn-cs"/>
              </a:defRPr>
            </a:lvl1pPr>
            <a:lvl2pPr marL="0" indent="0" algn="l" defTabSz="685800" rtl="0" eaLnBrk="1" latinLnBrk="0" hangingPunct="1">
              <a:lnSpc>
                <a:spcPct val="90000"/>
              </a:lnSpc>
              <a:spcBef>
                <a:spcPts val="0"/>
              </a:spcBef>
              <a:buFont typeface="Arial" panose="020B0604020202020204" pitchFamily="34" charset="0"/>
              <a:buNone/>
              <a:defRPr sz="1100" kern="1200">
                <a:solidFill>
                  <a:schemeClr val="tx2"/>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algn="r"/>
            <a:r>
              <a:rPr lang="en-US" sz="1050" dirty="0">
                <a:solidFill>
                  <a:schemeClr val="bg2"/>
                </a:solidFill>
                <a:latin typeface="+mn-lt"/>
              </a:rPr>
              <a:t>Title Here</a:t>
            </a:r>
          </a:p>
        </p:txBody>
      </p:sp>
      <p:sp>
        <p:nvSpPr>
          <p:cNvPr id="96" name="TextBox 95"/>
          <p:cNvSpPr txBox="1"/>
          <p:nvPr/>
        </p:nvSpPr>
        <p:spPr>
          <a:xfrm>
            <a:off x="743411" y="2868789"/>
            <a:ext cx="1440180" cy="415498"/>
          </a:xfrm>
          <a:prstGeom prst="rect">
            <a:avLst/>
          </a:prstGeom>
          <a:noFill/>
        </p:spPr>
        <p:txBody>
          <a:bodyPr wrap="square" rtlCol="0" anchor="ctr">
            <a:spAutoFit/>
          </a:bodyPr>
          <a:lstStyle/>
          <a:p>
            <a:pPr algn="r"/>
            <a:r>
              <a:rPr lang="en-US" sz="1050" dirty="0">
                <a:solidFill>
                  <a:schemeClr val="bg2"/>
                </a:solidFill>
              </a:rPr>
              <a:t>Lorem ipsum dolor sit amet.</a:t>
            </a:r>
            <a:endParaRPr lang="en-US" sz="1050" b="1" dirty="0">
              <a:solidFill>
                <a:schemeClr val="bg2"/>
              </a:solidFill>
            </a:endParaRPr>
          </a:p>
        </p:txBody>
      </p:sp>
      <p:sp>
        <p:nvSpPr>
          <p:cNvPr id="97" name="TextBox 96"/>
          <p:cNvSpPr txBox="1"/>
          <p:nvPr/>
        </p:nvSpPr>
        <p:spPr>
          <a:xfrm>
            <a:off x="743411" y="3494939"/>
            <a:ext cx="1440180" cy="415498"/>
          </a:xfrm>
          <a:prstGeom prst="rect">
            <a:avLst/>
          </a:prstGeom>
          <a:noFill/>
        </p:spPr>
        <p:txBody>
          <a:bodyPr wrap="square" rtlCol="0" anchor="ctr">
            <a:spAutoFit/>
          </a:bodyPr>
          <a:lstStyle/>
          <a:p>
            <a:pPr algn="r"/>
            <a:r>
              <a:rPr lang="en-US" sz="1050" dirty="0">
                <a:solidFill>
                  <a:schemeClr val="bg2"/>
                </a:solidFill>
              </a:rPr>
              <a:t>Lorem ipsum dolor sit amet.</a:t>
            </a:r>
            <a:endParaRPr lang="en-US" sz="1050" b="1" dirty="0">
              <a:solidFill>
                <a:schemeClr val="bg2"/>
              </a:solidFill>
            </a:endParaRPr>
          </a:p>
        </p:txBody>
      </p:sp>
      <p:sp>
        <p:nvSpPr>
          <p:cNvPr id="98" name="TextBox 97"/>
          <p:cNvSpPr txBox="1"/>
          <p:nvPr/>
        </p:nvSpPr>
        <p:spPr>
          <a:xfrm>
            <a:off x="743411" y="4134192"/>
            <a:ext cx="1440180" cy="415498"/>
          </a:xfrm>
          <a:prstGeom prst="rect">
            <a:avLst/>
          </a:prstGeom>
          <a:noFill/>
        </p:spPr>
        <p:txBody>
          <a:bodyPr wrap="square" rtlCol="0" anchor="ctr">
            <a:spAutoFit/>
          </a:bodyPr>
          <a:lstStyle/>
          <a:p>
            <a:pPr algn="r"/>
            <a:r>
              <a:rPr lang="en-US" sz="1050" dirty="0">
                <a:solidFill>
                  <a:schemeClr val="bg2"/>
                </a:solidFill>
              </a:rPr>
              <a:t>Lorem ipsum dolor sit amet.</a:t>
            </a:r>
            <a:endParaRPr lang="en-US" sz="1050" b="1" dirty="0">
              <a:solidFill>
                <a:schemeClr val="bg2"/>
              </a:solidFill>
            </a:endParaRPr>
          </a:p>
        </p:txBody>
      </p:sp>
      <p:sp>
        <p:nvSpPr>
          <p:cNvPr id="99" name="TextBox 98"/>
          <p:cNvSpPr txBox="1"/>
          <p:nvPr/>
        </p:nvSpPr>
        <p:spPr>
          <a:xfrm>
            <a:off x="743411" y="4775440"/>
            <a:ext cx="1440180" cy="415498"/>
          </a:xfrm>
          <a:prstGeom prst="rect">
            <a:avLst/>
          </a:prstGeom>
          <a:noFill/>
        </p:spPr>
        <p:txBody>
          <a:bodyPr wrap="square" rtlCol="0" anchor="ctr">
            <a:spAutoFit/>
          </a:bodyPr>
          <a:lstStyle/>
          <a:p>
            <a:pPr algn="r"/>
            <a:r>
              <a:rPr lang="en-US" sz="1050" dirty="0">
                <a:solidFill>
                  <a:schemeClr val="bg2"/>
                </a:solidFill>
              </a:rPr>
              <a:t>Lorem ipsum dolor sit amet.</a:t>
            </a:r>
            <a:endParaRPr lang="en-US" sz="1050" b="1" dirty="0">
              <a:solidFill>
                <a:schemeClr val="bg2"/>
              </a:solidFill>
            </a:endParaRPr>
          </a:p>
        </p:txBody>
      </p:sp>
      <p:sp>
        <p:nvSpPr>
          <p:cNvPr id="73" name="TextBox 72"/>
          <p:cNvSpPr txBox="1"/>
          <p:nvPr/>
        </p:nvSpPr>
        <p:spPr>
          <a:xfrm>
            <a:off x="2286785" y="781947"/>
            <a:ext cx="4570482" cy="553998"/>
          </a:xfrm>
          <a:prstGeom prst="rect">
            <a:avLst/>
          </a:prstGeom>
          <a:noFill/>
        </p:spPr>
        <p:txBody>
          <a:bodyPr wrap="none" rtlCol="0" anchor="ctr">
            <a:spAutoFit/>
          </a:bodyPr>
          <a:lstStyle/>
          <a:p>
            <a:pPr algn="ctr"/>
            <a:r>
              <a:rPr lang="en-US" sz="3000" dirty="0">
                <a:solidFill>
                  <a:schemeClr val="accent1"/>
                </a:solidFill>
                <a:latin typeface="+mj-lt"/>
              </a:rPr>
              <a:t>Device</a:t>
            </a:r>
            <a:r>
              <a:rPr lang="en-US" sz="3000" dirty="0">
                <a:solidFill>
                  <a:schemeClr val="tx2"/>
                </a:solidFill>
                <a:latin typeface="+mj-lt"/>
              </a:rPr>
              <a:t> Mockup, Image Placeholder</a:t>
            </a:r>
          </a:p>
        </p:txBody>
      </p:sp>
      <p:sp>
        <p:nvSpPr>
          <p:cNvPr id="80" name="TextBox 79"/>
          <p:cNvSpPr txBox="1"/>
          <p:nvPr/>
        </p:nvSpPr>
        <p:spPr>
          <a:xfrm>
            <a:off x="685801" y="1243612"/>
            <a:ext cx="7772400" cy="369332"/>
          </a:xfrm>
          <a:prstGeom prst="rect">
            <a:avLst/>
          </a:prstGeom>
          <a:noFill/>
        </p:spPr>
        <p:txBody>
          <a:bodyPr wrap="square" rtlCol="0" anchor="ctr">
            <a:spAutoFit/>
          </a:bodyPr>
          <a:lstStyle/>
          <a:p>
            <a:pPr algn="ctr"/>
            <a:r>
              <a:rPr lang="en-US" sz="900" dirty="0">
                <a:solidFill>
                  <a:schemeClr val="tx2"/>
                </a:solidFill>
              </a:rPr>
              <a:t>Lorem ipsum dolor sit amet, consectetuer adipiscing elit. Aenean commodo ligula eget dolor. </a:t>
            </a:r>
            <a:r>
              <a:rPr lang="en-US" sz="900" b="1" dirty="0">
                <a:solidFill>
                  <a:schemeClr val="accent1"/>
                </a:solidFill>
              </a:rPr>
              <a:t>Aenean massa. Cum sociis natoque penatibus </a:t>
            </a:r>
            <a:r>
              <a:rPr lang="en-US" sz="900" dirty="0">
                <a:solidFill>
                  <a:schemeClr val="tx2"/>
                </a:solidFill>
              </a:rPr>
              <a:t>magnis dis parturient montes, nascetur ridiculus mus. Donec quam felis, ultricies nec, pellentesque eu, pretium quis, sem.</a:t>
            </a:r>
          </a:p>
        </p:txBody>
      </p:sp>
    </p:spTree>
    <p:extLst>
      <p:ext uri="{BB962C8B-B14F-4D97-AF65-F5344CB8AC3E}">
        <p14:creationId xmlns:p14="http://schemas.microsoft.com/office/powerpoint/2010/main" val="404687415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afterEffect" p14:presetBounceEnd="40000">
                                      <p:stCondLst>
                                        <p:cond delay="0"/>
                                      </p:stCondLst>
                                      <p:childTnLst>
                                        <p:set>
                                          <p:cBhvr>
                                            <p:cTn id="6" dur="1" fill="hold">
                                              <p:stCondLst>
                                                <p:cond delay="0"/>
                                              </p:stCondLst>
                                            </p:cTn>
                                            <p:tgtEl>
                                              <p:spTgt spid="87"/>
                                            </p:tgtEl>
                                            <p:attrNameLst>
                                              <p:attrName>style.visibility</p:attrName>
                                            </p:attrNameLst>
                                          </p:cBhvr>
                                          <p:to>
                                            <p:strVal val="visible"/>
                                          </p:to>
                                        </p:set>
                                        <p:anim calcmode="lin" valueType="num" p14:bounceEnd="40000">
                                          <p:cBhvr additive="base">
                                            <p:cTn id="7" dur="500" fill="hold"/>
                                            <p:tgtEl>
                                              <p:spTgt spid="87"/>
                                            </p:tgtEl>
                                            <p:attrNameLst>
                                              <p:attrName>ppt_x</p:attrName>
                                            </p:attrNameLst>
                                          </p:cBhvr>
                                          <p:tavLst>
                                            <p:tav tm="0">
                                              <p:val>
                                                <p:strVal val="0-#ppt_w/2"/>
                                              </p:val>
                                            </p:tav>
                                            <p:tav tm="100000">
                                              <p:val>
                                                <p:strVal val="#ppt_x"/>
                                              </p:val>
                                            </p:tav>
                                          </p:tavLst>
                                        </p:anim>
                                        <p:anim calcmode="lin" valueType="num" p14:bounceEnd="40000">
                                          <p:cBhvr additive="base">
                                            <p:cTn id="8" dur="500" fill="hold"/>
                                            <p:tgtEl>
                                              <p:spTgt spid="87"/>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14:presetBounceEnd="40000">
                                      <p:stCondLst>
                                        <p:cond delay="0"/>
                                      </p:stCondLst>
                                      <p:childTnLst>
                                        <p:set>
                                          <p:cBhvr>
                                            <p:cTn id="10" dur="1" fill="hold">
                                              <p:stCondLst>
                                                <p:cond delay="0"/>
                                              </p:stCondLst>
                                            </p:cTn>
                                            <p:tgtEl>
                                              <p:spTgt spid="88"/>
                                            </p:tgtEl>
                                            <p:attrNameLst>
                                              <p:attrName>style.visibility</p:attrName>
                                            </p:attrNameLst>
                                          </p:cBhvr>
                                          <p:to>
                                            <p:strVal val="visible"/>
                                          </p:to>
                                        </p:set>
                                        <p:anim calcmode="lin" valueType="num" p14:bounceEnd="40000">
                                          <p:cBhvr additive="base">
                                            <p:cTn id="11" dur="500" fill="hold"/>
                                            <p:tgtEl>
                                              <p:spTgt spid="88"/>
                                            </p:tgtEl>
                                            <p:attrNameLst>
                                              <p:attrName>ppt_x</p:attrName>
                                            </p:attrNameLst>
                                          </p:cBhvr>
                                          <p:tavLst>
                                            <p:tav tm="0">
                                              <p:val>
                                                <p:strVal val="0-#ppt_w/2"/>
                                              </p:val>
                                            </p:tav>
                                            <p:tav tm="100000">
                                              <p:val>
                                                <p:strVal val="#ppt_x"/>
                                              </p:val>
                                            </p:tav>
                                          </p:tavLst>
                                        </p:anim>
                                        <p:anim calcmode="lin" valueType="num" p14:bounceEnd="40000">
                                          <p:cBhvr additive="base">
                                            <p:cTn id="12" dur="500" fill="hold"/>
                                            <p:tgtEl>
                                              <p:spTgt spid="88"/>
                                            </p:tgtEl>
                                            <p:attrNameLst>
                                              <p:attrName>ppt_y</p:attrName>
                                            </p:attrNameLst>
                                          </p:cBhvr>
                                          <p:tavLst>
                                            <p:tav tm="0">
                                              <p:val>
                                                <p:strVal val="#ppt_y"/>
                                              </p:val>
                                            </p:tav>
                                            <p:tav tm="100000">
                                              <p:val>
                                                <p:strVal val="#ppt_y"/>
                                              </p:val>
                                            </p:tav>
                                          </p:tavLst>
                                        </p:anim>
                                      </p:childTnLst>
                                    </p:cTn>
                                  </p:par>
                                  <p:par>
                                    <p:cTn id="13" presetID="2" presetClass="entr" presetSubtype="8" fill="hold" grpId="0" nodeType="withEffect" p14:presetBounceEnd="40000">
                                      <p:stCondLst>
                                        <p:cond delay="0"/>
                                      </p:stCondLst>
                                      <p:childTnLst>
                                        <p:set>
                                          <p:cBhvr>
                                            <p:cTn id="14" dur="1" fill="hold">
                                              <p:stCondLst>
                                                <p:cond delay="0"/>
                                              </p:stCondLst>
                                            </p:cTn>
                                            <p:tgtEl>
                                              <p:spTgt spid="94"/>
                                            </p:tgtEl>
                                            <p:attrNameLst>
                                              <p:attrName>style.visibility</p:attrName>
                                            </p:attrNameLst>
                                          </p:cBhvr>
                                          <p:to>
                                            <p:strVal val="visible"/>
                                          </p:to>
                                        </p:set>
                                        <p:anim calcmode="lin" valueType="num" p14:bounceEnd="40000">
                                          <p:cBhvr additive="base">
                                            <p:cTn id="15" dur="500" fill="hold"/>
                                            <p:tgtEl>
                                              <p:spTgt spid="94"/>
                                            </p:tgtEl>
                                            <p:attrNameLst>
                                              <p:attrName>ppt_x</p:attrName>
                                            </p:attrNameLst>
                                          </p:cBhvr>
                                          <p:tavLst>
                                            <p:tav tm="0">
                                              <p:val>
                                                <p:strVal val="0-#ppt_w/2"/>
                                              </p:val>
                                            </p:tav>
                                            <p:tav tm="100000">
                                              <p:val>
                                                <p:strVal val="#ppt_x"/>
                                              </p:val>
                                            </p:tav>
                                          </p:tavLst>
                                        </p:anim>
                                        <p:anim calcmode="lin" valueType="num" p14:bounceEnd="40000">
                                          <p:cBhvr additive="base">
                                            <p:cTn id="16" dur="500" fill="hold"/>
                                            <p:tgtEl>
                                              <p:spTgt spid="94"/>
                                            </p:tgtEl>
                                            <p:attrNameLst>
                                              <p:attrName>ppt_y</p:attrName>
                                            </p:attrNameLst>
                                          </p:cBhvr>
                                          <p:tavLst>
                                            <p:tav tm="0">
                                              <p:val>
                                                <p:strVal val="#ppt_y"/>
                                              </p:val>
                                            </p:tav>
                                            <p:tav tm="100000">
                                              <p:val>
                                                <p:strVal val="#ppt_y"/>
                                              </p:val>
                                            </p:tav>
                                          </p:tavLst>
                                        </p:anim>
                                      </p:childTnLst>
                                    </p:cTn>
                                  </p:par>
                                  <p:par>
                                    <p:cTn id="17" presetID="2" presetClass="entr" presetSubtype="8" fill="hold" grpId="0" nodeType="withEffect" p14:presetBounceEnd="40000">
                                      <p:stCondLst>
                                        <p:cond delay="0"/>
                                      </p:stCondLst>
                                      <p:childTnLst>
                                        <p:set>
                                          <p:cBhvr>
                                            <p:cTn id="18" dur="1" fill="hold">
                                              <p:stCondLst>
                                                <p:cond delay="0"/>
                                              </p:stCondLst>
                                            </p:cTn>
                                            <p:tgtEl>
                                              <p:spTgt spid="96"/>
                                            </p:tgtEl>
                                            <p:attrNameLst>
                                              <p:attrName>style.visibility</p:attrName>
                                            </p:attrNameLst>
                                          </p:cBhvr>
                                          <p:to>
                                            <p:strVal val="visible"/>
                                          </p:to>
                                        </p:set>
                                        <p:anim calcmode="lin" valueType="num" p14:bounceEnd="40000">
                                          <p:cBhvr additive="base">
                                            <p:cTn id="19" dur="500" fill="hold"/>
                                            <p:tgtEl>
                                              <p:spTgt spid="96"/>
                                            </p:tgtEl>
                                            <p:attrNameLst>
                                              <p:attrName>ppt_x</p:attrName>
                                            </p:attrNameLst>
                                          </p:cBhvr>
                                          <p:tavLst>
                                            <p:tav tm="0">
                                              <p:val>
                                                <p:strVal val="0-#ppt_w/2"/>
                                              </p:val>
                                            </p:tav>
                                            <p:tav tm="100000">
                                              <p:val>
                                                <p:strVal val="#ppt_x"/>
                                              </p:val>
                                            </p:tav>
                                          </p:tavLst>
                                        </p:anim>
                                        <p:anim calcmode="lin" valueType="num" p14:bounceEnd="40000">
                                          <p:cBhvr additive="base">
                                            <p:cTn id="20" dur="500" fill="hold"/>
                                            <p:tgtEl>
                                              <p:spTgt spid="96"/>
                                            </p:tgtEl>
                                            <p:attrNameLst>
                                              <p:attrName>ppt_y</p:attrName>
                                            </p:attrNameLst>
                                          </p:cBhvr>
                                          <p:tavLst>
                                            <p:tav tm="0">
                                              <p:val>
                                                <p:strVal val="#ppt_y"/>
                                              </p:val>
                                            </p:tav>
                                            <p:tav tm="100000">
                                              <p:val>
                                                <p:strVal val="#ppt_y"/>
                                              </p:val>
                                            </p:tav>
                                          </p:tavLst>
                                        </p:anim>
                                      </p:childTnLst>
                                    </p:cTn>
                                  </p:par>
                                </p:childTnLst>
                              </p:cTn>
                            </p:par>
                            <p:par>
                              <p:cTn id="21" fill="hold">
                                <p:stCondLst>
                                  <p:cond delay="500"/>
                                </p:stCondLst>
                                <p:childTnLst>
                                  <p:par>
                                    <p:cTn id="22" presetID="2" presetClass="entr" presetSubtype="2" fill="hold" grpId="0" nodeType="afterEffect" p14:presetBounceEnd="40000">
                                      <p:stCondLst>
                                        <p:cond delay="0"/>
                                      </p:stCondLst>
                                      <p:childTnLst>
                                        <p:set>
                                          <p:cBhvr>
                                            <p:cTn id="23" dur="1" fill="hold">
                                              <p:stCondLst>
                                                <p:cond delay="0"/>
                                              </p:stCondLst>
                                            </p:cTn>
                                            <p:tgtEl>
                                              <p:spTgt spid="71"/>
                                            </p:tgtEl>
                                            <p:attrNameLst>
                                              <p:attrName>style.visibility</p:attrName>
                                            </p:attrNameLst>
                                          </p:cBhvr>
                                          <p:to>
                                            <p:strVal val="visible"/>
                                          </p:to>
                                        </p:set>
                                        <p:anim calcmode="lin" valueType="num" p14:bounceEnd="40000">
                                          <p:cBhvr additive="base">
                                            <p:cTn id="24" dur="500" fill="hold"/>
                                            <p:tgtEl>
                                              <p:spTgt spid="71"/>
                                            </p:tgtEl>
                                            <p:attrNameLst>
                                              <p:attrName>ppt_x</p:attrName>
                                            </p:attrNameLst>
                                          </p:cBhvr>
                                          <p:tavLst>
                                            <p:tav tm="0">
                                              <p:val>
                                                <p:strVal val="1+#ppt_w/2"/>
                                              </p:val>
                                            </p:tav>
                                            <p:tav tm="100000">
                                              <p:val>
                                                <p:strVal val="#ppt_x"/>
                                              </p:val>
                                            </p:tav>
                                          </p:tavLst>
                                        </p:anim>
                                        <p:anim calcmode="lin" valueType="num" p14:bounceEnd="40000">
                                          <p:cBhvr additive="base">
                                            <p:cTn id="25" dur="500" fill="hold"/>
                                            <p:tgtEl>
                                              <p:spTgt spid="71"/>
                                            </p:tgtEl>
                                            <p:attrNameLst>
                                              <p:attrName>ppt_y</p:attrName>
                                            </p:attrNameLst>
                                          </p:cBhvr>
                                          <p:tavLst>
                                            <p:tav tm="0">
                                              <p:val>
                                                <p:strVal val="#ppt_y"/>
                                              </p:val>
                                            </p:tav>
                                            <p:tav tm="100000">
                                              <p:val>
                                                <p:strVal val="#ppt_y"/>
                                              </p:val>
                                            </p:tav>
                                          </p:tavLst>
                                        </p:anim>
                                      </p:childTnLst>
                                    </p:cTn>
                                  </p:par>
                                  <p:par>
                                    <p:cTn id="26" presetID="2" presetClass="entr" presetSubtype="2" fill="hold" grpId="0" nodeType="withEffect" p14:presetBounceEnd="40000">
                                      <p:stCondLst>
                                        <p:cond delay="0"/>
                                      </p:stCondLst>
                                      <p:childTnLst>
                                        <p:set>
                                          <p:cBhvr>
                                            <p:cTn id="27" dur="1" fill="hold">
                                              <p:stCondLst>
                                                <p:cond delay="0"/>
                                              </p:stCondLst>
                                            </p:cTn>
                                            <p:tgtEl>
                                              <p:spTgt spid="69"/>
                                            </p:tgtEl>
                                            <p:attrNameLst>
                                              <p:attrName>style.visibility</p:attrName>
                                            </p:attrNameLst>
                                          </p:cBhvr>
                                          <p:to>
                                            <p:strVal val="visible"/>
                                          </p:to>
                                        </p:set>
                                        <p:anim calcmode="lin" valueType="num" p14:bounceEnd="40000">
                                          <p:cBhvr additive="base">
                                            <p:cTn id="28" dur="500" fill="hold"/>
                                            <p:tgtEl>
                                              <p:spTgt spid="69"/>
                                            </p:tgtEl>
                                            <p:attrNameLst>
                                              <p:attrName>ppt_x</p:attrName>
                                            </p:attrNameLst>
                                          </p:cBhvr>
                                          <p:tavLst>
                                            <p:tav tm="0">
                                              <p:val>
                                                <p:strVal val="1+#ppt_w/2"/>
                                              </p:val>
                                            </p:tav>
                                            <p:tav tm="100000">
                                              <p:val>
                                                <p:strVal val="#ppt_x"/>
                                              </p:val>
                                            </p:tav>
                                          </p:tavLst>
                                        </p:anim>
                                        <p:anim calcmode="lin" valueType="num" p14:bounceEnd="40000">
                                          <p:cBhvr additive="base">
                                            <p:cTn id="29" dur="500" fill="hold"/>
                                            <p:tgtEl>
                                              <p:spTgt spid="69"/>
                                            </p:tgtEl>
                                            <p:attrNameLst>
                                              <p:attrName>ppt_y</p:attrName>
                                            </p:attrNameLst>
                                          </p:cBhvr>
                                          <p:tavLst>
                                            <p:tav tm="0">
                                              <p:val>
                                                <p:strVal val="#ppt_y"/>
                                              </p:val>
                                            </p:tav>
                                            <p:tav tm="100000">
                                              <p:val>
                                                <p:strVal val="#ppt_y"/>
                                              </p:val>
                                            </p:tav>
                                          </p:tavLst>
                                        </p:anim>
                                      </p:childTnLst>
                                    </p:cTn>
                                  </p:par>
                                  <p:par>
                                    <p:cTn id="30" presetID="2" presetClass="entr" presetSubtype="2" fill="hold" grpId="0" nodeType="withEffect" p14:presetBounceEnd="40000">
                                      <p:stCondLst>
                                        <p:cond delay="0"/>
                                      </p:stCondLst>
                                      <p:childTnLst>
                                        <p:set>
                                          <p:cBhvr>
                                            <p:cTn id="31" dur="1" fill="hold">
                                              <p:stCondLst>
                                                <p:cond delay="0"/>
                                              </p:stCondLst>
                                            </p:cTn>
                                            <p:tgtEl>
                                              <p:spTgt spid="70"/>
                                            </p:tgtEl>
                                            <p:attrNameLst>
                                              <p:attrName>style.visibility</p:attrName>
                                            </p:attrNameLst>
                                          </p:cBhvr>
                                          <p:to>
                                            <p:strVal val="visible"/>
                                          </p:to>
                                        </p:set>
                                        <p:anim calcmode="lin" valueType="num" p14:bounceEnd="40000">
                                          <p:cBhvr additive="base">
                                            <p:cTn id="32" dur="500" fill="hold"/>
                                            <p:tgtEl>
                                              <p:spTgt spid="70"/>
                                            </p:tgtEl>
                                            <p:attrNameLst>
                                              <p:attrName>ppt_x</p:attrName>
                                            </p:attrNameLst>
                                          </p:cBhvr>
                                          <p:tavLst>
                                            <p:tav tm="0">
                                              <p:val>
                                                <p:strVal val="1+#ppt_w/2"/>
                                              </p:val>
                                            </p:tav>
                                            <p:tav tm="100000">
                                              <p:val>
                                                <p:strVal val="#ppt_x"/>
                                              </p:val>
                                            </p:tav>
                                          </p:tavLst>
                                        </p:anim>
                                        <p:anim calcmode="lin" valueType="num" p14:bounceEnd="40000">
                                          <p:cBhvr additive="base">
                                            <p:cTn id="33" dur="500" fill="hold"/>
                                            <p:tgtEl>
                                              <p:spTgt spid="70"/>
                                            </p:tgtEl>
                                            <p:attrNameLst>
                                              <p:attrName>ppt_y</p:attrName>
                                            </p:attrNameLst>
                                          </p:cBhvr>
                                          <p:tavLst>
                                            <p:tav tm="0">
                                              <p:val>
                                                <p:strVal val="#ppt_y"/>
                                              </p:val>
                                            </p:tav>
                                            <p:tav tm="100000">
                                              <p:val>
                                                <p:strVal val="#ppt_y"/>
                                              </p:val>
                                            </p:tav>
                                          </p:tavLst>
                                        </p:anim>
                                      </p:childTnLst>
                                    </p:cTn>
                                  </p:par>
                                  <p:par>
                                    <p:cTn id="34" presetID="2" presetClass="entr" presetSubtype="2" fill="hold" grpId="0" nodeType="withEffect" p14:presetBounceEnd="40000">
                                      <p:stCondLst>
                                        <p:cond delay="0"/>
                                      </p:stCondLst>
                                      <p:childTnLst>
                                        <p:set>
                                          <p:cBhvr>
                                            <p:cTn id="35" dur="1" fill="hold">
                                              <p:stCondLst>
                                                <p:cond delay="0"/>
                                              </p:stCondLst>
                                            </p:cTn>
                                            <p:tgtEl>
                                              <p:spTgt spid="76"/>
                                            </p:tgtEl>
                                            <p:attrNameLst>
                                              <p:attrName>style.visibility</p:attrName>
                                            </p:attrNameLst>
                                          </p:cBhvr>
                                          <p:to>
                                            <p:strVal val="visible"/>
                                          </p:to>
                                        </p:set>
                                        <p:anim calcmode="lin" valueType="num" p14:bounceEnd="40000">
                                          <p:cBhvr additive="base">
                                            <p:cTn id="36" dur="500" fill="hold"/>
                                            <p:tgtEl>
                                              <p:spTgt spid="76"/>
                                            </p:tgtEl>
                                            <p:attrNameLst>
                                              <p:attrName>ppt_x</p:attrName>
                                            </p:attrNameLst>
                                          </p:cBhvr>
                                          <p:tavLst>
                                            <p:tav tm="0">
                                              <p:val>
                                                <p:strVal val="1+#ppt_w/2"/>
                                              </p:val>
                                            </p:tav>
                                            <p:tav tm="100000">
                                              <p:val>
                                                <p:strVal val="#ppt_x"/>
                                              </p:val>
                                            </p:tav>
                                          </p:tavLst>
                                        </p:anim>
                                        <p:anim calcmode="lin" valueType="num" p14:bounceEnd="40000">
                                          <p:cBhvr additive="base">
                                            <p:cTn id="37" dur="500" fill="hold"/>
                                            <p:tgtEl>
                                              <p:spTgt spid="76"/>
                                            </p:tgtEl>
                                            <p:attrNameLst>
                                              <p:attrName>ppt_y</p:attrName>
                                            </p:attrNameLst>
                                          </p:cBhvr>
                                          <p:tavLst>
                                            <p:tav tm="0">
                                              <p:val>
                                                <p:strVal val="#ppt_y"/>
                                              </p:val>
                                            </p:tav>
                                            <p:tav tm="100000">
                                              <p:val>
                                                <p:strVal val="#ppt_y"/>
                                              </p:val>
                                            </p:tav>
                                          </p:tavLst>
                                        </p:anim>
                                      </p:childTnLst>
                                    </p:cTn>
                                  </p:par>
                                </p:childTnLst>
                              </p:cTn>
                            </p:par>
                            <p:par>
                              <p:cTn id="38" fill="hold">
                                <p:stCondLst>
                                  <p:cond delay="1000"/>
                                </p:stCondLst>
                                <p:childTnLst>
                                  <p:par>
                                    <p:cTn id="39" presetID="2" presetClass="entr" presetSubtype="8" fill="hold" grpId="0" nodeType="afterEffect" p14:presetBounceEnd="40000">
                                      <p:stCondLst>
                                        <p:cond delay="0"/>
                                      </p:stCondLst>
                                      <p:childTnLst>
                                        <p:set>
                                          <p:cBhvr>
                                            <p:cTn id="40" dur="1" fill="hold">
                                              <p:stCondLst>
                                                <p:cond delay="0"/>
                                              </p:stCondLst>
                                            </p:cTn>
                                            <p:tgtEl>
                                              <p:spTgt spid="84"/>
                                            </p:tgtEl>
                                            <p:attrNameLst>
                                              <p:attrName>style.visibility</p:attrName>
                                            </p:attrNameLst>
                                          </p:cBhvr>
                                          <p:to>
                                            <p:strVal val="visible"/>
                                          </p:to>
                                        </p:set>
                                        <p:anim calcmode="lin" valueType="num" p14:bounceEnd="40000">
                                          <p:cBhvr additive="base">
                                            <p:cTn id="41" dur="500" fill="hold"/>
                                            <p:tgtEl>
                                              <p:spTgt spid="84"/>
                                            </p:tgtEl>
                                            <p:attrNameLst>
                                              <p:attrName>ppt_x</p:attrName>
                                            </p:attrNameLst>
                                          </p:cBhvr>
                                          <p:tavLst>
                                            <p:tav tm="0">
                                              <p:val>
                                                <p:strVal val="0-#ppt_w/2"/>
                                              </p:val>
                                            </p:tav>
                                            <p:tav tm="100000">
                                              <p:val>
                                                <p:strVal val="#ppt_x"/>
                                              </p:val>
                                            </p:tav>
                                          </p:tavLst>
                                        </p:anim>
                                        <p:anim calcmode="lin" valueType="num" p14:bounceEnd="40000">
                                          <p:cBhvr additive="base">
                                            <p:cTn id="42" dur="500" fill="hold"/>
                                            <p:tgtEl>
                                              <p:spTgt spid="84"/>
                                            </p:tgtEl>
                                            <p:attrNameLst>
                                              <p:attrName>ppt_y</p:attrName>
                                            </p:attrNameLst>
                                          </p:cBhvr>
                                          <p:tavLst>
                                            <p:tav tm="0">
                                              <p:val>
                                                <p:strVal val="#ppt_y"/>
                                              </p:val>
                                            </p:tav>
                                            <p:tav tm="100000">
                                              <p:val>
                                                <p:strVal val="#ppt_y"/>
                                              </p:val>
                                            </p:tav>
                                          </p:tavLst>
                                        </p:anim>
                                      </p:childTnLst>
                                    </p:cTn>
                                  </p:par>
                                  <p:par>
                                    <p:cTn id="43" presetID="2" presetClass="entr" presetSubtype="8" fill="hold" grpId="0" nodeType="withEffect" p14:presetBounceEnd="40000">
                                      <p:stCondLst>
                                        <p:cond delay="0"/>
                                      </p:stCondLst>
                                      <p:childTnLst>
                                        <p:set>
                                          <p:cBhvr>
                                            <p:cTn id="44" dur="1" fill="hold">
                                              <p:stCondLst>
                                                <p:cond delay="0"/>
                                              </p:stCondLst>
                                            </p:cTn>
                                            <p:tgtEl>
                                              <p:spTgt spid="85"/>
                                            </p:tgtEl>
                                            <p:attrNameLst>
                                              <p:attrName>style.visibility</p:attrName>
                                            </p:attrNameLst>
                                          </p:cBhvr>
                                          <p:to>
                                            <p:strVal val="visible"/>
                                          </p:to>
                                        </p:set>
                                        <p:anim calcmode="lin" valueType="num" p14:bounceEnd="40000">
                                          <p:cBhvr additive="base">
                                            <p:cTn id="45" dur="500" fill="hold"/>
                                            <p:tgtEl>
                                              <p:spTgt spid="85"/>
                                            </p:tgtEl>
                                            <p:attrNameLst>
                                              <p:attrName>ppt_x</p:attrName>
                                            </p:attrNameLst>
                                          </p:cBhvr>
                                          <p:tavLst>
                                            <p:tav tm="0">
                                              <p:val>
                                                <p:strVal val="0-#ppt_w/2"/>
                                              </p:val>
                                            </p:tav>
                                            <p:tav tm="100000">
                                              <p:val>
                                                <p:strVal val="#ppt_x"/>
                                              </p:val>
                                            </p:tav>
                                          </p:tavLst>
                                        </p:anim>
                                        <p:anim calcmode="lin" valueType="num" p14:bounceEnd="40000">
                                          <p:cBhvr additive="base">
                                            <p:cTn id="46" dur="500" fill="hold"/>
                                            <p:tgtEl>
                                              <p:spTgt spid="85"/>
                                            </p:tgtEl>
                                            <p:attrNameLst>
                                              <p:attrName>ppt_y</p:attrName>
                                            </p:attrNameLst>
                                          </p:cBhvr>
                                          <p:tavLst>
                                            <p:tav tm="0">
                                              <p:val>
                                                <p:strVal val="#ppt_y"/>
                                              </p:val>
                                            </p:tav>
                                            <p:tav tm="100000">
                                              <p:val>
                                                <p:strVal val="#ppt_y"/>
                                              </p:val>
                                            </p:tav>
                                          </p:tavLst>
                                        </p:anim>
                                      </p:childTnLst>
                                    </p:cTn>
                                  </p:par>
                                  <p:par>
                                    <p:cTn id="47" presetID="2" presetClass="entr" presetSubtype="8" fill="hold" grpId="0" nodeType="withEffect" p14:presetBounceEnd="40000">
                                      <p:stCondLst>
                                        <p:cond delay="0"/>
                                      </p:stCondLst>
                                      <p:childTnLst>
                                        <p:set>
                                          <p:cBhvr>
                                            <p:cTn id="48" dur="1" fill="hold">
                                              <p:stCondLst>
                                                <p:cond delay="0"/>
                                              </p:stCondLst>
                                            </p:cTn>
                                            <p:tgtEl>
                                              <p:spTgt spid="93"/>
                                            </p:tgtEl>
                                            <p:attrNameLst>
                                              <p:attrName>style.visibility</p:attrName>
                                            </p:attrNameLst>
                                          </p:cBhvr>
                                          <p:to>
                                            <p:strVal val="visible"/>
                                          </p:to>
                                        </p:set>
                                        <p:anim calcmode="lin" valueType="num" p14:bounceEnd="40000">
                                          <p:cBhvr additive="base">
                                            <p:cTn id="49" dur="500" fill="hold"/>
                                            <p:tgtEl>
                                              <p:spTgt spid="93"/>
                                            </p:tgtEl>
                                            <p:attrNameLst>
                                              <p:attrName>ppt_x</p:attrName>
                                            </p:attrNameLst>
                                          </p:cBhvr>
                                          <p:tavLst>
                                            <p:tav tm="0">
                                              <p:val>
                                                <p:strVal val="0-#ppt_w/2"/>
                                              </p:val>
                                            </p:tav>
                                            <p:tav tm="100000">
                                              <p:val>
                                                <p:strVal val="#ppt_x"/>
                                              </p:val>
                                            </p:tav>
                                          </p:tavLst>
                                        </p:anim>
                                        <p:anim calcmode="lin" valueType="num" p14:bounceEnd="40000">
                                          <p:cBhvr additive="base">
                                            <p:cTn id="50" dur="500" fill="hold"/>
                                            <p:tgtEl>
                                              <p:spTgt spid="93"/>
                                            </p:tgtEl>
                                            <p:attrNameLst>
                                              <p:attrName>ppt_y</p:attrName>
                                            </p:attrNameLst>
                                          </p:cBhvr>
                                          <p:tavLst>
                                            <p:tav tm="0">
                                              <p:val>
                                                <p:strVal val="#ppt_y"/>
                                              </p:val>
                                            </p:tav>
                                            <p:tav tm="100000">
                                              <p:val>
                                                <p:strVal val="#ppt_y"/>
                                              </p:val>
                                            </p:tav>
                                          </p:tavLst>
                                        </p:anim>
                                      </p:childTnLst>
                                    </p:cTn>
                                  </p:par>
                                  <p:par>
                                    <p:cTn id="51" presetID="2" presetClass="entr" presetSubtype="8" fill="hold" grpId="0" nodeType="withEffect" p14:presetBounceEnd="40000">
                                      <p:stCondLst>
                                        <p:cond delay="0"/>
                                      </p:stCondLst>
                                      <p:childTnLst>
                                        <p:set>
                                          <p:cBhvr>
                                            <p:cTn id="52" dur="1" fill="hold">
                                              <p:stCondLst>
                                                <p:cond delay="0"/>
                                              </p:stCondLst>
                                            </p:cTn>
                                            <p:tgtEl>
                                              <p:spTgt spid="97"/>
                                            </p:tgtEl>
                                            <p:attrNameLst>
                                              <p:attrName>style.visibility</p:attrName>
                                            </p:attrNameLst>
                                          </p:cBhvr>
                                          <p:to>
                                            <p:strVal val="visible"/>
                                          </p:to>
                                        </p:set>
                                        <p:anim calcmode="lin" valueType="num" p14:bounceEnd="40000">
                                          <p:cBhvr additive="base">
                                            <p:cTn id="53" dur="500" fill="hold"/>
                                            <p:tgtEl>
                                              <p:spTgt spid="97"/>
                                            </p:tgtEl>
                                            <p:attrNameLst>
                                              <p:attrName>ppt_x</p:attrName>
                                            </p:attrNameLst>
                                          </p:cBhvr>
                                          <p:tavLst>
                                            <p:tav tm="0">
                                              <p:val>
                                                <p:strVal val="0-#ppt_w/2"/>
                                              </p:val>
                                            </p:tav>
                                            <p:tav tm="100000">
                                              <p:val>
                                                <p:strVal val="#ppt_x"/>
                                              </p:val>
                                            </p:tav>
                                          </p:tavLst>
                                        </p:anim>
                                        <p:anim calcmode="lin" valueType="num" p14:bounceEnd="40000">
                                          <p:cBhvr additive="base">
                                            <p:cTn id="54" dur="500" fill="hold"/>
                                            <p:tgtEl>
                                              <p:spTgt spid="97"/>
                                            </p:tgtEl>
                                            <p:attrNameLst>
                                              <p:attrName>ppt_y</p:attrName>
                                            </p:attrNameLst>
                                          </p:cBhvr>
                                          <p:tavLst>
                                            <p:tav tm="0">
                                              <p:val>
                                                <p:strVal val="#ppt_y"/>
                                              </p:val>
                                            </p:tav>
                                            <p:tav tm="100000">
                                              <p:val>
                                                <p:strVal val="#ppt_y"/>
                                              </p:val>
                                            </p:tav>
                                          </p:tavLst>
                                        </p:anim>
                                      </p:childTnLst>
                                    </p:cTn>
                                  </p:par>
                                </p:childTnLst>
                              </p:cTn>
                            </p:par>
                            <p:par>
                              <p:cTn id="55" fill="hold">
                                <p:stCondLst>
                                  <p:cond delay="1500"/>
                                </p:stCondLst>
                                <p:childTnLst>
                                  <p:par>
                                    <p:cTn id="56" presetID="2" presetClass="entr" presetSubtype="2" fill="hold" grpId="0" nodeType="afterEffect" p14:presetBounceEnd="40000">
                                      <p:stCondLst>
                                        <p:cond delay="0"/>
                                      </p:stCondLst>
                                      <p:childTnLst>
                                        <p:set>
                                          <p:cBhvr>
                                            <p:cTn id="57" dur="1" fill="hold">
                                              <p:stCondLst>
                                                <p:cond delay="0"/>
                                              </p:stCondLst>
                                            </p:cTn>
                                            <p:tgtEl>
                                              <p:spTgt spid="67"/>
                                            </p:tgtEl>
                                            <p:attrNameLst>
                                              <p:attrName>style.visibility</p:attrName>
                                            </p:attrNameLst>
                                          </p:cBhvr>
                                          <p:to>
                                            <p:strVal val="visible"/>
                                          </p:to>
                                        </p:set>
                                        <p:anim calcmode="lin" valueType="num" p14:bounceEnd="40000">
                                          <p:cBhvr additive="base">
                                            <p:cTn id="58" dur="500" fill="hold"/>
                                            <p:tgtEl>
                                              <p:spTgt spid="67"/>
                                            </p:tgtEl>
                                            <p:attrNameLst>
                                              <p:attrName>ppt_x</p:attrName>
                                            </p:attrNameLst>
                                          </p:cBhvr>
                                          <p:tavLst>
                                            <p:tav tm="0">
                                              <p:val>
                                                <p:strVal val="1+#ppt_w/2"/>
                                              </p:val>
                                            </p:tav>
                                            <p:tav tm="100000">
                                              <p:val>
                                                <p:strVal val="#ppt_x"/>
                                              </p:val>
                                            </p:tav>
                                          </p:tavLst>
                                        </p:anim>
                                        <p:anim calcmode="lin" valueType="num" p14:bounceEnd="40000">
                                          <p:cBhvr additive="base">
                                            <p:cTn id="59" dur="500" fill="hold"/>
                                            <p:tgtEl>
                                              <p:spTgt spid="67"/>
                                            </p:tgtEl>
                                            <p:attrNameLst>
                                              <p:attrName>ppt_y</p:attrName>
                                            </p:attrNameLst>
                                          </p:cBhvr>
                                          <p:tavLst>
                                            <p:tav tm="0">
                                              <p:val>
                                                <p:strVal val="#ppt_y"/>
                                              </p:val>
                                            </p:tav>
                                            <p:tav tm="100000">
                                              <p:val>
                                                <p:strVal val="#ppt_y"/>
                                              </p:val>
                                            </p:tav>
                                          </p:tavLst>
                                        </p:anim>
                                      </p:childTnLst>
                                    </p:cTn>
                                  </p:par>
                                  <p:par>
                                    <p:cTn id="60" presetID="2" presetClass="entr" presetSubtype="2" fill="hold" grpId="0" nodeType="withEffect" p14:presetBounceEnd="40000">
                                      <p:stCondLst>
                                        <p:cond delay="0"/>
                                      </p:stCondLst>
                                      <p:childTnLst>
                                        <p:set>
                                          <p:cBhvr>
                                            <p:cTn id="61" dur="1" fill="hold">
                                              <p:stCondLst>
                                                <p:cond delay="0"/>
                                              </p:stCondLst>
                                            </p:cTn>
                                            <p:tgtEl>
                                              <p:spTgt spid="65"/>
                                            </p:tgtEl>
                                            <p:attrNameLst>
                                              <p:attrName>style.visibility</p:attrName>
                                            </p:attrNameLst>
                                          </p:cBhvr>
                                          <p:to>
                                            <p:strVal val="visible"/>
                                          </p:to>
                                        </p:set>
                                        <p:anim calcmode="lin" valueType="num" p14:bounceEnd="40000">
                                          <p:cBhvr additive="base">
                                            <p:cTn id="62" dur="500" fill="hold"/>
                                            <p:tgtEl>
                                              <p:spTgt spid="65"/>
                                            </p:tgtEl>
                                            <p:attrNameLst>
                                              <p:attrName>ppt_x</p:attrName>
                                            </p:attrNameLst>
                                          </p:cBhvr>
                                          <p:tavLst>
                                            <p:tav tm="0">
                                              <p:val>
                                                <p:strVal val="1+#ppt_w/2"/>
                                              </p:val>
                                            </p:tav>
                                            <p:tav tm="100000">
                                              <p:val>
                                                <p:strVal val="#ppt_x"/>
                                              </p:val>
                                            </p:tav>
                                          </p:tavLst>
                                        </p:anim>
                                        <p:anim calcmode="lin" valueType="num" p14:bounceEnd="40000">
                                          <p:cBhvr additive="base">
                                            <p:cTn id="63" dur="500" fill="hold"/>
                                            <p:tgtEl>
                                              <p:spTgt spid="65"/>
                                            </p:tgtEl>
                                            <p:attrNameLst>
                                              <p:attrName>ppt_y</p:attrName>
                                            </p:attrNameLst>
                                          </p:cBhvr>
                                          <p:tavLst>
                                            <p:tav tm="0">
                                              <p:val>
                                                <p:strVal val="#ppt_y"/>
                                              </p:val>
                                            </p:tav>
                                            <p:tav tm="100000">
                                              <p:val>
                                                <p:strVal val="#ppt_y"/>
                                              </p:val>
                                            </p:tav>
                                          </p:tavLst>
                                        </p:anim>
                                      </p:childTnLst>
                                    </p:cTn>
                                  </p:par>
                                  <p:par>
                                    <p:cTn id="64" presetID="2" presetClass="entr" presetSubtype="2" fill="hold" grpId="0" nodeType="withEffect" p14:presetBounceEnd="40000">
                                      <p:stCondLst>
                                        <p:cond delay="0"/>
                                      </p:stCondLst>
                                      <p:childTnLst>
                                        <p:set>
                                          <p:cBhvr>
                                            <p:cTn id="65" dur="1" fill="hold">
                                              <p:stCondLst>
                                                <p:cond delay="0"/>
                                              </p:stCondLst>
                                            </p:cTn>
                                            <p:tgtEl>
                                              <p:spTgt spid="66"/>
                                            </p:tgtEl>
                                            <p:attrNameLst>
                                              <p:attrName>style.visibility</p:attrName>
                                            </p:attrNameLst>
                                          </p:cBhvr>
                                          <p:to>
                                            <p:strVal val="visible"/>
                                          </p:to>
                                        </p:set>
                                        <p:anim calcmode="lin" valueType="num" p14:bounceEnd="40000">
                                          <p:cBhvr additive="base">
                                            <p:cTn id="66" dur="500" fill="hold"/>
                                            <p:tgtEl>
                                              <p:spTgt spid="66"/>
                                            </p:tgtEl>
                                            <p:attrNameLst>
                                              <p:attrName>ppt_x</p:attrName>
                                            </p:attrNameLst>
                                          </p:cBhvr>
                                          <p:tavLst>
                                            <p:tav tm="0">
                                              <p:val>
                                                <p:strVal val="1+#ppt_w/2"/>
                                              </p:val>
                                            </p:tav>
                                            <p:tav tm="100000">
                                              <p:val>
                                                <p:strVal val="#ppt_x"/>
                                              </p:val>
                                            </p:tav>
                                          </p:tavLst>
                                        </p:anim>
                                        <p:anim calcmode="lin" valueType="num" p14:bounceEnd="40000">
                                          <p:cBhvr additive="base">
                                            <p:cTn id="67" dur="500" fill="hold"/>
                                            <p:tgtEl>
                                              <p:spTgt spid="66"/>
                                            </p:tgtEl>
                                            <p:attrNameLst>
                                              <p:attrName>ppt_y</p:attrName>
                                            </p:attrNameLst>
                                          </p:cBhvr>
                                          <p:tavLst>
                                            <p:tav tm="0">
                                              <p:val>
                                                <p:strVal val="#ppt_y"/>
                                              </p:val>
                                            </p:tav>
                                            <p:tav tm="100000">
                                              <p:val>
                                                <p:strVal val="#ppt_y"/>
                                              </p:val>
                                            </p:tav>
                                          </p:tavLst>
                                        </p:anim>
                                      </p:childTnLst>
                                    </p:cTn>
                                  </p:par>
                                  <p:par>
                                    <p:cTn id="68" presetID="2" presetClass="entr" presetSubtype="2" fill="hold" grpId="0" nodeType="withEffect" p14:presetBounceEnd="40000">
                                      <p:stCondLst>
                                        <p:cond delay="0"/>
                                      </p:stCondLst>
                                      <p:childTnLst>
                                        <p:set>
                                          <p:cBhvr>
                                            <p:cTn id="69" dur="1" fill="hold">
                                              <p:stCondLst>
                                                <p:cond delay="0"/>
                                              </p:stCondLst>
                                            </p:cTn>
                                            <p:tgtEl>
                                              <p:spTgt spid="77"/>
                                            </p:tgtEl>
                                            <p:attrNameLst>
                                              <p:attrName>style.visibility</p:attrName>
                                            </p:attrNameLst>
                                          </p:cBhvr>
                                          <p:to>
                                            <p:strVal val="visible"/>
                                          </p:to>
                                        </p:set>
                                        <p:anim calcmode="lin" valueType="num" p14:bounceEnd="40000">
                                          <p:cBhvr additive="base">
                                            <p:cTn id="70" dur="500" fill="hold"/>
                                            <p:tgtEl>
                                              <p:spTgt spid="77"/>
                                            </p:tgtEl>
                                            <p:attrNameLst>
                                              <p:attrName>ppt_x</p:attrName>
                                            </p:attrNameLst>
                                          </p:cBhvr>
                                          <p:tavLst>
                                            <p:tav tm="0">
                                              <p:val>
                                                <p:strVal val="1+#ppt_w/2"/>
                                              </p:val>
                                            </p:tav>
                                            <p:tav tm="100000">
                                              <p:val>
                                                <p:strVal val="#ppt_x"/>
                                              </p:val>
                                            </p:tav>
                                          </p:tavLst>
                                        </p:anim>
                                        <p:anim calcmode="lin" valueType="num" p14:bounceEnd="40000">
                                          <p:cBhvr additive="base">
                                            <p:cTn id="71" dur="500" fill="hold"/>
                                            <p:tgtEl>
                                              <p:spTgt spid="77"/>
                                            </p:tgtEl>
                                            <p:attrNameLst>
                                              <p:attrName>ppt_y</p:attrName>
                                            </p:attrNameLst>
                                          </p:cBhvr>
                                          <p:tavLst>
                                            <p:tav tm="0">
                                              <p:val>
                                                <p:strVal val="#ppt_y"/>
                                              </p:val>
                                            </p:tav>
                                            <p:tav tm="100000">
                                              <p:val>
                                                <p:strVal val="#ppt_y"/>
                                              </p:val>
                                            </p:tav>
                                          </p:tavLst>
                                        </p:anim>
                                      </p:childTnLst>
                                    </p:cTn>
                                  </p:par>
                                </p:childTnLst>
                              </p:cTn>
                            </p:par>
                            <p:par>
                              <p:cTn id="72" fill="hold">
                                <p:stCondLst>
                                  <p:cond delay="2000"/>
                                </p:stCondLst>
                                <p:childTnLst>
                                  <p:par>
                                    <p:cTn id="73" presetID="2" presetClass="entr" presetSubtype="8" fill="hold" grpId="0" nodeType="afterEffect" p14:presetBounceEnd="40000">
                                      <p:stCondLst>
                                        <p:cond delay="0"/>
                                      </p:stCondLst>
                                      <p:childTnLst>
                                        <p:set>
                                          <p:cBhvr>
                                            <p:cTn id="74" dur="1" fill="hold">
                                              <p:stCondLst>
                                                <p:cond delay="0"/>
                                              </p:stCondLst>
                                            </p:cTn>
                                            <p:tgtEl>
                                              <p:spTgt spid="81"/>
                                            </p:tgtEl>
                                            <p:attrNameLst>
                                              <p:attrName>style.visibility</p:attrName>
                                            </p:attrNameLst>
                                          </p:cBhvr>
                                          <p:to>
                                            <p:strVal val="visible"/>
                                          </p:to>
                                        </p:set>
                                        <p:anim calcmode="lin" valueType="num" p14:bounceEnd="40000">
                                          <p:cBhvr additive="base">
                                            <p:cTn id="75" dur="500" fill="hold"/>
                                            <p:tgtEl>
                                              <p:spTgt spid="81"/>
                                            </p:tgtEl>
                                            <p:attrNameLst>
                                              <p:attrName>ppt_x</p:attrName>
                                            </p:attrNameLst>
                                          </p:cBhvr>
                                          <p:tavLst>
                                            <p:tav tm="0">
                                              <p:val>
                                                <p:strVal val="0-#ppt_w/2"/>
                                              </p:val>
                                            </p:tav>
                                            <p:tav tm="100000">
                                              <p:val>
                                                <p:strVal val="#ppt_x"/>
                                              </p:val>
                                            </p:tav>
                                          </p:tavLst>
                                        </p:anim>
                                        <p:anim calcmode="lin" valueType="num" p14:bounceEnd="40000">
                                          <p:cBhvr additive="base">
                                            <p:cTn id="76" dur="500" fill="hold"/>
                                            <p:tgtEl>
                                              <p:spTgt spid="81"/>
                                            </p:tgtEl>
                                            <p:attrNameLst>
                                              <p:attrName>ppt_y</p:attrName>
                                            </p:attrNameLst>
                                          </p:cBhvr>
                                          <p:tavLst>
                                            <p:tav tm="0">
                                              <p:val>
                                                <p:strVal val="#ppt_y"/>
                                              </p:val>
                                            </p:tav>
                                            <p:tav tm="100000">
                                              <p:val>
                                                <p:strVal val="#ppt_y"/>
                                              </p:val>
                                            </p:tav>
                                          </p:tavLst>
                                        </p:anim>
                                      </p:childTnLst>
                                    </p:cTn>
                                  </p:par>
                                  <p:par>
                                    <p:cTn id="77" presetID="2" presetClass="entr" presetSubtype="8" fill="hold" grpId="0" nodeType="withEffect" p14:presetBounceEnd="40000">
                                      <p:stCondLst>
                                        <p:cond delay="0"/>
                                      </p:stCondLst>
                                      <p:childTnLst>
                                        <p:set>
                                          <p:cBhvr>
                                            <p:cTn id="78" dur="1" fill="hold">
                                              <p:stCondLst>
                                                <p:cond delay="0"/>
                                              </p:stCondLst>
                                            </p:cTn>
                                            <p:tgtEl>
                                              <p:spTgt spid="82"/>
                                            </p:tgtEl>
                                            <p:attrNameLst>
                                              <p:attrName>style.visibility</p:attrName>
                                            </p:attrNameLst>
                                          </p:cBhvr>
                                          <p:to>
                                            <p:strVal val="visible"/>
                                          </p:to>
                                        </p:set>
                                        <p:anim calcmode="lin" valueType="num" p14:bounceEnd="40000">
                                          <p:cBhvr additive="base">
                                            <p:cTn id="79" dur="500" fill="hold"/>
                                            <p:tgtEl>
                                              <p:spTgt spid="82"/>
                                            </p:tgtEl>
                                            <p:attrNameLst>
                                              <p:attrName>ppt_x</p:attrName>
                                            </p:attrNameLst>
                                          </p:cBhvr>
                                          <p:tavLst>
                                            <p:tav tm="0">
                                              <p:val>
                                                <p:strVal val="0-#ppt_w/2"/>
                                              </p:val>
                                            </p:tav>
                                            <p:tav tm="100000">
                                              <p:val>
                                                <p:strVal val="#ppt_x"/>
                                              </p:val>
                                            </p:tav>
                                          </p:tavLst>
                                        </p:anim>
                                        <p:anim calcmode="lin" valueType="num" p14:bounceEnd="40000">
                                          <p:cBhvr additive="base">
                                            <p:cTn id="80" dur="500" fill="hold"/>
                                            <p:tgtEl>
                                              <p:spTgt spid="82"/>
                                            </p:tgtEl>
                                            <p:attrNameLst>
                                              <p:attrName>ppt_y</p:attrName>
                                            </p:attrNameLst>
                                          </p:cBhvr>
                                          <p:tavLst>
                                            <p:tav tm="0">
                                              <p:val>
                                                <p:strVal val="#ppt_y"/>
                                              </p:val>
                                            </p:tav>
                                            <p:tav tm="100000">
                                              <p:val>
                                                <p:strVal val="#ppt_y"/>
                                              </p:val>
                                            </p:tav>
                                          </p:tavLst>
                                        </p:anim>
                                      </p:childTnLst>
                                    </p:cTn>
                                  </p:par>
                                  <p:par>
                                    <p:cTn id="81" presetID="2" presetClass="entr" presetSubtype="8" fill="hold" grpId="0" nodeType="withEffect" p14:presetBounceEnd="40000">
                                      <p:stCondLst>
                                        <p:cond delay="0"/>
                                      </p:stCondLst>
                                      <p:childTnLst>
                                        <p:set>
                                          <p:cBhvr>
                                            <p:cTn id="82" dur="1" fill="hold">
                                              <p:stCondLst>
                                                <p:cond delay="0"/>
                                              </p:stCondLst>
                                            </p:cTn>
                                            <p:tgtEl>
                                              <p:spTgt spid="92"/>
                                            </p:tgtEl>
                                            <p:attrNameLst>
                                              <p:attrName>style.visibility</p:attrName>
                                            </p:attrNameLst>
                                          </p:cBhvr>
                                          <p:to>
                                            <p:strVal val="visible"/>
                                          </p:to>
                                        </p:set>
                                        <p:anim calcmode="lin" valueType="num" p14:bounceEnd="40000">
                                          <p:cBhvr additive="base">
                                            <p:cTn id="83" dur="500" fill="hold"/>
                                            <p:tgtEl>
                                              <p:spTgt spid="92"/>
                                            </p:tgtEl>
                                            <p:attrNameLst>
                                              <p:attrName>ppt_x</p:attrName>
                                            </p:attrNameLst>
                                          </p:cBhvr>
                                          <p:tavLst>
                                            <p:tav tm="0">
                                              <p:val>
                                                <p:strVal val="0-#ppt_w/2"/>
                                              </p:val>
                                            </p:tav>
                                            <p:tav tm="100000">
                                              <p:val>
                                                <p:strVal val="#ppt_x"/>
                                              </p:val>
                                            </p:tav>
                                          </p:tavLst>
                                        </p:anim>
                                        <p:anim calcmode="lin" valueType="num" p14:bounceEnd="40000">
                                          <p:cBhvr additive="base">
                                            <p:cTn id="84" dur="500" fill="hold"/>
                                            <p:tgtEl>
                                              <p:spTgt spid="92"/>
                                            </p:tgtEl>
                                            <p:attrNameLst>
                                              <p:attrName>ppt_y</p:attrName>
                                            </p:attrNameLst>
                                          </p:cBhvr>
                                          <p:tavLst>
                                            <p:tav tm="0">
                                              <p:val>
                                                <p:strVal val="#ppt_y"/>
                                              </p:val>
                                            </p:tav>
                                            <p:tav tm="100000">
                                              <p:val>
                                                <p:strVal val="#ppt_y"/>
                                              </p:val>
                                            </p:tav>
                                          </p:tavLst>
                                        </p:anim>
                                      </p:childTnLst>
                                    </p:cTn>
                                  </p:par>
                                  <p:par>
                                    <p:cTn id="85" presetID="2" presetClass="entr" presetSubtype="8" fill="hold" grpId="0" nodeType="withEffect" p14:presetBounceEnd="40000">
                                      <p:stCondLst>
                                        <p:cond delay="0"/>
                                      </p:stCondLst>
                                      <p:childTnLst>
                                        <p:set>
                                          <p:cBhvr>
                                            <p:cTn id="86" dur="1" fill="hold">
                                              <p:stCondLst>
                                                <p:cond delay="0"/>
                                              </p:stCondLst>
                                            </p:cTn>
                                            <p:tgtEl>
                                              <p:spTgt spid="98"/>
                                            </p:tgtEl>
                                            <p:attrNameLst>
                                              <p:attrName>style.visibility</p:attrName>
                                            </p:attrNameLst>
                                          </p:cBhvr>
                                          <p:to>
                                            <p:strVal val="visible"/>
                                          </p:to>
                                        </p:set>
                                        <p:anim calcmode="lin" valueType="num" p14:bounceEnd="40000">
                                          <p:cBhvr additive="base">
                                            <p:cTn id="87" dur="500" fill="hold"/>
                                            <p:tgtEl>
                                              <p:spTgt spid="98"/>
                                            </p:tgtEl>
                                            <p:attrNameLst>
                                              <p:attrName>ppt_x</p:attrName>
                                            </p:attrNameLst>
                                          </p:cBhvr>
                                          <p:tavLst>
                                            <p:tav tm="0">
                                              <p:val>
                                                <p:strVal val="0-#ppt_w/2"/>
                                              </p:val>
                                            </p:tav>
                                            <p:tav tm="100000">
                                              <p:val>
                                                <p:strVal val="#ppt_x"/>
                                              </p:val>
                                            </p:tav>
                                          </p:tavLst>
                                        </p:anim>
                                        <p:anim calcmode="lin" valueType="num" p14:bounceEnd="40000">
                                          <p:cBhvr additive="base">
                                            <p:cTn id="88" dur="500" fill="hold"/>
                                            <p:tgtEl>
                                              <p:spTgt spid="98"/>
                                            </p:tgtEl>
                                            <p:attrNameLst>
                                              <p:attrName>ppt_y</p:attrName>
                                            </p:attrNameLst>
                                          </p:cBhvr>
                                          <p:tavLst>
                                            <p:tav tm="0">
                                              <p:val>
                                                <p:strVal val="#ppt_y"/>
                                              </p:val>
                                            </p:tav>
                                            <p:tav tm="100000">
                                              <p:val>
                                                <p:strVal val="#ppt_y"/>
                                              </p:val>
                                            </p:tav>
                                          </p:tavLst>
                                        </p:anim>
                                      </p:childTnLst>
                                    </p:cTn>
                                  </p:par>
                                </p:childTnLst>
                              </p:cTn>
                            </p:par>
                            <p:par>
                              <p:cTn id="89" fill="hold">
                                <p:stCondLst>
                                  <p:cond delay="2500"/>
                                </p:stCondLst>
                                <p:childTnLst>
                                  <p:par>
                                    <p:cTn id="90" presetID="2" presetClass="entr" presetSubtype="2" fill="hold" grpId="0" nodeType="afterEffect" p14:presetBounceEnd="40000">
                                      <p:stCondLst>
                                        <p:cond delay="0"/>
                                      </p:stCondLst>
                                      <p:childTnLst>
                                        <p:set>
                                          <p:cBhvr>
                                            <p:cTn id="91" dur="1" fill="hold">
                                              <p:stCondLst>
                                                <p:cond delay="0"/>
                                              </p:stCondLst>
                                            </p:cTn>
                                            <p:tgtEl>
                                              <p:spTgt spid="63"/>
                                            </p:tgtEl>
                                            <p:attrNameLst>
                                              <p:attrName>style.visibility</p:attrName>
                                            </p:attrNameLst>
                                          </p:cBhvr>
                                          <p:to>
                                            <p:strVal val="visible"/>
                                          </p:to>
                                        </p:set>
                                        <p:anim calcmode="lin" valueType="num" p14:bounceEnd="40000">
                                          <p:cBhvr additive="base">
                                            <p:cTn id="92" dur="500" fill="hold"/>
                                            <p:tgtEl>
                                              <p:spTgt spid="63"/>
                                            </p:tgtEl>
                                            <p:attrNameLst>
                                              <p:attrName>ppt_x</p:attrName>
                                            </p:attrNameLst>
                                          </p:cBhvr>
                                          <p:tavLst>
                                            <p:tav tm="0">
                                              <p:val>
                                                <p:strVal val="1+#ppt_w/2"/>
                                              </p:val>
                                            </p:tav>
                                            <p:tav tm="100000">
                                              <p:val>
                                                <p:strVal val="#ppt_x"/>
                                              </p:val>
                                            </p:tav>
                                          </p:tavLst>
                                        </p:anim>
                                        <p:anim calcmode="lin" valueType="num" p14:bounceEnd="40000">
                                          <p:cBhvr additive="base">
                                            <p:cTn id="93" dur="500" fill="hold"/>
                                            <p:tgtEl>
                                              <p:spTgt spid="63"/>
                                            </p:tgtEl>
                                            <p:attrNameLst>
                                              <p:attrName>ppt_y</p:attrName>
                                            </p:attrNameLst>
                                          </p:cBhvr>
                                          <p:tavLst>
                                            <p:tav tm="0">
                                              <p:val>
                                                <p:strVal val="#ppt_y"/>
                                              </p:val>
                                            </p:tav>
                                            <p:tav tm="100000">
                                              <p:val>
                                                <p:strVal val="#ppt_y"/>
                                              </p:val>
                                            </p:tav>
                                          </p:tavLst>
                                        </p:anim>
                                      </p:childTnLst>
                                    </p:cTn>
                                  </p:par>
                                  <p:par>
                                    <p:cTn id="94" presetID="2" presetClass="entr" presetSubtype="2" fill="hold" grpId="0" nodeType="withEffect" p14:presetBounceEnd="40000">
                                      <p:stCondLst>
                                        <p:cond delay="0"/>
                                      </p:stCondLst>
                                      <p:childTnLst>
                                        <p:set>
                                          <p:cBhvr>
                                            <p:cTn id="95" dur="1" fill="hold">
                                              <p:stCondLst>
                                                <p:cond delay="0"/>
                                              </p:stCondLst>
                                            </p:cTn>
                                            <p:tgtEl>
                                              <p:spTgt spid="61"/>
                                            </p:tgtEl>
                                            <p:attrNameLst>
                                              <p:attrName>style.visibility</p:attrName>
                                            </p:attrNameLst>
                                          </p:cBhvr>
                                          <p:to>
                                            <p:strVal val="visible"/>
                                          </p:to>
                                        </p:set>
                                        <p:anim calcmode="lin" valueType="num" p14:bounceEnd="40000">
                                          <p:cBhvr additive="base">
                                            <p:cTn id="96" dur="500" fill="hold"/>
                                            <p:tgtEl>
                                              <p:spTgt spid="61"/>
                                            </p:tgtEl>
                                            <p:attrNameLst>
                                              <p:attrName>ppt_x</p:attrName>
                                            </p:attrNameLst>
                                          </p:cBhvr>
                                          <p:tavLst>
                                            <p:tav tm="0">
                                              <p:val>
                                                <p:strVal val="1+#ppt_w/2"/>
                                              </p:val>
                                            </p:tav>
                                            <p:tav tm="100000">
                                              <p:val>
                                                <p:strVal val="#ppt_x"/>
                                              </p:val>
                                            </p:tav>
                                          </p:tavLst>
                                        </p:anim>
                                        <p:anim calcmode="lin" valueType="num" p14:bounceEnd="40000">
                                          <p:cBhvr additive="base">
                                            <p:cTn id="97" dur="500" fill="hold"/>
                                            <p:tgtEl>
                                              <p:spTgt spid="61"/>
                                            </p:tgtEl>
                                            <p:attrNameLst>
                                              <p:attrName>ppt_y</p:attrName>
                                            </p:attrNameLst>
                                          </p:cBhvr>
                                          <p:tavLst>
                                            <p:tav tm="0">
                                              <p:val>
                                                <p:strVal val="#ppt_y"/>
                                              </p:val>
                                            </p:tav>
                                            <p:tav tm="100000">
                                              <p:val>
                                                <p:strVal val="#ppt_y"/>
                                              </p:val>
                                            </p:tav>
                                          </p:tavLst>
                                        </p:anim>
                                      </p:childTnLst>
                                    </p:cTn>
                                  </p:par>
                                  <p:par>
                                    <p:cTn id="98" presetID="2" presetClass="entr" presetSubtype="2" fill="hold" grpId="0" nodeType="withEffect" p14:presetBounceEnd="40000">
                                      <p:stCondLst>
                                        <p:cond delay="0"/>
                                      </p:stCondLst>
                                      <p:childTnLst>
                                        <p:set>
                                          <p:cBhvr>
                                            <p:cTn id="99" dur="1" fill="hold">
                                              <p:stCondLst>
                                                <p:cond delay="0"/>
                                              </p:stCondLst>
                                            </p:cTn>
                                            <p:tgtEl>
                                              <p:spTgt spid="62"/>
                                            </p:tgtEl>
                                            <p:attrNameLst>
                                              <p:attrName>style.visibility</p:attrName>
                                            </p:attrNameLst>
                                          </p:cBhvr>
                                          <p:to>
                                            <p:strVal val="visible"/>
                                          </p:to>
                                        </p:set>
                                        <p:anim calcmode="lin" valueType="num" p14:bounceEnd="40000">
                                          <p:cBhvr additive="base">
                                            <p:cTn id="100" dur="500" fill="hold"/>
                                            <p:tgtEl>
                                              <p:spTgt spid="62"/>
                                            </p:tgtEl>
                                            <p:attrNameLst>
                                              <p:attrName>ppt_x</p:attrName>
                                            </p:attrNameLst>
                                          </p:cBhvr>
                                          <p:tavLst>
                                            <p:tav tm="0">
                                              <p:val>
                                                <p:strVal val="1+#ppt_w/2"/>
                                              </p:val>
                                            </p:tav>
                                            <p:tav tm="100000">
                                              <p:val>
                                                <p:strVal val="#ppt_x"/>
                                              </p:val>
                                            </p:tav>
                                          </p:tavLst>
                                        </p:anim>
                                        <p:anim calcmode="lin" valueType="num" p14:bounceEnd="40000">
                                          <p:cBhvr additive="base">
                                            <p:cTn id="101" dur="500" fill="hold"/>
                                            <p:tgtEl>
                                              <p:spTgt spid="62"/>
                                            </p:tgtEl>
                                            <p:attrNameLst>
                                              <p:attrName>ppt_y</p:attrName>
                                            </p:attrNameLst>
                                          </p:cBhvr>
                                          <p:tavLst>
                                            <p:tav tm="0">
                                              <p:val>
                                                <p:strVal val="#ppt_y"/>
                                              </p:val>
                                            </p:tav>
                                            <p:tav tm="100000">
                                              <p:val>
                                                <p:strVal val="#ppt_y"/>
                                              </p:val>
                                            </p:tav>
                                          </p:tavLst>
                                        </p:anim>
                                      </p:childTnLst>
                                    </p:cTn>
                                  </p:par>
                                  <p:par>
                                    <p:cTn id="102" presetID="2" presetClass="entr" presetSubtype="2" fill="hold" grpId="0" nodeType="withEffect" p14:presetBounceEnd="40000">
                                      <p:stCondLst>
                                        <p:cond delay="0"/>
                                      </p:stCondLst>
                                      <p:childTnLst>
                                        <p:set>
                                          <p:cBhvr>
                                            <p:cTn id="103" dur="1" fill="hold">
                                              <p:stCondLst>
                                                <p:cond delay="0"/>
                                              </p:stCondLst>
                                            </p:cTn>
                                            <p:tgtEl>
                                              <p:spTgt spid="78"/>
                                            </p:tgtEl>
                                            <p:attrNameLst>
                                              <p:attrName>style.visibility</p:attrName>
                                            </p:attrNameLst>
                                          </p:cBhvr>
                                          <p:to>
                                            <p:strVal val="visible"/>
                                          </p:to>
                                        </p:set>
                                        <p:anim calcmode="lin" valueType="num" p14:bounceEnd="40000">
                                          <p:cBhvr additive="base">
                                            <p:cTn id="104" dur="500" fill="hold"/>
                                            <p:tgtEl>
                                              <p:spTgt spid="78"/>
                                            </p:tgtEl>
                                            <p:attrNameLst>
                                              <p:attrName>ppt_x</p:attrName>
                                            </p:attrNameLst>
                                          </p:cBhvr>
                                          <p:tavLst>
                                            <p:tav tm="0">
                                              <p:val>
                                                <p:strVal val="1+#ppt_w/2"/>
                                              </p:val>
                                            </p:tav>
                                            <p:tav tm="100000">
                                              <p:val>
                                                <p:strVal val="#ppt_x"/>
                                              </p:val>
                                            </p:tav>
                                          </p:tavLst>
                                        </p:anim>
                                        <p:anim calcmode="lin" valueType="num" p14:bounceEnd="40000">
                                          <p:cBhvr additive="base">
                                            <p:cTn id="105" dur="500" fill="hold"/>
                                            <p:tgtEl>
                                              <p:spTgt spid="78"/>
                                            </p:tgtEl>
                                            <p:attrNameLst>
                                              <p:attrName>ppt_y</p:attrName>
                                            </p:attrNameLst>
                                          </p:cBhvr>
                                          <p:tavLst>
                                            <p:tav tm="0">
                                              <p:val>
                                                <p:strVal val="#ppt_y"/>
                                              </p:val>
                                            </p:tav>
                                            <p:tav tm="100000">
                                              <p:val>
                                                <p:strVal val="#ppt_y"/>
                                              </p:val>
                                            </p:tav>
                                          </p:tavLst>
                                        </p:anim>
                                      </p:childTnLst>
                                    </p:cTn>
                                  </p:par>
                                </p:childTnLst>
                              </p:cTn>
                            </p:par>
                            <p:par>
                              <p:cTn id="106" fill="hold">
                                <p:stCondLst>
                                  <p:cond delay="3000"/>
                                </p:stCondLst>
                                <p:childTnLst>
                                  <p:par>
                                    <p:cTn id="107" presetID="2" presetClass="entr" presetSubtype="8" fill="hold" grpId="0" nodeType="afterEffect" p14:presetBounceEnd="40000">
                                      <p:stCondLst>
                                        <p:cond delay="0"/>
                                      </p:stCondLst>
                                      <p:childTnLst>
                                        <p:set>
                                          <p:cBhvr>
                                            <p:cTn id="108" dur="1" fill="hold">
                                              <p:stCondLst>
                                                <p:cond delay="0"/>
                                              </p:stCondLst>
                                            </p:cTn>
                                            <p:tgtEl>
                                              <p:spTgt spid="90"/>
                                            </p:tgtEl>
                                            <p:attrNameLst>
                                              <p:attrName>style.visibility</p:attrName>
                                            </p:attrNameLst>
                                          </p:cBhvr>
                                          <p:to>
                                            <p:strVal val="visible"/>
                                          </p:to>
                                        </p:set>
                                        <p:anim calcmode="lin" valueType="num" p14:bounceEnd="40000">
                                          <p:cBhvr additive="base">
                                            <p:cTn id="109" dur="500" fill="hold"/>
                                            <p:tgtEl>
                                              <p:spTgt spid="90"/>
                                            </p:tgtEl>
                                            <p:attrNameLst>
                                              <p:attrName>ppt_x</p:attrName>
                                            </p:attrNameLst>
                                          </p:cBhvr>
                                          <p:tavLst>
                                            <p:tav tm="0">
                                              <p:val>
                                                <p:strVal val="0-#ppt_w/2"/>
                                              </p:val>
                                            </p:tav>
                                            <p:tav tm="100000">
                                              <p:val>
                                                <p:strVal val="#ppt_x"/>
                                              </p:val>
                                            </p:tav>
                                          </p:tavLst>
                                        </p:anim>
                                        <p:anim calcmode="lin" valueType="num" p14:bounceEnd="40000">
                                          <p:cBhvr additive="base">
                                            <p:cTn id="110" dur="500" fill="hold"/>
                                            <p:tgtEl>
                                              <p:spTgt spid="90"/>
                                            </p:tgtEl>
                                            <p:attrNameLst>
                                              <p:attrName>ppt_y</p:attrName>
                                            </p:attrNameLst>
                                          </p:cBhvr>
                                          <p:tavLst>
                                            <p:tav tm="0">
                                              <p:val>
                                                <p:strVal val="#ppt_y"/>
                                              </p:val>
                                            </p:tav>
                                            <p:tav tm="100000">
                                              <p:val>
                                                <p:strVal val="#ppt_y"/>
                                              </p:val>
                                            </p:tav>
                                          </p:tavLst>
                                        </p:anim>
                                      </p:childTnLst>
                                    </p:cTn>
                                  </p:par>
                                  <p:par>
                                    <p:cTn id="111" presetID="2" presetClass="entr" presetSubtype="8" fill="hold" grpId="0" nodeType="withEffect" p14:presetBounceEnd="40000">
                                      <p:stCondLst>
                                        <p:cond delay="0"/>
                                      </p:stCondLst>
                                      <p:childTnLst>
                                        <p:set>
                                          <p:cBhvr>
                                            <p:cTn id="112" dur="1" fill="hold">
                                              <p:stCondLst>
                                                <p:cond delay="0"/>
                                              </p:stCondLst>
                                            </p:cTn>
                                            <p:tgtEl>
                                              <p:spTgt spid="91"/>
                                            </p:tgtEl>
                                            <p:attrNameLst>
                                              <p:attrName>style.visibility</p:attrName>
                                            </p:attrNameLst>
                                          </p:cBhvr>
                                          <p:to>
                                            <p:strVal val="visible"/>
                                          </p:to>
                                        </p:set>
                                        <p:anim calcmode="lin" valueType="num" p14:bounceEnd="40000">
                                          <p:cBhvr additive="base">
                                            <p:cTn id="113" dur="500" fill="hold"/>
                                            <p:tgtEl>
                                              <p:spTgt spid="91"/>
                                            </p:tgtEl>
                                            <p:attrNameLst>
                                              <p:attrName>ppt_x</p:attrName>
                                            </p:attrNameLst>
                                          </p:cBhvr>
                                          <p:tavLst>
                                            <p:tav tm="0">
                                              <p:val>
                                                <p:strVal val="0-#ppt_w/2"/>
                                              </p:val>
                                            </p:tav>
                                            <p:tav tm="100000">
                                              <p:val>
                                                <p:strVal val="#ppt_x"/>
                                              </p:val>
                                            </p:tav>
                                          </p:tavLst>
                                        </p:anim>
                                        <p:anim calcmode="lin" valueType="num" p14:bounceEnd="40000">
                                          <p:cBhvr additive="base">
                                            <p:cTn id="114" dur="500" fill="hold"/>
                                            <p:tgtEl>
                                              <p:spTgt spid="91"/>
                                            </p:tgtEl>
                                            <p:attrNameLst>
                                              <p:attrName>ppt_y</p:attrName>
                                            </p:attrNameLst>
                                          </p:cBhvr>
                                          <p:tavLst>
                                            <p:tav tm="0">
                                              <p:val>
                                                <p:strVal val="#ppt_y"/>
                                              </p:val>
                                            </p:tav>
                                            <p:tav tm="100000">
                                              <p:val>
                                                <p:strVal val="#ppt_y"/>
                                              </p:val>
                                            </p:tav>
                                          </p:tavLst>
                                        </p:anim>
                                      </p:childTnLst>
                                    </p:cTn>
                                  </p:par>
                                  <p:par>
                                    <p:cTn id="115" presetID="2" presetClass="entr" presetSubtype="8" fill="hold" grpId="0" nodeType="withEffect" p14:presetBounceEnd="40000">
                                      <p:stCondLst>
                                        <p:cond delay="0"/>
                                      </p:stCondLst>
                                      <p:childTnLst>
                                        <p:set>
                                          <p:cBhvr>
                                            <p:cTn id="116" dur="1" fill="hold">
                                              <p:stCondLst>
                                                <p:cond delay="0"/>
                                              </p:stCondLst>
                                            </p:cTn>
                                            <p:tgtEl>
                                              <p:spTgt spid="95"/>
                                            </p:tgtEl>
                                            <p:attrNameLst>
                                              <p:attrName>style.visibility</p:attrName>
                                            </p:attrNameLst>
                                          </p:cBhvr>
                                          <p:to>
                                            <p:strVal val="visible"/>
                                          </p:to>
                                        </p:set>
                                        <p:anim calcmode="lin" valueType="num" p14:bounceEnd="40000">
                                          <p:cBhvr additive="base">
                                            <p:cTn id="117" dur="500" fill="hold"/>
                                            <p:tgtEl>
                                              <p:spTgt spid="95"/>
                                            </p:tgtEl>
                                            <p:attrNameLst>
                                              <p:attrName>ppt_x</p:attrName>
                                            </p:attrNameLst>
                                          </p:cBhvr>
                                          <p:tavLst>
                                            <p:tav tm="0">
                                              <p:val>
                                                <p:strVal val="0-#ppt_w/2"/>
                                              </p:val>
                                            </p:tav>
                                            <p:tav tm="100000">
                                              <p:val>
                                                <p:strVal val="#ppt_x"/>
                                              </p:val>
                                            </p:tav>
                                          </p:tavLst>
                                        </p:anim>
                                        <p:anim calcmode="lin" valueType="num" p14:bounceEnd="40000">
                                          <p:cBhvr additive="base">
                                            <p:cTn id="118" dur="500" fill="hold"/>
                                            <p:tgtEl>
                                              <p:spTgt spid="95"/>
                                            </p:tgtEl>
                                            <p:attrNameLst>
                                              <p:attrName>ppt_y</p:attrName>
                                            </p:attrNameLst>
                                          </p:cBhvr>
                                          <p:tavLst>
                                            <p:tav tm="0">
                                              <p:val>
                                                <p:strVal val="#ppt_y"/>
                                              </p:val>
                                            </p:tav>
                                            <p:tav tm="100000">
                                              <p:val>
                                                <p:strVal val="#ppt_y"/>
                                              </p:val>
                                            </p:tav>
                                          </p:tavLst>
                                        </p:anim>
                                      </p:childTnLst>
                                    </p:cTn>
                                  </p:par>
                                  <p:par>
                                    <p:cTn id="119" presetID="2" presetClass="entr" presetSubtype="8" fill="hold" grpId="0" nodeType="withEffect" p14:presetBounceEnd="40000">
                                      <p:stCondLst>
                                        <p:cond delay="0"/>
                                      </p:stCondLst>
                                      <p:childTnLst>
                                        <p:set>
                                          <p:cBhvr>
                                            <p:cTn id="120" dur="1" fill="hold">
                                              <p:stCondLst>
                                                <p:cond delay="0"/>
                                              </p:stCondLst>
                                            </p:cTn>
                                            <p:tgtEl>
                                              <p:spTgt spid="99"/>
                                            </p:tgtEl>
                                            <p:attrNameLst>
                                              <p:attrName>style.visibility</p:attrName>
                                            </p:attrNameLst>
                                          </p:cBhvr>
                                          <p:to>
                                            <p:strVal val="visible"/>
                                          </p:to>
                                        </p:set>
                                        <p:anim calcmode="lin" valueType="num" p14:bounceEnd="40000">
                                          <p:cBhvr additive="base">
                                            <p:cTn id="121" dur="500" fill="hold"/>
                                            <p:tgtEl>
                                              <p:spTgt spid="99"/>
                                            </p:tgtEl>
                                            <p:attrNameLst>
                                              <p:attrName>ppt_x</p:attrName>
                                            </p:attrNameLst>
                                          </p:cBhvr>
                                          <p:tavLst>
                                            <p:tav tm="0">
                                              <p:val>
                                                <p:strVal val="0-#ppt_w/2"/>
                                              </p:val>
                                            </p:tav>
                                            <p:tav tm="100000">
                                              <p:val>
                                                <p:strVal val="#ppt_x"/>
                                              </p:val>
                                            </p:tav>
                                          </p:tavLst>
                                        </p:anim>
                                        <p:anim calcmode="lin" valueType="num" p14:bounceEnd="40000">
                                          <p:cBhvr additive="base">
                                            <p:cTn id="122" dur="500" fill="hold"/>
                                            <p:tgtEl>
                                              <p:spTgt spid="99"/>
                                            </p:tgtEl>
                                            <p:attrNameLst>
                                              <p:attrName>ppt_y</p:attrName>
                                            </p:attrNameLst>
                                          </p:cBhvr>
                                          <p:tavLst>
                                            <p:tav tm="0">
                                              <p:val>
                                                <p:strVal val="#ppt_y"/>
                                              </p:val>
                                            </p:tav>
                                            <p:tav tm="100000">
                                              <p:val>
                                                <p:strVal val="#ppt_y"/>
                                              </p:val>
                                            </p:tav>
                                          </p:tavLst>
                                        </p:anim>
                                      </p:childTnLst>
                                    </p:cTn>
                                  </p:par>
                                </p:childTnLst>
                              </p:cTn>
                            </p:par>
                            <p:par>
                              <p:cTn id="123" fill="hold">
                                <p:stCondLst>
                                  <p:cond delay="3500"/>
                                </p:stCondLst>
                                <p:childTnLst>
                                  <p:par>
                                    <p:cTn id="124" presetID="2" presetClass="entr" presetSubtype="2" fill="hold" grpId="0" nodeType="afterEffect" p14:presetBounceEnd="40000">
                                      <p:stCondLst>
                                        <p:cond delay="0"/>
                                      </p:stCondLst>
                                      <p:childTnLst>
                                        <p:set>
                                          <p:cBhvr>
                                            <p:cTn id="125" dur="1" fill="hold">
                                              <p:stCondLst>
                                                <p:cond delay="0"/>
                                              </p:stCondLst>
                                            </p:cTn>
                                            <p:tgtEl>
                                              <p:spTgt spid="72"/>
                                            </p:tgtEl>
                                            <p:attrNameLst>
                                              <p:attrName>style.visibility</p:attrName>
                                            </p:attrNameLst>
                                          </p:cBhvr>
                                          <p:to>
                                            <p:strVal val="visible"/>
                                          </p:to>
                                        </p:set>
                                        <p:anim calcmode="lin" valueType="num" p14:bounceEnd="40000">
                                          <p:cBhvr additive="base">
                                            <p:cTn id="126" dur="500" fill="hold"/>
                                            <p:tgtEl>
                                              <p:spTgt spid="72"/>
                                            </p:tgtEl>
                                            <p:attrNameLst>
                                              <p:attrName>ppt_x</p:attrName>
                                            </p:attrNameLst>
                                          </p:cBhvr>
                                          <p:tavLst>
                                            <p:tav tm="0">
                                              <p:val>
                                                <p:strVal val="1+#ppt_w/2"/>
                                              </p:val>
                                            </p:tav>
                                            <p:tav tm="100000">
                                              <p:val>
                                                <p:strVal val="#ppt_x"/>
                                              </p:val>
                                            </p:tav>
                                          </p:tavLst>
                                        </p:anim>
                                        <p:anim calcmode="lin" valueType="num" p14:bounceEnd="40000">
                                          <p:cBhvr additive="base">
                                            <p:cTn id="127" dur="500" fill="hold"/>
                                            <p:tgtEl>
                                              <p:spTgt spid="72"/>
                                            </p:tgtEl>
                                            <p:attrNameLst>
                                              <p:attrName>ppt_y</p:attrName>
                                            </p:attrNameLst>
                                          </p:cBhvr>
                                          <p:tavLst>
                                            <p:tav tm="0">
                                              <p:val>
                                                <p:strVal val="#ppt_y"/>
                                              </p:val>
                                            </p:tav>
                                            <p:tav tm="100000">
                                              <p:val>
                                                <p:strVal val="#ppt_y"/>
                                              </p:val>
                                            </p:tav>
                                          </p:tavLst>
                                        </p:anim>
                                      </p:childTnLst>
                                    </p:cTn>
                                  </p:par>
                                  <p:par>
                                    <p:cTn id="128" presetID="2" presetClass="entr" presetSubtype="2" fill="hold" grpId="0" nodeType="withEffect" p14:presetBounceEnd="40000">
                                      <p:stCondLst>
                                        <p:cond delay="0"/>
                                      </p:stCondLst>
                                      <p:childTnLst>
                                        <p:set>
                                          <p:cBhvr>
                                            <p:cTn id="129" dur="1" fill="hold">
                                              <p:stCondLst>
                                                <p:cond delay="0"/>
                                              </p:stCondLst>
                                            </p:cTn>
                                            <p:tgtEl>
                                              <p:spTgt spid="74"/>
                                            </p:tgtEl>
                                            <p:attrNameLst>
                                              <p:attrName>style.visibility</p:attrName>
                                            </p:attrNameLst>
                                          </p:cBhvr>
                                          <p:to>
                                            <p:strVal val="visible"/>
                                          </p:to>
                                        </p:set>
                                        <p:anim calcmode="lin" valueType="num" p14:bounceEnd="40000">
                                          <p:cBhvr additive="base">
                                            <p:cTn id="130" dur="500" fill="hold"/>
                                            <p:tgtEl>
                                              <p:spTgt spid="74"/>
                                            </p:tgtEl>
                                            <p:attrNameLst>
                                              <p:attrName>ppt_x</p:attrName>
                                            </p:attrNameLst>
                                          </p:cBhvr>
                                          <p:tavLst>
                                            <p:tav tm="0">
                                              <p:val>
                                                <p:strVal val="1+#ppt_w/2"/>
                                              </p:val>
                                            </p:tav>
                                            <p:tav tm="100000">
                                              <p:val>
                                                <p:strVal val="#ppt_x"/>
                                              </p:val>
                                            </p:tav>
                                          </p:tavLst>
                                        </p:anim>
                                        <p:anim calcmode="lin" valueType="num" p14:bounceEnd="40000">
                                          <p:cBhvr additive="base">
                                            <p:cTn id="131" dur="500" fill="hold"/>
                                            <p:tgtEl>
                                              <p:spTgt spid="74"/>
                                            </p:tgtEl>
                                            <p:attrNameLst>
                                              <p:attrName>ppt_y</p:attrName>
                                            </p:attrNameLst>
                                          </p:cBhvr>
                                          <p:tavLst>
                                            <p:tav tm="0">
                                              <p:val>
                                                <p:strVal val="#ppt_y"/>
                                              </p:val>
                                            </p:tav>
                                            <p:tav tm="100000">
                                              <p:val>
                                                <p:strVal val="#ppt_y"/>
                                              </p:val>
                                            </p:tav>
                                          </p:tavLst>
                                        </p:anim>
                                      </p:childTnLst>
                                    </p:cTn>
                                  </p:par>
                                  <p:par>
                                    <p:cTn id="132" presetID="2" presetClass="entr" presetSubtype="2" fill="hold" grpId="0" nodeType="withEffect" p14:presetBounceEnd="40000">
                                      <p:stCondLst>
                                        <p:cond delay="0"/>
                                      </p:stCondLst>
                                      <p:childTnLst>
                                        <p:set>
                                          <p:cBhvr>
                                            <p:cTn id="133" dur="1" fill="hold">
                                              <p:stCondLst>
                                                <p:cond delay="0"/>
                                              </p:stCondLst>
                                            </p:cTn>
                                            <p:tgtEl>
                                              <p:spTgt spid="75"/>
                                            </p:tgtEl>
                                            <p:attrNameLst>
                                              <p:attrName>style.visibility</p:attrName>
                                            </p:attrNameLst>
                                          </p:cBhvr>
                                          <p:to>
                                            <p:strVal val="visible"/>
                                          </p:to>
                                        </p:set>
                                        <p:anim calcmode="lin" valueType="num" p14:bounceEnd="40000">
                                          <p:cBhvr additive="base">
                                            <p:cTn id="134" dur="500" fill="hold"/>
                                            <p:tgtEl>
                                              <p:spTgt spid="75"/>
                                            </p:tgtEl>
                                            <p:attrNameLst>
                                              <p:attrName>ppt_x</p:attrName>
                                            </p:attrNameLst>
                                          </p:cBhvr>
                                          <p:tavLst>
                                            <p:tav tm="0">
                                              <p:val>
                                                <p:strVal val="1+#ppt_w/2"/>
                                              </p:val>
                                            </p:tav>
                                            <p:tav tm="100000">
                                              <p:val>
                                                <p:strVal val="#ppt_x"/>
                                              </p:val>
                                            </p:tav>
                                          </p:tavLst>
                                        </p:anim>
                                        <p:anim calcmode="lin" valueType="num" p14:bounceEnd="40000">
                                          <p:cBhvr additive="base">
                                            <p:cTn id="135" dur="500" fill="hold"/>
                                            <p:tgtEl>
                                              <p:spTgt spid="75"/>
                                            </p:tgtEl>
                                            <p:attrNameLst>
                                              <p:attrName>ppt_y</p:attrName>
                                            </p:attrNameLst>
                                          </p:cBhvr>
                                          <p:tavLst>
                                            <p:tav tm="0">
                                              <p:val>
                                                <p:strVal val="#ppt_y"/>
                                              </p:val>
                                            </p:tav>
                                            <p:tav tm="100000">
                                              <p:val>
                                                <p:strVal val="#ppt_y"/>
                                              </p:val>
                                            </p:tav>
                                          </p:tavLst>
                                        </p:anim>
                                      </p:childTnLst>
                                    </p:cTn>
                                  </p:par>
                                  <p:par>
                                    <p:cTn id="136" presetID="2" presetClass="entr" presetSubtype="2" fill="hold" grpId="0" nodeType="withEffect" p14:presetBounceEnd="40000">
                                      <p:stCondLst>
                                        <p:cond delay="0"/>
                                      </p:stCondLst>
                                      <p:childTnLst>
                                        <p:set>
                                          <p:cBhvr>
                                            <p:cTn id="137" dur="1" fill="hold">
                                              <p:stCondLst>
                                                <p:cond delay="0"/>
                                              </p:stCondLst>
                                            </p:cTn>
                                            <p:tgtEl>
                                              <p:spTgt spid="79"/>
                                            </p:tgtEl>
                                            <p:attrNameLst>
                                              <p:attrName>style.visibility</p:attrName>
                                            </p:attrNameLst>
                                          </p:cBhvr>
                                          <p:to>
                                            <p:strVal val="visible"/>
                                          </p:to>
                                        </p:set>
                                        <p:anim calcmode="lin" valueType="num" p14:bounceEnd="40000">
                                          <p:cBhvr additive="base">
                                            <p:cTn id="138" dur="500" fill="hold"/>
                                            <p:tgtEl>
                                              <p:spTgt spid="79"/>
                                            </p:tgtEl>
                                            <p:attrNameLst>
                                              <p:attrName>ppt_x</p:attrName>
                                            </p:attrNameLst>
                                          </p:cBhvr>
                                          <p:tavLst>
                                            <p:tav tm="0">
                                              <p:val>
                                                <p:strVal val="1+#ppt_w/2"/>
                                              </p:val>
                                            </p:tav>
                                            <p:tav tm="100000">
                                              <p:val>
                                                <p:strVal val="#ppt_x"/>
                                              </p:val>
                                            </p:tav>
                                          </p:tavLst>
                                        </p:anim>
                                        <p:anim calcmode="lin" valueType="num" p14:bounceEnd="40000">
                                          <p:cBhvr additive="base">
                                            <p:cTn id="139" dur="500" fill="hold"/>
                                            <p:tgtEl>
                                              <p:spTgt spid="7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3" grpId="0"/>
          <p:bldP spid="67" grpId="0"/>
          <p:bldP spid="71" grpId="0"/>
          <p:bldP spid="72" grpId="0"/>
          <p:bldP spid="61" grpId="0" animBg="1"/>
          <p:bldP spid="62" grpId="0" animBg="1"/>
          <p:bldP spid="65" grpId="0" animBg="1"/>
          <p:bldP spid="66" grpId="0" animBg="1"/>
          <p:bldP spid="69" grpId="0" animBg="1"/>
          <p:bldP spid="70" grpId="0" animBg="1"/>
          <p:bldP spid="74" grpId="0" animBg="1"/>
          <p:bldP spid="75" grpId="0" animBg="1"/>
          <p:bldP spid="76" grpId="0"/>
          <p:bldP spid="77" grpId="0"/>
          <p:bldP spid="78" grpId="0"/>
          <p:bldP spid="79" grpId="0"/>
          <p:bldP spid="81" grpId="0" animBg="1"/>
          <p:bldP spid="82" grpId="0" animBg="1"/>
          <p:bldP spid="84" grpId="0" animBg="1"/>
          <p:bldP spid="85" grpId="0" animBg="1"/>
          <p:bldP spid="87" grpId="0" animBg="1"/>
          <p:bldP spid="88" grpId="0" animBg="1"/>
          <p:bldP spid="90" grpId="0" animBg="1"/>
          <p:bldP spid="91" grpId="0" animBg="1"/>
          <p:bldP spid="92" grpId="0"/>
          <p:bldP spid="93" grpId="0"/>
          <p:bldP spid="94" grpId="0"/>
          <p:bldP spid="95" grpId="0"/>
          <p:bldP spid="96" grpId="0"/>
          <p:bldP spid="97" grpId="0"/>
          <p:bldP spid="98" grpId="0"/>
          <p:bldP spid="99"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afterEffect">
                                      <p:stCondLst>
                                        <p:cond delay="0"/>
                                      </p:stCondLst>
                                      <p:childTnLst>
                                        <p:set>
                                          <p:cBhvr>
                                            <p:cTn id="6" dur="1" fill="hold">
                                              <p:stCondLst>
                                                <p:cond delay="0"/>
                                              </p:stCondLst>
                                            </p:cTn>
                                            <p:tgtEl>
                                              <p:spTgt spid="87"/>
                                            </p:tgtEl>
                                            <p:attrNameLst>
                                              <p:attrName>style.visibility</p:attrName>
                                            </p:attrNameLst>
                                          </p:cBhvr>
                                          <p:to>
                                            <p:strVal val="visible"/>
                                          </p:to>
                                        </p:set>
                                        <p:anim calcmode="lin" valueType="num">
                                          <p:cBhvr additive="base">
                                            <p:cTn id="7" dur="500" fill="hold"/>
                                            <p:tgtEl>
                                              <p:spTgt spid="87"/>
                                            </p:tgtEl>
                                            <p:attrNameLst>
                                              <p:attrName>ppt_x</p:attrName>
                                            </p:attrNameLst>
                                          </p:cBhvr>
                                          <p:tavLst>
                                            <p:tav tm="0">
                                              <p:val>
                                                <p:strVal val="0-#ppt_w/2"/>
                                              </p:val>
                                            </p:tav>
                                            <p:tav tm="100000">
                                              <p:val>
                                                <p:strVal val="#ppt_x"/>
                                              </p:val>
                                            </p:tav>
                                          </p:tavLst>
                                        </p:anim>
                                        <p:anim calcmode="lin" valueType="num">
                                          <p:cBhvr additive="base">
                                            <p:cTn id="8" dur="500" fill="hold"/>
                                            <p:tgtEl>
                                              <p:spTgt spid="87"/>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0"/>
                                      </p:stCondLst>
                                      <p:childTnLst>
                                        <p:set>
                                          <p:cBhvr>
                                            <p:cTn id="10" dur="1" fill="hold">
                                              <p:stCondLst>
                                                <p:cond delay="0"/>
                                              </p:stCondLst>
                                            </p:cTn>
                                            <p:tgtEl>
                                              <p:spTgt spid="88"/>
                                            </p:tgtEl>
                                            <p:attrNameLst>
                                              <p:attrName>style.visibility</p:attrName>
                                            </p:attrNameLst>
                                          </p:cBhvr>
                                          <p:to>
                                            <p:strVal val="visible"/>
                                          </p:to>
                                        </p:set>
                                        <p:anim calcmode="lin" valueType="num">
                                          <p:cBhvr additive="base">
                                            <p:cTn id="11" dur="500" fill="hold"/>
                                            <p:tgtEl>
                                              <p:spTgt spid="88"/>
                                            </p:tgtEl>
                                            <p:attrNameLst>
                                              <p:attrName>ppt_x</p:attrName>
                                            </p:attrNameLst>
                                          </p:cBhvr>
                                          <p:tavLst>
                                            <p:tav tm="0">
                                              <p:val>
                                                <p:strVal val="0-#ppt_w/2"/>
                                              </p:val>
                                            </p:tav>
                                            <p:tav tm="100000">
                                              <p:val>
                                                <p:strVal val="#ppt_x"/>
                                              </p:val>
                                            </p:tav>
                                          </p:tavLst>
                                        </p:anim>
                                        <p:anim calcmode="lin" valueType="num">
                                          <p:cBhvr additive="base">
                                            <p:cTn id="12" dur="500" fill="hold"/>
                                            <p:tgtEl>
                                              <p:spTgt spid="88"/>
                                            </p:tgtEl>
                                            <p:attrNameLst>
                                              <p:attrName>ppt_y</p:attrName>
                                            </p:attrNameLst>
                                          </p:cBhvr>
                                          <p:tavLst>
                                            <p:tav tm="0">
                                              <p:val>
                                                <p:strVal val="#ppt_y"/>
                                              </p:val>
                                            </p:tav>
                                            <p:tav tm="100000">
                                              <p:val>
                                                <p:strVal val="#ppt_y"/>
                                              </p:val>
                                            </p:tav>
                                          </p:tavLst>
                                        </p:anim>
                                      </p:childTnLst>
                                    </p:cTn>
                                  </p:par>
                                  <p:par>
                                    <p:cTn id="13" presetID="2" presetClass="entr" presetSubtype="8" fill="hold" grpId="0" nodeType="withEffect">
                                      <p:stCondLst>
                                        <p:cond delay="0"/>
                                      </p:stCondLst>
                                      <p:childTnLst>
                                        <p:set>
                                          <p:cBhvr>
                                            <p:cTn id="14" dur="1" fill="hold">
                                              <p:stCondLst>
                                                <p:cond delay="0"/>
                                              </p:stCondLst>
                                            </p:cTn>
                                            <p:tgtEl>
                                              <p:spTgt spid="94"/>
                                            </p:tgtEl>
                                            <p:attrNameLst>
                                              <p:attrName>style.visibility</p:attrName>
                                            </p:attrNameLst>
                                          </p:cBhvr>
                                          <p:to>
                                            <p:strVal val="visible"/>
                                          </p:to>
                                        </p:set>
                                        <p:anim calcmode="lin" valueType="num">
                                          <p:cBhvr additive="base">
                                            <p:cTn id="15" dur="500" fill="hold"/>
                                            <p:tgtEl>
                                              <p:spTgt spid="94"/>
                                            </p:tgtEl>
                                            <p:attrNameLst>
                                              <p:attrName>ppt_x</p:attrName>
                                            </p:attrNameLst>
                                          </p:cBhvr>
                                          <p:tavLst>
                                            <p:tav tm="0">
                                              <p:val>
                                                <p:strVal val="0-#ppt_w/2"/>
                                              </p:val>
                                            </p:tav>
                                            <p:tav tm="100000">
                                              <p:val>
                                                <p:strVal val="#ppt_x"/>
                                              </p:val>
                                            </p:tav>
                                          </p:tavLst>
                                        </p:anim>
                                        <p:anim calcmode="lin" valueType="num">
                                          <p:cBhvr additive="base">
                                            <p:cTn id="16" dur="500" fill="hold"/>
                                            <p:tgtEl>
                                              <p:spTgt spid="94"/>
                                            </p:tgtEl>
                                            <p:attrNameLst>
                                              <p:attrName>ppt_y</p:attrName>
                                            </p:attrNameLst>
                                          </p:cBhvr>
                                          <p:tavLst>
                                            <p:tav tm="0">
                                              <p:val>
                                                <p:strVal val="#ppt_y"/>
                                              </p:val>
                                            </p:tav>
                                            <p:tav tm="100000">
                                              <p:val>
                                                <p:strVal val="#ppt_y"/>
                                              </p:val>
                                            </p:tav>
                                          </p:tavLst>
                                        </p:anim>
                                      </p:childTnLst>
                                    </p:cTn>
                                  </p:par>
                                  <p:par>
                                    <p:cTn id="17" presetID="2" presetClass="entr" presetSubtype="8" fill="hold" grpId="0" nodeType="withEffect">
                                      <p:stCondLst>
                                        <p:cond delay="0"/>
                                      </p:stCondLst>
                                      <p:childTnLst>
                                        <p:set>
                                          <p:cBhvr>
                                            <p:cTn id="18" dur="1" fill="hold">
                                              <p:stCondLst>
                                                <p:cond delay="0"/>
                                              </p:stCondLst>
                                            </p:cTn>
                                            <p:tgtEl>
                                              <p:spTgt spid="96"/>
                                            </p:tgtEl>
                                            <p:attrNameLst>
                                              <p:attrName>style.visibility</p:attrName>
                                            </p:attrNameLst>
                                          </p:cBhvr>
                                          <p:to>
                                            <p:strVal val="visible"/>
                                          </p:to>
                                        </p:set>
                                        <p:anim calcmode="lin" valueType="num">
                                          <p:cBhvr additive="base">
                                            <p:cTn id="19" dur="500" fill="hold"/>
                                            <p:tgtEl>
                                              <p:spTgt spid="96"/>
                                            </p:tgtEl>
                                            <p:attrNameLst>
                                              <p:attrName>ppt_x</p:attrName>
                                            </p:attrNameLst>
                                          </p:cBhvr>
                                          <p:tavLst>
                                            <p:tav tm="0">
                                              <p:val>
                                                <p:strVal val="0-#ppt_w/2"/>
                                              </p:val>
                                            </p:tav>
                                            <p:tav tm="100000">
                                              <p:val>
                                                <p:strVal val="#ppt_x"/>
                                              </p:val>
                                            </p:tav>
                                          </p:tavLst>
                                        </p:anim>
                                        <p:anim calcmode="lin" valueType="num">
                                          <p:cBhvr additive="base">
                                            <p:cTn id="20" dur="500" fill="hold"/>
                                            <p:tgtEl>
                                              <p:spTgt spid="96"/>
                                            </p:tgtEl>
                                            <p:attrNameLst>
                                              <p:attrName>ppt_y</p:attrName>
                                            </p:attrNameLst>
                                          </p:cBhvr>
                                          <p:tavLst>
                                            <p:tav tm="0">
                                              <p:val>
                                                <p:strVal val="#ppt_y"/>
                                              </p:val>
                                            </p:tav>
                                            <p:tav tm="100000">
                                              <p:val>
                                                <p:strVal val="#ppt_y"/>
                                              </p:val>
                                            </p:tav>
                                          </p:tavLst>
                                        </p:anim>
                                      </p:childTnLst>
                                    </p:cTn>
                                  </p:par>
                                </p:childTnLst>
                              </p:cTn>
                            </p:par>
                            <p:par>
                              <p:cTn id="21" fill="hold">
                                <p:stCondLst>
                                  <p:cond delay="500"/>
                                </p:stCondLst>
                                <p:childTnLst>
                                  <p:par>
                                    <p:cTn id="22" presetID="2" presetClass="entr" presetSubtype="2" fill="hold" grpId="0" nodeType="afterEffect">
                                      <p:stCondLst>
                                        <p:cond delay="0"/>
                                      </p:stCondLst>
                                      <p:childTnLst>
                                        <p:set>
                                          <p:cBhvr>
                                            <p:cTn id="23" dur="1" fill="hold">
                                              <p:stCondLst>
                                                <p:cond delay="0"/>
                                              </p:stCondLst>
                                            </p:cTn>
                                            <p:tgtEl>
                                              <p:spTgt spid="71"/>
                                            </p:tgtEl>
                                            <p:attrNameLst>
                                              <p:attrName>style.visibility</p:attrName>
                                            </p:attrNameLst>
                                          </p:cBhvr>
                                          <p:to>
                                            <p:strVal val="visible"/>
                                          </p:to>
                                        </p:set>
                                        <p:anim calcmode="lin" valueType="num">
                                          <p:cBhvr additive="base">
                                            <p:cTn id="24" dur="500" fill="hold"/>
                                            <p:tgtEl>
                                              <p:spTgt spid="71"/>
                                            </p:tgtEl>
                                            <p:attrNameLst>
                                              <p:attrName>ppt_x</p:attrName>
                                            </p:attrNameLst>
                                          </p:cBhvr>
                                          <p:tavLst>
                                            <p:tav tm="0">
                                              <p:val>
                                                <p:strVal val="1+#ppt_w/2"/>
                                              </p:val>
                                            </p:tav>
                                            <p:tav tm="100000">
                                              <p:val>
                                                <p:strVal val="#ppt_x"/>
                                              </p:val>
                                            </p:tav>
                                          </p:tavLst>
                                        </p:anim>
                                        <p:anim calcmode="lin" valueType="num">
                                          <p:cBhvr additive="base">
                                            <p:cTn id="25" dur="500" fill="hold"/>
                                            <p:tgtEl>
                                              <p:spTgt spid="71"/>
                                            </p:tgtEl>
                                            <p:attrNameLst>
                                              <p:attrName>ppt_y</p:attrName>
                                            </p:attrNameLst>
                                          </p:cBhvr>
                                          <p:tavLst>
                                            <p:tav tm="0">
                                              <p:val>
                                                <p:strVal val="#ppt_y"/>
                                              </p:val>
                                            </p:tav>
                                            <p:tav tm="100000">
                                              <p:val>
                                                <p:strVal val="#ppt_y"/>
                                              </p:val>
                                            </p:tav>
                                          </p:tavLst>
                                        </p:anim>
                                      </p:childTnLst>
                                    </p:cTn>
                                  </p:par>
                                  <p:par>
                                    <p:cTn id="26" presetID="2" presetClass="entr" presetSubtype="2" fill="hold" grpId="0" nodeType="withEffect">
                                      <p:stCondLst>
                                        <p:cond delay="0"/>
                                      </p:stCondLst>
                                      <p:childTnLst>
                                        <p:set>
                                          <p:cBhvr>
                                            <p:cTn id="27" dur="1" fill="hold">
                                              <p:stCondLst>
                                                <p:cond delay="0"/>
                                              </p:stCondLst>
                                            </p:cTn>
                                            <p:tgtEl>
                                              <p:spTgt spid="69"/>
                                            </p:tgtEl>
                                            <p:attrNameLst>
                                              <p:attrName>style.visibility</p:attrName>
                                            </p:attrNameLst>
                                          </p:cBhvr>
                                          <p:to>
                                            <p:strVal val="visible"/>
                                          </p:to>
                                        </p:set>
                                        <p:anim calcmode="lin" valueType="num">
                                          <p:cBhvr additive="base">
                                            <p:cTn id="28" dur="500" fill="hold"/>
                                            <p:tgtEl>
                                              <p:spTgt spid="69"/>
                                            </p:tgtEl>
                                            <p:attrNameLst>
                                              <p:attrName>ppt_x</p:attrName>
                                            </p:attrNameLst>
                                          </p:cBhvr>
                                          <p:tavLst>
                                            <p:tav tm="0">
                                              <p:val>
                                                <p:strVal val="1+#ppt_w/2"/>
                                              </p:val>
                                            </p:tav>
                                            <p:tav tm="100000">
                                              <p:val>
                                                <p:strVal val="#ppt_x"/>
                                              </p:val>
                                            </p:tav>
                                          </p:tavLst>
                                        </p:anim>
                                        <p:anim calcmode="lin" valueType="num">
                                          <p:cBhvr additive="base">
                                            <p:cTn id="29" dur="500" fill="hold"/>
                                            <p:tgtEl>
                                              <p:spTgt spid="69"/>
                                            </p:tgtEl>
                                            <p:attrNameLst>
                                              <p:attrName>ppt_y</p:attrName>
                                            </p:attrNameLst>
                                          </p:cBhvr>
                                          <p:tavLst>
                                            <p:tav tm="0">
                                              <p:val>
                                                <p:strVal val="#ppt_y"/>
                                              </p:val>
                                            </p:tav>
                                            <p:tav tm="100000">
                                              <p:val>
                                                <p:strVal val="#ppt_y"/>
                                              </p:val>
                                            </p:tav>
                                          </p:tavLst>
                                        </p:anim>
                                      </p:childTnLst>
                                    </p:cTn>
                                  </p:par>
                                  <p:par>
                                    <p:cTn id="30" presetID="2" presetClass="entr" presetSubtype="2" fill="hold" grpId="0" nodeType="withEffect">
                                      <p:stCondLst>
                                        <p:cond delay="0"/>
                                      </p:stCondLst>
                                      <p:childTnLst>
                                        <p:set>
                                          <p:cBhvr>
                                            <p:cTn id="31" dur="1" fill="hold">
                                              <p:stCondLst>
                                                <p:cond delay="0"/>
                                              </p:stCondLst>
                                            </p:cTn>
                                            <p:tgtEl>
                                              <p:spTgt spid="70"/>
                                            </p:tgtEl>
                                            <p:attrNameLst>
                                              <p:attrName>style.visibility</p:attrName>
                                            </p:attrNameLst>
                                          </p:cBhvr>
                                          <p:to>
                                            <p:strVal val="visible"/>
                                          </p:to>
                                        </p:set>
                                        <p:anim calcmode="lin" valueType="num">
                                          <p:cBhvr additive="base">
                                            <p:cTn id="32" dur="500" fill="hold"/>
                                            <p:tgtEl>
                                              <p:spTgt spid="70"/>
                                            </p:tgtEl>
                                            <p:attrNameLst>
                                              <p:attrName>ppt_x</p:attrName>
                                            </p:attrNameLst>
                                          </p:cBhvr>
                                          <p:tavLst>
                                            <p:tav tm="0">
                                              <p:val>
                                                <p:strVal val="1+#ppt_w/2"/>
                                              </p:val>
                                            </p:tav>
                                            <p:tav tm="100000">
                                              <p:val>
                                                <p:strVal val="#ppt_x"/>
                                              </p:val>
                                            </p:tav>
                                          </p:tavLst>
                                        </p:anim>
                                        <p:anim calcmode="lin" valueType="num">
                                          <p:cBhvr additive="base">
                                            <p:cTn id="33" dur="500" fill="hold"/>
                                            <p:tgtEl>
                                              <p:spTgt spid="70"/>
                                            </p:tgtEl>
                                            <p:attrNameLst>
                                              <p:attrName>ppt_y</p:attrName>
                                            </p:attrNameLst>
                                          </p:cBhvr>
                                          <p:tavLst>
                                            <p:tav tm="0">
                                              <p:val>
                                                <p:strVal val="#ppt_y"/>
                                              </p:val>
                                            </p:tav>
                                            <p:tav tm="100000">
                                              <p:val>
                                                <p:strVal val="#ppt_y"/>
                                              </p:val>
                                            </p:tav>
                                          </p:tavLst>
                                        </p:anim>
                                      </p:childTnLst>
                                    </p:cTn>
                                  </p:par>
                                  <p:par>
                                    <p:cTn id="34" presetID="2" presetClass="entr" presetSubtype="2" fill="hold" grpId="0" nodeType="withEffect">
                                      <p:stCondLst>
                                        <p:cond delay="0"/>
                                      </p:stCondLst>
                                      <p:childTnLst>
                                        <p:set>
                                          <p:cBhvr>
                                            <p:cTn id="35" dur="1" fill="hold">
                                              <p:stCondLst>
                                                <p:cond delay="0"/>
                                              </p:stCondLst>
                                            </p:cTn>
                                            <p:tgtEl>
                                              <p:spTgt spid="76"/>
                                            </p:tgtEl>
                                            <p:attrNameLst>
                                              <p:attrName>style.visibility</p:attrName>
                                            </p:attrNameLst>
                                          </p:cBhvr>
                                          <p:to>
                                            <p:strVal val="visible"/>
                                          </p:to>
                                        </p:set>
                                        <p:anim calcmode="lin" valueType="num">
                                          <p:cBhvr additive="base">
                                            <p:cTn id="36" dur="500" fill="hold"/>
                                            <p:tgtEl>
                                              <p:spTgt spid="76"/>
                                            </p:tgtEl>
                                            <p:attrNameLst>
                                              <p:attrName>ppt_x</p:attrName>
                                            </p:attrNameLst>
                                          </p:cBhvr>
                                          <p:tavLst>
                                            <p:tav tm="0">
                                              <p:val>
                                                <p:strVal val="1+#ppt_w/2"/>
                                              </p:val>
                                            </p:tav>
                                            <p:tav tm="100000">
                                              <p:val>
                                                <p:strVal val="#ppt_x"/>
                                              </p:val>
                                            </p:tav>
                                          </p:tavLst>
                                        </p:anim>
                                        <p:anim calcmode="lin" valueType="num">
                                          <p:cBhvr additive="base">
                                            <p:cTn id="37" dur="500" fill="hold"/>
                                            <p:tgtEl>
                                              <p:spTgt spid="76"/>
                                            </p:tgtEl>
                                            <p:attrNameLst>
                                              <p:attrName>ppt_y</p:attrName>
                                            </p:attrNameLst>
                                          </p:cBhvr>
                                          <p:tavLst>
                                            <p:tav tm="0">
                                              <p:val>
                                                <p:strVal val="#ppt_y"/>
                                              </p:val>
                                            </p:tav>
                                            <p:tav tm="100000">
                                              <p:val>
                                                <p:strVal val="#ppt_y"/>
                                              </p:val>
                                            </p:tav>
                                          </p:tavLst>
                                        </p:anim>
                                      </p:childTnLst>
                                    </p:cTn>
                                  </p:par>
                                </p:childTnLst>
                              </p:cTn>
                            </p:par>
                            <p:par>
                              <p:cTn id="38" fill="hold">
                                <p:stCondLst>
                                  <p:cond delay="1000"/>
                                </p:stCondLst>
                                <p:childTnLst>
                                  <p:par>
                                    <p:cTn id="39" presetID="2" presetClass="entr" presetSubtype="8" fill="hold" grpId="0" nodeType="afterEffect">
                                      <p:stCondLst>
                                        <p:cond delay="0"/>
                                      </p:stCondLst>
                                      <p:childTnLst>
                                        <p:set>
                                          <p:cBhvr>
                                            <p:cTn id="40" dur="1" fill="hold">
                                              <p:stCondLst>
                                                <p:cond delay="0"/>
                                              </p:stCondLst>
                                            </p:cTn>
                                            <p:tgtEl>
                                              <p:spTgt spid="84"/>
                                            </p:tgtEl>
                                            <p:attrNameLst>
                                              <p:attrName>style.visibility</p:attrName>
                                            </p:attrNameLst>
                                          </p:cBhvr>
                                          <p:to>
                                            <p:strVal val="visible"/>
                                          </p:to>
                                        </p:set>
                                        <p:anim calcmode="lin" valueType="num">
                                          <p:cBhvr additive="base">
                                            <p:cTn id="41" dur="500" fill="hold"/>
                                            <p:tgtEl>
                                              <p:spTgt spid="84"/>
                                            </p:tgtEl>
                                            <p:attrNameLst>
                                              <p:attrName>ppt_x</p:attrName>
                                            </p:attrNameLst>
                                          </p:cBhvr>
                                          <p:tavLst>
                                            <p:tav tm="0">
                                              <p:val>
                                                <p:strVal val="0-#ppt_w/2"/>
                                              </p:val>
                                            </p:tav>
                                            <p:tav tm="100000">
                                              <p:val>
                                                <p:strVal val="#ppt_x"/>
                                              </p:val>
                                            </p:tav>
                                          </p:tavLst>
                                        </p:anim>
                                        <p:anim calcmode="lin" valueType="num">
                                          <p:cBhvr additive="base">
                                            <p:cTn id="42" dur="500" fill="hold"/>
                                            <p:tgtEl>
                                              <p:spTgt spid="84"/>
                                            </p:tgtEl>
                                            <p:attrNameLst>
                                              <p:attrName>ppt_y</p:attrName>
                                            </p:attrNameLst>
                                          </p:cBhvr>
                                          <p:tavLst>
                                            <p:tav tm="0">
                                              <p:val>
                                                <p:strVal val="#ppt_y"/>
                                              </p:val>
                                            </p:tav>
                                            <p:tav tm="100000">
                                              <p:val>
                                                <p:strVal val="#ppt_y"/>
                                              </p:val>
                                            </p:tav>
                                          </p:tavLst>
                                        </p:anim>
                                      </p:childTnLst>
                                    </p:cTn>
                                  </p:par>
                                  <p:par>
                                    <p:cTn id="43" presetID="2" presetClass="entr" presetSubtype="8" fill="hold" grpId="0" nodeType="withEffect">
                                      <p:stCondLst>
                                        <p:cond delay="0"/>
                                      </p:stCondLst>
                                      <p:childTnLst>
                                        <p:set>
                                          <p:cBhvr>
                                            <p:cTn id="44" dur="1" fill="hold">
                                              <p:stCondLst>
                                                <p:cond delay="0"/>
                                              </p:stCondLst>
                                            </p:cTn>
                                            <p:tgtEl>
                                              <p:spTgt spid="85"/>
                                            </p:tgtEl>
                                            <p:attrNameLst>
                                              <p:attrName>style.visibility</p:attrName>
                                            </p:attrNameLst>
                                          </p:cBhvr>
                                          <p:to>
                                            <p:strVal val="visible"/>
                                          </p:to>
                                        </p:set>
                                        <p:anim calcmode="lin" valueType="num">
                                          <p:cBhvr additive="base">
                                            <p:cTn id="45" dur="500" fill="hold"/>
                                            <p:tgtEl>
                                              <p:spTgt spid="85"/>
                                            </p:tgtEl>
                                            <p:attrNameLst>
                                              <p:attrName>ppt_x</p:attrName>
                                            </p:attrNameLst>
                                          </p:cBhvr>
                                          <p:tavLst>
                                            <p:tav tm="0">
                                              <p:val>
                                                <p:strVal val="0-#ppt_w/2"/>
                                              </p:val>
                                            </p:tav>
                                            <p:tav tm="100000">
                                              <p:val>
                                                <p:strVal val="#ppt_x"/>
                                              </p:val>
                                            </p:tav>
                                          </p:tavLst>
                                        </p:anim>
                                        <p:anim calcmode="lin" valueType="num">
                                          <p:cBhvr additive="base">
                                            <p:cTn id="46" dur="500" fill="hold"/>
                                            <p:tgtEl>
                                              <p:spTgt spid="85"/>
                                            </p:tgtEl>
                                            <p:attrNameLst>
                                              <p:attrName>ppt_y</p:attrName>
                                            </p:attrNameLst>
                                          </p:cBhvr>
                                          <p:tavLst>
                                            <p:tav tm="0">
                                              <p:val>
                                                <p:strVal val="#ppt_y"/>
                                              </p:val>
                                            </p:tav>
                                            <p:tav tm="100000">
                                              <p:val>
                                                <p:strVal val="#ppt_y"/>
                                              </p:val>
                                            </p:tav>
                                          </p:tavLst>
                                        </p:anim>
                                      </p:childTnLst>
                                    </p:cTn>
                                  </p:par>
                                  <p:par>
                                    <p:cTn id="47" presetID="2" presetClass="entr" presetSubtype="8" fill="hold" grpId="0" nodeType="withEffect">
                                      <p:stCondLst>
                                        <p:cond delay="0"/>
                                      </p:stCondLst>
                                      <p:childTnLst>
                                        <p:set>
                                          <p:cBhvr>
                                            <p:cTn id="48" dur="1" fill="hold">
                                              <p:stCondLst>
                                                <p:cond delay="0"/>
                                              </p:stCondLst>
                                            </p:cTn>
                                            <p:tgtEl>
                                              <p:spTgt spid="93"/>
                                            </p:tgtEl>
                                            <p:attrNameLst>
                                              <p:attrName>style.visibility</p:attrName>
                                            </p:attrNameLst>
                                          </p:cBhvr>
                                          <p:to>
                                            <p:strVal val="visible"/>
                                          </p:to>
                                        </p:set>
                                        <p:anim calcmode="lin" valueType="num">
                                          <p:cBhvr additive="base">
                                            <p:cTn id="49" dur="500" fill="hold"/>
                                            <p:tgtEl>
                                              <p:spTgt spid="93"/>
                                            </p:tgtEl>
                                            <p:attrNameLst>
                                              <p:attrName>ppt_x</p:attrName>
                                            </p:attrNameLst>
                                          </p:cBhvr>
                                          <p:tavLst>
                                            <p:tav tm="0">
                                              <p:val>
                                                <p:strVal val="0-#ppt_w/2"/>
                                              </p:val>
                                            </p:tav>
                                            <p:tav tm="100000">
                                              <p:val>
                                                <p:strVal val="#ppt_x"/>
                                              </p:val>
                                            </p:tav>
                                          </p:tavLst>
                                        </p:anim>
                                        <p:anim calcmode="lin" valueType="num">
                                          <p:cBhvr additive="base">
                                            <p:cTn id="50" dur="500" fill="hold"/>
                                            <p:tgtEl>
                                              <p:spTgt spid="93"/>
                                            </p:tgtEl>
                                            <p:attrNameLst>
                                              <p:attrName>ppt_y</p:attrName>
                                            </p:attrNameLst>
                                          </p:cBhvr>
                                          <p:tavLst>
                                            <p:tav tm="0">
                                              <p:val>
                                                <p:strVal val="#ppt_y"/>
                                              </p:val>
                                            </p:tav>
                                            <p:tav tm="100000">
                                              <p:val>
                                                <p:strVal val="#ppt_y"/>
                                              </p:val>
                                            </p:tav>
                                          </p:tavLst>
                                        </p:anim>
                                      </p:childTnLst>
                                    </p:cTn>
                                  </p:par>
                                  <p:par>
                                    <p:cTn id="51" presetID="2" presetClass="entr" presetSubtype="8" fill="hold" grpId="0" nodeType="withEffect">
                                      <p:stCondLst>
                                        <p:cond delay="0"/>
                                      </p:stCondLst>
                                      <p:childTnLst>
                                        <p:set>
                                          <p:cBhvr>
                                            <p:cTn id="52" dur="1" fill="hold">
                                              <p:stCondLst>
                                                <p:cond delay="0"/>
                                              </p:stCondLst>
                                            </p:cTn>
                                            <p:tgtEl>
                                              <p:spTgt spid="97"/>
                                            </p:tgtEl>
                                            <p:attrNameLst>
                                              <p:attrName>style.visibility</p:attrName>
                                            </p:attrNameLst>
                                          </p:cBhvr>
                                          <p:to>
                                            <p:strVal val="visible"/>
                                          </p:to>
                                        </p:set>
                                        <p:anim calcmode="lin" valueType="num">
                                          <p:cBhvr additive="base">
                                            <p:cTn id="53" dur="500" fill="hold"/>
                                            <p:tgtEl>
                                              <p:spTgt spid="97"/>
                                            </p:tgtEl>
                                            <p:attrNameLst>
                                              <p:attrName>ppt_x</p:attrName>
                                            </p:attrNameLst>
                                          </p:cBhvr>
                                          <p:tavLst>
                                            <p:tav tm="0">
                                              <p:val>
                                                <p:strVal val="0-#ppt_w/2"/>
                                              </p:val>
                                            </p:tav>
                                            <p:tav tm="100000">
                                              <p:val>
                                                <p:strVal val="#ppt_x"/>
                                              </p:val>
                                            </p:tav>
                                          </p:tavLst>
                                        </p:anim>
                                        <p:anim calcmode="lin" valueType="num">
                                          <p:cBhvr additive="base">
                                            <p:cTn id="54" dur="500" fill="hold"/>
                                            <p:tgtEl>
                                              <p:spTgt spid="97"/>
                                            </p:tgtEl>
                                            <p:attrNameLst>
                                              <p:attrName>ppt_y</p:attrName>
                                            </p:attrNameLst>
                                          </p:cBhvr>
                                          <p:tavLst>
                                            <p:tav tm="0">
                                              <p:val>
                                                <p:strVal val="#ppt_y"/>
                                              </p:val>
                                            </p:tav>
                                            <p:tav tm="100000">
                                              <p:val>
                                                <p:strVal val="#ppt_y"/>
                                              </p:val>
                                            </p:tav>
                                          </p:tavLst>
                                        </p:anim>
                                      </p:childTnLst>
                                    </p:cTn>
                                  </p:par>
                                </p:childTnLst>
                              </p:cTn>
                            </p:par>
                            <p:par>
                              <p:cTn id="55" fill="hold">
                                <p:stCondLst>
                                  <p:cond delay="1500"/>
                                </p:stCondLst>
                                <p:childTnLst>
                                  <p:par>
                                    <p:cTn id="56" presetID="2" presetClass="entr" presetSubtype="2" fill="hold" grpId="0" nodeType="afterEffect">
                                      <p:stCondLst>
                                        <p:cond delay="0"/>
                                      </p:stCondLst>
                                      <p:childTnLst>
                                        <p:set>
                                          <p:cBhvr>
                                            <p:cTn id="57" dur="1" fill="hold">
                                              <p:stCondLst>
                                                <p:cond delay="0"/>
                                              </p:stCondLst>
                                            </p:cTn>
                                            <p:tgtEl>
                                              <p:spTgt spid="67"/>
                                            </p:tgtEl>
                                            <p:attrNameLst>
                                              <p:attrName>style.visibility</p:attrName>
                                            </p:attrNameLst>
                                          </p:cBhvr>
                                          <p:to>
                                            <p:strVal val="visible"/>
                                          </p:to>
                                        </p:set>
                                        <p:anim calcmode="lin" valueType="num">
                                          <p:cBhvr additive="base">
                                            <p:cTn id="58" dur="500" fill="hold"/>
                                            <p:tgtEl>
                                              <p:spTgt spid="67"/>
                                            </p:tgtEl>
                                            <p:attrNameLst>
                                              <p:attrName>ppt_x</p:attrName>
                                            </p:attrNameLst>
                                          </p:cBhvr>
                                          <p:tavLst>
                                            <p:tav tm="0">
                                              <p:val>
                                                <p:strVal val="1+#ppt_w/2"/>
                                              </p:val>
                                            </p:tav>
                                            <p:tav tm="100000">
                                              <p:val>
                                                <p:strVal val="#ppt_x"/>
                                              </p:val>
                                            </p:tav>
                                          </p:tavLst>
                                        </p:anim>
                                        <p:anim calcmode="lin" valueType="num">
                                          <p:cBhvr additive="base">
                                            <p:cTn id="59" dur="500" fill="hold"/>
                                            <p:tgtEl>
                                              <p:spTgt spid="67"/>
                                            </p:tgtEl>
                                            <p:attrNameLst>
                                              <p:attrName>ppt_y</p:attrName>
                                            </p:attrNameLst>
                                          </p:cBhvr>
                                          <p:tavLst>
                                            <p:tav tm="0">
                                              <p:val>
                                                <p:strVal val="#ppt_y"/>
                                              </p:val>
                                            </p:tav>
                                            <p:tav tm="100000">
                                              <p:val>
                                                <p:strVal val="#ppt_y"/>
                                              </p:val>
                                            </p:tav>
                                          </p:tavLst>
                                        </p:anim>
                                      </p:childTnLst>
                                    </p:cTn>
                                  </p:par>
                                  <p:par>
                                    <p:cTn id="60" presetID="2" presetClass="entr" presetSubtype="2" fill="hold" grpId="0" nodeType="withEffect">
                                      <p:stCondLst>
                                        <p:cond delay="0"/>
                                      </p:stCondLst>
                                      <p:childTnLst>
                                        <p:set>
                                          <p:cBhvr>
                                            <p:cTn id="61" dur="1" fill="hold">
                                              <p:stCondLst>
                                                <p:cond delay="0"/>
                                              </p:stCondLst>
                                            </p:cTn>
                                            <p:tgtEl>
                                              <p:spTgt spid="65"/>
                                            </p:tgtEl>
                                            <p:attrNameLst>
                                              <p:attrName>style.visibility</p:attrName>
                                            </p:attrNameLst>
                                          </p:cBhvr>
                                          <p:to>
                                            <p:strVal val="visible"/>
                                          </p:to>
                                        </p:set>
                                        <p:anim calcmode="lin" valueType="num">
                                          <p:cBhvr additive="base">
                                            <p:cTn id="62" dur="500" fill="hold"/>
                                            <p:tgtEl>
                                              <p:spTgt spid="65"/>
                                            </p:tgtEl>
                                            <p:attrNameLst>
                                              <p:attrName>ppt_x</p:attrName>
                                            </p:attrNameLst>
                                          </p:cBhvr>
                                          <p:tavLst>
                                            <p:tav tm="0">
                                              <p:val>
                                                <p:strVal val="1+#ppt_w/2"/>
                                              </p:val>
                                            </p:tav>
                                            <p:tav tm="100000">
                                              <p:val>
                                                <p:strVal val="#ppt_x"/>
                                              </p:val>
                                            </p:tav>
                                          </p:tavLst>
                                        </p:anim>
                                        <p:anim calcmode="lin" valueType="num">
                                          <p:cBhvr additive="base">
                                            <p:cTn id="63" dur="500" fill="hold"/>
                                            <p:tgtEl>
                                              <p:spTgt spid="65"/>
                                            </p:tgtEl>
                                            <p:attrNameLst>
                                              <p:attrName>ppt_y</p:attrName>
                                            </p:attrNameLst>
                                          </p:cBhvr>
                                          <p:tavLst>
                                            <p:tav tm="0">
                                              <p:val>
                                                <p:strVal val="#ppt_y"/>
                                              </p:val>
                                            </p:tav>
                                            <p:tav tm="100000">
                                              <p:val>
                                                <p:strVal val="#ppt_y"/>
                                              </p:val>
                                            </p:tav>
                                          </p:tavLst>
                                        </p:anim>
                                      </p:childTnLst>
                                    </p:cTn>
                                  </p:par>
                                  <p:par>
                                    <p:cTn id="64" presetID="2" presetClass="entr" presetSubtype="2" fill="hold" grpId="0" nodeType="withEffect">
                                      <p:stCondLst>
                                        <p:cond delay="0"/>
                                      </p:stCondLst>
                                      <p:childTnLst>
                                        <p:set>
                                          <p:cBhvr>
                                            <p:cTn id="65" dur="1" fill="hold">
                                              <p:stCondLst>
                                                <p:cond delay="0"/>
                                              </p:stCondLst>
                                            </p:cTn>
                                            <p:tgtEl>
                                              <p:spTgt spid="66"/>
                                            </p:tgtEl>
                                            <p:attrNameLst>
                                              <p:attrName>style.visibility</p:attrName>
                                            </p:attrNameLst>
                                          </p:cBhvr>
                                          <p:to>
                                            <p:strVal val="visible"/>
                                          </p:to>
                                        </p:set>
                                        <p:anim calcmode="lin" valueType="num">
                                          <p:cBhvr additive="base">
                                            <p:cTn id="66" dur="500" fill="hold"/>
                                            <p:tgtEl>
                                              <p:spTgt spid="66"/>
                                            </p:tgtEl>
                                            <p:attrNameLst>
                                              <p:attrName>ppt_x</p:attrName>
                                            </p:attrNameLst>
                                          </p:cBhvr>
                                          <p:tavLst>
                                            <p:tav tm="0">
                                              <p:val>
                                                <p:strVal val="1+#ppt_w/2"/>
                                              </p:val>
                                            </p:tav>
                                            <p:tav tm="100000">
                                              <p:val>
                                                <p:strVal val="#ppt_x"/>
                                              </p:val>
                                            </p:tav>
                                          </p:tavLst>
                                        </p:anim>
                                        <p:anim calcmode="lin" valueType="num">
                                          <p:cBhvr additive="base">
                                            <p:cTn id="67" dur="500" fill="hold"/>
                                            <p:tgtEl>
                                              <p:spTgt spid="66"/>
                                            </p:tgtEl>
                                            <p:attrNameLst>
                                              <p:attrName>ppt_y</p:attrName>
                                            </p:attrNameLst>
                                          </p:cBhvr>
                                          <p:tavLst>
                                            <p:tav tm="0">
                                              <p:val>
                                                <p:strVal val="#ppt_y"/>
                                              </p:val>
                                            </p:tav>
                                            <p:tav tm="100000">
                                              <p:val>
                                                <p:strVal val="#ppt_y"/>
                                              </p:val>
                                            </p:tav>
                                          </p:tavLst>
                                        </p:anim>
                                      </p:childTnLst>
                                    </p:cTn>
                                  </p:par>
                                  <p:par>
                                    <p:cTn id="68" presetID="2" presetClass="entr" presetSubtype="2" fill="hold" grpId="0" nodeType="withEffect">
                                      <p:stCondLst>
                                        <p:cond delay="0"/>
                                      </p:stCondLst>
                                      <p:childTnLst>
                                        <p:set>
                                          <p:cBhvr>
                                            <p:cTn id="69" dur="1" fill="hold">
                                              <p:stCondLst>
                                                <p:cond delay="0"/>
                                              </p:stCondLst>
                                            </p:cTn>
                                            <p:tgtEl>
                                              <p:spTgt spid="77"/>
                                            </p:tgtEl>
                                            <p:attrNameLst>
                                              <p:attrName>style.visibility</p:attrName>
                                            </p:attrNameLst>
                                          </p:cBhvr>
                                          <p:to>
                                            <p:strVal val="visible"/>
                                          </p:to>
                                        </p:set>
                                        <p:anim calcmode="lin" valueType="num">
                                          <p:cBhvr additive="base">
                                            <p:cTn id="70" dur="500" fill="hold"/>
                                            <p:tgtEl>
                                              <p:spTgt spid="77"/>
                                            </p:tgtEl>
                                            <p:attrNameLst>
                                              <p:attrName>ppt_x</p:attrName>
                                            </p:attrNameLst>
                                          </p:cBhvr>
                                          <p:tavLst>
                                            <p:tav tm="0">
                                              <p:val>
                                                <p:strVal val="1+#ppt_w/2"/>
                                              </p:val>
                                            </p:tav>
                                            <p:tav tm="100000">
                                              <p:val>
                                                <p:strVal val="#ppt_x"/>
                                              </p:val>
                                            </p:tav>
                                          </p:tavLst>
                                        </p:anim>
                                        <p:anim calcmode="lin" valueType="num">
                                          <p:cBhvr additive="base">
                                            <p:cTn id="71" dur="500" fill="hold"/>
                                            <p:tgtEl>
                                              <p:spTgt spid="77"/>
                                            </p:tgtEl>
                                            <p:attrNameLst>
                                              <p:attrName>ppt_y</p:attrName>
                                            </p:attrNameLst>
                                          </p:cBhvr>
                                          <p:tavLst>
                                            <p:tav tm="0">
                                              <p:val>
                                                <p:strVal val="#ppt_y"/>
                                              </p:val>
                                            </p:tav>
                                            <p:tav tm="100000">
                                              <p:val>
                                                <p:strVal val="#ppt_y"/>
                                              </p:val>
                                            </p:tav>
                                          </p:tavLst>
                                        </p:anim>
                                      </p:childTnLst>
                                    </p:cTn>
                                  </p:par>
                                </p:childTnLst>
                              </p:cTn>
                            </p:par>
                            <p:par>
                              <p:cTn id="72" fill="hold">
                                <p:stCondLst>
                                  <p:cond delay="2000"/>
                                </p:stCondLst>
                                <p:childTnLst>
                                  <p:par>
                                    <p:cTn id="73" presetID="2" presetClass="entr" presetSubtype="8" fill="hold" grpId="0" nodeType="afterEffect">
                                      <p:stCondLst>
                                        <p:cond delay="0"/>
                                      </p:stCondLst>
                                      <p:childTnLst>
                                        <p:set>
                                          <p:cBhvr>
                                            <p:cTn id="74" dur="1" fill="hold">
                                              <p:stCondLst>
                                                <p:cond delay="0"/>
                                              </p:stCondLst>
                                            </p:cTn>
                                            <p:tgtEl>
                                              <p:spTgt spid="81"/>
                                            </p:tgtEl>
                                            <p:attrNameLst>
                                              <p:attrName>style.visibility</p:attrName>
                                            </p:attrNameLst>
                                          </p:cBhvr>
                                          <p:to>
                                            <p:strVal val="visible"/>
                                          </p:to>
                                        </p:set>
                                        <p:anim calcmode="lin" valueType="num">
                                          <p:cBhvr additive="base">
                                            <p:cTn id="75" dur="500" fill="hold"/>
                                            <p:tgtEl>
                                              <p:spTgt spid="81"/>
                                            </p:tgtEl>
                                            <p:attrNameLst>
                                              <p:attrName>ppt_x</p:attrName>
                                            </p:attrNameLst>
                                          </p:cBhvr>
                                          <p:tavLst>
                                            <p:tav tm="0">
                                              <p:val>
                                                <p:strVal val="0-#ppt_w/2"/>
                                              </p:val>
                                            </p:tav>
                                            <p:tav tm="100000">
                                              <p:val>
                                                <p:strVal val="#ppt_x"/>
                                              </p:val>
                                            </p:tav>
                                          </p:tavLst>
                                        </p:anim>
                                        <p:anim calcmode="lin" valueType="num">
                                          <p:cBhvr additive="base">
                                            <p:cTn id="76" dur="500" fill="hold"/>
                                            <p:tgtEl>
                                              <p:spTgt spid="81"/>
                                            </p:tgtEl>
                                            <p:attrNameLst>
                                              <p:attrName>ppt_y</p:attrName>
                                            </p:attrNameLst>
                                          </p:cBhvr>
                                          <p:tavLst>
                                            <p:tav tm="0">
                                              <p:val>
                                                <p:strVal val="#ppt_y"/>
                                              </p:val>
                                            </p:tav>
                                            <p:tav tm="100000">
                                              <p:val>
                                                <p:strVal val="#ppt_y"/>
                                              </p:val>
                                            </p:tav>
                                          </p:tavLst>
                                        </p:anim>
                                      </p:childTnLst>
                                    </p:cTn>
                                  </p:par>
                                  <p:par>
                                    <p:cTn id="77" presetID="2" presetClass="entr" presetSubtype="8" fill="hold" grpId="0" nodeType="withEffect">
                                      <p:stCondLst>
                                        <p:cond delay="0"/>
                                      </p:stCondLst>
                                      <p:childTnLst>
                                        <p:set>
                                          <p:cBhvr>
                                            <p:cTn id="78" dur="1" fill="hold">
                                              <p:stCondLst>
                                                <p:cond delay="0"/>
                                              </p:stCondLst>
                                            </p:cTn>
                                            <p:tgtEl>
                                              <p:spTgt spid="82"/>
                                            </p:tgtEl>
                                            <p:attrNameLst>
                                              <p:attrName>style.visibility</p:attrName>
                                            </p:attrNameLst>
                                          </p:cBhvr>
                                          <p:to>
                                            <p:strVal val="visible"/>
                                          </p:to>
                                        </p:set>
                                        <p:anim calcmode="lin" valueType="num">
                                          <p:cBhvr additive="base">
                                            <p:cTn id="79" dur="500" fill="hold"/>
                                            <p:tgtEl>
                                              <p:spTgt spid="82"/>
                                            </p:tgtEl>
                                            <p:attrNameLst>
                                              <p:attrName>ppt_x</p:attrName>
                                            </p:attrNameLst>
                                          </p:cBhvr>
                                          <p:tavLst>
                                            <p:tav tm="0">
                                              <p:val>
                                                <p:strVal val="0-#ppt_w/2"/>
                                              </p:val>
                                            </p:tav>
                                            <p:tav tm="100000">
                                              <p:val>
                                                <p:strVal val="#ppt_x"/>
                                              </p:val>
                                            </p:tav>
                                          </p:tavLst>
                                        </p:anim>
                                        <p:anim calcmode="lin" valueType="num">
                                          <p:cBhvr additive="base">
                                            <p:cTn id="80" dur="500" fill="hold"/>
                                            <p:tgtEl>
                                              <p:spTgt spid="82"/>
                                            </p:tgtEl>
                                            <p:attrNameLst>
                                              <p:attrName>ppt_y</p:attrName>
                                            </p:attrNameLst>
                                          </p:cBhvr>
                                          <p:tavLst>
                                            <p:tav tm="0">
                                              <p:val>
                                                <p:strVal val="#ppt_y"/>
                                              </p:val>
                                            </p:tav>
                                            <p:tav tm="100000">
                                              <p:val>
                                                <p:strVal val="#ppt_y"/>
                                              </p:val>
                                            </p:tav>
                                          </p:tavLst>
                                        </p:anim>
                                      </p:childTnLst>
                                    </p:cTn>
                                  </p:par>
                                  <p:par>
                                    <p:cTn id="81" presetID="2" presetClass="entr" presetSubtype="8" fill="hold" grpId="0" nodeType="withEffect">
                                      <p:stCondLst>
                                        <p:cond delay="0"/>
                                      </p:stCondLst>
                                      <p:childTnLst>
                                        <p:set>
                                          <p:cBhvr>
                                            <p:cTn id="82" dur="1" fill="hold">
                                              <p:stCondLst>
                                                <p:cond delay="0"/>
                                              </p:stCondLst>
                                            </p:cTn>
                                            <p:tgtEl>
                                              <p:spTgt spid="92"/>
                                            </p:tgtEl>
                                            <p:attrNameLst>
                                              <p:attrName>style.visibility</p:attrName>
                                            </p:attrNameLst>
                                          </p:cBhvr>
                                          <p:to>
                                            <p:strVal val="visible"/>
                                          </p:to>
                                        </p:set>
                                        <p:anim calcmode="lin" valueType="num">
                                          <p:cBhvr additive="base">
                                            <p:cTn id="83" dur="500" fill="hold"/>
                                            <p:tgtEl>
                                              <p:spTgt spid="92"/>
                                            </p:tgtEl>
                                            <p:attrNameLst>
                                              <p:attrName>ppt_x</p:attrName>
                                            </p:attrNameLst>
                                          </p:cBhvr>
                                          <p:tavLst>
                                            <p:tav tm="0">
                                              <p:val>
                                                <p:strVal val="0-#ppt_w/2"/>
                                              </p:val>
                                            </p:tav>
                                            <p:tav tm="100000">
                                              <p:val>
                                                <p:strVal val="#ppt_x"/>
                                              </p:val>
                                            </p:tav>
                                          </p:tavLst>
                                        </p:anim>
                                        <p:anim calcmode="lin" valueType="num">
                                          <p:cBhvr additive="base">
                                            <p:cTn id="84" dur="500" fill="hold"/>
                                            <p:tgtEl>
                                              <p:spTgt spid="92"/>
                                            </p:tgtEl>
                                            <p:attrNameLst>
                                              <p:attrName>ppt_y</p:attrName>
                                            </p:attrNameLst>
                                          </p:cBhvr>
                                          <p:tavLst>
                                            <p:tav tm="0">
                                              <p:val>
                                                <p:strVal val="#ppt_y"/>
                                              </p:val>
                                            </p:tav>
                                            <p:tav tm="100000">
                                              <p:val>
                                                <p:strVal val="#ppt_y"/>
                                              </p:val>
                                            </p:tav>
                                          </p:tavLst>
                                        </p:anim>
                                      </p:childTnLst>
                                    </p:cTn>
                                  </p:par>
                                  <p:par>
                                    <p:cTn id="85" presetID="2" presetClass="entr" presetSubtype="8" fill="hold" grpId="0" nodeType="withEffect">
                                      <p:stCondLst>
                                        <p:cond delay="0"/>
                                      </p:stCondLst>
                                      <p:childTnLst>
                                        <p:set>
                                          <p:cBhvr>
                                            <p:cTn id="86" dur="1" fill="hold">
                                              <p:stCondLst>
                                                <p:cond delay="0"/>
                                              </p:stCondLst>
                                            </p:cTn>
                                            <p:tgtEl>
                                              <p:spTgt spid="98"/>
                                            </p:tgtEl>
                                            <p:attrNameLst>
                                              <p:attrName>style.visibility</p:attrName>
                                            </p:attrNameLst>
                                          </p:cBhvr>
                                          <p:to>
                                            <p:strVal val="visible"/>
                                          </p:to>
                                        </p:set>
                                        <p:anim calcmode="lin" valueType="num">
                                          <p:cBhvr additive="base">
                                            <p:cTn id="87" dur="500" fill="hold"/>
                                            <p:tgtEl>
                                              <p:spTgt spid="98"/>
                                            </p:tgtEl>
                                            <p:attrNameLst>
                                              <p:attrName>ppt_x</p:attrName>
                                            </p:attrNameLst>
                                          </p:cBhvr>
                                          <p:tavLst>
                                            <p:tav tm="0">
                                              <p:val>
                                                <p:strVal val="0-#ppt_w/2"/>
                                              </p:val>
                                            </p:tav>
                                            <p:tav tm="100000">
                                              <p:val>
                                                <p:strVal val="#ppt_x"/>
                                              </p:val>
                                            </p:tav>
                                          </p:tavLst>
                                        </p:anim>
                                        <p:anim calcmode="lin" valueType="num">
                                          <p:cBhvr additive="base">
                                            <p:cTn id="88" dur="500" fill="hold"/>
                                            <p:tgtEl>
                                              <p:spTgt spid="98"/>
                                            </p:tgtEl>
                                            <p:attrNameLst>
                                              <p:attrName>ppt_y</p:attrName>
                                            </p:attrNameLst>
                                          </p:cBhvr>
                                          <p:tavLst>
                                            <p:tav tm="0">
                                              <p:val>
                                                <p:strVal val="#ppt_y"/>
                                              </p:val>
                                            </p:tav>
                                            <p:tav tm="100000">
                                              <p:val>
                                                <p:strVal val="#ppt_y"/>
                                              </p:val>
                                            </p:tav>
                                          </p:tavLst>
                                        </p:anim>
                                      </p:childTnLst>
                                    </p:cTn>
                                  </p:par>
                                </p:childTnLst>
                              </p:cTn>
                            </p:par>
                            <p:par>
                              <p:cTn id="89" fill="hold">
                                <p:stCondLst>
                                  <p:cond delay="2500"/>
                                </p:stCondLst>
                                <p:childTnLst>
                                  <p:par>
                                    <p:cTn id="90" presetID="2" presetClass="entr" presetSubtype="2" fill="hold" grpId="0" nodeType="afterEffect">
                                      <p:stCondLst>
                                        <p:cond delay="0"/>
                                      </p:stCondLst>
                                      <p:childTnLst>
                                        <p:set>
                                          <p:cBhvr>
                                            <p:cTn id="91" dur="1" fill="hold">
                                              <p:stCondLst>
                                                <p:cond delay="0"/>
                                              </p:stCondLst>
                                            </p:cTn>
                                            <p:tgtEl>
                                              <p:spTgt spid="63"/>
                                            </p:tgtEl>
                                            <p:attrNameLst>
                                              <p:attrName>style.visibility</p:attrName>
                                            </p:attrNameLst>
                                          </p:cBhvr>
                                          <p:to>
                                            <p:strVal val="visible"/>
                                          </p:to>
                                        </p:set>
                                        <p:anim calcmode="lin" valueType="num">
                                          <p:cBhvr additive="base">
                                            <p:cTn id="92" dur="500" fill="hold"/>
                                            <p:tgtEl>
                                              <p:spTgt spid="63"/>
                                            </p:tgtEl>
                                            <p:attrNameLst>
                                              <p:attrName>ppt_x</p:attrName>
                                            </p:attrNameLst>
                                          </p:cBhvr>
                                          <p:tavLst>
                                            <p:tav tm="0">
                                              <p:val>
                                                <p:strVal val="1+#ppt_w/2"/>
                                              </p:val>
                                            </p:tav>
                                            <p:tav tm="100000">
                                              <p:val>
                                                <p:strVal val="#ppt_x"/>
                                              </p:val>
                                            </p:tav>
                                          </p:tavLst>
                                        </p:anim>
                                        <p:anim calcmode="lin" valueType="num">
                                          <p:cBhvr additive="base">
                                            <p:cTn id="93" dur="500" fill="hold"/>
                                            <p:tgtEl>
                                              <p:spTgt spid="63"/>
                                            </p:tgtEl>
                                            <p:attrNameLst>
                                              <p:attrName>ppt_y</p:attrName>
                                            </p:attrNameLst>
                                          </p:cBhvr>
                                          <p:tavLst>
                                            <p:tav tm="0">
                                              <p:val>
                                                <p:strVal val="#ppt_y"/>
                                              </p:val>
                                            </p:tav>
                                            <p:tav tm="100000">
                                              <p:val>
                                                <p:strVal val="#ppt_y"/>
                                              </p:val>
                                            </p:tav>
                                          </p:tavLst>
                                        </p:anim>
                                      </p:childTnLst>
                                    </p:cTn>
                                  </p:par>
                                  <p:par>
                                    <p:cTn id="94" presetID="2" presetClass="entr" presetSubtype="2" fill="hold" grpId="0" nodeType="withEffect">
                                      <p:stCondLst>
                                        <p:cond delay="0"/>
                                      </p:stCondLst>
                                      <p:childTnLst>
                                        <p:set>
                                          <p:cBhvr>
                                            <p:cTn id="95" dur="1" fill="hold">
                                              <p:stCondLst>
                                                <p:cond delay="0"/>
                                              </p:stCondLst>
                                            </p:cTn>
                                            <p:tgtEl>
                                              <p:spTgt spid="61"/>
                                            </p:tgtEl>
                                            <p:attrNameLst>
                                              <p:attrName>style.visibility</p:attrName>
                                            </p:attrNameLst>
                                          </p:cBhvr>
                                          <p:to>
                                            <p:strVal val="visible"/>
                                          </p:to>
                                        </p:set>
                                        <p:anim calcmode="lin" valueType="num">
                                          <p:cBhvr additive="base">
                                            <p:cTn id="96" dur="500" fill="hold"/>
                                            <p:tgtEl>
                                              <p:spTgt spid="61"/>
                                            </p:tgtEl>
                                            <p:attrNameLst>
                                              <p:attrName>ppt_x</p:attrName>
                                            </p:attrNameLst>
                                          </p:cBhvr>
                                          <p:tavLst>
                                            <p:tav tm="0">
                                              <p:val>
                                                <p:strVal val="1+#ppt_w/2"/>
                                              </p:val>
                                            </p:tav>
                                            <p:tav tm="100000">
                                              <p:val>
                                                <p:strVal val="#ppt_x"/>
                                              </p:val>
                                            </p:tav>
                                          </p:tavLst>
                                        </p:anim>
                                        <p:anim calcmode="lin" valueType="num">
                                          <p:cBhvr additive="base">
                                            <p:cTn id="97" dur="500" fill="hold"/>
                                            <p:tgtEl>
                                              <p:spTgt spid="61"/>
                                            </p:tgtEl>
                                            <p:attrNameLst>
                                              <p:attrName>ppt_y</p:attrName>
                                            </p:attrNameLst>
                                          </p:cBhvr>
                                          <p:tavLst>
                                            <p:tav tm="0">
                                              <p:val>
                                                <p:strVal val="#ppt_y"/>
                                              </p:val>
                                            </p:tav>
                                            <p:tav tm="100000">
                                              <p:val>
                                                <p:strVal val="#ppt_y"/>
                                              </p:val>
                                            </p:tav>
                                          </p:tavLst>
                                        </p:anim>
                                      </p:childTnLst>
                                    </p:cTn>
                                  </p:par>
                                  <p:par>
                                    <p:cTn id="98" presetID="2" presetClass="entr" presetSubtype="2" fill="hold" grpId="0" nodeType="withEffect">
                                      <p:stCondLst>
                                        <p:cond delay="0"/>
                                      </p:stCondLst>
                                      <p:childTnLst>
                                        <p:set>
                                          <p:cBhvr>
                                            <p:cTn id="99" dur="1" fill="hold">
                                              <p:stCondLst>
                                                <p:cond delay="0"/>
                                              </p:stCondLst>
                                            </p:cTn>
                                            <p:tgtEl>
                                              <p:spTgt spid="62"/>
                                            </p:tgtEl>
                                            <p:attrNameLst>
                                              <p:attrName>style.visibility</p:attrName>
                                            </p:attrNameLst>
                                          </p:cBhvr>
                                          <p:to>
                                            <p:strVal val="visible"/>
                                          </p:to>
                                        </p:set>
                                        <p:anim calcmode="lin" valueType="num">
                                          <p:cBhvr additive="base">
                                            <p:cTn id="100" dur="500" fill="hold"/>
                                            <p:tgtEl>
                                              <p:spTgt spid="62"/>
                                            </p:tgtEl>
                                            <p:attrNameLst>
                                              <p:attrName>ppt_x</p:attrName>
                                            </p:attrNameLst>
                                          </p:cBhvr>
                                          <p:tavLst>
                                            <p:tav tm="0">
                                              <p:val>
                                                <p:strVal val="1+#ppt_w/2"/>
                                              </p:val>
                                            </p:tav>
                                            <p:tav tm="100000">
                                              <p:val>
                                                <p:strVal val="#ppt_x"/>
                                              </p:val>
                                            </p:tav>
                                          </p:tavLst>
                                        </p:anim>
                                        <p:anim calcmode="lin" valueType="num">
                                          <p:cBhvr additive="base">
                                            <p:cTn id="101" dur="500" fill="hold"/>
                                            <p:tgtEl>
                                              <p:spTgt spid="62"/>
                                            </p:tgtEl>
                                            <p:attrNameLst>
                                              <p:attrName>ppt_y</p:attrName>
                                            </p:attrNameLst>
                                          </p:cBhvr>
                                          <p:tavLst>
                                            <p:tav tm="0">
                                              <p:val>
                                                <p:strVal val="#ppt_y"/>
                                              </p:val>
                                            </p:tav>
                                            <p:tav tm="100000">
                                              <p:val>
                                                <p:strVal val="#ppt_y"/>
                                              </p:val>
                                            </p:tav>
                                          </p:tavLst>
                                        </p:anim>
                                      </p:childTnLst>
                                    </p:cTn>
                                  </p:par>
                                  <p:par>
                                    <p:cTn id="102" presetID="2" presetClass="entr" presetSubtype="2" fill="hold" grpId="0" nodeType="withEffect">
                                      <p:stCondLst>
                                        <p:cond delay="0"/>
                                      </p:stCondLst>
                                      <p:childTnLst>
                                        <p:set>
                                          <p:cBhvr>
                                            <p:cTn id="103" dur="1" fill="hold">
                                              <p:stCondLst>
                                                <p:cond delay="0"/>
                                              </p:stCondLst>
                                            </p:cTn>
                                            <p:tgtEl>
                                              <p:spTgt spid="78"/>
                                            </p:tgtEl>
                                            <p:attrNameLst>
                                              <p:attrName>style.visibility</p:attrName>
                                            </p:attrNameLst>
                                          </p:cBhvr>
                                          <p:to>
                                            <p:strVal val="visible"/>
                                          </p:to>
                                        </p:set>
                                        <p:anim calcmode="lin" valueType="num">
                                          <p:cBhvr additive="base">
                                            <p:cTn id="104" dur="500" fill="hold"/>
                                            <p:tgtEl>
                                              <p:spTgt spid="78"/>
                                            </p:tgtEl>
                                            <p:attrNameLst>
                                              <p:attrName>ppt_x</p:attrName>
                                            </p:attrNameLst>
                                          </p:cBhvr>
                                          <p:tavLst>
                                            <p:tav tm="0">
                                              <p:val>
                                                <p:strVal val="1+#ppt_w/2"/>
                                              </p:val>
                                            </p:tav>
                                            <p:tav tm="100000">
                                              <p:val>
                                                <p:strVal val="#ppt_x"/>
                                              </p:val>
                                            </p:tav>
                                          </p:tavLst>
                                        </p:anim>
                                        <p:anim calcmode="lin" valueType="num">
                                          <p:cBhvr additive="base">
                                            <p:cTn id="105" dur="500" fill="hold"/>
                                            <p:tgtEl>
                                              <p:spTgt spid="78"/>
                                            </p:tgtEl>
                                            <p:attrNameLst>
                                              <p:attrName>ppt_y</p:attrName>
                                            </p:attrNameLst>
                                          </p:cBhvr>
                                          <p:tavLst>
                                            <p:tav tm="0">
                                              <p:val>
                                                <p:strVal val="#ppt_y"/>
                                              </p:val>
                                            </p:tav>
                                            <p:tav tm="100000">
                                              <p:val>
                                                <p:strVal val="#ppt_y"/>
                                              </p:val>
                                            </p:tav>
                                          </p:tavLst>
                                        </p:anim>
                                      </p:childTnLst>
                                    </p:cTn>
                                  </p:par>
                                </p:childTnLst>
                              </p:cTn>
                            </p:par>
                            <p:par>
                              <p:cTn id="106" fill="hold">
                                <p:stCondLst>
                                  <p:cond delay="3000"/>
                                </p:stCondLst>
                                <p:childTnLst>
                                  <p:par>
                                    <p:cTn id="107" presetID="2" presetClass="entr" presetSubtype="8" fill="hold" grpId="0" nodeType="afterEffect">
                                      <p:stCondLst>
                                        <p:cond delay="0"/>
                                      </p:stCondLst>
                                      <p:childTnLst>
                                        <p:set>
                                          <p:cBhvr>
                                            <p:cTn id="108" dur="1" fill="hold">
                                              <p:stCondLst>
                                                <p:cond delay="0"/>
                                              </p:stCondLst>
                                            </p:cTn>
                                            <p:tgtEl>
                                              <p:spTgt spid="90"/>
                                            </p:tgtEl>
                                            <p:attrNameLst>
                                              <p:attrName>style.visibility</p:attrName>
                                            </p:attrNameLst>
                                          </p:cBhvr>
                                          <p:to>
                                            <p:strVal val="visible"/>
                                          </p:to>
                                        </p:set>
                                        <p:anim calcmode="lin" valueType="num">
                                          <p:cBhvr additive="base">
                                            <p:cTn id="109" dur="500" fill="hold"/>
                                            <p:tgtEl>
                                              <p:spTgt spid="90"/>
                                            </p:tgtEl>
                                            <p:attrNameLst>
                                              <p:attrName>ppt_x</p:attrName>
                                            </p:attrNameLst>
                                          </p:cBhvr>
                                          <p:tavLst>
                                            <p:tav tm="0">
                                              <p:val>
                                                <p:strVal val="0-#ppt_w/2"/>
                                              </p:val>
                                            </p:tav>
                                            <p:tav tm="100000">
                                              <p:val>
                                                <p:strVal val="#ppt_x"/>
                                              </p:val>
                                            </p:tav>
                                          </p:tavLst>
                                        </p:anim>
                                        <p:anim calcmode="lin" valueType="num">
                                          <p:cBhvr additive="base">
                                            <p:cTn id="110" dur="500" fill="hold"/>
                                            <p:tgtEl>
                                              <p:spTgt spid="90"/>
                                            </p:tgtEl>
                                            <p:attrNameLst>
                                              <p:attrName>ppt_y</p:attrName>
                                            </p:attrNameLst>
                                          </p:cBhvr>
                                          <p:tavLst>
                                            <p:tav tm="0">
                                              <p:val>
                                                <p:strVal val="#ppt_y"/>
                                              </p:val>
                                            </p:tav>
                                            <p:tav tm="100000">
                                              <p:val>
                                                <p:strVal val="#ppt_y"/>
                                              </p:val>
                                            </p:tav>
                                          </p:tavLst>
                                        </p:anim>
                                      </p:childTnLst>
                                    </p:cTn>
                                  </p:par>
                                  <p:par>
                                    <p:cTn id="111" presetID="2" presetClass="entr" presetSubtype="8" fill="hold" grpId="0" nodeType="withEffect">
                                      <p:stCondLst>
                                        <p:cond delay="0"/>
                                      </p:stCondLst>
                                      <p:childTnLst>
                                        <p:set>
                                          <p:cBhvr>
                                            <p:cTn id="112" dur="1" fill="hold">
                                              <p:stCondLst>
                                                <p:cond delay="0"/>
                                              </p:stCondLst>
                                            </p:cTn>
                                            <p:tgtEl>
                                              <p:spTgt spid="91"/>
                                            </p:tgtEl>
                                            <p:attrNameLst>
                                              <p:attrName>style.visibility</p:attrName>
                                            </p:attrNameLst>
                                          </p:cBhvr>
                                          <p:to>
                                            <p:strVal val="visible"/>
                                          </p:to>
                                        </p:set>
                                        <p:anim calcmode="lin" valueType="num">
                                          <p:cBhvr additive="base">
                                            <p:cTn id="113" dur="500" fill="hold"/>
                                            <p:tgtEl>
                                              <p:spTgt spid="91"/>
                                            </p:tgtEl>
                                            <p:attrNameLst>
                                              <p:attrName>ppt_x</p:attrName>
                                            </p:attrNameLst>
                                          </p:cBhvr>
                                          <p:tavLst>
                                            <p:tav tm="0">
                                              <p:val>
                                                <p:strVal val="0-#ppt_w/2"/>
                                              </p:val>
                                            </p:tav>
                                            <p:tav tm="100000">
                                              <p:val>
                                                <p:strVal val="#ppt_x"/>
                                              </p:val>
                                            </p:tav>
                                          </p:tavLst>
                                        </p:anim>
                                        <p:anim calcmode="lin" valueType="num">
                                          <p:cBhvr additive="base">
                                            <p:cTn id="114" dur="500" fill="hold"/>
                                            <p:tgtEl>
                                              <p:spTgt spid="91"/>
                                            </p:tgtEl>
                                            <p:attrNameLst>
                                              <p:attrName>ppt_y</p:attrName>
                                            </p:attrNameLst>
                                          </p:cBhvr>
                                          <p:tavLst>
                                            <p:tav tm="0">
                                              <p:val>
                                                <p:strVal val="#ppt_y"/>
                                              </p:val>
                                            </p:tav>
                                            <p:tav tm="100000">
                                              <p:val>
                                                <p:strVal val="#ppt_y"/>
                                              </p:val>
                                            </p:tav>
                                          </p:tavLst>
                                        </p:anim>
                                      </p:childTnLst>
                                    </p:cTn>
                                  </p:par>
                                  <p:par>
                                    <p:cTn id="115" presetID="2" presetClass="entr" presetSubtype="8" fill="hold" grpId="0" nodeType="withEffect">
                                      <p:stCondLst>
                                        <p:cond delay="0"/>
                                      </p:stCondLst>
                                      <p:childTnLst>
                                        <p:set>
                                          <p:cBhvr>
                                            <p:cTn id="116" dur="1" fill="hold">
                                              <p:stCondLst>
                                                <p:cond delay="0"/>
                                              </p:stCondLst>
                                            </p:cTn>
                                            <p:tgtEl>
                                              <p:spTgt spid="95"/>
                                            </p:tgtEl>
                                            <p:attrNameLst>
                                              <p:attrName>style.visibility</p:attrName>
                                            </p:attrNameLst>
                                          </p:cBhvr>
                                          <p:to>
                                            <p:strVal val="visible"/>
                                          </p:to>
                                        </p:set>
                                        <p:anim calcmode="lin" valueType="num">
                                          <p:cBhvr additive="base">
                                            <p:cTn id="117" dur="500" fill="hold"/>
                                            <p:tgtEl>
                                              <p:spTgt spid="95"/>
                                            </p:tgtEl>
                                            <p:attrNameLst>
                                              <p:attrName>ppt_x</p:attrName>
                                            </p:attrNameLst>
                                          </p:cBhvr>
                                          <p:tavLst>
                                            <p:tav tm="0">
                                              <p:val>
                                                <p:strVal val="0-#ppt_w/2"/>
                                              </p:val>
                                            </p:tav>
                                            <p:tav tm="100000">
                                              <p:val>
                                                <p:strVal val="#ppt_x"/>
                                              </p:val>
                                            </p:tav>
                                          </p:tavLst>
                                        </p:anim>
                                        <p:anim calcmode="lin" valueType="num">
                                          <p:cBhvr additive="base">
                                            <p:cTn id="118" dur="500" fill="hold"/>
                                            <p:tgtEl>
                                              <p:spTgt spid="95"/>
                                            </p:tgtEl>
                                            <p:attrNameLst>
                                              <p:attrName>ppt_y</p:attrName>
                                            </p:attrNameLst>
                                          </p:cBhvr>
                                          <p:tavLst>
                                            <p:tav tm="0">
                                              <p:val>
                                                <p:strVal val="#ppt_y"/>
                                              </p:val>
                                            </p:tav>
                                            <p:tav tm="100000">
                                              <p:val>
                                                <p:strVal val="#ppt_y"/>
                                              </p:val>
                                            </p:tav>
                                          </p:tavLst>
                                        </p:anim>
                                      </p:childTnLst>
                                    </p:cTn>
                                  </p:par>
                                  <p:par>
                                    <p:cTn id="119" presetID="2" presetClass="entr" presetSubtype="8" fill="hold" grpId="0" nodeType="withEffect">
                                      <p:stCondLst>
                                        <p:cond delay="0"/>
                                      </p:stCondLst>
                                      <p:childTnLst>
                                        <p:set>
                                          <p:cBhvr>
                                            <p:cTn id="120" dur="1" fill="hold">
                                              <p:stCondLst>
                                                <p:cond delay="0"/>
                                              </p:stCondLst>
                                            </p:cTn>
                                            <p:tgtEl>
                                              <p:spTgt spid="99"/>
                                            </p:tgtEl>
                                            <p:attrNameLst>
                                              <p:attrName>style.visibility</p:attrName>
                                            </p:attrNameLst>
                                          </p:cBhvr>
                                          <p:to>
                                            <p:strVal val="visible"/>
                                          </p:to>
                                        </p:set>
                                        <p:anim calcmode="lin" valueType="num">
                                          <p:cBhvr additive="base">
                                            <p:cTn id="121" dur="500" fill="hold"/>
                                            <p:tgtEl>
                                              <p:spTgt spid="99"/>
                                            </p:tgtEl>
                                            <p:attrNameLst>
                                              <p:attrName>ppt_x</p:attrName>
                                            </p:attrNameLst>
                                          </p:cBhvr>
                                          <p:tavLst>
                                            <p:tav tm="0">
                                              <p:val>
                                                <p:strVal val="0-#ppt_w/2"/>
                                              </p:val>
                                            </p:tav>
                                            <p:tav tm="100000">
                                              <p:val>
                                                <p:strVal val="#ppt_x"/>
                                              </p:val>
                                            </p:tav>
                                          </p:tavLst>
                                        </p:anim>
                                        <p:anim calcmode="lin" valueType="num">
                                          <p:cBhvr additive="base">
                                            <p:cTn id="122" dur="500" fill="hold"/>
                                            <p:tgtEl>
                                              <p:spTgt spid="99"/>
                                            </p:tgtEl>
                                            <p:attrNameLst>
                                              <p:attrName>ppt_y</p:attrName>
                                            </p:attrNameLst>
                                          </p:cBhvr>
                                          <p:tavLst>
                                            <p:tav tm="0">
                                              <p:val>
                                                <p:strVal val="#ppt_y"/>
                                              </p:val>
                                            </p:tav>
                                            <p:tav tm="100000">
                                              <p:val>
                                                <p:strVal val="#ppt_y"/>
                                              </p:val>
                                            </p:tav>
                                          </p:tavLst>
                                        </p:anim>
                                      </p:childTnLst>
                                    </p:cTn>
                                  </p:par>
                                </p:childTnLst>
                              </p:cTn>
                            </p:par>
                            <p:par>
                              <p:cTn id="123" fill="hold">
                                <p:stCondLst>
                                  <p:cond delay="3500"/>
                                </p:stCondLst>
                                <p:childTnLst>
                                  <p:par>
                                    <p:cTn id="124" presetID="2" presetClass="entr" presetSubtype="2" fill="hold" grpId="0" nodeType="afterEffect">
                                      <p:stCondLst>
                                        <p:cond delay="0"/>
                                      </p:stCondLst>
                                      <p:childTnLst>
                                        <p:set>
                                          <p:cBhvr>
                                            <p:cTn id="125" dur="1" fill="hold">
                                              <p:stCondLst>
                                                <p:cond delay="0"/>
                                              </p:stCondLst>
                                            </p:cTn>
                                            <p:tgtEl>
                                              <p:spTgt spid="72"/>
                                            </p:tgtEl>
                                            <p:attrNameLst>
                                              <p:attrName>style.visibility</p:attrName>
                                            </p:attrNameLst>
                                          </p:cBhvr>
                                          <p:to>
                                            <p:strVal val="visible"/>
                                          </p:to>
                                        </p:set>
                                        <p:anim calcmode="lin" valueType="num">
                                          <p:cBhvr additive="base">
                                            <p:cTn id="126" dur="500" fill="hold"/>
                                            <p:tgtEl>
                                              <p:spTgt spid="72"/>
                                            </p:tgtEl>
                                            <p:attrNameLst>
                                              <p:attrName>ppt_x</p:attrName>
                                            </p:attrNameLst>
                                          </p:cBhvr>
                                          <p:tavLst>
                                            <p:tav tm="0">
                                              <p:val>
                                                <p:strVal val="1+#ppt_w/2"/>
                                              </p:val>
                                            </p:tav>
                                            <p:tav tm="100000">
                                              <p:val>
                                                <p:strVal val="#ppt_x"/>
                                              </p:val>
                                            </p:tav>
                                          </p:tavLst>
                                        </p:anim>
                                        <p:anim calcmode="lin" valueType="num">
                                          <p:cBhvr additive="base">
                                            <p:cTn id="127" dur="500" fill="hold"/>
                                            <p:tgtEl>
                                              <p:spTgt spid="72"/>
                                            </p:tgtEl>
                                            <p:attrNameLst>
                                              <p:attrName>ppt_y</p:attrName>
                                            </p:attrNameLst>
                                          </p:cBhvr>
                                          <p:tavLst>
                                            <p:tav tm="0">
                                              <p:val>
                                                <p:strVal val="#ppt_y"/>
                                              </p:val>
                                            </p:tav>
                                            <p:tav tm="100000">
                                              <p:val>
                                                <p:strVal val="#ppt_y"/>
                                              </p:val>
                                            </p:tav>
                                          </p:tavLst>
                                        </p:anim>
                                      </p:childTnLst>
                                    </p:cTn>
                                  </p:par>
                                  <p:par>
                                    <p:cTn id="128" presetID="2" presetClass="entr" presetSubtype="2" fill="hold" grpId="0" nodeType="withEffect">
                                      <p:stCondLst>
                                        <p:cond delay="0"/>
                                      </p:stCondLst>
                                      <p:childTnLst>
                                        <p:set>
                                          <p:cBhvr>
                                            <p:cTn id="129" dur="1" fill="hold">
                                              <p:stCondLst>
                                                <p:cond delay="0"/>
                                              </p:stCondLst>
                                            </p:cTn>
                                            <p:tgtEl>
                                              <p:spTgt spid="74"/>
                                            </p:tgtEl>
                                            <p:attrNameLst>
                                              <p:attrName>style.visibility</p:attrName>
                                            </p:attrNameLst>
                                          </p:cBhvr>
                                          <p:to>
                                            <p:strVal val="visible"/>
                                          </p:to>
                                        </p:set>
                                        <p:anim calcmode="lin" valueType="num">
                                          <p:cBhvr additive="base">
                                            <p:cTn id="130" dur="500" fill="hold"/>
                                            <p:tgtEl>
                                              <p:spTgt spid="74"/>
                                            </p:tgtEl>
                                            <p:attrNameLst>
                                              <p:attrName>ppt_x</p:attrName>
                                            </p:attrNameLst>
                                          </p:cBhvr>
                                          <p:tavLst>
                                            <p:tav tm="0">
                                              <p:val>
                                                <p:strVal val="1+#ppt_w/2"/>
                                              </p:val>
                                            </p:tav>
                                            <p:tav tm="100000">
                                              <p:val>
                                                <p:strVal val="#ppt_x"/>
                                              </p:val>
                                            </p:tav>
                                          </p:tavLst>
                                        </p:anim>
                                        <p:anim calcmode="lin" valueType="num">
                                          <p:cBhvr additive="base">
                                            <p:cTn id="131" dur="500" fill="hold"/>
                                            <p:tgtEl>
                                              <p:spTgt spid="74"/>
                                            </p:tgtEl>
                                            <p:attrNameLst>
                                              <p:attrName>ppt_y</p:attrName>
                                            </p:attrNameLst>
                                          </p:cBhvr>
                                          <p:tavLst>
                                            <p:tav tm="0">
                                              <p:val>
                                                <p:strVal val="#ppt_y"/>
                                              </p:val>
                                            </p:tav>
                                            <p:tav tm="100000">
                                              <p:val>
                                                <p:strVal val="#ppt_y"/>
                                              </p:val>
                                            </p:tav>
                                          </p:tavLst>
                                        </p:anim>
                                      </p:childTnLst>
                                    </p:cTn>
                                  </p:par>
                                  <p:par>
                                    <p:cTn id="132" presetID="2" presetClass="entr" presetSubtype="2" fill="hold" grpId="0" nodeType="withEffect">
                                      <p:stCondLst>
                                        <p:cond delay="0"/>
                                      </p:stCondLst>
                                      <p:childTnLst>
                                        <p:set>
                                          <p:cBhvr>
                                            <p:cTn id="133" dur="1" fill="hold">
                                              <p:stCondLst>
                                                <p:cond delay="0"/>
                                              </p:stCondLst>
                                            </p:cTn>
                                            <p:tgtEl>
                                              <p:spTgt spid="75"/>
                                            </p:tgtEl>
                                            <p:attrNameLst>
                                              <p:attrName>style.visibility</p:attrName>
                                            </p:attrNameLst>
                                          </p:cBhvr>
                                          <p:to>
                                            <p:strVal val="visible"/>
                                          </p:to>
                                        </p:set>
                                        <p:anim calcmode="lin" valueType="num">
                                          <p:cBhvr additive="base">
                                            <p:cTn id="134" dur="500" fill="hold"/>
                                            <p:tgtEl>
                                              <p:spTgt spid="75"/>
                                            </p:tgtEl>
                                            <p:attrNameLst>
                                              <p:attrName>ppt_x</p:attrName>
                                            </p:attrNameLst>
                                          </p:cBhvr>
                                          <p:tavLst>
                                            <p:tav tm="0">
                                              <p:val>
                                                <p:strVal val="1+#ppt_w/2"/>
                                              </p:val>
                                            </p:tav>
                                            <p:tav tm="100000">
                                              <p:val>
                                                <p:strVal val="#ppt_x"/>
                                              </p:val>
                                            </p:tav>
                                          </p:tavLst>
                                        </p:anim>
                                        <p:anim calcmode="lin" valueType="num">
                                          <p:cBhvr additive="base">
                                            <p:cTn id="135" dur="500" fill="hold"/>
                                            <p:tgtEl>
                                              <p:spTgt spid="75"/>
                                            </p:tgtEl>
                                            <p:attrNameLst>
                                              <p:attrName>ppt_y</p:attrName>
                                            </p:attrNameLst>
                                          </p:cBhvr>
                                          <p:tavLst>
                                            <p:tav tm="0">
                                              <p:val>
                                                <p:strVal val="#ppt_y"/>
                                              </p:val>
                                            </p:tav>
                                            <p:tav tm="100000">
                                              <p:val>
                                                <p:strVal val="#ppt_y"/>
                                              </p:val>
                                            </p:tav>
                                          </p:tavLst>
                                        </p:anim>
                                      </p:childTnLst>
                                    </p:cTn>
                                  </p:par>
                                  <p:par>
                                    <p:cTn id="136" presetID="2" presetClass="entr" presetSubtype="2" fill="hold" grpId="0" nodeType="withEffect">
                                      <p:stCondLst>
                                        <p:cond delay="0"/>
                                      </p:stCondLst>
                                      <p:childTnLst>
                                        <p:set>
                                          <p:cBhvr>
                                            <p:cTn id="137" dur="1" fill="hold">
                                              <p:stCondLst>
                                                <p:cond delay="0"/>
                                              </p:stCondLst>
                                            </p:cTn>
                                            <p:tgtEl>
                                              <p:spTgt spid="79"/>
                                            </p:tgtEl>
                                            <p:attrNameLst>
                                              <p:attrName>style.visibility</p:attrName>
                                            </p:attrNameLst>
                                          </p:cBhvr>
                                          <p:to>
                                            <p:strVal val="visible"/>
                                          </p:to>
                                        </p:set>
                                        <p:anim calcmode="lin" valueType="num">
                                          <p:cBhvr additive="base">
                                            <p:cTn id="138" dur="500" fill="hold"/>
                                            <p:tgtEl>
                                              <p:spTgt spid="79"/>
                                            </p:tgtEl>
                                            <p:attrNameLst>
                                              <p:attrName>ppt_x</p:attrName>
                                            </p:attrNameLst>
                                          </p:cBhvr>
                                          <p:tavLst>
                                            <p:tav tm="0">
                                              <p:val>
                                                <p:strVal val="1+#ppt_w/2"/>
                                              </p:val>
                                            </p:tav>
                                            <p:tav tm="100000">
                                              <p:val>
                                                <p:strVal val="#ppt_x"/>
                                              </p:val>
                                            </p:tav>
                                          </p:tavLst>
                                        </p:anim>
                                        <p:anim calcmode="lin" valueType="num">
                                          <p:cBhvr additive="base">
                                            <p:cTn id="139" dur="500" fill="hold"/>
                                            <p:tgtEl>
                                              <p:spTgt spid="7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3" grpId="0"/>
          <p:bldP spid="67" grpId="0"/>
          <p:bldP spid="71" grpId="0"/>
          <p:bldP spid="72" grpId="0"/>
          <p:bldP spid="61" grpId="0" animBg="1"/>
          <p:bldP spid="62" grpId="0" animBg="1"/>
          <p:bldP spid="65" grpId="0" animBg="1"/>
          <p:bldP spid="66" grpId="0" animBg="1"/>
          <p:bldP spid="69" grpId="0" animBg="1"/>
          <p:bldP spid="70" grpId="0" animBg="1"/>
          <p:bldP spid="74" grpId="0" animBg="1"/>
          <p:bldP spid="75" grpId="0" animBg="1"/>
          <p:bldP spid="76" grpId="0"/>
          <p:bldP spid="77" grpId="0"/>
          <p:bldP spid="78" grpId="0"/>
          <p:bldP spid="79" grpId="0"/>
          <p:bldP spid="81" grpId="0" animBg="1"/>
          <p:bldP spid="82" grpId="0" animBg="1"/>
          <p:bldP spid="84" grpId="0" animBg="1"/>
          <p:bldP spid="85" grpId="0" animBg="1"/>
          <p:bldP spid="87" grpId="0" animBg="1"/>
          <p:bldP spid="88" grpId="0" animBg="1"/>
          <p:bldP spid="90" grpId="0" animBg="1"/>
          <p:bldP spid="91" grpId="0" animBg="1"/>
          <p:bldP spid="92" grpId="0"/>
          <p:bldP spid="93" grpId="0"/>
          <p:bldP spid="94" grpId="0"/>
          <p:bldP spid="95" grpId="0"/>
          <p:bldP spid="96" grpId="0"/>
          <p:bldP spid="97" grpId="0"/>
          <p:bldP spid="98" grpId="0"/>
          <p:bldP spid="99" grpId="0"/>
        </p:bldLst>
      </p:timing>
    </mc:Fallback>
  </mc:AlternateContent>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6" name="Rectangle 15"/>
          <p:cNvSpPr/>
          <p:nvPr/>
        </p:nvSpPr>
        <p:spPr>
          <a:xfrm>
            <a:off x="-116" y="0"/>
            <a:ext cx="9144000" cy="4392433"/>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grpSp>
        <p:nvGrpSpPr>
          <p:cNvPr id="22" name="Group 21"/>
          <p:cNvGrpSpPr/>
          <p:nvPr/>
        </p:nvGrpSpPr>
        <p:grpSpPr>
          <a:xfrm>
            <a:off x="3770115" y="2374033"/>
            <a:ext cx="1603772" cy="3333750"/>
            <a:chOff x="4895637" y="1247775"/>
            <a:chExt cx="2138363" cy="4445000"/>
          </a:xfrm>
        </p:grpSpPr>
        <p:sp>
          <p:nvSpPr>
            <p:cNvPr id="39" name="Freeform 19"/>
            <p:cNvSpPr>
              <a:spLocks/>
            </p:cNvSpPr>
            <p:nvPr/>
          </p:nvSpPr>
          <p:spPr bwMode="auto">
            <a:xfrm>
              <a:off x="4895637" y="1247775"/>
              <a:ext cx="2138363" cy="4445000"/>
            </a:xfrm>
            <a:custGeom>
              <a:avLst/>
              <a:gdLst>
                <a:gd name="T0" fmla="*/ 949 w 1122"/>
                <a:gd name="T1" fmla="*/ 2333 h 2333"/>
                <a:gd name="T2" fmla="*/ 172 w 1122"/>
                <a:gd name="T3" fmla="*/ 2333 h 2333"/>
                <a:gd name="T4" fmla="*/ 0 w 1122"/>
                <a:gd name="T5" fmla="*/ 2161 h 2333"/>
                <a:gd name="T6" fmla="*/ 0 w 1122"/>
                <a:gd name="T7" fmla="*/ 172 h 2333"/>
                <a:gd name="T8" fmla="*/ 172 w 1122"/>
                <a:gd name="T9" fmla="*/ 0 h 2333"/>
                <a:gd name="T10" fmla="*/ 949 w 1122"/>
                <a:gd name="T11" fmla="*/ 0 h 2333"/>
                <a:gd name="T12" fmla="*/ 1122 w 1122"/>
                <a:gd name="T13" fmla="*/ 172 h 2333"/>
                <a:gd name="T14" fmla="*/ 1122 w 1122"/>
                <a:gd name="T15" fmla="*/ 2161 h 2333"/>
                <a:gd name="T16" fmla="*/ 949 w 1122"/>
                <a:gd name="T17" fmla="*/ 2333 h 23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22" h="2333">
                  <a:moveTo>
                    <a:pt x="949" y="2333"/>
                  </a:moveTo>
                  <a:cubicBezTo>
                    <a:pt x="172" y="2333"/>
                    <a:pt x="172" y="2333"/>
                    <a:pt x="172" y="2333"/>
                  </a:cubicBezTo>
                  <a:cubicBezTo>
                    <a:pt x="77" y="2333"/>
                    <a:pt x="0" y="2256"/>
                    <a:pt x="0" y="2161"/>
                  </a:cubicBezTo>
                  <a:cubicBezTo>
                    <a:pt x="0" y="172"/>
                    <a:pt x="0" y="172"/>
                    <a:pt x="0" y="172"/>
                  </a:cubicBezTo>
                  <a:cubicBezTo>
                    <a:pt x="0" y="77"/>
                    <a:pt x="77" y="0"/>
                    <a:pt x="172" y="0"/>
                  </a:cubicBezTo>
                  <a:cubicBezTo>
                    <a:pt x="949" y="0"/>
                    <a:pt x="949" y="0"/>
                    <a:pt x="949" y="0"/>
                  </a:cubicBezTo>
                  <a:cubicBezTo>
                    <a:pt x="1044" y="0"/>
                    <a:pt x="1122" y="77"/>
                    <a:pt x="1122" y="172"/>
                  </a:cubicBezTo>
                  <a:cubicBezTo>
                    <a:pt x="1122" y="2161"/>
                    <a:pt x="1122" y="2161"/>
                    <a:pt x="1122" y="2161"/>
                  </a:cubicBezTo>
                  <a:cubicBezTo>
                    <a:pt x="1122" y="2256"/>
                    <a:pt x="1044" y="2333"/>
                    <a:pt x="949" y="2333"/>
                  </a:cubicBezTo>
                </a:path>
              </a:pathLst>
            </a:custGeom>
            <a:solidFill>
              <a:srgbClr val="00000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0" name="Oval 27"/>
            <p:cNvSpPr>
              <a:spLocks noChangeArrowheads="1"/>
            </p:cNvSpPr>
            <p:nvPr/>
          </p:nvSpPr>
          <p:spPr bwMode="auto">
            <a:xfrm>
              <a:off x="5816387" y="5232400"/>
              <a:ext cx="323850" cy="323850"/>
            </a:xfrm>
            <a:prstGeom prst="ellipse">
              <a:avLst/>
            </a:prstGeom>
            <a:solidFill>
              <a:srgbClr val="93959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2" name="Oval 33"/>
            <p:cNvSpPr>
              <a:spLocks noChangeArrowheads="1"/>
            </p:cNvSpPr>
            <p:nvPr/>
          </p:nvSpPr>
          <p:spPr bwMode="auto">
            <a:xfrm>
              <a:off x="5716374" y="1497013"/>
              <a:ext cx="41275" cy="42863"/>
            </a:xfrm>
            <a:prstGeom prst="ellipse">
              <a:avLst/>
            </a:pr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3" name="Rectangle 35"/>
            <p:cNvSpPr>
              <a:spLocks noChangeArrowheads="1"/>
            </p:cNvSpPr>
            <p:nvPr/>
          </p:nvSpPr>
          <p:spPr bwMode="auto">
            <a:xfrm>
              <a:off x="4999683" y="1747838"/>
              <a:ext cx="1901825" cy="3400425"/>
            </a:xfrm>
            <a:prstGeom prst="rect">
              <a:avLst/>
            </a:prstGeom>
            <a:solidFill>
              <a:srgbClr val="D9D9D9"/>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6" name="Rectangle 45"/>
            <p:cNvSpPr/>
            <p:nvPr/>
          </p:nvSpPr>
          <p:spPr>
            <a:xfrm>
              <a:off x="5839819" y="1493522"/>
              <a:ext cx="273122" cy="45719"/>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grpSp>
      <p:sp>
        <p:nvSpPr>
          <p:cNvPr id="28" name="Text Placeholder 4"/>
          <p:cNvSpPr txBox="1">
            <a:spLocks/>
          </p:cNvSpPr>
          <p:nvPr/>
        </p:nvSpPr>
        <p:spPr>
          <a:xfrm>
            <a:off x="6544034" y="3785676"/>
            <a:ext cx="2001477" cy="274320"/>
          </a:xfrm>
          <a:prstGeom prst="rect">
            <a:avLst/>
          </a:prstGeom>
          <a:noFill/>
          <a:ln>
            <a:noFill/>
          </a:ln>
        </p:spPr>
        <p:txBody>
          <a:bodyPr anchor="ctr">
            <a:noAutofit/>
          </a:bodyPr>
          <a:lstStyle>
            <a:lvl1pPr marL="0" indent="0" algn="l" defTabSz="685800" rtl="0" eaLnBrk="1" latinLnBrk="0" hangingPunct="1">
              <a:lnSpc>
                <a:spcPct val="90000"/>
              </a:lnSpc>
              <a:spcBef>
                <a:spcPts val="0"/>
              </a:spcBef>
              <a:buFont typeface="Arial" panose="020B0604020202020204" pitchFamily="34" charset="0"/>
              <a:buNone/>
              <a:defRPr sz="1400" b="1" kern="1200">
                <a:solidFill>
                  <a:schemeClr val="accent3"/>
                </a:solidFill>
                <a:latin typeface="+mj-lt"/>
                <a:ea typeface="+mn-ea"/>
                <a:cs typeface="+mn-cs"/>
              </a:defRPr>
            </a:lvl1pPr>
            <a:lvl2pPr marL="0" indent="0" algn="l" defTabSz="685800" rtl="0" eaLnBrk="1" latinLnBrk="0" hangingPunct="1">
              <a:lnSpc>
                <a:spcPct val="90000"/>
              </a:lnSpc>
              <a:spcBef>
                <a:spcPts val="0"/>
              </a:spcBef>
              <a:buFont typeface="Arial" panose="020B0604020202020204" pitchFamily="34" charset="0"/>
              <a:buNone/>
              <a:defRPr sz="1100" kern="1200">
                <a:solidFill>
                  <a:schemeClr val="tx2"/>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en-US" sz="1050" dirty="0">
                <a:solidFill>
                  <a:schemeClr val="bg2"/>
                </a:solidFill>
                <a:latin typeface="+mn-lt"/>
              </a:rPr>
              <a:t>Title Here</a:t>
            </a:r>
          </a:p>
        </p:txBody>
      </p:sp>
      <p:sp>
        <p:nvSpPr>
          <p:cNvPr id="29" name="Text Placeholder 4"/>
          <p:cNvSpPr txBox="1">
            <a:spLocks/>
          </p:cNvSpPr>
          <p:nvPr/>
        </p:nvSpPr>
        <p:spPr>
          <a:xfrm>
            <a:off x="6544034" y="3139063"/>
            <a:ext cx="2001477" cy="274320"/>
          </a:xfrm>
          <a:prstGeom prst="rect">
            <a:avLst/>
          </a:prstGeom>
          <a:noFill/>
          <a:ln>
            <a:noFill/>
          </a:ln>
        </p:spPr>
        <p:txBody>
          <a:bodyPr anchor="ctr">
            <a:noAutofit/>
          </a:bodyPr>
          <a:lstStyle>
            <a:lvl1pPr marL="0" indent="0" algn="l" defTabSz="685800" rtl="0" eaLnBrk="1" latinLnBrk="0" hangingPunct="1">
              <a:lnSpc>
                <a:spcPct val="90000"/>
              </a:lnSpc>
              <a:spcBef>
                <a:spcPts val="0"/>
              </a:spcBef>
              <a:buFont typeface="Arial" panose="020B0604020202020204" pitchFamily="34" charset="0"/>
              <a:buNone/>
              <a:defRPr sz="1400" b="1" kern="1200">
                <a:solidFill>
                  <a:schemeClr val="accent3"/>
                </a:solidFill>
                <a:latin typeface="+mj-lt"/>
                <a:ea typeface="+mn-ea"/>
                <a:cs typeface="+mn-cs"/>
              </a:defRPr>
            </a:lvl1pPr>
            <a:lvl2pPr marL="0" indent="0" algn="l" defTabSz="685800" rtl="0" eaLnBrk="1" latinLnBrk="0" hangingPunct="1">
              <a:lnSpc>
                <a:spcPct val="90000"/>
              </a:lnSpc>
              <a:spcBef>
                <a:spcPts val="0"/>
              </a:spcBef>
              <a:buFont typeface="Arial" panose="020B0604020202020204" pitchFamily="34" charset="0"/>
              <a:buNone/>
              <a:defRPr sz="1100" kern="1200">
                <a:solidFill>
                  <a:schemeClr val="tx2"/>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en-US" sz="1050" dirty="0">
                <a:solidFill>
                  <a:schemeClr val="bg2"/>
                </a:solidFill>
                <a:latin typeface="+mn-lt"/>
              </a:rPr>
              <a:t>Title Here</a:t>
            </a:r>
          </a:p>
        </p:txBody>
      </p:sp>
      <p:sp>
        <p:nvSpPr>
          <p:cNvPr id="30" name="Text Placeholder 4"/>
          <p:cNvSpPr txBox="1">
            <a:spLocks/>
          </p:cNvSpPr>
          <p:nvPr/>
        </p:nvSpPr>
        <p:spPr>
          <a:xfrm>
            <a:off x="6544034" y="2504273"/>
            <a:ext cx="2001477" cy="274320"/>
          </a:xfrm>
          <a:prstGeom prst="rect">
            <a:avLst/>
          </a:prstGeom>
          <a:noFill/>
          <a:ln>
            <a:noFill/>
          </a:ln>
        </p:spPr>
        <p:txBody>
          <a:bodyPr anchor="ctr">
            <a:noAutofit/>
          </a:bodyPr>
          <a:lstStyle>
            <a:lvl1pPr marL="0" indent="0" algn="l" defTabSz="685800" rtl="0" eaLnBrk="1" latinLnBrk="0" hangingPunct="1">
              <a:lnSpc>
                <a:spcPct val="90000"/>
              </a:lnSpc>
              <a:spcBef>
                <a:spcPts val="0"/>
              </a:spcBef>
              <a:buFont typeface="Arial" panose="020B0604020202020204" pitchFamily="34" charset="0"/>
              <a:buNone/>
              <a:defRPr sz="1400" b="1" kern="1200">
                <a:solidFill>
                  <a:schemeClr val="accent3"/>
                </a:solidFill>
                <a:latin typeface="+mj-lt"/>
                <a:ea typeface="+mn-ea"/>
                <a:cs typeface="+mn-cs"/>
              </a:defRPr>
            </a:lvl1pPr>
            <a:lvl2pPr marL="0" indent="0" algn="l" defTabSz="685800" rtl="0" eaLnBrk="1" latinLnBrk="0" hangingPunct="1">
              <a:lnSpc>
                <a:spcPct val="90000"/>
              </a:lnSpc>
              <a:spcBef>
                <a:spcPts val="0"/>
              </a:spcBef>
              <a:buFont typeface="Arial" panose="020B0604020202020204" pitchFamily="34" charset="0"/>
              <a:buNone/>
              <a:defRPr sz="1100" kern="1200">
                <a:solidFill>
                  <a:schemeClr val="tx2"/>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en-US" sz="1050" dirty="0">
                <a:solidFill>
                  <a:schemeClr val="bg2"/>
                </a:solidFill>
                <a:latin typeface="+mn-lt"/>
              </a:rPr>
              <a:t>Title Here</a:t>
            </a:r>
          </a:p>
        </p:txBody>
      </p:sp>
      <p:sp>
        <p:nvSpPr>
          <p:cNvPr id="32" name="Oval 31"/>
          <p:cNvSpPr/>
          <p:nvPr/>
        </p:nvSpPr>
        <p:spPr>
          <a:xfrm>
            <a:off x="5982654" y="3811430"/>
            <a:ext cx="429436" cy="429436"/>
          </a:xfrm>
          <a:prstGeom prst="ellipse">
            <a:avLst/>
          </a:prstGeom>
          <a:noFill/>
          <a:ln w="25400">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33" name="Freeform 379"/>
          <p:cNvSpPr>
            <a:spLocks noEditPoints="1"/>
          </p:cNvSpPr>
          <p:nvPr/>
        </p:nvSpPr>
        <p:spPr bwMode="auto">
          <a:xfrm>
            <a:off x="6089546" y="3929568"/>
            <a:ext cx="223781" cy="192095"/>
          </a:xfrm>
          <a:custGeom>
            <a:avLst/>
            <a:gdLst>
              <a:gd name="T0" fmla="*/ 7 w 48"/>
              <a:gd name="T1" fmla="*/ 41 h 41"/>
              <a:gd name="T2" fmla="*/ 6 w 48"/>
              <a:gd name="T3" fmla="*/ 41 h 41"/>
              <a:gd name="T4" fmla="*/ 1 w 48"/>
              <a:gd name="T5" fmla="*/ 41 h 41"/>
              <a:gd name="T6" fmla="*/ 0 w 48"/>
              <a:gd name="T7" fmla="*/ 41 h 41"/>
              <a:gd name="T8" fmla="*/ 0 w 48"/>
              <a:gd name="T9" fmla="*/ 35 h 41"/>
              <a:gd name="T10" fmla="*/ 1 w 48"/>
              <a:gd name="T11" fmla="*/ 35 h 41"/>
              <a:gd name="T12" fmla="*/ 6 w 48"/>
              <a:gd name="T13" fmla="*/ 35 h 41"/>
              <a:gd name="T14" fmla="*/ 7 w 48"/>
              <a:gd name="T15" fmla="*/ 35 h 41"/>
              <a:gd name="T16" fmla="*/ 7 w 48"/>
              <a:gd name="T17" fmla="*/ 41 h 41"/>
              <a:gd name="T18" fmla="*/ 17 w 48"/>
              <a:gd name="T19" fmla="*/ 41 h 41"/>
              <a:gd name="T20" fmla="*/ 17 w 48"/>
              <a:gd name="T21" fmla="*/ 41 h 41"/>
              <a:gd name="T22" fmla="*/ 11 w 48"/>
              <a:gd name="T23" fmla="*/ 41 h 41"/>
              <a:gd name="T24" fmla="*/ 11 w 48"/>
              <a:gd name="T25" fmla="*/ 41 h 41"/>
              <a:gd name="T26" fmla="*/ 11 w 48"/>
              <a:gd name="T27" fmla="*/ 32 h 41"/>
              <a:gd name="T28" fmla="*/ 11 w 48"/>
              <a:gd name="T29" fmla="*/ 31 h 41"/>
              <a:gd name="T30" fmla="*/ 17 w 48"/>
              <a:gd name="T31" fmla="*/ 31 h 41"/>
              <a:gd name="T32" fmla="*/ 17 w 48"/>
              <a:gd name="T33" fmla="*/ 32 h 41"/>
              <a:gd name="T34" fmla="*/ 17 w 48"/>
              <a:gd name="T35" fmla="*/ 41 h 41"/>
              <a:gd name="T36" fmla="*/ 28 w 48"/>
              <a:gd name="T37" fmla="*/ 41 h 41"/>
              <a:gd name="T38" fmla="*/ 27 w 48"/>
              <a:gd name="T39" fmla="*/ 41 h 41"/>
              <a:gd name="T40" fmla="*/ 22 w 48"/>
              <a:gd name="T41" fmla="*/ 41 h 41"/>
              <a:gd name="T42" fmla="*/ 21 w 48"/>
              <a:gd name="T43" fmla="*/ 41 h 41"/>
              <a:gd name="T44" fmla="*/ 21 w 48"/>
              <a:gd name="T45" fmla="*/ 25 h 41"/>
              <a:gd name="T46" fmla="*/ 22 w 48"/>
              <a:gd name="T47" fmla="*/ 24 h 41"/>
              <a:gd name="T48" fmla="*/ 27 w 48"/>
              <a:gd name="T49" fmla="*/ 24 h 41"/>
              <a:gd name="T50" fmla="*/ 28 w 48"/>
              <a:gd name="T51" fmla="*/ 25 h 41"/>
              <a:gd name="T52" fmla="*/ 28 w 48"/>
              <a:gd name="T53" fmla="*/ 41 h 41"/>
              <a:gd name="T54" fmla="*/ 38 w 48"/>
              <a:gd name="T55" fmla="*/ 41 h 41"/>
              <a:gd name="T56" fmla="*/ 37 w 48"/>
              <a:gd name="T57" fmla="*/ 41 h 41"/>
              <a:gd name="T58" fmla="*/ 32 w 48"/>
              <a:gd name="T59" fmla="*/ 41 h 41"/>
              <a:gd name="T60" fmla="*/ 31 w 48"/>
              <a:gd name="T61" fmla="*/ 41 h 41"/>
              <a:gd name="T62" fmla="*/ 31 w 48"/>
              <a:gd name="T63" fmla="*/ 15 h 41"/>
              <a:gd name="T64" fmla="*/ 32 w 48"/>
              <a:gd name="T65" fmla="*/ 14 h 41"/>
              <a:gd name="T66" fmla="*/ 37 w 48"/>
              <a:gd name="T67" fmla="*/ 14 h 41"/>
              <a:gd name="T68" fmla="*/ 38 w 48"/>
              <a:gd name="T69" fmla="*/ 15 h 41"/>
              <a:gd name="T70" fmla="*/ 38 w 48"/>
              <a:gd name="T71" fmla="*/ 41 h 41"/>
              <a:gd name="T72" fmla="*/ 48 w 48"/>
              <a:gd name="T73" fmla="*/ 41 h 41"/>
              <a:gd name="T74" fmla="*/ 47 w 48"/>
              <a:gd name="T75" fmla="*/ 41 h 41"/>
              <a:gd name="T76" fmla="*/ 42 w 48"/>
              <a:gd name="T77" fmla="*/ 41 h 41"/>
              <a:gd name="T78" fmla="*/ 41 w 48"/>
              <a:gd name="T79" fmla="*/ 41 h 41"/>
              <a:gd name="T80" fmla="*/ 41 w 48"/>
              <a:gd name="T81" fmla="*/ 1 h 41"/>
              <a:gd name="T82" fmla="*/ 42 w 48"/>
              <a:gd name="T83" fmla="*/ 0 h 41"/>
              <a:gd name="T84" fmla="*/ 47 w 48"/>
              <a:gd name="T85" fmla="*/ 0 h 41"/>
              <a:gd name="T86" fmla="*/ 48 w 48"/>
              <a:gd name="T87" fmla="*/ 1 h 41"/>
              <a:gd name="T88" fmla="*/ 48 w 48"/>
              <a:gd name="T89"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8" h="41">
                <a:moveTo>
                  <a:pt x="7" y="41"/>
                </a:moveTo>
                <a:cubicBezTo>
                  <a:pt x="7" y="41"/>
                  <a:pt x="7" y="41"/>
                  <a:pt x="6" y="41"/>
                </a:cubicBezTo>
                <a:cubicBezTo>
                  <a:pt x="1" y="41"/>
                  <a:pt x="1" y="41"/>
                  <a:pt x="1" y="41"/>
                </a:cubicBezTo>
                <a:cubicBezTo>
                  <a:pt x="1" y="41"/>
                  <a:pt x="0" y="41"/>
                  <a:pt x="0" y="41"/>
                </a:cubicBezTo>
                <a:cubicBezTo>
                  <a:pt x="0" y="35"/>
                  <a:pt x="0" y="35"/>
                  <a:pt x="0" y="35"/>
                </a:cubicBezTo>
                <a:cubicBezTo>
                  <a:pt x="0" y="35"/>
                  <a:pt x="1" y="35"/>
                  <a:pt x="1" y="35"/>
                </a:cubicBezTo>
                <a:cubicBezTo>
                  <a:pt x="6" y="35"/>
                  <a:pt x="6" y="35"/>
                  <a:pt x="6" y="35"/>
                </a:cubicBezTo>
                <a:cubicBezTo>
                  <a:pt x="7" y="35"/>
                  <a:pt x="7" y="35"/>
                  <a:pt x="7" y="35"/>
                </a:cubicBezTo>
                <a:lnTo>
                  <a:pt x="7" y="41"/>
                </a:lnTo>
                <a:close/>
                <a:moveTo>
                  <a:pt x="17" y="41"/>
                </a:moveTo>
                <a:cubicBezTo>
                  <a:pt x="17" y="41"/>
                  <a:pt x="17" y="41"/>
                  <a:pt x="17" y="41"/>
                </a:cubicBezTo>
                <a:cubicBezTo>
                  <a:pt x="11" y="41"/>
                  <a:pt x="11" y="41"/>
                  <a:pt x="11" y="41"/>
                </a:cubicBezTo>
                <a:cubicBezTo>
                  <a:pt x="11" y="41"/>
                  <a:pt x="11" y="41"/>
                  <a:pt x="11" y="41"/>
                </a:cubicBezTo>
                <a:cubicBezTo>
                  <a:pt x="11" y="32"/>
                  <a:pt x="11" y="32"/>
                  <a:pt x="11" y="32"/>
                </a:cubicBezTo>
                <a:cubicBezTo>
                  <a:pt x="11" y="32"/>
                  <a:pt x="11" y="31"/>
                  <a:pt x="11" y="31"/>
                </a:cubicBezTo>
                <a:cubicBezTo>
                  <a:pt x="17" y="31"/>
                  <a:pt x="17" y="31"/>
                  <a:pt x="17" y="31"/>
                </a:cubicBezTo>
                <a:cubicBezTo>
                  <a:pt x="17" y="31"/>
                  <a:pt x="17" y="32"/>
                  <a:pt x="17" y="32"/>
                </a:cubicBezTo>
                <a:lnTo>
                  <a:pt x="17" y="41"/>
                </a:lnTo>
                <a:close/>
                <a:moveTo>
                  <a:pt x="28" y="41"/>
                </a:moveTo>
                <a:cubicBezTo>
                  <a:pt x="28" y="41"/>
                  <a:pt x="27" y="41"/>
                  <a:pt x="27" y="41"/>
                </a:cubicBezTo>
                <a:cubicBezTo>
                  <a:pt x="22" y="41"/>
                  <a:pt x="22" y="41"/>
                  <a:pt x="22" y="41"/>
                </a:cubicBezTo>
                <a:cubicBezTo>
                  <a:pt x="21" y="41"/>
                  <a:pt x="21" y="41"/>
                  <a:pt x="21" y="41"/>
                </a:cubicBezTo>
                <a:cubicBezTo>
                  <a:pt x="21" y="25"/>
                  <a:pt x="21" y="25"/>
                  <a:pt x="21" y="25"/>
                </a:cubicBezTo>
                <a:cubicBezTo>
                  <a:pt x="21" y="25"/>
                  <a:pt x="21" y="24"/>
                  <a:pt x="22" y="24"/>
                </a:cubicBezTo>
                <a:cubicBezTo>
                  <a:pt x="27" y="24"/>
                  <a:pt x="27" y="24"/>
                  <a:pt x="27" y="24"/>
                </a:cubicBezTo>
                <a:cubicBezTo>
                  <a:pt x="27" y="24"/>
                  <a:pt x="28" y="25"/>
                  <a:pt x="28" y="25"/>
                </a:cubicBezTo>
                <a:lnTo>
                  <a:pt x="28" y="41"/>
                </a:lnTo>
                <a:close/>
                <a:moveTo>
                  <a:pt x="38" y="41"/>
                </a:moveTo>
                <a:cubicBezTo>
                  <a:pt x="38" y="41"/>
                  <a:pt x="38" y="41"/>
                  <a:pt x="37" y="41"/>
                </a:cubicBezTo>
                <a:cubicBezTo>
                  <a:pt x="32" y="41"/>
                  <a:pt x="32" y="41"/>
                  <a:pt x="32" y="41"/>
                </a:cubicBezTo>
                <a:cubicBezTo>
                  <a:pt x="32" y="41"/>
                  <a:pt x="31" y="41"/>
                  <a:pt x="31" y="41"/>
                </a:cubicBezTo>
                <a:cubicBezTo>
                  <a:pt x="31" y="15"/>
                  <a:pt x="31" y="15"/>
                  <a:pt x="31" y="15"/>
                </a:cubicBezTo>
                <a:cubicBezTo>
                  <a:pt x="31" y="14"/>
                  <a:pt x="32" y="14"/>
                  <a:pt x="32" y="14"/>
                </a:cubicBezTo>
                <a:cubicBezTo>
                  <a:pt x="37" y="14"/>
                  <a:pt x="37" y="14"/>
                  <a:pt x="37" y="14"/>
                </a:cubicBezTo>
                <a:cubicBezTo>
                  <a:pt x="38" y="14"/>
                  <a:pt x="38" y="14"/>
                  <a:pt x="38" y="15"/>
                </a:cubicBezTo>
                <a:lnTo>
                  <a:pt x="38" y="41"/>
                </a:lnTo>
                <a:close/>
                <a:moveTo>
                  <a:pt x="48" y="41"/>
                </a:moveTo>
                <a:cubicBezTo>
                  <a:pt x="48" y="41"/>
                  <a:pt x="48" y="41"/>
                  <a:pt x="47" y="41"/>
                </a:cubicBezTo>
                <a:cubicBezTo>
                  <a:pt x="42" y="41"/>
                  <a:pt x="42" y="41"/>
                  <a:pt x="42" y="41"/>
                </a:cubicBezTo>
                <a:cubicBezTo>
                  <a:pt x="42" y="41"/>
                  <a:pt x="41" y="41"/>
                  <a:pt x="41" y="41"/>
                </a:cubicBezTo>
                <a:cubicBezTo>
                  <a:pt x="41" y="1"/>
                  <a:pt x="41" y="1"/>
                  <a:pt x="41" y="1"/>
                </a:cubicBezTo>
                <a:cubicBezTo>
                  <a:pt x="41" y="1"/>
                  <a:pt x="42" y="0"/>
                  <a:pt x="42" y="0"/>
                </a:cubicBezTo>
                <a:cubicBezTo>
                  <a:pt x="47" y="0"/>
                  <a:pt x="47" y="0"/>
                  <a:pt x="47" y="0"/>
                </a:cubicBezTo>
                <a:cubicBezTo>
                  <a:pt x="48" y="0"/>
                  <a:pt x="48" y="1"/>
                  <a:pt x="48" y="1"/>
                </a:cubicBezTo>
                <a:lnTo>
                  <a:pt x="48" y="4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35" name="Oval 34"/>
          <p:cNvSpPr/>
          <p:nvPr/>
        </p:nvSpPr>
        <p:spPr>
          <a:xfrm>
            <a:off x="5982654" y="3176375"/>
            <a:ext cx="429436" cy="429436"/>
          </a:xfrm>
          <a:prstGeom prst="ellipse">
            <a:avLst/>
          </a:prstGeom>
          <a:noFill/>
          <a:ln w="25400">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36" name="Freeform 376"/>
          <p:cNvSpPr>
            <a:spLocks noEditPoints="1"/>
          </p:cNvSpPr>
          <p:nvPr/>
        </p:nvSpPr>
        <p:spPr bwMode="auto">
          <a:xfrm>
            <a:off x="6084712" y="3308376"/>
            <a:ext cx="209917" cy="178232"/>
          </a:xfrm>
          <a:custGeom>
            <a:avLst/>
            <a:gdLst>
              <a:gd name="T0" fmla="*/ 45 w 45"/>
              <a:gd name="T1" fmla="*/ 19 h 38"/>
              <a:gd name="T2" fmla="*/ 43 w 45"/>
              <a:gd name="T3" fmla="*/ 20 h 38"/>
              <a:gd name="T4" fmla="*/ 15 w 45"/>
              <a:gd name="T5" fmla="*/ 24 h 38"/>
              <a:gd name="T6" fmla="*/ 15 w 45"/>
              <a:gd name="T7" fmla="*/ 26 h 38"/>
              <a:gd name="T8" fmla="*/ 15 w 45"/>
              <a:gd name="T9" fmla="*/ 27 h 38"/>
              <a:gd name="T10" fmla="*/ 39 w 45"/>
              <a:gd name="T11" fmla="*/ 27 h 38"/>
              <a:gd name="T12" fmla="*/ 41 w 45"/>
              <a:gd name="T13" fmla="*/ 29 h 38"/>
              <a:gd name="T14" fmla="*/ 39 w 45"/>
              <a:gd name="T15" fmla="*/ 31 h 38"/>
              <a:gd name="T16" fmla="*/ 12 w 45"/>
              <a:gd name="T17" fmla="*/ 31 h 38"/>
              <a:gd name="T18" fmla="*/ 10 w 45"/>
              <a:gd name="T19" fmla="*/ 29 h 38"/>
              <a:gd name="T20" fmla="*/ 12 w 45"/>
              <a:gd name="T21" fmla="*/ 25 h 38"/>
              <a:gd name="T22" fmla="*/ 7 w 45"/>
              <a:gd name="T23" fmla="*/ 3 h 38"/>
              <a:gd name="T24" fmla="*/ 2 w 45"/>
              <a:gd name="T25" fmla="*/ 3 h 38"/>
              <a:gd name="T26" fmla="*/ 0 w 45"/>
              <a:gd name="T27" fmla="*/ 2 h 38"/>
              <a:gd name="T28" fmla="*/ 2 w 45"/>
              <a:gd name="T29" fmla="*/ 0 h 38"/>
              <a:gd name="T30" fmla="*/ 9 w 45"/>
              <a:gd name="T31" fmla="*/ 0 h 38"/>
              <a:gd name="T32" fmla="*/ 11 w 45"/>
              <a:gd name="T33" fmla="*/ 3 h 38"/>
              <a:gd name="T34" fmla="*/ 43 w 45"/>
              <a:gd name="T35" fmla="*/ 3 h 38"/>
              <a:gd name="T36" fmla="*/ 45 w 45"/>
              <a:gd name="T37" fmla="*/ 5 h 38"/>
              <a:gd name="T38" fmla="*/ 45 w 45"/>
              <a:gd name="T39" fmla="*/ 19 h 38"/>
              <a:gd name="T40" fmla="*/ 14 w 45"/>
              <a:gd name="T41" fmla="*/ 38 h 38"/>
              <a:gd name="T42" fmla="*/ 10 w 45"/>
              <a:gd name="T43" fmla="*/ 34 h 38"/>
              <a:gd name="T44" fmla="*/ 14 w 45"/>
              <a:gd name="T45" fmla="*/ 31 h 38"/>
              <a:gd name="T46" fmla="*/ 17 w 45"/>
              <a:gd name="T47" fmla="*/ 34 h 38"/>
              <a:gd name="T48" fmla="*/ 14 w 45"/>
              <a:gd name="T49" fmla="*/ 38 h 38"/>
              <a:gd name="T50" fmla="*/ 38 w 45"/>
              <a:gd name="T51" fmla="*/ 38 h 38"/>
              <a:gd name="T52" fmla="*/ 34 w 45"/>
              <a:gd name="T53" fmla="*/ 34 h 38"/>
              <a:gd name="T54" fmla="*/ 38 w 45"/>
              <a:gd name="T55" fmla="*/ 31 h 38"/>
              <a:gd name="T56" fmla="*/ 41 w 45"/>
              <a:gd name="T57" fmla="*/ 34 h 38"/>
              <a:gd name="T58" fmla="*/ 38 w 45"/>
              <a:gd name="T59"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5" h="38">
                <a:moveTo>
                  <a:pt x="45" y="19"/>
                </a:moveTo>
                <a:cubicBezTo>
                  <a:pt x="45" y="20"/>
                  <a:pt x="44" y="20"/>
                  <a:pt x="43" y="20"/>
                </a:cubicBezTo>
                <a:cubicBezTo>
                  <a:pt x="15" y="24"/>
                  <a:pt x="15" y="24"/>
                  <a:pt x="15" y="24"/>
                </a:cubicBezTo>
                <a:cubicBezTo>
                  <a:pt x="15" y="24"/>
                  <a:pt x="15" y="25"/>
                  <a:pt x="15" y="26"/>
                </a:cubicBezTo>
                <a:cubicBezTo>
                  <a:pt x="15" y="26"/>
                  <a:pt x="15" y="27"/>
                  <a:pt x="15" y="27"/>
                </a:cubicBezTo>
                <a:cubicBezTo>
                  <a:pt x="39" y="27"/>
                  <a:pt x="39" y="27"/>
                  <a:pt x="39" y="27"/>
                </a:cubicBezTo>
                <a:cubicBezTo>
                  <a:pt x="40" y="27"/>
                  <a:pt x="41" y="28"/>
                  <a:pt x="41" y="29"/>
                </a:cubicBezTo>
                <a:cubicBezTo>
                  <a:pt x="41" y="30"/>
                  <a:pt x="40" y="31"/>
                  <a:pt x="39" y="31"/>
                </a:cubicBezTo>
                <a:cubicBezTo>
                  <a:pt x="12" y="31"/>
                  <a:pt x="12" y="31"/>
                  <a:pt x="12" y="31"/>
                </a:cubicBezTo>
                <a:cubicBezTo>
                  <a:pt x="11" y="31"/>
                  <a:pt x="10" y="30"/>
                  <a:pt x="10" y="29"/>
                </a:cubicBezTo>
                <a:cubicBezTo>
                  <a:pt x="10" y="28"/>
                  <a:pt x="12" y="26"/>
                  <a:pt x="12" y="25"/>
                </a:cubicBezTo>
                <a:cubicBezTo>
                  <a:pt x="7" y="3"/>
                  <a:pt x="7" y="3"/>
                  <a:pt x="7" y="3"/>
                </a:cubicBezTo>
                <a:cubicBezTo>
                  <a:pt x="2" y="3"/>
                  <a:pt x="2" y="3"/>
                  <a:pt x="2" y="3"/>
                </a:cubicBezTo>
                <a:cubicBezTo>
                  <a:pt x="1" y="3"/>
                  <a:pt x="0" y="3"/>
                  <a:pt x="0" y="2"/>
                </a:cubicBezTo>
                <a:cubicBezTo>
                  <a:pt x="0" y="1"/>
                  <a:pt x="1" y="0"/>
                  <a:pt x="2" y="0"/>
                </a:cubicBezTo>
                <a:cubicBezTo>
                  <a:pt x="9" y="0"/>
                  <a:pt x="9" y="0"/>
                  <a:pt x="9" y="0"/>
                </a:cubicBezTo>
                <a:cubicBezTo>
                  <a:pt x="10" y="0"/>
                  <a:pt x="10" y="2"/>
                  <a:pt x="11" y="3"/>
                </a:cubicBezTo>
                <a:cubicBezTo>
                  <a:pt x="43" y="3"/>
                  <a:pt x="43" y="3"/>
                  <a:pt x="43" y="3"/>
                </a:cubicBezTo>
                <a:cubicBezTo>
                  <a:pt x="44" y="3"/>
                  <a:pt x="45" y="4"/>
                  <a:pt x="45" y="5"/>
                </a:cubicBezTo>
                <a:lnTo>
                  <a:pt x="45" y="19"/>
                </a:lnTo>
                <a:close/>
                <a:moveTo>
                  <a:pt x="14" y="38"/>
                </a:moveTo>
                <a:cubicBezTo>
                  <a:pt x="12" y="38"/>
                  <a:pt x="10" y="36"/>
                  <a:pt x="10" y="34"/>
                </a:cubicBezTo>
                <a:cubicBezTo>
                  <a:pt x="10" y="32"/>
                  <a:pt x="12" y="31"/>
                  <a:pt x="14" y="31"/>
                </a:cubicBezTo>
                <a:cubicBezTo>
                  <a:pt x="16" y="31"/>
                  <a:pt x="17" y="32"/>
                  <a:pt x="17" y="34"/>
                </a:cubicBezTo>
                <a:cubicBezTo>
                  <a:pt x="17" y="36"/>
                  <a:pt x="16" y="38"/>
                  <a:pt x="14" y="38"/>
                </a:cubicBezTo>
                <a:close/>
                <a:moveTo>
                  <a:pt x="38" y="38"/>
                </a:moveTo>
                <a:cubicBezTo>
                  <a:pt x="36" y="38"/>
                  <a:pt x="34" y="36"/>
                  <a:pt x="34" y="34"/>
                </a:cubicBezTo>
                <a:cubicBezTo>
                  <a:pt x="34" y="32"/>
                  <a:pt x="36" y="31"/>
                  <a:pt x="38" y="31"/>
                </a:cubicBezTo>
                <a:cubicBezTo>
                  <a:pt x="40" y="31"/>
                  <a:pt x="41" y="32"/>
                  <a:pt x="41" y="34"/>
                </a:cubicBezTo>
                <a:cubicBezTo>
                  <a:pt x="41" y="36"/>
                  <a:pt x="40" y="38"/>
                  <a:pt x="38" y="38"/>
                </a:cubicBez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38" name="Oval 37"/>
          <p:cNvSpPr/>
          <p:nvPr/>
        </p:nvSpPr>
        <p:spPr>
          <a:xfrm>
            <a:off x="5982654" y="2541320"/>
            <a:ext cx="429436" cy="429436"/>
          </a:xfrm>
          <a:prstGeom prst="ellipse">
            <a:avLst/>
          </a:prstGeom>
          <a:noFill/>
          <a:ln w="25400">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41" name="Freeform 383"/>
          <p:cNvSpPr>
            <a:spLocks noEditPoints="1"/>
          </p:cNvSpPr>
          <p:nvPr/>
        </p:nvSpPr>
        <p:spPr bwMode="auto">
          <a:xfrm>
            <a:off x="6110348" y="2661551"/>
            <a:ext cx="192095" cy="192095"/>
          </a:xfrm>
          <a:custGeom>
            <a:avLst/>
            <a:gdLst>
              <a:gd name="T0" fmla="*/ 11 w 41"/>
              <a:gd name="T1" fmla="*/ 20 h 41"/>
              <a:gd name="T2" fmla="*/ 0 w 41"/>
              <a:gd name="T3" fmla="*/ 18 h 41"/>
              <a:gd name="T4" fmla="*/ 2 w 41"/>
              <a:gd name="T5" fmla="*/ 13 h 41"/>
              <a:gd name="T6" fmla="*/ 13 w 41"/>
              <a:gd name="T7" fmla="*/ 16 h 41"/>
              <a:gd name="T8" fmla="*/ 10 w 41"/>
              <a:gd name="T9" fmla="*/ 12 h 41"/>
              <a:gd name="T10" fmla="*/ 3 w 41"/>
              <a:gd name="T11" fmla="*/ 1 h 41"/>
              <a:gd name="T12" fmla="*/ 9 w 41"/>
              <a:gd name="T13" fmla="*/ 0 h 41"/>
              <a:gd name="T14" fmla="*/ 10 w 41"/>
              <a:gd name="T15" fmla="*/ 12 h 41"/>
              <a:gd name="T16" fmla="*/ 9 w 41"/>
              <a:gd name="T17" fmla="*/ 41 h 41"/>
              <a:gd name="T18" fmla="*/ 3 w 41"/>
              <a:gd name="T19" fmla="*/ 40 h 41"/>
              <a:gd name="T20" fmla="*/ 10 w 41"/>
              <a:gd name="T21" fmla="*/ 22 h 41"/>
              <a:gd name="T22" fmla="*/ 27 w 41"/>
              <a:gd name="T23" fmla="*/ 31 h 41"/>
              <a:gd name="T24" fmla="*/ 16 w 41"/>
              <a:gd name="T25" fmla="*/ 34 h 41"/>
              <a:gd name="T26" fmla="*/ 13 w 41"/>
              <a:gd name="T27" fmla="*/ 30 h 41"/>
              <a:gd name="T28" fmla="*/ 25 w 41"/>
              <a:gd name="T29" fmla="*/ 27 h 41"/>
              <a:gd name="T30" fmla="*/ 27 w 41"/>
              <a:gd name="T31" fmla="*/ 31 h 41"/>
              <a:gd name="T32" fmla="*/ 17 w 41"/>
              <a:gd name="T33" fmla="*/ 25 h 41"/>
              <a:gd name="T34" fmla="*/ 18 w 41"/>
              <a:gd name="T35" fmla="*/ 0 h 41"/>
              <a:gd name="T36" fmla="*/ 24 w 41"/>
              <a:gd name="T37" fmla="*/ 1 h 41"/>
              <a:gd name="T38" fmla="*/ 24 w 41"/>
              <a:gd name="T39" fmla="*/ 40 h 41"/>
              <a:gd name="T40" fmla="*/ 18 w 41"/>
              <a:gd name="T41" fmla="*/ 41 h 41"/>
              <a:gd name="T42" fmla="*/ 17 w 41"/>
              <a:gd name="T43" fmla="*/ 36 h 41"/>
              <a:gd name="T44" fmla="*/ 24 w 41"/>
              <a:gd name="T45" fmla="*/ 40 h 41"/>
              <a:gd name="T46" fmla="*/ 38 w 41"/>
              <a:gd name="T47" fmla="*/ 13 h 41"/>
              <a:gd name="T48" fmla="*/ 27 w 41"/>
              <a:gd name="T49" fmla="*/ 11 h 41"/>
              <a:gd name="T50" fmla="*/ 30 w 41"/>
              <a:gd name="T51" fmla="*/ 7 h 41"/>
              <a:gd name="T52" fmla="*/ 41 w 41"/>
              <a:gd name="T53" fmla="*/ 9 h 41"/>
              <a:gd name="T54" fmla="*/ 37 w 41"/>
              <a:gd name="T55" fmla="*/ 5 h 41"/>
              <a:gd name="T56" fmla="*/ 31 w 41"/>
              <a:gd name="T57" fmla="*/ 1 h 41"/>
              <a:gd name="T58" fmla="*/ 37 w 41"/>
              <a:gd name="T59" fmla="*/ 0 h 41"/>
              <a:gd name="T60" fmla="*/ 37 w 41"/>
              <a:gd name="T61" fmla="*/ 5 h 41"/>
              <a:gd name="T62" fmla="*/ 37 w 41"/>
              <a:gd name="T63" fmla="*/ 41 h 41"/>
              <a:gd name="T64" fmla="*/ 31 w 41"/>
              <a:gd name="T65" fmla="*/ 40 h 41"/>
              <a:gd name="T66" fmla="*/ 37 w 41"/>
              <a:gd name="T67" fmla="*/ 15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1" h="41">
                <a:moveTo>
                  <a:pt x="13" y="18"/>
                </a:moveTo>
                <a:cubicBezTo>
                  <a:pt x="13" y="19"/>
                  <a:pt x="12" y="20"/>
                  <a:pt x="11" y="20"/>
                </a:cubicBezTo>
                <a:cubicBezTo>
                  <a:pt x="2" y="20"/>
                  <a:pt x="2" y="20"/>
                  <a:pt x="2" y="20"/>
                </a:cubicBezTo>
                <a:cubicBezTo>
                  <a:pt x="1" y="20"/>
                  <a:pt x="0" y="19"/>
                  <a:pt x="0" y="18"/>
                </a:cubicBezTo>
                <a:cubicBezTo>
                  <a:pt x="0" y="16"/>
                  <a:pt x="0" y="16"/>
                  <a:pt x="0" y="16"/>
                </a:cubicBezTo>
                <a:cubicBezTo>
                  <a:pt x="0" y="15"/>
                  <a:pt x="1" y="13"/>
                  <a:pt x="2" y="13"/>
                </a:cubicBezTo>
                <a:cubicBezTo>
                  <a:pt x="11" y="13"/>
                  <a:pt x="11" y="13"/>
                  <a:pt x="11" y="13"/>
                </a:cubicBezTo>
                <a:cubicBezTo>
                  <a:pt x="12" y="13"/>
                  <a:pt x="13" y="15"/>
                  <a:pt x="13" y="16"/>
                </a:cubicBezTo>
                <a:lnTo>
                  <a:pt x="13" y="18"/>
                </a:lnTo>
                <a:close/>
                <a:moveTo>
                  <a:pt x="10" y="12"/>
                </a:moveTo>
                <a:cubicBezTo>
                  <a:pt x="3" y="12"/>
                  <a:pt x="3" y="12"/>
                  <a:pt x="3" y="12"/>
                </a:cubicBezTo>
                <a:cubicBezTo>
                  <a:pt x="3" y="1"/>
                  <a:pt x="3" y="1"/>
                  <a:pt x="3" y="1"/>
                </a:cubicBezTo>
                <a:cubicBezTo>
                  <a:pt x="3" y="0"/>
                  <a:pt x="4" y="0"/>
                  <a:pt x="4" y="0"/>
                </a:cubicBezTo>
                <a:cubicBezTo>
                  <a:pt x="9" y="0"/>
                  <a:pt x="9" y="0"/>
                  <a:pt x="9" y="0"/>
                </a:cubicBezTo>
                <a:cubicBezTo>
                  <a:pt x="10" y="0"/>
                  <a:pt x="10" y="0"/>
                  <a:pt x="10" y="1"/>
                </a:cubicBezTo>
                <a:lnTo>
                  <a:pt x="10" y="12"/>
                </a:lnTo>
                <a:close/>
                <a:moveTo>
                  <a:pt x="10" y="40"/>
                </a:moveTo>
                <a:cubicBezTo>
                  <a:pt x="10" y="40"/>
                  <a:pt x="10" y="41"/>
                  <a:pt x="9" y="41"/>
                </a:cubicBezTo>
                <a:cubicBezTo>
                  <a:pt x="4" y="41"/>
                  <a:pt x="4" y="41"/>
                  <a:pt x="4" y="41"/>
                </a:cubicBezTo>
                <a:cubicBezTo>
                  <a:pt x="4" y="41"/>
                  <a:pt x="3" y="40"/>
                  <a:pt x="3" y="40"/>
                </a:cubicBezTo>
                <a:cubicBezTo>
                  <a:pt x="3" y="22"/>
                  <a:pt x="3" y="22"/>
                  <a:pt x="3" y="22"/>
                </a:cubicBezTo>
                <a:cubicBezTo>
                  <a:pt x="10" y="22"/>
                  <a:pt x="10" y="22"/>
                  <a:pt x="10" y="22"/>
                </a:cubicBezTo>
                <a:lnTo>
                  <a:pt x="10" y="40"/>
                </a:lnTo>
                <a:close/>
                <a:moveTo>
                  <a:pt x="27" y="31"/>
                </a:moveTo>
                <a:cubicBezTo>
                  <a:pt x="27" y="33"/>
                  <a:pt x="26" y="34"/>
                  <a:pt x="25" y="34"/>
                </a:cubicBezTo>
                <a:cubicBezTo>
                  <a:pt x="16" y="34"/>
                  <a:pt x="16" y="34"/>
                  <a:pt x="16" y="34"/>
                </a:cubicBezTo>
                <a:cubicBezTo>
                  <a:pt x="15" y="34"/>
                  <a:pt x="13" y="33"/>
                  <a:pt x="13" y="31"/>
                </a:cubicBezTo>
                <a:cubicBezTo>
                  <a:pt x="13" y="30"/>
                  <a:pt x="13" y="30"/>
                  <a:pt x="13" y="30"/>
                </a:cubicBezTo>
                <a:cubicBezTo>
                  <a:pt x="13" y="28"/>
                  <a:pt x="15" y="27"/>
                  <a:pt x="16" y="27"/>
                </a:cubicBezTo>
                <a:cubicBezTo>
                  <a:pt x="25" y="27"/>
                  <a:pt x="25" y="27"/>
                  <a:pt x="25" y="27"/>
                </a:cubicBezTo>
                <a:cubicBezTo>
                  <a:pt x="26" y="27"/>
                  <a:pt x="27" y="28"/>
                  <a:pt x="27" y="30"/>
                </a:cubicBezTo>
                <a:lnTo>
                  <a:pt x="27" y="31"/>
                </a:lnTo>
                <a:close/>
                <a:moveTo>
                  <a:pt x="24" y="25"/>
                </a:moveTo>
                <a:cubicBezTo>
                  <a:pt x="17" y="25"/>
                  <a:pt x="17" y="25"/>
                  <a:pt x="17" y="25"/>
                </a:cubicBezTo>
                <a:cubicBezTo>
                  <a:pt x="17" y="1"/>
                  <a:pt x="17" y="1"/>
                  <a:pt x="17" y="1"/>
                </a:cubicBezTo>
                <a:cubicBezTo>
                  <a:pt x="17" y="0"/>
                  <a:pt x="17" y="0"/>
                  <a:pt x="18" y="0"/>
                </a:cubicBezTo>
                <a:cubicBezTo>
                  <a:pt x="23" y="0"/>
                  <a:pt x="23" y="0"/>
                  <a:pt x="23" y="0"/>
                </a:cubicBezTo>
                <a:cubicBezTo>
                  <a:pt x="23" y="0"/>
                  <a:pt x="24" y="0"/>
                  <a:pt x="24" y="1"/>
                </a:cubicBezTo>
                <a:lnTo>
                  <a:pt x="24" y="25"/>
                </a:lnTo>
                <a:close/>
                <a:moveTo>
                  <a:pt x="24" y="40"/>
                </a:moveTo>
                <a:cubicBezTo>
                  <a:pt x="24" y="40"/>
                  <a:pt x="23" y="41"/>
                  <a:pt x="23" y="41"/>
                </a:cubicBezTo>
                <a:cubicBezTo>
                  <a:pt x="18" y="41"/>
                  <a:pt x="18" y="41"/>
                  <a:pt x="18" y="41"/>
                </a:cubicBezTo>
                <a:cubicBezTo>
                  <a:pt x="17" y="41"/>
                  <a:pt x="17" y="40"/>
                  <a:pt x="17" y="40"/>
                </a:cubicBezTo>
                <a:cubicBezTo>
                  <a:pt x="17" y="36"/>
                  <a:pt x="17" y="36"/>
                  <a:pt x="17" y="36"/>
                </a:cubicBezTo>
                <a:cubicBezTo>
                  <a:pt x="24" y="36"/>
                  <a:pt x="24" y="36"/>
                  <a:pt x="24" y="36"/>
                </a:cubicBezTo>
                <a:lnTo>
                  <a:pt x="24" y="40"/>
                </a:lnTo>
                <a:close/>
                <a:moveTo>
                  <a:pt x="41" y="11"/>
                </a:moveTo>
                <a:cubicBezTo>
                  <a:pt x="41" y="12"/>
                  <a:pt x="40" y="13"/>
                  <a:pt x="38" y="13"/>
                </a:cubicBezTo>
                <a:cubicBezTo>
                  <a:pt x="30" y="13"/>
                  <a:pt x="30" y="13"/>
                  <a:pt x="30" y="13"/>
                </a:cubicBezTo>
                <a:cubicBezTo>
                  <a:pt x="28" y="13"/>
                  <a:pt x="27" y="12"/>
                  <a:pt x="27" y="11"/>
                </a:cubicBezTo>
                <a:cubicBezTo>
                  <a:pt x="27" y="9"/>
                  <a:pt x="27" y="9"/>
                  <a:pt x="27" y="9"/>
                </a:cubicBezTo>
                <a:cubicBezTo>
                  <a:pt x="27" y="8"/>
                  <a:pt x="28" y="7"/>
                  <a:pt x="30" y="7"/>
                </a:cubicBezTo>
                <a:cubicBezTo>
                  <a:pt x="38" y="7"/>
                  <a:pt x="38" y="7"/>
                  <a:pt x="38" y="7"/>
                </a:cubicBezTo>
                <a:cubicBezTo>
                  <a:pt x="40" y="7"/>
                  <a:pt x="41" y="8"/>
                  <a:pt x="41" y="9"/>
                </a:cubicBezTo>
                <a:lnTo>
                  <a:pt x="41" y="11"/>
                </a:lnTo>
                <a:close/>
                <a:moveTo>
                  <a:pt x="37" y="5"/>
                </a:moveTo>
                <a:cubicBezTo>
                  <a:pt x="31" y="5"/>
                  <a:pt x="31" y="5"/>
                  <a:pt x="31" y="5"/>
                </a:cubicBezTo>
                <a:cubicBezTo>
                  <a:pt x="31" y="1"/>
                  <a:pt x="31" y="1"/>
                  <a:pt x="31" y="1"/>
                </a:cubicBezTo>
                <a:cubicBezTo>
                  <a:pt x="31" y="0"/>
                  <a:pt x="31" y="0"/>
                  <a:pt x="31" y="0"/>
                </a:cubicBezTo>
                <a:cubicBezTo>
                  <a:pt x="37" y="0"/>
                  <a:pt x="37" y="0"/>
                  <a:pt x="37" y="0"/>
                </a:cubicBezTo>
                <a:cubicBezTo>
                  <a:pt x="37" y="0"/>
                  <a:pt x="37" y="0"/>
                  <a:pt x="37" y="1"/>
                </a:cubicBezTo>
                <a:lnTo>
                  <a:pt x="37" y="5"/>
                </a:lnTo>
                <a:close/>
                <a:moveTo>
                  <a:pt x="37" y="40"/>
                </a:moveTo>
                <a:cubicBezTo>
                  <a:pt x="37" y="40"/>
                  <a:pt x="37" y="41"/>
                  <a:pt x="37" y="41"/>
                </a:cubicBezTo>
                <a:cubicBezTo>
                  <a:pt x="31" y="41"/>
                  <a:pt x="31" y="41"/>
                  <a:pt x="31" y="41"/>
                </a:cubicBezTo>
                <a:cubicBezTo>
                  <a:pt x="31" y="41"/>
                  <a:pt x="31" y="40"/>
                  <a:pt x="31" y="40"/>
                </a:cubicBezTo>
                <a:cubicBezTo>
                  <a:pt x="31" y="15"/>
                  <a:pt x="31" y="15"/>
                  <a:pt x="31" y="15"/>
                </a:cubicBezTo>
                <a:cubicBezTo>
                  <a:pt x="37" y="15"/>
                  <a:pt x="37" y="15"/>
                  <a:pt x="37" y="15"/>
                </a:cubicBezTo>
                <a:lnTo>
                  <a:pt x="37" y="40"/>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44" name="TextBox 43"/>
          <p:cNvSpPr txBox="1"/>
          <p:nvPr/>
        </p:nvSpPr>
        <p:spPr>
          <a:xfrm>
            <a:off x="6539784" y="2701268"/>
            <a:ext cx="2005727" cy="253916"/>
          </a:xfrm>
          <a:prstGeom prst="rect">
            <a:avLst/>
          </a:prstGeom>
          <a:noFill/>
        </p:spPr>
        <p:txBody>
          <a:bodyPr wrap="square" rtlCol="0" anchor="ctr">
            <a:spAutoFit/>
          </a:bodyPr>
          <a:lstStyle/>
          <a:p>
            <a:r>
              <a:rPr lang="en-US" sz="1050" dirty="0">
                <a:solidFill>
                  <a:schemeClr val="bg2"/>
                </a:solidFill>
              </a:rPr>
              <a:t>Lorem ipsum dolor sit amet.</a:t>
            </a:r>
            <a:endParaRPr lang="en-US" sz="1050" b="1" dirty="0">
              <a:solidFill>
                <a:schemeClr val="bg2"/>
              </a:solidFill>
            </a:endParaRPr>
          </a:p>
        </p:txBody>
      </p:sp>
      <p:sp>
        <p:nvSpPr>
          <p:cNvPr id="45" name="TextBox 44"/>
          <p:cNvSpPr txBox="1"/>
          <p:nvPr/>
        </p:nvSpPr>
        <p:spPr>
          <a:xfrm>
            <a:off x="6547441" y="3339242"/>
            <a:ext cx="2005727" cy="253916"/>
          </a:xfrm>
          <a:prstGeom prst="rect">
            <a:avLst/>
          </a:prstGeom>
          <a:noFill/>
        </p:spPr>
        <p:txBody>
          <a:bodyPr wrap="square" rtlCol="0" anchor="ctr">
            <a:spAutoFit/>
          </a:bodyPr>
          <a:lstStyle/>
          <a:p>
            <a:r>
              <a:rPr lang="en-US" sz="1050" dirty="0">
                <a:solidFill>
                  <a:schemeClr val="bg2"/>
                </a:solidFill>
              </a:rPr>
              <a:t>Lorem ipsum dolor sit amet.</a:t>
            </a:r>
            <a:endParaRPr lang="en-US" sz="1050" b="1" dirty="0">
              <a:solidFill>
                <a:schemeClr val="bg2"/>
              </a:solidFill>
            </a:endParaRPr>
          </a:p>
        </p:txBody>
      </p:sp>
      <p:sp>
        <p:nvSpPr>
          <p:cNvPr id="47" name="TextBox 46"/>
          <p:cNvSpPr txBox="1"/>
          <p:nvPr/>
        </p:nvSpPr>
        <p:spPr>
          <a:xfrm>
            <a:off x="6547441" y="3984407"/>
            <a:ext cx="2005727" cy="253916"/>
          </a:xfrm>
          <a:prstGeom prst="rect">
            <a:avLst/>
          </a:prstGeom>
          <a:noFill/>
        </p:spPr>
        <p:txBody>
          <a:bodyPr wrap="square" rtlCol="0" anchor="ctr">
            <a:spAutoFit/>
          </a:bodyPr>
          <a:lstStyle/>
          <a:p>
            <a:r>
              <a:rPr lang="en-US" sz="1050" dirty="0">
                <a:solidFill>
                  <a:schemeClr val="bg2"/>
                </a:solidFill>
              </a:rPr>
              <a:t>Lorem ipsum dolor sit amet.</a:t>
            </a:r>
            <a:endParaRPr lang="en-US" sz="1050" b="1" dirty="0">
              <a:solidFill>
                <a:schemeClr val="bg2"/>
              </a:solidFill>
            </a:endParaRPr>
          </a:p>
        </p:txBody>
      </p:sp>
      <p:sp>
        <p:nvSpPr>
          <p:cNvPr id="49" name="Oval 48"/>
          <p:cNvSpPr/>
          <p:nvPr/>
        </p:nvSpPr>
        <p:spPr>
          <a:xfrm>
            <a:off x="2626247" y="3862275"/>
            <a:ext cx="429436" cy="429436"/>
          </a:xfrm>
          <a:prstGeom prst="ellipse">
            <a:avLst/>
          </a:prstGeom>
          <a:noFill/>
          <a:ln w="25400">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50" name="Freeform 379"/>
          <p:cNvSpPr>
            <a:spLocks noEditPoints="1"/>
          </p:cNvSpPr>
          <p:nvPr/>
        </p:nvSpPr>
        <p:spPr bwMode="auto">
          <a:xfrm>
            <a:off x="2733139" y="3980413"/>
            <a:ext cx="223781" cy="192095"/>
          </a:xfrm>
          <a:custGeom>
            <a:avLst/>
            <a:gdLst>
              <a:gd name="T0" fmla="*/ 7 w 48"/>
              <a:gd name="T1" fmla="*/ 41 h 41"/>
              <a:gd name="T2" fmla="*/ 6 w 48"/>
              <a:gd name="T3" fmla="*/ 41 h 41"/>
              <a:gd name="T4" fmla="*/ 1 w 48"/>
              <a:gd name="T5" fmla="*/ 41 h 41"/>
              <a:gd name="T6" fmla="*/ 0 w 48"/>
              <a:gd name="T7" fmla="*/ 41 h 41"/>
              <a:gd name="T8" fmla="*/ 0 w 48"/>
              <a:gd name="T9" fmla="*/ 35 h 41"/>
              <a:gd name="T10" fmla="*/ 1 w 48"/>
              <a:gd name="T11" fmla="*/ 35 h 41"/>
              <a:gd name="T12" fmla="*/ 6 w 48"/>
              <a:gd name="T13" fmla="*/ 35 h 41"/>
              <a:gd name="T14" fmla="*/ 7 w 48"/>
              <a:gd name="T15" fmla="*/ 35 h 41"/>
              <a:gd name="T16" fmla="*/ 7 w 48"/>
              <a:gd name="T17" fmla="*/ 41 h 41"/>
              <a:gd name="T18" fmla="*/ 17 w 48"/>
              <a:gd name="T19" fmla="*/ 41 h 41"/>
              <a:gd name="T20" fmla="*/ 17 w 48"/>
              <a:gd name="T21" fmla="*/ 41 h 41"/>
              <a:gd name="T22" fmla="*/ 11 w 48"/>
              <a:gd name="T23" fmla="*/ 41 h 41"/>
              <a:gd name="T24" fmla="*/ 11 w 48"/>
              <a:gd name="T25" fmla="*/ 41 h 41"/>
              <a:gd name="T26" fmla="*/ 11 w 48"/>
              <a:gd name="T27" fmla="*/ 32 h 41"/>
              <a:gd name="T28" fmla="*/ 11 w 48"/>
              <a:gd name="T29" fmla="*/ 31 h 41"/>
              <a:gd name="T30" fmla="*/ 17 w 48"/>
              <a:gd name="T31" fmla="*/ 31 h 41"/>
              <a:gd name="T32" fmla="*/ 17 w 48"/>
              <a:gd name="T33" fmla="*/ 32 h 41"/>
              <a:gd name="T34" fmla="*/ 17 w 48"/>
              <a:gd name="T35" fmla="*/ 41 h 41"/>
              <a:gd name="T36" fmla="*/ 28 w 48"/>
              <a:gd name="T37" fmla="*/ 41 h 41"/>
              <a:gd name="T38" fmla="*/ 27 w 48"/>
              <a:gd name="T39" fmla="*/ 41 h 41"/>
              <a:gd name="T40" fmla="*/ 22 w 48"/>
              <a:gd name="T41" fmla="*/ 41 h 41"/>
              <a:gd name="T42" fmla="*/ 21 w 48"/>
              <a:gd name="T43" fmla="*/ 41 h 41"/>
              <a:gd name="T44" fmla="*/ 21 w 48"/>
              <a:gd name="T45" fmla="*/ 25 h 41"/>
              <a:gd name="T46" fmla="*/ 22 w 48"/>
              <a:gd name="T47" fmla="*/ 24 h 41"/>
              <a:gd name="T48" fmla="*/ 27 w 48"/>
              <a:gd name="T49" fmla="*/ 24 h 41"/>
              <a:gd name="T50" fmla="*/ 28 w 48"/>
              <a:gd name="T51" fmla="*/ 25 h 41"/>
              <a:gd name="T52" fmla="*/ 28 w 48"/>
              <a:gd name="T53" fmla="*/ 41 h 41"/>
              <a:gd name="T54" fmla="*/ 38 w 48"/>
              <a:gd name="T55" fmla="*/ 41 h 41"/>
              <a:gd name="T56" fmla="*/ 37 w 48"/>
              <a:gd name="T57" fmla="*/ 41 h 41"/>
              <a:gd name="T58" fmla="*/ 32 w 48"/>
              <a:gd name="T59" fmla="*/ 41 h 41"/>
              <a:gd name="T60" fmla="*/ 31 w 48"/>
              <a:gd name="T61" fmla="*/ 41 h 41"/>
              <a:gd name="T62" fmla="*/ 31 w 48"/>
              <a:gd name="T63" fmla="*/ 15 h 41"/>
              <a:gd name="T64" fmla="*/ 32 w 48"/>
              <a:gd name="T65" fmla="*/ 14 h 41"/>
              <a:gd name="T66" fmla="*/ 37 w 48"/>
              <a:gd name="T67" fmla="*/ 14 h 41"/>
              <a:gd name="T68" fmla="*/ 38 w 48"/>
              <a:gd name="T69" fmla="*/ 15 h 41"/>
              <a:gd name="T70" fmla="*/ 38 w 48"/>
              <a:gd name="T71" fmla="*/ 41 h 41"/>
              <a:gd name="T72" fmla="*/ 48 w 48"/>
              <a:gd name="T73" fmla="*/ 41 h 41"/>
              <a:gd name="T74" fmla="*/ 47 w 48"/>
              <a:gd name="T75" fmla="*/ 41 h 41"/>
              <a:gd name="T76" fmla="*/ 42 w 48"/>
              <a:gd name="T77" fmla="*/ 41 h 41"/>
              <a:gd name="T78" fmla="*/ 41 w 48"/>
              <a:gd name="T79" fmla="*/ 41 h 41"/>
              <a:gd name="T80" fmla="*/ 41 w 48"/>
              <a:gd name="T81" fmla="*/ 1 h 41"/>
              <a:gd name="T82" fmla="*/ 42 w 48"/>
              <a:gd name="T83" fmla="*/ 0 h 41"/>
              <a:gd name="T84" fmla="*/ 47 w 48"/>
              <a:gd name="T85" fmla="*/ 0 h 41"/>
              <a:gd name="T86" fmla="*/ 48 w 48"/>
              <a:gd name="T87" fmla="*/ 1 h 41"/>
              <a:gd name="T88" fmla="*/ 48 w 48"/>
              <a:gd name="T89"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8" h="41">
                <a:moveTo>
                  <a:pt x="7" y="41"/>
                </a:moveTo>
                <a:cubicBezTo>
                  <a:pt x="7" y="41"/>
                  <a:pt x="7" y="41"/>
                  <a:pt x="6" y="41"/>
                </a:cubicBezTo>
                <a:cubicBezTo>
                  <a:pt x="1" y="41"/>
                  <a:pt x="1" y="41"/>
                  <a:pt x="1" y="41"/>
                </a:cubicBezTo>
                <a:cubicBezTo>
                  <a:pt x="1" y="41"/>
                  <a:pt x="0" y="41"/>
                  <a:pt x="0" y="41"/>
                </a:cubicBezTo>
                <a:cubicBezTo>
                  <a:pt x="0" y="35"/>
                  <a:pt x="0" y="35"/>
                  <a:pt x="0" y="35"/>
                </a:cubicBezTo>
                <a:cubicBezTo>
                  <a:pt x="0" y="35"/>
                  <a:pt x="1" y="35"/>
                  <a:pt x="1" y="35"/>
                </a:cubicBezTo>
                <a:cubicBezTo>
                  <a:pt x="6" y="35"/>
                  <a:pt x="6" y="35"/>
                  <a:pt x="6" y="35"/>
                </a:cubicBezTo>
                <a:cubicBezTo>
                  <a:pt x="7" y="35"/>
                  <a:pt x="7" y="35"/>
                  <a:pt x="7" y="35"/>
                </a:cubicBezTo>
                <a:lnTo>
                  <a:pt x="7" y="41"/>
                </a:lnTo>
                <a:close/>
                <a:moveTo>
                  <a:pt x="17" y="41"/>
                </a:moveTo>
                <a:cubicBezTo>
                  <a:pt x="17" y="41"/>
                  <a:pt x="17" y="41"/>
                  <a:pt x="17" y="41"/>
                </a:cubicBezTo>
                <a:cubicBezTo>
                  <a:pt x="11" y="41"/>
                  <a:pt x="11" y="41"/>
                  <a:pt x="11" y="41"/>
                </a:cubicBezTo>
                <a:cubicBezTo>
                  <a:pt x="11" y="41"/>
                  <a:pt x="11" y="41"/>
                  <a:pt x="11" y="41"/>
                </a:cubicBezTo>
                <a:cubicBezTo>
                  <a:pt x="11" y="32"/>
                  <a:pt x="11" y="32"/>
                  <a:pt x="11" y="32"/>
                </a:cubicBezTo>
                <a:cubicBezTo>
                  <a:pt x="11" y="32"/>
                  <a:pt x="11" y="31"/>
                  <a:pt x="11" y="31"/>
                </a:cubicBezTo>
                <a:cubicBezTo>
                  <a:pt x="17" y="31"/>
                  <a:pt x="17" y="31"/>
                  <a:pt x="17" y="31"/>
                </a:cubicBezTo>
                <a:cubicBezTo>
                  <a:pt x="17" y="31"/>
                  <a:pt x="17" y="32"/>
                  <a:pt x="17" y="32"/>
                </a:cubicBezTo>
                <a:lnTo>
                  <a:pt x="17" y="41"/>
                </a:lnTo>
                <a:close/>
                <a:moveTo>
                  <a:pt x="28" y="41"/>
                </a:moveTo>
                <a:cubicBezTo>
                  <a:pt x="28" y="41"/>
                  <a:pt x="27" y="41"/>
                  <a:pt x="27" y="41"/>
                </a:cubicBezTo>
                <a:cubicBezTo>
                  <a:pt x="22" y="41"/>
                  <a:pt x="22" y="41"/>
                  <a:pt x="22" y="41"/>
                </a:cubicBezTo>
                <a:cubicBezTo>
                  <a:pt x="21" y="41"/>
                  <a:pt x="21" y="41"/>
                  <a:pt x="21" y="41"/>
                </a:cubicBezTo>
                <a:cubicBezTo>
                  <a:pt x="21" y="25"/>
                  <a:pt x="21" y="25"/>
                  <a:pt x="21" y="25"/>
                </a:cubicBezTo>
                <a:cubicBezTo>
                  <a:pt x="21" y="25"/>
                  <a:pt x="21" y="24"/>
                  <a:pt x="22" y="24"/>
                </a:cubicBezTo>
                <a:cubicBezTo>
                  <a:pt x="27" y="24"/>
                  <a:pt x="27" y="24"/>
                  <a:pt x="27" y="24"/>
                </a:cubicBezTo>
                <a:cubicBezTo>
                  <a:pt x="27" y="24"/>
                  <a:pt x="28" y="25"/>
                  <a:pt x="28" y="25"/>
                </a:cubicBezTo>
                <a:lnTo>
                  <a:pt x="28" y="41"/>
                </a:lnTo>
                <a:close/>
                <a:moveTo>
                  <a:pt x="38" y="41"/>
                </a:moveTo>
                <a:cubicBezTo>
                  <a:pt x="38" y="41"/>
                  <a:pt x="38" y="41"/>
                  <a:pt x="37" y="41"/>
                </a:cubicBezTo>
                <a:cubicBezTo>
                  <a:pt x="32" y="41"/>
                  <a:pt x="32" y="41"/>
                  <a:pt x="32" y="41"/>
                </a:cubicBezTo>
                <a:cubicBezTo>
                  <a:pt x="32" y="41"/>
                  <a:pt x="31" y="41"/>
                  <a:pt x="31" y="41"/>
                </a:cubicBezTo>
                <a:cubicBezTo>
                  <a:pt x="31" y="15"/>
                  <a:pt x="31" y="15"/>
                  <a:pt x="31" y="15"/>
                </a:cubicBezTo>
                <a:cubicBezTo>
                  <a:pt x="31" y="14"/>
                  <a:pt x="32" y="14"/>
                  <a:pt x="32" y="14"/>
                </a:cubicBezTo>
                <a:cubicBezTo>
                  <a:pt x="37" y="14"/>
                  <a:pt x="37" y="14"/>
                  <a:pt x="37" y="14"/>
                </a:cubicBezTo>
                <a:cubicBezTo>
                  <a:pt x="38" y="14"/>
                  <a:pt x="38" y="14"/>
                  <a:pt x="38" y="15"/>
                </a:cubicBezTo>
                <a:lnTo>
                  <a:pt x="38" y="41"/>
                </a:lnTo>
                <a:close/>
                <a:moveTo>
                  <a:pt x="48" y="41"/>
                </a:moveTo>
                <a:cubicBezTo>
                  <a:pt x="48" y="41"/>
                  <a:pt x="48" y="41"/>
                  <a:pt x="47" y="41"/>
                </a:cubicBezTo>
                <a:cubicBezTo>
                  <a:pt x="42" y="41"/>
                  <a:pt x="42" y="41"/>
                  <a:pt x="42" y="41"/>
                </a:cubicBezTo>
                <a:cubicBezTo>
                  <a:pt x="42" y="41"/>
                  <a:pt x="41" y="41"/>
                  <a:pt x="41" y="41"/>
                </a:cubicBezTo>
                <a:cubicBezTo>
                  <a:pt x="41" y="1"/>
                  <a:pt x="41" y="1"/>
                  <a:pt x="41" y="1"/>
                </a:cubicBezTo>
                <a:cubicBezTo>
                  <a:pt x="41" y="1"/>
                  <a:pt x="42" y="0"/>
                  <a:pt x="42" y="0"/>
                </a:cubicBezTo>
                <a:cubicBezTo>
                  <a:pt x="47" y="0"/>
                  <a:pt x="47" y="0"/>
                  <a:pt x="47" y="0"/>
                </a:cubicBezTo>
                <a:cubicBezTo>
                  <a:pt x="48" y="0"/>
                  <a:pt x="48" y="1"/>
                  <a:pt x="48" y="1"/>
                </a:cubicBezTo>
                <a:lnTo>
                  <a:pt x="48" y="41"/>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52" name="Oval 51"/>
          <p:cNvSpPr/>
          <p:nvPr/>
        </p:nvSpPr>
        <p:spPr>
          <a:xfrm>
            <a:off x="2626247" y="3227220"/>
            <a:ext cx="429436" cy="429436"/>
          </a:xfrm>
          <a:prstGeom prst="ellipse">
            <a:avLst/>
          </a:prstGeom>
          <a:noFill/>
          <a:ln w="25400">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53" name="Freeform 376"/>
          <p:cNvSpPr>
            <a:spLocks noEditPoints="1"/>
          </p:cNvSpPr>
          <p:nvPr/>
        </p:nvSpPr>
        <p:spPr bwMode="auto">
          <a:xfrm>
            <a:off x="2728305" y="3359221"/>
            <a:ext cx="209917" cy="178232"/>
          </a:xfrm>
          <a:custGeom>
            <a:avLst/>
            <a:gdLst>
              <a:gd name="T0" fmla="*/ 45 w 45"/>
              <a:gd name="T1" fmla="*/ 19 h 38"/>
              <a:gd name="T2" fmla="*/ 43 w 45"/>
              <a:gd name="T3" fmla="*/ 20 h 38"/>
              <a:gd name="T4" fmla="*/ 15 w 45"/>
              <a:gd name="T5" fmla="*/ 24 h 38"/>
              <a:gd name="T6" fmla="*/ 15 w 45"/>
              <a:gd name="T7" fmla="*/ 26 h 38"/>
              <a:gd name="T8" fmla="*/ 15 w 45"/>
              <a:gd name="T9" fmla="*/ 27 h 38"/>
              <a:gd name="T10" fmla="*/ 39 w 45"/>
              <a:gd name="T11" fmla="*/ 27 h 38"/>
              <a:gd name="T12" fmla="*/ 41 w 45"/>
              <a:gd name="T13" fmla="*/ 29 h 38"/>
              <a:gd name="T14" fmla="*/ 39 w 45"/>
              <a:gd name="T15" fmla="*/ 31 h 38"/>
              <a:gd name="T16" fmla="*/ 12 w 45"/>
              <a:gd name="T17" fmla="*/ 31 h 38"/>
              <a:gd name="T18" fmla="*/ 10 w 45"/>
              <a:gd name="T19" fmla="*/ 29 h 38"/>
              <a:gd name="T20" fmla="*/ 12 w 45"/>
              <a:gd name="T21" fmla="*/ 25 h 38"/>
              <a:gd name="T22" fmla="*/ 7 w 45"/>
              <a:gd name="T23" fmla="*/ 3 h 38"/>
              <a:gd name="T24" fmla="*/ 2 w 45"/>
              <a:gd name="T25" fmla="*/ 3 h 38"/>
              <a:gd name="T26" fmla="*/ 0 w 45"/>
              <a:gd name="T27" fmla="*/ 2 h 38"/>
              <a:gd name="T28" fmla="*/ 2 w 45"/>
              <a:gd name="T29" fmla="*/ 0 h 38"/>
              <a:gd name="T30" fmla="*/ 9 w 45"/>
              <a:gd name="T31" fmla="*/ 0 h 38"/>
              <a:gd name="T32" fmla="*/ 11 w 45"/>
              <a:gd name="T33" fmla="*/ 3 h 38"/>
              <a:gd name="T34" fmla="*/ 43 w 45"/>
              <a:gd name="T35" fmla="*/ 3 h 38"/>
              <a:gd name="T36" fmla="*/ 45 w 45"/>
              <a:gd name="T37" fmla="*/ 5 h 38"/>
              <a:gd name="T38" fmla="*/ 45 w 45"/>
              <a:gd name="T39" fmla="*/ 19 h 38"/>
              <a:gd name="T40" fmla="*/ 14 w 45"/>
              <a:gd name="T41" fmla="*/ 38 h 38"/>
              <a:gd name="T42" fmla="*/ 10 w 45"/>
              <a:gd name="T43" fmla="*/ 34 h 38"/>
              <a:gd name="T44" fmla="*/ 14 w 45"/>
              <a:gd name="T45" fmla="*/ 31 h 38"/>
              <a:gd name="T46" fmla="*/ 17 w 45"/>
              <a:gd name="T47" fmla="*/ 34 h 38"/>
              <a:gd name="T48" fmla="*/ 14 w 45"/>
              <a:gd name="T49" fmla="*/ 38 h 38"/>
              <a:gd name="T50" fmla="*/ 38 w 45"/>
              <a:gd name="T51" fmla="*/ 38 h 38"/>
              <a:gd name="T52" fmla="*/ 34 w 45"/>
              <a:gd name="T53" fmla="*/ 34 h 38"/>
              <a:gd name="T54" fmla="*/ 38 w 45"/>
              <a:gd name="T55" fmla="*/ 31 h 38"/>
              <a:gd name="T56" fmla="*/ 41 w 45"/>
              <a:gd name="T57" fmla="*/ 34 h 38"/>
              <a:gd name="T58" fmla="*/ 38 w 45"/>
              <a:gd name="T59"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5" h="38">
                <a:moveTo>
                  <a:pt x="45" y="19"/>
                </a:moveTo>
                <a:cubicBezTo>
                  <a:pt x="45" y="20"/>
                  <a:pt x="44" y="20"/>
                  <a:pt x="43" y="20"/>
                </a:cubicBezTo>
                <a:cubicBezTo>
                  <a:pt x="15" y="24"/>
                  <a:pt x="15" y="24"/>
                  <a:pt x="15" y="24"/>
                </a:cubicBezTo>
                <a:cubicBezTo>
                  <a:pt x="15" y="24"/>
                  <a:pt x="15" y="25"/>
                  <a:pt x="15" y="26"/>
                </a:cubicBezTo>
                <a:cubicBezTo>
                  <a:pt x="15" y="26"/>
                  <a:pt x="15" y="27"/>
                  <a:pt x="15" y="27"/>
                </a:cubicBezTo>
                <a:cubicBezTo>
                  <a:pt x="39" y="27"/>
                  <a:pt x="39" y="27"/>
                  <a:pt x="39" y="27"/>
                </a:cubicBezTo>
                <a:cubicBezTo>
                  <a:pt x="40" y="27"/>
                  <a:pt x="41" y="28"/>
                  <a:pt x="41" y="29"/>
                </a:cubicBezTo>
                <a:cubicBezTo>
                  <a:pt x="41" y="30"/>
                  <a:pt x="40" y="31"/>
                  <a:pt x="39" y="31"/>
                </a:cubicBezTo>
                <a:cubicBezTo>
                  <a:pt x="12" y="31"/>
                  <a:pt x="12" y="31"/>
                  <a:pt x="12" y="31"/>
                </a:cubicBezTo>
                <a:cubicBezTo>
                  <a:pt x="11" y="31"/>
                  <a:pt x="10" y="30"/>
                  <a:pt x="10" y="29"/>
                </a:cubicBezTo>
                <a:cubicBezTo>
                  <a:pt x="10" y="28"/>
                  <a:pt x="12" y="26"/>
                  <a:pt x="12" y="25"/>
                </a:cubicBezTo>
                <a:cubicBezTo>
                  <a:pt x="7" y="3"/>
                  <a:pt x="7" y="3"/>
                  <a:pt x="7" y="3"/>
                </a:cubicBezTo>
                <a:cubicBezTo>
                  <a:pt x="2" y="3"/>
                  <a:pt x="2" y="3"/>
                  <a:pt x="2" y="3"/>
                </a:cubicBezTo>
                <a:cubicBezTo>
                  <a:pt x="1" y="3"/>
                  <a:pt x="0" y="3"/>
                  <a:pt x="0" y="2"/>
                </a:cubicBezTo>
                <a:cubicBezTo>
                  <a:pt x="0" y="1"/>
                  <a:pt x="1" y="0"/>
                  <a:pt x="2" y="0"/>
                </a:cubicBezTo>
                <a:cubicBezTo>
                  <a:pt x="9" y="0"/>
                  <a:pt x="9" y="0"/>
                  <a:pt x="9" y="0"/>
                </a:cubicBezTo>
                <a:cubicBezTo>
                  <a:pt x="10" y="0"/>
                  <a:pt x="10" y="2"/>
                  <a:pt x="11" y="3"/>
                </a:cubicBezTo>
                <a:cubicBezTo>
                  <a:pt x="43" y="3"/>
                  <a:pt x="43" y="3"/>
                  <a:pt x="43" y="3"/>
                </a:cubicBezTo>
                <a:cubicBezTo>
                  <a:pt x="44" y="3"/>
                  <a:pt x="45" y="4"/>
                  <a:pt x="45" y="5"/>
                </a:cubicBezTo>
                <a:lnTo>
                  <a:pt x="45" y="19"/>
                </a:lnTo>
                <a:close/>
                <a:moveTo>
                  <a:pt x="14" y="38"/>
                </a:moveTo>
                <a:cubicBezTo>
                  <a:pt x="12" y="38"/>
                  <a:pt x="10" y="36"/>
                  <a:pt x="10" y="34"/>
                </a:cubicBezTo>
                <a:cubicBezTo>
                  <a:pt x="10" y="32"/>
                  <a:pt x="12" y="31"/>
                  <a:pt x="14" y="31"/>
                </a:cubicBezTo>
                <a:cubicBezTo>
                  <a:pt x="16" y="31"/>
                  <a:pt x="17" y="32"/>
                  <a:pt x="17" y="34"/>
                </a:cubicBezTo>
                <a:cubicBezTo>
                  <a:pt x="17" y="36"/>
                  <a:pt x="16" y="38"/>
                  <a:pt x="14" y="38"/>
                </a:cubicBezTo>
                <a:close/>
                <a:moveTo>
                  <a:pt x="38" y="38"/>
                </a:moveTo>
                <a:cubicBezTo>
                  <a:pt x="36" y="38"/>
                  <a:pt x="34" y="36"/>
                  <a:pt x="34" y="34"/>
                </a:cubicBezTo>
                <a:cubicBezTo>
                  <a:pt x="34" y="32"/>
                  <a:pt x="36" y="31"/>
                  <a:pt x="38" y="31"/>
                </a:cubicBezTo>
                <a:cubicBezTo>
                  <a:pt x="40" y="31"/>
                  <a:pt x="41" y="32"/>
                  <a:pt x="41" y="34"/>
                </a:cubicBezTo>
                <a:cubicBezTo>
                  <a:pt x="41" y="36"/>
                  <a:pt x="40" y="38"/>
                  <a:pt x="38" y="38"/>
                </a:cubicBez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55" name="Oval 54"/>
          <p:cNvSpPr/>
          <p:nvPr/>
        </p:nvSpPr>
        <p:spPr>
          <a:xfrm>
            <a:off x="2626247" y="2592165"/>
            <a:ext cx="429436" cy="429436"/>
          </a:xfrm>
          <a:prstGeom prst="ellipse">
            <a:avLst/>
          </a:prstGeom>
          <a:noFill/>
          <a:ln w="25400">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56" name="Freeform 383"/>
          <p:cNvSpPr>
            <a:spLocks noEditPoints="1"/>
          </p:cNvSpPr>
          <p:nvPr/>
        </p:nvSpPr>
        <p:spPr bwMode="auto">
          <a:xfrm>
            <a:off x="2753941" y="2712396"/>
            <a:ext cx="192095" cy="192095"/>
          </a:xfrm>
          <a:custGeom>
            <a:avLst/>
            <a:gdLst>
              <a:gd name="T0" fmla="*/ 11 w 41"/>
              <a:gd name="T1" fmla="*/ 20 h 41"/>
              <a:gd name="T2" fmla="*/ 0 w 41"/>
              <a:gd name="T3" fmla="*/ 18 h 41"/>
              <a:gd name="T4" fmla="*/ 2 w 41"/>
              <a:gd name="T5" fmla="*/ 13 h 41"/>
              <a:gd name="T6" fmla="*/ 13 w 41"/>
              <a:gd name="T7" fmla="*/ 16 h 41"/>
              <a:gd name="T8" fmla="*/ 10 w 41"/>
              <a:gd name="T9" fmla="*/ 12 h 41"/>
              <a:gd name="T10" fmla="*/ 3 w 41"/>
              <a:gd name="T11" fmla="*/ 1 h 41"/>
              <a:gd name="T12" fmla="*/ 9 w 41"/>
              <a:gd name="T13" fmla="*/ 0 h 41"/>
              <a:gd name="T14" fmla="*/ 10 w 41"/>
              <a:gd name="T15" fmla="*/ 12 h 41"/>
              <a:gd name="T16" fmla="*/ 9 w 41"/>
              <a:gd name="T17" fmla="*/ 41 h 41"/>
              <a:gd name="T18" fmla="*/ 3 w 41"/>
              <a:gd name="T19" fmla="*/ 40 h 41"/>
              <a:gd name="T20" fmla="*/ 10 w 41"/>
              <a:gd name="T21" fmla="*/ 22 h 41"/>
              <a:gd name="T22" fmla="*/ 27 w 41"/>
              <a:gd name="T23" fmla="*/ 31 h 41"/>
              <a:gd name="T24" fmla="*/ 16 w 41"/>
              <a:gd name="T25" fmla="*/ 34 h 41"/>
              <a:gd name="T26" fmla="*/ 13 w 41"/>
              <a:gd name="T27" fmla="*/ 30 h 41"/>
              <a:gd name="T28" fmla="*/ 25 w 41"/>
              <a:gd name="T29" fmla="*/ 27 h 41"/>
              <a:gd name="T30" fmla="*/ 27 w 41"/>
              <a:gd name="T31" fmla="*/ 31 h 41"/>
              <a:gd name="T32" fmla="*/ 17 w 41"/>
              <a:gd name="T33" fmla="*/ 25 h 41"/>
              <a:gd name="T34" fmla="*/ 18 w 41"/>
              <a:gd name="T35" fmla="*/ 0 h 41"/>
              <a:gd name="T36" fmla="*/ 24 w 41"/>
              <a:gd name="T37" fmla="*/ 1 h 41"/>
              <a:gd name="T38" fmla="*/ 24 w 41"/>
              <a:gd name="T39" fmla="*/ 40 h 41"/>
              <a:gd name="T40" fmla="*/ 18 w 41"/>
              <a:gd name="T41" fmla="*/ 41 h 41"/>
              <a:gd name="T42" fmla="*/ 17 w 41"/>
              <a:gd name="T43" fmla="*/ 36 h 41"/>
              <a:gd name="T44" fmla="*/ 24 w 41"/>
              <a:gd name="T45" fmla="*/ 40 h 41"/>
              <a:gd name="T46" fmla="*/ 38 w 41"/>
              <a:gd name="T47" fmla="*/ 13 h 41"/>
              <a:gd name="T48" fmla="*/ 27 w 41"/>
              <a:gd name="T49" fmla="*/ 11 h 41"/>
              <a:gd name="T50" fmla="*/ 30 w 41"/>
              <a:gd name="T51" fmla="*/ 7 h 41"/>
              <a:gd name="T52" fmla="*/ 41 w 41"/>
              <a:gd name="T53" fmla="*/ 9 h 41"/>
              <a:gd name="T54" fmla="*/ 37 w 41"/>
              <a:gd name="T55" fmla="*/ 5 h 41"/>
              <a:gd name="T56" fmla="*/ 31 w 41"/>
              <a:gd name="T57" fmla="*/ 1 h 41"/>
              <a:gd name="T58" fmla="*/ 37 w 41"/>
              <a:gd name="T59" fmla="*/ 0 h 41"/>
              <a:gd name="T60" fmla="*/ 37 w 41"/>
              <a:gd name="T61" fmla="*/ 5 h 41"/>
              <a:gd name="T62" fmla="*/ 37 w 41"/>
              <a:gd name="T63" fmla="*/ 41 h 41"/>
              <a:gd name="T64" fmla="*/ 31 w 41"/>
              <a:gd name="T65" fmla="*/ 40 h 41"/>
              <a:gd name="T66" fmla="*/ 37 w 41"/>
              <a:gd name="T67" fmla="*/ 15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1" h="41">
                <a:moveTo>
                  <a:pt x="13" y="18"/>
                </a:moveTo>
                <a:cubicBezTo>
                  <a:pt x="13" y="19"/>
                  <a:pt x="12" y="20"/>
                  <a:pt x="11" y="20"/>
                </a:cubicBezTo>
                <a:cubicBezTo>
                  <a:pt x="2" y="20"/>
                  <a:pt x="2" y="20"/>
                  <a:pt x="2" y="20"/>
                </a:cubicBezTo>
                <a:cubicBezTo>
                  <a:pt x="1" y="20"/>
                  <a:pt x="0" y="19"/>
                  <a:pt x="0" y="18"/>
                </a:cubicBezTo>
                <a:cubicBezTo>
                  <a:pt x="0" y="16"/>
                  <a:pt x="0" y="16"/>
                  <a:pt x="0" y="16"/>
                </a:cubicBezTo>
                <a:cubicBezTo>
                  <a:pt x="0" y="15"/>
                  <a:pt x="1" y="13"/>
                  <a:pt x="2" y="13"/>
                </a:cubicBezTo>
                <a:cubicBezTo>
                  <a:pt x="11" y="13"/>
                  <a:pt x="11" y="13"/>
                  <a:pt x="11" y="13"/>
                </a:cubicBezTo>
                <a:cubicBezTo>
                  <a:pt x="12" y="13"/>
                  <a:pt x="13" y="15"/>
                  <a:pt x="13" y="16"/>
                </a:cubicBezTo>
                <a:lnTo>
                  <a:pt x="13" y="18"/>
                </a:lnTo>
                <a:close/>
                <a:moveTo>
                  <a:pt x="10" y="12"/>
                </a:moveTo>
                <a:cubicBezTo>
                  <a:pt x="3" y="12"/>
                  <a:pt x="3" y="12"/>
                  <a:pt x="3" y="12"/>
                </a:cubicBezTo>
                <a:cubicBezTo>
                  <a:pt x="3" y="1"/>
                  <a:pt x="3" y="1"/>
                  <a:pt x="3" y="1"/>
                </a:cubicBezTo>
                <a:cubicBezTo>
                  <a:pt x="3" y="0"/>
                  <a:pt x="4" y="0"/>
                  <a:pt x="4" y="0"/>
                </a:cubicBezTo>
                <a:cubicBezTo>
                  <a:pt x="9" y="0"/>
                  <a:pt x="9" y="0"/>
                  <a:pt x="9" y="0"/>
                </a:cubicBezTo>
                <a:cubicBezTo>
                  <a:pt x="10" y="0"/>
                  <a:pt x="10" y="0"/>
                  <a:pt x="10" y="1"/>
                </a:cubicBezTo>
                <a:lnTo>
                  <a:pt x="10" y="12"/>
                </a:lnTo>
                <a:close/>
                <a:moveTo>
                  <a:pt x="10" y="40"/>
                </a:moveTo>
                <a:cubicBezTo>
                  <a:pt x="10" y="40"/>
                  <a:pt x="10" y="41"/>
                  <a:pt x="9" y="41"/>
                </a:cubicBezTo>
                <a:cubicBezTo>
                  <a:pt x="4" y="41"/>
                  <a:pt x="4" y="41"/>
                  <a:pt x="4" y="41"/>
                </a:cubicBezTo>
                <a:cubicBezTo>
                  <a:pt x="4" y="41"/>
                  <a:pt x="3" y="40"/>
                  <a:pt x="3" y="40"/>
                </a:cubicBezTo>
                <a:cubicBezTo>
                  <a:pt x="3" y="22"/>
                  <a:pt x="3" y="22"/>
                  <a:pt x="3" y="22"/>
                </a:cubicBezTo>
                <a:cubicBezTo>
                  <a:pt x="10" y="22"/>
                  <a:pt x="10" y="22"/>
                  <a:pt x="10" y="22"/>
                </a:cubicBezTo>
                <a:lnTo>
                  <a:pt x="10" y="40"/>
                </a:lnTo>
                <a:close/>
                <a:moveTo>
                  <a:pt x="27" y="31"/>
                </a:moveTo>
                <a:cubicBezTo>
                  <a:pt x="27" y="33"/>
                  <a:pt x="26" y="34"/>
                  <a:pt x="25" y="34"/>
                </a:cubicBezTo>
                <a:cubicBezTo>
                  <a:pt x="16" y="34"/>
                  <a:pt x="16" y="34"/>
                  <a:pt x="16" y="34"/>
                </a:cubicBezTo>
                <a:cubicBezTo>
                  <a:pt x="15" y="34"/>
                  <a:pt x="13" y="33"/>
                  <a:pt x="13" y="31"/>
                </a:cubicBezTo>
                <a:cubicBezTo>
                  <a:pt x="13" y="30"/>
                  <a:pt x="13" y="30"/>
                  <a:pt x="13" y="30"/>
                </a:cubicBezTo>
                <a:cubicBezTo>
                  <a:pt x="13" y="28"/>
                  <a:pt x="15" y="27"/>
                  <a:pt x="16" y="27"/>
                </a:cubicBezTo>
                <a:cubicBezTo>
                  <a:pt x="25" y="27"/>
                  <a:pt x="25" y="27"/>
                  <a:pt x="25" y="27"/>
                </a:cubicBezTo>
                <a:cubicBezTo>
                  <a:pt x="26" y="27"/>
                  <a:pt x="27" y="28"/>
                  <a:pt x="27" y="30"/>
                </a:cubicBezTo>
                <a:lnTo>
                  <a:pt x="27" y="31"/>
                </a:lnTo>
                <a:close/>
                <a:moveTo>
                  <a:pt x="24" y="25"/>
                </a:moveTo>
                <a:cubicBezTo>
                  <a:pt x="17" y="25"/>
                  <a:pt x="17" y="25"/>
                  <a:pt x="17" y="25"/>
                </a:cubicBezTo>
                <a:cubicBezTo>
                  <a:pt x="17" y="1"/>
                  <a:pt x="17" y="1"/>
                  <a:pt x="17" y="1"/>
                </a:cubicBezTo>
                <a:cubicBezTo>
                  <a:pt x="17" y="0"/>
                  <a:pt x="17" y="0"/>
                  <a:pt x="18" y="0"/>
                </a:cubicBezTo>
                <a:cubicBezTo>
                  <a:pt x="23" y="0"/>
                  <a:pt x="23" y="0"/>
                  <a:pt x="23" y="0"/>
                </a:cubicBezTo>
                <a:cubicBezTo>
                  <a:pt x="23" y="0"/>
                  <a:pt x="24" y="0"/>
                  <a:pt x="24" y="1"/>
                </a:cubicBezTo>
                <a:lnTo>
                  <a:pt x="24" y="25"/>
                </a:lnTo>
                <a:close/>
                <a:moveTo>
                  <a:pt x="24" y="40"/>
                </a:moveTo>
                <a:cubicBezTo>
                  <a:pt x="24" y="40"/>
                  <a:pt x="23" y="41"/>
                  <a:pt x="23" y="41"/>
                </a:cubicBezTo>
                <a:cubicBezTo>
                  <a:pt x="18" y="41"/>
                  <a:pt x="18" y="41"/>
                  <a:pt x="18" y="41"/>
                </a:cubicBezTo>
                <a:cubicBezTo>
                  <a:pt x="17" y="41"/>
                  <a:pt x="17" y="40"/>
                  <a:pt x="17" y="40"/>
                </a:cubicBezTo>
                <a:cubicBezTo>
                  <a:pt x="17" y="36"/>
                  <a:pt x="17" y="36"/>
                  <a:pt x="17" y="36"/>
                </a:cubicBezTo>
                <a:cubicBezTo>
                  <a:pt x="24" y="36"/>
                  <a:pt x="24" y="36"/>
                  <a:pt x="24" y="36"/>
                </a:cubicBezTo>
                <a:lnTo>
                  <a:pt x="24" y="40"/>
                </a:lnTo>
                <a:close/>
                <a:moveTo>
                  <a:pt x="41" y="11"/>
                </a:moveTo>
                <a:cubicBezTo>
                  <a:pt x="41" y="12"/>
                  <a:pt x="40" y="13"/>
                  <a:pt x="38" y="13"/>
                </a:cubicBezTo>
                <a:cubicBezTo>
                  <a:pt x="30" y="13"/>
                  <a:pt x="30" y="13"/>
                  <a:pt x="30" y="13"/>
                </a:cubicBezTo>
                <a:cubicBezTo>
                  <a:pt x="28" y="13"/>
                  <a:pt x="27" y="12"/>
                  <a:pt x="27" y="11"/>
                </a:cubicBezTo>
                <a:cubicBezTo>
                  <a:pt x="27" y="9"/>
                  <a:pt x="27" y="9"/>
                  <a:pt x="27" y="9"/>
                </a:cubicBezTo>
                <a:cubicBezTo>
                  <a:pt x="27" y="8"/>
                  <a:pt x="28" y="7"/>
                  <a:pt x="30" y="7"/>
                </a:cubicBezTo>
                <a:cubicBezTo>
                  <a:pt x="38" y="7"/>
                  <a:pt x="38" y="7"/>
                  <a:pt x="38" y="7"/>
                </a:cubicBezTo>
                <a:cubicBezTo>
                  <a:pt x="40" y="7"/>
                  <a:pt x="41" y="8"/>
                  <a:pt x="41" y="9"/>
                </a:cubicBezTo>
                <a:lnTo>
                  <a:pt x="41" y="11"/>
                </a:lnTo>
                <a:close/>
                <a:moveTo>
                  <a:pt x="37" y="5"/>
                </a:moveTo>
                <a:cubicBezTo>
                  <a:pt x="31" y="5"/>
                  <a:pt x="31" y="5"/>
                  <a:pt x="31" y="5"/>
                </a:cubicBezTo>
                <a:cubicBezTo>
                  <a:pt x="31" y="1"/>
                  <a:pt x="31" y="1"/>
                  <a:pt x="31" y="1"/>
                </a:cubicBezTo>
                <a:cubicBezTo>
                  <a:pt x="31" y="0"/>
                  <a:pt x="31" y="0"/>
                  <a:pt x="31" y="0"/>
                </a:cubicBezTo>
                <a:cubicBezTo>
                  <a:pt x="37" y="0"/>
                  <a:pt x="37" y="0"/>
                  <a:pt x="37" y="0"/>
                </a:cubicBezTo>
                <a:cubicBezTo>
                  <a:pt x="37" y="0"/>
                  <a:pt x="37" y="0"/>
                  <a:pt x="37" y="1"/>
                </a:cubicBezTo>
                <a:lnTo>
                  <a:pt x="37" y="5"/>
                </a:lnTo>
                <a:close/>
                <a:moveTo>
                  <a:pt x="37" y="40"/>
                </a:moveTo>
                <a:cubicBezTo>
                  <a:pt x="37" y="40"/>
                  <a:pt x="37" y="41"/>
                  <a:pt x="37" y="41"/>
                </a:cubicBezTo>
                <a:cubicBezTo>
                  <a:pt x="31" y="41"/>
                  <a:pt x="31" y="41"/>
                  <a:pt x="31" y="41"/>
                </a:cubicBezTo>
                <a:cubicBezTo>
                  <a:pt x="31" y="41"/>
                  <a:pt x="31" y="40"/>
                  <a:pt x="31" y="40"/>
                </a:cubicBezTo>
                <a:cubicBezTo>
                  <a:pt x="31" y="15"/>
                  <a:pt x="31" y="15"/>
                  <a:pt x="31" y="15"/>
                </a:cubicBezTo>
                <a:cubicBezTo>
                  <a:pt x="37" y="15"/>
                  <a:pt x="37" y="15"/>
                  <a:pt x="37" y="15"/>
                </a:cubicBezTo>
                <a:lnTo>
                  <a:pt x="37" y="40"/>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57" name="Text Placeholder 4"/>
          <p:cNvSpPr txBox="1">
            <a:spLocks/>
          </p:cNvSpPr>
          <p:nvPr/>
        </p:nvSpPr>
        <p:spPr>
          <a:xfrm>
            <a:off x="526161" y="3837700"/>
            <a:ext cx="1995292" cy="274320"/>
          </a:xfrm>
          <a:prstGeom prst="rect">
            <a:avLst/>
          </a:prstGeom>
          <a:noFill/>
          <a:ln>
            <a:noFill/>
          </a:ln>
        </p:spPr>
        <p:txBody>
          <a:bodyPr anchor="ctr">
            <a:noAutofit/>
          </a:bodyPr>
          <a:lstStyle>
            <a:lvl1pPr marL="0" indent="0" algn="l" defTabSz="685800" rtl="0" eaLnBrk="1" latinLnBrk="0" hangingPunct="1">
              <a:lnSpc>
                <a:spcPct val="90000"/>
              </a:lnSpc>
              <a:spcBef>
                <a:spcPts val="0"/>
              </a:spcBef>
              <a:buFont typeface="Arial" panose="020B0604020202020204" pitchFamily="34" charset="0"/>
              <a:buNone/>
              <a:defRPr sz="1400" b="1" kern="1200">
                <a:solidFill>
                  <a:schemeClr val="accent3"/>
                </a:solidFill>
                <a:latin typeface="+mj-lt"/>
                <a:ea typeface="+mn-ea"/>
                <a:cs typeface="+mn-cs"/>
              </a:defRPr>
            </a:lvl1pPr>
            <a:lvl2pPr marL="0" indent="0" algn="l" defTabSz="685800" rtl="0" eaLnBrk="1" latinLnBrk="0" hangingPunct="1">
              <a:lnSpc>
                <a:spcPct val="90000"/>
              </a:lnSpc>
              <a:spcBef>
                <a:spcPts val="0"/>
              </a:spcBef>
              <a:buFont typeface="Arial" panose="020B0604020202020204" pitchFamily="34" charset="0"/>
              <a:buNone/>
              <a:defRPr sz="1100" kern="1200">
                <a:solidFill>
                  <a:schemeClr val="tx2"/>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algn="r"/>
            <a:r>
              <a:rPr lang="en-US" sz="1050" dirty="0">
                <a:solidFill>
                  <a:schemeClr val="bg2"/>
                </a:solidFill>
                <a:latin typeface="+mn-lt"/>
              </a:rPr>
              <a:t>Title Here</a:t>
            </a:r>
          </a:p>
        </p:txBody>
      </p:sp>
      <p:sp>
        <p:nvSpPr>
          <p:cNvPr id="58" name="Text Placeholder 4"/>
          <p:cNvSpPr txBox="1">
            <a:spLocks/>
          </p:cNvSpPr>
          <p:nvPr/>
        </p:nvSpPr>
        <p:spPr>
          <a:xfrm>
            <a:off x="526161" y="3191087"/>
            <a:ext cx="1995292" cy="274320"/>
          </a:xfrm>
          <a:prstGeom prst="rect">
            <a:avLst/>
          </a:prstGeom>
          <a:noFill/>
          <a:ln>
            <a:noFill/>
          </a:ln>
        </p:spPr>
        <p:txBody>
          <a:bodyPr anchor="ctr">
            <a:noAutofit/>
          </a:bodyPr>
          <a:lstStyle>
            <a:lvl1pPr marL="0" indent="0" algn="l" defTabSz="685800" rtl="0" eaLnBrk="1" latinLnBrk="0" hangingPunct="1">
              <a:lnSpc>
                <a:spcPct val="90000"/>
              </a:lnSpc>
              <a:spcBef>
                <a:spcPts val="0"/>
              </a:spcBef>
              <a:buFont typeface="Arial" panose="020B0604020202020204" pitchFamily="34" charset="0"/>
              <a:buNone/>
              <a:defRPr sz="1400" b="1" kern="1200">
                <a:solidFill>
                  <a:schemeClr val="accent3"/>
                </a:solidFill>
                <a:latin typeface="+mj-lt"/>
                <a:ea typeface="+mn-ea"/>
                <a:cs typeface="+mn-cs"/>
              </a:defRPr>
            </a:lvl1pPr>
            <a:lvl2pPr marL="0" indent="0" algn="l" defTabSz="685800" rtl="0" eaLnBrk="1" latinLnBrk="0" hangingPunct="1">
              <a:lnSpc>
                <a:spcPct val="90000"/>
              </a:lnSpc>
              <a:spcBef>
                <a:spcPts val="0"/>
              </a:spcBef>
              <a:buFont typeface="Arial" panose="020B0604020202020204" pitchFamily="34" charset="0"/>
              <a:buNone/>
              <a:defRPr sz="1100" kern="1200">
                <a:solidFill>
                  <a:schemeClr val="tx2"/>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algn="r"/>
            <a:r>
              <a:rPr lang="en-US" sz="1050" dirty="0">
                <a:solidFill>
                  <a:schemeClr val="bg2"/>
                </a:solidFill>
                <a:latin typeface="+mn-lt"/>
              </a:rPr>
              <a:t>Title Here</a:t>
            </a:r>
          </a:p>
        </p:txBody>
      </p:sp>
      <p:sp>
        <p:nvSpPr>
          <p:cNvPr id="59" name="Text Placeholder 4"/>
          <p:cNvSpPr txBox="1">
            <a:spLocks/>
          </p:cNvSpPr>
          <p:nvPr/>
        </p:nvSpPr>
        <p:spPr>
          <a:xfrm>
            <a:off x="526161" y="2556297"/>
            <a:ext cx="1995292" cy="274320"/>
          </a:xfrm>
          <a:prstGeom prst="rect">
            <a:avLst/>
          </a:prstGeom>
          <a:noFill/>
          <a:ln>
            <a:noFill/>
          </a:ln>
        </p:spPr>
        <p:txBody>
          <a:bodyPr anchor="ctr">
            <a:noAutofit/>
          </a:bodyPr>
          <a:lstStyle>
            <a:lvl1pPr marL="0" indent="0" algn="l" defTabSz="685800" rtl="0" eaLnBrk="1" latinLnBrk="0" hangingPunct="1">
              <a:lnSpc>
                <a:spcPct val="90000"/>
              </a:lnSpc>
              <a:spcBef>
                <a:spcPts val="0"/>
              </a:spcBef>
              <a:buFont typeface="Arial" panose="020B0604020202020204" pitchFamily="34" charset="0"/>
              <a:buNone/>
              <a:defRPr sz="1400" b="1" kern="1200">
                <a:solidFill>
                  <a:schemeClr val="accent3"/>
                </a:solidFill>
                <a:latin typeface="+mj-lt"/>
                <a:ea typeface="+mn-ea"/>
                <a:cs typeface="+mn-cs"/>
              </a:defRPr>
            </a:lvl1pPr>
            <a:lvl2pPr marL="0" indent="0" algn="l" defTabSz="685800" rtl="0" eaLnBrk="1" latinLnBrk="0" hangingPunct="1">
              <a:lnSpc>
                <a:spcPct val="90000"/>
              </a:lnSpc>
              <a:spcBef>
                <a:spcPts val="0"/>
              </a:spcBef>
              <a:buFont typeface="Arial" panose="020B0604020202020204" pitchFamily="34" charset="0"/>
              <a:buNone/>
              <a:defRPr sz="1100" kern="1200">
                <a:solidFill>
                  <a:schemeClr val="tx2"/>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algn="r"/>
            <a:r>
              <a:rPr lang="en-US" sz="1050" dirty="0">
                <a:solidFill>
                  <a:schemeClr val="bg2"/>
                </a:solidFill>
                <a:latin typeface="+mn-lt"/>
              </a:rPr>
              <a:t>Title Here</a:t>
            </a:r>
          </a:p>
        </p:txBody>
      </p:sp>
      <p:sp>
        <p:nvSpPr>
          <p:cNvPr id="60" name="TextBox 59"/>
          <p:cNvSpPr txBox="1"/>
          <p:nvPr/>
        </p:nvSpPr>
        <p:spPr>
          <a:xfrm>
            <a:off x="526276" y="2753292"/>
            <a:ext cx="2005727" cy="253916"/>
          </a:xfrm>
          <a:prstGeom prst="rect">
            <a:avLst/>
          </a:prstGeom>
          <a:noFill/>
        </p:spPr>
        <p:txBody>
          <a:bodyPr wrap="square" rtlCol="0" anchor="ctr">
            <a:spAutoFit/>
          </a:bodyPr>
          <a:lstStyle/>
          <a:p>
            <a:pPr algn="r"/>
            <a:r>
              <a:rPr lang="en-US" sz="1050" dirty="0">
                <a:solidFill>
                  <a:schemeClr val="bg2"/>
                </a:solidFill>
              </a:rPr>
              <a:t>Lorem ipsum dolor sit amet.</a:t>
            </a:r>
            <a:endParaRPr lang="en-US" sz="1050" b="1" dirty="0">
              <a:solidFill>
                <a:schemeClr val="bg2"/>
              </a:solidFill>
            </a:endParaRPr>
          </a:p>
        </p:txBody>
      </p:sp>
      <p:sp>
        <p:nvSpPr>
          <p:cNvPr id="61" name="TextBox 60"/>
          <p:cNvSpPr txBox="1"/>
          <p:nvPr/>
        </p:nvSpPr>
        <p:spPr>
          <a:xfrm>
            <a:off x="526276" y="3391266"/>
            <a:ext cx="2005727" cy="253916"/>
          </a:xfrm>
          <a:prstGeom prst="rect">
            <a:avLst/>
          </a:prstGeom>
          <a:noFill/>
        </p:spPr>
        <p:txBody>
          <a:bodyPr wrap="square" rtlCol="0" anchor="ctr">
            <a:spAutoFit/>
          </a:bodyPr>
          <a:lstStyle/>
          <a:p>
            <a:pPr algn="r"/>
            <a:r>
              <a:rPr lang="en-US" sz="1050" dirty="0">
                <a:solidFill>
                  <a:schemeClr val="bg2"/>
                </a:solidFill>
              </a:rPr>
              <a:t>Lorem ipsum dolor sit amet.</a:t>
            </a:r>
            <a:endParaRPr lang="en-US" sz="1050" b="1" dirty="0">
              <a:solidFill>
                <a:schemeClr val="bg2"/>
              </a:solidFill>
            </a:endParaRPr>
          </a:p>
        </p:txBody>
      </p:sp>
      <p:sp>
        <p:nvSpPr>
          <p:cNvPr id="62" name="TextBox 61"/>
          <p:cNvSpPr txBox="1"/>
          <p:nvPr/>
        </p:nvSpPr>
        <p:spPr>
          <a:xfrm>
            <a:off x="526276" y="4036431"/>
            <a:ext cx="2005727" cy="253916"/>
          </a:xfrm>
          <a:prstGeom prst="rect">
            <a:avLst/>
          </a:prstGeom>
          <a:noFill/>
        </p:spPr>
        <p:txBody>
          <a:bodyPr wrap="square" rtlCol="0" anchor="ctr">
            <a:spAutoFit/>
          </a:bodyPr>
          <a:lstStyle/>
          <a:p>
            <a:pPr algn="r"/>
            <a:r>
              <a:rPr lang="en-US" sz="1050" dirty="0">
                <a:solidFill>
                  <a:schemeClr val="bg2"/>
                </a:solidFill>
              </a:rPr>
              <a:t>Lorem ipsum dolor sit amet.</a:t>
            </a:r>
            <a:endParaRPr lang="en-US" sz="1050" b="1" dirty="0">
              <a:solidFill>
                <a:schemeClr val="bg2"/>
              </a:solidFill>
            </a:endParaRPr>
          </a:p>
        </p:txBody>
      </p:sp>
      <p:sp>
        <p:nvSpPr>
          <p:cNvPr id="5" name="Picture Placeholder 4"/>
          <p:cNvSpPr>
            <a:spLocks noGrp="1"/>
          </p:cNvSpPr>
          <p:nvPr>
            <p:ph type="pic" sz="quarter" idx="10"/>
          </p:nvPr>
        </p:nvSpPr>
        <p:spPr/>
      </p:sp>
      <p:sp>
        <p:nvSpPr>
          <p:cNvPr id="2" name="Rectangle 1"/>
          <p:cNvSpPr/>
          <p:nvPr/>
        </p:nvSpPr>
        <p:spPr>
          <a:xfrm>
            <a:off x="-116" y="4409849"/>
            <a:ext cx="9144116" cy="190540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63" name="Text Placeholder 4"/>
          <p:cNvSpPr txBox="1">
            <a:spLocks/>
          </p:cNvSpPr>
          <p:nvPr/>
        </p:nvSpPr>
        <p:spPr>
          <a:xfrm>
            <a:off x="694472" y="4644331"/>
            <a:ext cx="7772400" cy="597188"/>
          </a:xfrm>
          <a:prstGeom prst="rect">
            <a:avLst/>
          </a:prstGeom>
        </p:spPr>
        <p:txBody>
          <a:bodyPr>
            <a:noAutofit/>
          </a:bodyPr>
          <a:lstStyle>
            <a:lvl1pPr marL="0" indent="0" algn="just" defTabSz="685800" rtl="0" eaLnBrk="1" latinLnBrk="0" hangingPunct="1">
              <a:lnSpc>
                <a:spcPct val="100000"/>
              </a:lnSpc>
              <a:spcBef>
                <a:spcPts val="0"/>
              </a:spcBef>
              <a:buFont typeface="Arial" panose="020B0604020202020204" pitchFamily="34" charset="0"/>
              <a:buNone/>
              <a:defRPr sz="1000" b="0" kern="1200">
                <a:solidFill>
                  <a:schemeClr val="tx2"/>
                </a:solidFill>
                <a:latin typeface="+mj-lt"/>
                <a:ea typeface="+mn-ea"/>
                <a:cs typeface="+mn-cs"/>
              </a:defRPr>
            </a:lvl1pPr>
            <a:lvl2pPr marL="0" indent="0" algn="l" defTabSz="685800" rtl="0" eaLnBrk="1" latinLnBrk="0" hangingPunct="1">
              <a:lnSpc>
                <a:spcPct val="90000"/>
              </a:lnSpc>
              <a:spcBef>
                <a:spcPts val="0"/>
              </a:spcBef>
              <a:buFont typeface="Arial" panose="020B0604020202020204" pitchFamily="34" charset="0"/>
              <a:buNone/>
              <a:defRPr sz="1100" kern="1200">
                <a:solidFill>
                  <a:schemeClr val="tx2"/>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algn="ctr"/>
            <a:r>
              <a:rPr lang="en-US" sz="1050" dirty="0">
                <a:latin typeface="+mn-lt"/>
              </a:rPr>
              <a:t>Lorem ipsum dolor sit amet, consectetuer adipiscing elit. Aenean commodo ligula eget dolor. Aenean massa. Cum sociis natoque penatibus et magnis dis parturient montes, nascetur ridiculus mus. Donec quam felis, ultricies nec, pellentesque eu, pretium quis, sem.</a:t>
            </a:r>
          </a:p>
        </p:txBody>
      </p:sp>
      <p:sp>
        <p:nvSpPr>
          <p:cNvPr id="48" name="TextBox 47"/>
          <p:cNvSpPr txBox="1"/>
          <p:nvPr/>
        </p:nvSpPr>
        <p:spPr>
          <a:xfrm>
            <a:off x="2286785" y="781949"/>
            <a:ext cx="4570482" cy="553998"/>
          </a:xfrm>
          <a:prstGeom prst="rect">
            <a:avLst/>
          </a:prstGeom>
          <a:noFill/>
        </p:spPr>
        <p:txBody>
          <a:bodyPr wrap="none" rtlCol="0" anchor="ctr">
            <a:spAutoFit/>
          </a:bodyPr>
          <a:lstStyle/>
          <a:p>
            <a:pPr algn="ctr"/>
            <a:r>
              <a:rPr lang="en-US" sz="3000" dirty="0">
                <a:solidFill>
                  <a:schemeClr val="bg2"/>
                </a:solidFill>
                <a:latin typeface="+mj-lt"/>
              </a:rPr>
              <a:t>Device Mockup, Image Placeholder</a:t>
            </a:r>
          </a:p>
        </p:txBody>
      </p:sp>
      <p:sp>
        <p:nvSpPr>
          <p:cNvPr id="51" name="TextBox 50"/>
          <p:cNvSpPr txBox="1"/>
          <p:nvPr/>
        </p:nvSpPr>
        <p:spPr>
          <a:xfrm>
            <a:off x="685801" y="1243614"/>
            <a:ext cx="7772400" cy="369332"/>
          </a:xfrm>
          <a:prstGeom prst="rect">
            <a:avLst/>
          </a:prstGeom>
          <a:noFill/>
        </p:spPr>
        <p:txBody>
          <a:bodyPr wrap="square" rtlCol="0" anchor="ctr">
            <a:spAutoFit/>
          </a:bodyPr>
          <a:lstStyle/>
          <a:p>
            <a:pPr algn="ctr"/>
            <a:r>
              <a:rPr lang="en-US" sz="900" dirty="0">
                <a:solidFill>
                  <a:schemeClr val="bg2"/>
                </a:solidFill>
              </a:rPr>
              <a:t>Lorem ipsum dolor sit amet, consectetuer adipiscing elit. Aenean commodo ligula eget dolor. </a:t>
            </a:r>
            <a:r>
              <a:rPr lang="en-US" sz="900" b="1" dirty="0">
                <a:solidFill>
                  <a:schemeClr val="bg2"/>
                </a:solidFill>
              </a:rPr>
              <a:t>Aenean massa. Cum sociis natoque penatibus </a:t>
            </a:r>
            <a:r>
              <a:rPr lang="en-US" sz="900" dirty="0">
                <a:solidFill>
                  <a:schemeClr val="bg2"/>
                </a:solidFill>
              </a:rPr>
              <a:t>magnis dis parturient montes, nascetur ridiculus mus. Donec quam felis, ultricies nec, pellentesque eu, pretium quis, sem.</a:t>
            </a:r>
          </a:p>
        </p:txBody>
      </p:sp>
    </p:spTree>
    <p:extLst>
      <p:ext uri="{BB962C8B-B14F-4D97-AF65-F5344CB8AC3E}">
        <p14:creationId xmlns:p14="http://schemas.microsoft.com/office/powerpoint/2010/main" val="51267170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afterEffect" p14:presetBounceEnd="40000">
                                      <p:stCondLst>
                                        <p:cond delay="0"/>
                                      </p:stCondLst>
                                      <p:childTnLst>
                                        <p:set>
                                          <p:cBhvr>
                                            <p:cTn id="6" dur="1" fill="hold">
                                              <p:stCondLst>
                                                <p:cond delay="0"/>
                                              </p:stCondLst>
                                            </p:cTn>
                                            <p:tgtEl>
                                              <p:spTgt spid="55"/>
                                            </p:tgtEl>
                                            <p:attrNameLst>
                                              <p:attrName>style.visibility</p:attrName>
                                            </p:attrNameLst>
                                          </p:cBhvr>
                                          <p:to>
                                            <p:strVal val="visible"/>
                                          </p:to>
                                        </p:set>
                                        <p:anim calcmode="lin" valueType="num" p14:bounceEnd="40000">
                                          <p:cBhvr additive="base">
                                            <p:cTn id="7" dur="500" fill="hold"/>
                                            <p:tgtEl>
                                              <p:spTgt spid="55"/>
                                            </p:tgtEl>
                                            <p:attrNameLst>
                                              <p:attrName>ppt_x</p:attrName>
                                            </p:attrNameLst>
                                          </p:cBhvr>
                                          <p:tavLst>
                                            <p:tav tm="0">
                                              <p:val>
                                                <p:strVal val="0-#ppt_w/2"/>
                                              </p:val>
                                            </p:tav>
                                            <p:tav tm="100000">
                                              <p:val>
                                                <p:strVal val="#ppt_x"/>
                                              </p:val>
                                            </p:tav>
                                          </p:tavLst>
                                        </p:anim>
                                        <p:anim calcmode="lin" valueType="num" p14:bounceEnd="40000">
                                          <p:cBhvr additive="base">
                                            <p:cTn id="8" dur="500" fill="hold"/>
                                            <p:tgtEl>
                                              <p:spTgt spid="55"/>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14:presetBounceEnd="40000">
                                      <p:stCondLst>
                                        <p:cond delay="0"/>
                                      </p:stCondLst>
                                      <p:childTnLst>
                                        <p:set>
                                          <p:cBhvr>
                                            <p:cTn id="10" dur="1" fill="hold">
                                              <p:stCondLst>
                                                <p:cond delay="0"/>
                                              </p:stCondLst>
                                            </p:cTn>
                                            <p:tgtEl>
                                              <p:spTgt spid="56"/>
                                            </p:tgtEl>
                                            <p:attrNameLst>
                                              <p:attrName>style.visibility</p:attrName>
                                            </p:attrNameLst>
                                          </p:cBhvr>
                                          <p:to>
                                            <p:strVal val="visible"/>
                                          </p:to>
                                        </p:set>
                                        <p:anim calcmode="lin" valueType="num" p14:bounceEnd="40000">
                                          <p:cBhvr additive="base">
                                            <p:cTn id="11" dur="500" fill="hold"/>
                                            <p:tgtEl>
                                              <p:spTgt spid="56"/>
                                            </p:tgtEl>
                                            <p:attrNameLst>
                                              <p:attrName>ppt_x</p:attrName>
                                            </p:attrNameLst>
                                          </p:cBhvr>
                                          <p:tavLst>
                                            <p:tav tm="0">
                                              <p:val>
                                                <p:strVal val="0-#ppt_w/2"/>
                                              </p:val>
                                            </p:tav>
                                            <p:tav tm="100000">
                                              <p:val>
                                                <p:strVal val="#ppt_x"/>
                                              </p:val>
                                            </p:tav>
                                          </p:tavLst>
                                        </p:anim>
                                        <p:anim calcmode="lin" valueType="num" p14:bounceEnd="40000">
                                          <p:cBhvr additive="base">
                                            <p:cTn id="12" dur="500" fill="hold"/>
                                            <p:tgtEl>
                                              <p:spTgt spid="56"/>
                                            </p:tgtEl>
                                            <p:attrNameLst>
                                              <p:attrName>ppt_y</p:attrName>
                                            </p:attrNameLst>
                                          </p:cBhvr>
                                          <p:tavLst>
                                            <p:tav tm="0">
                                              <p:val>
                                                <p:strVal val="#ppt_y"/>
                                              </p:val>
                                            </p:tav>
                                            <p:tav tm="100000">
                                              <p:val>
                                                <p:strVal val="#ppt_y"/>
                                              </p:val>
                                            </p:tav>
                                          </p:tavLst>
                                        </p:anim>
                                      </p:childTnLst>
                                    </p:cTn>
                                  </p:par>
                                  <p:par>
                                    <p:cTn id="13" presetID="2" presetClass="entr" presetSubtype="8" fill="hold" grpId="0" nodeType="withEffect" p14:presetBounceEnd="40000">
                                      <p:stCondLst>
                                        <p:cond delay="0"/>
                                      </p:stCondLst>
                                      <p:childTnLst>
                                        <p:set>
                                          <p:cBhvr>
                                            <p:cTn id="14" dur="1" fill="hold">
                                              <p:stCondLst>
                                                <p:cond delay="0"/>
                                              </p:stCondLst>
                                            </p:cTn>
                                            <p:tgtEl>
                                              <p:spTgt spid="59"/>
                                            </p:tgtEl>
                                            <p:attrNameLst>
                                              <p:attrName>style.visibility</p:attrName>
                                            </p:attrNameLst>
                                          </p:cBhvr>
                                          <p:to>
                                            <p:strVal val="visible"/>
                                          </p:to>
                                        </p:set>
                                        <p:anim calcmode="lin" valueType="num" p14:bounceEnd="40000">
                                          <p:cBhvr additive="base">
                                            <p:cTn id="15" dur="500" fill="hold"/>
                                            <p:tgtEl>
                                              <p:spTgt spid="59"/>
                                            </p:tgtEl>
                                            <p:attrNameLst>
                                              <p:attrName>ppt_x</p:attrName>
                                            </p:attrNameLst>
                                          </p:cBhvr>
                                          <p:tavLst>
                                            <p:tav tm="0">
                                              <p:val>
                                                <p:strVal val="0-#ppt_w/2"/>
                                              </p:val>
                                            </p:tav>
                                            <p:tav tm="100000">
                                              <p:val>
                                                <p:strVal val="#ppt_x"/>
                                              </p:val>
                                            </p:tav>
                                          </p:tavLst>
                                        </p:anim>
                                        <p:anim calcmode="lin" valueType="num" p14:bounceEnd="40000">
                                          <p:cBhvr additive="base">
                                            <p:cTn id="16" dur="500" fill="hold"/>
                                            <p:tgtEl>
                                              <p:spTgt spid="59"/>
                                            </p:tgtEl>
                                            <p:attrNameLst>
                                              <p:attrName>ppt_y</p:attrName>
                                            </p:attrNameLst>
                                          </p:cBhvr>
                                          <p:tavLst>
                                            <p:tav tm="0">
                                              <p:val>
                                                <p:strVal val="#ppt_y"/>
                                              </p:val>
                                            </p:tav>
                                            <p:tav tm="100000">
                                              <p:val>
                                                <p:strVal val="#ppt_y"/>
                                              </p:val>
                                            </p:tav>
                                          </p:tavLst>
                                        </p:anim>
                                      </p:childTnLst>
                                    </p:cTn>
                                  </p:par>
                                  <p:par>
                                    <p:cTn id="17" presetID="2" presetClass="entr" presetSubtype="8" fill="hold" grpId="0" nodeType="withEffect" p14:presetBounceEnd="40000">
                                      <p:stCondLst>
                                        <p:cond delay="0"/>
                                      </p:stCondLst>
                                      <p:childTnLst>
                                        <p:set>
                                          <p:cBhvr>
                                            <p:cTn id="18" dur="1" fill="hold">
                                              <p:stCondLst>
                                                <p:cond delay="0"/>
                                              </p:stCondLst>
                                            </p:cTn>
                                            <p:tgtEl>
                                              <p:spTgt spid="60"/>
                                            </p:tgtEl>
                                            <p:attrNameLst>
                                              <p:attrName>style.visibility</p:attrName>
                                            </p:attrNameLst>
                                          </p:cBhvr>
                                          <p:to>
                                            <p:strVal val="visible"/>
                                          </p:to>
                                        </p:set>
                                        <p:anim calcmode="lin" valueType="num" p14:bounceEnd="40000">
                                          <p:cBhvr additive="base">
                                            <p:cTn id="19" dur="500" fill="hold"/>
                                            <p:tgtEl>
                                              <p:spTgt spid="60"/>
                                            </p:tgtEl>
                                            <p:attrNameLst>
                                              <p:attrName>ppt_x</p:attrName>
                                            </p:attrNameLst>
                                          </p:cBhvr>
                                          <p:tavLst>
                                            <p:tav tm="0">
                                              <p:val>
                                                <p:strVal val="0-#ppt_w/2"/>
                                              </p:val>
                                            </p:tav>
                                            <p:tav tm="100000">
                                              <p:val>
                                                <p:strVal val="#ppt_x"/>
                                              </p:val>
                                            </p:tav>
                                          </p:tavLst>
                                        </p:anim>
                                        <p:anim calcmode="lin" valueType="num" p14:bounceEnd="40000">
                                          <p:cBhvr additive="base">
                                            <p:cTn id="20" dur="500" fill="hold"/>
                                            <p:tgtEl>
                                              <p:spTgt spid="60"/>
                                            </p:tgtEl>
                                            <p:attrNameLst>
                                              <p:attrName>ppt_y</p:attrName>
                                            </p:attrNameLst>
                                          </p:cBhvr>
                                          <p:tavLst>
                                            <p:tav tm="0">
                                              <p:val>
                                                <p:strVal val="#ppt_y"/>
                                              </p:val>
                                            </p:tav>
                                            <p:tav tm="100000">
                                              <p:val>
                                                <p:strVal val="#ppt_y"/>
                                              </p:val>
                                            </p:tav>
                                          </p:tavLst>
                                        </p:anim>
                                      </p:childTnLst>
                                    </p:cTn>
                                  </p:par>
                                </p:childTnLst>
                              </p:cTn>
                            </p:par>
                            <p:par>
                              <p:cTn id="21" fill="hold">
                                <p:stCondLst>
                                  <p:cond delay="500"/>
                                </p:stCondLst>
                                <p:childTnLst>
                                  <p:par>
                                    <p:cTn id="22" presetID="2" presetClass="entr" presetSubtype="2" fill="hold" grpId="0" nodeType="afterEffect" p14:presetBounceEnd="40000">
                                      <p:stCondLst>
                                        <p:cond delay="0"/>
                                      </p:stCondLst>
                                      <p:childTnLst>
                                        <p:set>
                                          <p:cBhvr>
                                            <p:cTn id="23" dur="1" fill="hold">
                                              <p:stCondLst>
                                                <p:cond delay="0"/>
                                              </p:stCondLst>
                                            </p:cTn>
                                            <p:tgtEl>
                                              <p:spTgt spid="30"/>
                                            </p:tgtEl>
                                            <p:attrNameLst>
                                              <p:attrName>style.visibility</p:attrName>
                                            </p:attrNameLst>
                                          </p:cBhvr>
                                          <p:to>
                                            <p:strVal val="visible"/>
                                          </p:to>
                                        </p:set>
                                        <p:anim calcmode="lin" valueType="num" p14:bounceEnd="40000">
                                          <p:cBhvr additive="base">
                                            <p:cTn id="24" dur="500" fill="hold"/>
                                            <p:tgtEl>
                                              <p:spTgt spid="30"/>
                                            </p:tgtEl>
                                            <p:attrNameLst>
                                              <p:attrName>ppt_x</p:attrName>
                                            </p:attrNameLst>
                                          </p:cBhvr>
                                          <p:tavLst>
                                            <p:tav tm="0">
                                              <p:val>
                                                <p:strVal val="1+#ppt_w/2"/>
                                              </p:val>
                                            </p:tav>
                                            <p:tav tm="100000">
                                              <p:val>
                                                <p:strVal val="#ppt_x"/>
                                              </p:val>
                                            </p:tav>
                                          </p:tavLst>
                                        </p:anim>
                                        <p:anim calcmode="lin" valueType="num" p14:bounceEnd="40000">
                                          <p:cBhvr additive="base">
                                            <p:cTn id="25" dur="500" fill="hold"/>
                                            <p:tgtEl>
                                              <p:spTgt spid="30"/>
                                            </p:tgtEl>
                                            <p:attrNameLst>
                                              <p:attrName>ppt_y</p:attrName>
                                            </p:attrNameLst>
                                          </p:cBhvr>
                                          <p:tavLst>
                                            <p:tav tm="0">
                                              <p:val>
                                                <p:strVal val="#ppt_y"/>
                                              </p:val>
                                            </p:tav>
                                            <p:tav tm="100000">
                                              <p:val>
                                                <p:strVal val="#ppt_y"/>
                                              </p:val>
                                            </p:tav>
                                          </p:tavLst>
                                        </p:anim>
                                      </p:childTnLst>
                                    </p:cTn>
                                  </p:par>
                                  <p:par>
                                    <p:cTn id="26" presetID="2" presetClass="entr" presetSubtype="2" fill="hold" grpId="0" nodeType="withEffect" p14:presetBounceEnd="40000">
                                      <p:stCondLst>
                                        <p:cond delay="0"/>
                                      </p:stCondLst>
                                      <p:childTnLst>
                                        <p:set>
                                          <p:cBhvr>
                                            <p:cTn id="27" dur="1" fill="hold">
                                              <p:stCondLst>
                                                <p:cond delay="0"/>
                                              </p:stCondLst>
                                            </p:cTn>
                                            <p:tgtEl>
                                              <p:spTgt spid="38"/>
                                            </p:tgtEl>
                                            <p:attrNameLst>
                                              <p:attrName>style.visibility</p:attrName>
                                            </p:attrNameLst>
                                          </p:cBhvr>
                                          <p:to>
                                            <p:strVal val="visible"/>
                                          </p:to>
                                        </p:set>
                                        <p:anim calcmode="lin" valueType="num" p14:bounceEnd="40000">
                                          <p:cBhvr additive="base">
                                            <p:cTn id="28" dur="500" fill="hold"/>
                                            <p:tgtEl>
                                              <p:spTgt spid="38"/>
                                            </p:tgtEl>
                                            <p:attrNameLst>
                                              <p:attrName>ppt_x</p:attrName>
                                            </p:attrNameLst>
                                          </p:cBhvr>
                                          <p:tavLst>
                                            <p:tav tm="0">
                                              <p:val>
                                                <p:strVal val="1+#ppt_w/2"/>
                                              </p:val>
                                            </p:tav>
                                            <p:tav tm="100000">
                                              <p:val>
                                                <p:strVal val="#ppt_x"/>
                                              </p:val>
                                            </p:tav>
                                          </p:tavLst>
                                        </p:anim>
                                        <p:anim calcmode="lin" valueType="num" p14:bounceEnd="40000">
                                          <p:cBhvr additive="base">
                                            <p:cTn id="29" dur="500" fill="hold"/>
                                            <p:tgtEl>
                                              <p:spTgt spid="38"/>
                                            </p:tgtEl>
                                            <p:attrNameLst>
                                              <p:attrName>ppt_y</p:attrName>
                                            </p:attrNameLst>
                                          </p:cBhvr>
                                          <p:tavLst>
                                            <p:tav tm="0">
                                              <p:val>
                                                <p:strVal val="#ppt_y"/>
                                              </p:val>
                                            </p:tav>
                                            <p:tav tm="100000">
                                              <p:val>
                                                <p:strVal val="#ppt_y"/>
                                              </p:val>
                                            </p:tav>
                                          </p:tavLst>
                                        </p:anim>
                                      </p:childTnLst>
                                    </p:cTn>
                                  </p:par>
                                  <p:par>
                                    <p:cTn id="30" presetID="2" presetClass="entr" presetSubtype="2" fill="hold" grpId="0" nodeType="withEffect" p14:presetBounceEnd="40000">
                                      <p:stCondLst>
                                        <p:cond delay="0"/>
                                      </p:stCondLst>
                                      <p:childTnLst>
                                        <p:set>
                                          <p:cBhvr>
                                            <p:cTn id="31" dur="1" fill="hold">
                                              <p:stCondLst>
                                                <p:cond delay="0"/>
                                              </p:stCondLst>
                                            </p:cTn>
                                            <p:tgtEl>
                                              <p:spTgt spid="41"/>
                                            </p:tgtEl>
                                            <p:attrNameLst>
                                              <p:attrName>style.visibility</p:attrName>
                                            </p:attrNameLst>
                                          </p:cBhvr>
                                          <p:to>
                                            <p:strVal val="visible"/>
                                          </p:to>
                                        </p:set>
                                        <p:anim calcmode="lin" valueType="num" p14:bounceEnd="40000">
                                          <p:cBhvr additive="base">
                                            <p:cTn id="32" dur="500" fill="hold"/>
                                            <p:tgtEl>
                                              <p:spTgt spid="41"/>
                                            </p:tgtEl>
                                            <p:attrNameLst>
                                              <p:attrName>ppt_x</p:attrName>
                                            </p:attrNameLst>
                                          </p:cBhvr>
                                          <p:tavLst>
                                            <p:tav tm="0">
                                              <p:val>
                                                <p:strVal val="1+#ppt_w/2"/>
                                              </p:val>
                                            </p:tav>
                                            <p:tav tm="100000">
                                              <p:val>
                                                <p:strVal val="#ppt_x"/>
                                              </p:val>
                                            </p:tav>
                                          </p:tavLst>
                                        </p:anim>
                                        <p:anim calcmode="lin" valueType="num" p14:bounceEnd="40000">
                                          <p:cBhvr additive="base">
                                            <p:cTn id="33" dur="500" fill="hold"/>
                                            <p:tgtEl>
                                              <p:spTgt spid="41"/>
                                            </p:tgtEl>
                                            <p:attrNameLst>
                                              <p:attrName>ppt_y</p:attrName>
                                            </p:attrNameLst>
                                          </p:cBhvr>
                                          <p:tavLst>
                                            <p:tav tm="0">
                                              <p:val>
                                                <p:strVal val="#ppt_y"/>
                                              </p:val>
                                            </p:tav>
                                            <p:tav tm="100000">
                                              <p:val>
                                                <p:strVal val="#ppt_y"/>
                                              </p:val>
                                            </p:tav>
                                          </p:tavLst>
                                        </p:anim>
                                      </p:childTnLst>
                                    </p:cTn>
                                  </p:par>
                                  <p:par>
                                    <p:cTn id="34" presetID="2" presetClass="entr" presetSubtype="2" fill="hold" grpId="0" nodeType="withEffect" p14:presetBounceEnd="40000">
                                      <p:stCondLst>
                                        <p:cond delay="0"/>
                                      </p:stCondLst>
                                      <p:childTnLst>
                                        <p:set>
                                          <p:cBhvr>
                                            <p:cTn id="35" dur="1" fill="hold">
                                              <p:stCondLst>
                                                <p:cond delay="0"/>
                                              </p:stCondLst>
                                            </p:cTn>
                                            <p:tgtEl>
                                              <p:spTgt spid="44"/>
                                            </p:tgtEl>
                                            <p:attrNameLst>
                                              <p:attrName>style.visibility</p:attrName>
                                            </p:attrNameLst>
                                          </p:cBhvr>
                                          <p:to>
                                            <p:strVal val="visible"/>
                                          </p:to>
                                        </p:set>
                                        <p:anim calcmode="lin" valueType="num" p14:bounceEnd="40000">
                                          <p:cBhvr additive="base">
                                            <p:cTn id="36" dur="500" fill="hold"/>
                                            <p:tgtEl>
                                              <p:spTgt spid="44"/>
                                            </p:tgtEl>
                                            <p:attrNameLst>
                                              <p:attrName>ppt_x</p:attrName>
                                            </p:attrNameLst>
                                          </p:cBhvr>
                                          <p:tavLst>
                                            <p:tav tm="0">
                                              <p:val>
                                                <p:strVal val="1+#ppt_w/2"/>
                                              </p:val>
                                            </p:tav>
                                            <p:tav tm="100000">
                                              <p:val>
                                                <p:strVal val="#ppt_x"/>
                                              </p:val>
                                            </p:tav>
                                          </p:tavLst>
                                        </p:anim>
                                        <p:anim calcmode="lin" valueType="num" p14:bounceEnd="40000">
                                          <p:cBhvr additive="base">
                                            <p:cTn id="37" dur="500" fill="hold"/>
                                            <p:tgtEl>
                                              <p:spTgt spid="44"/>
                                            </p:tgtEl>
                                            <p:attrNameLst>
                                              <p:attrName>ppt_y</p:attrName>
                                            </p:attrNameLst>
                                          </p:cBhvr>
                                          <p:tavLst>
                                            <p:tav tm="0">
                                              <p:val>
                                                <p:strVal val="#ppt_y"/>
                                              </p:val>
                                            </p:tav>
                                            <p:tav tm="100000">
                                              <p:val>
                                                <p:strVal val="#ppt_y"/>
                                              </p:val>
                                            </p:tav>
                                          </p:tavLst>
                                        </p:anim>
                                      </p:childTnLst>
                                    </p:cTn>
                                  </p:par>
                                </p:childTnLst>
                              </p:cTn>
                            </p:par>
                            <p:par>
                              <p:cTn id="38" fill="hold">
                                <p:stCondLst>
                                  <p:cond delay="1000"/>
                                </p:stCondLst>
                                <p:childTnLst>
                                  <p:par>
                                    <p:cTn id="39" presetID="2" presetClass="entr" presetSubtype="8" fill="hold" grpId="0" nodeType="afterEffect" p14:presetBounceEnd="40000">
                                      <p:stCondLst>
                                        <p:cond delay="0"/>
                                      </p:stCondLst>
                                      <p:childTnLst>
                                        <p:set>
                                          <p:cBhvr>
                                            <p:cTn id="40" dur="1" fill="hold">
                                              <p:stCondLst>
                                                <p:cond delay="0"/>
                                              </p:stCondLst>
                                            </p:cTn>
                                            <p:tgtEl>
                                              <p:spTgt spid="52"/>
                                            </p:tgtEl>
                                            <p:attrNameLst>
                                              <p:attrName>style.visibility</p:attrName>
                                            </p:attrNameLst>
                                          </p:cBhvr>
                                          <p:to>
                                            <p:strVal val="visible"/>
                                          </p:to>
                                        </p:set>
                                        <p:anim calcmode="lin" valueType="num" p14:bounceEnd="40000">
                                          <p:cBhvr additive="base">
                                            <p:cTn id="41" dur="500" fill="hold"/>
                                            <p:tgtEl>
                                              <p:spTgt spid="52"/>
                                            </p:tgtEl>
                                            <p:attrNameLst>
                                              <p:attrName>ppt_x</p:attrName>
                                            </p:attrNameLst>
                                          </p:cBhvr>
                                          <p:tavLst>
                                            <p:tav tm="0">
                                              <p:val>
                                                <p:strVal val="0-#ppt_w/2"/>
                                              </p:val>
                                            </p:tav>
                                            <p:tav tm="100000">
                                              <p:val>
                                                <p:strVal val="#ppt_x"/>
                                              </p:val>
                                            </p:tav>
                                          </p:tavLst>
                                        </p:anim>
                                        <p:anim calcmode="lin" valueType="num" p14:bounceEnd="40000">
                                          <p:cBhvr additive="base">
                                            <p:cTn id="42" dur="500" fill="hold"/>
                                            <p:tgtEl>
                                              <p:spTgt spid="52"/>
                                            </p:tgtEl>
                                            <p:attrNameLst>
                                              <p:attrName>ppt_y</p:attrName>
                                            </p:attrNameLst>
                                          </p:cBhvr>
                                          <p:tavLst>
                                            <p:tav tm="0">
                                              <p:val>
                                                <p:strVal val="#ppt_y"/>
                                              </p:val>
                                            </p:tav>
                                            <p:tav tm="100000">
                                              <p:val>
                                                <p:strVal val="#ppt_y"/>
                                              </p:val>
                                            </p:tav>
                                          </p:tavLst>
                                        </p:anim>
                                      </p:childTnLst>
                                    </p:cTn>
                                  </p:par>
                                  <p:par>
                                    <p:cTn id="43" presetID="2" presetClass="entr" presetSubtype="8" fill="hold" grpId="0" nodeType="withEffect" p14:presetBounceEnd="40000">
                                      <p:stCondLst>
                                        <p:cond delay="0"/>
                                      </p:stCondLst>
                                      <p:childTnLst>
                                        <p:set>
                                          <p:cBhvr>
                                            <p:cTn id="44" dur="1" fill="hold">
                                              <p:stCondLst>
                                                <p:cond delay="0"/>
                                              </p:stCondLst>
                                            </p:cTn>
                                            <p:tgtEl>
                                              <p:spTgt spid="53"/>
                                            </p:tgtEl>
                                            <p:attrNameLst>
                                              <p:attrName>style.visibility</p:attrName>
                                            </p:attrNameLst>
                                          </p:cBhvr>
                                          <p:to>
                                            <p:strVal val="visible"/>
                                          </p:to>
                                        </p:set>
                                        <p:anim calcmode="lin" valueType="num" p14:bounceEnd="40000">
                                          <p:cBhvr additive="base">
                                            <p:cTn id="45" dur="500" fill="hold"/>
                                            <p:tgtEl>
                                              <p:spTgt spid="53"/>
                                            </p:tgtEl>
                                            <p:attrNameLst>
                                              <p:attrName>ppt_x</p:attrName>
                                            </p:attrNameLst>
                                          </p:cBhvr>
                                          <p:tavLst>
                                            <p:tav tm="0">
                                              <p:val>
                                                <p:strVal val="0-#ppt_w/2"/>
                                              </p:val>
                                            </p:tav>
                                            <p:tav tm="100000">
                                              <p:val>
                                                <p:strVal val="#ppt_x"/>
                                              </p:val>
                                            </p:tav>
                                          </p:tavLst>
                                        </p:anim>
                                        <p:anim calcmode="lin" valueType="num" p14:bounceEnd="40000">
                                          <p:cBhvr additive="base">
                                            <p:cTn id="46" dur="500" fill="hold"/>
                                            <p:tgtEl>
                                              <p:spTgt spid="53"/>
                                            </p:tgtEl>
                                            <p:attrNameLst>
                                              <p:attrName>ppt_y</p:attrName>
                                            </p:attrNameLst>
                                          </p:cBhvr>
                                          <p:tavLst>
                                            <p:tav tm="0">
                                              <p:val>
                                                <p:strVal val="#ppt_y"/>
                                              </p:val>
                                            </p:tav>
                                            <p:tav tm="100000">
                                              <p:val>
                                                <p:strVal val="#ppt_y"/>
                                              </p:val>
                                            </p:tav>
                                          </p:tavLst>
                                        </p:anim>
                                      </p:childTnLst>
                                    </p:cTn>
                                  </p:par>
                                  <p:par>
                                    <p:cTn id="47" presetID="2" presetClass="entr" presetSubtype="8" fill="hold" grpId="0" nodeType="withEffect" p14:presetBounceEnd="40000">
                                      <p:stCondLst>
                                        <p:cond delay="0"/>
                                      </p:stCondLst>
                                      <p:childTnLst>
                                        <p:set>
                                          <p:cBhvr>
                                            <p:cTn id="48" dur="1" fill="hold">
                                              <p:stCondLst>
                                                <p:cond delay="0"/>
                                              </p:stCondLst>
                                            </p:cTn>
                                            <p:tgtEl>
                                              <p:spTgt spid="58"/>
                                            </p:tgtEl>
                                            <p:attrNameLst>
                                              <p:attrName>style.visibility</p:attrName>
                                            </p:attrNameLst>
                                          </p:cBhvr>
                                          <p:to>
                                            <p:strVal val="visible"/>
                                          </p:to>
                                        </p:set>
                                        <p:anim calcmode="lin" valueType="num" p14:bounceEnd="40000">
                                          <p:cBhvr additive="base">
                                            <p:cTn id="49" dur="500" fill="hold"/>
                                            <p:tgtEl>
                                              <p:spTgt spid="58"/>
                                            </p:tgtEl>
                                            <p:attrNameLst>
                                              <p:attrName>ppt_x</p:attrName>
                                            </p:attrNameLst>
                                          </p:cBhvr>
                                          <p:tavLst>
                                            <p:tav tm="0">
                                              <p:val>
                                                <p:strVal val="0-#ppt_w/2"/>
                                              </p:val>
                                            </p:tav>
                                            <p:tav tm="100000">
                                              <p:val>
                                                <p:strVal val="#ppt_x"/>
                                              </p:val>
                                            </p:tav>
                                          </p:tavLst>
                                        </p:anim>
                                        <p:anim calcmode="lin" valueType="num" p14:bounceEnd="40000">
                                          <p:cBhvr additive="base">
                                            <p:cTn id="50" dur="500" fill="hold"/>
                                            <p:tgtEl>
                                              <p:spTgt spid="58"/>
                                            </p:tgtEl>
                                            <p:attrNameLst>
                                              <p:attrName>ppt_y</p:attrName>
                                            </p:attrNameLst>
                                          </p:cBhvr>
                                          <p:tavLst>
                                            <p:tav tm="0">
                                              <p:val>
                                                <p:strVal val="#ppt_y"/>
                                              </p:val>
                                            </p:tav>
                                            <p:tav tm="100000">
                                              <p:val>
                                                <p:strVal val="#ppt_y"/>
                                              </p:val>
                                            </p:tav>
                                          </p:tavLst>
                                        </p:anim>
                                      </p:childTnLst>
                                    </p:cTn>
                                  </p:par>
                                  <p:par>
                                    <p:cTn id="51" presetID="2" presetClass="entr" presetSubtype="8" fill="hold" grpId="0" nodeType="withEffect" p14:presetBounceEnd="40000">
                                      <p:stCondLst>
                                        <p:cond delay="0"/>
                                      </p:stCondLst>
                                      <p:childTnLst>
                                        <p:set>
                                          <p:cBhvr>
                                            <p:cTn id="52" dur="1" fill="hold">
                                              <p:stCondLst>
                                                <p:cond delay="0"/>
                                              </p:stCondLst>
                                            </p:cTn>
                                            <p:tgtEl>
                                              <p:spTgt spid="61"/>
                                            </p:tgtEl>
                                            <p:attrNameLst>
                                              <p:attrName>style.visibility</p:attrName>
                                            </p:attrNameLst>
                                          </p:cBhvr>
                                          <p:to>
                                            <p:strVal val="visible"/>
                                          </p:to>
                                        </p:set>
                                        <p:anim calcmode="lin" valueType="num" p14:bounceEnd="40000">
                                          <p:cBhvr additive="base">
                                            <p:cTn id="53" dur="500" fill="hold"/>
                                            <p:tgtEl>
                                              <p:spTgt spid="61"/>
                                            </p:tgtEl>
                                            <p:attrNameLst>
                                              <p:attrName>ppt_x</p:attrName>
                                            </p:attrNameLst>
                                          </p:cBhvr>
                                          <p:tavLst>
                                            <p:tav tm="0">
                                              <p:val>
                                                <p:strVal val="0-#ppt_w/2"/>
                                              </p:val>
                                            </p:tav>
                                            <p:tav tm="100000">
                                              <p:val>
                                                <p:strVal val="#ppt_x"/>
                                              </p:val>
                                            </p:tav>
                                          </p:tavLst>
                                        </p:anim>
                                        <p:anim calcmode="lin" valueType="num" p14:bounceEnd="40000">
                                          <p:cBhvr additive="base">
                                            <p:cTn id="54" dur="500" fill="hold"/>
                                            <p:tgtEl>
                                              <p:spTgt spid="61"/>
                                            </p:tgtEl>
                                            <p:attrNameLst>
                                              <p:attrName>ppt_y</p:attrName>
                                            </p:attrNameLst>
                                          </p:cBhvr>
                                          <p:tavLst>
                                            <p:tav tm="0">
                                              <p:val>
                                                <p:strVal val="#ppt_y"/>
                                              </p:val>
                                            </p:tav>
                                            <p:tav tm="100000">
                                              <p:val>
                                                <p:strVal val="#ppt_y"/>
                                              </p:val>
                                            </p:tav>
                                          </p:tavLst>
                                        </p:anim>
                                      </p:childTnLst>
                                    </p:cTn>
                                  </p:par>
                                </p:childTnLst>
                              </p:cTn>
                            </p:par>
                            <p:par>
                              <p:cTn id="55" fill="hold">
                                <p:stCondLst>
                                  <p:cond delay="1500"/>
                                </p:stCondLst>
                                <p:childTnLst>
                                  <p:par>
                                    <p:cTn id="56" presetID="2" presetClass="entr" presetSubtype="2" fill="hold" grpId="0" nodeType="afterEffect" p14:presetBounceEnd="40000">
                                      <p:stCondLst>
                                        <p:cond delay="0"/>
                                      </p:stCondLst>
                                      <p:childTnLst>
                                        <p:set>
                                          <p:cBhvr>
                                            <p:cTn id="57" dur="1" fill="hold">
                                              <p:stCondLst>
                                                <p:cond delay="0"/>
                                              </p:stCondLst>
                                            </p:cTn>
                                            <p:tgtEl>
                                              <p:spTgt spid="29"/>
                                            </p:tgtEl>
                                            <p:attrNameLst>
                                              <p:attrName>style.visibility</p:attrName>
                                            </p:attrNameLst>
                                          </p:cBhvr>
                                          <p:to>
                                            <p:strVal val="visible"/>
                                          </p:to>
                                        </p:set>
                                        <p:anim calcmode="lin" valueType="num" p14:bounceEnd="40000">
                                          <p:cBhvr additive="base">
                                            <p:cTn id="58" dur="500" fill="hold"/>
                                            <p:tgtEl>
                                              <p:spTgt spid="29"/>
                                            </p:tgtEl>
                                            <p:attrNameLst>
                                              <p:attrName>ppt_x</p:attrName>
                                            </p:attrNameLst>
                                          </p:cBhvr>
                                          <p:tavLst>
                                            <p:tav tm="0">
                                              <p:val>
                                                <p:strVal val="1+#ppt_w/2"/>
                                              </p:val>
                                            </p:tav>
                                            <p:tav tm="100000">
                                              <p:val>
                                                <p:strVal val="#ppt_x"/>
                                              </p:val>
                                            </p:tav>
                                          </p:tavLst>
                                        </p:anim>
                                        <p:anim calcmode="lin" valueType="num" p14:bounceEnd="40000">
                                          <p:cBhvr additive="base">
                                            <p:cTn id="59" dur="500" fill="hold"/>
                                            <p:tgtEl>
                                              <p:spTgt spid="29"/>
                                            </p:tgtEl>
                                            <p:attrNameLst>
                                              <p:attrName>ppt_y</p:attrName>
                                            </p:attrNameLst>
                                          </p:cBhvr>
                                          <p:tavLst>
                                            <p:tav tm="0">
                                              <p:val>
                                                <p:strVal val="#ppt_y"/>
                                              </p:val>
                                            </p:tav>
                                            <p:tav tm="100000">
                                              <p:val>
                                                <p:strVal val="#ppt_y"/>
                                              </p:val>
                                            </p:tav>
                                          </p:tavLst>
                                        </p:anim>
                                      </p:childTnLst>
                                    </p:cTn>
                                  </p:par>
                                  <p:par>
                                    <p:cTn id="60" presetID="2" presetClass="entr" presetSubtype="2" fill="hold" grpId="0" nodeType="withEffect" p14:presetBounceEnd="40000">
                                      <p:stCondLst>
                                        <p:cond delay="0"/>
                                      </p:stCondLst>
                                      <p:childTnLst>
                                        <p:set>
                                          <p:cBhvr>
                                            <p:cTn id="61" dur="1" fill="hold">
                                              <p:stCondLst>
                                                <p:cond delay="0"/>
                                              </p:stCondLst>
                                            </p:cTn>
                                            <p:tgtEl>
                                              <p:spTgt spid="35"/>
                                            </p:tgtEl>
                                            <p:attrNameLst>
                                              <p:attrName>style.visibility</p:attrName>
                                            </p:attrNameLst>
                                          </p:cBhvr>
                                          <p:to>
                                            <p:strVal val="visible"/>
                                          </p:to>
                                        </p:set>
                                        <p:anim calcmode="lin" valueType="num" p14:bounceEnd="40000">
                                          <p:cBhvr additive="base">
                                            <p:cTn id="62" dur="500" fill="hold"/>
                                            <p:tgtEl>
                                              <p:spTgt spid="35"/>
                                            </p:tgtEl>
                                            <p:attrNameLst>
                                              <p:attrName>ppt_x</p:attrName>
                                            </p:attrNameLst>
                                          </p:cBhvr>
                                          <p:tavLst>
                                            <p:tav tm="0">
                                              <p:val>
                                                <p:strVal val="1+#ppt_w/2"/>
                                              </p:val>
                                            </p:tav>
                                            <p:tav tm="100000">
                                              <p:val>
                                                <p:strVal val="#ppt_x"/>
                                              </p:val>
                                            </p:tav>
                                          </p:tavLst>
                                        </p:anim>
                                        <p:anim calcmode="lin" valueType="num" p14:bounceEnd="40000">
                                          <p:cBhvr additive="base">
                                            <p:cTn id="63" dur="500" fill="hold"/>
                                            <p:tgtEl>
                                              <p:spTgt spid="35"/>
                                            </p:tgtEl>
                                            <p:attrNameLst>
                                              <p:attrName>ppt_y</p:attrName>
                                            </p:attrNameLst>
                                          </p:cBhvr>
                                          <p:tavLst>
                                            <p:tav tm="0">
                                              <p:val>
                                                <p:strVal val="#ppt_y"/>
                                              </p:val>
                                            </p:tav>
                                            <p:tav tm="100000">
                                              <p:val>
                                                <p:strVal val="#ppt_y"/>
                                              </p:val>
                                            </p:tav>
                                          </p:tavLst>
                                        </p:anim>
                                      </p:childTnLst>
                                    </p:cTn>
                                  </p:par>
                                  <p:par>
                                    <p:cTn id="64" presetID="2" presetClass="entr" presetSubtype="2" fill="hold" grpId="0" nodeType="withEffect" p14:presetBounceEnd="40000">
                                      <p:stCondLst>
                                        <p:cond delay="0"/>
                                      </p:stCondLst>
                                      <p:childTnLst>
                                        <p:set>
                                          <p:cBhvr>
                                            <p:cTn id="65" dur="1" fill="hold">
                                              <p:stCondLst>
                                                <p:cond delay="0"/>
                                              </p:stCondLst>
                                            </p:cTn>
                                            <p:tgtEl>
                                              <p:spTgt spid="36"/>
                                            </p:tgtEl>
                                            <p:attrNameLst>
                                              <p:attrName>style.visibility</p:attrName>
                                            </p:attrNameLst>
                                          </p:cBhvr>
                                          <p:to>
                                            <p:strVal val="visible"/>
                                          </p:to>
                                        </p:set>
                                        <p:anim calcmode="lin" valueType="num" p14:bounceEnd="40000">
                                          <p:cBhvr additive="base">
                                            <p:cTn id="66" dur="500" fill="hold"/>
                                            <p:tgtEl>
                                              <p:spTgt spid="36"/>
                                            </p:tgtEl>
                                            <p:attrNameLst>
                                              <p:attrName>ppt_x</p:attrName>
                                            </p:attrNameLst>
                                          </p:cBhvr>
                                          <p:tavLst>
                                            <p:tav tm="0">
                                              <p:val>
                                                <p:strVal val="1+#ppt_w/2"/>
                                              </p:val>
                                            </p:tav>
                                            <p:tav tm="100000">
                                              <p:val>
                                                <p:strVal val="#ppt_x"/>
                                              </p:val>
                                            </p:tav>
                                          </p:tavLst>
                                        </p:anim>
                                        <p:anim calcmode="lin" valueType="num" p14:bounceEnd="40000">
                                          <p:cBhvr additive="base">
                                            <p:cTn id="67" dur="500" fill="hold"/>
                                            <p:tgtEl>
                                              <p:spTgt spid="36"/>
                                            </p:tgtEl>
                                            <p:attrNameLst>
                                              <p:attrName>ppt_y</p:attrName>
                                            </p:attrNameLst>
                                          </p:cBhvr>
                                          <p:tavLst>
                                            <p:tav tm="0">
                                              <p:val>
                                                <p:strVal val="#ppt_y"/>
                                              </p:val>
                                            </p:tav>
                                            <p:tav tm="100000">
                                              <p:val>
                                                <p:strVal val="#ppt_y"/>
                                              </p:val>
                                            </p:tav>
                                          </p:tavLst>
                                        </p:anim>
                                      </p:childTnLst>
                                    </p:cTn>
                                  </p:par>
                                  <p:par>
                                    <p:cTn id="68" presetID="2" presetClass="entr" presetSubtype="2" fill="hold" grpId="0" nodeType="withEffect" p14:presetBounceEnd="40000">
                                      <p:stCondLst>
                                        <p:cond delay="0"/>
                                      </p:stCondLst>
                                      <p:childTnLst>
                                        <p:set>
                                          <p:cBhvr>
                                            <p:cTn id="69" dur="1" fill="hold">
                                              <p:stCondLst>
                                                <p:cond delay="0"/>
                                              </p:stCondLst>
                                            </p:cTn>
                                            <p:tgtEl>
                                              <p:spTgt spid="45"/>
                                            </p:tgtEl>
                                            <p:attrNameLst>
                                              <p:attrName>style.visibility</p:attrName>
                                            </p:attrNameLst>
                                          </p:cBhvr>
                                          <p:to>
                                            <p:strVal val="visible"/>
                                          </p:to>
                                        </p:set>
                                        <p:anim calcmode="lin" valueType="num" p14:bounceEnd="40000">
                                          <p:cBhvr additive="base">
                                            <p:cTn id="70" dur="500" fill="hold"/>
                                            <p:tgtEl>
                                              <p:spTgt spid="45"/>
                                            </p:tgtEl>
                                            <p:attrNameLst>
                                              <p:attrName>ppt_x</p:attrName>
                                            </p:attrNameLst>
                                          </p:cBhvr>
                                          <p:tavLst>
                                            <p:tav tm="0">
                                              <p:val>
                                                <p:strVal val="1+#ppt_w/2"/>
                                              </p:val>
                                            </p:tav>
                                            <p:tav tm="100000">
                                              <p:val>
                                                <p:strVal val="#ppt_x"/>
                                              </p:val>
                                            </p:tav>
                                          </p:tavLst>
                                        </p:anim>
                                        <p:anim calcmode="lin" valueType="num" p14:bounceEnd="40000">
                                          <p:cBhvr additive="base">
                                            <p:cTn id="71" dur="500" fill="hold"/>
                                            <p:tgtEl>
                                              <p:spTgt spid="45"/>
                                            </p:tgtEl>
                                            <p:attrNameLst>
                                              <p:attrName>ppt_y</p:attrName>
                                            </p:attrNameLst>
                                          </p:cBhvr>
                                          <p:tavLst>
                                            <p:tav tm="0">
                                              <p:val>
                                                <p:strVal val="#ppt_y"/>
                                              </p:val>
                                            </p:tav>
                                            <p:tav tm="100000">
                                              <p:val>
                                                <p:strVal val="#ppt_y"/>
                                              </p:val>
                                            </p:tav>
                                          </p:tavLst>
                                        </p:anim>
                                      </p:childTnLst>
                                    </p:cTn>
                                  </p:par>
                                </p:childTnLst>
                              </p:cTn>
                            </p:par>
                            <p:par>
                              <p:cTn id="72" fill="hold">
                                <p:stCondLst>
                                  <p:cond delay="2000"/>
                                </p:stCondLst>
                                <p:childTnLst>
                                  <p:par>
                                    <p:cTn id="73" presetID="2" presetClass="entr" presetSubtype="8" fill="hold" grpId="0" nodeType="afterEffect" p14:presetBounceEnd="40000">
                                      <p:stCondLst>
                                        <p:cond delay="0"/>
                                      </p:stCondLst>
                                      <p:childTnLst>
                                        <p:set>
                                          <p:cBhvr>
                                            <p:cTn id="74" dur="1" fill="hold">
                                              <p:stCondLst>
                                                <p:cond delay="0"/>
                                              </p:stCondLst>
                                            </p:cTn>
                                            <p:tgtEl>
                                              <p:spTgt spid="49"/>
                                            </p:tgtEl>
                                            <p:attrNameLst>
                                              <p:attrName>style.visibility</p:attrName>
                                            </p:attrNameLst>
                                          </p:cBhvr>
                                          <p:to>
                                            <p:strVal val="visible"/>
                                          </p:to>
                                        </p:set>
                                        <p:anim calcmode="lin" valueType="num" p14:bounceEnd="40000">
                                          <p:cBhvr additive="base">
                                            <p:cTn id="75" dur="500" fill="hold"/>
                                            <p:tgtEl>
                                              <p:spTgt spid="49"/>
                                            </p:tgtEl>
                                            <p:attrNameLst>
                                              <p:attrName>ppt_x</p:attrName>
                                            </p:attrNameLst>
                                          </p:cBhvr>
                                          <p:tavLst>
                                            <p:tav tm="0">
                                              <p:val>
                                                <p:strVal val="0-#ppt_w/2"/>
                                              </p:val>
                                            </p:tav>
                                            <p:tav tm="100000">
                                              <p:val>
                                                <p:strVal val="#ppt_x"/>
                                              </p:val>
                                            </p:tav>
                                          </p:tavLst>
                                        </p:anim>
                                        <p:anim calcmode="lin" valueType="num" p14:bounceEnd="40000">
                                          <p:cBhvr additive="base">
                                            <p:cTn id="76" dur="500" fill="hold"/>
                                            <p:tgtEl>
                                              <p:spTgt spid="49"/>
                                            </p:tgtEl>
                                            <p:attrNameLst>
                                              <p:attrName>ppt_y</p:attrName>
                                            </p:attrNameLst>
                                          </p:cBhvr>
                                          <p:tavLst>
                                            <p:tav tm="0">
                                              <p:val>
                                                <p:strVal val="#ppt_y"/>
                                              </p:val>
                                            </p:tav>
                                            <p:tav tm="100000">
                                              <p:val>
                                                <p:strVal val="#ppt_y"/>
                                              </p:val>
                                            </p:tav>
                                          </p:tavLst>
                                        </p:anim>
                                      </p:childTnLst>
                                    </p:cTn>
                                  </p:par>
                                  <p:par>
                                    <p:cTn id="77" presetID="2" presetClass="entr" presetSubtype="8" fill="hold" grpId="0" nodeType="withEffect" p14:presetBounceEnd="40000">
                                      <p:stCondLst>
                                        <p:cond delay="0"/>
                                      </p:stCondLst>
                                      <p:childTnLst>
                                        <p:set>
                                          <p:cBhvr>
                                            <p:cTn id="78" dur="1" fill="hold">
                                              <p:stCondLst>
                                                <p:cond delay="0"/>
                                              </p:stCondLst>
                                            </p:cTn>
                                            <p:tgtEl>
                                              <p:spTgt spid="50"/>
                                            </p:tgtEl>
                                            <p:attrNameLst>
                                              <p:attrName>style.visibility</p:attrName>
                                            </p:attrNameLst>
                                          </p:cBhvr>
                                          <p:to>
                                            <p:strVal val="visible"/>
                                          </p:to>
                                        </p:set>
                                        <p:anim calcmode="lin" valueType="num" p14:bounceEnd="40000">
                                          <p:cBhvr additive="base">
                                            <p:cTn id="79" dur="500" fill="hold"/>
                                            <p:tgtEl>
                                              <p:spTgt spid="50"/>
                                            </p:tgtEl>
                                            <p:attrNameLst>
                                              <p:attrName>ppt_x</p:attrName>
                                            </p:attrNameLst>
                                          </p:cBhvr>
                                          <p:tavLst>
                                            <p:tav tm="0">
                                              <p:val>
                                                <p:strVal val="0-#ppt_w/2"/>
                                              </p:val>
                                            </p:tav>
                                            <p:tav tm="100000">
                                              <p:val>
                                                <p:strVal val="#ppt_x"/>
                                              </p:val>
                                            </p:tav>
                                          </p:tavLst>
                                        </p:anim>
                                        <p:anim calcmode="lin" valueType="num" p14:bounceEnd="40000">
                                          <p:cBhvr additive="base">
                                            <p:cTn id="80" dur="500" fill="hold"/>
                                            <p:tgtEl>
                                              <p:spTgt spid="50"/>
                                            </p:tgtEl>
                                            <p:attrNameLst>
                                              <p:attrName>ppt_y</p:attrName>
                                            </p:attrNameLst>
                                          </p:cBhvr>
                                          <p:tavLst>
                                            <p:tav tm="0">
                                              <p:val>
                                                <p:strVal val="#ppt_y"/>
                                              </p:val>
                                            </p:tav>
                                            <p:tav tm="100000">
                                              <p:val>
                                                <p:strVal val="#ppt_y"/>
                                              </p:val>
                                            </p:tav>
                                          </p:tavLst>
                                        </p:anim>
                                      </p:childTnLst>
                                    </p:cTn>
                                  </p:par>
                                  <p:par>
                                    <p:cTn id="81" presetID="2" presetClass="entr" presetSubtype="8" fill="hold" grpId="0" nodeType="withEffect" p14:presetBounceEnd="40000">
                                      <p:stCondLst>
                                        <p:cond delay="0"/>
                                      </p:stCondLst>
                                      <p:childTnLst>
                                        <p:set>
                                          <p:cBhvr>
                                            <p:cTn id="82" dur="1" fill="hold">
                                              <p:stCondLst>
                                                <p:cond delay="0"/>
                                              </p:stCondLst>
                                            </p:cTn>
                                            <p:tgtEl>
                                              <p:spTgt spid="57"/>
                                            </p:tgtEl>
                                            <p:attrNameLst>
                                              <p:attrName>style.visibility</p:attrName>
                                            </p:attrNameLst>
                                          </p:cBhvr>
                                          <p:to>
                                            <p:strVal val="visible"/>
                                          </p:to>
                                        </p:set>
                                        <p:anim calcmode="lin" valueType="num" p14:bounceEnd="40000">
                                          <p:cBhvr additive="base">
                                            <p:cTn id="83" dur="500" fill="hold"/>
                                            <p:tgtEl>
                                              <p:spTgt spid="57"/>
                                            </p:tgtEl>
                                            <p:attrNameLst>
                                              <p:attrName>ppt_x</p:attrName>
                                            </p:attrNameLst>
                                          </p:cBhvr>
                                          <p:tavLst>
                                            <p:tav tm="0">
                                              <p:val>
                                                <p:strVal val="0-#ppt_w/2"/>
                                              </p:val>
                                            </p:tav>
                                            <p:tav tm="100000">
                                              <p:val>
                                                <p:strVal val="#ppt_x"/>
                                              </p:val>
                                            </p:tav>
                                          </p:tavLst>
                                        </p:anim>
                                        <p:anim calcmode="lin" valueType="num" p14:bounceEnd="40000">
                                          <p:cBhvr additive="base">
                                            <p:cTn id="84" dur="500" fill="hold"/>
                                            <p:tgtEl>
                                              <p:spTgt spid="57"/>
                                            </p:tgtEl>
                                            <p:attrNameLst>
                                              <p:attrName>ppt_y</p:attrName>
                                            </p:attrNameLst>
                                          </p:cBhvr>
                                          <p:tavLst>
                                            <p:tav tm="0">
                                              <p:val>
                                                <p:strVal val="#ppt_y"/>
                                              </p:val>
                                            </p:tav>
                                            <p:tav tm="100000">
                                              <p:val>
                                                <p:strVal val="#ppt_y"/>
                                              </p:val>
                                            </p:tav>
                                          </p:tavLst>
                                        </p:anim>
                                      </p:childTnLst>
                                    </p:cTn>
                                  </p:par>
                                  <p:par>
                                    <p:cTn id="85" presetID="2" presetClass="entr" presetSubtype="8" fill="hold" grpId="0" nodeType="withEffect" p14:presetBounceEnd="40000">
                                      <p:stCondLst>
                                        <p:cond delay="0"/>
                                      </p:stCondLst>
                                      <p:childTnLst>
                                        <p:set>
                                          <p:cBhvr>
                                            <p:cTn id="86" dur="1" fill="hold">
                                              <p:stCondLst>
                                                <p:cond delay="0"/>
                                              </p:stCondLst>
                                            </p:cTn>
                                            <p:tgtEl>
                                              <p:spTgt spid="62"/>
                                            </p:tgtEl>
                                            <p:attrNameLst>
                                              <p:attrName>style.visibility</p:attrName>
                                            </p:attrNameLst>
                                          </p:cBhvr>
                                          <p:to>
                                            <p:strVal val="visible"/>
                                          </p:to>
                                        </p:set>
                                        <p:anim calcmode="lin" valueType="num" p14:bounceEnd="40000">
                                          <p:cBhvr additive="base">
                                            <p:cTn id="87" dur="500" fill="hold"/>
                                            <p:tgtEl>
                                              <p:spTgt spid="62"/>
                                            </p:tgtEl>
                                            <p:attrNameLst>
                                              <p:attrName>ppt_x</p:attrName>
                                            </p:attrNameLst>
                                          </p:cBhvr>
                                          <p:tavLst>
                                            <p:tav tm="0">
                                              <p:val>
                                                <p:strVal val="0-#ppt_w/2"/>
                                              </p:val>
                                            </p:tav>
                                            <p:tav tm="100000">
                                              <p:val>
                                                <p:strVal val="#ppt_x"/>
                                              </p:val>
                                            </p:tav>
                                          </p:tavLst>
                                        </p:anim>
                                        <p:anim calcmode="lin" valueType="num" p14:bounceEnd="40000">
                                          <p:cBhvr additive="base">
                                            <p:cTn id="88" dur="500" fill="hold"/>
                                            <p:tgtEl>
                                              <p:spTgt spid="62"/>
                                            </p:tgtEl>
                                            <p:attrNameLst>
                                              <p:attrName>ppt_y</p:attrName>
                                            </p:attrNameLst>
                                          </p:cBhvr>
                                          <p:tavLst>
                                            <p:tav tm="0">
                                              <p:val>
                                                <p:strVal val="#ppt_y"/>
                                              </p:val>
                                            </p:tav>
                                            <p:tav tm="100000">
                                              <p:val>
                                                <p:strVal val="#ppt_y"/>
                                              </p:val>
                                            </p:tav>
                                          </p:tavLst>
                                        </p:anim>
                                      </p:childTnLst>
                                    </p:cTn>
                                  </p:par>
                                </p:childTnLst>
                              </p:cTn>
                            </p:par>
                            <p:par>
                              <p:cTn id="89" fill="hold">
                                <p:stCondLst>
                                  <p:cond delay="2500"/>
                                </p:stCondLst>
                                <p:childTnLst>
                                  <p:par>
                                    <p:cTn id="90" presetID="2" presetClass="entr" presetSubtype="2" fill="hold" grpId="0" nodeType="afterEffect" p14:presetBounceEnd="40000">
                                      <p:stCondLst>
                                        <p:cond delay="0"/>
                                      </p:stCondLst>
                                      <p:childTnLst>
                                        <p:set>
                                          <p:cBhvr>
                                            <p:cTn id="91" dur="1" fill="hold">
                                              <p:stCondLst>
                                                <p:cond delay="0"/>
                                              </p:stCondLst>
                                            </p:cTn>
                                            <p:tgtEl>
                                              <p:spTgt spid="28"/>
                                            </p:tgtEl>
                                            <p:attrNameLst>
                                              <p:attrName>style.visibility</p:attrName>
                                            </p:attrNameLst>
                                          </p:cBhvr>
                                          <p:to>
                                            <p:strVal val="visible"/>
                                          </p:to>
                                        </p:set>
                                        <p:anim calcmode="lin" valueType="num" p14:bounceEnd="40000">
                                          <p:cBhvr additive="base">
                                            <p:cTn id="92" dur="500" fill="hold"/>
                                            <p:tgtEl>
                                              <p:spTgt spid="28"/>
                                            </p:tgtEl>
                                            <p:attrNameLst>
                                              <p:attrName>ppt_x</p:attrName>
                                            </p:attrNameLst>
                                          </p:cBhvr>
                                          <p:tavLst>
                                            <p:tav tm="0">
                                              <p:val>
                                                <p:strVal val="1+#ppt_w/2"/>
                                              </p:val>
                                            </p:tav>
                                            <p:tav tm="100000">
                                              <p:val>
                                                <p:strVal val="#ppt_x"/>
                                              </p:val>
                                            </p:tav>
                                          </p:tavLst>
                                        </p:anim>
                                        <p:anim calcmode="lin" valueType="num" p14:bounceEnd="40000">
                                          <p:cBhvr additive="base">
                                            <p:cTn id="93" dur="500" fill="hold"/>
                                            <p:tgtEl>
                                              <p:spTgt spid="28"/>
                                            </p:tgtEl>
                                            <p:attrNameLst>
                                              <p:attrName>ppt_y</p:attrName>
                                            </p:attrNameLst>
                                          </p:cBhvr>
                                          <p:tavLst>
                                            <p:tav tm="0">
                                              <p:val>
                                                <p:strVal val="#ppt_y"/>
                                              </p:val>
                                            </p:tav>
                                            <p:tav tm="100000">
                                              <p:val>
                                                <p:strVal val="#ppt_y"/>
                                              </p:val>
                                            </p:tav>
                                          </p:tavLst>
                                        </p:anim>
                                      </p:childTnLst>
                                    </p:cTn>
                                  </p:par>
                                  <p:par>
                                    <p:cTn id="94" presetID="2" presetClass="entr" presetSubtype="2" fill="hold" grpId="0" nodeType="withEffect" p14:presetBounceEnd="40000">
                                      <p:stCondLst>
                                        <p:cond delay="0"/>
                                      </p:stCondLst>
                                      <p:childTnLst>
                                        <p:set>
                                          <p:cBhvr>
                                            <p:cTn id="95" dur="1" fill="hold">
                                              <p:stCondLst>
                                                <p:cond delay="0"/>
                                              </p:stCondLst>
                                            </p:cTn>
                                            <p:tgtEl>
                                              <p:spTgt spid="32"/>
                                            </p:tgtEl>
                                            <p:attrNameLst>
                                              <p:attrName>style.visibility</p:attrName>
                                            </p:attrNameLst>
                                          </p:cBhvr>
                                          <p:to>
                                            <p:strVal val="visible"/>
                                          </p:to>
                                        </p:set>
                                        <p:anim calcmode="lin" valueType="num" p14:bounceEnd="40000">
                                          <p:cBhvr additive="base">
                                            <p:cTn id="96" dur="500" fill="hold"/>
                                            <p:tgtEl>
                                              <p:spTgt spid="32"/>
                                            </p:tgtEl>
                                            <p:attrNameLst>
                                              <p:attrName>ppt_x</p:attrName>
                                            </p:attrNameLst>
                                          </p:cBhvr>
                                          <p:tavLst>
                                            <p:tav tm="0">
                                              <p:val>
                                                <p:strVal val="1+#ppt_w/2"/>
                                              </p:val>
                                            </p:tav>
                                            <p:tav tm="100000">
                                              <p:val>
                                                <p:strVal val="#ppt_x"/>
                                              </p:val>
                                            </p:tav>
                                          </p:tavLst>
                                        </p:anim>
                                        <p:anim calcmode="lin" valueType="num" p14:bounceEnd="40000">
                                          <p:cBhvr additive="base">
                                            <p:cTn id="97" dur="500" fill="hold"/>
                                            <p:tgtEl>
                                              <p:spTgt spid="32"/>
                                            </p:tgtEl>
                                            <p:attrNameLst>
                                              <p:attrName>ppt_y</p:attrName>
                                            </p:attrNameLst>
                                          </p:cBhvr>
                                          <p:tavLst>
                                            <p:tav tm="0">
                                              <p:val>
                                                <p:strVal val="#ppt_y"/>
                                              </p:val>
                                            </p:tav>
                                            <p:tav tm="100000">
                                              <p:val>
                                                <p:strVal val="#ppt_y"/>
                                              </p:val>
                                            </p:tav>
                                          </p:tavLst>
                                        </p:anim>
                                      </p:childTnLst>
                                    </p:cTn>
                                  </p:par>
                                  <p:par>
                                    <p:cTn id="98" presetID="2" presetClass="entr" presetSubtype="2" fill="hold" grpId="0" nodeType="withEffect" p14:presetBounceEnd="40000">
                                      <p:stCondLst>
                                        <p:cond delay="0"/>
                                      </p:stCondLst>
                                      <p:childTnLst>
                                        <p:set>
                                          <p:cBhvr>
                                            <p:cTn id="99" dur="1" fill="hold">
                                              <p:stCondLst>
                                                <p:cond delay="0"/>
                                              </p:stCondLst>
                                            </p:cTn>
                                            <p:tgtEl>
                                              <p:spTgt spid="33"/>
                                            </p:tgtEl>
                                            <p:attrNameLst>
                                              <p:attrName>style.visibility</p:attrName>
                                            </p:attrNameLst>
                                          </p:cBhvr>
                                          <p:to>
                                            <p:strVal val="visible"/>
                                          </p:to>
                                        </p:set>
                                        <p:anim calcmode="lin" valueType="num" p14:bounceEnd="40000">
                                          <p:cBhvr additive="base">
                                            <p:cTn id="100" dur="500" fill="hold"/>
                                            <p:tgtEl>
                                              <p:spTgt spid="33"/>
                                            </p:tgtEl>
                                            <p:attrNameLst>
                                              <p:attrName>ppt_x</p:attrName>
                                            </p:attrNameLst>
                                          </p:cBhvr>
                                          <p:tavLst>
                                            <p:tav tm="0">
                                              <p:val>
                                                <p:strVal val="1+#ppt_w/2"/>
                                              </p:val>
                                            </p:tav>
                                            <p:tav tm="100000">
                                              <p:val>
                                                <p:strVal val="#ppt_x"/>
                                              </p:val>
                                            </p:tav>
                                          </p:tavLst>
                                        </p:anim>
                                        <p:anim calcmode="lin" valueType="num" p14:bounceEnd="40000">
                                          <p:cBhvr additive="base">
                                            <p:cTn id="101" dur="500" fill="hold"/>
                                            <p:tgtEl>
                                              <p:spTgt spid="33"/>
                                            </p:tgtEl>
                                            <p:attrNameLst>
                                              <p:attrName>ppt_y</p:attrName>
                                            </p:attrNameLst>
                                          </p:cBhvr>
                                          <p:tavLst>
                                            <p:tav tm="0">
                                              <p:val>
                                                <p:strVal val="#ppt_y"/>
                                              </p:val>
                                            </p:tav>
                                            <p:tav tm="100000">
                                              <p:val>
                                                <p:strVal val="#ppt_y"/>
                                              </p:val>
                                            </p:tav>
                                          </p:tavLst>
                                        </p:anim>
                                      </p:childTnLst>
                                    </p:cTn>
                                  </p:par>
                                  <p:par>
                                    <p:cTn id="102" presetID="2" presetClass="entr" presetSubtype="2" fill="hold" grpId="0" nodeType="withEffect" p14:presetBounceEnd="40000">
                                      <p:stCondLst>
                                        <p:cond delay="0"/>
                                      </p:stCondLst>
                                      <p:childTnLst>
                                        <p:set>
                                          <p:cBhvr>
                                            <p:cTn id="103" dur="1" fill="hold">
                                              <p:stCondLst>
                                                <p:cond delay="0"/>
                                              </p:stCondLst>
                                            </p:cTn>
                                            <p:tgtEl>
                                              <p:spTgt spid="47"/>
                                            </p:tgtEl>
                                            <p:attrNameLst>
                                              <p:attrName>style.visibility</p:attrName>
                                            </p:attrNameLst>
                                          </p:cBhvr>
                                          <p:to>
                                            <p:strVal val="visible"/>
                                          </p:to>
                                        </p:set>
                                        <p:anim calcmode="lin" valueType="num" p14:bounceEnd="40000">
                                          <p:cBhvr additive="base">
                                            <p:cTn id="104" dur="500" fill="hold"/>
                                            <p:tgtEl>
                                              <p:spTgt spid="47"/>
                                            </p:tgtEl>
                                            <p:attrNameLst>
                                              <p:attrName>ppt_x</p:attrName>
                                            </p:attrNameLst>
                                          </p:cBhvr>
                                          <p:tavLst>
                                            <p:tav tm="0">
                                              <p:val>
                                                <p:strVal val="1+#ppt_w/2"/>
                                              </p:val>
                                            </p:tav>
                                            <p:tav tm="100000">
                                              <p:val>
                                                <p:strVal val="#ppt_x"/>
                                              </p:val>
                                            </p:tav>
                                          </p:tavLst>
                                        </p:anim>
                                        <p:anim calcmode="lin" valueType="num" p14:bounceEnd="40000">
                                          <p:cBhvr additive="base">
                                            <p:cTn id="105" dur="500" fill="hold"/>
                                            <p:tgtEl>
                                              <p:spTgt spid="47"/>
                                            </p:tgtEl>
                                            <p:attrNameLst>
                                              <p:attrName>ppt_y</p:attrName>
                                            </p:attrNameLst>
                                          </p:cBhvr>
                                          <p:tavLst>
                                            <p:tav tm="0">
                                              <p:val>
                                                <p:strVal val="#ppt_y"/>
                                              </p:val>
                                            </p:tav>
                                            <p:tav tm="100000">
                                              <p:val>
                                                <p:strVal val="#ppt_y"/>
                                              </p:val>
                                            </p:tav>
                                          </p:tavLst>
                                        </p:anim>
                                      </p:childTnLst>
                                    </p:cTn>
                                  </p:par>
                                </p:childTnLst>
                              </p:cTn>
                            </p:par>
                            <p:par>
                              <p:cTn id="106" fill="hold">
                                <p:stCondLst>
                                  <p:cond delay="3000"/>
                                </p:stCondLst>
                                <p:childTnLst>
                                  <p:par>
                                    <p:cTn id="107" presetID="10" presetClass="entr" presetSubtype="0" fill="hold" grpId="0" nodeType="afterEffect">
                                      <p:stCondLst>
                                        <p:cond delay="0"/>
                                      </p:stCondLst>
                                      <p:childTnLst>
                                        <p:set>
                                          <p:cBhvr>
                                            <p:cTn id="108" dur="1" fill="hold">
                                              <p:stCondLst>
                                                <p:cond delay="0"/>
                                              </p:stCondLst>
                                            </p:cTn>
                                            <p:tgtEl>
                                              <p:spTgt spid="63"/>
                                            </p:tgtEl>
                                            <p:attrNameLst>
                                              <p:attrName>style.visibility</p:attrName>
                                            </p:attrNameLst>
                                          </p:cBhvr>
                                          <p:to>
                                            <p:strVal val="visible"/>
                                          </p:to>
                                        </p:set>
                                        <p:animEffect transition="in" filter="fade">
                                          <p:cBhvr>
                                            <p:cTn id="109" dur="500"/>
                                            <p:tgtEl>
                                              <p:spTgt spid="6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 grpId="0"/>
          <p:bldP spid="29" grpId="0"/>
          <p:bldP spid="30" grpId="0"/>
          <p:bldP spid="32" grpId="0" animBg="1"/>
          <p:bldP spid="33" grpId="0" animBg="1"/>
          <p:bldP spid="35" grpId="0" animBg="1"/>
          <p:bldP spid="36" grpId="0" animBg="1"/>
          <p:bldP spid="38" grpId="0" animBg="1"/>
          <p:bldP spid="41" grpId="0" animBg="1"/>
          <p:bldP spid="44" grpId="0"/>
          <p:bldP spid="45" grpId="0"/>
          <p:bldP spid="47" grpId="0"/>
          <p:bldP spid="49" grpId="0" animBg="1"/>
          <p:bldP spid="50" grpId="0" animBg="1"/>
          <p:bldP spid="52" grpId="0" animBg="1"/>
          <p:bldP spid="53" grpId="0" animBg="1"/>
          <p:bldP spid="55" grpId="0" animBg="1"/>
          <p:bldP spid="56" grpId="0" animBg="1"/>
          <p:bldP spid="57" grpId="0"/>
          <p:bldP spid="58" grpId="0"/>
          <p:bldP spid="59" grpId="0"/>
          <p:bldP spid="60" grpId="0"/>
          <p:bldP spid="61" grpId="0"/>
          <p:bldP spid="62" grpId="0"/>
          <p:bldP spid="63"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grpId="0" nodeType="afterEffect">
                                      <p:stCondLst>
                                        <p:cond delay="0"/>
                                      </p:stCondLst>
                                      <p:childTnLst>
                                        <p:set>
                                          <p:cBhvr>
                                            <p:cTn id="6" dur="1" fill="hold">
                                              <p:stCondLst>
                                                <p:cond delay="0"/>
                                              </p:stCondLst>
                                            </p:cTn>
                                            <p:tgtEl>
                                              <p:spTgt spid="55"/>
                                            </p:tgtEl>
                                            <p:attrNameLst>
                                              <p:attrName>style.visibility</p:attrName>
                                            </p:attrNameLst>
                                          </p:cBhvr>
                                          <p:to>
                                            <p:strVal val="visible"/>
                                          </p:to>
                                        </p:set>
                                        <p:anim calcmode="lin" valueType="num">
                                          <p:cBhvr additive="base">
                                            <p:cTn id="7" dur="500" fill="hold"/>
                                            <p:tgtEl>
                                              <p:spTgt spid="55"/>
                                            </p:tgtEl>
                                            <p:attrNameLst>
                                              <p:attrName>ppt_x</p:attrName>
                                            </p:attrNameLst>
                                          </p:cBhvr>
                                          <p:tavLst>
                                            <p:tav tm="0">
                                              <p:val>
                                                <p:strVal val="0-#ppt_w/2"/>
                                              </p:val>
                                            </p:tav>
                                            <p:tav tm="100000">
                                              <p:val>
                                                <p:strVal val="#ppt_x"/>
                                              </p:val>
                                            </p:tav>
                                          </p:tavLst>
                                        </p:anim>
                                        <p:anim calcmode="lin" valueType="num">
                                          <p:cBhvr additive="base">
                                            <p:cTn id="8" dur="500" fill="hold"/>
                                            <p:tgtEl>
                                              <p:spTgt spid="55"/>
                                            </p:tgtEl>
                                            <p:attrNameLst>
                                              <p:attrName>ppt_y</p:attrName>
                                            </p:attrNameLst>
                                          </p:cBhvr>
                                          <p:tavLst>
                                            <p:tav tm="0">
                                              <p:val>
                                                <p:strVal val="#ppt_y"/>
                                              </p:val>
                                            </p:tav>
                                            <p:tav tm="100000">
                                              <p:val>
                                                <p:strVal val="#ppt_y"/>
                                              </p:val>
                                            </p:tav>
                                          </p:tavLst>
                                        </p:anim>
                                      </p:childTnLst>
                                    </p:cTn>
                                  </p:par>
                                  <p:par>
                                    <p:cTn id="9" presetID="2" presetClass="entr" presetSubtype="8" fill="hold" grpId="0" nodeType="withEffect">
                                      <p:stCondLst>
                                        <p:cond delay="0"/>
                                      </p:stCondLst>
                                      <p:childTnLst>
                                        <p:set>
                                          <p:cBhvr>
                                            <p:cTn id="10" dur="1" fill="hold">
                                              <p:stCondLst>
                                                <p:cond delay="0"/>
                                              </p:stCondLst>
                                            </p:cTn>
                                            <p:tgtEl>
                                              <p:spTgt spid="56"/>
                                            </p:tgtEl>
                                            <p:attrNameLst>
                                              <p:attrName>style.visibility</p:attrName>
                                            </p:attrNameLst>
                                          </p:cBhvr>
                                          <p:to>
                                            <p:strVal val="visible"/>
                                          </p:to>
                                        </p:set>
                                        <p:anim calcmode="lin" valueType="num">
                                          <p:cBhvr additive="base">
                                            <p:cTn id="11" dur="500" fill="hold"/>
                                            <p:tgtEl>
                                              <p:spTgt spid="56"/>
                                            </p:tgtEl>
                                            <p:attrNameLst>
                                              <p:attrName>ppt_x</p:attrName>
                                            </p:attrNameLst>
                                          </p:cBhvr>
                                          <p:tavLst>
                                            <p:tav tm="0">
                                              <p:val>
                                                <p:strVal val="0-#ppt_w/2"/>
                                              </p:val>
                                            </p:tav>
                                            <p:tav tm="100000">
                                              <p:val>
                                                <p:strVal val="#ppt_x"/>
                                              </p:val>
                                            </p:tav>
                                          </p:tavLst>
                                        </p:anim>
                                        <p:anim calcmode="lin" valueType="num">
                                          <p:cBhvr additive="base">
                                            <p:cTn id="12" dur="500" fill="hold"/>
                                            <p:tgtEl>
                                              <p:spTgt spid="56"/>
                                            </p:tgtEl>
                                            <p:attrNameLst>
                                              <p:attrName>ppt_y</p:attrName>
                                            </p:attrNameLst>
                                          </p:cBhvr>
                                          <p:tavLst>
                                            <p:tav tm="0">
                                              <p:val>
                                                <p:strVal val="#ppt_y"/>
                                              </p:val>
                                            </p:tav>
                                            <p:tav tm="100000">
                                              <p:val>
                                                <p:strVal val="#ppt_y"/>
                                              </p:val>
                                            </p:tav>
                                          </p:tavLst>
                                        </p:anim>
                                      </p:childTnLst>
                                    </p:cTn>
                                  </p:par>
                                  <p:par>
                                    <p:cTn id="13" presetID="2" presetClass="entr" presetSubtype="8" fill="hold" grpId="0" nodeType="withEffect">
                                      <p:stCondLst>
                                        <p:cond delay="0"/>
                                      </p:stCondLst>
                                      <p:childTnLst>
                                        <p:set>
                                          <p:cBhvr>
                                            <p:cTn id="14" dur="1" fill="hold">
                                              <p:stCondLst>
                                                <p:cond delay="0"/>
                                              </p:stCondLst>
                                            </p:cTn>
                                            <p:tgtEl>
                                              <p:spTgt spid="59"/>
                                            </p:tgtEl>
                                            <p:attrNameLst>
                                              <p:attrName>style.visibility</p:attrName>
                                            </p:attrNameLst>
                                          </p:cBhvr>
                                          <p:to>
                                            <p:strVal val="visible"/>
                                          </p:to>
                                        </p:set>
                                        <p:anim calcmode="lin" valueType="num">
                                          <p:cBhvr additive="base">
                                            <p:cTn id="15" dur="500" fill="hold"/>
                                            <p:tgtEl>
                                              <p:spTgt spid="59"/>
                                            </p:tgtEl>
                                            <p:attrNameLst>
                                              <p:attrName>ppt_x</p:attrName>
                                            </p:attrNameLst>
                                          </p:cBhvr>
                                          <p:tavLst>
                                            <p:tav tm="0">
                                              <p:val>
                                                <p:strVal val="0-#ppt_w/2"/>
                                              </p:val>
                                            </p:tav>
                                            <p:tav tm="100000">
                                              <p:val>
                                                <p:strVal val="#ppt_x"/>
                                              </p:val>
                                            </p:tav>
                                          </p:tavLst>
                                        </p:anim>
                                        <p:anim calcmode="lin" valueType="num">
                                          <p:cBhvr additive="base">
                                            <p:cTn id="16" dur="500" fill="hold"/>
                                            <p:tgtEl>
                                              <p:spTgt spid="59"/>
                                            </p:tgtEl>
                                            <p:attrNameLst>
                                              <p:attrName>ppt_y</p:attrName>
                                            </p:attrNameLst>
                                          </p:cBhvr>
                                          <p:tavLst>
                                            <p:tav tm="0">
                                              <p:val>
                                                <p:strVal val="#ppt_y"/>
                                              </p:val>
                                            </p:tav>
                                            <p:tav tm="100000">
                                              <p:val>
                                                <p:strVal val="#ppt_y"/>
                                              </p:val>
                                            </p:tav>
                                          </p:tavLst>
                                        </p:anim>
                                      </p:childTnLst>
                                    </p:cTn>
                                  </p:par>
                                  <p:par>
                                    <p:cTn id="17" presetID="2" presetClass="entr" presetSubtype="8" fill="hold" grpId="0" nodeType="withEffect">
                                      <p:stCondLst>
                                        <p:cond delay="0"/>
                                      </p:stCondLst>
                                      <p:childTnLst>
                                        <p:set>
                                          <p:cBhvr>
                                            <p:cTn id="18" dur="1" fill="hold">
                                              <p:stCondLst>
                                                <p:cond delay="0"/>
                                              </p:stCondLst>
                                            </p:cTn>
                                            <p:tgtEl>
                                              <p:spTgt spid="60"/>
                                            </p:tgtEl>
                                            <p:attrNameLst>
                                              <p:attrName>style.visibility</p:attrName>
                                            </p:attrNameLst>
                                          </p:cBhvr>
                                          <p:to>
                                            <p:strVal val="visible"/>
                                          </p:to>
                                        </p:set>
                                        <p:anim calcmode="lin" valueType="num">
                                          <p:cBhvr additive="base">
                                            <p:cTn id="19" dur="500" fill="hold"/>
                                            <p:tgtEl>
                                              <p:spTgt spid="60"/>
                                            </p:tgtEl>
                                            <p:attrNameLst>
                                              <p:attrName>ppt_x</p:attrName>
                                            </p:attrNameLst>
                                          </p:cBhvr>
                                          <p:tavLst>
                                            <p:tav tm="0">
                                              <p:val>
                                                <p:strVal val="0-#ppt_w/2"/>
                                              </p:val>
                                            </p:tav>
                                            <p:tav tm="100000">
                                              <p:val>
                                                <p:strVal val="#ppt_x"/>
                                              </p:val>
                                            </p:tav>
                                          </p:tavLst>
                                        </p:anim>
                                        <p:anim calcmode="lin" valueType="num">
                                          <p:cBhvr additive="base">
                                            <p:cTn id="20" dur="500" fill="hold"/>
                                            <p:tgtEl>
                                              <p:spTgt spid="60"/>
                                            </p:tgtEl>
                                            <p:attrNameLst>
                                              <p:attrName>ppt_y</p:attrName>
                                            </p:attrNameLst>
                                          </p:cBhvr>
                                          <p:tavLst>
                                            <p:tav tm="0">
                                              <p:val>
                                                <p:strVal val="#ppt_y"/>
                                              </p:val>
                                            </p:tav>
                                            <p:tav tm="100000">
                                              <p:val>
                                                <p:strVal val="#ppt_y"/>
                                              </p:val>
                                            </p:tav>
                                          </p:tavLst>
                                        </p:anim>
                                      </p:childTnLst>
                                    </p:cTn>
                                  </p:par>
                                </p:childTnLst>
                              </p:cTn>
                            </p:par>
                            <p:par>
                              <p:cTn id="21" fill="hold">
                                <p:stCondLst>
                                  <p:cond delay="500"/>
                                </p:stCondLst>
                                <p:childTnLst>
                                  <p:par>
                                    <p:cTn id="22" presetID="2" presetClass="entr" presetSubtype="2" fill="hold" grpId="0" nodeType="afterEffect">
                                      <p:stCondLst>
                                        <p:cond delay="0"/>
                                      </p:stCondLst>
                                      <p:childTnLst>
                                        <p:set>
                                          <p:cBhvr>
                                            <p:cTn id="23" dur="1" fill="hold">
                                              <p:stCondLst>
                                                <p:cond delay="0"/>
                                              </p:stCondLst>
                                            </p:cTn>
                                            <p:tgtEl>
                                              <p:spTgt spid="30"/>
                                            </p:tgtEl>
                                            <p:attrNameLst>
                                              <p:attrName>style.visibility</p:attrName>
                                            </p:attrNameLst>
                                          </p:cBhvr>
                                          <p:to>
                                            <p:strVal val="visible"/>
                                          </p:to>
                                        </p:set>
                                        <p:anim calcmode="lin" valueType="num">
                                          <p:cBhvr additive="base">
                                            <p:cTn id="24" dur="500" fill="hold"/>
                                            <p:tgtEl>
                                              <p:spTgt spid="30"/>
                                            </p:tgtEl>
                                            <p:attrNameLst>
                                              <p:attrName>ppt_x</p:attrName>
                                            </p:attrNameLst>
                                          </p:cBhvr>
                                          <p:tavLst>
                                            <p:tav tm="0">
                                              <p:val>
                                                <p:strVal val="1+#ppt_w/2"/>
                                              </p:val>
                                            </p:tav>
                                            <p:tav tm="100000">
                                              <p:val>
                                                <p:strVal val="#ppt_x"/>
                                              </p:val>
                                            </p:tav>
                                          </p:tavLst>
                                        </p:anim>
                                        <p:anim calcmode="lin" valueType="num">
                                          <p:cBhvr additive="base">
                                            <p:cTn id="25" dur="500" fill="hold"/>
                                            <p:tgtEl>
                                              <p:spTgt spid="30"/>
                                            </p:tgtEl>
                                            <p:attrNameLst>
                                              <p:attrName>ppt_y</p:attrName>
                                            </p:attrNameLst>
                                          </p:cBhvr>
                                          <p:tavLst>
                                            <p:tav tm="0">
                                              <p:val>
                                                <p:strVal val="#ppt_y"/>
                                              </p:val>
                                            </p:tav>
                                            <p:tav tm="100000">
                                              <p:val>
                                                <p:strVal val="#ppt_y"/>
                                              </p:val>
                                            </p:tav>
                                          </p:tavLst>
                                        </p:anim>
                                      </p:childTnLst>
                                    </p:cTn>
                                  </p:par>
                                  <p:par>
                                    <p:cTn id="26" presetID="2" presetClass="entr" presetSubtype="2" fill="hold" grpId="0" nodeType="withEffect">
                                      <p:stCondLst>
                                        <p:cond delay="0"/>
                                      </p:stCondLst>
                                      <p:childTnLst>
                                        <p:set>
                                          <p:cBhvr>
                                            <p:cTn id="27" dur="1" fill="hold">
                                              <p:stCondLst>
                                                <p:cond delay="0"/>
                                              </p:stCondLst>
                                            </p:cTn>
                                            <p:tgtEl>
                                              <p:spTgt spid="38"/>
                                            </p:tgtEl>
                                            <p:attrNameLst>
                                              <p:attrName>style.visibility</p:attrName>
                                            </p:attrNameLst>
                                          </p:cBhvr>
                                          <p:to>
                                            <p:strVal val="visible"/>
                                          </p:to>
                                        </p:set>
                                        <p:anim calcmode="lin" valueType="num">
                                          <p:cBhvr additive="base">
                                            <p:cTn id="28" dur="500" fill="hold"/>
                                            <p:tgtEl>
                                              <p:spTgt spid="38"/>
                                            </p:tgtEl>
                                            <p:attrNameLst>
                                              <p:attrName>ppt_x</p:attrName>
                                            </p:attrNameLst>
                                          </p:cBhvr>
                                          <p:tavLst>
                                            <p:tav tm="0">
                                              <p:val>
                                                <p:strVal val="1+#ppt_w/2"/>
                                              </p:val>
                                            </p:tav>
                                            <p:tav tm="100000">
                                              <p:val>
                                                <p:strVal val="#ppt_x"/>
                                              </p:val>
                                            </p:tav>
                                          </p:tavLst>
                                        </p:anim>
                                        <p:anim calcmode="lin" valueType="num">
                                          <p:cBhvr additive="base">
                                            <p:cTn id="29" dur="500" fill="hold"/>
                                            <p:tgtEl>
                                              <p:spTgt spid="38"/>
                                            </p:tgtEl>
                                            <p:attrNameLst>
                                              <p:attrName>ppt_y</p:attrName>
                                            </p:attrNameLst>
                                          </p:cBhvr>
                                          <p:tavLst>
                                            <p:tav tm="0">
                                              <p:val>
                                                <p:strVal val="#ppt_y"/>
                                              </p:val>
                                            </p:tav>
                                            <p:tav tm="100000">
                                              <p:val>
                                                <p:strVal val="#ppt_y"/>
                                              </p:val>
                                            </p:tav>
                                          </p:tavLst>
                                        </p:anim>
                                      </p:childTnLst>
                                    </p:cTn>
                                  </p:par>
                                  <p:par>
                                    <p:cTn id="30" presetID="2" presetClass="entr" presetSubtype="2" fill="hold" grpId="0" nodeType="withEffect">
                                      <p:stCondLst>
                                        <p:cond delay="0"/>
                                      </p:stCondLst>
                                      <p:childTnLst>
                                        <p:set>
                                          <p:cBhvr>
                                            <p:cTn id="31" dur="1" fill="hold">
                                              <p:stCondLst>
                                                <p:cond delay="0"/>
                                              </p:stCondLst>
                                            </p:cTn>
                                            <p:tgtEl>
                                              <p:spTgt spid="41"/>
                                            </p:tgtEl>
                                            <p:attrNameLst>
                                              <p:attrName>style.visibility</p:attrName>
                                            </p:attrNameLst>
                                          </p:cBhvr>
                                          <p:to>
                                            <p:strVal val="visible"/>
                                          </p:to>
                                        </p:set>
                                        <p:anim calcmode="lin" valueType="num">
                                          <p:cBhvr additive="base">
                                            <p:cTn id="32" dur="500" fill="hold"/>
                                            <p:tgtEl>
                                              <p:spTgt spid="41"/>
                                            </p:tgtEl>
                                            <p:attrNameLst>
                                              <p:attrName>ppt_x</p:attrName>
                                            </p:attrNameLst>
                                          </p:cBhvr>
                                          <p:tavLst>
                                            <p:tav tm="0">
                                              <p:val>
                                                <p:strVal val="1+#ppt_w/2"/>
                                              </p:val>
                                            </p:tav>
                                            <p:tav tm="100000">
                                              <p:val>
                                                <p:strVal val="#ppt_x"/>
                                              </p:val>
                                            </p:tav>
                                          </p:tavLst>
                                        </p:anim>
                                        <p:anim calcmode="lin" valueType="num">
                                          <p:cBhvr additive="base">
                                            <p:cTn id="33" dur="500" fill="hold"/>
                                            <p:tgtEl>
                                              <p:spTgt spid="41"/>
                                            </p:tgtEl>
                                            <p:attrNameLst>
                                              <p:attrName>ppt_y</p:attrName>
                                            </p:attrNameLst>
                                          </p:cBhvr>
                                          <p:tavLst>
                                            <p:tav tm="0">
                                              <p:val>
                                                <p:strVal val="#ppt_y"/>
                                              </p:val>
                                            </p:tav>
                                            <p:tav tm="100000">
                                              <p:val>
                                                <p:strVal val="#ppt_y"/>
                                              </p:val>
                                            </p:tav>
                                          </p:tavLst>
                                        </p:anim>
                                      </p:childTnLst>
                                    </p:cTn>
                                  </p:par>
                                  <p:par>
                                    <p:cTn id="34" presetID="2" presetClass="entr" presetSubtype="2" fill="hold" grpId="0" nodeType="withEffect">
                                      <p:stCondLst>
                                        <p:cond delay="0"/>
                                      </p:stCondLst>
                                      <p:childTnLst>
                                        <p:set>
                                          <p:cBhvr>
                                            <p:cTn id="35" dur="1" fill="hold">
                                              <p:stCondLst>
                                                <p:cond delay="0"/>
                                              </p:stCondLst>
                                            </p:cTn>
                                            <p:tgtEl>
                                              <p:spTgt spid="44"/>
                                            </p:tgtEl>
                                            <p:attrNameLst>
                                              <p:attrName>style.visibility</p:attrName>
                                            </p:attrNameLst>
                                          </p:cBhvr>
                                          <p:to>
                                            <p:strVal val="visible"/>
                                          </p:to>
                                        </p:set>
                                        <p:anim calcmode="lin" valueType="num">
                                          <p:cBhvr additive="base">
                                            <p:cTn id="36" dur="500" fill="hold"/>
                                            <p:tgtEl>
                                              <p:spTgt spid="44"/>
                                            </p:tgtEl>
                                            <p:attrNameLst>
                                              <p:attrName>ppt_x</p:attrName>
                                            </p:attrNameLst>
                                          </p:cBhvr>
                                          <p:tavLst>
                                            <p:tav tm="0">
                                              <p:val>
                                                <p:strVal val="1+#ppt_w/2"/>
                                              </p:val>
                                            </p:tav>
                                            <p:tav tm="100000">
                                              <p:val>
                                                <p:strVal val="#ppt_x"/>
                                              </p:val>
                                            </p:tav>
                                          </p:tavLst>
                                        </p:anim>
                                        <p:anim calcmode="lin" valueType="num">
                                          <p:cBhvr additive="base">
                                            <p:cTn id="37" dur="500" fill="hold"/>
                                            <p:tgtEl>
                                              <p:spTgt spid="44"/>
                                            </p:tgtEl>
                                            <p:attrNameLst>
                                              <p:attrName>ppt_y</p:attrName>
                                            </p:attrNameLst>
                                          </p:cBhvr>
                                          <p:tavLst>
                                            <p:tav tm="0">
                                              <p:val>
                                                <p:strVal val="#ppt_y"/>
                                              </p:val>
                                            </p:tav>
                                            <p:tav tm="100000">
                                              <p:val>
                                                <p:strVal val="#ppt_y"/>
                                              </p:val>
                                            </p:tav>
                                          </p:tavLst>
                                        </p:anim>
                                      </p:childTnLst>
                                    </p:cTn>
                                  </p:par>
                                </p:childTnLst>
                              </p:cTn>
                            </p:par>
                            <p:par>
                              <p:cTn id="38" fill="hold">
                                <p:stCondLst>
                                  <p:cond delay="1000"/>
                                </p:stCondLst>
                                <p:childTnLst>
                                  <p:par>
                                    <p:cTn id="39" presetID="2" presetClass="entr" presetSubtype="8" fill="hold" grpId="0" nodeType="afterEffect">
                                      <p:stCondLst>
                                        <p:cond delay="0"/>
                                      </p:stCondLst>
                                      <p:childTnLst>
                                        <p:set>
                                          <p:cBhvr>
                                            <p:cTn id="40" dur="1" fill="hold">
                                              <p:stCondLst>
                                                <p:cond delay="0"/>
                                              </p:stCondLst>
                                            </p:cTn>
                                            <p:tgtEl>
                                              <p:spTgt spid="52"/>
                                            </p:tgtEl>
                                            <p:attrNameLst>
                                              <p:attrName>style.visibility</p:attrName>
                                            </p:attrNameLst>
                                          </p:cBhvr>
                                          <p:to>
                                            <p:strVal val="visible"/>
                                          </p:to>
                                        </p:set>
                                        <p:anim calcmode="lin" valueType="num">
                                          <p:cBhvr additive="base">
                                            <p:cTn id="41" dur="500" fill="hold"/>
                                            <p:tgtEl>
                                              <p:spTgt spid="52"/>
                                            </p:tgtEl>
                                            <p:attrNameLst>
                                              <p:attrName>ppt_x</p:attrName>
                                            </p:attrNameLst>
                                          </p:cBhvr>
                                          <p:tavLst>
                                            <p:tav tm="0">
                                              <p:val>
                                                <p:strVal val="0-#ppt_w/2"/>
                                              </p:val>
                                            </p:tav>
                                            <p:tav tm="100000">
                                              <p:val>
                                                <p:strVal val="#ppt_x"/>
                                              </p:val>
                                            </p:tav>
                                          </p:tavLst>
                                        </p:anim>
                                        <p:anim calcmode="lin" valueType="num">
                                          <p:cBhvr additive="base">
                                            <p:cTn id="42" dur="500" fill="hold"/>
                                            <p:tgtEl>
                                              <p:spTgt spid="52"/>
                                            </p:tgtEl>
                                            <p:attrNameLst>
                                              <p:attrName>ppt_y</p:attrName>
                                            </p:attrNameLst>
                                          </p:cBhvr>
                                          <p:tavLst>
                                            <p:tav tm="0">
                                              <p:val>
                                                <p:strVal val="#ppt_y"/>
                                              </p:val>
                                            </p:tav>
                                            <p:tav tm="100000">
                                              <p:val>
                                                <p:strVal val="#ppt_y"/>
                                              </p:val>
                                            </p:tav>
                                          </p:tavLst>
                                        </p:anim>
                                      </p:childTnLst>
                                    </p:cTn>
                                  </p:par>
                                  <p:par>
                                    <p:cTn id="43" presetID="2" presetClass="entr" presetSubtype="8" fill="hold" grpId="0" nodeType="withEffect">
                                      <p:stCondLst>
                                        <p:cond delay="0"/>
                                      </p:stCondLst>
                                      <p:childTnLst>
                                        <p:set>
                                          <p:cBhvr>
                                            <p:cTn id="44" dur="1" fill="hold">
                                              <p:stCondLst>
                                                <p:cond delay="0"/>
                                              </p:stCondLst>
                                            </p:cTn>
                                            <p:tgtEl>
                                              <p:spTgt spid="53"/>
                                            </p:tgtEl>
                                            <p:attrNameLst>
                                              <p:attrName>style.visibility</p:attrName>
                                            </p:attrNameLst>
                                          </p:cBhvr>
                                          <p:to>
                                            <p:strVal val="visible"/>
                                          </p:to>
                                        </p:set>
                                        <p:anim calcmode="lin" valueType="num">
                                          <p:cBhvr additive="base">
                                            <p:cTn id="45" dur="500" fill="hold"/>
                                            <p:tgtEl>
                                              <p:spTgt spid="53"/>
                                            </p:tgtEl>
                                            <p:attrNameLst>
                                              <p:attrName>ppt_x</p:attrName>
                                            </p:attrNameLst>
                                          </p:cBhvr>
                                          <p:tavLst>
                                            <p:tav tm="0">
                                              <p:val>
                                                <p:strVal val="0-#ppt_w/2"/>
                                              </p:val>
                                            </p:tav>
                                            <p:tav tm="100000">
                                              <p:val>
                                                <p:strVal val="#ppt_x"/>
                                              </p:val>
                                            </p:tav>
                                          </p:tavLst>
                                        </p:anim>
                                        <p:anim calcmode="lin" valueType="num">
                                          <p:cBhvr additive="base">
                                            <p:cTn id="46" dur="500" fill="hold"/>
                                            <p:tgtEl>
                                              <p:spTgt spid="53"/>
                                            </p:tgtEl>
                                            <p:attrNameLst>
                                              <p:attrName>ppt_y</p:attrName>
                                            </p:attrNameLst>
                                          </p:cBhvr>
                                          <p:tavLst>
                                            <p:tav tm="0">
                                              <p:val>
                                                <p:strVal val="#ppt_y"/>
                                              </p:val>
                                            </p:tav>
                                            <p:tav tm="100000">
                                              <p:val>
                                                <p:strVal val="#ppt_y"/>
                                              </p:val>
                                            </p:tav>
                                          </p:tavLst>
                                        </p:anim>
                                      </p:childTnLst>
                                    </p:cTn>
                                  </p:par>
                                  <p:par>
                                    <p:cTn id="47" presetID="2" presetClass="entr" presetSubtype="8" fill="hold" grpId="0" nodeType="withEffect">
                                      <p:stCondLst>
                                        <p:cond delay="0"/>
                                      </p:stCondLst>
                                      <p:childTnLst>
                                        <p:set>
                                          <p:cBhvr>
                                            <p:cTn id="48" dur="1" fill="hold">
                                              <p:stCondLst>
                                                <p:cond delay="0"/>
                                              </p:stCondLst>
                                            </p:cTn>
                                            <p:tgtEl>
                                              <p:spTgt spid="58"/>
                                            </p:tgtEl>
                                            <p:attrNameLst>
                                              <p:attrName>style.visibility</p:attrName>
                                            </p:attrNameLst>
                                          </p:cBhvr>
                                          <p:to>
                                            <p:strVal val="visible"/>
                                          </p:to>
                                        </p:set>
                                        <p:anim calcmode="lin" valueType="num">
                                          <p:cBhvr additive="base">
                                            <p:cTn id="49" dur="500" fill="hold"/>
                                            <p:tgtEl>
                                              <p:spTgt spid="58"/>
                                            </p:tgtEl>
                                            <p:attrNameLst>
                                              <p:attrName>ppt_x</p:attrName>
                                            </p:attrNameLst>
                                          </p:cBhvr>
                                          <p:tavLst>
                                            <p:tav tm="0">
                                              <p:val>
                                                <p:strVal val="0-#ppt_w/2"/>
                                              </p:val>
                                            </p:tav>
                                            <p:tav tm="100000">
                                              <p:val>
                                                <p:strVal val="#ppt_x"/>
                                              </p:val>
                                            </p:tav>
                                          </p:tavLst>
                                        </p:anim>
                                        <p:anim calcmode="lin" valueType="num">
                                          <p:cBhvr additive="base">
                                            <p:cTn id="50" dur="500" fill="hold"/>
                                            <p:tgtEl>
                                              <p:spTgt spid="58"/>
                                            </p:tgtEl>
                                            <p:attrNameLst>
                                              <p:attrName>ppt_y</p:attrName>
                                            </p:attrNameLst>
                                          </p:cBhvr>
                                          <p:tavLst>
                                            <p:tav tm="0">
                                              <p:val>
                                                <p:strVal val="#ppt_y"/>
                                              </p:val>
                                            </p:tav>
                                            <p:tav tm="100000">
                                              <p:val>
                                                <p:strVal val="#ppt_y"/>
                                              </p:val>
                                            </p:tav>
                                          </p:tavLst>
                                        </p:anim>
                                      </p:childTnLst>
                                    </p:cTn>
                                  </p:par>
                                  <p:par>
                                    <p:cTn id="51" presetID="2" presetClass="entr" presetSubtype="8" fill="hold" grpId="0" nodeType="withEffect">
                                      <p:stCondLst>
                                        <p:cond delay="0"/>
                                      </p:stCondLst>
                                      <p:childTnLst>
                                        <p:set>
                                          <p:cBhvr>
                                            <p:cTn id="52" dur="1" fill="hold">
                                              <p:stCondLst>
                                                <p:cond delay="0"/>
                                              </p:stCondLst>
                                            </p:cTn>
                                            <p:tgtEl>
                                              <p:spTgt spid="61"/>
                                            </p:tgtEl>
                                            <p:attrNameLst>
                                              <p:attrName>style.visibility</p:attrName>
                                            </p:attrNameLst>
                                          </p:cBhvr>
                                          <p:to>
                                            <p:strVal val="visible"/>
                                          </p:to>
                                        </p:set>
                                        <p:anim calcmode="lin" valueType="num">
                                          <p:cBhvr additive="base">
                                            <p:cTn id="53" dur="500" fill="hold"/>
                                            <p:tgtEl>
                                              <p:spTgt spid="61"/>
                                            </p:tgtEl>
                                            <p:attrNameLst>
                                              <p:attrName>ppt_x</p:attrName>
                                            </p:attrNameLst>
                                          </p:cBhvr>
                                          <p:tavLst>
                                            <p:tav tm="0">
                                              <p:val>
                                                <p:strVal val="0-#ppt_w/2"/>
                                              </p:val>
                                            </p:tav>
                                            <p:tav tm="100000">
                                              <p:val>
                                                <p:strVal val="#ppt_x"/>
                                              </p:val>
                                            </p:tav>
                                          </p:tavLst>
                                        </p:anim>
                                        <p:anim calcmode="lin" valueType="num">
                                          <p:cBhvr additive="base">
                                            <p:cTn id="54" dur="500" fill="hold"/>
                                            <p:tgtEl>
                                              <p:spTgt spid="61"/>
                                            </p:tgtEl>
                                            <p:attrNameLst>
                                              <p:attrName>ppt_y</p:attrName>
                                            </p:attrNameLst>
                                          </p:cBhvr>
                                          <p:tavLst>
                                            <p:tav tm="0">
                                              <p:val>
                                                <p:strVal val="#ppt_y"/>
                                              </p:val>
                                            </p:tav>
                                            <p:tav tm="100000">
                                              <p:val>
                                                <p:strVal val="#ppt_y"/>
                                              </p:val>
                                            </p:tav>
                                          </p:tavLst>
                                        </p:anim>
                                      </p:childTnLst>
                                    </p:cTn>
                                  </p:par>
                                </p:childTnLst>
                              </p:cTn>
                            </p:par>
                            <p:par>
                              <p:cTn id="55" fill="hold">
                                <p:stCondLst>
                                  <p:cond delay="1500"/>
                                </p:stCondLst>
                                <p:childTnLst>
                                  <p:par>
                                    <p:cTn id="56" presetID="2" presetClass="entr" presetSubtype="2" fill="hold" grpId="0" nodeType="afterEffect">
                                      <p:stCondLst>
                                        <p:cond delay="0"/>
                                      </p:stCondLst>
                                      <p:childTnLst>
                                        <p:set>
                                          <p:cBhvr>
                                            <p:cTn id="57" dur="1" fill="hold">
                                              <p:stCondLst>
                                                <p:cond delay="0"/>
                                              </p:stCondLst>
                                            </p:cTn>
                                            <p:tgtEl>
                                              <p:spTgt spid="29"/>
                                            </p:tgtEl>
                                            <p:attrNameLst>
                                              <p:attrName>style.visibility</p:attrName>
                                            </p:attrNameLst>
                                          </p:cBhvr>
                                          <p:to>
                                            <p:strVal val="visible"/>
                                          </p:to>
                                        </p:set>
                                        <p:anim calcmode="lin" valueType="num">
                                          <p:cBhvr additive="base">
                                            <p:cTn id="58" dur="500" fill="hold"/>
                                            <p:tgtEl>
                                              <p:spTgt spid="29"/>
                                            </p:tgtEl>
                                            <p:attrNameLst>
                                              <p:attrName>ppt_x</p:attrName>
                                            </p:attrNameLst>
                                          </p:cBhvr>
                                          <p:tavLst>
                                            <p:tav tm="0">
                                              <p:val>
                                                <p:strVal val="1+#ppt_w/2"/>
                                              </p:val>
                                            </p:tav>
                                            <p:tav tm="100000">
                                              <p:val>
                                                <p:strVal val="#ppt_x"/>
                                              </p:val>
                                            </p:tav>
                                          </p:tavLst>
                                        </p:anim>
                                        <p:anim calcmode="lin" valueType="num">
                                          <p:cBhvr additive="base">
                                            <p:cTn id="59" dur="500" fill="hold"/>
                                            <p:tgtEl>
                                              <p:spTgt spid="29"/>
                                            </p:tgtEl>
                                            <p:attrNameLst>
                                              <p:attrName>ppt_y</p:attrName>
                                            </p:attrNameLst>
                                          </p:cBhvr>
                                          <p:tavLst>
                                            <p:tav tm="0">
                                              <p:val>
                                                <p:strVal val="#ppt_y"/>
                                              </p:val>
                                            </p:tav>
                                            <p:tav tm="100000">
                                              <p:val>
                                                <p:strVal val="#ppt_y"/>
                                              </p:val>
                                            </p:tav>
                                          </p:tavLst>
                                        </p:anim>
                                      </p:childTnLst>
                                    </p:cTn>
                                  </p:par>
                                  <p:par>
                                    <p:cTn id="60" presetID="2" presetClass="entr" presetSubtype="2" fill="hold" grpId="0" nodeType="withEffect">
                                      <p:stCondLst>
                                        <p:cond delay="0"/>
                                      </p:stCondLst>
                                      <p:childTnLst>
                                        <p:set>
                                          <p:cBhvr>
                                            <p:cTn id="61" dur="1" fill="hold">
                                              <p:stCondLst>
                                                <p:cond delay="0"/>
                                              </p:stCondLst>
                                            </p:cTn>
                                            <p:tgtEl>
                                              <p:spTgt spid="35"/>
                                            </p:tgtEl>
                                            <p:attrNameLst>
                                              <p:attrName>style.visibility</p:attrName>
                                            </p:attrNameLst>
                                          </p:cBhvr>
                                          <p:to>
                                            <p:strVal val="visible"/>
                                          </p:to>
                                        </p:set>
                                        <p:anim calcmode="lin" valueType="num">
                                          <p:cBhvr additive="base">
                                            <p:cTn id="62" dur="500" fill="hold"/>
                                            <p:tgtEl>
                                              <p:spTgt spid="35"/>
                                            </p:tgtEl>
                                            <p:attrNameLst>
                                              <p:attrName>ppt_x</p:attrName>
                                            </p:attrNameLst>
                                          </p:cBhvr>
                                          <p:tavLst>
                                            <p:tav tm="0">
                                              <p:val>
                                                <p:strVal val="1+#ppt_w/2"/>
                                              </p:val>
                                            </p:tav>
                                            <p:tav tm="100000">
                                              <p:val>
                                                <p:strVal val="#ppt_x"/>
                                              </p:val>
                                            </p:tav>
                                          </p:tavLst>
                                        </p:anim>
                                        <p:anim calcmode="lin" valueType="num">
                                          <p:cBhvr additive="base">
                                            <p:cTn id="63" dur="500" fill="hold"/>
                                            <p:tgtEl>
                                              <p:spTgt spid="35"/>
                                            </p:tgtEl>
                                            <p:attrNameLst>
                                              <p:attrName>ppt_y</p:attrName>
                                            </p:attrNameLst>
                                          </p:cBhvr>
                                          <p:tavLst>
                                            <p:tav tm="0">
                                              <p:val>
                                                <p:strVal val="#ppt_y"/>
                                              </p:val>
                                            </p:tav>
                                            <p:tav tm="100000">
                                              <p:val>
                                                <p:strVal val="#ppt_y"/>
                                              </p:val>
                                            </p:tav>
                                          </p:tavLst>
                                        </p:anim>
                                      </p:childTnLst>
                                    </p:cTn>
                                  </p:par>
                                  <p:par>
                                    <p:cTn id="64" presetID="2" presetClass="entr" presetSubtype="2" fill="hold" grpId="0" nodeType="withEffect">
                                      <p:stCondLst>
                                        <p:cond delay="0"/>
                                      </p:stCondLst>
                                      <p:childTnLst>
                                        <p:set>
                                          <p:cBhvr>
                                            <p:cTn id="65" dur="1" fill="hold">
                                              <p:stCondLst>
                                                <p:cond delay="0"/>
                                              </p:stCondLst>
                                            </p:cTn>
                                            <p:tgtEl>
                                              <p:spTgt spid="36"/>
                                            </p:tgtEl>
                                            <p:attrNameLst>
                                              <p:attrName>style.visibility</p:attrName>
                                            </p:attrNameLst>
                                          </p:cBhvr>
                                          <p:to>
                                            <p:strVal val="visible"/>
                                          </p:to>
                                        </p:set>
                                        <p:anim calcmode="lin" valueType="num">
                                          <p:cBhvr additive="base">
                                            <p:cTn id="66" dur="500" fill="hold"/>
                                            <p:tgtEl>
                                              <p:spTgt spid="36"/>
                                            </p:tgtEl>
                                            <p:attrNameLst>
                                              <p:attrName>ppt_x</p:attrName>
                                            </p:attrNameLst>
                                          </p:cBhvr>
                                          <p:tavLst>
                                            <p:tav tm="0">
                                              <p:val>
                                                <p:strVal val="1+#ppt_w/2"/>
                                              </p:val>
                                            </p:tav>
                                            <p:tav tm="100000">
                                              <p:val>
                                                <p:strVal val="#ppt_x"/>
                                              </p:val>
                                            </p:tav>
                                          </p:tavLst>
                                        </p:anim>
                                        <p:anim calcmode="lin" valueType="num">
                                          <p:cBhvr additive="base">
                                            <p:cTn id="67" dur="500" fill="hold"/>
                                            <p:tgtEl>
                                              <p:spTgt spid="36"/>
                                            </p:tgtEl>
                                            <p:attrNameLst>
                                              <p:attrName>ppt_y</p:attrName>
                                            </p:attrNameLst>
                                          </p:cBhvr>
                                          <p:tavLst>
                                            <p:tav tm="0">
                                              <p:val>
                                                <p:strVal val="#ppt_y"/>
                                              </p:val>
                                            </p:tav>
                                            <p:tav tm="100000">
                                              <p:val>
                                                <p:strVal val="#ppt_y"/>
                                              </p:val>
                                            </p:tav>
                                          </p:tavLst>
                                        </p:anim>
                                      </p:childTnLst>
                                    </p:cTn>
                                  </p:par>
                                  <p:par>
                                    <p:cTn id="68" presetID="2" presetClass="entr" presetSubtype="2" fill="hold" grpId="0" nodeType="withEffect">
                                      <p:stCondLst>
                                        <p:cond delay="0"/>
                                      </p:stCondLst>
                                      <p:childTnLst>
                                        <p:set>
                                          <p:cBhvr>
                                            <p:cTn id="69" dur="1" fill="hold">
                                              <p:stCondLst>
                                                <p:cond delay="0"/>
                                              </p:stCondLst>
                                            </p:cTn>
                                            <p:tgtEl>
                                              <p:spTgt spid="45"/>
                                            </p:tgtEl>
                                            <p:attrNameLst>
                                              <p:attrName>style.visibility</p:attrName>
                                            </p:attrNameLst>
                                          </p:cBhvr>
                                          <p:to>
                                            <p:strVal val="visible"/>
                                          </p:to>
                                        </p:set>
                                        <p:anim calcmode="lin" valueType="num">
                                          <p:cBhvr additive="base">
                                            <p:cTn id="70" dur="500" fill="hold"/>
                                            <p:tgtEl>
                                              <p:spTgt spid="45"/>
                                            </p:tgtEl>
                                            <p:attrNameLst>
                                              <p:attrName>ppt_x</p:attrName>
                                            </p:attrNameLst>
                                          </p:cBhvr>
                                          <p:tavLst>
                                            <p:tav tm="0">
                                              <p:val>
                                                <p:strVal val="1+#ppt_w/2"/>
                                              </p:val>
                                            </p:tav>
                                            <p:tav tm="100000">
                                              <p:val>
                                                <p:strVal val="#ppt_x"/>
                                              </p:val>
                                            </p:tav>
                                          </p:tavLst>
                                        </p:anim>
                                        <p:anim calcmode="lin" valueType="num">
                                          <p:cBhvr additive="base">
                                            <p:cTn id="71" dur="500" fill="hold"/>
                                            <p:tgtEl>
                                              <p:spTgt spid="45"/>
                                            </p:tgtEl>
                                            <p:attrNameLst>
                                              <p:attrName>ppt_y</p:attrName>
                                            </p:attrNameLst>
                                          </p:cBhvr>
                                          <p:tavLst>
                                            <p:tav tm="0">
                                              <p:val>
                                                <p:strVal val="#ppt_y"/>
                                              </p:val>
                                            </p:tav>
                                            <p:tav tm="100000">
                                              <p:val>
                                                <p:strVal val="#ppt_y"/>
                                              </p:val>
                                            </p:tav>
                                          </p:tavLst>
                                        </p:anim>
                                      </p:childTnLst>
                                    </p:cTn>
                                  </p:par>
                                </p:childTnLst>
                              </p:cTn>
                            </p:par>
                            <p:par>
                              <p:cTn id="72" fill="hold">
                                <p:stCondLst>
                                  <p:cond delay="2000"/>
                                </p:stCondLst>
                                <p:childTnLst>
                                  <p:par>
                                    <p:cTn id="73" presetID="2" presetClass="entr" presetSubtype="8" fill="hold" grpId="0" nodeType="afterEffect">
                                      <p:stCondLst>
                                        <p:cond delay="0"/>
                                      </p:stCondLst>
                                      <p:childTnLst>
                                        <p:set>
                                          <p:cBhvr>
                                            <p:cTn id="74" dur="1" fill="hold">
                                              <p:stCondLst>
                                                <p:cond delay="0"/>
                                              </p:stCondLst>
                                            </p:cTn>
                                            <p:tgtEl>
                                              <p:spTgt spid="49"/>
                                            </p:tgtEl>
                                            <p:attrNameLst>
                                              <p:attrName>style.visibility</p:attrName>
                                            </p:attrNameLst>
                                          </p:cBhvr>
                                          <p:to>
                                            <p:strVal val="visible"/>
                                          </p:to>
                                        </p:set>
                                        <p:anim calcmode="lin" valueType="num">
                                          <p:cBhvr additive="base">
                                            <p:cTn id="75" dur="500" fill="hold"/>
                                            <p:tgtEl>
                                              <p:spTgt spid="49"/>
                                            </p:tgtEl>
                                            <p:attrNameLst>
                                              <p:attrName>ppt_x</p:attrName>
                                            </p:attrNameLst>
                                          </p:cBhvr>
                                          <p:tavLst>
                                            <p:tav tm="0">
                                              <p:val>
                                                <p:strVal val="0-#ppt_w/2"/>
                                              </p:val>
                                            </p:tav>
                                            <p:tav tm="100000">
                                              <p:val>
                                                <p:strVal val="#ppt_x"/>
                                              </p:val>
                                            </p:tav>
                                          </p:tavLst>
                                        </p:anim>
                                        <p:anim calcmode="lin" valueType="num">
                                          <p:cBhvr additive="base">
                                            <p:cTn id="76" dur="500" fill="hold"/>
                                            <p:tgtEl>
                                              <p:spTgt spid="49"/>
                                            </p:tgtEl>
                                            <p:attrNameLst>
                                              <p:attrName>ppt_y</p:attrName>
                                            </p:attrNameLst>
                                          </p:cBhvr>
                                          <p:tavLst>
                                            <p:tav tm="0">
                                              <p:val>
                                                <p:strVal val="#ppt_y"/>
                                              </p:val>
                                            </p:tav>
                                            <p:tav tm="100000">
                                              <p:val>
                                                <p:strVal val="#ppt_y"/>
                                              </p:val>
                                            </p:tav>
                                          </p:tavLst>
                                        </p:anim>
                                      </p:childTnLst>
                                    </p:cTn>
                                  </p:par>
                                  <p:par>
                                    <p:cTn id="77" presetID="2" presetClass="entr" presetSubtype="8" fill="hold" grpId="0" nodeType="withEffect">
                                      <p:stCondLst>
                                        <p:cond delay="0"/>
                                      </p:stCondLst>
                                      <p:childTnLst>
                                        <p:set>
                                          <p:cBhvr>
                                            <p:cTn id="78" dur="1" fill="hold">
                                              <p:stCondLst>
                                                <p:cond delay="0"/>
                                              </p:stCondLst>
                                            </p:cTn>
                                            <p:tgtEl>
                                              <p:spTgt spid="50"/>
                                            </p:tgtEl>
                                            <p:attrNameLst>
                                              <p:attrName>style.visibility</p:attrName>
                                            </p:attrNameLst>
                                          </p:cBhvr>
                                          <p:to>
                                            <p:strVal val="visible"/>
                                          </p:to>
                                        </p:set>
                                        <p:anim calcmode="lin" valueType="num">
                                          <p:cBhvr additive="base">
                                            <p:cTn id="79" dur="500" fill="hold"/>
                                            <p:tgtEl>
                                              <p:spTgt spid="50"/>
                                            </p:tgtEl>
                                            <p:attrNameLst>
                                              <p:attrName>ppt_x</p:attrName>
                                            </p:attrNameLst>
                                          </p:cBhvr>
                                          <p:tavLst>
                                            <p:tav tm="0">
                                              <p:val>
                                                <p:strVal val="0-#ppt_w/2"/>
                                              </p:val>
                                            </p:tav>
                                            <p:tav tm="100000">
                                              <p:val>
                                                <p:strVal val="#ppt_x"/>
                                              </p:val>
                                            </p:tav>
                                          </p:tavLst>
                                        </p:anim>
                                        <p:anim calcmode="lin" valueType="num">
                                          <p:cBhvr additive="base">
                                            <p:cTn id="80" dur="500" fill="hold"/>
                                            <p:tgtEl>
                                              <p:spTgt spid="50"/>
                                            </p:tgtEl>
                                            <p:attrNameLst>
                                              <p:attrName>ppt_y</p:attrName>
                                            </p:attrNameLst>
                                          </p:cBhvr>
                                          <p:tavLst>
                                            <p:tav tm="0">
                                              <p:val>
                                                <p:strVal val="#ppt_y"/>
                                              </p:val>
                                            </p:tav>
                                            <p:tav tm="100000">
                                              <p:val>
                                                <p:strVal val="#ppt_y"/>
                                              </p:val>
                                            </p:tav>
                                          </p:tavLst>
                                        </p:anim>
                                      </p:childTnLst>
                                    </p:cTn>
                                  </p:par>
                                  <p:par>
                                    <p:cTn id="81" presetID="2" presetClass="entr" presetSubtype="8" fill="hold" grpId="0" nodeType="withEffect">
                                      <p:stCondLst>
                                        <p:cond delay="0"/>
                                      </p:stCondLst>
                                      <p:childTnLst>
                                        <p:set>
                                          <p:cBhvr>
                                            <p:cTn id="82" dur="1" fill="hold">
                                              <p:stCondLst>
                                                <p:cond delay="0"/>
                                              </p:stCondLst>
                                            </p:cTn>
                                            <p:tgtEl>
                                              <p:spTgt spid="57"/>
                                            </p:tgtEl>
                                            <p:attrNameLst>
                                              <p:attrName>style.visibility</p:attrName>
                                            </p:attrNameLst>
                                          </p:cBhvr>
                                          <p:to>
                                            <p:strVal val="visible"/>
                                          </p:to>
                                        </p:set>
                                        <p:anim calcmode="lin" valueType="num">
                                          <p:cBhvr additive="base">
                                            <p:cTn id="83" dur="500" fill="hold"/>
                                            <p:tgtEl>
                                              <p:spTgt spid="57"/>
                                            </p:tgtEl>
                                            <p:attrNameLst>
                                              <p:attrName>ppt_x</p:attrName>
                                            </p:attrNameLst>
                                          </p:cBhvr>
                                          <p:tavLst>
                                            <p:tav tm="0">
                                              <p:val>
                                                <p:strVal val="0-#ppt_w/2"/>
                                              </p:val>
                                            </p:tav>
                                            <p:tav tm="100000">
                                              <p:val>
                                                <p:strVal val="#ppt_x"/>
                                              </p:val>
                                            </p:tav>
                                          </p:tavLst>
                                        </p:anim>
                                        <p:anim calcmode="lin" valueType="num">
                                          <p:cBhvr additive="base">
                                            <p:cTn id="84" dur="500" fill="hold"/>
                                            <p:tgtEl>
                                              <p:spTgt spid="57"/>
                                            </p:tgtEl>
                                            <p:attrNameLst>
                                              <p:attrName>ppt_y</p:attrName>
                                            </p:attrNameLst>
                                          </p:cBhvr>
                                          <p:tavLst>
                                            <p:tav tm="0">
                                              <p:val>
                                                <p:strVal val="#ppt_y"/>
                                              </p:val>
                                            </p:tav>
                                            <p:tav tm="100000">
                                              <p:val>
                                                <p:strVal val="#ppt_y"/>
                                              </p:val>
                                            </p:tav>
                                          </p:tavLst>
                                        </p:anim>
                                      </p:childTnLst>
                                    </p:cTn>
                                  </p:par>
                                  <p:par>
                                    <p:cTn id="85" presetID="2" presetClass="entr" presetSubtype="8" fill="hold" grpId="0" nodeType="withEffect">
                                      <p:stCondLst>
                                        <p:cond delay="0"/>
                                      </p:stCondLst>
                                      <p:childTnLst>
                                        <p:set>
                                          <p:cBhvr>
                                            <p:cTn id="86" dur="1" fill="hold">
                                              <p:stCondLst>
                                                <p:cond delay="0"/>
                                              </p:stCondLst>
                                            </p:cTn>
                                            <p:tgtEl>
                                              <p:spTgt spid="62"/>
                                            </p:tgtEl>
                                            <p:attrNameLst>
                                              <p:attrName>style.visibility</p:attrName>
                                            </p:attrNameLst>
                                          </p:cBhvr>
                                          <p:to>
                                            <p:strVal val="visible"/>
                                          </p:to>
                                        </p:set>
                                        <p:anim calcmode="lin" valueType="num">
                                          <p:cBhvr additive="base">
                                            <p:cTn id="87" dur="500" fill="hold"/>
                                            <p:tgtEl>
                                              <p:spTgt spid="62"/>
                                            </p:tgtEl>
                                            <p:attrNameLst>
                                              <p:attrName>ppt_x</p:attrName>
                                            </p:attrNameLst>
                                          </p:cBhvr>
                                          <p:tavLst>
                                            <p:tav tm="0">
                                              <p:val>
                                                <p:strVal val="0-#ppt_w/2"/>
                                              </p:val>
                                            </p:tav>
                                            <p:tav tm="100000">
                                              <p:val>
                                                <p:strVal val="#ppt_x"/>
                                              </p:val>
                                            </p:tav>
                                          </p:tavLst>
                                        </p:anim>
                                        <p:anim calcmode="lin" valueType="num">
                                          <p:cBhvr additive="base">
                                            <p:cTn id="88" dur="500" fill="hold"/>
                                            <p:tgtEl>
                                              <p:spTgt spid="62"/>
                                            </p:tgtEl>
                                            <p:attrNameLst>
                                              <p:attrName>ppt_y</p:attrName>
                                            </p:attrNameLst>
                                          </p:cBhvr>
                                          <p:tavLst>
                                            <p:tav tm="0">
                                              <p:val>
                                                <p:strVal val="#ppt_y"/>
                                              </p:val>
                                            </p:tav>
                                            <p:tav tm="100000">
                                              <p:val>
                                                <p:strVal val="#ppt_y"/>
                                              </p:val>
                                            </p:tav>
                                          </p:tavLst>
                                        </p:anim>
                                      </p:childTnLst>
                                    </p:cTn>
                                  </p:par>
                                </p:childTnLst>
                              </p:cTn>
                            </p:par>
                            <p:par>
                              <p:cTn id="89" fill="hold">
                                <p:stCondLst>
                                  <p:cond delay="2500"/>
                                </p:stCondLst>
                                <p:childTnLst>
                                  <p:par>
                                    <p:cTn id="90" presetID="2" presetClass="entr" presetSubtype="2" fill="hold" grpId="0" nodeType="afterEffect">
                                      <p:stCondLst>
                                        <p:cond delay="0"/>
                                      </p:stCondLst>
                                      <p:childTnLst>
                                        <p:set>
                                          <p:cBhvr>
                                            <p:cTn id="91" dur="1" fill="hold">
                                              <p:stCondLst>
                                                <p:cond delay="0"/>
                                              </p:stCondLst>
                                            </p:cTn>
                                            <p:tgtEl>
                                              <p:spTgt spid="28"/>
                                            </p:tgtEl>
                                            <p:attrNameLst>
                                              <p:attrName>style.visibility</p:attrName>
                                            </p:attrNameLst>
                                          </p:cBhvr>
                                          <p:to>
                                            <p:strVal val="visible"/>
                                          </p:to>
                                        </p:set>
                                        <p:anim calcmode="lin" valueType="num">
                                          <p:cBhvr additive="base">
                                            <p:cTn id="92" dur="500" fill="hold"/>
                                            <p:tgtEl>
                                              <p:spTgt spid="28"/>
                                            </p:tgtEl>
                                            <p:attrNameLst>
                                              <p:attrName>ppt_x</p:attrName>
                                            </p:attrNameLst>
                                          </p:cBhvr>
                                          <p:tavLst>
                                            <p:tav tm="0">
                                              <p:val>
                                                <p:strVal val="1+#ppt_w/2"/>
                                              </p:val>
                                            </p:tav>
                                            <p:tav tm="100000">
                                              <p:val>
                                                <p:strVal val="#ppt_x"/>
                                              </p:val>
                                            </p:tav>
                                          </p:tavLst>
                                        </p:anim>
                                        <p:anim calcmode="lin" valueType="num">
                                          <p:cBhvr additive="base">
                                            <p:cTn id="93" dur="500" fill="hold"/>
                                            <p:tgtEl>
                                              <p:spTgt spid="28"/>
                                            </p:tgtEl>
                                            <p:attrNameLst>
                                              <p:attrName>ppt_y</p:attrName>
                                            </p:attrNameLst>
                                          </p:cBhvr>
                                          <p:tavLst>
                                            <p:tav tm="0">
                                              <p:val>
                                                <p:strVal val="#ppt_y"/>
                                              </p:val>
                                            </p:tav>
                                            <p:tav tm="100000">
                                              <p:val>
                                                <p:strVal val="#ppt_y"/>
                                              </p:val>
                                            </p:tav>
                                          </p:tavLst>
                                        </p:anim>
                                      </p:childTnLst>
                                    </p:cTn>
                                  </p:par>
                                  <p:par>
                                    <p:cTn id="94" presetID="2" presetClass="entr" presetSubtype="2" fill="hold" grpId="0" nodeType="withEffect">
                                      <p:stCondLst>
                                        <p:cond delay="0"/>
                                      </p:stCondLst>
                                      <p:childTnLst>
                                        <p:set>
                                          <p:cBhvr>
                                            <p:cTn id="95" dur="1" fill="hold">
                                              <p:stCondLst>
                                                <p:cond delay="0"/>
                                              </p:stCondLst>
                                            </p:cTn>
                                            <p:tgtEl>
                                              <p:spTgt spid="32"/>
                                            </p:tgtEl>
                                            <p:attrNameLst>
                                              <p:attrName>style.visibility</p:attrName>
                                            </p:attrNameLst>
                                          </p:cBhvr>
                                          <p:to>
                                            <p:strVal val="visible"/>
                                          </p:to>
                                        </p:set>
                                        <p:anim calcmode="lin" valueType="num">
                                          <p:cBhvr additive="base">
                                            <p:cTn id="96" dur="500" fill="hold"/>
                                            <p:tgtEl>
                                              <p:spTgt spid="32"/>
                                            </p:tgtEl>
                                            <p:attrNameLst>
                                              <p:attrName>ppt_x</p:attrName>
                                            </p:attrNameLst>
                                          </p:cBhvr>
                                          <p:tavLst>
                                            <p:tav tm="0">
                                              <p:val>
                                                <p:strVal val="1+#ppt_w/2"/>
                                              </p:val>
                                            </p:tav>
                                            <p:tav tm="100000">
                                              <p:val>
                                                <p:strVal val="#ppt_x"/>
                                              </p:val>
                                            </p:tav>
                                          </p:tavLst>
                                        </p:anim>
                                        <p:anim calcmode="lin" valueType="num">
                                          <p:cBhvr additive="base">
                                            <p:cTn id="97" dur="500" fill="hold"/>
                                            <p:tgtEl>
                                              <p:spTgt spid="32"/>
                                            </p:tgtEl>
                                            <p:attrNameLst>
                                              <p:attrName>ppt_y</p:attrName>
                                            </p:attrNameLst>
                                          </p:cBhvr>
                                          <p:tavLst>
                                            <p:tav tm="0">
                                              <p:val>
                                                <p:strVal val="#ppt_y"/>
                                              </p:val>
                                            </p:tav>
                                            <p:tav tm="100000">
                                              <p:val>
                                                <p:strVal val="#ppt_y"/>
                                              </p:val>
                                            </p:tav>
                                          </p:tavLst>
                                        </p:anim>
                                      </p:childTnLst>
                                    </p:cTn>
                                  </p:par>
                                  <p:par>
                                    <p:cTn id="98" presetID="2" presetClass="entr" presetSubtype="2" fill="hold" grpId="0" nodeType="withEffect">
                                      <p:stCondLst>
                                        <p:cond delay="0"/>
                                      </p:stCondLst>
                                      <p:childTnLst>
                                        <p:set>
                                          <p:cBhvr>
                                            <p:cTn id="99" dur="1" fill="hold">
                                              <p:stCondLst>
                                                <p:cond delay="0"/>
                                              </p:stCondLst>
                                            </p:cTn>
                                            <p:tgtEl>
                                              <p:spTgt spid="33"/>
                                            </p:tgtEl>
                                            <p:attrNameLst>
                                              <p:attrName>style.visibility</p:attrName>
                                            </p:attrNameLst>
                                          </p:cBhvr>
                                          <p:to>
                                            <p:strVal val="visible"/>
                                          </p:to>
                                        </p:set>
                                        <p:anim calcmode="lin" valueType="num">
                                          <p:cBhvr additive="base">
                                            <p:cTn id="100" dur="500" fill="hold"/>
                                            <p:tgtEl>
                                              <p:spTgt spid="33"/>
                                            </p:tgtEl>
                                            <p:attrNameLst>
                                              <p:attrName>ppt_x</p:attrName>
                                            </p:attrNameLst>
                                          </p:cBhvr>
                                          <p:tavLst>
                                            <p:tav tm="0">
                                              <p:val>
                                                <p:strVal val="1+#ppt_w/2"/>
                                              </p:val>
                                            </p:tav>
                                            <p:tav tm="100000">
                                              <p:val>
                                                <p:strVal val="#ppt_x"/>
                                              </p:val>
                                            </p:tav>
                                          </p:tavLst>
                                        </p:anim>
                                        <p:anim calcmode="lin" valueType="num">
                                          <p:cBhvr additive="base">
                                            <p:cTn id="101" dur="500" fill="hold"/>
                                            <p:tgtEl>
                                              <p:spTgt spid="33"/>
                                            </p:tgtEl>
                                            <p:attrNameLst>
                                              <p:attrName>ppt_y</p:attrName>
                                            </p:attrNameLst>
                                          </p:cBhvr>
                                          <p:tavLst>
                                            <p:tav tm="0">
                                              <p:val>
                                                <p:strVal val="#ppt_y"/>
                                              </p:val>
                                            </p:tav>
                                            <p:tav tm="100000">
                                              <p:val>
                                                <p:strVal val="#ppt_y"/>
                                              </p:val>
                                            </p:tav>
                                          </p:tavLst>
                                        </p:anim>
                                      </p:childTnLst>
                                    </p:cTn>
                                  </p:par>
                                  <p:par>
                                    <p:cTn id="102" presetID="2" presetClass="entr" presetSubtype="2" fill="hold" grpId="0" nodeType="withEffect">
                                      <p:stCondLst>
                                        <p:cond delay="0"/>
                                      </p:stCondLst>
                                      <p:childTnLst>
                                        <p:set>
                                          <p:cBhvr>
                                            <p:cTn id="103" dur="1" fill="hold">
                                              <p:stCondLst>
                                                <p:cond delay="0"/>
                                              </p:stCondLst>
                                            </p:cTn>
                                            <p:tgtEl>
                                              <p:spTgt spid="47"/>
                                            </p:tgtEl>
                                            <p:attrNameLst>
                                              <p:attrName>style.visibility</p:attrName>
                                            </p:attrNameLst>
                                          </p:cBhvr>
                                          <p:to>
                                            <p:strVal val="visible"/>
                                          </p:to>
                                        </p:set>
                                        <p:anim calcmode="lin" valueType="num">
                                          <p:cBhvr additive="base">
                                            <p:cTn id="104" dur="500" fill="hold"/>
                                            <p:tgtEl>
                                              <p:spTgt spid="47"/>
                                            </p:tgtEl>
                                            <p:attrNameLst>
                                              <p:attrName>ppt_x</p:attrName>
                                            </p:attrNameLst>
                                          </p:cBhvr>
                                          <p:tavLst>
                                            <p:tav tm="0">
                                              <p:val>
                                                <p:strVal val="1+#ppt_w/2"/>
                                              </p:val>
                                            </p:tav>
                                            <p:tav tm="100000">
                                              <p:val>
                                                <p:strVal val="#ppt_x"/>
                                              </p:val>
                                            </p:tav>
                                          </p:tavLst>
                                        </p:anim>
                                        <p:anim calcmode="lin" valueType="num">
                                          <p:cBhvr additive="base">
                                            <p:cTn id="105" dur="500" fill="hold"/>
                                            <p:tgtEl>
                                              <p:spTgt spid="47"/>
                                            </p:tgtEl>
                                            <p:attrNameLst>
                                              <p:attrName>ppt_y</p:attrName>
                                            </p:attrNameLst>
                                          </p:cBhvr>
                                          <p:tavLst>
                                            <p:tav tm="0">
                                              <p:val>
                                                <p:strVal val="#ppt_y"/>
                                              </p:val>
                                            </p:tav>
                                            <p:tav tm="100000">
                                              <p:val>
                                                <p:strVal val="#ppt_y"/>
                                              </p:val>
                                            </p:tav>
                                          </p:tavLst>
                                        </p:anim>
                                      </p:childTnLst>
                                    </p:cTn>
                                  </p:par>
                                </p:childTnLst>
                              </p:cTn>
                            </p:par>
                            <p:par>
                              <p:cTn id="106" fill="hold">
                                <p:stCondLst>
                                  <p:cond delay="3000"/>
                                </p:stCondLst>
                                <p:childTnLst>
                                  <p:par>
                                    <p:cTn id="107" presetID="10" presetClass="entr" presetSubtype="0" fill="hold" grpId="0" nodeType="afterEffect">
                                      <p:stCondLst>
                                        <p:cond delay="0"/>
                                      </p:stCondLst>
                                      <p:childTnLst>
                                        <p:set>
                                          <p:cBhvr>
                                            <p:cTn id="108" dur="1" fill="hold">
                                              <p:stCondLst>
                                                <p:cond delay="0"/>
                                              </p:stCondLst>
                                            </p:cTn>
                                            <p:tgtEl>
                                              <p:spTgt spid="63"/>
                                            </p:tgtEl>
                                            <p:attrNameLst>
                                              <p:attrName>style.visibility</p:attrName>
                                            </p:attrNameLst>
                                          </p:cBhvr>
                                          <p:to>
                                            <p:strVal val="visible"/>
                                          </p:to>
                                        </p:set>
                                        <p:animEffect transition="in" filter="fade">
                                          <p:cBhvr>
                                            <p:cTn id="109" dur="500"/>
                                            <p:tgtEl>
                                              <p:spTgt spid="6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 grpId="0"/>
          <p:bldP spid="29" grpId="0"/>
          <p:bldP spid="30" grpId="0"/>
          <p:bldP spid="32" grpId="0" animBg="1"/>
          <p:bldP spid="33" grpId="0" animBg="1"/>
          <p:bldP spid="35" grpId="0" animBg="1"/>
          <p:bldP spid="36" grpId="0" animBg="1"/>
          <p:bldP spid="38" grpId="0" animBg="1"/>
          <p:bldP spid="41" grpId="0" animBg="1"/>
          <p:bldP spid="44" grpId="0"/>
          <p:bldP spid="45" grpId="0"/>
          <p:bldP spid="47" grpId="0"/>
          <p:bldP spid="49" grpId="0" animBg="1"/>
          <p:bldP spid="50" grpId="0" animBg="1"/>
          <p:bldP spid="52" grpId="0" animBg="1"/>
          <p:bldP spid="53" grpId="0" animBg="1"/>
          <p:bldP spid="55" grpId="0" animBg="1"/>
          <p:bldP spid="56" grpId="0" animBg="1"/>
          <p:bldP spid="57" grpId="0"/>
          <p:bldP spid="58" grpId="0"/>
          <p:bldP spid="59" grpId="0"/>
          <p:bldP spid="60" grpId="0"/>
          <p:bldP spid="61" grpId="0"/>
          <p:bldP spid="62" grpId="0"/>
          <p:bldP spid="63" grpId="0"/>
        </p:bldLst>
      </p:timing>
    </mc:Fallback>
  </mc:AlternateContent>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 name="Picture 2"/>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3006969" y="1913403"/>
            <a:ext cx="6137031" cy="4087347"/>
          </a:xfrm>
          <a:prstGeom prst="rect">
            <a:avLst/>
          </a:prstGeom>
        </p:spPr>
      </p:pic>
      <p:sp>
        <p:nvSpPr>
          <p:cNvPr id="19" name="Rectangle 35"/>
          <p:cNvSpPr>
            <a:spLocks noChangeArrowheads="1"/>
          </p:cNvSpPr>
          <p:nvPr/>
        </p:nvSpPr>
        <p:spPr bwMode="auto">
          <a:xfrm>
            <a:off x="4800601" y="2572018"/>
            <a:ext cx="2273831" cy="2245828"/>
          </a:xfrm>
          <a:custGeom>
            <a:avLst/>
            <a:gdLst>
              <a:gd name="connsiteX0" fmla="*/ 0 w 1901825"/>
              <a:gd name="connsiteY0" fmla="*/ 0 h 3400425"/>
              <a:gd name="connsiteX1" fmla="*/ 1901825 w 1901825"/>
              <a:gd name="connsiteY1" fmla="*/ 0 h 3400425"/>
              <a:gd name="connsiteX2" fmla="*/ 1901825 w 1901825"/>
              <a:gd name="connsiteY2" fmla="*/ 3400425 h 3400425"/>
              <a:gd name="connsiteX3" fmla="*/ 0 w 1901825"/>
              <a:gd name="connsiteY3" fmla="*/ 3400425 h 3400425"/>
              <a:gd name="connsiteX4" fmla="*/ 0 w 1901825"/>
              <a:gd name="connsiteY4" fmla="*/ 0 h 3400425"/>
              <a:gd name="connsiteX0" fmla="*/ 0 w 1901825"/>
              <a:gd name="connsiteY0" fmla="*/ 393896 h 3794321"/>
              <a:gd name="connsiteX1" fmla="*/ 1564201 w 1901825"/>
              <a:gd name="connsiteY1" fmla="*/ 0 h 3794321"/>
              <a:gd name="connsiteX2" fmla="*/ 1901825 w 1901825"/>
              <a:gd name="connsiteY2" fmla="*/ 3794321 h 3794321"/>
              <a:gd name="connsiteX3" fmla="*/ 0 w 1901825"/>
              <a:gd name="connsiteY3" fmla="*/ 3794321 h 3794321"/>
              <a:gd name="connsiteX4" fmla="*/ 0 w 1901825"/>
              <a:gd name="connsiteY4" fmla="*/ 393896 h 3794321"/>
              <a:gd name="connsiteX0" fmla="*/ 0 w 2985037"/>
              <a:gd name="connsiteY0" fmla="*/ 393896 h 3794321"/>
              <a:gd name="connsiteX1" fmla="*/ 1564201 w 2985037"/>
              <a:gd name="connsiteY1" fmla="*/ 0 h 3794321"/>
              <a:gd name="connsiteX2" fmla="*/ 2985037 w 2985037"/>
              <a:gd name="connsiteY2" fmla="*/ 2387552 h 3794321"/>
              <a:gd name="connsiteX3" fmla="*/ 0 w 2985037"/>
              <a:gd name="connsiteY3" fmla="*/ 3794321 h 3794321"/>
              <a:gd name="connsiteX4" fmla="*/ 0 w 2985037"/>
              <a:gd name="connsiteY4" fmla="*/ 393896 h 3794321"/>
              <a:gd name="connsiteX0" fmla="*/ 0 w 2985037"/>
              <a:gd name="connsiteY0" fmla="*/ 393896 h 3175343"/>
              <a:gd name="connsiteX1" fmla="*/ 1564201 w 2985037"/>
              <a:gd name="connsiteY1" fmla="*/ 0 h 3175343"/>
              <a:gd name="connsiteX2" fmla="*/ 2985037 w 2985037"/>
              <a:gd name="connsiteY2" fmla="*/ 2387552 h 3175343"/>
              <a:gd name="connsiteX3" fmla="*/ 1533378 w 2985037"/>
              <a:gd name="connsiteY3" fmla="*/ 3175343 h 3175343"/>
              <a:gd name="connsiteX4" fmla="*/ 0 w 2985037"/>
              <a:gd name="connsiteY4" fmla="*/ 393896 h 3175343"/>
              <a:gd name="connsiteX0" fmla="*/ 0 w 2985037"/>
              <a:gd name="connsiteY0" fmla="*/ 393896 h 3020598"/>
              <a:gd name="connsiteX1" fmla="*/ 1564201 w 2985037"/>
              <a:gd name="connsiteY1" fmla="*/ 0 h 3020598"/>
              <a:gd name="connsiteX2" fmla="*/ 2985037 w 2985037"/>
              <a:gd name="connsiteY2" fmla="*/ 2387552 h 3020598"/>
              <a:gd name="connsiteX3" fmla="*/ 1477107 w 2985037"/>
              <a:gd name="connsiteY3" fmla="*/ 3020598 h 3020598"/>
              <a:gd name="connsiteX4" fmla="*/ 0 w 2985037"/>
              <a:gd name="connsiteY4" fmla="*/ 393896 h 3020598"/>
              <a:gd name="connsiteX0" fmla="*/ 0 w 2985037"/>
              <a:gd name="connsiteY0" fmla="*/ 393896 h 2922124"/>
              <a:gd name="connsiteX1" fmla="*/ 1564201 w 2985037"/>
              <a:gd name="connsiteY1" fmla="*/ 0 h 2922124"/>
              <a:gd name="connsiteX2" fmla="*/ 2985037 w 2985037"/>
              <a:gd name="connsiteY2" fmla="*/ 2387552 h 2922124"/>
              <a:gd name="connsiteX3" fmla="*/ 1434904 w 2985037"/>
              <a:gd name="connsiteY3" fmla="*/ 2922124 h 2922124"/>
              <a:gd name="connsiteX4" fmla="*/ 0 w 2985037"/>
              <a:gd name="connsiteY4" fmla="*/ 393896 h 2922124"/>
              <a:gd name="connsiteX0" fmla="*/ 0 w 2985037"/>
              <a:gd name="connsiteY0" fmla="*/ 393896 h 2950259"/>
              <a:gd name="connsiteX1" fmla="*/ 1564201 w 2985037"/>
              <a:gd name="connsiteY1" fmla="*/ 0 h 2950259"/>
              <a:gd name="connsiteX2" fmla="*/ 2985037 w 2985037"/>
              <a:gd name="connsiteY2" fmla="*/ 2387552 h 2950259"/>
              <a:gd name="connsiteX3" fmla="*/ 1434904 w 2985037"/>
              <a:gd name="connsiteY3" fmla="*/ 2950259 h 2950259"/>
              <a:gd name="connsiteX4" fmla="*/ 0 w 2985037"/>
              <a:gd name="connsiteY4" fmla="*/ 393896 h 2950259"/>
              <a:gd name="connsiteX0" fmla="*/ 0 w 2999104"/>
              <a:gd name="connsiteY0" fmla="*/ 393896 h 2950259"/>
              <a:gd name="connsiteX1" fmla="*/ 1564201 w 2999104"/>
              <a:gd name="connsiteY1" fmla="*/ 0 h 2950259"/>
              <a:gd name="connsiteX2" fmla="*/ 2999104 w 2999104"/>
              <a:gd name="connsiteY2" fmla="*/ 2359417 h 2950259"/>
              <a:gd name="connsiteX3" fmla="*/ 1434904 w 2999104"/>
              <a:gd name="connsiteY3" fmla="*/ 2950259 h 2950259"/>
              <a:gd name="connsiteX4" fmla="*/ 0 w 2999104"/>
              <a:gd name="connsiteY4" fmla="*/ 393896 h 2950259"/>
              <a:gd name="connsiteX0" fmla="*/ 0 w 2999104"/>
              <a:gd name="connsiteY0" fmla="*/ 422032 h 2978395"/>
              <a:gd name="connsiteX1" fmla="*/ 1493862 w 2999104"/>
              <a:gd name="connsiteY1" fmla="*/ 0 h 2978395"/>
              <a:gd name="connsiteX2" fmla="*/ 2999104 w 2999104"/>
              <a:gd name="connsiteY2" fmla="*/ 2387553 h 2978395"/>
              <a:gd name="connsiteX3" fmla="*/ 1434904 w 2999104"/>
              <a:gd name="connsiteY3" fmla="*/ 2978395 h 2978395"/>
              <a:gd name="connsiteX4" fmla="*/ 0 w 2999104"/>
              <a:gd name="connsiteY4" fmla="*/ 422032 h 2978395"/>
              <a:gd name="connsiteX0" fmla="*/ 0 w 2952483"/>
              <a:gd name="connsiteY0" fmla="*/ 422032 h 2978395"/>
              <a:gd name="connsiteX1" fmla="*/ 1493862 w 2952483"/>
              <a:gd name="connsiteY1" fmla="*/ 0 h 2978395"/>
              <a:gd name="connsiteX2" fmla="*/ 2952483 w 2952483"/>
              <a:gd name="connsiteY2" fmla="*/ 2403595 h 2978395"/>
              <a:gd name="connsiteX3" fmla="*/ 1434904 w 2952483"/>
              <a:gd name="connsiteY3" fmla="*/ 2978395 h 2978395"/>
              <a:gd name="connsiteX4" fmla="*/ 0 w 2952483"/>
              <a:gd name="connsiteY4" fmla="*/ 422032 h 2978395"/>
              <a:gd name="connsiteX0" fmla="*/ 0 w 2905862"/>
              <a:gd name="connsiteY0" fmla="*/ 422032 h 2978395"/>
              <a:gd name="connsiteX1" fmla="*/ 1493862 w 2905862"/>
              <a:gd name="connsiteY1" fmla="*/ 0 h 2978395"/>
              <a:gd name="connsiteX2" fmla="*/ 2905862 w 2905862"/>
              <a:gd name="connsiteY2" fmla="*/ 2387553 h 2978395"/>
              <a:gd name="connsiteX3" fmla="*/ 1434904 w 2905862"/>
              <a:gd name="connsiteY3" fmla="*/ 2978395 h 2978395"/>
              <a:gd name="connsiteX4" fmla="*/ 0 w 2905862"/>
              <a:gd name="connsiteY4" fmla="*/ 422032 h 2978395"/>
              <a:gd name="connsiteX0" fmla="*/ 0 w 2905862"/>
              <a:gd name="connsiteY0" fmla="*/ 422032 h 2994437"/>
              <a:gd name="connsiteX1" fmla="*/ 1493862 w 2905862"/>
              <a:gd name="connsiteY1" fmla="*/ 0 h 2994437"/>
              <a:gd name="connsiteX2" fmla="*/ 2905862 w 2905862"/>
              <a:gd name="connsiteY2" fmla="*/ 2387553 h 2994437"/>
              <a:gd name="connsiteX3" fmla="*/ 1419363 w 2905862"/>
              <a:gd name="connsiteY3" fmla="*/ 2994437 h 2994437"/>
              <a:gd name="connsiteX4" fmla="*/ 0 w 2905862"/>
              <a:gd name="connsiteY4" fmla="*/ 422032 h 2994437"/>
              <a:gd name="connsiteX0" fmla="*/ 0 w 2936942"/>
              <a:gd name="connsiteY0" fmla="*/ 422032 h 2994437"/>
              <a:gd name="connsiteX1" fmla="*/ 1493862 w 2936942"/>
              <a:gd name="connsiteY1" fmla="*/ 0 h 2994437"/>
              <a:gd name="connsiteX2" fmla="*/ 2936942 w 2936942"/>
              <a:gd name="connsiteY2" fmla="*/ 2387553 h 2994437"/>
              <a:gd name="connsiteX3" fmla="*/ 1419363 w 2936942"/>
              <a:gd name="connsiteY3" fmla="*/ 2994437 h 2994437"/>
              <a:gd name="connsiteX4" fmla="*/ 0 w 2936942"/>
              <a:gd name="connsiteY4" fmla="*/ 422032 h 29944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36942" h="2994437">
                <a:moveTo>
                  <a:pt x="0" y="422032"/>
                </a:moveTo>
                <a:lnTo>
                  <a:pt x="1493862" y="0"/>
                </a:lnTo>
                <a:lnTo>
                  <a:pt x="2936942" y="2387553"/>
                </a:lnTo>
                <a:lnTo>
                  <a:pt x="1419363" y="2994437"/>
                </a:lnTo>
                <a:lnTo>
                  <a:pt x="0" y="422032"/>
                </a:lnTo>
                <a:close/>
              </a:path>
            </a:pathLst>
          </a:custGeom>
          <a:solidFill>
            <a:srgbClr val="D9D9D9"/>
          </a:solidFill>
          <a:ln>
            <a:noFill/>
          </a:ln>
          <a:extLst/>
        </p:spPr>
        <p:txBody>
          <a:bodyPr vert="horz" wrap="square" lIns="68580" tIns="34290" rIns="68580" bIns="34290" numCol="1" anchor="t" anchorCtr="0" compatLnSpc="1">
            <a:prstTxWarp prst="textNoShape">
              <a:avLst/>
            </a:prstTxWarp>
          </a:bodyPr>
          <a:lstStyle/>
          <a:p>
            <a:endParaRPr lang="en-US" sz="1350"/>
          </a:p>
        </p:txBody>
      </p:sp>
      <p:grpSp>
        <p:nvGrpSpPr>
          <p:cNvPr id="2" name="Group 1"/>
          <p:cNvGrpSpPr/>
          <p:nvPr/>
        </p:nvGrpSpPr>
        <p:grpSpPr>
          <a:xfrm>
            <a:off x="808786" y="2615038"/>
            <a:ext cx="3664564" cy="1133955"/>
            <a:chOff x="1425923" y="2596936"/>
            <a:chExt cx="4886086" cy="1511940"/>
          </a:xfrm>
        </p:grpSpPr>
        <p:sp>
          <p:nvSpPr>
            <p:cNvPr id="15" name="TextBox 14"/>
            <p:cNvSpPr txBox="1"/>
            <p:nvPr/>
          </p:nvSpPr>
          <p:spPr>
            <a:xfrm>
              <a:off x="1425923" y="2596936"/>
              <a:ext cx="2960640" cy="400109"/>
            </a:xfrm>
            <a:prstGeom prst="rect">
              <a:avLst/>
            </a:prstGeom>
            <a:noFill/>
          </p:spPr>
          <p:txBody>
            <a:bodyPr wrap="none" rtlCol="0" anchor="ctr">
              <a:spAutoFit/>
            </a:bodyPr>
            <a:lstStyle/>
            <a:p>
              <a:pPr algn="ctr"/>
              <a:r>
                <a:rPr lang="en-US" sz="1350" b="1" dirty="0">
                  <a:solidFill>
                    <a:schemeClr val="accent5"/>
                  </a:solidFill>
                </a:rPr>
                <a:t>Image placeholder easy</a:t>
              </a:r>
            </a:p>
          </p:txBody>
        </p:sp>
        <p:sp>
          <p:nvSpPr>
            <p:cNvPr id="18" name="Text Placeholder 4"/>
            <p:cNvSpPr txBox="1">
              <a:spLocks/>
            </p:cNvSpPr>
            <p:nvPr/>
          </p:nvSpPr>
          <p:spPr>
            <a:xfrm>
              <a:off x="1457770" y="2926796"/>
              <a:ext cx="4854239" cy="1182080"/>
            </a:xfrm>
            <a:prstGeom prst="rect">
              <a:avLst/>
            </a:prstGeom>
          </p:spPr>
          <p:txBody>
            <a:bodyPr>
              <a:noAutofit/>
            </a:bodyPr>
            <a:lstStyle>
              <a:lvl1pPr marL="0" indent="0" algn="just" defTabSz="685800" rtl="0" eaLnBrk="1" latinLnBrk="0" hangingPunct="1">
                <a:lnSpc>
                  <a:spcPct val="100000"/>
                </a:lnSpc>
                <a:spcBef>
                  <a:spcPts val="0"/>
                </a:spcBef>
                <a:buFont typeface="Arial" panose="020B0604020202020204" pitchFamily="34" charset="0"/>
                <a:buNone/>
                <a:defRPr sz="1000" b="0" kern="1200">
                  <a:solidFill>
                    <a:schemeClr val="tx2"/>
                  </a:solidFill>
                  <a:latin typeface="+mj-lt"/>
                  <a:ea typeface="+mn-ea"/>
                  <a:cs typeface="+mn-cs"/>
                </a:defRPr>
              </a:lvl1pPr>
              <a:lvl2pPr marL="0" indent="0" algn="l" defTabSz="685800" rtl="0" eaLnBrk="1" latinLnBrk="0" hangingPunct="1">
                <a:lnSpc>
                  <a:spcPct val="90000"/>
                </a:lnSpc>
                <a:spcBef>
                  <a:spcPts val="0"/>
                </a:spcBef>
                <a:buFont typeface="Arial" panose="020B0604020202020204" pitchFamily="34" charset="0"/>
                <a:buNone/>
                <a:defRPr sz="1100" kern="1200">
                  <a:solidFill>
                    <a:schemeClr val="tx2"/>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algn="l"/>
              <a:r>
                <a:rPr lang="en-US" sz="1050" dirty="0">
                  <a:latin typeface="+mn-lt"/>
                </a:rPr>
                <a:t>Lorem ipsum dolor sit amet, consectetuer adipiscing elit. Aenean commodo ligula eget dolor. Aenean massa. Cum sociis natoque penatibus et magnis dis parturient montes, nascetur ridiculus mus. Donec quam felis, ultricies nec, pellentesque eu, pretium quis, sem</a:t>
              </a:r>
            </a:p>
          </p:txBody>
        </p:sp>
      </p:grpSp>
      <p:sp>
        <p:nvSpPr>
          <p:cNvPr id="4" name="Picture Placeholder 3"/>
          <p:cNvSpPr>
            <a:spLocks noGrp="1"/>
          </p:cNvSpPr>
          <p:nvPr>
            <p:ph type="pic" sz="quarter" idx="10"/>
          </p:nvPr>
        </p:nvSpPr>
        <p:spPr/>
      </p:sp>
      <p:sp>
        <p:nvSpPr>
          <p:cNvPr id="20" name="TextBox 19"/>
          <p:cNvSpPr txBox="1"/>
          <p:nvPr/>
        </p:nvSpPr>
        <p:spPr>
          <a:xfrm>
            <a:off x="2286785" y="781945"/>
            <a:ext cx="4570482" cy="553998"/>
          </a:xfrm>
          <a:prstGeom prst="rect">
            <a:avLst/>
          </a:prstGeom>
          <a:noFill/>
        </p:spPr>
        <p:txBody>
          <a:bodyPr wrap="none" rtlCol="0" anchor="ctr">
            <a:spAutoFit/>
          </a:bodyPr>
          <a:lstStyle/>
          <a:p>
            <a:pPr algn="ctr"/>
            <a:r>
              <a:rPr lang="en-US" sz="3000" dirty="0">
                <a:solidFill>
                  <a:schemeClr val="accent1"/>
                </a:solidFill>
                <a:latin typeface="+mj-lt"/>
              </a:rPr>
              <a:t>Device</a:t>
            </a:r>
            <a:r>
              <a:rPr lang="en-US" sz="3000" dirty="0">
                <a:solidFill>
                  <a:schemeClr val="tx2"/>
                </a:solidFill>
                <a:latin typeface="+mj-lt"/>
              </a:rPr>
              <a:t> Mockup, Image Placeholder</a:t>
            </a:r>
          </a:p>
        </p:txBody>
      </p:sp>
      <p:sp>
        <p:nvSpPr>
          <p:cNvPr id="22" name="TextBox 21"/>
          <p:cNvSpPr txBox="1"/>
          <p:nvPr/>
        </p:nvSpPr>
        <p:spPr>
          <a:xfrm>
            <a:off x="685801" y="1243610"/>
            <a:ext cx="7772400" cy="369332"/>
          </a:xfrm>
          <a:prstGeom prst="rect">
            <a:avLst/>
          </a:prstGeom>
          <a:noFill/>
        </p:spPr>
        <p:txBody>
          <a:bodyPr wrap="square" rtlCol="0" anchor="ctr">
            <a:spAutoFit/>
          </a:bodyPr>
          <a:lstStyle/>
          <a:p>
            <a:pPr algn="ctr"/>
            <a:r>
              <a:rPr lang="en-US" sz="900" dirty="0">
                <a:solidFill>
                  <a:schemeClr val="tx2"/>
                </a:solidFill>
              </a:rPr>
              <a:t>Lorem ipsum dolor sit amet, consectetuer adipiscing elit. Aenean commodo ligula eget dolor. </a:t>
            </a:r>
            <a:r>
              <a:rPr lang="en-US" sz="900" b="1" dirty="0">
                <a:solidFill>
                  <a:schemeClr val="accent1"/>
                </a:solidFill>
              </a:rPr>
              <a:t>Aenean massa. Cum sociis natoque penatibus </a:t>
            </a:r>
            <a:r>
              <a:rPr lang="en-US" sz="900" dirty="0">
                <a:solidFill>
                  <a:schemeClr val="tx2"/>
                </a:solidFill>
              </a:rPr>
              <a:t>magnis dis parturient montes, nascetur ridiculus mus. Donec quam felis, ultricies nec, pellentesque eu, pretium quis, sem.</a:t>
            </a:r>
          </a:p>
        </p:txBody>
      </p:sp>
      <p:grpSp>
        <p:nvGrpSpPr>
          <p:cNvPr id="25" name="Group 24"/>
          <p:cNvGrpSpPr/>
          <p:nvPr/>
        </p:nvGrpSpPr>
        <p:grpSpPr>
          <a:xfrm>
            <a:off x="917854" y="3910061"/>
            <a:ext cx="3167451" cy="623248"/>
            <a:chOff x="7305822" y="1994293"/>
            <a:chExt cx="4223267" cy="830997"/>
          </a:xfrm>
        </p:grpSpPr>
        <p:grpSp>
          <p:nvGrpSpPr>
            <p:cNvPr id="26" name="Group 25"/>
            <p:cNvGrpSpPr/>
            <p:nvPr/>
          </p:nvGrpSpPr>
          <p:grpSpPr>
            <a:xfrm>
              <a:off x="7305822" y="2078526"/>
              <a:ext cx="565463" cy="585463"/>
              <a:chOff x="8214594" y="2176225"/>
              <a:chExt cx="565463" cy="585463"/>
            </a:xfrm>
          </p:grpSpPr>
          <p:sp>
            <p:nvSpPr>
              <p:cNvPr id="28" name="Oval 27"/>
              <p:cNvSpPr/>
              <p:nvPr/>
            </p:nvSpPr>
            <p:spPr>
              <a:xfrm>
                <a:off x="8214594" y="2227116"/>
                <a:ext cx="534572" cy="534572"/>
              </a:xfrm>
              <a:prstGeom prst="ellipse">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29" name="TextBox 28"/>
              <p:cNvSpPr txBox="1"/>
              <p:nvPr/>
            </p:nvSpPr>
            <p:spPr>
              <a:xfrm>
                <a:off x="8247433" y="2176225"/>
                <a:ext cx="532624" cy="553998"/>
              </a:xfrm>
              <a:prstGeom prst="rect">
                <a:avLst/>
              </a:prstGeom>
              <a:noFill/>
            </p:spPr>
            <p:txBody>
              <a:bodyPr wrap="none" rtlCol="0">
                <a:spAutoFit/>
              </a:bodyPr>
              <a:lstStyle/>
              <a:p>
                <a:r>
                  <a:rPr lang="en-US" sz="2100" b="1" dirty="0">
                    <a:solidFill>
                      <a:schemeClr val="accent1"/>
                    </a:solidFill>
                    <a:latin typeface="+mj-lt"/>
                  </a:rPr>
                  <a:t>01</a:t>
                </a:r>
              </a:p>
            </p:txBody>
          </p:sp>
        </p:grpSp>
        <p:sp>
          <p:nvSpPr>
            <p:cNvPr id="27" name="TextBox 26"/>
            <p:cNvSpPr txBox="1"/>
            <p:nvPr/>
          </p:nvSpPr>
          <p:spPr>
            <a:xfrm>
              <a:off x="7978381" y="1994293"/>
              <a:ext cx="3550708" cy="830997"/>
            </a:xfrm>
            <a:prstGeom prst="rect">
              <a:avLst/>
            </a:prstGeom>
            <a:noFill/>
          </p:spPr>
          <p:txBody>
            <a:bodyPr wrap="square" rtlCol="0" anchor="ctr">
              <a:spAutoFit/>
            </a:bodyPr>
            <a:lstStyle/>
            <a:p>
              <a:r>
                <a:rPr lang="en-US" sz="1350" b="1" dirty="0">
                  <a:solidFill>
                    <a:schemeClr val="tx2"/>
                  </a:solidFill>
                </a:rPr>
                <a:t>Title Here</a:t>
              </a:r>
            </a:p>
            <a:p>
              <a:r>
                <a:rPr lang="en-US" sz="1050" dirty="0">
                  <a:solidFill>
                    <a:schemeClr val="tx2"/>
                  </a:solidFill>
                </a:rPr>
                <a:t>Lorem ipsum dolor sit amet, consectetuer adipiscing elit. Aenean.</a:t>
              </a:r>
              <a:endParaRPr lang="en-US" sz="1050" b="1" dirty="0">
                <a:solidFill>
                  <a:schemeClr val="tx2"/>
                </a:solidFill>
              </a:endParaRPr>
            </a:p>
          </p:txBody>
        </p:sp>
      </p:grpSp>
      <p:grpSp>
        <p:nvGrpSpPr>
          <p:cNvPr id="30" name="Group 29"/>
          <p:cNvGrpSpPr/>
          <p:nvPr/>
        </p:nvGrpSpPr>
        <p:grpSpPr>
          <a:xfrm>
            <a:off x="917853" y="4644453"/>
            <a:ext cx="3167452" cy="623248"/>
            <a:chOff x="7305822" y="2721792"/>
            <a:chExt cx="4223269" cy="830997"/>
          </a:xfrm>
        </p:grpSpPr>
        <p:grpSp>
          <p:nvGrpSpPr>
            <p:cNvPr id="31" name="Group 30"/>
            <p:cNvGrpSpPr/>
            <p:nvPr/>
          </p:nvGrpSpPr>
          <p:grpSpPr>
            <a:xfrm>
              <a:off x="7305822" y="2832595"/>
              <a:ext cx="549696" cy="571982"/>
              <a:chOff x="8250392" y="2956748"/>
              <a:chExt cx="549696" cy="571982"/>
            </a:xfrm>
          </p:grpSpPr>
          <p:sp>
            <p:nvSpPr>
              <p:cNvPr id="33" name="Oval 32"/>
              <p:cNvSpPr/>
              <p:nvPr/>
            </p:nvSpPr>
            <p:spPr>
              <a:xfrm>
                <a:off x="8250392" y="2994158"/>
                <a:ext cx="534572" cy="534572"/>
              </a:xfrm>
              <a:prstGeom prst="ellipse">
                <a:avLst/>
              </a:prstGeom>
              <a:noFill/>
              <a:ln w="381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34" name="TextBox 33"/>
              <p:cNvSpPr txBox="1"/>
              <p:nvPr/>
            </p:nvSpPr>
            <p:spPr>
              <a:xfrm>
                <a:off x="8267464" y="2956748"/>
                <a:ext cx="532624" cy="553997"/>
              </a:xfrm>
              <a:prstGeom prst="rect">
                <a:avLst/>
              </a:prstGeom>
              <a:noFill/>
            </p:spPr>
            <p:txBody>
              <a:bodyPr wrap="none" rtlCol="0">
                <a:spAutoFit/>
              </a:bodyPr>
              <a:lstStyle/>
              <a:p>
                <a:r>
                  <a:rPr lang="en-US" sz="2100" b="1" dirty="0">
                    <a:solidFill>
                      <a:schemeClr val="accent2"/>
                    </a:solidFill>
                    <a:latin typeface="+mj-lt"/>
                  </a:rPr>
                  <a:t>02</a:t>
                </a:r>
              </a:p>
            </p:txBody>
          </p:sp>
        </p:grpSp>
        <p:sp>
          <p:nvSpPr>
            <p:cNvPr id="32" name="TextBox 31"/>
            <p:cNvSpPr txBox="1"/>
            <p:nvPr/>
          </p:nvSpPr>
          <p:spPr>
            <a:xfrm>
              <a:off x="7978381" y="2721792"/>
              <a:ext cx="3550710" cy="830997"/>
            </a:xfrm>
            <a:prstGeom prst="rect">
              <a:avLst/>
            </a:prstGeom>
            <a:noFill/>
          </p:spPr>
          <p:txBody>
            <a:bodyPr wrap="square" rtlCol="0" anchor="ctr">
              <a:spAutoFit/>
            </a:bodyPr>
            <a:lstStyle/>
            <a:p>
              <a:r>
                <a:rPr lang="en-US" sz="1350" b="1" dirty="0">
                  <a:solidFill>
                    <a:schemeClr val="tx2"/>
                  </a:solidFill>
                </a:rPr>
                <a:t>Title Here</a:t>
              </a:r>
            </a:p>
            <a:p>
              <a:r>
                <a:rPr lang="en-US" sz="1050" dirty="0">
                  <a:solidFill>
                    <a:schemeClr val="tx2"/>
                  </a:solidFill>
                </a:rPr>
                <a:t>Lorem ipsum dolor sit amet, consectetuer adipiscing elit. Aenean.</a:t>
              </a:r>
              <a:endParaRPr lang="en-US" sz="1050" b="1" dirty="0">
                <a:solidFill>
                  <a:schemeClr val="tx2"/>
                </a:solidFill>
              </a:endParaRPr>
            </a:p>
          </p:txBody>
        </p:sp>
      </p:grpSp>
    </p:spTree>
    <p:extLst>
      <p:ext uri="{BB962C8B-B14F-4D97-AF65-F5344CB8AC3E}">
        <p14:creationId xmlns:p14="http://schemas.microsoft.com/office/powerpoint/2010/main" val="395267934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2" presetClass="entr" presetSubtype="8" fill="hold" nodeType="afterEffect" p14:presetBounceEnd="44000">
                                      <p:stCondLst>
                                        <p:cond delay="0"/>
                                      </p:stCondLst>
                                      <p:childTnLst>
                                        <p:set>
                                          <p:cBhvr>
                                            <p:cTn id="10" dur="1" fill="hold">
                                              <p:stCondLst>
                                                <p:cond delay="0"/>
                                              </p:stCondLst>
                                            </p:cTn>
                                            <p:tgtEl>
                                              <p:spTgt spid="25"/>
                                            </p:tgtEl>
                                            <p:attrNameLst>
                                              <p:attrName>style.visibility</p:attrName>
                                            </p:attrNameLst>
                                          </p:cBhvr>
                                          <p:to>
                                            <p:strVal val="visible"/>
                                          </p:to>
                                        </p:set>
                                        <p:anim calcmode="lin" valueType="num" p14:bounceEnd="44000">
                                          <p:cBhvr additive="base">
                                            <p:cTn id="11" dur="500" fill="hold"/>
                                            <p:tgtEl>
                                              <p:spTgt spid="25"/>
                                            </p:tgtEl>
                                            <p:attrNameLst>
                                              <p:attrName>ppt_x</p:attrName>
                                            </p:attrNameLst>
                                          </p:cBhvr>
                                          <p:tavLst>
                                            <p:tav tm="0">
                                              <p:val>
                                                <p:strVal val="0-#ppt_w/2"/>
                                              </p:val>
                                            </p:tav>
                                            <p:tav tm="100000">
                                              <p:val>
                                                <p:strVal val="#ppt_x"/>
                                              </p:val>
                                            </p:tav>
                                          </p:tavLst>
                                        </p:anim>
                                        <p:anim calcmode="lin" valueType="num" p14:bounceEnd="44000">
                                          <p:cBhvr additive="base">
                                            <p:cTn id="12" dur="500" fill="hold"/>
                                            <p:tgtEl>
                                              <p:spTgt spid="25"/>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 presetClass="entr" presetSubtype="8" fill="hold" nodeType="afterEffect" p14:presetBounceEnd="44000">
                                      <p:stCondLst>
                                        <p:cond delay="0"/>
                                      </p:stCondLst>
                                      <p:childTnLst>
                                        <p:set>
                                          <p:cBhvr>
                                            <p:cTn id="15" dur="1" fill="hold">
                                              <p:stCondLst>
                                                <p:cond delay="0"/>
                                              </p:stCondLst>
                                            </p:cTn>
                                            <p:tgtEl>
                                              <p:spTgt spid="30"/>
                                            </p:tgtEl>
                                            <p:attrNameLst>
                                              <p:attrName>style.visibility</p:attrName>
                                            </p:attrNameLst>
                                          </p:cBhvr>
                                          <p:to>
                                            <p:strVal val="visible"/>
                                          </p:to>
                                        </p:set>
                                        <p:anim calcmode="lin" valueType="num" p14:bounceEnd="44000">
                                          <p:cBhvr additive="base">
                                            <p:cTn id="16" dur="500" fill="hold"/>
                                            <p:tgtEl>
                                              <p:spTgt spid="30"/>
                                            </p:tgtEl>
                                            <p:attrNameLst>
                                              <p:attrName>ppt_x</p:attrName>
                                            </p:attrNameLst>
                                          </p:cBhvr>
                                          <p:tavLst>
                                            <p:tav tm="0">
                                              <p:val>
                                                <p:strVal val="0-#ppt_w/2"/>
                                              </p:val>
                                            </p:tav>
                                            <p:tav tm="100000">
                                              <p:val>
                                                <p:strVal val="#ppt_x"/>
                                              </p:val>
                                            </p:tav>
                                          </p:tavLst>
                                        </p:anim>
                                        <p:anim calcmode="lin" valueType="num" p14:bounceEnd="44000">
                                          <p:cBhvr additive="base">
                                            <p:cTn id="17" dur="500" fill="hold"/>
                                            <p:tgtEl>
                                              <p:spTgt spid="30"/>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2" presetClass="entr" presetSubtype="8" fill="hold" nodeType="afterEffect">
                                      <p:stCondLst>
                                        <p:cond delay="0"/>
                                      </p:stCondLst>
                                      <p:childTnLst>
                                        <p:set>
                                          <p:cBhvr>
                                            <p:cTn id="10" dur="1" fill="hold">
                                              <p:stCondLst>
                                                <p:cond delay="0"/>
                                              </p:stCondLst>
                                            </p:cTn>
                                            <p:tgtEl>
                                              <p:spTgt spid="25"/>
                                            </p:tgtEl>
                                            <p:attrNameLst>
                                              <p:attrName>style.visibility</p:attrName>
                                            </p:attrNameLst>
                                          </p:cBhvr>
                                          <p:to>
                                            <p:strVal val="visible"/>
                                          </p:to>
                                        </p:set>
                                        <p:anim calcmode="lin" valueType="num">
                                          <p:cBhvr additive="base">
                                            <p:cTn id="11" dur="500" fill="hold"/>
                                            <p:tgtEl>
                                              <p:spTgt spid="25"/>
                                            </p:tgtEl>
                                            <p:attrNameLst>
                                              <p:attrName>ppt_x</p:attrName>
                                            </p:attrNameLst>
                                          </p:cBhvr>
                                          <p:tavLst>
                                            <p:tav tm="0">
                                              <p:val>
                                                <p:strVal val="0-#ppt_w/2"/>
                                              </p:val>
                                            </p:tav>
                                            <p:tav tm="100000">
                                              <p:val>
                                                <p:strVal val="#ppt_x"/>
                                              </p:val>
                                            </p:tav>
                                          </p:tavLst>
                                        </p:anim>
                                        <p:anim calcmode="lin" valueType="num">
                                          <p:cBhvr additive="base">
                                            <p:cTn id="12" dur="500" fill="hold"/>
                                            <p:tgtEl>
                                              <p:spTgt spid="25"/>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2" presetClass="entr" presetSubtype="8" fill="hold" nodeType="afterEffect">
                                      <p:stCondLst>
                                        <p:cond delay="0"/>
                                      </p:stCondLst>
                                      <p:childTnLst>
                                        <p:set>
                                          <p:cBhvr>
                                            <p:cTn id="15" dur="1" fill="hold">
                                              <p:stCondLst>
                                                <p:cond delay="0"/>
                                              </p:stCondLst>
                                            </p:cTn>
                                            <p:tgtEl>
                                              <p:spTgt spid="30"/>
                                            </p:tgtEl>
                                            <p:attrNameLst>
                                              <p:attrName>style.visibility</p:attrName>
                                            </p:attrNameLst>
                                          </p:cBhvr>
                                          <p:to>
                                            <p:strVal val="visible"/>
                                          </p:to>
                                        </p:set>
                                        <p:anim calcmode="lin" valueType="num">
                                          <p:cBhvr additive="base">
                                            <p:cTn id="16" dur="500" fill="hold"/>
                                            <p:tgtEl>
                                              <p:spTgt spid="30"/>
                                            </p:tgtEl>
                                            <p:attrNameLst>
                                              <p:attrName>ppt_x</p:attrName>
                                            </p:attrNameLst>
                                          </p:cBhvr>
                                          <p:tavLst>
                                            <p:tav tm="0">
                                              <p:val>
                                                <p:strVal val="0-#ppt_w/2"/>
                                              </p:val>
                                            </p:tav>
                                            <p:tav tm="100000">
                                              <p:val>
                                                <p:strVal val="#ppt_x"/>
                                              </p:val>
                                            </p:tav>
                                          </p:tavLst>
                                        </p:anim>
                                        <p:anim calcmode="lin" valueType="num">
                                          <p:cBhvr additive="base">
                                            <p:cTn id="17" dur="500" fill="hold"/>
                                            <p:tgtEl>
                                              <p:spTgt spid="30"/>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mc:Fallback>
  </mc:AlternateContent>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3423727" y="2409654"/>
            <a:ext cx="3349946" cy="2847455"/>
          </a:xfrm>
          <a:prstGeom prst="rect">
            <a:avLst/>
          </a:prstGeom>
        </p:spPr>
      </p:pic>
      <p:sp>
        <p:nvSpPr>
          <p:cNvPr id="31" name="Rectangle 30"/>
          <p:cNvSpPr/>
          <p:nvPr/>
        </p:nvSpPr>
        <p:spPr>
          <a:xfrm>
            <a:off x="3545058" y="2514348"/>
            <a:ext cx="3111702" cy="1701265"/>
          </a:xfrm>
          <a:prstGeom prst="rect">
            <a:avLst/>
          </a:prstGeom>
          <a:solidFill>
            <a:srgbClr val="D9D9D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11" name="Picture Placeholder 10"/>
          <p:cNvSpPr>
            <a:spLocks noGrp="1"/>
          </p:cNvSpPr>
          <p:nvPr>
            <p:ph type="pic" sz="quarter" idx="11"/>
          </p:nvPr>
        </p:nvSpPr>
        <p:spPr/>
      </p:sp>
      <p:pic>
        <p:nvPicPr>
          <p:cNvPr id="5" name="Picture 4"/>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6990143" y="3615722"/>
            <a:ext cx="1282640" cy="1641387"/>
          </a:xfrm>
          <a:prstGeom prst="rect">
            <a:avLst/>
          </a:prstGeom>
        </p:spPr>
      </p:pic>
      <p:sp>
        <p:nvSpPr>
          <p:cNvPr id="30" name="Rectangle 29"/>
          <p:cNvSpPr/>
          <p:nvPr/>
        </p:nvSpPr>
        <p:spPr>
          <a:xfrm>
            <a:off x="1200502" y="3237424"/>
            <a:ext cx="2798240" cy="1793018"/>
          </a:xfrm>
          <a:prstGeom prst="rect">
            <a:avLst/>
          </a:prstGeom>
          <a:solidFill>
            <a:srgbClr val="D9D9D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32" name="Rectangle 31"/>
          <p:cNvSpPr/>
          <p:nvPr/>
        </p:nvSpPr>
        <p:spPr>
          <a:xfrm>
            <a:off x="6329984" y="4117971"/>
            <a:ext cx="592516" cy="993110"/>
          </a:xfrm>
          <a:prstGeom prst="rect">
            <a:avLst/>
          </a:prstGeom>
          <a:solidFill>
            <a:srgbClr val="D9D9D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33" name="Rectangle 32"/>
          <p:cNvSpPr/>
          <p:nvPr/>
        </p:nvSpPr>
        <p:spPr>
          <a:xfrm>
            <a:off x="7095652" y="3719058"/>
            <a:ext cx="1069890" cy="1418399"/>
          </a:xfrm>
          <a:prstGeom prst="rect">
            <a:avLst/>
          </a:prstGeom>
          <a:solidFill>
            <a:srgbClr val="D9D9D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13" name="Picture Placeholder 12"/>
          <p:cNvSpPr>
            <a:spLocks noGrp="1"/>
          </p:cNvSpPr>
          <p:nvPr>
            <p:ph type="pic" sz="quarter" idx="13"/>
          </p:nvPr>
        </p:nvSpPr>
        <p:spPr/>
      </p:sp>
      <p:sp>
        <p:nvSpPr>
          <p:cNvPr id="58" name="TextBox 57"/>
          <p:cNvSpPr txBox="1"/>
          <p:nvPr/>
        </p:nvSpPr>
        <p:spPr>
          <a:xfrm>
            <a:off x="2286785" y="781949"/>
            <a:ext cx="4570482" cy="553998"/>
          </a:xfrm>
          <a:prstGeom prst="rect">
            <a:avLst/>
          </a:prstGeom>
          <a:noFill/>
        </p:spPr>
        <p:txBody>
          <a:bodyPr wrap="none" rtlCol="0" anchor="ctr">
            <a:spAutoFit/>
          </a:bodyPr>
          <a:lstStyle/>
          <a:p>
            <a:pPr algn="ctr"/>
            <a:r>
              <a:rPr lang="en-US" sz="3000" dirty="0">
                <a:solidFill>
                  <a:schemeClr val="accent1"/>
                </a:solidFill>
                <a:latin typeface="+mj-lt"/>
              </a:rPr>
              <a:t>Device</a:t>
            </a:r>
            <a:r>
              <a:rPr lang="en-US" sz="3000" dirty="0">
                <a:solidFill>
                  <a:schemeClr val="tx2"/>
                </a:solidFill>
                <a:latin typeface="+mj-lt"/>
              </a:rPr>
              <a:t> Mockup, Image Placeholder</a:t>
            </a:r>
          </a:p>
        </p:txBody>
      </p:sp>
      <p:sp>
        <p:nvSpPr>
          <p:cNvPr id="59" name="TextBox 58"/>
          <p:cNvSpPr txBox="1"/>
          <p:nvPr/>
        </p:nvSpPr>
        <p:spPr>
          <a:xfrm>
            <a:off x="685801" y="1243614"/>
            <a:ext cx="7772400" cy="369332"/>
          </a:xfrm>
          <a:prstGeom prst="rect">
            <a:avLst/>
          </a:prstGeom>
          <a:noFill/>
        </p:spPr>
        <p:txBody>
          <a:bodyPr wrap="square" rtlCol="0" anchor="ctr">
            <a:spAutoFit/>
          </a:bodyPr>
          <a:lstStyle/>
          <a:p>
            <a:pPr algn="ctr"/>
            <a:r>
              <a:rPr lang="en-US" sz="900" dirty="0">
                <a:solidFill>
                  <a:schemeClr val="tx2"/>
                </a:solidFill>
              </a:rPr>
              <a:t>Lorem ipsum dolor sit amet, consectetuer adipiscing elit. Aenean commodo ligula eget dolor. </a:t>
            </a:r>
            <a:r>
              <a:rPr lang="en-US" sz="900" b="1" dirty="0">
                <a:solidFill>
                  <a:schemeClr val="accent1"/>
                </a:solidFill>
              </a:rPr>
              <a:t>Aenean massa. Cum sociis natoque penatibus </a:t>
            </a:r>
            <a:r>
              <a:rPr lang="en-US" sz="900" dirty="0">
                <a:solidFill>
                  <a:schemeClr val="tx2"/>
                </a:solidFill>
              </a:rPr>
              <a:t>magnis dis parturient montes, nascetur ridiculus mus. Donec quam felis, ultricies nec, pellentesque eu, pretium quis, sem.</a:t>
            </a:r>
          </a:p>
        </p:txBody>
      </p:sp>
      <p:pic>
        <p:nvPicPr>
          <p:cNvPr id="3" name="Picture 2"/>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6302488" y="3974085"/>
            <a:ext cx="647507" cy="1283024"/>
          </a:xfrm>
          <a:prstGeom prst="rect">
            <a:avLst/>
          </a:prstGeom>
        </p:spPr>
      </p:pic>
      <p:sp>
        <p:nvSpPr>
          <p:cNvPr id="12" name="Picture Placeholder 11"/>
          <p:cNvSpPr>
            <a:spLocks noGrp="1"/>
          </p:cNvSpPr>
          <p:nvPr>
            <p:ph type="pic" sz="quarter" idx="12"/>
          </p:nvPr>
        </p:nvSpPr>
        <p:spPr/>
      </p:sp>
      <p:pic>
        <p:nvPicPr>
          <p:cNvPr id="4" name="Picture 3"/>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765708" y="3134126"/>
            <a:ext cx="3671926" cy="2122983"/>
          </a:xfrm>
          <a:prstGeom prst="rect">
            <a:avLst/>
          </a:prstGeom>
        </p:spPr>
      </p:pic>
      <p:sp>
        <p:nvSpPr>
          <p:cNvPr id="10" name="Picture Placeholder 9"/>
          <p:cNvSpPr>
            <a:spLocks noGrp="1"/>
          </p:cNvSpPr>
          <p:nvPr>
            <p:ph type="pic" sz="quarter" idx="10"/>
          </p:nvPr>
        </p:nvSpPr>
        <p:spPr/>
      </p:sp>
    </p:spTree>
    <p:extLst>
      <p:ext uri="{BB962C8B-B14F-4D97-AF65-F5344CB8AC3E}">
        <p14:creationId xmlns:p14="http://schemas.microsoft.com/office/powerpoint/2010/main" val="279911268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2328433" y="2771879"/>
            <a:ext cx="1732613" cy="2217212"/>
          </a:xfrm>
          <a:prstGeom prst="rect">
            <a:avLst/>
          </a:prstGeom>
        </p:spPr>
      </p:pic>
      <p:pic>
        <p:nvPicPr>
          <p:cNvPr id="50" name="Picture 49"/>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5082953" y="2771879"/>
            <a:ext cx="1732613" cy="2217212"/>
          </a:xfrm>
          <a:prstGeom prst="rect">
            <a:avLst/>
          </a:prstGeom>
        </p:spPr>
      </p:pic>
      <p:sp>
        <p:nvSpPr>
          <p:cNvPr id="54" name="Rectangle 53"/>
          <p:cNvSpPr/>
          <p:nvPr/>
        </p:nvSpPr>
        <p:spPr>
          <a:xfrm>
            <a:off x="5210033" y="2914513"/>
            <a:ext cx="1486146" cy="1911872"/>
          </a:xfrm>
          <a:prstGeom prst="rect">
            <a:avLst/>
          </a:prstGeom>
          <a:solidFill>
            <a:srgbClr val="D9D9D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55" name="Rectangle 54"/>
          <p:cNvSpPr/>
          <p:nvPr/>
        </p:nvSpPr>
        <p:spPr>
          <a:xfrm>
            <a:off x="2447820" y="2899786"/>
            <a:ext cx="1486146" cy="1911872"/>
          </a:xfrm>
          <a:prstGeom prst="rect">
            <a:avLst/>
          </a:prstGeom>
          <a:solidFill>
            <a:srgbClr val="D9D9D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53" name="Rectangle 52"/>
          <p:cNvSpPr/>
          <p:nvPr/>
        </p:nvSpPr>
        <p:spPr>
          <a:xfrm>
            <a:off x="3674870" y="2680343"/>
            <a:ext cx="1784025" cy="2350758"/>
          </a:xfrm>
          <a:prstGeom prst="rect">
            <a:avLst/>
          </a:prstGeom>
          <a:solidFill>
            <a:srgbClr val="D9D9D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5" name="Picture Placeholder 4"/>
          <p:cNvSpPr>
            <a:spLocks noGrp="1"/>
          </p:cNvSpPr>
          <p:nvPr>
            <p:ph type="pic" sz="quarter" idx="11"/>
          </p:nvPr>
        </p:nvSpPr>
        <p:spPr/>
      </p:sp>
      <p:sp>
        <p:nvSpPr>
          <p:cNvPr id="6" name="Picture Placeholder 5"/>
          <p:cNvSpPr>
            <a:spLocks noGrp="1"/>
          </p:cNvSpPr>
          <p:nvPr>
            <p:ph type="pic" sz="quarter" idx="12"/>
          </p:nvPr>
        </p:nvSpPr>
        <p:spPr/>
      </p:sp>
      <p:sp>
        <p:nvSpPr>
          <p:cNvPr id="35" name="TextBox 34"/>
          <p:cNvSpPr txBox="1"/>
          <p:nvPr/>
        </p:nvSpPr>
        <p:spPr>
          <a:xfrm>
            <a:off x="2286785" y="781947"/>
            <a:ext cx="4570482" cy="553998"/>
          </a:xfrm>
          <a:prstGeom prst="rect">
            <a:avLst/>
          </a:prstGeom>
          <a:noFill/>
        </p:spPr>
        <p:txBody>
          <a:bodyPr wrap="none" rtlCol="0" anchor="ctr">
            <a:spAutoFit/>
          </a:bodyPr>
          <a:lstStyle/>
          <a:p>
            <a:pPr algn="ctr"/>
            <a:r>
              <a:rPr lang="en-US" sz="3000" dirty="0">
                <a:solidFill>
                  <a:schemeClr val="accent1"/>
                </a:solidFill>
                <a:latin typeface="+mj-lt"/>
              </a:rPr>
              <a:t>Device</a:t>
            </a:r>
            <a:r>
              <a:rPr lang="en-US" sz="3000" dirty="0">
                <a:solidFill>
                  <a:schemeClr val="tx2"/>
                </a:solidFill>
                <a:latin typeface="+mj-lt"/>
              </a:rPr>
              <a:t> Mockup, Image Placeholder</a:t>
            </a:r>
          </a:p>
        </p:txBody>
      </p:sp>
      <p:sp>
        <p:nvSpPr>
          <p:cNvPr id="36" name="TextBox 35"/>
          <p:cNvSpPr txBox="1"/>
          <p:nvPr/>
        </p:nvSpPr>
        <p:spPr>
          <a:xfrm>
            <a:off x="685801" y="1243612"/>
            <a:ext cx="7772400" cy="369332"/>
          </a:xfrm>
          <a:prstGeom prst="rect">
            <a:avLst/>
          </a:prstGeom>
          <a:noFill/>
        </p:spPr>
        <p:txBody>
          <a:bodyPr wrap="square" rtlCol="0" anchor="ctr">
            <a:spAutoFit/>
          </a:bodyPr>
          <a:lstStyle/>
          <a:p>
            <a:pPr algn="ctr"/>
            <a:r>
              <a:rPr lang="en-US" sz="900" dirty="0">
                <a:solidFill>
                  <a:schemeClr val="tx2"/>
                </a:solidFill>
              </a:rPr>
              <a:t>Lorem ipsum dolor sit amet, consectetuer adipiscing elit. Aenean commodo ligula eget dolor. </a:t>
            </a:r>
            <a:r>
              <a:rPr lang="en-US" sz="900" b="1" dirty="0">
                <a:solidFill>
                  <a:schemeClr val="accent1"/>
                </a:solidFill>
              </a:rPr>
              <a:t>Aenean massa. Cum sociis natoque penatibus </a:t>
            </a:r>
            <a:r>
              <a:rPr lang="en-US" sz="900" dirty="0">
                <a:solidFill>
                  <a:schemeClr val="tx2"/>
                </a:solidFill>
              </a:rPr>
              <a:t>magnis dis parturient montes, nascetur ridiculus mus. Donec quam felis, ultricies nec, pellentesque eu, pretium quis, sem.</a:t>
            </a:r>
          </a:p>
        </p:txBody>
      </p:sp>
      <p:pic>
        <p:nvPicPr>
          <p:cNvPr id="3" name="Picture 2"/>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3522706" y="2537710"/>
            <a:ext cx="2098589" cy="2685551"/>
          </a:xfrm>
          <a:prstGeom prst="rect">
            <a:avLst/>
          </a:prstGeom>
        </p:spPr>
      </p:pic>
      <p:sp>
        <p:nvSpPr>
          <p:cNvPr id="4" name="Picture Placeholder 3"/>
          <p:cNvSpPr>
            <a:spLocks noGrp="1"/>
          </p:cNvSpPr>
          <p:nvPr>
            <p:ph type="pic" sz="quarter" idx="10"/>
          </p:nvPr>
        </p:nvSpPr>
        <p:spPr/>
      </p:sp>
    </p:spTree>
    <p:extLst>
      <p:ext uri="{BB962C8B-B14F-4D97-AF65-F5344CB8AC3E}">
        <p14:creationId xmlns:p14="http://schemas.microsoft.com/office/powerpoint/2010/main" val="371693761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par>
    </p:tnLst>
  </p:timing>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Chart 1"/>
          <p:cNvGraphicFramePr/>
          <p:nvPr>
            <p:extLst/>
          </p:nvPr>
        </p:nvGraphicFramePr>
        <p:xfrm>
          <a:off x="568655" y="2877187"/>
          <a:ext cx="1870126" cy="1246751"/>
        </p:xfrm>
        <a:graphic>
          <a:graphicData uri="http://schemas.openxmlformats.org/drawingml/2006/chart">
            <c:chart xmlns:c="http://schemas.openxmlformats.org/drawingml/2006/chart" xmlns:r="http://schemas.openxmlformats.org/officeDocument/2006/relationships" r:id="rId2"/>
          </a:graphicData>
        </a:graphic>
      </p:graphicFrame>
      <p:sp>
        <p:nvSpPr>
          <p:cNvPr id="3" name="Freeform 106"/>
          <p:cNvSpPr>
            <a:spLocks/>
          </p:cNvSpPr>
          <p:nvPr/>
        </p:nvSpPr>
        <p:spPr bwMode="auto">
          <a:xfrm>
            <a:off x="1226876" y="3206359"/>
            <a:ext cx="553684" cy="563706"/>
          </a:xfrm>
          <a:custGeom>
            <a:avLst/>
            <a:gdLst>
              <a:gd name="T0" fmla="*/ 46 w 93"/>
              <a:gd name="T1" fmla="*/ 0 h 94"/>
              <a:gd name="T2" fmla="*/ 61 w 93"/>
              <a:gd name="T3" fmla="*/ 3 h 94"/>
              <a:gd name="T4" fmla="*/ 84 w 93"/>
              <a:gd name="T5" fmla="*/ 19 h 94"/>
              <a:gd name="T6" fmla="*/ 93 w 93"/>
              <a:gd name="T7" fmla="*/ 47 h 94"/>
              <a:gd name="T8" fmla="*/ 84 w 93"/>
              <a:gd name="T9" fmla="*/ 74 h 94"/>
              <a:gd name="T10" fmla="*/ 61 w 93"/>
              <a:gd name="T11" fmla="*/ 91 h 94"/>
              <a:gd name="T12" fmla="*/ 46 w 93"/>
              <a:gd name="T13" fmla="*/ 94 h 94"/>
              <a:gd name="T14" fmla="*/ 32 w 93"/>
              <a:gd name="T15" fmla="*/ 91 h 94"/>
              <a:gd name="T16" fmla="*/ 9 w 93"/>
              <a:gd name="T17" fmla="*/ 75 h 94"/>
              <a:gd name="T18" fmla="*/ 0 w 93"/>
              <a:gd name="T19" fmla="*/ 47 h 94"/>
              <a:gd name="T20" fmla="*/ 9 w 93"/>
              <a:gd name="T21" fmla="*/ 20 h 94"/>
              <a:gd name="T22" fmla="*/ 32 w 93"/>
              <a:gd name="T23" fmla="*/ 3 h 94"/>
              <a:gd name="T24" fmla="*/ 46 w 93"/>
              <a:gd name="T25" fmla="*/ 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3" h="94">
                <a:moveTo>
                  <a:pt x="46" y="0"/>
                </a:moveTo>
                <a:cubicBezTo>
                  <a:pt x="51" y="0"/>
                  <a:pt x="56" y="1"/>
                  <a:pt x="61" y="3"/>
                </a:cubicBezTo>
                <a:cubicBezTo>
                  <a:pt x="70" y="6"/>
                  <a:pt x="78" y="12"/>
                  <a:pt x="84" y="19"/>
                </a:cubicBezTo>
                <a:cubicBezTo>
                  <a:pt x="90" y="27"/>
                  <a:pt x="93" y="37"/>
                  <a:pt x="93" y="47"/>
                </a:cubicBezTo>
                <a:cubicBezTo>
                  <a:pt x="93" y="57"/>
                  <a:pt x="90" y="67"/>
                  <a:pt x="84" y="74"/>
                </a:cubicBezTo>
                <a:cubicBezTo>
                  <a:pt x="78" y="82"/>
                  <a:pt x="70" y="88"/>
                  <a:pt x="61" y="91"/>
                </a:cubicBezTo>
                <a:cubicBezTo>
                  <a:pt x="56" y="93"/>
                  <a:pt x="51" y="94"/>
                  <a:pt x="46" y="94"/>
                </a:cubicBezTo>
                <a:cubicBezTo>
                  <a:pt x="41" y="94"/>
                  <a:pt x="37" y="93"/>
                  <a:pt x="32" y="91"/>
                </a:cubicBezTo>
                <a:cubicBezTo>
                  <a:pt x="23" y="88"/>
                  <a:pt x="15" y="82"/>
                  <a:pt x="9" y="75"/>
                </a:cubicBezTo>
                <a:cubicBezTo>
                  <a:pt x="3" y="67"/>
                  <a:pt x="0" y="57"/>
                  <a:pt x="0" y="47"/>
                </a:cubicBezTo>
                <a:cubicBezTo>
                  <a:pt x="0" y="37"/>
                  <a:pt x="3" y="27"/>
                  <a:pt x="9" y="20"/>
                </a:cubicBezTo>
                <a:cubicBezTo>
                  <a:pt x="14" y="12"/>
                  <a:pt x="23" y="6"/>
                  <a:pt x="32" y="3"/>
                </a:cubicBezTo>
                <a:cubicBezTo>
                  <a:pt x="37" y="1"/>
                  <a:pt x="41" y="0"/>
                  <a:pt x="46" y="0"/>
                </a:cubicBezTo>
                <a:close/>
              </a:path>
            </a:pathLst>
          </a:custGeom>
          <a:solidFill>
            <a:schemeClr val="accent6"/>
          </a:solidFill>
          <a:ln>
            <a:noFill/>
          </a:ln>
        </p:spPr>
        <p:txBody>
          <a:bodyPr vert="horz" wrap="square" lIns="68580" tIns="34290" rIns="68580" bIns="34290" numCol="1" anchor="t" anchorCtr="0" compatLnSpc="1">
            <a:prstTxWarp prst="textNoShape">
              <a:avLst/>
            </a:prstTxWarp>
          </a:bodyPr>
          <a:lstStyle/>
          <a:p>
            <a:endParaRPr lang="en-US" sz="1350"/>
          </a:p>
        </p:txBody>
      </p:sp>
      <p:graphicFrame>
        <p:nvGraphicFramePr>
          <p:cNvPr id="4" name="Chart 3"/>
          <p:cNvGraphicFramePr/>
          <p:nvPr>
            <p:extLst/>
          </p:nvPr>
        </p:nvGraphicFramePr>
        <p:xfrm>
          <a:off x="2602672" y="2877187"/>
          <a:ext cx="1870126" cy="1246751"/>
        </p:xfrm>
        <a:graphic>
          <a:graphicData uri="http://schemas.openxmlformats.org/drawingml/2006/chart">
            <c:chart xmlns:c="http://schemas.openxmlformats.org/drawingml/2006/chart" xmlns:r="http://schemas.openxmlformats.org/officeDocument/2006/relationships" r:id="rId3"/>
          </a:graphicData>
        </a:graphic>
      </p:graphicFrame>
      <p:sp>
        <p:nvSpPr>
          <p:cNvPr id="5" name="Freeform 106"/>
          <p:cNvSpPr>
            <a:spLocks/>
          </p:cNvSpPr>
          <p:nvPr/>
        </p:nvSpPr>
        <p:spPr bwMode="auto">
          <a:xfrm>
            <a:off x="3265986" y="3205372"/>
            <a:ext cx="553684" cy="563706"/>
          </a:xfrm>
          <a:custGeom>
            <a:avLst/>
            <a:gdLst>
              <a:gd name="T0" fmla="*/ 46 w 93"/>
              <a:gd name="T1" fmla="*/ 0 h 94"/>
              <a:gd name="T2" fmla="*/ 61 w 93"/>
              <a:gd name="T3" fmla="*/ 3 h 94"/>
              <a:gd name="T4" fmla="*/ 84 w 93"/>
              <a:gd name="T5" fmla="*/ 19 h 94"/>
              <a:gd name="T6" fmla="*/ 93 w 93"/>
              <a:gd name="T7" fmla="*/ 47 h 94"/>
              <a:gd name="T8" fmla="*/ 84 w 93"/>
              <a:gd name="T9" fmla="*/ 74 h 94"/>
              <a:gd name="T10" fmla="*/ 61 w 93"/>
              <a:gd name="T11" fmla="*/ 91 h 94"/>
              <a:gd name="T12" fmla="*/ 46 w 93"/>
              <a:gd name="T13" fmla="*/ 94 h 94"/>
              <a:gd name="T14" fmla="*/ 32 w 93"/>
              <a:gd name="T15" fmla="*/ 91 h 94"/>
              <a:gd name="T16" fmla="*/ 9 w 93"/>
              <a:gd name="T17" fmla="*/ 75 h 94"/>
              <a:gd name="T18" fmla="*/ 0 w 93"/>
              <a:gd name="T19" fmla="*/ 47 h 94"/>
              <a:gd name="T20" fmla="*/ 9 w 93"/>
              <a:gd name="T21" fmla="*/ 20 h 94"/>
              <a:gd name="T22" fmla="*/ 32 w 93"/>
              <a:gd name="T23" fmla="*/ 3 h 94"/>
              <a:gd name="T24" fmla="*/ 46 w 93"/>
              <a:gd name="T25" fmla="*/ 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3" h="94">
                <a:moveTo>
                  <a:pt x="46" y="0"/>
                </a:moveTo>
                <a:cubicBezTo>
                  <a:pt x="51" y="0"/>
                  <a:pt x="56" y="1"/>
                  <a:pt x="61" y="3"/>
                </a:cubicBezTo>
                <a:cubicBezTo>
                  <a:pt x="70" y="6"/>
                  <a:pt x="78" y="12"/>
                  <a:pt x="84" y="19"/>
                </a:cubicBezTo>
                <a:cubicBezTo>
                  <a:pt x="90" y="27"/>
                  <a:pt x="93" y="37"/>
                  <a:pt x="93" y="47"/>
                </a:cubicBezTo>
                <a:cubicBezTo>
                  <a:pt x="93" y="57"/>
                  <a:pt x="90" y="67"/>
                  <a:pt x="84" y="74"/>
                </a:cubicBezTo>
                <a:cubicBezTo>
                  <a:pt x="78" y="82"/>
                  <a:pt x="70" y="88"/>
                  <a:pt x="61" y="91"/>
                </a:cubicBezTo>
                <a:cubicBezTo>
                  <a:pt x="56" y="93"/>
                  <a:pt x="51" y="94"/>
                  <a:pt x="46" y="94"/>
                </a:cubicBezTo>
                <a:cubicBezTo>
                  <a:pt x="41" y="94"/>
                  <a:pt x="37" y="93"/>
                  <a:pt x="32" y="91"/>
                </a:cubicBezTo>
                <a:cubicBezTo>
                  <a:pt x="23" y="88"/>
                  <a:pt x="15" y="82"/>
                  <a:pt x="9" y="75"/>
                </a:cubicBezTo>
                <a:cubicBezTo>
                  <a:pt x="3" y="67"/>
                  <a:pt x="0" y="57"/>
                  <a:pt x="0" y="47"/>
                </a:cubicBezTo>
                <a:cubicBezTo>
                  <a:pt x="0" y="37"/>
                  <a:pt x="3" y="27"/>
                  <a:pt x="9" y="20"/>
                </a:cubicBezTo>
                <a:cubicBezTo>
                  <a:pt x="14" y="12"/>
                  <a:pt x="23" y="6"/>
                  <a:pt x="32" y="3"/>
                </a:cubicBezTo>
                <a:cubicBezTo>
                  <a:pt x="37" y="1"/>
                  <a:pt x="41" y="0"/>
                  <a:pt x="46" y="0"/>
                </a:cubicBezTo>
                <a:close/>
              </a:path>
            </a:pathLst>
          </a:custGeom>
          <a:solidFill>
            <a:schemeClr val="accent6"/>
          </a:solidFill>
          <a:ln>
            <a:noFill/>
          </a:ln>
        </p:spPr>
        <p:txBody>
          <a:bodyPr vert="horz" wrap="square" lIns="68580" tIns="34290" rIns="68580" bIns="34290" numCol="1" anchor="t" anchorCtr="0" compatLnSpc="1">
            <a:prstTxWarp prst="textNoShape">
              <a:avLst/>
            </a:prstTxWarp>
          </a:bodyPr>
          <a:lstStyle/>
          <a:p>
            <a:endParaRPr lang="en-US" sz="1350"/>
          </a:p>
        </p:txBody>
      </p:sp>
      <p:graphicFrame>
        <p:nvGraphicFramePr>
          <p:cNvPr id="6" name="Chart 5"/>
          <p:cNvGraphicFramePr/>
          <p:nvPr>
            <p:extLst/>
          </p:nvPr>
        </p:nvGraphicFramePr>
        <p:xfrm>
          <a:off x="4636689" y="2877187"/>
          <a:ext cx="1870126" cy="1246751"/>
        </p:xfrm>
        <a:graphic>
          <a:graphicData uri="http://schemas.openxmlformats.org/drawingml/2006/chart">
            <c:chart xmlns:c="http://schemas.openxmlformats.org/drawingml/2006/chart" xmlns:r="http://schemas.openxmlformats.org/officeDocument/2006/relationships" r:id="rId4"/>
          </a:graphicData>
        </a:graphic>
      </p:graphicFrame>
      <p:sp>
        <p:nvSpPr>
          <p:cNvPr id="7" name="Freeform 106"/>
          <p:cNvSpPr>
            <a:spLocks/>
          </p:cNvSpPr>
          <p:nvPr/>
        </p:nvSpPr>
        <p:spPr bwMode="auto">
          <a:xfrm>
            <a:off x="5294910" y="3205372"/>
            <a:ext cx="553684" cy="563706"/>
          </a:xfrm>
          <a:custGeom>
            <a:avLst/>
            <a:gdLst>
              <a:gd name="T0" fmla="*/ 46 w 93"/>
              <a:gd name="T1" fmla="*/ 0 h 94"/>
              <a:gd name="T2" fmla="*/ 61 w 93"/>
              <a:gd name="T3" fmla="*/ 3 h 94"/>
              <a:gd name="T4" fmla="*/ 84 w 93"/>
              <a:gd name="T5" fmla="*/ 19 h 94"/>
              <a:gd name="T6" fmla="*/ 93 w 93"/>
              <a:gd name="T7" fmla="*/ 47 h 94"/>
              <a:gd name="T8" fmla="*/ 84 w 93"/>
              <a:gd name="T9" fmla="*/ 74 h 94"/>
              <a:gd name="T10" fmla="*/ 61 w 93"/>
              <a:gd name="T11" fmla="*/ 91 h 94"/>
              <a:gd name="T12" fmla="*/ 46 w 93"/>
              <a:gd name="T13" fmla="*/ 94 h 94"/>
              <a:gd name="T14" fmla="*/ 32 w 93"/>
              <a:gd name="T15" fmla="*/ 91 h 94"/>
              <a:gd name="T16" fmla="*/ 9 w 93"/>
              <a:gd name="T17" fmla="*/ 75 h 94"/>
              <a:gd name="T18" fmla="*/ 0 w 93"/>
              <a:gd name="T19" fmla="*/ 47 h 94"/>
              <a:gd name="T20" fmla="*/ 9 w 93"/>
              <a:gd name="T21" fmla="*/ 20 h 94"/>
              <a:gd name="T22" fmla="*/ 32 w 93"/>
              <a:gd name="T23" fmla="*/ 3 h 94"/>
              <a:gd name="T24" fmla="*/ 46 w 93"/>
              <a:gd name="T25" fmla="*/ 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3" h="94">
                <a:moveTo>
                  <a:pt x="46" y="0"/>
                </a:moveTo>
                <a:cubicBezTo>
                  <a:pt x="51" y="0"/>
                  <a:pt x="56" y="1"/>
                  <a:pt x="61" y="3"/>
                </a:cubicBezTo>
                <a:cubicBezTo>
                  <a:pt x="70" y="6"/>
                  <a:pt x="78" y="12"/>
                  <a:pt x="84" y="19"/>
                </a:cubicBezTo>
                <a:cubicBezTo>
                  <a:pt x="90" y="27"/>
                  <a:pt x="93" y="37"/>
                  <a:pt x="93" y="47"/>
                </a:cubicBezTo>
                <a:cubicBezTo>
                  <a:pt x="93" y="57"/>
                  <a:pt x="90" y="67"/>
                  <a:pt x="84" y="74"/>
                </a:cubicBezTo>
                <a:cubicBezTo>
                  <a:pt x="78" y="82"/>
                  <a:pt x="70" y="88"/>
                  <a:pt x="61" y="91"/>
                </a:cubicBezTo>
                <a:cubicBezTo>
                  <a:pt x="56" y="93"/>
                  <a:pt x="51" y="94"/>
                  <a:pt x="46" y="94"/>
                </a:cubicBezTo>
                <a:cubicBezTo>
                  <a:pt x="41" y="94"/>
                  <a:pt x="37" y="93"/>
                  <a:pt x="32" y="91"/>
                </a:cubicBezTo>
                <a:cubicBezTo>
                  <a:pt x="23" y="88"/>
                  <a:pt x="15" y="82"/>
                  <a:pt x="9" y="75"/>
                </a:cubicBezTo>
                <a:cubicBezTo>
                  <a:pt x="3" y="67"/>
                  <a:pt x="0" y="57"/>
                  <a:pt x="0" y="47"/>
                </a:cubicBezTo>
                <a:cubicBezTo>
                  <a:pt x="0" y="37"/>
                  <a:pt x="3" y="27"/>
                  <a:pt x="9" y="20"/>
                </a:cubicBezTo>
                <a:cubicBezTo>
                  <a:pt x="14" y="12"/>
                  <a:pt x="23" y="6"/>
                  <a:pt x="32" y="3"/>
                </a:cubicBezTo>
                <a:cubicBezTo>
                  <a:pt x="37" y="1"/>
                  <a:pt x="41" y="0"/>
                  <a:pt x="46" y="0"/>
                </a:cubicBezTo>
                <a:close/>
              </a:path>
            </a:pathLst>
          </a:custGeom>
          <a:solidFill>
            <a:schemeClr val="accent6"/>
          </a:solidFill>
          <a:ln>
            <a:noFill/>
          </a:ln>
        </p:spPr>
        <p:txBody>
          <a:bodyPr vert="horz" wrap="square" lIns="68580" tIns="34290" rIns="68580" bIns="34290" numCol="1" anchor="t" anchorCtr="0" compatLnSpc="1">
            <a:prstTxWarp prst="textNoShape">
              <a:avLst/>
            </a:prstTxWarp>
          </a:bodyPr>
          <a:lstStyle/>
          <a:p>
            <a:endParaRPr lang="en-US" sz="1350"/>
          </a:p>
        </p:txBody>
      </p:sp>
      <p:graphicFrame>
        <p:nvGraphicFramePr>
          <p:cNvPr id="8" name="Chart 7"/>
          <p:cNvGraphicFramePr/>
          <p:nvPr>
            <p:extLst/>
          </p:nvPr>
        </p:nvGraphicFramePr>
        <p:xfrm>
          <a:off x="6670707" y="2891008"/>
          <a:ext cx="1870126" cy="1246751"/>
        </p:xfrm>
        <a:graphic>
          <a:graphicData uri="http://schemas.openxmlformats.org/drawingml/2006/chart">
            <c:chart xmlns:c="http://schemas.openxmlformats.org/drawingml/2006/chart" xmlns:r="http://schemas.openxmlformats.org/officeDocument/2006/relationships" r:id="rId5"/>
          </a:graphicData>
        </a:graphic>
      </p:graphicFrame>
      <p:sp>
        <p:nvSpPr>
          <p:cNvPr id="9" name="Freeform 106"/>
          <p:cNvSpPr>
            <a:spLocks/>
          </p:cNvSpPr>
          <p:nvPr/>
        </p:nvSpPr>
        <p:spPr bwMode="auto">
          <a:xfrm>
            <a:off x="7328928" y="3205372"/>
            <a:ext cx="553684" cy="563706"/>
          </a:xfrm>
          <a:custGeom>
            <a:avLst/>
            <a:gdLst>
              <a:gd name="T0" fmla="*/ 46 w 93"/>
              <a:gd name="T1" fmla="*/ 0 h 94"/>
              <a:gd name="T2" fmla="*/ 61 w 93"/>
              <a:gd name="T3" fmla="*/ 3 h 94"/>
              <a:gd name="T4" fmla="*/ 84 w 93"/>
              <a:gd name="T5" fmla="*/ 19 h 94"/>
              <a:gd name="T6" fmla="*/ 93 w 93"/>
              <a:gd name="T7" fmla="*/ 47 h 94"/>
              <a:gd name="T8" fmla="*/ 84 w 93"/>
              <a:gd name="T9" fmla="*/ 74 h 94"/>
              <a:gd name="T10" fmla="*/ 61 w 93"/>
              <a:gd name="T11" fmla="*/ 91 h 94"/>
              <a:gd name="T12" fmla="*/ 46 w 93"/>
              <a:gd name="T13" fmla="*/ 94 h 94"/>
              <a:gd name="T14" fmla="*/ 32 w 93"/>
              <a:gd name="T15" fmla="*/ 91 h 94"/>
              <a:gd name="T16" fmla="*/ 9 w 93"/>
              <a:gd name="T17" fmla="*/ 75 h 94"/>
              <a:gd name="T18" fmla="*/ 0 w 93"/>
              <a:gd name="T19" fmla="*/ 47 h 94"/>
              <a:gd name="T20" fmla="*/ 9 w 93"/>
              <a:gd name="T21" fmla="*/ 20 h 94"/>
              <a:gd name="T22" fmla="*/ 32 w 93"/>
              <a:gd name="T23" fmla="*/ 3 h 94"/>
              <a:gd name="T24" fmla="*/ 46 w 93"/>
              <a:gd name="T25" fmla="*/ 0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93" h="94">
                <a:moveTo>
                  <a:pt x="46" y="0"/>
                </a:moveTo>
                <a:cubicBezTo>
                  <a:pt x="51" y="0"/>
                  <a:pt x="56" y="1"/>
                  <a:pt x="61" y="3"/>
                </a:cubicBezTo>
                <a:cubicBezTo>
                  <a:pt x="70" y="6"/>
                  <a:pt x="78" y="12"/>
                  <a:pt x="84" y="19"/>
                </a:cubicBezTo>
                <a:cubicBezTo>
                  <a:pt x="90" y="27"/>
                  <a:pt x="93" y="37"/>
                  <a:pt x="93" y="47"/>
                </a:cubicBezTo>
                <a:cubicBezTo>
                  <a:pt x="93" y="57"/>
                  <a:pt x="90" y="67"/>
                  <a:pt x="84" y="74"/>
                </a:cubicBezTo>
                <a:cubicBezTo>
                  <a:pt x="78" y="82"/>
                  <a:pt x="70" y="88"/>
                  <a:pt x="61" y="91"/>
                </a:cubicBezTo>
                <a:cubicBezTo>
                  <a:pt x="56" y="93"/>
                  <a:pt x="51" y="94"/>
                  <a:pt x="46" y="94"/>
                </a:cubicBezTo>
                <a:cubicBezTo>
                  <a:pt x="41" y="94"/>
                  <a:pt x="37" y="93"/>
                  <a:pt x="32" y="91"/>
                </a:cubicBezTo>
                <a:cubicBezTo>
                  <a:pt x="23" y="88"/>
                  <a:pt x="15" y="82"/>
                  <a:pt x="9" y="75"/>
                </a:cubicBezTo>
                <a:cubicBezTo>
                  <a:pt x="3" y="67"/>
                  <a:pt x="0" y="57"/>
                  <a:pt x="0" y="47"/>
                </a:cubicBezTo>
                <a:cubicBezTo>
                  <a:pt x="0" y="37"/>
                  <a:pt x="3" y="27"/>
                  <a:pt x="9" y="20"/>
                </a:cubicBezTo>
                <a:cubicBezTo>
                  <a:pt x="14" y="12"/>
                  <a:pt x="23" y="6"/>
                  <a:pt x="32" y="3"/>
                </a:cubicBezTo>
                <a:cubicBezTo>
                  <a:pt x="37" y="1"/>
                  <a:pt x="41" y="0"/>
                  <a:pt x="46" y="0"/>
                </a:cubicBezTo>
                <a:close/>
              </a:path>
            </a:pathLst>
          </a:custGeom>
          <a:solidFill>
            <a:schemeClr val="accent6"/>
          </a:solidFill>
          <a:ln>
            <a:noFill/>
          </a:ln>
        </p:spPr>
        <p:txBody>
          <a:bodyPr vert="horz" wrap="square" lIns="68580" tIns="34290" rIns="68580" bIns="34290" numCol="1" anchor="t" anchorCtr="0" compatLnSpc="1">
            <a:prstTxWarp prst="textNoShape">
              <a:avLst/>
            </a:prstTxWarp>
          </a:bodyPr>
          <a:lstStyle/>
          <a:p>
            <a:endParaRPr lang="en-US" sz="1350" dirty="0"/>
          </a:p>
        </p:txBody>
      </p:sp>
      <p:sp>
        <p:nvSpPr>
          <p:cNvPr id="10" name="TextBox 9"/>
          <p:cNvSpPr txBox="1"/>
          <p:nvPr/>
        </p:nvSpPr>
        <p:spPr>
          <a:xfrm>
            <a:off x="1234252" y="3369196"/>
            <a:ext cx="538930" cy="276999"/>
          </a:xfrm>
          <a:prstGeom prst="rect">
            <a:avLst/>
          </a:prstGeom>
          <a:noFill/>
        </p:spPr>
        <p:txBody>
          <a:bodyPr wrap="none" rtlCol="0">
            <a:spAutoFit/>
          </a:bodyPr>
          <a:lstStyle/>
          <a:p>
            <a:pPr algn="ctr"/>
            <a:r>
              <a:rPr lang="en-US" sz="1200" b="1" dirty="0">
                <a:solidFill>
                  <a:schemeClr val="accent1"/>
                </a:solidFill>
              </a:rPr>
              <a:t>70 %</a:t>
            </a:r>
          </a:p>
        </p:txBody>
      </p:sp>
      <p:sp>
        <p:nvSpPr>
          <p:cNvPr id="11" name="TextBox 10"/>
          <p:cNvSpPr txBox="1"/>
          <p:nvPr/>
        </p:nvSpPr>
        <p:spPr>
          <a:xfrm>
            <a:off x="3273363" y="3375119"/>
            <a:ext cx="538930" cy="276999"/>
          </a:xfrm>
          <a:prstGeom prst="rect">
            <a:avLst/>
          </a:prstGeom>
          <a:noFill/>
        </p:spPr>
        <p:txBody>
          <a:bodyPr wrap="none" rtlCol="0">
            <a:spAutoFit/>
          </a:bodyPr>
          <a:lstStyle/>
          <a:p>
            <a:pPr algn="ctr"/>
            <a:r>
              <a:rPr lang="en-US" sz="1200" b="1" dirty="0">
                <a:solidFill>
                  <a:schemeClr val="accent2"/>
                </a:solidFill>
              </a:rPr>
              <a:t>50 %</a:t>
            </a:r>
          </a:p>
        </p:txBody>
      </p:sp>
      <p:sp>
        <p:nvSpPr>
          <p:cNvPr id="12" name="TextBox 11"/>
          <p:cNvSpPr txBox="1"/>
          <p:nvPr/>
        </p:nvSpPr>
        <p:spPr>
          <a:xfrm>
            <a:off x="5302287" y="3375119"/>
            <a:ext cx="538930" cy="276999"/>
          </a:xfrm>
          <a:prstGeom prst="rect">
            <a:avLst/>
          </a:prstGeom>
          <a:noFill/>
        </p:spPr>
        <p:txBody>
          <a:bodyPr wrap="none" rtlCol="0">
            <a:spAutoFit/>
          </a:bodyPr>
          <a:lstStyle/>
          <a:p>
            <a:pPr algn="ctr"/>
            <a:r>
              <a:rPr lang="en-US" sz="1200" b="1" dirty="0">
                <a:solidFill>
                  <a:schemeClr val="accent3"/>
                </a:solidFill>
              </a:rPr>
              <a:t>60 %</a:t>
            </a:r>
          </a:p>
        </p:txBody>
      </p:sp>
      <p:sp>
        <p:nvSpPr>
          <p:cNvPr id="13" name="TextBox 12"/>
          <p:cNvSpPr txBox="1"/>
          <p:nvPr/>
        </p:nvSpPr>
        <p:spPr>
          <a:xfrm>
            <a:off x="7336305" y="3375119"/>
            <a:ext cx="538930" cy="276999"/>
          </a:xfrm>
          <a:prstGeom prst="rect">
            <a:avLst/>
          </a:prstGeom>
          <a:noFill/>
        </p:spPr>
        <p:txBody>
          <a:bodyPr wrap="none" rtlCol="0">
            <a:spAutoFit/>
          </a:bodyPr>
          <a:lstStyle/>
          <a:p>
            <a:pPr algn="ctr"/>
            <a:r>
              <a:rPr lang="en-US" sz="1200" b="1" dirty="0">
                <a:solidFill>
                  <a:schemeClr val="accent4"/>
                </a:solidFill>
              </a:rPr>
              <a:t>90 %</a:t>
            </a:r>
          </a:p>
        </p:txBody>
      </p:sp>
      <p:sp>
        <p:nvSpPr>
          <p:cNvPr id="20" name="TextBox 19"/>
          <p:cNvSpPr txBox="1"/>
          <p:nvPr/>
        </p:nvSpPr>
        <p:spPr>
          <a:xfrm>
            <a:off x="735621" y="4188410"/>
            <a:ext cx="1536192" cy="276999"/>
          </a:xfrm>
          <a:prstGeom prst="rect">
            <a:avLst/>
          </a:prstGeom>
          <a:noFill/>
        </p:spPr>
        <p:txBody>
          <a:bodyPr wrap="square" rtlCol="0" anchor="ctr">
            <a:spAutoFit/>
          </a:bodyPr>
          <a:lstStyle/>
          <a:p>
            <a:pPr algn="ctr"/>
            <a:r>
              <a:rPr lang="en-US" sz="1200" b="1" dirty="0">
                <a:solidFill>
                  <a:schemeClr val="tx2"/>
                </a:solidFill>
              </a:rPr>
              <a:t>Title Here</a:t>
            </a:r>
          </a:p>
        </p:txBody>
      </p:sp>
      <p:sp>
        <p:nvSpPr>
          <p:cNvPr id="21" name="TextBox 20"/>
          <p:cNvSpPr txBox="1"/>
          <p:nvPr/>
        </p:nvSpPr>
        <p:spPr>
          <a:xfrm>
            <a:off x="735516" y="4433631"/>
            <a:ext cx="1536403" cy="900246"/>
          </a:xfrm>
          <a:prstGeom prst="rect">
            <a:avLst/>
          </a:prstGeom>
          <a:noFill/>
        </p:spPr>
        <p:txBody>
          <a:bodyPr wrap="square" rtlCol="0" anchor="ctr">
            <a:spAutoFit/>
          </a:bodyPr>
          <a:lstStyle/>
          <a:p>
            <a:pPr algn="ctr"/>
            <a:r>
              <a:rPr lang="en-US" sz="1050" dirty="0">
                <a:solidFill>
                  <a:schemeClr val="tx2"/>
                </a:solidFill>
              </a:rPr>
              <a:t>Lorem ipsum dolor sit amet, consectetuer adipiscing elit. Aenean</a:t>
            </a:r>
            <a:endParaRPr lang="en-US" sz="1050" b="1" dirty="0">
              <a:solidFill>
                <a:schemeClr val="tx2"/>
              </a:solidFill>
            </a:endParaRPr>
          </a:p>
        </p:txBody>
      </p:sp>
      <p:sp>
        <p:nvSpPr>
          <p:cNvPr id="31" name="TextBox 30"/>
          <p:cNvSpPr txBox="1"/>
          <p:nvPr/>
        </p:nvSpPr>
        <p:spPr>
          <a:xfrm>
            <a:off x="2774732" y="4188410"/>
            <a:ext cx="1536192" cy="276999"/>
          </a:xfrm>
          <a:prstGeom prst="rect">
            <a:avLst/>
          </a:prstGeom>
          <a:noFill/>
        </p:spPr>
        <p:txBody>
          <a:bodyPr wrap="square" rtlCol="0" anchor="ctr">
            <a:spAutoFit/>
          </a:bodyPr>
          <a:lstStyle/>
          <a:p>
            <a:pPr algn="ctr"/>
            <a:r>
              <a:rPr lang="en-US" sz="1200" b="1" dirty="0">
                <a:solidFill>
                  <a:schemeClr val="tx2"/>
                </a:solidFill>
              </a:rPr>
              <a:t>Title Here</a:t>
            </a:r>
          </a:p>
        </p:txBody>
      </p:sp>
      <p:sp>
        <p:nvSpPr>
          <p:cNvPr id="32" name="TextBox 31"/>
          <p:cNvSpPr txBox="1"/>
          <p:nvPr/>
        </p:nvSpPr>
        <p:spPr>
          <a:xfrm>
            <a:off x="2774627" y="4433631"/>
            <a:ext cx="1536403" cy="900246"/>
          </a:xfrm>
          <a:prstGeom prst="rect">
            <a:avLst/>
          </a:prstGeom>
          <a:noFill/>
        </p:spPr>
        <p:txBody>
          <a:bodyPr wrap="square" rtlCol="0" anchor="ctr">
            <a:spAutoFit/>
          </a:bodyPr>
          <a:lstStyle/>
          <a:p>
            <a:pPr algn="ctr"/>
            <a:r>
              <a:rPr lang="en-US" sz="1050" dirty="0">
                <a:solidFill>
                  <a:schemeClr val="tx2"/>
                </a:solidFill>
              </a:rPr>
              <a:t>Lorem ipsum dolor sit amet, consectetuer adipiscing elit. Aenean</a:t>
            </a:r>
            <a:endParaRPr lang="en-US" sz="1050" b="1" dirty="0">
              <a:solidFill>
                <a:schemeClr val="tx2"/>
              </a:solidFill>
            </a:endParaRPr>
          </a:p>
        </p:txBody>
      </p:sp>
      <p:sp>
        <p:nvSpPr>
          <p:cNvPr id="33" name="TextBox 32"/>
          <p:cNvSpPr txBox="1"/>
          <p:nvPr/>
        </p:nvSpPr>
        <p:spPr>
          <a:xfrm>
            <a:off x="4803656" y="4188410"/>
            <a:ext cx="1536192" cy="276999"/>
          </a:xfrm>
          <a:prstGeom prst="rect">
            <a:avLst/>
          </a:prstGeom>
          <a:noFill/>
        </p:spPr>
        <p:txBody>
          <a:bodyPr wrap="square" rtlCol="0" anchor="ctr">
            <a:spAutoFit/>
          </a:bodyPr>
          <a:lstStyle/>
          <a:p>
            <a:pPr algn="ctr"/>
            <a:r>
              <a:rPr lang="en-US" sz="1200" b="1" dirty="0">
                <a:solidFill>
                  <a:schemeClr val="tx2"/>
                </a:solidFill>
              </a:rPr>
              <a:t>Title Here</a:t>
            </a:r>
          </a:p>
        </p:txBody>
      </p:sp>
      <p:sp>
        <p:nvSpPr>
          <p:cNvPr id="34" name="TextBox 33"/>
          <p:cNvSpPr txBox="1"/>
          <p:nvPr/>
        </p:nvSpPr>
        <p:spPr>
          <a:xfrm>
            <a:off x="4803551" y="4433631"/>
            <a:ext cx="1536403" cy="900246"/>
          </a:xfrm>
          <a:prstGeom prst="rect">
            <a:avLst/>
          </a:prstGeom>
          <a:noFill/>
        </p:spPr>
        <p:txBody>
          <a:bodyPr wrap="square" rtlCol="0" anchor="ctr">
            <a:spAutoFit/>
          </a:bodyPr>
          <a:lstStyle/>
          <a:p>
            <a:pPr algn="ctr"/>
            <a:r>
              <a:rPr lang="en-US" sz="1050" dirty="0">
                <a:solidFill>
                  <a:schemeClr val="tx2"/>
                </a:solidFill>
              </a:rPr>
              <a:t>Lorem ipsum dolor sit amet, consectetuer adipiscing elit. Aenean</a:t>
            </a:r>
            <a:endParaRPr lang="en-US" sz="1050" b="1" dirty="0">
              <a:solidFill>
                <a:schemeClr val="tx2"/>
              </a:solidFill>
            </a:endParaRPr>
          </a:p>
        </p:txBody>
      </p:sp>
      <p:sp>
        <p:nvSpPr>
          <p:cNvPr id="35" name="TextBox 34"/>
          <p:cNvSpPr txBox="1"/>
          <p:nvPr/>
        </p:nvSpPr>
        <p:spPr>
          <a:xfrm>
            <a:off x="6837674" y="4188410"/>
            <a:ext cx="1536192" cy="276999"/>
          </a:xfrm>
          <a:prstGeom prst="rect">
            <a:avLst/>
          </a:prstGeom>
          <a:noFill/>
        </p:spPr>
        <p:txBody>
          <a:bodyPr wrap="square" rtlCol="0" anchor="ctr">
            <a:spAutoFit/>
          </a:bodyPr>
          <a:lstStyle/>
          <a:p>
            <a:pPr algn="ctr"/>
            <a:r>
              <a:rPr lang="en-US" sz="1200" b="1" dirty="0">
                <a:solidFill>
                  <a:schemeClr val="tx2"/>
                </a:solidFill>
              </a:rPr>
              <a:t>Title Here</a:t>
            </a:r>
          </a:p>
        </p:txBody>
      </p:sp>
      <p:sp>
        <p:nvSpPr>
          <p:cNvPr id="36" name="TextBox 35"/>
          <p:cNvSpPr txBox="1"/>
          <p:nvPr/>
        </p:nvSpPr>
        <p:spPr>
          <a:xfrm>
            <a:off x="6837569" y="4433631"/>
            <a:ext cx="1536403" cy="900246"/>
          </a:xfrm>
          <a:prstGeom prst="rect">
            <a:avLst/>
          </a:prstGeom>
          <a:noFill/>
        </p:spPr>
        <p:txBody>
          <a:bodyPr wrap="square" rtlCol="0" anchor="ctr">
            <a:spAutoFit/>
          </a:bodyPr>
          <a:lstStyle/>
          <a:p>
            <a:pPr algn="ctr"/>
            <a:r>
              <a:rPr lang="en-US" sz="1050" dirty="0">
                <a:solidFill>
                  <a:schemeClr val="tx2"/>
                </a:solidFill>
              </a:rPr>
              <a:t>Lorem ipsum dolor sit amet, consectetuer adipiscing elit. Aenean</a:t>
            </a:r>
            <a:endParaRPr lang="en-US" sz="1050" b="1" dirty="0">
              <a:solidFill>
                <a:schemeClr val="tx2"/>
              </a:solidFill>
            </a:endParaRPr>
          </a:p>
        </p:txBody>
      </p:sp>
      <p:sp>
        <p:nvSpPr>
          <p:cNvPr id="37" name="TextBox 36"/>
          <p:cNvSpPr txBox="1"/>
          <p:nvPr/>
        </p:nvSpPr>
        <p:spPr>
          <a:xfrm>
            <a:off x="2325263" y="781945"/>
            <a:ext cx="4493538" cy="553998"/>
          </a:xfrm>
          <a:prstGeom prst="rect">
            <a:avLst/>
          </a:prstGeom>
          <a:noFill/>
        </p:spPr>
        <p:txBody>
          <a:bodyPr wrap="none" rtlCol="0" anchor="ctr">
            <a:spAutoFit/>
          </a:bodyPr>
          <a:lstStyle/>
          <a:p>
            <a:pPr algn="ctr"/>
            <a:r>
              <a:rPr lang="en-US" sz="3000" dirty="0">
                <a:solidFill>
                  <a:schemeClr val="accent1"/>
                </a:solidFill>
                <a:latin typeface="+mj-lt"/>
              </a:rPr>
              <a:t>Pie</a:t>
            </a:r>
            <a:r>
              <a:rPr lang="en-US" sz="3000" dirty="0">
                <a:solidFill>
                  <a:schemeClr val="tx2"/>
                </a:solidFill>
                <a:latin typeface="+mj-lt"/>
              </a:rPr>
              <a:t> Chart, Easy to edit and update</a:t>
            </a:r>
          </a:p>
        </p:txBody>
      </p:sp>
      <p:sp>
        <p:nvSpPr>
          <p:cNvPr id="38" name="TextBox 37"/>
          <p:cNvSpPr txBox="1"/>
          <p:nvPr/>
        </p:nvSpPr>
        <p:spPr>
          <a:xfrm>
            <a:off x="685801" y="1243610"/>
            <a:ext cx="7772400" cy="369332"/>
          </a:xfrm>
          <a:prstGeom prst="rect">
            <a:avLst/>
          </a:prstGeom>
          <a:noFill/>
        </p:spPr>
        <p:txBody>
          <a:bodyPr wrap="square" rtlCol="0" anchor="ctr">
            <a:spAutoFit/>
          </a:bodyPr>
          <a:lstStyle/>
          <a:p>
            <a:pPr algn="ctr"/>
            <a:r>
              <a:rPr lang="en-US" sz="900" dirty="0">
                <a:solidFill>
                  <a:schemeClr val="tx2"/>
                </a:solidFill>
              </a:rPr>
              <a:t>Lorem ipsum dolor sit amet, consectetuer adipiscing elit. Aenean commodo ligula eget dolor. </a:t>
            </a:r>
            <a:r>
              <a:rPr lang="en-US" sz="900" b="1" dirty="0">
                <a:solidFill>
                  <a:schemeClr val="accent1"/>
                </a:solidFill>
              </a:rPr>
              <a:t>Aenean massa. Cum sociis natoque penatibus </a:t>
            </a:r>
            <a:r>
              <a:rPr lang="en-US" sz="900" dirty="0">
                <a:solidFill>
                  <a:schemeClr val="tx2"/>
                </a:solidFill>
              </a:rPr>
              <a:t>magnis dis parturient montes, nascetur ridiculus mus. Donec quam felis, ultricies nec, pellentesque eu, pretium quis, sem.</a:t>
            </a:r>
          </a:p>
        </p:txBody>
      </p:sp>
    </p:spTree>
    <p:extLst>
      <p:ext uri="{BB962C8B-B14F-4D97-AF65-F5344CB8AC3E}">
        <p14:creationId xmlns:p14="http://schemas.microsoft.com/office/powerpoint/2010/main" val="117958814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3"/>
                                        </p:tgtEl>
                                        <p:attrNameLst>
                                          <p:attrName>style.visibility</p:attrName>
                                        </p:attrNameLst>
                                      </p:cBhvr>
                                      <p:to>
                                        <p:strVal val="visible"/>
                                      </p:to>
                                    </p:set>
                                    <p:animEffect transition="in" filter="fade">
                                      <p:cBhvr>
                                        <p:cTn id="10" dur="500"/>
                                        <p:tgtEl>
                                          <p:spTgt spid="3"/>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10"/>
                                        </p:tgtEl>
                                        <p:attrNameLst>
                                          <p:attrName>style.visibility</p:attrName>
                                        </p:attrNameLst>
                                      </p:cBhvr>
                                      <p:to>
                                        <p:strVal val="visible"/>
                                      </p:to>
                                    </p:set>
                                    <p:animEffect transition="in" filter="fade">
                                      <p:cBhvr>
                                        <p:cTn id="13" dur="500"/>
                                        <p:tgtEl>
                                          <p:spTgt spid="10"/>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20"/>
                                        </p:tgtEl>
                                        <p:attrNameLst>
                                          <p:attrName>style.visibility</p:attrName>
                                        </p:attrNameLst>
                                      </p:cBhvr>
                                      <p:to>
                                        <p:strVal val="visible"/>
                                      </p:to>
                                    </p:set>
                                    <p:animEffect transition="in" filter="fade">
                                      <p:cBhvr>
                                        <p:cTn id="16" dur="500"/>
                                        <p:tgtEl>
                                          <p:spTgt spid="20"/>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21"/>
                                        </p:tgtEl>
                                        <p:attrNameLst>
                                          <p:attrName>style.visibility</p:attrName>
                                        </p:attrNameLst>
                                      </p:cBhvr>
                                      <p:to>
                                        <p:strVal val="visible"/>
                                      </p:to>
                                    </p:set>
                                    <p:animEffect transition="in" filter="fade">
                                      <p:cBhvr>
                                        <p:cTn id="19" dur="500"/>
                                        <p:tgtEl>
                                          <p:spTgt spid="21"/>
                                        </p:tgtEl>
                                      </p:cBhvr>
                                    </p:animEffect>
                                  </p:childTnLst>
                                </p:cTn>
                              </p:par>
                            </p:childTnLst>
                          </p:cTn>
                        </p:par>
                        <p:par>
                          <p:cTn id="20" fill="hold">
                            <p:stCondLst>
                              <p:cond delay="500"/>
                            </p:stCondLst>
                            <p:childTnLst>
                              <p:par>
                                <p:cTn id="21" presetID="10" presetClass="entr" presetSubtype="0" fill="hold" grpId="0" nodeType="afterEffect">
                                  <p:stCondLst>
                                    <p:cond delay="0"/>
                                  </p:stCondLst>
                                  <p:childTnLst>
                                    <p:set>
                                      <p:cBhvr>
                                        <p:cTn id="22" dur="1" fill="hold">
                                          <p:stCondLst>
                                            <p:cond delay="0"/>
                                          </p:stCondLst>
                                        </p:cTn>
                                        <p:tgtEl>
                                          <p:spTgt spid="4"/>
                                        </p:tgtEl>
                                        <p:attrNameLst>
                                          <p:attrName>style.visibility</p:attrName>
                                        </p:attrNameLst>
                                      </p:cBhvr>
                                      <p:to>
                                        <p:strVal val="visible"/>
                                      </p:to>
                                    </p:set>
                                    <p:animEffect transition="in" filter="fade">
                                      <p:cBhvr>
                                        <p:cTn id="23" dur="500"/>
                                        <p:tgtEl>
                                          <p:spTgt spid="4"/>
                                        </p:tgtEl>
                                      </p:cBhvr>
                                    </p:animEffect>
                                  </p:childTnLst>
                                </p:cTn>
                              </p:par>
                              <p:par>
                                <p:cTn id="24" presetID="10" presetClass="entr" presetSubtype="0" fill="hold" grpId="0" nodeType="withEffect">
                                  <p:stCondLst>
                                    <p:cond delay="0"/>
                                  </p:stCondLst>
                                  <p:childTnLst>
                                    <p:set>
                                      <p:cBhvr>
                                        <p:cTn id="25" dur="1" fill="hold">
                                          <p:stCondLst>
                                            <p:cond delay="0"/>
                                          </p:stCondLst>
                                        </p:cTn>
                                        <p:tgtEl>
                                          <p:spTgt spid="5"/>
                                        </p:tgtEl>
                                        <p:attrNameLst>
                                          <p:attrName>style.visibility</p:attrName>
                                        </p:attrNameLst>
                                      </p:cBhvr>
                                      <p:to>
                                        <p:strVal val="visible"/>
                                      </p:to>
                                    </p:set>
                                    <p:animEffect transition="in" filter="fade">
                                      <p:cBhvr>
                                        <p:cTn id="26" dur="500"/>
                                        <p:tgtEl>
                                          <p:spTgt spid="5"/>
                                        </p:tgtEl>
                                      </p:cBhvr>
                                    </p:animEffect>
                                  </p:childTnLst>
                                </p:cTn>
                              </p:par>
                              <p:par>
                                <p:cTn id="27" presetID="10" presetClass="entr" presetSubtype="0" fill="hold" grpId="0" nodeType="withEffect">
                                  <p:stCondLst>
                                    <p:cond delay="0"/>
                                  </p:stCondLst>
                                  <p:childTnLst>
                                    <p:set>
                                      <p:cBhvr>
                                        <p:cTn id="28" dur="1" fill="hold">
                                          <p:stCondLst>
                                            <p:cond delay="0"/>
                                          </p:stCondLst>
                                        </p:cTn>
                                        <p:tgtEl>
                                          <p:spTgt spid="11"/>
                                        </p:tgtEl>
                                        <p:attrNameLst>
                                          <p:attrName>style.visibility</p:attrName>
                                        </p:attrNameLst>
                                      </p:cBhvr>
                                      <p:to>
                                        <p:strVal val="visible"/>
                                      </p:to>
                                    </p:set>
                                    <p:animEffect transition="in" filter="fade">
                                      <p:cBhvr>
                                        <p:cTn id="29" dur="500"/>
                                        <p:tgtEl>
                                          <p:spTgt spid="11"/>
                                        </p:tgtEl>
                                      </p:cBhvr>
                                    </p:animEffect>
                                  </p:childTnLst>
                                </p:cTn>
                              </p:par>
                              <p:par>
                                <p:cTn id="30" presetID="10" presetClass="entr" presetSubtype="0" fill="hold" grpId="0" nodeType="withEffect">
                                  <p:stCondLst>
                                    <p:cond delay="0"/>
                                  </p:stCondLst>
                                  <p:childTnLst>
                                    <p:set>
                                      <p:cBhvr>
                                        <p:cTn id="31" dur="1" fill="hold">
                                          <p:stCondLst>
                                            <p:cond delay="0"/>
                                          </p:stCondLst>
                                        </p:cTn>
                                        <p:tgtEl>
                                          <p:spTgt spid="31"/>
                                        </p:tgtEl>
                                        <p:attrNameLst>
                                          <p:attrName>style.visibility</p:attrName>
                                        </p:attrNameLst>
                                      </p:cBhvr>
                                      <p:to>
                                        <p:strVal val="visible"/>
                                      </p:to>
                                    </p:set>
                                    <p:animEffect transition="in" filter="fade">
                                      <p:cBhvr>
                                        <p:cTn id="32" dur="500"/>
                                        <p:tgtEl>
                                          <p:spTgt spid="31"/>
                                        </p:tgtEl>
                                      </p:cBhvr>
                                    </p:animEffect>
                                  </p:childTnLst>
                                </p:cTn>
                              </p:par>
                              <p:par>
                                <p:cTn id="33" presetID="10" presetClass="entr" presetSubtype="0" fill="hold" grpId="0" nodeType="withEffect">
                                  <p:stCondLst>
                                    <p:cond delay="0"/>
                                  </p:stCondLst>
                                  <p:childTnLst>
                                    <p:set>
                                      <p:cBhvr>
                                        <p:cTn id="34" dur="1" fill="hold">
                                          <p:stCondLst>
                                            <p:cond delay="0"/>
                                          </p:stCondLst>
                                        </p:cTn>
                                        <p:tgtEl>
                                          <p:spTgt spid="32"/>
                                        </p:tgtEl>
                                        <p:attrNameLst>
                                          <p:attrName>style.visibility</p:attrName>
                                        </p:attrNameLst>
                                      </p:cBhvr>
                                      <p:to>
                                        <p:strVal val="visible"/>
                                      </p:to>
                                    </p:set>
                                    <p:animEffect transition="in" filter="fade">
                                      <p:cBhvr>
                                        <p:cTn id="35" dur="500"/>
                                        <p:tgtEl>
                                          <p:spTgt spid="32"/>
                                        </p:tgtEl>
                                      </p:cBhvr>
                                    </p:animEffect>
                                  </p:childTnLst>
                                </p:cTn>
                              </p:par>
                            </p:childTnLst>
                          </p:cTn>
                        </p:par>
                        <p:par>
                          <p:cTn id="36" fill="hold">
                            <p:stCondLst>
                              <p:cond delay="1000"/>
                            </p:stCondLst>
                            <p:childTnLst>
                              <p:par>
                                <p:cTn id="37" presetID="10" presetClass="entr" presetSubtype="0" fill="hold" grpId="0" nodeType="afterEffect">
                                  <p:stCondLst>
                                    <p:cond delay="0"/>
                                  </p:stCondLst>
                                  <p:childTnLst>
                                    <p:set>
                                      <p:cBhvr>
                                        <p:cTn id="38" dur="1" fill="hold">
                                          <p:stCondLst>
                                            <p:cond delay="0"/>
                                          </p:stCondLst>
                                        </p:cTn>
                                        <p:tgtEl>
                                          <p:spTgt spid="6"/>
                                        </p:tgtEl>
                                        <p:attrNameLst>
                                          <p:attrName>style.visibility</p:attrName>
                                        </p:attrNameLst>
                                      </p:cBhvr>
                                      <p:to>
                                        <p:strVal val="visible"/>
                                      </p:to>
                                    </p:set>
                                    <p:animEffect transition="in" filter="fade">
                                      <p:cBhvr>
                                        <p:cTn id="39" dur="500"/>
                                        <p:tgtEl>
                                          <p:spTgt spid="6"/>
                                        </p:tgtEl>
                                      </p:cBhvr>
                                    </p:animEffect>
                                  </p:childTnLst>
                                </p:cTn>
                              </p:par>
                              <p:par>
                                <p:cTn id="40" presetID="10" presetClass="entr" presetSubtype="0" fill="hold" grpId="0" nodeType="withEffect">
                                  <p:stCondLst>
                                    <p:cond delay="0"/>
                                  </p:stCondLst>
                                  <p:childTnLst>
                                    <p:set>
                                      <p:cBhvr>
                                        <p:cTn id="41" dur="1" fill="hold">
                                          <p:stCondLst>
                                            <p:cond delay="0"/>
                                          </p:stCondLst>
                                        </p:cTn>
                                        <p:tgtEl>
                                          <p:spTgt spid="7"/>
                                        </p:tgtEl>
                                        <p:attrNameLst>
                                          <p:attrName>style.visibility</p:attrName>
                                        </p:attrNameLst>
                                      </p:cBhvr>
                                      <p:to>
                                        <p:strVal val="visible"/>
                                      </p:to>
                                    </p:set>
                                    <p:animEffect transition="in" filter="fade">
                                      <p:cBhvr>
                                        <p:cTn id="42" dur="500"/>
                                        <p:tgtEl>
                                          <p:spTgt spid="7"/>
                                        </p:tgtEl>
                                      </p:cBhvr>
                                    </p:animEffect>
                                  </p:childTnLst>
                                </p:cTn>
                              </p:par>
                              <p:par>
                                <p:cTn id="43" presetID="10" presetClass="entr" presetSubtype="0" fill="hold" grpId="0" nodeType="withEffect">
                                  <p:stCondLst>
                                    <p:cond delay="0"/>
                                  </p:stCondLst>
                                  <p:childTnLst>
                                    <p:set>
                                      <p:cBhvr>
                                        <p:cTn id="44" dur="1" fill="hold">
                                          <p:stCondLst>
                                            <p:cond delay="0"/>
                                          </p:stCondLst>
                                        </p:cTn>
                                        <p:tgtEl>
                                          <p:spTgt spid="12"/>
                                        </p:tgtEl>
                                        <p:attrNameLst>
                                          <p:attrName>style.visibility</p:attrName>
                                        </p:attrNameLst>
                                      </p:cBhvr>
                                      <p:to>
                                        <p:strVal val="visible"/>
                                      </p:to>
                                    </p:set>
                                    <p:animEffect transition="in" filter="fade">
                                      <p:cBhvr>
                                        <p:cTn id="45" dur="500"/>
                                        <p:tgtEl>
                                          <p:spTgt spid="12"/>
                                        </p:tgtEl>
                                      </p:cBhvr>
                                    </p:animEffect>
                                  </p:childTnLst>
                                </p:cTn>
                              </p:par>
                              <p:par>
                                <p:cTn id="46" presetID="10" presetClass="entr" presetSubtype="0" fill="hold" grpId="0" nodeType="withEffect">
                                  <p:stCondLst>
                                    <p:cond delay="0"/>
                                  </p:stCondLst>
                                  <p:childTnLst>
                                    <p:set>
                                      <p:cBhvr>
                                        <p:cTn id="47" dur="1" fill="hold">
                                          <p:stCondLst>
                                            <p:cond delay="0"/>
                                          </p:stCondLst>
                                        </p:cTn>
                                        <p:tgtEl>
                                          <p:spTgt spid="33"/>
                                        </p:tgtEl>
                                        <p:attrNameLst>
                                          <p:attrName>style.visibility</p:attrName>
                                        </p:attrNameLst>
                                      </p:cBhvr>
                                      <p:to>
                                        <p:strVal val="visible"/>
                                      </p:to>
                                    </p:set>
                                    <p:animEffect transition="in" filter="fade">
                                      <p:cBhvr>
                                        <p:cTn id="48" dur="500"/>
                                        <p:tgtEl>
                                          <p:spTgt spid="33"/>
                                        </p:tgtEl>
                                      </p:cBhvr>
                                    </p:animEffect>
                                  </p:childTnLst>
                                </p:cTn>
                              </p:par>
                              <p:par>
                                <p:cTn id="49" presetID="10" presetClass="entr" presetSubtype="0" fill="hold" grpId="0" nodeType="withEffect">
                                  <p:stCondLst>
                                    <p:cond delay="0"/>
                                  </p:stCondLst>
                                  <p:childTnLst>
                                    <p:set>
                                      <p:cBhvr>
                                        <p:cTn id="50" dur="1" fill="hold">
                                          <p:stCondLst>
                                            <p:cond delay="0"/>
                                          </p:stCondLst>
                                        </p:cTn>
                                        <p:tgtEl>
                                          <p:spTgt spid="34"/>
                                        </p:tgtEl>
                                        <p:attrNameLst>
                                          <p:attrName>style.visibility</p:attrName>
                                        </p:attrNameLst>
                                      </p:cBhvr>
                                      <p:to>
                                        <p:strVal val="visible"/>
                                      </p:to>
                                    </p:set>
                                    <p:animEffect transition="in" filter="fade">
                                      <p:cBhvr>
                                        <p:cTn id="51" dur="500"/>
                                        <p:tgtEl>
                                          <p:spTgt spid="34"/>
                                        </p:tgtEl>
                                      </p:cBhvr>
                                    </p:animEffect>
                                  </p:childTnLst>
                                </p:cTn>
                              </p:par>
                            </p:childTnLst>
                          </p:cTn>
                        </p:par>
                        <p:par>
                          <p:cTn id="52" fill="hold">
                            <p:stCondLst>
                              <p:cond delay="1500"/>
                            </p:stCondLst>
                            <p:childTnLst>
                              <p:par>
                                <p:cTn id="53" presetID="10" presetClass="entr" presetSubtype="0" fill="hold" grpId="0" nodeType="afterEffect">
                                  <p:stCondLst>
                                    <p:cond delay="0"/>
                                  </p:stCondLst>
                                  <p:childTnLst>
                                    <p:set>
                                      <p:cBhvr>
                                        <p:cTn id="54" dur="1" fill="hold">
                                          <p:stCondLst>
                                            <p:cond delay="0"/>
                                          </p:stCondLst>
                                        </p:cTn>
                                        <p:tgtEl>
                                          <p:spTgt spid="8"/>
                                        </p:tgtEl>
                                        <p:attrNameLst>
                                          <p:attrName>style.visibility</p:attrName>
                                        </p:attrNameLst>
                                      </p:cBhvr>
                                      <p:to>
                                        <p:strVal val="visible"/>
                                      </p:to>
                                    </p:set>
                                    <p:animEffect transition="in" filter="fade">
                                      <p:cBhvr>
                                        <p:cTn id="55" dur="500"/>
                                        <p:tgtEl>
                                          <p:spTgt spid="8"/>
                                        </p:tgtEl>
                                      </p:cBhvr>
                                    </p:animEffect>
                                  </p:childTnLst>
                                </p:cTn>
                              </p:par>
                              <p:par>
                                <p:cTn id="56" presetID="10" presetClass="entr" presetSubtype="0" fill="hold" grpId="0" nodeType="withEffect">
                                  <p:stCondLst>
                                    <p:cond delay="0"/>
                                  </p:stCondLst>
                                  <p:childTnLst>
                                    <p:set>
                                      <p:cBhvr>
                                        <p:cTn id="57" dur="1" fill="hold">
                                          <p:stCondLst>
                                            <p:cond delay="0"/>
                                          </p:stCondLst>
                                        </p:cTn>
                                        <p:tgtEl>
                                          <p:spTgt spid="9"/>
                                        </p:tgtEl>
                                        <p:attrNameLst>
                                          <p:attrName>style.visibility</p:attrName>
                                        </p:attrNameLst>
                                      </p:cBhvr>
                                      <p:to>
                                        <p:strVal val="visible"/>
                                      </p:to>
                                    </p:set>
                                    <p:animEffect transition="in" filter="fade">
                                      <p:cBhvr>
                                        <p:cTn id="58" dur="500"/>
                                        <p:tgtEl>
                                          <p:spTgt spid="9"/>
                                        </p:tgtEl>
                                      </p:cBhvr>
                                    </p:animEffect>
                                  </p:childTnLst>
                                </p:cTn>
                              </p:par>
                              <p:par>
                                <p:cTn id="59" presetID="10" presetClass="entr" presetSubtype="0" fill="hold" grpId="0" nodeType="withEffect">
                                  <p:stCondLst>
                                    <p:cond delay="0"/>
                                  </p:stCondLst>
                                  <p:childTnLst>
                                    <p:set>
                                      <p:cBhvr>
                                        <p:cTn id="60" dur="1" fill="hold">
                                          <p:stCondLst>
                                            <p:cond delay="0"/>
                                          </p:stCondLst>
                                        </p:cTn>
                                        <p:tgtEl>
                                          <p:spTgt spid="13"/>
                                        </p:tgtEl>
                                        <p:attrNameLst>
                                          <p:attrName>style.visibility</p:attrName>
                                        </p:attrNameLst>
                                      </p:cBhvr>
                                      <p:to>
                                        <p:strVal val="visible"/>
                                      </p:to>
                                    </p:set>
                                    <p:animEffect transition="in" filter="fade">
                                      <p:cBhvr>
                                        <p:cTn id="61" dur="500"/>
                                        <p:tgtEl>
                                          <p:spTgt spid="13"/>
                                        </p:tgtEl>
                                      </p:cBhvr>
                                    </p:animEffect>
                                  </p:childTnLst>
                                </p:cTn>
                              </p:par>
                              <p:par>
                                <p:cTn id="62" presetID="10" presetClass="entr" presetSubtype="0" fill="hold" grpId="0" nodeType="withEffect">
                                  <p:stCondLst>
                                    <p:cond delay="0"/>
                                  </p:stCondLst>
                                  <p:childTnLst>
                                    <p:set>
                                      <p:cBhvr>
                                        <p:cTn id="63" dur="1" fill="hold">
                                          <p:stCondLst>
                                            <p:cond delay="0"/>
                                          </p:stCondLst>
                                        </p:cTn>
                                        <p:tgtEl>
                                          <p:spTgt spid="35"/>
                                        </p:tgtEl>
                                        <p:attrNameLst>
                                          <p:attrName>style.visibility</p:attrName>
                                        </p:attrNameLst>
                                      </p:cBhvr>
                                      <p:to>
                                        <p:strVal val="visible"/>
                                      </p:to>
                                    </p:set>
                                    <p:animEffect transition="in" filter="fade">
                                      <p:cBhvr>
                                        <p:cTn id="64" dur="500"/>
                                        <p:tgtEl>
                                          <p:spTgt spid="35"/>
                                        </p:tgtEl>
                                      </p:cBhvr>
                                    </p:animEffect>
                                  </p:childTnLst>
                                </p:cTn>
                              </p:par>
                              <p:par>
                                <p:cTn id="65" presetID="10" presetClass="entr" presetSubtype="0" fill="hold" grpId="0" nodeType="withEffect">
                                  <p:stCondLst>
                                    <p:cond delay="0"/>
                                  </p:stCondLst>
                                  <p:childTnLst>
                                    <p:set>
                                      <p:cBhvr>
                                        <p:cTn id="66" dur="1" fill="hold">
                                          <p:stCondLst>
                                            <p:cond delay="0"/>
                                          </p:stCondLst>
                                        </p:cTn>
                                        <p:tgtEl>
                                          <p:spTgt spid="36"/>
                                        </p:tgtEl>
                                        <p:attrNameLst>
                                          <p:attrName>style.visibility</p:attrName>
                                        </p:attrNameLst>
                                      </p:cBhvr>
                                      <p:to>
                                        <p:strVal val="visible"/>
                                      </p:to>
                                    </p:set>
                                    <p:animEffect transition="in" filter="fade">
                                      <p:cBhvr>
                                        <p:cTn id="67" dur="500"/>
                                        <p:tgtEl>
                                          <p:spTgt spid="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2" grpId="0">
        <p:bldAsOne/>
      </p:bldGraphic>
      <p:bldP spid="3" grpId="0" animBg="1"/>
      <p:bldGraphic spid="4" grpId="0">
        <p:bldAsOne/>
      </p:bldGraphic>
      <p:bldP spid="5" grpId="0" animBg="1"/>
      <p:bldGraphic spid="6" grpId="0">
        <p:bldAsOne/>
      </p:bldGraphic>
      <p:bldP spid="7" grpId="0" animBg="1"/>
      <p:bldGraphic spid="8" grpId="0">
        <p:bldAsOne/>
      </p:bldGraphic>
      <p:bldP spid="9" grpId="0" animBg="1"/>
      <p:bldP spid="10" grpId="0"/>
      <p:bldP spid="11" grpId="0"/>
      <p:bldP spid="12" grpId="0"/>
      <p:bldP spid="13" grpId="0"/>
      <p:bldP spid="20" grpId="0"/>
      <p:bldP spid="21" grpId="0"/>
      <p:bldP spid="31" grpId="0"/>
      <p:bldP spid="32" grpId="0"/>
      <p:bldP spid="33" grpId="0"/>
      <p:bldP spid="34" grpId="0"/>
      <p:bldP spid="35" grpId="0"/>
      <p:bldP spid="36" grpId="0"/>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7" name="TextBox 6"/>
          <p:cNvSpPr txBox="1"/>
          <p:nvPr/>
        </p:nvSpPr>
        <p:spPr>
          <a:xfrm>
            <a:off x="3131543" y="781947"/>
            <a:ext cx="2880917" cy="553998"/>
          </a:xfrm>
          <a:prstGeom prst="rect">
            <a:avLst/>
          </a:prstGeom>
          <a:noFill/>
        </p:spPr>
        <p:txBody>
          <a:bodyPr wrap="none" rtlCol="0" anchor="ctr">
            <a:spAutoFit/>
          </a:bodyPr>
          <a:lstStyle/>
          <a:p>
            <a:pPr algn="ctr"/>
            <a:r>
              <a:rPr lang="en-US" sz="3000" dirty="0">
                <a:solidFill>
                  <a:schemeClr val="bg2"/>
                </a:solidFill>
                <a:latin typeface="+mj-lt"/>
              </a:rPr>
              <a:t>Presentation Agenda</a:t>
            </a:r>
          </a:p>
        </p:txBody>
      </p:sp>
      <p:sp>
        <p:nvSpPr>
          <p:cNvPr id="8" name="TextBox 7"/>
          <p:cNvSpPr txBox="1"/>
          <p:nvPr/>
        </p:nvSpPr>
        <p:spPr>
          <a:xfrm>
            <a:off x="685801" y="1243612"/>
            <a:ext cx="7772400" cy="369332"/>
          </a:xfrm>
          <a:prstGeom prst="rect">
            <a:avLst/>
          </a:prstGeom>
          <a:noFill/>
        </p:spPr>
        <p:txBody>
          <a:bodyPr wrap="square" rtlCol="0" anchor="ctr">
            <a:spAutoFit/>
          </a:bodyPr>
          <a:lstStyle/>
          <a:p>
            <a:pPr algn="ctr"/>
            <a:r>
              <a:rPr lang="en-US" sz="900" dirty="0">
                <a:solidFill>
                  <a:schemeClr val="bg2"/>
                </a:solidFill>
              </a:rPr>
              <a:t>Lorem ipsum dolor sit amet, consectetuer adipiscing elit. Aenean commodo ligula eget dolor. </a:t>
            </a:r>
            <a:r>
              <a:rPr lang="en-US" sz="900" b="1" dirty="0">
                <a:solidFill>
                  <a:schemeClr val="bg2"/>
                </a:solidFill>
              </a:rPr>
              <a:t>Aenean massa. Cum sociis natoque penatibus </a:t>
            </a:r>
            <a:r>
              <a:rPr lang="en-US" sz="900" dirty="0">
                <a:solidFill>
                  <a:schemeClr val="bg2"/>
                </a:solidFill>
              </a:rPr>
              <a:t>magnis dis parturient montes, nascetur ridiculus mus. Donec quam felis, ultricies nec, pellentesque eu, pretium quis, sem.</a:t>
            </a:r>
          </a:p>
        </p:txBody>
      </p:sp>
      <p:sp>
        <p:nvSpPr>
          <p:cNvPr id="9" name="TextBox 8"/>
          <p:cNvSpPr txBox="1"/>
          <p:nvPr/>
        </p:nvSpPr>
        <p:spPr>
          <a:xfrm>
            <a:off x="4912338" y="3135647"/>
            <a:ext cx="1436932" cy="1708160"/>
          </a:xfrm>
          <a:prstGeom prst="rect">
            <a:avLst/>
          </a:prstGeom>
          <a:noFill/>
        </p:spPr>
        <p:txBody>
          <a:bodyPr wrap="none" rtlCol="0">
            <a:spAutoFit/>
          </a:bodyPr>
          <a:lstStyle/>
          <a:p>
            <a:pPr marL="214313" indent="-214313">
              <a:buFont typeface="Arial" panose="020B0604020202020204" pitchFamily="34" charset="0"/>
              <a:buChar char="•"/>
            </a:pPr>
            <a:r>
              <a:rPr lang="en-US" sz="1050" dirty="0">
                <a:solidFill>
                  <a:schemeClr val="bg2"/>
                </a:solidFill>
              </a:rPr>
              <a:t>Introduction</a:t>
            </a:r>
          </a:p>
          <a:p>
            <a:pPr marL="214313" indent="-214313">
              <a:buFont typeface="Arial" panose="020B0604020202020204" pitchFamily="34" charset="0"/>
              <a:buChar char="•"/>
            </a:pPr>
            <a:r>
              <a:rPr lang="en-US" sz="1050" dirty="0">
                <a:solidFill>
                  <a:schemeClr val="bg2"/>
                </a:solidFill>
              </a:rPr>
              <a:t>Who we are?</a:t>
            </a:r>
          </a:p>
          <a:p>
            <a:pPr marL="214313" indent="-214313">
              <a:buFont typeface="Arial" panose="020B0604020202020204" pitchFamily="34" charset="0"/>
              <a:buChar char="•"/>
            </a:pPr>
            <a:r>
              <a:rPr lang="en-US" sz="1050" dirty="0">
                <a:solidFill>
                  <a:schemeClr val="bg2"/>
                </a:solidFill>
              </a:rPr>
              <a:t>Projects</a:t>
            </a:r>
          </a:p>
          <a:p>
            <a:pPr marL="214313" indent="-214313">
              <a:buFont typeface="Arial" panose="020B0604020202020204" pitchFamily="34" charset="0"/>
              <a:buChar char="•"/>
            </a:pPr>
            <a:r>
              <a:rPr lang="en-US" sz="1050" dirty="0">
                <a:solidFill>
                  <a:schemeClr val="bg2"/>
                </a:solidFill>
              </a:rPr>
              <a:t>services</a:t>
            </a:r>
          </a:p>
          <a:p>
            <a:pPr marL="214313" indent="-214313">
              <a:buFont typeface="Arial" panose="020B0604020202020204" pitchFamily="34" charset="0"/>
              <a:buChar char="•"/>
            </a:pPr>
            <a:r>
              <a:rPr lang="en-US" sz="1050" dirty="0">
                <a:solidFill>
                  <a:schemeClr val="bg2"/>
                </a:solidFill>
              </a:rPr>
              <a:t>Devices Mockup</a:t>
            </a:r>
          </a:p>
          <a:p>
            <a:pPr marL="214313" indent="-214313">
              <a:buFont typeface="Arial" panose="020B0604020202020204" pitchFamily="34" charset="0"/>
              <a:buChar char="•"/>
            </a:pPr>
            <a:r>
              <a:rPr lang="en-US" sz="1050" dirty="0">
                <a:solidFill>
                  <a:schemeClr val="bg2"/>
                </a:solidFill>
              </a:rPr>
              <a:t>Charts</a:t>
            </a:r>
          </a:p>
          <a:p>
            <a:pPr marL="214313" indent="-214313">
              <a:buFont typeface="Arial" panose="020B0604020202020204" pitchFamily="34" charset="0"/>
              <a:buChar char="•"/>
            </a:pPr>
            <a:r>
              <a:rPr lang="en-US" sz="1050" dirty="0">
                <a:solidFill>
                  <a:schemeClr val="bg2"/>
                </a:solidFill>
              </a:rPr>
              <a:t>Marketing</a:t>
            </a:r>
          </a:p>
          <a:p>
            <a:pPr marL="214313" indent="-214313">
              <a:buFont typeface="Arial" panose="020B0604020202020204" pitchFamily="34" charset="0"/>
              <a:buChar char="•"/>
            </a:pPr>
            <a:r>
              <a:rPr lang="en-US" sz="1050" b="1" dirty="0">
                <a:solidFill>
                  <a:schemeClr val="bg2"/>
                </a:solidFill>
              </a:rPr>
              <a:t>Infographics</a:t>
            </a:r>
          </a:p>
          <a:p>
            <a:pPr marL="214313" indent="-214313">
              <a:buFont typeface="Arial" panose="020B0604020202020204" pitchFamily="34" charset="0"/>
              <a:buChar char="•"/>
            </a:pPr>
            <a:r>
              <a:rPr lang="en-US" sz="1050" dirty="0">
                <a:solidFill>
                  <a:schemeClr val="bg2"/>
                </a:solidFill>
              </a:rPr>
              <a:t>Contact Us</a:t>
            </a:r>
          </a:p>
          <a:p>
            <a:pPr marL="214313" indent="-214313">
              <a:buFont typeface="Arial" panose="020B0604020202020204" pitchFamily="34" charset="0"/>
              <a:buChar char="•"/>
            </a:pPr>
            <a:r>
              <a:rPr lang="en-US" sz="1050" dirty="0">
                <a:solidFill>
                  <a:schemeClr val="bg2"/>
                </a:solidFill>
              </a:rPr>
              <a:t>Additional Slides</a:t>
            </a:r>
          </a:p>
        </p:txBody>
      </p:sp>
      <p:sp>
        <p:nvSpPr>
          <p:cNvPr id="3" name="Picture Placeholder 2"/>
          <p:cNvSpPr>
            <a:spLocks noGrp="1"/>
          </p:cNvSpPr>
          <p:nvPr>
            <p:ph type="pic" sz="quarter" idx="11"/>
          </p:nvPr>
        </p:nvSpPr>
        <p:spPr/>
      </p:sp>
      <p:sp>
        <p:nvSpPr>
          <p:cNvPr id="14" name="TextBox 13"/>
          <p:cNvSpPr txBox="1"/>
          <p:nvPr/>
        </p:nvSpPr>
        <p:spPr>
          <a:xfrm>
            <a:off x="4806889" y="2813717"/>
            <a:ext cx="1633781" cy="253916"/>
          </a:xfrm>
          <a:prstGeom prst="rect">
            <a:avLst/>
          </a:prstGeom>
          <a:noFill/>
        </p:spPr>
        <p:txBody>
          <a:bodyPr wrap="none" rtlCol="0">
            <a:spAutoFit/>
          </a:bodyPr>
          <a:lstStyle/>
          <a:p>
            <a:r>
              <a:rPr lang="en-US" sz="1050" b="1" u="sng" dirty="0" smtClean="0">
                <a:solidFill>
                  <a:schemeClr val="bg2"/>
                </a:solidFill>
              </a:rPr>
              <a:t>Presentation Agenda</a:t>
            </a:r>
            <a:r>
              <a:rPr lang="en-US" sz="1050" b="1" u="sng" dirty="0">
                <a:solidFill>
                  <a:schemeClr val="bg2"/>
                </a:solidFill>
              </a:rPr>
              <a:t>:</a:t>
            </a:r>
          </a:p>
        </p:txBody>
      </p:sp>
      <p:sp>
        <p:nvSpPr>
          <p:cNvPr id="16" name="TextBox 15"/>
          <p:cNvSpPr txBox="1"/>
          <p:nvPr/>
        </p:nvSpPr>
        <p:spPr>
          <a:xfrm>
            <a:off x="6866249" y="2813717"/>
            <a:ext cx="1532792" cy="253916"/>
          </a:xfrm>
          <a:prstGeom prst="rect">
            <a:avLst/>
          </a:prstGeom>
          <a:noFill/>
        </p:spPr>
        <p:txBody>
          <a:bodyPr wrap="none" rtlCol="0">
            <a:spAutoFit/>
          </a:bodyPr>
          <a:lstStyle/>
          <a:p>
            <a:r>
              <a:rPr lang="en-US" sz="1050" b="1" u="sng" dirty="0">
                <a:solidFill>
                  <a:schemeClr val="bg2"/>
                </a:solidFill>
              </a:rPr>
              <a:t>Infographic Agenda:</a:t>
            </a:r>
          </a:p>
        </p:txBody>
      </p:sp>
      <p:sp>
        <p:nvSpPr>
          <p:cNvPr id="17" name="Text Placeholder 4"/>
          <p:cNvSpPr txBox="1">
            <a:spLocks/>
          </p:cNvSpPr>
          <p:nvPr/>
        </p:nvSpPr>
        <p:spPr>
          <a:xfrm>
            <a:off x="6981566" y="3135648"/>
            <a:ext cx="1382043" cy="1789106"/>
          </a:xfrm>
          <a:prstGeom prst="rect">
            <a:avLst/>
          </a:prstGeom>
        </p:spPr>
        <p:txBody>
          <a:bodyPr anchor="ctr">
            <a:noAutofit/>
          </a:bodyPr>
          <a:lstStyle>
            <a:lvl1pPr marL="0" indent="0" algn="just" defTabSz="685800" rtl="0" eaLnBrk="1" latinLnBrk="0" hangingPunct="1">
              <a:lnSpc>
                <a:spcPct val="100000"/>
              </a:lnSpc>
              <a:spcBef>
                <a:spcPts val="0"/>
              </a:spcBef>
              <a:buFont typeface="Arial" panose="020B0604020202020204" pitchFamily="34" charset="0"/>
              <a:buNone/>
              <a:defRPr sz="1000" b="0" kern="1200">
                <a:solidFill>
                  <a:schemeClr val="tx2"/>
                </a:solidFill>
                <a:latin typeface="+mj-lt"/>
                <a:ea typeface="+mn-ea"/>
                <a:cs typeface="+mn-cs"/>
              </a:defRPr>
            </a:lvl1pPr>
            <a:lvl2pPr marL="0" indent="0" algn="l" defTabSz="685800" rtl="0" eaLnBrk="1" latinLnBrk="0" hangingPunct="1">
              <a:lnSpc>
                <a:spcPct val="90000"/>
              </a:lnSpc>
              <a:spcBef>
                <a:spcPts val="0"/>
              </a:spcBef>
              <a:buFont typeface="Arial" panose="020B0604020202020204" pitchFamily="34" charset="0"/>
              <a:buNone/>
              <a:defRPr sz="1100" kern="1200">
                <a:solidFill>
                  <a:schemeClr val="tx2"/>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marL="214313" indent="-214313" algn="l">
              <a:buFont typeface="Arial" panose="020B0604020202020204" pitchFamily="34" charset="0"/>
              <a:buChar char="•"/>
            </a:pPr>
            <a:r>
              <a:rPr lang="en-US" sz="1050" dirty="0">
                <a:solidFill>
                  <a:schemeClr val="bg2"/>
                </a:solidFill>
                <a:latin typeface="+mn-lt"/>
              </a:rPr>
              <a:t>Data Driven</a:t>
            </a:r>
          </a:p>
          <a:p>
            <a:pPr marL="214313" indent="-214313" algn="l">
              <a:buFont typeface="Arial" panose="020B0604020202020204" pitchFamily="34" charset="0"/>
              <a:buChar char="•"/>
            </a:pPr>
            <a:r>
              <a:rPr lang="en-US" sz="1050" dirty="0">
                <a:solidFill>
                  <a:schemeClr val="bg2"/>
                </a:solidFill>
                <a:latin typeface="+mn-lt"/>
              </a:rPr>
              <a:t>Maps.</a:t>
            </a:r>
          </a:p>
          <a:p>
            <a:pPr marL="214313" indent="-214313" algn="l">
              <a:buFont typeface="Arial" panose="020B0604020202020204" pitchFamily="34" charset="0"/>
              <a:buChar char="•"/>
            </a:pPr>
            <a:r>
              <a:rPr lang="en-US" sz="1050" dirty="0">
                <a:solidFill>
                  <a:schemeClr val="bg2"/>
                </a:solidFill>
                <a:latin typeface="+mn-lt"/>
              </a:rPr>
              <a:t>Process</a:t>
            </a:r>
          </a:p>
          <a:p>
            <a:pPr marL="214313" indent="-214313" algn="l">
              <a:buFont typeface="Arial" panose="020B0604020202020204" pitchFamily="34" charset="0"/>
              <a:buChar char="•"/>
            </a:pPr>
            <a:r>
              <a:rPr lang="en-US" sz="1050" dirty="0">
                <a:solidFill>
                  <a:schemeClr val="bg2"/>
                </a:solidFill>
                <a:latin typeface="+mn-lt"/>
              </a:rPr>
              <a:t>3D</a:t>
            </a:r>
          </a:p>
          <a:p>
            <a:pPr marL="214313" indent="-214313" algn="l">
              <a:buFont typeface="Arial" panose="020B0604020202020204" pitchFamily="34" charset="0"/>
              <a:buChar char="•"/>
            </a:pPr>
            <a:r>
              <a:rPr lang="en-US" sz="1050" dirty="0">
                <a:solidFill>
                  <a:schemeClr val="bg2"/>
                </a:solidFill>
                <a:latin typeface="+mn-lt"/>
              </a:rPr>
              <a:t>Human</a:t>
            </a:r>
          </a:p>
          <a:p>
            <a:pPr marL="214313" indent="-214313" algn="l">
              <a:buFont typeface="Arial" panose="020B0604020202020204" pitchFamily="34" charset="0"/>
              <a:buChar char="•"/>
            </a:pPr>
            <a:r>
              <a:rPr lang="en-US" sz="1050" dirty="0">
                <a:solidFill>
                  <a:schemeClr val="bg2"/>
                </a:solidFill>
                <a:latin typeface="+mn-lt"/>
              </a:rPr>
              <a:t>Business Model</a:t>
            </a:r>
          </a:p>
          <a:p>
            <a:pPr marL="214313" indent="-214313" algn="l">
              <a:buFont typeface="Arial" panose="020B0604020202020204" pitchFamily="34" charset="0"/>
              <a:buChar char="•"/>
            </a:pPr>
            <a:r>
              <a:rPr lang="en-US" sz="1050" dirty="0">
                <a:solidFill>
                  <a:schemeClr val="bg2"/>
                </a:solidFill>
                <a:latin typeface="+mn-lt"/>
              </a:rPr>
              <a:t>Timeline</a:t>
            </a:r>
          </a:p>
          <a:p>
            <a:pPr marL="214313" indent="-214313" algn="l">
              <a:buFont typeface="Arial" panose="020B0604020202020204" pitchFamily="34" charset="0"/>
              <a:buChar char="•"/>
            </a:pPr>
            <a:r>
              <a:rPr lang="en-US" sz="1050" dirty="0">
                <a:solidFill>
                  <a:schemeClr val="bg2"/>
                </a:solidFill>
                <a:latin typeface="+mn-lt"/>
              </a:rPr>
              <a:t>Smart Art</a:t>
            </a:r>
          </a:p>
          <a:p>
            <a:pPr marL="214313" indent="-214313" algn="l">
              <a:buFont typeface="Arial" panose="020B0604020202020204" pitchFamily="34" charset="0"/>
              <a:buChar char="•"/>
            </a:pPr>
            <a:r>
              <a:rPr lang="en-US" sz="1050" dirty="0">
                <a:solidFill>
                  <a:schemeClr val="bg2"/>
                </a:solidFill>
                <a:latin typeface="+mn-lt"/>
              </a:rPr>
              <a:t>Arrows</a:t>
            </a:r>
          </a:p>
          <a:p>
            <a:pPr marL="214313" indent="-214313" algn="l">
              <a:buFont typeface="Arial" panose="020B0604020202020204" pitchFamily="34" charset="0"/>
              <a:buChar char="•"/>
            </a:pPr>
            <a:r>
              <a:rPr lang="en-US" sz="1050" dirty="0">
                <a:solidFill>
                  <a:schemeClr val="bg2"/>
                </a:solidFill>
                <a:latin typeface="+mn-lt"/>
              </a:rPr>
              <a:t>Trees</a:t>
            </a:r>
          </a:p>
          <a:p>
            <a:pPr marL="214313" indent="-214313" algn="l">
              <a:buFont typeface="Arial" panose="020B0604020202020204" pitchFamily="34" charset="0"/>
              <a:buChar char="•"/>
            </a:pPr>
            <a:r>
              <a:rPr lang="en-US" sz="1050" dirty="0">
                <a:solidFill>
                  <a:schemeClr val="bg2"/>
                </a:solidFill>
                <a:latin typeface="+mn-lt"/>
              </a:rPr>
              <a:t>SWOT</a:t>
            </a:r>
          </a:p>
        </p:txBody>
      </p:sp>
    </p:spTree>
    <p:extLst>
      <p:ext uri="{BB962C8B-B14F-4D97-AF65-F5344CB8AC3E}">
        <p14:creationId xmlns:p14="http://schemas.microsoft.com/office/powerpoint/2010/main" val="201443241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fade">
                                      <p:cBhvr>
                                        <p:cTn id="7" dur="500"/>
                                        <p:tgtEl>
                                          <p:spTgt spid="9"/>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14"/>
                                        </p:tgtEl>
                                        <p:attrNameLst>
                                          <p:attrName>style.visibility</p:attrName>
                                        </p:attrNameLst>
                                      </p:cBhvr>
                                      <p:to>
                                        <p:strVal val="visible"/>
                                      </p:to>
                                    </p:set>
                                    <p:animEffect transition="in" filter="fade">
                                      <p:cBhvr>
                                        <p:cTn id="10" dur="500"/>
                                        <p:tgtEl>
                                          <p:spTgt spid="14"/>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16"/>
                                        </p:tgtEl>
                                        <p:attrNameLst>
                                          <p:attrName>style.visibility</p:attrName>
                                        </p:attrNameLst>
                                      </p:cBhvr>
                                      <p:to>
                                        <p:strVal val="visible"/>
                                      </p:to>
                                    </p:set>
                                    <p:animEffect transition="in" filter="fade">
                                      <p:cBhvr>
                                        <p:cTn id="13" dur="500"/>
                                        <p:tgtEl>
                                          <p:spTgt spid="16"/>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17"/>
                                        </p:tgtEl>
                                        <p:attrNameLst>
                                          <p:attrName>style.visibility</p:attrName>
                                        </p:attrNameLst>
                                      </p:cBhvr>
                                      <p:to>
                                        <p:strVal val="visible"/>
                                      </p:to>
                                    </p:set>
                                    <p:animEffect transition="in" filter="fade">
                                      <p:cBhvr>
                                        <p:cTn id="16"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4" grpId="0"/>
      <p:bldP spid="16" grpId="0"/>
      <p:bldP spid="17" grpId="0"/>
    </p:bld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p:cNvGrpSpPr/>
          <p:nvPr/>
        </p:nvGrpSpPr>
        <p:grpSpPr>
          <a:xfrm>
            <a:off x="1833900" y="2995971"/>
            <a:ext cx="1137989" cy="1137988"/>
            <a:chOff x="1417264" y="1591600"/>
            <a:chExt cx="1296169" cy="1296168"/>
          </a:xfrm>
        </p:grpSpPr>
        <p:sp>
          <p:nvSpPr>
            <p:cNvPr id="4" name="Oval 3"/>
            <p:cNvSpPr/>
            <p:nvPr/>
          </p:nvSpPr>
          <p:spPr>
            <a:xfrm>
              <a:off x="1466791" y="1641128"/>
              <a:ext cx="1197113" cy="1197113"/>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dirty="0">
                <a:solidFill>
                  <a:schemeClr val="bg1"/>
                </a:solidFill>
              </a:endParaRPr>
            </a:p>
          </p:txBody>
        </p:sp>
        <p:sp>
          <p:nvSpPr>
            <p:cNvPr id="5" name="Pie 4"/>
            <p:cNvSpPr/>
            <p:nvPr/>
          </p:nvSpPr>
          <p:spPr>
            <a:xfrm>
              <a:off x="1417264" y="1591600"/>
              <a:ext cx="1296169" cy="1296168"/>
            </a:xfrm>
            <a:prstGeom prst="pie">
              <a:avLst>
                <a:gd name="adj1" fmla="val 20674408"/>
                <a:gd name="adj2" fmla="val 1620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dirty="0">
                <a:solidFill>
                  <a:schemeClr val="bg1"/>
                </a:solidFill>
              </a:endParaRPr>
            </a:p>
          </p:txBody>
        </p:sp>
      </p:grpSp>
      <p:grpSp>
        <p:nvGrpSpPr>
          <p:cNvPr id="6" name="Group 5"/>
          <p:cNvGrpSpPr/>
          <p:nvPr/>
        </p:nvGrpSpPr>
        <p:grpSpPr>
          <a:xfrm>
            <a:off x="3303056" y="2995971"/>
            <a:ext cx="1137989" cy="1137988"/>
            <a:chOff x="1417264" y="1591600"/>
            <a:chExt cx="1296169" cy="1296168"/>
          </a:xfrm>
        </p:grpSpPr>
        <p:sp>
          <p:nvSpPr>
            <p:cNvPr id="7" name="Oval 6"/>
            <p:cNvSpPr/>
            <p:nvPr/>
          </p:nvSpPr>
          <p:spPr>
            <a:xfrm>
              <a:off x="1466791" y="1641128"/>
              <a:ext cx="1197113" cy="1197113"/>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dirty="0">
                <a:solidFill>
                  <a:schemeClr val="bg1"/>
                </a:solidFill>
              </a:endParaRPr>
            </a:p>
          </p:txBody>
        </p:sp>
        <p:sp>
          <p:nvSpPr>
            <p:cNvPr id="8" name="Pie 7"/>
            <p:cNvSpPr/>
            <p:nvPr/>
          </p:nvSpPr>
          <p:spPr>
            <a:xfrm>
              <a:off x="1417264" y="1591600"/>
              <a:ext cx="1296169" cy="1296168"/>
            </a:xfrm>
            <a:prstGeom prst="pie">
              <a:avLst>
                <a:gd name="adj1" fmla="val 11845097"/>
                <a:gd name="adj2" fmla="val 1620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dirty="0">
                <a:solidFill>
                  <a:schemeClr val="bg1"/>
                </a:solidFill>
              </a:endParaRPr>
            </a:p>
          </p:txBody>
        </p:sp>
      </p:grpSp>
      <p:grpSp>
        <p:nvGrpSpPr>
          <p:cNvPr id="9" name="Group 8"/>
          <p:cNvGrpSpPr/>
          <p:nvPr/>
        </p:nvGrpSpPr>
        <p:grpSpPr>
          <a:xfrm>
            <a:off x="4772212" y="2995971"/>
            <a:ext cx="1137989" cy="1137988"/>
            <a:chOff x="1417264" y="1591600"/>
            <a:chExt cx="1296169" cy="1296168"/>
          </a:xfrm>
        </p:grpSpPr>
        <p:sp>
          <p:nvSpPr>
            <p:cNvPr id="10" name="Oval 9"/>
            <p:cNvSpPr/>
            <p:nvPr/>
          </p:nvSpPr>
          <p:spPr>
            <a:xfrm>
              <a:off x="1466791" y="1641128"/>
              <a:ext cx="1197113" cy="1197113"/>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dirty="0">
                <a:solidFill>
                  <a:schemeClr val="bg1"/>
                </a:solidFill>
              </a:endParaRPr>
            </a:p>
          </p:txBody>
        </p:sp>
        <p:sp>
          <p:nvSpPr>
            <p:cNvPr id="11" name="Pie 10"/>
            <p:cNvSpPr/>
            <p:nvPr/>
          </p:nvSpPr>
          <p:spPr>
            <a:xfrm>
              <a:off x="1417264" y="1591600"/>
              <a:ext cx="1296169" cy="1296168"/>
            </a:xfrm>
            <a:prstGeom prst="pie">
              <a:avLst>
                <a:gd name="adj1" fmla="val 2077331"/>
                <a:gd name="adj2" fmla="val 16200000"/>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dirty="0">
                <a:solidFill>
                  <a:schemeClr val="bg1"/>
                </a:solidFill>
              </a:endParaRPr>
            </a:p>
          </p:txBody>
        </p:sp>
      </p:grpSp>
      <p:grpSp>
        <p:nvGrpSpPr>
          <p:cNvPr id="12" name="Group 11"/>
          <p:cNvGrpSpPr/>
          <p:nvPr/>
        </p:nvGrpSpPr>
        <p:grpSpPr>
          <a:xfrm>
            <a:off x="6241369" y="2995971"/>
            <a:ext cx="1137989" cy="1137988"/>
            <a:chOff x="1417264" y="1591600"/>
            <a:chExt cx="1296169" cy="1296168"/>
          </a:xfrm>
        </p:grpSpPr>
        <p:sp>
          <p:nvSpPr>
            <p:cNvPr id="13" name="Oval 12"/>
            <p:cNvSpPr/>
            <p:nvPr/>
          </p:nvSpPr>
          <p:spPr>
            <a:xfrm>
              <a:off x="1466791" y="1641128"/>
              <a:ext cx="1197113" cy="1197113"/>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dirty="0">
                <a:solidFill>
                  <a:schemeClr val="bg1"/>
                </a:solidFill>
              </a:endParaRPr>
            </a:p>
          </p:txBody>
        </p:sp>
        <p:sp>
          <p:nvSpPr>
            <p:cNvPr id="14" name="Pie 13"/>
            <p:cNvSpPr/>
            <p:nvPr/>
          </p:nvSpPr>
          <p:spPr>
            <a:xfrm>
              <a:off x="1417264" y="1591600"/>
              <a:ext cx="1296169" cy="1296168"/>
            </a:xfrm>
            <a:prstGeom prst="pie">
              <a:avLst>
                <a:gd name="adj1" fmla="val 8249516"/>
                <a:gd name="adj2" fmla="val 16200000"/>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dirty="0">
                <a:solidFill>
                  <a:schemeClr val="bg1"/>
                </a:solidFill>
              </a:endParaRPr>
            </a:p>
          </p:txBody>
        </p:sp>
      </p:grpSp>
      <p:sp>
        <p:nvSpPr>
          <p:cNvPr id="20" name="TextBox 19"/>
          <p:cNvSpPr txBox="1"/>
          <p:nvPr/>
        </p:nvSpPr>
        <p:spPr>
          <a:xfrm>
            <a:off x="2096872" y="4239980"/>
            <a:ext cx="612045" cy="332006"/>
          </a:xfrm>
          <a:prstGeom prst="roundRect">
            <a:avLst/>
          </a:prstGeom>
          <a:noFill/>
        </p:spPr>
        <p:txBody>
          <a:bodyPr wrap="none" rtlCol="0">
            <a:spAutoFit/>
          </a:bodyPr>
          <a:lstStyle/>
          <a:p>
            <a:pPr algn="ctr"/>
            <a:r>
              <a:rPr lang="en-US" sz="1350" b="1" dirty="0">
                <a:solidFill>
                  <a:schemeClr val="tx2"/>
                </a:solidFill>
              </a:rPr>
              <a:t>80 %</a:t>
            </a:r>
          </a:p>
        </p:txBody>
      </p:sp>
      <p:sp>
        <p:nvSpPr>
          <p:cNvPr id="21" name="TextBox 20"/>
          <p:cNvSpPr txBox="1"/>
          <p:nvPr/>
        </p:nvSpPr>
        <p:spPr>
          <a:xfrm>
            <a:off x="3566028" y="4239980"/>
            <a:ext cx="612045" cy="332006"/>
          </a:xfrm>
          <a:prstGeom prst="roundRect">
            <a:avLst/>
          </a:prstGeom>
          <a:noFill/>
        </p:spPr>
        <p:txBody>
          <a:bodyPr wrap="none" rtlCol="0">
            <a:spAutoFit/>
          </a:bodyPr>
          <a:lstStyle/>
          <a:p>
            <a:pPr algn="ctr"/>
            <a:r>
              <a:rPr lang="en-US" sz="1350" b="1" dirty="0">
                <a:solidFill>
                  <a:schemeClr val="tx2"/>
                </a:solidFill>
              </a:rPr>
              <a:t>22 %</a:t>
            </a:r>
          </a:p>
        </p:txBody>
      </p:sp>
      <p:sp>
        <p:nvSpPr>
          <p:cNvPr id="22" name="TextBox 21"/>
          <p:cNvSpPr txBox="1"/>
          <p:nvPr/>
        </p:nvSpPr>
        <p:spPr>
          <a:xfrm>
            <a:off x="5035184" y="4239980"/>
            <a:ext cx="612045" cy="332006"/>
          </a:xfrm>
          <a:prstGeom prst="roundRect">
            <a:avLst/>
          </a:prstGeom>
          <a:noFill/>
        </p:spPr>
        <p:txBody>
          <a:bodyPr wrap="none" rtlCol="0">
            <a:spAutoFit/>
          </a:bodyPr>
          <a:lstStyle/>
          <a:p>
            <a:pPr algn="ctr"/>
            <a:r>
              <a:rPr lang="en-US" sz="1350" b="1" dirty="0">
                <a:solidFill>
                  <a:schemeClr val="tx2"/>
                </a:solidFill>
              </a:rPr>
              <a:t>70 %</a:t>
            </a:r>
          </a:p>
        </p:txBody>
      </p:sp>
      <p:sp>
        <p:nvSpPr>
          <p:cNvPr id="23" name="TextBox 22"/>
          <p:cNvSpPr txBox="1"/>
          <p:nvPr/>
        </p:nvSpPr>
        <p:spPr>
          <a:xfrm>
            <a:off x="6504341" y="4239980"/>
            <a:ext cx="612045" cy="332006"/>
          </a:xfrm>
          <a:prstGeom prst="roundRect">
            <a:avLst/>
          </a:prstGeom>
          <a:noFill/>
        </p:spPr>
        <p:txBody>
          <a:bodyPr wrap="none" rtlCol="0">
            <a:spAutoFit/>
          </a:bodyPr>
          <a:lstStyle/>
          <a:p>
            <a:pPr algn="ctr"/>
            <a:r>
              <a:rPr lang="en-US" sz="1350" b="1" dirty="0">
                <a:solidFill>
                  <a:schemeClr val="tx2"/>
                </a:solidFill>
              </a:rPr>
              <a:t>40 %</a:t>
            </a:r>
          </a:p>
        </p:txBody>
      </p:sp>
      <p:sp>
        <p:nvSpPr>
          <p:cNvPr id="24" name="Text Placeholder 4"/>
          <p:cNvSpPr txBox="1">
            <a:spLocks/>
          </p:cNvSpPr>
          <p:nvPr/>
        </p:nvSpPr>
        <p:spPr>
          <a:xfrm>
            <a:off x="5034630" y="5080279"/>
            <a:ext cx="822960" cy="274320"/>
          </a:xfrm>
          <a:prstGeom prst="rect">
            <a:avLst/>
          </a:prstGeom>
          <a:noFill/>
          <a:ln>
            <a:noFill/>
          </a:ln>
        </p:spPr>
        <p:txBody>
          <a:bodyPr anchor="ctr">
            <a:noAutofit/>
          </a:bodyPr>
          <a:lstStyle>
            <a:lvl1pPr marL="0" indent="0" algn="l" defTabSz="685800" rtl="0" eaLnBrk="1" latinLnBrk="0" hangingPunct="1">
              <a:lnSpc>
                <a:spcPct val="90000"/>
              </a:lnSpc>
              <a:spcBef>
                <a:spcPts val="0"/>
              </a:spcBef>
              <a:buFont typeface="Arial" panose="020B0604020202020204" pitchFamily="34" charset="0"/>
              <a:buNone/>
              <a:defRPr sz="1400" b="1" kern="1200">
                <a:solidFill>
                  <a:schemeClr val="accent3"/>
                </a:solidFill>
                <a:latin typeface="+mj-lt"/>
                <a:ea typeface="+mn-ea"/>
                <a:cs typeface="+mn-cs"/>
              </a:defRPr>
            </a:lvl1pPr>
            <a:lvl2pPr marL="0" indent="0" algn="l" defTabSz="685800" rtl="0" eaLnBrk="1" latinLnBrk="0" hangingPunct="1">
              <a:lnSpc>
                <a:spcPct val="90000"/>
              </a:lnSpc>
              <a:spcBef>
                <a:spcPts val="0"/>
              </a:spcBef>
              <a:buFont typeface="Arial" panose="020B0604020202020204" pitchFamily="34" charset="0"/>
              <a:buNone/>
              <a:defRPr sz="1100" kern="1200">
                <a:solidFill>
                  <a:schemeClr val="tx2"/>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en-US" sz="1000" dirty="0">
                <a:solidFill>
                  <a:schemeClr val="tx2"/>
                </a:solidFill>
                <a:latin typeface="+mn-lt"/>
              </a:rPr>
              <a:t>Title Here</a:t>
            </a:r>
          </a:p>
        </p:txBody>
      </p:sp>
      <p:sp>
        <p:nvSpPr>
          <p:cNvPr id="25" name="Text Placeholder 4"/>
          <p:cNvSpPr txBox="1">
            <a:spLocks/>
          </p:cNvSpPr>
          <p:nvPr/>
        </p:nvSpPr>
        <p:spPr>
          <a:xfrm>
            <a:off x="3755138" y="5080279"/>
            <a:ext cx="822960" cy="274320"/>
          </a:xfrm>
          <a:prstGeom prst="rect">
            <a:avLst/>
          </a:prstGeom>
          <a:noFill/>
          <a:ln>
            <a:noFill/>
          </a:ln>
        </p:spPr>
        <p:txBody>
          <a:bodyPr anchor="ctr">
            <a:noAutofit/>
          </a:bodyPr>
          <a:lstStyle>
            <a:lvl1pPr marL="0" indent="0" algn="l" defTabSz="685800" rtl="0" eaLnBrk="1" latinLnBrk="0" hangingPunct="1">
              <a:lnSpc>
                <a:spcPct val="90000"/>
              </a:lnSpc>
              <a:spcBef>
                <a:spcPts val="0"/>
              </a:spcBef>
              <a:buFont typeface="Arial" panose="020B0604020202020204" pitchFamily="34" charset="0"/>
              <a:buNone/>
              <a:defRPr sz="1400" b="1" kern="1200">
                <a:solidFill>
                  <a:schemeClr val="accent3"/>
                </a:solidFill>
                <a:latin typeface="+mj-lt"/>
                <a:ea typeface="+mn-ea"/>
                <a:cs typeface="+mn-cs"/>
              </a:defRPr>
            </a:lvl1pPr>
            <a:lvl2pPr marL="0" indent="0" algn="l" defTabSz="685800" rtl="0" eaLnBrk="1" latinLnBrk="0" hangingPunct="1">
              <a:lnSpc>
                <a:spcPct val="90000"/>
              </a:lnSpc>
              <a:spcBef>
                <a:spcPts val="0"/>
              </a:spcBef>
              <a:buFont typeface="Arial" panose="020B0604020202020204" pitchFamily="34" charset="0"/>
              <a:buNone/>
              <a:defRPr sz="1100" kern="1200">
                <a:solidFill>
                  <a:schemeClr val="tx2"/>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en-US" sz="1000" dirty="0">
                <a:solidFill>
                  <a:schemeClr val="tx2"/>
                </a:solidFill>
                <a:latin typeface="+mn-lt"/>
              </a:rPr>
              <a:t>Title Here</a:t>
            </a:r>
          </a:p>
        </p:txBody>
      </p:sp>
      <p:sp>
        <p:nvSpPr>
          <p:cNvPr id="26" name="Text Placeholder 4"/>
          <p:cNvSpPr txBox="1">
            <a:spLocks/>
          </p:cNvSpPr>
          <p:nvPr/>
        </p:nvSpPr>
        <p:spPr>
          <a:xfrm>
            <a:off x="2475645" y="5080279"/>
            <a:ext cx="822960" cy="274320"/>
          </a:xfrm>
          <a:prstGeom prst="rect">
            <a:avLst/>
          </a:prstGeom>
          <a:noFill/>
          <a:ln>
            <a:noFill/>
          </a:ln>
        </p:spPr>
        <p:txBody>
          <a:bodyPr anchor="ctr">
            <a:noAutofit/>
          </a:bodyPr>
          <a:lstStyle>
            <a:lvl1pPr marL="0" indent="0" algn="l" defTabSz="685800" rtl="0" eaLnBrk="1" latinLnBrk="0" hangingPunct="1">
              <a:lnSpc>
                <a:spcPct val="90000"/>
              </a:lnSpc>
              <a:spcBef>
                <a:spcPts val="0"/>
              </a:spcBef>
              <a:buFont typeface="Arial" panose="020B0604020202020204" pitchFamily="34" charset="0"/>
              <a:buNone/>
              <a:defRPr sz="1400" b="1" kern="1200">
                <a:solidFill>
                  <a:schemeClr val="accent3"/>
                </a:solidFill>
                <a:latin typeface="+mj-lt"/>
                <a:ea typeface="+mn-ea"/>
                <a:cs typeface="+mn-cs"/>
              </a:defRPr>
            </a:lvl1pPr>
            <a:lvl2pPr marL="0" indent="0" algn="l" defTabSz="685800" rtl="0" eaLnBrk="1" latinLnBrk="0" hangingPunct="1">
              <a:lnSpc>
                <a:spcPct val="90000"/>
              </a:lnSpc>
              <a:spcBef>
                <a:spcPts val="0"/>
              </a:spcBef>
              <a:buFont typeface="Arial" panose="020B0604020202020204" pitchFamily="34" charset="0"/>
              <a:buNone/>
              <a:defRPr sz="1100" kern="1200">
                <a:solidFill>
                  <a:schemeClr val="tx2"/>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en-US" sz="1000" dirty="0">
                <a:solidFill>
                  <a:schemeClr val="tx2"/>
                </a:solidFill>
                <a:latin typeface="+mn-lt"/>
              </a:rPr>
              <a:t>Title Here</a:t>
            </a:r>
          </a:p>
        </p:txBody>
      </p:sp>
      <p:sp>
        <p:nvSpPr>
          <p:cNvPr id="27" name="Rounded Rectangle 26"/>
          <p:cNvSpPr/>
          <p:nvPr/>
        </p:nvSpPr>
        <p:spPr>
          <a:xfrm>
            <a:off x="2152422" y="5140916"/>
            <a:ext cx="189914" cy="153045"/>
          </a:xfrm>
          <a:prstGeom prst="round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0" b="1"/>
          </a:p>
        </p:txBody>
      </p:sp>
      <p:sp>
        <p:nvSpPr>
          <p:cNvPr id="28" name="Rounded Rectangle 27"/>
          <p:cNvSpPr/>
          <p:nvPr/>
        </p:nvSpPr>
        <p:spPr>
          <a:xfrm>
            <a:off x="3431914" y="5140916"/>
            <a:ext cx="189914" cy="153045"/>
          </a:xfrm>
          <a:prstGeom prst="round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0" b="1"/>
          </a:p>
        </p:txBody>
      </p:sp>
      <p:sp>
        <p:nvSpPr>
          <p:cNvPr id="29" name="Rounded Rectangle 28"/>
          <p:cNvSpPr/>
          <p:nvPr/>
        </p:nvSpPr>
        <p:spPr>
          <a:xfrm>
            <a:off x="4711407" y="5140916"/>
            <a:ext cx="189914" cy="153045"/>
          </a:xfrm>
          <a:prstGeom prst="round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0" b="1"/>
          </a:p>
        </p:txBody>
      </p:sp>
      <p:sp>
        <p:nvSpPr>
          <p:cNvPr id="30" name="Text Placeholder 4"/>
          <p:cNvSpPr txBox="1">
            <a:spLocks/>
          </p:cNvSpPr>
          <p:nvPr/>
        </p:nvSpPr>
        <p:spPr>
          <a:xfrm>
            <a:off x="6314120" y="5080279"/>
            <a:ext cx="822960" cy="274320"/>
          </a:xfrm>
          <a:prstGeom prst="rect">
            <a:avLst/>
          </a:prstGeom>
          <a:noFill/>
          <a:ln>
            <a:noFill/>
          </a:ln>
        </p:spPr>
        <p:txBody>
          <a:bodyPr anchor="ctr">
            <a:noAutofit/>
          </a:bodyPr>
          <a:lstStyle>
            <a:lvl1pPr marL="0" indent="0" algn="l" defTabSz="685800" rtl="0" eaLnBrk="1" latinLnBrk="0" hangingPunct="1">
              <a:lnSpc>
                <a:spcPct val="90000"/>
              </a:lnSpc>
              <a:spcBef>
                <a:spcPts val="0"/>
              </a:spcBef>
              <a:buFont typeface="Arial" panose="020B0604020202020204" pitchFamily="34" charset="0"/>
              <a:buNone/>
              <a:defRPr sz="1400" b="1" kern="1200">
                <a:solidFill>
                  <a:schemeClr val="accent3"/>
                </a:solidFill>
                <a:latin typeface="+mj-lt"/>
                <a:ea typeface="+mn-ea"/>
                <a:cs typeface="+mn-cs"/>
              </a:defRPr>
            </a:lvl1pPr>
            <a:lvl2pPr marL="0" indent="0" algn="l" defTabSz="685800" rtl="0" eaLnBrk="1" latinLnBrk="0" hangingPunct="1">
              <a:lnSpc>
                <a:spcPct val="90000"/>
              </a:lnSpc>
              <a:spcBef>
                <a:spcPts val="0"/>
              </a:spcBef>
              <a:buFont typeface="Arial" panose="020B0604020202020204" pitchFamily="34" charset="0"/>
              <a:buNone/>
              <a:defRPr sz="1100" kern="1200">
                <a:solidFill>
                  <a:schemeClr val="tx2"/>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en-US" sz="1000" dirty="0">
                <a:solidFill>
                  <a:schemeClr val="tx2"/>
                </a:solidFill>
                <a:latin typeface="+mn-lt"/>
              </a:rPr>
              <a:t>Title Here</a:t>
            </a:r>
          </a:p>
        </p:txBody>
      </p:sp>
      <p:sp>
        <p:nvSpPr>
          <p:cNvPr id="31" name="Rounded Rectangle 30"/>
          <p:cNvSpPr/>
          <p:nvPr/>
        </p:nvSpPr>
        <p:spPr>
          <a:xfrm>
            <a:off x="5990899" y="5140916"/>
            <a:ext cx="189914" cy="153045"/>
          </a:xfrm>
          <a:prstGeom prst="round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0" b="1"/>
          </a:p>
        </p:txBody>
      </p:sp>
      <p:sp>
        <p:nvSpPr>
          <p:cNvPr id="32" name="TextBox 31"/>
          <p:cNvSpPr txBox="1"/>
          <p:nvPr/>
        </p:nvSpPr>
        <p:spPr>
          <a:xfrm>
            <a:off x="2325263" y="781945"/>
            <a:ext cx="4493538" cy="553998"/>
          </a:xfrm>
          <a:prstGeom prst="rect">
            <a:avLst/>
          </a:prstGeom>
          <a:noFill/>
        </p:spPr>
        <p:txBody>
          <a:bodyPr wrap="none" rtlCol="0" anchor="ctr">
            <a:spAutoFit/>
          </a:bodyPr>
          <a:lstStyle/>
          <a:p>
            <a:pPr algn="ctr"/>
            <a:r>
              <a:rPr lang="en-US" sz="3000" dirty="0">
                <a:solidFill>
                  <a:schemeClr val="accent1"/>
                </a:solidFill>
                <a:latin typeface="+mj-lt"/>
              </a:rPr>
              <a:t>Pie</a:t>
            </a:r>
            <a:r>
              <a:rPr lang="en-US" sz="3000" dirty="0">
                <a:solidFill>
                  <a:schemeClr val="tx2"/>
                </a:solidFill>
                <a:latin typeface="+mj-lt"/>
              </a:rPr>
              <a:t> Chart, Easy to edit and update</a:t>
            </a:r>
          </a:p>
        </p:txBody>
      </p:sp>
      <p:sp>
        <p:nvSpPr>
          <p:cNvPr id="33" name="TextBox 32"/>
          <p:cNvSpPr txBox="1"/>
          <p:nvPr/>
        </p:nvSpPr>
        <p:spPr>
          <a:xfrm>
            <a:off x="685801" y="1243610"/>
            <a:ext cx="7772400" cy="369332"/>
          </a:xfrm>
          <a:prstGeom prst="rect">
            <a:avLst/>
          </a:prstGeom>
          <a:noFill/>
        </p:spPr>
        <p:txBody>
          <a:bodyPr wrap="square" rtlCol="0" anchor="ctr">
            <a:spAutoFit/>
          </a:bodyPr>
          <a:lstStyle/>
          <a:p>
            <a:pPr algn="ctr"/>
            <a:r>
              <a:rPr lang="en-US" sz="900" dirty="0">
                <a:solidFill>
                  <a:schemeClr val="tx2"/>
                </a:solidFill>
              </a:rPr>
              <a:t>Lorem ipsum dolor sit amet, consectetuer adipiscing elit. Aenean commodo ligula eget dolor. </a:t>
            </a:r>
            <a:r>
              <a:rPr lang="en-US" sz="900" b="1" dirty="0">
                <a:solidFill>
                  <a:schemeClr val="accent1"/>
                </a:solidFill>
              </a:rPr>
              <a:t>Aenean massa. Cum sociis natoque penatibus </a:t>
            </a:r>
            <a:r>
              <a:rPr lang="en-US" sz="900" dirty="0">
                <a:solidFill>
                  <a:schemeClr val="tx2"/>
                </a:solidFill>
              </a:rPr>
              <a:t>magnis dis parturient montes, nascetur ridiculus mus. Donec quam felis, ultricies nec, pellentesque eu, pretium quis, sem.</a:t>
            </a:r>
          </a:p>
        </p:txBody>
      </p:sp>
    </p:spTree>
    <p:extLst>
      <p:ext uri="{BB962C8B-B14F-4D97-AF65-F5344CB8AC3E}">
        <p14:creationId xmlns:p14="http://schemas.microsoft.com/office/powerpoint/2010/main" val="62175624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fltVal val="0"/>
                                          </p:val>
                                        </p:tav>
                                        <p:tav tm="100000">
                                          <p:val>
                                            <p:strVal val="#ppt_w"/>
                                          </p:val>
                                        </p:tav>
                                      </p:tavLst>
                                    </p:anim>
                                    <p:anim calcmode="lin" valueType="num">
                                      <p:cBhvr>
                                        <p:cTn id="8" dur="500" fill="hold"/>
                                        <p:tgtEl>
                                          <p:spTgt spid="3"/>
                                        </p:tgtEl>
                                        <p:attrNameLst>
                                          <p:attrName>ppt_h</p:attrName>
                                        </p:attrNameLst>
                                      </p:cBhvr>
                                      <p:tavLst>
                                        <p:tav tm="0">
                                          <p:val>
                                            <p:fltVal val="0"/>
                                          </p:val>
                                        </p:tav>
                                        <p:tav tm="100000">
                                          <p:val>
                                            <p:strVal val="#ppt_h"/>
                                          </p:val>
                                        </p:tav>
                                      </p:tavLst>
                                    </p:anim>
                                    <p:animEffect transition="in" filter="fade">
                                      <p:cBhvr>
                                        <p:cTn id="9" dur="500"/>
                                        <p:tgtEl>
                                          <p:spTgt spid="3"/>
                                        </p:tgtEl>
                                      </p:cBhvr>
                                    </p:animEffect>
                                  </p:childTnLst>
                                </p:cTn>
                              </p:par>
                            </p:childTnLst>
                          </p:cTn>
                        </p:par>
                        <p:par>
                          <p:cTn id="10" fill="hold">
                            <p:stCondLst>
                              <p:cond delay="500"/>
                            </p:stCondLst>
                            <p:childTnLst>
                              <p:par>
                                <p:cTn id="11" presetID="10" presetClass="entr" presetSubtype="0" fill="hold" grpId="0" nodeType="afterEffect">
                                  <p:stCondLst>
                                    <p:cond delay="0"/>
                                  </p:stCondLst>
                                  <p:childTnLst>
                                    <p:set>
                                      <p:cBhvr>
                                        <p:cTn id="12" dur="1" fill="hold">
                                          <p:stCondLst>
                                            <p:cond delay="0"/>
                                          </p:stCondLst>
                                        </p:cTn>
                                        <p:tgtEl>
                                          <p:spTgt spid="20"/>
                                        </p:tgtEl>
                                        <p:attrNameLst>
                                          <p:attrName>style.visibility</p:attrName>
                                        </p:attrNameLst>
                                      </p:cBhvr>
                                      <p:to>
                                        <p:strVal val="visible"/>
                                      </p:to>
                                    </p:set>
                                    <p:animEffect transition="in" filter="fade">
                                      <p:cBhvr>
                                        <p:cTn id="13" dur="500"/>
                                        <p:tgtEl>
                                          <p:spTgt spid="20"/>
                                        </p:tgtEl>
                                      </p:cBhvr>
                                    </p:animEffect>
                                  </p:childTnLst>
                                </p:cTn>
                              </p:par>
                            </p:childTnLst>
                          </p:cTn>
                        </p:par>
                        <p:par>
                          <p:cTn id="14" fill="hold">
                            <p:stCondLst>
                              <p:cond delay="1000"/>
                            </p:stCondLst>
                            <p:childTnLst>
                              <p:par>
                                <p:cTn id="15" presetID="53" presetClass="entr" presetSubtype="16" fill="hold" nodeType="afterEffect">
                                  <p:stCondLst>
                                    <p:cond delay="0"/>
                                  </p:stCondLst>
                                  <p:childTnLst>
                                    <p:set>
                                      <p:cBhvr>
                                        <p:cTn id="16" dur="1" fill="hold">
                                          <p:stCondLst>
                                            <p:cond delay="0"/>
                                          </p:stCondLst>
                                        </p:cTn>
                                        <p:tgtEl>
                                          <p:spTgt spid="6"/>
                                        </p:tgtEl>
                                        <p:attrNameLst>
                                          <p:attrName>style.visibility</p:attrName>
                                        </p:attrNameLst>
                                      </p:cBhvr>
                                      <p:to>
                                        <p:strVal val="visible"/>
                                      </p:to>
                                    </p:set>
                                    <p:anim calcmode="lin" valueType="num">
                                      <p:cBhvr>
                                        <p:cTn id="17" dur="500" fill="hold"/>
                                        <p:tgtEl>
                                          <p:spTgt spid="6"/>
                                        </p:tgtEl>
                                        <p:attrNameLst>
                                          <p:attrName>ppt_w</p:attrName>
                                        </p:attrNameLst>
                                      </p:cBhvr>
                                      <p:tavLst>
                                        <p:tav tm="0">
                                          <p:val>
                                            <p:fltVal val="0"/>
                                          </p:val>
                                        </p:tav>
                                        <p:tav tm="100000">
                                          <p:val>
                                            <p:strVal val="#ppt_w"/>
                                          </p:val>
                                        </p:tav>
                                      </p:tavLst>
                                    </p:anim>
                                    <p:anim calcmode="lin" valueType="num">
                                      <p:cBhvr>
                                        <p:cTn id="18" dur="500" fill="hold"/>
                                        <p:tgtEl>
                                          <p:spTgt spid="6"/>
                                        </p:tgtEl>
                                        <p:attrNameLst>
                                          <p:attrName>ppt_h</p:attrName>
                                        </p:attrNameLst>
                                      </p:cBhvr>
                                      <p:tavLst>
                                        <p:tav tm="0">
                                          <p:val>
                                            <p:fltVal val="0"/>
                                          </p:val>
                                        </p:tav>
                                        <p:tav tm="100000">
                                          <p:val>
                                            <p:strVal val="#ppt_h"/>
                                          </p:val>
                                        </p:tav>
                                      </p:tavLst>
                                    </p:anim>
                                    <p:animEffect transition="in" filter="fade">
                                      <p:cBhvr>
                                        <p:cTn id="19" dur="500"/>
                                        <p:tgtEl>
                                          <p:spTgt spid="6"/>
                                        </p:tgtEl>
                                      </p:cBhvr>
                                    </p:animEffect>
                                  </p:childTnLst>
                                </p:cTn>
                              </p:par>
                            </p:childTnLst>
                          </p:cTn>
                        </p:par>
                        <p:par>
                          <p:cTn id="20" fill="hold">
                            <p:stCondLst>
                              <p:cond delay="1500"/>
                            </p:stCondLst>
                            <p:childTnLst>
                              <p:par>
                                <p:cTn id="21" presetID="10" presetClass="entr" presetSubtype="0" fill="hold" grpId="0" nodeType="afterEffect">
                                  <p:stCondLst>
                                    <p:cond delay="0"/>
                                  </p:stCondLst>
                                  <p:childTnLst>
                                    <p:set>
                                      <p:cBhvr>
                                        <p:cTn id="22" dur="1" fill="hold">
                                          <p:stCondLst>
                                            <p:cond delay="0"/>
                                          </p:stCondLst>
                                        </p:cTn>
                                        <p:tgtEl>
                                          <p:spTgt spid="21"/>
                                        </p:tgtEl>
                                        <p:attrNameLst>
                                          <p:attrName>style.visibility</p:attrName>
                                        </p:attrNameLst>
                                      </p:cBhvr>
                                      <p:to>
                                        <p:strVal val="visible"/>
                                      </p:to>
                                    </p:set>
                                    <p:animEffect transition="in" filter="fade">
                                      <p:cBhvr>
                                        <p:cTn id="23" dur="500"/>
                                        <p:tgtEl>
                                          <p:spTgt spid="21"/>
                                        </p:tgtEl>
                                      </p:cBhvr>
                                    </p:animEffect>
                                  </p:childTnLst>
                                </p:cTn>
                              </p:par>
                            </p:childTnLst>
                          </p:cTn>
                        </p:par>
                        <p:par>
                          <p:cTn id="24" fill="hold">
                            <p:stCondLst>
                              <p:cond delay="2000"/>
                            </p:stCondLst>
                            <p:childTnLst>
                              <p:par>
                                <p:cTn id="25" presetID="53" presetClass="entr" presetSubtype="16" fill="hold" nodeType="afterEffect">
                                  <p:stCondLst>
                                    <p:cond delay="0"/>
                                  </p:stCondLst>
                                  <p:childTnLst>
                                    <p:set>
                                      <p:cBhvr>
                                        <p:cTn id="26" dur="1" fill="hold">
                                          <p:stCondLst>
                                            <p:cond delay="0"/>
                                          </p:stCondLst>
                                        </p:cTn>
                                        <p:tgtEl>
                                          <p:spTgt spid="9"/>
                                        </p:tgtEl>
                                        <p:attrNameLst>
                                          <p:attrName>style.visibility</p:attrName>
                                        </p:attrNameLst>
                                      </p:cBhvr>
                                      <p:to>
                                        <p:strVal val="visible"/>
                                      </p:to>
                                    </p:set>
                                    <p:anim calcmode="lin" valueType="num">
                                      <p:cBhvr>
                                        <p:cTn id="27" dur="500" fill="hold"/>
                                        <p:tgtEl>
                                          <p:spTgt spid="9"/>
                                        </p:tgtEl>
                                        <p:attrNameLst>
                                          <p:attrName>ppt_w</p:attrName>
                                        </p:attrNameLst>
                                      </p:cBhvr>
                                      <p:tavLst>
                                        <p:tav tm="0">
                                          <p:val>
                                            <p:fltVal val="0"/>
                                          </p:val>
                                        </p:tav>
                                        <p:tav tm="100000">
                                          <p:val>
                                            <p:strVal val="#ppt_w"/>
                                          </p:val>
                                        </p:tav>
                                      </p:tavLst>
                                    </p:anim>
                                    <p:anim calcmode="lin" valueType="num">
                                      <p:cBhvr>
                                        <p:cTn id="28" dur="500" fill="hold"/>
                                        <p:tgtEl>
                                          <p:spTgt spid="9"/>
                                        </p:tgtEl>
                                        <p:attrNameLst>
                                          <p:attrName>ppt_h</p:attrName>
                                        </p:attrNameLst>
                                      </p:cBhvr>
                                      <p:tavLst>
                                        <p:tav tm="0">
                                          <p:val>
                                            <p:fltVal val="0"/>
                                          </p:val>
                                        </p:tav>
                                        <p:tav tm="100000">
                                          <p:val>
                                            <p:strVal val="#ppt_h"/>
                                          </p:val>
                                        </p:tav>
                                      </p:tavLst>
                                    </p:anim>
                                    <p:animEffect transition="in" filter="fade">
                                      <p:cBhvr>
                                        <p:cTn id="29" dur="500"/>
                                        <p:tgtEl>
                                          <p:spTgt spid="9"/>
                                        </p:tgtEl>
                                      </p:cBhvr>
                                    </p:animEffect>
                                  </p:childTnLst>
                                </p:cTn>
                              </p:par>
                            </p:childTnLst>
                          </p:cTn>
                        </p:par>
                        <p:par>
                          <p:cTn id="30" fill="hold">
                            <p:stCondLst>
                              <p:cond delay="2500"/>
                            </p:stCondLst>
                            <p:childTnLst>
                              <p:par>
                                <p:cTn id="31" presetID="10" presetClass="entr" presetSubtype="0" fill="hold" grpId="0" nodeType="afterEffect">
                                  <p:stCondLst>
                                    <p:cond delay="0"/>
                                  </p:stCondLst>
                                  <p:childTnLst>
                                    <p:set>
                                      <p:cBhvr>
                                        <p:cTn id="32" dur="1" fill="hold">
                                          <p:stCondLst>
                                            <p:cond delay="0"/>
                                          </p:stCondLst>
                                        </p:cTn>
                                        <p:tgtEl>
                                          <p:spTgt spid="22"/>
                                        </p:tgtEl>
                                        <p:attrNameLst>
                                          <p:attrName>style.visibility</p:attrName>
                                        </p:attrNameLst>
                                      </p:cBhvr>
                                      <p:to>
                                        <p:strVal val="visible"/>
                                      </p:to>
                                    </p:set>
                                    <p:animEffect transition="in" filter="fade">
                                      <p:cBhvr>
                                        <p:cTn id="33" dur="500"/>
                                        <p:tgtEl>
                                          <p:spTgt spid="22"/>
                                        </p:tgtEl>
                                      </p:cBhvr>
                                    </p:animEffect>
                                  </p:childTnLst>
                                </p:cTn>
                              </p:par>
                            </p:childTnLst>
                          </p:cTn>
                        </p:par>
                        <p:par>
                          <p:cTn id="34" fill="hold">
                            <p:stCondLst>
                              <p:cond delay="3000"/>
                            </p:stCondLst>
                            <p:childTnLst>
                              <p:par>
                                <p:cTn id="35" presetID="53" presetClass="entr" presetSubtype="16" fill="hold" nodeType="afterEffect">
                                  <p:stCondLst>
                                    <p:cond delay="0"/>
                                  </p:stCondLst>
                                  <p:childTnLst>
                                    <p:set>
                                      <p:cBhvr>
                                        <p:cTn id="36" dur="1" fill="hold">
                                          <p:stCondLst>
                                            <p:cond delay="0"/>
                                          </p:stCondLst>
                                        </p:cTn>
                                        <p:tgtEl>
                                          <p:spTgt spid="12"/>
                                        </p:tgtEl>
                                        <p:attrNameLst>
                                          <p:attrName>style.visibility</p:attrName>
                                        </p:attrNameLst>
                                      </p:cBhvr>
                                      <p:to>
                                        <p:strVal val="visible"/>
                                      </p:to>
                                    </p:set>
                                    <p:anim calcmode="lin" valueType="num">
                                      <p:cBhvr>
                                        <p:cTn id="37" dur="500" fill="hold"/>
                                        <p:tgtEl>
                                          <p:spTgt spid="12"/>
                                        </p:tgtEl>
                                        <p:attrNameLst>
                                          <p:attrName>ppt_w</p:attrName>
                                        </p:attrNameLst>
                                      </p:cBhvr>
                                      <p:tavLst>
                                        <p:tav tm="0">
                                          <p:val>
                                            <p:fltVal val="0"/>
                                          </p:val>
                                        </p:tav>
                                        <p:tav tm="100000">
                                          <p:val>
                                            <p:strVal val="#ppt_w"/>
                                          </p:val>
                                        </p:tav>
                                      </p:tavLst>
                                    </p:anim>
                                    <p:anim calcmode="lin" valueType="num">
                                      <p:cBhvr>
                                        <p:cTn id="38" dur="500" fill="hold"/>
                                        <p:tgtEl>
                                          <p:spTgt spid="12"/>
                                        </p:tgtEl>
                                        <p:attrNameLst>
                                          <p:attrName>ppt_h</p:attrName>
                                        </p:attrNameLst>
                                      </p:cBhvr>
                                      <p:tavLst>
                                        <p:tav tm="0">
                                          <p:val>
                                            <p:fltVal val="0"/>
                                          </p:val>
                                        </p:tav>
                                        <p:tav tm="100000">
                                          <p:val>
                                            <p:strVal val="#ppt_h"/>
                                          </p:val>
                                        </p:tav>
                                      </p:tavLst>
                                    </p:anim>
                                    <p:animEffect transition="in" filter="fade">
                                      <p:cBhvr>
                                        <p:cTn id="39" dur="500"/>
                                        <p:tgtEl>
                                          <p:spTgt spid="12"/>
                                        </p:tgtEl>
                                      </p:cBhvr>
                                    </p:animEffect>
                                  </p:childTnLst>
                                </p:cTn>
                              </p:par>
                            </p:childTnLst>
                          </p:cTn>
                        </p:par>
                        <p:par>
                          <p:cTn id="40" fill="hold">
                            <p:stCondLst>
                              <p:cond delay="3500"/>
                            </p:stCondLst>
                            <p:childTnLst>
                              <p:par>
                                <p:cTn id="41" presetID="10" presetClass="entr" presetSubtype="0" fill="hold" grpId="0" nodeType="afterEffect">
                                  <p:stCondLst>
                                    <p:cond delay="0"/>
                                  </p:stCondLst>
                                  <p:childTnLst>
                                    <p:set>
                                      <p:cBhvr>
                                        <p:cTn id="42" dur="1" fill="hold">
                                          <p:stCondLst>
                                            <p:cond delay="0"/>
                                          </p:stCondLst>
                                        </p:cTn>
                                        <p:tgtEl>
                                          <p:spTgt spid="23"/>
                                        </p:tgtEl>
                                        <p:attrNameLst>
                                          <p:attrName>style.visibility</p:attrName>
                                        </p:attrNameLst>
                                      </p:cBhvr>
                                      <p:to>
                                        <p:strVal val="visible"/>
                                      </p:to>
                                    </p:set>
                                    <p:animEffect transition="in" filter="fade">
                                      <p:cBhvr>
                                        <p:cTn id="43" dur="500"/>
                                        <p:tgtEl>
                                          <p:spTgt spid="23"/>
                                        </p:tgtEl>
                                      </p:cBhvr>
                                    </p:animEffect>
                                  </p:childTnLst>
                                </p:cTn>
                              </p:par>
                            </p:childTnLst>
                          </p:cTn>
                        </p:par>
                        <p:par>
                          <p:cTn id="44" fill="hold">
                            <p:stCondLst>
                              <p:cond delay="4000"/>
                            </p:stCondLst>
                            <p:childTnLst>
                              <p:par>
                                <p:cTn id="45" presetID="10" presetClass="entr" presetSubtype="0" fill="hold" grpId="0" nodeType="afterEffect">
                                  <p:stCondLst>
                                    <p:cond delay="0"/>
                                  </p:stCondLst>
                                  <p:childTnLst>
                                    <p:set>
                                      <p:cBhvr>
                                        <p:cTn id="46" dur="1" fill="hold">
                                          <p:stCondLst>
                                            <p:cond delay="0"/>
                                          </p:stCondLst>
                                        </p:cTn>
                                        <p:tgtEl>
                                          <p:spTgt spid="24"/>
                                        </p:tgtEl>
                                        <p:attrNameLst>
                                          <p:attrName>style.visibility</p:attrName>
                                        </p:attrNameLst>
                                      </p:cBhvr>
                                      <p:to>
                                        <p:strVal val="visible"/>
                                      </p:to>
                                    </p:set>
                                    <p:animEffect transition="in" filter="fade">
                                      <p:cBhvr>
                                        <p:cTn id="47" dur="500"/>
                                        <p:tgtEl>
                                          <p:spTgt spid="24"/>
                                        </p:tgtEl>
                                      </p:cBhvr>
                                    </p:animEffect>
                                  </p:childTnLst>
                                </p:cTn>
                              </p:par>
                              <p:par>
                                <p:cTn id="48" presetID="10" presetClass="entr" presetSubtype="0" fill="hold" grpId="0" nodeType="withEffect">
                                  <p:stCondLst>
                                    <p:cond delay="0"/>
                                  </p:stCondLst>
                                  <p:childTnLst>
                                    <p:set>
                                      <p:cBhvr>
                                        <p:cTn id="49" dur="1" fill="hold">
                                          <p:stCondLst>
                                            <p:cond delay="0"/>
                                          </p:stCondLst>
                                        </p:cTn>
                                        <p:tgtEl>
                                          <p:spTgt spid="25"/>
                                        </p:tgtEl>
                                        <p:attrNameLst>
                                          <p:attrName>style.visibility</p:attrName>
                                        </p:attrNameLst>
                                      </p:cBhvr>
                                      <p:to>
                                        <p:strVal val="visible"/>
                                      </p:to>
                                    </p:set>
                                    <p:animEffect transition="in" filter="fade">
                                      <p:cBhvr>
                                        <p:cTn id="50" dur="500"/>
                                        <p:tgtEl>
                                          <p:spTgt spid="25"/>
                                        </p:tgtEl>
                                      </p:cBhvr>
                                    </p:animEffect>
                                  </p:childTnLst>
                                </p:cTn>
                              </p:par>
                              <p:par>
                                <p:cTn id="51" presetID="10" presetClass="entr" presetSubtype="0" fill="hold" grpId="0" nodeType="withEffect">
                                  <p:stCondLst>
                                    <p:cond delay="0"/>
                                  </p:stCondLst>
                                  <p:childTnLst>
                                    <p:set>
                                      <p:cBhvr>
                                        <p:cTn id="52" dur="1" fill="hold">
                                          <p:stCondLst>
                                            <p:cond delay="0"/>
                                          </p:stCondLst>
                                        </p:cTn>
                                        <p:tgtEl>
                                          <p:spTgt spid="26"/>
                                        </p:tgtEl>
                                        <p:attrNameLst>
                                          <p:attrName>style.visibility</p:attrName>
                                        </p:attrNameLst>
                                      </p:cBhvr>
                                      <p:to>
                                        <p:strVal val="visible"/>
                                      </p:to>
                                    </p:set>
                                    <p:animEffect transition="in" filter="fade">
                                      <p:cBhvr>
                                        <p:cTn id="53" dur="500"/>
                                        <p:tgtEl>
                                          <p:spTgt spid="26"/>
                                        </p:tgtEl>
                                      </p:cBhvr>
                                    </p:animEffect>
                                  </p:childTnLst>
                                </p:cTn>
                              </p:par>
                              <p:par>
                                <p:cTn id="54" presetID="10" presetClass="entr" presetSubtype="0" fill="hold" grpId="0" nodeType="withEffect">
                                  <p:stCondLst>
                                    <p:cond delay="0"/>
                                  </p:stCondLst>
                                  <p:childTnLst>
                                    <p:set>
                                      <p:cBhvr>
                                        <p:cTn id="55" dur="1" fill="hold">
                                          <p:stCondLst>
                                            <p:cond delay="0"/>
                                          </p:stCondLst>
                                        </p:cTn>
                                        <p:tgtEl>
                                          <p:spTgt spid="27"/>
                                        </p:tgtEl>
                                        <p:attrNameLst>
                                          <p:attrName>style.visibility</p:attrName>
                                        </p:attrNameLst>
                                      </p:cBhvr>
                                      <p:to>
                                        <p:strVal val="visible"/>
                                      </p:to>
                                    </p:set>
                                    <p:animEffect transition="in" filter="fade">
                                      <p:cBhvr>
                                        <p:cTn id="56" dur="500"/>
                                        <p:tgtEl>
                                          <p:spTgt spid="27"/>
                                        </p:tgtEl>
                                      </p:cBhvr>
                                    </p:animEffect>
                                  </p:childTnLst>
                                </p:cTn>
                              </p:par>
                              <p:par>
                                <p:cTn id="57" presetID="10" presetClass="entr" presetSubtype="0" fill="hold" grpId="0" nodeType="withEffect">
                                  <p:stCondLst>
                                    <p:cond delay="0"/>
                                  </p:stCondLst>
                                  <p:childTnLst>
                                    <p:set>
                                      <p:cBhvr>
                                        <p:cTn id="58" dur="1" fill="hold">
                                          <p:stCondLst>
                                            <p:cond delay="0"/>
                                          </p:stCondLst>
                                        </p:cTn>
                                        <p:tgtEl>
                                          <p:spTgt spid="28"/>
                                        </p:tgtEl>
                                        <p:attrNameLst>
                                          <p:attrName>style.visibility</p:attrName>
                                        </p:attrNameLst>
                                      </p:cBhvr>
                                      <p:to>
                                        <p:strVal val="visible"/>
                                      </p:to>
                                    </p:set>
                                    <p:animEffect transition="in" filter="fade">
                                      <p:cBhvr>
                                        <p:cTn id="59" dur="500"/>
                                        <p:tgtEl>
                                          <p:spTgt spid="28"/>
                                        </p:tgtEl>
                                      </p:cBhvr>
                                    </p:animEffect>
                                  </p:childTnLst>
                                </p:cTn>
                              </p:par>
                              <p:par>
                                <p:cTn id="60" presetID="10" presetClass="entr" presetSubtype="0" fill="hold" grpId="0" nodeType="withEffect">
                                  <p:stCondLst>
                                    <p:cond delay="0"/>
                                  </p:stCondLst>
                                  <p:childTnLst>
                                    <p:set>
                                      <p:cBhvr>
                                        <p:cTn id="61" dur="1" fill="hold">
                                          <p:stCondLst>
                                            <p:cond delay="0"/>
                                          </p:stCondLst>
                                        </p:cTn>
                                        <p:tgtEl>
                                          <p:spTgt spid="29"/>
                                        </p:tgtEl>
                                        <p:attrNameLst>
                                          <p:attrName>style.visibility</p:attrName>
                                        </p:attrNameLst>
                                      </p:cBhvr>
                                      <p:to>
                                        <p:strVal val="visible"/>
                                      </p:to>
                                    </p:set>
                                    <p:animEffect transition="in" filter="fade">
                                      <p:cBhvr>
                                        <p:cTn id="62" dur="500"/>
                                        <p:tgtEl>
                                          <p:spTgt spid="29"/>
                                        </p:tgtEl>
                                      </p:cBhvr>
                                    </p:animEffect>
                                  </p:childTnLst>
                                </p:cTn>
                              </p:par>
                              <p:par>
                                <p:cTn id="63" presetID="10" presetClass="entr" presetSubtype="0" fill="hold" grpId="0" nodeType="withEffect">
                                  <p:stCondLst>
                                    <p:cond delay="0"/>
                                  </p:stCondLst>
                                  <p:childTnLst>
                                    <p:set>
                                      <p:cBhvr>
                                        <p:cTn id="64" dur="1" fill="hold">
                                          <p:stCondLst>
                                            <p:cond delay="0"/>
                                          </p:stCondLst>
                                        </p:cTn>
                                        <p:tgtEl>
                                          <p:spTgt spid="30"/>
                                        </p:tgtEl>
                                        <p:attrNameLst>
                                          <p:attrName>style.visibility</p:attrName>
                                        </p:attrNameLst>
                                      </p:cBhvr>
                                      <p:to>
                                        <p:strVal val="visible"/>
                                      </p:to>
                                    </p:set>
                                    <p:animEffect transition="in" filter="fade">
                                      <p:cBhvr>
                                        <p:cTn id="65" dur="500"/>
                                        <p:tgtEl>
                                          <p:spTgt spid="30"/>
                                        </p:tgtEl>
                                      </p:cBhvr>
                                    </p:animEffect>
                                  </p:childTnLst>
                                </p:cTn>
                              </p:par>
                              <p:par>
                                <p:cTn id="66" presetID="10" presetClass="entr" presetSubtype="0" fill="hold" grpId="0" nodeType="withEffect">
                                  <p:stCondLst>
                                    <p:cond delay="0"/>
                                  </p:stCondLst>
                                  <p:childTnLst>
                                    <p:set>
                                      <p:cBhvr>
                                        <p:cTn id="67" dur="1" fill="hold">
                                          <p:stCondLst>
                                            <p:cond delay="0"/>
                                          </p:stCondLst>
                                        </p:cTn>
                                        <p:tgtEl>
                                          <p:spTgt spid="31"/>
                                        </p:tgtEl>
                                        <p:attrNameLst>
                                          <p:attrName>style.visibility</p:attrName>
                                        </p:attrNameLst>
                                      </p:cBhvr>
                                      <p:to>
                                        <p:strVal val="visible"/>
                                      </p:to>
                                    </p:set>
                                    <p:animEffect transition="in" filter="fade">
                                      <p:cBhvr>
                                        <p:cTn id="68" dur="500"/>
                                        <p:tgtEl>
                                          <p:spTgt spid="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21" grpId="0"/>
      <p:bldP spid="22" grpId="0"/>
      <p:bldP spid="23" grpId="0"/>
      <p:bldP spid="24" grpId="0"/>
      <p:bldP spid="25" grpId="0"/>
      <p:bldP spid="26" grpId="0"/>
      <p:bldP spid="27" grpId="0" animBg="1"/>
      <p:bldP spid="28" grpId="0" animBg="1"/>
      <p:bldP spid="29" grpId="0" animBg="1"/>
      <p:bldP spid="30" grpId="0"/>
      <p:bldP spid="31" grpId="0" animBg="1"/>
    </p:bld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 name="TextBox 31"/>
          <p:cNvSpPr txBox="1"/>
          <p:nvPr/>
        </p:nvSpPr>
        <p:spPr>
          <a:xfrm>
            <a:off x="1048919" y="4040161"/>
            <a:ext cx="1618488" cy="276999"/>
          </a:xfrm>
          <a:prstGeom prst="rect">
            <a:avLst/>
          </a:prstGeom>
          <a:noFill/>
        </p:spPr>
        <p:txBody>
          <a:bodyPr wrap="square" rtlCol="0" anchor="ctr">
            <a:spAutoFit/>
          </a:bodyPr>
          <a:lstStyle/>
          <a:p>
            <a:pPr algn="ctr"/>
            <a:r>
              <a:rPr lang="en-US" sz="1200" b="1" dirty="0">
                <a:solidFill>
                  <a:schemeClr val="tx2"/>
                </a:solidFill>
              </a:rPr>
              <a:t>Title Here</a:t>
            </a:r>
          </a:p>
        </p:txBody>
      </p:sp>
      <p:sp>
        <p:nvSpPr>
          <p:cNvPr id="33" name="TextBox 32"/>
          <p:cNvSpPr txBox="1"/>
          <p:nvPr/>
        </p:nvSpPr>
        <p:spPr>
          <a:xfrm>
            <a:off x="1047876" y="4238289"/>
            <a:ext cx="1620575" cy="577081"/>
          </a:xfrm>
          <a:prstGeom prst="rect">
            <a:avLst/>
          </a:prstGeom>
          <a:noFill/>
        </p:spPr>
        <p:txBody>
          <a:bodyPr wrap="square" rtlCol="0" anchor="ctr">
            <a:spAutoFit/>
          </a:bodyPr>
          <a:lstStyle/>
          <a:p>
            <a:pPr algn="ctr"/>
            <a:r>
              <a:rPr lang="en-US" sz="1050" dirty="0">
                <a:solidFill>
                  <a:schemeClr val="tx2"/>
                </a:solidFill>
              </a:rPr>
              <a:t>Lorem ipsum dolor sit amet, consectetuer adipiscing elit. Aenean</a:t>
            </a:r>
            <a:endParaRPr lang="en-US" sz="1050" b="1" dirty="0">
              <a:solidFill>
                <a:schemeClr val="tx2"/>
              </a:solidFill>
            </a:endParaRPr>
          </a:p>
        </p:txBody>
      </p:sp>
      <p:graphicFrame>
        <p:nvGraphicFramePr>
          <p:cNvPr id="43" name="Chart 42"/>
          <p:cNvGraphicFramePr/>
          <p:nvPr>
            <p:extLst/>
          </p:nvPr>
        </p:nvGraphicFramePr>
        <p:xfrm>
          <a:off x="966010" y="2842827"/>
          <a:ext cx="1784306" cy="1189537"/>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44" name="Chart 43"/>
          <p:cNvGraphicFramePr/>
          <p:nvPr>
            <p:extLst/>
          </p:nvPr>
        </p:nvGraphicFramePr>
        <p:xfrm>
          <a:off x="2773027" y="2842827"/>
          <a:ext cx="1784306" cy="1189537"/>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45" name="Chart 44"/>
          <p:cNvGraphicFramePr/>
          <p:nvPr>
            <p:extLst/>
          </p:nvPr>
        </p:nvGraphicFramePr>
        <p:xfrm>
          <a:off x="4580045" y="2842827"/>
          <a:ext cx="1784306" cy="1189537"/>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46" name="Chart 45"/>
          <p:cNvGraphicFramePr/>
          <p:nvPr>
            <p:extLst/>
          </p:nvPr>
        </p:nvGraphicFramePr>
        <p:xfrm>
          <a:off x="6387064" y="2842827"/>
          <a:ext cx="1784306" cy="1189537"/>
        </p:xfrm>
        <a:graphic>
          <a:graphicData uri="http://schemas.openxmlformats.org/drawingml/2006/chart">
            <c:chart xmlns:c="http://schemas.openxmlformats.org/drawingml/2006/chart" xmlns:r="http://schemas.openxmlformats.org/officeDocument/2006/relationships" r:id="rId5"/>
          </a:graphicData>
        </a:graphic>
      </p:graphicFrame>
      <p:sp>
        <p:nvSpPr>
          <p:cNvPr id="47" name="TextBox 46"/>
          <p:cNvSpPr txBox="1"/>
          <p:nvPr/>
        </p:nvSpPr>
        <p:spPr>
          <a:xfrm>
            <a:off x="1585448" y="3310638"/>
            <a:ext cx="545429" cy="276999"/>
          </a:xfrm>
          <a:prstGeom prst="rect">
            <a:avLst/>
          </a:prstGeom>
          <a:noFill/>
        </p:spPr>
        <p:txBody>
          <a:bodyPr wrap="square" rtlCol="0">
            <a:spAutoFit/>
          </a:bodyPr>
          <a:lstStyle/>
          <a:p>
            <a:pPr algn="ctr"/>
            <a:r>
              <a:rPr lang="en-US" sz="1200" b="1" dirty="0">
                <a:solidFill>
                  <a:schemeClr val="tx2"/>
                </a:solidFill>
              </a:rPr>
              <a:t>70 %</a:t>
            </a:r>
          </a:p>
        </p:txBody>
      </p:sp>
      <p:sp>
        <p:nvSpPr>
          <p:cNvPr id="48" name="TextBox 47"/>
          <p:cNvSpPr txBox="1"/>
          <p:nvPr/>
        </p:nvSpPr>
        <p:spPr>
          <a:xfrm>
            <a:off x="3392466" y="3310638"/>
            <a:ext cx="545429" cy="276999"/>
          </a:xfrm>
          <a:prstGeom prst="rect">
            <a:avLst/>
          </a:prstGeom>
          <a:noFill/>
        </p:spPr>
        <p:txBody>
          <a:bodyPr wrap="square" rtlCol="0">
            <a:spAutoFit/>
          </a:bodyPr>
          <a:lstStyle/>
          <a:p>
            <a:pPr algn="ctr"/>
            <a:r>
              <a:rPr lang="en-US" sz="1200" b="1" dirty="0">
                <a:solidFill>
                  <a:schemeClr val="tx2"/>
                </a:solidFill>
              </a:rPr>
              <a:t>50 %</a:t>
            </a:r>
          </a:p>
        </p:txBody>
      </p:sp>
      <p:sp>
        <p:nvSpPr>
          <p:cNvPr id="49" name="TextBox 48"/>
          <p:cNvSpPr txBox="1"/>
          <p:nvPr/>
        </p:nvSpPr>
        <p:spPr>
          <a:xfrm>
            <a:off x="5199484" y="3310638"/>
            <a:ext cx="545429" cy="276999"/>
          </a:xfrm>
          <a:prstGeom prst="rect">
            <a:avLst/>
          </a:prstGeom>
          <a:noFill/>
        </p:spPr>
        <p:txBody>
          <a:bodyPr wrap="square" rtlCol="0">
            <a:spAutoFit/>
          </a:bodyPr>
          <a:lstStyle/>
          <a:p>
            <a:pPr algn="ctr"/>
            <a:r>
              <a:rPr lang="en-US" sz="1200" b="1" dirty="0">
                <a:solidFill>
                  <a:schemeClr val="tx2"/>
                </a:solidFill>
              </a:rPr>
              <a:t>60 %</a:t>
            </a:r>
          </a:p>
        </p:txBody>
      </p:sp>
      <p:sp>
        <p:nvSpPr>
          <p:cNvPr id="50" name="TextBox 49"/>
          <p:cNvSpPr txBox="1"/>
          <p:nvPr/>
        </p:nvSpPr>
        <p:spPr>
          <a:xfrm>
            <a:off x="7006502" y="3310638"/>
            <a:ext cx="545429" cy="276999"/>
          </a:xfrm>
          <a:prstGeom prst="rect">
            <a:avLst/>
          </a:prstGeom>
          <a:noFill/>
        </p:spPr>
        <p:txBody>
          <a:bodyPr wrap="square" rtlCol="0">
            <a:spAutoFit/>
          </a:bodyPr>
          <a:lstStyle/>
          <a:p>
            <a:pPr algn="ctr"/>
            <a:r>
              <a:rPr lang="en-US" sz="1200" b="1" dirty="0">
                <a:solidFill>
                  <a:schemeClr val="tx2"/>
                </a:solidFill>
              </a:rPr>
              <a:t>90 %</a:t>
            </a:r>
          </a:p>
        </p:txBody>
      </p:sp>
      <p:sp>
        <p:nvSpPr>
          <p:cNvPr id="27" name="TextBox 26"/>
          <p:cNvSpPr txBox="1"/>
          <p:nvPr/>
        </p:nvSpPr>
        <p:spPr>
          <a:xfrm>
            <a:off x="2855936" y="4040161"/>
            <a:ext cx="1618488" cy="276999"/>
          </a:xfrm>
          <a:prstGeom prst="rect">
            <a:avLst/>
          </a:prstGeom>
          <a:noFill/>
        </p:spPr>
        <p:txBody>
          <a:bodyPr wrap="square" rtlCol="0" anchor="ctr">
            <a:spAutoFit/>
          </a:bodyPr>
          <a:lstStyle/>
          <a:p>
            <a:pPr algn="ctr"/>
            <a:r>
              <a:rPr lang="en-US" sz="1200" b="1" dirty="0">
                <a:solidFill>
                  <a:schemeClr val="tx2"/>
                </a:solidFill>
              </a:rPr>
              <a:t>Title Here</a:t>
            </a:r>
          </a:p>
        </p:txBody>
      </p:sp>
      <p:sp>
        <p:nvSpPr>
          <p:cNvPr id="28" name="TextBox 27"/>
          <p:cNvSpPr txBox="1"/>
          <p:nvPr/>
        </p:nvSpPr>
        <p:spPr>
          <a:xfrm>
            <a:off x="2854894" y="4238289"/>
            <a:ext cx="1620575" cy="577081"/>
          </a:xfrm>
          <a:prstGeom prst="rect">
            <a:avLst/>
          </a:prstGeom>
          <a:noFill/>
        </p:spPr>
        <p:txBody>
          <a:bodyPr wrap="square" rtlCol="0" anchor="ctr">
            <a:spAutoFit/>
          </a:bodyPr>
          <a:lstStyle/>
          <a:p>
            <a:pPr algn="ctr"/>
            <a:r>
              <a:rPr lang="en-US" sz="1050" dirty="0">
                <a:solidFill>
                  <a:schemeClr val="tx2"/>
                </a:solidFill>
              </a:rPr>
              <a:t>Lorem ipsum dolor sit amet, consectetuer adipiscing elit. Aenean</a:t>
            </a:r>
            <a:endParaRPr lang="en-US" sz="1050" b="1" dirty="0">
              <a:solidFill>
                <a:schemeClr val="tx2"/>
              </a:solidFill>
            </a:endParaRPr>
          </a:p>
        </p:txBody>
      </p:sp>
      <p:sp>
        <p:nvSpPr>
          <p:cNvPr id="29" name="TextBox 28"/>
          <p:cNvSpPr txBox="1"/>
          <p:nvPr/>
        </p:nvSpPr>
        <p:spPr>
          <a:xfrm>
            <a:off x="4662954" y="4040161"/>
            <a:ext cx="1618488" cy="276999"/>
          </a:xfrm>
          <a:prstGeom prst="rect">
            <a:avLst/>
          </a:prstGeom>
          <a:noFill/>
        </p:spPr>
        <p:txBody>
          <a:bodyPr wrap="square" rtlCol="0" anchor="ctr">
            <a:spAutoFit/>
          </a:bodyPr>
          <a:lstStyle/>
          <a:p>
            <a:pPr algn="ctr"/>
            <a:r>
              <a:rPr lang="en-US" sz="1200" b="1" dirty="0">
                <a:solidFill>
                  <a:schemeClr val="tx2"/>
                </a:solidFill>
              </a:rPr>
              <a:t>Title Here</a:t>
            </a:r>
          </a:p>
        </p:txBody>
      </p:sp>
      <p:sp>
        <p:nvSpPr>
          <p:cNvPr id="30" name="TextBox 29"/>
          <p:cNvSpPr txBox="1"/>
          <p:nvPr/>
        </p:nvSpPr>
        <p:spPr>
          <a:xfrm>
            <a:off x="4661911" y="4238289"/>
            <a:ext cx="1620575" cy="577081"/>
          </a:xfrm>
          <a:prstGeom prst="rect">
            <a:avLst/>
          </a:prstGeom>
          <a:noFill/>
        </p:spPr>
        <p:txBody>
          <a:bodyPr wrap="square" rtlCol="0" anchor="ctr">
            <a:spAutoFit/>
          </a:bodyPr>
          <a:lstStyle/>
          <a:p>
            <a:pPr algn="ctr"/>
            <a:r>
              <a:rPr lang="en-US" sz="1050" dirty="0">
                <a:solidFill>
                  <a:schemeClr val="tx2"/>
                </a:solidFill>
              </a:rPr>
              <a:t>Lorem ipsum dolor sit amet, consectetuer adipiscing elit. Aenean</a:t>
            </a:r>
            <a:endParaRPr lang="en-US" sz="1050" b="1" dirty="0">
              <a:solidFill>
                <a:schemeClr val="tx2"/>
              </a:solidFill>
            </a:endParaRPr>
          </a:p>
        </p:txBody>
      </p:sp>
      <p:sp>
        <p:nvSpPr>
          <p:cNvPr id="51" name="TextBox 50"/>
          <p:cNvSpPr txBox="1"/>
          <p:nvPr/>
        </p:nvSpPr>
        <p:spPr>
          <a:xfrm>
            <a:off x="6469973" y="4040161"/>
            <a:ext cx="1618488" cy="276999"/>
          </a:xfrm>
          <a:prstGeom prst="rect">
            <a:avLst/>
          </a:prstGeom>
          <a:noFill/>
        </p:spPr>
        <p:txBody>
          <a:bodyPr wrap="square" rtlCol="0" anchor="ctr">
            <a:spAutoFit/>
          </a:bodyPr>
          <a:lstStyle/>
          <a:p>
            <a:pPr algn="ctr"/>
            <a:r>
              <a:rPr lang="en-US" sz="1200" b="1" dirty="0">
                <a:solidFill>
                  <a:schemeClr val="tx2"/>
                </a:solidFill>
              </a:rPr>
              <a:t>Title Here</a:t>
            </a:r>
          </a:p>
        </p:txBody>
      </p:sp>
      <p:sp>
        <p:nvSpPr>
          <p:cNvPr id="52" name="TextBox 51"/>
          <p:cNvSpPr txBox="1"/>
          <p:nvPr/>
        </p:nvSpPr>
        <p:spPr>
          <a:xfrm>
            <a:off x="6468930" y="4238289"/>
            <a:ext cx="1620575" cy="577081"/>
          </a:xfrm>
          <a:prstGeom prst="rect">
            <a:avLst/>
          </a:prstGeom>
          <a:noFill/>
        </p:spPr>
        <p:txBody>
          <a:bodyPr wrap="square" rtlCol="0" anchor="ctr">
            <a:spAutoFit/>
          </a:bodyPr>
          <a:lstStyle/>
          <a:p>
            <a:pPr algn="ctr"/>
            <a:r>
              <a:rPr lang="en-US" sz="1050" dirty="0">
                <a:solidFill>
                  <a:schemeClr val="tx2"/>
                </a:solidFill>
              </a:rPr>
              <a:t>Lorem ipsum dolor sit amet, consectetuer adipiscing elit. Aenean</a:t>
            </a:r>
            <a:endParaRPr lang="en-US" sz="1050" b="1" dirty="0">
              <a:solidFill>
                <a:schemeClr val="tx2"/>
              </a:solidFill>
            </a:endParaRPr>
          </a:p>
        </p:txBody>
      </p:sp>
      <p:sp>
        <p:nvSpPr>
          <p:cNvPr id="53" name="TextBox 52"/>
          <p:cNvSpPr txBox="1"/>
          <p:nvPr/>
        </p:nvSpPr>
        <p:spPr>
          <a:xfrm>
            <a:off x="2325263" y="781946"/>
            <a:ext cx="4493538" cy="553998"/>
          </a:xfrm>
          <a:prstGeom prst="rect">
            <a:avLst/>
          </a:prstGeom>
          <a:noFill/>
        </p:spPr>
        <p:txBody>
          <a:bodyPr wrap="none" rtlCol="0" anchor="ctr">
            <a:spAutoFit/>
          </a:bodyPr>
          <a:lstStyle/>
          <a:p>
            <a:pPr algn="ctr"/>
            <a:r>
              <a:rPr lang="en-US" sz="3000" dirty="0">
                <a:solidFill>
                  <a:schemeClr val="accent1"/>
                </a:solidFill>
                <a:latin typeface="+mj-lt"/>
              </a:rPr>
              <a:t>Pie</a:t>
            </a:r>
            <a:r>
              <a:rPr lang="en-US" sz="3000" dirty="0">
                <a:solidFill>
                  <a:schemeClr val="tx2"/>
                </a:solidFill>
                <a:latin typeface="+mj-lt"/>
              </a:rPr>
              <a:t> Chart, Easy to edit and update</a:t>
            </a:r>
          </a:p>
        </p:txBody>
      </p:sp>
      <p:sp>
        <p:nvSpPr>
          <p:cNvPr id="54" name="TextBox 53"/>
          <p:cNvSpPr txBox="1"/>
          <p:nvPr/>
        </p:nvSpPr>
        <p:spPr>
          <a:xfrm>
            <a:off x="685801" y="1243611"/>
            <a:ext cx="7772400" cy="369332"/>
          </a:xfrm>
          <a:prstGeom prst="rect">
            <a:avLst/>
          </a:prstGeom>
          <a:noFill/>
        </p:spPr>
        <p:txBody>
          <a:bodyPr wrap="square" rtlCol="0" anchor="ctr">
            <a:spAutoFit/>
          </a:bodyPr>
          <a:lstStyle/>
          <a:p>
            <a:pPr algn="ctr"/>
            <a:r>
              <a:rPr lang="en-US" sz="900" dirty="0">
                <a:solidFill>
                  <a:schemeClr val="tx2"/>
                </a:solidFill>
              </a:rPr>
              <a:t>Lorem ipsum dolor sit amet, consectetuer adipiscing elit. Aenean commodo ligula eget dolor. </a:t>
            </a:r>
            <a:r>
              <a:rPr lang="en-US" sz="900" b="1" dirty="0">
                <a:solidFill>
                  <a:schemeClr val="accent1"/>
                </a:solidFill>
              </a:rPr>
              <a:t>Aenean massa. Cum sociis natoque penatibus </a:t>
            </a:r>
            <a:r>
              <a:rPr lang="en-US" sz="900" dirty="0">
                <a:solidFill>
                  <a:schemeClr val="tx2"/>
                </a:solidFill>
              </a:rPr>
              <a:t>magnis dis parturient montes, nascetur ridiculus mus. Donec quam felis, ultricies nec, pellentesque eu, pretium quis, sem.</a:t>
            </a:r>
          </a:p>
        </p:txBody>
      </p:sp>
    </p:spTree>
    <p:extLst>
      <p:ext uri="{BB962C8B-B14F-4D97-AF65-F5344CB8AC3E}">
        <p14:creationId xmlns:p14="http://schemas.microsoft.com/office/powerpoint/2010/main" val="92260301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32"/>
                                        </p:tgtEl>
                                        <p:attrNameLst>
                                          <p:attrName>style.visibility</p:attrName>
                                        </p:attrNameLst>
                                      </p:cBhvr>
                                      <p:to>
                                        <p:strVal val="visible"/>
                                      </p:to>
                                    </p:set>
                                    <p:animEffect transition="in" filter="fade">
                                      <p:cBhvr>
                                        <p:cTn id="7" dur="500"/>
                                        <p:tgtEl>
                                          <p:spTgt spid="32"/>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33"/>
                                        </p:tgtEl>
                                        <p:attrNameLst>
                                          <p:attrName>style.visibility</p:attrName>
                                        </p:attrNameLst>
                                      </p:cBhvr>
                                      <p:to>
                                        <p:strVal val="visible"/>
                                      </p:to>
                                    </p:set>
                                    <p:animEffect transition="in" filter="fade">
                                      <p:cBhvr>
                                        <p:cTn id="10" dur="500"/>
                                        <p:tgtEl>
                                          <p:spTgt spid="33"/>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43"/>
                                        </p:tgtEl>
                                        <p:attrNameLst>
                                          <p:attrName>style.visibility</p:attrName>
                                        </p:attrNameLst>
                                      </p:cBhvr>
                                      <p:to>
                                        <p:strVal val="visible"/>
                                      </p:to>
                                    </p:set>
                                    <p:animEffect transition="in" filter="fade">
                                      <p:cBhvr>
                                        <p:cTn id="13" dur="500"/>
                                        <p:tgtEl>
                                          <p:spTgt spid="43"/>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47"/>
                                        </p:tgtEl>
                                        <p:attrNameLst>
                                          <p:attrName>style.visibility</p:attrName>
                                        </p:attrNameLst>
                                      </p:cBhvr>
                                      <p:to>
                                        <p:strVal val="visible"/>
                                      </p:to>
                                    </p:set>
                                    <p:animEffect transition="in" filter="fade">
                                      <p:cBhvr>
                                        <p:cTn id="16" dur="500"/>
                                        <p:tgtEl>
                                          <p:spTgt spid="47"/>
                                        </p:tgtEl>
                                      </p:cBhvr>
                                    </p:animEffect>
                                  </p:childTnLst>
                                </p:cTn>
                              </p:par>
                            </p:childTnLst>
                          </p:cTn>
                        </p:par>
                        <p:par>
                          <p:cTn id="17" fill="hold">
                            <p:stCondLst>
                              <p:cond delay="500"/>
                            </p:stCondLst>
                            <p:childTnLst>
                              <p:par>
                                <p:cTn id="18" presetID="10" presetClass="entr" presetSubtype="0" fill="hold" grpId="0" nodeType="afterEffect">
                                  <p:stCondLst>
                                    <p:cond delay="0"/>
                                  </p:stCondLst>
                                  <p:childTnLst>
                                    <p:set>
                                      <p:cBhvr>
                                        <p:cTn id="19" dur="1" fill="hold">
                                          <p:stCondLst>
                                            <p:cond delay="0"/>
                                          </p:stCondLst>
                                        </p:cTn>
                                        <p:tgtEl>
                                          <p:spTgt spid="44"/>
                                        </p:tgtEl>
                                        <p:attrNameLst>
                                          <p:attrName>style.visibility</p:attrName>
                                        </p:attrNameLst>
                                      </p:cBhvr>
                                      <p:to>
                                        <p:strVal val="visible"/>
                                      </p:to>
                                    </p:set>
                                    <p:animEffect transition="in" filter="fade">
                                      <p:cBhvr>
                                        <p:cTn id="20" dur="500"/>
                                        <p:tgtEl>
                                          <p:spTgt spid="44"/>
                                        </p:tgtEl>
                                      </p:cBhvr>
                                    </p:animEffect>
                                  </p:childTnLst>
                                </p:cTn>
                              </p:par>
                              <p:par>
                                <p:cTn id="21" presetID="10" presetClass="entr" presetSubtype="0" fill="hold" grpId="0" nodeType="withEffect">
                                  <p:stCondLst>
                                    <p:cond delay="0"/>
                                  </p:stCondLst>
                                  <p:childTnLst>
                                    <p:set>
                                      <p:cBhvr>
                                        <p:cTn id="22" dur="1" fill="hold">
                                          <p:stCondLst>
                                            <p:cond delay="0"/>
                                          </p:stCondLst>
                                        </p:cTn>
                                        <p:tgtEl>
                                          <p:spTgt spid="48"/>
                                        </p:tgtEl>
                                        <p:attrNameLst>
                                          <p:attrName>style.visibility</p:attrName>
                                        </p:attrNameLst>
                                      </p:cBhvr>
                                      <p:to>
                                        <p:strVal val="visible"/>
                                      </p:to>
                                    </p:set>
                                    <p:animEffect transition="in" filter="fade">
                                      <p:cBhvr>
                                        <p:cTn id="23" dur="500"/>
                                        <p:tgtEl>
                                          <p:spTgt spid="48"/>
                                        </p:tgtEl>
                                      </p:cBhvr>
                                    </p:animEffect>
                                  </p:childTnLst>
                                </p:cTn>
                              </p:par>
                              <p:par>
                                <p:cTn id="24" presetID="10" presetClass="entr" presetSubtype="0" fill="hold" grpId="0" nodeType="withEffect">
                                  <p:stCondLst>
                                    <p:cond delay="0"/>
                                  </p:stCondLst>
                                  <p:childTnLst>
                                    <p:set>
                                      <p:cBhvr>
                                        <p:cTn id="25" dur="1" fill="hold">
                                          <p:stCondLst>
                                            <p:cond delay="0"/>
                                          </p:stCondLst>
                                        </p:cTn>
                                        <p:tgtEl>
                                          <p:spTgt spid="27"/>
                                        </p:tgtEl>
                                        <p:attrNameLst>
                                          <p:attrName>style.visibility</p:attrName>
                                        </p:attrNameLst>
                                      </p:cBhvr>
                                      <p:to>
                                        <p:strVal val="visible"/>
                                      </p:to>
                                    </p:set>
                                    <p:animEffect transition="in" filter="fade">
                                      <p:cBhvr>
                                        <p:cTn id="26" dur="500"/>
                                        <p:tgtEl>
                                          <p:spTgt spid="27"/>
                                        </p:tgtEl>
                                      </p:cBhvr>
                                    </p:animEffect>
                                  </p:childTnLst>
                                </p:cTn>
                              </p:par>
                              <p:par>
                                <p:cTn id="27" presetID="10" presetClass="entr" presetSubtype="0" fill="hold" grpId="0" nodeType="withEffect">
                                  <p:stCondLst>
                                    <p:cond delay="0"/>
                                  </p:stCondLst>
                                  <p:childTnLst>
                                    <p:set>
                                      <p:cBhvr>
                                        <p:cTn id="28" dur="1" fill="hold">
                                          <p:stCondLst>
                                            <p:cond delay="0"/>
                                          </p:stCondLst>
                                        </p:cTn>
                                        <p:tgtEl>
                                          <p:spTgt spid="28"/>
                                        </p:tgtEl>
                                        <p:attrNameLst>
                                          <p:attrName>style.visibility</p:attrName>
                                        </p:attrNameLst>
                                      </p:cBhvr>
                                      <p:to>
                                        <p:strVal val="visible"/>
                                      </p:to>
                                    </p:set>
                                    <p:animEffect transition="in" filter="fade">
                                      <p:cBhvr>
                                        <p:cTn id="29" dur="500"/>
                                        <p:tgtEl>
                                          <p:spTgt spid="28"/>
                                        </p:tgtEl>
                                      </p:cBhvr>
                                    </p:animEffect>
                                  </p:childTnLst>
                                </p:cTn>
                              </p:par>
                            </p:childTnLst>
                          </p:cTn>
                        </p:par>
                        <p:par>
                          <p:cTn id="30" fill="hold">
                            <p:stCondLst>
                              <p:cond delay="1000"/>
                            </p:stCondLst>
                            <p:childTnLst>
                              <p:par>
                                <p:cTn id="31" presetID="10" presetClass="entr" presetSubtype="0" fill="hold" grpId="0" nodeType="afterEffect">
                                  <p:stCondLst>
                                    <p:cond delay="0"/>
                                  </p:stCondLst>
                                  <p:childTnLst>
                                    <p:set>
                                      <p:cBhvr>
                                        <p:cTn id="32" dur="1" fill="hold">
                                          <p:stCondLst>
                                            <p:cond delay="0"/>
                                          </p:stCondLst>
                                        </p:cTn>
                                        <p:tgtEl>
                                          <p:spTgt spid="45"/>
                                        </p:tgtEl>
                                        <p:attrNameLst>
                                          <p:attrName>style.visibility</p:attrName>
                                        </p:attrNameLst>
                                      </p:cBhvr>
                                      <p:to>
                                        <p:strVal val="visible"/>
                                      </p:to>
                                    </p:set>
                                    <p:animEffect transition="in" filter="fade">
                                      <p:cBhvr>
                                        <p:cTn id="33" dur="500"/>
                                        <p:tgtEl>
                                          <p:spTgt spid="45"/>
                                        </p:tgtEl>
                                      </p:cBhvr>
                                    </p:animEffect>
                                  </p:childTnLst>
                                </p:cTn>
                              </p:par>
                              <p:par>
                                <p:cTn id="34" presetID="10" presetClass="entr" presetSubtype="0" fill="hold" grpId="0" nodeType="withEffect">
                                  <p:stCondLst>
                                    <p:cond delay="0"/>
                                  </p:stCondLst>
                                  <p:childTnLst>
                                    <p:set>
                                      <p:cBhvr>
                                        <p:cTn id="35" dur="1" fill="hold">
                                          <p:stCondLst>
                                            <p:cond delay="0"/>
                                          </p:stCondLst>
                                        </p:cTn>
                                        <p:tgtEl>
                                          <p:spTgt spid="49"/>
                                        </p:tgtEl>
                                        <p:attrNameLst>
                                          <p:attrName>style.visibility</p:attrName>
                                        </p:attrNameLst>
                                      </p:cBhvr>
                                      <p:to>
                                        <p:strVal val="visible"/>
                                      </p:to>
                                    </p:set>
                                    <p:animEffect transition="in" filter="fade">
                                      <p:cBhvr>
                                        <p:cTn id="36" dur="500"/>
                                        <p:tgtEl>
                                          <p:spTgt spid="49"/>
                                        </p:tgtEl>
                                      </p:cBhvr>
                                    </p:animEffect>
                                  </p:childTnLst>
                                </p:cTn>
                              </p:par>
                              <p:par>
                                <p:cTn id="37" presetID="10" presetClass="entr" presetSubtype="0" fill="hold" grpId="0" nodeType="withEffect">
                                  <p:stCondLst>
                                    <p:cond delay="0"/>
                                  </p:stCondLst>
                                  <p:childTnLst>
                                    <p:set>
                                      <p:cBhvr>
                                        <p:cTn id="38" dur="1" fill="hold">
                                          <p:stCondLst>
                                            <p:cond delay="0"/>
                                          </p:stCondLst>
                                        </p:cTn>
                                        <p:tgtEl>
                                          <p:spTgt spid="29"/>
                                        </p:tgtEl>
                                        <p:attrNameLst>
                                          <p:attrName>style.visibility</p:attrName>
                                        </p:attrNameLst>
                                      </p:cBhvr>
                                      <p:to>
                                        <p:strVal val="visible"/>
                                      </p:to>
                                    </p:set>
                                    <p:animEffect transition="in" filter="fade">
                                      <p:cBhvr>
                                        <p:cTn id="39" dur="500"/>
                                        <p:tgtEl>
                                          <p:spTgt spid="29"/>
                                        </p:tgtEl>
                                      </p:cBhvr>
                                    </p:animEffect>
                                  </p:childTnLst>
                                </p:cTn>
                              </p:par>
                              <p:par>
                                <p:cTn id="40" presetID="10" presetClass="entr" presetSubtype="0" fill="hold" grpId="0" nodeType="withEffect">
                                  <p:stCondLst>
                                    <p:cond delay="0"/>
                                  </p:stCondLst>
                                  <p:childTnLst>
                                    <p:set>
                                      <p:cBhvr>
                                        <p:cTn id="41" dur="1" fill="hold">
                                          <p:stCondLst>
                                            <p:cond delay="0"/>
                                          </p:stCondLst>
                                        </p:cTn>
                                        <p:tgtEl>
                                          <p:spTgt spid="30"/>
                                        </p:tgtEl>
                                        <p:attrNameLst>
                                          <p:attrName>style.visibility</p:attrName>
                                        </p:attrNameLst>
                                      </p:cBhvr>
                                      <p:to>
                                        <p:strVal val="visible"/>
                                      </p:to>
                                    </p:set>
                                    <p:animEffect transition="in" filter="fade">
                                      <p:cBhvr>
                                        <p:cTn id="42" dur="500"/>
                                        <p:tgtEl>
                                          <p:spTgt spid="30"/>
                                        </p:tgtEl>
                                      </p:cBhvr>
                                    </p:animEffect>
                                  </p:childTnLst>
                                </p:cTn>
                              </p:par>
                            </p:childTnLst>
                          </p:cTn>
                        </p:par>
                        <p:par>
                          <p:cTn id="43" fill="hold">
                            <p:stCondLst>
                              <p:cond delay="1500"/>
                            </p:stCondLst>
                            <p:childTnLst>
                              <p:par>
                                <p:cTn id="44" presetID="10" presetClass="entr" presetSubtype="0" fill="hold" grpId="0" nodeType="afterEffect">
                                  <p:stCondLst>
                                    <p:cond delay="0"/>
                                  </p:stCondLst>
                                  <p:childTnLst>
                                    <p:set>
                                      <p:cBhvr>
                                        <p:cTn id="45" dur="1" fill="hold">
                                          <p:stCondLst>
                                            <p:cond delay="0"/>
                                          </p:stCondLst>
                                        </p:cTn>
                                        <p:tgtEl>
                                          <p:spTgt spid="46"/>
                                        </p:tgtEl>
                                        <p:attrNameLst>
                                          <p:attrName>style.visibility</p:attrName>
                                        </p:attrNameLst>
                                      </p:cBhvr>
                                      <p:to>
                                        <p:strVal val="visible"/>
                                      </p:to>
                                    </p:set>
                                    <p:animEffect transition="in" filter="fade">
                                      <p:cBhvr>
                                        <p:cTn id="46" dur="500"/>
                                        <p:tgtEl>
                                          <p:spTgt spid="46"/>
                                        </p:tgtEl>
                                      </p:cBhvr>
                                    </p:animEffect>
                                  </p:childTnLst>
                                </p:cTn>
                              </p:par>
                              <p:par>
                                <p:cTn id="47" presetID="10" presetClass="entr" presetSubtype="0" fill="hold" grpId="0" nodeType="withEffect">
                                  <p:stCondLst>
                                    <p:cond delay="0"/>
                                  </p:stCondLst>
                                  <p:childTnLst>
                                    <p:set>
                                      <p:cBhvr>
                                        <p:cTn id="48" dur="1" fill="hold">
                                          <p:stCondLst>
                                            <p:cond delay="0"/>
                                          </p:stCondLst>
                                        </p:cTn>
                                        <p:tgtEl>
                                          <p:spTgt spid="50"/>
                                        </p:tgtEl>
                                        <p:attrNameLst>
                                          <p:attrName>style.visibility</p:attrName>
                                        </p:attrNameLst>
                                      </p:cBhvr>
                                      <p:to>
                                        <p:strVal val="visible"/>
                                      </p:to>
                                    </p:set>
                                    <p:animEffect transition="in" filter="fade">
                                      <p:cBhvr>
                                        <p:cTn id="49" dur="500"/>
                                        <p:tgtEl>
                                          <p:spTgt spid="50"/>
                                        </p:tgtEl>
                                      </p:cBhvr>
                                    </p:animEffect>
                                  </p:childTnLst>
                                </p:cTn>
                              </p:par>
                              <p:par>
                                <p:cTn id="50" presetID="10" presetClass="entr" presetSubtype="0" fill="hold" grpId="0" nodeType="withEffect">
                                  <p:stCondLst>
                                    <p:cond delay="0"/>
                                  </p:stCondLst>
                                  <p:childTnLst>
                                    <p:set>
                                      <p:cBhvr>
                                        <p:cTn id="51" dur="1" fill="hold">
                                          <p:stCondLst>
                                            <p:cond delay="0"/>
                                          </p:stCondLst>
                                        </p:cTn>
                                        <p:tgtEl>
                                          <p:spTgt spid="51"/>
                                        </p:tgtEl>
                                        <p:attrNameLst>
                                          <p:attrName>style.visibility</p:attrName>
                                        </p:attrNameLst>
                                      </p:cBhvr>
                                      <p:to>
                                        <p:strVal val="visible"/>
                                      </p:to>
                                    </p:set>
                                    <p:animEffect transition="in" filter="fade">
                                      <p:cBhvr>
                                        <p:cTn id="52" dur="500"/>
                                        <p:tgtEl>
                                          <p:spTgt spid="51"/>
                                        </p:tgtEl>
                                      </p:cBhvr>
                                    </p:animEffect>
                                  </p:childTnLst>
                                </p:cTn>
                              </p:par>
                              <p:par>
                                <p:cTn id="53" presetID="10" presetClass="entr" presetSubtype="0" fill="hold" grpId="0" nodeType="withEffect">
                                  <p:stCondLst>
                                    <p:cond delay="0"/>
                                  </p:stCondLst>
                                  <p:childTnLst>
                                    <p:set>
                                      <p:cBhvr>
                                        <p:cTn id="54" dur="1" fill="hold">
                                          <p:stCondLst>
                                            <p:cond delay="0"/>
                                          </p:stCondLst>
                                        </p:cTn>
                                        <p:tgtEl>
                                          <p:spTgt spid="52"/>
                                        </p:tgtEl>
                                        <p:attrNameLst>
                                          <p:attrName>style.visibility</p:attrName>
                                        </p:attrNameLst>
                                      </p:cBhvr>
                                      <p:to>
                                        <p:strVal val="visible"/>
                                      </p:to>
                                    </p:set>
                                    <p:animEffect transition="in" filter="fade">
                                      <p:cBhvr>
                                        <p:cTn id="55" dur="500"/>
                                        <p:tgtEl>
                                          <p:spTgt spid="5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 grpId="0"/>
      <p:bldP spid="33" grpId="0"/>
      <p:bldGraphic spid="43" grpId="0">
        <p:bldAsOne/>
      </p:bldGraphic>
      <p:bldGraphic spid="44" grpId="0">
        <p:bldAsOne/>
      </p:bldGraphic>
      <p:bldGraphic spid="45" grpId="0">
        <p:bldAsOne/>
      </p:bldGraphic>
      <p:bldGraphic spid="46" grpId="0">
        <p:bldAsOne/>
      </p:bldGraphic>
      <p:bldP spid="47" grpId="0"/>
      <p:bldP spid="48" grpId="0"/>
      <p:bldP spid="49" grpId="0"/>
      <p:bldP spid="50" grpId="0"/>
      <p:bldP spid="27" grpId="0"/>
      <p:bldP spid="28" grpId="0"/>
      <p:bldP spid="29" grpId="0"/>
      <p:bldP spid="30" grpId="0"/>
      <p:bldP spid="51" grpId="0"/>
      <p:bldP spid="52" grpId="0"/>
    </p:bld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43" name="Chart 42"/>
          <p:cNvGraphicFramePr/>
          <p:nvPr>
            <p:extLst/>
          </p:nvPr>
        </p:nvGraphicFramePr>
        <p:xfrm>
          <a:off x="909160" y="2768308"/>
          <a:ext cx="1906675" cy="1271117"/>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44" name="Chart 43"/>
          <p:cNvGraphicFramePr/>
          <p:nvPr>
            <p:extLst/>
          </p:nvPr>
        </p:nvGraphicFramePr>
        <p:xfrm>
          <a:off x="2715504" y="2768308"/>
          <a:ext cx="1906675" cy="1271117"/>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45" name="Chart 44"/>
          <p:cNvGraphicFramePr/>
          <p:nvPr>
            <p:extLst/>
          </p:nvPr>
        </p:nvGraphicFramePr>
        <p:xfrm>
          <a:off x="4521847" y="2768308"/>
          <a:ext cx="1906675" cy="1271117"/>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46" name="Chart 45"/>
          <p:cNvGraphicFramePr/>
          <p:nvPr>
            <p:extLst/>
          </p:nvPr>
        </p:nvGraphicFramePr>
        <p:xfrm>
          <a:off x="6328190" y="2768308"/>
          <a:ext cx="1906675" cy="1271117"/>
        </p:xfrm>
        <a:graphic>
          <a:graphicData uri="http://schemas.openxmlformats.org/drawingml/2006/chart">
            <c:chart xmlns:c="http://schemas.openxmlformats.org/drawingml/2006/chart" xmlns:r="http://schemas.openxmlformats.org/officeDocument/2006/relationships" r:id="rId5"/>
          </a:graphicData>
        </a:graphic>
      </p:graphicFrame>
      <p:sp>
        <p:nvSpPr>
          <p:cNvPr id="47" name="TextBox 46"/>
          <p:cNvSpPr txBox="1"/>
          <p:nvPr/>
        </p:nvSpPr>
        <p:spPr>
          <a:xfrm>
            <a:off x="1584324" y="3265366"/>
            <a:ext cx="582834" cy="300082"/>
          </a:xfrm>
          <a:prstGeom prst="rect">
            <a:avLst/>
          </a:prstGeom>
          <a:noFill/>
        </p:spPr>
        <p:txBody>
          <a:bodyPr wrap="square" rtlCol="0">
            <a:spAutoFit/>
          </a:bodyPr>
          <a:lstStyle/>
          <a:p>
            <a:pPr algn="ctr"/>
            <a:r>
              <a:rPr lang="en-US" sz="1350" b="1" dirty="0">
                <a:solidFill>
                  <a:schemeClr val="bg1"/>
                </a:solidFill>
              </a:rPr>
              <a:t>70 %</a:t>
            </a:r>
          </a:p>
        </p:txBody>
      </p:sp>
      <p:sp>
        <p:nvSpPr>
          <p:cNvPr id="48" name="TextBox 47"/>
          <p:cNvSpPr txBox="1"/>
          <p:nvPr/>
        </p:nvSpPr>
        <p:spPr>
          <a:xfrm>
            <a:off x="3410635" y="3265366"/>
            <a:ext cx="582834" cy="300082"/>
          </a:xfrm>
          <a:prstGeom prst="rect">
            <a:avLst/>
          </a:prstGeom>
          <a:noFill/>
        </p:spPr>
        <p:txBody>
          <a:bodyPr wrap="square" rtlCol="0">
            <a:spAutoFit/>
          </a:bodyPr>
          <a:lstStyle/>
          <a:p>
            <a:pPr algn="ctr"/>
            <a:r>
              <a:rPr lang="en-US" sz="1350" b="1" dirty="0">
                <a:solidFill>
                  <a:schemeClr val="bg1"/>
                </a:solidFill>
              </a:rPr>
              <a:t>50 %</a:t>
            </a:r>
          </a:p>
        </p:txBody>
      </p:sp>
      <p:sp>
        <p:nvSpPr>
          <p:cNvPr id="49" name="TextBox 48"/>
          <p:cNvSpPr txBox="1"/>
          <p:nvPr/>
        </p:nvSpPr>
        <p:spPr>
          <a:xfrm>
            <a:off x="5209036" y="3265366"/>
            <a:ext cx="582834" cy="300082"/>
          </a:xfrm>
          <a:prstGeom prst="rect">
            <a:avLst/>
          </a:prstGeom>
          <a:noFill/>
        </p:spPr>
        <p:txBody>
          <a:bodyPr wrap="square" rtlCol="0">
            <a:spAutoFit/>
          </a:bodyPr>
          <a:lstStyle/>
          <a:p>
            <a:pPr algn="ctr"/>
            <a:r>
              <a:rPr lang="en-US" sz="1350" b="1" dirty="0">
                <a:solidFill>
                  <a:schemeClr val="bg1"/>
                </a:solidFill>
              </a:rPr>
              <a:t>60 %</a:t>
            </a:r>
          </a:p>
        </p:txBody>
      </p:sp>
      <p:sp>
        <p:nvSpPr>
          <p:cNvPr id="50" name="TextBox 49"/>
          <p:cNvSpPr txBox="1"/>
          <p:nvPr/>
        </p:nvSpPr>
        <p:spPr>
          <a:xfrm>
            <a:off x="7001591" y="3265366"/>
            <a:ext cx="582834" cy="300082"/>
          </a:xfrm>
          <a:prstGeom prst="rect">
            <a:avLst/>
          </a:prstGeom>
          <a:noFill/>
        </p:spPr>
        <p:txBody>
          <a:bodyPr wrap="square" rtlCol="0">
            <a:spAutoFit/>
          </a:bodyPr>
          <a:lstStyle/>
          <a:p>
            <a:pPr algn="ctr"/>
            <a:r>
              <a:rPr lang="en-US" sz="1350" b="1" dirty="0">
                <a:solidFill>
                  <a:schemeClr val="bg1"/>
                </a:solidFill>
              </a:rPr>
              <a:t>90 %</a:t>
            </a:r>
          </a:p>
        </p:txBody>
      </p:sp>
      <p:sp>
        <p:nvSpPr>
          <p:cNvPr id="27" name="TextBox 26"/>
          <p:cNvSpPr txBox="1"/>
          <p:nvPr/>
        </p:nvSpPr>
        <p:spPr>
          <a:xfrm>
            <a:off x="1048919" y="4040161"/>
            <a:ext cx="1618488" cy="276999"/>
          </a:xfrm>
          <a:prstGeom prst="rect">
            <a:avLst/>
          </a:prstGeom>
          <a:noFill/>
        </p:spPr>
        <p:txBody>
          <a:bodyPr wrap="square" rtlCol="0" anchor="ctr">
            <a:spAutoFit/>
          </a:bodyPr>
          <a:lstStyle/>
          <a:p>
            <a:pPr algn="ctr"/>
            <a:r>
              <a:rPr lang="en-US" sz="1200" b="1" dirty="0">
                <a:solidFill>
                  <a:schemeClr val="tx2"/>
                </a:solidFill>
              </a:rPr>
              <a:t>Title Here</a:t>
            </a:r>
          </a:p>
        </p:txBody>
      </p:sp>
      <p:sp>
        <p:nvSpPr>
          <p:cNvPr id="28" name="TextBox 27"/>
          <p:cNvSpPr txBox="1"/>
          <p:nvPr/>
        </p:nvSpPr>
        <p:spPr>
          <a:xfrm>
            <a:off x="1047876" y="4238289"/>
            <a:ext cx="1620575" cy="577081"/>
          </a:xfrm>
          <a:prstGeom prst="rect">
            <a:avLst/>
          </a:prstGeom>
          <a:noFill/>
        </p:spPr>
        <p:txBody>
          <a:bodyPr wrap="square" rtlCol="0" anchor="ctr">
            <a:spAutoFit/>
          </a:bodyPr>
          <a:lstStyle/>
          <a:p>
            <a:pPr algn="ctr"/>
            <a:r>
              <a:rPr lang="en-US" sz="1050" dirty="0">
                <a:solidFill>
                  <a:schemeClr val="tx2"/>
                </a:solidFill>
              </a:rPr>
              <a:t>Lorem ipsum dolor sit amet, consectetuer adipiscing elit. Aenean</a:t>
            </a:r>
            <a:endParaRPr lang="en-US" sz="1050" b="1" dirty="0">
              <a:solidFill>
                <a:schemeClr val="tx2"/>
              </a:solidFill>
            </a:endParaRPr>
          </a:p>
        </p:txBody>
      </p:sp>
      <p:sp>
        <p:nvSpPr>
          <p:cNvPr id="29" name="TextBox 28"/>
          <p:cNvSpPr txBox="1"/>
          <p:nvPr/>
        </p:nvSpPr>
        <p:spPr>
          <a:xfrm>
            <a:off x="2855936" y="4040161"/>
            <a:ext cx="1618488" cy="276999"/>
          </a:xfrm>
          <a:prstGeom prst="rect">
            <a:avLst/>
          </a:prstGeom>
          <a:noFill/>
        </p:spPr>
        <p:txBody>
          <a:bodyPr wrap="square" rtlCol="0" anchor="ctr">
            <a:spAutoFit/>
          </a:bodyPr>
          <a:lstStyle/>
          <a:p>
            <a:pPr algn="ctr"/>
            <a:r>
              <a:rPr lang="en-US" sz="1200" b="1" dirty="0">
                <a:solidFill>
                  <a:schemeClr val="tx2"/>
                </a:solidFill>
              </a:rPr>
              <a:t>Title Here</a:t>
            </a:r>
          </a:p>
        </p:txBody>
      </p:sp>
      <p:sp>
        <p:nvSpPr>
          <p:cNvPr id="30" name="TextBox 29"/>
          <p:cNvSpPr txBox="1"/>
          <p:nvPr/>
        </p:nvSpPr>
        <p:spPr>
          <a:xfrm>
            <a:off x="2854894" y="4238289"/>
            <a:ext cx="1620575" cy="577081"/>
          </a:xfrm>
          <a:prstGeom prst="rect">
            <a:avLst/>
          </a:prstGeom>
          <a:noFill/>
        </p:spPr>
        <p:txBody>
          <a:bodyPr wrap="square" rtlCol="0" anchor="ctr">
            <a:spAutoFit/>
          </a:bodyPr>
          <a:lstStyle/>
          <a:p>
            <a:pPr algn="ctr"/>
            <a:r>
              <a:rPr lang="en-US" sz="1050" dirty="0">
                <a:solidFill>
                  <a:schemeClr val="tx2"/>
                </a:solidFill>
              </a:rPr>
              <a:t>Lorem ipsum dolor sit amet, consectetuer adipiscing elit. Aenean</a:t>
            </a:r>
            <a:endParaRPr lang="en-US" sz="1050" b="1" dirty="0">
              <a:solidFill>
                <a:schemeClr val="tx2"/>
              </a:solidFill>
            </a:endParaRPr>
          </a:p>
        </p:txBody>
      </p:sp>
      <p:sp>
        <p:nvSpPr>
          <p:cNvPr id="51" name="TextBox 50"/>
          <p:cNvSpPr txBox="1"/>
          <p:nvPr/>
        </p:nvSpPr>
        <p:spPr>
          <a:xfrm>
            <a:off x="4662954" y="4040161"/>
            <a:ext cx="1618488" cy="276999"/>
          </a:xfrm>
          <a:prstGeom prst="rect">
            <a:avLst/>
          </a:prstGeom>
          <a:noFill/>
        </p:spPr>
        <p:txBody>
          <a:bodyPr wrap="square" rtlCol="0" anchor="ctr">
            <a:spAutoFit/>
          </a:bodyPr>
          <a:lstStyle/>
          <a:p>
            <a:pPr algn="ctr"/>
            <a:r>
              <a:rPr lang="en-US" sz="1200" b="1" dirty="0">
                <a:solidFill>
                  <a:schemeClr val="tx2"/>
                </a:solidFill>
              </a:rPr>
              <a:t>Title Here</a:t>
            </a:r>
          </a:p>
        </p:txBody>
      </p:sp>
      <p:sp>
        <p:nvSpPr>
          <p:cNvPr id="52" name="TextBox 51"/>
          <p:cNvSpPr txBox="1"/>
          <p:nvPr/>
        </p:nvSpPr>
        <p:spPr>
          <a:xfrm>
            <a:off x="4661911" y="4238289"/>
            <a:ext cx="1620575" cy="577081"/>
          </a:xfrm>
          <a:prstGeom prst="rect">
            <a:avLst/>
          </a:prstGeom>
          <a:noFill/>
        </p:spPr>
        <p:txBody>
          <a:bodyPr wrap="square" rtlCol="0" anchor="ctr">
            <a:spAutoFit/>
          </a:bodyPr>
          <a:lstStyle/>
          <a:p>
            <a:pPr algn="ctr"/>
            <a:r>
              <a:rPr lang="en-US" sz="1050" dirty="0">
                <a:solidFill>
                  <a:schemeClr val="tx2"/>
                </a:solidFill>
              </a:rPr>
              <a:t>Lorem ipsum dolor sit amet, consectetuer adipiscing elit. Aenean</a:t>
            </a:r>
            <a:endParaRPr lang="en-US" sz="1050" b="1" dirty="0">
              <a:solidFill>
                <a:schemeClr val="tx2"/>
              </a:solidFill>
            </a:endParaRPr>
          </a:p>
        </p:txBody>
      </p:sp>
      <p:sp>
        <p:nvSpPr>
          <p:cNvPr id="53" name="TextBox 52"/>
          <p:cNvSpPr txBox="1"/>
          <p:nvPr/>
        </p:nvSpPr>
        <p:spPr>
          <a:xfrm>
            <a:off x="6469973" y="4040161"/>
            <a:ext cx="1618488" cy="276999"/>
          </a:xfrm>
          <a:prstGeom prst="rect">
            <a:avLst/>
          </a:prstGeom>
          <a:noFill/>
        </p:spPr>
        <p:txBody>
          <a:bodyPr wrap="square" rtlCol="0" anchor="ctr">
            <a:spAutoFit/>
          </a:bodyPr>
          <a:lstStyle/>
          <a:p>
            <a:pPr algn="ctr"/>
            <a:r>
              <a:rPr lang="en-US" sz="1200" b="1" dirty="0">
                <a:solidFill>
                  <a:schemeClr val="tx2"/>
                </a:solidFill>
              </a:rPr>
              <a:t>Title Here</a:t>
            </a:r>
          </a:p>
        </p:txBody>
      </p:sp>
      <p:sp>
        <p:nvSpPr>
          <p:cNvPr id="54" name="TextBox 53"/>
          <p:cNvSpPr txBox="1"/>
          <p:nvPr/>
        </p:nvSpPr>
        <p:spPr>
          <a:xfrm>
            <a:off x="6468930" y="4238289"/>
            <a:ext cx="1620575" cy="577081"/>
          </a:xfrm>
          <a:prstGeom prst="rect">
            <a:avLst/>
          </a:prstGeom>
          <a:noFill/>
        </p:spPr>
        <p:txBody>
          <a:bodyPr wrap="square" rtlCol="0" anchor="ctr">
            <a:spAutoFit/>
          </a:bodyPr>
          <a:lstStyle/>
          <a:p>
            <a:pPr algn="ctr"/>
            <a:r>
              <a:rPr lang="en-US" sz="1050" dirty="0">
                <a:solidFill>
                  <a:schemeClr val="tx2"/>
                </a:solidFill>
              </a:rPr>
              <a:t>Lorem ipsum dolor sit amet, consectetuer adipiscing elit. Aenean</a:t>
            </a:r>
            <a:endParaRPr lang="en-US" sz="1050" b="1" dirty="0">
              <a:solidFill>
                <a:schemeClr val="tx2"/>
              </a:solidFill>
            </a:endParaRPr>
          </a:p>
        </p:txBody>
      </p:sp>
      <p:sp>
        <p:nvSpPr>
          <p:cNvPr id="55" name="TextBox 54"/>
          <p:cNvSpPr txBox="1"/>
          <p:nvPr/>
        </p:nvSpPr>
        <p:spPr>
          <a:xfrm>
            <a:off x="2325263" y="781947"/>
            <a:ext cx="4493538" cy="553998"/>
          </a:xfrm>
          <a:prstGeom prst="rect">
            <a:avLst/>
          </a:prstGeom>
          <a:noFill/>
        </p:spPr>
        <p:txBody>
          <a:bodyPr wrap="none" rtlCol="0" anchor="ctr">
            <a:spAutoFit/>
          </a:bodyPr>
          <a:lstStyle/>
          <a:p>
            <a:pPr algn="ctr"/>
            <a:r>
              <a:rPr lang="en-US" sz="3000" dirty="0">
                <a:solidFill>
                  <a:schemeClr val="accent1"/>
                </a:solidFill>
                <a:latin typeface="+mj-lt"/>
              </a:rPr>
              <a:t>Pie</a:t>
            </a:r>
            <a:r>
              <a:rPr lang="en-US" sz="3000" dirty="0">
                <a:solidFill>
                  <a:schemeClr val="tx2"/>
                </a:solidFill>
                <a:latin typeface="+mj-lt"/>
              </a:rPr>
              <a:t> Chart, Easy to edit and update</a:t>
            </a:r>
          </a:p>
        </p:txBody>
      </p:sp>
      <p:sp>
        <p:nvSpPr>
          <p:cNvPr id="56" name="TextBox 55"/>
          <p:cNvSpPr txBox="1"/>
          <p:nvPr/>
        </p:nvSpPr>
        <p:spPr>
          <a:xfrm>
            <a:off x="685801" y="1243612"/>
            <a:ext cx="7772400" cy="369332"/>
          </a:xfrm>
          <a:prstGeom prst="rect">
            <a:avLst/>
          </a:prstGeom>
          <a:noFill/>
        </p:spPr>
        <p:txBody>
          <a:bodyPr wrap="square" rtlCol="0" anchor="ctr">
            <a:spAutoFit/>
          </a:bodyPr>
          <a:lstStyle/>
          <a:p>
            <a:pPr algn="ctr"/>
            <a:r>
              <a:rPr lang="en-US" sz="900" dirty="0">
                <a:solidFill>
                  <a:schemeClr val="tx2"/>
                </a:solidFill>
              </a:rPr>
              <a:t>Lorem ipsum dolor sit amet, consectetuer adipiscing elit. Aenean commodo ligula eget dolor. </a:t>
            </a:r>
            <a:r>
              <a:rPr lang="en-US" sz="900" b="1" dirty="0">
                <a:solidFill>
                  <a:schemeClr val="accent1"/>
                </a:solidFill>
              </a:rPr>
              <a:t>Aenean massa. Cum sociis natoque penatibus </a:t>
            </a:r>
            <a:r>
              <a:rPr lang="en-US" sz="900" dirty="0">
                <a:solidFill>
                  <a:schemeClr val="tx2"/>
                </a:solidFill>
              </a:rPr>
              <a:t>magnis dis parturient montes, nascetur ridiculus mus. Donec quam felis, ultricies nec, pellentesque eu, pretium quis, sem.</a:t>
            </a:r>
          </a:p>
        </p:txBody>
      </p:sp>
    </p:spTree>
    <p:extLst>
      <p:ext uri="{BB962C8B-B14F-4D97-AF65-F5344CB8AC3E}">
        <p14:creationId xmlns:p14="http://schemas.microsoft.com/office/powerpoint/2010/main" val="40574256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43"/>
                                        </p:tgtEl>
                                        <p:attrNameLst>
                                          <p:attrName>style.visibility</p:attrName>
                                        </p:attrNameLst>
                                      </p:cBhvr>
                                      <p:to>
                                        <p:strVal val="visible"/>
                                      </p:to>
                                    </p:set>
                                    <p:animEffect transition="in" filter="fade">
                                      <p:cBhvr>
                                        <p:cTn id="7" dur="500"/>
                                        <p:tgtEl>
                                          <p:spTgt spid="43"/>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47"/>
                                        </p:tgtEl>
                                        <p:attrNameLst>
                                          <p:attrName>style.visibility</p:attrName>
                                        </p:attrNameLst>
                                      </p:cBhvr>
                                      <p:to>
                                        <p:strVal val="visible"/>
                                      </p:to>
                                    </p:set>
                                    <p:animEffect transition="in" filter="fade">
                                      <p:cBhvr>
                                        <p:cTn id="10" dur="500"/>
                                        <p:tgtEl>
                                          <p:spTgt spid="47"/>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27"/>
                                        </p:tgtEl>
                                        <p:attrNameLst>
                                          <p:attrName>style.visibility</p:attrName>
                                        </p:attrNameLst>
                                      </p:cBhvr>
                                      <p:to>
                                        <p:strVal val="visible"/>
                                      </p:to>
                                    </p:set>
                                    <p:animEffect transition="in" filter="fade">
                                      <p:cBhvr>
                                        <p:cTn id="13" dur="500"/>
                                        <p:tgtEl>
                                          <p:spTgt spid="27"/>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28"/>
                                        </p:tgtEl>
                                        <p:attrNameLst>
                                          <p:attrName>style.visibility</p:attrName>
                                        </p:attrNameLst>
                                      </p:cBhvr>
                                      <p:to>
                                        <p:strVal val="visible"/>
                                      </p:to>
                                    </p:set>
                                    <p:animEffect transition="in" filter="fade">
                                      <p:cBhvr>
                                        <p:cTn id="16" dur="500"/>
                                        <p:tgtEl>
                                          <p:spTgt spid="28"/>
                                        </p:tgtEl>
                                      </p:cBhvr>
                                    </p:animEffect>
                                  </p:childTnLst>
                                </p:cTn>
                              </p:par>
                            </p:childTnLst>
                          </p:cTn>
                        </p:par>
                        <p:par>
                          <p:cTn id="17" fill="hold">
                            <p:stCondLst>
                              <p:cond delay="500"/>
                            </p:stCondLst>
                            <p:childTnLst>
                              <p:par>
                                <p:cTn id="18" presetID="10" presetClass="entr" presetSubtype="0" fill="hold" grpId="0" nodeType="afterEffect">
                                  <p:stCondLst>
                                    <p:cond delay="0"/>
                                  </p:stCondLst>
                                  <p:childTnLst>
                                    <p:set>
                                      <p:cBhvr>
                                        <p:cTn id="19" dur="1" fill="hold">
                                          <p:stCondLst>
                                            <p:cond delay="0"/>
                                          </p:stCondLst>
                                        </p:cTn>
                                        <p:tgtEl>
                                          <p:spTgt spid="44"/>
                                        </p:tgtEl>
                                        <p:attrNameLst>
                                          <p:attrName>style.visibility</p:attrName>
                                        </p:attrNameLst>
                                      </p:cBhvr>
                                      <p:to>
                                        <p:strVal val="visible"/>
                                      </p:to>
                                    </p:set>
                                    <p:animEffect transition="in" filter="fade">
                                      <p:cBhvr>
                                        <p:cTn id="20" dur="500"/>
                                        <p:tgtEl>
                                          <p:spTgt spid="44"/>
                                        </p:tgtEl>
                                      </p:cBhvr>
                                    </p:animEffect>
                                  </p:childTnLst>
                                </p:cTn>
                              </p:par>
                              <p:par>
                                <p:cTn id="21" presetID="10" presetClass="entr" presetSubtype="0" fill="hold" grpId="0" nodeType="withEffect">
                                  <p:stCondLst>
                                    <p:cond delay="0"/>
                                  </p:stCondLst>
                                  <p:childTnLst>
                                    <p:set>
                                      <p:cBhvr>
                                        <p:cTn id="22" dur="1" fill="hold">
                                          <p:stCondLst>
                                            <p:cond delay="0"/>
                                          </p:stCondLst>
                                        </p:cTn>
                                        <p:tgtEl>
                                          <p:spTgt spid="48"/>
                                        </p:tgtEl>
                                        <p:attrNameLst>
                                          <p:attrName>style.visibility</p:attrName>
                                        </p:attrNameLst>
                                      </p:cBhvr>
                                      <p:to>
                                        <p:strVal val="visible"/>
                                      </p:to>
                                    </p:set>
                                    <p:animEffect transition="in" filter="fade">
                                      <p:cBhvr>
                                        <p:cTn id="23" dur="500"/>
                                        <p:tgtEl>
                                          <p:spTgt spid="48"/>
                                        </p:tgtEl>
                                      </p:cBhvr>
                                    </p:animEffect>
                                  </p:childTnLst>
                                </p:cTn>
                              </p:par>
                              <p:par>
                                <p:cTn id="24" presetID="10" presetClass="entr" presetSubtype="0" fill="hold" grpId="0" nodeType="withEffect">
                                  <p:stCondLst>
                                    <p:cond delay="0"/>
                                  </p:stCondLst>
                                  <p:childTnLst>
                                    <p:set>
                                      <p:cBhvr>
                                        <p:cTn id="25" dur="1" fill="hold">
                                          <p:stCondLst>
                                            <p:cond delay="0"/>
                                          </p:stCondLst>
                                        </p:cTn>
                                        <p:tgtEl>
                                          <p:spTgt spid="29"/>
                                        </p:tgtEl>
                                        <p:attrNameLst>
                                          <p:attrName>style.visibility</p:attrName>
                                        </p:attrNameLst>
                                      </p:cBhvr>
                                      <p:to>
                                        <p:strVal val="visible"/>
                                      </p:to>
                                    </p:set>
                                    <p:animEffect transition="in" filter="fade">
                                      <p:cBhvr>
                                        <p:cTn id="26" dur="500"/>
                                        <p:tgtEl>
                                          <p:spTgt spid="29"/>
                                        </p:tgtEl>
                                      </p:cBhvr>
                                    </p:animEffect>
                                  </p:childTnLst>
                                </p:cTn>
                              </p:par>
                              <p:par>
                                <p:cTn id="27" presetID="10" presetClass="entr" presetSubtype="0" fill="hold" grpId="0" nodeType="withEffect">
                                  <p:stCondLst>
                                    <p:cond delay="0"/>
                                  </p:stCondLst>
                                  <p:childTnLst>
                                    <p:set>
                                      <p:cBhvr>
                                        <p:cTn id="28" dur="1" fill="hold">
                                          <p:stCondLst>
                                            <p:cond delay="0"/>
                                          </p:stCondLst>
                                        </p:cTn>
                                        <p:tgtEl>
                                          <p:spTgt spid="30"/>
                                        </p:tgtEl>
                                        <p:attrNameLst>
                                          <p:attrName>style.visibility</p:attrName>
                                        </p:attrNameLst>
                                      </p:cBhvr>
                                      <p:to>
                                        <p:strVal val="visible"/>
                                      </p:to>
                                    </p:set>
                                    <p:animEffect transition="in" filter="fade">
                                      <p:cBhvr>
                                        <p:cTn id="29" dur="500"/>
                                        <p:tgtEl>
                                          <p:spTgt spid="30"/>
                                        </p:tgtEl>
                                      </p:cBhvr>
                                    </p:animEffect>
                                  </p:childTnLst>
                                </p:cTn>
                              </p:par>
                            </p:childTnLst>
                          </p:cTn>
                        </p:par>
                        <p:par>
                          <p:cTn id="30" fill="hold">
                            <p:stCondLst>
                              <p:cond delay="1000"/>
                            </p:stCondLst>
                            <p:childTnLst>
                              <p:par>
                                <p:cTn id="31" presetID="10" presetClass="entr" presetSubtype="0" fill="hold" grpId="0" nodeType="afterEffect">
                                  <p:stCondLst>
                                    <p:cond delay="0"/>
                                  </p:stCondLst>
                                  <p:childTnLst>
                                    <p:set>
                                      <p:cBhvr>
                                        <p:cTn id="32" dur="1" fill="hold">
                                          <p:stCondLst>
                                            <p:cond delay="0"/>
                                          </p:stCondLst>
                                        </p:cTn>
                                        <p:tgtEl>
                                          <p:spTgt spid="45"/>
                                        </p:tgtEl>
                                        <p:attrNameLst>
                                          <p:attrName>style.visibility</p:attrName>
                                        </p:attrNameLst>
                                      </p:cBhvr>
                                      <p:to>
                                        <p:strVal val="visible"/>
                                      </p:to>
                                    </p:set>
                                    <p:animEffect transition="in" filter="fade">
                                      <p:cBhvr>
                                        <p:cTn id="33" dur="500"/>
                                        <p:tgtEl>
                                          <p:spTgt spid="45"/>
                                        </p:tgtEl>
                                      </p:cBhvr>
                                    </p:animEffect>
                                  </p:childTnLst>
                                </p:cTn>
                              </p:par>
                              <p:par>
                                <p:cTn id="34" presetID="10" presetClass="entr" presetSubtype="0" fill="hold" grpId="0" nodeType="withEffect">
                                  <p:stCondLst>
                                    <p:cond delay="0"/>
                                  </p:stCondLst>
                                  <p:childTnLst>
                                    <p:set>
                                      <p:cBhvr>
                                        <p:cTn id="35" dur="1" fill="hold">
                                          <p:stCondLst>
                                            <p:cond delay="0"/>
                                          </p:stCondLst>
                                        </p:cTn>
                                        <p:tgtEl>
                                          <p:spTgt spid="49"/>
                                        </p:tgtEl>
                                        <p:attrNameLst>
                                          <p:attrName>style.visibility</p:attrName>
                                        </p:attrNameLst>
                                      </p:cBhvr>
                                      <p:to>
                                        <p:strVal val="visible"/>
                                      </p:to>
                                    </p:set>
                                    <p:animEffect transition="in" filter="fade">
                                      <p:cBhvr>
                                        <p:cTn id="36" dur="500"/>
                                        <p:tgtEl>
                                          <p:spTgt spid="49"/>
                                        </p:tgtEl>
                                      </p:cBhvr>
                                    </p:animEffect>
                                  </p:childTnLst>
                                </p:cTn>
                              </p:par>
                              <p:par>
                                <p:cTn id="37" presetID="10" presetClass="entr" presetSubtype="0" fill="hold" grpId="0" nodeType="withEffect">
                                  <p:stCondLst>
                                    <p:cond delay="0"/>
                                  </p:stCondLst>
                                  <p:childTnLst>
                                    <p:set>
                                      <p:cBhvr>
                                        <p:cTn id="38" dur="1" fill="hold">
                                          <p:stCondLst>
                                            <p:cond delay="0"/>
                                          </p:stCondLst>
                                        </p:cTn>
                                        <p:tgtEl>
                                          <p:spTgt spid="51"/>
                                        </p:tgtEl>
                                        <p:attrNameLst>
                                          <p:attrName>style.visibility</p:attrName>
                                        </p:attrNameLst>
                                      </p:cBhvr>
                                      <p:to>
                                        <p:strVal val="visible"/>
                                      </p:to>
                                    </p:set>
                                    <p:animEffect transition="in" filter="fade">
                                      <p:cBhvr>
                                        <p:cTn id="39" dur="500"/>
                                        <p:tgtEl>
                                          <p:spTgt spid="51"/>
                                        </p:tgtEl>
                                      </p:cBhvr>
                                    </p:animEffect>
                                  </p:childTnLst>
                                </p:cTn>
                              </p:par>
                              <p:par>
                                <p:cTn id="40" presetID="10" presetClass="entr" presetSubtype="0" fill="hold" grpId="0" nodeType="withEffect">
                                  <p:stCondLst>
                                    <p:cond delay="0"/>
                                  </p:stCondLst>
                                  <p:childTnLst>
                                    <p:set>
                                      <p:cBhvr>
                                        <p:cTn id="41" dur="1" fill="hold">
                                          <p:stCondLst>
                                            <p:cond delay="0"/>
                                          </p:stCondLst>
                                        </p:cTn>
                                        <p:tgtEl>
                                          <p:spTgt spid="52"/>
                                        </p:tgtEl>
                                        <p:attrNameLst>
                                          <p:attrName>style.visibility</p:attrName>
                                        </p:attrNameLst>
                                      </p:cBhvr>
                                      <p:to>
                                        <p:strVal val="visible"/>
                                      </p:to>
                                    </p:set>
                                    <p:animEffect transition="in" filter="fade">
                                      <p:cBhvr>
                                        <p:cTn id="42" dur="500"/>
                                        <p:tgtEl>
                                          <p:spTgt spid="52"/>
                                        </p:tgtEl>
                                      </p:cBhvr>
                                    </p:animEffect>
                                  </p:childTnLst>
                                </p:cTn>
                              </p:par>
                            </p:childTnLst>
                          </p:cTn>
                        </p:par>
                        <p:par>
                          <p:cTn id="43" fill="hold">
                            <p:stCondLst>
                              <p:cond delay="1500"/>
                            </p:stCondLst>
                            <p:childTnLst>
                              <p:par>
                                <p:cTn id="44" presetID="10" presetClass="entr" presetSubtype="0" fill="hold" grpId="0" nodeType="afterEffect">
                                  <p:stCondLst>
                                    <p:cond delay="0"/>
                                  </p:stCondLst>
                                  <p:childTnLst>
                                    <p:set>
                                      <p:cBhvr>
                                        <p:cTn id="45" dur="1" fill="hold">
                                          <p:stCondLst>
                                            <p:cond delay="0"/>
                                          </p:stCondLst>
                                        </p:cTn>
                                        <p:tgtEl>
                                          <p:spTgt spid="46"/>
                                        </p:tgtEl>
                                        <p:attrNameLst>
                                          <p:attrName>style.visibility</p:attrName>
                                        </p:attrNameLst>
                                      </p:cBhvr>
                                      <p:to>
                                        <p:strVal val="visible"/>
                                      </p:to>
                                    </p:set>
                                    <p:animEffect transition="in" filter="fade">
                                      <p:cBhvr>
                                        <p:cTn id="46" dur="500"/>
                                        <p:tgtEl>
                                          <p:spTgt spid="46"/>
                                        </p:tgtEl>
                                      </p:cBhvr>
                                    </p:animEffect>
                                  </p:childTnLst>
                                </p:cTn>
                              </p:par>
                              <p:par>
                                <p:cTn id="47" presetID="10" presetClass="entr" presetSubtype="0" fill="hold" grpId="0" nodeType="withEffect">
                                  <p:stCondLst>
                                    <p:cond delay="0"/>
                                  </p:stCondLst>
                                  <p:childTnLst>
                                    <p:set>
                                      <p:cBhvr>
                                        <p:cTn id="48" dur="1" fill="hold">
                                          <p:stCondLst>
                                            <p:cond delay="0"/>
                                          </p:stCondLst>
                                        </p:cTn>
                                        <p:tgtEl>
                                          <p:spTgt spid="50"/>
                                        </p:tgtEl>
                                        <p:attrNameLst>
                                          <p:attrName>style.visibility</p:attrName>
                                        </p:attrNameLst>
                                      </p:cBhvr>
                                      <p:to>
                                        <p:strVal val="visible"/>
                                      </p:to>
                                    </p:set>
                                    <p:animEffect transition="in" filter="fade">
                                      <p:cBhvr>
                                        <p:cTn id="49" dur="500"/>
                                        <p:tgtEl>
                                          <p:spTgt spid="50"/>
                                        </p:tgtEl>
                                      </p:cBhvr>
                                    </p:animEffect>
                                  </p:childTnLst>
                                </p:cTn>
                              </p:par>
                              <p:par>
                                <p:cTn id="50" presetID="10" presetClass="entr" presetSubtype="0" fill="hold" grpId="0" nodeType="withEffect">
                                  <p:stCondLst>
                                    <p:cond delay="0"/>
                                  </p:stCondLst>
                                  <p:childTnLst>
                                    <p:set>
                                      <p:cBhvr>
                                        <p:cTn id="51" dur="1" fill="hold">
                                          <p:stCondLst>
                                            <p:cond delay="0"/>
                                          </p:stCondLst>
                                        </p:cTn>
                                        <p:tgtEl>
                                          <p:spTgt spid="53"/>
                                        </p:tgtEl>
                                        <p:attrNameLst>
                                          <p:attrName>style.visibility</p:attrName>
                                        </p:attrNameLst>
                                      </p:cBhvr>
                                      <p:to>
                                        <p:strVal val="visible"/>
                                      </p:to>
                                    </p:set>
                                    <p:animEffect transition="in" filter="fade">
                                      <p:cBhvr>
                                        <p:cTn id="52" dur="500"/>
                                        <p:tgtEl>
                                          <p:spTgt spid="53"/>
                                        </p:tgtEl>
                                      </p:cBhvr>
                                    </p:animEffect>
                                  </p:childTnLst>
                                </p:cTn>
                              </p:par>
                              <p:par>
                                <p:cTn id="53" presetID="10" presetClass="entr" presetSubtype="0" fill="hold" grpId="0" nodeType="withEffect">
                                  <p:stCondLst>
                                    <p:cond delay="0"/>
                                  </p:stCondLst>
                                  <p:childTnLst>
                                    <p:set>
                                      <p:cBhvr>
                                        <p:cTn id="54" dur="1" fill="hold">
                                          <p:stCondLst>
                                            <p:cond delay="0"/>
                                          </p:stCondLst>
                                        </p:cTn>
                                        <p:tgtEl>
                                          <p:spTgt spid="54"/>
                                        </p:tgtEl>
                                        <p:attrNameLst>
                                          <p:attrName>style.visibility</p:attrName>
                                        </p:attrNameLst>
                                      </p:cBhvr>
                                      <p:to>
                                        <p:strVal val="visible"/>
                                      </p:to>
                                    </p:set>
                                    <p:animEffect transition="in" filter="fade">
                                      <p:cBhvr>
                                        <p:cTn id="55" dur="500"/>
                                        <p:tgtEl>
                                          <p:spTgt spid="5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43" grpId="0">
        <p:bldAsOne/>
      </p:bldGraphic>
      <p:bldGraphic spid="44" grpId="0">
        <p:bldAsOne/>
      </p:bldGraphic>
      <p:bldGraphic spid="45" grpId="0">
        <p:bldAsOne/>
      </p:bldGraphic>
      <p:bldGraphic spid="46" grpId="0">
        <p:bldAsOne/>
      </p:bldGraphic>
      <p:bldP spid="47" grpId="0"/>
      <p:bldP spid="48" grpId="0"/>
      <p:bldP spid="49" grpId="0"/>
      <p:bldP spid="50" grpId="0"/>
      <p:bldP spid="27" grpId="0"/>
      <p:bldP spid="28" grpId="0"/>
      <p:bldP spid="29" grpId="0"/>
      <p:bldP spid="30" grpId="0"/>
      <p:bldP spid="51" grpId="0"/>
      <p:bldP spid="52" grpId="0"/>
      <p:bldP spid="53" grpId="0"/>
      <p:bldP spid="54" grpId="0"/>
    </p:bldLst>
  </p:timing>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 name="Text Placeholder 4"/>
          <p:cNvSpPr txBox="1">
            <a:spLocks/>
          </p:cNvSpPr>
          <p:nvPr/>
        </p:nvSpPr>
        <p:spPr>
          <a:xfrm>
            <a:off x="5601624" y="4936255"/>
            <a:ext cx="822960" cy="274320"/>
          </a:xfrm>
          <a:prstGeom prst="rect">
            <a:avLst/>
          </a:prstGeom>
          <a:noFill/>
          <a:ln>
            <a:noFill/>
          </a:ln>
        </p:spPr>
        <p:txBody>
          <a:bodyPr anchor="ctr">
            <a:noAutofit/>
          </a:bodyPr>
          <a:lstStyle>
            <a:lvl1pPr marL="0" indent="0" algn="l" defTabSz="685800" rtl="0" eaLnBrk="1" latinLnBrk="0" hangingPunct="1">
              <a:lnSpc>
                <a:spcPct val="90000"/>
              </a:lnSpc>
              <a:spcBef>
                <a:spcPts val="0"/>
              </a:spcBef>
              <a:buFont typeface="Arial" panose="020B0604020202020204" pitchFamily="34" charset="0"/>
              <a:buNone/>
              <a:defRPr sz="1400" b="1" kern="1200">
                <a:solidFill>
                  <a:schemeClr val="accent3"/>
                </a:solidFill>
                <a:latin typeface="+mj-lt"/>
                <a:ea typeface="+mn-ea"/>
                <a:cs typeface="+mn-cs"/>
              </a:defRPr>
            </a:lvl1pPr>
            <a:lvl2pPr marL="0" indent="0" algn="l" defTabSz="685800" rtl="0" eaLnBrk="1" latinLnBrk="0" hangingPunct="1">
              <a:lnSpc>
                <a:spcPct val="90000"/>
              </a:lnSpc>
              <a:spcBef>
                <a:spcPts val="0"/>
              </a:spcBef>
              <a:buFont typeface="Arial" panose="020B0604020202020204" pitchFamily="34" charset="0"/>
              <a:buNone/>
              <a:defRPr sz="1100" kern="1200">
                <a:solidFill>
                  <a:schemeClr val="tx2"/>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en-US" sz="1050" dirty="0">
                <a:solidFill>
                  <a:schemeClr val="tx2"/>
                </a:solidFill>
                <a:latin typeface="+mn-lt"/>
              </a:rPr>
              <a:t>Title Here</a:t>
            </a:r>
          </a:p>
        </p:txBody>
      </p:sp>
      <p:sp>
        <p:nvSpPr>
          <p:cNvPr id="25" name="Text Placeholder 4"/>
          <p:cNvSpPr txBox="1">
            <a:spLocks/>
          </p:cNvSpPr>
          <p:nvPr/>
        </p:nvSpPr>
        <p:spPr>
          <a:xfrm>
            <a:off x="4322132" y="4936255"/>
            <a:ext cx="822960" cy="274320"/>
          </a:xfrm>
          <a:prstGeom prst="rect">
            <a:avLst/>
          </a:prstGeom>
          <a:noFill/>
          <a:ln>
            <a:noFill/>
          </a:ln>
        </p:spPr>
        <p:txBody>
          <a:bodyPr anchor="ctr">
            <a:noAutofit/>
          </a:bodyPr>
          <a:lstStyle>
            <a:lvl1pPr marL="0" indent="0" algn="l" defTabSz="685800" rtl="0" eaLnBrk="1" latinLnBrk="0" hangingPunct="1">
              <a:lnSpc>
                <a:spcPct val="90000"/>
              </a:lnSpc>
              <a:spcBef>
                <a:spcPts val="0"/>
              </a:spcBef>
              <a:buFont typeface="Arial" panose="020B0604020202020204" pitchFamily="34" charset="0"/>
              <a:buNone/>
              <a:defRPr sz="1400" b="1" kern="1200">
                <a:solidFill>
                  <a:schemeClr val="accent3"/>
                </a:solidFill>
                <a:latin typeface="+mj-lt"/>
                <a:ea typeface="+mn-ea"/>
                <a:cs typeface="+mn-cs"/>
              </a:defRPr>
            </a:lvl1pPr>
            <a:lvl2pPr marL="0" indent="0" algn="l" defTabSz="685800" rtl="0" eaLnBrk="1" latinLnBrk="0" hangingPunct="1">
              <a:lnSpc>
                <a:spcPct val="90000"/>
              </a:lnSpc>
              <a:spcBef>
                <a:spcPts val="0"/>
              </a:spcBef>
              <a:buFont typeface="Arial" panose="020B0604020202020204" pitchFamily="34" charset="0"/>
              <a:buNone/>
              <a:defRPr sz="1100" kern="1200">
                <a:solidFill>
                  <a:schemeClr val="tx2"/>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en-US" sz="1050" dirty="0">
                <a:solidFill>
                  <a:schemeClr val="tx2"/>
                </a:solidFill>
                <a:latin typeface="+mn-lt"/>
              </a:rPr>
              <a:t>Title Here</a:t>
            </a:r>
          </a:p>
        </p:txBody>
      </p:sp>
      <p:sp>
        <p:nvSpPr>
          <p:cNvPr id="26" name="Text Placeholder 4"/>
          <p:cNvSpPr txBox="1">
            <a:spLocks/>
          </p:cNvSpPr>
          <p:nvPr/>
        </p:nvSpPr>
        <p:spPr>
          <a:xfrm>
            <a:off x="3042639" y="4936255"/>
            <a:ext cx="822960" cy="274320"/>
          </a:xfrm>
          <a:prstGeom prst="rect">
            <a:avLst/>
          </a:prstGeom>
          <a:noFill/>
          <a:ln>
            <a:noFill/>
          </a:ln>
        </p:spPr>
        <p:txBody>
          <a:bodyPr anchor="ctr">
            <a:noAutofit/>
          </a:bodyPr>
          <a:lstStyle>
            <a:lvl1pPr marL="0" indent="0" algn="l" defTabSz="685800" rtl="0" eaLnBrk="1" latinLnBrk="0" hangingPunct="1">
              <a:lnSpc>
                <a:spcPct val="90000"/>
              </a:lnSpc>
              <a:spcBef>
                <a:spcPts val="0"/>
              </a:spcBef>
              <a:buFont typeface="Arial" panose="020B0604020202020204" pitchFamily="34" charset="0"/>
              <a:buNone/>
              <a:defRPr sz="1400" b="1" kern="1200">
                <a:solidFill>
                  <a:schemeClr val="accent3"/>
                </a:solidFill>
                <a:latin typeface="+mj-lt"/>
                <a:ea typeface="+mn-ea"/>
                <a:cs typeface="+mn-cs"/>
              </a:defRPr>
            </a:lvl1pPr>
            <a:lvl2pPr marL="0" indent="0" algn="l" defTabSz="685800" rtl="0" eaLnBrk="1" latinLnBrk="0" hangingPunct="1">
              <a:lnSpc>
                <a:spcPct val="90000"/>
              </a:lnSpc>
              <a:spcBef>
                <a:spcPts val="0"/>
              </a:spcBef>
              <a:buFont typeface="Arial" panose="020B0604020202020204" pitchFamily="34" charset="0"/>
              <a:buNone/>
              <a:defRPr sz="1100" kern="1200">
                <a:solidFill>
                  <a:schemeClr val="tx2"/>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en-US" sz="1050" dirty="0">
                <a:solidFill>
                  <a:schemeClr val="tx2"/>
                </a:solidFill>
                <a:latin typeface="+mn-lt"/>
              </a:rPr>
              <a:t>Title Here</a:t>
            </a:r>
          </a:p>
        </p:txBody>
      </p:sp>
      <p:sp>
        <p:nvSpPr>
          <p:cNvPr id="27" name="Rounded Rectangle 26"/>
          <p:cNvSpPr/>
          <p:nvPr/>
        </p:nvSpPr>
        <p:spPr>
          <a:xfrm>
            <a:off x="2719416" y="4996892"/>
            <a:ext cx="189914" cy="153045"/>
          </a:xfrm>
          <a:prstGeom prst="round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b="1"/>
          </a:p>
        </p:txBody>
      </p:sp>
      <p:sp>
        <p:nvSpPr>
          <p:cNvPr id="28" name="Rounded Rectangle 27"/>
          <p:cNvSpPr/>
          <p:nvPr/>
        </p:nvSpPr>
        <p:spPr>
          <a:xfrm>
            <a:off x="3998908" y="4996892"/>
            <a:ext cx="189914" cy="153045"/>
          </a:xfrm>
          <a:prstGeom prst="round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b="1"/>
          </a:p>
        </p:txBody>
      </p:sp>
      <p:sp>
        <p:nvSpPr>
          <p:cNvPr id="29" name="Rounded Rectangle 28"/>
          <p:cNvSpPr/>
          <p:nvPr/>
        </p:nvSpPr>
        <p:spPr>
          <a:xfrm>
            <a:off x="5278401" y="4996892"/>
            <a:ext cx="189914" cy="153045"/>
          </a:xfrm>
          <a:prstGeom prst="round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b="1"/>
          </a:p>
        </p:txBody>
      </p:sp>
      <p:sp>
        <p:nvSpPr>
          <p:cNvPr id="21" name="Oval 20"/>
          <p:cNvSpPr/>
          <p:nvPr/>
        </p:nvSpPr>
        <p:spPr>
          <a:xfrm>
            <a:off x="4331492" y="3449075"/>
            <a:ext cx="494516" cy="494516"/>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350" b="1" dirty="0">
                <a:solidFill>
                  <a:schemeClr val="bg1"/>
                </a:solidFill>
              </a:rPr>
              <a:t>VS</a:t>
            </a:r>
          </a:p>
        </p:txBody>
      </p:sp>
      <p:grpSp>
        <p:nvGrpSpPr>
          <p:cNvPr id="33" name="Group 32"/>
          <p:cNvGrpSpPr/>
          <p:nvPr/>
        </p:nvGrpSpPr>
        <p:grpSpPr>
          <a:xfrm>
            <a:off x="2189184" y="2848443"/>
            <a:ext cx="1695779" cy="1695779"/>
            <a:chOff x="2576425" y="2829084"/>
            <a:chExt cx="2261038" cy="2261038"/>
          </a:xfrm>
        </p:grpSpPr>
        <p:sp>
          <p:nvSpPr>
            <p:cNvPr id="3" name="Oval 2"/>
            <p:cNvSpPr/>
            <p:nvPr/>
          </p:nvSpPr>
          <p:spPr>
            <a:xfrm>
              <a:off x="2576508" y="2829167"/>
              <a:ext cx="2260872" cy="2260872"/>
            </a:xfrm>
            <a:prstGeom prst="ellipse">
              <a:avLst/>
            </a:prstGeom>
            <a:noFill/>
            <a:ln w="444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b="1"/>
            </a:p>
          </p:txBody>
        </p:sp>
        <p:sp>
          <p:nvSpPr>
            <p:cNvPr id="4" name="Arc 3"/>
            <p:cNvSpPr/>
            <p:nvPr/>
          </p:nvSpPr>
          <p:spPr>
            <a:xfrm>
              <a:off x="2576425" y="2829084"/>
              <a:ext cx="2261038" cy="2261038"/>
            </a:xfrm>
            <a:prstGeom prst="arc">
              <a:avLst>
                <a:gd name="adj1" fmla="val 19070179"/>
                <a:gd name="adj2" fmla="val 7491061"/>
              </a:avLst>
            </a:prstGeom>
            <a:ln w="152400"/>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1050" b="1"/>
            </a:p>
          </p:txBody>
        </p:sp>
        <p:sp>
          <p:nvSpPr>
            <p:cNvPr id="5" name="Oval 4"/>
            <p:cNvSpPr/>
            <p:nvPr/>
          </p:nvSpPr>
          <p:spPr>
            <a:xfrm>
              <a:off x="2842515" y="3095174"/>
              <a:ext cx="1728858" cy="1728858"/>
            </a:xfrm>
            <a:prstGeom prst="ellipse">
              <a:avLst/>
            </a:prstGeom>
            <a:noFill/>
            <a:ln w="444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b="1"/>
            </a:p>
          </p:txBody>
        </p:sp>
        <p:sp>
          <p:nvSpPr>
            <p:cNvPr id="6" name="Arc 5"/>
            <p:cNvSpPr/>
            <p:nvPr/>
          </p:nvSpPr>
          <p:spPr>
            <a:xfrm>
              <a:off x="2842452" y="3095111"/>
              <a:ext cx="1728985" cy="1728985"/>
            </a:xfrm>
            <a:prstGeom prst="arc">
              <a:avLst>
                <a:gd name="adj1" fmla="val 13161805"/>
                <a:gd name="adj2" fmla="val 7491061"/>
              </a:avLst>
            </a:prstGeom>
            <a:ln w="152400">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1050" b="1"/>
            </a:p>
          </p:txBody>
        </p:sp>
        <p:sp>
          <p:nvSpPr>
            <p:cNvPr id="7" name="Oval 6"/>
            <p:cNvSpPr/>
            <p:nvPr/>
          </p:nvSpPr>
          <p:spPr>
            <a:xfrm>
              <a:off x="3123158" y="3375817"/>
              <a:ext cx="1167572" cy="1167572"/>
            </a:xfrm>
            <a:prstGeom prst="ellipse">
              <a:avLst/>
            </a:prstGeom>
            <a:noFill/>
            <a:ln w="444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b="1"/>
            </a:p>
          </p:txBody>
        </p:sp>
        <p:sp>
          <p:nvSpPr>
            <p:cNvPr id="8" name="Arc 7"/>
            <p:cNvSpPr/>
            <p:nvPr/>
          </p:nvSpPr>
          <p:spPr>
            <a:xfrm>
              <a:off x="3123115" y="3375774"/>
              <a:ext cx="1167658" cy="1167658"/>
            </a:xfrm>
            <a:prstGeom prst="arc">
              <a:avLst>
                <a:gd name="adj1" fmla="val 16200000"/>
                <a:gd name="adj2" fmla="val 11256122"/>
              </a:avLst>
            </a:prstGeom>
            <a:ln w="152400">
              <a:solidFill>
                <a:schemeClr val="accent3"/>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1050" b="1"/>
            </a:p>
          </p:txBody>
        </p:sp>
        <p:sp>
          <p:nvSpPr>
            <p:cNvPr id="22" name="TextBox 21"/>
            <p:cNvSpPr txBox="1"/>
            <p:nvPr/>
          </p:nvSpPr>
          <p:spPr>
            <a:xfrm>
              <a:off x="3318805" y="3831768"/>
              <a:ext cx="776281" cy="400109"/>
            </a:xfrm>
            <a:prstGeom prst="rect">
              <a:avLst/>
            </a:prstGeom>
            <a:noFill/>
          </p:spPr>
          <p:txBody>
            <a:bodyPr wrap="none" rtlCol="0">
              <a:spAutoFit/>
            </a:bodyPr>
            <a:lstStyle/>
            <a:p>
              <a:pPr algn="ctr"/>
              <a:r>
                <a:rPr lang="en-US" sz="1350" b="1" dirty="0">
                  <a:solidFill>
                    <a:schemeClr val="tx2"/>
                  </a:solidFill>
                </a:rPr>
                <a:t>2014</a:t>
              </a:r>
            </a:p>
          </p:txBody>
        </p:sp>
      </p:grpSp>
      <p:grpSp>
        <p:nvGrpSpPr>
          <p:cNvPr id="35" name="Group 34"/>
          <p:cNvGrpSpPr/>
          <p:nvPr/>
        </p:nvGrpSpPr>
        <p:grpSpPr>
          <a:xfrm>
            <a:off x="1170647" y="3339160"/>
            <a:ext cx="654608" cy="714345"/>
            <a:chOff x="1603901" y="3468049"/>
            <a:chExt cx="872810" cy="952460"/>
          </a:xfrm>
        </p:grpSpPr>
        <p:sp>
          <p:nvSpPr>
            <p:cNvPr id="36" name="Rounded Rectangle 35"/>
            <p:cNvSpPr/>
            <p:nvPr/>
          </p:nvSpPr>
          <p:spPr>
            <a:xfrm>
              <a:off x="1603901" y="3517683"/>
              <a:ext cx="208137" cy="167731"/>
            </a:xfrm>
            <a:prstGeom prst="round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b="1"/>
            </a:p>
          </p:txBody>
        </p:sp>
        <p:sp>
          <p:nvSpPr>
            <p:cNvPr id="37" name="Rounded Rectangle 36"/>
            <p:cNvSpPr/>
            <p:nvPr/>
          </p:nvSpPr>
          <p:spPr>
            <a:xfrm>
              <a:off x="1603901" y="3852003"/>
              <a:ext cx="208137" cy="167731"/>
            </a:xfrm>
            <a:prstGeom prst="round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b="1"/>
            </a:p>
          </p:txBody>
        </p:sp>
        <p:sp>
          <p:nvSpPr>
            <p:cNvPr id="38" name="Rounded Rectangle 37"/>
            <p:cNvSpPr/>
            <p:nvPr/>
          </p:nvSpPr>
          <p:spPr>
            <a:xfrm>
              <a:off x="1603901" y="4186322"/>
              <a:ext cx="208137" cy="167731"/>
            </a:xfrm>
            <a:prstGeom prst="round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b="1"/>
            </a:p>
          </p:txBody>
        </p:sp>
        <p:sp>
          <p:nvSpPr>
            <p:cNvPr id="42" name="Text Placeholder 4"/>
            <p:cNvSpPr txBox="1">
              <a:spLocks/>
            </p:cNvSpPr>
            <p:nvPr/>
          </p:nvSpPr>
          <p:spPr>
            <a:xfrm>
              <a:off x="1825466" y="3468049"/>
              <a:ext cx="640080" cy="300643"/>
            </a:xfrm>
            <a:prstGeom prst="rect">
              <a:avLst/>
            </a:prstGeom>
            <a:noFill/>
            <a:ln>
              <a:noFill/>
            </a:ln>
          </p:spPr>
          <p:txBody>
            <a:bodyPr anchor="ctr">
              <a:noAutofit/>
            </a:bodyPr>
            <a:lstStyle>
              <a:lvl1pPr marL="0" indent="0" algn="l" defTabSz="685800" rtl="0" eaLnBrk="1" latinLnBrk="0" hangingPunct="1">
                <a:lnSpc>
                  <a:spcPct val="90000"/>
                </a:lnSpc>
                <a:spcBef>
                  <a:spcPts val="0"/>
                </a:spcBef>
                <a:buFont typeface="Arial" panose="020B0604020202020204" pitchFamily="34" charset="0"/>
                <a:buNone/>
                <a:defRPr sz="1400" b="1" kern="1200">
                  <a:solidFill>
                    <a:schemeClr val="accent3"/>
                  </a:solidFill>
                  <a:latin typeface="+mj-lt"/>
                  <a:ea typeface="+mn-ea"/>
                  <a:cs typeface="+mn-cs"/>
                </a:defRPr>
              </a:lvl1pPr>
              <a:lvl2pPr marL="0" indent="0" algn="l" defTabSz="685800" rtl="0" eaLnBrk="1" latinLnBrk="0" hangingPunct="1">
                <a:lnSpc>
                  <a:spcPct val="90000"/>
                </a:lnSpc>
                <a:spcBef>
                  <a:spcPts val="0"/>
                </a:spcBef>
                <a:buFont typeface="Arial" panose="020B0604020202020204" pitchFamily="34" charset="0"/>
                <a:buNone/>
                <a:defRPr sz="1100" kern="1200">
                  <a:solidFill>
                    <a:schemeClr val="tx2"/>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en-US" sz="1050" dirty="0">
                  <a:solidFill>
                    <a:schemeClr val="tx2"/>
                  </a:solidFill>
                  <a:latin typeface="+mn-lt"/>
                </a:rPr>
                <a:t>45 %</a:t>
              </a:r>
            </a:p>
          </p:txBody>
        </p:sp>
        <p:sp>
          <p:nvSpPr>
            <p:cNvPr id="43" name="Text Placeholder 4"/>
            <p:cNvSpPr txBox="1">
              <a:spLocks/>
            </p:cNvSpPr>
            <p:nvPr/>
          </p:nvSpPr>
          <p:spPr>
            <a:xfrm>
              <a:off x="1836631" y="3785546"/>
              <a:ext cx="640080" cy="300643"/>
            </a:xfrm>
            <a:prstGeom prst="rect">
              <a:avLst/>
            </a:prstGeom>
            <a:noFill/>
            <a:ln>
              <a:noFill/>
            </a:ln>
          </p:spPr>
          <p:txBody>
            <a:bodyPr anchor="ctr">
              <a:noAutofit/>
            </a:bodyPr>
            <a:lstStyle>
              <a:lvl1pPr marL="0" indent="0" algn="l" defTabSz="685800" rtl="0" eaLnBrk="1" latinLnBrk="0" hangingPunct="1">
                <a:lnSpc>
                  <a:spcPct val="90000"/>
                </a:lnSpc>
                <a:spcBef>
                  <a:spcPts val="0"/>
                </a:spcBef>
                <a:buFont typeface="Arial" panose="020B0604020202020204" pitchFamily="34" charset="0"/>
                <a:buNone/>
                <a:defRPr sz="1400" b="1" kern="1200">
                  <a:solidFill>
                    <a:schemeClr val="accent3"/>
                  </a:solidFill>
                  <a:latin typeface="+mj-lt"/>
                  <a:ea typeface="+mn-ea"/>
                  <a:cs typeface="+mn-cs"/>
                </a:defRPr>
              </a:lvl1pPr>
              <a:lvl2pPr marL="0" indent="0" algn="l" defTabSz="685800" rtl="0" eaLnBrk="1" latinLnBrk="0" hangingPunct="1">
                <a:lnSpc>
                  <a:spcPct val="90000"/>
                </a:lnSpc>
                <a:spcBef>
                  <a:spcPts val="0"/>
                </a:spcBef>
                <a:buFont typeface="Arial" panose="020B0604020202020204" pitchFamily="34" charset="0"/>
                <a:buNone/>
                <a:defRPr sz="1100" kern="1200">
                  <a:solidFill>
                    <a:schemeClr val="tx2"/>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en-US" sz="1050" dirty="0">
                  <a:solidFill>
                    <a:schemeClr val="tx2"/>
                  </a:solidFill>
                  <a:latin typeface="+mn-lt"/>
                </a:rPr>
                <a:t>65 %</a:t>
              </a:r>
            </a:p>
          </p:txBody>
        </p:sp>
        <p:sp>
          <p:nvSpPr>
            <p:cNvPr id="44" name="Text Placeholder 4"/>
            <p:cNvSpPr txBox="1">
              <a:spLocks/>
            </p:cNvSpPr>
            <p:nvPr/>
          </p:nvSpPr>
          <p:spPr>
            <a:xfrm>
              <a:off x="1825466" y="4119866"/>
              <a:ext cx="640080" cy="300643"/>
            </a:xfrm>
            <a:prstGeom prst="rect">
              <a:avLst/>
            </a:prstGeom>
            <a:noFill/>
            <a:ln>
              <a:noFill/>
            </a:ln>
          </p:spPr>
          <p:txBody>
            <a:bodyPr anchor="ctr">
              <a:noAutofit/>
            </a:bodyPr>
            <a:lstStyle>
              <a:lvl1pPr marL="0" indent="0" algn="l" defTabSz="685800" rtl="0" eaLnBrk="1" latinLnBrk="0" hangingPunct="1">
                <a:lnSpc>
                  <a:spcPct val="90000"/>
                </a:lnSpc>
                <a:spcBef>
                  <a:spcPts val="0"/>
                </a:spcBef>
                <a:buFont typeface="Arial" panose="020B0604020202020204" pitchFamily="34" charset="0"/>
                <a:buNone/>
                <a:defRPr sz="1400" b="1" kern="1200">
                  <a:solidFill>
                    <a:schemeClr val="accent3"/>
                  </a:solidFill>
                  <a:latin typeface="+mj-lt"/>
                  <a:ea typeface="+mn-ea"/>
                  <a:cs typeface="+mn-cs"/>
                </a:defRPr>
              </a:lvl1pPr>
              <a:lvl2pPr marL="0" indent="0" algn="l" defTabSz="685800" rtl="0" eaLnBrk="1" latinLnBrk="0" hangingPunct="1">
                <a:lnSpc>
                  <a:spcPct val="90000"/>
                </a:lnSpc>
                <a:spcBef>
                  <a:spcPts val="0"/>
                </a:spcBef>
                <a:buFont typeface="Arial" panose="020B0604020202020204" pitchFamily="34" charset="0"/>
                <a:buNone/>
                <a:defRPr sz="1100" kern="1200">
                  <a:solidFill>
                    <a:schemeClr val="tx2"/>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en-US" sz="1050" dirty="0">
                  <a:solidFill>
                    <a:schemeClr val="tx2"/>
                  </a:solidFill>
                  <a:latin typeface="+mn-lt"/>
                </a:rPr>
                <a:t>74 %</a:t>
              </a:r>
            </a:p>
          </p:txBody>
        </p:sp>
      </p:grpSp>
      <p:grpSp>
        <p:nvGrpSpPr>
          <p:cNvPr id="34" name="Group 33"/>
          <p:cNvGrpSpPr/>
          <p:nvPr/>
        </p:nvGrpSpPr>
        <p:grpSpPr>
          <a:xfrm>
            <a:off x="5255230" y="2848443"/>
            <a:ext cx="1695779" cy="1695779"/>
            <a:chOff x="6860122" y="3052796"/>
            <a:chExt cx="2261038" cy="2261038"/>
          </a:xfrm>
        </p:grpSpPr>
        <p:sp>
          <p:nvSpPr>
            <p:cNvPr id="9" name="Oval 8"/>
            <p:cNvSpPr/>
            <p:nvPr/>
          </p:nvSpPr>
          <p:spPr>
            <a:xfrm>
              <a:off x="6860205" y="3052879"/>
              <a:ext cx="2260872" cy="2260872"/>
            </a:xfrm>
            <a:prstGeom prst="ellipse">
              <a:avLst/>
            </a:prstGeom>
            <a:noFill/>
            <a:ln w="444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b="1"/>
            </a:p>
          </p:txBody>
        </p:sp>
        <p:sp>
          <p:nvSpPr>
            <p:cNvPr id="10" name="Arc 9"/>
            <p:cNvSpPr/>
            <p:nvPr/>
          </p:nvSpPr>
          <p:spPr>
            <a:xfrm>
              <a:off x="6860122" y="3052796"/>
              <a:ext cx="2261038" cy="2261038"/>
            </a:xfrm>
            <a:prstGeom prst="arc">
              <a:avLst>
                <a:gd name="adj1" fmla="val 9631034"/>
                <a:gd name="adj2" fmla="val 7491061"/>
              </a:avLst>
            </a:prstGeom>
            <a:ln w="152400"/>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1050" b="1"/>
            </a:p>
          </p:txBody>
        </p:sp>
        <p:sp>
          <p:nvSpPr>
            <p:cNvPr id="11" name="Oval 10"/>
            <p:cNvSpPr/>
            <p:nvPr/>
          </p:nvSpPr>
          <p:spPr>
            <a:xfrm>
              <a:off x="7126212" y="3318886"/>
              <a:ext cx="1728858" cy="1728858"/>
            </a:xfrm>
            <a:prstGeom prst="ellipse">
              <a:avLst/>
            </a:prstGeom>
            <a:noFill/>
            <a:ln w="444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b="1"/>
            </a:p>
          </p:txBody>
        </p:sp>
        <p:sp>
          <p:nvSpPr>
            <p:cNvPr id="12" name="Arc 11"/>
            <p:cNvSpPr/>
            <p:nvPr/>
          </p:nvSpPr>
          <p:spPr>
            <a:xfrm>
              <a:off x="7126149" y="3318823"/>
              <a:ext cx="1728985" cy="1728985"/>
            </a:xfrm>
            <a:prstGeom prst="arc">
              <a:avLst>
                <a:gd name="adj1" fmla="val 10280864"/>
                <a:gd name="adj2" fmla="val 7491061"/>
              </a:avLst>
            </a:prstGeom>
            <a:ln w="152400">
              <a:solidFill>
                <a:schemeClr val="accent2"/>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1050" b="1"/>
            </a:p>
          </p:txBody>
        </p:sp>
        <p:sp>
          <p:nvSpPr>
            <p:cNvPr id="13" name="Oval 12"/>
            <p:cNvSpPr/>
            <p:nvPr/>
          </p:nvSpPr>
          <p:spPr>
            <a:xfrm>
              <a:off x="7406855" y="3599529"/>
              <a:ext cx="1167572" cy="1167572"/>
            </a:xfrm>
            <a:prstGeom prst="ellipse">
              <a:avLst/>
            </a:prstGeom>
            <a:noFill/>
            <a:ln w="444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b="1"/>
            </a:p>
          </p:txBody>
        </p:sp>
        <p:sp>
          <p:nvSpPr>
            <p:cNvPr id="14" name="Arc 13"/>
            <p:cNvSpPr/>
            <p:nvPr/>
          </p:nvSpPr>
          <p:spPr>
            <a:xfrm>
              <a:off x="7406812" y="3599486"/>
              <a:ext cx="1167658" cy="1167658"/>
            </a:xfrm>
            <a:prstGeom prst="arc">
              <a:avLst>
                <a:gd name="adj1" fmla="val 16200000"/>
                <a:gd name="adj2" fmla="val 11256122"/>
              </a:avLst>
            </a:prstGeom>
            <a:ln w="152400">
              <a:solidFill>
                <a:schemeClr val="accent3"/>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sz="1050" b="1"/>
            </a:p>
          </p:txBody>
        </p:sp>
        <p:sp>
          <p:nvSpPr>
            <p:cNvPr id="23" name="TextBox 22"/>
            <p:cNvSpPr txBox="1"/>
            <p:nvPr/>
          </p:nvSpPr>
          <p:spPr>
            <a:xfrm>
              <a:off x="7602502" y="4055480"/>
              <a:ext cx="776281" cy="400109"/>
            </a:xfrm>
            <a:prstGeom prst="rect">
              <a:avLst/>
            </a:prstGeom>
            <a:noFill/>
          </p:spPr>
          <p:txBody>
            <a:bodyPr wrap="none" rtlCol="0">
              <a:spAutoFit/>
            </a:bodyPr>
            <a:lstStyle/>
            <a:p>
              <a:pPr algn="ctr"/>
              <a:r>
                <a:rPr lang="en-US" sz="1350" b="1" dirty="0">
                  <a:solidFill>
                    <a:schemeClr val="tx2"/>
                  </a:solidFill>
                </a:rPr>
                <a:t>2015</a:t>
              </a:r>
            </a:p>
          </p:txBody>
        </p:sp>
      </p:grpSp>
      <p:grpSp>
        <p:nvGrpSpPr>
          <p:cNvPr id="50" name="Group 49"/>
          <p:cNvGrpSpPr/>
          <p:nvPr/>
        </p:nvGrpSpPr>
        <p:grpSpPr>
          <a:xfrm>
            <a:off x="7314937" y="3339160"/>
            <a:ext cx="658417" cy="714345"/>
            <a:chOff x="9796287" y="3467929"/>
            <a:chExt cx="877889" cy="952460"/>
          </a:xfrm>
        </p:grpSpPr>
        <p:sp>
          <p:nvSpPr>
            <p:cNvPr id="39" name="Rounded Rectangle 38"/>
            <p:cNvSpPr/>
            <p:nvPr/>
          </p:nvSpPr>
          <p:spPr>
            <a:xfrm>
              <a:off x="9796287" y="3517563"/>
              <a:ext cx="208137" cy="167731"/>
            </a:xfrm>
            <a:prstGeom prst="round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b="1"/>
            </a:p>
          </p:txBody>
        </p:sp>
        <p:sp>
          <p:nvSpPr>
            <p:cNvPr id="40" name="Rounded Rectangle 39"/>
            <p:cNvSpPr/>
            <p:nvPr/>
          </p:nvSpPr>
          <p:spPr>
            <a:xfrm>
              <a:off x="9796287" y="3851883"/>
              <a:ext cx="208137" cy="167731"/>
            </a:xfrm>
            <a:prstGeom prst="round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b="1"/>
            </a:p>
          </p:txBody>
        </p:sp>
        <p:sp>
          <p:nvSpPr>
            <p:cNvPr id="41" name="Rounded Rectangle 40"/>
            <p:cNvSpPr/>
            <p:nvPr/>
          </p:nvSpPr>
          <p:spPr>
            <a:xfrm>
              <a:off x="9796287" y="4186202"/>
              <a:ext cx="208137" cy="167731"/>
            </a:xfrm>
            <a:prstGeom prst="round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50" b="1"/>
            </a:p>
          </p:txBody>
        </p:sp>
        <p:sp>
          <p:nvSpPr>
            <p:cNvPr id="45" name="Text Placeholder 4"/>
            <p:cNvSpPr txBox="1">
              <a:spLocks/>
            </p:cNvSpPr>
            <p:nvPr/>
          </p:nvSpPr>
          <p:spPr>
            <a:xfrm>
              <a:off x="10022931" y="3467929"/>
              <a:ext cx="640080" cy="300643"/>
            </a:xfrm>
            <a:prstGeom prst="rect">
              <a:avLst/>
            </a:prstGeom>
            <a:noFill/>
            <a:ln>
              <a:noFill/>
            </a:ln>
          </p:spPr>
          <p:txBody>
            <a:bodyPr anchor="ctr">
              <a:noAutofit/>
            </a:bodyPr>
            <a:lstStyle>
              <a:lvl1pPr marL="0" indent="0" algn="l" defTabSz="685800" rtl="0" eaLnBrk="1" latinLnBrk="0" hangingPunct="1">
                <a:lnSpc>
                  <a:spcPct val="90000"/>
                </a:lnSpc>
                <a:spcBef>
                  <a:spcPts val="0"/>
                </a:spcBef>
                <a:buFont typeface="Arial" panose="020B0604020202020204" pitchFamily="34" charset="0"/>
                <a:buNone/>
                <a:defRPr sz="1400" b="1" kern="1200">
                  <a:solidFill>
                    <a:schemeClr val="accent3"/>
                  </a:solidFill>
                  <a:latin typeface="+mj-lt"/>
                  <a:ea typeface="+mn-ea"/>
                  <a:cs typeface="+mn-cs"/>
                </a:defRPr>
              </a:lvl1pPr>
              <a:lvl2pPr marL="0" indent="0" algn="l" defTabSz="685800" rtl="0" eaLnBrk="1" latinLnBrk="0" hangingPunct="1">
                <a:lnSpc>
                  <a:spcPct val="90000"/>
                </a:lnSpc>
                <a:spcBef>
                  <a:spcPts val="0"/>
                </a:spcBef>
                <a:buFont typeface="Arial" panose="020B0604020202020204" pitchFamily="34" charset="0"/>
                <a:buNone/>
                <a:defRPr sz="1100" kern="1200">
                  <a:solidFill>
                    <a:schemeClr val="tx2"/>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en-US" sz="1050" dirty="0">
                  <a:solidFill>
                    <a:schemeClr val="tx2"/>
                  </a:solidFill>
                  <a:latin typeface="+mn-lt"/>
                </a:rPr>
                <a:t>85 %</a:t>
              </a:r>
            </a:p>
          </p:txBody>
        </p:sp>
        <p:sp>
          <p:nvSpPr>
            <p:cNvPr id="46" name="Text Placeholder 4"/>
            <p:cNvSpPr txBox="1">
              <a:spLocks/>
            </p:cNvSpPr>
            <p:nvPr/>
          </p:nvSpPr>
          <p:spPr>
            <a:xfrm>
              <a:off x="10034096" y="3785426"/>
              <a:ext cx="640080" cy="300643"/>
            </a:xfrm>
            <a:prstGeom prst="rect">
              <a:avLst/>
            </a:prstGeom>
            <a:noFill/>
            <a:ln>
              <a:noFill/>
            </a:ln>
          </p:spPr>
          <p:txBody>
            <a:bodyPr anchor="ctr">
              <a:noAutofit/>
            </a:bodyPr>
            <a:lstStyle>
              <a:lvl1pPr marL="0" indent="0" algn="l" defTabSz="685800" rtl="0" eaLnBrk="1" latinLnBrk="0" hangingPunct="1">
                <a:lnSpc>
                  <a:spcPct val="90000"/>
                </a:lnSpc>
                <a:spcBef>
                  <a:spcPts val="0"/>
                </a:spcBef>
                <a:buFont typeface="Arial" panose="020B0604020202020204" pitchFamily="34" charset="0"/>
                <a:buNone/>
                <a:defRPr sz="1400" b="1" kern="1200">
                  <a:solidFill>
                    <a:schemeClr val="accent3"/>
                  </a:solidFill>
                  <a:latin typeface="+mj-lt"/>
                  <a:ea typeface="+mn-ea"/>
                  <a:cs typeface="+mn-cs"/>
                </a:defRPr>
              </a:lvl1pPr>
              <a:lvl2pPr marL="0" indent="0" algn="l" defTabSz="685800" rtl="0" eaLnBrk="1" latinLnBrk="0" hangingPunct="1">
                <a:lnSpc>
                  <a:spcPct val="90000"/>
                </a:lnSpc>
                <a:spcBef>
                  <a:spcPts val="0"/>
                </a:spcBef>
                <a:buFont typeface="Arial" panose="020B0604020202020204" pitchFamily="34" charset="0"/>
                <a:buNone/>
                <a:defRPr sz="1100" kern="1200">
                  <a:solidFill>
                    <a:schemeClr val="tx2"/>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en-US" sz="1050" dirty="0">
                  <a:solidFill>
                    <a:schemeClr val="tx2"/>
                  </a:solidFill>
                  <a:latin typeface="+mn-lt"/>
                </a:rPr>
                <a:t>78 %</a:t>
              </a:r>
            </a:p>
          </p:txBody>
        </p:sp>
        <p:sp>
          <p:nvSpPr>
            <p:cNvPr id="47" name="Text Placeholder 4"/>
            <p:cNvSpPr txBox="1">
              <a:spLocks/>
            </p:cNvSpPr>
            <p:nvPr/>
          </p:nvSpPr>
          <p:spPr>
            <a:xfrm>
              <a:off x="10022931" y="4119746"/>
              <a:ext cx="640080" cy="300643"/>
            </a:xfrm>
            <a:prstGeom prst="rect">
              <a:avLst/>
            </a:prstGeom>
            <a:noFill/>
            <a:ln>
              <a:noFill/>
            </a:ln>
          </p:spPr>
          <p:txBody>
            <a:bodyPr anchor="ctr">
              <a:noAutofit/>
            </a:bodyPr>
            <a:lstStyle>
              <a:lvl1pPr marL="0" indent="0" algn="l" defTabSz="685800" rtl="0" eaLnBrk="1" latinLnBrk="0" hangingPunct="1">
                <a:lnSpc>
                  <a:spcPct val="90000"/>
                </a:lnSpc>
                <a:spcBef>
                  <a:spcPts val="0"/>
                </a:spcBef>
                <a:buFont typeface="Arial" panose="020B0604020202020204" pitchFamily="34" charset="0"/>
                <a:buNone/>
                <a:defRPr sz="1400" b="1" kern="1200">
                  <a:solidFill>
                    <a:schemeClr val="accent3"/>
                  </a:solidFill>
                  <a:latin typeface="+mj-lt"/>
                  <a:ea typeface="+mn-ea"/>
                  <a:cs typeface="+mn-cs"/>
                </a:defRPr>
              </a:lvl1pPr>
              <a:lvl2pPr marL="0" indent="0" algn="l" defTabSz="685800" rtl="0" eaLnBrk="1" latinLnBrk="0" hangingPunct="1">
                <a:lnSpc>
                  <a:spcPct val="90000"/>
                </a:lnSpc>
                <a:spcBef>
                  <a:spcPts val="0"/>
                </a:spcBef>
                <a:buFont typeface="Arial" panose="020B0604020202020204" pitchFamily="34" charset="0"/>
                <a:buNone/>
                <a:defRPr sz="1100" kern="1200">
                  <a:solidFill>
                    <a:schemeClr val="tx2"/>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en-US" sz="1050" dirty="0">
                  <a:solidFill>
                    <a:schemeClr val="tx2"/>
                  </a:solidFill>
                  <a:latin typeface="+mn-lt"/>
                </a:rPr>
                <a:t>73 %</a:t>
              </a:r>
            </a:p>
          </p:txBody>
        </p:sp>
      </p:grpSp>
      <p:sp>
        <p:nvSpPr>
          <p:cNvPr id="48" name="TextBox 47"/>
          <p:cNvSpPr txBox="1"/>
          <p:nvPr/>
        </p:nvSpPr>
        <p:spPr>
          <a:xfrm>
            <a:off x="2325263" y="781949"/>
            <a:ext cx="4493538" cy="553998"/>
          </a:xfrm>
          <a:prstGeom prst="rect">
            <a:avLst/>
          </a:prstGeom>
          <a:noFill/>
        </p:spPr>
        <p:txBody>
          <a:bodyPr wrap="none" rtlCol="0" anchor="ctr">
            <a:spAutoFit/>
          </a:bodyPr>
          <a:lstStyle/>
          <a:p>
            <a:pPr algn="ctr"/>
            <a:r>
              <a:rPr lang="en-US" sz="3000" dirty="0">
                <a:solidFill>
                  <a:schemeClr val="accent1"/>
                </a:solidFill>
                <a:latin typeface="+mj-lt"/>
              </a:rPr>
              <a:t>Pie</a:t>
            </a:r>
            <a:r>
              <a:rPr lang="en-US" sz="3000" dirty="0">
                <a:solidFill>
                  <a:schemeClr val="tx2"/>
                </a:solidFill>
                <a:latin typeface="+mj-lt"/>
              </a:rPr>
              <a:t> Chart, Easy to edit and update</a:t>
            </a:r>
          </a:p>
        </p:txBody>
      </p:sp>
      <p:sp>
        <p:nvSpPr>
          <p:cNvPr id="49" name="TextBox 48"/>
          <p:cNvSpPr txBox="1"/>
          <p:nvPr/>
        </p:nvSpPr>
        <p:spPr>
          <a:xfrm>
            <a:off x="685801" y="1243614"/>
            <a:ext cx="7772400" cy="369332"/>
          </a:xfrm>
          <a:prstGeom prst="rect">
            <a:avLst/>
          </a:prstGeom>
          <a:noFill/>
        </p:spPr>
        <p:txBody>
          <a:bodyPr wrap="square" rtlCol="0" anchor="ctr">
            <a:spAutoFit/>
          </a:bodyPr>
          <a:lstStyle/>
          <a:p>
            <a:pPr algn="ctr"/>
            <a:r>
              <a:rPr lang="en-US" sz="900" dirty="0">
                <a:solidFill>
                  <a:schemeClr val="tx2"/>
                </a:solidFill>
              </a:rPr>
              <a:t>Lorem ipsum dolor sit amet, consectetuer adipiscing elit. Aenean commodo ligula eget dolor. </a:t>
            </a:r>
            <a:r>
              <a:rPr lang="en-US" sz="900" b="1" dirty="0">
                <a:solidFill>
                  <a:schemeClr val="accent1"/>
                </a:solidFill>
              </a:rPr>
              <a:t>Aenean massa. Cum sociis natoque penatibus </a:t>
            </a:r>
            <a:r>
              <a:rPr lang="en-US" sz="900" dirty="0">
                <a:solidFill>
                  <a:schemeClr val="tx2"/>
                </a:solidFill>
              </a:rPr>
              <a:t>magnis dis parturient montes, nascetur ridiculus mus. Donec quam felis, ultricies nec, pellentesque eu, pretium quis, sem.</a:t>
            </a:r>
          </a:p>
        </p:txBody>
      </p:sp>
    </p:spTree>
    <p:extLst>
      <p:ext uri="{BB962C8B-B14F-4D97-AF65-F5344CB8AC3E}">
        <p14:creationId xmlns:p14="http://schemas.microsoft.com/office/powerpoint/2010/main" val="328400987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33"/>
                                        </p:tgtEl>
                                        <p:attrNameLst>
                                          <p:attrName>style.visibility</p:attrName>
                                        </p:attrNameLst>
                                      </p:cBhvr>
                                      <p:to>
                                        <p:strVal val="visible"/>
                                      </p:to>
                                    </p:set>
                                    <p:animEffect transition="in" filter="fade">
                                      <p:cBhvr>
                                        <p:cTn id="7" dur="500"/>
                                        <p:tgtEl>
                                          <p:spTgt spid="33"/>
                                        </p:tgtEl>
                                      </p:cBhvr>
                                    </p:animEffect>
                                  </p:childTnLst>
                                </p:cTn>
                              </p:par>
                              <p:par>
                                <p:cTn id="8" presetID="10" presetClass="entr" presetSubtype="0" fill="hold" nodeType="withEffect">
                                  <p:stCondLst>
                                    <p:cond delay="0"/>
                                  </p:stCondLst>
                                  <p:childTnLst>
                                    <p:set>
                                      <p:cBhvr>
                                        <p:cTn id="9" dur="1" fill="hold">
                                          <p:stCondLst>
                                            <p:cond delay="0"/>
                                          </p:stCondLst>
                                        </p:cTn>
                                        <p:tgtEl>
                                          <p:spTgt spid="35"/>
                                        </p:tgtEl>
                                        <p:attrNameLst>
                                          <p:attrName>style.visibility</p:attrName>
                                        </p:attrNameLst>
                                      </p:cBhvr>
                                      <p:to>
                                        <p:strVal val="visible"/>
                                      </p:to>
                                    </p:set>
                                    <p:animEffect transition="in" filter="fade">
                                      <p:cBhvr>
                                        <p:cTn id="10" dur="500"/>
                                        <p:tgtEl>
                                          <p:spTgt spid="35"/>
                                        </p:tgtEl>
                                      </p:cBhvr>
                                    </p:animEffect>
                                  </p:childTnLst>
                                </p:cTn>
                              </p:par>
                            </p:childTnLst>
                          </p:cTn>
                        </p:par>
                        <p:par>
                          <p:cTn id="11" fill="hold">
                            <p:stCondLst>
                              <p:cond delay="500"/>
                            </p:stCondLst>
                            <p:childTnLst>
                              <p:par>
                                <p:cTn id="12" presetID="10" presetClass="entr" presetSubtype="0" fill="hold" grpId="0" nodeType="afterEffect">
                                  <p:stCondLst>
                                    <p:cond delay="0"/>
                                  </p:stCondLst>
                                  <p:childTnLst>
                                    <p:set>
                                      <p:cBhvr>
                                        <p:cTn id="13" dur="1" fill="hold">
                                          <p:stCondLst>
                                            <p:cond delay="0"/>
                                          </p:stCondLst>
                                        </p:cTn>
                                        <p:tgtEl>
                                          <p:spTgt spid="21"/>
                                        </p:tgtEl>
                                        <p:attrNameLst>
                                          <p:attrName>style.visibility</p:attrName>
                                        </p:attrNameLst>
                                      </p:cBhvr>
                                      <p:to>
                                        <p:strVal val="visible"/>
                                      </p:to>
                                    </p:set>
                                    <p:animEffect transition="in" filter="fade">
                                      <p:cBhvr>
                                        <p:cTn id="14" dur="500"/>
                                        <p:tgtEl>
                                          <p:spTgt spid="21"/>
                                        </p:tgtEl>
                                      </p:cBhvr>
                                    </p:animEffect>
                                  </p:childTnLst>
                                </p:cTn>
                              </p:par>
                            </p:childTnLst>
                          </p:cTn>
                        </p:par>
                        <p:par>
                          <p:cTn id="15" fill="hold">
                            <p:stCondLst>
                              <p:cond delay="1000"/>
                            </p:stCondLst>
                            <p:childTnLst>
                              <p:par>
                                <p:cTn id="16" presetID="10" presetClass="entr" presetSubtype="0" fill="hold" nodeType="afterEffect">
                                  <p:stCondLst>
                                    <p:cond delay="0"/>
                                  </p:stCondLst>
                                  <p:childTnLst>
                                    <p:set>
                                      <p:cBhvr>
                                        <p:cTn id="17" dur="1" fill="hold">
                                          <p:stCondLst>
                                            <p:cond delay="0"/>
                                          </p:stCondLst>
                                        </p:cTn>
                                        <p:tgtEl>
                                          <p:spTgt spid="34"/>
                                        </p:tgtEl>
                                        <p:attrNameLst>
                                          <p:attrName>style.visibility</p:attrName>
                                        </p:attrNameLst>
                                      </p:cBhvr>
                                      <p:to>
                                        <p:strVal val="visible"/>
                                      </p:to>
                                    </p:set>
                                    <p:animEffect transition="in" filter="fade">
                                      <p:cBhvr>
                                        <p:cTn id="18" dur="500"/>
                                        <p:tgtEl>
                                          <p:spTgt spid="34"/>
                                        </p:tgtEl>
                                      </p:cBhvr>
                                    </p:animEffect>
                                  </p:childTnLst>
                                </p:cTn>
                              </p:par>
                              <p:par>
                                <p:cTn id="19" presetID="10" presetClass="entr" presetSubtype="0" fill="hold" nodeType="withEffect">
                                  <p:stCondLst>
                                    <p:cond delay="0"/>
                                  </p:stCondLst>
                                  <p:childTnLst>
                                    <p:set>
                                      <p:cBhvr>
                                        <p:cTn id="20" dur="1" fill="hold">
                                          <p:stCondLst>
                                            <p:cond delay="0"/>
                                          </p:stCondLst>
                                        </p:cTn>
                                        <p:tgtEl>
                                          <p:spTgt spid="50"/>
                                        </p:tgtEl>
                                        <p:attrNameLst>
                                          <p:attrName>style.visibility</p:attrName>
                                        </p:attrNameLst>
                                      </p:cBhvr>
                                      <p:to>
                                        <p:strVal val="visible"/>
                                      </p:to>
                                    </p:set>
                                    <p:animEffect transition="in" filter="fade">
                                      <p:cBhvr>
                                        <p:cTn id="21" dur="500"/>
                                        <p:tgtEl>
                                          <p:spTgt spid="50"/>
                                        </p:tgtEl>
                                      </p:cBhvr>
                                    </p:animEffect>
                                  </p:childTnLst>
                                </p:cTn>
                              </p:par>
                            </p:childTnLst>
                          </p:cTn>
                        </p:par>
                        <p:par>
                          <p:cTn id="22" fill="hold">
                            <p:stCondLst>
                              <p:cond delay="1500"/>
                            </p:stCondLst>
                            <p:childTnLst>
                              <p:par>
                                <p:cTn id="23" presetID="10" presetClass="entr" presetSubtype="0" fill="hold" grpId="0" nodeType="afterEffect">
                                  <p:stCondLst>
                                    <p:cond delay="0"/>
                                  </p:stCondLst>
                                  <p:childTnLst>
                                    <p:set>
                                      <p:cBhvr>
                                        <p:cTn id="24" dur="1" fill="hold">
                                          <p:stCondLst>
                                            <p:cond delay="0"/>
                                          </p:stCondLst>
                                        </p:cTn>
                                        <p:tgtEl>
                                          <p:spTgt spid="24"/>
                                        </p:tgtEl>
                                        <p:attrNameLst>
                                          <p:attrName>style.visibility</p:attrName>
                                        </p:attrNameLst>
                                      </p:cBhvr>
                                      <p:to>
                                        <p:strVal val="visible"/>
                                      </p:to>
                                    </p:set>
                                    <p:animEffect transition="in" filter="fade">
                                      <p:cBhvr>
                                        <p:cTn id="25" dur="500"/>
                                        <p:tgtEl>
                                          <p:spTgt spid="24"/>
                                        </p:tgtEl>
                                      </p:cBhvr>
                                    </p:animEffect>
                                  </p:childTnLst>
                                </p:cTn>
                              </p:par>
                              <p:par>
                                <p:cTn id="26" presetID="10" presetClass="entr" presetSubtype="0" fill="hold" grpId="0" nodeType="withEffect">
                                  <p:stCondLst>
                                    <p:cond delay="0"/>
                                  </p:stCondLst>
                                  <p:childTnLst>
                                    <p:set>
                                      <p:cBhvr>
                                        <p:cTn id="27" dur="1" fill="hold">
                                          <p:stCondLst>
                                            <p:cond delay="0"/>
                                          </p:stCondLst>
                                        </p:cTn>
                                        <p:tgtEl>
                                          <p:spTgt spid="25"/>
                                        </p:tgtEl>
                                        <p:attrNameLst>
                                          <p:attrName>style.visibility</p:attrName>
                                        </p:attrNameLst>
                                      </p:cBhvr>
                                      <p:to>
                                        <p:strVal val="visible"/>
                                      </p:to>
                                    </p:set>
                                    <p:animEffect transition="in" filter="fade">
                                      <p:cBhvr>
                                        <p:cTn id="28" dur="500"/>
                                        <p:tgtEl>
                                          <p:spTgt spid="25"/>
                                        </p:tgtEl>
                                      </p:cBhvr>
                                    </p:animEffect>
                                  </p:childTnLst>
                                </p:cTn>
                              </p:par>
                              <p:par>
                                <p:cTn id="29" presetID="10" presetClass="entr" presetSubtype="0" fill="hold" grpId="0" nodeType="withEffect">
                                  <p:stCondLst>
                                    <p:cond delay="0"/>
                                  </p:stCondLst>
                                  <p:childTnLst>
                                    <p:set>
                                      <p:cBhvr>
                                        <p:cTn id="30" dur="1" fill="hold">
                                          <p:stCondLst>
                                            <p:cond delay="0"/>
                                          </p:stCondLst>
                                        </p:cTn>
                                        <p:tgtEl>
                                          <p:spTgt spid="26"/>
                                        </p:tgtEl>
                                        <p:attrNameLst>
                                          <p:attrName>style.visibility</p:attrName>
                                        </p:attrNameLst>
                                      </p:cBhvr>
                                      <p:to>
                                        <p:strVal val="visible"/>
                                      </p:to>
                                    </p:set>
                                    <p:animEffect transition="in" filter="fade">
                                      <p:cBhvr>
                                        <p:cTn id="31" dur="500"/>
                                        <p:tgtEl>
                                          <p:spTgt spid="26"/>
                                        </p:tgtEl>
                                      </p:cBhvr>
                                    </p:animEffect>
                                  </p:childTnLst>
                                </p:cTn>
                              </p:par>
                              <p:par>
                                <p:cTn id="32" presetID="10" presetClass="entr" presetSubtype="0" fill="hold" grpId="0" nodeType="withEffect">
                                  <p:stCondLst>
                                    <p:cond delay="0"/>
                                  </p:stCondLst>
                                  <p:childTnLst>
                                    <p:set>
                                      <p:cBhvr>
                                        <p:cTn id="33" dur="1" fill="hold">
                                          <p:stCondLst>
                                            <p:cond delay="0"/>
                                          </p:stCondLst>
                                        </p:cTn>
                                        <p:tgtEl>
                                          <p:spTgt spid="27"/>
                                        </p:tgtEl>
                                        <p:attrNameLst>
                                          <p:attrName>style.visibility</p:attrName>
                                        </p:attrNameLst>
                                      </p:cBhvr>
                                      <p:to>
                                        <p:strVal val="visible"/>
                                      </p:to>
                                    </p:set>
                                    <p:animEffect transition="in" filter="fade">
                                      <p:cBhvr>
                                        <p:cTn id="34" dur="500"/>
                                        <p:tgtEl>
                                          <p:spTgt spid="27"/>
                                        </p:tgtEl>
                                      </p:cBhvr>
                                    </p:animEffect>
                                  </p:childTnLst>
                                </p:cTn>
                              </p:par>
                              <p:par>
                                <p:cTn id="35" presetID="10" presetClass="entr" presetSubtype="0" fill="hold" grpId="0" nodeType="withEffect">
                                  <p:stCondLst>
                                    <p:cond delay="0"/>
                                  </p:stCondLst>
                                  <p:childTnLst>
                                    <p:set>
                                      <p:cBhvr>
                                        <p:cTn id="36" dur="1" fill="hold">
                                          <p:stCondLst>
                                            <p:cond delay="0"/>
                                          </p:stCondLst>
                                        </p:cTn>
                                        <p:tgtEl>
                                          <p:spTgt spid="28"/>
                                        </p:tgtEl>
                                        <p:attrNameLst>
                                          <p:attrName>style.visibility</p:attrName>
                                        </p:attrNameLst>
                                      </p:cBhvr>
                                      <p:to>
                                        <p:strVal val="visible"/>
                                      </p:to>
                                    </p:set>
                                    <p:animEffect transition="in" filter="fade">
                                      <p:cBhvr>
                                        <p:cTn id="37" dur="500"/>
                                        <p:tgtEl>
                                          <p:spTgt spid="28"/>
                                        </p:tgtEl>
                                      </p:cBhvr>
                                    </p:animEffect>
                                  </p:childTnLst>
                                </p:cTn>
                              </p:par>
                              <p:par>
                                <p:cTn id="38" presetID="10" presetClass="entr" presetSubtype="0" fill="hold" grpId="0" nodeType="withEffect">
                                  <p:stCondLst>
                                    <p:cond delay="0"/>
                                  </p:stCondLst>
                                  <p:childTnLst>
                                    <p:set>
                                      <p:cBhvr>
                                        <p:cTn id="39" dur="1" fill="hold">
                                          <p:stCondLst>
                                            <p:cond delay="0"/>
                                          </p:stCondLst>
                                        </p:cTn>
                                        <p:tgtEl>
                                          <p:spTgt spid="29"/>
                                        </p:tgtEl>
                                        <p:attrNameLst>
                                          <p:attrName>style.visibility</p:attrName>
                                        </p:attrNameLst>
                                      </p:cBhvr>
                                      <p:to>
                                        <p:strVal val="visible"/>
                                      </p:to>
                                    </p:set>
                                    <p:animEffect transition="in" filter="fade">
                                      <p:cBhvr>
                                        <p:cTn id="40" dur="500"/>
                                        <p:tgtEl>
                                          <p:spTgt spid="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p:bldP spid="25" grpId="0"/>
      <p:bldP spid="26" grpId="0"/>
      <p:bldP spid="27" grpId="0" animBg="1"/>
      <p:bldP spid="28" grpId="0" animBg="1"/>
      <p:bldP spid="29" grpId="0" animBg="1"/>
      <p:bldP spid="21" grpId="0" animBg="1"/>
    </p:bld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Chart Placeholder 6"/>
          <p:cNvGraphicFramePr>
            <a:graphicFrameLocks/>
          </p:cNvGraphicFramePr>
          <p:nvPr>
            <p:extLst/>
          </p:nvPr>
        </p:nvGraphicFramePr>
        <p:xfrm>
          <a:off x="685800" y="2697925"/>
          <a:ext cx="7772400" cy="2285186"/>
        </p:xfrm>
        <a:graphic>
          <a:graphicData uri="http://schemas.openxmlformats.org/drawingml/2006/chart">
            <c:chart xmlns:c="http://schemas.openxmlformats.org/drawingml/2006/chart" xmlns:r="http://schemas.openxmlformats.org/officeDocument/2006/relationships" r:id="rId2"/>
          </a:graphicData>
        </a:graphic>
      </p:graphicFrame>
      <p:sp>
        <p:nvSpPr>
          <p:cNvPr id="8" name="TextBox 7"/>
          <p:cNvSpPr txBox="1"/>
          <p:nvPr/>
        </p:nvSpPr>
        <p:spPr>
          <a:xfrm>
            <a:off x="2536058" y="781949"/>
            <a:ext cx="4071949" cy="553998"/>
          </a:xfrm>
          <a:prstGeom prst="rect">
            <a:avLst/>
          </a:prstGeom>
          <a:noFill/>
        </p:spPr>
        <p:txBody>
          <a:bodyPr wrap="none" rtlCol="0" anchor="ctr">
            <a:spAutoFit/>
          </a:bodyPr>
          <a:lstStyle/>
          <a:p>
            <a:pPr algn="ctr"/>
            <a:r>
              <a:rPr lang="en-US" sz="3000" dirty="0">
                <a:solidFill>
                  <a:schemeClr val="accent1"/>
                </a:solidFill>
                <a:latin typeface="+mj-lt"/>
              </a:rPr>
              <a:t>Chart</a:t>
            </a:r>
            <a:r>
              <a:rPr lang="en-US" sz="3000" dirty="0">
                <a:solidFill>
                  <a:schemeClr val="tx2"/>
                </a:solidFill>
                <a:latin typeface="+mj-lt"/>
              </a:rPr>
              <a:t>, Easy to edit and update</a:t>
            </a:r>
          </a:p>
        </p:txBody>
      </p:sp>
      <p:sp>
        <p:nvSpPr>
          <p:cNvPr id="9" name="TextBox 8"/>
          <p:cNvSpPr txBox="1"/>
          <p:nvPr/>
        </p:nvSpPr>
        <p:spPr>
          <a:xfrm>
            <a:off x="685801" y="1243614"/>
            <a:ext cx="7772400" cy="369332"/>
          </a:xfrm>
          <a:prstGeom prst="rect">
            <a:avLst/>
          </a:prstGeom>
          <a:noFill/>
        </p:spPr>
        <p:txBody>
          <a:bodyPr wrap="square" rtlCol="0" anchor="ctr">
            <a:spAutoFit/>
          </a:bodyPr>
          <a:lstStyle/>
          <a:p>
            <a:pPr algn="ctr"/>
            <a:r>
              <a:rPr lang="en-US" sz="900" dirty="0">
                <a:solidFill>
                  <a:schemeClr val="tx2"/>
                </a:solidFill>
              </a:rPr>
              <a:t>Lorem ipsum dolor sit amet, consectetuer adipiscing elit. Aenean commodo ligula eget dolor. </a:t>
            </a:r>
            <a:r>
              <a:rPr lang="en-US" sz="900" b="1" dirty="0">
                <a:solidFill>
                  <a:schemeClr val="accent1"/>
                </a:solidFill>
              </a:rPr>
              <a:t>Aenean massa. Cum sociis natoque penatibus </a:t>
            </a:r>
            <a:r>
              <a:rPr lang="en-US" sz="900" dirty="0">
                <a:solidFill>
                  <a:schemeClr val="tx2"/>
                </a:solidFill>
              </a:rPr>
              <a:t>magnis dis parturient montes, nascetur ridiculus mus. Donec quam felis, ultricies nec, pellentesque eu, pretium quis, sem.</a:t>
            </a:r>
          </a:p>
        </p:txBody>
      </p:sp>
    </p:spTree>
    <p:extLst>
      <p:ext uri="{BB962C8B-B14F-4D97-AF65-F5344CB8AC3E}">
        <p14:creationId xmlns:p14="http://schemas.microsoft.com/office/powerpoint/2010/main" val="195526630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down)">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2" grpId="0">
        <p:bldAsOne/>
      </p:bldGraphic>
    </p:bldLst>
  </p:timing>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Chart Placeholder 7"/>
          <p:cNvGraphicFramePr>
            <a:graphicFrameLocks/>
          </p:cNvGraphicFramePr>
          <p:nvPr>
            <p:extLst/>
          </p:nvPr>
        </p:nvGraphicFramePr>
        <p:xfrm>
          <a:off x="685801" y="2540130"/>
          <a:ext cx="7772400" cy="2727032"/>
        </p:xfrm>
        <a:graphic>
          <a:graphicData uri="http://schemas.openxmlformats.org/drawingml/2006/chart">
            <c:chart xmlns:c="http://schemas.openxmlformats.org/drawingml/2006/chart" xmlns:r="http://schemas.openxmlformats.org/officeDocument/2006/relationships" r:id="rId2"/>
          </a:graphicData>
        </a:graphic>
      </p:graphicFrame>
      <p:sp>
        <p:nvSpPr>
          <p:cNvPr id="8" name="TextBox 7"/>
          <p:cNvSpPr txBox="1"/>
          <p:nvPr/>
        </p:nvSpPr>
        <p:spPr>
          <a:xfrm>
            <a:off x="2536058" y="781947"/>
            <a:ext cx="4071949" cy="553998"/>
          </a:xfrm>
          <a:prstGeom prst="rect">
            <a:avLst/>
          </a:prstGeom>
          <a:noFill/>
        </p:spPr>
        <p:txBody>
          <a:bodyPr wrap="none" rtlCol="0" anchor="ctr">
            <a:spAutoFit/>
          </a:bodyPr>
          <a:lstStyle/>
          <a:p>
            <a:pPr algn="ctr"/>
            <a:r>
              <a:rPr lang="en-US" sz="3000" dirty="0">
                <a:solidFill>
                  <a:schemeClr val="accent1"/>
                </a:solidFill>
                <a:latin typeface="+mj-lt"/>
              </a:rPr>
              <a:t>Chart</a:t>
            </a:r>
            <a:r>
              <a:rPr lang="en-US" sz="3000" dirty="0">
                <a:solidFill>
                  <a:schemeClr val="tx2"/>
                </a:solidFill>
                <a:latin typeface="+mj-lt"/>
              </a:rPr>
              <a:t>, Easy to edit and update</a:t>
            </a:r>
          </a:p>
        </p:txBody>
      </p:sp>
      <p:sp>
        <p:nvSpPr>
          <p:cNvPr id="9" name="TextBox 8"/>
          <p:cNvSpPr txBox="1"/>
          <p:nvPr/>
        </p:nvSpPr>
        <p:spPr>
          <a:xfrm>
            <a:off x="685801" y="1243612"/>
            <a:ext cx="7772400" cy="369332"/>
          </a:xfrm>
          <a:prstGeom prst="rect">
            <a:avLst/>
          </a:prstGeom>
          <a:noFill/>
        </p:spPr>
        <p:txBody>
          <a:bodyPr wrap="square" rtlCol="0" anchor="ctr">
            <a:spAutoFit/>
          </a:bodyPr>
          <a:lstStyle/>
          <a:p>
            <a:pPr algn="ctr"/>
            <a:r>
              <a:rPr lang="en-US" sz="900" dirty="0">
                <a:solidFill>
                  <a:schemeClr val="tx2"/>
                </a:solidFill>
              </a:rPr>
              <a:t>Lorem ipsum dolor sit amet, consectetuer adipiscing elit. Aenean commodo ligula eget dolor. </a:t>
            </a:r>
            <a:r>
              <a:rPr lang="en-US" sz="900" b="1" dirty="0">
                <a:solidFill>
                  <a:schemeClr val="accent1"/>
                </a:solidFill>
              </a:rPr>
              <a:t>Aenean massa. Cum sociis natoque penatibus </a:t>
            </a:r>
            <a:r>
              <a:rPr lang="en-US" sz="900" dirty="0">
                <a:solidFill>
                  <a:schemeClr val="tx2"/>
                </a:solidFill>
              </a:rPr>
              <a:t>magnis dis parturient montes, nascetur ridiculus mus. Donec quam felis, ultricies nec, pellentesque eu, pretium quis, sem.</a:t>
            </a:r>
          </a:p>
        </p:txBody>
      </p:sp>
    </p:spTree>
    <p:extLst>
      <p:ext uri="{BB962C8B-B14F-4D97-AF65-F5344CB8AC3E}">
        <p14:creationId xmlns:p14="http://schemas.microsoft.com/office/powerpoint/2010/main" val="202196005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right)">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2" grpId="0">
        <p:bldAsOne/>
      </p:bldGraphic>
    </p:bld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Chart 1"/>
          <p:cNvGraphicFramePr/>
          <p:nvPr>
            <p:extLst/>
          </p:nvPr>
        </p:nvGraphicFramePr>
        <p:xfrm>
          <a:off x="685801" y="2813731"/>
          <a:ext cx="3870686" cy="2315473"/>
        </p:xfrm>
        <a:graphic>
          <a:graphicData uri="http://schemas.openxmlformats.org/drawingml/2006/chart">
            <c:chart xmlns:c="http://schemas.openxmlformats.org/drawingml/2006/chart" xmlns:r="http://schemas.openxmlformats.org/officeDocument/2006/relationships" r:id="rId2"/>
          </a:graphicData>
        </a:graphic>
      </p:graphicFrame>
      <p:sp>
        <p:nvSpPr>
          <p:cNvPr id="27" name="Oval 26"/>
          <p:cNvSpPr/>
          <p:nvPr/>
        </p:nvSpPr>
        <p:spPr>
          <a:xfrm>
            <a:off x="4964194" y="2754131"/>
            <a:ext cx="429436" cy="429436"/>
          </a:xfrm>
          <a:prstGeom prst="ellipse">
            <a:avLst/>
          </a:prstGeom>
          <a:noFill/>
          <a:ln w="254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28" name="Freeform 383"/>
          <p:cNvSpPr>
            <a:spLocks noEditPoints="1"/>
          </p:cNvSpPr>
          <p:nvPr/>
        </p:nvSpPr>
        <p:spPr bwMode="auto">
          <a:xfrm>
            <a:off x="5091888" y="2874362"/>
            <a:ext cx="192095" cy="192095"/>
          </a:xfrm>
          <a:custGeom>
            <a:avLst/>
            <a:gdLst>
              <a:gd name="T0" fmla="*/ 11 w 41"/>
              <a:gd name="T1" fmla="*/ 20 h 41"/>
              <a:gd name="T2" fmla="*/ 0 w 41"/>
              <a:gd name="T3" fmla="*/ 18 h 41"/>
              <a:gd name="T4" fmla="*/ 2 w 41"/>
              <a:gd name="T5" fmla="*/ 13 h 41"/>
              <a:gd name="T6" fmla="*/ 13 w 41"/>
              <a:gd name="T7" fmla="*/ 16 h 41"/>
              <a:gd name="T8" fmla="*/ 10 w 41"/>
              <a:gd name="T9" fmla="*/ 12 h 41"/>
              <a:gd name="T10" fmla="*/ 3 w 41"/>
              <a:gd name="T11" fmla="*/ 1 h 41"/>
              <a:gd name="T12" fmla="*/ 9 w 41"/>
              <a:gd name="T13" fmla="*/ 0 h 41"/>
              <a:gd name="T14" fmla="*/ 10 w 41"/>
              <a:gd name="T15" fmla="*/ 12 h 41"/>
              <a:gd name="T16" fmla="*/ 9 w 41"/>
              <a:gd name="T17" fmla="*/ 41 h 41"/>
              <a:gd name="T18" fmla="*/ 3 w 41"/>
              <a:gd name="T19" fmla="*/ 40 h 41"/>
              <a:gd name="T20" fmla="*/ 10 w 41"/>
              <a:gd name="T21" fmla="*/ 22 h 41"/>
              <a:gd name="T22" fmla="*/ 27 w 41"/>
              <a:gd name="T23" fmla="*/ 31 h 41"/>
              <a:gd name="T24" fmla="*/ 16 w 41"/>
              <a:gd name="T25" fmla="*/ 34 h 41"/>
              <a:gd name="T26" fmla="*/ 13 w 41"/>
              <a:gd name="T27" fmla="*/ 30 h 41"/>
              <a:gd name="T28" fmla="*/ 25 w 41"/>
              <a:gd name="T29" fmla="*/ 27 h 41"/>
              <a:gd name="T30" fmla="*/ 27 w 41"/>
              <a:gd name="T31" fmla="*/ 31 h 41"/>
              <a:gd name="T32" fmla="*/ 17 w 41"/>
              <a:gd name="T33" fmla="*/ 25 h 41"/>
              <a:gd name="T34" fmla="*/ 18 w 41"/>
              <a:gd name="T35" fmla="*/ 0 h 41"/>
              <a:gd name="T36" fmla="*/ 24 w 41"/>
              <a:gd name="T37" fmla="*/ 1 h 41"/>
              <a:gd name="T38" fmla="*/ 24 w 41"/>
              <a:gd name="T39" fmla="*/ 40 h 41"/>
              <a:gd name="T40" fmla="*/ 18 w 41"/>
              <a:gd name="T41" fmla="*/ 41 h 41"/>
              <a:gd name="T42" fmla="*/ 17 w 41"/>
              <a:gd name="T43" fmla="*/ 36 h 41"/>
              <a:gd name="T44" fmla="*/ 24 w 41"/>
              <a:gd name="T45" fmla="*/ 40 h 41"/>
              <a:gd name="T46" fmla="*/ 38 w 41"/>
              <a:gd name="T47" fmla="*/ 13 h 41"/>
              <a:gd name="T48" fmla="*/ 27 w 41"/>
              <a:gd name="T49" fmla="*/ 11 h 41"/>
              <a:gd name="T50" fmla="*/ 30 w 41"/>
              <a:gd name="T51" fmla="*/ 7 h 41"/>
              <a:gd name="T52" fmla="*/ 41 w 41"/>
              <a:gd name="T53" fmla="*/ 9 h 41"/>
              <a:gd name="T54" fmla="*/ 37 w 41"/>
              <a:gd name="T55" fmla="*/ 5 h 41"/>
              <a:gd name="T56" fmla="*/ 31 w 41"/>
              <a:gd name="T57" fmla="*/ 1 h 41"/>
              <a:gd name="T58" fmla="*/ 37 w 41"/>
              <a:gd name="T59" fmla="*/ 0 h 41"/>
              <a:gd name="T60" fmla="*/ 37 w 41"/>
              <a:gd name="T61" fmla="*/ 5 h 41"/>
              <a:gd name="T62" fmla="*/ 37 w 41"/>
              <a:gd name="T63" fmla="*/ 41 h 41"/>
              <a:gd name="T64" fmla="*/ 31 w 41"/>
              <a:gd name="T65" fmla="*/ 40 h 41"/>
              <a:gd name="T66" fmla="*/ 37 w 41"/>
              <a:gd name="T67" fmla="*/ 15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1" h="41">
                <a:moveTo>
                  <a:pt x="13" y="18"/>
                </a:moveTo>
                <a:cubicBezTo>
                  <a:pt x="13" y="19"/>
                  <a:pt x="12" y="20"/>
                  <a:pt x="11" y="20"/>
                </a:cubicBezTo>
                <a:cubicBezTo>
                  <a:pt x="2" y="20"/>
                  <a:pt x="2" y="20"/>
                  <a:pt x="2" y="20"/>
                </a:cubicBezTo>
                <a:cubicBezTo>
                  <a:pt x="1" y="20"/>
                  <a:pt x="0" y="19"/>
                  <a:pt x="0" y="18"/>
                </a:cubicBezTo>
                <a:cubicBezTo>
                  <a:pt x="0" y="16"/>
                  <a:pt x="0" y="16"/>
                  <a:pt x="0" y="16"/>
                </a:cubicBezTo>
                <a:cubicBezTo>
                  <a:pt x="0" y="15"/>
                  <a:pt x="1" y="13"/>
                  <a:pt x="2" y="13"/>
                </a:cubicBezTo>
                <a:cubicBezTo>
                  <a:pt x="11" y="13"/>
                  <a:pt x="11" y="13"/>
                  <a:pt x="11" y="13"/>
                </a:cubicBezTo>
                <a:cubicBezTo>
                  <a:pt x="12" y="13"/>
                  <a:pt x="13" y="15"/>
                  <a:pt x="13" y="16"/>
                </a:cubicBezTo>
                <a:lnTo>
                  <a:pt x="13" y="18"/>
                </a:lnTo>
                <a:close/>
                <a:moveTo>
                  <a:pt x="10" y="12"/>
                </a:moveTo>
                <a:cubicBezTo>
                  <a:pt x="3" y="12"/>
                  <a:pt x="3" y="12"/>
                  <a:pt x="3" y="12"/>
                </a:cubicBezTo>
                <a:cubicBezTo>
                  <a:pt x="3" y="1"/>
                  <a:pt x="3" y="1"/>
                  <a:pt x="3" y="1"/>
                </a:cubicBezTo>
                <a:cubicBezTo>
                  <a:pt x="3" y="0"/>
                  <a:pt x="4" y="0"/>
                  <a:pt x="4" y="0"/>
                </a:cubicBezTo>
                <a:cubicBezTo>
                  <a:pt x="9" y="0"/>
                  <a:pt x="9" y="0"/>
                  <a:pt x="9" y="0"/>
                </a:cubicBezTo>
                <a:cubicBezTo>
                  <a:pt x="10" y="0"/>
                  <a:pt x="10" y="0"/>
                  <a:pt x="10" y="1"/>
                </a:cubicBezTo>
                <a:lnTo>
                  <a:pt x="10" y="12"/>
                </a:lnTo>
                <a:close/>
                <a:moveTo>
                  <a:pt x="10" y="40"/>
                </a:moveTo>
                <a:cubicBezTo>
                  <a:pt x="10" y="40"/>
                  <a:pt x="10" y="41"/>
                  <a:pt x="9" y="41"/>
                </a:cubicBezTo>
                <a:cubicBezTo>
                  <a:pt x="4" y="41"/>
                  <a:pt x="4" y="41"/>
                  <a:pt x="4" y="41"/>
                </a:cubicBezTo>
                <a:cubicBezTo>
                  <a:pt x="4" y="41"/>
                  <a:pt x="3" y="40"/>
                  <a:pt x="3" y="40"/>
                </a:cubicBezTo>
                <a:cubicBezTo>
                  <a:pt x="3" y="22"/>
                  <a:pt x="3" y="22"/>
                  <a:pt x="3" y="22"/>
                </a:cubicBezTo>
                <a:cubicBezTo>
                  <a:pt x="10" y="22"/>
                  <a:pt x="10" y="22"/>
                  <a:pt x="10" y="22"/>
                </a:cubicBezTo>
                <a:lnTo>
                  <a:pt x="10" y="40"/>
                </a:lnTo>
                <a:close/>
                <a:moveTo>
                  <a:pt x="27" y="31"/>
                </a:moveTo>
                <a:cubicBezTo>
                  <a:pt x="27" y="33"/>
                  <a:pt x="26" y="34"/>
                  <a:pt x="25" y="34"/>
                </a:cubicBezTo>
                <a:cubicBezTo>
                  <a:pt x="16" y="34"/>
                  <a:pt x="16" y="34"/>
                  <a:pt x="16" y="34"/>
                </a:cubicBezTo>
                <a:cubicBezTo>
                  <a:pt x="15" y="34"/>
                  <a:pt x="13" y="33"/>
                  <a:pt x="13" y="31"/>
                </a:cubicBezTo>
                <a:cubicBezTo>
                  <a:pt x="13" y="30"/>
                  <a:pt x="13" y="30"/>
                  <a:pt x="13" y="30"/>
                </a:cubicBezTo>
                <a:cubicBezTo>
                  <a:pt x="13" y="28"/>
                  <a:pt x="15" y="27"/>
                  <a:pt x="16" y="27"/>
                </a:cubicBezTo>
                <a:cubicBezTo>
                  <a:pt x="25" y="27"/>
                  <a:pt x="25" y="27"/>
                  <a:pt x="25" y="27"/>
                </a:cubicBezTo>
                <a:cubicBezTo>
                  <a:pt x="26" y="27"/>
                  <a:pt x="27" y="28"/>
                  <a:pt x="27" y="30"/>
                </a:cubicBezTo>
                <a:lnTo>
                  <a:pt x="27" y="31"/>
                </a:lnTo>
                <a:close/>
                <a:moveTo>
                  <a:pt x="24" y="25"/>
                </a:moveTo>
                <a:cubicBezTo>
                  <a:pt x="17" y="25"/>
                  <a:pt x="17" y="25"/>
                  <a:pt x="17" y="25"/>
                </a:cubicBezTo>
                <a:cubicBezTo>
                  <a:pt x="17" y="1"/>
                  <a:pt x="17" y="1"/>
                  <a:pt x="17" y="1"/>
                </a:cubicBezTo>
                <a:cubicBezTo>
                  <a:pt x="17" y="0"/>
                  <a:pt x="17" y="0"/>
                  <a:pt x="18" y="0"/>
                </a:cubicBezTo>
                <a:cubicBezTo>
                  <a:pt x="23" y="0"/>
                  <a:pt x="23" y="0"/>
                  <a:pt x="23" y="0"/>
                </a:cubicBezTo>
                <a:cubicBezTo>
                  <a:pt x="23" y="0"/>
                  <a:pt x="24" y="0"/>
                  <a:pt x="24" y="1"/>
                </a:cubicBezTo>
                <a:lnTo>
                  <a:pt x="24" y="25"/>
                </a:lnTo>
                <a:close/>
                <a:moveTo>
                  <a:pt x="24" y="40"/>
                </a:moveTo>
                <a:cubicBezTo>
                  <a:pt x="24" y="40"/>
                  <a:pt x="23" y="41"/>
                  <a:pt x="23" y="41"/>
                </a:cubicBezTo>
                <a:cubicBezTo>
                  <a:pt x="18" y="41"/>
                  <a:pt x="18" y="41"/>
                  <a:pt x="18" y="41"/>
                </a:cubicBezTo>
                <a:cubicBezTo>
                  <a:pt x="17" y="41"/>
                  <a:pt x="17" y="40"/>
                  <a:pt x="17" y="40"/>
                </a:cubicBezTo>
                <a:cubicBezTo>
                  <a:pt x="17" y="36"/>
                  <a:pt x="17" y="36"/>
                  <a:pt x="17" y="36"/>
                </a:cubicBezTo>
                <a:cubicBezTo>
                  <a:pt x="24" y="36"/>
                  <a:pt x="24" y="36"/>
                  <a:pt x="24" y="36"/>
                </a:cubicBezTo>
                <a:lnTo>
                  <a:pt x="24" y="40"/>
                </a:lnTo>
                <a:close/>
                <a:moveTo>
                  <a:pt x="41" y="11"/>
                </a:moveTo>
                <a:cubicBezTo>
                  <a:pt x="41" y="12"/>
                  <a:pt x="40" y="13"/>
                  <a:pt x="38" y="13"/>
                </a:cubicBezTo>
                <a:cubicBezTo>
                  <a:pt x="30" y="13"/>
                  <a:pt x="30" y="13"/>
                  <a:pt x="30" y="13"/>
                </a:cubicBezTo>
                <a:cubicBezTo>
                  <a:pt x="28" y="13"/>
                  <a:pt x="27" y="12"/>
                  <a:pt x="27" y="11"/>
                </a:cubicBezTo>
                <a:cubicBezTo>
                  <a:pt x="27" y="9"/>
                  <a:pt x="27" y="9"/>
                  <a:pt x="27" y="9"/>
                </a:cubicBezTo>
                <a:cubicBezTo>
                  <a:pt x="27" y="8"/>
                  <a:pt x="28" y="7"/>
                  <a:pt x="30" y="7"/>
                </a:cubicBezTo>
                <a:cubicBezTo>
                  <a:pt x="38" y="7"/>
                  <a:pt x="38" y="7"/>
                  <a:pt x="38" y="7"/>
                </a:cubicBezTo>
                <a:cubicBezTo>
                  <a:pt x="40" y="7"/>
                  <a:pt x="41" y="8"/>
                  <a:pt x="41" y="9"/>
                </a:cubicBezTo>
                <a:lnTo>
                  <a:pt x="41" y="11"/>
                </a:lnTo>
                <a:close/>
                <a:moveTo>
                  <a:pt x="37" y="5"/>
                </a:moveTo>
                <a:cubicBezTo>
                  <a:pt x="31" y="5"/>
                  <a:pt x="31" y="5"/>
                  <a:pt x="31" y="5"/>
                </a:cubicBezTo>
                <a:cubicBezTo>
                  <a:pt x="31" y="1"/>
                  <a:pt x="31" y="1"/>
                  <a:pt x="31" y="1"/>
                </a:cubicBezTo>
                <a:cubicBezTo>
                  <a:pt x="31" y="0"/>
                  <a:pt x="31" y="0"/>
                  <a:pt x="31" y="0"/>
                </a:cubicBezTo>
                <a:cubicBezTo>
                  <a:pt x="37" y="0"/>
                  <a:pt x="37" y="0"/>
                  <a:pt x="37" y="0"/>
                </a:cubicBezTo>
                <a:cubicBezTo>
                  <a:pt x="37" y="0"/>
                  <a:pt x="37" y="0"/>
                  <a:pt x="37" y="1"/>
                </a:cubicBezTo>
                <a:lnTo>
                  <a:pt x="37" y="5"/>
                </a:lnTo>
                <a:close/>
                <a:moveTo>
                  <a:pt x="37" y="40"/>
                </a:moveTo>
                <a:cubicBezTo>
                  <a:pt x="37" y="40"/>
                  <a:pt x="37" y="41"/>
                  <a:pt x="37" y="41"/>
                </a:cubicBezTo>
                <a:cubicBezTo>
                  <a:pt x="31" y="41"/>
                  <a:pt x="31" y="41"/>
                  <a:pt x="31" y="41"/>
                </a:cubicBezTo>
                <a:cubicBezTo>
                  <a:pt x="31" y="41"/>
                  <a:pt x="31" y="40"/>
                  <a:pt x="31" y="40"/>
                </a:cubicBezTo>
                <a:cubicBezTo>
                  <a:pt x="31" y="15"/>
                  <a:pt x="31" y="15"/>
                  <a:pt x="31" y="15"/>
                </a:cubicBezTo>
                <a:cubicBezTo>
                  <a:pt x="37" y="15"/>
                  <a:pt x="37" y="15"/>
                  <a:pt x="37" y="15"/>
                </a:cubicBezTo>
                <a:lnTo>
                  <a:pt x="37" y="4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grpSp>
        <p:nvGrpSpPr>
          <p:cNvPr id="43" name="Group 42"/>
          <p:cNvGrpSpPr/>
          <p:nvPr/>
        </p:nvGrpSpPr>
        <p:grpSpPr>
          <a:xfrm>
            <a:off x="5512301" y="2653003"/>
            <a:ext cx="2735602" cy="643233"/>
            <a:chOff x="8048661" y="2051536"/>
            <a:chExt cx="3647469" cy="857643"/>
          </a:xfrm>
        </p:grpSpPr>
        <p:sp>
          <p:nvSpPr>
            <p:cNvPr id="18" name="Text Placeholder 4"/>
            <p:cNvSpPr txBox="1">
              <a:spLocks/>
            </p:cNvSpPr>
            <p:nvPr/>
          </p:nvSpPr>
          <p:spPr>
            <a:xfrm>
              <a:off x="8054327" y="2051536"/>
              <a:ext cx="3641803" cy="365760"/>
            </a:xfrm>
            <a:prstGeom prst="rect">
              <a:avLst/>
            </a:prstGeom>
            <a:noFill/>
            <a:ln>
              <a:noFill/>
            </a:ln>
          </p:spPr>
          <p:txBody>
            <a:bodyPr anchor="ctr">
              <a:noAutofit/>
            </a:bodyPr>
            <a:lstStyle>
              <a:lvl1pPr marL="0" indent="0" algn="l" defTabSz="685800" rtl="0" eaLnBrk="1" latinLnBrk="0" hangingPunct="1">
                <a:lnSpc>
                  <a:spcPct val="90000"/>
                </a:lnSpc>
                <a:spcBef>
                  <a:spcPts val="0"/>
                </a:spcBef>
                <a:buFont typeface="Arial" panose="020B0604020202020204" pitchFamily="34" charset="0"/>
                <a:buNone/>
                <a:defRPr sz="1400" b="1" kern="1200">
                  <a:solidFill>
                    <a:schemeClr val="accent3"/>
                  </a:solidFill>
                  <a:latin typeface="+mj-lt"/>
                  <a:ea typeface="+mn-ea"/>
                  <a:cs typeface="+mn-cs"/>
                </a:defRPr>
              </a:lvl1pPr>
              <a:lvl2pPr marL="0" indent="0" algn="l" defTabSz="685800" rtl="0" eaLnBrk="1" latinLnBrk="0" hangingPunct="1">
                <a:lnSpc>
                  <a:spcPct val="90000"/>
                </a:lnSpc>
                <a:spcBef>
                  <a:spcPts val="0"/>
                </a:spcBef>
                <a:buFont typeface="Arial" panose="020B0604020202020204" pitchFamily="34" charset="0"/>
                <a:buNone/>
                <a:defRPr sz="1100" kern="1200">
                  <a:solidFill>
                    <a:schemeClr val="tx2"/>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en-US" sz="1350" dirty="0">
                  <a:solidFill>
                    <a:schemeClr val="tx2"/>
                  </a:solidFill>
                  <a:latin typeface="+mn-lt"/>
                </a:rPr>
                <a:t>Title Here</a:t>
              </a:r>
            </a:p>
          </p:txBody>
        </p:sp>
        <p:sp>
          <p:nvSpPr>
            <p:cNvPr id="32" name="TextBox 31"/>
            <p:cNvSpPr txBox="1"/>
            <p:nvPr/>
          </p:nvSpPr>
          <p:spPr>
            <a:xfrm>
              <a:off x="8048661" y="2355182"/>
              <a:ext cx="3647469" cy="553997"/>
            </a:xfrm>
            <a:prstGeom prst="rect">
              <a:avLst/>
            </a:prstGeom>
            <a:noFill/>
          </p:spPr>
          <p:txBody>
            <a:bodyPr wrap="square" rtlCol="0" anchor="ctr">
              <a:spAutoFit/>
            </a:bodyPr>
            <a:lstStyle/>
            <a:p>
              <a:r>
                <a:rPr lang="en-US" sz="1050" dirty="0">
                  <a:solidFill>
                    <a:schemeClr val="tx2"/>
                  </a:solidFill>
                </a:rPr>
                <a:t>Lorem ipsum dolor sit amet, consectetuer adipiscing elit.</a:t>
              </a:r>
            </a:p>
          </p:txBody>
        </p:sp>
      </p:grpSp>
      <p:sp>
        <p:nvSpPr>
          <p:cNvPr id="24" name="Oval 23"/>
          <p:cNvSpPr/>
          <p:nvPr/>
        </p:nvSpPr>
        <p:spPr>
          <a:xfrm>
            <a:off x="4964194" y="3417120"/>
            <a:ext cx="429436" cy="429436"/>
          </a:xfrm>
          <a:prstGeom prst="ellipse">
            <a:avLst/>
          </a:prstGeom>
          <a:noFill/>
          <a:ln w="254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25" name="Freeform 376"/>
          <p:cNvSpPr>
            <a:spLocks noEditPoints="1"/>
          </p:cNvSpPr>
          <p:nvPr/>
        </p:nvSpPr>
        <p:spPr bwMode="auto">
          <a:xfrm>
            <a:off x="5066252" y="3549121"/>
            <a:ext cx="209917" cy="178232"/>
          </a:xfrm>
          <a:custGeom>
            <a:avLst/>
            <a:gdLst>
              <a:gd name="T0" fmla="*/ 45 w 45"/>
              <a:gd name="T1" fmla="*/ 19 h 38"/>
              <a:gd name="T2" fmla="*/ 43 w 45"/>
              <a:gd name="T3" fmla="*/ 20 h 38"/>
              <a:gd name="T4" fmla="*/ 15 w 45"/>
              <a:gd name="T5" fmla="*/ 24 h 38"/>
              <a:gd name="T6" fmla="*/ 15 w 45"/>
              <a:gd name="T7" fmla="*/ 26 h 38"/>
              <a:gd name="T8" fmla="*/ 15 w 45"/>
              <a:gd name="T9" fmla="*/ 27 h 38"/>
              <a:gd name="T10" fmla="*/ 39 w 45"/>
              <a:gd name="T11" fmla="*/ 27 h 38"/>
              <a:gd name="T12" fmla="*/ 41 w 45"/>
              <a:gd name="T13" fmla="*/ 29 h 38"/>
              <a:gd name="T14" fmla="*/ 39 w 45"/>
              <a:gd name="T15" fmla="*/ 31 h 38"/>
              <a:gd name="T16" fmla="*/ 12 w 45"/>
              <a:gd name="T17" fmla="*/ 31 h 38"/>
              <a:gd name="T18" fmla="*/ 10 w 45"/>
              <a:gd name="T19" fmla="*/ 29 h 38"/>
              <a:gd name="T20" fmla="*/ 12 w 45"/>
              <a:gd name="T21" fmla="*/ 25 h 38"/>
              <a:gd name="T22" fmla="*/ 7 w 45"/>
              <a:gd name="T23" fmla="*/ 3 h 38"/>
              <a:gd name="T24" fmla="*/ 2 w 45"/>
              <a:gd name="T25" fmla="*/ 3 h 38"/>
              <a:gd name="T26" fmla="*/ 0 w 45"/>
              <a:gd name="T27" fmla="*/ 2 h 38"/>
              <a:gd name="T28" fmla="*/ 2 w 45"/>
              <a:gd name="T29" fmla="*/ 0 h 38"/>
              <a:gd name="T30" fmla="*/ 9 w 45"/>
              <a:gd name="T31" fmla="*/ 0 h 38"/>
              <a:gd name="T32" fmla="*/ 11 w 45"/>
              <a:gd name="T33" fmla="*/ 3 h 38"/>
              <a:gd name="T34" fmla="*/ 43 w 45"/>
              <a:gd name="T35" fmla="*/ 3 h 38"/>
              <a:gd name="T36" fmla="*/ 45 w 45"/>
              <a:gd name="T37" fmla="*/ 5 h 38"/>
              <a:gd name="T38" fmla="*/ 45 w 45"/>
              <a:gd name="T39" fmla="*/ 19 h 38"/>
              <a:gd name="T40" fmla="*/ 14 w 45"/>
              <a:gd name="T41" fmla="*/ 38 h 38"/>
              <a:gd name="T42" fmla="*/ 10 w 45"/>
              <a:gd name="T43" fmla="*/ 34 h 38"/>
              <a:gd name="T44" fmla="*/ 14 w 45"/>
              <a:gd name="T45" fmla="*/ 31 h 38"/>
              <a:gd name="T46" fmla="*/ 17 w 45"/>
              <a:gd name="T47" fmla="*/ 34 h 38"/>
              <a:gd name="T48" fmla="*/ 14 w 45"/>
              <a:gd name="T49" fmla="*/ 38 h 38"/>
              <a:gd name="T50" fmla="*/ 38 w 45"/>
              <a:gd name="T51" fmla="*/ 38 h 38"/>
              <a:gd name="T52" fmla="*/ 34 w 45"/>
              <a:gd name="T53" fmla="*/ 34 h 38"/>
              <a:gd name="T54" fmla="*/ 38 w 45"/>
              <a:gd name="T55" fmla="*/ 31 h 38"/>
              <a:gd name="T56" fmla="*/ 41 w 45"/>
              <a:gd name="T57" fmla="*/ 34 h 38"/>
              <a:gd name="T58" fmla="*/ 38 w 45"/>
              <a:gd name="T59"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5" h="38">
                <a:moveTo>
                  <a:pt x="45" y="19"/>
                </a:moveTo>
                <a:cubicBezTo>
                  <a:pt x="45" y="20"/>
                  <a:pt x="44" y="20"/>
                  <a:pt x="43" y="20"/>
                </a:cubicBezTo>
                <a:cubicBezTo>
                  <a:pt x="15" y="24"/>
                  <a:pt x="15" y="24"/>
                  <a:pt x="15" y="24"/>
                </a:cubicBezTo>
                <a:cubicBezTo>
                  <a:pt x="15" y="24"/>
                  <a:pt x="15" y="25"/>
                  <a:pt x="15" y="26"/>
                </a:cubicBezTo>
                <a:cubicBezTo>
                  <a:pt x="15" y="26"/>
                  <a:pt x="15" y="27"/>
                  <a:pt x="15" y="27"/>
                </a:cubicBezTo>
                <a:cubicBezTo>
                  <a:pt x="39" y="27"/>
                  <a:pt x="39" y="27"/>
                  <a:pt x="39" y="27"/>
                </a:cubicBezTo>
                <a:cubicBezTo>
                  <a:pt x="40" y="27"/>
                  <a:pt x="41" y="28"/>
                  <a:pt x="41" y="29"/>
                </a:cubicBezTo>
                <a:cubicBezTo>
                  <a:pt x="41" y="30"/>
                  <a:pt x="40" y="31"/>
                  <a:pt x="39" y="31"/>
                </a:cubicBezTo>
                <a:cubicBezTo>
                  <a:pt x="12" y="31"/>
                  <a:pt x="12" y="31"/>
                  <a:pt x="12" y="31"/>
                </a:cubicBezTo>
                <a:cubicBezTo>
                  <a:pt x="11" y="31"/>
                  <a:pt x="10" y="30"/>
                  <a:pt x="10" y="29"/>
                </a:cubicBezTo>
                <a:cubicBezTo>
                  <a:pt x="10" y="28"/>
                  <a:pt x="12" y="26"/>
                  <a:pt x="12" y="25"/>
                </a:cubicBezTo>
                <a:cubicBezTo>
                  <a:pt x="7" y="3"/>
                  <a:pt x="7" y="3"/>
                  <a:pt x="7" y="3"/>
                </a:cubicBezTo>
                <a:cubicBezTo>
                  <a:pt x="2" y="3"/>
                  <a:pt x="2" y="3"/>
                  <a:pt x="2" y="3"/>
                </a:cubicBezTo>
                <a:cubicBezTo>
                  <a:pt x="1" y="3"/>
                  <a:pt x="0" y="3"/>
                  <a:pt x="0" y="2"/>
                </a:cubicBezTo>
                <a:cubicBezTo>
                  <a:pt x="0" y="1"/>
                  <a:pt x="1" y="0"/>
                  <a:pt x="2" y="0"/>
                </a:cubicBezTo>
                <a:cubicBezTo>
                  <a:pt x="9" y="0"/>
                  <a:pt x="9" y="0"/>
                  <a:pt x="9" y="0"/>
                </a:cubicBezTo>
                <a:cubicBezTo>
                  <a:pt x="10" y="0"/>
                  <a:pt x="10" y="2"/>
                  <a:pt x="11" y="3"/>
                </a:cubicBezTo>
                <a:cubicBezTo>
                  <a:pt x="43" y="3"/>
                  <a:pt x="43" y="3"/>
                  <a:pt x="43" y="3"/>
                </a:cubicBezTo>
                <a:cubicBezTo>
                  <a:pt x="44" y="3"/>
                  <a:pt x="45" y="4"/>
                  <a:pt x="45" y="5"/>
                </a:cubicBezTo>
                <a:lnTo>
                  <a:pt x="45" y="19"/>
                </a:lnTo>
                <a:close/>
                <a:moveTo>
                  <a:pt x="14" y="38"/>
                </a:moveTo>
                <a:cubicBezTo>
                  <a:pt x="12" y="38"/>
                  <a:pt x="10" y="36"/>
                  <a:pt x="10" y="34"/>
                </a:cubicBezTo>
                <a:cubicBezTo>
                  <a:pt x="10" y="32"/>
                  <a:pt x="12" y="31"/>
                  <a:pt x="14" y="31"/>
                </a:cubicBezTo>
                <a:cubicBezTo>
                  <a:pt x="16" y="31"/>
                  <a:pt x="17" y="32"/>
                  <a:pt x="17" y="34"/>
                </a:cubicBezTo>
                <a:cubicBezTo>
                  <a:pt x="17" y="36"/>
                  <a:pt x="16" y="38"/>
                  <a:pt x="14" y="38"/>
                </a:cubicBezTo>
                <a:close/>
                <a:moveTo>
                  <a:pt x="38" y="38"/>
                </a:moveTo>
                <a:cubicBezTo>
                  <a:pt x="36" y="38"/>
                  <a:pt x="34" y="36"/>
                  <a:pt x="34" y="34"/>
                </a:cubicBezTo>
                <a:cubicBezTo>
                  <a:pt x="34" y="32"/>
                  <a:pt x="36" y="31"/>
                  <a:pt x="38" y="31"/>
                </a:cubicBezTo>
                <a:cubicBezTo>
                  <a:pt x="40" y="31"/>
                  <a:pt x="41" y="32"/>
                  <a:pt x="41" y="34"/>
                </a:cubicBezTo>
                <a:cubicBezTo>
                  <a:pt x="41" y="36"/>
                  <a:pt x="40" y="38"/>
                  <a:pt x="38" y="38"/>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grpSp>
        <p:nvGrpSpPr>
          <p:cNvPr id="42" name="Group 41"/>
          <p:cNvGrpSpPr/>
          <p:nvPr/>
        </p:nvGrpSpPr>
        <p:grpSpPr>
          <a:xfrm>
            <a:off x="5516551" y="3323735"/>
            <a:ext cx="2739009" cy="627745"/>
            <a:chOff x="8054328" y="2897922"/>
            <a:chExt cx="3652012" cy="836994"/>
          </a:xfrm>
        </p:grpSpPr>
        <p:sp>
          <p:nvSpPr>
            <p:cNvPr id="17" name="Text Placeholder 4"/>
            <p:cNvSpPr txBox="1">
              <a:spLocks/>
            </p:cNvSpPr>
            <p:nvPr/>
          </p:nvSpPr>
          <p:spPr>
            <a:xfrm>
              <a:off x="8054328" y="2897922"/>
              <a:ext cx="3641802" cy="365760"/>
            </a:xfrm>
            <a:prstGeom prst="rect">
              <a:avLst/>
            </a:prstGeom>
            <a:noFill/>
            <a:ln>
              <a:noFill/>
            </a:ln>
          </p:spPr>
          <p:txBody>
            <a:bodyPr anchor="ctr">
              <a:noAutofit/>
            </a:bodyPr>
            <a:lstStyle>
              <a:lvl1pPr marL="0" indent="0" algn="l" defTabSz="685800" rtl="0" eaLnBrk="1" latinLnBrk="0" hangingPunct="1">
                <a:lnSpc>
                  <a:spcPct val="90000"/>
                </a:lnSpc>
                <a:spcBef>
                  <a:spcPts val="0"/>
                </a:spcBef>
                <a:buFont typeface="Arial" panose="020B0604020202020204" pitchFamily="34" charset="0"/>
                <a:buNone/>
                <a:defRPr sz="1400" b="1" kern="1200">
                  <a:solidFill>
                    <a:schemeClr val="accent3"/>
                  </a:solidFill>
                  <a:latin typeface="+mj-lt"/>
                  <a:ea typeface="+mn-ea"/>
                  <a:cs typeface="+mn-cs"/>
                </a:defRPr>
              </a:lvl1pPr>
              <a:lvl2pPr marL="0" indent="0" algn="l" defTabSz="685800" rtl="0" eaLnBrk="1" latinLnBrk="0" hangingPunct="1">
                <a:lnSpc>
                  <a:spcPct val="90000"/>
                </a:lnSpc>
                <a:spcBef>
                  <a:spcPts val="0"/>
                </a:spcBef>
                <a:buFont typeface="Arial" panose="020B0604020202020204" pitchFamily="34" charset="0"/>
                <a:buNone/>
                <a:defRPr sz="1100" kern="1200">
                  <a:solidFill>
                    <a:schemeClr val="tx2"/>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en-US" sz="1350" dirty="0">
                  <a:solidFill>
                    <a:schemeClr val="tx2"/>
                  </a:solidFill>
                  <a:latin typeface="+mn-lt"/>
                </a:rPr>
                <a:t>Title Here</a:t>
              </a:r>
            </a:p>
          </p:txBody>
        </p:sp>
        <p:sp>
          <p:nvSpPr>
            <p:cNvPr id="37" name="TextBox 36"/>
            <p:cNvSpPr txBox="1"/>
            <p:nvPr/>
          </p:nvSpPr>
          <p:spPr>
            <a:xfrm>
              <a:off x="8058871" y="3180918"/>
              <a:ext cx="3647469" cy="553998"/>
            </a:xfrm>
            <a:prstGeom prst="rect">
              <a:avLst/>
            </a:prstGeom>
            <a:noFill/>
          </p:spPr>
          <p:txBody>
            <a:bodyPr wrap="square" rtlCol="0" anchor="ctr">
              <a:spAutoFit/>
            </a:bodyPr>
            <a:lstStyle/>
            <a:p>
              <a:r>
                <a:rPr lang="en-US" sz="1050" dirty="0">
                  <a:solidFill>
                    <a:schemeClr val="tx2"/>
                  </a:solidFill>
                </a:rPr>
                <a:t>Lorem ipsum dolor sit amet, consectetuer adipiscing elit.</a:t>
              </a:r>
            </a:p>
          </p:txBody>
        </p:sp>
      </p:grpSp>
      <p:sp>
        <p:nvSpPr>
          <p:cNvPr id="21" name="Oval 20"/>
          <p:cNvSpPr/>
          <p:nvPr/>
        </p:nvSpPr>
        <p:spPr>
          <a:xfrm>
            <a:off x="4955172" y="4075014"/>
            <a:ext cx="429436" cy="429436"/>
          </a:xfrm>
          <a:prstGeom prst="ellipse">
            <a:avLst/>
          </a:prstGeom>
          <a:noFill/>
          <a:ln w="2540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22" name="Freeform 379"/>
          <p:cNvSpPr>
            <a:spLocks noEditPoints="1"/>
          </p:cNvSpPr>
          <p:nvPr/>
        </p:nvSpPr>
        <p:spPr bwMode="auto">
          <a:xfrm>
            <a:off x="5062063" y="4193152"/>
            <a:ext cx="223781" cy="192095"/>
          </a:xfrm>
          <a:custGeom>
            <a:avLst/>
            <a:gdLst>
              <a:gd name="T0" fmla="*/ 7 w 48"/>
              <a:gd name="T1" fmla="*/ 41 h 41"/>
              <a:gd name="T2" fmla="*/ 6 w 48"/>
              <a:gd name="T3" fmla="*/ 41 h 41"/>
              <a:gd name="T4" fmla="*/ 1 w 48"/>
              <a:gd name="T5" fmla="*/ 41 h 41"/>
              <a:gd name="T6" fmla="*/ 0 w 48"/>
              <a:gd name="T7" fmla="*/ 41 h 41"/>
              <a:gd name="T8" fmla="*/ 0 w 48"/>
              <a:gd name="T9" fmla="*/ 35 h 41"/>
              <a:gd name="T10" fmla="*/ 1 w 48"/>
              <a:gd name="T11" fmla="*/ 35 h 41"/>
              <a:gd name="T12" fmla="*/ 6 w 48"/>
              <a:gd name="T13" fmla="*/ 35 h 41"/>
              <a:gd name="T14" fmla="*/ 7 w 48"/>
              <a:gd name="T15" fmla="*/ 35 h 41"/>
              <a:gd name="T16" fmla="*/ 7 w 48"/>
              <a:gd name="T17" fmla="*/ 41 h 41"/>
              <a:gd name="T18" fmla="*/ 17 w 48"/>
              <a:gd name="T19" fmla="*/ 41 h 41"/>
              <a:gd name="T20" fmla="*/ 17 w 48"/>
              <a:gd name="T21" fmla="*/ 41 h 41"/>
              <a:gd name="T22" fmla="*/ 11 w 48"/>
              <a:gd name="T23" fmla="*/ 41 h 41"/>
              <a:gd name="T24" fmla="*/ 11 w 48"/>
              <a:gd name="T25" fmla="*/ 41 h 41"/>
              <a:gd name="T26" fmla="*/ 11 w 48"/>
              <a:gd name="T27" fmla="*/ 32 h 41"/>
              <a:gd name="T28" fmla="*/ 11 w 48"/>
              <a:gd name="T29" fmla="*/ 31 h 41"/>
              <a:gd name="T30" fmla="*/ 17 w 48"/>
              <a:gd name="T31" fmla="*/ 31 h 41"/>
              <a:gd name="T32" fmla="*/ 17 w 48"/>
              <a:gd name="T33" fmla="*/ 32 h 41"/>
              <a:gd name="T34" fmla="*/ 17 w 48"/>
              <a:gd name="T35" fmla="*/ 41 h 41"/>
              <a:gd name="T36" fmla="*/ 28 w 48"/>
              <a:gd name="T37" fmla="*/ 41 h 41"/>
              <a:gd name="T38" fmla="*/ 27 w 48"/>
              <a:gd name="T39" fmla="*/ 41 h 41"/>
              <a:gd name="T40" fmla="*/ 22 w 48"/>
              <a:gd name="T41" fmla="*/ 41 h 41"/>
              <a:gd name="T42" fmla="*/ 21 w 48"/>
              <a:gd name="T43" fmla="*/ 41 h 41"/>
              <a:gd name="T44" fmla="*/ 21 w 48"/>
              <a:gd name="T45" fmla="*/ 25 h 41"/>
              <a:gd name="T46" fmla="*/ 22 w 48"/>
              <a:gd name="T47" fmla="*/ 24 h 41"/>
              <a:gd name="T48" fmla="*/ 27 w 48"/>
              <a:gd name="T49" fmla="*/ 24 h 41"/>
              <a:gd name="T50" fmla="*/ 28 w 48"/>
              <a:gd name="T51" fmla="*/ 25 h 41"/>
              <a:gd name="T52" fmla="*/ 28 w 48"/>
              <a:gd name="T53" fmla="*/ 41 h 41"/>
              <a:gd name="T54" fmla="*/ 38 w 48"/>
              <a:gd name="T55" fmla="*/ 41 h 41"/>
              <a:gd name="T56" fmla="*/ 37 w 48"/>
              <a:gd name="T57" fmla="*/ 41 h 41"/>
              <a:gd name="T58" fmla="*/ 32 w 48"/>
              <a:gd name="T59" fmla="*/ 41 h 41"/>
              <a:gd name="T60" fmla="*/ 31 w 48"/>
              <a:gd name="T61" fmla="*/ 41 h 41"/>
              <a:gd name="T62" fmla="*/ 31 w 48"/>
              <a:gd name="T63" fmla="*/ 15 h 41"/>
              <a:gd name="T64" fmla="*/ 32 w 48"/>
              <a:gd name="T65" fmla="*/ 14 h 41"/>
              <a:gd name="T66" fmla="*/ 37 w 48"/>
              <a:gd name="T67" fmla="*/ 14 h 41"/>
              <a:gd name="T68" fmla="*/ 38 w 48"/>
              <a:gd name="T69" fmla="*/ 15 h 41"/>
              <a:gd name="T70" fmla="*/ 38 w 48"/>
              <a:gd name="T71" fmla="*/ 41 h 41"/>
              <a:gd name="T72" fmla="*/ 48 w 48"/>
              <a:gd name="T73" fmla="*/ 41 h 41"/>
              <a:gd name="T74" fmla="*/ 47 w 48"/>
              <a:gd name="T75" fmla="*/ 41 h 41"/>
              <a:gd name="T76" fmla="*/ 42 w 48"/>
              <a:gd name="T77" fmla="*/ 41 h 41"/>
              <a:gd name="T78" fmla="*/ 41 w 48"/>
              <a:gd name="T79" fmla="*/ 41 h 41"/>
              <a:gd name="T80" fmla="*/ 41 w 48"/>
              <a:gd name="T81" fmla="*/ 1 h 41"/>
              <a:gd name="T82" fmla="*/ 42 w 48"/>
              <a:gd name="T83" fmla="*/ 0 h 41"/>
              <a:gd name="T84" fmla="*/ 47 w 48"/>
              <a:gd name="T85" fmla="*/ 0 h 41"/>
              <a:gd name="T86" fmla="*/ 48 w 48"/>
              <a:gd name="T87" fmla="*/ 1 h 41"/>
              <a:gd name="T88" fmla="*/ 48 w 48"/>
              <a:gd name="T89"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8" h="41">
                <a:moveTo>
                  <a:pt x="7" y="41"/>
                </a:moveTo>
                <a:cubicBezTo>
                  <a:pt x="7" y="41"/>
                  <a:pt x="7" y="41"/>
                  <a:pt x="6" y="41"/>
                </a:cubicBezTo>
                <a:cubicBezTo>
                  <a:pt x="1" y="41"/>
                  <a:pt x="1" y="41"/>
                  <a:pt x="1" y="41"/>
                </a:cubicBezTo>
                <a:cubicBezTo>
                  <a:pt x="1" y="41"/>
                  <a:pt x="0" y="41"/>
                  <a:pt x="0" y="41"/>
                </a:cubicBezTo>
                <a:cubicBezTo>
                  <a:pt x="0" y="35"/>
                  <a:pt x="0" y="35"/>
                  <a:pt x="0" y="35"/>
                </a:cubicBezTo>
                <a:cubicBezTo>
                  <a:pt x="0" y="35"/>
                  <a:pt x="1" y="35"/>
                  <a:pt x="1" y="35"/>
                </a:cubicBezTo>
                <a:cubicBezTo>
                  <a:pt x="6" y="35"/>
                  <a:pt x="6" y="35"/>
                  <a:pt x="6" y="35"/>
                </a:cubicBezTo>
                <a:cubicBezTo>
                  <a:pt x="7" y="35"/>
                  <a:pt x="7" y="35"/>
                  <a:pt x="7" y="35"/>
                </a:cubicBezTo>
                <a:lnTo>
                  <a:pt x="7" y="41"/>
                </a:lnTo>
                <a:close/>
                <a:moveTo>
                  <a:pt x="17" y="41"/>
                </a:moveTo>
                <a:cubicBezTo>
                  <a:pt x="17" y="41"/>
                  <a:pt x="17" y="41"/>
                  <a:pt x="17" y="41"/>
                </a:cubicBezTo>
                <a:cubicBezTo>
                  <a:pt x="11" y="41"/>
                  <a:pt x="11" y="41"/>
                  <a:pt x="11" y="41"/>
                </a:cubicBezTo>
                <a:cubicBezTo>
                  <a:pt x="11" y="41"/>
                  <a:pt x="11" y="41"/>
                  <a:pt x="11" y="41"/>
                </a:cubicBezTo>
                <a:cubicBezTo>
                  <a:pt x="11" y="32"/>
                  <a:pt x="11" y="32"/>
                  <a:pt x="11" y="32"/>
                </a:cubicBezTo>
                <a:cubicBezTo>
                  <a:pt x="11" y="32"/>
                  <a:pt x="11" y="31"/>
                  <a:pt x="11" y="31"/>
                </a:cubicBezTo>
                <a:cubicBezTo>
                  <a:pt x="17" y="31"/>
                  <a:pt x="17" y="31"/>
                  <a:pt x="17" y="31"/>
                </a:cubicBezTo>
                <a:cubicBezTo>
                  <a:pt x="17" y="31"/>
                  <a:pt x="17" y="32"/>
                  <a:pt x="17" y="32"/>
                </a:cubicBezTo>
                <a:lnTo>
                  <a:pt x="17" y="41"/>
                </a:lnTo>
                <a:close/>
                <a:moveTo>
                  <a:pt x="28" y="41"/>
                </a:moveTo>
                <a:cubicBezTo>
                  <a:pt x="28" y="41"/>
                  <a:pt x="27" y="41"/>
                  <a:pt x="27" y="41"/>
                </a:cubicBezTo>
                <a:cubicBezTo>
                  <a:pt x="22" y="41"/>
                  <a:pt x="22" y="41"/>
                  <a:pt x="22" y="41"/>
                </a:cubicBezTo>
                <a:cubicBezTo>
                  <a:pt x="21" y="41"/>
                  <a:pt x="21" y="41"/>
                  <a:pt x="21" y="41"/>
                </a:cubicBezTo>
                <a:cubicBezTo>
                  <a:pt x="21" y="25"/>
                  <a:pt x="21" y="25"/>
                  <a:pt x="21" y="25"/>
                </a:cubicBezTo>
                <a:cubicBezTo>
                  <a:pt x="21" y="25"/>
                  <a:pt x="21" y="24"/>
                  <a:pt x="22" y="24"/>
                </a:cubicBezTo>
                <a:cubicBezTo>
                  <a:pt x="27" y="24"/>
                  <a:pt x="27" y="24"/>
                  <a:pt x="27" y="24"/>
                </a:cubicBezTo>
                <a:cubicBezTo>
                  <a:pt x="27" y="24"/>
                  <a:pt x="28" y="25"/>
                  <a:pt x="28" y="25"/>
                </a:cubicBezTo>
                <a:lnTo>
                  <a:pt x="28" y="41"/>
                </a:lnTo>
                <a:close/>
                <a:moveTo>
                  <a:pt x="38" y="41"/>
                </a:moveTo>
                <a:cubicBezTo>
                  <a:pt x="38" y="41"/>
                  <a:pt x="38" y="41"/>
                  <a:pt x="37" y="41"/>
                </a:cubicBezTo>
                <a:cubicBezTo>
                  <a:pt x="32" y="41"/>
                  <a:pt x="32" y="41"/>
                  <a:pt x="32" y="41"/>
                </a:cubicBezTo>
                <a:cubicBezTo>
                  <a:pt x="32" y="41"/>
                  <a:pt x="31" y="41"/>
                  <a:pt x="31" y="41"/>
                </a:cubicBezTo>
                <a:cubicBezTo>
                  <a:pt x="31" y="15"/>
                  <a:pt x="31" y="15"/>
                  <a:pt x="31" y="15"/>
                </a:cubicBezTo>
                <a:cubicBezTo>
                  <a:pt x="31" y="14"/>
                  <a:pt x="32" y="14"/>
                  <a:pt x="32" y="14"/>
                </a:cubicBezTo>
                <a:cubicBezTo>
                  <a:pt x="37" y="14"/>
                  <a:pt x="37" y="14"/>
                  <a:pt x="37" y="14"/>
                </a:cubicBezTo>
                <a:cubicBezTo>
                  <a:pt x="38" y="14"/>
                  <a:pt x="38" y="14"/>
                  <a:pt x="38" y="15"/>
                </a:cubicBezTo>
                <a:lnTo>
                  <a:pt x="38" y="41"/>
                </a:lnTo>
                <a:close/>
                <a:moveTo>
                  <a:pt x="48" y="41"/>
                </a:moveTo>
                <a:cubicBezTo>
                  <a:pt x="48" y="41"/>
                  <a:pt x="48" y="41"/>
                  <a:pt x="47" y="41"/>
                </a:cubicBezTo>
                <a:cubicBezTo>
                  <a:pt x="42" y="41"/>
                  <a:pt x="42" y="41"/>
                  <a:pt x="42" y="41"/>
                </a:cubicBezTo>
                <a:cubicBezTo>
                  <a:pt x="42" y="41"/>
                  <a:pt x="41" y="41"/>
                  <a:pt x="41" y="41"/>
                </a:cubicBezTo>
                <a:cubicBezTo>
                  <a:pt x="41" y="1"/>
                  <a:pt x="41" y="1"/>
                  <a:pt x="41" y="1"/>
                </a:cubicBezTo>
                <a:cubicBezTo>
                  <a:pt x="41" y="1"/>
                  <a:pt x="42" y="0"/>
                  <a:pt x="42" y="0"/>
                </a:cubicBezTo>
                <a:cubicBezTo>
                  <a:pt x="47" y="0"/>
                  <a:pt x="47" y="0"/>
                  <a:pt x="47" y="0"/>
                </a:cubicBezTo>
                <a:cubicBezTo>
                  <a:pt x="48" y="0"/>
                  <a:pt x="48" y="1"/>
                  <a:pt x="48" y="1"/>
                </a:cubicBezTo>
                <a:lnTo>
                  <a:pt x="48" y="41"/>
                </a:lnTo>
                <a:close/>
              </a:path>
            </a:pathLst>
          </a:cu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grpSp>
        <p:nvGrpSpPr>
          <p:cNvPr id="41" name="Group 40"/>
          <p:cNvGrpSpPr/>
          <p:nvPr/>
        </p:nvGrpSpPr>
        <p:grpSpPr>
          <a:xfrm>
            <a:off x="5516551" y="3978979"/>
            <a:ext cx="2739009" cy="633046"/>
            <a:chOff x="8054328" y="3744307"/>
            <a:chExt cx="3652012" cy="844062"/>
          </a:xfrm>
        </p:grpSpPr>
        <p:sp>
          <p:nvSpPr>
            <p:cNvPr id="16" name="Text Placeholder 4"/>
            <p:cNvSpPr txBox="1">
              <a:spLocks/>
            </p:cNvSpPr>
            <p:nvPr/>
          </p:nvSpPr>
          <p:spPr>
            <a:xfrm>
              <a:off x="8054328" y="3744307"/>
              <a:ext cx="3641802" cy="365760"/>
            </a:xfrm>
            <a:prstGeom prst="rect">
              <a:avLst/>
            </a:prstGeom>
            <a:noFill/>
            <a:ln>
              <a:noFill/>
            </a:ln>
          </p:spPr>
          <p:txBody>
            <a:bodyPr anchor="ctr">
              <a:noAutofit/>
            </a:bodyPr>
            <a:lstStyle>
              <a:lvl1pPr marL="0" indent="0" algn="l" defTabSz="685800" rtl="0" eaLnBrk="1" latinLnBrk="0" hangingPunct="1">
                <a:lnSpc>
                  <a:spcPct val="90000"/>
                </a:lnSpc>
                <a:spcBef>
                  <a:spcPts val="0"/>
                </a:spcBef>
                <a:buFont typeface="Arial" panose="020B0604020202020204" pitchFamily="34" charset="0"/>
                <a:buNone/>
                <a:defRPr sz="1400" b="1" kern="1200">
                  <a:solidFill>
                    <a:schemeClr val="accent3"/>
                  </a:solidFill>
                  <a:latin typeface="+mj-lt"/>
                  <a:ea typeface="+mn-ea"/>
                  <a:cs typeface="+mn-cs"/>
                </a:defRPr>
              </a:lvl1pPr>
              <a:lvl2pPr marL="0" indent="0" algn="l" defTabSz="685800" rtl="0" eaLnBrk="1" latinLnBrk="0" hangingPunct="1">
                <a:lnSpc>
                  <a:spcPct val="90000"/>
                </a:lnSpc>
                <a:spcBef>
                  <a:spcPts val="0"/>
                </a:spcBef>
                <a:buFont typeface="Arial" panose="020B0604020202020204" pitchFamily="34" charset="0"/>
                <a:buNone/>
                <a:defRPr sz="1100" kern="1200">
                  <a:solidFill>
                    <a:schemeClr val="tx2"/>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en-US" sz="1350" dirty="0">
                  <a:solidFill>
                    <a:schemeClr val="tx2"/>
                  </a:solidFill>
                  <a:latin typeface="+mn-lt"/>
                </a:rPr>
                <a:t>Title Here</a:t>
              </a:r>
            </a:p>
          </p:txBody>
        </p:sp>
        <p:sp>
          <p:nvSpPr>
            <p:cNvPr id="38" name="TextBox 37"/>
            <p:cNvSpPr txBox="1"/>
            <p:nvPr/>
          </p:nvSpPr>
          <p:spPr>
            <a:xfrm>
              <a:off x="8058871" y="4034371"/>
              <a:ext cx="3647469" cy="553998"/>
            </a:xfrm>
            <a:prstGeom prst="rect">
              <a:avLst/>
            </a:prstGeom>
            <a:noFill/>
          </p:spPr>
          <p:txBody>
            <a:bodyPr wrap="square" rtlCol="0" anchor="ctr">
              <a:spAutoFit/>
            </a:bodyPr>
            <a:lstStyle/>
            <a:p>
              <a:r>
                <a:rPr lang="en-US" sz="1050" dirty="0">
                  <a:solidFill>
                    <a:schemeClr val="tx2"/>
                  </a:solidFill>
                </a:rPr>
                <a:t>Lorem ipsum dolor sit amet, consectetuer adipiscing elit.</a:t>
              </a:r>
            </a:p>
          </p:txBody>
        </p:sp>
      </p:grpSp>
      <p:sp>
        <p:nvSpPr>
          <p:cNvPr id="30" name="Oval 29"/>
          <p:cNvSpPr/>
          <p:nvPr/>
        </p:nvSpPr>
        <p:spPr>
          <a:xfrm>
            <a:off x="4964194" y="4743709"/>
            <a:ext cx="429436" cy="429436"/>
          </a:xfrm>
          <a:prstGeom prst="ellipse">
            <a:avLst/>
          </a:prstGeom>
          <a:noFill/>
          <a:ln w="2540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31" name="Freeform 111"/>
          <p:cNvSpPr>
            <a:spLocks noEditPoints="1"/>
          </p:cNvSpPr>
          <p:nvPr/>
        </p:nvSpPr>
        <p:spPr bwMode="auto">
          <a:xfrm>
            <a:off x="5085219" y="4861193"/>
            <a:ext cx="194875" cy="193404"/>
          </a:xfrm>
          <a:custGeom>
            <a:avLst/>
            <a:gdLst>
              <a:gd name="T0" fmla="*/ 372 w 400"/>
              <a:gd name="T1" fmla="*/ 145 h 400"/>
              <a:gd name="T2" fmla="*/ 384 w 400"/>
              <a:gd name="T3" fmla="*/ 150 h 400"/>
              <a:gd name="T4" fmla="*/ 390 w 400"/>
              <a:gd name="T5" fmla="*/ 149 h 400"/>
              <a:gd name="T6" fmla="*/ 400 w 400"/>
              <a:gd name="T7" fmla="*/ 133 h 400"/>
              <a:gd name="T8" fmla="*/ 400 w 400"/>
              <a:gd name="T9" fmla="*/ 17 h 400"/>
              <a:gd name="T10" fmla="*/ 396 w 400"/>
              <a:gd name="T11" fmla="*/ 5 h 400"/>
              <a:gd name="T12" fmla="*/ 384 w 400"/>
              <a:gd name="T13" fmla="*/ 0 h 400"/>
              <a:gd name="T14" fmla="*/ 267 w 400"/>
              <a:gd name="T15" fmla="*/ 0 h 400"/>
              <a:gd name="T16" fmla="*/ 252 w 400"/>
              <a:gd name="T17" fmla="*/ 10 h 400"/>
              <a:gd name="T18" fmla="*/ 255 w 400"/>
              <a:gd name="T19" fmla="*/ 28 h 400"/>
              <a:gd name="T20" fmla="*/ 293 w 400"/>
              <a:gd name="T21" fmla="*/ 66 h 400"/>
              <a:gd name="T22" fmla="*/ 200 w 400"/>
              <a:gd name="T23" fmla="*/ 159 h 400"/>
              <a:gd name="T24" fmla="*/ 108 w 400"/>
              <a:gd name="T25" fmla="*/ 66 h 400"/>
              <a:gd name="T26" fmla="*/ 145 w 400"/>
              <a:gd name="T27" fmla="*/ 28 h 400"/>
              <a:gd name="T28" fmla="*/ 149 w 400"/>
              <a:gd name="T29" fmla="*/ 10 h 400"/>
              <a:gd name="T30" fmla="*/ 133 w 400"/>
              <a:gd name="T31" fmla="*/ 0 h 400"/>
              <a:gd name="T32" fmla="*/ 17 w 400"/>
              <a:gd name="T33" fmla="*/ 0 h 400"/>
              <a:gd name="T34" fmla="*/ 5 w 400"/>
              <a:gd name="T35" fmla="*/ 5 h 400"/>
              <a:gd name="T36" fmla="*/ 0 w 400"/>
              <a:gd name="T37" fmla="*/ 17 h 400"/>
              <a:gd name="T38" fmla="*/ 0 w 400"/>
              <a:gd name="T39" fmla="*/ 133 h 400"/>
              <a:gd name="T40" fmla="*/ 10 w 400"/>
              <a:gd name="T41" fmla="*/ 149 h 400"/>
              <a:gd name="T42" fmla="*/ 17 w 400"/>
              <a:gd name="T43" fmla="*/ 150 h 400"/>
              <a:gd name="T44" fmla="*/ 28 w 400"/>
              <a:gd name="T45" fmla="*/ 145 h 400"/>
              <a:gd name="T46" fmla="*/ 66 w 400"/>
              <a:gd name="T47" fmla="*/ 108 h 400"/>
              <a:gd name="T48" fmla="*/ 159 w 400"/>
              <a:gd name="T49" fmla="*/ 200 h 400"/>
              <a:gd name="T50" fmla="*/ 66 w 400"/>
              <a:gd name="T51" fmla="*/ 293 h 400"/>
              <a:gd name="T52" fmla="*/ 28 w 400"/>
              <a:gd name="T53" fmla="*/ 255 h 400"/>
              <a:gd name="T54" fmla="*/ 10 w 400"/>
              <a:gd name="T55" fmla="*/ 252 h 400"/>
              <a:gd name="T56" fmla="*/ 0 w 400"/>
              <a:gd name="T57" fmla="*/ 267 h 400"/>
              <a:gd name="T58" fmla="*/ 0 w 400"/>
              <a:gd name="T59" fmla="*/ 384 h 400"/>
              <a:gd name="T60" fmla="*/ 5 w 400"/>
              <a:gd name="T61" fmla="*/ 395 h 400"/>
              <a:gd name="T62" fmla="*/ 17 w 400"/>
              <a:gd name="T63" fmla="*/ 400 h 400"/>
              <a:gd name="T64" fmla="*/ 133 w 400"/>
              <a:gd name="T65" fmla="*/ 400 h 400"/>
              <a:gd name="T66" fmla="*/ 149 w 400"/>
              <a:gd name="T67" fmla="*/ 390 h 400"/>
              <a:gd name="T68" fmla="*/ 145 w 400"/>
              <a:gd name="T69" fmla="*/ 372 h 400"/>
              <a:gd name="T70" fmla="*/ 108 w 400"/>
              <a:gd name="T71" fmla="*/ 334 h 400"/>
              <a:gd name="T72" fmla="*/ 200 w 400"/>
              <a:gd name="T73" fmla="*/ 242 h 400"/>
              <a:gd name="T74" fmla="*/ 293 w 400"/>
              <a:gd name="T75" fmla="*/ 334 h 400"/>
              <a:gd name="T76" fmla="*/ 255 w 400"/>
              <a:gd name="T77" fmla="*/ 372 h 400"/>
              <a:gd name="T78" fmla="*/ 252 w 400"/>
              <a:gd name="T79" fmla="*/ 390 h 400"/>
              <a:gd name="T80" fmla="*/ 267 w 400"/>
              <a:gd name="T81" fmla="*/ 400 h 400"/>
              <a:gd name="T82" fmla="*/ 384 w 400"/>
              <a:gd name="T83" fmla="*/ 400 h 400"/>
              <a:gd name="T84" fmla="*/ 396 w 400"/>
              <a:gd name="T85" fmla="*/ 395 h 400"/>
              <a:gd name="T86" fmla="*/ 400 w 400"/>
              <a:gd name="T87" fmla="*/ 384 h 400"/>
              <a:gd name="T88" fmla="*/ 400 w 400"/>
              <a:gd name="T89" fmla="*/ 267 h 400"/>
              <a:gd name="T90" fmla="*/ 390 w 400"/>
              <a:gd name="T91" fmla="*/ 252 h 400"/>
              <a:gd name="T92" fmla="*/ 372 w 400"/>
              <a:gd name="T93" fmla="*/ 255 h 400"/>
              <a:gd name="T94" fmla="*/ 335 w 400"/>
              <a:gd name="T95" fmla="*/ 293 h 400"/>
              <a:gd name="T96" fmla="*/ 242 w 400"/>
              <a:gd name="T97" fmla="*/ 200 h 400"/>
              <a:gd name="T98" fmla="*/ 335 w 400"/>
              <a:gd name="T99" fmla="*/ 108 h 400"/>
              <a:gd name="T100" fmla="*/ 372 w 400"/>
              <a:gd name="T101" fmla="*/ 145 h 400"/>
              <a:gd name="T102" fmla="*/ 372 w 400"/>
              <a:gd name="T103" fmla="*/ 145 h 400"/>
              <a:gd name="T104" fmla="*/ 372 w 400"/>
              <a:gd name="T105" fmla="*/ 145 h 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00" h="400">
                <a:moveTo>
                  <a:pt x="372" y="145"/>
                </a:moveTo>
                <a:cubicBezTo>
                  <a:pt x="375" y="149"/>
                  <a:pt x="379" y="150"/>
                  <a:pt x="384" y="150"/>
                </a:cubicBezTo>
                <a:cubicBezTo>
                  <a:pt x="386" y="150"/>
                  <a:pt x="388" y="150"/>
                  <a:pt x="390" y="149"/>
                </a:cubicBezTo>
                <a:cubicBezTo>
                  <a:pt x="397" y="146"/>
                  <a:pt x="400" y="141"/>
                  <a:pt x="400" y="133"/>
                </a:cubicBezTo>
                <a:cubicBezTo>
                  <a:pt x="400" y="17"/>
                  <a:pt x="400" y="17"/>
                  <a:pt x="400" y="17"/>
                </a:cubicBezTo>
                <a:cubicBezTo>
                  <a:pt x="400" y="12"/>
                  <a:pt x="399" y="8"/>
                  <a:pt x="396" y="5"/>
                </a:cubicBezTo>
                <a:cubicBezTo>
                  <a:pt x="392" y="2"/>
                  <a:pt x="388" y="0"/>
                  <a:pt x="384" y="0"/>
                </a:cubicBezTo>
                <a:cubicBezTo>
                  <a:pt x="267" y="0"/>
                  <a:pt x="267" y="0"/>
                  <a:pt x="267" y="0"/>
                </a:cubicBezTo>
                <a:cubicBezTo>
                  <a:pt x="260" y="0"/>
                  <a:pt x="255" y="3"/>
                  <a:pt x="252" y="10"/>
                </a:cubicBezTo>
                <a:cubicBezTo>
                  <a:pt x="249" y="17"/>
                  <a:pt x="250" y="23"/>
                  <a:pt x="255" y="28"/>
                </a:cubicBezTo>
                <a:cubicBezTo>
                  <a:pt x="293" y="66"/>
                  <a:pt x="293" y="66"/>
                  <a:pt x="293" y="66"/>
                </a:cubicBezTo>
                <a:cubicBezTo>
                  <a:pt x="200" y="159"/>
                  <a:pt x="200" y="159"/>
                  <a:pt x="200" y="159"/>
                </a:cubicBezTo>
                <a:cubicBezTo>
                  <a:pt x="108" y="66"/>
                  <a:pt x="108" y="66"/>
                  <a:pt x="108" y="66"/>
                </a:cubicBezTo>
                <a:cubicBezTo>
                  <a:pt x="145" y="28"/>
                  <a:pt x="145" y="28"/>
                  <a:pt x="145" y="28"/>
                </a:cubicBezTo>
                <a:cubicBezTo>
                  <a:pt x="151" y="23"/>
                  <a:pt x="152" y="17"/>
                  <a:pt x="149" y="10"/>
                </a:cubicBezTo>
                <a:cubicBezTo>
                  <a:pt x="146" y="3"/>
                  <a:pt x="141" y="0"/>
                  <a:pt x="133" y="0"/>
                </a:cubicBezTo>
                <a:cubicBezTo>
                  <a:pt x="17" y="0"/>
                  <a:pt x="17" y="0"/>
                  <a:pt x="17" y="0"/>
                </a:cubicBezTo>
                <a:cubicBezTo>
                  <a:pt x="12" y="0"/>
                  <a:pt x="8" y="2"/>
                  <a:pt x="5" y="5"/>
                </a:cubicBezTo>
                <a:cubicBezTo>
                  <a:pt x="2" y="8"/>
                  <a:pt x="0" y="12"/>
                  <a:pt x="0" y="17"/>
                </a:cubicBezTo>
                <a:cubicBezTo>
                  <a:pt x="0" y="133"/>
                  <a:pt x="0" y="133"/>
                  <a:pt x="0" y="133"/>
                </a:cubicBezTo>
                <a:cubicBezTo>
                  <a:pt x="0" y="141"/>
                  <a:pt x="3" y="146"/>
                  <a:pt x="10" y="149"/>
                </a:cubicBezTo>
                <a:cubicBezTo>
                  <a:pt x="13" y="150"/>
                  <a:pt x="15" y="150"/>
                  <a:pt x="17" y="150"/>
                </a:cubicBezTo>
                <a:cubicBezTo>
                  <a:pt x="21" y="150"/>
                  <a:pt x="25" y="149"/>
                  <a:pt x="28" y="145"/>
                </a:cubicBezTo>
                <a:cubicBezTo>
                  <a:pt x="66" y="108"/>
                  <a:pt x="66" y="108"/>
                  <a:pt x="66" y="108"/>
                </a:cubicBezTo>
                <a:cubicBezTo>
                  <a:pt x="159" y="200"/>
                  <a:pt x="159" y="200"/>
                  <a:pt x="159" y="200"/>
                </a:cubicBezTo>
                <a:cubicBezTo>
                  <a:pt x="66" y="293"/>
                  <a:pt x="66" y="293"/>
                  <a:pt x="66" y="293"/>
                </a:cubicBezTo>
                <a:cubicBezTo>
                  <a:pt x="28" y="255"/>
                  <a:pt x="28" y="255"/>
                  <a:pt x="28" y="255"/>
                </a:cubicBezTo>
                <a:cubicBezTo>
                  <a:pt x="23" y="250"/>
                  <a:pt x="17" y="249"/>
                  <a:pt x="10" y="252"/>
                </a:cubicBezTo>
                <a:cubicBezTo>
                  <a:pt x="3" y="255"/>
                  <a:pt x="0" y="260"/>
                  <a:pt x="0" y="267"/>
                </a:cubicBezTo>
                <a:cubicBezTo>
                  <a:pt x="0" y="384"/>
                  <a:pt x="0" y="384"/>
                  <a:pt x="0" y="384"/>
                </a:cubicBezTo>
                <a:cubicBezTo>
                  <a:pt x="0" y="388"/>
                  <a:pt x="2" y="392"/>
                  <a:pt x="5" y="395"/>
                </a:cubicBezTo>
                <a:cubicBezTo>
                  <a:pt x="8" y="399"/>
                  <a:pt x="12" y="400"/>
                  <a:pt x="17" y="400"/>
                </a:cubicBezTo>
                <a:cubicBezTo>
                  <a:pt x="133" y="400"/>
                  <a:pt x="133" y="400"/>
                  <a:pt x="133" y="400"/>
                </a:cubicBezTo>
                <a:cubicBezTo>
                  <a:pt x="141" y="400"/>
                  <a:pt x="146" y="397"/>
                  <a:pt x="149" y="390"/>
                </a:cubicBezTo>
                <a:cubicBezTo>
                  <a:pt x="152" y="383"/>
                  <a:pt x="151" y="377"/>
                  <a:pt x="145" y="372"/>
                </a:cubicBezTo>
                <a:cubicBezTo>
                  <a:pt x="108" y="334"/>
                  <a:pt x="108" y="334"/>
                  <a:pt x="108" y="334"/>
                </a:cubicBezTo>
                <a:cubicBezTo>
                  <a:pt x="200" y="242"/>
                  <a:pt x="200" y="242"/>
                  <a:pt x="200" y="242"/>
                </a:cubicBezTo>
                <a:cubicBezTo>
                  <a:pt x="293" y="334"/>
                  <a:pt x="293" y="334"/>
                  <a:pt x="293" y="334"/>
                </a:cubicBezTo>
                <a:cubicBezTo>
                  <a:pt x="255" y="372"/>
                  <a:pt x="255" y="372"/>
                  <a:pt x="255" y="372"/>
                </a:cubicBezTo>
                <a:cubicBezTo>
                  <a:pt x="250" y="377"/>
                  <a:pt x="249" y="383"/>
                  <a:pt x="252" y="390"/>
                </a:cubicBezTo>
                <a:cubicBezTo>
                  <a:pt x="255" y="397"/>
                  <a:pt x="260" y="400"/>
                  <a:pt x="267" y="400"/>
                </a:cubicBezTo>
                <a:cubicBezTo>
                  <a:pt x="384" y="400"/>
                  <a:pt x="384" y="400"/>
                  <a:pt x="384" y="400"/>
                </a:cubicBezTo>
                <a:cubicBezTo>
                  <a:pt x="388" y="400"/>
                  <a:pt x="392" y="399"/>
                  <a:pt x="396" y="395"/>
                </a:cubicBezTo>
                <a:cubicBezTo>
                  <a:pt x="399" y="392"/>
                  <a:pt x="400" y="388"/>
                  <a:pt x="400" y="384"/>
                </a:cubicBezTo>
                <a:cubicBezTo>
                  <a:pt x="400" y="267"/>
                  <a:pt x="400" y="267"/>
                  <a:pt x="400" y="267"/>
                </a:cubicBezTo>
                <a:cubicBezTo>
                  <a:pt x="400" y="260"/>
                  <a:pt x="397" y="255"/>
                  <a:pt x="390" y="252"/>
                </a:cubicBezTo>
                <a:cubicBezTo>
                  <a:pt x="383" y="249"/>
                  <a:pt x="377" y="250"/>
                  <a:pt x="372" y="255"/>
                </a:cubicBezTo>
                <a:cubicBezTo>
                  <a:pt x="335" y="293"/>
                  <a:pt x="335" y="293"/>
                  <a:pt x="335" y="293"/>
                </a:cubicBezTo>
                <a:cubicBezTo>
                  <a:pt x="242" y="200"/>
                  <a:pt x="242" y="200"/>
                  <a:pt x="242" y="200"/>
                </a:cubicBezTo>
                <a:cubicBezTo>
                  <a:pt x="335" y="108"/>
                  <a:pt x="335" y="108"/>
                  <a:pt x="335" y="108"/>
                </a:cubicBezTo>
                <a:lnTo>
                  <a:pt x="372" y="145"/>
                </a:lnTo>
                <a:close/>
                <a:moveTo>
                  <a:pt x="372" y="145"/>
                </a:moveTo>
                <a:cubicBezTo>
                  <a:pt x="372" y="145"/>
                  <a:pt x="372" y="145"/>
                  <a:pt x="372" y="145"/>
                </a:cubicBezTo>
              </a:path>
            </a:pathLst>
          </a:custGeom>
          <a:solidFill>
            <a:schemeClr val="accent4"/>
          </a:solidFill>
          <a:ln>
            <a:noFill/>
          </a:ln>
          <a:extLst/>
        </p:spPr>
        <p:txBody>
          <a:bodyPr vert="horz" wrap="square" lIns="68580" tIns="34290" rIns="68580" bIns="34290" numCol="1" anchor="t" anchorCtr="0" compatLnSpc="1">
            <a:prstTxWarp prst="textNoShape">
              <a:avLst/>
            </a:prstTxWarp>
          </a:bodyPr>
          <a:lstStyle/>
          <a:p>
            <a:endParaRPr lang="en-US" sz="1350"/>
          </a:p>
        </p:txBody>
      </p:sp>
      <p:grpSp>
        <p:nvGrpSpPr>
          <p:cNvPr id="40" name="Group 39"/>
          <p:cNvGrpSpPr/>
          <p:nvPr/>
        </p:nvGrpSpPr>
        <p:grpSpPr>
          <a:xfrm>
            <a:off x="5516551" y="4639525"/>
            <a:ext cx="2739009" cy="649346"/>
            <a:chOff x="8054328" y="4591047"/>
            <a:chExt cx="3652012" cy="865794"/>
          </a:xfrm>
        </p:grpSpPr>
        <p:sp>
          <p:nvSpPr>
            <p:cNvPr id="19" name="Text Placeholder 4"/>
            <p:cNvSpPr txBox="1">
              <a:spLocks/>
            </p:cNvSpPr>
            <p:nvPr/>
          </p:nvSpPr>
          <p:spPr>
            <a:xfrm>
              <a:off x="8054328" y="4591047"/>
              <a:ext cx="3641802" cy="365760"/>
            </a:xfrm>
            <a:prstGeom prst="rect">
              <a:avLst/>
            </a:prstGeom>
            <a:noFill/>
            <a:ln>
              <a:noFill/>
            </a:ln>
          </p:spPr>
          <p:txBody>
            <a:bodyPr anchor="ctr">
              <a:noAutofit/>
            </a:bodyPr>
            <a:lstStyle>
              <a:lvl1pPr marL="0" indent="0" algn="l" defTabSz="685800" rtl="0" eaLnBrk="1" latinLnBrk="0" hangingPunct="1">
                <a:lnSpc>
                  <a:spcPct val="90000"/>
                </a:lnSpc>
                <a:spcBef>
                  <a:spcPts val="0"/>
                </a:spcBef>
                <a:buFont typeface="Arial" panose="020B0604020202020204" pitchFamily="34" charset="0"/>
                <a:buNone/>
                <a:defRPr sz="1400" b="1" kern="1200">
                  <a:solidFill>
                    <a:schemeClr val="accent3"/>
                  </a:solidFill>
                  <a:latin typeface="+mj-lt"/>
                  <a:ea typeface="+mn-ea"/>
                  <a:cs typeface="+mn-cs"/>
                </a:defRPr>
              </a:lvl1pPr>
              <a:lvl2pPr marL="0" indent="0" algn="l" defTabSz="685800" rtl="0" eaLnBrk="1" latinLnBrk="0" hangingPunct="1">
                <a:lnSpc>
                  <a:spcPct val="90000"/>
                </a:lnSpc>
                <a:spcBef>
                  <a:spcPts val="0"/>
                </a:spcBef>
                <a:buFont typeface="Arial" panose="020B0604020202020204" pitchFamily="34" charset="0"/>
                <a:buNone/>
                <a:defRPr sz="1100" kern="1200">
                  <a:solidFill>
                    <a:schemeClr val="tx2"/>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en-US" sz="1350" dirty="0">
                  <a:solidFill>
                    <a:schemeClr val="tx2"/>
                  </a:solidFill>
                  <a:latin typeface="+mn-lt"/>
                </a:rPr>
                <a:t>Title Here</a:t>
              </a:r>
            </a:p>
          </p:txBody>
        </p:sp>
        <p:sp>
          <p:nvSpPr>
            <p:cNvPr id="39" name="TextBox 38"/>
            <p:cNvSpPr txBox="1"/>
            <p:nvPr/>
          </p:nvSpPr>
          <p:spPr>
            <a:xfrm>
              <a:off x="8058871" y="4902844"/>
              <a:ext cx="3647469" cy="553997"/>
            </a:xfrm>
            <a:prstGeom prst="rect">
              <a:avLst/>
            </a:prstGeom>
            <a:noFill/>
          </p:spPr>
          <p:txBody>
            <a:bodyPr wrap="square" rtlCol="0" anchor="ctr">
              <a:spAutoFit/>
            </a:bodyPr>
            <a:lstStyle/>
            <a:p>
              <a:r>
                <a:rPr lang="en-US" sz="1050" dirty="0">
                  <a:solidFill>
                    <a:schemeClr val="tx2"/>
                  </a:solidFill>
                </a:rPr>
                <a:t>Lorem ipsum dolor sit amet, consectetuer adipiscing elit.</a:t>
              </a:r>
            </a:p>
          </p:txBody>
        </p:sp>
      </p:grpSp>
      <p:sp>
        <p:nvSpPr>
          <p:cNvPr id="29" name="TextBox 28"/>
          <p:cNvSpPr txBox="1"/>
          <p:nvPr/>
        </p:nvSpPr>
        <p:spPr>
          <a:xfrm>
            <a:off x="2536058" y="781948"/>
            <a:ext cx="4071949" cy="553998"/>
          </a:xfrm>
          <a:prstGeom prst="rect">
            <a:avLst/>
          </a:prstGeom>
          <a:noFill/>
        </p:spPr>
        <p:txBody>
          <a:bodyPr wrap="none" rtlCol="0" anchor="ctr">
            <a:spAutoFit/>
          </a:bodyPr>
          <a:lstStyle/>
          <a:p>
            <a:pPr algn="ctr"/>
            <a:r>
              <a:rPr lang="en-US" sz="3000" dirty="0">
                <a:solidFill>
                  <a:schemeClr val="accent1"/>
                </a:solidFill>
                <a:latin typeface="+mj-lt"/>
              </a:rPr>
              <a:t>Chart</a:t>
            </a:r>
            <a:r>
              <a:rPr lang="en-US" sz="3000" dirty="0">
                <a:solidFill>
                  <a:schemeClr val="tx2"/>
                </a:solidFill>
                <a:latin typeface="+mj-lt"/>
              </a:rPr>
              <a:t>, Easy to edit and update</a:t>
            </a:r>
          </a:p>
        </p:txBody>
      </p:sp>
      <p:sp>
        <p:nvSpPr>
          <p:cNvPr id="33" name="TextBox 32"/>
          <p:cNvSpPr txBox="1"/>
          <p:nvPr/>
        </p:nvSpPr>
        <p:spPr>
          <a:xfrm>
            <a:off x="685801" y="1243613"/>
            <a:ext cx="7772400" cy="369332"/>
          </a:xfrm>
          <a:prstGeom prst="rect">
            <a:avLst/>
          </a:prstGeom>
          <a:noFill/>
        </p:spPr>
        <p:txBody>
          <a:bodyPr wrap="square" rtlCol="0" anchor="ctr">
            <a:spAutoFit/>
          </a:bodyPr>
          <a:lstStyle/>
          <a:p>
            <a:pPr algn="ctr"/>
            <a:r>
              <a:rPr lang="en-US" sz="900" dirty="0">
                <a:solidFill>
                  <a:schemeClr val="tx2"/>
                </a:solidFill>
              </a:rPr>
              <a:t>Lorem ipsum dolor sit amet, consectetuer adipiscing elit. Aenean commodo ligula eget dolor. </a:t>
            </a:r>
            <a:r>
              <a:rPr lang="en-US" sz="900" b="1" dirty="0">
                <a:solidFill>
                  <a:schemeClr val="accent1"/>
                </a:solidFill>
              </a:rPr>
              <a:t>Aenean massa. Cum sociis natoque penatibus </a:t>
            </a:r>
            <a:r>
              <a:rPr lang="en-US" sz="900" dirty="0">
                <a:solidFill>
                  <a:schemeClr val="tx2"/>
                </a:solidFill>
              </a:rPr>
              <a:t>magnis dis parturient montes, nascetur ridiculus mus. Donec quam felis, ultricies nec, pellentesque eu, pretium quis, sem.</a:t>
            </a:r>
          </a:p>
        </p:txBody>
      </p:sp>
    </p:spTree>
    <p:extLst>
      <p:ext uri="{BB962C8B-B14F-4D97-AF65-F5344CB8AC3E}">
        <p14:creationId xmlns:p14="http://schemas.microsoft.com/office/powerpoint/2010/main" val="165847651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graphicEl>
                                                  <a:chart seriesIdx="-3" categoryIdx="-3" bldStep="gridLegend"/>
                                                </p:graphicEl>
                                              </p:spTgt>
                                            </p:tgtEl>
                                            <p:attrNameLst>
                                              <p:attrName>style.visibility</p:attrName>
                                            </p:attrNameLst>
                                          </p:cBhvr>
                                          <p:to>
                                            <p:strVal val="visible"/>
                                          </p:to>
                                        </p:set>
                                        <p:animEffect transition="in" filter="fade">
                                          <p:cBhvr>
                                            <p:cTn id="7" dur="1000"/>
                                            <p:tgtEl>
                                              <p:spTgt spid="2">
                                                <p:graphicEl>
                                                  <a:chart seriesIdx="-3" categoryIdx="-3" bldStep="gridLegend"/>
                                                </p:graphicEl>
                                              </p:spTgt>
                                            </p:tgtEl>
                                          </p:cBhvr>
                                        </p:animEffect>
                                      </p:childTnLst>
                                    </p:cTn>
                                  </p:par>
                                </p:childTnLst>
                              </p:cTn>
                            </p:par>
                            <p:par>
                              <p:cTn id="8" fill="hold">
                                <p:stCondLst>
                                  <p:cond delay="1000"/>
                                </p:stCondLst>
                                <p:childTnLst>
                                  <p:par>
                                    <p:cTn id="9" presetID="18" presetClass="entr" presetSubtype="3" fill="hold" grpId="0" nodeType="afterEffect">
                                      <p:stCondLst>
                                        <p:cond delay="0"/>
                                      </p:stCondLst>
                                      <p:childTnLst>
                                        <p:set>
                                          <p:cBhvr>
                                            <p:cTn id="10" dur="1" fill="hold">
                                              <p:stCondLst>
                                                <p:cond delay="0"/>
                                              </p:stCondLst>
                                            </p:cTn>
                                            <p:tgtEl>
                                              <p:spTgt spid="2">
                                                <p:graphicEl>
                                                  <a:chart seriesIdx="0" categoryIdx="-4" bldStep="series"/>
                                                </p:graphicEl>
                                              </p:spTgt>
                                            </p:tgtEl>
                                            <p:attrNameLst>
                                              <p:attrName>style.visibility</p:attrName>
                                            </p:attrNameLst>
                                          </p:cBhvr>
                                          <p:to>
                                            <p:strVal val="visible"/>
                                          </p:to>
                                        </p:set>
                                        <p:animEffect transition="in" filter="strips(upRight)">
                                          <p:cBhvr>
                                            <p:cTn id="11" dur="500"/>
                                            <p:tgtEl>
                                              <p:spTgt spid="2">
                                                <p:graphicEl>
                                                  <a:chart seriesIdx="0" categoryIdx="-4" bldStep="series"/>
                                                </p:graphicEl>
                                              </p:spTgt>
                                            </p:tgtEl>
                                          </p:cBhvr>
                                        </p:animEffect>
                                      </p:childTnLst>
                                    </p:cTn>
                                  </p:par>
                                </p:childTnLst>
                              </p:cTn>
                            </p:par>
                            <p:par>
                              <p:cTn id="12" fill="hold">
                                <p:stCondLst>
                                  <p:cond delay="1500"/>
                                </p:stCondLst>
                                <p:childTnLst>
                                  <p:par>
                                    <p:cTn id="13" presetID="18" presetClass="entr" presetSubtype="3" fill="hold" grpId="0" nodeType="afterEffect">
                                      <p:stCondLst>
                                        <p:cond delay="0"/>
                                      </p:stCondLst>
                                      <p:childTnLst>
                                        <p:set>
                                          <p:cBhvr>
                                            <p:cTn id="14" dur="1" fill="hold">
                                              <p:stCondLst>
                                                <p:cond delay="0"/>
                                              </p:stCondLst>
                                            </p:cTn>
                                            <p:tgtEl>
                                              <p:spTgt spid="2">
                                                <p:graphicEl>
                                                  <a:chart seriesIdx="1" categoryIdx="-4" bldStep="series"/>
                                                </p:graphicEl>
                                              </p:spTgt>
                                            </p:tgtEl>
                                            <p:attrNameLst>
                                              <p:attrName>style.visibility</p:attrName>
                                            </p:attrNameLst>
                                          </p:cBhvr>
                                          <p:to>
                                            <p:strVal val="visible"/>
                                          </p:to>
                                        </p:set>
                                        <p:animEffect transition="in" filter="strips(upRight)">
                                          <p:cBhvr>
                                            <p:cTn id="15" dur="500"/>
                                            <p:tgtEl>
                                              <p:spTgt spid="2">
                                                <p:graphicEl>
                                                  <a:chart seriesIdx="1" categoryIdx="-4" bldStep="series"/>
                                                </p:graphicEl>
                                              </p:spTgt>
                                            </p:tgtEl>
                                          </p:cBhvr>
                                        </p:animEffect>
                                      </p:childTnLst>
                                    </p:cTn>
                                  </p:par>
                                </p:childTnLst>
                              </p:cTn>
                            </p:par>
                            <p:par>
                              <p:cTn id="16" fill="hold">
                                <p:stCondLst>
                                  <p:cond delay="2000"/>
                                </p:stCondLst>
                                <p:childTnLst>
                                  <p:par>
                                    <p:cTn id="17" presetID="18" presetClass="entr" presetSubtype="3" fill="hold" grpId="0" nodeType="afterEffect">
                                      <p:stCondLst>
                                        <p:cond delay="0"/>
                                      </p:stCondLst>
                                      <p:childTnLst>
                                        <p:set>
                                          <p:cBhvr>
                                            <p:cTn id="18" dur="1" fill="hold">
                                              <p:stCondLst>
                                                <p:cond delay="0"/>
                                              </p:stCondLst>
                                            </p:cTn>
                                            <p:tgtEl>
                                              <p:spTgt spid="2">
                                                <p:graphicEl>
                                                  <a:chart seriesIdx="2" categoryIdx="-4" bldStep="series"/>
                                                </p:graphicEl>
                                              </p:spTgt>
                                            </p:tgtEl>
                                            <p:attrNameLst>
                                              <p:attrName>style.visibility</p:attrName>
                                            </p:attrNameLst>
                                          </p:cBhvr>
                                          <p:to>
                                            <p:strVal val="visible"/>
                                          </p:to>
                                        </p:set>
                                        <p:animEffect transition="in" filter="strips(upRight)">
                                          <p:cBhvr>
                                            <p:cTn id="19" dur="500"/>
                                            <p:tgtEl>
                                              <p:spTgt spid="2">
                                                <p:graphicEl>
                                                  <a:chart seriesIdx="2" categoryIdx="-4" bldStep="series"/>
                                                </p:graphicEl>
                                              </p:spTgt>
                                            </p:tgtEl>
                                          </p:cBhvr>
                                        </p:animEffect>
                                      </p:childTnLst>
                                    </p:cTn>
                                  </p:par>
                                </p:childTnLst>
                              </p:cTn>
                            </p:par>
                            <p:par>
                              <p:cTn id="20" fill="hold">
                                <p:stCondLst>
                                  <p:cond delay="2500"/>
                                </p:stCondLst>
                                <p:childTnLst>
                                  <p:par>
                                    <p:cTn id="21" presetID="10" presetClass="entr" presetSubtype="0" fill="hold" grpId="0" nodeType="afterEffect">
                                      <p:stCondLst>
                                        <p:cond delay="0"/>
                                      </p:stCondLst>
                                      <p:childTnLst>
                                        <p:set>
                                          <p:cBhvr>
                                            <p:cTn id="22" dur="1" fill="hold">
                                              <p:stCondLst>
                                                <p:cond delay="0"/>
                                              </p:stCondLst>
                                            </p:cTn>
                                            <p:tgtEl>
                                              <p:spTgt spid="2">
                                                <p:graphicEl>
                                                  <a:chart seriesIdx="3" categoryIdx="-4" bldStep="series"/>
                                                </p:graphicEl>
                                              </p:spTgt>
                                            </p:tgtEl>
                                            <p:attrNameLst>
                                              <p:attrName>style.visibility</p:attrName>
                                            </p:attrNameLst>
                                          </p:cBhvr>
                                          <p:to>
                                            <p:strVal val="visible"/>
                                          </p:to>
                                        </p:set>
                                        <p:animEffect transition="in" filter="fade">
                                          <p:cBhvr>
                                            <p:cTn id="23" dur="1000"/>
                                            <p:tgtEl>
                                              <p:spTgt spid="2">
                                                <p:graphicEl>
                                                  <a:chart seriesIdx="3" categoryIdx="-4" bldStep="series"/>
                                                </p:graphicEl>
                                              </p:spTgt>
                                            </p:tgtEl>
                                          </p:cBhvr>
                                        </p:animEffect>
                                      </p:childTnLst>
                                    </p:cTn>
                                  </p:par>
                                </p:childTnLst>
                              </p:cTn>
                            </p:par>
                            <p:par>
                              <p:cTn id="24" fill="hold">
                                <p:stCondLst>
                                  <p:cond delay="3500"/>
                                </p:stCondLst>
                                <p:childTnLst>
                                  <p:par>
                                    <p:cTn id="25" presetID="2" presetClass="entr" presetSubtype="2" fill="hold" grpId="0" nodeType="afterEffect" p14:presetBounceEnd="40000">
                                      <p:stCondLst>
                                        <p:cond delay="0"/>
                                      </p:stCondLst>
                                      <p:childTnLst>
                                        <p:set>
                                          <p:cBhvr>
                                            <p:cTn id="26" dur="1" fill="hold">
                                              <p:stCondLst>
                                                <p:cond delay="0"/>
                                              </p:stCondLst>
                                            </p:cTn>
                                            <p:tgtEl>
                                              <p:spTgt spid="27"/>
                                            </p:tgtEl>
                                            <p:attrNameLst>
                                              <p:attrName>style.visibility</p:attrName>
                                            </p:attrNameLst>
                                          </p:cBhvr>
                                          <p:to>
                                            <p:strVal val="visible"/>
                                          </p:to>
                                        </p:set>
                                        <p:anim calcmode="lin" valueType="num" p14:bounceEnd="40000">
                                          <p:cBhvr additive="base">
                                            <p:cTn id="27" dur="500" fill="hold"/>
                                            <p:tgtEl>
                                              <p:spTgt spid="27"/>
                                            </p:tgtEl>
                                            <p:attrNameLst>
                                              <p:attrName>ppt_x</p:attrName>
                                            </p:attrNameLst>
                                          </p:cBhvr>
                                          <p:tavLst>
                                            <p:tav tm="0">
                                              <p:val>
                                                <p:strVal val="1+#ppt_w/2"/>
                                              </p:val>
                                            </p:tav>
                                            <p:tav tm="100000">
                                              <p:val>
                                                <p:strVal val="#ppt_x"/>
                                              </p:val>
                                            </p:tav>
                                          </p:tavLst>
                                        </p:anim>
                                        <p:anim calcmode="lin" valueType="num" p14:bounceEnd="40000">
                                          <p:cBhvr additive="base">
                                            <p:cTn id="28" dur="500" fill="hold"/>
                                            <p:tgtEl>
                                              <p:spTgt spid="27"/>
                                            </p:tgtEl>
                                            <p:attrNameLst>
                                              <p:attrName>ppt_y</p:attrName>
                                            </p:attrNameLst>
                                          </p:cBhvr>
                                          <p:tavLst>
                                            <p:tav tm="0">
                                              <p:val>
                                                <p:strVal val="#ppt_y"/>
                                              </p:val>
                                            </p:tav>
                                            <p:tav tm="100000">
                                              <p:val>
                                                <p:strVal val="#ppt_y"/>
                                              </p:val>
                                            </p:tav>
                                          </p:tavLst>
                                        </p:anim>
                                      </p:childTnLst>
                                    </p:cTn>
                                  </p:par>
                                  <p:par>
                                    <p:cTn id="29" presetID="2" presetClass="entr" presetSubtype="2" fill="hold" grpId="0" nodeType="withEffect" p14:presetBounceEnd="40000">
                                      <p:stCondLst>
                                        <p:cond delay="0"/>
                                      </p:stCondLst>
                                      <p:childTnLst>
                                        <p:set>
                                          <p:cBhvr>
                                            <p:cTn id="30" dur="1" fill="hold">
                                              <p:stCondLst>
                                                <p:cond delay="0"/>
                                              </p:stCondLst>
                                            </p:cTn>
                                            <p:tgtEl>
                                              <p:spTgt spid="28"/>
                                            </p:tgtEl>
                                            <p:attrNameLst>
                                              <p:attrName>style.visibility</p:attrName>
                                            </p:attrNameLst>
                                          </p:cBhvr>
                                          <p:to>
                                            <p:strVal val="visible"/>
                                          </p:to>
                                        </p:set>
                                        <p:anim calcmode="lin" valueType="num" p14:bounceEnd="40000">
                                          <p:cBhvr additive="base">
                                            <p:cTn id="31" dur="500" fill="hold"/>
                                            <p:tgtEl>
                                              <p:spTgt spid="28"/>
                                            </p:tgtEl>
                                            <p:attrNameLst>
                                              <p:attrName>ppt_x</p:attrName>
                                            </p:attrNameLst>
                                          </p:cBhvr>
                                          <p:tavLst>
                                            <p:tav tm="0">
                                              <p:val>
                                                <p:strVal val="1+#ppt_w/2"/>
                                              </p:val>
                                            </p:tav>
                                            <p:tav tm="100000">
                                              <p:val>
                                                <p:strVal val="#ppt_x"/>
                                              </p:val>
                                            </p:tav>
                                          </p:tavLst>
                                        </p:anim>
                                        <p:anim calcmode="lin" valueType="num" p14:bounceEnd="40000">
                                          <p:cBhvr additive="base">
                                            <p:cTn id="32" dur="500" fill="hold"/>
                                            <p:tgtEl>
                                              <p:spTgt spid="28"/>
                                            </p:tgtEl>
                                            <p:attrNameLst>
                                              <p:attrName>ppt_y</p:attrName>
                                            </p:attrNameLst>
                                          </p:cBhvr>
                                          <p:tavLst>
                                            <p:tav tm="0">
                                              <p:val>
                                                <p:strVal val="#ppt_y"/>
                                              </p:val>
                                            </p:tav>
                                            <p:tav tm="100000">
                                              <p:val>
                                                <p:strVal val="#ppt_y"/>
                                              </p:val>
                                            </p:tav>
                                          </p:tavLst>
                                        </p:anim>
                                      </p:childTnLst>
                                    </p:cTn>
                                  </p:par>
                                  <p:par>
                                    <p:cTn id="33" presetID="2" presetClass="entr" presetSubtype="2" fill="hold" nodeType="withEffect" p14:presetBounceEnd="40000">
                                      <p:stCondLst>
                                        <p:cond delay="0"/>
                                      </p:stCondLst>
                                      <p:childTnLst>
                                        <p:set>
                                          <p:cBhvr>
                                            <p:cTn id="34" dur="1" fill="hold">
                                              <p:stCondLst>
                                                <p:cond delay="0"/>
                                              </p:stCondLst>
                                            </p:cTn>
                                            <p:tgtEl>
                                              <p:spTgt spid="43"/>
                                            </p:tgtEl>
                                            <p:attrNameLst>
                                              <p:attrName>style.visibility</p:attrName>
                                            </p:attrNameLst>
                                          </p:cBhvr>
                                          <p:to>
                                            <p:strVal val="visible"/>
                                          </p:to>
                                        </p:set>
                                        <p:anim calcmode="lin" valueType="num" p14:bounceEnd="40000">
                                          <p:cBhvr additive="base">
                                            <p:cTn id="35" dur="500" fill="hold"/>
                                            <p:tgtEl>
                                              <p:spTgt spid="43"/>
                                            </p:tgtEl>
                                            <p:attrNameLst>
                                              <p:attrName>ppt_x</p:attrName>
                                            </p:attrNameLst>
                                          </p:cBhvr>
                                          <p:tavLst>
                                            <p:tav tm="0">
                                              <p:val>
                                                <p:strVal val="1+#ppt_w/2"/>
                                              </p:val>
                                            </p:tav>
                                            <p:tav tm="100000">
                                              <p:val>
                                                <p:strVal val="#ppt_x"/>
                                              </p:val>
                                            </p:tav>
                                          </p:tavLst>
                                        </p:anim>
                                        <p:anim calcmode="lin" valueType="num" p14:bounceEnd="40000">
                                          <p:cBhvr additive="base">
                                            <p:cTn id="36" dur="500" fill="hold"/>
                                            <p:tgtEl>
                                              <p:spTgt spid="43"/>
                                            </p:tgtEl>
                                            <p:attrNameLst>
                                              <p:attrName>ppt_y</p:attrName>
                                            </p:attrNameLst>
                                          </p:cBhvr>
                                          <p:tavLst>
                                            <p:tav tm="0">
                                              <p:val>
                                                <p:strVal val="#ppt_y"/>
                                              </p:val>
                                            </p:tav>
                                            <p:tav tm="100000">
                                              <p:val>
                                                <p:strVal val="#ppt_y"/>
                                              </p:val>
                                            </p:tav>
                                          </p:tavLst>
                                        </p:anim>
                                      </p:childTnLst>
                                    </p:cTn>
                                  </p:par>
                                </p:childTnLst>
                              </p:cTn>
                            </p:par>
                            <p:par>
                              <p:cTn id="37" fill="hold">
                                <p:stCondLst>
                                  <p:cond delay="4000"/>
                                </p:stCondLst>
                                <p:childTnLst>
                                  <p:par>
                                    <p:cTn id="38" presetID="2" presetClass="entr" presetSubtype="2" fill="hold" grpId="0" nodeType="afterEffect" p14:presetBounceEnd="40000">
                                      <p:stCondLst>
                                        <p:cond delay="0"/>
                                      </p:stCondLst>
                                      <p:childTnLst>
                                        <p:set>
                                          <p:cBhvr>
                                            <p:cTn id="39" dur="1" fill="hold">
                                              <p:stCondLst>
                                                <p:cond delay="0"/>
                                              </p:stCondLst>
                                            </p:cTn>
                                            <p:tgtEl>
                                              <p:spTgt spid="24"/>
                                            </p:tgtEl>
                                            <p:attrNameLst>
                                              <p:attrName>style.visibility</p:attrName>
                                            </p:attrNameLst>
                                          </p:cBhvr>
                                          <p:to>
                                            <p:strVal val="visible"/>
                                          </p:to>
                                        </p:set>
                                        <p:anim calcmode="lin" valueType="num" p14:bounceEnd="40000">
                                          <p:cBhvr additive="base">
                                            <p:cTn id="40" dur="500" fill="hold"/>
                                            <p:tgtEl>
                                              <p:spTgt spid="24"/>
                                            </p:tgtEl>
                                            <p:attrNameLst>
                                              <p:attrName>ppt_x</p:attrName>
                                            </p:attrNameLst>
                                          </p:cBhvr>
                                          <p:tavLst>
                                            <p:tav tm="0">
                                              <p:val>
                                                <p:strVal val="1+#ppt_w/2"/>
                                              </p:val>
                                            </p:tav>
                                            <p:tav tm="100000">
                                              <p:val>
                                                <p:strVal val="#ppt_x"/>
                                              </p:val>
                                            </p:tav>
                                          </p:tavLst>
                                        </p:anim>
                                        <p:anim calcmode="lin" valueType="num" p14:bounceEnd="40000">
                                          <p:cBhvr additive="base">
                                            <p:cTn id="41" dur="500" fill="hold"/>
                                            <p:tgtEl>
                                              <p:spTgt spid="24"/>
                                            </p:tgtEl>
                                            <p:attrNameLst>
                                              <p:attrName>ppt_y</p:attrName>
                                            </p:attrNameLst>
                                          </p:cBhvr>
                                          <p:tavLst>
                                            <p:tav tm="0">
                                              <p:val>
                                                <p:strVal val="#ppt_y"/>
                                              </p:val>
                                            </p:tav>
                                            <p:tav tm="100000">
                                              <p:val>
                                                <p:strVal val="#ppt_y"/>
                                              </p:val>
                                            </p:tav>
                                          </p:tavLst>
                                        </p:anim>
                                      </p:childTnLst>
                                    </p:cTn>
                                  </p:par>
                                  <p:par>
                                    <p:cTn id="42" presetID="2" presetClass="entr" presetSubtype="2" fill="hold" grpId="0" nodeType="withEffect" p14:presetBounceEnd="40000">
                                      <p:stCondLst>
                                        <p:cond delay="0"/>
                                      </p:stCondLst>
                                      <p:childTnLst>
                                        <p:set>
                                          <p:cBhvr>
                                            <p:cTn id="43" dur="1" fill="hold">
                                              <p:stCondLst>
                                                <p:cond delay="0"/>
                                              </p:stCondLst>
                                            </p:cTn>
                                            <p:tgtEl>
                                              <p:spTgt spid="25"/>
                                            </p:tgtEl>
                                            <p:attrNameLst>
                                              <p:attrName>style.visibility</p:attrName>
                                            </p:attrNameLst>
                                          </p:cBhvr>
                                          <p:to>
                                            <p:strVal val="visible"/>
                                          </p:to>
                                        </p:set>
                                        <p:anim calcmode="lin" valueType="num" p14:bounceEnd="40000">
                                          <p:cBhvr additive="base">
                                            <p:cTn id="44" dur="500" fill="hold"/>
                                            <p:tgtEl>
                                              <p:spTgt spid="25"/>
                                            </p:tgtEl>
                                            <p:attrNameLst>
                                              <p:attrName>ppt_x</p:attrName>
                                            </p:attrNameLst>
                                          </p:cBhvr>
                                          <p:tavLst>
                                            <p:tav tm="0">
                                              <p:val>
                                                <p:strVal val="1+#ppt_w/2"/>
                                              </p:val>
                                            </p:tav>
                                            <p:tav tm="100000">
                                              <p:val>
                                                <p:strVal val="#ppt_x"/>
                                              </p:val>
                                            </p:tav>
                                          </p:tavLst>
                                        </p:anim>
                                        <p:anim calcmode="lin" valueType="num" p14:bounceEnd="40000">
                                          <p:cBhvr additive="base">
                                            <p:cTn id="45" dur="500" fill="hold"/>
                                            <p:tgtEl>
                                              <p:spTgt spid="25"/>
                                            </p:tgtEl>
                                            <p:attrNameLst>
                                              <p:attrName>ppt_y</p:attrName>
                                            </p:attrNameLst>
                                          </p:cBhvr>
                                          <p:tavLst>
                                            <p:tav tm="0">
                                              <p:val>
                                                <p:strVal val="#ppt_y"/>
                                              </p:val>
                                            </p:tav>
                                            <p:tav tm="100000">
                                              <p:val>
                                                <p:strVal val="#ppt_y"/>
                                              </p:val>
                                            </p:tav>
                                          </p:tavLst>
                                        </p:anim>
                                      </p:childTnLst>
                                    </p:cTn>
                                  </p:par>
                                  <p:par>
                                    <p:cTn id="46" presetID="2" presetClass="entr" presetSubtype="2" fill="hold" nodeType="withEffect" p14:presetBounceEnd="40000">
                                      <p:stCondLst>
                                        <p:cond delay="0"/>
                                      </p:stCondLst>
                                      <p:childTnLst>
                                        <p:set>
                                          <p:cBhvr>
                                            <p:cTn id="47" dur="1" fill="hold">
                                              <p:stCondLst>
                                                <p:cond delay="0"/>
                                              </p:stCondLst>
                                            </p:cTn>
                                            <p:tgtEl>
                                              <p:spTgt spid="42"/>
                                            </p:tgtEl>
                                            <p:attrNameLst>
                                              <p:attrName>style.visibility</p:attrName>
                                            </p:attrNameLst>
                                          </p:cBhvr>
                                          <p:to>
                                            <p:strVal val="visible"/>
                                          </p:to>
                                        </p:set>
                                        <p:anim calcmode="lin" valueType="num" p14:bounceEnd="40000">
                                          <p:cBhvr additive="base">
                                            <p:cTn id="48" dur="500" fill="hold"/>
                                            <p:tgtEl>
                                              <p:spTgt spid="42"/>
                                            </p:tgtEl>
                                            <p:attrNameLst>
                                              <p:attrName>ppt_x</p:attrName>
                                            </p:attrNameLst>
                                          </p:cBhvr>
                                          <p:tavLst>
                                            <p:tav tm="0">
                                              <p:val>
                                                <p:strVal val="1+#ppt_w/2"/>
                                              </p:val>
                                            </p:tav>
                                            <p:tav tm="100000">
                                              <p:val>
                                                <p:strVal val="#ppt_x"/>
                                              </p:val>
                                            </p:tav>
                                          </p:tavLst>
                                        </p:anim>
                                        <p:anim calcmode="lin" valueType="num" p14:bounceEnd="40000">
                                          <p:cBhvr additive="base">
                                            <p:cTn id="49" dur="500" fill="hold"/>
                                            <p:tgtEl>
                                              <p:spTgt spid="42"/>
                                            </p:tgtEl>
                                            <p:attrNameLst>
                                              <p:attrName>ppt_y</p:attrName>
                                            </p:attrNameLst>
                                          </p:cBhvr>
                                          <p:tavLst>
                                            <p:tav tm="0">
                                              <p:val>
                                                <p:strVal val="#ppt_y"/>
                                              </p:val>
                                            </p:tav>
                                            <p:tav tm="100000">
                                              <p:val>
                                                <p:strVal val="#ppt_y"/>
                                              </p:val>
                                            </p:tav>
                                          </p:tavLst>
                                        </p:anim>
                                      </p:childTnLst>
                                    </p:cTn>
                                  </p:par>
                                </p:childTnLst>
                              </p:cTn>
                            </p:par>
                            <p:par>
                              <p:cTn id="50" fill="hold">
                                <p:stCondLst>
                                  <p:cond delay="4500"/>
                                </p:stCondLst>
                                <p:childTnLst>
                                  <p:par>
                                    <p:cTn id="51" presetID="2" presetClass="entr" presetSubtype="2" fill="hold" grpId="0" nodeType="afterEffect" p14:presetBounceEnd="40000">
                                      <p:stCondLst>
                                        <p:cond delay="0"/>
                                      </p:stCondLst>
                                      <p:childTnLst>
                                        <p:set>
                                          <p:cBhvr>
                                            <p:cTn id="52" dur="1" fill="hold">
                                              <p:stCondLst>
                                                <p:cond delay="0"/>
                                              </p:stCondLst>
                                            </p:cTn>
                                            <p:tgtEl>
                                              <p:spTgt spid="21"/>
                                            </p:tgtEl>
                                            <p:attrNameLst>
                                              <p:attrName>style.visibility</p:attrName>
                                            </p:attrNameLst>
                                          </p:cBhvr>
                                          <p:to>
                                            <p:strVal val="visible"/>
                                          </p:to>
                                        </p:set>
                                        <p:anim calcmode="lin" valueType="num" p14:bounceEnd="40000">
                                          <p:cBhvr additive="base">
                                            <p:cTn id="53" dur="500" fill="hold"/>
                                            <p:tgtEl>
                                              <p:spTgt spid="21"/>
                                            </p:tgtEl>
                                            <p:attrNameLst>
                                              <p:attrName>ppt_x</p:attrName>
                                            </p:attrNameLst>
                                          </p:cBhvr>
                                          <p:tavLst>
                                            <p:tav tm="0">
                                              <p:val>
                                                <p:strVal val="1+#ppt_w/2"/>
                                              </p:val>
                                            </p:tav>
                                            <p:tav tm="100000">
                                              <p:val>
                                                <p:strVal val="#ppt_x"/>
                                              </p:val>
                                            </p:tav>
                                          </p:tavLst>
                                        </p:anim>
                                        <p:anim calcmode="lin" valueType="num" p14:bounceEnd="40000">
                                          <p:cBhvr additive="base">
                                            <p:cTn id="54" dur="500" fill="hold"/>
                                            <p:tgtEl>
                                              <p:spTgt spid="21"/>
                                            </p:tgtEl>
                                            <p:attrNameLst>
                                              <p:attrName>ppt_y</p:attrName>
                                            </p:attrNameLst>
                                          </p:cBhvr>
                                          <p:tavLst>
                                            <p:tav tm="0">
                                              <p:val>
                                                <p:strVal val="#ppt_y"/>
                                              </p:val>
                                            </p:tav>
                                            <p:tav tm="100000">
                                              <p:val>
                                                <p:strVal val="#ppt_y"/>
                                              </p:val>
                                            </p:tav>
                                          </p:tavLst>
                                        </p:anim>
                                      </p:childTnLst>
                                    </p:cTn>
                                  </p:par>
                                  <p:par>
                                    <p:cTn id="55" presetID="2" presetClass="entr" presetSubtype="2" fill="hold" grpId="0" nodeType="withEffect" p14:presetBounceEnd="40000">
                                      <p:stCondLst>
                                        <p:cond delay="0"/>
                                      </p:stCondLst>
                                      <p:childTnLst>
                                        <p:set>
                                          <p:cBhvr>
                                            <p:cTn id="56" dur="1" fill="hold">
                                              <p:stCondLst>
                                                <p:cond delay="0"/>
                                              </p:stCondLst>
                                            </p:cTn>
                                            <p:tgtEl>
                                              <p:spTgt spid="22"/>
                                            </p:tgtEl>
                                            <p:attrNameLst>
                                              <p:attrName>style.visibility</p:attrName>
                                            </p:attrNameLst>
                                          </p:cBhvr>
                                          <p:to>
                                            <p:strVal val="visible"/>
                                          </p:to>
                                        </p:set>
                                        <p:anim calcmode="lin" valueType="num" p14:bounceEnd="40000">
                                          <p:cBhvr additive="base">
                                            <p:cTn id="57" dur="500" fill="hold"/>
                                            <p:tgtEl>
                                              <p:spTgt spid="22"/>
                                            </p:tgtEl>
                                            <p:attrNameLst>
                                              <p:attrName>ppt_x</p:attrName>
                                            </p:attrNameLst>
                                          </p:cBhvr>
                                          <p:tavLst>
                                            <p:tav tm="0">
                                              <p:val>
                                                <p:strVal val="1+#ppt_w/2"/>
                                              </p:val>
                                            </p:tav>
                                            <p:tav tm="100000">
                                              <p:val>
                                                <p:strVal val="#ppt_x"/>
                                              </p:val>
                                            </p:tav>
                                          </p:tavLst>
                                        </p:anim>
                                        <p:anim calcmode="lin" valueType="num" p14:bounceEnd="40000">
                                          <p:cBhvr additive="base">
                                            <p:cTn id="58" dur="500" fill="hold"/>
                                            <p:tgtEl>
                                              <p:spTgt spid="22"/>
                                            </p:tgtEl>
                                            <p:attrNameLst>
                                              <p:attrName>ppt_y</p:attrName>
                                            </p:attrNameLst>
                                          </p:cBhvr>
                                          <p:tavLst>
                                            <p:tav tm="0">
                                              <p:val>
                                                <p:strVal val="#ppt_y"/>
                                              </p:val>
                                            </p:tav>
                                            <p:tav tm="100000">
                                              <p:val>
                                                <p:strVal val="#ppt_y"/>
                                              </p:val>
                                            </p:tav>
                                          </p:tavLst>
                                        </p:anim>
                                      </p:childTnLst>
                                    </p:cTn>
                                  </p:par>
                                  <p:par>
                                    <p:cTn id="59" presetID="2" presetClass="entr" presetSubtype="2" fill="hold" nodeType="withEffect" p14:presetBounceEnd="40000">
                                      <p:stCondLst>
                                        <p:cond delay="0"/>
                                      </p:stCondLst>
                                      <p:childTnLst>
                                        <p:set>
                                          <p:cBhvr>
                                            <p:cTn id="60" dur="1" fill="hold">
                                              <p:stCondLst>
                                                <p:cond delay="0"/>
                                              </p:stCondLst>
                                            </p:cTn>
                                            <p:tgtEl>
                                              <p:spTgt spid="41"/>
                                            </p:tgtEl>
                                            <p:attrNameLst>
                                              <p:attrName>style.visibility</p:attrName>
                                            </p:attrNameLst>
                                          </p:cBhvr>
                                          <p:to>
                                            <p:strVal val="visible"/>
                                          </p:to>
                                        </p:set>
                                        <p:anim calcmode="lin" valueType="num" p14:bounceEnd="40000">
                                          <p:cBhvr additive="base">
                                            <p:cTn id="61" dur="500" fill="hold"/>
                                            <p:tgtEl>
                                              <p:spTgt spid="41"/>
                                            </p:tgtEl>
                                            <p:attrNameLst>
                                              <p:attrName>ppt_x</p:attrName>
                                            </p:attrNameLst>
                                          </p:cBhvr>
                                          <p:tavLst>
                                            <p:tav tm="0">
                                              <p:val>
                                                <p:strVal val="1+#ppt_w/2"/>
                                              </p:val>
                                            </p:tav>
                                            <p:tav tm="100000">
                                              <p:val>
                                                <p:strVal val="#ppt_x"/>
                                              </p:val>
                                            </p:tav>
                                          </p:tavLst>
                                        </p:anim>
                                        <p:anim calcmode="lin" valueType="num" p14:bounceEnd="40000">
                                          <p:cBhvr additive="base">
                                            <p:cTn id="62" dur="500" fill="hold"/>
                                            <p:tgtEl>
                                              <p:spTgt spid="41"/>
                                            </p:tgtEl>
                                            <p:attrNameLst>
                                              <p:attrName>ppt_y</p:attrName>
                                            </p:attrNameLst>
                                          </p:cBhvr>
                                          <p:tavLst>
                                            <p:tav tm="0">
                                              <p:val>
                                                <p:strVal val="#ppt_y"/>
                                              </p:val>
                                            </p:tav>
                                            <p:tav tm="100000">
                                              <p:val>
                                                <p:strVal val="#ppt_y"/>
                                              </p:val>
                                            </p:tav>
                                          </p:tavLst>
                                        </p:anim>
                                      </p:childTnLst>
                                    </p:cTn>
                                  </p:par>
                                </p:childTnLst>
                              </p:cTn>
                            </p:par>
                            <p:par>
                              <p:cTn id="63" fill="hold">
                                <p:stCondLst>
                                  <p:cond delay="5000"/>
                                </p:stCondLst>
                                <p:childTnLst>
                                  <p:par>
                                    <p:cTn id="64" presetID="2" presetClass="entr" presetSubtype="2" fill="hold" grpId="0" nodeType="afterEffect" p14:presetBounceEnd="40000">
                                      <p:stCondLst>
                                        <p:cond delay="0"/>
                                      </p:stCondLst>
                                      <p:childTnLst>
                                        <p:set>
                                          <p:cBhvr>
                                            <p:cTn id="65" dur="1" fill="hold">
                                              <p:stCondLst>
                                                <p:cond delay="0"/>
                                              </p:stCondLst>
                                            </p:cTn>
                                            <p:tgtEl>
                                              <p:spTgt spid="30"/>
                                            </p:tgtEl>
                                            <p:attrNameLst>
                                              <p:attrName>style.visibility</p:attrName>
                                            </p:attrNameLst>
                                          </p:cBhvr>
                                          <p:to>
                                            <p:strVal val="visible"/>
                                          </p:to>
                                        </p:set>
                                        <p:anim calcmode="lin" valueType="num" p14:bounceEnd="40000">
                                          <p:cBhvr additive="base">
                                            <p:cTn id="66" dur="500" fill="hold"/>
                                            <p:tgtEl>
                                              <p:spTgt spid="30"/>
                                            </p:tgtEl>
                                            <p:attrNameLst>
                                              <p:attrName>ppt_x</p:attrName>
                                            </p:attrNameLst>
                                          </p:cBhvr>
                                          <p:tavLst>
                                            <p:tav tm="0">
                                              <p:val>
                                                <p:strVal val="1+#ppt_w/2"/>
                                              </p:val>
                                            </p:tav>
                                            <p:tav tm="100000">
                                              <p:val>
                                                <p:strVal val="#ppt_x"/>
                                              </p:val>
                                            </p:tav>
                                          </p:tavLst>
                                        </p:anim>
                                        <p:anim calcmode="lin" valueType="num" p14:bounceEnd="40000">
                                          <p:cBhvr additive="base">
                                            <p:cTn id="67" dur="500" fill="hold"/>
                                            <p:tgtEl>
                                              <p:spTgt spid="30"/>
                                            </p:tgtEl>
                                            <p:attrNameLst>
                                              <p:attrName>ppt_y</p:attrName>
                                            </p:attrNameLst>
                                          </p:cBhvr>
                                          <p:tavLst>
                                            <p:tav tm="0">
                                              <p:val>
                                                <p:strVal val="#ppt_y"/>
                                              </p:val>
                                            </p:tav>
                                            <p:tav tm="100000">
                                              <p:val>
                                                <p:strVal val="#ppt_y"/>
                                              </p:val>
                                            </p:tav>
                                          </p:tavLst>
                                        </p:anim>
                                      </p:childTnLst>
                                    </p:cTn>
                                  </p:par>
                                  <p:par>
                                    <p:cTn id="68" presetID="2" presetClass="entr" presetSubtype="2" fill="hold" grpId="0" nodeType="withEffect" p14:presetBounceEnd="40000">
                                      <p:stCondLst>
                                        <p:cond delay="0"/>
                                      </p:stCondLst>
                                      <p:childTnLst>
                                        <p:set>
                                          <p:cBhvr>
                                            <p:cTn id="69" dur="1" fill="hold">
                                              <p:stCondLst>
                                                <p:cond delay="0"/>
                                              </p:stCondLst>
                                            </p:cTn>
                                            <p:tgtEl>
                                              <p:spTgt spid="31"/>
                                            </p:tgtEl>
                                            <p:attrNameLst>
                                              <p:attrName>style.visibility</p:attrName>
                                            </p:attrNameLst>
                                          </p:cBhvr>
                                          <p:to>
                                            <p:strVal val="visible"/>
                                          </p:to>
                                        </p:set>
                                        <p:anim calcmode="lin" valueType="num" p14:bounceEnd="40000">
                                          <p:cBhvr additive="base">
                                            <p:cTn id="70" dur="500" fill="hold"/>
                                            <p:tgtEl>
                                              <p:spTgt spid="31"/>
                                            </p:tgtEl>
                                            <p:attrNameLst>
                                              <p:attrName>ppt_x</p:attrName>
                                            </p:attrNameLst>
                                          </p:cBhvr>
                                          <p:tavLst>
                                            <p:tav tm="0">
                                              <p:val>
                                                <p:strVal val="1+#ppt_w/2"/>
                                              </p:val>
                                            </p:tav>
                                            <p:tav tm="100000">
                                              <p:val>
                                                <p:strVal val="#ppt_x"/>
                                              </p:val>
                                            </p:tav>
                                          </p:tavLst>
                                        </p:anim>
                                        <p:anim calcmode="lin" valueType="num" p14:bounceEnd="40000">
                                          <p:cBhvr additive="base">
                                            <p:cTn id="71" dur="500" fill="hold"/>
                                            <p:tgtEl>
                                              <p:spTgt spid="31"/>
                                            </p:tgtEl>
                                            <p:attrNameLst>
                                              <p:attrName>ppt_y</p:attrName>
                                            </p:attrNameLst>
                                          </p:cBhvr>
                                          <p:tavLst>
                                            <p:tav tm="0">
                                              <p:val>
                                                <p:strVal val="#ppt_y"/>
                                              </p:val>
                                            </p:tav>
                                            <p:tav tm="100000">
                                              <p:val>
                                                <p:strVal val="#ppt_y"/>
                                              </p:val>
                                            </p:tav>
                                          </p:tavLst>
                                        </p:anim>
                                      </p:childTnLst>
                                    </p:cTn>
                                  </p:par>
                                  <p:par>
                                    <p:cTn id="72" presetID="2" presetClass="entr" presetSubtype="2" fill="hold" nodeType="withEffect" p14:presetBounceEnd="40000">
                                      <p:stCondLst>
                                        <p:cond delay="0"/>
                                      </p:stCondLst>
                                      <p:childTnLst>
                                        <p:set>
                                          <p:cBhvr>
                                            <p:cTn id="73" dur="1" fill="hold">
                                              <p:stCondLst>
                                                <p:cond delay="0"/>
                                              </p:stCondLst>
                                            </p:cTn>
                                            <p:tgtEl>
                                              <p:spTgt spid="40"/>
                                            </p:tgtEl>
                                            <p:attrNameLst>
                                              <p:attrName>style.visibility</p:attrName>
                                            </p:attrNameLst>
                                          </p:cBhvr>
                                          <p:to>
                                            <p:strVal val="visible"/>
                                          </p:to>
                                        </p:set>
                                        <p:anim calcmode="lin" valueType="num" p14:bounceEnd="40000">
                                          <p:cBhvr additive="base">
                                            <p:cTn id="74" dur="500" fill="hold"/>
                                            <p:tgtEl>
                                              <p:spTgt spid="40"/>
                                            </p:tgtEl>
                                            <p:attrNameLst>
                                              <p:attrName>ppt_x</p:attrName>
                                            </p:attrNameLst>
                                          </p:cBhvr>
                                          <p:tavLst>
                                            <p:tav tm="0">
                                              <p:val>
                                                <p:strVal val="1+#ppt_w/2"/>
                                              </p:val>
                                            </p:tav>
                                            <p:tav tm="100000">
                                              <p:val>
                                                <p:strVal val="#ppt_x"/>
                                              </p:val>
                                            </p:tav>
                                          </p:tavLst>
                                        </p:anim>
                                        <p:anim calcmode="lin" valueType="num" p14:bounceEnd="40000">
                                          <p:cBhvr additive="base">
                                            <p:cTn id="75" dur="500" fill="hold"/>
                                            <p:tgtEl>
                                              <p:spTgt spid="40"/>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2" grpId="0">
            <p:bldSub>
              <a:bldChart bld="series"/>
            </p:bldSub>
          </p:bldGraphic>
          <p:bldP spid="27" grpId="0" animBg="1"/>
          <p:bldP spid="28" grpId="0" animBg="1"/>
          <p:bldP spid="24" grpId="0" animBg="1"/>
          <p:bldP spid="25" grpId="0" animBg="1"/>
          <p:bldP spid="21" grpId="0" animBg="1"/>
          <p:bldP spid="22" grpId="0" animBg="1"/>
          <p:bldP spid="30" grpId="0" animBg="1"/>
          <p:bldP spid="31" grpId="0" animBg="1"/>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graphicEl>
                                                  <a:chart seriesIdx="-3" categoryIdx="-3" bldStep="gridLegend"/>
                                                </p:graphicEl>
                                              </p:spTgt>
                                            </p:tgtEl>
                                            <p:attrNameLst>
                                              <p:attrName>style.visibility</p:attrName>
                                            </p:attrNameLst>
                                          </p:cBhvr>
                                          <p:to>
                                            <p:strVal val="visible"/>
                                          </p:to>
                                        </p:set>
                                        <p:animEffect transition="in" filter="fade">
                                          <p:cBhvr>
                                            <p:cTn id="7" dur="1000"/>
                                            <p:tgtEl>
                                              <p:spTgt spid="2">
                                                <p:graphicEl>
                                                  <a:chart seriesIdx="-3" categoryIdx="-3" bldStep="gridLegend"/>
                                                </p:graphicEl>
                                              </p:spTgt>
                                            </p:tgtEl>
                                          </p:cBhvr>
                                        </p:animEffect>
                                      </p:childTnLst>
                                    </p:cTn>
                                  </p:par>
                                </p:childTnLst>
                              </p:cTn>
                            </p:par>
                            <p:par>
                              <p:cTn id="8" fill="hold">
                                <p:stCondLst>
                                  <p:cond delay="1000"/>
                                </p:stCondLst>
                                <p:childTnLst>
                                  <p:par>
                                    <p:cTn id="9" presetID="18" presetClass="entr" presetSubtype="3" fill="hold" grpId="0" nodeType="afterEffect">
                                      <p:stCondLst>
                                        <p:cond delay="0"/>
                                      </p:stCondLst>
                                      <p:childTnLst>
                                        <p:set>
                                          <p:cBhvr>
                                            <p:cTn id="10" dur="1" fill="hold">
                                              <p:stCondLst>
                                                <p:cond delay="0"/>
                                              </p:stCondLst>
                                            </p:cTn>
                                            <p:tgtEl>
                                              <p:spTgt spid="2">
                                                <p:graphicEl>
                                                  <a:chart seriesIdx="0" categoryIdx="-4" bldStep="series"/>
                                                </p:graphicEl>
                                              </p:spTgt>
                                            </p:tgtEl>
                                            <p:attrNameLst>
                                              <p:attrName>style.visibility</p:attrName>
                                            </p:attrNameLst>
                                          </p:cBhvr>
                                          <p:to>
                                            <p:strVal val="visible"/>
                                          </p:to>
                                        </p:set>
                                        <p:animEffect transition="in" filter="strips(upRight)">
                                          <p:cBhvr>
                                            <p:cTn id="11" dur="500"/>
                                            <p:tgtEl>
                                              <p:spTgt spid="2">
                                                <p:graphicEl>
                                                  <a:chart seriesIdx="0" categoryIdx="-4" bldStep="series"/>
                                                </p:graphicEl>
                                              </p:spTgt>
                                            </p:tgtEl>
                                          </p:cBhvr>
                                        </p:animEffect>
                                      </p:childTnLst>
                                    </p:cTn>
                                  </p:par>
                                </p:childTnLst>
                              </p:cTn>
                            </p:par>
                            <p:par>
                              <p:cTn id="12" fill="hold">
                                <p:stCondLst>
                                  <p:cond delay="1500"/>
                                </p:stCondLst>
                                <p:childTnLst>
                                  <p:par>
                                    <p:cTn id="13" presetID="18" presetClass="entr" presetSubtype="3" fill="hold" grpId="0" nodeType="afterEffect">
                                      <p:stCondLst>
                                        <p:cond delay="0"/>
                                      </p:stCondLst>
                                      <p:childTnLst>
                                        <p:set>
                                          <p:cBhvr>
                                            <p:cTn id="14" dur="1" fill="hold">
                                              <p:stCondLst>
                                                <p:cond delay="0"/>
                                              </p:stCondLst>
                                            </p:cTn>
                                            <p:tgtEl>
                                              <p:spTgt spid="2">
                                                <p:graphicEl>
                                                  <a:chart seriesIdx="1" categoryIdx="-4" bldStep="series"/>
                                                </p:graphicEl>
                                              </p:spTgt>
                                            </p:tgtEl>
                                            <p:attrNameLst>
                                              <p:attrName>style.visibility</p:attrName>
                                            </p:attrNameLst>
                                          </p:cBhvr>
                                          <p:to>
                                            <p:strVal val="visible"/>
                                          </p:to>
                                        </p:set>
                                        <p:animEffect transition="in" filter="strips(upRight)">
                                          <p:cBhvr>
                                            <p:cTn id="15" dur="500"/>
                                            <p:tgtEl>
                                              <p:spTgt spid="2">
                                                <p:graphicEl>
                                                  <a:chart seriesIdx="1" categoryIdx="-4" bldStep="series"/>
                                                </p:graphicEl>
                                              </p:spTgt>
                                            </p:tgtEl>
                                          </p:cBhvr>
                                        </p:animEffect>
                                      </p:childTnLst>
                                    </p:cTn>
                                  </p:par>
                                </p:childTnLst>
                              </p:cTn>
                            </p:par>
                            <p:par>
                              <p:cTn id="16" fill="hold">
                                <p:stCondLst>
                                  <p:cond delay="2000"/>
                                </p:stCondLst>
                                <p:childTnLst>
                                  <p:par>
                                    <p:cTn id="17" presetID="18" presetClass="entr" presetSubtype="3" fill="hold" grpId="0" nodeType="afterEffect">
                                      <p:stCondLst>
                                        <p:cond delay="0"/>
                                      </p:stCondLst>
                                      <p:childTnLst>
                                        <p:set>
                                          <p:cBhvr>
                                            <p:cTn id="18" dur="1" fill="hold">
                                              <p:stCondLst>
                                                <p:cond delay="0"/>
                                              </p:stCondLst>
                                            </p:cTn>
                                            <p:tgtEl>
                                              <p:spTgt spid="2">
                                                <p:graphicEl>
                                                  <a:chart seriesIdx="2" categoryIdx="-4" bldStep="series"/>
                                                </p:graphicEl>
                                              </p:spTgt>
                                            </p:tgtEl>
                                            <p:attrNameLst>
                                              <p:attrName>style.visibility</p:attrName>
                                            </p:attrNameLst>
                                          </p:cBhvr>
                                          <p:to>
                                            <p:strVal val="visible"/>
                                          </p:to>
                                        </p:set>
                                        <p:animEffect transition="in" filter="strips(upRight)">
                                          <p:cBhvr>
                                            <p:cTn id="19" dur="500"/>
                                            <p:tgtEl>
                                              <p:spTgt spid="2">
                                                <p:graphicEl>
                                                  <a:chart seriesIdx="2" categoryIdx="-4" bldStep="series"/>
                                                </p:graphicEl>
                                              </p:spTgt>
                                            </p:tgtEl>
                                          </p:cBhvr>
                                        </p:animEffect>
                                      </p:childTnLst>
                                    </p:cTn>
                                  </p:par>
                                </p:childTnLst>
                              </p:cTn>
                            </p:par>
                            <p:par>
                              <p:cTn id="20" fill="hold">
                                <p:stCondLst>
                                  <p:cond delay="2500"/>
                                </p:stCondLst>
                                <p:childTnLst>
                                  <p:par>
                                    <p:cTn id="21" presetID="10" presetClass="entr" presetSubtype="0" fill="hold" grpId="0" nodeType="afterEffect">
                                      <p:stCondLst>
                                        <p:cond delay="0"/>
                                      </p:stCondLst>
                                      <p:childTnLst>
                                        <p:set>
                                          <p:cBhvr>
                                            <p:cTn id="22" dur="1" fill="hold">
                                              <p:stCondLst>
                                                <p:cond delay="0"/>
                                              </p:stCondLst>
                                            </p:cTn>
                                            <p:tgtEl>
                                              <p:spTgt spid="2">
                                                <p:graphicEl>
                                                  <a:chart seriesIdx="3" categoryIdx="-4" bldStep="series"/>
                                                </p:graphicEl>
                                              </p:spTgt>
                                            </p:tgtEl>
                                            <p:attrNameLst>
                                              <p:attrName>style.visibility</p:attrName>
                                            </p:attrNameLst>
                                          </p:cBhvr>
                                          <p:to>
                                            <p:strVal val="visible"/>
                                          </p:to>
                                        </p:set>
                                        <p:animEffect transition="in" filter="fade">
                                          <p:cBhvr>
                                            <p:cTn id="23" dur="1000"/>
                                            <p:tgtEl>
                                              <p:spTgt spid="2">
                                                <p:graphicEl>
                                                  <a:chart seriesIdx="3" categoryIdx="-4" bldStep="series"/>
                                                </p:graphicEl>
                                              </p:spTgt>
                                            </p:tgtEl>
                                          </p:cBhvr>
                                        </p:animEffect>
                                      </p:childTnLst>
                                    </p:cTn>
                                  </p:par>
                                </p:childTnLst>
                              </p:cTn>
                            </p:par>
                            <p:par>
                              <p:cTn id="24" fill="hold">
                                <p:stCondLst>
                                  <p:cond delay="3500"/>
                                </p:stCondLst>
                                <p:childTnLst>
                                  <p:par>
                                    <p:cTn id="25" presetID="2" presetClass="entr" presetSubtype="2" fill="hold" grpId="0" nodeType="afterEffect">
                                      <p:stCondLst>
                                        <p:cond delay="0"/>
                                      </p:stCondLst>
                                      <p:childTnLst>
                                        <p:set>
                                          <p:cBhvr>
                                            <p:cTn id="26" dur="1" fill="hold">
                                              <p:stCondLst>
                                                <p:cond delay="0"/>
                                              </p:stCondLst>
                                            </p:cTn>
                                            <p:tgtEl>
                                              <p:spTgt spid="27"/>
                                            </p:tgtEl>
                                            <p:attrNameLst>
                                              <p:attrName>style.visibility</p:attrName>
                                            </p:attrNameLst>
                                          </p:cBhvr>
                                          <p:to>
                                            <p:strVal val="visible"/>
                                          </p:to>
                                        </p:set>
                                        <p:anim calcmode="lin" valueType="num">
                                          <p:cBhvr additive="base">
                                            <p:cTn id="27" dur="500" fill="hold"/>
                                            <p:tgtEl>
                                              <p:spTgt spid="27"/>
                                            </p:tgtEl>
                                            <p:attrNameLst>
                                              <p:attrName>ppt_x</p:attrName>
                                            </p:attrNameLst>
                                          </p:cBhvr>
                                          <p:tavLst>
                                            <p:tav tm="0">
                                              <p:val>
                                                <p:strVal val="1+#ppt_w/2"/>
                                              </p:val>
                                            </p:tav>
                                            <p:tav tm="100000">
                                              <p:val>
                                                <p:strVal val="#ppt_x"/>
                                              </p:val>
                                            </p:tav>
                                          </p:tavLst>
                                        </p:anim>
                                        <p:anim calcmode="lin" valueType="num">
                                          <p:cBhvr additive="base">
                                            <p:cTn id="28" dur="500" fill="hold"/>
                                            <p:tgtEl>
                                              <p:spTgt spid="27"/>
                                            </p:tgtEl>
                                            <p:attrNameLst>
                                              <p:attrName>ppt_y</p:attrName>
                                            </p:attrNameLst>
                                          </p:cBhvr>
                                          <p:tavLst>
                                            <p:tav tm="0">
                                              <p:val>
                                                <p:strVal val="#ppt_y"/>
                                              </p:val>
                                            </p:tav>
                                            <p:tav tm="100000">
                                              <p:val>
                                                <p:strVal val="#ppt_y"/>
                                              </p:val>
                                            </p:tav>
                                          </p:tavLst>
                                        </p:anim>
                                      </p:childTnLst>
                                    </p:cTn>
                                  </p:par>
                                  <p:par>
                                    <p:cTn id="29" presetID="2" presetClass="entr" presetSubtype="2" fill="hold" grpId="0" nodeType="withEffect">
                                      <p:stCondLst>
                                        <p:cond delay="0"/>
                                      </p:stCondLst>
                                      <p:childTnLst>
                                        <p:set>
                                          <p:cBhvr>
                                            <p:cTn id="30" dur="1" fill="hold">
                                              <p:stCondLst>
                                                <p:cond delay="0"/>
                                              </p:stCondLst>
                                            </p:cTn>
                                            <p:tgtEl>
                                              <p:spTgt spid="28"/>
                                            </p:tgtEl>
                                            <p:attrNameLst>
                                              <p:attrName>style.visibility</p:attrName>
                                            </p:attrNameLst>
                                          </p:cBhvr>
                                          <p:to>
                                            <p:strVal val="visible"/>
                                          </p:to>
                                        </p:set>
                                        <p:anim calcmode="lin" valueType="num">
                                          <p:cBhvr additive="base">
                                            <p:cTn id="31" dur="500" fill="hold"/>
                                            <p:tgtEl>
                                              <p:spTgt spid="28"/>
                                            </p:tgtEl>
                                            <p:attrNameLst>
                                              <p:attrName>ppt_x</p:attrName>
                                            </p:attrNameLst>
                                          </p:cBhvr>
                                          <p:tavLst>
                                            <p:tav tm="0">
                                              <p:val>
                                                <p:strVal val="1+#ppt_w/2"/>
                                              </p:val>
                                            </p:tav>
                                            <p:tav tm="100000">
                                              <p:val>
                                                <p:strVal val="#ppt_x"/>
                                              </p:val>
                                            </p:tav>
                                          </p:tavLst>
                                        </p:anim>
                                        <p:anim calcmode="lin" valueType="num">
                                          <p:cBhvr additive="base">
                                            <p:cTn id="32" dur="500" fill="hold"/>
                                            <p:tgtEl>
                                              <p:spTgt spid="28"/>
                                            </p:tgtEl>
                                            <p:attrNameLst>
                                              <p:attrName>ppt_y</p:attrName>
                                            </p:attrNameLst>
                                          </p:cBhvr>
                                          <p:tavLst>
                                            <p:tav tm="0">
                                              <p:val>
                                                <p:strVal val="#ppt_y"/>
                                              </p:val>
                                            </p:tav>
                                            <p:tav tm="100000">
                                              <p:val>
                                                <p:strVal val="#ppt_y"/>
                                              </p:val>
                                            </p:tav>
                                          </p:tavLst>
                                        </p:anim>
                                      </p:childTnLst>
                                    </p:cTn>
                                  </p:par>
                                  <p:par>
                                    <p:cTn id="33" presetID="2" presetClass="entr" presetSubtype="2" fill="hold" nodeType="withEffect">
                                      <p:stCondLst>
                                        <p:cond delay="0"/>
                                      </p:stCondLst>
                                      <p:childTnLst>
                                        <p:set>
                                          <p:cBhvr>
                                            <p:cTn id="34" dur="1" fill="hold">
                                              <p:stCondLst>
                                                <p:cond delay="0"/>
                                              </p:stCondLst>
                                            </p:cTn>
                                            <p:tgtEl>
                                              <p:spTgt spid="43"/>
                                            </p:tgtEl>
                                            <p:attrNameLst>
                                              <p:attrName>style.visibility</p:attrName>
                                            </p:attrNameLst>
                                          </p:cBhvr>
                                          <p:to>
                                            <p:strVal val="visible"/>
                                          </p:to>
                                        </p:set>
                                        <p:anim calcmode="lin" valueType="num">
                                          <p:cBhvr additive="base">
                                            <p:cTn id="35" dur="500" fill="hold"/>
                                            <p:tgtEl>
                                              <p:spTgt spid="43"/>
                                            </p:tgtEl>
                                            <p:attrNameLst>
                                              <p:attrName>ppt_x</p:attrName>
                                            </p:attrNameLst>
                                          </p:cBhvr>
                                          <p:tavLst>
                                            <p:tav tm="0">
                                              <p:val>
                                                <p:strVal val="1+#ppt_w/2"/>
                                              </p:val>
                                            </p:tav>
                                            <p:tav tm="100000">
                                              <p:val>
                                                <p:strVal val="#ppt_x"/>
                                              </p:val>
                                            </p:tav>
                                          </p:tavLst>
                                        </p:anim>
                                        <p:anim calcmode="lin" valueType="num">
                                          <p:cBhvr additive="base">
                                            <p:cTn id="36" dur="500" fill="hold"/>
                                            <p:tgtEl>
                                              <p:spTgt spid="43"/>
                                            </p:tgtEl>
                                            <p:attrNameLst>
                                              <p:attrName>ppt_y</p:attrName>
                                            </p:attrNameLst>
                                          </p:cBhvr>
                                          <p:tavLst>
                                            <p:tav tm="0">
                                              <p:val>
                                                <p:strVal val="#ppt_y"/>
                                              </p:val>
                                            </p:tav>
                                            <p:tav tm="100000">
                                              <p:val>
                                                <p:strVal val="#ppt_y"/>
                                              </p:val>
                                            </p:tav>
                                          </p:tavLst>
                                        </p:anim>
                                      </p:childTnLst>
                                    </p:cTn>
                                  </p:par>
                                </p:childTnLst>
                              </p:cTn>
                            </p:par>
                            <p:par>
                              <p:cTn id="37" fill="hold">
                                <p:stCondLst>
                                  <p:cond delay="4000"/>
                                </p:stCondLst>
                                <p:childTnLst>
                                  <p:par>
                                    <p:cTn id="38" presetID="2" presetClass="entr" presetSubtype="2" fill="hold" grpId="0" nodeType="afterEffect">
                                      <p:stCondLst>
                                        <p:cond delay="0"/>
                                      </p:stCondLst>
                                      <p:childTnLst>
                                        <p:set>
                                          <p:cBhvr>
                                            <p:cTn id="39" dur="1" fill="hold">
                                              <p:stCondLst>
                                                <p:cond delay="0"/>
                                              </p:stCondLst>
                                            </p:cTn>
                                            <p:tgtEl>
                                              <p:spTgt spid="24"/>
                                            </p:tgtEl>
                                            <p:attrNameLst>
                                              <p:attrName>style.visibility</p:attrName>
                                            </p:attrNameLst>
                                          </p:cBhvr>
                                          <p:to>
                                            <p:strVal val="visible"/>
                                          </p:to>
                                        </p:set>
                                        <p:anim calcmode="lin" valueType="num">
                                          <p:cBhvr additive="base">
                                            <p:cTn id="40" dur="500" fill="hold"/>
                                            <p:tgtEl>
                                              <p:spTgt spid="24"/>
                                            </p:tgtEl>
                                            <p:attrNameLst>
                                              <p:attrName>ppt_x</p:attrName>
                                            </p:attrNameLst>
                                          </p:cBhvr>
                                          <p:tavLst>
                                            <p:tav tm="0">
                                              <p:val>
                                                <p:strVal val="1+#ppt_w/2"/>
                                              </p:val>
                                            </p:tav>
                                            <p:tav tm="100000">
                                              <p:val>
                                                <p:strVal val="#ppt_x"/>
                                              </p:val>
                                            </p:tav>
                                          </p:tavLst>
                                        </p:anim>
                                        <p:anim calcmode="lin" valueType="num">
                                          <p:cBhvr additive="base">
                                            <p:cTn id="41" dur="500" fill="hold"/>
                                            <p:tgtEl>
                                              <p:spTgt spid="24"/>
                                            </p:tgtEl>
                                            <p:attrNameLst>
                                              <p:attrName>ppt_y</p:attrName>
                                            </p:attrNameLst>
                                          </p:cBhvr>
                                          <p:tavLst>
                                            <p:tav tm="0">
                                              <p:val>
                                                <p:strVal val="#ppt_y"/>
                                              </p:val>
                                            </p:tav>
                                            <p:tav tm="100000">
                                              <p:val>
                                                <p:strVal val="#ppt_y"/>
                                              </p:val>
                                            </p:tav>
                                          </p:tavLst>
                                        </p:anim>
                                      </p:childTnLst>
                                    </p:cTn>
                                  </p:par>
                                  <p:par>
                                    <p:cTn id="42" presetID="2" presetClass="entr" presetSubtype="2" fill="hold" grpId="0" nodeType="withEffect">
                                      <p:stCondLst>
                                        <p:cond delay="0"/>
                                      </p:stCondLst>
                                      <p:childTnLst>
                                        <p:set>
                                          <p:cBhvr>
                                            <p:cTn id="43" dur="1" fill="hold">
                                              <p:stCondLst>
                                                <p:cond delay="0"/>
                                              </p:stCondLst>
                                            </p:cTn>
                                            <p:tgtEl>
                                              <p:spTgt spid="25"/>
                                            </p:tgtEl>
                                            <p:attrNameLst>
                                              <p:attrName>style.visibility</p:attrName>
                                            </p:attrNameLst>
                                          </p:cBhvr>
                                          <p:to>
                                            <p:strVal val="visible"/>
                                          </p:to>
                                        </p:set>
                                        <p:anim calcmode="lin" valueType="num">
                                          <p:cBhvr additive="base">
                                            <p:cTn id="44" dur="500" fill="hold"/>
                                            <p:tgtEl>
                                              <p:spTgt spid="25"/>
                                            </p:tgtEl>
                                            <p:attrNameLst>
                                              <p:attrName>ppt_x</p:attrName>
                                            </p:attrNameLst>
                                          </p:cBhvr>
                                          <p:tavLst>
                                            <p:tav tm="0">
                                              <p:val>
                                                <p:strVal val="1+#ppt_w/2"/>
                                              </p:val>
                                            </p:tav>
                                            <p:tav tm="100000">
                                              <p:val>
                                                <p:strVal val="#ppt_x"/>
                                              </p:val>
                                            </p:tav>
                                          </p:tavLst>
                                        </p:anim>
                                        <p:anim calcmode="lin" valueType="num">
                                          <p:cBhvr additive="base">
                                            <p:cTn id="45" dur="500" fill="hold"/>
                                            <p:tgtEl>
                                              <p:spTgt spid="25"/>
                                            </p:tgtEl>
                                            <p:attrNameLst>
                                              <p:attrName>ppt_y</p:attrName>
                                            </p:attrNameLst>
                                          </p:cBhvr>
                                          <p:tavLst>
                                            <p:tav tm="0">
                                              <p:val>
                                                <p:strVal val="#ppt_y"/>
                                              </p:val>
                                            </p:tav>
                                            <p:tav tm="100000">
                                              <p:val>
                                                <p:strVal val="#ppt_y"/>
                                              </p:val>
                                            </p:tav>
                                          </p:tavLst>
                                        </p:anim>
                                      </p:childTnLst>
                                    </p:cTn>
                                  </p:par>
                                  <p:par>
                                    <p:cTn id="46" presetID="2" presetClass="entr" presetSubtype="2" fill="hold" nodeType="withEffect">
                                      <p:stCondLst>
                                        <p:cond delay="0"/>
                                      </p:stCondLst>
                                      <p:childTnLst>
                                        <p:set>
                                          <p:cBhvr>
                                            <p:cTn id="47" dur="1" fill="hold">
                                              <p:stCondLst>
                                                <p:cond delay="0"/>
                                              </p:stCondLst>
                                            </p:cTn>
                                            <p:tgtEl>
                                              <p:spTgt spid="42"/>
                                            </p:tgtEl>
                                            <p:attrNameLst>
                                              <p:attrName>style.visibility</p:attrName>
                                            </p:attrNameLst>
                                          </p:cBhvr>
                                          <p:to>
                                            <p:strVal val="visible"/>
                                          </p:to>
                                        </p:set>
                                        <p:anim calcmode="lin" valueType="num">
                                          <p:cBhvr additive="base">
                                            <p:cTn id="48" dur="500" fill="hold"/>
                                            <p:tgtEl>
                                              <p:spTgt spid="42"/>
                                            </p:tgtEl>
                                            <p:attrNameLst>
                                              <p:attrName>ppt_x</p:attrName>
                                            </p:attrNameLst>
                                          </p:cBhvr>
                                          <p:tavLst>
                                            <p:tav tm="0">
                                              <p:val>
                                                <p:strVal val="1+#ppt_w/2"/>
                                              </p:val>
                                            </p:tav>
                                            <p:tav tm="100000">
                                              <p:val>
                                                <p:strVal val="#ppt_x"/>
                                              </p:val>
                                            </p:tav>
                                          </p:tavLst>
                                        </p:anim>
                                        <p:anim calcmode="lin" valueType="num">
                                          <p:cBhvr additive="base">
                                            <p:cTn id="49" dur="500" fill="hold"/>
                                            <p:tgtEl>
                                              <p:spTgt spid="42"/>
                                            </p:tgtEl>
                                            <p:attrNameLst>
                                              <p:attrName>ppt_y</p:attrName>
                                            </p:attrNameLst>
                                          </p:cBhvr>
                                          <p:tavLst>
                                            <p:tav tm="0">
                                              <p:val>
                                                <p:strVal val="#ppt_y"/>
                                              </p:val>
                                            </p:tav>
                                            <p:tav tm="100000">
                                              <p:val>
                                                <p:strVal val="#ppt_y"/>
                                              </p:val>
                                            </p:tav>
                                          </p:tavLst>
                                        </p:anim>
                                      </p:childTnLst>
                                    </p:cTn>
                                  </p:par>
                                </p:childTnLst>
                              </p:cTn>
                            </p:par>
                            <p:par>
                              <p:cTn id="50" fill="hold">
                                <p:stCondLst>
                                  <p:cond delay="4500"/>
                                </p:stCondLst>
                                <p:childTnLst>
                                  <p:par>
                                    <p:cTn id="51" presetID="2" presetClass="entr" presetSubtype="2" fill="hold" grpId="0" nodeType="afterEffect">
                                      <p:stCondLst>
                                        <p:cond delay="0"/>
                                      </p:stCondLst>
                                      <p:childTnLst>
                                        <p:set>
                                          <p:cBhvr>
                                            <p:cTn id="52" dur="1" fill="hold">
                                              <p:stCondLst>
                                                <p:cond delay="0"/>
                                              </p:stCondLst>
                                            </p:cTn>
                                            <p:tgtEl>
                                              <p:spTgt spid="21"/>
                                            </p:tgtEl>
                                            <p:attrNameLst>
                                              <p:attrName>style.visibility</p:attrName>
                                            </p:attrNameLst>
                                          </p:cBhvr>
                                          <p:to>
                                            <p:strVal val="visible"/>
                                          </p:to>
                                        </p:set>
                                        <p:anim calcmode="lin" valueType="num">
                                          <p:cBhvr additive="base">
                                            <p:cTn id="53" dur="500" fill="hold"/>
                                            <p:tgtEl>
                                              <p:spTgt spid="21"/>
                                            </p:tgtEl>
                                            <p:attrNameLst>
                                              <p:attrName>ppt_x</p:attrName>
                                            </p:attrNameLst>
                                          </p:cBhvr>
                                          <p:tavLst>
                                            <p:tav tm="0">
                                              <p:val>
                                                <p:strVal val="1+#ppt_w/2"/>
                                              </p:val>
                                            </p:tav>
                                            <p:tav tm="100000">
                                              <p:val>
                                                <p:strVal val="#ppt_x"/>
                                              </p:val>
                                            </p:tav>
                                          </p:tavLst>
                                        </p:anim>
                                        <p:anim calcmode="lin" valueType="num">
                                          <p:cBhvr additive="base">
                                            <p:cTn id="54" dur="500" fill="hold"/>
                                            <p:tgtEl>
                                              <p:spTgt spid="21"/>
                                            </p:tgtEl>
                                            <p:attrNameLst>
                                              <p:attrName>ppt_y</p:attrName>
                                            </p:attrNameLst>
                                          </p:cBhvr>
                                          <p:tavLst>
                                            <p:tav tm="0">
                                              <p:val>
                                                <p:strVal val="#ppt_y"/>
                                              </p:val>
                                            </p:tav>
                                            <p:tav tm="100000">
                                              <p:val>
                                                <p:strVal val="#ppt_y"/>
                                              </p:val>
                                            </p:tav>
                                          </p:tavLst>
                                        </p:anim>
                                      </p:childTnLst>
                                    </p:cTn>
                                  </p:par>
                                  <p:par>
                                    <p:cTn id="55" presetID="2" presetClass="entr" presetSubtype="2" fill="hold" grpId="0" nodeType="withEffect">
                                      <p:stCondLst>
                                        <p:cond delay="0"/>
                                      </p:stCondLst>
                                      <p:childTnLst>
                                        <p:set>
                                          <p:cBhvr>
                                            <p:cTn id="56" dur="1" fill="hold">
                                              <p:stCondLst>
                                                <p:cond delay="0"/>
                                              </p:stCondLst>
                                            </p:cTn>
                                            <p:tgtEl>
                                              <p:spTgt spid="22"/>
                                            </p:tgtEl>
                                            <p:attrNameLst>
                                              <p:attrName>style.visibility</p:attrName>
                                            </p:attrNameLst>
                                          </p:cBhvr>
                                          <p:to>
                                            <p:strVal val="visible"/>
                                          </p:to>
                                        </p:set>
                                        <p:anim calcmode="lin" valueType="num">
                                          <p:cBhvr additive="base">
                                            <p:cTn id="57" dur="500" fill="hold"/>
                                            <p:tgtEl>
                                              <p:spTgt spid="22"/>
                                            </p:tgtEl>
                                            <p:attrNameLst>
                                              <p:attrName>ppt_x</p:attrName>
                                            </p:attrNameLst>
                                          </p:cBhvr>
                                          <p:tavLst>
                                            <p:tav tm="0">
                                              <p:val>
                                                <p:strVal val="1+#ppt_w/2"/>
                                              </p:val>
                                            </p:tav>
                                            <p:tav tm="100000">
                                              <p:val>
                                                <p:strVal val="#ppt_x"/>
                                              </p:val>
                                            </p:tav>
                                          </p:tavLst>
                                        </p:anim>
                                        <p:anim calcmode="lin" valueType="num">
                                          <p:cBhvr additive="base">
                                            <p:cTn id="58" dur="500" fill="hold"/>
                                            <p:tgtEl>
                                              <p:spTgt spid="22"/>
                                            </p:tgtEl>
                                            <p:attrNameLst>
                                              <p:attrName>ppt_y</p:attrName>
                                            </p:attrNameLst>
                                          </p:cBhvr>
                                          <p:tavLst>
                                            <p:tav tm="0">
                                              <p:val>
                                                <p:strVal val="#ppt_y"/>
                                              </p:val>
                                            </p:tav>
                                            <p:tav tm="100000">
                                              <p:val>
                                                <p:strVal val="#ppt_y"/>
                                              </p:val>
                                            </p:tav>
                                          </p:tavLst>
                                        </p:anim>
                                      </p:childTnLst>
                                    </p:cTn>
                                  </p:par>
                                  <p:par>
                                    <p:cTn id="59" presetID="2" presetClass="entr" presetSubtype="2" fill="hold" nodeType="withEffect">
                                      <p:stCondLst>
                                        <p:cond delay="0"/>
                                      </p:stCondLst>
                                      <p:childTnLst>
                                        <p:set>
                                          <p:cBhvr>
                                            <p:cTn id="60" dur="1" fill="hold">
                                              <p:stCondLst>
                                                <p:cond delay="0"/>
                                              </p:stCondLst>
                                            </p:cTn>
                                            <p:tgtEl>
                                              <p:spTgt spid="41"/>
                                            </p:tgtEl>
                                            <p:attrNameLst>
                                              <p:attrName>style.visibility</p:attrName>
                                            </p:attrNameLst>
                                          </p:cBhvr>
                                          <p:to>
                                            <p:strVal val="visible"/>
                                          </p:to>
                                        </p:set>
                                        <p:anim calcmode="lin" valueType="num">
                                          <p:cBhvr additive="base">
                                            <p:cTn id="61" dur="500" fill="hold"/>
                                            <p:tgtEl>
                                              <p:spTgt spid="41"/>
                                            </p:tgtEl>
                                            <p:attrNameLst>
                                              <p:attrName>ppt_x</p:attrName>
                                            </p:attrNameLst>
                                          </p:cBhvr>
                                          <p:tavLst>
                                            <p:tav tm="0">
                                              <p:val>
                                                <p:strVal val="1+#ppt_w/2"/>
                                              </p:val>
                                            </p:tav>
                                            <p:tav tm="100000">
                                              <p:val>
                                                <p:strVal val="#ppt_x"/>
                                              </p:val>
                                            </p:tav>
                                          </p:tavLst>
                                        </p:anim>
                                        <p:anim calcmode="lin" valueType="num">
                                          <p:cBhvr additive="base">
                                            <p:cTn id="62" dur="500" fill="hold"/>
                                            <p:tgtEl>
                                              <p:spTgt spid="41"/>
                                            </p:tgtEl>
                                            <p:attrNameLst>
                                              <p:attrName>ppt_y</p:attrName>
                                            </p:attrNameLst>
                                          </p:cBhvr>
                                          <p:tavLst>
                                            <p:tav tm="0">
                                              <p:val>
                                                <p:strVal val="#ppt_y"/>
                                              </p:val>
                                            </p:tav>
                                            <p:tav tm="100000">
                                              <p:val>
                                                <p:strVal val="#ppt_y"/>
                                              </p:val>
                                            </p:tav>
                                          </p:tavLst>
                                        </p:anim>
                                      </p:childTnLst>
                                    </p:cTn>
                                  </p:par>
                                </p:childTnLst>
                              </p:cTn>
                            </p:par>
                            <p:par>
                              <p:cTn id="63" fill="hold">
                                <p:stCondLst>
                                  <p:cond delay="5000"/>
                                </p:stCondLst>
                                <p:childTnLst>
                                  <p:par>
                                    <p:cTn id="64" presetID="2" presetClass="entr" presetSubtype="2" fill="hold" grpId="0" nodeType="afterEffect">
                                      <p:stCondLst>
                                        <p:cond delay="0"/>
                                      </p:stCondLst>
                                      <p:childTnLst>
                                        <p:set>
                                          <p:cBhvr>
                                            <p:cTn id="65" dur="1" fill="hold">
                                              <p:stCondLst>
                                                <p:cond delay="0"/>
                                              </p:stCondLst>
                                            </p:cTn>
                                            <p:tgtEl>
                                              <p:spTgt spid="30"/>
                                            </p:tgtEl>
                                            <p:attrNameLst>
                                              <p:attrName>style.visibility</p:attrName>
                                            </p:attrNameLst>
                                          </p:cBhvr>
                                          <p:to>
                                            <p:strVal val="visible"/>
                                          </p:to>
                                        </p:set>
                                        <p:anim calcmode="lin" valueType="num">
                                          <p:cBhvr additive="base">
                                            <p:cTn id="66" dur="500" fill="hold"/>
                                            <p:tgtEl>
                                              <p:spTgt spid="30"/>
                                            </p:tgtEl>
                                            <p:attrNameLst>
                                              <p:attrName>ppt_x</p:attrName>
                                            </p:attrNameLst>
                                          </p:cBhvr>
                                          <p:tavLst>
                                            <p:tav tm="0">
                                              <p:val>
                                                <p:strVal val="1+#ppt_w/2"/>
                                              </p:val>
                                            </p:tav>
                                            <p:tav tm="100000">
                                              <p:val>
                                                <p:strVal val="#ppt_x"/>
                                              </p:val>
                                            </p:tav>
                                          </p:tavLst>
                                        </p:anim>
                                        <p:anim calcmode="lin" valueType="num">
                                          <p:cBhvr additive="base">
                                            <p:cTn id="67" dur="500" fill="hold"/>
                                            <p:tgtEl>
                                              <p:spTgt spid="30"/>
                                            </p:tgtEl>
                                            <p:attrNameLst>
                                              <p:attrName>ppt_y</p:attrName>
                                            </p:attrNameLst>
                                          </p:cBhvr>
                                          <p:tavLst>
                                            <p:tav tm="0">
                                              <p:val>
                                                <p:strVal val="#ppt_y"/>
                                              </p:val>
                                            </p:tav>
                                            <p:tav tm="100000">
                                              <p:val>
                                                <p:strVal val="#ppt_y"/>
                                              </p:val>
                                            </p:tav>
                                          </p:tavLst>
                                        </p:anim>
                                      </p:childTnLst>
                                    </p:cTn>
                                  </p:par>
                                  <p:par>
                                    <p:cTn id="68" presetID="2" presetClass="entr" presetSubtype="2" fill="hold" grpId="0" nodeType="withEffect">
                                      <p:stCondLst>
                                        <p:cond delay="0"/>
                                      </p:stCondLst>
                                      <p:childTnLst>
                                        <p:set>
                                          <p:cBhvr>
                                            <p:cTn id="69" dur="1" fill="hold">
                                              <p:stCondLst>
                                                <p:cond delay="0"/>
                                              </p:stCondLst>
                                            </p:cTn>
                                            <p:tgtEl>
                                              <p:spTgt spid="31"/>
                                            </p:tgtEl>
                                            <p:attrNameLst>
                                              <p:attrName>style.visibility</p:attrName>
                                            </p:attrNameLst>
                                          </p:cBhvr>
                                          <p:to>
                                            <p:strVal val="visible"/>
                                          </p:to>
                                        </p:set>
                                        <p:anim calcmode="lin" valueType="num">
                                          <p:cBhvr additive="base">
                                            <p:cTn id="70" dur="500" fill="hold"/>
                                            <p:tgtEl>
                                              <p:spTgt spid="31"/>
                                            </p:tgtEl>
                                            <p:attrNameLst>
                                              <p:attrName>ppt_x</p:attrName>
                                            </p:attrNameLst>
                                          </p:cBhvr>
                                          <p:tavLst>
                                            <p:tav tm="0">
                                              <p:val>
                                                <p:strVal val="1+#ppt_w/2"/>
                                              </p:val>
                                            </p:tav>
                                            <p:tav tm="100000">
                                              <p:val>
                                                <p:strVal val="#ppt_x"/>
                                              </p:val>
                                            </p:tav>
                                          </p:tavLst>
                                        </p:anim>
                                        <p:anim calcmode="lin" valueType="num">
                                          <p:cBhvr additive="base">
                                            <p:cTn id="71" dur="500" fill="hold"/>
                                            <p:tgtEl>
                                              <p:spTgt spid="31"/>
                                            </p:tgtEl>
                                            <p:attrNameLst>
                                              <p:attrName>ppt_y</p:attrName>
                                            </p:attrNameLst>
                                          </p:cBhvr>
                                          <p:tavLst>
                                            <p:tav tm="0">
                                              <p:val>
                                                <p:strVal val="#ppt_y"/>
                                              </p:val>
                                            </p:tav>
                                            <p:tav tm="100000">
                                              <p:val>
                                                <p:strVal val="#ppt_y"/>
                                              </p:val>
                                            </p:tav>
                                          </p:tavLst>
                                        </p:anim>
                                      </p:childTnLst>
                                    </p:cTn>
                                  </p:par>
                                  <p:par>
                                    <p:cTn id="72" presetID="2" presetClass="entr" presetSubtype="2" fill="hold" nodeType="withEffect">
                                      <p:stCondLst>
                                        <p:cond delay="0"/>
                                      </p:stCondLst>
                                      <p:childTnLst>
                                        <p:set>
                                          <p:cBhvr>
                                            <p:cTn id="73" dur="1" fill="hold">
                                              <p:stCondLst>
                                                <p:cond delay="0"/>
                                              </p:stCondLst>
                                            </p:cTn>
                                            <p:tgtEl>
                                              <p:spTgt spid="40"/>
                                            </p:tgtEl>
                                            <p:attrNameLst>
                                              <p:attrName>style.visibility</p:attrName>
                                            </p:attrNameLst>
                                          </p:cBhvr>
                                          <p:to>
                                            <p:strVal val="visible"/>
                                          </p:to>
                                        </p:set>
                                        <p:anim calcmode="lin" valueType="num">
                                          <p:cBhvr additive="base">
                                            <p:cTn id="74" dur="500" fill="hold"/>
                                            <p:tgtEl>
                                              <p:spTgt spid="40"/>
                                            </p:tgtEl>
                                            <p:attrNameLst>
                                              <p:attrName>ppt_x</p:attrName>
                                            </p:attrNameLst>
                                          </p:cBhvr>
                                          <p:tavLst>
                                            <p:tav tm="0">
                                              <p:val>
                                                <p:strVal val="1+#ppt_w/2"/>
                                              </p:val>
                                            </p:tav>
                                            <p:tav tm="100000">
                                              <p:val>
                                                <p:strVal val="#ppt_x"/>
                                              </p:val>
                                            </p:tav>
                                          </p:tavLst>
                                        </p:anim>
                                        <p:anim calcmode="lin" valueType="num">
                                          <p:cBhvr additive="base">
                                            <p:cTn id="75" dur="500" fill="hold"/>
                                            <p:tgtEl>
                                              <p:spTgt spid="40"/>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2" grpId="0" uiExpand="1">
            <p:bldSub>
              <a:bldChart bld="series"/>
            </p:bldSub>
          </p:bldGraphic>
          <p:bldP spid="27" grpId="0" animBg="1"/>
          <p:bldP spid="28" grpId="0" animBg="1"/>
          <p:bldP spid="24" grpId="0" animBg="1"/>
          <p:bldP spid="25" grpId="0" animBg="1"/>
          <p:bldP spid="21" grpId="0" animBg="1"/>
          <p:bldP spid="22" grpId="0" animBg="1"/>
          <p:bldP spid="30" grpId="0" animBg="1"/>
          <p:bldP spid="31" grpId="0" animBg="1"/>
        </p:bldLst>
      </p:timing>
    </mc:Fallback>
  </mc:AlternateContent>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Chart 1"/>
          <p:cNvGraphicFramePr/>
          <p:nvPr>
            <p:extLst/>
          </p:nvPr>
        </p:nvGraphicFramePr>
        <p:xfrm>
          <a:off x="685800" y="2884708"/>
          <a:ext cx="7772400" cy="2169227"/>
        </p:xfrm>
        <a:graphic>
          <a:graphicData uri="http://schemas.openxmlformats.org/drawingml/2006/chart">
            <c:chart xmlns:c="http://schemas.openxmlformats.org/drawingml/2006/chart" xmlns:r="http://schemas.openxmlformats.org/officeDocument/2006/relationships" r:id="rId2"/>
          </a:graphicData>
        </a:graphic>
      </p:graphicFrame>
      <p:sp>
        <p:nvSpPr>
          <p:cNvPr id="8" name="TextBox 7"/>
          <p:cNvSpPr txBox="1"/>
          <p:nvPr/>
        </p:nvSpPr>
        <p:spPr>
          <a:xfrm>
            <a:off x="2536058" y="781949"/>
            <a:ext cx="4071949" cy="553998"/>
          </a:xfrm>
          <a:prstGeom prst="rect">
            <a:avLst/>
          </a:prstGeom>
          <a:noFill/>
        </p:spPr>
        <p:txBody>
          <a:bodyPr wrap="none" rtlCol="0" anchor="ctr">
            <a:spAutoFit/>
          </a:bodyPr>
          <a:lstStyle/>
          <a:p>
            <a:pPr algn="ctr"/>
            <a:r>
              <a:rPr lang="en-US" sz="3000" dirty="0">
                <a:solidFill>
                  <a:schemeClr val="accent1"/>
                </a:solidFill>
                <a:latin typeface="+mj-lt"/>
              </a:rPr>
              <a:t>Chart</a:t>
            </a:r>
            <a:r>
              <a:rPr lang="en-US" sz="3000" dirty="0">
                <a:solidFill>
                  <a:schemeClr val="tx2"/>
                </a:solidFill>
                <a:latin typeface="+mj-lt"/>
              </a:rPr>
              <a:t>, Easy to edit and update</a:t>
            </a:r>
          </a:p>
        </p:txBody>
      </p:sp>
      <p:sp>
        <p:nvSpPr>
          <p:cNvPr id="9" name="TextBox 8"/>
          <p:cNvSpPr txBox="1"/>
          <p:nvPr/>
        </p:nvSpPr>
        <p:spPr>
          <a:xfrm>
            <a:off x="685801" y="1243614"/>
            <a:ext cx="7772400" cy="369332"/>
          </a:xfrm>
          <a:prstGeom prst="rect">
            <a:avLst/>
          </a:prstGeom>
          <a:noFill/>
        </p:spPr>
        <p:txBody>
          <a:bodyPr wrap="square" rtlCol="0" anchor="ctr">
            <a:spAutoFit/>
          </a:bodyPr>
          <a:lstStyle/>
          <a:p>
            <a:pPr algn="ctr"/>
            <a:r>
              <a:rPr lang="en-US" sz="900" dirty="0">
                <a:solidFill>
                  <a:schemeClr val="tx2"/>
                </a:solidFill>
              </a:rPr>
              <a:t>Lorem ipsum dolor sit amet, consectetuer adipiscing elit. Aenean commodo ligula eget dolor. </a:t>
            </a:r>
            <a:r>
              <a:rPr lang="en-US" sz="900" b="1" dirty="0">
                <a:solidFill>
                  <a:schemeClr val="accent1"/>
                </a:solidFill>
              </a:rPr>
              <a:t>Aenean massa. Cum sociis natoque penatibus </a:t>
            </a:r>
            <a:r>
              <a:rPr lang="en-US" sz="900" dirty="0">
                <a:solidFill>
                  <a:schemeClr val="tx2"/>
                </a:solidFill>
              </a:rPr>
              <a:t>magnis dis parturient montes, nascetur ridiculus mus. Donec quam felis, ultricies nec, pellentesque eu, pretium quis, sem.</a:t>
            </a:r>
          </a:p>
        </p:txBody>
      </p:sp>
    </p:spTree>
    <p:extLst>
      <p:ext uri="{BB962C8B-B14F-4D97-AF65-F5344CB8AC3E}">
        <p14:creationId xmlns:p14="http://schemas.microsoft.com/office/powerpoint/2010/main" val="129712982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down)">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2" grpId="0">
        <p:bldAsOne/>
      </p:bldGraphic>
    </p:bldLst>
  </p:timing>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1" name="Chart 10"/>
          <p:cNvGraphicFramePr/>
          <p:nvPr>
            <p:extLst/>
          </p:nvPr>
        </p:nvGraphicFramePr>
        <p:xfrm>
          <a:off x="685801" y="2509047"/>
          <a:ext cx="3510886" cy="2806510"/>
        </p:xfrm>
        <a:graphic>
          <a:graphicData uri="http://schemas.openxmlformats.org/drawingml/2006/chart">
            <c:chart xmlns:c="http://schemas.openxmlformats.org/drawingml/2006/chart" xmlns:r="http://schemas.openxmlformats.org/officeDocument/2006/relationships" r:id="rId2"/>
          </a:graphicData>
        </a:graphic>
      </p:graphicFrame>
      <p:sp>
        <p:nvSpPr>
          <p:cNvPr id="14" name="Text Placeholder 4"/>
          <p:cNvSpPr txBox="1">
            <a:spLocks/>
          </p:cNvSpPr>
          <p:nvPr/>
        </p:nvSpPr>
        <p:spPr>
          <a:xfrm>
            <a:off x="4483510" y="2653003"/>
            <a:ext cx="3974690" cy="1102305"/>
          </a:xfrm>
          <a:prstGeom prst="rect">
            <a:avLst/>
          </a:prstGeom>
        </p:spPr>
        <p:txBody>
          <a:bodyPr>
            <a:noAutofit/>
          </a:bodyPr>
          <a:lstStyle>
            <a:lvl1pPr marL="0" indent="0" algn="just" defTabSz="685800" rtl="0" eaLnBrk="1" latinLnBrk="0" hangingPunct="1">
              <a:lnSpc>
                <a:spcPct val="100000"/>
              </a:lnSpc>
              <a:spcBef>
                <a:spcPts val="0"/>
              </a:spcBef>
              <a:buFont typeface="Arial" panose="020B0604020202020204" pitchFamily="34" charset="0"/>
              <a:buNone/>
              <a:defRPr sz="1000" b="0" kern="1200">
                <a:solidFill>
                  <a:schemeClr val="tx2"/>
                </a:solidFill>
                <a:latin typeface="+mj-lt"/>
                <a:ea typeface="+mn-ea"/>
                <a:cs typeface="+mn-cs"/>
              </a:defRPr>
            </a:lvl1pPr>
            <a:lvl2pPr marL="0" indent="0" algn="l" defTabSz="685800" rtl="0" eaLnBrk="1" latinLnBrk="0" hangingPunct="1">
              <a:lnSpc>
                <a:spcPct val="90000"/>
              </a:lnSpc>
              <a:spcBef>
                <a:spcPts val="0"/>
              </a:spcBef>
              <a:buFont typeface="Arial" panose="020B0604020202020204" pitchFamily="34" charset="0"/>
              <a:buNone/>
              <a:defRPr sz="1100" kern="1200">
                <a:solidFill>
                  <a:schemeClr val="tx2"/>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algn="l"/>
            <a:r>
              <a:rPr lang="en-US" sz="1350" b="1" dirty="0">
                <a:latin typeface="+mn-lt"/>
              </a:rPr>
              <a:t>Lorem ipsum dolor sit</a:t>
            </a:r>
          </a:p>
          <a:p>
            <a:pPr algn="l"/>
            <a:r>
              <a:rPr lang="en-US" sz="1050" dirty="0">
                <a:latin typeface="+mn-lt"/>
              </a:rPr>
              <a:t>Lorem ipsum dolor sit amet, consectetuer adipiscing elit. Aenean commodo ligula eget dolor. Aenean massa. Cum sociis natoque penatibus et magnis dis parturient montes, nascetur ridiculus mus. Donec quam felis, ultricies nec, pellentesque eu, pretium quis, sem</a:t>
            </a:r>
          </a:p>
        </p:txBody>
      </p:sp>
      <p:sp>
        <p:nvSpPr>
          <p:cNvPr id="27" name="TextBox 26"/>
          <p:cNvSpPr txBox="1"/>
          <p:nvPr/>
        </p:nvSpPr>
        <p:spPr>
          <a:xfrm>
            <a:off x="2536058" y="781949"/>
            <a:ext cx="4071949" cy="553998"/>
          </a:xfrm>
          <a:prstGeom prst="rect">
            <a:avLst/>
          </a:prstGeom>
          <a:noFill/>
        </p:spPr>
        <p:txBody>
          <a:bodyPr wrap="none" rtlCol="0" anchor="ctr">
            <a:spAutoFit/>
          </a:bodyPr>
          <a:lstStyle/>
          <a:p>
            <a:pPr algn="ctr"/>
            <a:r>
              <a:rPr lang="en-US" sz="3000" dirty="0">
                <a:solidFill>
                  <a:schemeClr val="accent1"/>
                </a:solidFill>
                <a:latin typeface="+mj-lt"/>
              </a:rPr>
              <a:t>Chart</a:t>
            </a:r>
            <a:r>
              <a:rPr lang="en-US" sz="3000" dirty="0">
                <a:solidFill>
                  <a:schemeClr val="tx2"/>
                </a:solidFill>
                <a:latin typeface="+mj-lt"/>
              </a:rPr>
              <a:t>, Easy to edit and update</a:t>
            </a:r>
          </a:p>
        </p:txBody>
      </p:sp>
      <p:sp>
        <p:nvSpPr>
          <p:cNvPr id="28" name="TextBox 27"/>
          <p:cNvSpPr txBox="1"/>
          <p:nvPr/>
        </p:nvSpPr>
        <p:spPr>
          <a:xfrm>
            <a:off x="685801" y="1243614"/>
            <a:ext cx="7772400" cy="369332"/>
          </a:xfrm>
          <a:prstGeom prst="rect">
            <a:avLst/>
          </a:prstGeom>
          <a:noFill/>
        </p:spPr>
        <p:txBody>
          <a:bodyPr wrap="square" rtlCol="0" anchor="ctr">
            <a:spAutoFit/>
          </a:bodyPr>
          <a:lstStyle/>
          <a:p>
            <a:pPr algn="ctr"/>
            <a:r>
              <a:rPr lang="en-US" sz="900" dirty="0">
                <a:solidFill>
                  <a:schemeClr val="tx2"/>
                </a:solidFill>
              </a:rPr>
              <a:t>Lorem ipsum dolor sit amet, consectetuer adipiscing elit. Aenean commodo ligula eget dolor. </a:t>
            </a:r>
            <a:r>
              <a:rPr lang="en-US" sz="900" b="1" dirty="0">
                <a:solidFill>
                  <a:schemeClr val="accent1"/>
                </a:solidFill>
              </a:rPr>
              <a:t>Aenean massa. Cum sociis natoque penatibus </a:t>
            </a:r>
            <a:r>
              <a:rPr lang="en-US" sz="900" dirty="0">
                <a:solidFill>
                  <a:schemeClr val="tx2"/>
                </a:solidFill>
              </a:rPr>
              <a:t>magnis dis parturient montes, nascetur ridiculus mus. Donec quam felis, ultricies nec, pellentesque eu, pretium quis, sem.</a:t>
            </a:r>
          </a:p>
        </p:txBody>
      </p:sp>
      <p:sp>
        <p:nvSpPr>
          <p:cNvPr id="29" name="Oval 28"/>
          <p:cNvSpPr/>
          <p:nvPr/>
        </p:nvSpPr>
        <p:spPr>
          <a:xfrm>
            <a:off x="4577049" y="4002255"/>
            <a:ext cx="429436" cy="429436"/>
          </a:xfrm>
          <a:prstGeom prst="ellipse">
            <a:avLst/>
          </a:prstGeom>
          <a:noFill/>
          <a:ln w="254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30" name="Freeform 383"/>
          <p:cNvSpPr>
            <a:spLocks noEditPoints="1"/>
          </p:cNvSpPr>
          <p:nvPr/>
        </p:nvSpPr>
        <p:spPr bwMode="auto">
          <a:xfrm>
            <a:off x="4704742" y="4122486"/>
            <a:ext cx="192095" cy="192095"/>
          </a:xfrm>
          <a:custGeom>
            <a:avLst/>
            <a:gdLst>
              <a:gd name="T0" fmla="*/ 11 w 41"/>
              <a:gd name="T1" fmla="*/ 20 h 41"/>
              <a:gd name="T2" fmla="*/ 0 w 41"/>
              <a:gd name="T3" fmla="*/ 18 h 41"/>
              <a:gd name="T4" fmla="*/ 2 w 41"/>
              <a:gd name="T5" fmla="*/ 13 h 41"/>
              <a:gd name="T6" fmla="*/ 13 w 41"/>
              <a:gd name="T7" fmla="*/ 16 h 41"/>
              <a:gd name="T8" fmla="*/ 10 w 41"/>
              <a:gd name="T9" fmla="*/ 12 h 41"/>
              <a:gd name="T10" fmla="*/ 3 w 41"/>
              <a:gd name="T11" fmla="*/ 1 h 41"/>
              <a:gd name="T12" fmla="*/ 9 w 41"/>
              <a:gd name="T13" fmla="*/ 0 h 41"/>
              <a:gd name="T14" fmla="*/ 10 w 41"/>
              <a:gd name="T15" fmla="*/ 12 h 41"/>
              <a:gd name="T16" fmla="*/ 9 w 41"/>
              <a:gd name="T17" fmla="*/ 41 h 41"/>
              <a:gd name="T18" fmla="*/ 3 w 41"/>
              <a:gd name="T19" fmla="*/ 40 h 41"/>
              <a:gd name="T20" fmla="*/ 10 w 41"/>
              <a:gd name="T21" fmla="*/ 22 h 41"/>
              <a:gd name="T22" fmla="*/ 27 w 41"/>
              <a:gd name="T23" fmla="*/ 31 h 41"/>
              <a:gd name="T24" fmla="*/ 16 w 41"/>
              <a:gd name="T25" fmla="*/ 34 h 41"/>
              <a:gd name="T26" fmla="*/ 13 w 41"/>
              <a:gd name="T27" fmla="*/ 30 h 41"/>
              <a:gd name="T28" fmla="*/ 25 w 41"/>
              <a:gd name="T29" fmla="*/ 27 h 41"/>
              <a:gd name="T30" fmla="*/ 27 w 41"/>
              <a:gd name="T31" fmla="*/ 31 h 41"/>
              <a:gd name="T32" fmla="*/ 17 w 41"/>
              <a:gd name="T33" fmla="*/ 25 h 41"/>
              <a:gd name="T34" fmla="*/ 18 w 41"/>
              <a:gd name="T35" fmla="*/ 0 h 41"/>
              <a:gd name="T36" fmla="*/ 24 w 41"/>
              <a:gd name="T37" fmla="*/ 1 h 41"/>
              <a:gd name="T38" fmla="*/ 24 w 41"/>
              <a:gd name="T39" fmla="*/ 40 h 41"/>
              <a:gd name="T40" fmla="*/ 18 w 41"/>
              <a:gd name="T41" fmla="*/ 41 h 41"/>
              <a:gd name="T42" fmla="*/ 17 w 41"/>
              <a:gd name="T43" fmla="*/ 36 h 41"/>
              <a:gd name="T44" fmla="*/ 24 w 41"/>
              <a:gd name="T45" fmla="*/ 40 h 41"/>
              <a:gd name="T46" fmla="*/ 38 w 41"/>
              <a:gd name="T47" fmla="*/ 13 h 41"/>
              <a:gd name="T48" fmla="*/ 27 w 41"/>
              <a:gd name="T49" fmla="*/ 11 h 41"/>
              <a:gd name="T50" fmla="*/ 30 w 41"/>
              <a:gd name="T51" fmla="*/ 7 h 41"/>
              <a:gd name="T52" fmla="*/ 41 w 41"/>
              <a:gd name="T53" fmla="*/ 9 h 41"/>
              <a:gd name="T54" fmla="*/ 37 w 41"/>
              <a:gd name="T55" fmla="*/ 5 h 41"/>
              <a:gd name="T56" fmla="*/ 31 w 41"/>
              <a:gd name="T57" fmla="*/ 1 h 41"/>
              <a:gd name="T58" fmla="*/ 37 w 41"/>
              <a:gd name="T59" fmla="*/ 0 h 41"/>
              <a:gd name="T60" fmla="*/ 37 w 41"/>
              <a:gd name="T61" fmla="*/ 5 h 41"/>
              <a:gd name="T62" fmla="*/ 37 w 41"/>
              <a:gd name="T63" fmla="*/ 41 h 41"/>
              <a:gd name="T64" fmla="*/ 31 w 41"/>
              <a:gd name="T65" fmla="*/ 40 h 41"/>
              <a:gd name="T66" fmla="*/ 37 w 41"/>
              <a:gd name="T67" fmla="*/ 15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1" h="41">
                <a:moveTo>
                  <a:pt x="13" y="18"/>
                </a:moveTo>
                <a:cubicBezTo>
                  <a:pt x="13" y="19"/>
                  <a:pt x="12" y="20"/>
                  <a:pt x="11" y="20"/>
                </a:cubicBezTo>
                <a:cubicBezTo>
                  <a:pt x="2" y="20"/>
                  <a:pt x="2" y="20"/>
                  <a:pt x="2" y="20"/>
                </a:cubicBezTo>
                <a:cubicBezTo>
                  <a:pt x="1" y="20"/>
                  <a:pt x="0" y="19"/>
                  <a:pt x="0" y="18"/>
                </a:cubicBezTo>
                <a:cubicBezTo>
                  <a:pt x="0" y="16"/>
                  <a:pt x="0" y="16"/>
                  <a:pt x="0" y="16"/>
                </a:cubicBezTo>
                <a:cubicBezTo>
                  <a:pt x="0" y="15"/>
                  <a:pt x="1" y="13"/>
                  <a:pt x="2" y="13"/>
                </a:cubicBezTo>
                <a:cubicBezTo>
                  <a:pt x="11" y="13"/>
                  <a:pt x="11" y="13"/>
                  <a:pt x="11" y="13"/>
                </a:cubicBezTo>
                <a:cubicBezTo>
                  <a:pt x="12" y="13"/>
                  <a:pt x="13" y="15"/>
                  <a:pt x="13" y="16"/>
                </a:cubicBezTo>
                <a:lnTo>
                  <a:pt x="13" y="18"/>
                </a:lnTo>
                <a:close/>
                <a:moveTo>
                  <a:pt x="10" y="12"/>
                </a:moveTo>
                <a:cubicBezTo>
                  <a:pt x="3" y="12"/>
                  <a:pt x="3" y="12"/>
                  <a:pt x="3" y="12"/>
                </a:cubicBezTo>
                <a:cubicBezTo>
                  <a:pt x="3" y="1"/>
                  <a:pt x="3" y="1"/>
                  <a:pt x="3" y="1"/>
                </a:cubicBezTo>
                <a:cubicBezTo>
                  <a:pt x="3" y="0"/>
                  <a:pt x="4" y="0"/>
                  <a:pt x="4" y="0"/>
                </a:cubicBezTo>
                <a:cubicBezTo>
                  <a:pt x="9" y="0"/>
                  <a:pt x="9" y="0"/>
                  <a:pt x="9" y="0"/>
                </a:cubicBezTo>
                <a:cubicBezTo>
                  <a:pt x="10" y="0"/>
                  <a:pt x="10" y="0"/>
                  <a:pt x="10" y="1"/>
                </a:cubicBezTo>
                <a:lnTo>
                  <a:pt x="10" y="12"/>
                </a:lnTo>
                <a:close/>
                <a:moveTo>
                  <a:pt x="10" y="40"/>
                </a:moveTo>
                <a:cubicBezTo>
                  <a:pt x="10" y="40"/>
                  <a:pt x="10" y="41"/>
                  <a:pt x="9" y="41"/>
                </a:cubicBezTo>
                <a:cubicBezTo>
                  <a:pt x="4" y="41"/>
                  <a:pt x="4" y="41"/>
                  <a:pt x="4" y="41"/>
                </a:cubicBezTo>
                <a:cubicBezTo>
                  <a:pt x="4" y="41"/>
                  <a:pt x="3" y="40"/>
                  <a:pt x="3" y="40"/>
                </a:cubicBezTo>
                <a:cubicBezTo>
                  <a:pt x="3" y="22"/>
                  <a:pt x="3" y="22"/>
                  <a:pt x="3" y="22"/>
                </a:cubicBezTo>
                <a:cubicBezTo>
                  <a:pt x="10" y="22"/>
                  <a:pt x="10" y="22"/>
                  <a:pt x="10" y="22"/>
                </a:cubicBezTo>
                <a:lnTo>
                  <a:pt x="10" y="40"/>
                </a:lnTo>
                <a:close/>
                <a:moveTo>
                  <a:pt x="27" y="31"/>
                </a:moveTo>
                <a:cubicBezTo>
                  <a:pt x="27" y="33"/>
                  <a:pt x="26" y="34"/>
                  <a:pt x="25" y="34"/>
                </a:cubicBezTo>
                <a:cubicBezTo>
                  <a:pt x="16" y="34"/>
                  <a:pt x="16" y="34"/>
                  <a:pt x="16" y="34"/>
                </a:cubicBezTo>
                <a:cubicBezTo>
                  <a:pt x="15" y="34"/>
                  <a:pt x="13" y="33"/>
                  <a:pt x="13" y="31"/>
                </a:cubicBezTo>
                <a:cubicBezTo>
                  <a:pt x="13" y="30"/>
                  <a:pt x="13" y="30"/>
                  <a:pt x="13" y="30"/>
                </a:cubicBezTo>
                <a:cubicBezTo>
                  <a:pt x="13" y="28"/>
                  <a:pt x="15" y="27"/>
                  <a:pt x="16" y="27"/>
                </a:cubicBezTo>
                <a:cubicBezTo>
                  <a:pt x="25" y="27"/>
                  <a:pt x="25" y="27"/>
                  <a:pt x="25" y="27"/>
                </a:cubicBezTo>
                <a:cubicBezTo>
                  <a:pt x="26" y="27"/>
                  <a:pt x="27" y="28"/>
                  <a:pt x="27" y="30"/>
                </a:cubicBezTo>
                <a:lnTo>
                  <a:pt x="27" y="31"/>
                </a:lnTo>
                <a:close/>
                <a:moveTo>
                  <a:pt x="24" y="25"/>
                </a:moveTo>
                <a:cubicBezTo>
                  <a:pt x="17" y="25"/>
                  <a:pt x="17" y="25"/>
                  <a:pt x="17" y="25"/>
                </a:cubicBezTo>
                <a:cubicBezTo>
                  <a:pt x="17" y="1"/>
                  <a:pt x="17" y="1"/>
                  <a:pt x="17" y="1"/>
                </a:cubicBezTo>
                <a:cubicBezTo>
                  <a:pt x="17" y="0"/>
                  <a:pt x="17" y="0"/>
                  <a:pt x="18" y="0"/>
                </a:cubicBezTo>
                <a:cubicBezTo>
                  <a:pt x="23" y="0"/>
                  <a:pt x="23" y="0"/>
                  <a:pt x="23" y="0"/>
                </a:cubicBezTo>
                <a:cubicBezTo>
                  <a:pt x="23" y="0"/>
                  <a:pt x="24" y="0"/>
                  <a:pt x="24" y="1"/>
                </a:cubicBezTo>
                <a:lnTo>
                  <a:pt x="24" y="25"/>
                </a:lnTo>
                <a:close/>
                <a:moveTo>
                  <a:pt x="24" y="40"/>
                </a:moveTo>
                <a:cubicBezTo>
                  <a:pt x="24" y="40"/>
                  <a:pt x="23" y="41"/>
                  <a:pt x="23" y="41"/>
                </a:cubicBezTo>
                <a:cubicBezTo>
                  <a:pt x="18" y="41"/>
                  <a:pt x="18" y="41"/>
                  <a:pt x="18" y="41"/>
                </a:cubicBezTo>
                <a:cubicBezTo>
                  <a:pt x="17" y="41"/>
                  <a:pt x="17" y="40"/>
                  <a:pt x="17" y="40"/>
                </a:cubicBezTo>
                <a:cubicBezTo>
                  <a:pt x="17" y="36"/>
                  <a:pt x="17" y="36"/>
                  <a:pt x="17" y="36"/>
                </a:cubicBezTo>
                <a:cubicBezTo>
                  <a:pt x="24" y="36"/>
                  <a:pt x="24" y="36"/>
                  <a:pt x="24" y="36"/>
                </a:cubicBezTo>
                <a:lnTo>
                  <a:pt x="24" y="40"/>
                </a:lnTo>
                <a:close/>
                <a:moveTo>
                  <a:pt x="41" y="11"/>
                </a:moveTo>
                <a:cubicBezTo>
                  <a:pt x="41" y="12"/>
                  <a:pt x="40" y="13"/>
                  <a:pt x="38" y="13"/>
                </a:cubicBezTo>
                <a:cubicBezTo>
                  <a:pt x="30" y="13"/>
                  <a:pt x="30" y="13"/>
                  <a:pt x="30" y="13"/>
                </a:cubicBezTo>
                <a:cubicBezTo>
                  <a:pt x="28" y="13"/>
                  <a:pt x="27" y="12"/>
                  <a:pt x="27" y="11"/>
                </a:cubicBezTo>
                <a:cubicBezTo>
                  <a:pt x="27" y="9"/>
                  <a:pt x="27" y="9"/>
                  <a:pt x="27" y="9"/>
                </a:cubicBezTo>
                <a:cubicBezTo>
                  <a:pt x="27" y="8"/>
                  <a:pt x="28" y="7"/>
                  <a:pt x="30" y="7"/>
                </a:cubicBezTo>
                <a:cubicBezTo>
                  <a:pt x="38" y="7"/>
                  <a:pt x="38" y="7"/>
                  <a:pt x="38" y="7"/>
                </a:cubicBezTo>
                <a:cubicBezTo>
                  <a:pt x="40" y="7"/>
                  <a:pt x="41" y="8"/>
                  <a:pt x="41" y="9"/>
                </a:cubicBezTo>
                <a:lnTo>
                  <a:pt x="41" y="11"/>
                </a:lnTo>
                <a:close/>
                <a:moveTo>
                  <a:pt x="37" y="5"/>
                </a:moveTo>
                <a:cubicBezTo>
                  <a:pt x="31" y="5"/>
                  <a:pt x="31" y="5"/>
                  <a:pt x="31" y="5"/>
                </a:cubicBezTo>
                <a:cubicBezTo>
                  <a:pt x="31" y="1"/>
                  <a:pt x="31" y="1"/>
                  <a:pt x="31" y="1"/>
                </a:cubicBezTo>
                <a:cubicBezTo>
                  <a:pt x="31" y="0"/>
                  <a:pt x="31" y="0"/>
                  <a:pt x="31" y="0"/>
                </a:cubicBezTo>
                <a:cubicBezTo>
                  <a:pt x="37" y="0"/>
                  <a:pt x="37" y="0"/>
                  <a:pt x="37" y="0"/>
                </a:cubicBezTo>
                <a:cubicBezTo>
                  <a:pt x="37" y="0"/>
                  <a:pt x="37" y="0"/>
                  <a:pt x="37" y="1"/>
                </a:cubicBezTo>
                <a:lnTo>
                  <a:pt x="37" y="5"/>
                </a:lnTo>
                <a:close/>
                <a:moveTo>
                  <a:pt x="37" y="40"/>
                </a:moveTo>
                <a:cubicBezTo>
                  <a:pt x="37" y="40"/>
                  <a:pt x="37" y="41"/>
                  <a:pt x="37" y="41"/>
                </a:cubicBezTo>
                <a:cubicBezTo>
                  <a:pt x="31" y="41"/>
                  <a:pt x="31" y="41"/>
                  <a:pt x="31" y="41"/>
                </a:cubicBezTo>
                <a:cubicBezTo>
                  <a:pt x="31" y="41"/>
                  <a:pt x="31" y="40"/>
                  <a:pt x="31" y="40"/>
                </a:cubicBezTo>
                <a:cubicBezTo>
                  <a:pt x="31" y="15"/>
                  <a:pt x="31" y="15"/>
                  <a:pt x="31" y="15"/>
                </a:cubicBezTo>
                <a:cubicBezTo>
                  <a:pt x="37" y="15"/>
                  <a:pt x="37" y="15"/>
                  <a:pt x="37" y="15"/>
                </a:cubicBezTo>
                <a:lnTo>
                  <a:pt x="37" y="4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grpSp>
        <p:nvGrpSpPr>
          <p:cNvPr id="31" name="Group 30"/>
          <p:cNvGrpSpPr/>
          <p:nvPr/>
        </p:nvGrpSpPr>
        <p:grpSpPr>
          <a:xfrm>
            <a:off x="5125155" y="3901126"/>
            <a:ext cx="2735602" cy="643233"/>
            <a:chOff x="8048661" y="2051536"/>
            <a:chExt cx="3647469" cy="857643"/>
          </a:xfrm>
        </p:grpSpPr>
        <p:sp>
          <p:nvSpPr>
            <p:cNvPr id="32" name="Text Placeholder 4"/>
            <p:cNvSpPr txBox="1">
              <a:spLocks/>
            </p:cNvSpPr>
            <p:nvPr/>
          </p:nvSpPr>
          <p:spPr>
            <a:xfrm>
              <a:off x="8054327" y="2051536"/>
              <a:ext cx="3641803" cy="365760"/>
            </a:xfrm>
            <a:prstGeom prst="rect">
              <a:avLst/>
            </a:prstGeom>
            <a:noFill/>
            <a:ln>
              <a:noFill/>
            </a:ln>
          </p:spPr>
          <p:txBody>
            <a:bodyPr anchor="ctr">
              <a:noAutofit/>
            </a:bodyPr>
            <a:lstStyle>
              <a:lvl1pPr marL="0" indent="0" algn="l" defTabSz="685800" rtl="0" eaLnBrk="1" latinLnBrk="0" hangingPunct="1">
                <a:lnSpc>
                  <a:spcPct val="90000"/>
                </a:lnSpc>
                <a:spcBef>
                  <a:spcPts val="0"/>
                </a:spcBef>
                <a:buFont typeface="Arial" panose="020B0604020202020204" pitchFamily="34" charset="0"/>
                <a:buNone/>
                <a:defRPr sz="1400" b="1" kern="1200">
                  <a:solidFill>
                    <a:schemeClr val="accent3"/>
                  </a:solidFill>
                  <a:latin typeface="+mj-lt"/>
                  <a:ea typeface="+mn-ea"/>
                  <a:cs typeface="+mn-cs"/>
                </a:defRPr>
              </a:lvl1pPr>
              <a:lvl2pPr marL="0" indent="0" algn="l" defTabSz="685800" rtl="0" eaLnBrk="1" latinLnBrk="0" hangingPunct="1">
                <a:lnSpc>
                  <a:spcPct val="90000"/>
                </a:lnSpc>
                <a:spcBef>
                  <a:spcPts val="0"/>
                </a:spcBef>
                <a:buFont typeface="Arial" panose="020B0604020202020204" pitchFamily="34" charset="0"/>
                <a:buNone/>
                <a:defRPr sz="1100" kern="1200">
                  <a:solidFill>
                    <a:schemeClr val="tx2"/>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en-US" sz="1350" dirty="0">
                  <a:solidFill>
                    <a:schemeClr val="tx2"/>
                  </a:solidFill>
                  <a:latin typeface="+mn-lt"/>
                </a:rPr>
                <a:t>Title Here</a:t>
              </a:r>
            </a:p>
          </p:txBody>
        </p:sp>
        <p:sp>
          <p:nvSpPr>
            <p:cNvPr id="33" name="TextBox 32"/>
            <p:cNvSpPr txBox="1"/>
            <p:nvPr/>
          </p:nvSpPr>
          <p:spPr>
            <a:xfrm>
              <a:off x="8048661" y="2355182"/>
              <a:ext cx="3647469" cy="553997"/>
            </a:xfrm>
            <a:prstGeom prst="rect">
              <a:avLst/>
            </a:prstGeom>
            <a:noFill/>
          </p:spPr>
          <p:txBody>
            <a:bodyPr wrap="square" rtlCol="0" anchor="ctr">
              <a:spAutoFit/>
            </a:bodyPr>
            <a:lstStyle/>
            <a:p>
              <a:r>
                <a:rPr lang="en-US" sz="1050" dirty="0">
                  <a:solidFill>
                    <a:schemeClr val="tx2"/>
                  </a:solidFill>
                </a:rPr>
                <a:t>Lorem ipsum dolor sit amet, consectetuer adipiscing elit.</a:t>
              </a:r>
            </a:p>
          </p:txBody>
        </p:sp>
      </p:grpSp>
      <p:sp>
        <p:nvSpPr>
          <p:cNvPr id="34" name="Oval 33"/>
          <p:cNvSpPr/>
          <p:nvPr/>
        </p:nvSpPr>
        <p:spPr>
          <a:xfrm>
            <a:off x="4577049" y="4665243"/>
            <a:ext cx="429436" cy="429436"/>
          </a:xfrm>
          <a:prstGeom prst="ellipse">
            <a:avLst/>
          </a:prstGeom>
          <a:noFill/>
          <a:ln w="254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35" name="Freeform 376"/>
          <p:cNvSpPr>
            <a:spLocks noEditPoints="1"/>
          </p:cNvSpPr>
          <p:nvPr/>
        </p:nvSpPr>
        <p:spPr bwMode="auto">
          <a:xfrm>
            <a:off x="4679106" y="4797244"/>
            <a:ext cx="209917" cy="178232"/>
          </a:xfrm>
          <a:custGeom>
            <a:avLst/>
            <a:gdLst>
              <a:gd name="T0" fmla="*/ 45 w 45"/>
              <a:gd name="T1" fmla="*/ 19 h 38"/>
              <a:gd name="T2" fmla="*/ 43 w 45"/>
              <a:gd name="T3" fmla="*/ 20 h 38"/>
              <a:gd name="T4" fmla="*/ 15 w 45"/>
              <a:gd name="T5" fmla="*/ 24 h 38"/>
              <a:gd name="T6" fmla="*/ 15 w 45"/>
              <a:gd name="T7" fmla="*/ 26 h 38"/>
              <a:gd name="T8" fmla="*/ 15 w 45"/>
              <a:gd name="T9" fmla="*/ 27 h 38"/>
              <a:gd name="T10" fmla="*/ 39 w 45"/>
              <a:gd name="T11" fmla="*/ 27 h 38"/>
              <a:gd name="T12" fmla="*/ 41 w 45"/>
              <a:gd name="T13" fmla="*/ 29 h 38"/>
              <a:gd name="T14" fmla="*/ 39 w 45"/>
              <a:gd name="T15" fmla="*/ 31 h 38"/>
              <a:gd name="T16" fmla="*/ 12 w 45"/>
              <a:gd name="T17" fmla="*/ 31 h 38"/>
              <a:gd name="T18" fmla="*/ 10 w 45"/>
              <a:gd name="T19" fmla="*/ 29 h 38"/>
              <a:gd name="T20" fmla="*/ 12 w 45"/>
              <a:gd name="T21" fmla="*/ 25 h 38"/>
              <a:gd name="T22" fmla="*/ 7 w 45"/>
              <a:gd name="T23" fmla="*/ 3 h 38"/>
              <a:gd name="T24" fmla="*/ 2 w 45"/>
              <a:gd name="T25" fmla="*/ 3 h 38"/>
              <a:gd name="T26" fmla="*/ 0 w 45"/>
              <a:gd name="T27" fmla="*/ 2 h 38"/>
              <a:gd name="T28" fmla="*/ 2 w 45"/>
              <a:gd name="T29" fmla="*/ 0 h 38"/>
              <a:gd name="T30" fmla="*/ 9 w 45"/>
              <a:gd name="T31" fmla="*/ 0 h 38"/>
              <a:gd name="T32" fmla="*/ 11 w 45"/>
              <a:gd name="T33" fmla="*/ 3 h 38"/>
              <a:gd name="T34" fmla="*/ 43 w 45"/>
              <a:gd name="T35" fmla="*/ 3 h 38"/>
              <a:gd name="T36" fmla="*/ 45 w 45"/>
              <a:gd name="T37" fmla="*/ 5 h 38"/>
              <a:gd name="T38" fmla="*/ 45 w 45"/>
              <a:gd name="T39" fmla="*/ 19 h 38"/>
              <a:gd name="T40" fmla="*/ 14 w 45"/>
              <a:gd name="T41" fmla="*/ 38 h 38"/>
              <a:gd name="T42" fmla="*/ 10 w 45"/>
              <a:gd name="T43" fmla="*/ 34 h 38"/>
              <a:gd name="T44" fmla="*/ 14 w 45"/>
              <a:gd name="T45" fmla="*/ 31 h 38"/>
              <a:gd name="T46" fmla="*/ 17 w 45"/>
              <a:gd name="T47" fmla="*/ 34 h 38"/>
              <a:gd name="T48" fmla="*/ 14 w 45"/>
              <a:gd name="T49" fmla="*/ 38 h 38"/>
              <a:gd name="T50" fmla="*/ 38 w 45"/>
              <a:gd name="T51" fmla="*/ 38 h 38"/>
              <a:gd name="T52" fmla="*/ 34 w 45"/>
              <a:gd name="T53" fmla="*/ 34 h 38"/>
              <a:gd name="T54" fmla="*/ 38 w 45"/>
              <a:gd name="T55" fmla="*/ 31 h 38"/>
              <a:gd name="T56" fmla="*/ 41 w 45"/>
              <a:gd name="T57" fmla="*/ 34 h 38"/>
              <a:gd name="T58" fmla="*/ 38 w 45"/>
              <a:gd name="T59"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5" h="38">
                <a:moveTo>
                  <a:pt x="45" y="19"/>
                </a:moveTo>
                <a:cubicBezTo>
                  <a:pt x="45" y="20"/>
                  <a:pt x="44" y="20"/>
                  <a:pt x="43" y="20"/>
                </a:cubicBezTo>
                <a:cubicBezTo>
                  <a:pt x="15" y="24"/>
                  <a:pt x="15" y="24"/>
                  <a:pt x="15" y="24"/>
                </a:cubicBezTo>
                <a:cubicBezTo>
                  <a:pt x="15" y="24"/>
                  <a:pt x="15" y="25"/>
                  <a:pt x="15" y="26"/>
                </a:cubicBezTo>
                <a:cubicBezTo>
                  <a:pt x="15" y="26"/>
                  <a:pt x="15" y="27"/>
                  <a:pt x="15" y="27"/>
                </a:cubicBezTo>
                <a:cubicBezTo>
                  <a:pt x="39" y="27"/>
                  <a:pt x="39" y="27"/>
                  <a:pt x="39" y="27"/>
                </a:cubicBezTo>
                <a:cubicBezTo>
                  <a:pt x="40" y="27"/>
                  <a:pt x="41" y="28"/>
                  <a:pt x="41" y="29"/>
                </a:cubicBezTo>
                <a:cubicBezTo>
                  <a:pt x="41" y="30"/>
                  <a:pt x="40" y="31"/>
                  <a:pt x="39" y="31"/>
                </a:cubicBezTo>
                <a:cubicBezTo>
                  <a:pt x="12" y="31"/>
                  <a:pt x="12" y="31"/>
                  <a:pt x="12" y="31"/>
                </a:cubicBezTo>
                <a:cubicBezTo>
                  <a:pt x="11" y="31"/>
                  <a:pt x="10" y="30"/>
                  <a:pt x="10" y="29"/>
                </a:cubicBezTo>
                <a:cubicBezTo>
                  <a:pt x="10" y="28"/>
                  <a:pt x="12" y="26"/>
                  <a:pt x="12" y="25"/>
                </a:cubicBezTo>
                <a:cubicBezTo>
                  <a:pt x="7" y="3"/>
                  <a:pt x="7" y="3"/>
                  <a:pt x="7" y="3"/>
                </a:cubicBezTo>
                <a:cubicBezTo>
                  <a:pt x="2" y="3"/>
                  <a:pt x="2" y="3"/>
                  <a:pt x="2" y="3"/>
                </a:cubicBezTo>
                <a:cubicBezTo>
                  <a:pt x="1" y="3"/>
                  <a:pt x="0" y="3"/>
                  <a:pt x="0" y="2"/>
                </a:cubicBezTo>
                <a:cubicBezTo>
                  <a:pt x="0" y="1"/>
                  <a:pt x="1" y="0"/>
                  <a:pt x="2" y="0"/>
                </a:cubicBezTo>
                <a:cubicBezTo>
                  <a:pt x="9" y="0"/>
                  <a:pt x="9" y="0"/>
                  <a:pt x="9" y="0"/>
                </a:cubicBezTo>
                <a:cubicBezTo>
                  <a:pt x="10" y="0"/>
                  <a:pt x="10" y="2"/>
                  <a:pt x="11" y="3"/>
                </a:cubicBezTo>
                <a:cubicBezTo>
                  <a:pt x="43" y="3"/>
                  <a:pt x="43" y="3"/>
                  <a:pt x="43" y="3"/>
                </a:cubicBezTo>
                <a:cubicBezTo>
                  <a:pt x="44" y="3"/>
                  <a:pt x="45" y="4"/>
                  <a:pt x="45" y="5"/>
                </a:cubicBezTo>
                <a:lnTo>
                  <a:pt x="45" y="19"/>
                </a:lnTo>
                <a:close/>
                <a:moveTo>
                  <a:pt x="14" y="38"/>
                </a:moveTo>
                <a:cubicBezTo>
                  <a:pt x="12" y="38"/>
                  <a:pt x="10" y="36"/>
                  <a:pt x="10" y="34"/>
                </a:cubicBezTo>
                <a:cubicBezTo>
                  <a:pt x="10" y="32"/>
                  <a:pt x="12" y="31"/>
                  <a:pt x="14" y="31"/>
                </a:cubicBezTo>
                <a:cubicBezTo>
                  <a:pt x="16" y="31"/>
                  <a:pt x="17" y="32"/>
                  <a:pt x="17" y="34"/>
                </a:cubicBezTo>
                <a:cubicBezTo>
                  <a:pt x="17" y="36"/>
                  <a:pt x="16" y="38"/>
                  <a:pt x="14" y="38"/>
                </a:cubicBezTo>
                <a:close/>
                <a:moveTo>
                  <a:pt x="38" y="38"/>
                </a:moveTo>
                <a:cubicBezTo>
                  <a:pt x="36" y="38"/>
                  <a:pt x="34" y="36"/>
                  <a:pt x="34" y="34"/>
                </a:cubicBezTo>
                <a:cubicBezTo>
                  <a:pt x="34" y="32"/>
                  <a:pt x="36" y="31"/>
                  <a:pt x="38" y="31"/>
                </a:cubicBezTo>
                <a:cubicBezTo>
                  <a:pt x="40" y="31"/>
                  <a:pt x="41" y="32"/>
                  <a:pt x="41" y="34"/>
                </a:cubicBezTo>
                <a:cubicBezTo>
                  <a:pt x="41" y="36"/>
                  <a:pt x="40" y="38"/>
                  <a:pt x="38" y="38"/>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grpSp>
        <p:nvGrpSpPr>
          <p:cNvPr id="36" name="Group 35"/>
          <p:cNvGrpSpPr/>
          <p:nvPr/>
        </p:nvGrpSpPr>
        <p:grpSpPr>
          <a:xfrm>
            <a:off x="5129405" y="4571859"/>
            <a:ext cx="2739009" cy="627745"/>
            <a:chOff x="8054328" y="2897922"/>
            <a:chExt cx="3652012" cy="836994"/>
          </a:xfrm>
        </p:grpSpPr>
        <p:sp>
          <p:nvSpPr>
            <p:cNvPr id="37" name="Text Placeholder 4"/>
            <p:cNvSpPr txBox="1">
              <a:spLocks/>
            </p:cNvSpPr>
            <p:nvPr/>
          </p:nvSpPr>
          <p:spPr>
            <a:xfrm>
              <a:off x="8054328" y="2897922"/>
              <a:ext cx="3641802" cy="365760"/>
            </a:xfrm>
            <a:prstGeom prst="rect">
              <a:avLst/>
            </a:prstGeom>
            <a:noFill/>
            <a:ln>
              <a:noFill/>
            </a:ln>
          </p:spPr>
          <p:txBody>
            <a:bodyPr anchor="ctr">
              <a:noAutofit/>
            </a:bodyPr>
            <a:lstStyle>
              <a:lvl1pPr marL="0" indent="0" algn="l" defTabSz="685800" rtl="0" eaLnBrk="1" latinLnBrk="0" hangingPunct="1">
                <a:lnSpc>
                  <a:spcPct val="90000"/>
                </a:lnSpc>
                <a:spcBef>
                  <a:spcPts val="0"/>
                </a:spcBef>
                <a:buFont typeface="Arial" panose="020B0604020202020204" pitchFamily="34" charset="0"/>
                <a:buNone/>
                <a:defRPr sz="1400" b="1" kern="1200">
                  <a:solidFill>
                    <a:schemeClr val="accent3"/>
                  </a:solidFill>
                  <a:latin typeface="+mj-lt"/>
                  <a:ea typeface="+mn-ea"/>
                  <a:cs typeface="+mn-cs"/>
                </a:defRPr>
              </a:lvl1pPr>
              <a:lvl2pPr marL="0" indent="0" algn="l" defTabSz="685800" rtl="0" eaLnBrk="1" latinLnBrk="0" hangingPunct="1">
                <a:lnSpc>
                  <a:spcPct val="90000"/>
                </a:lnSpc>
                <a:spcBef>
                  <a:spcPts val="0"/>
                </a:spcBef>
                <a:buFont typeface="Arial" panose="020B0604020202020204" pitchFamily="34" charset="0"/>
                <a:buNone/>
                <a:defRPr sz="1100" kern="1200">
                  <a:solidFill>
                    <a:schemeClr val="tx2"/>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en-US" sz="1350" dirty="0">
                  <a:solidFill>
                    <a:schemeClr val="tx2"/>
                  </a:solidFill>
                  <a:latin typeface="+mn-lt"/>
                </a:rPr>
                <a:t>Title Here</a:t>
              </a:r>
            </a:p>
          </p:txBody>
        </p:sp>
        <p:sp>
          <p:nvSpPr>
            <p:cNvPr id="38" name="TextBox 37"/>
            <p:cNvSpPr txBox="1"/>
            <p:nvPr/>
          </p:nvSpPr>
          <p:spPr>
            <a:xfrm>
              <a:off x="8058871" y="3180918"/>
              <a:ext cx="3647469" cy="553998"/>
            </a:xfrm>
            <a:prstGeom prst="rect">
              <a:avLst/>
            </a:prstGeom>
            <a:noFill/>
          </p:spPr>
          <p:txBody>
            <a:bodyPr wrap="square" rtlCol="0" anchor="ctr">
              <a:spAutoFit/>
            </a:bodyPr>
            <a:lstStyle/>
            <a:p>
              <a:r>
                <a:rPr lang="en-US" sz="1050" dirty="0">
                  <a:solidFill>
                    <a:schemeClr val="tx2"/>
                  </a:solidFill>
                </a:rPr>
                <a:t>Lorem ipsum dolor sit amet, consectetuer adipiscing elit.</a:t>
              </a:r>
            </a:p>
          </p:txBody>
        </p:sp>
      </p:grpSp>
    </p:spTree>
    <p:extLst>
      <p:ext uri="{BB962C8B-B14F-4D97-AF65-F5344CB8AC3E}">
        <p14:creationId xmlns:p14="http://schemas.microsoft.com/office/powerpoint/2010/main" val="302297390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fade">
                                          <p:cBhvr>
                                            <p:cTn id="7" dur="500"/>
                                            <p:tgtEl>
                                              <p:spTgt spid="11"/>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4"/>
                                            </p:tgtEl>
                                            <p:attrNameLst>
                                              <p:attrName>style.visibility</p:attrName>
                                            </p:attrNameLst>
                                          </p:cBhvr>
                                          <p:to>
                                            <p:strVal val="visible"/>
                                          </p:to>
                                        </p:set>
                                        <p:animEffect transition="in" filter="fade">
                                          <p:cBhvr>
                                            <p:cTn id="11" dur="500"/>
                                            <p:tgtEl>
                                              <p:spTgt spid="14"/>
                                            </p:tgtEl>
                                          </p:cBhvr>
                                        </p:animEffect>
                                      </p:childTnLst>
                                    </p:cTn>
                                  </p:par>
                                </p:childTnLst>
                              </p:cTn>
                            </p:par>
                            <p:par>
                              <p:cTn id="12" fill="hold">
                                <p:stCondLst>
                                  <p:cond delay="1000"/>
                                </p:stCondLst>
                                <p:childTnLst>
                                  <p:par>
                                    <p:cTn id="13" presetID="2" presetClass="entr" presetSubtype="2" fill="hold" grpId="0" nodeType="afterEffect" p14:presetBounceEnd="40000">
                                      <p:stCondLst>
                                        <p:cond delay="0"/>
                                      </p:stCondLst>
                                      <p:childTnLst>
                                        <p:set>
                                          <p:cBhvr>
                                            <p:cTn id="14" dur="1" fill="hold">
                                              <p:stCondLst>
                                                <p:cond delay="0"/>
                                              </p:stCondLst>
                                            </p:cTn>
                                            <p:tgtEl>
                                              <p:spTgt spid="29"/>
                                            </p:tgtEl>
                                            <p:attrNameLst>
                                              <p:attrName>style.visibility</p:attrName>
                                            </p:attrNameLst>
                                          </p:cBhvr>
                                          <p:to>
                                            <p:strVal val="visible"/>
                                          </p:to>
                                        </p:set>
                                        <p:anim calcmode="lin" valueType="num" p14:bounceEnd="40000">
                                          <p:cBhvr additive="base">
                                            <p:cTn id="15" dur="500" fill="hold"/>
                                            <p:tgtEl>
                                              <p:spTgt spid="29"/>
                                            </p:tgtEl>
                                            <p:attrNameLst>
                                              <p:attrName>ppt_x</p:attrName>
                                            </p:attrNameLst>
                                          </p:cBhvr>
                                          <p:tavLst>
                                            <p:tav tm="0">
                                              <p:val>
                                                <p:strVal val="1+#ppt_w/2"/>
                                              </p:val>
                                            </p:tav>
                                            <p:tav tm="100000">
                                              <p:val>
                                                <p:strVal val="#ppt_x"/>
                                              </p:val>
                                            </p:tav>
                                          </p:tavLst>
                                        </p:anim>
                                        <p:anim calcmode="lin" valueType="num" p14:bounceEnd="40000">
                                          <p:cBhvr additive="base">
                                            <p:cTn id="16" dur="500" fill="hold"/>
                                            <p:tgtEl>
                                              <p:spTgt spid="29"/>
                                            </p:tgtEl>
                                            <p:attrNameLst>
                                              <p:attrName>ppt_y</p:attrName>
                                            </p:attrNameLst>
                                          </p:cBhvr>
                                          <p:tavLst>
                                            <p:tav tm="0">
                                              <p:val>
                                                <p:strVal val="#ppt_y"/>
                                              </p:val>
                                            </p:tav>
                                            <p:tav tm="100000">
                                              <p:val>
                                                <p:strVal val="#ppt_y"/>
                                              </p:val>
                                            </p:tav>
                                          </p:tavLst>
                                        </p:anim>
                                      </p:childTnLst>
                                    </p:cTn>
                                  </p:par>
                                  <p:par>
                                    <p:cTn id="17" presetID="2" presetClass="entr" presetSubtype="2" fill="hold" grpId="0" nodeType="withEffect" p14:presetBounceEnd="40000">
                                      <p:stCondLst>
                                        <p:cond delay="0"/>
                                      </p:stCondLst>
                                      <p:childTnLst>
                                        <p:set>
                                          <p:cBhvr>
                                            <p:cTn id="18" dur="1" fill="hold">
                                              <p:stCondLst>
                                                <p:cond delay="0"/>
                                              </p:stCondLst>
                                            </p:cTn>
                                            <p:tgtEl>
                                              <p:spTgt spid="30"/>
                                            </p:tgtEl>
                                            <p:attrNameLst>
                                              <p:attrName>style.visibility</p:attrName>
                                            </p:attrNameLst>
                                          </p:cBhvr>
                                          <p:to>
                                            <p:strVal val="visible"/>
                                          </p:to>
                                        </p:set>
                                        <p:anim calcmode="lin" valueType="num" p14:bounceEnd="40000">
                                          <p:cBhvr additive="base">
                                            <p:cTn id="19" dur="500" fill="hold"/>
                                            <p:tgtEl>
                                              <p:spTgt spid="30"/>
                                            </p:tgtEl>
                                            <p:attrNameLst>
                                              <p:attrName>ppt_x</p:attrName>
                                            </p:attrNameLst>
                                          </p:cBhvr>
                                          <p:tavLst>
                                            <p:tav tm="0">
                                              <p:val>
                                                <p:strVal val="1+#ppt_w/2"/>
                                              </p:val>
                                            </p:tav>
                                            <p:tav tm="100000">
                                              <p:val>
                                                <p:strVal val="#ppt_x"/>
                                              </p:val>
                                            </p:tav>
                                          </p:tavLst>
                                        </p:anim>
                                        <p:anim calcmode="lin" valueType="num" p14:bounceEnd="40000">
                                          <p:cBhvr additive="base">
                                            <p:cTn id="20" dur="500" fill="hold"/>
                                            <p:tgtEl>
                                              <p:spTgt spid="30"/>
                                            </p:tgtEl>
                                            <p:attrNameLst>
                                              <p:attrName>ppt_y</p:attrName>
                                            </p:attrNameLst>
                                          </p:cBhvr>
                                          <p:tavLst>
                                            <p:tav tm="0">
                                              <p:val>
                                                <p:strVal val="#ppt_y"/>
                                              </p:val>
                                            </p:tav>
                                            <p:tav tm="100000">
                                              <p:val>
                                                <p:strVal val="#ppt_y"/>
                                              </p:val>
                                            </p:tav>
                                          </p:tavLst>
                                        </p:anim>
                                      </p:childTnLst>
                                    </p:cTn>
                                  </p:par>
                                  <p:par>
                                    <p:cTn id="21" presetID="2" presetClass="entr" presetSubtype="2" fill="hold" nodeType="withEffect" p14:presetBounceEnd="40000">
                                      <p:stCondLst>
                                        <p:cond delay="0"/>
                                      </p:stCondLst>
                                      <p:childTnLst>
                                        <p:set>
                                          <p:cBhvr>
                                            <p:cTn id="22" dur="1" fill="hold">
                                              <p:stCondLst>
                                                <p:cond delay="0"/>
                                              </p:stCondLst>
                                            </p:cTn>
                                            <p:tgtEl>
                                              <p:spTgt spid="31"/>
                                            </p:tgtEl>
                                            <p:attrNameLst>
                                              <p:attrName>style.visibility</p:attrName>
                                            </p:attrNameLst>
                                          </p:cBhvr>
                                          <p:to>
                                            <p:strVal val="visible"/>
                                          </p:to>
                                        </p:set>
                                        <p:anim calcmode="lin" valueType="num" p14:bounceEnd="40000">
                                          <p:cBhvr additive="base">
                                            <p:cTn id="23" dur="500" fill="hold"/>
                                            <p:tgtEl>
                                              <p:spTgt spid="31"/>
                                            </p:tgtEl>
                                            <p:attrNameLst>
                                              <p:attrName>ppt_x</p:attrName>
                                            </p:attrNameLst>
                                          </p:cBhvr>
                                          <p:tavLst>
                                            <p:tav tm="0">
                                              <p:val>
                                                <p:strVal val="1+#ppt_w/2"/>
                                              </p:val>
                                            </p:tav>
                                            <p:tav tm="100000">
                                              <p:val>
                                                <p:strVal val="#ppt_x"/>
                                              </p:val>
                                            </p:tav>
                                          </p:tavLst>
                                        </p:anim>
                                        <p:anim calcmode="lin" valueType="num" p14:bounceEnd="40000">
                                          <p:cBhvr additive="base">
                                            <p:cTn id="24" dur="500" fill="hold"/>
                                            <p:tgtEl>
                                              <p:spTgt spid="31"/>
                                            </p:tgtEl>
                                            <p:attrNameLst>
                                              <p:attrName>ppt_y</p:attrName>
                                            </p:attrNameLst>
                                          </p:cBhvr>
                                          <p:tavLst>
                                            <p:tav tm="0">
                                              <p:val>
                                                <p:strVal val="#ppt_y"/>
                                              </p:val>
                                            </p:tav>
                                            <p:tav tm="100000">
                                              <p:val>
                                                <p:strVal val="#ppt_y"/>
                                              </p:val>
                                            </p:tav>
                                          </p:tavLst>
                                        </p:anim>
                                      </p:childTnLst>
                                    </p:cTn>
                                  </p:par>
                                </p:childTnLst>
                              </p:cTn>
                            </p:par>
                            <p:par>
                              <p:cTn id="25" fill="hold">
                                <p:stCondLst>
                                  <p:cond delay="1500"/>
                                </p:stCondLst>
                                <p:childTnLst>
                                  <p:par>
                                    <p:cTn id="26" presetID="2" presetClass="entr" presetSubtype="2" fill="hold" grpId="0" nodeType="afterEffect" p14:presetBounceEnd="40000">
                                      <p:stCondLst>
                                        <p:cond delay="0"/>
                                      </p:stCondLst>
                                      <p:childTnLst>
                                        <p:set>
                                          <p:cBhvr>
                                            <p:cTn id="27" dur="1" fill="hold">
                                              <p:stCondLst>
                                                <p:cond delay="0"/>
                                              </p:stCondLst>
                                            </p:cTn>
                                            <p:tgtEl>
                                              <p:spTgt spid="34"/>
                                            </p:tgtEl>
                                            <p:attrNameLst>
                                              <p:attrName>style.visibility</p:attrName>
                                            </p:attrNameLst>
                                          </p:cBhvr>
                                          <p:to>
                                            <p:strVal val="visible"/>
                                          </p:to>
                                        </p:set>
                                        <p:anim calcmode="lin" valueType="num" p14:bounceEnd="40000">
                                          <p:cBhvr additive="base">
                                            <p:cTn id="28" dur="500" fill="hold"/>
                                            <p:tgtEl>
                                              <p:spTgt spid="34"/>
                                            </p:tgtEl>
                                            <p:attrNameLst>
                                              <p:attrName>ppt_x</p:attrName>
                                            </p:attrNameLst>
                                          </p:cBhvr>
                                          <p:tavLst>
                                            <p:tav tm="0">
                                              <p:val>
                                                <p:strVal val="1+#ppt_w/2"/>
                                              </p:val>
                                            </p:tav>
                                            <p:tav tm="100000">
                                              <p:val>
                                                <p:strVal val="#ppt_x"/>
                                              </p:val>
                                            </p:tav>
                                          </p:tavLst>
                                        </p:anim>
                                        <p:anim calcmode="lin" valueType="num" p14:bounceEnd="40000">
                                          <p:cBhvr additive="base">
                                            <p:cTn id="29" dur="500" fill="hold"/>
                                            <p:tgtEl>
                                              <p:spTgt spid="34"/>
                                            </p:tgtEl>
                                            <p:attrNameLst>
                                              <p:attrName>ppt_y</p:attrName>
                                            </p:attrNameLst>
                                          </p:cBhvr>
                                          <p:tavLst>
                                            <p:tav tm="0">
                                              <p:val>
                                                <p:strVal val="#ppt_y"/>
                                              </p:val>
                                            </p:tav>
                                            <p:tav tm="100000">
                                              <p:val>
                                                <p:strVal val="#ppt_y"/>
                                              </p:val>
                                            </p:tav>
                                          </p:tavLst>
                                        </p:anim>
                                      </p:childTnLst>
                                    </p:cTn>
                                  </p:par>
                                  <p:par>
                                    <p:cTn id="30" presetID="2" presetClass="entr" presetSubtype="2" fill="hold" grpId="0" nodeType="withEffect" p14:presetBounceEnd="40000">
                                      <p:stCondLst>
                                        <p:cond delay="0"/>
                                      </p:stCondLst>
                                      <p:childTnLst>
                                        <p:set>
                                          <p:cBhvr>
                                            <p:cTn id="31" dur="1" fill="hold">
                                              <p:stCondLst>
                                                <p:cond delay="0"/>
                                              </p:stCondLst>
                                            </p:cTn>
                                            <p:tgtEl>
                                              <p:spTgt spid="35"/>
                                            </p:tgtEl>
                                            <p:attrNameLst>
                                              <p:attrName>style.visibility</p:attrName>
                                            </p:attrNameLst>
                                          </p:cBhvr>
                                          <p:to>
                                            <p:strVal val="visible"/>
                                          </p:to>
                                        </p:set>
                                        <p:anim calcmode="lin" valueType="num" p14:bounceEnd="40000">
                                          <p:cBhvr additive="base">
                                            <p:cTn id="32" dur="500" fill="hold"/>
                                            <p:tgtEl>
                                              <p:spTgt spid="35"/>
                                            </p:tgtEl>
                                            <p:attrNameLst>
                                              <p:attrName>ppt_x</p:attrName>
                                            </p:attrNameLst>
                                          </p:cBhvr>
                                          <p:tavLst>
                                            <p:tav tm="0">
                                              <p:val>
                                                <p:strVal val="1+#ppt_w/2"/>
                                              </p:val>
                                            </p:tav>
                                            <p:tav tm="100000">
                                              <p:val>
                                                <p:strVal val="#ppt_x"/>
                                              </p:val>
                                            </p:tav>
                                          </p:tavLst>
                                        </p:anim>
                                        <p:anim calcmode="lin" valueType="num" p14:bounceEnd="40000">
                                          <p:cBhvr additive="base">
                                            <p:cTn id="33" dur="500" fill="hold"/>
                                            <p:tgtEl>
                                              <p:spTgt spid="35"/>
                                            </p:tgtEl>
                                            <p:attrNameLst>
                                              <p:attrName>ppt_y</p:attrName>
                                            </p:attrNameLst>
                                          </p:cBhvr>
                                          <p:tavLst>
                                            <p:tav tm="0">
                                              <p:val>
                                                <p:strVal val="#ppt_y"/>
                                              </p:val>
                                            </p:tav>
                                            <p:tav tm="100000">
                                              <p:val>
                                                <p:strVal val="#ppt_y"/>
                                              </p:val>
                                            </p:tav>
                                          </p:tavLst>
                                        </p:anim>
                                      </p:childTnLst>
                                    </p:cTn>
                                  </p:par>
                                  <p:par>
                                    <p:cTn id="34" presetID="2" presetClass="entr" presetSubtype="2" fill="hold" nodeType="withEffect" p14:presetBounceEnd="40000">
                                      <p:stCondLst>
                                        <p:cond delay="0"/>
                                      </p:stCondLst>
                                      <p:childTnLst>
                                        <p:set>
                                          <p:cBhvr>
                                            <p:cTn id="35" dur="1" fill="hold">
                                              <p:stCondLst>
                                                <p:cond delay="0"/>
                                              </p:stCondLst>
                                            </p:cTn>
                                            <p:tgtEl>
                                              <p:spTgt spid="36"/>
                                            </p:tgtEl>
                                            <p:attrNameLst>
                                              <p:attrName>style.visibility</p:attrName>
                                            </p:attrNameLst>
                                          </p:cBhvr>
                                          <p:to>
                                            <p:strVal val="visible"/>
                                          </p:to>
                                        </p:set>
                                        <p:anim calcmode="lin" valueType="num" p14:bounceEnd="40000">
                                          <p:cBhvr additive="base">
                                            <p:cTn id="36" dur="500" fill="hold"/>
                                            <p:tgtEl>
                                              <p:spTgt spid="36"/>
                                            </p:tgtEl>
                                            <p:attrNameLst>
                                              <p:attrName>ppt_x</p:attrName>
                                            </p:attrNameLst>
                                          </p:cBhvr>
                                          <p:tavLst>
                                            <p:tav tm="0">
                                              <p:val>
                                                <p:strVal val="1+#ppt_w/2"/>
                                              </p:val>
                                            </p:tav>
                                            <p:tav tm="100000">
                                              <p:val>
                                                <p:strVal val="#ppt_x"/>
                                              </p:val>
                                            </p:tav>
                                          </p:tavLst>
                                        </p:anim>
                                        <p:anim calcmode="lin" valueType="num" p14:bounceEnd="40000">
                                          <p:cBhvr additive="base">
                                            <p:cTn id="37" dur="500" fill="hold"/>
                                            <p:tgtEl>
                                              <p:spTgt spid="3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11" grpId="0">
            <p:bldAsOne/>
          </p:bldGraphic>
          <p:bldP spid="14" grpId="0"/>
          <p:bldP spid="29" grpId="0" animBg="1"/>
          <p:bldP spid="30" grpId="0" animBg="1"/>
          <p:bldP spid="34" grpId="0" animBg="1"/>
          <p:bldP spid="35" grpId="0" animBg="1"/>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1"/>
                                            </p:tgtEl>
                                            <p:attrNameLst>
                                              <p:attrName>style.visibility</p:attrName>
                                            </p:attrNameLst>
                                          </p:cBhvr>
                                          <p:to>
                                            <p:strVal val="visible"/>
                                          </p:to>
                                        </p:set>
                                        <p:animEffect transition="in" filter="fade">
                                          <p:cBhvr>
                                            <p:cTn id="7" dur="500"/>
                                            <p:tgtEl>
                                              <p:spTgt spid="11"/>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4"/>
                                            </p:tgtEl>
                                            <p:attrNameLst>
                                              <p:attrName>style.visibility</p:attrName>
                                            </p:attrNameLst>
                                          </p:cBhvr>
                                          <p:to>
                                            <p:strVal val="visible"/>
                                          </p:to>
                                        </p:set>
                                        <p:animEffect transition="in" filter="fade">
                                          <p:cBhvr>
                                            <p:cTn id="11" dur="500"/>
                                            <p:tgtEl>
                                              <p:spTgt spid="14"/>
                                            </p:tgtEl>
                                          </p:cBhvr>
                                        </p:animEffect>
                                      </p:childTnLst>
                                    </p:cTn>
                                  </p:par>
                                </p:childTnLst>
                              </p:cTn>
                            </p:par>
                            <p:par>
                              <p:cTn id="12" fill="hold">
                                <p:stCondLst>
                                  <p:cond delay="1000"/>
                                </p:stCondLst>
                                <p:childTnLst>
                                  <p:par>
                                    <p:cTn id="13" presetID="2" presetClass="entr" presetSubtype="2" fill="hold" grpId="0" nodeType="afterEffect">
                                      <p:stCondLst>
                                        <p:cond delay="0"/>
                                      </p:stCondLst>
                                      <p:childTnLst>
                                        <p:set>
                                          <p:cBhvr>
                                            <p:cTn id="14" dur="1" fill="hold">
                                              <p:stCondLst>
                                                <p:cond delay="0"/>
                                              </p:stCondLst>
                                            </p:cTn>
                                            <p:tgtEl>
                                              <p:spTgt spid="29"/>
                                            </p:tgtEl>
                                            <p:attrNameLst>
                                              <p:attrName>style.visibility</p:attrName>
                                            </p:attrNameLst>
                                          </p:cBhvr>
                                          <p:to>
                                            <p:strVal val="visible"/>
                                          </p:to>
                                        </p:set>
                                        <p:anim calcmode="lin" valueType="num">
                                          <p:cBhvr additive="base">
                                            <p:cTn id="15" dur="500" fill="hold"/>
                                            <p:tgtEl>
                                              <p:spTgt spid="29"/>
                                            </p:tgtEl>
                                            <p:attrNameLst>
                                              <p:attrName>ppt_x</p:attrName>
                                            </p:attrNameLst>
                                          </p:cBhvr>
                                          <p:tavLst>
                                            <p:tav tm="0">
                                              <p:val>
                                                <p:strVal val="1+#ppt_w/2"/>
                                              </p:val>
                                            </p:tav>
                                            <p:tav tm="100000">
                                              <p:val>
                                                <p:strVal val="#ppt_x"/>
                                              </p:val>
                                            </p:tav>
                                          </p:tavLst>
                                        </p:anim>
                                        <p:anim calcmode="lin" valueType="num">
                                          <p:cBhvr additive="base">
                                            <p:cTn id="16" dur="500" fill="hold"/>
                                            <p:tgtEl>
                                              <p:spTgt spid="29"/>
                                            </p:tgtEl>
                                            <p:attrNameLst>
                                              <p:attrName>ppt_y</p:attrName>
                                            </p:attrNameLst>
                                          </p:cBhvr>
                                          <p:tavLst>
                                            <p:tav tm="0">
                                              <p:val>
                                                <p:strVal val="#ppt_y"/>
                                              </p:val>
                                            </p:tav>
                                            <p:tav tm="100000">
                                              <p:val>
                                                <p:strVal val="#ppt_y"/>
                                              </p:val>
                                            </p:tav>
                                          </p:tavLst>
                                        </p:anim>
                                      </p:childTnLst>
                                    </p:cTn>
                                  </p:par>
                                  <p:par>
                                    <p:cTn id="17" presetID="2" presetClass="entr" presetSubtype="2" fill="hold" grpId="0" nodeType="withEffect">
                                      <p:stCondLst>
                                        <p:cond delay="0"/>
                                      </p:stCondLst>
                                      <p:childTnLst>
                                        <p:set>
                                          <p:cBhvr>
                                            <p:cTn id="18" dur="1" fill="hold">
                                              <p:stCondLst>
                                                <p:cond delay="0"/>
                                              </p:stCondLst>
                                            </p:cTn>
                                            <p:tgtEl>
                                              <p:spTgt spid="30"/>
                                            </p:tgtEl>
                                            <p:attrNameLst>
                                              <p:attrName>style.visibility</p:attrName>
                                            </p:attrNameLst>
                                          </p:cBhvr>
                                          <p:to>
                                            <p:strVal val="visible"/>
                                          </p:to>
                                        </p:set>
                                        <p:anim calcmode="lin" valueType="num">
                                          <p:cBhvr additive="base">
                                            <p:cTn id="19" dur="500" fill="hold"/>
                                            <p:tgtEl>
                                              <p:spTgt spid="30"/>
                                            </p:tgtEl>
                                            <p:attrNameLst>
                                              <p:attrName>ppt_x</p:attrName>
                                            </p:attrNameLst>
                                          </p:cBhvr>
                                          <p:tavLst>
                                            <p:tav tm="0">
                                              <p:val>
                                                <p:strVal val="1+#ppt_w/2"/>
                                              </p:val>
                                            </p:tav>
                                            <p:tav tm="100000">
                                              <p:val>
                                                <p:strVal val="#ppt_x"/>
                                              </p:val>
                                            </p:tav>
                                          </p:tavLst>
                                        </p:anim>
                                        <p:anim calcmode="lin" valueType="num">
                                          <p:cBhvr additive="base">
                                            <p:cTn id="20" dur="500" fill="hold"/>
                                            <p:tgtEl>
                                              <p:spTgt spid="30"/>
                                            </p:tgtEl>
                                            <p:attrNameLst>
                                              <p:attrName>ppt_y</p:attrName>
                                            </p:attrNameLst>
                                          </p:cBhvr>
                                          <p:tavLst>
                                            <p:tav tm="0">
                                              <p:val>
                                                <p:strVal val="#ppt_y"/>
                                              </p:val>
                                            </p:tav>
                                            <p:tav tm="100000">
                                              <p:val>
                                                <p:strVal val="#ppt_y"/>
                                              </p:val>
                                            </p:tav>
                                          </p:tavLst>
                                        </p:anim>
                                      </p:childTnLst>
                                    </p:cTn>
                                  </p:par>
                                  <p:par>
                                    <p:cTn id="21" presetID="2" presetClass="entr" presetSubtype="2" fill="hold" nodeType="withEffect">
                                      <p:stCondLst>
                                        <p:cond delay="0"/>
                                      </p:stCondLst>
                                      <p:childTnLst>
                                        <p:set>
                                          <p:cBhvr>
                                            <p:cTn id="22" dur="1" fill="hold">
                                              <p:stCondLst>
                                                <p:cond delay="0"/>
                                              </p:stCondLst>
                                            </p:cTn>
                                            <p:tgtEl>
                                              <p:spTgt spid="31"/>
                                            </p:tgtEl>
                                            <p:attrNameLst>
                                              <p:attrName>style.visibility</p:attrName>
                                            </p:attrNameLst>
                                          </p:cBhvr>
                                          <p:to>
                                            <p:strVal val="visible"/>
                                          </p:to>
                                        </p:set>
                                        <p:anim calcmode="lin" valueType="num">
                                          <p:cBhvr additive="base">
                                            <p:cTn id="23" dur="500" fill="hold"/>
                                            <p:tgtEl>
                                              <p:spTgt spid="31"/>
                                            </p:tgtEl>
                                            <p:attrNameLst>
                                              <p:attrName>ppt_x</p:attrName>
                                            </p:attrNameLst>
                                          </p:cBhvr>
                                          <p:tavLst>
                                            <p:tav tm="0">
                                              <p:val>
                                                <p:strVal val="1+#ppt_w/2"/>
                                              </p:val>
                                            </p:tav>
                                            <p:tav tm="100000">
                                              <p:val>
                                                <p:strVal val="#ppt_x"/>
                                              </p:val>
                                            </p:tav>
                                          </p:tavLst>
                                        </p:anim>
                                        <p:anim calcmode="lin" valueType="num">
                                          <p:cBhvr additive="base">
                                            <p:cTn id="24" dur="500" fill="hold"/>
                                            <p:tgtEl>
                                              <p:spTgt spid="31"/>
                                            </p:tgtEl>
                                            <p:attrNameLst>
                                              <p:attrName>ppt_y</p:attrName>
                                            </p:attrNameLst>
                                          </p:cBhvr>
                                          <p:tavLst>
                                            <p:tav tm="0">
                                              <p:val>
                                                <p:strVal val="#ppt_y"/>
                                              </p:val>
                                            </p:tav>
                                            <p:tav tm="100000">
                                              <p:val>
                                                <p:strVal val="#ppt_y"/>
                                              </p:val>
                                            </p:tav>
                                          </p:tavLst>
                                        </p:anim>
                                      </p:childTnLst>
                                    </p:cTn>
                                  </p:par>
                                </p:childTnLst>
                              </p:cTn>
                            </p:par>
                            <p:par>
                              <p:cTn id="25" fill="hold">
                                <p:stCondLst>
                                  <p:cond delay="1500"/>
                                </p:stCondLst>
                                <p:childTnLst>
                                  <p:par>
                                    <p:cTn id="26" presetID="2" presetClass="entr" presetSubtype="2" fill="hold" grpId="0" nodeType="afterEffect">
                                      <p:stCondLst>
                                        <p:cond delay="0"/>
                                      </p:stCondLst>
                                      <p:childTnLst>
                                        <p:set>
                                          <p:cBhvr>
                                            <p:cTn id="27" dur="1" fill="hold">
                                              <p:stCondLst>
                                                <p:cond delay="0"/>
                                              </p:stCondLst>
                                            </p:cTn>
                                            <p:tgtEl>
                                              <p:spTgt spid="34"/>
                                            </p:tgtEl>
                                            <p:attrNameLst>
                                              <p:attrName>style.visibility</p:attrName>
                                            </p:attrNameLst>
                                          </p:cBhvr>
                                          <p:to>
                                            <p:strVal val="visible"/>
                                          </p:to>
                                        </p:set>
                                        <p:anim calcmode="lin" valueType="num">
                                          <p:cBhvr additive="base">
                                            <p:cTn id="28" dur="500" fill="hold"/>
                                            <p:tgtEl>
                                              <p:spTgt spid="34"/>
                                            </p:tgtEl>
                                            <p:attrNameLst>
                                              <p:attrName>ppt_x</p:attrName>
                                            </p:attrNameLst>
                                          </p:cBhvr>
                                          <p:tavLst>
                                            <p:tav tm="0">
                                              <p:val>
                                                <p:strVal val="1+#ppt_w/2"/>
                                              </p:val>
                                            </p:tav>
                                            <p:tav tm="100000">
                                              <p:val>
                                                <p:strVal val="#ppt_x"/>
                                              </p:val>
                                            </p:tav>
                                          </p:tavLst>
                                        </p:anim>
                                        <p:anim calcmode="lin" valueType="num">
                                          <p:cBhvr additive="base">
                                            <p:cTn id="29" dur="500" fill="hold"/>
                                            <p:tgtEl>
                                              <p:spTgt spid="34"/>
                                            </p:tgtEl>
                                            <p:attrNameLst>
                                              <p:attrName>ppt_y</p:attrName>
                                            </p:attrNameLst>
                                          </p:cBhvr>
                                          <p:tavLst>
                                            <p:tav tm="0">
                                              <p:val>
                                                <p:strVal val="#ppt_y"/>
                                              </p:val>
                                            </p:tav>
                                            <p:tav tm="100000">
                                              <p:val>
                                                <p:strVal val="#ppt_y"/>
                                              </p:val>
                                            </p:tav>
                                          </p:tavLst>
                                        </p:anim>
                                      </p:childTnLst>
                                    </p:cTn>
                                  </p:par>
                                  <p:par>
                                    <p:cTn id="30" presetID="2" presetClass="entr" presetSubtype="2" fill="hold" grpId="0" nodeType="withEffect">
                                      <p:stCondLst>
                                        <p:cond delay="0"/>
                                      </p:stCondLst>
                                      <p:childTnLst>
                                        <p:set>
                                          <p:cBhvr>
                                            <p:cTn id="31" dur="1" fill="hold">
                                              <p:stCondLst>
                                                <p:cond delay="0"/>
                                              </p:stCondLst>
                                            </p:cTn>
                                            <p:tgtEl>
                                              <p:spTgt spid="35"/>
                                            </p:tgtEl>
                                            <p:attrNameLst>
                                              <p:attrName>style.visibility</p:attrName>
                                            </p:attrNameLst>
                                          </p:cBhvr>
                                          <p:to>
                                            <p:strVal val="visible"/>
                                          </p:to>
                                        </p:set>
                                        <p:anim calcmode="lin" valueType="num">
                                          <p:cBhvr additive="base">
                                            <p:cTn id="32" dur="500" fill="hold"/>
                                            <p:tgtEl>
                                              <p:spTgt spid="35"/>
                                            </p:tgtEl>
                                            <p:attrNameLst>
                                              <p:attrName>ppt_x</p:attrName>
                                            </p:attrNameLst>
                                          </p:cBhvr>
                                          <p:tavLst>
                                            <p:tav tm="0">
                                              <p:val>
                                                <p:strVal val="1+#ppt_w/2"/>
                                              </p:val>
                                            </p:tav>
                                            <p:tav tm="100000">
                                              <p:val>
                                                <p:strVal val="#ppt_x"/>
                                              </p:val>
                                            </p:tav>
                                          </p:tavLst>
                                        </p:anim>
                                        <p:anim calcmode="lin" valueType="num">
                                          <p:cBhvr additive="base">
                                            <p:cTn id="33" dur="500" fill="hold"/>
                                            <p:tgtEl>
                                              <p:spTgt spid="35"/>
                                            </p:tgtEl>
                                            <p:attrNameLst>
                                              <p:attrName>ppt_y</p:attrName>
                                            </p:attrNameLst>
                                          </p:cBhvr>
                                          <p:tavLst>
                                            <p:tav tm="0">
                                              <p:val>
                                                <p:strVal val="#ppt_y"/>
                                              </p:val>
                                            </p:tav>
                                            <p:tav tm="100000">
                                              <p:val>
                                                <p:strVal val="#ppt_y"/>
                                              </p:val>
                                            </p:tav>
                                          </p:tavLst>
                                        </p:anim>
                                      </p:childTnLst>
                                    </p:cTn>
                                  </p:par>
                                  <p:par>
                                    <p:cTn id="34" presetID="2" presetClass="entr" presetSubtype="2" fill="hold" nodeType="withEffect">
                                      <p:stCondLst>
                                        <p:cond delay="0"/>
                                      </p:stCondLst>
                                      <p:childTnLst>
                                        <p:set>
                                          <p:cBhvr>
                                            <p:cTn id="35" dur="1" fill="hold">
                                              <p:stCondLst>
                                                <p:cond delay="0"/>
                                              </p:stCondLst>
                                            </p:cTn>
                                            <p:tgtEl>
                                              <p:spTgt spid="36"/>
                                            </p:tgtEl>
                                            <p:attrNameLst>
                                              <p:attrName>style.visibility</p:attrName>
                                            </p:attrNameLst>
                                          </p:cBhvr>
                                          <p:to>
                                            <p:strVal val="visible"/>
                                          </p:to>
                                        </p:set>
                                        <p:anim calcmode="lin" valueType="num">
                                          <p:cBhvr additive="base">
                                            <p:cTn id="36" dur="500" fill="hold"/>
                                            <p:tgtEl>
                                              <p:spTgt spid="36"/>
                                            </p:tgtEl>
                                            <p:attrNameLst>
                                              <p:attrName>ppt_x</p:attrName>
                                            </p:attrNameLst>
                                          </p:cBhvr>
                                          <p:tavLst>
                                            <p:tav tm="0">
                                              <p:val>
                                                <p:strVal val="1+#ppt_w/2"/>
                                              </p:val>
                                            </p:tav>
                                            <p:tav tm="100000">
                                              <p:val>
                                                <p:strVal val="#ppt_x"/>
                                              </p:val>
                                            </p:tav>
                                          </p:tavLst>
                                        </p:anim>
                                        <p:anim calcmode="lin" valueType="num">
                                          <p:cBhvr additive="base">
                                            <p:cTn id="37" dur="500" fill="hold"/>
                                            <p:tgtEl>
                                              <p:spTgt spid="3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11" grpId="0">
            <p:bldAsOne/>
          </p:bldGraphic>
          <p:bldP spid="14" grpId="0"/>
          <p:bldP spid="29" grpId="0" animBg="1"/>
          <p:bldP spid="30" grpId="0" animBg="1"/>
          <p:bldP spid="34" grpId="0" animBg="1"/>
          <p:bldP spid="35" grpId="0" animBg="1"/>
        </p:bldLst>
      </p:timing>
    </mc:Fallback>
  </mc:AlternateContent>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 name="Chart 6"/>
          <p:cNvGraphicFramePr/>
          <p:nvPr>
            <p:extLst/>
          </p:nvPr>
        </p:nvGraphicFramePr>
        <p:xfrm>
          <a:off x="1516039" y="2442316"/>
          <a:ext cx="6111923" cy="2873896"/>
        </p:xfrm>
        <a:graphic>
          <a:graphicData uri="http://schemas.openxmlformats.org/drawingml/2006/chart">
            <c:chart xmlns:c="http://schemas.openxmlformats.org/drawingml/2006/chart" xmlns:r="http://schemas.openxmlformats.org/officeDocument/2006/relationships" r:id="rId2"/>
          </a:graphicData>
        </a:graphic>
      </p:graphicFrame>
      <p:sp>
        <p:nvSpPr>
          <p:cNvPr id="13" name="TextBox 12"/>
          <p:cNvSpPr txBox="1"/>
          <p:nvPr/>
        </p:nvSpPr>
        <p:spPr>
          <a:xfrm>
            <a:off x="2536058" y="781946"/>
            <a:ext cx="4071949" cy="553998"/>
          </a:xfrm>
          <a:prstGeom prst="rect">
            <a:avLst/>
          </a:prstGeom>
          <a:noFill/>
        </p:spPr>
        <p:txBody>
          <a:bodyPr wrap="none" rtlCol="0" anchor="ctr">
            <a:spAutoFit/>
          </a:bodyPr>
          <a:lstStyle/>
          <a:p>
            <a:pPr algn="ctr"/>
            <a:r>
              <a:rPr lang="en-US" sz="3000" dirty="0">
                <a:solidFill>
                  <a:schemeClr val="accent1"/>
                </a:solidFill>
                <a:latin typeface="+mj-lt"/>
              </a:rPr>
              <a:t>Chart</a:t>
            </a:r>
            <a:r>
              <a:rPr lang="en-US" sz="3000" dirty="0">
                <a:solidFill>
                  <a:schemeClr val="tx2"/>
                </a:solidFill>
                <a:latin typeface="+mj-lt"/>
              </a:rPr>
              <a:t>, Easy to edit and update</a:t>
            </a:r>
          </a:p>
        </p:txBody>
      </p:sp>
      <p:sp>
        <p:nvSpPr>
          <p:cNvPr id="14" name="TextBox 13"/>
          <p:cNvSpPr txBox="1"/>
          <p:nvPr/>
        </p:nvSpPr>
        <p:spPr>
          <a:xfrm>
            <a:off x="685801" y="1243611"/>
            <a:ext cx="7772400" cy="369332"/>
          </a:xfrm>
          <a:prstGeom prst="rect">
            <a:avLst/>
          </a:prstGeom>
          <a:noFill/>
        </p:spPr>
        <p:txBody>
          <a:bodyPr wrap="square" rtlCol="0" anchor="ctr">
            <a:spAutoFit/>
          </a:bodyPr>
          <a:lstStyle/>
          <a:p>
            <a:pPr algn="ctr"/>
            <a:r>
              <a:rPr lang="en-US" sz="900" dirty="0">
                <a:solidFill>
                  <a:schemeClr val="tx2"/>
                </a:solidFill>
              </a:rPr>
              <a:t>Lorem ipsum dolor sit amet, consectetuer adipiscing elit. Aenean commodo ligula eget dolor. </a:t>
            </a:r>
            <a:r>
              <a:rPr lang="en-US" sz="900" b="1" dirty="0">
                <a:solidFill>
                  <a:schemeClr val="accent1"/>
                </a:solidFill>
              </a:rPr>
              <a:t>Aenean massa. Cum sociis natoque penatibus </a:t>
            </a:r>
            <a:r>
              <a:rPr lang="en-US" sz="900" dirty="0">
                <a:solidFill>
                  <a:schemeClr val="tx2"/>
                </a:solidFill>
              </a:rPr>
              <a:t>magnis dis parturient montes, nascetur ridiculus mus. Donec quam felis, ultricies nec, pellentesque eu, pretium quis, sem.</a:t>
            </a:r>
          </a:p>
        </p:txBody>
      </p:sp>
    </p:spTree>
    <p:extLst>
      <p:ext uri="{BB962C8B-B14F-4D97-AF65-F5344CB8AC3E}">
        <p14:creationId xmlns:p14="http://schemas.microsoft.com/office/powerpoint/2010/main" val="411217402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500"/>
                                        <p:tgtEl>
                                          <p:spTgt spid="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7" grpId="0">
        <p:bldAsOne/>
      </p:bldGraphic>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p:nvPr/>
        </p:nvSpPr>
        <p:spPr>
          <a:xfrm>
            <a:off x="0" y="0"/>
            <a:ext cx="9144000" cy="2772761"/>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2" name="Picture Placeholder 1"/>
          <p:cNvSpPr>
            <a:spLocks noGrp="1"/>
          </p:cNvSpPr>
          <p:nvPr>
            <p:ph type="pic" sz="quarter" idx="10"/>
          </p:nvPr>
        </p:nvSpPr>
        <p:spPr/>
      </p:sp>
      <p:sp>
        <p:nvSpPr>
          <p:cNvPr id="55" name="TextBox 54"/>
          <p:cNvSpPr txBox="1"/>
          <p:nvPr/>
        </p:nvSpPr>
        <p:spPr>
          <a:xfrm>
            <a:off x="4080962" y="4083357"/>
            <a:ext cx="973087" cy="300082"/>
          </a:xfrm>
          <a:prstGeom prst="rect">
            <a:avLst/>
          </a:prstGeom>
          <a:noFill/>
        </p:spPr>
        <p:txBody>
          <a:bodyPr wrap="none" rtlCol="0">
            <a:spAutoFit/>
          </a:bodyPr>
          <a:lstStyle/>
          <a:p>
            <a:pPr algn="ctr"/>
            <a:r>
              <a:rPr lang="en-US" sz="1350" b="1" dirty="0">
                <a:solidFill>
                  <a:schemeClr val="tx2"/>
                </a:solidFill>
              </a:rPr>
              <a:t>Welcome</a:t>
            </a:r>
            <a:endParaRPr lang="en-US" sz="3600" b="1" dirty="0">
              <a:solidFill>
                <a:schemeClr val="tx2"/>
              </a:solidFill>
            </a:endParaRPr>
          </a:p>
        </p:txBody>
      </p:sp>
      <p:sp>
        <p:nvSpPr>
          <p:cNvPr id="10" name="TextBox 9"/>
          <p:cNvSpPr txBox="1"/>
          <p:nvPr/>
        </p:nvSpPr>
        <p:spPr>
          <a:xfrm>
            <a:off x="3181236" y="781952"/>
            <a:ext cx="2781532" cy="553998"/>
          </a:xfrm>
          <a:prstGeom prst="rect">
            <a:avLst/>
          </a:prstGeom>
          <a:noFill/>
        </p:spPr>
        <p:txBody>
          <a:bodyPr wrap="none" rtlCol="0" anchor="ctr">
            <a:spAutoFit/>
          </a:bodyPr>
          <a:lstStyle/>
          <a:p>
            <a:pPr algn="ctr"/>
            <a:r>
              <a:rPr lang="en-US" sz="3000" dirty="0">
                <a:solidFill>
                  <a:schemeClr val="bg2"/>
                </a:solidFill>
                <a:latin typeface="+mj-lt"/>
              </a:rPr>
              <a:t>Presentation Owner</a:t>
            </a:r>
          </a:p>
        </p:txBody>
      </p:sp>
      <p:sp>
        <p:nvSpPr>
          <p:cNvPr id="11" name="TextBox 10"/>
          <p:cNvSpPr txBox="1"/>
          <p:nvPr/>
        </p:nvSpPr>
        <p:spPr>
          <a:xfrm>
            <a:off x="685801" y="1243617"/>
            <a:ext cx="7772400" cy="369332"/>
          </a:xfrm>
          <a:prstGeom prst="rect">
            <a:avLst/>
          </a:prstGeom>
          <a:noFill/>
        </p:spPr>
        <p:txBody>
          <a:bodyPr wrap="square" rtlCol="0" anchor="ctr">
            <a:spAutoFit/>
          </a:bodyPr>
          <a:lstStyle/>
          <a:p>
            <a:pPr algn="ctr"/>
            <a:r>
              <a:rPr lang="en-US" sz="900" dirty="0">
                <a:solidFill>
                  <a:schemeClr val="bg2"/>
                </a:solidFill>
              </a:rPr>
              <a:t>Lorem ipsum dolor sit amet, consectetuer adipiscing elit. Aenean commodo ligula eget dolor. </a:t>
            </a:r>
            <a:r>
              <a:rPr lang="en-US" sz="900" b="1" dirty="0">
                <a:solidFill>
                  <a:schemeClr val="bg2"/>
                </a:solidFill>
              </a:rPr>
              <a:t>Aenean massa. Cum sociis natoque penatibus </a:t>
            </a:r>
            <a:r>
              <a:rPr lang="en-US" sz="900" dirty="0">
                <a:solidFill>
                  <a:schemeClr val="bg2"/>
                </a:solidFill>
              </a:rPr>
              <a:t>magnis dis parturient montes, nascetur ridiculus mus. Donec quam felis, ultricies nec, pellentesque eu, pretium quis, sem.</a:t>
            </a:r>
          </a:p>
        </p:txBody>
      </p:sp>
      <p:sp>
        <p:nvSpPr>
          <p:cNvPr id="12" name="Text Placeholder 4"/>
          <p:cNvSpPr txBox="1">
            <a:spLocks/>
          </p:cNvSpPr>
          <p:nvPr/>
        </p:nvSpPr>
        <p:spPr>
          <a:xfrm>
            <a:off x="699959" y="4398992"/>
            <a:ext cx="7772400" cy="1095248"/>
          </a:xfrm>
          <a:prstGeom prst="rect">
            <a:avLst/>
          </a:prstGeom>
        </p:spPr>
        <p:txBody>
          <a:bodyPr>
            <a:noAutofit/>
          </a:bodyPr>
          <a:lstStyle>
            <a:lvl1pPr marL="0" indent="0" algn="just" defTabSz="685800" rtl="0" eaLnBrk="1" latinLnBrk="0" hangingPunct="1">
              <a:lnSpc>
                <a:spcPct val="100000"/>
              </a:lnSpc>
              <a:spcBef>
                <a:spcPts val="0"/>
              </a:spcBef>
              <a:buFont typeface="Arial" panose="020B0604020202020204" pitchFamily="34" charset="0"/>
              <a:buNone/>
              <a:defRPr sz="1000" b="0" kern="1200">
                <a:solidFill>
                  <a:schemeClr val="tx2"/>
                </a:solidFill>
                <a:latin typeface="+mj-lt"/>
                <a:ea typeface="+mn-ea"/>
                <a:cs typeface="+mn-cs"/>
              </a:defRPr>
            </a:lvl1pPr>
            <a:lvl2pPr marL="0" indent="0" algn="l" defTabSz="685800" rtl="0" eaLnBrk="1" latinLnBrk="0" hangingPunct="1">
              <a:lnSpc>
                <a:spcPct val="90000"/>
              </a:lnSpc>
              <a:spcBef>
                <a:spcPts val="0"/>
              </a:spcBef>
              <a:buFont typeface="Arial" panose="020B0604020202020204" pitchFamily="34" charset="0"/>
              <a:buNone/>
              <a:defRPr sz="1100" kern="1200">
                <a:solidFill>
                  <a:schemeClr val="tx2"/>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en-US" sz="1050" dirty="0">
                <a:latin typeface="+mn-lt"/>
              </a:rPr>
              <a:t>Lorem ipsum dolor sit amet, consectetuer adipiscing elit. Aenean commodo ligula eget dolor. Aenean massa. Cum sociis natoque penatibus et magnis dis parturient montes, nascetur ridiculus mus. Donec quam felis, ultricies nec, pellentesque eu, pretium quis, sem. </a:t>
            </a:r>
          </a:p>
          <a:p>
            <a:endParaRPr lang="en-US" sz="1050" dirty="0">
              <a:latin typeface="+mn-lt"/>
            </a:endParaRPr>
          </a:p>
          <a:p>
            <a:r>
              <a:rPr lang="en-US" sz="1050" dirty="0">
                <a:latin typeface="+mn-lt"/>
              </a:rPr>
              <a:t>Nulla consequat massa quis enim. Donec pede justo, fringilla vel, aliquet nec, vulputate eget, arcu. In enim justo, rhoncus ut, imperdiet a, venenatis vitae, justo. Nullam dictum felis eu pede mollis pretium. Integer tincidunt. </a:t>
            </a:r>
          </a:p>
        </p:txBody>
      </p:sp>
    </p:spTree>
    <p:extLst>
      <p:ext uri="{BB962C8B-B14F-4D97-AF65-F5344CB8AC3E}">
        <p14:creationId xmlns:p14="http://schemas.microsoft.com/office/powerpoint/2010/main" val="93060848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2">
                                            <p:txEl>
                                              <p:pRg st="0" end="0"/>
                                            </p:txEl>
                                          </p:spTgt>
                                        </p:tgtEl>
                                        <p:attrNameLst>
                                          <p:attrName>style.visibility</p:attrName>
                                        </p:attrNameLst>
                                      </p:cBhvr>
                                      <p:to>
                                        <p:strVal val="visible"/>
                                      </p:to>
                                    </p:set>
                                    <p:animEffect transition="in" filter="fade">
                                      <p:cBhvr>
                                        <p:cTn id="7" dur="500"/>
                                        <p:tgtEl>
                                          <p:spTgt spid="12">
                                            <p:txEl>
                                              <p:pRg st="0" end="0"/>
                                            </p:txEl>
                                          </p:spTgt>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2">
                                            <p:txEl>
                                              <p:pRg st="2" end="2"/>
                                            </p:txEl>
                                          </p:spTgt>
                                        </p:tgtEl>
                                        <p:attrNameLst>
                                          <p:attrName>style.visibility</p:attrName>
                                        </p:attrNameLst>
                                      </p:cBhvr>
                                      <p:to>
                                        <p:strVal val="visible"/>
                                      </p:to>
                                    </p:set>
                                    <p:animEffect transition="in" filter="fade">
                                      <p:cBhvr>
                                        <p:cTn id="11" dur="500"/>
                                        <p:tgtEl>
                                          <p:spTgt spid="12">
                                            <p:txEl>
                                              <p:pRg st="2" end="2"/>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build="p">
        <p:tmplLst>
          <p:tmpl lvl="1">
            <p:tnLst>
              <p:par>
                <p:cTn presetID="10" presetClass="entr" presetSubtype="0" fill="hold" nodeType="afterEffect">
                  <p:stCondLst>
                    <p:cond delay="0"/>
                  </p:stCondLst>
                  <p:childTnLst>
                    <p:set>
                      <p:cBhvr>
                        <p:cTn dur="1" fill="hold">
                          <p:stCondLst>
                            <p:cond delay="0"/>
                          </p:stCondLst>
                        </p:cTn>
                        <p:tgtEl>
                          <p:spTgt spid="12"/>
                        </p:tgtEl>
                        <p:attrNameLst>
                          <p:attrName>style.visibility</p:attrName>
                        </p:attrNameLst>
                      </p:cBhvr>
                      <p:to>
                        <p:strVal val="visible"/>
                      </p:to>
                    </p:set>
                    <p:animEffect transition="in" filter="fade">
                      <p:cBhvr>
                        <p:cTn dur="500"/>
                        <p:tgtEl>
                          <p:spTgt spid="12"/>
                        </p:tgtEl>
                      </p:cBhvr>
                    </p:animEffect>
                  </p:childTnLst>
                </p:cTn>
              </p:par>
            </p:tnLst>
          </p:tmpl>
        </p:tmplLst>
      </p:bldP>
    </p:bld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Diagram 1"/>
          <p:cNvGraphicFramePr/>
          <p:nvPr>
            <p:extLst/>
          </p:nvPr>
        </p:nvGraphicFramePr>
        <p:xfrm>
          <a:off x="3135265" y="2368439"/>
          <a:ext cx="2918291" cy="2495935"/>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12" name="Text Placeholder 4"/>
          <p:cNvSpPr txBox="1">
            <a:spLocks/>
          </p:cNvSpPr>
          <p:nvPr/>
        </p:nvSpPr>
        <p:spPr>
          <a:xfrm>
            <a:off x="4961879" y="5209217"/>
            <a:ext cx="822960" cy="274320"/>
          </a:xfrm>
          <a:prstGeom prst="rect">
            <a:avLst/>
          </a:prstGeom>
          <a:noFill/>
          <a:ln>
            <a:noFill/>
          </a:ln>
        </p:spPr>
        <p:txBody>
          <a:bodyPr anchor="ctr">
            <a:noAutofit/>
          </a:bodyPr>
          <a:lstStyle>
            <a:lvl1pPr marL="0" indent="0" algn="l" defTabSz="685800" rtl="0" eaLnBrk="1" latinLnBrk="0" hangingPunct="1">
              <a:lnSpc>
                <a:spcPct val="90000"/>
              </a:lnSpc>
              <a:spcBef>
                <a:spcPts val="0"/>
              </a:spcBef>
              <a:buFont typeface="Arial" panose="020B0604020202020204" pitchFamily="34" charset="0"/>
              <a:buNone/>
              <a:defRPr sz="1400" b="1" kern="1200">
                <a:solidFill>
                  <a:schemeClr val="accent3"/>
                </a:solidFill>
                <a:latin typeface="+mj-lt"/>
                <a:ea typeface="+mn-ea"/>
                <a:cs typeface="+mn-cs"/>
              </a:defRPr>
            </a:lvl1pPr>
            <a:lvl2pPr marL="0" indent="0" algn="l" defTabSz="685800" rtl="0" eaLnBrk="1" latinLnBrk="0" hangingPunct="1">
              <a:lnSpc>
                <a:spcPct val="90000"/>
              </a:lnSpc>
              <a:spcBef>
                <a:spcPts val="0"/>
              </a:spcBef>
              <a:buFont typeface="Arial" panose="020B0604020202020204" pitchFamily="34" charset="0"/>
              <a:buNone/>
              <a:defRPr sz="1100" kern="1200">
                <a:solidFill>
                  <a:schemeClr val="tx2"/>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en-US" sz="1000" dirty="0">
                <a:solidFill>
                  <a:schemeClr val="tx2"/>
                </a:solidFill>
                <a:latin typeface="+mn-lt"/>
              </a:rPr>
              <a:t>Title Here</a:t>
            </a:r>
          </a:p>
        </p:txBody>
      </p:sp>
      <p:sp>
        <p:nvSpPr>
          <p:cNvPr id="13" name="Text Placeholder 4"/>
          <p:cNvSpPr txBox="1">
            <a:spLocks/>
          </p:cNvSpPr>
          <p:nvPr/>
        </p:nvSpPr>
        <p:spPr>
          <a:xfrm>
            <a:off x="3682387" y="5209217"/>
            <a:ext cx="822960" cy="274320"/>
          </a:xfrm>
          <a:prstGeom prst="rect">
            <a:avLst/>
          </a:prstGeom>
          <a:noFill/>
          <a:ln>
            <a:noFill/>
          </a:ln>
        </p:spPr>
        <p:txBody>
          <a:bodyPr anchor="ctr">
            <a:noAutofit/>
          </a:bodyPr>
          <a:lstStyle>
            <a:lvl1pPr marL="0" indent="0" algn="l" defTabSz="685800" rtl="0" eaLnBrk="1" latinLnBrk="0" hangingPunct="1">
              <a:lnSpc>
                <a:spcPct val="90000"/>
              </a:lnSpc>
              <a:spcBef>
                <a:spcPts val="0"/>
              </a:spcBef>
              <a:buFont typeface="Arial" panose="020B0604020202020204" pitchFamily="34" charset="0"/>
              <a:buNone/>
              <a:defRPr sz="1400" b="1" kern="1200">
                <a:solidFill>
                  <a:schemeClr val="accent3"/>
                </a:solidFill>
                <a:latin typeface="+mj-lt"/>
                <a:ea typeface="+mn-ea"/>
                <a:cs typeface="+mn-cs"/>
              </a:defRPr>
            </a:lvl1pPr>
            <a:lvl2pPr marL="0" indent="0" algn="l" defTabSz="685800" rtl="0" eaLnBrk="1" latinLnBrk="0" hangingPunct="1">
              <a:lnSpc>
                <a:spcPct val="90000"/>
              </a:lnSpc>
              <a:spcBef>
                <a:spcPts val="0"/>
              </a:spcBef>
              <a:buFont typeface="Arial" panose="020B0604020202020204" pitchFamily="34" charset="0"/>
              <a:buNone/>
              <a:defRPr sz="1100" kern="1200">
                <a:solidFill>
                  <a:schemeClr val="tx2"/>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en-US" sz="1000" dirty="0">
                <a:solidFill>
                  <a:schemeClr val="tx2"/>
                </a:solidFill>
                <a:latin typeface="+mn-lt"/>
              </a:rPr>
              <a:t>Title Here</a:t>
            </a:r>
          </a:p>
        </p:txBody>
      </p:sp>
      <p:sp>
        <p:nvSpPr>
          <p:cNvPr id="14" name="Text Placeholder 4"/>
          <p:cNvSpPr txBox="1">
            <a:spLocks/>
          </p:cNvSpPr>
          <p:nvPr/>
        </p:nvSpPr>
        <p:spPr>
          <a:xfrm>
            <a:off x="2402894" y="5209217"/>
            <a:ext cx="822960" cy="274320"/>
          </a:xfrm>
          <a:prstGeom prst="rect">
            <a:avLst/>
          </a:prstGeom>
          <a:noFill/>
          <a:ln>
            <a:noFill/>
          </a:ln>
        </p:spPr>
        <p:txBody>
          <a:bodyPr anchor="ctr">
            <a:noAutofit/>
          </a:bodyPr>
          <a:lstStyle>
            <a:lvl1pPr marL="0" indent="0" algn="l" defTabSz="685800" rtl="0" eaLnBrk="1" latinLnBrk="0" hangingPunct="1">
              <a:lnSpc>
                <a:spcPct val="90000"/>
              </a:lnSpc>
              <a:spcBef>
                <a:spcPts val="0"/>
              </a:spcBef>
              <a:buFont typeface="Arial" panose="020B0604020202020204" pitchFamily="34" charset="0"/>
              <a:buNone/>
              <a:defRPr sz="1400" b="1" kern="1200">
                <a:solidFill>
                  <a:schemeClr val="accent3"/>
                </a:solidFill>
                <a:latin typeface="+mj-lt"/>
                <a:ea typeface="+mn-ea"/>
                <a:cs typeface="+mn-cs"/>
              </a:defRPr>
            </a:lvl1pPr>
            <a:lvl2pPr marL="0" indent="0" algn="l" defTabSz="685800" rtl="0" eaLnBrk="1" latinLnBrk="0" hangingPunct="1">
              <a:lnSpc>
                <a:spcPct val="90000"/>
              </a:lnSpc>
              <a:spcBef>
                <a:spcPts val="0"/>
              </a:spcBef>
              <a:buFont typeface="Arial" panose="020B0604020202020204" pitchFamily="34" charset="0"/>
              <a:buNone/>
              <a:defRPr sz="1100" kern="1200">
                <a:solidFill>
                  <a:schemeClr val="tx2"/>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en-US" sz="1000" dirty="0">
                <a:solidFill>
                  <a:schemeClr val="tx2"/>
                </a:solidFill>
                <a:latin typeface="+mn-lt"/>
              </a:rPr>
              <a:t>Title Here</a:t>
            </a:r>
          </a:p>
        </p:txBody>
      </p:sp>
      <p:sp>
        <p:nvSpPr>
          <p:cNvPr id="15" name="Rounded Rectangle 14"/>
          <p:cNvSpPr/>
          <p:nvPr/>
        </p:nvSpPr>
        <p:spPr>
          <a:xfrm>
            <a:off x="2079671" y="5269854"/>
            <a:ext cx="189914" cy="153045"/>
          </a:xfrm>
          <a:prstGeom prst="round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0" b="1"/>
          </a:p>
        </p:txBody>
      </p:sp>
      <p:sp>
        <p:nvSpPr>
          <p:cNvPr id="16" name="Rounded Rectangle 15"/>
          <p:cNvSpPr/>
          <p:nvPr/>
        </p:nvSpPr>
        <p:spPr>
          <a:xfrm>
            <a:off x="3359164" y="5269854"/>
            <a:ext cx="189914" cy="153045"/>
          </a:xfrm>
          <a:prstGeom prst="round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0" b="1"/>
          </a:p>
        </p:txBody>
      </p:sp>
      <p:sp>
        <p:nvSpPr>
          <p:cNvPr id="17" name="Rounded Rectangle 16"/>
          <p:cNvSpPr/>
          <p:nvPr/>
        </p:nvSpPr>
        <p:spPr>
          <a:xfrm>
            <a:off x="4638656" y="5269854"/>
            <a:ext cx="189914" cy="153045"/>
          </a:xfrm>
          <a:prstGeom prst="round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0" b="1"/>
          </a:p>
        </p:txBody>
      </p:sp>
      <p:sp>
        <p:nvSpPr>
          <p:cNvPr id="18" name="Text Placeholder 4"/>
          <p:cNvSpPr txBox="1">
            <a:spLocks/>
          </p:cNvSpPr>
          <p:nvPr/>
        </p:nvSpPr>
        <p:spPr>
          <a:xfrm>
            <a:off x="6241370" y="5209217"/>
            <a:ext cx="822960" cy="274320"/>
          </a:xfrm>
          <a:prstGeom prst="rect">
            <a:avLst/>
          </a:prstGeom>
          <a:noFill/>
          <a:ln>
            <a:noFill/>
          </a:ln>
        </p:spPr>
        <p:txBody>
          <a:bodyPr anchor="ctr">
            <a:noAutofit/>
          </a:bodyPr>
          <a:lstStyle>
            <a:lvl1pPr marL="0" indent="0" algn="l" defTabSz="685800" rtl="0" eaLnBrk="1" latinLnBrk="0" hangingPunct="1">
              <a:lnSpc>
                <a:spcPct val="90000"/>
              </a:lnSpc>
              <a:spcBef>
                <a:spcPts val="0"/>
              </a:spcBef>
              <a:buFont typeface="Arial" panose="020B0604020202020204" pitchFamily="34" charset="0"/>
              <a:buNone/>
              <a:defRPr sz="1400" b="1" kern="1200">
                <a:solidFill>
                  <a:schemeClr val="accent3"/>
                </a:solidFill>
                <a:latin typeface="+mj-lt"/>
                <a:ea typeface="+mn-ea"/>
                <a:cs typeface="+mn-cs"/>
              </a:defRPr>
            </a:lvl1pPr>
            <a:lvl2pPr marL="0" indent="0" algn="l" defTabSz="685800" rtl="0" eaLnBrk="1" latinLnBrk="0" hangingPunct="1">
              <a:lnSpc>
                <a:spcPct val="90000"/>
              </a:lnSpc>
              <a:spcBef>
                <a:spcPts val="0"/>
              </a:spcBef>
              <a:buFont typeface="Arial" panose="020B0604020202020204" pitchFamily="34" charset="0"/>
              <a:buNone/>
              <a:defRPr sz="1100" kern="1200">
                <a:solidFill>
                  <a:schemeClr val="tx2"/>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en-US" sz="1000" dirty="0">
                <a:solidFill>
                  <a:schemeClr val="tx2"/>
                </a:solidFill>
                <a:latin typeface="+mn-lt"/>
              </a:rPr>
              <a:t>Title Here</a:t>
            </a:r>
          </a:p>
        </p:txBody>
      </p:sp>
      <p:sp>
        <p:nvSpPr>
          <p:cNvPr id="19" name="Rounded Rectangle 18"/>
          <p:cNvSpPr/>
          <p:nvPr/>
        </p:nvSpPr>
        <p:spPr>
          <a:xfrm>
            <a:off x="5918149" y="5269854"/>
            <a:ext cx="189914" cy="153045"/>
          </a:xfrm>
          <a:prstGeom prst="round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000" b="1"/>
          </a:p>
        </p:txBody>
      </p:sp>
      <p:sp>
        <p:nvSpPr>
          <p:cNvPr id="20" name="TextBox 19"/>
          <p:cNvSpPr txBox="1"/>
          <p:nvPr/>
        </p:nvSpPr>
        <p:spPr>
          <a:xfrm>
            <a:off x="2262748" y="781948"/>
            <a:ext cx="4618572" cy="553998"/>
          </a:xfrm>
          <a:prstGeom prst="rect">
            <a:avLst/>
          </a:prstGeom>
          <a:noFill/>
        </p:spPr>
        <p:txBody>
          <a:bodyPr wrap="none" rtlCol="0" anchor="ctr">
            <a:spAutoFit/>
          </a:bodyPr>
          <a:lstStyle/>
          <a:p>
            <a:pPr algn="ctr"/>
            <a:r>
              <a:rPr lang="en-US" sz="3000" dirty="0">
                <a:solidFill>
                  <a:schemeClr val="accent1"/>
                </a:solidFill>
                <a:latin typeface="+mj-lt"/>
              </a:rPr>
              <a:t>Smart</a:t>
            </a:r>
            <a:r>
              <a:rPr lang="en-US" sz="3000" dirty="0">
                <a:solidFill>
                  <a:schemeClr val="tx2"/>
                </a:solidFill>
                <a:latin typeface="+mj-lt"/>
              </a:rPr>
              <a:t> Art, Easy to edit and update</a:t>
            </a:r>
          </a:p>
        </p:txBody>
      </p:sp>
      <p:sp>
        <p:nvSpPr>
          <p:cNvPr id="21" name="TextBox 20"/>
          <p:cNvSpPr txBox="1"/>
          <p:nvPr/>
        </p:nvSpPr>
        <p:spPr>
          <a:xfrm>
            <a:off x="685801" y="1243613"/>
            <a:ext cx="7772400" cy="369332"/>
          </a:xfrm>
          <a:prstGeom prst="rect">
            <a:avLst/>
          </a:prstGeom>
          <a:noFill/>
        </p:spPr>
        <p:txBody>
          <a:bodyPr wrap="square" rtlCol="0" anchor="ctr">
            <a:spAutoFit/>
          </a:bodyPr>
          <a:lstStyle/>
          <a:p>
            <a:pPr algn="ctr"/>
            <a:r>
              <a:rPr lang="en-US" sz="900" dirty="0">
                <a:solidFill>
                  <a:schemeClr val="tx2"/>
                </a:solidFill>
              </a:rPr>
              <a:t>Lorem ipsum dolor sit amet, consectetuer adipiscing elit. Aenean commodo ligula eget dolor. </a:t>
            </a:r>
            <a:r>
              <a:rPr lang="en-US" sz="900" b="1" dirty="0">
                <a:solidFill>
                  <a:schemeClr val="accent1"/>
                </a:solidFill>
              </a:rPr>
              <a:t>Aenean massa. Cum sociis natoque penatibus </a:t>
            </a:r>
            <a:r>
              <a:rPr lang="en-US" sz="900" dirty="0">
                <a:solidFill>
                  <a:schemeClr val="tx2"/>
                </a:solidFill>
              </a:rPr>
              <a:t>magnis dis parturient montes, nascetur ridiculus mus. Donec quam felis, ultricies nec, pellentesque eu, pretium quis, sem.</a:t>
            </a:r>
          </a:p>
        </p:txBody>
      </p:sp>
    </p:spTree>
    <p:extLst>
      <p:ext uri="{BB962C8B-B14F-4D97-AF65-F5344CB8AC3E}">
        <p14:creationId xmlns:p14="http://schemas.microsoft.com/office/powerpoint/2010/main" val="15593209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down)">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2"/>
                                        </p:tgtEl>
                                        <p:attrNameLst>
                                          <p:attrName>style.visibility</p:attrName>
                                        </p:attrNameLst>
                                      </p:cBhvr>
                                      <p:to>
                                        <p:strVal val="visible"/>
                                      </p:to>
                                    </p:set>
                                    <p:animEffect transition="in" filter="fade">
                                      <p:cBhvr>
                                        <p:cTn id="11" dur="500"/>
                                        <p:tgtEl>
                                          <p:spTgt spid="12"/>
                                        </p:tgtEl>
                                      </p:cBhvr>
                                    </p:animEffect>
                                  </p:childTnLst>
                                </p:cTn>
                              </p:par>
                              <p:par>
                                <p:cTn id="12" presetID="10" presetClass="entr" presetSubtype="0" fill="hold" grpId="0" nodeType="withEffect">
                                  <p:stCondLst>
                                    <p:cond delay="0"/>
                                  </p:stCondLst>
                                  <p:childTnLst>
                                    <p:set>
                                      <p:cBhvr>
                                        <p:cTn id="13" dur="1" fill="hold">
                                          <p:stCondLst>
                                            <p:cond delay="0"/>
                                          </p:stCondLst>
                                        </p:cTn>
                                        <p:tgtEl>
                                          <p:spTgt spid="13"/>
                                        </p:tgtEl>
                                        <p:attrNameLst>
                                          <p:attrName>style.visibility</p:attrName>
                                        </p:attrNameLst>
                                      </p:cBhvr>
                                      <p:to>
                                        <p:strVal val="visible"/>
                                      </p:to>
                                    </p:set>
                                    <p:animEffect transition="in" filter="fade">
                                      <p:cBhvr>
                                        <p:cTn id="14" dur="500"/>
                                        <p:tgtEl>
                                          <p:spTgt spid="13"/>
                                        </p:tgtEl>
                                      </p:cBhvr>
                                    </p:animEffect>
                                  </p:childTnLst>
                                </p:cTn>
                              </p:par>
                              <p:par>
                                <p:cTn id="15" presetID="10" presetClass="entr" presetSubtype="0" fill="hold" grpId="0" nodeType="withEffect">
                                  <p:stCondLst>
                                    <p:cond delay="0"/>
                                  </p:stCondLst>
                                  <p:childTnLst>
                                    <p:set>
                                      <p:cBhvr>
                                        <p:cTn id="16" dur="1" fill="hold">
                                          <p:stCondLst>
                                            <p:cond delay="0"/>
                                          </p:stCondLst>
                                        </p:cTn>
                                        <p:tgtEl>
                                          <p:spTgt spid="14"/>
                                        </p:tgtEl>
                                        <p:attrNameLst>
                                          <p:attrName>style.visibility</p:attrName>
                                        </p:attrNameLst>
                                      </p:cBhvr>
                                      <p:to>
                                        <p:strVal val="visible"/>
                                      </p:to>
                                    </p:set>
                                    <p:animEffect transition="in" filter="fade">
                                      <p:cBhvr>
                                        <p:cTn id="17" dur="500"/>
                                        <p:tgtEl>
                                          <p:spTgt spid="14"/>
                                        </p:tgtEl>
                                      </p:cBhvr>
                                    </p:animEffect>
                                  </p:childTnLst>
                                </p:cTn>
                              </p:par>
                              <p:par>
                                <p:cTn id="18" presetID="10" presetClass="entr" presetSubtype="0" fill="hold" grpId="0" nodeType="withEffect">
                                  <p:stCondLst>
                                    <p:cond delay="0"/>
                                  </p:stCondLst>
                                  <p:childTnLst>
                                    <p:set>
                                      <p:cBhvr>
                                        <p:cTn id="19" dur="1" fill="hold">
                                          <p:stCondLst>
                                            <p:cond delay="0"/>
                                          </p:stCondLst>
                                        </p:cTn>
                                        <p:tgtEl>
                                          <p:spTgt spid="15"/>
                                        </p:tgtEl>
                                        <p:attrNameLst>
                                          <p:attrName>style.visibility</p:attrName>
                                        </p:attrNameLst>
                                      </p:cBhvr>
                                      <p:to>
                                        <p:strVal val="visible"/>
                                      </p:to>
                                    </p:set>
                                    <p:animEffect transition="in" filter="fade">
                                      <p:cBhvr>
                                        <p:cTn id="20" dur="500"/>
                                        <p:tgtEl>
                                          <p:spTgt spid="15"/>
                                        </p:tgtEl>
                                      </p:cBhvr>
                                    </p:animEffect>
                                  </p:childTnLst>
                                </p:cTn>
                              </p:par>
                              <p:par>
                                <p:cTn id="21" presetID="10" presetClass="entr" presetSubtype="0" fill="hold" grpId="0" nodeType="withEffect">
                                  <p:stCondLst>
                                    <p:cond delay="0"/>
                                  </p:stCondLst>
                                  <p:childTnLst>
                                    <p:set>
                                      <p:cBhvr>
                                        <p:cTn id="22" dur="1" fill="hold">
                                          <p:stCondLst>
                                            <p:cond delay="0"/>
                                          </p:stCondLst>
                                        </p:cTn>
                                        <p:tgtEl>
                                          <p:spTgt spid="16"/>
                                        </p:tgtEl>
                                        <p:attrNameLst>
                                          <p:attrName>style.visibility</p:attrName>
                                        </p:attrNameLst>
                                      </p:cBhvr>
                                      <p:to>
                                        <p:strVal val="visible"/>
                                      </p:to>
                                    </p:set>
                                    <p:animEffect transition="in" filter="fade">
                                      <p:cBhvr>
                                        <p:cTn id="23" dur="500"/>
                                        <p:tgtEl>
                                          <p:spTgt spid="16"/>
                                        </p:tgtEl>
                                      </p:cBhvr>
                                    </p:animEffect>
                                  </p:childTnLst>
                                </p:cTn>
                              </p:par>
                              <p:par>
                                <p:cTn id="24" presetID="10" presetClass="entr" presetSubtype="0" fill="hold" grpId="0" nodeType="withEffect">
                                  <p:stCondLst>
                                    <p:cond delay="0"/>
                                  </p:stCondLst>
                                  <p:childTnLst>
                                    <p:set>
                                      <p:cBhvr>
                                        <p:cTn id="25" dur="1" fill="hold">
                                          <p:stCondLst>
                                            <p:cond delay="0"/>
                                          </p:stCondLst>
                                        </p:cTn>
                                        <p:tgtEl>
                                          <p:spTgt spid="17"/>
                                        </p:tgtEl>
                                        <p:attrNameLst>
                                          <p:attrName>style.visibility</p:attrName>
                                        </p:attrNameLst>
                                      </p:cBhvr>
                                      <p:to>
                                        <p:strVal val="visible"/>
                                      </p:to>
                                    </p:set>
                                    <p:animEffect transition="in" filter="fade">
                                      <p:cBhvr>
                                        <p:cTn id="26" dur="500"/>
                                        <p:tgtEl>
                                          <p:spTgt spid="17"/>
                                        </p:tgtEl>
                                      </p:cBhvr>
                                    </p:animEffect>
                                  </p:childTnLst>
                                </p:cTn>
                              </p:par>
                              <p:par>
                                <p:cTn id="27" presetID="10" presetClass="entr" presetSubtype="0" fill="hold" grpId="0" nodeType="withEffect">
                                  <p:stCondLst>
                                    <p:cond delay="0"/>
                                  </p:stCondLst>
                                  <p:childTnLst>
                                    <p:set>
                                      <p:cBhvr>
                                        <p:cTn id="28" dur="1" fill="hold">
                                          <p:stCondLst>
                                            <p:cond delay="0"/>
                                          </p:stCondLst>
                                        </p:cTn>
                                        <p:tgtEl>
                                          <p:spTgt spid="18"/>
                                        </p:tgtEl>
                                        <p:attrNameLst>
                                          <p:attrName>style.visibility</p:attrName>
                                        </p:attrNameLst>
                                      </p:cBhvr>
                                      <p:to>
                                        <p:strVal val="visible"/>
                                      </p:to>
                                    </p:set>
                                    <p:animEffect transition="in" filter="fade">
                                      <p:cBhvr>
                                        <p:cTn id="29" dur="500"/>
                                        <p:tgtEl>
                                          <p:spTgt spid="18"/>
                                        </p:tgtEl>
                                      </p:cBhvr>
                                    </p:animEffect>
                                  </p:childTnLst>
                                </p:cTn>
                              </p:par>
                              <p:par>
                                <p:cTn id="30" presetID="10" presetClass="entr" presetSubtype="0" fill="hold" grpId="0" nodeType="withEffect">
                                  <p:stCondLst>
                                    <p:cond delay="0"/>
                                  </p:stCondLst>
                                  <p:childTnLst>
                                    <p:set>
                                      <p:cBhvr>
                                        <p:cTn id="31" dur="1" fill="hold">
                                          <p:stCondLst>
                                            <p:cond delay="0"/>
                                          </p:stCondLst>
                                        </p:cTn>
                                        <p:tgtEl>
                                          <p:spTgt spid="19"/>
                                        </p:tgtEl>
                                        <p:attrNameLst>
                                          <p:attrName>style.visibility</p:attrName>
                                        </p:attrNameLst>
                                      </p:cBhvr>
                                      <p:to>
                                        <p:strVal val="visible"/>
                                      </p:to>
                                    </p:set>
                                    <p:animEffect transition="in" filter="fade">
                                      <p:cBhvr>
                                        <p:cTn id="32"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2" grpId="0">
        <p:bldAsOne/>
      </p:bldGraphic>
      <p:bldP spid="12" grpId="0"/>
      <p:bldP spid="13" grpId="0"/>
      <p:bldP spid="14" grpId="0"/>
      <p:bldP spid="15" grpId="0" animBg="1"/>
      <p:bldP spid="16" grpId="0" animBg="1"/>
      <p:bldP spid="17" grpId="0" animBg="1"/>
      <p:bldP spid="18" grpId="0"/>
      <p:bldP spid="19" grpId="0" animBg="1"/>
    </p:bldLst>
  </p:timing>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Diagram 1"/>
          <p:cNvGraphicFramePr/>
          <p:nvPr>
            <p:extLst>
              <p:ext uri="{D42A27DB-BD31-4B8C-83A1-F6EECF244321}">
                <p14:modId xmlns:p14="http://schemas.microsoft.com/office/powerpoint/2010/main" val="3626729846"/>
              </p:ext>
            </p:extLst>
          </p:nvPr>
        </p:nvGraphicFramePr>
        <p:xfrm>
          <a:off x="2126948" y="2505382"/>
          <a:ext cx="4890104" cy="2809568"/>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8" name="TextBox 7"/>
          <p:cNvSpPr txBox="1"/>
          <p:nvPr/>
        </p:nvSpPr>
        <p:spPr>
          <a:xfrm>
            <a:off x="2262748" y="781949"/>
            <a:ext cx="4618572" cy="553998"/>
          </a:xfrm>
          <a:prstGeom prst="rect">
            <a:avLst/>
          </a:prstGeom>
          <a:noFill/>
        </p:spPr>
        <p:txBody>
          <a:bodyPr wrap="none" rtlCol="0" anchor="ctr">
            <a:spAutoFit/>
          </a:bodyPr>
          <a:lstStyle/>
          <a:p>
            <a:pPr algn="ctr"/>
            <a:r>
              <a:rPr lang="en-US" sz="3000" dirty="0">
                <a:solidFill>
                  <a:schemeClr val="accent1"/>
                </a:solidFill>
                <a:latin typeface="+mj-lt"/>
              </a:rPr>
              <a:t>Smart</a:t>
            </a:r>
            <a:r>
              <a:rPr lang="en-US" sz="3000" dirty="0">
                <a:solidFill>
                  <a:schemeClr val="tx2"/>
                </a:solidFill>
                <a:latin typeface="+mj-lt"/>
              </a:rPr>
              <a:t> Art, Easy to edit and update</a:t>
            </a:r>
          </a:p>
        </p:txBody>
      </p:sp>
      <p:sp>
        <p:nvSpPr>
          <p:cNvPr id="9" name="TextBox 8"/>
          <p:cNvSpPr txBox="1"/>
          <p:nvPr/>
        </p:nvSpPr>
        <p:spPr>
          <a:xfrm>
            <a:off x="685801" y="1243614"/>
            <a:ext cx="7772400" cy="369332"/>
          </a:xfrm>
          <a:prstGeom prst="rect">
            <a:avLst/>
          </a:prstGeom>
          <a:noFill/>
        </p:spPr>
        <p:txBody>
          <a:bodyPr wrap="square" rtlCol="0" anchor="ctr">
            <a:spAutoFit/>
          </a:bodyPr>
          <a:lstStyle/>
          <a:p>
            <a:pPr algn="ctr"/>
            <a:r>
              <a:rPr lang="en-US" sz="900" dirty="0">
                <a:solidFill>
                  <a:schemeClr val="tx2"/>
                </a:solidFill>
              </a:rPr>
              <a:t>Lorem ipsum dolor sit amet, consectetuer adipiscing elit. Aenean commodo ligula eget dolor. </a:t>
            </a:r>
            <a:r>
              <a:rPr lang="en-US" sz="900" b="1" dirty="0">
                <a:solidFill>
                  <a:schemeClr val="accent1"/>
                </a:solidFill>
              </a:rPr>
              <a:t>Aenean massa. Cum sociis natoque penatibus </a:t>
            </a:r>
            <a:r>
              <a:rPr lang="en-US" sz="900" dirty="0">
                <a:solidFill>
                  <a:schemeClr val="tx2"/>
                </a:solidFill>
              </a:rPr>
              <a:t>magnis dis parturient montes, nascetur ridiculus mus. Donec quam felis, ultricies nec, pellentesque eu, pretium quis, sem.</a:t>
            </a:r>
          </a:p>
        </p:txBody>
      </p:sp>
    </p:spTree>
    <p:extLst>
      <p:ext uri="{BB962C8B-B14F-4D97-AF65-F5344CB8AC3E}">
        <p14:creationId xmlns:p14="http://schemas.microsoft.com/office/powerpoint/2010/main" val="237678314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down)">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2" grpId="0">
        <p:bldAsOne/>
      </p:bldGraphic>
    </p:bldLst>
  </p:timing>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Diagram 1"/>
          <p:cNvGraphicFramePr/>
          <p:nvPr>
            <p:extLst>
              <p:ext uri="{D42A27DB-BD31-4B8C-83A1-F6EECF244321}">
                <p14:modId xmlns:p14="http://schemas.microsoft.com/office/powerpoint/2010/main" val="586290383"/>
              </p:ext>
            </p:extLst>
          </p:nvPr>
        </p:nvGraphicFramePr>
        <p:xfrm>
          <a:off x="1287796" y="2978827"/>
          <a:ext cx="6698456" cy="1558081"/>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8" name="Text Placeholder 4"/>
          <p:cNvSpPr txBox="1">
            <a:spLocks/>
          </p:cNvSpPr>
          <p:nvPr/>
        </p:nvSpPr>
        <p:spPr>
          <a:xfrm>
            <a:off x="685802" y="4536907"/>
            <a:ext cx="7772400" cy="597188"/>
          </a:xfrm>
          <a:prstGeom prst="rect">
            <a:avLst/>
          </a:prstGeom>
        </p:spPr>
        <p:txBody>
          <a:bodyPr>
            <a:noAutofit/>
          </a:bodyPr>
          <a:lstStyle>
            <a:lvl1pPr marL="0" indent="0" algn="just" defTabSz="685800" rtl="0" eaLnBrk="1" latinLnBrk="0" hangingPunct="1">
              <a:lnSpc>
                <a:spcPct val="100000"/>
              </a:lnSpc>
              <a:spcBef>
                <a:spcPts val="0"/>
              </a:spcBef>
              <a:buFont typeface="Arial" panose="020B0604020202020204" pitchFamily="34" charset="0"/>
              <a:buNone/>
              <a:defRPr sz="1000" b="0" kern="1200">
                <a:solidFill>
                  <a:schemeClr val="tx2"/>
                </a:solidFill>
                <a:latin typeface="+mj-lt"/>
                <a:ea typeface="+mn-ea"/>
                <a:cs typeface="+mn-cs"/>
              </a:defRPr>
            </a:lvl1pPr>
            <a:lvl2pPr marL="0" indent="0" algn="l" defTabSz="685800" rtl="0" eaLnBrk="1" latinLnBrk="0" hangingPunct="1">
              <a:lnSpc>
                <a:spcPct val="90000"/>
              </a:lnSpc>
              <a:spcBef>
                <a:spcPts val="0"/>
              </a:spcBef>
              <a:buFont typeface="Arial" panose="020B0604020202020204" pitchFamily="34" charset="0"/>
              <a:buNone/>
              <a:defRPr sz="1100" kern="1200">
                <a:solidFill>
                  <a:schemeClr val="tx2"/>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en-US" sz="1050" dirty="0">
                <a:latin typeface="+mn-lt"/>
              </a:rPr>
              <a:t>Lorem ipsum dolor sit amet, consectetuer adipiscing elit. Aenean commodo ligula eget dolor. Aenean massa. Cum sociis natoque penatibus et magnis dis parturient montes, nascetur ridiculus mus. Donec quam felis, ultricies nec, pellentesque eu, pretium quis, sem.</a:t>
            </a:r>
          </a:p>
        </p:txBody>
      </p:sp>
      <p:sp>
        <p:nvSpPr>
          <p:cNvPr id="9" name="TextBox 8"/>
          <p:cNvSpPr txBox="1"/>
          <p:nvPr/>
        </p:nvSpPr>
        <p:spPr>
          <a:xfrm>
            <a:off x="2262748" y="781948"/>
            <a:ext cx="4618572" cy="553998"/>
          </a:xfrm>
          <a:prstGeom prst="rect">
            <a:avLst/>
          </a:prstGeom>
          <a:noFill/>
        </p:spPr>
        <p:txBody>
          <a:bodyPr wrap="none" rtlCol="0" anchor="ctr">
            <a:spAutoFit/>
          </a:bodyPr>
          <a:lstStyle/>
          <a:p>
            <a:pPr algn="ctr"/>
            <a:r>
              <a:rPr lang="en-US" sz="3000" dirty="0">
                <a:solidFill>
                  <a:schemeClr val="accent1"/>
                </a:solidFill>
                <a:latin typeface="+mj-lt"/>
              </a:rPr>
              <a:t>Smart</a:t>
            </a:r>
            <a:r>
              <a:rPr lang="en-US" sz="3000" dirty="0">
                <a:solidFill>
                  <a:schemeClr val="tx2"/>
                </a:solidFill>
                <a:latin typeface="+mj-lt"/>
              </a:rPr>
              <a:t> Art, Easy to edit and update</a:t>
            </a:r>
          </a:p>
        </p:txBody>
      </p:sp>
      <p:sp>
        <p:nvSpPr>
          <p:cNvPr id="10" name="TextBox 9"/>
          <p:cNvSpPr txBox="1"/>
          <p:nvPr/>
        </p:nvSpPr>
        <p:spPr>
          <a:xfrm>
            <a:off x="685801" y="1243613"/>
            <a:ext cx="7772400" cy="369332"/>
          </a:xfrm>
          <a:prstGeom prst="rect">
            <a:avLst/>
          </a:prstGeom>
          <a:noFill/>
        </p:spPr>
        <p:txBody>
          <a:bodyPr wrap="square" rtlCol="0" anchor="ctr">
            <a:spAutoFit/>
          </a:bodyPr>
          <a:lstStyle/>
          <a:p>
            <a:pPr algn="ctr"/>
            <a:r>
              <a:rPr lang="en-US" sz="900" dirty="0">
                <a:solidFill>
                  <a:schemeClr val="tx2"/>
                </a:solidFill>
              </a:rPr>
              <a:t>Lorem ipsum dolor sit amet, consectetuer adipiscing elit. Aenean commodo ligula eget dolor. </a:t>
            </a:r>
            <a:r>
              <a:rPr lang="en-US" sz="900" b="1" dirty="0">
                <a:solidFill>
                  <a:schemeClr val="accent1"/>
                </a:solidFill>
              </a:rPr>
              <a:t>Aenean massa. Cum sociis natoque penatibus </a:t>
            </a:r>
            <a:r>
              <a:rPr lang="en-US" sz="900" dirty="0">
                <a:solidFill>
                  <a:schemeClr val="tx2"/>
                </a:solidFill>
              </a:rPr>
              <a:t>magnis dis parturient montes, nascetur ridiculus mus. Donec quam felis, ultricies nec, pellentesque eu, pretium quis, sem.</a:t>
            </a:r>
          </a:p>
        </p:txBody>
      </p:sp>
    </p:spTree>
    <p:extLst>
      <p:ext uri="{BB962C8B-B14F-4D97-AF65-F5344CB8AC3E}">
        <p14:creationId xmlns:p14="http://schemas.microsoft.com/office/powerpoint/2010/main" val="202239247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down)">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8">
                                            <p:txEl>
                                              <p:pRg st="0" end="0"/>
                                            </p:txEl>
                                          </p:spTgt>
                                        </p:tgtEl>
                                        <p:attrNameLst>
                                          <p:attrName>style.visibility</p:attrName>
                                        </p:attrNameLst>
                                      </p:cBhvr>
                                      <p:to>
                                        <p:strVal val="visible"/>
                                      </p:to>
                                    </p:set>
                                    <p:animEffect transition="in" filter="fade">
                                      <p:cBhvr>
                                        <p:cTn id="11" dur="500"/>
                                        <p:tgtEl>
                                          <p:spTgt spid="8">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2" grpId="0">
        <p:bldAsOne/>
      </p:bldGraphic>
      <p:bldP spid="8" grpId="0" build="p">
        <p:tmplLst>
          <p:tmpl lvl="1">
            <p:tnLst>
              <p:par>
                <p:cTn presetID="10" presetClass="entr" presetSubtype="0" fill="hold" nodeType="afterEffect">
                  <p:stCondLst>
                    <p:cond delay="0"/>
                  </p:stCondLst>
                  <p:childTnLst>
                    <p:set>
                      <p:cBhvr>
                        <p:cTn dur="1" fill="hold">
                          <p:stCondLst>
                            <p:cond delay="0"/>
                          </p:stCondLst>
                        </p:cTn>
                        <p:tgtEl>
                          <p:spTgt spid="8"/>
                        </p:tgtEl>
                        <p:attrNameLst>
                          <p:attrName>style.visibility</p:attrName>
                        </p:attrNameLst>
                      </p:cBhvr>
                      <p:to>
                        <p:strVal val="visible"/>
                      </p:to>
                    </p:set>
                    <p:animEffect transition="in" filter="fade">
                      <p:cBhvr>
                        <p:cTn dur="500"/>
                        <p:tgtEl>
                          <p:spTgt spid="8"/>
                        </p:tgtEl>
                      </p:cBhvr>
                    </p:animEffect>
                  </p:childTnLst>
                </p:cTn>
              </p:par>
            </p:tnLst>
          </p:tmpl>
        </p:tmplLst>
      </p:bldP>
    </p:bld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Diagram 1"/>
          <p:cNvGraphicFramePr/>
          <p:nvPr>
            <p:extLst>
              <p:ext uri="{D42A27DB-BD31-4B8C-83A1-F6EECF244321}">
                <p14:modId xmlns:p14="http://schemas.microsoft.com/office/powerpoint/2010/main" val="1762253011"/>
              </p:ext>
            </p:extLst>
          </p:nvPr>
        </p:nvGraphicFramePr>
        <p:xfrm>
          <a:off x="2925253" y="2505383"/>
          <a:ext cx="3293494" cy="2780181"/>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8" name="TextBox 7"/>
          <p:cNvSpPr txBox="1"/>
          <p:nvPr/>
        </p:nvSpPr>
        <p:spPr>
          <a:xfrm>
            <a:off x="2262748" y="781947"/>
            <a:ext cx="4618572" cy="553998"/>
          </a:xfrm>
          <a:prstGeom prst="rect">
            <a:avLst/>
          </a:prstGeom>
          <a:noFill/>
        </p:spPr>
        <p:txBody>
          <a:bodyPr wrap="none" rtlCol="0" anchor="ctr">
            <a:spAutoFit/>
          </a:bodyPr>
          <a:lstStyle/>
          <a:p>
            <a:pPr algn="ctr"/>
            <a:r>
              <a:rPr lang="en-US" sz="3000" dirty="0">
                <a:solidFill>
                  <a:schemeClr val="accent1"/>
                </a:solidFill>
                <a:latin typeface="+mj-lt"/>
              </a:rPr>
              <a:t>Smart</a:t>
            </a:r>
            <a:r>
              <a:rPr lang="en-US" sz="3000" dirty="0">
                <a:solidFill>
                  <a:schemeClr val="tx2"/>
                </a:solidFill>
                <a:latin typeface="+mj-lt"/>
              </a:rPr>
              <a:t> Art, Easy to edit and update</a:t>
            </a:r>
          </a:p>
        </p:txBody>
      </p:sp>
      <p:sp>
        <p:nvSpPr>
          <p:cNvPr id="9" name="TextBox 8"/>
          <p:cNvSpPr txBox="1"/>
          <p:nvPr/>
        </p:nvSpPr>
        <p:spPr>
          <a:xfrm>
            <a:off x="685801" y="1243612"/>
            <a:ext cx="7772400" cy="369332"/>
          </a:xfrm>
          <a:prstGeom prst="rect">
            <a:avLst/>
          </a:prstGeom>
          <a:noFill/>
        </p:spPr>
        <p:txBody>
          <a:bodyPr wrap="square" rtlCol="0" anchor="ctr">
            <a:spAutoFit/>
          </a:bodyPr>
          <a:lstStyle/>
          <a:p>
            <a:pPr algn="ctr"/>
            <a:r>
              <a:rPr lang="en-US" sz="900" dirty="0">
                <a:solidFill>
                  <a:schemeClr val="tx2"/>
                </a:solidFill>
              </a:rPr>
              <a:t>Lorem ipsum dolor sit amet, consectetuer adipiscing elit. Aenean commodo ligula eget dolor. </a:t>
            </a:r>
            <a:r>
              <a:rPr lang="en-US" sz="900" b="1" dirty="0">
                <a:solidFill>
                  <a:schemeClr val="accent1"/>
                </a:solidFill>
              </a:rPr>
              <a:t>Aenean massa. Cum sociis natoque penatibus </a:t>
            </a:r>
            <a:r>
              <a:rPr lang="en-US" sz="900" dirty="0">
                <a:solidFill>
                  <a:schemeClr val="tx2"/>
                </a:solidFill>
              </a:rPr>
              <a:t>magnis dis parturient montes, nascetur ridiculus mus. Donec quam felis, ultricies nec, pellentesque eu, pretium quis, sem.</a:t>
            </a:r>
          </a:p>
        </p:txBody>
      </p:sp>
    </p:spTree>
    <p:extLst>
      <p:ext uri="{BB962C8B-B14F-4D97-AF65-F5344CB8AC3E}">
        <p14:creationId xmlns:p14="http://schemas.microsoft.com/office/powerpoint/2010/main" val="36982348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down)">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2" grpId="0">
        <p:bldAsOne/>
      </p:bldGraphic>
    </p:bld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Diagram 1"/>
          <p:cNvGraphicFramePr/>
          <p:nvPr>
            <p:extLst>
              <p:ext uri="{D42A27DB-BD31-4B8C-83A1-F6EECF244321}">
                <p14:modId xmlns:p14="http://schemas.microsoft.com/office/powerpoint/2010/main" val="3349541041"/>
              </p:ext>
            </p:extLst>
          </p:nvPr>
        </p:nvGraphicFramePr>
        <p:xfrm>
          <a:off x="1495587" y="2815098"/>
          <a:ext cx="6152827" cy="243662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8" name="TextBox 7"/>
          <p:cNvSpPr txBox="1"/>
          <p:nvPr/>
        </p:nvSpPr>
        <p:spPr>
          <a:xfrm>
            <a:off x="2262748" y="781947"/>
            <a:ext cx="4618572" cy="553998"/>
          </a:xfrm>
          <a:prstGeom prst="rect">
            <a:avLst/>
          </a:prstGeom>
          <a:noFill/>
        </p:spPr>
        <p:txBody>
          <a:bodyPr wrap="none" rtlCol="0" anchor="ctr">
            <a:spAutoFit/>
          </a:bodyPr>
          <a:lstStyle/>
          <a:p>
            <a:pPr algn="ctr"/>
            <a:r>
              <a:rPr lang="en-US" sz="3000" dirty="0">
                <a:solidFill>
                  <a:schemeClr val="accent1"/>
                </a:solidFill>
                <a:latin typeface="+mj-lt"/>
              </a:rPr>
              <a:t>Smart</a:t>
            </a:r>
            <a:r>
              <a:rPr lang="en-US" sz="3000" dirty="0">
                <a:solidFill>
                  <a:schemeClr val="tx2"/>
                </a:solidFill>
                <a:latin typeface="+mj-lt"/>
              </a:rPr>
              <a:t> Art, Easy to edit and update</a:t>
            </a:r>
          </a:p>
        </p:txBody>
      </p:sp>
      <p:sp>
        <p:nvSpPr>
          <p:cNvPr id="9" name="TextBox 8"/>
          <p:cNvSpPr txBox="1"/>
          <p:nvPr/>
        </p:nvSpPr>
        <p:spPr>
          <a:xfrm>
            <a:off x="685801" y="1243612"/>
            <a:ext cx="7772400" cy="369332"/>
          </a:xfrm>
          <a:prstGeom prst="rect">
            <a:avLst/>
          </a:prstGeom>
          <a:noFill/>
        </p:spPr>
        <p:txBody>
          <a:bodyPr wrap="square" rtlCol="0" anchor="ctr">
            <a:spAutoFit/>
          </a:bodyPr>
          <a:lstStyle/>
          <a:p>
            <a:pPr algn="ctr"/>
            <a:r>
              <a:rPr lang="en-US" sz="900" dirty="0">
                <a:solidFill>
                  <a:schemeClr val="tx2"/>
                </a:solidFill>
              </a:rPr>
              <a:t>Lorem ipsum dolor sit amet, consectetuer adipiscing elit. Aenean commodo ligula eget dolor. </a:t>
            </a:r>
            <a:r>
              <a:rPr lang="en-US" sz="900" b="1" dirty="0">
                <a:solidFill>
                  <a:schemeClr val="accent1"/>
                </a:solidFill>
              </a:rPr>
              <a:t>Aenean massa. Cum sociis natoque penatibus </a:t>
            </a:r>
            <a:r>
              <a:rPr lang="en-US" sz="900" dirty="0">
                <a:solidFill>
                  <a:schemeClr val="tx2"/>
                </a:solidFill>
              </a:rPr>
              <a:t>magnis dis parturient montes, nascetur ridiculus mus. Donec quam felis, ultricies nec, pellentesque eu, pretium quis, sem.</a:t>
            </a:r>
          </a:p>
        </p:txBody>
      </p:sp>
    </p:spTree>
    <p:extLst>
      <p:ext uri="{BB962C8B-B14F-4D97-AF65-F5344CB8AC3E}">
        <p14:creationId xmlns:p14="http://schemas.microsoft.com/office/powerpoint/2010/main" val="174961326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down)">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2" grpId="0">
        <p:bldAsOne/>
      </p:bldGraphic>
    </p:bld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Diagram 1"/>
          <p:cNvGraphicFramePr/>
          <p:nvPr>
            <p:extLst>
              <p:ext uri="{D42A27DB-BD31-4B8C-83A1-F6EECF244321}">
                <p14:modId xmlns:p14="http://schemas.microsoft.com/office/powerpoint/2010/main" val="765795998"/>
              </p:ext>
            </p:extLst>
          </p:nvPr>
        </p:nvGraphicFramePr>
        <p:xfrm>
          <a:off x="1377436" y="2405830"/>
          <a:ext cx="6752613" cy="2997610"/>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8" name="TextBox 7"/>
          <p:cNvSpPr txBox="1"/>
          <p:nvPr/>
        </p:nvSpPr>
        <p:spPr>
          <a:xfrm>
            <a:off x="2262748" y="781948"/>
            <a:ext cx="4618572" cy="553998"/>
          </a:xfrm>
          <a:prstGeom prst="rect">
            <a:avLst/>
          </a:prstGeom>
          <a:noFill/>
        </p:spPr>
        <p:txBody>
          <a:bodyPr wrap="none" rtlCol="0" anchor="ctr">
            <a:spAutoFit/>
          </a:bodyPr>
          <a:lstStyle/>
          <a:p>
            <a:pPr algn="ctr"/>
            <a:r>
              <a:rPr lang="en-US" sz="3000" dirty="0">
                <a:solidFill>
                  <a:schemeClr val="accent1"/>
                </a:solidFill>
                <a:latin typeface="+mj-lt"/>
              </a:rPr>
              <a:t>Smart</a:t>
            </a:r>
            <a:r>
              <a:rPr lang="en-US" sz="3000" dirty="0">
                <a:solidFill>
                  <a:schemeClr val="tx2"/>
                </a:solidFill>
                <a:latin typeface="+mj-lt"/>
              </a:rPr>
              <a:t> Art, Easy to edit and update</a:t>
            </a:r>
          </a:p>
        </p:txBody>
      </p:sp>
      <p:sp>
        <p:nvSpPr>
          <p:cNvPr id="9" name="TextBox 8"/>
          <p:cNvSpPr txBox="1"/>
          <p:nvPr/>
        </p:nvSpPr>
        <p:spPr>
          <a:xfrm>
            <a:off x="685801" y="1243613"/>
            <a:ext cx="7772400" cy="369332"/>
          </a:xfrm>
          <a:prstGeom prst="rect">
            <a:avLst/>
          </a:prstGeom>
          <a:noFill/>
        </p:spPr>
        <p:txBody>
          <a:bodyPr wrap="square" rtlCol="0" anchor="ctr">
            <a:spAutoFit/>
          </a:bodyPr>
          <a:lstStyle/>
          <a:p>
            <a:pPr algn="ctr"/>
            <a:r>
              <a:rPr lang="en-US" sz="900" dirty="0">
                <a:solidFill>
                  <a:schemeClr val="tx2"/>
                </a:solidFill>
              </a:rPr>
              <a:t>Lorem ipsum dolor sit amet, consectetuer adipiscing elit. Aenean commodo ligula eget dolor. </a:t>
            </a:r>
            <a:r>
              <a:rPr lang="en-US" sz="900" b="1" dirty="0">
                <a:solidFill>
                  <a:schemeClr val="accent1"/>
                </a:solidFill>
              </a:rPr>
              <a:t>Aenean massa. Cum sociis natoque penatibus </a:t>
            </a:r>
            <a:r>
              <a:rPr lang="en-US" sz="900" dirty="0">
                <a:solidFill>
                  <a:schemeClr val="tx2"/>
                </a:solidFill>
              </a:rPr>
              <a:t>magnis dis parturient montes, nascetur ridiculus mus. Donec quam felis, ultricies nec, pellentesque eu, pretium quis, sem.</a:t>
            </a:r>
          </a:p>
        </p:txBody>
      </p:sp>
    </p:spTree>
    <p:extLst>
      <p:ext uri="{BB962C8B-B14F-4D97-AF65-F5344CB8AC3E}">
        <p14:creationId xmlns:p14="http://schemas.microsoft.com/office/powerpoint/2010/main" val="60786209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down)">
                                      <p:cBhvr>
                                        <p:cTn id="7" dur="500"/>
                                        <p:tgtEl>
                                          <p:spTgt spid="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2" grpId="0">
        <p:bldAsOne/>
      </p:bldGraphic>
    </p:bldLst>
  </p:timing>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Diagram 1"/>
          <p:cNvGraphicFramePr/>
          <p:nvPr>
            <p:extLst>
              <p:ext uri="{D42A27DB-BD31-4B8C-83A1-F6EECF244321}">
                <p14:modId xmlns:p14="http://schemas.microsoft.com/office/powerpoint/2010/main" val="1984875431"/>
              </p:ext>
            </p:extLst>
          </p:nvPr>
        </p:nvGraphicFramePr>
        <p:xfrm>
          <a:off x="793779" y="2981016"/>
          <a:ext cx="7568557" cy="1064075"/>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8" name="Text Placeholder 4"/>
          <p:cNvSpPr txBox="1">
            <a:spLocks/>
          </p:cNvSpPr>
          <p:nvPr/>
        </p:nvSpPr>
        <p:spPr>
          <a:xfrm>
            <a:off x="685800" y="4146953"/>
            <a:ext cx="7772400" cy="597188"/>
          </a:xfrm>
          <a:prstGeom prst="rect">
            <a:avLst/>
          </a:prstGeom>
        </p:spPr>
        <p:txBody>
          <a:bodyPr>
            <a:noAutofit/>
          </a:bodyPr>
          <a:lstStyle>
            <a:lvl1pPr marL="0" indent="0" algn="just" defTabSz="685800" rtl="0" eaLnBrk="1" latinLnBrk="0" hangingPunct="1">
              <a:lnSpc>
                <a:spcPct val="100000"/>
              </a:lnSpc>
              <a:spcBef>
                <a:spcPts val="0"/>
              </a:spcBef>
              <a:buFont typeface="Arial" panose="020B0604020202020204" pitchFamily="34" charset="0"/>
              <a:buNone/>
              <a:defRPr sz="1000" b="0" kern="1200">
                <a:solidFill>
                  <a:schemeClr val="tx2"/>
                </a:solidFill>
                <a:latin typeface="+mj-lt"/>
                <a:ea typeface="+mn-ea"/>
                <a:cs typeface="+mn-cs"/>
              </a:defRPr>
            </a:lvl1pPr>
            <a:lvl2pPr marL="0" indent="0" algn="l" defTabSz="685800" rtl="0" eaLnBrk="1" latinLnBrk="0" hangingPunct="1">
              <a:lnSpc>
                <a:spcPct val="90000"/>
              </a:lnSpc>
              <a:spcBef>
                <a:spcPts val="0"/>
              </a:spcBef>
              <a:buFont typeface="Arial" panose="020B0604020202020204" pitchFamily="34" charset="0"/>
              <a:buNone/>
              <a:defRPr sz="1100" kern="1200">
                <a:solidFill>
                  <a:schemeClr val="tx2"/>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en-US" sz="1050" dirty="0">
                <a:latin typeface="+mn-lt"/>
              </a:rPr>
              <a:t>Lorem ipsum dolor sit amet, consectetuer adipiscing elit. Aenean commodo ligula eget dolor. Aenean massa. Cum sociis natoque penatibus et magnis dis parturient montes, nascetur ridiculus mus. Donec quam felis, ultricies nec, pellentesque eu, pretium quis, sem.</a:t>
            </a:r>
          </a:p>
        </p:txBody>
      </p:sp>
      <p:sp>
        <p:nvSpPr>
          <p:cNvPr id="9" name="TextBox 8"/>
          <p:cNvSpPr txBox="1"/>
          <p:nvPr/>
        </p:nvSpPr>
        <p:spPr>
          <a:xfrm>
            <a:off x="2262748" y="781947"/>
            <a:ext cx="4618572" cy="553998"/>
          </a:xfrm>
          <a:prstGeom prst="rect">
            <a:avLst/>
          </a:prstGeom>
          <a:noFill/>
        </p:spPr>
        <p:txBody>
          <a:bodyPr wrap="none" rtlCol="0" anchor="ctr">
            <a:spAutoFit/>
          </a:bodyPr>
          <a:lstStyle/>
          <a:p>
            <a:pPr algn="ctr"/>
            <a:r>
              <a:rPr lang="en-US" sz="3000" dirty="0">
                <a:solidFill>
                  <a:schemeClr val="accent1"/>
                </a:solidFill>
                <a:latin typeface="+mj-lt"/>
              </a:rPr>
              <a:t>Smart</a:t>
            </a:r>
            <a:r>
              <a:rPr lang="en-US" sz="3000" dirty="0">
                <a:solidFill>
                  <a:schemeClr val="tx2"/>
                </a:solidFill>
                <a:latin typeface="+mj-lt"/>
              </a:rPr>
              <a:t> Art, Easy to edit and update</a:t>
            </a:r>
          </a:p>
        </p:txBody>
      </p:sp>
      <p:sp>
        <p:nvSpPr>
          <p:cNvPr id="10" name="TextBox 9"/>
          <p:cNvSpPr txBox="1"/>
          <p:nvPr/>
        </p:nvSpPr>
        <p:spPr>
          <a:xfrm>
            <a:off x="685801" y="1243612"/>
            <a:ext cx="7772400" cy="369332"/>
          </a:xfrm>
          <a:prstGeom prst="rect">
            <a:avLst/>
          </a:prstGeom>
          <a:noFill/>
        </p:spPr>
        <p:txBody>
          <a:bodyPr wrap="square" rtlCol="0" anchor="ctr">
            <a:spAutoFit/>
          </a:bodyPr>
          <a:lstStyle/>
          <a:p>
            <a:pPr algn="ctr"/>
            <a:r>
              <a:rPr lang="en-US" sz="900" dirty="0">
                <a:solidFill>
                  <a:schemeClr val="tx2"/>
                </a:solidFill>
              </a:rPr>
              <a:t>Lorem ipsum dolor sit amet, consectetuer adipiscing elit. Aenean commodo ligula eget dolor. </a:t>
            </a:r>
            <a:r>
              <a:rPr lang="en-US" sz="900" b="1" dirty="0">
                <a:solidFill>
                  <a:schemeClr val="accent1"/>
                </a:solidFill>
              </a:rPr>
              <a:t>Aenean massa. Cum sociis natoque penatibus </a:t>
            </a:r>
            <a:r>
              <a:rPr lang="en-US" sz="900" dirty="0">
                <a:solidFill>
                  <a:schemeClr val="tx2"/>
                </a:solidFill>
              </a:rPr>
              <a:t>magnis dis parturient montes, nascetur ridiculus mus. Donec quam felis, ultricies nec, pellentesque eu, pretium quis, sem.</a:t>
            </a:r>
          </a:p>
        </p:txBody>
      </p:sp>
    </p:spTree>
    <p:extLst>
      <p:ext uri="{BB962C8B-B14F-4D97-AF65-F5344CB8AC3E}">
        <p14:creationId xmlns:p14="http://schemas.microsoft.com/office/powerpoint/2010/main" val="420337441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down)">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8">
                                            <p:txEl>
                                              <p:pRg st="0" end="0"/>
                                            </p:txEl>
                                          </p:spTgt>
                                        </p:tgtEl>
                                        <p:attrNameLst>
                                          <p:attrName>style.visibility</p:attrName>
                                        </p:attrNameLst>
                                      </p:cBhvr>
                                      <p:to>
                                        <p:strVal val="visible"/>
                                      </p:to>
                                    </p:set>
                                    <p:animEffect transition="in" filter="fade">
                                      <p:cBhvr>
                                        <p:cTn id="11" dur="500"/>
                                        <p:tgtEl>
                                          <p:spTgt spid="8">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2" grpId="0">
        <p:bldAsOne/>
      </p:bldGraphic>
      <p:bldP spid="8" grpId="0" build="p">
        <p:tmplLst>
          <p:tmpl lvl="1">
            <p:tnLst>
              <p:par>
                <p:cTn presetID="10" presetClass="entr" presetSubtype="0" fill="hold" nodeType="afterEffect">
                  <p:stCondLst>
                    <p:cond delay="0"/>
                  </p:stCondLst>
                  <p:childTnLst>
                    <p:set>
                      <p:cBhvr>
                        <p:cTn dur="1" fill="hold">
                          <p:stCondLst>
                            <p:cond delay="0"/>
                          </p:stCondLst>
                        </p:cTn>
                        <p:tgtEl>
                          <p:spTgt spid="8"/>
                        </p:tgtEl>
                        <p:attrNameLst>
                          <p:attrName>style.visibility</p:attrName>
                        </p:attrNameLst>
                      </p:cBhvr>
                      <p:to>
                        <p:strVal val="visible"/>
                      </p:to>
                    </p:set>
                    <p:animEffect transition="in" filter="fade">
                      <p:cBhvr>
                        <p:cTn dur="500"/>
                        <p:tgtEl>
                          <p:spTgt spid="8"/>
                        </p:tgtEl>
                      </p:cBhvr>
                    </p:animEffect>
                  </p:childTnLst>
                </p:cTn>
              </p:par>
            </p:tnLst>
          </p:tmpl>
        </p:tmplLst>
      </p:bldP>
    </p:bld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Diagram 1"/>
          <p:cNvGraphicFramePr/>
          <p:nvPr>
            <p:extLst>
              <p:ext uri="{D42A27DB-BD31-4B8C-83A1-F6EECF244321}">
                <p14:modId xmlns:p14="http://schemas.microsoft.com/office/powerpoint/2010/main" val="819779400"/>
              </p:ext>
            </p:extLst>
          </p:nvPr>
        </p:nvGraphicFramePr>
        <p:xfrm>
          <a:off x="1077630" y="2870406"/>
          <a:ext cx="6988740" cy="1286081"/>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8" name="Text Placeholder 4"/>
          <p:cNvSpPr txBox="1">
            <a:spLocks/>
          </p:cNvSpPr>
          <p:nvPr/>
        </p:nvSpPr>
        <p:spPr>
          <a:xfrm>
            <a:off x="685800" y="4019999"/>
            <a:ext cx="7772400" cy="597188"/>
          </a:xfrm>
          <a:prstGeom prst="rect">
            <a:avLst/>
          </a:prstGeom>
        </p:spPr>
        <p:txBody>
          <a:bodyPr>
            <a:noAutofit/>
          </a:bodyPr>
          <a:lstStyle>
            <a:lvl1pPr marL="0" indent="0" algn="just" defTabSz="685800" rtl="0" eaLnBrk="1" latinLnBrk="0" hangingPunct="1">
              <a:lnSpc>
                <a:spcPct val="100000"/>
              </a:lnSpc>
              <a:spcBef>
                <a:spcPts val="0"/>
              </a:spcBef>
              <a:buFont typeface="Arial" panose="020B0604020202020204" pitchFamily="34" charset="0"/>
              <a:buNone/>
              <a:defRPr sz="1000" b="0" kern="1200">
                <a:solidFill>
                  <a:schemeClr val="tx2"/>
                </a:solidFill>
                <a:latin typeface="+mj-lt"/>
                <a:ea typeface="+mn-ea"/>
                <a:cs typeface="+mn-cs"/>
              </a:defRPr>
            </a:lvl1pPr>
            <a:lvl2pPr marL="0" indent="0" algn="l" defTabSz="685800" rtl="0" eaLnBrk="1" latinLnBrk="0" hangingPunct="1">
              <a:lnSpc>
                <a:spcPct val="90000"/>
              </a:lnSpc>
              <a:spcBef>
                <a:spcPts val="0"/>
              </a:spcBef>
              <a:buFont typeface="Arial" panose="020B0604020202020204" pitchFamily="34" charset="0"/>
              <a:buNone/>
              <a:defRPr sz="1100" kern="1200">
                <a:solidFill>
                  <a:schemeClr val="tx2"/>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en-US" sz="1050" dirty="0">
                <a:latin typeface="+mn-lt"/>
              </a:rPr>
              <a:t>Lorem ipsum dolor sit amet, consectetuer adipiscing elit. Aenean commodo ligula eget dolor. Aenean massa. Cum sociis natoque penatibus et magnis dis parturient montes, nascetur ridiculus mus. Donec quam felis, ultricies nec, pellentesque eu, pretium quis, sem.</a:t>
            </a:r>
          </a:p>
        </p:txBody>
      </p:sp>
      <p:sp>
        <p:nvSpPr>
          <p:cNvPr id="9" name="TextBox 8"/>
          <p:cNvSpPr txBox="1"/>
          <p:nvPr/>
        </p:nvSpPr>
        <p:spPr>
          <a:xfrm>
            <a:off x="2262748" y="781949"/>
            <a:ext cx="4618572" cy="553998"/>
          </a:xfrm>
          <a:prstGeom prst="rect">
            <a:avLst/>
          </a:prstGeom>
          <a:noFill/>
        </p:spPr>
        <p:txBody>
          <a:bodyPr wrap="none" rtlCol="0" anchor="ctr">
            <a:spAutoFit/>
          </a:bodyPr>
          <a:lstStyle/>
          <a:p>
            <a:pPr algn="ctr"/>
            <a:r>
              <a:rPr lang="en-US" sz="3000" dirty="0">
                <a:solidFill>
                  <a:schemeClr val="accent1"/>
                </a:solidFill>
                <a:latin typeface="+mj-lt"/>
              </a:rPr>
              <a:t>Smart</a:t>
            </a:r>
            <a:r>
              <a:rPr lang="en-US" sz="3000" dirty="0">
                <a:solidFill>
                  <a:schemeClr val="tx2"/>
                </a:solidFill>
                <a:latin typeface="+mj-lt"/>
              </a:rPr>
              <a:t> Art, Easy to edit and update</a:t>
            </a:r>
          </a:p>
        </p:txBody>
      </p:sp>
      <p:sp>
        <p:nvSpPr>
          <p:cNvPr id="10" name="TextBox 9"/>
          <p:cNvSpPr txBox="1"/>
          <p:nvPr/>
        </p:nvSpPr>
        <p:spPr>
          <a:xfrm>
            <a:off x="685801" y="1243614"/>
            <a:ext cx="7772400" cy="369332"/>
          </a:xfrm>
          <a:prstGeom prst="rect">
            <a:avLst/>
          </a:prstGeom>
          <a:noFill/>
        </p:spPr>
        <p:txBody>
          <a:bodyPr wrap="square" rtlCol="0" anchor="ctr">
            <a:spAutoFit/>
          </a:bodyPr>
          <a:lstStyle/>
          <a:p>
            <a:pPr algn="ctr"/>
            <a:r>
              <a:rPr lang="en-US" sz="900" dirty="0">
                <a:solidFill>
                  <a:schemeClr val="tx2"/>
                </a:solidFill>
              </a:rPr>
              <a:t>Lorem ipsum dolor sit amet, consectetuer adipiscing elit. Aenean commodo ligula eget dolor. </a:t>
            </a:r>
            <a:r>
              <a:rPr lang="en-US" sz="900" b="1" dirty="0">
                <a:solidFill>
                  <a:schemeClr val="accent1"/>
                </a:solidFill>
              </a:rPr>
              <a:t>Aenean massa. Cum sociis natoque penatibus </a:t>
            </a:r>
            <a:r>
              <a:rPr lang="en-US" sz="900" dirty="0">
                <a:solidFill>
                  <a:schemeClr val="tx2"/>
                </a:solidFill>
              </a:rPr>
              <a:t>magnis dis parturient montes, nascetur ridiculus mus. Donec quam felis, ultricies nec, pellentesque eu, pretium quis, sem.</a:t>
            </a:r>
          </a:p>
        </p:txBody>
      </p:sp>
    </p:spTree>
    <p:extLst>
      <p:ext uri="{BB962C8B-B14F-4D97-AF65-F5344CB8AC3E}">
        <p14:creationId xmlns:p14="http://schemas.microsoft.com/office/powerpoint/2010/main" val="106674138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wipe(down)">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8">
                                            <p:txEl>
                                              <p:pRg st="0" end="0"/>
                                            </p:txEl>
                                          </p:spTgt>
                                        </p:tgtEl>
                                        <p:attrNameLst>
                                          <p:attrName>style.visibility</p:attrName>
                                        </p:attrNameLst>
                                      </p:cBhvr>
                                      <p:to>
                                        <p:strVal val="visible"/>
                                      </p:to>
                                    </p:set>
                                    <p:animEffect transition="in" filter="fade">
                                      <p:cBhvr>
                                        <p:cTn id="11" dur="500"/>
                                        <p:tgtEl>
                                          <p:spTgt spid="8">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2" grpId="0">
        <p:bldAsOne/>
      </p:bldGraphic>
      <p:bldP spid="8" grpId="0" build="p">
        <p:tmplLst>
          <p:tmpl lvl="1">
            <p:tnLst>
              <p:par>
                <p:cTn presetID="10" presetClass="entr" presetSubtype="0" fill="hold" nodeType="afterEffect">
                  <p:stCondLst>
                    <p:cond delay="0"/>
                  </p:stCondLst>
                  <p:childTnLst>
                    <p:set>
                      <p:cBhvr>
                        <p:cTn dur="1" fill="hold">
                          <p:stCondLst>
                            <p:cond delay="0"/>
                          </p:stCondLst>
                        </p:cTn>
                        <p:tgtEl>
                          <p:spTgt spid="8"/>
                        </p:tgtEl>
                        <p:attrNameLst>
                          <p:attrName>style.visibility</p:attrName>
                        </p:attrNameLst>
                      </p:cBhvr>
                      <p:to>
                        <p:strVal val="visible"/>
                      </p:to>
                    </p:set>
                    <p:animEffect transition="in" filter="fade">
                      <p:cBhvr>
                        <p:cTn dur="500"/>
                        <p:tgtEl>
                          <p:spTgt spid="8"/>
                        </p:tgtEl>
                      </p:cBhvr>
                    </p:animEffect>
                  </p:childTnLst>
                </p:cTn>
              </p:par>
            </p:tnLst>
          </p:tmpl>
        </p:tmplLst>
      </p:bldP>
    </p:bldLst>
  </p:timing>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Diagram 1"/>
          <p:cNvGraphicFramePr/>
          <p:nvPr>
            <p:extLst/>
          </p:nvPr>
        </p:nvGraphicFramePr>
        <p:xfrm>
          <a:off x="4971027" y="2349948"/>
          <a:ext cx="3457675" cy="3070085"/>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12" name="Text Placeholder 4"/>
          <p:cNvSpPr txBox="1">
            <a:spLocks/>
          </p:cNvSpPr>
          <p:nvPr/>
        </p:nvSpPr>
        <p:spPr>
          <a:xfrm>
            <a:off x="995710" y="2653003"/>
            <a:ext cx="3974690" cy="1102305"/>
          </a:xfrm>
          <a:prstGeom prst="rect">
            <a:avLst/>
          </a:prstGeom>
        </p:spPr>
        <p:txBody>
          <a:bodyPr>
            <a:noAutofit/>
          </a:bodyPr>
          <a:lstStyle>
            <a:lvl1pPr marL="0" indent="0" algn="just" defTabSz="685800" rtl="0" eaLnBrk="1" latinLnBrk="0" hangingPunct="1">
              <a:lnSpc>
                <a:spcPct val="100000"/>
              </a:lnSpc>
              <a:spcBef>
                <a:spcPts val="0"/>
              </a:spcBef>
              <a:buFont typeface="Arial" panose="020B0604020202020204" pitchFamily="34" charset="0"/>
              <a:buNone/>
              <a:defRPr sz="1000" b="0" kern="1200">
                <a:solidFill>
                  <a:schemeClr val="tx2"/>
                </a:solidFill>
                <a:latin typeface="+mj-lt"/>
                <a:ea typeface="+mn-ea"/>
                <a:cs typeface="+mn-cs"/>
              </a:defRPr>
            </a:lvl1pPr>
            <a:lvl2pPr marL="0" indent="0" algn="l" defTabSz="685800" rtl="0" eaLnBrk="1" latinLnBrk="0" hangingPunct="1">
              <a:lnSpc>
                <a:spcPct val="90000"/>
              </a:lnSpc>
              <a:spcBef>
                <a:spcPts val="0"/>
              </a:spcBef>
              <a:buFont typeface="Arial" panose="020B0604020202020204" pitchFamily="34" charset="0"/>
              <a:buNone/>
              <a:defRPr sz="1100" kern="1200">
                <a:solidFill>
                  <a:schemeClr val="tx2"/>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algn="l"/>
            <a:r>
              <a:rPr lang="en-US" sz="1350" b="1" dirty="0">
                <a:latin typeface="+mn-lt"/>
              </a:rPr>
              <a:t>Lorem ipsum dolor sit</a:t>
            </a:r>
          </a:p>
          <a:p>
            <a:pPr algn="l"/>
            <a:r>
              <a:rPr lang="en-US" sz="1050" dirty="0">
                <a:latin typeface="+mn-lt"/>
              </a:rPr>
              <a:t>Lorem ipsum dolor sit amet, consectetuer adipiscing elit. Aenean commodo ligula eget dolor. Aenean massa. Cum sociis natoque penatibus et magnis dis parturient montes, nascetur ridiculus mus. Donec quam felis, ultricies nec, pellentesque eu, pretium quis, sem</a:t>
            </a:r>
          </a:p>
        </p:txBody>
      </p:sp>
      <p:sp>
        <p:nvSpPr>
          <p:cNvPr id="13" name="Oval 12"/>
          <p:cNvSpPr/>
          <p:nvPr/>
        </p:nvSpPr>
        <p:spPr>
          <a:xfrm>
            <a:off x="1089249" y="4002255"/>
            <a:ext cx="429436" cy="429436"/>
          </a:xfrm>
          <a:prstGeom prst="ellipse">
            <a:avLst/>
          </a:prstGeom>
          <a:noFill/>
          <a:ln w="254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14" name="Freeform 383"/>
          <p:cNvSpPr>
            <a:spLocks noEditPoints="1"/>
          </p:cNvSpPr>
          <p:nvPr/>
        </p:nvSpPr>
        <p:spPr bwMode="auto">
          <a:xfrm>
            <a:off x="1216942" y="4122486"/>
            <a:ext cx="192095" cy="192095"/>
          </a:xfrm>
          <a:custGeom>
            <a:avLst/>
            <a:gdLst>
              <a:gd name="T0" fmla="*/ 11 w 41"/>
              <a:gd name="T1" fmla="*/ 20 h 41"/>
              <a:gd name="T2" fmla="*/ 0 w 41"/>
              <a:gd name="T3" fmla="*/ 18 h 41"/>
              <a:gd name="T4" fmla="*/ 2 w 41"/>
              <a:gd name="T5" fmla="*/ 13 h 41"/>
              <a:gd name="T6" fmla="*/ 13 w 41"/>
              <a:gd name="T7" fmla="*/ 16 h 41"/>
              <a:gd name="T8" fmla="*/ 10 w 41"/>
              <a:gd name="T9" fmla="*/ 12 h 41"/>
              <a:gd name="T10" fmla="*/ 3 w 41"/>
              <a:gd name="T11" fmla="*/ 1 h 41"/>
              <a:gd name="T12" fmla="*/ 9 w 41"/>
              <a:gd name="T13" fmla="*/ 0 h 41"/>
              <a:gd name="T14" fmla="*/ 10 w 41"/>
              <a:gd name="T15" fmla="*/ 12 h 41"/>
              <a:gd name="T16" fmla="*/ 9 w 41"/>
              <a:gd name="T17" fmla="*/ 41 h 41"/>
              <a:gd name="T18" fmla="*/ 3 w 41"/>
              <a:gd name="T19" fmla="*/ 40 h 41"/>
              <a:gd name="T20" fmla="*/ 10 w 41"/>
              <a:gd name="T21" fmla="*/ 22 h 41"/>
              <a:gd name="T22" fmla="*/ 27 w 41"/>
              <a:gd name="T23" fmla="*/ 31 h 41"/>
              <a:gd name="T24" fmla="*/ 16 w 41"/>
              <a:gd name="T25" fmla="*/ 34 h 41"/>
              <a:gd name="T26" fmla="*/ 13 w 41"/>
              <a:gd name="T27" fmla="*/ 30 h 41"/>
              <a:gd name="T28" fmla="*/ 25 w 41"/>
              <a:gd name="T29" fmla="*/ 27 h 41"/>
              <a:gd name="T30" fmla="*/ 27 w 41"/>
              <a:gd name="T31" fmla="*/ 31 h 41"/>
              <a:gd name="T32" fmla="*/ 17 w 41"/>
              <a:gd name="T33" fmla="*/ 25 h 41"/>
              <a:gd name="T34" fmla="*/ 18 w 41"/>
              <a:gd name="T35" fmla="*/ 0 h 41"/>
              <a:gd name="T36" fmla="*/ 24 w 41"/>
              <a:gd name="T37" fmla="*/ 1 h 41"/>
              <a:gd name="T38" fmla="*/ 24 w 41"/>
              <a:gd name="T39" fmla="*/ 40 h 41"/>
              <a:gd name="T40" fmla="*/ 18 w 41"/>
              <a:gd name="T41" fmla="*/ 41 h 41"/>
              <a:gd name="T42" fmla="*/ 17 w 41"/>
              <a:gd name="T43" fmla="*/ 36 h 41"/>
              <a:gd name="T44" fmla="*/ 24 w 41"/>
              <a:gd name="T45" fmla="*/ 40 h 41"/>
              <a:gd name="T46" fmla="*/ 38 w 41"/>
              <a:gd name="T47" fmla="*/ 13 h 41"/>
              <a:gd name="T48" fmla="*/ 27 w 41"/>
              <a:gd name="T49" fmla="*/ 11 h 41"/>
              <a:gd name="T50" fmla="*/ 30 w 41"/>
              <a:gd name="T51" fmla="*/ 7 h 41"/>
              <a:gd name="T52" fmla="*/ 41 w 41"/>
              <a:gd name="T53" fmla="*/ 9 h 41"/>
              <a:gd name="T54" fmla="*/ 37 w 41"/>
              <a:gd name="T55" fmla="*/ 5 h 41"/>
              <a:gd name="T56" fmla="*/ 31 w 41"/>
              <a:gd name="T57" fmla="*/ 1 h 41"/>
              <a:gd name="T58" fmla="*/ 37 w 41"/>
              <a:gd name="T59" fmla="*/ 0 h 41"/>
              <a:gd name="T60" fmla="*/ 37 w 41"/>
              <a:gd name="T61" fmla="*/ 5 h 41"/>
              <a:gd name="T62" fmla="*/ 37 w 41"/>
              <a:gd name="T63" fmla="*/ 41 h 41"/>
              <a:gd name="T64" fmla="*/ 31 w 41"/>
              <a:gd name="T65" fmla="*/ 40 h 41"/>
              <a:gd name="T66" fmla="*/ 37 w 41"/>
              <a:gd name="T67" fmla="*/ 15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1" h="41">
                <a:moveTo>
                  <a:pt x="13" y="18"/>
                </a:moveTo>
                <a:cubicBezTo>
                  <a:pt x="13" y="19"/>
                  <a:pt x="12" y="20"/>
                  <a:pt x="11" y="20"/>
                </a:cubicBezTo>
                <a:cubicBezTo>
                  <a:pt x="2" y="20"/>
                  <a:pt x="2" y="20"/>
                  <a:pt x="2" y="20"/>
                </a:cubicBezTo>
                <a:cubicBezTo>
                  <a:pt x="1" y="20"/>
                  <a:pt x="0" y="19"/>
                  <a:pt x="0" y="18"/>
                </a:cubicBezTo>
                <a:cubicBezTo>
                  <a:pt x="0" y="16"/>
                  <a:pt x="0" y="16"/>
                  <a:pt x="0" y="16"/>
                </a:cubicBezTo>
                <a:cubicBezTo>
                  <a:pt x="0" y="15"/>
                  <a:pt x="1" y="13"/>
                  <a:pt x="2" y="13"/>
                </a:cubicBezTo>
                <a:cubicBezTo>
                  <a:pt x="11" y="13"/>
                  <a:pt x="11" y="13"/>
                  <a:pt x="11" y="13"/>
                </a:cubicBezTo>
                <a:cubicBezTo>
                  <a:pt x="12" y="13"/>
                  <a:pt x="13" y="15"/>
                  <a:pt x="13" y="16"/>
                </a:cubicBezTo>
                <a:lnTo>
                  <a:pt x="13" y="18"/>
                </a:lnTo>
                <a:close/>
                <a:moveTo>
                  <a:pt x="10" y="12"/>
                </a:moveTo>
                <a:cubicBezTo>
                  <a:pt x="3" y="12"/>
                  <a:pt x="3" y="12"/>
                  <a:pt x="3" y="12"/>
                </a:cubicBezTo>
                <a:cubicBezTo>
                  <a:pt x="3" y="1"/>
                  <a:pt x="3" y="1"/>
                  <a:pt x="3" y="1"/>
                </a:cubicBezTo>
                <a:cubicBezTo>
                  <a:pt x="3" y="0"/>
                  <a:pt x="4" y="0"/>
                  <a:pt x="4" y="0"/>
                </a:cubicBezTo>
                <a:cubicBezTo>
                  <a:pt x="9" y="0"/>
                  <a:pt x="9" y="0"/>
                  <a:pt x="9" y="0"/>
                </a:cubicBezTo>
                <a:cubicBezTo>
                  <a:pt x="10" y="0"/>
                  <a:pt x="10" y="0"/>
                  <a:pt x="10" y="1"/>
                </a:cubicBezTo>
                <a:lnTo>
                  <a:pt x="10" y="12"/>
                </a:lnTo>
                <a:close/>
                <a:moveTo>
                  <a:pt x="10" y="40"/>
                </a:moveTo>
                <a:cubicBezTo>
                  <a:pt x="10" y="40"/>
                  <a:pt x="10" y="41"/>
                  <a:pt x="9" y="41"/>
                </a:cubicBezTo>
                <a:cubicBezTo>
                  <a:pt x="4" y="41"/>
                  <a:pt x="4" y="41"/>
                  <a:pt x="4" y="41"/>
                </a:cubicBezTo>
                <a:cubicBezTo>
                  <a:pt x="4" y="41"/>
                  <a:pt x="3" y="40"/>
                  <a:pt x="3" y="40"/>
                </a:cubicBezTo>
                <a:cubicBezTo>
                  <a:pt x="3" y="22"/>
                  <a:pt x="3" y="22"/>
                  <a:pt x="3" y="22"/>
                </a:cubicBezTo>
                <a:cubicBezTo>
                  <a:pt x="10" y="22"/>
                  <a:pt x="10" y="22"/>
                  <a:pt x="10" y="22"/>
                </a:cubicBezTo>
                <a:lnTo>
                  <a:pt x="10" y="40"/>
                </a:lnTo>
                <a:close/>
                <a:moveTo>
                  <a:pt x="27" y="31"/>
                </a:moveTo>
                <a:cubicBezTo>
                  <a:pt x="27" y="33"/>
                  <a:pt x="26" y="34"/>
                  <a:pt x="25" y="34"/>
                </a:cubicBezTo>
                <a:cubicBezTo>
                  <a:pt x="16" y="34"/>
                  <a:pt x="16" y="34"/>
                  <a:pt x="16" y="34"/>
                </a:cubicBezTo>
                <a:cubicBezTo>
                  <a:pt x="15" y="34"/>
                  <a:pt x="13" y="33"/>
                  <a:pt x="13" y="31"/>
                </a:cubicBezTo>
                <a:cubicBezTo>
                  <a:pt x="13" y="30"/>
                  <a:pt x="13" y="30"/>
                  <a:pt x="13" y="30"/>
                </a:cubicBezTo>
                <a:cubicBezTo>
                  <a:pt x="13" y="28"/>
                  <a:pt x="15" y="27"/>
                  <a:pt x="16" y="27"/>
                </a:cubicBezTo>
                <a:cubicBezTo>
                  <a:pt x="25" y="27"/>
                  <a:pt x="25" y="27"/>
                  <a:pt x="25" y="27"/>
                </a:cubicBezTo>
                <a:cubicBezTo>
                  <a:pt x="26" y="27"/>
                  <a:pt x="27" y="28"/>
                  <a:pt x="27" y="30"/>
                </a:cubicBezTo>
                <a:lnTo>
                  <a:pt x="27" y="31"/>
                </a:lnTo>
                <a:close/>
                <a:moveTo>
                  <a:pt x="24" y="25"/>
                </a:moveTo>
                <a:cubicBezTo>
                  <a:pt x="17" y="25"/>
                  <a:pt x="17" y="25"/>
                  <a:pt x="17" y="25"/>
                </a:cubicBezTo>
                <a:cubicBezTo>
                  <a:pt x="17" y="1"/>
                  <a:pt x="17" y="1"/>
                  <a:pt x="17" y="1"/>
                </a:cubicBezTo>
                <a:cubicBezTo>
                  <a:pt x="17" y="0"/>
                  <a:pt x="17" y="0"/>
                  <a:pt x="18" y="0"/>
                </a:cubicBezTo>
                <a:cubicBezTo>
                  <a:pt x="23" y="0"/>
                  <a:pt x="23" y="0"/>
                  <a:pt x="23" y="0"/>
                </a:cubicBezTo>
                <a:cubicBezTo>
                  <a:pt x="23" y="0"/>
                  <a:pt x="24" y="0"/>
                  <a:pt x="24" y="1"/>
                </a:cubicBezTo>
                <a:lnTo>
                  <a:pt x="24" y="25"/>
                </a:lnTo>
                <a:close/>
                <a:moveTo>
                  <a:pt x="24" y="40"/>
                </a:moveTo>
                <a:cubicBezTo>
                  <a:pt x="24" y="40"/>
                  <a:pt x="23" y="41"/>
                  <a:pt x="23" y="41"/>
                </a:cubicBezTo>
                <a:cubicBezTo>
                  <a:pt x="18" y="41"/>
                  <a:pt x="18" y="41"/>
                  <a:pt x="18" y="41"/>
                </a:cubicBezTo>
                <a:cubicBezTo>
                  <a:pt x="17" y="41"/>
                  <a:pt x="17" y="40"/>
                  <a:pt x="17" y="40"/>
                </a:cubicBezTo>
                <a:cubicBezTo>
                  <a:pt x="17" y="36"/>
                  <a:pt x="17" y="36"/>
                  <a:pt x="17" y="36"/>
                </a:cubicBezTo>
                <a:cubicBezTo>
                  <a:pt x="24" y="36"/>
                  <a:pt x="24" y="36"/>
                  <a:pt x="24" y="36"/>
                </a:cubicBezTo>
                <a:lnTo>
                  <a:pt x="24" y="40"/>
                </a:lnTo>
                <a:close/>
                <a:moveTo>
                  <a:pt x="41" y="11"/>
                </a:moveTo>
                <a:cubicBezTo>
                  <a:pt x="41" y="12"/>
                  <a:pt x="40" y="13"/>
                  <a:pt x="38" y="13"/>
                </a:cubicBezTo>
                <a:cubicBezTo>
                  <a:pt x="30" y="13"/>
                  <a:pt x="30" y="13"/>
                  <a:pt x="30" y="13"/>
                </a:cubicBezTo>
                <a:cubicBezTo>
                  <a:pt x="28" y="13"/>
                  <a:pt x="27" y="12"/>
                  <a:pt x="27" y="11"/>
                </a:cubicBezTo>
                <a:cubicBezTo>
                  <a:pt x="27" y="9"/>
                  <a:pt x="27" y="9"/>
                  <a:pt x="27" y="9"/>
                </a:cubicBezTo>
                <a:cubicBezTo>
                  <a:pt x="27" y="8"/>
                  <a:pt x="28" y="7"/>
                  <a:pt x="30" y="7"/>
                </a:cubicBezTo>
                <a:cubicBezTo>
                  <a:pt x="38" y="7"/>
                  <a:pt x="38" y="7"/>
                  <a:pt x="38" y="7"/>
                </a:cubicBezTo>
                <a:cubicBezTo>
                  <a:pt x="40" y="7"/>
                  <a:pt x="41" y="8"/>
                  <a:pt x="41" y="9"/>
                </a:cubicBezTo>
                <a:lnTo>
                  <a:pt x="41" y="11"/>
                </a:lnTo>
                <a:close/>
                <a:moveTo>
                  <a:pt x="37" y="5"/>
                </a:moveTo>
                <a:cubicBezTo>
                  <a:pt x="31" y="5"/>
                  <a:pt x="31" y="5"/>
                  <a:pt x="31" y="5"/>
                </a:cubicBezTo>
                <a:cubicBezTo>
                  <a:pt x="31" y="1"/>
                  <a:pt x="31" y="1"/>
                  <a:pt x="31" y="1"/>
                </a:cubicBezTo>
                <a:cubicBezTo>
                  <a:pt x="31" y="0"/>
                  <a:pt x="31" y="0"/>
                  <a:pt x="31" y="0"/>
                </a:cubicBezTo>
                <a:cubicBezTo>
                  <a:pt x="37" y="0"/>
                  <a:pt x="37" y="0"/>
                  <a:pt x="37" y="0"/>
                </a:cubicBezTo>
                <a:cubicBezTo>
                  <a:pt x="37" y="0"/>
                  <a:pt x="37" y="0"/>
                  <a:pt x="37" y="1"/>
                </a:cubicBezTo>
                <a:lnTo>
                  <a:pt x="37" y="5"/>
                </a:lnTo>
                <a:close/>
                <a:moveTo>
                  <a:pt x="37" y="40"/>
                </a:moveTo>
                <a:cubicBezTo>
                  <a:pt x="37" y="40"/>
                  <a:pt x="37" y="41"/>
                  <a:pt x="37" y="41"/>
                </a:cubicBezTo>
                <a:cubicBezTo>
                  <a:pt x="31" y="41"/>
                  <a:pt x="31" y="41"/>
                  <a:pt x="31" y="41"/>
                </a:cubicBezTo>
                <a:cubicBezTo>
                  <a:pt x="31" y="41"/>
                  <a:pt x="31" y="40"/>
                  <a:pt x="31" y="40"/>
                </a:cubicBezTo>
                <a:cubicBezTo>
                  <a:pt x="31" y="15"/>
                  <a:pt x="31" y="15"/>
                  <a:pt x="31" y="15"/>
                </a:cubicBezTo>
                <a:cubicBezTo>
                  <a:pt x="37" y="15"/>
                  <a:pt x="37" y="15"/>
                  <a:pt x="37" y="15"/>
                </a:cubicBezTo>
                <a:lnTo>
                  <a:pt x="37" y="40"/>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grpSp>
        <p:nvGrpSpPr>
          <p:cNvPr id="15" name="Group 14"/>
          <p:cNvGrpSpPr/>
          <p:nvPr/>
        </p:nvGrpSpPr>
        <p:grpSpPr>
          <a:xfrm>
            <a:off x="1637355" y="3901126"/>
            <a:ext cx="2735602" cy="643233"/>
            <a:chOff x="8048661" y="2051536"/>
            <a:chExt cx="3647469" cy="857643"/>
          </a:xfrm>
        </p:grpSpPr>
        <p:sp>
          <p:nvSpPr>
            <p:cNvPr id="16" name="Text Placeholder 4"/>
            <p:cNvSpPr txBox="1">
              <a:spLocks/>
            </p:cNvSpPr>
            <p:nvPr/>
          </p:nvSpPr>
          <p:spPr>
            <a:xfrm>
              <a:off x="8054327" y="2051536"/>
              <a:ext cx="3641803" cy="365760"/>
            </a:xfrm>
            <a:prstGeom prst="rect">
              <a:avLst/>
            </a:prstGeom>
            <a:noFill/>
            <a:ln>
              <a:noFill/>
            </a:ln>
          </p:spPr>
          <p:txBody>
            <a:bodyPr anchor="ctr">
              <a:noAutofit/>
            </a:bodyPr>
            <a:lstStyle>
              <a:lvl1pPr marL="0" indent="0" algn="l" defTabSz="685800" rtl="0" eaLnBrk="1" latinLnBrk="0" hangingPunct="1">
                <a:lnSpc>
                  <a:spcPct val="90000"/>
                </a:lnSpc>
                <a:spcBef>
                  <a:spcPts val="0"/>
                </a:spcBef>
                <a:buFont typeface="Arial" panose="020B0604020202020204" pitchFamily="34" charset="0"/>
                <a:buNone/>
                <a:defRPr sz="1400" b="1" kern="1200">
                  <a:solidFill>
                    <a:schemeClr val="accent3"/>
                  </a:solidFill>
                  <a:latin typeface="+mj-lt"/>
                  <a:ea typeface="+mn-ea"/>
                  <a:cs typeface="+mn-cs"/>
                </a:defRPr>
              </a:lvl1pPr>
              <a:lvl2pPr marL="0" indent="0" algn="l" defTabSz="685800" rtl="0" eaLnBrk="1" latinLnBrk="0" hangingPunct="1">
                <a:lnSpc>
                  <a:spcPct val="90000"/>
                </a:lnSpc>
                <a:spcBef>
                  <a:spcPts val="0"/>
                </a:spcBef>
                <a:buFont typeface="Arial" panose="020B0604020202020204" pitchFamily="34" charset="0"/>
                <a:buNone/>
                <a:defRPr sz="1100" kern="1200">
                  <a:solidFill>
                    <a:schemeClr val="tx2"/>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en-US" sz="1350" dirty="0">
                  <a:solidFill>
                    <a:schemeClr val="tx2"/>
                  </a:solidFill>
                  <a:latin typeface="+mn-lt"/>
                </a:rPr>
                <a:t>Title Here</a:t>
              </a:r>
            </a:p>
          </p:txBody>
        </p:sp>
        <p:sp>
          <p:nvSpPr>
            <p:cNvPr id="17" name="TextBox 16"/>
            <p:cNvSpPr txBox="1"/>
            <p:nvPr/>
          </p:nvSpPr>
          <p:spPr>
            <a:xfrm>
              <a:off x="8048661" y="2355182"/>
              <a:ext cx="3647469" cy="553997"/>
            </a:xfrm>
            <a:prstGeom prst="rect">
              <a:avLst/>
            </a:prstGeom>
            <a:noFill/>
          </p:spPr>
          <p:txBody>
            <a:bodyPr wrap="square" rtlCol="0" anchor="ctr">
              <a:spAutoFit/>
            </a:bodyPr>
            <a:lstStyle/>
            <a:p>
              <a:r>
                <a:rPr lang="en-US" sz="1050" dirty="0">
                  <a:solidFill>
                    <a:schemeClr val="tx2"/>
                  </a:solidFill>
                </a:rPr>
                <a:t>Lorem ipsum dolor sit amet, consectetuer adipiscing elit.</a:t>
              </a:r>
            </a:p>
          </p:txBody>
        </p:sp>
      </p:grpSp>
      <p:sp>
        <p:nvSpPr>
          <p:cNvPr id="18" name="Oval 17"/>
          <p:cNvSpPr/>
          <p:nvPr/>
        </p:nvSpPr>
        <p:spPr>
          <a:xfrm>
            <a:off x="1089249" y="4665243"/>
            <a:ext cx="429436" cy="429436"/>
          </a:xfrm>
          <a:prstGeom prst="ellipse">
            <a:avLst/>
          </a:prstGeom>
          <a:noFill/>
          <a:ln w="254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19" name="Freeform 376"/>
          <p:cNvSpPr>
            <a:spLocks noEditPoints="1"/>
          </p:cNvSpPr>
          <p:nvPr/>
        </p:nvSpPr>
        <p:spPr bwMode="auto">
          <a:xfrm>
            <a:off x="1191306" y="4797244"/>
            <a:ext cx="209917" cy="178232"/>
          </a:xfrm>
          <a:custGeom>
            <a:avLst/>
            <a:gdLst>
              <a:gd name="T0" fmla="*/ 45 w 45"/>
              <a:gd name="T1" fmla="*/ 19 h 38"/>
              <a:gd name="T2" fmla="*/ 43 w 45"/>
              <a:gd name="T3" fmla="*/ 20 h 38"/>
              <a:gd name="T4" fmla="*/ 15 w 45"/>
              <a:gd name="T5" fmla="*/ 24 h 38"/>
              <a:gd name="T6" fmla="*/ 15 w 45"/>
              <a:gd name="T7" fmla="*/ 26 h 38"/>
              <a:gd name="T8" fmla="*/ 15 w 45"/>
              <a:gd name="T9" fmla="*/ 27 h 38"/>
              <a:gd name="T10" fmla="*/ 39 w 45"/>
              <a:gd name="T11" fmla="*/ 27 h 38"/>
              <a:gd name="T12" fmla="*/ 41 w 45"/>
              <a:gd name="T13" fmla="*/ 29 h 38"/>
              <a:gd name="T14" fmla="*/ 39 w 45"/>
              <a:gd name="T15" fmla="*/ 31 h 38"/>
              <a:gd name="T16" fmla="*/ 12 w 45"/>
              <a:gd name="T17" fmla="*/ 31 h 38"/>
              <a:gd name="T18" fmla="*/ 10 w 45"/>
              <a:gd name="T19" fmla="*/ 29 h 38"/>
              <a:gd name="T20" fmla="*/ 12 w 45"/>
              <a:gd name="T21" fmla="*/ 25 h 38"/>
              <a:gd name="T22" fmla="*/ 7 w 45"/>
              <a:gd name="T23" fmla="*/ 3 h 38"/>
              <a:gd name="T24" fmla="*/ 2 w 45"/>
              <a:gd name="T25" fmla="*/ 3 h 38"/>
              <a:gd name="T26" fmla="*/ 0 w 45"/>
              <a:gd name="T27" fmla="*/ 2 h 38"/>
              <a:gd name="T28" fmla="*/ 2 w 45"/>
              <a:gd name="T29" fmla="*/ 0 h 38"/>
              <a:gd name="T30" fmla="*/ 9 w 45"/>
              <a:gd name="T31" fmla="*/ 0 h 38"/>
              <a:gd name="T32" fmla="*/ 11 w 45"/>
              <a:gd name="T33" fmla="*/ 3 h 38"/>
              <a:gd name="T34" fmla="*/ 43 w 45"/>
              <a:gd name="T35" fmla="*/ 3 h 38"/>
              <a:gd name="T36" fmla="*/ 45 w 45"/>
              <a:gd name="T37" fmla="*/ 5 h 38"/>
              <a:gd name="T38" fmla="*/ 45 w 45"/>
              <a:gd name="T39" fmla="*/ 19 h 38"/>
              <a:gd name="T40" fmla="*/ 14 w 45"/>
              <a:gd name="T41" fmla="*/ 38 h 38"/>
              <a:gd name="T42" fmla="*/ 10 w 45"/>
              <a:gd name="T43" fmla="*/ 34 h 38"/>
              <a:gd name="T44" fmla="*/ 14 w 45"/>
              <a:gd name="T45" fmla="*/ 31 h 38"/>
              <a:gd name="T46" fmla="*/ 17 w 45"/>
              <a:gd name="T47" fmla="*/ 34 h 38"/>
              <a:gd name="T48" fmla="*/ 14 w 45"/>
              <a:gd name="T49" fmla="*/ 38 h 38"/>
              <a:gd name="T50" fmla="*/ 38 w 45"/>
              <a:gd name="T51" fmla="*/ 38 h 38"/>
              <a:gd name="T52" fmla="*/ 34 w 45"/>
              <a:gd name="T53" fmla="*/ 34 h 38"/>
              <a:gd name="T54" fmla="*/ 38 w 45"/>
              <a:gd name="T55" fmla="*/ 31 h 38"/>
              <a:gd name="T56" fmla="*/ 41 w 45"/>
              <a:gd name="T57" fmla="*/ 34 h 38"/>
              <a:gd name="T58" fmla="*/ 38 w 45"/>
              <a:gd name="T59" fmla="*/ 38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5" h="38">
                <a:moveTo>
                  <a:pt x="45" y="19"/>
                </a:moveTo>
                <a:cubicBezTo>
                  <a:pt x="45" y="20"/>
                  <a:pt x="44" y="20"/>
                  <a:pt x="43" y="20"/>
                </a:cubicBezTo>
                <a:cubicBezTo>
                  <a:pt x="15" y="24"/>
                  <a:pt x="15" y="24"/>
                  <a:pt x="15" y="24"/>
                </a:cubicBezTo>
                <a:cubicBezTo>
                  <a:pt x="15" y="24"/>
                  <a:pt x="15" y="25"/>
                  <a:pt x="15" y="26"/>
                </a:cubicBezTo>
                <a:cubicBezTo>
                  <a:pt x="15" y="26"/>
                  <a:pt x="15" y="27"/>
                  <a:pt x="15" y="27"/>
                </a:cubicBezTo>
                <a:cubicBezTo>
                  <a:pt x="39" y="27"/>
                  <a:pt x="39" y="27"/>
                  <a:pt x="39" y="27"/>
                </a:cubicBezTo>
                <a:cubicBezTo>
                  <a:pt x="40" y="27"/>
                  <a:pt x="41" y="28"/>
                  <a:pt x="41" y="29"/>
                </a:cubicBezTo>
                <a:cubicBezTo>
                  <a:pt x="41" y="30"/>
                  <a:pt x="40" y="31"/>
                  <a:pt x="39" y="31"/>
                </a:cubicBezTo>
                <a:cubicBezTo>
                  <a:pt x="12" y="31"/>
                  <a:pt x="12" y="31"/>
                  <a:pt x="12" y="31"/>
                </a:cubicBezTo>
                <a:cubicBezTo>
                  <a:pt x="11" y="31"/>
                  <a:pt x="10" y="30"/>
                  <a:pt x="10" y="29"/>
                </a:cubicBezTo>
                <a:cubicBezTo>
                  <a:pt x="10" y="28"/>
                  <a:pt x="12" y="26"/>
                  <a:pt x="12" y="25"/>
                </a:cubicBezTo>
                <a:cubicBezTo>
                  <a:pt x="7" y="3"/>
                  <a:pt x="7" y="3"/>
                  <a:pt x="7" y="3"/>
                </a:cubicBezTo>
                <a:cubicBezTo>
                  <a:pt x="2" y="3"/>
                  <a:pt x="2" y="3"/>
                  <a:pt x="2" y="3"/>
                </a:cubicBezTo>
                <a:cubicBezTo>
                  <a:pt x="1" y="3"/>
                  <a:pt x="0" y="3"/>
                  <a:pt x="0" y="2"/>
                </a:cubicBezTo>
                <a:cubicBezTo>
                  <a:pt x="0" y="1"/>
                  <a:pt x="1" y="0"/>
                  <a:pt x="2" y="0"/>
                </a:cubicBezTo>
                <a:cubicBezTo>
                  <a:pt x="9" y="0"/>
                  <a:pt x="9" y="0"/>
                  <a:pt x="9" y="0"/>
                </a:cubicBezTo>
                <a:cubicBezTo>
                  <a:pt x="10" y="0"/>
                  <a:pt x="10" y="2"/>
                  <a:pt x="11" y="3"/>
                </a:cubicBezTo>
                <a:cubicBezTo>
                  <a:pt x="43" y="3"/>
                  <a:pt x="43" y="3"/>
                  <a:pt x="43" y="3"/>
                </a:cubicBezTo>
                <a:cubicBezTo>
                  <a:pt x="44" y="3"/>
                  <a:pt x="45" y="4"/>
                  <a:pt x="45" y="5"/>
                </a:cubicBezTo>
                <a:lnTo>
                  <a:pt x="45" y="19"/>
                </a:lnTo>
                <a:close/>
                <a:moveTo>
                  <a:pt x="14" y="38"/>
                </a:moveTo>
                <a:cubicBezTo>
                  <a:pt x="12" y="38"/>
                  <a:pt x="10" y="36"/>
                  <a:pt x="10" y="34"/>
                </a:cubicBezTo>
                <a:cubicBezTo>
                  <a:pt x="10" y="32"/>
                  <a:pt x="12" y="31"/>
                  <a:pt x="14" y="31"/>
                </a:cubicBezTo>
                <a:cubicBezTo>
                  <a:pt x="16" y="31"/>
                  <a:pt x="17" y="32"/>
                  <a:pt x="17" y="34"/>
                </a:cubicBezTo>
                <a:cubicBezTo>
                  <a:pt x="17" y="36"/>
                  <a:pt x="16" y="38"/>
                  <a:pt x="14" y="38"/>
                </a:cubicBezTo>
                <a:close/>
                <a:moveTo>
                  <a:pt x="38" y="38"/>
                </a:moveTo>
                <a:cubicBezTo>
                  <a:pt x="36" y="38"/>
                  <a:pt x="34" y="36"/>
                  <a:pt x="34" y="34"/>
                </a:cubicBezTo>
                <a:cubicBezTo>
                  <a:pt x="34" y="32"/>
                  <a:pt x="36" y="31"/>
                  <a:pt x="38" y="31"/>
                </a:cubicBezTo>
                <a:cubicBezTo>
                  <a:pt x="40" y="31"/>
                  <a:pt x="41" y="32"/>
                  <a:pt x="41" y="34"/>
                </a:cubicBezTo>
                <a:cubicBezTo>
                  <a:pt x="41" y="36"/>
                  <a:pt x="40" y="38"/>
                  <a:pt x="38" y="38"/>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grpSp>
        <p:nvGrpSpPr>
          <p:cNvPr id="20" name="Group 19"/>
          <p:cNvGrpSpPr/>
          <p:nvPr/>
        </p:nvGrpSpPr>
        <p:grpSpPr>
          <a:xfrm>
            <a:off x="1641605" y="4571859"/>
            <a:ext cx="2739009" cy="627745"/>
            <a:chOff x="8054328" y="2897922"/>
            <a:chExt cx="3652012" cy="836994"/>
          </a:xfrm>
        </p:grpSpPr>
        <p:sp>
          <p:nvSpPr>
            <p:cNvPr id="21" name="Text Placeholder 4"/>
            <p:cNvSpPr txBox="1">
              <a:spLocks/>
            </p:cNvSpPr>
            <p:nvPr/>
          </p:nvSpPr>
          <p:spPr>
            <a:xfrm>
              <a:off x="8054328" y="2897922"/>
              <a:ext cx="3641802" cy="365760"/>
            </a:xfrm>
            <a:prstGeom prst="rect">
              <a:avLst/>
            </a:prstGeom>
            <a:noFill/>
            <a:ln>
              <a:noFill/>
            </a:ln>
          </p:spPr>
          <p:txBody>
            <a:bodyPr anchor="ctr">
              <a:noAutofit/>
            </a:bodyPr>
            <a:lstStyle>
              <a:lvl1pPr marL="0" indent="0" algn="l" defTabSz="685800" rtl="0" eaLnBrk="1" latinLnBrk="0" hangingPunct="1">
                <a:lnSpc>
                  <a:spcPct val="90000"/>
                </a:lnSpc>
                <a:spcBef>
                  <a:spcPts val="0"/>
                </a:spcBef>
                <a:buFont typeface="Arial" panose="020B0604020202020204" pitchFamily="34" charset="0"/>
                <a:buNone/>
                <a:defRPr sz="1400" b="1" kern="1200">
                  <a:solidFill>
                    <a:schemeClr val="accent3"/>
                  </a:solidFill>
                  <a:latin typeface="+mj-lt"/>
                  <a:ea typeface="+mn-ea"/>
                  <a:cs typeface="+mn-cs"/>
                </a:defRPr>
              </a:lvl1pPr>
              <a:lvl2pPr marL="0" indent="0" algn="l" defTabSz="685800" rtl="0" eaLnBrk="1" latinLnBrk="0" hangingPunct="1">
                <a:lnSpc>
                  <a:spcPct val="90000"/>
                </a:lnSpc>
                <a:spcBef>
                  <a:spcPts val="0"/>
                </a:spcBef>
                <a:buFont typeface="Arial" panose="020B0604020202020204" pitchFamily="34" charset="0"/>
                <a:buNone/>
                <a:defRPr sz="1100" kern="1200">
                  <a:solidFill>
                    <a:schemeClr val="tx2"/>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en-US" sz="1350" dirty="0">
                  <a:solidFill>
                    <a:schemeClr val="tx2"/>
                  </a:solidFill>
                  <a:latin typeface="+mn-lt"/>
                </a:rPr>
                <a:t>Title Here</a:t>
              </a:r>
            </a:p>
          </p:txBody>
        </p:sp>
        <p:sp>
          <p:nvSpPr>
            <p:cNvPr id="22" name="TextBox 21"/>
            <p:cNvSpPr txBox="1"/>
            <p:nvPr/>
          </p:nvSpPr>
          <p:spPr>
            <a:xfrm>
              <a:off x="8058871" y="3180918"/>
              <a:ext cx="3647469" cy="553998"/>
            </a:xfrm>
            <a:prstGeom prst="rect">
              <a:avLst/>
            </a:prstGeom>
            <a:noFill/>
          </p:spPr>
          <p:txBody>
            <a:bodyPr wrap="square" rtlCol="0" anchor="ctr">
              <a:spAutoFit/>
            </a:bodyPr>
            <a:lstStyle/>
            <a:p>
              <a:r>
                <a:rPr lang="en-US" sz="1050" dirty="0">
                  <a:solidFill>
                    <a:schemeClr val="tx2"/>
                  </a:solidFill>
                </a:rPr>
                <a:t>Lorem ipsum dolor sit amet, consectetuer adipiscing elit.</a:t>
              </a:r>
            </a:p>
          </p:txBody>
        </p:sp>
      </p:grpSp>
      <p:sp>
        <p:nvSpPr>
          <p:cNvPr id="23" name="TextBox 22"/>
          <p:cNvSpPr txBox="1"/>
          <p:nvPr/>
        </p:nvSpPr>
        <p:spPr>
          <a:xfrm>
            <a:off x="2262748" y="781947"/>
            <a:ext cx="4618572" cy="553998"/>
          </a:xfrm>
          <a:prstGeom prst="rect">
            <a:avLst/>
          </a:prstGeom>
          <a:noFill/>
        </p:spPr>
        <p:txBody>
          <a:bodyPr wrap="none" rtlCol="0" anchor="ctr">
            <a:spAutoFit/>
          </a:bodyPr>
          <a:lstStyle/>
          <a:p>
            <a:pPr algn="ctr"/>
            <a:r>
              <a:rPr lang="en-US" sz="3000" dirty="0">
                <a:solidFill>
                  <a:schemeClr val="accent1"/>
                </a:solidFill>
                <a:latin typeface="+mj-lt"/>
              </a:rPr>
              <a:t>Smart</a:t>
            </a:r>
            <a:r>
              <a:rPr lang="en-US" sz="3000" dirty="0">
                <a:solidFill>
                  <a:schemeClr val="tx2"/>
                </a:solidFill>
                <a:latin typeface="+mj-lt"/>
              </a:rPr>
              <a:t> Art, Easy to edit and update</a:t>
            </a:r>
          </a:p>
        </p:txBody>
      </p:sp>
      <p:sp>
        <p:nvSpPr>
          <p:cNvPr id="24" name="TextBox 23"/>
          <p:cNvSpPr txBox="1"/>
          <p:nvPr/>
        </p:nvSpPr>
        <p:spPr>
          <a:xfrm>
            <a:off x="685801" y="1243612"/>
            <a:ext cx="7772400" cy="369332"/>
          </a:xfrm>
          <a:prstGeom prst="rect">
            <a:avLst/>
          </a:prstGeom>
          <a:noFill/>
        </p:spPr>
        <p:txBody>
          <a:bodyPr wrap="square" rtlCol="0" anchor="ctr">
            <a:spAutoFit/>
          </a:bodyPr>
          <a:lstStyle/>
          <a:p>
            <a:pPr algn="ctr"/>
            <a:r>
              <a:rPr lang="en-US" sz="900" dirty="0">
                <a:solidFill>
                  <a:schemeClr val="tx2"/>
                </a:solidFill>
              </a:rPr>
              <a:t>Lorem ipsum dolor sit amet, consectetuer adipiscing elit. Aenean commodo ligula eget dolor. </a:t>
            </a:r>
            <a:r>
              <a:rPr lang="en-US" sz="900" b="1" dirty="0">
                <a:solidFill>
                  <a:schemeClr val="accent1"/>
                </a:solidFill>
              </a:rPr>
              <a:t>Aenean massa. Cum sociis natoque penatibus </a:t>
            </a:r>
            <a:r>
              <a:rPr lang="en-US" sz="900" dirty="0">
                <a:solidFill>
                  <a:schemeClr val="tx2"/>
                </a:solidFill>
              </a:rPr>
              <a:t>magnis dis parturient montes, nascetur ridiculus mus. Donec quam felis, ultricies nec, pellentesque eu, pretium quis, sem.</a:t>
            </a:r>
          </a:p>
        </p:txBody>
      </p:sp>
    </p:spTree>
    <p:extLst>
      <p:ext uri="{BB962C8B-B14F-4D97-AF65-F5344CB8AC3E}">
        <p14:creationId xmlns:p14="http://schemas.microsoft.com/office/powerpoint/2010/main" val="36250427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2"/>
                                            </p:tgtEl>
                                            <p:attrNameLst>
                                              <p:attrName>style.visibility</p:attrName>
                                            </p:attrNameLst>
                                          </p:cBhvr>
                                          <p:to>
                                            <p:strVal val="visible"/>
                                          </p:to>
                                        </p:set>
                                        <p:animEffect transition="in" filter="fade">
                                          <p:cBhvr>
                                            <p:cTn id="11" dur="500"/>
                                            <p:tgtEl>
                                              <p:spTgt spid="12"/>
                                            </p:tgtEl>
                                          </p:cBhvr>
                                        </p:animEffect>
                                      </p:childTnLst>
                                    </p:cTn>
                                  </p:par>
                                </p:childTnLst>
                              </p:cTn>
                            </p:par>
                            <p:par>
                              <p:cTn id="12" fill="hold">
                                <p:stCondLst>
                                  <p:cond delay="1000"/>
                                </p:stCondLst>
                                <p:childTnLst>
                                  <p:par>
                                    <p:cTn id="13" presetID="2" presetClass="entr" presetSubtype="8" fill="hold" grpId="0" nodeType="afterEffect" p14:presetBounceEnd="40000">
                                      <p:stCondLst>
                                        <p:cond delay="0"/>
                                      </p:stCondLst>
                                      <p:childTnLst>
                                        <p:set>
                                          <p:cBhvr>
                                            <p:cTn id="14" dur="1" fill="hold">
                                              <p:stCondLst>
                                                <p:cond delay="0"/>
                                              </p:stCondLst>
                                            </p:cTn>
                                            <p:tgtEl>
                                              <p:spTgt spid="13"/>
                                            </p:tgtEl>
                                            <p:attrNameLst>
                                              <p:attrName>style.visibility</p:attrName>
                                            </p:attrNameLst>
                                          </p:cBhvr>
                                          <p:to>
                                            <p:strVal val="visible"/>
                                          </p:to>
                                        </p:set>
                                        <p:anim calcmode="lin" valueType="num" p14:bounceEnd="40000">
                                          <p:cBhvr additive="base">
                                            <p:cTn id="15" dur="500" fill="hold"/>
                                            <p:tgtEl>
                                              <p:spTgt spid="13"/>
                                            </p:tgtEl>
                                            <p:attrNameLst>
                                              <p:attrName>ppt_x</p:attrName>
                                            </p:attrNameLst>
                                          </p:cBhvr>
                                          <p:tavLst>
                                            <p:tav tm="0">
                                              <p:val>
                                                <p:strVal val="0-#ppt_w/2"/>
                                              </p:val>
                                            </p:tav>
                                            <p:tav tm="100000">
                                              <p:val>
                                                <p:strVal val="#ppt_x"/>
                                              </p:val>
                                            </p:tav>
                                          </p:tavLst>
                                        </p:anim>
                                        <p:anim calcmode="lin" valueType="num" p14:bounceEnd="40000">
                                          <p:cBhvr additive="base">
                                            <p:cTn id="16" dur="500" fill="hold"/>
                                            <p:tgtEl>
                                              <p:spTgt spid="13"/>
                                            </p:tgtEl>
                                            <p:attrNameLst>
                                              <p:attrName>ppt_y</p:attrName>
                                            </p:attrNameLst>
                                          </p:cBhvr>
                                          <p:tavLst>
                                            <p:tav tm="0">
                                              <p:val>
                                                <p:strVal val="#ppt_y"/>
                                              </p:val>
                                            </p:tav>
                                            <p:tav tm="100000">
                                              <p:val>
                                                <p:strVal val="#ppt_y"/>
                                              </p:val>
                                            </p:tav>
                                          </p:tavLst>
                                        </p:anim>
                                      </p:childTnLst>
                                    </p:cTn>
                                  </p:par>
                                  <p:par>
                                    <p:cTn id="17" presetID="2" presetClass="entr" presetSubtype="8" fill="hold" grpId="0" nodeType="withEffect" p14:presetBounceEnd="40000">
                                      <p:stCondLst>
                                        <p:cond delay="0"/>
                                      </p:stCondLst>
                                      <p:childTnLst>
                                        <p:set>
                                          <p:cBhvr>
                                            <p:cTn id="18" dur="1" fill="hold">
                                              <p:stCondLst>
                                                <p:cond delay="0"/>
                                              </p:stCondLst>
                                            </p:cTn>
                                            <p:tgtEl>
                                              <p:spTgt spid="14"/>
                                            </p:tgtEl>
                                            <p:attrNameLst>
                                              <p:attrName>style.visibility</p:attrName>
                                            </p:attrNameLst>
                                          </p:cBhvr>
                                          <p:to>
                                            <p:strVal val="visible"/>
                                          </p:to>
                                        </p:set>
                                        <p:anim calcmode="lin" valueType="num" p14:bounceEnd="40000">
                                          <p:cBhvr additive="base">
                                            <p:cTn id="19" dur="500" fill="hold"/>
                                            <p:tgtEl>
                                              <p:spTgt spid="14"/>
                                            </p:tgtEl>
                                            <p:attrNameLst>
                                              <p:attrName>ppt_x</p:attrName>
                                            </p:attrNameLst>
                                          </p:cBhvr>
                                          <p:tavLst>
                                            <p:tav tm="0">
                                              <p:val>
                                                <p:strVal val="0-#ppt_w/2"/>
                                              </p:val>
                                            </p:tav>
                                            <p:tav tm="100000">
                                              <p:val>
                                                <p:strVal val="#ppt_x"/>
                                              </p:val>
                                            </p:tav>
                                          </p:tavLst>
                                        </p:anim>
                                        <p:anim calcmode="lin" valueType="num" p14:bounceEnd="40000">
                                          <p:cBhvr additive="base">
                                            <p:cTn id="20" dur="500" fill="hold"/>
                                            <p:tgtEl>
                                              <p:spTgt spid="14"/>
                                            </p:tgtEl>
                                            <p:attrNameLst>
                                              <p:attrName>ppt_y</p:attrName>
                                            </p:attrNameLst>
                                          </p:cBhvr>
                                          <p:tavLst>
                                            <p:tav tm="0">
                                              <p:val>
                                                <p:strVal val="#ppt_y"/>
                                              </p:val>
                                            </p:tav>
                                            <p:tav tm="100000">
                                              <p:val>
                                                <p:strVal val="#ppt_y"/>
                                              </p:val>
                                            </p:tav>
                                          </p:tavLst>
                                        </p:anim>
                                      </p:childTnLst>
                                    </p:cTn>
                                  </p:par>
                                  <p:par>
                                    <p:cTn id="21" presetID="2" presetClass="entr" presetSubtype="8" fill="hold" nodeType="withEffect" p14:presetBounceEnd="40000">
                                      <p:stCondLst>
                                        <p:cond delay="0"/>
                                      </p:stCondLst>
                                      <p:childTnLst>
                                        <p:set>
                                          <p:cBhvr>
                                            <p:cTn id="22" dur="1" fill="hold">
                                              <p:stCondLst>
                                                <p:cond delay="0"/>
                                              </p:stCondLst>
                                            </p:cTn>
                                            <p:tgtEl>
                                              <p:spTgt spid="15"/>
                                            </p:tgtEl>
                                            <p:attrNameLst>
                                              <p:attrName>style.visibility</p:attrName>
                                            </p:attrNameLst>
                                          </p:cBhvr>
                                          <p:to>
                                            <p:strVal val="visible"/>
                                          </p:to>
                                        </p:set>
                                        <p:anim calcmode="lin" valueType="num" p14:bounceEnd="40000">
                                          <p:cBhvr additive="base">
                                            <p:cTn id="23" dur="500" fill="hold"/>
                                            <p:tgtEl>
                                              <p:spTgt spid="15"/>
                                            </p:tgtEl>
                                            <p:attrNameLst>
                                              <p:attrName>ppt_x</p:attrName>
                                            </p:attrNameLst>
                                          </p:cBhvr>
                                          <p:tavLst>
                                            <p:tav tm="0">
                                              <p:val>
                                                <p:strVal val="0-#ppt_w/2"/>
                                              </p:val>
                                            </p:tav>
                                            <p:tav tm="100000">
                                              <p:val>
                                                <p:strVal val="#ppt_x"/>
                                              </p:val>
                                            </p:tav>
                                          </p:tavLst>
                                        </p:anim>
                                        <p:anim calcmode="lin" valueType="num" p14:bounceEnd="40000">
                                          <p:cBhvr additive="base">
                                            <p:cTn id="24" dur="500" fill="hold"/>
                                            <p:tgtEl>
                                              <p:spTgt spid="15"/>
                                            </p:tgtEl>
                                            <p:attrNameLst>
                                              <p:attrName>ppt_y</p:attrName>
                                            </p:attrNameLst>
                                          </p:cBhvr>
                                          <p:tavLst>
                                            <p:tav tm="0">
                                              <p:val>
                                                <p:strVal val="#ppt_y"/>
                                              </p:val>
                                            </p:tav>
                                            <p:tav tm="100000">
                                              <p:val>
                                                <p:strVal val="#ppt_y"/>
                                              </p:val>
                                            </p:tav>
                                          </p:tavLst>
                                        </p:anim>
                                      </p:childTnLst>
                                    </p:cTn>
                                  </p:par>
                                </p:childTnLst>
                              </p:cTn>
                            </p:par>
                            <p:par>
                              <p:cTn id="25" fill="hold">
                                <p:stCondLst>
                                  <p:cond delay="1500"/>
                                </p:stCondLst>
                                <p:childTnLst>
                                  <p:par>
                                    <p:cTn id="26" presetID="2" presetClass="entr" presetSubtype="8" fill="hold" grpId="0" nodeType="afterEffect" p14:presetBounceEnd="40000">
                                      <p:stCondLst>
                                        <p:cond delay="0"/>
                                      </p:stCondLst>
                                      <p:childTnLst>
                                        <p:set>
                                          <p:cBhvr>
                                            <p:cTn id="27" dur="1" fill="hold">
                                              <p:stCondLst>
                                                <p:cond delay="0"/>
                                              </p:stCondLst>
                                            </p:cTn>
                                            <p:tgtEl>
                                              <p:spTgt spid="18"/>
                                            </p:tgtEl>
                                            <p:attrNameLst>
                                              <p:attrName>style.visibility</p:attrName>
                                            </p:attrNameLst>
                                          </p:cBhvr>
                                          <p:to>
                                            <p:strVal val="visible"/>
                                          </p:to>
                                        </p:set>
                                        <p:anim calcmode="lin" valueType="num" p14:bounceEnd="40000">
                                          <p:cBhvr additive="base">
                                            <p:cTn id="28" dur="500" fill="hold"/>
                                            <p:tgtEl>
                                              <p:spTgt spid="18"/>
                                            </p:tgtEl>
                                            <p:attrNameLst>
                                              <p:attrName>ppt_x</p:attrName>
                                            </p:attrNameLst>
                                          </p:cBhvr>
                                          <p:tavLst>
                                            <p:tav tm="0">
                                              <p:val>
                                                <p:strVal val="0-#ppt_w/2"/>
                                              </p:val>
                                            </p:tav>
                                            <p:tav tm="100000">
                                              <p:val>
                                                <p:strVal val="#ppt_x"/>
                                              </p:val>
                                            </p:tav>
                                          </p:tavLst>
                                        </p:anim>
                                        <p:anim calcmode="lin" valueType="num" p14:bounceEnd="40000">
                                          <p:cBhvr additive="base">
                                            <p:cTn id="29" dur="500" fill="hold"/>
                                            <p:tgtEl>
                                              <p:spTgt spid="18"/>
                                            </p:tgtEl>
                                            <p:attrNameLst>
                                              <p:attrName>ppt_y</p:attrName>
                                            </p:attrNameLst>
                                          </p:cBhvr>
                                          <p:tavLst>
                                            <p:tav tm="0">
                                              <p:val>
                                                <p:strVal val="#ppt_y"/>
                                              </p:val>
                                            </p:tav>
                                            <p:tav tm="100000">
                                              <p:val>
                                                <p:strVal val="#ppt_y"/>
                                              </p:val>
                                            </p:tav>
                                          </p:tavLst>
                                        </p:anim>
                                      </p:childTnLst>
                                    </p:cTn>
                                  </p:par>
                                  <p:par>
                                    <p:cTn id="30" presetID="2" presetClass="entr" presetSubtype="8" fill="hold" grpId="0" nodeType="withEffect" p14:presetBounceEnd="40000">
                                      <p:stCondLst>
                                        <p:cond delay="0"/>
                                      </p:stCondLst>
                                      <p:childTnLst>
                                        <p:set>
                                          <p:cBhvr>
                                            <p:cTn id="31" dur="1" fill="hold">
                                              <p:stCondLst>
                                                <p:cond delay="0"/>
                                              </p:stCondLst>
                                            </p:cTn>
                                            <p:tgtEl>
                                              <p:spTgt spid="19"/>
                                            </p:tgtEl>
                                            <p:attrNameLst>
                                              <p:attrName>style.visibility</p:attrName>
                                            </p:attrNameLst>
                                          </p:cBhvr>
                                          <p:to>
                                            <p:strVal val="visible"/>
                                          </p:to>
                                        </p:set>
                                        <p:anim calcmode="lin" valueType="num" p14:bounceEnd="40000">
                                          <p:cBhvr additive="base">
                                            <p:cTn id="32" dur="500" fill="hold"/>
                                            <p:tgtEl>
                                              <p:spTgt spid="19"/>
                                            </p:tgtEl>
                                            <p:attrNameLst>
                                              <p:attrName>ppt_x</p:attrName>
                                            </p:attrNameLst>
                                          </p:cBhvr>
                                          <p:tavLst>
                                            <p:tav tm="0">
                                              <p:val>
                                                <p:strVal val="0-#ppt_w/2"/>
                                              </p:val>
                                            </p:tav>
                                            <p:tav tm="100000">
                                              <p:val>
                                                <p:strVal val="#ppt_x"/>
                                              </p:val>
                                            </p:tav>
                                          </p:tavLst>
                                        </p:anim>
                                        <p:anim calcmode="lin" valueType="num" p14:bounceEnd="40000">
                                          <p:cBhvr additive="base">
                                            <p:cTn id="33" dur="500" fill="hold"/>
                                            <p:tgtEl>
                                              <p:spTgt spid="19"/>
                                            </p:tgtEl>
                                            <p:attrNameLst>
                                              <p:attrName>ppt_y</p:attrName>
                                            </p:attrNameLst>
                                          </p:cBhvr>
                                          <p:tavLst>
                                            <p:tav tm="0">
                                              <p:val>
                                                <p:strVal val="#ppt_y"/>
                                              </p:val>
                                            </p:tav>
                                            <p:tav tm="100000">
                                              <p:val>
                                                <p:strVal val="#ppt_y"/>
                                              </p:val>
                                            </p:tav>
                                          </p:tavLst>
                                        </p:anim>
                                      </p:childTnLst>
                                    </p:cTn>
                                  </p:par>
                                  <p:par>
                                    <p:cTn id="34" presetID="2" presetClass="entr" presetSubtype="8" fill="hold" nodeType="withEffect" p14:presetBounceEnd="40000">
                                      <p:stCondLst>
                                        <p:cond delay="0"/>
                                      </p:stCondLst>
                                      <p:childTnLst>
                                        <p:set>
                                          <p:cBhvr>
                                            <p:cTn id="35" dur="1" fill="hold">
                                              <p:stCondLst>
                                                <p:cond delay="0"/>
                                              </p:stCondLst>
                                            </p:cTn>
                                            <p:tgtEl>
                                              <p:spTgt spid="20"/>
                                            </p:tgtEl>
                                            <p:attrNameLst>
                                              <p:attrName>style.visibility</p:attrName>
                                            </p:attrNameLst>
                                          </p:cBhvr>
                                          <p:to>
                                            <p:strVal val="visible"/>
                                          </p:to>
                                        </p:set>
                                        <p:anim calcmode="lin" valueType="num" p14:bounceEnd="40000">
                                          <p:cBhvr additive="base">
                                            <p:cTn id="36" dur="500" fill="hold"/>
                                            <p:tgtEl>
                                              <p:spTgt spid="20"/>
                                            </p:tgtEl>
                                            <p:attrNameLst>
                                              <p:attrName>ppt_x</p:attrName>
                                            </p:attrNameLst>
                                          </p:cBhvr>
                                          <p:tavLst>
                                            <p:tav tm="0">
                                              <p:val>
                                                <p:strVal val="0-#ppt_w/2"/>
                                              </p:val>
                                            </p:tav>
                                            <p:tav tm="100000">
                                              <p:val>
                                                <p:strVal val="#ppt_x"/>
                                              </p:val>
                                            </p:tav>
                                          </p:tavLst>
                                        </p:anim>
                                        <p:anim calcmode="lin" valueType="num" p14:bounceEnd="40000">
                                          <p:cBhvr additive="base">
                                            <p:cTn id="37" dur="500" fill="hold"/>
                                            <p:tgtEl>
                                              <p:spTgt spid="20"/>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2" grpId="0">
            <p:bldAsOne/>
          </p:bldGraphic>
          <p:bldP spid="12" grpId="0"/>
          <p:bldP spid="13" grpId="0" animBg="1"/>
          <p:bldP spid="14" grpId="0" animBg="1"/>
          <p:bldP spid="18" grpId="0" animBg="1"/>
          <p:bldP spid="19" grpId="0" animBg="1"/>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2"/>
                                            </p:tgtEl>
                                            <p:attrNameLst>
                                              <p:attrName>style.visibility</p:attrName>
                                            </p:attrNameLst>
                                          </p:cBhvr>
                                          <p:to>
                                            <p:strVal val="visible"/>
                                          </p:to>
                                        </p:set>
                                        <p:animEffect transition="in" filter="fade">
                                          <p:cBhvr>
                                            <p:cTn id="11" dur="500"/>
                                            <p:tgtEl>
                                              <p:spTgt spid="12"/>
                                            </p:tgtEl>
                                          </p:cBhvr>
                                        </p:animEffect>
                                      </p:childTnLst>
                                    </p:cTn>
                                  </p:par>
                                </p:childTnLst>
                              </p:cTn>
                            </p:par>
                            <p:par>
                              <p:cTn id="12" fill="hold">
                                <p:stCondLst>
                                  <p:cond delay="1000"/>
                                </p:stCondLst>
                                <p:childTnLst>
                                  <p:par>
                                    <p:cTn id="13" presetID="2" presetClass="entr" presetSubtype="8" fill="hold" grpId="0" nodeType="afterEffect">
                                      <p:stCondLst>
                                        <p:cond delay="0"/>
                                      </p:stCondLst>
                                      <p:childTnLst>
                                        <p:set>
                                          <p:cBhvr>
                                            <p:cTn id="14" dur="1" fill="hold">
                                              <p:stCondLst>
                                                <p:cond delay="0"/>
                                              </p:stCondLst>
                                            </p:cTn>
                                            <p:tgtEl>
                                              <p:spTgt spid="13"/>
                                            </p:tgtEl>
                                            <p:attrNameLst>
                                              <p:attrName>style.visibility</p:attrName>
                                            </p:attrNameLst>
                                          </p:cBhvr>
                                          <p:to>
                                            <p:strVal val="visible"/>
                                          </p:to>
                                        </p:set>
                                        <p:anim calcmode="lin" valueType="num">
                                          <p:cBhvr additive="base">
                                            <p:cTn id="15" dur="500" fill="hold"/>
                                            <p:tgtEl>
                                              <p:spTgt spid="13"/>
                                            </p:tgtEl>
                                            <p:attrNameLst>
                                              <p:attrName>ppt_x</p:attrName>
                                            </p:attrNameLst>
                                          </p:cBhvr>
                                          <p:tavLst>
                                            <p:tav tm="0">
                                              <p:val>
                                                <p:strVal val="0-#ppt_w/2"/>
                                              </p:val>
                                            </p:tav>
                                            <p:tav tm="100000">
                                              <p:val>
                                                <p:strVal val="#ppt_x"/>
                                              </p:val>
                                            </p:tav>
                                          </p:tavLst>
                                        </p:anim>
                                        <p:anim calcmode="lin" valueType="num">
                                          <p:cBhvr additive="base">
                                            <p:cTn id="16" dur="500" fill="hold"/>
                                            <p:tgtEl>
                                              <p:spTgt spid="13"/>
                                            </p:tgtEl>
                                            <p:attrNameLst>
                                              <p:attrName>ppt_y</p:attrName>
                                            </p:attrNameLst>
                                          </p:cBhvr>
                                          <p:tavLst>
                                            <p:tav tm="0">
                                              <p:val>
                                                <p:strVal val="#ppt_y"/>
                                              </p:val>
                                            </p:tav>
                                            <p:tav tm="100000">
                                              <p:val>
                                                <p:strVal val="#ppt_y"/>
                                              </p:val>
                                            </p:tav>
                                          </p:tavLst>
                                        </p:anim>
                                      </p:childTnLst>
                                    </p:cTn>
                                  </p:par>
                                  <p:par>
                                    <p:cTn id="17" presetID="2" presetClass="entr" presetSubtype="8" fill="hold" grpId="0" nodeType="withEffect">
                                      <p:stCondLst>
                                        <p:cond delay="0"/>
                                      </p:stCondLst>
                                      <p:childTnLst>
                                        <p:set>
                                          <p:cBhvr>
                                            <p:cTn id="18" dur="1" fill="hold">
                                              <p:stCondLst>
                                                <p:cond delay="0"/>
                                              </p:stCondLst>
                                            </p:cTn>
                                            <p:tgtEl>
                                              <p:spTgt spid="14"/>
                                            </p:tgtEl>
                                            <p:attrNameLst>
                                              <p:attrName>style.visibility</p:attrName>
                                            </p:attrNameLst>
                                          </p:cBhvr>
                                          <p:to>
                                            <p:strVal val="visible"/>
                                          </p:to>
                                        </p:set>
                                        <p:anim calcmode="lin" valueType="num">
                                          <p:cBhvr additive="base">
                                            <p:cTn id="19" dur="500" fill="hold"/>
                                            <p:tgtEl>
                                              <p:spTgt spid="14"/>
                                            </p:tgtEl>
                                            <p:attrNameLst>
                                              <p:attrName>ppt_x</p:attrName>
                                            </p:attrNameLst>
                                          </p:cBhvr>
                                          <p:tavLst>
                                            <p:tav tm="0">
                                              <p:val>
                                                <p:strVal val="0-#ppt_w/2"/>
                                              </p:val>
                                            </p:tav>
                                            <p:tav tm="100000">
                                              <p:val>
                                                <p:strVal val="#ppt_x"/>
                                              </p:val>
                                            </p:tav>
                                          </p:tavLst>
                                        </p:anim>
                                        <p:anim calcmode="lin" valueType="num">
                                          <p:cBhvr additive="base">
                                            <p:cTn id="20" dur="500" fill="hold"/>
                                            <p:tgtEl>
                                              <p:spTgt spid="14"/>
                                            </p:tgtEl>
                                            <p:attrNameLst>
                                              <p:attrName>ppt_y</p:attrName>
                                            </p:attrNameLst>
                                          </p:cBhvr>
                                          <p:tavLst>
                                            <p:tav tm="0">
                                              <p:val>
                                                <p:strVal val="#ppt_y"/>
                                              </p:val>
                                            </p:tav>
                                            <p:tav tm="100000">
                                              <p:val>
                                                <p:strVal val="#ppt_y"/>
                                              </p:val>
                                            </p:tav>
                                          </p:tavLst>
                                        </p:anim>
                                      </p:childTnLst>
                                    </p:cTn>
                                  </p:par>
                                  <p:par>
                                    <p:cTn id="21" presetID="2" presetClass="entr" presetSubtype="8" fill="hold" nodeType="withEffect">
                                      <p:stCondLst>
                                        <p:cond delay="0"/>
                                      </p:stCondLst>
                                      <p:childTnLst>
                                        <p:set>
                                          <p:cBhvr>
                                            <p:cTn id="22" dur="1" fill="hold">
                                              <p:stCondLst>
                                                <p:cond delay="0"/>
                                              </p:stCondLst>
                                            </p:cTn>
                                            <p:tgtEl>
                                              <p:spTgt spid="15"/>
                                            </p:tgtEl>
                                            <p:attrNameLst>
                                              <p:attrName>style.visibility</p:attrName>
                                            </p:attrNameLst>
                                          </p:cBhvr>
                                          <p:to>
                                            <p:strVal val="visible"/>
                                          </p:to>
                                        </p:set>
                                        <p:anim calcmode="lin" valueType="num">
                                          <p:cBhvr additive="base">
                                            <p:cTn id="23" dur="500" fill="hold"/>
                                            <p:tgtEl>
                                              <p:spTgt spid="15"/>
                                            </p:tgtEl>
                                            <p:attrNameLst>
                                              <p:attrName>ppt_x</p:attrName>
                                            </p:attrNameLst>
                                          </p:cBhvr>
                                          <p:tavLst>
                                            <p:tav tm="0">
                                              <p:val>
                                                <p:strVal val="0-#ppt_w/2"/>
                                              </p:val>
                                            </p:tav>
                                            <p:tav tm="100000">
                                              <p:val>
                                                <p:strVal val="#ppt_x"/>
                                              </p:val>
                                            </p:tav>
                                          </p:tavLst>
                                        </p:anim>
                                        <p:anim calcmode="lin" valueType="num">
                                          <p:cBhvr additive="base">
                                            <p:cTn id="24" dur="500" fill="hold"/>
                                            <p:tgtEl>
                                              <p:spTgt spid="15"/>
                                            </p:tgtEl>
                                            <p:attrNameLst>
                                              <p:attrName>ppt_y</p:attrName>
                                            </p:attrNameLst>
                                          </p:cBhvr>
                                          <p:tavLst>
                                            <p:tav tm="0">
                                              <p:val>
                                                <p:strVal val="#ppt_y"/>
                                              </p:val>
                                            </p:tav>
                                            <p:tav tm="100000">
                                              <p:val>
                                                <p:strVal val="#ppt_y"/>
                                              </p:val>
                                            </p:tav>
                                          </p:tavLst>
                                        </p:anim>
                                      </p:childTnLst>
                                    </p:cTn>
                                  </p:par>
                                </p:childTnLst>
                              </p:cTn>
                            </p:par>
                            <p:par>
                              <p:cTn id="25" fill="hold">
                                <p:stCondLst>
                                  <p:cond delay="1500"/>
                                </p:stCondLst>
                                <p:childTnLst>
                                  <p:par>
                                    <p:cTn id="26" presetID="2" presetClass="entr" presetSubtype="8" fill="hold" grpId="0" nodeType="afterEffect">
                                      <p:stCondLst>
                                        <p:cond delay="0"/>
                                      </p:stCondLst>
                                      <p:childTnLst>
                                        <p:set>
                                          <p:cBhvr>
                                            <p:cTn id="27" dur="1" fill="hold">
                                              <p:stCondLst>
                                                <p:cond delay="0"/>
                                              </p:stCondLst>
                                            </p:cTn>
                                            <p:tgtEl>
                                              <p:spTgt spid="18"/>
                                            </p:tgtEl>
                                            <p:attrNameLst>
                                              <p:attrName>style.visibility</p:attrName>
                                            </p:attrNameLst>
                                          </p:cBhvr>
                                          <p:to>
                                            <p:strVal val="visible"/>
                                          </p:to>
                                        </p:set>
                                        <p:anim calcmode="lin" valueType="num">
                                          <p:cBhvr additive="base">
                                            <p:cTn id="28" dur="500" fill="hold"/>
                                            <p:tgtEl>
                                              <p:spTgt spid="18"/>
                                            </p:tgtEl>
                                            <p:attrNameLst>
                                              <p:attrName>ppt_x</p:attrName>
                                            </p:attrNameLst>
                                          </p:cBhvr>
                                          <p:tavLst>
                                            <p:tav tm="0">
                                              <p:val>
                                                <p:strVal val="0-#ppt_w/2"/>
                                              </p:val>
                                            </p:tav>
                                            <p:tav tm="100000">
                                              <p:val>
                                                <p:strVal val="#ppt_x"/>
                                              </p:val>
                                            </p:tav>
                                          </p:tavLst>
                                        </p:anim>
                                        <p:anim calcmode="lin" valueType="num">
                                          <p:cBhvr additive="base">
                                            <p:cTn id="29" dur="500" fill="hold"/>
                                            <p:tgtEl>
                                              <p:spTgt spid="18"/>
                                            </p:tgtEl>
                                            <p:attrNameLst>
                                              <p:attrName>ppt_y</p:attrName>
                                            </p:attrNameLst>
                                          </p:cBhvr>
                                          <p:tavLst>
                                            <p:tav tm="0">
                                              <p:val>
                                                <p:strVal val="#ppt_y"/>
                                              </p:val>
                                            </p:tav>
                                            <p:tav tm="100000">
                                              <p:val>
                                                <p:strVal val="#ppt_y"/>
                                              </p:val>
                                            </p:tav>
                                          </p:tavLst>
                                        </p:anim>
                                      </p:childTnLst>
                                    </p:cTn>
                                  </p:par>
                                  <p:par>
                                    <p:cTn id="30" presetID="2" presetClass="entr" presetSubtype="8" fill="hold" grpId="0" nodeType="withEffect">
                                      <p:stCondLst>
                                        <p:cond delay="0"/>
                                      </p:stCondLst>
                                      <p:childTnLst>
                                        <p:set>
                                          <p:cBhvr>
                                            <p:cTn id="31" dur="1" fill="hold">
                                              <p:stCondLst>
                                                <p:cond delay="0"/>
                                              </p:stCondLst>
                                            </p:cTn>
                                            <p:tgtEl>
                                              <p:spTgt spid="19"/>
                                            </p:tgtEl>
                                            <p:attrNameLst>
                                              <p:attrName>style.visibility</p:attrName>
                                            </p:attrNameLst>
                                          </p:cBhvr>
                                          <p:to>
                                            <p:strVal val="visible"/>
                                          </p:to>
                                        </p:set>
                                        <p:anim calcmode="lin" valueType="num">
                                          <p:cBhvr additive="base">
                                            <p:cTn id="32" dur="500" fill="hold"/>
                                            <p:tgtEl>
                                              <p:spTgt spid="19"/>
                                            </p:tgtEl>
                                            <p:attrNameLst>
                                              <p:attrName>ppt_x</p:attrName>
                                            </p:attrNameLst>
                                          </p:cBhvr>
                                          <p:tavLst>
                                            <p:tav tm="0">
                                              <p:val>
                                                <p:strVal val="0-#ppt_w/2"/>
                                              </p:val>
                                            </p:tav>
                                            <p:tav tm="100000">
                                              <p:val>
                                                <p:strVal val="#ppt_x"/>
                                              </p:val>
                                            </p:tav>
                                          </p:tavLst>
                                        </p:anim>
                                        <p:anim calcmode="lin" valueType="num">
                                          <p:cBhvr additive="base">
                                            <p:cTn id="33" dur="500" fill="hold"/>
                                            <p:tgtEl>
                                              <p:spTgt spid="19"/>
                                            </p:tgtEl>
                                            <p:attrNameLst>
                                              <p:attrName>ppt_y</p:attrName>
                                            </p:attrNameLst>
                                          </p:cBhvr>
                                          <p:tavLst>
                                            <p:tav tm="0">
                                              <p:val>
                                                <p:strVal val="#ppt_y"/>
                                              </p:val>
                                            </p:tav>
                                            <p:tav tm="100000">
                                              <p:val>
                                                <p:strVal val="#ppt_y"/>
                                              </p:val>
                                            </p:tav>
                                          </p:tavLst>
                                        </p:anim>
                                      </p:childTnLst>
                                    </p:cTn>
                                  </p:par>
                                  <p:par>
                                    <p:cTn id="34" presetID="2" presetClass="entr" presetSubtype="8" fill="hold" nodeType="withEffect">
                                      <p:stCondLst>
                                        <p:cond delay="0"/>
                                      </p:stCondLst>
                                      <p:childTnLst>
                                        <p:set>
                                          <p:cBhvr>
                                            <p:cTn id="35" dur="1" fill="hold">
                                              <p:stCondLst>
                                                <p:cond delay="0"/>
                                              </p:stCondLst>
                                            </p:cTn>
                                            <p:tgtEl>
                                              <p:spTgt spid="20"/>
                                            </p:tgtEl>
                                            <p:attrNameLst>
                                              <p:attrName>style.visibility</p:attrName>
                                            </p:attrNameLst>
                                          </p:cBhvr>
                                          <p:to>
                                            <p:strVal val="visible"/>
                                          </p:to>
                                        </p:set>
                                        <p:anim calcmode="lin" valueType="num">
                                          <p:cBhvr additive="base">
                                            <p:cTn id="36" dur="500" fill="hold"/>
                                            <p:tgtEl>
                                              <p:spTgt spid="20"/>
                                            </p:tgtEl>
                                            <p:attrNameLst>
                                              <p:attrName>ppt_x</p:attrName>
                                            </p:attrNameLst>
                                          </p:cBhvr>
                                          <p:tavLst>
                                            <p:tav tm="0">
                                              <p:val>
                                                <p:strVal val="0-#ppt_w/2"/>
                                              </p:val>
                                            </p:tav>
                                            <p:tav tm="100000">
                                              <p:val>
                                                <p:strVal val="#ppt_x"/>
                                              </p:val>
                                            </p:tav>
                                          </p:tavLst>
                                        </p:anim>
                                        <p:anim calcmode="lin" valueType="num">
                                          <p:cBhvr additive="base">
                                            <p:cTn id="37" dur="500" fill="hold"/>
                                            <p:tgtEl>
                                              <p:spTgt spid="20"/>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2" grpId="0">
            <p:bldAsOne/>
          </p:bldGraphic>
          <p:bldP spid="12" grpId="0"/>
          <p:bldP spid="13" grpId="0" animBg="1"/>
          <p:bldP spid="14" grpId="0" animBg="1"/>
          <p:bldP spid="18" grpId="0" animBg="1"/>
          <p:bldP spid="19" grpId="0" animBg="1"/>
        </p:bldLst>
      </p:timing>
    </mc:Fallback>
  </mc:AlternateContent>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3" name="Diagram 2"/>
          <p:cNvGraphicFramePr/>
          <p:nvPr>
            <p:extLst/>
          </p:nvPr>
        </p:nvGraphicFramePr>
        <p:xfrm>
          <a:off x="736710" y="2586175"/>
          <a:ext cx="3179736" cy="2574638"/>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9" name="Freeform 77"/>
          <p:cNvSpPr>
            <a:spLocks noEditPoints="1"/>
          </p:cNvSpPr>
          <p:nvPr/>
        </p:nvSpPr>
        <p:spPr bwMode="auto">
          <a:xfrm>
            <a:off x="2141680" y="3661567"/>
            <a:ext cx="365522" cy="367904"/>
          </a:xfrm>
          <a:custGeom>
            <a:avLst/>
            <a:gdLst>
              <a:gd name="T0" fmla="*/ 462 w 467"/>
              <a:gd name="T1" fmla="*/ 222 h 467"/>
              <a:gd name="T2" fmla="*/ 396 w 467"/>
              <a:gd name="T3" fmla="*/ 155 h 467"/>
              <a:gd name="T4" fmla="*/ 384 w 467"/>
              <a:gd name="T5" fmla="*/ 150 h 467"/>
              <a:gd name="T6" fmla="*/ 372 w 467"/>
              <a:gd name="T7" fmla="*/ 155 h 467"/>
              <a:gd name="T8" fmla="*/ 367 w 467"/>
              <a:gd name="T9" fmla="*/ 167 h 467"/>
              <a:gd name="T10" fmla="*/ 367 w 467"/>
              <a:gd name="T11" fmla="*/ 200 h 467"/>
              <a:gd name="T12" fmla="*/ 267 w 467"/>
              <a:gd name="T13" fmla="*/ 200 h 467"/>
              <a:gd name="T14" fmla="*/ 267 w 467"/>
              <a:gd name="T15" fmla="*/ 100 h 467"/>
              <a:gd name="T16" fmla="*/ 300 w 467"/>
              <a:gd name="T17" fmla="*/ 100 h 467"/>
              <a:gd name="T18" fmla="*/ 312 w 467"/>
              <a:gd name="T19" fmla="*/ 95 h 467"/>
              <a:gd name="T20" fmla="*/ 317 w 467"/>
              <a:gd name="T21" fmla="*/ 83 h 467"/>
              <a:gd name="T22" fmla="*/ 312 w 467"/>
              <a:gd name="T23" fmla="*/ 72 h 467"/>
              <a:gd name="T24" fmla="*/ 245 w 467"/>
              <a:gd name="T25" fmla="*/ 5 h 467"/>
              <a:gd name="T26" fmla="*/ 234 w 467"/>
              <a:gd name="T27" fmla="*/ 0 h 467"/>
              <a:gd name="T28" fmla="*/ 222 w 467"/>
              <a:gd name="T29" fmla="*/ 5 h 467"/>
              <a:gd name="T30" fmla="*/ 155 w 467"/>
              <a:gd name="T31" fmla="*/ 72 h 467"/>
              <a:gd name="T32" fmla="*/ 150 w 467"/>
              <a:gd name="T33" fmla="*/ 83 h 467"/>
              <a:gd name="T34" fmla="*/ 155 w 467"/>
              <a:gd name="T35" fmla="*/ 95 h 467"/>
              <a:gd name="T36" fmla="*/ 167 w 467"/>
              <a:gd name="T37" fmla="*/ 100 h 467"/>
              <a:gd name="T38" fmla="*/ 200 w 467"/>
              <a:gd name="T39" fmla="*/ 100 h 467"/>
              <a:gd name="T40" fmla="*/ 200 w 467"/>
              <a:gd name="T41" fmla="*/ 200 h 467"/>
              <a:gd name="T42" fmla="*/ 100 w 467"/>
              <a:gd name="T43" fmla="*/ 200 h 467"/>
              <a:gd name="T44" fmla="*/ 100 w 467"/>
              <a:gd name="T45" fmla="*/ 167 h 467"/>
              <a:gd name="T46" fmla="*/ 95 w 467"/>
              <a:gd name="T47" fmla="*/ 155 h 467"/>
              <a:gd name="T48" fmla="*/ 83 w 467"/>
              <a:gd name="T49" fmla="*/ 150 h 467"/>
              <a:gd name="T50" fmla="*/ 72 w 467"/>
              <a:gd name="T51" fmla="*/ 155 h 467"/>
              <a:gd name="T52" fmla="*/ 5 w 467"/>
              <a:gd name="T53" fmla="*/ 222 h 467"/>
              <a:gd name="T54" fmla="*/ 0 w 467"/>
              <a:gd name="T55" fmla="*/ 234 h 467"/>
              <a:gd name="T56" fmla="*/ 5 w 467"/>
              <a:gd name="T57" fmla="*/ 245 h 467"/>
              <a:gd name="T58" fmla="*/ 72 w 467"/>
              <a:gd name="T59" fmla="*/ 312 h 467"/>
              <a:gd name="T60" fmla="*/ 83 w 467"/>
              <a:gd name="T61" fmla="*/ 317 h 467"/>
              <a:gd name="T62" fmla="*/ 95 w 467"/>
              <a:gd name="T63" fmla="*/ 312 h 467"/>
              <a:gd name="T64" fmla="*/ 100 w 467"/>
              <a:gd name="T65" fmla="*/ 300 h 467"/>
              <a:gd name="T66" fmla="*/ 100 w 467"/>
              <a:gd name="T67" fmla="*/ 267 h 467"/>
              <a:gd name="T68" fmla="*/ 200 w 467"/>
              <a:gd name="T69" fmla="*/ 267 h 467"/>
              <a:gd name="T70" fmla="*/ 200 w 467"/>
              <a:gd name="T71" fmla="*/ 367 h 467"/>
              <a:gd name="T72" fmla="*/ 167 w 467"/>
              <a:gd name="T73" fmla="*/ 367 h 467"/>
              <a:gd name="T74" fmla="*/ 155 w 467"/>
              <a:gd name="T75" fmla="*/ 372 h 467"/>
              <a:gd name="T76" fmla="*/ 150 w 467"/>
              <a:gd name="T77" fmla="*/ 384 h 467"/>
              <a:gd name="T78" fmla="*/ 155 w 467"/>
              <a:gd name="T79" fmla="*/ 395 h 467"/>
              <a:gd name="T80" fmla="*/ 222 w 467"/>
              <a:gd name="T81" fmla="*/ 462 h 467"/>
              <a:gd name="T82" fmla="*/ 234 w 467"/>
              <a:gd name="T83" fmla="*/ 467 h 467"/>
              <a:gd name="T84" fmla="*/ 245 w 467"/>
              <a:gd name="T85" fmla="*/ 462 h 467"/>
              <a:gd name="T86" fmla="*/ 312 w 467"/>
              <a:gd name="T87" fmla="*/ 395 h 467"/>
              <a:gd name="T88" fmla="*/ 317 w 467"/>
              <a:gd name="T89" fmla="*/ 384 h 467"/>
              <a:gd name="T90" fmla="*/ 312 w 467"/>
              <a:gd name="T91" fmla="*/ 372 h 467"/>
              <a:gd name="T92" fmla="*/ 300 w 467"/>
              <a:gd name="T93" fmla="*/ 367 h 467"/>
              <a:gd name="T94" fmla="*/ 267 w 467"/>
              <a:gd name="T95" fmla="*/ 367 h 467"/>
              <a:gd name="T96" fmla="*/ 267 w 467"/>
              <a:gd name="T97" fmla="*/ 267 h 467"/>
              <a:gd name="T98" fmla="*/ 367 w 467"/>
              <a:gd name="T99" fmla="*/ 267 h 467"/>
              <a:gd name="T100" fmla="*/ 367 w 467"/>
              <a:gd name="T101" fmla="*/ 300 h 467"/>
              <a:gd name="T102" fmla="*/ 372 w 467"/>
              <a:gd name="T103" fmla="*/ 312 h 467"/>
              <a:gd name="T104" fmla="*/ 384 w 467"/>
              <a:gd name="T105" fmla="*/ 317 h 467"/>
              <a:gd name="T106" fmla="*/ 396 w 467"/>
              <a:gd name="T107" fmla="*/ 312 h 467"/>
              <a:gd name="T108" fmla="*/ 462 w 467"/>
              <a:gd name="T109" fmla="*/ 245 h 467"/>
              <a:gd name="T110" fmla="*/ 467 w 467"/>
              <a:gd name="T111" fmla="*/ 234 h 467"/>
              <a:gd name="T112" fmla="*/ 462 w 467"/>
              <a:gd name="T113" fmla="*/ 222 h 467"/>
              <a:gd name="T114" fmla="*/ 462 w 467"/>
              <a:gd name="T115" fmla="*/ 222 h 467"/>
              <a:gd name="T116" fmla="*/ 462 w 467"/>
              <a:gd name="T117" fmla="*/ 222 h 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67" h="467">
                <a:moveTo>
                  <a:pt x="462" y="222"/>
                </a:moveTo>
                <a:cubicBezTo>
                  <a:pt x="396" y="155"/>
                  <a:pt x="396" y="155"/>
                  <a:pt x="396" y="155"/>
                </a:cubicBezTo>
                <a:cubicBezTo>
                  <a:pt x="392" y="152"/>
                  <a:pt x="388" y="150"/>
                  <a:pt x="384" y="150"/>
                </a:cubicBezTo>
                <a:cubicBezTo>
                  <a:pt x="379" y="150"/>
                  <a:pt x="375" y="152"/>
                  <a:pt x="372" y="155"/>
                </a:cubicBezTo>
                <a:cubicBezTo>
                  <a:pt x="369" y="158"/>
                  <a:pt x="367" y="162"/>
                  <a:pt x="367" y="167"/>
                </a:cubicBezTo>
                <a:cubicBezTo>
                  <a:pt x="367" y="200"/>
                  <a:pt x="367" y="200"/>
                  <a:pt x="367" y="200"/>
                </a:cubicBezTo>
                <a:cubicBezTo>
                  <a:pt x="267" y="200"/>
                  <a:pt x="267" y="200"/>
                  <a:pt x="267" y="200"/>
                </a:cubicBezTo>
                <a:cubicBezTo>
                  <a:pt x="267" y="100"/>
                  <a:pt x="267" y="100"/>
                  <a:pt x="267" y="100"/>
                </a:cubicBezTo>
                <a:cubicBezTo>
                  <a:pt x="300" y="100"/>
                  <a:pt x="300" y="100"/>
                  <a:pt x="300" y="100"/>
                </a:cubicBezTo>
                <a:cubicBezTo>
                  <a:pt x="305" y="100"/>
                  <a:pt x="309" y="98"/>
                  <a:pt x="312" y="95"/>
                </a:cubicBezTo>
                <a:cubicBezTo>
                  <a:pt x="315" y="92"/>
                  <a:pt x="317" y="88"/>
                  <a:pt x="317" y="83"/>
                </a:cubicBezTo>
                <a:cubicBezTo>
                  <a:pt x="317" y="79"/>
                  <a:pt x="315" y="75"/>
                  <a:pt x="312" y="72"/>
                </a:cubicBezTo>
                <a:cubicBezTo>
                  <a:pt x="245" y="5"/>
                  <a:pt x="245" y="5"/>
                  <a:pt x="245" y="5"/>
                </a:cubicBezTo>
                <a:cubicBezTo>
                  <a:pt x="242" y="2"/>
                  <a:pt x="238" y="0"/>
                  <a:pt x="234" y="0"/>
                </a:cubicBezTo>
                <a:cubicBezTo>
                  <a:pt x="229" y="0"/>
                  <a:pt x="225" y="2"/>
                  <a:pt x="222" y="5"/>
                </a:cubicBezTo>
                <a:cubicBezTo>
                  <a:pt x="155" y="72"/>
                  <a:pt x="155" y="72"/>
                  <a:pt x="155" y="72"/>
                </a:cubicBezTo>
                <a:cubicBezTo>
                  <a:pt x="152" y="75"/>
                  <a:pt x="150" y="79"/>
                  <a:pt x="150" y="83"/>
                </a:cubicBezTo>
                <a:cubicBezTo>
                  <a:pt x="150" y="88"/>
                  <a:pt x="152" y="92"/>
                  <a:pt x="155" y="95"/>
                </a:cubicBezTo>
                <a:cubicBezTo>
                  <a:pt x="158" y="98"/>
                  <a:pt x="162" y="100"/>
                  <a:pt x="167" y="100"/>
                </a:cubicBezTo>
                <a:cubicBezTo>
                  <a:pt x="200" y="100"/>
                  <a:pt x="200" y="100"/>
                  <a:pt x="200" y="100"/>
                </a:cubicBezTo>
                <a:cubicBezTo>
                  <a:pt x="200" y="200"/>
                  <a:pt x="200" y="200"/>
                  <a:pt x="200" y="200"/>
                </a:cubicBezTo>
                <a:cubicBezTo>
                  <a:pt x="100" y="200"/>
                  <a:pt x="100" y="200"/>
                  <a:pt x="100" y="200"/>
                </a:cubicBezTo>
                <a:cubicBezTo>
                  <a:pt x="100" y="167"/>
                  <a:pt x="100" y="167"/>
                  <a:pt x="100" y="167"/>
                </a:cubicBezTo>
                <a:cubicBezTo>
                  <a:pt x="100" y="162"/>
                  <a:pt x="98" y="158"/>
                  <a:pt x="95" y="155"/>
                </a:cubicBezTo>
                <a:cubicBezTo>
                  <a:pt x="92" y="152"/>
                  <a:pt x="88" y="150"/>
                  <a:pt x="83" y="150"/>
                </a:cubicBezTo>
                <a:cubicBezTo>
                  <a:pt x="79" y="150"/>
                  <a:pt x="75" y="152"/>
                  <a:pt x="72" y="155"/>
                </a:cubicBezTo>
                <a:cubicBezTo>
                  <a:pt x="5" y="222"/>
                  <a:pt x="5" y="222"/>
                  <a:pt x="5" y="222"/>
                </a:cubicBezTo>
                <a:cubicBezTo>
                  <a:pt x="2" y="225"/>
                  <a:pt x="0" y="229"/>
                  <a:pt x="0" y="234"/>
                </a:cubicBezTo>
                <a:cubicBezTo>
                  <a:pt x="0" y="238"/>
                  <a:pt x="2" y="242"/>
                  <a:pt x="5" y="245"/>
                </a:cubicBezTo>
                <a:cubicBezTo>
                  <a:pt x="72" y="312"/>
                  <a:pt x="72" y="312"/>
                  <a:pt x="72" y="312"/>
                </a:cubicBezTo>
                <a:cubicBezTo>
                  <a:pt x="75" y="315"/>
                  <a:pt x="79" y="317"/>
                  <a:pt x="83" y="317"/>
                </a:cubicBezTo>
                <a:cubicBezTo>
                  <a:pt x="88" y="317"/>
                  <a:pt x="92" y="315"/>
                  <a:pt x="95" y="312"/>
                </a:cubicBezTo>
                <a:cubicBezTo>
                  <a:pt x="98" y="309"/>
                  <a:pt x="100" y="305"/>
                  <a:pt x="100" y="300"/>
                </a:cubicBezTo>
                <a:cubicBezTo>
                  <a:pt x="100" y="267"/>
                  <a:pt x="100" y="267"/>
                  <a:pt x="100" y="267"/>
                </a:cubicBezTo>
                <a:cubicBezTo>
                  <a:pt x="200" y="267"/>
                  <a:pt x="200" y="267"/>
                  <a:pt x="200" y="267"/>
                </a:cubicBezTo>
                <a:cubicBezTo>
                  <a:pt x="200" y="367"/>
                  <a:pt x="200" y="367"/>
                  <a:pt x="200" y="367"/>
                </a:cubicBezTo>
                <a:cubicBezTo>
                  <a:pt x="167" y="367"/>
                  <a:pt x="167" y="367"/>
                  <a:pt x="167" y="367"/>
                </a:cubicBezTo>
                <a:cubicBezTo>
                  <a:pt x="162" y="367"/>
                  <a:pt x="158" y="369"/>
                  <a:pt x="155" y="372"/>
                </a:cubicBezTo>
                <a:cubicBezTo>
                  <a:pt x="152" y="375"/>
                  <a:pt x="150" y="379"/>
                  <a:pt x="150" y="384"/>
                </a:cubicBezTo>
                <a:cubicBezTo>
                  <a:pt x="150" y="388"/>
                  <a:pt x="152" y="392"/>
                  <a:pt x="155" y="395"/>
                </a:cubicBezTo>
                <a:cubicBezTo>
                  <a:pt x="222" y="462"/>
                  <a:pt x="222" y="462"/>
                  <a:pt x="222" y="462"/>
                </a:cubicBezTo>
                <a:cubicBezTo>
                  <a:pt x="225" y="466"/>
                  <a:pt x="229" y="467"/>
                  <a:pt x="234" y="467"/>
                </a:cubicBezTo>
                <a:cubicBezTo>
                  <a:pt x="238" y="467"/>
                  <a:pt x="242" y="466"/>
                  <a:pt x="245" y="462"/>
                </a:cubicBezTo>
                <a:cubicBezTo>
                  <a:pt x="312" y="395"/>
                  <a:pt x="312" y="395"/>
                  <a:pt x="312" y="395"/>
                </a:cubicBezTo>
                <a:cubicBezTo>
                  <a:pt x="315" y="392"/>
                  <a:pt x="317" y="388"/>
                  <a:pt x="317" y="384"/>
                </a:cubicBezTo>
                <a:cubicBezTo>
                  <a:pt x="317" y="379"/>
                  <a:pt x="315" y="375"/>
                  <a:pt x="312" y="372"/>
                </a:cubicBezTo>
                <a:cubicBezTo>
                  <a:pt x="309" y="369"/>
                  <a:pt x="305" y="367"/>
                  <a:pt x="300" y="367"/>
                </a:cubicBezTo>
                <a:cubicBezTo>
                  <a:pt x="267" y="367"/>
                  <a:pt x="267" y="367"/>
                  <a:pt x="267" y="367"/>
                </a:cubicBezTo>
                <a:cubicBezTo>
                  <a:pt x="267" y="267"/>
                  <a:pt x="267" y="267"/>
                  <a:pt x="267" y="267"/>
                </a:cubicBezTo>
                <a:cubicBezTo>
                  <a:pt x="367" y="267"/>
                  <a:pt x="367" y="267"/>
                  <a:pt x="367" y="267"/>
                </a:cubicBezTo>
                <a:cubicBezTo>
                  <a:pt x="367" y="300"/>
                  <a:pt x="367" y="300"/>
                  <a:pt x="367" y="300"/>
                </a:cubicBezTo>
                <a:cubicBezTo>
                  <a:pt x="367" y="305"/>
                  <a:pt x="369" y="309"/>
                  <a:pt x="372" y="312"/>
                </a:cubicBezTo>
                <a:cubicBezTo>
                  <a:pt x="375" y="315"/>
                  <a:pt x="379" y="317"/>
                  <a:pt x="384" y="317"/>
                </a:cubicBezTo>
                <a:cubicBezTo>
                  <a:pt x="388" y="317"/>
                  <a:pt x="392" y="315"/>
                  <a:pt x="396" y="312"/>
                </a:cubicBezTo>
                <a:cubicBezTo>
                  <a:pt x="462" y="245"/>
                  <a:pt x="462" y="245"/>
                  <a:pt x="462" y="245"/>
                </a:cubicBezTo>
                <a:cubicBezTo>
                  <a:pt x="466" y="242"/>
                  <a:pt x="467" y="238"/>
                  <a:pt x="467" y="234"/>
                </a:cubicBezTo>
                <a:cubicBezTo>
                  <a:pt x="467" y="229"/>
                  <a:pt x="466" y="225"/>
                  <a:pt x="462" y="222"/>
                </a:cubicBezTo>
                <a:close/>
                <a:moveTo>
                  <a:pt x="462" y="222"/>
                </a:moveTo>
                <a:cubicBezTo>
                  <a:pt x="462" y="222"/>
                  <a:pt x="462" y="222"/>
                  <a:pt x="462" y="222"/>
                </a:cubicBezTo>
              </a:path>
            </a:pathLst>
          </a:custGeom>
          <a:solidFill>
            <a:schemeClr val="bg1"/>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4" name="Oval 13"/>
          <p:cNvSpPr/>
          <p:nvPr/>
        </p:nvSpPr>
        <p:spPr>
          <a:xfrm>
            <a:off x="4572000" y="3111025"/>
            <a:ext cx="266327" cy="266327"/>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350" dirty="0"/>
              <a:t>1</a:t>
            </a:r>
          </a:p>
        </p:txBody>
      </p:sp>
      <p:sp>
        <p:nvSpPr>
          <p:cNvPr id="15" name="Oval 14"/>
          <p:cNvSpPr/>
          <p:nvPr/>
        </p:nvSpPr>
        <p:spPr>
          <a:xfrm>
            <a:off x="4572000" y="3529738"/>
            <a:ext cx="266327" cy="266327"/>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350" dirty="0"/>
              <a:t>2</a:t>
            </a:r>
          </a:p>
        </p:txBody>
      </p:sp>
      <p:sp>
        <p:nvSpPr>
          <p:cNvPr id="16" name="Oval 15"/>
          <p:cNvSpPr/>
          <p:nvPr/>
        </p:nvSpPr>
        <p:spPr>
          <a:xfrm>
            <a:off x="4572000" y="3950271"/>
            <a:ext cx="266327" cy="266327"/>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350" dirty="0"/>
              <a:t>3</a:t>
            </a:r>
          </a:p>
        </p:txBody>
      </p:sp>
      <p:sp>
        <p:nvSpPr>
          <p:cNvPr id="17" name="Oval 16"/>
          <p:cNvSpPr/>
          <p:nvPr/>
        </p:nvSpPr>
        <p:spPr>
          <a:xfrm>
            <a:off x="4572000" y="4360032"/>
            <a:ext cx="266327" cy="266327"/>
          </a:xfrm>
          <a:prstGeom prst="ellipse">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350" dirty="0"/>
              <a:t>4</a:t>
            </a:r>
          </a:p>
        </p:txBody>
      </p:sp>
      <p:sp>
        <p:nvSpPr>
          <p:cNvPr id="18" name="Rectangle 17"/>
          <p:cNvSpPr/>
          <p:nvPr/>
        </p:nvSpPr>
        <p:spPr>
          <a:xfrm>
            <a:off x="4837510" y="3131497"/>
            <a:ext cx="3965490" cy="253916"/>
          </a:xfrm>
          <a:prstGeom prst="rect">
            <a:avLst/>
          </a:prstGeom>
        </p:spPr>
        <p:txBody>
          <a:bodyPr wrap="square">
            <a:spAutoFit/>
          </a:bodyPr>
          <a:lstStyle/>
          <a:p>
            <a:r>
              <a:rPr lang="en-US" sz="1050" dirty="0">
                <a:solidFill>
                  <a:schemeClr val="tx2"/>
                </a:solidFill>
              </a:rPr>
              <a:t>Lorem ipsum dolor sit amet.</a:t>
            </a:r>
          </a:p>
        </p:txBody>
      </p:sp>
      <p:sp>
        <p:nvSpPr>
          <p:cNvPr id="19" name="Rectangle 18"/>
          <p:cNvSpPr/>
          <p:nvPr/>
        </p:nvSpPr>
        <p:spPr>
          <a:xfrm>
            <a:off x="4837510" y="3547664"/>
            <a:ext cx="3965490" cy="253916"/>
          </a:xfrm>
          <a:prstGeom prst="rect">
            <a:avLst/>
          </a:prstGeom>
        </p:spPr>
        <p:txBody>
          <a:bodyPr wrap="square">
            <a:spAutoFit/>
          </a:bodyPr>
          <a:lstStyle/>
          <a:p>
            <a:r>
              <a:rPr lang="en-US" sz="1050" dirty="0">
                <a:solidFill>
                  <a:schemeClr val="tx2"/>
                </a:solidFill>
              </a:rPr>
              <a:t>Lorem ipsum dolor sit amet, consectetuer.</a:t>
            </a:r>
          </a:p>
        </p:txBody>
      </p:sp>
      <p:sp>
        <p:nvSpPr>
          <p:cNvPr id="20" name="Rectangle 19"/>
          <p:cNvSpPr/>
          <p:nvPr/>
        </p:nvSpPr>
        <p:spPr>
          <a:xfrm>
            <a:off x="4837510" y="3963830"/>
            <a:ext cx="3965490" cy="253916"/>
          </a:xfrm>
          <a:prstGeom prst="rect">
            <a:avLst/>
          </a:prstGeom>
        </p:spPr>
        <p:txBody>
          <a:bodyPr wrap="square">
            <a:spAutoFit/>
          </a:bodyPr>
          <a:lstStyle/>
          <a:p>
            <a:r>
              <a:rPr lang="en-US" sz="1050" dirty="0">
                <a:solidFill>
                  <a:schemeClr val="tx2"/>
                </a:solidFill>
              </a:rPr>
              <a:t>Lorem ipsum dolor sit.</a:t>
            </a:r>
          </a:p>
        </p:txBody>
      </p:sp>
      <p:sp>
        <p:nvSpPr>
          <p:cNvPr id="21" name="Rectangle 20"/>
          <p:cNvSpPr/>
          <p:nvPr/>
        </p:nvSpPr>
        <p:spPr>
          <a:xfrm>
            <a:off x="4837510" y="4379998"/>
            <a:ext cx="3965490" cy="253916"/>
          </a:xfrm>
          <a:prstGeom prst="rect">
            <a:avLst/>
          </a:prstGeom>
        </p:spPr>
        <p:txBody>
          <a:bodyPr wrap="square">
            <a:spAutoFit/>
          </a:bodyPr>
          <a:lstStyle/>
          <a:p>
            <a:r>
              <a:rPr lang="en-US" sz="1050" dirty="0">
                <a:solidFill>
                  <a:schemeClr val="tx2"/>
                </a:solidFill>
              </a:rPr>
              <a:t>Lorem ipsum dolor sit amet, consectetuer adipiscing elit. </a:t>
            </a:r>
          </a:p>
        </p:txBody>
      </p:sp>
      <p:sp>
        <p:nvSpPr>
          <p:cNvPr id="22" name="TextBox 21"/>
          <p:cNvSpPr txBox="1"/>
          <p:nvPr/>
        </p:nvSpPr>
        <p:spPr>
          <a:xfrm>
            <a:off x="2262748" y="781948"/>
            <a:ext cx="4618572" cy="553998"/>
          </a:xfrm>
          <a:prstGeom prst="rect">
            <a:avLst/>
          </a:prstGeom>
          <a:noFill/>
        </p:spPr>
        <p:txBody>
          <a:bodyPr wrap="none" rtlCol="0" anchor="ctr">
            <a:spAutoFit/>
          </a:bodyPr>
          <a:lstStyle/>
          <a:p>
            <a:pPr algn="ctr"/>
            <a:r>
              <a:rPr lang="en-US" sz="3000" dirty="0">
                <a:solidFill>
                  <a:schemeClr val="accent1"/>
                </a:solidFill>
                <a:latin typeface="+mj-lt"/>
              </a:rPr>
              <a:t>Smart</a:t>
            </a:r>
            <a:r>
              <a:rPr lang="en-US" sz="3000" dirty="0">
                <a:solidFill>
                  <a:schemeClr val="tx2"/>
                </a:solidFill>
                <a:latin typeface="+mj-lt"/>
              </a:rPr>
              <a:t> Art, Easy to edit and update</a:t>
            </a:r>
          </a:p>
        </p:txBody>
      </p:sp>
      <p:sp>
        <p:nvSpPr>
          <p:cNvPr id="23" name="TextBox 22"/>
          <p:cNvSpPr txBox="1"/>
          <p:nvPr/>
        </p:nvSpPr>
        <p:spPr>
          <a:xfrm>
            <a:off x="685801" y="1243613"/>
            <a:ext cx="7772400" cy="369332"/>
          </a:xfrm>
          <a:prstGeom prst="rect">
            <a:avLst/>
          </a:prstGeom>
          <a:noFill/>
        </p:spPr>
        <p:txBody>
          <a:bodyPr wrap="square" rtlCol="0" anchor="ctr">
            <a:spAutoFit/>
          </a:bodyPr>
          <a:lstStyle/>
          <a:p>
            <a:pPr algn="ctr"/>
            <a:r>
              <a:rPr lang="en-US" sz="900" dirty="0">
                <a:solidFill>
                  <a:schemeClr val="tx2"/>
                </a:solidFill>
              </a:rPr>
              <a:t>Lorem ipsum dolor sit amet, consectetuer adipiscing elit. Aenean commodo ligula eget dolor. </a:t>
            </a:r>
            <a:r>
              <a:rPr lang="en-US" sz="900" b="1" dirty="0">
                <a:solidFill>
                  <a:schemeClr val="accent1"/>
                </a:solidFill>
              </a:rPr>
              <a:t>Aenean massa. Cum sociis natoque penatibus </a:t>
            </a:r>
            <a:r>
              <a:rPr lang="en-US" sz="900" dirty="0">
                <a:solidFill>
                  <a:schemeClr val="tx2"/>
                </a:solidFill>
              </a:rPr>
              <a:t>magnis dis parturient montes, nascetur ridiculus mus. Donec quam felis, ultricies nec, pellentesque eu, pretium quis, sem.</a:t>
            </a:r>
          </a:p>
        </p:txBody>
      </p:sp>
    </p:spTree>
    <p:extLst>
      <p:ext uri="{BB962C8B-B14F-4D97-AF65-F5344CB8AC3E}">
        <p14:creationId xmlns:p14="http://schemas.microsoft.com/office/powerpoint/2010/main" val="290442839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down)">
                                          <p:cBhvr>
                                            <p:cTn id="7" dur="500"/>
                                            <p:tgtEl>
                                              <p:spTgt spid="3"/>
                                            </p:tgtEl>
                                          </p:cBhvr>
                                        </p:animEffect>
                                      </p:childTnLst>
                                    </p:cTn>
                                  </p:par>
                                </p:childTnLst>
                              </p:cTn>
                            </p:par>
                            <p:par>
                              <p:cTn id="8" fill="hold">
                                <p:stCondLst>
                                  <p:cond delay="500"/>
                                </p:stCondLst>
                                <p:childTnLst>
                                  <p:par>
                                    <p:cTn id="9" presetID="2" presetClass="entr" presetSubtype="2" fill="hold" grpId="0" nodeType="afterEffect" p14:presetBounceEnd="40000">
                                      <p:stCondLst>
                                        <p:cond delay="0"/>
                                      </p:stCondLst>
                                      <p:childTnLst>
                                        <p:set>
                                          <p:cBhvr>
                                            <p:cTn id="10" dur="1" fill="hold">
                                              <p:stCondLst>
                                                <p:cond delay="0"/>
                                              </p:stCondLst>
                                            </p:cTn>
                                            <p:tgtEl>
                                              <p:spTgt spid="14"/>
                                            </p:tgtEl>
                                            <p:attrNameLst>
                                              <p:attrName>style.visibility</p:attrName>
                                            </p:attrNameLst>
                                          </p:cBhvr>
                                          <p:to>
                                            <p:strVal val="visible"/>
                                          </p:to>
                                        </p:set>
                                        <p:anim calcmode="lin" valueType="num" p14:bounceEnd="40000">
                                          <p:cBhvr additive="base">
                                            <p:cTn id="11" dur="500" fill="hold"/>
                                            <p:tgtEl>
                                              <p:spTgt spid="14"/>
                                            </p:tgtEl>
                                            <p:attrNameLst>
                                              <p:attrName>ppt_x</p:attrName>
                                            </p:attrNameLst>
                                          </p:cBhvr>
                                          <p:tavLst>
                                            <p:tav tm="0">
                                              <p:val>
                                                <p:strVal val="1+#ppt_w/2"/>
                                              </p:val>
                                            </p:tav>
                                            <p:tav tm="100000">
                                              <p:val>
                                                <p:strVal val="#ppt_x"/>
                                              </p:val>
                                            </p:tav>
                                          </p:tavLst>
                                        </p:anim>
                                        <p:anim calcmode="lin" valueType="num" p14:bounceEnd="40000">
                                          <p:cBhvr additive="base">
                                            <p:cTn id="12" dur="500" fill="hold"/>
                                            <p:tgtEl>
                                              <p:spTgt spid="14"/>
                                            </p:tgtEl>
                                            <p:attrNameLst>
                                              <p:attrName>ppt_y</p:attrName>
                                            </p:attrNameLst>
                                          </p:cBhvr>
                                          <p:tavLst>
                                            <p:tav tm="0">
                                              <p:val>
                                                <p:strVal val="#ppt_y"/>
                                              </p:val>
                                            </p:tav>
                                            <p:tav tm="100000">
                                              <p:val>
                                                <p:strVal val="#ppt_y"/>
                                              </p:val>
                                            </p:tav>
                                          </p:tavLst>
                                        </p:anim>
                                      </p:childTnLst>
                                    </p:cTn>
                                  </p:par>
                                  <p:par>
                                    <p:cTn id="13" presetID="2" presetClass="entr" presetSubtype="2" fill="hold" grpId="0" nodeType="withEffect" p14:presetBounceEnd="40000">
                                      <p:stCondLst>
                                        <p:cond delay="0"/>
                                      </p:stCondLst>
                                      <p:childTnLst>
                                        <p:set>
                                          <p:cBhvr>
                                            <p:cTn id="14" dur="1" fill="hold">
                                              <p:stCondLst>
                                                <p:cond delay="0"/>
                                              </p:stCondLst>
                                            </p:cTn>
                                            <p:tgtEl>
                                              <p:spTgt spid="18"/>
                                            </p:tgtEl>
                                            <p:attrNameLst>
                                              <p:attrName>style.visibility</p:attrName>
                                            </p:attrNameLst>
                                          </p:cBhvr>
                                          <p:to>
                                            <p:strVal val="visible"/>
                                          </p:to>
                                        </p:set>
                                        <p:anim calcmode="lin" valueType="num" p14:bounceEnd="40000">
                                          <p:cBhvr additive="base">
                                            <p:cTn id="15" dur="500" fill="hold"/>
                                            <p:tgtEl>
                                              <p:spTgt spid="18"/>
                                            </p:tgtEl>
                                            <p:attrNameLst>
                                              <p:attrName>ppt_x</p:attrName>
                                            </p:attrNameLst>
                                          </p:cBhvr>
                                          <p:tavLst>
                                            <p:tav tm="0">
                                              <p:val>
                                                <p:strVal val="1+#ppt_w/2"/>
                                              </p:val>
                                            </p:tav>
                                            <p:tav tm="100000">
                                              <p:val>
                                                <p:strVal val="#ppt_x"/>
                                              </p:val>
                                            </p:tav>
                                          </p:tavLst>
                                        </p:anim>
                                        <p:anim calcmode="lin" valueType="num" p14:bounceEnd="40000">
                                          <p:cBhvr additive="base">
                                            <p:cTn id="16" dur="500" fill="hold"/>
                                            <p:tgtEl>
                                              <p:spTgt spid="18"/>
                                            </p:tgtEl>
                                            <p:attrNameLst>
                                              <p:attrName>ppt_y</p:attrName>
                                            </p:attrNameLst>
                                          </p:cBhvr>
                                          <p:tavLst>
                                            <p:tav tm="0">
                                              <p:val>
                                                <p:strVal val="#ppt_y"/>
                                              </p:val>
                                            </p:tav>
                                            <p:tav tm="100000">
                                              <p:val>
                                                <p:strVal val="#ppt_y"/>
                                              </p:val>
                                            </p:tav>
                                          </p:tavLst>
                                        </p:anim>
                                      </p:childTnLst>
                                    </p:cTn>
                                  </p:par>
                                </p:childTnLst>
                              </p:cTn>
                            </p:par>
                            <p:par>
                              <p:cTn id="17" fill="hold">
                                <p:stCondLst>
                                  <p:cond delay="1000"/>
                                </p:stCondLst>
                                <p:childTnLst>
                                  <p:par>
                                    <p:cTn id="18" presetID="2" presetClass="entr" presetSubtype="2" fill="hold" grpId="0" nodeType="afterEffect" p14:presetBounceEnd="40000">
                                      <p:stCondLst>
                                        <p:cond delay="0"/>
                                      </p:stCondLst>
                                      <p:childTnLst>
                                        <p:set>
                                          <p:cBhvr>
                                            <p:cTn id="19" dur="1" fill="hold">
                                              <p:stCondLst>
                                                <p:cond delay="0"/>
                                              </p:stCondLst>
                                            </p:cTn>
                                            <p:tgtEl>
                                              <p:spTgt spid="15"/>
                                            </p:tgtEl>
                                            <p:attrNameLst>
                                              <p:attrName>style.visibility</p:attrName>
                                            </p:attrNameLst>
                                          </p:cBhvr>
                                          <p:to>
                                            <p:strVal val="visible"/>
                                          </p:to>
                                        </p:set>
                                        <p:anim calcmode="lin" valueType="num" p14:bounceEnd="40000">
                                          <p:cBhvr additive="base">
                                            <p:cTn id="20" dur="500" fill="hold"/>
                                            <p:tgtEl>
                                              <p:spTgt spid="15"/>
                                            </p:tgtEl>
                                            <p:attrNameLst>
                                              <p:attrName>ppt_x</p:attrName>
                                            </p:attrNameLst>
                                          </p:cBhvr>
                                          <p:tavLst>
                                            <p:tav tm="0">
                                              <p:val>
                                                <p:strVal val="1+#ppt_w/2"/>
                                              </p:val>
                                            </p:tav>
                                            <p:tav tm="100000">
                                              <p:val>
                                                <p:strVal val="#ppt_x"/>
                                              </p:val>
                                            </p:tav>
                                          </p:tavLst>
                                        </p:anim>
                                        <p:anim calcmode="lin" valueType="num" p14:bounceEnd="40000">
                                          <p:cBhvr additive="base">
                                            <p:cTn id="21" dur="500" fill="hold"/>
                                            <p:tgtEl>
                                              <p:spTgt spid="15"/>
                                            </p:tgtEl>
                                            <p:attrNameLst>
                                              <p:attrName>ppt_y</p:attrName>
                                            </p:attrNameLst>
                                          </p:cBhvr>
                                          <p:tavLst>
                                            <p:tav tm="0">
                                              <p:val>
                                                <p:strVal val="#ppt_y"/>
                                              </p:val>
                                            </p:tav>
                                            <p:tav tm="100000">
                                              <p:val>
                                                <p:strVal val="#ppt_y"/>
                                              </p:val>
                                            </p:tav>
                                          </p:tavLst>
                                        </p:anim>
                                      </p:childTnLst>
                                    </p:cTn>
                                  </p:par>
                                  <p:par>
                                    <p:cTn id="22" presetID="2" presetClass="entr" presetSubtype="2" fill="hold" grpId="0" nodeType="withEffect" p14:presetBounceEnd="40000">
                                      <p:stCondLst>
                                        <p:cond delay="0"/>
                                      </p:stCondLst>
                                      <p:childTnLst>
                                        <p:set>
                                          <p:cBhvr>
                                            <p:cTn id="23" dur="1" fill="hold">
                                              <p:stCondLst>
                                                <p:cond delay="0"/>
                                              </p:stCondLst>
                                            </p:cTn>
                                            <p:tgtEl>
                                              <p:spTgt spid="19"/>
                                            </p:tgtEl>
                                            <p:attrNameLst>
                                              <p:attrName>style.visibility</p:attrName>
                                            </p:attrNameLst>
                                          </p:cBhvr>
                                          <p:to>
                                            <p:strVal val="visible"/>
                                          </p:to>
                                        </p:set>
                                        <p:anim calcmode="lin" valueType="num" p14:bounceEnd="40000">
                                          <p:cBhvr additive="base">
                                            <p:cTn id="24" dur="500" fill="hold"/>
                                            <p:tgtEl>
                                              <p:spTgt spid="19"/>
                                            </p:tgtEl>
                                            <p:attrNameLst>
                                              <p:attrName>ppt_x</p:attrName>
                                            </p:attrNameLst>
                                          </p:cBhvr>
                                          <p:tavLst>
                                            <p:tav tm="0">
                                              <p:val>
                                                <p:strVal val="1+#ppt_w/2"/>
                                              </p:val>
                                            </p:tav>
                                            <p:tav tm="100000">
                                              <p:val>
                                                <p:strVal val="#ppt_x"/>
                                              </p:val>
                                            </p:tav>
                                          </p:tavLst>
                                        </p:anim>
                                        <p:anim calcmode="lin" valueType="num" p14:bounceEnd="40000">
                                          <p:cBhvr additive="base">
                                            <p:cTn id="25" dur="500" fill="hold"/>
                                            <p:tgtEl>
                                              <p:spTgt spid="19"/>
                                            </p:tgtEl>
                                            <p:attrNameLst>
                                              <p:attrName>ppt_y</p:attrName>
                                            </p:attrNameLst>
                                          </p:cBhvr>
                                          <p:tavLst>
                                            <p:tav tm="0">
                                              <p:val>
                                                <p:strVal val="#ppt_y"/>
                                              </p:val>
                                            </p:tav>
                                            <p:tav tm="100000">
                                              <p:val>
                                                <p:strVal val="#ppt_y"/>
                                              </p:val>
                                            </p:tav>
                                          </p:tavLst>
                                        </p:anim>
                                      </p:childTnLst>
                                    </p:cTn>
                                  </p:par>
                                </p:childTnLst>
                              </p:cTn>
                            </p:par>
                            <p:par>
                              <p:cTn id="26" fill="hold">
                                <p:stCondLst>
                                  <p:cond delay="1500"/>
                                </p:stCondLst>
                                <p:childTnLst>
                                  <p:par>
                                    <p:cTn id="27" presetID="2" presetClass="entr" presetSubtype="2" fill="hold" grpId="0" nodeType="afterEffect" p14:presetBounceEnd="40000">
                                      <p:stCondLst>
                                        <p:cond delay="0"/>
                                      </p:stCondLst>
                                      <p:childTnLst>
                                        <p:set>
                                          <p:cBhvr>
                                            <p:cTn id="28" dur="1" fill="hold">
                                              <p:stCondLst>
                                                <p:cond delay="0"/>
                                              </p:stCondLst>
                                            </p:cTn>
                                            <p:tgtEl>
                                              <p:spTgt spid="16"/>
                                            </p:tgtEl>
                                            <p:attrNameLst>
                                              <p:attrName>style.visibility</p:attrName>
                                            </p:attrNameLst>
                                          </p:cBhvr>
                                          <p:to>
                                            <p:strVal val="visible"/>
                                          </p:to>
                                        </p:set>
                                        <p:anim calcmode="lin" valueType="num" p14:bounceEnd="40000">
                                          <p:cBhvr additive="base">
                                            <p:cTn id="29" dur="500" fill="hold"/>
                                            <p:tgtEl>
                                              <p:spTgt spid="16"/>
                                            </p:tgtEl>
                                            <p:attrNameLst>
                                              <p:attrName>ppt_x</p:attrName>
                                            </p:attrNameLst>
                                          </p:cBhvr>
                                          <p:tavLst>
                                            <p:tav tm="0">
                                              <p:val>
                                                <p:strVal val="1+#ppt_w/2"/>
                                              </p:val>
                                            </p:tav>
                                            <p:tav tm="100000">
                                              <p:val>
                                                <p:strVal val="#ppt_x"/>
                                              </p:val>
                                            </p:tav>
                                          </p:tavLst>
                                        </p:anim>
                                        <p:anim calcmode="lin" valueType="num" p14:bounceEnd="40000">
                                          <p:cBhvr additive="base">
                                            <p:cTn id="30" dur="500" fill="hold"/>
                                            <p:tgtEl>
                                              <p:spTgt spid="16"/>
                                            </p:tgtEl>
                                            <p:attrNameLst>
                                              <p:attrName>ppt_y</p:attrName>
                                            </p:attrNameLst>
                                          </p:cBhvr>
                                          <p:tavLst>
                                            <p:tav tm="0">
                                              <p:val>
                                                <p:strVal val="#ppt_y"/>
                                              </p:val>
                                            </p:tav>
                                            <p:tav tm="100000">
                                              <p:val>
                                                <p:strVal val="#ppt_y"/>
                                              </p:val>
                                            </p:tav>
                                          </p:tavLst>
                                        </p:anim>
                                      </p:childTnLst>
                                    </p:cTn>
                                  </p:par>
                                  <p:par>
                                    <p:cTn id="31" presetID="2" presetClass="entr" presetSubtype="2" fill="hold" grpId="0" nodeType="withEffect" p14:presetBounceEnd="40000">
                                      <p:stCondLst>
                                        <p:cond delay="0"/>
                                      </p:stCondLst>
                                      <p:childTnLst>
                                        <p:set>
                                          <p:cBhvr>
                                            <p:cTn id="32" dur="1" fill="hold">
                                              <p:stCondLst>
                                                <p:cond delay="0"/>
                                              </p:stCondLst>
                                            </p:cTn>
                                            <p:tgtEl>
                                              <p:spTgt spid="20"/>
                                            </p:tgtEl>
                                            <p:attrNameLst>
                                              <p:attrName>style.visibility</p:attrName>
                                            </p:attrNameLst>
                                          </p:cBhvr>
                                          <p:to>
                                            <p:strVal val="visible"/>
                                          </p:to>
                                        </p:set>
                                        <p:anim calcmode="lin" valueType="num" p14:bounceEnd="40000">
                                          <p:cBhvr additive="base">
                                            <p:cTn id="33" dur="500" fill="hold"/>
                                            <p:tgtEl>
                                              <p:spTgt spid="20"/>
                                            </p:tgtEl>
                                            <p:attrNameLst>
                                              <p:attrName>ppt_x</p:attrName>
                                            </p:attrNameLst>
                                          </p:cBhvr>
                                          <p:tavLst>
                                            <p:tav tm="0">
                                              <p:val>
                                                <p:strVal val="1+#ppt_w/2"/>
                                              </p:val>
                                            </p:tav>
                                            <p:tav tm="100000">
                                              <p:val>
                                                <p:strVal val="#ppt_x"/>
                                              </p:val>
                                            </p:tav>
                                          </p:tavLst>
                                        </p:anim>
                                        <p:anim calcmode="lin" valueType="num" p14:bounceEnd="40000">
                                          <p:cBhvr additive="base">
                                            <p:cTn id="34" dur="500" fill="hold"/>
                                            <p:tgtEl>
                                              <p:spTgt spid="20"/>
                                            </p:tgtEl>
                                            <p:attrNameLst>
                                              <p:attrName>ppt_y</p:attrName>
                                            </p:attrNameLst>
                                          </p:cBhvr>
                                          <p:tavLst>
                                            <p:tav tm="0">
                                              <p:val>
                                                <p:strVal val="#ppt_y"/>
                                              </p:val>
                                            </p:tav>
                                            <p:tav tm="100000">
                                              <p:val>
                                                <p:strVal val="#ppt_y"/>
                                              </p:val>
                                            </p:tav>
                                          </p:tavLst>
                                        </p:anim>
                                      </p:childTnLst>
                                    </p:cTn>
                                  </p:par>
                                </p:childTnLst>
                              </p:cTn>
                            </p:par>
                            <p:par>
                              <p:cTn id="35" fill="hold">
                                <p:stCondLst>
                                  <p:cond delay="2000"/>
                                </p:stCondLst>
                                <p:childTnLst>
                                  <p:par>
                                    <p:cTn id="36" presetID="2" presetClass="entr" presetSubtype="2" fill="hold" grpId="0" nodeType="afterEffect" p14:presetBounceEnd="40000">
                                      <p:stCondLst>
                                        <p:cond delay="0"/>
                                      </p:stCondLst>
                                      <p:childTnLst>
                                        <p:set>
                                          <p:cBhvr>
                                            <p:cTn id="37" dur="1" fill="hold">
                                              <p:stCondLst>
                                                <p:cond delay="0"/>
                                              </p:stCondLst>
                                            </p:cTn>
                                            <p:tgtEl>
                                              <p:spTgt spid="17"/>
                                            </p:tgtEl>
                                            <p:attrNameLst>
                                              <p:attrName>style.visibility</p:attrName>
                                            </p:attrNameLst>
                                          </p:cBhvr>
                                          <p:to>
                                            <p:strVal val="visible"/>
                                          </p:to>
                                        </p:set>
                                        <p:anim calcmode="lin" valueType="num" p14:bounceEnd="40000">
                                          <p:cBhvr additive="base">
                                            <p:cTn id="38" dur="500" fill="hold"/>
                                            <p:tgtEl>
                                              <p:spTgt spid="17"/>
                                            </p:tgtEl>
                                            <p:attrNameLst>
                                              <p:attrName>ppt_x</p:attrName>
                                            </p:attrNameLst>
                                          </p:cBhvr>
                                          <p:tavLst>
                                            <p:tav tm="0">
                                              <p:val>
                                                <p:strVal val="1+#ppt_w/2"/>
                                              </p:val>
                                            </p:tav>
                                            <p:tav tm="100000">
                                              <p:val>
                                                <p:strVal val="#ppt_x"/>
                                              </p:val>
                                            </p:tav>
                                          </p:tavLst>
                                        </p:anim>
                                        <p:anim calcmode="lin" valueType="num" p14:bounceEnd="40000">
                                          <p:cBhvr additive="base">
                                            <p:cTn id="39" dur="500" fill="hold"/>
                                            <p:tgtEl>
                                              <p:spTgt spid="17"/>
                                            </p:tgtEl>
                                            <p:attrNameLst>
                                              <p:attrName>ppt_y</p:attrName>
                                            </p:attrNameLst>
                                          </p:cBhvr>
                                          <p:tavLst>
                                            <p:tav tm="0">
                                              <p:val>
                                                <p:strVal val="#ppt_y"/>
                                              </p:val>
                                            </p:tav>
                                            <p:tav tm="100000">
                                              <p:val>
                                                <p:strVal val="#ppt_y"/>
                                              </p:val>
                                            </p:tav>
                                          </p:tavLst>
                                        </p:anim>
                                      </p:childTnLst>
                                    </p:cTn>
                                  </p:par>
                                  <p:par>
                                    <p:cTn id="40" presetID="2" presetClass="entr" presetSubtype="2" fill="hold" grpId="0" nodeType="withEffect" p14:presetBounceEnd="40000">
                                      <p:stCondLst>
                                        <p:cond delay="0"/>
                                      </p:stCondLst>
                                      <p:childTnLst>
                                        <p:set>
                                          <p:cBhvr>
                                            <p:cTn id="41" dur="1" fill="hold">
                                              <p:stCondLst>
                                                <p:cond delay="0"/>
                                              </p:stCondLst>
                                            </p:cTn>
                                            <p:tgtEl>
                                              <p:spTgt spid="21"/>
                                            </p:tgtEl>
                                            <p:attrNameLst>
                                              <p:attrName>style.visibility</p:attrName>
                                            </p:attrNameLst>
                                          </p:cBhvr>
                                          <p:to>
                                            <p:strVal val="visible"/>
                                          </p:to>
                                        </p:set>
                                        <p:anim calcmode="lin" valueType="num" p14:bounceEnd="40000">
                                          <p:cBhvr additive="base">
                                            <p:cTn id="42" dur="500" fill="hold"/>
                                            <p:tgtEl>
                                              <p:spTgt spid="21"/>
                                            </p:tgtEl>
                                            <p:attrNameLst>
                                              <p:attrName>ppt_x</p:attrName>
                                            </p:attrNameLst>
                                          </p:cBhvr>
                                          <p:tavLst>
                                            <p:tav tm="0">
                                              <p:val>
                                                <p:strVal val="1+#ppt_w/2"/>
                                              </p:val>
                                            </p:tav>
                                            <p:tav tm="100000">
                                              <p:val>
                                                <p:strVal val="#ppt_x"/>
                                              </p:val>
                                            </p:tav>
                                          </p:tavLst>
                                        </p:anim>
                                        <p:anim calcmode="lin" valueType="num" p14:bounceEnd="40000">
                                          <p:cBhvr additive="base">
                                            <p:cTn id="43" dur="500" fill="hold"/>
                                            <p:tgtEl>
                                              <p:spTgt spid="21"/>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3" grpId="0">
            <p:bldAsOne/>
          </p:bldGraphic>
          <p:bldP spid="14" grpId="0" animBg="1"/>
          <p:bldP spid="15" grpId="0" animBg="1"/>
          <p:bldP spid="16" grpId="0" animBg="1"/>
          <p:bldP spid="17" grpId="0" animBg="1"/>
          <p:bldP spid="18" grpId="0"/>
          <p:bldP spid="19" grpId="0"/>
          <p:bldP spid="20" grpId="0"/>
          <p:bldP spid="21"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down)">
                                          <p:cBhvr>
                                            <p:cTn id="7" dur="500"/>
                                            <p:tgtEl>
                                              <p:spTgt spid="3"/>
                                            </p:tgtEl>
                                          </p:cBhvr>
                                        </p:animEffect>
                                      </p:childTnLst>
                                    </p:cTn>
                                  </p:par>
                                </p:childTnLst>
                              </p:cTn>
                            </p:par>
                            <p:par>
                              <p:cTn id="8" fill="hold">
                                <p:stCondLst>
                                  <p:cond delay="500"/>
                                </p:stCondLst>
                                <p:childTnLst>
                                  <p:par>
                                    <p:cTn id="9" presetID="2" presetClass="entr" presetSubtype="2" fill="hold" grpId="0" nodeType="afterEffect">
                                      <p:stCondLst>
                                        <p:cond delay="0"/>
                                      </p:stCondLst>
                                      <p:childTnLst>
                                        <p:set>
                                          <p:cBhvr>
                                            <p:cTn id="10" dur="1" fill="hold">
                                              <p:stCondLst>
                                                <p:cond delay="0"/>
                                              </p:stCondLst>
                                            </p:cTn>
                                            <p:tgtEl>
                                              <p:spTgt spid="14"/>
                                            </p:tgtEl>
                                            <p:attrNameLst>
                                              <p:attrName>style.visibility</p:attrName>
                                            </p:attrNameLst>
                                          </p:cBhvr>
                                          <p:to>
                                            <p:strVal val="visible"/>
                                          </p:to>
                                        </p:set>
                                        <p:anim calcmode="lin" valueType="num">
                                          <p:cBhvr additive="base">
                                            <p:cTn id="11" dur="500" fill="hold"/>
                                            <p:tgtEl>
                                              <p:spTgt spid="14"/>
                                            </p:tgtEl>
                                            <p:attrNameLst>
                                              <p:attrName>ppt_x</p:attrName>
                                            </p:attrNameLst>
                                          </p:cBhvr>
                                          <p:tavLst>
                                            <p:tav tm="0">
                                              <p:val>
                                                <p:strVal val="1+#ppt_w/2"/>
                                              </p:val>
                                            </p:tav>
                                            <p:tav tm="100000">
                                              <p:val>
                                                <p:strVal val="#ppt_x"/>
                                              </p:val>
                                            </p:tav>
                                          </p:tavLst>
                                        </p:anim>
                                        <p:anim calcmode="lin" valueType="num">
                                          <p:cBhvr additive="base">
                                            <p:cTn id="12" dur="500" fill="hold"/>
                                            <p:tgtEl>
                                              <p:spTgt spid="14"/>
                                            </p:tgtEl>
                                            <p:attrNameLst>
                                              <p:attrName>ppt_y</p:attrName>
                                            </p:attrNameLst>
                                          </p:cBhvr>
                                          <p:tavLst>
                                            <p:tav tm="0">
                                              <p:val>
                                                <p:strVal val="#ppt_y"/>
                                              </p:val>
                                            </p:tav>
                                            <p:tav tm="100000">
                                              <p:val>
                                                <p:strVal val="#ppt_y"/>
                                              </p:val>
                                            </p:tav>
                                          </p:tavLst>
                                        </p:anim>
                                      </p:childTnLst>
                                    </p:cTn>
                                  </p:par>
                                  <p:par>
                                    <p:cTn id="13" presetID="2" presetClass="entr" presetSubtype="2" fill="hold" grpId="0" nodeType="withEffect">
                                      <p:stCondLst>
                                        <p:cond delay="0"/>
                                      </p:stCondLst>
                                      <p:childTnLst>
                                        <p:set>
                                          <p:cBhvr>
                                            <p:cTn id="14" dur="1" fill="hold">
                                              <p:stCondLst>
                                                <p:cond delay="0"/>
                                              </p:stCondLst>
                                            </p:cTn>
                                            <p:tgtEl>
                                              <p:spTgt spid="18"/>
                                            </p:tgtEl>
                                            <p:attrNameLst>
                                              <p:attrName>style.visibility</p:attrName>
                                            </p:attrNameLst>
                                          </p:cBhvr>
                                          <p:to>
                                            <p:strVal val="visible"/>
                                          </p:to>
                                        </p:set>
                                        <p:anim calcmode="lin" valueType="num">
                                          <p:cBhvr additive="base">
                                            <p:cTn id="15" dur="500" fill="hold"/>
                                            <p:tgtEl>
                                              <p:spTgt spid="18"/>
                                            </p:tgtEl>
                                            <p:attrNameLst>
                                              <p:attrName>ppt_x</p:attrName>
                                            </p:attrNameLst>
                                          </p:cBhvr>
                                          <p:tavLst>
                                            <p:tav tm="0">
                                              <p:val>
                                                <p:strVal val="1+#ppt_w/2"/>
                                              </p:val>
                                            </p:tav>
                                            <p:tav tm="100000">
                                              <p:val>
                                                <p:strVal val="#ppt_x"/>
                                              </p:val>
                                            </p:tav>
                                          </p:tavLst>
                                        </p:anim>
                                        <p:anim calcmode="lin" valueType="num">
                                          <p:cBhvr additive="base">
                                            <p:cTn id="16" dur="500" fill="hold"/>
                                            <p:tgtEl>
                                              <p:spTgt spid="18"/>
                                            </p:tgtEl>
                                            <p:attrNameLst>
                                              <p:attrName>ppt_y</p:attrName>
                                            </p:attrNameLst>
                                          </p:cBhvr>
                                          <p:tavLst>
                                            <p:tav tm="0">
                                              <p:val>
                                                <p:strVal val="#ppt_y"/>
                                              </p:val>
                                            </p:tav>
                                            <p:tav tm="100000">
                                              <p:val>
                                                <p:strVal val="#ppt_y"/>
                                              </p:val>
                                            </p:tav>
                                          </p:tavLst>
                                        </p:anim>
                                      </p:childTnLst>
                                    </p:cTn>
                                  </p:par>
                                </p:childTnLst>
                              </p:cTn>
                            </p:par>
                            <p:par>
                              <p:cTn id="17" fill="hold">
                                <p:stCondLst>
                                  <p:cond delay="1000"/>
                                </p:stCondLst>
                                <p:childTnLst>
                                  <p:par>
                                    <p:cTn id="18" presetID="2" presetClass="entr" presetSubtype="2" fill="hold" grpId="0" nodeType="afterEffect">
                                      <p:stCondLst>
                                        <p:cond delay="0"/>
                                      </p:stCondLst>
                                      <p:childTnLst>
                                        <p:set>
                                          <p:cBhvr>
                                            <p:cTn id="19" dur="1" fill="hold">
                                              <p:stCondLst>
                                                <p:cond delay="0"/>
                                              </p:stCondLst>
                                            </p:cTn>
                                            <p:tgtEl>
                                              <p:spTgt spid="15"/>
                                            </p:tgtEl>
                                            <p:attrNameLst>
                                              <p:attrName>style.visibility</p:attrName>
                                            </p:attrNameLst>
                                          </p:cBhvr>
                                          <p:to>
                                            <p:strVal val="visible"/>
                                          </p:to>
                                        </p:set>
                                        <p:anim calcmode="lin" valueType="num">
                                          <p:cBhvr additive="base">
                                            <p:cTn id="20" dur="500" fill="hold"/>
                                            <p:tgtEl>
                                              <p:spTgt spid="15"/>
                                            </p:tgtEl>
                                            <p:attrNameLst>
                                              <p:attrName>ppt_x</p:attrName>
                                            </p:attrNameLst>
                                          </p:cBhvr>
                                          <p:tavLst>
                                            <p:tav tm="0">
                                              <p:val>
                                                <p:strVal val="1+#ppt_w/2"/>
                                              </p:val>
                                            </p:tav>
                                            <p:tav tm="100000">
                                              <p:val>
                                                <p:strVal val="#ppt_x"/>
                                              </p:val>
                                            </p:tav>
                                          </p:tavLst>
                                        </p:anim>
                                        <p:anim calcmode="lin" valueType="num">
                                          <p:cBhvr additive="base">
                                            <p:cTn id="21" dur="500" fill="hold"/>
                                            <p:tgtEl>
                                              <p:spTgt spid="15"/>
                                            </p:tgtEl>
                                            <p:attrNameLst>
                                              <p:attrName>ppt_y</p:attrName>
                                            </p:attrNameLst>
                                          </p:cBhvr>
                                          <p:tavLst>
                                            <p:tav tm="0">
                                              <p:val>
                                                <p:strVal val="#ppt_y"/>
                                              </p:val>
                                            </p:tav>
                                            <p:tav tm="100000">
                                              <p:val>
                                                <p:strVal val="#ppt_y"/>
                                              </p:val>
                                            </p:tav>
                                          </p:tavLst>
                                        </p:anim>
                                      </p:childTnLst>
                                    </p:cTn>
                                  </p:par>
                                  <p:par>
                                    <p:cTn id="22" presetID="2" presetClass="entr" presetSubtype="2" fill="hold" grpId="0" nodeType="withEffect">
                                      <p:stCondLst>
                                        <p:cond delay="0"/>
                                      </p:stCondLst>
                                      <p:childTnLst>
                                        <p:set>
                                          <p:cBhvr>
                                            <p:cTn id="23" dur="1" fill="hold">
                                              <p:stCondLst>
                                                <p:cond delay="0"/>
                                              </p:stCondLst>
                                            </p:cTn>
                                            <p:tgtEl>
                                              <p:spTgt spid="19"/>
                                            </p:tgtEl>
                                            <p:attrNameLst>
                                              <p:attrName>style.visibility</p:attrName>
                                            </p:attrNameLst>
                                          </p:cBhvr>
                                          <p:to>
                                            <p:strVal val="visible"/>
                                          </p:to>
                                        </p:set>
                                        <p:anim calcmode="lin" valueType="num">
                                          <p:cBhvr additive="base">
                                            <p:cTn id="24" dur="500" fill="hold"/>
                                            <p:tgtEl>
                                              <p:spTgt spid="19"/>
                                            </p:tgtEl>
                                            <p:attrNameLst>
                                              <p:attrName>ppt_x</p:attrName>
                                            </p:attrNameLst>
                                          </p:cBhvr>
                                          <p:tavLst>
                                            <p:tav tm="0">
                                              <p:val>
                                                <p:strVal val="1+#ppt_w/2"/>
                                              </p:val>
                                            </p:tav>
                                            <p:tav tm="100000">
                                              <p:val>
                                                <p:strVal val="#ppt_x"/>
                                              </p:val>
                                            </p:tav>
                                          </p:tavLst>
                                        </p:anim>
                                        <p:anim calcmode="lin" valueType="num">
                                          <p:cBhvr additive="base">
                                            <p:cTn id="25" dur="500" fill="hold"/>
                                            <p:tgtEl>
                                              <p:spTgt spid="19"/>
                                            </p:tgtEl>
                                            <p:attrNameLst>
                                              <p:attrName>ppt_y</p:attrName>
                                            </p:attrNameLst>
                                          </p:cBhvr>
                                          <p:tavLst>
                                            <p:tav tm="0">
                                              <p:val>
                                                <p:strVal val="#ppt_y"/>
                                              </p:val>
                                            </p:tav>
                                            <p:tav tm="100000">
                                              <p:val>
                                                <p:strVal val="#ppt_y"/>
                                              </p:val>
                                            </p:tav>
                                          </p:tavLst>
                                        </p:anim>
                                      </p:childTnLst>
                                    </p:cTn>
                                  </p:par>
                                </p:childTnLst>
                              </p:cTn>
                            </p:par>
                            <p:par>
                              <p:cTn id="26" fill="hold">
                                <p:stCondLst>
                                  <p:cond delay="1500"/>
                                </p:stCondLst>
                                <p:childTnLst>
                                  <p:par>
                                    <p:cTn id="27" presetID="2" presetClass="entr" presetSubtype="2" fill="hold" grpId="0" nodeType="afterEffect">
                                      <p:stCondLst>
                                        <p:cond delay="0"/>
                                      </p:stCondLst>
                                      <p:childTnLst>
                                        <p:set>
                                          <p:cBhvr>
                                            <p:cTn id="28" dur="1" fill="hold">
                                              <p:stCondLst>
                                                <p:cond delay="0"/>
                                              </p:stCondLst>
                                            </p:cTn>
                                            <p:tgtEl>
                                              <p:spTgt spid="16"/>
                                            </p:tgtEl>
                                            <p:attrNameLst>
                                              <p:attrName>style.visibility</p:attrName>
                                            </p:attrNameLst>
                                          </p:cBhvr>
                                          <p:to>
                                            <p:strVal val="visible"/>
                                          </p:to>
                                        </p:set>
                                        <p:anim calcmode="lin" valueType="num">
                                          <p:cBhvr additive="base">
                                            <p:cTn id="29" dur="500" fill="hold"/>
                                            <p:tgtEl>
                                              <p:spTgt spid="16"/>
                                            </p:tgtEl>
                                            <p:attrNameLst>
                                              <p:attrName>ppt_x</p:attrName>
                                            </p:attrNameLst>
                                          </p:cBhvr>
                                          <p:tavLst>
                                            <p:tav tm="0">
                                              <p:val>
                                                <p:strVal val="1+#ppt_w/2"/>
                                              </p:val>
                                            </p:tav>
                                            <p:tav tm="100000">
                                              <p:val>
                                                <p:strVal val="#ppt_x"/>
                                              </p:val>
                                            </p:tav>
                                          </p:tavLst>
                                        </p:anim>
                                        <p:anim calcmode="lin" valueType="num">
                                          <p:cBhvr additive="base">
                                            <p:cTn id="30" dur="500" fill="hold"/>
                                            <p:tgtEl>
                                              <p:spTgt spid="16"/>
                                            </p:tgtEl>
                                            <p:attrNameLst>
                                              <p:attrName>ppt_y</p:attrName>
                                            </p:attrNameLst>
                                          </p:cBhvr>
                                          <p:tavLst>
                                            <p:tav tm="0">
                                              <p:val>
                                                <p:strVal val="#ppt_y"/>
                                              </p:val>
                                            </p:tav>
                                            <p:tav tm="100000">
                                              <p:val>
                                                <p:strVal val="#ppt_y"/>
                                              </p:val>
                                            </p:tav>
                                          </p:tavLst>
                                        </p:anim>
                                      </p:childTnLst>
                                    </p:cTn>
                                  </p:par>
                                  <p:par>
                                    <p:cTn id="31" presetID="2" presetClass="entr" presetSubtype="2" fill="hold" grpId="0" nodeType="withEffect">
                                      <p:stCondLst>
                                        <p:cond delay="0"/>
                                      </p:stCondLst>
                                      <p:childTnLst>
                                        <p:set>
                                          <p:cBhvr>
                                            <p:cTn id="32" dur="1" fill="hold">
                                              <p:stCondLst>
                                                <p:cond delay="0"/>
                                              </p:stCondLst>
                                            </p:cTn>
                                            <p:tgtEl>
                                              <p:spTgt spid="20"/>
                                            </p:tgtEl>
                                            <p:attrNameLst>
                                              <p:attrName>style.visibility</p:attrName>
                                            </p:attrNameLst>
                                          </p:cBhvr>
                                          <p:to>
                                            <p:strVal val="visible"/>
                                          </p:to>
                                        </p:set>
                                        <p:anim calcmode="lin" valueType="num">
                                          <p:cBhvr additive="base">
                                            <p:cTn id="33" dur="500" fill="hold"/>
                                            <p:tgtEl>
                                              <p:spTgt spid="20"/>
                                            </p:tgtEl>
                                            <p:attrNameLst>
                                              <p:attrName>ppt_x</p:attrName>
                                            </p:attrNameLst>
                                          </p:cBhvr>
                                          <p:tavLst>
                                            <p:tav tm="0">
                                              <p:val>
                                                <p:strVal val="1+#ppt_w/2"/>
                                              </p:val>
                                            </p:tav>
                                            <p:tav tm="100000">
                                              <p:val>
                                                <p:strVal val="#ppt_x"/>
                                              </p:val>
                                            </p:tav>
                                          </p:tavLst>
                                        </p:anim>
                                        <p:anim calcmode="lin" valueType="num">
                                          <p:cBhvr additive="base">
                                            <p:cTn id="34" dur="500" fill="hold"/>
                                            <p:tgtEl>
                                              <p:spTgt spid="20"/>
                                            </p:tgtEl>
                                            <p:attrNameLst>
                                              <p:attrName>ppt_y</p:attrName>
                                            </p:attrNameLst>
                                          </p:cBhvr>
                                          <p:tavLst>
                                            <p:tav tm="0">
                                              <p:val>
                                                <p:strVal val="#ppt_y"/>
                                              </p:val>
                                            </p:tav>
                                            <p:tav tm="100000">
                                              <p:val>
                                                <p:strVal val="#ppt_y"/>
                                              </p:val>
                                            </p:tav>
                                          </p:tavLst>
                                        </p:anim>
                                      </p:childTnLst>
                                    </p:cTn>
                                  </p:par>
                                </p:childTnLst>
                              </p:cTn>
                            </p:par>
                            <p:par>
                              <p:cTn id="35" fill="hold">
                                <p:stCondLst>
                                  <p:cond delay="2000"/>
                                </p:stCondLst>
                                <p:childTnLst>
                                  <p:par>
                                    <p:cTn id="36" presetID="2" presetClass="entr" presetSubtype="2" fill="hold" grpId="0" nodeType="afterEffect">
                                      <p:stCondLst>
                                        <p:cond delay="0"/>
                                      </p:stCondLst>
                                      <p:childTnLst>
                                        <p:set>
                                          <p:cBhvr>
                                            <p:cTn id="37" dur="1" fill="hold">
                                              <p:stCondLst>
                                                <p:cond delay="0"/>
                                              </p:stCondLst>
                                            </p:cTn>
                                            <p:tgtEl>
                                              <p:spTgt spid="17"/>
                                            </p:tgtEl>
                                            <p:attrNameLst>
                                              <p:attrName>style.visibility</p:attrName>
                                            </p:attrNameLst>
                                          </p:cBhvr>
                                          <p:to>
                                            <p:strVal val="visible"/>
                                          </p:to>
                                        </p:set>
                                        <p:anim calcmode="lin" valueType="num">
                                          <p:cBhvr additive="base">
                                            <p:cTn id="38" dur="500" fill="hold"/>
                                            <p:tgtEl>
                                              <p:spTgt spid="17"/>
                                            </p:tgtEl>
                                            <p:attrNameLst>
                                              <p:attrName>ppt_x</p:attrName>
                                            </p:attrNameLst>
                                          </p:cBhvr>
                                          <p:tavLst>
                                            <p:tav tm="0">
                                              <p:val>
                                                <p:strVal val="1+#ppt_w/2"/>
                                              </p:val>
                                            </p:tav>
                                            <p:tav tm="100000">
                                              <p:val>
                                                <p:strVal val="#ppt_x"/>
                                              </p:val>
                                            </p:tav>
                                          </p:tavLst>
                                        </p:anim>
                                        <p:anim calcmode="lin" valueType="num">
                                          <p:cBhvr additive="base">
                                            <p:cTn id="39" dur="500" fill="hold"/>
                                            <p:tgtEl>
                                              <p:spTgt spid="17"/>
                                            </p:tgtEl>
                                            <p:attrNameLst>
                                              <p:attrName>ppt_y</p:attrName>
                                            </p:attrNameLst>
                                          </p:cBhvr>
                                          <p:tavLst>
                                            <p:tav tm="0">
                                              <p:val>
                                                <p:strVal val="#ppt_y"/>
                                              </p:val>
                                            </p:tav>
                                            <p:tav tm="100000">
                                              <p:val>
                                                <p:strVal val="#ppt_y"/>
                                              </p:val>
                                            </p:tav>
                                          </p:tavLst>
                                        </p:anim>
                                      </p:childTnLst>
                                    </p:cTn>
                                  </p:par>
                                  <p:par>
                                    <p:cTn id="40" presetID="2" presetClass="entr" presetSubtype="2" fill="hold" grpId="0" nodeType="withEffect">
                                      <p:stCondLst>
                                        <p:cond delay="0"/>
                                      </p:stCondLst>
                                      <p:childTnLst>
                                        <p:set>
                                          <p:cBhvr>
                                            <p:cTn id="41" dur="1" fill="hold">
                                              <p:stCondLst>
                                                <p:cond delay="0"/>
                                              </p:stCondLst>
                                            </p:cTn>
                                            <p:tgtEl>
                                              <p:spTgt spid="21"/>
                                            </p:tgtEl>
                                            <p:attrNameLst>
                                              <p:attrName>style.visibility</p:attrName>
                                            </p:attrNameLst>
                                          </p:cBhvr>
                                          <p:to>
                                            <p:strVal val="visible"/>
                                          </p:to>
                                        </p:set>
                                        <p:anim calcmode="lin" valueType="num">
                                          <p:cBhvr additive="base">
                                            <p:cTn id="42" dur="500" fill="hold"/>
                                            <p:tgtEl>
                                              <p:spTgt spid="21"/>
                                            </p:tgtEl>
                                            <p:attrNameLst>
                                              <p:attrName>ppt_x</p:attrName>
                                            </p:attrNameLst>
                                          </p:cBhvr>
                                          <p:tavLst>
                                            <p:tav tm="0">
                                              <p:val>
                                                <p:strVal val="1+#ppt_w/2"/>
                                              </p:val>
                                            </p:tav>
                                            <p:tav tm="100000">
                                              <p:val>
                                                <p:strVal val="#ppt_x"/>
                                              </p:val>
                                            </p:tav>
                                          </p:tavLst>
                                        </p:anim>
                                        <p:anim calcmode="lin" valueType="num">
                                          <p:cBhvr additive="base">
                                            <p:cTn id="43" dur="500" fill="hold"/>
                                            <p:tgtEl>
                                              <p:spTgt spid="21"/>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3" grpId="0">
            <p:bldAsOne/>
          </p:bldGraphic>
          <p:bldP spid="14" grpId="0" animBg="1"/>
          <p:bldP spid="15" grpId="0" animBg="1"/>
          <p:bldP spid="16" grpId="0" animBg="1"/>
          <p:bldP spid="17" grpId="0" animBg="1"/>
          <p:bldP spid="18" grpId="0"/>
          <p:bldP spid="19" grpId="0"/>
          <p:bldP spid="20" grpId="0"/>
          <p:bldP spid="21" grpId="0"/>
        </p:bldLst>
      </p:timing>
    </mc:Fallback>
  </mc:AlternateContent>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8" name="TextBox 97"/>
          <p:cNvSpPr txBox="1"/>
          <p:nvPr/>
        </p:nvSpPr>
        <p:spPr>
          <a:xfrm>
            <a:off x="2784162" y="4166569"/>
            <a:ext cx="1571083" cy="300082"/>
          </a:xfrm>
          <a:prstGeom prst="rect">
            <a:avLst/>
          </a:prstGeom>
          <a:noFill/>
        </p:spPr>
        <p:txBody>
          <a:bodyPr wrap="square" rtlCol="0" anchor="ctr">
            <a:spAutoFit/>
          </a:bodyPr>
          <a:lstStyle/>
          <a:p>
            <a:pPr algn="ctr"/>
            <a:r>
              <a:rPr lang="en-US" sz="1350" b="1" dirty="0">
                <a:solidFill>
                  <a:schemeClr val="tx2"/>
                </a:solidFill>
              </a:rPr>
              <a:t>Animated</a:t>
            </a:r>
          </a:p>
        </p:txBody>
      </p:sp>
      <p:sp>
        <p:nvSpPr>
          <p:cNvPr id="99" name="TextBox 98"/>
          <p:cNvSpPr txBox="1"/>
          <p:nvPr/>
        </p:nvSpPr>
        <p:spPr>
          <a:xfrm>
            <a:off x="2783189" y="4425550"/>
            <a:ext cx="1573028" cy="577081"/>
          </a:xfrm>
          <a:prstGeom prst="rect">
            <a:avLst/>
          </a:prstGeom>
          <a:noFill/>
        </p:spPr>
        <p:txBody>
          <a:bodyPr wrap="square" rtlCol="0" anchor="ctr">
            <a:spAutoFit/>
          </a:bodyPr>
          <a:lstStyle/>
          <a:p>
            <a:pPr algn="ctr"/>
            <a:r>
              <a:rPr lang="en-US" sz="1050" dirty="0">
                <a:solidFill>
                  <a:schemeClr val="tx2"/>
                </a:solidFill>
              </a:rPr>
              <a:t>Lorem ipsum dolor sit amet, consectetuer adipiscing elit. Aenean</a:t>
            </a:r>
            <a:endParaRPr lang="en-US" sz="1050" b="1" dirty="0">
              <a:solidFill>
                <a:schemeClr val="tx2"/>
              </a:solidFill>
            </a:endParaRPr>
          </a:p>
        </p:txBody>
      </p:sp>
      <p:sp>
        <p:nvSpPr>
          <p:cNvPr id="76" name="Freeform 9"/>
          <p:cNvSpPr>
            <a:spLocks/>
          </p:cNvSpPr>
          <p:nvPr/>
        </p:nvSpPr>
        <p:spPr bwMode="auto">
          <a:xfrm>
            <a:off x="2979890" y="2820060"/>
            <a:ext cx="1178582" cy="1179375"/>
          </a:xfrm>
          <a:prstGeom prst="teardrop">
            <a:avLst/>
          </a:prstGeom>
          <a:solidFill>
            <a:schemeClr val="accent2"/>
          </a:solidFill>
          <a:ln w="63500" cmpd="dbl">
            <a:noFill/>
            <a:prstDash val="dash"/>
          </a:ln>
        </p:spPr>
        <p:txBody>
          <a:bodyPr vert="horz" wrap="square" lIns="91440" tIns="45720" rIns="91440" bIns="45720" numCol="1" anchor="t" anchorCtr="0" compatLnSpc="1">
            <a:prstTxWarp prst="textNoShape">
              <a:avLst/>
            </a:prstTxWarp>
          </a:bodyPr>
          <a:lstStyle/>
          <a:p>
            <a:endParaRPr lang="en-US"/>
          </a:p>
        </p:txBody>
      </p:sp>
      <p:sp>
        <p:nvSpPr>
          <p:cNvPr id="88" name="Freeform 303"/>
          <p:cNvSpPr>
            <a:spLocks noEditPoints="1"/>
          </p:cNvSpPr>
          <p:nvPr/>
        </p:nvSpPr>
        <p:spPr bwMode="auto">
          <a:xfrm>
            <a:off x="3341884" y="3247096"/>
            <a:ext cx="454595" cy="325304"/>
          </a:xfrm>
          <a:custGeom>
            <a:avLst/>
            <a:gdLst>
              <a:gd name="T0" fmla="*/ 46 w 46"/>
              <a:gd name="T1" fmla="*/ 5 h 33"/>
              <a:gd name="T2" fmla="*/ 46 w 46"/>
              <a:gd name="T3" fmla="*/ 2 h 33"/>
              <a:gd name="T4" fmla="*/ 44 w 46"/>
              <a:gd name="T5" fmla="*/ 0 h 33"/>
              <a:gd name="T6" fmla="*/ 2 w 46"/>
              <a:gd name="T7" fmla="*/ 0 h 33"/>
              <a:gd name="T8" fmla="*/ 0 w 46"/>
              <a:gd name="T9" fmla="*/ 2 h 33"/>
              <a:gd name="T10" fmla="*/ 0 w 46"/>
              <a:gd name="T11" fmla="*/ 5 h 33"/>
              <a:gd name="T12" fmla="*/ 5 w 46"/>
              <a:gd name="T13" fmla="*/ 5 h 33"/>
              <a:gd name="T14" fmla="*/ 5 w 46"/>
              <a:gd name="T15" fmla="*/ 9 h 33"/>
              <a:gd name="T16" fmla="*/ 0 w 46"/>
              <a:gd name="T17" fmla="*/ 9 h 33"/>
              <a:gd name="T18" fmla="*/ 0 w 46"/>
              <a:gd name="T19" fmla="*/ 14 h 33"/>
              <a:gd name="T20" fmla="*/ 5 w 46"/>
              <a:gd name="T21" fmla="*/ 14 h 33"/>
              <a:gd name="T22" fmla="*/ 5 w 46"/>
              <a:gd name="T23" fmla="*/ 19 h 33"/>
              <a:gd name="T24" fmla="*/ 0 w 46"/>
              <a:gd name="T25" fmla="*/ 19 h 33"/>
              <a:gd name="T26" fmla="*/ 0 w 46"/>
              <a:gd name="T27" fmla="*/ 24 h 33"/>
              <a:gd name="T28" fmla="*/ 5 w 46"/>
              <a:gd name="T29" fmla="*/ 24 h 33"/>
              <a:gd name="T30" fmla="*/ 5 w 46"/>
              <a:gd name="T31" fmla="*/ 28 h 33"/>
              <a:gd name="T32" fmla="*/ 0 w 46"/>
              <a:gd name="T33" fmla="*/ 28 h 33"/>
              <a:gd name="T34" fmla="*/ 0 w 46"/>
              <a:gd name="T35" fmla="*/ 31 h 33"/>
              <a:gd name="T36" fmla="*/ 2 w 46"/>
              <a:gd name="T37" fmla="*/ 33 h 33"/>
              <a:gd name="T38" fmla="*/ 44 w 46"/>
              <a:gd name="T39" fmla="*/ 33 h 33"/>
              <a:gd name="T40" fmla="*/ 46 w 46"/>
              <a:gd name="T41" fmla="*/ 31 h 33"/>
              <a:gd name="T42" fmla="*/ 46 w 46"/>
              <a:gd name="T43" fmla="*/ 28 h 33"/>
              <a:gd name="T44" fmla="*/ 41 w 46"/>
              <a:gd name="T45" fmla="*/ 28 h 33"/>
              <a:gd name="T46" fmla="*/ 41 w 46"/>
              <a:gd name="T47" fmla="*/ 24 h 33"/>
              <a:gd name="T48" fmla="*/ 46 w 46"/>
              <a:gd name="T49" fmla="*/ 24 h 33"/>
              <a:gd name="T50" fmla="*/ 46 w 46"/>
              <a:gd name="T51" fmla="*/ 19 h 33"/>
              <a:gd name="T52" fmla="*/ 41 w 46"/>
              <a:gd name="T53" fmla="*/ 19 h 33"/>
              <a:gd name="T54" fmla="*/ 41 w 46"/>
              <a:gd name="T55" fmla="*/ 14 h 33"/>
              <a:gd name="T56" fmla="*/ 46 w 46"/>
              <a:gd name="T57" fmla="*/ 14 h 33"/>
              <a:gd name="T58" fmla="*/ 46 w 46"/>
              <a:gd name="T59" fmla="*/ 9 h 33"/>
              <a:gd name="T60" fmla="*/ 41 w 46"/>
              <a:gd name="T61" fmla="*/ 9 h 33"/>
              <a:gd name="T62" fmla="*/ 41 w 46"/>
              <a:gd name="T63" fmla="*/ 5 h 33"/>
              <a:gd name="T64" fmla="*/ 46 w 46"/>
              <a:gd name="T65" fmla="*/ 5 h 33"/>
              <a:gd name="T66" fmla="*/ 18 w 46"/>
              <a:gd name="T67" fmla="*/ 24 h 33"/>
              <a:gd name="T68" fmla="*/ 18 w 46"/>
              <a:gd name="T69" fmla="*/ 9 h 33"/>
              <a:gd name="T70" fmla="*/ 29 w 46"/>
              <a:gd name="T71" fmla="*/ 17 h 33"/>
              <a:gd name="T72" fmla="*/ 18 w 46"/>
              <a:gd name="T73" fmla="*/ 24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6" h="33">
                <a:moveTo>
                  <a:pt x="46" y="5"/>
                </a:moveTo>
                <a:cubicBezTo>
                  <a:pt x="46" y="2"/>
                  <a:pt x="46" y="2"/>
                  <a:pt x="46" y="2"/>
                </a:cubicBezTo>
                <a:cubicBezTo>
                  <a:pt x="46" y="1"/>
                  <a:pt x="45" y="0"/>
                  <a:pt x="44" y="0"/>
                </a:cubicBezTo>
                <a:cubicBezTo>
                  <a:pt x="2" y="0"/>
                  <a:pt x="2" y="0"/>
                  <a:pt x="2" y="0"/>
                </a:cubicBezTo>
                <a:cubicBezTo>
                  <a:pt x="1" y="0"/>
                  <a:pt x="0" y="1"/>
                  <a:pt x="0" y="2"/>
                </a:cubicBezTo>
                <a:cubicBezTo>
                  <a:pt x="0" y="5"/>
                  <a:pt x="0" y="5"/>
                  <a:pt x="0" y="5"/>
                </a:cubicBezTo>
                <a:cubicBezTo>
                  <a:pt x="5" y="5"/>
                  <a:pt x="5" y="5"/>
                  <a:pt x="5" y="5"/>
                </a:cubicBezTo>
                <a:cubicBezTo>
                  <a:pt x="5" y="9"/>
                  <a:pt x="5" y="9"/>
                  <a:pt x="5" y="9"/>
                </a:cubicBezTo>
                <a:cubicBezTo>
                  <a:pt x="0" y="9"/>
                  <a:pt x="0" y="9"/>
                  <a:pt x="0" y="9"/>
                </a:cubicBezTo>
                <a:cubicBezTo>
                  <a:pt x="0" y="14"/>
                  <a:pt x="0" y="14"/>
                  <a:pt x="0" y="14"/>
                </a:cubicBezTo>
                <a:cubicBezTo>
                  <a:pt x="5" y="14"/>
                  <a:pt x="5" y="14"/>
                  <a:pt x="5" y="14"/>
                </a:cubicBezTo>
                <a:cubicBezTo>
                  <a:pt x="5" y="19"/>
                  <a:pt x="5" y="19"/>
                  <a:pt x="5" y="19"/>
                </a:cubicBezTo>
                <a:cubicBezTo>
                  <a:pt x="0" y="19"/>
                  <a:pt x="0" y="19"/>
                  <a:pt x="0" y="19"/>
                </a:cubicBezTo>
                <a:cubicBezTo>
                  <a:pt x="0" y="24"/>
                  <a:pt x="0" y="24"/>
                  <a:pt x="0" y="24"/>
                </a:cubicBezTo>
                <a:cubicBezTo>
                  <a:pt x="5" y="24"/>
                  <a:pt x="5" y="24"/>
                  <a:pt x="5" y="24"/>
                </a:cubicBezTo>
                <a:cubicBezTo>
                  <a:pt x="5" y="28"/>
                  <a:pt x="5" y="28"/>
                  <a:pt x="5" y="28"/>
                </a:cubicBezTo>
                <a:cubicBezTo>
                  <a:pt x="0" y="28"/>
                  <a:pt x="0" y="28"/>
                  <a:pt x="0" y="28"/>
                </a:cubicBezTo>
                <a:cubicBezTo>
                  <a:pt x="0" y="31"/>
                  <a:pt x="0" y="31"/>
                  <a:pt x="0" y="31"/>
                </a:cubicBezTo>
                <a:cubicBezTo>
                  <a:pt x="0" y="32"/>
                  <a:pt x="1" y="33"/>
                  <a:pt x="2" y="33"/>
                </a:cubicBezTo>
                <a:cubicBezTo>
                  <a:pt x="44" y="33"/>
                  <a:pt x="44" y="33"/>
                  <a:pt x="44" y="33"/>
                </a:cubicBezTo>
                <a:cubicBezTo>
                  <a:pt x="45" y="33"/>
                  <a:pt x="46" y="32"/>
                  <a:pt x="46" y="31"/>
                </a:cubicBezTo>
                <a:cubicBezTo>
                  <a:pt x="46" y="28"/>
                  <a:pt x="46" y="28"/>
                  <a:pt x="46" y="28"/>
                </a:cubicBezTo>
                <a:cubicBezTo>
                  <a:pt x="41" y="28"/>
                  <a:pt x="41" y="28"/>
                  <a:pt x="41" y="28"/>
                </a:cubicBezTo>
                <a:cubicBezTo>
                  <a:pt x="41" y="24"/>
                  <a:pt x="41" y="24"/>
                  <a:pt x="41" y="24"/>
                </a:cubicBezTo>
                <a:cubicBezTo>
                  <a:pt x="46" y="24"/>
                  <a:pt x="46" y="24"/>
                  <a:pt x="46" y="24"/>
                </a:cubicBezTo>
                <a:cubicBezTo>
                  <a:pt x="46" y="19"/>
                  <a:pt x="46" y="19"/>
                  <a:pt x="46" y="19"/>
                </a:cubicBezTo>
                <a:cubicBezTo>
                  <a:pt x="41" y="19"/>
                  <a:pt x="41" y="19"/>
                  <a:pt x="41" y="19"/>
                </a:cubicBezTo>
                <a:cubicBezTo>
                  <a:pt x="41" y="14"/>
                  <a:pt x="41" y="14"/>
                  <a:pt x="41" y="14"/>
                </a:cubicBezTo>
                <a:cubicBezTo>
                  <a:pt x="46" y="14"/>
                  <a:pt x="46" y="14"/>
                  <a:pt x="46" y="14"/>
                </a:cubicBezTo>
                <a:cubicBezTo>
                  <a:pt x="46" y="9"/>
                  <a:pt x="46" y="9"/>
                  <a:pt x="46" y="9"/>
                </a:cubicBezTo>
                <a:cubicBezTo>
                  <a:pt x="41" y="9"/>
                  <a:pt x="41" y="9"/>
                  <a:pt x="41" y="9"/>
                </a:cubicBezTo>
                <a:cubicBezTo>
                  <a:pt x="41" y="5"/>
                  <a:pt x="41" y="5"/>
                  <a:pt x="41" y="5"/>
                </a:cubicBezTo>
                <a:lnTo>
                  <a:pt x="46" y="5"/>
                </a:lnTo>
                <a:close/>
                <a:moveTo>
                  <a:pt x="18" y="24"/>
                </a:moveTo>
                <a:cubicBezTo>
                  <a:pt x="18" y="9"/>
                  <a:pt x="18" y="9"/>
                  <a:pt x="18" y="9"/>
                </a:cubicBezTo>
                <a:cubicBezTo>
                  <a:pt x="29" y="17"/>
                  <a:pt x="29" y="17"/>
                  <a:pt x="29" y="17"/>
                </a:cubicBezTo>
                <a:lnTo>
                  <a:pt x="18" y="24"/>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95" name="Freeform 9"/>
          <p:cNvSpPr>
            <a:spLocks/>
          </p:cNvSpPr>
          <p:nvPr/>
        </p:nvSpPr>
        <p:spPr bwMode="auto">
          <a:xfrm>
            <a:off x="6998470" y="2826318"/>
            <a:ext cx="1178582" cy="1179375"/>
          </a:xfrm>
          <a:prstGeom prst="teardrop">
            <a:avLst/>
          </a:prstGeom>
          <a:solidFill>
            <a:schemeClr val="accent4"/>
          </a:solidFill>
          <a:ln w="63500" cmpd="dbl">
            <a:noFill/>
            <a:prstDash val="dash"/>
          </a:ln>
        </p:spPr>
        <p:txBody>
          <a:bodyPr vert="horz" wrap="square" lIns="91440" tIns="45720" rIns="91440" bIns="45720" numCol="1" anchor="t" anchorCtr="0" compatLnSpc="1">
            <a:prstTxWarp prst="textNoShape">
              <a:avLst/>
            </a:prstTxWarp>
          </a:bodyPr>
          <a:lstStyle/>
          <a:p>
            <a:endParaRPr lang="en-US"/>
          </a:p>
        </p:txBody>
      </p:sp>
      <p:sp>
        <p:nvSpPr>
          <p:cNvPr id="100" name="Freeform 238"/>
          <p:cNvSpPr>
            <a:spLocks/>
          </p:cNvSpPr>
          <p:nvPr/>
        </p:nvSpPr>
        <p:spPr bwMode="auto">
          <a:xfrm>
            <a:off x="7363500" y="3219530"/>
            <a:ext cx="448522" cy="392951"/>
          </a:xfrm>
          <a:custGeom>
            <a:avLst/>
            <a:gdLst>
              <a:gd name="T0" fmla="*/ 23 w 48"/>
              <a:gd name="T1" fmla="*/ 41 h 42"/>
              <a:gd name="T2" fmla="*/ 6 w 48"/>
              <a:gd name="T3" fmla="*/ 25 h 42"/>
              <a:gd name="T4" fmla="*/ 0 w 48"/>
              <a:gd name="T5" fmla="*/ 13 h 42"/>
              <a:gd name="T6" fmla="*/ 13 w 48"/>
              <a:gd name="T7" fmla="*/ 0 h 42"/>
              <a:gd name="T8" fmla="*/ 24 w 48"/>
              <a:gd name="T9" fmla="*/ 6 h 42"/>
              <a:gd name="T10" fmla="*/ 36 w 48"/>
              <a:gd name="T11" fmla="*/ 0 h 42"/>
              <a:gd name="T12" fmla="*/ 48 w 48"/>
              <a:gd name="T13" fmla="*/ 13 h 42"/>
              <a:gd name="T14" fmla="*/ 42 w 48"/>
              <a:gd name="T15" fmla="*/ 25 h 42"/>
              <a:gd name="T16" fmla="*/ 26 w 48"/>
              <a:gd name="T17" fmla="*/ 41 h 42"/>
              <a:gd name="T18" fmla="*/ 24 w 48"/>
              <a:gd name="T19" fmla="*/ 42 h 42"/>
              <a:gd name="T20" fmla="*/ 23 w 48"/>
              <a:gd name="T21" fmla="*/ 4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8" h="42">
                <a:moveTo>
                  <a:pt x="23" y="41"/>
                </a:moveTo>
                <a:cubicBezTo>
                  <a:pt x="6" y="25"/>
                  <a:pt x="6" y="25"/>
                  <a:pt x="6" y="25"/>
                </a:cubicBezTo>
                <a:cubicBezTo>
                  <a:pt x="6" y="25"/>
                  <a:pt x="0" y="19"/>
                  <a:pt x="0" y="13"/>
                </a:cubicBezTo>
                <a:cubicBezTo>
                  <a:pt x="0" y="5"/>
                  <a:pt x="5" y="0"/>
                  <a:pt x="13" y="0"/>
                </a:cubicBezTo>
                <a:cubicBezTo>
                  <a:pt x="18" y="0"/>
                  <a:pt x="22" y="4"/>
                  <a:pt x="24" y="6"/>
                </a:cubicBezTo>
                <a:cubicBezTo>
                  <a:pt x="27" y="4"/>
                  <a:pt x="31" y="0"/>
                  <a:pt x="36" y="0"/>
                </a:cubicBezTo>
                <a:cubicBezTo>
                  <a:pt x="44" y="0"/>
                  <a:pt x="48" y="5"/>
                  <a:pt x="48" y="13"/>
                </a:cubicBezTo>
                <a:cubicBezTo>
                  <a:pt x="48" y="19"/>
                  <a:pt x="43" y="25"/>
                  <a:pt x="42" y="25"/>
                </a:cubicBezTo>
                <a:cubicBezTo>
                  <a:pt x="26" y="41"/>
                  <a:pt x="26" y="41"/>
                  <a:pt x="26" y="41"/>
                </a:cubicBezTo>
                <a:cubicBezTo>
                  <a:pt x="25" y="41"/>
                  <a:pt x="25" y="42"/>
                  <a:pt x="24" y="42"/>
                </a:cubicBezTo>
                <a:cubicBezTo>
                  <a:pt x="24" y="42"/>
                  <a:pt x="24" y="41"/>
                  <a:pt x="23" y="41"/>
                </a:cubicBez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28" name="TextBox 27"/>
          <p:cNvSpPr txBox="1"/>
          <p:nvPr/>
        </p:nvSpPr>
        <p:spPr>
          <a:xfrm>
            <a:off x="6799752" y="4160311"/>
            <a:ext cx="1571083" cy="300082"/>
          </a:xfrm>
          <a:prstGeom prst="rect">
            <a:avLst/>
          </a:prstGeom>
          <a:noFill/>
        </p:spPr>
        <p:txBody>
          <a:bodyPr wrap="square" rtlCol="0" anchor="ctr">
            <a:spAutoFit/>
          </a:bodyPr>
          <a:lstStyle/>
          <a:p>
            <a:pPr algn="ctr"/>
            <a:r>
              <a:rPr lang="en-US" sz="1350" b="1" dirty="0">
                <a:solidFill>
                  <a:schemeClr val="tx2"/>
                </a:solidFill>
              </a:rPr>
              <a:t>Full Support</a:t>
            </a:r>
          </a:p>
        </p:txBody>
      </p:sp>
      <p:sp>
        <p:nvSpPr>
          <p:cNvPr id="29" name="TextBox 28"/>
          <p:cNvSpPr txBox="1"/>
          <p:nvPr/>
        </p:nvSpPr>
        <p:spPr>
          <a:xfrm>
            <a:off x="6798778" y="4419292"/>
            <a:ext cx="1573028" cy="577081"/>
          </a:xfrm>
          <a:prstGeom prst="rect">
            <a:avLst/>
          </a:prstGeom>
          <a:noFill/>
        </p:spPr>
        <p:txBody>
          <a:bodyPr wrap="square" rtlCol="0" anchor="ctr">
            <a:spAutoFit/>
          </a:bodyPr>
          <a:lstStyle/>
          <a:p>
            <a:pPr algn="ctr"/>
            <a:r>
              <a:rPr lang="en-US" sz="1050" dirty="0">
                <a:solidFill>
                  <a:schemeClr val="tx2"/>
                </a:solidFill>
              </a:rPr>
              <a:t>Lorem ipsum dolor sit amet, consectetuer adipiscing elit. Aenean</a:t>
            </a:r>
            <a:endParaRPr lang="en-US" sz="1050" b="1" dirty="0">
              <a:solidFill>
                <a:schemeClr val="tx2"/>
              </a:solidFill>
            </a:endParaRPr>
          </a:p>
        </p:txBody>
      </p:sp>
      <p:sp>
        <p:nvSpPr>
          <p:cNvPr id="89" name="Freeform 9"/>
          <p:cNvSpPr>
            <a:spLocks/>
          </p:cNvSpPr>
          <p:nvPr/>
        </p:nvSpPr>
        <p:spPr bwMode="auto">
          <a:xfrm>
            <a:off x="4988207" y="2826320"/>
            <a:ext cx="1178582" cy="1179375"/>
          </a:xfrm>
          <a:prstGeom prst="teardrop">
            <a:avLst/>
          </a:prstGeom>
          <a:solidFill>
            <a:schemeClr val="accent3"/>
          </a:solidFill>
          <a:ln w="63500" cmpd="dbl">
            <a:noFill/>
            <a:prstDash val="dash"/>
          </a:ln>
        </p:spPr>
        <p:txBody>
          <a:bodyPr vert="horz" wrap="square" lIns="91440" tIns="45720" rIns="91440" bIns="45720" numCol="1" anchor="t" anchorCtr="0" compatLnSpc="1">
            <a:prstTxWarp prst="textNoShape">
              <a:avLst/>
            </a:prstTxWarp>
          </a:bodyPr>
          <a:lstStyle/>
          <a:p>
            <a:endParaRPr lang="en-US"/>
          </a:p>
        </p:txBody>
      </p:sp>
      <p:sp>
        <p:nvSpPr>
          <p:cNvPr id="64" name="Freeform 283"/>
          <p:cNvSpPr>
            <a:spLocks noEditPoints="1"/>
          </p:cNvSpPr>
          <p:nvPr/>
        </p:nvSpPr>
        <p:spPr bwMode="auto">
          <a:xfrm>
            <a:off x="5403925" y="3242435"/>
            <a:ext cx="347144" cy="347144"/>
          </a:xfrm>
          <a:custGeom>
            <a:avLst/>
            <a:gdLst>
              <a:gd name="T0" fmla="*/ 14 w 41"/>
              <a:gd name="T1" fmla="*/ 12 h 41"/>
              <a:gd name="T2" fmla="*/ 12 w 41"/>
              <a:gd name="T3" fmla="*/ 13 h 41"/>
              <a:gd name="T4" fmla="*/ 2 w 41"/>
              <a:gd name="T5" fmla="*/ 13 h 41"/>
              <a:gd name="T6" fmla="*/ 0 w 41"/>
              <a:gd name="T7" fmla="*/ 12 h 41"/>
              <a:gd name="T8" fmla="*/ 0 w 41"/>
              <a:gd name="T9" fmla="*/ 1 h 41"/>
              <a:gd name="T10" fmla="*/ 2 w 41"/>
              <a:gd name="T11" fmla="*/ 0 h 41"/>
              <a:gd name="T12" fmla="*/ 12 w 41"/>
              <a:gd name="T13" fmla="*/ 0 h 41"/>
              <a:gd name="T14" fmla="*/ 14 w 41"/>
              <a:gd name="T15" fmla="*/ 1 h 41"/>
              <a:gd name="T16" fmla="*/ 14 w 41"/>
              <a:gd name="T17" fmla="*/ 12 h 41"/>
              <a:gd name="T18" fmla="*/ 41 w 41"/>
              <a:gd name="T19" fmla="*/ 22 h 41"/>
              <a:gd name="T20" fmla="*/ 21 w 41"/>
              <a:gd name="T21" fmla="*/ 41 h 41"/>
              <a:gd name="T22" fmla="*/ 0 w 41"/>
              <a:gd name="T23" fmla="*/ 22 h 41"/>
              <a:gd name="T24" fmla="*/ 0 w 41"/>
              <a:gd name="T25" fmla="*/ 19 h 41"/>
              <a:gd name="T26" fmla="*/ 2 w 41"/>
              <a:gd name="T27" fmla="*/ 17 h 41"/>
              <a:gd name="T28" fmla="*/ 12 w 41"/>
              <a:gd name="T29" fmla="*/ 17 h 41"/>
              <a:gd name="T30" fmla="*/ 14 w 41"/>
              <a:gd name="T31" fmla="*/ 19 h 41"/>
              <a:gd name="T32" fmla="*/ 14 w 41"/>
              <a:gd name="T33" fmla="*/ 22 h 41"/>
              <a:gd name="T34" fmla="*/ 21 w 41"/>
              <a:gd name="T35" fmla="*/ 27 h 41"/>
              <a:gd name="T36" fmla="*/ 27 w 41"/>
              <a:gd name="T37" fmla="*/ 22 h 41"/>
              <a:gd name="T38" fmla="*/ 27 w 41"/>
              <a:gd name="T39" fmla="*/ 19 h 41"/>
              <a:gd name="T40" fmla="*/ 29 w 41"/>
              <a:gd name="T41" fmla="*/ 17 h 41"/>
              <a:gd name="T42" fmla="*/ 39 w 41"/>
              <a:gd name="T43" fmla="*/ 17 h 41"/>
              <a:gd name="T44" fmla="*/ 41 w 41"/>
              <a:gd name="T45" fmla="*/ 19 h 41"/>
              <a:gd name="T46" fmla="*/ 41 w 41"/>
              <a:gd name="T47" fmla="*/ 22 h 41"/>
              <a:gd name="T48" fmla="*/ 41 w 41"/>
              <a:gd name="T49" fmla="*/ 12 h 41"/>
              <a:gd name="T50" fmla="*/ 39 w 41"/>
              <a:gd name="T51" fmla="*/ 13 h 41"/>
              <a:gd name="T52" fmla="*/ 29 w 41"/>
              <a:gd name="T53" fmla="*/ 13 h 41"/>
              <a:gd name="T54" fmla="*/ 27 w 41"/>
              <a:gd name="T55" fmla="*/ 12 h 41"/>
              <a:gd name="T56" fmla="*/ 27 w 41"/>
              <a:gd name="T57" fmla="*/ 1 h 41"/>
              <a:gd name="T58" fmla="*/ 29 w 41"/>
              <a:gd name="T59" fmla="*/ 0 h 41"/>
              <a:gd name="T60" fmla="*/ 39 w 41"/>
              <a:gd name="T61" fmla="*/ 0 h 41"/>
              <a:gd name="T62" fmla="*/ 41 w 41"/>
              <a:gd name="T63" fmla="*/ 1 h 41"/>
              <a:gd name="T64" fmla="*/ 41 w 41"/>
              <a:gd name="T65" fmla="*/ 12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1" h="41">
                <a:moveTo>
                  <a:pt x="14" y="12"/>
                </a:moveTo>
                <a:cubicBezTo>
                  <a:pt x="14" y="13"/>
                  <a:pt x="13" y="13"/>
                  <a:pt x="12" y="13"/>
                </a:cubicBezTo>
                <a:cubicBezTo>
                  <a:pt x="2" y="13"/>
                  <a:pt x="2" y="13"/>
                  <a:pt x="2" y="13"/>
                </a:cubicBezTo>
                <a:cubicBezTo>
                  <a:pt x="1" y="13"/>
                  <a:pt x="0" y="13"/>
                  <a:pt x="0" y="12"/>
                </a:cubicBezTo>
                <a:cubicBezTo>
                  <a:pt x="0" y="1"/>
                  <a:pt x="0" y="1"/>
                  <a:pt x="0" y="1"/>
                </a:cubicBezTo>
                <a:cubicBezTo>
                  <a:pt x="0" y="0"/>
                  <a:pt x="1" y="0"/>
                  <a:pt x="2" y="0"/>
                </a:cubicBezTo>
                <a:cubicBezTo>
                  <a:pt x="12" y="0"/>
                  <a:pt x="12" y="0"/>
                  <a:pt x="12" y="0"/>
                </a:cubicBezTo>
                <a:cubicBezTo>
                  <a:pt x="13" y="0"/>
                  <a:pt x="14" y="0"/>
                  <a:pt x="14" y="1"/>
                </a:cubicBezTo>
                <a:lnTo>
                  <a:pt x="14" y="12"/>
                </a:lnTo>
                <a:close/>
                <a:moveTo>
                  <a:pt x="41" y="22"/>
                </a:moveTo>
                <a:cubicBezTo>
                  <a:pt x="41" y="33"/>
                  <a:pt x="32" y="41"/>
                  <a:pt x="21" y="41"/>
                </a:cubicBezTo>
                <a:cubicBezTo>
                  <a:pt x="9" y="41"/>
                  <a:pt x="0" y="33"/>
                  <a:pt x="0" y="22"/>
                </a:cubicBezTo>
                <a:cubicBezTo>
                  <a:pt x="0" y="19"/>
                  <a:pt x="0" y="19"/>
                  <a:pt x="0" y="19"/>
                </a:cubicBezTo>
                <a:cubicBezTo>
                  <a:pt x="0" y="18"/>
                  <a:pt x="1" y="17"/>
                  <a:pt x="2" y="17"/>
                </a:cubicBezTo>
                <a:cubicBezTo>
                  <a:pt x="12" y="17"/>
                  <a:pt x="12" y="17"/>
                  <a:pt x="12" y="17"/>
                </a:cubicBezTo>
                <a:cubicBezTo>
                  <a:pt x="13" y="17"/>
                  <a:pt x="14" y="18"/>
                  <a:pt x="14" y="19"/>
                </a:cubicBezTo>
                <a:cubicBezTo>
                  <a:pt x="14" y="22"/>
                  <a:pt x="14" y="22"/>
                  <a:pt x="14" y="22"/>
                </a:cubicBezTo>
                <a:cubicBezTo>
                  <a:pt x="14" y="27"/>
                  <a:pt x="19" y="27"/>
                  <a:pt x="21" y="27"/>
                </a:cubicBezTo>
                <a:cubicBezTo>
                  <a:pt x="22" y="27"/>
                  <a:pt x="27" y="27"/>
                  <a:pt x="27" y="22"/>
                </a:cubicBezTo>
                <a:cubicBezTo>
                  <a:pt x="27" y="19"/>
                  <a:pt x="27" y="19"/>
                  <a:pt x="27" y="19"/>
                </a:cubicBezTo>
                <a:cubicBezTo>
                  <a:pt x="27" y="18"/>
                  <a:pt x="28" y="17"/>
                  <a:pt x="29" y="17"/>
                </a:cubicBezTo>
                <a:cubicBezTo>
                  <a:pt x="39" y="17"/>
                  <a:pt x="39" y="17"/>
                  <a:pt x="39" y="17"/>
                </a:cubicBezTo>
                <a:cubicBezTo>
                  <a:pt x="40" y="17"/>
                  <a:pt x="41" y="18"/>
                  <a:pt x="41" y="19"/>
                </a:cubicBezTo>
                <a:lnTo>
                  <a:pt x="41" y="22"/>
                </a:lnTo>
                <a:close/>
                <a:moveTo>
                  <a:pt x="41" y="12"/>
                </a:moveTo>
                <a:cubicBezTo>
                  <a:pt x="41" y="13"/>
                  <a:pt x="40" y="13"/>
                  <a:pt x="39" y="13"/>
                </a:cubicBezTo>
                <a:cubicBezTo>
                  <a:pt x="29" y="13"/>
                  <a:pt x="29" y="13"/>
                  <a:pt x="29" y="13"/>
                </a:cubicBezTo>
                <a:cubicBezTo>
                  <a:pt x="28" y="13"/>
                  <a:pt x="27" y="13"/>
                  <a:pt x="27" y="12"/>
                </a:cubicBezTo>
                <a:cubicBezTo>
                  <a:pt x="27" y="1"/>
                  <a:pt x="27" y="1"/>
                  <a:pt x="27" y="1"/>
                </a:cubicBezTo>
                <a:cubicBezTo>
                  <a:pt x="27" y="0"/>
                  <a:pt x="28" y="0"/>
                  <a:pt x="29" y="0"/>
                </a:cubicBezTo>
                <a:cubicBezTo>
                  <a:pt x="39" y="0"/>
                  <a:pt x="39" y="0"/>
                  <a:pt x="39" y="0"/>
                </a:cubicBezTo>
                <a:cubicBezTo>
                  <a:pt x="40" y="0"/>
                  <a:pt x="41" y="0"/>
                  <a:pt x="41" y="1"/>
                </a:cubicBezTo>
                <a:lnTo>
                  <a:pt x="41" y="12"/>
                </a:lnTo>
                <a:close/>
              </a:path>
            </a:pathLst>
          </a:custGeom>
          <a:solidFill>
            <a:schemeClr val="bg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id-ID"/>
          </a:p>
        </p:txBody>
      </p:sp>
      <p:sp>
        <p:nvSpPr>
          <p:cNvPr id="31" name="TextBox 30"/>
          <p:cNvSpPr txBox="1"/>
          <p:nvPr/>
        </p:nvSpPr>
        <p:spPr>
          <a:xfrm>
            <a:off x="4791957" y="4160310"/>
            <a:ext cx="1571083" cy="300082"/>
          </a:xfrm>
          <a:prstGeom prst="rect">
            <a:avLst/>
          </a:prstGeom>
          <a:noFill/>
        </p:spPr>
        <p:txBody>
          <a:bodyPr wrap="square" rtlCol="0" anchor="ctr">
            <a:spAutoFit/>
          </a:bodyPr>
          <a:lstStyle/>
          <a:p>
            <a:pPr algn="ctr"/>
            <a:r>
              <a:rPr lang="en-US" sz="1350" b="1" dirty="0">
                <a:solidFill>
                  <a:schemeClr val="tx2"/>
                </a:solidFill>
              </a:rPr>
              <a:t>Vector Items</a:t>
            </a:r>
          </a:p>
        </p:txBody>
      </p:sp>
      <p:sp>
        <p:nvSpPr>
          <p:cNvPr id="33" name="TextBox 32"/>
          <p:cNvSpPr txBox="1"/>
          <p:nvPr/>
        </p:nvSpPr>
        <p:spPr>
          <a:xfrm>
            <a:off x="4790983" y="4419291"/>
            <a:ext cx="1573028" cy="577081"/>
          </a:xfrm>
          <a:prstGeom prst="rect">
            <a:avLst/>
          </a:prstGeom>
          <a:noFill/>
        </p:spPr>
        <p:txBody>
          <a:bodyPr wrap="square" rtlCol="0" anchor="ctr">
            <a:spAutoFit/>
          </a:bodyPr>
          <a:lstStyle/>
          <a:p>
            <a:pPr algn="ctr"/>
            <a:r>
              <a:rPr lang="en-US" sz="1050" dirty="0">
                <a:solidFill>
                  <a:schemeClr val="tx2"/>
                </a:solidFill>
              </a:rPr>
              <a:t>Lorem ipsum dolor sit amet, consectetuer adipiscing elit. Aenean</a:t>
            </a:r>
            <a:endParaRPr lang="en-US" sz="1050" b="1" dirty="0">
              <a:solidFill>
                <a:schemeClr val="tx2"/>
              </a:solidFill>
            </a:endParaRPr>
          </a:p>
        </p:txBody>
      </p:sp>
      <p:sp>
        <p:nvSpPr>
          <p:cNvPr id="67" name="Freeform 9"/>
          <p:cNvSpPr>
            <a:spLocks/>
          </p:cNvSpPr>
          <p:nvPr/>
        </p:nvSpPr>
        <p:spPr bwMode="auto">
          <a:xfrm>
            <a:off x="972618" y="2820060"/>
            <a:ext cx="1178582" cy="1179376"/>
          </a:xfrm>
          <a:prstGeom prst="teardrop">
            <a:avLst/>
          </a:prstGeom>
          <a:solidFill>
            <a:schemeClr val="accent1"/>
          </a:solidFill>
          <a:ln w="63500" cmpd="dbl">
            <a:noFill/>
            <a:prstDash val="dash"/>
          </a:ln>
        </p:spPr>
        <p:txBody>
          <a:bodyPr vert="horz" wrap="square" lIns="91440" tIns="45720" rIns="91440" bIns="45720" numCol="1" anchor="t" anchorCtr="0" compatLnSpc="1">
            <a:prstTxWarp prst="textNoShape">
              <a:avLst/>
            </a:prstTxWarp>
          </a:bodyPr>
          <a:lstStyle/>
          <a:p>
            <a:endParaRPr lang="en-US" dirty="0"/>
          </a:p>
        </p:txBody>
      </p:sp>
      <p:sp>
        <p:nvSpPr>
          <p:cNvPr id="10" name="TextBox 9"/>
          <p:cNvSpPr txBox="1"/>
          <p:nvPr/>
        </p:nvSpPr>
        <p:spPr>
          <a:xfrm>
            <a:off x="1299697" y="3098125"/>
            <a:ext cx="570990" cy="646331"/>
          </a:xfrm>
          <a:prstGeom prst="rect">
            <a:avLst/>
          </a:prstGeom>
          <a:noFill/>
        </p:spPr>
        <p:txBody>
          <a:bodyPr wrap="none" rtlCol="0">
            <a:spAutoFit/>
          </a:bodyPr>
          <a:lstStyle/>
          <a:p>
            <a:r>
              <a:rPr lang="en-US" sz="3600" dirty="0">
                <a:solidFill>
                  <a:schemeClr val="bg2"/>
                </a:solidFill>
                <a:latin typeface="+mj-lt"/>
              </a:rPr>
              <a:t>HD</a:t>
            </a:r>
            <a:endParaRPr lang="en-US" sz="3000" dirty="0">
              <a:solidFill>
                <a:schemeClr val="bg2"/>
              </a:solidFill>
              <a:latin typeface="+mj-lt"/>
            </a:endParaRPr>
          </a:p>
        </p:txBody>
      </p:sp>
      <p:sp>
        <p:nvSpPr>
          <p:cNvPr id="39" name="TextBox 38"/>
          <p:cNvSpPr txBox="1"/>
          <p:nvPr/>
        </p:nvSpPr>
        <p:spPr>
          <a:xfrm>
            <a:off x="776368" y="4166569"/>
            <a:ext cx="1571083" cy="300082"/>
          </a:xfrm>
          <a:prstGeom prst="rect">
            <a:avLst/>
          </a:prstGeom>
          <a:noFill/>
        </p:spPr>
        <p:txBody>
          <a:bodyPr wrap="square" rtlCol="0" anchor="ctr">
            <a:spAutoFit/>
          </a:bodyPr>
          <a:lstStyle/>
          <a:p>
            <a:pPr algn="ctr"/>
            <a:r>
              <a:rPr lang="en-US" sz="1350" b="1" dirty="0">
                <a:solidFill>
                  <a:schemeClr val="tx2"/>
                </a:solidFill>
              </a:rPr>
              <a:t>Full HD</a:t>
            </a:r>
          </a:p>
        </p:txBody>
      </p:sp>
      <p:sp>
        <p:nvSpPr>
          <p:cNvPr id="40" name="TextBox 39"/>
          <p:cNvSpPr txBox="1"/>
          <p:nvPr/>
        </p:nvSpPr>
        <p:spPr>
          <a:xfrm>
            <a:off x="775395" y="4425550"/>
            <a:ext cx="1573028" cy="577081"/>
          </a:xfrm>
          <a:prstGeom prst="rect">
            <a:avLst/>
          </a:prstGeom>
          <a:noFill/>
        </p:spPr>
        <p:txBody>
          <a:bodyPr wrap="square" rtlCol="0" anchor="ctr">
            <a:spAutoFit/>
          </a:bodyPr>
          <a:lstStyle/>
          <a:p>
            <a:pPr algn="ctr"/>
            <a:r>
              <a:rPr lang="en-US" sz="1050" dirty="0">
                <a:solidFill>
                  <a:schemeClr val="tx2"/>
                </a:solidFill>
              </a:rPr>
              <a:t>Lorem ipsum dolor sit amet, consectetuer adipiscing elit. Aenean</a:t>
            </a:r>
            <a:endParaRPr lang="en-US" sz="1050" b="1" dirty="0">
              <a:solidFill>
                <a:schemeClr val="tx2"/>
              </a:solidFill>
            </a:endParaRPr>
          </a:p>
        </p:txBody>
      </p:sp>
      <p:sp>
        <p:nvSpPr>
          <p:cNvPr id="43" name="TextBox 42"/>
          <p:cNvSpPr txBox="1"/>
          <p:nvPr/>
        </p:nvSpPr>
        <p:spPr>
          <a:xfrm>
            <a:off x="3014525" y="781947"/>
            <a:ext cx="3114955" cy="553998"/>
          </a:xfrm>
          <a:prstGeom prst="rect">
            <a:avLst/>
          </a:prstGeom>
          <a:noFill/>
        </p:spPr>
        <p:txBody>
          <a:bodyPr wrap="none" rtlCol="0" anchor="ctr">
            <a:spAutoFit/>
          </a:bodyPr>
          <a:lstStyle/>
          <a:p>
            <a:pPr algn="ctr"/>
            <a:r>
              <a:rPr lang="en-US" sz="3000" dirty="0">
                <a:solidFill>
                  <a:schemeClr val="accent1"/>
                </a:solidFill>
                <a:latin typeface="+mj-lt"/>
              </a:rPr>
              <a:t>Presentation</a:t>
            </a:r>
            <a:r>
              <a:rPr lang="en-US" sz="3000" dirty="0">
                <a:solidFill>
                  <a:schemeClr val="tx2"/>
                </a:solidFill>
                <a:latin typeface="+mj-lt"/>
              </a:rPr>
              <a:t> Features</a:t>
            </a:r>
          </a:p>
        </p:txBody>
      </p:sp>
      <p:sp>
        <p:nvSpPr>
          <p:cNvPr id="44" name="TextBox 43"/>
          <p:cNvSpPr txBox="1"/>
          <p:nvPr/>
        </p:nvSpPr>
        <p:spPr>
          <a:xfrm>
            <a:off x="685801" y="1243612"/>
            <a:ext cx="7772400" cy="369332"/>
          </a:xfrm>
          <a:prstGeom prst="rect">
            <a:avLst/>
          </a:prstGeom>
          <a:noFill/>
        </p:spPr>
        <p:txBody>
          <a:bodyPr wrap="square" rtlCol="0" anchor="ctr">
            <a:spAutoFit/>
          </a:bodyPr>
          <a:lstStyle/>
          <a:p>
            <a:pPr algn="ctr"/>
            <a:r>
              <a:rPr lang="en-US" sz="900" dirty="0">
                <a:solidFill>
                  <a:schemeClr val="tx2"/>
                </a:solidFill>
              </a:rPr>
              <a:t>Lorem ipsum dolor sit amet, consectetuer adipiscing elit. Aenean commodo ligula eget dolor. </a:t>
            </a:r>
            <a:r>
              <a:rPr lang="en-US" sz="900" b="1" dirty="0">
                <a:solidFill>
                  <a:schemeClr val="accent1"/>
                </a:solidFill>
              </a:rPr>
              <a:t>Aenean massa. Cum sociis natoque penatibus </a:t>
            </a:r>
            <a:r>
              <a:rPr lang="en-US" sz="900" dirty="0">
                <a:solidFill>
                  <a:schemeClr val="tx2"/>
                </a:solidFill>
              </a:rPr>
              <a:t>magnis dis parturient montes, nascetur ridiculus mus. Donec quam felis, ultricies nec, pellentesque eu, pretium quis, sem.</a:t>
            </a:r>
          </a:p>
        </p:txBody>
      </p:sp>
    </p:spTree>
    <p:extLst>
      <p:ext uri="{BB962C8B-B14F-4D97-AF65-F5344CB8AC3E}">
        <p14:creationId xmlns:p14="http://schemas.microsoft.com/office/powerpoint/2010/main" val="159218732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67"/>
                                        </p:tgtEl>
                                        <p:attrNameLst>
                                          <p:attrName>style.visibility</p:attrName>
                                        </p:attrNameLst>
                                      </p:cBhvr>
                                      <p:to>
                                        <p:strVal val="visible"/>
                                      </p:to>
                                    </p:set>
                                    <p:animEffect transition="in" filter="fade">
                                      <p:cBhvr>
                                        <p:cTn id="7" dur="500"/>
                                        <p:tgtEl>
                                          <p:spTgt spid="67"/>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10"/>
                                        </p:tgtEl>
                                        <p:attrNameLst>
                                          <p:attrName>style.visibility</p:attrName>
                                        </p:attrNameLst>
                                      </p:cBhvr>
                                      <p:to>
                                        <p:strVal val="visible"/>
                                      </p:to>
                                    </p:set>
                                    <p:animEffect transition="in" filter="fade">
                                      <p:cBhvr>
                                        <p:cTn id="10" dur="500"/>
                                        <p:tgtEl>
                                          <p:spTgt spid="10"/>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39"/>
                                        </p:tgtEl>
                                        <p:attrNameLst>
                                          <p:attrName>style.visibility</p:attrName>
                                        </p:attrNameLst>
                                      </p:cBhvr>
                                      <p:to>
                                        <p:strVal val="visible"/>
                                      </p:to>
                                    </p:set>
                                    <p:animEffect transition="in" filter="fade">
                                      <p:cBhvr>
                                        <p:cTn id="13" dur="500"/>
                                        <p:tgtEl>
                                          <p:spTgt spid="39"/>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40"/>
                                        </p:tgtEl>
                                        <p:attrNameLst>
                                          <p:attrName>style.visibility</p:attrName>
                                        </p:attrNameLst>
                                      </p:cBhvr>
                                      <p:to>
                                        <p:strVal val="visible"/>
                                      </p:to>
                                    </p:set>
                                    <p:animEffect transition="in" filter="fade">
                                      <p:cBhvr>
                                        <p:cTn id="16" dur="500"/>
                                        <p:tgtEl>
                                          <p:spTgt spid="40"/>
                                        </p:tgtEl>
                                      </p:cBhvr>
                                    </p:animEffect>
                                  </p:childTnLst>
                                </p:cTn>
                              </p:par>
                            </p:childTnLst>
                          </p:cTn>
                        </p:par>
                        <p:par>
                          <p:cTn id="17" fill="hold">
                            <p:stCondLst>
                              <p:cond delay="500"/>
                            </p:stCondLst>
                            <p:childTnLst>
                              <p:par>
                                <p:cTn id="18" presetID="10" presetClass="entr" presetSubtype="0" fill="hold" grpId="0" nodeType="afterEffect">
                                  <p:stCondLst>
                                    <p:cond delay="0"/>
                                  </p:stCondLst>
                                  <p:childTnLst>
                                    <p:set>
                                      <p:cBhvr>
                                        <p:cTn id="19" dur="1" fill="hold">
                                          <p:stCondLst>
                                            <p:cond delay="0"/>
                                          </p:stCondLst>
                                        </p:cTn>
                                        <p:tgtEl>
                                          <p:spTgt spid="98"/>
                                        </p:tgtEl>
                                        <p:attrNameLst>
                                          <p:attrName>style.visibility</p:attrName>
                                        </p:attrNameLst>
                                      </p:cBhvr>
                                      <p:to>
                                        <p:strVal val="visible"/>
                                      </p:to>
                                    </p:set>
                                    <p:animEffect transition="in" filter="fade">
                                      <p:cBhvr>
                                        <p:cTn id="20" dur="500"/>
                                        <p:tgtEl>
                                          <p:spTgt spid="98"/>
                                        </p:tgtEl>
                                      </p:cBhvr>
                                    </p:animEffect>
                                  </p:childTnLst>
                                </p:cTn>
                              </p:par>
                              <p:par>
                                <p:cTn id="21" presetID="10" presetClass="entr" presetSubtype="0" fill="hold" grpId="0" nodeType="withEffect">
                                  <p:stCondLst>
                                    <p:cond delay="0"/>
                                  </p:stCondLst>
                                  <p:childTnLst>
                                    <p:set>
                                      <p:cBhvr>
                                        <p:cTn id="22" dur="1" fill="hold">
                                          <p:stCondLst>
                                            <p:cond delay="0"/>
                                          </p:stCondLst>
                                        </p:cTn>
                                        <p:tgtEl>
                                          <p:spTgt spid="99"/>
                                        </p:tgtEl>
                                        <p:attrNameLst>
                                          <p:attrName>style.visibility</p:attrName>
                                        </p:attrNameLst>
                                      </p:cBhvr>
                                      <p:to>
                                        <p:strVal val="visible"/>
                                      </p:to>
                                    </p:set>
                                    <p:animEffect transition="in" filter="fade">
                                      <p:cBhvr>
                                        <p:cTn id="23" dur="500"/>
                                        <p:tgtEl>
                                          <p:spTgt spid="99"/>
                                        </p:tgtEl>
                                      </p:cBhvr>
                                    </p:animEffect>
                                  </p:childTnLst>
                                </p:cTn>
                              </p:par>
                              <p:par>
                                <p:cTn id="24" presetID="10" presetClass="entr" presetSubtype="0" fill="hold" grpId="0" nodeType="withEffect">
                                  <p:stCondLst>
                                    <p:cond delay="0"/>
                                  </p:stCondLst>
                                  <p:childTnLst>
                                    <p:set>
                                      <p:cBhvr>
                                        <p:cTn id="25" dur="1" fill="hold">
                                          <p:stCondLst>
                                            <p:cond delay="0"/>
                                          </p:stCondLst>
                                        </p:cTn>
                                        <p:tgtEl>
                                          <p:spTgt spid="76"/>
                                        </p:tgtEl>
                                        <p:attrNameLst>
                                          <p:attrName>style.visibility</p:attrName>
                                        </p:attrNameLst>
                                      </p:cBhvr>
                                      <p:to>
                                        <p:strVal val="visible"/>
                                      </p:to>
                                    </p:set>
                                    <p:animEffect transition="in" filter="fade">
                                      <p:cBhvr>
                                        <p:cTn id="26" dur="500"/>
                                        <p:tgtEl>
                                          <p:spTgt spid="76"/>
                                        </p:tgtEl>
                                      </p:cBhvr>
                                    </p:animEffect>
                                  </p:childTnLst>
                                </p:cTn>
                              </p:par>
                              <p:par>
                                <p:cTn id="27" presetID="10" presetClass="entr" presetSubtype="0" fill="hold" grpId="0" nodeType="withEffect">
                                  <p:stCondLst>
                                    <p:cond delay="0"/>
                                  </p:stCondLst>
                                  <p:childTnLst>
                                    <p:set>
                                      <p:cBhvr>
                                        <p:cTn id="28" dur="1" fill="hold">
                                          <p:stCondLst>
                                            <p:cond delay="0"/>
                                          </p:stCondLst>
                                        </p:cTn>
                                        <p:tgtEl>
                                          <p:spTgt spid="88"/>
                                        </p:tgtEl>
                                        <p:attrNameLst>
                                          <p:attrName>style.visibility</p:attrName>
                                        </p:attrNameLst>
                                      </p:cBhvr>
                                      <p:to>
                                        <p:strVal val="visible"/>
                                      </p:to>
                                    </p:set>
                                    <p:animEffect transition="in" filter="fade">
                                      <p:cBhvr>
                                        <p:cTn id="29" dur="500"/>
                                        <p:tgtEl>
                                          <p:spTgt spid="88"/>
                                        </p:tgtEl>
                                      </p:cBhvr>
                                    </p:animEffect>
                                  </p:childTnLst>
                                </p:cTn>
                              </p:par>
                            </p:childTnLst>
                          </p:cTn>
                        </p:par>
                        <p:par>
                          <p:cTn id="30" fill="hold">
                            <p:stCondLst>
                              <p:cond delay="1000"/>
                            </p:stCondLst>
                            <p:childTnLst>
                              <p:par>
                                <p:cTn id="31" presetID="10" presetClass="entr" presetSubtype="0" fill="hold" grpId="0" nodeType="afterEffect">
                                  <p:stCondLst>
                                    <p:cond delay="0"/>
                                  </p:stCondLst>
                                  <p:childTnLst>
                                    <p:set>
                                      <p:cBhvr>
                                        <p:cTn id="32" dur="1" fill="hold">
                                          <p:stCondLst>
                                            <p:cond delay="0"/>
                                          </p:stCondLst>
                                        </p:cTn>
                                        <p:tgtEl>
                                          <p:spTgt spid="89"/>
                                        </p:tgtEl>
                                        <p:attrNameLst>
                                          <p:attrName>style.visibility</p:attrName>
                                        </p:attrNameLst>
                                      </p:cBhvr>
                                      <p:to>
                                        <p:strVal val="visible"/>
                                      </p:to>
                                    </p:set>
                                    <p:animEffect transition="in" filter="fade">
                                      <p:cBhvr>
                                        <p:cTn id="33" dur="500"/>
                                        <p:tgtEl>
                                          <p:spTgt spid="89"/>
                                        </p:tgtEl>
                                      </p:cBhvr>
                                    </p:animEffect>
                                  </p:childTnLst>
                                </p:cTn>
                              </p:par>
                              <p:par>
                                <p:cTn id="34" presetID="10" presetClass="entr" presetSubtype="0" fill="hold" grpId="0" nodeType="withEffect">
                                  <p:stCondLst>
                                    <p:cond delay="0"/>
                                  </p:stCondLst>
                                  <p:childTnLst>
                                    <p:set>
                                      <p:cBhvr>
                                        <p:cTn id="35" dur="1" fill="hold">
                                          <p:stCondLst>
                                            <p:cond delay="0"/>
                                          </p:stCondLst>
                                        </p:cTn>
                                        <p:tgtEl>
                                          <p:spTgt spid="64"/>
                                        </p:tgtEl>
                                        <p:attrNameLst>
                                          <p:attrName>style.visibility</p:attrName>
                                        </p:attrNameLst>
                                      </p:cBhvr>
                                      <p:to>
                                        <p:strVal val="visible"/>
                                      </p:to>
                                    </p:set>
                                    <p:animEffect transition="in" filter="fade">
                                      <p:cBhvr>
                                        <p:cTn id="36" dur="500"/>
                                        <p:tgtEl>
                                          <p:spTgt spid="64"/>
                                        </p:tgtEl>
                                      </p:cBhvr>
                                    </p:animEffect>
                                  </p:childTnLst>
                                </p:cTn>
                              </p:par>
                              <p:par>
                                <p:cTn id="37" presetID="10" presetClass="entr" presetSubtype="0" fill="hold" grpId="0" nodeType="withEffect">
                                  <p:stCondLst>
                                    <p:cond delay="0"/>
                                  </p:stCondLst>
                                  <p:childTnLst>
                                    <p:set>
                                      <p:cBhvr>
                                        <p:cTn id="38" dur="1" fill="hold">
                                          <p:stCondLst>
                                            <p:cond delay="0"/>
                                          </p:stCondLst>
                                        </p:cTn>
                                        <p:tgtEl>
                                          <p:spTgt spid="31"/>
                                        </p:tgtEl>
                                        <p:attrNameLst>
                                          <p:attrName>style.visibility</p:attrName>
                                        </p:attrNameLst>
                                      </p:cBhvr>
                                      <p:to>
                                        <p:strVal val="visible"/>
                                      </p:to>
                                    </p:set>
                                    <p:animEffect transition="in" filter="fade">
                                      <p:cBhvr>
                                        <p:cTn id="39" dur="500"/>
                                        <p:tgtEl>
                                          <p:spTgt spid="31"/>
                                        </p:tgtEl>
                                      </p:cBhvr>
                                    </p:animEffect>
                                  </p:childTnLst>
                                </p:cTn>
                              </p:par>
                              <p:par>
                                <p:cTn id="40" presetID="10" presetClass="entr" presetSubtype="0" fill="hold" grpId="0" nodeType="withEffect">
                                  <p:stCondLst>
                                    <p:cond delay="0"/>
                                  </p:stCondLst>
                                  <p:childTnLst>
                                    <p:set>
                                      <p:cBhvr>
                                        <p:cTn id="41" dur="1" fill="hold">
                                          <p:stCondLst>
                                            <p:cond delay="0"/>
                                          </p:stCondLst>
                                        </p:cTn>
                                        <p:tgtEl>
                                          <p:spTgt spid="33"/>
                                        </p:tgtEl>
                                        <p:attrNameLst>
                                          <p:attrName>style.visibility</p:attrName>
                                        </p:attrNameLst>
                                      </p:cBhvr>
                                      <p:to>
                                        <p:strVal val="visible"/>
                                      </p:to>
                                    </p:set>
                                    <p:animEffect transition="in" filter="fade">
                                      <p:cBhvr>
                                        <p:cTn id="42" dur="500"/>
                                        <p:tgtEl>
                                          <p:spTgt spid="33"/>
                                        </p:tgtEl>
                                      </p:cBhvr>
                                    </p:animEffect>
                                  </p:childTnLst>
                                </p:cTn>
                              </p:par>
                            </p:childTnLst>
                          </p:cTn>
                        </p:par>
                        <p:par>
                          <p:cTn id="43" fill="hold">
                            <p:stCondLst>
                              <p:cond delay="1500"/>
                            </p:stCondLst>
                            <p:childTnLst>
                              <p:par>
                                <p:cTn id="44" presetID="10" presetClass="entr" presetSubtype="0" fill="hold" grpId="0" nodeType="afterEffect">
                                  <p:stCondLst>
                                    <p:cond delay="0"/>
                                  </p:stCondLst>
                                  <p:childTnLst>
                                    <p:set>
                                      <p:cBhvr>
                                        <p:cTn id="45" dur="1" fill="hold">
                                          <p:stCondLst>
                                            <p:cond delay="0"/>
                                          </p:stCondLst>
                                        </p:cTn>
                                        <p:tgtEl>
                                          <p:spTgt spid="95"/>
                                        </p:tgtEl>
                                        <p:attrNameLst>
                                          <p:attrName>style.visibility</p:attrName>
                                        </p:attrNameLst>
                                      </p:cBhvr>
                                      <p:to>
                                        <p:strVal val="visible"/>
                                      </p:to>
                                    </p:set>
                                    <p:animEffect transition="in" filter="fade">
                                      <p:cBhvr>
                                        <p:cTn id="46" dur="500"/>
                                        <p:tgtEl>
                                          <p:spTgt spid="95"/>
                                        </p:tgtEl>
                                      </p:cBhvr>
                                    </p:animEffect>
                                  </p:childTnLst>
                                </p:cTn>
                              </p:par>
                              <p:par>
                                <p:cTn id="47" presetID="10" presetClass="entr" presetSubtype="0" fill="hold" grpId="0" nodeType="withEffect">
                                  <p:stCondLst>
                                    <p:cond delay="0"/>
                                  </p:stCondLst>
                                  <p:childTnLst>
                                    <p:set>
                                      <p:cBhvr>
                                        <p:cTn id="48" dur="1" fill="hold">
                                          <p:stCondLst>
                                            <p:cond delay="0"/>
                                          </p:stCondLst>
                                        </p:cTn>
                                        <p:tgtEl>
                                          <p:spTgt spid="100"/>
                                        </p:tgtEl>
                                        <p:attrNameLst>
                                          <p:attrName>style.visibility</p:attrName>
                                        </p:attrNameLst>
                                      </p:cBhvr>
                                      <p:to>
                                        <p:strVal val="visible"/>
                                      </p:to>
                                    </p:set>
                                    <p:animEffect transition="in" filter="fade">
                                      <p:cBhvr>
                                        <p:cTn id="49" dur="500"/>
                                        <p:tgtEl>
                                          <p:spTgt spid="100"/>
                                        </p:tgtEl>
                                      </p:cBhvr>
                                    </p:animEffect>
                                  </p:childTnLst>
                                </p:cTn>
                              </p:par>
                              <p:par>
                                <p:cTn id="50" presetID="10" presetClass="entr" presetSubtype="0" fill="hold" grpId="0" nodeType="withEffect">
                                  <p:stCondLst>
                                    <p:cond delay="0"/>
                                  </p:stCondLst>
                                  <p:childTnLst>
                                    <p:set>
                                      <p:cBhvr>
                                        <p:cTn id="51" dur="1" fill="hold">
                                          <p:stCondLst>
                                            <p:cond delay="0"/>
                                          </p:stCondLst>
                                        </p:cTn>
                                        <p:tgtEl>
                                          <p:spTgt spid="28"/>
                                        </p:tgtEl>
                                        <p:attrNameLst>
                                          <p:attrName>style.visibility</p:attrName>
                                        </p:attrNameLst>
                                      </p:cBhvr>
                                      <p:to>
                                        <p:strVal val="visible"/>
                                      </p:to>
                                    </p:set>
                                    <p:animEffect transition="in" filter="fade">
                                      <p:cBhvr>
                                        <p:cTn id="52" dur="500"/>
                                        <p:tgtEl>
                                          <p:spTgt spid="28"/>
                                        </p:tgtEl>
                                      </p:cBhvr>
                                    </p:animEffect>
                                  </p:childTnLst>
                                </p:cTn>
                              </p:par>
                              <p:par>
                                <p:cTn id="53" presetID="10" presetClass="entr" presetSubtype="0" fill="hold" grpId="0" nodeType="withEffect">
                                  <p:stCondLst>
                                    <p:cond delay="0"/>
                                  </p:stCondLst>
                                  <p:childTnLst>
                                    <p:set>
                                      <p:cBhvr>
                                        <p:cTn id="54" dur="1" fill="hold">
                                          <p:stCondLst>
                                            <p:cond delay="0"/>
                                          </p:stCondLst>
                                        </p:cTn>
                                        <p:tgtEl>
                                          <p:spTgt spid="29"/>
                                        </p:tgtEl>
                                        <p:attrNameLst>
                                          <p:attrName>style.visibility</p:attrName>
                                        </p:attrNameLst>
                                      </p:cBhvr>
                                      <p:to>
                                        <p:strVal val="visible"/>
                                      </p:to>
                                    </p:set>
                                    <p:animEffect transition="in" filter="fade">
                                      <p:cBhvr>
                                        <p:cTn id="55" dur="500"/>
                                        <p:tgtEl>
                                          <p:spTgt spid="2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8" grpId="0"/>
      <p:bldP spid="99" grpId="0"/>
      <p:bldP spid="76" grpId="0" animBg="1"/>
      <p:bldP spid="88" grpId="0" animBg="1"/>
      <p:bldP spid="95" grpId="0" animBg="1"/>
      <p:bldP spid="100" grpId="0" animBg="1"/>
      <p:bldP spid="28" grpId="0"/>
      <p:bldP spid="29" grpId="0"/>
      <p:bldP spid="89" grpId="0" animBg="1"/>
      <p:bldP spid="64" grpId="0" animBg="1"/>
      <p:bldP spid="31" grpId="0"/>
      <p:bldP spid="33" grpId="0"/>
      <p:bldP spid="67" grpId="0" animBg="1"/>
      <p:bldP spid="10" grpId="0"/>
      <p:bldP spid="39" grpId="0"/>
      <p:bldP spid="40" grpId="0"/>
    </p:bld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 name="Diagram 1"/>
          <p:cNvGraphicFramePr/>
          <p:nvPr>
            <p:extLst>
              <p:ext uri="{D42A27DB-BD31-4B8C-83A1-F6EECF244321}">
                <p14:modId xmlns:p14="http://schemas.microsoft.com/office/powerpoint/2010/main" val="3296379863"/>
              </p:ext>
            </p:extLst>
          </p:nvPr>
        </p:nvGraphicFramePr>
        <p:xfrm>
          <a:off x="3135692" y="2369233"/>
          <a:ext cx="2872616" cy="2275729"/>
        </p:xfrm>
        <a:graphic>
          <a:graphicData uri="http://schemas.openxmlformats.org/drawingml/2006/diagram">
            <dgm:relIds xmlns:dgm="http://schemas.openxmlformats.org/drawingml/2006/diagram" xmlns:r="http://schemas.openxmlformats.org/officeDocument/2006/relationships" r:dm="rId2" r:lo="rId3" r:qs="rId4" r:cs="rId5"/>
          </a:graphicData>
        </a:graphic>
      </p:graphicFrame>
      <p:sp>
        <p:nvSpPr>
          <p:cNvPr id="9" name="TextBox 8"/>
          <p:cNvSpPr txBox="1"/>
          <p:nvPr/>
        </p:nvSpPr>
        <p:spPr>
          <a:xfrm>
            <a:off x="2262748" y="781947"/>
            <a:ext cx="4618572" cy="553998"/>
          </a:xfrm>
          <a:prstGeom prst="rect">
            <a:avLst/>
          </a:prstGeom>
          <a:noFill/>
        </p:spPr>
        <p:txBody>
          <a:bodyPr wrap="none" rtlCol="0" anchor="ctr">
            <a:spAutoFit/>
          </a:bodyPr>
          <a:lstStyle/>
          <a:p>
            <a:pPr algn="ctr"/>
            <a:r>
              <a:rPr lang="en-US" sz="3000" dirty="0">
                <a:solidFill>
                  <a:schemeClr val="accent1"/>
                </a:solidFill>
                <a:latin typeface="+mj-lt"/>
              </a:rPr>
              <a:t>Smart</a:t>
            </a:r>
            <a:r>
              <a:rPr lang="en-US" sz="3000" dirty="0">
                <a:solidFill>
                  <a:schemeClr val="tx2"/>
                </a:solidFill>
                <a:latin typeface="+mj-lt"/>
              </a:rPr>
              <a:t> Art, Easy to edit and update</a:t>
            </a:r>
          </a:p>
        </p:txBody>
      </p:sp>
      <p:sp>
        <p:nvSpPr>
          <p:cNvPr id="10" name="TextBox 9"/>
          <p:cNvSpPr txBox="1"/>
          <p:nvPr/>
        </p:nvSpPr>
        <p:spPr>
          <a:xfrm>
            <a:off x="685801" y="1243612"/>
            <a:ext cx="7772400" cy="369332"/>
          </a:xfrm>
          <a:prstGeom prst="rect">
            <a:avLst/>
          </a:prstGeom>
          <a:noFill/>
        </p:spPr>
        <p:txBody>
          <a:bodyPr wrap="square" rtlCol="0" anchor="ctr">
            <a:spAutoFit/>
          </a:bodyPr>
          <a:lstStyle/>
          <a:p>
            <a:pPr algn="ctr"/>
            <a:r>
              <a:rPr lang="en-US" sz="900" dirty="0">
                <a:solidFill>
                  <a:schemeClr val="tx2"/>
                </a:solidFill>
              </a:rPr>
              <a:t>Lorem ipsum dolor sit amet, consectetuer adipiscing elit. Aenean commodo ligula eget dolor. </a:t>
            </a:r>
            <a:r>
              <a:rPr lang="en-US" sz="900" b="1" dirty="0">
                <a:solidFill>
                  <a:schemeClr val="accent1"/>
                </a:solidFill>
              </a:rPr>
              <a:t>Aenean massa. Cum sociis natoque penatibus </a:t>
            </a:r>
            <a:r>
              <a:rPr lang="en-US" sz="900" dirty="0">
                <a:solidFill>
                  <a:schemeClr val="tx2"/>
                </a:solidFill>
              </a:rPr>
              <a:t>magnis dis parturient montes, nascetur ridiculus mus. Donec quam felis, ultricies nec, pellentesque eu, pretium quis, sem.</a:t>
            </a:r>
          </a:p>
        </p:txBody>
      </p:sp>
      <p:sp>
        <p:nvSpPr>
          <p:cNvPr id="11" name="Text Placeholder 4"/>
          <p:cNvSpPr txBox="1">
            <a:spLocks/>
          </p:cNvSpPr>
          <p:nvPr/>
        </p:nvSpPr>
        <p:spPr>
          <a:xfrm>
            <a:off x="685800" y="4882780"/>
            <a:ext cx="7772400" cy="597188"/>
          </a:xfrm>
          <a:prstGeom prst="rect">
            <a:avLst/>
          </a:prstGeom>
        </p:spPr>
        <p:txBody>
          <a:bodyPr>
            <a:noAutofit/>
          </a:bodyPr>
          <a:lstStyle>
            <a:lvl1pPr marL="0" indent="0" algn="just" defTabSz="685800" rtl="0" eaLnBrk="1" latinLnBrk="0" hangingPunct="1">
              <a:lnSpc>
                <a:spcPct val="100000"/>
              </a:lnSpc>
              <a:spcBef>
                <a:spcPts val="0"/>
              </a:spcBef>
              <a:buFont typeface="Arial" panose="020B0604020202020204" pitchFamily="34" charset="0"/>
              <a:buNone/>
              <a:defRPr sz="1000" b="0" kern="1200">
                <a:solidFill>
                  <a:schemeClr val="tx2"/>
                </a:solidFill>
                <a:latin typeface="+mj-lt"/>
                <a:ea typeface="+mn-ea"/>
                <a:cs typeface="+mn-cs"/>
              </a:defRPr>
            </a:lvl1pPr>
            <a:lvl2pPr marL="0" indent="0" algn="l" defTabSz="685800" rtl="0" eaLnBrk="1" latinLnBrk="0" hangingPunct="1">
              <a:lnSpc>
                <a:spcPct val="90000"/>
              </a:lnSpc>
              <a:spcBef>
                <a:spcPts val="0"/>
              </a:spcBef>
              <a:buFont typeface="Arial" panose="020B0604020202020204" pitchFamily="34" charset="0"/>
              <a:buNone/>
              <a:defRPr sz="1100" kern="1200">
                <a:solidFill>
                  <a:schemeClr val="tx2"/>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en-US" sz="1050" dirty="0">
                <a:latin typeface="+mn-lt"/>
              </a:rPr>
              <a:t>Lorem ipsum dolor sit amet, consectetuer adipiscing elit. Aenean commodo ligula eget dolor. Aenean massa. Cum sociis natoque penatibus et magnis dis parturient montes, nascetur ridiculus mus. Donec quam felis, ultricies nec, pellentesque eu, pretium quis, sem.</a:t>
            </a:r>
          </a:p>
        </p:txBody>
      </p:sp>
    </p:spTree>
    <p:extLst>
      <p:ext uri="{BB962C8B-B14F-4D97-AF65-F5344CB8AC3E}">
        <p14:creationId xmlns:p14="http://schemas.microsoft.com/office/powerpoint/2010/main" val="276833649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1">
                                            <p:txEl>
                                              <p:pRg st="0" end="0"/>
                                            </p:txEl>
                                          </p:spTgt>
                                        </p:tgtEl>
                                        <p:attrNameLst>
                                          <p:attrName>style.visibility</p:attrName>
                                        </p:attrNameLst>
                                      </p:cBhvr>
                                      <p:to>
                                        <p:strVal val="visible"/>
                                      </p:to>
                                    </p:set>
                                    <p:animEffect transition="in" filter="fade">
                                      <p:cBhvr>
                                        <p:cTn id="11" dur="500"/>
                                        <p:tgtEl>
                                          <p:spTgt spid="11">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2" grpId="0">
        <p:bldAsOne/>
      </p:bldGraphic>
      <p:bldP spid="11" grpId="0" build="p">
        <p:tmplLst>
          <p:tmpl lvl="1">
            <p:tnLst>
              <p:par>
                <p:cTn presetID="10" presetClass="entr" presetSubtype="0" fill="hold" nodeType="afterEffect">
                  <p:stCondLst>
                    <p:cond delay="0"/>
                  </p:stCondLst>
                  <p:childTnLst>
                    <p:set>
                      <p:cBhvr>
                        <p:cTn dur="1" fill="hold">
                          <p:stCondLst>
                            <p:cond delay="0"/>
                          </p:stCondLst>
                        </p:cTn>
                        <p:tgtEl>
                          <p:spTgt spid="11"/>
                        </p:tgtEl>
                        <p:attrNameLst>
                          <p:attrName>style.visibility</p:attrName>
                        </p:attrNameLst>
                      </p:cBhvr>
                      <p:to>
                        <p:strVal val="visible"/>
                      </p:to>
                    </p:set>
                    <p:animEffect transition="in" filter="fade">
                      <p:cBhvr>
                        <p:cTn dur="500"/>
                        <p:tgtEl>
                          <p:spTgt spid="11"/>
                        </p:tgtEl>
                      </p:cBhvr>
                    </p:animEffect>
                  </p:childTnLst>
                </p:cTn>
              </p:par>
            </p:tnLst>
          </p:tmpl>
        </p:tmplLst>
      </p:bldP>
    </p:bldLst>
  </p:timing>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 name="Group 4"/>
          <p:cNvGrpSpPr/>
          <p:nvPr/>
        </p:nvGrpSpPr>
        <p:grpSpPr>
          <a:xfrm>
            <a:off x="2477948" y="2293866"/>
            <a:ext cx="4188104" cy="2143657"/>
            <a:chOff x="2977662" y="1829611"/>
            <a:chExt cx="3676357" cy="1881724"/>
          </a:xfrm>
        </p:grpSpPr>
        <p:sp>
          <p:nvSpPr>
            <p:cNvPr id="2" name="Rectangle 1"/>
            <p:cNvSpPr/>
            <p:nvPr/>
          </p:nvSpPr>
          <p:spPr>
            <a:xfrm>
              <a:off x="2977662" y="1829611"/>
              <a:ext cx="3676357" cy="628144"/>
            </a:xfrm>
            <a:prstGeom prst="rect">
              <a:avLst/>
            </a:prstGeom>
          </p:spPr>
          <p:txBody>
            <a:bodyPr wrap="square" anchor="ctr">
              <a:spAutoFit/>
            </a:bodyPr>
            <a:lstStyle/>
            <a:p>
              <a:pPr algn="ctr"/>
              <a:r>
                <a:rPr lang="en-US" sz="4050" dirty="0">
                  <a:solidFill>
                    <a:schemeClr val="bg2"/>
                  </a:solidFill>
                  <a:latin typeface="+mj-lt"/>
                </a:rPr>
                <a:t>Your future is created</a:t>
              </a:r>
            </a:p>
          </p:txBody>
        </p:sp>
        <p:sp>
          <p:nvSpPr>
            <p:cNvPr id="3" name="Rectangle 2"/>
            <p:cNvSpPr/>
            <p:nvPr/>
          </p:nvSpPr>
          <p:spPr>
            <a:xfrm>
              <a:off x="3057027" y="2426007"/>
              <a:ext cx="3408353" cy="628144"/>
            </a:xfrm>
            <a:prstGeom prst="rect">
              <a:avLst/>
            </a:prstGeom>
            <a:solidFill>
              <a:schemeClr val="bg2"/>
            </a:solidFill>
          </p:spPr>
          <p:txBody>
            <a:bodyPr wrap="none" anchor="ctr">
              <a:spAutoFit/>
            </a:bodyPr>
            <a:lstStyle/>
            <a:p>
              <a:pPr algn="ctr"/>
              <a:r>
                <a:rPr lang="en-US" sz="4050" dirty="0">
                  <a:solidFill>
                    <a:schemeClr val="accent1"/>
                  </a:solidFill>
                  <a:latin typeface="+mj-lt"/>
                </a:rPr>
                <a:t>by what you do today</a:t>
              </a:r>
            </a:p>
          </p:txBody>
        </p:sp>
        <p:sp>
          <p:nvSpPr>
            <p:cNvPr id="4" name="Rectangle 3"/>
            <p:cNvSpPr/>
            <p:nvPr/>
          </p:nvSpPr>
          <p:spPr>
            <a:xfrm>
              <a:off x="3111326" y="3022403"/>
              <a:ext cx="3300004" cy="688932"/>
            </a:xfrm>
            <a:prstGeom prst="rect">
              <a:avLst/>
            </a:prstGeom>
          </p:spPr>
          <p:txBody>
            <a:bodyPr wrap="none" anchor="ctr">
              <a:spAutoFit/>
            </a:bodyPr>
            <a:lstStyle/>
            <a:p>
              <a:pPr algn="ctr"/>
              <a:r>
                <a:rPr lang="en-US" sz="4500" strike="sngStrike" dirty="0">
                  <a:solidFill>
                    <a:schemeClr val="bg2"/>
                  </a:solidFill>
                  <a:latin typeface="+mj-lt"/>
                </a:rPr>
                <a:t>and not tomorrow</a:t>
              </a:r>
            </a:p>
          </p:txBody>
        </p:sp>
      </p:grpSp>
      <p:sp>
        <p:nvSpPr>
          <p:cNvPr id="6" name="TextBox 5"/>
          <p:cNvSpPr txBox="1"/>
          <p:nvPr/>
        </p:nvSpPr>
        <p:spPr>
          <a:xfrm>
            <a:off x="3879383" y="4425984"/>
            <a:ext cx="1430200" cy="300082"/>
          </a:xfrm>
          <a:prstGeom prst="rect">
            <a:avLst/>
          </a:prstGeom>
          <a:noFill/>
        </p:spPr>
        <p:txBody>
          <a:bodyPr wrap="none" rtlCol="0">
            <a:spAutoFit/>
          </a:bodyPr>
          <a:lstStyle/>
          <a:p>
            <a:r>
              <a:rPr lang="en-US" sz="1350" dirty="0">
                <a:solidFill>
                  <a:schemeClr val="bg2"/>
                </a:solidFill>
              </a:rPr>
              <a:t>Robert </a:t>
            </a:r>
            <a:r>
              <a:rPr lang="en-US" sz="1350" dirty="0" err="1">
                <a:solidFill>
                  <a:schemeClr val="bg2"/>
                </a:solidFill>
              </a:rPr>
              <a:t>Kiyosaki</a:t>
            </a:r>
            <a:endParaRPr lang="en-US" sz="1350" dirty="0">
              <a:solidFill>
                <a:schemeClr val="bg2"/>
              </a:solidFill>
            </a:endParaRPr>
          </a:p>
        </p:txBody>
      </p:sp>
      <p:grpSp>
        <p:nvGrpSpPr>
          <p:cNvPr id="9" name="Group 8"/>
          <p:cNvGrpSpPr/>
          <p:nvPr/>
        </p:nvGrpSpPr>
        <p:grpSpPr>
          <a:xfrm>
            <a:off x="6362690" y="1256395"/>
            <a:ext cx="2664911" cy="2247065"/>
            <a:chOff x="2720976" y="3706814"/>
            <a:chExt cx="455612" cy="384174"/>
          </a:xfrm>
          <a:solidFill>
            <a:schemeClr val="bg2">
              <a:alpha val="20000"/>
            </a:schemeClr>
          </a:solidFill>
        </p:grpSpPr>
        <p:sp>
          <p:nvSpPr>
            <p:cNvPr id="7" name="Freeform 218"/>
            <p:cNvSpPr>
              <a:spLocks noEditPoints="1"/>
            </p:cNvSpPr>
            <p:nvPr/>
          </p:nvSpPr>
          <p:spPr bwMode="auto">
            <a:xfrm>
              <a:off x="2720976" y="3706814"/>
              <a:ext cx="209550" cy="384174"/>
            </a:xfrm>
            <a:custGeom>
              <a:avLst/>
              <a:gdLst>
                <a:gd name="T0" fmla="*/ 150 w 200"/>
                <a:gd name="T1" fmla="*/ 0 h 367"/>
                <a:gd name="T2" fmla="*/ 50 w 200"/>
                <a:gd name="T3" fmla="*/ 0 h 367"/>
                <a:gd name="T4" fmla="*/ 15 w 200"/>
                <a:gd name="T5" fmla="*/ 15 h 367"/>
                <a:gd name="T6" fmla="*/ 0 w 200"/>
                <a:gd name="T7" fmla="*/ 50 h 367"/>
                <a:gd name="T8" fmla="*/ 0 w 200"/>
                <a:gd name="T9" fmla="*/ 150 h 367"/>
                <a:gd name="T10" fmla="*/ 15 w 200"/>
                <a:gd name="T11" fmla="*/ 186 h 367"/>
                <a:gd name="T12" fmla="*/ 50 w 200"/>
                <a:gd name="T13" fmla="*/ 200 h 367"/>
                <a:gd name="T14" fmla="*/ 108 w 200"/>
                <a:gd name="T15" fmla="*/ 200 h 367"/>
                <a:gd name="T16" fmla="*/ 126 w 200"/>
                <a:gd name="T17" fmla="*/ 208 h 367"/>
                <a:gd name="T18" fmla="*/ 133 w 200"/>
                <a:gd name="T19" fmla="*/ 225 h 367"/>
                <a:gd name="T20" fmla="*/ 133 w 200"/>
                <a:gd name="T21" fmla="*/ 234 h 367"/>
                <a:gd name="T22" fmla="*/ 114 w 200"/>
                <a:gd name="T23" fmla="*/ 281 h 367"/>
                <a:gd name="T24" fmla="*/ 67 w 200"/>
                <a:gd name="T25" fmla="*/ 300 h 367"/>
                <a:gd name="T26" fmla="*/ 50 w 200"/>
                <a:gd name="T27" fmla="*/ 300 h 367"/>
                <a:gd name="T28" fmla="*/ 38 w 200"/>
                <a:gd name="T29" fmla="*/ 305 h 367"/>
                <a:gd name="T30" fmla="*/ 33 w 200"/>
                <a:gd name="T31" fmla="*/ 317 h 367"/>
                <a:gd name="T32" fmla="*/ 33 w 200"/>
                <a:gd name="T33" fmla="*/ 350 h 367"/>
                <a:gd name="T34" fmla="*/ 38 w 200"/>
                <a:gd name="T35" fmla="*/ 362 h 367"/>
                <a:gd name="T36" fmla="*/ 50 w 200"/>
                <a:gd name="T37" fmla="*/ 367 h 367"/>
                <a:gd name="T38" fmla="*/ 67 w 200"/>
                <a:gd name="T39" fmla="*/ 367 h 367"/>
                <a:gd name="T40" fmla="*/ 119 w 200"/>
                <a:gd name="T41" fmla="*/ 357 h 367"/>
                <a:gd name="T42" fmla="*/ 161 w 200"/>
                <a:gd name="T43" fmla="*/ 328 h 367"/>
                <a:gd name="T44" fmla="*/ 190 w 200"/>
                <a:gd name="T45" fmla="*/ 285 h 367"/>
                <a:gd name="T46" fmla="*/ 200 w 200"/>
                <a:gd name="T47" fmla="*/ 234 h 367"/>
                <a:gd name="T48" fmla="*/ 200 w 200"/>
                <a:gd name="T49" fmla="*/ 50 h 367"/>
                <a:gd name="T50" fmla="*/ 186 w 200"/>
                <a:gd name="T51" fmla="*/ 15 h 367"/>
                <a:gd name="T52" fmla="*/ 150 w 200"/>
                <a:gd name="T53" fmla="*/ 0 h 367"/>
                <a:gd name="T54" fmla="*/ 150 w 200"/>
                <a:gd name="T55" fmla="*/ 0 h 367"/>
                <a:gd name="T56" fmla="*/ 150 w 200"/>
                <a:gd name="T57" fmla="*/ 0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00" h="367">
                  <a:moveTo>
                    <a:pt x="150" y="0"/>
                  </a:moveTo>
                  <a:cubicBezTo>
                    <a:pt x="50" y="0"/>
                    <a:pt x="50" y="0"/>
                    <a:pt x="50" y="0"/>
                  </a:cubicBezTo>
                  <a:cubicBezTo>
                    <a:pt x="36" y="0"/>
                    <a:pt x="24" y="5"/>
                    <a:pt x="15" y="15"/>
                  </a:cubicBezTo>
                  <a:cubicBezTo>
                    <a:pt x="5" y="24"/>
                    <a:pt x="0" y="36"/>
                    <a:pt x="0" y="50"/>
                  </a:cubicBezTo>
                  <a:cubicBezTo>
                    <a:pt x="0" y="150"/>
                    <a:pt x="0" y="150"/>
                    <a:pt x="0" y="150"/>
                  </a:cubicBezTo>
                  <a:cubicBezTo>
                    <a:pt x="0" y="164"/>
                    <a:pt x="5" y="176"/>
                    <a:pt x="15" y="186"/>
                  </a:cubicBezTo>
                  <a:cubicBezTo>
                    <a:pt x="24" y="195"/>
                    <a:pt x="36" y="200"/>
                    <a:pt x="50" y="200"/>
                  </a:cubicBezTo>
                  <a:cubicBezTo>
                    <a:pt x="108" y="200"/>
                    <a:pt x="108" y="200"/>
                    <a:pt x="108" y="200"/>
                  </a:cubicBezTo>
                  <a:cubicBezTo>
                    <a:pt x="115" y="200"/>
                    <a:pt x="121" y="203"/>
                    <a:pt x="126" y="208"/>
                  </a:cubicBezTo>
                  <a:cubicBezTo>
                    <a:pt x="131" y="212"/>
                    <a:pt x="133" y="218"/>
                    <a:pt x="133" y="225"/>
                  </a:cubicBezTo>
                  <a:cubicBezTo>
                    <a:pt x="133" y="234"/>
                    <a:pt x="133" y="234"/>
                    <a:pt x="133" y="234"/>
                  </a:cubicBezTo>
                  <a:cubicBezTo>
                    <a:pt x="133" y="252"/>
                    <a:pt x="127" y="268"/>
                    <a:pt x="114" y="281"/>
                  </a:cubicBezTo>
                  <a:cubicBezTo>
                    <a:pt x="101" y="294"/>
                    <a:pt x="85" y="300"/>
                    <a:pt x="67" y="300"/>
                  </a:cubicBezTo>
                  <a:cubicBezTo>
                    <a:pt x="50" y="300"/>
                    <a:pt x="50" y="300"/>
                    <a:pt x="50" y="300"/>
                  </a:cubicBezTo>
                  <a:cubicBezTo>
                    <a:pt x="46" y="300"/>
                    <a:pt x="42" y="302"/>
                    <a:pt x="38" y="305"/>
                  </a:cubicBezTo>
                  <a:cubicBezTo>
                    <a:pt x="35" y="309"/>
                    <a:pt x="33" y="312"/>
                    <a:pt x="33" y="317"/>
                  </a:cubicBezTo>
                  <a:cubicBezTo>
                    <a:pt x="33" y="350"/>
                    <a:pt x="33" y="350"/>
                    <a:pt x="33" y="350"/>
                  </a:cubicBezTo>
                  <a:cubicBezTo>
                    <a:pt x="33" y="355"/>
                    <a:pt x="35" y="359"/>
                    <a:pt x="38" y="362"/>
                  </a:cubicBezTo>
                  <a:cubicBezTo>
                    <a:pt x="42" y="365"/>
                    <a:pt x="46" y="367"/>
                    <a:pt x="50" y="367"/>
                  </a:cubicBezTo>
                  <a:cubicBezTo>
                    <a:pt x="67" y="367"/>
                    <a:pt x="67" y="367"/>
                    <a:pt x="67" y="367"/>
                  </a:cubicBezTo>
                  <a:cubicBezTo>
                    <a:pt x="85" y="367"/>
                    <a:pt x="102" y="364"/>
                    <a:pt x="119" y="357"/>
                  </a:cubicBezTo>
                  <a:cubicBezTo>
                    <a:pt x="135" y="349"/>
                    <a:pt x="149" y="340"/>
                    <a:pt x="161" y="328"/>
                  </a:cubicBezTo>
                  <a:cubicBezTo>
                    <a:pt x="173" y="316"/>
                    <a:pt x="183" y="302"/>
                    <a:pt x="190" y="285"/>
                  </a:cubicBezTo>
                  <a:cubicBezTo>
                    <a:pt x="197" y="269"/>
                    <a:pt x="200" y="252"/>
                    <a:pt x="200" y="234"/>
                  </a:cubicBezTo>
                  <a:cubicBezTo>
                    <a:pt x="200" y="50"/>
                    <a:pt x="200" y="50"/>
                    <a:pt x="200" y="50"/>
                  </a:cubicBezTo>
                  <a:cubicBezTo>
                    <a:pt x="200" y="36"/>
                    <a:pt x="195" y="24"/>
                    <a:pt x="186" y="15"/>
                  </a:cubicBezTo>
                  <a:cubicBezTo>
                    <a:pt x="176" y="5"/>
                    <a:pt x="164" y="0"/>
                    <a:pt x="150" y="0"/>
                  </a:cubicBezTo>
                  <a:close/>
                  <a:moveTo>
                    <a:pt x="150" y="0"/>
                  </a:moveTo>
                  <a:cubicBezTo>
                    <a:pt x="150" y="0"/>
                    <a:pt x="150" y="0"/>
                    <a:pt x="15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8" name="Freeform 219"/>
            <p:cNvSpPr>
              <a:spLocks noEditPoints="1"/>
            </p:cNvSpPr>
            <p:nvPr/>
          </p:nvSpPr>
          <p:spPr bwMode="auto">
            <a:xfrm>
              <a:off x="2967038" y="3706814"/>
              <a:ext cx="209550" cy="384174"/>
            </a:xfrm>
            <a:custGeom>
              <a:avLst/>
              <a:gdLst>
                <a:gd name="T0" fmla="*/ 185 w 200"/>
                <a:gd name="T1" fmla="*/ 15 h 367"/>
                <a:gd name="T2" fmla="*/ 150 w 200"/>
                <a:gd name="T3" fmla="*/ 0 h 367"/>
                <a:gd name="T4" fmla="*/ 50 w 200"/>
                <a:gd name="T5" fmla="*/ 0 h 367"/>
                <a:gd name="T6" fmla="*/ 14 w 200"/>
                <a:gd name="T7" fmla="*/ 15 h 367"/>
                <a:gd name="T8" fmla="*/ 0 w 200"/>
                <a:gd name="T9" fmla="*/ 50 h 367"/>
                <a:gd name="T10" fmla="*/ 0 w 200"/>
                <a:gd name="T11" fmla="*/ 150 h 367"/>
                <a:gd name="T12" fmla="*/ 14 w 200"/>
                <a:gd name="T13" fmla="*/ 186 h 367"/>
                <a:gd name="T14" fmla="*/ 50 w 200"/>
                <a:gd name="T15" fmla="*/ 200 h 367"/>
                <a:gd name="T16" fmla="*/ 108 w 200"/>
                <a:gd name="T17" fmla="*/ 200 h 367"/>
                <a:gd name="T18" fmla="*/ 126 w 200"/>
                <a:gd name="T19" fmla="*/ 208 h 367"/>
                <a:gd name="T20" fmla="*/ 133 w 200"/>
                <a:gd name="T21" fmla="*/ 225 h 367"/>
                <a:gd name="T22" fmla="*/ 133 w 200"/>
                <a:gd name="T23" fmla="*/ 234 h 367"/>
                <a:gd name="T24" fmla="*/ 114 w 200"/>
                <a:gd name="T25" fmla="*/ 281 h 367"/>
                <a:gd name="T26" fmla="*/ 66 w 200"/>
                <a:gd name="T27" fmla="*/ 300 h 367"/>
                <a:gd name="T28" fmla="*/ 50 w 200"/>
                <a:gd name="T29" fmla="*/ 300 h 367"/>
                <a:gd name="T30" fmla="*/ 38 w 200"/>
                <a:gd name="T31" fmla="*/ 305 h 367"/>
                <a:gd name="T32" fmla="*/ 33 w 200"/>
                <a:gd name="T33" fmla="*/ 317 h 367"/>
                <a:gd name="T34" fmla="*/ 33 w 200"/>
                <a:gd name="T35" fmla="*/ 350 h 367"/>
                <a:gd name="T36" fmla="*/ 38 w 200"/>
                <a:gd name="T37" fmla="*/ 362 h 367"/>
                <a:gd name="T38" fmla="*/ 50 w 200"/>
                <a:gd name="T39" fmla="*/ 367 h 367"/>
                <a:gd name="T40" fmla="*/ 66 w 200"/>
                <a:gd name="T41" fmla="*/ 367 h 367"/>
                <a:gd name="T42" fmla="*/ 118 w 200"/>
                <a:gd name="T43" fmla="*/ 357 h 367"/>
                <a:gd name="T44" fmla="*/ 161 w 200"/>
                <a:gd name="T45" fmla="*/ 328 h 367"/>
                <a:gd name="T46" fmla="*/ 189 w 200"/>
                <a:gd name="T47" fmla="*/ 285 h 367"/>
                <a:gd name="T48" fmla="*/ 200 w 200"/>
                <a:gd name="T49" fmla="*/ 234 h 367"/>
                <a:gd name="T50" fmla="*/ 200 w 200"/>
                <a:gd name="T51" fmla="*/ 50 h 367"/>
                <a:gd name="T52" fmla="*/ 185 w 200"/>
                <a:gd name="T53" fmla="*/ 15 h 367"/>
                <a:gd name="T54" fmla="*/ 185 w 200"/>
                <a:gd name="T55" fmla="*/ 15 h 367"/>
                <a:gd name="T56" fmla="*/ 185 w 200"/>
                <a:gd name="T57" fmla="*/ 15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00" h="367">
                  <a:moveTo>
                    <a:pt x="185" y="15"/>
                  </a:moveTo>
                  <a:cubicBezTo>
                    <a:pt x="176" y="5"/>
                    <a:pt x="164" y="0"/>
                    <a:pt x="150" y="0"/>
                  </a:cubicBezTo>
                  <a:cubicBezTo>
                    <a:pt x="50" y="0"/>
                    <a:pt x="50" y="0"/>
                    <a:pt x="50" y="0"/>
                  </a:cubicBezTo>
                  <a:cubicBezTo>
                    <a:pt x="36" y="0"/>
                    <a:pt x="24" y="5"/>
                    <a:pt x="14" y="15"/>
                  </a:cubicBezTo>
                  <a:cubicBezTo>
                    <a:pt x="4" y="24"/>
                    <a:pt x="0" y="36"/>
                    <a:pt x="0" y="50"/>
                  </a:cubicBezTo>
                  <a:cubicBezTo>
                    <a:pt x="0" y="150"/>
                    <a:pt x="0" y="150"/>
                    <a:pt x="0" y="150"/>
                  </a:cubicBezTo>
                  <a:cubicBezTo>
                    <a:pt x="0" y="164"/>
                    <a:pt x="4" y="176"/>
                    <a:pt x="14" y="186"/>
                  </a:cubicBezTo>
                  <a:cubicBezTo>
                    <a:pt x="24" y="195"/>
                    <a:pt x="36" y="200"/>
                    <a:pt x="50" y="200"/>
                  </a:cubicBezTo>
                  <a:cubicBezTo>
                    <a:pt x="108" y="200"/>
                    <a:pt x="108" y="200"/>
                    <a:pt x="108" y="200"/>
                  </a:cubicBezTo>
                  <a:cubicBezTo>
                    <a:pt x="115" y="200"/>
                    <a:pt x="121" y="203"/>
                    <a:pt x="126" y="208"/>
                  </a:cubicBezTo>
                  <a:cubicBezTo>
                    <a:pt x="131" y="212"/>
                    <a:pt x="133" y="218"/>
                    <a:pt x="133" y="225"/>
                  </a:cubicBezTo>
                  <a:cubicBezTo>
                    <a:pt x="133" y="234"/>
                    <a:pt x="133" y="234"/>
                    <a:pt x="133" y="234"/>
                  </a:cubicBezTo>
                  <a:cubicBezTo>
                    <a:pt x="133" y="252"/>
                    <a:pt x="127" y="268"/>
                    <a:pt x="114" y="281"/>
                  </a:cubicBezTo>
                  <a:cubicBezTo>
                    <a:pt x="101" y="294"/>
                    <a:pt x="85" y="300"/>
                    <a:pt x="66" y="300"/>
                  </a:cubicBezTo>
                  <a:cubicBezTo>
                    <a:pt x="50" y="300"/>
                    <a:pt x="50" y="300"/>
                    <a:pt x="50" y="300"/>
                  </a:cubicBezTo>
                  <a:cubicBezTo>
                    <a:pt x="45" y="300"/>
                    <a:pt x="41" y="302"/>
                    <a:pt x="38" y="305"/>
                  </a:cubicBezTo>
                  <a:cubicBezTo>
                    <a:pt x="35" y="309"/>
                    <a:pt x="33" y="312"/>
                    <a:pt x="33" y="317"/>
                  </a:cubicBezTo>
                  <a:cubicBezTo>
                    <a:pt x="33" y="350"/>
                    <a:pt x="33" y="350"/>
                    <a:pt x="33" y="350"/>
                  </a:cubicBezTo>
                  <a:cubicBezTo>
                    <a:pt x="33" y="355"/>
                    <a:pt x="35" y="359"/>
                    <a:pt x="38" y="362"/>
                  </a:cubicBezTo>
                  <a:cubicBezTo>
                    <a:pt x="41" y="365"/>
                    <a:pt x="45" y="367"/>
                    <a:pt x="50" y="367"/>
                  </a:cubicBezTo>
                  <a:cubicBezTo>
                    <a:pt x="66" y="367"/>
                    <a:pt x="66" y="367"/>
                    <a:pt x="66" y="367"/>
                  </a:cubicBezTo>
                  <a:cubicBezTo>
                    <a:pt x="84" y="367"/>
                    <a:pt x="102" y="364"/>
                    <a:pt x="118" y="357"/>
                  </a:cubicBezTo>
                  <a:cubicBezTo>
                    <a:pt x="135" y="349"/>
                    <a:pt x="149" y="340"/>
                    <a:pt x="161" y="328"/>
                  </a:cubicBezTo>
                  <a:cubicBezTo>
                    <a:pt x="173" y="316"/>
                    <a:pt x="182" y="302"/>
                    <a:pt x="189" y="285"/>
                  </a:cubicBezTo>
                  <a:cubicBezTo>
                    <a:pt x="196" y="269"/>
                    <a:pt x="200" y="252"/>
                    <a:pt x="200" y="234"/>
                  </a:cubicBezTo>
                  <a:cubicBezTo>
                    <a:pt x="200" y="50"/>
                    <a:pt x="200" y="50"/>
                    <a:pt x="200" y="50"/>
                  </a:cubicBezTo>
                  <a:cubicBezTo>
                    <a:pt x="200" y="36"/>
                    <a:pt x="195" y="24"/>
                    <a:pt x="185" y="15"/>
                  </a:cubicBezTo>
                  <a:close/>
                  <a:moveTo>
                    <a:pt x="185" y="15"/>
                  </a:moveTo>
                  <a:cubicBezTo>
                    <a:pt x="185" y="15"/>
                    <a:pt x="185" y="15"/>
                    <a:pt x="185" y="1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nvGrpSpPr>
          <p:cNvPr id="10" name="Group 9"/>
          <p:cNvGrpSpPr/>
          <p:nvPr/>
        </p:nvGrpSpPr>
        <p:grpSpPr>
          <a:xfrm flipH="1" flipV="1">
            <a:off x="88036" y="3350250"/>
            <a:ext cx="2664911" cy="2247065"/>
            <a:chOff x="2720976" y="3706814"/>
            <a:chExt cx="455612" cy="384174"/>
          </a:xfrm>
          <a:solidFill>
            <a:schemeClr val="bg2">
              <a:alpha val="20000"/>
            </a:schemeClr>
          </a:solidFill>
        </p:grpSpPr>
        <p:sp>
          <p:nvSpPr>
            <p:cNvPr id="11" name="Freeform 218"/>
            <p:cNvSpPr>
              <a:spLocks noEditPoints="1"/>
            </p:cNvSpPr>
            <p:nvPr/>
          </p:nvSpPr>
          <p:spPr bwMode="auto">
            <a:xfrm>
              <a:off x="2720976" y="3706814"/>
              <a:ext cx="209550" cy="384174"/>
            </a:xfrm>
            <a:custGeom>
              <a:avLst/>
              <a:gdLst>
                <a:gd name="T0" fmla="*/ 150 w 200"/>
                <a:gd name="T1" fmla="*/ 0 h 367"/>
                <a:gd name="T2" fmla="*/ 50 w 200"/>
                <a:gd name="T3" fmla="*/ 0 h 367"/>
                <a:gd name="T4" fmla="*/ 15 w 200"/>
                <a:gd name="T5" fmla="*/ 15 h 367"/>
                <a:gd name="T6" fmla="*/ 0 w 200"/>
                <a:gd name="T7" fmla="*/ 50 h 367"/>
                <a:gd name="T8" fmla="*/ 0 w 200"/>
                <a:gd name="T9" fmla="*/ 150 h 367"/>
                <a:gd name="T10" fmla="*/ 15 w 200"/>
                <a:gd name="T11" fmla="*/ 186 h 367"/>
                <a:gd name="T12" fmla="*/ 50 w 200"/>
                <a:gd name="T13" fmla="*/ 200 h 367"/>
                <a:gd name="T14" fmla="*/ 108 w 200"/>
                <a:gd name="T15" fmla="*/ 200 h 367"/>
                <a:gd name="T16" fmla="*/ 126 w 200"/>
                <a:gd name="T17" fmla="*/ 208 h 367"/>
                <a:gd name="T18" fmla="*/ 133 w 200"/>
                <a:gd name="T19" fmla="*/ 225 h 367"/>
                <a:gd name="T20" fmla="*/ 133 w 200"/>
                <a:gd name="T21" fmla="*/ 234 h 367"/>
                <a:gd name="T22" fmla="*/ 114 w 200"/>
                <a:gd name="T23" fmla="*/ 281 h 367"/>
                <a:gd name="T24" fmla="*/ 67 w 200"/>
                <a:gd name="T25" fmla="*/ 300 h 367"/>
                <a:gd name="T26" fmla="*/ 50 w 200"/>
                <a:gd name="T27" fmla="*/ 300 h 367"/>
                <a:gd name="T28" fmla="*/ 38 w 200"/>
                <a:gd name="T29" fmla="*/ 305 h 367"/>
                <a:gd name="T30" fmla="*/ 33 w 200"/>
                <a:gd name="T31" fmla="*/ 317 h 367"/>
                <a:gd name="T32" fmla="*/ 33 w 200"/>
                <a:gd name="T33" fmla="*/ 350 h 367"/>
                <a:gd name="T34" fmla="*/ 38 w 200"/>
                <a:gd name="T35" fmla="*/ 362 h 367"/>
                <a:gd name="T36" fmla="*/ 50 w 200"/>
                <a:gd name="T37" fmla="*/ 367 h 367"/>
                <a:gd name="T38" fmla="*/ 67 w 200"/>
                <a:gd name="T39" fmla="*/ 367 h 367"/>
                <a:gd name="T40" fmla="*/ 119 w 200"/>
                <a:gd name="T41" fmla="*/ 357 h 367"/>
                <a:gd name="T42" fmla="*/ 161 w 200"/>
                <a:gd name="T43" fmla="*/ 328 h 367"/>
                <a:gd name="T44" fmla="*/ 190 w 200"/>
                <a:gd name="T45" fmla="*/ 285 h 367"/>
                <a:gd name="T46" fmla="*/ 200 w 200"/>
                <a:gd name="T47" fmla="*/ 234 h 367"/>
                <a:gd name="T48" fmla="*/ 200 w 200"/>
                <a:gd name="T49" fmla="*/ 50 h 367"/>
                <a:gd name="T50" fmla="*/ 186 w 200"/>
                <a:gd name="T51" fmla="*/ 15 h 367"/>
                <a:gd name="T52" fmla="*/ 150 w 200"/>
                <a:gd name="T53" fmla="*/ 0 h 367"/>
                <a:gd name="T54" fmla="*/ 150 w 200"/>
                <a:gd name="T55" fmla="*/ 0 h 367"/>
                <a:gd name="T56" fmla="*/ 150 w 200"/>
                <a:gd name="T57" fmla="*/ 0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00" h="367">
                  <a:moveTo>
                    <a:pt x="150" y="0"/>
                  </a:moveTo>
                  <a:cubicBezTo>
                    <a:pt x="50" y="0"/>
                    <a:pt x="50" y="0"/>
                    <a:pt x="50" y="0"/>
                  </a:cubicBezTo>
                  <a:cubicBezTo>
                    <a:pt x="36" y="0"/>
                    <a:pt x="24" y="5"/>
                    <a:pt x="15" y="15"/>
                  </a:cubicBezTo>
                  <a:cubicBezTo>
                    <a:pt x="5" y="24"/>
                    <a:pt x="0" y="36"/>
                    <a:pt x="0" y="50"/>
                  </a:cubicBezTo>
                  <a:cubicBezTo>
                    <a:pt x="0" y="150"/>
                    <a:pt x="0" y="150"/>
                    <a:pt x="0" y="150"/>
                  </a:cubicBezTo>
                  <a:cubicBezTo>
                    <a:pt x="0" y="164"/>
                    <a:pt x="5" y="176"/>
                    <a:pt x="15" y="186"/>
                  </a:cubicBezTo>
                  <a:cubicBezTo>
                    <a:pt x="24" y="195"/>
                    <a:pt x="36" y="200"/>
                    <a:pt x="50" y="200"/>
                  </a:cubicBezTo>
                  <a:cubicBezTo>
                    <a:pt x="108" y="200"/>
                    <a:pt x="108" y="200"/>
                    <a:pt x="108" y="200"/>
                  </a:cubicBezTo>
                  <a:cubicBezTo>
                    <a:pt x="115" y="200"/>
                    <a:pt x="121" y="203"/>
                    <a:pt x="126" y="208"/>
                  </a:cubicBezTo>
                  <a:cubicBezTo>
                    <a:pt x="131" y="212"/>
                    <a:pt x="133" y="218"/>
                    <a:pt x="133" y="225"/>
                  </a:cubicBezTo>
                  <a:cubicBezTo>
                    <a:pt x="133" y="234"/>
                    <a:pt x="133" y="234"/>
                    <a:pt x="133" y="234"/>
                  </a:cubicBezTo>
                  <a:cubicBezTo>
                    <a:pt x="133" y="252"/>
                    <a:pt x="127" y="268"/>
                    <a:pt x="114" y="281"/>
                  </a:cubicBezTo>
                  <a:cubicBezTo>
                    <a:pt x="101" y="294"/>
                    <a:pt x="85" y="300"/>
                    <a:pt x="67" y="300"/>
                  </a:cubicBezTo>
                  <a:cubicBezTo>
                    <a:pt x="50" y="300"/>
                    <a:pt x="50" y="300"/>
                    <a:pt x="50" y="300"/>
                  </a:cubicBezTo>
                  <a:cubicBezTo>
                    <a:pt x="46" y="300"/>
                    <a:pt x="42" y="302"/>
                    <a:pt x="38" y="305"/>
                  </a:cubicBezTo>
                  <a:cubicBezTo>
                    <a:pt x="35" y="309"/>
                    <a:pt x="33" y="312"/>
                    <a:pt x="33" y="317"/>
                  </a:cubicBezTo>
                  <a:cubicBezTo>
                    <a:pt x="33" y="350"/>
                    <a:pt x="33" y="350"/>
                    <a:pt x="33" y="350"/>
                  </a:cubicBezTo>
                  <a:cubicBezTo>
                    <a:pt x="33" y="355"/>
                    <a:pt x="35" y="359"/>
                    <a:pt x="38" y="362"/>
                  </a:cubicBezTo>
                  <a:cubicBezTo>
                    <a:pt x="42" y="365"/>
                    <a:pt x="46" y="367"/>
                    <a:pt x="50" y="367"/>
                  </a:cubicBezTo>
                  <a:cubicBezTo>
                    <a:pt x="67" y="367"/>
                    <a:pt x="67" y="367"/>
                    <a:pt x="67" y="367"/>
                  </a:cubicBezTo>
                  <a:cubicBezTo>
                    <a:pt x="85" y="367"/>
                    <a:pt x="102" y="364"/>
                    <a:pt x="119" y="357"/>
                  </a:cubicBezTo>
                  <a:cubicBezTo>
                    <a:pt x="135" y="349"/>
                    <a:pt x="149" y="340"/>
                    <a:pt x="161" y="328"/>
                  </a:cubicBezTo>
                  <a:cubicBezTo>
                    <a:pt x="173" y="316"/>
                    <a:pt x="183" y="302"/>
                    <a:pt x="190" y="285"/>
                  </a:cubicBezTo>
                  <a:cubicBezTo>
                    <a:pt x="197" y="269"/>
                    <a:pt x="200" y="252"/>
                    <a:pt x="200" y="234"/>
                  </a:cubicBezTo>
                  <a:cubicBezTo>
                    <a:pt x="200" y="50"/>
                    <a:pt x="200" y="50"/>
                    <a:pt x="200" y="50"/>
                  </a:cubicBezTo>
                  <a:cubicBezTo>
                    <a:pt x="200" y="36"/>
                    <a:pt x="195" y="24"/>
                    <a:pt x="186" y="15"/>
                  </a:cubicBezTo>
                  <a:cubicBezTo>
                    <a:pt x="176" y="5"/>
                    <a:pt x="164" y="0"/>
                    <a:pt x="150" y="0"/>
                  </a:cubicBezTo>
                  <a:close/>
                  <a:moveTo>
                    <a:pt x="150" y="0"/>
                  </a:moveTo>
                  <a:cubicBezTo>
                    <a:pt x="150" y="0"/>
                    <a:pt x="150" y="0"/>
                    <a:pt x="15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2" name="Freeform 219"/>
            <p:cNvSpPr>
              <a:spLocks noEditPoints="1"/>
            </p:cNvSpPr>
            <p:nvPr/>
          </p:nvSpPr>
          <p:spPr bwMode="auto">
            <a:xfrm>
              <a:off x="2967038" y="3706814"/>
              <a:ext cx="209550" cy="384174"/>
            </a:xfrm>
            <a:custGeom>
              <a:avLst/>
              <a:gdLst>
                <a:gd name="T0" fmla="*/ 185 w 200"/>
                <a:gd name="T1" fmla="*/ 15 h 367"/>
                <a:gd name="T2" fmla="*/ 150 w 200"/>
                <a:gd name="T3" fmla="*/ 0 h 367"/>
                <a:gd name="T4" fmla="*/ 50 w 200"/>
                <a:gd name="T5" fmla="*/ 0 h 367"/>
                <a:gd name="T6" fmla="*/ 14 w 200"/>
                <a:gd name="T7" fmla="*/ 15 h 367"/>
                <a:gd name="T8" fmla="*/ 0 w 200"/>
                <a:gd name="T9" fmla="*/ 50 h 367"/>
                <a:gd name="T10" fmla="*/ 0 w 200"/>
                <a:gd name="T11" fmla="*/ 150 h 367"/>
                <a:gd name="T12" fmla="*/ 14 w 200"/>
                <a:gd name="T13" fmla="*/ 186 h 367"/>
                <a:gd name="T14" fmla="*/ 50 w 200"/>
                <a:gd name="T15" fmla="*/ 200 h 367"/>
                <a:gd name="T16" fmla="*/ 108 w 200"/>
                <a:gd name="T17" fmla="*/ 200 h 367"/>
                <a:gd name="T18" fmla="*/ 126 w 200"/>
                <a:gd name="T19" fmla="*/ 208 h 367"/>
                <a:gd name="T20" fmla="*/ 133 w 200"/>
                <a:gd name="T21" fmla="*/ 225 h 367"/>
                <a:gd name="T22" fmla="*/ 133 w 200"/>
                <a:gd name="T23" fmla="*/ 234 h 367"/>
                <a:gd name="T24" fmla="*/ 114 w 200"/>
                <a:gd name="T25" fmla="*/ 281 h 367"/>
                <a:gd name="T26" fmla="*/ 66 w 200"/>
                <a:gd name="T27" fmla="*/ 300 h 367"/>
                <a:gd name="T28" fmla="*/ 50 w 200"/>
                <a:gd name="T29" fmla="*/ 300 h 367"/>
                <a:gd name="T30" fmla="*/ 38 w 200"/>
                <a:gd name="T31" fmla="*/ 305 h 367"/>
                <a:gd name="T32" fmla="*/ 33 w 200"/>
                <a:gd name="T33" fmla="*/ 317 h 367"/>
                <a:gd name="T34" fmla="*/ 33 w 200"/>
                <a:gd name="T35" fmla="*/ 350 h 367"/>
                <a:gd name="T36" fmla="*/ 38 w 200"/>
                <a:gd name="T37" fmla="*/ 362 h 367"/>
                <a:gd name="T38" fmla="*/ 50 w 200"/>
                <a:gd name="T39" fmla="*/ 367 h 367"/>
                <a:gd name="T40" fmla="*/ 66 w 200"/>
                <a:gd name="T41" fmla="*/ 367 h 367"/>
                <a:gd name="T42" fmla="*/ 118 w 200"/>
                <a:gd name="T43" fmla="*/ 357 h 367"/>
                <a:gd name="T44" fmla="*/ 161 w 200"/>
                <a:gd name="T45" fmla="*/ 328 h 367"/>
                <a:gd name="T46" fmla="*/ 189 w 200"/>
                <a:gd name="T47" fmla="*/ 285 h 367"/>
                <a:gd name="T48" fmla="*/ 200 w 200"/>
                <a:gd name="T49" fmla="*/ 234 h 367"/>
                <a:gd name="T50" fmla="*/ 200 w 200"/>
                <a:gd name="T51" fmla="*/ 50 h 367"/>
                <a:gd name="T52" fmla="*/ 185 w 200"/>
                <a:gd name="T53" fmla="*/ 15 h 367"/>
                <a:gd name="T54" fmla="*/ 185 w 200"/>
                <a:gd name="T55" fmla="*/ 15 h 367"/>
                <a:gd name="T56" fmla="*/ 185 w 200"/>
                <a:gd name="T57" fmla="*/ 15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00" h="367">
                  <a:moveTo>
                    <a:pt x="185" y="15"/>
                  </a:moveTo>
                  <a:cubicBezTo>
                    <a:pt x="176" y="5"/>
                    <a:pt x="164" y="0"/>
                    <a:pt x="150" y="0"/>
                  </a:cubicBezTo>
                  <a:cubicBezTo>
                    <a:pt x="50" y="0"/>
                    <a:pt x="50" y="0"/>
                    <a:pt x="50" y="0"/>
                  </a:cubicBezTo>
                  <a:cubicBezTo>
                    <a:pt x="36" y="0"/>
                    <a:pt x="24" y="5"/>
                    <a:pt x="14" y="15"/>
                  </a:cubicBezTo>
                  <a:cubicBezTo>
                    <a:pt x="4" y="24"/>
                    <a:pt x="0" y="36"/>
                    <a:pt x="0" y="50"/>
                  </a:cubicBezTo>
                  <a:cubicBezTo>
                    <a:pt x="0" y="150"/>
                    <a:pt x="0" y="150"/>
                    <a:pt x="0" y="150"/>
                  </a:cubicBezTo>
                  <a:cubicBezTo>
                    <a:pt x="0" y="164"/>
                    <a:pt x="4" y="176"/>
                    <a:pt x="14" y="186"/>
                  </a:cubicBezTo>
                  <a:cubicBezTo>
                    <a:pt x="24" y="195"/>
                    <a:pt x="36" y="200"/>
                    <a:pt x="50" y="200"/>
                  </a:cubicBezTo>
                  <a:cubicBezTo>
                    <a:pt x="108" y="200"/>
                    <a:pt x="108" y="200"/>
                    <a:pt x="108" y="200"/>
                  </a:cubicBezTo>
                  <a:cubicBezTo>
                    <a:pt x="115" y="200"/>
                    <a:pt x="121" y="203"/>
                    <a:pt x="126" y="208"/>
                  </a:cubicBezTo>
                  <a:cubicBezTo>
                    <a:pt x="131" y="212"/>
                    <a:pt x="133" y="218"/>
                    <a:pt x="133" y="225"/>
                  </a:cubicBezTo>
                  <a:cubicBezTo>
                    <a:pt x="133" y="234"/>
                    <a:pt x="133" y="234"/>
                    <a:pt x="133" y="234"/>
                  </a:cubicBezTo>
                  <a:cubicBezTo>
                    <a:pt x="133" y="252"/>
                    <a:pt x="127" y="268"/>
                    <a:pt x="114" y="281"/>
                  </a:cubicBezTo>
                  <a:cubicBezTo>
                    <a:pt x="101" y="294"/>
                    <a:pt x="85" y="300"/>
                    <a:pt x="66" y="300"/>
                  </a:cubicBezTo>
                  <a:cubicBezTo>
                    <a:pt x="50" y="300"/>
                    <a:pt x="50" y="300"/>
                    <a:pt x="50" y="300"/>
                  </a:cubicBezTo>
                  <a:cubicBezTo>
                    <a:pt x="45" y="300"/>
                    <a:pt x="41" y="302"/>
                    <a:pt x="38" y="305"/>
                  </a:cubicBezTo>
                  <a:cubicBezTo>
                    <a:pt x="35" y="309"/>
                    <a:pt x="33" y="312"/>
                    <a:pt x="33" y="317"/>
                  </a:cubicBezTo>
                  <a:cubicBezTo>
                    <a:pt x="33" y="350"/>
                    <a:pt x="33" y="350"/>
                    <a:pt x="33" y="350"/>
                  </a:cubicBezTo>
                  <a:cubicBezTo>
                    <a:pt x="33" y="355"/>
                    <a:pt x="35" y="359"/>
                    <a:pt x="38" y="362"/>
                  </a:cubicBezTo>
                  <a:cubicBezTo>
                    <a:pt x="41" y="365"/>
                    <a:pt x="45" y="367"/>
                    <a:pt x="50" y="367"/>
                  </a:cubicBezTo>
                  <a:cubicBezTo>
                    <a:pt x="66" y="367"/>
                    <a:pt x="66" y="367"/>
                    <a:pt x="66" y="367"/>
                  </a:cubicBezTo>
                  <a:cubicBezTo>
                    <a:pt x="84" y="367"/>
                    <a:pt x="102" y="364"/>
                    <a:pt x="118" y="357"/>
                  </a:cubicBezTo>
                  <a:cubicBezTo>
                    <a:pt x="135" y="349"/>
                    <a:pt x="149" y="340"/>
                    <a:pt x="161" y="328"/>
                  </a:cubicBezTo>
                  <a:cubicBezTo>
                    <a:pt x="173" y="316"/>
                    <a:pt x="182" y="302"/>
                    <a:pt x="189" y="285"/>
                  </a:cubicBezTo>
                  <a:cubicBezTo>
                    <a:pt x="196" y="269"/>
                    <a:pt x="200" y="252"/>
                    <a:pt x="200" y="234"/>
                  </a:cubicBezTo>
                  <a:cubicBezTo>
                    <a:pt x="200" y="50"/>
                    <a:pt x="200" y="50"/>
                    <a:pt x="200" y="50"/>
                  </a:cubicBezTo>
                  <a:cubicBezTo>
                    <a:pt x="200" y="36"/>
                    <a:pt x="195" y="24"/>
                    <a:pt x="185" y="15"/>
                  </a:cubicBezTo>
                  <a:close/>
                  <a:moveTo>
                    <a:pt x="185" y="15"/>
                  </a:moveTo>
                  <a:cubicBezTo>
                    <a:pt x="185" y="15"/>
                    <a:pt x="185" y="15"/>
                    <a:pt x="185" y="1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spTree>
    <p:extLst>
      <p:ext uri="{BB962C8B-B14F-4D97-AF65-F5344CB8AC3E}">
        <p14:creationId xmlns:p14="http://schemas.microsoft.com/office/powerpoint/2010/main" val="427477788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fade">
                                          <p:cBhvr>
                                            <p:cTn id="7" dur="500"/>
                                            <p:tgtEl>
                                              <p:spTgt spid="9"/>
                                            </p:tgtEl>
                                          </p:cBhvr>
                                        </p:animEffect>
                                      </p:childTnLst>
                                    </p:cTn>
                                  </p:par>
                                  <p:par>
                                    <p:cTn id="8" presetID="10" presetClass="entr" presetSubtype="0" fill="hold" nodeType="withEffect">
                                      <p:stCondLst>
                                        <p:cond delay="0"/>
                                      </p:stCondLst>
                                      <p:childTnLst>
                                        <p:set>
                                          <p:cBhvr>
                                            <p:cTn id="9" dur="1" fill="hold">
                                              <p:stCondLst>
                                                <p:cond delay="0"/>
                                              </p:stCondLst>
                                            </p:cTn>
                                            <p:tgtEl>
                                              <p:spTgt spid="10"/>
                                            </p:tgtEl>
                                            <p:attrNameLst>
                                              <p:attrName>style.visibility</p:attrName>
                                            </p:attrNameLst>
                                          </p:cBhvr>
                                          <p:to>
                                            <p:strVal val="visible"/>
                                          </p:to>
                                        </p:set>
                                        <p:animEffect transition="in" filter="fade">
                                          <p:cBhvr>
                                            <p:cTn id="10" dur="500"/>
                                            <p:tgtEl>
                                              <p:spTgt spid="10"/>
                                            </p:tgtEl>
                                          </p:cBhvr>
                                        </p:animEffect>
                                      </p:childTnLst>
                                    </p:cTn>
                                  </p:par>
                                </p:childTnLst>
                              </p:cTn>
                            </p:par>
                            <p:par>
                              <p:cTn id="11" fill="hold">
                                <p:stCondLst>
                                  <p:cond delay="500"/>
                                </p:stCondLst>
                                <p:childTnLst>
                                  <p:par>
                                    <p:cTn id="12" presetID="2" presetClass="entr" presetSubtype="4" fill="hold" nodeType="afterEffect" p14:presetBounceEnd="44000">
                                      <p:stCondLst>
                                        <p:cond delay="0"/>
                                      </p:stCondLst>
                                      <p:childTnLst>
                                        <p:set>
                                          <p:cBhvr>
                                            <p:cTn id="13" dur="1" fill="hold">
                                              <p:stCondLst>
                                                <p:cond delay="0"/>
                                              </p:stCondLst>
                                            </p:cTn>
                                            <p:tgtEl>
                                              <p:spTgt spid="5"/>
                                            </p:tgtEl>
                                            <p:attrNameLst>
                                              <p:attrName>style.visibility</p:attrName>
                                            </p:attrNameLst>
                                          </p:cBhvr>
                                          <p:to>
                                            <p:strVal val="visible"/>
                                          </p:to>
                                        </p:set>
                                        <p:anim calcmode="lin" valueType="num" p14:bounceEnd="44000">
                                          <p:cBhvr additive="base">
                                            <p:cTn id="14" dur="500" fill="hold"/>
                                            <p:tgtEl>
                                              <p:spTgt spid="5"/>
                                            </p:tgtEl>
                                            <p:attrNameLst>
                                              <p:attrName>ppt_x</p:attrName>
                                            </p:attrNameLst>
                                          </p:cBhvr>
                                          <p:tavLst>
                                            <p:tav tm="0">
                                              <p:val>
                                                <p:strVal val="#ppt_x"/>
                                              </p:val>
                                            </p:tav>
                                            <p:tav tm="100000">
                                              <p:val>
                                                <p:strVal val="#ppt_x"/>
                                              </p:val>
                                            </p:tav>
                                          </p:tavLst>
                                        </p:anim>
                                        <p:anim calcmode="lin" valueType="num" p14:bounceEnd="44000">
                                          <p:cBhvr additive="base">
                                            <p:cTn id="15" dur="500" fill="hold"/>
                                            <p:tgtEl>
                                              <p:spTgt spid="5"/>
                                            </p:tgtEl>
                                            <p:attrNameLst>
                                              <p:attrName>ppt_y</p:attrName>
                                            </p:attrNameLst>
                                          </p:cBhvr>
                                          <p:tavLst>
                                            <p:tav tm="0">
                                              <p:val>
                                                <p:strVal val="1+#ppt_h/2"/>
                                              </p:val>
                                            </p:tav>
                                            <p:tav tm="100000">
                                              <p:val>
                                                <p:strVal val="#ppt_y"/>
                                              </p:val>
                                            </p:tav>
                                          </p:tavLst>
                                        </p:anim>
                                      </p:childTnLst>
                                    </p:cTn>
                                  </p:par>
                                </p:childTnLst>
                              </p:cTn>
                            </p:par>
                            <p:par>
                              <p:cTn id="16" fill="hold">
                                <p:stCondLst>
                                  <p:cond delay="1000"/>
                                </p:stCondLst>
                                <p:childTnLst>
                                  <p:par>
                                    <p:cTn id="17" presetID="10" presetClass="entr" presetSubtype="0" fill="hold" grpId="0" nodeType="afterEffect">
                                      <p:stCondLst>
                                        <p:cond delay="0"/>
                                      </p:stCondLst>
                                      <p:childTnLst>
                                        <p:set>
                                          <p:cBhvr>
                                            <p:cTn id="18" dur="1" fill="hold">
                                              <p:stCondLst>
                                                <p:cond delay="0"/>
                                              </p:stCondLst>
                                            </p:cTn>
                                            <p:tgtEl>
                                              <p:spTgt spid="6"/>
                                            </p:tgtEl>
                                            <p:attrNameLst>
                                              <p:attrName>style.visibility</p:attrName>
                                            </p:attrNameLst>
                                          </p:cBhvr>
                                          <p:to>
                                            <p:strVal val="visible"/>
                                          </p:to>
                                        </p:set>
                                        <p:animEffect transition="in" filter="fade">
                                          <p:cBhvr>
                                            <p:cTn id="19"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fade">
                                          <p:cBhvr>
                                            <p:cTn id="7" dur="500"/>
                                            <p:tgtEl>
                                              <p:spTgt spid="9"/>
                                            </p:tgtEl>
                                          </p:cBhvr>
                                        </p:animEffect>
                                      </p:childTnLst>
                                    </p:cTn>
                                  </p:par>
                                  <p:par>
                                    <p:cTn id="8" presetID="10" presetClass="entr" presetSubtype="0" fill="hold" nodeType="withEffect">
                                      <p:stCondLst>
                                        <p:cond delay="0"/>
                                      </p:stCondLst>
                                      <p:childTnLst>
                                        <p:set>
                                          <p:cBhvr>
                                            <p:cTn id="9" dur="1" fill="hold">
                                              <p:stCondLst>
                                                <p:cond delay="0"/>
                                              </p:stCondLst>
                                            </p:cTn>
                                            <p:tgtEl>
                                              <p:spTgt spid="10"/>
                                            </p:tgtEl>
                                            <p:attrNameLst>
                                              <p:attrName>style.visibility</p:attrName>
                                            </p:attrNameLst>
                                          </p:cBhvr>
                                          <p:to>
                                            <p:strVal val="visible"/>
                                          </p:to>
                                        </p:set>
                                        <p:animEffect transition="in" filter="fade">
                                          <p:cBhvr>
                                            <p:cTn id="10" dur="500"/>
                                            <p:tgtEl>
                                              <p:spTgt spid="10"/>
                                            </p:tgtEl>
                                          </p:cBhvr>
                                        </p:animEffect>
                                      </p:childTnLst>
                                    </p:cTn>
                                  </p:par>
                                </p:childTnLst>
                              </p:cTn>
                            </p:par>
                            <p:par>
                              <p:cTn id="11" fill="hold">
                                <p:stCondLst>
                                  <p:cond delay="500"/>
                                </p:stCondLst>
                                <p:childTnLst>
                                  <p:par>
                                    <p:cTn id="12" presetID="2" presetClass="entr" presetSubtype="4" fill="hold" nodeType="afterEffect">
                                      <p:stCondLst>
                                        <p:cond delay="0"/>
                                      </p:stCondLst>
                                      <p:childTnLst>
                                        <p:set>
                                          <p:cBhvr>
                                            <p:cTn id="13" dur="1" fill="hold">
                                              <p:stCondLst>
                                                <p:cond delay="0"/>
                                              </p:stCondLst>
                                            </p:cTn>
                                            <p:tgtEl>
                                              <p:spTgt spid="5"/>
                                            </p:tgtEl>
                                            <p:attrNameLst>
                                              <p:attrName>style.visibility</p:attrName>
                                            </p:attrNameLst>
                                          </p:cBhvr>
                                          <p:to>
                                            <p:strVal val="visible"/>
                                          </p:to>
                                        </p:set>
                                        <p:anim calcmode="lin" valueType="num">
                                          <p:cBhvr additive="base">
                                            <p:cTn id="14" dur="500" fill="hold"/>
                                            <p:tgtEl>
                                              <p:spTgt spid="5"/>
                                            </p:tgtEl>
                                            <p:attrNameLst>
                                              <p:attrName>ppt_x</p:attrName>
                                            </p:attrNameLst>
                                          </p:cBhvr>
                                          <p:tavLst>
                                            <p:tav tm="0">
                                              <p:val>
                                                <p:strVal val="#ppt_x"/>
                                              </p:val>
                                            </p:tav>
                                            <p:tav tm="100000">
                                              <p:val>
                                                <p:strVal val="#ppt_x"/>
                                              </p:val>
                                            </p:tav>
                                          </p:tavLst>
                                        </p:anim>
                                        <p:anim calcmode="lin" valueType="num">
                                          <p:cBhvr additive="base">
                                            <p:cTn id="15" dur="500" fill="hold"/>
                                            <p:tgtEl>
                                              <p:spTgt spid="5"/>
                                            </p:tgtEl>
                                            <p:attrNameLst>
                                              <p:attrName>ppt_y</p:attrName>
                                            </p:attrNameLst>
                                          </p:cBhvr>
                                          <p:tavLst>
                                            <p:tav tm="0">
                                              <p:val>
                                                <p:strVal val="1+#ppt_h/2"/>
                                              </p:val>
                                            </p:tav>
                                            <p:tav tm="100000">
                                              <p:val>
                                                <p:strVal val="#ppt_y"/>
                                              </p:val>
                                            </p:tav>
                                          </p:tavLst>
                                        </p:anim>
                                      </p:childTnLst>
                                    </p:cTn>
                                  </p:par>
                                </p:childTnLst>
                              </p:cTn>
                            </p:par>
                            <p:par>
                              <p:cTn id="16" fill="hold">
                                <p:stCondLst>
                                  <p:cond delay="1000"/>
                                </p:stCondLst>
                                <p:childTnLst>
                                  <p:par>
                                    <p:cTn id="17" presetID="10" presetClass="entr" presetSubtype="0" fill="hold" grpId="0" nodeType="afterEffect">
                                      <p:stCondLst>
                                        <p:cond delay="0"/>
                                      </p:stCondLst>
                                      <p:childTnLst>
                                        <p:set>
                                          <p:cBhvr>
                                            <p:cTn id="18" dur="1" fill="hold">
                                              <p:stCondLst>
                                                <p:cond delay="0"/>
                                              </p:stCondLst>
                                            </p:cTn>
                                            <p:tgtEl>
                                              <p:spTgt spid="6"/>
                                            </p:tgtEl>
                                            <p:attrNameLst>
                                              <p:attrName>style.visibility</p:attrName>
                                            </p:attrNameLst>
                                          </p:cBhvr>
                                          <p:to>
                                            <p:strVal val="visible"/>
                                          </p:to>
                                        </p:set>
                                        <p:animEffect transition="in" filter="fade">
                                          <p:cBhvr>
                                            <p:cTn id="19" dur="500"/>
                                            <p:tgtEl>
                                              <p:spTgt spid="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Lst>
      </p:timing>
    </mc:Fallback>
  </mc:AlternateContent>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TextBox 12"/>
          <p:cNvSpPr txBox="1"/>
          <p:nvPr/>
        </p:nvSpPr>
        <p:spPr>
          <a:xfrm>
            <a:off x="397350" y="421822"/>
            <a:ext cx="8646919" cy="4062651"/>
          </a:xfrm>
          <a:prstGeom prst="rect">
            <a:avLst/>
          </a:prstGeom>
          <a:noFill/>
          <a:effectLst>
            <a:reflection endPos="0" dir="5400000" sy="-100000" algn="bl" rotWithShape="0"/>
          </a:effectLst>
        </p:spPr>
        <p:txBody>
          <a:bodyPr wrap="none" rtlCol="0">
            <a:spAutoFit/>
          </a:bodyPr>
          <a:lstStyle/>
          <a:p>
            <a:r>
              <a:rPr lang="en-US" sz="25800" dirty="0">
                <a:solidFill>
                  <a:schemeClr val="bg2">
                    <a:alpha val="14000"/>
                  </a:schemeClr>
                </a:solidFill>
                <a:latin typeface="+mj-lt"/>
              </a:rPr>
              <a:t>Sayings</a:t>
            </a:r>
          </a:p>
        </p:txBody>
      </p:sp>
      <p:sp>
        <p:nvSpPr>
          <p:cNvPr id="14" name="Rounded Rectangle 13"/>
          <p:cNvSpPr/>
          <p:nvPr/>
        </p:nvSpPr>
        <p:spPr>
          <a:xfrm>
            <a:off x="1280219" y="3941060"/>
            <a:ext cx="6605336" cy="1389000"/>
          </a:xfrm>
          <a:prstGeom prst="roundRect">
            <a:avLst/>
          </a:prstGeom>
          <a:noFill/>
          <a:ln w="25400" cmpd="sng">
            <a:solidFill>
              <a:schemeClr val="bg1"/>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15" name="TextBox 14"/>
          <p:cNvSpPr txBox="1"/>
          <p:nvPr/>
        </p:nvSpPr>
        <p:spPr>
          <a:xfrm>
            <a:off x="1378323" y="4220062"/>
            <a:ext cx="6409127" cy="830997"/>
          </a:xfrm>
          <a:prstGeom prst="rect">
            <a:avLst/>
          </a:prstGeom>
          <a:noFill/>
        </p:spPr>
        <p:txBody>
          <a:bodyPr wrap="none" rtlCol="0" anchor="ctr">
            <a:spAutoFit/>
          </a:bodyPr>
          <a:lstStyle/>
          <a:p>
            <a:pPr algn="ctr"/>
            <a:r>
              <a:rPr lang="en-US" sz="2400" dirty="0">
                <a:solidFill>
                  <a:schemeClr val="bg2"/>
                </a:solidFill>
                <a:latin typeface="+mj-lt"/>
              </a:rPr>
              <a:t>The poor, the unsuccessful, the unhappy, the unhealthy are </a:t>
            </a:r>
          </a:p>
          <a:p>
            <a:pPr algn="ctr"/>
            <a:r>
              <a:rPr lang="en-US" sz="2400" dirty="0">
                <a:solidFill>
                  <a:schemeClr val="bg2"/>
                </a:solidFill>
                <a:latin typeface="+mj-lt"/>
              </a:rPr>
              <a:t>the ones who use the word tomorrow the most</a:t>
            </a:r>
          </a:p>
        </p:txBody>
      </p:sp>
      <p:sp>
        <p:nvSpPr>
          <p:cNvPr id="16" name="TextBox 15"/>
          <p:cNvSpPr txBox="1"/>
          <p:nvPr/>
        </p:nvSpPr>
        <p:spPr>
          <a:xfrm>
            <a:off x="6132726" y="5180675"/>
            <a:ext cx="1265050" cy="280928"/>
          </a:xfrm>
          <a:prstGeom prst="roundRect">
            <a:avLst/>
          </a:prstGeom>
          <a:solidFill>
            <a:schemeClr val="bg2"/>
          </a:solidFill>
        </p:spPr>
        <p:txBody>
          <a:bodyPr wrap="none" rtlCol="0">
            <a:spAutoFit/>
          </a:bodyPr>
          <a:lstStyle/>
          <a:p>
            <a:r>
              <a:rPr lang="en-US" sz="1050" b="1" dirty="0">
                <a:solidFill>
                  <a:schemeClr val="accent3"/>
                </a:solidFill>
              </a:rPr>
              <a:t>Robert </a:t>
            </a:r>
            <a:r>
              <a:rPr lang="en-US" sz="1050" b="1" dirty="0" err="1">
                <a:solidFill>
                  <a:schemeClr val="accent3"/>
                </a:solidFill>
              </a:rPr>
              <a:t>Kiyosaki</a:t>
            </a:r>
            <a:endParaRPr lang="en-US" sz="1050" b="1" dirty="0">
              <a:solidFill>
                <a:schemeClr val="accent3"/>
              </a:solidFill>
            </a:endParaRPr>
          </a:p>
        </p:txBody>
      </p:sp>
      <p:grpSp>
        <p:nvGrpSpPr>
          <p:cNvPr id="17" name="Group 16"/>
          <p:cNvGrpSpPr/>
          <p:nvPr/>
        </p:nvGrpSpPr>
        <p:grpSpPr>
          <a:xfrm>
            <a:off x="7708439" y="4080238"/>
            <a:ext cx="1305068" cy="1100438"/>
            <a:chOff x="2720976" y="3706814"/>
            <a:chExt cx="455612" cy="384174"/>
          </a:xfrm>
          <a:solidFill>
            <a:schemeClr val="bg2">
              <a:alpha val="20000"/>
            </a:schemeClr>
          </a:solidFill>
        </p:grpSpPr>
        <p:sp>
          <p:nvSpPr>
            <p:cNvPr id="18" name="Freeform 218"/>
            <p:cNvSpPr>
              <a:spLocks noEditPoints="1"/>
            </p:cNvSpPr>
            <p:nvPr/>
          </p:nvSpPr>
          <p:spPr bwMode="auto">
            <a:xfrm>
              <a:off x="2720976" y="3706814"/>
              <a:ext cx="209550" cy="384174"/>
            </a:xfrm>
            <a:custGeom>
              <a:avLst/>
              <a:gdLst>
                <a:gd name="T0" fmla="*/ 150 w 200"/>
                <a:gd name="T1" fmla="*/ 0 h 367"/>
                <a:gd name="T2" fmla="*/ 50 w 200"/>
                <a:gd name="T3" fmla="*/ 0 h 367"/>
                <a:gd name="T4" fmla="*/ 15 w 200"/>
                <a:gd name="T5" fmla="*/ 15 h 367"/>
                <a:gd name="T6" fmla="*/ 0 w 200"/>
                <a:gd name="T7" fmla="*/ 50 h 367"/>
                <a:gd name="T8" fmla="*/ 0 w 200"/>
                <a:gd name="T9" fmla="*/ 150 h 367"/>
                <a:gd name="T10" fmla="*/ 15 w 200"/>
                <a:gd name="T11" fmla="*/ 186 h 367"/>
                <a:gd name="T12" fmla="*/ 50 w 200"/>
                <a:gd name="T13" fmla="*/ 200 h 367"/>
                <a:gd name="T14" fmla="*/ 108 w 200"/>
                <a:gd name="T15" fmla="*/ 200 h 367"/>
                <a:gd name="T16" fmla="*/ 126 w 200"/>
                <a:gd name="T17" fmla="*/ 208 h 367"/>
                <a:gd name="T18" fmla="*/ 133 w 200"/>
                <a:gd name="T19" fmla="*/ 225 h 367"/>
                <a:gd name="T20" fmla="*/ 133 w 200"/>
                <a:gd name="T21" fmla="*/ 234 h 367"/>
                <a:gd name="T22" fmla="*/ 114 w 200"/>
                <a:gd name="T23" fmla="*/ 281 h 367"/>
                <a:gd name="T24" fmla="*/ 67 w 200"/>
                <a:gd name="T25" fmla="*/ 300 h 367"/>
                <a:gd name="T26" fmla="*/ 50 w 200"/>
                <a:gd name="T27" fmla="*/ 300 h 367"/>
                <a:gd name="T28" fmla="*/ 38 w 200"/>
                <a:gd name="T29" fmla="*/ 305 h 367"/>
                <a:gd name="T30" fmla="*/ 33 w 200"/>
                <a:gd name="T31" fmla="*/ 317 h 367"/>
                <a:gd name="T32" fmla="*/ 33 w 200"/>
                <a:gd name="T33" fmla="*/ 350 h 367"/>
                <a:gd name="T34" fmla="*/ 38 w 200"/>
                <a:gd name="T35" fmla="*/ 362 h 367"/>
                <a:gd name="T36" fmla="*/ 50 w 200"/>
                <a:gd name="T37" fmla="*/ 367 h 367"/>
                <a:gd name="T38" fmla="*/ 67 w 200"/>
                <a:gd name="T39" fmla="*/ 367 h 367"/>
                <a:gd name="T40" fmla="*/ 119 w 200"/>
                <a:gd name="T41" fmla="*/ 357 h 367"/>
                <a:gd name="T42" fmla="*/ 161 w 200"/>
                <a:gd name="T43" fmla="*/ 328 h 367"/>
                <a:gd name="T44" fmla="*/ 190 w 200"/>
                <a:gd name="T45" fmla="*/ 285 h 367"/>
                <a:gd name="T46" fmla="*/ 200 w 200"/>
                <a:gd name="T47" fmla="*/ 234 h 367"/>
                <a:gd name="T48" fmla="*/ 200 w 200"/>
                <a:gd name="T49" fmla="*/ 50 h 367"/>
                <a:gd name="T50" fmla="*/ 186 w 200"/>
                <a:gd name="T51" fmla="*/ 15 h 367"/>
                <a:gd name="T52" fmla="*/ 150 w 200"/>
                <a:gd name="T53" fmla="*/ 0 h 367"/>
                <a:gd name="T54" fmla="*/ 150 w 200"/>
                <a:gd name="T55" fmla="*/ 0 h 367"/>
                <a:gd name="T56" fmla="*/ 150 w 200"/>
                <a:gd name="T57" fmla="*/ 0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00" h="367">
                  <a:moveTo>
                    <a:pt x="150" y="0"/>
                  </a:moveTo>
                  <a:cubicBezTo>
                    <a:pt x="50" y="0"/>
                    <a:pt x="50" y="0"/>
                    <a:pt x="50" y="0"/>
                  </a:cubicBezTo>
                  <a:cubicBezTo>
                    <a:pt x="36" y="0"/>
                    <a:pt x="24" y="5"/>
                    <a:pt x="15" y="15"/>
                  </a:cubicBezTo>
                  <a:cubicBezTo>
                    <a:pt x="5" y="24"/>
                    <a:pt x="0" y="36"/>
                    <a:pt x="0" y="50"/>
                  </a:cubicBezTo>
                  <a:cubicBezTo>
                    <a:pt x="0" y="150"/>
                    <a:pt x="0" y="150"/>
                    <a:pt x="0" y="150"/>
                  </a:cubicBezTo>
                  <a:cubicBezTo>
                    <a:pt x="0" y="164"/>
                    <a:pt x="5" y="176"/>
                    <a:pt x="15" y="186"/>
                  </a:cubicBezTo>
                  <a:cubicBezTo>
                    <a:pt x="24" y="195"/>
                    <a:pt x="36" y="200"/>
                    <a:pt x="50" y="200"/>
                  </a:cubicBezTo>
                  <a:cubicBezTo>
                    <a:pt x="108" y="200"/>
                    <a:pt x="108" y="200"/>
                    <a:pt x="108" y="200"/>
                  </a:cubicBezTo>
                  <a:cubicBezTo>
                    <a:pt x="115" y="200"/>
                    <a:pt x="121" y="203"/>
                    <a:pt x="126" y="208"/>
                  </a:cubicBezTo>
                  <a:cubicBezTo>
                    <a:pt x="131" y="212"/>
                    <a:pt x="133" y="218"/>
                    <a:pt x="133" y="225"/>
                  </a:cubicBezTo>
                  <a:cubicBezTo>
                    <a:pt x="133" y="234"/>
                    <a:pt x="133" y="234"/>
                    <a:pt x="133" y="234"/>
                  </a:cubicBezTo>
                  <a:cubicBezTo>
                    <a:pt x="133" y="252"/>
                    <a:pt x="127" y="268"/>
                    <a:pt x="114" y="281"/>
                  </a:cubicBezTo>
                  <a:cubicBezTo>
                    <a:pt x="101" y="294"/>
                    <a:pt x="85" y="300"/>
                    <a:pt x="67" y="300"/>
                  </a:cubicBezTo>
                  <a:cubicBezTo>
                    <a:pt x="50" y="300"/>
                    <a:pt x="50" y="300"/>
                    <a:pt x="50" y="300"/>
                  </a:cubicBezTo>
                  <a:cubicBezTo>
                    <a:pt x="46" y="300"/>
                    <a:pt x="42" y="302"/>
                    <a:pt x="38" y="305"/>
                  </a:cubicBezTo>
                  <a:cubicBezTo>
                    <a:pt x="35" y="309"/>
                    <a:pt x="33" y="312"/>
                    <a:pt x="33" y="317"/>
                  </a:cubicBezTo>
                  <a:cubicBezTo>
                    <a:pt x="33" y="350"/>
                    <a:pt x="33" y="350"/>
                    <a:pt x="33" y="350"/>
                  </a:cubicBezTo>
                  <a:cubicBezTo>
                    <a:pt x="33" y="355"/>
                    <a:pt x="35" y="359"/>
                    <a:pt x="38" y="362"/>
                  </a:cubicBezTo>
                  <a:cubicBezTo>
                    <a:pt x="42" y="365"/>
                    <a:pt x="46" y="367"/>
                    <a:pt x="50" y="367"/>
                  </a:cubicBezTo>
                  <a:cubicBezTo>
                    <a:pt x="67" y="367"/>
                    <a:pt x="67" y="367"/>
                    <a:pt x="67" y="367"/>
                  </a:cubicBezTo>
                  <a:cubicBezTo>
                    <a:pt x="85" y="367"/>
                    <a:pt x="102" y="364"/>
                    <a:pt x="119" y="357"/>
                  </a:cubicBezTo>
                  <a:cubicBezTo>
                    <a:pt x="135" y="349"/>
                    <a:pt x="149" y="340"/>
                    <a:pt x="161" y="328"/>
                  </a:cubicBezTo>
                  <a:cubicBezTo>
                    <a:pt x="173" y="316"/>
                    <a:pt x="183" y="302"/>
                    <a:pt x="190" y="285"/>
                  </a:cubicBezTo>
                  <a:cubicBezTo>
                    <a:pt x="197" y="269"/>
                    <a:pt x="200" y="252"/>
                    <a:pt x="200" y="234"/>
                  </a:cubicBezTo>
                  <a:cubicBezTo>
                    <a:pt x="200" y="50"/>
                    <a:pt x="200" y="50"/>
                    <a:pt x="200" y="50"/>
                  </a:cubicBezTo>
                  <a:cubicBezTo>
                    <a:pt x="200" y="36"/>
                    <a:pt x="195" y="24"/>
                    <a:pt x="186" y="15"/>
                  </a:cubicBezTo>
                  <a:cubicBezTo>
                    <a:pt x="176" y="5"/>
                    <a:pt x="164" y="0"/>
                    <a:pt x="150" y="0"/>
                  </a:cubicBezTo>
                  <a:close/>
                  <a:moveTo>
                    <a:pt x="150" y="0"/>
                  </a:moveTo>
                  <a:cubicBezTo>
                    <a:pt x="150" y="0"/>
                    <a:pt x="150" y="0"/>
                    <a:pt x="15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9" name="Freeform 219"/>
            <p:cNvSpPr>
              <a:spLocks noEditPoints="1"/>
            </p:cNvSpPr>
            <p:nvPr/>
          </p:nvSpPr>
          <p:spPr bwMode="auto">
            <a:xfrm>
              <a:off x="2967038" y="3706814"/>
              <a:ext cx="209550" cy="384174"/>
            </a:xfrm>
            <a:custGeom>
              <a:avLst/>
              <a:gdLst>
                <a:gd name="T0" fmla="*/ 185 w 200"/>
                <a:gd name="T1" fmla="*/ 15 h 367"/>
                <a:gd name="T2" fmla="*/ 150 w 200"/>
                <a:gd name="T3" fmla="*/ 0 h 367"/>
                <a:gd name="T4" fmla="*/ 50 w 200"/>
                <a:gd name="T5" fmla="*/ 0 h 367"/>
                <a:gd name="T6" fmla="*/ 14 w 200"/>
                <a:gd name="T7" fmla="*/ 15 h 367"/>
                <a:gd name="T8" fmla="*/ 0 w 200"/>
                <a:gd name="T9" fmla="*/ 50 h 367"/>
                <a:gd name="T10" fmla="*/ 0 w 200"/>
                <a:gd name="T11" fmla="*/ 150 h 367"/>
                <a:gd name="T12" fmla="*/ 14 w 200"/>
                <a:gd name="T13" fmla="*/ 186 h 367"/>
                <a:gd name="T14" fmla="*/ 50 w 200"/>
                <a:gd name="T15" fmla="*/ 200 h 367"/>
                <a:gd name="T16" fmla="*/ 108 w 200"/>
                <a:gd name="T17" fmla="*/ 200 h 367"/>
                <a:gd name="T18" fmla="*/ 126 w 200"/>
                <a:gd name="T19" fmla="*/ 208 h 367"/>
                <a:gd name="T20" fmla="*/ 133 w 200"/>
                <a:gd name="T21" fmla="*/ 225 h 367"/>
                <a:gd name="T22" fmla="*/ 133 w 200"/>
                <a:gd name="T23" fmla="*/ 234 h 367"/>
                <a:gd name="T24" fmla="*/ 114 w 200"/>
                <a:gd name="T25" fmla="*/ 281 h 367"/>
                <a:gd name="T26" fmla="*/ 66 w 200"/>
                <a:gd name="T27" fmla="*/ 300 h 367"/>
                <a:gd name="T28" fmla="*/ 50 w 200"/>
                <a:gd name="T29" fmla="*/ 300 h 367"/>
                <a:gd name="T30" fmla="*/ 38 w 200"/>
                <a:gd name="T31" fmla="*/ 305 h 367"/>
                <a:gd name="T32" fmla="*/ 33 w 200"/>
                <a:gd name="T33" fmla="*/ 317 h 367"/>
                <a:gd name="T34" fmla="*/ 33 w 200"/>
                <a:gd name="T35" fmla="*/ 350 h 367"/>
                <a:gd name="T36" fmla="*/ 38 w 200"/>
                <a:gd name="T37" fmla="*/ 362 h 367"/>
                <a:gd name="T38" fmla="*/ 50 w 200"/>
                <a:gd name="T39" fmla="*/ 367 h 367"/>
                <a:gd name="T40" fmla="*/ 66 w 200"/>
                <a:gd name="T41" fmla="*/ 367 h 367"/>
                <a:gd name="T42" fmla="*/ 118 w 200"/>
                <a:gd name="T43" fmla="*/ 357 h 367"/>
                <a:gd name="T44" fmla="*/ 161 w 200"/>
                <a:gd name="T45" fmla="*/ 328 h 367"/>
                <a:gd name="T46" fmla="*/ 189 w 200"/>
                <a:gd name="T47" fmla="*/ 285 h 367"/>
                <a:gd name="T48" fmla="*/ 200 w 200"/>
                <a:gd name="T49" fmla="*/ 234 h 367"/>
                <a:gd name="T50" fmla="*/ 200 w 200"/>
                <a:gd name="T51" fmla="*/ 50 h 367"/>
                <a:gd name="T52" fmla="*/ 185 w 200"/>
                <a:gd name="T53" fmla="*/ 15 h 367"/>
                <a:gd name="T54" fmla="*/ 185 w 200"/>
                <a:gd name="T55" fmla="*/ 15 h 367"/>
                <a:gd name="T56" fmla="*/ 185 w 200"/>
                <a:gd name="T57" fmla="*/ 15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00" h="367">
                  <a:moveTo>
                    <a:pt x="185" y="15"/>
                  </a:moveTo>
                  <a:cubicBezTo>
                    <a:pt x="176" y="5"/>
                    <a:pt x="164" y="0"/>
                    <a:pt x="150" y="0"/>
                  </a:cubicBezTo>
                  <a:cubicBezTo>
                    <a:pt x="50" y="0"/>
                    <a:pt x="50" y="0"/>
                    <a:pt x="50" y="0"/>
                  </a:cubicBezTo>
                  <a:cubicBezTo>
                    <a:pt x="36" y="0"/>
                    <a:pt x="24" y="5"/>
                    <a:pt x="14" y="15"/>
                  </a:cubicBezTo>
                  <a:cubicBezTo>
                    <a:pt x="4" y="24"/>
                    <a:pt x="0" y="36"/>
                    <a:pt x="0" y="50"/>
                  </a:cubicBezTo>
                  <a:cubicBezTo>
                    <a:pt x="0" y="150"/>
                    <a:pt x="0" y="150"/>
                    <a:pt x="0" y="150"/>
                  </a:cubicBezTo>
                  <a:cubicBezTo>
                    <a:pt x="0" y="164"/>
                    <a:pt x="4" y="176"/>
                    <a:pt x="14" y="186"/>
                  </a:cubicBezTo>
                  <a:cubicBezTo>
                    <a:pt x="24" y="195"/>
                    <a:pt x="36" y="200"/>
                    <a:pt x="50" y="200"/>
                  </a:cubicBezTo>
                  <a:cubicBezTo>
                    <a:pt x="108" y="200"/>
                    <a:pt x="108" y="200"/>
                    <a:pt x="108" y="200"/>
                  </a:cubicBezTo>
                  <a:cubicBezTo>
                    <a:pt x="115" y="200"/>
                    <a:pt x="121" y="203"/>
                    <a:pt x="126" y="208"/>
                  </a:cubicBezTo>
                  <a:cubicBezTo>
                    <a:pt x="131" y="212"/>
                    <a:pt x="133" y="218"/>
                    <a:pt x="133" y="225"/>
                  </a:cubicBezTo>
                  <a:cubicBezTo>
                    <a:pt x="133" y="234"/>
                    <a:pt x="133" y="234"/>
                    <a:pt x="133" y="234"/>
                  </a:cubicBezTo>
                  <a:cubicBezTo>
                    <a:pt x="133" y="252"/>
                    <a:pt x="127" y="268"/>
                    <a:pt x="114" y="281"/>
                  </a:cubicBezTo>
                  <a:cubicBezTo>
                    <a:pt x="101" y="294"/>
                    <a:pt x="85" y="300"/>
                    <a:pt x="66" y="300"/>
                  </a:cubicBezTo>
                  <a:cubicBezTo>
                    <a:pt x="50" y="300"/>
                    <a:pt x="50" y="300"/>
                    <a:pt x="50" y="300"/>
                  </a:cubicBezTo>
                  <a:cubicBezTo>
                    <a:pt x="45" y="300"/>
                    <a:pt x="41" y="302"/>
                    <a:pt x="38" y="305"/>
                  </a:cubicBezTo>
                  <a:cubicBezTo>
                    <a:pt x="35" y="309"/>
                    <a:pt x="33" y="312"/>
                    <a:pt x="33" y="317"/>
                  </a:cubicBezTo>
                  <a:cubicBezTo>
                    <a:pt x="33" y="350"/>
                    <a:pt x="33" y="350"/>
                    <a:pt x="33" y="350"/>
                  </a:cubicBezTo>
                  <a:cubicBezTo>
                    <a:pt x="33" y="355"/>
                    <a:pt x="35" y="359"/>
                    <a:pt x="38" y="362"/>
                  </a:cubicBezTo>
                  <a:cubicBezTo>
                    <a:pt x="41" y="365"/>
                    <a:pt x="45" y="367"/>
                    <a:pt x="50" y="367"/>
                  </a:cubicBezTo>
                  <a:cubicBezTo>
                    <a:pt x="66" y="367"/>
                    <a:pt x="66" y="367"/>
                    <a:pt x="66" y="367"/>
                  </a:cubicBezTo>
                  <a:cubicBezTo>
                    <a:pt x="84" y="367"/>
                    <a:pt x="102" y="364"/>
                    <a:pt x="118" y="357"/>
                  </a:cubicBezTo>
                  <a:cubicBezTo>
                    <a:pt x="135" y="349"/>
                    <a:pt x="149" y="340"/>
                    <a:pt x="161" y="328"/>
                  </a:cubicBezTo>
                  <a:cubicBezTo>
                    <a:pt x="173" y="316"/>
                    <a:pt x="182" y="302"/>
                    <a:pt x="189" y="285"/>
                  </a:cubicBezTo>
                  <a:cubicBezTo>
                    <a:pt x="196" y="269"/>
                    <a:pt x="200" y="252"/>
                    <a:pt x="200" y="234"/>
                  </a:cubicBezTo>
                  <a:cubicBezTo>
                    <a:pt x="200" y="50"/>
                    <a:pt x="200" y="50"/>
                    <a:pt x="200" y="50"/>
                  </a:cubicBezTo>
                  <a:cubicBezTo>
                    <a:pt x="200" y="36"/>
                    <a:pt x="195" y="24"/>
                    <a:pt x="185" y="15"/>
                  </a:cubicBezTo>
                  <a:close/>
                  <a:moveTo>
                    <a:pt x="185" y="15"/>
                  </a:moveTo>
                  <a:cubicBezTo>
                    <a:pt x="185" y="15"/>
                    <a:pt x="185" y="15"/>
                    <a:pt x="185" y="1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nvGrpSpPr>
          <p:cNvPr id="20" name="Group 19"/>
          <p:cNvGrpSpPr/>
          <p:nvPr/>
        </p:nvGrpSpPr>
        <p:grpSpPr>
          <a:xfrm flipH="1" flipV="1">
            <a:off x="186250" y="4085341"/>
            <a:ext cx="1305068" cy="1100438"/>
            <a:chOff x="2720976" y="3706814"/>
            <a:chExt cx="455612" cy="384174"/>
          </a:xfrm>
          <a:solidFill>
            <a:schemeClr val="bg2">
              <a:alpha val="20000"/>
            </a:schemeClr>
          </a:solidFill>
        </p:grpSpPr>
        <p:sp>
          <p:nvSpPr>
            <p:cNvPr id="21" name="Freeform 218"/>
            <p:cNvSpPr>
              <a:spLocks noEditPoints="1"/>
            </p:cNvSpPr>
            <p:nvPr/>
          </p:nvSpPr>
          <p:spPr bwMode="auto">
            <a:xfrm>
              <a:off x="2720976" y="3706814"/>
              <a:ext cx="209550" cy="384174"/>
            </a:xfrm>
            <a:custGeom>
              <a:avLst/>
              <a:gdLst>
                <a:gd name="T0" fmla="*/ 150 w 200"/>
                <a:gd name="T1" fmla="*/ 0 h 367"/>
                <a:gd name="T2" fmla="*/ 50 w 200"/>
                <a:gd name="T3" fmla="*/ 0 h 367"/>
                <a:gd name="T4" fmla="*/ 15 w 200"/>
                <a:gd name="T5" fmla="*/ 15 h 367"/>
                <a:gd name="T6" fmla="*/ 0 w 200"/>
                <a:gd name="T7" fmla="*/ 50 h 367"/>
                <a:gd name="T8" fmla="*/ 0 w 200"/>
                <a:gd name="T9" fmla="*/ 150 h 367"/>
                <a:gd name="T10" fmla="*/ 15 w 200"/>
                <a:gd name="T11" fmla="*/ 186 h 367"/>
                <a:gd name="T12" fmla="*/ 50 w 200"/>
                <a:gd name="T13" fmla="*/ 200 h 367"/>
                <a:gd name="T14" fmla="*/ 108 w 200"/>
                <a:gd name="T15" fmla="*/ 200 h 367"/>
                <a:gd name="T16" fmla="*/ 126 w 200"/>
                <a:gd name="T17" fmla="*/ 208 h 367"/>
                <a:gd name="T18" fmla="*/ 133 w 200"/>
                <a:gd name="T19" fmla="*/ 225 h 367"/>
                <a:gd name="T20" fmla="*/ 133 w 200"/>
                <a:gd name="T21" fmla="*/ 234 h 367"/>
                <a:gd name="T22" fmla="*/ 114 w 200"/>
                <a:gd name="T23" fmla="*/ 281 h 367"/>
                <a:gd name="T24" fmla="*/ 67 w 200"/>
                <a:gd name="T25" fmla="*/ 300 h 367"/>
                <a:gd name="T26" fmla="*/ 50 w 200"/>
                <a:gd name="T27" fmla="*/ 300 h 367"/>
                <a:gd name="T28" fmla="*/ 38 w 200"/>
                <a:gd name="T29" fmla="*/ 305 h 367"/>
                <a:gd name="T30" fmla="*/ 33 w 200"/>
                <a:gd name="T31" fmla="*/ 317 h 367"/>
                <a:gd name="T32" fmla="*/ 33 w 200"/>
                <a:gd name="T33" fmla="*/ 350 h 367"/>
                <a:gd name="T34" fmla="*/ 38 w 200"/>
                <a:gd name="T35" fmla="*/ 362 h 367"/>
                <a:gd name="T36" fmla="*/ 50 w 200"/>
                <a:gd name="T37" fmla="*/ 367 h 367"/>
                <a:gd name="T38" fmla="*/ 67 w 200"/>
                <a:gd name="T39" fmla="*/ 367 h 367"/>
                <a:gd name="T40" fmla="*/ 119 w 200"/>
                <a:gd name="T41" fmla="*/ 357 h 367"/>
                <a:gd name="T42" fmla="*/ 161 w 200"/>
                <a:gd name="T43" fmla="*/ 328 h 367"/>
                <a:gd name="T44" fmla="*/ 190 w 200"/>
                <a:gd name="T45" fmla="*/ 285 h 367"/>
                <a:gd name="T46" fmla="*/ 200 w 200"/>
                <a:gd name="T47" fmla="*/ 234 h 367"/>
                <a:gd name="T48" fmla="*/ 200 w 200"/>
                <a:gd name="T49" fmla="*/ 50 h 367"/>
                <a:gd name="T50" fmla="*/ 186 w 200"/>
                <a:gd name="T51" fmla="*/ 15 h 367"/>
                <a:gd name="T52" fmla="*/ 150 w 200"/>
                <a:gd name="T53" fmla="*/ 0 h 367"/>
                <a:gd name="T54" fmla="*/ 150 w 200"/>
                <a:gd name="T55" fmla="*/ 0 h 367"/>
                <a:gd name="T56" fmla="*/ 150 w 200"/>
                <a:gd name="T57" fmla="*/ 0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00" h="367">
                  <a:moveTo>
                    <a:pt x="150" y="0"/>
                  </a:moveTo>
                  <a:cubicBezTo>
                    <a:pt x="50" y="0"/>
                    <a:pt x="50" y="0"/>
                    <a:pt x="50" y="0"/>
                  </a:cubicBezTo>
                  <a:cubicBezTo>
                    <a:pt x="36" y="0"/>
                    <a:pt x="24" y="5"/>
                    <a:pt x="15" y="15"/>
                  </a:cubicBezTo>
                  <a:cubicBezTo>
                    <a:pt x="5" y="24"/>
                    <a:pt x="0" y="36"/>
                    <a:pt x="0" y="50"/>
                  </a:cubicBezTo>
                  <a:cubicBezTo>
                    <a:pt x="0" y="150"/>
                    <a:pt x="0" y="150"/>
                    <a:pt x="0" y="150"/>
                  </a:cubicBezTo>
                  <a:cubicBezTo>
                    <a:pt x="0" y="164"/>
                    <a:pt x="5" y="176"/>
                    <a:pt x="15" y="186"/>
                  </a:cubicBezTo>
                  <a:cubicBezTo>
                    <a:pt x="24" y="195"/>
                    <a:pt x="36" y="200"/>
                    <a:pt x="50" y="200"/>
                  </a:cubicBezTo>
                  <a:cubicBezTo>
                    <a:pt x="108" y="200"/>
                    <a:pt x="108" y="200"/>
                    <a:pt x="108" y="200"/>
                  </a:cubicBezTo>
                  <a:cubicBezTo>
                    <a:pt x="115" y="200"/>
                    <a:pt x="121" y="203"/>
                    <a:pt x="126" y="208"/>
                  </a:cubicBezTo>
                  <a:cubicBezTo>
                    <a:pt x="131" y="212"/>
                    <a:pt x="133" y="218"/>
                    <a:pt x="133" y="225"/>
                  </a:cubicBezTo>
                  <a:cubicBezTo>
                    <a:pt x="133" y="234"/>
                    <a:pt x="133" y="234"/>
                    <a:pt x="133" y="234"/>
                  </a:cubicBezTo>
                  <a:cubicBezTo>
                    <a:pt x="133" y="252"/>
                    <a:pt x="127" y="268"/>
                    <a:pt x="114" y="281"/>
                  </a:cubicBezTo>
                  <a:cubicBezTo>
                    <a:pt x="101" y="294"/>
                    <a:pt x="85" y="300"/>
                    <a:pt x="67" y="300"/>
                  </a:cubicBezTo>
                  <a:cubicBezTo>
                    <a:pt x="50" y="300"/>
                    <a:pt x="50" y="300"/>
                    <a:pt x="50" y="300"/>
                  </a:cubicBezTo>
                  <a:cubicBezTo>
                    <a:pt x="46" y="300"/>
                    <a:pt x="42" y="302"/>
                    <a:pt x="38" y="305"/>
                  </a:cubicBezTo>
                  <a:cubicBezTo>
                    <a:pt x="35" y="309"/>
                    <a:pt x="33" y="312"/>
                    <a:pt x="33" y="317"/>
                  </a:cubicBezTo>
                  <a:cubicBezTo>
                    <a:pt x="33" y="350"/>
                    <a:pt x="33" y="350"/>
                    <a:pt x="33" y="350"/>
                  </a:cubicBezTo>
                  <a:cubicBezTo>
                    <a:pt x="33" y="355"/>
                    <a:pt x="35" y="359"/>
                    <a:pt x="38" y="362"/>
                  </a:cubicBezTo>
                  <a:cubicBezTo>
                    <a:pt x="42" y="365"/>
                    <a:pt x="46" y="367"/>
                    <a:pt x="50" y="367"/>
                  </a:cubicBezTo>
                  <a:cubicBezTo>
                    <a:pt x="67" y="367"/>
                    <a:pt x="67" y="367"/>
                    <a:pt x="67" y="367"/>
                  </a:cubicBezTo>
                  <a:cubicBezTo>
                    <a:pt x="85" y="367"/>
                    <a:pt x="102" y="364"/>
                    <a:pt x="119" y="357"/>
                  </a:cubicBezTo>
                  <a:cubicBezTo>
                    <a:pt x="135" y="349"/>
                    <a:pt x="149" y="340"/>
                    <a:pt x="161" y="328"/>
                  </a:cubicBezTo>
                  <a:cubicBezTo>
                    <a:pt x="173" y="316"/>
                    <a:pt x="183" y="302"/>
                    <a:pt x="190" y="285"/>
                  </a:cubicBezTo>
                  <a:cubicBezTo>
                    <a:pt x="197" y="269"/>
                    <a:pt x="200" y="252"/>
                    <a:pt x="200" y="234"/>
                  </a:cubicBezTo>
                  <a:cubicBezTo>
                    <a:pt x="200" y="50"/>
                    <a:pt x="200" y="50"/>
                    <a:pt x="200" y="50"/>
                  </a:cubicBezTo>
                  <a:cubicBezTo>
                    <a:pt x="200" y="36"/>
                    <a:pt x="195" y="24"/>
                    <a:pt x="186" y="15"/>
                  </a:cubicBezTo>
                  <a:cubicBezTo>
                    <a:pt x="176" y="5"/>
                    <a:pt x="164" y="0"/>
                    <a:pt x="150" y="0"/>
                  </a:cubicBezTo>
                  <a:close/>
                  <a:moveTo>
                    <a:pt x="150" y="0"/>
                  </a:moveTo>
                  <a:cubicBezTo>
                    <a:pt x="150" y="0"/>
                    <a:pt x="150" y="0"/>
                    <a:pt x="150"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2" name="Freeform 219"/>
            <p:cNvSpPr>
              <a:spLocks noEditPoints="1"/>
            </p:cNvSpPr>
            <p:nvPr/>
          </p:nvSpPr>
          <p:spPr bwMode="auto">
            <a:xfrm>
              <a:off x="2967038" y="3706814"/>
              <a:ext cx="209550" cy="384174"/>
            </a:xfrm>
            <a:custGeom>
              <a:avLst/>
              <a:gdLst>
                <a:gd name="T0" fmla="*/ 185 w 200"/>
                <a:gd name="T1" fmla="*/ 15 h 367"/>
                <a:gd name="T2" fmla="*/ 150 w 200"/>
                <a:gd name="T3" fmla="*/ 0 h 367"/>
                <a:gd name="T4" fmla="*/ 50 w 200"/>
                <a:gd name="T5" fmla="*/ 0 h 367"/>
                <a:gd name="T6" fmla="*/ 14 w 200"/>
                <a:gd name="T7" fmla="*/ 15 h 367"/>
                <a:gd name="T8" fmla="*/ 0 w 200"/>
                <a:gd name="T9" fmla="*/ 50 h 367"/>
                <a:gd name="T10" fmla="*/ 0 w 200"/>
                <a:gd name="T11" fmla="*/ 150 h 367"/>
                <a:gd name="T12" fmla="*/ 14 w 200"/>
                <a:gd name="T13" fmla="*/ 186 h 367"/>
                <a:gd name="T14" fmla="*/ 50 w 200"/>
                <a:gd name="T15" fmla="*/ 200 h 367"/>
                <a:gd name="T16" fmla="*/ 108 w 200"/>
                <a:gd name="T17" fmla="*/ 200 h 367"/>
                <a:gd name="T18" fmla="*/ 126 w 200"/>
                <a:gd name="T19" fmla="*/ 208 h 367"/>
                <a:gd name="T20" fmla="*/ 133 w 200"/>
                <a:gd name="T21" fmla="*/ 225 h 367"/>
                <a:gd name="T22" fmla="*/ 133 w 200"/>
                <a:gd name="T23" fmla="*/ 234 h 367"/>
                <a:gd name="T24" fmla="*/ 114 w 200"/>
                <a:gd name="T25" fmla="*/ 281 h 367"/>
                <a:gd name="T26" fmla="*/ 66 w 200"/>
                <a:gd name="T27" fmla="*/ 300 h 367"/>
                <a:gd name="T28" fmla="*/ 50 w 200"/>
                <a:gd name="T29" fmla="*/ 300 h 367"/>
                <a:gd name="T30" fmla="*/ 38 w 200"/>
                <a:gd name="T31" fmla="*/ 305 h 367"/>
                <a:gd name="T32" fmla="*/ 33 w 200"/>
                <a:gd name="T33" fmla="*/ 317 h 367"/>
                <a:gd name="T34" fmla="*/ 33 w 200"/>
                <a:gd name="T35" fmla="*/ 350 h 367"/>
                <a:gd name="T36" fmla="*/ 38 w 200"/>
                <a:gd name="T37" fmla="*/ 362 h 367"/>
                <a:gd name="T38" fmla="*/ 50 w 200"/>
                <a:gd name="T39" fmla="*/ 367 h 367"/>
                <a:gd name="T40" fmla="*/ 66 w 200"/>
                <a:gd name="T41" fmla="*/ 367 h 367"/>
                <a:gd name="T42" fmla="*/ 118 w 200"/>
                <a:gd name="T43" fmla="*/ 357 h 367"/>
                <a:gd name="T44" fmla="*/ 161 w 200"/>
                <a:gd name="T45" fmla="*/ 328 h 367"/>
                <a:gd name="T46" fmla="*/ 189 w 200"/>
                <a:gd name="T47" fmla="*/ 285 h 367"/>
                <a:gd name="T48" fmla="*/ 200 w 200"/>
                <a:gd name="T49" fmla="*/ 234 h 367"/>
                <a:gd name="T50" fmla="*/ 200 w 200"/>
                <a:gd name="T51" fmla="*/ 50 h 367"/>
                <a:gd name="T52" fmla="*/ 185 w 200"/>
                <a:gd name="T53" fmla="*/ 15 h 367"/>
                <a:gd name="T54" fmla="*/ 185 w 200"/>
                <a:gd name="T55" fmla="*/ 15 h 367"/>
                <a:gd name="T56" fmla="*/ 185 w 200"/>
                <a:gd name="T57" fmla="*/ 15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200" h="367">
                  <a:moveTo>
                    <a:pt x="185" y="15"/>
                  </a:moveTo>
                  <a:cubicBezTo>
                    <a:pt x="176" y="5"/>
                    <a:pt x="164" y="0"/>
                    <a:pt x="150" y="0"/>
                  </a:cubicBezTo>
                  <a:cubicBezTo>
                    <a:pt x="50" y="0"/>
                    <a:pt x="50" y="0"/>
                    <a:pt x="50" y="0"/>
                  </a:cubicBezTo>
                  <a:cubicBezTo>
                    <a:pt x="36" y="0"/>
                    <a:pt x="24" y="5"/>
                    <a:pt x="14" y="15"/>
                  </a:cubicBezTo>
                  <a:cubicBezTo>
                    <a:pt x="4" y="24"/>
                    <a:pt x="0" y="36"/>
                    <a:pt x="0" y="50"/>
                  </a:cubicBezTo>
                  <a:cubicBezTo>
                    <a:pt x="0" y="150"/>
                    <a:pt x="0" y="150"/>
                    <a:pt x="0" y="150"/>
                  </a:cubicBezTo>
                  <a:cubicBezTo>
                    <a:pt x="0" y="164"/>
                    <a:pt x="4" y="176"/>
                    <a:pt x="14" y="186"/>
                  </a:cubicBezTo>
                  <a:cubicBezTo>
                    <a:pt x="24" y="195"/>
                    <a:pt x="36" y="200"/>
                    <a:pt x="50" y="200"/>
                  </a:cubicBezTo>
                  <a:cubicBezTo>
                    <a:pt x="108" y="200"/>
                    <a:pt x="108" y="200"/>
                    <a:pt x="108" y="200"/>
                  </a:cubicBezTo>
                  <a:cubicBezTo>
                    <a:pt x="115" y="200"/>
                    <a:pt x="121" y="203"/>
                    <a:pt x="126" y="208"/>
                  </a:cubicBezTo>
                  <a:cubicBezTo>
                    <a:pt x="131" y="212"/>
                    <a:pt x="133" y="218"/>
                    <a:pt x="133" y="225"/>
                  </a:cubicBezTo>
                  <a:cubicBezTo>
                    <a:pt x="133" y="234"/>
                    <a:pt x="133" y="234"/>
                    <a:pt x="133" y="234"/>
                  </a:cubicBezTo>
                  <a:cubicBezTo>
                    <a:pt x="133" y="252"/>
                    <a:pt x="127" y="268"/>
                    <a:pt x="114" y="281"/>
                  </a:cubicBezTo>
                  <a:cubicBezTo>
                    <a:pt x="101" y="294"/>
                    <a:pt x="85" y="300"/>
                    <a:pt x="66" y="300"/>
                  </a:cubicBezTo>
                  <a:cubicBezTo>
                    <a:pt x="50" y="300"/>
                    <a:pt x="50" y="300"/>
                    <a:pt x="50" y="300"/>
                  </a:cubicBezTo>
                  <a:cubicBezTo>
                    <a:pt x="45" y="300"/>
                    <a:pt x="41" y="302"/>
                    <a:pt x="38" y="305"/>
                  </a:cubicBezTo>
                  <a:cubicBezTo>
                    <a:pt x="35" y="309"/>
                    <a:pt x="33" y="312"/>
                    <a:pt x="33" y="317"/>
                  </a:cubicBezTo>
                  <a:cubicBezTo>
                    <a:pt x="33" y="350"/>
                    <a:pt x="33" y="350"/>
                    <a:pt x="33" y="350"/>
                  </a:cubicBezTo>
                  <a:cubicBezTo>
                    <a:pt x="33" y="355"/>
                    <a:pt x="35" y="359"/>
                    <a:pt x="38" y="362"/>
                  </a:cubicBezTo>
                  <a:cubicBezTo>
                    <a:pt x="41" y="365"/>
                    <a:pt x="45" y="367"/>
                    <a:pt x="50" y="367"/>
                  </a:cubicBezTo>
                  <a:cubicBezTo>
                    <a:pt x="66" y="367"/>
                    <a:pt x="66" y="367"/>
                    <a:pt x="66" y="367"/>
                  </a:cubicBezTo>
                  <a:cubicBezTo>
                    <a:pt x="84" y="367"/>
                    <a:pt x="102" y="364"/>
                    <a:pt x="118" y="357"/>
                  </a:cubicBezTo>
                  <a:cubicBezTo>
                    <a:pt x="135" y="349"/>
                    <a:pt x="149" y="340"/>
                    <a:pt x="161" y="328"/>
                  </a:cubicBezTo>
                  <a:cubicBezTo>
                    <a:pt x="173" y="316"/>
                    <a:pt x="182" y="302"/>
                    <a:pt x="189" y="285"/>
                  </a:cubicBezTo>
                  <a:cubicBezTo>
                    <a:pt x="196" y="269"/>
                    <a:pt x="200" y="252"/>
                    <a:pt x="200" y="234"/>
                  </a:cubicBezTo>
                  <a:cubicBezTo>
                    <a:pt x="200" y="50"/>
                    <a:pt x="200" y="50"/>
                    <a:pt x="200" y="50"/>
                  </a:cubicBezTo>
                  <a:cubicBezTo>
                    <a:pt x="200" y="36"/>
                    <a:pt x="195" y="24"/>
                    <a:pt x="185" y="15"/>
                  </a:cubicBezTo>
                  <a:close/>
                  <a:moveTo>
                    <a:pt x="185" y="15"/>
                  </a:moveTo>
                  <a:cubicBezTo>
                    <a:pt x="185" y="15"/>
                    <a:pt x="185" y="15"/>
                    <a:pt x="185" y="1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spTree>
    <p:extLst>
      <p:ext uri="{BB962C8B-B14F-4D97-AF65-F5344CB8AC3E}">
        <p14:creationId xmlns:p14="http://schemas.microsoft.com/office/powerpoint/2010/main" val="165857649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fade">
                                          <p:cBhvr>
                                            <p:cTn id="7" dur="500"/>
                                            <p:tgtEl>
                                              <p:spTgt spid="20"/>
                                            </p:tgtEl>
                                          </p:cBhvr>
                                        </p:animEffect>
                                      </p:childTnLst>
                                    </p:cTn>
                                  </p:par>
                                  <p:par>
                                    <p:cTn id="8" presetID="10" presetClass="entr" presetSubtype="0" fill="hold" nodeType="withEffect">
                                      <p:stCondLst>
                                        <p:cond delay="0"/>
                                      </p:stCondLst>
                                      <p:childTnLst>
                                        <p:set>
                                          <p:cBhvr>
                                            <p:cTn id="9" dur="1" fill="hold">
                                              <p:stCondLst>
                                                <p:cond delay="0"/>
                                              </p:stCondLst>
                                            </p:cTn>
                                            <p:tgtEl>
                                              <p:spTgt spid="17"/>
                                            </p:tgtEl>
                                            <p:attrNameLst>
                                              <p:attrName>style.visibility</p:attrName>
                                            </p:attrNameLst>
                                          </p:cBhvr>
                                          <p:to>
                                            <p:strVal val="visible"/>
                                          </p:to>
                                        </p:set>
                                        <p:animEffect transition="in" filter="fade">
                                          <p:cBhvr>
                                            <p:cTn id="10" dur="500"/>
                                            <p:tgtEl>
                                              <p:spTgt spid="17"/>
                                            </p:tgtEl>
                                          </p:cBhvr>
                                        </p:animEffect>
                                      </p:childTnLst>
                                    </p:cTn>
                                  </p:par>
                                </p:childTnLst>
                              </p:cTn>
                            </p:par>
                            <p:par>
                              <p:cTn id="11" fill="hold">
                                <p:stCondLst>
                                  <p:cond delay="500"/>
                                </p:stCondLst>
                                <p:childTnLst>
                                  <p:par>
                                    <p:cTn id="12" presetID="10" presetClass="entr" presetSubtype="0" fill="hold" grpId="0" nodeType="afterEffect">
                                      <p:stCondLst>
                                        <p:cond delay="0"/>
                                      </p:stCondLst>
                                      <p:childTnLst>
                                        <p:set>
                                          <p:cBhvr>
                                            <p:cTn id="13" dur="1" fill="hold">
                                              <p:stCondLst>
                                                <p:cond delay="0"/>
                                              </p:stCondLst>
                                            </p:cTn>
                                            <p:tgtEl>
                                              <p:spTgt spid="13"/>
                                            </p:tgtEl>
                                            <p:attrNameLst>
                                              <p:attrName>style.visibility</p:attrName>
                                            </p:attrNameLst>
                                          </p:cBhvr>
                                          <p:to>
                                            <p:strVal val="visible"/>
                                          </p:to>
                                        </p:set>
                                        <p:animEffect transition="in" filter="fade">
                                          <p:cBhvr>
                                            <p:cTn id="14" dur="500"/>
                                            <p:tgtEl>
                                              <p:spTgt spid="13"/>
                                            </p:tgtEl>
                                          </p:cBhvr>
                                        </p:animEffect>
                                      </p:childTnLst>
                                    </p:cTn>
                                  </p:par>
                                </p:childTnLst>
                              </p:cTn>
                            </p:par>
                            <p:par>
                              <p:cTn id="15" fill="hold">
                                <p:stCondLst>
                                  <p:cond delay="1000"/>
                                </p:stCondLst>
                                <p:childTnLst>
                                  <p:par>
                                    <p:cTn id="16" presetID="2" presetClass="entr" presetSubtype="4" fill="hold" grpId="0" nodeType="afterEffect" p14:presetBounceEnd="44000">
                                      <p:stCondLst>
                                        <p:cond delay="0"/>
                                      </p:stCondLst>
                                      <p:childTnLst>
                                        <p:set>
                                          <p:cBhvr>
                                            <p:cTn id="17" dur="1" fill="hold">
                                              <p:stCondLst>
                                                <p:cond delay="0"/>
                                              </p:stCondLst>
                                            </p:cTn>
                                            <p:tgtEl>
                                              <p:spTgt spid="14"/>
                                            </p:tgtEl>
                                            <p:attrNameLst>
                                              <p:attrName>style.visibility</p:attrName>
                                            </p:attrNameLst>
                                          </p:cBhvr>
                                          <p:to>
                                            <p:strVal val="visible"/>
                                          </p:to>
                                        </p:set>
                                        <p:anim calcmode="lin" valueType="num" p14:bounceEnd="44000">
                                          <p:cBhvr additive="base">
                                            <p:cTn id="18" dur="500" fill="hold"/>
                                            <p:tgtEl>
                                              <p:spTgt spid="14"/>
                                            </p:tgtEl>
                                            <p:attrNameLst>
                                              <p:attrName>ppt_x</p:attrName>
                                            </p:attrNameLst>
                                          </p:cBhvr>
                                          <p:tavLst>
                                            <p:tav tm="0">
                                              <p:val>
                                                <p:strVal val="#ppt_x"/>
                                              </p:val>
                                            </p:tav>
                                            <p:tav tm="100000">
                                              <p:val>
                                                <p:strVal val="#ppt_x"/>
                                              </p:val>
                                            </p:tav>
                                          </p:tavLst>
                                        </p:anim>
                                        <p:anim calcmode="lin" valueType="num" p14:bounceEnd="44000">
                                          <p:cBhvr additive="base">
                                            <p:cTn id="19" dur="500" fill="hold"/>
                                            <p:tgtEl>
                                              <p:spTgt spid="14"/>
                                            </p:tgtEl>
                                            <p:attrNameLst>
                                              <p:attrName>ppt_y</p:attrName>
                                            </p:attrNameLst>
                                          </p:cBhvr>
                                          <p:tavLst>
                                            <p:tav tm="0">
                                              <p:val>
                                                <p:strVal val="1+#ppt_h/2"/>
                                              </p:val>
                                            </p:tav>
                                            <p:tav tm="100000">
                                              <p:val>
                                                <p:strVal val="#ppt_y"/>
                                              </p:val>
                                            </p:tav>
                                          </p:tavLst>
                                        </p:anim>
                                      </p:childTnLst>
                                    </p:cTn>
                                  </p:par>
                                  <p:par>
                                    <p:cTn id="20" presetID="2" presetClass="entr" presetSubtype="4" fill="hold" grpId="0" nodeType="withEffect" p14:presetBounceEnd="44000">
                                      <p:stCondLst>
                                        <p:cond delay="0"/>
                                      </p:stCondLst>
                                      <p:childTnLst>
                                        <p:set>
                                          <p:cBhvr>
                                            <p:cTn id="21" dur="1" fill="hold">
                                              <p:stCondLst>
                                                <p:cond delay="0"/>
                                              </p:stCondLst>
                                            </p:cTn>
                                            <p:tgtEl>
                                              <p:spTgt spid="15"/>
                                            </p:tgtEl>
                                            <p:attrNameLst>
                                              <p:attrName>style.visibility</p:attrName>
                                            </p:attrNameLst>
                                          </p:cBhvr>
                                          <p:to>
                                            <p:strVal val="visible"/>
                                          </p:to>
                                        </p:set>
                                        <p:anim calcmode="lin" valueType="num" p14:bounceEnd="44000">
                                          <p:cBhvr additive="base">
                                            <p:cTn id="22" dur="500" fill="hold"/>
                                            <p:tgtEl>
                                              <p:spTgt spid="15"/>
                                            </p:tgtEl>
                                            <p:attrNameLst>
                                              <p:attrName>ppt_x</p:attrName>
                                            </p:attrNameLst>
                                          </p:cBhvr>
                                          <p:tavLst>
                                            <p:tav tm="0">
                                              <p:val>
                                                <p:strVal val="#ppt_x"/>
                                              </p:val>
                                            </p:tav>
                                            <p:tav tm="100000">
                                              <p:val>
                                                <p:strVal val="#ppt_x"/>
                                              </p:val>
                                            </p:tav>
                                          </p:tavLst>
                                        </p:anim>
                                        <p:anim calcmode="lin" valueType="num" p14:bounceEnd="44000">
                                          <p:cBhvr additive="base">
                                            <p:cTn id="23" dur="500" fill="hold"/>
                                            <p:tgtEl>
                                              <p:spTgt spid="15"/>
                                            </p:tgtEl>
                                            <p:attrNameLst>
                                              <p:attrName>ppt_y</p:attrName>
                                            </p:attrNameLst>
                                          </p:cBhvr>
                                          <p:tavLst>
                                            <p:tav tm="0">
                                              <p:val>
                                                <p:strVal val="1+#ppt_h/2"/>
                                              </p:val>
                                            </p:tav>
                                            <p:tav tm="100000">
                                              <p:val>
                                                <p:strVal val="#ppt_y"/>
                                              </p:val>
                                            </p:tav>
                                          </p:tavLst>
                                        </p:anim>
                                      </p:childTnLst>
                                    </p:cTn>
                                  </p:par>
                                  <p:par>
                                    <p:cTn id="24" presetID="2" presetClass="entr" presetSubtype="4" fill="hold" grpId="0" nodeType="withEffect" p14:presetBounceEnd="44000">
                                      <p:stCondLst>
                                        <p:cond delay="0"/>
                                      </p:stCondLst>
                                      <p:childTnLst>
                                        <p:set>
                                          <p:cBhvr>
                                            <p:cTn id="25" dur="1" fill="hold">
                                              <p:stCondLst>
                                                <p:cond delay="0"/>
                                              </p:stCondLst>
                                            </p:cTn>
                                            <p:tgtEl>
                                              <p:spTgt spid="16"/>
                                            </p:tgtEl>
                                            <p:attrNameLst>
                                              <p:attrName>style.visibility</p:attrName>
                                            </p:attrNameLst>
                                          </p:cBhvr>
                                          <p:to>
                                            <p:strVal val="visible"/>
                                          </p:to>
                                        </p:set>
                                        <p:anim calcmode="lin" valueType="num" p14:bounceEnd="44000">
                                          <p:cBhvr additive="base">
                                            <p:cTn id="26" dur="500" fill="hold"/>
                                            <p:tgtEl>
                                              <p:spTgt spid="16"/>
                                            </p:tgtEl>
                                            <p:attrNameLst>
                                              <p:attrName>ppt_x</p:attrName>
                                            </p:attrNameLst>
                                          </p:cBhvr>
                                          <p:tavLst>
                                            <p:tav tm="0">
                                              <p:val>
                                                <p:strVal val="#ppt_x"/>
                                              </p:val>
                                            </p:tav>
                                            <p:tav tm="100000">
                                              <p:val>
                                                <p:strVal val="#ppt_x"/>
                                              </p:val>
                                            </p:tav>
                                          </p:tavLst>
                                        </p:anim>
                                        <p:anim calcmode="lin" valueType="num" p14:bounceEnd="44000">
                                          <p:cBhvr additive="base">
                                            <p:cTn id="27" dur="500" fill="hold"/>
                                            <p:tgtEl>
                                              <p:spTgt spid="1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p:bldP spid="14" grpId="0" animBg="1"/>
          <p:bldP spid="15" grpId="0"/>
          <p:bldP spid="16" grpId="0" animBg="1"/>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20"/>
                                            </p:tgtEl>
                                            <p:attrNameLst>
                                              <p:attrName>style.visibility</p:attrName>
                                            </p:attrNameLst>
                                          </p:cBhvr>
                                          <p:to>
                                            <p:strVal val="visible"/>
                                          </p:to>
                                        </p:set>
                                        <p:animEffect transition="in" filter="fade">
                                          <p:cBhvr>
                                            <p:cTn id="7" dur="500"/>
                                            <p:tgtEl>
                                              <p:spTgt spid="20"/>
                                            </p:tgtEl>
                                          </p:cBhvr>
                                        </p:animEffect>
                                      </p:childTnLst>
                                    </p:cTn>
                                  </p:par>
                                  <p:par>
                                    <p:cTn id="8" presetID="10" presetClass="entr" presetSubtype="0" fill="hold" nodeType="withEffect">
                                      <p:stCondLst>
                                        <p:cond delay="0"/>
                                      </p:stCondLst>
                                      <p:childTnLst>
                                        <p:set>
                                          <p:cBhvr>
                                            <p:cTn id="9" dur="1" fill="hold">
                                              <p:stCondLst>
                                                <p:cond delay="0"/>
                                              </p:stCondLst>
                                            </p:cTn>
                                            <p:tgtEl>
                                              <p:spTgt spid="17"/>
                                            </p:tgtEl>
                                            <p:attrNameLst>
                                              <p:attrName>style.visibility</p:attrName>
                                            </p:attrNameLst>
                                          </p:cBhvr>
                                          <p:to>
                                            <p:strVal val="visible"/>
                                          </p:to>
                                        </p:set>
                                        <p:animEffect transition="in" filter="fade">
                                          <p:cBhvr>
                                            <p:cTn id="10" dur="500"/>
                                            <p:tgtEl>
                                              <p:spTgt spid="17"/>
                                            </p:tgtEl>
                                          </p:cBhvr>
                                        </p:animEffect>
                                      </p:childTnLst>
                                    </p:cTn>
                                  </p:par>
                                </p:childTnLst>
                              </p:cTn>
                            </p:par>
                            <p:par>
                              <p:cTn id="11" fill="hold">
                                <p:stCondLst>
                                  <p:cond delay="500"/>
                                </p:stCondLst>
                                <p:childTnLst>
                                  <p:par>
                                    <p:cTn id="12" presetID="10" presetClass="entr" presetSubtype="0" fill="hold" grpId="0" nodeType="afterEffect">
                                      <p:stCondLst>
                                        <p:cond delay="0"/>
                                      </p:stCondLst>
                                      <p:childTnLst>
                                        <p:set>
                                          <p:cBhvr>
                                            <p:cTn id="13" dur="1" fill="hold">
                                              <p:stCondLst>
                                                <p:cond delay="0"/>
                                              </p:stCondLst>
                                            </p:cTn>
                                            <p:tgtEl>
                                              <p:spTgt spid="13"/>
                                            </p:tgtEl>
                                            <p:attrNameLst>
                                              <p:attrName>style.visibility</p:attrName>
                                            </p:attrNameLst>
                                          </p:cBhvr>
                                          <p:to>
                                            <p:strVal val="visible"/>
                                          </p:to>
                                        </p:set>
                                        <p:animEffect transition="in" filter="fade">
                                          <p:cBhvr>
                                            <p:cTn id="14" dur="500"/>
                                            <p:tgtEl>
                                              <p:spTgt spid="13"/>
                                            </p:tgtEl>
                                          </p:cBhvr>
                                        </p:animEffect>
                                      </p:childTnLst>
                                    </p:cTn>
                                  </p:par>
                                </p:childTnLst>
                              </p:cTn>
                            </p:par>
                            <p:par>
                              <p:cTn id="15" fill="hold">
                                <p:stCondLst>
                                  <p:cond delay="1000"/>
                                </p:stCondLst>
                                <p:childTnLst>
                                  <p:par>
                                    <p:cTn id="16" presetID="2" presetClass="entr" presetSubtype="4" fill="hold" grpId="0" nodeType="afterEffect">
                                      <p:stCondLst>
                                        <p:cond delay="0"/>
                                      </p:stCondLst>
                                      <p:childTnLst>
                                        <p:set>
                                          <p:cBhvr>
                                            <p:cTn id="17" dur="1" fill="hold">
                                              <p:stCondLst>
                                                <p:cond delay="0"/>
                                              </p:stCondLst>
                                            </p:cTn>
                                            <p:tgtEl>
                                              <p:spTgt spid="14"/>
                                            </p:tgtEl>
                                            <p:attrNameLst>
                                              <p:attrName>style.visibility</p:attrName>
                                            </p:attrNameLst>
                                          </p:cBhvr>
                                          <p:to>
                                            <p:strVal val="visible"/>
                                          </p:to>
                                        </p:set>
                                        <p:anim calcmode="lin" valueType="num">
                                          <p:cBhvr additive="base">
                                            <p:cTn id="18" dur="500" fill="hold"/>
                                            <p:tgtEl>
                                              <p:spTgt spid="14"/>
                                            </p:tgtEl>
                                            <p:attrNameLst>
                                              <p:attrName>ppt_x</p:attrName>
                                            </p:attrNameLst>
                                          </p:cBhvr>
                                          <p:tavLst>
                                            <p:tav tm="0">
                                              <p:val>
                                                <p:strVal val="#ppt_x"/>
                                              </p:val>
                                            </p:tav>
                                            <p:tav tm="100000">
                                              <p:val>
                                                <p:strVal val="#ppt_x"/>
                                              </p:val>
                                            </p:tav>
                                          </p:tavLst>
                                        </p:anim>
                                        <p:anim calcmode="lin" valueType="num">
                                          <p:cBhvr additive="base">
                                            <p:cTn id="19" dur="500" fill="hold"/>
                                            <p:tgtEl>
                                              <p:spTgt spid="14"/>
                                            </p:tgtEl>
                                            <p:attrNameLst>
                                              <p:attrName>ppt_y</p:attrName>
                                            </p:attrNameLst>
                                          </p:cBhvr>
                                          <p:tavLst>
                                            <p:tav tm="0">
                                              <p:val>
                                                <p:strVal val="1+#ppt_h/2"/>
                                              </p:val>
                                            </p:tav>
                                            <p:tav tm="100000">
                                              <p:val>
                                                <p:strVal val="#ppt_y"/>
                                              </p:val>
                                            </p:tav>
                                          </p:tavLst>
                                        </p:anim>
                                      </p:childTnLst>
                                    </p:cTn>
                                  </p:par>
                                  <p:par>
                                    <p:cTn id="20" presetID="2" presetClass="entr" presetSubtype="4" fill="hold" grpId="0" nodeType="withEffect">
                                      <p:stCondLst>
                                        <p:cond delay="0"/>
                                      </p:stCondLst>
                                      <p:childTnLst>
                                        <p:set>
                                          <p:cBhvr>
                                            <p:cTn id="21" dur="1" fill="hold">
                                              <p:stCondLst>
                                                <p:cond delay="0"/>
                                              </p:stCondLst>
                                            </p:cTn>
                                            <p:tgtEl>
                                              <p:spTgt spid="15"/>
                                            </p:tgtEl>
                                            <p:attrNameLst>
                                              <p:attrName>style.visibility</p:attrName>
                                            </p:attrNameLst>
                                          </p:cBhvr>
                                          <p:to>
                                            <p:strVal val="visible"/>
                                          </p:to>
                                        </p:set>
                                        <p:anim calcmode="lin" valueType="num">
                                          <p:cBhvr additive="base">
                                            <p:cTn id="22" dur="500" fill="hold"/>
                                            <p:tgtEl>
                                              <p:spTgt spid="15"/>
                                            </p:tgtEl>
                                            <p:attrNameLst>
                                              <p:attrName>ppt_x</p:attrName>
                                            </p:attrNameLst>
                                          </p:cBhvr>
                                          <p:tavLst>
                                            <p:tav tm="0">
                                              <p:val>
                                                <p:strVal val="#ppt_x"/>
                                              </p:val>
                                            </p:tav>
                                            <p:tav tm="100000">
                                              <p:val>
                                                <p:strVal val="#ppt_x"/>
                                              </p:val>
                                            </p:tav>
                                          </p:tavLst>
                                        </p:anim>
                                        <p:anim calcmode="lin" valueType="num">
                                          <p:cBhvr additive="base">
                                            <p:cTn id="23" dur="500" fill="hold"/>
                                            <p:tgtEl>
                                              <p:spTgt spid="15"/>
                                            </p:tgtEl>
                                            <p:attrNameLst>
                                              <p:attrName>ppt_y</p:attrName>
                                            </p:attrNameLst>
                                          </p:cBhvr>
                                          <p:tavLst>
                                            <p:tav tm="0">
                                              <p:val>
                                                <p:strVal val="1+#ppt_h/2"/>
                                              </p:val>
                                            </p:tav>
                                            <p:tav tm="100000">
                                              <p:val>
                                                <p:strVal val="#ppt_y"/>
                                              </p:val>
                                            </p:tav>
                                          </p:tavLst>
                                        </p:anim>
                                      </p:childTnLst>
                                    </p:cTn>
                                  </p:par>
                                  <p:par>
                                    <p:cTn id="24" presetID="2" presetClass="entr" presetSubtype="4" fill="hold" grpId="0" nodeType="withEffect">
                                      <p:stCondLst>
                                        <p:cond delay="0"/>
                                      </p:stCondLst>
                                      <p:childTnLst>
                                        <p:set>
                                          <p:cBhvr>
                                            <p:cTn id="25" dur="1" fill="hold">
                                              <p:stCondLst>
                                                <p:cond delay="0"/>
                                              </p:stCondLst>
                                            </p:cTn>
                                            <p:tgtEl>
                                              <p:spTgt spid="16"/>
                                            </p:tgtEl>
                                            <p:attrNameLst>
                                              <p:attrName>style.visibility</p:attrName>
                                            </p:attrNameLst>
                                          </p:cBhvr>
                                          <p:to>
                                            <p:strVal val="visible"/>
                                          </p:to>
                                        </p:set>
                                        <p:anim calcmode="lin" valueType="num">
                                          <p:cBhvr additive="base">
                                            <p:cTn id="26" dur="500" fill="hold"/>
                                            <p:tgtEl>
                                              <p:spTgt spid="16"/>
                                            </p:tgtEl>
                                            <p:attrNameLst>
                                              <p:attrName>ppt_x</p:attrName>
                                            </p:attrNameLst>
                                          </p:cBhvr>
                                          <p:tavLst>
                                            <p:tav tm="0">
                                              <p:val>
                                                <p:strVal val="#ppt_x"/>
                                              </p:val>
                                            </p:tav>
                                            <p:tav tm="100000">
                                              <p:val>
                                                <p:strVal val="#ppt_x"/>
                                              </p:val>
                                            </p:tav>
                                          </p:tavLst>
                                        </p:anim>
                                        <p:anim calcmode="lin" valueType="num">
                                          <p:cBhvr additive="base">
                                            <p:cTn id="27" dur="500" fill="hold"/>
                                            <p:tgtEl>
                                              <p:spTgt spid="16"/>
                                            </p:tgtEl>
                                            <p:attrNameLst>
                                              <p:attrName>ppt_y</p:attrName>
                                            </p:attrNameLst>
                                          </p:cBhvr>
                                          <p:tavLst>
                                            <p:tav tm="0">
                                              <p:val>
                                                <p:strVal val="1+#ppt_h/2"/>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p:bldP spid="14" grpId="0" animBg="1"/>
          <p:bldP spid="15" grpId="0"/>
          <p:bldP spid="16" grpId="0" animBg="1"/>
        </p:bldLst>
      </p:timing>
    </mc:Fallback>
  </mc:AlternateContent>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Picture Placeholder 2"/>
          <p:cNvSpPr>
            <a:spLocks noGrp="1"/>
          </p:cNvSpPr>
          <p:nvPr>
            <p:ph type="pic" sz="quarter" idx="10"/>
          </p:nvPr>
        </p:nvSpPr>
        <p:spPr/>
      </p:sp>
      <p:sp>
        <p:nvSpPr>
          <p:cNvPr id="4" name="TextBox 3"/>
          <p:cNvSpPr txBox="1"/>
          <p:nvPr/>
        </p:nvSpPr>
        <p:spPr>
          <a:xfrm>
            <a:off x="684042" y="4551333"/>
            <a:ext cx="7775916" cy="600164"/>
          </a:xfrm>
          <a:prstGeom prst="rect">
            <a:avLst/>
          </a:prstGeom>
          <a:noFill/>
        </p:spPr>
        <p:txBody>
          <a:bodyPr wrap="square" rtlCol="0" anchor="ctr">
            <a:spAutoFit/>
          </a:bodyPr>
          <a:lstStyle/>
          <a:p>
            <a:pPr lvl="0" algn="ctr"/>
            <a:r>
              <a:rPr lang="en-US" sz="3300" dirty="0">
                <a:solidFill>
                  <a:schemeClr val="tx2"/>
                </a:solidFill>
                <a:latin typeface="+mj-lt"/>
              </a:rPr>
              <a:t>Let’s Have a Break, We’ll Come Back After 30 Minutes</a:t>
            </a:r>
            <a:endParaRPr lang="en-US" sz="3000" dirty="0">
              <a:solidFill>
                <a:schemeClr val="tx2"/>
              </a:solidFill>
              <a:latin typeface="+mj-lt"/>
            </a:endParaRPr>
          </a:p>
        </p:txBody>
      </p:sp>
      <p:sp>
        <p:nvSpPr>
          <p:cNvPr id="6" name="TextBox 5"/>
          <p:cNvSpPr txBox="1"/>
          <p:nvPr/>
        </p:nvSpPr>
        <p:spPr>
          <a:xfrm flipH="1">
            <a:off x="1" y="708214"/>
            <a:ext cx="9143999" cy="2389116"/>
          </a:xfrm>
          <a:prstGeom prst="rect">
            <a:avLst/>
          </a:prstGeom>
          <a:noFill/>
        </p:spPr>
        <p:txBody>
          <a:bodyPr wrap="square" rtlCol="0" anchor="ctr">
            <a:spAutoFit/>
          </a:bodyPr>
          <a:lstStyle/>
          <a:p>
            <a:pPr lvl="0" algn="ctr"/>
            <a:r>
              <a:rPr lang="en-US" sz="14925" b="1" dirty="0">
                <a:solidFill>
                  <a:schemeClr val="bg2">
                    <a:alpha val="40000"/>
                  </a:schemeClr>
                </a:solidFill>
                <a:latin typeface="+mj-lt"/>
              </a:rPr>
              <a:t>Coffee Break</a:t>
            </a:r>
          </a:p>
        </p:txBody>
      </p:sp>
    </p:spTree>
    <p:extLst>
      <p:ext uri="{BB962C8B-B14F-4D97-AF65-F5344CB8AC3E}">
        <p14:creationId xmlns:p14="http://schemas.microsoft.com/office/powerpoint/2010/main" val="392972311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Picture Placeholder 2"/>
          <p:cNvSpPr>
            <a:spLocks noGrp="1"/>
          </p:cNvSpPr>
          <p:nvPr>
            <p:ph type="pic" sz="quarter" idx="10"/>
          </p:nvPr>
        </p:nvSpPr>
        <p:spPr/>
      </p:sp>
      <p:sp>
        <p:nvSpPr>
          <p:cNvPr id="4" name="TextBox 3"/>
          <p:cNvSpPr txBox="1"/>
          <p:nvPr/>
        </p:nvSpPr>
        <p:spPr>
          <a:xfrm>
            <a:off x="684042" y="4551333"/>
            <a:ext cx="7775916" cy="600164"/>
          </a:xfrm>
          <a:prstGeom prst="rect">
            <a:avLst/>
          </a:prstGeom>
          <a:noFill/>
        </p:spPr>
        <p:txBody>
          <a:bodyPr wrap="square" rtlCol="0" anchor="ctr">
            <a:spAutoFit/>
          </a:bodyPr>
          <a:lstStyle/>
          <a:p>
            <a:pPr lvl="0" algn="ctr"/>
            <a:r>
              <a:rPr lang="en-US" sz="3300" dirty="0">
                <a:solidFill>
                  <a:schemeClr val="tx2"/>
                </a:solidFill>
                <a:latin typeface="+mj-lt"/>
              </a:rPr>
              <a:t>Let’s Have a Break, We’ll Come Back After 30 Minutes</a:t>
            </a:r>
            <a:endParaRPr lang="en-US" sz="3000" dirty="0">
              <a:solidFill>
                <a:schemeClr val="tx2"/>
              </a:solidFill>
              <a:latin typeface="+mj-lt"/>
            </a:endParaRPr>
          </a:p>
        </p:txBody>
      </p:sp>
      <p:sp>
        <p:nvSpPr>
          <p:cNvPr id="6" name="TextBox 5"/>
          <p:cNvSpPr txBox="1"/>
          <p:nvPr/>
        </p:nvSpPr>
        <p:spPr>
          <a:xfrm flipH="1">
            <a:off x="1" y="708214"/>
            <a:ext cx="9143999" cy="2389116"/>
          </a:xfrm>
          <a:prstGeom prst="rect">
            <a:avLst/>
          </a:prstGeom>
          <a:noFill/>
        </p:spPr>
        <p:txBody>
          <a:bodyPr wrap="square" rtlCol="0" anchor="ctr">
            <a:spAutoFit/>
          </a:bodyPr>
          <a:lstStyle/>
          <a:p>
            <a:pPr lvl="0" algn="ctr"/>
            <a:r>
              <a:rPr lang="en-US" sz="14925" b="1" dirty="0">
                <a:solidFill>
                  <a:schemeClr val="bg2">
                    <a:alpha val="40000"/>
                  </a:schemeClr>
                </a:solidFill>
                <a:latin typeface="+mj-lt"/>
              </a:rPr>
              <a:t>Lunch Break</a:t>
            </a:r>
          </a:p>
        </p:txBody>
      </p:sp>
    </p:spTree>
    <p:extLst>
      <p:ext uri="{BB962C8B-B14F-4D97-AF65-F5344CB8AC3E}">
        <p14:creationId xmlns:p14="http://schemas.microsoft.com/office/powerpoint/2010/main" val="16177493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Lst>
  </p:timing>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2972394" y="2393316"/>
            <a:ext cx="3199213" cy="2923871"/>
            <a:chOff x="2614613" y="2013832"/>
            <a:chExt cx="4883467" cy="4463169"/>
          </a:xfrm>
        </p:grpSpPr>
        <p:sp>
          <p:nvSpPr>
            <p:cNvPr id="7" name="Freeform 5"/>
            <p:cNvSpPr>
              <a:spLocks/>
            </p:cNvSpPr>
            <p:nvPr/>
          </p:nvSpPr>
          <p:spPr bwMode="auto">
            <a:xfrm>
              <a:off x="3455210" y="2873266"/>
              <a:ext cx="3150472" cy="2452330"/>
            </a:xfrm>
            <a:custGeom>
              <a:avLst/>
              <a:gdLst>
                <a:gd name="T0" fmla="*/ 2328 w 2328"/>
                <a:gd name="T1" fmla="*/ 1727 h 1812"/>
                <a:gd name="T2" fmla="*/ 2243 w 2328"/>
                <a:gd name="T3" fmla="*/ 1812 h 1812"/>
                <a:gd name="T4" fmla="*/ 85 w 2328"/>
                <a:gd name="T5" fmla="*/ 1812 h 1812"/>
                <a:gd name="T6" fmla="*/ 0 w 2328"/>
                <a:gd name="T7" fmla="*/ 1727 h 1812"/>
                <a:gd name="T8" fmla="*/ 0 w 2328"/>
                <a:gd name="T9" fmla="*/ 85 h 1812"/>
                <a:gd name="T10" fmla="*/ 85 w 2328"/>
                <a:gd name="T11" fmla="*/ 0 h 1812"/>
                <a:gd name="T12" fmla="*/ 2243 w 2328"/>
                <a:gd name="T13" fmla="*/ 0 h 1812"/>
                <a:gd name="T14" fmla="*/ 2328 w 2328"/>
                <a:gd name="T15" fmla="*/ 85 h 1812"/>
                <a:gd name="T16" fmla="*/ 2328 w 2328"/>
                <a:gd name="T17" fmla="*/ 1727 h 18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28" h="1812">
                  <a:moveTo>
                    <a:pt x="2328" y="1727"/>
                  </a:moveTo>
                  <a:cubicBezTo>
                    <a:pt x="2328" y="1774"/>
                    <a:pt x="2290" y="1812"/>
                    <a:pt x="2243" y="1812"/>
                  </a:cubicBezTo>
                  <a:cubicBezTo>
                    <a:pt x="85" y="1812"/>
                    <a:pt x="85" y="1812"/>
                    <a:pt x="85" y="1812"/>
                  </a:cubicBezTo>
                  <a:cubicBezTo>
                    <a:pt x="38" y="1812"/>
                    <a:pt x="0" y="1774"/>
                    <a:pt x="0" y="1727"/>
                  </a:cubicBezTo>
                  <a:cubicBezTo>
                    <a:pt x="0" y="85"/>
                    <a:pt x="0" y="85"/>
                    <a:pt x="0" y="85"/>
                  </a:cubicBezTo>
                  <a:cubicBezTo>
                    <a:pt x="0" y="38"/>
                    <a:pt x="38" y="0"/>
                    <a:pt x="85" y="0"/>
                  </a:cubicBezTo>
                  <a:cubicBezTo>
                    <a:pt x="2243" y="0"/>
                    <a:pt x="2243" y="0"/>
                    <a:pt x="2243" y="0"/>
                  </a:cubicBezTo>
                  <a:cubicBezTo>
                    <a:pt x="2290" y="0"/>
                    <a:pt x="2328" y="38"/>
                    <a:pt x="2328" y="85"/>
                  </a:cubicBezTo>
                  <a:cubicBezTo>
                    <a:pt x="2328" y="1727"/>
                    <a:pt x="2328" y="1727"/>
                    <a:pt x="2328" y="1727"/>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8" name="Rectangle 6"/>
            <p:cNvSpPr>
              <a:spLocks noChangeArrowheads="1"/>
            </p:cNvSpPr>
            <p:nvPr/>
          </p:nvSpPr>
          <p:spPr bwMode="auto">
            <a:xfrm>
              <a:off x="3455210" y="2873266"/>
              <a:ext cx="3150472" cy="108312"/>
            </a:xfrm>
            <a:prstGeom prst="rect">
              <a:avLst/>
            </a:prstGeom>
            <a:solidFill>
              <a:srgbClr val="FFC41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9" name="Rectangle 7"/>
            <p:cNvSpPr>
              <a:spLocks noChangeArrowheads="1"/>
            </p:cNvSpPr>
            <p:nvPr/>
          </p:nvSpPr>
          <p:spPr bwMode="auto">
            <a:xfrm>
              <a:off x="3455210" y="2873266"/>
              <a:ext cx="3150472" cy="1083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0" name="Rectangle 8"/>
            <p:cNvSpPr>
              <a:spLocks noChangeArrowheads="1"/>
            </p:cNvSpPr>
            <p:nvPr/>
          </p:nvSpPr>
          <p:spPr bwMode="auto">
            <a:xfrm>
              <a:off x="3455210" y="2981578"/>
              <a:ext cx="3150472" cy="189547"/>
            </a:xfrm>
            <a:prstGeom prst="rect">
              <a:avLst/>
            </a:prstGeom>
            <a:solidFill>
              <a:srgbClr val="F86E3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1" name="Rectangle 9"/>
            <p:cNvSpPr>
              <a:spLocks noChangeArrowheads="1"/>
            </p:cNvSpPr>
            <p:nvPr/>
          </p:nvSpPr>
          <p:spPr bwMode="auto">
            <a:xfrm>
              <a:off x="3455210" y="2981578"/>
              <a:ext cx="3150472" cy="18954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2" name="Rectangle 10"/>
            <p:cNvSpPr>
              <a:spLocks noChangeArrowheads="1"/>
            </p:cNvSpPr>
            <p:nvPr/>
          </p:nvSpPr>
          <p:spPr bwMode="auto">
            <a:xfrm>
              <a:off x="3455210" y="3171124"/>
              <a:ext cx="3150472" cy="189547"/>
            </a:xfrm>
            <a:prstGeom prst="rect">
              <a:avLst/>
            </a:prstGeom>
            <a:solidFill>
              <a:srgbClr val="FFD04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3" name="Rectangle 11"/>
            <p:cNvSpPr>
              <a:spLocks noChangeArrowheads="1"/>
            </p:cNvSpPr>
            <p:nvPr/>
          </p:nvSpPr>
          <p:spPr bwMode="auto">
            <a:xfrm>
              <a:off x="3455210" y="3171124"/>
              <a:ext cx="3150472" cy="18954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4" name="Freeform 12"/>
            <p:cNvSpPr>
              <a:spLocks/>
            </p:cNvSpPr>
            <p:nvPr/>
          </p:nvSpPr>
          <p:spPr bwMode="auto">
            <a:xfrm>
              <a:off x="3926132" y="3002769"/>
              <a:ext cx="806455" cy="216624"/>
            </a:xfrm>
            <a:custGeom>
              <a:avLst/>
              <a:gdLst>
                <a:gd name="T0" fmla="*/ 596 w 596"/>
                <a:gd name="T1" fmla="*/ 57 h 160"/>
                <a:gd name="T2" fmla="*/ 549 w 596"/>
                <a:gd name="T3" fmla="*/ 0 h 160"/>
                <a:gd name="T4" fmla="*/ 51 w 596"/>
                <a:gd name="T5" fmla="*/ 0 h 160"/>
                <a:gd name="T6" fmla="*/ 0 w 596"/>
                <a:gd name="T7" fmla="*/ 57 h 160"/>
                <a:gd name="T8" fmla="*/ 0 w 596"/>
                <a:gd name="T9" fmla="*/ 106 h 160"/>
                <a:gd name="T10" fmla="*/ 51 w 596"/>
                <a:gd name="T11" fmla="*/ 160 h 160"/>
                <a:gd name="T12" fmla="*/ 549 w 596"/>
                <a:gd name="T13" fmla="*/ 160 h 160"/>
                <a:gd name="T14" fmla="*/ 596 w 596"/>
                <a:gd name="T15" fmla="*/ 106 h 160"/>
                <a:gd name="T16" fmla="*/ 596 w 596"/>
                <a:gd name="T17" fmla="*/ 57 h 1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96" h="160">
                  <a:moveTo>
                    <a:pt x="596" y="57"/>
                  </a:moveTo>
                  <a:cubicBezTo>
                    <a:pt x="596" y="27"/>
                    <a:pt x="576" y="0"/>
                    <a:pt x="549" y="0"/>
                  </a:cubicBezTo>
                  <a:cubicBezTo>
                    <a:pt x="51" y="0"/>
                    <a:pt x="51" y="0"/>
                    <a:pt x="51" y="0"/>
                  </a:cubicBezTo>
                  <a:cubicBezTo>
                    <a:pt x="25" y="0"/>
                    <a:pt x="0" y="27"/>
                    <a:pt x="0" y="57"/>
                  </a:cubicBezTo>
                  <a:cubicBezTo>
                    <a:pt x="0" y="106"/>
                    <a:pt x="0" y="106"/>
                    <a:pt x="0" y="106"/>
                  </a:cubicBezTo>
                  <a:cubicBezTo>
                    <a:pt x="0" y="136"/>
                    <a:pt x="25" y="160"/>
                    <a:pt x="51" y="160"/>
                  </a:cubicBezTo>
                  <a:cubicBezTo>
                    <a:pt x="549" y="160"/>
                    <a:pt x="549" y="160"/>
                    <a:pt x="549" y="160"/>
                  </a:cubicBezTo>
                  <a:cubicBezTo>
                    <a:pt x="576" y="160"/>
                    <a:pt x="596" y="136"/>
                    <a:pt x="596" y="106"/>
                  </a:cubicBezTo>
                  <a:cubicBezTo>
                    <a:pt x="596" y="57"/>
                    <a:pt x="596" y="57"/>
                    <a:pt x="596" y="57"/>
                  </a:cubicBezTo>
                </a:path>
              </a:pathLst>
            </a:custGeom>
            <a:solidFill>
              <a:srgbClr val="FFD0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5" name="Freeform 13"/>
            <p:cNvSpPr>
              <a:spLocks/>
            </p:cNvSpPr>
            <p:nvPr/>
          </p:nvSpPr>
          <p:spPr bwMode="auto">
            <a:xfrm>
              <a:off x="4687849" y="3002769"/>
              <a:ext cx="350837" cy="168355"/>
            </a:xfrm>
            <a:custGeom>
              <a:avLst/>
              <a:gdLst>
                <a:gd name="T0" fmla="*/ 259 w 259"/>
                <a:gd name="T1" fmla="*/ 0 h 124"/>
                <a:gd name="T2" fmla="*/ 15 w 259"/>
                <a:gd name="T3" fmla="*/ 0 h 124"/>
                <a:gd name="T4" fmla="*/ 0 w 259"/>
                <a:gd name="T5" fmla="*/ 3 h 124"/>
                <a:gd name="T6" fmla="*/ 33 w 259"/>
                <a:gd name="T7" fmla="*/ 57 h 124"/>
                <a:gd name="T8" fmla="*/ 33 w 259"/>
                <a:gd name="T9" fmla="*/ 106 h 124"/>
                <a:gd name="T10" fmla="*/ 30 w 259"/>
                <a:gd name="T11" fmla="*/ 124 h 124"/>
                <a:gd name="T12" fmla="*/ 169 w 259"/>
                <a:gd name="T13" fmla="*/ 124 h 124"/>
                <a:gd name="T14" fmla="*/ 259 w 259"/>
                <a:gd name="T15" fmla="*/ 0 h 12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59" h="124">
                  <a:moveTo>
                    <a:pt x="259" y="0"/>
                  </a:moveTo>
                  <a:cubicBezTo>
                    <a:pt x="15" y="0"/>
                    <a:pt x="15" y="0"/>
                    <a:pt x="15" y="0"/>
                  </a:cubicBezTo>
                  <a:cubicBezTo>
                    <a:pt x="10" y="0"/>
                    <a:pt x="5" y="1"/>
                    <a:pt x="0" y="3"/>
                  </a:cubicBezTo>
                  <a:cubicBezTo>
                    <a:pt x="20" y="10"/>
                    <a:pt x="33" y="32"/>
                    <a:pt x="33" y="57"/>
                  </a:cubicBezTo>
                  <a:cubicBezTo>
                    <a:pt x="33" y="106"/>
                    <a:pt x="33" y="106"/>
                    <a:pt x="33" y="106"/>
                  </a:cubicBezTo>
                  <a:cubicBezTo>
                    <a:pt x="33" y="112"/>
                    <a:pt x="32" y="118"/>
                    <a:pt x="30" y="124"/>
                  </a:cubicBezTo>
                  <a:cubicBezTo>
                    <a:pt x="169" y="124"/>
                    <a:pt x="169" y="124"/>
                    <a:pt x="169" y="124"/>
                  </a:cubicBezTo>
                  <a:cubicBezTo>
                    <a:pt x="191" y="79"/>
                    <a:pt x="221" y="37"/>
                    <a:pt x="259" y="0"/>
                  </a:cubicBezTo>
                </a:path>
              </a:pathLst>
            </a:custGeom>
            <a:solidFill>
              <a:srgbClr val="FCA94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6" name="Freeform 14"/>
            <p:cNvSpPr>
              <a:spLocks/>
            </p:cNvSpPr>
            <p:nvPr/>
          </p:nvSpPr>
          <p:spPr bwMode="auto">
            <a:xfrm>
              <a:off x="4687849" y="3171124"/>
              <a:ext cx="228397" cy="48270"/>
            </a:xfrm>
            <a:custGeom>
              <a:avLst/>
              <a:gdLst>
                <a:gd name="T0" fmla="*/ 169 w 169"/>
                <a:gd name="T1" fmla="*/ 0 h 36"/>
                <a:gd name="T2" fmla="*/ 30 w 169"/>
                <a:gd name="T3" fmla="*/ 0 h 36"/>
                <a:gd name="T4" fmla="*/ 0 w 169"/>
                <a:gd name="T5" fmla="*/ 34 h 36"/>
                <a:gd name="T6" fmla="*/ 15 w 169"/>
                <a:gd name="T7" fmla="*/ 36 h 36"/>
                <a:gd name="T8" fmla="*/ 153 w 169"/>
                <a:gd name="T9" fmla="*/ 36 h 36"/>
                <a:gd name="T10" fmla="*/ 168 w 169"/>
                <a:gd name="T11" fmla="*/ 2 h 36"/>
                <a:gd name="T12" fmla="*/ 169 w 169"/>
                <a:gd name="T13" fmla="*/ 0 h 36"/>
              </a:gdLst>
              <a:ahLst/>
              <a:cxnLst>
                <a:cxn ang="0">
                  <a:pos x="T0" y="T1"/>
                </a:cxn>
                <a:cxn ang="0">
                  <a:pos x="T2" y="T3"/>
                </a:cxn>
                <a:cxn ang="0">
                  <a:pos x="T4" y="T5"/>
                </a:cxn>
                <a:cxn ang="0">
                  <a:pos x="T6" y="T7"/>
                </a:cxn>
                <a:cxn ang="0">
                  <a:pos x="T8" y="T9"/>
                </a:cxn>
                <a:cxn ang="0">
                  <a:pos x="T10" y="T11"/>
                </a:cxn>
                <a:cxn ang="0">
                  <a:pos x="T12" y="T13"/>
                </a:cxn>
              </a:cxnLst>
              <a:rect l="0" t="0" r="r" b="b"/>
              <a:pathLst>
                <a:path w="169" h="36">
                  <a:moveTo>
                    <a:pt x="169" y="0"/>
                  </a:moveTo>
                  <a:cubicBezTo>
                    <a:pt x="30" y="0"/>
                    <a:pt x="30" y="0"/>
                    <a:pt x="30" y="0"/>
                  </a:cubicBezTo>
                  <a:cubicBezTo>
                    <a:pt x="26" y="16"/>
                    <a:pt x="15" y="29"/>
                    <a:pt x="0" y="34"/>
                  </a:cubicBezTo>
                  <a:cubicBezTo>
                    <a:pt x="5" y="35"/>
                    <a:pt x="10" y="36"/>
                    <a:pt x="15" y="36"/>
                  </a:cubicBezTo>
                  <a:cubicBezTo>
                    <a:pt x="153" y="36"/>
                    <a:pt x="153" y="36"/>
                    <a:pt x="153" y="36"/>
                  </a:cubicBezTo>
                  <a:cubicBezTo>
                    <a:pt x="157" y="25"/>
                    <a:pt x="162" y="13"/>
                    <a:pt x="168" y="2"/>
                  </a:cubicBezTo>
                  <a:cubicBezTo>
                    <a:pt x="168" y="2"/>
                    <a:pt x="168" y="1"/>
                    <a:pt x="169" y="0"/>
                  </a:cubicBezTo>
                </a:path>
              </a:pathLst>
            </a:custGeom>
            <a:solidFill>
              <a:srgbClr val="FFD0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7" name="Freeform 15"/>
            <p:cNvSpPr>
              <a:spLocks/>
            </p:cNvSpPr>
            <p:nvPr/>
          </p:nvSpPr>
          <p:spPr bwMode="auto">
            <a:xfrm>
              <a:off x="4640757" y="3007479"/>
              <a:ext cx="91830" cy="209561"/>
            </a:xfrm>
            <a:custGeom>
              <a:avLst/>
              <a:gdLst>
                <a:gd name="T0" fmla="*/ 35 w 68"/>
                <a:gd name="T1" fmla="*/ 0 h 155"/>
                <a:gd name="T2" fmla="*/ 0 w 68"/>
                <a:gd name="T3" fmla="*/ 54 h 155"/>
                <a:gd name="T4" fmla="*/ 0 w 68"/>
                <a:gd name="T5" fmla="*/ 103 h 155"/>
                <a:gd name="T6" fmla="*/ 35 w 68"/>
                <a:gd name="T7" fmla="*/ 155 h 155"/>
                <a:gd name="T8" fmla="*/ 65 w 68"/>
                <a:gd name="T9" fmla="*/ 121 h 155"/>
                <a:gd name="T10" fmla="*/ 68 w 68"/>
                <a:gd name="T11" fmla="*/ 103 h 155"/>
                <a:gd name="T12" fmla="*/ 68 w 68"/>
                <a:gd name="T13" fmla="*/ 54 h 155"/>
                <a:gd name="T14" fmla="*/ 35 w 68"/>
                <a:gd name="T15" fmla="*/ 0 h 15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8" h="155">
                  <a:moveTo>
                    <a:pt x="35" y="0"/>
                  </a:moveTo>
                  <a:cubicBezTo>
                    <a:pt x="15" y="7"/>
                    <a:pt x="0" y="29"/>
                    <a:pt x="0" y="54"/>
                  </a:cubicBezTo>
                  <a:cubicBezTo>
                    <a:pt x="0" y="103"/>
                    <a:pt x="0" y="103"/>
                    <a:pt x="0" y="103"/>
                  </a:cubicBezTo>
                  <a:cubicBezTo>
                    <a:pt x="0" y="127"/>
                    <a:pt x="15" y="148"/>
                    <a:pt x="35" y="155"/>
                  </a:cubicBezTo>
                  <a:cubicBezTo>
                    <a:pt x="50" y="150"/>
                    <a:pt x="61" y="137"/>
                    <a:pt x="65" y="121"/>
                  </a:cubicBezTo>
                  <a:cubicBezTo>
                    <a:pt x="67" y="115"/>
                    <a:pt x="68" y="109"/>
                    <a:pt x="68" y="103"/>
                  </a:cubicBezTo>
                  <a:cubicBezTo>
                    <a:pt x="68" y="54"/>
                    <a:pt x="68" y="54"/>
                    <a:pt x="68" y="54"/>
                  </a:cubicBezTo>
                  <a:cubicBezTo>
                    <a:pt x="68" y="29"/>
                    <a:pt x="55" y="7"/>
                    <a:pt x="35" y="0"/>
                  </a:cubicBezTo>
                </a:path>
              </a:pathLst>
            </a:custGeom>
            <a:solidFill>
              <a:srgbClr val="FFD04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8" name="Oval 16"/>
            <p:cNvSpPr>
              <a:spLocks noChangeArrowheads="1"/>
            </p:cNvSpPr>
            <p:nvPr/>
          </p:nvSpPr>
          <p:spPr bwMode="auto">
            <a:xfrm>
              <a:off x="3535267" y="3038089"/>
              <a:ext cx="80057" cy="81235"/>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9" name="Oval 17"/>
            <p:cNvSpPr>
              <a:spLocks noChangeArrowheads="1"/>
            </p:cNvSpPr>
            <p:nvPr/>
          </p:nvSpPr>
          <p:spPr bwMode="auto">
            <a:xfrm>
              <a:off x="3637692" y="3038089"/>
              <a:ext cx="80057" cy="81235"/>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0" name="Oval 18"/>
            <p:cNvSpPr>
              <a:spLocks noChangeArrowheads="1"/>
            </p:cNvSpPr>
            <p:nvPr/>
          </p:nvSpPr>
          <p:spPr bwMode="auto">
            <a:xfrm>
              <a:off x="3740118" y="3038089"/>
              <a:ext cx="80057" cy="81235"/>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1" name="Freeform 19"/>
            <p:cNvSpPr>
              <a:spLocks/>
            </p:cNvSpPr>
            <p:nvPr/>
          </p:nvSpPr>
          <p:spPr bwMode="auto">
            <a:xfrm>
              <a:off x="3530557" y="3201734"/>
              <a:ext cx="135391" cy="121263"/>
            </a:xfrm>
            <a:custGeom>
              <a:avLst/>
              <a:gdLst>
                <a:gd name="T0" fmla="*/ 88 w 100"/>
                <a:gd name="T1" fmla="*/ 33 h 89"/>
                <a:gd name="T2" fmla="*/ 37 w 100"/>
                <a:gd name="T3" fmla="*/ 33 h 89"/>
                <a:gd name="T4" fmla="*/ 47 w 100"/>
                <a:gd name="T5" fmla="*/ 21 h 89"/>
                <a:gd name="T6" fmla="*/ 45 w 100"/>
                <a:gd name="T7" fmla="*/ 4 h 89"/>
                <a:gd name="T8" fmla="*/ 28 w 100"/>
                <a:gd name="T9" fmla="*/ 6 h 89"/>
                <a:gd name="T10" fmla="*/ 3 w 100"/>
                <a:gd name="T11" fmla="*/ 38 h 89"/>
                <a:gd name="T12" fmla="*/ 1 w 100"/>
                <a:gd name="T13" fmla="*/ 46 h 89"/>
                <a:gd name="T14" fmla="*/ 3 w 100"/>
                <a:gd name="T15" fmla="*/ 54 h 89"/>
                <a:gd name="T16" fmla="*/ 26 w 100"/>
                <a:gd name="T17" fmla="*/ 84 h 89"/>
                <a:gd name="T18" fmla="*/ 36 w 100"/>
                <a:gd name="T19" fmla="*/ 89 h 89"/>
                <a:gd name="T20" fmla="*/ 43 w 100"/>
                <a:gd name="T21" fmla="*/ 86 h 89"/>
                <a:gd name="T22" fmla="*/ 45 w 100"/>
                <a:gd name="T23" fmla="*/ 70 h 89"/>
                <a:gd name="T24" fmla="*/ 36 w 100"/>
                <a:gd name="T25" fmla="*/ 57 h 89"/>
                <a:gd name="T26" fmla="*/ 88 w 100"/>
                <a:gd name="T27" fmla="*/ 57 h 89"/>
                <a:gd name="T28" fmla="*/ 100 w 100"/>
                <a:gd name="T29" fmla="*/ 45 h 89"/>
                <a:gd name="T30" fmla="*/ 88 w 100"/>
                <a:gd name="T31" fmla="*/ 33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0" h="89">
                  <a:moveTo>
                    <a:pt x="88" y="33"/>
                  </a:moveTo>
                  <a:cubicBezTo>
                    <a:pt x="37" y="33"/>
                    <a:pt x="37" y="33"/>
                    <a:pt x="37" y="33"/>
                  </a:cubicBezTo>
                  <a:cubicBezTo>
                    <a:pt x="47" y="21"/>
                    <a:pt x="47" y="21"/>
                    <a:pt x="47" y="21"/>
                  </a:cubicBezTo>
                  <a:cubicBezTo>
                    <a:pt x="51" y="16"/>
                    <a:pt x="50" y="8"/>
                    <a:pt x="45" y="4"/>
                  </a:cubicBezTo>
                  <a:cubicBezTo>
                    <a:pt x="39" y="0"/>
                    <a:pt x="32" y="1"/>
                    <a:pt x="28" y="6"/>
                  </a:cubicBezTo>
                  <a:cubicBezTo>
                    <a:pt x="3" y="38"/>
                    <a:pt x="3" y="38"/>
                    <a:pt x="3" y="38"/>
                  </a:cubicBezTo>
                  <a:cubicBezTo>
                    <a:pt x="1" y="40"/>
                    <a:pt x="0" y="43"/>
                    <a:pt x="1" y="46"/>
                  </a:cubicBezTo>
                  <a:cubicBezTo>
                    <a:pt x="0" y="49"/>
                    <a:pt x="1" y="52"/>
                    <a:pt x="3" y="54"/>
                  </a:cubicBezTo>
                  <a:cubicBezTo>
                    <a:pt x="26" y="84"/>
                    <a:pt x="26" y="84"/>
                    <a:pt x="26" y="84"/>
                  </a:cubicBezTo>
                  <a:cubicBezTo>
                    <a:pt x="29" y="87"/>
                    <a:pt x="32" y="89"/>
                    <a:pt x="36" y="89"/>
                  </a:cubicBezTo>
                  <a:cubicBezTo>
                    <a:pt x="38" y="89"/>
                    <a:pt x="41" y="88"/>
                    <a:pt x="43" y="86"/>
                  </a:cubicBezTo>
                  <a:cubicBezTo>
                    <a:pt x="48" y="82"/>
                    <a:pt x="49" y="75"/>
                    <a:pt x="45" y="70"/>
                  </a:cubicBezTo>
                  <a:cubicBezTo>
                    <a:pt x="36" y="57"/>
                    <a:pt x="36" y="57"/>
                    <a:pt x="36" y="57"/>
                  </a:cubicBezTo>
                  <a:cubicBezTo>
                    <a:pt x="88" y="57"/>
                    <a:pt x="88" y="57"/>
                    <a:pt x="88" y="57"/>
                  </a:cubicBezTo>
                  <a:cubicBezTo>
                    <a:pt x="95" y="57"/>
                    <a:pt x="100" y="52"/>
                    <a:pt x="100" y="45"/>
                  </a:cubicBezTo>
                  <a:cubicBezTo>
                    <a:pt x="100" y="38"/>
                    <a:pt x="95" y="33"/>
                    <a:pt x="88" y="33"/>
                  </a:cubicBezTo>
                  <a:close/>
                </a:path>
              </a:pathLst>
            </a:custGeom>
            <a:solidFill>
              <a:srgbClr val="F86E3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2" name="Freeform 20"/>
            <p:cNvSpPr>
              <a:spLocks/>
            </p:cNvSpPr>
            <p:nvPr/>
          </p:nvSpPr>
          <p:spPr bwMode="auto">
            <a:xfrm>
              <a:off x="3720103" y="3201734"/>
              <a:ext cx="130681" cy="121263"/>
            </a:xfrm>
            <a:custGeom>
              <a:avLst/>
              <a:gdLst>
                <a:gd name="T0" fmla="*/ 94 w 96"/>
                <a:gd name="T1" fmla="*/ 38 h 89"/>
                <a:gd name="T2" fmla="*/ 71 w 96"/>
                <a:gd name="T3" fmla="*/ 7 h 89"/>
                <a:gd name="T4" fmla="*/ 54 w 96"/>
                <a:gd name="T5" fmla="*/ 4 h 89"/>
                <a:gd name="T6" fmla="*/ 51 w 96"/>
                <a:gd name="T7" fmla="*/ 21 h 89"/>
                <a:gd name="T8" fmla="*/ 60 w 96"/>
                <a:gd name="T9" fmla="*/ 33 h 89"/>
                <a:gd name="T10" fmla="*/ 12 w 96"/>
                <a:gd name="T11" fmla="*/ 33 h 89"/>
                <a:gd name="T12" fmla="*/ 0 w 96"/>
                <a:gd name="T13" fmla="*/ 45 h 89"/>
                <a:gd name="T14" fmla="*/ 12 w 96"/>
                <a:gd name="T15" fmla="*/ 57 h 89"/>
                <a:gd name="T16" fmla="*/ 61 w 96"/>
                <a:gd name="T17" fmla="*/ 57 h 89"/>
                <a:gd name="T18" fmla="*/ 51 w 96"/>
                <a:gd name="T19" fmla="*/ 70 h 89"/>
                <a:gd name="T20" fmla="*/ 53 w 96"/>
                <a:gd name="T21" fmla="*/ 86 h 89"/>
                <a:gd name="T22" fmla="*/ 61 w 96"/>
                <a:gd name="T23" fmla="*/ 89 h 89"/>
                <a:gd name="T24" fmla="*/ 70 w 96"/>
                <a:gd name="T25" fmla="*/ 84 h 89"/>
                <a:gd name="T26" fmla="*/ 94 w 96"/>
                <a:gd name="T27" fmla="*/ 54 h 89"/>
                <a:gd name="T28" fmla="*/ 96 w 96"/>
                <a:gd name="T29" fmla="*/ 46 h 89"/>
                <a:gd name="T30" fmla="*/ 94 w 96"/>
                <a:gd name="T31" fmla="*/ 38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6" h="89">
                  <a:moveTo>
                    <a:pt x="94" y="38"/>
                  </a:moveTo>
                  <a:cubicBezTo>
                    <a:pt x="71" y="7"/>
                    <a:pt x="71" y="7"/>
                    <a:pt x="71" y="7"/>
                  </a:cubicBezTo>
                  <a:cubicBezTo>
                    <a:pt x="67" y="1"/>
                    <a:pt x="59" y="0"/>
                    <a:pt x="54" y="4"/>
                  </a:cubicBezTo>
                  <a:cubicBezTo>
                    <a:pt x="49" y="8"/>
                    <a:pt x="47" y="16"/>
                    <a:pt x="51" y="21"/>
                  </a:cubicBezTo>
                  <a:cubicBezTo>
                    <a:pt x="60" y="33"/>
                    <a:pt x="60" y="33"/>
                    <a:pt x="60" y="33"/>
                  </a:cubicBezTo>
                  <a:cubicBezTo>
                    <a:pt x="12" y="33"/>
                    <a:pt x="12" y="33"/>
                    <a:pt x="12" y="33"/>
                  </a:cubicBezTo>
                  <a:cubicBezTo>
                    <a:pt x="5" y="33"/>
                    <a:pt x="0" y="38"/>
                    <a:pt x="0" y="45"/>
                  </a:cubicBezTo>
                  <a:cubicBezTo>
                    <a:pt x="0" y="52"/>
                    <a:pt x="5" y="57"/>
                    <a:pt x="12" y="57"/>
                  </a:cubicBezTo>
                  <a:cubicBezTo>
                    <a:pt x="61" y="57"/>
                    <a:pt x="61" y="57"/>
                    <a:pt x="61" y="57"/>
                  </a:cubicBezTo>
                  <a:cubicBezTo>
                    <a:pt x="51" y="70"/>
                    <a:pt x="51" y="70"/>
                    <a:pt x="51" y="70"/>
                  </a:cubicBezTo>
                  <a:cubicBezTo>
                    <a:pt x="47" y="75"/>
                    <a:pt x="48" y="82"/>
                    <a:pt x="53" y="86"/>
                  </a:cubicBezTo>
                  <a:cubicBezTo>
                    <a:pt x="55" y="88"/>
                    <a:pt x="58" y="89"/>
                    <a:pt x="61" y="89"/>
                  </a:cubicBezTo>
                  <a:cubicBezTo>
                    <a:pt x="64" y="89"/>
                    <a:pt x="68" y="87"/>
                    <a:pt x="70" y="84"/>
                  </a:cubicBezTo>
                  <a:cubicBezTo>
                    <a:pt x="94" y="54"/>
                    <a:pt x="94" y="54"/>
                    <a:pt x="94" y="54"/>
                  </a:cubicBezTo>
                  <a:cubicBezTo>
                    <a:pt x="95" y="52"/>
                    <a:pt x="96" y="49"/>
                    <a:pt x="96" y="46"/>
                  </a:cubicBezTo>
                  <a:cubicBezTo>
                    <a:pt x="96" y="43"/>
                    <a:pt x="95" y="40"/>
                    <a:pt x="94" y="38"/>
                  </a:cubicBezTo>
                  <a:close/>
                </a:path>
              </a:pathLst>
            </a:custGeom>
            <a:solidFill>
              <a:srgbClr val="F86E3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3" name="Rectangle 21"/>
            <p:cNvSpPr>
              <a:spLocks noChangeArrowheads="1"/>
            </p:cNvSpPr>
            <p:nvPr/>
          </p:nvSpPr>
          <p:spPr bwMode="auto">
            <a:xfrm>
              <a:off x="3926132" y="3219394"/>
              <a:ext cx="2598316" cy="9771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4" name="Rectangle 22"/>
            <p:cNvSpPr>
              <a:spLocks noChangeArrowheads="1"/>
            </p:cNvSpPr>
            <p:nvPr/>
          </p:nvSpPr>
          <p:spPr bwMode="auto">
            <a:xfrm>
              <a:off x="3926132" y="3219394"/>
              <a:ext cx="2598316" cy="977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5" name="Rectangle 23"/>
            <p:cNvSpPr>
              <a:spLocks noChangeArrowheads="1"/>
            </p:cNvSpPr>
            <p:nvPr/>
          </p:nvSpPr>
          <p:spPr bwMode="auto">
            <a:xfrm>
              <a:off x="3455896" y="5200800"/>
              <a:ext cx="3153297" cy="195433"/>
            </a:xfrm>
            <a:prstGeom prst="rect">
              <a:avLst/>
            </a:prstGeom>
            <a:solidFill>
              <a:srgbClr val="FFC416"/>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6" name="Rectangle 24"/>
            <p:cNvSpPr>
              <a:spLocks noChangeArrowheads="1"/>
            </p:cNvSpPr>
            <p:nvPr/>
          </p:nvSpPr>
          <p:spPr bwMode="auto">
            <a:xfrm>
              <a:off x="3395167" y="5200800"/>
              <a:ext cx="3296458" cy="1954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7" name="Freeform 25"/>
            <p:cNvSpPr>
              <a:spLocks/>
            </p:cNvSpPr>
            <p:nvPr/>
          </p:nvSpPr>
          <p:spPr bwMode="auto">
            <a:xfrm>
              <a:off x="3588245" y="4011721"/>
              <a:ext cx="323760" cy="512129"/>
            </a:xfrm>
            <a:custGeom>
              <a:avLst/>
              <a:gdLst>
                <a:gd name="T0" fmla="*/ 217 w 275"/>
                <a:gd name="T1" fmla="*/ 435 h 435"/>
                <a:gd name="T2" fmla="*/ 0 w 275"/>
                <a:gd name="T3" fmla="*/ 217 h 435"/>
                <a:gd name="T4" fmla="*/ 217 w 275"/>
                <a:gd name="T5" fmla="*/ 0 h 435"/>
                <a:gd name="T6" fmla="*/ 275 w 275"/>
                <a:gd name="T7" fmla="*/ 58 h 435"/>
                <a:gd name="T8" fmla="*/ 117 w 275"/>
                <a:gd name="T9" fmla="*/ 217 h 435"/>
                <a:gd name="T10" fmla="*/ 275 w 275"/>
                <a:gd name="T11" fmla="*/ 377 h 435"/>
                <a:gd name="T12" fmla="*/ 217 w 275"/>
                <a:gd name="T13" fmla="*/ 435 h 435"/>
              </a:gdLst>
              <a:ahLst/>
              <a:cxnLst>
                <a:cxn ang="0">
                  <a:pos x="T0" y="T1"/>
                </a:cxn>
                <a:cxn ang="0">
                  <a:pos x="T2" y="T3"/>
                </a:cxn>
                <a:cxn ang="0">
                  <a:pos x="T4" y="T5"/>
                </a:cxn>
                <a:cxn ang="0">
                  <a:pos x="T6" y="T7"/>
                </a:cxn>
                <a:cxn ang="0">
                  <a:pos x="T8" y="T9"/>
                </a:cxn>
                <a:cxn ang="0">
                  <a:pos x="T10" y="T11"/>
                </a:cxn>
                <a:cxn ang="0">
                  <a:pos x="T12" y="T13"/>
                </a:cxn>
              </a:cxnLst>
              <a:rect l="0" t="0" r="r" b="b"/>
              <a:pathLst>
                <a:path w="275" h="435">
                  <a:moveTo>
                    <a:pt x="217" y="435"/>
                  </a:moveTo>
                  <a:lnTo>
                    <a:pt x="0" y="217"/>
                  </a:lnTo>
                  <a:lnTo>
                    <a:pt x="217" y="0"/>
                  </a:lnTo>
                  <a:lnTo>
                    <a:pt x="275" y="58"/>
                  </a:lnTo>
                  <a:lnTo>
                    <a:pt x="117" y="217"/>
                  </a:lnTo>
                  <a:lnTo>
                    <a:pt x="275" y="377"/>
                  </a:lnTo>
                  <a:lnTo>
                    <a:pt x="217" y="435"/>
                  </a:lnTo>
                  <a:close/>
                </a:path>
              </a:pathLst>
            </a:custGeom>
            <a:solidFill>
              <a:srgbClr val="96A8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8" name="Freeform 26"/>
            <p:cNvSpPr>
              <a:spLocks/>
            </p:cNvSpPr>
            <p:nvPr/>
          </p:nvSpPr>
          <p:spPr bwMode="auto">
            <a:xfrm>
              <a:off x="3588245" y="4011721"/>
              <a:ext cx="323760" cy="512129"/>
            </a:xfrm>
            <a:custGeom>
              <a:avLst/>
              <a:gdLst>
                <a:gd name="T0" fmla="*/ 217 w 275"/>
                <a:gd name="T1" fmla="*/ 435 h 435"/>
                <a:gd name="T2" fmla="*/ 0 w 275"/>
                <a:gd name="T3" fmla="*/ 217 h 435"/>
                <a:gd name="T4" fmla="*/ 217 w 275"/>
                <a:gd name="T5" fmla="*/ 0 h 435"/>
                <a:gd name="T6" fmla="*/ 275 w 275"/>
                <a:gd name="T7" fmla="*/ 58 h 435"/>
                <a:gd name="T8" fmla="*/ 117 w 275"/>
                <a:gd name="T9" fmla="*/ 217 h 435"/>
                <a:gd name="T10" fmla="*/ 275 w 275"/>
                <a:gd name="T11" fmla="*/ 377 h 435"/>
                <a:gd name="T12" fmla="*/ 217 w 275"/>
                <a:gd name="T13" fmla="*/ 435 h 435"/>
              </a:gdLst>
              <a:ahLst/>
              <a:cxnLst>
                <a:cxn ang="0">
                  <a:pos x="T0" y="T1"/>
                </a:cxn>
                <a:cxn ang="0">
                  <a:pos x="T2" y="T3"/>
                </a:cxn>
                <a:cxn ang="0">
                  <a:pos x="T4" y="T5"/>
                </a:cxn>
                <a:cxn ang="0">
                  <a:pos x="T6" y="T7"/>
                </a:cxn>
                <a:cxn ang="0">
                  <a:pos x="T8" y="T9"/>
                </a:cxn>
                <a:cxn ang="0">
                  <a:pos x="T10" y="T11"/>
                </a:cxn>
                <a:cxn ang="0">
                  <a:pos x="T12" y="T13"/>
                </a:cxn>
              </a:cxnLst>
              <a:rect l="0" t="0" r="r" b="b"/>
              <a:pathLst>
                <a:path w="275" h="435">
                  <a:moveTo>
                    <a:pt x="217" y="435"/>
                  </a:moveTo>
                  <a:lnTo>
                    <a:pt x="0" y="217"/>
                  </a:lnTo>
                  <a:lnTo>
                    <a:pt x="217" y="0"/>
                  </a:lnTo>
                  <a:lnTo>
                    <a:pt x="275" y="58"/>
                  </a:lnTo>
                  <a:lnTo>
                    <a:pt x="117" y="217"/>
                  </a:lnTo>
                  <a:lnTo>
                    <a:pt x="275" y="377"/>
                  </a:lnTo>
                  <a:lnTo>
                    <a:pt x="217" y="435"/>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9" name="Freeform 27"/>
            <p:cNvSpPr>
              <a:spLocks/>
            </p:cNvSpPr>
            <p:nvPr/>
          </p:nvSpPr>
          <p:spPr bwMode="auto">
            <a:xfrm>
              <a:off x="6148887" y="4011721"/>
              <a:ext cx="324937" cy="512129"/>
            </a:xfrm>
            <a:custGeom>
              <a:avLst/>
              <a:gdLst>
                <a:gd name="T0" fmla="*/ 58 w 276"/>
                <a:gd name="T1" fmla="*/ 435 h 435"/>
                <a:gd name="T2" fmla="*/ 0 w 276"/>
                <a:gd name="T3" fmla="*/ 377 h 435"/>
                <a:gd name="T4" fmla="*/ 159 w 276"/>
                <a:gd name="T5" fmla="*/ 217 h 435"/>
                <a:gd name="T6" fmla="*/ 0 w 276"/>
                <a:gd name="T7" fmla="*/ 58 h 435"/>
                <a:gd name="T8" fmla="*/ 58 w 276"/>
                <a:gd name="T9" fmla="*/ 0 h 435"/>
                <a:gd name="T10" fmla="*/ 276 w 276"/>
                <a:gd name="T11" fmla="*/ 217 h 435"/>
                <a:gd name="T12" fmla="*/ 58 w 276"/>
                <a:gd name="T13" fmla="*/ 435 h 435"/>
              </a:gdLst>
              <a:ahLst/>
              <a:cxnLst>
                <a:cxn ang="0">
                  <a:pos x="T0" y="T1"/>
                </a:cxn>
                <a:cxn ang="0">
                  <a:pos x="T2" y="T3"/>
                </a:cxn>
                <a:cxn ang="0">
                  <a:pos x="T4" y="T5"/>
                </a:cxn>
                <a:cxn ang="0">
                  <a:pos x="T6" y="T7"/>
                </a:cxn>
                <a:cxn ang="0">
                  <a:pos x="T8" y="T9"/>
                </a:cxn>
                <a:cxn ang="0">
                  <a:pos x="T10" y="T11"/>
                </a:cxn>
                <a:cxn ang="0">
                  <a:pos x="T12" y="T13"/>
                </a:cxn>
              </a:cxnLst>
              <a:rect l="0" t="0" r="r" b="b"/>
              <a:pathLst>
                <a:path w="276" h="435">
                  <a:moveTo>
                    <a:pt x="58" y="435"/>
                  </a:moveTo>
                  <a:lnTo>
                    <a:pt x="0" y="377"/>
                  </a:lnTo>
                  <a:lnTo>
                    <a:pt x="159" y="217"/>
                  </a:lnTo>
                  <a:lnTo>
                    <a:pt x="0" y="58"/>
                  </a:lnTo>
                  <a:lnTo>
                    <a:pt x="58" y="0"/>
                  </a:lnTo>
                  <a:lnTo>
                    <a:pt x="276" y="217"/>
                  </a:lnTo>
                  <a:lnTo>
                    <a:pt x="58" y="435"/>
                  </a:lnTo>
                  <a:close/>
                </a:path>
              </a:pathLst>
            </a:custGeom>
            <a:solidFill>
              <a:srgbClr val="96A8B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0" name="Rectangle 28"/>
            <p:cNvSpPr>
              <a:spLocks noChangeArrowheads="1"/>
            </p:cNvSpPr>
            <p:nvPr/>
          </p:nvSpPr>
          <p:spPr bwMode="auto">
            <a:xfrm>
              <a:off x="4088601" y="3538443"/>
              <a:ext cx="1877804" cy="87121"/>
            </a:xfrm>
            <a:prstGeom prst="rect">
              <a:avLst/>
            </a:prstGeom>
            <a:solidFill>
              <a:srgbClr val="96A8B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1" name="Rectangle 29"/>
            <p:cNvSpPr>
              <a:spLocks noChangeArrowheads="1"/>
            </p:cNvSpPr>
            <p:nvPr/>
          </p:nvSpPr>
          <p:spPr bwMode="auto">
            <a:xfrm>
              <a:off x="4088601" y="3538443"/>
              <a:ext cx="1877804" cy="8712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2" name="Rectangle 30"/>
            <p:cNvSpPr>
              <a:spLocks noChangeArrowheads="1"/>
            </p:cNvSpPr>
            <p:nvPr/>
          </p:nvSpPr>
          <p:spPr bwMode="auto">
            <a:xfrm>
              <a:off x="4088601" y="4346076"/>
              <a:ext cx="990115" cy="85944"/>
            </a:xfrm>
            <a:prstGeom prst="rect">
              <a:avLst/>
            </a:prstGeom>
            <a:solidFill>
              <a:srgbClr val="96A8B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3" name="Rectangle 31"/>
            <p:cNvSpPr>
              <a:spLocks noChangeArrowheads="1"/>
            </p:cNvSpPr>
            <p:nvPr/>
          </p:nvSpPr>
          <p:spPr bwMode="auto">
            <a:xfrm>
              <a:off x="4088601" y="4346076"/>
              <a:ext cx="990115" cy="859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4" name="Rectangle 32"/>
            <p:cNvSpPr>
              <a:spLocks noChangeArrowheads="1"/>
            </p:cNvSpPr>
            <p:nvPr/>
          </p:nvSpPr>
          <p:spPr bwMode="auto">
            <a:xfrm>
              <a:off x="4088601" y="3766841"/>
              <a:ext cx="990115" cy="37674"/>
            </a:xfrm>
            <a:prstGeom prst="rect">
              <a:avLst/>
            </a:prstGeom>
            <a:solidFill>
              <a:srgbClr val="96A8B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5" name="Rectangle 33"/>
            <p:cNvSpPr>
              <a:spLocks noChangeArrowheads="1"/>
            </p:cNvSpPr>
            <p:nvPr/>
          </p:nvSpPr>
          <p:spPr bwMode="auto">
            <a:xfrm>
              <a:off x="4088601" y="3766841"/>
              <a:ext cx="990115" cy="376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6" name="Rectangle 34"/>
            <p:cNvSpPr>
              <a:spLocks noChangeArrowheads="1"/>
            </p:cNvSpPr>
            <p:nvPr/>
          </p:nvSpPr>
          <p:spPr bwMode="auto">
            <a:xfrm>
              <a:off x="4088601" y="3831593"/>
              <a:ext cx="990115" cy="43561"/>
            </a:xfrm>
            <a:prstGeom prst="rect">
              <a:avLst/>
            </a:prstGeom>
            <a:solidFill>
              <a:srgbClr val="96A8B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7" name="Rectangle 35"/>
            <p:cNvSpPr>
              <a:spLocks noChangeArrowheads="1"/>
            </p:cNvSpPr>
            <p:nvPr/>
          </p:nvSpPr>
          <p:spPr bwMode="auto">
            <a:xfrm>
              <a:off x="4088601" y="3902231"/>
              <a:ext cx="877094" cy="37674"/>
            </a:xfrm>
            <a:prstGeom prst="rect">
              <a:avLst/>
            </a:prstGeom>
            <a:solidFill>
              <a:srgbClr val="96A8B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8" name="Rectangle 36"/>
            <p:cNvSpPr>
              <a:spLocks noChangeArrowheads="1"/>
            </p:cNvSpPr>
            <p:nvPr/>
          </p:nvSpPr>
          <p:spPr bwMode="auto">
            <a:xfrm>
              <a:off x="4088601" y="3971692"/>
              <a:ext cx="990115" cy="37674"/>
            </a:xfrm>
            <a:prstGeom prst="rect">
              <a:avLst/>
            </a:prstGeom>
            <a:solidFill>
              <a:srgbClr val="96A8B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9" name="Rectangle 37"/>
            <p:cNvSpPr>
              <a:spLocks noChangeArrowheads="1"/>
            </p:cNvSpPr>
            <p:nvPr/>
          </p:nvSpPr>
          <p:spPr bwMode="auto">
            <a:xfrm>
              <a:off x="4088601" y="4036444"/>
              <a:ext cx="990115" cy="43561"/>
            </a:xfrm>
            <a:prstGeom prst="rect">
              <a:avLst/>
            </a:prstGeom>
            <a:solidFill>
              <a:srgbClr val="96A8B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0" name="Rectangle 38"/>
            <p:cNvSpPr>
              <a:spLocks noChangeArrowheads="1"/>
            </p:cNvSpPr>
            <p:nvPr/>
          </p:nvSpPr>
          <p:spPr bwMode="auto">
            <a:xfrm>
              <a:off x="4088601" y="4107083"/>
              <a:ext cx="990115" cy="43561"/>
            </a:xfrm>
            <a:prstGeom prst="rect">
              <a:avLst/>
            </a:prstGeom>
            <a:solidFill>
              <a:srgbClr val="96A8B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1" name="Rectangle 39"/>
            <p:cNvSpPr>
              <a:spLocks noChangeArrowheads="1"/>
            </p:cNvSpPr>
            <p:nvPr/>
          </p:nvSpPr>
          <p:spPr bwMode="auto">
            <a:xfrm>
              <a:off x="4088601" y="4171834"/>
              <a:ext cx="535675" cy="43561"/>
            </a:xfrm>
            <a:prstGeom prst="rect">
              <a:avLst/>
            </a:prstGeom>
            <a:solidFill>
              <a:srgbClr val="96A8B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2" name="Rectangle 40"/>
            <p:cNvSpPr>
              <a:spLocks noChangeArrowheads="1"/>
            </p:cNvSpPr>
            <p:nvPr/>
          </p:nvSpPr>
          <p:spPr bwMode="auto">
            <a:xfrm>
              <a:off x="4088601" y="4171834"/>
              <a:ext cx="535675" cy="435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3" name="Rectangle 41"/>
            <p:cNvSpPr>
              <a:spLocks noChangeArrowheads="1"/>
            </p:cNvSpPr>
            <p:nvPr/>
          </p:nvSpPr>
          <p:spPr bwMode="auto">
            <a:xfrm>
              <a:off x="4088601" y="4578005"/>
              <a:ext cx="990115" cy="37674"/>
            </a:xfrm>
            <a:prstGeom prst="rect">
              <a:avLst/>
            </a:prstGeom>
            <a:solidFill>
              <a:srgbClr val="96A8B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4" name="Rectangle 42"/>
            <p:cNvSpPr>
              <a:spLocks noChangeArrowheads="1"/>
            </p:cNvSpPr>
            <p:nvPr/>
          </p:nvSpPr>
          <p:spPr bwMode="auto">
            <a:xfrm>
              <a:off x="4088601" y="4578005"/>
              <a:ext cx="990115" cy="376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5" name="Rectangle 43"/>
            <p:cNvSpPr>
              <a:spLocks noChangeArrowheads="1"/>
            </p:cNvSpPr>
            <p:nvPr/>
          </p:nvSpPr>
          <p:spPr bwMode="auto">
            <a:xfrm>
              <a:off x="4088601" y="4648644"/>
              <a:ext cx="990115" cy="43561"/>
            </a:xfrm>
            <a:prstGeom prst="rect">
              <a:avLst/>
            </a:prstGeom>
            <a:solidFill>
              <a:srgbClr val="96A8B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6" name="Rectangle 44"/>
            <p:cNvSpPr>
              <a:spLocks noChangeArrowheads="1"/>
            </p:cNvSpPr>
            <p:nvPr/>
          </p:nvSpPr>
          <p:spPr bwMode="auto">
            <a:xfrm>
              <a:off x="4088601" y="4648644"/>
              <a:ext cx="990115" cy="435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7" name="Rectangle 45"/>
            <p:cNvSpPr>
              <a:spLocks noChangeArrowheads="1"/>
            </p:cNvSpPr>
            <p:nvPr/>
          </p:nvSpPr>
          <p:spPr bwMode="auto">
            <a:xfrm>
              <a:off x="4088601" y="4713395"/>
              <a:ext cx="935959" cy="43561"/>
            </a:xfrm>
            <a:prstGeom prst="rect">
              <a:avLst/>
            </a:prstGeom>
            <a:solidFill>
              <a:srgbClr val="96A8B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8" name="Rectangle 46"/>
            <p:cNvSpPr>
              <a:spLocks noChangeArrowheads="1"/>
            </p:cNvSpPr>
            <p:nvPr/>
          </p:nvSpPr>
          <p:spPr bwMode="auto">
            <a:xfrm>
              <a:off x="4088601" y="4713395"/>
              <a:ext cx="935959" cy="435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9" name="Rectangle 47"/>
            <p:cNvSpPr>
              <a:spLocks noChangeArrowheads="1"/>
            </p:cNvSpPr>
            <p:nvPr/>
          </p:nvSpPr>
          <p:spPr bwMode="auto">
            <a:xfrm>
              <a:off x="4088601" y="4784034"/>
              <a:ext cx="990115" cy="43561"/>
            </a:xfrm>
            <a:prstGeom prst="rect">
              <a:avLst/>
            </a:prstGeom>
            <a:solidFill>
              <a:srgbClr val="96A8B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0" name="Rectangle 48"/>
            <p:cNvSpPr>
              <a:spLocks noChangeArrowheads="1"/>
            </p:cNvSpPr>
            <p:nvPr/>
          </p:nvSpPr>
          <p:spPr bwMode="auto">
            <a:xfrm>
              <a:off x="4088601" y="4784034"/>
              <a:ext cx="990115" cy="435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1" name="Rectangle 49"/>
            <p:cNvSpPr>
              <a:spLocks noChangeArrowheads="1"/>
            </p:cNvSpPr>
            <p:nvPr/>
          </p:nvSpPr>
          <p:spPr bwMode="auto">
            <a:xfrm>
              <a:off x="4088601" y="4854672"/>
              <a:ext cx="904171" cy="37674"/>
            </a:xfrm>
            <a:prstGeom prst="rect">
              <a:avLst/>
            </a:prstGeom>
            <a:solidFill>
              <a:srgbClr val="96A8B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2" name="Rectangle 50"/>
            <p:cNvSpPr>
              <a:spLocks noChangeArrowheads="1"/>
            </p:cNvSpPr>
            <p:nvPr/>
          </p:nvSpPr>
          <p:spPr bwMode="auto">
            <a:xfrm>
              <a:off x="4088601" y="4854672"/>
              <a:ext cx="904171" cy="3767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3" name="Rectangle 51"/>
            <p:cNvSpPr>
              <a:spLocks noChangeArrowheads="1"/>
            </p:cNvSpPr>
            <p:nvPr/>
          </p:nvSpPr>
          <p:spPr bwMode="auto">
            <a:xfrm>
              <a:off x="4088601" y="4925310"/>
              <a:ext cx="990115" cy="31788"/>
            </a:xfrm>
            <a:prstGeom prst="rect">
              <a:avLst/>
            </a:prstGeom>
            <a:solidFill>
              <a:srgbClr val="96A8B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4" name="Rectangle 52"/>
            <p:cNvSpPr>
              <a:spLocks noChangeArrowheads="1"/>
            </p:cNvSpPr>
            <p:nvPr/>
          </p:nvSpPr>
          <p:spPr bwMode="auto">
            <a:xfrm>
              <a:off x="4088601" y="4925310"/>
              <a:ext cx="990115" cy="317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5" name="Rectangle 53"/>
            <p:cNvSpPr>
              <a:spLocks noChangeArrowheads="1"/>
            </p:cNvSpPr>
            <p:nvPr/>
          </p:nvSpPr>
          <p:spPr bwMode="auto">
            <a:xfrm>
              <a:off x="4088601" y="4990063"/>
              <a:ext cx="676952" cy="43561"/>
            </a:xfrm>
            <a:prstGeom prst="rect">
              <a:avLst/>
            </a:prstGeom>
            <a:solidFill>
              <a:srgbClr val="96A8B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6" name="Rectangle 54"/>
            <p:cNvSpPr>
              <a:spLocks noChangeArrowheads="1"/>
            </p:cNvSpPr>
            <p:nvPr/>
          </p:nvSpPr>
          <p:spPr bwMode="auto">
            <a:xfrm>
              <a:off x="4088601" y="4990063"/>
              <a:ext cx="676952" cy="4356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7" name="Rectangle 55"/>
            <p:cNvSpPr>
              <a:spLocks noChangeArrowheads="1"/>
            </p:cNvSpPr>
            <p:nvPr/>
          </p:nvSpPr>
          <p:spPr bwMode="auto">
            <a:xfrm>
              <a:off x="5241183" y="3766841"/>
              <a:ext cx="725221" cy="459150"/>
            </a:xfrm>
            <a:prstGeom prst="rect">
              <a:avLst/>
            </a:prstGeom>
            <a:solidFill>
              <a:srgbClr val="DE852B"/>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8" name="Rectangle 56"/>
            <p:cNvSpPr>
              <a:spLocks noChangeArrowheads="1"/>
            </p:cNvSpPr>
            <p:nvPr/>
          </p:nvSpPr>
          <p:spPr bwMode="auto">
            <a:xfrm>
              <a:off x="5241183" y="3766841"/>
              <a:ext cx="725221" cy="4591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9" name="Freeform 57"/>
            <p:cNvSpPr>
              <a:spLocks/>
            </p:cNvSpPr>
            <p:nvPr/>
          </p:nvSpPr>
          <p:spPr bwMode="auto">
            <a:xfrm>
              <a:off x="5182318" y="3689139"/>
              <a:ext cx="825292" cy="602781"/>
            </a:xfrm>
            <a:custGeom>
              <a:avLst/>
              <a:gdLst>
                <a:gd name="T0" fmla="*/ 0 w 701"/>
                <a:gd name="T1" fmla="*/ 18 h 512"/>
                <a:gd name="T2" fmla="*/ 688 w 701"/>
                <a:gd name="T3" fmla="*/ 512 h 512"/>
                <a:gd name="T4" fmla="*/ 701 w 701"/>
                <a:gd name="T5" fmla="*/ 492 h 512"/>
                <a:gd name="T6" fmla="*/ 13 w 701"/>
                <a:gd name="T7" fmla="*/ 0 h 512"/>
                <a:gd name="T8" fmla="*/ 0 w 701"/>
                <a:gd name="T9" fmla="*/ 18 h 512"/>
              </a:gdLst>
              <a:ahLst/>
              <a:cxnLst>
                <a:cxn ang="0">
                  <a:pos x="T0" y="T1"/>
                </a:cxn>
                <a:cxn ang="0">
                  <a:pos x="T2" y="T3"/>
                </a:cxn>
                <a:cxn ang="0">
                  <a:pos x="T4" y="T5"/>
                </a:cxn>
                <a:cxn ang="0">
                  <a:pos x="T6" y="T7"/>
                </a:cxn>
                <a:cxn ang="0">
                  <a:pos x="T8" y="T9"/>
                </a:cxn>
              </a:cxnLst>
              <a:rect l="0" t="0" r="r" b="b"/>
              <a:pathLst>
                <a:path w="701" h="512">
                  <a:moveTo>
                    <a:pt x="0" y="18"/>
                  </a:moveTo>
                  <a:lnTo>
                    <a:pt x="688" y="512"/>
                  </a:lnTo>
                  <a:lnTo>
                    <a:pt x="701" y="492"/>
                  </a:lnTo>
                  <a:lnTo>
                    <a:pt x="13" y="0"/>
                  </a:lnTo>
                  <a:lnTo>
                    <a:pt x="0" y="1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0" name="Freeform 58"/>
            <p:cNvSpPr>
              <a:spLocks/>
            </p:cNvSpPr>
            <p:nvPr/>
          </p:nvSpPr>
          <p:spPr bwMode="auto">
            <a:xfrm>
              <a:off x="5182318" y="3689139"/>
              <a:ext cx="825292" cy="602781"/>
            </a:xfrm>
            <a:custGeom>
              <a:avLst/>
              <a:gdLst>
                <a:gd name="T0" fmla="*/ 0 w 701"/>
                <a:gd name="T1" fmla="*/ 18 h 512"/>
                <a:gd name="T2" fmla="*/ 688 w 701"/>
                <a:gd name="T3" fmla="*/ 512 h 512"/>
                <a:gd name="T4" fmla="*/ 701 w 701"/>
                <a:gd name="T5" fmla="*/ 492 h 512"/>
                <a:gd name="T6" fmla="*/ 13 w 701"/>
                <a:gd name="T7" fmla="*/ 0 h 512"/>
                <a:gd name="T8" fmla="*/ 0 w 701"/>
                <a:gd name="T9" fmla="*/ 18 h 512"/>
              </a:gdLst>
              <a:ahLst/>
              <a:cxnLst>
                <a:cxn ang="0">
                  <a:pos x="T0" y="T1"/>
                </a:cxn>
                <a:cxn ang="0">
                  <a:pos x="T2" y="T3"/>
                </a:cxn>
                <a:cxn ang="0">
                  <a:pos x="T4" y="T5"/>
                </a:cxn>
                <a:cxn ang="0">
                  <a:pos x="T6" y="T7"/>
                </a:cxn>
                <a:cxn ang="0">
                  <a:pos x="T8" y="T9"/>
                </a:cxn>
              </a:cxnLst>
              <a:rect l="0" t="0" r="r" b="b"/>
              <a:pathLst>
                <a:path w="701" h="512">
                  <a:moveTo>
                    <a:pt x="0" y="18"/>
                  </a:moveTo>
                  <a:lnTo>
                    <a:pt x="688" y="512"/>
                  </a:lnTo>
                  <a:lnTo>
                    <a:pt x="701" y="492"/>
                  </a:lnTo>
                  <a:lnTo>
                    <a:pt x="13" y="0"/>
                  </a:lnTo>
                  <a:lnTo>
                    <a:pt x="0" y="1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1" name="Freeform 59"/>
            <p:cNvSpPr>
              <a:spLocks/>
            </p:cNvSpPr>
            <p:nvPr/>
          </p:nvSpPr>
          <p:spPr bwMode="auto">
            <a:xfrm>
              <a:off x="5171723" y="3704444"/>
              <a:ext cx="846484" cy="570994"/>
            </a:xfrm>
            <a:custGeom>
              <a:avLst/>
              <a:gdLst>
                <a:gd name="T0" fmla="*/ 706 w 719"/>
                <a:gd name="T1" fmla="*/ 0 h 485"/>
                <a:gd name="T2" fmla="*/ 0 w 719"/>
                <a:gd name="T3" fmla="*/ 466 h 485"/>
                <a:gd name="T4" fmla="*/ 13 w 719"/>
                <a:gd name="T5" fmla="*/ 485 h 485"/>
                <a:gd name="T6" fmla="*/ 719 w 719"/>
                <a:gd name="T7" fmla="*/ 19 h 485"/>
                <a:gd name="T8" fmla="*/ 706 w 719"/>
                <a:gd name="T9" fmla="*/ 0 h 485"/>
              </a:gdLst>
              <a:ahLst/>
              <a:cxnLst>
                <a:cxn ang="0">
                  <a:pos x="T0" y="T1"/>
                </a:cxn>
                <a:cxn ang="0">
                  <a:pos x="T2" y="T3"/>
                </a:cxn>
                <a:cxn ang="0">
                  <a:pos x="T4" y="T5"/>
                </a:cxn>
                <a:cxn ang="0">
                  <a:pos x="T6" y="T7"/>
                </a:cxn>
                <a:cxn ang="0">
                  <a:pos x="T8" y="T9"/>
                </a:cxn>
              </a:cxnLst>
              <a:rect l="0" t="0" r="r" b="b"/>
              <a:pathLst>
                <a:path w="719" h="485">
                  <a:moveTo>
                    <a:pt x="706" y="0"/>
                  </a:moveTo>
                  <a:lnTo>
                    <a:pt x="0" y="466"/>
                  </a:lnTo>
                  <a:lnTo>
                    <a:pt x="13" y="485"/>
                  </a:lnTo>
                  <a:lnTo>
                    <a:pt x="719" y="19"/>
                  </a:lnTo>
                  <a:lnTo>
                    <a:pt x="70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2" name="Freeform 60"/>
            <p:cNvSpPr>
              <a:spLocks/>
            </p:cNvSpPr>
            <p:nvPr/>
          </p:nvSpPr>
          <p:spPr bwMode="auto">
            <a:xfrm>
              <a:off x="5171723" y="3704444"/>
              <a:ext cx="846484" cy="570994"/>
            </a:xfrm>
            <a:custGeom>
              <a:avLst/>
              <a:gdLst>
                <a:gd name="T0" fmla="*/ 706 w 719"/>
                <a:gd name="T1" fmla="*/ 0 h 485"/>
                <a:gd name="T2" fmla="*/ 0 w 719"/>
                <a:gd name="T3" fmla="*/ 466 h 485"/>
                <a:gd name="T4" fmla="*/ 13 w 719"/>
                <a:gd name="T5" fmla="*/ 485 h 485"/>
                <a:gd name="T6" fmla="*/ 719 w 719"/>
                <a:gd name="T7" fmla="*/ 19 h 485"/>
                <a:gd name="T8" fmla="*/ 706 w 719"/>
                <a:gd name="T9" fmla="*/ 0 h 485"/>
              </a:gdLst>
              <a:ahLst/>
              <a:cxnLst>
                <a:cxn ang="0">
                  <a:pos x="T0" y="T1"/>
                </a:cxn>
                <a:cxn ang="0">
                  <a:pos x="T2" y="T3"/>
                </a:cxn>
                <a:cxn ang="0">
                  <a:pos x="T4" y="T5"/>
                </a:cxn>
                <a:cxn ang="0">
                  <a:pos x="T6" y="T7"/>
                </a:cxn>
                <a:cxn ang="0">
                  <a:pos x="T8" y="T9"/>
                </a:cxn>
              </a:cxnLst>
              <a:rect l="0" t="0" r="r" b="b"/>
              <a:pathLst>
                <a:path w="719" h="485">
                  <a:moveTo>
                    <a:pt x="706" y="0"/>
                  </a:moveTo>
                  <a:lnTo>
                    <a:pt x="0" y="466"/>
                  </a:lnTo>
                  <a:lnTo>
                    <a:pt x="13" y="485"/>
                  </a:lnTo>
                  <a:lnTo>
                    <a:pt x="719" y="19"/>
                  </a:lnTo>
                  <a:lnTo>
                    <a:pt x="70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3" name="Rectangle 61"/>
            <p:cNvSpPr>
              <a:spLocks noChangeArrowheads="1"/>
            </p:cNvSpPr>
            <p:nvPr/>
          </p:nvSpPr>
          <p:spPr bwMode="auto">
            <a:xfrm>
              <a:off x="5241183" y="4562700"/>
              <a:ext cx="725221" cy="470923"/>
            </a:xfrm>
            <a:prstGeom prst="rect">
              <a:avLst/>
            </a:prstGeom>
            <a:solidFill>
              <a:srgbClr val="FFC00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4" name="Freeform 62"/>
            <p:cNvSpPr>
              <a:spLocks/>
            </p:cNvSpPr>
            <p:nvPr/>
          </p:nvSpPr>
          <p:spPr bwMode="auto">
            <a:xfrm>
              <a:off x="5182318" y="4493239"/>
              <a:ext cx="825292" cy="600426"/>
            </a:xfrm>
            <a:custGeom>
              <a:avLst/>
              <a:gdLst>
                <a:gd name="T0" fmla="*/ 0 w 701"/>
                <a:gd name="T1" fmla="*/ 18 h 510"/>
                <a:gd name="T2" fmla="*/ 688 w 701"/>
                <a:gd name="T3" fmla="*/ 510 h 510"/>
                <a:gd name="T4" fmla="*/ 701 w 701"/>
                <a:gd name="T5" fmla="*/ 492 h 510"/>
                <a:gd name="T6" fmla="*/ 13 w 701"/>
                <a:gd name="T7" fmla="*/ 0 h 510"/>
                <a:gd name="T8" fmla="*/ 0 w 701"/>
                <a:gd name="T9" fmla="*/ 18 h 510"/>
              </a:gdLst>
              <a:ahLst/>
              <a:cxnLst>
                <a:cxn ang="0">
                  <a:pos x="T0" y="T1"/>
                </a:cxn>
                <a:cxn ang="0">
                  <a:pos x="T2" y="T3"/>
                </a:cxn>
                <a:cxn ang="0">
                  <a:pos x="T4" y="T5"/>
                </a:cxn>
                <a:cxn ang="0">
                  <a:pos x="T6" y="T7"/>
                </a:cxn>
                <a:cxn ang="0">
                  <a:pos x="T8" y="T9"/>
                </a:cxn>
              </a:cxnLst>
              <a:rect l="0" t="0" r="r" b="b"/>
              <a:pathLst>
                <a:path w="701" h="510">
                  <a:moveTo>
                    <a:pt x="0" y="18"/>
                  </a:moveTo>
                  <a:lnTo>
                    <a:pt x="688" y="510"/>
                  </a:lnTo>
                  <a:lnTo>
                    <a:pt x="701" y="492"/>
                  </a:lnTo>
                  <a:lnTo>
                    <a:pt x="13" y="0"/>
                  </a:lnTo>
                  <a:lnTo>
                    <a:pt x="0" y="18"/>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5" name="Freeform 63"/>
            <p:cNvSpPr>
              <a:spLocks/>
            </p:cNvSpPr>
            <p:nvPr/>
          </p:nvSpPr>
          <p:spPr bwMode="auto">
            <a:xfrm>
              <a:off x="5182318" y="4493239"/>
              <a:ext cx="825292" cy="600426"/>
            </a:xfrm>
            <a:custGeom>
              <a:avLst/>
              <a:gdLst>
                <a:gd name="T0" fmla="*/ 0 w 701"/>
                <a:gd name="T1" fmla="*/ 18 h 510"/>
                <a:gd name="T2" fmla="*/ 688 w 701"/>
                <a:gd name="T3" fmla="*/ 510 h 510"/>
                <a:gd name="T4" fmla="*/ 701 w 701"/>
                <a:gd name="T5" fmla="*/ 492 h 510"/>
                <a:gd name="T6" fmla="*/ 13 w 701"/>
                <a:gd name="T7" fmla="*/ 0 h 510"/>
              </a:gdLst>
              <a:ahLst/>
              <a:cxnLst>
                <a:cxn ang="0">
                  <a:pos x="T0" y="T1"/>
                </a:cxn>
                <a:cxn ang="0">
                  <a:pos x="T2" y="T3"/>
                </a:cxn>
                <a:cxn ang="0">
                  <a:pos x="T4" y="T5"/>
                </a:cxn>
                <a:cxn ang="0">
                  <a:pos x="T6" y="T7"/>
                </a:cxn>
              </a:cxnLst>
              <a:rect l="0" t="0" r="r" b="b"/>
              <a:pathLst>
                <a:path w="701" h="510">
                  <a:moveTo>
                    <a:pt x="0" y="18"/>
                  </a:moveTo>
                  <a:lnTo>
                    <a:pt x="688" y="510"/>
                  </a:lnTo>
                  <a:lnTo>
                    <a:pt x="701" y="492"/>
                  </a:lnTo>
                  <a:lnTo>
                    <a:pt x="1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6" name="Freeform 64"/>
            <p:cNvSpPr>
              <a:spLocks/>
            </p:cNvSpPr>
            <p:nvPr/>
          </p:nvSpPr>
          <p:spPr bwMode="auto">
            <a:xfrm>
              <a:off x="5171723" y="4508544"/>
              <a:ext cx="846484" cy="570994"/>
            </a:xfrm>
            <a:custGeom>
              <a:avLst/>
              <a:gdLst>
                <a:gd name="T0" fmla="*/ 706 w 719"/>
                <a:gd name="T1" fmla="*/ 0 h 485"/>
                <a:gd name="T2" fmla="*/ 0 w 719"/>
                <a:gd name="T3" fmla="*/ 465 h 485"/>
                <a:gd name="T4" fmla="*/ 13 w 719"/>
                <a:gd name="T5" fmla="*/ 485 h 485"/>
                <a:gd name="T6" fmla="*/ 719 w 719"/>
                <a:gd name="T7" fmla="*/ 18 h 485"/>
                <a:gd name="T8" fmla="*/ 706 w 719"/>
                <a:gd name="T9" fmla="*/ 0 h 485"/>
              </a:gdLst>
              <a:ahLst/>
              <a:cxnLst>
                <a:cxn ang="0">
                  <a:pos x="T0" y="T1"/>
                </a:cxn>
                <a:cxn ang="0">
                  <a:pos x="T2" y="T3"/>
                </a:cxn>
                <a:cxn ang="0">
                  <a:pos x="T4" y="T5"/>
                </a:cxn>
                <a:cxn ang="0">
                  <a:pos x="T6" y="T7"/>
                </a:cxn>
                <a:cxn ang="0">
                  <a:pos x="T8" y="T9"/>
                </a:cxn>
              </a:cxnLst>
              <a:rect l="0" t="0" r="r" b="b"/>
              <a:pathLst>
                <a:path w="719" h="485">
                  <a:moveTo>
                    <a:pt x="706" y="0"/>
                  </a:moveTo>
                  <a:lnTo>
                    <a:pt x="0" y="465"/>
                  </a:lnTo>
                  <a:lnTo>
                    <a:pt x="13" y="485"/>
                  </a:lnTo>
                  <a:lnTo>
                    <a:pt x="719" y="18"/>
                  </a:lnTo>
                  <a:lnTo>
                    <a:pt x="70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7" name="Freeform 65"/>
            <p:cNvSpPr>
              <a:spLocks/>
            </p:cNvSpPr>
            <p:nvPr/>
          </p:nvSpPr>
          <p:spPr bwMode="auto">
            <a:xfrm>
              <a:off x="5171723" y="4508544"/>
              <a:ext cx="846484" cy="570994"/>
            </a:xfrm>
            <a:custGeom>
              <a:avLst/>
              <a:gdLst>
                <a:gd name="T0" fmla="*/ 706 w 719"/>
                <a:gd name="T1" fmla="*/ 0 h 485"/>
                <a:gd name="T2" fmla="*/ 0 w 719"/>
                <a:gd name="T3" fmla="*/ 465 h 485"/>
                <a:gd name="T4" fmla="*/ 13 w 719"/>
                <a:gd name="T5" fmla="*/ 485 h 485"/>
                <a:gd name="T6" fmla="*/ 719 w 719"/>
                <a:gd name="T7" fmla="*/ 18 h 485"/>
              </a:gdLst>
              <a:ahLst/>
              <a:cxnLst>
                <a:cxn ang="0">
                  <a:pos x="T0" y="T1"/>
                </a:cxn>
                <a:cxn ang="0">
                  <a:pos x="T2" y="T3"/>
                </a:cxn>
                <a:cxn ang="0">
                  <a:pos x="T4" y="T5"/>
                </a:cxn>
                <a:cxn ang="0">
                  <a:pos x="T6" y="T7"/>
                </a:cxn>
              </a:cxnLst>
              <a:rect l="0" t="0" r="r" b="b"/>
              <a:pathLst>
                <a:path w="719" h="485">
                  <a:moveTo>
                    <a:pt x="706" y="0"/>
                  </a:moveTo>
                  <a:lnTo>
                    <a:pt x="0" y="465"/>
                  </a:lnTo>
                  <a:lnTo>
                    <a:pt x="13" y="485"/>
                  </a:lnTo>
                  <a:lnTo>
                    <a:pt x="719" y="1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8" name="Freeform 66"/>
            <p:cNvSpPr>
              <a:spLocks/>
            </p:cNvSpPr>
            <p:nvPr/>
          </p:nvSpPr>
          <p:spPr bwMode="auto">
            <a:xfrm>
              <a:off x="6343142" y="2696670"/>
              <a:ext cx="375561" cy="224866"/>
            </a:xfrm>
            <a:custGeom>
              <a:avLst/>
              <a:gdLst>
                <a:gd name="T0" fmla="*/ 0 w 278"/>
                <a:gd name="T1" fmla="*/ 138 h 166"/>
                <a:gd name="T2" fmla="*/ 138 w 278"/>
                <a:gd name="T3" fmla="*/ 153 h 166"/>
                <a:gd name="T4" fmla="*/ 272 w 278"/>
                <a:gd name="T5" fmla="*/ 35 h 166"/>
                <a:gd name="T6" fmla="*/ 162 w 278"/>
                <a:gd name="T7" fmla="*/ 0 h 166"/>
                <a:gd name="T8" fmla="*/ 0 w 278"/>
                <a:gd name="T9" fmla="*/ 138 h 166"/>
              </a:gdLst>
              <a:ahLst/>
              <a:cxnLst>
                <a:cxn ang="0">
                  <a:pos x="T0" y="T1"/>
                </a:cxn>
                <a:cxn ang="0">
                  <a:pos x="T2" y="T3"/>
                </a:cxn>
                <a:cxn ang="0">
                  <a:pos x="T4" y="T5"/>
                </a:cxn>
                <a:cxn ang="0">
                  <a:pos x="T6" y="T7"/>
                </a:cxn>
                <a:cxn ang="0">
                  <a:pos x="T8" y="T9"/>
                </a:cxn>
              </a:cxnLst>
              <a:rect l="0" t="0" r="r" b="b"/>
              <a:pathLst>
                <a:path w="278" h="166">
                  <a:moveTo>
                    <a:pt x="0" y="138"/>
                  </a:moveTo>
                  <a:cubicBezTo>
                    <a:pt x="0" y="138"/>
                    <a:pt x="60" y="166"/>
                    <a:pt x="138" y="153"/>
                  </a:cubicBezTo>
                  <a:cubicBezTo>
                    <a:pt x="226" y="139"/>
                    <a:pt x="278" y="106"/>
                    <a:pt x="272" y="35"/>
                  </a:cubicBezTo>
                  <a:cubicBezTo>
                    <a:pt x="162" y="0"/>
                    <a:pt x="162" y="0"/>
                    <a:pt x="162" y="0"/>
                  </a:cubicBezTo>
                  <a:cubicBezTo>
                    <a:pt x="0" y="138"/>
                    <a:pt x="0" y="138"/>
                    <a:pt x="0" y="138"/>
                  </a:cubicBezTo>
                </a:path>
              </a:pathLst>
            </a:custGeom>
            <a:solidFill>
              <a:srgbClr val="D19E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9" name="Freeform 67"/>
            <p:cNvSpPr>
              <a:spLocks/>
            </p:cNvSpPr>
            <p:nvPr/>
          </p:nvSpPr>
          <p:spPr bwMode="auto">
            <a:xfrm>
              <a:off x="5901653" y="2304626"/>
              <a:ext cx="1011307" cy="820583"/>
            </a:xfrm>
            <a:custGeom>
              <a:avLst/>
              <a:gdLst>
                <a:gd name="T0" fmla="*/ 626 w 747"/>
                <a:gd name="T1" fmla="*/ 24 h 606"/>
                <a:gd name="T2" fmla="*/ 724 w 747"/>
                <a:gd name="T3" fmla="*/ 37 h 606"/>
                <a:gd name="T4" fmla="*/ 711 w 747"/>
                <a:gd name="T5" fmla="*/ 135 h 606"/>
                <a:gd name="T6" fmla="*/ 122 w 747"/>
                <a:gd name="T7" fmla="*/ 583 h 606"/>
                <a:gd name="T8" fmla="*/ 24 w 747"/>
                <a:gd name="T9" fmla="*/ 570 h 606"/>
                <a:gd name="T10" fmla="*/ 37 w 747"/>
                <a:gd name="T11" fmla="*/ 472 h 606"/>
                <a:gd name="T12" fmla="*/ 626 w 747"/>
                <a:gd name="T13" fmla="*/ 24 h 606"/>
              </a:gdLst>
              <a:ahLst/>
              <a:cxnLst>
                <a:cxn ang="0">
                  <a:pos x="T0" y="T1"/>
                </a:cxn>
                <a:cxn ang="0">
                  <a:pos x="T2" y="T3"/>
                </a:cxn>
                <a:cxn ang="0">
                  <a:pos x="T4" y="T5"/>
                </a:cxn>
                <a:cxn ang="0">
                  <a:pos x="T6" y="T7"/>
                </a:cxn>
                <a:cxn ang="0">
                  <a:pos x="T8" y="T9"/>
                </a:cxn>
                <a:cxn ang="0">
                  <a:pos x="T10" y="T11"/>
                </a:cxn>
                <a:cxn ang="0">
                  <a:pos x="T12" y="T13"/>
                </a:cxn>
              </a:cxnLst>
              <a:rect l="0" t="0" r="r" b="b"/>
              <a:pathLst>
                <a:path w="747" h="606">
                  <a:moveTo>
                    <a:pt x="626" y="24"/>
                  </a:moveTo>
                  <a:cubicBezTo>
                    <a:pt x="657" y="0"/>
                    <a:pt x="701" y="6"/>
                    <a:pt x="724" y="37"/>
                  </a:cubicBezTo>
                  <a:cubicBezTo>
                    <a:pt x="747" y="68"/>
                    <a:pt x="741" y="112"/>
                    <a:pt x="711" y="135"/>
                  </a:cubicBezTo>
                  <a:cubicBezTo>
                    <a:pt x="122" y="583"/>
                    <a:pt x="122" y="583"/>
                    <a:pt x="122" y="583"/>
                  </a:cubicBezTo>
                  <a:cubicBezTo>
                    <a:pt x="91" y="606"/>
                    <a:pt x="47" y="600"/>
                    <a:pt x="24" y="570"/>
                  </a:cubicBezTo>
                  <a:cubicBezTo>
                    <a:pt x="0" y="539"/>
                    <a:pt x="6" y="495"/>
                    <a:pt x="37" y="472"/>
                  </a:cubicBezTo>
                  <a:cubicBezTo>
                    <a:pt x="626" y="24"/>
                    <a:pt x="626" y="24"/>
                    <a:pt x="626" y="24"/>
                  </a:cubicBezTo>
                </a:path>
              </a:pathLst>
            </a:custGeom>
            <a:solidFill>
              <a:srgbClr val="1B42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1" name="Freeform 69"/>
            <p:cNvSpPr>
              <a:spLocks/>
            </p:cNvSpPr>
            <p:nvPr/>
          </p:nvSpPr>
          <p:spPr bwMode="auto">
            <a:xfrm>
              <a:off x="5746248" y="2907407"/>
              <a:ext cx="337887" cy="366143"/>
            </a:xfrm>
            <a:custGeom>
              <a:avLst/>
              <a:gdLst>
                <a:gd name="T0" fmla="*/ 0 w 250"/>
                <a:gd name="T1" fmla="*/ 60 h 271"/>
                <a:gd name="T2" fmla="*/ 165 w 250"/>
                <a:gd name="T3" fmla="*/ 250 h 271"/>
                <a:gd name="T4" fmla="*/ 174 w 250"/>
                <a:gd name="T5" fmla="*/ 271 h 271"/>
                <a:gd name="T6" fmla="*/ 177 w 250"/>
                <a:gd name="T7" fmla="*/ 269 h 271"/>
                <a:gd name="T8" fmla="*/ 219 w 250"/>
                <a:gd name="T9" fmla="*/ 237 h 271"/>
                <a:gd name="T10" fmla="*/ 242 w 250"/>
                <a:gd name="T11" fmla="*/ 166 h 271"/>
                <a:gd name="T12" fmla="*/ 126 w 250"/>
                <a:gd name="T13" fmla="*/ 14 h 271"/>
                <a:gd name="T14" fmla="*/ 52 w 250"/>
                <a:gd name="T15" fmla="*/ 17 h 271"/>
                <a:gd name="T16" fmla="*/ 10 w 250"/>
                <a:gd name="T17" fmla="*/ 49 h 271"/>
                <a:gd name="T18" fmla="*/ 0 w 250"/>
                <a:gd name="T19" fmla="*/ 60 h 2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50" h="271">
                  <a:moveTo>
                    <a:pt x="0" y="60"/>
                  </a:moveTo>
                  <a:cubicBezTo>
                    <a:pt x="77" y="97"/>
                    <a:pt x="126" y="175"/>
                    <a:pt x="165" y="250"/>
                  </a:cubicBezTo>
                  <a:cubicBezTo>
                    <a:pt x="168" y="257"/>
                    <a:pt x="171" y="264"/>
                    <a:pt x="174" y="271"/>
                  </a:cubicBezTo>
                  <a:cubicBezTo>
                    <a:pt x="175" y="270"/>
                    <a:pt x="176" y="270"/>
                    <a:pt x="177" y="269"/>
                  </a:cubicBezTo>
                  <a:cubicBezTo>
                    <a:pt x="219" y="237"/>
                    <a:pt x="219" y="237"/>
                    <a:pt x="219" y="237"/>
                  </a:cubicBezTo>
                  <a:cubicBezTo>
                    <a:pt x="238" y="222"/>
                    <a:pt x="250" y="190"/>
                    <a:pt x="242" y="166"/>
                  </a:cubicBezTo>
                  <a:cubicBezTo>
                    <a:pt x="220" y="105"/>
                    <a:pt x="179" y="52"/>
                    <a:pt x="126" y="14"/>
                  </a:cubicBezTo>
                  <a:cubicBezTo>
                    <a:pt x="105" y="0"/>
                    <a:pt x="71" y="3"/>
                    <a:pt x="52" y="17"/>
                  </a:cubicBezTo>
                  <a:cubicBezTo>
                    <a:pt x="35" y="30"/>
                    <a:pt x="27" y="36"/>
                    <a:pt x="10" y="49"/>
                  </a:cubicBezTo>
                  <a:cubicBezTo>
                    <a:pt x="6" y="52"/>
                    <a:pt x="2" y="56"/>
                    <a:pt x="0" y="60"/>
                  </a:cubicBezTo>
                </a:path>
              </a:pathLst>
            </a:custGeom>
            <a:solidFill>
              <a:srgbClr val="49687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2" name="Freeform 70"/>
            <p:cNvSpPr>
              <a:spLocks noEditPoints="1"/>
            </p:cNvSpPr>
            <p:nvPr/>
          </p:nvSpPr>
          <p:spPr bwMode="auto">
            <a:xfrm>
              <a:off x="4995127" y="3360671"/>
              <a:ext cx="925363" cy="487405"/>
            </a:xfrm>
            <a:custGeom>
              <a:avLst/>
              <a:gdLst>
                <a:gd name="T0" fmla="*/ 145 w 684"/>
                <a:gd name="T1" fmla="*/ 196 h 360"/>
                <a:gd name="T2" fmla="*/ 29 w 684"/>
                <a:gd name="T3" fmla="*/ 196 h 360"/>
                <a:gd name="T4" fmla="*/ 70 w 684"/>
                <a:gd name="T5" fmla="*/ 264 h 360"/>
                <a:gd name="T6" fmla="*/ 182 w 684"/>
                <a:gd name="T7" fmla="*/ 360 h 360"/>
                <a:gd name="T8" fmla="*/ 182 w 684"/>
                <a:gd name="T9" fmla="*/ 300 h 360"/>
                <a:gd name="T10" fmla="*/ 195 w 684"/>
                <a:gd name="T11" fmla="*/ 300 h 360"/>
                <a:gd name="T12" fmla="*/ 229 w 684"/>
                <a:gd name="T13" fmla="*/ 300 h 360"/>
                <a:gd name="T14" fmla="*/ 231 w 684"/>
                <a:gd name="T15" fmla="*/ 300 h 360"/>
                <a:gd name="T16" fmla="*/ 145 w 684"/>
                <a:gd name="T17" fmla="*/ 196 h 360"/>
                <a:gd name="T18" fmla="*/ 654 w 684"/>
                <a:gd name="T19" fmla="*/ 196 h 360"/>
                <a:gd name="T20" fmla="*/ 599 w 684"/>
                <a:gd name="T21" fmla="*/ 196 h 360"/>
                <a:gd name="T22" fmla="*/ 513 w 684"/>
                <a:gd name="T23" fmla="*/ 300 h 360"/>
                <a:gd name="T24" fmla="*/ 583 w 684"/>
                <a:gd name="T25" fmla="*/ 300 h 360"/>
                <a:gd name="T26" fmla="*/ 649 w 684"/>
                <a:gd name="T27" fmla="*/ 207 h 360"/>
                <a:gd name="T28" fmla="*/ 654 w 684"/>
                <a:gd name="T29" fmla="*/ 196 h 360"/>
                <a:gd name="T30" fmla="*/ 143 w 684"/>
                <a:gd name="T31" fmla="*/ 0 h 360"/>
                <a:gd name="T32" fmla="*/ 5 w 684"/>
                <a:gd name="T33" fmla="*/ 0 h 360"/>
                <a:gd name="T34" fmla="*/ 0 w 684"/>
                <a:gd name="T35" fmla="*/ 57 h 360"/>
                <a:gd name="T36" fmla="*/ 8 w 684"/>
                <a:gd name="T37" fmla="*/ 132 h 360"/>
                <a:gd name="T38" fmla="*/ 127 w 684"/>
                <a:gd name="T39" fmla="*/ 132 h 360"/>
                <a:gd name="T40" fmla="*/ 124 w 684"/>
                <a:gd name="T41" fmla="*/ 96 h 360"/>
                <a:gd name="T42" fmla="*/ 143 w 684"/>
                <a:gd name="T43" fmla="*/ 0 h 360"/>
                <a:gd name="T44" fmla="*/ 679 w 684"/>
                <a:gd name="T45" fmla="*/ 0 h 360"/>
                <a:gd name="T46" fmla="*/ 601 w 684"/>
                <a:gd name="T47" fmla="*/ 0 h 360"/>
                <a:gd name="T48" fmla="*/ 620 w 684"/>
                <a:gd name="T49" fmla="*/ 96 h 360"/>
                <a:gd name="T50" fmla="*/ 618 w 684"/>
                <a:gd name="T51" fmla="*/ 132 h 360"/>
                <a:gd name="T52" fmla="*/ 676 w 684"/>
                <a:gd name="T53" fmla="*/ 132 h 360"/>
                <a:gd name="T54" fmla="*/ 684 w 684"/>
                <a:gd name="T55" fmla="*/ 57 h 360"/>
                <a:gd name="T56" fmla="*/ 679 w 684"/>
                <a:gd name="T57" fmla="*/ 0 h 3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684" h="360">
                  <a:moveTo>
                    <a:pt x="145" y="196"/>
                  </a:moveTo>
                  <a:cubicBezTo>
                    <a:pt x="29" y="196"/>
                    <a:pt x="29" y="196"/>
                    <a:pt x="29" y="196"/>
                  </a:cubicBezTo>
                  <a:cubicBezTo>
                    <a:pt x="40" y="220"/>
                    <a:pt x="53" y="243"/>
                    <a:pt x="70" y="264"/>
                  </a:cubicBezTo>
                  <a:cubicBezTo>
                    <a:pt x="101" y="305"/>
                    <a:pt x="139" y="337"/>
                    <a:pt x="182" y="360"/>
                  </a:cubicBezTo>
                  <a:cubicBezTo>
                    <a:pt x="182" y="300"/>
                    <a:pt x="182" y="300"/>
                    <a:pt x="182" y="300"/>
                  </a:cubicBezTo>
                  <a:cubicBezTo>
                    <a:pt x="195" y="300"/>
                    <a:pt x="195" y="300"/>
                    <a:pt x="195" y="300"/>
                  </a:cubicBezTo>
                  <a:cubicBezTo>
                    <a:pt x="229" y="300"/>
                    <a:pt x="229" y="300"/>
                    <a:pt x="229" y="300"/>
                  </a:cubicBezTo>
                  <a:cubicBezTo>
                    <a:pt x="231" y="300"/>
                    <a:pt x="231" y="300"/>
                    <a:pt x="231" y="300"/>
                  </a:cubicBezTo>
                  <a:cubicBezTo>
                    <a:pt x="194" y="274"/>
                    <a:pt x="164" y="238"/>
                    <a:pt x="145" y="196"/>
                  </a:cubicBezTo>
                  <a:moveTo>
                    <a:pt x="654" y="196"/>
                  </a:moveTo>
                  <a:cubicBezTo>
                    <a:pt x="599" y="196"/>
                    <a:pt x="599" y="196"/>
                    <a:pt x="599" y="196"/>
                  </a:cubicBezTo>
                  <a:cubicBezTo>
                    <a:pt x="581" y="238"/>
                    <a:pt x="551" y="274"/>
                    <a:pt x="513" y="300"/>
                  </a:cubicBezTo>
                  <a:cubicBezTo>
                    <a:pt x="583" y="300"/>
                    <a:pt x="583" y="300"/>
                    <a:pt x="583" y="300"/>
                  </a:cubicBezTo>
                  <a:cubicBezTo>
                    <a:pt x="611" y="272"/>
                    <a:pt x="633" y="241"/>
                    <a:pt x="649" y="207"/>
                  </a:cubicBezTo>
                  <a:cubicBezTo>
                    <a:pt x="651" y="203"/>
                    <a:pt x="653" y="200"/>
                    <a:pt x="654" y="196"/>
                  </a:cubicBezTo>
                  <a:moveTo>
                    <a:pt x="143" y="0"/>
                  </a:moveTo>
                  <a:cubicBezTo>
                    <a:pt x="5" y="0"/>
                    <a:pt x="5" y="0"/>
                    <a:pt x="5" y="0"/>
                  </a:cubicBezTo>
                  <a:cubicBezTo>
                    <a:pt x="1" y="19"/>
                    <a:pt x="0" y="38"/>
                    <a:pt x="0" y="57"/>
                  </a:cubicBezTo>
                  <a:cubicBezTo>
                    <a:pt x="0" y="82"/>
                    <a:pt x="2" y="107"/>
                    <a:pt x="8" y="132"/>
                  </a:cubicBezTo>
                  <a:cubicBezTo>
                    <a:pt x="127" y="132"/>
                    <a:pt x="127" y="132"/>
                    <a:pt x="127" y="132"/>
                  </a:cubicBezTo>
                  <a:cubicBezTo>
                    <a:pt x="125" y="120"/>
                    <a:pt x="124" y="108"/>
                    <a:pt x="124" y="96"/>
                  </a:cubicBezTo>
                  <a:cubicBezTo>
                    <a:pt x="124" y="62"/>
                    <a:pt x="131" y="30"/>
                    <a:pt x="143" y="0"/>
                  </a:cubicBezTo>
                  <a:moveTo>
                    <a:pt x="679" y="0"/>
                  </a:moveTo>
                  <a:cubicBezTo>
                    <a:pt x="601" y="0"/>
                    <a:pt x="601" y="0"/>
                    <a:pt x="601" y="0"/>
                  </a:cubicBezTo>
                  <a:cubicBezTo>
                    <a:pt x="613" y="30"/>
                    <a:pt x="620" y="62"/>
                    <a:pt x="620" y="96"/>
                  </a:cubicBezTo>
                  <a:cubicBezTo>
                    <a:pt x="620" y="108"/>
                    <a:pt x="619" y="120"/>
                    <a:pt x="618" y="132"/>
                  </a:cubicBezTo>
                  <a:cubicBezTo>
                    <a:pt x="676" y="132"/>
                    <a:pt x="676" y="132"/>
                    <a:pt x="676" y="132"/>
                  </a:cubicBezTo>
                  <a:cubicBezTo>
                    <a:pt x="681" y="107"/>
                    <a:pt x="684" y="82"/>
                    <a:pt x="684" y="57"/>
                  </a:cubicBezTo>
                  <a:cubicBezTo>
                    <a:pt x="684" y="38"/>
                    <a:pt x="682" y="19"/>
                    <a:pt x="67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3" name="Freeform 71"/>
            <p:cNvSpPr>
              <a:spLocks/>
            </p:cNvSpPr>
            <p:nvPr/>
          </p:nvSpPr>
          <p:spPr bwMode="auto">
            <a:xfrm>
              <a:off x="5378928" y="2974514"/>
              <a:ext cx="155404" cy="7064"/>
            </a:xfrm>
            <a:custGeom>
              <a:avLst/>
              <a:gdLst>
                <a:gd name="T0" fmla="*/ 58 w 115"/>
                <a:gd name="T1" fmla="*/ 0 h 5"/>
                <a:gd name="T2" fmla="*/ 58 w 115"/>
                <a:gd name="T3" fmla="*/ 0 h 5"/>
                <a:gd name="T4" fmla="*/ 0 w 115"/>
                <a:gd name="T5" fmla="*/ 5 h 5"/>
                <a:gd name="T6" fmla="*/ 115 w 115"/>
                <a:gd name="T7" fmla="*/ 5 h 5"/>
                <a:gd name="T8" fmla="*/ 58 w 115"/>
                <a:gd name="T9" fmla="*/ 0 h 5"/>
              </a:gdLst>
              <a:ahLst/>
              <a:cxnLst>
                <a:cxn ang="0">
                  <a:pos x="T0" y="T1"/>
                </a:cxn>
                <a:cxn ang="0">
                  <a:pos x="T2" y="T3"/>
                </a:cxn>
                <a:cxn ang="0">
                  <a:pos x="T4" y="T5"/>
                </a:cxn>
                <a:cxn ang="0">
                  <a:pos x="T6" y="T7"/>
                </a:cxn>
                <a:cxn ang="0">
                  <a:pos x="T8" y="T9"/>
                </a:cxn>
              </a:cxnLst>
              <a:rect l="0" t="0" r="r" b="b"/>
              <a:pathLst>
                <a:path w="115" h="5">
                  <a:moveTo>
                    <a:pt x="58" y="0"/>
                  </a:moveTo>
                  <a:cubicBezTo>
                    <a:pt x="58" y="0"/>
                    <a:pt x="58" y="0"/>
                    <a:pt x="58" y="0"/>
                  </a:cubicBezTo>
                  <a:cubicBezTo>
                    <a:pt x="38" y="0"/>
                    <a:pt x="19" y="2"/>
                    <a:pt x="0" y="5"/>
                  </a:cubicBezTo>
                  <a:cubicBezTo>
                    <a:pt x="115" y="5"/>
                    <a:pt x="115" y="5"/>
                    <a:pt x="115" y="5"/>
                  </a:cubicBezTo>
                  <a:cubicBezTo>
                    <a:pt x="96" y="2"/>
                    <a:pt x="77" y="0"/>
                    <a:pt x="58" y="0"/>
                  </a:cubicBezTo>
                </a:path>
              </a:pathLst>
            </a:custGeom>
            <a:solidFill>
              <a:srgbClr val="FFDC7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4" name="Freeform 72"/>
            <p:cNvSpPr>
              <a:spLocks/>
            </p:cNvSpPr>
            <p:nvPr/>
          </p:nvSpPr>
          <p:spPr bwMode="auto">
            <a:xfrm>
              <a:off x="5297694" y="2981578"/>
              <a:ext cx="538029" cy="189547"/>
            </a:xfrm>
            <a:custGeom>
              <a:avLst/>
              <a:gdLst>
                <a:gd name="T0" fmla="*/ 175 w 397"/>
                <a:gd name="T1" fmla="*/ 0 h 140"/>
                <a:gd name="T2" fmla="*/ 60 w 397"/>
                <a:gd name="T3" fmla="*/ 0 h 140"/>
                <a:gd name="T4" fmla="*/ 10 w 397"/>
                <a:gd name="T5" fmla="*/ 12 h 140"/>
                <a:gd name="T6" fmla="*/ 0 w 397"/>
                <a:gd name="T7" fmla="*/ 16 h 140"/>
                <a:gd name="T8" fmla="*/ 62 w 397"/>
                <a:gd name="T9" fmla="*/ 16 h 140"/>
                <a:gd name="T10" fmla="*/ 110 w 397"/>
                <a:gd name="T11" fmla="*/ 73 h 140"/>
                <a:gd name="T12" fmla="*/ 110 w 397"/>
                <a:gd name="T13" fmla="*/ 122 h 140"/>
                <a:gd name="T14" fmla="*/ 109 w 397"/>
                <a:gd name="T15" fmla="*/ 131 h 140"/>
                <a:gd name="T16" fmla="*/ 148 w 397"/>
                <a:gd name="T17" fmla="*/ 128 h 140"/>
                <a:gd name="T18" fmla="*/ 225 w 397"/>
                <a:gd name="T19" fmla="*/ 140 h 140"/>
                <a:gd name="T20" fmla="*/ 397 w 397"/>
                <a:gd name="T21" fmla="*/ 140 h 140"/>
                <a:gd name="T22" fmla="*/ 390 w 397"/>
                <a:gd name="T23" fmla="*/ 130 h 140"/>
                <a:gd name="T24" fmla="*/ 267 w 397"/>
                <a:gd name="T25" fmla="*/ 30 h 140"/>
                <a:gd name="T26" fmla="*/ 175 w 397"/>
                <a:gd name="T27" fmla="*/ 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397" h="140">
                  <a:moveTo>
                    <a:pt x="175" y="0"/>
                  </a:moveTo>
                  <a:cubicBezTo>
                    <a:pt x="60" y="0"/>
                    <a:pt x="60" y="0"/>
                    <a:pt x="60" y="0"/>
                  </a:cubicBezTo>
                  <a:cubicBezTo>
                    <a:pt x="43" y="3"/>
                    <a:pt x="27" y="7"/>
                    <a:pt x="10" y="12"/>
                  </a:cubicBezTo>
                  <a:cubicBezTo>
                    <a:pt x="7" y="14"/>
                    <a:pt x="3" y="15"/>
                    <a:pt x="0" y="16"/>
                  </a:cubicBezTo>
                  <a:cubicBezTo>
                    <a:pt x="62" y="16"/>
                    <a:pt x="62" y="16"/>
                    <a:pt x="62" y="16"/>
                  </a:cubicBezTo>
                  <a:cubicBezTo>
                    <a:pt x="88" y="16"/>
                    <a:pt x="110" y="43"/>
                    <a:pt x="110" y="73"/>
                  </a:cubicBezTo>
                  <a:cubicBezTo>
                    <a:pt x="110" y="122"/>
                    <a:pt x="110" y="122"/>
                    <a:pt x="110" y="122"/>
                  </a:cubicBezTo>
                  <a:cubicBezTo>
                    <a:pt x="110" y="125"/>
                    <a:pt x="110" y="128"/>
                    <a:pt x="109" y="131"/>
                  </a:cubicBezTo>
                  <a:cubicBezTo>
                    <a:pt x="122" y="129"/>
                    <a:pt x="135" y="128"/>
                    <a:pt x="148" y="128"/>
                  </a:cubicBezTo>
                  <a:cubicBezTo>
                    <a:pt x="175" y="128"/>
                    <a:pt x="201" y="132"/>
                    <a:pt x="225" y="140"/>
                  </a:cubicBezTo>
                  <a:cubicBezTo>
                    <a:pt x="397" y="140"/>
                    <a:pt x="397" y="140"/>
                    <a:pt x="397" y="140"/>
                  </a:cubicBezTo>
                  <a:cubicBezTo>
                    <a:pt x="395" y="137"/>
                    <a:pt x="392" y="133"/>
                    <a:pt x="390" y="130"/>
                  </a:cubicBezTo>
                  <a:cubicBezTo>
                    <a:pt x="356" y="86"/>
                    <a:pt x="314" y="52"/>
                    <a:pt x="267" y="30"/>
                  </a:cubicBezTo>
                  <a:cubicBezTo>
                    <a:pt x="238" y="15"/>
                    <a:pt x="207" y="5"/>
                    <a:pt x="175" y="0"/>
                  </a:cubicBezTo>
                </a:path>
              </a:pathLst>
            </a:custGeom>
            <a:solidFill>
              <a:srgbClr val="FBA88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5" name="Freeform 73"/>
            <p:cNvSpPr>
              <a:spLocks noEditPoints="1"/>
            </p:cNvSpPr>
            <p:nvPr/>
          </p:nvSpPr>
          <p:spPr bwMode="auto">
            <a:xfrm>
              <a:off x="5002190" y="3171124"/>
              <a:ext cx="911235" cy="189547"/>
            </a:xfrm>
            <a:custGeom>
              <a:avLst/>
              <a:gdLst>
                <a:gd name="T0" fmla="*/ 155 w 674"/>
                <a:gd name="T1" fmla="*/ 108 h 140"/>
                <a:gd name="T2" fmla="*/ 7 w 674"/>
                <a:gd name="T3" fmla="*/ 108 h 140"/>
                <a:gd name="T4" fmla="*/ 0 w 674"/>
                <a:gd name="T5" fmla="*/ 140 h 140"/>
                <a:gd name="T6" fmla="*/ 138 w 674"/>
                <a:gd name="T7" fmla="*/ 140 h 140"/>
                <a:gd name="T8" fmla="*/ 155 w 674"/>
                <a:gd name="T9" fmla="*/ 108 h 140"/>
                <a:gd name="T10" fmla="*/ 667 w 674"/>
                <a:gd name="T11" fmla="*/ 108 h 140"/>
                <a:gd name="T12" fmla="*/ 580 w 674"/>
                <a:gd name="T13" fmla="*/ 108 h 140"/>
                <a:gd name="T14" fmla="*/ 596 w 674"/>
                <a:gd name="T15" fmla="*/ 140 h 140"/>
                <a:gd name="T16" fmla="*/ 674 w 674"/>
                <a:gd name="T17" fmla="*/ 140 h 140"/>
                <a:gd name="T18" fmla="*/ 667 w 674"/>
                <a:gd name="T19" fmla="*/ 108 h 140"/>
                <a:gd name="T20" fmla="*/ 616 w 674"/>
                <a:gd name="T21" fmla="*/ 0 h 140"/>
                <a:gd name="T22" fmla="*/ 444 w 674"/>
                <a:gd name="T23" fmla="*/ 0 h 140"/>
                <a:gd name="T24" fmla="*/ 514 w 674"/>
                <a:gd name="T25" fmla="*/ 36 h 140"/>
                <a:gd name="T26" fmla="*/ 638 w 674"/>
                <a:gd name="T27" fmla="*/ 36 h 140"/>
                <a:gd name="T28" fmla="*/ 616 w 674"/>
                <a:gd name="T29" fmla="*/ 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74" h="140">
                  <a:moveTo>
                    <a:pt x="155" y="108"/>
                  </a:moveTo>
                  <a:cubicBezTo>
                    <a:pt x="7" y="108"/>
                    <a:pt x="7" y="108"/>
                    <a:pt x="7" y="108"/>
                  </a:cubicBezTo>
                  <a:cubicBezTo>
                    <a:pt x="4" y="119"/>
                    <a:pt x="1" y="129"/>
                    <a:pt x="0" y="140"/>
                  </a:cubicBezTo>
                  <a:cubicBezTo>
                    <a:pt x="138" y="140"/>
                    <a:pt x="138" y="140"/>
                    <a:pt x="138" y="140"/>
                  </a:cubicBezTo>
                  <a:cubicBezTo>
                    <a:pt x="143" y="129"/>
                    <a:pt x="149" y="118"/>
                    <a:pt x="155" y="108"/>
                  </a:cubicBezTo>
                  <a:moveTo>
                    <a:pt x="667" y="108"/>
                  </a:moveTo>
                  <a:cubicBezTo>
                    <a:pt x="580" y="108"/>
                    <a:pt x="580" y="108"/>
                    <a:pt x="580" y="108"/>
                  </a:cubicBezTo>
                  <a:cubicBezTo>
                    <a:pt x="586" y="118"/>
                    <a:pt x="591" y="129"/>
                    <a:pt x="596" y="140"/>
                  </a:cubicBezTo>
                  <a:cubicBezTo>
                    <a:pt x="674" y="140"/>
                    <a:pt x="674" y="140"/>
                    <a:pt x="674" y="140"/>
                  </a:cubicBezTo>
                  <a:cubicBezTo>
                    <a:pt x="672" y="129"/>
                    <a:pt x="670" y="119"/>
                    <a:pt x="667" y="108"/>
                  </a:cubicBezTo>
                  <a:moveTo>
                    <a:pt x="616" y="0"/>
                  </a:moveTo>
                  <a:cubicBezTo>
                    <a:pt x="444" y="0"/>
                    <a:pt x="444" y="0"/>
                    <a:pt x="444" y="0"/>
                  </a:cubicBezTo>
                  <a:cubicBezTo>
                    <a:pt x="469" y="8"/>
                    <a:pt x="493" y="20"/>
                    <a:pt x="514" y="36"/>
                  </a:cubicBezTo>
                  <a:cubicBezTo>
                    <a:pt x="638" y="36"/>
                    <a:pt x="638" y="36"/>
                    <a:pt x="638" y="36"/>
                  </a:cubicBezTo>
                  <a:cubicBezTo>
                    <a:pt x="632" y="24"/>
                    <a:pt x="624" y="12"/>
                    <a:pt x="616" y="0"/>
                  </a:cubicBezTo>
                </a:path>
              </a:pathLst>
            </a:custGeom>
            <a:solidFill>
              <a:srgbClr val="FFE38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6" name="Freeform 74"/>
            <p:cNvSpPr>
              <a:spLocks/>
            </p:cNvSpPr>
            <p:nvPr/>
          </p:nvSpPr>
          <p:spPr bwMode="auto">
            <a:xfrm>
              <a:off x="5078715" y="3002769"/>
              <a:ext cx="368497" cy="168355"/>
            </a:xfrm>
            <a:custGeom>
              <a:avLst/>
              <a:gdLst>
                <a:gd name="T0" fmla="*/ 224 w 272"/>
                <a:gd name="T1" fmla="*/ 0 h 124"/>
                <a:gd name="T2" fmla="*/ 162 w 272"/>
                <a:gd name="T3" fmla="*/ 0 h 124"/>
                <a:gd name="T4" fmla="*/ 73 w 272"/>
                <a:gd name="T5" fmla="*/ 49 h 124"/>
                <a:gd name="T6" fmla="*/ 41 w 272"/>
                <a:gd name="T7" fmla="*/ 8 h 124"/>
                <a:gd name="T8" fmla="*/ 73 w 272"/>
                <a:gd name="T9" fmla="*/ 49 h 124"/>
                <a:gd name="T10" fmla="*/ 0 w 272"/>
                <a:gd name="T11" fmla="*/ 124 h 124"/>
                <a:gd name="T12" fmla="*/ 234 w 272"/>
                <a:gd name="T13" fmla="*/ 124 h 124"/>
                <a:gd name="T14" fmla="*/ 271 w 272"/>
                <a:gd name="T15" fmla="*/ 115 h 124"/>
                <a:gd name="T16" fmla="*/ 272 w 272"/>
                <a:gd name="T17" fmla="*/ 106 h 124"/>
                <a:gd name="T18" fmla="*/ 272 w 272"/>
                <a:gd name="T19" fmla="*/ 57 h 124"/>
                <a:gd name="T20" fmla="*/ 224 w 272"/>
                <a:gd name="T21" fmla="*/ 0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72" h="124">
                  <a:moveTo>
                    <a:pt x="224" y="0"/>
                  </a:moveTo>
                  <a:cubicBezTo>
                    <a:pt x="162" y="0"/>
                    <a:pt x="162" y="0"/>
                    <a:pt x="162" y="0"/>
                  </a:cubicBezTo>
                  <a:cubicBezTo>
                    <a:pt x="131" y="11"/>
                    <a:pt x="101" y="28"/>
                    <a:pt x="73" y="49"/>
                  </a:cubicBezTo>
                  <a:cubicBezTo>
                    <a:pt x="41" y="8"/>
                    <a:pt x="41" y="8"/>
                    <a:pt x="41" y="8"/>
                  </a:cubicBezTo>
                  <a:cubicBezTo>
                    <a:pt x="73" y="49"/>
                    <a:pt x="73" y="49"/>
                    <a:pt x="73" y="49"/>
                  </a:cubicBezTo>
                  <a:cubicBezTo>
                    <a:pt x="44" y="71"/>
                    <a:pt x="20" y="96"/>
                    <a:pt x="0" y="124"/>
                  </a:cubicBezTo>
                  <a:cubicBezTo>
                    <a:pt x="234" y="124"/>
                    <a:pt x="234" y="124"/>
                    <a:pt x="234" y="124"/>
                  </a:cubicBezTo>
                  <a:cubicBezTo>
                    <a:pt x="246" y="120"/>
                    <a:pt x="258" y="117"/>
                    <a:pt x="271" y="115"/>
                  </a:cubicBezTo>
                  <a:cubicBezTo>
                    <a:pt x="272" y="112"/>
                    <a:pt x="272" y="109"/>
                    <a:pt x="272" y="106"/>
                  </a:cubicBezTo>
                  <a:cubicBezTo>
                    <a:pt x="272" y="57"/>
                    <a:pt x="272" y="57"/>
                    <a:pt x="272" y="57"/>
                  </a:cubicBezTo>
                  <a:cubicBezTo>
                    <a:pt x="272" y="27"/>
                    <a:pt x="250" y="0"/>
                    <a:pt x="224" y="0"/>
                  </a:cubicBezTo>
                </a:path>
              </a:pathLst>
            </a:custGeom>
            <a:solidFill>
              <a:srgbClr val="FDCB8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7" name="Freeform 75"/>
            <p:cNvSpPr>
              <a:spLocks/>
            </p:cNvSpPr>
            <p:nvPr/>
          </p:nvSpPr>
          <p:spPr bwMode="auto">
            <a:xfrm>
              <a:off x="5049283" y="3171124"/>
              <a:ext cx="346128" cy="48270"/>
            </a:xfrm>
            <a:custGeom>
              <a:avLst/>
              <a:gdLst>
                <a:gd name="T0" fmla="*/ 256 w 256"/>
                <a:gd name="T1" fmla="*/ 0 h 36"/>
                <a:gd name="T2" fmla="*/ 22 w 256"/>
                <a:gd name="T3" fmla="*/ 0 h 36"/>
                <a:gd name="T4" fmla="*/ 0 w 256"/>
                <a:gd name="T5" fmla="*/ 36 h 36"/>
                <a:gd name="T6" fmla="*/ 185 w 256"/>
                <a:gd name="T7" fmla="*/ 36 h 36"/>
                <a:gd name="T8" fmla="*/ 256 w 256"/>
                <a:gd name="T9" fmla="*/ 0 h 36"/>
              </a:gdLst>
              <a:ahLst/>
              <a:cxnLst>
                <a:cxn ang="0">
                  <a:pos x="T0" y="T1"/>
                </a:cxn>
                <a:cxn ang="0">
                  <a:pos x="T2" y="T3"/>
                </a:cxn>
                <a:cxn ang="0">
                  <a:pos x="T4" y="T5"/>
                </a:cxn>
                <a:cxn ang="0">
                  <a:pos x="T6" y="T7"/>
                </a:cxn>
                <a:cxn ang="0">
                  <a:pos x="T8" y="T9"/>
                </a:cxn>
              </a:cxnLst>
              <a:rect l="0" t="0" r="r" b="b"/>
              <a:pathLst>
                <a:path w="256" h="36">
                  <a:moveTo>
                    <a:pt x="256" y="0"/>
                  </a:moveTo>
                  <a:cubicBezTo>
                    <a:pt x="22" y="0"/>
                    <a:pt x="22" y="0"/>
                    <a:pt x="22" y="0"/>
                  </a:cubicBezTo>
                  <a:cubicBezTo>
                    <a:pt x="14" y="12"/>
                    <a:pt x="7" y="24"/>
                    <a:pt x="0" y="36"/>
                  </a:cubicBezTo>
                  <a:cubicBezTo>
                    <a:pt x="185" y="36"/>
                    <a:pt x="185" y="36"/>
                    <a:pt x="185" y="36"/>
                  </a:cubicBezTo>
                  <a:cubicBezTo>
                    <a:pt x="207" y="20"/>
                    <a:pt x="230" y="8"/>
                    <a:pt x="256" y="0"/>
                  </a:cubicBezTo>
                </a:path>
              </a:pathLst>
            </a:custGeom>
            <a:solidFill>
              <a:srgbClr val="FFE38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8" name="Freeform 76"/>
            <p:cNvSpPr>
              <a:spLocks noEditPoints="1"/>
            </p:cNvSpPr>
            <p:nvPr/>
          </p:nvSpPr>
          <p:spPr bwMode="auto">
            <a:xfrm>
              <a:off x="5011609" y="3219394"/>
              <a:ext cx="892398" cy="97717"/>
            </a:xfrm>
            <a:custGeom>
              <a:avLst/>
              <a:gdLst>
                <a:gd name="T0" fmla="*/ 213 w 660"/>
                <a:gd name="T1" fmla="*/ 0 h 72"/>
                <a:gd name="T2" fmla="*/ 28 w 660"/>
                <a:gd name="T3" fmla="*/ 0 h 72"/>
                <a:gd name="T4" fmla="*/ 22 w 660"/>
                <a:gd name="T5" fmla="*/ 12 h 72"/>
                <a:gd name="T6" fmla="*/ 0 w 660"/>
                <a:gd name="T7" fmla="*/ 72 h 72"/>
                <a:gd name="T8" fmla="*/ 148 w 660"/>
                <a:gd name="T9" fmla="*/ 72 h 72"/>
                <a:gd name="T10" fmla="*/ 213 w 660"/>
                <a:gd name="T11" fmla="*/ 0 h 72"/>
                <a:gd name="T12" fmla="*/ 631 w 660"/>
                <a:gd name="T13" fmla="*/ 0 h 72"/>
                <a:gd name="T14" fmla="*/ 507 w 660"/>
                <a:gd name="T15" fmla="*/ 0 h 72"/>
                <a:gd name="T16" fmla="*/ 573 w 660"/>
                <a:gd name="T17" fmla="*/ 72 h 72"/>
                <a:gd name="T18" fmla="*/ 660 w 660"/>
                <a:gd name="T19" fmla="*/ 72 h 72"/>
                <a:gd name="T20" fmla="*/ 655 w 660"/>
                <a:gd name="T21" fmla="*/ 54 h 72"/>
                <a:gd name="T22" fmla="*/ 631 w 660"/>
                <a:gd name="T23" fmla="*/ 0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60" h="72">
                  <a:moveTo>
                    <a:pt x="213" y="0"/>
                  </a:moveTo>
                  <a:cubicBezTo>
                    <a:pt x="28" y="0"/>
                    <a:pt x="28" y="0"/>
                    <a:pt x="28" y="0"/>
                  </a:cubicBezTo>
                  <a:cubicBezTo>
                    <a:pt x="26" y="4"/>
                    <a:pt x="24" y="8"/>
                    <a:pt x="22" y="12"/>
                  </a:cubicBezTo>
                  <a:cubicBezTo>
                    <a:pt x="13" y="31"/>
                    <a:pt x="5" y="51"/>
                    <a:pt x="0" y="72"/>
                  </a:cubicBezTo>
                  <a:cubicBezTo>
                    <a:pt x="148" y="72"/>
                    <a:pt x="148" y="72"/>
                    <a:pt x="148" y="72"/>
                  </a:cubicBezTo>
                  <a:cubicBezTo>
                    <a:pt x="165" y="44"/>
                    <a:pt x="187" y="19"/>
                    <a:pt x="213" y="0"/>
                  </a:cubicBezTo>
                  <a:moveTo>
                    <a:pt x="631" y="0"/>
                  </a:moveTo>
                  <a:cubicBezTo>
                    <a:pt x="507" y="0"/>
                    <a:pt x="507" y="0"/>
                    <a:pt x="507" y="0"/>
                  </a:cubicBezTo>
                  <a:cubicBezTo>
                    <a:pt x="533" y="19"/>
                    <a:pt x="556" y="44"/>
                    <a:pt x="573" y="72"/>
                  </a:cubicBezTo>
                  <a:cubicBezTo>
                    <a:pt x="660" y="72"/>
                    <a:pt x="660" y="72"/>
                    <a:pt x="660" y="72"/>
                  </a:cubicBezTo>
                  <a:cubicBezTo>
                    <a:pt x="658" y="66"/>
                    <a:pt x="657" y="60"/>
                    <a:pt x="655" y="54"/>
                  </a:cubicBezTo>
                  <a:cubicBezTo>
                    <a:pt x="649" y="35"/>
                    <a:pt x="641" y="17"/>
                    <a:pt x="631"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9" name="Freeform 77"/>
            <p:cNvSpPr>
              <a:spLocks noEditPoints="1"/>
            </p:cNvSpPr>
            <p:nvPr/>
          </p:nvSpPr>
          <p:spPr bwMode="auto">
            <a:xfrm>
              <a:off x="5005722" y="3538443"/>
              <a:ext cx="904171" cy="87121"/>
            </a:xfrm>
            <a:custGeom>
              <a:avLst/>
              <a:gdLst>
                <a:gd name="T0" fmla="*/ 119 w 668"/>
                <a:gd name="T1" fmla="*/ 0 h 64"/>
                <a:gd name="T2" fmla="*/ 0 w 668"/>
                <a:gd name="T3" fmla="*/ 0 h 64"/>
                <a:gd name="T4" fmla="*/ 9 w 668"/>
                <a:gd name="T5" fmla="*/ 33 h 64"/>
                <a:gd name="T6" fmla="*/ 21 w 668"/>
                <a:gd name="T7" fmla="*/ 64 h 64"/>
                <a:gd name="T8" fmla="*/ 137 w 668"/>
                <a:gd name="T9" fmla="*/ 64 h 64"/>
                <a:gd name="T10" fmla="*/ 119 w 668"/>
                <a:gd name="T11" fmla="*/ 0 h 64"/>
                <a:gd name="T12" fmla="*/ 668 w 668"/>
                <a:gd name="T13" fmla="*/ 0 h 64"/>
                <a:gd name="T14" fmla="*/ 610 w 668"/>
                <a:gd name="T15" fmla="*/ 0 h 64"/>
                <a:gd name="T16" fmla="*/ 591 w 668"/>
                <a:gd name="T17" fmla="*/ 64 h 64"/>
                <a:gd name="T18" fmla="*/ 646 w 668"/>
                <a:gd name="T19" fmla="*/ 64 h 64"/>
                <a:gd name="T20" fmla="*/ 668 w 668"/>
                <a:gd name="T21" fmla="*/ 0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8" h="64">
                  <a:moveTo>
                    <a:pt x="119" y="0"/>
                  </a:moveTo>
                  <a:cubicBezTo>
                    <a:pt x="0" y="0"/>
                    <a:pt x="0" y="0"/>
                    <a:pt x="0" y="0"/>
                  </a:cubicBezTo>
                  <a:cubicBezTo>
                    <a:pt x="2" y="11"/>
                    <a:pt x="5" y="22"/>
                    <a:pt x="9" y="33"/>
                  </a:cubicBezTo>
                  <a:cubicBezTo>
                    <a:pt x="13" y="43"/>
                    <a:pt x="17" y="54"/>
                    <a:pt x="21" y="64"/>
                  </a:cubicBezTo>
                  <a:cubicBezTo>
                    <a:pt x="137" y="64"/>
                    <a:pt x="137" y="64"/>
                    <a:pt x="137" y="64"/>
                  </a:cubicBezTo>
                  <a:cubicBezTo>
                    <a:pt x="128" y="44"/>
                    <a:pt x="122" y="22"/>
                    <a:pt x="119" y="0"/>
                  </a:cubicBezTo>
                  <a:moveTo>
                    <a:pt x="668" y="0"/>
                  </a:moveTo>
                  <a:cubicBezTo>
                    <a:pt x="610" y="0"/>
                    <a:pt x="610" y="0"/>
                    <a:pt x="610" y="0"/>
                  </a:cubicBezTo>
                  <a:cubicBezTo>
                    <a:pt x="606" y="22"/>
                    <a:pt x="600" y="44"/>
                    <a:pt x="591" y="64"/>
                  </a:cubicBezTo>
                  <a:cubicBezTo>
                    <a:pt x="646" y="64"/>
                    <a:pt x="646" y="64"/>
                    <a:pt x="646" y="64"/>
                  </a:cubicBezTo>
                  <a:cubicBezTo>
                    <a:pt x="656" y="43"/>
                    <a:pt x="663" y="22"/>
                    <a:pt x="668" y="0"/>
                  </a:cubicBezTo>
                </a:path>
              </a:pathLst>
            </a:custGeom>
            <a:solidFill>
              <a:srgbClr val="C0CB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80" name="Freeform 78"/>
            <p:cNvSpPr>
              <a:spLocks noEditPoints="1"/>
            </p:cNvSpPr>
            <p:nvPr/>
          </p:nvSpPr>
          <p:spPr bwMode="auto">
            <a:xfrm>
              <a:off x="5241183" y="3766841"/>
              <a:ext cx="542739" cy="133036"/>
            </a:xfrm>
            <a:custGeom>
              <a:avLst/>
              <a:gdLst>
                <a:gd name="T0" fmla="*/ 13 w 401"/>
                <a:gd name="T1" fmla="*/ 0 h 99"/>
                <a:gd name="T2" fmla="*/ 0 w 401"/>
                <a:gd name="T3" fmla="*/ 0 h 99"/>
                <a:gd name="T4" fmla="*/ 0 w 401"/>
                <a:gd name="T5" fmla="*/ 60 h 99"/>
                <a:gd name="T6" fmla="*/ 10 w 401"/>
                <a:gd name="T7" fmla="*/ 65 h 99"/>
                <a:gd name="T8" fmla="*/ 151 w 401"/>
                <a:gd name="T9" fmla="*/ 99 h 99"/>
                <a:gd name="T10" fmla="*/ 13 w 401"/>
                <a:gd name="T11" fmla="*/ 0 h 99"/>
                <a:gd name="T12" fmla="*/ 401 w 401"/>
                <a:gd name="T13" fmla="*/ 0 h 99"/>
                <a:gd name="T14" fmla="*/ 331 w 401"/>
                <a:gd name="T15" fmla="*/ 0 h 99"/>
                <a:gd name="T16" fmla="*/ 190 w 401"/>
                <a:gd name="T17" fmla="*/ 44 h 99"/>
                <a:gd name="T18" fmla="*/ 49 w 401"/>
                <a:gd name="T19" fmla="*/ 0 h 99"/>
                <a:gd name="T20" fmla="*/ 47 w 401"/>
                <a:gd name="T21" fmla="*/ 0 h 99"/>
                <a:gd name="T22" fmla="*/ 185 w 401"/>
                <a:gd name="T23" fmla="*/ 98 h 99"/>
                <a:gd name="T24" fmla="*/ 267 w 401"/>
                <a:gd name="T25" fmla="*/ 82 h 99"/>
                <a:gd name="T26" fmla="*/ 367 w 401"/>
                <a:gd name="T27" fmla="*/ 29 h 99"/>
                <a:gd name="T28" fmla="*/ 401 w 401"/>
                <a:gd name="T29" fmla="*/ 0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01" h="99">
                  <a:moveTo>
                    <a:pt x="13" y="0"/>
                  </a:moveTo>
                  <a:cubicBezTo>
                    <a:pt x="0" y="0"/>
                    <a:pt x="0" y="0"/>
                    <a:pt x="0" y="0"/>
                  </a:cubicBezTo>
                  <a:cubicBezTo>
                    <a:pt x="0" y="60"/>
                    <a:pt x="0" y="60"/>
                    <a:pt x="0" y="60"/>
                  </a:cubicBezTo>
                  <a:cubicBezTo>
                    <a:pt x="3" y="61"/>
                    <a:pt x="7" y="63"/>
                    <a:pt x="10" y="65"/>
                  </a:cubicBezTo>
                  <a:cubicBezTo>
                    <a:pt x="54" y="86"/>
                    <a:pt x="103" y="98"/>
                    <a:pt x="151" y="99"/>
                  </a:cubicBezTo>
                  <a:cubicBezTo>
                    <a:pt x="13" y="0"/>
                    <a:pt x="13" y="0"/>
                    <a:pt x="13" y="0"/>
                  </a:cubicBezTo>
                  <a:moveTo>
                    <a:pt x="401" y="0"/>
                  </a:moveTo>
                  <a:cubicBezTo>
                    <a:pt x="331" y="0"/>
                    <a:pt x="331" y="0"/>
                    <a:pt x="331" y="0"/>
                  </a:cubicBezTo>
                  <a:cubicBezTo>
                    <a:pt x="291" y="28"/>
                    <a:pt x="243" y="44"/>
                    <a:pt x="190" y="44"/>
                  </a:cubicBezTo>
                  <a:cubicBezTo>
                    <a:pt x="138" y="44"/>
                    <a:pt x="89" y="28"/>
                    <a:pt x="49" y="0"/>
                  </a:cubicBezTo>
                  <a:cubicBezTo>
                    <a:pt x="47" y="0"/>
                    <a:pt x="47" y="0"/>
                    <a:pt x="47" y="0"/>
                  </a:cubicBezTo>
                  <a:cubicBezTo>
                    <a:pt x="185" y="98"/>
                    <a:pt x="185" y="98"/>
                    <a:pt x="185" y="98"/>
                  </a:cubicBezTo>
                  <a:cubicBezTo>
                    <a:pt x="213" y="96"/>
                    <a:pt x="240" y="91"/>
                    <a:pt x="267" y="82"/>
                  </a:cubicBezTo>
                  <a:cubicBezTo>
                    <a:pt x="302" y="70"/>
                    <a:pt x="336" y="53"/>
                    <a:pt x="367" y="29"/>
                  </a:cubicBezTo>
                  <a:cubicBezTo>
                    <a:pt x="379" y="20"/>
                    <a:pt x="390" y="10"/>
                    <a:pt x="401" y="0"/>
                  </a:cubicBezTo>
                </a:path>
              </a:pathLst>
            </a:custGeom>
            <a:solidFill>
              <a:srgbClr val="EBB68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81" name="Freeform 79"/>
            <p:cNvSpPr>
              <a:spLocks/>
            </p:cNvSpPr>
            <p:nvPr/>
          </p:nvSpPr>
          <p:spPr bwMode="auto">
            <a:xfrm>
              <a:off x="5258843" y="3766841"/>
              <a:ext cx="233107" cy="133036"/>
            </a:xfrm>
            <a:custGeom>
              <a:avLst/>
              <a:gdLst>
                <a:gd name="T0" fmla="*/ 34 w 172"/>
                <a:gd name="T1" fmla="*/ 0 h 99"/>
                <a:gd name="T2" fmla="*/ 0 w 172"/>
                <a:gd name="T3" fmla="*/ 0 h 99"/>
                <a:gd name="T4" fmla="*/ 138 w 172"/>
                <a:gd name="T5" fmla="*/ 99 h 99"/>
                <a:gd name="T6" fmla="*/ 147 w 172"/>
                <a:gd name="T7" fmla="*/ 99 h 99"/>
                <a:gd name="T8" fmla="*/ 147 w 172"/>
                <a:gd name="T9" fmla="*/ 99 h 99"/>
                <a:gd name="T10" fmla="*/ 172 w 172"/>
                <a:gd name="T11" fmla="*/ 98 h 99"/>
                <a:gd name="T12" fmla="*/ 34 w 172"/>
                <a:gd name="T13" fmla="*/ 0 h 99"/>
              </a:gdLst>
              <a:ahLst/>
              <a:cxnLst>
                <a:cxn ang="0">
                  <a:pos x="T0" y="T1"/>
                </a:cxn>
                <a:cxn ang="0">
                  <a:pos x="T2" y="T3"/>
                </a:cxn>
                <a:cxn ang="0">
                  <a:pos x="T4" y="T5"/>
                </a:cxn>
                <a:cxn ang="0">
                  <a:pos x="T6" y="T7"/>
                </a:cxn>
                <a:cxn ang="0">
                  <a:pos x="T8" y="T9"/>
                </a:cxn>
                <a:cxn ang="0">
                  <a:pos x="T10" y="T11"/>
                </a:cxn>
                <a:cxn ang="0">
                  <a:pos x="T12" y="T13"/>
                </a:cxn>
              </a:cxnLst>
              <a:rect l="0" t="0" r="r" b="b"/>
              <a:pathLst>
                <a:path w="172" h="99">
                  <a:moveTo>
                    <a:pt x="34" y="0"/>
                  </a:moveTo>
                  <a:cubicBezTo>
                    <a:pt x="0" y="0"/>
                    <a:pt x="0" y="0"/>
                    <a:pt x="0" y="0"/>
                  </a:cubicBezTo>
                  <a:cubicBezTo>
                    <a:pt x="138" y="99"/>
                    <a:pt x="138" y="99"/>
                    <a:pt x="138" y="99"/>
                  </a:cubicBezTo>
                  <a:cubicBezTo>
                    <a:pt x="141" y="99"/>
                    <a:pt x="144" y="99"/>
                    <a:pt x="147" y="99"/>
                  </a:cubicBezTo>
                  <a:cubicBezTo>
                    <a:pt x="147" y="99"/>
                    <a:pt x="147" y="99"/>
                    <a:pt x="147" y="99"/>
                  </a:cubicBezTo>
                  <a:cubicBezTo>
                    <a:pt x="155" y="99"/>
                    <a:pt x="164" y="99"/>
                    <a:pt x="172" y="98"/>
                  </a:cubicBezTo>
                  <a:cubicBezTo>
                    <a:pt x="34" y="0"/>
                    <a:pt x="34" y="0"/>
                    <a:pt x="34"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82" name="Freeform 80"/>
            <p:cNvSpPr>
              <a:spLocks/>
            </p:cNvSpPr>
            <p:nvPr/>
          </p:nvSpPr>
          <p:spPr bwMode="auto">
            <a:xfrm>
              <a:off x="4853850" y="2834414"/>
              <a:ext cx="1207916" cy="1206739"/>
            </a:xfrm>
            <a:custGeom>
              <a:avLst/>
              <a:gdLst>
                <a:gd name="T0" fmla="*/ 207 w 892"/>
                <a:gd name="T1" fmla="*/ 133 h 892"/>
                <a:gd name="T2" fmla="*/ 239 w 892"/>
                <a:gd name="T3" fmla="*/ 174 h 892"/>
                <a:gd name="T4" fmla="*/ 338 w 892"/>
                <a:gd name="T5" fmla="*/ 121 h 892"/>
                <a:gd name="T6" fmla="*/ 446 w 892"/>
                <a:gd name="T7" fmla="*/ 104 h 892"/>
                <a:gd name="T8" fmla="*/ 595 w 892"/>
                <a:gd name="T9" fmla="*/ 139 h 892"/>
                <a:gd name="T10" fmla="*/ 718 w 892"/>
                <a:gd name="T11" fmla="*/ 239 h 892"/>
                <a:gd name="T12" fmla="*/ 771 w 892"/>
                <a:gd name="T13" fmla="*/ 339 h 892"/>
                <a:gd name="T14" fmla="*/ 788 w 892"/>
                <a:gd name="T15" fmla="*/ 446 h 892"/>
                <a:gd name="T16" fmla="*/ 753 w 892"/>
                <a:gd name="T17" fmla="*/ 596 h 892"/>
                <a:gd name="T18" fmla="*/ 653 w 892"/>
                <a:gd name="T19" fmla="*/ 718 h 892"/>
                <a:gd name="T20" fmla="*/ 553 w 892"/>
                <a:gd name="T21" fmla="*/ 771 h 892"/>
                <a:gd name="T22" fmla="*/ 446 w 892"/>
                <a:gd name="T23" fmla="*/ 788 h 892"/>
                <a:gd name="T24" fmla="*/ 296 w 892"/>
                <a:gd name="T25" fmla="*/ 754 h 892"/>
                <a:gd name="T26" fmla="*/ 174 w 892"/>
                <a:gd name="T27" fmla="*/ 653 h 892"/>
                <a:gd name="T28" fmla="*/ 121 w 892"/>
                <a:gd name="T29" fmla="*/ 554 h 892"/>
                <a:gd name="T30" fmla="*/ 104 w 892"/>
                <a:gd name="T31" fmla="*/ 446 h 892"/>
                <a:gd name="T32" fmla="*/ 138 w 892"/>
                <a:gd name="T33" fmla="*/ 297 h 892"/>
                <a:gd name="T34" fmla="*/ 239 w 892"/>
                <a:gd name="T35" fmla="*/ 174 h 892"/>
                <a:gd name="T36" fmla="*/ 207 w 892"/>
                <a:gd name="T37" fmla="*/ 133 h 892"/>
                <a:gd name="T38" fmla="*/ 176 w 892"/>
                <a:gd name="T39" fmla="*/ 91 h 892"/>
                <a:gd name="T40" fmla="*/ 45 w 892"/>
                <a:gd name="T41" fmla="*/ 251 h 892"/>
                <a:gd name="T42" fmla="*/ 0 w 892"/>
                <a:gd name="T43" fmla="*/ 446 h 892"/>
                <a:gd name="T44" fmla="*/ 22 w 892"/>
                <a:gd name="T45" fmla="*/ 586 h 892"/>
                <a:gd name="T46" fmla="*/ 91 w 892"/>
                <a:gd name="T47" fmla="*/ 716 h 892"/>
                <a:gd name="T48" fmla="*/ 251 w 892"/>
                <a:gd name="T49" fmla="*/ 847 h 892"/>
                <a:gd name="T50" fmla="*/ 446 w 892"/>
                <a:gd name="T51" fmla="*/ 892 h 892"/>
                <a:gd name="T52" fmla="*/ 586 w 892"/>
                <a:gd name="T53" fmla="*/ 870 h 892"/>
                <a:gd name="T54" fmla="*/ 716 w 892"/>
                <a:gd name="T55" fmla="*/ 801 h 892"/>
                <a:gd name="T56" fmla="*/ 847 w 892"/>
                <a:gd name="T57" fmla="*/ 641 h 892"/>
                <a:gd name="T58" fmla="*/ 892 w 892"/>
                <a:gd name="T59" fmla="*/ 446 h 892"/>
                <a:gd name="T60" fmla="*/ 869 w 892"/>
                <a:gd name="T61" fmla="*/ 306 h 892"/>
                <a:gd name="T62" fmla="*/ 801 w 892"/>
                <a:gd name="T63" fmla="*/ 176 h 892"/>
                <a:gd name="T64" fmla="*/ 641 w 892"/>
                <a:gd name="T65" fmla="*/ 45 h 892"/>
                <a:gd name="T66" fmla="*/ 446 w 892"/>
                <a:gd name="T67" fmla="*/ 0 h 892"/>
                <a:gd name="T68" fmla="*/ 306 w 892"/>
                <a:gd name="T69" fmla="*/ 23 h 892"/>
                <a:gd name="T70" fmla="*/ 176 w 892"/>
                <a:gd name="T71" fmla="*/ 91 h 892"/>
                <a:gd name="T72" fmla="*/ 207 w 892"/>
                <a:gd name="T73" fmla="*/ 133 h 8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92" h="892">
                  <a:moveTo>
                    <a:pt x="207" y="133"/>
                  </a:moveTo>
                  <a:cubicBezTo>
                    <a:pt x="239" y="174"/>
                    <a:pt x="239" y="174"/>
                    <a:pt x="239" y="174"/>
                  </a:cubicBezTo>
                  <a:cubicBezTo>
                    <a:pt x="270" y="150"/>
                    <a:pt x="303" y="133"/>
                    <a:pt x="338" y="121"/>
                  </a:cubicBezTo>
                  <a:cubicBezTo>
                    <a:pt x="373" y="110"/>
                    <a:pt x="409" y="104"/>
                    <a:pt x="446" y="104"/>
                  </a:cubicBezTo>
                  <a:cubicBezTo>
                    <a:pt x="497" y="104"/>
                    <a:pt x="549" y="116"/>
                    <a:pt x="595" y="139"/>
                  </a:cubicBezTo>
                  <a:cubicBezTo>
                    <a:pt x="642" y="161"/>
                    <a:pt x="684" y="195"/>
                    <a:pt x="718" y="239"/>
                  </a:cubicBezTo>
                  <a:cubicBezTo>
                    <a:pt x="742" y="270"/>
                    <a:pt x="759" y="304"/>
                    <a:pt x="771" y="339"/>
                  </a:cubicBezTo>
                  <a:cubicBezTo>
                    <a:pt x="782" y="374"/>
                    <a:pt x="788" y="410"/>
                    <a:pt x="788" y="446"/>
                  </a:cubicBezTo>
                  <a:cubicBezTo>
                    <a:pt x="788" y="498"/>
                    <a:pt x="776" y="549"/>
                    <a:pt x="753" y="596"/>
                  </a:cubicBezTo>
                  <a:cubicBezTo>
                    <a:pt x="731" y="642"/>
                    <a:pt x="697" y="685"/>
                    <a:pt x="653" y="718"/>
                  </a:cubicBezTo>
                  <a:cubicBezTo>
                    <a:pt x="622" y="742"/>
                    <a:pt x="588" y="759"/>
                    <a:pt x="553" y="771"/>
                  </a:cubicBezTo>
                  <a:cubicBezTo>
                    <a:pt x="518" y="783"/>
                    <a:pt x="482" y="788"/>
                    <a:pt x="446" y="788"/>
                  </a:cubicBezTo>
                  <a:cubicBezTo>
                    <a:pt x="394" y="788"/>
                    <a:pt x="343" y="777"/>
                    <a:pt x="296" y="754"/>
                  </a:cubicBezTo>
                  <a:cubicBezTo>
                    <a:pt x="250" y="731"/>
                    <a:pt x="207" y="698"/>
                    <a:pt x="174" y="653"/>
                  </a:cubicBezTo>
                  <a:cubicBezTo>
                    <a:pt x="150" y="622"/>
                    <a:pt x="133" y="589"/>
                    <a:pt x="121" y="554"/>
                  </a:cubicBezTo>
                  <a:cubicBezTo>
                    <a:pt x="109" y="519"/>
                    <a:pt x="104" y="483"/>
                    <a:pt x="104" y="446"/>
                  </a:cubicBezTo>
                  <a:cubicBezTo>
                    <a:pt x="104" y="395"/>
                    <a:pt x="115" y="343"/>
                    <a:pt x="138" y="297"/>
                  </a:cubicBezTo>
                  <a:cubicBezTo>
                    <a:pt x="161" y="250"/>
                    <a:pt x="194" y="208"/>
                    <a:pt x="239" y="174"/>
                  </a:cubicBezTo>
                  <a:cubicBezTo>
                    <a:pt x="207" y="133"/>
                    <a:pt x="207" y="133"/>
                    <a:pt x="207" y="133"/>
                  </a:cubicBezTo>
                  <a:cubicBezTo>
                    <a:pt x="176" y="91"/>
                    <a:pt x="176" y="91"/>
                    <a:pt x="176" y="91"/>
                  </a:cubicBezTo>
                  <a:cubicBezTo>
                    <a:pt x="118" y="135"/>
                    <a:pt x="74" y="190"/>
                    <a:pt x="45" y="251"/>
                  </a:cubicBezTo>
                  <a:cubicBezTo>
                    <a:pt x="15" y="312"/>
                    <a:pt x="0" y="379"/>
                    <a:pt x="0" y="446"/>
                  </a:cubicBezTo>
                  <a:cubicBezTo>
                    <a:pt x="0" y="494"/>
                    <a:pt x="7" y="541"/>
                    <a:pt x="22" y="586"/>
                  </a:cubicBezTo>
                  <a:cubicBezTo>
                    <a:pt x="37" y="632"/>
                    <a:pt x="60" y="676"/>
                    <a:pt x="91" y="716"/>
                  </a:cubicBezTo>
                  <a:cubicBezTo>
                    <a:pt x="135" y="774"/>
                    <a:pt x="190" y="818"/>
                    <a:pt x="251" y="847"/>
                  </a:cubicBezTo>
                  <a:cubicBezTo>
                    <a:pt x="312" y="877"/>
                    <a:pt x="379" y="892"/>
                    <a:pt x="446" y="892"/>
                  </a:cubicBezTo>
                  <a:cubicBezTo>
                    <a:pt x="493" y="892"/>
                    <a:pt x="540" y="885"/>
                    <a:pt x="586" y="870"/>
                  </a:cubicBezTo>
                  <a:cubicBezTo>
                    <a:pt x="632" y="855"/>
                    <a:pt x="676" y="832"/>
                    <a:pt x="716" y="801"/>
                  </a:cubicBezTo>
                  <a:cubicBezTo>
                    <a:pt x="773" y="757"/>
                    <a:pt x="818" y="702"/>
                    <a:pt x="847" y="641"/>
                  </a:cubicBezTo>
                  <a:cubicBezTo>
                    <a:pt x="877" y="580"/>
                    <a:pt x="892" y="513"/>
                    <a:pt x="892" y="446"/>
                  </a:cubicBezTo>
                  <a:cubicBezTo>
                    <a:pt x="892" y="399"/>
                    <a:pt x="884" y="352"/>
                    <a:pt x="869" y="306"/>
                  </a:cubicBezTo>
                  <a:cubicBezTo>
                    <a:pt x="854" y="260"/>
                    <a:pt x="831" y="216"/>
                    <a:pt x="801" y="176"/>
                  </a:cubicBezTo>
                  <a:cubicBezTo>
                    <a:pt x="757" y="119"/>
                    <a:pt x="702" y="74"/>
                    <a:pt x="641" y="45"/>
                  </a:cubicBezTo>
                  <a:cubicBezTo>
                    <a:pt x="580" y="15"/>
                    <a:pt x="513" y="0"/>
                    <a:pt x="446" y="0"/>
                  </a:cubicBezTo>
                  <a:cubicBezTo>
                    <a:pt x="398" y="0"/>
                    <a:pt x="351" y="8"/>
                    <a:pt x="306" y="23"/>
                  </a:cubicBezTo>
                  <a:cubicBezTo>
                    <a:pt x="260" y="38"/>
                    <a:pt x="216" y="61"/>
                    <a:pt x="176" y="91"/>
                  </a:cubicBezTo>
                  <a:cubicBezTo>
                    <a:pt x="207" y="133"/>
                    <a:pt x="207" y="133"/>
                    <a:pt x="207" y="133"/>
                  </a:cubicBezTo>
                </a:path>
              </a:pathLst>
            </a:custGeom>
            <a:solidFill>
              <a:srgbClr val="1B42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83" name="Freeform 81"/>
            <p:cNvSpPr>
              <a:spLocks/>
            </p:cNvSpPr>
            <p:nvPr/>
          </p:nvSpPr>
          <p:spPr bwMode="auto">
            <a:xfrm>
              <a:off x="6100617" y="2103307"/>
              <a:ext cx="1066640" cy="841774"/>
            </a:xfrm>
            <a:custGeom>
              <a:avLst/>
              <a:gdLst>
                <a:gd name="T0" fmla="*/ 347 w 788"/>
                <a:gd name="T1" fmla="*/ 445 h 622"/>
                <a:gd name="T2" fmla="*/ 210 w 788"/>
                <a:gd name="T3" fmla="*/ 377 h 622"/>
                <a:gd name="T4" fmla="*/ 65 w 788"/>
                <a:gd name="T5" fmla="*/ 487 h 622"/>
                <a:gd name="T6" fmla="*/ 56 w 788"/>
                <a:gd name="T7" fmla="*/ 303 h 622"/>
                <a:gd name="T8" fmla="*/ 95 w 788"/>
                <a:gd name="T9" fmla="*/ 201 h 622"/>
                <a:gd name="T10" fmla="*/ 138 w 788"/>
                <a:gd name="T11" fmla="*/ 130 h 622"/>
                <a:gd name="T12" fmla="*/ 271 w 788"/>
                <a:gd name="T13" fmla="*/ 11 h 622"/>
                <a:gd name="T14" fmla="*/ 650 w 788"/>
                <a:gd name="T15" fmla="*/ 0 h 622"/>
                <a:gd name="T16" fmla="*/ 761 w 788"/>
                <a:gd name="T17" fmla="*/ 243 h 622"/>
                <a:gd name="T18" fmla="*/ 541 w 788"/>
                <a:gd name="T19" fmla="*/ 464 h 622"/>
                <a:gd name="T20" fmla="*/ 251 w 788"/>
                <a:gd name="T21" fmla="*/ 598 h 622"/>
                <a:gd name="T22" fmla="*/ 347 w 788"/>
                <a:gd name="T23" fmla="*/ 445 h 6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88" h="622">
                  <a:moveTo>
                    <a:pt x="347" y="445"/>
                  </a:moveTo>
                  <a:cubicBezTo>
                    <a:pt x="347" y="445"/>
                    <a:pt x="291" y="370"/>
                    <a:pt x="210" y="377"/>
                  </a:cubicBezTo>
                  <a:cubicBezTo>
                    <a:pt x="65" y="487"/>
                    <a:pt x="65" y="487"/>
                    <a:pt x="65" y="487"/>
                  </a:cubicBezTo>
                  <a:cubicBezTo>
                    <a:pt x="65" y="487"/>
                    <a:pt x="0" y="365"/>
                    <a:pt x="56" y="303"/>
                  </a:cubicBezTo>
                  <a:cubicBezTo>
                    <a:pt x="83" y="274"/>
                    <a:pt x="81" y="234"/>
                    <a:pt x="95" y="201"/>
                  </a:cubicBezTo>
                  <a:cubicBezTo>
                    <a:pt x="109" y="168"/>
                    <a:pt x="136" y="150"/>
                    <a:pt x="138" y="130"/>
                  </a:cubicBezTo>
                  <a:cubicBezTo>
                    <a:pt x="143" y="81"/>
                    <a:pt x="178" y="5"/>
                    <a:pt x="271" y="11"/>
                  </a:cubicBezTo>
                  <a:cubicBezTo>
                    <a:pt x="315" y="14"/>
                    <a:pt x="567" y="66"/>
                    <a:pt x="650" y="0"/>
                  </a:cubicBezTo>
                  <a:cubicBezTo>
                    <a:pt x="650" y="0"/>
                    <a:pt x="788" y="155"/>
                    <a:pt x="761" y="243"/>
                  </a:cubicBezTo>
                  <a:cubicBezTo>
                    <a:pt x="720" y="257"/>
                    <a:pt x="633" y="377"/>
                    <a:pt x="541" y="464"/>
                  </a:cubicBezTo>
                  <a:cubicBezTo>
                    <a:pt x="424" y="573"/>
                    <a:pt x="314" y="622"/>
                    <a:pt x="251" y="598"/>
                  </a:cubicBezTo>
                  <a:cubicBezTo>
                    <a:pt x="176" y="569"/>
                    <a:pt x="347" y="445"/>
                    <a:pt x="347" y="445"/>
                  </a:cubicBezTo>
                  <a:close/>
                </a:path>
              </a:pathLst>
            </a:custGeom>
            <a:solidFill>
              <a:srgbClr val="FFBC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84" name="Freeform 82"/>
            <p:cNvSpPr>
              <a:spLocks/>
            </p:cNvSpPr>
            <p:nvPr/>
          </p:nvSpPr>
          <p:spPr bwMode="auto">
            <a:xfrm>
              <a:off x="6874108" y="2032669"/>
              <a:ext cx="348483" cy="446200"/>
            </a:xfrm>
            <a:custGeom>
              <a:avLst/>
              <a:gdLst>
                <a:gd name="T0" fmla="*/ 256 w 257"/>
                <a:gd name="T1" fmla="*/ 285 h 330"/>
                <a:gd name="T2" fmla="*/ 180 w 257"/>
                <a:gd name="T3" fmla="*/ 330 h 330"/>
                <a:gd name="T4" fmla="*/ 0 w 257"/>
                <a:gd name="T5" fmla="*/ 46 h 330"/>
                <a:gd name="T6" fmla="*/ 62 w 257"/>
                <a:gd name="T7" fmla="*/ 0 h 330"/>
                <a:gd name="T8" fmla="*/ 257 w 257"/>
                <a:gd name="T9" fmla="*/ 281 h 330"/>
              </a:gdLst>
              <a:ahLst/>
              <a:cxnLst>
                <a:cxn ang="0">
                  <a:pos x="T0" y="T1"/>
                </a:cxn>
                <a:cxn ang="0">
                  <a:pos x="T2" y="T3"/>
                </a:cxn>
                <a:cxn ang="0">
                  <a:pos x="T4" y="T5"/>
                </a:cxn>
                <a:cxn ang="0">
                  <a:pos x="T6" y="T7"/>
                </a:cxn>
                <a:cxn ang="0">
                  <a:pos x="T8" y="T9"/>
                </a:cxn>
              </a:cxnLst>
              <a:rect l="0" t="0" r="r" b="b"/>
              <a:pathLst>
                <a:path w="257" h="330">
                  <a:moveTo>
                    <a:pt x="256" y="285"/>
                  </a:moveTo>
                  <a:cubicBezTo>
                    <a:pt x="180" y="330"/>
                    <a:pt x="180" y="330"/>
                    <a:pt x="180" y="330"/>
                  </a:cubicBezTo>
                  <a:cubicBezTo>
                    <a:pt x="180" y="330"/>
                    <a:pt x="135" y="147"/>
                    <a:pt x="0" y="46"/>
                  </a:cubicBezTo>
                  <a:cubicBezTo>
                    <a:pt x="62" y="0"/>
                    <a:pt x="62" y="0"/>
                    <a:pt x="62" y="0"/>
                  </a:cubicBezTo>
                  <a:cubicBezTo>
                    <a:pt x="257" y="281"/>
                    <a:pt x="257" y="281"/>
                    <a:pt x="257" y="281"/>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85" name="Freeform 83"/>
            <p:cNvSpPr>
              <a:spLocks/>
            </p:cNvSpPr>
            <p:nvPr/>
          </p:nvSpPr>
          <p:spPr bwMode="auto">
            <a:xfrm>
              <a:off x="6909427" y="2013832"/>
              <a:ext cx="588653" cy="446200"/>
            </a:xfrm>
            <a:custGeom>
              <a:avLst/>
              <a:gdLst>
                <a:gd name="T0" fmla="*/ 191 w 435"/>
                <a:gd name="T1" fmla="*/ 330 h 330"/>
                <a:gd name="T2" fmla="*/ 0 w 435"/>
                <a:gd name="T3" fmla="*/ 34 h 330"/>
                <a:gd name="T4" fmla="*/ 36 w 435"/>
                <a:gd name="T5" fmla="*/ 0 h 330"/>
                <a:gd name="T6" fmla="*/ 435 w 435"/>
                <a:gd name="T7" fmla="*/ 102 h 330"/>
                <a:gd name="T8" fmla="*/ 410 w 435"/>
                <a:gd name="T9" fmla="*/ 200 h 330"/>
                <a:gd name="T10" fmla="*/ 191 w 435"/>
                <a:gd name="T11" fmla="*/ 330 h 330"/>
              </a:gdLst>
              <a:ahLst/>
              <a:cxnLst>
                <a:cxn ang="0">
                  <a:pos x="T0" y="T1"/>
                </a:cxn>
                <a:cxn ang="0">
                  <a:pos x="T2" y="T3"/>
                </a:cxn>
                <a:cxn ang="0">
                  <a:pos x="T4" y="T5"/>
                </a:cxn>
                <a:cxn ang="0">
                  <a:pos x="T6" y="T7"/>
                </a:cxn>
                <a:cxn ang="0">
                  <a:pos x="T8" y="T9"/>
                </a:cxn>
                <a:cxn ang="0">
                  <a:pos x="T10" y="T11"/>
                </a:cxn>
              </a:cxnLst>
              <a:rect l="0" t="0" r="r" b="b"/>
              <a:pathLst>
                <a:path w="435" h="330">
                  <a:moveTo>
                    <a:pt x="191" y="330"/>
                  </a:moveTo>
                  <a:cubicBezTo>
                    <a:pt x="191" y="330"/>
                    <a:pt x="163" y="170"/>
                    <a:pt x="0" y="34"/>
                  </a:cubicBezTo>
                  <a:cubicBezTo>
                    <a:pt x="36" y="0"/>
                    <a:pt x="36" y="0"/>
                    <a:pt x="36" y="0"/>
                  </a:cubicBezTo>
                  <a:cubicBezTo>
                    <a:pt x="435" y="102"/>
                    <a:pt x="435" y="102"/>
                    <a:pt x="435" y="102"/>
                  </a:cubicBezTo>
                  <a:cubicBezTo>
                    <a:pt x="410" y="200"/>
                    <a:pt x="410" y="200"/>
                    <a:pt x="410" y="200"/>
                  </a:cubicBezTo>
                  <a:lnTo>
                    <a:pt x="191" y="330"/>
                  </a:lnTo>
                  <a:close/>
                </a:path>
              </a:pathLst>
            </a:custGeom>
            <a:solidFill>
              <a:srgbClr val="1B42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86" name="Freeform 84"/>
            <p:cNvSpPr>
              <a:spLocks noEditPoints="1"/>
            </p:cNvSpPr>
            <p:nvPr/>
          </p:nvSpPr>
          <p:spPr bwMode="auto">
            <a:xfrm>
              <a:off x="5162304" y="3360671"/>
              <a:ext cx="671065" cy="406171"/>
            </a:xfrm>
            <a:custGeom>
              <a:avLst/>
              <a:gdLst>
                <a:gd name="T0" fmla="*/ 475 w 496"/>
                <a:gd name="T1" fmla="*/ 196 h 300"/>
                <a:gd name="T2" fmla="*/ 21 w 496"/>
                <a:gd name="T3" fmla="*/ 196 h 300"/>
                <a:gd name="T4" fmla="*/ 107 w 496"/>
                <a:gd name="T5" fmla="*/ 300 h 300"/>
                <a:gd name="T6" fmla="*/ 389 w 496"/>
                <a:gd name="T7" fmla="*/ 300 h 300"/>
                <a:gd name="T8" fmla="*/ 475 w 496"/>
                <a:gd name="T9" fmla="*/ 196 h 300"/>
                <a:gd name="T10" fmla="*/ 477 w 496"/>
                <a:gd name="T11" fmla="*/ 0 h 300"/>
                <a:gd name="T12" fmla="*/ 19 w 496"/>
                <a:gd name="T13" fmla="*/ 0 h 300"/>
                <a:gd name="T14" fmla="*/ 0 w 496"/>
                <a:gd name="T15" fmla="*/ 96 h 300"/>
                <a:gd name="T16" fmla="*/ 3 w 496"/>
                <a:gd name="T17" fmla="*/ 132 h 300"/>
                <a:gd name="T18" fmla="*/ 494 w 496"/>
                <a:gd name="T19" fmla="*/ 132 h 300"/>
                <a:gd name="T20" fmla="*/ 496 w 496"/>
                <a:gd name="T21" fmla="*/ 96 h 300"/>
                <a:gd name="T22" fmla="*/ 477 w 496"/>
                <a:gd name="T23" fmla="*/ 0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96" h="300">
                  <a:moveTo>
                    <a:pt x="475" y="196"/>
                  </a:moveTo>
                  <a:cubicBezTo>
                    <a:pt x="21" y="196"/>
                    <a:pt x="21" y="196"/>
                    <a:pt x="21" y="196"/>
                  </a:cubicBezTo>
                  <a:cubicBezTo>
                    <a:pt x="40" y="238"/>
                    <a:pt x="70" y="274"/>
                    <a:pt x="107" y="300"/>
                  </a:cubicBezTo>
                  <a:cubicBezTo>
                    <a:pt x="389" y="300"/>
                    <a:pt x="389" y="300"/>
                    <a:pt x="389" y="300"/>
                  </a:cubicBezTo>
                  <a:cubicBezTo>
                    <a:pt x="427" y="274"/>
                    <a:pt x="457" y="238"/>
                    <a:pt x="475" y="196"/>
                  </a:cubicBezTo>
                  <a:moveTo>
                    <a:pt x="477" y="0"/>
                  </a:moveTo>
                  <a:cubicBezTo>
                    <a:pt x="19" y="0"/>
                    <a:pt x="19" y="0"/>
                    <a:pt x="19" y="0"/>
                  </a:cubicBezTo>
                  <a:cubicBezTo>
                    <a:pt x="7" y="30"/>
                    <a:pt x="0" y="62"/>
                    <a:pt x="0" y="96"/>
                  </a:cubicBezTo>
                  <a:cubicBezTo>
                    <a:pt x="0" y="108"/>
                    <a:pt x="1" y="120"/>
                    <a:pt x="3" y="132"/>
                  </a:cubicBezTo>
                  <a:cubicBezTo>
                    <a:pt x="494" y="132"/>
                    <a:pt x="494" y="132"/>
                    <a:pt x="494" y="132"/>
                  </a:cubicBezTo>
                  <a:cubicBezTo>
                    <a:pt x="495" y="120"/>
                    <a:pt x="496" y="108"/>
                    <a:pt x="496" y="96"/>
                  </a:cubicBezTo>
                  <a:cubicBezTo>
                    <a:pt x="496" y="62"/>
                    <a:pt x="489" y="30"/>
                    <a:pt x="477"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87" name="Freeform 85"/>
            <p:cNvSpPr>
              <a:spLocks/>
            </p:cNvSpPr>
            <p:nvPr/>
          </p:nvSpPr>
          <p:spPr bwMode="auto">
            <a:xfrm>
              <a:off x="5442503" y="3154642"/>
              <a:ext cx="160114" cy="16482"/>
            </a:xfrm>
            <a:custGeom>
              <a:avLst/>
              <a:gdLst>
                <a:gd name="T0" fmla="*/ 41 w 118"/>
                <a:gd name="T1" fmla="*/ 0 h 12"/>
                <a:gd name="T2" fmla="*/ 2 w 118"/>
                <a:gd name="T3" fmla="*/ 3 h 12"/>
                <a:gd name="T4" fmla="*/ 0 w 118"/>
                <a:gd name="T5" fmla="*/ 12 h 12"/>
                <a:gd name="T6" fmla="*/ 118 w 118"/>
                <a:gd name="T7" fmla="*/ 12 h 12"/>
                <a:gd name="T8" fmla="*/ 41 w 118"/>
                <a:gd name="T9" fmla="*/ 0 h 12"/>
              </a:gdLst>
              <a:ahLst/>
              <a:cxnLst>
                <a:cxn ang="0">
                  <a:pos x="T0" y="T1"/>
                </a:cxn>
                <a:cxn ang="0">
                  <a:pos x="T2" y="T3"/>
                </a:cxn>
                <a:cxn ang="0">
                  <a:pos x="T4" y="T5"/>
                </a:cxn>
                <a:cxn ang="0">
                  <a:pos x="T6" y="T7"/>
                </a:cxn>
                <a:cxn ang="0">
                  <a:pos x="T8" y="T9"/>
                </a:cxn>
              </a:cxnLst>
              <a:rect l="0" t="0" r="r" b="b"/>
              <a:pathLst>
                <a:path w="118" h="12">
                  <a:moveTo>
                    <a:pt x="41" y="0"/>
                  </a:moveTo>
                  <a:cubicBezTo>
                    <a:pt x="28" y="0"/>
                    <a:pt x="15" y="1"/>
                    <a:pt x="2" y="3"/>
                  </a:cubicBezTo>
                  <a:cubicBezTo>
                    <a:pt x="2" y="6"/>
                    <a:pt x="1" y="9"/>
                    <a:pt x="0" y="12"/>
                  </a:cubicBezTo>
                  <a:cubicBezTo>
                    <a:pt x="118" y="12"/>
                    <a:pt x="118" y="12"/>
                    <a:pt x="118" y="12"/>
                  </a:cubicBezTo>
                  <a:cubicBezTo>
                    <a:pt x="94" y="4"/>
                    <a:pt x="68" y="0"/>
                    <a:pt x="41" y="0"/>
                  </a:cubicBezTo>
                </a:path>
              </a:pathLst>
            </a:custGeom>
            <a:solidFill>
              <a:srgbClr val="FDD4C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88" name="Freeform 86"/>
            <p:cNvSpPr>
              <a:spLocks noEditPoints="1"/>
            </p:cNvSpPr>
            <p:nvPr/>
          </p:nvSpPr>
          <p:spPr bwMode="auto">
            <a:xfrm>
              <a:off x="5188205" y="3171124"/>
              <a:ext cx="620441" cy="189547"/>
            </a:xfrm>
            <a:custGeom>
              <a:avLst/>
              <a:gdLst>
                <a:gd name="T0" fmla="*/ 442 w 458"/>
                <a:gd name="T1" fmla="*/ 108 h 140"/>
                <a:gd name="T2" fmla="*/ 17 w 458"/>
                <a:gd name="T3" fmla="*/ 108 h 140"/>
                <a:gd name="T4" fmla="*/ 0 w 458"/>
                <a:gd name="T5" fmla="*/ 140 h 140"/>
                <a:gd name="T6" fmla="*/ 458 w 458"/>
                <a:gd name="T7" fmla="*/ 140 h 140"/>
                <a:gd name="T8" fmla="*/ 442 w 458"/>
                <a:gd name="T9" fmla="*/ 108 h 140"/>
                <a:gd name="T10" fmla="*/ 306 w 458"/>
                <a:gd name="T11" fmla="*/ 0 h 140"/>
                <a:gd name="T12" fmla="*/ 188 w 458"/>
                <a:gd name="T13" fmla="*/ 0 h 140"/>
                <a:gd name="T14" fmla="*/ 143 w 458"/>
                <a:gd name="T15" fmla="*/ 36 h 140"/>
                <a:gd name="T16" fmla="*/ 376 w 458"/>
                <a:gd name="T17" fmla="*/ 36 h 140"/>
                <a:gd name="T18" fmla="*/ 306 w 458"/>
                <a:gd name="T19" fmla="*/ 0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58" h="140">
                  <a:moveTo>
                    <a:pt x="442" y="108"/>
                  </a:moveTo>
                  <a:cubicBezTo>
                    <a:pt x="17" y="108"/>
                    <a:pt x="17" y="108"/>
                    <a:pt x="17" y="108"/>
                  </a:cubicBezTo>
                  <a:cubicBezTo>
                    <a:pt x="11" y="118"/>
                    <a:pt x="5" y="129"/>
                    <a:pt x="0" y="140"/>
                  </a:cubicBezTo>
                  <a:cubicBezTo>
                    <a:pt x="458" y="140"/>
                    <a:pt x="458" y="140"/>
                    <a:pt x="458" y="140"/>
                  </a:cubicBezTo>
                  <a:cubicBezTo>
                    <a:pt x="453" y="129"/>
                    <a:pt x="448" y="118"/>
                    <a:pt x="442" y="108"/>
                  </a:cubicBezTo>
                  <a:moveTo>
                    <a:pt x="306" y="0"/>
                  </a:moveTo>
                  <a:cubicBezTo>
                    <a:pt x="188" y="0"/>
                    <a:pt x="188" y="0"/>
                    <a:pt x="188" y="0"/>
                  </a:cubicBezTo>
                  <a:cubicBezTo>
                    <a:pt x="182" y="21"/>
                    <a:pt x="164" y="36"/>
                    <a:pt x="143" y="36"/>
                  </a:cubicBezTo>
                  <a:cubicBezTo>
                    <a:pt x="376" y="36"/>
                    <a:pt x="376" y="36"/>
                    <a:pt x="376" y="36"/>
                  </a:cubicBezTo>
                  <a:cubicBezTo>
                    <a:pt x="355" y="20"/>
                    <a:pt x="331" y="8"/>
                    <a:pt x="306" y="0"/>
                  </a:cubicBezTo>
                </a:path>
              </a:pathLst>
            </a:custGeom>
            <a:solidFill>
              <a:srgbClr val="FFF1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89" name="Freeform 87"/>
            <p:cNvSpPr>
              <a:spLocks/>
            </p:cNvSpPr>
            <p:nvPr/>
          </p:nvSpPr>
          <p:spPr bwMode="auto">
            <a:xfrm>
              <a:off x="5395411" y="3158174"/>
              <a:ext cx="50625" cy="12951"/>
            </a:xfrm>
            <a:custGeom>
              <a:avLst/>
              <a:gdLst>
                <a:gd name="T0" fmla="*/ 37 w 37"/>
                <a:gd name="T1" fmla="*/ 0 h 9"/>
                <a:gd name="T2" fmla="*/ 0 w 37"/>
                <a:gd name="T3" fmla="*/ 9 h 9"/>
                <a:gd name="T4" fmla="*/ 35 w 37"/>
                <a:gd name="T5" fmla="*/ 9 h 9"/>
                <a:gd name="T6" fmla="*/ 37 w 37"/>
                <a:gd name="T7" fmla="*/ 0 h 9"/>
              </a:gdLst>
              <a:ahLst/>
              <a:cxnLst>
                <a:cxn ang="0">
                  <a:pos x="T0" y="T1"/>
                </a:cxn>
                <a:cxn ang="0">
                  <a:pos x="T2" y="T3"/>
                </a:cxn>
                <a:cxn ang="0">
                  <a:pos x="T4" y="T5"/>
                </a:cxn>
                <a:cxn ang="0">
                  <a:pos x="T6" y="T7"/>
                </a:cxn>
              </a:cxnLst>
              <a:rect l="0" t="0" r="r" b="b"/>
              <a:pathLst>
                <a:path w="37" h="9">
                  <a:moveTo>
                    <a:pt x="37" y="0"/>
                  </a:moveTo>
                  <a:cubicBezTo>
                    <a:pt x="24" y="2"/>
                    <a:pt x="12" y="5"/>
                    <a:pt x="0" y="9"/>
                  </a:cubicBezTo>
                  <a:cubicBezTo>
                    <a:pt x="35" y="9"/>
                    <a:pt x="35" y="9"/>
                    <a:pt x="35" y="9"/>
                  </a:cubicBezTo>
                  <a:cubicBezTo>
                    <a:pt x="36" y="6"/>
                    <a:pt x="37" y="3"/>
                    <a:pt x="37" y="0"/>
                  </a:cubicBezTo>
                </a:path>
              </a:pathLst>
            </a:custGeom>
            <a:solidFill>
              <a:srgbClr val="FEE5C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90" name="Freeform 88"/>
            <p:cNvSpPr>
              <a:spLocks/>
            </p:cNvSpPr>
            <p:nvPr/>
          </p:nvSpPr>
          <p:spPr bwMode="auto">
            <a:xfrm>
              <a:off x="5300049" y="3171124"/>
              <a:ext cx="142454" cy="48270"/>
            </a:xfrm>
            <a:custGeom>
              <a:avLst/>
              <a:gdLst>
                <a:gd name="T0" fmla="*/ 106 w 106"/>
                <a:gd name="T1" fmla="*/ 0 h 36"/>
                <a:gd name="T2" fmla="*/ 71 w 106"/>
                <a:gd name="T3" fmla="*/ 0 h 36"/>
                <a:gd name="T4" fmla="*/ 0 w 106"/>
                <a:gd name="T5" fmla="*/ 36 h 36"/>
                <a:gd name="T6" fmla="*/ 61 w 106"/>
                <a:gd name="T7" fmla="*/ 36 h 36"/>
                <a:gd name="T8" fmla="*/ 106 w 106"/>
                <a:gd name="T9" fmla="*/ 0 h 36"/>
              </a:gdLst>
              <a:ahLst/>
              <a:cxnLst>
                <a:cxn ang="0">
                  <a:pos x="T0" y="T1"/>
                </a:cxn>
                <a:cxn ang="0">
                  <a:pos x="T2" y="T3"/>
                </a:cxn>
                <a:cxn ang="0">
                  <a:pos x="T4" y="T5"/>
                </a:cxn>
                <a:cxn ang="0">
                  <a:pos x="T6" y="T7"/>
                </a:cxn>
                <a:cxn ang="0">
                  <a:pos x="T8" y="T9"/>
                </a:cxn>
              </a:cxnLst>
              <a:rect l="0" t="0" r="r" b="b"/>
              <a:pathLst>
                <a:path w="106" h="36">
                  <a:moveTo>
                    <a:pt x="106" y="0"/>
                  </a:moveTo>
                  <a:cubicBezTo>
                    <a:pt x="71" y="0"/>
                    <a:pt x="71" y="0"/>
                    <a:pt x="71" y="0"/>
                  </a:cubicBezTo>
                  <a:cubicBezTo>
                    <a:pt x="45" y="8"/>
                    <a:pt x="22" y="20"/>
                    <a:pt x="0" y="36"/>
                  </a:cubicBezTo>
                  <a:cubicBezTo>
                    <a:pt x="61" y="36"/>
                    <a:pt x="61" y="36"/>
                    <a:pt x="61" y="36"/>
                  </a:cubicBezTo>
                  <a:cubicBezTo>
                    <a:pt x="82" y="36"/>
                    <a:pt x="100" y="21"/>
                    <a:pt x="106" y="0"/>
                  </a:cubicBezTo>
                </a:path>
              </a:pathLst>
            </a:custGeom>
            <a:solidFill>
              <a:srgbClr val="FFF1C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91" name="Freeform 89"/>
            <p:cNvSpPr>
              <a:spLocks/>
            </p:cNvSpPr>
            <p:nvPr/>
          </p:nvSpPr>
          <p:spPr bwMode="auto">
            <a:xfrm>
              <a:off x="5211751" y="3219394"/>
              <a:ext cx="574526" cy="97717"/>
            </a:xfrm>
            <a:custGeom>
              <a:avLst/>
              <a:gdLst>
                <a:gd name="T0" fmla="*/ 359 w 425"/>
                <a:gd name="T1" fmla="*/ 0 h 72"/>
                <a:gd name="T2" fmla="*/ 126 w 425"/>
                <a:gd name="T3" fmla="*/ 0 h 72"/>
                <a:gd name="T4" fmla="*/ 65 w 425"/>
                <a:gd name="T5" fmla="*/ 0 h 72"/>
                <a:gd name="T6" fmla="*/ 0 w 425"/>
                <a:gd name="T7" fmla="*/ 72 h 72"/>
                <a:gd name="T8" fmla="*/ 425 w 425"/>
                <a:gd name="T9" fmla="*/ 72 h 72"/>
                <a:gd name="T10" fmla="*/ 359 w 425"/>
                <a:gd name="T11" fmla="*/ 0 h 72"/>
              </a:gdLst>
              <a:ahLst/>
              <a:cxnLst>
                <a:cxn ang="0">
                  <a:pos x="T0" y="T1"/>
                </a:cxn>
                <a:cxn ang="0">
                  <a:pos x="T2" y="T3"/>
                </a:cxn>
                <a:cxn ang="0">
                  <a:pos x="T4" y="T5"/>
                </a:cxn>
                <a:cxn ang="0">
                  <a:pos x="T6" y="T7"/>
                </a:cxn>
                <a:cxn ang="0">
                  <a:pos x="T8" y="T9"/>
                </a:cxn>
                <a:cxn ang="0">
                  <a:pos x="T10" y="T11"/>
                </a:cxn>
              </a:cxnLst>
              <a:rect l="0" t="0" r="r" b="b"/>
              <a:pathLst>
                <a:path w="425" h="72">
                  <a:moveTo>
                    <a:pt x="359" y="0"/>
                  </a:moveTo>
                  <a:cubicBezTo>
                    <a:pt x="126" y="0"/>
                    <a:pt x="126" y="0"/>
                    <a:pt x="126" y="0"/>
                  </a:cubicBezTo>
                  <a:cubicBezTo>
                    <a:pt x="65" y="0"/>
                    <a:pt x="65" y="0"/>
                    <a:pt x="65" y="0"/>
                  </a:cubicBezTo>
                  <a:cubicBezTo>
                    <a:pt x="39" y="19"/>
                    <a:pt x="17" y="44"/>
                    <a:pt x="0" y="72"/>
                  </a:cubicBezTo>
                  <a:cubicBezTo>
                    <a:pt x="425" y="72"/>
                    <a:pt x="425" y="72"/>
                    <a:pt x="425" y="72"/>
                  </a:cubicBezTo>
                  <a:cubicBezTo>
                    <a:pt x="408" y="44"/>
                    <a:pt x="385" y="19"/>
                    <a:pt x="359"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92" name="Freeform 90"/>
            <p:cNvSpPr>
              <a:spLocks/>
            </p:cNvSpPr>
            <p:nvPr/>
          </p:nvSpPr>
          <p:spPr bwMode="auto">
            <a:xfrm>
              <a:off x="5167013" y="3538443"/>
              <a:ext cx="664001" cy="87121"/>
            </a:xfrm>
            <a:custGeom>
              <a:avLst/>
              <a:gdLst>
                <a:gd name="T0" fmla="*/ 491 w 491"/>
                <a:gd name="T1" fmla="*/ 0 h 64"/>
                <a:gd name="T2" fmla="*/ 0 w 491"/>
                <a:gd name="T3" fmla="*/ 0 h 64"/>
                <a:gd name="T4" fmla="*/ 18 w 491"/>
                <a:gd name="T5" fmla="*/ 64 h 64"/>
                <a:gd name="T6" fmla="*/ 472 w 491"/>
                <a:gd name="T7" fmla="*/ 64 h 64"/>
                <a:gd name="T8" fmla="*/ 491 w 491"/>
                <a:gd name="T9" fmla="*/ 0 h 64"/>
              </a:gdLst>
              <a:ahLst/>
              <a:cxnLst>
                <a:cxn ang="0">
                  <a:pos x="T0" y="T1"/>
                </a:cxn>
                <a:cxn ang="0">
                  <a:pos x="T2" y="T3"/>
                </a:cxn>
                <a:cxn ang="0">
                  <a:pos x="T4" y="T5"/>
                </a:cxn>
                <a:cxn ang="0">
                  <a:pos x="T6" y="T7"/>
                </a:cxn>
                <a:cxn ang="0">
                  <a:pos x="T8" y="T9"/>
                </a:cxn>
              </a:cxnLst>
              <a:rect l="0" t="0" r="r" b="b"/>
              <a:pathLst>
                <a:path w="491" h="64">
                  <a:moveTo>
                    <a:pt x="491" y="0"/>
                  </a:moveTo>
                  <a:cubicBezTo>
                    <a:pt x="0" y="0"/>
                    <a:pt x="0" y="0"/>
                    <a:pt x="0" y="0"/>
                  </a:cubicBezTo>
                  <a:cubicBezTo>
                    <a:pt x="3" y="22"/>
                    <a:pt x="9" y="44"/>
                    <a:pt x="18" y="64"/>
                  </a:cubicBezTo>
                  <a:cubicBezTo>
                    <a:pt x="472" y="64"/>
                    <a:pt x="472" y="64"/>
                    <a:pt x="472" y="64"/>
                  </a:cubicBezTo>
                  <a:cubicBezTo>
                    <a:pt x="481" y="44"/>
                    <a:pt x="487" y="22"/>
                    <a:pt x="491" y="0"/>
                  </a:cubicBezTo>
                </a:path>
              </a:pathLst>
            </a:custGeom>
            <a:solidFill>
              <a:srgbClr val="E0E5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93" name="Freeform 91"/>
            <p:cNvSpPr>
              <a:spLocks/>
            </p:cNvSpPr>
            <p:nvPr/>
          </p:nvSpPr>
          <p:spPr bwMode="auto">
            <a:xfrm>
              <a:off x="5307112" y="3766841"/>
              <a:ext cx="382625" cy="58865"/>
            </a:xfrm>
            <a:custGeom>
              <a:avLst/>
              <a:gdLst>
                <a:gd name="T0" fmla="*/ 282 w 282"/>
                <a:gd name="T1" fmla="*/ 0 h 44"/>
                <a:gd name="T2" fmla="*/ 0 w 282"/>
                <a:gd name="T3" fmla="*/ 0 h 44"/>
                <a:gd name="T4" fmla="*/ 141 w 282"/>
                <a:gd name="T5" fmla="*/ 44 h 44"/>
                <a:gd name="T6" fmla="*/ 282 w 282"/>
                <a:gd name="T7" fmla="*/ 0 h 44"/>
              </a:gdLst>
              <a:ahLst/>
              <a:cxnLst>
                <a:cxn ang="0">
                  <a:pos x="T0" y="T1"/>
                </a:cxn>
                <a:cxn ang="0">
                  <a:pos x="T2" y="T3"/>
                </a:cxn>
                <a:cxn ang="0">
                  <a:pos x="T4" y="T5"/>
                </a:cxn>
                <a:cxn ang="0">
                  <a:pos x="T6" y="T7"/>
                </a:cxn>
              </a:cxnLst>
              <a:rect l="0" t="0" r="r" b="b"/>
              <a:pathLst>
                <a:path w="282" h="44">
                  <a:moveTo>
                    <a:pt x="282" y="0"/>
                  </a:moveTo>
                  <a:cubicBezTo>
                    <a:pt x="0" y="0"/>
                    <a:pt x="0" y="0"/>
                    <a:pt x="0" y="0"/>
                  </a:cubicBezTo>
                  <a:cubicBezTo>
                    <a:pt x="40" y="28"/>
                    <a:pt x="89" y="44"/>
                    <a:pt x="141" y="44"/>
                  </a:cubicBezTo>
                  <a:cubicBezTo>
                    <a:pt x="194" y="44"/>
                    <a:pt x="242" y="28"/>
                    <a:pt x="282" y="0"/>
                  </a:cubicBezTo>
                </a:path>
              </a:pathLst>
            </a:custGeom>
            <a:solidFill>
              <a:srgbClr val="F5DBC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94" name="Oval 92"/>
            <p:cNvSpPr>
              <a:spLocks noChangeArrowheads="1"/>
            </p:cNvSpPr>
            <p:nvPr/>
          </p:nvSpPr>
          <p:spPr bwMode="auto">
            <a:xfrm>
              <a:off x="5368332" y="3550217"/>
              <a:ext cx="260185" cy="259007"/>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95" name="Freeform 93"/>
            <p:cNvSpPr>
              <a:spLocks/>
            </p:cNvSpPr>
            <p:nvPr/>
          </p:nvSpPr>
          <p:spPr bwMode="auto">
            <a:xfrm>
              <a:off x="3189139" y="5453921"/>
              <a:ext cx="350837" cy="253121"/>
            </a:xfrm>
            <a:custGeom>
              <a:avLst/>
              <a:gdLst>
                <a:gd name="T0" fmla="*/ 260 w 260"/>
                <a:gd name="T1" fmla="*/ 12 h 187"/>
                <a:gd name="T2" fmla="*/ 123 w 260"/>
                <a:gd name="T3" fmla="*/ 33 h 187"/>
                <a:gd name="T4" fmla="*/ 25 w 260"/>
                <a:gd name="T5" fmla="*/ 182 h 187"/>
                <a:gd name="T6" fmla="*/ 139 w 260"/>
                <a:gd name="T7" fmla="*/ 187 h 187"/>
                <a:gd name="T8" fmla="*/ 260 w 260"/>
                <a:gd name="T9" fmla="*/ 12 h 187"/>
              </a:gdLst>
              <a:ahLst/>
              <a:cxnLst>
                <a:cxn ang="0">
                  <a:pos x="T0" y="T1"/>
                </a:cxn>
                <a:cxn ang="0">
                  <a:pos x="T2" y="T3"/>
                </a:cxn>
                <a:cxn ang="0">
                  <a:pos x="T4" y="T5"/>
                </a:cxn>
                <a:cxn ang="0">
                  <a:pos x="T6" y="T7"/>
                </a:cxn>
                <a:cxn ang="0">
                  <a:pos x="T8" y="T9"/>
                </a:cxn>
              </a:cxnLst>
              <a:rect l="0" t="0" r="r" b="b"/>
              <a:pathLst>
                <a:path w="260" h="187">
                  <a:moveTo>
                    <a:pt x="260" y="12"/>
                  </a:moveTo>
                  <a:cubicBezTo>
                    <a:pt x="260" y="12"/>
                    <a:pt x="195" y="0"/>
                    <a:pt x="123" y="33"/>
                  </a:cubicBezTo>
                  <a:cubicBezTo>
                    <a:pt x="42" y="69"/>
                    <a:pt x="0" y="114"/>
                    <a:pt x="25" y="182"/>
                  </a:cubicBezTo>
                  <a:cubicBezTo>
                    <a:pt x="139" y="187"/>
                    <a:pt x="139" y="187"/>
                    <a:pt x="139" y="187"/>
                  </a:cubicBezTo>
                  <a:lnTo>
                    <a:pt x="260" y="12"/>
                  </a:lnTo>
                  <a:close/>
                </a:path>
              </a:pathLst>
            </a:custGeom>
            <a:solidFill>
              <a:srgbClr val="D19E7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96" name="Freeform 94"/>
            <p:cNvSpPr>
              <a:spLocks/>
            </p:cNvSpPr>
            <p:nvPr/>
          </p:nvSpPr>
          <p:spPr bwMode="auto">
            <a:xfrm>
              <a:off x="3110259" y="5145467"/>
              <a:ext cx="825292" cy="1006597"/>
            </a:xfrm>
            <a:custGeom>
              <a:avLst/>
              <a:gdLst>
                <a:gd name="T0" fmla="*/ 134 w 610"/>
                <a:gd name="T1" fmla="*/ 708 h 744"/>
                <a:gd name="T2" fmla="*/ 36 w 610"/>
                <a:gd name="T3" fmla="*/ 721 h 744"/>
                <a:gd name="T4" fmla="*/ 23 w 610"/>
                <a:gd name="T5" fmla="*/ 623 h 744"/>
                <a:gd name="T6" fmla="*/ 475 w 610"/>
                <a:gd name="T7" fmla="*/ 36 h 744"/>
                <a:gd name="T8" fmla="*/ 573 w 610"/>
                <a:gd name="T9" fmla="*/ 24 h 744"/>
                <a:gd name="T10" fmla="*/ 586 w 610"/>
                <a:gd name="T11" fmla="*/ 122 h 744"/>
                <a:gd name="T12" fmla="*/ 134 w 610"/>
                <a:gd name="T13" fmla="*/ 708 h 744"/>
              </a:gdLst>
              <a:ahLst/>
              <a:cxnLst>
                <a:cxn ang="0">
                  <a:pos x="T0" y="T1"/>
                </a:cxn>
                <a:cxn ang="0">
                  <a:pos x="T2" y="T3"/>
                </a:cxn>
                <a:cxn ang="0">
                  <a:pos x="T4" y="T5"/>
                </a:cxn>
                <a:cxn ang="0">
                  <a:pos x="T6" y="T7"/>
                </a:cxn>
                <a:cxn ang="0">
                  <a:pos x="T8" y="T9"/>
                </a:cxn>
                <a:cxn ang="0">
                  <a:pos x="T10" y="T11"/>
                </a:cxn>
                <a:cxn ang="0">
                  <a:pos x="T12" y="T13"/>
                </a:cxn>
              </a:cxnLst>
              <a:rect l="0" t="0" r="r" b="b"/>
              <a:pathLst>
                <a:path w="610" h="744">
                  <a:moveTo>
                    <a:pt x="134" y="708"/>
                  </a:moveTo>
                  <a:cubicBezTo>
                    <a:pt x="111" y="739"/>
                    <a:pt x="67" y="744"/>
                    <a:pt x="36" y="721"/>
                  </a:cubicBezTo>
                  <a:cubicBezTo>
                    <a:pt x="5" y="697"/>
                    <a:pt x="0" y="653"/>
                    <a:pt x="23" y="623"/>
                  </a:cubicBezTo>
                  <a:cubicBezTo>
                    <a:pt x="475" y="36"/>
                    <a:pt x="475" y="36"/>
                    <a:pt x="475" y="36"/>
                  </a:cubicBezTo>
                  <a:cubicBezTo>
                    <a:pt x="499" y="6"/>
                    <a:pt x="543" y="0"/>
                    <a:pt x="573" y="24"/>
                  </a:cubicBezTo>
                  <a:cubicBezTo>
                    <a:pt x="604" y="47"/>
                    <a:pt x="610" y="91"/>
                    <a:pt x="586" y="122"/>
                  </a:cubicBezTo>
                  <a:cubicBezTo>
                    <a:pt x="134" y="708"/>
                    <a:pt x="134" y="708"/>
                    <a:pt x="134" y="708"/>
                  </a:cubicBezTo>
                </a:path>
              </a:pathLst>
            </a:custGeom>
            <a:solidFill>
              <a:srgbClr val="1B42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97" name="Freeform 95"/>
            <p:cNvSpPr>
              <a:spLocks/>
            </p:cNvSpPr>
            <p:nvPr/>
          </p:nvSpPr>
          <p:spPr bwMode="auto">
            <a:xfrm>
              <a:off x="3190315" y="5272616"/>
              <a:ext cx="716980" cy="867675"/>
            </a:xfrm>
            <a:custGeom>
              <a:avLst/>
              <a:gdLst>
                <a:gd name="T0" fmla="*/ 489 w 530"/>
                <a:gd name="T1" fmla="*/ 0 h 641"/>
                <a:gd name="T2" fmla="*/ 0 w 530"/>
                <a:gd name="T3" fmla="*/ 639 h 641"/>
                <a:gd name="T4" fmla="*/ 20 w 530"/>
                <a:gd name="T5" fmla="*/ 641 h 641"/>
                <a:gd name="T6" fmla="*/ 75 w 530"/>
                <a:gd name="T7" fmla="*/ 614 h 641"/>
                <a:gd name="T8" fmla="*/ 527 w 530"/>
                <a:gd name="T9" fmla="*/ 28 h 641"/>
                <a:gd name="T10" fmla="*/ 530 w 530"/>
                <a:gd name="T11" fmla="*/ 23 h 641"/>
                <a:gd name="T12" fmla="*/ 489 w 530"/>
                <a:gd name="T13" fmla="*/ 0 h 641"/>
              </a:gdLst>
              <a:ahLst/>
              <a:cxnLst>
                <a:cxn ang="0">
                  <a:pos x="T0" y="T1"/>
                </a:cxn>
                <a:cxn ang="0">
                  <a:pos x="T2" y="T3"/>
                </a:cxn>
                <a:cxn ang="0">
                  <a:pos x="T4" y="T5"/>
                </a:cxn>
                <a:cxn ang="0">
                  <a:pos x="T6" y="T7"/>
                </a:cxn>
                <a:cxn ang="0">
                  <a:pos x="T8" y="T9"/>
                </a:cxn>
                <a:cxn ang="0">
                  <a:pos x="T10" y="T11"/>
                </a:cxn>
                <a:cxn ang="0">
                  <a:pos x="T12" y="T13"/>
                </a:cxn>
              </a:cxnLst>
              <a:rect l="0" t="0" r="r" b="b"/>
              <a:pathLst>
                <a:path w="530" h="641">
                  <a:moveTo>
                    <a:pt x="489" y="0"/>
                  </a:moveTo>
                  <a:cubicBezTo>
                    <a:pt x="378" y="142"/>
                    <a:pt x="99" y="502"/>
                    <a:pt x="0" y="639"/>
                  </a:cubicBezTo>
                  <a:cubicBezTo>
                    <a:pt x="7" y="640"/>
                    <a:pt x="13" y="641"/>
                    <a:pt x="20" y="641"/>
                  </a:cubicBezTo>
                  <a:cubicBezTo>
                    <a:pt x="41" y="641"/>
                    <a:pt x="61" y="632"/>
                    <a:pt x="75" y="614"/>
                  </a:cubicBezTo>
                  <a:cubicBezTo>
                    <a:pt x="527" y="28"/>
                    <a:pt x="527" y="28"/>
                    <a:pt x="527" y="28"/>
                  </a:cubicBezTo>
                  <a:cubicBezTo>
                    <a:pt x="528" y="26"/>
                    <a:pt x="529" y="25"/>
                    <a:pt x="530" y="23"/>
                  </a:cubicBezTo>
                  <a:cubicBezTo>
                    <a:pt x="516" y="16"/>
                    <a:pt x="502" y="8"/>
                    <a:pt x="489" y="0"/>
                  </a:cubicBezTo>
                </a:path>
              </a:pathLst>
            </a:custGeom>
            <a:solidFill>
              <a:srgbClr val="34566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98" name="Freeform 96"/>
            <p:cNvSpPr>
              <a:spLocks/>
            </p:cNvSpPr>
            <p:nvPr/>
          </p:nvSpPr>
          <p:spPr bwMode="auto">
            <a:xfrm>
              <a:off x="2894812" y="5457453"/>
              <a:ext cx="955973" cy="931250"/>
            </a:xfrm>
            <a:custGeom>
              <a:avLst/>
              <a:gdLst>
                <a:gd name="T0" fmla="*/ 349 w 706"/>
                <a:gd name="T1" fmla="*/ 179 h 688"/>
                <a:gd name="T2" fmla="*/ 499 w 706"/>
                <a:gd name="T3" fmla="*/ 210 h 688"/>
                <a:gd name="T4" fmla="*/ 610 w 706"/>
                <a:gd name="T5" fmla="*/ 65 h 688"/>
                <a:gd name="T6" fmla="*/ 667 w 706"/>
                <a:gd name="T7" fmla="*/ 241 h 688"/>
                <a:gd name="T8" fmla="*/ 656 w 706"/>
                <a:gd name="T9" fmla="*/ 349 h 688"/>
                <a:gd name="T10" fmla="*/ 634 w 706"/>
                <a:gd name="T11" fmla="*/ 429 h 688"/>
                <a:gd name="T12" fmla="*/ 536 w 706"/>
                <a:gd name="T13" fmla="*/ 579 h 688"/>
                <a:gd name="T14" fmla="*/ 173 w 706"/>
                <a:gd name="T15" fmla="*/ 688 h 688"/>
                <a:gd name="T16" fmla="*/ 2 w 706"/>
                <a:gd name="T17" fmla="*/ 482 h 688"/>
                <a:gd name="T18" fmla="*/ 158 w 706"/>
                <a:gd name="T19" fmla="*/ 212 h 688"/>
                <a:gd name="T20" fmla="*/ 402 w 706"/>
                <a:gd name="T21" fmla="*/ 7 h 688"/>
                <a:gd name="T22" fmla="*/ 349 w 706"/>
                <a:gd name="T23" fmla="*/ 179 h 6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06" h="688">
                  <a:moveTo>
                    <a:pt x="349" y="179"/>
                  </a:moveTo>
                  <a:cubicBezTo>
                    <a:pt x="349" y="179"/>
                    <a:pt x="423" y="237"/>
                    <a:pt x="499" y="210"/>
                  </a:cubicBezTo>
                  <a:cubicBezTo>
                    <a:pt x="610" y="65"/>
                    <a:pt x="610" y="65"/>
                    <a:pt x="610" y="65"/>
                  </a:cubicBezTo>
                  <a:cubicBezTo>
                    <a:pt x="610" y="65"/>
                    <a:pt x="706" y="166"/>
                    <a:pt x="667" y="241"/>
                  </a:cubicBezTo>
                  <a:cubicBezTo>
                    <a:pt x="649" y="276"/>
                    <a:pt x="661" y="314"/>
                    <a:pt x="656" y="349"/>
                  </a:cubicBezTo>
                  <a:cubicBezTo>
                    <a:pt x="651" y="385"/>
                    <a:pt x="630" y="409"/>
                    <a:pt x="634" y="429"/>
                  </a:cubicBezTo>
                  <a:cubicBezTo>
                    <a:pt x="642" y="478"/>
                    <a:pt x="627" y="561"/>
                    <a:pt x="536" y="579"/>
                  </a:cubicBezTo>
                  <a:cubicBezTo>
                    <a:pt x="492" y="587"/>
                    <a:pt x="236" y="603"/>
                    <a:pt x="173" y="688"/>
                  </a:cubicBezTo>
                  <a:cubicBezTo>
                    <a:pt x="173" y="688"/>
                    <a:pt x="0" y="574"/>
                    <a:pt x="2" y="482"/>
                  </a:cubicBezTo>
                  <a:cubicBezTo>
                    <a:pt x="38" y="459"/>
                    <a:pt x="91" y="320"/>
                    <a:pt x="158" y="212"/>
                  </a:cubicBezTo>
                  <a:cubicBezTo>
                    <a:pt x="242" y="76"/>
                    <a:pt x="335" y="0"/>
                    <a:pt x="402" y="7"/>
                  </a:cubicBezTo>
                  <a:cubicBezTo>
                    <a:pt x="482" y="16"/>
                    <a:pt x="349" y="179"/>
                    <a:pt x="349" y="179"/>
                  </a:cubicBezTo>
                  <a:close/>
                </a:path>
              </a:pathLst>
            </a:custGeom>
            <a:solidFill>
              <a:srgbClr val="FFBC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99" name="Freeform 97"/>
            <p:cNvSpPr>
              <a:spLocks/>
            </p:cNvSpPr>
            <p:nvPr/>
          </p:nvSpPr>
          <p:spPr bwMode="auto">
            <a:xfrm>
              <a:off x="2814755" y="6061411"/>
              <a:ext cx="417944" cy="389689"/>
            </a:xfrm>
            <a:custGeom>
              <a:avLst/>
              <a:gdLst>
                <a:gd name="T0" fmla="*/ 0 w 309"/>
                <a:gd name="T1" fmla="*/ 64 h 288"/>
                <a:gd name="T2" fmla="*/ 61 w 309"/>
                <a:gd name="T3" fmla="*/ 0 h 288"/>
                <a:gd name="T4" fmla="*/ 309 w 309"/>
                <a:gd name="T5" fmla="*/ 228 h 288"/>
                <a:gd name="T6" fmla="*/ 261 w 309"/>
                <a:gd name="T7" fmla="*/ 288 h 288"/>
                <a:gd name="T8" fmla="*/ 0 w 309"/>
                <a:gd name="T9" fmla="*/ 68 h 288"/>
              </a:gdLst>
              <a:ahLst/>
              <a:cxnLst>
                <a:cxn ang="0">
                  <a:pos x="T0" y="T1"/>
                </a:cxn>
                <a:cxn ang="0">
                  <a:pos x="T2" y="T3"/>
                </a:cxn>
                <a:cxn ang="0">
                  <a:pos x="T4" y="T5"/>
                </a:cxn>
                <a:cxn ang="0">
                  <a:pos x="T6" y="T7"/>
                </a:cxn>
                <a:cxn ang="0">
                  <a:pos x="T8" y="T9"/>
                </a:cxn>
              </a:cxnLst>
              <a:rect l="0" t="0" r="r" b="b"/>
              <a:pathLst>
                <a:path w="309" h="288">
                  <a:moveTo>
                    <a:pt x="0" y="64"/>
                  </a:moveTo>
                  <a:cubicBezTo>
                    <a:pt x="61" y="0"/>
                    <a:pt x="61" y="0"/>
                    <a:pt x="61" y="0"/>
                  </a:cubicBezTo>
                  <a:cubicBezTo>
                    <a:pt x="61" y="0"/>
                    <a:pt x="152" y="166"/>
                    <a:pt x="309" y="228"/>
                  </a:cubicBezTo>
                  <a:cubicBezTo>
                    <a:pt x="261" y="288"/>
                    <a:pt x="261" y="288"/>
                    <a:pt x="261" y="288"/>
                  </a:cubicBezTo>
                  <a:cubicBezTo>
                    <a:pt x="0" y="68"/>
                    <a:pt x="0" y="68"/>
                    <a:pt x="0" y="68"/>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00" name="Freeform 98"/>
            <p:cNvSpPr>
              <a:spLocks/>
            </p:cNvSpPr>
            <p:nvPr/>
          </p:nvSpPr>
          <p:spPr bwMode="auto">
            <a:xfrm>
              <a:off x="2614613" y="6094376"/>
              <a:ext cx="594540" cy="382625"/>
            </a:xfrm>
            <a:custGeom>
              <a:avLst/>
              <a:gdLst>
                <a:gd name="T0" fmla="*/ 177 w 439"/>
                <a:gd name="T1" fmla="*/ 0 h 283"/>
                <a:gd name="T2" fmla="*/ 439 w 439"/>
                <a:gd name="T3" fmla="*/ 236 h 283"/>
                <a:gd name="T4" fmla="*/ 413 w 439"/>
                <a:gd name="T5" fmla="*/ 278 h 283"/>
                <a:gd name="T6" fmla="*/ 1 w 439"/>
                <a:gd name="T7" fmla="*/ 283 h 283"/>
                <a:gd name="T8" fmla="*/ 0 w 439"/>
                <a:gd name="T9" fmla="*/ 182 h 283"/>
                <a:gd name="T10" fmla="*/ 177 w 439"/>
                <a:gd name="T11" fmla="*/ 0 h 283"/>
              </a:gdLst>
              <a:ahLst/>
              <a:cxnLst>
                <a:cxn ang="0">
                  <a:pos x="T0" y="T1"/>
                </a:cxn>
                <a:cxn ang="0">
                  <a:pos x="T2" y="T3"/>
                </a:cxn>
                <a:cxn ang="0">
                  <a:pos x="T4" y="T5"/>
                </a:cxn>
                <a:cxn ang="0">
                  <a:pos x="T6" y="T7"/>
                </a:cxn>
                <a:cxn ang="0">
                  <a:pos x="T8" y="T9"/>
                </a:cxn>
                <a:cxn ang="0">
                  <a:pos x="T10" y="T11"/>
                </a:cxn>
              </a:cxnLst>
              <a:rect l="0" t="0" r="r" b="b"/>
              <a:pathLst>
                <a:path w="439" h="283">
                  <a:moveTo>
                    <a:pt x="177" y="0"/>
                  </a:moveTo>
                  <a:cubicBezTo>
                    <a:pt x="177" y="0"/>
                    <a:pt x="246" y="147"/>
                    <a:pt x="439" y="236"/>
                  </a:cubicBezTo>
                  <a:cubicBezTo>
                    <a:pt x="413" y="278"/>
                    <a:pt x="413" y="278"/>
                    <a:pt x="413" y="278"/>
                  </a:cubicBezTo>
                  <a:cubicBezTo>
                    <a:pt x="1" y="283"/>
                    <a:pt x="1" y="283"/>
                    <a:pt x="1" y="283"/>
                  </a:cubicBezTo>
                  <a:cubicBezTo>
                    <a:pt x="0" y="182"/>
                    <a:pt x="0" y="182"/>
                    <a:pt x="0" y="182"/>
                  </a:cubicBezTo>
                  <a:lnTo>
                    <a:pt x="177" y="0"/>
                  </a:lnTo>
                  <a:close/>
                </a:path>
              </a:pathLst>
            </a:custGeom>
            <a:solidFill>
              <a:srgbClr val="1B42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01" name="Freeform 99"/>
            <p:cNvSpPr>
              <a:spLocks/>
            </p:cNvSpPr>
            <p:nvPr/>
          </p:nvSpPr>
          <p:spPr bwMode="auto">
            <a:xfrm>
              <a:off x="3717749" y="4998303"/>
              <a:ext cx="372029" cy="330823"/>
            </a:xfrm>
            <a:custGeom>
              <a:avLst/>
              <a:gdLst>
                <a:gd name="T0" fmla="*/ 275 w 275"/>
                <a:gd name="T1" fmla="*/ 159 h 245"/>
                <a:gd name="T2" fmla="*/ 66 w 275"/>
                <a:gd name="T3" fmla="*/ 19 h 245"/>
                <a:gd name="T4" fmla="*/ 52 w 275"/>
                <a:gd name="T5" fmla="*/ 0 h 245"/>
                <a:gd name="T6" fmla="*/ 49 w 275"/>
                <a:gd name="T7" fmla="*/ 4 h 245"/>
                <a:gd name="T8" fmla="*/ 18 w 275"/>
                <a:gd name="T9" fmla="*/ 45 h 245"/>
                <a:gd name="T10" fmla="*/ 14 w 275"/>
                <a:gd name="T11" fmla="*/ 120 h 245"/>
                <a:gd name="T12" fmla="*/ 165 w 275"/>
                <a:gd name="T13" fmla="*/ 236 h 245"/>
                <a:gd name="T14" fmla="*/ 236 w 275"/>
                <a:gd name="T15" fmla="*/ 214 h 245"/>
                <a:gd name="T16" fmla="*/ 268 w 275"/>
                <a:gd name="T17" fmla="*/ 172 h 245"/>
                <a:gd name="T18" fmla="*/ 275 w 275"/>
                <a:gd name="T19" fmla="*/ 159 h 2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75" h="245">
                  <a:moveTo>
                    <a:pt x="275" y="159"/>
                  </a:moveTo>
                  <a:cubicBezTo>
                    <a:pt x="191" y="143"/>
                    <a:pt x="123" y="81"/>
                    <a:pt x="66" y="19"/>
                  </a:cubicBezTo>
                  <a:cubicBezTo>
                    <a:pt x="61" y="13"/>
                    <a:pt x="56" y="7"/>
                    <a:pt x="52" y="0"/>
                  </a:cubicBezTo>
                  <a:cubicBezTo>
                    <a:pt x="51" y="2"/>
                    <a:pt x="50" y="3"/>
                    <a:pt x="49" y="4"/>
                  </a:cubicBezTo>
                  <a:cubicBezTo>
                    <a:pt x="18" y="45"/>
                    <a:pt x="18" y="45"/>
                    <a:pt x="18" y="45"/>
                  </a:cubicBezTo>
                  <a:cubicBezTo>
                    <a:pt x="3" y="64"/>
                    <a:pt x="0" y="99"/>
                    <a:pt x="14" y="120"/>
                  </a:cubicBezTo>
                  <a:cubicBezTo>
                    <a:pt x="51" y="173"/>
                    <a:pt x="104" y="214"/>
                    <a:pt x="165" y="236"/>
                  </a:cubicBezTo>
                  <a:cubicBezTo>
                    <a:pt x="189" y="245"/>
                    <a:pt x="221" y="233"/>
                    <a:pt x="236" y="214"/>
                  </a:cubicBezTo>
                  <a:cubicBezTo>
                    <a:pt x="249" y="197"/>
                    <a:pt x="255" y="189"/>
                    <a:pt x="268" y="172"/>
                  </a:cubicBezTo>
                  <a:cubicBezTo>
                    <a:pt x="271" y="168"/>
                    <a:pt x="273" y="164"/>
                    <a:pt x="275" y="159"/>
                  </a:cubicBezTo>
                </a:path>
              </a:pathLst>
            </a:custGeom>
            <a:solidFill>
              <a:srgbClr val="496870"/>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02" name="Freeform 100"/>
            <p:cNvSpPr>
              <a:spLocks noEditPoints="1"/>
            </p:cNvSpPr>
            <p:nvPr/>
          </p:nvSpPr>
          <p:spPr bwMode="auto">
            <a:xfrm>
              <a:off x="3788387" y="4241296"/>
              <a:ext cx="925363" cy="925363"/>
            </a:xfrm>
            <a:custGeom>
              <a:avLst/>
              <a:gdLst>
                <a:gd name="T0" fmla="*/ 557 w 684"/>
                <a:gd name="T1" fmla="*/ 529 h 684"/>
                <a:gd name="T2" fmla="*/ 611 w 684"/>
                <a:gd name="T3" fmla="*/ 553 h 684"/>
                <a:gd name="T4" fmla="*/ 616 w 684"/>
                <a:gd name="T5" fmla="*/ 553 h 684"/>
                <a:gd name="T6" fmla="*/ 613 w 684"/>
                <a:gd name="T7" fmla="*/ 551 h 684"/>
                <a:gd name="T8" fmla="*/ 654 w 684"/>
                <a:gd name="T9" fmla="*/ 481 h 684"/>
                <a:gd name="T10" fmla="*/ 583 w 684"/>
                <a:gd name="T11" fmla="*/ 505 h 684"/>
                <a:gd name="T12" fmla="*/ 654 w 684"/>
                <a:gd name="T13" fmla="*/ 481 h 684"/>
                <a:gd name="T14" fmla="*/ 629 w 684"/>
                <a:gd name="T15" fmla="*/ 433 h 684"/>
                <a:gd name="T16" fmla="*/ 666 w 684"/>
                <a:gd name="T17" fmla="*/ 453 h 684"/>
                <a:gd name="T18" fmla="*/ 672 w 684"/>
                <a:gd name="T19" fmla="*/ 433 h 684"/>
                <a:gd name="T20" fmla="*/ 644 w 684"/>
                <a:gd name="T21" fmla="*/ 381 h 684"/>
                <a:gd name="T22" fmla="*/ 679 w 684"/>
                <a:gd name="T23" fmla="*/ 401 h 684"/>
                <a:gd name="T24" fmla="*/ 684 w 684"/>
                <a:gd name="T25" fmla="*/ 333 h 684"/>
                <a:gd name="T26" fmla="*/ 648 w 684"/>
                <a:gd name="T27" fmla="*/ 337 h 684"/>
                <a:gd name="T28" fmla="*/ 684 w 684"/>
                <a:gd name="T29" fmla="*/ 349 h 684"/>
                <a:gd name="T30" fmla="*/ 684 w 684"/>
                <a:gd name="T31" fmla="*/ 333 h 684"/>
                <a:gd name="T32" fmla="*/ 641 w 684"/>
                <a:gd name="T33" fmla="*/ 277 h 684"/>
                <a:gd name="T34" fmla="*/ 682 w 684"/>
                <a:gd name="T35" fmla="*/ 301 h 684"/>
                <a:gd name="T36" fmla="*/ 619 w 684"/>
                <a:gd name="T37" fmla="*/ 141 h 684"/>
                <a:gd name="T38" fmla="*/ 632 w 684"/>
                <a:gd name="T39" fmla="*/ 249 h 684"/>
                <a:gd name="T40" fmla="*/ 650 w 684"/>
                <a:gd name="T41" fmla="*/ 193 h 684"/>
                <a:gd name="T42" fmla="*/ 342 w 684"/>
                <a:gd name="T43" fmla="*/ 0 h 684"/>
                <a:gd name="T44" fmla="*/ 71 w 684"/>
                <a:gd name="T45" fmla="*/ 133 h 684"/>
                <a:gd name="T46" fmla="*/ 92 w 684"/>
                <a:gd name="T47" fmla="*/ 158 h 684"/>
                <a:gd name="T48" fmla="*/ 31 w 684"/>
                <a:gd name="T49" fmla="*/ 199 h 684"/>
                <a:gd name="T50" fmla="*/ 0 w 684"/>
                <a:gd name="T51" fmla="*/ 341 h 684"/>
                <a:gd name="T52" fmla="*/ 133 w 684"/>
                <a:gd name="T53" fmla="*/ 613 h 684"/>
                <a:gd name="T54" fmla="*/ 342 w 684"/>
                <a:gd name="T55" fmla="*/ 684 h 684"/>
                <a:gd name="T56" fmla="*/ 582 w 684"/>
                <a:gd name="T57" fmla="*/ 585 h 684"/>
                <a:gd name="T58" fmla="*/ 222 w 684"/>
                <a:gd name="T59" fmla="*/ 553 h 684"/>
                <a:gd name="T60" fmla="*/ 243 w 684"/>
                <a:gd name="T61" fmla="*/ 529 h 684"/>
                <a:gd name="T62" fmla="*/ 222 w 684"/>
                <a:gd name="T63" fmla="*/ 510 h 684"/>
                <a:gd name="T64" fmla="*/ 248 w 684"/>
                <a:gd name="T65" fmla="*/ 141 h 684"/>
                <a:gd name="T66" fmla="*/ 222 w 684"/>
                <a:gd name="T67" fmla="*/ 77 h 684"/>
                <a:gd name="T68" fmla="*/ 551 w 684"/>
                <a:gd name="T69" fmla="*/ 71 h 684"/>
                <a:gd name="T70" fmla="*/ 342 w 684"/>
                <a:gd name="T71" fmla="*/ 0 h 6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684" h="684">
                  <a:moveTo>
                    <a:pt x="628" y="529"/>
                  </a:moveTo>
                  <a:cubicBezTo>
                    <a:pt x="557" y="529"/>
                    <a:pt x="557" y="529"/>
                    <a:pt x="557" y="529"/>
                  </a:cubicBezTo>
                  <a:cubicBezTo>
                    <a:pt x="546" y="538"/>
                    <a:pt x="534" y="546"/>
                    <a:pt x="522" y="553"/>
                  </a:cubicBezTo>
                  <a:cubicBezTo>
                    <a:pt x="611" y="553"/>
                    <a:pt x="611" y="553"/>
                    <a:pt x="611" y="553"/>
                  </a:cubicBezTo>
                  <a:cubicBezTo>
                    <a:pt x="612" y="552"/>
                    <a:pt x="612" y="551"/>
                    <a:pt x="613" y="551"/>
                  </a:cubicBezTo>
                  <a:cubicBezTo>
                    <a:pt x="616" y="553"/>
                    <a:pt x="616" y="553"/>
                    <a:pt x="616" y="553"/>
                  </a:cubicBezTo>
                  <a:cubicBezTo>
                    <a:pt x="616" y="553"/>
                    <a:pt x="616" y="553"/>
                    <a:pt x="616" y="553"/>
                  </a:cubicBezTo>
                  <a:cubicBezTo>
                    <a:pt x="613" y="551"/>
                    <a:pt x="613" y="551"/>
                    <a:pt x="613" y="551"/>
                  </a:cubicBezTo>
                  <a:cubicBezTo>
                    <a:pt x="618" y="543"/>
                    <a:pt x="623" y="536"/>
                    <a:pt x="628" y="529"/>
                  </a:cubicBezTo>
                  <a:moveTo>
                    <a:pt x="654" y="481"/>
                  </a:moveTo>
                  <a:cubicBezTo>
                    <a:pt x="602" y="481"/>
                    <a:pt x="602" y="481"/>
                    <a:pt x="602" y="481"/>
                  </a:cubicBezTo>
                  <a:cubicBezTo>
                    <a:pt x="596" y="489"/>
                    <a:pt x="590" y="497"/>
                    <a:pt x="583" y="505"/>
                  </a:cubicBezTo>
                  <a:cubicBezTo>
                    <a:pt x="643" y="505"/>
                    <a:pt x="643" y="505"/>
                    <a:pt x="643" y="505"/>
                  </a:cubicBezTo>
                  <a:cubicBezTo>
                    <a:pt x="647" y="497"/>
                    <a:pt x="651" y="489"/>
                    <a:pt x="654" y="481"/>
                  </a:cubicBezTo>
                  <a:moveTo>
                    <a:pt x="672" y="433"/>
                  </a:moveTo>
                  <a:cubicBezTo>
                    <a:pt x="629" y="433"/>
                    <a:pt x="629" y="433"/>
                    <a:pt x="629" y="433"/>
                  </a:cubicBezTo>
                  <a:cubicBezTo>
                    <a:pt x="626" y="440"/>
                    <a:pt x="623" y="447"/>
                    <a:pt x="619" y="453"/>
                  </a:cubicBezTo>
                  <a:cubicBezTo>
                    <a:pt x="666" y="453"/>
                    <a:pt x="666" y="453"/>
                    <a:pt x="666" y="453"/>
                  </a:cubicBezTo>
                  <a:cubicBezTo>
                    <a:pt x="666" y="452"/>
                    <a:pt x="666" y="451"/>
                    <a:pt x="666" y="450"/>
                  </a:cubicBezTo>
                  <a:cubicBezTo>
                    <a:pt x="668" y="445"/>
                    <a:pt x="670" y="439"/>
                    <a:pt x="672" y="433"/>
                  </a:cubicBezTo>
                  <a:moveTo>
                    <a:pt x="682" y="381"/>
                  </a:moveTo>
                  <a:cubicBezTo>
                    <a:pt x="644" y="381"/>
                    <a:pt x="644" y="381"/>
                    <a:pt x="644" y="381"/>
                  </a:cubicBezTo>
                  <a:cubicBezTo>
                    <a:pt x="643" y="388"/>
                    <a:pt x="642" y="394"/>
                    <a:pt x="640" y="401"/>
                  </a:cubicBezTo>
                  <a:cubicBezTo>
                    <a:pt x="679" y="401"/>
                    <a:pt x="679" y="401"/>
                    <a:pt x="679" y="401"/>
                  </a:cubicBezTo>
                  <a:cubicBezTo>
                    <a:pt x="680" y="394"/>
                    <a:pt x="681" y="388"/>
                    <a:pt x="682" y="381"/>
                  </a:cubicBezTo>
                  <a:moveTo>
                    <a:pt x="684" y="333"/>
                  </a:moveTo>
                  <a:cubicBezTo>
                    <a:pt x="648" y="333"/>
                    <a:pt x="648" y="333"/>
                    <a:pt x="648" y="333"/>
                  </a:cubicBezTo>
                  <a:cubicBezTo>
                    <a:pt x="648" y="334"/>
                    <a:pt x="648" y="336"/>
                    <a:pt x="648" y="337"/>
                  </a:cubicBezTo>
                  <a:cubicBezTo>
                    <a:pt x="648" y="341"/>
                    <a:pt x="648" y="345"/>
                    <a:pt x="648" y="349"/>
                  </a:cubicBezTo>
                  <a:cubicBezTo>
                    <a:pt x="684" y="349"/>
                    <a:pt x="684" y="349"/>
                    <a:pt x="684" y="349"/>
                  </a:cubicBezTo>
                  <a:cubicBezTo>
                    <a:pt x="684" y="347"/>
                    <a:pt x="684" y="344"/>
                    <a:pt x="684" y="342"/>
                  </a:cubicBezTo>
                  <a:cubicBezTo>
                    <a:pt x="684" y="339"/>
                    <a:pt x="684" y="336"/>
                    <a:pt x="684" y="333"/>
                  </a:cubicBezTo>
                  <a:moveTo>
                    <a:pt x="678" y="277"/>
                  </a:moveTo>
                  <a:cubicBezTo>
                    <a:pt x="641" y="277"/>
                    <a:pt x="641" y="277"/>
                    <a:pt x="641" y="277"/>
                  </a:cubicBezTo>
                  <a:cubicBezTo>
                    <a:pt x="643" y="285"/>
                    <a:pt x="644" y="293"/>
                    <a:pt x="646" y="301"/>
                  </a:cubicBezTo>
                  <a:cubicBezTo>
                    <a:pt x="682" y="301"/>
                    <a:pt x="682" y="301"/>
                    <a:pt x="682" y="301"/>
                  </a:cubicBezTo>
                  <a:cubicBezTo>
                    <a:pt x="681" y="293"/>
                    <a:pt x="679" y="285"/>
                    <a:pt x="678" y="277"/>
                  </a:cubicBezTo>
                  <a:moveTo>
                    <a:pt x="619" y="141"/>
                  </a:moveTo>
                  <a:cubicBezTo>
                    <a:pt x="552" y="141"/>
                    <a:pt x="552" y="141"/>
                    <a:pt x="552" y="141"/>
                  </a:cubicBezTo>
                  <a:cubicBezTo>
                    <a:pt x="588" y="169"/>
                    <a:pt x="616" y="206"/>
                    <a:pt x="632" y="249"/>
                  </a:cubicBezTo>
                  <a:cubicBezTo>
                    <a:pt x="671" y="249"/>
                    <a:pt x="671" y="249"/>
                    <a:pt x="671" y="249"/>
                  </a:cubicBezTo>
                  <a:cubicBezTo>
                    <a:pt x="666" y="230"/>
                    <a:pt x="659" y="211"/>
                    <a:pt x="650" y="193"/>
                  </a:cubicBezTo>
                  <a:cubicBezTo>
                    <a:pt x="641" y="175"/>
                    <a:pt x="631" y="158"/>
                    <a:pt x="619" y="141"/>
                  </a:cubicBezTo>
                  <a:moveTo>
                    <a:pt x="342" y="0"/>
                  </a:moveTo>
                  <a:cubicBezTo>
                    <a:pt x="291" y="0"/>
                    <a:pt x="240" y="11"/>
                    <a:pt x="194" y="34"/>
                  </a:cubicBezTo>
                  <a:cubicBezTo>
                    <a:pt x="147" y="56"/>
                    <a:pt x="105" y="89"/>
                    <a:pt x="71" y="133"/>
                  </a:cubicBezTo>
                  <a:cubicBezTo>
                    <a:pt x="71" y="134"/>
                    <a:pt x="70" y="134"/>
                    <a:pt x="69" y="135"/>
                  </a:cubicBezTo>
                  <a:cubicBezTo>
                    <a:pt x="92" y="158"/>
                    <a:pt x="92" y="158"/>
                    <a:pt x="92" y="158"/>
                  </a:cubicBezTo>
                  <a:cubicBezTo>
                    <a:pt x="41" y="209"/>
                    <a:pt x="41" y="209"/>
                    <a:pt x="41" y="209"/>
                  </a:cubicBezTo>
                  <a:cubicBezTo>
                    <a:pt x="31" y="199"/>
                    <a:pt x="31" y="199"/>
                    <a:pt x="31" y="199"/>
                  </a:cubicBezTo>
                  <a:cubicBezTo>
                    <a:pt x="26" y="210"/>
                    <a:pt x="21" y="222"/>
                    <a:pt x="18" y="233"/>
                  </a:cubicBezTo>
                  <a:cubicBezTo>
                    <a:pt x="6" y="268"/>
                    <a:pt x="0" y="305"/>
                    <a:pt x="0" y="341"/>
                  </a:cubicBezTo>
                  <a:cubicBezTo>
                    <a:pt x="0" y="393"/>
                    <a:pt x="12" y="444"/>
                    <a:pt x="34" y="490"/>
                  </a:cubicBezTo>
                  <a:cubicBezTo>
                    <a:pt x="56" y="537"/>
                    <a:pt x="89" y="579"/>
                    <a:pt x="133" y="613"/>
                  </a:cubicBezTo>
                  <a:cubicBezTo>
                    <a:pt x="164" y="637"/>
                    <a:pt x="198" y="654"/>
                    <a:pt x="234" y="666"/>
                  </a:cubicBezTo>
                  <a:cubicBezTo>
                    <a:pt x="269" y="678"/>
                    <a:pt x="305" y="684"/>
                    <a:pt x="342" y="684"/>
                  </a:cubicBezTo>
                  <a:cubicBezTo>
                    <a:pt x="393" y="684"/>
                    <a:pt x="444" y="672"/>
                    <a:pt x="491" y="650"/>
                  </a:cubicBezTo>
                  <a:cubicBezTo>
                    <a:pt x="524" y="634"/>
                    <a:pt x="555" y="612"/>
                    <a:pt x="582" y="585"/>
                  </a:cubicBezTo>
                  <a:cubicBezTo>
                    <a:pt x="222" y="585"/>
                    <a:pt x="222" y="585"/>
                    <a:pt x="222" y="585"/>
                  </a:cubicBezTo>
                  <a:cubicBezTo>
                    <a:pt x="222" y="553"/>
                    <a:pt x="222" y="553"/>
                    <a:pt x="222" y="553"/>
                  </a:cubicBezTo>
                  <a:cubicBezTo>
                    <a:pt x="278" y="553"/>
                    <a:pt x="278" y="553"/>
                    <a:pt x="278" y="553"/>
                  </a:cubicBezTo>
                  <a:cubicBezTo>
                    <a:pt x="266" y="546"/>
                    <a:pt x="254" y="538"/>
                    <a:pt x="243" y="529"/>
                  </a:cubicBezTo>
                  <a:cubicBezTo>
                    <a:pt x="222" y="529"/>
                    <a:pt x="222" y="529"/>
                    <a:pt x="222" y="529"/>
                  </a:cubicBezTo>
                  <a:cubicBezTo>
                    <a:pt x="222" y="510"/>
                    <a:pt x="222" y="510"/>
                    <a:pt x="222" y="510"/>
                  </a:cubicBezTo>
                  <a:cubicBezTo>
                    <a:pt x="179" y="465"/>
                    <a:pt x="152" y="404"/>
                    <a:pt x="152" y="337"/>
                  </a:cubicBezTo>
                  <a:cubicBezTo>
                    <a:pt x="152" y="257"/>
                    <a:pt x="190" y="186"/>
                    <a:pt x="248" y="141"/>
                  </a:cubicBezTo>
                  <a:cubicBezTo>
                    <a:pt x="222" y="141"/>
                    <a:pt x="222" y="141"/>
                    <a:pt x="222" y="141"/>
                  </a:cubicBezTo>
                  <a:cubicBezTo>
                    <a:pt x="222" y="77"/>
                    <a:pt x="222" y="77"/>
                    <a:pt x="222" y="77"/>
                  </a:cubicBezTo>
                  <a:cubicBezTo>
                    <a:pt x="559" y="77"/>
                    <a:pt x="559" y="77"/>
                    <a:pt x="559" y="77"/>
                  </a:cubicBezTo>
                  <a:cubicBezTo>
                    <a:pt x="556" y="75"/>
                    <a:pt x="553" y="73"/>
                    <a:pt x="551" y="71"/>
                  </a:cubicBezTo>
                  <a:cubicBezTo>
                    <a:pt x="520" y="47"/>
                    <a:pt x="486" y="29"/>
                    <a:pt x="451" y="17"/>
                  </a:cubicBezTo>
                  <a:cubicBezTo>
                    <a:pt x="415" y="5"/>
                    <a:pt x="379" y="0"/>
                    <a:pt x="342"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03" name="Freeform 101"/>
            <p:cNvSpPr>
              <a:spLocks/>
            </p:cNvSpPr>
            <p:nvPr/>
          </p:nvSpPr>
          <p:spPr bwMode="auto">
            <a:xfrm>
              <a:off x="3829593" y="4423778"/>
              <a:ext cx="82411" cy="100071"/>
            </a:xfrm>
            <a:custGeom>
              <a:avLst/>
              <a:gdLst>
                <a:gd name="T0" fmla="*/ 38 w 61"/>
                <a:gd name="T1" fmla="*/ 0 h 74"/>
                <a:gd name="T2" fmla="*/ 0 w 61"/>
                <a:gd name="T3" fmla="*/ 64 h 74"/>
                <a:gd name="T4" fmla="*/ 10 w 61"/>
                <a:gd name="T5" fmla="*/ 74 h 74"/>
                <a:gd name="T6" fmla="*/ 61 w 61"/>
                <a:gd name="T7" fmla="*/ 23 h 74"/>
                <a:gd name="T8" fmla="*/ 38 w 61"/>
                <a:gd name="T9" fmla="*/ 0 h 74"/>
              </a:gdLst>
              <a:ahLst/>
              <a:cxnLst>
                <a:cxn ang="0">
                  <a:pos x="T0" y="T1"/>
                </a:cxn>
                <a:cxn ang="0">
                  <a:pos x="T2" y="T3"/>
                </a:cxn>
                <a:cxn ang="0">
                  <a:pos x="T4" y="T5"/>
                </a:cxn>
                <a:cxn ang="0">
                  <a:pos x="T6" y="T7"/>
                </a:cxn>
                <a:cxn ang="0">
                  <a:pos x="T8" y="T9"/>
                </a:cxn>
              </a:cxnLst>
              <a:rect l="0" t="0" r="r" b="b"/>
              <a:pathLst>
                <a:path w="61" h="74">
                  <a:moveTo>
                    <a:pt x="38" y="0"/>
                  </a:moveTo>
                  <a:cubicBezTo>
                    <a:pt x="23" y="20"/>
                    <a:pt x="10" y="42"/>
                    <a:pt x="0" y="64"/>
                  </a:cubicBezTo>
                  <a:cubicBezTo>
                    <a:pt x="10" y="74"/>
                    <a:pt x="10" y="74"/>
                    <a:pt x="10" y="74"/>
                  </a:cubicBezTo>
                  <a:cubicBezTo>
                    <a:pt x="61" y="23"/>
                    <a:pt x="61" y="23"/>
                    <a:pt x="61" y="23"/>
                  </a:cubicBezTo>
                  <a:cubicBezTo>
                    <a:pt x="38" y="0"/>
                    <a:pt x="38" y="0"/>
                    <a:pt x="38" y="0"/>
                  </a:cubicBezTo>
                </a:path>
              </a:pathLst>
            </a:custGeom>
            <a:solidFill>
              <a:srgbClr val="C0CB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04" name="Freeform 102"/>
            <p:cNvSpPr>
              <a:spLocks/>
            </p:cNvSpPr>
            <p:nvPr/>
          </p:nvSpPr>
          <p:spPr bwMode="auto">
            <a:xfrm>
              <a:off x="4088601" y="4346076"/>
              <a:ext cx="536852" cy="85944"/>
            </a:xfrm>
            <a:custGeom>
              <a:avLst/>
              <a:gdLst>
                <a:gd name="T0" fmla="*/ 337 w 397"/>
                <a:gd name="T1" fmla="*/ 0 h 64"/>
                <a:gd name="T2" fmla="*/ 0 w 397"/>
                <a:gd name="T3" fmla="*/ 0 h 64"/>
                <a:gd name="T4" fmla="*/ 0 w 397"/>
                <a:gd name="T5" fmla="*/ 64 h 64"/>
                <a:gd name="T6" fmla="*/ 26 w 397"/>
                <a:gd name="T7" fmla="*/ 64 h 64"/>
                <a:gd name="T8" fmla="*/ 178 w 397"/>
                <a:gd name="T9" fmla="*/ 12 h 64"/>
                <a:gd name="T10" fmla="*/ 330 w 397"/>
                <a:gd name="T11" fmla="*/ 64 h 64"/>
                <a:gd name="T12" fmla="*/ 397 w 397"/>
                <a:gd name="T13" fmla="*/ 64 h 64"/>
                <a:gd name="T14" fmla="*/ 337 w 397"/>
                <a:gd name="T15" fmla="*/ 0 h 6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97" h="64">
                  <a:moveTo>
                    <a:pt x="337" y="0"/>
                  </a:moveTo>
                  <a:cubicBezTo>
                    <a:pt x="0" y="0"/>
                    <a:pt x="0" y="0"/>
                    <a:pt x="0" y="0"/>
                  </a:cubicBezTo>
                  <a:cubicBezTo>
                    <a:pt x="0" y="64"/>
                    <a:pt x="0" y="64"/>
                    <a:pt x="0" y="64"/>
                  </a:cubicBezTo>
                  <a:cubicBezTo>
                    <a:pt x="26" y="64"/>
                    <a:pt x="26" y="64"/>
                    <a:pt x="26" y="64"/>
                  </a:cubicBezTo>
                  <a:cubicBezTo>
                    <a:pt x="68" y="31"/>
                    <a:pt x="121" y="12"/>
                    <a:pt x="178" y="12"/>
                  </a:cubicBezTo>
                  <a:cubicBezTo>
                    <a:pt x="235" y="12"/>
                    <a:pt x="288" y="31"/>
                    <a:pt x="330" y="64"/>
                  </a:cubicBezTo>
                  <a:cubicBezTo>
                    <a:pt x="397" y="64"/>
                    <a:pt x="397" y="64"/>
                    <a:pt x="397" y="64"/>
                  </a:cubicBezTo>
                  <a:cubicBezTo>
                    <a:pt x="380" y="41"/>
                    <a:pt x="360" y="19"/>
                    <a:pt x="337" y="0"/>
                  </a:cubicBezTo>
                </a:path>
              </a:pathLst>
            </a:custGeom>
            <a:solidFill>
              <a:srgbClr val="C0CB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05" name="Freeform 103"/>
            <p:cNvSpPr>
              <a:spLocks/>
            </p:cNvSpPr>
            <p:nvPr/>
          </p:nvSpPr>
          <p:spPr bwMode="auto">
            <a:xfrm>
              <a:off x="4643112" y="4578005"/>
              <a:ext cx="62398" cy="37674"/>
            </a:xfrm>
            <a:custGeom>
              <a:avLst/>
              <a:gdLst>
                <a:gd name="T0" fmla="*/ 39 w 46"/>
                <a:gd name="T1" fmla="*/ 0 h 28"/>
                <a:gd name="T2" fmla="*/ 0 w 46"/>
                <a:gd name="T3" fmla="*/ 0 h 28"/>
                <a:gd name="T4" fmla="*/ 9 w 46"/>
                <a:gd name="T5" fmla="*/ 28 h 28"/>
                <a:gd name="T6" fmla="*/ 46 w 46"/>
                <a:gd name="T7" fmla="*/ 28 h 28"/>
                <a:gd name="T8" fmla="*/ 39 w 46"/>
                <a:gd name="T9" fmla="*/ 0 h 28"/>
              </a:gdLst>
              <a:ahLst/>
              <a:cxnLst>
                <a:cxn ang="0">
                  <a:pos x="T0" y="T1"/>
                </a:cxn>
                <a:cxn ang="0">
                  <a:pos x="T2" y="T3"/>
                </a:cxn>
                <a:cxn ang="0">
                  <a:pos x="T4" y="T5"/>
                </a:cxn>
                <a:cxn ang="0">
                  <a:pos x="T6" y="T7"/>
                </a:cxn>
                <a:cxn ang="0">
                  <a:pos x="T8" y="T9"/>
                </a:cxn>
              </a:cxnLst>
              <a:rect l="0" t="0" r="r" b="b"/>
              <a:pathLst>
                <a:path w="46" h="28">
                  <a:moveTo>
                    <a:pt x="39" y="0"/>
                  </a:moveTo>
                  <a:cubicBezTo>
                    <a:pt x="0" y="0"/>
                    <a:pt x="0" y="0"/>
                    <a:pt x="0" y="0"/>
                  </a:cubicBezTo>
                  <a:cubicBezTo>
                    <a:pt x="4" y="9"/>
                    <a:pt x="6" y="18"/>
                    <a:pt x="9" y="28"/>
                  </a:cubicBezTo>
                  <a:cubicBezTo>
                    <a:pt x="46" y="28"/>
                    <a:pt x="46" y="28"/>
                    <a:pt x="46" y="28"/>
                  </a:cubicBezTo>
                  <a:cubicBezTo>
                    <a:pt x="44" y="19"/>
                    <a:pt x="42" y="9"/>
                    <a:pt x="39" y="0"/>
                  </a:cubicBezTo>
                </a:path>
              </a:pathLst>
            </a:custGeom>
            <a:solidFill>
              <a:srgbClr val="C0CB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06" name="Freeform 104"/>
            <p:cNvSpPr>
              <a:spLocks/>
            </p:cNvSpPr>
            <p:nvPr/>
          </p:nvSpPr>
          <p:spPr bwMode="auto">
            <a:xfrm>
              <a:off x="4661948" y="4648644"/>
              <a:ext cx="51801" cy="43561"/>
            </a:xfrm>
            <a:custGeom>
              <a:avLst/>
              <a:gdLst>
                <a:gd name="T0" fmla="*/ 36 w 38"/>
                <a:gd name="T1" fmla="*/ 0 h 32"/>
                <a:gd name="T2" fmla="*/ 0 w 38"/>
                <a:gd name="T3" fmla="*/ 0 h 32"/>
                <a:gd name="T4" fmla="*/ 2 w 38"/>
                <a:gd name="T5" fmla="*/ 32 h 32"/>
                <a:gd name="T6" fmla="*/ 38 w 38"/>
                <a:gd name="T7" fmla="*/ 32 h 32"/>
                <a:gd name="T8" fmla="*/ 36 w 38"/>
                <a:gd name="T9" fmla="*/ 0 h 32"/>
              </a:gdLst>
              <a:ahLst/>
              <a:cxnLst>
                <a:cxn ang="0">
                  <a:pos x="T0" y="T1"/>
                </a:cxn>
                <a:cxn ang="0">
                  <a:pos x="T2" y="T3"/>
                </a:cxn>
                <a:cxn ang="0">
                  <a:pos x="T4" y="T5"/>
                </a:cxn>
                <a:cxn ang="0">
                  <a:pos x="T6" y="T7"/>
                </a:cxn>
                <a:cxn ang="0">
                  <a:pos x="T8" y="T9"/>
                </a:cxn>
              </a:cxnLst>
              <a:rect l="0" t="0" r="r" b="b"/>
              <a:pathLst>
                <a:path w="38" h="32">
                  <a:moveTo>
                    <a:pt x="36" y="0"/>
                  </a:moveTo>
                  <a:cubicBezTo>
                    <a:pt x="0" y="0"/>
                    <a:pt x="0" y="0"/>
                    <a:pt x="0" y="0"/>
                  </a:cubicBezTo>
                  <a:cubicBezTo>
                    <a:pt x="1" y="10"/>
                    <a:pt x="2" y="21"/>
                    <a:pt x="2" y="32"/>
                  </a:cubicBezTo>
                  <a:cubicBezTo>
                    <a:pt x="38" y="32"/>
                    <a:pt x="38" y="32"/>
                    <a:pt x="38" y="32"/>
                  </a:cubicBezTo>
                  <a:cubicBezTo>
                    <a:pt x="38" y="21"/>
                    <a:pt x="37" y="11"/>
                    <a:pt x="36" y="0"/>
                  </a:cubicBezTo>
                </a:path>
              </a:pathLst>
            </a:custGeom>
            <a:solidFill>
              <a:srgbClr val="C0CB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07" name="Freeform 105"/>
            <p:cNvSpPr>
              <a:spLocks/>
            </p:cNvSpPr>
            <p:nvPr/>
          </p:nvSpPr>
          <p:spPr bwMode="auto">
            <a:xfrm>
              <a:off x="4659594" y="4713395"/>
              <a:ext cx="54156" cy="43561"/>
            </a:xfrm>
            <a:custGeom>
              <a:avLst/>
              <a:gdLst>
                <a:gd name="T0" fmla="*/ 40 w 40"/>
                <a:gd name="T1" fmla="*/ 0 h 32"/>
                <a:gd name="T2" fmla="*/ 4 w 40"/>
                <a:gd name="T3" fmla="*/ 0 h 32"/>
                <a:gd name="T4" fmla="*/ 0 w 40"/>
                <a:gd name="T5" fmla="*/ 32 h 32"/>
                <a:gd name="T6" fmla="*/ 38 w 40"/>
                <a:gd name="T7" fmla="*/ 32 h 32"/>
                <a:gd name="T8" fmla="*/ 40 w 40"/>
                <a:gd name="T9" fmla="*/ 0 h 32"/>
              </a:gdLst>
              <a:ahLst/>
              <a:cxnLst>
                <a:cxn ang="0">
                  <a:pos x="T0" y="T1"/>
                </a:cxn>
                <a:cxn ang="0">
                  <a:pos x="T2" y="T3"/>
                </a:cxn>
                <a:cxn ang="0">
                  <a:pos x="T4" y="T5"/>
                </a:cxn>
                <a:cxn ang="0">
                  <a:pos x="T6" y="T7"/>
                </a:cxn>
                <a:cxn ang="0">
                  <a:pos x="T8" y="T9"/>
                </a:cxn>
              </a:cxnLst>
              <a:rect l="0" t="0" r="r" b="b"/>
              <a:pathLst>
                <a:path w="40" h="32">
                  <a:moveTo>
                    <a:pt x="40" y="0"/>
                  </a:moveTo>
                  <a:cubicBezTo>
                    <a:pt x="4" y="0"/>
                    <a:pt x="4" y="0"/>
                    <a:pt x="4" y="0"/>
                  </a:cubicBezTo>
                  <a:cubicBezTo>
                    <a:pt x="3" y="11"/>
                    <a:pt x="2" y="22"/>
                    <a:pt x="0" y="32"/>
                  </a:cubicBezTo>
                  <a:cubicBezTo>
                    <a:pt x="38" y="32"/>
                    <a:pt x="38" y="32"/>
                    <a:pt x="38" y="32"/>
                  </a:cubicBezTo>
                  <a:cubicBezTo>
                    <a:pt x="39" y="21"/>
                    <a:pt x="40" y="11"/>
                    <a:pt x="40" y="0"/>
                  </a:cubicBezTo>
                </a:path>
              </a:pathLst>
            </a:custGeom>
            <a:solidFill>
              <a:srgbClr val="C0CB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08" name="Freeform 106"/>
            <p:cNvSpPr>
              <a:spLocks/>
            </p:cNvSpPr>
            <p:nvPr/>
          </p:nvSpPr>
          <p:spPr bwMode="auto">
            <a:xfrm>
              <a:off x="4639580" y="4784034"/>
              <a:ext cx="67107" cy="43561"/>
            </a:xfrm>
            <a:custGeom>
              <a:avLst/>
              <a:gdLst>
                <a:gd name="T0" fmla="*/ 50 w 50"/>
                <a:gd name="T1" fmla="*/ 0 h 32"/>
                <a:gd name="T2" fmla="*/ 11 w 50"/>
                <a:gd name="T3" fmla="*/ 0 h 32"/>
                <a:gd name="T4" fmla="*/ 0 w 50"/>
                <a:gd name="T5" fmla="*/ 32 h 32"/>
                <a:gd name="T6" fmla="*/ 43 w 50"/>
                <a:gd name="T7" fmla="*/ 32 h 32"/>
                <a:gd name="T8" fmla="*/ 50 w 50"/>
                <a:gd name="T9" fmla="*/ 0 h 32"/>
              </a:gdLst>
              <a:ahLst/>
              <a:cxnLst>
                <a:cxn ang="0">
                  <a:pos x="T0" y="T1"/>
                </a:cxn>
                <a:cxn ang="0">
                  <a:pos x="T2" y="T3"/>
                </a:cxn>
                <a:cxn ang="0">
                  <a:pos x="T4" y="T5"/>
                </a:cxn>
                <a:cxn ang="0">
                  <a:pos x="T6" y="T7"/>
                </a:cxn>
                <a:cxn ang="0">
                  <a:pos x="T8" y="T9"/>
                </a:cxn>
              </a:cxnLst>
              <a:rect l="0" t="0" r="r" b="b"/>
              <a:pathLst>
                <a:path w="50" h="32">
                  <a:moveTo>
                    <a:pt x="50" y="0"/>
                  </a:moveTo>
                  <a:cubicBezTo>
                    <a:pt x="11" y="0"/>
                    <a:pt x="11" y="0"/>
                    <a:pt x="11" y="0"/>
                  </a:cubicBezTo>
                  <a:cubicBezTo>
                    <a:pt x="8" y="11"/>
                    <a:pt x="4" y="22"/>
                    <a:pt x="0" y="32"/>
                  </a:cubicBezTo>
                  <a:cubicBezTo>
                    <a:pt x="43" y="32"/>
                    <a:pt x="43" y="32"/>
                    <a:pt x="43" y="32"/>
                  </a:cubicBezTo>
                  <a:cubicBezTo>
                    <a:pt x="46" y="21"/>
                    <a:pt x="48" y="11"/>
                    <a:pt x="50" y="0"/>
                  </a:cubicBezTo>
                </a:path>
              </a:pathLst>
            </a:custGeom>
            <a:solidFill>
              <a:srgbClr val="C0CB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09" name="Freeform 107"/>
            <p:cNvSpPr>
              <a:spLocks/>
            </p:cNvSpPr>
            <p:nvPr/>
          </p:nvSpPr>
          <p:spPr bwMode="auto">
            <a:xfrm>
              <a:off x="4603083" y="4854672"/>
              <a:ext cx="85944" cy="37674"/>
            </a:xfrm>
            <a:custGeom>
              <a:avLst/>
              <a:gdLst>
                <a:gd name="T0" fmla="*/ 64 w 64"/>
                <a:gd name="T1" fmla="*/ 0 h 28"/>
                <a:gd name="T2" fmla="*/ 17 w 64"/>
                <a:gd name="T3" fmla="*/ 0 h 28"/>
                <a:gd name="T4" fmla="*/ 0 w 64"/>
                <a:gd name="T5" fmla="*/ 28 h 28"/>
                <a:gd name="T6" fmla="*/ 52 w 64"/>
                <a:gd name="T7" fmla="*/ 28 h 28"/>
                <a:gd name="T8" fmla="*/ 64 w 64"/>
                <a:gd name="T9" fmla="*/ 0 h 28"/>
              </a:gdLst>
              <a:ahLst/>
              <a:cxnLst>
                <a:cxn ang="0">
                  <a:pos x="T0" y="T1"/>
                </a:cxn>
                <a:cxn ang="0">
                  <a:pos x="T2" y="T3"/>
                </a:cxn>
                <a:cxn ang="0">
                  <a:pos x="T4" y="T5"/>
                </a:cxn>
                <a:cxn ang="0">
                  <a:pos x="T6" y="T7"/>
                </a:cxn>
                <a:cxn ang="0">
                  <a:pos x="T8" y="T9"/>
                </a:cxn>
              </a:cxnLst>
              <a:rect l="0" t="0" r="r" b="b"/>
              <a:pathLst>
                <a:path w="64" h="28">
                  <a:moveTo>
                    <a:pt x="64" y="0"/>
                  </a:moveTo>
                  <a:cubicBezTo>
                    <a:pt x="17" y="0"/>
                    <a:pt x="17" y="0"/>
                    <a:pt x="17" y="0"/>
                  </a:cubicBezTo>
                  <a:cubicBezTo>
                    <a:pt x="12" y="10"/>
                    <a:pt x="6" y="19"/>
                    <a:pt x="0" y="28"/>
                  </a:cubicBezTo>
                  <a:cubicBezTo>
                    <a:pt x="52" y="28"/>
                    <a:pt x="52" y="28"/>
                    <a:pt x="52" y="28"/>
                  </a:cubicBezTo>
                  <a:cubicBezTo>
                    <a:pt x="57" y="19"/>
                    <a:pt x="60" y="9"/>
                    <a:pt x="64" y="0"/>
                  </a:cubicBezTo>
                </a:path>
              </a:pathLst>
            </a:custGeom>
            <a:solidFill>
              <a:srgbClr val="C0CB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10" name="Freeform 108"/>
            <p:cNvSpPr>
              <a:spLocks noEditPoints="1"/>
            </p:cNvSpPr>
            <p:nvPr/>
          </p:nvSpPr>
          <p:spPr bwMode="auto">
            <a:xfrm>
              <a:off x="4088601" y="4925310"/>
              <a:ext cx="569816" cy="31788"/>
            </a:xfrm>
            <a:custGeom>
              <a:avLst/>
              <a:gdLst>
                <a:gd name="T0" fmla="*/ 0 w 421"/>
                <a:gd name="T1" fmla="*/ 5 h 24"/>
                <a:gd name="T2" fmla="*/ 0 w 421"/>
                <a:gd name="T3" fmla="*/ 24 h 24"/>
                <a:gd name="T4" fmla="*/ 21 w 421"/>
                <a:gd name="T5" fmla="*/ 24 h 24"/>
                <a:gd name="T6" fmla="*/ 0 w 421"/>
                <a:gd name="T7" fmla="*/ 5 h 24"/>
                <a:gd name="T8" fmla="*/ 421 w 421"/>
                <a:gd name="T9" fmla="*/ 0 h 24"/>
                <a:gd name="T10" fmla="*/ 361 w 421"/>
                <a:gd name="T11" fmla="*/ 0 h 24"/>
                <a:gd name="T12" fmla="*/ 335 w 421"/>
                <a:gd name="T13" fmla="*/ 24 h 24"/>
                <a:gd name="T14" fmla="*/ 406 w 421"/>
                <a:gd name="T15" fmla="*/ 24 h 24"/>
                <a:gd name="T16" fmla="*/ 421 w 421"/>
                <a:gd name="T1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21" h="24">
                  <a:moveTo>
                    <a:pt x="0" y="5"/>
                  </a:moveTo>
                  <a:cubicBezTo>
                    <a:pt x="0" y="24"/>
                    <a:pt x="0" y="24"/>
                    <a:pt x="0" y="24"/>
                  </a:cubicBezTo>
                  <a:cubicBezTo>
                    <a:pt x="21" y="24"/>
                    <a:pt x="21" y="24"/>
                    <a:pt x="21" y="24"/>
                  </a:cubicBezTo>
                  <a:cubicBezTo>
                    <a:pt x="14" y="18"/>
                    <a:pt x="7" y="11"/>
                    <a:pt x="0" y="5"/>
                  </a:cubicBezTo>
                  <a:moveTo>
                    <a:pt x="421" y="0"/>
                  </a:moveTo>
                  <a:cubicBezTo>
                    <a:pt x="361" y="0"/>
                    <a:pt x="361" y="0"/>
                    <a:pt x="361" y="0"/>
                  </a:cubicBezTo>
                  <a:cubicBezTo>
                    <a:pt x="353" y="9"/>
                    <a:pt x="344" y="17"/>
                    <a:pt x="335" y="24"/>
                  </a:cubicBezTo>
                  <a:cubicBezTo>
                    <a:pt x="406" y="24"/>
                    <a:pt x="406" y="24"/>
                    <a:pt x="406" y="24"/>
                  </a:cubicBezTo>
                  <a:cubicBezTo>
                    <a:pt x="411" y="16"/>
                    <a:pt x="416" y="8"/>
                    <a:pt x="421" y="0"/>
                  </a:cubicBezTo>
                </a:path>
              </a:pathLst>
            </a:custGeom>
            <a:solidFill>
              <a:srgbClr val="C0CB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11" name="Freeform 109"/>
            <p:cNvSpPr>
              <a:spLocks noEditPoints="1"/>
            </p:cNvSpPr>
            <p:nvPr/>
          </p:nvSpPr>
          <p:spPr bwMode="auto">
            <a:xfrm>
              <a:off x="4088601" y="4990063"/>
              <a:ext cx="583944" cy="43561"/>
            </a:xfrm>
            <a:custGeom>
              <a:avLst/>
              <a:gdLst>
                <a:gd name="T0" fmla="*/ 389 w 432"/>
                <a:gd name="T1" fmla="*/ 0 h 32"/>
                <a:gd name="T2" fmla="*/ 300 w 432"/>
                <a:gd name="T3" fmla="*/ 0 h 32"/>
                <a:gd name="T4" fmla="*/ 178 w 432"/>
                <a:gd name="T5" fmla="*/ 32 h 32"/>
                <a:gd name="T6" fmla="*/ 56 w 432"/>
                <a:gd name="T7" fmla="*/ 0 h 32"/>
                <a:gd name="T8" fmla="*/ 0 w 432"/>
                <a:gd name="T9" fmla="*/ 0 h 32"/>
                <a:gd name="T10" fmla="*/ 0 w 432"/>
                <a:gd name="T11" fmla="*/ 32 h 32"/>
                <a:gd name="T12" fmla="*/ 360 w 432"/>
                <a:gd name="T13" fmla="*/ 32 h 32"/>
                <a:gd name="T14" fmla="*/ 389 w 432"/>
                <a:gd name="T15" fmla="*/ 0 h 32"/>
                <a:gd name="T16" fmla="*/ 394 w 432"/>
                <a:gd name="T17" fmla="*/ 0 h 32"/>
                <a:gd name="T18" fmla="*/ 394 w 432"/>
                <a:gd name="T19" fmla="*/ 0 h 32"/>
                <a:gd name="T20" fmla="*/ 432 w 432"/>
                <a:gd name="T21" fmla="*/ 29 h 32"/>
                <a:gd name="T22" fmla="*/ 394 w 432"/>
                <a:gd name="T23" fmla="*/ 0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32" h="32">
                  <a:moveTo>
                    <a:pt x="389" y="0"/>
                  </a:moveTo>
                  <a:cubicBezTo>
                    <a:pt x="300" y="0"/>
                    <a:pt x="300" y="0"/>
                    <a:pt x="300" y="0"/>
                  </a:cubicBezTo>
                  <a:cubicBezTo>
                    <a:pt x="264" y="20"/>
                    <a:pt x="222" y="32"/>
                    <a:pt x="178" y="32"/>
                  </a:cubicBezTo>
                  <a:cubicBezTo>
                    <a:pt x="134" y="32"/>
                    <a:pt x="92" y="20"/>
                    <a:pt x="56" y="0"/>
                  </a:cubicBezTo>
                  <a:cubicBezTo>
                    <a:pt x="0" y="0"/>
                    <a:pt x="0" y="0"/>
                    <a:pt x="0" y="0"/>
                  </a:cubicBezTo>
                  <a:cubicBezTo>
                    <a:pt x="0" y="32"/>
                    <a:pt x="0" y="32"/>
                    <a:pt x="0" y="32"/>
                  </a:cubicBezTo>
                  <a:cubicBezTo>
                    <a:pt x="360" y="32"/>
                    <a:pt x="360" y="32"/>
                    <a:pt x="360" y="32"/>
                  </a:cubicBezTo>
                  <a:cubicBezTo>
                    <a:pt x="370" y="22"/>
                    <a:pt x="380" y="11"/>
                    <a:pt x="389" y="0"/>
                  </a:cubicBezTo>
                  <a:moveTo>
                    <a:pt x="394" y="0"/>
                  </a:moveTo>
                  <a:cubicBezTo>
                    <a:pt x="394" y="0"/>
                    <a:pt x="394" y="0"/>
                    <a:pt x="394" y="0"/>
                  </a:cubicBezTo>
                  <a:cubicBezTo>
                    <a:pt x="432" y="29"/>
                    <a:pt x="432" y="29"/>
                    <a:pt x="432" y="29"/>
                  </a:cubicBezTo>
                  <a:cubicBezTo>
                    <a:pt x="394" y="0"/>
                    <a:pt x="394" y="0"/>
                    <a:pt x="394" y="0"/>
                  </a:cubicBezTo>
                </a:path>
              </a:pathLst>
            </a:custGeom>
            <a:solidFill>
              <a:srgbClr val="C0CBD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12" name="Freeform 110"/>
            <p:cNvSpPr>
              <a:spLocks/>
            </p:cNvSpPr>
            <p:nvPr/>
          </p:nvSpPr>
          <p:spPr bwMode="auto">
            <a:xfrm>
              <a:off x="3647110" y="4101196"/>
              <a:ext cx="1206739" cy="1206739"/>
            </a:xfrm>
            <a:custGeom>
              <a:avLst/>
              <a:gdLst>
                <a:gd name="T0" fmla="*/ 758 w 892"/>
                <a:gd name="T1" fmla="*/ 686 h 892"/>
                <a:gd name="T2" fmla="*/ 717 w 892"/>
                <a:gd name="T3" fmla="*/ 655 h 892"/>
                <a:gd name="T4" fmla="*/ 595 w 892"/>
                <a:gd name="T5" fmla="*/ 754 h 892"/>
                <a:gd name="T6" fmla="*/ 446 w 892"/>
                <a:gd name="T7" fmla="*/ 788 h 892"/>
                <a:gd name="T8" fmla="*/ 338 w 892"/>
                <a:gd name="T9" fmla="*/ 770 h 892"/>
                <a:gd name="T10" fmla="*/ 237 w 892"/>
                <a:gd name="T11" fmla="*/ 717 h 892"/>
                <a:gd name="T12" fmla="*/ 138 w 892"/>
                <a:gd name="T13" fmla="*/ 594 h 892"/>
                <a:gd name="T14" fmla="*/ 104 w 892"/>
                <a:gd name="T15" fmla="*/ 445 h 892"/>
                <a:gd name="T16" fmla="*/ 122 w 892"/>
                <a:gd name="T17" fmla="*/ 337 h 892"/>
                <a:gd name="T18" fmla="*/ 175 w 892"/>
                <a:gd name="T19" fmla="*/ 237 h 892"/>
                <a:gd name="T20" fmla="*/ 298 w 892"/>
                <a:gd name="T21" fmla="*/ 138 h 892"/>
                <a:gd name="T22" fmla="*/ 446 w 892"/>
                <a:gd name="T23" fmla="*/ 104 h 892"/>
                <a:gd name="T24" fmla="*/ 555 w 892"/>
                <a:gd name="T25" fmla="*/ 121 h 892"/>
                <a:gd name="T26" fmla="*/ 655 w 892"/>
                <a:gd name="T27" fmla="*/ 175 h 892"/>
                <a:gd name="T28" fmla="*/ 754 w 892"/>
                <a:gd name="T29" fmla="*/ 297 h 892"/>
                <a:gd name="T30" fmla="*/ 788 w 892"/>
                <a:gd name="T31" fmla="*/ 446 h 892"/>
                <a:gd name="T32" fmla="*/ 770 w 892"/>
                <a:gd name="T33" fmla="*/ 554 h 892"/>
                <a:gd name="T34" fmla="*/ 717 w 892"/>
                <a:gd name="T35" fmla="*/ 655 h 892"/>
                <a:gd name="T36" fmla="*/ 758 w 892"/>
                <a:gd name="T37" fmla="*/ 686 h 892"/>
                <a:gd name="T38" fmla="*/ 799 w 892"/>
                <a:gd name="T39" fmla="*/ 718 h 892"/>
                <a:gd name="T40" fmla="*/ 869 w 892"/>
                <a:gd name="T41" fmla="*/ 587 h 892"/>
                <a:gd name="T42" fmla="*/ 892 w 892"/>
                <a:gd name="T43" fmla="*/ 446 h 892"/>
                <a:gd name="T44" fmla="*/ 848 w 892"/>
                <a:gd name="T45" fmla="*/ 252 h 892"/>
                <a:gd name="T46" fmla="*/ 718 w 892"/>
                <a:gd name="T47" fmla="*/ 92 h 892"/>
                <a:gd name="T48" fmla="*/ 588 w 892"/>
                <a:gd name="T49" fmla="*/ 23 h 892"/>
                <a:gd name="T50" fmla="*/ 446 w 892"/>
                <a:gd name="T51" fmla="*/ 0 h 892"/>
                <a:gd name="T52" fmla="*/ 252 w 892"/>
                <a:gd name="T53" fmla="*/ 44 h 892"/>
                <a:gd name="T54" fmla="*/ 93 w 892"/>
                <a:gd name="T55" fmla="*/ 173 h 892"/>
                <a:gd name="T56" fmla="*/ 23 w 892"/>
                <a:gd name="T57" fmla="*/ 304 h 892"/>
                <a:gd name="T58" fmla="*/ 0 w 892"/>
                <a:gd name="T59" fmla="*/ 445 h 892"/>
                <a:gd name="T60" fmla="*/ 44 w 892"/>
                <a:gd name="T61" fmla="*/ 639 h 892"/>
                <a:gd name="T62" fmla="*/ 174 w 892"/>
                <a:gd name="T63" fmla="*/ 799 h 892"/>
                <a:gd name="T64" fmla="*/ 305 w 892"/>
                <a:gd name="T65" fmla="*/ 869 h 892"/>
                <a:gd name="T66" fmla="*/ 446 w 892"/>
                <a:gd name="T67" fmla="*/ 892 h 892"/>
                <a:gd name="T68" fmla="*/ 640 w 892"/>
                <a:gd name="T69" fmla="*/ 848 h 892"/>
                <a:gd name="T70" fmla="*/ 799 w 892"/>
                <a:gd name="T71" fmla="*/ 718 h 892"/>
                <a:gd name="T72" fmla="*/ 758 w 892"/>
                <a:gd name="T73" fmla="*/ 686 h 8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92" h="892">
                  <a:moveTo>
                    <a:pt x="758" y="686"/>
                  </a:moveTo>
                  <a:cubicBezTo>
                    <a:pt x="717" y="655"/>
                    <a:pt x="717" y="655"/>
                    <a:pt x="717" y="655"/>
                  </a:cubicBezTo>
                  <a:cubicBezTo>
                    <a:pt x="683" y="698"/>
                    <a:pt x="641" y="731"/>
                    <a:pt x="595" y="754"/>
                  </a:cubicBezTo>
                  <a:cubicBezTo>
                    <a:pt x="548" y="776"/>
                    <a:pt x="497" y="788"/>
                    <a:pt x="446" y="788"/>
                  </a:cubicBezTo>
                  <a:cubicBezTo>
                    <a:pt x="409" y="788"/>
                    <a:pt x="373" y="782"/>
                    <a:pt x="338" y="770"/>
                  </a:cubicBezTo>
                  <a:cubicBezTo>
                    <a:pt x="302" y="758"/>
                    <a:pt x="268" y="741"/>
                    <a:pt x="237" y="717"/>
                  </a:cubicBezTo>
                  <a:cubicBezTo>
                    <a:pt x="193" y="683"/>
                    <a:pt x="160" y="641"/>
                    <a:pt x="138" y="594"/>
                  </a:cubicBezTo>
                  <a:cubicBezTo>
                    <a:pt x="116" y="548"/>
                    <a:pt x="104" y="497"/>
                    <a:pt x="104" y="445"/>
                  </a:cubicBezTo>
                  <a:cubicBezTo>
                    <a:pt x="104" y="409"/>
                    <a:pt x="110" y="372"/>
                    <a:pt x="122" y="337"/>
                  </a:cubicBezTo>
                  <a:cubicBezTo>
                    <a:pt x="133" y="302"/>
                    <a:pt x="151" y="268"/>
                    <a:pt x="175" y="237"/>
                  </a:cubicBezTo>
                  <a:cubicBezTo>
                    <a:pt x="209" y="193"/>
                    <a:pt x="251" y="160"/>
                    <a:pt x="298" y="138"/>
                  </a:cubicBezTo>
                  <a:cubicBezTo>
                    <a:pt x="344" y="115"/>
                    <a:pt x="395" y="104"/>
                    <a:pt x="446" y="104"/>
                  </a:cubicBezTo>
                  <a:cubicBezTo>
                    <a:pt x="483" y="104"/>
                    <a:pt x="519" y="109"/>
                    <a:pt x="555" y="121"/>
                  </a:cubicBezTo>
                  <a:cubicBezTo>
                    <a:pt x="590" y="133"/>
                    <a:pt x="624" y="151"/>
                    <a:pt x="655" y="175"/>
                  </a:cubicBezTo>
                  <a:cubicBezTo>
                    <a:pt x="699" y="209"/>
                    <a:pt x="732" y="251"/>
                    <a:pt x="754" y="297"/>
                  </a:cubicBezTo>
                  <a:cubicBezTo>
                    <a:pt x="777" y="344"/>
                    <a:pt x="788" y="395"/>
                    <a:pt x="788" y="446"/>
                  </a:cubicBezTo>
                  <a:cubicBezTo>
                    <a:pt x="788" y="482"/>
                    <a:pt x="782" y="519"/>
                    <a:pt x="770" y="554"/>
                  </a:cubicBezTo>
                  <a:cubicBezTo>
                    <a:pt x="759" y="589"/>
                    <a:pt x="741" y="623"/>
                    <a:pt x="717" y="655"/>
                  </a:cubicBezTo>
                  <a:cubicBezTo>
                    <a:pt x="758" y="686"/>
                    <a:pt x="758" y="686"/>
                    <a:pt x="758" y="686"/>
                  </a:cubicBezTo>
                  <a:cubicBezTo>
                    <a:pt x="799" y="718"/>
                    <a:pt x="799" y="718"/>
                    <a:pt x="799" y="718"/>
                  </a:cubicBezTo>
                  <a:cubicBezTo>
                    <a:pt x="830" y="678"/>
                    <a:pt x="854" y="633"/>
                    <a:pt x="869" y="587"/>
                  </a:cubicBezTo>
                  <a:cubicBezTo>
                    <a:pt x="884" y="541"/>
                    <a:pt x="892" y="494"/>
                    <a:pt x="892" y="446"/>
                  </a:cubicBezTo>
                  <a:cubicBezTo>
                    <a:pt x="892" y="379"/>
                    <a:pt x="877" y="313"/>
                    <a:pt x="848" y="252"/>
                  </a:cubicBezTo>
                  <a:cubicBezTo>
                    <a:pt x="819" y="191"/>
                    <a:pt x="775" y="136"/>
                    <a:pt x="718" y="92"/>
                  </a:cubicBezTo>
                  <a:cubicBezTo>
                    <a:pt x="678" y="61"/>
                    <a:pt x="634" y="38"/>
                    <a:pt x="588" y="23"/>
                  </a:cubicBezTo>
                  <a:cubicBezTo>
                    <a:pt x="542" y="7"/>
                    <a:pt x="494" y="0"/>
                    <a:pt x="446" y="0"/>
                  </a:cubicBezTo>
                  <a:cubicBezTo>
                    <a:pt x="380" y="0"/>
                    <a:pt x="313" y="15"/>
                    <a:pt x="252" y="44"/>
                  </a:cubicBezTo>
                  <a:cubicBezTo>
                    <a:pt x="192" y="73"/>
                    <a:pt x="137" y="117"/>
                    <a:pt x="93" y="173"/>
                  </a:cubicBezTo>
                  <a:cubicBezTo>
                    <a:pt x="62" y="214"/>
                    <a:pt x="38" y="258"/>
                    <a:pt x="23" y="304"/>
                  </a:cubicBezTo>
                  <a:cubicBezTo>
                    <a:pt x="8" y="350"/>
                    <a:pt x="0" y="398"/>
                    <a:pt x="0" y="445"/>
                  </a:cubicBezTo>
                  <a:cubicBezTo>
                    <a:pt x="0" y="512"/>
                    <a:pt x="15" y="579"/>
                    <a:pt x="44" y="639"/>
                  </a:cubicBezTo>
                  <a:cubicBezTo>
                    <a:pt x="73" y="700"/>
                    <a:pt x="117" y="755"/>
                    <a:pt x="174" y="799"/>
                  </a:cubicBezTo>
                  <a:cubicBezTo>
                    <a:pt x="214" y="830"/>
                    <a:pt x="259" y="853"/>
                    <a:pt x="305" y="869"/>
                  </a:cubicBezTo>
                  <a:cubicBezTo>
                    <a:pt x="351" y="884"/>
                    <a:pt x="398" y="892"/>
                    <a:pt x="446" y="892"/>
                  </a:cubicBezTo>
                  <a:cubicBezTo>
                    <a:pt x="513" y="892"/>
                    <a:pt x="579" y="877"/>
                    <a:pt x="640" y="848"/>
                  </a:cubicBezTo>
                  <a:cubicBezTo>
                    <a:pt x="700" y="818"/>
                    <a:pt x="755" y="775"/>
                    <a:pt x="799" y="718"/>
                  </a:cubicBezTo>
                  <a:cubicBezTo>
                    <a:pt x="758" y="686"/>
                    <a:pt x="758" y="686"/>
                    <a:pt x="758" y="686"/>
                  </a:cubicBezTo>
                </a:path>
              </a:pathLst>
            </a:custGeom>
            <a:solidFill>
              <a:srgbClr val="1B424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13" name="Freeform 111"/>
            <p:cNvSpPr>
              <a:spLocks noEditPoints="1"/>
            </p:cNvSpPr>
            <p:nvPr/>
          </p:nvSpPr>
          <p:spPr bwMode="auto">
            <a:xfrm>
              <a:off x="3993238" y="4432019"/>
              <a:ext cx="671065" cy="558043"/>
            </a:xfrm>
            <a:custGeom>
              <a:avLst/>
              <a:gdLst>
                <a:gd name="T0" fmla="*/ 405 w 496"/>
                <a:gd name="T1" fmla="*/ 388 h 412"/>
                <a:gd name="T2" fmla="*/ 91 w 496"/>
                <a:gd name="T3" fmla="*/ 388 h 412"/>
                <a:gd name="T4" fmla="*/ 126 w 496"/>
                <a:gd name="T5" fmla="*/ 412 h 412"/>
                <a:gd name="T6" fmla="*/ 370 w 496"/>
                <a:gd name="T7" fmla="*/ 412 h 412"/>
                <a:gd name="T8" fmla="*/ 405 w 496"/>
                <a:gd name="T9" fmla="*/ 388 h 412"/>
                <a:gd name="T10" fmla="*/ 400 w 496"/>
                <a:gd name="T11" fmla="*/ 0 h 412"/>
                <a:gd name="T12" fmla="*/ 96 w 496"/>
                <a:gd name="T13" fmla="*/ 0 h 412"/>
                <a:gd name="T14" fmla="*/ 0 w 496"/>
                <a:gd name="T15" fmla="*/ 196 h 412"/>
                <a:gd name="T16" fmla="*/ 70 w 496"/>
                <a:gd name="T17" fmla="*/ 369 h 412"/>
                <a:gd name="T18" fmla="*/ 70 w 496"/>
                <a:gd name="T19" fmla="*/ 364 h 412"/>
                <a:gd name="T20" fmla="*/ 431 w 496"/>
                <a:gd name="T21" fmla="*/ 364 h 412"/>
                <a:gd name="T22" fmla="*/ 450 w 496"/>
                <a:gd name="T23" fmla="*/ 340 h 412"/>
                <a:gd name="T24" fmla="*/ 70 w 496"/>
                <a:gd name="T25" fmla="*/ 340 h 412"/>
                <a:gd name="T26" fmla="*/ 70 w 496"/>
                <a:gd name="T27" fmla="*/ 312 h 412"/>
                <a:gd name="T28" fmla="*/ 467 w 496"/>
                <a:gd name="T29" fmla="*/ 312 h 412"/>
                <a:gd name="T30" fmla="*/ 477 w 496"/>
                <a:gd name="T31" fmla="*/ 292 h 412"/>
                <a:gd name="T32" fmla="*/ 70 w 496"/>
                <a:gd name="T33" fmla="*/ 292 h 412"/>
                <a:gd name="T34" fmla="*/ 70 w 496"/>
                <a:gd name="T35" fmla="*/ 260 h 412"/>
                <a:gd name="T36" fmla="*/ 488 w 496"/>
                <a:gd name="T37" fmla="*/ 260 h 412"/>
                <a:gd name="T38" fmla="*/ 492 w 496"/>
                <a:gd name="T39" fmla="*/ 240 h 412"/>
                <a:gd name="T40" fmla="*/ 70 w 496"/>
                <a:gd name="T41" fmla="*/ 240 h 412"/>
                <a:gd name="T42" fmla="*/ 70 w 496"/>
                <a:gd name="T43" fmla="*/ 208 h 412"/>
                <a:gd name="T44" fmla="*/ 496 w 496"/>
                <a:gd name="T45" fmla="*/ 208 h 412"/>
                <a:gd name="T46" fmla="*/ 496 w 496"/>
                <a:gd name="T47" fmla="*/ 196 h 412"/>
                <a:gd name="T48" fmla="*/ 496 w 496"/>
                <a:gd name="T49" fmla="*/ 192 h 412"/>
                <a:gd name="T50" fmla="*/ 70 w 496"/>
                <a:gd name="T51" fmla="*/ 192 h 412"/>
                <a:gd name="T52" fmla="*/ 70 w 496"/>
                <a:gd name="T53" fmla="*/ 160 h 412"/>
                <a:gd name="T54" fmla="*/ 494 w 496"/>
                <a:gd name="T55" fmla="*/ 160 h 412"/>
                <a:gd name="T56" fmla="*/ 489 w 496"/>
                <a:gd name="T57" fmla="*/ 136 h 412"/>
                <a:gd name="T58" fmla="*/ 70 w 496"/>
                <a:gd name="T59" fmla="*/ 136 h 412"/>
                <a:gd name="T60" fmla="*/ 70 w 496"/>
                <a:gd name="T61" fmla="*/ 108 h 412"/>
                <a:gd name="T62" fmla="*/ 480 w 496"/>
                <a:gd name="T63" fmla="*/ 108 h 412"/>
                <a:gd name="T64" fmla="*/ 400 w 496"/>
                <a:gd name="T65" fmla="*/ 0 h 4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96" h="412">
                  <a:moveTo>
                    <a:pt x="405" y="388"/>
                  </a:moveTo>
                  <a:cubicBezTo>
                    <a:pt x="91" y="388"/>
                    <a:pt x="91" y="388"/>
                    <a:pt x="91" y="388"/>
                  </a:cubicBezTo>
                  <a:cubicBezTo>
                    <a:pt x="102" y="397"/>
                    <a:pt x="114" y="405"/>
                    <a:pt x="126" y="412"/>
                  </a:cubicBezTo>
                  <a:cubicBezTo>
                    <a:pt x="370" y="412"/>
                    <a:pt x="370" y="412"/>
                    <a:pt x="370" y="412"/>
                  </a:cubicBezTo>
                  <a:cubicBezTo>
                    <a:pt x="382" y="405"/>
                    <a:pt x="394" y="397"/>
                    <a:pt x="405" y="388"/>
                  </a:cubicBezTo>
                  <a:moveTo>
                    <a:pt x="400" y="0"/>
                  </a:moveTo>
                  <a:cubicBezTo>
                    <a:pt x="96" y="0"/>
                    <a:pt x="96" y="0"/>
                    <a:pt x="96" y="0"/>
                  </a:cubicBezTo>
                  <a:cubicBezTo>
                    <a:pt x="38" y="45"/>
                    <a:pt x="0" y="116"/>
                    <a:pt x="0" y="196"/>
                  </a:cubicBezTo>
                  <a:cubicBezTo>
                    <a:pt x="0" y="263"/>
                    <a:pt x="27" y="324"/>
                    <a:pt x="70" y="369"/>
                  </a:cubicBezTo>
                  <a:cubicBezTo>
                    <a:pt x="70" y="364"/>
                    <a:pt x="70" y="364"/>
                    <a:pt x="70" y="364"/>
                  </a:cubicBezTo>
                  <a:cubicBezTo>
                    <a:pt x="431" y="364"/>
                    <a:pt x="431" y="364"/>
                    <a:pt x="431" y="364"/>
                  </a:cubicBezTo>
                  <a:cubicBezTo>
                    <a:pt x="438" y="356"/>
                    <a:pt x="444" y="348"/>
                    <a:pt x="450" y="340"/>
                  </a:cubicBezTo>
                  <a:cubicBezTo>
                    <a:pt x="70" y="340"/>
                    <a:pt x="70" y="340"/>
                    <a:pt x="70" y="340"/>
                  </a:cubicBezTo>
                  <a:cubicBezTo>
                    <a:pt x="70" y="312"/>
                    <a:pt x="70" y="312"/>
                    <a:pt x="70" y="312"/>
                  </a:cubicBezTo>
                  <a:cubicBezTo>
                    <a:pt x="467" y="312"/>
                    <a:pt x="467" y="312"/>
                    <a:pt x="467" y="312"/>
                  </a:cubicBezTo>
                  <a:cubicBezTo>
                    <a:pt x="471" y="306"/>
                    <a:pt x="474" y="299"/>
                    <a:pt x="477" y="292"/>
                  </a:cubicBezTo>
                  <a:cubicBezTo>
                    <a:pt x="70" y="292"/>
                    <a:pt x="70" y="292"/>
                    <a:pt x="70" y="292"/>
                  </a:cubicBezTo>
                  <a:cubicBezTo>
                    <a:pt x="70" y="260"/>
                    <a:pt x="70" y="260"/>
                    <a:pt x="70" y="260"/>
                  </a:cubicBezTo>
                  <a:cubicBezTo>
                    <a:pt x="488" y="260"/>
                    <a:pt x="488" y="260"/>
                    <a:pt x="488" y="260"/>
                  </a:cubicBezTo>
                  <a:cubicBezTo>
                    <a:pt x="490" y="253"/>
                    <a:pt x="491" y="247"/>
                    <a:pt x="492" y="240"/>
                  </a:cubicBezTo>
                  <a:cubicBezTo>
                    <a:pt x="70" y="240"/>
                    <a:pt x="70" y="240"/>
                    <a:pt x="70" y="240"/>
                  </a:cubicBezTo>
                  <a:cubicBezTo>
                    <a:pt x="70" y="208"/>
                    <a:pt x="70" y="208"/>
                    <a:pt x="70" y="208"/>
                  </a:cubicBezTo>
                  <a:cubicBezTo>
                    <a:pt x="496" y="208"/>
                    <a:pt x="496" y="208"/>
                    <a:pt x="496" y="208"/>
                  </a:cubicBezTo>
                  <a:cubicBezTo>
                    <a:pt x="496" y="204"/>
                    <a:pt x="496" y="200"/>
                    <a:pt x="496" y="196"/>
                  </a:cubicBezTo>
                  <a:cubicBezTo>
                    <a:pt x="496" y="195"/>
                    <a:pt x="496" y="193"/>
                    <a:pt x="496" y="192"/>
                  </a:cubicBezTo>
                  <a:cubicBezTo>
                    <a:pt x="70" y="192"/>
                    <a:pt x="70" y="192"/>
                    <a:pt x="70" y="192"/>
                  </a:cubicBezTo>
                  <a:cubicBezTo>
                    <a:pt x="70" y="160"/>
                    <a:pt x="70" y="160"/>
                    <a:pt x="70" y="160"/>
                  </a:cubicBezTo>
                  <a:cubicBezTo>
                    <a:pt x="494" y="160"/>
                    <a:pt x="494" y="160"/>
                    <a:pt x="494" y="160"/>
                  </a:cubicBezTo>
                  <a:cubicBezTo>
                    <a:pt x="492" y="152"/>
                    <a:pt x="491" y="144"/>
                    <a:pt x="489" y="136"/>
                  </a:cubicBezTo>
                  <a:cubicBezTo>
                    <a:pt x="70" y="136"/>
                    <a:pt x="70" y="136"/>
                    <a:pt x="70" y="136"/>
                  </a:cubicBezTo>
                  <a:cubicBezTo>
                    <a:pt x="70" y="108"/>
                    <a:pt x="70" y="108"/>
                    <a:pt x="70" y="108"/>
                  </a:cubicBezTo>
                  <a:cubicBezTo>
                    <a:pt x="480" y="108"/>
                    <a:pt x="480" y="108"/>
                    <a:pt x="480" y="108"/>
                  </a:cubicBezTo>
                  <a:cubicBezTo>
                    <a:pt x="464" y="65"/>
                    <a:pt x="436" y="28"/>
                    <a:pt x="400" y="0"/>
                  </a:cubicBezTo>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14" name="Freeform 112"/>
            <p:cNvSpPr>
              <a:spLocks/>
            </p:cNvSpPr>
            <p:nvPr/>
          </p:nvSpPr>
          <p:spPr bwMode="auto">
            <a:xfrm>
              <a:off x="4123920" y="4361381"/>
              <a:ext cx="410880" cy="70638"/>
            </a:xfrm>
            <a:custGeom>
              <a:avLst/>
              <a:gdLst>
                <a:gd name="T0" fmla="*/ 152 w 304"/>
                <a:gd name="T1" fmla="*/ 0 h 52"/>
                <a:gd name="T2" fmla="*/ 0 w 304"/>
                <a:gd name="T3" fmla="*/ 52 h 52"/>
                <a:gd name="T4" fmla="*/ 304 w 304"/>
                <a:gd name="T5" fmla="*/ 52 h 52"/>
                <a:gd name="T6" fmla="*/ 152 w 304"/>
                <a:gd name="T7" fmla="*/ 0 h 52"/>
              </a:gdLst>
              <a:ahLst/>
              <a:cxnLst>
                <a:cxn ang="0">
                  <a:pos x="T0" y="T1"/>
                </a:cxn>
                <a:cxn ang="0">
                  <a:pos x="T2" y="T3"/>
                </a:cxn>
                <a:cxn ang="0">
                  <a:pos x="T4" y="T5"/>
                </a:cxn>
                <a:cxn ang="0">
                  <a:pos x="T6" y="T7"/>
                </a:cxn>
              </a:cxnLst>
              <a:rect l="0" t="0" r="r" b="b"/>
              <a:pathLst>
                <a:path w="304" h="52">
                  <a:moveTo>
                    <a:pt x="152" y="0"/>
                  </a:moveTo>
                  <a:cubicBezTo>
                    <a:pt x="95" y="0"/>
                    <a:pt x="42" y="19"/>
                    <a:pt x="0" y="52"/>
                  </a:cubicBezTo>
                  <a:cubicBezTo>
                    <a:pt x="304" y="52"/>
                    <a:pt x="304" y="52"/>
                    <a:pt x="304" y="52"/>
                  </a:cubicBezTo>
                  <a:cubicBezTo>
                    <a:pt x="262" y="19"/>
                    <a:pt x="209" y="0"/>
                    <a:pt x="152" y="0"/>
                  </a:cubicBezTo>
                </a:path>
              </a:pathLst>
            </a:custGeom>
            <a:solidFill>
              <a:srgbClr val="E0E5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15" name="Freeform 113"/>
            <p:cNvSpPr>
              <a:spLocks/>
            </p:cNvSpPr>
            <p:nvPr/>
          </p:nvSpPr>
          <p:spPr bwMode="auto">
            <a:xfrm>
              <a:off x="4088601" y="4578005"/>
              <a:ext cx="566285" cy="37674"/>
            </a:xfrm>
            <a:custGeom>
              <a:avLst/>
              <a:gdLst>
                <a:gd name="T0" fmla="*/ 410 w 419"/>
                <a:gd name="T1" fmla="*/ 0 h 28"/>
                <a:gd name="T2" fmla="*/ 0 w 419"/>
                <a:gd name="T3" fmla="*/ 0 h 28"/>
                <a:gd name="T4" fmla="*/ 0 w 419"/>
                <a:gd name="T5" fmla="*/ 28 h 28"/>
                <a:gd name="T6" fmla="*/ 419 w 419"/>
                <a:gd name="T7" fmla="*/ 28 h 28"/>
                <a:gd name="T8" fmla="*/ 410 w 419"/>
                <a:gd name="T9" fmla="*/ 0 h 28"/>
              </a:gdLst>
              <a:ahLst/>
              <a:cxnLst>
                <a:cxn ang="0">
                  <a:pos x="T0" y="T1"/>
                </a:cxn>
                <a:cxn ang="0">
                  <a:pos x="T2" y="T3"/>
                </a:cxn>
                <a:cxn ang="0">
                  <a:pos x="T4" y="T5"/>
                </a:cxn>
                <a:cxn ang="0">
                  <a:pos x="T6" y="T7"/>
                </a:cxn>
                <a:cxn ang="0">
                  <a:pos x="T8" y="T9"/>
                </a:cxn>
              </a:cxnLst>
              <a:rect l="0" t="0" r="r" b="b"/>
              <a:pathLst>
                <a:path w="419" h="28">
                  <a:moveTo>
                    <a:pt x="410" y="0"/>
                  </a:moveTo>
                  <a:cubicBezTo>
                    <a:pt x="0" y="0"/>
                    <a:pt x="0" y="0"/>
                    <a:pt x="0" y="0"/>
                  </a:cubicBezTo>
                  <a:cubicBezTo>
                    <a:pt x="0" y="28"/>
                    <a:pt x="0" y="28"/>
                    <a:pt x="0" y="28"/>
                  </a:cubicBezTo>
                  <a:cubicBezTo>
                    <a:pt x="419" y="28"/>
                    <a:pt x="419" y="28"/>
                    <a:pt x="419" y="28"/>
                  </a:cubicBezTo>
                  <a:cubicBezTo>
                    <a:pt x="416" y="18"/>
                    <a:pt x="414" y="9"/>
                    <a:pt x="410" y="0"/>
                  </a:cubicBezTo>
                </a:path>
              </a:pathLst>
            </a:custGeom>
            <a:solidFill>
              <a:srgbClr val="E0E5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16" name="Freeform 114"/>
            <p:cNvSpPr>
              <a:spLocks/>
            </p:cNvSpPr>
            <p:nvPr/>
          </p:nvSpPr>
          <p:spPr bwMode="auto">
            <a:xfrm>
              <a:off x="4088601" y="4648644"/>
              <a:ext cx="575703" cy="43561"/>
            </a:xfrm>
            <a:custGeom>
              <a:avLst/>
              <a:gdLst>
                <a:gd name="T0" fmla="*/ 424 w 426"/>
                <a:gd name="T1" fmla="*/ 0 h 32"/>
                <a:gd name="T2" fmla="*/ 0 w 426"/>
                <a:gd name="T3" fmla="*/ 0 h 32"/>
                <a:gd name="T4" fmla="*/ 0 w 426"/>
                <a:gd name="T5" fmla="*/ 32 h 32"/>
                <a:gd name="T6" fmla="*/ 426 w 426"/>
                <a:gd name="T7" fmla="*/ 32 h 32"/>
                <a:gd name="T8" fmla="*/ 424 w 426"/>
                <a:gd name="T9" fmla="*/ 0 h 32"/>
              </a:gdLst>
              <a:ahLst/>
              <a:cxnLst>
                <a:cxn ang="0">
                  <a:pos x="T0" y="T1"/>
                </a:cxn>
                <a:cxn ang="0">
                  <a:pos x="T2" y="T3"/>
                </a:cxn>
                <a:cxn ang="0">
                  <a:pos x="T4" y="T5"/>
                </a:cxn>
                <a:cxn ang="0">
                  <a:pos x="T6" y="T7"/>
                </a:cxn>
                <a:cxn ang="0">
                  <a:pos x="T8" y="T9"/>
                </a:cxn>
              </a:cxnLst>
              <a:rect l="0" t="0" r="r" b="b"/>
              <a:pathLst>
                <a:path w="426" h="32">
                  <a:moveTo>
                    <a:pt x="424" y="0"/>
                  </a:moveTo>
                  <a:cubicBezTo>
                    <a:pt x="0" y="0"/>
                    <a:pt x="0" y="0"/>
                    <a:pt x="0" y="0"/>
                  </a:cubicBezTo>
                  <a:cubicBezTo>
                    <a:pt x="0" y="32"/>
                    <a:pt x="0" y="32"/>
                    <a:pt x="0" y="32"/>
                  </a:cubicBezTo>
                  <a:cubicBezTo>
                    <a:pt x="426" y="32"/>
                    <a:pt x="426" y="32"/>
                    <a:pt x="426" y="32"/>
                  </a:cubicBezTo>
                  <a:cubicBezTo>
                    <a:pt x="426" y="21"/>
                    <a:pt x="425" y="10"/>
                    <a:pt x="424" y="0"/>
                  </a:cubicBezTo>
                </a:path>
              </a:pathLst>
            </a:custGeom>
            <a:solidFill>
              <a:srgbClr val="E0E5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17" name="Freeform 115"/>
            <p:cNvSpPr>
              <a:spLocks/>
            </p:cNvSpPr>
            <p:nvPr/>
          </p:nvSpPr>
          <p:spPr bwMode="auto">
            <a:xfrm>
              <a:off x="4088601" y="4713395"/>
              <a:ext cx="575703" cy="43561"/>
            </a:xfrm>
            <a:custGeom>
              <a:avLst/>
              <a:gdLst>
                <a:gd name="T0" fmla="*/ 426 w 426"/>
                <a:gd name="T1" fmla="*/ 0 h 32"/>
                <a:gd name="T2" fmla="*/ 0 w 426"/>
                <a:gd name="T3" fmla="*/ 0 h 32"/>
                <a:gd name="T4" fmla="*/ 0 w 426"/>
                <a:gd name="T5" fmla="*/ 32 h 32"/>
                <a:gd name="T6" fmla="*/ 422 w 426"/>
                <a:gd name="T7" fmla="*/ 32 h 32"/>
                <a:gd name="T8" fmla="*/ 426 w 426"/>
                <a:gd name="T9" fmla="*/ 0 h 32"/>
              </a:gdLst>
              <a:ahLst/>
              <a:cxnLst>
                <a:cxn ang="0">
                  <a:pos x="T0" y="T1"/>
                </a:cxn>
                <a:cxn ang="0">
                  <a:pos x="T2" y="T3"/>
                </a:cxn>
                <a:cxn ang="0">
                  <a:pos x="T4" y="T5"/>
                </a:cxn>
                <a:cxn ang="0">
                  <a:pos x="T6" y="T7"/>
                </a:cxn>
                <a:cxn ang="0">
                  <a:pos x="T8" y="T9"/>
                </a:cxn>
              </a:cxnLst>
              <a:rect l="0" t="0" r="r" b="b"/>
              <a:pathLst>
                <a:path w="426" h="32">
                  <a:moveTo>
                    <a:pt x="426" y="0"/>
                  </a:moveTo>
                  <a:cubicBezTo>
                    <a:pt x="0" y="0"/>
                    <a:pt x="0" y="0"/>
                    <a:pt x="0" y="0"/>
                  </a:cubicBezTo>
                  <a:cubicBezTo>
                    <a:pt x="0" y="32"/>
                    <a:pt x="0" y="32"/>
                    <a:pt x="0" y="32"/>
                  </a:cubicBezTo>
                  <a:cubicBezTo>
                    <a:pt x="422" y="32"/>
                    <a:pt x="422" y="32"/>
                    <a:pt x="422" y="32"/>
                  </a:cubicBezTo>
                  <a:cubicBezTo>
                    <a:pt x="424" y="22"/>
                    <a:pt x="425" y="11"/>
                    <a:pt x="426" y="0"/>
                  </a:cubicBezTo>
                </a:path>
              </a:pathLst>
            </a:custGeom>
            <a:solidFill>
              <a:srgbClr val="E0E5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18" name="Freeform 116"/>
            <p:cNvSpPr>
              <a:spLocks/>
            </p:cNvSpPr>
            <p:nvPr/>
          </p:nvSpPr>
          <p:spPr bwMode="auto">
            <a:xfrm>
              <a:off x="4088601" y="4784034"/>
              <a:ext cx="565107" cy="43561"/>
            </a:xfrm>
            <a:custGeom>
              <a:avLst/>
              <a:gdLst>
                <a:gd name="T0" fmla="*/ 418 w 418"/>
                <a:gd name="T1" fmla="*/ 0 h 32"/>
                <a:gd name="T2" fmla="*/ 0 w 418"/>
                <a:gd name="T3" fmla="*/ 0 h 32"/>
                <a:gd name="T4" fmla="*/ 0 w 418"/>
                <a:gd name="T5" fmla="*/ 32 h 32"/>
                <a:gd name="T6" fmla="*/ 407 w 418"/>
                <a:gd name="T7" fmla="*/ 32 h 32"/>
                <a:gd name="T8" fmla="*/ 418 w 418"/>
                <a:gd name="T9" fmla="*/ 0 h 32"/>
              </a:gdLst>
              <a:ahLst/>
              <a:cxnLst>
                <a:cxn ang="0">
                  <a:pos x="T0" y="T1"/>
                </a:cxn>
                <a:cxn ang="0">
                  <a:pos x="T2" y="T3"/>
                </a:cxn>
                <a:cxn ang="0">
                  <a:pos x="T4" y="T5"/>
                </a:cxn>
                <a:cxn ang="0">
                  <a:pos x="T6" y="T7"/>
                </a:cxn>
                <a:cxn ang="0">
                  <a:pos x="T8" y="T9"/>
                </a:cxn>
              </a:cxnLst>
              <a:rect l="0" t="0" r="r" b="b"/>
              <a:pathLst>
                <a:path w="418" h="32">
                  <a:moveTo>
                    <a:pt x="418" y="0"/>
                  </a:moveTo>
                  <a:cubicBezTo>
                    <a:pt x="0" y="0"/>
                    <a:pt x="0" y="0"/>
                    <a:pt x="0" y="0"/>
                  </a:cubicBezTo>
                  <a:cubicBezTo>
                    <a:pt x="0" y="32"/>
                    <a:pt x="0" y="32"/>
                    <a:pt x="0" y="32"/>
                  </a:cubicBezTo>
                  <a:cubicBezTo>
                    <a:pt x="407" y="32"/>
                    <a:pt x="407" y="32"/>
                    <a:pt x="407" y="32"/>
                  </a:cubicBezTo>
                  <a:cubicBezTo>
                    <a:pt x="411" y="22"/>
                    <a:pt x="415" y="11"/>
                    <a:pt x="418" y="0"/>
                  </a:cubicBezTo>
                </a:path>
              </a:pathLst>
            </a:custGeom>
            <a:solidFill>
              <a:srgbClr val="E0E5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19" name="Freeform 117"/>
            <p:cNvSpPr>
              <a:spLocks/>
            </p:cNvSpPr>
            <p:nvPr/>
          </p:nvSpPr>
          <p:spPr bwMode="auto">
            <a:xfrm>
              <a:off x="4088601" y="4854672"/>
              <a:ext cx="536852" cy="37674"/>
            </a:xfrm>
            <a:custGeom>
              <a:avLst/>
              <a:gdLst>
                <a:gd name="T0" fmla="*/ 397 w 397"/>
                <a:gd name="T1" fmla="*/ 0 h 28"/>
                <a:gd name="T2" fmla="*/ 0 w 397"/>
                <a:gd name="T3" fmla="*/ 0 h 28"/>
                <a:gd name="T4" fmla="*/ 0 w 397"/>
                <a:gd name="T5" fmla="*/ 28 h 28"/>
                <a:gd name="T6" fmla="*/ 380 w 397"/>
                <a:gd name="T7" fmla="*/ 28 h 28"/>
                <a:gd name="T8" fmla="*/ 397 w 397"/>
                <a:gd name="T9" fmla="*/ 0 h 28"/>
              </a:gdLst>
              <a:ahLst/>
              <a:cxnLst>
                <a:cxn ang="0">
                  <a:pos x="T0" y="T1"/>
                </a:cxn>
                <a:cxn ang="0">
                  <a:pos x="T2" y="T3"/>
                </a:cxn>
                <a:cxn ang="0">
                  <a:pos x="T4" y="T5"/>
                </a:cxn>
                <a:cxn ang="0">
                  <a:pos x="T6" y="T7"/>
                </a:cxn>
                <a:cxn ang="0">
                  <a:pos x="T8" y="T9"/>
                </a:cxn>
              </a:cxnLst>
              <a:rect l="0" t="0" r="r" b="b"/>
              <a:pathLst>
                <a:path w="397" h="28">
                  <a:moveTo>
                    <a:pt x="397" y="0"/>
                  </a:moveTo>
                  <a:cubicBezTo>
                    <a:pt x="0" y="0"/>
                    <a:pt x="0" y="0"/>
                    <a:pt x="0" y="0"/>
                  </a:cubicBezTo>
                  <a:cubicBezTo>
                    <a:pt x="0" y="28"/>
                    <a:pt x="0" y="28"/>
                    <a:pt x="0" y="28"/>
                  </a:cubicBezTo>
                  <a:cubicBezTo>
                    <a:pt x="380" y="28"/>
                    <a:pt x="380" y="28"/>
                    <a:pt x="380" y="28"/>
                  </a:cubicBezTo>
                  <a:cubicBezTo>
                    <a:pt x="386" y="19"/>
                    <a:pt x="392" y="10"/>
                    <a:pt x="397" y="0"/>
                  </a:cubicBezTo>
                </a:path>
              </a:pathLst>
            </a:custGeom>
            <a:solidFill>
              <a:srgbClr val="E0E5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20" name="Freeform 118"/>
            <p:cNvSpPr>
              <a:spLocks/>
            </p:cNvSpPr>
            <p:nvPr/>
          </p:nvSpPr>
          <p:spPr bwMode="auto">
            <a:xfrm>
              <a:off x="4088601" y="4925310"/>
              <a:ext cx="488583" cy="31788"/>
            </a:xfrm>
            <a:custGeom>
              <a:avLst/>
              <a:gdLst>
                <a:gd name="T0" fmla="*/ 361 w 361"/>
                <a:gd name="T1" fmla="*/ 0 h 24"/>
                <a:gd name="T2" fmla="*/ 0 w 361"/>
                <a:gd name="T3" fmla="*/ 0 h 24"/>
                <a:gd name="T4" fmla="*/ 0 w 361"/>
                <a:gd name="T5" fmla="*/ 5 h 24"/>
                <a:gd name="T6" fmla="*/ 21 w 361"/>
                <a:gd name="T7" fmla="*/ 24 h 24"/>
                <a:gd name="T8" fmla="*/ 335 w 361"/>
                <a:gd name="T9" fmla="*/ 24 h 24"/>
                <a:gd name="T10" fmla="*/ 361 w 361"/>
                <a:gd name="T11" fmla="*/ 0 h 24"/>
              </a:gdLst>
              <a:ahLst/>
              <a:cxnLst>
                <a:cxn ang="0">
                  <a:pos x="T0" y="T1"/>
                </a:cxn>
                <a:cxn ang="0">
                  <a:pos x="T2" y="T3"/>
                </a:cxn>
                <a:cxn ang="0">
                  <a:pos x="T4" y="T5"/>
                </a:cxn>
                <a:cxn ang="0">
                  <a:pos x="T6" y="T7"/>
                </a:cxn>
                <a:cxn ang="0">
                  <a:pos x="T8" y="T9"/>
                </a:cxn>
                <a:cxn ang="0">
                  <a:pos x="T10" y="T11"/>
                </a:cxn>
              </a:cxnLst>
              <a:rect l="0" t="0" r="r" b="b"/>
              <a:pathLst>
                <a:path w="361" h="24">
                  <a:moveTo>
                    <a:pt x="361" y="0"/>
                  </a:moveTo>
                  <a:cubicBezTo>
                    <a:pt x="0" y="0"/>
                    <a:pt x="0" y="0"/>
                    <a:pt x="0" y="0"/>
                  </a:cubicBezTo>
                  <a:cubicBezTo>
                    <a:pt x="0" y="5"/>
                    <a:pt x="0" y="5"/>
                    <a:pt x="0" y="5"/>
                  </a:cubicBezTo>
                  <a:cubicBezTo>
                    <a:pt x="7" y="11"/>
                    <a:pt x="14" y="18"/>
                    <a:pt x="21" y="24"/>
                  </a:cubicBezTo>
                  <a:cubicBezTo>
                    <a:pt x="335" y="24"/>
                    <a:pt x="335" y="24"/>
                    <a:pt x="335" y="24"/>
                  </a:cubicBezTo>
                  <a:cubicBezTo>
                    <a:pt x="344" y="17"/>
                    <a:pt x="353" y="9"/>
                    <a:pt x="361" y="0"/>
                  </a:cubicBezTo>
                </a:path>
              </a:pathLst>
            </a:custGeom>
            <a:solidFill>
              <a:srgbClr val="E0E5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21" name="Freeform 119"/>
            <p:cNvSpPr>
              <a:spLocks/>
            </p:cNvSpPr>
            <p:nvPr/>
          </p:nvSpPr>
          <p:spPr bwMode="auto">
            <a:xfrm>
              <a:off x="4163948" y="4990063"/>
              <a:ext cx="330823" cy="43561"/>
            </a:xfrm>
            <a:custGeom>
              <a:avLst/>
              <a:gdLst>
                <a:gd name="T0" fmla="*/ 244 w 244"/>
                <a:gd name="T1" fmla="*/ 0 h 32"/>
                <a:gd name="T2" fmla="*/ 0 w 244"/>
                <a:gd name="T3" fmla="*/ 0 h 32"/>
                <a:gd name="T4" fmla="*/ 122 w 244"/>
                <a:gd name="T5" fmla="*/ 32 h 32"/>
                <a:gd name="T6" fmla="*/ 244 w 244"/>
                <a:gd name="T7" fmla="*/ 0 h 32"/>
              </a:gdLst>
              <a:ahLst/>
              <a:cxnLst>
                <a:cxn ang="0">
                  <a:pos x="T0" y="T1"/>
                </a:cxn>
                <a:cxn ang="0">
                  <a:pos x="T2" y="T3"/>
                </a:cxn>
                <a:cxn ang="0">
                  <a:pos x="T4" y="T5"/>
                </a:cxn>
                <a:cxn ang="0">
                  <a:pos x="T6" y="T7"/>
                </a:cxn>
              </a:cxnLst>
              <a:rect l="0" t="0" r="r" b="b"/>
              <a:pathLst>
                <a:path w="244" h="32">
                  <a:moveTo>
                    <a:pt x="244" y="0"/>
                  </a:moveTo>
                  <a:cubicBezTo>
                    <a:pt x="0" y="0"/>
                    <a:pt x="0" y="0"/>
                    <a:pt x="0" y="0"/>
                  </a:cubicBezTo>
                  <a:cubicBezTo>
                    <a:pt x="36" y="20"/>
                    <a:pt x="78" y="32"/>
                    <a:pt x="122" y="32"/>
                  </a:cubicBezTo>
                  <a:cubicBezTo>
                    <a:pt x="166" y="32"/>
                    <a:pt x="208" y="20"/>
                    <a:pt x="244" y="0"/>
                  </a:cubicBezTo>
                </a:path>
              </a:pathLst>
            </a:custGeom>
            <a:solidFill>
              <a:srgbClr val="E0E5E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22" name="Oval 120"/>
            <p:cNvSpPr>
              <a:spLocks noChangeArrowheads="1"/>
            </p:cNvSpPr>
            <p:nvPr/>
          </p:nvSpPr>
          <p:spPr bwMode="auto">
            <a:xfrm>
              <a:off x="4378218" y="4594488"/>
              <a:ext cx="259007" cy="260185"/>
            </a:xfrm>
            <a:prstGeom prst="ellipse">
              <a:avLst/>
            </a:pr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sp>
        <p:nvSpPr>
          <p:cNvPr id="136" name="TextBox 135"/>
          <p:cNvSpPr txBox="1"/>
          <p:nvPr/>
        </p:nvSpPr>
        <p:spPr>
          <a:xfrm>
            <a:off x="6284910" y="3692054"/>
            <a:ext cx="1027589" cy="300082"/>
          </a:xfrm>
          <a:prstGeom prst="rect">
            <a:avLst/>
          </a:prstGeom>
          <a:noFill/>
        </p:spPr>
        <p:txBody>
          <a:bodyPr wrap="none" rtlCol="0" anchor="ctr">
            <a:spAutoFit/>
          </a:bodyPr>
          <a:lstStyle/>
          <a:p>
            <a:r>
              <a:rPr lang="en-US" sz="1350" b="1" dirty="0">
                <a:solidFill>
                  <a:schemeClr val="tx2"/>
                </a:solidFill>
              </a:rPr>
              <a:t>Title Here</a:t>
            </a:r>
          </a:p>
        </p:txBody>
      </p:sp>
      <p:sp>
        <p:nvSpPr>
          <p:cNvPr id="137" name="Text Placeholder 4"/>
          <p:cNvSpPr txBox="1">
            <a:spLocks/>
          </p:cNvSpPr>
          <p:nvPr/>
        </p:nvSpPr>
        <p:spPr>
          <a:xfrm>
            <a:off x="6288068" y="3956050"/>
            <a:ext cx="2338578" cy="1530350"/>
          </a:xfrm>
          <a:prstGeom prst="rect">
            <a:avLst/>
          </a:prstGeom>
        </p:spPr>
        <p:txBody>
          <a:bodyPr>
            <a:noAutofit/>
          </a:bodyPr>
          <a:lstStyle>
            <a:lvl1pPr marL="0" indent="0" algn="just" defTabSz="685800" rtl="0" eaLnBrk="1" latinLnBrk="0" hangingPunct="1">
              <a:lnSpc>
                <a:spcPct val="100000"/>
              </a:lnSpc>
              <a:spcBef>
                <a:spcPts val="0"/>
              </a:spcBef>
              <a:buFont typeface="Arial" panose="020B0604020202020204" pitchFamily="34" charset="0"/>
              <a:buNone/>
              <a:defRPr sz="1000" b="0" kern="1200">
                <a:solidFill>
                  <a:schemeClr val="tx2"/>
                </a:solidFill>
                <a:latin typeface="+mj-lt"/>
                <a:ea typeface="+mn-ea"/>
                <a:cs typeface="+mn-cs"/>
              </a:defRPr>
            </a:lvl1pPr>
            <a:lvl2pPr marL="0" indent="0" algn="l" defTabSz="685800" rtl="0" eaLnBrk="1" latinLnBrk="0" hangingPunct="1">
              <a:lnSpc>
                <a:spcPct val="90000"/>
              </a:lnSpc>
              <a:spcBef>
                <a:spcPts val="0"/>
              </a:spcBef>
              <a:buFont typeface="Arial" panose="020B0604020202020204" pitchFamily="34" charset="0"/>
              <a:buNone/>
              <a:defRPr sz="1100" kern="1200">
                <a:solidFill>
                  <a:schemeClr val="tx2"/>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algn="l"/>
            <a:r>
              <a:rPr lang="en-US" sz="1050" dirty="0">
                <a:latin typeface="+mn-lt"/>
              </a:rPr>
              <a:t>Lorem ipsum dolor sit amet, consectetuer adipiscing elit. Aenean commodo ligula eget dolor. Aenean massa. Cum sociis natoque penatibus et magnis dis parturient montes, nascetur ridiculus mus. Donec quam felis, ultricies nec, pellentesque eu, pretium quis, sem</a:t>
            </a:r>
          </a:p>
        </p:txBody>
      </p:sp>
      <p:sp>
        <p:nvSpPr>
          <p:cNvPr id="138" name="TextBox 137"/>
          <p:cNvSpPr txBox="1"/>
          <p:nvPr/>
        </p:nvSpPr>
        <p:spPr>
          <a:xfrm>
            <a:off x="685801" y="3236757"/>
            <a:ext cx="1027589" cy="300082"/>
          </a:xfrm>
          <a:prstGeom prst="rect">
            <a:avLst/>
          </a:prstGeom>
          <a:noFill/>
        </p:spPr>
        <p:txBody>
          <a:bodyPr wrap="none" rtlCol="0" anchor="ctr">
            <a:spAutoFit/>
          </a:bodyPr>
          <a:lstStyle/>
          <a:p>
            <a:r>
              <a:rPr lang="en-US" sz="1350" b="1" dirty="0">
                <a:solidFill>
                  <a:schemeClr val="tx2"/>
                </a:solidFill>
              </a:rPr>
              <a:t>Title Here</a:t>
            </a:r>
          </a:p>
        </p:txBody>
      </p:sp>
      <p:sp>
        <p:nvSpPr>
          <p:cNvPr id="139" name="Text Placeholder 4"/>
          <p:cNvSpPr txBox="1">
            <a:spLocks/>
          </p:cNvSpPr>
          <p:nvPr/>
        </p:nvSpPr>
        <p:spPr>
          <a:xfrm>
            <a:off x="675191" y="3489693"/>
            <a:ext cx="2335767" cy="1555237"/>
          </a:xfrm>
          <a:prstGeom prst="rect">
            <a:avLst/>
          </a:prstGeom>
        </p:spPr>
        <p:txBody>
          <a:bodyPr>
            <a:noAutofit/>
          </a:bodyPr>
          <a:lstStyle>
            <a:lvl1pPr marL="0" indent="0" algn="just" defTabSz="685800" rtl="0" eaLnBrk="1" latinLnBrk="0" hangingPunct="1">
              <a:lnSpc>
                <a:spcPct val="100000"/>
              </a:lnSpc>
              <a:spcBef>
                <a:spcPts val="0"/>
              </a:spcBef>
              <a:buFont typeface="Arial" panose="020B0604020202020204" pitchFamily="34" charset="0"/>
              <a:buNone/>
              <a:defRPr sz="1000" b="0" kern="1200">
                <a:solidFill>
                  <a:schemeClr val="tx2"/>
                </a:solidFill>
                <a:latin typeface="+mj-lt"/>
                <a:ea typeface="+mn-ea"/>
                <a:cs typeface="+mn-cs"/>
              </a:defRPr>
            </a:lvl1pPr>
            <a:lvl2pPr marL="0" indent="0" algn="l" defTabSz="685800" rtl="0" eaLnBrk="1" latinLnBrk="0" hangingPunct="1">
              <a:lnSpc>
                <a:spcPct val="90000"/>
              </a:lnSpc>
              <a:spcBef>
                <a:spcPts val="0"/>
              </a:spcBef>
              <a:buFont typeface="Arial" panose="020B0604020202020204" pitchFamily="34" charset="0"/>
              <a:buNone/>
              <a:defRPr sz="1100" kern="1200">
                <a:solidFill>
                  <a:schemeClr val="tx2"/>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algn="l"/>
            <a:r>
              <a:rPr lang="en-US" sz="1050" dirty="0">
                <a:latin typeface="+mn-lt"/>
              </a:rPr>
              <a:t>Lorem ipsum dolor sit amet, consectetuer adipiscing elit. Aenean commodo ligula eget dolor. Aenean massa. Cum sociis natoque penatibus et magnis dis parturient montes, nascetur ridiculus mus. Donec quam felis, ultricies nec, pellentesque eu, pretium quis, sem</a:t>
            </a:r>
          </a:p>
        </p:txBody>
      </p:sp>
      <p:sp>
        <p:nvSpPr>
          <p:cNvPr id="127" name="TextBox 126"/>
          <p:cNvSpPr txBox="1"/>
          <p:nvPr/>
        </p:nvSpPr>
        <p:spPr>
          <a:xfrm>
            <a:off x="2457518" y="781947"/>
            <a:ext cx="4229043" cy="553998"/>
          </a:xfrm>
          <a:prstGeom prst="rect">
            <a:avLst/>
          </a:prstGeom>
          <a:noFill/>
        </p:spPr>
        <p:txBody>
          <a:bodyPr wrap="none" rtlCol="0" anchor="ctr">
            <a:spAutoFit/>
          </a:bodyPr>
          <a:lstStyle/>
          <a:p>
            <a:pPr algn="ctr"/>
            <a:r>
              <a:rPr lang="en-US" sz="3000" dirty="0">
                <a:solidFill>
                  <a:schemeClr val="accent1"/>
                </a:solidFill>
                <a:latin typeface="+mj-lt"/>
              </a:rPr>
              <a:t>SEO</a:t>
            </a:r>
            <a:r>
              <a:rPr lang="en-US" sz="3000" dirty="0">
                <a:solidFill>
                  <a:schemeClr val="tx2"/>
                </a:solidFill>
                <a:latin typeface="+mj-lt"/>
              </a:rPr>
              <a:t>, Search Engine Optimization</a:t>
            </a:r>
          </a:p>
        </p:txBody>
      </p:sp>
      <p:sp>
        <p:nvSpPr>
          <p:cNvPr id="128" name="TextBox 127"/>
          <p:cNvSpPr txBox="1"/>
          <p:nvPr/>
        </p:nvSpPr>
        <p:spPr>
          <a:xfrm>
            <a:off x="685801" y="1243612"/>
            <a:ext cx="7772400" cy="369332"/>
          </a:xfrm>
          <a:prstGeom prst="rect">
            <a:avLst/>
          </a:prstGeom>
          <a:noFill/>
        </p:spPr>
        <p:txBody>
          <a:bodyPr wrap="square" rtlCol="0" anchor="ctr">
            <a:spAutoFit/>
          </a:bodyPr>
          <a:lstStyle/>
          <a:p>
            <a:pPr algn="ctr"/>
            <a:r>
              <a:rPr lang="en-US" sz="900" dirty="0">
                <a:solidFill>
                  <a:schemeClr val="tx2"/>
                </a:solidFill>
              </a:rPr>
              <a:t>Lorem ipsum dolor sit amet, consectetuer adipiscing elit. Aenean commodo ligula eget dolor. </a:t>
            </a:r>
            <a:r>
              <a:rPr lang="en-US" sz="900" b="1" dirty="0">
                <a:solidFill>
                  <a:schemeClr val="accent1"/>
                </a:solidFill>
              </a:rPr>
              <a:t>Aenean massa. Cum sociis natoque penatibus </a:t>
            </a:r>
            <a:r>
              <a:rPr lang="en-US" sz="900" dirty="0">
                <a:solidFill>
                  <a:schemeClr val="tx2"/>
                </a:solidFill>
              </a:rPr>
              <a:t>magnis dis parturient montes, nascetur ridiculus mus. Donec quam felis, ultricies nec, pellentesque eu, pretium quis, sem.</a:t>
            </a:r>
          </a:p>
        </p:txBody>
      </p:sp>
    </p:spTree>
    <p:extLst>
      <p:ext uri="{BB962C8B-B14F-4D97-AF65-F5344CB8AC3E}">
        <p14:creationId xmlns:p14="http://schemas.microsoft.com/office/powerpoint/2010/main" val="280026595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38"/>
                                        </p:tgtEl>
                                        <p:attrNameLst>
                                          <p:attrName>style.visibility</p:attrName>
                                        </p:attrNameLst>
                                      </p:cBhvr>
                                      <p:to>
                                        <p:strVal val="visible"/>
                                      </p:to>
                                    </p:set>
                                    <p:animEffect transition="in" filter="fade">
                                      <p:cBhvr>
                                        <p:cTn id="11" dur="500"/>
                                        <p:tgtEl>
                                          <p:spTgt spid="138"/>
                                        </p:tgtEl>
                                      </p:cBhvr>
                                    </p:animEffect>
                                  </p:childTnLst>
                                </p:cTn>
                              </p:par>
                              <p:par>
                                <p:cTn id="12" presetID="10" presetClass="entr" presetSubtype="0" fill="hold" grpId="0" nodeType="withEffect">
                                  <p:stCondLst>
                                    <p:cond delay="0"/>
                                  </p:stCondLst>
                                  <p:childTnLst>
                                    <p:set>
                                      <p:cBhvr>
                                        <p:cTn id="13" dur="1" fill="hold">
                                          <p:stCondLst>
                                            <p:cond delay="0"/>
                                          </p:stCondLst>
                                        </p:cTn>
                                        <p:tgtEl>
                                          <p:spTgt spid="139"/>
                                        </p:tgtEl>
                                        <p:attrNameLst>
                                          <p:attrName>style.visibility</p:attrName>
                                        </p:attrNameLst>
                                      </p:cBhvr>
                                      <p:to>
                                        <p:strVal val="visible"/>
                                      </p:to>
                                    </p:set>
                                    <p:animEffect transition="in" filter="fade">
                                      <p:cBhvr>
                                        <p:cTn id="14" dur="500"/>
                                        <p:tgtEl>
                                          <p:spTgt spid="139"/>
                                        </p:tgtEl>
                                      </p:cBhvr>
                                    </p:animEffect>
                                  </p:childTnLst>
                                </p:cTn>
                              </p:par>
                            </p:childTnLst>
                          </p:cTn>
                        </p:par>
                        <p:par>
                          <p:cTn id="15" fill="hold">
                            <p:stCondLst>
                              <p:cond delay="1000"/>
                            </p:stCondLst>
                            <p:childTnLst>
                              <p:par>
                                <p:cTn id="16" presetID="10" presetClass="entr" presetSubtype="0" fill="hold" grpId="0" nodeType="afterEffect">
                                  <p:stCondLst>
                                    <p:cond delay="0"/>
                                  </p:stCondLst>
                                  <p:childTnLst>
                                    <p:set>
                                      <p:cBhvr>
                                        <p:cTn id="17" dur="1" fill="hold">
                                          <p:stCondLst>
                                            <p:cond delay="0"/>
                                          </p:stCondLst>
                                        </p:cTn>
                                        <p:tgtEl>
                                          <p:spTgt spid="137"/>
                                        </p:tgtEl>
                                        <p:attrNameLst>
                                          <p:attrName>style.visibility</p:attrName>
                                        </p:attrNameLst>
                                      </p:cBhvr>
                                      <p:to>
                                        <p:strVal val="visible"/>
                                      </p:to>
                                    </p:set>
                                    <p:animEffect transition="in" filter="fade">
                                      <p:cBhvr>
                                        <p:cTn id="18" dur="500"/>
                                        <p:tgtEl>
                                          <p:spTgt spid="137"/>
                                        </p:tgtEl>
                                      </p:cBhvr>
                                    </p:animEffect>
                                  </p:childTnLst>
                                </p:cTn>
                              </p:par>
                              <p:par>
                                <p:cTn id="19" presetID="10" presetClass="entr" presetSubtype="0" fill="hold" grpId="0" nodeType="withEffect">
                                  <p:stCondLst>
                                    <p:cond delay="0"/>
                                  </p:stCondLst>
                                  <p:childTnLst>
                                    <p:set>
                                      <p:cBhvr>
                                        <p:cTn id="20" dur="1" fill="hold">
                                          <p:stCondLst>
                                            <p:cond delay="0"/>
                                          </p:stCondLst>
                                        </p:cTn>
                                        <p:tgtEl>
                                          <p:spTgt spid="136"/>
                                        </p:tgtEl>
                                        <p:attrNameLst>
                                          <p:attrName>style.visibility</p:attrName>
                                        </p:attrNameLst>
                                      </p:cBhvr>
                                      <p:to>
                                        <p:strVal val="visible"/>
                                      </p:to>
                                    </p:set>
                                    <p:animEffect transition="in" filter="fade">
                                      <p:cBhvr>
                                        <p:cTn id="21" dur="500"/>
                                        <p:tgtEl>
                                          <p:spTgt spid="1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6" grpId="0"/>
      <p:bldP spid="137" grpId="0"/>
      <p:bldP spid="138" grpId="0"/>
      <p:bldP spid="139" grpId="0"/>
    </p:bldLst>
  </p:timing>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12" name="Group 111"/>
          <p:cNvGrpSpPr/>
          <p:nvPr/>
        </p:nvGrpSpPr>
        <p:grpSpPr>
          <a:xfrm>
            <a:off x="5226490" y="2542554"/>
            <a:ext cx="427020" cy="415498"/>
            <a:chOff x="8214594" y="2216684"/>
            <a:chExt cx="569360" cy="553997"/>
          </a:xfrm>
        </p:grpSpPr>
        <p:sp>
          <p:nvSpPr>
            <p:cNvPr id="113" name="Oval 112"/>
            <p:cNvSpPr/>
            <p:nvPr/>
          </p:nvSpPr>
          <p:spPr>
            <a:xfrm>
              <a:off x="8214594" y="2227116"/>
              <a:ext cx="534572" cy="534572"/>
            </a:xfrm>
            <a:prstGeom prst="ellipse">
              <a:avLst/>
            </a:prstGeom>
            <a:noFill/>
            <a:ln w="381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114" name="TextBox 113"/>
            <p:cNvSpPr txBox="1"/>
            <p:nvPr/>
          </p:nvSpPr>
          <p:spPr>
            <a:xfrm>
              <a:off x="8251330" y="2216684"/>
              <a:ext cx="532624" cy="553997"/>
            </a:xfrm>
            <a:prstGeom prst="rect">
              <a:avLst/>
            </a:prstGeom>
            <a:noFill/>
          </p:spPr>
          <p:txBody>
            <a:bodyPr wrap="none" rtlCol="0">
              <a:spAutoFit/>
            </a:bodyPr>
            <a:lstStyle/>
            <a:p>
              <a:r>
                <a:rPr lang="en-US" sz="2100" b="1" dirty="0">
                  <a:solidFill>
                    <a:schemeClr val="accent1"/>
                  </a:solidFill>
                  <a:latin typeface="+mj-lt"/>
                </a:rPr>
                <a:t>01</a:t>
              </a:r>
            </a:p>
          </p:txBody>
        </p:sp>
      </p:grpSp>
      <p:sp>
        <p:nvSpPr>
          <p:cNvPr id="124" name="TextBox 123"/>
          <p:cNvSpPr txBox="1"/>
          <p:nvPr/>
        </p:nvSpPr>
        <p:spPr>
          <a:xfrm>
            <a:off x="5730909" y="2552909"/>
            <a:ext cx="2727293" cy="415498"/>
          </a:xfrm>
          <a:prstGeom prst="rect">
            <a:avLst/>
          </a:prstGeom>
          <a:noFill/>
        </p:spPr>
        <p:txBody>
          <a:bodyPr wrap="square" rtlCol="0" anchor="ctr">
            <a:spAutoFit/>
          </a:bodyPr>
          <a:lstStyle/>
          <a:p>
            <a:r>
              <a:rPr lang="en-US" sz="1050" dirty="0">
                <a:solidFill>
                  <a:schemeClr val="tx2"/>
                </a:solidFill>
              </a:rPr>
              <a:t>Lorem ipsum dolor sit amet, consectetuer adipiscing elit. Aenean.</a:t>
            </a:r>
            <a:endParaRPr lang="en-US" sz="1050" b="1" dirty="0">
              <a:solidFill>
                <a:schemeClr val="tx2"/>
              </a:solidFill>
            </a:endParaRPr>
          </a:p>
        </p:txBody>
      </p:sp>
      <p:grpSp>
        <p:nvGrpSpPr>
          <p:cNvPr id="115" name="Group 114"/>
          <p:cNvGrpSpPr/>
          <p:nvPr/>
        </p:nvGrpSpPr>
        <p:grpSpPr>
          <a:xfrm>
            <a:off x="5226490" y="3097995"/>
            <a:ext cx="427020" cy="415498"/>
            <a:chOff x="8250392" y="2983726"/>
            <a:chExt cx="569360" cy="553997"/>
          </a:xfrm>
        </p:grpSpPr>
        <p:sp>
          <p:nvSpPr>
            <p:cNvPr id="116" name="Oval 115"/>
            <p:cNvSpPr/>
            <p:nvPr/>
          </p:nvSpPr>
          <p:spPr>
            <a:xfrm>
              <a:off x="8250392" y="2994158"/>
              <a:ext cx="534572" cy="534572"/>
            </a:xfrm>
            <a:prstGeom prst="ellipse">
              <a:avLst/>
            </a:prstGeom>
            <a:noFill/>
            <a:ln w="381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117" name="TextBox 116"/>
            <p:cNvSpPr txBox="1"/>
            <p:nvPr/>
          </p:nvSpPr>
          <p:spPr>
            <a:xfrm>
              <a:off x="8287128" y="2983726"/>
              <a:ext cx="532624" cy="553997"/>
            </a:xfrm>
            <a:prstGeom prst="rect">
              <a:avLst/>
            </a:prstGeom>
            <a:noFill/>
          </p:spPr>
          <p:txBody>
            <a:bodyPr wrap="none" rtlCol="0">
              <a:spAutoFit/>
            </a:bodyPr>
            <a:lstStyle/>
            <a:p>
              <a:r>
                <a:rPr lang="en-US" sz="2100" b="1" dirty="0">
                  <a:solidFill>
                    <a:schemeClr val="accent2"/>
                  </a:solidFill>
                  <a:latin typeface="+mj-lt"/>
                </a:rPr>
                <a:t>02</a:t>
              </a:r>
            </a:p>
          </p:txBody>
        </p:sp>
      </p:grpSp>
      <p:sp>
        <p:nvSpPr>
          <p:cNvPr id="125" name="TextBox 124"/>
          <p:cNvSpPr txBox="1"/>
          <p:nvPr/>
        </p:nvSpPr>
        <p:spPr>
          <a:xfrm>
            <a:off x="5730909" y="3098533"/>
            <a:ext cx="2727293" cy="415498"/>
          </a:xfrm>
          <a:prstGeom prst="rect">
            <a:avLst/>
          </a:prstGeom>
          <a:noFill/>
        </p:spPr>
        <p:txBody>
          <a:bodyPr wrap="square" rtlCol="0" anchor="ctr">
            <a:spAutoFit/>
          </a:bodyPr>
          <a:lstStyle/>
          <a:p>
            <a:r>
              <a:rPr lang="en-US" sz="1050" dirty="0">
                <a:solidFill>
                  <a:schemeClr val="tx2"/>
                </a:solidFill>
              </a:rPr>
              <a:t>Lorem ipsum dolor sit amet, consectetuer adipiscing elit. Aenean.</a:t>
            </a:r>
            <a:endParaRPr lang="en-US" sz="1050" b="1" dirty="0">
              <a:solidFill>
                <a:schemeClr val="tx2"/>
              </a:solidFill>
            </a:endParaRPr>
          </a:p>
        </p:txBody>
      </p:sp>
      <p:grpSp>
        <p:nvGrpSpPr>
          <p:cNvPr id="118" name="Group 117"/>
          <p:cNvGrpSpPr/>
          <p:nvPr/>
        </p:nvGrpSpPr>
        <p:grpSpPr>
          <a:xfrm>
            <a:off x="5226490" y="3653437"/>
            <a:ext cx="427020" cy="415498"/>
            <a:chOff x="8260250" y="3716956"/>
            <a:chExt cx="569360" cy="553997"/>
          </a:xfrm>
        </p:grpSpPr>
        <p:sp>
          <p:nvSpPr>
            <p:cNvPr id="119" name="Oval 118"/>
            <p:cNvSpPr/>
            <p:nvPr/>
          </p:nvSpPr>
          <p:spPr>
            <a:xfrm>
              <a:off x="8260250" y="3727388"/>
              <a:ext cx="534572" cy="534572"/>
            </a:xfrm>
            <a:prstGeom prst="ellipse">
              <a:avLst/>
            </a:prstGeom>
            <a:noFill/>
            <a:ln w="3810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120" name="TextBox 119"/>
            <p:cNvSpPr txBox="1"/>
            <p:nvPr/>
          </p:nvSpPr>
          <p:spPr>
            <a:xfrm>
              <a:off x="8296986" y="3716956"/>
              <a:ext cx="532624" cy="553997"/>
            </a:xfrm>
            <a:prstGeom prst="rect">
              <a:avLst/>
            </a:prstGeom>
            <a:noFill/>
          </p:spPr>
          <p:txBody>
            <a:bodyPr wrap="none" rtlCol="0">
              <a:spAutoFit/>
            </a:bodyPr>
            <a:lstStyle/>
            <a:p>
              <a:r>
                <a:rPr lang="en-US" sz="2100" b="1" dirty="0">
                  <a:solidFill>
                    <a:schemeClr val="accent3"/>
                  </a:solidFill>
                  <a:latin typeface="+mj-lt"/>
                </a:rPr>
                <a:t>03</a:t>
              </a:r>
            </a:p>
          </p:txBody>
        </p:sp>
      </p:grpSp>
      <p:sp>
        <p:nvSpPr>
          <p:cNvPr id="126" name="TextBox 125"/>
          <p:cNvSpPr txBox="1"/>
          <p:nvPr/>
        </p:nvSpPr>
        <p:spPr>
          <a:xfrm>
            <a:off x="5730909" y="3675076"/>
            <a:ext cx="2727293" cy="415498"/>
          </a:xfrm>
          <a:prstGeom prst="rect">
            <a:avLst/>
          </a:prstGeom>
          <a:noFill/>
        </p:spPr>
        <p:txBody>
          <a:bodyPr wrap="square" rtlCol="0" anchor="ctr">
            <a:spAutoFit/>
          </a:bodyPr>
          <a:lstStyle/>
          <a:p>
            <a:r>
              <a:rPr lang="en-US" sz="1050" dirty="0">
                <a:solidFill>
                  <a:schemeClr val="tx2"/>
                </a:solidFill>
              </a:rPr>
              <a:t>Lorem ipsum dolor sit amet, consectetuer adipiscing elit. Aenean.</a:t>
            </a:r>
            <a:endParaRPr lang="en-US" sz="1050" b="1" dirty="0">
              <a:solidFill>
                <a:schemeClr val="tx2"/>
              </a:solidFill>
            </a:endParaRPr>
          </a:p>
        </p:txBody>
      </p:sp>
      <p:grpSp>
        <p:nvGrpSpPr>
          <p:cNvPr id="121" name="Group 120"/>
          <p:cNvGrpSpPr/>
          <p:nvPr/>
        </p:nvGrpSpPr>
        <p:grpSpPr>
          <a:xfrm>
            <a:off x="5226490" y="4208878"/>
            <a:ext cx="427020" cy="415498"/>
            <a:chOff x="8279966" y="4448629"/>
            <a:chExt cx="569360" cy="553997"/>
          </a:xfrm>
        </p:grpSpPr>
        <p:sp>
          <p:nvSpPr>
            <p:cNvPr id="122" name="Oval 121"/>
            <p:cNvSpPr/>
            <p:nvPr/>
          </p:nvSpPr>
          <p:spPr>
            <a:xfrm>
              <a:off x="8279966" y="4459061"/>
              <a:ext cx="534572" cy="534572"/>
            </a:xfrm>
            <a:prstGeom prst="ellipse">
              <a:avLst/>
            </a:prstGeom>
            <a:noFill/>
            <a:ln w="3810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123" name="TextBox 122"/>
            <p:cNvSpPr txBox="1"/>
            <p:nvPr/>
          </p:nvSpPr>
          <p:spPr>
            <a:xfrm>
              <a:off x="8316702" y="4448629"/>
              <a:ext cx="532624" cy="553997"/>
            </a:xfrm>
            <a:prstGeom prst="rect">
              <a:avLst/>
            </a:prstGeom>
            <a:noFill/>
          </p:spPr>
          <p:txBody>
            <a:bodyPr wrap="none" rtlCol="0">
              <a:spAutoFit/>
            </a:bodyPr>
            <a:lstStyle/>
            <a:p>
              <a:r>
                <a:rPr lang="en-US" sz="2100" b="1" dirty="0">
                  <a:solidFill>
                    <a:schemeClr val="accent4"/>
                  </a:solidFill>
                  <a:latin typeface="+mj-lt"/>
                </a:rPr>
                <a:t>04</a:t>
              </a:r>
            </a:p>
          </p:txBody>
        </p:sp>
      </p:grpSp>
      <p:sp>
        <p:nvSpPr>
          <p:cNvPr id="127" name="TextBox 126"/>
          <p:cNvSpPr txBox="1"/>
          <p:nvPr/>
        </p:nvSpPr>
        <p:spPr>
          <a:xfrm>
            <a:off x="5730908" y="4209415"/>
            <a:ext cx="2727293" cy="415498"/>
          </a:xfrm>
          <a:prstGeom prst="rect">
            <a:avLst/>
          </a:prstGeom>
          <a:noFill/>
        </p:spPr>
        <p:txBody>
          <a:bodyPr wrap="square" rtlCol="0" anchor="ctr">
            <a:spAutoFit/>
          </a:bodyPr>
          <a:lstStyle/>
          <a:p>
            <a:r>
              <a:rPr lang="en-US" sz="1050" dirty="0">
                <a:solidFill>
                  <a:schemeClr val="tx2"/>
                </a:solidFill>
              </a:rPr>
              <a:t>Lorem ipsum dolor sit amet, consectetuer adipiscing elit. Aenean.</a:t>
            </a:r>
            <a:endParaRPr lang="en-US" sz="1050" b="1" dirty="0">
              <a:solidFill>
                <a:schemeClr val="tx2"/>
              </a:solidFill>
            </a:endParaRPr>
          </a:p>
        </p:txBody>
      </p:sp>
      <p:grpSp>
        <p:nvGrpSpPr>
          <p:cNvPr id="128" name="Group 127"/>
          <p:cNvGrpSpPr/>
          <p:nvPr/>
        </p:nvGrpSpPr>
        <p:grpSpPr>
          <a:xfrm>
            <a:off x="5226490" y="4764318"/>
            <a:ext cx="427020" cy="415498"/>
            <a:chOff x="8279966" y="4448629"/>
            <a:chExt cx="569360" cy="553997"/>
          </a:xfrm>
        </p:grpSpPr>
        <p:sp>
          <p:nvSpPr>
            <p:cNvPr id="129" name="Oval 128"/>
            <p:cNvSpPr/>
            <p:nvPr/>
          </p:nvSpPr>
          <p:spPr>
            <a:xfrm>
              <a:off x="8279966" y="4459061"/>
              <a:ext cx="534572" cy="534572"/>
            </a:xfrm>
            <a:prstGeom prst="ellipse">
              <a:avLst/>
            </a:prstGeom>
            <a:noFill/>
            <a:ln w="38100">
              <a:solidFill>
                <a:schemeClr val="accent5"/>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130" name="TextBox 129"/>
            <p:cNvSpPr txBox="1"/>
            <p:nvPr/>
          </p:nvSpPr>
          <p:spPr>
            <a:xfrm>
              <a:off x="8316702" y="4448629"/>
              <a:ext cx="532624" cy="553997"/>
            </a:xfrm>
            <a:prstGeom prst="rect">
              <a:avLst/>
            </a:prstGeom>
            <a:noFill/>
          </p:spPr>
          <p:txBody>
            <a:bodyPr wrap="none" rtlCol="0">
              <a:spAutoFit/>
            </a:bodyPr>
            <a:lstStyle/>
            <a:p>
              <a:r>
                <a:rPr lang="en-US" sz="2100" b="1" dirty="0">
                  <a:solidFill>
                    <a:schemeClr val="accent5"/>
                  </a:solidFill>
                  <a:latin typeface="+mj-lt"/>
                </a:rPr>
                <a:t>05</a:t>
              </a:r>
            </a:p>
          </p:txBody>
        </p:sp>
      </p:grpSp>
      <p:sp>
        <p:nvSpPr>
          <p:cNvPr id="131" name="TextBox 130"/>
          <p:cNvSpPr txBox="1"/>
          <p:nvPr/>
        </p:nvSpPr>
        <p:spPr>
          <a:xfrm>
            <a:off x="5730908" y="4764855"/>
            <a:ext cx="2727293" cy="415498"/>
          </a:xfrm>
          <a:prstGeom prst="rect">
            <a:avLst/>
          </a:prstGeom>
          <a:noFill/>
        </p:spPr>
        <p:txBody>
          <a:bodyPr wrap="square" rtlCol="0" anchor="ctr">
            <a:spAutoFit/>
          </a:bodyPr>
          <a:lstStyle/>
          <a:p>
            <a:r>
              <a:rPr lang="en-US" sz="1050" dirty="0">
                <a:solidFill>
                  <a:schemeClr val="tx2"/>
                </a:solidFill>
              </a:rPr>
              <a:t>Lorem ipsum dolor sit amet, consectetuer adipiscing elit. Aenean.</a:t>
            </a:r>
            <a:endParaRPr lang="en-US" sz="1050" b="1" dirty="0">
              <a:solidFill>
                <a:schemeClr val="tx2"/>
              </a:solidFill>
            </a:endParaRPr>
          </a:p>
        </p:txBody>
      </p:sp>
      <p:grpSp>
        <p:nvGrpSpPr>
          <p:cNvPr id="2" name="Group 1"/>
          <p:cNvGrpSpPr/>
          <p:nvPr/>
        </p:nvGrpSpPr>
        <p:grpSpPr>
          <a:xfrm>
            <a:off x="1062509" y="2375086"/>
            <a:ext cx="3289642" cy="3059103"/>
            <a:chOff x="1033216" y="1183075"/>
            <a:chExt cx="5260811" cy="4892133"/>
          </a:xfrm>
        </p:grpSpPr>
        <p:grpSp>
          <p:nvGrpSpPr>
            <p:cNvPr id="5" name="Group 4"/>
            <p:cNvGrpSpPr/>
            <p:nvPr/>
          </p:nvGrpSpPr>
          <p:grpSpPr>
            <a:xfrm>
              <a:off x="1033216" y="1562157"/>
              <a:ext cx="5260811" cy="4513051"/>
              <a:chOff x="3210407" y="1741712"/>
              <a:chExt cx="5260811" cy="4513051"/>
            </a:xfrm>
          </p:grpSpPr>
          <p:pic>
            <p:nvPicPr>
              <p:cNvPr id="101" name="Picture 100"/>
              <p:cNvPicPr>
                <a:picLocks noChangeAspect="1"/>
              </p:cNvPicPr>
              <p:nvPr/>
            </p:nvPicPr>
            <p:blipFill>
              <a:blip r:embed="rId2"/>
              <a:stretch>
                <a:fillRect/>
              </a:stretch>
            </p:blipFill>
            <p:spPr>
              <a:xfrm>
                <a:off x="4975051" y="5203956"/>
                <a:ext cx="539701" cy="534703"/>
              </a:xfrm>
              <a:prstGeom prst="rect">
                <a:avLst/>
              </a:prstGeom>
            </p:spPr>
          </p:pic>
          <p:sp>
            <p:nvSpPr>
              <p:cNvPr id="6" name="Freeform 5"/>
              <p:cNvSpPr>
                <a:spLocks/>
              </p:cNvSpPr>
              <p:nvPr/>
            </p:nvSpPr>
            <p:spPr bwMode="auto">
              <a:xfrm>
                <a:off x="5969216" y="1741712"/>
                <a:ext cx="180794" cy="198988"/>
              </a:xfrm>
              <a:custGeom>
                <a:avLst/>
                <a:gdLst>
                  <a:gd name="T0" fmla="*/ 103 w 103"/>
                  <a:gd name="T1" fmla="*/ 2 h 113"/>
                  <a:gd name="T2" fmla="*/ 101 w 103"/>
                  <a:gd name="T3" fmla="*/ 60 h 113"/>
                  <a:gd name="T4" fmla="*/ 50 w 103"/>
                  <a:gd name="T5" fmla="*/ 112 h 113"/>
                  <a:gd name="T6" fmla="*/ 0 w 103"/>
                  <a:gd name="T7" fmla="*/ 58 h 113"/>
                  <a:gd name="T8" fmla="*/ 2 w 103"/>
                  <a:gd name="T9" fmla="*/ 0 h 113"/>
                </a:gdLst>
                <a:ahLst/>
                <a:cxnLst>
                  <a:cxn ang="0">
                    <a:pos x="T0" y="T1"/>
                  </a:cxn>
                  <a:cxn ang="0">
                    <a:pos x="T2" y="T3"/>
                  </a:cxn>
                  <a:cxn ang="0">
                    <a:pos x="T4" y="T5"/>
                  </a:cxn>
                  <a:cxn ang="0">
                    <a:pos x="T6" y="T7"/>
                  </a:cxn>
                  <a:cxn ang="0">
                    <a:pos x="T8" y="T9"/>
                  </a:cxn>
                </a:cxnLst>
                <a:rect l="0" t="0" r="r" b="b"/>
                <a:pathLst>
                  <a:path w="103" h="113">
                    <a:moveTo>
                      <a:pt x="103" y="2"/>
                    </a:moveTo>
                    <a:cubicBezTo>
                      <a:pt x="101" y="60"/>
                      <a:pt x="101" y="60"/>
                      <a:pt x="101" y="60"/>
                    </a:cubicBezTo>
                    <a:cubicBezTo>
                      <a:pt x="101" y="89"/>
                      <a:pt x="78" y="113"/>
                      <a:pt x="50" y="112"/>
                    </a:cubicBezTo>
                    <a:cubicBezTo>
                      <a:pt x="22" y="112"/>
                      <a:pt x="0" y="87"/>
                      <a:pt x="0" y="58"/>
                    </a:cubicBezTo>
                    <a:cubicBezTo>
                      <a:pt x="2" y="0"/>
                      <a:pt x="2" y="0"/>
                      <a:pt x="2" y="0"/>
                    </a:cubicBezTo>
                  </a:path>
                </a:pathLst>
              </a:custGeom>
              <a:solidFill>
                <a:srgbClr val="F4D30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 name="Freeform 6"/>
              <p:cNvSpPr>
                <a:spLocks/>
              </p:cNvSpPr>
              <p:nvPr/>
            </p:nvSpPr>
            <p:spPr bwMode="auto">
              <a:xfrm>
                <a:off x="6036304" y="1921369"/>
                <a:ext cx="38660" cy="125078"/>
              </a:xfrm>
              <a:custGeom>
                <a:avLst/>
                <a:gdLst>
                  <a:gd name="T0" fmla="*/ 31 w 34"/>
                  <a:gd name="T1" fmla="*/ 110 h 110"/>
                  <a:gd name="T2" fmla="*/ 0 w 34"/>
                  <a:gd name="T3" fmla="*/ 110 h 110"/>
                  <a:gd name="T4" fmla="*/ 3 w 34"/>
                  <a:gd name="T5" fmla="*/ 0 h 110"/>
                  <a:gd name="T6" fmla="*/ 34 w 34"/>
                  <a:gd name="T7" fmla="*/ 2 h 110"/>
                  <a:gd name="T8" fmla="*/ 31 w 34"/>
                  <a:gd name="T9" fmla="*/ 110 h 110"/>
                </a:gdLst>
                <a:ahLst/>
                <a:cxnLst>
                  <a:cxn ang="0">
                    <a:pos x="T0" y="T1"/>
                  </a:cxn>
                  <a:cxn ang="0">
                    <a:pos x="T2" y="T3"/>
                  </a:cxn>
                  <a:cxn ang="0">
                    <a:pos x="T4" y="T5"/>
                  </a:cxn>
                  <a:cxn ang="0">
                    <a:pos x="T6" y="T7"/>
                  </a:cxn>
                  <a:cxn ang="0">
                    <a:pos x="T8" y="T9"/>
                  </a:cxn>
                </a:cxnLst>
                <a:rect l="0" t="0" r="r" b="b"/>
                <a:pathLst>
                  <a:path w="34" h="110">
                    <a:moveTo>
                      <a:pt x="31" y="110"/>
                    </a:moveTo>
                    <a:lnTo>
                      <a:pt x="0" y="110"/>
                    </a:lnTo>
                    <a:lnTo>
                      <a:pt x="3" y="0"/>
                    </a:lnTo>
                    <a:lnTo>
                      <a:pt x="34" y="2"/>
                    </a:lnTo>
                    <a:lnTo>
                      <a:pt x="31" y="110"/>
                    </a:lnTo>
                    <a:close/>
                  </a:path>
                </a:pathLst>
              </a:custGeom>
              <a:solidFill>
                <a:srgbClr val="F4D30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8" name="Freeform 7"/>
              <p:cNvSpPr>
                <a:spLocks/>
              </p:cNvSpPr>
              <p:nvPr/>
            </p:nvSpPr>
            <p:spPr bwMode="auto">
              <a:xfrm>
                <a:off x="5964668" y="2044173"/>
                <a:ext cx="178520" cy="42072"/>
              </a:xfrm>
              <a:custGeom>
                <a:avLst/>
                <a:gdLst>
                  <a:gd name="T0" fmla="*/ 0 w 102"/>
                  <a:gd name="T1" fmla="*/ 22 h 24"/>
                  <a:gd name="T2" fmla="*/ 0 w 102"/>
                  <a:gd name="T3" fmla="*/ 22 h 24"/>
                  <a:gd name="T4" fmla="*/ 22 w 102"/>
                  <a:gd name="T5" fmla="*/ 0 h 24"/>
                  <a:gd name="T6" fmla="*/ 80 w 102"/>
                  <a:gd name="T7" fmla="*/ 2 h 24"/>
                  <a:gd name="T8" fmla="*/ 101 w 102"/>
                  <a:gd name="T9" fmla="*/ 24 h 24"/>
                  <a:gd name="T10" fmla="*/ 0 w 102"/>
                  <a:gd name="T11" fmla="*/ 22 h 24"/>
                </a:gdLst>
                <a:ahLst/>
                <a:cxnLst>
                  <a:cxn ang="0">
                    <a:pos x="T0" y="T1"/>
                  </a:cxn>
                  <a:cxn ang="0">
                    <a:pos x="T2" y="T3"/>
                  </a:cxn>
                  <a:cxn ang="0">
                    <a:pos x="T4" y="T5"/>
                  </a:cxn>
                  <a:cxn ang="0">
                    <a:pos x="T6" y="T7"/>
                  </a:cxn>
                  <a:cxn ang="0">
                    <a:pos x="T8" y="T9"/>
                  </a:cxn>
                  <a:cxn ang="0">
                    <a:pos x="T10" y="T11"/>
                  </a:cxn>
                </a:cxnLst>
                <a:rect l="0" t="0" r="r" b="b"/>
                <a:pathLst>
                  <a:path w="102" h="24">
                    <a:moveTo>
                      <a:pt x="0" y="22"/>
                    </a:moveTo>
                    <a:cubicBezTo>
                      <a:pt x="0" y="22"/>
                      <a:pt x="0" y="22"/>
                      <a:pt x="0" y="22"/>
                    </a:cubicBezTo>
                    <a:cubicBezTo>
                      <a:pt x="1" y="10"/>
                      <a:pt x="11" y="0"/>
                      <a:pt x="22" y="0"/>
                    </a:cubicBezTo>
                    <a:cubicBezTo>
                      <a:pt x="80" y="2"/>
                      <a:pt x="80" y="2"/>
                      <a:pt x="80" y="2"/>
                    </a:cubicBezTo>
                    <a:cubicBezTo>
                      <a:pt x="92" y="2"/>
                      <a:pt x="102" y="12"/>
                      <a:pt x="101" y="24"/>
                    </a:cubicBezTo>
                    <a:lnTo>
                      <a:pt x="0" y="22"/>
                    </a:lnTo>
                    <a:close/>
                  </a:path>
                </a:pathLst>
              </a:custGeom>
              <a:solidFill>
                <a:srgbClr val="F4D30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9" name="Freeform 8"/>
              <p:cNvSpPr>
                <a:spLocks/>
              </p:cNvSpPr>
              <p:nvPr/>
            </p:nvSpPr>
            <p:spPr bwMode="auto">
              <a:xfrm>
                <a:off x="5914637" y="1761043"/>
                <a:ext cx="93240" cy="147819"/>
              </a:xfrm>
              <a:custGeom>
                <a:avLst/>
                <a:gdLst>
                  <a:gd name="T0" fmla="*/ 53 w 53"/>
                  <a:gd name="T1" fmla="*/ 64 h 84"/>
                  <a:gd name="T2" fmla="*/ 37 w 53"/>
                  <a:gd name="T3" fmla="*/ 62 h 84"/>
                  <a:gd name="T4" fmla="*/ 36 w 53"/>
                  <a:gd name="T5" fmla="*/ 62 h 84"/>
                  <a:gd name="T6" fmla="*/ 28 w 53"/>
                  <a:gd name="T7" fmla="*/ 61 h 84"/>
                  <a:gd name="T8" fmla="*/ 24 w 53"/>
                  <a:gd name="T9" fmla="*/ 59 h 84"/>
                  <a:gd name="T10" fmla="*/ 21 w 53"/>
                  <a:gd name="T11" fmla="*/ 56 h 84"/>
                  <a:gd name="T12" fmla="*/ 20 w 53"/>
                  <a:gd name="T13" fmla="*/ 49 h 84"/>
                  <a:gd name="T14" fmla="*/ 20 w 53"/>
                  <a:gd name="T15" fmla="*/ 49 h 84"/>
                  <a:gd name="T16" fmla="*/ 20 w 53"/>
                  <a:gd name="T17" fmla="*/ 49 h 84"/>
                  <a:gd name="T18" fmla="*/ 20 w 53"/>
                  <a:gd name="T19" fmla="*/ 33 h 84"/>
                  <a:gd name="T20" fmla="*/ 21 w 53"/>
                  <a:gd name="T21" fmla="*/ 29 h 84"/>
                  <a:gd name="T22" fmla="*/ 22 w 53"/>
                  <a:gd name="T23" fmla="*/ 27 h 84"/>
                  <a:gd name="T24" fmla="*/ 28 w 53"/>
                  <a:gd name="T25" fmla="*/ 25 h 84"/>
                  <a:gd name="T26" fmla="*/ 37 w 53"/>
                  <a:gd name="T27" fmla="*/ 25 h 84"/>
                  <a:gd name="T28" fmla="*/ 41 w 53"/>
                  <a:gd name="T29" fmla="*/ 25 h 84"/>
                  <a:gd name="T30" fmla="*/ 50 w 53"/>
                  <a:gd name="T31" fmla="*/ 25 h 84"/>
                  <a:gd name="T32" fmla="*/ 53 w 53"/>
                  <a:gd name="T33" fmla="*/ 3 h 84"/>
                  <a:gd name="T34" fmla="*/ 33 w 53"/>
                  <a:gd name="T35" fmla="*/ 0 h 84"/>
                  <a:gd name="T36" fmla="*/ 32 w 53"/>
                  <a:gd name="T37" fmla="*/ 14 h 84"/>
                  <a:gd name="T38" fmla="*/ 41 w 53"/>
                  <a:gd name="T39" fmla="*/ 15 h 84"/>
                  <a:gd name="T40" fmla="*/ 42 w 53"/>
                  <a:gd name="T41" fmla="*/ 5 h 84"/>
                  <a:gd name="T42" fmla="*/ 37 w 53"/>
                  <a:gd name="T43" fmla="*/ 5 h 84"/>
                  <a:gd name="T44" fmla="*/ 26 w 53"/>
                  <a:gd name="T45" fmla="*/ 5 h 84"/>
                  <a:gd name="T46" fmla="*/ 17 w 53"/>
                  <a:gd name="T47" fmla="*/ 8 h 84"/>
                  <a:gd name="T48" fmla="*/ 11 w 53"/>
                  <a:gd name="T49" fmla="*/ 11 h 84"/>
                  <a:gd name="T50" fmla="*/ 3 w 53"/>
                  <a:gd name="T51" fmla="*/ 20 h 84"/>
                  <a:gd name="T52" fmla="*/ 0 w 53"/>
                  <a:gd name="T53" fmla="*/ 33 h 84"/>
                  <a:gd name="T54" fmla="*/ 0 w 53"/>
                  <a:gd name="T55" fmla="*/ 48 h 84"/>
                  <a:gd name="T56" fmla="*/ 0 w 53"/>
                  <a:gd name="T57" fmla="*/ 48 h 84"/>
                  <a:gd name="T58" fmla="*/ 0 w 53"/>
                  <a:gd name="T59" fmla="*/ 49 h 84"/>
                  <a:gd name="T60" fmla="*/ 3 w 53"/>
                  <a:gd name="T61" fmla="*/ 64 h 84"/>
                  <a:gd name="T62" fmla="*/ 9 w 53"/>
                  <a:gd name="T63" fmla="*/ 73 h 84"/>
                  <a:gd name="T64" fmla="*/ 22 w 53"/>
                  <a:gd name="T65" fmla="*/ 80 h 84"/>
                  <a:gd name="T66" fmla="*/ 36 w 53"/>
                  <a:gd name="T67" fmla="*/ 82 h 84"/>
                  <a:gd name="T68" fmla="*/ 36 w 53"/>
                  <a:gd name="T69" fmla="*/ 72 h 84"/>
                  <a:gd name="T70" fmla="*/ 35 w 53"/>
                  <a:gd name="T71" fmla="*/ 82 h 84"/>
                  <a:gd name="T72" fmla="*/ 50 w 53"/>
                  <a:gd name="T73" fmla="*/ 84 h 84"/>
                  <a:gd name="T74" fmla="*/ 53 w 53"/>
                  <a:gd name="T75" fmla="*/ 6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3" h="84">
                    <a:moveTo>
                      <a:pt x="53" y="64"/>
                    </a:moveTo>
                    <a:cubicBezTo>
                      <a:pt x="37" y="62"/>
                      <a:pt x="37" y="62"/>
                      <a:pt x="37" y="62"/>
                    </a:cubicBezTo>
                    <a:cubicBezTo>
                      <a:pt x="36" y="62"/>
                      <a:pt x="36" y="62"/>
                      <a:pt x="36" y="62"/>
                    </a:cubicBezTo>
                    <a:cubicBezTo>
                      <a:pt x="33" y="62"/>
                      <a:pt x="30" y="62"/>
                      <a:pt x="28" y="61"/>
                    </a:cubicBezTo>
                    <a:cubicBezTo>
                      <a:pt x="27" y="61"/>
                      <a:pt x="25" y="60"/>
                      <a:pt x="24" y="59"/>
                    </a:cubicBezTo>
                    <a:cubicBezTo>
                      <a:pt x="23" y="59"/>
                      <a:pt x="22" y="58"/>
                      <a:pt x="21" y="56"/>
                    </a:cubicBezTo>
                    <a:cubicBezTo>
                      <a:pt x="20" y="55"/>
                      <a:pt x="20" y="53"/>
                      <a:pt x="20" y="49"/>
                    </a:cubicBezTo>
                    <a:cubicBezTo>
                      <a:pt x="20" y="49"/>
                      <a:pt x="20" y="49"/>
                      <a:pt x="20" y="49"/>
                    </a:cubicBezTo>
                    <a:cubicBezTo>
                      <a:pt x="20" y="49"/>
                      <a:pt x="20" y="49"/>
                      <a:pt x="20" y="49"/>
                    </a:cubicBezTo>
                    <a:cubicBezTo>
                      <a:pt x="20" y="33"/>
                      <a:pt x="20" y="33"/>
                      <a:pt x="20" y="33"/>
                    </a:cubicBezTo>
                    <a:cubicBezTo>
                      <a:pt x="20" y="30"/>
                      <a:pt x="21" y="29"/>
                      <a:pt x="21" y="29"/>
                    </a:cubicBezTo>
                    <a:cubicBezTo>
                      <a:pt x="21" y="28"/>
                      <a:pt x="22" y="28"/>
                      <a:pt x="22" y="27"/>
                    </a:cubicBezTo>
                    <a:cubicBezTo>
                      <a:pt x="23" y="27"/>
                      <a:pt x="25" y="26"/>
                      <a:pt x="28" y="25"/>
                    </a:cubicBezTo>
                    <a:cubicBezTo>
                      <a:pt x="31" y="25"/>
                      <a:pt x="34" y="25"/>
                      <a:pt x="37" y="25"/>
                    </a:cubicBezTo>
                    <a:cubicBezTo>
                      <a:pt x="39" y="25"/>
                      <a:pt x="40" y="25"/>
                      <a:pt x="41" y="25"/>
                    </a:cubicBezTo>
                    <a:cubicBezTo>
                      <a:pt x="50" y="25"/>
                      <a:pt x="50" y="25"/>
                      <a:pt x="50" y="25"/>
                    </a:cubicBezTo>
                    <a:cubicBezTo>
                      <a:pt x="53" y="3"/>
                      <a:pt x="53" y="3"/>
                      <a:pt x="53" y="3"/>
                    </a:cubicBezTo>
                    <a:cubicBezTo>
                      <a:pt x="33" y="0"/>
                      <a:pt x="33" y="0"/>
                      <a:pt x="33" y="0"/>
                    </a:cubicBezTo>
                    <a:cubicBezTo>
                      <a:pt x="32" y="14"/>
                      <a:pt x="32" y="14"/>
                      <a:pt x="32" y="14"/>
                    </a:cubicBezTo>
                    <a:cubicBezTo>
                      <a:pt x="41" y="15"/>
                      <a:pt x="41" y="15"/>
                      <a:pt x="41" y="15"/>
                    </a:cubicBezTo>
                    <a:cubicBezTo>
                      <a:pt x="42" y="5"/>
                      <a:pt x="42" y="5"/>
                      <a:pt x="42" y="5"/>
                    </a:cubicBezTo>
                    <a:cubicBezTo>
                      <a:pt x="40" y="5"/>
                      <a:pt x="39" y="5"/>
                      <a:pt x="37" y="5"/>
                    </a:cubicBezTo>
                    <a:cubicBezTo>
                      <a:pt x="34" y="5"/>
                      <a:pt x="30" y="5"/>
                      <a:pt x="26" y="5"/>
                    </a:cubicBezTo>
                    <a:cubicBezTo>
                      <a:pt x="23" y="6"/>
                      <a:pt x="20" y="6"/>
                      <a:pt x="17" y="8"/>
                    </a:cubicBezTo>
                    <a:cubicBezTo>
                      <a:pt x="15" y="8"/>
                      <a:pt x="13" y="9"/>
                      <a:pt x="11" y="11"/>
                    </a:cubicBezTo>
                    <a:cubicBezTo>
                      <a:pt x="8" y="13"/>
                      <a:pt x="5" y="16"/>
                      <a:pt x="3" y="20"/>
                    </a:cubicBezTo>
                    <a:cubicBezTo>
                      <a:pt x="1" y="24"/>
                      <a:pt x="0" y="28"/>
                      <a:pt x="0" y="33"/>
                    </a:cubicBezTo>
                    <a:cubicBezTo>
                      <a:pt x="0" y="48"/>
                      <a:pt x="0" y="48"/>
                      <a:pt x="0" y="48"/>
                    </a:cubicBezTo>
                    <a:cubicBezTo>
                      <a:pt x="0" y="48"/>
                      <a:pt x="0" y="48"/>
                      <a:pt x="0" y="48"/>
                    </a:cubicBezTo>
                    <a:cubicBezTo>
                      <a:pt x="0" y="49"/>
                      <a:pt x="0" y="49"/>
                      <a:pt x="0" y="49"/>
                    </a:cubicBezTo>
                    <a:cubicBezTo>
                      <a:pt x="0" y="55"/>
                      <a:pt x="1" y="60"/>
                      <a:pt x="3" y="64"/>
                    </a:cubicBezTo>
                    <a:cubicBezTo>
                      <a:pt x="4" y="68"/>
                      <a:pt x="6" y="71"/>
                      <a:pt x="9" y="73"/>
                    </a:cubicBezTo>
                    <a:cubicBezTo>
                      <a:pt x="13" y="76"/>
                      <a:pt x="17" y="79"/>
                      <a:pt x="22" y="80"/>
                    </a:cubicBezTo>
                    <a:cubicBezTo>
                      <a:pt x="26" y="81"/>
                      <a:pt x="31" y="82"/>
                      <a:pt x="36" y="82"/>
                    </a:cubicBezTo>
                    <a:cubicBezTo>
                      <a:pt x="36" y="72"/>
                      <a:pt x="36" y="72"/>
                      <a:pt x="36" y="72"/>
                    </a:cubicBezTo>
                    <a:cubicBezTo>
                      <a:pt x="35" y="82"/>
                      <a:pt x="35" y="82"/>
                      <a:pt x="35" y="82"/>
                    </a:cubicBezTo>
                    <a:cubicBezTo>
                      <a:pt x="50" y="84"/>
                      <a:pt x="50" y="84"/>
                      <a:pt x="50" y="84"/>
                    </a:cubicBezTo>
                    <a:lnTo>
                      <a:pt x="53" y="64"/>
                    </a:lnTo>
                    <a:close/>
                  </a:path>
                </a:pathLst>
              </a:custGeom>
              <a:solidFill>
                <a:srgbClr val="F4D30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0" name="Freeform 9"/>
              <p:cNvSpPr>
                <a:spLocks/>
              </p:cNvSpPr>
              <p:nvPr/>
            </p:nvSpPr>
            <p:spPr bwMode="auto">
              <a:xfrm>
                <a:off x="6107939" y="1770139"/>
                <a:ext cx="93240" cy="147819"/>
              </a:xfrm>
              <a:custGeom>
                <a:avLst/>
                <a:gdLst>
                  <a:gd name="T0" fmla="*/ 5 w 53"/>
                  <a:gd name="T1" fmla="*/ 84 h 84"/>
                  <a:gd name="T2" fmla="*/ 17 w 53"/>
                  <a:gd name="T3" fmla="*/ 81 h 84"/>
                  <a:gd name="T4" fmla="*/ 15 w 53"/>
                  <a:gd name="T5" fmla="*/ 71 h 84"/>
                  <a:gd name="T6" fmla="*/ 15 w 53"/>
                  <a:gd name="T7" fmla="*/ 81 h 84"/>
                  <a:gd name="T8" fmla="*/ 16 w 53"/>
                  <a:gd name="T9" fmla="*/ 81 h 84"/>
                  <a:gd name="T10" fmla="*/ 29 w 53"/>
                  <a:gd name="T11" fmla="*/ 80 h 84"/>
                  <a:gd name="T12" fmla="*/ 38 w 53"/>
                  <a:gd name="T13" fmla="*/ 76 h 84"/>
                  <a:gd name="T14" fmla="*/ 48 w 53"/>
                  <a:gd name="T15" fmla="*/ 65 h 84"/>
                  <a:gd name="T16" fmla="*/ 52 w 53"/>
                  <a:gd name="T17" fmla="*/ 49 h 84"/>
                  <a:gd name="T18" fmla="*/ 53 w 53"/>
                  <a:gd name="T19" fmla="*/ 33 h 84"/>
                  <a:gd name="T20" fmla="*/ 53 w 53"/>
                  <a:gd name="T21" fmla="*/ 33 h 84"/>
                  <a:gd name="T22" fmla="*/ 48 w 53"/>
                  <a:gd name="T23" fmla="*/ 17 h 84"/>
                  <a:gd name="T24" fmla="*/ 40 w 53"/>
                  <a:gd name="T25" fmla="*/ 9 h 84"/>
                  <a:gd name="T26" fmla="*/ 26 w 53"/>
                  <a:gd name="T27" fmla="*/ 5 h 84"/>
                  <a:gd name="T28" fmla="*/ 12 w 53"/>
                  <a:gd name="T29" fmla="*/ 4 h 84"/>
                  <a:gd name="T30" fmla="*/ 12 w 53"/>
                  <a:gd name="T31" fmla="*/ 14 h 84"/>
                  <a:gd name="T32" fmla="*/ 22 w 53"/>
                  <a:gd name="T33" fmla="*/ 13 h 84"/>
                  <a:gd name="T34" fmla="*/ 21 w 53"/>
                  <a:gd name="T35" fmla="*/ 0 h 84"/>
                  <a:gd name="T36" fmla="*/ 1 w 53"/>
                  <a:gd name="T37" fmla="*/ 1 h 84"/>
                  <a:gd name="T38" fmla="*/ 3 w 53"/>
                  <a:gd name="T39" fmla="*/ 23 h 84"/>
                  <a:gd name="T40" fmla="*/ 12 w 53"/>
                  <a:gd name="T41" fmla="*/ 24 h 84"/>
                  <a:gd name="T42" fmla="*/ 22 w 53"/>
                  <a:gd name="T43" fmla="*/ 24 h 84"/>
                  <a:gd name="T44" fmla="*/ 28 w 53"/>
                  <a:gd name="T45" fmla="*/ 25 h 84"/>
                  <a:gd name="T46" fmla="*/ 30 w 53"/>
                  <a:gd name="T47" fmla="*/ 27 h 84"/>
                  <a:gd name="T48" fmla="*/ 32 w 53"/>
                  <a:gd name="T49" fmla="*/ 28 h 84"/>
                  <a:gd name="T50" fmla="*/ 33 w 53"/>
                  <a:gd name="T51" fmla="*/ 33 h 84"/>
                  <a:gd name="T52" fmla="*/ 33 w 53"/>
                  <a:gd name="T53" fmla="*/ 33 h 84"/>
                  <a:gd name="T54" fmla="*/ 32 w 53"/>
                  <a:gd name="T55" fmla="*/ 49 h 84"/>
                  <a:gd name="T56" fmla="*/ 31 w 53"/>
                  <a:gd name="T57" fmla="*/ 55 h 84"/>
                  <a:gd name="T58" fmla="*/ 29 w 53"/>
                  <a:gd name="T59" fmla="*/ 58 h 84"/>
                  <a:gd name="T60" fmla="*/ 25 w 53"/>
                  <a:gd name="T61" fmla="*/ 60 h 84"/>
                  <a:gd name="T62" fmla="*/ 16 w 53"/>
                  <a:gd name="T63" fmla="*/ 61 h 84"/>
                  <a:gd name="T64" fmla="*/ 15 w 53"/>
                  <a:gd name="T65" fmla="*/ 61 h 84"/>
                  <a:gd name="T66" fmla="*/ 14 w 53"/>
                  <a:gd name="T67" fmla="*/ 61 h 84"/>
                  <a:gd name="T68" fmla="*/ 0 w 53"/>
                  <a:gd name="T69" fmla="*/ 65 h 84"/>
                  <a:gd name="T70" fmla="*/ 5 w 53"/>
                  <a:gd name="T7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53" h="84">
                    <a:moveTo>
                      <a:pt x="5" y="84"/>
                    </a:moveTo>
                    <a:cubicBezTo>
                      <a:pt x="17" y="81"/>
                      <a:pt x="17" y="81"/>
                      <a:pt x="17" y="81"/>
                    </a:cubicBezTo>
                    <a:cubicBezTo>
                      <a:pt x="15" y="71"/>
                      <a:pt x="15" y="71"/>
                      <a:pt x="15" y="71"/>
                    </a:cubicBezTo>
                    <a:cubicBezTo>
                      <a:pt x="15" y="81"/>
                      <a:pt x="15" y="81"/>
                      <a:pt x="15" y="81"/>
                    </a:cubicBezTo>
                    <a:cubicBezTo>
                      <a:pt x="15" y="81"/>
                      <a:pt x="16" y="81"/>
                      <a:pt x="16" y="81"/>
                    </a:cubicBezTo>
                    <a:cubicBezTo>
                      <a:pt x="20" y="81"/>
                      <a:pt x="25" y="81"/>
                      <a:pt x="29" y="80"/>
                    </a:cubicBezTo>
                    <a:cubicBezTo>
                      <a:pt x="32" y="79"/>
                      <a:pt x="35" y="78"/>
                      <a:pt x="38" y="76"/>
                    </a:cubicBezTo>
                    <a:cubicBezTo>
                      <a:pt x="42" y="74"/>
                      <a:pt x="46" y="70"/>
                      <a:pt x="48" y="65"/>
                    </a:cubicBezTo>
                    <a:cubicBezTo>
                      <a:pt x="51" y="61"/>
                      <a:pt x="52" y="55"/>
                      <a:pt x="52" y="49"/>
                    </a:cubicBezTo>
                    <a:cubicBezTo>
                      <a:pt x="53" y="33"/>
                      <a:pt x="53" y="33"/>
                      <a:pt x="53" y="33"/>
                    </a:cubicBezTo>
                    <a:cubicBezTo>
                      <a:pt x="53" y="33"/>
                      <a:pt x="53" y="33"/>
                      <a:pt x="53" y="33"/>
                    </a:cubicBezTo>
                    <a:cubicBezTo>
                      <a:pt x="53" y="27"/>
                      <a:pt x="51" y="21"/>
                      <a:pt x="48" y="17"/>
                    </a:cubicBezTo>
                    <a:cubicBezTo>
                      <a:pt x="46" y="13"/>
                      <a:pt x="43" y="11"/>
                      <a:pt x="40" y="9"/>
                    </a:cubicBezTo>
                    <a:cubicBezTo>
                      <a:pt x="35" y="7"/>
                      <a:pt x="31" y="5"/>
                      <a:pt x="26" y="5"/>
                    </a:cubicBezTo>
                    <a:cubicBezTo>
                      <a:pt x="21" y="4"/>
                      <a:pt x="17" y="4"/>
                      <a:pt x="12" y="4"/>
                    </a:cubicBezTo>
                    <a:cubicBezTo>
                      <a:pt x="12" y="14"/>
                      <a:pt x="12" y="14"/>
                      <a:pt x="12" y="14"/>
                    </a:cubicBezTo>
                    <a:cubicBezTo>
                      <a:pt x="22" y="13"/>
                      <a:pt x="22" y="13"/>
                      <a:pt x="22" y="13"/>
                    </a:cubicBezTo>
                    <a:cubicBezTo>
                      <a:pt x="21" y="0"/>
                      <a:pt x="21" y="0"/>
                      <a:pt x="21" y="0"/>
                    </a:cubicBezTo>
                    <a:cubicBezTo>
                      <a:pt x="1" y="1"/>
                      <a:pt x="1" y="1"/>
                      <a:pt x="1" y="1"/>
                    </a:cubicBezTo>
                    <a:cubicBezTo>
                      <a:pt x="3" y="23"/>
                      <a:pt x="3" y="23"/>
                      <a:pt x="3" y="23"/>
                    </a:cubicBezTo>
                    <a:cubicBezTo>
                      <a:pt x="12" y="24"/>
                      <a:pt x="12" y="24"/>
                      <a:pt x="12" y="24"/>
                    </a:cubicBezTo>
                    <a:cubicBezTo>
                      <a:pt x="15" y="24"/>
                      <a:pt x="19" y="24"/>
                      <a:pt x="22" y="24"/>
                    </a:cubicBezTo>
                    <a:cubicBezTo>
                      <a:pt x="24" y="24"/>
                      <a:pt x="26" y="25"/>
                      <a:pt x="28" y="25"/>
                    </a:cubicBezTo>
                    <a:cubicBezTo>
                      <a:pt x="29" y="26"/>
                      <a:pt x="30" y="26"/>
                      <a:pt x="30" y="27"/>
                    </a:cubicBezTo>
                    <a:cubicBezTo>
                      <a:pt x="31" y="27"/>
                      <a:pt x="32" y="28"/>
                      <a:pt x="32" y="28"/>
                    </a:cubicBezTo>
                    <a:cubicBezTo>
                      <a:pt x="32" y="29"/>
                      <a:pt x="33" y="30"/>
                      <a:pt x="33" y="33"/>
                    </a:cubicBezTo>
                    <a:cubicBezTo>
                      <a:pt x="33" y="33"/>
                      <a:pt x="33" y="33"/>
                      <a:pt x="33" y="33"/>
                    </a:cubicBezTo>
                    <a:cubicBezTo>
                      <a:pt x="32" y="49"/>
                      <a:pt x="32" y="49"/>
                      <a:pt x="32" y="49"/>
                    </a:cubicBezTo>
                    <a:cubicBezTo>
                      <a:pt x="32" y="52"/>
                      <a:pt x="32" y="54"/>
                      <a:pt x="31" y="55"/>
                    </a:cubicBezTo>
                    <a:cubicBezTo>
                      <a:pt x="31" y="56"/>
                      <a:pt x="30" y="57"/>
                      <a:pt x="29" y="58"/>
                    </a:cubicBezTo>
                    <a:cubicBezTo>
                      <a:pt x="28" y="59"/>
                      <a:pt x="27" y="59"/>
                      <a:pt x="25" y="60"/>
                    </a:cubicBezTo>
                    <a:cubicBezTo>
                      <a:pt x="22" y="61"/>
                      <a:pt x="20" y="61"/>
                      <a:pt x="16" y="61"/>
                    </a:cubicBezTo>
                    <a:cubicBezTo>
                      <a:pt x="16" y="61"/>
                      <a:pt x="15" y="61"/>
                      <a:pt x="15" y="61"/>
                    </a:cubicBezTo>
                    <a:cubicBezTo>
                      <a:pt x="14" y="61"/>
                      <a:pt x="14" y="61"/>
                      <a:pt x="14" y="61"/>
                    </a:cubicBezTo>
                    <a:cubicBezTo>
                      <a:pt x="0" y="65"/>
                      <a:pt x="0" y="65"/>
                      <a:pt x="0" y="65"/>
                    </a:cubicBezTo>
                    <a:lnTo>
                      <a:pt x="5" y="84"/>
                    </a:lnTo>
                    <a:close/>
                  </a:path>
                </a:pathLst>
              </a:custGeom>
              <a:solidFill>
                <a:srgbClr val="F4D30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1" name="Freeform 10"/>
              <p:cNvSpPr>
                <a:spLocks/>
              </p:cNvSpPr>
              <p:nvPr/>
            </p:nvSpPr>
            <p:spPr bwMode="auto">
              <a:xfrm>
                <a:off x="5900992" y="2081697"/>
                <a:ext cx="299050" cy="183069"/>
              </a:xfrm>
              <a:custGeom>
                <a:avLst/>
                <a:gdLst>
                  <a:gd name="T0" fmla="*/ 260 w 263"/>
                  <a:gd name="T1" fmla="*/ 161 h 161"/>
                  <a:gd name="T2" fmla="*/ 0 w 263"/>
                  <a:gd name="T3" fmla="*/ 154 h 161"/>
                  <a:gd name="T4" fmla="*/ 3 w 263"/>
                  <a:gd name="T5" fmla="*/ 0 h 161"/>
                  <a:gd name="T6" fmla="*/ 263 w 263"/>
                  <a:gd name="T7" fmla="*/ 6 h 161"/>
                  <a:gd name="T8" fmla="*/ 260 w 263"/>
                  <a:gd name="T9" fmla="*/ 161 h 161"/>
                </a:gdLst>
                <a:ahLst/>
                <a:cxnLst>
                  <a:cxn ang="0">
                    <a:pos x="T0" y="T1"/>
                  </a:cxn>
                  <a:cxn ang="0">
                    <a:pos x="T2" y="T3"/>
                  </a:cxn>
                  <a:cxn ang="0">
                    <a:pos x="T4" y="T5"/>
                  </a:cxn>
                  <a:cxn ang="0">
                    <a:pos x="T6" y="T7"/>
                  </a:cxn>
                  <a:cxn ang="0">
                    <a:pos x="T8" y="T9"/>
                  </a:cxn>
                </a:cxnLst>
                <a:rect l="0" t="0" r="r" b="b"/>
                <a:pathLst>
                  <a:path w="263" h="161">
                    <a:moveTo>
                      <a:pt x="260" y="161"/>
                    </a:moveTo>
                    <a:lnTo>
                      <a:pt x="0" y="154"/>
                    </a:lnTo>
                    <a:lnTo>
                      <a:pt x="3" y="0"/>
                    </a:lnTo>
                    <a:lnTo>
                      <a:pt x="263" y="6"/>
                    </a:lnTo>
                    <a:lnTo>
                      <a:pt x="260" y="161"/>
                    </a:lnTo>
                    <a:close/>
                  </a:path>
                </a:pathLst>
              </a:custGeom>
              <a:solidFill>
                <a:srgbClr val="E8A7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2" name="Freeform 11"/>
              <p:cNvSpPr>
                <a:spLocks/>
              </p:cNvSpPr>
              <p:nvPr/>
            </p:nvSpPr>
            <p:spPr bwMode="auto">
              <a:xfrm>
                <a:off x="6196631" y="2165840"/>
                <a:ext cx="173972" cy="102336"/>
              </a:xfrm>
              <a:custGeom>
                <a:avLst/>
                <a:gdLst>
                  <a:gd name="T0" fmla="*/ 149 w 153"/>
                  <a:gd name="T1" fmla="*/ 90 h 90"/>
                  <a:gd name="T2" fmla="*/ 0 w 153"/>
                  <a:gd name="T3" fmla="*/ 87 h 90"/>
                  <a:gd name="T4" fmla="*/ 1 w 153"/>
                  <a:gd name="T5" fmla="*/ 0 h 90"/>
                  <a:gd name="T6" fmla="*/ 153 w 153"/>
                  <a:gd name="T7" fmla="*/ 3 h 90"/>
                  <a:gd name="T8" fmla="*/ 149 w 153"/>
                  <a:gd name="T9" fmla="*/ 90 h 90"/>
                </a:gdLst>
                <a:ahLst/>
                <a:cxnLst>
                  <a:cxn ang="0">
                    <a:pos x="T0" y="T1"/>
                  </a:cxn>
                  <a:cxn ang="0">
                    <a:pos x="T2" y="T3"/>
                  </a:cxn>
                  <a:cxn ang="0">
                    <a:pos x="T4" y="T5"/>
                  </a:cxn>
                  <a:cxn ang="0">
                    <a:pos x="T6" y="T7"/>
                  </a:cxn>
                  <a:cxn ang="0">
                    <a:pos x="T8" y="T9"/>
                  </a:cxn>
                </a:cxnLst>
                <a:rect l="0" t="0" r="r" b="b"/>
                <a:pathLst>
                  <a:path w="153" h="90">
                    <a:moveTo>
                      <a:pt x="149" y="90"/>
                    </a:moveTo>
                    <a:lnTo>
                      <a:pt x="0" y="87"/>
                    </a:lnTo>
                    <a:lnTo>
                      <a:pt x="1" y="0"/>
                    </a:lnTo>
                    <a:lnTo>
                      <a:pt x="153" y="3"/>
                    </a:lnTo>
                    <a:lnTo>
                      <a:pt x="149" y="90"/>
                    </a:lnTo>
                    <a:close/>
                  </a:path>
                </a:pathLst>
              </a:custGeom>
              <a:solidFill>
                <a:srgbClr val="E8A7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3" name="Freeform 12"/>
              <p:cNvSpPr>
                <a:spLocks/>
              </p:cNvSpPr>
              <p:nvPr/>
            </p:nvSpPr>
            <p:spPr bwMode="auto">
              <a:xfrm>
                <a:off x="5736117" y="2155606"/>
                <a:ext cx="171698" cy="101200"/>
              </a:xfrm>
              <a:custGeom>
                <a:avLst/>
                <a:gdLst>
                  <a:gd name="T0" fmla="*/ 150 w 151"/>
                  <a:gd name="T1" fmla="*/ 89 h 89"/>
                  <a:gd name="T2" fmla="*/ 0 w 151"/>
                  <a:gd name="T3" fmla="*/ 86 h 89"/>
                  <a:gd name="T4" fmla="*/ 1 w 151"/>
                  <a:gd name="T5" fmla="*/ 0 h 89"/>
                  <a:gd name="T6" fmla="*/ 151 w 151"/>
                  <a:gd name="T7" fmla="*/ 3 h 89"/>
                  <a:gd name="T8" fmla="*/ 150 w 151"/>
                  <a:gd name="T9" fmla="*/ 89 h 89"/>
                </a:gdLst>
                <a:ahLst/>
                <a:cxnLst>
                  <a:cxn ang="0">
                    <a:pos x="T0" y="T1"/>
                  </a:cxn>
                  <a:cxn ang="0">
                    <a:pos x="T2" y="T3"/>
                  </a:cxn>
                  <a:cxn ang="0">
                    <a:pos x="T4" y="T5"/>
                  </a:cxn>
                  <a:cxn ang="0">
                    <a:pos x="T6" y="T7"/>
                  </a:cxn>
                  <a:cxn ang="0">
                    <a:pos x="T8" y="T9"/>
                  </a:cxn>
                </a:cxnLst>
                <a:rect l="0" t="0" r="r" b="b"/>
                <a:pathLst>
                  <a:path w="151" h="89">
                    <a:moveTo>
                      <a:pt x="150" y="89"/>
                    </a:moveTo>
                    <a:lnTo>
                      <a:pt x="0" y="86"/>
                    </a:lnTo>
                    <a:lnTo>
                      <a:pt x="1" y="0"/>
                    </a:lnTo>
                    <a:lnTo>
                      <a:pt x="151" y="3"/>
                    </a:lnTo>
                    <a:lnTo>
                      <a:pt x="150" y="89"/>
                    </a:lnTo>
                    <a:close/>
                  </a:path>
                </a:pathLst>
              </a:custGeom>
              <a:solidFill>
                <a:srgbClr val="E8A7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0" name="Freeform 19"/>
              <p:cNvSpPr>
                <a:spLocks/>
              </p:cNvSpPr>
              <p:nvPr/>
            </p:nvSpPr>
            <p:spPr bwMode="auto">
              <a:xfrm>
                <a:off x="7542924" y="3301643"/>
                <a:ext cx="574221" cy="403661"/>
              </a:xfrm>
              <a:custGeom>
                <a:avLst/>
                <a:gdLst>
                  <a:gd name="T0" fmla="*/ 304 w 327"/>
                  <a:gd name="T1" fmla="*/ 0 h 230"/>
                  <a:gd name="T2" fmla="*/ 23 w 327"/>
                  <a:gd name="T3" fmla="*/ 0 h 230"/>
                  <a:gd name="T4" fmla="*/ 0 w 327"/>
                  <a:gd name="T5" fmla="*/ 23 h 230"/>
                  <a:gd name="T6" fmla="*/ 0 w 327"/>
                  <a:gd name="T7" fmla="*/ 207 h 230"/>
                  <a:gd name="T8" fmla="*/ 23 w 327"/>
                  <a:gd name="T9" fmla="*/ 230 h 230"/>
                  <a:gd name="T10" fmla="*/ 304 w 327"/>
                  <a:gd name="T11" fmla="*/ 230 h 230"/>
                  <a:gd name="T12" fmla="*/ 327 w 327"/>
                  <a:gd name="T13" fmla="*/ 207 h 230"/>
                  <a:gd name="T14" fmla="*/ 327 w 327"/>
                  <a:gd name="T15" fmla="*/ 23 h 230"/>
                  <a:gd name="T16" fmla="*/ 304 w 327"/>
                  <a:gd name="T17" fmla="*/ 0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7" h="230">
                    <a:moveTo>
                      <a:pt x="304" y="0"/>
                    </a:moveTo>
                    <a:cubicBezTo>
                      <a:pt x="23" y="0"/>
                      <a:pt x="23" y="0"/>
                      <a:pt x="23" y="0"/>
                    </a:cubicBezTo>
                    <a:cubicBezTo>
                      <a:pt x="10" y="0"/>
                      <a:pt x="0" y="10"/>
                      <a:pt x="0" y="23"/>
                    </a:cubicBezTo>
                    <a:cubicBezTo>
                      <a:pt x="0" y="207"/>
                      <a:pt x="0" y="207"/>
                      <a:pt x="0" y="207"/>
                    </a:cubicBezTo>
                    <a:cubicBezTo>
                      <a:pt x="0" y="220"/>
                      <a:pt x="10" y="230"/>
                      <a:pt x="23" y="230"/>
                    </a:cubicBezTo>
                    <a:cubicBezTo>
                      <a:pt x="304" y="230"/>
                      <a:pt x="304" y="230"/>
                      <a:pt x="304" y="230"/>
                    </a:cubicBezTo>
                    <a:cubicBezTo>
                      <a:pt x="317" y="230"/>
                      <a:pt x="327" y="220"/>
                      <a:pt x="327" y="207"/>
                    </a:cubicBezTo>
                    <a:cubicBezTo>
                      <a:pt x="327" y="23"/>
                      <a:pt x="327" y="23"/>
                      <a:pt x="327" y="23"/>
                    </a:cubicBezTo>
                    <a:cubicBezTo>
                      <a:pt x="327" y="10"/>
                      <a:pt x="317" y="0"/>
                      <a:pt x="304" y="0"/>
                    </a:cubicBezTo>
                  </a:path>
                </a:pathLst>
              </a:custGeom>
              <a:solidFill>
                <a:srgbClr val="E5E5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1" name="Freeform 20"/>
              <p:cNvSpPr>
                <a:spLocks/>
              </p:cNvSpPr>
              <p:nvPr/>
            </p:nvSpPr>
            <p:spPr bwMode="auto">
              <a:xfrm>
                <a:off x="7514498" y="3280038"/>
                <a:ext cx="574221" cy="404798"/>
              </a:xfrm>
              <a:custGeom>
                <a:avLst/>
                <a:gdLst>
                  <a:gd name="T0" fmla="*/ 327 w 327"/>
                  <a:gd name="T1" fmla="*/ 207 h 230"/>
                  <a:gd name="T2" fmla="*/ 304 w 327"/>
                  <a:gd name="T3" fmla="*/ 230 h 230"/>
                  <a:gd name="T4" fmla="*/ 23 w 327"/>
                  <a:gd name="T5" fmla="*/ 230 h 230"/>
                  <a:gd name="T6" fmla="*/ 0 w 327"/>
                  <a:gd name="T7" fmla="*/ 207 h 230"/>
                  <a:gd name="T8" fmla="*/ 0 w 327"/>
                  <a:gd name="T9" fmla="*/ 23 h 230"/>
                  <a:gd name="T10" fmla="*/ 23 w 327"/>
                  <a:gd name="T11" fmla="*/ 0 h 230"/>
                  <a:gd name="T12" fmla="*/ 304 w 327"/>
                  <a:gd name="T13" fmla="*/ 0 h 230"/>
                  <a:gd name="T14" fmla="*/ 327 w 327"/>
                  <a:gd name="T15" fmla="*/ 23 h 230"/>
                  <a:gd name="T16" fmla="*/ 327 w 327"/>
                  <a:gd name="T17" fmla="*/ 207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7" h="230">
                    <a:moveTo>
                      <a:pt x="327" y="207"/>
                    </a:moveTo>
                    <a:cubicBezTo>
                      <a:pt x="327" y="220"/>
                      <a:pt x="317" y="230"/>
                      <a:pt x="304" y="230"/>
                    </a:cubicBezTo>
                    <a:cubicBezTo>
                      <a:pt x="23" y="230"/>
                      <a:pt x="23" y="230"/>
                      <a:pt x="23" y="230"/>
                    </a:cubicBezTo>
                    <a:cubicBezTo>
                      <a:pt x="10" y="230"/>
                      <a:pt x="0" y="220"/>
                      <a:pt x="0" y="207"/>
                    </a:cubicBezTo>
                    <a:cubicBezTo>
                      <a:pt x="0" y="23"/>
                      <a:pt x="0" y="23"/>
                      <a:pt x="0" y="23"/>
                    </a:cubicBezTo>
                    <a:cubicBezTo>
                      <a:pt x="0" y="10"/>
                      <a:pt x="10" y="0"/>
                      <a:pt x="23" y="0"/>
                    </a:cubicBezTo>
                    <a:cubicBezTo>
                      <a:pt x="304" y="0"/>
                      <a:pt x="304" y="0"/>
                      <a:pt x="304" y="0"/>
                    </a:cubicBezTo>
                    <a:cubicBezTo>
                      <a:pt x="317" y="0"/>
                      <a:pt x="327" y="10"/>
                      <a:pt x="327" y="23"/>
                    </a:cubicBezTo>
                    <a:lnTo>
                      <a:pt x="327" y="207"/>
                    </a:lnTo>
                    <a:close/>
                  </a:path>
                </a:pathLst>
              </a:custGeom>
              <a:solidFill>
                <a:srgbClr val="FCFCF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2" name="Freeform 21"/>
              <p:cNvSpPr>
                <a:spLocks/>
              </p:cNvSpPr>
              <p:nvPr/>
            </p:nvSpPr>
            <p:spPr bwMode="auto">
              <a:xfrm>
                <a:off x="7514498" y="3280038"/>
                <a:ext cx="574221" cy="60265"/>
              </a:xfrm>
              <a:custGeom>
                <a:avLst/>
                <a:gdLst>
                  <a:gd name="T0" fmla="*/ 0 w 327"/>
                  <a:gd name="T1" fmla="*/ 34 h 34"/>
                  <a:gd name="T2" fmla="*/ 0 w 327"/>
                  <a:gd name="T3" fmla="*/ 23 h 34"/>
                  <a:gd name="T4" fmla="*/ 23 w 327"/>
                  <a:gd name="T5" fmla="*/ 0 h 34"/>
                  <a:gd name="T6" fmla="*/ 304 w 327"/>
                  <a:gd name="T7" fmla="*/ 0 h 34"/>
                  <a:gd name="T8" fmla="*/ 327 w 327"/>
                  <a:gd name="T9" fmla="*/ 23 h 34"/>
                  <a:gd name="T10" fmla="*/ 327 w 327"/>
                  <a:gd name="T11" fmla="*/ 34 h 34"/>
                </a:gdLst>
                <a:ahLst/>
                <a:cxnLst>
                  <a:cxn ang="0">
                    <a:pos x="T0" y="T1"/>
                  </a:cxn>
                  <a:cxn ang="0">
                    <a:pos x="T2" y="T3"/>
                  </a:cxn>
                  <a:cxn ang="0">
                    <a:pos x="T4" y="T5"/>
                  </a:cxn>
                  <a:cxn ang="0">
                    <a:pos x="T6" y="T7"/>
                  </a:cxn>
                  <a:cxn ang="0">
                    <a:pos x="T8" y="T9"/>
                  </a:cxn>
                  <a:cxn ang="0">
                    <a:pos x="T10" y="T11"/>
                  </a:cxn>
                </a:cxnLst>
                <a:rect l="0" t="0" r="r" b="b"/>
                <a:pathLst>
                  <a:path w="327" h="34">
                    <a:moveTo>
                      <a:pt x="0" y="34"/>
                    </a:moveTo>
                    <a:cubicBezTo>
                      <a:pt x="0" y="23"/>
                      <a:pt x="0" y="23"/>
                      <a:pt x="0" y="23"/>
                    </a:cubicBezTo>
                    <a:cubicBezTo>
                      <a:pt x="0" y="10"/>
                      <a:pt x="10" y="0"/>
                      <a:pt x="23" y="0"/>
                    </a:cubicBezTo>
                    <a:cubicBezTo>
                      <a:pt x="304" y="0"/>
                      <a:pt x="304" y="0"/>
                      <a:pt x="304" y="0"/>
                    </a:cubicBezTo>
                    <a:cubicBezTo>
                      <a:pt x="317" y="0"/>
                      <a:pt x="327" y="10"/>
                      <a:pt x="327" y="23"/>
                    </a:cubicBezTo>
                    <a:cubicBezTo>
                      <a:pt x="327" y="34"/>
                      <a:pt x="327" y="34"/>
                      <a:pt x="327" y="34"/>
                    </a:cubicBezTo>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3" name="Rectangle 22"/>
              <p:cNvSpPr>
                <a:spLocks noChangeArrowheads="1"/>
              </p:cNvSpPr>
              <p:nvPr/>
            </p:nvSpPr>
            <p:spPr bwMode="auto">
              <a:xfrm>
                <a:off x="7665728" y="3295957"/>
                <a:ext cx="370685" cy="28427"/>
              </a:xfrm>
              <a:prstGeom prst="rect">
                <a:avLst/>
              </a:prstGeom>
              <a:solidFill>
                <a:srgbClr val="FFFFFF"/>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4" name="Oval 23"/>
              <p:cNvSpPr>
                <a:spLocks noChangeArrowheads="1"/>
              </p:cNvSpPr>
              <p:nvPr/>
            </p:nvSpPr>
            <p:spPr bwMode="auto">
              <a:xfrm>
                <a:off x="7549746" y="3302780"/>
                <a:ext cx="13645" cy="13645"/>
              </a:xfrm>
              <a:prstGeom prst="ellipse">
                <a:avLst/>
              </a:prstGeom>
              <a:solidFill>
                <a:srgbClr val="FF3B1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5" name="Oval 24"/>
              <p:cNvSpPr>
                <a:spLocks noChangeArrowheads="1"/>
              </p:cNvSpPr>
              <p:nvPr/>
            </p:nvSpPr>
            <p:spPr bwMode="auto">
              <a:xfrm>
                <a:off x="7582722" y="3302780"/>
                <a:ext cx="15919" cy="13645"/>
              </a:xfrm>
              <a:prstGeom prst="ellipse">
                <a:avLst/>
              </a:prstGeom>
              <a:solidFill>
                <a:srgbClr val="F4D30B"/>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6" name="Oval 25"/>
              <p:cNvSpPr>
                <a:spLocks noChangeArrowheads="1"/>
              </p:cNvSpPr>
              <p:nvPr/>
            </p:nvSpPr>
            <p:spPr bwMode="auto">
              <a:xfrm>
                <a:off x="7614560" y="3302780"/>
                <a:ext cx="15919" cy="13645"/>
              </a:xfrm>
              <a:prstGeom prst="ellipse">
                <a:avLst/>
              </a:prstGeom>
              <a:solidFill>
                <a:srgbClr val="8CC63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7" name="Freeform 26"/>
              <p:cNvSpPr>
                <a:spLocks/>
              </p:cNvSpPr>
              <p:nvPr/>
            </p:nvSpPr>
            <p:spPr bwMode="auto">
              <a:xfrm>
                <a:off x="7642986" y="3464244"/>
                <a:ext cx="97788" cy="112570"/>
              </a:xfrm>
              <a:custGeom>
                <a:avLst/>
                <a:gdLst>
                  <a:gd name="T0" fmla="*/ 0 w 86"/>
                  <a:gd name="T1" fmla="*/ 45 h 99"/>
                  <a:gd name="T2" fmla="*/ 86 w 86"/>
                  <a:gd name="T3" fmla="*/ 0 h 99"/>
                  <a:gd name="T4" fmla="*/ 86 w 86"/>
                  <a:gd name="T5" fmla="*/ 13 h 99"/>
                  <a:gd name="T6" fmla="*/ 14 w 86"/>
                  <a:gd name="T7" fmla="*/ 50 h 99"/>
                  <a:gd name="T8" fmla="*/ 14 w 86"/>
                  <a:gd name="T9" fmla="*/ 50 h 99"/>
                  <a:gd name="T10" fmla="*/ 86 w 86"/>
                  <a:gd name="T11" fmla="*/ 85 h 99"/>
                  <a:gd name="T12" fmla="*/ 86 w 86"/>
                  <a:gd name="T13" fmla="*/ 99 h 99"/>
                  <a:gd name="T14" fmla="*/ 0 w 86"/>
                  <a:gd name="T15" fmla="*/ 54 h 99"/>
                  <a:gd name="T16" fmla="*/ 0 w 86"/>
                  <a:gd name="T17" fmla="*/ 45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6" h="99">
                    <a:moveTo>
                      <a:pt x="0" y="45"/>
                    </a:moveTo>
                    <a:lnTo>
                      <a:pt x="86" y="0"/>
                    </a:lnTo>
                    <a:lnTo>
                      <a:pt x="86" y="13"/>
                    </a:lnTo>
                    <a:lnTo>
                      <a:pt x="14" y="50"/>
                    </a:lnTo>
                    <a:lnTo>
                      <a:pt x="14" y="50"/>
                    </a:lnTo>
                    <a:lnTo>
                      <a:pt x="86" y="85"/>
                    </a:lnTo>
                    <a:lnTo>
                      <a:pt x="86" y="99"/>
                    </a:lnTo>
                    <a:lnTo>
                      <a:pt x="0" y="54"/>
                    </a:lnTo>
                    <a:lnTo>
                      <a:pt x="0" y="45"/>
                    </a:lnTo>
                    <a:close/>
                  </a:path>
                </a:pathLst>
              </a:custGeom>
              <a:solidFill>
                <a:srgbClr val="5166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8" name="Freeform 27"/>
              <p:cNvSpPr>
                <a:spLocks/>
              </p:cNvSpPr>
              <p:nvPr/>
            </p:nvSpPr>
            <p:spPr bwMode="auto">
              <a:xfrm>
                <a:off x="7755557" y="3431269"/>
                <a:ext cx="71635" cy="152368"/>
              </a:xfrm>
              <a:custGeom>
                <a:avLst/>
                <a:gdLst>
                  <a:gd name="T0" fmla="*/ 0 w 63"/>
                  <a:gd name="T1" fmla="*/ 134 h 134"/>
                  <a:gd name="T2" fmla="*/ 51 w 63"/>
                  <a:gd name="T3" fmla="*/ 0 h 134"/>
                  <a:gd name="T4" fmla="*/ 63 w 63"/>
                  <a:gd name="T5" fmla="*/ 0 h 134"/>
                  <a:gd name="T6" fmla="*/ 12 w 63"/>
                  <a:gd name="T7" fmla="*/ 134 h 134"/>
                  <a:gd name="T8" fmla="*/ 0 w 63"/>
                  <a:gd name="T9" fmla="*/ 134 h 134"/>
                </a:gdLst>
                <a:ahLst/>
                <a:cxnLst>
                  <a:cxn ang="0">
                    <a:pos x="T0" y="T1"/>
                  </a:cxn>
                  <a:cxn ang="0">
                    <a:pos x="T2" y="T3"/>
                  </a:cxn>
                  <a:cxn ang="0">
                    <a:pos x="T4" y="T5"/>
                  </a:cxn>
                  <a:cxn ang="0">
                    <a:pos x="T6" y="T7"/>
                  </a:cxn>
                  <a:cxn ang="0">
                    <a:pos x="T8" y="T9"/>
                  </a:cxn>
                </a:cxnLst>
                <a:rect l="0" t="0" r="r" b="b"/>
                <a:pathLst>
                  <a:path w="63" h="134">
                    <a:moveTo>
                      <a:pt x="0" y="134"/>
                    </a:moveTo>
                    <a:lnTo>
                      <a:pt x="51" y="0"/>
                    </a:lnTo>
                    <a:lnTo>
                      <a:pt x="63" y="0"/>
                    </a:lnTo>
                    <a:lnTo>
                      <a:pt x="12" y="134"/>
                    </a:lnTo>
                    <a:lnTo>
                      <a:pt x="0" y="134"/>
                    </a:lnTo>
                    <a:close/>
                  </a:path>
                </a:pathLst>
              </a:custGeom>
              <a:solidFill>
                <a:srgbClr val="5166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9" name="Freeform 28"/>
              <p:cNvSpPr>
                <a:spLocks/>
              </p:cNvSpPr>
              <p:nvPr/>
            </p:nvSpPr>
            <p:spPr bwMode="auto">
              <a:xfrm>
                <a:off x="7840837" y="3464244"/>
                <a:ext cx="98925" cy="112570"/>
              </a:xfrm>
              <a:custGeom>
                <a:avLst/>
                <a:gdLst>
                  <a:gd name="T0" fmla="*/ 87 w 87"/>
                  <a:gd name="T1" fmla="*/ 54 h 99"/>
                  <a:gd name="T2" fmla="*/ 0 w 87"/>
                  <a:gd name="T3" fmla="*/ 99 h 99"/>
                  <a:gd name="T4" fmla="*/ 0 w 87"/>
                  <a:gd name="T5" fmla="*/ 85 h 99"/>
                  <a:gd name="T6" fmla="*/ 73 w 87"/>
                  <a:gd name="T7" fmla="*/ 50 h 99"/>
                  <a:gd name="T8" fmla="*/ 73 w 87"/>
                  <a:gd name="T9" fmla="*/ 50 h 99"/>
                  <a:gd name="T10" fmla="*/ 0 w 87"/>
                  <a:gd name="T11" fmla="*/ 13 h 99"/>
                  <a:gd name="T12" fmla="*/ 0 w 87"/>
                  <a:gd name="T13" fmla="*/ 0 h 99"/>
                  <a:gd name="T14" fmla="*/ 87 w 87"/>
                  <a:gd name="T15" fmla="*/ 44 h 99"/>
                  <a:gd name="T16" fmla="*/ 87 w 87"/>
                  <a:gd name="T17" fmla="*/ 54 h 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7" h="99">
                    <a:moveTo>
                      <a:pt x="87" y="54"/>
                    </a:moveTo>
                    <a:lnTo>
                      <a:pt x="0" y="99"/>
                    </a:lnTo>
                    <a:lnTo>
                      <a:pt x="0" y="85"/>
                    </a:lnTo>
                    <a:lnTo>
                      <a:pt x="73" y="50"/>
                    </a:lnTo>
                    <a:lnTo>
                      <a:pt x="73" y="50"/>
                    </a:lnTo>
                    <a:lnTo>
                      <a:pt x="0" y="13"/>
                    </a:lnTo>
                    <a:lnTo>
                      <a:pt x="0" y="0"/>
                    </a:lnTo>
                    <a:lnTo>
                      <a:pt x="87" y="44"/>
                    </a:lnTo>
                    <a:lnTo>
                      <a:pt x="87" y="54"/>
                    </a:lnTo>
                    <a:close/>
                  </a:path>
                </a:pathLst>
              </a:custGeom>
              <a:solidFill>
                <a:srgbClr val="5166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5" name="Freeform 34"/>
              <p:cNvSpPr>
                <a:spLocks/>
              </p:cNvSpPr>
              <p:nvPr/>
            </p:nvSpPr>
            <p:spPr bwMode="auto">
              <a:xfrm>
                <a:off x="7060805" y="5051729"/>
                <a:ext cx="434362" cy="474159"/>
              </a:xfrm>
              <a:custGeom>
                <a:avLst/>
                <a:gdLst>
                  <a:gd name="T0" fmla="*/ 6 w 247"/>
                  <a:gd name="T1" fmla="*/ 107 h 270"/>
                  <a:gd name="T2" fmla="*/ 1 w 247"/>
                  <a:gd name="T3" fmla="*/ 86 h 270"/>
                  <a:gd name="T4" fmla="*/ 17 w 247"/>
                  <a:gd name="T5" fmla="*/ 11 h 270"/>
                  <a:gd name="T6" fmla="*/ 31 w 247"/>
                  <a:gd name="T7" fmla="*/ 0 h 270"/>
                  <a:gd name="T8" fmla="*/ 107 w 247"/>
                  <a:gd name="T9" fmla="*/ 7 h 270"/>
                  <a:gd name="T10" fmla="*/ 126 w 247"/>
                  <a:gd name="T11" fmla="*/ 17 h 270"/>
                  <a:gd name="T12" fmla="*/ 243 w 247"/>
                  <a:gd name="T13" fmla="*/ 174 h 270"/>
                  <a:gd name="T14" fmla="*/ 241 w 247"/>
                  <a:gd name="T15" fmla="*/ 190 h 270"/>
                  <a:gd name="T16" fmla="*/ 141 w 247"/>
                  <a:gd name="T17" fmla="*/ 266 h 270"/>
                  <a:gd name="T18" fmla="*/ 124 w 247"/>
                  <a:gd name="T19" fmla="*/ 264 h 270"/>
                  <a:gd name="T20" fmla="*/ 6 w 247"/>
                  <a:gd name="T21" fmla="*/ 107 h 2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7" h="270">
                    <a:moveTo>
                      <a:pt x="6" y="107"/>
                    </a:moveTo>
                    <a:cubicBezTo>
                      <a:pt x="2" y="102"/>
                      <a:pt x="0" y="92"/>
                      <a:pt x="1" y="86"/>
                    </a:cubicBezTo>
                    <a:cubicBezTo>
                      <a:pt x="17" y="11"/>
                      <a:pt x="17" y="11"/>
                      <a:pt x="17" y="11"/>
                    </a:cubicBezTo>
                    <a:cubicBezTo>
                      <a:pt x="18" y="5"/>
                      <a:pt x="24" y="0"/>
                      <a:pt x="31" y="0"/>
                    </a:cubicBezTo>
                    <a:cubicBezTo>
                      <a:pt x="107" y="7"/>
                      <a:pt x="107" y="7"/>
                      <a:pt x="107" y="7"/>
                    </a:cubicBezTo>
                    <a:cubicBezTo>
                      <a:pt x="113" y="7"/>
                      <a:pt x="122" y="12"/>
                      <a:pt x="126" y="17"/>
                    </a:cubicBezTo>
                    <a:cubicBezTo>
                      <a:pt x="243" y="174"/>
                      <a:pt x="243" y="174"/>
                      <a:pt x="243" y="174"/>
                    </a:cubicBezTo>
                    <a:cubicBezTo>
                      <a:pt x="247" y="179"/>
                      <a:pt x="246" y="187"/>
                      <a:pt x="241" y="190"/>
                    </a:cubicBezTo>
                    <a:cubicBezTo>
                      <a:pt x="141" y="266"/>
                      <a:pt x="141" y="266"/>
                      <a:pt x="141" y="266"/>
                    </a:cubicBezTo>
                    <a:cubicBezTo>
                      <a:pt x="135" y="270"/>
                      <a:pt x="128" y="269"/>
                      <a:pt x="124" y="264"/>
                    </a:cubicBezTo>
                    <a:lnTo>
                      <a:pt x="6" y="107"/>
                    </a:lnTo>
                    <a:close/>
                  </a:path>
                </a:pathLst>
              </a:custGeom>
              <a:solidFill>
                <a:srgbClr val="E8A71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6" name="Freeform 35"/>
              <p:cNvSpPr>
                <a:spLocks/>
              </p:cNvSpPr>
              <p:nvPr/>
            </p:nvSpPr>
            <p:spPr bwMode="auto">
              <a:xfrm>
                <a:off x="7116522" y="5086978"/>
                <a:ext cx="34112" cy="32975"/>
              </a:xfrm>
              <a:custGeom>
                <a:avLst/>
                <a:gdLst>
                  <a:gd name="T0" fmla="*/ 3 w 19"/>
                  <a:gd name="T1" fmla="*/ 15 h 19"/>
                  <a:gd name="T2" fmla="*/ 5 w 19"/>
                  <a:gd name="T3" fmla="*/ 3 h 19"/>
                  <a:gd name="T4" fmla="*/ 16 w 19"/>
                  <a:gd name="T5" fmla="*/ 5 h 19"/>
                  <a:gd name="T6" fmla="*/ 15 w 19"/>
                  <a:gd name="T7" fmla="*/ 16 h 19"/>
                  <a:gd name="T8" fmla="*/ 3 w 19"/>
                  <a:gd name="T9" fmla="*/ 15 h 19"/>
                </a:gdLst>
                <a:ahLst/>
                <a:cxnLst>
                  <a:cxn ang="0">
                    <a:pos x="T0" y="T1"/>
                  </a:cxn>
                  <a:cxn ang="0">
                    <a:pos x="T2" y="T3"/>
                  </a:cxn>
                  <a:cxn ang="0">
                    <a:pos x="T4" y="T5"/>
                  </a:cxn>
                  <a:cxn ang="0">
                    <a:pos x="T6" y="T7"/>
                  </a:cxn>
                  <a:cxn ang="0">
                    <a:pos x="T8" y="T9"/>
                  </a:cxn>
                </a:cxnLst>
                <a:rect l="0" t="0" r="r" b="b"/>
                <a:pathLst>
                  <a:path w="19" h="19">
                    <a:moveTo>
                      <a:pt x="3" y="15"/>
                    </a:moveTo>
                    <a:cubicBezTo>
                      <a:pt x="0" y="11"/>
                      <a:pt x="1" y="6"/>
                      <a:pt x="5" y="3"/>
                    </a:cubicBezTo>
                    <a:cubicBezTo>
                      <a:pt x="8" y="0"/>
                      <a:pt x="14" y="1"/>
                      <a:pt x="16" y="5"/>
                    </a:cubicBezTo>
                    <a:cubicBezTo>
                      <a:pt x="19" y="9"/>
                      <a:pt x="18" y="14"/>
                      <a:pt x="15" y="16"/>
                    </a:cubicBezTo>
                    <a:cubicBezTo>
                      <a:pt x="11" y="19"/>
                      <a:pt x="6" y="18"/>
                      <a:pt x="3" y="15"/>
                    </a:cubicBezTo>
                    <a:close/>
                  </a:path>
                </a:pathLst>
              </a:custGeom>
              <a:solidFill>
                <a:srgbClr val="F2F2F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7" name="Freeform 36"/>
              <p:cNvSpPr>
                <a:spLocks/>
              </p:cNvSpPr>
              <p:nvPr/>
            </p:nvSpPr>
            <p:spPr bwMode="auto">
              <a:xfrm>
                <a:off x="7122207" y="4983505"/>
                <a:ext cx="154642" cy="119393"/>
              </a:xfrm>
              <a:custGeom>
                <a:avLst/>
                <a:gdLst>
                  <a:gd name="T0" fmla="*/ 12 w 88"/>
                  <a:gd name="T1" fmla="*/ 62 h 68"/>
                  <a:gd name="T2" fmla="*/ 11 w 88"/>
                  <a:gd name="T3" fmla="*/ 62 h 68"/>
                  <a:gd name="T4" fmla="*/ 12 w 88"/>
                  <a:gd name="T5" fmla="*/ 62 h 68"/>
                  <a:gd name="T6" fmla="*/ 12 w 88"/>
                  <a:gd name="T7" fmla="*/ 62 h 68"/>
                  <a:gd name="T8" fmla="*/ 11 w 88"/>
                  <a:gd name="T9" fmla="*/ 62 h 68"/>
                  <a:gd name="T10" fmla="*/ 12 w 88"/>
                  <a:gd name="T11" fmla="*/ 62 h 68"/>
                  <a:gd name="T12" fmla="*/ 21 w 88"/>
                  <a:gd name="T13" fmla="*/ 36 h 68"/>
                  <a:gd name="T14" fmla="*/ 38 w 88"/>
                  <a:gd name="T15" fmla="*/ 20 h 68"/>
                  <a:gd name="T16" fmla="*/ 69 w 88"/>
                  <a:gd name="T17" fmla="*/ 12 h 68"/>
                  <a:gd name="T18" fmla="*/ 81 w 88"/>
                  <a:gd name="T19" fmla="*/ 13 h 68"/>
                  <a:gd name="T20" fmla="*/ 87 w 88"/>
                  <a:gd name="T21" fmla="*/ 8 h 68"/>
                  <a:gd name="T22" fmla="*/ 82 w 88"/>
                  <a:gd name="T23" fmla="*/ 1 h 68"/>
                  <a:gd name="T24" fmla="*/ 69 w 88"/>
                  <a:gd name="T25" fmla="*/ 0 h 68"/>
                  <a:gd name="T26" fmla="*/ 31 w 88"/>
                  <a:gd name="T27" fmla="*/ 10 h 68"/>
                  <a:gd name="T28" fmla="*/ 14 w 88"/>
                  <a:gd name="T29" fmla="*/ 25 h 68"/>
                  <a:gd name="T30" fmla="*/ 2 w 88"/>
                  <a:gd name="T31" fmla="*/ 49 h 68"/>
                  <a:gd name="T32" fmla="*/ 0 w 88"/>
                  <a:gd name="T33" fmla="*/ 61 h 68"/>
                  <a:gd name="T34" fmla="*/ 6 w 88"/>
                  <a:gd name="T35" fmla="*/ 68 h 68"/>
                  <a:gd name="T36" fmla="*/ 12 w 88"/>
                  <a:gd name="T37" fmla="*/ 6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8" h="68">
                    <a:moveTo>
                      <a:pt x="12" y="62"/>
                    </a:moveTo>
                    <a:cubicBezTo>
                      <a:pt x="11" y="62"/>
                      <a:pt x="11" y="62"/>
                      <a:pt x="11" y="62"/>
                    </a:cubicBezTo>
                    <a:cubicBezTo>
                      <a:pt x="12" y="62"/>
                      <a:pt x="12" y="62"/>
                      <a:pt x="12" y="62"/>
                    </a:cubicBezTo>
                    <a:cubicBezTo>
                      <a:pt x="12" y="62"/>
                      <a:pt x="12" y="62"/>
                      <a:pt x="12" y="62"/>
                    </a:cubicBezTo>
                    <a:cubicBezTo>
                      <a:pt x="11" y="62"/>
                      <a:pt x="11" y="62"/>
                      <a:pt x="11" y="62"/>
                    </a:cubicBezTo>
                    <a:cubicBezTo>
                      <a:pt x="12" y="62"/>
                      <a:pt x="12" y="62"/>
                      <a:pt x="12" y="62"/>
                    </a:cubicBezTo>
                    <a:cubicBezTo>
                      <a:pt x="12" y="62"/>
                      <a:pt x="13" y="49"/>
                      <a:pt x="21" y="36"/>
                    </a:cubicBezTo>
                    <a:cubicBezTo>
                      <a:pt x="25" y="30"/>
                      <a:pt x="30" y="24"/>
                      <a:pt x="38" y="20"/>
                    </a:cubicBezTo>
                    <a:cubicBezTo>
                      <a:pt x="45" y="15"/>
                      <a:pt x="55" y="12"/>
                      <a:pt x="69" y="12"/>
                    </a:cubicBezTo>
                    <a:cubicBezTo>
                      <a:pt x="73" y="12"/>
                      <a:pt x="76" y="13"/>
                      <a:pt x="81" y="13"/>
                    </a:cubicBezTo>
                    <a:cubicBezTo>
                      <a:pt x="84" y="13"/>
                      <a:pt x="87" y="11"/>
                      <a:pt x="87" y="8"/>
                    </a:cubicBezTo>
                    <a:cubicBezTo>
                      <a:pt x="88" y="4"/>
                      <a:pt x="85" y="1"/>
                      <a:pt x="82" y="1"/>
                    </a:cubicBezTo>
                    <a:cubicBezTo>
                      <a:pt x="77" y="1"/>
                      <a:pt x="73" y="0"/>
                      <a:pt x="69" y="0"/>
                    </a:cubicBezTo>
                    <a:cubicBezTo>
                      <a:pt x="53" y="0"/>
                      <a:pt x="41" y="4"/>
                      <a:pt x="31" y="10"/>
                    </a:cubicBezTo>
                    <a:cubicBezTo>
                      <a:pt x="24" y="14"/>
                      <a:pt x="18" y="20"/>
                      <a:pt x="14" y="25"/>
                    </a:cubicBezTo>
                    <a:cubicBezTo>
                      <a:pt x="8" y="34"/>
                      <a:pt x="4" y="43"/>
                      <a:pt x="2" y="49"/>
                    </a:cubicBezTo>
                    <a:cubicBezTo>
                      <a:pt x="1" y="56"/>
                      <a:pt x="0" y="61"/>
                      <a:pt x="0" y="61"/>
                    </a:cubicBezTo>
                    <a:cubicBezTo>
                      <a:pt x="0" y="64"/>
                      <a:pt x="2" y="67"/>
                      <a:pt x="6" y="68"/>
                    </a:cubicBezTo>
                    <a:cubicBezTo>
                      <a:pt x="9" y="68"/>
                      <a:pt x="12" y="65"/>
                      <a:pt x="12" y="62"/>
                    </a:cubicBezTo>
                    <a:close/>
                  </a:path>
                </a:pathLst>
              </a:custGeom>
              <a:solidFill>
                <a:srgbClr val="6D501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4" name="Freeform 53"/>
              <p:cNvSpPr>
                <a:spLocks/>
              </p:cNvSpPr>
              <p:nvPr/>
            </p:nvSpPr>
            <p:spPr bwMode="auto">
              <a:xfrm>
                <a:off x="5202830" y="5403084"/>
                <a:ext cx="254704" cy="254704"/>
              </a:xfrm>
              <a:custGeom>
                <a:avLst/>
                <a:gdLst>
                  <a:gd name="T0" fmla="*/ 25 w 145"/>
                  <a:gd name="T1" fmla="*/ 117 h 145"/>
                  <a:gd name="T2" fmla="*/ 29 w 145"/>
                  <a:gd name="T3" fmla="*/ 25 h 145"/>
                  <a:gd name="T4" fmla="*/ 121 w 145"/>
                  <a:gd name="T5" fmla="*/ 28 h 145"/>
                  <a:gd name="T6" fmla="*/ 117 w 145"/>
                  <a:gd name="T7" fmla="*/ 120 h 145"/>
                  <a:gd name="T8" fmla="*/ 25 w 145"/>
                  <a:gd name="T9" fmla="*/ 117 h 145"/>
                </a:gdLst>
                <a:ahLst/>
                <a:cxnLst>
                  <a:cxn ang="0">
                    <a:pos x="T0" y="T1"/>
                  </a:cxn>
                  <a:cxn ang="0">
                    <a:pos x="T2" y="T3"/>
                  </a:cxn>
                  <a:cxn ang="0">
                    <a:pos x="T4" y="T5"/>
                  </a:cxn>
                  <a:cxn ang="0">
                    <a:pos x="T6" y="T7"/>
                  </a:cxn>
                  <a:cxn ang="0">
                    <a:pos x="T8" y="T9"/>
                  </a:cxn>
                </a:cxnLst>
                <a:rect l="0" t="0" r="r" b="b"/>
                <a:pathLst>
                  <a:path w="145" h="145">
                    <a:moveTo>
                      <a:pt x="25" y="117"/>
                    </a:moveTo>
                    <a:cubicBezTo>
                      <a:pt x="0" y="90"/>
                      <a:pt x="2" y="49"/>
                      <a:pt x="29" y="25"/>
                    </a:cubicBezTo>
                    <a:cubicBezTo>
                      <a:pt x="55" y="0"/>
                      <a:pt x="96" y="2"/>
                      <a:pt x="121" y="28"/>
                    </a:cubicBezTo>
                    <a:cubicBezTo>
                      <a:pt x="145" y="55"/>
                      <a:pt x="143" y="96"/>
                      <a:pt x="117" y="120"/>
                    </a:cubicBezTo>
                    <a:cubicBezTo>
                      <a:pt x="90" y="145"/>
                      <a:pt x="49" y="143"/>
                      <a:pt x="25" y="117"/>
                    </a:cubicBezTo>
                    <a:close/>
                  </a:path>
                </a:pathLst>
              </a:custGeom>
              <a:solidFill>
                <a:srgbClr val="6284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5" name="Freeform 54"/>
              <p:cNvSpPr>
                <a:spLocks/>
              </p:cNvSpPr>
              <p:nvPr/>
            </p:nvSpPr>
            <p:spPr bwMode="auto">
              <a:xfrm>
                <a:off x="5241490" y="5441744"/>
                <a:ext cx="177383" cy="177383"/>
              </a:xfrm>
              <a:custGeom>
                <a:avLst/>
                <a:gdLst>
                  <a:gd name="T0" fmla="*/ 17 w 101"/>
                  <a:gd name="T1" fmla="*/ 81 h 101"/>
                  <a:gd name="T2" fmla="*/ 20 w 101"/>
                  <a:gd name="T3" fmla="*/ 17 h 101"/>
                  <a:gd name="T4" fmla="*/ 84 w 101"/>
                  <a:gd name="T5" fmla="*/ 20 h 101"/>
                  <a:gd name="T6" fmla="*/ 81 w 101"/>
                  <a:gd name="T7" fmla="*/ 84 h 101"/>
                  <a:gd name="T8" fmla="*/ 17 w 101"/>
                  <a:gd name="T9" fmla="*/ 81 h 101"/>
                </a:gdLst>
                <a:ahLst/>
                <a:cxnLst>
                  <a:cxn ang="0">
                    <a:pos x="T0" y="T1"/>
                  </a:cxn>
                  <a:cxn ang="0">
                    <a:pos x="T2" y="T3"/>
                  </a:cxn>
                  <a:cxn ang="0">
                    <a:pos x="T4" y="T5"/>
                  </a:cxn>
                  <a:cxn ang="0">
                    <a:pos x="T6" y="T7"/>
                  </a:cxn>
                  <a:cxn ang="0">
                    <a:pos x="T8" y="T9"/>
                  </a:cxn>
                </a:cxnLst>
                <a:rect l="0" t="0" r="r" b="b"/>
                <a:pathLst>
                  <a:path w="101" h="101">
                    <a:moveTo>
                      <a:pt x="17" y="81"/>
                    </a:moveTo>
                    <a:cubicBezTo>
                      <a:pt x="0" y="63"/>
                      <a:pt x="1" y="34"/>
                      <a:pt x="20" y="17"/>
                    </a:cubicBezTo>
                    <a:cubicBezTo>
                      <a:pt x="38" y="0"/>
                      <a:pt x="67" y="1"/>
                      <a:pt x="84" y="20"/>
                    </a:cubicBezTo>
                    <a:cubicBezTo>
                      <a:pt x="101" y="38"/>
                      <a:pt x="100" y="67"/>
                      <a:pt x="81" y="84"/>
                    </a:cubicBezTo>
                    <a:cubicBezTo>
                      <a:pt x="63" y="101"/>
                      <a:pt x="34" y="100"/>
                      <a:pt x="17" y="81"/>
                    </a:cubicBezTo>
                    <a:close/>
                  </a:path>
                </a:pathLst>
              </a:custGeom>
              <a:solidFill>
                <a:srgbClr val="CAE9E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6" name="Freeform 55"/>
              <p:cNvSpPr>
                <a:spLocks/>
              </p:cNvSpPr>
              <p:nvPr/>
            </p:nvSpPr>
            <p:spPr bwMode="auto">
              <a:xfrm>
                <a:off x="5373391" y="5586153"/>
                <a:ext cx="192165" cy="198988"/>
              </a:xfrm>
              <a:custGeom>
                <a:avLst/>
                <a:gdLst>
                  <a:gd name="T0" fmla="*/ 24 w 109"/>
                  <a:gd name="T1" fmla="*/ 0 h 113"/>
                  <a:gd name="T2" fmla="*/ 102 w 109"/>
                  <a:gd name="T3" fmla="*/ 86 h 113"/>
                  <a:gd name="T4" fmla="*/ 103 w 109"/>
                  <a:gd name="T5" fmla="*/ 108 h 113"/>
                  <a:gd name="T6" fmla="*/ 82 w 109"/>
                  <a:gd name="T7" fmla="*/ 105 h 113"/>
                  <a:gd name="T8" fmla="*/ 0 w 109"/>
                  <a:gd name="T9" fmla="*/ 16 h 113"/>
                </a:gdLst>
                <a:ahLst/>
                <a:cxnLst>
                  <a:cxn ang="0">
                    <a:pos x="T0" y="T1"/>
                  </a:cxn>
                  <a:cxn ang="0">
                    <a:pos x="T2" y="T3"/>
                  </a:cxn>
                  <a:cxn ang="0">
                    <a:pos x="T4" y="T5"/>
                  </a:cxn>
                  <a:cxn ang="0">
                    <a:pos x="T6" y="T7"/>
                  </a:cxn>
                  <a:cxn ang="0">
                    <a:pos x="T8" y="T9"/>
                  </a:cxn>
                </a:cxnLst>
                <a:rect l="0" t="0" r="r" b="b"/>
                <a:pathLst>
                  <a:path w="109" h="113">
                    <a:moveTo>
                      <a:pt x="24" y="0"/>
                    </a:moveTo>
                    <a:cubicBezTo>
                      <a:pt x="102" y="86"/>
                      <a:pt x="102" y="86"/>
                      <a:pt x="102" y="86"/>
                    </a:cubicBezTo>
                    <a:cubicBezTo>
                      <a:pt x="109" y="93"/>
                      <a:pt x="109" y="102"/>
                      <a:pt x="103" y="108"/>
                    </a:cubicBezTo>
                    <a:cubicBezTo>
                      <a:pt x="98" y="113"/>
                      <a:pt x="88" y="112"/>
                      <a:pt x="82" y="105"/>
                    </a:cubicBezTo>
                    <a:cubicBezTo>
                      <a:pt x="0" y="16"/>
                      <a:pt x="0" y="16"/>
                      <a:pt x="0" y="16"/>
                    </a:cubicBezTo>
                  </a:path>
                </a:pathLst>
              </a:custGeom>
              <a:solidFill>
                <a:srgbClr val="62848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7" name="Freeform 56"/>
              <p:cNvSpPr>
                <a:spLocks/>
              </p:cNvSpPr>
              <p:nvPr/>
            </p:nvSpPr>
            <p:spPr bwMode="auto">
              <a:xfrm>
                <a:off x="5331319" y="5471308"/>
                <a:ext cx="54579" cy="40935"/>
              </a:xfrm>
              <a:custGeom>
                <a:avLst/>
                <a:gdLst>
                  <a:gd name="T0" fmla="*/ 0 w 31"/>
                  <a:gd name="T1" fmla="*/ 1 h 23"/>
                  <a:gd name="T2" fmla="*/ 6 w 31"/>
                  <a:gd name="T3" fmla="*/ 0 h 23"/>
                  <a:gd name="T4" fmla="*/ 13 w 31"/>
                  <a:gd name="T5" fmla="*/ 2 h 23"/>
                  <a:gd name="T6" fmla="*/ 17 w 31"/>
                  <a:gd name="T7" fmla="*/ 3 h 23"/>
                  <a:gd name="T8" fmla="*/ 20 w 31"/>
                  <a:gd name="T9" fmla="*/ 5 h 23"/>
                  <a:gd name="T10" fmla="*/ 24 w 31"/>
                  <a:gd name="T11" fmla="*/ 8 h 23"/>
                  <a:gd name="T12" fmla="*/ 26 w 31"/>
                  <a:gd name="T13" fmla="*/ 11 h 23"/>
                  <a:gd name="T14" fmla="*/ 28 w 31"/>
                  <a:gd name="T15" fmla="*/ 14 h 23"/>
                  <a:gd name="T16" fmla="*/ 30 w 31"/>
                  <a:gd name="T17" fmla="*/ 17 h 23"/>
                  <a:gd name="T18" fmla="*/ 31 w 31"/>
                  <a:gd name="T19" fmla="*/ 19 h 23"/>
                  <a:gd name="T20" fmla="*/ 31 w 31"/>
                  <a:gd name="T21" fmla="*/ 22 h 23"/>
                  <a:gd name="T22" fmla="*/ 31 w 31"/>
                  <a:gd name="T23" fmla="*/ 23 h 23"/>
                  <a:gd name="T24" fmla="*/ 30 w 31"/>
                  <a:gd name="T25" fmla="*/ 22 h 23"/>
                  <a:gd name="T26" fmla="*/ 29 w 31"/>
                  <a:gd name="T27" fmla="*/ 20 h 23"/>
                  <a:gd name="T28" fmla="*/ 28 w 31"/>
                  <a:gd name="T29" fmla="*/ 18 h 23"/>
                  <a:gd name="T30" fmla="*/ 26 w 31"/>
                  <a:gd name="T31" fmla="*/ 16 h 23"/>
                  <a:gd name="T32" fmla="*/ 24 w 31"/>
                  <a:gd name="T33" fmla="*/ 13 h 23"/>
                  <a:gd name="T34" fmla="*/ 21 w 31"/>
                  <a:gd name="T35" fmla="*/ 11 h 23"/>
                  <a:gd name="T36" fmla="*/ 18 w 31"/>
                  <a:gd name="T37" fmla="*/ 8 h 23"/>
                  <a:gd name="T38" fmla="*/ 15 w 31"/>
                  <a:gd name="T39" fmla="*/ 6 h 23"/>
                  <a:gd name="T40" fmla="*/ 12 w 31"/>
                  <a:gd name="T41" fmla="*/ 5 h 23"/>
                  <a:gd name="T42" fmla="*/ 9 w 31"/>
                  <a:gd name="T43" fmla="*/ 4 h 23"/>
                  <a:gd name="T44" fmla="*/ 6 w 31"/>
                  <a:gd name="T45" fmla="*/ 3 h 23"/>
                  <a:gd name="T46" fmla="*/ 0 w 31"/>
                  <a:gd name="T47" fmla="*/ 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1" h="23">
                    <a:moveTo>
                      <a:pt x="0" y="1"/>
                    </a:moveTo>
                    <a:cubicBezTo>
                      <a:pt x="0" y="1"/>
                      <a:pt x="2" y="0"/>
                      <a:pt x="6" y="0"/>
                    </a:cubicBezTo>
                    <a:cubicBezTo>
                      <a:pt x="8" y="0"/>
                      <a:pt x="11" y="1"/>
                      <a:pt x="13" y="2"/>
                    </a:cubicBezTo>
                    <a:cubicBezTo>
                      <a:pt x="14" y="2"/>
                      <a:pt x="16" y="2"/>
                      <a:pt x="17" y="3"/>
                    </a:cubicBezTo>
                    <a:cubicBezTo>
                      <a:pt x="18" y="4"/>
                      <a:pt x="19" y="4"/>
                      <a:pt x="20" y="5"/>
                    </a:cubicBezTo>
                    <a:cubicBezTo>
                      <a:pt x="22" y="6"/>
                      <a:pt x="23" y="7"/>
                      <a:pt x="24" y="8"/>
                    </a:cubicBezTo>
                    <a:cubicBezTo>
                      <a:pt x="25" y="9"/>
                      <a:pt x="26" y="10"/>
                      <a:pt x="26" y="11"/>
                    </a:cubicBezTo>
                    <a:cubicBezTo>
                      <a:pt x="27" y="12"/>
                      <a:pt x="28" y="13"/>
                      <a:pt x="28" y="14"/>
                    </a:cubicBezTo>
                    <a:cubicBezTo>
                      <a:pt x="29" y="15"/>
                      <a:pt x="29" y="16"/>
                      <a:pt x="30" y="17"/>
                    </a:cubicBezTo>
                    <a:cubicBezTo>
                      <a:pt x="30" y="18"/>
                      <a:pt x="31" y="19"/>
                      <a:pt x="31" y="19"/>
                    </a:cubicBezTo>
                    <a:cubicBezTo>
                      <a:pt x="31" y="20"/>
                      <a:pt x="31" y="21"/>
                      <a:pt x="31" y="22"/>
                    </a:cubicBezTo>
                    <a:cubicBezTo>
                      <a:pt x="31" y="23"/>
                      <a:pt x="31" y="23"/>
                      <a:pt x="31" y="23"/>
                    </a:cubicBezTo>
                    <a:cubicBezTo>
                      <a:pt x="31" y="23"/>
                      <a:pt x="31" y="23"/>
                      <a:pt x="30" y="22"/>
                    </a:cubicBezTo>
                    <a:cubicBezTo>
                      <a:pt x="30" y="21"/>
                      <a:pt x="30" y="21"/>
                      <a:pt x="29" y="20"/>
                    </a:cubicBezTo>
                    <a:cubicBezTo>
                      <a:pt x="29" y="19"/>
                      <a:pt x="28" y="19"/>
                      <a:pt x="28" y="18"/>
                    </a:cubicBezTo>
                    <a:cubicBezTo>
                      <a:pt x="27" y="17"/>
                      <a:pt x="27" y="16"/>
                      <a:pt x="26" y="16"/>
                    </a:cubicBezTo>
                    <a:cubicBezTo>
                      <a:pt x="25" y="15"/>
                      <a:pt x="25" y="14"/>
                      <a:pt x="24" y="13"/>
                    </a:cubicBezTo>
                    <a:cubicBezTo>
                      <a:pt x="23" y="12"/>
                      <a:pt x="22" y="11"/>
                      <a:pt x="21" y="11"/>
                    </a:cubicBezTo>
                    <a:cubicBezTo>
                      <a:pt x="20" y="10"/>
                      <a:pt x="19" y="9"/>
                      <a:pt x="18" y="8"/>
                    </a:cubicBezTo>
                    <a:cubicBezTo>
                      <a:pt x="17" y="8"/>
                      <a:pt x="16" y="7"/>
                      <a:pt x="15" y="6"/>
                    </a:cubicBezTo>
                    <a:cubicBezTo>
                      <a:pt x="14" y="6"/>
                      <a:pt x="13" y="5"/>
                      <a:pt x="12" y="5"/>
                    </a:cubicBezTo>
                    <a:cubicBezTo>
                      <a:pt x="11" y="4"/>
                      <a:pt x="10" y="4"/>
                      <a:pt x="9" y="4"/>
                    </a:cubicBezTo>
                    <a:cubicBezTo>
                      <a:pt x="8" y="3"/>
                      <a:pt x="7" y="3"/>
                      <a:pt x="6" y="3"/>
                    </a:cubicBezTo>
                    <a:cubicBezTo>
                      <a:pt x="2" y="2"/>
                      <a:pt x="0" y="1"/>
                      <a:pt x="0" y="1"/>
                    </a:cubicBezTo>
                    <a:close/>
                  </a:path>
                </a:pathLst>
              </a:custGeom>
              <a:solidFill>
                <a:srgbClr val="FBFC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6" name="Freeform 65"/>
              <p:cNvSpPr>
                <a:spLocks/>
              </p:cNvSpPr>
              <p:nvPr/>
            </p:nvSpPr>
            <p:spPr bwMode="auto">
              <a:xfrm>
                <a:off x="3995259" y="3344984"/>
                <a:ext cx="575358" cy="377508"/>
              </a:xfrm>
              <a:custGeom>
                <a:avLst/>
                <a:gdLst>
                  <a:gd name="T0" fmla="*/ 327 w 327"/>
                  <a:gd name="T1" fmla="*/ 191 h 215"/>
                  <a:gd name="T2" fmla="*/ 303 w 327"/>
                  <a:gd name="T3" fmla="*/ 215 h 215"/>
                  <a:gd name="T4" fmla="*/ 24 w 327"/>
                  <a:gd name="T5" fmla="*/ 215 h 215"/>
                  <a:gd name="T6" fmla="*/ 0 w 327"/>
                  <a:gd name="T7" fmla="*/ 191 h 215"/>
                  <a:gd name="T8" fmla="*/ 0 w 327"/>
                  <a:gd name="T9" fmla="*/ 24 h 215"/>
                  <a:gd name="T10" fmla="*/ 24 w 327"/>
                  <a:gd name="T11" fmla="*/ 0 h 215"/>
                  <a:gd name="T12" fmla="*/ 303 w 327"/>
                  <a:gd name="T13" fmla="*/ 0 h 215"/>
                  <a:gd name="T14" fmla="*/ 327 w 327"/>
                  <a:gd name="T15" fmla="*/ 24 h 215"/>
                  <a:gd name="T16" fmla="*/ 327 w 327"/>
                  <a:gd name="T17" fmla="*/ 191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27" h="215">
                    <a:moveTo>
                      <a:pt x="327" y="191"/>
                    </a:moveTo>
                    <a:cubicBezTo>
                      <a:pt x="327" y="205"/>
                      <a:pt x="316" y="215"/>
                      <a:pt x="303" y="215"/>
                    </a:cubicBezTo>
                    <a:cubicBezTo>
                      <a:pt x="24" y="215"/>
                      <a:pt x="24" y="215"/>
                      <a:pt x="24" y="215"/>
                    </a:cubicBezTo>
                    <a:cubicBezTo>
                      <a:pt x="11" y="215"/>
                      <a:pt x="0" y="205"/>
                      <a:pt x="0" y="191"/>
                    </a:cubicBezTo>
                    <a:cubicBezTo>
                      <a:pt x="0" y="24"/>
                      <a:pt x="0" y="24"/>
                      <a:pt x="0" y="24"/>
                    </a:cubicBezTo>
                    <a:cubicBezTo>
                      <a:pt x="0" y="11"/>
                      <a:pt x="11" y="0"/>
                      <a:pt x="24" y="0"/>
                    </a:cubicBezTo>
                    <a:cubicBezTo>
                      <a:pt x="303" y="0"/>
                      <a:pt x="303" y="0"/>
                      <a:pt x="303" y="0"/>
                    </a:cubicBezTo>
                    <a:cubicBezTo>
                      <a:pt x="316" y="0"/>
                      <a:pt x="327" y="11"/>
                      <a:pt x="327" y="24"/>
                    </a:cubicBezTo>
                    <a:lnTo>
                      <a:pt x="327" y="191"/>
                    </a:lnTo>
                    <a:close/>
                  </a:path>
                </a:pathLst>
              </a:custGeom>
              <a:solidFill>
                <a:srgbClr val="CCCCCC"/>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7" name="Rectangle 66"/>
              <p:cNvSpPr>
                <a:spLocks noChangeArrowheads="1"/>
              </p:cNvSpPr>
              <p:nvPr/>
            </p:nvSpPr>
            <p:spPr bwMode="auto">
              <a:xfrm>
                <a:off x="4052113" y="3392741"/>
                <a:ext cx="457103" cy="287680"/>
              </a:xfrm>
              <a:prstGeom prst="rect">
                <a:avLst/>
              </a:prstGeom>
              <a:solidFill>
                <a:srgbClr val="2F49A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8" name="Rectangle 67"/>
              <p:cNvSpPr>
                <a:spLocks noChangeArrowheads="1"/>
              </p:cNvSpPr>
              <p:nvPr/>
            </p:nvSpPr>
            <p:spPr bwMode="auto">
              <a:xfrm>
                <a:off x="4188561" y="3722492"/>
                <a:ext cx="172835" cy="81869"/>
              </a:xfrm>
              <a:prstGeom prst="rect">
                <a:avLst/>
              </a:prstGeom>
              <a:solidFill>
                <a:srgbClr val="CCCCC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9" name="Rectangle 68"/>
              <p:cNvSpPr>
                <a:spLocks noChangeArrowheads="1"/>
              </p:cNvSpPr>
              <p:nvPr/>
            </p:nvSpPr>
            <p:spPr bwMode="auto">
              <a:xfrm>
                <a:off x="4104418" y="3804361"/>
                <a:ext cx="334299" cy="48894"/>
              </a:xfrm>
              <a:prstGeom prst="rect">
                <a:avLst/>
              </a:prstGeom>
              <a:solidFill>
                <a:srgbClr val="CCCCCC"/>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0" name="Freeform 69"/>
              <p:cNvSpPr>
                <a:spLocks noEditPoints="1"/>
              </p:cNvSpPr>
              <p:nvPr/>
            </p:nvSpPr>
            <p:spPr bwMode="auto">
              <a:xfrm>
                <a:off x="4262471" y="3438224"/>
                <a:ext cx="121666" cy="121667"/>
              </a:xfrm>
              <a:custGeom>
                <a:avLst/>
                <a:gdLst>
                  <a:gd name="T0" fmla="*/ 29 w 69"/>
                  <a:gd name="T1" fmla="*/ 7 h 69"/>
                  <a:gd name="T2" fmla="*/ 23 w 69"/>
                  <a:gd name="T3" fmla="*/ 9 h 69"/>
                  <a:gd name="T4" fmla="*/ 20 w 69"/>
                  <a:gd name="T5" fmla="*/ 6 h 69"/>
                  <a:gd name="T6" fmla="*/ 16 w 69"/>
                  <a:gd name="T7" fmla="*/ 6 h 69"/>
                  <a:gd name="T8" fmla="*/ 10 w 69"/>
                  <a:gd name="T9" fmla="*/ 10 h 69"/>
                  <a:gd name="T10" fmla="*/ 9 w 69"/>
                  <a:gd name="T11" fmla="*/ 14 h 69"/>
                  <a:gd name="T12" fmla="*/ 12 w 69"/>
                  <a:gd name="T13" fmla="*/ 18 h 69"/>
                  <a:gd name="T14" fmla="*/ 9 w 69"/>
                  <a:gd name="T15" fmla="*/ 24 h 69"/>
                  <a:gd name="T16" fmla="*/ 4 w 69"/>
                  <a:gd name="T17" fmla="*/ 24 h 69"/>
                  <a:gd name="T18" fmla="*/ 1 w 69"/>
                  <a:gd name="T19" fmla="*/ 27 h 69"/>
                  <a:gd name="T20" fmla="*/ 0 w 69"/>
                  <a:gd name="T21" fmla="*/ 34 h 69"/>
                  <a:gd name="T22" fmla="*/ 2 w 69"/>
                  <a:gd name="T23" fmla="*/ 38 h 69"/>
                  <a:gd name="T24" fmla="*/ 7 w 69"/>
                  <a:gd name="T25" fmla="*/ 39 h 69"/>
                  <a:gd name="T26" fmla="*/ 9 w 69"/>
                  <a:gd name="T27" fmla="*/ 46 h 69"/>
                  <a:gd name="T28" fmla="*/ 6 w 69"/>
                  <a:gd name="T29" fmla="*/ 49 h 69"/>
                  <a:gd name="T30" fmla="*/ 5 w 69"/>
                  <a:gd name="T31" fmla="*/ 53 h 69"/>
                  <a:gd name="T32" fmla="*/ 10 w 69"/>
                  <a:gd name="T33" fmla="*/ 59 h 69"/>
                  <a:gd name="T34" fmla="*/ 14 w 69"/>
                  <a:gd name="T35" fmla="*/ 60 h 69"/>
                  <a:gd name="T36" fmla="*/ 18 w 69"/>
                  <a:gd name="T37" fmla="*/ 57 h 69"/>
                  <a:gd name="T38" fmla="*/ 24 w 69"/>
                  <a:gd name="T39" fmla="*/ 61 h 69"/>
                  <a:gd name="T40" fmla="*/ 24 w 69"/>
                  <a:gd name="T41" fmla="*/ 65 h 69"/>
                  <a:gd name="T42" fmla="*/ 27 w 69"/>
                  <a:gd name="T43" fmla="*/ 68 h 69"/>
                  <a:gd name="T44" fmla="*/ 34 w 69"/>
                  <a:gd name="T45" fmla="*/ 69 h 69"/>
                  <a:gd name="T46" fmla="*/ 38 w 69"/>
                  <a:gd name="T47" fmla="*/ 66 h 69"/>
                  <a:gd name="T48" fmla="*/ 39 w 69"/>
                  <a:gd name="T49" fmla="*/ 62 h 69"/>
                  <a:gd name="T50" fmla="*/ 45 w 69"/>
                  <a:gd name="T51" fmla="*/ 60 h 69"/>
                  <a:gd name="T52" fmla="*/ 48 w 69"/>
                  <a:gd name="T53" fmla="*/ 63 h 69"/>
                  <a:gd name="T54" fmla="*/ 53 w 69"/>
                  <a:gd name="T55" fmla="*/ 64 h 69"/>
                  <a:gd name="T56" fmla="*/ 58 w 69"/>
                  <a:gd name="T57" fmla="*/ 59 h 69"/>
                  <a:gd name="T58" fmla="*/ 59 w 69"/>
                  <a:gd name="T59" fmla="*/ 55 h 69"/>
                  <a:gd name="T60" fmla="*/ 57 w 69"/>
                  <a:gd name="T61" fmla="*/ 51 h 69"/>
                  <a:gd name="T62" fmla="*/ 60 w 69"/>
                  <a:gd name="T63" fmla="*/ 45 h 69"/>
                  <a:gd name="T64" fmla="*/ 64 w 69"/>
                  <a:gd name="T65" fmla="*/ 45 h 69"/>
                  <a:gd name="T66" fmla="*/ 68 w 69"/>
                  <a:gd name="T67" fmla="*/ 42 h 69"/>
                  <a:gd name="T68" fmla="*/ 68 w 69"/>
                  <a:gd name="T69" fmla="*/ 35 h 69"/>
                  <a:gd name="T70" fmla="*/ 66 w 69"/>
                  <a:gd name="T71" fmla="*/ 31 h 69"/>
                  <a:gd name="T72" fmla="*/ 62 w 69"/>
                  <a:gd name="T73" fmla="*/ 30 h 69"/>
                  <a:gd name="T74" fmla="*/ 60 w 69"/>
                  <a:gd name="T75" fmla="*/ 23 h 69"/>
                  <a:gd name="T76" fmla="*/ 63 w 69"/>
                  <a:gd name="T77" fmla="*/ 20 h 69"/>
                  <a:gd name="T78" fmla="*/ 63 w 69"/>
                  <a:gd name="T79" fmla="*/ 16 h 69"/>
                  <a:gd name="T80" fmla="*/ 58 w 69"/>
                  <a:gd name="T81" fmla="*/ 10 h 69"/>
                  <a:gd name="T82" fmla="*/ 54 w 69"/>
                  <a:gd name="T83" fmla="*/ 10 h 69"/>
                  <a:gd name="T84" fmla="*/ 50 w 69"/>
                  <a:gd name="T85" fmla="*/ 12 h 69"/>
                  <a:gd name="T86" fmla="*/ 44 w 69"/>
                  <a:gd name="T87" fmla="*/ 9 h 69"/>
                  <a:gd name="T88" fmla="*/ 44 w 69"/>
                  <a:gd name="T89" fmla="*/ 4 h 69"/>
                  <a:gd name="T90" fmla="*/ 41 w 69"/>
                  <a:gd name="T91" fmla="*/ 1 h 69"/>
                  <a:gd name="T92" fmla="*/ 34 w 69"/>
                  <a:gd name="T93" fmla="*/ 0 h 69"/>
                  <a:gd name="T94" fmla="*/ 31 w 69"/>
                  <a:gd name="T95" fmla="*/ 3 h 69"/>
                  <a:gd name="T96" fmla="*/ 29 w 69"/>
                  <a:gd name="T97" fmla="*/ 7 h 69"/>
                  <a:gd name="T98" fmla="*/ 46 w 69"/>
                  <a:gd name="T99" fmla="*/ 36 h 69"/>
                  <a:gd name="T100" fmla="*/ 33 w 69"/>
                  <a:gd name="T101" fmla="*/ 47 h 69"/>
                  <a:gd name="T102" fmla="*/ 22 w 69"/>
                  <a:gd name="T103" fmla="*/ 33 h 69"/>
                  <a:gd name="T104" fmla="*/ 36 w 69"/>
                  <a:gd name="T105" fmla="*/ 23 h 69"/>
                  <a:gd name="T106" fmla="*/ 46 w 69"/>
                  <a:gd name="T107" fmla="*/ 36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9" h="69">
                    <a:moveTo>
                      <a:pt x="29" y="7"/>
                    </a:moveTo>
                    <a:cubicBezTo>
                      <a:pt x="27" y="8"/>
                      <a:pt x="25" y="8"/>
                      <a:pt x="23" y="9"/>
                    </a:cubicBezTo>
                    <a:cubicBezTo>
                      <a:pt x="20" y="6"/>
                      <a:pt x="20" y="6"/>
                      <a:pt x="20" y="6"/>
                    </a:cubicBezTo>
                    <a:cubicBezTo>
                      <a:pt x="19" y="5"/>
                      <a:pt x="17" y="5"/>
                      <a:pt x="16" y="6"/>
                    </a:cubicBezTo>
                    <a:cubicBezTo>
                      <a:pt x="10" y="10"/>
                      <a:pt x="10" y="10"/>
                      <a:pt x="10" y="10"/>
                    </a:cubicBezTo>
                    <a:cubicBezTo>
                      <a:pt x="9" y="11"/>
                      <a:pt x="8" y="13"/>
                      <a:pt x="9" y="14"/>
                    </a:cubicBezTo>
                    <a:cubicBezTo>
                      <a:pt x="12" y="18"/>
                      <a:pt x="12" y="18"/>
                      <a:pt x="12" y="18"/>
                    </a:cubicBezTo>
                    <a:cubicBezTo>
                      <a:pt x="11" y="20"/>
                      <a:pt x="9" y="22"/>
                      <a:pt x="9" y="24"/>
                    </a:cubicBezTo>
                    <a:cubicBezTo>
                      <a:pt x="4" y="24"/>
                      <a:pt x="4" y="24"/>
                      <a:pt x="4" y="24"/>
                    </a:cubicBezTo>
                    <a:cubicBezTo>
                      <a:pt x="2" y="24"/>
                      <a:pt x="1" y="26"/>
                      <a:pt x="1" y="27"/>
                    </a:cubicBezTo>
                    <a:cubicBezTo>
                      <a:pt x="0" y="34"/>
                      <a:pt x="0" y="34"/>
                      <a:pt x="0" y="34"/>
                    </a:cubicBezTo>
                    <a:cubicBezTo>
                      <a:pt x="0" y="36"/>
                      <a:pt x="1" y="37"/>
                      <a:pt x="2" y="38"/>
                    </a:cubicBezTo>
                    <a:cubicBezTo>
                      <a:pt x="7" y="39"/>
                      <a:pt x="7" y="39"/>
                      <a:pt x="7" y="39"/>
                    </a:cubicBezTo>
                    <a:cubicBezTo>
                      <a:pt x="7" y="41"/>
                      <a:pt x="8" y="44"/>
                      <a:pt x="9" y="46"/>
                    </a:cubicBezTo>
                    <a:cubicBezTo>
                      <a:pt x="6" y="49"/>
                      <a:pt x="6" y="49"/>
                      <a:pt x="6" y="49"/>
                    </a:cubicBezTo>
                    <a:cubicBezTo>
                      <a:pt x="4" y="50"/>
                      <a:pt x="4" y="52"/>
                      <a:pt x="5" y="53"/>
                    </a:cubicBezTo>
                    <a:cubicBezTo>
                      <a:pt x="10" y="59"/>
                      <a:pt x="10" y="59"/>
                      <a:pt x="10" y="59"/>
                    </a:cubicBezTo>
                    <a:cubicBezTo>
                      <a:pt x="11" y="60"/>
                      <a:pt x="13" y="60"/>
                      <a:pt x="14" y="60"/>
                    </a:cubicBezTo>
                    <a:cubicBezTo>
                      <a:pt x="18" y="57"/>
                      <a:pt x="18" y="57"/>
                      <a:pt x="18" y="57"/>
                    </a:cubicBezTo>
                    <a:cubicBezTo>
                      <a:pt x="20" y="59"/>
                      <a:pt x="22" y="60"/>
                      <a:pt x="24" y="61"/>
                    </a:cubicBezTo>
                    <a:cubicBezTo>
                      <a:pt x="24" y="65"/>
                      <a:pt x="24" y="65"/>
                      <a:pt x="24" y="65"/>
                    </a:cubicBezTo>
                    <a:cubicBezTo>
                      <a:pt x="24" y="67"/>
                      <a:pt x="25" y="68"/>
                      <a:pt x="27" y="68"/>
                    </a:cubicBezTo>
                    <a:cubicBezTo>
                      <a:pt x="34" y="69"/>
                      <a:pt x="34" y="69"/>
                      <a:pt x="34" y="69"/>
                    </a:cubicBezTo>
                    <a:cubicBezTo>
                      <a:pt x="36" y="69"/>
                      <a:pt x="37" y="68"/>
                      <a:pt x="38" y="66"/>
                    </a:cubicBezTo>
                    <a:cubicBezTo>
                      <a:pt x="39" y="62"/>
                      <a:pt x="39" y="62"/>
                      <a:pt x="39" y="62"/>
                    </a:cubicBezTo>
                    <a:cubicBezTo>
                      <a:pt x="41" y="62"/>
                      <a:pt x="43" y="61"/>
                      <a:pt x="45" y="60"/>
                    </a:cubicBezTo>
                    <a:cubicBezTo>
                      <a:pt x="48" y="63"/>
                      <a:pt x="48" y="63"/>
                      <a:pt x="48" y="63"/>
                    </a:cubicBezTo>
                    <a:cubicBezTo>
                      <a:pt x="49" y="64"/>
                      <a:pt x="51" y="65"/>
                      <a:pt x="53" y="64"/>
                    </a:cubicBezTo>
                    <a:cubicBezTo>
                      <a:pt x="58" y="59"/>
                      <a:pt x="58" y="59"/>
                      <a:pt x="58" y="59"/>
                    </a:cubicBezTo>
                    <a:cubicBezTo>
                      <a:pt x="59" y="58"/>
                      <a:pt x="60" y="56"/>
                      <a:pt x="59" y="55"/>
                    </a:cubicBezTo>
                    <a:cubicBezTo>
                      <a:pt x="57" y="51"/>
                      <a:pt x="57" y="51"/>
                      <a:pt x="57" y="51"/>
                    </a:cubicBezTo>
                    <a:cubicBezTo>
                      <a:pt x="58" y="49"/>
                      <a:pt x="59" y="47"/>
                      <a:pt x="60" y="45"/>
                    </a:cubicBezTo>
                    <a:cubicBezTo>
                      <a:pt x="64" y="45"/>
                      <a:pt x="64" y="45"/>
                      <a:pt x="64" y="45"/>
                    </a:cubicBezTo>
                    <a:cubicBezTo>
                      <a:pt x="66" y="45"/>
                      <a:pt x="67" y="44"/>
                      <a:pt x="68" y="42"/>
                    </a:cubicBezTo>
                    <a:cubicBezTo>
                      <a:pt x="68" y="35"/>
                      <a:pt x="68" y="35"/>
                      <a:pt x="68" y="35"/>
                    </a:cubicBezTo>
                    <a:cubicBezTo>
                      <a:pt x="69" y="33"/>
                      <a:pt x="68" y="32"/>
                      <a:pt x="66" y="31"/>
                    </a:cubicBezTo>
                    <a:cubicBezTo>
                      <a:pt x="62" y="30"/>
                      <a:pt x="62" y="30"/>
                      <a:pt x="62" y="30"/>
                    </a:cubicBezTo>
                    <a:cubicBezTo>
                      <a:pt x="61" y="28"/>
                      <a:pt x="61" y="25"/>
                      <a:pt x="60" y="23"/>
                    </a:cubicBezTo>
                    <a:cubicBezTo>
                      <a:pt x="63" y="20"/>
                      <a:pt x="63" y="20"/>
                      <a:pt x="63" y="20"/>
                    </a:cubicBezTo>
                    <a:cubicBezTo>
                      <a:pt x="64" y="19"/>
                      <a:pt x="64" y="17"/>
                      <a:pt x="63" y="16"/>
                    </a:cubicBezTo>
                    <a:cubicBezTo>
                      <a:pt x="58" y="10"/>
                      <a:pt x="58" y="10"/>
                      <a:pt x="58" y="10"/>
                    </a:cubicBezTo>
                    <a:cubicBezTo>
                      <a:pt x="57" y="9"/>
                      <a:pt x="55" y="9"/>
                      <a:pt x="54" y="10"/>
                    </a:cubicBezTo>
                    <a:cubicBezTo>
                      <a:pt x="50" y="12"/>
                      <a:pt x="50" y="12"/>
                      <a:pt x="50" y="12"/>
                    </a:cubicBezTo>
                    <a:cubicBezTo>
                      <a:pt x="48" y="11"/>
                      <a:pt x="46" y="10"/>
                      <a:pt x="44" y="9"/>
                    </a:cubicBezTo>
                    <a:cubicBezTo>
                      <a:pt x="44" y="4"/>
                      <a:pt x="44" y="4"/>
                      <a:pt x="44" y="4"/>
                    </a:cubicBezTo>
                    <a:cubicBezTo>
                      <a:pt x="44" y="3"/>
                      <a:pt x="43" y="1"/>
                      <a:pt x="41" y="1"/>
                    </a:cubicBezTo>
                    <a:cubicBezTo>
                      <a:pt x="34" y="0"/>
                      <a:pt x="34" y="0"/>
                      <a:pt x="34" y="0"/>
                    </a:cubicBezTo>
                    <a:cubicBezTo>
                      <a:pt x="32" y="0"/>
                      <a:pt x="31" y="1"/>
                      <a:pt x="31" y="3"/>
                    </a:cubicBezTo>
                    <a:lnTo>
                      <a:pt x="29" y="7"/>
                    </a:lnTo>
                    <a:close/>
                    <a:moveTo>
                      <a:pt x="46" y="36"/>
                    </a:moveTo>
                    <a:cubicBezTo>
                      <a:pt x="46" y="43"/>
                      <a:pt x="40" y="48"/>
                      <a:pt x="33" y="47"/>
                    </a:cubicBezTo>
                    <a:cubicBezTo>
                      <a:pt x="26" y="46"/>
                      <a:pt x="22" y="40"/>
                      <a:pt x="22" y="33"/>
                    </a:cubicBezTo>
                    <a:cubicBezTo>
                      <a:pt x="23" y="27"/>
                      <a:pt x="29" y="22"/>
                      <a:pt x="36" y="23"/>
                    </a:cubicBezTo>
                    <a:cubicBezTo>
                      <a:pt x="42" y="23"/>
                      <a:pt x="47" y="29"/>
                      <a:pt x="46" y="36"/>
                    </a:cubicBezTo>
                    <a:close/>
                  </a:path>
                </a:pathLst>
              </a:custGeom>
              <a:solidFill>
                <a:srgbClr val="4FC6BD"/>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1" name="Freeform 70"/>
              <p:cNvSpPr>
                <a:spLocks noEditPoints="1"/>
              </p:cNvSpPr>
              <p:nvPr/>
            </p:nvSpPr>
            <p:spPr bwMode="auto">
              <a:xfrm>
                <a:off x="4213577" y="3537149"/>
                <a:ext cx="98925" cy="97788"/>
              </a:xfrm>
              <a:custGeom>
                <a:avLst/>
                <a:gdLst>
                  <a:gd name="T0" fmla="*/ 45 w 56"/>
                  <a:gd name="T1" fmla="*/ 50 h 56"/>
                  <a:gd name="T2" fmla="*/ 49 w 56"/>
                  <a:gd name="T3" fmla="*/ 47 h 56"/>
                  <a:gd name="T4" fmla="*/ 49 w 56"/>
                  <a:gd name="T5" fmla="*/ 43 h 56"/>
                  <a:gd name="T6" fmla="*/ 47 w 56"/>
                  <a:gd name="T7" fmla="*/ 40 h 56"/>
                  <a:gd name="T8" fmla="*/ 50 w 56"/>
                  <a:gd name="T9" fmla="*/ 35 h 56"/>
                  <a:gd name="T10" fmla="*/ 53 w 56"/>
                  <a:gd name="T11" fmla="*/ 34 h 56"/>
                  <a:gd name="T12" fmla="*/ 56 w 56"/>
                  <a:gd name="T13" fmla="*/ 31 h 56"/>
                  <a:gd name="T14" fmla="*/ 56 w 56"/>
                  <a:gd name="T15" fmla="*/ 26 h 56"/>
                  <a:gd name="T16" fmla="*/ 53 w 56"/>
                  <a:gd name="T17" fmla="*/ 23 h 56"/>
                  <a:gd name="T18" fmla="*/ 50 w 56"/>
                  <a:gd name="T19" fmla="*/ 23 h 56"/>
                  <a:gd name="T20" fmla="*/ 48 w 56"/>
                  <a:gd name="T21" fmla="*/ 17 h 56"/>
                  <a:gd name="T22" fmla="*/ 50 w 56"/>
                  <a:gd name="T23" fmla="*/ 15 h 56"/>
                  <a:gd name="T24" fmla="*/ 50 w 56"/>
                  <a:gd name="T25" fmla="*/ 11 h 56"/>
                  <a:gd name="T26" fmla="*/ 46 w 56"/>
                  <a:gd name="T27" fmla="*/ 7 h 56"/>
                  <a:gd name="T28" fmla="*/ 42 w 56"/>
                  <a:gd name="T29" fmla="*/ 7 h 56"/>
                  <a:gd name="T30" fmla="*/ 39 w 56"/>
                  <a:gd name="T31" fmla="*/ 9 h 56"/>
                  <a:gd name="T32" fmla="*/ 34 w 56"/>
                  <a:gd name="T33" fmla="*/ 6 h 56"/>
                  <a:gd name="T34" fmla="*/ 34 w 56"/>
                  <a:gd name="T35" fmla="*/ 3 h 56"/>
                  <a:gd name="T36" fmla="*/ 31 w 56"/>
                  <a:gd name="T37" fmla="*/ 0 h 56"/>
                  <a:gd name="T38" fmla="*/ 26 w 56"/>
                  <a:gd name="T39" fmla="*/ 0 h 56"/>
                  <a:gd name="T40" fmla="*/ 23 w 56"/>
                  <a:gd name="T41" fmla="*/ 3 h 56"/>
                  <a:gd name="T42" fmla="*/ 22 w 56"/>
                  <a:gd name="T43" fmla="*/ 6 h 56"/>
                  <a:gd name="T44" fmla="*/ 17 w 56"/>
                  <a:gd name="T45" fmla="*/ 8 h 56"/>
                  <a:gd name="T46" fmla="*/ 14 w 56"/>
                  <a:gd name="T47" fmla="*/ 6 h 56"/>
                  <a:gd name="T48" fmla="*/ 10 w 56"/>
                  <a:gd name="T49" fmla="*/ 6 h 56"/>
                  <a:gd name="T50" fmla="*/ 7 w 56"/>
                  <a:gd name="T51" fmla="*/ 10 h 56"/>
                  <a:gd name="T52" fmla="*/ 6 w 56"/>
                  <a:gd name="T53" fmla="*/ 14 h 56"/>
                  <a:gd name="T54" fmla="*/ 8 w 56"/>
                  <a:gd name="T55" fmla="*/ 16 h 56"/>
                  <a:gd name="T56" fmla="*/ 6 w 56"/>
                  <a:gd name="T57" fmla="*/ 21 h 56"/>
                  <a:gd name="T58" fmla="*/ 3 w 56"/>
                  <a:gd name="T59" fmla="*/ 22 h 56"/>
                  <a:gd name="T60" fmla="*/ 0 w 56"/>
                  <a:gd name="T61" fmla="*/ 25 h 56"/>
                  <a:gd name="T62" fmla="*/ 0 w 56"/>
                  <a:gd name="T63" fmla="*/ 30 h 56"/>
                  <a:gd name="T64" fmla="*/ 2 w 56"/>
                  <a:gd name="T65" fmla="*/ 33 h 56"/>
                  <a:gd name="T66" fmla="*/ 6 w 56"/>
                  <a:gd name="T67" fmla="*/ 33 h 56"/>
                  <a:gd name="T68" fmla="*/ 8 w 56"/>
                  <a:gd name="T69" fmla="*/ 39 h 56"/>
                  <a:gd name="T70" fmla="*/ 6 w 56"/>
                  <a:gd name="T71" fmla="*/ 42 h 56"/>
                  <a:gd name="T72" fmla="*/ 6 w 56"/>
                  <a:gd name="T73" fmla="*/ 46 h 56"/>
                  <a:gd name="T74" fmla="*/ 9 w 56"/>
                  <a:gd name="T75" fmla="*/ 49 h 56"/>
                  <a:gd name="T76" fmla="*/ 13 w 56"/>
                  <a:gd name="T77" fmla="*/ 50 h 56"/>
                  <a:gd name="T78" fmla="*/ 16 w 56"/>
                  <a:gd name="T79" fmla="*/ 48 h 56"/>
                  <a:gd name="T80" fmla="*/ 21 w 56"/>
                  <a:gd name="T81" fmla="*/ 50 h 56"/>
                  <a:gd name="T82" fmla="*/ 22 w 56"/>
                  <a:gd name="T83" fmla="*/ 53 h 56"/>
                  <a:gd name="T84" fmla="*/ 25 w 56"/>
                  <a:gd name="T85" fmla="*/ 56 h 56"/>
                  <a:gd name="T86" fmla="*/ 30 w 56"/>
                  <a:gd name="T87" fmla="*/ 56 h 56"/>
                  <a:gd name="T88" fmla="*/ 33 w 56"/>
                  <a:gd name="T89" fmla="*/ 53 h 56"/>
                  <a:gd name="T90" fmla="*/ 33 w 56"/>
                  <a:gd name="T91" fmla="*/ 50 h 56"/>
                  <a:gd name="T92" fmla="*/ 39 w 56"/>
                  <a:gd name="T93" fmla="*/ 48 h 56"/>
                  <a:gd name="T94" fmla="*/ 41 w 56"/>
                  <a:gd name="T95" fmla="*/ 50 h 56"/>
                  <a:gd name="T96" fmla="*/ 45 w 56"/>
                  <a:gd name="T97" fmla="*/ 50 h 56"/>
                  <a:gd name="T98" fmla="*/ 18 w 56"/>
                  <a:gd name="T99" fmla="*/ 28 h 56"/>
                  <a:gd name="T100" fmla="*/ 28 w 56"/>
                  <a:gd name="T101" fmla="*/ 18 h 56"/>
                  <a:gd name="T102" fmla="*/ 38 w 56"/>
                  <a:gd name="T103" fmla="*/ 28 h 56"/>
                  <a:gd name="T104" fmla="*/ 28 w 56"/>
                  <a:gd name="T105" fmla="*/ 38 h 56"/>
                  <a:gd name="T106" fmla="*/ 18 w 56"/>
                  <a:gd name="T107" fmla="*/ 28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6" h="56">
                    <a:moveTo>
                      <a:pt x="45" y="50"/>
                    </a:moveTo>
                    <a:cubicBezTo>
                      <a:pt x="49" y="47"/>
                      <a:pt x="49" y="47"/>
                      <a:pt x="49" y="47"/>
                    </a:cubicBezTo>
                    <a:cubicBezTo>
                      <a:pt x="50" y="46"/>
                      <a:pt x="50" y="44"/>
                      <a:pt x="49" y="43"/>
                    </a:cubicBezTo>
                    <a:cubicBezTo>
                      <a:pt x="47" y="40"/>
                      <a:pt x="47" y="40"/>
                      <a:pt x="47" y="40"/>
                    </a:cubicBezTo>
                    <a:cubicBezTo>
                      <a:pt x="48" y="39"/>
                      <a:pt x="49" y="37"/>
                      <a:pt x="50" y="35"/>
                    </a:cubicBezTo>
                    <a:cubicBezTo>
                      <a:pt x="53" y="34"/>
                      <a:pt x="53" y="34"/>
                      <a:pt x="53" y="34"/>
                    </a:cubicBezTo>
                    <a:cubicBezTo>
                      <a:pt x="54" y="34"/>
                      <a:pt x="55" y="33"/>
                      <a:pt x="56" y="31"/>
                    </a:cubicBezTo>
                    <a:cubicBezTo>
                      <a:pt x="56" y="26"/>
                      <a:pt x="56" y="26"/>
                      <a:pt x="56" y="26"/>
                    </a:cubicBezTo>
                    <a:cubicBezTo>
                      <a:pt x="56" y="25"/>
                      <a:pt x="55" y="23"/>
                      <a:pt x="53" y="23"/>
                    </a:cubicBezTo>
                    <a:cubicBezTo>
                      <a:pt x="50" y="23"/>
                      <a:pt x="50" y="23"/>
                      <a:pt x="50" y="23"/>
                    </a:cubicBezTo>
                    <a:cubicBezTo>
                      <a:pt x="50" y="21"/>
                      <a:pt x="49" y="19"/>
                      <a:pt x="48" y="17"/>
                    </a:cubicBezTo>
                    <a:cubicBezTo>
                      <a:pt x="50" y="15"/>
                      <a:pt x="50" y="15"/>
                      <a:pt x="50" y="15"/>
                    </a:cubicBezTo>
                    <a:cubicBezTo>
                      <a:pt x="51" y="13"/>
                      <a:pt x="51" y="12"/>
                      <a:pt x="50" y="11"/>
                    </a:cubicBezTo>
                    <a:cubicBezTo>
                      <a:pt x="46" y="7"/>
                      <a:pt x="46" y="7"/>
                      <a:pt x="46" y="7"/>
                    </a:cubicBezTo>
                    <a:cubicBezTo>
                      <a:pt x="45" y="6"/>
                      <a:pt x="43" y="6"/>
                      <a:pt x="42" y="7"/>
                    </a:cubicBezTo>
                    <a:cubicBezTo>
                      <a:pt x="39" y="9"/>
                      <a:pt x="39" y="9"/>
                      <a:pt x="39" y="9"/>
                    </a:cubicBezTo>
                    <a:cubicBezTo>
                      <a:pt x="38" y="8"/>
                      <a:pt x="36" y="7"/>
                      <a:pt x="34" y="6"/>
                    </a:cubicBezTo>
                    <a:cubicBezTo>
                      <a:pt x="34" y="3"/>
                      <a:pt x="34" y="3"/>
                      <a:pt x="34" y="3"/>
                    </a:cubicBezTo>
                    <a:cubicBezTo>
                      <a:pt x="34" y="1"/>
                      <a:pt x="32" y="0"/>
                      <a:pt x="31" y="0"/>
                    </a:cubicBezTo>
                    <a:cubicBezTo>
                      <a:pt x="26" y="0"/>
                      <a:pt x="26" y="0"/>
                      <a:pt x="26" y="0"/>
                    </a:cubicBezTo>
                    <a:cubicBezTo>
                      <a:pt x="24" y="0"/>
                      <a:pt x="23" y="1"/>
                      <a:pt x="23" y="3"/>
                    </a:cubicBezTo>
                    <a:cubicBezTo>
                      <a:pt x="22" y="6"/>
                      <a:pt x="22" y="6"/>
                      <a:pt x="22" y="6"/>
                    </a:cubicBezTo>
                    <a:cubicBezTo>
                      <a:pt x="20" y="7"/>
                      <a:pt x="19" y="7"/>
                      <a:pt x="17" y="8"/>
                    </a:cubicBezTo>
                    <a:cubicBezTo>
                      <a:pt x="14" y="6"/>
                      <a:pt x="14" y="6"/>
                      <a:pt x="14" y="6"/>
                    </a:cubicBezTo>
                    <a:cubicBezTo>
                      <a:pt x="13" y="5"/>
                      <a:pt x="11" y="5"/>
                      <a:pt x="10" y="6"/>
                    </a:cubicBezTo>
                    <a:cubicBezTo>
                      <a:pt x="7" y="10"/>
                      <a:pt x="7" y="10"/>
                      <a:pt x="7" y="10"/>
                    </a:cubicBezTo>
                    <a:cubicBezTo>
                      <a:pt x="5" y="11"/>
                      <a:pt x="5" y="12"/>
                      <a:pt x="6" y="14"/>
                    </a:cubicBezTo>
                    <a:cubicBezTo>
                      <a:pt x="8" y="16"/>
                      <a:pt x="8" y="16"/>
                      <a:pt x="8" y="16"/>
                    </a:cubicBezTo>
                    <a:cubicBezTo>
                      <a:pt x="7" y="18"/>
                      <a:pt x="7" y="20"/>
                      <a:pt x="6" y="21"/>
                    </a:cubicBezTo>
                    <a:cubicBezTo>
                      <a:pt x="3" y="22"/>
                      <a:pt x="3" y="22"/>
                      <a:pt x="3" y="22"/>
                    </a:cubicBezTo>
                    <a:cubicBezTo>
                      <a:pt x="1" y="22"/>
                      <a:pt x="0" y="23"/>
                      <a:pt x="0" y="25"/>
                    </a:cubicBezTo>
                    <a:cubicBezTo>
                      <a:pt x="0" y="30"/>
                      <a:pt x="0" y="30"/>
                      <a:pt x="0" y="30"/>
                    </a:cubicBezTo>
                    <a:cubicBezTo>
                      <a:pt x="0" y="31"/>
                      <a:pt x="1" y="33"/>
                      <a:pt x="2" y="33"/>
                    </a:cubicBezTo>
                    <a:cubicBezTo>
                      <a:pt x="6" y="33"/>
                      <a:pt x="6" y="33"/>
                      <a:pt x="6" y="33"/>
                    </a:cubicBezTo>
                    <a:cubicBezTo>
                      <a:pt x="6" y="35"/>
                      <a:pt x="7" y="37"/>
                      <a:pt x="8" y="39"/>
                    </a:cubicBezTo>
                    <a:cubicBezTo>
                      <a:pt x="6" y="42"/>
                      <a:pt x="6" y="42"/>
                      <a:pt x="6" y="42"/>
                    </a:cubicBezTo>
                    <a:cubicBezTo>
                      <a:pt x="5" y="43"/>
                      <a:pt x="5" y="45"/>
                      <a:pt x="6" y="46"/>
                    </a:cubicBezTo>
                    <a:cubicBezTo>
                      <a:pt x="9" y="49"/>
                      <a:pt x="9" y="49"/>
                      <a:pt x="9" y="49"/>
                    </a:cubicBezTo>
                    <a:cubicBezTo>
                      <a:pt x="10" y="50"/>
                      <a:pt x="12" y="51"/>
                      <a:pt x="13" y="50"/>
                    </a:cubicBezTo>
                    <a:cubicBezTo>
                      <a:pt x="16" y="48"/>
                      <a:pt x="16" y="48"/>
                      <a:pt x="16" y="48"/>
                    </a:cubicBezTo>
                    <a:cubicBezTo>
                      <a:pt x="18" y="49"/>
                      <a:pt x="19" y="49"/>
                      <a:pt x="21" y="50"/>
                    </a:cubicBezTo>
                    <a:cubicBezTo>
                      <a:pt x="22" y="53"/>
                      <a:pt x="22" y="53"/>
                      <a:pt x="22" y="53"/>
                    </a:cubicBezTo>
                    <a:cubicBezTo>
                      <a:pt x="22" y="55"/>
                      <a:pt x="23" y="56"/>
                      <a:pt x="25" y="56"/>
                    </a:cubicBezTo>
                    <a:cubicBezTo>
                      <a:pt x="30" y="56"/>
                      <a:pt x="30" y="56"/>
                      <a:pt x="30" y="56"/>
                    </a:cubicBezTo>
                    <a:cubicBezTo>
                      <a:pt x="31" y="56"/>
                      <a:pt x="33" y="55"/>
                      <a:pt x="33" y="53"/>
                    </a:cubicBezTo>
                    <a:cubicBezTo>
                      <a:pt x="33" y="50"/>
                      <a:pt x="33" y="50"/>
                      <a:pt x="33" y="50"/>
                    </a:cubicBezTo>
                    <a:cubicBezTo>
                      <a:pt x="35" y="50"/>
                      <a:pt x="37" y="49"/>
                      <a:pt x="39" y="48"/>
                    </a:cubicBezTo>
                    <a:cubicBezTo>
                      <a:pt x="41" y="50"/>
                      <a:pt x="41" y="50"/>
                      <a:pt x="41" y="50"/>
                    </a:cubicBezTo>
                    <a:cubicBezTo>
                      <a:pt x="42" y="51"/>
                      <a:pt x="44" y="51"/>
                      <a:pt x="45" y="50"/>
                    </a:cubicBezTo>
                    <a:close/>
                    <a:moveTo>
                      <a:pt x="18" y="28"/>
                    </a:moveTo>
                    <a:cubicBezTo>
                      <a:pt x="18" y="23"/>
                      <a:pt x="23" y="18"/>
                      <a:pt x="28" y="18"/>
                    </a:cubicBezTo>
                    <a:cubicBezTo>
                      <a:pt x="34" y="18"/>
                      <a:pt x="38" y="23"/>
                      <a:pt x="38" y="28"/>
                    </a:cubicBezTo>
                    <a:cubicBezTo>
                      <a:pt x="38" y="34"/>
                      <a:pt x="33" y="38"/>
                      <a:pt x="28" y="38"/>
                    </a:cubicBezTo>
                    <a:cubicBezTo>
                      <a:pt x="22" y="38"/>
                      <a:pt x="18" y="34"/>
                      <a:pt x="18" y="28"/>
                    </a:cubicBezTo>
                    <a:close/>
                  </a:path>
                </a:pathLst>
              </a:custGeom>
              <a:solidFill>
                <a:srgbClr val="A3AC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2" name="Freeform 71"/>
              <p:cNvSpPr>
                <a:spLocks noEditPoints="1"/>
              </p:cNvSpPr>
              <p:nvPr/>
            </p:nvSpPr>
            <p:spPr bwMode="auto">
              <a:xfrm>
                <a:off x="4180602" y="3467787"/>
                <a:ext cx="80732" cy="80732"/>
              </a:xfrm>
              <a:custGeom>
                <a:avLst/>
                <a:gdLst>
                  <a:gd name="T0" fmla="*/ 30 w 46"/>
                  <a:gd name="T1" fmla="*/ 3 h 46"/>
                  <a:gd name="T2" fmla="*/ 27 w 46"/>
                  <a:gd name="T3" fmla="*/ 0 h 46"/>
                  <a:gd name="T4" fmla="*/ 24 w 46"/>
                  <a:gd name="T5" fmla="*/ 0 h 46"/>
                  <a:gd name="T6" fmla="*/ 21 w 46"/>
                  <a:gd name="T7" fmla="*/ 2 h 46"/>
                  <a:gd name="T8" fmla="*/ 20 w 46"/>
                  <a:gd name="T9" fmla="*/ 4 h 46"/>
                  <a:gd name="T10" fmla="*/ 16 w 46"/>
                  <a:gd name="T11" fmla="*/ 6 h 46"/>
                  <a:gd name="T12" fmla="*/ 15 w 46"/>
                  <a:gd name="T13" fmla="*/ 4 h 46"/>
                  <a:gd name="T14" fmla="*/ 10 w 46"/>
                  <a:gd name="T15" fmla="*/ 4 h 46"/>
                  <a:gd name="T16" fmla="*/ 8 w 46"/>
                  <a:gd name="T17" fmla="*/ 6 h 46"/>
                  <a:gd name="T18" fmla="*/ 7 w 46"/>
                  <a:gd name="T19" fmla="*/ 10 h 46"/>
                  <a:gd name="T20" fmla="*/ 8 w 46"/>
                  <a:gd name="T21" fmla="*/ 12 h 46"/>
                  <a:gd name="T22" fmla="*/ 6 w 46"/>
                  <a:gd name="T23" fmla="*/ 15 h 46"/>
                  <a:gd name="T24" fmla="*/ 4 w 46"/>
                  <a:gd name="T25" fmla="*/ 15 h 46"/>
                  <a:gd name="T26" fmla="*/ 1 w 46"/>
                  <a:gd name="T27" fmla="*/ 18 h 46"/>
                  <a:gd name="T28" fmla="*/ 0 w 46"/>
                  <a:gd name="T29" fmla="*/ 21 h 46"/>
                  <a:gd name="T30" fmla="*/ 3 w 46"/>
                  <a:gd name="T31" fmla="*/ 25 h 46"/>
                  <a:gd name="T32" fmla="*/ 5 w 46"/>
                  <a:gd name="T33" fmla="*/ 25 h 46"/>
                  <a:gd name="T34" fmla="*/ 6 w 46"/>
                  <a:gd name="T35" fmla="*/ 30 h 46"/>
                  <a:gd name="T36" fmla="*/ 5 w 46"/>
                  <a:gd name="T37" fmla="*/ 31 h 46"/>
                  <a:gd name="T38" fmla="*/ 4 w 46"/>
                  <a:gd name="T39" fmla="*/ 35 h 46"/>
                  <a:gd name="T40" fmla="*/ 6 w 46"/>
                  <a:gd name="T41" fmla="*/ 38 h 46"/>
                  <a:gd name="T42" fmla="*/ 10 w 46"/>
                  <a:gd name="T43" fmla="*/ 39 h 46"/>
                  <a:gd name="T44" fmla="*/ 12 w 46"/>
                  <a:gd name="T45" fmla="*/ 38 h 46"/>
                  <a:gd name="T46" fmla="*/ 16 w 46"/>
                  <a:gd name="T47" fmla="*/ 40 h 46"/>
                  <a:gd name="T48" fmla="*/ 16 w 46"/>
                  <a:gd name="T49" fmla="*/ 42 h 46"/>
                  <a:gd name="T50" fmla="*/ 19 w 46"/>
                  <a:gd name="T51" fmla="*/ 45 h 46"/>
                  <a:gd name="T52" fmla="*/ 22 w 46"/>
                  <a:gd name="T53" fmla="*/ 45 h 46"/>
                  <a:gd name="T54" fmla="*/ 25 w 46"/>
                  <a:gd name="T55" fmla="*/ 43 h 46"/>
                  <a:gd name="T56" fmla="*/ 26 w 46"/>
                  <a:gd name="T57" fmla="*/ 41 h 46"/>
                  <a:gd name="T58" fmla="*/ 30 w 46"/>
                  <a:gd name="T59" fmla="*/ 40 h 46"/>
                  <a:gd name="T60" fmla="*/ 32 w 46"/>
                  <a:gd name="T61" fmla="*/ 41 h 46"/>
                  <a:gd name="T62" fmla="*/ 36 w 46"/>
                  <a:gd name="T63" fmla="*/ 41 h 46"/>
                  <a:gd name="T64" fmla="*/ 38 w 46"/>
                  <a:gd name="T65" fmla="*/ 40 h 46"/>
                  <a:gd name="T66" fmla="*/ 39 w 46"/>
                  <a:gd name="T67" fmla="*/ 35 h 46"/>
                  <a:gd name="T68" fmla="*/ 38 w 46"/>
                  <a:gd name="T69" fmla="*/ 34 h 46"/>
                  <a:gd name="T70" fmla="*/ 41 w 46"/>
                  <a:gd name="T71" fmla="*/ 30 h 46"/>
                  <a:gd name="T72" fmla="*/ 42 w 46"/>
                  <a:gd name="T73" fmla="*/ 30 h 46"/>
                  <a:gd name="T74" fmla="*/ 46 w 46"/>
                  <a:gd name="T75" fmla="*/ 27 h 46"/>
                  <a:gd name="T76" fmla="*/ 46 w 46"/>
                  <a:gd name="T77" fmla="*/ 24 h 46"/>
                  <a:gd name="T78" fmla="*/ 44 w 46"/>
                  <a:gd name="T79" fmla="*/ 20 h 46"/>
                  <a:gd name="T80" fmla="*/ 42 w 46"/>
                  <a:gd name="T81" fmla="*/ 20 h 46"/>
                  <a:gd name="T82" fmla="*/ 40 w 46"/>
                  <a:gd name="T83" fmla="*/ 15 h 46"/>
                  <a:gd name="T84" fmla="*/ 42 w 46"/>
                  <a:gd name="T85" fmla="*/ 14 h 46"/>
                  <a:gd name="T86" fmla="*/ 42 w 46"/>
                  <a:gd name="T87" fmla="*/ 10 h 46"/>
                  <a:gd name="T88" fmla="*/ 40 w 46"/>
                  <a:gd name="T89" fmla="*/ 7 h 46"/>
                  <a:gd name="T90" fmla="*/ 36 w 46"/>
                  <a:gd name="T91" fmla="*/ 6 h 46"/>
                  <a:gd name="T92" fmla="*/ 34 w 46"/>
                  <a:gd name="T93" fmla="*/ 8 h 46"/>
                  <a:gd name="T94" fmla="*/ 30 w 46"/>
                  <a:gd name="T95" fmla="*/ 5 h 46"/>
                  <a:gd name="T96" fmla="*/ 30 w 46"/>
                  <a:gd name="T97" fmla="*/ 3 h 46"/>
                  <a:gd name="T98" fmla="*/ 31 w 46"/>
                  <a:gd name="T99" fmla="*/ 24 h 46"/>
                  <a:gd name="T100" fmla="*/ 22 w 46"/>
                  <a:gd name="T101" fmla="*/ 31 h 46"/>
                  <a:gd name="T102" fmla="*/ 15 w 46"/>
                  <a:gd name="T103" fmla="*/ 22 h 46"/>
                  <a:gd name="T104" fmla="*/ 24 w 46"/>
                  <a:gd name="T105" fmla="*/ 15 h 46"/>
                  <a:gd name="T106" fmla="*/ 31 w 46"/>
                  <a:gd name="T107" fmla="*/ 24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6" h="46">
                    <a:moveTo>
                      <a:pt x="30" y="3"/>
                    </a:moveTo>
                    <a:cubicBezTo>
                      <a:pt x="30" y="2"/>
                      <a:pt x="29" y="0"/>
                      <a:pt x="27" y="0"/>
                    </a:cubicBezTo>
                    <a:cubicBezTo>
                      <a:pt x="24" y="0"/>
                      <a:pt x="24" y="0"/>
                      <a:pt x="24" y="0"/>
                    </a:cubicBezTo>
                    <a:cubicBezTo>
                      <a:pt x="23" y="0"/>
                      <a:pt x="21" y="1"/>
                      <a:pt x="21" y="2"/>
                    </a:cubicBezTo>
                    <a:cubicBezTo>
                      <a:pt x="20" y="4"/>
                      <a:pt x="20" y="4"/>
                      <a:pt x="20" y="4"/>
                    </a:cubicBezTo>
                    <a:cubicBezTo>
                      <a:pt x="19" y="5"/>
                      <a:pt x="18" y="5"/>
                      <a:pt x="16" y="6"/>
                    </a:cubicBezTo>
                    <a:cubicBezTo>
                      <a:pt x="15" y="4"/>
                      <a:pt x="15" y="4"/>
                      <a:pt x="15" y="4"/>
                    </a:cubicBezTo>
                    <a:cubicBezTo>
                      <a:pt x="13" y="3"/>
                      <a:pt x="12" y="3"/>
                      <a:pt x="10" y="4"/>
                    </a:cubicBezTo>
                    <a:cubicBezTo>
                      <a:pt x="8" y="6"/>
                      <a:pt x="8" y="6"/>
                      <a:pt x="8" y="6"/>
                    </a:cubicBezTo>
                    <a:cubicBezTo>
                      <a:pt x="7" y="7"/>
                      <a:pt x="6" y="8"/>
                      <a:pt x="7" y="10"/>
                    </a:cubicBezTo>
                    <a:cubicBezTo>
                      <a:pt x="8" y="12"/>
                      <a:pt x="8" y="12"/>
                      <a:pt x="8" y="12"/>
                    </a:cubicBezTo>
                    <a:cubicBezTo>
                      <a:pt x="8" y="13"/>
                      <a:pt x="7" y="14"/>
                      <a:pt x="6" y="15"/>
                    </a:cubicBezTo>
                    <a:cubicBezTo>
                      <a:pt x="4" y="15"/>
                      <a:pt x="4" y="15"/>
                      <a:pt x="4" y="15"/>
                    </a:cubicBezTo>
                    <a:cubicBezTo>
                      <a:pt x="2" y="15"/>
                      <a:pt x="1" y="17"/>
                      <a:pt x="1" y="18"/>
                    </a:cubicBezTo>
                    <a:cubicBezTo>
                      <a:pt x="0" y="21"/>
                      <a:pt x="0" y="21"/>
                      <a:pt x="0" y="21"/>
                    </a:cubicBezTo>
                    <a:cubicBezTo>
                      <a:pt x="0" y="23"/>
                      <a:pt x="1" y="24"/>
                      <a:pt x="3" y="25"/>
                    </a:cubicBezTo>
                    <a:cubicBezTo>
                      <a:pt x="5" y="25"/>
                      <a:pt x="5" y="25"/>
                      <a:pt x="5" y="25"/>
                    </a:cubicBezTo>
                    <a:cubicBezTo>
                      <a:pt x="5" y="27"/>
                      <a:pt x="6" y="28"/>
                      <a:pt x="6" y="30"/>
                    </a:cubicBezTo>
                    <a:cubicBezTo>
                      <a:pt x="5" y="31"/>
                      <a:pt x="5" y="31"/>
                      <a:pt x="5" y="31"/>
                    </a:cubicBezTo>
                    <a:cubicBezTo>
                      <a:pt x="4" y="32"/>
                      <a:pt x="3" y="34"/>
                      <a:pt x="4" y="35"/>
                    </a:cubicBezTo>
                    <a:cubicBezTo>
                      <a:pt x="6" y="38"/>
                      <a:pt x="6" y="38"/>
                      <a:pt x="6" y="38"/>
                    </a:cubicBezTo>
                    <a:cubicBezTo>
                      <a:pt x="7" y="39"/>
                      <a:pt x="9" y="39"/>
                      <a:pt x="10" y="39"/>
                    </a:cubicBezTo>
                    <a:cubicBezTo>
                      <a:pt x="12" y="38"/>
                      <a:pt x="12" y="38"/>
                      <a:pt x="12" y="38"/>
                    </a:cubicBezTo>
                    <a:cubicBezTo>
                      <a:pt x="13" y="38"/>
                      <a:pt x="15" y="39"/>
                      <a:pt x="16" y="40"/>
                    </a:cubicBezTo>
                    <a:cubicBezTo>
                      <a:pt x="16" y="42"/>
                      <a:pt x="16" y="42"/>
                      <a:pt x="16" y="42"/>
                    </a:cubicBezTo>
                    <a:cubicBezTo>
                      <a:pt x="16" y="43"/>
                      <a:pt x="17" y="45"/>
                      <a:pt x="19" y="45"/>
                    </a:cubicBezTo>
                    <a:cubicBezTo>
                      <a:pt x="22" y="45"/>
                      <a:pt x="22" y="45"/>
                      <a:pt x="22" y="45"/>
                    </a:cubicBezTo>
                    <a:cubicBezTo>
                      <a:pt x="24" y="46"/>
                      <a:pt x="25" y="45"/>
                      <a:pt x="25" y="43"/>
                    </a:cubicBezTo>
                    <a:cubicBezTo>
                      <a:pt x="26" y="41"/>
                      <a:pt x="26" y="41"/>
                      <a:pt x="26" y="41"/>
                    </a:cubicBezTo>
                    <a:cubicBezTo>
                      <a:pt x="27" y="41"/>
                      <a:pt x="29" y="40"/>
                      <a:pt x="30" y="40"/>
                    </a:cubicBezTo>
                    <a:cubicBezTo>
                      <a:pt x="32" y="41"/>
                      <a:pt x="32" y="41"/>
                      <a:pt x="32" y="41"/>
                    </a:cubicBezTo>
                    <a:cubicBezTo>
                      <a:pt x="33" y="42"/>
                      <a:pt x="35" y="42"/>
                      <a:pt x="36" y="41"/>
                    </a:cubicBezTo>
                    <a:cubicBezTo>
                      <a:pt x="38" y="40"/>
                      <a:pt x="38" y="40"/>
                      <a:pt x="38" y="40"/>
                    </a:cubicBezTo>
                    <a:cubicBezTo>
                      <a:pt x="40" y="39"/>
                      <a:pt x="40" y="37"/>
                      <a:pt x="39" y="35"/>
                    </a:cubicBezTo>
                    <a:cubicBezTo>
                      <a:pt x="38" y="34"/>
                      <a:pt x="38" y="34"/>
                      <a:pt x="38" y="34"/>
                    </a:cubicBezTo>
                    <a:cubicBezTo>
                      <a:pt x="39" y="33"/>
                      <a:pt x="40" y="31"/>
                      <a:pt x="41" y="30"/>
                    </a:cubicBezTo>
                    <a:cubicBezTo>
                      <a:pt x="42" y="30"/>
                      <a:pt x="42" y="30"/>
                      <a:pt x="42" y="30"/>
                    </a:cubicBezTo>
                    <a:cubicBezTo>
                      <a:pt x="44" y="30"/>
                      <a:pt x="45" y="28"/>
                      <a:pt x="46" y="27"/>
                    </a:cubicBezTo>
                    <a:cubicBezTo>
                      <a:pt x="46" y="24"/>
                      <a:pt x="46" y="24"/>
                      <a:pt x="46" y="24"/>
                    </a:cubicBezTo>
                    <a:cubicBezTo>
                      <a:pt x="46" y="22"/>
                      <a:pt x="45" y="21"/>
                      <a:pt x="44" y="20"/>
                    </a:cubicBezTo>
                    <a:cubicBezTo>
                      <a:pt x="42" y="20"/>
                      <a:pt x="42" y="20"/>
                      <a:pt x="42" y="20"/>
                    </a:cubicBezTo>
                    <a:cubicBezTo>
                      <a:pt x="41" y="18"/>
                      <a:pt x="41" y="17"/>
                      <a:pt x="40" y="15"/>
                    </a:cubicBezTo>
                    <a:cubicBezTo>
                      <a:pt x="42" y="14"/>
                      <a:pt x="42" y="14"/>
                      <a:pt x="42" y="14"/>
                    </a:cubicBezTo>
                    <a:cubicBezTo>
                      <a:pt x="43" y="13"/>
                      <a:pt x="43" y="11"/>
                      <a:pt x="42" y="10"/>
                    </a:cubicBezTo>
                    <a:cubicBezTo>
                      <a:pt x="40" y="7"/>
                      <a:pt x="40" y="7"/>
                      <a:pt x="40" y="7"/>
                    </a:cubicBezTo>
                    <a:cubicBezTo>
                      <a:pt x="39" y="6"/>
                      <a:pt x="37" y="6"/>
                      <a:pt x="36" y="6"/>
                    </a:cubicBezTo>
                    <a:cubicBezTo>
                      <a:pt x="34" y="8"/>
                      <a:pt x="34" y="8"/>
                      <a:pt x="34" y="8"/>
                    </a:cubicBezTo>
                    <a:cubicBezTo>
                      <a:pt x="33" y="7"/>
                      <a:pt x="32" y="6"/>
                      <a:pt x="30" y="5"/>
                    </a:cubicBezTo>
                    <a:lnTo>
                      <a:pt x="30" y="3"/>
                    </a:lnTo>
                    <a:close/>
                    <a:moveTo>
                      <a:pt x="31" y="24"/>
                    </a:moveTo>
                    <a:cubicBezTo>
                      <a:pt x="31" y="28"/>
                      <a:pt x="27" y="31"/>
                      <a:pt x="22" y="31"/>
                    </a:cubicBezTo>
                    <a:cubicBezTo>
                      <a:pt x="18" y="30"/>
                      <a:pt x="15" y="26"/>
                      <a:pt x="15" y="22"/>
                    </a:cubicBezTo>
                    <a:cubicBezTo>
                      <a:pt x="16" y="17"/>
                      <a:pt x="20" y="14"/>
                      <a:pt x="24" y="15"/>
                    </a:cubicBezTo>
                    <a:cubicBezTo>
                      <a:pt x="29" y="15"/>
                      <a:pt x="32" y="19"/>
                      <a:pt x="31" y="24"/>
                    </a:cubicBezTo>
                    <a:close/>
                  </a:path>
                </a:pathLst>
              </a:custGeom>
              <a:solidFill>
                <a:srgbClr val="A3ACE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81" name="Freeform 80"/>
              <p:cNvSpPr>
                <a:spLocks/>
              </p:cNvSpPr>
              <p:nvPr/>
            </p:nvSpPr>
            <p:spPr bwMode="auto">
              <a:xfrm>
                <a:off x="5904404" y="5704408"/>
                <a:ext cx="21604" cy="20467"/>
              </a:xfrm>
              <a:custGeom>
                <a:avLst/>
                <a:gdLst>
                  <a:gd name="T0" fmla="*/ 6 w 12"/>
                  <a:gd name="T1" fmla="*/ 12 h 12"/>
                  <a:gd name="T2" fmla="*/ 10 w 12"/>
                  <a:gd name="T3" fmla="*/ 11 h 12"/>
                  <a:gd name="T4" fmla="*/ 12 w 12"/>
                  <a:gd name="T5" fmla="*/ 6 h 12"/>
                  <a:gd name="T6" fmla="*/ 10 w 12"/>
                  <a:gd name="T7" fmla="*/ 2 h 12"/>
                  <a:gd name="T8" fmla="*/ 6 w 12"/>
                  <a:gd name="T9" fmla="*/ 0 h 12"/>
                  <a:gd name="T10" fmla="*/ 1 w 12"/>
                  <a:gd name="T11" fmla="*/ 2 h 12"/>
                  <a:gd name="T12" fmla="*/ 0 w 12"/>
                  <a:gd name="T13" fmla="*/ 6 h 12"/>
                  <a:gd name="T14" fmla="*/ 1 w 12"/>
                  <a:gd name="T15" fmla="*/ 11 h 12"/>
                  <a:gd name="T16" fmla="*/ 6 w 12"/>
                  <a:gd name="T17"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12">
                    <a:moveTo>
                      <a:pt x="6" y="12"/>
                    </a:moveTo>
                    <a:cubicBezTo>
                      <a:pt x="7" y="12"/>
                      <a:pt x="9" y="12"/>
                      <a:pt x="10" y="11"/>
                    </a:cubicBezTo>
                    <a:cubicBezTo>
                      <a:pt x="11" y="9"/>
                      <a:pt x="12" y="8"/>
                      <a:pt x="12" y="6"/>
                    </a:cubicBezTo>
                    <a:cubicBezTo>
                      <a:pt x="12" y="5"/>
                      <a:pt x="11" y="3"/>
                      <a:pt x="10" y="2"/>
                    </a:cubicBezTo>
                    <a:cubicBezTo>
                      <a:pt x="9" y="1"/>
                      <a:pt x="7" y="0"/>
                      <a:pt x="6" y="0"/>
                    </a:cubicBezTo>
                    <a:cubicBezTo>
                      <a:pt x="4" y="0"/>
                      <a:pt x="2" y="1"/>
                      <a:pt x="1" y="2"/>
                    </a:cubicBezTo>
                    <a:cubicBezTo>
                      <a:pt x="0" y="3"/>
                      <a:pt x="0" y="5"/>
                      <a:pt x="0" y="6"/>
                    </a:cubicBezTo>
                    <a:cubicBezTo>
                      <a:pt x="0" y="8"/>
                      <a:pt x="0" y="9"/>
                      <a:pt x="1" y="11"/>
                    </a:cubicBezTo>
                    <a:cubicBezTo>
                      <a:pt x="2" y="12"/>
                      <a:pt x="4" y="12"/>
                      <a:pt x="6" y="12"/>
                    </a:cubicBezTo>
                  </a:path>
                </a:pathLst>
              </a:custGeom>
              <a:solidFill>
                <a:srgbClr val="5166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82" name="Freeform 81"/>
              <p:cNvSpPr>
                <a:spLocks noEditPoints="1"/>
              </p:cNvSpPr>
              <p:nvPr/>
            </p:nvSpPr>
            <p:spPr bwMode="auto">
              <a:xfrm>
                <a:off x="5952161" y="5503146"/>
                <a:ext cx="908520" cy="231963"/>
              </a:xfrm>
              <a:custGeom>
                <a:avLst/>
                <a:gdLst>
                  <a:gd name="T0" fmla="*/ 515 w 517"/>
                  <a:gd name="T1" fmla="*/ 3 h 132"/>
                  <a:gd name="T2" fmla="*/ 505 w 517"/>
                  <a:gd name="T3" fmla="*/ 9 h 132"/>
                  <a:gd name="T4" fmla="*/ 489 w 517"/>
                  <a:gd name="T5" fmla="*/ 25 h 132"/>
                  <a:gd name="T6" fmla="*/ 481 w 517"/>
                  <a:gd name="T7" fmla="*/ 23 h 132"/>
                  <a:gd name="T8" fmla="*/ 464 w 517"/>
                  <a:gd name="T9" fmla="*/ 38 h 132"/>
                  <a:gd name="T10" fmla="*/ 459 w 517"/>
                  <a:gd name="T11" fmla="*/ 28 h 132"/>
                  <a:gd name="T12" fmla="*/ 439 w 517"/>
                  <a:gd name="T13" fmla="*/ 50 h 132"/>
                  <a:gd name="T14" fmla="*/ 434 w 517"/>
                  <a:gd name="T15" fmla="*/ 40 h 132"/>
                  <a:gd name="T16" fmla="*/ 439 w 517"/>
                  <a:gd name="T17" fmla="*/ 50 h 132"/>
                  <a:gd name="T18" fmla="*/ 417 w 517"/>
                  <a:gd name="T19" fmla="*/ 54 h 132"/>
                  <a:gd name="T20" fmla="*/ 414 w 517"/>
                  <a:gd name="T21" fmla="*/ 62 h 132"/>
                  <a:gd name="T22" fmla="*/ 391 w 517"/>
                  <a:gd name="T23" fmla="*/ 64 h 132"/>
                  <a:gd name="T24" fmla="*/ 380 w 517"/>
                  <a:gd name="T25" fmla="*/ 69 h 132"/>
                  <a:gd name="T26" fmla="*/ 362 w 517"/>
                  <a:gd name="T27" fmla="*/ 82 h 132"/>
                  <a:gd name="T28" fmla="*/ 358 w 517"/>
                  <a:gd name="T29" fmla="*/ 71 h 132"/>
                  <a:gd name="T30" fmla="*/ 335 w 517"/>
                  <a:gd name="T31" fmla="*/ 91 h 132"/>
                  <a:gd name="T32" fmla="*/ 332 w 517"/>
                  <a:gd name="T33" fmla="*/ 79 h 132"/>
                  <a:gd name="T34" fmla="*/ 309 w 517"/>
                  <a:gd name="T35" fmla="*/ 99 h 132"/>
                  <a:gd name="T36" fmla="*/ 305 w 517"/>
                  <a:gd name="T37" fmla="*/ 87 h 132"/>
                  <a:gd name="T38" fmla="*/ 309 w 517"/>
                  <a:gd name="T39" fmla="*/ 99 h 132"/>
                  <a:gd name="T40" fmla="*/ 286 w 517"/>
                  <a:gd name="T41" fmla="*/ 99 h 132"/>
                  <a:gd name="T42" fmla="*/ 282 w 517"/>
                  <a:gd name="T43" fmla="*/ 106 h 132"/>
                  <a:gd name="T44" fmla="*/ 259 w 517"/>
                  <a:gd name="T45" fmla="*/ 105 h 132"/>
                  <a:gd name="T46" fmla="*/ 247 w 517"/>
                  <a:gd name="T47" fmla="*/ 108 h 132"/>
                  <a:gd name="T48" fmla="*/ 227 w 517"/>
                  <a:gd name="T49" fmla="*/ 118 h 132"/>
                  <a:gd name="T50" fmla="*/ 225 w 517"/>
                  <a:gd name="T51" fmla="*/ 106 h 132"/>
                  <a:gd name="T52" fmla="*/ 200 w 517"/>
                  <a:gd name="T53" fmla="*/ 122 h 132"/>
                  <a:gd name="T54" fmla="*/ 198 w 517"/>
                  <a:gd name="T55" fmla="*/ 111 h 132"/>
                  <a:gd name="T56" fmla="*/ 172 w 517"/>
                  <a:gd name="T57" fmla="*/ 126 h 132"/>
                  <a:gd name="T58" fmla="*/ 171 w 517"/>
                  <a:gd name="T59" fmla="*/ 114 h 132"/>
                  <a:gd name="T60" fmla="*/ 172 w 517"/>
                  <a:gd name="T61" fmla="*/ 126 h 132"/>
                  <a:gd name="T62" fmla="*/ 150 w 517"/>
                  <a:gd name="T63" fmla="*/ 122 h 132"/>
                  <a:gd name="T64" fmla="*/ 138 w 517"/>
                  <a:gd name="T65" fmla="*/ 124 h 132"/>
                  <a:gd name="T66" fmla="*/ 117 w 517"/>
                  <a:gd name="T67" fmla="*/ 131 h 132"/>
                  <a:gd name="T68" fmla="*/ 116 w 517"/>
                  <a:gd name="T69" fmla="*/ 119 h 132"/>
                  <a:gd name="T70" fmla="*/ 89 w 517"/>
                  <a:gd name="T71" fmla="*/ 132 h 132"/>
                  <a:gd name="T72" fmla="*/ 89 w 517"/>
                  <a:gd name="T73" fmla="*/ 120 h 132"/>
                  <a:gd name="T74" fmla="*/ 89 w 517"/>
                  <a:gd name="T75" fmla="*/ 132 h 132"/>
                  <a:gd name="T76" fmla="*/ 67 w 517"/>
                  <a:gd name="T77" fmla="*/ 126 h 132"/>
                  <a:gd name="T78" fmla="*/ 55 w 517"/>
                  <a:gd name="T79" fmla="*/ 126 h 132"/>
                  <a:gd name="T80" fmla="*/ 33 w 517"/>
                  <a:gd name="T81" fmla="*/ 131 h 132"/>
                  <a:gd name="T82" fmla="*/ 28 w 517"/>
                  <a:gd name="T83" fmla="*/ 125 h 132"/>
                  <a:gd name="T84" fmla="*/ 6 w 517"/>
                  <a:gd name="T85" fmla="*/ 129 h 132"/>
                  <a:gd name="T86" fmla="*/ 7 w 517"/>
                  <a:gd name="T87" fmla="*/ 117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17" h="132">
                    <a:moveTo>
                      <a:pt x="513" y="12"/>
                    </a:moveTo>
                    <a:cubicBezTo>
                      <a:pt x="513" y="12"/>
                      <a:pt x="513" y="12"/>
                      <a:pt x="513" y="12"/>
                    </a:cubicBezTo>
                    <a:cubicBezTo>
                      <a:pt x="516" y="10"/>
                      <a:pt x="517" y="6"/>
                      <a:pt x="515" y="3"/>
                    </a:cubicBezTo>
                    <a:cubicBezTo>
                      <a:pt x="513" y="0"/>
                      <a:pt x="510" y="0"/>
                      <a:pt x="507" y="1"/>
                    </a:cubicBezTo>
                    <a:cubicBezTo>
                      <a:pt x="507" y="1"/>
                      <a:pt x="507" y="1"/>
                      <a:pt x="507" y="1"/>
                    </a:cubicBezTo>
                    <a:cubicBezTo>
                      <a:pt x="504" y="3"/>
                      <a:pt x="503" y="7"/>
                      <a:pt x="505" y="9"/>
                    </a:cubicBezTo>
                    <a:cubicBezTo>
                      <a:pt x="507" y="12"/>
                      <a:pt x="510" y="13"/>
                      <a:pt x="513" y="12"/>
                    </a:cubicBezTo>
                    <a:close/>
                    <a:moveTo>
                      <a:pt x="489" y="25"/>
                    </a:moveTo>
                    <a:cubicBezTo>
                      <a:pt x="489" y="25"/>
                      <a:pt x="489" y="25"/>
                      <a:pt x="489" y="25"/>
                    </a:cubicBezTo>
                    <a:cubicBezTo>
                      <a:pt x="492" y="24"/>
                      <a:pt x="493" y="20"/>
                      <a:pt x="491" y="17"/>
                    </a:cubicBezTo>
                    <a:cubicBezTo>
                      <a:pt x="490" y="14"/>
                      <a:pt x="486" y="13"/>
                      <a:pt x="483" y="15"/>
                    </a:cubicBezTo>
                    <a:cubicBezTo>
                      <a:pt x="480" y="16"/>
                      <a:pt x="479" y="20"/>
                      <a:pt x="481" y="23"/>
                    </a:cubicBezTo>
                    <a:cubicBezTo>
                      <a:pt x="482" y="26"/>
                      <a:pt x="486" y="27"/>
                      <a:pt x="489" y="25"/>
                    </a:cubicBezTo>
                    <a:close/>
                    <a:moveTo>
                      <a:pt x="464" y="38"/>
                    </a:moveTo>
                    <a:cubicBezTo>
                      <a:pt x="464" y="38"/>
                      <a:pt x="464" y="38"/>
                      <a:pt x="464" y="38"/>
                    </a:cubicBezTo>
                    <a:cubicBezTo>
                      <a:pt x="467" y="37"/>
                      <a:pt x="468" y="33"/>
                      <a:pt x="467" y="30"/>
                    </a:cubicBezTo>
                    <a:cubicBezTo>
                      <a:pt x="465" y="27"/>
                      <a:pt x="462" y="26"/>
                      <a:pt x="459" y="28"/>
                    </a:cubicBezTo>
                    <a:cubicBezTo>
                      <a:pt x="459" y="28"/>
                      <a:pt x="459" y="28"/>
                      <a:pt x="459" y="28"/>
                    </a:cubicBezTo>
                    <a:cubicBezTo>
                      <a:pt x="456" y="29"/>
                      <a:pt x="455" y="33"/>
                      <a:pt x="456" y="36"/>
                    </a:cubicBezTo>
                    <a:cubicBezTo>
                      <a:pt x="458" y="39"/>
                      <a:pt x="461" y="40"/>
                      <a:pt x="464" y="38"/>
                    </a:cubicBezTo>
                    <a:close/>
                    <a:moveTo>
                      <a:pt x="439" y="50"/>
                    </a:moveTo>
                    <a:cubicBezTo>
                      <a:pt x="439" y="50"/>
                      <a:pt x="439" y="50"/>
                      <a:pt x="439" y="50"/>
                    </a:cubicBezTo>
                    <a:cubicBezTo>
                      <a:pt x="442" y="49"/>
                      <a:pt x="443" y="45"/>
                      <a:pt x="442" y="42"/>
                    </a:cubicBezTo>
                    <a:cubicBezTo>
                      <a:pt x="441" y="39"/>
                      <a:pt x="437" y="38"/>
                      <a:pt x="434" y="40"/>
                    </a:cubicBezTo>
                    <a:cubicBezTo>
                      <a:pt x="434" y="40"/>
                      <a:pt x="434" y="40"/>
                      <a:pt x="434" y="40"/>
                    </a:cubicBezTo>
                    <a:cubicBezTo>
                      <a:pt x="431" y="41"/>
                      <a:pt x="430" y="44"/>
                      <a:pt x="431" y="47"/>
                    </a:cubicBezTo>
                    <a:cubicBezTo>
                      <a:pt x="432" y="50"/>
                      <a:pt x="436" y="52"/>
                      <a:pt x="439" y="50"/>
                    </a:cubicBezTo>
                    <a:close/>
                    <a:moveTo>
                      <a:pt x="414" y="62"/>
                    </a:moveTo>
                    <a:cubicBezTo>
                      <a:pt x="414" y="62"/>
                      <a:pt x="414" y="62"/>
                      <a:pt x="414" y="62"/>
                    </a:cubicBezTo>
                    <a:cubicBezTo>
                      <a:pt x="417" y="60"/>
                      <a:pt x="418" y="57"/>
                      <a:pt x="417" y="54"/>
                    </a:cubicBezTo>
                    <a:cubicBezTo>
                      <a:pt x="415" y="51"/>
                      <a:pt x="412" y="49"/>
                      <a:pt x="409" y="51"/>
                    </a:cubicBezTo>
                    <a:cubicBezTo>
                      <a:pt x="406" y="52"/>
                      <a:pt x="404" y="55"/>
                      <a:pt x="406" y="59"/>
                    </a:cubicBezTo>
                    <a:cubicBezTo>
                      <a:pt x="407" y="62"/>
                      <a:pt x="411" y="63"/>
                      <a:pt x="414" y="62"/>
                    </a:cubicBezTo>
                    <a:close/>
                    <a:moveTo>
                      <a:pt x="388" y="72"/>
                    </a:moveTo>
                    <a:cubicBezTo>
                      <a:pt x="388" y="72"/>
                      <a:pt x="388" y="72"/>
                      <a:pt x="388" y="72"/>
                    </a:cubicBezTo>
                    <a:cubicBezTo>
                      <a:pt x="391" y="71"/>
                      <a:pt x="392" y="67"/>
                      <a:pt x="391" y="64"/>
                    </a:cubicBezTo>
                    <a:cubicBezTo>
                      <a:pt x="390" y="61"/>
                      <a:pt x="387" y="60"/>
                      <a:pt x="383" y="61"/>
                    </a:cubicBezTo>
                    <a:cubicBezTo>
                      <a:pt x="383" y="61"/>
                      <a:pt x="383" y="61"/>
                      <a:pt x="383" y="61"/>
                    </a:cubicBezTo>
                    <a:cubicBezTo>
                      <a:pt x="380" y="62"/>
                      <a:pt x="379" y="66"/>
                      <a:pt x="380" y="69"/>
                    </a:cubicBezTo>
                    <a:cubicBezTo>
                      <a:pt x="381" y="72"/>
                      <a:pt x="385" y="73"/>
                      <a:pt x="388" y="72"/>
                    </a:cubicBezTo>
                    <a:close/>
                    <a:moveTo>
                      <a:pt x="362" y="82"/>
                    </a:moveTo>
                    <a:cubicBezTo>
                      <a:pt x="362" y="82"/>
                      <a:pt x="362" y="82"/>
                      <a:pt x="362" y="82"/>
                    </a:cubicBezTo>
                    <a:cubicBezTo>
                      <a:pt x="365" y="81"/>
                      <a:pt x="366" y="77"/>
                      <a:pt x="365" y="74"/>
                    </a:cubicBezTo>
                    <a:cubicBezTo>
                      <a:pt x="364" y="71"/>
                      <a:pt x="361" y="69"/>
                      <a:pt x="358" y="71"/>
                    </a:cubicBezTo>
                    <a:cubicBezTo>
                      <a:pt x="358" y="71"/>
                      <a:pt x="358" y="71"/>
                      <a:pt x="358" y="71"/>
                    </a:cubicBezTo>
                    <a:cubicBezTo>
                      <a:pt x="355" y="72"/>
                      <a:pt x="353" y="75"/>
                      <a:pt x="354" y="78"/>
                    </a:cubicBezTo>
                    <a:cubicBezTo>
                      <a:pt x="355" y="81"/>
                      <a:pt x="359" y="83"/>
                      <a:pt x="362" y="82"/>
                    </a:cubicBezTo>
                    <a:close/>
                    <a:moveTo>
                      <a:pt x="335" y="91"/>
                    </a:moveTo>
                    <a:cubicBezTo>
                      <a:pt x="335" y="91"/>
                      <a:pt x="335" y="91"/>
                      <a:pt x="335" y="91"/>
                    </a:cubicBezTo>
                    <a:cubicBezTo>
                      <a:pt x="338" y="90"/>
                      <a:pt x="340" y="86"/>
                      <a:pt x="339" y="83"/>
                    </a:cubicBezTo>
                    <a:cubicBezTo>
                      <a:pt x="338" y="80"/>
                      <a:pt x="335" y="78"/>
                      <a:pt x="332" y="79"/>
                    </a:cubicBezTo>
                    <a:cubicBezTo>
                      <a:pt x="328" y="80"/>
                      <a:pt x="327" y="84"/>
                      <a:pt x="328" y="87"/>
                    </a:cubicBezTo>
                    <a:cubicBezTo>
                      <a:pt x="329" y="90"/>
                      <a:pt x="332" y="92"/>
                      <a:pt x="335" y="91"/>
                    </a:cubicBezTo>
                    <a:close/>
                    <a:moveTo>
                      <a:pt x="309" y="99"/>
                    </a:moveTo>
                    <a:cubicBezTo>
                      <a:pt x="309" y="99"/>
                      <a:pt x="309" y="99"/>
                      <a:pt x="309" y="99"/>
                    </a:cubicBezTo>
                    <a:cubicBezTo>
                      <a:pt x="312" y="98"/>
                      <a:pt x="314" y="94"/>
                      <a:pt x="313" y="91"/>
                    </a:cubicBezTo>
                    <a:cubicBezTo>
                      <a:pt x="312" y="88"/>
                      <a:pt x="309" y="86"/>
                      <a:pt x="305" y="87"/>
                    </a:cubicBezTo>
                    <a:cubicBezTo>
                      <a:pt x="305" y="87"/>
                      <a:pt x="305" y="87"/>
                      <a:pt x="305" y="87"/>
                    </a:cubicBezTo>
                    <a:cubicBezTo>
                      <a:pt x="302" y="88"/>
                      <a:pt x="300" y="91"/>
                      <a:pt x="301" y="95"/>
                    </a:cubicBezTo>
                    <a:cubicBezTo>
                      <a:pt x="302" y="98"/>
                      <a:pt x="305" y="100"/>
                      <a:pt x="309" y="99"/>
                    </a:cubicBezTo>
                    <a:close/>
                    <a:moveTo>
                      <a:pt x="282" y="106"/>
                    </a:moveTo>
                    <a:cubicBezTo>
                      <a:pt x="282" y="106"/>
                      <a:pt x="282" y="106"/>
                      <a:pt x="282" y="106"/>
                    </a:cubicBezTo>
                    <a:cubicBezTo>
                      <a:pt x="285" y="105"/>
                      <a:pt x="287" y="102"/>
                      <a:pt x="286" y="99"/>
                    </a:cubicBezTo>
                    <a:cubicBezTo>
                      <a:pt x="285" y="95"/>
                      <a:pt x="282" y="93"/>
                      <a:pt x="279" y="94"/>
                    </a:cubicBezTo>
                    <a:cubicBezTo>
                      <a:pt x="276" y="95"/>
                      <a:pt x="274" y="98"/>
                      <a:pt x="274" y="102"/>
                    </a:cubicBezTo>
                    <a:cubicBezTo>
                      <a:pt x="275" y="105"/>
                      <a:pt x="279" y="107"/>
                      <a:pt x="282" y="106"/>
                    </a:cubicBezTo>
                    <a:close/>
                    <a:moveTo>
                      <a:pt x="255" y="112"/>
                    </a:moveTo>
                    <a:cubicBezTo>
                      <a:pt x="255" y="112"/>
                      <a:pt x="255" y="112"/>
                      <a:pt x="255" y="112"/>
                    </a:cubicBezTo>
                    <a:cubicBezTo>
                      <a:pt x="258" y="112"/>
                      <a:pt x="260" y="108"/>
                      <a:pt x="259" y="105"/>
                    </a:cubicBezTo>
                    <a:cubicBezTo>
                      <a:pt x="259" y="102"/>
                      <a:pt x="255" y="100"/>
                      <a:pt x="252" y="101"/>
                    </a:cubicBezTo>
                    <a:cubicBezTo>
                      <a:pt x="252" y="101"/>
                      <a:pt x="252" y="101"/>
                      <a:pt x="252" y="101"/>
                    </a:cubicBezTo>
                    <a:cubicBezTo>
                      <a:pt x="249" y="101"/>
                      <a:pt x="247" y="104"/>
                      <a:pt x="247" y="108"/>
                    </a:cubicBezTo>
                    <a:cubicBezTo>
                      <a:pt x="248" y="111"/>
                      <a:pt x="251" y="113"/>
                      <a:pt x="255" y="112"/>
                    </a:cubicBezTo>
                    <a:close/>
                    <a:moveTo>
                      <a:pt x="227" y="118"/>
                    </a:moveTo>
                    <a:cubicBezTo>
                      <a:pt x="227" y="118"/>
                      <a:pt x="227" y="118"/>
                      <a:pt x="227" y="118"/>
                    </a:cubicBezTo>
                    <a:cubicBezTo>
                      <a:pt x="231" y="117"/>
                      <a:pt x="233" y="114"/>
                      <a:pt x="232" y="111"/>
                    </a:cubicBezTo>
                    <a:cubicBezTo>
                      <a:pt x="232" y="108"/>
                      <a:pt x="228" y="105"/>
                      <a:pt x="225" y="106"/>
                    </a:cubicBezTo>
                    <a:cubicBezTo>
                      <a:pt x="225" y="106"/>
                      <a:pt x="225" y="106"/>
                      <a:pt x="225" y="106"/>
                    </a:cubicBezTo>
                    <a:cubicBezTo>
                      <a:pt x="222" y="107"/>
                      <a:pt x="220" y="110"/>
                      <a:pt x="220" y="113"/>
                    </a:cubicBezTo>
                    <a:cubicBezTo>
                      <a:pt x="221" y="116"/>
                      <a:pt x="224" y="118"/>
                      <a:pt x="227" y="118"/>
                    </a:cubicBezTo>
                    <a:close/>
                    <a:moveTo>
                      <a:pt x="200" y="122"/>
                    </a:moveTo>
                    <a:cubicBezTo>
                      <a:pt x="200" y="122"/>
                      <a:pt x="200" y="122"/>
                      <a:pt x="200" y="122"/>
                    </a:cubicBezTo>
                    <a:cubicBezTo>
                      <a:pt x="203" y="122"/>
                      <a:pt x="205" y="119"/>
                      <a:pt x="205" y="116"/>
                    </a:cubicBezTo>
                    <a:cubicBezTo>
                      <a:pt x="204" y="112"/>
                      <a:pt x="201" y="110"/>
                      <a:pt x="198" y="111"/>
                    </a:cubicBezTo>
                    <a:cubicBezTo>
                      <a:pt x="195" y="111"/>
                      <a:pt x="193" y="114"/>
                      <a:pt x="193" y="117"/>
                    </a:cubicBezTo>
                    <a:cubicBezTo>
                      <a:pt x="194" y="121"/>
                      <a:pt x="197" y="123"/>
                      <a:pt x="200" y="122"/>
                    </a:cubicBezTo>
                    <a:close/>
                    <a:moveTo>
                      <a:pt x="172" y="126"/>
                    </a:moveTo>
                    <a:cubicBezTo>
                      <a:pt x="172" y="126"/>
                      <a:pt x="172" y="126"/>
                      <a:pt x="172" y="126"/>
                    </a:cubicBezTo>
                    <a:cubicBezTo>
                      <a:pt x="176" y="126"/>
                      <a:pt x="178" y="123"/>
                      <a:pt x="178" y="119"/>
                    </a:cubicBezTo>
                    <a:cubicBezTo>
                      <a:pt x="177" y="116"/>
                      <a:pt x="174" y="114"/>
                      <a:pt x="171" y="114"/>
                    </a:cubicBezTo>
                    <a:cubicBezTo>
                      <a:pt x="171" y="114"/>
                      <a:pt x="171" y="114"/>
                      <a:pt x="171" y="114"/>
                    </a:cubicBezTo>
                    <a:cubicBezTo>
                      <a:pt x="168" y="115"/>
                      <a:pt x="165" y="118"/>
                      <a:pt x="166" y="121"/>
                    </a:cubicBezTo>
                    <a:cubicBezTo>
                      <a:pt x="166" y="124"/>
                      <a:pt x="169" y="127"/>
                      <a:pt x="172" y="126"/>
                    </a:cubicBezTo>
                    <a:close/>
                    <a:moveTo>
                      <a:pt x="145" y="129"/>
                    </a:moveTo>
                    <a:cubicBezTo>
                      <a:pt x="145" y="129"/>
                      <a:pt x="145" y="129"/>
                      <a:pt x="145" y="129"/>
                    </a:cubicBezTo>
                    <a:cubicBezTo>
                      <a:pt x="148" y="129"/>
                      <a:pt x="150" y="126"/>
                      <a:pt x="150" y="122"/>
                    </a:cubicBezTo>
                    <a:cubicBezTo>
                      <a:pt x="150" y="119"/>
                      <a:pt x="147" y="117"/>
                      <a:pt x="144" y="117"/>
                    </a:cubicBezTo>
                    <a:cubicBezTo>
                      <a:pt x="144" y="117"/>
                      <a:pt x="144" y="117"/>
                      <a:pt x="144" y="117"/>
                    </a:cubicBezTo>
                    <a:cubicBezTo>
                      <a:pt x="140" y="117"/>
                      <a:pt x="138" y="120"/>
                      <a:pt x="138" y="124"/>
                    </a:cubicBezTo>
                    <a:cubicBezTo>
                      <a:pt x="138" y="127"/>
                      <a:pt x="141" y="129"/>
                      <a:pt x="145" y="129"/>
                    </a:cubicBezTo>
                    <a:close/>
                    <a:moveTo>
                      <a:pt x="117" y="131"/>
                    </a:moveTo>
                    <a:cubicBezTo>
                      <a:pt x="117" y="131"/>
                      <a:pt x="117" y="131"/>
                      <a:pt x="117" y="131"/>
                    </a:cubicBezTo>
                    <a:cubicBezTo>
                      <a:pt x="120" y="131"/>
                      <a:pt x="123" y="128"/>
                      <a:pt x="123" y="125"/>
                    </a:cubicBezTo>
                    <a:cubicBezTo>
                      <a:pt x="122" y="121"/>
                      <a:pt x="120" y="119"/>
                      <a:pt x="116" y="119"/>
                    </a:cubicBezTo>
                    <a:cubicBezTo>
                      <a:pt x="116" y="119"/>
                      <a:pt x="116" y="119"/>
                      <a:pt x="116" y="119"/>
                    </a:cubicBezTo>
                    <a:cubicBezTo>
                      <a:pt x="113" y="119"/>
                      <a:pt x="110" y="122"/>
                      <a:pt x="111" y="125"/>
                    </a:cubicBezTo>
                    <a:cubicBezTo>
                      <a:pt x="111" y="129"/>
                      <a:pt x="114" y="131"/>
                      <a:pt x="117" y="131"/>
                    </a:cubicBezTo>
                    <a:close/>
                    <a:moveTo>
                      <a:pt x="89" y="132"/>
                    </a:moveTo>
                    <a:cubicBezTo>
                      <a:pt x="89" y="132"/>
                      <a:pt x="89" y="132"/>
                      <a:pt x="89" y="132"/>
                    </a:cubicBezTo>
                    <a:cubicBezTo>
                      <a:pt x="92" y="132"/>
                      <a:pt x="95" y="129"/>
                      <a:pt x="95" y="126"/>
                    </a:cubicBezTo>
                    <a:cubicBezTo>
                      <a:pt x="95" y="122"/>
                      <a:pt x="92" y="120"/>
                      <a:pt x="89" y="120"/>
                    </a:cubicBezTo>
                    <a:cubicBezTo>
                      <a:pt x="89" y="120"/>
                      <a:pt x="89" y="120"/>
                      <a:pt x="89" y="120"/>
                    </a:cubicBezTo>
                    <a:cubicBezTo>
                      <a:pt x="85" y="120"/>
                      <a:pt x="83" y="123"/>
                      <a:pt x="83" y="126"/>
                    </a:cubicBezTo>
                    <a:cubicBezTo>
                      <a:pt x="83" y="129"/>
                      <a:pt x="86" y="132"/>
                      <a:pt x="89" y="132"/>
                    </a:cubicBezTo>
                    <a:close/>
                    <a:moveTo>
                      <a:pt x="61" y="132"/>
                    </a:moveTo>
                    <a:cubicBezTo>
                      <a:pt x="61" y="132"/>
                      <a:pt x="61" y="132"/>
                      <a:pt x="61" y="132"/>
                    </a:cubicBezTo>
                    <a:cubicBezTo>
                      <a:pt x="64" y="132"/>
                      <a:pt x="67" y="129"/>
                      <a:pt x="67" y="126"/>
                    </a:cubicBezTo>
                    <a:cubicBezTo>
                      <a:pt x="67" y="123"/>
                      <a:pt x="65" y="120"/>
                      <a:pt x="61" y="120"/>
                    </a:cubicBezTo>
                    <a:cubicBezTo>
                      <a:pt x="61" y="120"/>
                      <a:pt x="61" y="120"/>
                      <a:pt x="61" y="120"/>
                    </a:cubicBezTo>
                    <a:cubicBezTo>
                      <a:pt x="58" y="120"/>
                      <a:pt x="55" y="122"/>
                      <a:pt x="55" y="126"/>
                    </a:cubicBezTo>
                    <a:cubicBezTo>
                      <a:pt x="55" y="129"/>
                      <a:pt x="58" y="132"/>
                      <a:pt x="61" y="132"/>
                    </a:cubicBezTo>
                    <a:close/>
                    <a:moveTo>
                      <a:pt x="33" y="131"/>
                    </a:moveTo>
                    <a:cubicBezTo>
                      <a:pt x="33" y="131"/>
                      <a:pt x="33" y="131"/>
                      <a:pt x="33" y="131"/>
                    </a:cubicBezTo>
                    <a:cubicBezTo>
                      <a:pt x="37" y="131"/>
                      <a:pt x="39" y="129"/>
                      <a:pt x="40" y="125"/>
                    </a:cubicBezTo>
                    <a:cubicBezTo>
                      <a:pt x="40" y="122"/>
                      <a:pt x="37" y="119"/>
                      <a:pt x="34" y="119"/>
                    </a:cubicBezTo>
                    <a:cubicBezTo>
                      <a:pt x="31" y="119"/>
                      <a:pt x="28" y="121"/>
                      <a:pt x="28" y="125"/>
                    </a:cubicBezTo>
                    <a:cubicBezTo>
                      <a:pt x="27" y="128"/>
                      <a:pt x="30" y="131"/>
                      <a:pt x="33" y="131"/>
                    </a:cubicBezTo>
                    <a:close/>
                    <a:moveTo>
                      <a:pt x="6" y="129"/>
                    </a:moveTo>
                    <a:cubicBezTo>
                      <a:pt x="6" y="129"/>
                      <a:pt x="6" y="129"/>
                      <a:pt x="6" y="129"/>
                    </a:cubicBezTo>
                    <a:cubicBezTo>
                      <a:pt x="9" y="129"/>
                      <a:pt x="12" y="127"/>
                      <a:pt x="12" y="124"/>
                    </a:cubicBezTo>
                    <a:cubicBezTo>
                      <a:pt x="12" y="120"/>
                      <a:pt x="10" y="117"/>
                      <a:pt x="7" y="117"/>
                    </a:cubicBezTo>
                    <a:cubicBezTo>
                      <a:pt x="7" y="117"/>
                      <a:pt x="7" y="117"/>
                      <a:pt x="7" y="117"/>
                    </a:cubicBezTo>
                    <a:cubicBezTo>
                      <a:pt x="3" y="117"/>
                      <a:pt x="0" y="119"/>
                      <a:pt x="0" y="123"/>
                    </a:cubicBezTo>
                    <a:cubicBezTo>
                      <a:pt x="0" y="126"/>
                      <a:pt x="2" y="129"/>
                      <a:pt x="6" y="129"/>
                    </a:cubicBezTo>
                    <a:close/>
                  </a:path>
                </a:pathLst>
              </a:custGeom>
              <a:solidFill>
                <a:srgbClr val="5166CE"/>
              </a:solidFill>
              <a:ln w="9525">
                <a:solidFill>
                  <a:srgbClr val="000000"/>
                </a:solidFill>
                <a:round/>
                <a:headEnd/>
                <a:tailEnd/>
              </a:ln>
              <a:extLst/>
            </p:spPr>
            <p:txBody>
              <a:bodyPr vert="horz" wrap="square" lIns="68580" tIns="34290" rIns="68580" bIns="34290" numCol="1" anchor="t" anchorCtr="0" compatLnSpc="1">
                <a:prstTxWarp prst="textNoShape">
                  <a:avLst/>
                </a:prstTxWarp>
              </a:bodyPr>
              <a:lstStyle/>
              <a:p>
                <a:endParaRPr lang="en-US" sz="1350"/>
              </a:p>
            </p:txBody>
          </p:sp>
          <p:sp>
            <p:nvSpPr>
              <p:cNvPr id="84" name="Freeform 83"/>
              <p:cNvSpPr>
                <a:spLocks/>
              </p:cNvSpPr>
              <p:nvPr/>
            </p:nvSpPr>
            <p:spPr bwMode="auto">
              <a:xfrm>
                <a:off x="5756584" y="5633910"/>
                <a:ext cx="258115" cy="193302"/>
              </a:xfrm>
              <a:custGeom>
                <a:avLst/>
                <a:gdLst>
                  <a:gd name="T0" fmla="*/ 227 w 227"/>
                  <a:gd name="T1" fmla="*/ 0 h 170"/>
                  <a:gd name="T2" fmla="*/ 155 w 227"/>
                  <a:gd name="T3" fmla="*/ 79 h 170"/>
                  <a:gd name="T4" fmla="*/ 196 w 227"/>
                  <a:gd name="T5" fmla="*/ 170 h 170"/>
                  <a:gd name="T6" fmla="*/ 0 w 227"/>
                  <a:gd name="T7" fmla="*/ 52 h 170"/>
                  <a:gd name="T8" fmla="*/ 227 w 227"/>
                  <a:gd name="T9" fmla="*/ 0 h 170"/>
                </a:gdLst>
                <a:ahLst/>
                <a:cxnLst>
                  <a:cxn ang="0">
                    <a:pos x="T0" y="T1"/>
                  </a:cxn>
                  <a:cxn ang="0">
                    <a:pos x="T2" y="T3"/>
                  </a:cxn>
                  <a:cxn ang="0">
                    <a:pos x="T4" y="T5"/>
                  </a:cxn>
                  <a:cxn ang="0">
                    <a:pos x="T6" y="T7"/>
                  </a:cxn>
                  <a:cxn ang="0">
                    <a:pos x="T8" y="T9"/>
                  </a:cxn>
                </a:cxnLst>
                <a:rect l="0" t="0" r="r" b="b"/>
                <a:pathLst>
                  <a:path w="227" h="170">
                    <a:moveTo>
                      <a:pt x="227" y="0"/>
                    </a:moveTo>
                    <a:lnTo>
                      <a:pt x="155" y="79"/>
                    </a:lnTo>
                    <a:lnTo>
                      <a:pt x="196" y="170"/>
                    </a:lnTo>
                    <a:lnTo>
                      <a:pt x="0" y="52"/>
                    </a:lnTo>
                    <a:lnTo>
                      <a:pt x="227" y="0"/>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85" name="Freeform 84"/>
              <p:cNvSpPr>
                <a:spLocks/>
              </p:cNvSpPr>
              <p:nvPr/>
            </p:nvSpPr>
            <p:spPr bwMode="auto">
              <a:xfrm>
                <a:off x="4384138" y="4419517"/>
                <a:ext cx="21604" cy="20467"/>
              </a:xfrm>
              <a:custGeom>
                <a:avLst/>
                <a:gdLst>
                  <a:gd name="T0" fmla="*/ 6 w 12"/>
                  <a:gd name="T1" fmla="*/ 12 h 12"/>
                  <a:gd name="T2" fmla="*/ 10 w 12"/>
                  <a:gd name="T3" fmla="*/ 11 h 12"/>
                  <a:gd name="T4" fmla="*/ 12 w 12"/>
                  <a:gd name="T5" fmla="*/ 6 h 12"/>
                  <a:gd name="T6" fmla="*/ 10 w 12"/>
                  <a:gd name="T7" fmla="*/ 2 h 12"/>
                  <a:gd name="T8" fmla="*/ 6 w 12"/>
                  <a:gd name="T9" fmla="*/ 0 h 12"/>
                  <a:gd name="T10" fmla="*/ 1 w 12"/>
                  <a:gd name="T11" fmla="*/ 2 h 12"/>
                  <a:gd name="T12" fmla="*/ 0 w 12"/>
                  <a:gd name="T13" fmla="*/ 6 h 12"/>
                  <a:gd name="T14" fmla="*/ 1 w 12"/>
                  <a:gd name="T15" fmla="*/ 11 h 12"/>
                  <a:gd name="T16" fmla="*/ 6 w 12"/>
                  <a:gd name="T17"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12">
                    <a:moveTo>
                      <a:pt x="6" y="12"/>
                    </a:moveTo>
                    <a:cubicBezTo>
                      <a:pt x="7" y="12"/>
                      <a:pt x="9" y="12"/>
                      <a:pt x="10" y="11"/>
                    </a:cubicBezTo>
                    <a:cubicBezTo>
                      <a:pt x="11" y="9"/>
                      <a:pt x="12" y="8"/>
                      <a:pt x="12" y="6"/>
                    </a:cubicBezTo>
                    <a:cubicBezTo>
                      <a:pt x="12" y="5"/>
                      <a:pt x="11" y="3"/>
                      <a:pt x="10" y="2"/>
                    </a:cubicBezTo>
                    <a:cubicBezTo>
                      <a:pt x="9" y="1"/>
                      <a:pt x="7" y="0"/>
                      <a:pt x="6" y="0"/>
                    </a:cubicBezTo>
                    <a:cubicBezTo>
                      <a:pt x="4" y="0"/>
                      <a:pt x="3" y="1"/>
                      <a:pt x="1" y="2"/>
                    </a:cubicBezTo>
                    <a:cubicBezTo>
                      <a:pt x="0" y="3"/>
                      <a:pt x="0" y="5"/>
                      <a:pt x="0" y="6"/>
                    </a:cubicBezTo>
                    <a:cubicBezTo>
                      <a:pt x="0" y="8"/>
                      <a:pt x="0" y="9"/>
                      <a:pt x="1" y="11"/>
                    </a:cubicBezTo>
                    <a:cubicBezTo>
                      <a:pt x="3" y="12"/>
                      <a:pt x="4" y="12"/>
                      <a:pt x="6" y="12"/>
                    </a:cubicBezTo>
                  </a:path>
                </a:pathLst>
              </a:custGeom>
              <a:solidFill>
                <a:srgbClr val="5166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86" name="Freeform 85"/>
              <p:cNvSpPr>
                <a:spLocks noEditPoints="1"/>
              </p:cNvSpPr>
              <p:nvPr/>
            </p:nvSpPr>
            <p:spPr bwMode="auto">
              <a:xfrm>
                <a:off x="4390960" y="4466137"/>
                <a:ext cx="467336" cy="766387"/>
              </a:xfrm>
              <a:custGeom>
                <a:avLst/>
                <a:gdLst>
                  <a:gd name="T0" fmla="*/ 264 w 266"/>
                  <a:gd name="T1" fmla="*/ 433 h 436"/>
                  <a:gd name="T2" fmla="*/ 255 w 266"/>
                  <a:gd name="T3" fmla="*/ 425 h 436"/>
                  <a:gd name="T4" fmla="*/ 235 w 266"/>
                  <a:gd name="T5" fmla="*/ 415 h 436"/>
                  <a:gd name="T6" fmla="*/ 243 w 266"/>
                  <a:gd name="T7" fmla="*/ 406 h 436"/>
                  <a:gd name="T8" fmla="*/ 214 w 266"/>
                  <a:gd name="T9" fmla="*/ 396 h 436"/>
                  <a:gd name="T10" fmla="*/ 223 w 266"/>
                  <a:gd name="T11" fmla="*/ 387 h 436"/>
                  <a:gd name="T12" fmla="*/ 214 w 266"/>
                  <a:gd name="T13" fmla="*/ 396 h 436"/>
                  <a:gd name="T14" fmla="*/ 203 w 266"/>
                  <a:gd name="T15" fmla="*/ 376 h 436"/>
                  <a:gd name="T16" fmla="*/ 195 w 266"/>
                  <a:gd name="T17" fmla="*/ 367 h 436"/>
                  <a:gd name="T18" fmla="*/ 176 w 266"/>
                  <a:gd name="T19" fmla="*/ 355 h 436"/>
                  <a:gd name="T20" fmla="*/ 176 w 266"/>
                  <a:gd name="T21" fmla="*/ 346 h 436"/>
                  <a:gd name="T22" fmla="*/ 158 w 266"/>
                  <a:gd name="T23" fmla="*/ 333 h 436"/>
                  <a:gd name="T24" fmla="*/ 167 w 266"/>
                  <a:gd name="T25" fmla="*/ 326 h 436"/>
                  <a:gd name="T26" fmla="*/ 140 w 266"/>
                  <a:gd name="T27" fmla="*/ 311 h 436"/>
                  <a:gd name="T28" fmla="*/ 150 w 266"/>
                  <a:gd name="T29" fmla="*/ 304 h 436"/>
                  <a:gd name="T30" fmla="*/ 140 w 266"/>
                  <a:gd name="T31" fmla="*/ 311 h 436"/>
                  <a:gd name="T32" fmla="*/ 132 w 266"/>
                  <a:gd name="T33" fmla="*/ 290 h 436"/>
                  <a:gd name="T34" fmla="*/ 125 w 266"/>
                  <a:gd name="T35" fmla="*/ 280 h 436"/>
                  <a:gd name="T36" fmla="*/ 108 w 266"/>
                  <a:gd name="T37" fmla="*/ 266 h 436"/>
                  <a:gd name="T38" fmla="*/ 118 w 266"/>
                  <a:gd name="T39" fmla="*/ 259 h 436"/>
                  <a:gd name="T40" fmla="*/ 93 w 266"/>
                  <a:gd name="T41" fmla="*/ 242 h 436"/>
                  <a:gd name="T42" fmla="*/ 103 w 266"/>
                  <a:gd name="T43" fmla="*/ 236 h 436"/>
                  <a:gd name="T44" fmla="*/ 93 w 266"/>
                  <a:gd name="T45" fmla="*/ 242 h 436"/>
                  <a:gd name="T46" fmla="*/ 87 w 266"/>
                  <a:gd name="T47" fmla="*/ 220 h 436"/>
                  <a:gd name="T48" fmla="*/ 78 w 266"/>
                  <a:gd name="T49" fmla="*/ 218 h 436"/>
                  <a:gd name="T50" fmla="*/ 73 w 266"/>
                  <a:gd name="T51" fmla="*/ 196 h 436"/>
                  <a:gd name="T52" fmla="*/ 68 w 266"/>
                  <a:gd name="T53" fmla="*/ 185 h 436"/>
                  <a:gd name="T54" fmla="*/ 53 w 266"/>
                  <a:gd name="T55" fmla="*/ 168 h 436"/>
                  <a:gd name="T56" fmla="*/ 56 w 266"/>
                  <a:gd name="T57" fmla="*/ 160 h 436"/>
                  <a:gd name="T58" fmla="*/ 42 w 266"/>
                  <a:gd name="T59" fmla="*/ 142 h 436"/>
                  <a:gd name="T60" fmla="*/ 53 w 266"/>
                  <a:gd name="T61" fmla="*/ 137 h 436"/>
                  <a:gd name="T62" fmla="*/ 31 w 266"/>
                  <a:gd name="T63" fmla="*/ 116 h 436"/>
                  <a:gd name="T64" fmla="*/ 42 w 266"/>
                  <a:gd name="T65" fmla="*/ 112 h 436"/>
                  <a:gd name="T66" fmla="*/ 22 w 266"/>
                  <a:gd name="T67" fmla="*/ 89 h 436"/>
                  <a:gd name="T68" fmla="*/ 33 w 266"/>
                  <a:gd name="T69" fmla="*/ 86 h 436"/>
                  <a:gd name="T70" fmla="*/ 22 w 266"/>
                  <a:gd name="T71" fmla="*/ 89 h 436"/>
                  <a:gd name="T72" fmla="*/ 21 w 266"/>
                  <a:gd name="T73" fmla="*/ 67 h 436"/>
                  <a:gd name="T74" fmla="*/ 18 w 266"/>
                  <a:gd name="T75" fmla="*/ 55 h 436"/>
                  <a:gd name="T76" fmla="*/ 7 w 266"/>
                  <a:gd name="T77" fmla="*/ 35 h 436"/>
                  <a:gd name="T78" fmla="*/ 18 w 266"/>
                  <a:gd name="T79" fmla="*/ 33 h 436"/>
                  <a:gd name="T80" fmla="*/ 1 w 266"/>
                  <a:gd name="T81" fmla="*/ 8 h 436"/>
                  <a:gd name="T82" fmla="*/ 12 w 266"/>
                  <a:gd name="T83" fmla="*/ 6 h 436"/>
                  <a:gd name="T84" fmla="*/ 1 w 266"/>
                  <a:gd name="T85" fmla="*/ 8 h 4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66" h="436">
                    <a:moveTo>
                      <a:pt x="256" y="434"/>
                    </a:moveTo>
                    <a:cubicBezTo>
                      <a:pt x="256" y="434"/>
                      <a:pt x="256" y="434"/>
                      <a:pt x="256" y="434"/>
                    </a:cubicBezTo>
                    <a:cubicBezTo>
                      <a:pt x="258" y="436"/>
                      <a:pt x="262" y="435"/>
                      <a:pt x="264" y="433"/>
                    </a:cubicBezTo>
                    <a:cubicBezTo>
                      <a:pt x="266" y="430"/>
                      <a:pt x="266" y="427"/>
                      <a:pt x="263" y="424"/>
                    </a:cubicBezTo>
                    <a:cubicBezTo>
                      <a:pt x="263" y="424"/>
                      <a:pt x="263" y="424"/>
                      <a:pt x="263" y="424"/>
                    </a:cubicBezTo>
                    <a:cubicBezTo>
                      <a:pt x="261" y="422"/>
                      <a:pt x="257" y="423"/>
                      <a:pt x="255" y="425"/>
                    </a:cubicBezTo>
                    <a:cubicBezTo>
                      <a:pt x="253" y="428"/>
                      <a:pt x="253" y="431"/>
                      <a:pt x="256" y="434"/>
                    </a:cubicBezTo>
                    <a:close/>
                    <a:moveTo>
                      <a:pt x="235" y="415"/>
                    </a:moveTo>
                    <a:cubicBezTo>
                      <a:pt x="235" y="415"/>
                      <a:pt x="235" y="415"/>
                      <a:pt x="235" y="415"/>
                    </a:cubicBezTo>
                    <a:cubicBezTo>
                      <a:pt x="237" y="417"/>
                      <a:pt x="241" y="417"/>
                      <a:pt x="243" y="415"/>
                    </a:cubicBezTo>
                    <a:cubicBezTo>
                      <a:pt x="245" y="412"/>
                      <a:pt x="245" y="408"/>
                      <a:pt x="243" y="406"/>
                    </a:cubicBezTo>
                    <a:cubicBezTo>
                      <a:pt x="243" y="406"/>
                      <a:pt x="243" y="406"/>
                      <a:pt x="243" y="406"/>
                    </a:cubicBezTo>
                    <a:cubicBezTo>
                      <a:pt x="240" y="404"/>
                      <a:pt x="236" y="404"/>
                      <a:pt x="234" y="407"/>
                    </a:cubicBezTo>
                    <a:cubicBezTo>
                      <a:pt x="232" y="409"/>
                      <a:pt x="232" y="413"/>
                      <a:pt x="235" y="415"/>
                    </a:cubicBezTo>
                    <a:close/>
                    <a:moveTo>
                      <a:pt x="214" y="396"/>
                    </a:moveTo>
                    <a:cubicBezTo>
                      <a:pt x="214" y="396"/>
                      <a:pt x="214" y="396"/>
                      <a:pt x="214" y="396"/>
                    </a:cubicBezTo>
                    <a:cubicBezTo>
                      <a:pt x="217" y="398"/>
                      <a:pt x="220" y="398"/>
                      <a:pt x="223" y="396"/>
                    </a:cubicBezTo>
                    <a:cubicBezTo>
                      <a:pt x="225" y="393"/>
                      <a:pt x="225" y="389"/>
                      <a:pt x="223" y="387"/>
                    </a:cubicBezTo>
                    <a:cubicBezTo>
                      <a:pt x="223" y="387"/>
                      <a:pt x="223" y="387"/>
                      <a:pt x="223" y="387"/>
                    </a:cubicBezTo>
                    <a:cubicBezTo>
                      <a:pt x="220" y="385"/>
                      <a:pt x="216" y="385"/>
                      <a:pt x="214" y="387"/>
                    </a:cubicBezTo>
                    <a:cubicBezTo>
                      <a:pt x="212" y="389"/>
                      <a:pt x="212" y="393"/>
                      <a:pt x="214" y="396"/>
                    </a:cubicBezTo>
                    <a:close/>
                    <a:moveTo>
                      <a:pt x="195" y="376"/>
                    </a:moveTo>
                    <a:cubicBezTo>
                      <a:pt x="195" y="376"/>
                      <a:pt x="195" y="376"/>
                      <a:pt x="195" y="376"/>
                    </a:cubicBezTo>
                    <a:cubicBezTo>
                      <a:pt x="197" y="378"/>
                      <a:pt x="201" y="378"/>
                      <a:pt x="203" y="376"/>
                    </a:cubicBezTo>
                    <a:cubicBezTo>
                      <a:pt x="205" y="374"/>
                      <a:pt x="206" y="370"/>
                      <a:pt x="203" y="367"/>
                    </a:cubicBezTo>
                    <a:cubicBezTo>
                      <a:pt x="203" y="367"/>
                      <a:pt x="203" y="367"/>
                      <a:pt x="203" y="367"/>
                    </a:cubicBezTo>
                    <a:cubicBezTo>
                      <a:pt x="201" y="365"/>
                      <a:pt x="197" y="365"/>
                      <a:pt x="195" y="367"/>
                    </a:cubicBezTo>
                    <a:cubicBezTo>
                      <a:pt x="192" y="369"/>
                      <a:pt x="192" y="373"/>
                      <a:pt x="195" y="376"/>
                    </a:cubicBezTo>
                    <a:close/>
                    <a:moveTo>
                      <a:pt x="176" y="355"/>
                    </a:moveTo>
                    <a:cubicBezTo>
                      <a:pt x="176" y="355"/>
                      <a:pt x="176" y="355"/>
                      <a:pt x="176" y="355"/>
                    </a:cubicBezTo>
                    <a:cubicBezTo>
                      <a:pt x="178" y="357"/>
                      <a:pt x="182" y="358"/>
                      <a:pt x="184" y="355"/>
                    </a:cubicBezTo>
                    <a:cubicBezTo>
                      <a:pt x="187" y="353"/>
                      <a:pt x="187" y="349"/>
                      <a:pt x="185" y="347"/>
                    </a:cubicBezTo>
                    <a:cubicBezTo>
                      <a:pt x="183" y="344"/>
                      <a:pt x="179" y="344"/>
                      <a:pt x="176" y="346"/>
                    </a:cubicBezTo>
                    <a:cubicBezTo>
                      <a:pt x="174" y="349"/>
                      <a:pt x="173" y="352"/>
                      <a:pt x="176" y="355"/>
                    </a:cubicBezTo>
                    <a:close/>
                    <a:moveTo>
                      <a:pt x="158" y="333"/>
                    </a:moveTo>
                    <a:cubicBezTo>
                      <a:pt x="158" y="333"/>
                      <a:pt x="158" y="333"/>
                      <a:pt x="158" y="333"/>
                    </a:cubicBezTo>
                    <a:cubicBezTo>
                      <a:pt x="160" y="336"/>
                      <a:pt x="163" y="336"/>
                      <a:pt x="166" y="334"/>
                    </a:cubicBezTo>
                    <a:cubicBezTo>
                      <a:pt x="169" y="332"/>
                      <a:pt x="169" y="328"/>
                      <a:pt x="167" y="326"/>
                    </a:cubicBezTo>
                    <a:cubicBezTo>
                      <a:pt x="167" y="326"/>
                      <a:pt x="167" y="326"/>
                      <a:pt x="167" y="326"/>
                    </a:cubicBezTo>
                    <a:cubicBezTo>
                      <a:pt x="165" y="323"/>
                      <a:pt x="161" y="323"/>
                      <a:pt x="158" y="325"/>
                    </a:cubicBezTo>
                    <a:cubicBezTo>
                      <a:pt x="156" y="327"/>
                      <a:pt x="155" y="331"/>
                      <a:pt x="158" y="333"/>
                    </a:cubicBezTo>
                    <a:close/>
                    <a:moveTo>
                      <a:pt x="140" y="311"/>
                    </a:moveTo>
                    <a:cubicBezTo>
                      <a:pt x="140" y="311"/>
                      <a:pt x="140" y="311"/>
                      <a:pt x="140" y="311"/>
                    </a:cubicBezTo>
                    <a:cubicBezTo>
                      <a:pt x="142" y="314"/>
                      <a:pt x="146" y="315"/>
                      <a:pt x="148" y="313"/>
                    </a:cubicBezTo>
                    <a:cubicBezTo>
                      <a:pt x="151" y="311"/>
                      <a:pt x="152" y="307"/>
                      <a:pt x="150" y="304"/>
                    </a:cubicBezTo>
                    <a:cubicBezTo>
                      <a:pt x="150" y="304"/>
                      <a:pt x="150" y="304"/>
                      <a:pt x="150" y="304"/>
                    </a:cubicBezTo>
                    <a:cubicBezTo>
                      <a:pt x="148" y="301"/>
                      <a:pt x="144" y="301"/>
                      <a:pt x="141" y="303"/>
                    </a:cubicBezTo>
                    <a:cubicBezTo>
                      <a:pt x="139" y="305"/>
                      <a:pt x="138" y="309"/>
                      <a:pt x="140" y="311"/>
                    </a:cubicBezTo>
                    <a:close/>
                    <a:moveTo>
                      <a:pt x="123" y="289"/>
                    </a:moveTo>
                    <a:cubicBezTo>
                      <a:pt x="123" y="289"/>
                      <a:pt x="123" y="289"/>
                      <a:pt x="123" y="289"/>
                    </a:cubicBezTo>
                    <a:cubicBezTo>
                      <a:pt x="125" y="292"/>
                      <a:pt x="129" y="292"/>
                      <a:pt x="132" y="290"/>
                    </a:cubicBezTo>
                    <a:cubicBezTo>
                      <a:pt x="134" y="288"/>
                      <a:pt x="135" y="285"/>
                      <a:pt x="133" y="282"/>
                    </a:cubicBezTo>
                    <a:cubicBezTo>
                      <a:pt x="133" y="282"/>
                      <a:pt x="133" y="282"/>
                      <a:pt x="133" y="282"/>
                    </a:cubicBezTo>
                    <a:cubicBezTo>
                      <a:pt x="131" y="279"/>
                      <a:pt x="128" y="279"/>
                      <a:pt x="125" y="280"/>
                    </a:cubicBezTo>
                    <a:cubicBezTo>
                      <a:pt x="122" y="282"/>
                      <a:pt x="122" y="286"/>
                      <a:pt x="123" y="289"/>
                    </a:cubicBezTo>
                    <a:close/>
                    <a:moveTo>
                      <a:pt x="108" y="266"/>
                    </a:moveTo>
                    <a:cubicBezTo>
                      <a:pt x="108" y="266"/>
                      <a:pt x="108" y="266"/>
                      <a:pt x="108" y="266"/>
                    </a:cubicBezTo>
                    <a:cubicBezTo>
                      <a:pt x="109" y="268"/>
                      <a:pt x="113" y="269"/>
                      <a:pt x="116" y="267"/>
                    </a:cubicBezTo>
                    <a:cubicBezTo>
                      <a:pt x="119" y="266"/>
                      <a:pt x="119" y="262"/>
                      <a:pt x="118" y="259"/>
                    </a:cubicBezTo>
                    <a:cubicBezTo>
                      <a:pt x="118" y="259"/>
                      <a:pt x="118" y="259"/>
                      <a:pt x="118" y="259"/>
                    </a:cubicBezTo>
                    <a:cubicBezTo>
                      <a:pt x="116" y="256"/>
                      <a:pt x="112" y="256"/>
                      <a:pt x="109" y="257"/>
                    </a:cubicBezTo>
                    <a:cubicBezTo>
                      <a:pt x="107" y="259"/>
                      <a:pt x="106" y="263"/>
                      <a:pt x="108" y="266"/>
                    </a:cubicBezTo>
                    <a:close/>
                    <a:moveTo>
                      <a:pt x="93" y="242"/>
                    </a:moveTo>
                    <a:cubicBezTo>
                      <a:pt x="93" y="242"/>
                      <a:pt x="93" y="242"/>
                      <a:pt x="93" y="242"/>
                    </a:cubicBezTo>
                    <a:cubicBezTo>
                      <a:pt x="94" y="245"/>
                      <a:pt x="98" y="246"/>
                      <a:pt x="101" y="244"/>
                    </a:cubicBezTo>
                    <a:cubicBezTo>
                      <a:pt x="104" y="242"/>
                      <a:pt x="105" y="239"/>
                      <a:pt x="103" y="236"/>
                    </a:cubicBezTo>
                    <a:cubicBezTo>
                      <a:pt x="103" y="236"/>
                      <a:pt x="103" y="236"/>
                      <a:pt x="103" y="236"/>
                    </a:cubicBezTo>
                    <a:cubicBezTo>
                      <a:pt x="101" y="233"/>
                      <a:pt x="97" y="232"/>
                      <a:pt x="95" y="234"/>
                    </a:cubicBezTo>
                    <a:cubicBezTo>
                      <a:pt x="92" y="235"/>
                      <a:pt x="91" y="239"/>
                      <a:pt x="93" y="242"/>
                    </a:cubicBezTo>
                    <a:close/>
                    <a:moveTo>
                      <a:pt x="78" y="218"/>
                    </a:moveTo>
                    <a:cubicBezTo>
                      <a:pt x="78" y="218"/>
                      <a:pt x="78" y="218"/>
                      <a:pt x="78" y="218"/>
                    </a:cubicBezTo>
                    <a:cubicBezTo>
                      <a:pt x="80" y="221"/>
                      <a:pt x="84" y="222"/>
                      <a:pt x="87" y="220"/>
                    </a:cubicBezTo>
                    <a:cubicBezTo>
                      <a:pt x="89" y="218"/>
                      <a:pt x="90" y="215"/>
                      <a:pt x="89" y="212"/>
                    </a:cubicBezTo>
                    <a:cubicBezTo>
                      <a:pt x="87" y="209"/>
                      <a:pt x="84" y="208"/>
                      <a:pt x="81" y="210"/>
                    </a:cubicBezTo>
                    <a:cubicBezTo>
                      <a:pt x="78" y="211"/>
                      <a:pt x="77" y="215"/>
                      <a:pt x="78" y="218"/>
                    </a:cubicBezTo>
                    <a:close/>
                    <a:moveTo>
                      <a:pt x="65" y="193"/>
                    </a:moveTo>
                    <a:cubicBezTo>
                      <a:pt x="65" y="193"/>
                      <a:pt x="65" y="193"/>
                      <a:pt x="65" y="193"/>
                    </a:cubicBezTo>
                    <a:cubicBezTo>
                      <a:pt x="67" y="196"/>
                      <a:pt x="70" y="197"/>
                      <a:pt x="73" y="196"/>
                    </a:cubicBezTo>
                    <a:cubicBezTo>
                      <a:pt x="76" y="194"/>
                      <a:pt x="77" y="190"/>
                      <a:pt x="76" y="187"/>
                    </a:cubicBezTo>
                    <a:cubicBezTo>
                      <a:pt x="76" y="187"/>
                      <a:pt x="76" y="187"/>
                      <a:pt x="76" y="187"/>
                    </a:cubicBezTo>
                    <a:cubicBezTo>
                      <a:pt x="74" y="185"/>
                      <a:pt x="71" y="183"/>
                      <a:pt x="68" y="185"/>
                    </a:cubicBezTo>
                    <a:cubicBezTo>
                      <a:pt x="65" y="186"/>
                      <a:pt x="64" y="190"/>
                      <a:pt x="65" y="193"/>
                    </a:cubicBezTo>
                    <a:close/>
                    <a:moveTo>
                      <a:pt x="53" y="168"/>
                    </a:moveTo>
                    <a:cubicBezTo>
                      <a:pt x="53" y="168"/>
                      <a:pt x="53" y="168"/>
                      <a:pt x="53" y="168"/>
                    </a:cubicBezTo>
                    <a:cubicBezTo>
                      <a:pt x="54" y="171"/>
                      <a:pt x="58" y="172"/>
                      <a:pt x="61" y="171"/>
                    </a:cubicBezTo>
                    <a:cubicBezTo>
                      <a:pt x="64" y="169"/>
                      <a:pt x="65" y="166"/>
                      <a:pt x="64" y="163"/>
                    </a:cubicBezTo>
                    <a:cubicBezTo>
                      <a:pt x="62" y="160"/>
                      <a:pt x="59" y="158"/>
                      <a:pt x="56" y="160"/>
                    </a:cubicBezTo>
                    <a:cubicBezTo>
                      <a:pt x="53" y="161"/>
                      <a:pt x="51" y="165"/>
                      <a:pt x="53" y="168"/>
                    </a:cubicBezTo>
                    <a:close/>
                    <a:moveTo>
                      <a:pt x="42" y="142"/>
                    </a:moveTo>
                    <a:cubicBezTo>
                      <a:pt x="42" y="142"/>
                      <a:pt x="42" y="142"/>
                      <a:pt x="42" y="142"/>
                    </a:cubicBezTo>
                    <a:cubicBezTo>
                      <a:pt x="43" y="145"/>
                      <a:pt x="46" y="147"/>
                      <a:pt x="49" y="145"/>
                    </a:cubicBezTo>
                    <a:cubicBezTo>
                      <a:pt x="52" y="144"/>
                      <a:pt x="54" y="140"/>
                      <a:pt x="53" y="137"/>
                    </a:cubicBezTo>
                    <a:cubicBezTo>
                      <a:pt x="53" y="137"/>
                      <a:pt x="53" y="137"/>
                      <a:pt x="53" y="137"/>
                    </a:cubicBezTo>
                    <a:cubicBezTo>
                      <a:pt x="51" y="134"/>
                      <a:pt x="48" y="133"/>
                      <a:pt x="45" y="134"/>
                    </a:cubicBezTo>
                    <a:cubicBezTo>
                      <a:pt x="42" y="135"/>
                      <a:pt x="40" y="139"/>
                      <a:pt x="42" y="142"/>
                    </a:cubicBezTo>
                    <a:close/>
                    <a:moveTo>
                      <a:pt x="31" y="116"/>
                    </a:moveTo>
                    <a:cubicBezTo>
                      <a:pt x="31" y="116"/>
                      <a:pt x="31" y="116"/>
                      <a:pt x="31" y="116"/>
                    </a:cubicBezTo>
                    <a:cubicBezTo>
                      <a:pt x="32" y="119"/>
                      <a:pt x="36" y="121"/>
                      <a:pt x="39" y="119"/>
                    </a:cubicBezTo>
                    <a:cubicBezTo>
                      <a:pt x="42" y="118"/>
                      <a:pt x="44" y="115"/>
                      <a:pt x="42" y="112"/>
                    </a:cubicBezTo>
                    <a:cubicBezTo>
                      <a:pt x="41" y="109"/>
                      <a:pt x="38" y="107"/>
                      <a:pt x="35" y="108"/>
                    </a:cubicBezTo>
                    <a:cubicBezTo>
                      <a:pt x="32" y="109"/>
                      <a:pt x="30" y="113"/>
                      <a:pt x="31" y="116"/>
                    </a:cubicBezTo>
                    <a:close/>
                    <a:moveTo>
                      <a:pt x="22" y="89"/>
                    </a:moveTo>
                    <a:cubicBezTo>
                      <a:pt x="22" y="89"/>
                      <a:pt x="22" y="89"/>
                      <a:pt x="22" y="89"/>
                    </a:cubicBezTo>
                    <a:cubicBezTo>
                      <a:pt x="23" y="93"/>
                      <a:pt x="26" y="94"/>
                      <a:pt x="29" y="93"/>
                    </a:cubicBezTo>
                    <a:cubicBezTo>
                      <a:pt x="33" y="92"/>
                      <a:pt x="34" y="89"/>
                      <a:pt x="33" y="86"/>
                    </a:cubicBezTo>
                    <a:cubicBezTo>
                      <a:pt x="33" y="86"/>
                      <a:pt x="33" y="86"/>
                      <a:pt x="33" y="86"/>
                    </a:cubicBezTo>
                    <a:cubicBezTo>
                      <a:pt x="32" y="83"/>
                      <a:pt x="29" y="81"/>
                      <a:pt x="26" y="82"/>
                    </a:cubicBezTo>
                    <a:cubicBezTo>
                      <a:pt x="23" y="83"/>
                      <a:pt x="21" y="86"/>
                      <a:pt x="22" y="89"/>
                    </a:cubicBezTo>
                    <a:close/>
                    <a:moveTo>
                      <a:pt x="14" y="63"/>
                    </a:moveTo>
                    <a:cubicBezTo>
                      <a:pt x="14" y="63"/>
                      <a:pt x="14" y="63"/>
                      <a:pt x="14" y="63"/>
                    </a:cubicBezTo>
                    <a:cubicBezTo>
                      <a:pt x="15" y="66"/>
                      <a:pt x="18" y="68"/>
                      <a:pt x="21" y="67"/>
                    </a:cubicBezTo>
                    <a:cubicBezTo>
                      <a:pt x="24" y="66"/>
                      <a:pt x="26" y="62"/>
                      <a:pt x="25" y="59"/>
                    </a:cubicBezTo>
                    <a:cubicBezTo>
                      <a:pt x="25" y="59"/>
                      <a:pt x="25" y="59"/>
                      <a:pt x="25" y="59"/>
                    </a:cubicBezTo>
                    <a:cubicBezTo>
                      <a:pt x="24" y="56"/>
                      <a:pt x="21" y="54"/>
                      <a:pt x="18" y="55"/>
                    </a:cubicBezTo>
                    <a:cubicBezTo>
                      <a:pt x="15" y="56"/>
                      <a:pt x="13" y="59"/>
                      <a:pt x="14" y="63"/>
                    </a:cubicBezTo>
                    <a:close/>
                    <a:moveTo>
                      <a:pt x="7" y="35"/>
                    </a:moveTo>
                    <a:cubicBezTo>
                      <a:pt x="7" y="35"/>
                      <a:pt x="7" y="35"/>
                      <a:pt x="7" y="35"/>
                    </a:cubicBezTo>
                    <a:cubicBezTo>
                      <a:pt x="7" y="39"/>
                      <a:pt x="11" y="41"/>
                      <a:pt x="14" y="40"/>
                    </a:cubicBezTo>
                    <a:cubicBezTo>
                      <a:pt x="17" y="39"/>
                      <a:pt x="19" y="36"/>
                      <a:pt x="18" y="33"/>
                    </a:cubicBezTo>
                    <a:cubicBezTo>
                      <a:pt x="18" y="33"/>
                      <a:pt x="18" y="33"/>
                      <a:pt x="18" y="33"/>
                    </a:cubicBezTo>
                    <a:cubicBezTo>
                      <a:pt x="18" y="29"/>
                      <a:pt x="14" y="27"/>
                      <a:pt x="11" y="28"/>
                    </a:cubicBezTo>
                    <a:cubicBezTo>
                      <a:pt x="8" y="29"/>
                      <a:pt x="6" y="32"/>
                      <a:pt x="7" y="35"/>
                    </a:cubicBezTo>
                    <a:close/>
                    <a:moveTo>
                      <a:pt x="1" y="8"/>
                    </a:moveTo>
                    <a:cubicBezTo>
                      <a:pt x="1" y="8"/>
                      <a:pt x="1" y="8"/>
                      <a:pt x="1" y="8"/>
                    </a:cubicBezTo>
                    <a:cubicBezTo>
                      <a:pt x="1" y="11"/>
                      <a:pt x="4" y="13"/>
                      <a:pt x="8" y="13"/>
                    </a:cubicBezTo>
                    <a:cubicBezTo>
                      <a:pt x="11" y="12"/>
                      <a:pt x="13" y="9"/>
                      <a:pt x="12" y="6"/>
                    </a:cubicBezTo>
                    <a:cubicBezTo>
                      <a:pt x="12" y="6"/>
                      <a:pt x="12" y="6"/>
                      <a:pt x="12" y="6"/>
                    </a:cubicBezTo>
                    <a:cubicBezTo>
                      <a:pt x="12" y="2"/>
                      <a:pt x="9" y="0"/>
                      <a:pt x="5" y="1"/>
                    </a:cubicBezTo>
                    <a:cubicBezTo>
                      <a:pt x="2" y="2"/>
                      <a:pt x="0" y="5"/>
                      <a:pt x="1" y="8"/>
                    </a:cubicBezTo>
                    <a:close/>
                  </a:path>
                </a:pathLst>
              </a:custGeom>
              <a:solidFill>
                <a:srgbClr val="5166CE"/>
              </a:solidFill>
              <a:ln w="9525">
                <a:solidFill>
                  <a:srgbClr val="000000"/>
                </a:solidFill>
                <a:round/>
                <a:headEnd/>
                <a:tailEnd/>
              </a:ln>
              <a:extLst/>
            </p:spPr>
            <p:txBody>
              <a:bodyPr vert="horz" wrap="square" lIns="68580" tIns="34290" rIns="68580" bIns="34290" numCol="1" anchor="t" anchorCtr="0" compatLnSpc="1">
                <a:prstTxWarp prst="textNoShape">
                  <a:avLst/>
                </a:prstTxWarp>
              </a:bodyPr>
              <a:lstStyle/>
              <a:p>
                <a:endParaRPr lang="en-US" sz="1350"/>
              </a:p>
            </p:txBody>
          </p:sp>
          <p:sp>
            <p:nvSpPr>
              <p:cNvPr id="88" name="Freeform 87"/>
              <p:cNvSpPr>
                <a:spLocks/>
              </p:cNvSpPr>
              <p:nvPr/>
            </p:nvSpPr>
            <p:spPr bwMode="auto">
              <a:xfrm>
                <a:off x="4296584" y="4281931"/>
                <a:ext cx="206947" cy="238785"/>
              </a:xfrm>
              <a:custGeom>
                <a:avLst/>
                <a:gdLst>
                  <a:gd name="T0" fmla="*/ 182 w 182"/>
                  <a:gd name="T1" fmla="*/ 190 h 210"/>
                  <a:gd name="T2" fmla="*/ 83 w 182"/>
                  <a:gd name="T3" fmla="*/ 147 h 210"/>
                  <a:gd name="T4" fmla="*/ 0 w 182"/>
                  <a:gd name="T5" fmla="*/ 210 h 210"/>
                  <a:gd name="T6" fmla="*/ 68 w 182"/>
                  <a:gd name="T7" fmla="*/ 0 h 210"/>
                  <a:gd name="T8" fmla="*/ 182 w 182"/>
                  <a:gd name="T9" fmla="*/ 190 h 210"/>
                </a:gdLst>
                <a:ahLst/>
                <a:cxnLst>
                  <a:cxn ang="0">
                    <a:pos x="T0" y="T1"/>
                  </a:cxn>
                  <a:cxn ang="0">
                    <a:pos x="T2" y="T3"/>
                  </a:cxn>
                  <a:cxn ang="0">
                    <a:pos x="T4" y="T5"/>
                  </a:cxn>
                  <a:cxn ang="0">
                    <a:pos x="T6" y="T7"/>
                  </a:cxn>
                  <a:cxn ang="0">
                    <a:pos x="T8" y="T9"/>
                  </a:cxn>
                </a:cxnLst>
                <a:rect l="0" t="0" r="r" b="b"/>
                <a:pathLst>
                  <a:path w="182" h="210">
                    <a:moveTo>
                      <a:pt x="182" y="190"/>
                    </a:moveTo>
                    <a:lnTo>
                      <a:pt x="83" y="147"/>
                    </a:lnTo>
                    <a:lnTo>
                      <a:pt x="0" y="210"/>
                    </a:lnTo>
                    <a:lnTo>
                      <a:pt x="68" y="0"/>
                    </a:lnTo>
                    <a:lnTo>
                      <a:pt x="182" y="190"/>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89" name="Freeform 88"/>
              <p:cNvSpPr>
                <a:spLocks/>
              </p:cNvSpPr>
              <p:nvPr/>
            </p:nvSpPr>
            <p:spPr bwMode="auto">
              <a:xfrm>
                <a:off x="7484934" y="4960763"/>
                <a:ext cx="20467" cy="20467"/>
              </a:xfrm>
              <a:custGeom>
                <a:avLst/>
                <a:gdLst>
                  <a:gd name="T0" fmla="*/ 6 w 12"/>
                  <a:gd name="T1" fmla="*/ 12 h 12"/>
                  <a:gd name="T2" fmla="*/ 10 w 12"/>
                  <a:gd name="T3" fmla="*/ 11 h 12"/>
                  <a:gd name="T4" fmla="*/ 12 w 12"/>
                  <a:gd name="T5" fmla="*/ 6 h 12"/>
                  <a:gd name="T6" fmla="*/ 10 w 12"/>
                  <a:gd name="T7" fmla="*/ 2 h 12"/>
                  <a:gd name="T8" fmla="*/ 6 w 12"/>
                  <a:gd name="T9" fmla="*/ 0 h 12"/>
                  <a:gd name="T10" fmla="*/ 1 w 12"/>
                  <a:gd name="T11" fmla="*/ 2 h 12"/>
                  <a:gd name="T12" fmla="*/ 0 w 12"/>
                  <a:gd name="T13" fmla="*/ 6 h 12"/>
                  <a:gd name="T14" fmla="*/ 1 w 12"/>
                  <a:gd name="T15" fmla="*/ 11 h 12"/>
                  <a:gd name="T16" fmla="*/ 6 w 12"/>
                  <a:gd name="T17"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12">
                    <a:moveTo>
                      <a:pt x="6" y="12"/>
                    </a:moveTo>
                    <a:cubicBezTo>
                      <a:pt x="7" y="12"/>
                      <a:pt x="9" y="12"/>
                      <a:pt x="10" y="11"/>
                    </a:cubicBezTo>
                    <a:cubicBezTo>
                      <a:pt x="11" y="10"/>
                      <a:pt x="12" y="8"/>
                      <a:pt x="12" y="6"/>
                    </a:cubicBezTo>
                    <a:cubicBezTo>
                      <a:pt x="12" y="5"/>
                      <a:pt x="11" y="3"/>
                      <a:pt x="10" y="2"/>
                    </a:cubicBezTo>
                    <a:cubicBezTo>
                      <a:pt x="9" y="1"/>
                      <a:pt x="7" y="0"/>
                      <a:pt x="6" y="0"/>
                    </a:cubicBezTo>
                    <a:cubicBezTo>
                      <a:pt x="4" y="0"/>
                      <a:pt x="3" y="1"/>
                      <a:pt x="1" y="2"/>
                    </a:cubicBezTo>
                    <a:cubicBezTo>
                      <a:pt x="0" y="3"/>
                      <a:pt x="0" y="5"/>
                      <a:pt x="0" y="6"/>
                    </a:cubicBezTo>
                    <a:cubicBezTo>
                      <a:pt x="0" y="8"/>
                      <a:pt x="0" y="10"/>
                      <a:pt x="1" y="11"/>
                    </a:cubicBezTo>
                    <a:cubicBezTo>
                      <a:pt x="3" y="12"/>
                      <a:pt x="4" y="12"/>
                      <a:pt x="6" y="12"/>
                    </a:cubicBezTo>
                  </a:path>
                </a:pathLst>
              </a:custGeom>
              <a:solidFill>
                <a:srgbClr val="5166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90" name="Freeform 89"/>
              <p:cNvSpPr>
                <a:spLocks noEditPoints="1"/>
              </p:cNvSpPr>
              <p:nvPr/>
            </p:nvSpPr>
            <p:spPr bwMode="auto">
              <a:xfrm>
                <a:off x="7512223" y="4102274"/>
                <a:ext cx="267212" cy="842571"/>
              </a:xfrm>
              <a:custGeom>
                <a:avLst/>
                <a:gdLst>
                  <a:gd name="T0" fmla="*/ 145 w 152"/>
                  <a:gd name="T1" fmla="*/ 0 h 479"/>
                  <a:gd name="T2" fmla="*/ 146 w 152"/>
                  <a:gd name="T3" fmla="*/ 12 h 479"/>
                  <a:gd name="T4" fmla="*/ 152 w 152"/>
                  <a:gd name="T5" fmla="*/ 34 h 479"/>
                  <a:gd name="T6" fmla="*/ 140 w 152"/>
                  <a:gd name="T7" fmla="*/ 34 h 479"/>
                  <a:gd name="T8" fmla="*/ 152 w 152"/>
                  <a:gd name="T9" fmla="*/ 62 h 479"/>
                  <a:gd name="T10" fmla="*/ 140 w 152"/>
                  <a:gd name="T11" fmla="*/ 61 h 479"/>
                  <a:gd name="T12" fmla="*/ 152 w 152"/>
                  <a:gd name="T13" fmla="*/ 62 h 479"/>
                  <a:gd name="T14" fmla="*/ 145 w 152"/>
                  <a:gd name="T15" fmla="*/ 83 h 479"/>
                  <a:gd name="T16" fmla="*/ 151 w 152"/>
                  <a:gd name="T17" fmla="*/ 89 h 479"/>
                  <a:gd name="T18" fmla="*/ 143 w 152"/>
                  <a:gd name="T19" fmla="*/ 110 h 479"/>
                  <a:gd name="T20" fmla="*/ 142 w 152"/>
                  <a:gd name="T21" fmla="*/ 122 h 479"/>
                  <a:gd name="T22" fmla="*/ 145 w 152"/>
                  <a:gd name="T23" fmla="*/ 145 h 479"/>
                  <a:gd name="T24" fmla="*/ 133 w 152"/>
                  <a:gd name="T25" fmla="*/ 143 h 479"/>
                  <a:gd name="T26" fmla="*/ 141 w 152"/>
                  <a:gd name="T27" fmla="*/ 172 h 479"/>
                  <a:gd name="T28" fmla="*/ 129 w 152"/>
                  <a:gd name="T29" fmla="*/ 170 h 479"/>
                  <a:gd name="T30" fmla="*/ 141 w 152"/>
                  <a:gd name="T31" fmla="*/ 172 h 479"/>
                  <a:gd name="T32" fmla="*/ 131 w 152"/>
                  <a:gd name="T33" fmla="*/ 192 h 479"/>
                  <a:gd name="T34" fmla="*/ 135 w 152"/>
                  <a:gd name="T35" fmla="*/ 199 h 479"/>
                  <a:gd name="T36" fmla="*/ 125 w 152"/>
                  <a:gd name="T37" fmla="*/ 219 h 479"/>
                  <a:gd name="T38" fmla="*/ 122 w 152"/>
                  <a:gd name="T39" fmla="*/ 231 h 479"/>
                  <a:gd name="T40" fmla="*/ 122 w 152"/>
                  <a:gd name="T41" fmla="*/ 253 h 479"/>
                  <a:gd name="T42" fmla="*/ 110 w 152"/>
                  <a:gd name="T43" fmla="*/ 250 h 479"/>
                  <a:gd name="T44" fmla="*/ 113 w 152"/>
                  <a:gd name="T45" fmla="*/ 280 h 479"/>
                  <a:gd name="T46" fmla="*/ 102 w 152"/>
                  <a:gd name="T47" fmla="*/ 276 h 479"/>
                  <a:gd name="T48" fmla="*/ 113 w 152"/>
                  <a:gd name="T49" fmla="*/ 280 h 479"/>
                  <a:gd name="T50" fmla="*/ 100 w 152"/>
                  <a:gd name="T51" fmla="*/ 298 h 479"/>
                  <a:gd name="T52" fmla="*/ 96 w 152"/>
                  <a:gd name="T53" fmla="*/ 309 h 479"/>
                  <a:gd name="T54" fmla="*/ 94 w 152"/>
                  <a:gd name="T55" fmla="*/ 332 h 479"/>
                  <a:gd name="T56" fmla="*/ 83 w 152"/>
                  <a:gd name="T57" fmla="*/ 327 h 479"/>
                  <a:gd name="T58" fmla="*/ 82 w 152"/>
                  <a:gd name="T59" fmla="*/ 357 h 479"/>
                  <a:gd name="T60" fmla="*/ 71 w 152"/>
                  <a:gd name="T61" fmla="*/ 352 h 479"/>
                  <a:gd name="T62" fmla="*/ 82 w 152"/>
                  <a:gd name="T63" fmla="*/ 357 h 479"/>
                  <a:gd name="T64" fmla="*/ 67 w 152"/>
                  <a:gd name="T65" fmla="*/ 374 h 479"/>
                  <a:gd name="T66" fmla="*/ 70 w 152"/>
                  <a:gd name="T67" fmla="*/ 382 h 479"/>
                  <a:gd name="T68" fmla="*/ 54 w 152"/>
                  <a:gd name="T69" fmla="*/ 398 h 479"/>
                  <a:gd name="T70" fmla="*/ 57 w 152"/>
                  <a:gd name="T71" fmla="*/ 406 h 479"/>
                  <a:gd name="T72" fmla="*/ 41 w 152"/>
                  <a:gd name="T73" fmla="*/ 422 h 479"/>
                  <a:gd name="T74" fmla="*/ 34 w 152"/>
                  <a:gd name="T75" fmla="*/ 432 h 479"/>
                  <a:gd name="T76" fmla="*/ 27 w 152"/>
                  <a:gd name="T77" fmla="*/ 453 h 479"/>
                  <a:gd name="T78" fmla="*/ 17 w 152"/>
                  <a:gd name="T79" fmla="*/ 447 h 479"/>
                  <a:gd name="T80" fmla="*/ 11 w 152"/>
                  <a:gd name="T81" fmla="*/ 476 h 479"/>
                  <a:gd name="T82" fmla="*/ 2 w 152"/>
                  <a:gd name="T83" fmla="*/ 469 h 479"/>
                  <a:gd name="T84" fmla="*/ 11 w 152"/>
                  <a:gd name="T85" fmla="*/ 476 h 4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52" h="479">
                    <a:moveTo>
                      <a:pt x="152" y="6"/>
                    </a:moveTo>
                    <a:cubicBezTo>
                      <a:pt x="152" y="6"/>
                      <a:pt x="152" y="6"/>
                      <a:pt x="152" y="6"/>
                    </a:cubicBezTo>
                    <a:cubicBezTo>
                      <a:pt x="151" y="3"/>
                      <a:pt x="149" y="0"/>
                      <a:pt x="145" y="0"/>
                    </a:cubicBezTo>
                    <a:cubicBezTo>
                      <a:pt x="142" y="1"/>
                      <a:pt x="139" y="3"/>
                      <a:pt x="140" y="7"/>
                    </a:cubicBezTo>
                    <a:cubicBezTo>
                      <a:pt x="140" y="7"/>
                      <a:pt x="140" y="7"/>
                      <a:pt x="140" y="7"/>
                    </a:cubicBezTo>
                    <a:cubicBezTo>
                      <a:pt x="140" y="10"/>
                      <a:pt x="143" y="13"/>
                      <a:pt x="146" y="12"/>
                    </a:cubicBezTo>
                    <a:cubicBezTo>
                      <a:pt x="149" y="12"/>
                      <a:pt x="152" y="9"/>
                      <a:pt x="152" y="6"/>
                    </a:cubicBezTo>
                    <a:close/>
                    <a:moveTo>
                      <a:pt x="152" y="34"/>
                    </a:moveTo>
                    <a:cubicBezTo>
                      <a:pt x="152" y="34"/>
                      <a:pt x="152" y="34"/>
                      <a:pt x="152" y="34"/>
                    </a:cubicBezTo>
                    <a:cubicBezTo>
                      <a:pt x="152" y="31"/>
                      <a:pt x="150" y="28"/>
                      <a:pt x="146" y="28"/>
                    </a:cubicBezTo>
                    <a:cubicBezTo>
                      <a:pt x="143" y="28"/>
                      <a:pt x="140" y="31"/>
                      <a:pt x="140" y="34"/>
                    </a:cubicBezTo>
                    <a:cubicBezTo>
                      <a:pt x="140" y="34"/>
                      <a:pt x="140" y="34"/>
                      <a:pt x="140" y="34"/>
                    </a:cubicBezTo>
                    <a:cubicBezTo>
                      <a:pt x="140" y="37"/>
                      <a:pt x="143" y="40"/>
                      <a:pt x="146" y="40"/>
                    </a:cubicBezTo>
                    <a:cubicBezTo>
                      <a:pt x="150" y="40"/>
                      <a:pt x="152" y="37"/>
                      <a:pt x="152" y="34"/>
                    </a:cubicBezTo>
                    <a:close/>
                    <a:moveTo>
                      <a:pt x="152" y="62"/>
                    </a:moveTo>
                    <a:cubicBezTo>
                      <a:pt x="152" y="62"/>
                      <a:pt x="152" y="62"/>
                      <a:pt x="152" y="62"/>
                    </a:cubicBezTo>
                    <a:cubicBezTo>
                      <a:pt x="152" y="58"/>
                      <a:pt x="150" y="56"/>
                      <a:pt x="146" y="55"/>
                    </a:cubicBezTo>
                    <a:cubicBezTo>
                      <a:pt x="143" y="55"/>
                      <a:pt x="140" y="58"/>
                      <a:pt x="140" y="61"/>
                    </a:cubicBezTo>
                    <a:cubicBezTo>
                      <a:pt x="140" y="61"/>
                      <a:pt x="140" y="61"/>
                      <a:pt x="140" y="61"/>
                    </a:cubicBezTo>
                    <a:cubicBezTo>
                      <a:pt x="140" y="65"/>
                      <a:pt x="143" y="67"/>
                      <a:pt x="146" y="67"/>
                    </a:cubicBezTo>
                    <a:cubicBezTo>
                      <a:pt x="149" y="68"/>
                      <a:pt x="152" y="65"/>
                      <a:pt x="152" y="62"/>
                    </a:cubicBezTo>
                    <a:close/>
                    <a:moveTo>
                      <a:pt x="151" y="89"/>
                    </a:moveTo>
                    <a:cubicBezTo>
                      <a:pt x="151" y="89"/>
                      <a:pt x="151" y="89"/>
                      <a:pt x="151" y="89"/>
                    </a:cubicBezTo>
                    <a:cubicBezTo>
                      <a:pt x="151" y="86"/>
                      <a:pt x="149" y="83"/>
                      <a:pt x="145" y="83"/>
                    </a:cubicBezTo>
                    <a:cubicBezTo>
                      <a:pt x="142" y="83"/>
                      <a:pt x="139" y="85"/>
                      <a:pt x="139" y="89"/>
                    </a:cubicBezTo>
                    <a:cubicBezTo>
                      <a:pt x="139" y="92"/>
                      <a:pt x="141" y="95"/>
                      <a:pt x="144" y="95"/>
                    </a:cubicBezTo>
                    <a:cubicBezTo>
                      <a:pt x="148" y="95"/>
                      <a:pt x="151" y="93"/>
                      <a:pt x="151" y="89"/>
                    </a:cubicBezTo>
                    <a:close/>
                    <a:moveTo>
                      <a:pt x="148" y="117"/>
                    </a:moveTo>
                    <a:cubicBezTo>
                      <a:pt x="148" y="117"/>
                      <a:pt x="148" y="117"/>
                      <a:pt x="148" y="117"/>
                    </a:cubicBezTo>
                    <a:cubicBezTo>
                      <a:pt x="149" y="114"/>
                      <a:pt x="146" y="111"/>
                      <a:pt x="143" y="110"/>
                    </a:cubicBezTo>
                    <a:cubicBezTo>
                      <a:pt x="140" y="110"/>
                      <a:pt x="137" y="113"/>
                      <a:pt x="136" y="116"/>
                    </a:cubicBezTo>
                    <a:cubicBezTo>
                      <a:pt x="136" y="116"/>
                      <a:pt x="136" y="116"/>
                      <a:pt x="136" y="116"/>
                    </a:cubicBezTo>
                    <a:cubicBezTo>
                      <a:pt x="136" y="119"/>
                      <a:pt x="139" y="122"/>
                      <a:pt x="142" y="122"/>
                    </a:cubicBezTo>
                    <a:cubicBezTo>
                      <a:pt x="145" y="123"/>
                      <a:pt x="148" y="120"/>
                      <a:pt x="148" y="117"/>
                    </a:cubicBezTo>
                    <a:close/>
                    <a:moveTo>
                      <a:pt x="145" y="145"/>
                    </a:moveTo>
                    <a:cubicBezTo>
                      <a:pt x="145" y="145"/>
                      <a:pt x="145" y="145"/>
                      <a:pt x="145" y="145"/>
                    </a:cubicBezTo>
                    <a:cubicBezTo>
                      <a:pt x="146" y="141"/>
                      <a:pt x="143" y="138"/>
                      <a:pt x="140" y="138"/>
                    </a:cubicBezTo>
                    <a:cubicBezTo>
                      <a:pt x="137" y="137"/>
                      <a:pt x="134" y="140"/>
                      <a:pt x="133" y="143"/>
                    </a:cubicBezTo>
                    <a:cubicBezTo>
                      <a:pt x="133" y="143"/>
                      <a:pt x="133" y="143"/>
                      <a:pt x="133" y="143"/>
                    </a:cubicBezTo>
                    <a:cubicBezTo>
                      <a:pt x="133" y="146"/>
                      <a:pt x="135" y="149"/>
                      <a:pt x="138" y="150"/>
                    </a:cubicBezTo>
                    <a:cubicBezTo>
                      <a:pt x="142" y="150"/>
                      <a:pt x="145" y="148"/>
                      <a:pt x="145" y="145"/>
                    </a:cubicBezTo>
                    <a:close/>
                    <a:moveTo>
                      <a:pt x="141" y="172"/>
                    </a:moveTo>
                    <a:cubicBezTo>
                      <a:pt x="141" y="172"/>
                      <a:pt x="141" y="172"/>
                      <a:pt x="141" y="172"/>
                    </a:cubicBezTo>
                    <a:cubicBezTo>
                      <a:pt x="141" y="169"/>
                      <a:pt x="139" y="166"/>
                      <a:pt x="136" y="165"/>
                    </a:cubicBezTo>
                    <a:cubicBezTo>
                      <a:pt x="133" y="165"/>
                      <a:pt x="129" y="167"/>
                      <a:pt x="129" y="170"/>
                    </a:cubicBezTo>
                    <a:cubicBezTo>
                      <a:pt x="129" y="170"/>
                      <a:pt x="129" y="170"/>
                      <a:pt x="129" y="170"/>
                    </a:cubicBezTo>
                    <a:cubicBezTo>
                      <a:pt x="128" y="173"/>
                      <a:pt x="130" y="176"/>
                      <a:pt x="134" y="177"/>
                    </a:cubicBezTo>
                    <a:cubicBezTo>
                      <a:pt x="137" y="177"/>
                      <a:pt x="140" y="175"/>
                      <a:pt x="141" y="172"/>
                    </a:cubicBezTo>
                    <a:close/>
                    <a:moveTo>
                      <a:pt x="135" y="199"/>
                    </a:moveTo>
                    <a:cubicBezTo>
                      <a:pt x="135" y="199"/>
                      <a:pt x="135" y="199"/>
                      <a:pt x="135" y="199"/>
                    </a:cubicBezTo>
                    <a:cubicBezTo>
                      <a:pt x="136" y="196"/>
                      <a:pt x="134" y="193"/>
                      <a:pt x="131" y="192"/>
                    </a:cubicBezTo>
                    <a:cubicBezTo>
                      <a:pt x="127" y="191"/>
                      <a:pt x="124" y="194"/>
                      <a:pt x="124" y="197"/>
                    </a:cubicBezTo>
                    <a:cubicBezTo>
                      <a:pt x="123" y="200"/>
                      <a:pt x="125" y="203"/>
                      <a:pt x="128" y="204"/>
                    </a:cubicBezTo>
                    <a:cubicBezTo>
                      <a:pt x="131" y="205"/>
                      <a:pt x="135" y="203"/>
                      <a:pt x="135" y="199"/>
                    </a:cubicBezTo>
                    <a:close/>
                    <a:moveTo>
                      <a:pt x="129" y="226"/>
                    </a:moveTo>
                    <a:cubicBezTo>
                      <a:pt x="129" y="226"/>
                      <a:pt x="129" y="226"/>
                      <a:pt x="129" y="226"/>
                    </a:cubicBezTo>
                    <a:cubicBezTo>
                      <a:pt x="130" y="223"/>
                      <a:pt x="128" y="220"/>
                      <a:pt x="125" y="219"/>
                    </a:cubicBezTo>
                    <a:cubicBezTo>
                      <a:pt x="121" y="218"/>
                      <a:pt x="118" y="220"/>
                      <a:pt x="117" y="223"/>
                    </a:cubicBezTo>
                    <a:cubicBezTo>
                      <a:pt x="117" y="223"/>
                      <a:pt x="117" y="223"/>
                      <a:pt x="117" y="223"/>
                    </a:cubicBezTo>
                    <a:cubicBezTo>
                      <a:pt x="116" y="227"/>
                      <a:pt x="118" y="230"/>
                      <a:pt x="122" y="231"/>
                    </a:cubicBezTo>
                    <a:cubicBezTo>
                      <a:pt x="125" y="231"/>
                      <a:pt x="128" y="230"/>
                      <a:pt x="129" y="226"/>
                    </a:cubicBezTo>
                    <a:close/>
                    <a:moveTo>
                      <a:pt x="122" y="253"/>
                    </a:moveTo>
                    <a:cubicBezTo>
                      <a:pt x="122" y="253"/>
                      <a:pt x="122" y="253"/>
                      <a:pt x="122" y="253"/>
                    </a:cubicBezTo>
                    <a:cubicBezTo>
                      <a:pt x="123" y="250"/>
                      <a:pt x="121" y="247"/>
                      <a:pt x="118" y="246"/>
                    </a:cubicBezTo>
                    <a:cubicBezTo>
                      <a:pt x="114" y="245"/>
                      <a:pt x="111" y="247"/>
                      <a:pt x="110" y="250"/>
                    </a:cubicBezTo>
                    <a:cubicBezTo>
                      <a:pt x="110" y="250"/>
                      <a:pt x="110" y="250"/>
                      <a:pt x="110" y="250"/>
                    </a:cubicBezTo>
                    <a:cubicBezTo>
                      <a:pt x="109" y="253"/>
                      <a:pt x="111" y="256"/>
                      <a:pt x="114" y="257"/>
                    </a:cubicBezTo>
                    <a:cubicBezTo>
                      <a:pt x="117" y="258"/>
                      <a:pt x="121" y="256"/>
                      <a:pt x="122" y="253"/>
                    </a:cubicBezTo>
                    <a:close/>
                    <a:moveTo>
                      <a:pt x="113" y="280"/>
                    </a:moveTo>
                    <a:cubicBezTo>
                      <a:pt x="113" y="280"/>
                      <a:pt x="113" y="280"/>
                      <a:pt x="113" y="280"/>
                    </a:cubicBezTo>
                    <a:cubicBezTo>
                      <a:pt x="114" y="276"/>
                      <a:pt x="113" y="273"/>
                      <a:pt x="109" y="272"/>
                    </a:cubicBezTo>
                    <a:cubicBezTo>
                      <a:pt x="106" y="271"/>
                      <a:pt x="103" y="273"/>
                      <a:pt x="102" y="276"/>
                    </a:cubicBezTo>
                    <a:cubicBezTo>
                      <a:pt x="102" y="276"/>
                      <a:pt x="102" y="276"/>
                      <a:pt x="102" y="276"/>
                    </a:cubicBezTo>
                    <a:cubicBezTo>
                      <a:pt x="101" y="279"/>
                      <a:pt x="102" y="282"/>
                      <a:pt x="106" y="283"/>
                    </a:cubicBezTo>
                    <a:cubicBezTo>
                      <a:pt x="109" y="284"/>
                      <a:pt x="112" y="283"/>
                      <a:pt x="113" y="280"/>
                    </a:cubicBezTo>
                    <a:close/>
                    <a:moveTo>
                      <a:pt x="104" y="306"/>
                    </a:moveTo>
                    <a:cubicBezTo>
                      <a:pt x="104" y="306"/>
                      <a:pt x="104" y="306"/>
                      <a:pt x="104" y="306"/>
                    </a:cubicBezTo>
                    <a:cubicBezTo>
                      <a:pt x="105" y="303"/>
                      <a:pt x="104" y="299"/>
                      <a:pt x="100" y="298"/>
                    </a:cubicBezTo>
                    <a:cubicBezTo>
                      <a:pt x="97" y="297"/>
                      <a:pt x="94" y="298"/>
                      <a:pt x="93" y="302"/>
                    </a:cubicBezTo>
                    <a:cubicBezTo>
                      <a:pt x="93" y="302"/>
                      <a:pt x="93" y="302"/>
                      <a:pt x="93" y="302"/>
                    </a:cubicBezTo>
                    <a:cubicBezTo>
                      <a:pt x="92" y="305"/>
                      <a:pt x="93" y="308"/>
                      <a:pt x="96" y="309"/>
                    </a:cubicBezTo>
                    <a:cubicBezTo>
                      <a:pt x="99" y="310"/>
                      <a:pt x="103" y="309"/>
                      <a:pt x="104" y="306"/>
                    </a:cubicBezTo>
                    <a:close/>
                    <a:moveTo>
                      <a:pt x="94" y="332"/>
                    </a:moveTo>
                    <a:cubicBezTo>
                      <a:pt x="94" y="332"/>
                      <a:pt x="94" y="332"/>
                      <a:pt x="94" y="332"/>
                    </a:cubicBezTo>
                    <a:cubicBezTo>
                      <a:pt x="95" y="329"/>
                      <a:pt x="93" y="325"/>
                      <a:pt x="90" y="324"/>
                    </a:cubicBezTo>
                    <a:cubicBezTo>
                      <a:pt x="87" y="322"/>
                      <a:pt x="84" y="324"/>
                      <a:pt x="83" y="327"/>
                    </a:cubicBezTo>
                    <a:cubicBezTo>
                      <a:pt x="83" y="327"/>
                      <a:pt x="83" y="327"/>
                      <a:pt x="83" y="327"/>
                    </a:cubicBezTo>
                    <a:cubicBezTo>
                      <a:pt x="81" y="330"/>
                      <a:pt x="83" y="333"/>
                      <a:pt x="86" y="335"/>
                    </a:cubicBezTo>
                    <a:cubicBezTo>
                      <a:pt x="89" y="336"/>
                      <a:pt x="92" y="335"/>
                      <a:pt x="94" y="332"/>
                    </a:cubicBezTo>
                    <a:close/>
                    <a:moveTo>
                      <a:pt x="82" y="357"/>
                    </a:moveTo>
                    <a:cubicBezTo>
                      <a:pt x="82" y="357"/>
                      <a:pt x="82" y="357"/>
                      <a:pt x="82" y="357"/>
                    </a:cubicBezTo>
                    <a:cubicBezTo>
                      <a:pt x="84" y="354"/>
                      <a:pt x="82" y="350"/>
                      <a:pt x="79" y="349"/>
                    </a:cubicBezTo>
                    <a:cubicBezTo>
                      <a:pt x="76" y="348"/>
                      <a:pt x="73" y="349"/>
                      <a:pt x="71" y="352"/>
                    </a:cubicBezTo>
                    <a:cubicBezTo>
                      <a:pt x="71" y="352"/>
                      <a:pt x="71" y="352"/>
                      <a:pt x="71" y="352"/>
                    </a:cubicBezTo>
                    <a:cubicBezTo>
                      <a:pt x="70" y="355"/>
                      <a:pt x="71" y="358"/>
                      <a:pt x="74" y="360"/>
                    </a:cubicBezTo>
                    <a:cubicBezTo>
                      <a:pt x="77" y="361"/>
                      <a:pt x="81" y="360"/>
                      <a:pt x="82" y="357"/>
                    </a:cubicBezTo>
                    <a:close/>
                    <a:moveTo>
                      <a:pt x="70" y="382"/>
                    </a:moveTo>
                    <a:cubicBezTo>
                      <a:pt x="70" y="382"/>
                      <a:pt x="70" y="382"/>
                      <a:pt x="70" y="382"/>
                    </a:cubicBezTo>
                    <a:cubicBezTo>
                      <a:pt x="71" y="379"/>
                      <a:pt x="70" y="375"/>
                      <a:pt x="67" y="374"/>
                    </a:cubicBezTo>
                    <a:cubicBezTo>
                      <a:pt x="64" y="372"/>
                      <a:pt x="61" y="373"/>
                      <a:pt x="59" y="376"/>
                    </a:cubicBezTo>
                    <a:cubicBezTo>
                      <a:pt x="58" y="379"/>
                      <a:pt x="59" y="383"/>
                      <a:pt x="62" y="384"/>
                    </a:cubicBezTo>
                    <a:cubicBezTo>
                      <a:pt x="65" y="386"/>
                      <a:pt x="68" y="385"/>
                      <a:pt x="70" y="382"/>
                    </a:cubicBezTo>
                    <a:close/>
                    <a:moveTo>
                      <a:pt x="57" y="406"/>
                    </a:moveTo>
                    <a:cubicBezTo>
                      <a:pt x="57" y="406"/>
                      <a:pt x="57" y="406"/>
                      <a:pt x="57" y="406"/>
                    </a:cubicBezTo>
                    <a:cubicBezTo>
                      <a:pt x="58" y="403"/>
                      <a:pt x="57" y="400"/>
                      <a:pt x="54" y="398"/>
                    </a:cubicBezTo>
                    <a:cubicBezTo>
                      <a:pt x="52" y="396"/>
                      <a:pt x="48" y="397"/>
                      <a:pt x="46" y="400"/>
                    </a:cubicBezTo>
                    <a:cubicBezTo>
                      <a:pt x="45" y="403"/>
                      <a:pt x="46" y="407"/>
                      <a:pt x="49" y="409"/>
                    </a:cubicBezTo>
                    <a:cubicBezTo>
                      <a:pt x="51" y="410"/>
                      <a:pt x="55" y="409"/>
                      <a:pt x="57" y="406"/>
                    </a:cubicBezTo>
                    <a:close/>
                    <a:moveTo>
                      <a:pt x="42" y="430"/>
                    </a:moveTo>
                    <a:cubicBezTo>
                      <a:pt x="42" y="430"/>
                      <a:pt x="42" y="430"/>
                      <a:pt x="42" y="430"/>
                    </a:cubicBezTo>
                    <a:cubicBezTo>
                      <a:pt x="44" y="427"/>
                      <a:pt x="43" y="424"/>
                      <a:pt x="41" y="422"/>
                    </a:cubicBezTo>
                    <a:cubicBezTo>
                      <a:pt x="38" y="420"/>
                      <a:pt x="34" y="421"/>
                      <a:pt x="32" y="424"/>
                    </a:cubicBezTo>
                    <a:cubicBezTo>
                      <a:pt x="32" y="424"/>
                      <a:pt x="32" y="424"/>
                      <a:pt x="32" y="424"/>
                    </a:cubicBezTo>
                    <a:cubicBezTo>
                      <a:pt x="31" y="427"/>
                      <a:pt x="31" y="430"/>
                      <a:pt x="34" y="432"/>
                    </a:cubicBezTo>
                    <a:cubicBezTo>
                      <a:pt x="37" y="434"/>
                      <a:pt x="41" y="433"/>
                      <a:pt x="42" y="430"/>
                    </a:cubicBezTo>
                    <a:close/>
                    <a:moveTo>
                      <a:pt x="27" y="453"/>
                    </a:moveTo>
                    <a:cubicBezTo>
                      <a:pt x="27" y="453"/>
                      <a:pt x="27" y="453"/>
                      <a:pt x="27" y="453"/>
                    </a:cubicBezTo>
                    <a:cubicBezTo>
                      <a:pt x="29" y="451"/>
                      <a:pt x="29" y="447"/>
                      <a:pt x="26" y="445"/>
                    </a:cubicBezTo>
                    <a:cubicBezTo>
                      <a:pt x="23" y="443"/>
                      <a:pt x="19" y="444"/>
                      <a:pt x="17" y="447"/>
                    </a:cubicBezTo>
                    <a:cubicBezTo>
                      <a:pt x="17" y="447"/>
                      <a:pt x="17" y="447"/>
                      <a:pt x="17" y="447"/>
                    </a:cubicBezTo>
                    <a:cubicBezTo>
                      <a:pt x="16" y="449"/>
                      <a:pt x="16" y="453"/>
                      <a:pt x="19" y="455"/>
                    </a:cubicBezTo>
                    <a:cubicBezTo>
                      <a:pt x="22" y="457"/>
                      <a:pt x="26" y="456"/>
                      <a:pt x="27" y="453"/>
                    </a:cubicBezTo>
                    <a:close/>
                    <a:moveTo>
                      <a:pt x="11" y="476"/>
                    </a:moveTo>
                    <a:cubicBezTo>
                      <a:pt x="11" y="476"/>
                      <a:pt x="11" y="476"/>
                      <a:pt x="11" y="476"/>
                    </a:cubicBezTo>
                    <a:cubicBezTo>
                      <a:pt x="13" y="473"/>
                      <a:pt x="13" y="470"/>
                      <a:pt x="10" y="468"/>
                    </a:cubicBezTo>
                    <a:cubicBezTo>
                      <a:pt x="7" y="466"/>
                      <a:pt x="4" y="466"/>
                      <a:pt x="2" y="469"/>
                    </a:cubicBezTo>
                    <a:cubicBezTo>
                      <a:pt x="2" y="469"/>
                      <a:pt x="2" y="469"/>
                      <a:pt x="2" y="469"/>
                    </a:cubicBezTo>
                    <a:cubicBezTo>
                      <a:pt x="0" y="472"/>
                      <a:pt x="0" y="475"/>
                      <a:pt x="3" y="477"/>
                    </a:cubicBezTo>
                    <a:cubicBezTo>
                      <a:pt x="6" y="479"/>
                      <a:pt x="9" y="479"/>
                      <a:pt x="11" y="476"/>
                    </a:cubicBezTo>
                    <a:close/>
                  </a:path>
                </a:pathLst>
              </a:custGeom>
              <a:solidFill>
                <a:srgbClr val="5166CE"/>
              </a:solidFill>
              <a:ln w="9525">
                <a:solidFill>
                  <a:srgbClr val="000000"/>
                </a:solidFill>
                <a:round/>
                <a:headEnd/>
                <a:tailEnd/>
              </a:ln>
              <a:extLst/>
            </p:spPr>
            <p:txBody>
              <a:bodyPr vert="horz" wrap="square" lIns="68580" tIns="34290" rIns="68580" bIns="34290" numCol="1" anchor="t" anchorCtr="0" compatLnSpc="1">
                <a:prstTxWarp prst="textNoShape">
                  <a:avLst/>
                </a:prstTxWarp>
              </a:bodyPr>
              <a:lstStyle/>
              <a:p>
                <a:endParaRPr lang="en-US" sz="1350"/>
              </a:p>
            </p:txBody>
          </p:sp>
          <p:sp>
            <p:nvSpPr>
              <p:cNvPr id="92" name="Freeform 91"/>
              <p:cNvSpPr>
                <a:spLocks/>
              </p:cNvSpPr>
              <p:nvPr/>
            </p:nvSpPr>
            <p:spPr bwMode="auto">
              <a:xfrm>
                <a:off x="7396242" y="4849330"/>
                <a:ext cx="234237" cy="238785"/>
              </a:xfrm>
              <a:custGeom>
                <a:avLst/>
                <a:gdLst>
                  <a:gd name="T0" fmla="*/ 64 w 206"/>
                  <a:gd name="T1" fmla="*/ 0 h 210"/>
                  <a:gd name="T2" fmla="*/ 101 w 206"/>
                  <a:gd name="T3" fmla="*/ 98 h 210"/>
                  <a:gd name="T4" fmla="*/ 206 w 206"/>
                  <a:gd name="T5" fmla="*/ 110 h 210"/>
                  <a:gd name="T6" fmla="*/ 0 w 206"/>
                  <a:gd name="T7" fmla="*/ 210 h 210"/>
                  <a:gd name="T8" fmla="*/ 64 w 206"/>
                  <a:gd name="T9" fmla="*/ 0 h 210"/>
                </a:gdLst>
                <a:ahLst/>
                <a:cxnLst>
                  <a:cxn ang="0">
                    <a:pos x="T0" y="T1"/>
                  </a:cxn>
                  <a:cxn ang="0">
                    <a:pos x="T2" y="T3"/>
                  </a:cxn>
                  <a:cxn ang="0">
                    <a:pos x="T4" y="T5"/>
                  </a:cxn>
                  <a:cxn ang="0">
                    <a:pos x="T6" y="T7"/>
                  </a:cxn>
                  <a:cxn ang="0">
                    <a:pos x="T8" y="T9"/>
                  </a:cxn>
                </a:cxnLst>
                <a:rect l="0" t="0" r="r" b="b"/>
                <a:pathLst>
                  <a:path w="206" h="210">
                    <a:moveTo>
                      <a:pt x="64" y="0"/>
                    </a:moveTo>
                    <a:lnTo>
                      <a:pt x="101" y="98"/>
                    </a:lnTo>
                    <a:lnTo>
                      <a:pt x="206" y="110"/>
                    </a:lnTo>
                    <a:lnTo>
                      <a:pt x="0" y="210"/>
                    </a:lnTo>
                    <a:lnTo>
                      <a:pt x="64" y="0"/>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93" name="Freeform 92"/>
              <p:cNvSpPr>
                <a:spLocks/>
              </p:cNvSpPr>
              <p:nvPr/>
            </p:nvSpPr>
            <p:spPr bwMode="auto">
              <a:xfrm>
                <a:off x="7438313" y="3034563"/>
                <a:ext cx="21604" cy="20467"/>
              </a:xfrm>
              <a:custGeom>
                <a:avLst/>
                <a:gdLst>
                  <a:gd name="T0" fmla="*/ 6 w 12"/>
                  <a:gd name="T1" fmla="*/ 12 h 12"/>
                  <a:gd name="T2" fmla="*/ 10 w 12"/>
                  <a:gd name="T3" fmla="*/ 10 h 12"/>
                  <a:gd name="T4" fmla="*/ 12 w 12"/>
                  <a:gd name="T5" fmla="*/ 6 h 12"/>
                  <a:gd name="T6" fmla="*/ 10 w 12"/>
                  <a:gd name="T7" fmla="*/ 2 h 12"/>
                  <a:gd name="T8" fmla="*/ 6 w 12"/>
                  <a:gd name="T9" fmla="*/ 0 h 12"/>
                  <a:gd name="T10" fmla="*/ 2 w 12"/>
                  <a:gd name="T11" fmla="*/ 2 h 12"/>
                  <a:gd name="T12" fmla="*/ 0 w 12"/>
                  <a:gd name="T13" fmla="*/ 6 h 12"/>
                  <a:gd name="T14" fmla="*/ 2 w 12"/>
                  <a:gd name="T15" fmla="*/ 10 h 12"/>
                  <a:gd name="T16" fmla="*/ 6 w 12"/>
                  <a:gd name="T17"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12">
                    <a:moveTo>
                      <a:pt x="6" y="12"/>
                    </a:moveTo>
                    <a:cubicBezTo>
                      <a:pt x="8" y="12"/>
                      <a:pt x="9" y="11"/>
                      <a:pt x="10" y="10"/>
                    </a:cubicBezTo>
                    <a:cubicBezTo>
                      <a:pt x="12" y="9"/>
                      <a:pt x="12" y="7"/>
                      <a:pt x="12" y="6"/>
                    </a:cubicBezTo>
                    <a:cubicBezTo>
                      <a:pt x="12" y="4"/>
                      <a:pt x="12" y="3"/>
                      <a:pt x="10" y="2"/>
                    </a:cubicBezTo>
                    <a:cubicBezTo>
                      <a:pt x="9" y="1"/>
                      <a:pt x="8" y="0"/>
                      <a:pt x="6" y="0"/>
                    </a:cubicBezTo>
                    <a:cubicBezTo>
                      <a:pt x="5" y="0"/>
                      <a:pt x="3" y="1"/>
                      <a:pt x="2" y="2"/>
                    </a:cubicBezTo>
                    <a:cubicBezTo>
                      <a:pt x="1" y="3"/>
                      <a:pt x="0" y="4"/>
                      <a:pt x="0" y="6"/>
                    </a:cubicBezTo>
                    <a:cubicBezTo>
                      <a:pt x="0" y="7"/>
                      <a:pt x="1" y="9"/>
                      <a:pt x="2" y="10"/>
                    </a:cubicBezTo>
                    <a:cubicBezTo>
                      <a:pt x="3" y="11"/>
                      <a:pt x="5" y="12"/>
                      <a:pt x="6" y="12"/>
                    </a:cubicBezTo>
                  </a:path>
                </a:pathLst>
              </a:custGeom>
              <a:solidFill>
                <a:srgbClr val="5166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94" name="Freeform 93"/>
              <p:cNvSpPr>
                <a:spLocks noEditPoints="1"/>
              </p:cNvSpPr>
              <p:nvPr/>
            </p:nvSpPr>
            <p:spPr bwMode="auto">
              <a:xfrm>
                <a:off x="6719684" y="2430778"/>
                <a:ext cx="715218" cy="582181"/>
              </a:xfrm>
              <a:custGeom>
                <a:avLst/>
                <a:gdLst>
                  <a:gd name="T0" fmla="*/ 9 w 407"/>
                  <a:gd name="T1" fmla="*/ 2 h 331"/>
                  <a:gd name="T2" fmla="*/ 5 w 407"/>
                  <a:gd name="T3" fmla="*/ 13 h 331"/>
                  <a:gd name="T4" fmla="*/ 12 w 407"/>
                  <a:gd name="T5" fmla="*/ 9 h 331"/>
                  <a:gd name="T6" fmla="*/ 36 w 407"/>
                  <a:gd name="T7" fmla="*/ 12 h 331"/>
                  <a:gd name="T8" fmla="*/ 28 w 407"/>
                  <a:gd name="T9" fmla="*/ 16 h 331"/>
                  <a:gd name="T10" fmla="*/ 31 w 407"/>
                  <a:gd name="T11" fmla="*/ 23 h 331"/>
                  <a:gd name="T12" fmla="*/ 36 w 407"/>
                  <a:gd name="T13" fmla="*/ 12 h 331"/>
                  <a:gd name="T14" fmla="*/ 62 w 407"/>
                  <a:gd name="T15" fmla="*/ 24 h 331"/>
                  <a:gd name="T16" fmla="*/ 57 w 407"/>
                  <a:gd name="T17" fmla="*/ 35 h 331"/>
                  <a:gd name="T18" fmla="*/ 62 w 407"/>
                  <a:gd name="T19" fmla="*/ 24 h 331"/>
                  <a:gd name="T20" fmla="*/ 88 w 407"/>
                  <a:gd name="T21" fmla="*/ 37 h 331"/>
                  <a:gd name="T22" fmla="*/ 82 w 407"/>
                  <a:gd name="T23" fmla="*/ 48 h 331"/>
                  <a:gd name="T24" fmla="*/ 90 w 407"/>
                  <a:gd name="T25" fmla="*/ 45 h 331"/>
                  <a:gd name="T26" fmla="*/ 113 w 407"/>
                  <a:gd name="T27" fmla="*/ 50 h 331"/>
                  <a:gd name="T28" fmla="*/ 105 w 407"/>
                  <a:gd name="T29" fmla="*/ 53 h 331"/>
                  <a:gd name="T30" fmla="*/ 107 w 407"/>
                  <a:gd name="T31" fmla="*/ 61 h 331"/>
                  <a:gd name="T32" fmla="*/ 113 w 407"/>
                  <a:gd name="T33" fmla="*/ 50 h 331"/>
                  <a:gd name="T34" fmla="*/ 138 w 407"/>
                  <a:gd name="T35" fmla="*/ 65 h 331"/>
                  <a:gd name="T36" fmla="*/ 132 w 407"/>
                  <a:gd name="T37" fmla="*/ 75 h 331"/>
                  <a:gd name="T38" fmla="*/ 140 w 407"/>
                  <a:gd name="T39" fmla="*/ 73 h 331"/>
                  <a:gd name="T40" fmla="*/ 162 w 407"/>
                  <a:gd name="T41" fmla="*/ 80 h 331"/>
                  <a:gd name="T42" fmla="*/ 154 w 407"/>
                  <a:gd name="T43" fmla="*/ 82 h 331"/>
                  <a:gd name="T44" fmla="*/ 156 w 407"/>
                  <a:gd name="T45" fmla="*/ 90 h 331"/>
                  <a:gd name="T46" fmla="*/ 162 w 407"/>
                  <a:gd name="T47" fmla="*/ 80 h 331"/>
                  <a:gd name="T48" fmla="*/ 186 w 407"/>
                  <a:gd name="T49" fmla="*/ 96 h 331"/>
                  <a:gd name="T50" fmla="*/ 179 w 407"/>
                  <a:gd name="T51" fmla="*/ 106 h 331"/>
                  <a:gd name="T52" fmla="*/ 188 w 407"/>
                  <a:gd name="T53" fmla="*/ 104 h 331"/>
                  <a:gd name="T54" fmla="*/ 210 w 407"/>
                  <a:gd name="T55" fmla="*/ 113 h 331"/>
                  <a:gd name="T56" fmla="*/ 201 w 407"/>
                  <a:gd name="T57" fmla="*/ 114 h 331"/>
                  <a:gd name="T58" fmla="*/ 203 w 407"/>
                  <a:gd name="T59" fmla="*/ 122 h 331"/>
                  <a:gd name="T60" fmla="*/ 210 w 407"/>
                  <a:gd name="T61" fmla="*/ 113 h 331"/>
                  <a:gd name="T62" fmla="*/ 233 w 407"/>
                  <a:gd name="T63" fmla="*/ 130 h 331"/>
                  <a:gd name="T64" fmla="*/ 225 w 407"/>
                  <a:gd name="T65" fmla="*/ 140 h 331"/>
                  <a:gd name="T66" fmla="*/ 233 w 407"/>
                  <a:gd name="T67" fmla="*/ 130 h 331"/>
                  <a:gd name="T68" fmla="*/ 255 w 407"/>
                  <a:gd name="T69" fmla="*/ 148 h 331"/>
                  <a:gd name="T70" fmla="*/ 247 w 407"/>
                  <a:gd name="T71" fmla="*/ 158 h 331"/>
                  <a:gd name="T72" fmla="*/ 255 w 407"/>
                  <a:gd name="T73" fmla="*/ 148 h 331"/>
                  <a:gd name="T74" fmla="*/ 276 w 407"/>
                  <a:gd name="T75" fmla="*/ 167 h 331"/>
                  <a:gd name="T76" fmla="*/ 268 w 407"/>
                  <a:gd name="T77" fmla="*/ 176 h 331"/>
                  <a:gd name="T78" fmla="*/ 277 w 407"/>
                  <a:gd name="T79" fmla="*/ 176 h 331"/>
                  <a:gd name="T80" fmla="*/ 297 w 407"/>
                  <a:gd name="T81" fmla="*/ 187 h 331"/>
                  <a:gd name="T82" fmla="*/ 289 w 407"/>
                  <a:gd name="T83" fmla="*/ 187 h 331"/>
                  <a:gd name="T84" fmla="*/ 297 w 407"/>
                  <a:gd name="T85" fmla="*/ 196 h 331"/>
                  <a:gd name="T86" fmla="*/ 317 w 407"/>
                  <a:gd name="T87" fmla="*/ 208 h 331"/>
                  <a:gd name="T88" fmla="*/ 309 w 407"/>
                  <a:gd name="T89" fmla="*/ 208 h 331"/>
                  <a:gd name="T90" fmla="*/ 317 w 407"/>
                  <a:gd name="T91" fmla="*/ 216 h 331"/>
                  <a:gd name="T92" fmla="*/ 337 w 407"/>
                  <a:gd name="T93" fmla="*/ 229 h 331"/>
                  <a:gd name="T94" fmla="*/ 328 w 407"/>
                  <a:gd name="T95" fmla="*/ 229 h 331"/>
                  <a:gd name="T96" fmla="*/ 336 w 407"/>
                  <a:gd name="T97" fmla="*/ 238 h 331"/>
                  <a:gd name="T98" fmla="*/ 355 w 407"/>
                  <a:gd name="T99" fmla="*/ 251 h 331"/>
                  <a:gd name="T100" fmla="*/ 347 w 407"/>
                  <a:gd name="T101" fmla="*/ 250 h 331"/>
                  <a:gd name="T102" fmla="*/ 346 w 407"/>
                  <a:gd name="T103" fmla="*/ 259 h 331"/>
                  <a:gd name="T104" fmla="*/ 355 w 407"/>
                  <a:gd name="T105" fmla="*/ 251 h 331"/>
                  <a:gd name="T106" fmla="*/ 373 w 407"/>
                  <a:gd name="T107" fmla="*/ 274 h 331"/>
                  <a:gd name="T108" fmla="*/ 363 w 407"/>
                  <a:gd name="T109" fmla="*/ 281 h 331"/>
                  <a:gd name="T110" fmla="*/ 372 w 407"/>
                  <a:gd name="T111" fmla="*/ 282 h 331"/>
                  <a:gd name="T112" fmla="*/ 390 w 407"/>
                  <a:gd name="T113" fmla="*/ 297 h 331"/>
                  <a:gd name="T114" fmla="*/ 381 w 407"/>
                  <a:gd name="T115" fmla="*/ 296 h 331"/>
                  <a:gd name="T116" fmla="*/ 380 w 407"/>
                  <a:gd name="T117" fmla="*/ 304 h 331"/>
                  <a:gd name="T118" fmla="*/ 390 w 407"/>
                  <a:gd name="T119" fmla="*/ 297 h 331"/>
                  <a:gd name="T120" fmla="*/ 406 w 407"/>
                  <a:gd name="T121" fmla="*/ 321 h 331"/>
                  <a:gd name="T122" fmla="*/ 395 w 407"/>
                  <a:gd name="T123" fmla="*/ 328 h 331"/>
                  <a:gd name="T124" fmla="*/ 404 w 407"/>
                  <a:gd name="T125" fmla="*/ 330 h 3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07" h="331">
                    <a:moveTo>
                      <a:pt x="9" y="2"/>
                    </a:moveTo>
                    <a:cubicBezTo>
                      <a:pt x="9" y="2"/>
                      <a:pt x="9" y="2"/>
                      <a:pt x="9" y="2"/>
                    </a:cubicBezTo>
                    <a:cubicBezTo>
                      <a:pt x="6" y="0"/>
                      <a:pt x="2" y="2"/>
                      <a:pt x="1" y="5"/>
                    </a:cubicBezTo>
                    <a:cubicBezTo>
                      <a:pt x="0" y="8"/>
                      <a:pt x="1" y="12"/>
                      <a:pt x="5" y="13"/>
                    </a:cubicBezTo>
                    <a:cubicBezTo>
                      <a:pt x="5" y="13"/>
                      <a:pt x="5" y="13"/>
                      <a:pt x="5" y="13"/>
                    </a:cubicBezTo>
                    <a:cubicBezTo>
                      <a:pt x="8" y="14"/>
                      <a:pt x="11" y="12"/>
                      <a:pt x="12" y="9"/>
                    </a:cubicBezTo>
                    <a:cubicBezTo>
                      <a:pt x="13" y="6"/>
                      <a:pt x="12" y="3"/>
                      <a:pt x="9" y="2"/>
                    </a:cubicBezTo>
                    <a:close/>
                    <a:moveTo>
                      <a:pt x="36" y="12"/>
                    </a:moveTo>
                    <a:cubicBezTo>
                      <a:pt x="36" y="12"/>
                      <a:pt x="36" y="12"/>
                      <a:pt x="36" y="12"/>
                    </a:cubicBezTo>
                    <a:cubicBezTo>
                      <a:pt x="33" y="11"/>
                      <a:pt x="29" y="13"/>
                      <a:pt x="28" y="16"/>
                    </a:cubicBezTo>
                    <a:cubicBezTo>
                      <a:pt x="26" y="19"/>
                      <a:pt x="28" y="22"/>
                      <a:pt x="31" y="23"/>
                    </a:cubicBezTo>
                    <a:cubicBezTo>
                      <a:pt x="31" y="23"/>
                      <a:pt x="31" y="23"/>
                      <a:pt x="31" y="23"/>
                    </a:cubicBezTo>
                    <a:cubicBezTo>
                      <a:pt x="34" y="25"/>
                      <a:pt x="37" y="23"/>
                      <a:pt x="39" y="20"/>
                    </a:cubicBezTo>
                    <a:cubicBezTo>
                      <a:pt x="40" y="17"/>
                      <a:pt x="39" y="14"/>
                      <a:pt x="36" y="12"/>
                    </a:cubicBezTo>
                    <a:close/>
                    <a:moveTo>
                      <a:pt x="62" y="24"/>
                    </a:moveTo>
                    <a:cubicBezTo>
                      <a:pt x="62" y="24"/>
                      <a:pt x="62" y="24"/>
                      <a:pt x="62" y="24"/>
                    </a:cubicBezTo>
                    <a:cubicBezTo>
                      <a:pt x="59" y="23"/>
                      <a:pt x="55" y="24"/>
                      <a:pt x="54" y="27"/>
                    </a:cubicBezTo>
                    <a:cubicBezTo>
                      <a:pt x="52" y="30"/>
                      <a:pt x="54" y="34"/>
                      <a:pt x="57" y="35"/>
                    </a:cubicBezTo>
                    <a:cubicBezTo>
                      <a:pt x="60" y="36"/>
                      <a:pt x="63" y="35"/>
                      <a:pt x="65" y="32"/>
                    </a:cubicBezTo>
                    <a:cubicBezTo>
                      <a:pt x="66" y="29"/>
                      <a:pt x="65" y="26"/>
                      <a:pt x="62" y="24"/>
                    </a:cubicBezTo>
                    <a:close/>
                    <a:moveTo>
                      <a:pt x="88" y="37"/>
                    </a:moveTo>
                    <a:cubicBezTo>
                      <a:pt x="88" y="37"/>
                      <a:pt x="88" y="37"/>
                      <a:pt x="88" y="37"/>
                    </a:cubicBezTo>
                    <a:cubicBezTo>
                      <a:pt x="85" y="35"/>
                      <a:pt x="81" y="37"/>
                      <a:pt x="80" y="40"/>
                    </a:cubicBezTo>
                    <a:cubicBezTo>
                      <a:pt x="78" y="42"/>
                      <a:pt x="79" y="46"/>
                      <a:pt x="82" y="48"/>
                    </a:cubicBezTo>
                    <a:cubicBezTo>
                      <a:pt x="82" y="48"/>
                      <a:pt x="82" y="48"/>
                      <a:pt x="82" y="48"/>
                    </a:cubicBezTo>
                    <a:cubicBezTo>
                      <a:pt x="85" y="49"/>
                      <a:pt x="89" y="48"/>
                      <a:pt x="90" y="45"/>
                    </a:cubicBezTo>
                    <a:cubicBezTo>
                      <a:pt x="92" y="42"/>
                      <a:pt x="91" y="38"/>
                      <a:pt x="88" y="37"/>
                    </a:cubicBezTo>
                    <a:close/>
                    <a:moveTo>
                      <a:pt x="113" y="50"/>
                    </a:moveTo>
                    <a:cubicBezTo>
                      <a:pt x="113" y="50"/>
                      <a:pt x="113" y="50"/>
                      <a:pt x="113" y="50"/>
                    </a:cubicBezTo>
                    <a:cubicBezTo>
                      <a:pt x="110" y="49"/>
                      <a:pt x="106" y="50"/>
                      <a:pt x="105" y="53"/>
                    </a:cubicBezTo>
                    <a:cubicBezTo>
                      <a:pt x="103" y="56"/>
                      <a:pt x="104" y="59"/>
                      <a:pt x="107" y="61"/>
                    </a:cubicBezTo>
                    <a:cubicBezTo>
                      <a:pt x="107" y="61"/>
                      <a:pt x="107" y="61"/>
                      <a:pt x="107" y="61"/>
                    </a:cubicBezTo>
                    <a:cubicBezTo>
                      <a:pt x="110" y="63"/>
                      <a:pt x="114" y="62"/>
                      <a:pt x="115" y="59"/>
                    </a:cubicBezTo>
                    <a:cubicBezTo>
                      <a:pt x="117" y="56"/>
                      <a:pt x="116" y="52"/>
                      <a:pt x="113" y="50"/>
                    </a:cubicBezTo>
                    <a:close/>
                    <a:moveTo>
                      <a:pt x="138" y="65"/>
                    </a:moveTo>
                    <a:cubicBezTo>
                      <a:pt x="138" y="65"/>
                      <a:pt x="138" y="65"/>
                      <a:pt x="138" y="65"/>
                    </a:cubicBezTo>
                    <a:cubicBezTo>
                      <a:pt x="135" y="63"/>
                      <a:pt x="131" y="64"/>
                      <a:pt x="130" y="67"/>
                    </a:cubicBezTo>
                    <a:cubicBezTo>
                      <a:pt x="128" y="70"/>
                      <a:pt x="129" y="73"/>
                      <a:pt x="132" y="75"/>
                    </a:cubicBezTo>
                    <a:cubicBezTo>
                      <a:pt x="132" y="75"/>
                      <a:pt x="132" y="75"/>
                      <a:pt x="132" y="75"/>
                    </a:cubicBezTo>
                    <a:cubicBezTo>
                      <a:pt x="135" y="77"/>
                      <a:pt x="138" y="76"/>
                      <a:pt x="140" y="73"/>
                    </a:cubicBezTo>
                    <a:cubicBezTo>
                      <a:pt x="142" y="70"/>
                      <a:pt x="141" y="67"/>
                      <a:pt x="138" y="65"/>
                    </a:cubicBezTo>
                    <a:close/>
                    <a:moveTo>
                      <a:pt x="162" y="80"/>
                    </a:moveTo>
                    <a:cubicBezTo>
                      <a:pt x="162" y="80"/>
                      <a:pt x="162" y="80"/>
                      <a:pt x="162" y="80"/>
                    </a:cubicBezTo>
                    <a:cubicBezTo>
                      <a:pt x="160" y="78"/>
                      <a:pt x="156" y="79"/>
                      <a:pt x="154" y="82"/>
                    </a:cubicBezTo>
                    <a:cubicBezTo>
                      <a:pt x="152" y="85"/>
                      <a:pt x="153" y="88"/>
                      <a:pt x="156" y="90"/>
                    </a:cubicBezTo>
                    <a:cubicBezTo>
                      <a:pt x="156" y="90"/>
                      <a:pt x="156" y="90"/>
                      <a:pt x="156" y="90"/>
                    </a:cubicBezTo>
                    <a:cubicBezTo>
                      <a:pt x="159" y="92"/>
                      <a:pt x="162" y="91"/>
                      <a:pt x="164" y="88"/>
                    </a:cubicBezTo>
                    <a:cubicBezTo>
                      <a:pt x="166" y="85"/>
                      <a:pt x="165" y="82"/>
                      <a:pt x="162" y="80"/>
                    </a:cubicBezTo>
                    <a:close/>
                    <a:moveTo>
                      <a:pt x="186" y="96"/>
                    </a:moveTo>
                    <a:cubicBezTo>
                      <a:pt x="186" y="96"/>
                      <a:pt x="186" y="96"/>
                      <a:pt x="186" y="96"/>
                    </a:cubicBezTo>
                    <a:cubicBezTo>
                      <a:pt x="184" y="94"/>
                      <a:pt x="180" y="95"/>
                      <a:pt x="178" y="97"/>
                    </a:cubicBezTo>
                    <a:cubicBezTo>
                      <a:pt x="176" y="100"/>
                      <a:pt x="177" y="104"/>
                      <a:pt x="179" y="106"/>
                    </a:cubicBezTo>
                    <a:cubicBezTo>
                      <a:pt x="179" y="106"/>
                      <a:pt x="179" y="106"/>
                      <a:pt x="179" y="106"/>
                    </a:cubicBezTo>
                    <a:cubicBezTo>
                      <a:pt x="182" y="108"/>
                      <a:pt x="186" y="107"/>
                      <a:pt x="188" y="104"/>
                    </a:cubicBezTo>
                    <a:cubicBezTo>
                      <a:pt x="190" y="102"/>
                      <a:pt x="189" y="98"/>
                      <a:pt x="186" y="96"/>
                    </a:cubicBezTo>
                    <a:close/>
                    <a:moveTo>
                      <a:pt x="210" y="113"/>
                    </a:moveTo>
                    <a:cubicBezTo>
                      <a:pt x="210" y="113"/>
                      <a:pt x="210" y="113"/>
                      <a:pt x="210" y="113"/>
                    </a:cubicBezTo>
                    <a:cubicBezTo>
                      <a:pt x="207" y="111"/>
                      <a:pt x="203" y="111"/>
                      <a:pt x="201" y="114"/>
                    </a:cubicBezTo>
                    <a:cubicBezTo>
                      <a:pt x="199" y="117"/>
                      <a:pt x="200" y="120"/>
                      <a:pt x="203" y="122"/>
                    </a:cubicBezTo>
                    <a:cubicBezTo>
                      <a:pt x="203" y="122"/>
                      <a:pt x="203" y="122"/>
                      <a:pt x="203" y="122"/>
                    </a:cubicBezTo>
                    <a:cubicBezTo>
                      <a:pt x="205" y="124"/>
                      <a:pt x="209" y="124"/>
                      <a:pt x="211" y="121"/>
                    </a:cubicBezTo>
                    <a:cubicBezTo>
                      <a:pt x="213" y="118"/>
                      <a:pt x="212" y="115"/>
                      <a:pt x="210" y="113"/>
                    </a:cubicBezTo>
                    <a:close/>
                    <a:moveTo>
                      <a:pt x="233" y="130"/>
                    </a:moveTo>
                    <a:cubicBezTo>
                      <a:pt x="233" y="130"/>
                      <a:pt x="233" y="130"/>
                      <a:pt x="233" y="130"/>
                    </a:cubicBezTo>
                    <a:cubicBezTo>
                      <a:pt x="230" y="128"/>
                      <a:pt x="226" y="129"/>
                      <a:pt x="224" y="131"/>
                    </a:cubicBezTo>
                    <a:cubicBezTo>
                      <a:pt x="222" y="134"/>
                      <a:pt x="222" y="137"/>
                      <a:pt x="225" y="140"/>
                    </a:cubicBezTo>
                    <a:cubicBezTo>
                      <a:pt x="228" y="142"/>
                      <a:pt x="231" y="141"/>
                      <a:pt x="233" y="139"/>
                    </a:cubicBezTo>
                    <a:cubicBezTo>
                      <a:pt x="236" y="136"/>
                      <a:pt x="235" y="132"/>
                      <a:pt x="233" y="130"/>
                    </a:cubicBezTo>
                    <a:close/>
                    <a:moveTo>
                      <a:pt x="255" y="148"/>
                    </a:moveTo>
                    <a:cubicBezTo>
                      <a:pt x="255" y="148"/>
                      <a:pt x="255" y="148"/>
                      <a:pt x="255" y="148"/>
                    </a:cubicBezTo>
                    <a:cubicBezTo>
                      <a:pt x="252" y="146"/>
                      <a:pt x="248" y="147"/>
                      <a:pt x="246" y="149"/>
                    </a:cubicBezTo>
                    <a:cubicBezTo>
                      <a:pt x="244" y="152"/>
                      <a:pt x="244" y="155"/>
                      <a:pt x="247" y="158"/>
                    </a:cubicBezTo>
                    <a:cubicBezTo>
                      <a:pt x="249" y="160"/>
                      <a:pt x="253" y="159"/>
                      <a:pt x="255" y="157"/>
                    </a:cubicBezTo>
                    <a:cubicBezTo>
                      <a:pt x="258" y="154"/>
                      <a:pt x="257" y="151"/>
                      <a:pt x="255" y="148"/>
                    </a:cubicBezTo>
                    <a:close/>
                    <a:moveTo>
                      <a:pt x="276" y="167"/>
                    </a:moveTo>
                    <a:cubicBezTo>
                      <a:pt x="276" y="167"/>
                      <a:pt x="276" y="167"/>
                      <a:pt x="276" y="167"/>
                    </a:cubicBezTo>
                    <a:cubicBezTo>
                      <a:pt x="274" y="165"/>
                      <a:pt x="270" y="165"/>
                      <a:pt x="268" y="168"/>
                    </a:cubicBezTo>
                    <a:cubicBezTo>
                      <a:pt x="266" y="170"/>
                      <a:pt x="266" y="174"/>
                      <a:pt x="268" y="176"/>
                    </a:cubicBezTo>
                    <a:cubicBezTo>
                      <a:pt x="268" y="176"/>
                      <a:pt x="268" y="176"/>
                      <a:pt x="268" y="176"/>
                    </a:cubicBezTo>
                    <a:cubicBezTo>
                      <a:pt x="271" y="179"/>
                      <a:pt x="274" y="178"/>
                      <a:pt x="277" y="176"/>
                    </a:cubicBezTo>
                    <a:cubicBezTo>
                      <a:pt x="279" y="174"/>
                      <a:pt x="279" y="170"/>
                      <a:pt x="276" y="167"/>
                    </a:cubicBezTo>
                    <a:close/>
                    <a:moveTo>
                      <a:pt x="297" y="187"/>
                    </a:moveTo>
                    <a:cubicBezTo>
                      <a:pt x="297" y="187"/>
                      <a:pt x="297" y="187"/>
                      <a:pt x="297" y="187"/>
                    </a:cubicBezTo>
                    <a:cubicBezTo>
                      <a:pt x="295" y="185"/>
                      <a:pt x="291" y="185"/>
                      <a:pt x="289" y="187"/>
                    </a:cubicBezTo>
                    <a:cubicBezTo>
                      <a:pt x="286" y="190"/>
                      <a:pt x="286" y="194"/>
                      <a:pt x="289" y="196"/>
                    </a:cubicBezTo>
                    <a:cubicBezTo>
                      <a:pt x="291" y="198"/>
                      <a:pt x="295" y="198"/>
                      <a:pt x="297" y="196"/>
                    </a:cubicBezTo>
                    <a:cubicBezTo>
                      <a:pt x="300" y="193"/>
                      <a:pt x="300" y="190"/>
                      <a:pt x="297" y="187"/>
                    </a:cubicBezTo>
                    <a:close/>
                    <a:moveTo>
                      <a:pt x="317" y="208"/>
                    </a:moveTo>
                    <a:cubicBezTo>
                      <a:pt x="317" y="208"/>
                      <a:pt x="317" y="208"/>
                      <a:pt x="317" y="208"/>
                    </a:cubicBezTo>
                    <a:cubicBezTo>
                      <a:pt x="315" y="205"/>
                      <a:pt x="311" y="205"/>
                      <a:pt x="309" y="208"/>
                    </a:cubicBezTo>
                    <a:cubicBezTo>
                      <a:pt x="306" y="210"/>
                      <a:pt x="306" y="214"/>
                      <a:pt x="309" y="216"/>
                    </a:cubicBezTo>
                    <a:cubicBezTo>
                      <a:pt x="311" y="219"/>
                      <a:pt x="315" y="219"/>
                      <a:pt x="317" y="216"/>
                    </a:cubicBezTo>
                    <a:cubicBezTo>
                      <a:pt x="319" y="214"/>
                      <a:pt x="320" y="210"/>
                      <a:pt x="317" y="208"/>
                    </a:cubicBezTo>
                    <a:close/>
                    <a:moveTo>
                      <a:pt x="337" y="229"/>
                    </a:moveTo>
                    <a:cubicBezTo>
                      <a:pt x="337" y="229"/>
                      <a:pt x="337" y="229"/>
                      <a:pt x="337" y="229"/>
                    </a:cubicBezTo>
                    <a:cubicBezTo>
                      <a:pt x="334" y="227"/>
                      <a:pt x="331" y="226"/>
                      <a:pt x="328" y="229"/>
                    </a:cubicBezTo>
                    <a:cubicBezTo>
                      <a:pt x="326" y="231"/>
                      <a:pt x="325" y="235"/>
                      <a:pt x="328" y="237"/>
                    </a:cubicBezTo>
                    <a:cubicBezTo>
                      <a:pt x="330" y="240"/>
                      <a:pt x="334" y="240"/>
                      <a:pt x="336" y="238"/>
                    </a:cubicBezTo>
                    <a:cubicBezTo>
                      <a:pt x="339" y="235"/>
                      <a:pt x="339" y="232"/>
                      <a:pt x="337" y="229"/>
                    </a:cubicBezTo>
                    <a:close/>
                    <a:moveTo>
                      <a:pt x="355" y="251"/>
                    </a:moveTo>
                    <a:cubicBezTo>
                      <a:pt x="355" y="251"/>
                      <a:pt x="355" y="251"/>
                      <a:pt x="355" y="251"/>
                    </a:cubicBezTo>
                    <a:cubicBezTo>
                      <a:pt x="353" y="249"/>
                      <a:pt x="349" y="248"/>
                      <a:pt x="347" y="250"/>
                    </a:cubicBezTo>
                    <a:cubicBezTo>
                      <a:pt x="344" y="252"/>
                      <a:pt x="344" y="256"/>
                      <a:pt x="346" y="259"/>
                    </a:cubicBezTo>
                    <a:cubicBezTo>
                      <a:pt x="346" y="259"/>
                      <a:pt x="346" y="259"/>
                      <a:pt x="346" y="259"/>
                    </a:cubicBezTo>
                    <a:cubicBezTo>
                      <a:pt x="348" y="261"/>
                      <a:pt x="352" y="262"/>
                      <a:pt x="354" y="260"/>
                    </a:cubicBezTo>
                    <a:cubicBezTo>
                      <a:pt x="357" y="258"/>
                      <a:pt x="357" y="254"/>
                      <a:pt x="355" y="251"/>
                    </a:cubicBezTo>
                    <a:close/>
                    <a:moveTo>
                      <a:pt x="373" y="274"/>
                    </a:moveTo>
                    <a:cubicBezTo>
                      <a:pt x="373" y="274"/>
                      <a:pt x="373" y="274"/>
                      <a:pt x="373" y="274"/>
                    </a:cubicBezTo>
                    <a:cubicBezTo>
                      <a:pt x="371" y="271"/>
                      <a:pt x="367" y="271"/>
                      <a:pt x="364" y="273"/>
                    </a:cubicBezTo>
                    <a:cubicBezTo>
                      <a:pt x="362" y="275"/>
                      <a:pt x="361" y="278"/>
                      <a:pt x="363" y="281"/>
                    </a:cubicBezTo>
                    <a:cubicBezTo>
                      <a:pt x="363" y="281"/>
                      <a:pt x="363" y="281"/>
                      <a:pt x="363" y="281"/>
                    </a:cubicBezTo>
                    <a:cubicBezTo>
                      <a:pt x="365" y="284"/>
                      <a:pt x="369" y="284"/>
                      <a:pt x="372" y="282"/>
                    </a:cubicBezTo>
                    <a:cubicBezTo>
                      <a:pt x="374" y="280"/>
                      <a:pt x="375" y="277"/>
                      <a:pt x="373" y="274"/>
                    </a:cubicBezTo>
                    <a:close/>
                    <a:moveTo>
                      <a:pt x="390" y="297"/>
                    </a:moveTo>
                    <a:cubicBezTo>
                      <a:pt x="390" y="297"/>
                      <a:pt x="390" y="297"/>
                      <a:pt x="390" y="297"/>
                    </a:cubicBezTo>
                    <a:cubicBezTo>
                      <a:pt x="388" y="295"/>
                      <a:pt x="384" y="294"/>
                      <a:pt x="381" y="296"/>
                    </a:cubicBezTo>
                    <a:cubicBezTo>
                      <a:pt x="379" y="298"/>
                      <a:pt x="378" y="301"/>
                      <a:pt x="380" y="304"/>
                    </a:cubicBezTo>
                    <a:cubicBezTo>
                      <a:pt x="380" y="304"/>
                      <a:pt x="380" y="304"/>
                      <a:pt x="380" y="304"/>
                    </a:cubicBezTo>
                    <a:cubicBezTo>
                      <a:pt x="382" y="307"/>
                      <a:pt x="385" y="307"/>
                      <a:pt x="388" y="306"/>
                    </a:cubicBezTo>
                    <a:cubicBezTo>
                      <a:pt x="391" y="304"/>
                      <a:pt x="392" y="300"/>
                      <a:pt x="390" y="297"/>
                    </a:cubicBezTo>
                    <a:close/>
                    <a:moveTo>
                      <a:pt x="406" y="321"/>
                    </a:moveTo>
                    <a:cubicBezTo>
                      <a:pt x="406" y="321"/>
                      <a:pt x="406" y="321"/>
                      <a:pt x="406" y="321"/>
                    </a:cubicBezTo>
                    <a:cubicBezTo>
                      <a:pt x="404" y="318"/>
                      <a:pt x="400" y="318"/>
                      <a:pt x="397" y="319"/>
                    </a:cubicBezTo>
                    <a:cubicBezTo>
                      <a:pt x="394" y="321"/>
                      <a:pt x="394" y="325"/>
                      <a:pt x="395" y="328"/>
                    </a:cubicBezTo>
                    <a:cubicBezTo>
                      <a:pt x="395" y="328"/>
                      <a:pt x="395" y="328"/>
                      <a:pt x="395" y="328"/>
                    </a:cubicBezTo>
                    <a:cubicBezTo>
                      <a:pt x="397" y="330"/>
                      <a:pt x="401" y="331"/>
                      <a:pt x="404" y="330"/>
                    </a:cubicBezTo>
                    <a:cubicBezTo>
                      <a:pt x="406" y="328"/>
                      <a:pt x="407" y="324"/>
                      <a:pt x="406" y="321"/>
                    </a:cubicBezTo>
                    <a:close/>
                  </a:path>
                </a:pathLst>
              </a:custGeom>
              <a:solidFill>
                <a:srgbClr val="5166CE"/>
              </a:solidFill>
              <a:ln w="9525">
                <a:solidFill>
                  <a:srgbClr val="000000"/>
                </a:solidFill>
                <a:round/>
                <a:headEnd/>
                <a:tailEnd/>
              </a:ln>
              <a:extLst/>
            </p:spPr>
            <p:txBody>
              <a:bodyPr vert="horz" wrap="square" lIns="68580" tIns="34290" rIns="68580" bIns="34290" numCol="1" anchor="t" anchorCtr="0" compatLnSpc="1">
                <a:prstTxWarp prst="textNoShape">
                  <a:avLst/>
                </a:prstTxWarp>
              </a:bodyPr>
              <a:lstStyle/>
              <a:p>
                <a:endParaRPr lang="en-US" sz="1350"/>
              </a:p>
            </p:txBody>
          </p:sp>
          <p:sp>
            <p:nvSpPr>
              <p:cNvPr id="96" name="Freeform 95"/>
              <p:cNvSpPr>
                <a:spLocks/>
              </p:cNvSpPr>
              <p:nvPr/>
            </p:nvSpPr>
            <p:spPr bwMode="auto">
              <a:xfrm>
                <a:off x="7321195" y="2928815"/>
                <a:ext cx="202399" cy="249019"/>
              </a:xfrm>
              <a:custGeom>
                <a:avLst/>
                <a:gdLst>
                  <a:gd name="T0" fmla="*/ 0 w 178"/>
                  <a:gd name="T1" fmla="*/ 76 h 219"/>
                  <a:gd name="T2" fmla="*/ 110 w 178"/>
                  <a:gd name="T3" fmla="*/ 85 h 219"/>
                  <a:gd name="T4" fmla="*/ 164 w 178"/>
                  <a:gd name="T5" fmla="*/ 0 h 219"/>
                  <a:gd name="T6" fmla="*/ 178 w 178"/>
                  <a:gd name="T7" fmla="*/ 219 h 219"/>
                  <a:gd name="T8" fmla="*/ 0 w 178"/>
                  <a:gd name="T9" fmla="*/ 76 h 219"/>
                </a:gdLst>
                <a:ahLst/>
                <a:cxnLst>
                  <a:cxn ang="0">
                    <a:pos x="T0" y="T1"/>
                  </a:cxn>
                  <a:cxn ang="0">
                    <a:pos x="T2" y="T3"/>
                  </a:cxn>
                  <a:cxn ang="0">
                    <a:pos x="T4" y="T5"/>
                  </a:cxn>
                  <a:cxn ang="0">
                    <a:pos x="T6" y="T7"/>
                  </a:cxn>
                  <a:cxn ang="0">
                    <a:pos x="T8" y="T9"/>
                  </a:cxn>
                </a:cxnLst>
                <a:rect l="0" t="0" r="r" b="b"/>
                <a:pathLst>
                  <a:path w="178" h="219">
                    <a:moveTo>
                      <a:pt x="0" y="76"/>
                    </a:moveTo>
                    <a:lnTo>
                      <a:pt x="110" y="85"/>
                    </a:lnTo>
                    <a:lnTo>
                      <a:pt x="164" y="0"/>
                    </a:lnTo>
                    <a:lnTo>
                      <a:pt x="178" y="219"/>
                    </a:lnTo>
                    <a:lnTo>
                      <a:pt x="0" y="76"/>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97" name="Freeform 96"/>
              <p:cNvSpPr>
                <a:spLocks/>
              </p:cNvSpPr>
              <p:nvPr/>
            </p:nvSpPr>
            <p:spPr bwMode="auto">
              <a:xfrm>
                <a:off x="5289247" y="2433052"/>
                <a:ext cx="21604" cy="20467"/>
              </a:xfrm>
              <a:custGeom>
                <a:avLst/>
                <a:gdLst>
                  <a:gd name="T0" fmla="*/ 6 w 12"/>
                  <a:gd name="T1" fmla="*/ 12 h 12"/>
                  <a:gd name="T2" fmla="*/ 10 w 12"/>
                  <a:gd name="T3" fmla="*/ 10 h 12"/>
                  <a:gd name="T4" fmla="*/ 12 w 12"/>
                  <a:gd name="T5" fmla="*/ 6 h 12"/>
                  <a:gd name="T6" fmla="*/ 10 w 12"/>
                  <a:gd name="T7" fmla="*/ 2 h 12"/>
                  <a:gd name="T8" fmla="*/ 6 w 12"/>
                  <a:gd name="T9" fmla="*/ 0 h 12"/>
                  <a:gd name="T10" fmla="*/ 1 w 12"/>
                  <a:gd name="T11" fmla="*/ 2 h 12"/>
                  <a:gd name="T12" fmla="*/ 0 w 12"/>
                  <a:gd name="T13" fmla="*/ 6 h 12"/>
                  <a:gd name="T14" fmla="*/ 1 w 12"/>
                  <a:gd name="T15" fmla="*/ 10 h 12"/>
                  <a:gd name="T16" fmla="*/ 6 w 12"/>
                  <a:gd name="T17"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12">
                    <a:moveTo>
                      <a:pt x="6" y="12"/>
                    </a:moveTo>
                    <a:cubicBezTo>
                      <a:pt x="7" y="12"/>
                      <a:pt x="9" y="11"/>
                      <a:pt x="10" y="10"/>
                    </a:cubicBezTo>
                    <a:cubicBezTo>
                      <a:pt x="11" y="9"/>
                      <a:pt x="12" y="7"/>
                      <a:pt x="12" y="6"/>
                    </a:cubicBezTo>
                    <a:cubicBezTo>
                      <a:pt x="12" y="4"/>
                      <a:pt x="11" y="3"/>
                      <a:pt x="10" y="2"/>
                    </a:cubicBezTo>
                    <a:cubicBezTo>
                      <a:pt x="9" y="0"/>
                      <a:pt x="7" y="0"/>
                      <a:pt x="6" y="0"/>
                    </a:cubicBezTo>
                    <a:cubicBezTo>
                      <a:pt x="4" y="0"/>
                      <a:pt x="3" y="0"/>
                      <a:pt x="1" y="2"/>
                    </a:cubicBezTo>
                    <a:cubicBezTo>
                      <a:pt x="0" y="3"/>
                      <a:pt x="0" y="4"/>
                      <a:pt x="0" y="6"/>
                    </a:cubicBezTo>
                    <a:cubicBezTo>
                      <a:pt x="0" y="7"/>
                      <a:pt x="0" y="9"/>
                      <a:pt x="1" y="10"/>
                    </a:cubicBezTo>
                    <a:cubicBezTo>
                      <a:pt x="3" y="11"/>
                      <a:pt x="4" y="12"/>
                      <a:pt x="6" y="12"/>
                    </a:cubicBezTo>
                  </a:path>
                </a:pathLst>
              </a:custGeom>
              <a:solidFill>
                <a:srgbClr val="5166CE"/>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98" name="Freeform 97"/>
              <p:cNvSpPr>
                <a:spLocks noEditPoints="1"/>
              </p:cNvSpPr>
              <p:nvPr/>
            </p:nvSpPr>
            <p:spPr bwMode="auto">
              <a:xfrm>
                <a:off x="4580852" y="2450108"/>
                <a:ext cx="683380" cy="614019"/>
              </a:xfrm>
              <a:custGeom>
                <a:avLst/>
                <a:gdLst>
                  <a:gd name="T0" fmla="*/ 4 w 389"/>
                  <a:gd name="T1" fmla="*/ 347 h 349"/>
                  <a:gd name="T2" fmla="*/ 10 w 389"/>
                  <a:gd name="T3" fmla="*/ 337 h 349"/>
                  <a:gd name="T4" fmla="*/ 16 w 389"/>
                  <a:gd name="T5" fmla="*/ 314 h 349"/>
                  <a:gd name="T6" fmla="*/ 26 w 389"/>
                  <a:gd name="T7" fmla="*/ 321 h 349"/>
                  <a:gd name="T8" fmla="*/ 32 w 389"/>
                  <a:gd name="T9" fmla="*/ 290 h 349"/>
                  <a:gd name="T10" fmla="*/ 42 w 389"/>
                  <a:gd name="T11" fmla="*/ 297 h 349"/>
                  <a:gd name="T12" fmla="*/ 32 w 389"/>
                  <a:gd name="T13" fmla="*/ 290 h 349"/>
                  <a:gd name="T14" fmla="*/ 50 w 389"/>
                  <a:gd name="T15" fmla="*/ 275 h 349"/>
                  <a:gd name="T16" fmla="*/ 57 w 389"/>
                  <a:gd name="T17" fmla="*/ 266 h 349"/>
                  <a:gd name="T18" fmla="*/ 66 w 389"/>
                  <a:gd name="T19" fmla="*/ 244 h 349"/>
                  <a:gd name="T20" fmla="*/ 74 w 389"/>
                  <a:gd name="T21" fmla="*/ 243 h 349"/>
                  <a:gd name="T22" fmla="*/ 84 w 389"/>
                  <a:gd name="T23" fmla="*/ 222 h 349"/>
                  <a:gd name="T24" fmla="*/ 93 w 389"/>
                  <a:gd name="T25" fmla="*/ 230 h 349"/>
                  <a:gd name="T26" fmla="*/ 103 w 389"/>
                  <a:gd name="T27" fmla="*/ 200 h 349"/>
                  <a:gd name="T28" fmla="*/ 112 w 389"/>
                  <a:gd name="T29" fmla="*/ 208 h 349"/>
                  <a:gd name="T30" fmla="*/ 103 w 389"/>
                  <a:gd name="T31" fmla="*/ 200 h 349"/>
                  <a:gd name="T32" fmla="*/ 123 w 389"/>
                  <a:gd name="T33" fmla="*/ 188 h 349"/>
                  <a:gd name="T34" fmla="*/ 131 w 389"/>
                  <a:gd name="T35" fmla="*/ 179 h 349"/>
                  <a:gd name="T36" fmla="*/ 143 w 389"/>
                  <a:gd name="T37" fmla="*/ 159 h 349"/>
                  <a:gd name="T38" fmla="*/ 151 w 389"/>
                  <a:gd name="T39" fmla="*/ 168 h 349"/>
                  <a:gd name="T40" fmla="*/ 164 w 389"/>
                  <a:gd name="T41" fmla="*/ 140 h 349"/>
                  <a:gd name="T42" fmla="*/ 172 w 389"/>
                  <a:gd name="T43" fmla="*/ 149 h 349"/>
                  <a:gd name="T44" fmla="*/ 186 w 389"/>
                  <a:gd name="T45" fmla="*/ 121 h 349"/>
                  <a:gd name="T46" fmla="*/ 193 w 389"/>
                  <a:gd name="T47" fmla="*/ 130 h 349"/>
                  <a:gd name="T48" fmla="*/ 208 w 389"/>
                  <a:gd name="T49" fmla="*/ 103 h 349"/>
                  <a:gd name="T50" fmla="*/ 215 w 389"/>
                  <a:gd name="T51" fmla="*/ 113 h 349"/>
                  <a:gd name="T52" fmla="*/ 208 w 389"/>
                  <a:gd name="T53" fmla="*/ 103 h 349"/>
                  <a:gd name="T54" fmla="*/ 229 w 389"/>
                  <a:gd name="T55" fmla="*/ 94 h 349"/>
                  <a:gd name="T56" fmla="*/ 239 w 389"/>
                  <a:gd name="T57" fmla="*/ 87 h 349"/>
                  <a:gd name="T58" fmla="*/ 254 w 389"/>
                  <a:gd name="T59" fmla="*/ 70 h 349"/>
                  <a:gd name="T60" fmla="*/ 261 w 389"/>
                  <a:gd name="T61" fmla="*/ 80 h 349"/>
                  <a:gd name="T62" fmla="*/ 278 w 389"/>
                  <a:gd name="T63" fmla="*/ 54 h 349"/>
                  <a:gd name="T64" fmla="*/ 285 w 389"/>
                  <a:gd name="T65" fmla="*/ 64 h 349"/>
                  <a:gd name="T66" fmla="*/ 278 w 389"/>
                  <a:gd name="T67" fmla="*/ 54 h 349"/>
                  <a:gd name="T68" fmla="*/ 301 w 389"/>
                  <a:gd name="T69" fmla="*/ 48 h 349"/>
                  <a:gd name="T70" fmla="*/ 311 w 389"/>
                  <a:gd name="T71" fmla="*/ 42 h 349"/>
                  <a:gd name="T72" fmla="*/ 328 w 389"/>
                  <a:gd name="T73" fmla="*/ 26 h 349"/>
                  <a:gd name="T74" fmla="*/ 334 w 389"/>
                  <a:gd name="T75" fmla="*/ 36 h 349"/>
                  <a:gd name="T76" fmla="*/ 354 w 389"/>
                  <a:gd name="T77" fmla="*/ 13 h 349"/>
                  <a:gd name="T78" fmla="*/ 359 w 389"/>
                  <a:gd name="T79" fmla="*/ 24 h 349"/>
                  <a:gd name="T80" fmla="*/ 354 w 389"/>
                  <a:gd name="T81" fmla="*/ 13 h 349"/>
                  <a:gd name="T82" fmla="*/ 377 w 389"/>
                  <a:gd name="T83" fmla="*/ 9 h 349"/>
                  <a:gd name="T84" fmla="*/ 388 w 389"/>
                  <a:gd name="T85" fmla="*/ 4 h 3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89" h="349">
                    <a:moveTo>
                      <a:pt x="2" y="339"/>
                    </a:moveTo>
                    <a:cubicBezTo>
                      <a:pt x="2" y="339"/>
                      <a:pt x="2" y="339"/>
                      <a:pt x="2" y="339"/>
                    </a:cubicBezTo>
                    <a:cubicBezTo>
                      <a:pt x="0" y="342"/>
                      <a:pt x="1" y="345"/>
                      <a:pt x="4" y="347"/>
                    </a:cubicBezTo>
                    <a:cubicBezTo>
                      <a:pt x="7" y="349"/>
                      <a:pt x="10" y="348"/>
                      <a:pt x="12" y="345"/>
                    </a:cubicBezTo>
                    <a:cubicBezTo>
                      <a:pt x="12" y="345"/>
                      <a:pt x="12" y="345"/>
                      <a:pt x="12" y="345"/>
                    </a:cubicBezTo>
                    <a:cubicBezTo>
                      <a:pt x="14" y="342"/>
                      <a:pt x="13" y="338"/>
                      <a:pt x="10" y="337"/>
                    </a:cubicBezTo>
                    <a:cubicBezTo>
                      <a:pt x="7" y="335"/>
                      <a:pt x="3" y="336"/>
                      <a:pt x="2" y="339"/>
                    </a:cubicBezTo>
                    <a:close/>
                    <a:moveTo>
                      <a:pt x="16" y="314"/>
                    </a:moveTo>
                    <a:cubicBezTo>
                      <a:pt x="16" y="314"/>
                      <a:pt x="16" y="314"/>
                      <a:pt x="16" y="314"/>
                    </a:cubicBezTo>
                    <a:cubicBezTo>
                      <a:pt x="15" y="317"/>
                      <a:pt x="15" y="321"/>
                      <a:pt x="18" y="323"/>
                    </a:cubicBezTo>
                    <a:cubicBezTo>
                      <a:pt x="21" y="324"/>
                      <a:pt x="25" y="323"/>
                      <a:pt x="26" y="321"/>
                    </a:cubicBezTo>
                    <a:cubicBezTo>
                      <a:pt x="26" y="321"/>
                      <a:pt x="26" y="321"/>
                      <a:pt x="26" y="321"/>
                    </a:cubicBezTo>
                    <a:cubicBezTo>
                      <a:pt x="28" y="318"/>
                      <a:pt x="27" y="314"/>
                      <a:pt x="25" y="312"/>
                    </a:cubicBezTo>
                    <a:cubicBezTo>
                      <a:pt x="22" y="311"/>
                      <a:pt x="18" y="311"/>
                      <a:pt x="16" y="314"/>
                    </a:cubicBezTo>
                    <a:close/>
                    <a:moveTo>
                      <a:pt x="32" y="290"/>
                    </a:moveTo>
                    <a:cubicBezTo>
                      <a:pt x="32" y="290"/>
                      <a:pt x="32" y="290"/>
                      <a:pt x="32" y="290"/>
                    </a:cubicBezTo>
                    <a:cubicBezTo>
                      <a:pt x="30" y="293"/>
                      <a:pt x="31" y="297"/>
                      <a:pt x="34" y="299"/>
                    </a:cubicBezTo>
                    <a:cubicBezTo>
                      <a:pt x="36" y="300"/>
                      <a:pt x="40" y="300"/>
                      <a:pt x="42" y="297"/>
                    </a:cubicBezTo>
                    <a:cubicBezTo>
                      <a:pt x="42" y="297"/>
                      <a:pt x="42" y="297"/>
                      <a:pt x="42" y="297"/>
                    </a:cubicBezTo>
                    <a:cubicBezTo>
                      <a:pt x="44" y="294"/>
                      <a:pt x="43" y="290"/>
                      <a:pt x="40" y="289"/>
                    </a:cubicBezTo>
                    <a:cubicBezTo>
                      <a:pt x="38" y="287"/>
                      <a:pt x="34" y="287"/>
                      <a:pt x="32" y="290"/>
                    </a:cubicBezTo>
                    <a:close/>
                    <a:moveTo>
                      <a:pt x="49" y="267"/>
                    </a:moveTo>
                    <a:cubicBezTo>
                      <a:pt x="49" y="267"/>
                      <a:pt x="49" y="267"/>
                      <a:pt x="49" y="267"/>
                    </a:cubicBezTo>
                    <a:cubicBezTo>
                      <a:pt x="47" y="269"/>
                      <a:pt x="47" y="273"/>
                      <a:pt x="50" y="275"/>
                    </a:cubicBezTo>
                    <a:cubicBezTo>
                      <a:pt x="52" y="277"/>
                      <a:pt x="56" y="277"/>
                      <a:pt x="58" y="274"/>
                    </a:cubicBezTo>
                    <a:cubicBezTo>
                      <a:pt x="58" y="274"/>
                      <a:pt x="58" y="274"/>
                      <a:pt x="58" y="274"/>
                    </a:cubicBezTo>
                    <a:cubicBezTo>
                      <a:pt x="60" y="271"/>
                      <a:pt x="60" y="267"/>
                      <a:pt x="57" y="266"/>
                    </a:cubicBezTo>
                    <a:cubicBezTo>
                      <a:pt x="54" y="264"/>
                      <a:pt x="50" y="264"/>
                      <a:pt x="49" y="267"/>
                    </a:cubicBezTo>
                    <a:close/>
                    <a:moveTo>
                      <a:pt x="66" y="244"/>
                    </a:moveTo>
                    <a:cubicBezTo>
                      <a:pt x="66" y="244"/>
                      <a:pt x="66" y="244"/>
                      <a:pt x="66" y="244"/>
                    </a:cubicBezTo>
                    <a:cubicBezTo>
                      <a:pt x="64" y="247"/>
                      <a:pt x="64" y="250"/>
                      <a:pt x="67" y="252"/>
                    </a:cubicBezTo>
                    <a:cubicBezTo>
                      <a:pt x="69" y="255"/>
                      <a:pt x="73" y="254"/>
                      <a:pt x="75" y="251"/>
                    </a:cubicBezTo>
                    <a:cubicBezTo>
                      <a:pt x="77" y="249"/>
                      <a:pt x="77" y="245"/>
                      <a:pt x="74" y="243"/>
                    </a:cubicBezTo>
                    <a:cubicBezTo>
                      <a:pt x="72" y="241"/>
                      <a:pt x="68" y="241"/>
                      <a:pt x="66" y="244"/>
                    </a:cubicBezTo>
                    <a:close/>
                    <a:moveTo>
                      <a:pt x="84" y="222"/>
                    </a:moveTo>
                    <a:cubicBezTo>
                      <a:pt x="84" y="222"/>
                      <a:pt x="84" y="222"/>
                      <a:pt x="84" y="222"/>
                    </a:cubicBezTo>
                    <a:cubicBezTo>
                      <a:pt x="82" y="224"/>
                      <a:pt x="82" y="228"/>
                      <a:pt x="85" y="230"/>
                    </a:cubicBezTo>
                    <a:cubicBezTo>
                      <a:pt x="87" y="232"/>
                      <a:pt x="91" y="232"/>
                      <a:pt x="93" y="230"/>
                    </a:cubicBezTo>
                    <a:cubicBezTo>
                      <a:pt x="93" y="230"/>
                      <a:pt x="93" y="230"/>
                      <a:pt x="93" y="230"/>
                    </a:cubicBezTo>
                    <a:cubicBezTo>
                      <a:pt x="95" y="227"/>
                      <a:pt x="95" y="223"/>
                      <a:pt x="93" y="221"/>
                    </a:cubicBezTo>
                    <a:cubicBezTo>
                      <a:pt x="90" y="219"/>
                      <a:pt x="86" y="219"/>
                      <a:pt x="84" y="222"/>
                    </a:cubicBezTo>
                    <a:close/>
                    <a:moveTo>
                      <a:pt x="103" y="200"/>
                    </a:moveTo>
                    <a:cubicBezTo>
                      <a:pt x="103" y="200"/>
                      <a:pt x="103" y="200"/>
                      <a:pt x="103" y="200"/>
                    </a:cubicBezTo>
                    <a:cubicBezTo>
                      <a:pt x="101" y="203"/>
                      <a:pt x="101" y="207"/>
                      <a:pt x="103" y="209"/>
                    </a:cubicBezTo>
                    <a:cubicBezTo>
                      <a:pt x="106" y="211"/>
                      <a:pt x="110" y="211"/>
                      <a:pt x="112" y="208"/>
                    </a:cubicBezTo>
                    <a:cubicBezTo>
                      <a:pt x="112" y="208"/>
                      <a:pt x="112" y="208"/>
                      <a:pt x="112" y="208"/>
                    </a:cubicBezTo>
                    <a:cubicBezTo>
                      <a:pt x="114" y="206"/>
                      <a:pt x="114" y="202"/>
                      <a:pt x="111" y="200"/>
                    </a:cubicBezTo>
                    <a:cubicBezTo>
                      <a:pt x="109" y="198"/>
                      <a:pt x="105" y="198"/>
                      <a:pt x="103" y="200"/>
                    </a:cubicBezTo>
                    <a:close/>
                    <a:moveTo>
                      <a:pt x="123" y="179"/>
                    </a:moveTo>
                    <a:cubicBezTo>
                      <a:pt x="123" y="179"/>
                      <a:pt x="123" y="179"/>
                      <a:pt x="123" y="179"/>
                    </a:cubicBezTo>
                    <a:cubicBezTo>
                      <a:pt x="120" y="182"/>
                      <a:pt x="120" y="186"/>
                      <a:pt x="123" y="188"/>
                    </a:cubicBezTo>
                    <a:cubicBezTo>
                      <a:pt x="125" y="190"/>
                      <a:pt x="129" y="190"/>
                      <a:pt x="131" y="188"/>
                    </a:cubicBezTo>
                    <a:cubicBezTo>
                      <a:pt x="131" y="188"/>
                      <a:pt x="131" y="188"/>
                      <a:pt x="131" y="188"/>
                    </a:cubicBezTo>
                    <a:cubicBezTo>
                      <a:pt x="133" y="185"/>
                      <a:pt x="133" y="182"/>
                      <a:pt x="131" y="179"/>
                    </a:cubicBezTo>
                    <a:cubicBezTo>
                      <a:pt x="129" y="177"/>
                      <a:pt x="125" y="177"/>
                      <a:pt x="123" y="179"/>
                    </a:cubicBezTo>
                    <a:close/>
                    <a:moveTo>
                      <a:pt x="143" y="159"/>
                    </a:moveTo>
                    <a:cubicBezTo>
                      <a:pt x="143" y="159"/>
                      <a:pt x="143" y="159"/>
                      <a:pt x="143" y="159"/>
                    </a:cubicBezTo>
                    <a:cubicBezTo>
                      <a:pt x="141" y="162"/>
                      <a:pt x="140" y="165"/>
                      <a:pt x="143" y="168"/>
                    </a:cubicBezTo>
                    <a:cubicBezTo>
                      <a:pt x="145" y="170"/>
                      <a:pt x="149" y="170"/>
                      <a:pt x="151" y="168"/>
                    </a:cubicBezTo>
                    <a:cubicBezTo>
                      <a:pt x="151" y="168"/>
                      <a:pt x="151" y="168"/>
                      <a:pt x="151" y="168"/>
                    </a:cubicBezTo>
                    <a:cubicBezTo>
                      <a:pt x="154" y="166"/>
                      <a:pt x="154" y="162"/>
                      <a:pt x="151" y="159"/>
                    </a:cubicBezTo>
                    <a:cubicBezTo>
                      <a:pt x="149" y="157"/>
                      <a:pt x="145" y="157"/>
                      <a:pt x="143" y="159"/>
                    </a:cubicBezTo>
                    <a:close/>
                    <a:moveTo>
                      <a:pt x="164" y="140"/>
                    </a:moveTo>
                    <a:cubicBezTo>
                      <a:pt x="164" y="140"/>
                      <a:pt x="164" y="140"/>
                      <a:pt x="164" y="140"/>
                    </a:cubicBezTo>
                    <a:cubicBezTo>
                      <a:pt x="161" y="142"/>
                      <a:pt x="161" y="146"/>
                      <a:pt x="163" y="148"/>
                    </a:cubicBezTo>
                    <a:cubicBezTo>
                      <a:pt x="166" y="151"/>
                      <a:pt x="169" y="151"/>
                      <a:pt x="172" y="149"/>
                    </a:cubicBezTo>
                    <a:cubicBezTo>
                      <a:pt x="174" y="147"/>
                      <a:pt x="175" y="143"/>
                      <a:pt x="172" y="140"/>
                    </a:cubicBezTo>
                    <a:cubicBezTo>
                      <a:pt x="170" y="138"/>
                      <a:pt x="166" y="138"/>
                      <a:pt x="164" y="140"/>
                    </a:cubicBezTo>
                    <a:close/>
                    <a:moveTo>
                      <a:pt x="186" y="121"/>
                    </a:moveTo>
                    <a:cubicBezTo>
                      <a:pt x="186" y="121"/>
                      <a:pt x="186" y="121"/>
                      <a:pt x="186" y="121"/>
                    </a:cubicBezTo>
                    <a:cubicBezTo>
                      <a:pt x="183" y="123"/>
                      <a:pt x="183" y="127"/>
                      <a:pt x="185" y="130"/>
                    </a:cubicBezTo>
                    <a:cubicBezTo>
                      <a:pt x="187" y="132"/>
                      <a:pt x="191" y="132"/>
                      <a:pt x="193" y="130"/>
                    </a:cubicBezTo>
                    <a:cubicBezTo>
                      <a:pt x="196" y="128"/>
                      <a:pt x="196" y="124"/>
                      <a:pt x="194" y="122"/>
                    </a:cubicBezTo>
                    <a:cubicBezTo>
                      <a:pt x="192" y="119"/>
                      <a:pt x="188" y="119"/>
                      <a:pt x="186" y="121"/>
                    </a:cubicBezTo>
                    <a:close/>
                    <a:moveTo>
                      <a:pt x="208" y="103"/>
                    </a:moveTo>
                    <a:cubicBezTo>
                      <a:pt x="208" y="103"/>
                      <a:pt x="208" y="103"/>
                      <a:pt x="208" y="103"/>
                    </a:cubicBezTo>
                    <a:cubicBezTo>
                      <a:pt x="205" y="105"/>
                      <a:pt x="205" y="109"/>
                      <a:pt x="207" y="112"/>
                    </a:cubicBezTo>
                    <a:cubicBezTo>
                      <a:pt x="209" y="114"/>
                      <a:pt x="213" y="115"/>
                      <a:pt x="215" y="113"/>
                    </a:cubicBezTo>
                    <a:cubicBezTo>
                      <a:pt x="215" y="113"/>
                      <a:pt x="215" y="113"/>
                      <a:pt x="215" y="113"/>
                    </a:cubicBezTo>
                    <a:cubicBezTo>
                      <a:pt x="218" y="111"/>
                      <a:pt x="218" y="107"/>
                      <a:pt x="216" y="104"/>
                    </a:cubicBezTo>
                    <a:cubicBezTo>
                      <a:pt x="214" y="102"/>
                      <a:pt x="211" y="101"/>
                      <a:pt x="208" y="103"/>
                    </a:cubicBezTo>
                    <a:close/>
                    <a:moveTo>
                      <a:pt x="231" y="86"/>
                    </a:moveTo>
                    <a:cubicBezTo>
                      <a:pt x="231" y="86"/>
                      <a:pt x="231" y="86"/>
                      <a:pt x="231" y="86"/>
                    </a:cubicBezTo>
                    <a:cubicBezTo>
                      <a:pt x="228" y="88"/>
                      <a:pt x="228" y="92"/>
                      <a:pt x="229" y="94"/>
                    </a:cubicBezTo>
                    <a:cubicBezTo>
                      <a:pt x="231" y="97"/>
                      <a:pt x="235" y="98"/>
                      <a:pt x="238" y="96"/>
                    </a:cubicBezTo>
                    <a:cubicBezTo>
                      <a:pt x="238" y="96"/>
                      <a:pt x="238" y="96"/>
                      <a:pt x="238" y="96"/>
                    </a:cubicBezTo>
                    <a:cubicBezTo>
                      <a:pt x="241" y="94"/>
                      <a:pt x="241" y="90"/>
                      <a:pt x="239" y="87"/>
                    </a:cubicBezTo>
                    <a:cubicBezTo>
                      <a:pt x="237" y="85"/>
                      <a:pt x="234" y="84"/>
                      <a:pt x="231" y="86"/>
                    </a:cubicBezTo>
                    <a:close/>
                    <a:moveTo>
                      <a:pt x="254" y="70"/>
                    </a:moveTo>
                    <a:cubicBezTo>
                      <a:pt x="254" y="70"/>
                      <a:pt x="254" y="70"/>
                      <a:pt x="254" y="70"/>
                    </a:cubicBezTo>
                    <a:cubicBezTo>
                      <a:pt x="252" y="71"/>
                      <a:pt x="251" y="75"/>
                      <a:pt x="253" y="78"/>
                    </a:cubicBezTo>
                    <a:cubicBezTo>
                      <a:pt x="255" y="81"/>
                      <a:pt x="258" y="81"/>
                      <a:pt x="261" y="80"/>
                    </a:cubicBezTo>
                    <a:cubicBezTo>
                      <a:pt x="261" y="80"/>
                      <a:pt x="261" y="80"/>
                      <a:pt x="261" y="80"/>
                    </a:cubicBezTo>
                    <a:cubicBezTo>
                      <a:pt x="264" y="78"/>
                      <a:pt x="265" y="74"/>
                      <a:pt x="263" y="71"/>
                    </a:cubicBezTo>
                    <a:cubicBezTo>
                      <a:pt x="261" y="68"/>
                      <a:pt x="257" y="68"/>
                      <a:pt x="254" y="70"/>
                    </a:cubicBezTo>
                    <a:close/>
                    <a:moveTo>
                      <a:pt x="278" y="54"/>
                    </a:moveTo>
                    <a:cubicBezTo>
                      <a:pt x="278" y="54"/>
                      <a:pt x="278" y="54"/>
                      <a:pt x="278" y="54"/>
                    </a:cubicBezTo>
                    <a:cubicBezTo>
                      <a:pt x="276" y="56"/>
                      <a:pt x="275" y="60"/>
                      <a:pt x="277" y="62"/>
                    </a:cubicBezTo>
                    <a:cubicBezTo>
                      <a:pt x="278" y="65"/>
                      <a:pt x="282" y="66"/>
                      <a:pt x="285" y="64"/>
                    </a:cubicBezTo>
                    <a:cubicBezTo>
                      <a:pt x="285" y="64"/>
                      <a:pt x="285" y="64"/>
                      <a:pt x="285" y="64"/>
                    </a:cubicBezTo>
                    <a:cubicBezTo>
                      <a:pt x="288" y="63"/>
                      <a:pt x="288" y="59"/>
                      <a:pt x="287" y="56"/>
                    </a:cubicBezTo>
                    <a:cubicBezTo>
                      <a:pt x="285" y="53"/>
                      <a:pt x="281" y="52"/>
                      <a:pt x="278" y="54"/>
                    </a:cubicBezTo>
                    <a:close/>
                    <a:moveTo>
                      <a:pt x="303" y="39"/>
                    </a:moveTo>
                    <a:cubicBezTo>
                      <a:pt x="303" y="39"/>
                      <a:pt x="303" y="39"/>
                      <a:pt x="303" y="39"/>
                    </a:cubicBezTo>
                    <a:cubicBezTo>
                      <a:pt x="300" y="41"/>
                      <a:pt x="299" y="45"/>
                      <a:pt x="301" y="48"/>
                    </a:cubicBezTo>
                    <a:cubicBezTo>
                      <a:pt x="303" y="51"/>
                      <a:pt x="306" y="52"/>
                      <a:pt x="309" y="50"/>
                    </a:cubicBezTo>
                    <a:cubicBezTo>
                      <a:pt x="309" y="50"/>
                      <a:pt x="309" y="50"/>
                      <a:pt x="309" y="50"/>
                    </a:cubicBezTo>
                    <a:cubicBezTo>
                      <a:pt x="312" y="48"/>
                      <a:pt x="313" y="45"/>
                      <a:pt x="311" y="42"/>
                    </a:cubicBezTo>
                    <a:cubicBezTo>
                      <a:pt x="310" y="39"/>
                      <a:pt x="306" y="38"/>
                      <a:pt x="303" y="39"/>
                    </a:cubicBezTo>
                    <a:close/>
                    <a:moveTo>
                      <a:pt x="328" y="26"/>
                    </a:moveTo>
                    <a:cubicBezTo>
                      <a:pt x="328" y="26"/>
                      <a:pt x="328" y="26"/>
                      <a:pt x="328" y="26"/>
                    </a:cubicBezTo>
                    <a:cubicBezTo>
                      <a:pt x="325" y="27"/>
                      <a:pt x="324" y="31"/>
                      <a:pt x="326" y="34"/>
                    </a:cubicBezTo>
                    <a:cubicBezTo>
                      <a:pt x="327" y="37"/>
                      <a:pt x="331" y="38"/>
                      <a:pt x="334" y="36"/>
                    </a:cubicBezTo>
                    <a:cubicBezTo>
                      <a:pt x="334" y="36"/>
                      <a:pt x="334" y="36"/>
                      <a:pt x="334" y="36"/>
                    </a:cubicBezTo>
                    <a:cubicBezTo>
                      <a:pt x="337" y="35"/>
                      <a:pt x="338" y="31"/>
                      <a:pt x="336" y="28"/>
                    </a:cubicBezTo>
                    <a:cubicBezTo>
                      <a:pt x="335" y="25"/>
                      <a:pt x="331" y="24"/>
                      <a:pt x="328" y="26"/>
                    </a:cubicBezTo>
                    <a:close/>
                    <a:moveTo>
                      <a:pt x="354" y="13"/>
                    </a:moveTo>
                    <a:cubicBezTo>
                      <a:pt x="354" y="13"/>
                      <a:pt x="354" y="13"/>
                      <a:pt x="354" y="13"/>
                    </a:cubicBezTo>
                    <a:cubicBezTo>
                      <a:pt x="351" y="14"/>
                      <a:pt x="350" y="18"/>
                      <a:pt x="351" y="21"/>
                    </a:cubicBezTo>
                    <a:cubicBezTo>
                      <a:pt x="352" y="24"/>
                      <a:pt x="356" y="25"/>
                      <a:pt x="359" y="24"/>
                    </a:cubicBezTo>
                    <a:cubicBezTo>
                      <a:pt x="359" y="24"/>
                      <a:pt x="359" y="24"/>
                      <a:pt x="359" y="24"/>
                    </a:cubicBezTo>
                    <a:cubicBezTo>
                      <a:pt x="362" y="22"/>
                      <a:pt x="363" y="19"/>
                      <a:pt x="362" y="16"/>
                    </a:cubicBezTo>
                    <a:cubicBezTo>
                      <a:pt x="360" y="13"/>
                      <a:pt x="357" y="12"/>
                      <a:pt x="354" y="13"/>
                    </a:cubicBezTo>
                    <a:close/>
                    <a:moveTo>
                      <a:pt x="380" y="1"/>
                    </a:moveTo>
                    <a:cubicBezTo>
                      <a:pt x="380" y="1"/>
                      <a:pt x="380" y="1"/>
                      <a:pt x="380" y="1"/>
                    </a:cubicBezTo>
                    <a:cubicBezTo>
                      <a:pt x="377" y="2"/>
                      <a:pt x="376" y="6"/>
                      <a:pt x="377" y="9"/>
                    </a:cubicBezTo>
                    <a:cubicBezTo>
                      <a:pt x="378" y="12"/>
                      <a:pt x="382" y="13"/>
                      <a:pt x="385" y="12"/>
                    </a:cubicBezTo>
                    <a:cubicBezTo>
                      <a:pt x="385" y="12"/>
                      <a:pt x="385" y="12"/>
                      <a:pt x="385" y="12"/>
                    </a:cubicBezTo>
                    <a:cubicBezTo>
                      <a:pt x="388" y="11"/>
                      <a:pt x="389" y="7"/>
                      <a:pt x="388" y="4"/>
                    </a:cubicBezTo>
                    <a:cubicBezTo>
                      <a:pt x="387" y="1"/>
                      <a:pt x="383" y="0"/>
                      <a:pt x="380" y="1"/>
                    </a:cubicBezTo>
                    <a:close/>
                  </a:path>
                </a:pathLst>
              </a:custGeom>
              <a:solidFill>
                <a:srgbClr val="5166CE"/>
              </a:solidFill>
              <a:ln w="9525">
                <a:solidFill>
                  <a:srgbClr val="000000"/>
                </a:solidFill>
                <a:round/>
                <a:headEnd/>
                <a:tailEnd/>
              </a:ln>
              <a:extLst/>
            </p:spPr>
            <p:txBody>
              <a:bodyPr vert="horz" wrap="square" lIns="68580" tIns="34290" rIns="68580" bIns="34290" numCol="1" anchor="t" anchorCtr="0" compatLnSpc="1">
                <a:prstTxWarp prst="textNoShape">
                  <a:avLst/>
                </a:prstTxWarp>
              </a:bodyPr>
              <a:lstStyle/>
              <a:p>
                <a:endParaRPr lang="en-US" sz="1350"/>
              </a:p>
            </p:txBody>
          </p:sp>
          <p:sp>
            <p:nvSpPr>
              <p:cNvPr id="100" name="Freeform 99"/>
              <p:cNvSpPr>
                <a:spLocks/>
              </p:cNvSpPr>
              <p:nvPr/>
            </p:nvSpPr>
            <p:spPr bwMode="auto">
              <a:xfrm>
                <a:off x="5183500" y="2386275"/>
                <a:ext cx="263801" cy="185343"/>
              </a:xfrm>
              <a:custGeom>
                <a:avLst/>
                <a:gdLst>
                  <a:gd name="T0" fmla="*/ 62 w 232"/>
                  <a:gd name="T1" fmla="*/ 163 h 163"/>
                  <a:gd name="T2" fmla="*/ 84 w 232"/>
                  <a:gd name="T3" fmla="*/ 61 h 163"/>
                  <a:gd name="T4" fmla="*/ 0 w 232"/>
                  <a:gd name="T5" fmla="*/ 0 h 163"/>
                  <a:gd name="T6" fmla="*/ 232 w 232"/>
                  <a:gd name="T7" fmla="*/ 10 h 163"/>
                  <a:gd name="T8" fmla="*/ 62 w 232"/>
                  <a:gd name="T9" fmla="*/ 163 h 163"/>
                </a:gdLst>
                <a:ahLst/>
                <a:cxnLst>
                  <a:cxn ang="0">
                    <a:pos x="T0" y="T1"/>
                  </a:cxn>
                  <a:cxn ang="0">
                    <a:pos x="T2" y="T3"/>
                  </a:cxn>
                  <a:cxn ang="0">
                    <a:pos x="T4" y="T5"/>
                  </a:cxn>
                  <a:cxn ang="0">
                    <a:pos x="T6" y="T7"/>
                  </a:cxn>
                  <a:cxn ang="0">
                    <a:pos x="T8" y="T9"/>
                  </a:cxn>
                </a:cxnLst>
                <a:rect l="0" t="0" r="r" b="b"/>
                <a:pathLst>
                  <a:path w="232" h="163">
                    <a:moveTo>
                      <a:pt x="62" y="163"/>
                    </a:moveTo>
                    <a:lnTo>
                      <a:pt x="84" y="61"/>
                    </a:lnTo>
                    <a:lnTo>
                      <a:pt x="0" y="0"/>
                    </a:lnTo>
                    <a:lnTo>
                      <a:pt x="232" y="10"/>
                    </a:lnTo>
                    <a:lnTo>
                      <a:pt x="62" y="163"/>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07" name="TextBox 106"/>
              <p:cNvSpPr txBox="1"/>
              <p:nvPr/>
            </p:nvSpPr>
            <p:spPr>
              <a:xfrm>
                <a:off x="5310035" y="3318228"/>
                <a:ext cx="1451472" cy="1365849"/>
              </a:xfrm>
              <a:prstGeom prst="rect">
                <a:avLst/>
              </a:prstGeom>
              <a:noFill/>
            </p:spPr>
            <p:txBody>
              <a:bodyPr wrap="none" rtlCol="0" anchor="ctr">
                <a:spAutoFit/>
              </a:bodyPr>
              <a:lstStyle/>
              <a:p>
                <a:pPr algn="ctr"/>
                <a:r>
                  <a:rPr lang="en-US" sz="4950" dirty="0">
                    <a:solidFill>
                      <a:schemeClr val="tx2"/>
                    </a:solidFill>
                    <a:latin typeface="+mj-lt"/>
                  </a:rPr>
                  <a:t>SEO</a:t>
                </a:r>
              </a:p>
            </p:txBody>
          </p:sp>
          <p:sp>
            <p:nvSpPr>
              <p:cNvPr id="4" name="TextBox 3"/>
              <p:cNvSpPr txBox="1"/>
              <p:nvPr/>
            </p:nvSpPr>
            <p:spPr>
              <a:xfrm>
                <a:off x="3210407" y="3875861"/>
                <a:ext cx="1730896" cy="442978"/>
              </a:xfrm>
              <a:prstGeom prst="rect">
                <a:avLst/>
              </a:prstGeom>
              <a:noFill/>
            </p:spPr>
            <p:txBody>
              <a:bodyPr wrap="none" rtlCol="0">
                <a:spAutoFit/>
              </a:bodyPr>
              <a:lstStyle/>
              <a:p>
                <a:r>
                  <a:rPr lang="en-US" sz="1200" dirty="0">
                    <a:solidFill>
                      <a:schemeClr val="accent5"/>
                    </a:solidFill>
                    <a:latin typeface="+mj-lt"/>
                  </a:rPr>
                  <a:t>Web Development</a:t>
                </a:r>
              </a:p>
            </p:txBody>
          </p:sp>
          <p:sp>
            <p:nvSpPr>
              <p:cNvPr id="108" name="TextBox 107"/>
              <p:cNvSpPr txBox="1"/>
              <p:nvPr/>
            </p:nvSpPr>
            <p:spPr>
              <a:xfrm>
                <a:off x="5537445" y="2258150"/>
                <a:ext cx="1128466" cy="738297"/>
              </a:xfrm>
              <a:prstGeom prst="rect">
                <a:avLst/>
              </a:prstGeom>
              <a:noFill/>
            </p:spPr>
            <p:txBody>
              <a:bodyPr wrap="none" rtlCol="0">
                <a:spAutoFit/>
              </a:bodyPr>
              <a:lstStyle/>
              <a:p>
                <a:r>
                  <a:rPr lang="en-US" sz="1200" dirty="0">
                    <a:solidFill>
                      <a:schemeClr val="accent1"/>
                    </a:solidFill>
                    <a:latin typeface="+mj-lt"/>
                  </a:rPr>
                  <a:t>Ranking &amp; </a:t>
                </a:r>
              </a:p>
              <a:p>
                <a:r>
                  <a:rPr lang="en-US" sz="1200" dirty="0">
                    <a:solidFill>
                      <a:schemeClr val="accent1"/>
                    </a:solidFill>
                    <a:latin typeface="+mj-lt"/>
                  </a:rPr>
                  <a:t>Analytics</a:t>
                </a:r>
              </a:p>
            </p:txBody>
          </p:sp>
          <p:sp>
            <p:nvSpPr>
              <p:cNvPr id="109" name="TextBox 108"/>
              <p:cNvSpPr txBox="1"/>
              <p:nvPr/>
            </p:nvSpPr>
            <p:spPr>
              <a:xfrm>
                <a:off x="6996676" y="3730450"/>
                <a:ext cx="1474542" cy="442978"/>
              </a:xfrm>
              <a:prstGeom prst="rect">
                <a:avLst/>
              </a:prstGeom>
              <a:noFill/>
            </p:spPr>
            <p:txBody>
              <a:bodyPr wrap="none" rtlCol="0">
                <a:spAutoFit/>
              </a:bodyPr>
              <a:lstStyle/>
              <a:p>
                <a:r>
                  <a:rPr lang="en-US" sz="1200" dirty="0">
                    <a:solidFill>
                      <a:schemeClr val="accent2"/>
                    </a:solidFill>
                    <a:latin typeface="+mj-lt"/>
                  </a:rPr>
                  <a:t>Custom Coding</a:t>
                </a:r>
              </a:p>
            </p:txBody>
          </p:sp>
          <p:sp>
            <p:nvSpPr>
              <p:cNvPr id="110" name="TextBox 109"/>
              <p:cNvSpPr txBox="1"/>
              <p:nvPr/>
            </p:nvSpPr>
            <p:spPr>
              <a:xfrm>
                <a:off x="6833085" y="5545215"/>
                <a:ext cx="987472" cy="442978"/>
              </a:xfrm>
              <a:prstGeom prst="rect">
                <a:avLst/>
              </a:prstGeom>
              <a:noFill/>
            </p:spPr>
            <p:txBody>
              <a:bodyPr wrap="none" rtlCol="0">
                <a:spAutoFit/>
              </a:bodyPr>
              <a:lstStyle/>
              <a:p>
                <a:r>
                  <a:rPr lang="en-US" sz="1200" dirty="0">
                    <a:solidFill>
                      <a:schemeClr val="accent3"/>
                    </a:solidFill>
                    <a:latin typeface="+mj-lt"/>
                  </a:rPr>
                  <a:t>SEO Tags</a:t>
                </a:r>
              </a:p>
            </p:txBody>
          </p:sp>
          <p:sp>
            <p:nvSpPr>
              <p:cNvPr id="111" name="TextBox 110"/>
              <p:cNvSpPr txBox="1"/>
              <p:nvPr/>
            </p:nvSpPr>
            <p:spPr>
              <a:xfrm>
                <a:off x="4402955" y="5811785"/>
                <a:ext cx="1477107" cy="442978"/>
              </a:xfrm>
              <a:prstGeom prst="rect">
                <a:avLst/>
              </a:prstGeom>
              <a:noFill/>
            </p:spPr>
            <p:txBody>
              <a:bodyPr wrap="none" rtlCol="0">
                <a:spAutoFit/>
              </a:bodyPr>
              <a:lstStyle/>
              <a:p>
                <a:r>
                  <a:rPr lang="en-US" sz="1200" dirty="0">
                    <a:solidFill>
                      <a:schemeClr val="accent4"/>
                    </a:solidFill>
                    <a:latin typeface="+mj-lt"/>
                  </a:rPr>
                  <a:t>Global Search</a:t>
                </a:r>
              </a:p>
            </p:txBody>
          </p:sp>
        </p:grpSp>
        <p:sp>
          <p:nvSpPr>
            <p:cNvPr id="137" name="TextBox 136"/>
            <p:cNvSpPr txBox="1"/>
            <p:nvPr/>
          </p:nvSpPr>
          <p:spPr>
            <a:xfrm>
              <a:off x="3641178" y="1183075"/>
              <a:ext cx="613196" cy="479893"/>
            </a:xfrm>
            <a:prstGeom prst="rect">
              <a:avLst/>
            </a:prstGeom>
            <a:noFill/>
          </p:spPr>
          <p:txBody>
            <a:bodyPr wrap="none" rtlCol="0">
              <a:spAutoFit/>
            </a:bodyPr>
            <a:lstStyle/>
            <a:p>
              <a:r>
                <a:rPr lang="en-US" sz="1350" b="1" dirty="0">
                  <a:solidFill>
                    <a:schemeClr val="accent1"/>
                  </a:solidFill>
                </a:rPr>
                <a:t>01</a:t>
              </a:r>
            </a:p>
          </p:txBody>
        </p:sp>
        <p:sp>
          <p:nvSpPr>
            <p:cNvPr id="139" name="TextBox 138"/>
            <p:cNvSpPr txBox="1"/>
            <p:nvPr/>
          </p:nvSpPr>
          <p:spPr>
            <a:xfrm>
              <a:off x="5378111" y="2703665"/>
              <a:ext cx="613196" cy="479893"/>
            </a:xfrm>
            <a:prstGeom prst="rect">
              <a:avLst/>
            </a:prstGeom>
            <a:noFill/>
          </p:spPr>
          <p:txBody>
            <a:bodyPr wrap="none" rtlCol="0">
              <a:spAutoFit/>
            </a:bodyPr>
            <a:lstStyle/>
            <a:p>
              <a:r>
                <a:rPr lang="en-US" sz="1350" b="1" dirty="0">
                  <a:solidFill>
                    <a:schemeClr val="accent2"/>
                  </a:solidFill>
                </a:rPr>
                <a:t>02</a:t>
              </a:r>
            </a:p>
          </p:txBody>
        </p:sp>
        <p:sp>
          <p:nvSpPr>
            <p:cNvPr id="140" name="TextBox 139"/>
            <p:cNvSpPr txBox="1"/>
            <p:nvPr/>
          </p:nvSpPr>
          <p:spPr>
            <a:xfrm>
              <a:off x="4565563" y="4473846"/>
              <a:ext cx="613196" cy="479893"/>
            </a:xfrm>
            <a:prstGeom prst="rect">
              <a:avLst/>
            </a:prstGeom>
            <a:noFill/>
          </p:spPr>
          <p:txBody>
            <a:bodyPr wrap="none" rtlCol="0">
              <a:spAutoFit/>
            </a:bodyPr>
            <a:lstStyle/>
            <a:p>
              <a:r>
                <a:rPr lang="en-US" sz="1350" b="1" dirty="0">
                  <a:solidFill>
                    <a:schemeClr val="accent3"/>
                  </a:solidFill>
                </a:rPr>
                <a:t>03</a:t>
              </a:r>
            </a:p>
          </p:txBody>
        </p:sp>
        <p:sp>
          <p:nvSpPr>
            <p:cNvPr id="141" name="TextBox 140"/>
            <p:cNvSpPr txBox="1"/>
            <p:nvPr/>
          </p:nvSpPr>
          <p:spPr>
            <a:xfrm>
              <a:off x="2829153" y="4626125"/>
              <a:ext cx="613196" cy="479893"/>
            </a:xfrm>
            <a:prstGeom prst="rect">
              <a:avLst/>
            </a:prstGeom>
            <a:noFill/>
          </p:spPr>
          <p:txBody>
            <a:bodyPr wrap="none" rtlCol="0">
              <a:spAutoFit/>
            </a:bodyPr>
            <a:lstStyle/>
            <a:p>
              <a:r>
                <a:rPr lang="en-US" sz="1350" b="1" dirty="0">
                  <a:solidFill>
                    <a:schemeClr val="accent4"/>
                  </a:solidFill>
                </a:rPr>
                <a:t>04</a:t>
              </a:r>
            </a:p>
          </p:txBody>
        </p:sp>
        <p:sp>
          <p:nvSpPr>
            <p:cNvPr id="142" name="TextBox 141"/>
            <p:cNvSpPr txBox="1"/>
            <p:nvPr/>
          </p:nvSpPr>
          <p:spPr>
            <a:xfrm>
              <a:off x="1860365" y="2755409"/>
              <a:ext cx="613196" cy="479893"/>
            </a:xfrm>
            <a:prstGeom prst="rect">
              <a:avLst/>
            </a:prstGeom>
            <a:noFill/>
          </p:spPr>
          <p:txBody>
            <a:bodyPr wrap="none" rtlCol="0">
              <a:spAutoFit/>
            </a:bodyPr>
            <a:lstStyle/>
            <a:p>
              <a:r>
                <a:rPr lang="en-US" sz="1350" b="1" dirty="0">
                  <a:solidFill>
                    <a:schemeClr val="accent5"/>
                  </a:solidFill>
                </a:rPr>
                <a:t>05</a:t>
              </a:r>
            </a:p>
          </p:txBody>
        </p:sp>
      </p:grpSp>
      <p:sp>
        <p:nvSpPr>
          <p:cNvPr id="91" name="TextBox 90"/>
          <p:cNvSpPr txBox="1"/>
          <p:nvPr/>
        </p:nvSpPr>
        <p:spPr>
          <a:xfrm>
            <a:off x="2457518" y="781947"/>
            <a:ext cx="4229043" cy="553998"/>
          </a:xfrm>
          <a:prstGeom prst="rect">
            <a:avLst/>
          </a:prstGeom>
          <a:noFill/>
        </p:spPr>
        <p:txBody>
          <a:bodyPr wrap="none" rtlCol="0" anchor="ctr">
            <a:spAutoFit/>
          </a:bodyPr>
          <a:lstStyle/>
          <a:p>
            <a:pPr algn="ctr"/>
            <a:r>
              <a:rPr lang="en-US" sz="3000" dirty="0">
                <a:solidFill>
                  <a:schemeClr val="accent1"/>
                </a:solidFill>
                <a:latin typeface="+mj-lt"/>
              </a:rPr>
              <a:t>SEO</a:t>
            </a:r>
            <a:r>
              <a:rPr lang="en-US" sz="3000" dirty="0">
                <a:solidFill>
                  <a:schemeClr val="tx2"/>
                </a:solidFill>
                <a:latin typeface="+mj-lt"/>
              </a:rPr>
              <a:t>, Search Engine Optimization</a:t>
            </a:r>
          </a:p>
        </p:txBody>
      </p:sp>
      <p:sp>
        <p:nvSpPr>
          <p:cNvPr id="95" name="TextBox 94"/>
          <p:cNvSpPr txBox="1"/>
          <p:nvPr/>
        </p:nvSpPr>
        <p:spPr>
          <a:xfrm>
            <a:off x="685801" y="1243612"/>
            <a:ext cx="7772400" cy="369332"/>
          </a:xfrm>
          <a:prstGeom prst="rect">
            <a:avLst/>
          </a:prstGeom>
          <a:noFill/>
        </p:spPr>
        <p:txBody>
          <a:bodyPr wrap="square" rtlCol="0" anchor="ctr">
            <a:spAutoFit/>
          </a:bodyPr>
          <a:lstStyle/>
          <a:p>
            <a:pPr algn="ctr"/>
            <a:r>
              <a:rPr lang="en-US" sz="900" dirty="0">
                <a:solidFill>
                  <a:schemeClr val="tx2"/>
                </a:solidFill>
              </a:rPr>
              <a:t>Lorem ipsum dolor sit amet, consectetuer adipiscing elit. Aenean commodo ligula eget dolor. </a:t>
            </a:r>
            <a:r>
              <a:rPr lang="en-US" sz="900" b="1" dirty="0">
                <a:solidFill>
                  <a:schemeClr val="accent1"/>
                </a:solidFill>
              </a:rPr>
              <a:t>Aenean massa. Cum sociis natoque penatibus </a:t>
            </a:r>
            <a:r>
              <a:rPr lang="en-US" sz="900" dirty="0">
                <a:solidFill>
                  <a:schemeClr val="tx2"/>
                </a:solidFill>
              </a:rPr>
              <a:t>magnis dis parturient montes, nascetur ridiculus mus. Donec quam felis, ultricies nec, pellentesque eu, pretium quis, sem.</a:t>
            </a:r>
          </a:p>
        </p:txBody>
      </p:sp>
    </p:spTree>
    <p:extLst>
      <p:ext uri="{BB962C8B-B14F-4D97-AF65-F5344CB8AC3E}">
        <p14:creationId xmlns:p14="http://schemas.microsoft.com/office/powerpoint/2010/main" val="306496747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ppt_w</p:attrName>
                                            </p:attrNameLst>
                                          </p:cBhvr>
                                          <p:tavLst>
                                            <p:tav tm="0">
                                              <p:val>
                                                <p:fltVal val="0"/>
                                              </p:val>
                                            </p:tav>
                                            <p:tav tm="100000">
                                              <p:val>
                                                <p:strVal val="#ppt_w"/>
                                              </p:val>
                                            </p:tav>
                                          </p:tavLst>
                                        </p:anim>
                                        <p:anim calcmode="lin" valueType="num">
                                          <p:cBhvr>
                                            <p:cTn id="8" dur="500" fill="hold"/>
                                            <p:tgtEl>
                                              <p:spTgt spid="2"/>
                                            </p:tgtEl>
                                            <p:attrNameLst>
                                              <p:attrName>ppt_h</p:attrName>
                                            </p:attrNameLst>
                                          </p:cBhvr>
                                          <p:tavLst>
                                            <p:tav tm="0">
                                              <p:val>
                                                <p:fltVal val="0"/>
                                              </p:val>
                                            </p:tav>
                                            <p:tav tm="100000">
                                              <p:val>
                                                <p:strVal val="#ppt_h"/>
                                              </p:val>
                                            </p:tav>
                                          </p:tavLst>
                                        </p:anim>
                                        <p:animEffect transition="in" filter="fade">
                                          <p:cBhvr>
                                            <p:cTn id="9" dur="500"/>
                                            <p:tgtEl>
                                              <p:spTgt spid="2"/>
                                            </p:tgtEl>
                                          </p:cBhvr>
                                        </p:animEffect>
                                      </p:childTnLst>
                                    </p:cTn>
                                  </p:par>
                                </p:childTnLst>
                              </p:cTn>
                            </p:par>
                            <p:par>
                              <p:cTn id="10" fill="hold">
                                <p:stCondLst>
                                  <p:cond delay="500"/>
                                </p:stCondLst>
                                <p:childTnLst>
                                  <p:par>
                                    <p:cTn id="11" presetID="2" presetClass="entr" presetSubtype="2" fill="hold" nodeType="afterEffect" p14:presetBounceEnd="44000">
                                      <p:stCondLst>
                                        <p:cond delay="0"/>
                                      </p:stCondLst>
                                      <p:childTnLst>
                                        <p:set>
                                          <p:cBhvr>
                                            <p:cTn id="12" dur="1" fill="hold">
                                              <p:stCondLst>
                                                <p:cond delay="0"/>
                                              </p:stCondLst>
                                            </p:cTn>
                                            <p:tgtEl>
                                              <p:spTgt spid="112"/>
                                            </p:tgtEl>
                                            <p:attrNameLst>
                                              <p:attrName>style.visibility</p:attrName>
                                            </p:attrNameLst>
                                          </p:cBhvr>
                                          <p:to>
                                            <p:strVal val="visible"/>
                                          </p:to>
                                        </p:set>
                                        <p:anim calcmode="lin" valueType="num" p14:bounceEnd="44000">
                                          <p:cBhvr additive="base">
                                            <p:cTn id="13" dur="500" fill="hold"/>
                                            <p:tgtEl>
                                              <p:spTgt spid="112"/>
                                            </p:tgtEl>
                                            <p:attrNameLst>
                                              <p:attrName>ppt_x</p:attrName>
                                            </p:attrNameLst>
                                          </p:cBhvr>
                                          <p:tavLst>
                                            <p:tav tm="0">
                                              <p:val>
                                                <p:strVal val="1+#ppt_w/2"/>
                                              </p:val>
                                            </p:tav>
                                            <p:tav tm="100000">
                                              <p:val>
                                                <p:strVal val="#ppt_x"/>
                                              </p:val>
                                            </p:tav>
                                          </p:tavLst>
                                        </p:anim>
                                        <p:anim calcmode="lin" valueType="num" p14:bounceEnd="44000">
                                          <p:cBhvr additive="base">
                                            <p:cTn id="14" dur="500" fill="hold"/>
                                            <p:tgtEl>
                                              <p:spTgt spid="112"/>
                                            </p:tgtEl>
                                            <p:attrNameLst>
                                              <p:attrName>ppt_y</p:attrName>
                                            </p:attrNameLst>
                                          </p:cBhvr>
                                          <p:tavLst>
                                            <p:tav tm="0">
                                              <p:val>
                                                <p:strVal val="#ppt_y"/>
                                              </p:val>
                                            </p:tav>
                                            <p:tav tm="100000">
                                              <p:val>
                                                <p:strVal val="#ppt_y"/>
                                              </p:val>
                                            </p:tav>
                                          </p:tavLst>
                                        </p:anim>
                                      </p:childTnLst>
                                    </p:cTn>
                                  </p:par>
                                  <p:par>
                                    <p:cTn id="15" presetID="2" presetClass="entr" presetSubtype="2" fill="hold" grpId="0" nodeType="withEffect" p14:presetBounceEnd="44000">
                                      <p:stCondLst>
                                        <p:cond delay="0"/>
                                      </p:stCondLst>
                                      <p:childTnLst>
                                        <p:set>
                                          <p:cBhvr>
                                            <p:cTn id="16" dur="1" fill="hold">
                                              <p:stCondLst>
                                                <p:cond delay="0"/>
                                              </p:stCondLst>
                                            </p:cTn>
                                            <p:tgtEl>
                                              <p:spTgt spid="124"/>
                                            </p:tgtEl>
                                            <p:attrNameLst>
                                              <p:attrName>style.visibility</p:attrName>
                                            </p:attrNameLst>
                                          </p:cBhvr>
                                          <p:to>
                                            <p:strVal val="visible"/>
                                          </p:to>
                                        </p:set>
                                        <p:anim calcmode="lin" valueType="num" p14:bounceEnd="44000">
                                          <p:cBhvr additive="base">
                                            <p:cTn id="17" dur="500" fill="hold"/>
                                            <p:tgtEl>
                                              <p:spTgt spid="124"/>
                                            </p:tgtEl>
                                            <p:attrNameLst>
                                              <p:attrName>ppt_x</p:attrName>
                                            </p:attrNameLst>
                                          </p:cBhvr>
                                          <p:tavLst>
                                            <p:tav tm="0">
                                              <p:val>
                                                <p:strVal val="1+#ppt_w/2"/>
                                              </p:val>
                                            </p:tav>
                                            <p:tav tm="100000">
                                              <p:val>
                                                <p:strVal val="#ppt_x"/>
                                              </p:val>
                                            </p:tav>
                                          </p:tavLst>
                                        </p:anim>
                                        <p:anim calcmode="lin" valueType="num" p14:bounceEnd="44000">
                                          <p:cBhvr additive="base">
                                            <p:cTn id="18" dur="500" fill="hold"/>
                                            <p:tgtEl>
                                              <p:spTgt spid="124"/>
                                            </p:tgtEl>
                                            <p:attrNameLst>
                                              <p:attrName>ppt_y</p:attrName>
                                            </p:attrNameLst>
                                          </p:cBhvr>
                                          <p:tavLst>
                                            <p:tav tm="0">
                                              <p:val>
                                                <p:strVal val="#ppt_y"/>
                                              </p:val>
                                            </p:tav>
                                            <p:tav tm="100000">
                                              <p:val>
                                                <p:strVal val="#ppt_y"/>
                                              </p:val>
                                            </p:tav>
                                          </p:tavLst>
                                        </p:anim>
                                      </p:childTnLst>
                                    </p:cTn>
                                  </p:par>
                                </p:childTnLst>
                              </p:cTn>
                            </p:par>
                            <p:par>
                              <p:cTn id="19" fill="hold">
                                <p:stCondLst>
                                  <p:cond delay="1000"/>
                                </p:stCondLst>
                                <p:childTnLst>
                                  <p:par>
                                    <p:cTn id="20" presetID="2" presetClass="entr" presetSubtype="2" fill="hold" nodeType="afterEffect" p14:presetBounceEnd="44000">
                                      <p:stCondLst>
                                        <p:cond delay="0"/>
                                      </p:stCondLst>
                                      <p:childTnLst>
                                        <p:set>
                                          <p:cBhvr>
                                            <p:cTn id="21" dur="1" fill="hold">
                                              <p:stCondLst>
                                                <p:cond delay="0"/>
                                              </p:stCondLst>
                                            </p:cTn>
                                            <p:tgtEl>
                                              <p:spTgt spid="115"/>
                                            </p:tgtEl>
                                            <p:attrNameLst>
                                              <p:attrName>style.visibility</p:attrName>
                                            </p:attrNameLst>
                                          </p:cBhvr>
                                          <p:to>
                                            <p:strVal val="visible"/>
                                          </p:to>
                                        </p:set>
                                        <p:anim calcmode="lin" valueType="num" p14:bounceEnd="44000">
                                          <p:cBhvr additive="base">
                                            <p:cTn id="22" dur="500" fill="hold"/>
                                            <p:tgtEl>
                                              <p:spTgt spid="115"/>
                                            </p:tgtEl>
                                            <p:attrNameLst>
                                              <p:attrName>ppt_x</p:attrName>
                                            </p:attrNameLst>
                                          </p:cBhvr>
                                          <p:tavLst>
                                            <p:tav tm="0">
                                              <p:val>
                                                <p:strVal val="1+#ppt_w/2"/>
                                              </p:val>
                                            </p:tav>
                                            <p:tav tm="100000">
                                              <p:val>
                                                <p:strVal val="#ppt_x"/>
                                              </p:val>
                                            </p:tav>
                                          </p:tavLst>
                                        </p:anim>
                                        <p:anim calcmode="lin" valueType="num" p14:bounceEnd="44000">
                                          <p:cBhvr additive="base">
                                            <p:cTn id="23" dur="500" fill="hold"/>
                                            <p:tgtEl>
                                              <p:spTgt spid="115"/>
                                            </p:tgtEl>
                                            <p:attrNameLst>
                                              <p:attrName>ppt_y</p:attrName>
                                            </p:attrNameLst>
                                          </p:cBhvr>
                                          <p:tavLst>
                                            <p:tav tm="0">
                                              <p:val>
                                                <p:strVal val="#ppt_y"/>
                                              </p:val>
                                            </p:tav>
                                            <p:tav tm="100000">
                                              <p:val>
                                                <p:strVal val="#ppt_y"/>
                                              </p:val>
                                            </p:tav>
                                          </p:tavLst>
                                        </p:anim>
                                      </p:childTnLst>
                                    </p:cTn>
                                  </p:par>
                                  <p:par>
                                    <p:cTn id="24" presetID="2" presetClass="entr" presetSubtype="2" fill="hold" grpId="0" nodeType="withEffect" p14:presetBounceEnd="44000">
                                      <p:stCondLst>
                                        <p:cond delay="0"/>
                                      </p:stCondLst>
                                      <p:childTnLst>
                                        <p:set>
                                          <p:cBhvr>
                                            <p:cTn id="25" dur="1" fill="hold">
                                              <p:stCondLst>
                                                <p:cond delay="0"/>
                                              </p:stCondLst>
                                            </p:cTn>
                                            <p:tgtEl>
                                              <p:spTgt spid="125"/>
                                            </p:tgtEl>
                                            <p:attrNameLst>
                                              <p:attrName>style.visibility</p:attrName>
                                            </p:attrNameLst>
                                          </p:cBhvr>
                                          <p:to>
                                            <p:strVal val="visible"/>
                                          </p:to>
                                        </p:set>
                                        <p:anim calcmode="lin" valueType="num" p14:bounceEnd="44000">
                                          <p:cBhvr additive="base">
                                            <p:cTn id="26" dur="500" fill="hold"/>
                                            <p:tgtEl>
                                              <p:spTgt spid="125"/>
                                            </p:tgtEl>
                                            <p:attrNameLst>
                                              <p:attrName>ppt_x</p:attrName>
                                            </p:attrNameLst>
                                          </p:cBhvr>
                                          <p:tavLst>
                                            <p:tav tm="0">
                                              <p:val>
                                                <p:strVal val="1+#ppt_w/2"/>
                                              </p:val>
                                            </p:tav>
                                            <p:tav tm="100000">
                                              <p:val>
                                                <p:strVal val="#ppt_x"/>
                                              </p:val>
                                            </p:tav>
                                          </p:tavLst>
                                        </p:anim>
                                        <p:anim calcmode="lin" valueType="num" p14:bounceEnd="44000">
                                          <p:cBhvr additive="base">
                                            <p:cTn id="27" dur="500" fill="hold"/>
                                            <p:tgtEl>
                                              <p:spTgt spid="125"/>
                                            </p:tgtEl>
                                            <p:attrNameLst>
                                              <p:attrName>ppt_y</p:attrName>
                                            </p:attrNameLst>
                                          </p:cBhvr>
                                          <p:tavLst>
                                            <p:tav tm="0">
                                              <p:val>
                                                <p:strVal val="#ppt_y"/>
                                              </p:val>
                                            </p:tav>
                                            <p:tav tm="100000">
                                              <p:val>
                                                <p:strVal val="#ppt_y"/>
                                              </p:val>
                                            </p:tav>
                                          </p:tavLst>
                                        </p:anim>
                                      </p:childTnLst>
                                    </p:cTn>
                                  </p:par>
                                </p:childTnLst>
                              </p:cTn>
                            </p:par>
                            <p:par>
                              <p:cTn id="28" fill="hold">
                                <p:stCondLst>
                                  <p:cond delay="1500"/>
                                </p:stCondLst>
                                <p:childTnLst>
                                  <p:par>
                                    <p:cTn id="29" presetID="2" presetClass="entr" presetSubtype="2" fill="hold" nodeType="afterEffect" p14:presetBounceEnd="44000">
                                      <p:stCondLst>
                                        <p:cond delay="0"/>
                                      </p:stCondLst>
                                      <p:childTnLst>
                                        <p:set>
                                          <p:cBhvr>
                                            <p:cTn id="30" dur="1" fill="hold">
                                              <p:stCondLst>
                                                <p:cond delay="0"/>
                                              </p:stCondLst>
                                            </p:cTn>
                                            <p:tgtEl>
                                              <p:spTgt spid="118"/>
                                            </p:tgtEl>
                                            <p:attrNameLst>
                                              <p:attrName>style.visibility</p:attrName>
                                            </p:attrNameLst>
                                          </p:cBhvr>
                                          <p:to>
                                            <p:strVal val="visible"/>
                                          </p:to>
                                        </p:set>
                                        <p:anim calcmode="lin" valueType="num" p14:bounceEnd="44000">
                                          <p:cBhvr additive="base">
                                            <p:cTn id="31" dur="500" fill="hold"/>
                                            <p:tgtEl>
                                              <p:spTgt spid="118"/>
                                            </p:tgtEl>
                                            <p:attrNameLst>
                                              <p:attrName>ppt_x</p:attrName>
                                            </p:attrNameLst>
                                          </p:cBhvr>
                                          <p:tavLst>
                                            <p:tav tm="0">
                                              <p:val>
                                                <p:strVal val="1+#ppt_w/2"/>
                                              </p:val>
                                            </p:tav>
                                            <p:tav tm="100000">
                                              <p:val>
                                                <p:strVal val="#ppt_x"/>
                                              </p:val>
                                            </p:tav>
                                          </p:tavLst>
                                        </p:anim>
                                        <p:anim calcmode="lin" valueType="num" p14:bounceEnd="44000">
                                          <p:cBhvr additive="base">
                                            <p:cTn id="32" dur="500" fill="hold"/>
                                            <p:tgtEl>
                                              <p:spTgt spid="118"/>
                                            </p:tgtEl>
                                            <p:attrNameLst>
                                              <p:attrName>ppt_y</p:attrName>
                                            </p:attrNameLst>
                                          </p:cBhvr>
                                          <p:tavLst>
                                            <p:tav tm="0">
                                              <p:val>
                                                <p:strVal val="#ppt_y"/>
                                              </p:val>
                                            </p:tav>
                                            <p:tav tm="100000">
                                              <p:val>
                                                <p:strVal val="#ppt_y"/>
                                              </p:val>
                                            </p:tav>
                                          </p:tavLst>
                                        </p:anim>
                                      </p:childTnLst>
                                    </p:cTn>
                                  </p:par>
                                  <p:par>
                                    <p:cTn id="33" presetID="2" presetClass="entr" presetSubtype="2" fill="hold" grpId="0" nodeType="withEffect" p14:presetBounceEnd="44000">
                                      <p:stCondLst>
                                        <p:cond delay="0"/>
                                      </p:stCondLst>
                                      <p:childTnLst>
                                        <p:set>
                                          <p:cBhvr>
                                            <p:cTn id="34" dur="1" fill="hold">
                                              <p:stCondLst>
                                                <p:cond delay="0"/>
                                              </p:stCondLst>
                                            </p:cTn>
                                            <p:tgtEl>
                                              <p:spTgt spid="126"/>
                                            </p:tgtEl>
                                            <p:attrNameLst>
                                              <p:attrName>style.visibility</p:attrName>
                                            </p:attrNameLst>
                                          </p:cBhvr>
                                          <p:to>
                                            <p:strVal val="visible"/>
                                          </p:to>
                                        </p:set>
                                        <p:anim calcmode="lin" valueType="num" p14:bounceEnd="44000">
                                          <p:cBhvr additive="base">
                                            <p:cTn id="35" dur="500" fill="hold"/>
                                            <p:tgtEl>
                                              <p:spTgt spid="126"/>
                                            </p:tgtEl>
                                            <p:attrNameLst>
                                              <p:attrName>ppt_x</p:attrName>
                                            </p:attrNameLst>
                                          </p:cBhvr>
                                          <p:tavLst>
                                            <p:tav tm="0">
                                              <p:val>
                                                <p:strVal val="1+#ppt_w/2"/>
                                              </p:val>
                                            </p:tav>
                                            <p:tav tm="100000">
                                              <p:val>
                                                <p:strVal val="#ppt_x"/>
                                              </p:val>
                                            </p:tav>
                                          </p:tavLst>
                                        </p:anim>
                                        <p:anim calcmode="lin" valueType="num" p14:bounceEnd="44000">
                                          <p:cBhvr additive="base">
                                            <p:cTn id="36" dur="500" fill="hold"/>
                                            <p:tgtEl>
                                              <p:spTgt spid="126"/>
                                            </p:tgtEl>
                                            <p:attrNameLst>
                                              <p:attrName>ppt_y</p:attrName>
                                            </p:attrNameLst>
                                          </p:cBhvr>
                                          <p:tavLst>
                                            <p:tav tm="0">
                                              <p:val>
                                                <p:strVal val="#ppt_y"/>
                                              </p:val>
                                            </p:tav>
                                            <p:tav tm="100000">
                                              <p:val>
                                                <p:strVal val="#ppt_y"/>
                                              </p:val>
                                            </p:tav>
                                          </p:tavLst>
                                        </p:anim>
                                      </p:childTnLst>
                                    </p:cTn>
                                  </p:par>
                                </p:childTnLst>
                              </p:cTn>
                            </p:par>
                            <p:par>
                              <p:cTn id="37" fill="hold">
                                <p:stCondLst>
                                  <p:cond delay="2000"/>
                                </p:stCondLst>
                                <p:childTnLst>
                                  <p:par>
                                    <p:cTn id="38" presetID="2" presetClass="entr" presetSubtype="2" fill="hold" nodeType="afterEffect" p14:presetBounceEnd="44000">
                                      <p:stCondLst>
                                        <p:cond delay="0"/>
                                      </p:stCondLst>
                                      <p:childTnLst>
                                        <p:set>
                                          <p:cBhvr>
                                            <p:cTn id="39" dur="1" fill="hold">
                                              <p:stCondLst>
                                                <p:cond delay="0"/>
                                              </p:stCondLst>
                                            </p:cTn>
                                            <p:tgtEl>
                                              <p:spTgt spid="121"/>
                                            </p:tgtEl>
                                            <p:attrNameLst>
                                              <p:attrName>style.visibility</p:attrName>
                                            </p:attrNameLst>
                                          </p:cBhvr>
                                          <p:to>
                                            <p:strVal val="visible"/>
                                          </p:to>
                                        </p:set>
                                        <p:anim calcmode="lin" valueType="num" p14:bounceEnd="44000">
                                          <p:cBhvr additive="base">
                                            <p:cTn id="40" dur="500" fill="hold"/>
                                            <p:tgtEl>
                                              <p:spTgt spid="121"/>
                                            </p:tgtEl>
                                            <p:attrNameLst>
                                              <p:attrName>ppt_x</p:attrName>
                                            </p:attrNameLst>
                                          </p:cBhvr>
                                          <p:tavLst>
                                            <p:tav tm="0">
                                              <p:val>
                                                <p:strVal val="1+#ppt_w/2"/>
                                              </p:val>
                                            </p:tav>
                                            <p:tav tm="100000">
                                              <p:val>
                                                <p:strVal val="#ppt_x"/>
                                              </p:val>
                                            </p:tav>
                                          </p:tavLst>
                                        </p:anim>
                                        <p:anim calcmode="lin" valueType="num" p14:bounceEnd="44000">
                                          <p:cBhvr additive="base">
                                            <p:cTn id="41" dur="500" fill="hold"/>
                                            <p:tgtEl>
                                              <p:spTgt spid="121"/>
                                            </p:tgtEl>
                                            <p:attrNameLst>
                                              <p:attrName>ppt_y</p:attrName>
                                            </p:attrNameLst>
                                          </p:cBhvr>
                                          <p:tavLst>
                                            <p:tav tm="0">
                                              <p:val>
                                                <p:strVal val="#ppt_y"/>
                                              </p:val>
                                            </p:tav>
                                            <p:tav tm="100000">
                                              <p:val>
                                                <p:strVal val="#ppt_y"/>
                                              </p:val>
                                            </p:tav>
                                          </p:tavLst>
                                        </p:anim>
                                      </p:childTnLst>
                                    </p:cTn>
                                  </p:par>
                                  <p:par>
                                    <p:cTn id="42" presetID="2" presetClass="entr" presetSubtype="2" fill="hold" grpId="0" nodeType="withEffect" p14:presetBounceEnd="44000">
                                      <p:stCondLst>
                                        <p:cond delay="0"/>
                                      </p:stCondLst>
                                      <p:childTnLst>
                                        <p:set>
                                          <p:cBhvr>
                                            <p:cTn id="43" dur="1" fill="hold">
                                              <p:stCondLst>
                                                <p:cond delay="0"/>
                                              </p:stCondLst>
                                            </p:cTn>
                                            <p:tgtEl>
                                              <p:spTgt spid="127"/>
                                            </p:tgtEl>
                                            <p:attrNameLst>
                                              <p:attrName>style.visibility</p:attrName>
                                            </p:attrNameLst>
                                          </p:cBhvr>
                                          <p:to>
                                            <p:strVal val="visible"/>
                                          </p:to>
                                        </p:set>
                                        <p:anim calcmode="lin" valueType="num" p14:bounceEnd="44000">
                                          <p:cBhvr additive="base">
                                            <p:cTn id="44" dur="500" fill="hold"/>
                                            <p:tgtEl>
                                              <p:spTgt spid="127"/>
                                            </p:tgtEl>
                                            <p:attrNameLst>
                                              <p:attrName>ppt_x</p:attrName>
                                            </p:attrNameLst>
                                          </p:cBhvr>
                                          <p:tavLst>
                                            <p:tav tm="0">
                                              <p:val>
                                                <p:strVal val="1+#ppt_w/2"/>
                                              </p:val>
                                            </p:tav>
                                            <p:tav tm="100000">
                                              <p:val>
                                                <p:strVal val="#ppt_x"/>
                                              </p:val>
                                            </p:tav>
                                          </p:tavLst>
                                        </p:anim>
                                        <p:anim calcmode="lin" valueType="num" p14:bounceEnd="44000">
                                          <p:cBhvr additive="base">
                                            <p:cTn id="45" dur="500" fill="hold"/>
                                            <p:tgtEl>
                                              <p:spTgt spid="127"/>
                                            </p:tgtEl>
                                            <p:attrNameLst>
                                              <p:attrName>ppt_y</p:attrName>
                                            </p:attrNameLst>
                                          </p:cBhvr>
                                          <p:tavLst>
                                            <p:tav tm="0">
                                              <p:val>
                                                <p:strVal val="#ppt_y"/>
                                              </p:val>
                                            </p:tav>
                                            <p:tav tm="100000">
                                              <p:val>
                                                <p:strVal val="#ppt_y"/>
                                              </p:val>
                                            </p:tav>
                                          </p:tavLst>
                                        </p:anim>
                                      </p:childTnLst>
                                    </p:cTn>
                                  </p:par>
                                </p:childTnLst>
                              </p:cTn>
                            </p:par>
                            <p:par>
                              <p:cTn id="46" fill="hold">
                                <p:stCondLst>
                                  <p:cond delay="2500"/>
                                </p:stCondLst>
                                <p:childTnLst>
                                  <p:par>
                                    <p:cTn id="47" presetID="2" presetClass="entr" presetSubtype="2" fill="hold" nodeType="afterEffect" p14:presetBounceEnd="44000">
                                      <p:stCondLst>
                                        <p:cond delay="0"/>
                                      </p:stCondLst>
                                      <p:childTnLst>
                                        <p:set>
                                          <p:cBhvr>
                                            <p:cTn id="48" dur="1" fill="hold">
                                              <p:stCondLst>
                                                <p:cond delay="0"/>
                                              </p:stCondLst>
                                            </p:cTn>
                                            <p:tgtEl>
                                              <p:spTgt spid="128"/>
                                            </p:tgtEl>
                                            <p:attrNameLst>
                                              <p:attrName>style.visibility</p:attrName>
                                            </p:attrNameLst>
                                          </p:cBhvr>
                                          <p:to>
                                            <p:strVal val="visible"/>
                                          </p:to>
                                        </p:set>
                                        <p:anim calcmode="lin" valueType="num" p14:bounceEnd="44000">
                                          <p:cBhvr additive="base">
                                            <p:cTn id="49" dur="500" fill="hold"/>
                                            <p:tgtEl>
                                              <p:spTgt spid="128"/>
                                            </p:tgtEl>
                                            <p:attrNameLst>
                                              <p:attrName>ppt_x</p:attrName>
                                            </p:attrNameLst>
                                          </p:cBhvr>
                                          <p:tavLst>
                                            <p:tav tm="0">
                                              <p:val>
                                                <p:strVal val="1+#ppt_w/2"/>
                                              </p:val>
                                            </p:tav>
                                            <p:tav tm="100000">
                                              <p:val>
                                                <p:strVal val="#ppt_x"/>
                                              </p:val>
                                            </p:tav>
                                          </p:tavLst>
                                        </p:anim>
                                        <p:anim calcmode="lin" valueType="num" p14:bounceEnd="44000">
                                          <p:cBhvr additive="base">
                                            <p:cTn id="50" dur="500" fill="hold"/>
                                            <p:tgtEl>
                                              <p:spTgt spid="128"/>
                                            </p:tgtEl>
                                            <p:attrNameLst>
                                              <p:attrName>ppt_y</p:attrName>
                                            </p:attrNameLst>
                                          </p:cBhvr>
                                          <p:tavLst>
                                            <p:tav tm="0">
                                              <p:val>
                                                <p:strVal val="#ppt_y"/>
                                              </p:val>
                                            </p:tav>
                                            <p:tav tm="100000">
                                              <p:val>
                                                <p:strVal val="#ppt_y"/>
                                              </p:val>
                                            </p:tav>
                                          </p:tavLst>
                                        </p:anim>
                                      </p:childTnLst>
                                    </p:cTn>
                                  </p:par>
                                  <p:par>
                                    <p:cTn id="51" presetID="2" presetClass="entr" presetSubtype="2" fill="hold" grpId="0" nodeType="withEffect" p14:presetBounceEnd="44000">
                                      <p:stCondLst>
                                        <p:cond delay="0"/>
                                      </p:stCondLst>
                                      <p:childTnLst>
                                        <p:set>
                                          <p:cBhvr>
                                            <p:cTn id="52" dur="1" fill="hold">
                                              <p:stCondLst>
                                                <p:cond delay="0"/>
                                              </p:stCondLst>
                                            </p:cTn>
                                            <p:tgtEl>
                                              <p:spTgt spid="131"/>
                                            </p:tgtEl>
                                            <p:attrNameLst>
                                              <p:attrName>style.visibility</p:attrName>
                                            </p:attrNameLst>
                                          </p:cBhvr>
                                          <p:to>
                                            <p:strVal val="visible"/>
                                          </p:to>
                                        </p:set>
                                        <p:anim calcmode="lin" valueType="num" p14:bounceEnd="44000">
                                          <p:cBhvr additive="base">
                                            <p:cTn id="53" dur="500" fill="hold"/>
                                            <p:tgtEl>
                                              <p:spTgt spid="131"/>
                                            </p:tgtEl>
                                            <p:attrNameLst>
                                              <p:attrName>ppt_x</p:attrName>
                                            </p:attrNameLst>
                                          </p:cBhvr>
                                          <p:tavLst>
                                            <p:tav tm="0">
                                              <p:val>
                                                <p:strVal val="1+#ppt_w/2"/>
                                              </p:val>
                                            </p:tav>
                                            <p:tav tm="100000">
                                              <p:val>
                                                <p:strVal val="#ppt_x"/>
                                              </p:val>
                                            </p:tav>
                                          </p:tavLst>
                                        </p:anim>
                                        <p:anim calcmode="lin" valueType="num" p14:bounceEnd="44000">
                                          <p:cBhvr additive="base">
                                            <p:cTn id="54" dur="500" fill="hold"/>
                                            <p:tgtEl>
                                              <p:spTgt spid="131"/>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4" grpId="0"/>
          <p:bldP spid="125" grpId="0"/>
          <p:bldP spid="126" grpId="0"/>
          <p:bldP spid="127" grpId="0"/>
          <p:bldP spid="131"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ppt_w</p:attrName>
                                            </p:attrNameLst>
                                          </p:cBhvr>
                                          <p:tavLst>
                                            <p:tav tm="0">
                                              <p:val>
                                                <p:fltVal val="0"/>
                                              </p:val>
                                            </p:tav>
                                            <p:tav tm="100000">
                                              <p:val>
                                                <p:strVal val="#ppt_w"/>
                                              </p:val>
                                            </p:tav>
                                          </p:tavLst>
                                        </p:anim>
                                        <p:anim calcmode="lin" valueType="num">
                                          <p:cBhvr>
                                            <p:cTn id="8" dur="500" fill="hold"/>
                                            <p:tgtEl>
                                              <p:spTgt spid="2"/>
                                            </p:tgtEl>
                                            <p:attrNameLst>
                                              <p:attrName>ppt_h</p:attrName>
                                            </p:attrNameLst>
                                          </p:cBhvr>
                                          <p:tavLst>
                                            <p:tav tm="0">
                                              <p:val>
                                                <p:fltVal val="0"/>
                                              </p:val>
                                            </p:tav>
                                            <p:tav tm="100000">
                                              <p:val>
                                                <p:strVal val="#ppt_h"/>
                                              </p:val>
                                            </p:tav>
                                          </p:tavLst>
                                        </p:anim>
                                        <p:animEffect transition="in" filter="fade">
                                          <p:cBhvr>
                                            <p:cTn id="9" dur="500"/>
                                            <p:tgtEl>
                                              <p:spTgt spid="2"/>
                                            </p:tgtEl>
                                          </p:cBhvr>
                                        </p:animEffect>
                                      </p:childTnLst>
                                    </p:cTn>
                                  </p:par>
                                </p:childTnLst>
                              </p:cTn>
                            </p:par>
                            <p:par>
                              <p:cTn id="10" fill="hold">
                                <p:stCondLst>
                                  <p:cond delay="500"/>
                                </p:stCondLst>
                                <p:childTnLst>
                                  <p:par>
                                    <p:cTn id="11" presetID="2" presetClass="entr" presetSubtype="2" fill="hold" nodeType="afterEffect">
                                      <p:stCondLst>
                                        <p:cond delay="0"/>
                                      </p:stCondLst>
                                      <p:childTnLst>
                                        <p:set>
                                          <p:cBhvr>
                                            <p:cTn id="12" dur="1" fill="hold">
                                              <p:stCondLst>
                                                <p:cond delay="0"/>
                                              </p:stCondLst>
                                            </p:cTn>
                                            <p:tgtEl>
                                              <p:spTgt spid="112"/>
                                            </p:tgtEl>
                                            <p:attrNameLst>
                                              <p:attrName>style.visibility</p:attrName>
                                            </p:attrNameLst>
                                          </p:cBhvr>
                                          <p:to>
                                            <p:strVal val="visible"/>
                                          </p:to>
                                        </p:set>
                                        <p:anim calcmode="lin" valueType="num">
                                          <p:cBhvr additive="base">
                                            <p:cTn id="13" dur="500" fill="hold"/>
                                            <p:tgtEl>
                                              <p:spTgt spid="112"/>
                                            </p:tgtEl>
                                            <p:attrNameLst>
                                              <p:attrName>ppt_x</p:attrName>
                                            </p:attrNameLst>
                                          </p:cBhvr>
                                          <p:tavLst>
                                            <p:tav tm="0">
                                              <p:val>
                                                <p:strVal val="1+#ppt_w/2"/>
                                              </p:val>
                                            </p:tav>
                                            <p:tav tm="100000">
                                              <p:val>
                                                <p:strVal val="#ppt_x"/>
                                              </p:val>
                                            </p:tav>
                                          </p:tavLst>
                                        </p:anim>
                                        <p:anim calcmode="lin" valueType="num">
                                          <p:cBhvr additive="base">
                                            <p:cTn id="14" dur="500" fill="hold"/>
                                            <p:tgtEl>
                                              <p:spTgt spid="112"/>
                                            </p:tgtEl>
                                            <p:attrNameLst>
                                              <p:attrName>ppt_y</p:attrName>
                                            </p:attrNameLst>
                                          </p:cBhvr>
                                          <p:tavLst>
                                            <p:tav tm="0">
                                              <p:val>
                                                <p:strVal val="#ppt_y"/>
                                              </p:val>
                                            </p:tav>
                                            <p:tav tm="100000">
                                              <p:val>
                                                <p:strVal val="#ppt_y"/>
                                              </p:val>
                                            </p:tav>
                                          </p:tavLst>
                                        </p:anim>
                                      </p:childTnLst>
                                    </p:cTn>
                                  </p:par>
                                  <p:par>
                                    <p:cTn id="15" presetID="2" presetClass="entr" presetSubtype="2" fill="hold" grpId="0" nodeType="withEffect">
                                      <p:stCondLst>
                                        <p:cond delay="0"/>
                                      </p:stCondLst>
                                      <p:childTnLst>
                                        <p:set>
                                          <p:cBhvr>
                                            <p:cTn id="16" dur="1" fill="hold">
                                              <p:stCondLst>
                                                <p:cond delay="0"/>
                                              </p:stCondLst>
                                            </p:cTn>
                                            <p:tgtEl>
                                              <p:spTgt spid="124"/>
                                            </p:tgtEl>
                                            <p:attrNameLst>
                                              <p:attrName>style.visibility</p:attrName>
                                            </p:attrNameLst>
                                          </p:cBhvr>
                                          <p:to>
                                            <p:strVal val="visible"/>
                                          </p:to>
                                        </p:set>
                                        <p:anim calcmode="lin" valueType="num">
                                          <p:cBhvr additive="base">
                                            <p:cTn id="17" dur="500" fill="hold"/>
                                            <p:tgtEl>
                                              <p:spTgt spid="124"/>
                                            </p:tgtEl>
                                            <p:attrNameLst>
                                              <p:attrName>ppt_x</p:attrName>
                                            </p:attrNameLst>
                                          </p:cBhvr>
                                          <p:tavLst>
                                            <p:tav tm="0">
                                              <p:val>
                                                <p:strVal val="1+#ppt_w/2"/>
                                              </p:val>
                                            </p:tav>
                                            <p:tav tm="100000">
                                              <p:val>
                                                <p:strVal val="#ppt_x"/>
                                              </p:val>
                                            </p:tav>
                                          </p:tavLst>
                                        </p:anim>
                                        <p:anim calcmode="lin" valueType="num">
                                          <p:cBhvr additive="base">
                                            <p:cTn id="18" dur="500" fill="hold"/>
                                            <p:tgtEl>
                                              <p:spTgt spid="124"/>
                                            </p:tgtEl>
                                            <p:attrNameLst>
                                              <p:attrName>ppt_y</p:attrName>
                                            </p:attrNameLst>
                                          </p:cBhvr>
                                          <p:tavLst>
                                            <p:tav tm="0">
                                              <p:val>
                                                <p:strVal val="#ppt_y"/>
                                              </p:val>
                                            </p:tav>
                                            <p:tav tm="100000">
                                              <p:val>
                                                <p:strVal val="#ppt_y"/>
                                              </p:val>
                                            </p:tav>
                                          </p:tavLst>
                                        </p:anim>
                                      </p:childTnLst>
                                    </p:cTn>
                                  </p:par>
                                </p:childTnLst>
                              </p:cTn>
                            </p:par>
                            <p:par>
                              <p:cTn id="19" fill="hold">
                                <p:stCondLst>
                                  <p:cond delay="1000"/>
                                </p:stCondLst>
                                <p:childTnLst>
                                  <p:par>
                                    <p:cTn id="20" presetID="2" presetClass="entr" presetSubtype="2" fill="hold" nodeType="afterEffect">
                                      <p:stCondLst>
                                        <p:cond delay="0"/>
                                      </p:stCondLst>
                                      <p:childTnLst>
                                        <p:set>
                                          <p:cBhvr>
                                            <p:cTn id="21" dur="1" fill="hold">
                                              <p:stCondLst>
                                                <p:cond delay="0"/>
                                              </p:stCondLst>
                                            </p:cTn>
                                            <p:tgtEl>
                                              <p:spTgt spid="115"/>
                                            </p:tgtEl>
                                            <p:attrNameLst>
                                              <p:attrName>style.visibility</p:attrName>
                                            </p:attrNameLst>
                                          </p:cBhvr>
                                          <p:to>
                                            <p:strVal val="visible"/>
                                          </p:to>
                                        </p:set>
                                        <p:anim calcmode="lin" valueType="num">
                                          <p:cBhvr additive="base">
                                            <p:cTn id="22" dur="500" fill="hold"/>
                                            <p:tgtEl>
                                              <p:spTgt spid="115"/>
                                            </p:tgtEl>
                                            <p:attrNameLst>
                                              <p:attrName>ppt_x</p:attrName>
                                            </p:attrNameLst>
                                          </p:cBhvr>
                                          <p:tavLst>
                                            <p:tav tm="0">
                                              <p:val>
                                                <p:strVal val="1+#ppt_w/2"/>
                                              </p:val>
                                            </p:tav>
                                            <p:tav tm="100000">
                                              <p:val>
                                                <p:strVal val="#ppt_x"/>
                                              </p:val>
                                            </p:tav>
                                          </p:tavLst>
                                        </p:anim>
                                        <p:anim calcmode="lin" valueType="num">
                                          <p:cBhvr additive="base">
                                            <p:cTn id="23" dur="500" fill="hold"/>
                                            <p:tgtEl>
                                              <p:spTgt spid="115"/>
                                            </p:tgtEl>
                                            <p:attrNameLst>
                                              <p:attrName>ppt_y</p:attrName>
                                            </p:attrNameLst>
                                          </p:cBhvr>
                                          <p:tavLst>
                                            <p:tav tm="0">
                                              <p:val>
                                                <p:strVal val="#ppt_y"/>
                                              </p:val>
                                            </p:tav>
                                            <p:tav tm="100000">
                                              <p:val>
                                                <p:strVal val="#ppt_y"/>
                                              </p:val>
                                            </p:tav>
                                          </p:tavLst>
                                        </p:anim>
                                      </p:childTnLst>
                                    </p:cTn>
                                  </p:par>
                                  <p:par>
                                    <p:cTn id="24" presetID="2" presetClass="entr" presetSubtype="2" fill="hold" grpId="0" nodeType="withEffect">
                                      <p:stCondLst>
                                        <p:cond delay="0"/>
                                      </p:stCondLst>
                                      <p:childTnLst>
                                        <p:set>
                                          <p:cBhvr>
                                            <p:cTn id="25" dur="1" fill="hold">
                                              <p:stCondLst>
                                                <p:cond delay="0"/>
                                              </p:stCondLst>
                                            </p:cTn>
                                            <p:tgtEl>
                                              <p:spTgt spid="125"/>
                                            </p:tgtEl>
                                            <p:attrNameLst>
                                              <p:attrName>style.visibility</p:attrName>
                                            </p:attrNameLst>
                                          </p:cBhvr>
                                          <p:to>
                                            <p:strVal val="visible"/>
                                          </p:to>
                                        </p:set>
                                        <p:anim calcmode="lin" valueType="num">
                                          <p:cBhvr additive="base">
                                            <p:cTn id="26" dur="500" fill="hold"/>
                                            <p:tgtEl>
                                              <p:spTgt spid="125"/>
                                            </p:tgtEl>
                                            <p:attrNameLst>
                                              <p:attrName>ppt_x</p:attrName>
                                            </p:attrNameLst>
                                          </p:cBhvr>
                                          <p:tavLst>
                                            <p:tav tm="0">
                                              <p:val>
                                                <p:strVal val="1+#ppt_w/2"/>
                                              </p:val>
                                            </p:tav>
                                            <p:tav tm="100000">
                                              <p:val>
                                                <p:strVal val="#ppt_x"/>
                                              </p:val>
                                            </p:tav>
                                          </p:tavLst>
                                        </p:anim>
                                        <p:anim calcmode="lin" valueType="num">
                                          <p:cBhvr additive="base">
                                            <p:cTn id="27" dur="500" fill="hold"/>
                                            <p:tgtEl>
                                              <p:spTgt spid="125"/>
                                            </p:tgtEl>
                                            <p:attrNameLst>
                                              <p:attrName>ppt_y</p:attrName>
                                            </p:attrNameLst>
                                          </p:cBhvr>
                                          <p:tavLst>
                                            <p:tav tm="0">
                                              <p:val>
                                                <p:strVal val="#ppt_y"/>
                                              </p:val>
                                            </p:tav>
                                            <p:tav tm="100000">
                                              <p:val>
                                                <p:strVal val="#ppt_y"/>
                                              </p:val>
                                            </p:tav>
                                          </p:tavLst>
                                        </p:anim>
                                      </p:childTnLst>
                                    </p:cTn>
                                  </p:par>
                                </p:childTnLst>
                              </p:cTn>
                            </p:par>
                            <p:par>
                              <p:cTn id="28" fill="hold">
                                <p:stCondLst>
                                  <p:cond delay="1500"/>
                                </p:stCondLst>
                                <p:childTnLst>
                                  <p:par>
                                    <p:cTn id="29" presetID="2" presetClass="entr" presetSubtype="2" fill="hold" nodeType="afterEffect">
                                      <p:stCondLst>
                                        <p:cond delay="0"/>
                                      </p:stCondLst>
                                      <p:childTnLst>
                                        <p:set>
                                          <p:cBhvr>
                                            <p:cTn id="30" dur="1" fill="hold">
                                              <p:stCondLst>
                                                <p:cond delay="0"/>
                                              </p:stCondLst>
                                            </p:cTn>
                                            <p:tgtEl>
                                              <p:spTgt spid="118"/>
                                            </p:tgtEl>
                                            <p:attrNameLst>
                                              <p:attrName>style.visibility</p:attrName>
                                            </p:attrNameLst>
                                          </p:cBhvr>
                                          <p:to>
                                            <p:strVal val="visible"/>
                                          </p:to>
                                        </p:set>
                                        <p:anim calcmode="lin" valueType="num">
                                          <p:cBhvr additive="base">
                                            <p:cTn id="31" dur="500" fill="hold"/>
                                            <p:tgtEl>
                                              <p:spTgt spid="118"/>
                                            </p:tgtEl>
                                            <p:attrNameLst>
                                              <p:attrName>ppt_x</p:attrName>
                                            </p:attrNameLst>
                                          </p:cBhvr>
                                          <p:tavLst>
                                            <p:tav tm="0">
                                              <p:val>
                                                <p:strVal val="1+#ppt_w/2"/>
                                              </p:val>
                                            </p:tav>
                                            <p:tav tm="100000">
                                              <p:val>
                                                <p:strVal val="#ppt_x"/>
                                              </p:val>
                                            </p:tav>
                                          </p:tavLst>
                                        </p:anim>
                                        <p:anim calcmode="lin" valueType="num">
                                          <p:cBhvr additive="base">
                                            <p:cTn id="32" dur="500" fill="hold"/>
                                            <p:tgtEl>
                                              <p:spTgt spid="118"/>
                                            </p:tgtEl>
                                            <p:attrNameLst>
                                              <p:attrName>ppt_y</p:attrName>
                                            </p:attrNameLst>
                                          </p:cBhvr>
                                          <p:tavLst>
                                            <p:tav tm="0">
                                              <p:val>
                                                <p:strVal val="#ppt_y"/>
                                              </p:val>
                                            </p:tav>
                                            <p:tav tm="100000">
                                              <p:val>
                                                <p:strVal val="#ppt_y"/>
                                              </p:val>
                                            </p:tav>
                                          </p:tavLst>
                                        </p:anim>
                                      </p:childTnLst>
                                    </p:cTn>
                                  </p:par>
                                  <p:par>
                                    <p:cTn id="33" presetID="2" presetClass="entr" presetSubtype="2" fill="hold" grpId="0" nodeType="withEffect">
                                      <p:stCondLst>
                                        <p:cond delay="0"/>
                                      </p:stCondLst>
                                      <p:childTnLst>
                                        <p:set>
                                          <p:cBhvr>
                                            <p:cTn id="34" dur="1" fill="hold">
                                              <p:stCondLst>
                                                <p:cond delay="0"/>
                                              </p:stCondLst>
                                            </p:cTn>
                                            <p:tgtEl>
                                              <p:spTgt spid="126"/>
                                            </p:tgtEl>
                                            <p:attrNameLst>
                                              <p:attrName>style.visibility</p:attrName>
                                            </p:attrNameLst>
                                          </p:cBhvr>
                                          <p:to>
                                            <p:strVal val="visible"/>
                                          </p:to>
                                        </p:set>
                                        <p:anim calcmode="lin" valueType="num">
                                          <p:cBhvr additive="base">
                                            <p:cTn id="35" dur="500" fill="hold"/>
                                            <p:tgtEl>
                                              <p:spTgt spid="126"/>
                                            </p:tgtEl>
                                            <p:attrNameLst>
                                              <p:attrName>ppt_x</p:attrName>
                                            </p:attrNameLst>
                                          </p:cBhvr>
                                          <p:tavLst>
                                            <p:tav tm="0">
                                              <p:val>
                                                <p:strVal val="1+#ppt_w/2"/>
                                              </p:val>
                                            </p:tav>
                                            <p:tav tm="100000">
                                              <p:val>
                                                <p:strVal val="#ppt_x"/>
                                              </p:val>
                                            </p:tav>
                                          </p:tavLst>
                                        </p:anim>
                                        <p:anim calcmode="lin" valueType="num">
                                          <p:cBhvr additive="base">
                                            <p:cTn id="36" dur="500" fill="hold"/>
                                            <p:tgtEl>
                                              <p:spTgt spid="126"/>
                                            </p:tgtEl>
                                            <p:attrNameLst>
                                              <p:attrName>ppt_y</p:attrName>
                                            </p:attrNameLst>
                                          </p:cBhvr>
                                          <p:tavLst>
                                            <p:tav tm="0">
                                              <p:val>
                                                <p:strVal val="#ppt_y"/>
                                              </p:val>
                                            </p:tav>
                                            <p:tav tm="100000">
                                              <p:val>
                                                <p:strVal val="#ppt_y"/>
                                              </p:val>
                                            </p:tav>
                                          </p:tavLst>
                                        </p:anim>
                                      </p:childTnLst>
                                    </p:cTn>
                                  </p:par>
                                </p:childTnLst>
                              </p:cTn>
                            </p:par>
                            <p:par>
                              <p:cTn id="37" fill="hold">
                                <p:stCondLst>
                                  <p:cond delay="2000"/>
                                </p:stCondLst>
                                <p:childTnLst>
                                  <p:par>
                                    <p:cTn id="38" presetID="2" presetClass="entr" presetSubtype="2" fill="hold" nodeType="afterEffect">
                                      <p:stCondLst>
                                        <p:cond delay="0"/>
                                      </p:stCondLst>
                                      <p:childTnLst>
                                        <p:set>
                                          <p:cBhvr>
                                            <p:cTn id="39" dur="1" fill="hold">
                                              <p:stCondLst>
                                                <p:cond delay="0"/>
                                              </p:stCondLst>
                                            </p:cTn>
                                            <p:tgtEl>
                                              <p:spTgt spid="121"/>
                                            </p:tgtEl>
                                            <p:attrNameLst>
                                              <p:attrName>style.visibility</p:attrName>
                                            </p:attrNameLst>
                                          </p:cBhvr>
                                          <p:to>
                                            <p:strVal val="visible"/>
                                          </p:to>
                                        </p:set>
                                        <p:anim calcmode="lin" valueType="num">
                                          <p:cBhvr additive="base">
                                            <p:cTn id="40" dur="500" fill="hold"/>
                                            <p:tgtEl>
                                              <p:spTgt spid="121"/>
                                            </p:tgtEl>
                                            <p:attrNameLst>
                                              <p:attrName>ppt_x</p:attrName>
                                            </p:attrNameLst>
                                          </p:cBhvr>
                                          <p:tavLst>
                                            <p:tav tm="0">
                                              <p:val>
                                                <p:strVal val="1+#ppt_w/2"/>
                                              </p:val>
                                            </p:tav>
                                            <p:tav tm="100000">
                                              <p:val>
                                                <p:strVal val="#ppt_x"/>
                                              </p:val>
                                            </p:tav>
                                          </p:tavLst>
                                        </p:anim>
                                        <p:anim calcmode="lin" valueType="num">
                                          <p:cBhvr additive="base">
                                            <p:cTn id="41" dur="500" fill="hold"/>
                                            <p:tgtEl>
                                              <p:spTgt spid="121"/>
                                            </p:tgtEl>
                                            <p:attrNameLst>
                                              <p:attrName>ppt_y</p:attrName>
                                            </p:attrNameLst>
                                          </p:cBhvr>
                                          <p:tavLst>
                                            <p:tav tm="0">
                                              <p:val>
                                                <p:strVal val="#ppt_y"/>
                                              </p:val>
                                            </p:tav>
                                            <p:tav tm="100000">
                                              <p:val>
                                                <p:strVal val="#ppt_y"/>
                                              </p:val>
                                            </p:tav>
                                          </p:tavLst>
                                        </p:anim>
                                      </p:childTnLst>
                                    </p:cTn>
                                  </p:par>
                                  <p:par>
                                    <p:cTn id="42" presetID="2" presetClass="entr" presetSubtype="2" fill="hold" grpId="0" nodeType="withEffect">
                                      <p:stCondLst>
                                        <p:cond delay="0"/>
                                      </p:stCondLst>
                                      <p:childTnLst>
                                        <p:set>
                                          <p:cBhvr>
                                            <p:cTn id="43" dur="1" fill="hold">
                                              <p:stCondLst>
                                                <p:cond delay="0"/>
                                              </p:stCondLst>
                                            </p:cTn>
                                            <p:tgtEl>
                                              <p:spTgt spid="127"/>
                                            </p:tgtEl>
                                            <p:attrNameLst>
                                              <p:attrName>style.visibility</p:attrName>
                                            </p:attrNameLst>
                                          </p:cBhvr>
                                          <p:to>
                                            <p:strVal val="visible"/>
                                          </p:to>
                                        </p:set>
                                        <p:anim calcmode="lin" valueType="num">
                                          <p:cBhvr additive="base">
                                            <p:cTn id="44" dur="500" fill="hold"/>
                                            <p:tgtEl>
                                              <p:spTgt spid="127"/>
                                            </p:tgtEl>
                                            <p:attrNameLst>
                                              <p:attrName>ppt_x</p:attrName>
                                            </p:attrNameLst>
                                          </p:cBhvr>
                                          <p:tavLst>
                                            <p:tav tm="0">
                                              <p:val>
                                                <p:strVal val="1+#ppt_w/2"/>
                                              </p:val>
                                            </p:tav>
                                            <p:tav tm="100000">
                                              <p:val>
                                                <p:strVal val="#ppt_x"/>
                                              </p:val>
                                            </p:tav>
                                          </p:tavLst>
                                        </p:anim>
                                        <p:anim calcmode="lin" valueType="num">
                                          <p:cBhvr additive="base">
                                            <p:cTn id="45" dur="500" fill="hold"/>
                                            <p:tgtEl>
                                              <p:spTgt spid="127"/>
                                            </p:tgtEl>
                                            <p:attrNameLst>
                                              <p:attrName>ppt_y</p:attrName>
                                            </p:attrNameLst>
                                          </p:cBhvr>
                                          <p:tavLst>
                                            <p:tav tm="0">
                                              <p:val>
                                                <p:strVal val="#ppt_y"/>
                                              </p:val>
                                            </p:tav>
                                            <p:tav tm="100000">
                                              <p:val>
                                                <p:strVal val="#ppt_y"/>
                                              </p:val>
                                            </p:tav>
                                          </p:tavLst>
                                        </p:anim>
                                      </p:childTnLst>
                                    </p:cTn>
                                  </p:par>
                                </p:childTnLst>
                              </p:cTn>
                            </p:par>
                            <p:par>
                              <p:cTn id="46" fill="hold">
                                <p:stCondLst>
                                  <p:cond delay="2500"/>
                                </p:stCondLst>
                                <p:childTnLst>
                                  <p:par>
                                    <p:cTn id="47" presetID="2" presetClass="entr" presetSubtype="2" fill="hold" nodeType="afterEffect">
                                      <p:stCondLst>
                                        <p:cond delay="0"/>
                                      </p:stCondLst>
                                      <p:childTnLst>
                                        <p:set>
                                          <p:cBhvr>
                                            <p:cTn id="48" dur="1" fill="hold">
                                              <p:stCondLst>
                                                <p:cond delay="0"/>
                                              </p:stCondLst>
                                            </p:cTn>
                                            <p:tgtEl>
                                              <p:spTgt spid="128"/>
                                            </p:tgtEl>
                                            <p:attrNameLst>
                                              <p:attrName>style.visibility</p:attrName>
                                            </p:attrNameLst>
                                          </p:cBhvr>
                                          <p:to>
                                            <p:strVal val="visible"/>
                                          </p:to>
                                        </p:set>
                                        <p:anim calcmode="lin" valueType="num">
                                          <p:cBhvr additive="base">
                                            <p:cTn id="49" dur="500" fill="hold"/>
                                            <p:tgtEl>
                                              <p:spTgt spid="128"/>
                                            </p:tgtEl>
                                            <p:attrNameLst>
                                              <p:attrName>ppt_x</p:attrName>
                                            </p:attrNameLst>
                                          </p:cBhvr>
                                          <p:tavLst>
                                            <p:tav tm="0">
                                              <p:val>
                                                <p:strVal val="1+#ppt_w/2"/>
                                              </p:val>
                                            </p:tav>
                                            <p:tav tm="100000">
                                              <p:val>
                                                <p:strVal val="#ppt_x"/>
                                              </p:val>
                                            </p:tav>
                                          </p:tavLst>
                                        </p:anim>
                                        <p:anim calcmode="lin" valueType="num">
                                          <p:cBhvr additive="base">
                                            <p:cTn id="50" dur="500" fill="hold"/>
                                            <p:tgtEl>
                                              <p:spTgt spid="128"/>
                                            </p:tgtEl>
                                            <p:attrNameLst>
                                              <p:attrName>ppt_y</p:attrName>
                                            </p:attrNameLst>
                                          </p:cBhvr>
                                          <p:tavLst>
                                            <p:tav tm="0">
                                              <p:val>
                                                <p:strVal val="#ppt_y"/>
                                              </p:val>
                                            </p:tav>
                                            <p:tav tm="100000">
                                              <p:val>
                                                <p:strVal val="#ppt_y"/>
                                              </p:val>
                                            </p:tav>
                                          </p:tavLst>
                                        </p:anim>
                                      </p:childTnLst>
                                    </p:cTn>
                                  </p:par>
                                  <p:par>
                                    <p:cTn id="51" presetID="2" presetClass="entr" presetSubtype="2" fill="hold" grpId="0" nodeType="withEffect">
                                      <p:stCondLst>
                                        <p:cond delay="0"/>
                                      </p:stCondLst>
                                      <p:childTnLst>
                                        <p:set>
                                          <p:cBhvr>
                                            <p:cTn id="52" dur="1" fill="hold">
                                              <p:stCondLst>
                                                <p:cond delay="0"/>
                                              </p:stCondLst>
                                            </p:cTn>
                                            <p:tgtEl>
                                              <p:spTgt spid="131"/>
                                            </p:tgtEl>
                                            <p:attrNameLst>
                                              <p:attrName>style.visibility</p:attrName>
                                            </p:attrNameLst>
                                          </p:cBhvr>
                                          <p:to>
                                            <p:strVal val="visible"/>
                                          </p:to>
                                        </p:set>
                                        <p:anim calcmode="lin" valueType="num">
                                          <p:cBhvr additive="base">
                                            <p:cTn id="53" dur="500" fill="hold"/>
                                            <p:tgtEl>
                                              <p:spTgt spid="131"/>
                                            </p:tgtEl>
                                            <p:attrNameLst>
                                              <p:attrName>ppt_x</p:attrName>
                                            </p:attrNameLst>
                                          </p:cBhvr>
                                          <p:tavLst>
                                            <p:tav tm="0">
                                              <p:val>
                                                <p:strVal val="1+#ppt_w/2"/>
                                              </p:val>
                                            </p:tav>
                                            <p:tav tm="100000">
                                              <p:val>
                                                <p:strVal val="#ppt_x"/>
                                              </p:val>
                                            </p:tav>
                                          </p:tavLst>
                                        </p:anim>
                                        <p:anim calcmode="lin" valueType="num">
                                          <p:cBhvr additive="base">
                                            <p:cTn id="54" dur="500" fill="hold"/>
                                            <p:tgtEl>
                                              <p:spTgt spid="131"/>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4" grpId="0"/>
          <p:bldP spid="125" grpId="0"/>
          <p:bldP spid="126" grpId="0"/>
          <p:bldP spid="127" grpId="0"/>
          <p:bldP spid="131" grpId="0"/>
        </p:bldLst>
      </p:timing>
    </mc:Fallback>
  </mc:AlternateContent>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p:cNvGrpSpPr/>
          <p:nvPr/>
        </p:nvGrpSpPr>
        <p:grpSpPr>
          <a:xfrm>
            <a:off x="3564284" y="2884053"/>
            <a:ext cx="2015434" cy="1935843"/>
            <a:chOff x="3194793" y="1194838"/>
            <a:chExt cx="2889918" cy="2775793"/>
          </a:xfrm>
          <a:solidFill>
            <a:schemeClr val="tx2"/>
          </a:solidFill>
        </p:grpSpPr>
        <p:sp>
          <p:nvSpPr>
            <p:cNvPr id="4" name="Freeform 263"/>
            <p:cNvSpPr>
              <a:spLocks noEditPoints="1"/>
            </p:cNvSpPr>
            <p:nvPr/>
          </p:nvSpPr>
          <p:spPr bwMode="auto">
            <a:xfrm>
              <a:off x="3993660" y="1912717"/>
              <a:ext cx="161982" cy="132531"/>
            </a:xfrm>
            <a:custGeom>
              <a:avLst/>
              <a:gdLst>
                <a:gd name="T0" fmla="*/ 33 w 41"/>
                <a:gd name="T1" fmla="*/ 2 h 33"/>
                <a:gd name="T2" fmla="*/ 22 w 41"/>
                <a:gd name="T3" fmla="*/ 2 h 33"/>
                <a:gd name="T4" fmla="*/ 17 w 41"/>
                <a:gd name="T5" fmla="*/ 7 h 33"/>
                <a:gd name="T6" fmla="*/ 5 w 41"/>
                <a:gd name="T7" fmla="*/ 8 h 33"/>
                <a:gd name="T8" fmla="*/ 3 w 41"/>
                <a:gd name="T9" fmla="*/ 12 h 33"/>
                <a:gd name="T10" fmla="*/ 9 w 41"/>
                <a:gd name="T11" fmla="*/ 28 h 33"/>
                <a:gd name="T12" fmla="*/ 35 w 41"/>
                <a:gd name="T13" fmla="*/ 25 h 33"/>
                <a:gd name="T14" fmla="*/ 33 w 41"/>
                <a:gd name="T15" fmla="*/ 2 h 33"/>
                <a:gd name="T16" fmla="*/ 7 w 41"/>
                <a:gd name="T17" fmla="*/ 14 h 33"/>
                <a:gd name="T18" fmla="*/ 16 w 41"/>
                <a:gd name="T19" fmla="*/ 13 h 33"/>
                <a:gd name="T20" fmla="*/ 22 w 41"/>
                <a:gd name="T21" fmla="*/ 10 h 33"/>
                <a:gd name="T22" fmla="*/ 30 w 41"/>
                <a:gd name="T23" fmla="*/ 7 h 33"/>
                <a:gd name="T24" fmla="*/ 32 w 41"/>
                <a:gd name="T25" fmla="*/ 12 h 33"/>
                <a:gd name="T26" fmla="*/ 7 w 41"/>
                <a:gd name="T27" fmla="*/ 14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41" h="33">
                  <a:moveTo>
                    <a:pt x="33" y="2"/>
                  </a:moveTo>
                  <a:cubicBezTo>
                    <a:pt x="30" y="0"/>
                    <a:pt x="26" y="0"/>
                    <a:pt x="22" y="2"/>
                  </a:cubicBezTo>
                  <a:cubicBezTo>
                    <a:pt x="20" y="4"/>
                    <a:pt x="19" y="6"/>
                    <a:pt x="17" y="7"/>
                  </a:cubicBezTo>
                  <a:cubicBezTo>
                    <a:pt x="13" y="9"/>
                    <a:pt x="9" y="9"/>
                    <a:pt x="5" y="8"/>
                  </a:cubicBezTo>
                  <a:cubicBezTo>
                    <a:pt x="3" y="7"/>
                    <a:pt x="1" y="10"/>
                    <a:pt x="3" y="12"/>
                  </a:cubicBezTo>
                  <a:cubicBezTo>
                    <a:pt x="0" y="17"/>
                    <a:pt x="4" y="25"/>
                    <a:pt x="9" y="28"/>
                  </a:cubicBezTo>
                  <a:cubicBezTo>
                    <a:pt x="17" y="33"/>
                    <a:pt x="28" y="33"/>
                    <a:pt x="35" y="25"/>
                  </a:cubicBezTo>
                  <a:cubicBezTo>
                    <a:pt x="40" y="19"/>
                    <a:pt x="41" y="7"/>
                    <a:pt x="33" y="2"/>
                  </a:cubicBezTo>
                  <a:close/>
                  <a:moveTo>
                    <a:pt x="7" y="14"/>
                  </a:moveTo>
                  <a:cubicBezTo>
                    <a:pt x="10" y="14"/>
                    <a:pt x="13" y="14"/>
                    <a:pt x="16" y="13"/>
                  </a:cubicBezTo>
                  <a:cubicBezTo>
                    <a:pt x="18" y="12"/>
                    <a:pt x="20" y="11"/>
                    <a:pt x="22" y="10"/>
                  </a:cubicBezTo>
                  <a:cubicBezTo>
                    <a:pt x="24" y="8"/>
                    <a:pt x="26" y="4"/>
                    <a:pt x="30" y="7"/>
                  </a:cubicBezTo>
                  <a:cubicBezTo>
                    <a:pt x="31" y="8"/>
                    <a:pt x="32" y="11"/>
                    <a:pt x="32" y="12"/>
                  </a:cubicBezTo>
                  <a:cubicBezTo>
                    <a:pt x="34" y="29"/>
                    <a:pt x="6" y="28"/>
                    <a:pt x="7"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 name="Freeform 264"/>
            <p:cNvSpPr>
              <a:spLocks noEditPoints="1"/>
            </p:cNvSpPr>
            <p:nvPr/>
          </p:nvSpPr>
          <p:spPr bwMode="auto">
            <a:xfrm>
              <a:off x="4369165" y="1364183"/>
              <a:ext cx="206160" cy="184070"/>
            </a:xfrm>
            <a:custGeom>
              <a:avLst/>
              <a:gdLst>
                <a:gd name="T0" fmla="*/ 50 w 52"/>
                <a:gd name="T1" fmla="*/ 27 h 47"/>
                <a:gd name="T2" fmla="*/ 45 w 52"/>
                <a:gd name="T3" fmla="*/ 23 h 47"/>
                <a:gd name="T4" fmla="*/ 44 w 52"/>
                <a:gd name="T5" fmla="*/ 2 h 47"/>
                <a:gd name="T6" fmla="*/ 32 w 52"/>
                <a:gd name="T7" fmla="*/ 8 h 47"/>
                <a:gd name="T8" fmla="*/ 9 w 52"/>
                <a:gd name="T9" fmla="*/ 13 h 47"/>
                <a:gd name="T10" fmla="*/ 8 w 52"/>
                <a:gd name="T11" fmla="*/ 32 h 47"/>
                <a:gd name="T12" fmla="*/ 16 w 52"/>
                <a:gd name="T13" fmla="*/ 37 h 47"/>
                <a:gd name="T14" fmla="*/ 23 w 52"/>
                <a:gd name="T15" fmla="*/ 44 h 47"/>
                <a:gd name="T16" fmla="*/ 26 w 52"/>
                <a:gd name="T17" fmla="*/ 46 h 47"/>
                <a:gd name="T18" fmla="*/ 28 w 52"/>
                <a:gd name="T19" fmla="*/ 47 h 47"/>
                <a:gd name="T20" fmla="*/ 36 w 52"/>
                <a:gd name="T21" fmla="*/ 40 h 47"/>
                <a:gd name="T22" fmla="*/ 39 w 52"/>
                <a:gd name="T23" fmla="*/ 35 h 47"/>
                <a:gd name="T24" fmla="*/ 45 w 52"/>
                <a:gd name="T25" fmla="*/ 35 h 47"/>
                <a:gd name="T26" fmla="*/ 50 w 52"/>
                <a:gd name="T27" fmla="*/ 27 h 47"/>
                <a:gd name="T28" fmla="*/ 44 w 52"/>
                <a:gd name="T29" fmla="*/ 29 h 47"/>
                <a:gd name="T30" fmla="*/ 41 w 52"/>
                <a:gd name="T31" fmla="*/ 28 h 47"/>
                <a:gd name="T32" fmla="*/ 35 w 52"/>
                <a:gd name="T33" fmla="*/ 28 h 47"/>
                <a:gd name="T34" fmla="*/ 30 w 52"/>
                <a:gd name="T35" fmla="*/ 33 h 47"/>
                <a:gd name="T36" fmla="*/ 29 w 52"/>
                <a:gd name="T37" fmla="*/ 38 h 47"/>
                <a:gd name="T38" fmla="*/ 27 w 52"/>
                <a:gd name="T39" fmla="*/ 41 h 47"/>
                <a:gd name="T40" fmla="*/ 18 w 52"/>
                <a:gd name="T41" fmla="*/ 30 h 47"/>
                <a:gd name="T42" fmla="*/ 11 w 52"/>
                <a:gd name="T43" fmla="*/ 26 h 47"/>
                <a:gd name="T44" fmla="*/ 19 w 52"/>
                <a:gd name="T45" fmla="*/ 16 h 47"/>
                <a:gd name="T46" fmla="*/ 33 w 52"/>
                <a:gd name="T47" fmla="*/ 13 h 47"/>
                <a:gd name="T48" fmla="*/ 38 w 52"/>
                <a:gd name="T49" fmla="*/ 10 h 47"/>
                <a:gd name="T50" fmla="*/ 45 w 52"/>
                <a:gd name="T51" fmla="*/ 12 h 47"/>
                <a:gd name="T52" fmla="*/ 41 w 52"/>
                <a:gd name="T53" fmla="*/ 20 h 47"/>
                <a:gd name="T54" fmla="*/ 39 w 52"/>
                <a:gd name="T55" fmla="*/ 19 h 47"/>
                <a:gd name="T56" fmla="*/ 36 w 52"/>
                <a:gd name="T57" fmla="*/ 21 h 47"/>
                <a:gd name="T58" fmla="*/ 41 w 52"/>
                <a:gd name="T59" fmla="*/ 27 h 47"/>
                <a:gd name="T60" fmla="*/ 44 w 52"/>
                <a:gd name="T61" fmla="*/ 29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2" h="47">
                  <a:moveTo>
                    <a:pt x="50" y="27"/>
                  </a:moveTo>
                  <a:cubicBezTo>
                    <a:pt x="49" y="24"/>
                    <a:pt x="47" y="23"/>
                    <a:pt x="45" y="23"/>
                  </a:cubicBezTo>
                  <a:cubicBezTo>
                    <a:pt x="50" y="17"/>
                    <a:pt x="52" y="6"/>
                    <a:pt x="44" y="2"/>
                  </a:cubicBezTo>
                  <a:cubicBezTo>
                    <a:pt x="39" y="0"/>
                    <a:pt x="35" y="6"/>
                    <a:pt x="32" y="8"/>
                  </a:cubicBezTo>
                  <a:cubicBezTo>
                    <a:pt x="24" y="12"/>
                    <a:pt x="16" y="9"/>
                    <a:pt x="9" y="13"/>
                  </a:cubicBezTo>
                  <a:cubicBezTo>
                    <a:pt x="0" y="17"/>
                    <a:pt x="0" y="27"/>
                    <a:pt x="8" y="32"/>
                  </a:cubicBezTo>
                  <a:cubicBezTo>
                    <a:pt x="11" y="33"/>
                    <a:pt x="14" y="34"/>
                    <a:pt x="16" y="37"/>
                  </a:cubicBezTo>
                  <a:cubicBezTo>
                    <a:pt x="19" y="39"/>
                    <a:pt x="20" y="42"/>
                    <a:pt x="23" y="44"/>
                  </a:cubicBezTo>
                  <a:cubicBezTo>
                    <a:pt x="24" y="45"/>
                    <a:pt x="25" y="46"/>
                    <a:pt x="26" y="46"/>
                  </a:cubicBezTo>
                  <a:cubicBezTo>
                    <a:pt x="26" y="47"/>
                    <a:pt x="27" y="47"/>
                    <a:pt x="28" y="47"/>
                  </a:cubicBezTo>
                  <a:cubicBezTo>
                    <a:pt x="32" y="47"/>
                    <a:pt x="35" y="44"/>
                    <a:pt x="36" y="40"/>
                  </a:cubicBezTo>
                  <a:cubicBezTo>
                    <a:pt x="36" y="37"/>
                    <a:pt x="35" y="34"/>
                    <a:pt x="39" y="35"/>
                  </a:cubicBezTo>
                  <a:cubicBezTo>
                    <a:pt x="41" y="35"/>
                    <a:pt x="43" y="36"/>
                    <a:pt x="45" y="35"/>
                  </a:cubicBezTo>
                  <a:cubicBezTo>
                    <a:pt x="49" y="34"/>
                    <a:pt x="52" y="31"/>
                    <a:pt x="50" y="27"/>
                  </a:cubicBezTo>
                  <a:close/>
                  <a:moveTo>
                    <a:pt x="44" y="29"/>
                  </a:moveTo>
                  <a:cubicBezTo>
                    <a:pt x="43" y="29"/>
                    <a:pt x="41" y="28"/>
                    <a:pt x="41" y="28"/>
                  </a:cubicBezTo>
                  <a:cubicBezTo>
                    <a:pt x="39" y="28"/>
                    <a:pt x="37" y="27"/>
                    <a:pt x="35" y="28"/>
                  </a:cubicBezTo>
                  <a:cubicBezTo>
                    <a:pt x="32" y="28"/>
                    <a:pt x="30" y="31"/>
                    <a:pt x="30" y="33"/>
                  </a:cubicBezTo>
                  <a:cubicBezTo>
                    <a:pt x="29" y="35"/>
                    <a:pt x="29" y="37"/>
                    <a:pt x="29" y="38"/>
                  </a:cubicBezTo>
                  <a:cubicBezTo>
                    <a:pt x="29" y="40"/>
                    <a:pt x="28" y="40"/>
                    <a:pt x="27" y="41"/>
                  </a:cubicBezTo>
                  <a:cubicBezTo>
                    <a:pt x="23" y="38"/>
                    <a:pt x="21" y="32"/>
                    <a:pt x="18" y="30"/>
                  </a:cubicBezTo>
                  <a:cubicBezTo>
                    <a:pt x="16" y="28"/>
                    <a:pt x="13" y="28"/>
                    <a:pt x="11" y="26"/>
                  </a:cubicBezTo>
                  <a:cubicBezTo>
                    <a:pt x="4" y="19"/>
                    <a:pt x="15" y="17"/>
                    <a:pt x="19" y="16"/>
                  </a:cubicBezTo>
                  <a:cubicBezTo>
                    <a:pt x="24" y="16"/>
                    <a:pt x="29" y="15"/>
                    <a:pt x="33" y="13"/>
                  </a:cubicBezTo>
                  <a:cubicBezTo>
                    <a:pt x="35" y="12"/>
                    <a:pt x="36" y="10"/>
                    <a:pt x="38" y="10"/>
                  </a:cubicBezTo>
                  <a:cubicBezTo>
                    <a:pt x="40" y="6"/>
                    <a:pt x="42" y="7"/>
                    <a:pt x="45" y="12"/>
                  </a:cubicBezTo>
                  <a:cubicBezTo>
                    <a:pt x="45" y="15"/>
                    <a:pt x="43" y="18"/>
                    <a:pt x="41" y="20"/>
                  </a:cubicBezTo>
                  <a:cubicBezTo>
                    <a:pt x="39" y="19"/>
                    <a:pt x="39" y="19"/>
                    <a:pt x="39" y="19"/>
                  </a:cubicBezTo>
                  <a:cubicBezTo>
                    <a:pt x="37" y="18"/>
                    <a:pt x="36" y="20"/>
                    <a:pt x="36" y="21"/>
                  </a:cubicBezTo>
                  <a:cubicBezTo>
                    <a:pt x="36" y="24"/>
                    <a:pt x="39" y="26"/>
                    <a:pt x="41" y="27"/>
                  </a:cubicBezTo>
                  <a:cubicBezTo>
                    <a:pt x="41" y="27"/>
                    <a:pt x="44" y="28"/>
                    <a:pt x="44" y="2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 name="Freeform 265"/>
            <p:cNvSpPr>
              <a:spLocks noEditPoints="1"/>
            </p:cNvSpPr>
            <p:nvPr/>
          </p:nvSpPr>
          <p:spPr bwMode="auto">
            <a:xfrm>
              <a:off x="4722582" y="1272149"/>
              <a:ext cx="195116" cy="132531"/>
            </a:xfrm>
            <a:custGeom>
              <a:avLst/>
              <a:gdLst>
                <a:gd name="T0" fmla="*/ 43 w 50"/>
                <a:gd name="T1" fmla="*/ 6 h 33"/>
                <a:gd name="T2" fmla="*/ 25 w 50"/>
                <a:gd name="T3" fmla="*/ 8 h 33"/>
                <a:gd name="T4" fmla="*/ 4 w 50"/>
                <a:gd name="T5" fmla="*/ 23 h 33"/>
                <a:gd name="T6" fmla="*/ 35 w 50"/>
                <a:gd name="T7" fmla="*/ 29 h 33"/>
                <a:gd name="T8" fmla="*/ 43 w 50"/>
                <a:gd name="T9" fmla="*/ 6 h 33"/>
                <a:gd name="T10" fmla="*/ 36 w 50"/>
                <a:gd name="T11" fmla="*/ 21 h 33"/>
                <a:gd name="T12" fmla="*/ 25 w 50"/>
                <a:gd name="T13" fmla="*/ 24 h 33"/>
                <a:gd name="T14" fmla="*/ 15 w 50"/>
                <a:gd name="T15" fmla="*/ 23 h 33"/>
                <a:gd name="T16" fmla="*/ 23 w 50"/>
                <a:gd name="T17" fmla="*/ 15 h 33"/>
                <a:gd name="T18" fmla="*/ 27 w 50"/>
                <a:gd name="T19" fmla="*/ 11 h 33"/>
                <a:gd name="T20" fmla="*/ 28 w 50"/>
                <a:gd name="T21" fmla="*/ 10 h 33"/>
                <a:gd name="T22" fmla="*/ 39 w 50"/>
                <a:gd name="T23" fmla="*/ 11 h 33"/>
                <a:gd name="T24" fmla="*/ 36 w 50"/>
                <a:gd name="T25" fmla="*/ 21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0" h="33">
                  <a:moveTo>
                    <a:pt x="43" y="6"/>
                  </a:moveTo>
                  <a:cubicBezTo>
                    <a:pt x="38" y="0"/>
                    <a:pt x="28" y="1"/>
                    <a:pt x="25" y="8"/>
                  </a:cubicBezTo>
                  <a:cubicBezTo>
                    <a:pt x="19" y="12"/>
                    <a:pt x="0" y="11"/>
                    <a:pt x="4" y="23"/>
                  </a:cubicBezTo>
                  <a:cubicBezTo>
                    <a:pt x="7" y="33"/>
                    <a:pt x="28" y="32"/>
                    <a:pt x="35" y="29"/>
                  </a:cubicBezTo>
                  <a:cubicBezTo>
                    <a:pt x="43" y="25"/>
                    <a:pt x="50" y="14"/>
                    <a:pt x="43" y="6"/>
                  </a:cubicBezTo>
                  <a:close/>
                  <a:moveTo>
                    <a:pt x="36" y="21"/>
                  </a:moveTo>
                  <a:cubicBezTo>
                    <a:pt x="33" y="23"/>
                    <a:pt x="29" y="24"/>
                    <a:pt x="25" y="24"/>
                  </a:cubicBezTo>
                  <a:cubicBezTo>
                    <a:pt x="22" y="24"/>
                    <a:pt x="17" y="25"/>
                    <a:pt x="15" y="23"/>
                  </a:cubicBezTo>
                  <a:cubicBezTo>
                    <a:pt x="6" y="18"/>
                    <a:pt x="19" y="16"/>
                    <a:pt x="23" y="15"/>
                  </a:cubicBezTo>
                  <a:cubicBezTo>
                    <a:pt x="25" y="14"/>
                    <a:pt x="26" y="13"/>
                    <a:pt x="27" y="11"/>
                  </a:cubicBezTo>
                  <a:cubicBezTo>
                    <a:pt x="28" y="11"/>
                    <a:pt x="28" y="11"/>
                    <a:pt x="28" y="10"/>
                  </a:cubicBezTo>
                  <a:cubicBezTo>
                    <a:pt x="30" y="3"/>
                    <a:pt x="38" y="5"/>
                    <a:pt x="39" y="11"/>
                  </a:cubicBezTo>
                  <a:cubicBezTo>
                    <a:pt x="40" y="15"/>
                    <a:pt x="39" y="18"/>
                    <a:pt x="36" y="2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 name="Freeform 266"/>
            <p:cNvSpPr>
              <a:spLocks noEditPoints="1"/>
            </p:cNvSpPr>
            <p:nvPr/>
          </p:nvSpPr>
          <p:spPr bwMode="auto">
            <a:xfrm>
              <a:off x="4943468" y="1404680"/>
              <a:ext cx="161982" cy="213523"/>
            </a:xfrm>
            <a:custGeom>
              <a:avLst/>
              <a:gdLst>
                <a:gd name="T0" fmla="*/ 38 w 41"/>
                <a:gd name="T1" fmla="*/ 40 h 54"/>
                <a:gd name="T2" fmla="*/ 34 w 41"/>
                <a:gd name="T3" fmla="*/ 39 h 54"/>
                <a:gd name="T4" fmla="*/ 32 w 41"/>
                <a:gd name="T5" fmla="*/ 27 h 54"/>
                <a:gd name="T6" fmla="*/ 34 w 41"/>
                <a:gd name="T7" fmla="*/ 24 h 54"/>
                <a:gd name="T8" fmla="*/ 34 w 41"/>
                <a:gd name="T9" fmla="*/ 11 h 54"/>
                <a:gd name="T10" fmla="*/ 22 w 41"/>
                <a:gd name="T11" fmla="*/ 2 h 54"/>
                <a:gd name="T12" fmla="*/ 10 w 41"/>
                <a:gd name="T13" fmla="*/ 38 h 54"/>
                <a:gd name="T14" fmla="*/ 24 w 41"/>
                <a:gd name="T15" fmla="*/ 51 h 54"/>
                <a:gd name="T16" fmla="*/ 36 w 41"/>
                <a:gd name="T17" fmla="*/ 51 h 54"/>
                <a:gd name="T18" fmla="*/ 38 w 41"/>
                <a:gd name="T19" fmla="*/ 40 h 54"/>
                <a:gd name="T20" fmla="*/ 20 w 41"/>
                <a:gd name="T21" fmla="*/ 43 h 54"/>
                <a:gd name="T22" fmla="*/ 15 w 41"/>
                <a:gd name="T23" fmla="*/ 39 h 54"/>
                <a:gd name="T24" fmla="*/ 15 w 41"/>
                <a:gd name="T25" fmla="*/ 38 h 54"/>
                <a:gd name="T26" fmla="*/ 12 w 41"/>
                <a:gd name="T27" fmla="*/ 31 h 54"/>
                <a:gd name="T28" fmla="*/ 12 w 41"/>
                <a:gd name="T29" fmla="*/ 30 h 54"/>
                <a:gd name="T30" fmla="*/ 11 w 41"/>
                <a:gd name="T31" fmla="*/ 30 h 54"/>
                <a:gd name="T32" fmla="*/ 14 w 41"/>
                <a:gd name="T33" fmla="*/ 14 h 54"/>
                <a:gd name="T34" fmla="*/ 24 w 41"/>
                <a:gd name="T35" fmla="*/ 7 h 54"/>
                <a:gd name="T36" fmla="*/ 30 w 41"/>
                <a:gd name="T37" fmla="*/ 21 h 54"/>
                <a:gd name="T38" fmla="*/ 24 w 41"/>
                <a:gd name="T39" fmla="*/ 33 h 54"/>
                <a:gd name="T40" fmla="*/ 33 w 41"/>
                <a:gd name="T41" fmla="*/ 43 h 54"/>
                <a:gd name="T42" fmla="*/ 20 w 41"/>
                <a:gd name="T43" fmla="*/ 43 h 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1" h="54">
                  <a:moveTo>
                    <a:pt x="38" y="40"/>
                  </a:moveTo>
                  <a:cubicBezTo>
                    <a:pt x="37" y="39"/>
                    <a:pt x="35" y="39"/>
                    <a:pt x="34" y="39"/>
                  </a:cubicBezTo>
                  <a:cubicBezTo>
                    <a:pt x="31" y="36"/>
                    <a:pt x="30" y="34"/>
                    <a:pt x="32" y="27"/>
                  </a:cubicBezTo>
                  <a:cubicBezTo>
                    <a:pt x="33" y="26"/>
                    <a:pt x="34" y="25"/>
                    <a:pt x="34" y="24"/>
                  </a:cubicBezTo>
                  <a:cubicBezTo>
                    <a:pt x="36" y="20"/>
                    <a:pt x="35" y="15"/>
                    <a:pt x="34" y="11"/>
                  </a:cubicBezTo>
                  <a:cubicBezTo>
                    <a:pt x="33" y="4"/>
                    <a:pt x="30" y="0"/>
                    <a:pt x="22" y="2"/>
                  </a:cubicBezTo>
                  <a:cubicBezTo>
                    <a:pt x="6" y="6"/>
                    <a:pt x="0" y="26"/>
                    <a:pt x="10" y="38"/>
                  </a:cubicBezTo>
                  <a:cubicBezTo>
                    <a:pt x="12" y="44"/>
                    <a:pt x="19" y="49"/>
                    <a:pt x="24" y="51"/>
                  </a:cubicBezTo>
                  <a:cubicBezTo>
                    <a:pt x="28" y="53"/>
                    <a:pt x="33" y="54"/>
                    <a:pt x="36" y="51"/>
                  </a:cubicBezTo>
                  <a:cubicBezTo>
                    <a:pt x="39" y="48"/>
                    <a:pt x="41" y="44"/>
                    <a:pt x="38" y="40"/>
                  </a:cubicBezTo>
                  <a:close/>
                  <a:moveTo>
                    <a:pt x="20" y="43"/>
                  </a:moveTo>
                  <a:cubicBezTo>
                    <a:pt x="18" y="42"/>
                    <a:pt x="17" y="41"/>
                    <a:pt x="15" y="39"/>
                  </a:cubicBezTo>
                  <a:cubicBezTo>
                    <a:pt x="16" y="39"/>
                    <a:pt x="15" y="38"/>
                    <a:pt x="15" y="38"/>
                  </a:cubicBezTo>
                  <a:cubicBezTo>
                    <a:pt x="14" y="36"/>
                    <a:pt x="13" y="34"/>
                    <a:pt x="12" y="31"/>
                  </a:cubicBezTo>
                  <a:cubicBezTo>
                    <a:pt x="12" y="31"/>
                    <a:pt x="12" y="31"/>
                    <a:pt x="12" y="30"/>
                  </a:cubicBezTo>
                  <a:cubicBezTo>
                    <a:pt x="12" y="30"/>
                    <a:pt x="12" y="30"/>
                    <a:pt x="11" y="30"/>
                  </a:cubicBezTo>
                  <a:cubicBezTo>
                    <a:pt x="10" y="24"/>
                    <a:pt x="10" y="19"/>
                    <a:pt x="14" y="14"/>
                  </a:cubicBezTo>
                  <a:cubicBezTo>
                    <a:pt x="16" y="11"/>
                    <a:pt x="20" y="7"/>
                    <a:pt x="24" y="7"/>
                  </a:cubicBezTo>
                  <a:cubicBezTo>
                    <a:pt x="30" y="6"/>
                    <a:pt x="31" y="16"/>
                    <a:pt x="30" y="21"/>
                  </a:cubicBezTo>
                  <a:cubicBezTo>
                    <a:pt x="28" y="25"/>
                    <a:pt x="23" y="28"/>
                    <a:pt x="24" y="33"/>
                  </a:cubicBezTo>
                  <a:cubicBezTo>
                    <a:pt x="25" y="38"/>
                    <a:pt x="29" y="41"/>
                    <a:pt x="33" y="43"/>
                  </a:cubicBezTo>
                  <a:cubicBezTo>
                    <a:pt x="36" y="50"/>
                    <a:pt x="23" y="45"/>
                    <a:pt x="20" y="4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8" name="Freeform 267"/>
            <p:cNvSpPr>
              <a:spLocks/>
            </p:cNvSpPr>
            <p:nvPr/>
          </p:nvSpPr>
          <p:spPr bwMode="auto">
            <a:xfrm>
              <a:off x="4192458" y="2350805"/>
              <a:ext cx="1174375" cy="1443118"/>
            </a:xfrm>
            <a:custGeom>
              <a:avLst/>
              <a:gdLst>
                <a:gd name="T0" fmla="*/ 280 w 297"/>
                <a:gd name="T1" fmla="*/ 250 h 364"/>
                <a:gd name="T2" fmla="*/ 265 w 297"/>
                <a:gd name="T3" fmla="*/ 303 h 364"/>
                <a:gd name="T4" fmla="*/ 204 w 297"/>
                <a:gd name="T5" fmla="*/ 356 h 364"/>
                <a:gd name="T6" fmla="*/ 168 w 297"/>
                <a:gd name="T7" fmla="*/ 326 h 364"/>
                <a:gd name="T8" fmla="*/ 170 w 297"/>
                <a:gd name="T9" fmla="*/ 285 h 364"/>
                <a:gd name="T10" fmla="*/ 148 w 297"/>
                <a:gd name="T11" fmla="*/ 257 h 364"/>
                <a:gd name="T12" fmla="*/ 112 w 297"/>
                <a:gd name="T13" fmla="*/ 230 h 364"/>
                <a:gd name="T14" fmla="*/ 108 w 297"/>
                <a:gd name="T15" fmla="*/ 229 h 364"/>
                <a:gd name="T16" fmla="*/ 55 w 297"/>
                <a:gd name="T17" fmla="*/ 244 h 364"/>
                <a:gd name="T18" fmla="*/ 14 w 297"/>
                <a:gd name="T19" fmla="*/ 204 h 364"/>
                <a:gd name="T20" fmla="*/ 19 w 297"/>
                <a:gd name="T21" fmla="*/ 149 h 364"/>
                <a:gd name="T22" fmla="*/ 69 w 297"/>
                <a:gd name="T23" fmla="*/ 87 h 364"/>
                <a:gd name="T24" fmla="*/ 125 w 297"/>
                <a:gd name="T25" fmla="*/ 93 h 364"/>
                <a:gd name="T26" fmla="*/ 185 w 297"/>
                <a:gd name="T27" fmla="*/ 86 h 364"/>
                <a:gd name="T28" fmla="*/ 221 w 297"/>
                <a:gd name="T29" fmla="*/ 92 h 364"/>
                <a:gd name="T30" fmla="*/ 229 w 297"/>
                <a:gd name="T31" fmla="*/ 59 h 364"/>
                <a:gd name="T32" fmla="*/ 199 w 297"/>
                <a:gd name="T33" fmla="*/ 56 h 364"/>
                <a:gd name="T34" fmla="*/ 176 w 297"/>
                <a:gd name="T35" fmla="*/ 45 h 364"/>
                <a:gd name="T36" fmla="*/ 150 w 297"/>
                <a:gd name="T37" fmla="*/ 43 h 364"/>
                <a:gd name="T38" fmla="*/ 147 w 297"/>
                <a:gd name="T39" fmla="*/ 52 h 364"/>
                <a:gd name="T40" fmla="*/ 112 w 297"/>
                <a:gd name="T41" fmla="*/ 41 h 364"/>
                <a:gd name="T42" fmla="*/ 109 w 297"/>
                <a:gd name="T43" fmla="*/ 43 h 364"/>
                <a:gd name="T44" fmla="*/ 108 w 297"/>
                <a:gd name="T45" fmla="*/ 45 h 364"/>
                <a:gd name="T46" fmla="*/ 101 w 297"/>
                <a:gd name="T47" fmla="*/ 43 h 364"/>
                <a:gd name="T48" fmla="*/ 84 w 297"/>
                <a:gd name="T49" fmla="*/ 40 h 364"/>
                <a:gd name="T50" fmla="*/ 69 w 297"/>
                <a:gd name="T51" fmla="*/ 54 h 364"/>
                <a:gd name="T52" fmla="*/ 66 w 297"/>
                <a:gd name="T53" fmla="*/ 70 h 364"/>
                <a:gd name="T54" fmla="*/ 48 w 297"/>
                <a:gd name="T55" fmla="*/ 83 h 364"/>
                <a:gd name="T56" fmla="*/ 35 w 297"/>
                <a:gd name="T57" fmla="*/ 46 h 364"/>
                <a:gd name="T58" fmla="*/ 54 w 297"/>
                <a:gd name="T59" fmla="*/ 36 h 364"/>
                <a:gd name="T60" fmla="*/ 46 w 297"/>
                <a:gd name="T61" fmla="*/ 19 h 364"/>
                <a:gd name="T62" fmla="*/ 44 w 297"/>
                <a:gd name="T63" fmla="*/ 2 h 364"/>
                <a:gd name="T64" fmla="*/ 32 w 297"/>
                <a:gd name="T65" fmla="*/ 9 h 364"/>
                <a:gd name="T66" fmla="*/ 43 w 297"/>
                <a:gd name="T67" fmla="*/ 12 h 364"/>
                <a:gd name="T68" fmla="*/ 40 w 297"/>
                <a:gd name="T69" fmla="*/ 20 h 364"/>
                <a:gd name="T70" fmla="*/ 49 w 297"/>
                <a:gd name="T71" fmla="*/ 34 h 364"/>
                <a:gd name="T72" fmla="*/ 17 w 297"/>
                <a:gd name="T73" fmla="*/ 56 h 364"/>
                <a:gd name="T74" fmla="*/ 51 w 297"/>
                <a:gd name="T75" fmla="*/ 87 h 364"/>
                <a:gd name="T76" fmla="*/ 67 w 297"/>
                <a:gd name="T77" fmla="*/ 80 h 364"/>
                <a:gd name="T78" fmla="*/ 78 w 297"/>
                <a:gd name="T79" fmla="*/ 53 h 364"/>
                <a:gd name="T80" fmla="*/ 100 w 297"/>
                <a:gd name="T81" fmla="*/ 49 h 364"/>
                <a:gd name="T82" fmla="*/ 103 w 297"/>
                <a:gd name="T83" fmla="*/ 53 h 364"/>
                <a:gd name="T84" fmla="*/ 139 w 297"/>
                <a:gd name="T85" fmla="*/ 56 h 364"/>
                <a:gd name="T86" fmla="*/ 151 w 297"/>
                <a:gd name="T87" fmla="*/ 59 h 364"/>
                <a:gd name="T88" fmla="*/ 152 w 297"/>
                <a:gd name="T89" fmla="*/ 51 h 364"/>
                <a:gd name="T90" fmla="*/ 187 w 297"/>
                <a:gd name="T91" fmla="*/ 68 h 364"/>
                <a:gd name="T92" fmla="*/ 186 w 297"/>
                <a:gd name="T93" fmla="*/ 58 h 364"/>
                <a:gd name="T94" fmla="*/ 204 w 297"/>
                <a:gd name="T95" fmla="*/ 62 h 364"/>
                <a:gd name="T96" fmla="*/ 228 w 297"/>
                <a:gd name="T97" fmla="*/ 66 h 364"/>
                <a:gd name="T98" fmla="*/ 197 w 297"/>
                <a:gd name="T99" fmla="*/ 86 h 364"/>
                <a:gd name="T100" fmla="*/ 128 w 297"/>
                <a:gd name="T101" fmla="*/ 86 h 364"/>
                <a:gd name="T102" fmla="*/ 100 w 297"/>
                <a:gd name="T103" fmla="*/ 73 h 364"/>
                <a:gd name="T104" fmla="*/ 25 w 297"/>
                <a:gd name="T105" fmla="*/ 123 h 364"/>
                <a:gd name="T106" fmla="*/ 2 w 297"/>
                <a:gd name="T107" fmla="*/ 174 h 364"/>
                <a:gd name="T108" fmla="*/ 39 w 297"/>
                <a:gd name="T109" fmla="*/ 246 h 364"/>
                <a:gd name="T110" fmla="*/ 109 w 297"/>
                <a:gd name="T111" fmla="*/ 236 h 364"/>
                <a:gd name="T112" fmla="*/ 145 w 297"/>
                <a:gd name="T113" fmla="*/ 273 h 364"/>
                <a:gd name="T114" fmla="*/ 159 w 297"/>
                <a:gd name="T115" fmla="*/ 327 h 364"/>
                <a:gd name="T116" fmla="*/ 188 w 297"/>
                <a:gd name="T117" fmla="*/ 360 h 364"/>
                <a:gd name="T118" fmla="*/ 213 w 297"/>
                <a:gd name="T119" fmla="*/ 357 h 364"/>
                <a:gd name="T120" fmla="*/ 294 w 297"/>
                <a:gd name="T121" fmla="*/ 281 h 3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97" h="364">
                  <a:moveTo>
                    <a:pt x="283" y="248"/>
                  </a:moveTo>
                  <a:cubicBezTo>
                    <a:pt x="282" y="247"/>
                    <a:pt x="279" y="248"/>
                    <a:pt x="280" y="250"/>
                  </a:cubicBezTo>
                  <a:cubicBezTo>
                    <a:pt x="285" y="263"/>
                    <a:pt x="294" y="272"/>
                    <a:pt x="283" y="286"/>
                  </a:cubicBezTo>
                  <a:cubicBezTo>
                    <a:pt x="277" y="292"/>
                    <a:pt x="270" y="297"/>
                    <a:pt x="265" y="303"/>
                  </a:cubicBezTo>
                  <a:cubicBezTo>
                    <a:pt x="249" y="324"/>
                    <a:pt x="236" y="353"/>
                    <a:pt x="206" y="354"/>
                  </a:cubicBezTo>
                  <a:cubicBezTo>
                    <a:pt x="204" y="354"/>
                    <a:pt x="204" y="355"/>
                    <a:pt x="204" y="356"/>
                  </a:cubicBezTo>
                  <a:cubicBezTo>
                    <a:pt x="191" y="356"/>
                    <a:pt x="183" y="347"/>
                    <a:pt x="176" y="336"/>
                  </a:cubicBezTo>
                  <a:cubicBezTo>
                    <a:pt x="171" y="330"/>
                    <a:pt x="173" y="337"/>
                    <a:pt x="168" y="326"/>
                  </a:cubicBezTo>
                  <a:cubicBezTo>
                    <a:pt x="164" y="315"/>
                    <a:pt x="168" y="317"/>
                    <a:pt x="171" y="309"/>
                  </a:cubicBezTo>
                  <a:cubicBezTo>
                    <a:pt x="175" y="301"/>
                    <a:pt x="174" y="292"/>
                    <a:pt x="170" y="285"/>
                  </a:cubicBezTo>
                  <a:cubicBezTo>
                    <a:pt x="166" y="280"/>
                    <a:pt x="162" y="279"/>
                    <a:pt x="159" y="276"/>
                  </a:cubicBezTo>
                  <a:cubicBezTo>
                    <a:pt x="152" y="270"/>
                    <a:pt x="149" y="264"/>
                    <a:pt x="148" y="257"/>
                  </a:cubicBezTo>
                  <a:cubicBezTo>
                    <a:pt x="148" y="254"/>
                    <a:pt x="149" y="249"/>
                    <a:pt x="148" y="246"/>
                  </a:cubicBezTo>
                  <a:cubicBezTo>
                    <a:pt x="144" y="236"/>
                    <a:pt x="111" y="237"/>
                    <a:pt x="112" y="230"/>
                  </a:cubicBezTo>
                  <a:cubicBezTo>
                    <a:pt x="113" y="227"/>
                    <a:pt x="109" y="226"/>
                    <a:pt x="108" y="229"/>
                  </a:cubicBezTo>
                  <a:cubicBezTo>
                    <a:pt x="108" y="229"/>
                    <a:pt x="108" y="229"/>
                    <a:pt x="108" y="229"/>
                  </a:cubicBezTo>
                  <a:cubicBezTo>
                    <a:pt x="95" y="242"/>
                    <a:pt x="86" y="240"/>
                    <a:pt x="70" y="242"/>
                  </a:cubicBezTo>
                  <a:cubicBezTo>
                    <a:pt x="65" y="242"/>
                    <a:pt x="60" y="244"/>
                    <a:pt x="55" y="244"/>
                  </a:cubicBezTo>
                  <a:cubicBezTo>
                    <a:pt x="45" y="244"/>
                    <a:pt x="30" y="236"/>
                    <a:pt x="25" y="228"/>
                  </a:cubicBezTo>
                  <a:cubicBezTo>
                    <a:pt x="21" y="221"/>
                    <a:pt x="18" y="211"/>
                    <a:pt x="14" y="204"/>
                  </a:cubicBezTo>
                  <a:cubicBezTo>
                    <a:pt x="9" y="194"/>
                    <a:pt x="8" y="183"/>
                    <a:pt x="6" y="172"/>
                  </a:cubicBezTo>
                  <a:cubicBezTo>
                    <a:pt x="12" y="165"/>
                    <a:pt x="16" y="157"/>
                    <a:pt x="19" y="149"/>
                  </a:cubicBezTo>
                  <a:cubicBezTo>
                    <a:pt x="24" y="138"/>
                    <a:pt x="24" y="123"/>
                    <a:pt x="31" y="113"/>
                  </a:cubicBezTo>
                  <a:cubicBezTo>
                    <a:pt x="40" y="100"/>
                    <a:pt x="55" y="93"/>
                    <a:pt x="69" y="87"/>
                  </a:cubicBezTo>
                  <a:cubicBezTo>
                    <a:pt x="79" y="83"/>
                    <a:pt x="123" y="64"/>
                    <a:pt x="123" y="90"/>
                  </a:cubicBezTo>
                  <a:cubicBezTo>
                    <a:pt x="123" y="92"/>
                    <a:pt x="124" y="93"/>
                    <a:pt x="125" y="93"/>
                  </a:cubicBezTo>
                  <a:cubicBezTo>
                    <a:pt x="136" y="96"/>
                    <a:pt x="148" y="97"/>
                    <a:pt x="160" y="95"/>
                  </a:cubicBezTo>
                  <a:cubicBezTo>
                    <a:pt x="160" y="95"/>
                    <a:pt x="183" y="89"/>
                    <a:pt x="185" y="86"/>
                  </a:cubicBezTo>
                  <a:cubicBezTo>
                    <a:pt x="192" y="87"/>
                    <a:pt x="200" y="91"/>
                    <a:pt x="205" y="92"/>
                  </a:cubicBezTo>
                  <a:cubicBezTo>
                    <a:pt x="210" y="93"/>
                    <a:pt x="216" y="93"/>
                    <a:pt x="221" y="92"/>
                  </a:cubicBezTo>
                  <a:cubicBezTo>
                    <a:pt x="230" y="90"/>
                    <a:pt x="239" y="84"/>
                    <a:pt x="240" y="74"/>
                  </a:cubicBezTo>
                  <a:cubicBezTo>
                    <a:pt x="241" y="65"/>
                    <a:pt x="235" y="63"/>
                    <a:pt x="229" y="59"/>
                  </a:cubicBezTo>
                  <a:cubicBezTo>
                    <a:pt x="228" y="58"/>
                    <a:pt x="227" y="57"/>
                    <a:pt x="225" y="56"/>
                  </a:cubicBezTo>
                  <a:cubicBezTo>
                    <a:pt x="217" y="53"/>
                    <a:pt x="206" y="60"/>
                    <a:pt x="199" y="56"/>
                  </a:cubicBezTo>
                  <a:cubicBezTo>
                    <a:pt x="199" y="55"/>
                    <a:pt x="199" y="55"/>
                    <a:pt x="199" y="54"/>
                  </a:cubicBezTo>
                  <a:cubicBezTo>
                    <a:pt x="196" y="49"/>
                    <a:pt x="181" y="31"/>
                    <a:pt x="176" y="45"/>
                  </a:cubicBezTo>
                  <a:cubicBezTo>
                    <a:pt x="174" y="51"/>
                    <a:pt x="185" y="61"/>
                    <a:pt x="170" y="56"/>
                  </a:cubicBezTo>
                  <a:cubicBezTo>
                    <a:pt x="162" y="53"/>
                    <a:pt x="160" y="43"/>
                    <a:pt x="150" y="43"/>
                  </a:cubicBezTo>
                  <a:cubicBezTo>
                    <a:pt x="149" y="43"/>
                    <a:pt x="148" y="43"/>
                    <a:pt x="147" y="44"/>
                  </a:cubicBezTo>
                  <a:cubicBezTo>
                    <a:pt x="148" y="43"/>
                    <a:pt x="145" y="54"/>
                    <a:pt x="147" y="52"/>
                  </a:cubicBezTo>
                  <a:cubicBezTo>
                    <a:pt x="143" y="55"/>
                    <a:pt x="138" y="46"/>
                    <a:pt x="135" y="43"/>
                  </a:cubicBezTo>
                  <a:cubicBezTo>
                    <a:pt x="128" y="39"/>
                    <a:pt x="119" y="38"/>
                    <a:pt x="112" y="41"/>
                  </a:cubicBezTo>
                  <a:cubicBezTo>
                    <a:pt x="111" y="41"/>
                    <a:pt x="110" y="41"/>
                    <a:pt x="110" y="42"/>
                  </a:cubicBezTo>
                  <a:cubicBezTo>
                    <a:pt x="110" y="42"/>
                    <a:pt x="110" y="42"/>
                    <a:pt x="109" y="43"/>
                  </a:cubicBezTo>
                  <a:cubicBezTo>
                    <a:pt x="109" y="43"/>
                    <a:pt x="109" y="43"/>
                    <a:pt x="108" y="43"/>
                  </a:cubicBezTo>
                  <a:cubicBezTo>
                    <a:pt x="108" y="44"/>
                    <a:pt x="108" y="44"/>
                    <a:pt x="108" y="45"/>
                  </a:cubicBezTo>
                  <a:cubicBezTo>
                    <a:pt x="107" y="46"/>
                    <a:pt x="105" y="48"/>
                    <a:pt x="104" y="48"/>
                  </a:cubicBezTo>
                  <a:cubicBezTo>
                    <a:pt x="103" y="48"/>
                    <a:pt x="102" y="43"/>
                    <a:pt x="101" y="43"/>
                  </a:cubicBezTo>
                  <a:cubicBezTo>
                    <a:pt x="100" y="41"/>
                    <a:pt x="98" y="40"/>
                    <a:pt x="96" y="39"/>
                  </a:cubicBezTo>
                  <a:cubicBezTo>
                    <a:pt x="92" y="37"/>
                    <a:pt x="88" y="38"/>
                    <a:pt x="84" y="40"/>
                  </a:cubicBezTo>
                  <a:cubicBezTo>
                    <a:pt x="80" y="43"/>
                    <a:pt x="78" y="48"/>
                    <a:pt x="75" y="51"/>
                  </a:cubicBezTo>
                  <a:cubicBezTo>
                    <a:pt x="73" y="52"/>
                    <a:pt x="71" y="52"/>
                    <a:pt x="69" y="54"/>
                  </a:cubicBezTo>
                  <a:cubicBezTo>
                    <a:pt x="68" y="57"/>
                    <a:pt x="67" y="60"/>
                    <a:pt x="67" y="62"/>
                  </a:cubicBezTo>
                  <a:cubicBezTo>
                    <a:pt x="66" y="65"/>
                    <a:pt x="67" y="67"/>
                    <a:pt x="66" y="70"/>
                  </a:cubicBezTo>
                  <a:cubicBezTo>
                    <a:pt x="64" y="77"/>
                    <a:pt x="58" y="82"/>
                    <a:pt x="50" y="80"/>
                  </a:cubicBezTo>
                  <a:cubicBezTo>
                    <a:pt x="48" y="80"/>
                    <a:pt x="47" y="82"/>
                    <a:pt x="48" y="83"/>
                  </a:cubicBezTo>
                  <a:cubicBezTo>
                    <a:pt x="40" y="81"/>
                    <a:pt x="33" y="80"/>
                    <a:pt x="29" y="72"/>
                  </a:cubicBezTo>
                  <a:cubicBezTo>
                    <a:pt x="25" y="62"/>
                    <a:pt x="19" y="49"/>
                    <a:pt x="35" y="46"/>
                  </a:cubicBezTo>
                  <a:cubicBezTo>
                    <a:pt x="41" y="46"/>
                    <a:pt x="48" y="44"/>
                    <a:pt x="50" y="38"/>
                  </a:cubicBezTo>
                  <a:cubicBezTo>
                    <a:pt x="52" y="39"/>
                    <a:pt x="54" y="38"/>
                    <a:pt x="54" y="36"/>
                  </a:cubicBezTo>
                  <a:cubicBezTo>
                    <a:pt x="56" y="32"/>
                    <a:pt x="55" y="27"/>
                    <a:pt x="52" y="23"/>
                  </a:cubicBezTo>
                  <a:cubicBezTo>
                    <a:pt x="50" y="22"/>
                    <a:pt x="47" y="20"/>
                    <a:pt x="46" y="19"/>
                  </a:cubicBezTo>
                  <a:cubicBezTo>
                    <a:pt x="45" y="17"/>
                    <a:pt x="48" y="13"/>
                    <a:pt x="49" y="10"/>
                  </a:cubicBezTo>
                  <a:cubicBezTo>
                    <a:pt x="49" y="7"/>
                    <a:pt x="47" y="4"/>
                    <a:pt x="44" y="2"/>
                  </a:cubicBezTo>
                  <a:cubicBezTo>
                    <a:pt x="38" y="0"/>
                    <a:pt x="33" y="3"/>
                    <a:pt x="30" y="7"/>
                  </a:cubicBezTo>
                  <a:cubicBezTo>
                    <a:pt x="29" y="8"/>
                    <a:pt x="31" y="11"/>
                    <a:pt x="32" y="9"/>
                  </a:cubicBezTo>
                  <a:cubicBezTo>
                    <a:pt x="34" y="6"/>
                    <a:pt x="37" y="6"/>
                    <a:pt x="39" y="9"/>
                  </a:cubicBezTo>
                  <a:cubicBezTo>
                    <a:pt x="43" y="9"/>
                    <a:pt x="44" y="10"/>
                    <a:pt x="43" y="12"/>
                  </a:cubicBezTo>
                  <a:cubicBezTo>
                    <a:pt x="43" y="13"/>
                    <a:pt x="41" y="15"/>
                    <a:pt x="41" y="16"/>
                  </a:cubicBezTo>
                  <a:cubicBezTo>
                    <a:pt x="40" y="17"/>
                    <a:pt x="40" y="19"/>
                    <a:pt x="40" y="20"/>
                  </a:cubicBezTo>
                  <a:cubicBezTo>
                    <a:pt x="41" y="22"/>
                    <a:pt x="42" y="23"/>
                    <a:pt x="43" y="24"/>
                  </a:cubicBezTo>
                  <a:cubicBezTo>
                    <a:pt x="47" y="27"/>
                    <a:pt x="50" y="28"/>
                    <a:pt x="49" y="34"/>
                  </a:cubicBezTo>
                  <a:cubicBezTo>
                    <a:pt x="49" y="34"/>
                    <a:pt x="49" y="34"/>
                    <a:pt x="49" y="34"/>
                  </a:cubicBezTo>
                  <a:cubicBezTo>
                    <a:pt x="43" y="45"/>
                    <a:pt x="13" y="36"/>
                    <a:pt x="17" y="56"/>
                  </a:cubicBezTo>
                  <a:cubicBezTo>
                    <a:pt x="18" y="63"/>
                    <a:pt x="22" y="74"/>
                    <a:pt x="27" y="80"/>
                  </a:cubicBezTo>
                  <a:cubicBezTo>
                    <a:pt x="31" y="87"/>
                    <a:pt x="43" y="87"/>
                    <a:pt x="51" y="87"/>
                  </a:cubicBezTo>
                  <a:cubicBezTo>
                    <a:pt x="52" y="87"/>
                    <a:pt x="53" y="85"/>
                    <a:pt x="52" y="85"/>
                  </a:cubicBezTo>
                  <a:cubicBezTo>
                    <a:pt x="57" y="86"/>
                    <a:pt x="63" y="84"/>
                    <a:pt x="67" y="80"/>
                  </a:cubicBezTo>
                  <a:cubicBezTo>
                    <a:pt x="69" y="78"/>
                    <a:pt x="70" y="75"/>
                    <a:pt x="71" y="72"/>
                  </a:cubicBezTo>
                  <a:cubicBezTo>
                    <a:pt x="73" y="64"/>
                    <a:pt x="71" y="61"/>
                    <a:pt x="78" y="53"/>
                  </a:cubicBezTo>
                  <a:cubicBezTo>
                    <a:pt x="79" y="52"/>
                    <a:pt x="82" y="48"/>
                    <a:pt x="83" y="47"/>
                  </a:cubicBezTo>
                  <a:cubicBezTo>
                    <a:pt x="92" y="43"/>
                    <a:pt x="98" y="44"/>
                    <a:pt x="100" y="49"/>
                  </a:cubicBezTo>
                  <a:cubicBezTo>
                    <a:pt x="101" y="50"/>
                    <a:pt x="101" y="50"/>
                    <a:pt x="101" y="51"/>
                  </a:cubicBezTo>
                  <a:cubicBezTo>
                    <a:pt x="101" y="51"/>
                    <a:pt x="102" y="53"/>
                    <a:pt x="103" y="53"/>
                  </a:cubicBezTo>
                  <a:cubicBezTo>
                    <a:pt x="109" y="53"/>
                    <a:pt x="110" y="50"/>
                    <a:pt x="113" y="45"/>
                  </a:cubicBezTo>
                  <a:cubicBezTo>
                    <a:pt x="124" y="42"/>
                    <a:pt x="131" y="47"/>
                    <a:pt x="139" y="56"/>
                  </a:cubicBezTo>
                  <a:cubicBezTo>
                    <a:pt x="140" y="57"/>
                    <a:pt x="140" y="59"/>
                    <a:pt x="141" y="60"/>
                  </a:cubicBezTo>
                  <a:cubicBezTo>
                    <a:pt x="145" y="61"/>
                    <a:pt x="148" y="62"/>
                    <a:pt x="151" y="59"/>
                  </a:cubicBezTo>
                  <a:cubicBezTo>
                    <a:pt x="151" y="59"/>
                    <a:pt x="152" y="56"/>
                    <a:pt x="153" y="55"/>
                  </a:cubicBezTo>
                  <a:cubicBezTo>
                    <a:pt x="153" y="54"/>
                    <a:pt x="152" y="52"/>
                    <a:pt x="152" y="51"/>
                  </a:cubicBezTo>
                  <a:cubicBezTo>
                    <a:pt x="158" y="51"/>
                    <a:pt x="162" y="53"/>
                    <a:pt x="166" y="57"/>
                  </a:cubicBezTo>
                  <a:cubicBezTo>
                    <a:pt x="173" y="63"/>
                    <a:pt x="177" y="68"/>
                    <a:pt x="187" y="68"/>
                  </a:cubicBezTo>
                  <a:cubicBezTo>
                    <a:pt x="188" y="69"/>
                    <a:pt x="189" y="67"/>
                    <a:pt x="189" y="66"/>
                  </a:cubicBezTo>
                  <a:cubicBezTo>
                    <a:pt x="189" y="67"/>
                    <a:pt x="186" y="59"/>
                    <a:pt x="186" y="58"/>
                  </a:cubicBezTo>
                  <a:cubicBezTo>
                    <a:pt x="186" y="51"/>
                    <a:pt x="186" y="46"/>
                    <a:pt x="192" y="52"/>
                  </a:cubicBezTo>
                  <a:cubicBezTo>
                    <a:pt x="193" y="57"/>
                    <a:pt x="198" y="60"/>
                    <a:pt x="204" y="62"/>
                  </a:cubicBezTo>
                  <a:cubicBezTo>
                    <a:pt x="209" y="63"/>
                    <a:pt x="215" y="61"/>
                    <a:pt x="220" y="62"/>
                  </a:cubicBezTo>
                  <a:cubicBezTo>
                    <a:pt x="224" y="62"/>
                    <a:pt x="225" y="64"/>
                    <a:pt x="228" y="66"/>
                  </a:cubicBezTo>
                  <a:cubicBezTo>
                    <a:pt x="235" y="76"/>
                    <a:pt x="235" y="81"/>
                    <a:pt x="225" y="86"/>
                  </a:cubicBezTo>
                  <a:cubicBezTo>
                    <a:pt x="216" y="90"/>
                    <a:pt x="206" y="89"/>
                    <a:pt x="197" y="86"/>
                  </a:cubicBezTo>
                  <a:cubicBezTo>
                    <a:pt x="192" y="85"/>
                    <a:pt x="188" y="81"/>
                    <a:pt x="183" y="82"/>
                  </a:cubicBezTo>
                  <a:cubicBezTo>
                    <a:pt x="165" y="77"/>
                    <a:pt x="145" y="104"/>
                    <a:pt x="128" y="86"/>
                  </a:cubicBezTo>
                  <a:cubicBezTo>
                    <a:pt x="124" y="82"/>
                    <a:pt x="124" y="78"/>
                    <a:pt x="119" y="75"/>
                  </a:cubicBezTo>
                  <a:cubicBezTo>
                    <a:pt x="113" y="71"/>
                    <a:pt x="106" y="72"/>
                    <a:pt x="100" y="73"/>
                  </a:cubicBezTo>
                  <a:cubicBezTo>
                    <a:pt x="79" y="76"/>
                    <a:pt x="54" y="87"/>
                    <a:pt x="38" y="100"/>
                  </a:cubicBezTo>
                  <a:cubicBezTo>
                    <a:pt x="30" y="107"/>
                    <a:pt x="28" y="113"/>
                    <a:pt x="25" y="123"/>
                  </a:cubicBezTo>
                  <a:cubicBezTo>
                    <a:pt x="20" y="141"/>
                    <a:pt x="15" y="155"/>
                    <a:pt x="2" y="170"/>
                  </a:cubicBezTo>
                  <a:cubicBezTo>
                    <a:pt x="0" y="172"/>
                    <a:pt x="1" y="173"/>
                    <a:pt x="2" y="174"/>
                  </a:cubicBezTo>
                  <a:cubicBezTo>
                    <a:pt x="3" y="186"/>
                    <a:pt x="4" y="197"/>
                    <a:pt x="10" y="208"/>
                  </a:cubicBezTo>
                  <a:cubicBezTo>
                    <a:pt x="19" y="224"/>
                    <a:pt x="21" y="237"/>
                    <a:pt x="39" y="246"/>
                  </a:cubicBezTo>
                  <a:cubicBezTo>
                    <a:pt x="54" y="252"/>
                    <a:pt x="68" y="247"/>
                    <a:pt x="83" y="247"/>
                  </a:cubicBezTo>
                  <a:cubicBezTo>
                    <a:pt x="93" y="247"/>
                    <a:pt x="103" y="244"/>
                    <a:pt x="109" y="236"/>
                  </a:cubicBezTo>
                  <a:cubicBezTo>
                    <a:pt x="113" y="242"/>
                    <a:pt x="128" y="243"/>
                    <a:pt x="133" y="244"/>
                  </a:cubicBezTo>
                  <a:cubicBezTo>
                    <a:pt x="152" y="251"/>
                    <a:pt x="138" y="261"/>
                    <a:pt x="145" y="273"/>
                  </a:cubicBezTo>
                  <a:cubicBezTo>
                    <a:pt x="151" y="282"/>
                    <a:pt x="164" y="281"/>
                    <a:pt x="167" y="293"/>
                  </a:cubicBezTo>
                  <a:cubicBezTo>
                    <a:pt x="171" y="307"/>
                    <a:pt x="156" y="314"/>
                    <a:pt x="159" y="327"/>
                  </a:cubicBezTo>
                  <a:cubicBezTo>
                    <a:pt x="160" y="332"/>
                    <a:pt x="166" y="335"/>
                    <a:pt x="170" y="339"/>
                  </a:cubicBezTo>
                  <a:cubicBezTo>
                    <a:pt x="176" y="346"/>
                    <a:pt x="179" y="356"/>
                    <a:pt x="188" y="360"/>
                  </a:cubicBezTo>
                  <a:cubicBezTo>
                    <a:pt x="195" y="364"/>
                    <a:pt x="204" y="362"/>
                    <a:pt x="211" y="360"/>
                  </a:cubicBezTo>
                  <a:cubicBezTo>
                    <a:pt x="213" y="360"/>
                    <a:pt x="213" y="359"/>
                    <a:pt x="213" y="357"/>
                  </a:cubicBezTo>
                  <a:cubicBezTo>
                    <a:pt x="239" y="355"/>
                    <a:pt x="253" y="331"/>
                    <a:pt x="267" y="311"/>
                  </a:cubicBezTo>
                  <a:cubicBezTo>
                    <a:pt x="275" y="301"/>
                    <a:pt x="290" y="292"/>
                    <a:pt x="294" y="281"/>
                  </a:cubicBezTo>
                  <a:cubicBezTo>
                    <a:pt x="297" y="270"/>
                    <a:pt x="289" y="257"/>
                    <a:pt x="283" y="24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9" name="Freeform 268"/>
            <p:cNvSpPr>
              <a:spLocks noEditPoints="1"/>
            </p:cNvSpPr>
            <p:nvPr/>
          </p:nvSpPr>
          <p:spPr bwMode="auto">
            <a:xfrm>
              <a:off x="3194793" y="1194838"/>
              <a:ext cx="2889918" cy="2775793"/>
            </a:xfrm>
            <a:custGeom>
              <a:avLst/>
              <a:gdLst>
                <a:gd name="T0" fmla="*/ 372 w 731"/>
                <a:gd name="T1" fmla="*/ 687 h 702"/>
                <a:gd name="T2" fmla="*/ 207 w 731"/>
                <a:gd name="T3" fmla="*/ 59 h 702"/>
                <a:gd name="T4" fmla="*/ 226 w 731"/>
                <a:gd name="T5" fmla="*/ 97 h 702"/>
                <a:gd name="T6" fmla="*/ 187 w 731"/>
                <a:gd name="T7" fmla="*/ 176 h 702"/>
                <a:gd name="T8" fmla="*/ 123 w 731"/>
                <a:gd name="T9" fmla="*/ 216 h 702"/>
                <a:gd name="T10" fmla="*/ 158 w 731"/>
                <a:gd name="T11" fmla="*/ 93 h 702"/>
                <a:gd name="T12" fmla="*/ 84 w 731"/>
                <a:gd name="T13" fmla="*/ 232 h 702"/>
                <a:gd name="T14" fmla="*/ 93 w 731"/>
                <a:gd name="T15" fmla="*/ 344 h 702"/>
                <a:gd name="T16" fmla="*/ 80 w 731"/>
                <a:gd name="T17" fmla="*/ 362 h 702"/>
                <a:gd name="T18" fmla="*/ 60 w 731"/>
                <a:gd name="T19" fmla="*/ 414 h 702"/>
                <a:gd name="T20" fmla="*/ 88 w 731"/>
                <a:gd name="T21" fmla="*/ 512 h 702"/>
                <a:gd name="T22" fmla="*/ 217 w 731"/>
                <a:gd name="T23" fmla="*/ 609 h 702"/>
                <a:gd name="T24" fmla="*/ 372 w 731"/>
                <a:gd name="T25" fmla="*/ 679 h 702"/>
                <a:gd name="T26" fmla="*/ 223 w 731"/>
                <a:gd name="T27" fmla="*/ 605 h 702"/>
                <a:gd name="T28" fmla="*/ 86 w 731"/>
                <a:gd name="T29" fmla="*/ 506 h 702"/>
                <a:gd name="T30" fmla="*/ 81 w 731"/>
                <a:gd name="T31" fmla="*/ 496 h 702"/>
                <a:gd name="T32" fmla="*/ 89 w 731"/>
                <a:gd name="T33" fmla="*/ 472 h 702"/>
                <a:gd name="T34" fmla="*/ 76 w 731"/>
                <a:gd name="T35" fmla="*/ 371 h 702"/>
                <a:gd name="T36" fmla="*/ 84 w 731"/>
                <a:gd name="T37" fmla="*/ 338 h 702"/>
                <a:gd name="T38" fmla="*/ 90 w 731"/>
                <a:gd name="T39" fmla="*/ 306 h 702"/>
                <a:gd name="T40" fmla="*/ 95 w 731"/>
                <a:gd name="T41" fmla="*/ 203 h 702"/>
                <a:gd name="T42" fmla="*/ 120 w 731"/>
                <a:gd name="T43" fmla="*/ 157 h 702"/>
                <a:gd name="T44" fmla="*/ 113 w 731"/>
                <a:gd name="T45" fmla="*/ 229 h 702"/>
                <a:gd name="T46" fmla="*/ 184 w 731"/>
                <a:gd name="T47" fmla="*/ 194 h 702"/>
                <a:gd name="T48" fmla="*/ 234 w 731"/>
                <a:gd name="T49" fmla="*/ 109 h 702"/>
                <a:gd name="T50" fmla="*/ 212 w 731"/>
                <a:gd name="T51" fmla="*/ 56 h 702"/>
                <a:gd name="T52" fmla="*/ 520 w 731"/>
                <a:gd name="T53" fmla="*/ 83 h 702"/>
                <a:gd name="T54" fmla="*/ 476 w 731"/>
                <a:gd name="T55" fmla="*/ 120 h 702"/>
                <a:gd name="T56" fmla="*/ 439 w 731"/>
                <a:gd name="T57" fmla="*/ 129 h 702"/>
                <a:gd name="T58" fmla="*/ 363 w 731"/>
                <a:gd name="T59" fmla="*/ 122 h 702"/>
                <a:gd name="T60" fmla="*/ 343 w 731"/>
                <a:gd name="T61" fmla="*/ 221 h 702"/>
                <a:gd name="T62" fmla="*/ 371 w 731"/>
                <a:gd name="T63" fmla="*/ 195 h 702"/>
                <a:gd name="T64" fmla="*/ 327 w 731"/>
                <a:gd name="T65" fmla="*/ 257 h 702"/>
                <a:gd name="T66" fmla="*/ 257 w 731"/>
                <a:gd name="T67" fmla="*/ 277 h 702"/>
                <a:gd name="T68" fmla="*/ 275 w 731"/>
                <a:gd name="T69" fmla="*/ 281 h 702"/>
                <a:gd name="T70" fmla="*/ 289 w 731"/>
                <a:gd name="T71" fmla="*/ 244 h 702"/>
                <a:gd name="T72" fmla="*/ 342 w 731"/>
                <a:gd name="T73" fmla="*/ 251 h 702"/>
                <a:gd name="T74" fmla="*/ 393 w 731"/>
                <a:gd name="T75" fmla="*/ 211 h 702"/>
                <a:gd name="T76" fmla="*/ 376 w 731"/>
                <a:gd name="T77" fmla="*/ 216 h 702"/>
                <a:gd name="T78" fmla="*/ 341 w 731"/>
                <a:gd name="T79" fmla="*/ 216 h 702"/>
                <a:gd name="T80" fmla="*/ 321 w 731"/>
                <a:gd name="T81" fmla="*/ 214 h 702"/>
                <a:gd name="T82" fmla="*/ 412 w 731"/>
                <a:gd name="T83" fmla="*/ 136 h 702"/>
                <a:gd name="T84" fmla="*/ 487 w 731"/>
                <a:gd name="T85" fmla="*/ 121 h 702"/>
                <a:gd name="T86" fmla="*/ 506 w 731"/>
                <a:gd name="T87" fmla="*/ 95 h 702"/>
                <a:gd name="T88" fmla="*/ 530 w 731"/>
                <a:gd name="T89" fmla="*/ 65 h 702"/>
                <a:gd name="T90" fmla="*/ 664 w 731"/>
                <a:gd name="T91" fmla="*/ 432 h 702"/>
                <a:gd name="T92" fmla="*/ 621 w 731"/>
                <a:gd name="T93" fmla="*/ 383 h 702"/>
                <a:gd name="T94" fmla="*/ 567 w 731"/>
                <a:gd name="T95" fmla="*/ 380 h 702"/>
                <a:gd name="T96" fmla="*/ 552 w 731"/>
                <a:gd name="T97" fmla="*/ 453 h 702"/>
                <a:gd name="T98" fmla="*/ 556 w 731"/>
                <a:gd name="T99" fmla="*/ 509 h 702"/>
                <a:gd name="T100" fmla="*/ 575 w 731"/>
                <a:gd name="T101" fmla="*/ 454 h 702"/>
                <a:gd name="T102" fmla="*/ 602 w 731"/>
                <a:gd name="T103" fmla="*/ 412 h 702"/>
                <a:gd name="T104" fmla="*/ 573 w 731"/>
                <a:gd name="T105" fmla="*/ 380 h 702"/>
                <a:gd name="T106" fmla="*/ 649 w 731"/>
                <a:gd name="T107" fmla="*/ 424 h 702"/>
                <a:gd name="T108" fmla="*/ 689 w 731"/>
                <a:gd name="T109" fmla="*/ 393 h 7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31" h="702">
                  <a:moveTo>
                    <a:pt x="579" y="91"/>
                  </a:moveTo>
                  <a:cubicBezTo>
                    <a:pt x="529" y="47"/>
                    <a:pt x="466" y="18"/>
                    <a:pt x="400" y="9"/>
                  </a:cubicBezTo>
                  <a:cubicBezTo>
                    <a:pt x="327" y="0"/>
                    <a:pt x="257" y="20"/>
                    <a:pt x="195" y="58"/>
                  </a:cubicBezTo>
                  <a:cubicBezTo>
                    <a:pt x="78" y="129"/>
                    <a:pt x="0" y="267"/>
                    <a:pt x="33" y="405"/>
                  </a:cubicBezTo>
                  <a:cubicBezTo>
                    <a:pt x="69" y="551"/>
                    <a:pt x="212" y="702"/>
                    <a:pt x="372" y="687"/>
                  </a:cubicBezTo>
                  <a:cubicBezTo>
                    <a:pt x="374" y="687"/>
                    <a:pt x="375" y="686"/>
                    <a:pt x="375" y="684"/>
                  </a:cubicBezTo>
                  <a:cubicBezTo>
                    <a:pt x="514" y="684"/>
                    <a:pt x="637" y="578"/>
                    <a:pt x="684" y="451"/>
                  </a:cubicBezTo>
                  <a:cubicBezTo>
                    <a:pt x="731" y="324"/>
                    <a:pt x="679" y="178"/>
                    <a:pt x="579" y="91"/>
                  </a:cubicBezTo>
                  <a:close/>
                  <a:moveTo>
                    <a:pt x="158" y="93"/>
                  </a:moveTo>
                  <a:cubicBezTo>
                    <a:pt x="173" y="81"/>
                    <a:pt x="190" y="69"/>
                    <a:pt x="207" y="59"/>
                  </a:cubicBezTo>
                  <a:cubicBezTo>
                    <a:pt x="210" y="63"/>
                    <a:pt x="214" y="66"/>
                    <a:pt x="220" y="66"/>
                  </a:cubicBezTo>
                  <a:cubicBezTo>
                    <a:pt x="222" y="67"/>
                    <a:pt x="227" y="65"/>
                    <a:pt x="229" y="66"/>
                  </a:cubicBezTo>
                  <a:cubicBezTo>
                    <a:pt x="236" y="62"/>
                    <a:pt x="238" y="66"/>
                    <a:pt x="236" y="77"/>
                  </a:cubicBezTo>
                  <a:cubicBezTo>
                    <a:pt x="235" y="78"/>
                    <a:pt x="233" y="80"/>
                    <a:pt x="232" y="82"/>
                  </a:cubicBezTo>
                  <a:cubicBezTo>
                    <a:pt x="228" y="87"/>
                    <a:pt x="226" y="90"/>
                    <a:pt x="226" y="97"/>
                  </a:cubicBezTo>
                  <a:cubicBezTo>
                    <a:pt x="225" y="102"/>
                    <a:pt x="226" y="107"/>
                    <a:pt x="226" y="112"/>
                  </a:cubicBezTo>
                  <a:cubicBezTo>
                    <a:pt x="226" y="128"/>
                    <a:pt x="214" y="135"/>
                    <a:pt x="201" y="139"/>
                  </a:cubicBezTo>
                  <a:cubicBezTo>
                    <a:pt x="199" y="140"/>
                    <a:pt x="199" y="141"/>
                    <a:pt x="200" y="142"/>
                  </a:cubicBezTo>
                  <a:cubicBezTo>
                    <a:pt x="200" y="143"/>
                    <a:pt x="200" y="143"/>
                    <a:pt x="201" y="144"/>
                  </a:cubicBezTo>
                  <a:cubicBezTo>
                    <a:pt x="209" y="159"/>
                    <a:pt x="197" y="167"/>
                    <a:pt x="187" y="176"/>
                  </a:cubicBezTo>
                  <a:cubicBezTo>
                    <a:pt x="182" y="180"/>
                    <a:pt x="180" y="188"/>
                    <a:pt x="175" y="192"/>
                  </a:cubicBezTo>
                  <a:cubicBezTo>
                    <a:pt x="168" y="198"/>
                    <a:pt x="161" y="199"/>
                    <a:pt x="154" y="203"/>
                  </a:cubicBezTo>
                  <a:cubicBezTo>
                    <a:pt x="138" y="213"/>
                    <a:pt x="143" y="238"/>
                    <a:pt x="129" y="245"/>
                  </a:cubicBezTo>
                  <a:cubicBezTo>
                    <a:pt x="119" y="241"/>
                    <a:pt x="116" y="235"/>
                    <a:pt x="120" y="228"/>
                  </a:cubicBezTo>
                  <a:cubicBezTo>
                    <a:pt x="121" y="224"/>
                    <a:pt x="122" y="220"/>
                    <a:pt x="123" y="216"/>
                  </a:cubicBezTo>
                  <a:cubicBezTo>
                    <a:pt x="123" y="213"/>
                    <a:pt x="122" y="211"/>
                    <a:pt x="122" y="208"/>
                  </a:cubicBezTo>
                  <a:cubicBezTo>
                    <a:pt x="121" y="197"/>
                    <a:pt x="121" y="189"/>
                    <a:pt x="124" y="178"/>
                  </a:cubicBezTo>
                  <a:cubicBezTo>
                    <a:pt x="126" y="173"/>
                    <a:pt x="127" y="169"/>
                    <a:pt x="126" y="164"/>
                  </a:cubicBezTo>
                  <a:cubicBezTo>
                    <a:pt x="126" y="151"/>
                    <a:pt x="118" y="140"/>
                    <a:pt x="106" y="144"/>
                  </a:cubicBezTo>
                  <a:cubicBezTo>
                    <a:pt x="121" y="126"/>
                    <a:pt x="139" y="108"/>
                    <a:pt x="158" y="93"/>
                  </a:cubicBezTo>
                  <a:close/>
                  <a:moveTo>
                    <a:pt x="77" y="495"/>
                  </a:moveTo>
                  <a:cubicBezTo>
                    <a:pt x="71" y="484"/>
                    <a:pt x="65" y="473"/>
                    <a:pt x="60" y="461"/>
                  </a:cubicBezTo>
                  <a:cubicBezTo>
                    <a:pt x="15" y="363"/>
                    <a:pt x="30" y="256"/>
                    <a:pt x="86" y="172"/>
                  </a:cubicBezTo>
                  <a:cubicBezTo>
                    <a:pt x="86" y="184"/>
                    <a:pt x="88" y="194"/>
                    <a:pt x="90" y="207"/>
                  </a:cubicBezTo>
                  <a:cubicBezTo>
                    <a:pt x="92" y="216"/>
                    <a:pt x="87" y="223"/>
                    <a:pt x="84" y="232"/>
                  </a:cubicBezTo>
                  <a:cubicBezTo>
                    <a:pt x="84" y="234"/>
                    <a:pt x="82" y="234"/>
                    <a:pt x="82" y="235"/>
                  </a:cubicBezTo>
                  <a:cubicBezTo>
                    <a:pt x="80" y="242"/>
                    <a:pt x="80" y="256"/>
                    <a:pt x="80" y="260"/>
                  </a:cubicBezTo>
                  <a:cubicBezTo>
                    <a:pt x="77" y="272"/>
                    <a:pt x="78" y="285"/>
                    <a:pt x="80" y="298"/>
                  </a:cubicBezTo>
                  <a:cubicBezTo>
                    <a:pt x="82" y="316"/>
                    <a:pt x="106" y="322"/>
                    <a:pt x="98" y="344"/>
                  </a:cubicBezTo>
                  <a:cubicBezTo>
                    <a:pt x="97" y="345"/>
                    <a:pt x="95" y="345"/>
                    <a:pt x="93" y="344"/>
                  </a:cubicBezTo>
                  <a:cubicBezTo>
                    <a:pt x="91" y="343"/>
                    <a:pt x="90" y="341"/>
                    <a:pt x="89" y="338"/>
                  </a:cubicBezTo>
                  <a:cubicBezTo>
                    <a:pt x="88" y="337"/>
                    <a:pt x="88" y="335"/>
                    <a:pt x="87" y="333"/>
                  </a:cubicBezTo>
                  <a:cubicBezTo>
                    <a:pt x="85" y="331"/>
                    <a:pt x="81" y="329"/>
                    <a:pt x="78" y="331"/>
                  </a:cubicBezTo>
                  <a:cubicBezTo>
                    <a:pt x="75" y="333"/>
                    <a:pt x="75" y="337"/>
                    <a:pt x="76" y="341"/>
                  </a:cubicBezTo>
                  <a:cubicBezTo>
                    <a:pt x="77" y="348"/>
                    <a:pt x="84" y="355"/>
                    <a:pt x="80" y="362"/>
                  </a:cubicBezTo>
                  <a:cubicBezTo>
                    <a:pt x="79" y="363"/>
                    <a:pt x="79" y="364"/>
                    <a:pt x="80" y="364"/>
                  </a:cubicBezTo>
                  <a:cubicBezTo>
                    <a:pt x="76" y="368"/>
                    <a:pt x="70" y="368"/>
                    <a:pt x="68" y="373"/>
                  </a:cubicBezTo>
                  <a:cubicBezTo>
                    <a:pt x="64" y="378"/>
                    <a:pt x="66" y="387"/>
                    <a:pt x="63" y="394"/>
                  </a:cubicBezTo>
                  <a:cubicBezTo>
                    <a:pt x="60" y="399"/>
                    <a:pt x="57" y="401"/>
                    <a:pt x="57" y="407"/>
                  </a:cubicBezTo>
                  <a:cubicBezTo>
                    <a:pt x="57" y="410"/>
                    <a:pt x="59" y="412"/>
                    <a:pt x="60" y="414"/>
                  </a:cubicBezTo>
                  <a:cubicBezTo>
                    <a:pt x="62" y="424"/>
                    <a:pt x="62" y="431"/>
                    <a:pt x="60" y="441"/>
                  </a:cubicBezTo>
                  <a:cubicBezTo>
                    <a:pt x="58" y="453"/>
                    <a:pt x="61" y="461"/>
                    <a:pt x="72" y="468"/>
                  </a:cubicBezTo>
                  <a:cubicBezTo>
                    <a:pt x="82" y="474"/>
                    <a:pt x="88" y="474"/>
                    <a:pt x="82" y="490"/>
                  </a:cubicBezTo>
                  <a:cubicBezTo>
                    <a:pt x="79" y="496"/>
                    <a:pt x="78" y="490"/>
                    <a:pt x="77" y="495"/>
                  </a:cubicBezTo>
                  <a:close/>
                  <a:moveTo>
                    <a:pt x="88" y="512"/>
                  </a:moveTo>
                  <a:cubicBezTo>
                    <a:pt x="92" y="514"/>
                    <a:pt x="97" y="515"/>
                    <a:pt x="102" y="516"/>
                  </a:cubicBezTo>
                  <a:cubicBezTo>
                    <a:pt x="116" y="518"/>
                    <a:pt x="123" y="520"/>
                    <a:pt x="133" y="531"/>
                  </a:cubicBezTo>
                  <a:cubicBezTo>
                    <a:pt x="144" y="545"/>
                    <a:pt x="157" y="559"/>
                    <a:pt x="171" y="571"/>
                  </a:cubicBezTo>
                  <a:cubicBezTo>
                    <a:pt x="182" y="581"/>
                    <a:pt x="195" y="587"/>
                    <a:pt x="208" y="595"/>
                  </a:cubicBezTo>
                  <a:cubicBezTo>
                    <a:pt x="214" y="599"/>
                    <a:pt x="217" y="600"/>
                    <a:pt x="217" y="609"/>
                  </a:cubicBezTo>
                  <a:cubicBezTo>
                    <a:pt x="217" y="610"/>
                    <a:pt x="216" y="611"/>
                    <a:pt x="216" y="612"/>
                  </a:cubicBezTo>
                  <a:cubicBezTo>
                    <a:pt x="217" y="618"/>
                    <a:pt x="219" y="634"/>
                    <a:pt x="219" y="641"/>
                  </a:cubicBezTo>
                  <a:cubicBezTo>
                    <a:pt x="166" y="611"/>
                    <a:pt x="121" y="565"/>
                    <a:pt x="88" y="512"/>
                  </a:cubicBezTo>
                  <a:close/>
                  <a:moveTo>
                    <a:pt x="579" y="591"/>
                  </a:moveTo>
                  <a:cubicBezTo>
                    <a:pt x="522" y="647"/>
                    <a:pt x="451" y="677"/>
                    <a:pt x="372" y="679"/>
                  </a:cubicBezTo>
                  <a:cubicBezTo>
                    <a:pt x="371" y="679"/>
                    <a:pt x="370" y="680"/>
                    <a:pt x="370" y="680"/>
                  </a:cubicBezTo>
                  <a:cubicBezTo>
                    <a:pt x="316" y="681"/>
                    <a:pt x="267" y="667"/>
                    <a:pt x="223" y="643"/>
                  </a:cubicBezTo>
                  <a:cubicBezTo>
                    <a:pt x="224" y="641"/>
                    <a:pt x="224" y="638"/>
                    <a:pt x="224" y="634"/>
                  </a:cubicBezTo>
                  <a:cubicBezTo>
                    <a:pt x="224" y="632"/>
                    <a:pt x="223" y="630"/>
                    <a:pt x="223" y="628"/>
                  </a:cubicBezTo>
                  <a:cubicBezTo>
                    <a:pt x="218" y="595"/>
                    <a:pt x="225" y="617"/>
                    <a:pt x="223" y="605"/>
                  </a:cubicBezTo>
                  <a:cubicBezTo>
                    <a:pt x="221" y="591"/>
                    <a:pt x="209" y="591"/>
                    <a:pt x="196" y="584"/>
                  </a:cubicBezTo>
                  <a:cubicBezTo>
                    <a:pt x="174" y="573"/>
                    <a:pt x="157" y="554"/>
                    <a:pt x="141" y="535"/>
                  </a:cubicBezTo>
                  <a:cubicBezTo>
                    <a:pt x="136" y="528"/>
                    <a:pt x="131" y="518"/>
                    <a:pt x="123" y="514"/>
                  </a:cubicBezTo>
                  <a:cubicBezTo>
                    <a:pt x="120" y="512"/>
                    <a:pt x="121" y="513"/>
                    <a:pt x="117" y="512"/>
                  </a:cubicBezTo>
                  <a:cubicBezTo>
                    <a:pt x="106" y="510"/>
                    <a:pt x="97" y="510"/>
                    <a:pt x="86" y="506"/>
                  </a:cubicBezTo>
                  <a:cubicBezTo>
                    <a:pt x="85" y="505"/>
                    <a:pt x="84" y="506"/>
                    <a:pt x="84" y="506"/>
                  </a:cubicBezTo>
                  <a:cubicBezTo>
                    <a:pt x="82" y="503"/>
                    <a:pt x="80" y="500"/>
                    <a:pt x="79" y="497"/>
                  </a:cubicBezTo>
                  <a:cubicBezTo>
                    <a:pt x="79" y="497"/>
                    <a:pt x="79" y="497"/>
                    <a:pt x="79" y="497"/>
                  </a:cubicBezTo>
                  <a:cubicBezTo>
                    <a:pt x="79" y="497"/>
                    <a:pt x="79" y="497"/>
                    <a:pt x="80" y="497"/>
                  </a:cubicBezTo>
                  <a:cubicBezTo>
                    <a:pt x="80" y="497"/>
                    <a:pt x="81" y="497"/>
                    <a:pt x="81" y="496"/>
                  </a:cubicBezTo>
                  <a:cubicBezTo>
                    <a:pt x="81" y="496"/>
                    <a:pt x="82" y="496"/>
                    <a:pt x="82" y="495"/>
                  </a:cubicBezTo>
                  <a:cubicBezTo>
                    <a:pt x="82" y="495"/>
                    <a:pt x="81" y="494"/>
                    <a:pt x="81" y="494"/>
                  </a:cubicBezTo>
                  <a:cubicBezTo>
                    <a:pt x="84" y="493"/>
                    <a:pt x="91" y="493"/>
                    <a:pt x="93" y="492"/>
                  </a:cubicBezTo>
                  <a:cubicBezTo>
                    <a:pt x="96" y="488"/>
                    <a:pt x="97" y="486"/>
                    <a:pt x="96" y="481"/>
                  </a:cubicBezTo>
                  <a:cubicBezTo>
                    <a:pt x="95" y="478"/>
                    <a:pt x="92" y="475"/>
                    <a:pt x="89" y="472"/>
                  </a:cubicBezTo>
                  <a:cubicBezTo>
                    <a:pt x="75" y="460"/>
                    <a:pt x="63" y="463"/>
                    <a:pt x="66" y="437"/>
                  </a:cubicBezTo>
                  <a:cubicBezTo>
                    <a:pt x="67" y="431"/>
                    <a:pt x="69" y="426"/>
                    <a:pt x="68" y="421"/>
                  </a:cubicBezTo>
                  <a:cubicBezTo>
                    <a:pt x="67" y="418"/>
                    <a:pt x="66" y="416"/>
                    <a:pt x="65" y="413"/>
                  </a:cubicBezTo>
                  <a:cubicBezTo>
                    <a:pt x="61" y="397"/>
                    <a:pt x="65" y="403"/>
                    <a:pt x="69" y="393"/>
                  </a:cubicBezTo>
                  <a:cubicBezTo>
                    <a:pt x="72" y="385"/>
                    <a:pt x="70" y="377"/>
                    <a:pt x="76" y="371"/>
                  </a:cubicBezTo>
                  <a:cubicBezTo>
                    <a:pt x="81" y="367"/>
                    <a:pt x="83" y="369"/>
                    <a:pt x="84" y="363"/>
                  </a:cubicBezTo>
                  <a:cubicBezTo>
                    <a:pt x="84" y="362"/>
                    <a:pt x="84" y="362"/>
                    <a:pt x="83" y="361"/>
                  </a:cubicBezTo>
                  <a:cubicBezTo>
                    <a:pt x="85" y="358"/>
                    <a:pt x="85" y="353"/>
                    <a:pt x="83" y="349"/>
                  </a:cubicBezTo>
                  <a:cubicBezTo>
                    <a:pt x="83" y="347"/>
                    <a:pt x="82" y="345"/>
                    <a:pt x="82" y="343"/>
                  </a:cubicBezTo>
                  <a:cubicBezTo>
                    <a:pt x="81" y="341"/>
                    <a:pt x="79" y="332"/>
                    <a:pt x="84" y="338"/>
                  </a:cubicBezTo>
                  <a:cubicBezTo>
                    <a:pt x="86" y="340"/>
                    <a:pt x="86" y="343"/>
                    <a:pt x="87" y="345"/>
                  </a:cubicBezTo>
                  <a:cubicBezTo>
                    <a:pt x="90" y="349"/>
                    <a:pt x="95" y="351"/>
                    <a:pt x="99" y="349"/>
                  </a:cubicBezTo>
                  <a:cubicBezTo>
                    <a:pt x="103" y="347"/>
                    <a:pt x="105" y="343"/>
                    <a:pt x="103" y="340"/>
                  </a:cubicBezTo>
                  <a:cubicBezTo>
                    <a:pt x="106" y="330"/>
                    <a:pt x="103" y="322"/>
                    <a:pt x="97" y="313"/>
                  </a:cubicBezTo>
                  <a:cubicBezTo>
                    <a:pt x="95" y="311"/>
                    <a:pt x="91" y="308"/>
                    <a:pt x="90" y="306"/>
                  </a:cubicBezTo>
                  <a:cubicBezTo>
                    <a:pt x="82" y="293"/>
                    <a:pt x="88" y="295"/>
                    <a:pt x="87" y="288"/>
                  </a:cubicBezTo>
                  <a:cubicBezTo>
                    <a:pt x="86" y="277"/>
                    <a:pt x="85" y="269"/>
                    <a:pt x="86" y="257"/>
                  </a:cubicBezTo>
                  <a:cubicBezTo>
                    <a:pt x="87" y="250"/>
                    <a:pt x="86" y="240"/>
                    <a:pt x="89" y="234"/>
                  </a:cubicBezTo>
                  <a:cubicBezTo>
                    <a:pt x="92" y="229"/>
                    <a:pt x="96" y="228"/>
                    <a:pt x="98" y="221"/>
                  </a:cubicBezTo>
                  <a:cubicBezTo>
                    <a:pt x="99" y="215"/>
                    <a:pt x="96" y="208"/>
                    <a:pt x="95" y="203"/>
                  </a:cubicBezTo>
                  <a:cubicBezTo>
                    <a:pt x="92" y="190"/>
                    <a:pt x="91" y="178"/>
                    <a:pt x="92" y="164"/>
                  </a:cubicBezTo>
                  <a:cubicBezTo>
                    <a:pt x="92" y="164"/>
                    <a:pt x="92" y="163"/>
                    <a:pt x="92" y="163"/>
                  </a:cubicBezTo>
                  <a:cubicBezTo>
                    <a:pt x="96" y="158"/>
                    <a:pt x="99" y="153"/>
                    <a:pt x="103" y="148"/>
                  </a:cubicBezTo>
                  <a:cubicBezTo>
                    <a:pt x="104" y="149"/>
                    <a:pt x="104" y="150"/>
                    <a:pt x="106" y="149"/>
                  </a:cubicBezTo>
                  <a:cubicBezTo>
                    <a:pt x="110" y="152"/>
                    <a:pt x="115" y="155"/>
                    <a:pt x="120" y="157"/>
                  </a:cubicBezTo>
                  <a:cubicBezTo>
                    <a:pt x="119" y="162"/>
                    <a:pt x="119" y="166"/>
                    <a:pt x="119" y="171"/>
                  </a:cubicBezTo>
                  <a:cubicBezTo>
                    <a:pt x="119" y="175"/>
                    <a:pt x="117" y="178"/>
                    <a:pt x="116" y="181"/>
                  </a:cubicBezTo>
                  <a:cubicBezTo>
                    <a:pt x="114" y="187"/>
                    <a:pt x="113" y="191"/>
                    <a:pt x="113" y="198"/>
                  </a:cubicBezTo>
                  <a:cubicBezTo>
                    <a:pt x="113" y="202"/>
                    <a:pt x="115" y="206"/>
                    <a:pt x="115" y="210"/>
                  </a:cubicBezTo>
                  <a:cubicBezTo>
                    <a:pt x="116" y="217"/>
                    <a:pt x="115" y="222"/>
                    <a:pt x="113" y="229"/>
                  </a:cubicBezTo>
                  <a:cubicBezTo>
                    <a:pt x="112" y="233"/>
                    <a:pt x="111" y="238"/>
                    <a:pt x="111" y="242"/>
                  </a:cubicBezTo>
                  <a:cubicBezTo>
                    <a:pt x="113" y="254"/>
                    <a:pt x="129" y="262"/>
                    <a:pt x="134" y="248"/>
                  </a:cubicBezTo>
                  <a:cubicBezTo>
                    <a:pt x="134" y="248"/>
                    <a:pt x="134" y="248"/>
                    <a:pt x="134" y="248"/>
                  </a:cubicBezTo>
                  <a:cubicBezTo>
                    <a:pt x="140" y="244"/>
                    <a:pt x="143" y="237"/>
                    <a:pt x="145" y="230"/>
                  </a:cubicBezTo>
                  <a:cubicBezTo>
                    <a:pt x="151" y="208"/>
                    <a:pt x="171" y="209"/>
                    <a:pt x="184" y="194"/>
                  </a:cubicBezTo>
                  <a:cubicBezTo>
                    <a:pt x="189" y="189"/>
                    <a:pt x="192" y="182"/>
                    <a:pt x="197" y="178"/>
                  </a:cubicBezTo>
                  <a:cubicBezTo>
                    <a:pt x="200" y="175"/>
                    <a:pt x="203" y="173"/>
                    <a:pt x="206" y="169"/>
                  </a:cubicBezTo>
                  <a:cubicBezTo>
                    <a:pt x="212" y="161"/>
                    <a:pt x="211" y="150"/>
                    <a:pt x="207" y="141"/>
                  </a:cubicBezTo>
                  <a:cubicBezTo>
                    <a:pt x="217" y="138"/>
                    <a:pt x="226" y="133"/>
                    <a:pt x="231" y="124"/>
                  </a:cubicBezTo>
                  <a:cubicBezTo>
                    <a:pt x="234" y="119"/>
                    <a:pt x="234" y="115"/>
                    <a:pt x="234" y="109"/>
                  </a:cubicBezTo>
                  <a:cubicBezTo>
                    <a:pt x="234" y="102"/>
                    <a:pt x="233" y="100"/>
                    <a:pt x="236" y="92"/>
                  </a:cubicBezTo>
                  <a:cubicBezTo>
                    <a:pt x="238" y="84"/>
                    <a:pt x="240" y="85"/>
                    <a:pt x="244" y="79"/>
                  </a:cubicBezTo>
                  <a:cubicBezTo>
                    <a:pt x="248" y="74"/>
                    <a:pt x="250" y="66"/>
                    <a:pt x="246" y="61"/>
                  </a:cubicBezTo>
                  <a:cubicBezTo>
                    <a:pt x="245" y="59"/>
                    <a:pt x="243" y="58"/>
                    <a:pt x="241" y="57"/>
                  </a:cubicBezTo>
                  <a:cubicBezTo>
                    <a:pt x="228" y="54"/>
                    <a:pt x="228" y="69"/>
                    <a:pt x="212" y="56"/>
                  </a:cubicBezTo>
                  <a:cubicBezTo>
                    <a:pt x="254" y="33"/>
                    <a:pt x="301" y="17"/>
                    <a:pt x="348" y="15"/>
                  </a:cubicBezTo>
                  <a:cubicBezTo>
                    <a:pt x="411" y="12"/>
                    <a:pt x="473" y="30"/>
                    <a:pt x="527" y="63"/>
                  </a:cubicBezTo>
                  <a:cubicBezTo>
                    <a:pt x="523" y="63"/>
                    <a:pt x="521" y="66"/>
                    <a:pt x="519" y="70"/>
                  </a:cubicBezTo>
                  <a:cubicBezTo>
                    <a:pt x="518" y="72"/>
                    <a:pt x="518" y="76"/>
                    <a:pt x="519" y="78"/>
                  </a:cubicBezTo>
                  <a:cubicBezTo>
                    <a:pt x="519" y="79"/>
                    <a:pt x="520" y="83"/>
                    <a:pt x="520" y="83"/>
                  </a:cubicBezTo>
                  <a:cubicBezTo>
                    <a:pt x="518" y="86"/>
                    <a:pt x="514" y="83"/>
                    <a:pt x="513" y="83"/>
                  </a:cubicBezTo>
                  <a:cubicBezTo>
                    <a:pt x="508" y="81"/>
                    <a:pt x="504" y="81"/>
                    <a:pt x="501" y="86"/>
                  </a:cubicBezTo>
                  <a:cubicBezTo>
                    <a:pt x="497" y="93"/>
                    <a:pt x="504" y="100"/>
                    <a:pt x="502" y="107"/>
                  </a:cubicBezTo>
                  <a:cubicBezTo>
                    <a:pt x="498" y="105"/>
                    <a:pt x="489" y="102"/>
                    <a:pt x="485" y="106"/>
                  </a:cubicBezTo>
                  <a:cubicBezTo>
                    <a:pt x="480" y="110"/>
                    <a:pt x="484" y="117"/>
                    <a:pt x="476" y="120"/>
                  </a:cubicBezTo>
                  <a:cubicBezTo>
                    <a:pt x="469" y="121"/>
                    <a:pt x="464" y="119"/>
                    <a:pt x="458" y="122"/>
                  </a:cubicBezTo>
                  <a:cubicBezTo>
                    <a:pt x="457" y="123"/>
                    <a:pt x="456" y="124"/>
                    <a:pt x="455" y="125"/>
                  </a:cubicBezTo>
                  <a:cubicBezTo>
                    <a:pt x="451" y="130"/>
                    <a:pt x="447" y="131"/>
                    <a:pt x="443" y="129"/>
                  </a:cubicBezTo>
                  <a:cubicBezTo>
                    <a:pt x="442" y="129"/>
                    <a:pt x="441" y="129"/>
                    <a:pt x="440" y="129"/>
                  </a:cubicBezTo>
                  <a:cubicBezTo>
                    <a:pt x="440" y="129"/>
                    <a:pt x="440" y="129"/>
                    <a:pt x="439" y="129"/>
                  </a:cubicBezTo>
                  <a:cubicBezTo>
                    <a:pt x="439" y="129"/>
                    <a:pt x="439" y="129"/>
                    <a:pt x="439" y="129"/>
                  </a:cubicBezTo>
                  <a:cubicBezTo>
                    <a:pt x="439" y="128"/>
                    <a:pt x="438" y="128"/>
                    <a:pt x="436" y="129"/>
                  </a:cubicBezTo>
                  <a:cubicBezTo>
                    <a:pt x="428" y="129"/>
                    <a:pt x="419" y="130"/>
                    <a:pt x="411" y="128"/>
                  </a:cubicBezTo>
                  <a:cubicBezTo>
                    <a:pt x="403" y="126"/>
                    <a:pt x="399" y="121"/>
                    <a:pt x="392" y="118"/>
                  </a:cubicBezTo>
                  <a:cubicBezTo>
                    <a:pt x="382" y="114"/>
                    <a:pt x="371" y="116"/>
                    <a:pt x="363" y="122"/>
                  </a:cubicBezTo>
                  <a:cubicBezTo>
                    <a:pt x="340" y="136"/>
                    <a:pt x="336" y="165"/>
                    <a:pt x="332" y="190"/>
                  </a:cubicBezTo>
                  <a:cubicBezTo>
                    <a:pt x="332" y="190"/>
                    <a:pt x="333" y="190"/>
                    <a:pt x="333" y="191"/>
                  </a:cubicBezTo>
                  <a:cubicBezTo>
                    <a:pt x="317" y="196"/>
                    <a:pt x="311" y="212"/>
                    <a:pt x="317" y="227"/>
                  </a:cubicBezTo>
                  <a:cubicBezTo>
                    <a:pt x="320" y="232"/>
                    <a:pt x="324" y="236"/>
                    <a:pt x="330" y="236"/>
                  </a:cubicBezTo>
                  <a:cubicBezTo>
                    <a:pt x="337" y="235"/>
                    <a:pt x="341" y="227"/>
                    <a:pt x="343" y="221"/>
                  </a:cubicBezTo>
                  <a:cubicBezTo>
                    <a:pt x="349" y="229"/>
                    <a:pt x="361" y="232"/>
                    <a:pt x="371" y="227"/>
                  </a:cubicBezTo>
                  <a:cubicBezTo>
                    <a:pt x="376" y="225"/>
                    <a:pt x="381" y="221"/>
                    <a:pt x="381" y="215"/>
                  </a:cubicBezTo>
                  <a:cubicBezTo>
                    <a:pt x="381" y="212"/>
                    <a:pt x="380" y="210"/>
                    <a:pt x="379" y="208"/>
                  </a:cubicBezTo>
                  <a:cubicBezTo>
                    <a:pt x="377" y="206"/>
                    <a:pt x="376" y="205"/>
                    <a:pt x="375" y="204"/>
                  </a:cubicBezTo>
                  <a:cubicBezTo>
                    <a:pt x="374" y="203"/>
                    <a:pt x="368" y="196"/>
                    <a:pt x="371" y="195"/>
                  </a:cubicBezTo>
                  <a:cubicBezTo>
                    <a:pt x="383" y="196"/>
                    <a:pt x="387" y="208"/>
                    <a:pt x="389" y="218"/>
                  </a:cubicBezTo>
                  <a:cubicBezTo>
                    <a:pt x="391" y="229"/>
                    <a:pt x="384" y="234"/>
                    <a:pt x="378" y="242"/>
                  </a:cubicBezTo>
                  <a:cubicBezTo>
                    <a:pt x="378" y="242"/>
                    <a:pt x="378" y="242"/>
                    <a:pt x="378" y="242"/>
                  </a:cubicBezTo>
                  <a:cubicBezTo>
                    <a:pt x="368" y="234"/>
                    <a:pt x="352" y="227"/>
                    <a:pt x="342" y="238"/>
                  </a:cubicBezTo>
                  <a:cubicBezTo>
                    <a:pt x="334" y="246"/>
                    <a:pt x="339" y="251"/>
                    <a:pt x="327" y="257"/>
                  </a:cubicBezTo>
                  <a:cubicBezTo>
                    <a:pt x="321" y="259"/>
                    <a:pt x="318" y="260"/>
                    <a:pt x="314" y="265"/>
                  </a:cubicBezTo>
                  <a:cubicBezTo>
                    <a:pt x="302" y="259"/>
                    <a:pt x="301" y="239"/>
                    <a:pt x="285" y="238"/>
                  </a:cubicBezTo>
                  <a:cubicBezTo>
                    <a:pt x="282" y="238"/>
                    <a:pt x="278" y="239"/>
                    <a:pt x="275" y="242"/>
                  </a:cubicBezTo>
                  <a:cubicBezTo>
                    <a:pt x="272" y="246"/>
                    <a:pt x="274" y="249"/>
                    <a:pt x="274" y="253"/>
                  </a:cubicBezTo>
                  <a:cubicBezTo>
                    <a:pt x="275" y="263"/>
                    <a:pt x="256" y="263"/>
                    <a:pt x="257" y="277"/>
                  </a:cubicBezTo>
                  <a:cubicBezTo>
                    <a:pt x="257" y="281"/>
                    <a:pt x="259" y="285"/>
                    <a:pt x="262" y="287"/>
                  </a:cubicBezTo>
                  <a:cubicBezTo>
                    <a:pt x="267" y="290"/>
                    <a:pt x="280" y="285"/>
                    <a:pt x="279" y="294"/>
                  </a:cubicBezTo>
                  <a:cubicBezTo>
                    <a:pt x="278" y="297"/>
                    <a:pt x="283" y="298"/>
                    <a:pt x="284" y="295"/>
                  </a:cubicBezTo>
                  <a:cubicBezTo>
                    <a:pt x="285" y="290"/>
                    <a:pt x="285" y="283"/>
                    <a:pt x="279" y="281"/>
                  </a:cubicBezTo>
                  <a:cubicBezTo>
                    <a:pt x="278" y="281"/>
                    <a:pt x="276" y="281"/>
                    <a:pt x="275" y="281"/>
                  </a:cubicBezTo>
                  <a:cubicBezTo>
                    <a:pt x="272" y="283"/>
                    <a:pt x="269" y="283"/>
                    <a:pt x="267" y="280"/>
                  </a:cubicBezTo>
                  <a:cubicBezTo>
                    <a:pt x="259" y="278"/>
                    <a:pt x="259" y="274"/>
                    <a:pt x="269" y="267"/>
                  </a:cubicBezTo>
                  <a:cubicBezTo>
                    <a:pt x="271" y="265"/>
                    <a:pt x="276" y="265"/>
                    <a:pt x="279" y="262"/>
                  </a:cubicBezTo>
                  <a:cubicBezTo>
                    <a:pt x="280" y="260"/>
                    <a:pt x="280" y="258"/>
                    <a:pt x="280" y="256"/>
                  </a:cubicBezTo>
                  <a:cubicBezTo>
                    <a:pt x="280" y="252"/>
                    <a:pt x="270" y="238"/>
                    <a:pt x="289" y="244"/>
                  </a:cubicBezTo>
                  <a:cubicBezTo>
                    <a:pt x="293" y="246"/>
                    <a:pt x="296" y="251"/>
                    <a:pt x="298" y="254"/>
                  </a:cubicBezTo>
                  <a:cubicBezTo>
                    <a:pt x="302" y="260"/>
                    <a:pt x="306" y="266"/>
                    <a:pt x="313" y="268"/>
                  </a:cubicBezTo>
                  <a:cubicBezTo>
                    <a:pt x="312" y="270"/>
                    <a:pt x="316" y="272"/>
                    <a:pt x="318" y="270"/>
                  </a:cubicBezTo>
                  <a:cubicBezTo>
                    <a:pt x="323" y="260"/>
                    <a:pt x="335" y="265"/>
                    <a:pt x="340" y="256"/>
                  </a:cubicBezTo>
                  <a:cubicBezTo>
                    <a:pt x="341" y="254"/>
                    <a:pt x="341" y="253"/>
                    <a:pt x="342" y="251"/>
                  </a:cubicBezTo>
                  <a:cubicBezTo>
                    <a:pt x="344" y="246"/>
                    <a:pt x="350" y="239"/>
                    <a:pt x="356" y="238"/>
                  </a:cubicBezTo>
                  <a:cubicBezTo>
                    <a:pt x="362" y="237"/>
                    <a:pt x="372" y="241"/>
                    <a:pt x="378" y="244"/>
                  </a:cubicBezTo>
                  <a:cubicBezTo>
                    <a:pt x="378" y="245"/>
                    <a:pt x="381" y="247"/>
                    <a:pt x="382" y="245"/>
                  </a:cubicBezTo>
                  <a:cubicBezTo>
                    <a:pt x="387" y="241"/>
                    <a:pt x="394" y="234"/>
                    <a:pt x="395" y="228"/>
                  </a:cubicBezTo>
                  <a:cubicBezTo>
                    <a:pt x="397" y="223"/>
                    <a:pt x="394" y="216"/>
                    <a:pt x="393" y="211"/>
                  </a:cubicBezTo>
                  <a:cubicBezTo>
                    <a:pt x="390" y="202"/>
                    <a:pt x="385" y="193"/>
                    <a:pt x="376" y="192"/>
                  </a:cubicBezTo>
                  <a:cubicBezTo>
                    <a:pt x="375" y="191"/>
                    <a:pt x="375" y="191"/>
                    <a:pt x="375" y="191"/>
                  </a:cubicBezTo>
                  <a:cubicBezTo>
                    <a:pt x="371" y="190"/>
                    <a:pt x="368" y="191"/>
                    <a:pt x="366" y="194"/>
                  </a:cubicBezTo>
                  <a:cubicBezTo>
                    <a:pt x="365" y="198"/>
                    <a:pt x="367" y="202"/>
                    <a:pt x="369" y="205"/>
                  </a:cubicBezTo>
                  <a:cubicBezTo>
                    <a:pt x="371" y="208"/>
                    <a:pt x="377" y="211"/>
                    <a:pt x="376" y="216"/>
                  </a:cubicBezTo>
                  <a:cubicBezTo>
                    <a:pt x="375" y="221"/>
                    <a:pt x="368" y="223"/>
                    <a:pt x="364" y="224"/>
                  </a:cubicBezTo>
                  <a:cubicBezTo>
                    <a:pt x="356" y="225"/>
                    <a:pt x="348" y="223"/>
                    <a:pt x="343" y="217"/>
                  </a:cubicBezTo>
                  <a:cubicBezTo>
                    <a:pt x="343" y="217"/>
                    <a:pt x="343" y="216"/>
                    <a:pt x="343" y="216"/>
                  </a:cubicBezTo>
                  <a:cubicBezTo>
                    <a:pt x="343" y="216"/>
                    <a:pt x="343" y="216"/>
                    <a:pt x="343" y="216"/>
                  </a:cubicBezTo>
                  <a:cubicBezTo>
                    <a:pt x="342" y="215"/>
                    <a:pt x="341" y="215"/>
                    <a:pt x="341" y="216"/>
                  </a:cubicBezTo>
                  <a:cubicBezTo>
                    <a:pt x="340" y="216"/>
                    <a:pt x="340" y="216"/>
                    <a:pt x="340" y="217"/>
                  </a:cubicBezTo>
                  <a:cubicBezTo>
                    <a:pt x="338" y="221"/>
                    <a:pt x="338" y="225"/>
                    <a:pt x="335" y="227"/>
                  </a:cubicBezTo>
                  <a:cubicBezTo>
                    <a:pt x="333" y="230"/>
                    <a:pt x="331" y="230"/>
                    <a:pt x="328" y="229"/>
                  </a:cubicBezTo>
                  <a:cubicBezTo>
                    <a:pt x="325" y="229"/>
                    <a:pt x="323" y="229"/>
                    <a:pt x="323" y="226"/>
                  </a:cubicBezTo>
                  <a:cubicBezTo>
                    <a:pt x="321" y="223"/>
                    <a:pt x="321" y="218"/>
                    <a:pt x="321" y="214"/>
                  </a:cubicBezTo>
                  <a:cubicBezTo>
                    <a:pt x="321" y="203"/>
                    <a:pt x="328" y="198"/>
                    <a:pt x="335" y="192"/>
                  </a:cubicBezTo>
                  <a:cubicBezTo>
                    <a:pt x="335" y="192"/>
                    <a:pt x="335" y="192"/>
                    <a:pt x="335" y="191"/>
                  </a:cubicBezTo>
                  <a:cubicBezTo>
                    <a:pt x="336" y="191"/>
                    <a:pt x="336" y="191"/>
                    <a:pt x="337" y="190"/>
                  </a:cubicBezTo>
                  <a:cubicBezTo>
                    <a:pt x="341" y="166"/>
                    <a:pt x="353" y="110"/>
                    <a:pt x="389" y="125"/>
                  </a:cubicBezTo>
                  <a:cubicBezTo>
                    <a:pt x="397" y="129"/>
                    <a:pt x="403" y="134"/>
                    <a:pt x="412" y="136"/>
                  </a:cubicBezTo>
                  <a:cubicBezTo>
                    <a:pt x="420" y="137"/>
                    <a:pt x="429" y="136"/>
                    <a:pt x="437" y="134"/>
                  </a:cubicBezTo>
                  <a:cubicBezTo>
                    <a:pt x="443" y="134"/>
                    <a:pt x="448" y="139"/>
                    <a:pt x="454" y="136"/>
                  </a:cubicBezTo>
                  <a:cubicBezTo>
                    <a:pt x="457" y="135"/>
                    <a:pt x="456" y="133"/>
                    <a:pt x="459" y="131"/>
                  </a:cubicBezTo>
                  <a:cubicBezTo>
                    <a:pt x="469" y="124"/>
                    <a:pt x="468" y="127"/>
                    <a:pt x="477" y="126"/>
                  </a:cubicBezTo>
                  <a:cubicBezTo>
                    <a:pt x="480" y="126"/>
                    <a:pt x="484" y="125"/>
                    <a:pt x="487" y="121"/>
                  </a:cubicBezTo>
                  <a:cubicBezTo>
                    <a:pt x="488" y="120"/>
                    <a:pt x="488" y="118"/>
                    <a:pt x="488" y="117"/>
                  </a:cubicBezTo>
                  <a:cubicBezTo>
                    <a:pt x="488" y="114"/>
                    <a:pt x="490" y="111"/>
                    <a:pt x="493" y="110"/>
                  </a:cubicBezTo>
                  <a:cubicBezTo>
                    <a:pt x="496" y="110"/>
                    <a:pt x="499" y="110"/>
                    <a:pt x="502" y="110"/>
                  </a:cubicBezTo>
                  <a:cubicBezTo>
                    <a:pt x="503" y="112"/>
                    <a:pt x="506" y="112"/>
                    <a:pt x="507" y="110"/>
                  </a:cubicBezTo>
                  <a:cubicBezTo>
                    <a:pt x="510" y="104"/>
                    <a:pt x="506" y="101"/>
                    <a:pt x="506" y="95"/>
                  </a:cubicBezTo>
                  <a:cubicBezTo>
                    <a:pt x="506" y="93"/>
                    <a:pt x="507" y="89"/>
                    <a:pt x="510" y="88"/>
                  </a:cubicBezTo>
                  <a:cubicBezTo>
                    <a:pt x="511" y="88"/>
                    <a:pt x="514" y="90"/>
                    <a:pt x="515" y="91"/>
                  </a:cubicBezTo>
                  <a:cubicBezTo>
                    <a:pt x="516" y="91"/>
                    <a:pt x="518" y="92"/>
                    <a:pt x="520" y="91"/>
                  </a:cubicBezTo>
                  <a:cubicBezTo>
                    <a:pt x="533" y="89"/>
                    <a:pt x="518" y="72"/>
                    <a:pt x="529" y="66"/>
                  </a:cubicBezTo>
                  <a:cubicBezTo>
                    <a:pt x="530" y="66"/>
                    <a:pt x="530" y="65"/>
                    <a:pt x="530" y="65"/>
                  </a:cubicBezTo>
                  <a:cubicBezTo>
                    <a:pt x="533" y="66"/>
                    <a:pt x="535" y="68"/>
                    <a:pt x="538" y="70"/>
                  </a:cubicBezTo>
                  <a:cubicBezTo>
                    <a:pt x="643" y="139"/>
                    <a:pt x="705" y="262"/>
                    <a:pt x="690" y="387"/>
                  </a:cubicBezTo>
                  <a:cubicBezTo>
                    <a:pt x="683" y="386"/>
                    <a:pt x="677" y="390"/>
                    <a:pt x="674" y="396"/>
                  </a:cubicBezTo>
                  <a:cubicBezTo>
                    <a:pt x="670" y="406"/>
                    <a:pt x="678" y="425"/>
                    <a:pt x="666" y="431"/>
                  </a:cubicBezTo>
                  <a:cubicBezTo>
                    <a:pt x="665" y="431"/>
                    <a:pt x="665" y="431"/>
                    <a:pt x="664" y="432"/>
                  </a:cubicBezTo>
                  <a:cubicBezTo>
                    <a:pt x="663" y="432"/>
                    <a:pt x="661" y="433"/>
                    <a:pt x="659" y="432"/>
                  </a:cubicBezTo>
                  <a:cubicBezTo>
                    <a:pt x="655" y="430"/>
                    <a:pt x="655" y="426"/>
                    <a:pt x="654" y="422"/>
                  </a:cubicBezTo>
                  <a:cubicBezTo>
                    <a:pt x="654" y="418"/>
                    <a:pt x="653" y="415"/>
                    <a:pt x="651" y="411"/>
                  </a:cubicBezTo>
                  <a:cubicBezTo>
                    <a:pt x="652" y="411"/>
                    <a:pt x="652" y="410"/>
                    <a:pt x="652" y="410"/>
                  </a:cubicBezTo>
                  <a:cubicBezTo>
                    <a:pt x="649" y="392"/>
                    <a:pt x="635" y="387"/>
                    <a:pt x="621" y="383"/>
                  </a:cubicBezTo>
                  <a:cubicBezTo>
                    <a:pt x="603" y="378"/>
                    <a:pt x="590" y="372"/>
                    <a:pt x="573" y="376"/>
                  </a:cubicBezTo>
                  <a:cubicBezTo>
                    <a:pt x="572" y="376"/>
                    <a:pt x="571" y="376"/>
                    <a:pt x="571" y="376"/>
                  </a:cubicBezTo>
                  <a:cubicBezTo>
                    <a:pt x="570" y="377"/>
                    <a:pt x="569" y="377"/>
                    <a:pt x="569" y="377"/>
                  </a:cubicBezTo>
                  <a:cubicBezTo>
                    <a:pt x="568" y="378"/>
                    <a:pt x="568" y="378"/>
                    <a:pt x="568" y="378"/>
                  </a:cubicBezTo>
                  <a:cubicBezTo>
                    <a:pt x="567" y="378"/>
                    <a:pt x="567" y="379"/>
                    <a:pt x="567" y="380"/>
                  </a:cubicBezTo>
                  <a:cubicBezTo>
                    <a:pt x="567" y="382"/>
                    <a:pt x="567" y="383"/>
                    <a:pt x="568" y="385"/>
                  </a:cubicBezTo>
                  <a:cubicBezTo>
                    <a:pt x="574" y="396"/>
                    <a:pt x="592" y="385"/>
                    <a:pt x="596" y="402"/>
                  </a:cubicBezTo>
                  <a:cubicBezTo>
                    <a:pt x="601" y="417"/>
                    <a:pt x="581" y="434"/>
                    <a:pt x="570" y="440"/>
                  </a:cubicBezTo>
                  <a:cubicBezTo>
                    <a:pt x="564" y="443"/>
                    <a:pt x="553" y="445"/>
                    <a:pt x="552" y="453"/>
                  </a:cubicBezTo>
                  <a:cubicBezTo>
                    <a:pt x="552" y="453"/>
                    <a:pt x="552" y="453"/>
                    <a:pt x="552" y="453"/>
                  </a:cubicBezTo>
                  <a:cubicBezTo>
                    <a:pt x="550" y="454"/>
                    <a:pt x="550" y="454"/>
                    <a:pt x="546" y="455"/>
                  </a:cubicBezTo>
                  <a:cubicBezTo>
                    <a:pt x="544" y="455"/>
                    <a:pt x="544" y="457"/>
                    <a:pt x="545" y="458"/>
                  </a:cubicBezTo>
                  <a:cubicBezTo>
                    <a:pt x="548" y="461"/>
                    <a:pt x="552" y="464"/>
                    <a:pt x="557" y="464"/>
                  </a:cubicBezTo>
                  <a:cubicBezTo>
                    <a:pt x="566" y="466"/>
                    <a:pt x="573" y="454"/>
                    <a:pt x="576" y="472"/>
                  </a:cubicBezTo>
                  <a:cubicBezTo>
                    <a:pt x="578" y="483"/>
                    <a:pt x="562" y="500"/>
                    <a:pt x="556" y="509"/>
                  </a:cubicBezTo>
                  <a:cubicBezTo>
                    <a:pt x="550" y="518"/>
                    <a:pt x="543" y="528"/>
                    <a:pt x="535" y="538"/>
                  </a:cubicBezTo>
                  <a:cubicBezTo>
                    <a:pt x="535" y="539"/>
                    <a:pt x="536" y="540"/>
                    <a:pt x="537" y="539"/>
                  </a:cubicBezTo>
                  <a:cubicBezTo>
                    <a:pt x="548" y="528"/>
                    <a:pt x="558" y="517"/>
                    <a:pt x="566" y="504"/>
                  </a:cubicBezTo>
                  <a:cubicBezTo>
                    <a:pt x="573" y="494"/>
                    <a:pt x="582" y="484"/>
                    <a:pt x="582" y="472"/>
                  </a:cubicBezTo>
                  <a:cubicBezTo>
                    <a:pt x="582" y="467"/>
                    <a:pt x="580" y="456"/>
                    <a:pt x="575" y="454"/>
                  </a:cubicBezTo>
                  <a:cubicBezTo>
                    <a:pt x="573" y="453"/>
                    <a:pt x="571" y="454"/>
                    <a:pt x="569" y="454"/>
                  </a:cubicBezTo>
                  <a:cubicBezTo>
                    <a:pt x="568" y="454"/>
                    <a:pt x="543" y="461"/>
                    <a:pt x="555" y="456"/>
                  </a:cubicBezTo>
                  <a:cubicBezTo>
                    <a:pt x="556" y="456"/>
                    <a:pt x="556" y="454"/>
                    <a:pt x="555" y="453"/>
                  </a:cubicBezTo>
                  <a:cubicBezTo>
                    <a:pt x="558" y="446"/>
                    <a:pt x="581" y="441"/>
                    <a:pt x="587" y="436"/>
                  </a:cubicBezTo>
                  <a:cubicBezTo>
                    <a:pt x="594" y="431"/>
                    <a:pt x="599" y="420"/>
                    <a:pt x="602" y="412"/>
                  </a:cubicBezTo>
                  <a:cubicBezTo>
                    <a:pt x="604" y="406"/>
                    <a:pt x="602" y="398"/>
                    <a:pt x="599" y="393"/>
                  </a:cubicBezTo>
                  <a:cubicBezTo>
                    <a:pt x="597" y="389"/>
                    <a:pt x="596" y="388"/>
                    <a:pt x="593" y="386"/>
                  </a:cubicBezTo>
                  <a:cubicBezTo>
                    <a:pt x="592" y="386"/>
                    <a:pt x="590" y="386"/>
                    <a:pt x="588" y="386"/>
                  </a:cubicBezTo>
                  <a:cubicBezTo>
                    <a:pt x="589" y="386"/>
                    <a:pt x="570" y="382"/>
                    <a:pt x="573" y="380"/>
                  </a:cubicBezTo>
                  <a:cubicBezTo>
                    <a:pt x="573" y="380"/>
                    <a:pt x="573" y="380"/>
                    <a:pt x="573" y="380"/>
                  </a:cubicBezTo>
                  <a:cubicBezTo>
                    <a:pt x="589" y="378"/>
                    <a:pt x="601" y="382"/>
                    <a:pt x="617" y="388"/>
                  </a:cubicBezTo>
                  <a:cubicBezTo>
                    <a:pt x="622" y="390"/>
                    <a:pt x="625" y="389"/>
                    <a:pt x="631" y="392"/>
                  </a:cubicBezTo>
                  <a:cubicBezTo>
                    <a:pt x="640" y="396"/>
                    <a:pt x="643" y="404"/>
                    <a:pt x="647" y="412"/>
                  </a:cubicBezTo>
                  <a:cubicBezTo>
                    <a:pt x="647" y="412"/>
                    <a:pt x="647" y="412"/>
                    <a:pt x="647" y="412"/>
                  </a:cubicBezTo>
                  <a:cubicBezTo>
                    <a:pt x="648" y="416"/>
                    <a:pt x="648" y="420"/>
                    <a:pt x="649" y="424"/>
                  </a:cubicBezTo>
                  <a:cubicBezTo>
                    <a:pt x="649" y="428"/>
                    <a:pt x="649" y="432"/>
                    <a:pt x="652" y="435"/>
                  </a:cubicBezTo>
                  <a:cubicBezTo>
                    <a:pt x="657" y="440"/>
                    <a:pt x="666" y="441"/>
                    <a:pt x="670" y="434"/>
                  </a:cubicBezTo>
                  <a:cubicBezTo>
                    <a:pt x="671" y="434"/>
                    <a:pt x="671" y="433"/>
                    <a:pt x="670" y="433"/>
                  </a:cubicBezTo>
                  <a:cubicBezTo>
                    <a:pt x="674" y="430"/>
                    <a:pt x="676" y="427"/>
                    <a:pt x="677" y="423"/>
                  </a:cubicBezTo>
                  <a:cubicBezTo>
                    <a:pt x="680" y="414"/>
                    <a:pt x="674" y="392"/>
                    <a:pt x="689" y="393"/>
                  </a:cubicBezTo>
                  <a:cubicBezTo>
                    <a:pt x="688" y="395"/>
                    <a:pt x="688" y="398"/>
                    <a:pt x="688" y="400"/>
                  </a:cubicBezTo>
                  <a:cubicBezTo>
                    <a:pt x="675" y="477"/>
                    <a:pt x="634" y="537"/>
                    <a:pt x="579" y="59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0" name="Freeform 269"/>
            <p:cNvSpPr>
              <a:spLocks noEditPoints="1"/>
            </p:cNvSpPr>
            <p:nvPr/>
          </p:nvSpPr>
          <p:spPr bwMode="auto">
            <a:xfrm>
              <a:off x="5322655" y="3388967"/>
              <a:ext cx="128851" cy="217205"/>
            </a:xfrm>
            <a:custGeom>
              <a:avLst/>
              <a:gdLst>
                <a:gd name="T0" fmla="*/ 29 w 33"/>
                <a:gd name="T1" fmla="*/ 4 h 55"/>
                <a:gd name="T2" fmla="*/ 28 w 33"/>
                <a:gd name="T3" fmla="*/ 4 h 55"/>
                <a:gd name="T4" fmla="*/ 29 w 33"/>
                <a:gd name="T5" fmla="*/ 4 h 55"/>
                <a:gd name="T6" fmla="*/ 29 w 33"/>
                <a:gd name="T7" fmla="*/ 1 h 55"/>
                <a:gd name="T8" fmla="*/ 6 w 33"/>
                <a:gd name="T9" fmla="*/ 34 h 55"/>
                <a:gd name="T10" fmla="*/ 4 w 33"/>
                <a:gd name="T11" fmla="*/ 52 h 55"/>
                <a:gd name="T12" fmla="*/ 13 w 33"/>
                <a:gd name="T13" fmla="*/ 52 h 55"/>
                <a:gd name="T14" fmla="*/ 14 w 33"/>
                <a:gd name="T15" fmla="*/ 51 h 55"/>
                <a:gd name="T16" fmla="*/ 29 w 33"/>
                <a:gd name="T17" fmla="*/ 4 h 55"/>
                <a:gd name="T18" fmla="*/ 12 w 33"/>
                <a:gd name="T19" fmla="*/ 48 h 55"/>
                <a:gd name="T20" fmla="*/ 11 w 33"/>
                <a:gd name="T21" fmla="*/ 48 h 55"/>
                <a:gd name="T22" fmla="*/ 11 w 33"/>
                <a:gd name="T23" fmla="*/ 38 h 55"/>
                <a:gd name="T24" fmla="*/ 16 w 33"/>
                <a:gd name="T25" fmla="*/ 25 h 55"/>
                <a:gd name="T26" fmla="*/ 26 w 33"/>
                <a:gd name="T27" fmla="*/ 5 h 55"/>
                <a:gd name="T28" fmla="*/ 26 w 33"/>
                <a:gd name="T29" fmla="*/ 28 h 55"/>
                <a:gd name="T30" fmla="*/ 12 w 33"/>
                <a:gd name="T31" fmla="*/ 48 h 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3" h="55">
                  <a:moveTo>
                    <a:pt x="29" y="4"/>
                  </a:moveTo>
                  <a:cubicBezTo>
                    <a:pt x="29" y="4"/>
                    <a:pt x="28" y="4"/>
                    <a:pt x="28" y="4"/>
                  </a:cubicBezTo>
                  <a:cubicBezTo>
                    <a:pt x="29" y="4"/>
                    <a:pt x="29" y="4"/>
                    <a:pt x="29" y="4"/>
                  </a:cubicBezTo>
                  <a:cubicBezTo>
                    <a:pt x="31" y="3"/>
                    <a:pt x="31" y="1"/>
                    <a:pt x="29" y="1"/>
                  </a:cubicBezTo>
                  <a:cubicBezTo>
                    <a:pt x="15" y="0"/>
                    <a:pt x="10" y="25"/>
                    <a:pt x="6" y="34"/>
                  </a:cubicBezTo>
                  <a:cubicBezTo>
                    <a:pt x="4" y="40"/>
                    <a:pt x="0" y="47"/>
                    <a:pt x="4" y="52"/>
                  </a:cubicBezTo>
                  <a:cubicBezTo>
                    <a:pt x="7" y="55"/>
                    <a:pt x="11" y="55"/>
                    <a:pt x="13" y="52"/>
                  </a:cubicBezTo>
                  <a:cubicBezTo>
                    <a:pt x="14" y="52"/>
                    <a:pt x="14" y="51"/>
                    <a:pt x="14" y="51"/>
                  </a:cubicBezTo>
                  <a:cubicBezTo>
                    <a:pt x="33" y="44"/>
                    <a:pt x="32" y="22"/>
                    <a:pt x="29" y="4"/>
                  </a:cubicBezTo>
                  <a:close/>
                  <a:moveTo>
                    <a:pt x="12" y="48"/>
                  </a:moveTo>
                  <a:cubicBezTo>
                    <a:pt x="12" y="48"/>
                    <a:pt x="11" y="48"/>
                    <a:pt x="11" y="48"/>
                  </a:cubicBezTo>
                  <a:cubicBezTo>
                    <a:pt x="6" y="50"/>
                    <a:pt x="11" y="39"/>
                    <a:pt x="11" y="38"/>
                  </a:cubicBezTo>
                  <a:cubicBezTo>
                    <a:pt x="13" y="34"/>
                    <a:pt x="14" y="30"/>
                    <a:pt x="16" y="25"/>
                  </a:cubicBezTo>
                  <a:cubicBezTo>
                    <a:pt x="18" y="20"/>
                    <a:pt x="20" y="8"/>
                    <a:pt x="26" y="5"/>
                  </a:cubicBezTo>
                  <a:cubicBezTo>
                    <a:pt x="25" y="13"/>
                    <a:pt x="26" y="20"/>
                    <a:pt x="26" y="28"/>
                  </a:cubicBezTo>
                  <a:cubicBezTo>
                    <a:pt x="25" y="38"/>
                    <a:pt x="20" y="45"/>
                    <a:pt x="12" y="4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1" name="Freeform 270"/>
            <p:cNvSpPr>
              <a:spLocks noEditPoints="1"/>
            </p:cNvSpPr>
            <p:nvPr/>
          </p:nvSpPr>
          <p:spPr bwMode="auto">
            <a:xfrm>
              <a:off x="4943468" y="2336079"/>
              <a:ext cx="257700" cy="143576"/>
            </a:xfrm>
            <a:custGeom>
              <a:avLst/>
              <a:gdLst>
                <a:gd name="T0" fmla="*/ 57 w 65"/>
                <a:gd name="T1" fmla="*/ 6 h 36"/>
                <a:gd name="T2" fmla="*/ 32 w 65"/>
                <a:gd name="T3" fmla="*/ 3 h 36"/>
                <a:gd name="T4" fmla="*/ 30 w 65"/>
                <a:gd name="T5" fmla="*/ 4 h 36"/>
                <a:gd name="T6" fmla="*/ 2 w 65"/>
                <a:gd name="T7" fmla="*/ 17 h 36"/>
                <a:gd name="T8" fmla="*/ 13 w 65"/>
                <a:gd name="T9" fmla="*/ 34 h 36"/>
                <a:gd name="T10" fmla="*/ 36 w 65"/>
                <a:gd name="T11" fmla="*/ 22 h 36"/>
                <a:gd name="T12" fmla="*/ 64 w 65"/>
                <a:gd name="T13" fmla="*/ 17 h 36"/>
                <a:gd name="T14" fmla="*/ 57 w 65"/>
                <a:gd name="T15" fmla="*/ 6 h 36"/>
                <a:gd name="T16" fmla="*/ 49 w 65"/>
                <a:gd name="T17" fmla="*/ 22 h 36"/>
                <a:gd name="T18" fmla="*/ 36 w 65"/>
                <a:gd name="T19" fmla="*/ 17 h 36"/>
                <a:gd name="T20" fmla="*/ 34 w 65"/>
                <a:gd name="T21" fmla="*/ 17 h 36"/>
                <a:gd name="T22" fmla="*/ 26 w 65"/>
                <a:gd name="T23" fmla="*/ 20 h 36"/>
                <a:gd name="T24" fmla="*/ 11 w 65"/>
                <a:gd name="T25" fmla="*/ 24 h 36"/>
                <a:gd name="T26" fmla="*/ 8 w 65"/>
                <a:gd name="T27" fmla="*/ 15 h 36"/>
                <a:gd name="T28" fmla="*/ 15 w 65"/>
                <a:gd name="T29" fmla="*/ 6 h 36"/>
                <a:gd name="T30" fmla="*/ 34 w 65"/>
                <a:gd name="T31" fmla="*/ 9 h 36"/>
                <a:gd name="T32" fmla="*/ 35 w 65"/>
                <a:gd name="T33" fmla="*/ 8 h 36"/>
                <a:gd name="T34" fmla="*/ 55 w 65"/>
                <a:gd name="T35" fmla="*/ 11 h 36"/>
                <a:gd name="T36" fmla="*/ 49 w 65"/>
                <a:gd name="T37" fmla="*/ 22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65" h="36">
                  <a:moveTo>
                    <a:pt x="57" y="6"/>
                  </a:moveTo>
                  <a:cubicBezTo>
                    <a:pt x="49" y="2"/>
                    <a:pt x="40" y="6"/>
                    <a:pt x="32" y="3"/>
                  </a:cubicBezTo>
                  <a:cubicBezTo>
                    <a:pt x="31" y="3"/>
                    <a:pt x="31" y="4"/>
                    <a:pt x="30" y="4"/>
                  </a:cubicBezTo>
                  <a:cubicBezTo>
                    <a:pt x="19" y="0"/>
                    <a:pt x="0" y="1"/>
                    <a:pt x="2" y="17"/>
                  </a:cubicBezTo>
                  <a:cubicBezTo>
                    <a:pt x="3" y="23"/>
                    <a:pt x="5" y="33"/>
                    <a:pt x="13" y="34"/>
                  </a:cubicBezTo>
                  <a:cubicBezTo>
                    <a:pt x="23" y="36"/>
                    <a:pt x="27" y="21"/>
                    <a:pt x="36" y="22"/>
                  </a:cubicBezTo>
                  <a:cubicBezTo>
                    <a:pt x="44" y="29"/>
                    <a:pt x="63" y="31"/>
                    <a:pt x="64" y="17"/>
                  </a:cubicBezTo>
                  <a:cubicBezTo>
                    <a:pt x="65" y="12"/>
                    <a:pt x="61" y="8"/>
                    <a:pt x="57" y="6"/>
                  </a:cubicBezTo>
                  <a:close/>
                  <a:moveTo>
                    <a:pt x="49" y="22"/>
                  </a:moveTo>
                  <a:cubicBezTo>
                    <a:pt x="45" y="21"/>
                    <a:pt x="41" y="18"/>
                    <a:pt x="36" y="17"/>
                  </a:cubicBezTo>
                  <a:cubicBezTo>
                    <a:pt x="35" y="17"/>
                    <a:pt x="35" y="17"/>
                    <a:pt x="34" y="17"/>
                  </a:cubicBezTo>
                  <a:cubicBezTo>
                    <a:pt x="31" y="17"/>
                    <a:pt x="29" y="18"/>
                    <a:pt x="26" y="20"/>
                  </a:cubicBezTo>
                  <a:cubicBezTo>
                    <a:pt x="22" y="23"/>
                    <a:pt x="15" y="32"/>
                    <a:pt x="11" y="24"/>
                  </a:cubicBezTo>
                  <a:cubicBezTo>
                    <a:pt x="9" y="22"/>
                    <a:pt x="8" y="18"/>
                    <a:pt x="8" y="15"/>
                  </a:cubicBezTo>
                  <a:cubicBezTo>
                    <a:pt x="7" y="10"/>
                    <a:pt x="10" y="7"/>
                    <a:pt x="15" y="6"/>
                  </a:cubicBezTo>
                  <a:cubicBezTo>
                    <a:pt x="22" y="5"/>
                    <a:pt x="28" y="6"/>
                    <a:pt x="34" y="9"/>
                  </a:cubicBezTo>
                  <a:cubicBezTo>
                    <a:pt x="35" y="9"/>
                    <a:pt x="35" y="8"/>
                    <a:pt x="35" y="8"/>
                  </a:cubicBezTo>
                  <a:cubicBezTo>
                    <a:pt x="42" y="9"/>
                    <a:pt x="49" y="8"/>
                    <a:pt x="55" y="11"/>
                  </a:cubicBezTo>
                  <a:cubicBezTo>
                    <a:pt x="63" y="15"/>
                    <a:pt x="56" y="22"/>
                    <a:pt x="49"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2" name="Freeform 271"/>
            <p:cNvSpPr>
              <a:spLocks/>
            </p:cNvSpPr>
            <p:nvPr/>
          </p:nvSpPr>
          <p:spPr bwMode="auto">
            <a:xfrm>
              <a:off x="5271115" y="2255088"/>
              <a:ext cx="165665" cy="250337"/>
            </a:xfrm>
            <a:custGeom>
              <a:avLst/>
              <a:gdLst>
                <a:gd name="T0" fmla="*/ 39 w 42"/>
                <a:gd name="T1" fmla="*/ 55 h 64"/>
                <a:gd name="T2" fmla="*/ 38 w 42"/>
                <a:gd name="T3" fmla="*/ 55 h 64"/>
                <a:gd name="T4" fmla="*/ 40 w 42"/>
                <a:gd name="T5" fmla="*/ 42 h 64"/>
                <a:gd name="T6" fmla="*/ 31 w 42"/>
                <a:gd name="T7" fmla="*/ 28 h 64"/>
                <a:gd name="T8" fmla="*/ 26 w 42"/>
                <a:gd name="T9" fmla="*/ 19 h 64"/>
                <a:gd name="T10" fmla="*/ 21 w 42"/>
                <a:gd name="T11" fmla="*/ 17 h 64"/>
                <a:gd name="T12" fmla="*/ 23 w 42"/>
                <a:gd name="T13" fmla="*/ 12 h 64"/>
                <a:gd name="T14" fmla="*/ 24 w 42"/>
                <a:gd name="T15" fmla="*/ 7 h 64"/>
                <a:gd name="T16" fmla="*/ 11 w 42"/>
                <a:gd name="T17" fmla="*/ 3 h 64"/>
                <a:gd name="T18" fmla="*/ 12 w 42"/>
                <a:gd name="T19" fmla="*/ 6 h 64"/>
                <a:gd name="T20" fmla="*/ 18 w 42"/>
                <a:gd name="T21" fmla="*/ 10 h 64"/>
                <a:gd name="T22" fmla="*/ 16 w 42"/>
                <a:gd name="T23" fmla="*/ 11 h 64"/>
                <a:gd name="T24" fmla="*/ 14 w 42"/>
                <a:gd name="T25" fmla="*/ 14 h 64"/>
                <a:gd name="T26" fmla="*/ 16 w 42"/>
                <a:gd name="T27" fmla="*/ 20 h 64"/>
                <a:gd name="T28" fmla="*/ 21 w 42"/>
                <a:gd name="T29" fmla="*/ 22 h 64"/>
                <a:gd name="T30" fmla="*/ 26 w 42"/>
                <a:gd name="T31" fmla="*/ 31 h 64"/>
                <a:gd name="T32" fmla="*/ 35 w 42"/>
                <a:gd name="T33" fmla="*/ 55 h 64"/>
                <a:gd name="T34" fmla="*/ 35 w 42"/>
                <a:gd name="T35" fmla="*/ 55 h 64"/>
                <a:gd name="T36" fmla="*/ 16 w 42"/>
                <a:gd name="T37" fmla="*/ 33 h 64"/>
                <a:gd name="T38" fmla="*/ 10 w 42"/>
                <a:gd name="T39" fmla="*/ 25 h 64"/>
                <a:gd name="T40" fmla="*/ 10 w 42"/>
                <a:gd name="T41" fmla="*/ 3 h 64"/>
                <a:gd name="T42" fmla="*/ 8 w 42"/>
                <a:gd name="T43" fmla="*/ 1 h 64"/>
                <a:gd name="T44" fmla="*/ 1 w 42"/>
                <a:gd name="T45" fmla="*/ 19 h 64"/>
                <a:gd name="T46" fmla="*/ 4 w 42"/>
                <a:gd name="T47" fmla="*/ 26 h 64"/>
                <a:gd name="T48" fmla="*/ 8 w 42"/>
                <a:gd name="T49" fmla="*/ 29 h 64"/>
                <a:gd name="T50" fmla="*/ 15 w 42"/>
                <a:gd name="T51" fmla="*/ 41 h 64"/>
                <a:gd name="T52" fmla="*/ 40 w 42"/>
                <a:gd name="T53" fmla="*/ 59 h 64"/>
                <a:gd name="T54" fmla="*/ 39 w 42"/>
                <a:gd name="T55" fmla="*/ 55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2" h="64">
                  <a:moveTo>
                    <a:pt x="39" y="55"/>
                  </a:moveTo>
                  <a:cubicBezTo>
                    <a:pt x="38" y="55"/>
                    <a:pt x="38" y="55"/>
                    <a:pt x="38" y="55"/>
                  </a:cubicBezTo>
                  <a:cubicBezTo>
                    <a:pt x="41" y="51"/>
                    <a:pt x="42" y="47"/>
                    <a:pt x="40" y="42"/>
                  </a:cubicBezTo>
                  <a:cubicBezTo>
                    <a:pt x="38" y="37"/>
                    <a:pt x="34" y="33"/>
                    <a:pt x="31" y="28"/>
                  </a:cubicBezTo>
                  <a:cubicBezTo>
                    <a:pt x="29" y="25"/>
                    <a:pt x="29" y="22"/>
                    <a:pt x="26" y="19"/>
                  </a:cubicBezTo>
                  <a:cubicBezTo>
                    <a:pt x="25" y="18"/>
                    <a:pt x="22" y="18"/>
                    <a:pt x="21" y="17"/>
                  </a:cubicBezTo>
                  <a:cubicBezTo>
                    <a:pt x="20" y="14"/>
                    <a:pt x="22" y="14"/>
                    <a:pt x="23" y="12"/>
                  </a:cubicBezTo>
                  <a:cubicBezTo>
                    <a:pt x="24" y="10"/>
                    <a:pt x="25" y="10"/>
                    <a:pt x="24" y="7"/>
                  </a:cubicBezTo>
                  <a:cubicBezTo>
                    <a:pt x="23" y="0"/>
                    <a:pt x="15" y="1"/>
                    <a:pt x="11" y="3"/>
                  </a:cubicBezTo>
                  <a:cubicBezTo>
                    <a:pt x="9" y="3"/>
                    <a:pt x="10" y="6"/>
                    <a:pt x="12" y="6"/>
                  </a:cubicBezTo>
                  <a:cubicBezTo>
                    <a:pt x="18" y="7"/>
                    <a:pt x="20" y="8"/>
                    <a:pt x="18" y="10"/>
                  </a:cubicBezTo>
                  <a:cubicBezTo>
                    <a:pt x="17" y="11"/>
                    <a:pt x="17" y="11"/>
                    <a:pt x="16" y="11"/>
                  </a:cubicBezTo>
                  <a:cubicBezTo>
                    <a:pt x="16" y="12"/>
                    <a:pt x="15" y="13"/>
                    <a:pt x="14" y="14"/>
                  </a:cubicBezTo>
                  <a:cubicBezTo>
                    <a:pt x="14" y="16"/>
                    <a:pt x="15" y="18"/>
                    <a:pt x="16" y="20"/>
                  </a:cubicBezTo>
                  <a:cubicBezTo>
                    <a:pt x="18" y="21"/>
                    <a:pt x="19" y="21"/>
                    <a:pt x="21" y="22"/>
                  </a:cubicBezTo>
                  <a:cubicBezTo>
                    <a:pt x="24" y="25"/>
                    <a:pt x="24" y="28"/>
                    <a:pt x="26" y="31"/>
                  </a:cubicBezTo>
                  <a:cubicBezTo>
                    <a:pt x="31" y="38"/>
                    <a:pt x="42" y="46"/>
                    <a:pt x="35" y="55"/>
                  </a:cubicBezTo>
                  <a:cubicBezTo>
                    <a:pt x="35" y="55"/>
                    <a:pt x="35" y="55"/>
                    <a:pt x="35" y="55"/>
                  </a:cubicBezTo>
                  <a:cubicBezTo>
                    <a:pt x="23" y="53"/>
                    <a:pt x="21" y="43"/>
                    <a:pt x="16" y="33"/>
                  </a:cubicBezTo>
                  <a:cubicBezTo>
                    <a:pt x="15" y="29"/>
                    <a:pt x="13" y="28"/>
                    <a:pt x="10" y="25"/>
                  </a:cubicBezTo>
                  <a:cubicBezTo>
                    <a:pt x="4" y="16"/>
                    <a:pt x="6" y="12"/>
                    <a:pt x="10" y="3"/>
                  </a:cubicBezTo>
                  <a:cubicBezTo>
                    <a:pt x="11" y="1"/>
                    <a:pt x="9" y="0"/>
                    <a:pt x="8" y="1"/>
                  </a:cubicBezTo>
                  <a:cubicBezTo>
                    <a:pt x="4" y="6"/>
                    <a:pt x="0" y="13"/>
                    <a:pt x="1" y="19"/>
                  </a:cubicBezTo>
                  <a:cubicBezTo>
                    <a:pt x="2" y="22"/>
                    <a:pt x="3" y="24"/>
                    <a:pt x="4" y="26"/>
                  </a:cubicBezTo>
                  <a:cubicBezTo>
                    <a:pt x="5" y="27"/>
                    <a:pt x="7" y="28"/>
                    <a:pt x="8" y="29"/>
                  </a:cubicBezTo>
                  <a:cubicBezTo>
                    <a:pt x="11" y="32"/>
                    <a:pt x="13" y="36"/>
                    <a:pt x="15" y="41"/>
                  </a:cubicBezTo>
                  <a:cubicBezTo>
                    <a:pt x="19" y="50"/>
                    <a:pt x="27" y="64"/>
                    <a:pt x="40" y="59"/>
                  </a:cubicBezTo>
                  <a:cubicBezTo>
                    <a:pt x="41" y="58"/>
                    <a:pt x="40" y="56"/>
                    <a:pt x="39" y="5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3" name="Freeform 272"/>
            <p:cNvSpPr>
              <a:spLocks/>
            </p:cNvSpPr>
            <p:nvPr/>
          </p:nvSpPr>
          <p:spPr bwMode="auto">
            <a:xfrm>
              <a:off x="3308917" y="2637956"/>
              <a:ext cx="147256" cy="106762"/>
            </a:xfrm>
            <a:custGeom>
              <a:avLst/>
              <a:gdLst>
                <a:gd name="T0" fmla="*/ 3 w 37"/>
                <a:gd name="T1" fmla="*/ 0 h 27"/>
                <a:gd name="T2" fmla="*/ 3 w 37"/>
                <a:gd name="T3" fmla="*/ 1 h 27"/>
                <a:gd name="T4" fmla="*/ 28 w 37"/>
                <a:gd name="T5" fmla="*/ 17 h 27"/>
                <a:gd name="T6" fmla="*/ 1 w 37"/>
                <a:gd name="T7" fmla="*/ 3 h 27"/>
                <a:gd name="T8" fmla="*/ 1 w 37"/>
                <a:gd name="T9" fmla="*/ 4 h 27"/>
                <a:gd name="T10" fmla="*/ 27 w 37"/>
                <a:gd name="T11" fmla="*/ 20 h 27"/>
                <a:gd name="T12" fmla="*/ 3 w 37"/>
                <a:gd name="T13" fmla="*/ 7 h 27"/>
                <a:gd name="T14" fmla="*/ 2 w 37"/>
                <a:gd name="T15" fmla="*/ 8 h 27"/>
                <a:gd name="T16" fmla="*/ 28 w 37"/>
                <a:gd name="T17" fmla="*/ 23 h 27"/>
                <a:gd name="T18" fmla="*/ 3 w 37"/>
                <a:gd name="T19" fmla="*/ 13 h 27"/>
                <a:gd name="T20" fmla="*/ 3 w 37"/>
                <a:gd name="T21" fmla="*/ 14 h 27"/>
                <a:gd name="T22" fmla="*/ 9 w 37"/>
                <a:gd name="T23" fmla="*/ 17 h 27"/>
                <a:gd name="T24" fmla="*/ 9 w 37"/>
                <a:gd name="T25" fmla="*/ 17 h 27"/>
                <a:gd name="T26" fmla="*/ 33 w 37"/>
                <a:gd name="T27" fmla="*/ 26 h 27"/>
                <a:gd name="T28" fmla="*/ 33 w 37"/>
                <a:gd name="T29" fmla="*/ 26 h 27"/>
                <a:gd name="T30" fmla="*/ 9 w 37"/>
                <a:gd name="T31" fmla="*/ 11 h 27"/>
                <a:gd name="T32" fmla="*/ 33 w 37"/>
                <a:gd name="T33" fmla="*/ 24 h 27"/>
                <a:gd name="T34" fmla="*/ 34 w 37"/>
                <a:gd name="T35" fmla="*/ 23 h 27"/>
                <a:gd name="T36" fmla="*/ 10 w 37"/>
                <a:gd name="T37" fmla="*/ 9 h 27"/>
                <a:gd name="T38" fmla="*/ 35 w 37"/>
                <a:gd name="T39" fmla="*/ 22 h 27"/>
                <a:gd name="T40" fmla="*/ 35 w 37"/>
                <a:gd name="T41" fmla="*/ 21 h 27"/>
                <a:gd name="T42" fmla="*/ 10 w 37"/>
                <a:gd name="T43" fmla="*/ 5 h 27"/>
                <a:gd name="T44" fmla="*/ 36 w 37"/>
                <a:gd name="T45" fmla="*/ 18 h 27"/>
                <a:gd name="T46" fmla="*/ 36 w 37"/>
                <a:gd name="T47" fmla="*/ 18 h 27"/>
                <a:gd name="T48" fmla="*/ 19 w 37"/>
                <a:gd name="T49" fmla="*/ 9 h 27"/>
                <a:gd name="T50" fmla="*/ 30 w 37"/>
                <a:gd name="T51" fmla="*/ 15 h 27"/>
                <a:gd name="T52" fmla="*/ 3 w 37"/>
                <a:gd name="T53" fmla="*/ 0 h 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7" h="27">
                  <a:moveTo>
                    <a:pt x="3" y="0"/>
                  </a:moveTo>
                  <a:cubicBezTo>
                    <a:pt x="3" y="0"/>
                    <a:pt x="2" y="1"/>
                    <a:pt x="3" y="1"/>
                  </a:cubicBezTo>
                  <a:cubicBezTo>
                    <a:pt x="5" y="3"/>
                    <a:pt x="24" y="15"/>
                    <a:pt x="28" y="17"/>
                  </a:cubicBezTo>
                  <a:cubicBezTo>
                    <a:pt x="24" y="15"/>
                    <a:pt x="3" y="4"/>
                    <a:pt x="1" y="3"/>
                  </a:cubicBezTo>
                  <a:cubicBezTo>
                    <a:pt x="1" y="3"/>
                    <a:pt x="0" y="3"/>
                    <a:pt x="1" y="4"/>
                  </a:cubicBezTo>
                  <a:cubicBezTo>
                    <a:pt x="9" y="9"/>
                    <a:pt x="19" y="14"/>
                    <a:pt x="27" y="20"/>
                  </a:cubicBezTo>
                  <a:cubicBezTo>
                    <a:pt x="21" y="16"/>
                    <a:pt x="10" y="11"/>
                    <a:pt x="3" y="7"/>
                  </a:cubicBezTo>
                  <a:cubicBezTo>
                    <a:pt x="2" y="7"/>
                    <a:pt x="2" y="7"/>
                    <a:pt x="2" y="8"/>
                  </a:cubicBezTo>
                  <a:cubicBezTo>
                    <a:pt x="10" y="13"/>
                    <a:pt x="19" y="19"/>
                    <a:pt x="28" y="23"/>
                  </a:cubicBezTo>
                  <a:cubicBezTo>
                    <a:pt x="20" y="19"/>
                    <a:pt x="12" y="16"/>
                    <a:pt x="3" y="13"/>
                  </a:cubicBezTo>
                  <a:cubicBezTo>
                    <a:pt x="3" y="13"/>
                    <a:pt x="2" y="13"/>
                    <a:pt x="3" y="14"/>
                  </a:cubicBezTo>
                  <a:cubicBezTo>
                    <a:pt x="4" y="15"/>
                    <a:pt x="7" y="16"/>
                    <a:pt x="9" y="17"/>
                  </a:cubicBezTo>
                  <a:cubicBezTo>
                    <a:pt x="9" y="17"/>
                    <a:pt x="9" y="17"/>
                    <a:pt x="9" y="17"/>
                  </a:cubicBezTo>
                  <a:cubicBezTo>
                    <a:pt x="9" y="18"/>
                    <a:pt x="28" y="24"/>
                    <a:pt x="33" y="26"/>
                  </a:cubicBezTo>
                  <a:cubicBezTo>
                    <a:pt x="33" y="27"/>
                    <a:pt x="34" y="26"/>
                    <a:pt x="33" y="26"/>
                  </a:cubicBezTo>
                  <a:cubicBezTo>
                    <a:pt x="31" y="24"/>
                    <a:pt x="8" y="11"/>
                    <a:pt x="9" y="11"/>
                  </a:cubicBezTo>
                  <a:cubicBezTo>
                    <a:pt x="9" y="11"/>
                    <a:pt x="32" y="23"/>
                    <a:pt x="33" y="24"/>
                  </a:cubicBezTo>
                  <a:cubicBezTo>
                    <a:pt x="34" y="24"/>
                    <a:pt x="34" y="24"/>
                    <a:pt x="34" y="23"/>
                  </a:cubicBezTo>
                  <a:cubicBezTo>
                    <a:pt x="32" y="22"/>
                    <a:pt x="17" y="13"/>
                    <a:pt x="10" y="9"/>
                  </a:cubicBezTo>
                  <a:cubicBezTo>
                    <a:pt x="17" y="12"/>
                    <a:pt x="34" y="21"/>
                    <a:pt x="35" y="22"/>
                  </a:cubicBezTo>
                  <a:cubicBezTo>
                    <a:pt x="35" y="22"/>
                    <a:pt x="36" y="21"/>
                    <a:pt x="35" y="21"/>
                  </a:cubicBezTo>
                  <a:cubicBezTo>
                    <a:pt x="33" y="20"/>
                    <a:pt x="13" y="7"/>
                    <a:pt x="10" y="5"/>
                  </a:cubicBezTo>
                  <a:cubicBezTo>
                    <a:pt x="13" y="6"/>
                    <a:pt x="34" y="17"/>
                    <a:pt x="36" y="18"/>
                  </a:cubicBezTo>
                  <a:cubicBezTo>
                    <a:pt x="36" y="19"/>
                    <a:pt x="37" y="18"/>
                    <a:pt x="36" y="18"/>
                  </a:cubicBezTo>
                  <a:cubicBezTo>
                    <a:pt x="32" y="15"/>
                    <a:pt x="25" y="12"/>
                    <a:pt x="19" y="9"/>
                  </a:cubicBezTo>
                  <a:cubicBezTo>
                    <a:pt x="23" y="11"/>
                    <a:pt x="26" y="13"/>
                    <a:pt x="30" y="15"/>
                  </a:cubicBezTo>
                  <a:cubicBezTo>
                    <a:pt x="21" y="10"/>
                    <a:pt x="12" y="5"/>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4" name="Freeform 273"/>
            <p:cNvSpPr>
              <a:spLocks/>
            </p:cNvSpPr>
            <p:nvPr/>
          </p:nvSpPr>
          <p:spPr bwMode="auto">
            <a:xfrm>
              <a:off x="3345731" y="2704222"/>
              <a:ext cx="58903" cy="40497"/>
            </a:xfrm>
            <a:custGeom>
              <a:avLst/>
              <a:gdLst>
                <a:gd name="T0" fmla="*/ 5 w 15"/>
                <a:gd name="T1" fmla="*/ 5 h 10"/>
                <a:gd name="T2" fmla="*/ 15 w 15"/>
                <a:gd name="T3" fmla="*/ 10 h 10"/>
                <a:gd name="T4" fmla="*/ 15 w 15"/>
                <a:gd name="T5" fmla="*/ 10 h 10"/>
                <a:gd name="T6" fmla="*/ 0 w 15"/>
                <a:gd name="T7" fmla="*/ 0 h 10"/>
                <a:gd name="T8" fmla="*/ 5 w 15"/>
                <a:gd name="T9" fmla="*/ 5 h 10"/>
              </a:gdLst>
              <a:ahLst/>
              <a:cxnLst>
                <a:cxn ang="0">
                  <a:pos x="T0" y="T1"/>
                </a:cxn>
                <a:cxn ang="0">
                  <a:pos x="T2" y="T3"/>
                </a:cxn>
                <a:cxn ang="0">
                  <a:pos x="T4" y="T5"/>
                </a:cxn>
                <a:cxn ang="0">
                  <a:pos x="T6" y="T7"/>
                </a:cxn>
                <a:cxn ang="0">
                  <a:pos x="T8" y="T9"/>
                </a:cxn>
              </a:cxnLst>
              <a:rect l="0" t="0" r="r" b="b"/>
              <a:pathLst>
                <a:path w="15" h="10">
                  <a:moveTo>
                    <a:pt x="5" y="5"/>
                  </a:moveTo>
                  <a:cubicBezTo>
                    <a:pt x="9" y="6"/>
                    <a:pt x="13" y="8"/>
                    <a:pt x="15" y="10"/>
                  </a:cubicBezTo>
                  <a:cubicBezTo>
                    <a:pt x="15" y="10"/>
                    <a:pt x="15" y="10"/>
                    <a:pt x="15" y="10"/>
                  </a:cubicBezTo>
                  <a:cubicBezTo>
                    <a:pt x="13" y="7"/>
                    <a:pt x="6" y="3"/>
                    <a:pt x="0" y="0"/>
                  </a:cubicBezTo>
                  <a:cubicBezTo>
                    <a:pt x="1" y="2"/>
                    <a:pt x="3" y="3"/>
                    <a:pt x="5"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5" name="Freeform 274"/>
            <p:cNvSpPr>
              <a:spLocks/>
            </p:cNvSpPr>
            <p:nvPr/>
          </p:nvSpPr>
          <p:spPr bwMode="auto">
            <a:xfrm>
              <a:off x="3312598" y="2623231"/>
              <a:ext cx="150939" cy="77311"/>
            </a:xfrm>
            <a:custGeom>
              <a:avLst/>
              <a:gdLst>
                <a:gd name="T0" fmla="*/ 1 w 38"/>
                <a:gd name="T1" fmla="*/ 1 h 20"/>
                <a:gd name="T2" fmla="*/ 0 w 38"/>
                <a:gd name="T3" fmla="*/ 1 h 20"/>
                <a:gd name="T4" fmla="*/ 10 w 38"/>
                <a:gd name="T5" fmla="*/ 8 h 20"/>
                <a:gd name="T6" fmla="*/ 6 w 38"/>
                <a:gd name="T7" fmla="*/ 4 h 20"/>
                <a:gd name="T8" fmla="*/ 37 w 38"/>
                <a:gd name="T9" fmla="*/ 20 h 20"/>
                <a:gd name="T10" fmla="*/ 38 w 38"/>
                <a:gd name="T11" fmla="*/ 19 h 20"/>
                <a:gd name="T12" fmla="*/ 20 w 38"/>
                <a:gd name="T13" fmla="*/ 10 h 20"/>
                <a:gd name="T14" fmla="*/ 32 w 38"/>
                <a:gd name="T15" fmla="*/ 16 h 20"/>
                <a:gd name="T16" fmla="*/ 1 w 38"/>
                <a:gd name="T17" fmla="*/ 1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8" h="20">
                  <a:moveTo>
                    <a:pt x="1" y="1"/>
                  </a:moveTo>
                  <a:cubicBezTo>
                    <a:pt x="0" y="0"/>
                    <a:pt x="0" y="1"/>
                    <a:pt x="0" y="1"/>
                  </a:cubicBezTo>
                  <a:cubicBezTo>
                    <a:pt x="4" y="3"/>
                    <a:pt x="7" y="6"/>
                    <a:pt x="10" y="8"/>
                  </a:cubicBezTo>
                  <a:cubicBezTo>
                    <a:pt x="9" y="7"/>
                    <a:pt x="7" y="5"/>
                    <a:pt x="6" y="4"/>
                  </a:cubicBezTo>
                  <a:cubicBezTo>
                    <a:pt x="11" y="10"/>
                    <a:pt x="31" y="16"/>
                    <a:pt x="37" y="20"/>
                  </a:cubicBezTo>
                  <a:cubicBezTo>
                    <a:pt x="38" y="20"/>
                    <a:pt x="38" y="19"/>
                    <a:pt x="38" y="19"/>
                  </a:cubicBezTo>
                  <a:cubicBezTo>
                    <a:pt x="34" y="17"/>
                    <a:pt x="26" y="13"/>
                    <a:pt x="20" y="10"/>
                  </a:cubicBezTo>
                  <a:cubicBezTo>
                    <a:pt x="24" y="12"/>
                    <a:pt x="28" y="15"/>
                    <a:pt x="32" y="16"/>
                  </a:cubicBezTo>
                  <a:cubicBezTo>
                    <a:pt x="22" y="13"/>
                    <a:pt x="11" y="5"/>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6" name="Freeform 275"/>
            <p:cNvSpPr>
              <a:spLocks/>
            </p:cNvSpPr>
            <p:nvPr/>
          </p:nvSpPr>
          <p:spPr bwMode="auto">
            <a:xfrm>
              <a:off x="3319961" y="2608505"/>
              <a:ext cx="154619" cy="80991"/>
            </a:xfrm>
            <a:custGeom>
              <a:avLst/>
              <a:gdLst>
                <a:gd name="T0" fmla="*/ 23 w 39"/>
                <a:gd name="T1" fmla="*/ 11 h 20"/>
                <a:gd name="T2" fmla="*/ 1 w 39"/>
                <a:gd name="T3" fmla="*/ 0 h 20"/>
                <a:gd name="T4" fmla="*/ 1 w 39"/>
                <a:gd name="T5" fmla="*/ 1 h 20"/>
                <a:gd name="T6" fmla="*/ 10 w 39"/>
                <a:gd name="T7" fmla="*/ 8 h 20"/>
                <a:gd name="T8" fmla="*/ 7 w 39"/>
                <a:gd name="T9" fmla="*/ 4 h 20"/>
                <a:gd name="T10" fmla="*/ 38 w 39"/>
                <a:gd name="T11" fmla="*/ 20 h 20"/>
                <a:gd name="T12" fmla="*/ 39 w 39"/>
                <a:gd name="T13" fmla="*/ 19 h 20"/>
                <a:gd name="T14" fmla="*/ 13 w 39"/>
                <a:gd name="T15" fmla="*/ 4 h 20"/>
                <a:gd name="T16" fmla="*/ 30 w 39"/>
                <a:gd name="T17" fmla="*/ 15 h 20"/>
                <a:gd name="T18" fmla="*/ 23 w 39"/>
                <a:gd name="T19" fmla="*/ 11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9" h="20">
                  <a:moveTo>
                    <a:pt x="23" y="11"/>
                  </a:moveTo>
                  <a:cubicBezTo>
                    <a:pt x="16" y="8"/>
                    <a:pt x="9" y="4"/>
                    <a:pt x="1" y="0"/>
                  </a:cubicBezTo>
                  <a:cubicBezTo>
                    <a:pt x="1" y="0"/>
                    <a:pt x="0" y="1"/>
                    <a:pt x="1" y="1"/>
                  </a:cubicBezTo>
                  <a:cubicBezTo>
                    <a:pt x="4" y="3"/>
                    <a:pt x="7" y="5"/>
                    <a:pt x="10" y="8"/>
                  </a:cubicBezTo>
                  <a:cubicBezTo>
                    <a:pt x="9" y="7"/>
                    <a:pt x="8" y="5"/>
                    <a:pt x="7" y="4"/>
                  </a:cubicBezTo>
                  <a:cubicBezTo>
                    <a:pt x="10" y="10"/>
                    <a:pt x="33" y="17"/>
                    <a:pt x="38" y="20"/>
                  </a:cubicBezTo>
                  <a:cubicBezTo>
                    <a:pt x="39" y="20"/>
                    <a:pt x="39" y="20"/>
                    <a:pt x="39" y="19"/>
                  </a:cubicBezTo>
                  <a:cubicBezTo>
                    <a:pt x="36" y="17"/>
                    <a:pt x="21" y="9"/>
                    <a:pt x="13" y="4"/>
                  </a:cubicBezTo>
                  <a:cubicBezTo>
                    <a:pt x="18" y="8"/>
                    <a:pt x="24" y="11"/>
                    <a:pt x="30" y="15"/>
                  </a:cubicBezTo>
                  <a:cubicBezTo>
                    <a:pt x="38" y="20"/>
                    <a:pt x="26" y="13"/>
                    <a:pt x="23"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7" name="Freeform 276"/>
            <p:cNvSpPr>
              <a:spLocks/>
            </p:cNvSpPr>
            <p:nvPr/>
          </p:nvSpPr>
          <p:spPr bwMode="auto">
            <a:xfrm>
              <a:off x="3331005" y="2822027"/>
              <a:ext cx="121488" cy="198798"/>
            </a:xfrm>
            <a:custGeom>
              <a:avLst/>
              <a:gdLst>
                <a:gd name="T0" fmla="*/ 5 w 31"/>
                <a:gd name="T1" fmla="*/ 1 h 50"/>
                <a:gd name="T2" fmla="*/ 21 w 31"/>
                <a:gd name="T3" fmla="*/ 11 h 50"/>
                <a:gd name="T4" fmla="*/ 7 w 31"/>
                <a:gd name="T5" fmla="*/ 5 h 50"/>
                <a:gd name="T6" fmla="*/ 6 w 31"/>
                <a:gd name="T7" fmla="*/ 6 h 50"/>
                <a:gd name="T8" fmla="*/ 9 w 31"/>
                <a:gd name="T9" fmla="*/ 9 h 50"/>
                <a:gd name="T10" fmla="*/ 8 w 31"/>
                <a:gd name="T11" fmla="*/ 10 h 50"/>
                <a:gd name="T12" fmla="*/ 19 w 31"/>
                <a:gd name="T13" fmla="*/ 17 h 50"/>
                <a:gd name="T14" fmla="*/ 7 w 31"/>
                <a:gd name="T15" fmla="*/ 14 h 50"/>
                <a:gd name="T16" fmla="*/ 7 w 31"/>
                <a:gd name="T17" fmla="*/ 14 h 50"/>
                <a:gd name="T18" fmla="*/ 8 w 31"/>
                <a:gd name="T19" fmla="*/ 19 h 50"/>
                <a:gd name="T20" fmla="*/ 8 w 31"/>
                <a:gd name="T21" fmla="*/ 20 h 50"/>
                <a:gd name="T22" fmla="*/ 12 w 31"/>
                <a:gd name="T23" fmla="*/ 23 h 50"/>
                <a:gd name="T24" fmla="*/ 12 w 31"/>
                <a:gd name="T25" fmla="*/ 24 h 50"/>
                <a:gd name="T26" fmla="*/ 13 w 31"/>
                <a:gd name="T27" fmla="*/ 29 h 50"/>
                <a:gd name="T28" fmla="*/ 13 w 31"/>
                <a:gd name="T29" fmla="*/ 30 h 50"/>
                <a:gd name="T30" fmla="*/ 14 w 31"/>
                <a:gd name="T31" fmla="*/ 34 h 50"/>
                <a:gd name="T32" fmla="*/ 13 w 31"/>
                <a:gd name="T33" fmla="*/ 35 h 50"/>
                <a:gd name="T34" fmla="*/ 12 w 31"/>
                <a:gd name="T35" fmla="*/ 38 h 50"/>
                <a:gd name="T36" fmla="*/ 12 w 31"/>
                <a:gd name="T37" fmla="*/ 39 h 50"/>
                <a:gd name="T38" fmla="*/ 15 w 31"/>
                <a:gd name="T39" fmla="*/ 42 h 50"/>
                <a:gd name="T40" fmla="*/ 15 w 31"/>
                <a:gd name="T41" fmla="*/ 43 h 50"/>
                <a:gd name="T42" fmla="*/ 27 w 31"/>
                <a:gd name="T43" fmla="*/ 50 h 50"/>
                <a:gd name="T44" fmla="*/ 28 w 31"/>
                <a:gd name="T45" fmla="*/ 48 h 50"/>
                <a:gd name="T46" fmla="*/ 28 w 31"/>
                <a:gd name="T47" fmla="*/ 47 h 50"/>
                <a:gd name="T48" fmla="*/ 30 w 31"/>
                <a:gd name="T49" fmla="*/ 45 h 50"/>
                <a:gd name="T50" fmla="*/ 30 w 31"/>
                <a:gd name="T51" fmla="*/ 44 h 50"/>
                <a:gd name="T52" fmla="*/ 30 w 31"/>
                <a:gd name="T53" fmla="*/ 40 h 50"/>
                <a:gd name="T54" fmla="*/ 31 w 31"/>
                <a:gd name="T55" fmla="*/ 40 h 50"/>
                <a:gd name="T56" fmla="*/ 29 w 31"/>
                <a:gd name="T57" fmla="*/ 34 h 50"/>
                <a:gd name="T58" fmla="*/ 29 w 31"/>
                <a:gd name="T59" fmla="*/ 33 h 50"/>
                <a:gd name="T60" fmla="*/ 27 w 31"/>
                <a:gd name="T61" fmla="*/ 29 h 50"/>
                <a:gd name="T62" fmla="*/ 27 w 31"/>
                <a:gd name="T63" fmla="*/ 28 h 50"/>
                <a:gd name="T64" fmla="*/ 27 w 31"/>
                <a:gd name="T65" fmla="*/ 26 h 50"/>
                <a:gd name="T66" fmla="*/ 27 w 31"/>
                <a:gd name="T67" fmla="*/ 25 h 50"/>
                <a:gd name="T68" fmla="*/ 28 w 31"/>
                <a:gd name="T69" fmla="*/ 22 h 50"/>
                <a:gd name="T70" fmla="*/ 28 w 31"/>
                <a:gd name="T71" fmla="*/ 21 h 50"/>
                <a:gd name="T72" fmla="*/ 24 w 31"/>
                <a:gd name="T73" fmla="*/ 17 h 50"/>
                <a:gd name="T74" fmla="*/ 25 w 31"/>
                <a:gd name="T75" fmla="*/ 16 h 50"/>
                <a:gd name="T76" fmla="*/ 12 w 31"/>
                <a:gd name="T77" fmla="*/ 8 h 50"/>
                <a:gd name="T78" fmla="*/ 28 w 31"/>
                <a:gd name="T79" fmla="*/ 15 h 50"/>
                <a:gd name="T80" fmla="*/ 28 w 31"/>
                <a:gd name="T81" fmla="*/ 14 h 50"/>
                <a:gd name="T82" fmla="*/ 11 w 31"/>
                <a:gd name="T83" fmla="*/ 4 h 50"/>
                <a:gd name="T84" fmla="*/ 12 w 31"/>
                <a:gd name="T85" fmla="*/ 4 h 50"/>
                <a:gd name="T86" fmla="*/ 6 w 31"/>
                <a:gd name="T87" fmla="*/ 0 h 50"/>
                <a:gd name="T88" fmla="*/ 5 w 31"/>
                <a:gd name="T89" fmla="*/ 1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1" h="50">
                  <a:moveTo>
                    <a:pt x="5" y="1"/>
                  </a:moveTo>
                  <a:cubicBezTo>
                    <a:pt x="8" y="2"/>
                    <a:pt x="16" y="10"/>
                    <a:pt x="21" y="11"/>
                  </a:cubicBezTo>
                  <a:cubicBezTo>
                    <a:pt x="17" y="10"/>
                    <a:pt x="8" y="5"/>
                    <a:pt x="7" y="5"/>
                  </a:cubicBezTo>
                  <a:cubicBezTo>
                    <a:pt x="6" y="5"/>
                    <a:pt x="6" y="5"/>
                    <a:pt x="6" y="6"/>
                  </a:cubicBezTo>
                  <a:cubicBezTo>
                    <a:pt x="17" y="12"/>
                    <a:pt x="25" y="17"/>
                    <a:pt x="9" y="9"/>
                  </a:cubicBezTo>
                  <a:cubicBezTo>
                    <a:pt x="8" y="9"/>
                    <a:pt x="8" y="10"/>
                    <a:pt x="8" y="10"/>
                  </a:cubicBezTo>
                  <a:cubicBezTo>
                    <a:pt x="8" y="10"/>
                    <a:pt x="14" y="15"/>
                    <a:pt x="19" y="17"/>
                  </a:cubicBezTo>
                  <a:cubicBezTo>
                    <a:pt x="14" y="16"/>
                    <a:pt x="8" y="14"/>
                    <a:pt x="7" y="14"/>
                  </a:cubicBezTo>
                  <a:cubicBezTo>
                    <a:pt x="7" y="13"/>
                    <a:pt x="7" y="14"/>
                    <a:pt x="7" y="14"/>
                  </a:cubicBezTo>
                  <a:cubicBezTo>
                    <a:pt x="19" y="21"/>
                    <a:pt x="26" y="25"/>
                    <a:pt x="8" y="19"/>
                  </a:cubicBezTo>
                  <a:cubicBezTo>
                    <a:pt x="8" y="19"/>
                    <a:pt x="7" y="19"/>
                    <a:pt x="8" y="20"/>
                  </a:cubicBezTo>
                  <a:cubicBezTo>
                    <a:pt x="13" y="23"/>
                    <a:pt x="30" y="29"/>
                    <a:pt x="12" y="23"/>
                  </a:cubicBezTo>
                  <a:cubicBezTo>
                    <a:pt x="12" y="23"/>
                    <a:pt x="11" y="24"/>
                    <a:pt x="12" y="24"/>
                  </a:cubicBezTo>
                  <a:cubicBezTo>
                    <a:pt x="22" y="30"/>
                    <a:pt x="29" y="33"/>
                    <a:pt x="13" y="29"/>
                  </a:cubicBezTo>
                  <a:cubicBezTo>
                    <a:pt x="13" y="29"/>
                    <a:pt x="12" y="29"/>
                    <a:pt x="13" y="30"/>
                  </a:cubicBezTo>
                  <a:cubicBezTo>
                    <a:pt x="23" y="36"/>
                    <a:pt x="30" y="39"/>
                    <a:pt x="14" y="34"/>
                  </a:cubicBezTo>
                  <a:cubicBezTo>
                    <a:pt x="13" y="34"/>
                    <a:pt x="13" y="35"/>
                    <a:pt x="13" y="35"/>
                  </a:cubicBezTo>
                  <a:cubicBezTo>
                    <a:pt x="26" y="42"/>
                    <a:pt x="27" y="42"/>
                    <a:pt x="12" y="38"/>
                  </a:cubicBezTo>
                  <a:cubicBezTo>
                    <a:pt x="12" y="38"/>
                    <a:pt x="12" y="39"/>
                    <a:pt x="12" y="39"/>
                  </a:cubicBezTo>
                  <a:cubicBezTo>
                    <a:pt x="17" y="42"/>
                    <a:pt x="31" y="47"/>
                    <a:pt x="15" y="42"/>
                  </a:cubicBezTo>
                  <a:cubicBezTo>
                    <a:pt x="14" y="42"/>
                    <a:pt x="14" y="43"/>
                    <a:pt x="15" y="43"/>
                  </a:cubicBezTo>
                  <a:cubicBezTo>
                    <a:pt x="18" y="45"/>
                    <a:pt x="23" y="48"/>
                    <a:pt x="27" y="50"/>
                  </a:cubicBezTo>
                  <a:cubicBezTo>
                    <a:pt x="22" y="46"/>
                    <a:pt x="19" y="44"/>
                    <a:pt x="28" y="48"/>
                  </a:cubicBezTo>
                  <a:cubicBezTo>
                    <a:pt x="28" y="48"/>
                    <a:pt x="29" y="47"/>
                    <a:pt x="28" y="47"/>
                  </a:cubicBezTo>
                  <a:cubicBezTo>
                    <a:pt x="16" y="40"/>
                    <a:pt x="16" y="39"/>
                    <a:pt x="30" y="45"/>
                  </a:cubicBezTo>
                  <a:cubicBezTo>
                    <a:pt x="30" y="45"/>
                    <a:pt x="31" y="44"/>
                    <a:pt x="30" y="44"/>
                  </a:cubicBezTo>
                  <a:cubicBezTo>
                    <a:pt x="19" y="38"/>
                    <a:pt x="15" y="36"/>
                    <a:pt x="30" y="40"/>
                  </a:cubicBezTo>
                  <a:cubicBezTo>
                    <a:pt x="31" y="40"/>
                    <a:pt x="31" y="40"/>
                    <a:pt x="31" y="40"/>
                  </a:cubicBezTo>
                  <a:cubicBezTo>
                    <a:pt x="21" y="34"/>
                    <a:pt x="12" y="29"/>
                    <a:pt x="29" y="34"/>
                  </a:cubicBezTo>
                  <a:cubicBezTo>
                    <a:pt x="29" y="34"/>
                    <a:pt x="29" y="33"/>
                    <a:pt x="29" y="33"/>
                  </a:cubicBezTo>
                  <a:cubicBezTo>
                    <a:pt x="23" y="30"/>
                    <a:pt x="10" y="23"/>
                    <a:pt x="27" y="29"/>
                  </a:cubicBezTo>
                  <a:cubicBezTo>
                    <a:pt x="27" y="29"/>
                    <a:pt x="28" y="28"/>
                    <a:pt x="27" y="28"/>
                  </a:cubicBezTo>
                  <a:cubicBezTo>
                    <a:pt x="0" y="17"/>
                    <a:pt x="20" y="24"/>
                    <a:pt x="27" y="26"/>
                  </a:cubicBezTo>
                  <a:cubicBezTo>
                    <a:pt x="27" y="26"/>
                    <a:pt x="27" y="25"/>
                    <a:pt x="27" y="25"/>
                  </a:cubicBezTo>
                  <a:cubicBezTo>
                    <a:pt x="13" y="17"/>
                    <a:pt x="10" y="15"/>
                    <a:pt x="28" y="22"/>
                  </a:cubicBezTo>
                  <a:cubicBezTo>
                    <a:pt x="28" y="22"/>
                    <a:pt x="29" y="21"/>
                    <a:pt x="28" y="21"/>
                  </a:cubicBezTo>
                  <a:cubicBezTo>
                    <a:pt x="19" y="17"/>
                    <a:pt x="4" y="8"/>
                    <a:pt x="24" y="17"/>
                  </a:cubicBezTo>
                  <a:cubicBezTo>
                    <a:pt x="25" y="17"/>
                    <a:pt x="25" y="17"/>
                    <a:pt x="25" y="16"/>
                  </a:cubicBezTo>
                  <a:cubicBezTo>
                    <a:pt x="22" y="15"/>
                    <a:pt x="13" y="10"/>
                    <a:pt x="12" y="8"/>
                  </a:cubicBezTo>
                  <a:cubicBezTo>
                    <a:pt x="12" y="8"/>
                    <a:pt x="26" y="14"/>
                    <a:pt x="28" y="15"/>
                  </a:cubicBezTo>
                  <a:cubicBezTo>
                    <a:pt x="28" y="15"/>
                    <a:pt x="29" y="15"/>
                    <a:pt x="28" y="14"/>
                  </a:cubicBezTo>
                  <a:cubicBezTo>
                    <a:pt x="27" y="14"/>
                    <a:pt x="12" y="3"/>
                    <a:pt x="11" y="4"/>
                  </a:cubicBezTo>
                  <a:cubicBezTo>
                    <a:pt x="12" y="4"/>
                    <a:pt x="12" y="4"/>
                    <a:pt x="12" y="4"/>
                  </a:cubicBezTo>
                  <a:cubicBezTo>
                    <a:pt x="9" y="2"/>
                    <a:pt x="6" y="0"/>
                    <a:pt x="6" y="0"/>
                  </a:cubicBezTo>
                  <a:cubicBezTo>
                    <a:pt x="5" y="0"/>
                    <a:pt x="5" y="1"/>
                    <a:pt x="5"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8" name="Freeform 277"/>
            <p:cNvSpPr>
              <a:spLocks/>
            </p:cNvSpPr>
            <p:nvPr/>
          </p:nvSpPr>
          <p:spPr bwMode="auto">
            <a:xfrm>
              <a:off x="3319961" y="2707905"/>
              <a:ext cx="121488" cy="154619"/>
            </a:xfrm>
            <a:custGeom>
              <a:avLst/>
              <a:gdLst>
                <a:gd name="T0" fmla="*/ 21 w 30"/>
                <a:gd name="T1" fmla="*/ 9 h 39"/>
                <a:gd name="T2" fmla="*/ 11 w 30"/>
                <a:gd name="T3" fmla="*/ 4 h 39"/>
                <a:gd name="T4" fmla="*/ 2 w 30"/>
                <a:gd name="T5" fmla="*/ 0 h 39"/>
                <a:gd name="T6" fmla="*/ 2 w 30"/>
                <a:gd name="T7" fmla="*/ 1 h 39"/>
                <a:gd name="T8" fmla="*/ 12 w 30"/>
                <a:gd name="T9" fmla="*/ 7 h 39"/>
                <a:gd name="T10" fmla="*/ 0 w 30"/>
                <a:gd name="T11" fmla="*/ 4 h 39"/>
                <a:gd name="T12" fmla="*/ 0 w 30"/>
                <a:gd name="T13" fmla="*/ 5 h 39"/>
                <a:gd name="T14" fmla="*/ 16 w 30"/>
                <a:gd name="T15" fmla="*/ 14 h 39"/>
                <a:gd name="T16" fmla="*/ 3 w 30"/>
                <a:gd name="T17" fmla="*/ 8 h 39"/>
                <a:gd name="T18" fmla="*/ 2 w 30"/>
                <a:gd name="T19" fmla="*/ 9 h 39"/>
                <a:gd name="T20" fmla="*/ 23 w 30"/>
                <a:gd name="T21" fmla="*/ 22 h 39"/>
                <a:gd name="T22" fmla="*/ 3 w 30"/>
                <a:gd name="T23" fmla="*/ 13 h 39"/>
                <a:gd name="T24" fmla="*/ 3 w 30"/>
                <a:gd name="T25" fmla="*/ 13 h 39"/>
                <a:gd name="T26" fmla="*/ 14 w 30"/>
                <a:gd name="T27" fmla="*/ 21 h 39"/>
                <a:gd name="T28" fmla="*/ 2 w 30"/>
                <a:gd name="T29" fmla="*/ 16 h 39"/>
                <a:gd name="T30" fmla="*/ 2 w 30"/>
                <a:gd name="T31" fmla="*/ 17 h 39"/>
                <a:gd name="T32" fmla="*/ 16 w 30"/>
                <a:gd name="T33" fmla="*/ 28 h 39"/>
                <a:gd name="T34" fmla="*/ 6 w 30"/>
                <a:gd name="T35" fmla="*/ 23 h 39"/>
                <a:gd name="T36" fmla="*/ 5 w 30"/>
                <a:gd name="T37" fmla="*/ 24 h 39"/>
                <a:gd name="T38" fmla="*/ 19 w 30"/>
                <a:gd name="T39" fmla="*/ 34 h 39"/>
                <a:gd name="T40" fmla="*/ 21 w 30"/>
                <a:gd name="T41" fmla="*/ 35 h 39"/>
                <a:gd name="T42" fmla="*/ 29 w 30"/>
                <a:gd name="T43" fmla="*/ 39 h 39"/>
                <a:gd name="T44" fmla="*/ 29 w 30"/>
                <a:gd name="T45" fmla="*/ 38 h 39"/>
                <a:gd name="T46" fmla="*/ 17 w 30"/>
                <a:gd name="T47" fmla="*/ 31 h 39"/>
                <a:gd name="T48" fmla="*/ 17 w 30"/>
                <a:gd name="T49" fmla="*/ 29 h 39"/>
                <a:gd name="T50" fmla="*/ 23 w 30"/>
                <a:gd name="T51" fmla="*/ 31 h 39"/>
                <a:gd name="T52" fmla="*/ 29 w 30"/>
                <a:gd name="T53" fmla="*/ 34 h 39"/>
                <a:gd name="T54" fmla="*/ 29 w 30"/>
                <a:gd name="T55" fmla="*/ 33 h 39"/>
                <a:gd name="T56" fmla="*/ 20 w 30"/>
                <a:gd name="T57" fmla="*/ 29 h 39"/>
                <a:gd name="T58" fmla="*/ 18 w 30"/>
                <a:gd name="T59" fmla="*/ 28 h 39"/>
                <a:gd name="T60" fmla="*/ 8 w 30"/>
                <a:gd name="T61" fmla="*/ 20 h 39"/>
                <a:gd name="T62" fmla="*/ 21 w 30"/>
                <a:gd name="T63" fmla="*/ 25 h 39"/>
                <a:gd name="T64" fmla="*/ 27 w 30"/>
                <a:gd name="T65" fmla="*/ 28 h 39"/>
                <a:gd name="T66" fmla="*/ 27 w 30"/>
                <a:gd name="T67" fmla="*/ 27 h 39"/>
                <a:gd name="T68" fmla="*/ 21 w 30"/>
                <a:gd name="T69" fmla="*/ 24 h 39"/>
                <a:gd name="T70" fmla="*/ 9 w 30"/>
                <a:gd name="T71" fmla="*/ 17 h 39"/>
                <a:gd name="T72" fmla="*/ 28 w 30"/>
                <a:gd name="T73" fmla="*/ 24 h 39"/>
                <a:gd name="T74" fmla="*/ 29 w 30"/>
                <a:gd name="T75" fmla="*/ 24 h 39"/>
                <a:gd name="T76" fmla="*/ 8 w 30"/>
                <a:gd name="T77" fmla="*/ 12 h 39"/>
                <a:gd name="T78" fmla="*/ 26 w 30"/>
                <a:gd name="T79" fmla="*/ 19 h 39"/>
                <a:gd name="T80" fmla="*/ 26 w 30"/>
                <a:gd name="T81" fmla="*/ 18 h 39"/>
                <a:gd name="T82" fmla="*/ 7 w 30"/>
                <a:gd name="T83" fmla="*/ 7 h 39"/>
                <a:gd name="T84" fmla="*/ 18 w 30"/>
                <a:gd name="T85" fmla="*/ 11 h 39"/>
                <a:gd name="T86" fmla="*/ 26 w 30"/>
                <a:gd name="T87" fmla="*/ 15 h 39"/>
                <a:gd name="T88" fmla="*/ 27 w 30"/>
                <a:gd name="T89" fmla="*/ 14 h 39"/>
                <a:gd name="T90" fmla="*/ 19 w 30"/>
                <a:gd name="T91" fmla="*/ 10 h 39"/>
                <a:gd name="T92" fmla="*/ 16 w 30"/>
                <a:gd name="T93" fmla="*/ 9 h 39"/>
                <a:gd name="T94" fmla="*/ 28 w 30"/>
                <a:gd name="T95" fmla="*/ 13 h 39"/>
                <a:gd name="T96" fmla="*/ 29 w 30"/>
                <a:gd name="T97" fmla="*/ 12 h 39"/>
                <a:gd name="T98" fmla="*/ 21 w 30"/>
                <a:gd name="T99" fmla="*/ 9 h 39"/>
                <a:gd name="T100" fmla="*/ 22 w 30"/>
                <a:gd name="T101" fmla="*/ 10 h 39"/>
                <a:gd name="T102" fmla="*/ 21 w 30"/>
                <a:gd name="T103" fmla="*/ 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0" h="39">
                  <a:moveTo>
                    <a:pt x="21" y="9"/>
                  </a:moveTo>
                  <a:cubicBezTo>
                    <a:pt x="18" y="7"/>
                    <a:pt x="14" y="6"/>
                    <a:pt x="11" y="4"/>
                  </a:cubicBezTo>
                  <a:cubicBezTo>
                    <a:pt x="8" y="2"/>
                    <a:pt x="4" y="1"/>
                    <a:pt x="2" y="0"/>
                  </a:cubicBezTo>
                  <a:cubicBezTo>
                    <a:pt x="2" y="0"/>
                    <a:pt x="1" y="1"/>
                    <a:pt x="2" y="1"/>
                  </a:cubicBezTo>
                  <a:cubicBezTo>
                    <a:pt x="5" y="3"/>
                    <a:pt x="9" y="6"/>
                    <a:pt x="12" y="7"/>
                  </a:cubicBezTo>
                  <a:cubicBezTo>
                    <a:pt x="8" y="6"/>
                    <a:pt x="4" y="5"/>
                    <a:pt x="0" y="4"/>
                  </a:cubicBezTo>
                  <a:cubicBezTo>
                    <a:pt x="0" y="4"/>
                    <a:pt x="0" y="4"/>
                    <a:pt x="0" y="5"/>
                  </a:cubicBezTo>
                  <a:cubicBezTo>
                    <a:pt x="1" y="5"/>
                    <a:pt x="11" y="11"/>
                    <a:pt x="16" y="14"/>
                  </a:cubicBezTo>
                  <a:cubicBezTo>
                    <a:pt x="12" y="12"/>
                    <a:pt x="5" y="9"/>
                    <a:pt x="3" y="8"/>
                  </a:cubicBezTo>
                  <a:cubicBezTo>
                    <a:pt x="2" y="8"/>
                    <a:pt x="2" y="8"/>
                    <a:pt x="2" y="9"/>
                  </a:cubicBezTo>
                  <a:cubicBezTo>
                    <a:pt x="9" y="13"/>
                    <a:pt x="15" y="19"/>
                    <a:pt x="23" y="22"/>
                  </a:cubicBezTo>
                  <a:cubicBezTo>
                    <a:pt x="17" y="19"/>
                    <a:pt x="10" y="15"/>
                    <a:pt x="3" y="13"/>
                  </a:cubicBezTo>
                  <a:cubicBezTo>
                    <a:pt x="3" y="12"/>
                    <a:pt x="2" y="13"/>
                    <a:pt x="3" y="13"/>
                  </a:cubicBezTo>
                  <a:cubicBezTo>
                    <a:pt x="7" y="16"/>
                    <a:pt x="10" y="19"/>
                    <a:pt x="14" y="21"/>
                  </a:cubicBezTo>
                  <a:cubicBezTo>
                    <a:pt x="10" y="20"/>
                    <a:pt x="6" y="18"/>
                    <a:pt x="2" y="16"/>
                  </a:cubicBezTo>
                  <a:cubicBezTo>
                    <a:pt x="2" y="16"/>
                    <a:pt x="1" y="17"/>
                    <a:pt x="2" y="17"/>
                  </a:cubicBezTo>
                  <a:cubicBezTo>
                    <a:pt x="6" y="21"/>
                    <a:pt x="11" y="25"/>
                    <a:pt x="16" y="28"/>
                  </a:cubicBezTo>
                  <a:cubicBezTo>
                    <a:pt x="13" y="26"/>
                    <a:pt x="9" y="25"/>
                    <a:pt x="6" y="23"/>
                  </a:cubicBezTo>
                  <a:cubicBezTo>
                    <a:pt x="5" y="23"/>
                    <a:pt x="5" y="24"/>
                    <a:pt x="5" y="24"/>
                  </a:cubicBezTo>
                  <a:cubicBezTo>
                    <a:pt x="10" y="27"/>
                    <a:pt x="15" y="30"/>
                    <a:pt x="19" y="34"/>
                  </a:cubicBezTo>
                  <a:cubicBezTo>
                    <a:pt x="20" y="34"/>
                    <a:pt x="21" y="35"/>
                    <a:pt x="21" y="35"/>
                  </a:cubicBezTo>
                  <a:cubicBezTo>
                    <a:pt x="25" y="37"/>
                    <a:pt x="28" y="39"/>
                    <a:pt x="29" y="39"/>
                  </a:cubicBezTo>
                  <a:cubicBezTo>
                    <a:pt x="29" y="39"/>
                    <a:pt x="29" y="38"/>
                    <a:pt x="29" y="38"/>
                  </a:cubicBezTo>
                  <a:cubicBezTo>
                    <a:pt x="25" y="36"/>
                    <a:pt x="21" y="34"/>
                    <a:pt x="17" y="31"/>
                  </a:cubicBezTo>
                  <a:cubicBezTo>
                    <a:pt x="9" y="26"/>
                    <a:pt x="9" y="25"/>
                    <a:pt x="17" y="29"/>
                  </a:cubicBezTo>
                  <a:cubicBezTo>
                    <a:pt x="22" y="31"/>
                    <a:pt x="24" y="32"/>
                    <a:pt x="23" y="31"/>
                  </a:cubicBezTo>
                  <a:cubicBezTo>
                    <a:pt x="25" y="32"/>
                    <a:pt x="27" y="33"/>
                    <a:pt x="29" y="34"/>
                  </a:cubicBezTo>
                  <a:cubicBezTo>
                    <a:pt x="29" y="34"/>
                    <a:pt x="30" y="33"/>
                    <a:pt x="29" y="33"/>
                  </a:cubicBezTo>
                  <a:cubicBezTo>
                    <a:pt x="26" y="32"/>
                    <a:pt x="23" y="30"/>
                    <a:pt x="20" y="29"/>
                  </a:cubicBezTo>
                  <a:cubicBezTo>
                    <a:pt x="19" y="29"/>
                    <a:pt x="18" y="28"/>
                    <a:pt x="18" y="28"/>
                  </a:cubicBezTo>
                  <a:cubicBezTo>
                    <a:pt x="14" y="26"/>
                    <a:pt x="11" y="23"/>
                    <a:pt x="8" y="20"/>
                  </a:cubicBezTo>
                  <a:cubicBezTo>
                    <a:pt x="15" y="27"/>
                    <a:pt x="19" y="29"/>
                    <a:pt x="21" y="25"/>
                  </a:cubicBezTo>
                  <a:cubicBezTo>
                    <a:pt x="23" y="26"/>
                    <a:pt x="25" y="27"/>
                    <a:pt x="27" y="28"/>
                  </a:cubicBezTo>
                  <a:cubicBezTo>
                    <a:pt x="27" y="29"/>
                    <a:pt x="28" y="28"/>
                    <a:pt x="27" y="27"/>
                  </a:cubicBezTo>
                  <a:cubicBezTo>
                    <a:pt x="25" y="26"/>
                    <a:pt x="23" y="25"/>
                    <a:pt x="21" y="24"/>
                  </a:cubicBezTo>
                  <a:cubicBezTo>
                    <a:pt x="17" y="22"/>
                    <a:pt x="13" y="20"/>
                    <a:pt x="9" y="17"/>
                  </a:cubicBezTo>
                  <a:cubicBezTo>
                    <a:pt x="9" y="16"/>
                    <a:pt x="26" y="24"/>
                    <a:pt x="28" y="24"/>
                  </a:cubicBezTo>
                  <a:cubicBezTo>
                    <a:pt x="29" y="25"/>
                    <a:pt x="29" y="24"/>
                    <a:pt x="29" y="24"/>
                  </a:cubicBezTo>
                  <a:cubicBezTo>
                    <a:pt x="26" y="22"/>
                    <a:pt x="8" y="14"/>
                    <a:pt x="8" y="12"/>
                  </a:cubicBezTo>
                  <a:cubicBezTo>
                    <a:pt x="8" y="11"/>
                    <a:pt x="24" y="18"/>
                    <a:pt x="26" y="19"/>
                  </a:cubicBezTo>
                  <a:cubicBezTo>
                    <a:pt x="26" y="19"/>
                    <a:pt x="27" y="18"/>
                    <a:pt x="26" y="18"/>
                  </a:cubicBezTo>
                  <a:cubicBezTo>
                    <a:pt x="23" y="16"/>
                    <a:pt x="9" y="11"/>
                    <a:pt x="7" y="7"/>
                  </a:cubicBezTo>
                  <a:cubicBezTo>
                    <a:pt x="6" y="6"/>
                    <a:pt x="14" y="10"/>
                    <a:pt x="18" y="11"/>
                  </a:cubicBezTo>
                  <a:cubicBezTo>
                    <a:pt x="21" y="13"/>
                    <a:pt x="24" y="14"/>
                    <a:pt x="26" y="15"/>
                  </a:cubicBezTo>
                  <a:cubicBezTo>
                    <a:pt x="27" y="15"/>
                    <a:pt x="27" y="15"/>
                    <a:pt x="27" y="14"/>
                  </a:cubicBezTo>
                  <a:cubicBezTo>
                    <a:pt x="24" y="13"/>
                    <a:pt x="21" y="12"/>
                    <a:pt x="19" y="10"/>
                  </a:cubicBezTo>
                  <a:cubicBezTo>
                    <a:pt x="18" y="10"/>
                    <a:pt x="17" y="9"/>
                    <a:pt x="16" y="9"/>
                  </a:cubicBezTo>
                  <a:cubicBezTo>
                    <a:pt x="21" y="11"/>
                    <a:pt x="27" y="13"/>
                    <a:pt x="28" y="13"/>
                  </a:cubicBezTo>
                  <a:cubicBezTo>
                    <a:pt x="29" y="13"/>
                    <a:pt x="29" y="13"/>
                    <a:pt x="29" y="12"/>
                  </a:cubicBezTo>
                  <a:cubicBezTo>
                    <a:pt x="27" y="12"/>
                    <a:pt x="24" y="10"/>
                    <a:pt x="21" y="9"/>
                  </a:cubicBezTo>
                  <a:cubicBezTo>
                    <a:pt x="22" y="9"/>
                    <a:pt x="22" y="10"/>
                    <a:pt x="22" y="10"/>
                  </a:cubicBezTo>
                  <a:cubicBezTo>
                    <a:pt x="22" y="10"/>
                    <a:pt x="22" y="9"/>
                    <a:pt x="21"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9" name="Freeform 278"/>
            <p:cNvSpPr>
              <a:spLocks/>
            </p:cNvSpPr>
            <p:nvPr/>
          </p:nvSpPr>
          <p:spPr bwMode="auto">
            <a:xfrm>
              <a:off x="3301554" y="2442842"/>
              <a:ext cx="213523" cy="180391"/>
            </a:xfrm>
            <a:custGeom>
              <a:avLst/>
              <a:gdLst>
                <a:gd name="T0" fmla="*/ 4 w 54"/>
                <a:gd name="T1" fmla="*/ 1 h 45"/>
                <a:gd name="T2" fmla="*/ 43 w 54"/>
                <a:gd name="T3" fmla="*/ 29 h 45"/>
                <a:gd name="T4" fmla="*/ 4 w 54"/>
                <a:gd name="T5" fmla="*/ 4 h 45"/>
                <a:gd name="T6" fmla="*/ 3 w 54"/>
                <a:gd name="T7" fmla="*/ 5 h 45"/>
                <a:gd name="T8" fmla="*/ 10 w 54"/>
                <a:gd name="T9" fmla="*/ 10 h 45"/>
                <a:gd name="T10" fmla="*/ 22 w 54"/>
                <a:gd name="T11" fmla="*/ 19 h 45"/>
                <a:gd name="T12" fmla="*/ 46 w 54"/>
                <a:gd name="T13" fmla="*/ 34 h 45"/>
                <a:gd name="T14" fmla="*/ 6 w 54"/>
                <a:gd name="T15" fmla="*/ 11 h 45"/>
                <a:gd name="T16" fmla="*/ 5 w 54"/>
                <a:gd name="T17" fmla="*/ 12 h 45"/>
                <a:gd name="T18" fmla="*/ 31 w 54"/>
                <a:gd name="T19" fmla="*/ 30 h 45"/>
                <a:gd name="T20" fmla="*/ 1 w 54"/>
                <a:gd name="T21" fmla="*/ 15 h 45"/>
                <a:gd name="T22" fmla="*/ 1 w 54"/>
                <a:gd name="T23" fmla="*/ 16 h 45"/>
                <a:gd name="T24" fmla="*/ 8 w 54"/>
                <a:gd name="T25" fmla="*/ 20 h 45"/>
                <a:gd name="T26" fmla="*/ 7 w 54"/>
                <a:gd name="T27" fmla="*/ 19 h 45"/>
                <a:gd name="T28" fmla="*/ 44 w 54"/>
                <a:gd name="T29" fmla="*/ 39 h 45"/>
                <a:gd name="T30" fmla="*/ 45 w 54"/>
                <a:gd name="T31" fmla="*/ 39 h 45"/>
                <a:gd name="T32" fmla="*/ 53 w 54"/>
                <a:gd name="T33" fmla="*/ 45 h 45"/>
                <a:gd name="T34" fmla="*/ 53 w 54"/>
                <a:gd name="T35" fmla="*/ 44 h 45"/>
                <a:gd name="T36" fmla="*/ 47 w 54"/>
                <a:gd name="T37" fmla="*/ 40 h 45"/>
                <a:gd name="T38" fmla="*/ 35 w 54"/>
                <a:gd name="T39" fmla="*/ 32 h 45"/>
                <a:gd name="T40" fmla="*/ 15 w 54"/>
                <a:gd name="T41" fmla="*/ 18 h 45"/>
                <a:gd name="T42" fmla="*/ 25 w 54"/>
                <a:gd name="T43" fmla="*/ 23 h 45"/>
                <a:gd name="T44" fmla="*/ 52 w 54"/>
                <a:gd name="T45" fmla="*/ 38 h 45"/>
                <a:gd name="T46" fmla="*/ 53 w 54"/>
                <a:gd name="T47" fmla="*/ 37 h 45"/>
                <a:gd name="T48" fmla="*/ 41 w 54"/>
                <a:gd name="T49" fmla="*/ 29 h 45"/>
                <a:gd name="T50" fmla="*/ 52 w 54"/>
                <a:gd name="T51" fmla="*/ 35 h 45"/>
                <a:gd name="T52" fmla="*/ 52 w 54"/>
                <a:gd name="T53" fmla="*/ 34 h 45"/>
                <a:gd name="T54" fmla="*/ 10 w 54"/>
                <a:gd name="T55" fmla="*/ 4 h 45"/>
                <a:gd name="T56" fmla="*/ 23 w 54"/>
                <a:gd name="T57" fmla="*/ 12 h 45"/>
                <a:gd name="T58" fmla="*/ 4 w 54"/>
                <a:gd name="T59" fmla="*/ 0 h 45"/>
                <a:gd name="T60" fmla="*/ 4 w 54"/>
                <a:gd name="T61" fmla="*/ 1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4" h="45">
                  <a:moveTo>
                    <a:pt x="4" y="1"/>
                  </a:moveTo>
                  <a:cubicBezTo>
                    <a:pt x="8" y="4"/>
                    <a:pt x="33" y="24"/>
                    <a:pt x="43" y="29"/>
                  </a:cubicBezTo>
                  <a:cubicBezTo>
                    <a:pt x="33" y="24"/>
                    <a:pt x="7" y="7"/>
                    <a:pt x="4" y="4"/>
                  </a:cubicBezTo>
                  <a:cubicBezTo>
                    <a:pt x="3" y="4"/>
                    <a:pt x="2" y="5"/>
                    <a:pt x="3" y="5"/>
                  </a:cubicBezTo>
                  <a:cubicBezTo>
                    <a:pt x="5" y="7"/>
                    <a:pt x="8" y="9"/>
                    <a:pt x="10" y="10"/>
                  </a:cubicBezTo>
                  <a:cubicBezTo>
                    <a:pt x="12" y="13"/>
                    <a:pt x="17" y="16"/>
                    <a:pt x="22" y="19"/>
                  </a:cubicBezTo>
                  <a:cubicBezTo>
                    <a:pt x="30" y="25"/>
                    <a:pt x="38" y="30"/>
                    <a:pt x="46" y="34"/>
                  </a:cubicBezTo>
                  <a:cubicBezTo>
                    <a:pt x="33" y="28"/>
                    <a:pt x="19" y="18"/>
                    <a:pt x="6" y="11"/>
                  </a:cubicBezTo>
                  <a:cubicBezTo>
                    <a:pt x="5" y="11"/>
                    <a:pt x="5" y="12"/>
                    <a:pt x="5" y="12"/>
                  </a:cubicBezTo>
                  <a:cubicBezTo>
                    <a:pt x="14" y="18"/>
                    <a:pt x="22" y="24"/>
                    <a:pt x="31" y="30"/>
                  </a:cubicBezTo>
                  <a:cubicBezTo>
                    <a:pt x="21" y="24"/>
                    <a:pt x="11" y="19"/>
                    <a:pt x="1" y="15"/>
                  </a:cubicBezTo>
                  <a:cubicBezTo>
                    <a:pt x="1" y="15"/>
                    <a:pt x="0" y="16"/>
                    <a:pt x="1" y="16"/>
                  </a:cubicBezTo>
                  <a:cubicBezTo>
                    <a:pt x="3" y="17"/>
                    <a:pt x="6" y="19"/>
                    <a:pt x="8" y="20"/>
                  </a:cubicBezTo>
                  <a:cubicBezTo>
                    <a:pt x="8" y="20"/>
                    <a:pt x="7" y="19"/>
                    <a:pt x="7" y="19"/>
                  </a:cubicBezTo>
                  <a:cubicBezTo>
                    <a:pt x="7" y="19"/>
                    <a:pt x="40" y="37"/>
                    <a:pt x="44" y="39"/>
                  </a:cubicBezTo>
                  <a:cubicBezTo>
                    <a:pt x="44" y="39"/>
                    <a:pt x="44" y="39"/>
                    <a:pt x="45" y="39"/>
                  </a:cubicBezTo>
                  <a:cubicBezTo>
                    <a:pt x="47" y="41"/>
                    <a:pt x="50" y="43"/>
                    <a:pt x="53" y="45"/>
                  </a:cubicBezTo>
                  <a:cubicBezTo>
                    <a:pt x="53" y="45"/>
                    <a:pt x="54" y="44"/>
                    <a:pt x="53" y="44"/>
                  </a:cubicBezTo>
                  <a:cubicBezTo>
                    <a:pt x="51" y="43"/>
                    <a:pt x="49" y="41"/>
                    <a:pt x="47" y="40"/>
                  </a:cubicBezTo>
                  <a:cubicBezTo>
                    <a:pt x="46" y="39"/>
                    <a:pt x="36" y="32"/>
                    <a:pt x="35" y="32"/>
                  </a:cubicBezTo>
                  <a:cubicBezTo>
                    <a:pt x="28" y="27"/>
                    <a:pt x="21" y="23"/>
                    <a:pt x="15" y="18"/>
                  </a:cubicBezTo>
                  <a:cubicBezTo>
                    <a:pt x="5" y="10"/>
                    <a:pt x="25" y="23"/>
                    <a:pt x="25" y="23"/>
                  </a:cubicBezTo>
                  <a:cubicBezTo>
                    <a:pt x="34" y="28"/>
                    <a:pt x="43" y="33"/>
                    <a:pt x="52" y="38"/>
                  </a:cubicBezTo>
                  <a:cubicBezTo>
                    <a:pt x="53" y="38"/>
                    <a:pt x="53" y="37"/>
                    <a:pt x="53" y="37"/>
                  </a:cubicBezTo>
                  <a:cubicBezTo>
                    <a:pt x="49" y="34"/>
                    <a:pt x="45" y="31"/>
                    <a:pt x="41" y="29"/>
                  </a:cubicBezTo>
                  <a:cubicBezTo>
                    <a:pt x="46" y="31"/>
                    <a:pt x="50" y="33"/>
                    <a:pt x="52" y="35"/>
                  </a:cubicBezTo>
                  <a:cubicBezTo>
                    <a:pt x="52" y="35"/>
                    <a:pt x="53" y="34"/>
                    <a:pt x="52" y="34"/>
                  </a:cubicBezTo>
                  <a:cubicBezTo>
                    <a:pt x="39" y="24"/>
                    <a:pt x="25" y="13"/>
                    <a:pt x="10" y="4"/>
                  </a:cubicBezTo>
                  <a:cubicBezTo>
                    <a:pt x="15" y="7"/>
                    <a:pt x="19" y="9"/>
                    <a:pt x="23" y="12"/>
                  </a:cubicBezTo>
                  <a:cubicBezTo>
                    <a:pt x="17" y="8"/>
                    <a:pt x="11" y="4"/>
                    <a:pt x="4" y="0"/>
                  </a:cubicBezTo>
                  <a:cubicBezTo>
                    <a:pt x="4" y="0"/>
                    <a:pt x="3" y="1"/>
                    <a:pt x="4"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0" name="Freeform 279"/>
            <p:cNvSpPr>
              <a:spLocks/>
            </p:cNvSpPr>
            <p:nvPr/>
          </p:nvSpPr>
          <p:spPr bwMode="auto">
            <a:xfrm>
              <a:off x="3312598" y="2361851"/>
              <a:ext cx="283471" cy="195116"/>
            </a:xfrm>
            <a:custGeom>
              <a:avLst/>
              <a:gdLst>
                <a:gd name="T0" fmla="*/ 71 w 71"/>
                <a:gd name="T1" fmla="*/ 43 h 50"/>
                <a:gd name="T2" fmla="*/ 2 w 71"/>
                <a:gd name="T3" fmla="*/ 0 h 50"/>
                <a:gd name="T4" fmla="*/ 1 w 71"/>
                <a:gd name="T5" fmla="*/ 1 h 50"/>
                <a:gd name="T6" fmla="*/ 45 w 71"/>
                <a:gd name="T7" fmla="*/ 32 h 50"/>
                <a:gd name="T8" fmla="*/ 2 w 71"/>
                <a:gd name="T9" fmla="*/ 3 h 50"/>
                <a:gd name="T10" fmla="*/ 1 w 71"/>
                <a:gd name="T11" fmla="*/ 4 h 50"/>
                <a:gd name="T12" fmla="*/ 24 w 71"/>
                <a:gd name="T13" fmla="*/ 22 h 50"/>
                <a:gd name="T14" fmla="*/ 28 w 71"/>
                <a:gd name="T15" fmla="*/ 25 h 50"/>
                <a:gd name="T16" fmla="*/ 3 w 71"/>
                <a:gd name="T17" fmla="*/ 13 h 50"/>
                <a:gd name="T18" fmla="*/ 2 w 71"/>
                <a:gd name="T19" fmla="*/ 14 h 50"/>
                <a:gd name="T20" fmla="*/ 30 w 71"/>
                <a:gd name="T21" fmla="*/ 34 h 50"/>
                <a:gd name="T22" fmla="*/ 2 w 71"/>
                <a:gd name="T23" fmla="*/ 16 h 50"/>
                <a:gd name="T24" fmla="*/ 1 w 71"/>
                <a:gd name="T25" fmla="*/ 17 h 50"/>
                <a:gd name="T26" fmla="*/ 42 w 71"/>
                <a:gd name="T27" fmla="*/ 46 h 50"/>
                <a:gd name="T28" fmla="*/ 32 w 71"/>
                <a:gd name="T29" fmla="*/ 40 h 50"/>
                <a:gd name="T30" fmla="*/ 47 w 71"/>
                <a:gd name="T31" fmla="*/ 50 h 50"/>
                <a:gd name="T32" fmla="*/ 48 w 71"/>
                <a:gd name="T33" fmla="*/ 49 h 50"/>
                <a:gd name="T34" fmla="*/ 27 w 71"/>
                <a:gd name="T35" fmla="*/ 34 h 50"/>
                <a:gd name="T36" fmla="*/ 44 w 71"/>
                <a:gd name="T37" fmla="*/ 42 h 50"/>
                <a:gd name="T38" fmla="*/ 44 w 71"/>
                <a:gd name="T39" fmla="*/ 41 h 50"/>
                <a:gd name="T40" fmla="*/ 9 w 71"/>
                <a:gd name="T41" fmla="*/ 17 h 50"/>
                <a:gd name="T42" fmla="*/ 47 w 71"/>
                <a:gd name="T43" fmla="*/ 40 h 50"/>
                <a:gd name="T44" fmla="*/ 47 w 71"/>
                <a:gd name="T45" fmla="*/ 39 h 50"/>
                <a:gd name="T46" fmla="*/ 40 w 71"/>
                <a:gd name="T47" fmla="*/ 34 h 50"/>
                <a:gd name="T48" fmla="*/ 29 w 71"/>
                <a:gd name="T49" fmla="*/ 25 h 50"/>
                <a:gd name="T50" fmla="*/ 8 w 71"/>
                <a:gd name="T51" fmla="*/ 9 h 50"/>
                <a:gd name="T52" fmla="*/ 51 w 71"/>
                <a:gd name="T53" fmla="*/ 37 h 50"/>
                <a:gd name="T54" fmla="*/ 52 w 71"/>
                <a:gd name="T55" fmla="*/ 36 h 50"/>
                <a:gd name="T56" fmla="*/ 21 w 71"/>
                <a:gd name="T57" fmla="*/ 14 h 50"/>
                <a:gd name="T58" fmla="*/ 8 w 71"/>
                <a:gd name="T59" fmla="*/ 5 h 50"/>
                <a:gd name="T60" fmla="*/ 24 w 71"/>
                <a:gd name="T61" fmla="*/ 14 h 50"/>
                <a:gd name="T62" fmla="*/ 55 w 71"/>
                <a:gd name="T63" fmla="*/ 33 h 50"/>
                <a:gd name="T64" fmla="*/ 64 w 71"/>
                <a:gd name="T65" fmla="*/ 40 h 50"/>
                <a:gd name="T66" fmla="*/ 61 w 71"/>
                <a:gd name="T67" fmla="*/ 40 h 50"/>
                <a:gd name="T68" fmla="*/ 56 w 71"/>
                <a:gd name="T69" fmla="*/ 36 h 50"/>
                <a:gd name="T70" fmla="*/ 55 w 71"/>
                <a:gd name="T71" fmla="*/ 37 h 50"/>
                <a:gd name="T72" fmla="*/ 61 w 71"/>
                <a:gd name="T73" fmla="*/ 41 h 50"/>
                <a:gd name="T74" fmla="*/ 59 w 71"/>
                <a:gd name="T75" fmla="*/ 42 h 50"/>
                <a:gd name="T76" fmla="*/ 59 w 71"/>
                <a:gd name="T77" fmla="*/ 43 h 50"/>
                <a:gd name="T78" fmla="*/ 66 w 71"/>
                <a:gd name="T79" fmla="*/ 48 h 50"/>
                <a:gd name="T80" fmla="*/ 67 w 71"/>
                <a:gd name="T81" fmla="*/ 47 h 50"/>
                <a:gd name="T82" fmla="*/ 69 w 71"/>
                <a:gd name="T83" fmla="*/ 48 h 50"/>
                <a:gd name="T84" fmla="*/ 70 w 71"/>
                <a:gd name="T85" fmla="*/ 47 h 50"/>
                <a:gd name="T86" fmla="*/ 65 w 71"/>
                <a:gd name="T87" fmla="*/ 42 h 50"/>
                <a:gd name="T88" fmla="*/ 70 w 71"/>
                <a:gd name="T89" fmla="*/ 44 h 50"/>
                <a:gd name="T90" fmla="*/ 71 w 71"/>
                <a:gd name="T91" fmla="*/ 43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71" h="50">
                  <a:moveTo>
                    <a:pt x="71" y="43"/>
                  </a:moveTo>
                  <a:cubicBezTo>
                    <a:pt x="49" y="27"/>
                    <a:pt x="26" y="13"/>
                    <a:pt x="2" y="0"/>
                  </a:cubicBezTo>
                  <a:cubicBezTo>
                    <a:pt x="1" y="0"/>
                    <a:pt x="1" y="1"/>
                    <a:pt x="1" y="1"/>
                  </a:cubicBezTo>
                  <a:cubicBezTo>
                    <a:pt x="16" y="11"/>
                    <a:pt x="30" y="24"/>
                    <a:pt x="45" y="32"/>
                  </a:cubicBezTo>
                  <a:cubicBezTo>
                    <a:pt x="31" y="24"/>
                    <a:pt x="16" y="13"/>
                    <a:pt x="2" y="3"/>
                  </a:cubicBezTo>
                  <a:cubicBezTo>
                    <a:pt x="1" y="3"/>
                    <a:pt x="0" y="4"/>
                    <a:pt x="1" y="4"/>
                  </a:cubicBezTo>
                  <a:cubicBezTo>
                    <a:pt x="9" y="10"/>
                    <a:pt x="16" y="16"/>
                    <a:pt x="24" y="22"/>
                  </a:cubicBezTo>
                  <a:cubicBezTo>
                    <a:pt x="25" y="23"/>
                    <a:pt x="26" y="24"/>
                    <a:pt x="28" y="25"/>
                  </a:cubicBezTo>
                  <a:cubicBezTo>
                    <a:pt x="19" y="20"/>
                    <a:pt x="7" y="15"/>
                    <a:pt x="3" y="13"/>
                  </a:cubicBezTo>
                  <a:cubicBezTo>
                    <a:pt x="2" y="12"/>
                    <a:pt x="2" y="13"/>
                    <a:pt x="2" y="14"/>
                  </a:cubicBezTo>
                  <a:cubicBezTo>
                    <a:pt x="6" y="16"/>
                    <a:pt x="21" y="28"/>
                    <a:pt x="30" y="34"/>
                  </a:cubicBezTo>
                  <a:cubicBezTo>
                    <a:pt x="21" y="28"/>
                    <a:pt x="4" y="17"/>
                    <a:pt x="2" y="16"/>
                  </a:cubicBezTo>
                  <a:cubicBezTo>
                    <a:pt x="1" y="15"/>
                    <a:pt x="1" y="16"/>
                    <a:pt x="1" y="17"/>
                  </a:cubicBezTo>
                  <a:cubicBezTo>
                    <a:pt x="14" y="26"/>
                    <a:pt x="28" y="39"/>
                    <a:pt x="42" y="46"/>
                  </a:cubicBezTo>
                  <a:cubicBezTo>
                    <a:pt x="39" y="44"/>
                    <a:pt x="35" y="42"/>
                    <a:pt x="32" y="40"/>
                  </a:cubicBezTo>
                  <a:cubicBezTo>
                    <a:pt x="37" y="44"/>
                    <a:pt x="42" y="47"/>
                    <a:pt x="47" y="50"/>
                  </a:cubicBezTo>
                  <a:cubicBezTo>
                    <a:pt x="48" y="50"/>
                    <a:pt x="49" y="49"/>
                    <a:pt x="48" y="49"/>
                  </a:cubicBezTo>
                  <a:cubicBezTo>
                    <a:pt x="41" y="44"/>
                    <a:pt x="34" y="39"/>
                    <a:pt x="27" y="34"/>
                  </a:cubicBezTo>
                  <a:cubicBezTo>
                    <a:pt x="34" y="37"/>
                    <a:pt x="40" y="40"/>
                    <a:pt x="44" y="42"/>
                  </a:cubicBezTo>
                  <a:cubicBezTo>
                    <a:pt x="44" y="42"/>
                    <a:pt x="45" y="42"/>
                    <a:pt x="44" y="41"/>
                  </a:cubicBezTo>
                  <a:cubicBezTo>
                    <a:pt x="41" y="39"/>
                    <a:pt x="9" y="17"/>
                    <a:pt x="9" y="17"/>
                  </a:cubicBezTo>
                  <a:cubicBezTo>
                    <a:pt x="9" y="17"/>
                    <a:pt x="45" y="39"/>
                    <a:pt x="47" y="40"/>
                  </a:cubicBezTo>
                  <a:cubicBezTo>
                    <a:pt x="47" y="40"/>
                    <a:pt x="48" y="39"/>
                    <a:pt x="47" y="39"/>
                  </a:cubicBezTo>
                  <a:cubicBezTo>
                    <a:pt x="46" y="38"/>
                    <a:pt x="44" y="36"/>
                    <a:pt x="40" y="34"/>
                  </a:cubicBezTo>
                  <a:cubicBezTo>
                    <a:pt x="38" y="31"/>
                    <a:pt x="34" y="28"/>
                    <a:pt x="29" y="25"/>
                  </a:cubicBezTo>
                  <a:cubicBezTo>
                    <a:pt x="19" y="18"/>
                    <a:pt x="9" y="11"/>
                    <a:pt x="8" y="9"/>
                  </a:cubicBezTo>
                  <a:cubicBezTo>
                    <a:pt x="11" y="13"/>
                    <a:pt x="48" y="35"/>
                    <a:pt x="51" y="37"/>
                  </a:cubicBezTo>
                  <a:cubicBezTo>
                    <a:pt x="52" y="37"/>
                    <a:pt x="52" y="36"/>
                    <a:pt x="52" y="36"/>
                  </a:cubicBezTo>
                  <a:cubicBezTo>
                    <a:pt x="41" y="29"/>
                    <a:pt x="31" y="21"/>
                    <a:pt x="21" y="14"/>
                  </a:cubicBezTo>
                  <a:cubicBezTo>
                    <a:pt x="17" y="11"/>
                    <a:pt x="11" y="8"/>
                    <a:pt x="8" y="5"/>
                  </a:cubicBezTo>
                  <a:cubicBezTo>
                    <a:pt x="12" y="9"/>
                    <a:pt x="19" y="11"/>
                    <a:pt x="24" y="14"/>
                  </a:cubicBezTo>
                  <a:cubicBezTo>
                    <a:pt x="34" y="20"/>
                    <a:pt x="45" y="27"/>
                    <a:pt x="55" y="33"/>
                  </a:cubicBezTo>
                  <a:cubicBezTo>
                    <a:pt x="58" y="35"/>
                    <a:pt x="61" y="37"/>
                    <a:pt x="64" y="40"/>
                  </a:cubicBezTo>
                  <a:cubicBezTo>
                    <a:pt x="63" y="40"/>
                    <a:pt x="62" y="40"/>
                    <a:pt x="61" y="40"/>
                  </a:cubicBezTo>
                  <a:cubicBezTo>
                    <a:pt x="59" y="38"/>
                    <a:pt x="57" y="37"/>
                    <a:pt x="56" y="36"/>
                  </a:cubicBezTo>
                  <a:cubicBezTo>
                    <a:pt x="55" y="36"/>
                    <a:pt x="54" y="37"/>
                    <a:pt x="55" y="37"/>
                  </a:cubicBezTo>
                  <a:cubicBezTo>
                    <a:pt x="57" y="39"/>
                    <a:pt x="59" y="40"/>
                    <a:pt x="61" y="41"/>
                  </a:cubicBezTo>
                  <a:cubicBezTo>
                    <a:pt x="63" y="44"/>
                    <a:pt x="69" y="47"/>
                    <a:pt x="59" y="42"/>
                  </a:cubicBezTo>
                  <a:cubicBezTo>
                    <a:pt x="58" y="42"/>
                    <a:pt x="58" y="42"/>
                    <a:pt x="59" y="43"/>
                  </a:cubicBezTo>
                  <a:cubicBezTo>
                    <a:pt x="61" y="45"/>
                    <a:pt x="64" y="46"/>
                    <a:pt x="66" y="48"/>
                  </a:cubicBezTo>
                  <a:cubicBezTo>
                    <a:pt x="67" y="49"/>
                    <a:pt x="67" y="48"/>
                    <a:pt x="67" y="47"/>
                  </a:cubicBezTo>
                  <a:cubicBezTo>
                    <a:pt x="59" y="42"/>
                    <a:pt x="66" y="46"/>
                    <a:pt x="69" y="48"/>
                  </a:cubicBezTo>
                  <a:cubicBezTo>
                    <a:pt x="70" y="48"/>
                    <a:pt x="70" y="47"/>
                    <a:pt x="70" y="47"/>
                  </a:cubicBezTo>
                  <a:cubicBezTo>
                    <a:pt x="68" y="45"/>
                    <a:pt x="66" y="44"/>
                    <a:pt x="65" y="42"/>
                  </a:cubicBezTo>
                  <a:cubicBezTo>
                    <a:pt x="66" y="43"/>
                    <a:pt x="68" y="43"/>
                    <a:pt x="70" y="44"/>
                  </a:cubicBezTo>
                  <a:cubicBezTo>
                    <a:pt x="71" y="44"/>
                    <a:pt x="71" y="43"/>
                    <a:pt x="71" y="4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1" name="Freeform 280"/>
            <p:cNvSpPr>
              <a:spLocks/>
            </p:cNvSpPr>
            <p:nvPr/>
          </p:nvSpPr>
          <p:spPr bwMode="auto">
            <a:xfrm>
              <a:off x="3389908" y="2998736"/>
              <a:ext cx="143576" cy="88354"/>
            </a:xfrm>
            <a:custGeom>
              <a:avLst/>
              <a:gdLst>
                <a:gd name="T0" fmla="*/ 3 w 37"/>
                <a:gd name="T1" fmla="*/ 3 h 23"/>
                <a:gd name="T2" fmla="*/ 3 w 37"/>
                <a:gd name="T3" fmla="*/ 4 h 23"/>
                <a:gd name="T4" fmla="*/ 17 w 37"/>
                <a:gd name="T5" fmla="*/ 13 h 23"/>
                <a:gd name="T6" fmla="*/ 6 w 37"/>
                <a:gd name="T7" fmla="*/ 8 h 23"/>
                <a:gd name="T8" fmla="*/ 6 w 37"/>
                <a:gd name="T9" fmla="*/ 9 h 23"/>
                <a:gd name="T10" fmla="*/ 14 w 37"/>
                <a:gd name="T11" fmla="*/ 13 h 23"/>
                <a:gd name="T12" fmla="*/ 13 w 37"/>
                <a:gd name="T13" fmla="*/ 12 h 23"/>
                <a:gd name="T14" fmla="*/ 23 w 37"/>
                <a:gd name="T15" fmla="*/ 16 h 23"/>
                <a:gd name="T16" fmla="*/ 37 w 37"/>
                <a:gd name="T17" fmla="*/ 23 h 23"/>
                <a:gd name="T18" fmla="*/ 37 w 37"/>
                <a:gd name="T19" fmla="*/ 22 h 23"/>
                <a:gd name="T20" fmla="*/ 29 w 37"/>
                <a:gd name="T21" fmla="*/ 18 h 23"/>
                <a:gd name="T22" fmla="*/ 14 w 37"/>
                <a:gd name="T23" fmla="*/ 10 h 23"/>
                <a:gd name="T24" fmla="*/ 26 w 37"/>
                <a:gd name="T25" fmla="*/ 15 h 23"/>
                <a:gd name="T26" fmla="*/ 26 w 37"/>
                <a:gd name="T27" fmla="*/ 14 h 23"/>
                <a:gd name="T28" fmla="*/ 19 w 37"/>
                <a:gd name="T29" fmla="*/ 10 h 23"/>
                <a:gd name="T30" fmla="*/ 21 w 37"/>
                <a:gd name="T31" fmla="*/ 11 h 23"/>
                <a:gd name="T32" fmla="*/ 3 w 37"/>
                <a:gd name="T33" fmla="*/ 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7" h="23">
                  <a:moveTo>
                    <a:pt x="3" y="3"/>
                  </a:moveTo>
                  <a:cubicBezTo>
                    <a:pt x="3" y="3"/>
                    <a:pt x="3" y="4"/>
                    <a:pt x="3" y="4"/>
                  </a:cubicBezTo>
                  <a:cubicBezTo>
                    <a:pt x="8" y="7"/>
                    <a:pt x="12" y="10"/>
                    <a:pt x="17" y="13"/>
                  </a:cubicBezTo>
                  <a:cubicBezTo>
                    <a:pt x="13" y="11"/>
                    <a:pt x="10" y="9"/>
                    <a:pt x="6" y="8"/>
                  </a:cubicBezTo>
                  <a:cubicBezTo>
                    <a:pt x="5" y="8"/>
                    <a:pt x="5" y="9"/>
                    <a:pt x="6" y="9"/>
                  </a:cubicBezTo>
                  <a:cubicBezTo>
                    <a:pt x="8" y="10"/>
                    <a:pt x="11" y="12"/>
                    <a:pt x="14" y="13"/>
                  </a:cubicBezTo>
                  <a:cubicBezTo>
                    <a:pt x="13" y="13"/>
                    <a:pt x="13" y="12"/>
                    <a:pt x="13" y="12"/>
                  </a:cubicBezTo>
                  <a:cubicBezTo>
                    <a:pt x="12" y="12"/>
                    <a:pt x="18" y="14"/>
                    <a:pt x="23" y="16"/>
                  </a:cubicBezTo>
                  <a:cubicBezTo>
                    <a:pt x="27" y="18"/>
                    <a:pt x="32" y="21"/>
                    <a:pt x="37" y="23"/>
                  </a:cubicBezTo>
                  <a:cubicBezTo>
                    <a:pt x="37" y="23"/>
                    <a:pt x="37" y="23"/>
                    <a:pt x="37" y="22"/>
                  </a:cubicBezTo>
                  <a:cubicBezTo>
                    <a:pt x="34" y="21"/>
                    <a:pt x="32" y="20"/>
                    <a:pt x="29" y="18"/>
                  </a:cubicBezTo>
                  <a:cubicBezTo>
                    <a:pt x="25" y="15"/>
                    <a:pt x="18" y="13"/>
                    <a:pt x="14" y="10"/>
                  </a:cubicBezTo>
                  <a:cubicBezTo>
                    <a:pt x="0" y="0"/>
                    <a:pt x="23" y="13"/>
                    <a:pt x="26" y="15"/>
                  </a:cubicBezTo>
                  <a:cubicBezTo>
                    <a:pt x="26" y="15"/>
                    <a:pt x="27" y="14"/>
                    <a:pt x="26" y="14"/>
                  </a:cubicBezTo>
                  <a:cubicBezTo>
                    <a:pt x="25" y="14"/>
                    <a:pt x="22" y="12"/>
                    <a:pt x="19" y="10"/>
                  </a:cubicBezTo>
                  <a:cubicBezTo>
                    <a:pt x="20" y="10"/>
                    <a:pt x="20" y="11"/>
                    <a:pt x="21" y="11"/>
                  </a:cubicBezTo>
                  <a:cubicBezTo>
                    <a:pt x="16" y="8"/>
                    <a:pt x="9" y="5"/>
                    <a:pt x="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2" name="Freeform 281"/>
            <p:cNvSpPr>
              <a:spLocks/>
            </p:cNvSpPr>
            <p:nvPr/>
          </p:nvSpPr>
          <p:spPr bwMode="auto">
            <a:xfrm>
              <a:off x="3297872" y="2516470"/>
              <a:ext cx="202479" cy="154619"/>
            </a:xfrm>
            <a:custGeom>
              <a:avLst/>
              <a:gdLst>
                <a:gd name="T0" fmla="*/ 4 w 51"/>
                <a:gd name="T1" fmla="*/ 1 h 40"/>
                <a:gd name="T2" fmla="*/ 3 w 51"/>
                <a:gd name="T3" fmla="*/ 2 h 40"/>
                <a:gd name="T4" fmla="*/ 25 w 51"/>
                <a:gd name="T5" fmla="*/ 18 h 40"/>
                <a:gd name="T6" fmla="*/ 9 w 51"/>
                <a:gd name="T7" fmla="*/ 10 h 40"/>
                <a:gd name="T8" fmla="*/ 9 w 51"/>
                <a:gd name="T9" fmla="*/ 11 h 40"/>
                <a:gd name="T10" fmla="*/ 24 w 51"/>
                <a:gd name="T11" fmla="*/ 22 h 40"/>
                <a:gd name="T12" fmla="*/ 1 w 51"/>
                <a:gd name="T13" fmla="*/ 11 h 40"/>
                <a:gd name="T14" fmla="*/ 1 w 51"/>
                <a:gd name="T15" fmla="*/ 12 h 40"/>
                <a:gd name="T16" fmla="*/ 39 w 51"/>
                <a:gd name="T17" fmla="*/ 35 h 40"/>
                <a:gd name="T18" fmla="*/ 7 w 51"/>
                <a:gd name="T19" fmla="*/ 17 h 40"/>
                <a:gd name="T20" fmla="*/ 6 w 51"/>
                <a:gd name="T21" fmla="*/ 18 h 40"/>
                <a:gd name="T22" fmla="*/ 14 w 51"/>
                <a:gd name="T23" fmla="*/ 24 h 40"/>
                <a:gd name="T24" fmla="*/ 12 w 51"/>
                <a:gd name="T25" fmla="*/ 21 h 40"/>
                <a:gd name="T26" fmla="*/ 45 w 51"/>
                <a:gd name="T27" fmla="*/ 39 h 40"/>
                <a:gd name="T28" fmla="*/ 46 w 51"/>
                <a:gd name="T29" fmla="*/ 38 h 40"/>
                <a:gd name="T30" fmla="*/ 7 w 51"/>
                <a:gd name="T31" fmla="*/ 14 h 40"/>
                <a:gd name="T32" fmla="*/ 42 w 51"/>
                <a:gd name="T33" fmla="*/ 34 h 40"/>
                <a:gd name="T34" fmla="*/ 42 w 51"/>
                <a:gd name="T35" fmla="*/ 33 h 40"/>
                <a:gd name="T36" fmla="*/ 23 w 51"/>
                <a:gd name="T37" fmla="*/ 19 h 40"/>
                <a:gd name="T38" fmla="*/ 21 w 51"/>
                <a:gd name="T39" fmla="*/ 17 h 40"/>
                <a:gd name="T40" fmla="*/ 34 w 51"/>
                <a:gd name="T41" fmla="*/ 23 h 40"/>
                <a:gd name="T42" fmla="*/ 50 w 51"/>
                <a:gd name="T43" fmla="*/ 33 h 40"/>
                <a:gd name="T44" fmla="*/ 50 w 51"/>
                <a:gd name="T45" fmla="*/ 32 h 40"/>
                <a:gd name="T46" fmla="*/ 38 w 51"/>
                <a:gd name="T47" fmla="*/ 25 h 40"/>
                <a:gd name="T48" fmla="*/ 10 w 51"/>
                <a:gd name="T49" fmla="*/ 5 h 40"/>
                <a:gd name="T50" fmla="*/ 16 w 51"/>
                <a:gd name="T51" fmla="*/ 8 h 40"/>
                <a:gd name="T52" fmla="*/ 13 w 51"/>
                <a:gd name="T53" fmla="*/ 6 h 40"/>
                <a:gd name="T54" fmla="*/ 4 w 51"/>
                <a:gd name="T55" fmla="*/ 1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1" h="40">
                  <a:moveTo>
                    <a:pt x="4" y="1"/>
                  </a:moveTo>
                  <a:cubicBezTo>
                    <a:pt x="4" y="0"/>
                    <a:pt x="3" y="1"/>
                    <a:pt x="3" y="2"/>
                  </a:cubicBezTo>
                  <a:cubicBezTo>
                    <a:pt x="11" y="7"/>
                    <a:pt x="18" y="13"/>
                    <a:pt x="25" y="18"/>
                  </a:cubicBezTo>
                  <a:cubicBezTo>
                    <a:pt x="20" y="15"/>
                    <a:pt x="15" y="13"/>
                    <a:pt x="9" y="10"/>
                  </a:cubicBezTo>
                  <a:cubicBezTo>
                    <a:pt x="9" y="10"/>
                    <a:pt x="8" y="11"/>
                    <a:pt x="9" y="11"/>
                  </a:cubicBezTo>
                  <a:cubicBezTo>
                    <a:pt x="14" y="15"/>
                    <a:pt x="19" y="18"/>
                    <a:pt x="24" y="22"/>
                  </a:cubicBezTo>
                  <a:cubicBezTo>
                    <a:pt x="16" y="18"/>
                    <a:pt x="9" y="14"/>
                    <a:pt x="1" y="11"/>
                  </a:cubicBezTo>
                  <a:cubicBezTo>
                    <a:pt x="1" y="10"/>
                    <a:pt x="0" y="11"/>
                    <a:pt x="1" y="12"/>
                  </a:cubicBezTo>
                  <a:cubicBezTo>
                    <a:pt x="13" y="19"/>
                    <a:pt x="28" y="26"/>
                    <a:pt x="39" y="35"/>
                  </a:cubicBezTo>
                  <a:cubicBezTo>
                    <a:pt x="31" y="28"/>
                    <a:pt x="16" y="23"/>
                    <a:pt x="7" y="17"/>
                  </a:cubicBezTo>
                  <a:cubicBezTo>
                    <a:pt x="6" y="17"/>
                    <a:pt x="6" y="17"/>
                    <a:pt x="6" y="18"/>
                  </a:cubicBezTo>
                  <a:cubicBezTo>
                    <a:pt x="9" y="20"/>
                    <a:pt x="11" y="22"/>
                    <a:pt x="14" y="24"/>
                  </a:cubicBezTo>
                  <a:cubicBezTo>
                    <a:pt x="13" y="23"/>
                    <a:pt x="12" y="22"/>
                    <a:pt x="12" y="21"/>
                  </a:cubicBezTo>
                  <a:cubicBezTo>
                    <a:pt x="11" y="23"/>
                    <a:pt x="43" y="38"/>
                    <a:pt x="45" y="39"/>
                  </a:cubicBezTo>
                  <a:cubicBezTo>
                    <a:pt x="46" y="40"/>
                    <a:pt x="46" y="39"/>
                    <a:pt x="46" y="38"/>
                  </a:cubicBezTo>
                  <a:cubicBezTo>
                    <a:pt x="42" y="36"/>
                    <a:pt x="8" y="13"/>
                    <a:pt x="7" y="14"/>
                  </a:cubicBezTo>
                  <a:cubicBezTo>
                    <a:pt x="9" y="13"/>
                    <a:pt x="39" y="32"/>
                    <a:pt x="42" y="34"/>
                  </a:cubicBezTo>
                  <a:cubicBezTo>
                    <a:pt x="42" y="34"/>
                    <a:pt x="43" y="33"/>
                    <a:pt x="42" y="33"/>
                  </a:cubicBezTo>
                  <a:cubicBezTo>
                    <a:pt x="36" y="28"/>
                    <a:pt x="29" y="24"/>
                    <a:pt x="23" y="19"/>
                  </a:cubicBezTo>
                  <a:cubicBezTo>
                    <a:pt x="17" y="16"/>
                    <a:pt x="10" y="12"/>
                    <a:pt x="21" y="17"/>
                  </a:cubicBezTo>
                  <a:cubicBezTo>
                    <a:pt x="25" y="19"/>
                    <a:pt x="29" y="21"/>
                    <a:pt x="34" y="23"/>
                  </a:cubicBezTo>
                  <a:cubicBezTo>
                    <a:pt x="39" y="27"/>
                    <a:pt x="44" y="30"/>
                    <a:pt x="50" y="33"/>
                  </a:cubicBezTo>
                  <a:cubicBezTo>
                    <a:pt x="50" y="33"/>
                    <a:pt x="51" y="32"/>
                    <a:pt x="50" y="32"/>
                  </a:cubicBezTo>
                  <a:cubicBezTo>
                    <a:pt x="46" y="29"/>
                    <a:pt x="42" y="27"/>
                    <a:pt x="38" y="25"/>
                  </a:cubicBezTo>
                  <a:cubicBezTo>
                    <a:pt x="30" y="19"/>
                    <a:pt x="10" y="6"/>
                    <a:pt x="10" y="5"/>
                  </a:cubicBezTo>
                  <a:cubicBezTo>
                    <a:pt x="11" y="5"/>
                    <a:pt x="13" y="6"/>
                    <a:pt x="16" y="8"/>
                  </a:cubicBezTo>
                  <a:cubicBezTo>
                    <a:pt x="15" y="7"/>
                    <a:pt x="14" y="6"/>
                    <a:pt x="13" y="6"/>
                  </a:cubicBezTo>
                  <a:cubicBezTo>
                    <a:pt x="10" y="4"/>
                    <a:pt x="7" y="2"/>
                    <a:pt x="4"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3" name="Freeform 282"/>
            <p:cNvSpPr>
              <a:spLocks/>
            </p:cNvSpPr>
            <p:nvPr/>
          </p:nvSpPr>
          <p:spPr bwMode="auto">
            <a:xfrm>
              <a:off x="3334687" y="2523833"/>
              <a:ext cx="121488" cy="77311"/>
            </a:xfrm>
            <a:custGeom>
              <a:avLst/>
              <a:gdLst>
                <a:gd name="T0" fmla="*/ 4 w 31"/>
                <a:gd name="T1" fmla="*/ 4 h 20"/>
                <a:gd name="T2" fmla="*/ 31 w 31"/>
                <a:gd name="T3" fmla="*/ 20 h 20"/>
                <a:gd name="T4" fmla="*/ 31 w 31"/>
                <a:gd name="T5" fmla="*/ 20 h 20"/>
                <a:gd name="T6" fmla="*/ 0 w 31"/>
                <a:gd name="T7" fmla="*/ 0 h 20"/>
                <a:gd name="T8" fmla="*/ 4 w 31"/>
                <a:gd name="T9" fmla="*/ 4 h 20"/>
              </a:gdLst>
              <a:ahLst/>
              <a:cxnLst>
                <a:cxn ang="0">
                  <a:pos x="T0" y="T1"/>
                </a:cxn>
                <a:cxn ang="0">
                  <a:pos x="T2" y="T3"/>
                </a:cxn>
                <a:cxn ang="0">
                  <a:pos x="T4" y="T5"/>
                </a:cxn>
                <a:cxn ang="0">
                  <a:pos x="T6" y="T7"/>
                </a:cxn>
                <a:cxn ang="0">
                  <a:pos x="T8" y="T9"/>
                </a:cxn>
              </a:cxnLst>
              <a:rect l="0" t="0" r="r" b="b"/>
              <a:pathLst>
                <a:path w="31" h="20">
                  <a:moveTo>
                    <a:pt x="4" y="4"/>
                  </a:moveTo>
                  <a:cubicBezTo>
                    <a:pt x="13" y="9"/>
                    <a:pt x="23" y="14"/>
                    <a:pt x="31" y="20"/>
                  </a:cubicBezTo>
                  <a:cubicBezTo>
                    <a:pt x="31" y="20"/>
                    <a:pt x="31" y="20"/>
                    <a:pt x="31" y="20"/>
                  </a:cubicBezTo>
                  <a:cubicBezTo>
                    <a:pt x="22" y="13"/>
                    <a:pt x="11" y="7"/>
                    <a:pt x="0" y="0"/>
                  </a:cubicBezTo>
                  <a:cubicBezTo>
                    <a:pt x="1" y="1"/>
                    <a:pt x="2" y="3"/>
                    <a:pt x="4"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4" name="Freeform 283"/>
            <p:cNvSpPr>
              <a:spLocks/>
            </p:cNvSpPr>
            <p:nvPr/>
          </p:nvSpPr>
          <p:spPr bwMode="auto">
            <a:xfrm>
              <a:off x="3426722" y="2586415"/>
              <a:ext cx="73628" cy="44177"/>
            </a:xfrm>
            <a:custGeom>
              <a:avLst/>
              <a:gdLst>
                <a:gd name="T0" fmla="*/ 7 w 18"/>
                <a:gd name="T1" fmla="*/ 4 h 11"/>
                <a:gd name="T2" fmla="*/ 0 w 18"/>
                <a:gd name="T3" fmla="*/ 0 h 11"/>
                <a:gd name="T4" fmla="*/ 17 w 18"/>
                <a:gd name="T5" fmla="*/ 10 h 11"/>
                <a:gd name="T6" fmla="*/ 17 w 18"/>
                <a:gd name="T7" fmla="*/ 9 h 11"/>
                <a:gd name="T8" fmla="*/ 7 w 18"/>
                <a:gd name="T9" fmla="*/ 4 h 11"/>
                <a:gd name="T10" fmla="*/ 11 w 18"/>
                <a:gd name="T11" fmla="*/ 6 h 11"/>
                <a:gd name="T12" fmla="*/ 7 w 18"/>
                <a:gd name="T13" fmla="*/ 4 h 11"/>
              </a:gdLst>
              <a:ahLst/>
              <a:cxnLst>
                <a:cxn ang="0">
                  <a:pos x="T0" y="T1"/>
                </a:cxn>
                <a:cxn ang="0">
                  <a:pos x="T2" y="T3"/>
                </a:cxn>
                <a:cxn ang="0">
                  <a:pos x="T4" y="T5"/>
                </a:cxn>
                <a:cxn ang="0">
                  <a:pos x="T6" y="T7"/>
                </a:cxn>
                <a:cxn ang="0">
                  <a:pos x="T8" y="T9"/>
                </a:cxn>
                <a:cxn ang="0">
                  <a:pos x="T10" y="T11"/>
                </a:cxn>
                <a:cxn ang="0">
                  <a:pos x="T12" y="T13"/>
                </a:cxn>
              </a:cxnLst>
              <a:rect l="0" t="0" r="r" b="b"/>
              <a:pathLst>
                <a:path w="18" h="11">
                  <a:moveTo>
                    <a:pt x="7" y="4"/>
                  </a:moveTo>
                  <a:cubicBezTo>
                    <a:pt x="5" y="2"/>
                    <a:pt x="2" y="1"/>
                    <a:pt x="0" y="0"/>
                  </a:cubicBezTo>
                  <a:cubicBezTo>
                    <a:pt x="8" y="4"/>
                    <a:pt x="15" y="9"/>
                    <a:pt x="17" y="10"/>
                  </a:cubicBezTo>
                  <a:cubicBezTo>
                    <a:pt x="17" y="11"/>
                    <a:pt x="18" y="10"/>
                    <a:pt x="17" y="9"/>
                  </a:cubicBezTo>
                  <a:cubicBezTo>
                    <a:pt x="16" y="8"/>
                    <a:pt x="12" y="6"/>
                    <a:pt x="7" y="4"/>
                  </a:cubicBezTo>
                  <a:cubicBezTo>
                    <a:pt x="8" y="5"/>
                    <a:pt x="10" y="5"/>
                    <a:pt x="11" y="6"/>
                  </a:cubicBezTo>
                  <a:cubicBezTo>
                    <a:pt x="10" y="5"/>
                    <a:pt x="8" y="5"/>
                    <a:pt x="7"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5" name="Freeform 284"/>
            <p:cNvSpPr>
              <a:spLocks/>
            </p:cNvSpPr>
            <p:nvPr/>
          </p:nvSpPr>
          <p:spPr bwMode="auto">
            <a:xfrm>
              <a:off x="3360456" y="2545921"/>
              <a:ext cx="66265" cy="40497"/>
            </a:xfrm>
            <a:custGeom>
              <a:avLst/>
              <a:gdLst>
                <a:gd name="T0" fmla="*/ 17 w 17"/>
                <a:gd name="T1" fmla="*/ 10 h 10"/>
                <a:gd name="T2" fmla="*/ 0 w 17"/>
                <a:gd name="T3" fmla="*/ 0 h 10"/>
                <a:gd name="T4" fmla="*/ 17 w 17"/>
                <a:gd name="T5" fmla="*/ 10 h 10"/>
              </a:gdLst>
              <a:ahLst/>
              <a:cxnLst>
                <a:cxn ang="0">
                  <a:pos x="T0" y="T1"/>
                </a:cxn>
                <a:cxn ang="0">
                  <a:pos x="T2" y="T3"/>
                </a:cxn>
                <a:cxn ang="0">
                  <a:pos x="T4" y="T5"/>
                </a:cxn>
              </a:cxnLst>
              <a:rect l="0" t="0" r="r" b="b"/>
              <a:pathLst>
                <a:path w="17" h="10">
                  <a:moveTo>
                    <a:pt x="17" y="10"/>
                  </a:moveTo>
                  <a:cubicBezTo>
                    <a:pt x="11" y="6"/>
                    <a:pt x="5" y="2"/>
                    <a:pt x="0" y="0"/>
                  </a:cubicBezTo>
                  <a:cubicBezTo>
                    <a:pt x="5" y="3"/>
                    <a:pt x="11" y="6"/>
                    <a:pt x="17"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6" name="Freeform 285"/>
            <p:cNvSpPr>
              <a:spLocks/>
            </p:cNvSpPr>
            <p:nvPr/>
          </p:nvSpPr>
          <p:spPr bwMode="auto">
            <a:xfrm>
              <a:off x="3437767" y="3020824"/>
              <a:ext cx="25771" cy="14726"/>
            </a:xfrm>
            <a:custGeom>
              <a:avLst/>
              <a:gdLst>
                <a:gd name="T0" fmla="*/ 0 w 7"/>
                <a:gd name="T1" fmla="*/ 0 h 4"/>
                <a:gd name="T2" fmla="*/ 7 w 7"/>
                <a:gd name="T3" fmla="*/ 4 h 4"/>
                <a:gd name="T4" fmla="*/ 0 w 7"/>
                <a:gd name="T5" fmla="*/ 0 h 4"/>
              </a:gdLst>
              <a:ahLst/>
              <a:cxnLst>
                <a:cxn ang="0">
                  <a:pos x="T0" y="T1"/>
                </a:cxn>
                <a:cxn ang="0">
                  <a:pos x="T2" y="T3"/>
                </a:cxn>
                <a:cxn ang="0">
                  <a:pos x="T4" y="T5"/>
                </a:cxn>
              </a:cxnLst>
              <a:rect l="0" t="0" r="r" b="b"/>
              <a:pathLst>
                <a:path w="7" h="4">
                  <a:moveTo>
                    <a:pt x="0" y="0"/>
                  </a:moveTo>
                  <a:cubicBezTo>
                    <a:pt x="2" y="1"/>
                    <a:pt x="5" y="3"/>
                    <a:pt x="7" y="4"/>
                  </a:cubicBezTo>
                  <a:cubicBezTo>
                    <a:pt x="5" y="3"/>
                    <a:pt x="3"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7" name="Freeform 286"/>
            <p:cNvSpPr>
              <a:spLocks/>
            </p:cNvSpPr>
            <p:nvPr/>
          </p:nvSpPr>
          <p:spPr bwMode="auto">
            <a:xfrm>
              <a:off x="3353094" y="2652682"/>
              <a:ext cx="33134" cy="18409"/>
            </a:xfrm>
            <a:custGeom>
              <a:avLst/>
              <a:gdLst>
                <a:gd name="T0" fmla="*/ 0 w 8"/>
                <a:gd name="T1" fmla="*/ 0 h 5"/>
                <a:gd name="T2" fmla="*/ 8 w 8"/>
                <a:gd name="T3" fmla="*/ 5 h 5"/>
                <a:gd name="T4" fmla="*/ 0 w 8"/>
                <a:gd name="T5" fmla="*/ 0 h 5"/>
              </a:gdLst>
              <a:ahLst/>
              <a:cxnLst>
                <a:cxn ang="0">
                  <a:pos x="T0" y="T1"/>
                </a:cxn>
                <a:cxn ang="0">
                  <a:pos x="T2" y="T3"/>
                </a:cxn>
                <a:cxn ang="0">
                  <a:pos x="T4" y="T5"/>
                </a:cxn>
              </a:cxnLst>
              <a:rect l="0" t="0" r="r" b="b"/>
              <a:pathLst>
                <a:path w="8" h="5">
                  <a:moveTo>
                    <a:pt x="0" y="0"/>
                  </a:moveTo>
                  <a:cubicBezTo>
                    <a:pt x="3" y="2"/>
                    <a:pt x="5" y="3"/>
                    <a:pt x="8" y="5"/>
                  </a:cubicBezTo>
                  <a:cubicBezTo>
                    <a:pt x="6" y="3"/>
                    <a:pt x="3"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8" name="Freeform 287"/>
            <p:cNvSpPr>
              <a:spLocks/>
            </p:cNvSpPr>
            <p:nvPr/>
          </p:nvSpPr>
          <p:spPr bwMode="auto">
            <a:xfrm>
              <a:off x="3452493" y="3061320"/>
              <a:ext cx="3683"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0" y="0"/>
                    <a:pt x="1" y="0"/>
                    <a:pt x="1"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9" name="Freeform 288"/>
            <p:cNvSpPr>
              <a:spLocks/>
            </p:cNvSpPr>
            <p:nvPr/>
          </p:nvSpPr>
          <p:spPr bwMode="auto">
            <a:xfrm>
              <a:off x="3360456" y="2641638"/>
              <a:ext cx="33134" cy="18409"/>
            </a:xfrm>
            <a:custGeom>
              <a:avLst/>
              <a:gdLst>
                <a:gd name="T0" fmla="*/ 0 w 8"/>
                <a:gd name="T1" fmla="*/ 0 h 5"/>
                <a:gd name="T2" fmla="*/ 8 w 8"/>
                <a:gd name="T3" fmla="*/ 5 h 5"/>
                <a:gd name="T4" fmla="*/ 0 w 8"/>
                <a:gd name="T5" fmla="*/ 0 h 5"/>
              </a:gdLst>
              <a:ahLst/>
              <a:cxnLst>
                <a:cxn ang="0">
                  <a:pos x="T0" y="T1"/>
                </a:cxn>
                <a:cxn ang="0">
                  <a:pos x="T2" y="T3"/>
                </a:cxn>
                <a:cxn ang="0">
                  <a:pos x="T4" y="T5"/>
                </a:cxn>
              </a:cxnLst>
              <a:rect l="0" t="0" r="r" b="b"/>
              <a:pathLst>
                <a:path w="8" h="5">
                  <a:moveTo>
                    <a:pt x="0" y="0"/>
                  </a:moveTo>
                  <a:cubicBezTo>
                    <a:pt x="2" y="1"/>
                    <a:pt x="5" y="3"/>
                    <a:pt x="8" y="5"/>
                  </a:cubicBezTo>
                  <a:cubicBezTo>
                    <a:pt x="5" y="3"/>
                    <a:pt x="2"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0" name="Freeform 289"/>
            <p:cNvSpPr>
              <a:spLocks/>
            </p:cNvSpPr>
            <p:nvPr/>
          </p:nvSpPr>
          <p:spPr bwMode="auto">
            <a:xfrm>
              <a:off x="3353094" y="2608505"/>
              <a:ext cx="18409" cy="18409"/>
            </a:xfrm>
            <a:custGeom>
              <a:avLst/>
              <a:gdLst>
                <a:gd name="T0" fmla="*/ 0 w 5"/>
                <a:gd name="T1" fmla="*/ 0 h 4"/>
                <a:gd name="T2" fmla="*/ 5 w 5"/>
                <a:gd name="T3" fmla="*/ 4 h 4"/>
                <a:gd name="T4" fmla="*/ 0 w 5"/>
                <a:gd name="T5" fmla="*/ 0 h 4"/>
              </a:gdLst>
              <a:ahLst/>
              <a:cxnLst>
                <a:cxn ang="0">
                  <a:pos x="T0" y="T1"/>
                </a:cxn>
                <a:cxn ang="0">
                  <a:pos x="T2" y="T3"/>
                </a:cxn>
                <a:cxn ang="0">
                  <a:pos x="T4" y="T5"/>
                </a:cxn>
              </a:cxnLst>
              <a:rect l="0" t="0" r="r" b="b"/>
              <a:pathLst>
                <a:path w="5" h="4">
                  <a:moveTo>
                    <a:pt x="0" y="0"/>
                  </a:moveTo>
                  <a:cubicBezTo>
                    <a:pt x="1" y="1"/>
                    <a:pt x="3" y="2"/>
                    <a:pt x="5" y="4"/>
                  </a:cubicBezTo>
                  <a:cubicBezTo>
                    <a:pt x="3" y="2"/>
                    <a:pt x="2"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1" name="Freeform 290"/>
            <p:cNvSpPr>
              <a:spLocks/>
            </p:cNvSpPr>
            <p:nvPr/>
          </p:nvSpPr>
          <p:spPr bwMode="auto">
            <a:xfrm>
              <a:off x="3393591" y="2490699"/>
              <a:ext cx="47860" cy="29451"/>
            </a:xfrm>
            <a:custGeom>
              <a:avLst/>
              <a:gdLst>
                <a:gd name="T0" fmla="*/ 12 w 12"/>
                <a:gd name="T1" fmla="*/ 7 h 7"/>
                <a:gd name="T2" fmla="*/ 0 w 12"/>
                <a:gd name="T3" fmla="*/ 0 h 7"/>
                <a:gd name="T4" fmla="*/ 12 w 12"/>
                <a:gd name="T5" fmla="*/ 7 h 7"/>
              </a:gdLst>
              <a:ahLst/>
              <a:cxnLst>
                <a:cxn ang="0">
                  <a:pos x="T0" y="T1"/>
                </a:cxn>
                <a:cxn ang="0">
                  <a:pos x="T2" y="T3"/>
                </a:cxn>
                <a:cxn ang="0">
                  <a:pos x="T4" y="T5"/>
                </a:cxn>
              </a:cxnLst>
              <a:rect l="0" t="0" r="r" b="b"/>
              <a:pathLst>
                <a:path w="12" h="7">
                  <a:moveTo>
                    <a:pt x="12" y="7"/>
                  </a:moveTo>
                  <a:cubicBezTo>
                    <a:pt x="8" y="5"/>
                    <a:pt x="4" y="2"/>
                    <a:pt x="0" y="0"/>
                  </a:cubicBezTo>
                  <a:cubicBezTo>
                    <a:pt x="4" y="3"/>
                    <a:pt x="8" y="5"/>
                    <a:pt x="12"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2" name="Freeform 291"/>
            <p:cNvSpPr>
              <a:spLocks/>
            </p:cNvSpPr>
            <p:nvPr/>
          </p:nvSpPr>
          <p:spPr bwMode="auto">
            <a:xfrm>
              <a:off x="3375182" y="2840435"/>
              <a:ext cx="36814" cy="14726"/>
            </a:xfrm>
            <a:custGeom>
              <a:avLst/>
              <a:gdLst>
                <a:gd name="T0" fmla="*/ 7 w 9"/>
                <a:gd name="T1" fmla="*/ 2 h 4"/>
                <a:gd name="T2" fmla="*/ 0 w 9"/>
                <a:gd name="T3" fmla="*/ 0 h 4"/>
                <a:gd name="T4" fmla="*/ 7 w 9"/>
                <a:gd name="T5" fmla="*/ 2 h 4"/>
              </a:gdLst>
              <a:ahLst/>
              <a:cxnLst>
                <a:cxn ang="0">
                  <a:pos x="T0" y="T1"/>
                </a:cxn>
                <a:cxn ang="0">
                  <a:pos x="T2" y="T3"/>
                </a:cxn>
                <a:cxn ang="0">
                  <a:pos x="T4" y="T5"/>
                </a:cxn>
              </a:cxnLst>
              <a:rect l="0" t="0" r="r" b="b"/>
              <a:pathLst>
                <a:path w="9" h="4">
                  <a:moveTo>
                    <a:pt x="7" y="2"/>
                  </a:moveTo>
                  <a:cubicBezTo>
                    <a:pt x="4" y="1"/>
                    <a:pt x="2" y="0"/>
                    <a:pt x="0" y="0"/>
                  </a:cubicBezTo>
                  <a:cubicBezTo>
                    <a:pt x="5" y="2"/>
                    <a:pt x="9" y="4"/>
                    <a:pt x="7"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3" name="Freeform 292"/>
            <p:cNvSpPr>
              <a:spLocks/>
            </p:cNvSpPr>
            <p:nvPr/>
          </p:nvSpPr>
          <p:spPr bwMode="auto">
            <a:xfrm>
              <a:off x="3419359" y="3053957"/>
              <a:ext cx="114125" cy="51540"/>
            </a:xfrm>
            <a:custGeom>
              <a:avLst/>
              <a:gdLst>
                <a:gd name="T0" fmla="*/ 1 w 29"/>
                <a:gd name="T1" fmla="*/ 1 h 13"/>
                <a:gd name="T2" fmla="*/ 7 w 29"/>
                <a:gd name="T3" fmla="*/ 4 h 13"/>
                <a:gd name="T4" fmla="*/ 6 w 29"/>
                <a:gd name="T5" fmla="*/ 4 h 13"/>
                <a:gd name="T6" fmla="*/ 6 w 29"/>
                <a:gd name="T7" fmla="*/ 4 h 13"/>
                <a:gd name="T8" fmla="*/ 13 w 29"/>
                <a:gd name="T9" fmla="*/ 8 h 13"/>
                <a:gd name="T10" fmla="*/ 12 w 29"/>
                <a:gd name="T11" fmla="*/ 7 h 13"/>
                <a:gd name="T12" fmla="*/ 12 w 29"/>
                <a:gd name="T13" fmla="*/ 6 h 13"/>
                <a:gd name="T14" fmla="*/ 18 w 29"/>
                <a:gd name="T15" fmla="*/ 9 h 13"/>
                <a:gd name="T16" fmla="*/ 22 w 29"/>
                <a:gd name="T17" fmla="*/ 11 h 13"/>
                <a:gd name="T18" fmla="*/ 28 w 29"/>
                <a:gd name="T19" fmla="*/ 13 h 13"/>
                <a:gd name="T20" fmla="*/ 28 w 29"/>
                <a:gd name="T21" fmla="*/ 12 h 13"/>
                <a:gd name="T22" fmla="*/ 21 w 29"/>
                <a:gd name="T23" fmla="*/ 10 h 13"/>
                <a:gd name="T24" fmla="*/ 8 w 29"/>
                <a:gd name="T25" fmla="*/ 2 h 13"/>
                <a:gd name="T26" fmla="*/ 1 w 29"/>
                <a:gd name="T27" fmla="*/ 0 h 13"/>
                <a:gd name="T28" fmla="*/ 1 w 29"/>
                <a:gd name="T29" fmla="*/ 1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9" h="13">
                  <a:moveTo>
                    <a:pt x="1" y="1"/>
                  </a:moveTo>
                  <a:cubicBezTo>
                    <a:pt x="3" y="2"/>
                    <a:pt x="5" y="3"/>
                    <a:pt x="7" y="4"/>
                  </a:cubicBezTo>
                  <a:cubicBezTo>
                    <a:pt x="6" y="4"/>
                    <a:pt x="6" y="4"/>
                    <a:pt x="6" y="4"/>
                  </a:cubicBezTo>
                  <a:cubicBezTo>
                    <a:pt x="6" y="3"/>
                    <a:pt x="5" y="4"/>
                    <a:pt x="6" y="4"/>
                  </a:cubicBezTo>
                  <a:cubicBezTo>
                    <a:pt x="8" y="6"/>
                    <a:pt x="10" y="7"/>
                    <a:pt x="13" y="8"/>
                  </a:cubicBezTo>
                  <a:cubicBezTo>
                    <a:pt x="12" y="8"/>
                    <a:pt x="12" y="7"/>
                    <a:pt x="12" y="7"/>
                  </a:cubicBezTo>
                  <a:cubicBezTo>
                    <a:pt x="12" y="7"/>
                    <a:pt x="12" y="7"/>
                    <a:pt x="12" y="6"/>
                  </a:cubicBezTo>
                  <a:cubicBezTo>
                    <a:pt x="14" y="7"/>
                    <a:pt x="16" y="8"/>
                    <a:pt x="18" y="9"/>
                  </a:cubicBezTo>
                  <a:cubicBezTo>
                    <a:pt x="20" y="11"/>
                    <a:pt x="22" y="12"/>
                    <a:pt x="22" y="11"/>
                  </a:cubicBezTo>
                  <a:cubicBezTo>
                    <a:pt x="24" y="12"/>
                    <a:pt x="26" y="12"/>
                    <a:pt x="28" y="13"/>
                  </a:cubicBezTo>
                  <a:cubicBezTo>
                    <a:pt x="29" y="13"/>
                    <a:pt x="29" y="13"/>
                    <a:pt x="28" y="12"/>
                  </a:cubicBezTo>
                  <a:cubicBezTo>
                    <a:pt x="26" y="11"/>
                    <a:pt x="24" y="11"/>
                    <a:pt x="21" y="10"/>
                  </a:cubicBezTo>
                  <a:cubicBezTo>
                    <a:pt x="18" y="7"/>
                    <a:pt x="9" y="3"/>
                    <a:pt x="8" y="2"/>
                  </a:cubicBezTo>
                  <a:cubicBezTo>
                    <a:pt x="6" y="1"/>
                    <a:pt x="3" y="1"/>
                    <a:pt x="1" y="0"/>
                  </a:cubicBezTo>
                  <a:cubicBezTo>
                    <a:pt x="1" y="0"/>
                    <a:pt x="0" y="0"/>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4" name="Freeform 293"/>
            <p:cNvSpPr>
              <a:spLocks/>
            </p:cNvSpPr>
            <p:nvPr/>
          </p:nvSpPr>
          <p:spPr bwMode="auto">
            <a:xfrm>
              <a:off x="3430405" y="3076047"/>
              <a:ext cx="106762" cy="77311"/>
            </a:xfrm>
            <a:custGeom>
              <a:avLst/>
              <a:gdLst>
                <a:gd name="T0" fmla="*/ 6 w 27"/>
                <a:gd name="T1" fmla="*/ 6 h 19"/>
                <a:gd name="T2" fmla="*/ 11 w 27"/>
                <a:gd name="T3" fmla="*/ 11 h 19"/>
                <a:gd name="T4" fmla="*/ 11 w 27"/>
                <a:gd name="T5" fmla="*/ 12 h 19"/>
                <a:gd name="T6" fmla="*/ 19 w 27"/>
                <a:gd name="T7" fmla="*/ 19 h 19"/>
                <a:gd name="T8" fmla="*/ 19 w 27"/>
                <a:gd name="T9" fmla="*/ 18 h 19"/>
                <a:gd name="T10" fmla="*/ 23 w 27"/>
                <a:gd name="T11" fmla="*/ 16 h 19"/>
                <a:gd name="T12" fmla="*/ 24 w 27"/>
                <a:gd name="T13" fmla="*/ 15 h 19"/>
                <a:gd name="T14" fmla="*/ 25 w 27"/>
                <a:gd name="T15" fmla="*/ 13 h 19"/>
                <a:gd name="T16" fmla="*/ 25 w 27"/>
                <a:gd name="T17" fmla="*/ 12 h 19"/>
                <a:gd name="T18" fmla="*/ 18 w 27"/>
                <a:gd name="T19" fmla="*/ 8 h 19"/>
                <a:gd name="T20" fmla="*/ 7 w 27"/>
                <a:gd name="T21" fmla="*/ 5 h 19"/>
                <a:gd name="T22" fmla="*/ 6 w 27"/>
                <a:gd name="T23" fmla="*/ 6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7" h="19">
                  <a:moveTo>
                    <a:pt x="6" y="6"/>
                  </a:moveTo>
                  <a:cubicBezTo>
                    <a:pt x="10" y="8"/>
                    <a:pt x="27" y="16"/>
                    <a:pt x="11" y="11"/>
                  </a:cubicBezTo>
                  <a:cubicBezTo>
                    <a:pt x="11" y="11"/>
                    <a:pt x="10" y="11"/>
                    <a:pt x="11" y="12"/>
                  </a:cubicBezTo>
                  <a:cubicBezTo>
                    <a:pt x="15" y="17"/>
                    <a:pt x="12" y="15"/>
                    <a:pt x="19" y="19"/>
                  </a:cubicBezTo>
                  <a:cubicBezTo>
                    <a:pt x="19" y="19"/>
                    <a:pt x="19" y="19"/>
                    <a:pt x="19" y="18"/>
                  </a:cubicBezTo>
                  <a:cubicBezTo>
                    <a:pt x="15" y="13"/>
                    <a:pt x="17" y="12"/>
                    <a:pt x="23" y="16"/>
                  </a:cubicBezTo>
                  <a:cubicBezTo>
                    <a:pt x="24" y="16"/>
                    <a:pt x="24" y="16"/>
                    <a:pt x="24" y="15"/>
                  </a:cubicBezTo>
                  <a:cubicBezTo>
                    <a:pt x="17" y="12"/>
                    <a:pt x="0" y="0"/>
                    <a:pt x="25" y="13"/>
                  </a:cubicBezTo>
                  <a:cubicBezTo>
                    <a:pt x="25" y="13"/>
                    <a:pt x="26" y="12"/>
                    <a:pt x="25" y="12"/>
                  </a:cubicBezTo>
                  <a:cubicBezTo>
                    <a:pt x="25" y="12"/>
                    <a:pt x="21" y="10"/>
                    <a:pt x="18" y="8"/>
                  </a:cubicBezTo>
                  <a:cubicBezTo>
                    <a:pt x="16" y="7"/>
                    <a:pt x="13" y="6"/>
                    <a:pt x="7" y="5"/>
                  </a:cubicBezTo>
                  <a:cubicBezTo>
                    <a:pt x="6" y="5"/>
                    <a:pt x="6" y="5"/>
                    <a:pt x="6"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5" name="Freeform 294"/>
            <p:cNvSpPr>
              <a:spLocks/>
            </p:cNvSpPr>
            <p:nvPr/>
          </p:nvSpPr>
          <p:spPr bwMode="auto">
            <a:xfrm>
              <a:off x="3445130" y="3050276"/>
              <a:ext cx="73628" cy="36814"/>
            </a:xfrm>
            <a:custGeom>
              <a:avLst/>
              <a:gdLst>
                <a:gd name="T0" fmla="*/ 19 w 19"/>
                <a:gd name="T1" fmla="*/ 10 h 10"/>
                <a:gd name="T2" fmla="*/ 0 w 19"/>
                <a:gd name="T3" fmla="*/ 0 h 10"/>
                <a:gd name="T4" fmla="*/ 12 w 19"/>
                <a:gd name="T5" fmla="*/ 7 h 10"/>
                <a:gd name="T6" fmla="*/ 19 w 19"/>
                <a:gd name="T7" fmla="*/ 10 h 10"/>
              </a:gdLst>
              <a:ahLst/>
              <a:cxnLst>
                <a:cxn ang="0">
                  <a:pos x="T0" y="T1"/>
                </a:cxn>
                <a:cxn ang="0">
                  <a:pos x="T2" y="T3"/>
                </a:cxn>
                <a:cxn ang="0">
                  <a:pos x="T4" y="T5"/>
                </a:cxn>
                <a:cxn ang="0">
                  <a:pos x="T6" y="T7"/>
                </a:cxn>
              </a:cxnLst>
              <a:rect l="0" t="0" r="r" b="b"/>
              <a:pathLst>
                <a:path w="19" h="10">
                  <a:moveTo>
                    <a:pt x="19" y="10"/>
                  </a:moveTo>
                  <a:cubicBezTo>
                    <a:pt x="13" y="7"/>
                    <a:pt x="6" y="4"/>
                    <a:pt x="0" y="0"/>
                  </a:cubicBezTo>
                  <a:cubicBezTo>
                    <a:pt x="2" y="2"/>
                    <a:pt x="7" y="4"/>
                    <a:pt x="12" y="7"/>
                  </a:cubicBezTo>
                  <a:cubicBezTo>
                    <a:pt x="14" y="8"/>
                    <a:pt x="17" y="9"/>
                    <a:pt x="19"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6" name="Freeform 295"/>
            <p:cNvSpPr>
              <a:spLocks/>
            </p:cNvSpPr>
            <p:nvPr/>
          </p:nvSpPr>
          <p:spPr bwMode="auto">
            <a:xfrm>
              <a:off x="3470899" y="3083410"/>
              <a:ext cx="44177" cy="25771"/>
            </a:xfrm>
            <a:custGeom>
              <a:avLst/>
              <a:gdLst>
                <a:gd name="T0" fmla="*/ 0 w 11"/>
                <a:gd name="T1" fmla="*/ 0 h 6"/>
                <a:gd name="T2" fmla="*/ 8 w 11"/>
                <a:gd name="T3" fmla="*/ 6 h 6"/>
                <a:gd name="T4" fmla="*/ 0 w 11"/>
                <a:gd name="T5" fmla="*/ 0 h 6"/>
              </a:gdLst>
              <a:ahLst/>
              <a:cxnLst>
                <a:cxn ang="0">
                  <a:pos x="T0" y="T1"/>
                </a:cxn>
                <a:cxn ang="0">
                  <a:pos x="T2" y="T3"/>
                </a:cxn>
                <a:cxn ang="0">
                  <a:pos x="T4" y="T5"/>
                </a:cxn>
              </a:cxnLst>
              <a:rect l="0" t="0" r="r" b="b"/>
              <a:pathLst>
                <a:path w="11" h="6">
                  <a:moveTo>
                    <a:pt x="0" y="0"/>
                  </a:moveTo>
                  <a:cubicBezTo>
                    <a:pt x="1" y="2"/>
                    <a:pt x="4" y="4"/>
                    <a:pt x="8" y="6"/>
                  </a:cubicBezTo>
                  <a:cubicBezTo>
                    <a:pt x="11" y="6"/>
                    <a:pt x="6" y="4"/>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7" name="Freeform 296"/>
            <p:cNvSpPr>
              <a:spLocks/>
            </p:cNvSpPr>
            <p:nvPr/>
          </p:nvSpPr>
          <p:spPr bwMode="auto">
            <a:xfrm>
              <a:off x="3456173" y="3061320"/>
              <a:ext cx="88354" cy="44177"/>
            </a:xfrm>
            <a:custGeom>
              <a:avLst/>
              <a:gdLst>
                <a:gd name="T0" fmla="*/ 21 w 22"/>
                <a:gd name="T1" fmla="*/ 10 h 11"/>
                <a:gd name="T2" fmla="*/ 22 w 22"/>
                <a:gd name="T3" fmla="*/ 10 h 11"/>
                <a:gd name="T4" fmla="*/ 9 w 22"/>
                <a:gd name="T5" fmla="*/ 4 h 11"/>
                <a:gd name="T6" fmla="*/ 0 w 22"/>
                <a:gd name="T7" fmla="*/ 0 h 11"/>
                <a:gd name="T8" fmla="*/ 21 w 22"/>
                <a:gd name="T9" fmla="*/ 10 h 11"/>
              </a:gdLst>
              <a:ahLst/>
              <a:cxnLst>
                <a:cxn ang="0">
                  <a:pos x="T0" y="T1"/>
                </a:cxn>
                <a:cxn ang="0">
                  <a:pos x="T2" y="T3"/>
                </a:cxn>
                <a:cxn ang="0">
                  <a:pos x="T4" y="T5"/>
                </a:cxn>
                <a:cxn ang="0">
                  <a:pos x="T6" y="T7"/>
                </a:cxn>
                <a:cxn ang="0">
                  <a:pos x="T8" y="T9"/>
                </a:cxn>
              </a:cxnLst>
              <a:rect l="0" t="0" r="r" b="b"/>
              <a:pathLst>
                <a:path w="22" h="11">
                  <a:moveTo>
                    <a:pt x="21" y="10"/>
                  </a:moveTo>
                  <a:cubicBezTo>
                    <a:pt x="22" y="11"/>
                    <a:pt x="22" y="10"/>
                    <a:pt x="22" y="10"/>
                  </a:cubicBezTo>
                  <a:cubicBezTo>
                    <a:pt x="21" y="9"/>
                    <a:pt x="15" y="6"/>
                    <a:pt x="9" y="4"/>
                  </a:cubicBezTo>
                  <a:cubicBezTo>
                    <a:pt x="6" y="2"/>
                    <a:pt x="3" y="1"/>
                    <a:pt x="0" y="0"/>
                  </a:cubicBezTo>
                  <a:cubicBezTo>
                    <a:pt x="2" y="1"/>
                    <a:pt x="8" y="4"/>
                    <a:pt x="2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8" name="Freeform 297"/>
            <p:cNvSpPr>
              <a:spLocks/>
            </p:cNvSpPr>
            <p:nvPr/>
          </p:nvSpPr>
          <p:spPr bwMode="auto">
            <a:xfrm>
              <a:off x="3345731" y="2207230"/>
              <a:ext cx="173028" cy="180391"/>
            </a:xfrm>
            <a:custGeom>
              <a:avLst/>
              <a:gdLst>
                <a:gd name="T0" fmla="*/ 31 w 44"/>
                <a:gd name="T1" fmla="*/ 41 h 46"/>
                <a:gd name="T2" fmla="*/ 31 w 44"/>
                <a:gd name="T3" fmla="*/ 40 h 46"/>
                <a:gd name="T4" fmla="*/ 40 w 44"/>
                <a:gd name="T5" fmla="*/ 46 h 46"/>
                <a:gd name="T6" fmla="*/ 40 w 44"/>
                <a:gd name="T7" fmla="*/ 45 h 46"/>
                <a:gd name="T8" fmla="*/ 7 w 44"/>
                <a:gd name="T9" fmla="*/ 20 h 46"/>
                <a:gd name="T10" fmla="*/ 43 w 44"/>
                <a:gd name="T11" fmla="*/ 43 h 46"/>
                <a:gd name="T12" fmla="*/ 43 w 44"/>
                <a:gd name="T13" fmla="*/ 42 h 46"/>
                <a:gd name="T14" fmla="*/ 36 w 44"/>
                <a:gd name="T15" fmla="*/ 37 h 46"/>
                <a:gd name="T16" fmla="*/ 28 w 44"/>
                <a:gd name="T17" fmla="*/ 31 h 46"/>
                <a:gd name="T18" fmla="*/ 26 w 44"/>
                <a:gd name="T19" fmla="*/ 29 h 46"/>
                <a:gd name="T20" fmla="*/ 8 w 44"/>
                <a:gd name="T21" fmla="*/ 17 h 46"/>
                <a:gd name="T22" fmla="*/ 40 w 44"/>
                <a:gd name="T23" fmla="*/ 35 h 46"/>
                <a:gd name="T24" fmla="*/ 41 w 44"/>
                <a:gd name="T25" fmla="*/ 34 h 46"/>
                <a:gd name="T26" fmla="*/ 7 w 44"/>
                <a:gd name="T27" fmla="*/ 9 h 46"/>
                <a:gd name="T28" fmla="*/ 41 w 44"/>
                <a:gd name="T29" fmla="*/ 29 h 46"/>
                <a:gd name="T30" fmla="*/ 42 w 44"/>
                <a:gd name="T31" fmla="*/ 29 h 46"/>
                <a:gd name="T32" fmla="*/ 29 w 44"/>
                <a:gd name="T33" fmla="*/ 16 h 46"/>
                <a:gd name="T34" fmla="*/ 14 w 44"/>
                <a:gd name="T35" fmla="*/ 6 h 46"/>
                <a:gd name="T36" fmla="*/ 15 w 44"/>
                <a:gd name="T37" fmla="*/ 6 h 46"/>
                <a:gd name="T38" fmla="*/ 14 w 44"/>
                <a:gd name="T39" fmla="*/ 6 h 46"/>
                <a:gd name="T40" fmla="*/ 8 w 44"/>
                <a:gd name="T41" fmla="*/ 1 h 46"/>
                <a:gd name="T42" fmla="*/ 7 w 44"/>
                <a:gd name="T43" fmla="*/ 2 h 46"/>
                <a:gd name="T44" fmla="*/ 35 w 44"/>
                <a:gd name="T45" fmla="*/ 23 h 46"/>
                <a:gd name="T46" fmla="*/ 1 w 44"/>
                <a:gd name="T47" fmla="*/ 4 h 46"/>
                <a:gd name="T48" fmla="*/ 0 w 44"/>
                <a:gd name="T49" fmla="*/ 5 h 46"/>
                <a:gd name="T50" fmla="*/ 35 w 44"/>
                <a:gd name="T51" fmla="*/ 31 h 46"/>
                <a:gd name="T52" fmla="*/ 2 w 44"/>
                <a:gd name="T53" fmla="*/ 13 h 46"/>
                <a:gd name="T54" fmla="*/ 2 w 44"/>
                <a:gd name="T55" fmla="*/ 14 h 46"/>
                <a:gd name="T56" fmla="*/ 19 w 44"/>
                <a:gd name="T57" fmla="*/ 25 h 46"/>
                <a:gd name="T58" fmla="*/ 1 w 44"/>
                <a:gd name="T59" fmla="*/ 15 h 46"/>
                <a:gd name="T60" fmla="*/ 1 w 44"/>
                <a:gd name="T61" fmla="*/ 16 h 46"/>
                <a:gd name="T62" fmla="*/ 24 w 44"/>
                <a:gd name="T63" fmla="*/ 36 h 46"/>
                <a:gd name="T64" fmla="*/ 30 w 44"/>
                <a:gd name="T65" fmla="*/ 40 h 46"/>
                <a:gd name="T66" fmla="*/ 31 w 44"/>
                <a:gd name="T67" fmla="*/ 41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4" h="46">
                  <a:moveTo>
                    <a:pt x="31" y="41"/>
                  </a:moveTo>
                  <a:cubicBezTo>
                    <a:pt x="31" y="40"/>
                    <a:pt x="31" y="40"/>
                    <a:pt x="31" y="40"/>
                  </a:cubicBezTo>
                  <a:cubicBezTo>
                    <a:pt x="40" y="46"/>
                    <a:pt x="40" y="46"/>
                    <a:pt x="40" y="46"/>
                  </a:cubicBezTo>
                  <a:cubicBezTo>
                    <a:pt x="40" y="46"/>
                    <a:pt x="41" y="45"/>
                    <a:pt x="40" y="45"/>
                  </a:cubicBezTo>
                  <a:cubicBezTo>
                    <a:pt x="37" y="43"/>
                    <a:pt x="7" y="20"/>
                    <a:pt x="7" y="20"/>
                  </a:cubicBezTo>
                  <a:cubicBezTo>
                    <a:pt x="8" y="19"/>
                    <a:pt x="41" y="41"/>
                    <a:pt x="43" y="43"/>
                  </a:cubicBezTo>
                  <a:cubicBezTo>
                    <a:pt x="43" y="43"/>
                    <a:pt x="44" y="42"/>
                    <a:pt x="43" y="42"/>
                  </a:cubicBezTo>
                  <a:cubicBezTo>
                    <a:pt x="41" y="40"/>
                    <a:pt x="39" y="38"/>
                    <a:pt x="36" y="37"/>
                  </a:cubicBezTo>
                  <a:cubicBezTo>
                    <a:pt x="35" y="35"/>
                    <a:pt x="32" y="33"/>
                    <a:pt x="28" y="31"/>
                  </a:cubicBezTo>
                  <a:cubicBezTo>
                    <a:pt x="27" y="30"/>
                    <a:pt x="26" y="30"/>
                    <a:pt x="26" y="29"/>
                  </a:cubicBezTo>
                  <a:cubicBezTo>
                    <a:pt x="23" y="27"/>
                    <a:pt x="10" y="20"/>
                    <a:pt x="8" y="17"/>
                  </a:cubicBezTo>
                  <a:cubicBezTo>
                    <a:pt x="10" y="20"/>
                    <a:pt x="36" y="32"/>
                    <a:pt x="40" y="35"/>
                  </a:cubicBezTo>
                  <a:cubicBezTo>
                    <a:pt x="41" y="35"/>
                    <a:pt x="42" y="34"/>
                    <a:pt x="41" y="34"/>
                  </a:cubicBezTo>
                  <a:cubicBezTo>
                    <a:pt x="38" y="32"/>
                    <a:pt x="7" y="8"/>
                    <a:pt x="7" y="9"/>
                  </a:cubicBezTo>
                  <a:cubicBezTo>
                    <a:pt x="8" y="7"/>
                    <a:pt x="39" y="28"/>
                    <a:pt x="41" y="29"/>
                  </a:cubicBezTo>
                  <a:cubicBezTo>
                    <a:pt x="42" y="30"/>
                    <a:pt x="43" y="29"/>
                    <a:pt x="42" y="29"/>
                  </a:cubicBezTo>
                  <a:cubicBezTo>
                    <a:pt x="38" y="26"/>
                    <a:pt x="34" y="21"/>
                    <a:pt x="29" y="16"/>
                  </a:cubicBezTo>
                  <a:cubicBezTo>
                    <a:pt x="24" y="14"/>
                    <a:pt x="19" y="10"/>
                    <a:pt x="14" y="6"/>
                  </a:cubicBezTo>
                  <a:cubicBezTo>
                    <a:pt x="15" y="6"/>
                    <a:pt x="15" y="6"/>
                    <a:pt x="15" y="6"/>
                  </a:cubicBezTo>
                  <a:cubicBezTo>
                    <a:pt x="15" y="6"/>
                    <a:pt x="15" y="6"/>
                    <a:pt x="14" y="6"/>
                  </a:cubicBezTo>
                  <a:cubicBezTo>
                    <a:pt x="12" y="4"/>
                    <a:pt x="9" y="2"/>
                    <a:pt x="8" y="1"/>
                  </a:cubicBezTo>
                  <a:cubicBezTo>
                    <a:pt x="7" y="0"/>
                    <a:pt x="6" y="1"/>
                    <a:pt x="7" y="2"/>
                  </a:cubicBezTo>
                  <a:cubicBezTo>
                    <a:pt x="15" y="8"/>
                    <a:pt x="28" y="15"/>
                    <a:pt x="35" y="23"/>
                  </a:cubicBezTo>
                  <a:cubicBezTo>
                    <a:pt x="27" y="16"/>
                    <a:pt x="10" y="9"/>
                    <a:pt x="1" y="4"/>
                  </a:cubicBezTo>
                  <a:cubicBezTo>
                    <a:pt x="0" y="4"/>
                    <a:pt x="0" y="5"/>
                    <a:pt x="0" y="5"/>
                  </a:cubicBezTo>
                  <a:cubicBezTo>
                    <a:pt x="12" y="14"/>
                    <a:pt x="24" y="22"/>
                    <a:pt x="35" y="31"/>
                  </a:cubicBezTo>
                  <a:cubicBezTo>
                    <a:pt x="26" y="24"/>
                    <a:pt x="14" y="18"/>
                    <a:pt x="2" y="13"/>
                  </a:cubicBezTo>
                  <a:cubicBezTo>
                    <a:pt x="2" y="13"/>
                    <a:pt x="1" y="13"/>
                    <a:pt x="2" y="14"/>
                  </a:cubicBezTo>
                  <a:cubicBezTo>
                    <a:pt x="4" y="15"/>
                    <a:pt x="11" y="20"/>
                    <a:pt x="19" y="25"/>
                  </a:cubicBezTo>
                  <a:cubicBezTo>
                    <a:pt x="10" y="20"/>
                    <a:pt x="3" y="16"/>
                    <a:pt x="1" y="15"/>
                  </a:cubicBezTo>
                  <a:cubicBezTo>
                    <a:pt x="1" y="15"/>
                    <a:pt x="0" y="16"/>
                    <a:pt x="1" y="16"/>
                  </a:cubicBezTo>
                  <a:cubicBezTo>
                    <a:pt x="7" y="21"/>
                    <a:pt x="16" y="30"/>
                    <a:pt x="24" y="36"/>
                  </a:cubicBezTo>
                  <a:cubicBezTo>
                    <a:pt x="26" y="37"/>
                    <a:pt x="28" y="39"/>
                    <a:pt x="30" y="40"/>
                  </a:cubicBezTo>
                  <a:cubicBezTo>
                    <a:pt x="31" y="40"/>
                    <a:pt x="31" y="40"/>
                    <a:pt x="31"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9" name="Freeform 298"/>
            <p:cNvSpPr>
              <a:spLocks/>
            </p:cNvSpPr>
            <p:nvPr/>
          </p:nvSpPr>
          <p:spPr bwMode="auto">
            <a:xfrm>
              <a:off x="3371502" y="2185142"/>
              <a:ext cx="136214" cy="110442"/>
            </a:xfrm>
            <a:custGeom>
              <a:avLst/>
              <a:gdLst>
                <a:gd name="T0" fmla="*/ 27 w 34"/>
                <a:gd name="T1" fmla="*/ 23 h 28"/>
                <a:gd name="T2" fmla="*/ 26 w 34"/>
                <a:gd name="T3" fmla="*/ 23 h 28"/>
                <a:gd name="T4" fmla="*/ 32 w 34"/>
                <a:gd name="T5" fmla="*/ 28 h 28"/>
                <a:gd name="T6" fmla="*/ 33 w 34"/>
                <a:gd name="T7" fmla="*/ 27 h 28"/>
                <a:gd name="T8" fmla="*/ 20 w 34"/>
                <a:gd name="T9" fmla="*/ 14 h 28"/>
                <a:gd name="T10" fmla="*/ 8 w 34"/>
                <a:gd name="T11" fmla="*/ 5 h 28"/>
                <a:gd name="T12" fmla="*/ 7 w 34"/>
                <a:gd name="T13" fmla="*/ 5 h 28"/>
                <a:gd name="T14" fmla="*/ 8 w 34"/>
                <a:gd name="T15" fmla="*/ 5 h 28"/>
                <a:gd name="T16" fmla="*/ 1 w 34"/>
                <a:gd name="T17" fmla="*/ 1 h 28"/>
                <a:gd name="T18" fmla="*/ 0 w 34"/>
                <a:gd name="T19" fmla="*/ 2 h 28"/>
                <a:gd name="T20" fmla="*/ 14 w 34"/>
                <a:gd name="T21" fmla="*/ 14 h 28"/>
                <a:gd name="T22" fmla="*/ 26 w 34"/>
                <a:gd name="T23" fmla="*/ 23 h 28"/>
                <a:gd name="T24" fmla="*/ 27 w 34"/>
                <a:gd name="T25" fmla="*/ 23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4" h="28">
                  <a:moveTo>
                    <a:pt x="27" y="23"/>
                  </a:moveTo>
                  <a:cubicBezTo>
                    <a:pt x="27" y="23"/>
                    <a:pt x="26" y="23"/>
                    <a:pt x="26" y="23"/>
                  </a:cubicBezTo>
                  <a:cubicBezTo>
                    <a:pt x="28" y="25"/>
                    <a:pt x="30" y="26"/>
                    <a:pt x="32" y="28"/>
                  </a:cubicBezTo>
                  <a:cubicBezTo>
                    <a:pt x="33" y="28"/>
                    <a:pt x="34" y="27"/>
                    <a:pt x="33" y="27"/>
                  </a:cubicBezTo>
                  <a:cubicBezTo>
                    <a:pt x="31" y="25"/>
                    <a:pt x="25" y="19"/>
                    <a:pt x="20" y="14"/>
                  </a:cubicBezTo>
                  <a:cubicBezTo>
                    <a:pt x="16" y="12"/>
                    <a:pt x="12" y="8"/>
                    <a:pt x="8" y="5"/>
                  </a:cubicBezTo>
                  <a:cubicBezTo>
                    <a:pt x="7" y="5"/>
                    <a:pt x="7" y="5"/>
                    <a:pt x="7" y="5"/>
                  </a:cubicBezTo>
                  <a:cubicBezTo>
                    <a:pt x="7" y="5"/>
                    <a:pt x="7" y="5"/>
                    <a:pt x="8" y="5"/>
                  </a:cubicBezTo>
                  <a:cubicBezTo>
                    <a:pt x="5" y="4"/>
                    <a:pt x="3" y="2"/>
                    <a:pt x="1" y="1"/>
                  </a:cubicBezTo>
                  <a:cubicBezTo>
                    <a:pt x="1" y="0"/>
                    <a:pt x="0" y="1"/>
                    <a:pt x="0" y="2"/>
                  </a:cubicBezTo>
                  <a:cubicBezTo>
                    <a:pt x="3" y="4"/>
                    <a:pt x="8" y="9"/>
                    <a:pt x="14" y="14"/>
                  </a:cubicBezTo>
                  <a:cubicBezTo>
                    <a:pt x="18" y="17"/>
                    <a:pt x="22" y="20"/>
                    <a:pt x="26" y="23"/>
                  </a:cubicBezTo>
                  <a:cubicBezTo>
                    <a:pt x="26" y="23"/>
                    <a:pt x="27" y="23"/>
                    <a:pt x="27" y="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0" name="Freeform 299"/>
            <p:cNvSpPr>
              <a:spLocks/>
            </p:cNvSpPr>
            <p:nvPr/>
          </p:nvSpPr>
          <p:spPr bwMode="auto">
            <a:xfrm>
              <a:off x="3404633" y="2207230"/>
              <a:ext cx="22088" cy="14726"/>
            </a:xfrm>
            <a:custGeom>
              <a:avLst/>
              <a:gdLst>
                <a:gd name="T0" fmla="*/ 6 w 6"/>
                <a:gd name="T1" fmla="*/ 4 h 4"/>
                <a:gd name="T2" fmla="*/ 3 w 6"/>
                <a:gd name="T3" fmla="*/ 2 h 4"/>
                <a:gd name="T4" fmla="*/ 0 w 6"/>
                <a:gd name="T5" fmla="*/ 0 h 4"/>
                <a:gd name="T6" fmla="*/ 0 w 6"/>
                <a:gd name="T7" fmla="*/ 0 h 4"/>
                <a:gd name="T8" fmla="*/ 6 w 6"/>
                <a:gd name="T9" fmla="*/ 4 h 4"/>
              </a:gdLst>
              <a:ahLst/>
              <a:cxnLst>
                <a:cxn ang="0">
                  <a:pos x="T0" y="T1"/>
                </a:cxn>
                <a:cxn ang="0">
                  <a:pos x="T2" y="T3"/>
                </a:cxn>
                <a:cxn ang="0">
                  <a:pos x="T4" y="T5"/>
                </a:cxn>
                <a:cxn ang="0">
                  <a:pos x="T6" y="T7"/>
                </a:cxn>
                <a:cxn ang="0">
                  <a:pos x="T8" y="T9"/>
                </a:cxn>
              </a:cxnLst>
              <a:rect l="0" t="0" r="r" b="b"/>
              <a:pathLst>
                <a:path w="6" h="4">
                  <a:moveTo>
                    <a:pt x="6" y="4"/>
                  </a:moveTo>
                  <a:cubicBezTo>
                    <a:pt x="5" y="3"/>
                    <a:pt x="4" y="3"/>
                    <a:pt x="3" y="2"/>
                  </a:cubicBezTo>
                  <a:cubicBezTo>
                    <a:pt x="2" y="1"/>
                    <a:pt x="1" y="1"/>
                    <a:pt x="0" y="0"/>
                  </a:cubicBezTo>
                  <a:cubicBezTo>
                    <a:pt x="0" y="0"/>
                    <a:pt x="0" y="0"/>
                    <a:pt x="0" y="0"/>
                  </a:cubicBezTo>
                  <a:cubicBezTo>
                    <a:pt x="1" y="1"/>
                    <a:pt x="4" y="2"/>
                    <a:pt x="6"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1" name="Freeform 300"/>
            <p:cNvSpPr>
              <a:spLocks/>
            </p:cNvSpPr>
            <p:nvPr/>
          </p:nvSpPr>
          <p:spPr bwMode="auto">
            <a:xfrm>
              <a:off x="3404633" y="2229318"/>
              <a:ext cx="69948" cy="47860"/>
            </a:xfrm>
            <a:custGeom>
              <a:avLst/>
              <a:gdLst>
                <a:gd name="T0" fmla="*/ 18 w 18"/>
                <a:gd name="T1" fmla="*/ 12 h 12"/>
                <a:gd name="T2" fmla="*/ 18 w 18"/>
                <a:gd name="T3" fmla="*/ 12 h 12"/>
                <a:gd name="T4" fmla="*/ 6 w 18"/>
                <a:gd name="T5" fmla="*/ 3 h 12"/>
                <a:gd name="T6" fmla="*/ 0 w 18"/>
                <a:gd name="T7" fmla="*/ 0 h 12"/>
                <a:gd name="T8" fmla="*/ 14 w 18"/>
                <a:gd name="T9" fmla="*/ 10 h 12"/>
                <a:gd name="T10" fmla="*/ 18 w 18"/>
                <a:gd name="T11" fmla="*/ 12 h 12"/>
              </a:gdLst>
              <a:ahLst/>
              <a:cxnLst>
                <a:cxn ang="0">
                  <a:pos x="T0" y="T1"/>
                </a:cxn>
                <a:cxn ang="0">
                  <a:pos x="T2" y="T3"/>
                </a:cxn>
                <a:cxn ang="0">
                  <a:pos x="T4" y="T5"/>
                </a:cxn>
                <a:cxn ang="0">
                  <a:pos x="T6" y="T7"/>
                </a:cxn>
                <a:cxn ang="0">
                  <a:pos x="T8" y="T9"/>
                </a:cxn>
                <a:cxn ang="0">
                  <a:pos x="T10" y="T11"/>
                </a:cxn>
              </a:cxnLst>
              <a:rect l="0" t="0" r="r" b="b"/>
              <a:pathLst>
                <a:path w="18" h="12">
                  <a:moveTo>
                    <a:pt x="18" y="12"/>
                  </a:moveTo>
                  <a:cubicBezTo>
                    <a:pt x="18" y="12"/>
                    <a:pt x="18" y="12"/>
                    <a:pt x="18" y="12"/>
                  </a:cubicBezTo>
                  <a:cubicBezTo>
                    <a:pt x="15" y="11"/>
                    <a:pt x="10" y="7"/>
                    <a:pt x="6" y="3"/>
                  </a:cubicBezTo>
                  <a:cubicBezTo>
                    <a:pt x="4" y="2"/>
                    <a:pt x="2" y="1"/>
                    <a:pt x="0" y="0"/>
                  </a:cubicBezTo>
                  <a:cubicBezTo>
                    <a:pt x="5" y="2"/>
                    <a:pt x="9" y="6"/>
                    <a:pt x="14" y="10"/>
                  </a:cubicBezTo>
                  <a:cubicBezTo>
                    <a:pt x="15" y="11"/>
                    <a:pt x="17" y="12"/>
                    <a:pt x="18"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2" name="Freeform 301"/>
            <p:cNvSpPr>
              <a:spLocks/>
            </p:cNvSpPr>
            <p:nvPr/>
          </p:nvSpPr>
          <p:spPr bwMode="auto">
            <a:xfrm>
              <a:off x="3345731" y="2284540"/>
              <a:ext cx="198798" cy="139894"/>
            </a:xfrm>
            <a:custGeom>
              <a:avLst/>
              <a:gdLst>
                <a:gd name="T0" fmla="*/ 49 w 50"/>
                <a:gd name="T1" fmla="*/ 34 h 35"/>
                <a:gd name="T2" fmla="*/ 26 w 50"/>
                <a:gd name="T3" fmla="*/ 18 h 35"/>
                <a:gd name="T4" fmla="*/ 15 w 50"/>
                <a:gd name="T5" fmla="*/ 10 h 35"/>
                <a:gd name="T6" fmla="*/ 17 w 50"/>
                <a:gd name="T7" fmla="*/ 12 h 35"/>
                <a:gd name="T8" fmla="*/ 21 w 50"/>
                <a:gd name="T9" fmla="*/ 14 h 35"/>
                <a:gd name="T10" fmla="*/ 10 w 50"/>
                <a:gd name="T11" fmla="*/ 7 h 35"/>
                <a:gd name="T12" fmla="*/ 1 w 50"/>
                <a:gd name="T13" fmla="*/ 1 h 35"/>
                <a:gd name="T14" fmla="*/ 1 w 50"/>
                <a:gd name="T15" fmla="*/ 2 h 35"/>
                <a:gd name="T16" fmla="*/ 43 w 50"/>
                <a:gd name="T17" fmla="*/ 31 h 35"/>
                <a:gd name="T18" fmla="*/ 39 w 50"/>
                <a:gd name="T19" fmla="*/ 30 h 35"/>
                <a:gd name="T20" fmla="*/ 49 w 50"/>
                <a:gd name="T21" fmla="*/ 35 h 35"/>
                <a:gd name="T22" fmla="*/ 49 w 50"/>
                <a:gd name="T23" fmla="*/ 34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0" h="35">
                  <a:moveTo>
                    <a:pt x="49" y="34"/>
                  </a:moveTo>
                  <a:cubicBezTo>
                    <a:pt x="42" y="29"/>
                    <a:pt x="34" y="23"/>
                    <a:pt x="26" y="18"/>
                  </a:cubicBezTo>
                  <a:cubicBezTo>
                    <a:pt x="23" y="16"/>
                    <a:pt x="19" y="13"/>
                    <a:pt x="15" y="10"/>
                  </a:cubicBezTo>
                  <a:cubicBezTo>
                    <a:pt x="16" y="11"/>
                    <a:pt x="17" y="12"/>
                    <a:pt x="17" y="12"/>
                  </a:cubicBezTo>
                  <a:cubicBezTo>
                    <a:pt x="18" y="13"/>
                    <a:pt x="19" y="13"/>
                    <a:pt x="21" y="14"/>
                  </a:cubicBezTo>
                  <a:cubicBezTo>
                    <a:pt x="17" y="12"/>
                    <a:pt x="14" y="9"/>
                    <a:pt x="10" y="7"/>
                  </a:cubicBezTo>
                  <a:cubicBezTo>
                    <a:pt x="7" y="5"/>
                    <a:pt x="4" y="3"/>
                    <a:pt x="1" y="1"/>
                  </a:cubicBezTo>
                  <a:cubicBezTo>
                    <a:pt x="1" y="0"/>
                    <a:pt x="0" y="1"/>
                    <a:pt x="1" y="2"/>
                  </a:cubicBezTo>
                  <a:cubicBezTo>
                    <a:pt x="4" y="4"/>
                    <a:pt x="42" y="31"/>
                    <a:pt x="43" y="31"/>
                  </a:cubicBezTo>
                  <a:cubicBezTo>
                    <a:pt x="42" y="31"/>
                    <a:pt x="41" y="31"/>
                    <a:pt x="39" y="30"/>
                  </a:cubicBezTo>
                  <a:cubicBezTo>
                    <a:pt x="42" y="31"/>
                    <a:pt x="45" y="33"/>
                    <a:pt x="49" y="35"/>
                  </a:cubicBezTo>
                  <a:cubicBezTo>
                    <a:pt x="49" y="35"/>
                    <a:pt x="50" y="34"/>
                    <a:pt x="49" y="3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3" name="Freeform 302"/>
            <p:cNvSpPr>
              <a:spLocks/>
            </p:cNvSpPr>
            <p:nvPr/>
          </p:nvSpPr>
          <p:spPr bwMode="auto">
            <a:xfrm>
              <a:off x="3459856" y="2439159"/>
              <a:ext cx="136214" cy="84674"/>
            </a:xfrm>
            <a:custGeom>
              <a:avLst/>
              <a:gdLst>
                <a:gd name="T0" fmla="*/ 34 w 34"/>
                <a:gd name="T1" fmla="*/ 21 h 21"/>
                <a:gd name="T2" fmla="*/ 0 w 34"/>
                <a:gd name="T3" fmla="*/ 0 h 21"/>
                <a:gd name="T4" fmla="*/ 33 w 34"/>
                <a:gd name="T5" fmla="*/ 21 h 21"/>
                <a:gd name="T6" fmla="*/ 34 w 34"/>
                <a:gd name="T7" fmla="*/ 21 h 21"/>
              </a:gdLst>
              <a:ahLst/>
              <a:cxnLst>
                <a:cxn ang="0">
                  <a:pos x="T0" y="T1"/>
                </a:cxn>
                <a:cxn ang="0">
                  <a:pos x="T2" y="T3"/>
                </a:cxn>
                <a:cxn ang="0">
                  <a:pos x="T4" y="T5"/>
                </a:cxn>
                <a:cxn ang="0">
                  <a:pos x="T6" y="T7"/>
                </a:cxn>
              </a:cxnLst>
              <a:rect l="0" t="0" r="r" b="b"/>
              <a:pathLst>
                <a:path w="34" h="21">
                  <a:moveTo>
                    <a:pt x="34" y="21"/>
                  </a:moveTo>
                  <a:cubicBezTo>
                    <a:pt x="23" y="14"/>
                    <a:pt x="11" y="7"/>
                    <a:pt x="0" y="0"/>
                  </a:cubicBezTo>
                  <a:cubicBezTo>
                    <a:pt x="11" y="7"/>
                    <a:pt x="22" y="14"/>
                    <a:pt x="33" y="21"/>
                  </a:cubicBezTo>
                  <a:cubicBezTo>
                    <a:pt x="34" y="21"/>
                    <a:pt x="34" y="21"/>
                    <a:pt x="34" y="2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4" name="Freeform 303"/>
            <p:cNvSpPr>
              <a:spLocks/>
            </p:cNvSpPr>
            <p:nvPr/>
          </p:nvSpPr>
          <p:spPr bwMode="auto">
            <a:xfrm>
              <a:off x="3371502" y="2096788"/>
              <a:ext cx="136214" cy="176708"/>
            </a:xfrm>
            <a:custGeom>
              <a:avLst/>
              <a:gdLst>
                <a:gd name="T0" fmla="*/ 25 w 34"/>
                <a:gd name="T1" fmla="*/ 40 h 45"/>
                <a:gd name="T2" fmla="*/ 27 w 34"/>
                <a:gd name="T3" fmla="*/ 41 h 45"/>
                <a:gd name="T4" fmla="*/ 33 w 34"/>
                <a:gd name="T5" fmla="*/ 45 h 45"/>
                <a:gd name="T6" fmla="*/ 33 w 34"/>
                <a:gd name="T7" fmla="*/ 44 h 45"/>
                <a:gd name="T8" fmla="*/ 9 w 34"/>
                <a:gd name="T9" fmla="*/ 26 h 45"/>
                <a:gd name="T10" fmla="*/ 30 w 34"/>
                <a:gd name="T11" fmla="*/ 39 h 45"/>
                <a:gd name="T12" fmla="*/ 31 w 34"/>
                <a:gd name="T13" fmla="*/ 38 h 45"/>
                <a:gd name="T14" fmla="*/ 8 w 34"/>
                <a:gd name="T15" fmla="*/ 19 h 45"/>
                <a:gd name="T16" fmla="*/ 33 w 34"/>
                <a:gd name="T17" fmla="*/ 35 h 45"/>
                <a:gd name="T18" fmla="*/ 33 w 34"/>
                <a:gd name="T19" fmla="*/ 34 h 45"/>
                <a:gd name="T20" fmla="*/ 10 w 34"/>
                <a:gd name="T21" fmla="*/ 14 h 45"/>
                <a:gd name="T22" fmla="*/ 33 w 34"/>
                <a:gd name="T23" fmla="*/ 30 h 45"/>
                <a:gd name="T24" fmla="*/ 34 w 34"/>
                <a:gd name="T25" fmla="*/ 29 h 45"/>
                <a:gd name="T26" fmla="*/ 17 w 34"/>
                <a:gd name="T27" fmla="*/ 11 h 45"/>
                <a:gd name="T28" fmla="*/ 10 w 34"/>
                <a:gd name="T29" fmla="*/ 6 h 45"/>
                <a:gd name="T30" fmla="*/ 8 w 34"/>
                <a:gd name="T31" fmla="*/ 5 h 45"/>
                <a:gd name="T32" fmla="*/ 10 w 34"/>
                <a:gd name="T33" fmla="*/ 6 h 45"/>
                <a:gd name="T34" fmla="*/ 3 w 34"/>
                <a:gd name="T35" fmla="*/ 1 h 45"/>
                <a:gd name="T36" fmla="*/ 2 w 34"/>
                <a:gd name="T37" fmla="*/ 2 h 45"/>
                <a:gd name="T38" fmla="*/ 28 w 34"/>
                <a:gd name="T39" fmla="*/ 25 h 45"/>
                <a:gd name="T40" fmla="*/ 5 w 34"/>
                <a:gd name="T41" fmla="*/ 9 h 45"/>
                <a:gd name="T42" fmla="*/ 4 w 34"/>
                <a:gd name="T43" fmla="*/ 10 h 45"/>
                <a:gd name="T44" fmla="*/ 27 w 34"/>
                <a:gd name="T45" fmla="*/ 30 h 45"/>
                <a:gd name="T46" fmla="*/ 3 w 34"/>
                <a:gd name="T47" fmla="*/ 14 h 45"/>
                <a:gd name="T48" fmla="*/ 2 w 34"/>
                <a:gd name="T49" fmla="*/ 15 h 45"/>
                <a:gd name="T50" fmla="*/ 25 w 34"/>
                <a:gd name="T51" fmla="*/ 35 h 45"/>
                <a:gd name="T52" fmla="*/ 1 w 34"/>
                <a:gd name="T53" fmla="*/ 19 h 45"/>
                <a:gd name="T54" fmla="*/ 1 w 34"/>
                <a:gd name="T55" fmla="*/ 20 h 45"/>
                <a:gd name="T56" fmla="*/ 11 w 34"/>
                <a:gd name="T57" fmla="*/ 30 h 45"/>
                <a:gd name="T58" fmla="*/ 27 w 34"/>
                <a:gd name="T59" fmla="*/ 41 h 45"/>
                <a:gd name="T60" fmla="*/ 25 w 34"/>
                <a:gd name="T61" fmla="*/ 4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4" h="45">
                  <a:moveTo>
                    <a:pt x="25" y="40"/>
                  </a:moveTo>
                  <a:cubicBezTo>
                    <a:pt x="26" y="40"/>
                    <a:pt x="26" y="41"/>
                    <a:pt x="27" y="41"/>
                  </a:cubicBezTo>
                  <a:cubicBezTo>
                    <a:pt x="29" y="43"/>
                    <a:pt x="31" y="44"/>
                    <a:pt x="33" y="45"/>
                  </a:cubicBezTo>
                  <a:cubicBezTo>
                    <a:pt x="33" y="45"/>
                    <a:pt x="34" y="45"/>
                    <a:pt x="33" y="44"/>
                  </a:cubicBezTo>
                  <a:cubicBezTo>
                    <a:pt x="25" y="38"/>
                    <a:pt x="17" y="32"/>
                    <a:pt x="9" y="26"/>
                  </a:cubicBezTo>
                  <a:cubicBezTo>
                    <a:pt x="15" y="31"/>
                    <a:pt x="24" y="35"/>
                    <a:pt x="30" y="39"/>
                  </a:cubicBezTo>
                  <a:cubicBezTo>
                    <a:pt x="31" y="40"/>
                    <a:pt x="32" y="39"/>
                    <a:pt x="31" y="38"/>
                  </a:cubicBezTo>
                  <a:cubicBezTo>
                    <a:pt x="29" y="37"/>
                    <a:pt x="8" y="19"/>
                    <a:pt x="8" y="19"/>
                  </a:cubicBezTo>
                  <a:cubicBezTo>
                    <a:pt x="9" y="18"/>
                    <a:pt x="31" y="34"/>
                    <a:pt x="33" y="35"/>
                  </a:cubicBezTo>
                  <a:cubicBezTo>
                    <a:pt x="33" y="36"/>
                    <a:pt x="34" y="35"/>
                    <a:pt x="33" y="34"/>
                  </a:cubicBezTo>
                  <a:cubicBezTo>
                    <a:pt x="26" y="28"/>
                    <a:pt x="16" y="21"/>
                    <a:pt x="10" y="14"/>
                  </a:cubicBezTo>
                  <a:cubicBezTo>
                    <a:pt x="14" y="19"/>
                    <a:pt x="27" y="25"/>
                    <a:pt x="33" y="30"/>
                  </a:cubicBezTo>
                  <a:cubicBezTo>
                    <a:pt x="33" y="30"/>
                    <a:pt x="34" y="29"/>
                    <a:pt x="34" y="29"/>
                  </a:cubicBezTo>
                  <a:cubicBezTo>
                    <a:pt x="31" y="26"/>
                    <a:pt x="23" y="17"/>
                    <a:pt x="17" y="11"/>
                  </a:cubicBezTo>
                  <a:cubicBezTo>
                    <a:pt x="14" y="10"/>
                    <a:pt x="12" y="8"/>
                    <a:pt x="10" y="6"/>
                  </a:cubicBezTo>
                  <a:cubicBezTo>
                    <a:pt x="9" y="6"/>
                    <a:pt x="9" y="6"/>
                    <a:pt x="8" y="5"/>
                  </a:cubicBezTo>
                  <a:cubicBezTo>
                    <a:pt x="9" y="6"/>
                    <a:pt x="9" y="6"/>
                    <a:pt x="10" y="6"/>
                  </a:cubicBezTo>
                  <a:cubicBezTo>
                    <a:pt x="7" y="3"/>
                    <a:pt x="4" y="1"/>
                    <a:pt x="3" y="1"/>
                  </a:cubicBezTo>
                  <a:cubicBezTo>
                    <a:pt x="3" y="0"/>
                    <a:pt x="2" y="1"/>
                    <a:pt x="2" y="2"/>
                  </a:cubicBezTo>
                  <a:cubicBezTo>
                    <a:pt x="9" y="8"/>
                    <a:pt x="24" y="17"/>
                    <a:pt x="28" y="25"/>
                  </a:cubicBezTo>
                  <a:cubicBezTo>
                    <a:pt x="25" y="19"/>
                    <a:pt x="10" y="12"/>
                    <a:pt x="5" y="9"/>
                  </a:cubicBezTo>
                  <a:cubicBezTo>
                    <a:pt x="4" y="8"/>
                    <a:pt x="3" y="9"/>
                    <a:pt x="4" y="10"/>
                  </a:cubicBezTo>
                  <a:cubicBezTo>
                    <a:pt x="6" y="11"/>
                    <a:pt x="27" y="30"/>
                    <a:pt x="27" y="30"/>
                  </a:cubicBezTo>
                  <a:cubicBezTo>
                    <a:pt x="27" y="30"/>
                    <a:pt x="5" y="15"/>
                    <a:pt x="3" y="14"/>
                  </a:cubicBezTo>
                  <a:cubicBezTo>
                    <a:pt x="2" y="13"/>
                    <a:pt x="2" y="14"/>
                    <a:pt x="2" y="15"/>
                  </a:cubicBezTo>
                  <a:cubicBezTo>
                    <a:pt x="4" y="16"/>
                    <a:pt x="25" y="35"/>
                    <a:pt x="25" y="35"/>
                  </a:cubicBezTo>
                  <a:cubicBezTo>
                    <a:pt x="25" y="35"/>
                    <a:pt x="3" y="21"/>
                    <a:pt x="1" y="19"/>
                  </a:cubicBezTo>
                  <a:cubicBezTo>
                    <a:pt x="1" y="19"/>
                    <a:pt x="0" y="20"/>
                    <a:pt x="1" y="20"/>
                  </a:cubicBezTo>
                  <a:cubicBezTo>
                    <a:pt x="3" y="22"/>
                    <a:pt x="7" y="26"/>
                    <a:pt x="11" y="30"/>
                  </a:cubicBezTo>
                  <a:cubicBezTo>
                    <a:pt x="16" y="32"/>
                    <a:pt x="22" y="37"/>
                    <a:pt x="27" y="41"/>
                  </a:cubicBezTo>
                  <a:cubicBezTo>
                    <a:pt x="26" y="41"/>
                    <a:pt x="26" y="40"/>
                    <a:pt x="25" y="4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5" name="Freeform 304"/>
            <p:cNvSpPr>
              <a:spLocks/>
            </p:cNvSpPr>
            <p:nvPr/>
          </p:nvSpPr>
          <p:spPr bwMode="auto">
            <a:xfrm>
              <a:off x="3426722" y="2339762"/>
              <a:ext cx="40497" cy="25771"/>
            </a:xfrm>
            <a:custGeom>
              <a:avLst/>
              <a:gdLst>
                <a:gd name="T0" fmla="*/ 10 w 10"/>
                <a:gd name="T1" fmla="*/ 6 h 6"/>
                <a:gd name="T2" fmla="*/ 9 w 10"/>
                <a:gd name="T3" fmla="*/ 6 h 6"/>
                <a:gd name="T4" fmla="*/ 3 w 10"/>
                <a:gd name="T5" fmla="*/ 2 h 6"/>
                <a:gd name="T6" fmla="*/ 0 w 10"/>
                <a:gd name="T7" fmla="*/ 0 h 6"/>
                <a:gd name="T8" fmla="*/ 5 w 10"/>
                <a:gd name="T9" fmla="*/ 4 h 6"/>
                <a:gd name="T10" fmla="*/ 10 w 10"/>
                <a:gd name="T11" fmla="*/ 6 h 6"/>
              </a:gdLst>
              <a:ahLst/>
              <a:cxnLst>
                <a:cxn ang="0">
                  <a:pos x="T0" y="T1"/>
                </a:cxn>
                <a:cxn ang="0">
                  <a:pos x="T2" y="T3"/>
                </a:cxn>
                <a:cxn ang="0">
                  <a:pos x="T4" y="T5"/>
                </a:cxn>
                <a:cxn ang="0">
                  <a:pos x="T6" y="T7"/>
                </a:cxn>
                <a:cxn ang="0">
                  <a:pos x="T8" y="T9"/>
                </a:cxn>
                <a:cxn ang="0">
                  <a:pos x="T10" y="T11"/>
                </a:cxn>
              </a:cxnLst>
              <a:rect l="0" t="0" r="r" b="b"/>
              <a:pathLst>
                <a:path w="10" h="6">
                  <a:moveTo>
                    <a:pt x="10" y="6"/>
                  </a:moveTo>
                  <a:cubicBezTo>
                    <a:pt x="10" y="6"/>
                    <a:pt x="10" y="6"/>
                    <a:pt x="9" y="6"/>
                  </a:cubicBezTo>
                  <a:cubicBezTo>
                    <a:pt x="7" y="5"/>
                    <a:pt x="5" y="4"/>
                    <a:pt x="3" y="2"/>
                  </a:cubicBezTo>
                  <a:cubicBezTo>
                    <a:pt x="2" y="1"/>
                    <a:pt x="1" y="1"/>
                    <a:pt x="0" y="0"/>
                  </a:cubicBezTo>
                  <a:cubicBezTo>
                    <a:pt x="2" y="1"/>
                    <a:pt x="3" y="3"/>
                    <a:pt x="5" y="4"/>
                  </a:cubicBezTo>
                  <a:cubicBezTo>
                    <a:pt x="7" y="5"/>
                    <a:pt x="8" y="6"/>
                    <a:pt x="10"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6" name="Freeform 305"/>
            <p:cNvSpPr>
              <a:spLocks noEditPoints="1"/>
            </p:cNvSpPr>
            <p:nvPr/>
          </p:nvSpPr>
          <p:spPr bwMode="auto">
            <a:xfrm>
              <a:off x="3312598" y="2310311"/>
              <a:ext cx="283471" cy="191433"/>
            </a:xfrm>
            <a:custGeom>
              <a:avLst/>
              <a:gdLst>
                <a:gd name="T0" fmla="*/ 27 w 71"/>
                <a:gd name="T1" fmla="*/ 23 h 49"/>
                <a:gd name="T2" fmla="*/ 36 w 71"/>
                <a:gd name="T3" fmla="*/ 28 h 49"/>
                <a:gd name="T4" fmla="*/ 43 w 71"/>
                <a:gd name="T5" fmla="*/ 32 h 49"/>
                <a:gd name="T6" fmla="*/ 70 w 71"/>
                <a:gd name="T7" fmla="*/ 48 h 49"/>
                <a:gd name="T8" fmla="*/ 70 w 71"/>
                <a:gd name="T9" fmla="*/ 47 h 49"/>
                <a:gd name="T10" fmla="*/ 38 w 71"/>
                <a:gd name="T11" fmla="*/ 28 h 49"/>
                <a:gd name="T12" fmla="*/ 18 w 71"/>
                <a:gd name="T13" fmla="*/ 14 h 49"/>
                <a:gd name="T14" fmla="*/ 31 w 71"/>
                <a:gd name="T15" fmla="*/ 20 h 49"/>
                <a:gd name="T16" fmla="*/ 64 w 71"/>
                <a:gd name="T17" fmla="*/ 39 h 49"/>
                <a:gd name="T18" fmla="*/ 64 w 71"/>
                <a:gd name="T19" fmla="*/ 38 h 49"/>
                <a:gd name="T20" fmla="*/ 16 w 71"/>
                <a:gd name="T21" fmla="*/ 4 h 49"/>
                <a:gd name="T22" fmla="*/ 34 w 71"/>
                <a:gd name="T23" fmla="*/ 16 h 49"/>
                <a:gd name="T24" fmla="*/ 10 w 71"/>
                <a:gd name="T25" fmla="*/ 0 h 49"/>
                <a:gd name="T26" fmla="*/ 9 w 71"/>
                <a:gd name="T27" fmla="*/ 1 h 49"/>
                <a:gd name="T28" fmla="*/ 47 w 71"/>
                <a:gd name="T29" fmla="*/ 28 h 49"/>
                <a:gd name="T30" fmla="*/ 6 w 71"/>
                <a:gd name="T31" fmla="*/ 5 h 49"/>
                <a:gd name="T32" fmla="*/ 5 w 71"/>
                <a:gd name="T33" fmla="*/ 6 h 49"/>
                <a:gd name="T34" fmla="*/ 31 w 71"/>
                <a:gd name="T35" fmla="*/ 24 h 49"/>
                <a:gd name="T36" fmla="*/ 1 w 71"/>
                <a:gd name="T37" fmla="*/ 9 h 49"/>
                <a:gd name="T38" fmla="*/ 1 w 71"/>
                <a:gd name="T39" fmla="*/ 10 h 49"/>
                <a:gd name="T40" fmla="*/ 27 w 71"/>
                <a:gd name="T41" fmla="*/ 27 h 49"/>
                <a:gd name="T42" fmla="*/ 11 w 71"/>
                <a:gd name="T43" fmla="*/ 15 h 49"/>
                <a:gd name="T44" fmla="*/ 27 w 71"/>
                <a:gd name="T45" fmla="*/ 23 h 49"/>
                <a:gd name="T46" fmla="*/ 58 w 71"/>
                <a:gd name="T47" fmla="*/ 40 h 49"/>
                <a:gd name="T48" fmla="*/ 47 w 71"/>
                <a:gd name="T49" fmla="*/ 34 h 49"/>
                <a:gd name="T50" fmla="*/ 43 w 71"/>
                <a:gd name="T51" fmla="*/ 31 h 49"/>
                <a:gd name="T52" fmla="*/ 58 w 71"/>
                <a:gd name="T53" fmla="*/ 4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71" h="49">
                  <a:moveTo>
                    <a:pt x="27" y="23"/>
                  </a:moveTo>
                  <a:cubicBezTo>
                    <a:pt x="30" y="24"/>
                    <a:pt x="33" y="26"/>
                    <a:pt x="36" y="28"/>
                  </a:cubicBezTo>
                  <a:cubicBezTo>
                    <a:pt x="38" y="29"/>
                    <a:pt x="41" y="31"/>
                    <a:pt x="43" y="32"/>
                  </a:cubicBezTo>
                  <a:cubicBezTo>
                    <a:pt x="52" y="38"/>
                    <a:pt x="59" y="45"/>
                    <a:pt x="70" y="48"/>
                  </a:cubicBezTo>
                  <a:cubicBezTo>
                    <a:pt x="70" y="48"/>
                    <a:pt x="71" y="47"/>
                    <a:pt x="70" y="47"/>
                  </a:cubicBezTo>
                  <a:cubicBezTo>
                    <a:pt x="60" y="40"/>
                    <a:pt x="49" y="34"/>
                    <a:pt x="38" y="28"/>
                  </a:cubicBezTo>
                  <a:cubicBezTo>
                    <a:pt x="31" y="23"/>
                    <a:pt x="25" y="18"/>
                    <a:pt x="18" y="14"/>
                  </a:cubicBezTo>
                  <a:cubicBezTo>
                    <a:pt x="1" y="1"/>
                    <a:pt x="29" y="19"/>
                    <a:pt x="31" y="20"/>
                  </a:cubicBezTo>
                  <a:cubicBezTo>
                    <a:pt x="42" y="26"/>
                    <a:pt x="53" y="32"/>
                    <a:pt x="64" y="39"/>
                  </a:cubicBezTo>
                  <a:cubicBezTo>
                    <a:pt x="64" y="39"/>
                    <a:pt x="65" y="38"/>
                    <a:pt x="64" y="38"/>
                  </a:cubicBezTo>
                  <a:cubicBezTo>
                    <a:pt x="48" y="27"/>
                    <a:pt x="32" y="15"/>
                    <a:pt x="16" y="4"/>
                  </a:cubicBezTo>
                  <a:cubicBezTo>
                    <a:pt x="21" y="8"/>
                    <a:pt x="27" y="12"/>
                    <a:pt x="34" y="16"/>
                  </a:cubicBezTo>
                  <a:cubicBezTo>
                    <a:pt x="24" y="10"/>
                    <a:pt x="12" y="2"/>
                    <a:pt x="10" y="0"/>
                  </a:cubicBezTo>
                  <a:cubicBezTo>
                    <a:pt x="9" y="0"/>
                    <a:pt x="9" y="1"/>
                    <a:pt x="9" y="1"/>
                  </a:cubicBezTo>
                  <a:cubicBezTo>
                    <a:pt x="12" y="3"/>
                    <a:pt x="34" y="18"/>
                    <a:pt x="47" y="28"/>
                  </a:cubicBezTo>
                  <a:cubicBezTo>
                    <a:pt x="33" y="19"/>
                    <a:pt x="9" y="7"/>
                    <a:pt x="6" y="5"/>
                  </a:cubicBezTo>
                  <a:cubicBezTo>
                    <a:pt x="5" y="5"/>
                    <a:pt x="5" y="5"/>
                    <a:pt x="5" y="6"/>
                  </a:cubicBezTo>
                  <a:cubicBezTo>
                    <a:pt x="14" y="12"/>
                    <a:pt x="22" y="18"/>
                    <a:pt x="31" y="24"/>
                  </a:cubicBezTo>
                  <a:cubicBezTo>
                    <a:pt x="21" y="19"/>
                    <a:pt x="11" y="14"/>
                    <a:pt x="1" y="9"/>
                  </a:cubicBezTo>
                  <a:cubicBezTo>
                    <a:pt x="1" y="9"/>
                    <a:pt x="0" y="10"/>
                    <a:pt x="1" y="10"/>
                  </a:cubicBezTo>
                  <a:cubicBezTo>
                    <a:pt x="10" y="16"/>
                    <a:pt x="18" y="21"/>
                    <a:pt x="27" y="27"/>
                  </a:cubicBezTo>
                  <a:cubicBezTo>
                    <a:pt x="22" y="23"/>
                    <a:pt x="16" y="19"/>
                    <a:pt x="11" y="15"/>
                  </a:cubicBezTo>
                  <a:cubicBezTo>
                    <a:pt x="1" y="8"/>
                    <a:pt x="24" y="21"/>
                    <a:pt x="27" y="23"/>
                  </a:cubicBezTo>
                  <a:close/>
                  <a:moveTo>
                    <a:pt x="58" y="40"/>
                  </a:moveTo>
                  <a:cubicBezTo>
                    <a:pt x="71" y="49"/>
                    <a:pt x="51" y="37"/>
                    <a:pt x="47" y="34"/>
                  </a:cubicBezTo>
                  <a:cubicBezTo>
                    <a:pt x="46" y="33"/>
                    <a:pt x="44" y="32"/>
                    <a:pt x="43" y="31"/>
                  </a:cubicBezTo>
                  <a:cubicBezTo>
                    <a:pt x="48" y="34"/>
                    <a:pt x="53" y="37"/>
                    <a:pt x="58" y="4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7" name="Freeform 306"/>
            <p:cNvSpPr>
              <a:spLocks/>
            </p:cNvSpPr>
            <p:nvPr/>
          </p:nvSpPr>
          <p:spPr bwMode="auto">
            <a:xfrm>
              <a:off x="3423042" y="1890629"/>
              <a:ext cx="147256" cy="228249"/>
            </a:xfrm>
            <a:custGeom>
              <a:avLst/>
              <a:gdLst>
                <a:gd name="T0" fmla="*/ 35 w 37"/>
                <a:gd name="T1" fmla="*/ 37 h 58"/>
                <a:gd name="T2" fmla="*/ 33 w 37"/>
                <a:gd name="T3" fmla="*/ 32 h 58"/>
                <a:gd name="T4" fmla="*/ 35 w 37"/>
                <a:gd name="T5" fmla="*/ 33 h 58"/>
                <a:gd name="T6" fmla="*/ 23 w 37"/>
                <a:gd name="T7" fmla="*/ 17 h 58"/>
                <a:gd name="T8" fmla="*/ 32 w 37"/>
                <a:gd name="T9" fmla="*/ 22 h 58"/>
                <a:gd name="T10" fmla="*/ 22 w 37"/>
                <a:gd name="T11" fmla="*/ 10 h 58"/>
                <a:gd name="T12" fmla="*/ 30 w 37"/>
                <a:gd name="T13" fmla="*/ 13 h 58"/>
                <a:gd name="T14" fmla="*/ 24 w 37"/>
                <a:gd name="T15" fmla="*/ 6 h 58"/>
                <a:gd name="T16" fmla="*/ 26 w 37"/>
                <a:gd name="T17" fmla="*/ 7 h 58"/>
                <a:gd name="T18" fmla="*/ 24 w 37"/>
                <a:gd name="T19" fmla="*/ 4 h 58"/>
                <a:gd name="T20" fmla="*/ 27 w 37"/>
                <a:gd name="T21" fmla="*/ 3 h 58"/>
                <a:gd name="T22" fmla="*/ 24 w 37"/>
                <a:gd name="T23" fmla="*/ 1 h 58"/>
                <a:gd name="T24" fmla="*/ 22 w 37"/>
                <a:gd name="T25" fmla="*/ 1 h 58"/>
                <a:gd name="T26" fmla="*/ 21 w 37"/>
                <a:gd name="T27" fmla="*/ 3 h 58"/>
                <a:gd name="T28" fmla="*/ 25 w 37"/>
                <a:gd name="T29" fmla="*/ 10 h 58"/>
                <a:gd name="T30" fmla="*/ 18 w 37"/>
                <a:gd name="T31" fmla="*/ 7 h 58"/>
                <a:gd name="T32" fmla="*/ 28 w 37"/>
                <a:gd name="T33" fmla="*/ 19 h 58"/>
                <a:gd name="T34" fmla="*/ 17 w 37"/>
                <a:gd name="T35" fmla="*/ 12 h 58"/>
                <a:gd name="T36" fmla="*/ 15 w 37"/>
                <a:gd name="T37" fmla="*/ 14 h 58"/>
                <a:gd name="T38" fmla="*/ 22 w 37"/>
                <a:gd name="T39" fmla="*/ 23 h 58"/>
                <a:gd name="T40" fmla="*/ 13 w 37"/>
                <a:gd name="T41" fmla="*/ 19 h 58"/>
                <a:gd name="T42" fmla="*/ 12 w 37"/>
                <a:gd name="T43" fmla="*/ 22 h 58"/>
                <a:gd name="T44" fmla="*/ 19 w 37"/>
                <a:gd name="T45" fmla="*/ 31 h 58"/>
                <a:gd name="T46" fmla="*/ 7 w 37"/>
                <a:gd name="T47" fmla="*/ 23 h 58"/>
                <a:gd name="T48" fmla="*/ 10 w 37"/>
                <a:gd name="T49" fmla="*/ 29 h 58"/>
                <a:gd name="T50" fmla="*/ 14 w 37"/>
                <a:gd name="T51" fmla="*/ 35 h 58"/>
                <a:gd name="T52" fmla="*/ 5 w 37"/>
                <a:gd name="T53" fmla="*/ 30 h 58"/>
                <a:gd name="T54" fmla="*/ 4 w 37"/>
                <a:gd name="T55" fmla="*/ 34 h 58"/>
                <a:gd name="T56" fmla="*/ 13 w 37"/>
                <a:gd name="T57" fmla="*/ 44 h 58"/>
                <a:gd name="T58" fmla="*/ 1 w 37"/>
                <a:gd name="T59" fmla="*/ 38 h 58"/>
                <a:gd name="T60" fmla="*/ 1 w 37"/>
                <a:gd name="T61" fmla="*/ 41 h 58"/>
                <a:gd name="T62" fmla="*/ 8 w 37"/>
                <a:gd name="T63" fmla="*/ 49 h 58"/>
                <a:gd name="T64" fmla="*/ 25 w 37"/>
                <a:gd name="T65" fmla="*/ 58 h 58"/>
                <a:gd name="T66" fmla="*/ 7 w 37"/>
                <a:gd name="T67" fmla="*/ 41 h 58"/>
                <a:gd name="T68" fmla="*/ 29 w 37"/>
                <a:gd name="T69" fmla="*/ 56 h 58"/>
                <a:gd name="T70" fmla="*/ 27 w 37"/>
                <a:gd name="T71" fmla="*/ 54 h 58"/>
                <a:gd name="T72" fmla="*/ 16 w 37"/>
                <a:gd name="T73" fmla="*/ 43 h 58"/>
                <a:gd name="T74" fmla="*/ 28 w 37"/>
                <a:gd name="T75" fmla="*/ 52 h 58"/>
                <a:gd name="T76" fmla="*/ 22 w 37"/>
                <a:gd name="T77" fmla="*/ 47 h 58"/>
                <a:gd name="T78" fmla="*/ 31 w 37"/>
                <a:gd name="T79" fmla="*/ 48 h 58"/>
                <a:gd name="T80" fmla="*/ 28 w 37"/>
                <a:gd name="T81" fmla="*/ 44 h 58"/>
                <a:gd name="T82" fmla="*/ 13 w 37"/>
                <a:gd name="T83" fmla="*/ 32 h 58"/>
                <a:gd name="T84" fmla="*/ 32 w 37"/>
                <a:gd name="T85" fmla="*/ 44 h 58"/>
                <a:gd name="T86" fmla="*/ 20 w 37"/>
                <a:gd name="T87" fmla="*/ 32 h 58"/>
                <a:gd name="T88" fmla="*/ 35 w 37"/>
                <a:gd name="T89" fmla="*/ 44 h 58"/>
                <a:gd name="T90" fmla="*/ 24 w 37"/>
                <a:gd name="T91" fmla="*/ 33 h 58"/>
                <a:gd name="T92" fmla="*/ 35 w 37"/>
                <a:gd name="T93" fmla="*/ 41 h 58"/>
                <a:gd name="T94" fmla="*/ 25 w 37"/>
                <a:gd name="T95" fmla="*/ 29 h 58"/>
                <a:gd name="T96" fmla="*/ 24 w 37"/>
                <a:gd name="T97" fmla="*/ 26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7" h="58">
                  <a:moveTo>
                    <a:pt x="26" y="27"/>
                  </a:moveTo>
                  <a:cubicBezTo>
                    <a:pt x="29" y="30"/>
                    <a:pt x="32" y="34"/>
                    <a:pt x="35" y="37"/>
                  </a:cubicBezTo>
                  <a:cubicBezTo>
                    <a:pt x="36" y="37"/>
                    <a:pt x="37" y="37"/>
                    <a:pt x="36" y="36"/>
                  </a:cubicBezTo>
                  <a:cubicBezTo>
                    <a:pt x="35" y="35"/>
                    <a:pt x="34" y="33"/>
                    <a:pt x="33" y="32"/>
                  </a:cubicBezTo>
                  <a:cubicBezTo>
                    <a:pt x="32" y="31"/>
                    <a:pt x="31" y="30"/>
                    <a:pt x="30" y="29"/>
                  </a:cubicBezTo>
                  <a:cubicBezTo>
                    <a:pt x="32" y="30"/>
                    <a:pt x="33" y="32"/>
                    <a:pt x="35" y="33"/>
                  </a:cubicBezTo>
                  <a:cubicBezTo>
                    <a:pt x="35" y="33"/>
                    <a:pt x="36" y="33"/>
                    <a:pt x="36" y="32"/>
                  </a:cubicBezTo>
                  <a:cubicBezTo>
                    <a:pt x="31" y="27"/>
                    <a:pt x="27" y="22"/>
                    <a:pt x="23" y="17"/>
                  </a:cubicBezTo>
                  <a:cubicBezTo>
                    <a:pt x="16" y="9"/>
                    <a:pt x="29" y="21"/>
                    <a:pt x="31" y="23"/>
                  </a:cubicBezTo>
                  <a:cubicBezTo>
                    <a:pt x="31" y="23"/>
                    <a:pt x="32" y="23"/>
                    <a:pt x="32" y="22"/>
                  </a:cubicBezTo>
                  <a:cubicBezTo>
                    <a:pt x="29" y="19"/>
                    <a:pt x="26" y="16"/>
                    <a:pt x="24" y="13"/>
                  </a:cubicBezTo>
                  <a:cubicBezTo>
                    <a:pt x="21" y="10"/>
                    <a:pt x="21" y="9"/>
                    <a:pt x="22" y="10"/>
                  </a:cubicBezTo>
                  <a:cubicBezTo>
                    <a:pt x="24" y="11"/>
                    <a:pt x="27" y="13"/>
                    <a:pt x="29" y="14"/>
                  </a:cubicBezTo>
                  <a:cubicBezTo>
                    <a:pt x="29" y="14"/>
                    <a:pt x="30" y="14"/>
                    <a:pt x="30" y="13"/>
                  </a:cubicBezTo>
                  <a:cubicBezTo>
                    <a:pt x="29" y="12"/>
                    <a:pt x="28" y="10"/>
                    <a:pt x="27" y="9"/>
                  </a:cubicBezTo>
                  <a:cubicBezTo>
                    <a:pt x="26" y="8"/>
                    <a:pt x="25" y="7"/>
                    <a:pt x="24" y="6"/>
                  </a:cubicBezTo>
                  <a:cubicBezTo>
                    <a:pt x="23" y="6"/>
                    <a:pt x="23" y="5"/>
                    <a:pt x="23" y="4"/>
                  </a:cubicBezTo>
                  <a:cubicBezTo>
                    <a:pt x="24" y="5"/>
                    <a:pt x="25" y="6"/>
                    <a:pt x="26" y="7"/>
                  </a:cubicBezTo>
                  <a:cubicBezTo>
                    <a:pt x="26" y="7"/>
                    <a:pt x="27" y="6"/>
                    <a:pt x="27" y="6"/>
                  </a:cubicBezTo>
                  <a:cubicBezTo>
                    <a:pt x="25" y="5"/>
                    <a:pt x="25" y="4"/>
                    <a:pt x="24" y="4"/>
                  </a:cubicBezTo>
                  <a:cubicBezTo>
                    <a:pt x="25" y="4"/>
                    <a:pt x="25" y="3"/>
                    <a:pt x="26" y="3"/>
                  </a:cubicBezTo>
                  <a:cubicBezTo>
                    <a:pt x="26" y="4"/>
                    <a:pt x="27" y="3"/>
                    <a:pt x="27" y="3"/>
                  </a:cubicBezTo>
                  <a:cubicBezTo>
                    <a:pt x="27" y="1"/>
                    <a:pt x="27" y="1"/>
                    <a:pt x="25" y="0"/>
                  </a:cubicBezTo>
                  <a:cubicBezTo>
                    <a:pt x="24" y="0"/>
                    <a:pt x="24" y="1"/>
                    <a:pt x="24" y="1"/>
                  </a:cubicBezTo>
                  <a:cubicBezTo>
                    <a:pt x="23" y="0"/>
                    <a:pt x="23" y="0"/>
                    <a:pt x="23" y="0"/>
                  </a:cubicBezTo>
                  <a:cubicBezTo>
                    <a:pt x="23" y="0"/>
                    <a:pt x="22" y="1"/>
                    <a:pt x="22" y="1"/>
                  </a:cubicBezTo>
                  <a:cubicBezTo>
                    <a:pt x="22" y="2"/>
                    <a:pt x="23" y="3"/>
                    <a:pt x="23" y="3"/>
                  </a:cubicBezTo>
                  <a:cubicBezTo>
                    <a:pt x="22" y="3"/>
                    <a:pt x="22" y="3"/>
                    <a:pt x="21" y="3"/>
                  </a:cubicBezTo>
                  <a:cubicBezTo>
                    <a:pt x="20" y="3"/>
                    <a:pt x="19" y="3"/>
                    <a:pt x="20" y="4"/>
                  </a:cubicBezTo>
                  <a:cubicBezTo>
                    <a:pt x="22" y="5"/>
                    <a:pt x="25" y="7"/>
                    <a:pt x="25" y="10"/>
                  </a:cubicBezTo>
                  <a:cubicBezTo>
                    <a:pt x="26" y="12"/>
                    <a:pt x="20" y="7"/>
                    <a:pt x="19" y="6"/>
                  </a:cubicBezTo>
                  <a:cubicBezTo>
                    <a:pt x="18" y="6"/>
                    <a:pt x="18" y="7"/>
                    <a:pt x="18" y="7"/>
                  </a:cubicBezTo>
                  <a:cubicBezTo>
                    <a:pt x="20" y="9"/>
                    <a:pt x="22" y="11"/>
                    <a:pt x="23" y="13"/>
                  </a:cubicBezTo>
                  <a:cubicBezTo>
                    <a:pt x="24" y="15"/>
                    <a:pt x="32" y="21"/>
                    <a:pt x="28" y="19"/>
                  </a:cubicBezTo>
                  <a:cubicBezTo>
                    <a:pt x="24" y="16"/>
                    <a:pt x="21" y="14"/>
                    <a:pt x="17" y="11"/>
                  </a:cubicBezTo>
                  <a:cubicBezTo>
                    <a:pt x="17" y="11"/>
                    <a:pt x="16" y="12"/>
                    <a:pt x="17" y="12"/>
                  </a:cubicBezTo>
                  <a:cubicBezTo>
                    <a:pt x="22" y="18"/>
                    <a:pt x="28" y="24"/>
                    <a:pt x="32" y="30"/>
                  </a:cubicBezTo>
                  <a:cubicBezTo>
                    <a:pt x="27" y="24"/>
                    <a:pt x="21" y="19"/>
                    <a:pt x="15" y="14"/>
                  </a:cubicBezTo>
                  <a:cubicBezTo>
                    <a:pt x="14" y="13"/>
                    <a:pt x="13" y="14"/>
                    <a:pt x="14" y="14"/>
                  </a:cubicBezTo>
                  <a:cubicBezTo>
                    <a:pt x="16" y="17"/>
                    <a:pt x="19" y="20"/>
                    <a:pt x="22" y="23"/>
                  </a:cubicBezTo>
                  <a:cubicBezTo>
                    <a:pt x="19" y="21"/>
                    <a:pt x="16" y="19"/>
                    <a:pt x="13" y="18"/>
                  </a:cubicBezTo>
                  <a:cubicBezTo>
                    <a:pt x="13" y="18"/>
                    <a:pt x="12" y="18"/>
                    <a:pt x="13" y="19"/>
                  </a:cubicBezTo>
                  <a:cubicBezTo>
                    <a:pt x="15" y="21"/>
                    <a:pt x="18" y="24"/>
                    <a:pt x="21" y="28"/>
                  </a:cubicBezTo>
                  <a:cubicBezTo>
                    <a:pt x="18" y="26"/>
                    <a:pt x="15" y="24"/>
                    <a:pt x="12" y="22"/>
                  </a:cubicBezTo>
                  <a:cubicBezTo>
                    <a:pt x="12" y="21"/>
                    <a:pt x="11" y="22"/>
                    <a:pt x="12" y="23"/>
                  </a:cubicBezTo>
                  <a:cubicBezTo>
                    <a:pt x="14" y="25"/>
                    <a:pt x="16" y="28"/>
                    <a:pt x="19" y="31"/>
                  </a:cubicBezTo>
                  <a:cubicBezTo>
                    <a:pt x="15" y="28"/>
                    <a:pt x="11" y="25"/>
                    <a:pt x="8" y="22"/>
                  </a:cubicBezTo>
                  <a:cubicBezTo>
                    <a:pt x="7" y="21"/>
                    <a:pt x="6" y="22"/>
                    <a:pt x="7" y="23"/>
                  </a:cubicBezTo>
                  <a:cubicBezTo>
                    <a:pt x="11" y="26"/>
                    <a:pt x="15" y="31"/>
                    <a:pt x="19" y="35"/>
                  </a:cubicBezTo>
                  <a:cubicBezTo>
                    <a:pt x="16" y="33"/>
                    <a:pt x="13" y="31"/>
                    <a:pt x="10" y="29"/>
                  </a:cubicBezTo>
                  <a:cubicBezTo>
                    <a:pt x="9" y="29"/>
                    <a:pt x="9" y="30"/>
                    <a:pt x="9" y="30"/>
                  </a:cubicBezTo>
                  <a:cubicBezTo>
                    <a:pt x="11" y="32"/>
                    <a:pt x="13" y="33"/>
                    <a:pt x="14" y="35"/>
                  </a:cubicBezTo>
                  <a:cubicBezTo>
                    <a:pt x="10" y="32"/>
                    <a:pt x="7" y="31"/>
                    <a:pt x="5" y="29"/>
                  </a:cubicBezTo>
                  <a:cubicBezTo>
                    <a:pt x="5" y="29"/>
                    <a:pt x="4" y="30"/>
                    <a:pt x="5" y="30"/>
                  </a:cubicBezTo>
                  <a:cubicBezTo>
                    <a:pt x="9" y="35"/>
                    <a:pt x="13" y="39"/>
                    <a:pt x="17" y="43"/>
                  </a:cubicBezTo>
                  <a:cubicBezTo>
                    <a:pt x="13" y="39"/>
                    <a:pt x="8" y="37"/>
                    <a:pt x="4" y="34"/>
                  </a:cubicBezTo>
                  <a:cubicBezTo>
                    <a:pt x="3" y="33"/>
                    <a:pt x="3" y="34"/>
                    <a:pt x="3" y="35"/>
                  </a:cubicBezTo>
                  <a:cubicBezTo>
                    <a:pt x="6" y="38"/>
                    <a:pt x="10" y="41"/>
                    <a:pt x="13" y="44"/>
                  </a:cubicBezTo>
                  <a:cubicBezTo>
                    <a:pt x="9" y="42"/>
                    <a:pt x="6" y="39"/>
                    <a:pt x="2" y="37"/>
                  </a:cubicBezTo>
                  <a:cubicBezTo>
                    <a:pt x="1" y="37"/>
                    <a:pt x="1" y="37"/>
                    <a:pt x="1" y="38"/>
                  </a:cubicBezTo>
                  <a:cubicBezTo>
                    <a:pt x="3" y="39"/>
                    <a:pt x="8" y="46"/>
                    <a:pt x="13" y="50"/>
                  </a:cubicBezTo>
                  <a:cubicBezTo>
                    <a:pt x="8" y="46"/>
                    <a:pt x="2" y="42"/>
                    <a:pt x="1" y="41"/>
                  </a:cubicBezTo>
                  <a:cubicBezTo>
                    <a:pt x="0" y="41"/>
                    <a:pt x="0" y="42"/>
                    <a:pt x="0" y="42"/>
                  </a:cubicBezTo>
                  <a:cubicBezTo>
                    <a:pt x="2" y="43"/>
                    <a:pt x="5" y="46"/>
                    <a:pt x="8" y="49"/>
                  </a:cubicBezTo>
                  <a:cubicBezTo>
                    <a:pt x="8" y="48"/>
                    <a:pt x="7" y="47"/>
                    <a:pt x="7" y="47"/>
                  </a:cubicBezTo>
                  <a:cubicBezTo>
                    <a:pt x="9" y="50"/>
                    <a:pt x="20" y="55"/>
                    <a:pt x="25" y="58"/>
                  </a:cubicBezTo>
                  <a:cubicBezTo>
                    <a:pt x="25" y="58"/>
                    <a:pt x="26" y="57"/>
                    <a:pt x="25" y="57"/>
                  </a:cubicBezTo>
                  <a:cubicBezTo>
                    <a:pt x="26" y="57"/>
                    <a:pt x="6" y="42"/>
                    <a:pt x="7" y="41"/>
                  </a:cubicBezTo>
                  <a:cubicBezTo>
                    <a:pt x="7" y="41"/>
                    <a:pt x="29" y="58"/>
                    <a:pt x="28" y="57"/>
                  </a:cubicBezTo>
                  <a:cubicBezTo>
                    <a:pt x="28" y="57"/>
                    <a:pt x="29" y="56"/>
                    <a:pt x="29" y="56"/>
                  </a:cubicBezTo>
                  <a:cubicBezTo>
                    <a:pt x="28" y="55"/>
                    <a:pt x="27" y="55"/>
                    <a:pt x="27" y="54"/>
                  </a:cubicBezTo>
                  <a:cubicBezTo>
                    <a:pt x="27" y="54"/>
                    <a:pt x="27" y="54"/>
                    <a:pt x="27" y="54"/>
                  </a:cubicBezTo>
                  <a:cubicBezTo>
                    <a:pt x="26" y="54"/>
                    <a:pt x="6" y="37"/>
                    <a:pt x="6" y="37"/>
                  </a:cubicBezTo>
                  <a:cubicBezTo>
                    <a:pt x="7" y="36"/>
                    <a:pt x="15" y="42"/>
                    <a:pt x="16" y="43"/>
                  </a:cubicBezTo>
                  <a:cubicBezTo>
                    <a:pt x="17" y="44"/>
                    <a:pt x="25" y="50"/>
                    <a:pt x="24" y="49"/>
                  </a:cubicBezTo>
                  <a:cubicBezTo>
                    <a:pt x="25" y="50"/>
                    <a:pt x="26" y="51"/>
                    <a:pt x="28" y="52"/>
                  </a:cubicBezTo>
                  <a:cubicBezTo>
                    <a:pt x="28" y="52"/>
                    <a:pt x="29" y="51"/>
                    <a:pt x="28" y="51"/>
                  </a:cubicBezTo>
                  <a:cubicBezTo>
                    <a:pt x="26" y="49"/>
                    <a:pt x="24" y="48"/>
                    <a:pt x="22" y="47"/>
                  </a:cubicBezTo>
                  <a:cubicBezTo>
                    <a:pt x="19" y="43"/>
                    <a:pt x="8" y="36"/>
                    <a:pt x="8" y="33"/>
                  </a:cubicBezTo>
                  <a:cubicBezTo>
                    <a:pt x="8" y="35"/>
                    <a:pt x="30" y="47"/>
                    <a:pt x="31" y="48"/>
                  </a:cubicBezTo>
                  <a:cubicBezTo>
                    <a:pt x="32" y="49"/>
                    <a:pt x="32" y="48"/>
                    <a:pt x="32" y="47"/>
                  </a:cubicBezTo>
                  <a:cubicBezTo>
                    <a:pt x="31" y="47"/>
                    <a:pt x="30" y="46"/>
                    <a:pt x="28" y="44"/>
                  </a:cubicBezTo>
                  <a:cubicBezTo>
                    <a:pt x="26" y="42"/>
                    <a:pt x="21" y="39"/>
                    <a:pt x="17" y="36"/>
                  </a:cubicBezTo>
                  <a:cubicBezTo>
                    <a:pt x="14" y="34"/>
                    <a:pt x="12" y="32"/>
                    <a:pt x="13" y="32"/>
                  </a:cubicBezTo>
                  <a:cubicBezTo>
                    <a:pt x="13" y="31"/>
                    <a:pt x="31" y="44"/>
                    <a:pt x="32" y="45"/>
                  </a:cubicBezTo>
                  <a:cubicBezTo>
                    <a:pt x="32" y="45"/>
                    <a:pt x="33" y="44"/>
                    <a:pt x="32" y="44"/>
                  </a:cubicBezTo>
                  <a:cubicBezTo>
                    <a:pt x="25" y="38"/>
                    <a:pt x="17" y="29"/>
                    <a:pt x="10" y="25"/>
                  </a:cubicBezTo>
                  <a:cubicBezTo>
                    <a:pt x="13" y="27"/>
                    <a:pt x="17" y="29"/>
                    <a:pt x="20" y="32"/>
                  </a:cubicBezTo>
                  <a:cubicBezTo>
                    <a:pt x="24" y="35"/>
                    <a:pt x="27" y="39"/>
                    <a:pt x="30" y="40"/>
                  </a:cubicBezTo>
                  <a:cubicBezTo>
                    <a:pt x="32" y="42"/>
                    <a:pt x="33" y="43"/>
                    <a:pt x="35" y="44"/>
                  </a:cubicBezTo>
                  <a:cubicBezTo>
                    <a:pt x="36" y="45"/>
                    <a:pt x="36" y="44"/>
                    <a:pt x="36" y="44"/>
                  </a:cubicBezTo>
                  <a:cubicBezTo>
                    <a:pt x="32" y="40"/>
                    <a:pt x="28" y="37"/>
                    <a:pt x="24" y="33"/>
                  </a:cubicBezTo>
                  <a:cubicBezTo>
                    <a:pt x="23" y="32"/>
                    <a:pt x="20" y="30"/>
                    <a:pt x="18" y="28"/>
                  </a:cubicBezTo>
                  <a:cubicBezTo>
                    <a:pt x="23" y="32"/>
                    <a:pt x="32" y="39"/>
                    <a:pt x="35" y="41"/>
                  </a:cubicBezTo>
                  <a:cubicBezTo>
                    <a:pt x="36" y="41"/>
                    <a:pt x="36" y="41"/>
                    <a:pt x="36" y="40"/>
                  </a:cubicBezTo>
                  <a:cubicBezTo>
                    <a:pt x="32" y="36"/>
                    <a:pt x="28" y="33"/>
                    <a:pt x="25" y="29"/>
                  </a:cubicBezTo>
                  <a:cubicBezTo>
                    <a:pt x="23" y="27"/>
                    <a:pt x="17" y="23"/>
                    <a:pt x="16" y="21"/>
                  </a:cubicBezTo>
                  <a:cubicBezTo>
                    <a:pt x="16" y="20"/>
                    <a:pt x="22" y="25"/>
                    <a:pt x="24" y="26"/>
                  </a:cubicBezTo>
                  <a:cubicBezTo>
                    <a:pt x="24" y="26"/>
                    <a:pt x="25" y="26"/>
                    <a:pt x="26" y="2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8" name="Freeform 307"/>
            <p:cNvSpPr>
              <a:spLocks/>
            </p:cNvSpPr>
            <p:nvPr/>
          </p:nvSpPr>
          <p:spPr bwMode="auto">
            <a:xfrm>
              <a:off x="3448810" y="2372893"/>
              <a:ext cx="51540" cy="29451"/>
            </a:xfrm>
            <a:custGeom>
              <a:avLst/>
              <a:gdLst>
                <a:gd name="T0" fmla="*/ 0 w 13"/>
                <a:gd name="T1" fmla="*/ 0 h 8"/>
                <a:gd name="T2" fmla="*/ 13 w 13"/>
                <a:gd name="T3" fmla="*/ 8 h 8"/>
                <a:gd name="T4" fmla="*/ 0 w 13"/>
                <a:gd name="T5" fmla="*/ 0 h 8"/>
              </a:gdLst>
              <a:ahLst/>
              <a:cxnLst>
                <a:cxn ang="0">
                  <a:pos x="T0" y="T1"/>
                </a:cxn>
                <a:cxn ang="0">
                  <a:pos x="T2" y="T3"/>
                </a:cxn>
                <a:cxn ang="0">
                  <a:pos x="T4" y="T5"/>
                </a:cxn>
              </a:cxnLst>
              <a:rect l="0" t="0" r="r" b="b"/>
              <a:pathLst>
                <a:path w="13" h="8">
                  <a:moveTo>
                    <a:pt x="0" y="0"/>
                  </a:moveTo>
                  <a:cubicBezTo>
                    <a:pt x="5" y="3"/>
                    <a:pt x="10" y="6"/>
                    <a:pt x="13" y="8"/>
                  </a:cubicBezTo>
                  <a:cubicBezTo>
                    <a:pt x="8" y="5"/>
                    <a:pt x="4" y="3"/>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9" name="Freeform 308"/>
            <p:cNvSpPr>
              <a:spLocks/>
            </p:cNvSpPr>
            <p:nvPr/>
          </p:nvSpPr>
          <p:spPr bwMode="auto">
            <a:xfrm>
              <a:off x="3456173" y="2082062"/>
              <a:ext cx="40497" cy="33134"/>
            </a:xfrm>
            <a:custGeom>
              <a:avLst/>
              <a:gdLst>
                <a:gd name="T0" fmla="*/ 0 w 10"/>
                <a:gd name="T1" fmla="*/ 0 h 8"/>
                <a:gd name="T2" fmla="*/ 10 w 10"/>
                <a:gd name="T3" fmla="*/ 8 h 8"/>
                <a:gd name="T4" fmla="*/ 0 w 10"/>
                <a:gd name="T5" fmla="*/ 0 h 8"/>
              </a:gdLst>
              <a:ahLst/>
              <a:cxnLst>
                <a:cxn ang="0">
                  <a:pos x="T0" y="T1"/>
                </a:cxn>
                <a:cxn ang="0">
                  <a:pos x="T2" y="T3"/>
                </a:cxn>
                <a:cxn ang="0">
                  <a:pos x="T4" y="T5"/>
                </a:cxn>
              </a:cxnLst>
              <a:rect l="0" t="0" r="r" b="b"/>
              <a:pathLst>
                <a:path w="10" h="8">
                  <a:moveTo>
                    <a:pt x="0" y="0"/>
                  </a:moveTo>
                  <a:cubicBezTo>
                    <a:pt x="3" y="3"/>
                    <a:pt x="6" y="5"/>
                    <a:pt x="10" y="8"/>
                  </a:cubicBezTo>
                  <a:cubicBezTo>
                    <a:pt x="8" y="6"/>
                    <a:pt x="4" y="2"/>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0" name="Freeform 309"/>
            <p:cNvSpPr>
              <a:spLocks/>
            </p:cNvSpPr>
            <p:nvPr/>
          </p:nvSpPr>
          <p:spPr bwMode="auto">
            <a:xfrm>
              <a:off x="3411996" y="2067336"/>
              <a:ext cx="110442" cy="95717"/>
            </a:xfrm>
            <a:custGeom>
              <a:avLst/>
              <a:gdLst>
                <a:gd name="T0" fmla="*/ 25 w 28"/>
                <a:gd name="T1" fmla="*/ 23 h 24"/>
                <a:gd name="T2" fmla="*/ 11 w 28"/>
                <a:gd name="T3" fmla="*/ 9 h 24"/>
                <a:gd name="T4" fmla="*/ 27 w 28"/>
                <a:gd name="T5" fmla="*/ 19 h 24"/>
                <a:gd name="T6" fmla="*/ 28 w 28"/>
                <a:gd name="T7" fmla="*/ 18 h 24"/>
                <a:gd name="T8" fmla="*/ 21 w 28"/>
                <a:gd name="T9" fmla="*/ 12 h 24"/>
                <a:gd name="T10" fmla="*/ 22 w 28"/>
                <a:gd name="T11" fmla="*/ 15 h 24"/>
                <a:gd name="T12" fmla="*/ 1 w 28"/>
                <a:gd name="T13" fmla="*/ 0 h 24"/>
                <a:gd name="T14" fmla="*/ 0 w 28"/>
                <a:gd name="T15" fmla="*/ 1 h 24"/>
                <a:gd name="T16" fmla="*/ 19 w 28"/>
                <a:gd name="T17" fmla="*/ 19 h 24"/>
                <a:gd name="T18" fmla="*/ 12 w 28"/>
                <a:gd name="T19" fmla="*/ 14 h 24"/>
                <a:gd name="T20" fmla="*/ 24 w 28"/>
                <a:gd name="T21" fmla="*/ 24 h 24"/>
                <a:gd name="T22" fmla="*/ 25 w 28"/>
                <a:gd name="T23" fmla="*/ 23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8" h="24">
                  <a:moveTo>
                    <a:pt x="25" y="23"/>
                  </a:moveTo>
                  <a:cubicBezTo>
                    <a:pt x="24" y="21"/>
                    <a:pt x="17" y="14"/>
                    <a:pt x="11" y="9"/>
                  </a:cubicBezTo>
                  <a:cubicBezTo>
                    <a:pt x="17" y="13"/>
                    <a:pt x="26" y="18"/>
                    <a:pt x="27" y="19"/>
                  </a:cubicBezTo>
                  <a:cubicBezTo>
                    <a:pt x="28" y="19"/>
                    <a:pt x="28" y="18"/>
                    <a:pt x="28" y="18"/>
                  </a:cubicBezTo>
                  <a:cubicBezTo>
                    <a:pt x="26" y="16"/>
                    <a:pt x="23" y="14"/>
                    <a:pt x="21" y="12"/>
                  </a:cubicBezTo>
                  <a:cubicBezTo>
                    <a:pt x="22" y="13"/>
                    <a:pt x="22" y="14"/>
                    <a:pt x="22" y="15"/>
                  </a:cubicBezTo>
                  <a:cubicBezTo>
                    <a:pt x="22" y="12"/>
                    <a:pt x="4" y="2"/>
                    <a:pt x="1" y="0"/>
                  </a:cubicBezTo>
                  <a:cubicBezTo>
                    <a:pt x="1" y="0"/>
                    <a:pt x="0" y="1"/>
                    <a:pt x="0" y="1"/>
                  </a:cubicBezTo>
                  <a:cubicBezTo>
                    <a:pt x="3" y="3"/>
                    <a:pt x="20" y="18"/>
                    <a:pt x="19" y="19"/>
                  </a:cubicBezTo>
                  <a:cubicBezTo>
                    <a:pt x="19" y="19"/>
                    <a:pt x="16" y="17"/>
                    <a:pt x="12" y="14"/>
                  </a:cubicBezTo>
                  <a:cubicBezTo>
                    <a:pt x="16" y="17"/>
                    <a:pt x="21" y="21"/>
                    <a:pt x="24" y="24"/>
                  </a:cubicBezTo>
                  <a:cubicBezTo>
                    <a:pt x="25" y="24"/>
                    <a:pt x="26" y="23"/>
                    <a:pt x="25" y="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1" name="Freeform 310"/>
            <p:cNvSpPr>
              <a:spLocks/>
            </p:cNvSpPr>
            <p:nvPr/>
          </p:nvSpPr>
          <p:spPr bwMode="auto">
            <a:xfrm>
              <a:off x="3419359" y="2417070"/>
              <a:ext cx="40497" cy="22088"/>
            </a:xfrm>
            <a:custGeom>
              <a:avLst/>
              <a:gdLst>
                <a:gd name="T0" fmla="*/ 10 w 10"/>
                <a:gd name="T1" fmla="*/ 6 h 6"/>
                <a:gd name="T2" fmla="*/ 0 w 10"/>
                <a:gd name="T3" fmla="*/ 0 h 6"/>
                <a:gd name="T4" fmla="*/ 10 w 10"/>
                <a:gd name="T5" fmla="*/ 6 h 6"/>
              </a:gdLst>
              <a:ahLst/>
              <a:cxnLst>
                <a:cxn ang="0">
                  <a:pos x="T0" y="T1"/>
                </a:cxn>
                <a:cxn ang="0">
                  <a:pos x="T2" y="T3"/>
                </a:cxn>
                <a:cxn ang="0">
                  <a:pos x="T4" y="T5"/>
                </a:cxn>
              </a:cxnLst>
              <a:rect l="0" t="0" r="r" b="b"/>
              <a:pathLst>
                <a:path w="10" h="6">
                  <a:moveTo>
                    <a:pt x="10" y="6"/>
                  </a:moveTo>
                  <a:cubicBezTo>
                    <a:pt x="7" y="4"/>
                    <a:pt x="3" y="2"/>
                    <a:pt x="0" y="0"/>
                  </a:cubicBezTo>
                  <a:cubicBezTo>
                    <a:pt x="3" y="2"/>
                    <a:pt x="7" y="4"/>
                    <a:pt x="10"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2" name="Freeform 311"/>
            <p:cNvSpPr>
              <a:spLocks/>
            </p:cNvSpPr>
            <p:nvPr/>
          </p:nvSpPr>
          <p:spPr bwMode="auto">
            <a:xfrm>
              <a:off x="3426722" y="2221956"/>
              <a:ext cx="18409" cy="11046"/>
            </a:xfrm>
            <a:custGeom>
              <a:avLst/>
              <a:gdLst>
                <a:gd name="T0" fmla="*/ 0 w 4"/>
                <a:gd name="T1" fmla="*/ 0 h 3"/>
                <a:gd name="T2" fmla="*/ 4 w 4"/>
                <a:gd name="T3" fmla="*/ 3 h 3"/>
                <a:gd name="T4" fmla="*/ 0 w 4"/>
                <a:gd name="T5" fmla="*/ 0 h 3"/>
              </a:gdLst>
              <a:ahLst/>
              <a:cxnLst>
                <a:cxn ang="0">
                  <a:pos x="T0" y="T1"/>
                </a:cxn>
                <a:cxn ang="0">
                  <a:pos x="T2" y="T3"/>
                </a:cxn>
                <a:cxn ang="0">
                  <a:pos x="T4" y="T5"/>
                </a:cxn>
              </a:cxnLst>
              <a:rect l="0" t="0" r="r" b="b"/>
              <a:pathLst>
                <a:path w="4" h="3">
                  <a:moveTo>
                    <a:pt x="0" y="0"/>
                  </a:moveTo>
                  <a:cubicBezTo>
                    <a:pt x="1" y="1"/>
                    <a:pt x="3" y="2"/>
                    <a:pt x="4" y="3"/>
                  </a:cubicBezTo>
                  <a:cubicBezTo>
                    <a:pt x="2" y="2"/>
                    <a:pt x="1"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3" name="Freeform 312"/>
            <p:cNvSpPr>
              <a:spLocks/>
            </p:cNvSpPr>
            <p:nvPr/>
          </p:nvSpPr>
          <p:spPr bwMode="auto">
            <a:xfrm>
              <a:off x="3423042" y="2096788"/>
              <a:ext cx="36814" cy="25771"/>
            </a:xfrm>
            <a:custGeom>
              <a:avLst/>
              <a:gdLst>
                <a:gd name="T0" fmla="*/ 2 w 9"/>
                <a:gd name="T1" fmla="*/ 2 h 7"/>
                <a:gd name="T2" fmla="*/ 9 w 9"/>
                <a:gd name="T3" fmla="*/ 7 h 7"/>
                <a:gd name="T4" fmla="*/ 0 w 9"/>
                <a:gd name="T5" fmla="*/ 0 h 7"/>
                <a:gd name="T6" fmla="*/ 1 w 9"/>
                <a:gd name="T7" fmla="*/ 1 h 7"/>
                <a:gd name="T8" fmla="*/ 2 w 9"/>
                <a:gd name="T9" fmla="*/ 2 h 7"/>
              </a:gdLst>
              <a:ahLst/>
              <a:cxnLst>
                <a:cxn ang="0">
                  <a:pos x="T0" y="T1"/>
                </a:cxn>
                <a:cxn ang="0">
                  <a:pos x="T2" y="T3"/>
                </a:cxn>
                <a:cxn ang="0">
                  <a:pos x="T4" y="T5"/>
                </a:cxn>
                <a:cxn ang="0">
                  <a:pos x="T6" y="T7"/>
                </a:cxn>
                <a:cxn ang="0">
                  <a:pos x="T8" y="T9"/>
                </a:cxn>
              </a:cxnLst>
              <a:rect l="0" t="0" r="r" b="b"/>
              <a:pathLst>
                <a:path w="9" h="7">
                  <a:moveTo>
                    <a:pt x="2" y="2"/>
                  </a:moveTo>
                  <a:cubicBezTo>
                    <a:pt x="4" y="3"/>
                    <a:pt x="6" y="5"/>
                    <a:pt x="9" y="7"/>
                  </a:cubicBezTo>
                  <a:cubicBezTo>
                    <a:pt x="6" y="4"/>
                    <a:pt x="3" y="2"/>
                    <a:pt x="0" y="0"/>
                  </a:cubicBezTo>
                  <a:cubicBezTo>
                    <a:pt x="0" y="1"/>
                    <a:pt x="0" y="1"/>
                    <a:pt x="1" y="1"/>
                  </a:cubicBezTo>
                  <a:cubicBezTo>
                    <a:pt x="1" y="1"/>
                    <a:pt x="1" y="1"/>
                    <a:pt x="2"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4" name="Freeform 313"/>
            <p:cNvSpPr>
              <a:spLocks/>
            </p:cNvSpPr>
            <p:nvPr/>
          </p:nvSpPr>
          <p:spPr bwMode="auto">
            <a:xfrm>
              <a:off x="3445130" y="2233000"/>
              <a:ext cx="25771" cy="22088"/>
            </a:xfrm>
            <a:custGeom>
              <a:avLst/>
              <a:gdLst>
                <a:gd name="T0" fmla="*/ 2 w 7"/>
                <a:gd name="T1" fmla="*/ 2 h 5"/>
                <a:gd name="T2" fmla="*/ 7 w 7"/>
                <a:gd name="T3" fmla="*/ 5 h 5"/>
                <a:gd name="T4" fmla="*/ 0 w 7"/>
                <a:gd name="T5" fmla="*/ 0 h 5"/>
                <a:gd name="T6" fmla="*/ 2 w 7"/>
                <a:gd name="T7" fmla="*/ 2 h 5"/>
              </a:gdLst>
              <a:ahLst/>
              <a:cxnLst>
                <a:cxn ang="0">
                  <a:pos x="T0" y="T1"/>
                </a:cxn>
                <a:cxn ang="0">
                  <a:pos x="T2" y="T3"/>
                </a:cxn>
                <a:cxn ang="0">
                  <a:pos x="T4" y="T5"/>
                </a:cxn>
                <a:cxn ang="0">
                  <a:pos x="T6" y="T7"/>
                </a:cxn>
              </a:cxnLst>
              <a:rect l="0" t="0" r="r" b="b"/>
              <a:pathLst>
                <a:path w="7" h="5">
                  <a:moveTo>
                    <a:pt x="2" y="2"/>
                  </a:moveTo>
                  <a:cubicBezTo>
                    <a:pt x="4" y="4"/>
                    <a:pt x="6" y="4"/>
                    <a:pt x="7" y="5"/>
                  </a:cubicBezTo>
                  <a:cubicBezTo>
                    <a:pt x="5" y="4"/>
                    <a:pt x="2" y="2"/>
                    <a:pt x="0" y="0"/>
                  </a:cubicBezTo>
                  <a:cubicBezTo>
                    <a:pt x="1" y="1"/>
                    <a:pt x="1" y="2"/>
                    <a:pt x="2"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5" name="Freeform 314"/>
            <p:cNvSpPr>
              <a:spLocks/>
            </p:cNvSpPr>
            <p:nvPr/>
          </p:nvSpPr>
          <p:spPr bwMode="auto">
            <a:xfrm>
              <a:off x="3411996" y="2118876"/>
              <a:ext cx="62585" cy="44177"/>
            </a:xfrm>
            <a:custGeom>
              <a:avLst/>
              <a:gdLst>
                <a:gd name="T0" fmla="*/ 7 w 16"/>
                <a:gd name="T1" fmla="*/ 5 h 11"/>
                <a:gd name="T2" fmla="*/ 16 w 16"/>
                <a:gd name="T3" fmla="*/ 11 h 11"/>
                <a:gd name="T4" fmla="*/ 0 w 16"/>
                <a:gd name="T5" fmla="*/ 0 h 11"/>
                <a:gd name="T6" fmla="*/ 0 w 16"/>
                <a:gd name="T7" fmla="*/ 0 h 11"/>
                <a:gd name="T8" fmla="*/ 7 w 16"/>
                <a:gd name="T9" fmla="*/ 5 h 11"/>
              </a:gdLst>
              <a:ahLst/>
              <a:cxnLst>
                <a:cxn ang="0">
                  <a:pos x="T0" y="T1"/>
                </a:cxn>
                <a:cxn ang="0">
                  <a:pos x="T2" y="T3"/>
                </a:cxn>
                <a:cxn ang="0">
                  <a:pos x="T4" y="T5"/>
                </a:cxn>
                <a:cxn ang="0">
                  <a:pos x="T6" y="T7"/>
                </a:cxn>
                <a:cxn ang="0">
                  <a:pos x="T8" y="T9"/>
                </a:cxn>
              </a:cxnLst>
              <a:rect l="0" t="0" r="r" b="b"/>
              <a:pathLst>
                <a:path w="16" h="11">
                  <a:moveTo>
                    <a:pt x="7" y="5"/>
                  </a:moveTo>
                  <a:cubicBezTo>
                    <a:pt x="10" y="8"/>
                    <a:pt x="14" y="10"/>
                    <a:pt x="16" y="11"/>
                  </a:cubicBezTo>
                  <a:cubicBezTo>
                    <a:pt x="11" y="7"/>
                    <a:pt x="4" y="1"/>
                    <a:pt x="0" y="0"/>
                  </a:cubicBezTo>
                  <a:cubicBezTo>
                    <a:pt x="0" y="0"/>
                    <a:pt x="0" y="0"/>
                    <a:pt x="0" y="0"/>
                  </a:cubicBezTo>
                  <a:cubicBezTo>
                    <a:pt x="2" y="1"/>
                    <a:pt x="4" y="3"/>
                    <a:pt x="7"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6" name="Freeform 315"/>
            <p:cNvSpPr>
              <a:spLocks/>
            </p:cNvSpPr>
            <p:nvPr/>
          </p:nvSpPr>
          <p:spPr bwMode="auto">
            <a:xfrm>
              <a:off x="3389908" y="2074699"/>
              <a:ext cx="117805" cy="110442"/>
            </a:xfrm>
            <a:custGeom>
              <a:avLst/>
              <a:gdLst>
                <a:gd name="T0" fmla="*/ 30 w 30"/>
                <a:gd name="T1" fmla="*/ 27 h 28"/>
                <a:gd name="T2" fmla="*/ 11 w 30"/>
                <a:gd name="T3" fmla="*/ 7 h 28"/>
                <a:gd name="T4" fmla="*/ 10 w 30"/>
                <a:gd name="T5" fmla="*/ 6 h 28"/>
                <a:gd name="T6" fmla="*/ 7 w 30"/>
                <a:gd name="T7" fmla="*/ 4 h 28"/>
                <a:gd name="T8" fmla="*/ 9 w 30"/>
                <a:gd name="T9" fmla="*/ 5 h 28"/>
                <a:gd name="T10" fmla="*/ 1 w 30"/>
                <a:gd name="T11" fmla="*/ 0 h 28"/>
                <a:gd name="T12" fmla="*/ 1 w 30"/>
                <a:gd name="T13" fmla="*/ 1 h 28"/>
                <a:gd name="T14" fmla="*/ 25 w 30"/>
                <a:gd name="T15" fmla="*/ 23 h 28"/>
                <a:gd name="T16" fmla="*/ 22 w 30"/>
                <a:gd name="T17" fmla="*/ 22 h 28"/>
                <a:gd name="T18" fmla="*/ 29 w 30"/>
                <a:gd name="T19" fmla="*/ 28 h 28"/>
                <a:gd name="T20" fmla="*/ 30 w 30"/>
                <a:gd name="T21" fmla="*/ 27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28">
                  <a:moveTo>
                    <a:pt x="30" y="27"/>
                  </a:moveTo>
                  <a:cubicBezTo>
                    <a:pt x="25" y="22"/>
                    <a:pt x="18" y="12"/>
                    <a:pt x="11" y="7"/>
                  </a:cubicBezTo>
                  <a:cubicBezTo>
                    <a:pt x="10" y="6"/>
                    <a:pt x="10" y="6"/>
                    <a:pt x="10" y="6"/>
                  </a:cubicBezTo>
                  <a:cubicBezTo>
                    <a:pt x="9" y="5"/>
                    <a:pt x="8" y="5"/>
                    <a:pt x="7" y="4"/>
                  </a:cubicBezTo>
                  <a:cubicBezTo>
                    <a:pt x="7" y="5"/>
                    <a:pt x="8" y="5"/>
                    <a:pt x="9" y="5"/>
                  </a:cubicBezTo>
                  <a:cubicBezTo>
                    <a:pt x="5" y="3"/>
                    <a:pt x="2" y="0"/>
                    <a:pt x="1" y="0"/>
                  </a:cubicBezTo>
                  <a:cubicBezTo>
                    <a:pt x="1" y="0"/>
                    <a:pt x="0" y="1"/>
                    <a:pt x="1" y="1"/>
                  </a:cubicBezTo>
                  <a:cubicBezTo>
                    <a:pt x="2" y="2"/>
                    <a:pt x="25" y="23"/>
                    <a:pt x="25" y="23"/>
                  </a:cubicBezTo>
                  <a:cubicBezTo>
                    <a:pt x="24" y="23"/>
                    <a:pt x="23" y="23"/>
                    <a:pt x="22" y="22"/>
                  </a:cubicBezTo>
                  <a:cubicBezTo>
                    <a:pt x="25" y="25"/>
                    <a:pt x="27" y="27"/>
                    <a:pt x="29" y="28"/>
                  </a:cubicBezTo>
                  <a:cubicBezTo>
                    <a:pt x="30" y="28"/>
                    <a:pt x="30" y="27"/>
                    <a:pt x="30" y="2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7" name="Freeform 316"/>
            <p:cNvSpPr>
              <a:spLocks/>
            </p:cNvSpPr>
            <p:nvPr/>
          </p:nvSpPr>
          <p:spPr bwMode="auto">
            <a:xfrm>
              <a:off x="3706510" y="1916397"/>
              <a:ext cx="25771" cy="22088"/>
            </a:xfrm>
            <a:custGeom>
              <a:avLst/>
              <a:gdLst>
                <a:gd name="T0" fmla="*/ 7 w 7"/>
                <a:gd name="T1" fmla="*/ 5 h 5"/>
                <a:gd name="T2" fmla="*/ 5 w 7"/>
                <a:gd name="T3" fmla="*/ 3 h 5"/>
                <a:gd name="T4" fmla="*/ 0 w 7"/>
                <a:gd name="T5" fmla="*/ 0 h 5"/>
                <a:gd name="T6" fmla="*/ 0 w 7"/>
                <a:gd name="T7" fmla="*/ 0 h 5"/>
                <a:gd name="T8" fmla="*/ 7 w 7"/>
                <a:gd name="T9" fmla="*/ 5 h 5"/>
              </a:gdLst>
              <a:ahLst/>
              <a:cxnLst>
                <a:cxn ang="0">
                  <a:pos x="T0" y="T1"/>
                </a:cxn>
                <a:cxn ang="0">
                  <a:pos x="T2" y="T3"/>
                </a:cxn>
                <a:cxn ang="0">
                  <a:pos x="T4" y="T5"/>
                </a:cxn>
                <a:cxn ang="0">
                  <a:pos x="T6" y="T7"/>
                </a:cxn>
                <a:cxn ang="0">
                  <a:pos x="T8" y="T9"/>
                </a:cxn>
              </a:cxnLst>
              <a:rect l="0" t="0" r="r" b="b"/>
              <a:pathLst>
                <a:path w="7" h="5">
                  <a:moveTo>
                    <a:pt x="7" y="5"/>
                  </a:moveTo>
                  <a:cubicBezTo>
                    <a:pt x="6" y="4"/>
                    <a:pt x="6" y="4"/>
                    <a:pt x="5" y="3"/>
                  </a:cubicBezTo>
                  <a:cubicBezTo>
                    <a:pt x="3" y="2"/>
                    <a:pt x="2" y="1"/>
                    <a:pt x="0" y="0"/>
                  </a:cubicBezTo>
                  <a:cubicBezTo>
                    <a:pt x="0" y="0"/>
                    <a:pt x="0" y="0"/>
                    <a:pt x="0" y="0"/>
                  </a:cubicBezTo>
                  <a:cubicBezTo>
                    <a:pt x="2" y="1"/>
                    <a:pt x="4" y="3"/>
                    <a:pt x="7"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8" name="Freeform 317"/>
            <p:cNvSpPr>
              <a:spLocks/>
            </p:cNvSpPr>
            <p:nvPr/>
          </p:nvSpPr>
          <p:spPr bwMode="auto">
            <a:xfrm>
              <a:off x="3662332" y="1960574"/>
              <a:ext cx="99400" cy="114125"/>
            </a:xfrm>
            <a:custGeom>
              <a:avLst/>
              <a:gdLst>
                <a:gd name="T0" fmla="*/ 2 w 25"/>
                <a:gd name="T1" fmla="*/ 1 h 29"/>
                <a:gd name="T2" fmla="*/ 12 w 25"/>
                <a:gd name="T3" fmla="*/ 12 h 29"/>
                <a:gd name="T4" fmla="*/ 1 w 25"/>
                <a:gd name="T5" fmla="*/ 3 h 29"/>
                <a:gd name="T6" fmla="*/ 0 w 25"/>
                <a:gd name="T7" fmla="*/ 4 h 29"/>
                <a:gd name="T8" fmla="*/ 18 w 25"/>
                <a:gd name="T9" fmla="*/ 23 h 29"/>
                <a:gd name="T10" fmla="*/ 11 w 25"/>
                <a:gd name="T11" fmla="*/ 18 h 29"/>
                <a:gd name="T12" fmla="*/ 22 w 25"/>
                <a:gd name="T13" fmla="*/ 28 h 29"/>
                <a:gd name="T14" fmla="*/ 23 w 25"/>
                <a:gd name="T15" fmla="*/ 28 h 29"/>
                <a:gd name="T16" fmla="*/ 6 w 25"/>
                <a:gd name="T17" fmla="*/ 8 h 29"/>
                <a:gd name="T18" fmla="*/ 19 w 25"/>
                <a:gd name="T19" fmla="*/ 20 h 29"/>
                <a:gd name="T20" fmla="*/ 24 w 25"/>
                <a:gd name="T21" fmla="*/ 25 h 29"/>
                <a:gd name="T22" fmla="*/ 25 w 25"/>
                <a:gd name="T23" fmla="*/ 24 h 29"/>
                <a:gd name="T24" fmla="*/ 20 w 25"/>
                <a:gd name="T25" fmla="*/ 19 h 29"/>
                <a:gd name="T26" fmla="*/ 7 w 25"/>
                <a:gd name="T27" fmla="*/ 5 h 29"/>
                <a:gd name="T28" fmla="*/ 11 w 25"/>
                <a:gd name="T29" fmla="*/ 8 h 29"/>
                <a:gd name="T30" fmla="*/ 3 w 25"/>
                <a:gd name="T31" fmla="*/ 0 h 29"/>
                <a:gd name="T32" fmla="*/ 2 w 25"/>
                <a:gd name="T33" fmla="*/ 1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5" h="29">
                  <a:moveTo>
                    <a:pt x="2" y="1"/>
                  </a:moveTo>
                  <a:cubicBezTo>
                    <a:pt x="5" y="5"/>
                    <a:pt x="9" y="9"/>
                    <a:pt x="12" y="12"/>
                  </a:cubicBezTo>
                  <a:cubicBezTo>
                    <a:pt x="8" y="9"/>
                    <a:pt x="5" y="6"/>
                    <a:pt x="1" y="3"/>
                  </a:cubicBezTo>
                  <a:cubicBezTo>
                    <a:pt x="1" y="3"/>
                    <a:pt x="0" y="4"/>
                    <a:pt x="0" y="4"/>
                  </a:cubicBezTo>
                  <a:cubicBezTo>
                    <a:pt x="2" y="6"/>
                    <a:pt x="15" y="20"/>
                    <a:pt x="18" y="23"/>
                  </a:cubicBezTo>
                  <a:cubicBezTo>
                    <a:pt x="17" y="22"/>
                    <a:pt x="14" y="20"/>
                    <a:pt x="11" y="18"/>
                  </a:cubicBezTo>
                  <a:cubicBezTo>
                    <a:pt x="15" y="21"/>
                    <a:pt x="20" y="27"/>
                    <a:pt x="22" y="28"/>
                  </a:cubicBezTo>
                  <a:cubicBezTo>
                    <a:pt x="23" y="29"/>
                    <a:pt x="23" y="28"/>
                    <a:pt x="23" y="28"/>
                  </a:cubicBezTo>
                  <a:cubicBezTo>
                    <a:pt x="21" y="26"/>
                    <a:pt x="6" y="8"/>
                    <a:pt x="6" y="8"/>
                  </a:cubicBezTo>
                  <a:cubicBezTo>
                    <a:pt x="7" y="7"/>
                    <a:pt x="17" y="20"/>
                    <a:pt x="19" y="20"/>
                  </a:cubicBezTo>
                  <a:cubicBezTo>
                    <a:pt x="21" y="22"/>
                    <a:pt x="23" y="23"/>
                    <a:pt x="24" y="25"/>
                  </a:cubicBezTo>
                  <a:cubicBezTo>
                    <a:pt x="25" y="25"/>
                    <a:pt x="25" y="25"/>
                    <a:pt x="25" y="24"/>
                  </a:cubicBezTo>
                  <a:cubicBezTo>
                    <a:pt x="23" y="23"/>
                    <a:pt x="21" y="21"/>
                    <a:pt x="20" y="19"/>
                  </a:cubicBezTo>
                  <a:cubicBezTo>
                    <a:pt x="18" y="16"/>
                    <a:pt x="6" y="7"/>
                    <a:pt x="7" y="5"/>
                  </a:cubicBezTo>
                  <a:cubicBezTo>
                    <a:pt x="7" y="5"/>
                    <a:pt x="9" y="6"/>
                    <a:pt x="11" y="8"/>
                  </a:cubicBezTo>
                  <a:cubicBezTo>
                    <a:pt x="8" y="4"/>
                    <a:pt x="4" y="1"/>
                    <a:pt x="3" y="0"/>
                  </a:cubicBezTo>
                  <a:cubicBezTo>
                    <a:pt x="2" y="0"/>
                    <a:pt x="2" y="1"/>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9" name="Freeform 318"/>
            <p:cNvSpPr>
              <a:spLocks/>
            </p:cNvSpPr>
            <p:nvPr/>
          </p:nvSpPr>
          <p:spPr bwMode="auto">
            <a:xfrm>
              <a:off x="3614475" y="1750734"/>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0" name="Freeform 319"/>
            <p:cNvSpPr>
              <a:spLocks/>
            </p:cNvSpPr>
            <p:nvPr/>
          </p:nvSpPr>
          <p:spPr bwMode="auto">
            <a:xfrm>
              <a:off x="3732280" y="1938486"/>
              <a:ext cx="18409" cy="22088"/>
            </a:xfrm>
            <a:custGeom>
              <a:avLst/>
              <a:gdLst>
                <a:gd name="T0" fmla="*/ 0 w 5"/>
                <a:gd name="T1" fmla="*/ 0 h 6"/>
                <a:gd name="T2" fmla="*/ 5 w 5"/>
                <a:gd name="T3" fmla="*/ 6 h 6"/>
                <a:gd name="T4" fmla="*/ 0 w 5"/>
                <a:gd name="T5" fmla="*/ 0 h 6"/>
              </a:gdLst>
              <a:ahLst/>
              <a:cxnLst>
                <a:cxn ang="0">
                  <a:pos x="T0" y="T1"/>
                </a:cxn>
                <a:cxn ang="0">
                  <a:pos x="T2" y="T3"/>
                </a:cxn>
                <a:cxn ang="0">
                  <a:pos x="T4" y="T5"/>
                </a:cxn>
              </a:cxnLst>
              <a:rect l="0" t="0" r="r" b="b"/>
              <a:pathLst>
                <a:path w="5" h="6">
                  <a:moveTo>
                    <a:pt x="0" y="0"/>
                  </a:moveTo>
                  <a:cubicBezTo>
                    <a:pt x="1" y="2"/>
                    <a:pt x="3" y="4"/>
                    <a:pt x="5" y="6"/>
                  </a:cubicBezTo>
                  <a:cubicBezTo>
                    <a:pt x="3" y="4"/>
                    <a:pt x="1" y="2"/>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1" name="Freeform 320"/>
            <p:cNvSpPr>
              <a:spLocks/>
            </p:cNvSpPr>
            <p:nvPr/>
          </p:nvSpPr>
          <p:spPr bwMode="auto">
            <a:xfrm>
              <a:off x="3629201" y="1728645"/>
              <a:ext cx="287151" cy="220886"/>
            </a:xfrm>
            <a:custGeom>
              <a:avLst/>
              <a:gdLst>
                <a:gd name="T0" fmla="*/ 1 w 72"/>
                <a:gd name="T1" fmla="*/ 0 h 56"/>
                <a:gd name="T2" fmla="*/ 0 w 72"/>
                <a:gd name="T3" fmla="*/ 1 h 56"/>
                <a:gd name="T4" fmla="*/ 23 w 72"/>
                <a:gd name="T5" fmla="*/ 22 h 56"/>
                <a:gd name="T6" fmla="*/ 9 w 72"/>
                <a:gd name="T7" fmla="*/ 9 h 56"/>
                <a:gd name="T8" fmla="*/ 12 w 72"/>
                <a:gd name="T9" fmla="*/ 10 h 56"/>
                <a:gd name="T10" fmla="*/ 30 w 72"/>
                <a:gd name="T11" fmla="*/ 24 h 56"/>
                <a:gd name="T12" fmla="*/ 70 w 72"/>
                <a:gd name="T13" fmla="*/ 55 h 56"/>
                <a:gd name="T14" fmla="*/ 71 w 72"/>
                <a:gd name="T15" fmla="*/ 54 h 56"/>
                <a:gd name="T16" fmla="*/ 41 w 72"/>
                <a:gd name="T17" fmla="*/ 28 h 56"/>
                <a:gd name="T18" fmla="*/ 28 w 72"/>
                <a:gd name="T19" fmla="*/ 17 h 56"/>
                <a:gd name="T20" fmla="*/ 65 w 72"/>
                <a:gd name="T21" fmla="*/ 50 h 56"/>
                <a:gd name="T22" fmla="*/ 1 w 72"/>
                <a:gd name="T23" fmla="*/ 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2" h="56">
                  <a:moveTo>
                    <a:pt x="1" y="0"/>
                  </a:moveTo>
                  <a:cubicBezTo>
                    <a:pt x="0" y="0"/>
                    <a:pt x="0" y="1"/>
                    <a:pt x="0" y="1"/>
                  </a:cubicBezTo>
                  <a:cubicBezTo>
                    <a:pt x="7" y="9"/>
                    <a:pt x="15" y="16"/>
                    <a:pt x="23" y="22"/>
                  </a:cubicBezTo>
                  <a:cubicBezTo>
                    <a:pt x="19" y="18"/>
                    <a:pt x="14" y="14"/>
                    <a:pt x="9" y="9"/>
                  </a:cubicBezTo>
                  <a:cubicBezTo>
                    <a:pt x="0" y="0"/>
                    <a:pt x="9" y="8"/>
                    <a:pt x="12" y="10"/>
                  </a:cubicBezTo>
                  <a:cubicBezTo>
                    <a:pt x="18" y="15"/>
                    <a:pt x="24" y="19"/>
                    <a:pt x="30" y="24"/>
                  </a:cubicBezTo>
                  <a:cubicBezTo>
                    <a:pt x="43" y="34"/>
                    <a:pt x="57" y="45"/>
                    <a:pt x="70" y="55"/>
                  </a:cubicBezTo>
                  <a:cubicBezTo>
                    <a:pt x="71" y="56"/>
                    <a:pt x="72" y="55"/>
                    <a:pt x="71" y="54"/>
                  </a:cubicBezTo>
                  <a:cubicBezTo>
                    <a:pt x="61" y="45"/>
                    <a:pt x="51" y="37"/>
                    <a:pt x="41" y="28"/>
                  </a:cubicBezTo>
                  <a:cubicBezTo>
                    <a:pt x="38" y="25"/>
                    <a:pt x="33" y="21"/>
                    <a:pt x="28" y="17"/>
                  </a:cubicBezTo>
                  <a:cubicBezTo>
                    <a:pt x="40" y="29"/>
                    <a:pt x="53" y="40"/>
                    <a:pt x="65" y="50"/>
                  </a:cubicBezTo>
                  <a:cubicBezTo>
                    <a:pt x="44" y="33"/>
                    <a:pt x="22" y="17"/>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2" name="Freeform 321"/>
            <p:cNvSpPr>
              <a:spLocks/>
            </p:cNvSpPr>
            <p:nvPr/>
          </p:nvSpPr>
          <p:spPr bwMode="auto">
            <a:xfrm>
              <a:off x="3673378" y="1662380"/>
              <a:ext cx="283471" cy="257700"/>
            </a:xfrm>
            <a:custGeom>
              <a:avLst/>
              <a:gdLst>
                <a:gd name="T0" fmla="*/ 4 w 72"/>
                <a:gd name="T1" fmla="*/ 0 h 65"/>
                <a:gd name="T2" fmla="*/ 3 w 72"/>
                <a:gd name="T3" fmla="*/ 1 h 65"/>
                <a:gd name="T4" fmla="*/ 35 w 72"/>
                <a:gd name="T5" fmla="*/ 30 h 65"/>
                <a:gd name="T6" fmla="*/ 38 w 72"/>
                <a:gd name="T7" fmla="*/ 33 h 65"/>
                <a:gd name="T8" fmla="*/ 30 w 72"/>
                <a:gd name="T9" fmla="*/ 26 h 65"/>
                <a:gd name="T10" fmla="*/ 1 w 72"/>
                <a:gd name="T11" fmla="*/ 6 h 65"/>
                <a:gd name="T12" fmla="*/ 0 w 72"/>
                <a:gd name="T13" fmla="*/ 7 h 65"/>
                <a:gd name="T14" fmla="*/ 32 w 72"/>
                <a:gd name="T15" fmla="*/ 36 h 65"/>
                <a:gd name="T16" fmla="*/ 59 w 72"/>
                <a:gd name="T17" fmla="*/ 59 h 65"/>
                <a:gd name="T18" fmla="*/ 53 w 72"/>
                <a:gd name="T19" fmla="*/ 56 h 65"/>
                <a:gd name="T20" fmla="*/ 64 w 72"/>
                <a:gd name="T21" fmla="*/ 65 h 65"/>
                <a:gd name="T22" fmla="*/ 64 w 72"/>
                <a:gd name="T23" fmla="*/ 64 h 65"/>
                <a:gd name="T24" fmla="*/ 6 w 72"/>
                <a:gd name="T25" fmla="*/ 11 h 65"/>
                <a:gd name="T26" fmla="*/ 50 w 72"/>
                <a:gd name="T27" fmla="*/ 45 h 65"/>
                <a:gd name="T28" fmla="*/ 57 w 72"/>
                <a:gd name="T29" fmla="*/ 51 h 65"/>
                <a:gd name="T30" fmla="*/ 67 w 72"/>
                <a:gd name="T31" fmla="*/ 59 h 65"/>
                <a:gd name="T32" fmla="*/ 68 w 72"/>
                <a:gd name="T33" fmla="*/ 58 h 65"/>
                <a:gd name="T34" fmla="*/ 9 w 72"/>
                <a:gd name="T35" fmla="*/ 5 h 65"/>
                <a:gd name="T36" fmla="*/ 34 w 72"/>
                <a:gd name="T37" fmla="*/ 25 h 65"/>
                <a:gd name="T38" fmla="*/ 48 w 72"/>
                <a:gd name="T39" fmla="*/ 36 h 65"/>
                <a:gd name="T40" fmla="*/ 65 w 72"/>
                <a:gd name="T41" fmla="*/ 50 h 65"/>
                <a:gd name="T42" fmla="*/ 58 w 72"/>
                <a:gd name="T43" fmla="*/ 44 h 65"/>
                <a:gd name="T44" fmla="*/ 71 w 72"/>
                <a:gd name="T45" fmla="*/ 54 h 65"/>
                <a:gd name="T46" fmla="*/ 72 w 72"/>
                <a:gd name="T47" fmla="*/ 53 h 65"/>
                <a:gd name="T48" fmla="*/ 53 w 72"/>
                <a:gd name="T49" fmla="*/ 39 h 65"/>
                <a:gd name="T50" fmla="*/ 52 w 72"/>
                <a:gd name="T51" fmla="*/ 38 h 65"/>
                <a:gd name="T52" fmla="*/ 39 w 72"/>
                <a:gd name="T53" fmla="*/ 27 h 65"/>
                <a:gd name="T54" fmla="*/ 21 w 72"/>
                <a:gd name="T55" fmla="*/ 12 h 65"/>
                <a:gd name="T56" fmla="*/ 36 w 72"/>
                <a:gd name="T57" fmla="*/ 25 h 65"/>
                <a:gd name="T58" fmla="*/ 4 w 72"/>
                <a:gd name="T59" fmla="*/ 0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72" h="65">
                  <a:moveTo>
                    <a:pt x="4" y="0"/>
                  </a:moveTo>
                  <a:cubicBezTo>
                    <a:pt x="3" y="0"/>
                    <a:pt x="2" y="1"/>
                    <a:pt x="3" y="1"/>
                  </a:cubicBezTo>
                  <a:cubicBezTo>
                    <a:pt x="13" y="11"/>
                    <a:pt x="24" y="20"/>
                    <a:pt x="35" y="30"/>
                  </a:cubicBezTo>
                  <a:cubicBezTo>
                    <a:pt x="36" y="31"/>
                    <a:pt x="37" y="32"/>
                    <a:pt x="38" y="33"/>
                  </a:cubicBezTo>
                  <a:cubicBezTo>
                    <a:pt x="35" y="31"/>
                    <a:pt x="33" y="29"/>
                    <a:pt x="30" y="26"/>
                  </a:cubicBezTo>
                  <a:cubicBezTo>
                    <a:pt x="20" y="19"/>
                    <a:pt x="11" y="12"/>
                    <a:pt x="1" y="6"/>
                  </a:cubicBezTo>
                  <a:cubicBezTo>
                    <a:pt x="0" y="5"/>
                    <a:pt x="0" y="6"/>
                    <a:pt x="0" y="7"/>
                  </a:cubicBezTo>
                  <a:cubicBezTo>
                    <a:pt x="11" y="16"/>
                    <a:pt x="21" y="26"/>
                    <a:pt x="32" y="36"/>
                  </a:cubicBezTo>
                  <a:cubicBezTo>
                    <a:pt x="40" y="43"/>
                    <a:pt x="50" y="55"/>
                    <a:pt x="59" y="59"/>
                  </a:cubicBezTo>
                  <a:cubicBezTo>
                    <a:pt x="57" y="58"/>
                    <a:pt x="55" y="57"/>
                    <a:pt x="53" y="56"/>
                  </a:cubicBezTo>
                  <a:cubicBezTo>
                    <a:pt x="56" y="59"/>
                    <a:pt x="60" y="62"/>
                    <a:pt x="64" y="65"/>
                  </a:cubicBezTo>
                  <a:cubicBezTo>
                    <a:pt x="64" y="65"/>
                    <a:pt x="65" y="64"/>
                    <a:pt x="64" y="64"/>
                  </a:cubicBezTo>
                  <a:cubicBezTo>
                    <a:pt x="59" y="59"/>
                    <a:pt x="5" y="12"/>
                    <a:pt x="6" y="11"/>
                  </a:cubicBezTo>
                  <a:cubicBezTo>
                    <a:pt x="7" y="10"/>
                    <a:pt x="32" y="30"/>
                    <a:pt x="50" y="45"/>
                  </a:cubicBezTo>
                  <a:cubicBezTo>
                    <a:pt x="52" y="47"/>
                    <a:pt x="55" y="49"/>
                    <a:pt x="57" y="51"/>
                  </a:cubicBezTo>
                  <a:cubicBezTo>
                    <a:pt x="62" y="55"/>
                    <a:pt x="66" y="58"/>
                    <a:pt x="67" y="59"/>
                  </a:cubicBezTo>
                  <a:cubicBezTo>
                    <a:pt x="67" y="59"/>
                    <a:pt x="68" y="59"/>
                    <a:pt x="68" y="58"/>
                  </a:cubicBezTo>
                  <a:cubicBezTo>
                    <a:pt x="48" y="41"/>
                    <a:pt x="29" y="22"/>
                    <a:pt x="9" y="5"/>
                  </a:cubicBezTo>
                  <a:cubicBezTo>
                    <a:pt x="16" y="11"/>
                    <a:pt x="26" y="19"/>
                    <a:pt x="34" y="25"/>
                  </a:cubicBezTo>
                  <a:cubicBezTo>
                    <a:pt x="39" y="29"/>
                    <a:pt x="43" y="33"/>
                    <a:pt x="48" y="36"/>
                  </a:cubicBezTo>
                  <a:cubicBezTo>
                    <a:pt x="51" y="39"/>
                    <a:pt x="62" y="49"/>
                    <a:pt x="65" y="50"/>
                  </a:cubicBezTo>
                  <a:cubicBezTo>
                    <a:pt x="64" y="49"/>
                    <a:pt x="61" y="47"/>
                    <a:pt x="58" y="44"/>
                  </a:cubicBezTo>
                  <a:cubicBezTo>
                    <a:pt x="63" y="48"/>
                    <a:pt x="67" y="51"/>
                    <a:pt x="71" y="54"/>
                  </a:cubicBezTo>
                  <a:cubicBezTo>
                    <a:pt x="72" y="54"/>
                    <a:pt x="72" y="54"/>
                    <a:pt x="72" y="53"/>
                  </a:cubicBezTo>
                  <a:cubicBezTo>
                    <a:pt x="66" y="48"/>
                    <a:pt x="59" y="44"/>
                    <a:pt x="53" y="39"/>
                  </a:cubicBezTo>
                  <a:cubicBezTo>
                    <a:pt x="53" y="38"/>
                    <a:pt x="53" y="38"/>
                    <a:pt x="52" y="38"/>
                  </a:cubicBezTo>
                  <a:cubicBezTo>
                    <a:pt x="48" y="34"/>
                    <a:pt x="43" y="31"/>
                    <a:pt x="39" y="27"/>
                  </a:cubicBezTo>
                  <a:cubicBezTo>
                    <a:pt x="34" y="22"/>
                    <a:pt x="27" y="17"/>
                    <a:pt x="21" y="12"/>
                  </a:cubicBezTo>
                  <a:cubicBezTo>
                    <a:pt x="26" y="17"/>
                    <a:pt x="31" y="21"/>
                    <a:pt x="36" y="25"/>
                  </a:cubicBezTo>
                  <a:cubicBezTo>
                    <a:pt x="25" y="17"/>
                    <a:pt x="14" y="9"/>
                    <a:pt x="4"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3" name="Freeform 322"/>
            <p:cNvSpPr>
              <a:spLocks noEditPoints="1"/>
            </p:cNvSpPr>
            <p:nvPr/>
          </p:nvSpPr>
          <p:spPr bwMode="auto">
            <a:xfrm>
              <a:off x="3651289" y="1699194"/>
              <a:ext cx="265063" cy="228249"/>
            </a:xfrm>
            <a:custGeom>
              <a:avLst/>
              <a:gdLst>
                <a:gd name="T0" fmla="*/ 2 w 67"/>
                <a:gd name="T1" fmla="*/ 0 h 58"/>
                <a:gd name="T2" fmla="*/ 1 w 67"/>
                <a:gd name="T3" fmla="*/ 1 h 58"/>
                <a:gd name="T4" fmla="*/ 19 w 67"/>
                <a:gd name="T5" fmla="*/ 18 h 58"/>
                <a:gd name="T6" fmla="*/ 1 w 67"/>
                <a:gd name="T7" fmla="*/ 3 h 58"/>
                <a:gd name="T8" fmla="*/ 0 w 67"/>
                <a:gd name="T9" fmla="*/ 4 h 58"/>
                <a:gd name="T10" fmla="*/ 8 w 67"/>
                <a:gd name="T11" fmla="*/ 12 h 58"/>
                <a:gd name="T12" fmla="*/ 6 w 67"/>
                <a:gd name="T13" fmla="*/ 8 h 58"/>
                <a:gd name="T14" fmla="*/ 30 w 67"/>
                <a:gd name="T15" fmla="*/ 29 h 58"/>
                <a:gd name="T16" fmla="*/ 34 w 67"/>
                <a:gd name="T17" fmla="*/ 31 h 58"/>
                <a:gd name="T18" fmla="*/ 66 w 67"/>
                <a:gd name="T19" fmla="*/ 57 h 58"/>
                <a:gd name="T20" fmla="*/ 66 w 67"/>
                <a:gd name="T21" fmla="*/ 57 h 58"/>
                <a:gd name="T22" fmla="*/ 59 w 67"/>
                <a:gd name="T23" fmla="*/ 51 h 58"/>
                <a:gd name="T24" fmla="*/ 39 w 67"/>
                <a:gd name="T25" fmla="*/ 34 h 58"/>
                <a:gd name="T26" fmla="*/ 23 w 67"/>
                <a:gd name="T27" fmla="*/ 20 h 58"/>
                <a:gd name="T28" fmla="*/ 14 w 67"/>
                <a:gd name="T29" fmla="*/ 10 h 58"/>
                <a:gd name="T30" fmla="*/ 16 w 67"/>
                <a:gd name="T31" fmla="*/ 12 h 58"/>
                <a:gd name="T32" fmla="*/ 36 w 67"/>
                <a:gd name="T33" fmla="*/ 28 h 58"/>
                <a:gd name="T34" fmla="*/ 46 w 67"/>
                <a:gd name="T35" fmla="*/ 36 h 58"/>
                <a:gd name="T36" fmla="*/ 31 w 67"/>
                <a:gd name="T37" fmla="*/ 22 h 58"/>
                <a:gd name="T38" fmla="*/ 2 w 67"/>
                <a:gd name="T39" fmla="*/ 0 h 58"/>
                <a:gd name="T40" fmla="*/ 58 w 67"/>
                <a:gd name="T41" fmla="*/ 50 h 58"/>
                <a:gd name="T42" fmla="*/ 45 w 67"/>
                <a:gd name="T43" fmla="*/ 39 h 58"/>
                <a:gd name="T44" fmla="*/ 58 w 67"/>
                <a:gd name="T45" fmla="*/ 50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67" h="58">
                  <a:moveTo>
                    <a:pt x="2" y="0"/>
                  </a:moveTo>
                  <a:cubicBezTo>
                    <a:pt x="1" y="0"/>
                    <a:pt x="1" y="1"/>
                    <a:pt x="1" y="1"/>
                  </a:cubicBezTo>
                  <a:cubicBezTo>
                    <a:pt x="7" y="7"/>
                    <a:pt x="13" y="13"/>
                    <a:pt x="19" y="18"/>
                  </a:cubicBezTo>
                  <a:cubicBezTo>
                    <a:pt x="13" y="13"/>
                    <a:pt x="7" y="8"/>
                    <a:pt x="1" y="3"/>
                  </a:cubicBezTo>
                  <a:cubicBezTo>
                    <a:pt x="0" y="3"/>
                    <a:pt x="0" y="4"/>
                    <a:pt x="0" y="4"/>
                  </a:cubicBezTo>
                  <a:cubicBezTo>
                    <a:pt x="3" y="7"/>
                    <a:pt x="6" y="9"/>
                    <a:pt x="8" y="12"/>
                  </a:cubicBezTo>
                  <a:cubicBezTo>
                    <a:pt x="8" y="11"/>
                    <a:pt x="7" y="9"/>
                    <a:pt x="6" y="8"/>
                  </a:cubicBezTo>
                  <a:cubicBezTo>
                    <a:pt x="9" y="14"/>
                    <a:pt x="24" y="23"/>
                    <a:pt x="30" y="29"/>
                  </a:cubicBezTo>
                  <a:cubicBezTo>
                    <a:pt x="31" y="29"/>
                    <a:pt x="32" y="30"/>
                    <a:pt x="34" y="31"/>
                  </a:cubicBezTo>
                  <a:cubicBezTo>
                    <a:pt x="44" y="40"/>
                    <a:pt x="55" y="49"/>
                    <a:pt x="66" y="57"/>
                  </a:cubicBezTo>
                  <a:cubicBezTo>
                    <a:pt x="66" y="58"/>
                    <a:pt x="67" y="57"/>
                    <a:pt x="66" y="57"/>
                  </a:cubicBezTo>
                  <a:cubicBezTo>
                    <a:pt x="64" y="55"/>
                    <a:pt x="62" y="53"/>
                    <a:pt x="59" y="51"/>
                  </a:cubicBezTo>
                  <a:cubicBezTo>
                    <a:pt x="55" y="46"/>
                    <a:pt x="42" y="37"/>
                    <a:pt x="39" y="34"/>
                  </a:cubicBezTo>
                  <a:cubicBezTo>
                    <a:pt x="33" y="30"/>
                    <a:pt x="28" y="25"/>
                    <a:pt x="23" y="20"/>
                  </a:cubicBezTo>
                  <a:cubicBezTo>
                    <a:pt x="20" y="18"/>
                    <a:pt x="17" y="14"/>
                    <a:pt x="14" y="10"/>
                  </a:cubicBezTo>
                  <a:cubicBezTo>
                    <a:pt x="15" y="11"/>
                    <a:pt x="15" y="12"/>
                    <a:pt x="16" y="12"/>
                  </a:cubicBezTo>
                  <a:cubicBezTo>
                    <a:pt x="23" y="17"/>
                    <a:pt x="29" y="22"/>
                    <a:pt x="36" y="28"/>
                  </a:cubicBezTo>
                  <a:cubicBezTo>
                    <a:pt x="39" y="30"/>
                    <a:pt x="42" y="33"/>
                    <a:pt x="46" y="36"/>
                  </a:cubicBezTo>
                  <a:cubicBezTo>
                    <a:pt x="41" y="31"/>
                    <a:pt x="36" y="26"/>
                    <a:pt x="31" y="22"/>
                  </a:cubicBezTo>
                  <a:cubicBezTo>
                    <a:pt x="21" y="15"/>
                    <a:pt x="12" y="7"/>
                    <a:pt x="2" y="0"/>
                  </a:cubicBezTo>
                  <a:close/>
                  <a:moveTo>
                    <a:pt x="58" y="50"/>
                  </a:moveTo>
                  <a:cubicBezTo>
                    <a:pt x="54" y="46"/>
                    <a:pt x="49" y="43"/>
                    <a:pt x="45" y="39"/>
                  </a:cubicBezTo>
                  <a:cubicBezTo>
                    <a:pt x="50" y="43"/>
                    <a:pt x="56" y="47"/>
                    <a:pt x="58" y="5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4" name="Freeform 323"/>
            <p:cNvSpPr>
              <a:spLocks/>
            </p:cNvSpPr>
            <p:nvPr/>
          </p:nvSpPr>
          <p:spPr bwMode="auto">
            <a:xfrm>
              <a:off x="3735962" y="1691831"/>
              <a:ext cx="22088" cy="18409"/>
            </a:xfrm>
            <a:custGeom>
              <a:avLst/>
              <a:gdLst>
                <a:gd name="T0" fmla="*/ 5 w 5"/>
                <a:gd name="T1" fmla="*/ 5 h 5"/>
                <a:gd name="T2" fmla="*/ 0 w 5"/>
                <a:gd name="T3" fmla="*/ 0 h 5"/>
                <a:gd name="T4" fmla="*/ 5 w 5"/>
                <a:gd name="T5" fmla="*/ 5 h 5"/>
              </a:gdLst>
              <a:ahLst/>
              <a:cxnLst>
                <a:cxn ang="0">
                  <a:pos x="T0" y="T1"/>
                </a:cxn>
                <a:cxn ang="0">
                  <a:pos x="T2" y="T3"/>
                </a:cxn>
                <a:cxn ang="0">
                  <a:pos x="T4" y="T5"/>
                </a:cxn>
              </a:cxnLst>
              <a:rect l="0" t="0" r="r" b="b"/>
              <a:pathLst>
                <a:path w="5" h="5">
                  <a:moveTo>
                    <a:pt x="5" y="5"/>
                  </a:moveTo>
                  <a:cubicBezTo>
                    <a:pt x="3" y="4"/>
                    <a:pt x="2" y="2"/>
                    <a:pt x="0" y="0"/>
                  </a:cubicBezTo>
                  <a:cubicBezTo>
                    <a:pt x="2" y="2"/>
                    <a:pt x="3" y="4"/>
                    <a:pt x="5"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5" name="Freeform 324"/>
            <p:cNvSpPr>
              <a:spLocks/>
            </p:cNvSpPr>
            <p:nvPr/>
          </p:nvSpPr>
          <p:spPr bwMode="auto">
            <a:xfrm>
              <a:off x="4001023" y="1588752"/>
              <a:ext cx="58903" cy="58903"/>
            </a:xfrm>
            <a:custGeom>
              <a:avLst/>
              <a:gdLst>
                <a:gd name="T0" fmla="*/ 0 w 15"/>
                <a:gd name="T1" fmla="*/ 0 h 15"/>
                <a:gd name="T2" fmla="*/ 15 w 15"/>
                <a:gd name="T3" fmla="*/ 15 h 15"/>
                <a:gd name="T4" fmla="*/ 0 w 15"/>
                <a:gd name="T5" fmla="*/ 0 h 15"/>
              </a:gdLst>
              <a:ahLst/>
              <a:cxnLst>
                <a:cxn ang="0">
                  <a:pos x="T0" y="T1"/>
                </a:cxn>
                <a:cxn ang="0">
                  <a:pos x="T2" y="T3"/>
                </a:cxn>
                <a:cxn ang="0">
                  <a:pos x="T4" y="T5"/>
                </a:cxn>
              </a:cxnLst>
              <a:rect l="0" t="0" r="r" b="b"/>
              <a:pathLst>
                <a:path w="15" h="15">
                  <a:moveTo>
                    <a:pt x="0" y="0"/>
                  </a:moveTo>
                  <a:cubicBezTo>
                    <a:pt x="5" y="5"/>
                    <a:pt x="10" y="10"/>
                    <a:pt x="15" y="15"/>
                  </a:cubicBezTo>
                  <a:cubicBezTo>
                    <a:pt x="12" y="10"/>
                    <a:pt x="6" y="5"/>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6" name="Freeform 325"/>
            <p:cNvSpPr>
              <a:spLocks/>
            </p:cNvSpPr>
            <p:nvPr/>
          </p:nvSpPr>
          <p:spPr bwMode="auto">
            <a:xfrm>
              <a:off x="3864812" y="1522486"/>
              <a:ext cx="217205" cy="180391"/>
            </a:xfrm>
            <a:custGeom>
              <a:avLst/>
              <a:gdLst>
                <a:gd name="T0" fmla="*/ 2 w 55"/>
                <a:gd name="T1" fmla="*/ 0 h 46"/>
                <a:gd name="T2" fmla="*/ 1 w 55"/>
                <a:gd name="T3" fmla="*/ 1 h 46"/>
                <a:gd name="T4" fmla="*/ 34 w 55"/>
                <a:gd name="T5" fmla="*/ 35 h 46"/>
                <a:gd name="T6" fmla="*/ 36 w 55"/>
                <a:gd name="T7" fmla="*/ 36 h 46"/>
                <a:gd name="T8" fmla="*/ 36 w 55"/>
                <a:gd name="T9" fmla="*/ 36 h 46"/>
                <a:gd name="T10" fmla="*/ 38 w 55"/>
                <a:gd name="T11" fmla="*/ 37 h 46"/>
                <a:gd name="T12" fmla="*/ 47 w 55"/>
                <a:gd name="T13" fmla="*/ 45 h 46"/>
                <a:gd name="T14" fmla="*/ 48 w 55"/>
                <a:gd name="T15" fmla="*/ 45 h 46"/>
                <a:gd name="T16" fmla="*/ 7 w 55"/>
                <a:gd name="T17" fmla="*/ 6 h 46"/>
                <a:gd name="T18" fmla="*/ 54 w 55"/>
                <a:gd name="T19" fmla="*/ 44 h 46"/>
                <a:gd name="T20" fmla="*/ 54 w 55"/>
                <a:gd name="T21" fmla="*/ 43 h 46"/>
                <a:gd name="T22" fmla="*/ 46 w 55"/>
                <a:gd name="T23" fmla="*/ 36 h 46"/>
                <a:gd name="T24" fmla="*/ 48 w 55"/>
                <a:gd name="T25" fmla="*/ 38 h 46"/>
                <a:gd name="T26" fmla="*/ 2 w 55"/>
                <a:gd name="T27"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5" h="46">
                  <a:moveTo>
                    <a:pt x="2" y="0"/>
                  </a:moveTo>
                  <a:cubicBezTo>
                    <a:pt x="1" y="0"/>
                    <a:pt x="0" y="1"/>
                    <a:pt x="1" y="1"/>
                  </a:cubicBezTo>
                  <a:cubicBezTo>
                    <a:pt x="4" y="4"/>
                    <a:pt x="23" y="25"/>
                    <a:pt x="34" y="35"/>
                  </a:cubicBezTo>
                  <a:cubicBezTo>
                    <a:pt x="35" y="35"/>
                    <a:pt x="35" y="35"/>
                    <a:pt x="36" y="36"/>
                  </a:cubicBezTo>
                  <a:cubicBezTo>
                    <a:pt x="36" y="36"/>
                    <a:pt x="36" y="36"/>
                    <a:pt x="36" y="36"/>
                  </a:cubicBezTo>
                  <a:cubicBezTo>
                    <a:pt x="36" y="36"/>
                    <a:pt x="37" y="37"/>
                    <a:pt x="38" y="37"/>
                  </a:cubicBezTo>
                  <a:cubicBezTo>
                    <a:pt x="41" y="40"/>
                    <a:pt x="44" y="43"/>
                    <a:pt x="47" y="45"/>
                  </a:cubicBezTo>
                  <a:cubicBezTo>
                    <a:pt x="47" y="46"/>
                    <a:pt x="48" y="45"/>
                    <a:pt x="48" y="45"/>
                  </a:cubicBezTo>
                  <a:cubicBezTo>
                    <a:pt x="34" y="32"/>
                    <a:pt x="19" y="19"/>
                    <a:pt x="7" y="6"/>
                  </a:cubicBezTo>
                  <a:cubicBezTo>
                    <a:pt x="20" y="20"/>
                    <a:pt x="39" y="32"/>
                    <a:pt x="54" y="44"/>
                  </a:cubicBezTo>
                  <a:cubicBezTo>
                    <a:pt x="54" y="44"/>
                    <a:pt x="55" y="44"/>
                    <a:pt x="54" y="43"/>
                  </a:cubicBezTo>
                  <a:cubicBezTo>
                    <a:pt x="53" y="42"/>
                    <a:pt x="50" y="39"/>
                    <a:pt x="46" y="36"/>
                  </a:cubicBezTo>
                  <a:cubicBezTo>
                    <a:pt x="47" y="37"/>
                    <a:pt x="48" y="38"/>
                    <a:pt x="48" y="38"/>
                  </a:cubicBezTo>
                  <a:cubicBezTo>
                    <a:pt x="46" y="34"/>
                    <a:pt x="6" y="4"/>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7" name="Freeform 326"/>
            <p:cNvSpPr>
              <a:spLocks/>
            </p:cNvSpPr>
            <p:nvPr/>
          </p:nvSpPr>
          <p:spPr bwMode="auto">
            <a:xfrm>
              <a:off x="3901627" y="1489352"/>
              <a:ext cx="195116" cy="158302"/>
            </a:xfrm>
            <a:custGeom>
              <a:avLst/>
              <a:gdLst>
                <a:gd name="T0" fmla="*/ 5 w 49"/>
                <a:gd name="T1" fmla="*/ 1 h 40"/>
                <a:gd name="T2" fmla="*/ 4 w 49"/>
                <a:gd name="T3" fmla="*/ 2 h 40"/>
                <a:gd name="T4" fmla="*/ 24 w 49"/>
                <a:gd name="T5" fmla="*/ 22 h 40"/>
                <a:gd name="T6" fmla="*/ 18 w 49"/>
                <a:gd name="T7" fmla="*/ 17 h 40"/>
                <a:gd name="T8" fmla="*/ 6 w 49"/>
                <a:gd name="T9" fmla="*/ 7 h 40"/>
                <a:gd name="T10" fmla="*/ 1 w 49"/>
                <a:gd name="T11" fmla="*/ 2 h 40"/>
                <a:gd name="T12" fmla="*/ 0 w 49"/>
                <a:gd name="T13" fmla="*/ 3 h 40"/>
                <a:gd name="T14" fmla="*/ 10 w 49"/>
                <a:gd name="T15" fmla="*/ 11 h 40"/>
                <a:gd name="T16" fmla="*/ 11 w 49"/>
                <a:gd name="T17" fmla="*/ 12 h 40"/>
                <a:gd name="T18" fmla="*/ 25 w 49"/>
                <a:gd name="T19" fmla="*/ 25 h 40"/>
                <a:gd name="T20" fmla="*/ 22 w 49"/>
                <a:gd name="T21" fmla="*/ 21 h 40"/>
                <a:gd name="T22" fmla="*/ 31 w 49"/>
                <a:gd name="T23" fmla="*/ 29 h 40"/>
                <a:gd name="T24" fmla="*/ 37 w 49"/>
                <a:gd name="T25" fmla="*/ 33 h 40"/>
                <a:gd name="T26" fmla="*/ 46 w 49"/>
                <a:gd name="T27" fmla="*/ 40 h 40"/>
                <a:gd name="T28" fmla="*/ 46 w 49"/>
                <a:gd name="T29" fmla="*/ 39 h 40"/>
                <a:gd name="T30" fmla="*/ 13 w 49"/>
                <a:gd name="T31" fmla="*/ 7 h 40"/>
                <a:gd name="T32" fmla="*/ 48 w 49"/>
                <a:gd name="T33" fmla="*/ 34 h 40"/>
                <a:gd name="T34" fmla="*/ 49 w 49"/>
                <a:gd name="T35" fmla="*/ 33 h 40"/>
                <a:gd name="T36" fmla="*/ 37 w 49"/>
                <a:gd name="T37" fmla="*/ 24 h 40"/>
                <a:gd name="T38" fmla="*/ 42 w 49"/>
                <a:gd name="T39" fmla="*/ 28 h 40"/>
                <a:gd name="T40" fmla="*/ 5 w 49"/>
                <a:gd name="T41" fmla="*/ 1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9" h="40">
                  <a:moveTo>
                    <a:pt x="5" y="1"/>
                  </a:moveTo>
                  <a:cubicBezTo>
                    <a:pt x="4" y="0"/>
                    <a:pt x="4" y="1"/>
                    <a:pt x="4" y="2"/>
                  </a:cubicBezTo>
                  <a:cubicBezTo>
                    <a:pt x="7" y="4"/>
                    <a:pt x="16" y="14"/>
                    <a:pt x="24" y="22"/>
                  </a:cubicBezTo>
                  <a:cubicBezTo>
                    <a:pt x="21" y="20"/>
                    <a:pt x="19" y="17"/>
                    <a:pt x="18" y="17"/>
                  </a:cubicBezTo>
                  <a:cubicBezTo>
                    <a:pt x="16" y="15"/>
                    <a:pt x="7" y="7"/>
                    <a:pt x="6" y="7"/>
                  </a:cubicBezTo>
                  <a:cubicBezTo>
                    <a:pt x="5" y="5"/>
                    <a:pt x="3" y="3"/>
                    <a:pt x="1" y="2"/>
                  </a:cubicBezTo>
                  <a:cubicBezTo>
                    <a:pt x="1" y="1"/>
                    <a:pt x="0" y="2"/>
                    <a:pt x="0" y="3"/>
                  </a:cubicBezTo>
                  <a:cubicBezTo>
                    <a:pt x="4" y="6"/>
                    <a:pt x="7" y="8"/>
                    <a:pt x="10" y="11"/>
                  </a:cubicBezTo>
                  <a:cubicBezTo>
                    <a:pt x="10" y="12"/>
                    <a:pt x="11" y="12"/>
                    <a:pt x="11" y="12"/>
                  </a:cubicBezTo>
                  <a:cubicBezTo>
                    <a:pt x="14" y="16"/>
                    <a:pt x="20" y="20"/>
                    <a:pt x="25" y="25"/>
                  </a:cubicBezTo>
                  <a:cubicBezTo>
                    <a:pt x="24" y="24"/>
                    <a:pt x="23" y="22"/>
                    <a:pt x="22" y="21"/>
                  </a:cubicBezTo>
                  <a:cubicBezTo>
                    <a:pt x="25" y="24"/>
                    <a:pt x="28" y="26"/>
                    <a:pt x="31" y="29"/>
                  </a:cubicBezTo>
                  <a:cubicBezTo>
                    <a:pt x="34" y="31"/>
                    <a:pt x="35" y="32"/>
                    <a:pt x="37" y="33"/>
                  </a:cubicBezTo>
                  <a:cubicBezTo>
                    <a:pt x="40" y="36"/>
                    <a:pt x="43" y="38"/>
                    <a:pt x="46" y="40"/>
                  </a:cubicBezTo>
                  <a:cubicBezTo>
                    <a:pt x="46" y="40"/>
                    <a:pt x="47" y="39"/>
                    <a:pt x="46" y="39"/>
                  </a:cubicBezTo>
                  <a:cubicBezTo>
                    <a:pt x="37" y="30"/>
                    <a:pt x="25" y="15"/>
                    <a:pt x="13" y="7"/>
                  </a:cubicBezTo>
                  <a:cubicBezTo>
                    <a:pt x="25" y="14"/>
                    <a:pt x="37" y="26"/>
                    <a:pt x="48" y="34"/>
                  </a:cubicBezTo>
                  <a:cubicBezTo>
                    <a:pt x="48" y="34"/>
                    <a:pt x="49" y="33"/>
                    <a:pt x="49" y="33"/>
                  </a:cubicBezTo>
                  <a:cubicBezTo>
                    <a:pt x="45" y="30"/>
                    <a:pt x="41" y="27"/>
                    <a:pt x="37" y="24"/>
                  </a:cubicBezTo>
                  <a:cubicBezTo>
                    <a:pt x="38" y="25"/>
                    <a:pt x="40" y="27"/>
                    <a:pt x="42" y="28"/>
                  </a:cubicBezTo>
                  <a:cubicBezTo>
                    <a:pt x="31" y="18"/>
                    <a:pt x="17" y="10"/>
                    <a:pt x="5"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8" name="Freeform 327"/>
            <p:cNvSpPr>
              <a:spLocks/>
            </p:cNvSpPr>
            <p:nvPr/>
          </p:nvSpPr>
          <p:spPr bwMode="auto">
            <a:xfrm>
              <a:off x="3879538" y="1504078"/>
              <a:ext cx="209842" cy="176708"/>
            </a:xfrm>
            <a:custGeom>
              <a:avLst/>
              <a:gdLst>
                <a:gd name="T0" fmla="*/ 24 w 53"/>
                <a:gd name="T1" fmla="*/ 19 h 44"/>
                <a:gd name="T2" fmla="*/ 1 w 53"/>
                <a:gd name="T3" fmla="*/ 0 h 44"/>
                <a:gd name="T4" fmla="*/ 1 w 53"/>
                <a:gd name="T5" fmla="*/ 1 h 44"/>
                <a:gd name="T6" fmla="*/ 7 w 53"/>
                <a:gd name="T7" fmla="*/ 7 h 44"/>
                <a:gd name="T8" fmla="*/ 7 w 53"/>
                <a:gd name="T9" fmla="*/ 7 h 44"/>
                <a:gd name="T10" fmla="*/ 7 w 53"/>
                <a:gd name="T11" fmla="*/ 7 h 44"/>
                <a:gd name="T12" fmla="*/ 19 w 53"/>
                <a:gd name="T13" fmla="*/ 18 h 44"/>
                <a:gd name="T14" fmla="*/ 52 w 53"/>
                <a:gd name="T15" fmla="*/ 44 h 44"/>
                <a:gd name="T16" fmla="*/ 52 w 53"/>
                <a:gd name="T17" fmla="*/ 43 h 44"/>
                <a:gd name="T18" fmla="*/ 46 w 53"/>
                <a:gd name="T19" fmla="*/ 36 h 44"/>
                <a:gd name="T20" fmla="*/ 47 w 53"/>
                <a:gd name="T21" fmla="*/ 38 h 44"/>
                <a:gd name="T22" fmla="*/ 24 w 53"/>
                <a:gd name="T23" fmla="*/ 19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3" h="44">
                  <a:moveTo>
                    <a:pt x="24" y="19"/>
                  </a:moveTo>
                  <a:cubicBezTo>
                    <a:pt x="17" y="13"/>
                    <a:pt x="9" y="7"/>
                    <a:pt x="1" y="0"/>
                  </a:cubicBezTo>
                  <a:cubicBezTo>
                    <a:pt x="1" y="0"/>
                    <a:pt x="0" y="1"/>
                    <a:pt x="1" y="1"/>
                  </a:cubicBezTo>
                  <a:cubicBezTo>
                    <a:pt x="2" y="2"/>
                    <a:pt x="4" y="4"/>
                    <a:pt x="7" y="7"/>
                  </a:cubicBezTo>
                  <a:cubicBezTo>
                    <a:pt x="7" y="7"/>
                    <a:pt x="7" y="7"/>
                    <a:pt x="7" y="7"/>
                  </a:cubicBezTo>
                  <a:cubicBezTo>
                    <a:pt x="7" y="7"/>
                    <a:pt x="7" y="7"/>
                    <a:pt x="7" y="7"/>
                  </a:cubicBezTo>
                  <a:cubicBezTo>
                    <a:pt x="11" y="10"/>
                    <a:pt x="15" y="14"/>
                    <a:pt x="19" y="18"/>
                  </a:cubicBezTo>
                  <a:cubicBezTo>
                    <a:pt x="31" y="28"/>
                    <a:pt x="49" y="41"/>
                    <a:pt x="52" y="44"/>
                  </a:cubicBezTo>
                  <a:cubicBezTo>
                    <a:pt x="52" y="44"/>
                    <a:pt x="53" y="43"/>
                    <a:pt x="52" y="43"/>
                  </a:cubicBezTo>
                  <a:cubicBezTo>
                    <a:pt x="50" y="40"/>
                    <a:pt x="48" y="38"/>
                    <a:pt x="46" y="36"/>
                  </a:cubicBezTo>
                  <a:cubicBezTo>
                    <a:pt x="46" y="36"/>
                    <a:pt x="47" y="37"/>
                    <a:pt x="47" y="38"/>
                  </a:cubicBezTo>
                  <a:cubicBezTo>
                    <a:pt x="45" y="33"/>
                    <a:pt x="29" y="23"/>
                    <a:pt x="24"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9" name="Freeform 328"/>
            <p:cNvSpPr>
              <a:spLocks/>
            </p:cNvSpPr>
            <p:nvPr/>
          </p:nvSpPr>
          <p:spPr bwMode="auto">
            <a:xfrm>
              <a:off x="3905306" y="1533529"/>
              <a:ext cx="139894" cy="128851"/>
            </a:xfrm>
            <a:custGeom>
              <a:avLst/>
              <a:gdLst>
                <a:gd name="T0" fmla="*/ 0 w 35"/>
                <a:gd name="T1" fmla="*/ 0 h 33"/>
                <a:gd name="T2" fmla="*/ 0 w 35"/>
                <a:gd name="T3" fmla="*/ 0 h 33"/>
                <a:gd name="T4" fmla="*/ 35 w 35"/>
                <a:gd name="T5" fmla="*/ 33 h 33"/>
                <a:gd name="T6" fmla="*/ 12 w 35"/>
                <a:gd name="T7" fmla="*/ 11 h 33"/>
                <a:gd name="T8" fmla="*/ 0 w 35"/>
                <a:gd name="T9" fmla="*/ 0 h 33"/>
              </a:gdLst>
              <a:ahLst/>
              <a:cxnLst>
                <a:cxn ang="0">
                  <a:pos x="T0" y="T1"/>
                </a:cxn>
                <a:cxn ang="0">
                  <a:pos x="T2" y="T3"/>
                </a:cxn>
                <a:cxn ang="0">
                  <a:pos x="T4" y="T5"/>
                </a:cxn>
                <a:cxn ang="0">
                  <a:pos x="T6" y="T7"/>
                </a:cxn>
                <a:cxn ang="0">
                  <a:pos x="T8" y="T9"/>
                </a:cxn>
              </a:cxnLst>
              <a:rect l="0" t="0" r="r" b="b"/>
              <a:pathLst>
                <a:path w="35" h="33">
                  <a:moveTo>
                    <a:pt x="0" y="0"/>
                  </a:moveTo>
                  <a:cubicBezTo>
                    <a:pt x="0" y="0"/>
                    <a:pt x="0" y="0"/>
                    <a:pt x="0" y="0"/>
                  </a:cubicBezTo>
                  <a:cubicBezTo>
                    <a:pt x="5" y="6"/>
                    <a:pt x="24" y="23"/>
                    <a:pt x="35" y="33"/>
                  </a:cubicBezTo>
                  <a:cubicBezTo>
                    <a:pt x="31" y="28"/>
                    <a:pt x="21" y="19"/>
                    <a:pt x="12" y="11"/>
                  </a:cubicBezTo>
                  <a:cubicBezTo>
                    <a:pt x="7" y="6"/>
                    <a:pt x="2" y="3"/>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0" name="Freeform 329"/>
            <p:cNvSpPr>
              <a:spLocks/>
            </p:cNvSpPr>
            <p:nvPr/>
          </p:nvSpPr>
          <p:spPr bwMode="auto">
            <a:xfrm>
              <a:off x="3960529" y="1448857"/>
              <a:ext cx="136214" cy="95717"/>
            </a:xfrm>
            <a:custGeom>
              <a:avLst/>
              <a:gdLst>
                <a:gd name="T0" fmla="*/ 1 w 34"/>
                <a:gd name="T1" fmla="*/ 0 h 24"/>
                <a:gd name="T2" fmla="*/ 0 w 34"/>
                <a:gd name="T3" fmla="*/ 1 h 24"/>
                <a:gd name="T4" fmla="*/ 7 w 34"/>
                <a:gd name="T5" fmla="*/ 6 h 24"/>
                <a:gd name="T6" fmla="*/ 6 w 34"/>
                <a:gd name="T7" fmla="*/ 5 h 24"/>
                <a:gd name="T8" fmla="*/ 7 w 34"/>
                <a:gd name="T9" fmla="*/ 7 h 24"/>
                <a:gd name="T10" fmla="*/ 17 w 34"/>
                <a:gd name="T11" fmla="*/ 14 h 24"/>
                <a:gd name="T12" fmla="*/ 33 w 34"/>
                <a:gd name="T13" fmla="*/ 24 h 24"/>
                <a:gd name="T14" fmla="*/ 34 w 34"/>
                <a:gd name="T15" fmla="*/ 23 h 24"/>
                <a:gd name="T16" fmla="*/ 27 w 34"/>
                <a:gd name="T17" fmla="*/ 16 h 24"/>
                <a:gd name="T18" fmla="*/ 28 w 34"/>
                <a:gd name="T19" fmla="*/ 19 h 24"/>
                <a:gd name="T20" fmla="*/ 1 w 34"/>
                <a:gd name="T21"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4" h="24">
                  <a:moveTo>
                    <a:pt x="1" y="0"/>
                  </a:moveTo>
                  <a:cubicBezTo>
                    <a:pt x="0" y="0"/>
                    <a:pt x="0" y="0"/>
                    <a:pt x="0" y="1"/>
                  </a:cubicBezTo>
                  <a:cubicBezTo>
                    <a:pt x="2" y="2"/>
                    <a:pt x="4" y="4"/>
                    <a:pt x="7" y="6"/>
                  </a:cubicBezTo>
                  <a:cubicBezTo>
                    <a:pt x="6" y="6"/>
                    <a:pt x="6" y="5"/>
                    <a:pt x="6" y="5"/>
                  </a:cubicBezTo>
                  <a:cubicBezTo>
                    <a:pt x="6" y="5"/>
                    <a:pt x="7" y="6"/>
                    <a:pt x="7" y="7"/>
                  </a:cubicBezTo>
                  <a:cubicBezTo>
                    <a:pt x="10" y="9"/>
                    <a:pt x="14" y="12"/>
                    <a:pt x="17" y="14"/>
                  </a:cubicBezTo>
                  <a:cubicBezTo>
                    <a:pt x="23" y="18"/>
                    <a:pt x="30" y="22"/>
                    <a:pt x="33" y="24"/>
                  </a:cubicBezTo>
                  <a:cubicBezTo>
                    <a:pt x="34" y="24"/>
                    <a:pt x="34" y="23"/>
                    <a:pt x="34" y="23"/>
                  </a:cubicBezTo>
                  <a:cubicBezTo>
                    <a:pt x="33" y="22"/>
                    <a:pt x="30" y="20"/>
                    <a:pt x="27" y="16"/>
                  </a:cubicBezTo>
                  <a:cubicBezTo>
                    <a:pt x="28" y="17"/>
                    <a:pt x="28" y="18"/>
                    <a:pt x="28" y="19"/>
                  </a:cubicBezTo>
                  <a:cubicBezTo>
                    <a:pt x="27" y="14"/>
                    <a:pt x="5" y="3"/>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1" name="Freeform 330"/>
            <p:cNvSpPr>
              <a:spLocks/>
            </p:cNvSpPr>
            <p:nvPr/>
          </p:nvSpPr>
          <p:spPr bwMode="auto">
            <a:xfrm>
              <a:off x="3938441" y="1603477"/>
              <a:ext cx="66265" cy="58903"/>
            </a:xfrm>
            <a:custGeom>
              <a:avLst/>
              <a:gdLst>
                <a:gd name="T0" fmla="*/ 0 w 17"/>
                <a:gd name="T1" fmla="*/ 0 h 15"/>
                <a:gd name="T2" fmla="*/ 17 w 17"/>
                <a:gd name="T3" fmla="*/ 15 h 15"/>
                <a:gd name="T4" fmla="*/ 15 w 17"/>
                <a:gd name="T5" fmla="*/ 14 h 15"/>
                <a:gd name="T6" fmla="*/ 0 w 17"/>
                <a:gd name="T7" fmla="*/ 0 h 15"/>
              </a:gdLst>
              <a:ahLst/>
              <a:cxnLst>
                <a:cxn ang="0">
                  <a:pos x="T0" y="T1"/>
                </a:cxn>
                <a:cxn ang="0">
                  <a:pos x="T2" y="T3"/>
                </a:cxn>
                <a:cxn ang="0">
                  <a:pos x="T4" y="T5"/>
                </a:cxn>
                <a:cxn ang="0">
                  <a:pos x="T6" y="T7"/>
                </a:cxn>
              </a:cxnLst>
              <a:rect l="0" t="0" r="r" b="b"/>
              <a:pathLst>
                <a:path w="17" h="15">
                  <a:moveTo>
                    <a:pt x="0" y="0"/>
                  </a:moveTo>
                  <a:cubicBezTo>
                    <a:pt x="6" y="6"/>
                    <a:pt x="12" y="11"/>
                    <a:pt x="17" y="15"/>
                  </a:cubicBezTo>
                  <a:cubicBezTo>
                    <a:pt x="16" y="14"/>
                    <a:pt x="16" y="14"/>
                    <a:pt x="15" y="14"/>
                  </a:cubicBezTo>
                  <a:cubicBezTo>
                    <a:pt x="10" y="9"/>
                    <a:pt x="5" y="5"/>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2" name="Freeform 331"/>
            <p:cNvSpPr>
              <a:spLocks/>
            </p:cNvSpPr>
            <p:nvPr/>
          </p:nvSpPr>
          <p:spPr bwMode="auto">
            <a:xfrm>
              <a:off x="3945803" y="1467264"/>
              <a:ext cx="150939" cy="103079"/>
            </a:xfrm>
            <a:custGeom>
              <a:avLst/>
              <a:gdLst>
                <a:gd name="T0" fmla="*/ 30 w 38"/>
                <a:gd name="T1" fmla="*/ 19 h 26"/>
                <a:gd name="T2" fmla="*/ 18 w 38"/>
                <a:gd name="T3" fmla="*/ 10 h 26"/>
                <a:gd name="T4" fmla="*/ 1 w 38"/>
                <a:gd name="T5" fmla="*/ 0 h 26"/>
                <a:gd name="T6" fmla="*/ 1 w 38"/>
                <a:gd name="T7" fmla="*/ 1 h 26"/>
                <a:gd name="T8" fmla="*/ 9 w 38"/>
                <a:gd name="T9" fmla="*/ 8 h 26"/>
                <a:gd name="T10" fmla="*/ 8 w 38"/>
                <a:gd name="T11" fmla="*/ 6 h 26"/>
                <a:gd name="T12" fmla="*/ 36 w 38"/>
                <a:gd name="T13" fmla="*/ 26 h 26"/>
                <a:gd name="T14" fmla="*/ 37 w 38"/>
                <a:gd name="T15" fmla="*/ 25 h 26"/>
                <a:gd name="T16" fmla="*/ 30 w 38"/>
                <a:gd name="T17" fmla="*/ 19 h 26"/>
                <a:gd name="T18" fmla="*/ 31 w 38"/>
                <a:gd name="T19" fmla="*/ 21 h 26"/>
                <a:gd name="T20" fmla="*/ 30 w 38"/>
                <a:gd name="T21" fmla="*/ 19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8" h="26">
                  <a:moveTo>
                    <a:pt x="30" y="19"/>
                  </a:moveTo>
                  <a:cubicBezTo>
                    <a:pt x="26" y="16"/>
                    <a:pt x="21" y="13"/>
                    <a:pt x="18" y="10"/>
                  </a:cubicBezTo>
                  <a:cubicBezTo>
                    <a:pt x="11" y="6"/>
                    <a:pt x="5" y="2"/>
                    <a:pt x="1" y="0"/>
                  </a:cubicBezTo>
                  <a:cubicBezTo>
                    <a:pt x="1" y="0"/>
                    <a:pt x="0" y="0"/>
                    <a:pt x="1" y="1"/>
                  </a:cubicBezTo>
                  <a:cubicBezTo>
                    <a:pt x="2" y="2"/>
                    <a:pt x="5" y="5"/>
                    <a:pt x="9" y="8"/>
                  </a:cubicBezTo>
                  <a:cubicBezTo>
                    <a:pt x="9" y="8"/>
                    <a:pt x="8" y="7"/>
                    <a:pt x="8" y="6"/>
                  </a:cubicBezTo>
                  <a:cubicBezTo>
                    <a:pt x="14" y="13"/>
                    <a:pt x="29" y="21"/>
                    <a:pt x="36" y="26"/>
                  </a:cubicBezTo>
                  <a:cubicBezTo>
                    <a:pt x="37" y="26"/>
                    <a:pt x="38" y="25"/>
                    <a:pt x="37" y="25"/>
                  </a:cubicBezTo>
                  <a:cubicBezTo>
                    <a:pt x="35" y="23"/>
                    <a:pt x="33" y="21"/>
                    <a:pt x="30" y="19"/>
                  </a:cubicBezTo>
                  <a:cubicBezTo>
                    <a:pt x="30" y="20"/>
                    <a:pt x="31" y="20"/>
                    <a:pt x="31" y="21"/>
                  </a:cubicBezTo>
                  <a:cubicBezTo>
                    <a:pt x="31" y="20"/>
                    <a:pt x="30" y="20"/>
                    <a:pt x="30"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3" name="Freeform 332"/>
            <p:cNvSpPr>
              <a:spLocks/>
            </p:cNvSpPr>
            <p:nvPr/>
          </p:nvSpPr>
          <p:spPr bwMode="auto">
            <a:xfrm>
              <a:off x="3989980" y="1474627"/>
              <a:ext cx="73628" cy="66265"/>
            </a:xfrm>
            <a:custGeom>
              <a:avLst/>
              <a:gdLst>
                <a:gd name="T0" fmla="*/ 0 w 19"/>
                <a:gd name="T1" fmla="*/ 1 h 17"/>
                <a:gd name="T2" fmla="*/ 0 w 19"/>
                <a:gd name="T3" fmla="*/ 0 h 17"/>
                <a:gd name="T4" fmla="*/ 7 w 19"/>
                <a:gd name="T5" fmla="*/ 8 h 17"/>
                <a:gd name="T6" fmla="*/ 19 w 19"/>
                <a:gd name="T7" fmla="*/ 17 h 17"/>
                <a:gd name="T8" fmla="*/ 19 w 19"/>
                <a:gd name="T9" fmla="*/ 17 h 17"/>
                <a:gd name="T10" fmla="*/ 10 w 19"/>
                <a:gd name="T11" fmla="*/ 8 h 17"/>
                <a:gd name="T12" fmla="*/ 0 w 19"/>
                <a:gd name="T13" fmla="*/ 1 h 17"/>
              </a:gdLst>
              <a:ahLst/>
              <a:cxnLst>
                <a:cxn ang="0">
                  <a:pos x="T0" y="T1"/>
                </a:cxn>
                <a:cxn ang="0">
                  <a:pos x="T2" y="T3"/>
                </a:cxn>
                <a:cxn ang="0">
                  <a:pos x="T4" y="T5"/>
                </a:cxn>
                <a:cxn ang="0">
                  <a:pos x="T6" y="T7"/>
                </a:cxn>
                <a:cxn ang="0">
                  <a:pos x="T8" y="T9"/>
                </a:cxn>
                <a:cxn ang="0">
                  <a:pos x="T10" y="T11"/>
                </a:cxn>
                <a:cxn ang="0">
                  <a:pos x="T12" y="T13"/>
                </a:cxn>
              </a:cxnLst>
              <a:rect l="0" t="0" r="r" b="b"/>
              <a:pathLst>
                <a:path w="19" h="17">
                  <a:moveTo>
                    <a:pt x="0" y="1"/>
                  </a:moveTo>
                  <a:cubicBezTo>
                    <a:pt x="0" y="0"/>
                    <a:pt x="0" y="0"/>
                    <a:pt x="0" y="0"/>
                  </a:cubicBezTo>
                  <a:cubicBezTo>
                    <a:pt x="1" y="3"/>
                    <a:pt x="4" y="5"/>
                    <a:pt x="7" y="8"/>
                  </a:cubicBezTo>
                  <a:cubicBezTo>
                    <a:pt x="12" y="11"/>
                    <a:pt x="17" y="14"/>
                    <a:pt x="19" y="17"/>
                  </a:cubicBezTo>
                  <a:cubicBezTo>
                    <a:pt x="19" y="17"/>
                    <a:pt x="19" y="17"/>
                    <a:pt x="19" y="17"/>
                  </a:cubicBezTo>
                  <a:cubicBezTo>
                    <a:pt x="17" y="14"/>
                    <a:pt x="14" y="11"/>
                    <a:pt x="10" y="8"/>
                  </a:cubicBezTo>
                  <a:cubicBezTo>
                    <a:pt x="6" y="6"/>
                    <a:pt x="2" y="3"/>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4" name="Freeform 333"/>
            <p:cNvSpPr>
              <a:spLocks/>
            </p:cNvSpPr>
            <p:nvPr/>
          </p:nvSpPr>
          <p:spPr bwMode="auto">
            <a:xfrm>
              <a:off x="3975255" y="1658697"/>
              <a:ext cx="29451" cy="33134"/>
            </a:xfrm>
            <a:custGeom>
              <a:avLst/>
              <a:gdLst>
                <a:gd name="T0" fmla="*/ 3 w 8"/>
                <a:gd name="T1" fmla="*/ 3 h 8"/>
                <a:gd name="T2" fmla="*/ 8 w 8"/>
                <a:gd name="T3" fmla="*/ 8 h 8"/>
                <a:gd name="T4" fmla="*/ 0 w 8"/>
                <a:gd name="T5" fmla="*/ 0 h 8"/>
                <a:gd name="T6" fmla="*/ 3 w 8"/>
                <a:gd name="T7" fmla="*/ 3 h 8"/>
              </a:gdLst>
              <a:ahLst/>
              <a:cxnLst>
                <a:cxn ang="0">
                  <a:pos x="T0" y="T1"/>
                </a:cxn>
                <a:cxn ang="0">
                  <a:pos x="T2" y="T3"/>
                </a:cxn>
                <a:cxn ang="0">
                  <a:pos x="T4" y="T5"/>
                </a:cxn>
                <a:cxn ang="0">
                  <a:pos x="T6" y="T7"/>
                </a:cxn>
              </a:cxnLst>
              <a:rect l="0" t="0" r="r" b="b"/>
              <a:pathLst>
                <a:path w="8" h="8">
                  <a:moveTo>
                    <a:pt x="3" y="3"/>
                  </a:moveTo>
                  <a:cubicBezTo>
                    <a:pt x="5" y="5"/>
                    <a:pt x="7" y="6"/>
                    <a:pt x="8" y="8"/>
                  </a:cubicBezTo>
                  <a:cubicBezTo>
                    <a:pt x="6" y="6"/>
                    <a:pt x="3" y="3"/>
                    <a:pt x="0" y="0"/>
                  </a:cubicBezTo>
                  <a:cubicBezTo>
                    <a:pt x="1" y="1"/>
                    <a:pt x="2" y="2"/>
                    <a:pt x="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5" name="Freeform 334"/>
            <p:cNvSpPr>
              <a:spLocks/>
            </p:cNvSpPr>
            <p:nvPr/>
          </p:nvSpPr>
          <p:spPr bwMode="auto">
            <a:xfrm>
              <a:off x="3967892" y="1515124"/>
              <a:ext cx="80991" cy="69948"/>
            </a:xfrm>
            <a:custGeom>
              <a:avLst/>
              <a:gdLst>
                <a:gd name="T0" fmla="*/ 21 w 21"/>
                <a:gd name="T1" fmla="*/ 18 h 18"/>
                <a:gd name="T2" fmla="*/ 0 w 21"/>
                <a:gd name="T3" fmla="*/ 0 h 18"/>
                <a:gd name="T4" fmla="*/ 21 w 21"/>
                <a:gd name="T5" fmla="*/ 18 h 18"/>
              </a:gdLst>
              <a:ahLst/>
              <a:cxnLst>
                <a:cxn ang="0">
                  <a:pos x="T0" y="T1"/>
                </a:cxn>
                <a:cxn ang="0">
                  <a:pos x="T2" y="T3"/>
                </a:cxn>
                <a:cxn ang="0">
                  <a:pos x="T4" y="T5"/>
                </a:cxn>
              </a:cxnLst>
              <a:rect l="0" t="0" r="r" b="b"/>
              <a:pathLst>
                <a:path w="21" h="18">
                  <a:moveTo>
                    <a:pt x="21" y="18"/>
                  </a:moveTo>
                  <a:cubicBezTo>
                    <a:pt x="14" y="12"/>
                    <a:pt x="7" y="6"/>
                    <a:pt x="0" y="0"/>
                  </a:cubicBezTo>
                  <a:cubicBezTo>
                    <a:pt x="6" y="6"/>
                    <a:pt x="13" y="12"/>
                    <a:pt x="21"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6" name="Freeform 335"/>
            <p:cNvSpPr>
              <a:spLocks/>
            </p:cNvSpPr>
            <p:nvPr/>
          </p:nvSpPr>
          <p:spPr bwMode="auto">
            <a:xfrm>
              <a:off x="3982618" y="1496715"/>
              <a:ext cx="73628" cy="69948"/>
            </a:xfrm>
            <a:custGeom>
              <a:avLst/>
              <a:gdLst>
                <a:gd name="T0" fmla="*/ 14 w 19"/>
                <a:gd name="T1" fmla="*/ 13 h 17"/>
                <a:gd name="T2" fmla="*/ 19 w 19"/>
                <a:gd name="T3" fmla="*/ 17 h 17"/>
                <a:gd name="T4" fmla="*/ 0 w 19"/>
                <a:gd name="T5" fmla="*/ 0 h 17"/>
                <a:gd name="T6" fmla="*/ 14 w 19"/>
                <a:gd name="T7" fmla="*/ 13 h 17"/>
              </a:gdLst>
              <a:ahLst/>
              <a:cxnLst>
                <a:cxn ang="0">
                  <a:pos x="T0" y="T1"/>
                </a:cxn>
                <a:cxn ang="0">
                  <a:pos x="T2" y="T3"/>
                </a:cxn>
                <a:cxn ang="0">
                  <a:pos x="T4" y="T5"/>
                </a:cxn>
                <a:cxn ang="0">
                  <a:pos x="T6" y="T7"/>
                </a:cxn>
              </a:cxnLst>
              <a:rect l="0" t="0" r="r" b="b"/>
              <a:pathLst>
                <a:path w="19" h="17">
                  <a:moveTo>
                    <a:pt x="14" y="13"/>
                  </a:moveTo>
                  <a:cubicBezTo>
                    <a:pt x="16" y="14"/>
                    <a:pt x="18" y="16"/>
                    <a:pt x="19" y="17"/>
                  </a:cubicBezTo>
                  <a:cubicBezTo>
                    <a:pt x="15" y="13"/>
                    <a:pt x="7" y="6"/>
                    <a:pt x="0" y="0"/>
                  </a:cubicBezTo>
                  <a:cubicBezTo>
                    <a:pt x="4" y="5"/>
                    <a:pt x="9" y="9"/>
                    <a:pt x="14"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7" name="Freeform 336"/>
            <p:cNvSpPr>
              <a:spLocks/>
            </p:cNvSpPr>
            <p:nvPr/>
          </p:nvSpPr>
          <p:spPr bwMode="auto">
            <a:xfrm>
              <a:off x="3927395" y="1474627"/>
              <a:ext cx="169345" cy="125168"/>
            </a:xfrm>
            <a:custGeom>
              <a:avLst/>
              <a:gdLst>
                <a:gd name="T0" fmla="*/ 28 w 43"/>
                <a:gd name="T1" fmla="*/ 19 h 32"/>
                <a:gd name="T2" fmla="*/ 1 w 43"/>
                <a:gd name="T3" fmla="*/ 0 h 32"/>
                <a:gd name="T4" fmla="*/ 0 w 43"/>
                <a:gd name="T5" fmla="*/ 1 h 32"/>
                <a:gd name="T6" fmla="*/ 10 w 43"/>
                <a:gd name="T7" fmla="*/ 10 h 32"/>
                <a:gd name="T8" fmla="*/ 7 w 43"/>
                <a:gd name="T9" fmla="*/ 6 h 32"/>
                <a:gd name="T10" fmla="*/ 42 w 43"/>
                <a:gd name="T11" fmla="*/ 31 h 32"/>
                <a:gd name="T12" fmla="*/ 42 w 43"/>
                <a:gd name="T13" fmla="*/ 30 h 32"/>
                <a:gd name="T14" fmla="*/ 35 w 43"/>
                <a:gd name="T15" fmla="*/ 24 h 32"/>
                <a:gd name="T16" fmla="*/ 33 w 43"/>
                <a:gd name="T17" fmla="*/ 23 h 32"/>
                <a:gd name="T18" fmla="*/ 34 w 43"/>
                <a:gd name="T19" fmla="*/ 23 h 32"/>
                <a:gd name="T20" fmla="*/ 28 w 43"/>
                <a:gd name="T21" fmla="*/ 19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3" h="32">
                  <a:moveTo>
                    <a:pt x="28" y="19"/>
                  </a:moveTo>
                  <a:cubicBezTo>
                    <a:pt x="18" y="11"/>
                    <a:pt x="2" y="1"/>
                    <a:pt x="1" y="0"/>
                  </a:cubicBezTo>
                  <a:cubicBezTo>
                    <a:pt x="0" y="0"/>
                    <a:pt x="0" y="1"/>
                    <a:pt x="0" y="1"/>
                  </a:cubicBezTo>
                  <a:cubicBezTo>
                    <a:pt x="3" y="4"/>
                    <a:pt x="7" y="7"/>
                    <a:pt x="10" y="10"/>
                  </a:cubicBezTo>
                  <a:cubicBezTo>
                    <a:pt x="9" y="8"/>
                    <a:pt x="8" y="7"/>
                    <a:pt x="7" y="6"/>
                  </a:cubicBezTo>
                  <a:cubicBezTo>
                    <a:pt x="12" y="13"/>
                    <a:pt x="34" y="25"/>
                    <a:pt x="42" y="31"/>
                  </a:cubicBezTo>
                  <a:cubicBezTo>
                    <a:pt x="42" y="32"/>
                    <a:pt x="43" y="31"/>
                    <a:pt x="42" y="30"/>
                  </a:cubicBezTo>
                  <a:cubicBezTo>
                    <a:pt x="40" y="28"/>
                    <a:pt x="38" y="26"/>
                    <a:pt x="35" y="24"/>
                  </a:cubicBezTo>
                  <a:cubicBezTo>
                    <a:pt x="34" y="24"/>
                    <a:pt x="34" y="23"/>
                    <a:pt x="33" y="23"/>
                  </a:cubicBezTo>
                  <a:cubicBezTo>
                    <a:pt x="33" y="23"/>
                    <a:pt x="34" y="23"/>
                    <a:pt x="34" y="23"/>
                  </a:cubicBezTo>
                  <a:cubicBezTo>
                    <a:pt x="32" y="22"/>
                    <a:pt x="30" y="20"/>
                    <a:pt x="28"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8" name="Freeform 337"/>
            <p:cNvSpPr>
              <a:spLocks/>
            </p:cNvSpPr>
            <p:nvPr/>
          </p:nvSpPr>
          <p:spPr bwMode="auto">
            <a:xfrm>
              <a:off x="3861130" y="1533529"/>
              <a:ext cx="187753" cy="191433"/>
            </a:xfrm>
            <a:custGeom>
              <a:avLst/>
              <a:gdLst>
                <a:gd name="T0" fmla="*/ 0 w 48"/>
                <a:gd name="T1" fmla="*/ 2 h 48"/>
                <a:gd name="T2" fmla="*/ 12 w 48"/>
                <a:gd name="T3" fmla="*/ 15 h 48"/>
                <a:gd name="T4" fmla="*/ 41 w 48"/>
                <a:gd name="T5" fmla="*/ 42 h 48"/>
                <a:gd name="T6" fmla="*/ 37 w 48"/>
                <a:gd name="T7" fmla="*/ 40 h 48"/>
                <a:gd name="T8" fmla="*/ 41 w 48"/>
                <a:gd name="T9" fmla="*/ 42 h 48"/>
                <a:gd name="T10" fmla="*/ 47 w 48"/>
                <a:gd name="T11" fmla="*/ 48 h 48"/>
                <a:gd name="T12" fmla="*/ 48 w 48"/>
                <a:gd name="T13" fmla="*/ 47 h 48"/>
                <a:gd name="T14" fmla="*/ 6 w 48"/>
                <a:gd name="T15" fmla="*/ 6 h 48"/>
                <a:gd name="T16" fmla="*/ 20 w 48"/>
                <a:gd name="T17" fmla="*/ 18 h 48"/>
                <a:gd name="T18" fmla="*/ 1 w 48"/>
                <a:gd name="T19" fmla="*/ 1 h 48"/>
                <a:gd name="T20" fmla="*/ 0 w 48"/>
                <a:gd name="T21" fmla="*/ 2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8" h="48">
                  <a:moveTo>
                    <a:pt x="0" y="2"/>
                  </a:moveTo>
                  <a:cubicBezTo>
                    <a:pt x="2" y="3"/>
                    <a:pt x="7" y="8"/>
                    <a:pt x="12" y="15"/>
                  </a:cubicBezTo>
                  <a:cubicBezTo>
                    <a:pt x="21" y="22"/>
                    <a:pt x="34" y="35"/>
                    <a:pt x="41" y="42"/>
                  </a:cubicBezTo>
                  <a:cubicBezTo>
                    <a:pt x="40" y="42"/>
                    <a:pt x="39" y="41"/>
                    <a:pt x="37" y="40"/>
                  </a:cubicBezTo>
                  <a:cubicBezTo>
                    <a:pt x="39" y="41"/>
                    <a:pt x="40" y="42"/>
                    <a:pt x="41" y="42"/>
                  </a:cubicBezTo>
                  <a:cubicBezTo>
                    <a:pt x="44" y="45"/>
                    <a:pt x="46" y="47"/>
                    <a:pt x="47" y="48"/>
                  </a:cubicBezTo>
                  <a:cubicBezTo>
                    <a:pt x="47" y="48"/>
                    <a:pt x="48" y="47"/>
                    <a:pt x="48" y="47"/>
                  </a:cubicBezTo>
                  <a:cubicBezTo>
                    <a:pt x="34" y="33"/>
                    <a:pt x="21" y="19"/>
                    <a:pt x="6" y="6"/>
                  </a:cubicBezTo>
                  <a:cubicBezTo>
                    <a:pt x="11" y="10"/>
                    <a:pt x="16" y="14"/>
                    <a:pt x="20" y="18"/>
                  </a:cubicBezTo>
                  <a:cubicBezTo>
                    <a:pt x="12" y="10"/>
                    <a:pt x="3" y="2"/>
                    <a:pt x="1" y="1"/>
                  </a:cubicBezTo>
                  <a:cubicBezTo>
                    <a:pt x="1" y="0"/>
                    <a:pt x="0"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9" name="Freeform 338"/>
            <p:cNvSpPr>
              <a:spLocks/>
            </p:cNvSpPr>
            <p:nvPr/>
          </p:nvSpPr>
          <p:spPr bwMode="auto">
            <a:xfrm>
              <a:off x="4034157" y="1481989"/>
              <a:ext cx="33134" cy="33134"/>
            </a:xfrm>
            <a:custGeom>
              <a:avLst/>
              <a:gdLst>
                <a:gd name="T0" fmla="*/ 0 w 9"/>
                <a:gd name="T1" fmla="*/ 0 h 8"/>
                <a:gd name="T2" fmla="*/ 9 w 9"/>
                <a:gd name="T3" fmla="*/ 8 h 8"/>
                <a:gd name="T4" fmla="*/ 0 w 9"/>
                <a:gd name="T5" fmla="*/ 0 h 8"/>
              </a:gdLst>
              <a:ahLst/>
              <a:cxnLst>
                <a:cxn ang="0">
                  <a:pos x="T0" y="T1"/>
                </a:cxn>
                <a:cxn ang="0">
                  <a:pos x="T2" y="T3"/>
                </a:cxn>
                <a:cxn ang="0">
                  <a:pos x="T4" y="T5"/>
                </a:cxn>
              </a:cxnLst>
              <a:rect l="0" t="0" r="r" b="b"/>
              <a:pathLst>
                <a:path w="9" h="8">
                  <a:moveTo>
                    <a:pt x="0" y="0"/>
                  </a:moveTo>
                  <a:cubicBezTo>
                    <a:pt x="3" y="3"/>
                    <a:pt x="6" y="6"/>
                    <a:pt x="9" y="8"/>
                  </a:cubicBezTo>
                  <a:cubicBezTo>
                    <a:pt x="7" y="6"/>
                    <a:pt x="4" y="3"/>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80" name="Freeform 339"/>
            <p:cNvSpPr>
              <a:spLocks/>
            </p:cNvSpPr>
            <p:nvPr/>
          </p:nvSpPr>
          <p:spPr bwMode="auto">
            <a:xfrm>
              <a:off x="3820636" y="1537212"/>
              <a:ext cx="217205" cy="195116"/>
            </a:xfrm>
            <a:custGeom>
              <a:avLst/>
              <a:gdLst>
                <a:gd name="T0" fmla="*/ 17 w 55"/>
                <a:gd name="T1" fmla="*/ 9 h 49"/>
                <a:gd name="T2" fmla="*/ 13 w 55"/>
                <a:gd name="T3" fmla="*/ 6 h 49"/>
                <a:gd name="T4" fmla="*/ 7 w 55"/>
                <a:gd name="T5" fmla="*/ 1 h 49"/>
                <a:gd name="T6" fmla="*/ 6 w 55"/>
                <a:gd name="T7" fmla="*/ 2 h 49"/>
                <a:gd name="T8" fmla="*/ 48 w 55"/>
                <a:gd name="T9" fmla="*/ 43 h 49"/>
                <a:gd name="T10" fmla="*/ 1 w 55"/>
                <a:gd name="T11" fmla="*/ 3 h 49"/>
                <a:gd name="T12" fmla="*/ 0 w 55"/>
                <a:gd name="T13" fmla="*/ 4 h 49"/>
                <a:gd name="T14" fmla="*/ 7 w 55"/>
                <a:gd name="T15" fmla="*/ 11 h 49"/>
                <a:gd name="T16" fmla="*/ 15 w 55"/>
                <a:gd name="T17" fmla="*/ 18 h 49"/>
                <a:gd name="T18" fmla="*/ 8 w 55"/>
                <a:gd name="T19" fmla="*/ 11 h 49"/>
                <a:gd name="T20" fmla="*/ 23 w 55"/>
                <a:gd name="T21" fmla="*/ 25 h 49"/>
                <a:gd name="T22" fmla="*/ 53 w 55"/>
                <a:gd name="T23" fmla="*/ 48 h 49"/>
                <a:gd name="T24" fmla="*/ 54 w 55"/>
                <a:gd name="T25" fmla="*/ 48 h 49"/>
                <a:gd name="T26" fmla="*/ 42 w 55"/>
                <a:gd name="T27" fmla="*/ 34 h 49"/>
                <a:gd name="T28" fmla="*/ 13 w 55"/>
                <a:gd name="T29" fmla="*/ 7 h 49"/>
                <a:gd name="T30" fmla="*/ 17 w 55"/>
                <a:gd name="T31" fmla="*/ 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5" h="49">
                  <a:moveTo>
                    <a:pt x="17" y="9"/>
                  </a:moveTo>
                  <a:cubicBezTo>
                    <a:pt x="15" y="8"/>
                    <a:pt x="14" y="7"/>
                    <a:pt x="13" y="6"/>
                  </a:cubicBezTo>
                  <a:cubicBezTo>
                    <a:pt x="10" y="4"/>
                    <a:pt x="8" y="2"/>
                    <a:pt x="7" y="1"/>
                  </a:cubicBezTo>
                  <a:cubicBezTo>
                    <a:pt x="7" y="0"/>
                    <a:pt x="6" y="1"/>
                    <a:pt x="6" y="2"/>
                  </a:cubicBezTo>
                  <a:cubicBezTo>
                    <a:pt x="19" y="15"/>
                    <a:pt x="34" y="33"/>
                    <a:pt x="48" y="43"/>
                  </a:cubicBezTo>
                  <a:cubicBezTo>
                    <a:pt x="32" y="32"/>
                    <a:pt x="17" y="16"/>
                    <a:pt x="1" y="3"/>
                  </a:cubicBezTo>
                  <a:cubicBezTo>
                    <a:pt x="0" y="3"/>
                    <a:pt x="0" y="4"/>
                    <a:pt x="0" y="4"/>
                  </a:cubicBezTo>
                  <a:cubicBezTo>
                    <a:pt x="1" y="5"/>
                    <a:pt x="4" y="7"/>
                    <a:pt x="7" y="11"/>
                  </a:cubicBezTo>
                  <a:cubicBezTo>
                    <a:pt x="9" y="12"/>
                    <a:pt x="11" y="15"/>
                    <a:pt x="15" y="18"/>
                  </a:cubicBezTo>
                  <a:cubicBezTo>
                    <a:pt x="12" y="15"/>
                    <a:pt x="9" y="13"/>
                    <a:pt x="8" y="11"/>
                  </a:cubicBezTo>
                  <a:cubicBezTo>
                    <a:pt x="12" y="15"/>
                    <a:pt x="18" y="20"/>
                    <a:pt x="23" y="25"/>
                  </a:cubicBezTo>
                  <a:cubicBezTo>
                    <a:pt x="36" y="35"/>
                    <a:pt x="51" y="46"/>
                    <a:pt x="53" y="48"/>
                  </a:cubicBezTo>
                  <a:cubicBezTo>
                    <a:pt x="54" y="49"/>
                    <a:pt x="55" y="48"/>
                    <a:pt x="54" y="48"/>
                  </a:cubicBezTo>
                  <a:cubicBezTo>
                    <a:pt x="52" y="46"/>
                    <a:pt x="48" y="41"/>
                    <a:pt x="42" y="34"/>
                  </a:cubicBezTo>
                  <a:cubicBezTo>
                    <a:pt x="33" y="26"/>
                    <a:pt x="20" y="14"/>
                    <a:pt x="13" y="7"/>
                  </a:cubicBezTo>
                  <a:cubicBezTo>
                    <a:pt x="14" y="7"/>
                    <a:pt x="15" y="8"/>
                    <a:pt x="17"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81" name="Freeform 340"/>
            <p:cNvSpPr>
              <a:spLocks/>
            </p:cNvSpPr>
            <p:nvPr/>
          </p:nvSpPr>
          <p:spPr bwMode="auto">
            <a:xfrm>
              <a:off x="3982618" y="1437812"/>
              <a:ext cx="117805" cy="92037"/>
            </a:xfrm>
            <a:custGeom>
              <a:avLst/>
              <a:gdLst>
                <a:gd name="T0" fmla="*/ 24 w 30"/>
                <a:gd name="T1" fmla="*/ 17 h 23"/>
                <a:gd name="T2" fmla="*/ 1 w 30"/>
                <a:gd name="T3" fmla="*/ 0 h 23"/>
                <a:gd name="T4" fmla="*/ 0 w 30"/>
                <a:gd name="T5" fmla="*/ 1 h 23"/>
                <a:gd name="T6" fmla="*/ 13 w 30"/>
                <a:gd name="T7" fmla="*/ 11 h 23"/>
                <a:gd name="T8" fmla="*/ 7 w 30"/>
                <a:gd name="T9" fmla="*/ 6 h 23"/>
                <a:gd name="T10" fmla="*/ 29 w 30"/>
                <a:gd name="T11" fmla="*/ 22 h 23"/>
                <a:gd name="T12" fmla="*/ 29 w 30"/>
                <a:gd name="T13" fmla="*/ 21 h 23"/>
                <a:gd name="T14" fmla="*/ 21 w 30"/>
                <a:gd name="T15" fmla="*/ 14 h 23"/>
                <a:gd name="T16" fmla="*/ 24 w 30"/>
                <a:gd name="T17" fmla="*/ 17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0" h="23">
                  <a:moveTo>
                    <a:pt x="24" y="17"/>
                  </a:moveTo>
                  <a:cubicBezTo>
                    <a:pt x="18" y="11"/>
                    <a:pt x="8" y="5"/>
                    <a:pt x="1" y="0"/>
                  </a:cubicBezTo>
                  <a:cubicBezTo>
                    <a:pt x="0" y="0"/>
                    <a:pt x="0" y="1"/>
                    <a:pt x="0" y="1"/>
                  </a:cubicBezTo>
                  <a:cubicBezTo>
                    <a:pt x="2" y="3"/>
                    <a:pt x="8" y="7"/>
                    <a:pt x="13" y="11"/>
                  </a:cubicBezTo>
                  <a:cubicBezTo>
                    <a:pt x="10" y="9"/>
                    <a:pt x="8" y="7"/>
                    <a:pt x="7" y="6"/>
                  </a:cubicBezTo>
                  <a:cubicBezTo>
                    <a:pt x="11" y="9"/>
                    <a:pt x="27" y="21"/>
                    <a:pt x="29" y="22"/>
                  </a:cubicBezTo>
                  <a:cubicBezTo>
                    <a:pt x="29" y="23"/>
                    <a:pt x="30" y="22"/>
                    <a:pt x="29" y="21"/>
                  </a:cubicBezTo>
                  <a:cubicBezTo>
                    <a:pt x="27" y="19"/>
                    <a:pt x="24" y="17"/>
                    <a:pt x="21" y="14"/>
                  </a:cubicBezTo>
                  <a:cubicBezTo>
                    <a:pt x="22" y="15"/>
                    <a:pt x="23" y="16"/>
                    <a:pt x="24"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82" name="Freeform 341"/>
            <p:cNvSpPr>
              <a:spLocks/>
            </p:cNvSpPr>
            <p:nvPr/>
          </p:nvSpPr>
          <p:spPr bwMode="auto">
            <a:xfrm>
              <a:off x="4041520" y="1474627"/>
              <a:ext cx="22088" cy="18409"/>
            </a:xfrm>
            <a:custGeom>
              <a:avLst/>
              <a:gdLst>
                <a:gd name="T0" fmla="*/ 6 w 6"/>
                <a:gd name="T1" fmla="*/ 5 h 5"/>
                <a:gd name="T2" fmla="*/ 0 w 6"/>
                <a:gd name="T3" fmla="*/ 0 h 5"/>
                <a:gd name="T4" fmla="*/ 6 w 6"/>
                <a:gd name="T5" fmla="*/ 5 h 5"/>
              </a:gdLst>
              <a:ahLst/>
              <a:cxnLst>
                <a:cxn ang="0">
                  <a:pos x="T0" y="T1"/>
                </a:cxn>
                <a:cxn ang="0">
                  <a:pos x="T2" y="T3"/>
                </a:cxn>
                <a:cxn ang="0">
                  <a:pos x="T4" y="T5"/>
                </a:cxn>
              </a:cxnLst>
              <a:rect l="0" t="0" r="r" b="b"/>
              <a:pathLst>
                <a:path w="6" h="5">
                  <a:moveTo>
                    <a:pt x="6" y="5"/>
                  </a:moveTo>
                  <a:cubicBezTo>
                    <a:pt x="4" y="4"/>
                    <a:pt x="2" y="2"/>
                    <a:pt x="0" y="0"/>
                  </a:cubicBezTo>
                  <a:cubicBezTo>
                    <a:pt x="2" y="2"/>
                    <a:pt x="4" y="4"/>
                    <a:pt x="6"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83" name="Freeform 342"/>
            <p:cNvSpPr>
              <a:spLocks/>
            </p:cNvSpPr>
            <p:nvPr/>
          </p:nvSpPr>
          <p:spPr bwMode="auto">
            <a:xfrm>
              <a:off x="4001023" y="1434131"/>
              <a:ext cx="143576" cy="84674"/>
            </a:xfrm>
            <a:custGeom>
              <a:avLst/>
              <a:gdLst>
                <a:gd name="T0" fmla="*/ 35 w 36"/>
                <a:gd name="T1" fmla="*/ 10 h 21"/>
                <a:gd name="T2" fmla="*/ 29 w 36"/>
                <a:gd name="T3" fmla="*/ 6 h 21"/>
                <a:gd name="T4" fmla="*/ 29 w 36"/>
                <a:gd name="T5" fmla="*/ 7 h 21"/>
                <a:gd name="T6" fmla="*/ 25 w 36"/>
                <a:gd name="T7" fmla="*/ 5 h 21"/>
                <a:gd name="T8" fmla="*/ 24 w 36"/>
                <a:gd name="T9" fmla="*/ 6 h 21"/>
                <a:gd name="T10" fmla="*/ 19 w 36"/>
                <a:gd name="T11" fmla="*/ 5 h 21"/>
                <a:gd name="T12" fmla="*/ 18 w 36"/>
                <a:gd name="T13" fmla="*/ 6 h 21"/>
                <a:gd name="T14" fmla="*/ 24 w 36"/>
                <a:gd name="T15" fmla="*/ 12 h 21"/>
                <a:gd name="T16" fmla="*/ 24 w 36"/>
                <a:gd name="T17" fmla="*/ 13 h 21"/>
                <a:gd name="T18" fmla="*/ 6 w 36"/>
                <a:gd name="T19" fmla="*/ 1 h 21"/>
                <a:gd name="T20" fmla="*/ 5 w 36"/>
                <a:gd name="T21" fmla="*/ 2 h 21"/>
                <a:gd name="T22" fmla="*/ 17 w 36"/>
                <a:gd name="T23" fmla="*/ 13 h 21"/>
                <a:gd name="T24" fmla="*/ 1 w 36"/>
                <a:gd name="T25" fmla="*/ 1 h 21"/>
                <a:gd name="T26" fmla="*/ 0 w 36"/>
                <a:gd name="T27" fmla="*/ 2 h 21"/>
                <a:gd name="T28" fmla="*/ 10 w 36"/>
                <a:gd name="T29" fmla="*/ 10 h 21"/>
                <a:gd name="T30" fmla="*/ 7 w 36"/>
                <a:gd name="T31" fmla="*/ 6 h 21"/>
                <a:gd name="T32" fmla="*/ 27 w 36"/>
                <a:gd name="T33" fmla="*/ 21 h 21"/>
                <a:gd name="T34" fmla="*/ 28 w 36"/>
                <a:gd name="T35" fmla="*/ 20 h 21"/>
                <a:gd name="T36" fmla="*/ 12 w 36"/>
                <a:gd name="T37" fmla="*/ 6 h 21"/>
                <a:gd name="T38" fmla="*/ 30 w 36"/>
                <a:gd name="T39" fmla="*/ 18 h 21"/>
                <a:gd name="T40" fmla="*/ 31 w 36"/>
                <a:gd name="T41" fmla="*/ 17 h 21"/>
                <a:gd name="T42" fmla="*/ 33 w 36"/>
                <a:gd name="T43" fmla="*/ 15 h 21"/>
                <a:gd name="T44" fmla="*/ 34 w 36"/>
                <a:gd name="T45" fmla="*/ 14 h 21"/>
                <a:gd name="T46" fmla="*/ 35 w 36"/>
                <a:gd name="T47" fmla="*/ 11 h 21"/>
                <a:gd name="T48" fmla="*/ 35 w 36"/>
                <a:gd name="T49" fmla="*/ 1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6" h="21">
                  <a:moveTo>
                    <a:pt x="35" y="10"/>
                  </a:moveTo>
                  <a:cubicBezTo>
                    <a:pt x="32" y="6"/>
                    <a:pt x="34" y="8"/>
                    <a:pt x="29" y="6"/>
                  </a:cubicBezTo>
                  <a:cubicBezTo>
                    <a:pt x="29" y="5"/>
                    <a:pt x="28" y="6"/>
                    <a:pt x="29" y="7"/>
                  </a:cubicBezTo>
                  <a:cubicBezTo>
                    <a:pt x="32" y="8"/>
                    <a:pt x="30" y="8"/>
                    <a:pt x="25" y="5"/>
                  </a:cubicBezTo>
                  <a:cubicBezTo>
                    <a:pt x="24" y="4"/>
                    <a:pt x="23" y="5"/>
                    <a:pt x="24" y="6"/>
                  </a:cubicBezTo>
                  <a:cubicBezTo>
                    <a:pt x="34" y="16"/>
                    <a:pt x="23" y="7"/>
                    <a:pt x="19" y="5"/>
                  </a:cubicBezTo>
                  <a:cubicBezTo>
                    <a:pt x="18" y="5"/>
                    <a:pt x="18" y="6"/>
                    <a:pt x="18" y="6"/>
                  </a:cubicBezTo>
                  <a:cubicBezTo>
                    <a:pt x="20" y="8"/>
                    <a:pt x="22" y="10"/>
                    <a:pt x="24" y="12"/>
                  </a:cubicBezTo>
                  <a:cubicBezTo>
                    <a:pt x="27" y="14"/>
                    <a:pt x="27" y="15"/>
                    <a:pt x="24" y="13"/>
                  </a:cubicBezTo>
                  <a:cubicBezTo>
                    <a:pt x="20" y="13"/>
                    <a:pt x="9" y="3"/>
                    <a:pt x="6" y="1"/>
                  </a:cubicBezTo>
                  <a:cubicBezTo>
                    <a:pt x="5" y="0"/>
                    <a:pt x="4" y="1"/>
                    <a:pt x="5" y="2"/>
                  </a:cubicBezTo>
                  <a:cubicBezTo>
                    <a:pt x="7" y="4"/>
                    <a:pt x="12" y="9"/>
                    <a:pt x="17" y="13"/>
                  </a:cubicBezTo>
                  <a:cubicBezTo>
                    <a:pt x="11" y="9"/>
                    <a:pt x="3" y="2"/>
                    <a:pt x="1" y="1"/>
                  </a:cubicBezTo>
                  <a:cubicBezTo>
                    <a:pt x="1" y="1"/>
                    <a:pt x="0" y="2"/>
                    <a:pt x="0" y="2"/>
                  </a:cubicBezTo>
                  <a:cubicBezTo>
                    <a:pt x="3" y="5"/>
                    <a:pt x="7" y="7"/>
                    <a:pt x="10" y="10"/>
                  </a:cubicBezTo>
                  <a:cubicBezTo>
                    <a:pt x="9" y="9"/>
                    <a:pt x="8" y="7"/>
                    <a:pt x="7" y="6"/>
                  </a:cubicBezTo>
                  <a:cubicBezTo>
                    <a:pt x="8" y="8"/>
                    <a:pt x="24" y="18"/>
                    <a:pt x="27" y="21"/>
                  </a:cubicBezTo>
                  <a:cubicBezTo>
                    <a:pt x="28" y="21"/>
                    <a:pt x="29" y="20"/>
                    <a:pt x="28" y="20"/>
                  </a:cubicBezTo>
                  <a:cubicBezTo>
                    <a:pt x="27" y="19"/>
                    <a:pt x="15" y="9"/>
                    <a:pt x="12" y="6"/>
                  </a:cubicBezTo>
                  <a:cubicBezTo>
                    <a:pt x="15" y="8"/>
                    <a:pt x="29" y="17"/>
                    <a:pt x="30" y="18"/>
                  </a:cubicBezTo>
                  <a:cubicBezTo>
                    <a:pt x="30" y="19"/>
                    <a:pt x="31" y="18"/>
                    <a:pt x="31" y="17"/>
                  </a:cubicBezTo>
                  <a:cubicBezTo>
                    <a:pt x="22" y="8"/>
                    <a:pt x="21" y="7"/>
                    <a:pt x="33" y="15"/>
                  </a:cubicBezTo>
                  <a:cubicBezTo>
                    <a:pt x="34" y="15"/>
                    <a:pt x="34" y="14"/>
                    <a:pt x="34" y="14"/>
                  </a:cubicBezTo>
                  <a:cubicBezTo>
                    <a:pt x="28" y="8"/>
                    <a:pt x="27" y="7"/>
                    <a:pt x="35" y="11"/>
                  </a:cubicBezTo>
                  <a:cubicBezTo>
                    <a:pt x="35" y="11"/>
                    <a:pt x="36" y="10"/>
                    <a:pt x="35"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84" name="Freeform 343"/>
            <p:cNvSpPr>
              <a:spLocks noEditPoints="1"/>
            </p:cNvSpPr>
            <p:nvPr/>
          </p:nvSpPr>
          <p:spPr bwMode="auto">
            <a:xfrm>
              <a:off x="3728599" y="1592432"/>
              <a:ext cx="279789" cy="257700"/>
            </a:xfrm>
            <a:custGeom>
              <a:avLst/>
              <a:gdLst>
                <a:gd name="T0" fmla="*/ 50 w 71"/>
                <a:gd name="T1" fmla="*/ 37 h 65"/>
                <a:gd name="T2" fmla="*/ 57 w 71"/>
                <a:gd name="T3" fmla="*/ 43 h 65"/>
                <a:gd name="T4" fmla="*/ 49 w 71"/>
                <a:gd name="T5" fmla="*/ 36 h 65"/>
                <a:gd name="T6" fmla="*/ 42 w 71"/>
                <a:gd name="T7" fmla="*/ 28 h 65"/>
                <a:gd name="T8" fmla="*/ 11 w 71"/>
                <a:gd name="T9" fmla="*/ 0 h 65"/>
                <a:gd name="T10" fmla="*/ 10 w 71"/>
                <a:gd name="T11" fmla="*/ 1 h 65"/>
                <a:gd name="T12" fmla="*/ 26 w 71"/>
                <a:gd name="T13" fmla="*/ 17 h 65"/>
                <a:gd name="T14" fmla="*/ 8 w 71"/>
                <a:gd name="T15" fmla="*/ 4 h 65"/>
                <a:gd name="T16" fmla="*/ 7 w 71"/>
                <a:gd name="T17" fmla="*/ 4 h 65"/>
                <a:gd name="T18" fmla="*/ 39 w 71"/>
                <a:gd name="T19" fmla="*/ 35 h 65"/>
                <a:gd name="T20" fmla="*/ 5 w 71"/>
                <a:gd name="T21" fmla="*/ 5 h 65"/>
                <a:gd name="T22" fmla="*/ 4 w 71"/>
                <a:gd name="T23" fmla="*/ 6 h 65"/>
                <a:gd name="T24" fmla="*/ 27 w 71"/>
                <a:gd name="T25" fmla="*/ 29 h 65"/>
                <a:gd name="T26" fmla="*/ 1 w 71"/>
                <a:gd name="T27" fmla="*/ 10 h 65"/>
                <a:gd name="T28" fmla="*/ 0 w 71"/>
                <a:gd name="T29" fmla="*/ 11 h 65"/>
                <a:gd name="T30" fmla="*/ 11 w 71"/>
                <a:gd name="T31" fmla="*/ 20 h 65"/>
                <a:gd name="T32" fmla="*/ 8 w 71"/>
                <a:gd name="T33" fmla="*/ 16 h 65"/>
                <a:gd name="T34" fmla="*/ 36 w 71"/>
                <a:gd name="T35" fmla="*/ 37 h 65"/>
                <a:gd name="T36" fmla="*/ 65 w 71"/>
                <a:gd name="T37" fmla="*/ 62 h 65"/>
                <a:gd name="T38" fmla="*/ 67 w 71"/>
                <a:gd name="T39" fmla="*/ 65 h 65"/>
                <a:gd name="T40" fmla="*/ 68 w 71"/>
                <a:gd name="T41" fmla="*/ 64 h 65"/>
                <a:gd name="T42" fmla="*/ 67 w 71"/>
                <a:gd name="T43" fmla="*/ 63 h 65"/>
                <a:gd name="T44" fmla="*/ 67 w 71"/>
                <a:gd name="T45" fmla="*/ 62 h 65"/>
                <a:gd name="T46" fmla="*/ 63 w 71"/>
                <a:gd name="T47" fmla="*/ 59 h 65"/>
                <a:gd name="T48" fmla="*/ 62 w 71"/>
                <a:gd name="T49" fmla="*/ 57 h 65"/>
                <a:gd name="T50" fmla="*/ 67 w 71"/>
                <a:gd name="T51" fmla="*/ 63 h 65"/>
                <a:gd name="T52" fmla="*/ 68 w 71"/>
                <a:gd name="T53" fmla="*/ 62 h 65"/>
                <a:gd name="T54" fmla="*/ 65 w 71"/>
                <a:gd name="T55" fmla="*/ 59 h 65"/>
                <a:gd name="T56" fmla="*/ 64 w 71"/>
                <a:gd name="T57" fmla="*/ 60 h 65"/>
                <a:gd name="T58" fmla="*/ 51 w 71"/>
                <a:gd name="T59" fmla="*/ 46 h 65"/>
                <a:gd name="T60" fmla="*/ 18 w 71"/>
                <a:gd name="T61" fmla="*/ 13 h 65"/>
                <a:gd name="T62" fmla="*/ 15 w 71"/>
                <a:gd name="T63" fmla="*/ 10 h 65"/>
                <a:gd name="T64" fmla="*/ 30 w 71"/>
                <a:gd name="T65" fmla="*/ 21 h 65"/>
                <a:gd name="T66" fmla="*/ 53 w 71"/>
                <a:gd name="T67" fmla="*/ 44 h 65"/>
                <a:gd name="T68" fmla="*/ 70 w 71"/>
                <a:gd name="T69" fmla="*/ 56 h 65"/>
                <a:gd name="T70" fmla="*/ 71 w 71"/>
                <a:gd name="T71" fmla="*/ 56 h 65"/>
                <a:gd name="T72" fmla="*/ 59 w 71"/>
                <a:gd name="T73" fmla="*/ 45 h 65"/>
                <a:gd name="T74" fmla="*/ 50 w 71"/>
                <a:gd name="T75" fmla="*/ 37 h 65"/>
                <a:gd name="T76" fmla="*/ 56 w 71"/>
                <a:gd name="T77" fmla="*/ 52 h 65"/>
                <a:gd name="T78" fmla="*/ 36 w 71"/>
                <a:gd name="T79" fmla="*/ 36 h 65"/>
                <a:gd name="T80" fmla="*/ 35 w 71"/>
                <a:gd name="T81" fmla="*/ 35 h 65"/>
                <a:gd name="T82" fmla="*/ 9 w 71"/>
                <a:gd name="T83" fmla="*/ 11 h 65"/>
                <a:gd name="T84" fmla="*/ 52 w 71"/>
                <a:gd name="T85" fmla="*/ 48 h 65"/>
                <a:gd name="T86" fmla="*/ 56 w 71"/>
                <a:gd name="T87" fmla="*/ 52 h 65"/>
                <a:gd name="T88" fmla="*/ 59 w 71"/>
                <a:gd name="T89" fmla="*/ 49 h 65"/>
                <a:gd name="T90" fmla="*/ 43 w 71"/>
                <a:gd name="T91" fmla="*/ 33 h 65"/>
                <a:gd name="T92" fmla="*/ 37 w 71"/>
                <a:gd name="T93" fmla="*/ 27 h 65"/>
                <a:gd name="T94" fmla="*/ 60 w 71"/>
                <a:gd name="T95" fmla="*/ 47 h 65"/>
                <a:gd name="T96" fmla="*/ 59 w 71"/>
                <a:gd name="T97" fmla="*/ 49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71" h="65">
                  <a:moveTo>
                    <a:pt x="50" y="37"/>
                  </a:moveTo>
                  <a:cubicBezTo>
                    <a:pt x="52" y="39"/>
                    <a:pt x="55" y="41"/>
                    <a:pt x="57" y="43"/>
                  </a:cubicBezTo>
                  <a:cubicBezTo>
                    <a:pt x="55" y="41"/>
                    <a:pt x="52" y="38"/>
                    <a:pt x="49" y="36"/>
                  </a:cubicBezTo>
                  <a:cubicBezTo>
                    <a:pt x="46" y="33"/>
                    <a:pt x="43" y="30"/>
                    <a:pt x="42" y="28"/>
                  </a:cubicBezTo>
                  <a:cubicBezTo>
                    <a:pt x="31" y="19"/>
                    <a:pt x="21" y="10"/>
                    <a:pt x="11" y="0"/>
                  </a:cubicBezTo>
                  <a:cubicBezTo>
                    <a:pt x="10" y="0"/>
                    <a:pt x="10" y="0"/>
                    <a:pt x="10" y="1"/>
                  </a:cubicBezTo>
                  <a:cubicBezTo>
                    <a:pt x="15" y="6"/>
                    <a:pt x="20" y="11"/>
                    <a:pt x="26" y="17"/>
                  </a:cubicBezTo>
                  <a:cubicBezTo>
                    <a:pt x="20" y="12"/>
                    <a:pt x="14" y="8"/>
                    <a:pt x="8" y="4"/>
                  </a:cubicBezTo>
                  <a:cubicBezTo>
                    <a:pt x="7" y="3"/>
                    <a:pt x="6" y="4"/>
                    <a:pt x="7" y="4"/>
                  </a:cubicBezTo>
                  <a:cubicBezTo>
                    <a:pt x="18" y="15"/>
                    <a:pt x="29" y="25"/>
                    <a:pt x="39" y="35"/>
                  </a:cubicBezTo>
                  <a:cubicBezTo>
                    <a:pt x="28" y="25"/>
                    <a:pt x="16" y="15"/>
                    <a:pt x="5" y="5"/>
                  </a:cubicBezTo>
                  <a:cubicBezTo>
                    <a:pt x="4" y="5"/>
                    <a:pt x="3" y="6"/>
                    <a:pt x="4" y="6"/>
                  </a:cubicBezTo>
                  <a:cubicBezTo>
                    <a:pt x="11" y="14"/>
                    <a:pt x="19" y="21"/>
                    <a:pt x="27" y="29"/>
                  </a:cubicBezTo>
                  <a:cubicBezTo>
                    <a:pt x="19" y="22"/>
                    <a:pt x="10" y="16"/>
                    <a:pt x="1" y="10"/>
                  </a:cubicBezTo>
                  <a:cubicBezTo>
                    <a:pt x="1" y="9"/>
                    <a:pt x="0" y="10"/>
                    <a:pt x="0" y="11"/>
                  </a:cubicBezTo>
                  <a:cubicBezTo>
                    <a:pt x="4" y="14"/>
                    <a:pt x="7" y="17"/>
                    <a:pt x="11" y="20"/>
                  </a:cubicBezTo>
                  <a:cubicBezTo>
                    <a:pt x="10" y="19"/>
                    <a:pt x="9" y="18"/>
                    <a:pt x="8" y="16"/>
                  </a:cubicBezTo>
                  <a:cubicBezTo>
                    <a:pt x="13" y="23"/>
                    <a:pt x="30" y="32"/>
                    <a:pt x="36" y="37"/>
                  </a:cubicBezTo>
                  <a:cubicBezTo>
                    <a:pt x="45" y="46"/>
                    <a:pt x="55" y="54"/>
                    <a:pt x="65" y="62"/>
                  </a:cubicBezTo>
                  <a:cubicBezTo>
                    <a:pt x="66" y="63"/>
                    <a:pt x="66" y="64"/>
                    <a:pt x="67" y="65"/>
                  </a:cubicBezTo>
                  <a:cubicBezTo>
                    <a:pt x="68" y="65"/>
                    <a:pt x="68" y="65"/>
                    <a:pt x="68" y="64"/>
                  </a:cubicBezTo>
                  <a:cubicBezTo>
                    <a:pt x="67" y="64"/>
                    <a:pt x="67" y="63"/>
                    <a:pt x="67" y="63"/>
                  </a:cubicBezTo>
                  <a:cubicBezTo>
                    <a:pt x="67" y="63"/>
                    <a:pt x="67" y="63"/>
                    <a:pt x="67" y="62"/>
                  </a:cubicBezTo>
                  <a:cubicBezTo>
                    <a:pt x="65" y="61"/>
                    <a:pt x="64" y="60"/>
                    <a:pt x="63" y="59"/>
                  </a:cubicBezTo>
                  <a:cubicBezTo>
                    <a:pt x="62" y="58"/>
                    <a:pt x="62" y="58"/>
                    <a:pt x="62" y="57"/>
                  </a:cubicBezTo>
                  <a:cubicBezTo>
                    <a:pt x="63" y="59"/>
                    <a:pt x="65" y="61"/>
                    <a:pt x="67" y="63"/>
                  </a:cubicBezTo>
                  <a:cubicBezTo>
                    <a:pt x="68" y="63"/>
                    <a:pt x="69" y="62"/>
                    <a:pt x="68" y="62"/>
                  </a:cubicBezTo>
                  <a:cubicBezTo>
                    <a:pt x="67" y="61"/>
                    <a:pt x="66" y="60"/>
                    <a:pt x="65" y="59"/>
                  </a:cubicBezTo>
                  <a:cubicBezTo>
                    <a:pt x="65" y="58"/>
                    <a:pt x="64" y="59"/>
                    <a:pt x="64" y="60"/>
                  </a:cubicBezTo>
                  <a:cubicBezTo>
                    <a:pt x="60" y="55"/>
                    <a:pt x="55" y="50"/>
                    <a:pt x="51" y="46"/>
                  </a:cubicBezTo>
                  <a:cubicBezTo>
                    <a:pt x="40" y="35"/>
                    <a:pt x="29" y="24"/>
                    <a:pt x="18" y="13"/>
                  </a:cubicBezTo>
                  <a:cubicBezTo>
                    <a:pt x="17" y="12"/>
                    <a:pt x="8" y="6"/>
                    <a:pt x="15" y="10"/>
                  </a:cubicBezTo>
                  <a:cubicBezTo>
                    <a:pt x="20" y="13"/>
                    <a:pt x="25" y="17"/>
                    <a:pt x="30" y="21"/>
                  </a:cubicBezTo>
                  <a:cubicBezTo>
                    <a:pt x="37" y="29"/>
                    <a:pt x="45" y="37"/>
                    <a:pt x="53" y="44"/>
                  </a:cubicBezTo>
                  <a:cubicBezTo>
                    <a:pt x="57" y="49"/>
                    <a:pt x="63" y="59"/>
                    <a:pt x="70" y="56"/>
                  </a:cubicBezTo>
                  <a:cubicBezTo>
                    <a:pt x="71" y="56"/>
                    <a:pt x="71" y="56"/>
                    <a:pt x="71" y="56"/>
                  </a:cubicBezTo>
                  <a:cubicBezTo>
                    <a:pt x="67" y="52"/>
                    <a:pt x="63" y="48"/>
                    <a:pt x="59" y="45"/>
                  </a:cubicBezTo>
                  <a:cubicBezTo>
                    <a:pt x="56" y="43"/>
                    <a:pt x="53" y="40"/>
                    <a:pt x="50" y="37"/>
                  </a:cubicBezTo>
                  <a:close/>
                  <a:moveTo>
                    <a:pt x="56" y="52"/>
                  </a:moveTo>
                  <a:cubicBezTo>
                    <a:pt x="49" y="47"/>
                    <a:pt x="43" y="41"/>
                    <a:pt x="36" y="36"/>
                  </a:cubicBezTo>
                  <a:cubicBezTo>
                    <a:pt x="36" y="36"/>
                    <a:pt x="35" y="35"/>
                    <a:pt x="35" y="35"/>
                  </a:cubicBezTo>
                  <a:cubicBezTo>
                    <a:pt x="26" y="27"/>
                    <a:pt x="17" y="17"/>
                    <a:pt x="9" y="11"/>
                  </a:cubicBezTo>
                  <a:cubicBezTo>
                    <a:pt x="24" y="22"/>
                    <a:pt x="38" y="35"/>
                    <a:pt x="52" y="48"/>
                  </a:cubicBezTo>
                  <a:cubicBezTo>
                    <a:pt x="53" y="50"/>
                    <a:pt x="54" y="51"/>
                    <a:pt x="56" y="52"/>
                  </a:cubicBezTo>
                  <a:close/>
                  <a:moveTo>
                    <a:pt x="59" y="49"/>
                  </a:moveTo>
                  <a:cubicBezTo>
                    <a:pt x="53" y="45"/>
                    <a:pt x="47" y="37"/>
                    <a:pt x="43" y="33"/>
                  </a:cubicBezTo>
                  <a:cubicBezTo>
                    <a:pt x="41" y="31"/>
                    <a:pt x="39" y="29"/>
                    <a:pt x="37" y="27"/>
                  </a:cubicBezTo>
                  <a:cubicBezTo>
                    <a:pt x="45" y="33"/>
                    <a:pt x="53" y="40"/>
                    <a:pt x="60" y="47"/>
                  </a:cubicBezTo>
                  <a:cubicBezTo>
                    <a:pt x="64" y="52"/>
                    <a:pt x="65" y="53"/>
                    <a:pt x="59" y="4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85" name="Freeform 344"/>
            <p:cNvSpPr>
              <a:spLocks/>
            </p:cNvSpPr>
            <p:nvPr/>
          </p:nvSpPr>
          <p:spPr bwMode="auto">
            <a:xfrm>
              <a:off x="3953166" y="1761777"/>
              <a:ext cx="14726" cy="7363"/>
            </a:xfrm>
            <a:custGeom>
              <a:avLst/>
              <a:gdLst>
                <a:gd name="T0" fmla="*/ 2 w 3"/>
                <a:gd name="T1" fmla="*/ 2 h 2"/>
                <a:gd name="T2" fmla="*/ 3 w 3"/>
                <a:gd name="T3" fmla="*/ 2 h 2"/>
                <a:gd name="T4" fmla="*/ 0 w 3"/>
                <a:gd name="T5" fmla="*/ 0 h 2"/>
                <a:gd name="T6" fmla="*/ 2 w 3"/>
                <a:gd name="T7" fmla="*/ 2 h 2"/>
              </a:gdLst>
              <a:ahLst/>
              <a:cxnLst>
                <a:cxn ang="0">
                  <a:pos x="T0" y="T1"/>
                </a:cxn>
                <a:cxn ang="0">
                  <a:pos x="T2" y="T3"/>
                </a:cxn>
                <a:cxn ang="0">
                  <a:pos x="T4" y="T5"/>
                </a:cxn>
                <a:cxn ang="0">
                  <a:pos x="T6" y="T7"/>
                </a:cxn>
              </a:cxnLst>
              <a:rect l="0" t="0" r="r" b="b"/>
              <a:pathLst>
                <a:path w="3" h="2">
                  <a:moveTo>
                    <a:pt x="2" y="2"/>
                  </a:moveTo>
                  <a:cubicBezTo>
                    <a:pt x="2" y="2"/>
                    <a:pt x="2" y="2"/>
                    <a:pt x="3" y="2"/>
                  </a:cubicBezTo>
                  <a:cubicBezTo>
                    <a:pt x="2" y="1"/>
                    <a:pt x="1" y="1"/>
                    <a:pt x="0" y="0"/>
                  </a:cubicBezTo>
                  <a:cubicBezTo>
                    <a:pt x="1" y="1"/>
                    <a:pt x="2" y="1"/>
                    <a:pt x="2"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86" name="Freeform 345"/>
            <p:cNvSpPr>
              <a:spLocks/>
            </p:cNvSpPr>
            <p:nvPr/>
          </p:nvSpPr>
          <p:spPr bwMode="auto">
            <a:xfrm>
              <a:off x="3920032" y="1603477"/>
              <a:ext cx="55223" cy="55223"/>
            </a:xfrm>
            <a:custGeom>
              <a:avLst/>
              <a:gdLst>
                <a:gd name="T0" fmla="*/ 14 w 14"/>
                <a:gd name="T1" fmla="*/ 14 h 14"/>
                <a:gd name="T2" fmla="*/ 0 w 14"/>
                <a:gd name="T3" fmla="*/ 0 h 14"/>
                <a:gd name="T4" fmla="*/ 14 w 14"/>
                <a:gd name="T5" fmla="*/ 14 h 14"/>
              </a:gdLst>
              <a:ahLst/>
              <a:cxnLst>
                <a:cxn ang="0">
                  <a:pos x="T0" y="T1"/>
                </a:cxn>
                <a:cxn ang="0">
                  <a:pos x="T2" y="T3"/>
                </a:cxn>
                <a:cxn ang="0">
                  <a:pos x="T4" y="T5"/>
                </a:cxn>
              </a:cxnLst>
              <a:rect l="0" t="0" r="r" b="b"/>
              <a:pathLst>
                <a:path w="14" h="14">
                  <a:moveTo>
                    <a:pt x="14" y="14"/>
                  </a:moveTo>
                  <a:cubicBezTo>
                    <a:pt x="9" y="9"/>
                    <a:pt x="5" y="4"/>
                    <a:pt x="0" y="0"/>
                  </a:cubicBezTo>
                  <a:cubicBezTo>
                    <a:pt x="5" y="5"/>
                    <a:pt x="9" y="9"/>
                    <a:pt x="14"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87" name="Freeform 346"/>
            <p:cNvSpPr>
              <a:spLocks/>
            </p:cNvSpPr>
            <p:nvPr/>
          </p:nvSpPr>
          <p:spPr bwMode="auto">
            <a:xfrm>
              <a:off x="3886901" y="1574026"/>
              <a:ext cx="33134" cy="29451"/>
            </a:xfrm>
            <a:custGeom>
              <a:avLst/>
              <a:gdLst>
                <a:gd name="T0" fmla="*/ 5 w 8"/>
                <a:gd name="T1" fmla="*/ 5 h 8"/>
                <a:gd name="T2" fmla="*/ 0 w 8"/>
                <a:gd name="T3" fmla="*/ 0 h 8"/>
                <a:gd name="T4" fmla="*/ 8 w 8"/>
                <a:gd name="T5" fmla="*/ 8 h 8"/>
                <a:gd name="T6" fmla="*/ 5 w 8"/>
                <a:gd name="T7" fmla="*/ 5 h 8"/>
              </a:gdLst>
              <a:ahLst/>
              <a:cxnLst>
                <a:cxn ang="0">
                  <a:pos x="T0" y="T1"/>
                </a:cxn>
                <a:cxn ang="0">
                  <a:pos x="T2" y="T3"/>
                </a:cxn>
                <a:cxn ang="0">
                  <a:pos x="T4" y="T5"/>
                </a:cxn>
                <a:cxn ang="0">
                  <a:pos x="T6" y="T7"/>
                </a:cxn>
              </a:cxnLst>
              <a:rect l="0" t="0" r="r" b="b"/>
              <a:pathLst>
                <a:path w="8" h="8">
                  <a:moveTo>
                    <a:pt x="5" y="5"/>
                  </a:moveTo>
                  <a:cubicBezTo>
                    <a:pt x="3" y="3"/>
                    <a:pt x="2" y="1"/>
                    <a:pt x="0" y="0"/>
                  </a:cubicBezTo>
                  <a:cubicBezTo>
                    <a:pt x="2" y="2"/>
                    <a:pt x="5" y="5"/>
                    <a:pt x="8" y="8"/>
                  </a:cubicBezTo>
                  <a:cubicBezTo>
                    <a:pt x="7" y="7"/>
                    <a:pt x="6" y="6"/>
                    <a:pt x="5"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88" name="Freeform 347"/>
            <p:cNvSpPr>
              <a:spLocks/>
            </p:cNvSpPr>
            <p:nvPr/>
          </p:nvSpPr>
          <p:spPr bwMode="auto">
            <a:xfrm>
              <a:off x="3780139" y="1566663"/>
              <a:ext cx="231930" cy="231930"/>
            </a:xfrm>
            <a:custGeom>
              <a:avLst/>
              <a:gdLst>
                <a:gd name="T0" fmla="*/ 8 w 59"/>
                <a:gd name="T1" fmla="*/ 0 h 59"/>
                <a:gd name="T2" fmla="*/ 7 w 59"/>
                <a:gd name="T3" fmla="*/ 1 h 59"/>
                <a:gd name="T4" fmla="*/ 50 w 59"/>
                <a:gd name="T5" fmla="*/ 40 h 59"/>
                <a:gd name="T6" fmla="*/ 4 w 59"/>
                <a:gd name="T7" fmla="*/ 1 h 59"/>
                <a:gd name="T8" fmla="*/ 3 w 59"/>
                <a:gd name="T9" fmla="*/ 1 h 59"/>
                <a:gd name="T10" fmla="*/ 27 w 59"/>
                <a:gd name="T11" fmla="*/ 26 h 59"/>
                <a:gd name="T12" fmla="*/ 1 w 59"/>
                <a:gd name="T13" fmla="*/ 5 h 59"/>
                <a:gd name="T14" fmla="*/ 0 w 59"/>
                <a:gd name="T15" fmla="*/ 6 h 59"/>
                <a:gd name="T16" fmla="*/ 26 w 59"/>
                <a:gd name="T17" fmla="*/ 28 h 59"/>
                <a:gd name="T18" fmla="*/ 49 w 59"/>
                <a:gd name="T19" fmla="*/ 53 h 59"/>
                <a:gd name="T20" fmla="*/ 47 w 59"/>
                <a:gd name="T21" fmla="*/ 52 h 59"/>
                <a:gd name="T22" fmla="*/ 54 w 59"/>
                <a:gd name="T23" fmla="*/ 58 h 59"/>
                <a:gd name="T24" fmla="*/ 54 w 59"/>
                <a:gd name="T25" fmla="*/ 57 h 59"/>
                <a:gd name="T26" fmla="*/ 15 w 59"/>
                <a:gd name="T27" fmla="*/ 17 h 59"/>
                <a:gd name="T28" fmla="*/ 22 w 59"/>
                <a:gd name="T29" fmla="*/ 22 h 59"/>
                <a:gd name="T30" fmla="*/ 45 w 59"/>
                <a:gd name="T31" fmla="*/ 42 h 59"/>
                <a:gd name="T32" fmla="*/ 53 w 59"/>
                <a:gd name="T33" fmla="*/ 49 h 59"/>
                <a:gd name="T34" fmla="*/ 53 w 59"/>
                <a:gd name="T35" fmla="*/ 49 h 59"/>
                <a:gd name="T36" fmla="*/ 47 w 59"/>
                <a:gd name="T37" fmla="*/ 43 h 59"/>
                <a:gd name="T38" fmla="*/ 34 w 59"/>
                <a:gd name="T39" fmla="*/ 31 h 59"/>
                <a:gd name="T40" fmla="*/ 9 w 59"/>
                <a:gd name="T41" fmla="*/ 6 h 59"/>
                <a:gd name="T42" fmla="*/ 55 w 59"/>
                <a:gd name="T43" fmla="*/ 46 h 59"/>
                <a:gd name="T44" fmla="*/ 56 w 59"/>
                <a:gd name="T45" fmla="*/ 45 h 59"/>
                <a:gd name="T46" fmla="*/ 31 w 59"/>
                <a:gd name="T47" fmla="*/ 20 h 59"/>
                <a:gd name="T48" fmla="*/ 58 w 59"/>
                <a:gd name="T49" fmla="*/ 43 h 59"/>
                <a:gd name="T50" fmla="*/ 59 w 59"/>
                <a:gd name="T51" fmla="*/ 42 h 59"/>
                <a:gd name="T52" fmla="*/ 50 w 59"/>
                <a:gd name="T53" fmla="*/ 34 h 59"/>
                <a:gd name="T54" fmla="*/ 52 w 59"/>
                <a:gd name="T55" fmla="*/ 36 h 59"/>
                <a:gd name="T56" fmla="*/ 8 w 59"/>
                <a:gd name="T57" fmla="*/ 0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9" h="59">
                  <a:moveTo>
                    <a:pt x="8" y="0"/>
                  </a:moveTo>
                  <a:cubicBezTo>
                    <a:pt x="8" y="0"/>
                    <a:pt x="7" y="0"/>
                    <a:pt x="7" y="1"/>
                  </a:cubicBezTo>
                  <a:cubicBezTo>
                    <a:pt x="11" y="4"/>
                    <a:pt x="51" y="38"/>
                    <a:pt x="50" y="40"/>
                  </a:cubicBezTo>
                  <a:cubicBezTo>
                    <a:pt x="50" y="40"/>
                    <a:pt x="8" y="4"/>
                    <a:pt x="4" y="1"/>
                  </a:cubicBezTo>
                  <a:cubicBezTo>
                    <a:pt x="4" y="0"/>
                    <a:pt x="3" y="1"/>
                    <a:pt x="3" y="1"/>
                  </a:cubicBezTo>
                  <a:cubicBezTo>
                    <a:pt x="11" y="10"/>
                    <a:pt x="19" y="18"/>
                    <a:pt x="27" y="26"/>
                  </a:cubicBezTo>
                  <a:cubicBezTo>
                    <a:pt x="19" y="18"/>
                    <a:pt x="10" y="11"/>
                    <a:pt x="1" y="5"/>
                  </a:cubicBezTo>
                  <a:cubicBezTo>
                    <a:pt x="0" y="4"/>
                    <a:pt x="0" y="5"/>
                    <a:pt x="0" y="6"/>
                  </a:cubicBezTo>
                  <a:cubicBezTo>
                    <a:pt x="9" y="13"/>
                    <a:pt x="17" y="20"/>
                    <a:pt x="26" y="28"/>
                  </a:cubicBezTo>
                  <a:cubicBezTo>
                    <a:pt x="29" y="32"/>
                    <a:pt x="45" y="53"/>
                    <a:pt x="49" y="53"/>
                  </a:cubicBezTo>
                  <a:cubicBezTo>
                    <a:pt x="48" y="53"/>
                    <a:pt x="48" y="53"/>
                    <a:pt x="47" y="52"/>
                  </a:cubicBezTo>
                  <a:cubicBezTo>
                    <a:pt x="49" y="54"/>
                    <a:pt x="51" y="56"/>
                    <a:pt x="54" y="58"/>
                  </a:cubicBezTo>
                  <a:cubicBezTo>
                    <a:pt x="54" y="59"/>
                    <a:pt x="55" y="58"/>
                    <a:pt x="54" y="57"/>
                  </a:cubicBezTo>
                  <a:cubicBezTo>
                    <a:pt x="42" y="43"/>
                    <a:pt x="29" y="30"/>
                    <a:pt x="15" y="17"/>
                  </a:cubicBezTo>
                  <a:cubicBezTo>
                    <a:pt x="17" y="19"/>
                    <a:pt x="19" y="20"/>
                    <a:pt x="22" y="22"/>
                  </a:cubicBezTo>
                  <a:cubicBezTo>
                    <a:pt x="29" y="29"/>
                    <a:pt x="37" y="37"/>
                    <a:pt x="45" y="42"/>
                  </a:cubicBezTo>
                  <a:cubicBezTo>
                    <a:pt x="47" y="45"/>
                    <a:pt x="50" y="47"/>
                    <a:pt x="53" y="49"/>
                  </a:cubicBezTo>
                  <a:cubicBezTo>
                    <a:pt x="53" y="50"/>
                    <a:pt x="54" y="49"/>
                    <a:pt x="53" y="49"/>
                  </a:cubicBezTo>
                  <a:cubicBezTo>
                    <a:pt x="51" y="47"/>
                    <a:pt x="49" y="45"/>
                    <a:pt x="47" y="43"/>
                  </a:cubicBezTo>
                  <a:cubicBezTo>
                    <a:pt x="44" y="40"/>
                    <a:pt x="35" y="32"/>
                    <a:pt x="34" y="31"/>
                  </a:cubicBezTo>
                  <a:cubicBezTo>
                    <a:pt x="25" y="23"/>
                    <a:pt x="18" y="13"/>
                    <a:pt x="9" y="6"/>
                  </a:cubicBezTo>
                  <a:cubicBezTo>
                    <a:pt x="24" y="18"/>
                    <a:pt x="40" y="33"/>
                    <a:pt x="55" y="46"/>
                  </a:cubicBezTo>
                  <a:cubicBezTo>
                    <a:pt x="56" y="46"/>
                    <a:pt x="57" y="45"/>
                    <a:pt x="56" y="45"/>
                  </a:cubicBezTo>
                  <a:cubicBezTo>
                    <a:pt x="54" y="43"/>
                    <a:pt x="42" y="30"/>
                    <a:pt x="31" y="20"/>
                  </a:cubicBezTo>
                  <a:cubicBezTo>
                    <a:pt x="42" y="30"/>
                    <a:pt x="56" y="41"/>
                    <a:pt x="58" y="43"/>
                  </a:cubicBezTo>
                  <a:cubicBezTo>
                    <a:pt x="58" y="43"/>
                    <a:pt x="59" y="42"/>
                    <a:pt x="59" y="42"/>
                  </a:cubicBezTo>
                  <a:cubicBezTo>
                    <a:pt x="56" y="39"/>
                    <a:pt x="53" y="37"/>
                    <a:pt x="50" y="34"/>
                  </a:cubicBezTo>
                  <a:cubicBezTo>
                    <a:pt x="51" y="35"/>
                    <a:pt x="51" y="35"/>
                    <a:pt x="52" y="36"/>
                  </a:cubicBezTo>
                  <a:cubicBezTo>
                    <a:pt x="46" y="29"/>
                    <a:pt x="12" y="3"/>
                    <a:pt x="8"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89" name="Freeform 348"/>
            <p:cNvSpPr>
              <a:spLocks/>
            </p:cNvSpPr>
            <p:nvPr/>
          </p:nvSpPr>
          <p:spPr bwMode="auto">
            <a:xfrm>
              <a:off x="3879538" y="1607157"/>
              <a:ext cx="99400" cy="92037"/>
            </a:xfrm>
            <a:custGeom>
              <a:avLst/>
              <a:gdLst>
                <a:gd name="T0" fmla="*/ 12 w 25"/>
                <a:gd name="T1" fmla="*/ 11 h 23"/>
                <a:gd name="T2" fmla="*/ 25 w 25"/>
                <a:gd name="T3" fmla="*/ 23 h 23"/>
                <a:gd name="T4" fmla="*/ 8 w 25"/>
                <a:gd name="T5" fmla="*/ 7 h 23"/>
                <a:gd name="T6" fmla="*/ 0 w 25"/>
                <a:gd name="T7" fmla="*/ 0 h 23"/>
                <a:gd name="T8" fmla="*/ 12 w 25"/>
                <a:gd name="T9" fmla="*/ 11 h 23"/>
              </a:gdLst>
              <a:ahLst/>
              <a:cxnLst>
                <a:cxn ang="0">
                  <a:pos x="T0" y="T1"/>
                </a:cxn>
                <a:cxn ang="0">
                  <a:pos x="T2" y="T3"/>
                </a:cxn>
                <a:cxn ang="0">
                  <a:pos x="T4" y="T5"/>
                </a:cxn>
                <a:cxn ang="0">
                  <a:pos x="T6" y="T7"/>
                </a:cxn>
                <a:cxn ang="0">
                  <a:pos x="T8" y="T9"/>
                </a:cxn>
              </a:cxnLst>
              <a:rect l="0" t="0" r="r" b="b"/>
              <a:pathLst>
                <a:path w="25" h="23">
                  <a:moveTo>
                    <a:pt x="12" y="11"/>
                  </a:moveTo>
                  <a:cubicBezTo>
                    <a:pt x="17" y="15"/>
                    <a:pt x="21" y="19"/>
                    <a:pt x="25" y="23"/>
                  </a:cubicBezTo>
                  <a:cubicBezTo>
                    <a:pt x="21" y="19"/>
                    <a:pt x="15" y="13"/>
                    <a:pt x="8" y="7"/>
                  </a:cubicBezTo>
                  <a:cubicBezTo>
                    <a:pt x="5" y="5"/>
                    <a:pt x="2" y="2"/>
                    <a:pt x="0" y="0"/>
                  </a:cubicBezTo>
                  <a:cubicBezTo>
                    <a:pt x="5" y="5"/>
                    <a:pt x="11" y="10"/>
                    <a:pt x="12"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90" name="Freeform 349"/>
            <p:cNvSpPr>
              <a:spLocks/>
            </p:cNvSpPr>
            <p:nvPr/>
          </p:nvSpPr>
          <p:spPr bwMode="auto">
            <a:xfrm>
              <a:off x="3809590" y="1702874"/>
              <a:ext cx="176708" cy="158302"/>
            </a:xfrm>
            <a:custGeom>
              <a:avLst/>
              <a:gdLst>
                <a:gd name="T0" fmla="*/ 39 w 45"/>
                <a:gd name="T1" fmla="*/ 34 h 40"/>
                <a:gd name="T2" fmla="*/ 27 w 45"/>
                <a:gd name="T3" fmla="*/ 26 h 40"/>
                <a:gd name="T4" fmla="*/ 43 w 45"/>
                <a:gd name="T5" fmla="*/ 40 h 40"/>
                <a:gd name="T6" fmla="*/ 44 w 45"/>
                <a:gd name="T7" fmla="*/ 39 h 40"/>
                <a:gd name="T8" fmla="*/ 15 w 45"/>
                <a:gd name="T9" fmla="*/ 13 h 40"/>
                <a:gd name="T10" fmla="*/ 0 w 45"/>
                <a:gd name="T11" fmla="*/ 0 h 40"/>
                <a:gd name="T12" fmla="*/ 12 w 45"/>
                <a:gd name="T13" fmla="*/ 11 h 40"/>
                <a:gd name="T14" fmla="*/ 39 w 45"/>
                <a:gd name="T15" fmla="*/ 34 h 4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5" h="40">
                  <a:moveTo>
                    <a:pt x="39" y="34"/>
                  </a:moveTo>
                  <a:cubicBezTo>
                    <a:pt x="35" y="32"/>
                    <a:pt x="31" y="29"/>
                    <a:pt x="27" y="26"/>
                  </a:cubicBezTo>
                  <a:cubicBezTo>
                    <a:pt x="32" y="31"/>
                    <a:pt x="38" y="35"/>
                    <a:pt x="43" y="40"/>
                  </a:cubicBezTo>
                  <a:cubicBezTo>
                    <a:pt x="44" y="40"/>
                    <a:pt x="45" y="39"/>
                    <a:pt x="44" y="39"/>
                  </a:cubicBezTo>
                  <a:cubicBezTo>
                    <a:pt x="34" y="30"/>
                    <a:pt x="25" y="21"/>
                    <a:pt x="15" y="13"/>
                  </a:cubicBezTo>
                  <a:cubicBezTo>
                    <a:pt x="11" y="9"/>
                    <a:pt x="5" y="5"/>
                    <a:pt x="0" y="0"/>
                  </a:cubicBezTo>
                  <a:cubicBezTo>
                    <a:pt x="4" y="4"/>
                    <a:pt x="8" y="8"/>
                    <a:pt x="12" y="11"/>
                  </a:cubicBezTo>
                  <a:cubicBezTo>
                    <a:pt x="20" y="19"/>
                    <a:pt x="30" y="30"/>
                    <a:pt x="39" y="3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91" name="Freeform 350"/>
            <p:cNvSpPr>
              <a:spLocks/>
            </p:cNvSpPr>
            <p:nvPr/>
          </p:nvSpPr>
          <p:spPr bwMode="auto">
            <a:xfrm>
              <a:off x="3702829" y="1625566"/>
              <a:ext cx="268744" cy="250337"/>
            </a:xfrm>
            <a:custGeom>
              <a:avLst/>
              <a:gdLst>
                <a:gd name="T0" fmla="*/ 2 w 68"/>
                <a:gd name="T1" fmla="*/ 1 h 64"/>
                <a:gd name="T2" fmla="*/ 1 w 68"/>
                <a:gd name="T3" fmla="*/ 2 h 64"/>
                <a:gd name="T4" fmla="*/ 61 w 68"/>
                <a:gd name="T5" fmla="*/ 58 h 64"/>
                <a:gd name="T6" fmla="*/ 1 w 68"/>
                <a:gd name="T7" fmla="*/ 8 h 64"/>
                <a:gd name="T8" fmla="*/ 0 w 68"/>
                <a:gd name="T9" fmla="*/ 9 h 64"/>
                <a:gd name="T10" fmla="*/ 9 w 68"/>
                <a:gd name="T11" fmla="*/ 17 h 64"/>
                <a:gd name="T12" fmla="*/ 6 w 68"/>
                <a:gd name="T13" fmla="*/ 13 h 64"/>
                <a:gd name="T14" fmla="*/ 33 w 68"/>
                <a:gd name="T15" fmla="*/ 36 h 64"/>
                <a:gd name="T16" fmla="*/ 66 w 68"/>
                <a:gd name="T17" fmla="*/ 64 h 64"/>
                <a:gd name="T18" fmla="*/ 67 w 68"/>
                <a:gd name="T19" fmla="*/ 63 h 64"/>
                <a:gd name="T20" fmla="*/ 35 w 68"/>
                <a:gd name="T21" fmla="*/ 32 h 64"/>
                <a:gd name="T22" fmla="*/ 7 w 68"/>
                <a:gd name="T23" fmla="*/ 6 h 64"/>
                <a:gd name="T24" fmla="*/ 38 w 68"/>
                <a:gd name="T25" fmla="*/ 33 h 64"/>
                <a:gd name="T26" fmla="*/ 53 w 68"/>
                <a:gd name="T27" fmla="*/ 45 h 64"/>
                <a:gd name="T28" fmla="*/ 34 w 68"/>
                <a:gd name="T29" fmla="*/ 28 h 64"/>
                <a:gd name="T30" fmla="*/ 2 w 68"/>
                <a:gd name="T31" fmla="*/ 1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8" h="64">
                  <a:moveTo>
                    <a:pt x="2" y="1"/>
                  </a:moveTo>
                  <a:cubicBezTo>
                    <a:pt x="2" y="0"/>
                    <a:pt x="1" y="1"/>
                    <a:pt x="1" y="2"/>
                  </a:cubicBezTo>
                  <a:cubicBezTo>
                    <a:pt x="21" y="20"/>
                    <a:pt x="41" y="41"/>
                    <a:pt x="61" y="58"/>
                  </a:cubicBezTo>
                  <a:cubicBezTo>
                    <a:pt x="42" y="42"/>
                    <a:pt x="21" y="24"/>
                    <a:pt x="1" y="8"/>
                  </a:cubicBezTo>
                  <a:cubicBezTo>
                    <a:pt x="1" y="7"/>
                    <a:pt x="0" y="8"/>
                    <a:pt x="0" y="9"/>
                  </a:cubicBezTo>
                  <a:cubicBezTo>
                    <a:pt x="3" y="12"/>
                    <a:pt x="6" y="14"/>
                    <a:pt x="9" y="17"/>
                  </a:cubicBezTo>
                  <a:cubicBezTo>
                    <a:pt x="8" y="16"/>
                    <a:pt x="7" y="15"/>
                    <a:pt x="6" y="13"/>
                  </a:cubicBezTo>
                  <a:cubicBezTo>
                    <a:pt x="12" y="22"/>
                    <a:pt x="25" y="29"/>
                    <a:pt x="33" y="36"/>
                  </a:cubicBezTo>
                  <a:cubicBezTo>
                    <a:pt x="44" y="45"/>
                    <a:pt x="55" y="54"/>
                    <a:pt x="66" y="64"/>
                  </a:cubicBezTo>
                  <a:cubicBezTo>
                    <a:pt x="67" y="64"/>
                    <a:pt x="68" y="63"/>
                    <a:pt x="67" y="63"/>
                  </a:cubicBezTo>
                  <a:cubicBezTo>
                    <a:pt x="56" y="52"/>
                    <a:pt x="46" y="42"/>
                    <a:pt x="35" y="32"/>
                  </a:cubicBezTo>
                  <a:cubicBezTo>
                    <a:pt x="26" y="23"/>
                    <a:pt x="17" y="12"/>
                    <a:pt x="7" y="6"/>
                  </a:cubicBezTo>
                  <a:cubicBezTo>
                    <a:pt x="18" y="13"/>
                    <a:pt x="28" y="25"/>
                    <a:pt x="38" y="33"/>
                  </a:cubicBezTo>
                  <a:cubicBezTo>
                    <a:pt x="43" y="37"/>
                    <a:pt x="48" y="41"/>
                    <a:pt x="53" y="45"/>
                  </a:cubicBezTo>
                  <a:cubicBezTo>
                    <a:pt x="46" y="40"/>
                    <a:pt x="40" y="33"/>
                    <a:pt x="34" y="28"/>
                  </a:cubicBezTo>
                  <a:cubicBezTo>
                    <a:pt x="23" y="19"/>
                    <a:pt x="13" y="10"/>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92" name="Freeform 351"/>
            <p:cNvSpPr>
              <a:spLocks/>
            </p:cNvSpPr>
            <p:nvPr/>
          </p:nvSpPr>
          <p:spPr bwMode="auto">
            <a:xfrm>
              <a:off x="3772776" y="1673423"/>
              <a:ext cx="36814" cy="29451"/>
            </a:xfrm>
            <a:custGeom>
              <a:avLst/>
              <a:gdLst>
                <a:gd name="T0" fmla="*/ 9 w 9"/>
                <a:gd name="T1" fmla="*/ 8 h 8"/>
                <a:gd name="T2" fmla="*/ 0 w 9"/>
                <a:gd name="T3" fmla="*/ 0 h 8"/>
                <a:gd name="T4" fmla="*/ 9 w 9"/>
                <a:gd name="T5" fmla="*/ 8 h 8"/>
              </a:gdLst>
              <a:ahLst/>
              <a:cxnLst>
                <a:cxn ang="0">
                  <a:pos x="T0" y="T1"/>
                </a:cxn>
                <a:cxn ang="0">
                  <a:pos x="T2" y="T3"/>
                </a:cxn>
                <a:cxn ang="0">
                  <a:pos x="T4" y="T5"/>
                </a:cxn>
              </a:cxnLst>
              <a:rect l="0" t="0" r="r" b="b"/>
              <a:pathLst>
                <a:path w="9" h="8">
                  <a:moveTo>
                    <a:pt x="9" y="8"/>
                  </a:moveTo>
                  <a:cubicBezTo>
                    <a:pt x="6" y="6"/>
                    <a:pt x="3" y="3"/>
                    <a:pt x="0" y="0"/>
                  </a:cubicBezTo>
                  <a:cubicBezTo>
                    <a:pt x="3" y="3"/>
                    <a:pt x="6" y="6"/>
                    <a:pt x="9"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93" name="Freeform 352"/>
            <p:cNvSpPr>
              <a:spLocks/>
            </p:cNvSpPr>
            <p:nvPr/>
          </p:nvSpPr>
          <p:spPr bwMode="auto">
            <a:xfrm>
              <a:off x="3680740" y="1747051"/>
              <a:ext cx="58903" cy="47860"/>
            </a:xfrm>
            <a:custGeom>
              <a:avLst/>
              <a:gdLst>
                <a:gd name="T0" fmla="*/ 15 w 15"/>
                <a:gd name="T1" fmla="*/ 12 h 12"/>
                <a:gd name="T2" fmla="*/ 0 w 15"/>
                <a:gd name="T3" fmla="*/ 0 h 12"/>
                <a:gd name="T4" fmla="*/ 15 w 15"/>
                <a:gd name="T5" fmla="*/ 12 h 12"/>
              </a:gdLst>
              <a:ahLst/>
              <a:cxnLst>
                <a:cxn ang="0">
                  <a:pos x="T0" y="T1"/>
                </a:cxn>
                <a:cxn ang="0">
                  <a:pos x="T2" y="T3"/>
                </a:cxn>
                <a:cxn ang="0">
                  <a:pos x="T4" y="T5"/>
                </a:cxn>
              </a:cxnLst>
              <a:rect l="0" t="0" r="r" b="b"/>
              <a:pathLst>
                <a:path w="15" h="12">
                  <a:moveTo>
                    <a:pt x="15" y="12"/>
                  </a:moveTo>
                  <a:cubicBezTo>
                    <a:pt x="10" y="8"/>
                    <a:pt x="5" y="4"/>
                    <a:pt x="0" y="0"/>
                  </a:cubicBezTo>
                  <a:cubicBezTo>
                    <a:pt x="4" y="4"/>
                    <a:pt x="9" y="8"/>
                    <a:pt x="15"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94" name="Freeform 353"/>
            <p:cNvSpPr>
              <a:spLocks/>
            </p:cNvSpPr>
            <p:nvPr/>
          </p:nvSpPr>
          <p:spPr bwMode="auto">
            <a:xfrm>
              <a:off x="3831678" y="1842769"/>
              <a:ext cx="51540" cy="44177"/>
            </a:xfrm>
            <a:custGeom>
              <a:avLst/>
              <a:gdLst>
                <a:gd name="T0" fmla="*/ 13 w 13"/>
                <a:gd name="T1" fmla="*/ 11 h 11"/>
                <a:gd name="T2" fmla="*/ 0 w 13"/>
                <a:gd name="T3" fmla="*/ 0 h 11"/>
                <a:gd name="T4" fmla="*/ 13 w 13"/>
                <a:gd name="T5" fmla="*/ 11 h 11"/>
              </a:gdLst>
              <a:ahLst/>
              <a:cxnLst>
                <a:cxn ang="0">
                  <a:pos x="T0" y="T1"/>
                </a:cxn>
                <a:cxn ang="0">
                  <a:pos x="T2" y="T3"/>
                </a:cxn>
                <a:cxn ang="0">
                  <a:pos x="T4" y="T5"/>
                </a:cxn>
              </a:cxnLst>
              <a:rect l="0" t="0" r="r" b="b"/>
              <a:pathLst>
                <a:path w="13" h="11">
                  <a:moveTo>
                    <a:pt x="13" y="11"/>
                  </a:moveTo>
                  <a:cubicBezTo>
                    <a:pt x="9" y="7"/>
                    <a:pt x="4" y="3"/>
                    <a:pt x="0" y="0"/>
                  </a:cubicBezTo>
                  <a:cubicBezTo>
                    <a:pt x="4" y="4"/>
                    <a:pt x="8" y="8"/>
                    <a:pt x="13"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95" name="Freeform 354"/>
            <p:cNvSpPr>
              <a:spLocks/>
            </p:cNvSpPr>
            <p:nvPr/>
          </p:nvSpPr>
          <p:spPr bwMode="auto">
            <a:xfrm>
              <a:off x="3908989" y="1802273"/>
              <a:ext cx="7363" cy="3683"/>
            </a:xfrm>
            <a:custGeom>
              <a:avLst/>
              <a:gdLst>
                <a:gd name="T0" fmla="*/ 1 w 1"/>
                <a:gd name="T1" fmla="*/ 1 h 1"/>
                <a:gd name="T2" fmla="*/ 0 w 1"/>
                <a:gd name="T3" fmla="*/ 0 h 1"/>
                <a:gd name="T4" fmla="*/ 1 w 1"/>
                <a:gd name="T5" fmla="*/ 1 h 1"/>
              </a:gdLst>
              <a:ahLst/>
              <a:cxnLst>
                <a:cxn ang="0">
                  <a:pos x="T0" y="T1"/>
                </a:cxn>
                <a:cxn ang="0">
                  <a:pos x="T2" y="T3"/>
                </a:cxn>
                <a:cxn ang="0">
                  <a:pos x="T4" y="T5"/>
                </a:cxn>
              </a:cxnLst>
              <a:rect l="0" t="0" r="r" b="b"/>
              <a:pathLst>
                <a:path w="1" h="1">
                  <a:moveTo>
                    <a:pt x="1" y="1"/>
                  </a:moveTo>
                  <a:cubicBezTo>
                    <a:pt x="1" y="1"/>
                    <a:pt x="0" y="1"/>
                    <a:pt x="0" y="0"/>
                  </a:cubicBezTo>
                  <a:cubicBezTo>
                    <a:pt x="0" y="1"/>
                    <a:pt x="1"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96" name="Freeform 355"/>
            <p:cNvSpPr>
              <a:spLocks/>
            </p:cNvSpPr>
            <p:nvPr/>
          </p:nvSpPr>
          <p:spPr bwMode="auto">
            <a:xfrm>
              <a:off x="3721236" y="1813318"/>
              <a:ext cx="99400" cy="80991"/>
            </a:xfrm>
            <a:custGeom>
              <a:avLst/>
              <a:gdLst>
                <a:gd name="T0" fmla="*/ 0 w 25"/>
                <a:gd name="T1" fmla="*/ 0 h 20"/>
                <a:gd name="T2" fmla="*/ 25 w 25"/>
                <a:gd name="T3" fmla="*/ 20 h 20"/>
                <a:gd name="T4" fmla="*/ 0 w 25"/>
                <a:gd name="T5" fmla="*/ 0 h 20"/>
              </a:gdLst>
              <a:ahLst/>
              <a:cxnLst>
                <a:cxn ang="0">
                  <a:pos x="T0" y="T1"/>
                </a:cxn>
                <a:cxn ang="0">
                  <a:pos x="T2" y="T3"/>
                </a:cxn>
                <a:cxn ang="0">
                  <a:pos x="T4" y="T5"/>
                </a:cxn>
              </a:cxnLst>
              <a:rect l="0" t="0" r="r" b="b"/>
              <a:pathLst>
                <a:path w="25" h="20">
                  <a:moveTo>
                    <a:pt x="0" y="0"/>
                  </a:moveTo>
                  <a:cubicBezTo>
                    <a:pt x="8" y="7"/>
                    <a:pt x="17" y="13"/>
                    <a:pt x="25" y="20"/>
                  </a:cubicBezTo>
                  <a:cubicBezTo>
                    <a:pt x="17" y="13"/>
                    <a:pt x="9" y="7"/>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97" name="Freeform 356"/>
            <p:cNvSpPr>
              <a:spLocks/>
            </p:cNvSpPr>
            <p:nvPr/>
          </p:nvSpPr>
          <p:spPr bwMode="auto">
            <a:xfrm>
              <a:off x="3610792" y="1736008"/>
              <a:ext cx="290834" cy="268744"/>
            </a:xfrm>
            <a:custGeom>
              <a:avLst/>
              <a:gdLst>
                <a:gd name="T0" fmla="*/ 65 w 74"/>
                <a:gd name="T1" fmla="*/ 51 h 68"/>
                <a:gd name="T2" fmla="*/ 63 w 74"/>
                <a:gd name="T3" fmla="*/ 51 h 68"/>
                <a:gd name="T4" fmla="*/ 40 w 74"/>
                <a:gd name="T5" fmla="*/ 33 h 68"/>
                <a:gd name="T6" fmla="*/ 3 w 74"/>
                <a:gd name="T7" fmla="*/ 0 h 68"/>
                <a:gd name="T8" fmla="*/ 3 w 74"/>
                <a:gd name="T9" fmla="*/ 1 h 68"/>
                <a:gd name="T10" fmla="*/ 23 w 74"/>
                <a:gd name="T11" fmla="*/ 19 h 68"/>
                <a:gd name="T12" fmla="*/ 2 w 74"/>
                <a:gd name="T13" fmla="*/ 3 h 68"/>
                <a:gd name="T14" fmla="*/ 1 w 74"/>
                <a:gd name="T15" fmla="*/ 4 h 68"/>
                <a:gd name="T16" fmla="*/ 1 w 74"/>
                <a:gd name="T17" fmla="*/ 5 h 68"/>
                <a:gd name="T18" fmla="*/ 1 w 74"/>
                <a:gd name="T19" fmla="*/ 6 h 68"/>
                <a:gd name="T20" fmla="*/ 6 w 74"/>
                <a:gd name="T21" fmla="*/ 9 h 68"/>
                <a:gd name="T22" fmla="*/ 7 w 74"/>
                <a:gd name="T23" fmla="*/ 8 h 68"/>
                <a:gd name="T24" fmla="*/ 56 w 74"/>
                <a:gd name="T25" fmla="*/ 49 h 68"/>
                <a:gd name="T26" fmla="*/ 55 w 74"/>
                <a:gd name="T27" fmla="*/ 49 h 68"/>
                <a:gd name="T28" fmla="*/ 22 w 74"/>
                <a:gd name="T29" fmla="*/ 23 h 68"/>
                <a:gd name="T30" fmla="*/ 21 w 74"/>
                <a:gd name="T31" fmla="*/ 24 h 68"/>
                <a:gd name="T32" fmla="*/ 40 w 74"/>
                <a:gd name="T33" fmla="*/ 41 h 68"/>
                <a:gd name="T34" fmla="*/ 21 w 74"/>
                <a:gd name="T35" fmla="*/ 27 h 68"/>
                <a:gd name="T36" fmla="*/ 20 w 74"/>
                <a:gd name="T37" fmla="*/ 28 h 68"/>
                <a:gd name="T38" fmla="*/ 54 w 74"/>
                <a:gd name="T39" fmla="*/ 58 h 68"/>
                <a:gd name="T40" fmla="*/ 18 w 74"/>
                <a:gd name="T41" fmla="*/ 31 h 68"/>
                <a:gd name="T42" fmla="*/ 18 w 74"/>
                <a:gd name="T43" fmla="*/ 32 h 68"/>
                <a:gd name="T44" fmla="*/ 47 w 74"/>
                <a:gd name="T45" fmla="*/ 58 h 68"/>
                <a:gd name="T46" fmla="*/ 20 w 74"/>
                <a:gd name="T47" fmla="*/ 36 h 68"/>
                <a:gd name="T48" fmla="*/ 19 w 74"/>
                <a:gd name="T49" fmla="*/ 37 h 68"/>
                <a:gd name="T50" fmla="*/ 29 w 74"/>
                <a:gd name="T51" fmla="*/ 49 h 68"/>
                <a:gd name="T52" fmla="*/ 43 w 74"/>
                <a:gd name="T53" fmla="*/ 62 h 68"/>
                <a:gd name="T54" fmla="*/ 43 w 74"/>
                <a:gd name="T55" fmla="*/ 62 h 68"/>
                <a:gd name="T56" fmla="*/ 43 w 74"/>
                <a:gd name="T57" fmla="*/ 62 h 68"/>
                <a:gd name="T58" fmla="*/ 48 w 74"/>
                <a:gd name="T59" fmla="*/ 67 h 68"/>
                <a:gd name="T60" fmla="*/ 49 w 74"/>
                <a:gd name="T61" fmla="*/ 67 h 68"/>
                <a:gd name="T62" fmla="*/ 25 w 74"/>
                <a:gd name="T63" fmla="*/ 41 h 68"/>
                <a:gd name="T64" fmla="*/ 53 w 74"/>
                <a:gd name="T65" fmla="*/ 64 h 68"/>
                <a:gd name="T66" fmla="*/ 54 w 74"/>
                <a:gd name="T67" fmla="*/ 63 h 68"/>
                <a:gd name="T68" fmla="*/ 24 w 74"/>
                <a:gd name="T69" fmla="*/ 36 h 68"/>
                <a:gd name="T70" fmla="*/ 59 w 74"/>
                <a:gd name="T71" fmla="*/ 63 h 68"/>
                <a:gd name="T72" fmla="*/ 59 w 74"/>
                <a:gd name="T73" fmla="*/ 62 h 68"/>
                <a:gd name="T74" fmla="*/ 27 w 74"/>
                <a:gd name="T75" fmla="*/ 33 h 68"/>
                <a:gd name="T76" fmla="*/ 50 w 74"/>
                <a:gd name="T77" fmla="*/ 50 h 68"/>
                <a:gd name="T78" fmla="*/ 58 w 74"/>
                <a:gd name="T79" fmla="*/ 56 h 68"/>
                <a:gd name="T80" fmla="*/ 63 w 74"/>
                <a:gd name="T81" fmla="*/ 61 h 68"/>
                <a:gd name="T82" fmla="*/ 64 w 74"/>
                <a:gd name="T83" fmla="*/ 60 h 68"/>
                <a:gd name="T84" fmla="*/ 54 w 74"/>
                <a:gd name="T85" fmla="*/ 51 h 68"/>
                <a:gd name="T86" fmla="*/ 53 w 74"/>
                <a:gd name="T87" fmla="*/ 51 h 68"/>
                <a:gd name="T88" fmla="*/ 38 w 74"/>
                <a:gd name="T89" fmla="*/ 37 h 68"/>
                <a:gd name="T90" fmla="*/ 33 w 74"/>
                <a:gd name="T91" fmla="*/ 33 h 68"/>
                <a:gd name="T92" fmla="*/ 70 w 74"/>
                <a:gd name="T93" fmla="*/ 61 h 68"/>
                <a:gd name="T94" fmla="*/ 70 w 74"/>
                <a:gd name="T95" fmla="*/ 60 h 68"/>
                <a:gd name="T96" fmla="*/ 55 w 74"/>
                <a:gd name="T97" fmla="*/ 46 h 68"/>
                <a:gd name="T98" fmla="*/ 73 w 74"/>
                <a:gd name="T99" fmla="*/ 60 h 68"/>
                <a:gd name="T100" fmla="*/ 74 w 74"/>
                <a:gd name="T101" fmla="*/ 60 h 68"/>
                <a:gd name="T102" fmla="*/ 53 w 74"/>
                <a:gd name="T103" fmla="*/ 40 h 68"/>
                <a:gd name="T104" fmla="*/ 65 w 74"/>
                <a:gd name="T105" fmla="*/ 51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74" h="68">
                  <a:moveTo>
                    <a:pt x="65" y="51"/>
                  </a:moveTo>
                  <a:cubicBezTo>
                    <a:pt x="72" y="59"/>
                    <a:pt x="68" y="55"/>
                    <a:pt x="63" y="51"/>
                  </a:cubicBezTo>
                  <a:cubicBezTo>
                    <a:pt x="55" y="45"/>
                    <a:pt x="48" y="39"/>
                    <a:pt x="40" y="33"/>
                  </a:cubicBezTo>
                  <a:cubicBezTo>
                    <a:pt x="28" y="23"/>
                    <a:pt x="15" y="12"/>
                    <a:pt x="3" y="0"/>
                  </a:cubicBezTo>
                  <a:cubicBezTo>
                    <a:pt x="3" y="0"/>
                    <a:pt x="2" y="0"/>
                    <a:pt x="3" y="1"/>
                  </a:cubicBezTo>
                  <a:cubicBezTo>
                    <a:pt x="9" y="7"/>
                    <a:pt x="16" y="13"/>
                    <a:pt x="23" y="19"/>
                  </a:cubicBezTo>
                  <a:cubicBezTo>
                    <a:pt x="16" y="14"/>
                    <a:pt x="9" y="8"/>
                    <a:pt x="2" y="3"/>
                  </a:cubicBezTo>
                  <a:cubicBezTo>
                    <a:pt x="2" y="3"/>
                    <a:pt x="1" y="3"/>
                    <a:pt x="1" y="4"/>
                  </a:cubicBezTo>
                  <a:cubicBezTo>
                    <a:pt x="2" y="5"/>
                    <a:pt x="6" y="10"/>
                    <a:pt x="1" y="5"/>
                  </a:cubicBezTo>
                  <a:cubicBezTo>
                    <a:pt x="1" y="4"/>
                    <a:pt x="0" y="5"/>
                    <a:pt x="1" y="6"/>
                  </a:cubicBezTo>
                  <a:cubicBezTo>
                    <a:pt x="3" y="9"/>
                    <a:pt x="2" y="8"/>
                    <a:pt x="6" y="9"/>
                  </a:cubicBezTo>
                  <a:cubicBezTo>
                    <a:pt x="7" y="9"/>
                    <a:pt x="7" y="8"/>
                    <a:pt x="7" y="8"/>
                  </a:cubicBezTo>
                  <a:cubicBezTo>
                    <a:pt x="23" y="21"/>
                    <a:pt x="40" y="34"/>
                    <a:pt x="56" y="49"/>
                  </a:cubicBezTo>
                  <a:cubicBezTo>
                    <a:pt x="66" y="58"/>
                    <a:pt x="65" y="56"/>
                    <a:pt x="55" y="49"/>
                  </a:cubicBezTo>
                  <a:cubicBezTo>
                    <a:pt x="44" y="40"/>
                    <a:pt x="33" y="32"/>
                    <a:pt x="22" y="23"/>
                  </a:cubicBezTo>
                  <a:cubicBezTo>
                    <a:pt x="22" y="23"/>
                    <a:pt x="21" y="23"/>
                    <a:pt x="21" y="24"/>
                  </a:cubicBezTo>
                  <a:cubicBezTo>
                    <a:pt x="28" y="30"/>
                    <a:pt x="34" y="35"/>
                    <a:pt x="40" y="41"/>
                  </a:cubicBezTo>
                  <a:cubicBezTo>
                    <a:pt x="34" y="36"/>
                    <a:pt x="27" y="31"/>
                    <a:pt x="21" y="27"/>
                  </a:cubicBezTo>
                  <a:cubicBezTo>
                    <a:pt x="20" y="27"/>
                    <a:pt x="20" y="27"/>
                    <a:pt x="20" y="28"/>
                  </a:cubicBezTo>
                  <a:cubicBezTo>
                    <a:pt x="30" y="37"/>
                    <a:pt x="42" y="52"/>
                    <a:pt x="54" y="58"/>
                  </a:cubicBezTo>
                  <a:cubicBezTo>
                    <a:pt x="41" y="51"/>
                    <a:pt x="30" y="39"/>
                    <a:pt x="18" y="31"/>
                  </a:cubicBezTo>
                  <a:cubicBezTo>
                    <a:pt x="18" y="31"/>
                    <a:pt x="17" y="31"/>
                    <a:pt x="18" y="32"/>
                  </a:cubicBezTo>
                  <a:cubicBezTo>
                    <a:pt x="28" y="41"/>
                    <a:pt x="37" y="50"/>
                    <a:pt x="47" y="58"/>
                  </a:cubicBezTo>
                  <a:cubicBezTo>
                    <a:pt x="40" y="52"/>
                    <a:pt x="29" y="43"/>
                    <a:pt x="20" y="36"/>
                  </a:cubicBezTo>
                  <a:cubicBezTo>
                    <a:pt x="19" y="36"/>
                    <a:pt x="18" y="36"/>
                    <a:pt x="19" y="37"/>
                  </a:cubicBezTo>
                  <a:cubicBezTo>
                    <a:pt x="21" y="39"/>
                    <a:pt x="25" y="44"/>
                    <a:pt x="29" y="49"/>
                  </a:cubicBezTo>
                  <a:cubicBezTo>
                    <a:pt x="34" y="52"/>
                    <a:pt x="39" y="58"/>
                    <a:pt x="43" y="62"/>
                  </a:cubicBezTo>
                  <a:cubicBezTo>
                    <a:pt x="43" y="62"/>
                    <a:pt x="43" y="62"/>
                    <a:pt x="43" y="62"/>
                  </a:cubicBezTo>
                  <a:cubicBezTo>
                    <a:pt x="43" y="62"/>
                    <a:pt x="43" y="62"/>
                    <a:pt x="43" y="62"/>
                  </a:cubicBezTo>
                  <a:cubicBezTo>
                    <a:pt x="45" y="64"/>
                    <a:pt x="47" y="66"/>
                    <a:pt x="48" y="67"/>
                  </a:cubicBezTo>
                  <a:cubicBezTo>
                    <a:pt x="49" y="68"/>
                    <a:pt x="50" y="67"/>
                    <a:pt x="49" y="67"/>
                  </a:cubicBezTo>
                  <a:cubicBezTo>
                    <a:pt x="43" y="60"/>
                    <a:pt x="27" y="49"/>
                    <a:pt x="25" y="41"/>
                  </a:cubicBezTo>
                  <a:cubicBezTo>
                    <a:pt x="27" y="48"/>
                    <a:pt x="47" y="59"/>
                    <a:pt x="53" y="64"/>
                  </a:cubicBezTo>
                  <a:cubicBezTo>
                    <a:pt x="53" y="64"/>
                    <a:pt x="54" y="63"/>
                    <a:pt x="54" y="63"/>
                  </a:cubicBezTo>
                  <a:cubicBezTo>
                    <a:pt x="44" y="54"/>
                    <a:pt x="32" y="46"/>
                    <a:pt x="24" y="36"/>
                  </a:cubicBezTo>
                  <a:cubicBezTo>
                    <a:pt x="32" y="46"/>
                    <a:pt x="48" y="55"/>
                    <a:pt x="59" y="63"/>
                  </a:cubicBezTo>
                  <a:cubicBezTo>
                    <a:pt x="59" y="64"/>
                    <a:pt x="60" y="63"/>
                    <a:pt x="59" y="62"/>
                  </a:cubicBezTo>
                  <a:cubicBezTo>
                    <a:pt x="50" y="54"/>
                    <a:pt x="34" y="44"/>
                    <a:pt x="27" y="33"/>
                  </a:cubicBezTo>
                  <a:cubicBezTo>
                    <a:pt x="32" y="39"/>
                    <a:pt x="45" y="45"/>
                    <a:pt x="50" y="50"/>
                  </a:cubicBezTo>
                  <a:cubicBezTo>
                    <a:pt x="52" y="52"/>
                    <a:pt x="57" y="55"/>
                    <a:pt x="58" y="56"/>
                  </a:cubicBezTo>
                  <a:cubicBezTo>
                    <a:pt x="60" y="58"/>
                    <a:pt x="61" y="59"/>
                    <a:pt x="63" y="61"/>
                  </a:cubicBezTo>
                  <a:cubicBezTo>
                    <a:pt x="64" y="61"/>
                    <a:pt x="65" y="60"/>
                    <a:pt x="64" y="60"/>
                  </a:cubicBezTo>
                  <a:cubicBezTo>
                    <a:pt x="61" y="57"/>
                    <a:pt x="57" y="54"/>
                    <a:pt x="54" y="51"/>
                  </a:cubicBezTo>
                  <a:cubicBezTo>
                    <a:pt x="54" y="51"/>
                    <a:pt x="53" y="51"/>
                    <a:pt x="53" y="51"/>
                  </a:cubicBezTo>
                  <a:cubicBezTo>
                    <a:pt x="48" y="46"/>
                    <a:pt x="43" y="42"/>
                    <a:pt x="38" y="37"/>
                  </a:cubicBezTo>
                  <a:cubicBezTo>
                    <a:pt x="35" y="34"/>
                    <a:pt x="19" y="21"/>
                    <a:pt x="33" y="33"/>
                  </a:cubicBezTo>
                  <a:cubicBezTo>
                    <a:pt x="45" y="43"/>
                    <a:pt x="57" y="52"/>
                    <a:pt x="70" y="61"/>
                  </a:cubicBezTo>
                  <a:cubicBezTo>
                    <a:pt x="70" y="61"/>
                    <a:pt x="71" y="61"/>
                    <a:pt x="70" y="60"/>
                  </a:cubicBezTo>
                  <a:cubicBezTo>
                    <a:pt x="65" y="55"/>
                    <a:pt x="60" y="51"/>
                    <a:pt x="55" y="46"/>
                  </a:cubicBezTo>
                  <a:cubicBezTo>
                    <a:pt x="61" y="51"/>
                    <a:pt x="67" y="56"/>
                    <a:pt x="73" y="60"/>
                  </a:cubicBezTo>
                  <a:cubicBezTo>
                    <a:pt x="74" y="61"/>
                    <a:pt x="74" y="60"/>
                    <a:pt x="74" y="60"/>
                  </a:cubicBezTo>
                  <a:cubicBezTo>
                    <a:pt x="68" y="52"/>
                    <a:pt x="61" y="46"/>
                    <a:pt x="53" y="40"/>
                  </a:cubicBezTo>
                  <a:cubicBezTo>
                    <a:pt x="57" y="44"/>
                    <a:pt x="61" y="47"/>
                    <a:pt x="65" y="5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98" name="Freeform 357"/>
            <p:cNvSpPr>
              <a:spLocks/>
            </p:cNvSpPr>
            <p:nvPr/>
          </p:nvSpPr>
          <p:spPr bwMode="auto">
            <a:xfrm>
              <a:off x="3680740" y="1897992"/>
              <a:ext cx="117805" cy="121488"/>
            </a:xfrm>
            <a:custGeom>
              <a:avLst/>
              <a:gdLst>
                <a:gd name="T0" fmla="*/ 6 w 30"/>
                <a:gd name="T1" fmla="*/ 5 h 31"/>
                <a:gd name="T2" fmla="*/ 6 w 30"/>
                <a:gd name="T3" fmla="*/ 5 h 31"/>
                <a:gd name="T4" fmla="*/ 6 w 30"/>
                <a:gd name="T5" fmla="*/ 5 h 31"/>
                <a:gd name="T6" fmla="*/ 1 w 30"/>
                <a:gd name="T7" fmla="*/ 0 h 31"/>
                <a:gd name="T8" fmla="*/ 0 w 30"/>
                <a:gd name="T9" fmla="*/ 1 h 31"/>
                <a:gd name="T10" fmla="*/ 24 w 30"/>
                <a:gd name="T11" fmla="*/ 25 h 31"/>
                <a:gd name="T12" fmla="*/ 22 w 30"/>
                <a:gd name="T13" fmla="*/ 25 h 31"/>
                <a:gd name="T14" fmla="*/ 28 w 30"/>
                <a:gd name="T15" fmla="*/ 30 h 31"/>
                <a:gd name="T16" fmla="*/ 29 w 30"/>
                <a:gd name="T17" fmla="*/ 30 h 31"/>
                <a:gd name="T18" fmla="*/ 20 w 30"/>
                <a:gd name="T19" fmla="*/ 18 h 31"/>
                <a:gd name="T20" fmla="*/ 6 w 30"/>
                <a:gd name="T21" fmla="*/ 5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0" h="31">
                  <a:moveTo>
                    <a:pt x="6" y="5"/>
                  </a:moveTo>
                  <a:cubicBezTo>
                    <a:pt x="6" y="5"/>
                    <a:pt x="6" y="5"/>
                    <a:pt x="6" y="5"/>
                  </a:cubicBezTo>
                  <a:cubicBezTo>
                    <a:pt x="6" y="5"/>
                    <a:pt x="6" y="5"/>
                    <a:pt x="6" y="5"/>
                  </a:cubicBezTo>
                  <a:cubicBezTo>
                    <a:pt x="4" y="3"/>
                    <a:pt x="2" y="2"/>
                    <a:pt x="1" y="0"/>
                  </a:cubicBezTo>
                  <a:cubicBezTo>
                    <a:pt x="0" y="0"/>
                    <a:pt x="0" y="1"/>
                    <a:pt x="0" y="1"/>
                  </a:cubicBezTo>
                  <a:cubicBezTo>
                    <a:pt x="4" y="4"/>
                    <a:pt x="19" y="25"/>
                    <a:pt x="24" y="25"/>
                  </a:cubicBezTo>
                  <a:cubicBezTo>
                    <a:pt x="23" y="25"/>
                    <a:pt x="22" y="25"/>
                    <a:pt x="22" y="25"/>
                  </a:cubicBezTo>
                  <a:cubicBezTo>
                    <a:pt x="25" y="28"/>
                    <a:pt x="28" y="30"/>
                    <a:pt x="28" y="30"/>
                  </a:cubicBezTo>
                  <a:cubicBezTo>
                    <a:pt x="29" y="31"/>
                    <a:pt x="30" y="30"/>
                    <a:pt x="29" y="30"/>
                  </a:cubicBezTo>
                  <a:cubicBezTo>
                    <a:pt x="27" y="27"/>
                    <a:pt x="24" y="23"/>
                    <a:pt x="20" y="18"/>
                  </a:cubicBezTo>
                  <a:cubicBezTo>
                    <a:pt x="15" y="15"/>
                    <a:pt x="10" y="9"/>
                    <a:pt x="6"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99" name="Freeform 358"/>
            <p:cNvSpPr>
              <a:spLocks/>
            </p:cNvSpPr>
            <p:nvPr/>
          </p:nvSpPr>
          <p:spPr bwMode="auto">
            <a:xfrm>
              <a:off x="3691785" y="2019477"/>
              <a:ext cx="14726" cy="11046"/>
            </a:xfrm>
            <a:custGeom>
              <a:avLst/>
              <a:gdLst>
                <a:gd name="T0" fmla="*/ 0 w 3"/>
                <a:gd name="T1" fmla="*/ 0 h 3"/>
                <a:gd name="T2" fmla="*/ 3 w 3"/>
                <a:gd name="T3" fmla="*/ 3 h 3"/>
                <a:gd name="T4" fmla="*/ 0 w 3"/>
                <a:gd name="T5" fmla="*/ 0 h 3"/>
              </a:gdLst>
              <a:ahLst/>
              <a:cxnLst>
                <a:cxn ang="0">
                  <a:pos x="T0" y="T1"/>
                </a:cxn>
                <a:cxn ang="0">
                  <a:pos x="T2" y="T3"/>
                </a:cxn>
                <a:cxn ang="0">
                  <a:pos x="T4" y="T5"/>
                </a:cxn>
              </a:cxnLst>
              <a:rect l="0" t="0" r="r" b="b"/>
              <a:pathLst>
                <a:path w="3" h="3">
                  <a:moveTo>
                    <a:pt x="0" y="0"/>
                  </a:moveTo>
                  <a:cubicBezTo>
                    <a:pt x="1" y="1"/>
                    <a:pt x="2" y="2"/>
                    <a:pt x="3" y="3"/>
                  </a:cubicBezTo>
                  <a:cubicBezTo>
                    <a:pt x="1" y="1"/>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00" name="Freeform 359"/>
            <p:cNvSpPr>
              <a:spLocks/>
            </p:cNvSpPr>
            <p:nvPr/>
          </p:nvSpPr>
          <p:spPr bwMode="auto">
            <a:xfrm>
              <a:off x="3750687" y="1960574"/>
              <a:ext cx="29451" cy="18409"/>
            </a:xfrm>
            <a:custGeom>
              <a:avLst/>
              <a:gdLst>
                <a:gd name="T0" fmla="*/ 0 w 7"/>
                <a:gd name="T1" fmla="*/ 0 h 5"/>
                <a:gd name="T2" fmla="*/ 2 w 7"/>
                <a:gd name="T3" fmla="*/ 2 h 5"/>
                <a:gd name="T4" fmla="*/ 7 w 7"/>
                <a:gd name="T5" fmla="*/ 5 h 5"/>
                <a:gd name="T6" fmla="*/ 7 w 7"/>
                <a:gd name="T7" fmla="*/ 5 h 5"/>
                <a:gd name="T8" fmla="*/ 0 w 7"/>
                <a:gd name="T9" fmla="*/ 0 h 5"/>
              </a:gdLst>
              <a:ahLst/>
              <a:cxnLst>
                <a:cxn ang="0">
                  <a:pos x="T0" y="T1"/>
                </a:cxn>
                <a:cxn ang="0">
                  <a:pos x="T2" y="T3"/>
                </a:cxn>
                <a:cxn ang="0">
                  <a:pos x="T4" y="T5"/>
                </a:cxn>
                <a:cxn ang="0">
                  <a:pos x="T6" y="T7"/>
                </a:cxn>
                <a:cxn ang="0">
                  <a:pos x="T8" y="T9"/>
                </a:cxn>
              </a:cxnLst>
              <a:rect l="0" t="0" r="r" b="b"/>
              <a:pathLst>
                <a:path w="7" h="5">
                  <a:moveTo>
                    <a:pt x="0" y="0"/>
                  </a:moveTo>
                  <a:cubicBezTo>
                    <a:pt x="1" y="0"/>
                    <a:pt x="1" y="1"/>
                    <a:pt x="2" y="2"/>
                  </a:cubicBezTo>
                  <a:cubicBezTo>
                    <a:pt x="4" y="3"/>
                    <a:pt x="5" y="4"/>
                    <a:pt x="7" y="5"/>
                  </a:cubicBezTo>
                  <a:cubicBezTo>
                    <a:pt x="7" y="5"/>
                    <a:pt x="7" y="5"/>
                    <a:pt x="7" y="5"/>
                  </a:cubicBezTo>
                  <a:cubicBezTo>
                    <a:pt x="5" y="4"/>
                    <a:pt x="2" y="2"/>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01" name="Freeform 360"/>
            <p:cNvSpPr>
              <a:spLocks/>
            </p:cNvSpPr>
            <p:nvPr/>
          </p:nvSpPr>
          <p:spPr bwMode="auto">
            <a:xfrm>
              <a:off x="3669695" y="1912717"/>
              <a:ext cx="110442" cy="132531"/>
            </a:xfrm>
            <a:custGeom>
              <a:avLst/>
              <a:gdLst>
                <a:gd name="T0" fmla="*/ 3 w 28"/>
                <a:gd name="T1" fmla="*/ 0 h 33"/>
                <a:gd name="T2" fmla="*/ 2 w 28"/>
                <a:gd name="T3" fmla="*/ 1 h 33"/>
                <a:gd name="T4" fmla="*/ 22 w 28"/>
                <a:gd name="T5" fmla="*/ 23 h 33"/>
                <a:gd name="T6" fmla="*/ 1 w 28"/>
                <a:gd name="T7" fmla="*/ 6 h 33"/>
                <a:gd name="T8" fmla="*/ 1 w 28"/>
                <a:gd name="T9" fmla="*/ 7 h 33"/>
                <a:gd name="T10" fmla="*/ 20 w 28"/>
                <a:gd name="T11" fmla="*/ 27 h 33"/>
                <a:gd name="T12" fmla="*/ 17 w 28"/>
                <a:gd name="T13" fmla="*/ 26 h 33"/>
                <a:gd name="T14" fmla="*/ 24 w 28"/>
                <a:gd name="T15" fmla="*/ 32 h 33"/>
                <a:gd name="T16" fmla="*/ 25 w 28"/>
                <a:gd name="T17" fmla="*/ 31 h 33"/>
                <a:gd name="T18" fmla="*/ 10 w 28"/>
                <a:gd name="T19" fmla="*/ 14 h 33"/>
                <a:gd name="T20" fmla="*/ 27 w 28"/>
                <a:gd name="T21" fmla="*/ 28 h 33"/>
                <a:gd name="T22" fmla="*/ 27 w 28"/>
                <a:gd name="T23" fmla="*/ 28 h 33"/>
                <a:gd name="T24" fmla="*/ 8 w 28"/>
                <a:gd name="T25" fmla="*/ 6 h 33"/>
                <a:gd name="T26" fmla="*/ 11 w 28"/>
                <a:gd name="T27" fmla="*/ 9 h 33"/>
                <a:gd name="T28" fmla="*/ 3 w 28"/>
                <a:gd name="T29"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8" h="33">
                  <a:moveTo>
                    <a:pt x="3" y="0"/>
                  </a:moveTo>
                  <a:cubicBezTo>
                    <a:pt x="2" y="0"/>
                    <a:pt x="1" y="0"/>
                    <a:pt x="2" y="1"/>
                  </a:cubicBezTo>
                  <a:cubicBezTo>
                    <a:pt x="4" y="3"/>
                    <a:pt x="22" y="23"/>
                    <a:pt x="22" y="23"/>
                  </a:cubicBezTo>
                  <a:cubicBezTo>
                    <a:pt x="22" y="23"/>
                    <a:pt x="3" y="8"/>
                    <a:pt x="1" y="6"/>
                  </a:cubicBezTo>
                  <a:cubicBezTo>
                    <a:pt x="1" y="6"/>
                    <a:pt x="0" y="6"/>
                    <a:pt x="1" y="7"/>
                  </a:cubicBezTo>
                  <a:cubicBezTo>
                    <a:pt x="3" y="9"/>
                    <a:pt x="18" y="28"/>
                    <a:pt x="20" y="27"/>
                  </a:cubicBezTo>
                  <a:cubicBezTo>
                    <a:pt x="19" y="27"/>
                    <a:pt x="18" y="27"/>
                    <a:pt x="17" y="26"/>
                  </a:cubicBezTo>
                  <a:cubicBezTo>
                    <a:pt x="20" y="29"/>
                    <a:pt x="23" y="31"/>
                    <a:pt x="24" y="32"/>
                  </a:cubicBezTo>
                  <a:cubicBezTo>
                    <a:pt x="24" y="33"/>
                    <a:pt x="25" y="32"/>
                    <a:pt x="25" y="31"/>
                  </a:cubicBezTo>
                  <a:cubicBezTo>
                    <a:pt x="23" y="30"/>
                    <a:pt x="15" y="20"/>
                    <a:pt x="10" y="14"/>
                  </a:cubicBezTo>
                  <a:cubicBezTo>
                    <a:pt x="15" y="19"/>
                    <a:pt x="26" y="28"/>
                    <a:pt x="27" y="28"/>
                  </a:cubicBezTo>
                  <a:cubicBezTo>
                    <a:pt x="27" y="29"/>
                    <a:pt x="28" y="28"/>
                    <a:pt x="27" y="28"/>
                  </a:cubicBezTo>
                  <a:cubicBezTo>
                    <a:pt x="25" y="25"/>
                    <a:pt x="7" y="6"/>
                    <a:pt x="8" y="6"/>
                  </a:cubicBezTo>
                  <a:cubicBezTo>
                    <a:pt x="8" y="6"/>
                    <a:pt x="9" y="7"/>
                    <a:pt x="11" y="9"/>
                  </a:cubicBezTo>
                  <a:cubicBezTo>
                    <a:pt x="8" y="5"/>
                    <a:pt x="4" y="2"/>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02" name="Freeform 361"/>
            <p:cNvSpPr>
              <a:spLocks/>
            </p:cNvSpPr>
            <p:nvPr/>
          </p:nvSpPr>
          <p:spPr bwMode="auto">
            <a:xfrm>
              <a:off x="3691785" y="2085742"/>
              <a:ext cx="29451" cy="29451"/>
            </a:xfrm>
            <a:custGeom>
              <a:avLst/>
              <a:gdLst>
                <a:gd name="T0" fmla="*/ 4 w 7"/>
                <a:gd name="T1" fmla="*/ 3 h 7"/>
                <a:gd name="T2" fmla="*/ 0 w 7"/>
                <a:gd name="T3" fmla="*/ 0 h 7"/>
                <a:gd name="T4" fmla="*/ 4 w 7"/>
                <a:gd name="T5" fmla="*/ 3 h 7"/>
              </a:gdLst>
              <a:ahLst/>
              <a:cxnLst>
                <a:cxn ang="0">
                  <a:pos x="T0" y="T1"/>
                </a:cxn>
                <a:cxn ang="0">
                  <a:pos x="T2" y="T3"/>
                </a:cxn>
                <a:cxn ang="0">
                  <a:pos x="T4" y="T5"/>
                </a:cxn>
              </a:cxnLst>
              <a:rect l="0" t="0" r="r" b="b"/>
              <a:pathLst>
                <a:path w="7" h="7">
                  <a:moveTo>
                    <a:pt x="4" y="3"/>
                  </a:moveTo>
                  <a:cubicBezTo>
                    <a:pt x="2" y="2"/>
                    <a:pt x="1" y="1"/>
                    <a:pt x="0" y="0"/>
                  </a:cubicBezTo>
                  <a:cubicBezTo>
                    <a:pt x="4" y="4"/>
                    <a:pt x="7" y="7"/>
                    <a:pt x="4"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03" name="Freeform 362"/>
            <p:cNvSpPr>
              <a:spLocks/>
            </p:cNvSpPr>
            <p:nvPr/>
          </p:nvSpPr>
          <p:spPr bwMode="auto">
            <a:xfrm>
              <a:off x="3702829" y="2078379"/>
              <a:ext cx="11046" cy="14726"/>
            </a:xfrm>
            <a:custGeom>
              <a:avLst/>
              <a:gdLst>
                <a:gd name="T0" fmla="*/ 3 w 3"/>
                <a:gd name="T1" fmla="*/ 3 h 3"/>
                <a:gd name="T2" fmla="*/ 0 w 3"/>
                <a:gd name="T3" fmla="*/ 0 h 3"/>
                <a:gd name="T4" fmla="*/ 3 w 3"/>
                <a:gd name="T5" fmla="*/ 3 h 3"/>
              </a:gdLst>
              <a:ahLst/>
              <a:cxnLst>
                <a:cxn ang="0">
                  <a:pos x="T0" y="T1"/>
                </a:cxn>
                <a:cxn ang="0">
                  <a:pos x="T2" y="T3"/>
                </a:cxn>
                <a:cxn ang="0">
                  <a:pos x="T4" y="T5"/>
                </a:cxn>
              </a:cxnLst>
              <a:rect l="0" t="0" r="r" b="b"/>
              <a:pathLst>
                <a:path w="3" h="3">
                  <a:moveTo>
                    <a:pt x="3" y="3"/>
                  </a:moveTo>
                  <a:cubicBezTo>
                    <a:pt x="2" y="2"/>
                    <a:pt x="1" y="1"/>
                    <a:pt x="0" y="0"/>
                  </a:cubicBezTo>
                  <a:cubicBezTo>
                    <a:pt x="1" y="1"/>
                    <a:pt x="2" y="2"/>
                    <a:pt x="3"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04" name="Freeform 363"/>
            <p:cNvSpPr>
              <a:spLocks/>
            </p:cNvSpPr>
            <p:nvPr/>
          </p:nvSpPr>
          <p:spPr bwMode="auto">
            <a:xfrm>
              <a:off x="3662332" y="2004751"/>
              <a:ext cx="88354" cy="114125"/>
            </a:xfrm>
            <a:custGeom>
              <a:avLst/>
              <a:gdLst>
                <a:gd name="T0" fmla="*/ 1 w 23"/>
                <a:gd name="T1" fmla="*/ 1 h 29"/>
                <a:gd name="T2" fmla="*/ 16 w 23"/>
                <a:gd name="T3" fmla="*/ 16 h 29"/>
                <a:gd name="T4" fmla="*/ 12 w 23"/>
                <a:gd name="T5" fmla="*/ 14 h 29"/>
                <a:gd name="T6" fmla="*/ 2 w 23"/>
                <a:gd name="T7" fmla="*/ 5 h 29"/>
                <a:gd name="T8" fmla="*/ 1 w 23"/>
                <a:gd name="T9" fmla="*/ 6 h 29"/>
                <a:gd name="T10" fmla="*/ 16 w 23"/>
                <a:gd name="T11" fmla="*/ 24 h 29"/>
                <a:gd name="T12" fmla="*/ 13 w 23"/>
                <a:gd name="T13" fmla="*/ 22 h 29"/>
                <a:gd name="T14" fmla="*/ 20 w 23"/>
                <a:gd name="T15" fmla="*/ 29 h 29"/>
                <a:gd name="T16" fmla="*/ 21 w 23"/>
                <a:gd name="T17" fmla="*/ 28 h 29"/>
                <a:gd name="T18" fmla="*/ 8 w 23"/>
                <a:gd name="T19" fmla="*/ 12 h 29"/>
                <a:gd name="T20" fmla="*/ 9 w 23"/>
                <a:gd name="T21" fmla="*/ 12 h 29"/>
                <a:gd name="T22" fmla="*/ 22 w 23"/>
                <a:gd name="T23" fmla="*/ 23 h 29"/>
                <a:gd name="T24" fmla="*/ 22 w 23"/>
                <a:gd name="T25" fmla="*/ 23 h 29"/>
                <a:gd name="T26" fmla="*/ 11 w 23"/>
                <a:gd name="T27" fmla="*/ 9 h 29"/>
                <a:gd name="T28" fmla="*/ 8 w 23"/>
                <a:gd name="T29" fmla="*/ 4 h 29"/>
                <a:gd name="T30" fmla="*/ 2 w 23"/>
                <a:gd name="T31" fmla="*/ 1 h 29"/>
                <a:gd name="T32" fmla="*/ 1 w 23"/>
                <a:gd name="T33" fmla="*/ 1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3" h="29">
                  <a:moveTo>
                    <a:pt x="1" y="1"/>
                  </a:moveTo>
                  <a:cubicBezTo>
                    <a:pt x="6" y="6"/>
                    <a:pt x="13" y="10"/>
                    <a:pt x="16" y="16"/>
                  </a:cubicBezTo>
                  <a:cubicBezTo>
                    <a:pt x="19" y="20"/>
                    <a:pt x="17" y="19"/>
                    <a:pt x="12" y="14"/>
                  </a:cubicBezTo>
                  <a:cubicBezTo>
                    <a:pt x="8" y="11"/>
                    <a:pt x="5" y="8"/>
                    <a:pt x="2" y="5"/>
                  </a:cubicBezTo>
                  <a:cubicBezTo>
                    <a:pt x="1" y="5"/>
                    <a:pt x="0" y="5"/>
                    <a:pt x="1" y="6"/>
                  </a:cubicBezTo>
                  <a:cubicBezTo>
                    <a:pt x="3" y="8"/>
                    <a:pt x="17" y="24"/>
                    <a:pt x="16" y="24"/>
                  </a:cubicBezTo>
                  <a:cubicBezTo>
                    <a:pt x="16" y="24"/>
                    <a:pt x="14" y="23"/>
                    <a:pt x="13" y="22"/>
                  </a:cubicBezTo>
                  <a:cubicBezTo>
                    <a:pt x="16" y="25"/>
                    <a:pt x="20" y="28"/>
                    <a:pt x="20" y="29"/>
                  </a:cubicBezTo>
                  <a:cubicBezTo>
                    <a:pt x="20" y="29"/>
                    <a:pt x="21" y="28"/>
                    <a:pt x="21" y="28"/>
                  </a:cubicBezTo>
                  <a:cubicBezTo>
                    <a:pt x="17" y="22"/>
                    <a:pt x="12" y="17"/>
                    <a:pt x="8" y="12"/>
                  </a:cubicBezTo>
                  <a:cubicBezTo>
                    <a:pt x="8" y="12"/>
                    <a:pt x="8" y="12"/>
                    <a:pt x="9" y="12"/>
                  </a:cubicBezTo>
                  <a:cubicBezTo>
                    <a:pt x="13" y="16"/>
                    <a:pt x="17" y="20"/>
                    <a:pt x="22" y="23"/>
                  </a:cubicBezTo>
                  <a:cubicBezTo>
                    <a:pt x="22" y="24"/>
                    <a:pt x="23" y="23"/>
                    <a:pt x="22" y="23"/>
                  </a:cubicBezTo>
                  <a:cubicBezTo>
                    <a:pt x="19" y="18"/>
                    <a:pt x="14" y="14"/>
                    <a:pt x="11" y="9"/>
                  </a:cubicBezTo>
                  <a:cubicBezTo>
                    <a:pt x="9" y="6"/>
                    <a:pt x="8" y="5"/>
                    <a:pt x="8" y="4"/>
                  </a:cubicBezTo>
                  <a:cubicBezTo>
                    <a:pt x="4" y="2"/>
                    <a:pt x="2" y="0"/>
                    <a:pt x="2" y="1"/>
                  </a:cubicBezTo>
                  <a:cubicBezTo>
                    <a:pt x="2" y="0"/>
                    <a:pt x="1"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05" name="Freeform 364"/>
            <p:cNvSpPr>
              <a:spLocks/>
            </p:cNvSpPr>
            <p:nvPr/>
          </p:nvSpPr>
          <p:spPr bwMode="auto">
            <a:xfrm>
              <a:off x="3713873" y="1949531"/>
              <a:ext cx="55223" cy="47860"/>
            </a:xfrm>
            <a:custGeom>
              <a:avLst/>
              <a:gdLst>
                <a:gd name="T0" fmla="*/ 14 w 14"/>
                <a:gd name="T1" fmla="*/ 12 h 12"/>
                <a:gd name="T2" fmla="*/ 0 w 14"/>
                <a:gd name="T3" fmla="*/ 0 h 12"/>
                <a:gd name="T4" fmla="*/ 14 w 14"/>
                <a:gd name="T5" fmla="*/ 12 h 12"/>
              </a:gdLst>
              <a:ahLst/>
              <a:cxnLst>
                <a:cxn ang="0">
                  <a:pos x="T0" y="T1"/>
                </a:cxn>
                <a:cxn ang="0">
                  <a:pos x="T2" y="T3"/>
                </a:cxn>
                <a:cxn ang="0">
                  <a:pos x="T4" y="T5"/>
                </a:cxn>
              </a:cxnLst>
              <a:rect l="0" t="0" r="r" b="b"/>
              <a:pathLst>
                <a:path w="14" h="12">
                  <a:moveTo>
                    <a:pt x="14" y="12"/>
                  </a:moveTo>
                  <a:cubicBezTo>
                    <a:pt x="9" y="8"/>
                    <a:pt x="4" y="3"/>
                    <a:pt x="0" y="0"/>
                  </a:cubicBezTo>
                  <a:cubicBezTo>
                    <a:pt x="5" y="5"/>
                    <a:pt x="10" y="10"/>
                    <a:pt x="14"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06" name="Freeform 365"/>
            <p:cNvSpPr>
              <a:spLocks/>
            </p:cNvSpPr>
            <p:nvPr/>
          </p:nvSpPr>
          <p:spPr bwMode="auto">
            <a:xfrm>
              <a:off x="3706510" y="1993708"/>
              <a:ext cx="29451" cy="22088"/>
            </a:xfrm>
            <a:custGeom>
              <a:avLst/>
              <a:gdLst>
                <a:gd name="T0" fmla="*/ 8 w 8"/>
                <a:gd name="T1" fmla="*/ 6 h 6"/>
                <a:gd name="T2" fmla="*/ 0 w 8"/>
                <a:gd name="T3" fmla="*/ 0 h 6"/>
                <a:gd name="T4" fmla="*/ 8 w 8"/>
                <a:gd name="T5" fmla="*/ 6 h 6"/>
              </a:gdLst>
              <a:ahLst/>
              <a:cxnLst>
                <a:cxn ang="0">
                  <a:pos x="T0" y="T1"/>
                </a:cxn>
                <a:cxn ang="0">
                  <a:pos x="T2" y="T3"/>
                </a:cxn>
                <a:cxn ang="0">
                  <a:pos x="T4" y="T5"/>
                </a:cxn>
              </a:cxnLst>
              <a:rect l="0" t="0" r="r" b="b"/>
              <a:pathLst>
                <a:path w="8" h="6">
                  <a:moveTo>
                    <a:pt x="8" y="6"/>
                  </a:moveTo>
                  <a:cubicBezTo>
                    <a:pt x="5" y="4"/>
                    <a:pt x="2" y="1"/>
                    <a:pt x="0" y="0"/>
                  </a:cubicBezTo>
                  <a:cubicBezTo>
                    <a:pt x="3" y="2"/>
                    <a:pt x="6" y="5"/>
                    <a:pt x="8"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07" name="Freeform 366"/>
            <p:cNvSpPr>
              <a:spLocks/>
            </p:cNvSpPr>
            <p:nvPr/>
          </p:nvSpPr>
          <p:spPr bwMode="auto">
            <a:xfrm>
              <a:off x="3669695" y="2048928"/>
              <a:ext cx="66265" cy="77311"/>
            </a:xfrm>
            <a:custGeom>
              <a:avLst/>
              <a:gdLst>
                <a:gd name="T0" fmla="*/ 1 w 17"/>
                <a:gd name="T1" fmla="*/ 1 h 20"/>
                <a:gd name="T2" fmla="*/ 0 w 17"/>
                <a:gd name="T3" fmla="*/ 1 h 20"/>
                <a:gd name="T4" fmla="*/ 10 w 17"/>
                <a:gd name="T5" fmla="*/ 13 h 20"/>
                <a:gd name="T6" fmla="*/ 10 w 17"/>
                <a:gd name="T7" fmla="*/ 13 h 20"/>
                <a:gd name="T8" fmla="*/ 16 w 17"/>
                <a:gd name="T9" fmla="*/ 19 h 20"/>
                <a:gd name="T10" fmla="*/ 17 w 17"/>
                <a:gd name="T11" fmla="*/ 19 h 20"/>
                <a:gd name="T12" fmla="*/ 7 w 17"/>
                <a:gd name="T13" fmla="*/ 8 h 20"/>
                <a:gd name="T14" fmla="*/ 8 w 17"/>
                <a:gd name="T15" fmla="*/ 8 h 20"/>
                <a:gd name="T16" fmla="*/ 1 w 17"/>
                <a:gd name="T17" fmla="*/ 1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20">
                  <a:moveTo>
                    <a:pt x="1" y="1"/>
                  </a:moveTo>
                  <a:cubicBezTo>
                    <a:pt x="0" y="0"/>
                    <a:pt x="0" y="1"/>
                    <a:pt x="0" y="1"/>
                  </a:cubicBezTo>
                  <a:cubicBezTo>
                    <a:pt x="3" y="5"/>
                    <a:pt x="6" y="9"/>
                    <a:pt x="10" y="13"/>
                  </a:cubicBezTo>
                  <a:cubicBezTo>
                    <a:pt x="10" y="13"/>
                    <a:pt x="10" y="13"/>
                    <a:pt x="10" y="13"/>
                  </a:cubicBezTo>
                  <a:cubicBezTo>
                    <a:pt x="13" y="16"/>
                    <a:pt x="16" y="19"/>
                    <a:pt x="16" y="19"/>
                  </a:cubicBezTo>
                  <a:cubicBezTo>
                    <a:pt x="17" y="20"/>
                    <a:pt x="17" y="19"/>
                    <a:pt x="17" y="19"/>
                  </a:cubicBezTo>
                  <a:cubicBezTo>
                    <a:pt x="14" y="15"/>
                    <a:pt x="10" y="12"/>
                    <a:pt x="7" y="8"/>
                  </a:cubicBezTo>
                  <a:cubicBezTo>
                    <a:pt x="6" y="7"/>
                    <a:pt x="7" y="7"/>
                    <a:pt x="8" y="8"/>
                  </a:cubicBezTo>
                  <a:cubicBezTo>
                    <a:pt x="5" y="5"/>
                    <a:pt x="2"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08" name="Freeform 367"/>
            <p:cNvSpPr>
              <a:spLocks/>
            </p:cNvSpPr>
            <p:nvPr/>
          </p:nvSpPr>
          <p:spPr bwMode="auto">
            <a:xfrm>
              <a:off x="3662332" y="2059974"/>
              <a:ext cx="69948" cy="80991"/>
            </a:xfrm>
            <a:custGeom>
              <a:avLst/>
              <a:gdLst>
                <a:gd name="T0" fmla="*/ 2 w 18"/>
                <a:gd name="T1" fmla="*/ 1 h 21"/>
                <a:gd name="T2" fmla="*/ 1 w 18"/>
                <a:gd name="T3" fmla="*/ 1 h 21"/>
                <a:gd name="T4" fmla="*/ 11 w 18"/>
                <a:gd name="T5" fmla="*/ 13 h 21"/>
                <a:gd name="T6" fmla="*/ 1 w 18"/>
                <a:gd name="T7" fmla="*/ 4 h 21"/>
                <a:gd name="T8" fmla="*/ 0 w 18"/>
                <a:gd name="T9" fmla="*/ 5 h 21"/>
                <a:gd name="T10" fmla="*/ 10 w 18"/>
                <a:gd name="T11" fmla="*/ 14 h 21"/>
                <a:gd name="T12" fmla="*/ 17 w 18"/>
                <a:gd name="T13" fmla="*/ 20 h 21"/>
                <a:gd name="T14" fmla="*/ 18 w 18"/>
                <a:gd name="T15" fmla="*/ 19 h 21"/>
                <a:gd name="T16" fmla="*/ 8 w 18"/>
                <a:gd name="T17" fmla="*/ 8 h 21"/>
                <a:gd name="T18" fmla="*/ 8 w 18"/>
                <a:gd name="T19" fmla="*/ 7 h 21"/>
                <a:gd name="T20" fmla="*/ 2 w 18"/>
                <a:gd name="T21" fmla="*/ 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8" h="21">
                  <a:moveTo>
                    <a:pt x="2" y="1"/>
                  </a:moveTo>
                  <a:cubicBezTo>
                    <a:pt x="2" y="0"/>
                    <a:pt x="1" y="1"/>
                    <a:pt x="1" y="1"/>
                  </a:cubicBezTo>
                  <a:cubicBezTo>
                    <a:pt x="4" y="5"/>
                    <a:pt x="8" y="9"/>
                    <a:pt x="11" y="13"/>
                  </a:cubicBezTo>
                  <a:cubicBezTo>
                    <a:pt x="16" y="21"/>
                    <a:pt x="2" y="6"/>
                    <a:pt x="1" y="4"/>
                  </a:cubicBezTo>
                  <a:cubicBezTo>
                    <a:pt x="1" y="4"/>
                    <a:pt x="0" y="5"/>
                    <a:pt x="0" y="5"/>
                  </a:cubicBezTo>
                  <a:cubicBezTo>
                    <a:pt x="5" y="10"/>
                    <a:pt x="9" y="13"/>
                    <a:pt x="10" y="14"/>
                  </a:cubicBezTo>
                  <a:cubicBezTo>
                    <a:pt x="4" y="8"/>
                    <a:pt x="7" y="11"/>
                    <a:pt x="17" y="20"/>
                  </a:cubicBezTo>
                  <a:cubicBezTo>
                    <a:pt x="17" y="20"/>
                    <a:pt x="18" y="20"/>
                    <a:pt x="18" y="19"/>
                  </a:cubicBezTo>
                  <a:cubicBezTo>
                    <a:pt x="14" y="16"/>
                    <a:pt x="10" y="12"/>
                    <a:pt x="8" y="8"/>
                  </a:cubicBezTo>
                  <a:cubicBezTo>
                    <a:pt x="8" y="7"/>
                    <a:pt x="8" y="7"/>
                    <a:pt x="8" y="7"/>
                  </a:cubicBezTo>
                  <a:cubicBezTo>
                    <a:pt x="6" y="4"/>
                    <a:pt x="3" y="1"/>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09" name="Freeform 368"/>
            <p:cNvSpPr>
              <a:spLocks/>
            </p:cNvSpPr>
            <p:nvPr/>
          </p:nvSpPr>
          <p:spPr bwMode="auto">
            <a:xfrm>
              <a:off x="3702829" y="2115193"/>
              <a:ext cx="0" cy="0"/>
            </a:xfrm>
            <a:custGeom>
              <a:avLst/>
              <a:gdLst/>
              <a:ahLst/>
              <a:cxnLst>
                <a:cxn ang="0">
                  <a:pos x="0" y="0"/>
                </a:cxn>
                <a:cxn ang="0">
                  <a:pos x="0" y="0"/>
                </a:cxn>
                <a:cxn ang="0">
                  <a:pos x="0" y="0"/>
                </a:cxn>
              </a:cxnLst>
              <a:rect l="0" t="0" r="r" b="b"/>
              <a:pathLst>
                <a:path>
                  <a:moveTo>
                    <a:pt x="0" y="0"/>
                  </a:move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10" name="Freeform 369"/>
            <p:cNvSpPr>
              <a:spLocks/>
            </p:cNvSpPr>
            <p:nvPr/>
          </p:nvSpPr>
          <p:spPr bwMode="auto">
            <a:xfrm>
              <a:off x="3640244" y="2063654"/>
              <a:ext cx="84674" cy="99400"/>
            </a:xfrm>
            <a:custGeom>
              <a:avLst/>
              <a:gdLst>
                <a:gd name="T0" fmla="*/ 5 w 21"/>
                <a:gd name="T1" fmla="*/ 8 h 25"/>
                <a:gd name="T2" fmla="*/ 4 w 21"/>
                <a:gd name="T3" fmla="*/ 13 h 25"/>
                <a:gd name="T4" fmla="*/ 4 w 21"/>
                <a:gd name="T5" fmla="*/ 14 h 25"/>
                <a:gd name="T6" fmla="*/ 4 w 21"/>
                <a:gd name="T7" fmla="*/ 19 h 25"/>
                <a:gd name="T8" fmla="*/ 4 w 21"/>
                <a:gd name="T9" fmla="*/ 20 h 25"/>
                <a:gd name="T10" fmla="*/ 9 w 21"/>
                <a:gd name="T11" fmla="*/ 24 h 25"/>
                <a:gd name="T12" fmla="*/ 9 w 21"/>
                <a:gd name="T13" fmla="*/ 24 h 25"/>
                <a:gd name="T14" fmla="*/ 14 w 21"/>
                <a:gd name="T15" fmla="*/ 25 h 25"/>
                <a:gd name="T16" fmla="*/ 15 w 21"/>
                <a:gd name="T17" fmla="*/ 24 h 25"/>
                <a:gd name="T18" fmla="*/ 19 w 21"/>
                <a:gd name="T19" fmla="*/ 23 h 25"/>
                <a:gd name="T20" fmla="*/ 19 w 21"/>
                <a:gd name="T21" fmla="*/ 23 h 25"/>
                <a:gd name="T22" fmla="*/ 19 w 21"/>
                <a:gd name="T23" fmla="*/ 19 h 25"/>
                <a:gd name="T24" fmla="*/ 20 w 21"/>
                <a:gd name="T25" fmla="*/ 19 h 25"/>
                <a:gd name="T26" fmla="*/ 15 w 21"/>
                <a:gd name="T27" fmla="*/ 13 h 25"/>
                <a:gd name="T28" fmla="*/ 5 w 21"/>
                <a:gd name="T29" fmla="*/ 7 h 25"/>
                <a:gd name="T30" fmla="*/ 5 w 21"/>
                <a:gd name="T31" fmla="*/ 8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1" h="25">
                  <a:moveTo>
                    <a:pt x="5" y="8"/>
                  </a:moveTo>
                  <a:cubicBezTo>
                    <a:pt x="13" y="18"/>
                    <a:pt x="19" y="22"/>
                    <a:pt x="4" y="13"/>
                  </a:cubicBezTo>
                  <a:cubicBezTo>
                    <a:pt x="4" y="13"/>
                    <a:pt x="4" y="13"/>
                    <a:pt x="4" y="14"/>
                  </a:cubicBezTo>
                  <a:cubicBezTo>
                    <a:pt x="9" y="18"/>
                    <a:pt x="16" y="23"/>
                    <a:pt x="4" y="19"/>
                  </a:cubicBezTo>
                  <a:cubicBezTo>
                    <a:pt x="4" y="19"/>
                    <a:pt x="4" y="19"/>
                    <a:pt x="4" y="20"/>
                  </a:cubicBezTo>
                  <a:cubicBezTo>
                    <a:pt x="6" y="21"/>
                    <a:pt x="7" y="23"/>
                    <a:pt x="9" y="24"/>
                  </a:cubicBezTo>
                  <a:cubicBezTo>
                    <a:pt x="9" y="24"/>
                    <a:pt x="10" y="24"/>
                    <a:pt x="9" y="24"/>
                  </a:cubicBezTo>
                  <a:cubicBezTo>
                    <a:pt x="11" y="24"/>
                    <a:pt x="13" y="25"/>
                    <a:pt x="14" y="25"/>
                  </a:cubicBezTo>
                  <a:cubicBezTo>
                    <a:pt x="15" y="25"/>
                    <a:pt x="15" y="25"/>
                    <a:pt x="15" y="24"/>
                  </a:cubicBezTo>
                  <a:cubicBezTo>
                    <a:pt x="7" y="14"/>
                    <a:pt x="8" y="17"/>
                    <a:pt x="19" y="23"/>
                  </a:cubicBezTo>
                  <a:cubicBezTo>
                    <a:pt x="19" y="24"/>
                    <a:pt x="20" y="23"/>
                    <a:pt x="19" y="23"/>
                  </a:cubicBezTo>
                  <a:cubicBezTo>
                    <a:pt x="15" y="18"/>
                    <a:pt x="0" y="0"/>
                    <a:pt x="19" y="19"/>
                  </a:cubicBezTo>
                  <a:cubicBezTo>
                    <a:pt x="20" y="20"/>
                    <a:pt x="21" y="19"/>
                    <a:pt x="20" y="19"/>
                  </a:cubicBezTo>
                  <a:cubicBezTo>
                    <a:pt x="18" y="16"/>
                    <a:pt x="16" y="15"/>
                    <a:pt x="15" y="13"/>
                  </a:cubicBezTo>
                  <a:cubicBezTo>
                    <a:pt x="15" y="13"/>
                    <a:pt x="12" y="11"/>
                    <a:pt x="5" y="7"/>
                  </a:cubicBezTo>
                  <a:cubicBezTo>
                    <a:pt x="5" y="7"/>
                    <a:pt x="5" y="8"/>
                    <a:pt x="5"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11" name="Freeform 370"/>
            <p:cNvSpPr>
              <a:spLocks/>
            </p:cNvSpPr>
            <p:nvPr/>
          </p:nvSpPr>
          <p:spPr bwMode="auto">
            <a:xfrm>
              <a:off x="4001023" y="3547269"/>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12" name="Freeform 371"/>
            <p:cNvSpPr>
              <a:spLocks/>
            </p:cNvSpPr>
            <p:nvPr/>
          </p:nvSpPr>
          <p:spPr bwMode="auto">
            <a:xfrm>
              <a:off x="3949483" y="3654028"/>
              <a:ext cx="77311" cy="33134"/>
            </a:xfrm>
            <a:custGeom>
              <a:avLst/>
              <a:gdLst>
                <a:gd name="T0" fmla="*/ 19 w 19"/>
                <a:gd name="T1" fmla="*/ 8 h 8"/>
                <a:gd name="T2" fmla="*/ 0 w 19"/>
                <a:gd name="T3" fmla="*/ 0 h 8"/>
                <a:gd name="T4" fmla="*/ 19 w 19"/>
                <a:gd name="T5" fmla="*/ 8 h 8"/>
              </a:gdLst>
              <a:ahLst/>
              <a:cxnLst>
                <a:cxn ang="0">
                  <a:pos x="T0" y="T1"/>
                </a:cxn>
                <a:cxn ang="0">
                  <a:pos x="T2" y="T3"/>
                </a:cxn>
                <a:cxn ang="0">
                  <a:pos x="T4" y="T5"/>
                </a:cxn>
              </a:cxnLst>
              <a:rect l="0" t="0" r="r" b="b"/>
              <a:pathLst>
                <a:path w="19" h="8">
                  <a:moveTo>
                    <a:pt x="19" y="8"/>
                  </a:moveTo>
                  <a:cubicBezTo>
                    <a:pt x="13" y="6"/>
                    <a:pt x="6" y="3"/>
                    <a:pt x="0" y="0"/>
                  </a:cubicBezTo>
                  <a:cubicBezTo>
                    <a:pt x="4" y="2"/>
                    <a:pt x="12" y="6"/>
                    <a:pt x="19"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13" name="Freeform 372"/>
            <p:cNvSpPr>
              <a:spLocks noEditPoints="1"/>
            </p:cNvSpPr>
            <p:nvPr/>
          </p:nvSpPr>
          <p:spPr bwMode="auto">
            <a:xfrm>
              <a:off x="3515076" y="3212258"/>
              <a:ext cx="541170" cy="474905"/>
            </a:xfrm>
            <a:custGeom>
              <a:avLst/>
              <a:gdLst>
                <a:gd name="T0" fmla="*/ 128 w 137"/>
                <a:gd name="T1" fmla="*/ 117 h 120"/>
                <a:gd name="T2" fmla="*/ 118 w 137"/>
                <a:gd name="T3" fmla="*/ 113 h 120"/>
                <a:gd name="T4" fmla="*/ 135 w 137"/>
                <a:gd name="T5" fmla="*/ 117 h 120"/>
                <a:gd name="T6" fmla="*/ 121 w 137"/>
                <a:gd name="T7" fmla="*/ 110 h 120"/>
                <a:gd name="T8" fmla="*/ 135 w 137"/>
                <a:gd name="T9" fmla="*/ 112 h 120"/>
                <a:gd name="T10" fmla="*/ 133 w 137"/>
                <a:gd name="T11" fmla="*/ 109 h 120"/>
                <a:gd name="T12" fmla="*/ 77 w 137"/>
                <a:gd name="T13" fmla="*/ 80 h 120"/>
                <a:gd name="T14" fmla="*/ 136 w 137"/>
                <a:gd name="T15" fmla="*/ 105 h 120"/>
                <a:gd name="T16" fmla="*/ 93 w 137"/>
                <a:gd name="T17" fmla="*/ 86 h 120"/>
                <a:gd name="T18" fmla="*/ 105 w 137"/>
                <a:gd name="T19" fmla="*/ 87 h 120"/>
                <a:gd name="T20" fmla="*/ 104 w 137"/>
                <a:gd name="T21" fmla="*/ 86 h 120"/>
                <a:gd name="T22" fmla="*/ 67 w 137"/>
                <a:gd name="T23" fmla="*/ 66 h 120"/>
                <a:gd name="T24" fmla="*/ 109 w 137"/>
                <a:gd name="T25" fmla="*/ 84 h 120"/>
                <a:gd name="T26" fmla="*/ 135 w 137"/>
                <a:gd name="T27" fmla="*/ 97 h 120"/>
                <a:gd name="T28" fmla="*/ 51 w 137"/>
                <a:gd name="T29" fmla="*/ 58 h 120"/>
                <a:gd name="T30" fmla="*/ 133 w 137"/>
                <a:gd name="T31" fmla="*/ 92 h 120"/>
                <a:gd name="T32" fmla="*/ 118 w 137"/>
                <a:gd name="T33" fmla="*/ 83 h 120"/>
                <a:gd name="T34" fmla="*/ 104 w 137"/>
                <a:gd name="T35" fmla="*/ 75 h 120"/>
                <a:gd name="T36" fmla="*/ 56 w 137"/>
                <a:gd name="T37" fmla="*/ 50 h 120"/>
                <a:gd name="T38" fmla="*/ 95 w 137"/>
                <a:gd name="T39" fmla="*/ 68 h 120"/>
                <a:gd name="T40" fmla="*/ 85 w 137"/>
                <a:gd name="T41" fmla="*/ 61 h 120"/>
                <a:gd name="T42" fmla="*/ 87 w 137"/>
                <a:gd name="T43" fmla="*/ 61 h 120"/>
                <a:gd name="T44" fmla="*/ 34 w 137"/>
                <a:gd name="T45" fmla="*/ 34 h 120"/>
                <a:gd name="T46" fmla="*/ 81 w 137"/>
                <a:gd name="T47" fmla="*/ 51 h 120"/>
                <a:gd name="T48" fmla="*/ 53 w 137"/>
                <a:gd name="T49" fmla="*/ 35 h 120"/>
                <a:gd name="T50" fmla="*/ 67 w 137"/>
                <a:gd name="T51" fmla="*/ 38 h 120"/>
                <a:gd name="T52" fmla="*/ 62 w 137"/>
                <a:gd name="T53" fmla="*/ 34 h 120"/>
                <a:gd name="T54" fmla="*/ 43 w 137"/>
                <a:gd name="T55" fmla="*/ 24 h 120"/>
                <a:gd name="T56" fmla="*/ 56 w 137"/>
                <a:gd name="T57" fmla="*/ 28 h 120"/>
                <a:gd name="T58" fmla="*/ 28 w 137"/>
                <a:gd name="T59" fmla="*/ 12 h 120"/>
                <a:gd name="T60" fmla="*/ 49 w 137"/>
                <a:gd name="T61" fmla="*/ 21 h 120"/>
                <a:gd name="T62" fmla="*/ 33 w 137"/>
                <a:gd name="T63" fmla="*/ 14 h 120"/>
                <a:gd name="T64" fmla="*/ 48 w 137"/>
                <a:gd name="T65" fmla="*/ 16 h 120"/>
                <a:gd name="T66" fmla="*/ 37 w 137"/>
                <a:gd name="T67" fmla="*/ 13 h 120"/>
                <a:gd name="T68" fmla="*/ 31 w 137"/>
                <a:gd name="T69" fmla="*/ 13 h 120"/>
                <a:gd name="T70" fmla="*/ 32 w 137"/>
                <a:gd name="T71" fmla="*/ 17 h 120"/>
                <a:gd name="T72" fmla="*/ 30 w 137"/>
                <a:gd name="T73" fmla="*/ 19 h 120"/>
                <a:gd name="T74" fmla="*/ 20 w 137"/>
                <a:gd name="T75" fmla="*/ 18 h 120"/>
                <a:gd name="T76" fmla="*/ 63 w 137"/>
                <a:gd name="T77" fmla="*/ 42 h 120"/>
                <a:gd name="T78" fmla="*/ 28 w 137"/>
                <a:gd name="T79" fmla="*/ 29 h 120"/>
                <a:gd name="T80" fmla="*/ 39 w 137"/>
                <a:gd name="T81" fmla="*/ 37 h 120"/>
                <a:gd name="T82" fmla="*/ 52 w 137"/>
                <a:gd name="T83" fmla="*/ 47 h 120"/>
                <a:gd name="T84" fmla="*/ 81 w 137"/>
                <a:gd name="T85" fmla="*/ 65 h 120"/>
                <a:gd name="T86" fmla="*/ 127 w 137"/>
                <a:gd name="T87" fmla="*/ 90 h 120"/>
                <a:gd name="T88" fmla="*/ 59 w 137"/>
                <a:gd name="T89" fmla="*/ 62 h 120"/>
                <a:gd name="T90" fmla="*/ 84 w 137"/>
                <a:gd name="T91" fmla="*/ 78 h 120"/>
                <a:gd name="T92" fmla="*/ 79 w 137"/>
                <a:gd name="T93" fmla="*/ 80 h 120"/>
                <a:gd name="T94" fmla="*/ 114 w 137"/>
                <a:gd name="T95" fmla="*/ 100 h 120"/>
                <a:gd name="T96" fmla="*/ 75 w 137"/>
                <a:gd name="T97" fmla="*/ 85 h 120"/>
                <a:gd name="T98" fmla="*/ 85 w 137"/>
                <a:gd name="T99" fmla="*/ 94 h 120"/>
                <a:gd name="T100" fmla="*/ 94 w 137"/>
                <a:gd name="T101" fmla="*/ 101 h 120"/>
                <a:gd name="T102" fmla="*/ 101 w 137"/>
                <a:gd name="T103" fmla="*/ 107 h 120"/>
                <a:gd name="T104" fmla="*/ 38 w 137"/>
                <a:gd name="T105" fmla="*/ 33 h 120"/>
                <a:gd name="T106" fmla="*/ 48 w 137"/>
                <a:gd name="T107" fmla="*/ 38 h 120"/>
                <a:gd name="T108" fmla="*/ 51 w 137"/>
                <a:gd name="T109" fmla="*/ 34 h 120"/>
                <a:gd name="T110" fmla="*/ 60 w 137"/>
                <a:gd name="T111" fmla="*/ 36 h 120"/>
                <a:gd name="T112" fmla="*/ 43 w 137"/>
                <a:gd name="T113" fmla="*/ 34 h 120"/>
                <a:gd name="T114" fmla="*/ 48 w 137"/>
                <a:gd name="T115" fmla="*/ 51 h 120"/>
                <a:gd name="T116" fmla="*/ 48 w 137"/>
                <a:gd name="T117" fmla="*/ 51 h 1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37" h="120">
                  <a:moveTo>
                    <a:pt x="108" y="110"/>
                  </a:moveTo>
                  <a:cubicBezTo>
                    <a:pt x="108" y="109"/>
                    <a:pt x="126" y="118"/>
                    <a:pt x="128" y="118"/>
                  </a:cubicBezTo>
                  <a:cubicBezTo>
                    <a:pt x="128" y="118"/>
                    <a:pt x="128" y="118"/>
                    <a:pt x="128" y="117"/>
                  </a:cubicBezTo>
                  <a:cubicBezTo>
                    <a:pt x="130" y="118"/>
                    <a:pt x="132" y="119"/>
                    <a:pt x="134" y="120"/>
                  </a:cubicBezTo>
                  <a:cubicBezTo>
                    <a:pt x="135" y="120"/>
                    <a:pt x="135" y="120"/>
                    <a:pt x="135" y="119"/>
                  </a:cubicBezTo>
                  <a:cubicBezTo>
                    <a:pt x="129" y="117"/>
                    <a:pt x="124" y="115"/>
                    <a:pt x="118" y="113"/>
                  </a:cubicBezTo>
                  <a:cubicBezTo>
                    <a:pt x="107" y="108"/>
                    <a:pt x="92" y="100"/>
                    <a:pt x="108" y="106"/>
                  </a:cubicBezTo>
                  <a:cubicBezTo>
                    <a:pt x="112" y="107"/>
                    <a:pt x="125" y="113"/>
                    <a:pt x="128" y="114"/>
                  </a:cubicBezTo>
                  <a:cubicBezTo>
                    <a:pt x="130" y="115"/>
                    <a:pt x="132" y="116"/>
                    <a:pt x="135" y="117"/>
                  </a:cubicBezTo>
                  <a:cubicBezTo>
                    <a:pt x="135" y="117"/>
                    <a:pt x="136" y="117"/>
                    <a:pt x="135" y="116"/>
                  </a:cubicBezTo>
                  <a:cubicBezTo>
                    <a:pt x="131" y="115"/>
                    <a:pt x="128" y="113"/>
                    <a:pt x="124" y="111"/>
                  </a:cubicBezTo>
                  <a:cubicBezTo>
                    <a:pt x="123" y="111"/>
                    <a:pt x="122" y="110"/>
                    <a:pt x="121" y="110"/>
                  </a:cubicBezTo>
                  <a:cubicBezTo>
                    <a:pt x="114" y="106"/>
                    <a:pt x="107" y="103"/>
                    <a:pt x="100" y="99"/>
                  </a:cubicBezTo>
                  <a:cubicBezTo>
                    <a:pt x="81" y="91"/>
                    <a:pt x="103" y="100"/>
                    <a:pt x="106" y="102"/>
                  </a:cubicBezTo>
                  <a:cubicBezTo>
                    <a:pt x="116" y="105"/>
                    <a:pt x="125" y="109"/>
                    <a:pt x="135" y="112"/>
                  </a:cubicBezTo>
                  <a:cubicBezTo>
                    <a:pt x="135" y="113"/>
                    <a:pt x="135" y="112"/>
                    <a:pt x="135" y="111"/>
                  </a:cubicBezTo>
                  <a:cubicBezTo>
                    <a:pt x="118" y="105"/>
                    <a:pt x="99" y="92"/>
                    <a:pt x="83" y="88"/>
                  </a:cubicBezTo>
                  <a:cubicBezTo>
                    <a:pt x="100" y="93"/>
                    <a:pt x="117" y="102"/>
                    <a:pt x="133" y="109"/>
                  </a:cubicBezTo>
                  <a:cubicBezTo>
                    <a:pt x="134" y="109"/>
                    <a:pt x="134" y="108"/>
                    <a:pt x="134" y="108"/>
                  </a:cubicBezTo>
                  <a:cubicBezTo>
                    <a:pt x="121" y="102"/>
                    <a:pt x="108" y="96"/>
                    <a:pt x="96" y="89"/>
                  </a:cubicBezTo>
                  <a:cubicBezTo>
                    <a:pt x="93" y="88"/>
                    <a:pt x="58" y="73"/>
                    <a:pt x="77" y="80"/>
                  </a:cubicBezTo>
                  <a:cubicBezTo>
                    <a:pt x="81" y="82"/>
                    <a:pt x="85" y="83"/>
                    <a:pt x="89" y="85"/>
                  </a:cubicBezTo>
                  <a:cubicBezTo>
                    <a:pt x="105" y="92"/>
                    <a:pt x="120" y="99"/>
                    <a:pt x="135" y="106"/>
                  </a:cubicBezTo>
                  <a:cubicBezTo>
                    <a:pt x="136" y="106"/>
                    <a:pt x="137" y="105"/>
                    <a:pt x="136" y="105"/>
                  </a:cubicBezTo>
                  <a:cubicBezTo>
                    <a:pt x="133" y="103"/>
                    <a:pt x="130" y="102"/>
                    <a:pt x="128" y="101"/>
                  </a:cubicBezTo>
                  <a:cubicBezTo>
                    <a:pt x="126" y="100"/>
                    <a:pt x="123" y="98"/>
                    <a:pt x="120" y="97"/>
                  </a:cubicBezTo>
                  <a:cubicBezTo>
                    <a:pt x="111" y="93"/>
                    <a:pt x="102" y="89"/>
                    <a:pt x="93" y="86"/>
                  </a:cubicBezTo>
                  <a:cubicBezTo>
                    <a:pt x="87" y="83"/>
                    <a:pt x="81" y="80"/>
                    <a:pt x="75" y="77"/>
                  </a:cubicBezTo>
                  <a:cubicBezTo>
                    <a:pt x="59" y="69"/>
                    <a:pt x="58" y="68"/>
                    <a:pt x="75" y="75"/>
                  </a:cubicBezTo>
                  <a:cubicBezTo>
                    <a:pt x="85" y="79"/>
                    <a:pt x="95" y="83"/>
                    <a:pt x="105" y="87"/>
                  </a:cubicBezTo>
                  <a:cubicBezTo>
                    <a:pt x="114" y="92"/>
                    <a:pt x="124" y="97"/>
                    <a:pt x="134" y="101"/>
                  </a:cubicBezTo>
                  <a:cubicBezTo>
                    <a:pt x="135" y="101"/>
                    <a:pt x="136" y="101"/>
                    <a:pt x="135" y="100"/>
                  </a:cubicBezTo>
                  <a:cubicBezTo>
                    <a:pt x="125" y="95"/>
                    <a:pt x="115" y="91"/>
                    <a:pt x="104" y="86"/>
                  </a:cubicBezTo>
                  <a:cubicBezTo>
                    <a:pt x="94" y="81"/>
                    <a:pt x="84" y="76"/>
                    <a:pt x="74" y="72"/>
                  </a:cubicBezTo>
                  <a:cubicBezTo>
                    <a:pt x="68" y="69"/>
                    <a:pt x="40" y="56"/>
                    <a:pt x="64" y="65"/>
                  </a:cubicBezTo>
                  <a:cubicBezTo>
                    <a:pt x="65" y="66"/>
                    <a:pt x="66" y="66"/>
                    <a:pt x="67" y="66"/>
                  </a:cubicBezTo>
                  <a:cubicBezTo>
                    <a:pt x="65" y="65"/>
                    <a:pt x="62" y="64"/>
                    <a:pt x="60" y="63"/>
                  </a:cubicBezTo>
                  <a:cubicBezTo>
                    <a:pt x="63" y="64"/>
                    <a:pt x="67" y="66"/>
                    <a:pt x="70" y="67"/>
                  </a:cubicBezTo>
                  <a:cubicBezTo>
                    <a:pt x="83" y="72"/>
                    <a:pt x="96" y="78"/>
                    <a:pt x="109" y="84"/>
                  </a:cubicBezTo>
                  <a:cubicBezTo>
                    <a:pt x="109" y="84"/>
                    <a:pt x="110" y="84"/>
                    <a:pt x="110" y="85"/>
                  </a:cubicBezTo>
                  <a:cubicBezTo>
                    <a:pt x="100" y="80"/>
                    <a:pt x="89" y="76"/>
                    <a:pt x="79" y="71"/>
                  </a:cubicBezTo>
                  <a:cubicBezTo>
                    <a:pt x="98" y="80"/>
                    <a:pt x="116" y="89"/>
                    <a:pt x="135" y="97"/>
                  </a:cubicBezTo>
                  <a:cubicBezTo>
                    <a:pt x="136" y="98"/>
                    <a:pt x="136" y="97"/>
                    <a:pt x="136" y="96"/>
                  </a:cubicBezTo>
                  <a:cubicBezTo>
                    <a:pt x="111" y="83"/>
                    <a:pt x="86" y="72"/>
                    <a:pt x="59" y="62"/>
                  </a:cubicBezTo>
                  <a:cubicBezTo>
                    <a:pt x="56" y="61"/>
                    <a:pt x="53" y="59"/>
                    <a:pt x="51" y="58"/>
                  </a:cubicBezTo>
                  <a:cubicBezTo>
                    <a:pt x="63" y="65"/>
                    <a:pt x="79" y="68"/>
                    <a:pt x="92" y="74"/>
                  </a:cubicBezTo>
                  <a:cubicBezTo>
                    <a:pt x="106" y="80"/>
                    <a:pt x="119" y="86"/>
                    <a:pt x="133" y="93"/>
                  </a:cubicBezTo>
                  <a:cubicBezTo>
                    <a:pt x="133" y="93"/>
                    <a:pt x="134" y="93"/>
                    <a:pt x="133" y="92"/>
                  </a:cubicBezTo>
                  <a:cubicBezTo>
                    <a:pt x="128" y="89"/>
                    <a:pt x="124" y="86"/>
                    <a:pt x="119" y="84"/>
                  </a:cubicBezTo>
                  <a:cubicBezTo>
                    <a:pt x="117" y="83"/>
                    <a:pt x="115" y="82"/>
                    <a:pt x="113" y="81"/>
                  </a:cubicBezTo>
                  <a:cubicBezTo>
                    <a:pt x="115" y="81"/>
                    <a:pt x="117" y="82"/>
                    <a:pt x="118" y="83"/>
                  </a:cubicBezTo>
                  <a:cubicBezTo>
                    <a:pt x="118" y="83"/>
                    <a:pt x="117" y="83"/>
                    <a:pt x="116" y="82"/>
                  </a:cubicBezTo>
                  <a:cubicBezTo>
                    <a:pt x="119" y="84"/>
                    <a:pt x="122" y="85"/>
                    <a:pt x="123" y="85"/>
                  </a:cubicBezTo>
                  <a:cubicBezTo>
                    <a:pt x="117" y="81"/>
                    <a:pt x="111" y="78"/>
                    <a:pt x="104" y="75"/>
                  </a:cubicBezTo>
                  <a:cubicBezTo>
                    <a:pt x="103" y="75"/>
                    <a:pt x="103" y="74"/>
                    <a:pt x="102" y="74"/>
                  </a:cubicBezTo>
                  <a:cubicBezTo>
                    <a:pt x="89" y="67"/>
                    <a:pt x="76" y="61"/>
                    <a:pt x="64" y="54"/>
                  </a:cubicBezTo>
                  <a:cubicBezTo>
                    <a:pt x="51" y="48"/>
                    <a:pt x="21" y="34"/>
                    <a:pt x="56" y="50"/>
                  </a:cubicBezTo>
                  <a:cubicBezTo>
                    <a:pt x="63" y="53"/>
                    <a:pt x="70" y="56"/>
                    <a:pt x="77" y="59"/>
                  </a:cubicBezTo>
                  <a:cubicBezTo>
                    <a:pt x="78" y="60"/>
                    <a:pt x="81" y="61"/>
                    <a:pt x="83" y="62"/>
                  </a:cubicBezTo>
                  <a:cubicBezTo>
                    <a:pt x="87" y="64"/>
                    <a:pt x="91" y="66"/>
                    <a:pt x="95" y="68"/>
                  </a:cubicBezTo>
                  <a:cubicBezTo>
                    <a:pt x="95" y="68"/>
                    <a:pt x="96" y="67"/>
                    <a:pt x="95" y="67"/>
                  </a:cubicBezTo>
                  <a:cubicBezTo>
                    <a:pt x="92" y="65"/>
                    <a:pt x="88" y="63"/>
                    <a:pt x="85" y="62"/>
                  </a:cubicBezTo>
                  <a:cubicBezTo>
                    <a:pt x="85" y="62"/>
                    <a:pt x="85" y="62"/>
                    <a:pt x="85" y="61"/>
                  </a:cubicBezTo>
                  <a:cubicBezTo>
                    <a:pt x="73" y="54"/>
                    <a:pt x="59" y="49"/>
                    <a:pt x="46" y="43"/>
                  </a:cubicBezTo>
                  <a:cubicBezTo>
                    <a:pt x="24" y="32"/>
                    <a:pt x="35" y="36"/>
                    <a:pt x="47" y="41"/>
                  </a:cubicBezTo>
                  <a:cubicBezTo>
                    <a:pt x="60" y="48"/>
                    <a:pt x="74" y="54"/>
                    <a:pt x="87" y="61"/>
                  </a:cubicBezTo>
                  <a:cubicBezTo>
                    <a:pt x="88" y="61"/>
                    <a:pt x="89" y="60"/>
                    <a:pt x="88" y="60"/>
                  </a:cubicBezTo>
                  <a:cubicBezTo>
                    <a:pt x="77" y="53"/>
                    <a:pt x="65" y="48"/>
                    <a:pt x="53" y="43"/>
                  </a:cubicBezTo>
                  <a:cubicBezTo>
                    <a:pt x="47" y="40"/>
                    <a:pt x="40" y="37"/>
                    <a:pt x="34" y="34"/>
                  </a:cubicBezTo>
                  <a:cubicBezTo>
                    <a:pt x="28" y="30"/>
                    <a:pt x="28" y="30"/>
                    <a:pt x="31" y="31"/>
                  </a:cubicBezTo>
                  <a:cubicBezTo>
                    <a:pt x="47" y="39"/>
                    <a:pt x="64" y="46"/>
                    <a:pt x="80" y="52"/>
                  </a:cubicBezTo>
                  <a:cubicBezTo>
                    <a:pt x="81" y="52"/>
                    <a:pt x="81" y="52"/>
                    <a:pt x="81" y="51"/>
                  </a:cubicBezTo>
                  <a:cubicBezTo>
                    <a:pt x="77" y="49"/>
                    <a:pt x="74" y="47"/>
                    <a:pt x="70" y="46"/>
                  </a:cubicBezTo>
                  <a:cubicBezTo>
                    <a:pt x="71" y="46"/>
                    <a:pt x="71" y="45"/>
                    <a:pt x="71" y="45"/>
                  </a:cubicBezTo>
                  <a:cubicBezTo>
                    <a:pt x="65" y="42"/>
                    <a:pt x="59" y="38"/>
                    <a:pt x="53" y="35"/>
                  </a:cubicBezTo>
                  <a:cubicBezTo>
                    <a:pt x="55" y="35"/>
                    <a:pt x="57" y="36"/>
                    <a:pt x="60" y="36"/>
                  </a:cubicBezTo>
                  <a:cubicBezTo>
                    <a:pt x="62" y="37"/>
                    <a:pt x="64" y="38"/>
                    <a:pt x="67" y="39"/>
                  </a:cubicBezTo>
                  <a:cubicBezTo>
                    <a:pt x="67" y="40"/>
                    <a:pt x="68" y="39"/>
                    <a:pt x="67" y="38"/>
                  </a:cubicBezTo>
                  <a:cubicBezTo>
                    <a:pt x="65" y="37"/>
                    <a:pt x="19" y="17"/>
                    <a:pt x="19" y="16"/>
                  </a:cubicBezTo>
                  <a:cubicBezTo>
                    <a:pt x="20" y="16"/>
                    <a:pt x="29" y="19"/>
                    <a:pt x="37" y="23"/>
                  </a:cubicBezTo>
                  <a:cubicBezTo>
                    <a:pt x="45" y="26"/>
                    <a:pt x="53" y="30"/>
                    <a:pt x="62" y="34"/>
                  </a:cubicBezTo>
                  <a:cubicBezTo>
                    <a:pt x="62" y="34"/>
                    <a:pt x="63" y="33"/>
                    <a:pt x="62" y="33"/>
                  </a:cubicBezTo>
                  <a:cubicBezTo>
                    <a:pt x="56" y="30"/>
                    <a:pt x="50" y="27"/>
                    <a:pt x="44" y="25"/>
                  </a:cubicBezTo>
                  <a:cubicBezTo>
                    <a:pt x="44" y="25"/>
                    <a:pt x="43" y="25"/>
                    <a:pt x="43" y="24"/>
                  </a:cubicBezTo>
                  <a:cubicBezTo>
                    <a:pt x="37" y="21"/>
                    <a:pt x="30" y="18"/>
                    <a:pt x="24" y="15"/>
                  </a:cubicBezTo>
                  <a:cubicBezTo>
                    <a:pt x="24" y="15"/>
                    <a:pt x="24" y="15"/>
                    <a:pt x="24" y="15"/>
                  </a:cubicBezTo>
                  <a:cubicBezTo>
                    <a:pt x="34" y="20"/>
                    <a:pt x="45" y="24"/>
                    <a:pt x="56" y="28"/>
                  </a:cubicBezTo>
                  <a:cubicBezTo>
                    <a:pt x="57" y="28"/>
                    <a:pt x="57" y="27"/>
                    <a:pt x="57" y="27"/>
                  </a:cubicBezTo>
                  <a:cubicBezTo>
                    <a:pt x="46" y="22"/>
                    <a:pt x="36" y="18"/>
                    <a:pt x="25" y="13"/>
                  </a:cubicBezTo>
                  <a:cubicBezTo>
                    <a:pt x="18" y="9"/>
                    <a:pt x="0" y="0"/>
                    <a:pt x="28" y="12"/>
                  </a:cubicBezTo>
                  <a:cubicBezTo>
                    <a:pt x="32" y="14"/>
                    <a:pt x="36" y="16"/>
                    <a:pt x="40" y="18"/>
                  </a:cubicBezTo>
                  <a:cubicBezTo>
                    <a:pt x="43" y="19"/>
                    <a:pt x="46" y="21"/>
                    <a:pt x="49" y="22"/>
                  </a:cubicBezTo>
                  <a:cubicBezTo>
                    <a:pt x="49" y="22"/>
                    <a:pt x="50" y="21"/>
                    <a:pt x="49" y="21"/>
                  </a:cubicBezTo>
                  <a:cubicBezTo>
                    <a:pt x="47" y="20"/>
                    <a:pt x="46" y="19"/>
                    <a:pt x="44" y="19"/>
                  </a:cubicBezTo>
                  <a:cubicBezTo>
                    <a:pt x="44" y="18"/>
                    <a:pt x="42" y="17"/>
                    <a:pt x="38" y="16"/>
                  </a:cubicBezTo>
                  <a:cubicBezTo>
                    <a:pt x="36" y="15"/>
                    <a:pt x="34" y="14"/>
                    <a:pt x="33" y="14"/>
                  </a:cubicBezTo>
                  <a:cubicBezTo>
                    <a:pt x="32" y="13"/>
                    <a:pt x="32" y="13"/>
                    <a:pt x="34" y="13"/>
                  </a:cubicBezTo>
                  <a:cubicBezTo>
                    <a:pt x="39" y="14"/>
                    <a:pt x="43" y="16"/>
                    <a:pt x="48" y="18"/>
                  </a:cubicBezTo>
                  <a:cubicBezTo>
                    <a:pt x="49" y="18"/>
                    <a:pt x="49" y="17"/>
                    <a:pt x="48" y="16"/>
                  </a:cubicBezTo>
                  <a:cubicBezTo>
                    <a:pt x="41" y="14"/>
                    <a:pt x="35" y="11"/>
                    <a:pt x="29" y="7"/>
                  </a:cubicBezTo>
                  <a:cubicBezTo>
                    <a:pt x="28" y="6"/>
                    <a:pt x="28" y="7"/>
                    <a:pt x="28" y="8"/>
                  </a:cubicBezTo>
                  <a:cubicBezTo>
                    <a:pt x="32" y="10"/>
                    <a:pt x="35" y="12"/>
                    <a:pt x="37" y="13"/>
                  </a:cubicBezTo>
                  <a:cubicBezTo>
                    <a:pt x="35" y="12"/>
                    <a:pt x="32" y="11"/>
                    <a:pt x="27" y="9"/>
                  </a:cubicBezTo>
                  <a:cubicBezTo>
                    <a:pt x="27" y="9"/>
                    <a:pt x="26" y="10"/>
                    <a:pt x="27" y="10"/>
                  </a:cubicBezTo>
                  <a:cubicBezTo>
                    <a:pt x="28" y="11"/>
                    <a:pt x="30" y="12"/>
                    <a:pt x="31" y="13"/>
                  </a:cubicBezTo>
                  <a:cubicBezTo>
                    <a:pt x="23" y="9"/>
                    <a:pt x="15" y="6"/>
                    <a:pt x="7" y="3"/>
                  </a:cubicBezTo>
                  <a:cubicBezTo>
                    <a:pt x="7" y="3"/>
                    <a:pt x="6" y="4"/>
                    <a:pt x="7" y="4"/>
                  </a:cubicBezTo>
                  <a:cubicBezTo>
                    <a:pt x="15" y="9"/>
                    <a:pt x="23" y="13"/>
                    <a:pt x="32" y="17"/>
                  </a:cubicBezTo>
                  <a:cubicBezTo>
                    <a:pt x="23" y="14"/>
                    <a:pt x="14" y="10"/>
                    <a:pt x="6" y="6"/>
                  </a:cubicBezTo>
                  <a:cubicBezTo>
                    <a:pt x="5" y="5"/>
                    <a:pt x="4" y="6"/>
                    <a:pt x="5" y="7"/>
                  </a:cubicBezTo>
                  <a:cubicBezTo>
                    <a:pt x="13" y="11"/>
                    <a:pt x="22" y="15"/>
                    <a:pt x="30" y="19"/>
                  </a:cubicBezTo>
                  <a:cubicBezTo>
                    <a:pt x="24" y="17"/>
                    <a:pt x="18" y="15"/>
                    <a:pt x="13" y="13"/>
                  </a:cubicBezTo>
                  <a:cubicBezTo>
                    <a:pt x="12" y="13"/>
                    <a:pt x="12" y="14"/>
                    <a:pt x="12" y="14"/>
                  </a:cubicBezTo>
                  <a:cubicBezTo>
                    <a:pt x="15" y="15"/>
                    <a:pt x="17" y="17"/>
                    <a:pt x="20" y="18"/>
                  </a:cubicBezTo>
                  <a:cubicBezTo>
                    <a:pt x="19" y="18"/>
                    <a:pt x="18" y="17"/>
                    <a:pt x="17" y="17"/>
                  </a:cubicBezTo>
                  <a:cubicBezTo>
                    <a:pt x="17" y="17"/>
                    <a:pt x="16" y="18"/>
                    <a:pt x="17" y="18"/>
                  </a:cubicBezTo>
                  <a:cubicBezTo>
                    <a:pt x="21" y="20"/>
                    <a:pt x="61" y="40"/>
                    <a:pt x="63" y="42"/>
                  </a:cubicBezTo>
                  <a:cubicBezTo>
                    <a:pt x="61" y="40"/>
                    <a:pt x="20" y="23"/>
                    <a:pt x="16" y="21"/>
                  </a:cubicBezTo>
                  <a:cubicBezTo>
                    <a:pt x="15" y="21"/>
                    <a:pt x="15" y="22"/>
                    <a:pt x="15" y="22"/>
                  </a:cubicBezTo>
                  <a:cubicBezTo>
                    <a:pt x="19" y="25"/>
                    <a:pt x="24" y="27"/>
                    <a:pt x="28" y="29"/>
                  </a:cubicBezTo>
                  <a:cubicBezTo>
                    <a:pt x="26" y="28"/>
                    <a:pt x="23" y="28"/>
                    <a:pt x="21" y="27"/>
                  </a:cubicBezTo>
                  <a:cubicBezTo>
                    <a:pt x="20" y="27"/>
                    <a:pt x="20" y="28"/>
                    <a:pt x="20" y="28"/>
                  </a:cubicBezTo>
                  <a:cubicBezTo>
                    <a:pt x="27" y="31"/>
                    <a:pt x="33" y="34"/>
                    <a:pt x="39" y="37"/>
                  </a:cubicBezTo>
                  <a:cubicBezTo>
                    <a:pt x="35" y="36"/>
                    <a:pt x="30" y="34"/>
                    <a:pt x="25" y="32"/>
                  </a:cubicBezTo>
                  <a:cubicBezTo>
                    <a:pt x="25" y="32"/>
                    <a:pt x="24" y="33"/>
                    <a:pt x="25" y="33"/>
                  </a:cubicBezTo>
                  <a:cubicBezTo>
                    <a:pt x="34" y="38"/>
                    <a:pt x="43" y="42"/>
                    <a:pt x="52" y="47"/>
                  </a:cubicBezTo>
                  <a:cubicBezTo>
                    <a:pt x="45" y="44"/>
                    <a:pt x="38" y="41"/>
                    <a:pt x="32" y="38"/>
                  </a:cubicBezTo>
                  <a:cubicBezTo>
                    <a:pt x="31" y="38"/>
                    <a:pt x="31" y="39"/>
                    <a:pt x="31" y="39"/>
                  </a:cubicBezTo>
                  <a:cubicBezTo>
                    <a:pt x="48" y="48"/>
                    <a:pt x="65" y="56"/>
                    <a:pt x="81" y="65"/>
                  </a:cubicBezTo>
                  <a:cubicBezTo>
                    <a:pt x="67" y="58"/>
                    <a:pt x="52" y="52"/>
                    <a:pt x="37" y="46"/>
                  </a:cubicBezTo>
                  <a:cubicBezTo>
                    <a:pt x="37" y="46"/>
                    <a:pt x="36" y="47"/>
                    <a:pt x="37" y="47"/>
                  </a:cubicBezTo>
                  <a:cubicBezTo>
                    <a:pt x="67" y="61"/>
                    <a:pt x="97" y="75"/>
                    <a:pt x="127" y="90"/>
                  </a:cubicBezTo>
                  <a:cubicBezTo>
                    <a:pt x="100" y="77"/>
                    <a:pt x="73" y="64"/>
                    <a:pt x="44" y="54"/>
                  </a:cubicBezTo>
                  <a:cubicBezTo>
                    <a:pt x="43" y="54"/>
                    <a:pt x="43" y="55"/>
                    <a:pt x="44" y="55"/>
                  </a:cubicBezTo>
                  <a:cubicBezTo>
                    <a:pt x="49" y="58"/>
                    <a:pt x="54" y="60"/>
                    <a:pt x="59" y="62"/>
                  </a:cubicBezTo>
                  <a:cubicBezTo>
                    <a:pt x="55" y="61"/>
                    <a:pt x="51" y="60"/>
                    <a:pt x="47" y="58"/>
                  </a:cubicBezTo>
                  <a:cubicBezTo>
                    <a:pt x="46" y="58"/>
                    <a:pt x="46" y="59"/>
                    <a:pt x="47" y="59"/>
                  </a:cubicBezTo>
                  <a:cubicBezTo>
                    <a:pt x="59" y="66"/>
                    <a:pt x="72" y="72"/>
                    <a:pt x="84" y="78"/>
                  </a:cubicBezTo>
                  <a:cubicBezTo>
                    <a:pt x="74" y="74"/>
                    <a:pt x="64" y="70"/>
                    <a:pt x="54" y="66"/>
                  </a:cubicBezTo>
                  <a:cubicBezTo>
                    <a:pt x="54" y="66"/>
                    <a:pt x="53" y="67"/>
                    <a:pt x="54" y="67"/>
                  </a:cubicBezTo>
                  <a:cubicBezTo>
                    <a:pt x="62" y="72"/>
                    <a:pt x="71" y="76"/>
                    <a:pt x="79" y="80"/>
                  </a:cubicBezTo>
                  <a:cubicBezTo>
                    <a:pt x="74" y="78"/>
                    <a:pt x="69" y="76"/>
                    <a:pt x="64" y="74"/>
                  </a:cubicBezTo>
                  <a:cubicBezTo>
                    <a:pt x="64" y="74"/>
                    <a:pt x="63" y="75"/>
                    <a:pt x="64" y="75"/>
                  </a:cubicBezTo>
                  <a:cubicBezTo>
                    <a:pt x="81" y="83"/>
                    <a:pt x="97" y="92"/>
                    <a:pt x="114" y="100"/>
                  </a:cubicBezTo>
                  <a:cubicBezTo>
                    <a:pt x="111" y="99"/>
                    <a:pt x="109" y="98"/>
                    <a:pt x="108" y="97"/>
                  </a:cubicBezTo>
                  <a:cubicBezTo>
                    <a:pt x="97" y="93"/>
                    <a:pt x="87" y="88"/>
                    <a:pt x="76" y="84"/>
                  </a:cubicBezTo>
                  <a:cubicBezTo>
                    <a:pt x="75" y="84"/>
                    <a:pt x="75" y="85"/>
                    <a:pt x="75" y="85"/>
                  </a:cubicBezTo>
                  <a:cubicBezTo>
                    <a:pt x="84" y="89"/>
                    <a:pt x="92" y="94"/>
                    <a:pt x="101" y="99"/>
                  </a:cubicBezTo>
                  <a:cubicBezTo>
                    <a:pt x="96" y="97"/>
                    <a:pt x="91" y="95"/>
                    <a:pt x="85" y="93"/>
                  </a:cubicBezTo>
                  <a:cubicBezTo>
                    <a:pt x="85" y="92"/>
                    <a:pt x="84" y="93"/>
                    <a:pt x="85" y="94"/>
                  </a:cubicBezTo>
                  <a:cubicBezTo>
                    <a:pt x="93" y="98"/>
                    <a:pt x="102" y="102"/>
                    <a:pt x="111" y="106"/>
                  </a:cubicBezTo>
                  <a:cubicBezTo>
                    <a:pt x="105" y="104"/>
                    <a:pt x="100" y="102"/>
                    <a:pt x="94" y="100"/>
                  </a:cubicBezTo>
                  <a:cubicBezTo>
                    <a:pt x="93" y="100"/>
                    <a:pt x="93" y="101"/>
                    <a:pt x="94" y="101"/>
                  </a:cubicBezTo>
                  <a:cubicBezTo>
                    <a:pt x="99" y="104"/>
                    <a:pt x="105" y="107"/>
                    <a:pt x="111" y="110"/>
                  </a:cubicBezTo>
                  <a:cubicBezTo>
                    <a:pt x="108" y="109"/>
                    <a:pt x="104" y="107"/>
                    <a:pt x="101" y="106"/>
                  </a:cubicBezTo>
                  <a:cubicBezTo>
                    <a:pt x="101" y="106"/>
                    <a:pt x="100" y="107"/>
                    <a:pt x="101" y="107"/>
                  </a:cubicBezTo>
                  <a:cubicBezTo>
                    <a:pt x="104" y="109"/>
                    <a:pt x="107" y="110"/>
                    <a:pt x="110" y="112"/>
                  </a:cubicBezTo>
                  <a:cubicBezTo>
                    <a:pt x="109" y="111"/>
                    <a:pt x="108" y="110"/>
                    <a:pt x="108" y="110"/>
                  </a:cubicBezTo>
                  <a:close/>
                  <a:moveTo>
                    <a:pt x="38" y="33"/>
                  </a:moveTo>
                  <a:cubicBezTo>
                    <a:pt x="48" y="37"/>
                    <a:pt x="61" y="42"/>
                    <a:pt x="61" y="42"/>
                  </a:cubicBezTo>
                  <a:cubicBezTo>
                    <a:pt x="63" y="43"/>
                    <a:pt x="65" y="44"/>
                    <a:pt x="67" y="45"/>
                  </a:cubicBezTo>
                  <a:cubicBezTo>
                    <a:pt x="61" y="42"/>
                    <a:pt x="53" y="40"/>
                    <a:pt x="48" y="38"/>
                  </a:cubicBezTo>
                  <a:cubicBezTo>
                    <a:pt x="44" y="36"/>
                    <a:pt x="41" y="35"/>
                    <a:pt x="38" y="33"/>
                  </a:cubicBezTo>
                  <a:close/>
                  <a:moveTo>
                    <a:pt x="60" y="36"/>
                  </a:moveTo>
                  <a:cubicBezTo>
                    <a:pt x="57" y="36"/>
                    <a:pt x="54" y="35"/>
                    <a:pt x="51" y="34"/>
                  </a:cubicBezTo>
                  <a:cubicBezTo>
                    <a:pt x="43" y="29"/>
                    <a:pt x="36" y="25"/>
                    <a:pt x="28" y="23"/>
                  </a:cubicBezTo>
                  <a:cubicBezTo>
                    <a:pt x="28" y="23"/>
                    <a:pt x="28" y="23"/>
                    <a:pt x="28" y="23"/>
                  </a:cubicBezTo>
                  <a:cubicBezTo>
                    <a:pt x="39" y="26"/>
                    <a:pt x="49" y="32"/>
                    <a:pt x="60" y="36"/>
                  </a:cubicBezTo>
                  <a:close/>
                  <a:moveTo>
                    <a:pt x="28" y="28"/>
                  </a:moveTo>
                  <a:cubicBezTo>
                    <a:pt x="27" y="27"/>
                    <a:pt x="17" y="23"/>
                    <a:pt x="26" y="27"/>
                  </a:cubicBezTo>
                  <a:cubicBezTo>
                    <a:pt x="32" y="29"/>
                    <a:pt x="38" y="31"/>
                    <a:pt x="43" y="34"/>
                  </a:cubicBezTo>
                  <a:cubicBezTo>
                    <a:pt x="40" y="33"/>
                    <a:pt x="37" y="32"/>
                    <a:pt x="33" y="31"/>
                  </a:cubicBezTo>
                  <a:cubicBezTo>
                    <a:pt x="32" y="30"/>
                    <a:pt x="30" y="29"/>
                    <a:pt x="28" y="28"/>
                  </a:cubicBezTo>
                  <a:close/>
                  <a:moveTo>
                    <a:pt x="48" y="51"/>
                  </a:moveTo>
                  <a:cubicBezTo>
                    <a:pt x="54" y="53"/>
                    <a:pt x="63" y="57"/>
                    <a:pt x="68" y="60"/>
                  </a:cubicBezTo>
                  <a:cubicBezTo>
                    <a:pt x="65" y="58"/>
                    <a:pt x="62" y="57"/>
                    <a:pt x="59" y="55"/>
                  </a:cubicBezTo>
                  <a:cubicBezTo>
                    <a:pt x="56" y="54"/>
                    <a:pt x="51" y="52"/>
                    <a:pt x="48" y="5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14" name="Freeform 373"/>
            <p:cNvSpPr>
              <a:spLocks/>
            </p:cNvSpPr>
            <p:nvPr/>
          </p:nvSpPr>
          <p:spPr bwMode="auto">
            <a:xfrm>
              <a:off x="3923715" y="3642986"/>
              <a:ext cx="161982" cy="88354"/>
            </a:xfrm>
            <a:custGeom>
              <a:avLst/>
              <a:gdLst>
                <a:gd name="T0" fmla="*/ 36 w 41"/>
                <a:gd name="T1" fmla="*/ 22 h 23"/>
                <a:gd name="T2" fmla="*/ 32 w 41"/>
                <a:gd name="T3" fmla="*/ 20 h 23"/>
                <a:gd name="T4" fmla="*/ 33 w 41"/>
                <a:gd name="T5" fmla="*/ 19 h 23"/>
                <a:gd name="T6" fmla="*/ 33 w 41"/>
                <a:gd name="T7" fmla="*/ 15 h 23"/>
                <a:gd name="T8" fmla="*/ 33 w 41"/>
                <a:gd name="T9" fmla="*/ 14 h 23"/>
                <a:gd name="T10" fmla="*/ 26 w 41"/>
                <a:gd name="T11" fmla="*/ 11 h 23"/>
                <a:gd name="T12" fmla="*/ 26 w 41"/>
                <a:gd name="T13" fmla="*/ 11 h 23"/>
                <a:gd name="T14" fmla="*/ 5 w 41"/>
                <a:gd name="T15" fmla="*/ 4 h 23"/>
                <a:gd name="T16" fmla="*/ 5 w 41"/>
                <a:gd name="T17" fmla="*/ 5 h 23"/>
                <a:gd name="T18" fmla="*/ 16 w 41"/>
                <a:gd name="T19" fmla="*/ 10 h 23"/>
                <a:gd name="T20" fmla="*/ 15 w 41"/>
                <a:gd name="T21" fmla="*/ 11 h 23"/>
                <a:gd name="T22" fmla="*/ 22 w 41"/>
                <a:gd name="T23" fmla="*/ 18 h 23"/>
                <a:gd name="T24" fmla="*/ 22 w 41"/>
                <a:gd name="T25" fmla="*/ 18 h 23"/>
                <a:gd name="T26" fmla="*/ 35 w 41"/>
                <a:gd name="T27" fmla="*/ 23 h 23"/>
                <a:gd name="T28" fmla="*/ 36 w 41"/>
                <a:gd name="T29" fmla="*/ 2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41" h="23">
                  <a:moveTo>
                    <a:pt x="36" y="22"/>
                  </a:moveTo>
                  <a:cubicBezTo>
                    <a:pt x="26" y="17"/>
                    <a:pt x="12" y="9"/>
                    <a:pt x="32" y="20"/>
                  </a:cubicBezTo>
                  <a:cubicBezTo>
                    <a:pt x="33" y="20"/>
                    <a:pt x="33" y="19"/>
                    <a:pt x="33" y="19"/>
                  </a:cubicBezTo>
                  <a:cubicBezTo>
                    <a:pt x="17" y="10"/>
                    <a:pt x="0" y="0"/>
                    <a:pt x="33" y="15"/>
                  </a:cubicBezTo>
                  <a:cubicBezTo>
                    <a:pt x="33" y="15"/>
                    <a:pt x="34" y="15"/>
                    <a:pt x="33" y="14"/>
                  </a:cubicBezTo>
                  <a:cubicBezTo>
                    <a:pt x="32" y="14"/>
                    <a:pt x="29" y="13"/>
                    <a:pt x="26" y="11"/>
                  </a:cubicBezTo>
                  <a:cubicBezTo>
                    <a:pt x="26" y="11"/>
                    <a:pt x="26" y="11"/>
                    <a:pt x="26" y="11"/>
                  </a:cubicBezTo>
                  <a:cubicBezTo>
                    <a:pt x="21" y="9"/>
                    <a:pt x="12" y="6"/>
                    <a:pt x="5" y="4"/>
                  </a:cubicBezTo>
                  <a:cubicBezTo>
                    <a:pt x="5" y="4"/>
                    <a:pt x="4" y="5"/>
                    <a:pt x="5" y="5"/>
                  </a:cubicBezTo>
                  <a:cubicBezTo>
                    <a:pt x="13" y="9"/>
                    <a:pt x="41" y="23"/>
                    <a:pt x="16" y="10"/>
                  </a:cubicBezTo>
                  <a:cubicBezTo>
                    <a:pt x="15" y="10"/>
                    <a:pt x="15" y="11"/>
                    <a:pt x="15" y="11"/>
                  </a:cubicBezTo>
                  <a:cubicBezTo>
                    <a:pt x="20" y="15"/>
                    <a:pt x="39" y="23"/>
                    <a:pt x="22" y="18"/>
                  </a:cubicBezTo>
                  <a:cubicBezTo>
                    <a:pt x="22" y="17"/>
                    <a:pt x="22" y="18"/>
                    <a:pt x="22" y="18"/>
                  </a:cubicBezTo>
                  <a:cubicBezTo>
                    <a:pt x="26" y="20"/>
                    <a:pt x="31" y="21"/>
                    <a:pt x="35" y="23"/>
                  </a:cubicBezTo>
                  <a:cubicBezTo>
                    <a:pt x="36" y="23"/>
                    <a:pt x="36" y="22"/>
                    <a:pt x="36"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15" name="Freeform 374"/>
            <p:cNvSpPr>
              <a:spLocks/>
            </p:cNvSpPr>
            <p:nvPr/>
          </p:nvSpPr>
          <p:spPr bwMode="auto">
            <a:xfrm>
              <a:off x="3986297" y="3543586"/>
              <a:ext cx="47860" cy="18409"/>
            </a:xfrm>
            <a:custGeom>
              <a:avLst/>
              <a:gdLst>
                <a:gd name="T0" fmla="*/ 0 w 12"/>
                <a:gd name="T1" fmla="*/ 0 h 5"/>
                <a:gd name="T2" fmla="*/ 11 w 12"/>
                <a:gd name="T3" fmla="*/ 5 h 5"/>
                <a:gd name="T4" fmla="*/ 11 w 12"/>
                <a:gd name="T5" fmla="*/ 4 h 5"/>
                <a:gd name="T6" fmla="*/ 4 w 12"/>
                <a:gd name="T7" fmla="*/ 1 h 5"/>
                <a:gd name="T8" fmla="*/ 0 w 12"/>
                <a:gd name="T9" fmla="*/ 0 h 5"/>
              </a:gdLst>
              <a:ahLst/>
              <a:cxnLst>
                <a:cxn ang="0">
                  <a:pos x="T0" y="T1"/>
                </a:cxn>
                <a:cxn ang="0">
                  <a:pos x="T2" y="T3"/>
                </a:cxn>
                <a:cxn ang="0">
                  <a:pos x="T4" y="T5"/>
                </a:cxn>
                <a:cxn ang="0">
                  <a:pos x="T6" y="T7"/>
                </a:cxn>
                <a:cxn ang="0">
                  <a:pos x="T8" y="T9"/>
                </a:cxn>
              </a:cxnLst>
              <a:rect l="0" t="0" r="r" b="b"/>
              <a:pathLst>
                <a:path w="12" h="5">
                  <a:moveTo>
                    <a:pt x="0" y="0"/>
                  </a:moveTo>
                  <a:cubicBezTo>
                    <a:pt x="4" y="1"/>
                    <a:pt x="7" y="3"/>
                    <a:pt x="11" y="5"/>
                  </a:cubicBezTo>
                  <a:cubicBezTo>
                    <a:pt x="11" y="5"/>
                    <a:pt x="12" y="4"/>
                    <a:pt x="11" y="4"/>
                  </a:cubicBezTo>
                  <a:cubicBezTo>
                    <a:pt x="9" y="3"/>
                    <a:pt x="6" y="2"/>
                    <a:pt x="4" y="1"/>
                  </a:cubicBezTo>
                  <a:cubicBezTo>
                    <a:pt x="3" y="1"/>
                    <a:pt x="2"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16" name="Freeform 375"/>
            <p:cNvSpPr>
              <a:spLocks/>
            </p:cNvSpPr>
            <p:nvPr/>
          </p:nvSpPr>
          <p:spPr bwMode="auto">
            <a:xfrm>
              <a:off x="3982618" y="3539906"/>
              <a:ext cx="3683" cy="3683"/>
            </a:xfrm>
            <a:custGeom>
              <a:avLst/>
              <a:gdLst>
                <a:gd name="T0" fmla="*/ 1 w 1"/>
                <a:gd name="T1" fmla="*/ 1 h 1"/>
                <a:gd name="T2" fmla="*/ 1 w 1"/>
                <a:gd name="T3" fmla="*/ 1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1"/>
                    <a:pt x="1" y="1"/>
                    <a:pt x="1" y="1"/>
                  </a:cubicBezTo>
                  <a:cubicBezTo>
                    <a:pt x="1" y="1"/>
                    <a:pt x="1" y="0"/>
                    <a:pt x="0" y="0"/>
                  </a:cubicBezTo>
                  <a:cubicBezTo>
                    <a:pt x="1" y="0"/>
                    <a:pt x="1"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17" name="Freeform 376"/>
            <p:cNvSpPr>
              <a:spLocks/>
            </p:cNvSpPr>
            <p:nvPr/>
          </p:nvSpPr>
          <p:spPr bwMode="auto">
            <a:xfrm>
              <a:off x="3780139" y="3473641"/>
              <a:ext cx="47860" cy="18409"/>
            </a:xfrm>
            <a:custGeom>
              <a:avLst/>
              <a:gdLst>
                <a:gd name="T0" fmla="*/ 0 w 12"/>
                <a:gd name="T1" fmla="*/ 0 h 5"/>
                <a:gd name="T2" fmla="*/ 12 w 12"/>
                <a:gd name="T3" fmla="*/ 5 h 5"/>
                <a:gd name="T4" fmla="*/ 3 w 12"/>
                <a:gd name="T5" fmla="*/ 1 h 5"/>
                <a:gd name="T6" fmla="*/ 0 w 12"/>
                <a:gd name="T7" fmla="*/ 0 h 5"/>
              </a:gdLst>
              <a:ahLst/>
              <a:cxnLst>
                <a:cxn ang="0">
                  <a:pos x="T0" y="T1"/>
                </a:cxn>
                <a:cxn ang="0">
                  <a:pos x="T2" y="T3"/>
                </a:cxn>
                <a:cxn ang="0">
                  <a:pos x="T4" y="T5"/>
                </a:cxn>
                <a:cxn ang="0">
                  <a:pos x="T6" y="T7"/>
                </a:cxn>
              </a:cxnLst>
              <a:rect l="0" t="0" r="r" b="b"/>
              <a:pathLst>
                <a:path w="12" h="5">
                  <a:moveTo>
                    <a:pt x="0" y="0"/>
                  </a:moveTo>
                  <a:cubicBezTo>
                    <a:pt x="4" y="2"/>
                    <a:pt x="8" y="4"/>
                    <a:pt x="12" y="5"/>
                  </a:cubicBezTo>
                  <a:cubicBezTo>
                    <a:pt x="9" y="4"/>
                    <a:pt x="6" y="3"/>
                    <a:pt x="3" y="1"/>
                  </a:cubicBezTo>
                  <a:cubicBezTo>
                    <a:pt x="2" y="1"/>
                    <a:pt x="1"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18" name="Freeform 377"/>
            <p:cNvSpPr>
              <a:spLocks/>
            </p:cNvSpPr>
            <p:nvPr/>
          </p:nvSpPr>
          <p:spPr bwMode="auto">
            <a:xfrm>
              <a:off x="4030474" y="1990025"/>
              <a:ext cx="14726" cy="11046"/>
            </a:xfrm>
            <a:custGeom>
              <a:avLst/>
              <a:gdLst>
                <a:gd name="T0" fmla="*/ 4 w 4"/>
                <a:gd name="T1" fmla="*/ 3 h 3"/>
                <a:gd name="T2" fmla="*/ 0 w 4"/>
                <a:gd name="T3" fmla="*/ 0 h 3"/>
                <a:gd name="T4" fmla="*/ 4 w 4"/>
                <a:gd name="T5" fmla="*/ 3 h 3"/>
              </a:gdLst>
              <a:ahLst/>
              <a:cxnLst>
                <a:cxn ang="0">
                  <a:pos x="T0" y="T1"/>
                </a:cxn>
                <a:cxn ang="0">
                  <a:pos x="T2" y="T3"/>
                </a:cxn>
                <a:cxn ang="0">
                  <a:pos x="T4" y="T5"/>
                </a:cxn>
              </a:cxnLst>
              <a:rect l="0" t="0" r="r" b="b"/>
              <a:pathLst>
                <a:path w="4" h="3">
                  <a:moveTo>
                    <a:pt x="4" y="3"/>
                  </a:moveTo>
                  <a:cubicBezTo>
                    <a:pt x="3" y="2"/>
                    <a:pt x="2" y="1"/>
                    <a:pt x="0" y="0"/>
                  </a:cubicBezTo>
                  <a:cubicBezTo>
                    <a:pt x="2" y="1"/>
                    <a:pt x="3" y="2"/>
                    <a:pt x="4"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19" name="Freeform 378"/>
            <p:cNvSpPr>
              <a:spLocks/>
            </p:cNvSpPr>
            <p:nvPr/>
          </p:nvSpPr>
          <p:spPr bwMode="auto">
            <a:xfrm>
              <a:off x="4015749" y="1934806"/>
              <a:ext cx="114125" cy="80991"/>
            </a:xfrm>
            <a:custGeom>
              <a:avLst/>
              <a:gdLst>
                <a:gd name="T0" fmla="*/ 27 w 28"/>
                <a:gd name="T1" fmla="*/ 9 h 21"/>
                <a:gd name="T2" fmla="*/ 25 w 28"/>
                <a:gd name="T3" fmla="*/ 5 h 21"/>
                <a:gd name="T4" fmla="*/ 23 w 28"/>
                <a:gd name="T5" fmla="*/ 3 h 21"/>
                <a:gd name="T6" fmla="*/ 22 w 28"/>
                <a:gd name="T7" fmla="*/ 0 h 21"/>
                <a:gd name="T8" fmla="*/ 21 w 28"/>
                <a:gd name="T9" fmla="*/ 1 h 21"/>
                <a:gd name="T10" fmla="*/ 23 w 28"/>
                <a:gd name="T11" fmla="*/ 3 h 21"/>
                <a:gd name="T12" fmla="*/ 23 w 28"/>
                <a:gd name="T13" fmla="*/ 4 h 21"/>
                <a:gd name="T14" fmla="*/ 23 w 28"/>
                <a:gd name="T15" fmla="*/ 4 h 21"/>
                <a:gd name="T16" fmla="*/ 26 w 28"/>
                <a:gd name="T17" fmla="*/ 8 h 21"/>
                <a:gd name="T18" fmla="*/ 18 w 28"/>
                <a:gd name="T19" fmla="*/ 2 h 21"/>
                <a:gd name="T20" fmla="*/ 18 w 28"/>
                <a:gd name="T21" fmla="*/ 2 h 21"/>
                <a:gd name="T22" fmla="*/ 22 w 28"/>
                <a:gd name="T23" fmla="*/ 11 h 21"/>
                <a:gd name="T24" fmla="*/ 20 w 28"/>
                <a:gd name="T25" fmla="*/ 9 h 21"/>
                <a:gd name="T26" fmla="*/ 15 w 28"/>
                <a:gd name="T27" fmla="*/ 5 h 21"/>
                <a:gd name="T28" fmla="*/ 15 w 28"/>
                <a:gd name="T29" fmla="*/ 5 h 21"/>
                <a:gd name="T30" fmla="*/ 23 w 28"/>
                <a:gd name="T31" fmla="*/ 17 h 21"/>
                <a:gd name="T32" fmla="*/ 12 w 28"/>
                <a:gd name="T33" fmla="*/ 7 h 21"/>
                <a:gd name="T34" fmla="*/ 12 w 28"/>
                <a:gd name="T35" fmla="*/ 8 h 21"/>
                <a:gd name="T36" fmla="*/ 19 w 28"/>
                <a:gd name="T37" fmla="*/ 18 h 21"/>
                <a:gd name="T38" fmla="*/ 15 w 28"/>
                <a:gd name="T39" fmla="*/ 14 h 21"/>
                <a:gd name="T40" fmla="*/ 9 w 28"/>
                <a:gd name="T41" fmla="*/ 8 h 21"/>
                <a:gd name="T42" fmla="*/ 8 w 28"/>
                <a:gd name="T43" fmla="*/ 9 h 21"/>
                <a:gd name="T44" fmla="*/ 13 w 28"/>
                <a:gd name="T45" fmla="*/ 16 h 21"/>
                <a:gd name="T46" fmla="*/ 15 w 28"/>
                <a:gd name="T47" fmla="*/ 18 h 21"/>
                <a:gd name="T48" fmla="*/ 4 w 28"/>
                <a:gd name="T49" fmla="*/ 9 h 21"/>
                <a:gd name="T50" fmla="*/ 4 w 28"/>
                <a:gd name="T51" fmla="*/ 9 h 21"/>
                <a:gd name="T52" fmla="*/ 7 w 28"/>
                <a:gd name="T53" fmla="*/ 14 h 21"/>
                <a:gd name="T54" fmla="*/ 9 w 28"/>
                <a:gd name="T55" fmla="*/ 16 h 21"/>
                <a:gd name="T56" fmla="*/ 7 w 28"/>
                <a:gd name="T57" fmla="*/ 14 h 21"/>
                <a:gd name="T58" fmla="*/ 0 w 28"/>
                <a:gd name="T59" fmla="*/ 7 h 21"/>
                <a:gd name="T60" fmla="*/ 0 w 28"/>
                <a:gd name="T61" fmla="*/ 8 h 21"/>
                <a:gd name="T62" fmla="*/ 2 w 28"/>
                <a:gd name="T63" fmla="*/ 10 h 21"/>
                <a:gd name="T64" fmla="*/ 5 w 28"/>
                <a:gd name="T65" fmla="*/ 14 h 21"/>
                <a:gd name="T66" fmla="*/ 9 w 28"/>
                <a:gd name="T67" fmla="*/ 18 h 21"/>
                <a:gd name="T68" fmla="*/ 7 w 28"/>
                <a:gd name="T69" fmla="*/ 17 h 21"/>
                <a:gd name="T70" fmla="*/ 10 w 28"/>
                <a:gd name="T71" fmla="*/ 20 h 21"/>
                <a:gd name="T72" fmla="*/ 10 w 28"/>
                <a:gd name="T73" fmla="*/ 19 h 21"/>
                <a:gd name="T74" fmla="*/ 8 w 28"/>
                <a:gd name="T75" fmla="*/ 17 h 21"/>
                <a:gd name="T76" fmla="*/ 14 w 28"/>
                <a:gd name="T77" fmla="*/ 21 h 21"/>
                <a:gd name="T78" fmla="*/ 14 w 28"/>
                <a:gd name="T79" fmla="*/ 21 h 21"/>
                <a:gd name="T80" fmla="*/ 10 w 28"/>
                <a:gd name="T81" fmla="*/ 16 h 21"/>
                <a:gd name="T82" fmla="*/ 5 w 28"/>
                <a:gd name="T83" fmla="*/ 10 h 21"/>
                <a:gd name="T84" fmla="*/ 11 w 28"/>
                <a:gd name="T85" fmla="*/ 15 h 21"/>
                <a:gd name="T86" fmla="*/ 16 w 28"/>
                <a:gd name="T87" fmla="*/ 21 h 21"/>
                <a:gd name="T88" fmla="*/ 17 w 28"/>
                <a:gd name="T89" fmla="*/ 20 h 21"/>
                <a:gd name="T90" fmla="*/ 12 w 28"/>
                <a:gd name="T91" fmla="*/ 14 h 21"/>
                <a:gd name="T92" fmla="*/ 11 w 28"/>
                <a:gd name="T93" fmla="*/ 12 h 21"/>
                <a:gd name="T94" fmla="*/ 14 w 28"/>
                <a:gd name="T95" fmla="*/ 14 h 21"/>
                <a:gd name="T96" fmla="*/ 20 w 28"/>
                <a:gd name="T97" fmla="*/ 20 h 21"/>
                <a:gd name="T98" fmla="*/ 21 w 28"/>
                <a:gd name="T99" fmla="*/ 19 h 21"/>
                <a:gd name="T100" fmla="*/ 17 w 28"/>
                <a:gd name="T101" fmla="*/ 13 h 21"/>
                <a:gd name="T102" fmla="*/ 13 w 28"/>
                <a:gd name="T103" fmla="*/ 9 h 21"/>
                <a:gd name="T104" fmla="*/ 18 w 28"/>
                <a:gd name="T105" fmla="*/ 13 h 21"/>
                <a:gd name="T106" fmla="*/ 24 w 28"/>
                <a:gd name="T107" fmla="*/ 18 h 21"/>
                <a:gd name="T108" fmla="*/ 25 w 28"/>
                <a:gd name="T109" fmla="*/ 18 h 21"/>
                <a:gd name="T110" fmla="*/ 20 w 28"/>
                <a:gd name="T111" fmla="*/ 12 h 21"/>
                <a:gd name="T112" fmla="*/ 17 w 28"/>
                <a:gd name="T113" fmla="*/ 7 h 21"/>
                <a:gd name="T114" fmla="*/ 25 w 28"/>
                <a:gd name="T115" fmla="*/ 15 h 21"/>
                <a:gd name="T116" fmla="*/ 25 w 28"/>
                <a:gd name="T117" fmla="*/ 14 h 21"/>
                <a:gd name="T118" fmla="*/ 22 w 28"/>
                <a:gd name="T119" fmla="*/ 9 h 21"/>
                <a:gd name="T120" fmla="*/ 19 w 28"/>
                <a:gd name="T121" fmla="*/ 3 h 21"/>
                <a:gd name="T122" fmla="*/ 27 w 28"/>
                <a:gd name="T123" fmla="*/ 10 h 21"/>
                <a:gd name="T124" fmla="*/ 27 w 28"/>
                <a:gd name="T125" fmla="*/ 9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8" h="21">
                  <a:moveTo>
                    <a:pt x="27" y="9"/>
                  </a:moveTo>
                  <a:cubicBezTo>
                    <a:pt x="26" y="8"/>
                    <a:pt x="26" y="6"/>
                    <a:pt x="25" y="5"/>
                  </a:cubicBezTo>
                  <a:cubicBezTo>
                    <a:pt x="24" y="5"/>
                    <a:pt x="24" y="4"/>
                    <a:pt x="23" y="3"/>
                  </a:cubicBezTo>
                  <a:cubicBezTo>
                    <a:pt x="23" y="2"/>
                    <a:pt x="23" y="1"/>
                    <a:pt x="22" y="0"/>
                  </a:cubicBezTo>
                  <a:cubicBezTo>
                    <a:pt x="21" y="0"/>
                    <a:pt x="21" y="1"/>
                    <a:pt x="21" y="1"/>
                  </a:cubicBezTo>
                  <a:cubicBezTo>
                    <a:pt x="21" y="1"/>
                    <a:pt x="22" y="2"/>
                    <a:pt x="23" y="3"/>
                  </a:cubicBezTo>
                  <a:cubicBezTo>
                    <a:pt x="23" y="4"/>
                    <a:pt x="23" y="4"/>
                    <a:pt x="23" y="4"/>
                  </a:cubicBezTo>
                  <a:cubicBezTo>
                    <a:pt x="23" y="4"/>
                    <a:pt x="23" y="4"/>
                    <a:pt x="23" y="4"/>
                  </a:cubicBezTo>
                  <a:cubicBezTo>
                    <a:pt x="25" y="6"/>
                    <a:pt x="26" y="8"/>
                    <a:pt x="26" y="8"/>
                  </a:cubicBezTo>
                  <a:cubicBezTo>
                    <a:pt x="26" y="7"/>
                    <a:pt x="19" y="2"/>
                    <a:pt x="18" y="2"/>
                  </a:cubicBezTo>
                  <a:cubicBezTo>
                    <a:pt x="18" y="1"/>
                    <a:pt x="17" y="2"/>
                    <a:pt x="18" y="2"/>
                  </a:cubicBezTo>
                  <a:cubicBezTo>
                    <a:pt x="18" y="3"/>
                    <a:pt x="21" y="8"/>
                    <a:pt x="22" y="11"/>
                  </a:cubicBezTo>
                  <a:cubicBezTo>
                    <a:pt x="21" y="10"/>
                    <a:pt x="20" y="9"/>
                    <a:pt x="20" y="9"/>
                  </a:cubicBezTo>
                  <a:cubicBezTo>
                    <a:pt x="19" y="7"/>
                    <a:pt x="17" y="6"/>
                    <a:pt x="15" y="5"/>
                  </a:cubicBezTo>
                  <a:cubicBezTo>
                    <a:pt x="15" y="5"/>
                    <a:pt x="15" y="5"/>
                    <a:pt x="15" y="5"/>
                  </a:cubicBezTo>
                  <a:cubicBezTo>
                    <a:pt x="17" y="9"/>
                    <a:pt x="20" y="14"/>
                    <a:pt x="23" y="17"/>
                  </a:cubicBezTo>
                  <a:cubicBezTo>
                    <a:pt x="20" y="15"/>
                    <a:pt x="16" y="10"/>
                    <a:pt x="12" y="7"/>
                  </a:cubicBezTo>
                  <a:cubicBezTo>
                    <a:pt x="12" y="7"/>
                    <a:pt x="11" y="7"/>
                    <a:pt x="12" y="8"/>
                  </a:cubicBezTo>
                  <a:cubicBezTo>
                    <a:pt x="12" y="9"/>
                    <a:pt x="19" y="18"/>
                    <a:pt x="19" y="18"/>
                  </a:cubicBezTo>
                  <a:cubicBezTo>
                    <a:pt x="19" y="18"/>
                    <a:pt x="15" y="14"/>
                    <a:pt x="15" y="14"/>
                  </a:cubicBezTo>
                  <a:cubicBezTo>
                    <a:pt x="13" y="12"/>
                    <a:pt x="11" y="10"/>
                    <a:pt x="9" y="8"/>
                  </a:cubicBezTo>
                  <a:cubicBezTo>
                    <a:pt x="8" y="8"/>
                    <a:pt x="8" y="9"/>
                    <a:pt x="8" y="9"/>
                  </a:cubicBezTo>
                  <a:cubicBezTo>
                    <a:pt x="10" y="11"/>
                    <a:pt x="11" y="13"/>
                    <a:pt x="13" y="16"/>
                  </a:cubicBezTo>
                  <a:cubicBezTo>
                    <a:pt x="13" y="16"/>
                    <a:pt x="17" y="20"/>
                    <a:pt x="15" y="18"/>
                  </a:cubicBezTo>
                  <a:cubicBezTo>
                    <a:pt x="12" y="15"/>
                    <a:pt x="8" y="12"/>
                    <a:pt x="4" y="9"/>
                  </a:cubicBezTo>
                  <a:cubicBezTo>
                    <a:pt x="4" y="9"/>
                    <a:pt x="4" y="9"/>
                    <a:pt x="4" y="9"/>
                  </a:cubicBezTo>
                  <a:cubicBezTo>
                    <a:pt x="5" y="11"/>
                    <a:pt x="6" y="13"/>
                    <a:pt x="7" y="14"/>
                  </a:cubicBezTo>
                  <a:cubicBezTo>
                    <a:pt x="8" y="15"/>
                    <a:pt x="8" y="15"/>
                    <a:pt x="9" y="16"/>
                  </a:cubicBezTo>
                  <a:cubicBezTo>
                    <a:pt x="8" y="15"/>
                    <a:pt x="7" y="15"/>
                    <a:pt x="7" y="14"/>
                  </a:cubicBezTo>
                  <a:cubicBezTo>
                    <a:pt x="5" y="12"/>
                    <a:pt x="3" y="10"/>
                    <a:pt x="0" y="7"/>
                  </a:cubicBezTo>
                  <a:cubicBezTo>
                    <a:pt x="0" y="7"/>
                    <a:pt x="0" y="7"/>
                    <a:pt x="0" y="8"/>
                  </a:cubicBezTo>
                  <a:cubicBezTo>
                    <a:pt x="1" y="9"/>
                    <a:pt x="1" y="10"/>
                    <a:pt x="2" y="10"/>
                  </a:cubicBezTo>
                  <a:cubicBezTo>
                    <a:pt x="3" y="12"/>
                    <a:pt x="4" y="13"/>
                    <a:pt x="5" y="14"/>
                  </a:cubicBezTo>
                  <a:cubicBezTo>
                    <a:pt x="6" y="15"/>
                    <a:pt x="7" y="17"/>
                    <a:pt x="9" y="18"/>
                  </a:cubicBezTo>
                  <a:cubicBezTo>
                    <a:pt x="8" y="18"/>
                    <a:pt x="8" y="18"/>
                    <a:pt x="7" y="17"/>
                  </a:cubicBezTo>
                  <a:cubicBezTo>
                    <a:pt x="8" y="18"/>
                    <a:pt x="9" y="19"/>
                    <a:pt x="10" y="20"/>
                  </a:cubicBezTo>
                  <a:cubicBezTo>
                    <a:pt x="10" y="20"/>
                    <a:pt x="11" y="20"/>
                    <a:pt x="10" y="19"/>
                  </a:cubicBezTo>
                  <a:cubicBezTo>
                    <a:pt x="10" y="18"/>
                    <a:pt x="9" y="18"/>
                    <a:pt x="8" y="17"/>
                  </a:cubicBezTo>
                  <a:cubicBezTo>
                    <a:pt x="10" y="18"/>
                    <a:pt x="12" y="20"/>
                    <a:pt x="14" y="21"/>
                  </a:cubicBezTo>
                  <a:cubicBezTo>
                    <a:pt x="14" y="21"/>
                    <a:pt x="15" y="21"/>
                    <a:pt x="14" y="21"/>
                  </a:cubicBezTo>
                  <a:cubicBezTo>
                    <a:pt x="13" y="19"/>
                    <a:pt x="11" y="17"/>
                    <a:pt x="10" y="16"/>
                  </a:cubicBezTo>
                  <a:cubicBezTo>
                    <a:pt x="8" y="14"/>
                    <a:pt x="6" y="11"/>
                    <a:pt x="5" y="10"/>
                  </a:cubicBezTo>
                  <a:cubicBezTo>
                    <a:pt x="7" y="11"/>
                    <a:pt x="10" y="14"/>
                    <a:pt x="11" y="15"/>
                  </a:cubicBezTo>
                  <a:cubicBezTo>
                    <a:pt x="13" y="17"/>
                    <a:pt x="14" y="19"/>
                    <a:pt x="16" y="21"/>
                  </a:cubicBezTo>
                  <a:cubicBezTo>
                    <a:pt x="16" y="21"/>
                    <a:pt x="17" y="20"/>
                    <a:pt x="17" y="20"/>
                  </a:cubicBezTo>
                  <a:cubicBezTo>
                    <a:pt x="15" y="18"/>
                    <a:pt x="14" y="16"/>
                    <a:pt x="12" y="14"/>
                  </a:cubicBezTo>
                  <a:cubicBezTo>
                    <a:pt x="12" y="13"/>
                    <a:pt x="11" y="12"/>
                    <a:pt x="11" y="12"/>
                  </a:cubicBezTo>
                  <a:cubicBezTo>
                    <a:pt x="12" y="13"/>
                    <a:pt x="14" y="14"/>
                    <a:pt x="14" y="14"/>
                  </a:cubicBezTo>
                  <a:cubicBezTo>
                    <a:pt x="16" y="16"/>
                    <a:pt x="18" y="18"/>
                    <a:pt x="20" y="20"/>
                  </a:cubicBezTo>
                  <a:cubicBezTo>
                    <a:pt x="20" y="20"/>
                    <a:pt x="21" y="20"/>
                    <a:pt x="21" y="19"/>
                  </a:cubicBezTo>
                  <a:cubicBezTo>
                    <a:pt x="19" y="17"/>
                    <a:pt x="18" y="15"/>
                    <a:pt x="17" y="13"/>
                  </a:cubicBezTo>
                  <a:cubicBezTo>
                    <a:pt x="16" y="12"/>
                    <a:pt x="14" y="9"/>
                    <a:pt x="13" y="9"/>
                  </a:cubicBezTo>
                  <a:cubicBezTo>
                    <a:pt x="14" y="9"/>
                    <a:pt x="17" y="12"/>
                    <a:pt x="18" y="13"/>
                  </a:cubicBezTo>
                  <a:cubicBezTo>
                    <a:pt x="20" y="15"/>
                    <a:pt x="22" y="17"/>
                    <a:pt x="24" y="18"/>
                  </a:cubicBezTo>
                  <a:cubicBezTo>
                    <a:pt x="25" y="19"/>
                    <a:pt x="25" y="18"/>
                    <a:pt x="25" y="18"/>
                  </a:cubicBezTo>
                  <a:cubicBezTo>
                    <a:pt x="23" y="16"/>
                    <a:pt x="22" y="14"/>
                    <a:pt x="20" y="12"/>
                  </a:cubicBezTo>
                  <a:cubicBezTo>
                    <a:pt x="20" y="11"/>
                    <a:pt x="16" y="7"/>
                    <a:pt x="17" y="7"/>
                  </a:cubicBezTo>
                  <a:cubicBezTo>
                    <a:pt x="17" y="7"/>
                    <a:pt x="24" y="14"/>
                    <a:pt x="25" y="15"/>
                  </a:cubicBezTo>
                  <a:cubicBezTo>
                    <a:pt x="25" y="15"/>
                    <a:pt x="26" y="15"/>
                    <a:pt x="25" y="14"/>
                  </a:cubicBezTo>
                  <a:cubicBezTo>
                    <a:pt x="24" y="12"/>
                    <a:pt x="23" y="11"/>
                    <a:pt x="22" y="9"/>
                  </a:cubicBezTo>
                  <a:cubicBezTo>
                    <a:pt x="22" y="8"/>
                    <a:pt x="19" y="4"/>
                    <a:pt x="19" y="3"/>
                  </a:cubicBezTo>
                  <a:cubicBezTo>
                    <a:pt x="19" y="4"/>
                    <a:pt x="26" y="9"/>
                    <a:pt x="27" y="10"/>
                  </a:cubicBezTo>
                  <a:cubicBezTo>
                    <a:pt x="27" y="10"/>
                    <a:pt x="28" y="10"/>
                    <a:pt x="27"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20" name="Freeform 379"/>
            <p:cNvSpPr>
              <a:spLocks/>
            </p:cNvSpPr>
            <p:nvPr/>
          </p:nvSpPr>
          <p:spPr bwMode="auto">
            <a:xfrm>
              <a:off x="4012069" y="1971620"/>
              <a:ext cx="29451" cy="40497"/>
            </a:xfrm>
            <a:custGeom>
              <a:avLst/>
              <a:gdLst>
                <a:gd name="T0" fmla="*/ 0 w 7"/>
                <a:gd name="T1" fmla="*/ 1 h 10"/>
                <a:gd name="T2" fmla="*/ 6 w 7"/>
                <a:gd name="T3" fmla="*/ 10 h 10"/>
                <a:gd name="T4" fmla="*/ 6 w 7"/>
                <a:gd name="T5" fmla="*/ 10 h 10"/>
                <a:gd name="T6" fmla="*/ 2 w 7"/>
                <a:gd name="T7" fmla="*/ 5 h 10"/>
                <a:gd name="T8" fmla="*/ 2 w 7"/>
                <a:gd name="T9" fmla="*/ 3 h 10"/>
                <a:gd name="T10" fmla="*/ 4 w 7"/>
                <a:gd name="T11" fmla="*/ 4 h 10"/>
                <a:gd name="T12" fmla="*/ 1 w 7"/>
                <a:gd name="T13" fmla="*/ 0 h 10"/>
                <a:gd name="T14" fmla="*/ 0 w 7"/>
                <a:gd name="T15" fmla="*/ 1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10">
                  <a:moveTo>
                    <a:pt x="0" y="1"/>
                  </a:moveTo>
                  <a:cubicBezTo>
                    <a:pt x="1" y="5"/>
                    <a:pt x="3" y="8"/>
                    <a:pt x="6" y="10"/>
                  </a:cubicBezTo>
                  <a:cubicBezTo>
                    <a:pt x="6" y="10"/>
                    <a:pt x="7" y="10"/>
                    <a:pt x="6" y="10"/>
                  </a:cubicBezTo>
                  <a:cubicBezTo>
                    <a:pt x="5" y="8"/>
                    <a:pt x="3" y="7"/>
                    <a:pt x="2" y="5"/>
                  </a:cubicBezTo>
                  <a:cubicBezTo>
                    <a:pt x="1" y="3"/>
                    <a:pt x="0" y="2"/>
                    <a:pt x="2" y="3"/>
                  </a:cubicBezTo>
                  <a:cubicBezTo>
                    <a:pt x="3" y="3"/>
                    <a:pt x="4" y="3"/>
                    <a:pt x="4" y="4"/>
                  </a:cubicBezTo>
                  <a:cubicBezTo>
                    <a:pt x="3" y="3"/>
                    <a:pt x="2" y="1"/>
                    <a:pt x="1"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21" name="Freeform 380"/>
            <p:cNvSpPr>
              <a:spLocks/>
            </p:cNvSpPr>
            <p:nvPr/>
          </p:nvSpPr>
          <p:spPr bwMode="auto">
            <a:xfrm>
              <a:off x="4394937" y="1389954"/>
              <a:ext cx="158302" cy="125168"/>
            </a:xfrm>
            <a:custGeom>
              <a:avLst/>
              <a:gdLst>
                <a:gd name="T0" fmla="*/ 36 w 40"/>
                <a:gd name="T1" fmla="*/ 1 h 31"/>
                <a:gd name="T2" fmla="*/ 38 w 40"/>
                <a:gd name="T3" fmla="*/ 6 h 31"/>
                <a:gd name="T4" fmla="*/ 33 w 40"/>
                <a:gd name="T5" fmla="*/ 2 h 31"/>
                <a:gd name="T6" fmla="*/ 29 w 40"/>
                <a:gd name="T7" fmla="*/ 3 h 31"/>
                <a:gd name="T8" fmla="*/ 30 w 40"/>
                <a:gd name="T9" fmla="*/ 7 h 31"/>
                <a:gd name="T10" fmla="*/ 26 w 40"/>
                <a:gd name="T11" fmla="*/ 3 h 31"/>
                <a:gd name="T12" fmla="*/ 24 w 40"/>
                <a:gd name="T13" fmla="*/ 7 h 31"/>
                <a:gd name="T14" fmla="*/ 31 w 40"/>
                <a:gd name="T15" fmla="*/ 18 h 31"/>
                <a:gd name="T16" fmla="*/ 21 w 40"/>
                <a:gd name="T17" fmla="*/ 9 h 31"/>
                <a:gd name="T18" fmla="*/ 17 w 40"/>
                <a:gd name="T19" fmla="*/ 10 h 31"/>
                <a:gd name="T20" fmla="*/ 19 w 40"/>
                <a:gd name="T21" fmla="*/ 16 h 31"/>
                <a:gd name="T22" fmla="*/ 12 w 40"/>
                <a:gd name="T23" fmla="*/ 9 h 31"/>
                <a:gd name="T24" fmla="*/ 10 w 40"/>
                <a:gd name="T25" fmla="*/ 10 h 31"/>
                <a:gd name="T26" fmla="*/ 15 w 40"/>
                <a:gd name="T27" fmla="*/ 21 h 31"/>
                <a:gd name="T28" fmla="*/ 4 w 40"/>
                <a:gd name="T29" fmla="*/ 10 h 31"/>
                <a:gd name="T30" fmla="*/ 2 w 40"/>
                <a:gd name="T31" fmla="*/ 11 h 31"/>
                <a:gd name="T32" fmla="*/ 8 w 40"/>
                <a:gd name="T33" fmla="*/ 22 h 31"/>
                <a:gd name="T34" fmla="*/ 0 w 40"/>
                <a:gd name="T35" fmla="*/ 13 h 31"/>
                <a:gd name="T36" fmla="*/ 10 w 40"/>
                <a:gd name="T37" fmla="*/ 23 h 31"/>
                <a:gd name="T38" fmla="*/ 4 w 40"/>
                <a:gd name="T39" fmla="*/ 15 h 31"/>
                <a:gd name="T40" fmla="*/ 15 w 40"/>
                <a:gd name="T41" fmla="*/ 26 h 31"/>
                <a:gd name="T42" fmla="*/ 7 w 40"/>
                <a:gd name="T43" fmla="*/ 13 h 31"/>
                <a:gd name="T44" fmla="*/ 21 w 40"/>
                <a:gd name="T45" fmla="*/ 30 h 31"/>
                <a:gd name="T46" fmla="*/ 22 w 40"/>
                <a:gd name="T47" fmla="*/ 30 h 31"/>
                <a:gd name="T48" fmla="*/ 18 w 40"/>
                <a:gd name="T49" fmla="*/ 19 h 31"/>
                <a:gd name="T50" fmla="*/ 25 w 40"/>
                <a:gd name="T51" fmla="*/ 26 h 31"/>
                <a:gd name="T52" fmla="*/ 23 w 40"/>
                <a:gd name="T53" fmla="*/ 22 h 31"/>
                <a:gd name="T54" fmla="*/ 19 w 40"/>
                <a:gd name="T55" fmla="*/ 13 h 31"/>
                <a:gd name="T56" fmla="*/ 22 w 40"/>
                <a:gd name="T57" fmla="*/ 16 h 31"/>
                <a:gd name="T58" fmla="*/ 29 w 40"/>
                <a:gd name="T59" fmla="*/ 22 h 31"/>
                <a:gd name="T60" fmla="*/ 32 w 40"/>
                <a:gd name="T61" fmla="*/ 21 h 31"/>
                <a:gd name="T62" fmla="*/ 26 w 40"/>
                <a:gd name="T63" fmla="*/ 9 h 31"/>
                <a:gd name="T64" fmla="*/ 38 w 40"/>
                <a:gd name="T65" fmla="*/ 21 h 31"/>
                <a:gd name="T66" fmla="*/ 34 w 40"/>
                <a:gd name="T67" fmla="*/ 13 h 31"/>
                <a:gd name="T68" fmla="*/ 31 w 40"/>
                <a:gd name="T69" fmla="*/ 5 h 31"/>
                <a:gd name="T70" fmla="*/ 38 w 40"/>
                <a:gd name="T71" fmla="*/ 11 h 31"/>
                <a:gd name="T72" fmla="*/ 39 w 40"/>
                <a:gd name="T73" fmla="*/ 8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0" h="31">
                  <a:moveTo>
                    <a:pt x="40" y="8"/>
                  </a:moveTo>
                  <a:cubicBezTo>
                    <a:pt x="39" y="6"/>
                    <a:pt x="38" y="3"/>
                    <a:pt x="36" y="1"/>
                  </a:cubicBezTo>
                  <a:cubicBezTo>
                    <a:pt x="36" y="0"/>
                    <a:pt x="35" y="1"/>
                    <a:pt x="36" y="2"/>
                  </a:cubicBezTo>
                  <a:cubicBezTo>
                    <a:pt x="36" y="3"/>
                    <a:pt x="38" y="6"/>
                    <a:pt x="38" y="6"/>
                  </a:cubicBezTo>
                  <a:cubicBezTo>
                    <a:pt x="37" y="6"/>
                    <a:pt x="34" y="1"/>
                    <a:pt x="33" y="1"/>
                  </a:cubicBezTo>
                  <a:cubicBezTo>
                    <a:pt x="33" y="1"/>
                    <a:pt x="32" y="1"/>
                    <a:pt x="33" y="2"/>
                  </a:cubicBezTo>
                  <a:cubicBezTo>
                    <a:pt x="33" y="3"/>
                    <a:pt x="37" y="7"/>
                    <a:pt x="36" y="8"/>
                  </a:cubicBezTo>
                  <a:cubicBezTo>
                    <a:pt x="36" y="8"/>
                    <a:pt x="30" y="3"/>
                    <a:pt x="29" y="3"/>
                  </a:cubicBezTo>
                  <a:cubicBezTo>
                    <a:pt x="29" y="2"/>
                    <a:pt x="28" y="3"/>
                    <a:pt x="29" y="3"/>
                  </a:cubicBezTo>
                  <a:cubicBezTo>
                    <a:pt x="29" y="4"/>
                    <a:pt x="30" y="5"/>
                    <a:pt x="30" y="7"/>
                  </a:cubicBezTo>
                  <a:cubicBezTo>
                    <a:pt x="29" y="5"/>
                    <a:pt x="27" y="3"/>
                    <a:pt x="27" y="3"/>
                  </a:cubicBezTo>
                  <a:cubicBezTo>
                    <a:pt x="26" y="2"/>
                    <a:pt x="26" y="3"/>
                    <a:pt x="26" y="3"/>
                  </a:cubicBezTo>
                  <a:cubicBezTo>
                    <a:pt x="29" y="8"/>
                    <a:pt x="33" y="14"/>
                    <a:pt x="35" y="18"/>
                  </a:cubicBezTo>
                  <a:cubicBezTo>
                    <a:pt x="33" y="15"/>
                    <a:pt x="28" y="10"/>
                    <a:pt x="24" y="7"/>
                  </a:cubicBezTo>
                  <a:cubicBezTo>
                    <a:pt x="24" y="6"/>
                    <a:pt x="23" y="7"/>
                    <a:pt x="24" y="7"/>
                  </a:cubicBezTo>
                  <a:cubicBezTo>
                    <a:pt x="25" y="10"/>
                    <a:pt x="30" y="16"/>
                    <a:pt x="31" y="18"/>
                  </a:cubicBezTo>
                  <a:cubicBezTo>
                    <a:pt x="30" y="16"/>
                    <a:pt x="23" y="10"/>
                    <a:pt x="22" y="8"/>
                  </a:cubicBezTo>
                  <a:cubicBezTo>
                    <a:pt x="21" y="8"/>
                    <a:pt x="21" y="8"/>
                    <a:pt x="21" y="9"/>
                  </a:cubicBezTo>
                  <a:cubicBezTo>
                    <a:pt x="21" y="10"/>
                    <a:pt x="27" y="18"/>
                    <a:pt x="27" y="20"/>
                  </a:cubicBezTo>
                  <a:cubicBezTo>
                    <a:pt x="26" y="18"/>
                    <a:pt x="18" y="10"/>
                    <a:pt x="17" y="10"/>
                  </a:cubicBezTo>
                  <a:cubicBezTo>
                    <a:pt x="17" y="9"/>
                    <a:pt x="16" y="10"/>
                    <a:pt x="16" y="10"/>
                  </a:cubicBezTo>
                  <a:cubicBezTo>
                    <a:pt x="17" y="12"/>
                    <a:pt x="18" y="14"/>
                    <a:pt x="19" y="16"/>
                  </a:cubicBezTo>
                  <a:cubicBezTo>
                    <a:pt x="16" y="13"/>
                    <a:pt x="14" y="10"/>
                    <a:pt x="13" y="9"/>
                  </a:cubicBezTo>
                  <a:cubicBezTo>
                    <a:pt x="12" y="8"/>
                    <a:pt x="12" y="9"/>
                    <a:pt x="12" y="9"/>
                  </a:cubicBezTo>
                  <a:cubicBezTo>
                    <a:pt x="13" y="11"/>
                    <a:pt x="18" y="21"/>
                    <a:pt x="20" y="25"/>
                  </a:cubicBezTo>
                  <a:cubicBezTo>
                    <a:pt x="18" y="21"/>
                    <a:pt x="11" y="11"/>
                    <a:pt x="10" y="10"/>
                  </a:cubicBezTo>
                  <a:cubicBezTo>
                    <a:pt x="10" y="10"/>
                    <a:pt x="9" y="10"/>
                    <a:pt x="9" y="11"/>
                  </a:cubicBezTo>
                  <a:cubicBezTo>
                    <a:pt x="11" y="14"/>
                    <a:pt x="13" y="17"/>
                    <a:pt x="15" y="21"/>
                  </a:cubicBezTo>
                  <a:cubicBezTo>
                    <a:pt x="12" y="17"/>
                    <a:pt x="8" y="13"/>
                    <a:pt x="5" y="10"/>
                  </a:cubicBezTo>
                  <a:cubicBezTo>
                    <a:pt x="5" y="9"/>
                    <a:pt x="4" y="10"/>
                    <a:pt x="4" y="10"/>
                  </a:cubicBezTo>
                  <a:cubicBezTo>
                    <a:pt x="5" y="11"/>
                    <a:pt x="13" y="24"/>
                    <a:pt x="13" y="24"/>
                  </a:cubicBezTo>
                  <a:cubicBezTo>
                    <a:pt x="13" y="24"/>
                    <a:pt x="2" y="12"/>
                    <a:pt x="2" y="11"/>
                  </a:cubicBezTo>
                  <a:cubicBezTo>
                    <a:pt x="2" y="11"/>
                    <a:pt x="1" y="11"/>
                    <a:pt x="1" y="11"/>
                  </a:cubicBezTo>
                  <a:cubicBezTo>
                    <a:pt x="3" y="15"/>
                    <a:pt x="6" y="18"/>
                    <a:pt x="8" y="22"/>
                  </a:cubicBezTo>
                  <a:cubicBezTo>
                    <a:pt x="7" y="19"/>
                    <a:pt x="2" y="15"/>
                    <a:pt x="1" y="13"/>
                  </a:cubicBezTo>
                  <a:cubicBezTo>
                    <a:pt x="0" y="12"/>
                    <a:pt x="0" y="13"/>
                    <a:pt x="0" y="13"/>
                  </a:cubicBezTo>
                  <a:cubicBezTo>
                    <a:pt x="3" y="17"/>
                    <a:pt x="6" y="20"/>
                    <a:pt x="9" y="24"/>
                  </a:cubicBezTo>
                  <a:cubicBezTo>
                    <a:pt x="10" y="24"/>
                    <a:pt x="10" y="23"/>
                    <a:pt x="10" y="23"/>
                  </a:cubicBezTo>
                  <a:cubicBezTo>
                    <a:pt x="8" y="20"/>
                    <a:pt x="6" y="18"/>
                    <a:pt x="4" y="15"/>
                  </a:cubicBezTo>
                  <a:cubicBezTo>
                    <a:pt x="4" y="15"/>
                    <a:pt x="4" y="15"/>
                    <a:pt x="4" y="15"/>
                  </a:cubicBezTo>
                  <a:cubicBezTo>
                    <a:pt x="7" y="19"/>
                    <a:pt x="11" y="23"/>
                    <a:pt x="14" y="26"/>
                  </a:cubicBezTo>
                  <a:cubicBezTo>
                    <a:pt x="15" y="27"/>
                    <a:pt x="15" y="26"/>
                    <a:pt x="15" y="26"/>
                  </a:cubicBezTo>
                  <a:cubicBezTo>
                    <a:pt x="13" y="23"/>
                    <a:pt x="11" y="20"/>
                    <a:pt x="9" y="17"/>
                  </a:cubicBezTo>
                  <a:cubicBezTo>
                    <a:pt x="9" y="16"/>
                    <a:pt x="4" y="10"/>
                    <a:pt x="7" y="13"/>
                  </a:cubicBezTo>
                  <a:cubicBezTo>
                    <a:pt x="12" y="18"/>
                    <a:pt x="16" y="24"/>
                    <a:pt x="20" y="30"/>
                  </a:cubicBezTo>
                  <a:cubicBezTo>
                    <a:pt x="21" y="31"/>
                    <a:pt x="21" y="30"/>
                    <a:pt x="21" y="30"/>
                  </a:cubicBezTo>
                  <a:cubicBezTo>
                    <a:pt x="21" y="29"/>
                    <a:pt x="18" y="25"/>
                    <a:pt x="16" y="20"/>
                  </a:cubicBezTo>
                  <a:cubicBezTo>
                    <a:pt x="19" y="25"/>
                    <a:pt x="22" y="29"/>
                    <a:pt x="22" y="30"/>
                  </a:cubicBezTo>
                  <a:cubicBezTo>
                    <a:pt x="23" y="31"/>
                    <a:pt x="23" y="30"/>
                    <a:pt x="23" y="30"/>
                  </a:cubicBezTo>
                  <a:cubicBezTo>
                    <a:pt x="21" y="26"/>
                    <a:pt x="20" y="23"/>
                    <a:pt x="18" y="19"/>
                  </a:cubicBezTo>
                  <a:cubicBezTo>
                    <a:pt x="17" y="17"/>
                    <a:pt x="16" y="13"/>
                    <a:pt x="14" y="11"/>
                  </a:cubicBezTo>
                  <a:cubicBezTo>
                    <a:pt x="18" y="15"/>
                    <a:pt x="22" y="22"/>
                    <a:pt x="25" y="26"/>
                  </a:cubicBezTo>
                  <a:cubicBezTo>
                    <a:pt x="25" y="27"/>
                    <a:pt x="26" y="26"/>
                    <a:pt x="26" y="26"/>
                  </a:cubicBezTo>
                  <a:cubicBezTo>
                    <a:pt x="25" y="25"/>
                    <a:pt x="24" y="24"/>
                    <a:pt x="23" y="22"/>
                  </a:cubicBezTo>
                  <a:cubicBezTo>
                    <a:pt x="22" y="21"/>
                    <a:pt x="21" y="19"/>
                    <a:pt x="20" y="17"/>
                  </a:cubicBezTo>
                  <a:cubicBezTo>
                    <a:pt x="19" y="16"/>
                    <a:pt x="19" y="14"/>
                    <a:pt x="19" y="13"/>
                  </a:cubicBezTo>
                  <a:cubicBezTo>
                    <a:pt x="18" y="12"/>
                    <a:pt x="18" y="12"/>
                    <a:pt x="19" y="13"/>
                  </a:cubicBezTo>
                  <a:cubicBezTo>
                    <a:pt x="20" y="14"/>
                    <a:pt x="21" y="15"/>
                    <a:pt x="22" y="16"/>
                  </a:cubicBezTo>
                  <a:cubicBezTo>
                    <a:pt x="24" y="18"/>
                    <a:pt x="26" y="21"/>
                    <a:pt x="28" y="23"/>
                  </a:cubicBezTo>
                  <a:cubicBezTo>
                    <a:pt x="28" y="23"/>
                    <a:pt x="29" y="23"/>
                    <a:pt x="29" y="22"/>
                  </a:cubicBezTo>
                  <a:cubicBezTo>
                    <a:pt x="28" y="21"/>
                    <a:pt x="26" y="14"/>
                    <a:pt x="24" y="11"/>
                  </a:cubicBezTo>
                  <a:cubicBezTo>
                    <a:pt x="26" y="14"/>
                    <a:pt x="31" y="20"/>
                    <a:pt x="32" y="21"/>
                  </a:cubicBezTo>
                  <a:cubicBezTo>
                    <a:pt x="32" y="21"/>
                    <a:pt x="33" y="21"/>
                    <a:pt x="33" y="20"/>
                  </a:cubicBezTo>
                  <a:cubicBezTo>
                    <a:pt x="31" y="18"/>
                    <a:pt x="27" y="9"/>
                    <a:pt x="26" y="9"/>
                  </a:cubicBezTo>
                  <a:cubicBezTo>
                    <a:pt x="28" y="9"/>
                    <a:pt x="35" y="19"/>
                    <a:pt x="37" y="21"/>
                  </a:cubicBezTo>
                  <a:cubicBezTo>
                    <a:pt x="37" y="21"/>
                    <a:pt x="38" y="21"/>
                    <a:pt x="38" y="21"/>
                  </a:cubicBezTo>
                  <a:cubicBezTo>
                    <a:pt x="35" y="16"/>
                    <a:pt x="33" y="12"/>
                    <a:pt x="30" y="8"/>
                  </a:cubicBezTo>
                  <a:cubicBezTo>
                    <a:pt x="25" y="1"/>
                    <a:pt x="33" y="12"/>
                    <a:pt x="34" y="13"/>
                  </a:cubicBezTo>
                  <a:cubicBezTo>
                    <a:pt x="34" y="13"/>
                    <a:pt x="35" y="13"/>
                    <a:pt x="35" y="12"/>
                  </a:cubicBezTo>
                  <a:cubicBezTo>
                    <a:pt x="34" y="12"/>
                    <a:pt x="30" y="6"/>
                    <a:pt x="31" y="5"/>
                  </a:cubicBezTo>
                  <a:cubicBezTo>
                    <a:pt x="31" y="5"/>
                    <a:pt x="37" y="11"/>
                    <a:pt x="37" y="11"/>
                  </a:cubicBezTo>
                  <a:cubicBezTo>
                    <a:pt x="37" y="11"/>
                    <a:pt x="38" y="11"/>
                    <a:pt x="38" y="11"/>
                  </a:cubicBezTo>
                  <a:cubicBezTo>
                    <a:pt x="37" y="9"/>
                    <a:pt x="36" y="7"/>
                    <a:pt x="36" y="5"/>
                  </a:cubicBezTo>
                  <a:cubicBezTo>
                    <a:pt x="37" y="6"/>
                    <a:pt x="38" y="7"/>
                    <a:pt x="39" y="8"/>
                  </a:cubicBezTo>
                  <a:cubicBezTo>
                    <a:pt x="39" y="9"/>
                    <a:pt x="40" y="8"/>
                    <a:pt x="40"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22" name="Freeform 381"/>
            <p:cNvSpPr>
              <a:spLocks/>
            </p:cNvSpPr>
            <p:nvPr/>
          </p:nvSpPr>
          <p:spPr bwMode="auto">
            <a:xfrm>
              <a:off x="4755716" y="1297917"/>
              <a:ext cx="128851" cy="77311"/>
            </a:xfrm>
            <a:custGeom>
              <a:avLst/>
              <a:gdLst>
                <a:gd name="T0" fmla="*/ 27 w 32"/>
                <a:gd name="T1" fmla="*/ 5 h 20"/>
                <a:gd name="T2" fmla="*/ 30 w 32"/>
                <a:gd name="T3" fmla="*/ 8 h 20"/>
                <a:gd name="T4" fmla="*/ 31 w 32"/>
                <a:gd name="T5" fmla="*/ 7 h 20"/>
                <a:gd name="T6" fmla="*/ 25 w 32"/>
                <a:gd name="T7" fmla="*/ 1 h 20"/>
                <a:gd name="T8" fmla="*/ 24 w 32"/>
                <a:gd name="T9" fmla="*/ 1 h 20"/>
                <a:gd name="T10" fmla="*/ 27 w 32"/>
                <a:gd name="T11" fmla="*/ 6 h 20"/>
                <a:gd name="T12" fmla="*/ 22 w 32"/>
                <a:gd name="T13" fmla="*/ 1 h 20"/>
                <a:gd name="T14" fmla="*/ 21 w 32"/>
                <a:gd name="T15" fmla="*/ 2 h 20"/>
                <a:gd name="T16" fmla="*/ 27 w 32"/>
                <a:gd name="T17" fmla="*/ 11 h 20"/>
                <a:gd name="T18" fmla="*/ 18 w 32"/>
                <a:gd name="T19" fmla="*/ 2 h 20"/>
                <a:gd name="T20" fmla="*/ 17 w 32"/>
                <a:gd name="T21" fmla="*/ 2 h 20"/>
                <a:gd name="T22" fmla="*/ 25 w 32"/>
                <a:gd name="T23" fmla="*/ 14 h 20"/>
                <a:gd name="T24" fmla="*/ 16 w 32"/>
                <a:gd name="T25" fmla="*/ 5 h 20"/>
                <a:gd name="T26" fmla="*/ 15 w 32"/>
                <a:gd name="T27" fmla="*/ 6 h 20"/>
                <a:gd name="T28" fmla="*/ 19 w 32"/>
                <a:gd name="T29" fmla="*/ 12 h 20"/>
                <a:gd name="T30" fmla="*/ 20 w 32"/>
                <a:gd name="T31" fmla="*/ 14 h 20"/>
                <a:gd name="T32" fmla="*/ 13 w 32"/>
                <a:gd name="T33" fmla="*/ 8 h 20"/>
                <a:gd name="T34" fmla="*/ 12 w 32"/>
                <a:gd name="T35" fmla="*/ 8 h 20"/>
                <a:gd name="T36" fmla="*/ 16 w 32"/>
                <a:gd name="T37" fmla="*/ 14 h 20"/>
                <a:gd name="T38" fmla="*/ 16 w 32"/>
                <a:gd name="T39" fmla="*/ 15 h 20"/>
                <a:gd name="T40" fmla="*/ 9 w 32"/>
                <a:gd name="T41" fmla="*/ 9 h 20"/>
                <a:gd name="T42" fmla="*/ 8 w 32"/>
                <a:gd name="T43" fmla="*/ 10 h 20"/>
                <a:gd name="T44" fmla="*/ 14 w 32"/>
                <a:gd name="T45" fmla="*/ 18 h 20"/>
                <a:gd name="T46" fmla="*/ 4 w 32"/>
                <a:gd name="T47" fmla="*/ 10 h 20"/>
                <a:gd name="T48" fmla="*/ 4 w 32"/>
                <a:gd name="T49" fmla="*/ 10 h 20"/>
                <a:gd name="T50" fmla="*/ 8 w 32"/>
                <a:gd name="T51" fmla="*/ 18 h 20"/>
                <a:gd name="T52" fmla="*/ 7 w 32"/>
                <a:gd name="T53" fmla="*/ 17 h 20"/>
                <a:gd name="T54" fmla="*/ 1 w 32"/>
                <a:gd name="T55" fmla="*/ 11 h 20"/>
                <a:gd name="T56" fmla="*/ 0 w 32"/>
                <a:gd name="T57" fmla="*/ 12 h 20"/>
                <a:gd name="T58" fmla="*/ 10 w 32"/>
                <a:gd name="T59" fmla="*/ 20 h 20"/>
                <a:gd name="T60" fmla="*/ 11 w 32"/>
                <a:gd name="T61" fmla="*/ 19 h 20"/>
                <a:gd name="T62" fmla="*/ 7 w 32"/>
                <a:gd name="T63" fmla="*/ 13 h 20"/>
                <a:gd name="T64" fmla="*/ 16 w 32"/>
                <a:gd name="T65" fmla="*/ 20 h 20"/>
                <a:gd name="T66" fmla="*/ 16 w 32"/>
                <a:gd name="T67" fmla="*/ 19 h 20"/>
                <a:gd name="T68" fmla="*/ 14 w 32"/>
                <a:gd name="T69" fmla="*/ 14 h 20"/>
                <a:gd name="T70" fmla="*/ 18 w 32"/>
                <a:gd name="T71" fmla="*/ 18 h 20"/>
                <a:gd name="T72" fmla="*/ 19 w 32"/>
                <a:gd name="T73" fmla="*/ 18 h 20"/>
                <a:gd name="T74" fmla="*/ 16 w 32"/>
                <a:gd name="T75" fmla="*/ 13 h 20"/>
                <a:gd name="T76" fmla="*/ 15 w 32"/>
                <a:gd name="T77" fmla="*/ 11 h 20"/>
                <a:gd name="T78" fmla="*/ 22 w 32"/>
                <a:gd name="T79" fmla="*/ 18 h 20"/>
                <a:gd name="T80" fmla="*/ 23 w 32"/>
                <a:gd name="T81" fmla="*/ 17 h 20"/>
                <a:gd name="T82" fmla="*/ 19 w 32"/>
                <a:gd name="T83" fmla="*/ 11 h 20"/>
                <a:gd name="T84" fmla="*/ 18 w 32"/>
                <a:gd name="T85" fmla="*/ 10 h 20"/>
                <a:gd name="T86" fmla="*/ 26 w 32"/>
                <a:gd name="T87" fmla="*/ 16 h 20"/>
                <a:gd name="T88" fmla="*/ 27 w 32"/>
                <a:gd name="T89" fmla="*/ 16 h 20"/>
                <a:gd name="T90" fmla="*/ 19 w 32"/>
                <a:gd name="T91" fmla="*/ 4 h 20"/>
                <a:gd name="T92" fmla="*/ 28 w 32"/>
                <a:gd name="T93" fmla="*/ 13 h 20"/>
                <a:gd name="T94" fmla="*/ 28 w 32"/>
                <a:gd name="T95" fmla="*/ 12 h 20"/>
                <a:gd name="T96" fmla="*/ 25 w 32"/>
                <a:gd name="T97" fmla="*/ 7 h 20"/>
                <a:gd name="T98" fmla="*/ 24 w 32"/>
                <a:gd name="T99" fmla="*/ 5 h 20"/>
                <a:gd name="T100" fmla="*/ 27 w 32"/>
                <a:gd name="T101" fmla="*/ 7 h 20"/>
                <a:gd name="T102" fmla="*/ 30 w 32"/>
                <a:gd name="T103" fmla="*/ 12 h 20"/>
                <a:gd name="T104" fmla="*/ 31 w 32"/>
                <a:gd name="T105" fmla="*/ 11 h 20"/>
                <a:gd name="T106" fmla="*/ 27 w 32"/>
                <a:gd name="T107" fmla="*/ 5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2" h="20">
                  <a:moveTo>
                    <a:pt x="27" y="5"/>
                  </a:moveTo>
                  <a:cubicBezTo>
                    <a:pt x="28" y="6"/>
                    <a:pt x="29" y="7"/>
                    <a:pt x="30" y="8"/>
                  </a:cubicBezTo>
                  <a:cubicBezTo>
                    <a:pt x="31" y="8"/>
                    <a:pt x="32" y="8"/>
                    <a:pt x="31" y="7"/>
                  </a:cubicBezTo>
                  <a:cubicBezTo>
                    <a:pt x="29" y="5"/>
                    <a:pt x="27" y="3"/>
                    <a:pt x="25" y="1"/>
                  </a:cubicBezTo>
                  <a:cubicBezTo>
                    <a:pt x="24" y="0"/>
                    <a:pt x="23" y="1"/>
                    <a:pt x="24" y="1"/>
                  </a:cubicBezTo>
                  <a:cubicBezTo>
                    <a:pt x="24" y="2"/>
                    <a:pt x="26" y="4"/>
                    <a:pt x="27" y="6"/>
                  </a:cubicBezTo>
                  <a:cubicBezTo>
                    <a:pt x="25" y="4"/>
                    <a:pt x="22" y="2"/>
                    <a:pt x="22" y="1"/>
                  </a:cubicBezTo>
                  <a:cubicBezTo>
                    <a:pt x="21" y="1"/>
                    <a:pt x="20" y="2"/>
                    <a:pt x="21" y="2"/>
                  </a:cubicBezTo>
                  <a:cubicBezTo>
                    <a:pt x="22" y="5"/>
                    <a:pt x="26" y="9"/>
                    <a:pt x="27" y="11"/>
                  </a:cubicBezTo>
                  <a:cubicBezTo>
                    <a:pt x="25" y="7"/>
                    <a:pt x="20" y="4"/>
                    <a:pt x="18" y="2"/>
                  </a:cubicBezTo>
                  <a:cubicBezTo>
                    <a:pt x="17" y="1"/>
                    <a:pt x="17" y="2"/>
                    <a:pt x="17" y="2"/>
                  </a:cubicBezTo>
                  <a:cubicBezTo>
                    <a:pt x="19" y="6"/>
                    <a:pt x="23" y="10"/>
                    <a:pt x="25" y="14"/>
                  </a:cubicBezTo>
                  <a:cubicBezTo>
                    <a:pt x="23" y="11"/>
                    <a:pt x="18" y="7"/>
                    <a:pt x="16" y="5"/>
                  </a:cubicBezTo>
                  <a:cubicBezTo>
                    <a:pt x="15" y="5"/>
                    <a:pt x="15" y="5"/>
                    <a:pt x="15" y="6"/>
                  </a:cubicBezTo>
                  <a:cubicBezTo>
                    <a:pt x="16" y="8"/>
                    <a:pt x="17" y="10"/>
                    <a:pt x="19" y="12"/>
                  </a:cubicBezTo>
                  <a:cubicBezTo>
                    <a:pt x="19" y="12"/>
                    <a:pt x="19" y="13"/>
                    <a:pt x="20" y="14"/>
                  </a:cubicBezTo>
                  <a:cubicBezTo>
                    <a:pt x="18" y="12"/>
                    <a:pt x="15" y="10"/>
                    <a:pt x="13" y="8"/>
                  </a:cubicBezTo>
                  <a:cubicBezTo>
                    <a:pt x="12" y="7"/>
                    <a:pt x="12" y="8"/>
                    <a:pt x="12" y="8"/>
                  </a:cubicBezTo>
                  <a:cubicBezTo>
                    <a:pt x="13" y="10"/>
                    <a:pt x="15" y="12"/>
                    <a:pt x="16" y="14"/>
                  </a:cubicBezTo>
                  <a:cubicBezTo>
                    <a:pt x="16" y="15"/>
                    <a:pt x="19" y="18"/>
                    <a:pt x="16" y="15"/>
                  </a:cubicBezTo>
                  <a:cubicBezTo>
                    <a:pt x="14" y="13"/>
                    <a:pt x="11" y="11"/>
                    <a:pt x="9" y="9"/>
                  </a:cubicBezTo>
                  <a:cubicBezTo>
                    <a:pt x="8" y="9"/>
                    <a:pt x="8" y="9"/>
                    <a:pt x="8" y="10"/>
                  </a:cubicBezTo>
                  <a:cubicBezTo>
                    <a:pt x="9" y="11"/>
                    <a:pt x="16" y="16"/>
                    <a:pt x="14" y="18"/>
                  </a:cubicBezTo>
                  <a:cubicBezTo>
                    <a:pt x="14" y="18"/>
                    <a:pt x="6" y="11"/>
                    <a:pt x="4" y="10"/>
                  </a:cubicBezTo>
                  <a:cubicBezTo>
                    <a:pt x="4" y="9"/>
                    <a:pt x="4" y="10"/>
                    <a:pt x="4" y="10"/>
                  </a:cubicBezTo>
                  <a:cubicBezTo>
                    <a:pt x="5" y="13"/>
                    <a:pt x="7" y="15"/>
                    <a:pt x="8" y="18"/>
                  </a:cubicBezTo>
                  <a:cubicBezTo>
                    <a:pt x="9" y="18"/>
                    <a:pt x="10" y="19"/>
                    <a:pt x="7" y="17"/>
                  </a:cubicBezTo>
                  <a:cubicBezTo>
                    <a:pt x="5" y="15"/>
                    <a:pt x="3" y="13"/>
                    <a:pt x="1" y="11"/>
                  </a:cubicBezTo>
                  <a:cubicBezTo>
                    <a:pt x="0" y="11"/>
                    <a:pt x="0" y="12"/>
                    <a:pt x="0" y="12"/>
                  </a:cubicBezTo>
                  <a:cubicBezTo>
                    <a:pt x="3" y="15"/>
                    <a:pt x="6" y="17"/>
                    <a:pt x="10" y="20"/>
                  </a:cubicBezTo>
                  <a:cubicBezTo>
                    <a:pt x="11" y="20"/>
                    <a:pt x="11" y="19"/>
                    <a:pt x="11" y="19"/>
                  </a:cubicBezTo>
                  <a:cubicBezTo>
                    <a:pt x="10" y="18"/>
                    <a:pt x="2" y="9"/>
                    <a:pt x="7" y="13"/>
                  </a:cubicBezTo>
                  <a:cubicBezTo>
                    <a:pt x="10" y="16"/>
                    <a:pt x="13" y="18"/>
                    <a:pt x="16" y="20"/>
                  </a:cubicBezTo>
                  <a:cubicBezTo>
                    <a:pt x="16" y="20"/>
                    <a:pt x="17" y="20"/>
                    <a:pt x="16" y="19"/>
                  </a:cubicBezTo>
                  <a:cubicBezTo>
                    <a:pt x="16" y="18"/>
                    <a:pt x="15" y="16"/>
                    <a:pt x="14" y="14"/>
                  </a:cubicBezTo>
                  <a:cubicBezTo>
                    <a:pt x="15" y="16"/>
                    <a:pt x="17" y="17"/>
                    <a:pt x="18" y="18"/>
                  </a:cubicBezTo>
                  <a:cubicBezTo>
                    <a:pt x="19" y="19"/>
                    <a:pt x="19" y="18"/>
                    <a:pt x="19" y="18"/>
                  </a:cubicBezTo>
                  <a:cubicBezTo>
                    <a:pt x="18" y="16"/>
                    <a:pt x="17" y="14"/>
                    <a:pt x="16" y="13"/>
                  </a:cubicBezTo>
                  <a:cubicBezTo>
                    <a:pt x="15" y="12"/>
                    <a:pt x="12" y="9"/>
                    <a:pt x="15" y="11"/>
                  </a:cubicBezTo>
                  <a:cubicBezTo>
                    <a:pt x="18" y="13"/>
                    <a:pt x="20" y="15"/>
                    <a:pt x="22" y="18"/>
                  </a:cubicBezTo>
                  <a:cubicBezTo>
                    <a:pt x="23" y="18"/>
                    <a:pt x="23" y="18"/>
                    <a:pt x="23" y="17"/>
                  </a:cubicBezTo>
                  <a:cubicBezTo>
                    <a:pt x="22" y="15"/>
                    <a:pt x="21" y="13"/>
                    <a:pt x="19" y="11"/>
                  </a:cubicBezTo>
                  <a:cubicBezTo>
                    <a:pt x="19" y="11"/>
                    <a:pt x="19" y="10"/>
                    <a:pt x="18" y="10"/>
                  </a:cubicBezTo>
                  <a:cubicBezTo>
                    <a:pt x="21" y="12"/>
                    <a:pt x="25" y="15"/>
                    <a:pt x="26" y="16"/>
                  </a:cubicBezTo>
                  <a:cubicBezTo>
                    <a:pt x="26" y="17"/>
                    <a:pt x="27" y="16"/>
                    <a:pt x="27" y="16"/>
                  </a:cubicBezTo>
                  <a:cubicBezTo>
                    <a:pt x="24" y="12"/>
                    <a:pt x="21" y="7"/>
                    <a:pt x="19" y="4"/>
                  </a:cubicBezTo>
                  <a:cubicBezTo>
                    <a:pt x="21" y="6"/>
                    <a:pt x="25" y="10"/>
                    <a:pt x="28" y="13"/>
                  </a:cubicBezTo>
                  <a:cubicBezTo>
                    <a:pt x="28" y="13"/>
                    <a:pt x="29" y="13"/>
                    <a:pt x="28" y="12"/>
                  </a:cubicBezTo>
                  <a:cubicBezTo>
                    <a:pt x="27" y="10"/>
                    <a:pt x="26" y="9"/>
                    <a:pt x="25" y="7"/>
                  </a:cubicBezTo>
                  <a:cubicBezTo>
                    <a:pt x="25" y="7"/>
                    <a:pt x="24" y="6"/>
                    <a:pt x="24" y="5"/>
                  </a:cubicBezTo>
                  <a:cubicBezTo>
                    <a:pt x="25" y="6"/>
                    <a:pt x="26" y="7"/>
                    <a:pt x="27" y="7"/>
                  </a:cubicBezTo>
                  <a:cubicBezTo>
                    <a:pt x="28" y="9"/>
                    <a:pt x="29" y="10"/>
                    <a:pt x="30" y="12"/>
                  </a:cubicBezTo>
                  <a:cubicBezTo>
                    <a:pt x="31" y="12"/>
                    <a:pt x="32" y="12"/>
                    <a:pt x="31" y="11"/>
                  </a:cubicBezTo>
                  <a:cubicBezTo>
                    <a:pt x="30" y="9"/>
                    <a:pt x="29" y="7"/>
                    <a:pt x="27"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23" name="Freeform 382"/>
            <p:cNvSpPr>
              <a:spLocks/>
            </p:cNvSpPr>
            <p:nvPr/>
          </p:nvSpPr>
          <p:spPr bwMode="auto">
            <a:xfrm>
              <a:off x="4983965" y="1463582"/>
              <a:ext cx="95717" cy="136214"/>
            </a:xfrm>
            <a:custGeom>
              <a:avLst/>
              <a:gdLst>
                <a:gd name="T0" fmla="*/ 25 w 25"/>
                <a:gd name="T1" fmla="*/ 33 h 35"/>
                <a:gd name="T2" fmla="*/ 15 w 25"/>
                <a:gd name="T3" fmla="*/ 26 h 35"/>
                <a:gd name="T4" fmla="*/ 4 w 25"/>
                <a:gd name="T5" fmla="*/ 15 h 35"/>
                <a:gd name="T6" fmla="*/ 13 w 25"/>
                <a:gd name="T7" fmla="*/ 23 h 35"/>
                <a:gd name="T8" fmla="*/ 22 w 25"/>
                <a:gd name="T9" fmla="*/ 31 h 35"/>
                <a:gd name="T10" fmla="*/ 23 w 25"/>
                <a:gd name="T11" fmla="*/ 30 h 35"/>
                <a:gd name="T12" fmla="*/ 6 w 25"/>
                <a:gd name="T13" fmla="*/ 14 h 35"/>
                <a:gd name="T14" fmla="*/ 6 w 25"/>
                <a:gd name="T15" fmla="*/ 12 h 35"/>
                <a:gd name="T16" fmla="*/ 16 w 25"/>
                <a:gd name="T17" fmla="*/ 21 h 35"/>
                <a:gd name="T18" fmla="*/ 17 w 25"/>
                <a:gd name="T19" fmla="*/ 20 h 35"/>
                <a:gd name="T20" fmla="*/ 15 w 25"/>
                <a:gd name="T21" fmla="*/ 18 h 35"/>
                <a:gd name="T22" fmla="*/ 14 w 25"/>
                <a:gd name="T23" fmla="*/ 17 h 35"/>
                <a:gd name="T24" fmla="*/ 12 w 25"/>
                <a:gd name="T25" fmla="*/ 15 h 35"/>
                <a:gd name="T26" fmla="*/ 4 w 25"/>
                <a:gd name="T27" fmla="*/ 7 h 35"/>
                <a:gd name="T28" fmla="*/ 17 w 25"/>
                <a:gd name="T29" fmla="*/ 18 h 35"/>
                <a:gd name="T30" fmla="*/ 18 w 25"/>
                <a:gd name="T31" fmla="*/ 17 h 35"/>
                <a:gd name="T32" fmla="*/ 16 w 25"/>
                <a:gd name="T33" fmla="*/ 15 h 35"/>
                <a:gd name="T34" fmla="*/ 15 w 25"/>
                <a:gd name="T35" fmla="*/ 13 h 35"/>
                <a:gd name="T36" fmla="*/ 5 w 25"/>
                <a:gd name="T37" fmla="*/ 3 h 35"/>
                <a:gd name="T38" fmla="*/ 7 w 25"/>
                <a:gd name="T39" fmla="*/ 5 h 35"/>
                <a:gd name="T40" fmla="*/ 3 w 25"/>
                <a:gd name="T41" fmla="*/ 1 h 35"/>
                <a:gd name="T42" fmla="*/ 2 w 25"/>
                <a:gd name="T43" fmla="*/ 1 h 35"/>
                <a:gd name="T44" fmla="*/ 10 w 25"/>
                <a:gd name="T45" fmla="*/ 9 h 35"/>
                <a:gd name="T46" fmla="*/ 2 w 25"/>
                <a:gd name="T47" fmla="*/ 4 h 35"/>
                <a:gd name="T48" fmla="*/ 1 w 25"/>
                <a:gd name="T49" fmla="*/ 5 h 35"/>
                <a:gd name="T50" fmla="*/ 10 w 25"/>
                <a:gd name="T51" fmla="*/ 14 h 35"/>
                <a:gd name="T52" fmla="*/ 1 w 25"/>
                <a:gd name="T53" fmla="*/ 9 h 35"/>
                <a:gd name="T54" fmla="*/ 0 w 25"/>
                <a:gd name="T55" fmla="*/ 10 h 35"/>
                <a:gd name="T56" fmla="*/ 9 w 25"/>
                <a:gd name="T57" fmla="*/ 18 h 35"/>
                <a:gd name="T58" fmla="*/ 2 w 25"/>
                <a:gd name="T59" fmla="*/ 12 h 35"/>
                <a:gd name="T60" fmla="*/ 1 w 25"/>
                <a:gd name="T61" fmla="*/ 13 h 35"/>
                <a:gd name="T62" fmla="*/ 6 w 25"/>
                <a:gd name="T63" fmla="*/ 19 h 35"/>
                <a:gd name="T64" fmla="*/ 6 w 25"/>
                <a:gd name="T65" fmla="*/ 18 h 35"/>
                <a:gd name="T66" fmla="*/ 5 w 25"/>
                <a:gd name="T67" fmla="*/ 19 h 35"/>
                <a:gd name="T68" fmla="*/ 19 w 25"/>
                <a:gd name="T69" fmla="*/ 32 h 35"/>
                <a:gd name="T70" fmla="*/ 4 w 25"/>
                <a:gd name="T71" fmla="*/ 19 h 35"/>
                <a:gd name="T72" fmla="*/ 4 w 25"/>
                <a:gd name="T73" fmla="*/ 20 h 35"/>
                <a:gd name="T74" fmla="*/ 7 w 25"/>
                <a:gd name="T75" fmla="*/ 25 h 35"/>
                <a:gd name="T76" fmla="*/ 14 w 25"/>
                <a:gd name="T77" fmla="*/ 32 h 35"/>
                <a:gd name="T78" fmla="*/ 2 w 25"/>
                <a:gd name="T79" fmla="*/ 24 h 35"/>
                <a:gd name="T80" fmla="*/ 1 w 25"/>
                <a:gd name="T81" fmla="*/ 24 h 35"/>
                <a:gd name="T82" fmla="*/ 2 w 25"/>
                <a:gd name="T83" fmla="*/ 27 h 35"/>
                <a:gd name="T84" fmla="*/ 3 w 25"/>
                <a:gd name="T85" fmla="*/ 26 h 35"/>
                <a:gd name="T86" fmla="*/ 9 w 25"/>
                <a:gd name="T87" fmla="*/ 29 h 35"/>
                <a:gd name="T88" fmla="*/ 16 w 25"/>
                <a:gd name="T89" fmla="*/ 34 h 35"/>
                <a:gd name="T90" fmla="*/ 16 w 25"/>
                <a:gd name="T91" fmla="*/ 33 h 35"/>
                <a:gd name="T92" fmla="*/ 10 w 25"/>
                <a:gd name="T93" fmla="*/ 27 h 35"/>
                <a:gd name="T94" fmla="*/ 8 w 25"/>
                <a:gd name="T95" fmla="*/ 24 h 35"/>
                <a:gd name="T96" fmla="*/ 20 w 25"/>
                <a:gd name="T97" fmla="*/ 35 h 35"/>
                <a:gd name="T98" fmla="*/ 21 w 25"/>
                <a:gd name="T99" fmla="*/ 34 h 35"/>
                <a:gd name="T100" fmla="*/ 12 w 25"/>
                <a:gd name="T101" fmla="*/ 25 h 35"/>
                <a:gd name="T102" fmla="*/ 10 w 25"/>
                <a:gd name="T103" fmla="*/ 23 h 35"/>
                <a:gd name="T104" fmla="*/ 17 w 25"/>
                <a:gd name="T105" fmla="*/ 28 h 35"/>
                <a:gd name="T106" fmla="*/ 24 w 25"/>
                <a:gd name="T107" fmla="*/ 34 h 35"/>
                <a:gd name="T108" fmla="*/ 25 w 25"/>
                <a:gd name="T109" fmla="*/ 33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5" h="35">
                  <a:moveTo>
                    <a:pt x="25" y="33"/>
                  </a:moveTo>
                  <a:cubicBezTo>
                    <a:pt x="21" y="31"/>
                    <a:pt x="18" y="28"/>
                    <a:pt x="15" y="26"/>
                  </a:cubicBezTo>
                  <a:cubicBezTo>
                    <a:pt x="11" y="22"/>
                    <a:pt x="6" y="16"/>
                    <a:pt x="4" y="15"/>
                  </a:cubicBezTo>
                  <a:cubicBezTo>
                    <a:pt x="6" y="15"/>
                    <a:pt x="12" y="22"/>
                    <a:pt x="13" y="23"/>
                  </a:cubicBezTo>
                  <a:cubicBezTo>
                    <a:pt x="16" y="25"/>
                    <a:pt x="19" y="28"/>
                    <a:pt x="22" y="31"/>
                  </a:cubicBezTo>
                  <a:cubicBezTo>
                    <a:pt x="23" y="31"/>
                    <a:pt x="23" y="31"/>
                    <a:pt x="23" y="30"/>
                  </a:cubicBezTo>
                  <a:cubicBezTo>
                    <a:pt x="17" y="25"/>
                    <a:pt x="11" y="19"/>
                    <a:pt x="6" y="14"/>
                  </a:cubicBezTo>
                  <a:cubicBezTo>
                    <a:pt x="3" y="11"/>
                    <a:pt x="2" y="10"/>
                    <a:pt x="6" y="12"/>
                  </a:cubicBezTo>
                  <a:cubicBezTo>
                    <a:pt x="10" y="14"/>
                    <a:pt x="13" y="18"/>
                    <a:pt x="16" y="21"/>
                  </a:cubicBezTo>
                  <a:cubicBezTo>
                    <a:pt x="17" y="21"/>
                    <a:pt x="17" y="21"/>
                    <a:pt x="17" y="20"/>
                  </a:cubicBezTo>
                  <a:cubicBezTo>
                    <a:pt x="16" y="20"/>
                    <a:pt x="15" y="19"/>
                    <a:pt x="15" y="18"/>
                  </a:cubicBezTo>
                  <a:cubicBezTo>
                    <a:pt x="14" y="18"/>
                    <a:pt x="14" y="18"/>
                    <a:pt x="14" y="17"/>
                  </a:cubicBezTo>
                  <a:cubicBezTo>
                    <a:pt x="13" y="17"/>
                    <a:pt x="13" y="16"/>
                    <a:pt x="12" y="15"/>
                  </a:cubicBezTo>
                  <a:cubicBezTo>
                    <a:pt x="9" y="13"/>
                    <a:pt x="6" y="10"/>
                    <a:pt x="4" y="7"/>
                  </a:cubicBezTo>
                  <a:cubicBezTo>
                    <a:pt x="6" y="10"/>
                    <a:pt x="14" y="14"/>
                    <a:pt x="17" y="18"/>
                  </a:cubicBezTo>
                  <a:cubicBezTo>
                    <a:pt x="18" y="18"/>
                    <a:pt x="18" y="18"/>
                    <a:pt x="18" y="17"/>
                  </a:cubicBezTo>
                  <a:cubicBezTo>
                    <a:pt x="17" y="16"/>
                    <a:pt x="17" y="15"/>
                    <a:pt x="16" y="15"/>
                  </a:cubicBezTo>
                  <a:cubicBezTo>
                    <a:pt x="16" y="14"/>
                    <a:pt x="15" y="14"/>
                    <a:pt x="15" y="13"/>
                  </a:cubicBezTo>
                  <a:cubicBezTo>
                    <a:pt x="12" y="9"/>
                    <a:pt x="9" y="5"/>
                    <a:pt x="5" y="3"/>
                  </a:cubicBezTo>
                  <a:cubicBezTo>
                    <a:pt x="6" y="3"/>
                    <a:pt x="7" y="4"/>
                    <a:pt x="7" y="5"/>
                  </a:cubicBezTo>
                  <a:cubicBezTo>
                    <a:pt x="6" y="3"/>
                    <a:pt x="4" y="2"/>
                    <a:pt x="3" y="1"/>
                  </a:cubicBezTo>
                  <a:cubicBezTo>
                    <a:pt x="2" y="0"/>
                    <a:pt x="2" y="1"/>
                    <a:pt x="2" y="1"/>
                  </a:cubicBezTo>
                  <a:cubicBezTo>
                    <a:pt x="5" y="4"/>
                    <a:pt x="7" y="7"/>
                    <a:pt x="10" y="9"/>
                  </a:cubicBezTo>
                  <a:cubicBezTo>
                    <a:pt x="6" y="7"/>
                    <a:pt x="3" y="5"/>
                    <a:pt x="2" y="4"/>
                  </a:cubicBezTo>
                  <a:cubicBezTo>
                    <a:pt x="2" y="4"/>
                    <a:pt x="1" y="5"/>
                    <a:pt x="1" y="5"/>
                  </a:cubicBezTo>
                  <a:cubicBezTo>
                    <a:pt x="4" y="8"/>
                    <a:pt x="7" y="11"/>
                    <a:pt x="10" y="14"/>
                  </a:cubicBezTo>
                  <a:cubicBezTo>
                    <a:pt x="7" y="12"/>
                    <a:pt x="4" y="10"/>
                    <a:pt x="1" y="9"/>
                  </a:cubicBezTo>
                  <a:cubicBezTo>
                    <a:pt x="0" y="9"/>
                    <a:pt x="0" y="10"/>
                    <a:pt x="0" y="10"/>
                  </a:cubicBezTo>
                  <a:cubicBezTo>
                    <a:pt x="1" y="11"/>
                    <a:pt x="5" y="14"/>
                    <a:pt x="9" y="18"/>
                  </a:cubicBezTo>
                  <a:cubicBezTo>
                    <a:pt x="5" y="15"/>
                    <a:pt x="2" y="13"/>
                    <a:pt x="2" y="12"/>
                  </a:cubicBezTo>
                  <a:cubicBezTo>
                    <a:pt x="1" y="12"/>
                    <a:pt x="1" y="12"/>
                    <a:pt x="1" y="13"/>
                  </a:cubicBezTo>
                  <a:cubicBezTo>
                    <a:pt x="3" y="15"/>
                    <a:pt x="4" y="17"/>
                    <a:pt x="6" y="19"/>
                  </a:cubicBezTo>
                  <a:cubicBezTo>
                    <a:pt x="6" y="18"/>
                    <a:pt x="6" y="18"/>
                    <a:pt x="6" y="18"/>
                  </a:cubicBezTo>
                  <a:cubicBezTo>
                    <a:pt x="5" y="18"/>
                    <a:pt x="5" y="18"/>
                    <a:pt x="5" y="19"/>
                  </a:cubicBezTo>
                  <a:cubicBezTo>
                    <a:pt x="9" y="23"/>
                    <a:pt x="15" y="28"/>
                    <a:pt x="19" y="32"/>
                  </a:cubicBezTo>
                  <a:cubicBezTo>
                    <a:pt x="15" y="28"/>
                    <a:pt x="8" y="24"/>
                    <a:pt x="4" y="19"/>
                  </a:cubicBezTo>
                  <a:cubicBezTo>
                    <a:pt x="4" y="19"/>
                    <a:pt x="3" y="19"/>
                    <a:pt x="4" y="20"/>
                  </a:cubicBezTo>
                  <a:cubicBezTo>
                    <a:pt x="5" y="22"/>
                    <a:pt x="6" y="23"/>
                    <a:pt x="7" y="25"/>
                  </a:cubicBezTo>
                  <a:cubicBezTo>
                    <a:pt x="8" y="26"/>
                    <a:pt x="13" y="30"/>
                    <a:pt x="14" y="32"/>
                  </a:cubicBezTo>
                  <a:cubicBezTo>
                    <a:pt x="13" y="30"/>
                    <a:pt x="3" y="25"/>
                    <a:pt x="2" y="24"/>
                  </a:cubicBezTo>
                  <a:cubicBezTo>
                    <a:pt x="1" y="24"/>
                    <a:pt x="1" y="24"/>
                    <a:pt x="1" y="24"/>
                  </a:cubicBezTo>
                  <a:cubicBezTo>
                    <a:pt x="2" y="25"/>
                    <a:pt x="2" y="26"/>
                    <a:pt x="2" y="27"/>
                  </a:cubicBezTo>
                  <a:cubicBezTo>
                    <a:pt x="3" y="27"/>
                    <a:pt x="3" y="27"/>
                    <a:pt x="3" y="26"/>
                  </a:cubicBezTo>
                  <a:cubicBezTo>
                    <a:pt x="2" y="25"/>
                    <a:pt x="9" y="29"/>
                    <a:pt x="9" y="29"/>
                  </a:cubicBezTo>
                  <a:cubicBezTo>
                    <a:pt x="11" y="31"/>
                    <a:pt x="13" y="32"/>
                    <a:pt x="16" y="34"/>
                  </a:cubicBezTo>
                  <a:cubicBezTo>
                    <a:pt x="16" y="34"/>
                    <a:pt x="17" y="34"/>
                    <a:pt x="16" y="33"/>
                  </a:cubicBezTo>
                  <a:cubicBezTo>
                    <a:pt x="14" y="31"/>
                    <a:pt x="12" y="29"/>
                    <a:pt x="10" y="27"/>
                  </a:cubicBezTo>
                  <a:cubicBezTo>
                    <a:pt x="9" y="26"/>
                    <a:pt x="2" y="19"/>
                    <a:pt x="8" y="24"/>
                  </a:cubicBezTo>
                  <a:cubicBezTo>
                    <a:pt x="12" y="28"/>
                    <a:pt x="16" y="31"/>
                    <a:pt x="20" y="35"/>
                  </a:cubicBezTo>
                  <a:cubicBezTo>
                    <a:pt x="21" y="35"/>
                    <a:pt x="21" y="34"/>
                    <a:pt x="21" y="34"/>
                  </a:cubicBezTo>
                  <a:cubicBezTo>
                    <a:pt x="18" y="31"/>
                    <a:pt x="15" y="28"/>
                    <a:pt x="12" y="25"/>
                  </a:cubicBezTo>
                  <a:cubicBezTo>
                    <a:pt x="11" y="24"/>
                    <a:pt x="4" y="17"/>
                    <a:pt x="10" y="23"/>
                  </a:cubicBezTo>
                  <a:cubicBezTo>
                    <a:pt x="12" y="24"/>
                    <a:pt x="14" y="26"/>
                    <a:pt x="17" y="28"/>
                  </a:cubicBezTo>
                  <a:cubicBezTo>
                    <a:pt x="19" y="30"/>
                    <a:pt x="21" y="32"/>
                    <a:pt x="24" y="34"/>
                  </a:cubicBezTo>
                  <a:cubicBezTo>
                    <a:pt x="24" y="34"/>
                    <a:pt x="25" y="33"/>
                    <a:pt x="25" y="3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24" name="Freeform 383"/>
            <p:cNvSpPr>
              <a:spLocks/>
            </p:cNvSpPr>
            <p:nvPr/>
          </p:nvSpPr>
          <p:spPr bwMode="auto">
            <a:xfrm>
              <a:off x="5009734" y="1481989"/>
              <a:ext cx="25771" cy="18409"/>
            </a:xfrm>
            <a:custGeom>
              <a:avLst/>
              <a:gdLst>
                <a:gd name="T0" fmla="*/ 0 w 6"/>
                <a:gd name="T1" fmla="*/ 0 h 5"/>
                <a:gd name="T2" fmla="*/ 6 w 6"/>
                <a:gd name="T3" fmla="*/ 5 h 5"/>
                <a:gd name="T4" fmla="*/ 0 w 6"/>
                <a:gd name="T5" fmla="*/ 0 h 5"/>
              </a:gdLst>
              <a:ahLst/>
              <a:cxnLst>
                <a:cxn ang="0">
                  <a:pos x="T0" y="T1"/>
                </a:cxn>
                <a:cxn ang="0">
                  <a:pos x="T2" y="T3"/>
                </a:cxn>
                <a:cxn ang="0">
                  <a:pos x="T4" y="T5"/>
                </a:cxn>
              </a:cxnLst>
              <a:rect l="0" t="0" r="r" b="b"/>
              <a:pathLst>
                <a:path w="6" h="5">
                  <a:moveTo>
                    <a:pt x="0" y="0"/>
                  </a:moveTo>
                  <a:cubicBezTo>
                    <a:pt x="2" y="2"/>
                    <a:pt x="5" y="4"/>
                    <a:pt x="6" y="5"/>
                  </a:cubicBezTo>
                  <a:cubicBezTo>
                    <a:pt x="4" y="3"/>
                    <a:pt x="2"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25" name="Freeform 384"/>
            <p:cNvSpPr>
              <a:spLocks/>
            </p:cNvSpPr>
            <p:nvPr/>
          </p:nvSpPr>
          <p:spPr bwMode="auto">
            <a:xfrm>
              <a:off x="4991328" y="1426768"/>
              <a:ext cx="73628" cy="92037"/>
            </a:xfrm>
            <a:custGeom>
              <a:avLst/>
              <a:gdLst>
                <a:gd name="T0" fmla="*/ 16 w 19"/>
                <a:gd name="T1" fmla="*/ 22 h 23"/>
                <a:gd name="T2" fmla="*/ 10 w 19"/>
                <a:gd name="T3" fmla="*/ 15 h 23"/>
                <a:gd name="T4" fmla="*/ 4 w 19"/>
                <a:gd name="T5" fmla="*/ 8 h 23"/>
                <a:gd name="T6" fmla="*/ 17 w 19"/>
                <a:gd name="T7" fmla="*/ 18 h 23"/>
                <a:gd name="T8" fmla="*/ 17 w 19"/>
                <a:gd name="T9" fmla="*/ 17 h 23"/>
                <a:gd name="T10" fmla="*/ 10 w 19"/>
                <a:gd name="T11" fmla="*/ 8 h 23"/>
                <a:gd name="T12" fmla="*/ 10 w 19"/>
                <a:gd name="T13" fmla="*/ 9 h 23"/>
                <a:gd name="T14" fmla="*/ 18 w 19"/>
                <a:gd name="T15" fmla="*/ 16 h 23"/>
                <a:gd name="T16" fmla="*/ 19 w 19"/>
                <a:gd name="T17" fmla="*/ 15 h 23"/>
                <a:gd name="T18" fmla="*/ 11 w 19"/>
                <a:gd name="T19" fmla="*/ 6 h 23"/>
                <a:gd name="T20" fmla="*/ 9 w 19"/>
                <a:gd name="T21" fmla="*/ 4 h 23"/>
                <a:gd name="T22" fmla="*/ 17 w 19"/>
                <a:gd name="T23" fmla="*/ 10 h 23"/>
                <a:gd name="T24" fmla="*/ 18 w 19"/>
                <a:gd name="T25" fmla="*/ 10 h 23"/>
                <a:gd name="T26" fmla="*/ 13 w 19"/>
                <a:gd name="T27" fmla="*/ 4 h 23"/>
                <a:gd name="T28" fmla="*/ 17 w 19"/>
                <a:gd name="T29" fmla="*/ 6 h 23"/>
                <a:gd name="T30" fmla="*/ 18 w 19"/>
                <a:gd name="T31" fmla="*/ 6 h 23"/>
                <a:gd name="T32" fmla="*/ 18 w 19"/>
                <a:gd name="T33" fmla="*/ 3 h 23"/>
                <a:gd name="T34" fmla="*/ 18 w 19"/>
                <a:gd name="T35" fmla="*/ 3 h 23"/>
                <a:gd name="T36" fmla="*/ 14 w 19"/>
                <a:gd name="T37" fmla="*/ 0 h 23"/>
                <a:gd name="T38" fmla="*/ 13 w 19"/>
                <a:gd name="T39" fmla="*/ 1 h 23"/>
                <a:gd name="T40" fmla="*/ 16 w 19"/>
                <a:gd name="T41" fmla="*/ 4 h 23"/>
                <a:gd name="T42" fmla="*/ 15 w 19"/>
                <a:gd name="T43" fmla="*/ 3 h 23"/>
                <a:gd name="T44" fmla="*/ 9 w 19"/>
                <a:gd name="T45" fmla="*/ 1 h 23"/>
                <a:gd name="T46" fmla="*/ 9 w 19"/>
                <a:gd name="T47" fmla="*/ 1 h 23"/>
                <a:gd name="T48" fmla="*/ 12 w 19"/>
                <a:gd name="T49" fmla="*/ 4 h 23"/>
                <a:gd name="T50" fmla="*/ 7 w 19"/>
                <a:gd name="T51" fmla="*/ 2 h 23"/>
                <a:gd name="T52" fmla="*/ 6 w 19"/>
                <a:gd name="T53" fmla="*/ 3 h 23"/>
                <a:gd name="T54" fmla="*/ 13 w 19"/>
                <a:gd name="T55" fmla="*/ 9 h 23"/>
                <a:gd name="T56" fmla="*/ 16 w 19"/>
                <a:gd name="T57" fmla="*/ 12 h 23"/>
                <a:gd name="T58" fmla="*/ 6 w 19"/>
                <a:gd name="T59" fmla="*/ 5 h 23"/>
                <a:gd name="T60" fmla="*/ 5 w 19"/>
                <a:gd name="T61" fmla="*/ 5 h 23"/>
                <a:gd name="T62" fmla="*/ 11 w 19"/>
                <a:gd name="T63" fmla="*/ 12 h 23"/>
                <a:gd name="T64" fmla="*/ 13 w 19"/>
                <a:gd name="T65" fmla="*/ 14 h 23"/>
                <a:gd name="T66" fmla="*/ 1 w 19"/>
                <a:gd name="T67" fmla="*/ 6 h 23"/>
                <a:gd name="T68" fmla="*/ 1 w 19"/>
                <a:gd name="T69" fmla="*/ 6 h 23"/>
                <a:gd name="T70" fmla="*/ 7 w 19"/>
                <a:gd name="T71" fmla="*/ 14 h 23"/>
                <a:gd name="T72" fmla="*/ 14 w 19"/>
                <a:gd name="T73" fmla="*/ 21 h 23"/>
                <a:gd name="T74" fmla="*/ 11 w 19"/>
                <a:gd name="T75" fmla="*/ 19 h 23"/>
                <a:gd name="T76" fmla="*/ 16 w 19"/>
                <a:gd name="T77" fmla="*/ 23 h 23"/>
                <a:gd name="T78" fmla="*/ 16 w 19"/>
                <a:gd name="T79" fmla="*/ 2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9" h="23">
                  <a:moveTo>
                    <a:pt x="16" y="22"/>
                  </a:moveTo>
                  <a:cubicBezTo>
                    <a:pt x="14" y="20"/>
                    <a:pt x="12" y="18"/>
                    <a:pt x="10" y="15"/>
                  </a:cubicBezTo>
                  <a:cubicBezTo>
                    <a:pt x="9" y="14"/>
                    <a:pt x="4" y="10"/>
                    <a:pt x="4" y="8"/>
                  </a:cubicBezTo>
                  <a:cubicBezTo>
                    <a:pt x="4" y="10"/>
                    <a:pt x="15" y="16"/>
                    <a:pt x="17" y="18"/>
                  </a:cubicBezTo>
                  <a:cubicBezTo>
                    <a:pt x="17" y="18"/>
                    <a:pt x="18" y="18"/>
                    <a:pt x="17" y="17"/>
                  </a:cubicBezTo>
                  <a:cubicBezTo>
                    <a:pt x="15" y="14"/>
                    <a:pt x="12" y="11"/>
                    <a:pt x="10" y="8"/>
                  </a:cubicBezTo>
                  <a:cubicBezTo>
                    <a:pt x="10" y="8"/>
                    <a:pt x="10" y="8"/>
                    <a:pt x="10" y="9"/>
                  </a:cubicBezTo>
                  <a:cubicBezTo>
                    <a:pt x="13" y="11"/>
                    <a:pt x="16" y="13"/>
                    <a:pt x="18" y="16"/>
                  </a:cubicBezTo>
                  <a:cubicBezTo>
                    <a:pt x="19" y="16"/>
                    <a:pt x="19" y="16"/>
                    <a:pt x="19" y="15"/>
                  </a:cubicBezTo>
                  <a:cubicBezTo>
                    <a:pt x="17" y="12"/>
                    <a:pt x="14" y="9"/>
                    <a:pt x="11" y="6"/>
                  </a:cubicBezTo>
                  <a:cubicBezTo>
                    <a:pt x="11" y="5"/>
                    <a:pt x="10" y="4"/>
                    <a:pt x="9" y="4"/>
                  </a:cubicBezTo>
                  <a:cubicBezTo>
                    <a:pt x="11" y="4"/>
                    <a:pt x="16" y="9"/>
                    <a:pt x="17" y="10"/>
                  </a:cubicBezTo>
                  <a:cubicBezTo>
                    <a:pt x="18" y="11"/>
                    <a:pt x="19" y="10"/>
                    <a:pt x="18" y="10"/>
                  </a:cubicBezTo>
                  <a:cubicBezTo>
                    <a:pt x="16" y="8"/>
                    <a:pt x="14" y="6"/>
                    <a:pt x="13" y="4"/>
                  </a:cubicBezTo>
                  <a:cubicBezTo>
                    <a:pt x="10" y="0"/>
                    <a:pt x="18" y="7"/>
                    <a:pt x="17" y="6"/>
                  </a:cubicBezTo>
                  <a:cubicBezTo>
                    <a:pt x="18" y="7"/>
                    <a:pt x="18" y="6"/>
                    <a:pt x="18" y="6"/>
                  </a:cubicBezTo>
                  <a:cubicBezTo>
                    <a:pt x="15" y="3"/>
                    <a:pt x="15" y="3"/>
                    <a:pt x="18" y="3"/>
                  </a:cubicBezTo>
                  <a:cubicBezTo>
                    <a:pt x="18" y="4"/>
                    <a:pt x="19" y="3"/>
                    <a:pt x="18" y="3"/>
                  </a:cubicBezTo>
                  <a:cubicBezTo>
                    <a:pt x="16" y="1"/>
                    <a:pt x="17" y="1"/>
                    <a:pt x="14" y="0"/>
                  </a:cubicBezTo>
                  <a:cubicBezTo>
                    <a:pt x="13" y="0"/>
                    <a:pt x="13" y="1"/>
                    <a:pt x="13" y="1"/>
                  </a:cubicBezTo>
                  <a:cubicBezTo>
                    <a:pt x="15" y="3"/>
                    <a:pt x="16" y="4"/>
                    <a:pt x="16" y="4"/>
                  </a:cubicBezTo>
                  <a:cubicBezTo>
                    <a:pt x="16" y="4"/>
                    <a:pt x="16" y="4"/>
                    <a:pt x="15" y="3"/>
                  </a:cubicBezTo>
                  <a:cubicBezTo>
                    <a:pt x="13" y="2"/>
                    <a:pt x="11" y="1"/>
                    <a:pt x="9" y="1"/>
                  </a:cubicBezTo>
                  <a:cubicBezTo>
                    <a:pt x="9" y="0"/>
                    <a:pt x="9" y="1"/>
                    <a:pt x="9" y="1"/>
                  </a:cubicBezTo>
                  <a:cubicBezTo>
                    <a:pt x="10" y="2"/>
                    <a:pt x="11" y="3"/>
                    <a:pt x="12" y="4"/>
                  </a:cubicBezTo>
                  <a:cubicBezTo>
                    <a:pt x="10" y="4"/>
                    <a:pt x="8" y="3"/>
                    <a:pt x="7" y="2"/>
                  </a:cubicBezTo>
                  <a:cubicBezTo>
                    <a:pt x="7" y="2"/>
                    <a:pt x="6" y="2"/>
                    <a:pt x="6" y="3"/>
                  </a:cubicBezTo>
                  <a:cubicBezTo>
                    <a:pt x="9" y="5"/>
                    <a:pt x="11" y="7"/>
                    <a:pt x="13" y="9"/>
                  </a:cubicBezTo>
                  <a:cubicBezTo>
                    <a:pt x="13" y="10"/>
                    <a:pt x="19" y="15"/>
                    <a:pt x="16" y="12"/>
                  </a:cubicBezTo>
                  <a:cubicBezTo>
                    <a:pt x="13" y="10"/>
                    <a:pt x="10" y="7"/>
                    <a:pt x="6" y="5"/>
                  </a:cubicBezTo>
                  <a:cubicBezTo>
                    <a:pt x="6" y="4"/>
                    <a:pt x="5" y="5"/>
                    <a:pt x="5" y="5"/>
                  </a:cubicBezTo>
                  <a:cubicBezTo>
                    <a:pt x="7" y="7"/>
                    <a:pt x="9" y="9"/>
                    <a:pt x="11" y="12"/>
                  </a:cubicBezTo>
                  <a:cubicBezTo>
                    <a:pt x="12" y="13"/>
                    <a:pt x="18" y="18"/>
                    <a:pt x="13" y="14"/>
                  </a:cubicBezTo>
                  <a:cubicBezTo>
                    <a:pt x="9" y="11"/>
                    <a:pt x="5" y="8"/>
                    <a:pt x="1" y="6"/>
                  </a:cubicBezTo>
                  <a:cubicBezTo>
                    <a:pt x="1" y="5"/>
                    <a:pt x="0" y="6"/>
                    <a:pt x="1" y="6"/>
                  </a:cubicBezTo>
                  <a:cubicBezTo>
                    <a:pt x="7" y="14"/>
                    <a:pt x="7" y="14"/>
                    <a:pt x="7" y="14"/>
                  </a:cubicBezTo>
                  <a:cubicBezTo>
                    <a:pt x="9" y="15"/>
                    <a:pt x="12" y="20"/>
                    <a:pt x="14" y="21"/>
                  </a:cubicBezTo>
                  <a:cubicBezTo>
                    <a:pt x="13" y="20"/>
                    <a:pt x="12" y="20"/>
                    <a:pt x="11" y="19"/>
                  </a:cubicBezTo>
                  <a:cubicBezTo>
                    <a:pt x="13" y="21"/>
                    <a:pt x="14" y="22"/>
                    <a:pt x="16" y="23"/>
                  </a:cubicBezTo>
                  <a:cubicBezTo>
                    <a:pt x="16" y="23"/>
                    <a:pt x="17" y="23"/>
                    <a:pt x="16"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26" name="Freeform 385"/>
            <p:cNvSpPr>
              <a:spLocks/>
            </p:cNvSpPr>
            <p:nvPr/>
          </p:nvSpPr>
          <p:spPr bwMode="auto">
            <a:xfrm>
              <a:off x="4280812" y="3134950"/>
              <a:ext cx="147256" cy="117805"/>
            </a:xfrm>
            <a:custGeom>
              <a:avLst/>
              <a:gdLst>
                <a:gd name="T0" fmla="*/ 0 w 37"/>
                <a:gd name="T1" fmla="*/ 0 h 30"/>
                <a:gd name="T2" fmla="*/ 4 w 37"/>
                <a:gd name="T3" fmla="*/ 4 h 30"/>
                <a:gd name="T4" fmla="*/ 7 w 37"/>
                <a:gd name="T5" fmla="*/ 6 h 30"/>
                <a:gd name="T6" fmla="*/ 37 w 37"/>
                <a:gd name="T7" fmla="*/ 30 h 30"/>
                <a:gd name="T8" fmla="*/ 16 w 37"/>
                <a:gd name="T9" fmla="*/ 13 h 30"/>
                <a:gd name="T10" fmla="*/ 0 w 37"/>
                <a:gd name="T11" fmla="*/ 0 h 30"/>
              </a:gdLst>
              <a:ahLst/>
              <a:cxnLst>
                <a:cxn ang="0">
                  <a:pos x="T0" y="T1"/>
                </a:cxn>
                <a:cxn ang="0">
                  <a:pos x="T2" y="T3"/>
                </a:cxn>
                <a:cxn ang="0">
                  <a:pos x="T4" y="T5"/>
                </a:cxn>
                <a:cxn ang="0">
                  <a:pos x="T6" y="T7"/>
                </a:cxn>
                <a:cxn ang="0">
                  <a:pos x="T8" y="T9"/>
                </a:cxn>
                <a:cxn ang="0">
                  <a:pos x="T10" y="T11"/>
                </a:cxn>
              </a:cxnLst>
              <a:rect l="0" t="0" r="r" b="b"/>
              <a:pathLst>
                <a:path w="37" h="30">
                  <a:moveTo>
                    <a:pt x="0" y="0"/>
                  </a:moveTo>
                  <a:cubicBezTo>
                    <a:pt x="1" y="2"/>
                    <a:pt x="2" y="3"/>
                    <a:pt x="4" y="4"/>
                  </a:cubicBezTo>
                  <a:cubicBezTo>
                    <a:pt x="5" y="5"/>
                    <a:pt x="6" y="5"/>
                    <a:pt x="7" y="6"/>
                  </a:cubicBezTo>
                  <a:cubicBezTo>
                    <a:pt x="17" y="15"/>
                    <a:pt x="28" y="24"/>
                    <a:pt x="37" y="30"/>
                  </a:cubicBezTo>
                  <a:cubicBezTo>
                    <a:pt x="31" y="26"/>
                    <a:pt x="24" y="20"/>
                    <a:pt x="16" y="13"/>
                  </a:cubicBezTo>
                  <a:cubicBezTo>
                    <a:pt x="11" y="9"/>
                    <a:pt x="5" y="5"/>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27" name="Freeform 386"/>
            <p:cNvSpPr>
              <a:spLocks/>
            </p:cNvSpPr>
            <p:nvPr/>
          </p:nvSpPr>
          <p:spPr bwMode="auto">
            <a:xfrm>
              <a:off x="4210866" y="3028187"/>
              <a:ext cx="335011" cy="276107"/>
            </a:xfrm>
            <a:custGeom>
              <a:avLst/>
              <a:gdLst>
                <a:gd name="T0" fmla="*/ 6 w 85"/>
                <a:gd name="T1" fmla="*/ 6 h 70"/>
                <a:gd name="T2" fmla="*/ 13 w 85"/>
                <a:gd name="T3" fmla="*/ 10 h 70"/>
                <a:gd name="T4" fmla="*/ 1 w 85"/>
                <a:gd name="T5" fmla="*/ 0 h 70"/>
                <a:gd name="T6" fmla="*/ 1 w 85"/>
                <a:gd name="T7" fmla="*/ 1 h 70"/>
                <a:gd name="T8" fmla="*/ 79 w 85"/>
                <a:gd name="T9" fmla="*/ 64 h 70"/>
                <a:gd name="T10" fmla="*/ 64 w 85"/>
                <a:gd name="T11" fmla="*/ 55 h 70"/>
                <a:gd name="T12" fmla="*/ 84 w 85"/>
                <a:gd name="T13" fmla="*/ 70 h 70"/>
                <a:gd name="T14" fmla="*/ 85 w 85"/>
                <a:gd name="T15" fmla="*/ 69 h 70"/>
                <a:gd name="T16" fmla="*/ 43 w 85"/>
                <a:gd name="T17" fmla="*/ 35 h 70"/>
                <a:gd name="T18" fmla="*/ 25 w 85"/>
                <a:gd name="T19" fmla="*/ 19 h 70"/>
                <a:gd name="T20" fmla="*/ 14 w 85"/>
                <a:gd name="T21" fmla="*/ 10 h 70"/>
                <a:gd name="T22" fmla="*/ 6 w 85"/>
                <a:gd name="T23" fmla="*/ 6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5" h="70">
                  <a:moveTo>
                    <a:pt x="6" y="6"/>
                  </a:moveTo>
                  <a:cubicBezTo>
                    <a:pt x="9" y="7"/>
                    <a:pt x="11" y="8"/>
                    <a:pt x="13" y="10"/>
                  </a:cubicBezTo>
                  <a:cubicBezTo>
                    <a:pt x="9" y="6"/>
                    <a:pt x="5" y="3"/>
                    <a:pt x="1" y="0"/>
                  </a:cubicBezTo>
                  <a:cubicBezTo>
                    <a:pt x="1" y="0"/>
                    <a:pt x="0" y="1"/>
                    <a:pt x="1" y="1"/>
                  </a:cubicBezTo>
                  <a:cubicBezTo>
                    <a:pt x="26" y="22"/>
                    <a:pt x="51" y="47"/>
                    <a:pt x="79" y="64"/>
                  </a:cubicBezTo>
                  <a:cubicBezTo>
                    <a:pt x="74" y="61"/>
                    <a:pt x="69" y="58"/>
                    <a:pt x="64" y="55"/>
                  </a:cubicBezTo>
                  <a:cubicBezTo>
                    <a:pt x="71" y="60"/>
                    <a:pt x="78" y="65"/>
                    <a:pt x="84" y="70"/>
                  </a:cubicBezTo>
                  <a:cubicBezTo>
                    <a:pt x="85" y="70"/>
                    <a:pt x="85" y="69"/>
                    <a:pt x="85" y="69"/>
                  </a:cubicBezTo>
                  <a:cubicBezTo>
                    <a:pt x="71" y="57"/>
                    <a:pt x="57" y="46"/>
                    <a:pt x="43" y="35"/>
                  </a:cubicBezTo>
                  <a:cubicBezTo>
                    <a:pt x="37" y="30"/>
                    <a:pt x="31" y="24"/>
                    <a:pt x="25" y="19"/>
                  </a:cubicBezTo>
                  <a:cubicBezTo>
                    <a:pt x="21" y="16"/>
                    <a:pt x="18" y="13"/>
                    <a:pt x="14" y="10"/>
                  </a:cubicBezTo>
                  <a:cubicBezTo>
                    <a:pt x="12" y="9"/>
                    <a:pt x="9" y="7"/>
                    <a:pt x="6"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28" name="Freeform 387"/>
            <p:cNvSpPr>
              <a:spLocks/>
            </p:cNvSpPr>
            <p:nvPr/>
          </p:nvSpPr>
          <p:spPr bwMode="auto">
            <a:xfrm>
              <a:off x="4207183" y="3046594"/>
              <a:ext cx="316603" cy="268744"/>
            </a:xfrm>
            <a:custGeom>
              <a:avLst/>
              <a:gdLst>
                <a:gd name="T0" fmla="*/ 1 w 80"/>
                <a:gd name="T1" fmla="*/ 2 h 68"/>
                <a:gd name="T2" fmla="*/ 36 w 80"/>
                <a:gd name="T3" fmla="*/ 31 h 68"/>
                <a:gd name="T4" fmla="*/ 2 w 80"/>
                <a:gd name="T5" fmla="*/ 6 h 68"/>
                <a:gd name="T6" fmla="*/ 2 w 80"/>
                <a:gd name="T7" fmla="*/ 7 h 68"/>
                <a:gd name="T8" fmla="*/ 35 w 80"/>
                <a:gd name="T9" fmla="*/ 36 h 68"/>
                <a:gd name="T10" fmla="*/ 67 w 80"/>
                <a:gd name="T11" fmla="*/ 62 h 68"/>
                <a:gd name="T12" fmla="*/ 56 w 80"/>
                <a:gd name="T13" fmla="*/ 53 h 68"/>
                <a:gd name="T14" fmla="*/ 68 w 80"/>
                <a:gd name="T15" fmla="*/ 62 h 68"/>
                <a:gd name="T16" fmla="*/ 74 w 80"/>
                <a:gd name="T17" fmla="*/ 68 h 68"/>
                <a:gd name="T18" fmla="*/ 75 w 80"/>
                <a:gd name="T19" fmla="*/ 67 h 68"/>
                <a:gd name="T20" fmla="*/ 8 w 80"/>
                <a:gd name="T21" fmla="*/ 11 h 68"/>
                <a:gd name="T22" fmla="*/ 44 w 80"/>
                <a:gd name="T23" fmla="*/ 38 h 68"/>
                <a:gd name="T24" fmla="*/ 62 w 80"/>
                <a:gd name="T25" fmla="*/ 52 h 68"/>
                <a:gd name="T26" fmla="*/ 73 w 80"/>
                <a:gd name="T27" fmla="*/ 60 h 68"/>
                <a:gd name="T28" fmla="*/ 79 w 80"/>
                <a:gd name="T29" fmla="*/ 65 h 68"/>
                <a:gd name="T30" fmla="*/ 80 w 80"/>
                <a:gd name="T31" fmla="*/ 64 h 68"/>
                <a:gd name="T32" fmla="*/ 71 w 80"/>
                <a:gd name="T33" fmla="*/ 58 h 68"/>
                <a:gd name="T34" fmla="*/ 32 w 80"/>
                <a:gd name="T35" fmla="*/ 27 h 68"/>
                <a:gd name="T36" fmla="*/ 15 w 80"/>
                <a:gd name="T37" fmla="*/ 13 h 68"/>
                <a:gd name="T38" fmla="*/ 10 w 80"/>
                <a:gd name="T39" fmla="*/ 9 h 68"/>
                <a:gd name="T40" fmla="*/ 46 w 80"/>
                <a:gd name="T41" fmla="*/ 36 h 68"/>
                <a:gd name="T42" fmla="*/ 1 w 80"/>
                <a:gd name="T43" fmla="*/ 1 h 68"/>
                <a:gd name="T44" fmla="*/ 1 w 80"/>
                <a:gd name="T45" fmla="*/ 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80" h="68">
                  <a:moveTo>
                    <a:pt x="1" y="2"/>
                  </a:moveTo>
                  <a:cubicBezTo>
                    <a:pt x="12" y="12"/>
                    <a:pt x="24" y="22"/>
                    <a:pt x="36" y="31"/>
                  </a:cubicBezTo>
                  <a:cubicBezTo>
                    <a:pt x="25" y="23"/>
                    <a:pt x="14" y="14"/>
                    <a:pt x="2" y="6"/>
                  </a:cubicBezTo>
                  <a:cubicBezTo>
                    <a:pt x="2" y="6"/>
                    <a:pt x="1" y="6"/>
                    <a:pt x="2" y="7"/>
                  </a:cubicBezTo>
                  <a:cubicBezTo>
                    <a:pt x="4" y="9"/>
                    <a:pt x="20" y="23"/>
                    <a:pt x="35" y="36"/>
                  </a:cubicBezTo>
                  <a:cubicBezTo>
                    <a:pt x="46" y="45"/>
                    <a:pt x="56" y="53"/>
                    <a:pt x="67" y="62"/>
                  </a:cubicBezTo>
                  <a:cubicBezTo>
                    <a:pt x="65" y="61"/>
                    <a:pt x="61" y="58"/>
                    <a:pt x="56" y="53"/>
                  </a:cubicBezTo>
                  <a:cubicBezTo>
                    <a:pt x="61" y="58"/>
                    <a:pt x="66" y="61"/>
                    <a:pt x="68" y="62"/>
                  </a:cubicBezTo>
                  <a:cubicBezTo>
                    <a:pt x="70" y="64"/>
                    <a:pt x="72" y="66"/>
                    <a:pt x="74" y="68"/>
                  </a:cubicBezTo>
                  <a:cubicBezTo>
                    <a:pt x="75" y="68"/>
                    <a:pt x="76" y="67"/>
                    <a:pt x="75" y="67"/>
                  </a:cubicBezTo>
                  <a:cubicBezTo>
                    <a:pt x="53" y="48"/>
                    <a:pt x="31" y="28"/>
                    <a:pt x="8" y="11"/>
                  </a:cubicBezTo>
                  <a:cubicBezTo>
                    <a:pt x="20" y="20"/>
                    <a:pt x="32" y="29"/>
                    <a:pt x="44" y="38"/>
                  </a:cubicBezTo>
                  <a:cubicBezTo>
                    <a:pt x="50" y="43"/>
                    <a:pt x="56" y="47"/>
                    <a:pt x="62" y="52"/>
                  </a:cubicBezTo>
                  <a:cubicBezTo>
                    <a:pt x="63" y="53"/>
                    <a:pt x="75" y="64"/>
                    <a:pt x="73" y="60"/>
                  </a:cubicBezTo>
                  <a:cubicBezTo>
                    <a:pt x="75" y="62"/>
                    <a:pt x="77" y="64"/>
                    <a:pt x="79" y="65"/>
                  </a:cubicBezTo>
                  <a:cubicBezTo>
                    <a:pt x="80" y="66"/>
                    <a:pt x="80" y="65"/>
                    <a:pt x="80" y="64"/>
                  </a:cubicBezTo>
                  <a:cubicBezTo>
                    <a:pt x="77" y="62"/>
                    <a:pt x="74" y="60"/>
                    <a:pt x="71" y="58"/>
                  </a:cubicBezTo>
                  <a:cubicBezTo>
                    <a:pt x="63" y="47"/>
                    <a:pt x="43" y="36"/>
                    <a:pt x="32" y="27"/>
                  </a:cubicBezTo>
                  <a:cubicBezTo>
                    <a:pt x="26" y="22"/>
                    <a:pt x="21" y="17"/>
                    <a:pt x="15" y="13"/>
                  </a:cubicBezTo>
                  <a:cubicBezTo>
                    <a:pt x="14" y="12"/>
                    <a:pt x="12" y="10"/>
                    <a:pt x="10" y="9"/>
                  </a:cubicBezTo>
                  <a:cubicBezTo>
                    <a:pt x="22" y="18"/>
                    <a:pt x="34" y="27"/>
                    <a:pt x="46" y="36"/>
                  </a:cubicBezTo>
                  <a:cubicBezTo>
                    <a:pt x="31" y="24"/>
                    <a:pt x="16" y="12"/>
                    <a:pt x="1" y="1"/>
                  </a:cubicBezTo>
                  <a:cubicBezTo>
                    <a:pt x="1" y="0"/>
                    <a:pt x="0" y="1"/>
                    <a:pt x="1"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29" name="Freeform 388"/>
            <p:cNvSpPr>
              <a:spLocks/>
            </p:cNvSpPr>
            <p:nvPr/>
          </p:nvSpPr>
          <p:spPr bwMode="auto">
            <a:xfrm>
              <a:off x="4262406" y="3068684"/>
              <a:ext cx="73628" cy="55223"/>
            </a:xfrm>
            <a:custGeom>
              <a:avLst/>
              <a:gdLst>
                <a:gd name="T0" fmla="*/ 1 w 19"/>
                <a:gd name="T1" fmla="*/ 0 h 14"/>
                <a:gd name="T2" fmla="*/ 12 w 19"/>
                <a:gd name="T3" fmla="*/ 9 h 14"/>
                <a:gd name="T4" fmla="*/ 19 w 19"/>
                <a:gd name="T5" fmla="*/ 14 h 14"/>
                <a:gd name="T6" fmla="*/ 0 w 19"/>
                <a:gd name="T7" fmla="*/ 0 h 14"/>
                <a:gd name="T8" fmla="*/ 1 w 19"/>
                <a:gd name="T9" fmla="*/ 0 h 14"/>
              </a:gdLst>
              <a:ahLst/>
              <a:cxnLst>
                <a:cxn ang="0">
                  <a:pos x="T0" y="T1"/>
                </a:cxn>
                <a:cxn ang="0">
                  <a:pos x="T2" y="T3"/>
                </a:cxn>
                <a:cxn ang="0">
                  <a:pos x="T4" y="T5"/>
                </a:cxn>
                <a:cxn ang="0">
                  <a:pos x="T6" y="T7"/>
                </a:cxn>
                <a:cxn ang="0">
                  <a:pos x="T8" y="T9"/>
                </a:cxn>
              </a:cxnLst>
              <a:rect l="0" t="0" r="r" b="b"/>
              <a:pathLst>
                <a:path w="19" h="14">
                  <a:moveTo>
                    <a:pt x="1" y="0"/>
                  </a:moveTo>
                  <a:cubicBezTo>
                    <a:pt x="5" y="3"/>
                    <a:pt x="8" y="6"/>
                    <a:pt x="12" y="9"/>
                  </a:cubicBezTo>
                  <a:cubicBezTo>
                    <a:pt x="14" y="10"/>
                    <a:pt x="17" y="12"/>
                    <a:pt x="19" y="14"/>
                  </a:cubicBezTo>
                  <a:cubicBezTo>
                    <a:pt x="13" y="9"/>
                    <a:pt x="7" y="4"/>
                    <a:pt x="0" y="0"/>
                  </a:cubicBezTo>
                  <a:cubicBezTo>
                    <a:pt x="0" y="0"/>
                    <a:pt x="1"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30" name="Freeform 389"/>
            <p:cNvSpPr>
              <a:spLocks/>
            </p:cNvSpPr>
            <p:nvPr/>
          </p:nvSpPr>
          <p:spPr bwMode="auto">
            <a:xfrm>
              <a:off x="5260071" y="3212258"/>
              <a:ext cx="51540" cy="25771"/>
            </a:xfrm>
            <a:custGeom>
              <a:avLst/>
              <a:gdLst>
                <a:gd name="T0" fmla="*/ 5 w 13"/>
                <a:gd name="T1" fmla="*/ 3 h 7"/>
                <a:gd name="T2" fmla="*/ 0 w 13"/>
                <a:gd name="T3" fmla="*/ 0 h 7"/>
                <a:gd name="T4" fmla="*/ 13 w 13"/>
                <a:gd name="T5" fmla="*/ 7 h 7"/>
                <a:gd name="T6" fmla="*/ 13 w 13"/>
                <a:gd name="T7" fmla="*/ 7 h 7"/>
                <a:gd name="T8" fmla="*/ 5 w 13"/>
                <a:gd name="T9" fmla="*/ 3 h 7"/>
              </a:gdLst>
              <a:ahLst/>
              <a:cxnLst>
                <a:cxn ang="0">
                  <a:pos x="T0" y="T1"/>
                </a:cxn>
                <a:cxn ang="0">
                  <a:pos x="T2" y="T3"/>
                </a:cxn>
                <a:cxn ang="0">
                  <a:pos x="T4" y="T5"/>
                </a:cxn>
                <a:cxn ang="0">
                  <a:pos x="T6" y="T7"/>
                </a:cxn>
                <a:cxn ang="0">
                  <a:pos x="T8" y="T9"/>
                </a:cxn>
              </a:cxnLst>
              <a:rect l="0" t="0" r="r" b="b"/>
              <a:pathLst>
                <a:path w="13" h="7">
                  <a:moveTo>
                    <a:pt x="5" y="3"/>
                  </a:moveTo>
                  <a:cubicBezTo>
                    <a:pt x="4" y="2"/>
                    <a:pt x="2" y="1"/>
                    <a:pt x="0" y="0"/>
                  </a:cubicBezTo>
                  <a:cubicBezTo>
                    <a:pt x="5" y="3"/>
                    <a:pt x="10" y="6"/>
                    <a:pt x="13" y="7"/>
                  </a:cubicBezTo>
                  <a:cubicBezTo>
                    <a:pt x="13" y="7"/>
                    <a:pt x="13" y="7"/>
                    <a:pt x="13" y="7"/>
                  </a:cubicBezTo>
                  <a:cubicBezTo>
                    <a:pt x="10" y="6"/>
                    <a:pt x="8" y="4"/>
                    <a:pt x="5"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31" name="Freeform 390"/>
            <p:cNvSpPr>
              <a:spLocks noEditPoints="1"/>
            </p:cNvSpPr>
            <p:nvPr/>
          </p:nvSpPr>
          <p:spPr bwMode="auto">
            <a:xfrm>
              <a:off x="4350760" y="2707905"/>
              <a:ext cx="1001348" cy="754693"/>
            </a:xfrm>
            <a:custGeom>
              <a:avLst/>
              <a:gdLst>
                <a:gd name="T0" fmla="*/ 136 w 253"/>
                <a:gd name="T1" fmla="*/ 80 h 191"/>
                <a:gd name="T2" fmla="*/ 76 w 253"/>
                <a:gd name="T3" fmla="*/ 39 h 191"/>
                <a:gd name="T4" fmla="*/ 33 w 253"/>
                <a:gd name="T5" fmla="*/ 7 h 191"/>
                <a:gd name="T6" fmla="*/ 24 w 253"/>
                <a:gd name="T7" fmla="*/ 2 h 191"/>
                <a:gd name="T8" fmla="*/ 223 w 253"/>
                <a:gd name="T9" fmla="*/ 146 h 191"/>
                <a:gd name="T10" fmla="*/ 17 w 253"/>
                <a:gd name="T11" fmla="*/ 1 h 191"/>
                <a:gd name="T12" fmla="*/ 12 w 253"/>
                <a:gd name="T13" fmla="*/ 3 h 191"/>
                <a:gd name="T14" fmla="*/ 136 w 253"/>
                <a:gd name="T15" fmla="*/ 94 h 191"/>
                <a:gd name="T16" fmla="*/ 9 w 253"/>
                <a:gd name="T17" fmla="*/ 6 h 191"/>
                <a:gd name="T18" fmla="*/ 5 w 253"/>
                <a:gd name="T19" fmla="*/ 7 h 191"/>
                <a:gd name="T20" fmla="*/ 144 w 253"/>
                <a:gd name="T21" fmla="*/ 112 h 191"/>
                <a:gd name="T22" fmla="*/ 96 w 253"/>
                <a:gd name="T23" fmla="*/ 80 h 191"/>
                <a:gd name="T24" fmla="*/ 2 w 253"/>
                <a:gd name="T25" fmla="*/ 12 h 191"/>
                <a:gd name="T26" fmla="*/ 143 w 253"/>
                <a:gd name="T27" fmla="*/ 117 h 191"/>
                <a:gd name="T28" fmla="*/ 216 w 253"/>
                <a:gd name="T29" fmla="*/ 170 h 191"/>
                <a:gd name="T30" fmla="*/ 2 w 253"/>
                <a:gd name="T31" fmla="*/ 14 h 191"/>
                <a:gd name="T32" fmla="*/ 194 w 253"/>
                <a:gd name="T33" fmla="*/ 160 h 191"/>
                <a:gd name="T34" fmla="*/ 244 w 253"/>
                <a:gd name="T35" fmla="*/ 191 h 191"/>
                <a:gd name="T36" fmla="*/ 187 w 253"/>
                <a:gd name="T37" fmla="*/ 144 h 191"/>
                <a:gd name="T38" fmla="*/ 185 w 253"/>
                <a:gd name="T39" fmla="*/ 141 h 191"/>
                <a:gd name="T40" fmla="*/ 245 w 253"/>
                <a:gd name="T41" fmla="*/ 177 h 191"/>
                <a:gd name="T42" fmla="*/ 243 w 253"/>
                <a:gd name="T43" fmla="*/ 169 h 191"/>
                <a:gd name="T44" fmla="*/ 241 w 253"/>
                <a:gd name="T45" fmla="*/ 158 h 191"/>
                <a:gd name="T46" fmla="*/ 187 w 253"/>
                <a:gd name="T47" fmla="*/ 116 h 191"/>
                <a:gd name="T48" fmla="*/ 233 w 253"/>
                <a:gd name="T49" fmla="*/ 146 h 191"/>
                <a:gd name="T50" fmla="*/ 232 w 253"/>
                <a:gd name="T51" fmla="*/ 143 h 191"/>
                <a:gd name="T52" fmla="*/ 189 w 253"/>
                <a:gd name="T53" fmla="*/ 116 h 191"/>
                <a:gd name="T54" fmla="*/ 32 w 253"/>
                <a:gd name="T55" fmla="*/ 33 h 191"/>
                <a:gd name="T56" fmla="*/ 56 w 253"/>
                <a:gd name="T57" fmla="*/ 50 h 191"/>
                <a:gd name="T58" fmla="*/ 220 w 253"/>
                <a:gd name="T59" fmla="*/ 166 h 191"/>
                <a:gd name="T60" fmla="*/ 201 w 253"/>
                <a:gd name="T61" fmla="*/ 153 h 191"/>
                <a:gd name="T62" fmla="*/ 15 w 253"/>
                <a:gd name="T63" fmla="*/ 14 h 191"/>
                <a:gd name="T64" fmla="*/ 27 w 253"/>
                <a:gd name="T65" fmla="*/ 23 h 191"/>
                <a:gd name="T66" fmla="*/ 146 w 253"/>
                <a:gd name="T67" fmla="*/ 103 h 191"/>
                <a:gd name="T68" fmla="*/ 232 w 253"/>
                <a:gd name="T69" fmla="*/ 167 h 191"/>
                <a:gd name="T70" fmla="*/ 126 w 253"/>
                <a:gd name="T71" fmla="*/ 97 h 191"/>
                <a:gd name="T72" fmla="*/ 202 w 253"/>
                <a:gd name="T73" fmla="*/ 144 h 191"/>
                <a:gd name="T74" fmla="*/ 232 w 253"/>
                <a:gd name="T75" fmla="*/ 167 h 191"/>
                <a:gd name="T76" fmla="*/ 61 w 253"/>
                <a:gd name="T77" fmla="*/ 32 h 191"/>
                <a:gd name="T78" fmla="*/ 137 w 253"/>
                <a:gd name="T79" fmla="*/ 93 h 191"/>
                <a:gd name="T80" fmla="*/ 40 w 253"/>
                <a:gd name="T81" fmla="*/ 21 h 191"/>
                <a:gd name="T82" fmla="*/ 124 w 253"/>
                <a:gd name="T83" fmla="*/ 84 h 191"/>
                <a:gd name="T84" fmla="*/ 219 w 253"/>
                <a:gd name="T85" fmla="*/ 152 h 191"/>
                <a:gd name="T86" fmla="*/ 200 w 253"/>
                <a:gd name="T87" fmla="*/ 134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53" h="191">
                  <a:moveTo>
                    <a:pt x="160" y="97"/>
                  </a:moveTo>
                  <a:cubicBezTo>
                    <a:pt x="137" y="79"/>
                    <a:pt x="114" y="61"/>
                    <a:pt x="90" y="44"/>
                  </a:cubicBezTo>
                  <a:cubicBezTo>
                    <a:pt x="106" y="55"/>
                    <a:pt x="121" y="68"/>
                    <a:pt x="136" y="80"/>
                  </a:cubicBezTo>
                  <a:cubicBezTo>
                    <a:pt x="140" y="83"/>
                    <a:pt x="143" y="86"/>
                    <a:pt x="147" y="88"/>
                  </a:cubicBezTo>
                  <a:cubicBezTo>
                    <a:pt x="141" y="84"/>
                    <a:pt x="134" y="80"/>
                    <a:pt x="128" y="76"/>
                  </a:cubicBezTo>
                  <a:cubicBezTo>
                    <a:pt x="111" y="64"/>
                    <a:pt x="93" y="51"/>
                    <a:pt x="76" y="39"/>
                  </a:cubicBezTo>
                  <a:cubicBezTo>
                    <a:pt x="67" y="32"/>
                    <a:pt x="57" y="26"/>
                    <a:pt x="48" y="19"/>
                  </a:cubicBezTo>
                  <a:cubicBezTo>
                    <a:pt x="44" y="16"/>
                    <a:pt x="40" y="13"/>
                    <a:pt x="36" y="10"/>
                  </a:cubicBezTo>
                  <a:cubicBezTo>
                    <a:pt x="35" y="9"/>
                    <a:pt x="25" y="3"/>
                    <a:pt x="33" y="7"/>
                  </a:cubicBezTo>
                  <a:cubicBezTo>
                    <a:pt x="39" y="10"/>
                    <a:pt x="45" y="13"/>
                    <a:pt x="51" y="17"/>
                  </a:cubicBezTo>
                  <a:cubicBezTo>
                    <a:pt x="42" y="11"/>
                    <a:pt x="33" y="6"/>
                    <a:pt x="24" y="1"/>
                  </a:cubicBezTo>
                  <a:cubicBezTo>
                    <a:pt x="24" y="1"/>
                    <a:pt x="23" y="2"/>
                    <a:pt x="24" y="2"/>
                  </a:cubicBezTo>
                  <a:cubicBezTo>
                    <a:pt x="59" y="28"/>
                    <a:pt x="94" y="54"/>
                    <a:pt x="131" y="79"/>
                  </a:cubicBezTo>
                  <a:cubicBezTo>
                    <a:pt x="140" y="85"/>
                    <a:pt x="149" y="91"/>
                    <a:pt x="158" y="97"/>
                  </a:cubicBezTo>
                  <a:cubicBezTo>
                    <a:pt x="179" y="114"/>
                    <a:pt x="200" y="131"/>
                    <a:pt x="223" y="146"/>
                  </a:cubicBezTo>
                  <a:cubicBezTo>
                    <a:pt x="223" y="146"/>
                    <a:pt x="223" y="146"/>
                    <a:pt x="223" y="146"/>
                  </a:cubicBezTo>
                  <a:cubicBezTo>
                    <a:pt x="214" y="141"/>
                    <a:pt x="205" y="136"/>
                    <a:pt x="197" y="131"/>
                  </a:cubicBezTo>
                  <a:cubicBezTo>
                    <a:pt x="139" y="85"/>
                    <a:pt x="79" y="42"/>
                    <a:pt x="17" y="1"/>
                  </a:cubicBezTo>
                  <a:cubicBezTo>
                    <a:pt x="17" y="1"/>
                    <a:pt x="16" y="2"/>
                    <a:pt x="17" y="2"/>
                  </a:cubicBezTo>
                  <a:cubicBezTo>
                    <a:pt x="22" y="7"/>
                    <a:pt x="27" y="12"/>
                    <a:pt x="32" y="16"/>
                  </a:cubicBezTo>
                  <a:cubicBezTo>
                    <a:pt x="26" y="12"/>
                    <a:pt x="19" y="7"/>
                    <a:pt x="12" y="3"/>
                  </a:cubicBezTo>
                  <a:cubicBezTo>
                    <a:pt x="12" y="3"/>
                    <a:pt x="11" y="3"/>
                    <a:pt x="12" y="4"/>
                  </a:cubicBezTo>
                  <a:cubicBezTo>
                    <a:pt x="21" y="9"/>
                    <a:pt x="30" y="15"/>
                    <a:pt x="38" y="21"/>
                  </a:cubicBezTo>
                  <a:cubicBezTo>
                    <a:pt x="69" y="48"/>
                    <a:pt x="102" y="71"/>
                    <a:pt x="136" y="94"/>
                  </a:cubicBezTo>
                  <a:cubicBezTo>
                    <a:pt x="148" y="102"/>
                    <a:pt x="159" y="111"/>
                    <a:pt x="171" y="120"/>
                  </a:cubicBezTo>
                  <a:cubicBezTo>
                    <a:pt x="117" y="82"/>
                    <a:pt x="62" y="46"/>
                    <a:pt x="10" y="5"/>
                  </a:cubicBezTo>
                  <a:cubicBezTo>
                    <a:pt x="10" y="5"/>
                    <a:pt x="9" y="5"/>
                    <a:pt x="9" y="6"/>
                  </a:cubicBezTo>
                  <a:cubicBezTo>
                    <a:pt x="19" y="14"/>
                    <a:pt x="28" y="21"/>
                    <a:pt x="37" y="29"/>
                  </a:cubicBezTo>
                  <a:cubicBezTo>
                    <a:pt x="27" y="21"/>
                    <a:pt x="16" y="14"/>
                    <a:pt x="5" y="6"/>
                  </a:cubicBezTo>
                  <a:cubicBezTo>
                    <a:pt x="5" y="6"/>
                    <a:pt x="4" y="7"/>
                    <a:pt x="5" y="7"/>
                  </a:cubicBezTo>
                  <a:cubicBezTo>
                    <a:pt x="33" y="29"/>
                    <a:pt x="61" y="50"/>
                    <a:pt x="90" y="71"/>
                  </a:cubicBezTo>
                  <a:cubicBezTo>
                    <a:pt x="104" y="83"/>
                    <a:pt x="119" y="95"/>
                    <a:pt x="135" y="106"/>
                  </a:cubicBezTo>
                  <a:cubicBezTo>
                    <a:pt x="138" y="108"/>
                    <a:pt x="141" y="110"/>
                    <a:pt x="144" y="112"/>
                  </a:cubicBezTo>
                  <a:cubicBezTo>
                    <a:pt x="153" y="119"/>
                    <a:pt x="163" y="126"/>
                    <a:pt x="173" y="133"/>
                  </a:cubicBezTo>
                  <a:cubicBezTo>
                    <a:pt x="162" y="126"/>
                    <a:pt x="150" y="119"/>
                    <a:pt x="139" y="112"/>
                  </a:cubicBezTo>
                  <a:cubicBezTo>
                    <a:pt x="125" y="101"/>
                    <a:pt x="110" y="91"/>
                    <a:pt x="96" y="80"/>
                  </a:cubicBezTo>
                  <a:cubicBezTo>
                    <a:pt x="82" y="69"/>
                    <a:pt x="68" y="58"/>
                    <a:pt x="54" y="47"/>
                  </a:cubicBezTo>
                  <a:cubicBezTo>
                    <a:pt x="38" y="34"/>
                    <a:pt x="22" y="19"/>
                    <a:pt x="2" y="11"/>
                  </a:cubicBezTo>
                  <a:cubicBezTo>
                    <a:pt x="2" y="11"/>
                    <a:pt x="1" y="12"/>
                    <a:pt x="2" y="12"/>
                  </a:cubicBezTo>
                  <a:cubicBezTo>
                    <a:pt x="33" y="35"/>
                    <a:pt x="63" y="57"/>
                    <a:pt x="94" y="80"/>
                  </a:cubicBezTo>
                  <a:cubicBezTo>
                    <a:pt x="107" y="90"/>
                    <a:pt x="119" y="100"/>
                    <a:pt x="132" y="109"/>
                  </a:cubicBezTo>
                  <a:cubicBezTo>
                    <a:pt x="136" y="112"/>
                    <a:pt x="140" y="114"/>
                    <a:pt x="143" y="117"/>
                  </a:cubicBezTo>
                  <a:cubicBezTo>
                    <a:pt x="152" y="123"/>
                    <a:pt x="161" y="129"/>
                    <a:pt x="169" y="136"/>
                  </a:cubicBezTo>
                  <a:cubicBezTo>
                    <a:pt x="183" y="146"/>
                    <a:pt x="197" y="156"/>
                    <a:pt x="210" y="166"/>
                  </a:cubicBezTo>
                  <a:cubicBezTo>
                    <a:pt x="212" y="167"/>
                    <a:pt x="214" y="169"/>
                    <a:pt x="216" y="170"/>
                  </a:cubicBezTo>
                  <a:cubicBezTo>
                    <a:pt x="193" y="154"/>
                    <a:pt x="169" y="138"/>
                    <a:pt x="146" y="122"/>
                  </a:cubicBezTo>
                  <a:cubicBezTo>
                    <a:pt x="140" y="117"/>
                    <a:pt x="133" y="112"/>
                    <a:pt x="126" y="108"/>
                  </a:cubicBezTo>
                  <a:cubicBezTo>
                    <a:pt x="85" y="76"/>
                    <a:pt x="43" y="45"/>
                    <a:pt x="2" y="14"/>
                  </a:cubicBezTo>
                  <a:cubicBezTo>
                    <a:pt x="1" y="14"/>
                    <a:pt x="0" y="14"/>
                    <a:pt x="1" y="15"/>
                  </a:cubicBezTo>
                  <a:cubicBezTo>
                    <a:pt x="42" y="47"/>
                    <a:pt x="84" y="79"/>
                    <a:pt x="127" y="110"/>
                  </a:cubicBezTo>
                  <a:cubicBezTo>
                    <a:pt x="149" y="126"/>
                    <a:pt x="171" y="143"/>
                    <a:pt x="194" y="160"/>
                  </a:cubicBezTo>
                  <a:cubicBezTo>
                    <a:pt x="199" y="164"/>
                    <a:pt x="206" y="168"/>
                    <a:pt x="213" y="173"/>
                  </a:cubicBezTo>
                  <a:cubicBezTo>
                    <a:pt x="196" y="160"/>
                    <a:pt x="179" y="147"/>
                    <a:pt x="162" y="135"/>
                  </a:cubicBezTo>
                  <a:cubicBezTo>
                    <a:pt x="189" y="154"/>
                    <a:pt x="217" y="172"/>
                    <a:pt x="244" y="191"/>
                  </a:cubicBezTo>
                  <a:cubicBezTo>
                    <a:pt x="245" y="191"/>
                    <a:pt x="245" y="190"/>
                    <a:pt x="245" y="190"/>
                  </a:cubicBezTo>
                  <a:cubicBezTo>
                    <a:pt x="216" y="169"/>
                    <a:pt x="187" y="147"/>
                    <a:pt x="158" y="126"/>
                  </a:cubicBezTo>
                  <a:cubicBezTo>
                    <a:pt x="168" y="132"/>
                    <a:pt x="177" y="138"/>
                    <a:pt x="187" y="144"/>
                  </a:cubicBezTo>
                  <a:cubicBezTo>
                    <a:pt x="206" y="158"/>
                    <a:pt x="225" y="172"/>
                    <a:pt x="244" y="186"/>
                  </a:cubicBezTo>
                  <a:cubicBezTo>
                    <a:pt x="245" y="186"/>
                    <a:pt x="245" y="185"/>
                    <a:pt x="245" y="185"/>
                  </a:cubicBezTo>
                  <a:cubicBezTo>
                    <a:pt x="227" y="168"/>
                    <a:pt x="206" y="154"/>
                    <a:pt x="185" y="141"/>
                  </a:cubicBezTo>
                  <a:cubicBezTo>
                    <a:pt x="179" y="136"/>
                    <a:pt x="172" y="131"/>
                    <a:pt x="166" y="127"/>
                  </a:cubicBezTo>
                  <a:cubicBezTo>
                    <a:pt x="165" y="126"/>
                    <a:pt x="164" y="125"/>
                    <a:pt x="163" y="125"/>
                  </a:cubicBezTo>
                  <a:cubicBezTo>
                    <a:pt x="190" y="142"/>
                    <a:pt x="218" y="159"/>
                    <a:pt x="245" y="177"/>
                  </a:cubicBezTo>
                  <a:cubicBezTo>
                    <a:pt x="246" y="177"/>
                    <a:pt x="246" y="176"/>
                    <a:pt x="246" y="176"/>
                  </a:cubicBezTo>
                  <a:cubicBezTo>
                    <a:pt x="232" y="164"/>
                    <a:pt x="218" y="153"/>
                    <a:pt x="203" y="143"/>
                  </a:cubicBezTo>
                  <a:cubicBezTo>
                    <a:pt x="216" y="152"/>
                    <a:pt x="229" y="161"/>
                    <a:pt x="243" y="169"/>
                  </a:cubicBezTo>
                  <a:cubicBezTo>
                    <a:pt x="243" y="169"/>
                    <a:pt x="244" y="168"/>
                    <a:pt x="244" y="168"/>
                  </a:cubicBezTo>
                  <a:cubicBezTo>
                    <a:pt x="231" y="157"/>
                    <a:pt x="218" y="147"/>
                    <a:pt x="205" y="137"/>
                  </a:cubicBezTo>
                  <a:cubicBezTo>
                    <a:pt x="217" y="144"/>
                    <a:pt x="229" y="151"/>
                    <a:pt x="241" y="158"/>
                  </a:cubicBezTo>
                  <a:cubicBezTo>
                    <a:pt x="241" y="159"/>
                    <a:pt x="242" y="158"/>
                    <a:pt x="241" y="157"/>
                  </a:cubicBezTo>
                  <a:cubicBezTo>
                    <a:pt x="217" y="141"/>
                    <a:pt x="194" y="124"/>
                    <a:pt x="171" y="106"/>
                  </a:cubicBezTo>
                  <a:cubicBezTo>
                    <a:pt x="177" y="109"/>
                    <a:pt x="182" y="113"/>
                    <a:pt x="187" y="116"/>
                  </a:cubicBezTo>
                  <a:cubicBezTo>
                    <a:pt x="197" y="122"/>
                    <a:pt x="206" y="129"/>
                    <a:pt x="216" y="135"/>
                  </a:cubicBezTo>
                  <a:cubicBezTo>
                    <a:pt x="220" y="137"/>
                    <a:pt x="224" y="140"/>
                    <a:pt x="228" y="143"/>
                  </a:cubicBezTo>
                  <a:cubicBezTo>
                    <a:pt x="229" y="143"/>
                    <a:pt x="232" y="145"/>
                    <a:pt x="233" y="146"/>
                  </a:cubicBezTo>
                  <a:cubicBezTo>
                    <a:pt x="236" y="147"/>
                    <a:pt x="239" y="149"/>
                    <a:pt x="241" y="150"/>
                  </a:cubicBezTo>
                  <a:cubicBezTo>
                    <a:pt x="242" y="151"/>
                    <a:pt x="242" y="150"/>
                    <a:pt x="242" y="149"/>
                  </a:cubicBezTo>
                  <a:cubicBezTo>
                    <a:pt x="238" y="147"/>
                    <a:pt x="235" y="145"/>
                    <a:pt x="232" y="143"/>
                  </a:cubicBezTo>
                  <a:cubicBezTo>
                    <a:pt x="217" y="130"/>
                    <a:pt x="197" y="121"/>
                    <a:pt x="181" y="110"/>
                  </a:cubicBezTo>
                  <a:cubicBezTo>
                    <a:pt x="180" y="110"/>
                    <a:pt x="180" y="109"/>
                    <a:pt x="179" y="109"/>
                  </a:cubicBezTo>
                  <a:cubicBezTo>
                    <a:pt x="182" y="111"/>
                    <a:pt x="185" y="114"/>
                    <a:pt x="189" y="116"/>
                  </a:cubicBezTo>
                  <a:cubicBezTo>
                    <a:pt x="179" y="110"/>
                    <a:pt x="170" y="103"/>
                    <a:pt x="160" y="97"/>
                  </a:cubicBezTo>
                  <a:close/>
                  <a:moveTo>
                    <a:pt x="54" y="49"/>
                  </a:moveTo>
                  <a:cubicBezTo>
                    <a:pt x="47" y="44"/>
                    <a:pt x="39" y="38"/>
                    <a:pt x="32" y="33"/>
                  </a:cubicBezTo>
                  <a:cubicBezTo>
                    <a:pt x="27" y="29"/>
                    <a:pt x="16" y="17"/>
                    <a:pt x="10" y="16"/>
                  </a:cubicBezTo>
                  <a:cubicBezTo>
                    <a:pt x="16" y="17"/>
                    <a:pt x="24" y="25"/>
                    <a:pt x="28" y="28"/>
                  </a:cubicBezTo>
                  <a:cubicBezTo>
                    <a:pt x="38" y="35"/>
                    <a:pt x="47" y="42"/>
                    <a:pt x="56" y="50"/>
                  </a:cubicBezTo>
                  <a:cubicBezTo>
                    <a:pt x="61" y="53"/>
                    <a:pt x="65" y="57"/>
                    <a:pt x="70" y="61"/>
                  </a:cubicBezTo>
                  <a:cubicBezTo>
                    <a:pt x="65" y="57"/>
                    <a:pt x="59" y="53"/>
                    <a:pt x="54" y="49"/>
                  </a:cubicBezTo>
                  <a:close/>
                  <a:moveTo>
                    <a:pt x="220" y="166"/>
                  </a:moveTo>
                  <a:cubicBezTo>
                    <a:pt x="226" y="170"/>
                    <a:pt x="236" y="178"/>
                    <a:pt x="238" y="180"/>
                  </a:cubicBezTo>
                  <a:cubicBezTo>
                    <a:pt x="231" y="175"/>
                    <a:pt x="223" y="169"/>
                    <a:pt x="216" y="164"/>
                  </a:cubicBezTo>
                  <a:cubicBezTo>
                    <a:pt x="211" y="160"/>
                    <a:pt x="206" y="157"/>
                    <a:pt x="201" y="153"/>
                  </a:cubicBezTo>
                  <a:cubicBezTo>
                    <a:pt x="208" y="157"/>
                    <a:pt x="214" y="161"/>
                    <a:pt x="220" y="166"/>
                  </a:cubicBezTo>
                  <a:close/>
                  <a:moveTo>
                    <a:pt x="27" y="23"/>
                  </a:moveTo>
                  <a:cubicBezTo>
                    <a:pt x="23" y="20"/>
                    <a:pt x="19" y="17"/>
                    <a:pt x="15" y="14"/>
                  </a:cubicBezTo>
                  <a:cubicBezTo>
                    <a:pt x="22" y="18"/>
                    <a:pt x="29" y="24"/>
                    <a:pt x="35" y="29"/>
                  </a:cubicBezTo>
                  <a:cubicBezTo>
                    <a:pt x="42" y="34"/>
                    <a:pt x="48" y="39"/>
                    <a:pt x="54" y="44"/>
                  </a:cubicBezTo>
                  <a:cubicBezTo>
                    <a:pt x="45" y="37"/>
                    <a:pt x="36" y="30"/>
                    <a:pt x="27" y="23"/>
                  </a:cubicBezTo>
                  <a:close/>
                  <a:moveTo>
                    <a:pt x="36" y="27"/>
                  </a:moveTo>
                  <a:cubicBezTo>
                    <a:pt x="46" y="34"/>
                    <a:pt x="55" y="41"/>
                    <a:pt x="65" y="48"/>
                  </a:cubicBezTo>
                  <a:cubicBezTo>
                    <a:pt x="91" y="67"/>
                    <a:pt x="119" y="85"/>
                    <a:pt x="146" y="103"/>
                  </a:cubicBezTo>
                  <a:cubicBezTo>
                    <a:pt x="162" y="115"/>
                    <a:pt x="178" y="126"/>
                    <a:pt x="195" y="138"/>
                  </a:cubicBezTo>
                  <a:cubicBezTo>
                    <a:pt x="139" y="105"/>
                    <a:pt x="86" y="68"/>
                    <a:pt x="36" y="27"/>
                  </a:cubicBezTo>
                  <a:close/>
                  <a:moveTo>
                    <a:pt x="232" y="167"/>
                  </a:moveTo>
                  <a:cubicBezTo>
                    <a:pt x="226" y="163"/>
                    <a:pt x="219" y="159"/>
                    <a:pt x="212" y="154"/>
                  </a:cubicBezTo>
                  <a:cubicBezTo>
                    <a:pt x="197" y="145"/>
                    <a:pt x="182" y="135"/>
                    <a:pt x="166" y="125"/>
                  </a:cubicBezTo>
                  <a:cubicBezTo>
                    <a:pt x="152" y="116"/>
                    <a:pt x="139" y="107"/>
                    <a:pt x="126" y="97"/>
                  </a:cubicBezTo>
                  <a:cubicBezTo>
                    <a:pt x="125" y="97"/>
                    <a:pt x="125" y="96"/>
                    <a:pt x="124" y="96"/>
                  </a:cubicBezTo>
                  <a:cubicBezTo>
                    <a:pt x="113" y="88"/>
                    <a:pt x="102" y="79"/>
                    <a:pt x="91" y="70"/>
                  </a:cubicBezTo>
                  <a:cubicBezTo>
                    <a:pt x="127" y="96"/>
                    <a:pt x="164" y="121"/>
                    <a:pt x="202" y="144"/>
                  </a:cubicBezTo>
                  <a:cubicBezTo>
                    <a:pt x="202" y="144"/>
                    <a:pt x="202" y="144"/>
                    <a:pt x="202" y="143"/>
                  </a:cubicBezTo>
                  <a:cubicBezTo>
                    <a:pt x="209" y="148"/>
                    <a:pt x="216" y="153"/>
                    <a:pt x="222" y="158"/>
                  </a:cubicBezTo>
                  <a:cubicBezTo>
                    <a:pt x="222" y="158"/>
                    <a:pt x="253" y="181"/>
                    <a:pt x="232" y="167"/>
                  </a:cubicBezTo>
                  <a:close/>
                  <a:moveTo>
                    <a:pt x="31" y="13"/>
                  </a:moveTo>
                  <a:cubicBezTo>
                    <a:pt x="16" y="0"/>
                    <a:pt x="27" y="9"/>
                    <a:pt x="36" y="15"/>
                  </a:cubicBezTo>
                  <a:cubicBezTo>
                    <a:pt x="44" y="20"/>
                    <a:pt x="52" y="26"/>
                    <a:pt x="61" y="32"/>
                  </a:cubicBezTo>
                  <a:cubicBezTo>
                    <a:pt x="80" y="45"/>
                    <a:pt x="98" y="58"/>
                    <a:pt x="117" y="71"/>
                  </a:cubicBezTo>
                  <a:cubicBezTo>
                    <a:pt x="142" y="90"/>
                    <a:pt x="168" y="109"/>
                    <a:pt x="192" y="128"/>
                  </a:cubicBezTo>
                  <a:cubicBezTo>
                    <a:pt x="174" y="116"/>
                    <a:pt x="155" y="105"/>
                    <a:pt x="137" y="93"/>
                  </a:cubicBezTo>
                  <a:cubicBezTo>
                    <a:pt x="134" y="91"/>
                    <a:pt x="132" y="90"/>
                    <a:pt x="129" y="88"/>
                  </a:cubicBezTo>
                  <a:cubicBezTo>
                    <a:pt x="129" y="88"/>
                    <a:pt x="129" y="88"/>
                    <a:pt x="129" y="87"/>
                  </a:cubicBezTo>
                  <a:cubicBezTo>
                    <a:pt x="100" y="65"/>
                    <a:pt x="71" y="42"/>
                    <a:pt x="40" y="21"/>
                  </a:cubicBezTo>
                  <a:cubicBezTo>
                    <a:pt x="37" y="19"/>
                    <a:pt x="34" y="16"/>
                    <a:pt x="31" y="13"/>
                  </a:cubicBezTo>
                  <a:close/>
                  <a:moveTo>
                    <a:pt x="48" y="28"/>
                  </a:moveTo>
                  <a:cubicBezTo>
                    <a:pt x="73" y="46"/>
                    <a:pt x="99" y="65"/>
                    <a:pt x="124" y="84"/>
                  </a:cubicBezTo>
                  <a:cubicBezTo>
                    <a:pt x="98" y="67"/>
                    <a:pt x="72" y="48"/>
                    <a:pt x="48" y="28"/>
                  </a:cubicBezTo>
                  <a:close/>
                  <a:moveTo>
                    <a:pt x="231" y="159"/>
                  </a:moveTo>
                  <a:cubicBezTo>
                    <a:pt x="246" y="172"/>
                    <a:pt x="222" y="154"/>
                    <a:pt x="219" y="152"/>
                  </a:cubicBezTo>
                  <a:cubicBezTo>
                    <a:pt x="208" y="145"/>
                    <a:pt x="198" y="138"/>
                    <a:pt x="188" y="131"/>
                  </a:cubicBezTo>
                  <a:cubicBezTo>
                    <a:pt x="173" y="120"/>
                    <a:pt x="157" y="109"/>
                    <a:pt x="142" y="97"/>
                  </a:cubicBezTo>
                  <a:cubicBezTo>
                    <a:pt x="161" y="110"/>
                    <a:pt x="181" y="122"/>
                    <a:pt x="200" y="134"/>
                  </a:cubicBezTo>
                  <a:cubicBezTo>
                    <a:pt x="211" y="142"/>
                    <a:pt x="221" y="151"/>
                    <a:pt x="231" y="15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32" name="Freeform 391"/>
            <p:cNvSpPr>
              <a:spLocks noEditPoints="1"/>
            </p:cNvSpPr>
            <p:nvPr/>
          </p:nvSpPr>
          <p:spPr bwMode="auto">
            <a:xfrm>
              <a:off x="4468565" y="2652682"/>
              <a:ext cx="920355" cy="636887"/>
            </a:xfrm>
            <a:custGeom>
              <a:avLst/>
              <a:gdLst>
                <a:gd name="T0" fmla="*/ 193 w 233"/>
                <a:gd name="T1" fmla="*/ 116 h 161"/>
                <a:gd name="T2" fmla="*/ 97 w 233"/>
                <a:gd name="T3" fmla="*/ 43 h 161"/>
                <a:gd name="T4" fmla="*/ 66 w 233"/>
                <a:gd name="T5" fmla="*/ 19 h 161"/>
                <a:gd name="T6" fmla="*/ 185 w 233"/>
                <a:gd name="T7" fmla="*/ 114 h 161"/>
                <a:gd name="T8" fmla="*/ 180 w 233"/>
                <a:gd name="T9" fmla="*/ 114 h 161"/>
                <a:gd name="T10" fmla="*/ 62 w 233"/>
                <a:gd name="T11" fmla="*/ 17 h 161"/>
                <a:gd name="T12" fmla="*/ 53 w 233"/>
                <a:gd name="T13" fmla="*/ 16 h 161"/>
                <a:gd name="T14" fmla="*/ 51 w 233"/>
                <a:gd name="T15" fmla="*/ 11 h 161"/>
                <a:gd name="T16" fmla="*/ 41 w 233"/>
                <a:gd name="T17" fmla="*/ 1 h 161"/>
                <a:gd name="T18" fmla="*/ 34 w 233"/>
                <a:gd name="T19" fmla="*/ 1 h 161"/>
                <a:gd name="T20" fmla="*/ 35 w 233"/>
                <a:gd name="T21" fmla="*/ 6 h 161"/>
                <a:gd name="T22" fmla="*/ 30 w 233"/>
                <a:gd name="T23" fmla="*/ 4 h 161"/>
                <a:gd name="T24" fmla="*/ 29 w 233"/>
                <a:gd name="T25" fmla="*/ 5 h 161"/>
                <a:gd name="T26" fmla="*/ 24 w 233"/>
                <a:gd name="T27" fmla="*/ 3 h 161"/>
                <a:gd name="T28" fmla="*/ 138 w 233"/>
                <a:gd name="T29" fmla="*/ 91 h 161"/>
                <a:gd name="T30" fmla="*/ 181 w 233"/>
                <a:gd name="T31" fmla="*/ 122 h 161"/>
                <a:gd name="T32" fmla="*/ 17 w 233"/>
                <a:gd name="T33" fmla="*/ 5 h 161"/>
                <a:gd name="T34" fmla="*/ 22 w 233"/>
                <a:gd name="T35" fmla="*/ 9 h 161"/>
                <a:gd name="T36" fmla="*/ 97 w 233"/>
                <a:gd name="T37" fmla="*/ 62 h 161"/>
                <a:gd name="T38" fmla="*/ 111 w 233"/>
                <a:gd name="T39" fmla="*/ 73 h 161"/>
                <a:gd name="T40" fmla="*/ 58 w 233"/>
                <a:gd name="T41" fmla="*/ 39 h 161"/>
                <a:gd name="T42" fmla="*/ 26 w 233"/>
                <a:gd name="T43" fmla="*/ 20 h 161"/>
                <a:gd name="T44" fmla="*/ 154 w 233"/>
                <a:gd name="T45" fmla="*/ 120 h 161"/>
                <a:gd name="T46" fmla="*/ 68 w 233"/>
                <a:gd name="T47" fmla="*/ 59 h 161"/>
                <a:gd name="T48" fmla="*/ 79 w 233"/>
                <a:gd name="T49" fmla="*/ 69 h 161"/>
                <a:gd name="T50" fmla="*/ 90 w 233"/>
                <a:gd name="T51" fmla="*/ 77 h 161"/>
                <a:gd name="T52" fmla="*/ 109 w 233"/>
                <a:gd name="T53" fmla="*/ 84 h 161"/>
                <a:gd name="T54" fmla="*/ 203 w 233"/>
                <a:gd name="T55" fmla="*/ 147 h 161"/>
                <a:gd name="T56" fmla="*/ 110 w 233"/>
                <a:gd name="T57" fmla="*/ 80 h 161"/>
                <a:gd name="T58" fmla="*/ 23 w 233"/>
                <a:gd name="T59" fmla="*/ 17 h 161"/>
                <a:gd name="T60" fmla="*/ 117 w 233"/>
                <a:gd name="T61" fmla="*/ 84 h 161"/>
                <a:gd name="T62" fmla="*/ 200 w 233"/>
                <a:gd name="T63" fmla="*/ 141 h 161"/>
                <a:gd name="T64" fmla="*/ 205 w 233"/>
                <a:gd name="T65" fmla="*/ 144 h 161"/>
                <a:gd name="T66" fmla="*/ 217 w 233"/>
                <a:gd name="T67" fmla="*/ 149 h 161"/>
                <a:gd name="T68" fmla="*/ 222 w 233"/>
                <a:gd name="T69" fmla="*/ 153 h 161"/>
                <a:gd name="T70" fmla="*/ 165 w 233"/>
                <a:gd name="T71" fmla="*/ 108 h 161"/>
                <a:gd name="T72" fmla="*/ 225 w 233"/>
                <a:gd name="T73" fmla="*/ 147 h 161"/>
                <a:gd name="T74" fmla="*/ 230 w 233"/>
                <a:gd name="T75" fmla="*/ 146 h 161"/>
                <a:gd name="T76" fmla="*/ 229 w 233"/>
                <a:gd name="T77" fmla="*/ 145 h 161"/>
                <a:gd name="T78" fmla="*/ 232 w 233"/>
                <a:gd name="T79" fmla="*/ 143 h 161"/>
                <a:gd name="T80" fmla="*/ 227 w 233"/>
                <a:gd name="T81" fmla="*/ 139 h 161"/>
                <a:gd name="T82" fmla="*/ 6 w 233"/>
                <a:gd name="T83" fmla="*/ 15 h 161"/>
                <a:gd name="T84" fmla="*/ 23 w 233"/>
                <a:gd name="T85" fmla="*/ 26 h 161"/>
                <a:gd name="T86" fmla="*/ 125 w 233"/>
                <a:gd name="T87" fmla="*/ 83 h 161"/>
                <a:gd name="T88" fmla="*/ 40 w 233"/>
                <a:gd name="T89" fmla="*/ 6 h 161"/>
                <a:gd name="T90" fmla="*/ 40 w 233"/>
                <a:gd name="T91" fmla="*/ 6 h 161"/>
                <a:gd name="T92" fmla="*/ 32 w 233"/>
                <a:gd name="T93" fmla="*/ 6 h 161"/>
                <a:gd name="T94" fmla="*/ 38 w 233"/>
                <a:gd name="T95" fmla="*/ 9 h 161"/>
                <a:gd name="T96" fmla="*/ 48 w 233"/>
                <a:gd name="T97" fmla="*/ 14 h 161"/>
                <a:gd name="T98" fmla="*/ 67 w 233"/>
                <a:gd name="T99" fmla="*/ 32 h 161"/>
                <a:gd name="T100" fmla="*/ 127 w 233"/>
                <a:gd name="T101" fmla="*/ 81 h 161"/>
                <a:gd name="T102" fmla="*/ 127 w 233"/>
                <a:gd name="T103" fmla="*/ 81 h 161"/>
                <a:gd name="T104" fmla="*/ 57 w 233"/>
                <a:gd name="T105" fmla="*/ 27 h 161"/>
                <a:gd name="T106" fmla="*/ 151 w 233"/>
                <a:gd name="T107" fmla="*/ 98 h 161"/>
                <a:gd name="T108" fmla="*/ 229 w 233"/>
                <a:gd name="T109" fmla="*/ 146 h 1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33" h="161">
                  <a:moveTo>
                    <a:pt x="225" y="136"/>
                  </a:moveTo>
                  <a:cubicBezTo>
                    <a:pt x="223" y="134"/>
                    <a:pt x="220" y="132"/>
                    <a:pt x="218" y="130"/>
                  </a:cubicBezTo>
                  <a:cubicBezTo>
                    <a:pt x="209" y="125"/>
                    <a:pt x="197" y="118"/>
                    <a:pt x="193" y="116"/>
                  </a:cubicBezTo>
                  <a:cubicBezTo>
                    <a:pt x="180" y="106"/>
                    <a:pt x="167" y="97"/>
                    <a:pt x="154" y="88"/>
                  </a:cubicBezTo>
                  <a:cubicBezTo>
                    <a:pt x="151" y="86"/>
                    <a:pt x="149" y="84"/>
                    <a:pt x="147" y="82"/>
                  </a:cubicBezTo>
                  <a:cubicBezTo>
                    <a:pt x="130" y="69"/>
                    <a:pt x="114" y="56"/>
                    <a:pt x="97" y="43"/>
                  </a:cubicBezTo>
                  <a:cubicBezTo>
                    <a:pt x="90" y="37"/>
                    <a:pt x="83" y="30"/>
                    <a:pt x="77" y="26"/>
                  </a:cubicBezTo>
                  <a:cubicBezTo>
                    <a:pt x="74" y="24"/>
                    <a:pt x="70" y="21"/>
                    <a:pt x="67" y="19"/>
                  </a:cubicBezTo>
                  <a:cubicBezTo>
                    <a:pt x="67" y="18"/>
                    <a:pt x="66" y="19"/>
                    <a:pt x="66" y="19"/>
                  </a:cubicBezTo>
                  <a:cubicBezTo>
                    <a:pt x="91" y="41"/>
                    <a:pt x="117" y="61"/>
                    <a:pt x="143" y="81"/>
                  </a:cubicBezTo>
                  <a:cubicBezTo>
                    <a:pt x="146" y="83"/>
                    <a:pt x="149" y="86"/>
                    <a:pt x="152" y="88"/>
                  </a:cubicBezTo>
                  <a:cubicBezTo>
                    <a:pt x="163" y="97"/>
                    <a:pt x="174" y="105"/>
                    <a:pt x="185" y="114"/>
                  </a:cubicBezTo>
                  <a:cubicBezTo>
                    <a:pt x="197" y="123"/>
                    <a:pt x="212" y="131"/>
                    <a:pt x="222" y="141"/>
                  </a:cubicBezTo>
                  <a:cubicBezTo>
                    <a:pt x="215" y="133"/>
                    <a:pt x="202" y="127"/>
                    <a:pt x="191" y="121"/>
                  </a:cubicBezTo>
                  <a:cubicBezTo>
                    <a:pt x="187" y="119"/>
                    <a:pt x="184" y="116"/>
                    <a:pt x="180" y="114"/>
                  </a:cubicBezTo>
                  <a:cubicBezTo>
                    <a:pt x="163" y="102"/>
                    <a:pt x="145" y="89"/>
                    <a:pt x="128" y="76"/>
                  </a:cubicBezTo>
                  <a:cubicBezTo>
                    <a:pt x="126" y="75"/>
                    <a:pt x="124" y="73"/>
                    <a:pt x="122" y="72"/>
                  </a:cubicBezTo>
                  <a:cubicBezTo>
                    <a:pt x="101" y="55"/>
                    <a:pt x="81" y="36"/>
                    <a:pt x="62" y="17"/>
                  </a:cubicBezTo>
                  <a:cubicBezTo>
                    <a:pt x="61" y="17"/>
                    <a:pt x="61" y="17"/>
                    <a:pt x="61" y="18"/>
                  </a:cubicBezTo>
                  <a:cubicBezTo>
                    <a:pt x="68" y="24"/>
                    <a:pt x="74" y="31"/>
                    <a:pt x="81" y="37"/>
                  </a:cubicBezTo>
                  <a:cubicBezTo>
                    <a:pt x="72" y="30"/>
                    <a:pt x="62" y="22"/>
                    <a:pt x="53" y="16"/>
                  </a:cubicBezTo>
                  <a:cubicBezTo>
                    <a:pt x="53" y="16"/>
                    <a:pt x="53" y="15"/>
                    <a:pt x="53" y="15"/>
                  </a:cubicBezTo>
                  <a:cubicBezTo>
                    <a:pt x="52" y="14"/>
                    <a:pt x="41" y="3"/>
                    <a:pt x="42" y="3"/>
                  </a:cubicBezTo>
                  <a:cubicBezTo>
                    <a:pt x="42" y="3"/>
                    <a:pt x="50" y="10"/>
                    <a:pt x="51" y="11"/>
                  </a:cubicBezTo>
                  <a:cubicBezTo>
                    <a:pt x="52" y="11"/>
                    <a:pt x="52" y="10"/>
                    <a:pt x="52" y="10"/>
                  </a:cubicBezTo>
                  <a:cubicBezTo>
                    <a:pt x="48" y="7"/>
                    <a:pt x="45" y="4"/>
                    <a:pt x="41" y="1"/>
                  </a:cubicBezTo>
                  <a:cubicBezTo>
                    <a:pt x="41" y="1"/>
                    <a:pt x="41" y="1"/>
                    <a:pt x="41" y="1"/>
                  </a:cubicBezTo>
                  <a:cubicBezTo>
                    <a:pt x="39" y="2"/>
                    <a:pt x="40" y="3"/>
                    <a:pt x="41" y="4"/>
                  </a:cubicBezTo>
                  <a:cubicBezTo>
                    <a:pt x="41" y="5"/>
                    <a:pt x="42" y="6"/>
                    <a:pt x="42" y="6"/>
                  </a:cubicBezTo>
                  <a:cubicBezTo>
                    <a:pt x="39" y="4"/>
                    <a:pt x="37" y="2"/>
                    <a:pt x="34" y="1"/>
                  </a:cubicBezTo>
                  <a:cubicBezTo>
                    <a:pt x="34" y="0"/>
                    <a:pt x="33" y="1"/>
                    <a:pt x="34" y="2"/>
                  </a:cubicBezTo>
                  <a:cubicBezTo>
                    <a:pt x="36" y="4"/>
                    <a:pt x="39" y="7"/>
                    <a:pt x="42" y="10"/>
                  </a:cubicBezTo>
                  <a:cubicBezTo>
                    <a:pt x="40" y="8"/>
                    <a:pt x="37" y="7"/>
                    <a:pt x="35" y="6"/>
                  </a:cubicBezTo>
                  <a:cubicBezTo>
                    <a:pt x="35" y="6"/>
                    <a:pt x="34" y="5"/>
                    <a:pt x="34" y="5"/>
                  </a:cubicBezTo>
                  <a:cubicBezTo>
                    <a:pt x="34" y="5"/>
                    <a:pt x="33" y="5"/>
                    <a:pt x="33" y="5"/>
                  </a:cubicBezTo>
                  <a:cubicBezTo>
                    <a:pt x="32" y="4"/>
                    <a:pt x="31" y="4"/>
                    <a:pt x="30" y="4"/>
                  </a:cubicBezTo>
                  <a:cubicBezTo>
                    <a:pt x="30" y="3"/>
                    <a:pt x="29" y="4"/>
                    <a:pt x="29" y="4"/>
                  </a:cubicBezTo>
                  <a:cubicBezTo>
                    <a:pt x="30" y="5"/>
                    <a:pt x="30" y="5"/>
                    <a:pt x="30" y="5"/>
                  </a:cubicBezTo>
                  <a:cubicBezTo>
                    <a:pt x="30" y="5"/>
                    <a:pt x="29" y="5"/>
                    <a:pt x="29" y="5"/>
                  </a:cubicBezTo>
                  <a:cubicBezTo>
                    <a:pt x="29" y="6"/>
                    <a:pt x="29" y="6"/>
                    <a:pt x="29" y="6"/>
                  </a:cubicBezTo>
                  <a:cubicBezTo>
                    <a:pt x="29" y="6"/>
                    <a:pt x="29" y="6"/>
                    <a:pt x="29" y="6"/>
                  </a:cubicBezTo>
                  <a:cubicBezTo>
                    <a:pt x="28" y="5"/>
                    <a:pt x="26" y="4"/>
                    <a:pt x="24" y="3"/>
                  </a:cubicBezTo>
                  <a:cubicBezTo>
                    <a:pt x="23" y="2"/>
                    <a:pt x="23" y="3"/>
                    <a:pt x="24" y="4"/>
                  </a:cubicBezTo>
                  <a:cubicBezTo>
                    <a:pt x="43" y="18"/>
                    <a:pt x="62" y="33"/>
                    <a:pt x="81" y="47"/>
                  </a:cubicBezTo>
                  <a:cubicBezTo>
                    <a:pt x="100" y="62"/>
                    <a:pt x="118" y="77"/>
                    <a:pt x="138" y="91"/>
                  </a:cubicBezTo>
                  <a:cubicBezTo>
                    <a:pt x="143" y="95"/>
                    <a:pt x="149" y="98"/>
                    <a:pt x="154" y="102"/>
                  </a:cubicBezTo>
                  <a:cubicBezTo>
                    <a:pt x="163" y="108"/>
                    <a:pt x="171" y="114"/>
                    <a:pt x="179" y="121"/>
                  </a:cubicBezTo>
                  <a:cubicBezTo>
                    <a:pt x="180" y="121"/>
                    <a:pt x="180" y="121"/>
                    <a:pt x="181" y="122"/>
                  </a:cubicBezTo>
                  <a:cubicBezTo>
                    <a:pt x="180" y="121"/>
                    <a:pt x="179" y="120"/>
                    <a:pt x="178" y="120"/>
                  </a:cubicBezTo>
                  <a:cubicBezTo>
                    <a:pt x="156" y="104"/>
                    <a:pt x="134" y="88"/>
                    <a:pt x="111" y="72"/>
                  </a:cubicBezTo>
                  <a:cubicBezTo>
                    <a:pt x="82" y="48"/>
                    <a:pt x="51" y="24"/>
                    <a:pt x="17" y="5"/>
                  </a:cubicBezTo>
                  <a:cubicBezTo>
                    <a:pt x="17" y="5"/>
                    <a:pt x="16" y="6"/>
                    <a:pt x="17" y="6"/>
                  </a:cubicBezTo>
                  <a:cubicBezTo>
                    <a:pt x="25" y="12"/>
                    <a:pt x="25" y="12"/>
                    <a:pt x="25" y="12"/>
                  </a:cubicBezTo>
                  <a:cubicBezTo>
                    <a:pt x="23" y="11"/>
                    <a:pt x="22" y="10"/>
                    <a:pt x="22" y="9"/>
                  </a:cubicBezTo>
                  <a:cubicBezTo>
                    <a:pt x="22" y="12"/>
                    <a:pt x="52" y="28"/>
                    <a:pt x="55" y="30"/>
                  </a:cubicBezTo>
                  <a:cubicBezTo>
                    <a:pt x="68" y="39"/>
                    <a:pt x="81" y="49"/>
                    <a:pt x="94" y="59"/>
                  </a:cubicBezTo>
                  <a:cubicBezTo>
                    <a:pt x="95" y="60"/>
                    <a:pt x="96" y="61"/>
                    <a:pt x="97" y="62"/>
                  </a:cubicBezTo>
                  <a:cubicBezTo>
                    <a:pt x="83" y="52"/>
                    <a:pt x="70" y="42"/>
                    <a:pt x="56" y="33"/>
                  </a:cubicBezTo>
                  <a:cubicBezTo>
                    <a:pt x="54" y="31"/>
                    <a:pt x="45" y="26"/>
                    <a:pt x="36" y="20"/>
                  </a:cubicBezTo>
                  <a:cubicBezTo>
                    <a:pt x="61" y="38"/>
                    <a:pt x="86" y="56"/>
                    <a:pt x="111" y="73"/>
                  </a:cubicBezTo>
                  <a:cubicBezTo>
                    <a:pt x="125" y="85"/>
                    <a:pt x="139" y="96"/>
                    <a:pt x="153" y="107"/>
                  </a:cubicBezTo>
                  <a:cubicBezTo>
                    <a:pt x="139" y="98"/>
                    <a:pt x="125" y="88"/>
                    <a:pt x="111" y="78"/>
                  </a:cubicBezTo>
                  <a:cubicBezTo>
                    <a:pt x="93" y="65"/>
                    <a:pt x="75" y="52"/>
                    <a:pt x="58" y="39"/>
                  </a:cubicBezTo>
                  <a:cubicBezTo>
                    <a:pt x="44" y="28"/>
                    <a:pt x="28" y="10"/>
                    <a:pt x="11" y="7"/>
                  </a:cubicBezTo>
                  <a:cubicBezTo>
                    <a:pt x="10" y="7"/>
                    <a:pt x="10" y="8"/>
                    <a:pt x="10" y="8"/>
                  </a:cubicBezTo>
                  <a:cubicBezTo>
                    <a:pt x="15" y="12"/>
                    <a:pt x="21" y="16"/>
                    <a:pt x="26" y="20"/>
                  </a:cubicBezTo>
                  <a:cubicBezTo>
                    <a:pt x="20" y="16"/>
                    <a:pt x="13" y="13"/>
                    <a:pt x="7" y="9"/>
                  </a:cubicBezTo>
                  <a:cubicBezTo>
                    <a:pt x="6" y="9"/>
                    <a:pt x="6" y="10"/>
                    <a:pt x="6" y="10"/>
                  </a:cubicBezTo>
                  <a:cubicBezTo>
                    <a:pt x="60" y="40"/>
                    <a:pt x="104" y="84"/>
                    <a:pt x="154" y="120"/>
                  </a:cubicBezTo>
                  <a:cubicBezTo>
                    <a:pt x="159" y="123"/>
                    <a:pt x="164" y="127"/>
                    <a:pt x="168" y="130"/>
                  </a:cubicBezTo>
                  <a:cubicBezTo>
                    <a:pt x="147" y="115"/>
                    <a:pt x="126" y="100"/>
                    <a:pt x="104" y="85"/>
                  </a:cubicBezTo>
                  <a:cubicBezTo>
                    <a:pt x="92" y="76"/>
                    <a:pt x="80" y="68"/>
                    <a:pt x="68" y="59"/>
                  </a:cubicBezTo>
                  <a:cubicBezTo>
                    <a:pt x="47" y="41"/>
                    <a:pt x="25" y="24"/>
                    <a:pt x="1" y="10"/>
                  </a:cubicBezTo>
                  <a:cubicBezTo>
                    <a:pt x="0" y="10"/>
                    <a:pt x="0" y="11"/>
                    <a:pt x="0" y="11"/>
                  </a:cubicBezTo>
                  <a:cubicBezTo>
                    <a:pt x="26" y="30"/>
                    <a:pt x="52" y="49"/>
                    <a:pt x="79" y="69"/>
                  </a:cubicBezTo>
                  <a:cubicBezTo>
                    <a:pt x="93" y="80"/>
                    <a:pt x="107" y="91"/>
                    <a:pt x="122" y="102"/>
                  </a:cubicBezTo>
                  <a:cubicBezTo>
                    <a:pt x="113" y="95"/>
                    <a:pt x="104" y="88"/>
                    <a:pt x="95" y="81"/>
                  </a:cubicBezTo>
                  <a:cubicBezTo>
                    <a:pt x="93" y="80"/>
                    <a:pt x="92" y="78"/>
                    <a:pt x="90" y="77"/>
                  </a:cubicBezTo>
                  <a:cubicBezTo>
                    <a:pt x="130" y="106"/>
                    <a:pt x="171" y="135"/>
                    <a:pt x="214" y="160"/>
                  </a:cubicBezTo>
                  <a:cubicBezTo>
                    <a:pt x="215" y="161"/>
                    <a:pt x="215" y="160"/>
                    <a:pt x="215" y="159"/>
                  </a:cubicBezTo>
                  <a:cubicBezTo>
                    <a:pt x="178" y="136"/>
                    <a:pt x="143" y="111"/>
                    <a:pt x="109" y="84"/>
                  </a:cubicBezTo>
                  <a:cubicBezTo>
                    <a:pt x="99" y="75"/>
                    <a:pt x="88" y="66"/>
                    <a:pt x="77" y="58"/>
                  </a:cubicBezTo>
                  <a:cubicBezTo>
                    <a:pt x="99" y="74"/>
                    <a:pt x="122" y="90"/>
                    <a:pt x="145" y="106"/>
                  </a:cubicBezTo>
                  <a:cubicBezTo>
                    <a:pt x="164" y="120"/>
                    <a:pt x="183" y="134"/>
                    <a:pt x="203" y="147"/>
                  </a:cubicBezTo>
                  <a:cubicBezTo>
                    <a:pt x="209" y="151"/>
                    <a:pt x="215" y="155"/>
                    <a:pt x="220" y="159"/>
                  </a:cubicBezTo>
                  <a:cubicBezTo>
                    <a:pt x="221" y="160"/>
                    <a:pt x="221" y="159"/>
                    <a:pt x="221" y="158"/>
                  </a:cubicBezTo>
                  <a:cubicBezTo>
                    <a:pt x="184" y="132"/>
                    <a:pt x="147" y="106"/>
                    <a:pt x="110" y="80"/>
                  </a:cubicBezTo>
                  <a:cubicBezTo>
                    <a:pt x="86" y="63"/>
                    <a:pt x="63" y="44"/>
                    <a:pt x="38" y="27"/>
                  </a:cubicBezTo>
                  <a:cubicBezTo>
                    <a:pt x="35" y="25"/>
                    <a:pt x="32" y="23"/>
                    <a:pt x="30" y="21"/>
                  </a:cubicBezTo>
                  <a:cubicBezTo>
                    <a:pt x="27" y="20"/>
                    <a:pt x="25" y="18"/>
                    <a:pt x="23" y="17"/>
                  </a:cubicBezTo>
                  <a:cubicBezTo>
                    <a:pt x="16" y="13"/>
                    <a:pt x="15" y="11"/>
                    <a:pt x="20" y="12"/>
                  </a:cubicBezTo>
                  <a:cubicBezTo>
                    <a:pt x="24" y="10"/>
                    <a:pt x="59" y="41"/>
                    <a:pt x="66" y="46"/>
                  </a:cubicBezTo>
                  <a:cubicBezTo>
                    <a:pt x="82" y="59"/>
                    <a:pt x="99" y="72"/>
                    <a:pt x="117" y="84"/>
                  </a:cubicBezTo>
                  <a:cubicBezTo>
                    <a:pt x="133" y="95"/>
                    <a:pt x="149" y="106"/>
                    <a:pt x="166" y="117"/>
                  </a:cubicBezTo>
                  <a:cubicBezTo>
                    <a:pt x="167" y="118"/>
                    <a:pt x="168" y="119"/>
                    <a:pt x="169" y="119"/>
                  </a:cubicBezTo>
                  <a:cubicBezTo>
                    <a:pt x="179" y="127"/>
                    <a:pt x="190" y="134"/>
                    <a:pt x="200" y="141"/>
                  </a:cubicBezTo>
                  <a:cubicBezTo>
                    <a:pt x="197" y="138"/>
                    <a:pt x="194" y="136"/>
                    <a:pt x="191" y="134"/>
                  </a:cubicBezTo>
                  <a:cubicBezTo>
                    <a:pt x="192" y="134"/>
                    <a:pt x="193" y="135"/>
                    <a:pt x="194" y="135"/>
                  </a:cubicBezTo>
                  <a:cubicBezTo>
                    <a:pt x="196" y="137"/>
                    <a:pt x="201" y="140"/>
                    <a:pt x="205" y="144"/>
                  </a:cubicBezTo>
                  <a:cubicBezTo>
                    <a:pt x="208" y="145"/>
                    <a:pt x="210" y="146"/>
                    <a:pt x="213" y="148"/>
                  </a:cubicBezTo>
                  <a:cubicBezTo>
                    <a:pt x="214" y="148"/>
                    <a:pt x="216" y="149"/>
                    <a:pt x="217" y="149"/>
                  </a:cubicBezTo>
                  <a:cubicBezTo>
                    <a:pt x="217" y="149"/>
                    <a:pt x="217" y="149"/>
                    <a:pt x="217" y="149"/>
                  </a:cubicBezTo>
                  <a:cubicBezTo>
                    <a:pt x="216" y="149"/>
                    <a:pt x="215" y="149"/>
                    <a:pt x="213" y="148"/>
                  </a:cubicBezTo>
                  <a:cubicBezTo>
                    <a:pt x="216" y="150"/>
                    <a:pt x="219" y="151"/>
                    <a:pt x="222" y="153"/>
                  </a:cubicBezTo>
                  <a:cubicBezTo>
                    <a:pt x="222" y="153"/>
                    <a:pt x="222" y="153"/>
                    <a:pt x="222" y="153"/>
                  </a:cubicBezTo>
                  <a:cubicBezTo>
                    <a:pt x="223" y="153"/>
                    <a:pt x="223" y="153"/>
                    <a:pt x="223" y="153"/>
                  </a:cubicBezTo>
                  <a:cubicBezTo>
                    <a:pt x="224" y="154"/>
                    <a:pt x="224" y="153"/>
                    <a:pt x="224" y="152"/>
                  </a:cubicBezTo>
                  <a:cubicBezTo>
                    <a:pt x="204" y="138"/>
                    <a:pt x="185" y="123"/>
                    <a:pt x="165" y="108"/>
                  </a:cubicBezTo>
                  <a:cubicBezTo>
                    <a:pt x="173" y="113"/>
                    <a:pt x="181" y="118"/>
                    <a:pt x="188" y="122"/>
                  </a:cubicBezTo>
                  <a:cubicBezTo>
                    <a:pt x="200" y="131"/>
                    <a:pt x="212" y="139"/>
                    <a:pt x="224" y="148"/>
                  </a:cubicBezTo>
                  <a:cubicBezTo>
                    <a:pt x="225" y="148"/>
                    <a:pt x="226" y="147"/>
                    <a:pt x="225" y="147"/>
                  </a:cubicBezTo>
                  <a:cubicBezTo>
                    <a:pt x="225" y="147"/>
                    <a:pt x="225" y="146"/>
                    <a:pt x="224" y="146"/>
                  </a:cubicBezTo>
                  <a:cubicBezTo>
                    <a:pt x="226" y="147"/>
                    <a:pt x="228" y="148"/>
                    <a:pt x="230" y="147"/>
                  </a:cubicBezTo>
                  <a:cubicBezTo>
                    <a:pt x="230" y="147"/>
                    <a:pt x="230" y="147"/>
                    <a:pt x="230" y="146"/>
                  </a:cubicBezTo>
                  <a:cubicBezTo>
                    <a:pt x="230" y="146"/>
                    <a:pt x="230" y="146"/>
                    <a:pt x="230" y="145"/>
                  </a:cubicBezTo>
                  <a:cubicBezTo>
                    <a:pt x="230" y="145"/>
                    <a:pt x="230" y="145"/>
                    <a:pt x="229" y="145"/>
                  </a:cubicBezTo>
                  <a:cubicBezTo>
                    <a:pt x="229" y="145"/>
                    <a:pt x="229" y="145"/>
                    <a:pt x="229" y="145"/>
                  </a:cubicBezTo>
                  <a:cubicBezTo>
                    <a:pt x="229" y="145"/>
                    <a:pt x="229" y="145"/>
                    <a:pt x="229" y="145"/>
                  </a:cubicBezTo>
                  <a:cubicBezTo>
                    <a:pt x="212" y="132"/>
                    <a:pt x="195" y="119"/>
                    <a:pt x="178" y="107"/>
                  </a:cubicBezTo>
                  <a:cubicBezTo>
                    <a:pt x="196" y="119"/>
                    <a:pt x="214" y="131"/>
                    <a:pt x="232" y="143"/>
                  </a:cubicBezTo>
                  <a:cubicBezTo>
                    <a:pt x="233" y="144"/>
                    <a:pt x="233" y="143"/>
                    <a:pt x="233" y="142"/>
                  </a:cubicBezTo>
                  <a:cubicBezTo>
                    <a:pt x="230" y="140"/>
                    <a:pt x="228" y="138"/>
                    <a:pt x="225" y="136"/>
                  </a:cubicBezTo>
                  <a:cubicBezTo>
                    <a:pt x="226" y="137"/>
                    <a:pt x="226" y="138"/>
                    <a:pt x="227" y="139"/>
                  </a:cubicBezTo>
                  <a:cubicBezTo>
                    <a:pt x="226" y="138"/>
                    <a:pt x="226" y="137"/>
                    <a:pt x="225" y="136"/>
                  </a:cubicBezTo>
                  <a:close/>
                  <a:moveTo>
                    <a:pt x="23" y="26"/>
                  </a:moveTo>
                  <a:cubicBezTo>
                    <a:pt x="17" y="22"/>
                    <a:pt x="11" y="19"/>
                    <a:pt x="6" y="15"/>
                  </a:cubicBezTo>
                  <a:cubicBezTo>
                    <a:pt x="12" y="19"/>
                    <a:pt x="18" y="22"/>
                    <a:pt x="24" y="26"/>
                  </a:cubicBezTo>
                  <a:cubicBezTo>
                    <a:pt x="34" y="33"/>
                    <a:pt x="43" y="40"/>
                    <a:pt x="53" y="48"/>
                  </a:cubicBezTo>
                  <a:lnTo>
                    <a:pt x="23" y="26"/>
                  </a:lnTo>
                  <a:close/>
                  <a:moveTo>
                    <a:pt x="166" y="116"/>
                  </a:moveTo>
                  <a:cubicBezTo>
                    <a:pt x="166" y="116"/>
                    <a:pt x="166" y="116"/>
                    <a:pt x="165" y="116"/>
                  </a:cubicBezTo>
                  <a:cubicBezTo>
                    <a:pt x="152" y="105"/>
                    <a:pt x="138" y="94"/>
                    <a:pt x="125" y="83"/>
                  </a:cubicBezTo>
                  <a:cubicBezTo>
                    <a:pt x="153" y="103"/>
                    <a:pt x="181" y="123"/>
                    <a:pt x="209" y="143"/>
                  </a:cubicBezTo>
                  <a:cubicBezTo>
                    <a:pt x="195" y="134"/>
                    <a:pt x="181" y="126"/>
                    <a:pt x="166" y="116"/>
                  </a:cubicBezTo>
                  <a:close/>
                  <a:moveTo>
                    <a:pt x="40" y="6"/>
                  </a:moveTo>
                  <a:cubicBezTo>
                    <a:pt x="43" y="8"/>
                    <a:pt x="46" y="11"/>
                    <a:pt x="49" y="14"/>
                  </a:cubicBezTo>
                  <a:cubicBezTo>
                    <a:pt x="48" y="13"/>
                    <a:pt x="47" y="12"/>
                    <a:pt x="46" y="12"/>
                  </a:cubicBezTo>
                  <a:cubicBezTo>
                    <a:pt x="44" y="10"/>
                    <a:pt x="42" y="8"/>
                    <a:pt x="40" y="6"/>
                  </a:cubicBezTo>
                  <a:close/>
                  <a:moveTo>
                    <a:pt x="32" y="8"/>
                  </a:moveTo>
                  <a:cubicBezTo>
                    <a:pt x="32" y="8"/>
                    <a:pt x="31" y="8"/>
                    <a:pt x="31" y="7"/>
                  </a:cubicBezTo>
                  <a:cubicBezTo>
                    <a:pt x="31" y="7"/>
                    <a:pt x="31" y="6"/>
                    <a:pt x="32" y="6"/>
                  </a:cubicBezTo>
                  <a:cubicBezTo>
                    <a:pt x="34" y="8"/>
                    <a:pt x="36" y="10"/>
                    <a:pt x="39" y="12"/>
                  </a:cubicBezTo>
                  <a:cubicBezTo>
                    <a:pt x="36" y="10"/>
                    <a:pt x="34" y="9"/>
                    <a:pt x="32" y="8"/>
                  </a:cubicBezTo>
                  <a:close/>
                  <a:moveTo>
                    <a:pt x="38" y="9"/>
                  </a:moveTo>
                  <a:cubicBezTo>
                    <a:pt x="38" y="9"/>
                    <a:pt x="39" y="9"/>
                    <a:pt x="39" y="10"/>
                  </a:cubicBezTo>
                  <a:cubicBezTo>
                    <a:pt x="42" y="11"/>
                    <a:pt x="45" y="13"/>
                    <a:pt x="48" y="15"/>
                  </a:cubicBezTo>
                  <a:cubicBezTo>
                    <a:pt x="48" y="15"/>
                    <a:pt x="48" y="15"/>
                    <a:pt x="48" y="14"/>
                  </a:cubicBezTo>
                  <a:cubicBezTo>
                    <a:pt x="61" y="22"/>
                    <a:pt x="72" y="33"/>
                    <a:pt x="83" y="42"/>
                  </a:cubicBezTo>
                  <a:cubicBezTo>
                    <a:pt x="94" y="51"/>
                    <a:pt x="105" y="60"/>
                    <a:pt x="116" y="68"/>
                  </a:cubicBezTo>
                  <a:cubicBezTo>
                    <a:pt x="100" y="56"/>
                    <a:pt x="83" y="44"/>
                    <a:pt x="67" y="32"/>
                  </a:cubicBezTo>
                  <a:cubicBezTo>
                    <a:pt x="61" y="27"/>
                    <a:pt x="55" y="23"/>
                    <a:pt x="49" y="18"/>
                  </a:cubicBezTo>
                  <a:cubicBezTo>
                    <a:pt x="45" y="15"/>
                    <a:pt x="32" y="6"/>
                    <a:pt x="38" y="9"/>
                  </a:cubicBezTo>
                  <a:close/>
                  <a:moveTo>
                    <a:pt x="127" y="81"/>
                  </a:moveTo>
                  <a:cubicBezTo>
                    <a:pt x="122" y="78"/>
                    <a:pt x="117" y="74"/>
                    <a:pt x="112" y="70"/>
                  </a:cubicBezTo>
                  <a:cubicBezTo>
                    <a:pt x="119" y="75"/>
                    <a:pt x="126" y="81"/>
                    <a:pt x="133" y="86"/>
                  </a:cubicBezTo>
                  <a:cubicBezTo>
                    <a:pt x="131" y="84"/>
                    <a:pt x="129" y="83"/>
                    <a:pt x="127" y="81"/>
                  </a:cubicBezTo>
                  <a:close/>
                  <a:moveTo>
                    <a:pt x="151" y="98"/>
                  </a:moveTo>
                  <a:cubicBezTo>
                    <a:pt x="128" y="80"/>
                    <a:pt x="104" y="62"/>
                    <a:pt x="80" y="45"/>
                  </a:cubicBezTo>
                  <a:cubicBezTo>
                    <a:pt x="72" y="39"/>
                    <a:pt x="65" y="33"/>
                    <a:pt x="57" y="27"/>
                  </a:cubicBezTo>
                  <a:cubicBezTo>
                    <a:pt x="54" y="24"/>
                    <a:pt x="52" y="22"/>
                    <a:pt x="49" y="19"/>
                  </a:cubicBezTo>
                  <a:cubicBezTo>
                    <a:pt x="89" y="50"/>
                    <a:pt x="130" y="81"/>
                    <a:pt x="172" y="111"/>
                  </a:cubicBezTo>
                  <a:cubicBezTo>
                    <a:pt x="165" y="106"/>
                    <a:pt x="158" y="102"/>
                    <a:pt x="151" y="98"/>
                  </a:cubicBezTo>
                  <a:close/>
                  <a:moveTo>
                    <a:pt x="213" y="136"/>
                  </a:moveTo>
                  <a:cubicBezTo>
                    <a:pt x="218" y="139"/>
                    <a:pt x="223" y="143"/>
                    <a:pt x="228" y="145"/>
                  </a:cubicBezTo>
                  <a:cubicBezTo>
                    <a:pt x="228" y="146"/>
                    <a:pt x="228" y="146"/>
                    <a:pt x="229" y="146"/>
                  </a:cubicBezTo>
                  <a:cubicBezTo>
                    <a:pt x="226" y="147"/>
                    <a:pt x="218" y="141"/>
                    <a:pt x="213" y="1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33" name="Freeform 392"/>
            <p:cNvSpPr>
              <a:spLocks/>
            </p:cNvSpPr>
            <p:nvPr/>
          </p:nvSpPr>
          <p:spPr bwMode="auto">
            <a:xfrm>
              <a:off x="4983965" y="2722630"/>
              <a:ext cx="55223" cy="40497"/>
            </a:xfrm>
            <a:custGeom>
              <a:avLst/>
              <a:gdLst>
                <a:gd name="T0" fmla="*/ 0 w 14"/>
                <a:gd name="T1" fmla="*/ 0 h 10"/>
                <a:gd name="T2" fmla="*/ 14 w 14"/>
                <a:gd name="T3" fmla="*/ 10 h 10"/>
                <a:gd name="T4" fmla="*/ 0 w 14"/>
                <a:gd name="T5" fmla="*/ 0 h 10"/>
              </a:gdLst>
              <a:ahLst/>
              <a:cxnLst>
                <a:cxn ang="0">
                  <a:pos x="T0" y="T1"/>
                </a:cxn>
                <a:cxn ang="0">
                  <a:pos x="T2" y="T3"/>
                </a:cxn>
                <a:cxn ang="0">
                  <a:pos x="T4" y="T5"/>
                </a:cxn>
              </a:cxnLst>
              <a:rect l="0" t="0" r="r" b="b"/>
              <a:pathLst>
                <a:path w="14" h="10">
                  <a:moveTo>
                    <a:pt x="0" y="0"/>
                  </a:moveTo>
                  <a:cubicBezTo>
                    <a:pt x="5" y="3"/>
                    <a:pt x="9" y="7"/>
                    <a:pt x="14" y="10"/>
                  </a:cubicBezTo>
                  <a:cubicBezTo>
                    <a:pt x="9" y="6"/>
                    <a:pt x="4" y="2"/>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34" name="Freeform 393"/>
            <p:cNvSpPr>
              <a:spLocks noEditPoints="1"/>
            </p:cNvSpPr>
            <p:nvPr/>
          </p:nvSpPr>
          <p:spPr bwMode="auto">
            <a:xfrm>
              <a:off x="4759396" y="2722630"/>
              <a:ext cx="636887" cy="485948"/>
            </a:xfrm>
            <a:custGeom>
              <a:avLst/>
              <a:gdLst>
                <a:gd name="T0" fmla="*/ 82 w 161"/>
                <a:gd name="T1" fmla="*/ 55 h 122"/>
                <a:gd name="T2" fmla="*/ 7 w 161"/>
                <a:gd name="T3" fmla="*/ 0 h 122"/>
                <a:gd name="T4" fmla="*/ 6 w 161"/>
                <a:gd name="T5" fmla="*/ 1 h 122"/>
                <a:gd name="T6" fmla="*/ 76 w 161"/>
                <a:gd name="T7" fmla="*/ 58 h 122"/>
                <a:gd name="T8" fmla="*/ 154 w 161"/>
                <a:gd name="T9" fmla="*/ 117 h 122"/>
                <a:gd name="T10" fmla="*/ 1 w 161"/>
                <a:gd name="T11" fmla="*/ 3 h 122"/>
                <a:gd name="T12" fmla="*/ 0 w 161"/>
                <a:gd name="T13" fmla="*/ 4 h 122"/>
                <a:gd name="T14" fmla="*/ 70 w 161"/>
                <a:gd name="T15" fmla="*/ 60 h 122"/>
                <a:gd name="T16" fmla="*/ 109 w 161"/>
                <a:gd name="T17" fmla="*/ 88 h 122"/>
                <a:gd name="T18" fmla="*/ 126 w 161"/>
                <a:gd name="T19" fmla="*/ 100 h 122"/>
                <a:gd name="T20" fmla="*/ 136 w 161"/>
                <a:gd name="T21" fmla="*/ 106 h 122"/>
                <a:gd name="T22" fmla="*/ 136 w 161"/>
                <a:gd name="T23" fmla="*/ 106 h 122"/>
                <a:gd name="T24" fmla="*/ 136 w 161"/>
                <a:gd name="T25" fmla="*/ 106 h 122"/>
                <a:gd name="T26" fmla="*/ 143 w 161"/>
                <a:gd name="T27" fmla="*/ 111 h 122"/>
                <a:gd name="T28" fmla="*/ 159 w 161"/>
                <a:gd name="T29" fmla="*/ 121 h 122"/>
                <a:gd name="T30" fmla="*/ 160 w 161"/>
                <a:gd name="T31" fmla="*/ 121 h 122"/>
                <a:gd name="T32" fmla="*/ 17 w 161"/>
                <a:gd name="T33" fmla="*/ 10 h 122"/>
                <a:gd name="T34" fmla="*/ 19 w 161"/>
                <a:gd name="T35" fmla="*/ 10 h 122"/>
                <a:gd name="T36" fmla="*/ 38 w 161"/>
                <a:gd name="T37" fmla="*/ 24 h 122"/>
                <a:gd name="T38" fmla="*/ 81 w 161"/>
                <a:gd name="T39" fmla="*/ 56 h 122"/>
                <a:gd name="T40" fmla="*/ 135 w 161"/>
                <a:gd name="T41" fmla="*/ 96 h 122"/>
                <a:gd name="T42" fmla="*/ 119 w 161"/>
                <a:gd name="T43" fmla="*/ 83 h 122"/>
                <a:gd name="T44" fmla="*/ 82 w 161"/>
                <a:gd name="T45" fmla="*/ 55 h 122"/>
                <a:gd name="T46" fmla="*/ 48 w 161"/>
                <a:gd name="T47" fmla="*/ 43 h 122"/>
                <a:gd name="T48" fmla="*/ 24 w 161"/>
                <a:gd name="T49" fmla="*/ 24 h 122"/>
                <a:gd name="T50" fmla="*/ 7 w 161"/>
                <a:gd name="T51" fmla="*/ 8 h 122"/>
                <a:gd name="T52" fmla="*/ 18 w 161"/>
                <a:gd name="T53" fmla="*/ 16 h 122"/>
                <a:gd name="T54" fmla="*/ 45 w 161"/>
                <a:gd name="T55" fmla="*/ 37 h 122"/>
                <a:gd name="T56" fmla="*/ 78 w 161"/>
                <a:gd name="T57" fmla="*/ 64 h 122"/>
                <a:gd name="T58" fmla="*/ 48 w 161"/>
                <a:gd name="T59" fmla="*/ 43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61" h="122">
                  <a:moveTo>
                    <a:pt x="82" y="55"/>
                  </a:moveTo>
                  <a:cubicBezTo>
                    <a:pt x="57" y="37"/>
                    <a:pt x="32" y="19"/>
                    <a:pt x="7" y="0"/>
                  </a:cubicBezTo>
                  <a:cubicBezTo>
                    <a:pt x="7" y="0"/>
                    <a:pt x="6" y="1"/>
                    <a:pt x="6" y="1"/>
                  </a:cubicBezTo>
                  <a:cubicBezTo>
                    <a:pt x="28" y="22"/>
                    <a:pt x="52" y="41"/>
                    <a:pt x="76" y="58"/>
                  </a:cubicBezTo>
                  <a:cubicBezTo>
                    <a:pt x="85" y="64"/>
                    <a:pt x="156" y="114"/>
                    <a:pt x="154" y="117"/>
                  </a:cubicBezTo>
                  <a:cubicBezTo>
                    <a:pt x="152" y="120"/>
                    <a:pt x="17" y="13"/>
                    <a:pt x="1" y="3"/>
                  </a:cubicBezTo>
                  <a:cubicBezTo>
                    <a:pt x="1" y="3"/>
                    <a:pt x="0" y="3"/>
                    <a:pt x="0" y="4"/>
                  </a:cubicBezTo>
                  <a:cubicBezTo>
                    <a:pt x="22" y="25"/>
                    <a:pt x="45" y="43"/>
                    <a:pt x="70" y="60"/>
                  </a:cubicBezTo>
                  <a:cubicBezTo>
                    <a:pt x="83" y="69"/>
                    <a:pt x="96" y="78"/>
                    <a:pt x="109" y="88"/>
                  </a:cubicBezTo>
                  <a:cubicBezTo>
                    <a:pt x="115" y="92"/>
                    <a:pt x="120" y="96"/>
                    <a:pt x="126" y="100"/>
                  </a:cubicBezTo>
                  <a:cubicBezTo>
                    <a:pt x="128" y="101"/>
                    <a:pt x="132" y="103"/>
                    <a:pt x="136" y="106"/>
                  </a:cubicBezTo>
                  <a:cubicBezTo>
                    <a:pt x="136" y="106"/>
                    <a:pt x="136" y="106"/>
                    <a:pt x="136" y="106"/>
                  </a:cubicBezTo>
                  <a:cubicBezTo>
                    <a:pt x="136" y="106"/>
                    <a:pt x="136" y="106"/>
                    <a:pt x="136" y="106"/>
                  </a:cubicBezTo>
                  <a:cubicBezTo>
                    <a:pt x="138" y="108"/>
                    <a:pt x="141" y="109"/>
                    <a:pt x="143" y="111"/>
                  </a:cubicBezTo>
                  <a:cubicBezTo>
                    <a:pt x="149" y="115"/>
                    <a:pt x="154" y="118"/>
                    <a:pt x="159" y="121"/>
                  </a:cubicBezTo>
                  <a:cubicBezTo>
                    <a:pt x="160" y="122"/>
                    <a:pt x="161" y="121"/>
                    <a:pt x="160" y="121"/>
                  </a:cubicBezTo>
                  <a:cubicBezTo>
                    <a:pt x="115" y="81"/>
                    <a:pt x="61" y="52"/>
                    <a:pt x="17" y="10"/>
                  </a:cubicBezTo>
                  <a:cubicBezTo>
                    <a:pt x="9" y="2"/>
                    <a:pt x="13" y="6"/>
                    <a:pt x="19" y="10"/>
                  </a:cubicBezTo>
                  <a:cubicBezTo>
                    <a:pt x="25" y="15"/>
                    <a:pt x="31" y="20"/>
                    <a:pt x="38" y="24"/>
                  </a:cubicBezTo>
                  <a:cubicBezTo>
                    <a:pt x="52" y="35"/>
                    <a:pt x="67" y="45"/>
                    <a:pt x="81" y="56"/>
                  </a:cubicBezTo>
                  <a:cubicBezTo>
                    <a:pt x="99" y="69"/>
                    <a:pt x="117" y="83"/>
                    <a:pt x="135" y="96"/>
                  </a:cubicBezTo>
                  <a:cubicBezTo>
                    <a:pt x="129" y="91"/>
                    <a:pt x="124" y="86"/>
                    <a:pt x="119" y="83"/>
                  </a:cubicBezTo>
                  <a:cubicBezTo>
                    <a:pt x="106" y="73"/>
                    <a:pt x="94" y="64"/>
                    <a:pt x="82" y="55"/>
                  </a:cubicBezTo>
                  <a:close/>
                  <a:moveTo>
                    <a:pt x="48" y="43"/>
                  </a:moveTo>
                  <a:cubicBezTo>
                    <a:pt x="40" y="37"/>
                    <a:pt x="32" y="30"/>
                    <a:pt x="24" y="24"/>
                  </a:cubicBezTo>
                  <a:cubicBezTo>
                    <a:pt x="22" y="22"/>
                    <a:pt x="11" y="9"/>
                    <a:pt x="7" y="8"/>
                  </a:cubicBezTo>
                  <a:cubicBezTo>
                    <a:pt x="10" y="9"/>
                    <a:pt x="16" y="14"/>
                    <a:pt x="18" y="16"/>
                  </a:cubicBezTo>
                  <a:cubicBezTo>
                    <a:pt x="27" y="22"/>
                    <a:pt x="36" y="30"/>
                    <a:pt x="45" y="37"/>
                  </a:cubicBezTo>
                  <a:cubicBezTo>
                    <a:pt x="56" y="47"/>
                    <a:pt x="67" y="56"/>
                    <a:pt x="78" y="64"/>
                  </a:cubicBezTo>
                  <a:cubicBezTo>
                    <a:pt x="68" y="57"/>
                    <a:pt x="58" y="50"/>
                    <a:pt x="48" y="4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35" name="Freeform 394"/>
            <p:cNvSpPr>
              <a:spLocks/>
            </p:cNvSpPr>
            <p:nvPr/>
          </p:nvSpPr>
          <p:spPr bwMode="auto">
            <a:xfrm>
              <a:off x="5300566" y="3142312"/>
              <a:ext cx="58903" cy="47860"/>
            </a:xfrm>
            <a:custGeom>
              <a:avLst/>
              <a:gdLst>
                <a:gd name="T0" fmla="*/ 8 w 15"/>
                <a:gd name="T1" fmla="*/ 6 h 12"/>
                <a:gd name="T2" fmla="*/ 15 w 15"/>
                <a:gd name="T3" fmla="*/ 12 h 12"/>
                <a:gd name="T4" fmla="*/ 15 w 15"/>
                <a:gd name="T5" fmla="*/ 12 h 12"/>
                <a:gd name="T6" fmla="*/ 7 w 15"/>
                <a:gd name="T7" fmla="*/ 5 h 12"/>
                <a:gd name="T8" fmla="*/ 0 w 15"/>
                <a:gd name="T9" fmla="*/ 0 h 12"/>
                <a:gd name="T10" fmla="*/ 8 w 15"/>
                <a:gd name="T11" fmla="*/ 6 h 12"/>
              </a:gdLst>
              <a:ahLst/>
              <a:cxnLst>
                <a:cxn ang="0">
                  <a:pos x="T0" y="T1"/>
                </a:cxn>
                <a:cxn ang="0">
                  <a:pos x="T2" y="T3"/>
                </a:cxn>
                <a:cxn ang="0">
                  <a:pos x="T4" y="T5"/>
                </a:cxn>
                <a:cxn ang="0">
                  <a:pos x="T6" y="T7"/>
                </a:cxn>
                <a:cxn ang="0">
                  <a:pos x="T8" y="T9"/>
                </a:cxn>
                <a:cxn ang="0">
                  <a:pos x="T10" y="T11"/>
                </a:cxn>
              </a:cxnLst>
              <a:rect l="0" t="0" r="r" b="b"/>
              <a:pathLst>
                <a:path w="15" h="12">
                  <a:moveTo>
                    <a:pt x="8" y="6"/>
                  </a:moveTo>
                  <a:cubicBezTo>
                    <a:pt x="11" y="8"/>
                    <a:pt x="13" y="10"/>
                    <a:pt x="15" y="12"/>
                  </a:cubicBezTo>
                  <a:cubicBezTo>
                    <a:pt x="15" y="12"/>
                    <a:pt x="15" y="12"/>
                    <a:pt x="15" y="12"/>
                  </a:cubicBezTo>
                  <a:cubicBezTo>
                    <a:pt x="14" y="10"/>
                    <a:pt x="11" y="8"/>
                    <a:pt x="7" y="5"/>
                  </a:cubicBezTo>
                  <a:cubicBezTo>
                    <a:pt x="5" y="3"/>
                    <a:pt x="2" y="2"/>
                    <a:pt x="0" y="0"/>
                  </a:cubicBezTo>
                  <a:cubicBezTo>
                    <a:pt x="3" y="2"/>
                    <a:pt x="5" y="4"/>
                    <a:pt x="8"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36" name="Freeform 395"/>
            <p:cNvSpPr>
              <a:spLocks noEditPoints="1"/>
            </p:cNvSpPr>
            <p:nvPr/>
          </p:nvSpPr>
          <p:spPr bwMode="auto">
            <a:xfrm>
              <a:off x="4810936" y="2696859"/>
              <a:ext cx="670019" cy="485948"/>
            </a:xfrm>
            <a:custGeom>
              <a:avLst/>
              <a:gdLst>
                <a:gd name="T0" fmla="*/ 138 w 169"/>
                <a:gd name="T1" fmla="*/ 77 h 123"/>
                <a:gd name="T2" fmla="*/ 129 w 169"/>
                <a:gd name="T3" fmla="*/ 67 h 123"/>
                <a:gd name="T4" fmla="*/ 117 w 169"/>
                <a:gd name="T5" fmla="*/ 60 h 123"/>
                <a:gd name="T6" fmla="*/ 57 w 169"/>
                <a:gd name="T7" fmla="*/ 17 h 123"/>
                <a:gd name="T8" fmla="*/ 80 w 169"/>
                <a:gd name="T9" fmla="*/ 35 h 123"/>
                <a:gd name="T10" fmla="*/ 40 w 169"/>
                <a:gd name="T11" fmla="*/ 6 h 123"/>
                <a:gd name="T12" fmla="*/ 34 w 169"/>
                <a:gd name="T13" fmla="*/ 0 h 123"/>
                <a:gd name="T14" fmla="*/ 42 w 169"/>
                <a:gd name="T15" fmla="*/ 10 h 123"/>
                <a:gd name="T16" fmla="*/ 26 w 169"/>
                <a:gd name="T17" fmla="*/ 1 h 123"/>
                <a:gd name="T18" fmla="*/ 98 w 169"/>
                <a:gd name="T19" fmla="*/ 55 h 123"/>
                <a:gd name="T20" fmla="*/ 156 w 169"/>
                <a:gd name="T21" fmla="*/ 101 h 123"/>
                <a:gd name="T22" fmla="*/ 22 w 169"/>
                <a:gd name="T23" fmla="*/ 4 h 123"/>
                <a:gd name="T24" fmla="*/ 78 w 169"/>
                <a:gd name="T25" fmla="*/ 47 h 123"/>
                <a:gd name="T26" fmla="*/ 125 w 169"/>
                <a:gd name="T27" fmla="*/ 83 h 123"/>
                <a:gd name="T28" fmla="*/ 123 w 169"/>
                <a:gd name="T29" fmla="*/ 84 h 123"/>
                <a:gd name="T30" fmla="*/ 13 w 169"/>
                <a:gd name="T31" fmla="*/ 5 h 123"/>
                <a:gd name="T32" fmla="*/ 20 w 169"/>
                <a:gd name="T33" fmla="*/ 11 h 123"/>
                <a:gd name="T34" fmla="*/ 9 w 169"/>
                <a:gd name="T35" fmla="*/ 6 h 123"/>
                <a:gd name="T36" fmla="*/ 80 w 169"/>
                <a:gd name="T37" fmla="*/ 64 h 123"/>
                <a:gd name="T38" fmla="*/ 77 w 169"/>
                <a:gd name="T39" fmla="*/ 62 h 123"/>
                <a:gd name="T40" fmla="*/ 1 w 169"/>
                <a:gd name="T41" fmla="*/ 6 h 123"/>
                <a:gd name="T42" fmla="*/ 112 w 169"/>
                <a:gd name="T43" fmla="*/ 93 h 123"/>
                <a:gd name="T44" fmla="*/ 136 w 169"/>
                <a:gd name="T45" fmla="*/ 113 h 123"/>
                <a:gd name="T46" fmla="*/ 137 w 169"/>
                <a:gd name="T47" fmla="*/ 114 h 123"/>
                <a:gd name="T48" fmla="*/ 149 w 169"/>
                <a:gd name="T49" fmla="*/ 122 h 123"/>
                <a:gd name="T50" fmla="*/ 125 w 169"/>
                <a:gd name="T51" fmla="*/ 99 h 123"/>
                <a:gd name="T52" fmla="*/ 153 w 169"/>
                <a:gd name="T53" fmla="*/ 120 h 123"/>
                <a:gd name="T54" fmla="*/ 75 w 169"/>
                <a:gd name="T55" fmla="*/ 58 h 123"/>
                <a:gd name="T56" fmla="*/ 25 w 169"/>
                <a:gd name="T57" fmla="*/ 18 h 123"/>
                <a:gd name="T58" fmla="*/ 158 w 169"/>
                <a:gd name="T59" fmla="*/ 115 h 123"/>
                <a:gd name="T60" fmla="*/ 159 w 169"/>
                <a:gd name="T61" fmla="*/ 109 h 123"/>
                <a:gd name="T62" fmla="*/ 105 w 169"/>
                <a:gd name="T63" fmla="*/ 67 h 123"/>
                <a:gd name="T64" fmla="*/ 163 w 169"/>
                <a:gd name="T65" fmla="*/ 106 h 123"/>
                <a:gd name="T66" fmla="*/ 168 w 169"/>
                <a:gd name="T67" fmla="*/ 101 h 123"/>
                <a:gd name="T68" fmla="*/ 91 w 169"/>
                <a:gd name="T69" fmla="*/ 65 h 123"/>
                <a:gd name="T70" fmla="*/ 141 w 169"/>
                <a:gd name="T71" fmla="*/ 105 h 123"/>
                <a:gd name="T72" fmla="*/ 71 w 169"/>
                <a:gd name="T73" fmla="*/ 50 h 123"/>
                <a:gd name="T74" fmla="*/ 154 w 169"/>
                <a:gd name="T75" fmla="*/ 95 h 123"/>
                <a:gd name="T76" fmla="*/ 109 w 169"/>
                <a:gd name="T77" fmla="*/ 62 h 123"/>
                <a:gd name="T78" fmla="*/ 59 w 169"/>
                <a:gd name="T79" fmla="*/ 24 h 123"/>
                <a:gd name="T80" fmla="*/ 74 w 169"/>
                <a:gd name="T81" fmla="*/ 33 h 123"/>
                <a:gd name="T82" fmla="*/ 156 w 169"/>
                <a:gd name="T83" fmla="*/ 92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69" h="123">
                  <a:moveTo>
                    <a:pt x="168" y="100"/>
                  </a:moveTo>
                  <a:cubicBezTo>
                    <a:pt x="159" y="92"/>
                    <a:pt x="148" y="85"/>
                    <a:pt x="138" y="77"/>
                  </a:cubicBezTo>
                  <a:cubicBezTo>
                    <a:pt x="139" y="77"/>
                    <a:pt x="139" y="76"/>
                    <a:pt x="139" y="76"/>
                  </a:cubicBezTo>
                  <a:cubicBezTo>
                    <a:pt x="136" y="73"/>
                    <a:pt x="132" y="70"/>
                    <a:pt x="129" y="67"/>
                  </a:cubicBezTo>
                  <a:cubicBezTo>
                    <a:pt x="129" y="67"/>
                    <a:pt x="128" y="67"/>
                    <a:pt x="128" y="68"/>
                  </a:cubicBezTo>
                  <a:cubicBezTo>
                    <a:pt x="140" y="79"/>
                    <a:pt x="121" y="63"/>
                    <a:pt x="117" y="60"/>
                  </a:cubicBezTo>
                  <a:cubicBezTo>
                    <a:pt x="108" y="54"/>
                    <a:pt x="99" y="47"/>
                    <a:pt x="89" y="40"/>
                  </a:cubicBezTo>
                  <a:cubicBezTo>
                    <a:pt x="79" y="33"/>
                    <a:pt x="68" y="25"/>
                    <a:pt x="57" y="17"/>
                  </a:cubicBezTo>
                  <a:cubicBezTo>
                    <a:pt x="63" y="22"/>
                    <a:pt x="68" y="27"/>
                    <a:pt x="70" y="28"/>
                  </a:cubicBezTo>
                  <a:cubicBezTo>
                    <a:pt x="73" y="30"/>
                    <a:pt x="77" y="33"/>
                    <a:pt x="80" y="35"/>
                  </a:cubicBezTo>
                  <a:cubicBezTo>
                    <a:pt x="70" y="28"/>
                    <a:pt x="59" y="21"/>
                    <a:pt x="49" y="15"/>
                  </a:cubicBezTo>
                  <a:cubicBezTo>
                    <a:pt x="44" y="10"/>
                    <a:pt x="40" y="6"/>
                    <a:pt x="40" y="6"/>
                  </a:cubicBezTo>
                  <a:cubicBezTo>
                    <a:pt x="40" y="6"/>
                    <a:pt x="42" y="6"/>
                    <a:pt x="43" y="7"/>
                  </a:cubicBezTo>
                  <a:cubicBezTo>
                    <a:pt x="40" y="5"/>
                    <a:pt x="37" y="3"/>
                    <a:pt x="34" y="0"/>
                  </a:cubicBezTo>
                  <a:cubicBezTo>
                    <a:pt x="33" y="0"/>
                    <a:pt x="33" y="1"/>
                    <a:pt x="33" y="1"/>
                  </a:cubicBezTo>
                  <a:cubicBezTo>
                    <a:pt x="36" y="4"/>
                    <a:pt x="39" y="7"/>
                    <a:pt x="42" y="10"/>
                  </a:cubicBezTo>
                  <a:cubicBezTo>
                    <a:pt x="37" y="7"/>
                    <a:pt x="31" y="4"/>
                    <a:pt x="26" y="0"/>
                  </a:cubicBezTo>
                  <a:cubicBezTo>
                    <a:pt x="26" y="0"/>
                    <a:pt x="25" y="1"/>
                    <a:pt x="26" y="1"/>
                  </a:cubicBezTo>
                  <a:cubicBezTo>
                    <a:pt x="37" y="9"/>
                    <a:pt x="48" y="17"/>
                    <a:pt x="59" y="25"/>
                  </a:cubicBezTo>
                  <a:cubicBezTo>
                    <a:pt x="72" y="36"/>
                    <a:pt x="85" y="45"/>
                    <a:pt x="98" y="55"/>
                  </a:cubicBezTo>
                  <a:cubicBezTo>
                    <a:pt x="102" y="58"/>
                    <a:pt x="105" y="60"/>
                    <a:pt x="108" y="63"/>
                  </a:cubicBezTo>
                  <a:cubicBezTo>
                    <a:pt x="125" y="75"/>
                    <a:pt x="141" y="88"/>
                    <a:pt x="156" y="101"/>
                  </a:cubicBezTo>
                  <a:cubicBezTo>
                    <a:pt x="114" y="66"/>
                    <a:pt x="67" y="35"/>
                    <a:pt x="22" y="3"/>
                  </a:cubicBezTo>
                  <a:cubicBezTo>
                    <a:pt x="22" y="2"/>
                    <a:pt x="21" y="4"/>
                    <a:pt x="22" y="4"/>
                  </a:cubicBezTo>
                  <a:cubicBezTo>
                    <a:pt x="24" y="6"/>
                    <a:pt x="27" y="8"/>
                    <a:pt x="29" y="10"/>
                  </a:cubicBezTo>
                  <a:cubicBezTo>
                    <a:pt x="34" y="15"/>
                    <a:pt x="54" y="30"/>
                    <a:pt x="78" y="47"/>
                  </a:cubicBezTo>
                  <a:cubicBezTo>
                    <a:pt x="82" y="50"/>
                    <a:pt x="86" y="53"/>
                    <a:pt x="90" y="57"/>
                  </a:cubicBezTo>
                  <a:cubicBezTo>
                    <a:pt x="102" y="65"/>
                    <a:pt x="113" y="74"/>
                    <a:pt x="125" y="83"/>
                  </a:cubicBezTo>
                  <a:cubicBezTo>
                    <a:pt x="133" y="90"/>
                    <a:pt x="146" y="96"/>
                    <a:pt x="153" y="105"/>
                  </a:cubicBezTo>
                  <a:cubicBezTo>
                    <a:pt x="146" y="97"/>
                    <a:pt x="132" y="90"/>
                    <a:pt x="123" y="84"/>
                  </a:cubicBezTo>
                  <a:cubicBezTo>
                    <a:pt x="110" y="75"/>
                    <a:pt x="97" y="65"/>
                    <a:pt x="84" y="56"/>
                  </a:cubicBezTo>
                  <a:cubicBezTo>
                    <a:pt x="60" y="39"/>
                    <a:pt x="37" y="22"/>
                    <a:pt x="13" y="5"/>
                  </a:cubicBezTo>
                  <a:cubicBezTo>
                    <a:pt x="12" y="4"/>
                    <a:pt x="12" y="5"/>
                    <a:pt x="12" y="6"/>
                  </a:cubicBezTo>
                  <a:cubicBezTo>
                    <a:pt x="15" y="8"/>
                    <a:pt x="17" y="9"/>
                    <a:pt x="20" y="11"/>
                  </a:cubicBezTo>
                  <a:cubicBezTo>
                    <a:pt x="21" y="13"/>
                    <a:pt x="24" y="16"/>
                    <a:pt x="29" y="19"/>
                  </a:cubicBezTo>
                  <a:cubicBezTo>
                    <a:pt x="22" y="15"/>
                    <a:pt x="16" y="10"/>
                    <a:pt x="9" y="6"/>
                  </a:cubicBezTo>
                  <a:cubicBezTo>
                    <a:pt x="8" y="6"/>
                    <a:pt x="7" y="7"/>
                    <a:pt x="8" y="7"/>
                  </a:cubicBezTo>
                  <a:cubicBezTo>
                    <a:pt x="32" y="26"/>
                    <a:pt x="56" y="45"/>
                    <a:pt x="80" y="64"/>
                  </a:cubicBezTo>
                  <a:cubicBezTo>
                    <a:pt x="85" y="67"/>
                    <a:pt x="90" y="71"/>
                    <a:pt x="95" y="75"/>
                  </a:cubicBezTo>
                  <a:cubicBezTo>
                    <a:pt x="89" y="70"/>
                    <a:pt x="83" y="66"/>
                    <a:pt x="77" y="62"/>
                  </a:cubicBezTo>
                  <a:cubicBezTo>
                    <a:pt x="52" y="43"/>
                    <a:pt x="27" y="24"/>
                    <a:pt x="1" y="5"/>
                  </a:cubicBezTo>
                  <a:cubicBezTo>
                    <a:pt x="1" y="4"/>
                    <a:pt x="0" y="5"/>
                    <a:pt x="1" y="6"/>
                  </a:cubicBezTo>
                  <a:cubicBezTo>
                    <a:pt x="25" y="25"/>
                    <a:pt x="50" y="45"/>
                    <a:pt x="75" y="64"/>
                  </a:cubicBezTo>
                  <a:cubicBezTo>
                    <a:pt x="87" y="74"/>
                    <a:pt x="99" y="84"/>
                    <a:pt x="112" y="93"/>
                  </a:cubicBezTo>
                  <a:cubicBezTo>
                    <a:pt x="117" y="98"/>
                    <a:pt x="124" y="104"/>
                    <a:pt x="130" y="109"/>
                  </a:cubicBezTo>
                  <a:cubicBezTo>
                    <a:pt x="132" y="110"/>
                    <a:pt x="134" y="112"/>
                    <a:pt x="136" y="113"/>
                  </a:cubicBezTo>
                  <a:cubicBezTo>
                    <a:pt x="138" y="115"/>
                    <a:pt x="141" y="116"/>
                    <a:pt x="143" y="117"/>
                  </a:cubicBezTo>
                  <a:cubicBezTo>
                    <a:pt x="141" y="116"/>
                    <a:pt x="139" y="115"/>
                    <a:pt x="137" y="114"/>
                  </a:cubicBezTo>
                  <a:cubicBezTo>
                    <a:pt x="141" y="117"/>
                    <a:pt x="145" y="120"/>
                    <a:pt x="149" y="123"/>
                  </a:cubicBezTo>
                  <a:cubicBezTo>
                    <a:pt x="149" y="123"/>
                    <a:pt x="150" y="122"/>
                    <a:pt x="149" y="122"/>
                  </a:cubicBezTo>
                  <a:cubicBezTo>
                    <a:pt x="140" y="114"/>
                    <a:pt x="63" y="53"/>
                    <a:pt x="26" y="25"/>
                  </a:cubicBezTo>
                  <a:cubicBezTo>
                    <a:pt x="51" y="44"/>
                    <a:pt x="95" y="77"/>
                    <a:pt x="125" y="99"/>
                  </a:cubicBezTo>
                  <a:cubicBezTo>
                    <a:pt x="131" y="104"/>
                    <a:pt x="137" y="110"/>
                    <a:pt x="143" y="112"/>
                  </a:cubicBezTo>
                  <a:cubicBezTo>
                    <a:pt x="148" y="116"/>
                    <a:pt x="151" y="118"/>
                    <a:pt x="153" y="120"/>
                  </a:cubicBezTo>
                  <a:cubicBezTo>
                    <a:pt x="153" y="120"/>
                    <a:pt x="154" y="119"/>
                    <a:pt x="154" y="119"/>
                  </a:cubicBezTo>
                  <a:cubicBezTo>
                    <a:pt x="127" y="98"/>
                    <a:pt x="101" y="78"/>
                    <a:pt x="75" y="58"/>
                  </a:cubicBezTo>
                  <a:cubicBezTo>
                    <a:pt x="61" y="47"/>
                    <a:pt x="48" y="37"/>
                    <a:pt x="34" y="26"/>
                  </a:cubicBezTo>
                  <a:cubicBezTo>
                    <a:pt x="26" y="20"/>
                    <a:pt x="2" y="2"/>
                    <a:pt x="25" y="18"/>
                  </a:cubicBezTo>
                  <a:cubicBezTo>
                    <a:pt x="71" y="48"/>
                    <a:pt x="108" y="90"/>
                    <a:pt x="158" y="116"/>
                  </a:cubicBezTo>
                  <a:cubicBezTo>
                    <a:pt x="158" y="116"/>
                    <a:pt x="159" y="115"/>
                    <a:pt x="158" y="115"/>
                  </a:cubicBezTo>
                  <a:cubicBezTo>
                    <a:pt x="137" y="99"/>
                    <a:pt x="116" y="82"/>
                    <a:pt x="94" y="66"/>
                  </a:cubicBezTo>
                  <a:cubicBezTo>
                    <a:pt x="124" y="87"/>
                    <a:pt x="153" y="106"/>
                    <a:pt x="159" y="109"/>
                  </a:cubicBezTo>
                  <a:cubicBezTo>
                    <a:pt x="160" y="110"/>
                    <a:pt x="160" y="109"/>
                    <a:pt x="159" y="108"/>
                  </a:cubicBezTo>
                  <a:cubicBezTo>
                    <a:pt x="141" y="94"/>
                    <a:pt x="123" y="80"/>
                    <a:pt x="105" y="67"/>
                  </a:cubicBezTo>
                  <a:cubicBezTo>
                    <a:pt x="132" y="86"/>
                    <a:pt x="157" y="103"/>
                    <a:pt x="162" y="106"/>
                  </a:cubicBezTo>
                  <a:cubicBezTo>
                    <a:pt x="163" y="107"/>
                    <a:pt x="163" y="106"/>
                    <a:pt x="163" y="106"/>
                  </a:cubicBezTo>
                  <a:cubicBezTo>
                    <a:pt x="155" y="99"/>
                    <a:pt x="146" y="92"/>
                    <a:pt x="138" y="85"/>
                  </a:cubicBezTo>
                  <a:cubicBezTo>
                    <a:pt x="147" y="92"/>
                    <a:pt x="156" y="99"/>
                    <a:pt x="168" y="101"/>
                  </a:cubicBezTo>
                  <a:cubicBezTo>
                    <a:pt x="168" y="102"/>
                    <a:pt x="169" y="101"/>
                    <a:pt x="168" y="100"/>
                  </a:cubicBezTo>
                  <a:close/>
                  <a:moveTo>
                    <a:pt x="91" y="65"/>
                  </a:moveTo>
                  <a:cubicBezTo>
                    <a:pt x="105" y="76"/>
                    <a:pt x="119" y="86"/>
                    <a:pt x="132" y="97"/>
                  </a:cubicBezTo>
                  <a:cubicBezTo>
                    <a:pt x="141" y="103"/>
                    <a:pt x="165" y="120"/>
                    <a:pt x="141" y="105"/>
                  </a:cubicBezTo>
                  <a:cubicBezTo>
                    <a:pt x="110" y="86"/>
                    <a:pt x="83" y="61"/>
                    <a:pt x="54" y="38"/>
                  </a:cubicBezTo>
                  <a:cubicBezTo>
                    <a:pt x="59" y="42"/>
                    <a:pt x="65" y="46"/>
                    <a:pt x="71" y="50"/>
                  </a:cubicBezTo>
                  <a:cubicBezTo>
                    <a:pt x="78" y="55"/>
                    <a:pt x="85" y="60"/>
                    <a:pt x="91" y="65"/>
                  </a:cubicBezTo>
                  <a:close/>
                  <a:moveTo>
                    <a:pt x="154" y="95"/>
                  </a:moveTo>
                  <a:cubicBezTo>
                    <a:pt x="144" y="91"/>
                    <a:pt x="135" y="81"/>
                    <a:pt x="126" y="74"/>
                  </a:cubicBezTo>
                  <a:cubicBezTo>
                    <a:pt x="120" y="70"/>
                    <a:pt x="114" y="66"/>
                    <a:pt x="109" y="62"/>
                  </a:cubicBezTo>
                  <a:cubicBezTo>
                    <a:pt x="93" y="49"/>
                    <a:pt x="77" y="37"/>
                    <a:pt x="61" y="25"/>
                  </a:cubicBezTo>
                  <a:cubicBezTo>
                    <a:pt x="60" y="25"/>
                    <a:pt x="59" y="24"/>
                    <a:pt x="59" y="24"/>
                  </a:cubicBezTo>
                  <a:cubicBezTo>
                    <a:pt x="58" y="23"/>
                    <a:pt x="56" y="21"/>
                    <a:pt x="54" y="19"/>
                  </a:cubicBezTo>
                  <a:cubicBezTo>
                    <a:pt x="61" y="24"/>
                    <a:pt x="68" y="28"/>
                    <a:pt x="74" y="33"/>
                  </a:cubicBezTo>
                  <a:cubicBezTo>
                    <a:pt x="96" y="47"/>
                    <a:pt x="116" y="62"/>
                    <a:pt x="136" y="77"/>
                  </a:cubicBezTo>
                  <a:cubicBezTo>
                    <a:pt x="142" y="81"/>
                    <a:pt x="152" y="86"/>
                    <a:pt x="156" y="92"/>
                  </a:cubicBezTo>
                  <a:cubicBezTo>
                    <a:pt x="160" y="98"/>
                    <a:pt x="163" y="99"/>
                    <a:pt x="154" y="9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37" name="Freeform 396"/>
            <p:cNvSpPr>
              <a:spLocks/>
            </p:cNvSpPr>
            <p:nvPr/>
          </p:nvSpPr>
          <p:spPr bwMode="auto">
            <a:xfrm>
              <a:off x="5293204" y="3105498"/>
              <a:ext cx="62585" cy="40497"/>
            </a:xfrm>
            <a:custGeom>
              <a:avLst/>
              <a:gdLst>
                <a:gd name="T0" fmla="*/ 8 w 15"/>
                <a:gd name="T1" fmla="*/ 6 h 11"/>
                <a:gd name="T2" fmla="*/ 0 w 15"/>
                <a:gd name="T3" fmla="*/ 0 h 11"/>
                <a:gd name="T4" fmla="*/ 15 w 15"/>
                <a:gd name="T5" fmla="*/ 11 h 11"/>
                <a:gd name="T6" fmla="*/ 14 w 15"/>
                <a:gd name="T7" fmla="*/ 10 h 11"/>
                <a:gd name="T8" fmla="*/ 8 w 15"/>
                <a:gd name="T9" fmla="*/ 6 h 11"/>
              </a:gdLst>
              <a:ahLst/>
              <a:cxnLst>
                <a:cxn ang="0">
                  <a:pos x="T0" y="T1"/>
                </a:cxn>
                <a:cxn ang="0">
                  <a:pos x="T2" y="T3"/>
                </a:cxn>
                <a:cxn ang="0">
                  <a:pos x="T4" y="T5"/>
                </a:cxn>
                <a:cxn ang="0">
                  <a:pos x="T6" y="T7"/>
                </a:cxn>
                <a:cxn ang="0">
                  <a:pos x="T8" y="T9"/>
                </a:cxn>
              </a:cxnLst>
              <a:rect l="0" t="0" r="r" b="b"/>
              <a:pathLst>
                <a:path w="15" h="11">
                  <a:moveTo>
                    <a:pt x="8" y="6"/>
                  </a:moveTo>
                  <a:cubicBezTo>
                    <a:pt x="5" y="4"/>
                    <a:pt x="3" y="2"/>
                    <a:pt x="0" y="0"/>
                  </a:cubicBezTo>
                  <a:cubicBezTo>
                    <a:pt x="5" y="4"/>
                    <a:pt x="10" y="8"/>
                    <a:pt x="15" y="11"/>
                  </a:cubicBezTo>
                  <a:cubicBezTo>
                    <a:pt x="15" y="11"/>
                    <a:pt x="14" y="10"/>
                    <a:pt x="14" y="10"/>
                  </a:cubicBezTo>
                  <a:cubicBezTo>
                    <a:pt x="12" y="9"/>
                    <a:pt x="10" y="7"/>
                    <a:pt x="8"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38" name="Freeform 397"/>
            <p:cNvSpPr>
              <a:spLocks/>
            </p:cNvSpPr>
            <p:nvPr/>
          </p:nvSpPr>
          <p:spPr bwMode="auto">
            <a:xfrm>
              <a:off x="4567963" y="2700542"/>
              <a:ext cx="44177" cy="33134"/>
            </a:xfrm>
            <a:custGeom>
              <a:avLst/>
              <a:gdLst>
                <a:gd name="T0" fmla="*/ 11 w 11"/>
                <a:gd name="T1" fmla="*/ 8 h 8"/>
                <a:gd name="T2" fmla="*/ 0 w 11"/>
                <a:gd name="T3" fmla="*/ 0 h 8"/>
                <a:gd name="T4" fmla="*/ 11 w 11"/>
                <a:gd name="T5" fmla="*/ 8 h 8"/>
              </a:gdLst>
              <a:ahLst/>
              <a:cxnLst>
                <a:cxn ang="0">
                  <a:pos x="T0" y="T1"/>
                </a:cxn>
                <a:cxn ang="0">
                  <a:pos x="T2" y="T3"/>
                </a:cxn>
                <a:cxn ang="0">
                  <a:pos x="T4" y="T5"/>
                </a:cxn>
              </a:cxnLst>
              <a:rect l="0" t="0" r="r" b="b"/>
              <a:pathLst>
                <a:path w="11" h="8">
                  <a:moveTo>
                    <a:pt x="11" y="8"/>
                  </a:moveTo>
                  <a:cubicBezTo>
                    <a:pt x="7" y="5"/>
                    <a:pt x="3" y="2"/>
                    <a:pt x="0" y="0"/>
                  </a:cubicBezTo>
                  <a:cubicBezTo>
                    <a:pt x="2" y="2"/>
                    <a:pt x="6" y="5"/>
                    <a:pt x="11"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39" name="Freeform 398"/>
            <p:cNvSpPr>
              <a:spLocks/>
            </p:cNvSpPr>
            <p:nvPr/>
          </p:nvSpPr>
          <p:spPr bwMode="auto">
            <a:xfrm>
              <a:off x="4553237" y="2774170"/>
              <a:ext cx="150939" cy="106762"/>
            </a:xfrm>
            <a:custGeom>
              <a:avLst/>
              <a:gdLst>
                <a:gd name="T0" fmla="*/ 0 w 39"/>
                <a:gd name="T1" fmla="*/ 0 h 27"/>
                <a:gd name="T2" fmla="*/ 39 w 39"/>
                <a:gd name="T3" fmla="*/ 27 h 27"/>
                <a:gd name="T4" fmla="*/ 0 w 39"/>
                <a:gd name="T5" fmla="*/ 0 h 27"/>
              </a:gdLst>
              <a:ahLst/>
              <a:cxnLst>
                <a:cxn ang="0">
                  <a:pos x="T0" y="T1"/>
                </a:cxn>
                <a:cxn ang="0">
                  <a:pos x="T2" y="T3"/>
                </a:cxn>
                <a:cxn ang="0">
                  <a:pos x="T4" y="T5"/>
                </a:cxn>
              </a:cxnLst>
              <a:rect l="0" t="0" r="r" b="b"/>
              <a:pathLst>
                <a:path w="39" h="27">
                  <a:moveTo>
                    <a:pt x="0" y="0"/>
                  </a:moveTo>
                  <a:cubicBezTo>
                    <a:pt x="13" y="8"/>
                    <a:pt x="26" y="17"/>
                    <a:pt x="39" y="27"/>
                  </a:cubicBezTo>
                  <a:cubicBezTo>
                    <a:pt x="26" y="17"/>
                    <a:pt x="13" y="8"/>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40" name="Freeform 399"/>
            <p:cNvSpPr>
              <a:spLocks/>
            </p:cNvSpPr>
            <p:nvPr/>
          </p:nvSpPr>
          <p:spPr bwMode="auto">
            <a:xfrm>
              <a:off x="4950831" y="3057639"/>
              <a:ext cx="106762" cy="80991"/>
            </a:xfrm>
            <a:custGeom>
              <a:avLst/>
              <a:gdLst>
                <a:gd name="T0" fmla="*/ 0 w 27"/>
                <a:gd name="T1" fmla="*/ 0 h 21"/>
                <a:gd name="T2" fmla="*/ 27 w 27"/>
                <a:gd name="T3" fmla="*/ 21 h 21"/>
                <a:gd name="T4" fmla="*/ 0 w 27"/>
                <a:gd name="T5" fmla="*/ 0 h 21"/>
              </a:gdLst>
              <a:ahLst/>
              <a:cxnLst>
                <a:cxn ang="0">
                  <a:pos x="T0" y="T1"/>
                </a:cxn>
                <a:cxn ang="0">
                  <a:pos x="T2" y="T3"/>
                </a:cxn>
                <a:cxn ang="0">
                  <a:pos x="T4" y="T5"/>
                </a:cxn>
              </a:cxnLst>
              <a:rect l="0" t="0" r="r" b="b"/>
              <a:pathLst>
                <a:path w="27" h="21">
                  <a:moveTo>
                    <a:pt x="0" y="0"/>
                  </a:moveTo>
                  <a:cubicBezTo>
                    <a:pt x="8" y="8"/>
                    <a:pt x="18" y="14"/>
                    <a:pt x="27" y="21"/>
                  </a:cubicBezTo>
                  <a:cubicBezTo>
                    <a:pt x="18" y="14"/>
                    <a:pt x="9" y="7"/>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41" name="Freeform 400"/>
            <p:cNvSpPr>
              <a:spLocks noEditPoints="1"/>
            </p:cNvSpPr>
            <p:nvPr/>
          </p:nvSpPr>
          <p:spPr bwMode="auto">
            <a:xfrm>
              <a:off x="4302900" y="2785213"/>
              <a:ext cx="971895" cy="780462"/>
            </a:xfrm>
            <a:custGeom>
              <a:avLst/>
              <a:gdLst>
                <a:gd name="T0" fmla="*/ 169 w 246"/>
                <a:gd name="T1" fmla="*/ 127 h 198"/>
                <a:gd name="T2" fmla="*/ 4 w 246"/>
                <a:gd name="T3" fmla="*/ 1 h 198"/>
                <a:gd name="T4" fmla="*/ 3 w 246"/>
                <a:gd name="T5" fmla="*/ 2 h 198"/>
                <a:gd name="T6" fmla="*/ 169 w 246"/>
                <a:gd name="T7" fmla="*/ 128 h 198"/>
                <a:gd name="T8" fmla="*/ 202 w 246"/>
                <a:gd name="T9" fmla="*/ 156 h 198"/>
                <a:gd name="T10" fmla="*/ 141 w 246"/>
                <a:gd name="T11" fmla="*/ 114 h 198"/>
                <a:gd name="T12" fmla="*/ 111 w 246"/>
                <a:gd name="T13" fmla="*/ 91 h 198"/>
                <a:gd name="T14" fmla="*/ 2 w 246"/>
                <a:gd name="T15" fmla="*/ 6 h 198"/>
                <a:gd name="T16" fmla="*/ 1 w 246"/>
                <a:gd name="T17" fmla="*/ 7 h 198"/>
                <a:gd name="T18" fmla="*/ 14 w 246"/>
                <a:gd name="T19" fmla="*/ 16 h 198"/>
                <a:gd name="T20" fmla="*/ 21 w 246"/>
                <a:gd name="T21" fmla="*/ 22 h 198"/>
                <a:gd name="T22" fmla="*/ 118 w 246"/>
                <a:gd name="T23" fmla="*/ 98 h 198"/>
                <a:gd name="T24" fmla="*/ 130 w 246"/>
                <a:gd name="T25" fmla="*/ 107 h 198"/>
                <a:gd name="T26" fmla="*/ 133 w 246"/>
                <a:gd name="T27" fmla="*/ 109 h 198"/>
                <a:gd name="T28" fmla="*/ 209 w 246"/>
                <a:gd name="T29" fmla="*/ 169 h 198"/>
                <a:gd name="T30" fmla="*/ 1 w 246"/>
                <a:gd name="T31" fmla="*/ 12 h 198"/>
                <a:gd name="T32" fmla="*/ 0 w 246"/>
                <a:gd name="T33" fmla="*/ 13 h 198"/>
                <a:gd name="T34" fmla="*/ 115 w 246"/>
                <a:gd name="T35" fmla="*/ 103 h 198"/>
                <a:gd name="T36" fmla="*/ 174 w 246"/>
                <a:gd name="T37" fmla="*/ 149 h 198"/>
                <a:gd name="T38" fmla="*/ 230 w 246"/>
                <a:gd name="T39" fmla="*/ 192 h 198"/>
                <a:gd name="T40" fmla="*/ 216 w 246"/>
                <a:gd name="T41" fmla="*/ 183 h 198"/>
                <a:gd name="T42" fmla="*/ 236 w 246"/>
                <a:gd name="T43" fmla="*/ 197 h 198"/>
                <a:gd name="T44" fmla="*/ 236 w 246"/>
                <a:gd name="T45" fmla="*/ 197 h 198"/>
                <a:gd name="T46" fmla="*/ 17 w 246"/>
                <a:gd name="T47" fmla="*/ 25 h 198"/>
                <a:gd name="T48" fmla="*/ 238 w 246"/>
                <a:gd name="T49" fmla="*/ 191 h 198"/>
                <a:gd name="T50" fmla="*/ 239 w 246"/>
                <a:gd name="T51" fmla="*/ 190 h 198"/>
                <a:gd name="T52" fmla="*/ 164 w 246"/>
                <a:gd name="T53" fmla="*/ 132 h 198"/>
                <a:gd name="T54" fmla="*/ 209 w 246"/>
                <a:gd name="T55" fmla="*/ 162 h 198"/>
                <a:gd name="T56" fmla="*/ 245 w 246"/>
                <a:gd name="T57" fmla="*/ 186 h 198"/>
                <a:gd name="T58" fmla="*/ 245 w 246"/>
                <a:gd name="T59" fmla="*/ 185 h 198"/>
                <a:gd name="T60" fmla="*/ 214 w 246"/>
                <a:gd name="T61" fmla="*/ 164 h 198"/>
                <a:gd name="T62" fmla="*/ 180 w 246"/>
                <a:gd name="T63" fmla="*/ 136 h 198"/>
                <a:gd name="T64" fmla="*/ 219 w 246"/>
                <a:gd name="T65" fmla="*/ 162 h 198"/>
                <a:gd name="T66" fmla="*/ 201 w 246"/>
                <a:gd name="T67" fmla="*/ 149 h 198"/>
                <a:gd name="T68" fmla="*/ 169 w 246"/>
                <a:gd name="T69" fmla="*/ 127 h 198"/>
                <a:gd name="T70" fmla="*/ 52 w 246"/>
                <a:gd name="T71" fmla="*/ 45 h 198"/>
                <a:gd name="T72" fmla="*/ 37 w 246"/>
                <a:gd name="T73" fmla="*/ 33 h 198"/>
                <a:gd name="T74" fmla="*/ 43 w 246"/>
                <a:gd name="T75" fmla="*/ 37 h 198"/>
                <a:gd name="T76" fmla="*/ 76 w 246"/>
                <a:gd name="T77" fmla="*/ 63 h 198"/>
                <a:gd name="T78" fmla="*/ 52 w 246"/>
                <a:gd name="T79" fmla="*/ 45 h 198"/>
                <a:gd name="T80" fmla="*/ 30 w 246"/>
                <a:gd name="T81" fmla="*/ 22 h 198"/>
                <a:gd name="T82" fmla="*/ 14 w 246"/>
                <a:gd name="T83" fmla="*/ 10 h 198"/>
                <a:gd name="T84" fmla="*/ 28 w 246"/>
                <a:gd name="T85" fmla="*/ 19 h 198"/>
                <a:gd name="T86" fmla="*/ 70 w 246"/>
                <a:gd name="T87" fmla="*/ 50 h 198"/>
                <a:gd name="T88" fmla="*/ 158 w 246"/>
                <a:gd name="T89" fmla="*/ 119 h 198"/>
                <a:gd name="T90" fmla="*/ 122 w 246"/>
                <a:gd name="T91" fmla="*/ 93 h 198"/>
                <a:gd name="T92" fmla="*/ 30 w 246"/>
                <a:gd name="T93" fmla="*/ 22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46" h="198">
                  <a:moveTo>
                    <a:pt x="169" y="127"/>
                  </a:moveTo>
                  <a:cubicBezTo>
                    <a:pt x="116" y="83"/>
                    <a:pt x="61" y="41"/>
                    <a:pt x="4" y="1"/>
                  </a:cubicBezTo>
                  <a:cubicBezTo>
                    <a:pt x="3" y="0"/>
                    <a:pt x="3" y="1"/>
                    <a:pt x="3" y="2"/>
                  </a:cubicBezTo>
                  <a:cubicBezTo>
                    <a:pt x="57" y="46"/>
                    <a:pt x="112" y="88"/>
                    <a:pt x="169" y="128"/>
                  </a:cubicBezTo>
                  <a:cubicBezTo>
                    <a:pt x="180" y="137"/>
                    <a:pt x="190" y="147"/>
                    <a:pt x="202" y="156"/>
                  </a:cubicBezTo>
                  <a:cubicBezTo>
                    <a:pt x="181" y="142"/>
                    <a:pt x="161" y="129"/>
                    <a:pt x="141" y="114"/>
                  </a:cubicBezTo>
                  <a:cubicBezTo>
                    <a:pt x="131" y="106"/>
                    <a:pt x="121" y="99"/>
                    <a:pt x="111" y="91"/>
                  </a:cubicBezTo>
                  <a:cubicBezTo>
                    <a:pt x="76" y="62"/>
                    <a:pt x="40" y="33"/>
                    <a:pt x="2" y="6"/>
                  </a:cubicBezTo>
                  <a:cubicBezTo>
                    <a:pt x="2" y="5"/>
                    <a:pt x="1" y="6"/>
                    <a:pt x="1" y="7"/>
                  </a:cubicBezTo>
                  <a:cubicBezTo>
                    <a:pt x="4" y="8"/>
                    <a:pt x="8" y="12"/>
                    <a:pt x="14" y="16"/>
                  </a:cubicBezTo>
                  <a:cubicBezTo>
                    <a:pt x="16" y="18"/>
                    <a:pt x="19" y="20"/>
                    <a:pt x="21" y="22"/>
                  </a:cubicBezTo>
                  <a:cubicBezTo>
                    <a:pt x="44" y="40"/>
                    <a:pt x="81" y="69"/>
                    <a:pt x="118" y="98"/>
                  </a:cubicBezTo>
                  <a:cubicBezTo>
                    <a:pt x="122" y="101"/>
                    <a:pt x="126" y="104"/>
                    <a:pt x="130" y="107"/>
                  </a:cubicBezTo>
                  <a:cubicBezTo>
                    <a:pt x="131" y="108"/>
                    <a:pt x="132" y="109"/>
                    <a:pt x="133" y="109"/>
                  </a:cubicBezTo>
                  <a:cubicBezTo>
                    <a:pt x="163" y="133"/>
                    <a:pt x="191" y="155"/>
                    <a:pt x="209" y="169"/>
                  </a:cubicBezTo>
                  <a:cubicBezTo>
                    <a:pt x="154" y="128"/>
                    <a:pt x="17" y="24"/>
                    <a:pt x="1" y="12"/>
                  </a:cubicBezTo>
                  <a:cubicBezTo>
                    <a:pt x="0" y="11"/>
                    <a:pt x="0" y="12"/>
                    <a:pt x="0" y="13"/>
                  </a:cubicBezTo>
                  <a:cubicBezTo>
                    <a:pt x="38" y="43"/>
                    <a:pt x="77" y="73"/>
                    <a:pt x="115" y="103"/>
                  </a:cubicBezTo>
                  <a:cubicBezTo>
                    <a:pt x="134" y="118"/>
                    <a:pt x="154" y="133"/>
                    <a:pt x="174" y="149"/>
                  </a:cubicBezTo>
                  <a:cubicBezTo>
                    <a:pt x="192" y="163"/>
                    <a:pt x="210" y="180"/>
                    <a:pt x="230" y="192"/>
                  </a:cubicBezTo>
                  <a:cubicBezTo>
                    <a:pt x="225" y="189"/>
                    <a:pt x="220" y="186"/>
                    <a:pt x="216" y="183"/>
                  </a:cubicBezTo>
                  <a:cubicBezTo>
                    <a:pt x="222" y="188"/>
                    <a:pt x="229" y="193"/>
                    <a:pt x="236" y="197"/>
                  </a:cubicBezTo>
                  <a:cubicBezTo>
                    <a:pt x="236" y="198"/>
                    <a:pt x="237" y="197"/>
                    <a:pt x="236" y="197"/>
                  </a:cubicBezTo>
                  <a:cubicBezTo>
                    <a:pt x="219" y="183"/>
                    <a:pt x="60" y="57"/>
                    <a:pt x="17" y="25"/>
                  </a:cubicBezTo>
                  <a:cubicBezTo>
                    <a:pt x="60" y="56"/>
                    <a:pt x="221" y="178"/>
                    <a:pt x="238" y="191"/>
                  </a:cubicBezTo>
                  <a:cubicBezTo>
                    <a:pt x="238" y="191"/>
                    <a:pt x="239" y="190"/>
                    <a:pt x="239" y="190"/>
                  </a:cubicBezTo>
                  <a:cubicBezTo>
                    <a:pt x="164" y="132"/>
                    <a:pt x="164" y="132"/>
                    <a:pt x="164" y="132"/>
                  </a:cubicBezTo>
                  <a:cubicBezTo>
                    <a:pt x="179" y="142"/>
                    <a:pt x="194" y="152"/>
                    <a:pt x="209" y="162"/>
                  </a:cubicBezTo>
                  <a:cubicBezTo>
                    <a:pt x="220" y="171"/>
                    <a:pt x="232" y="179"/>
                    <a:pt x="245" y="186"/>
                  </a:cubicBezTo>
                  <a:cubicBezTo>
                    <a:pt x="245" y="186"/>
                    <a:pt x="246" y="185"/>
                    <a:pt x="245" y="185"/>
                  </a:cubicBezTo>
                  <a:cubicBezTo>
                    <a:pt x="235" y="178"/>
                    <a:pt x="224" y="171"/>
                    <a:pt x="214" y="164"/>
                  </a:cubicBezTo>
                  <a:cubicBezTo>
                    <a:pt x="202" y="155"/>
                    <a:pt x="191" y="145"/>
                    <a:pt x="180" y="136"/>
                  </a:cubicBezTo>
                  <a:cubicBezTo>
                    <a:pt x="193" y="144"/>
                    <a:pt x="206" y="153"/>
                    <a:pt x="219" y="162"/>
                  </a:cubicBezTo>
                  <a:cubicBezTo>
                    <a:pt x="213" y="157"/>
                    <a:pt x="207" y="152"/>
                    <a:pt x="201" y="149"/>
                  </a:cubicBezTo>
                  <a:cubicBezTo>
                    <a:pt x="190" y="141"/>
                    <a:pt x="180" y="134"/>
                    <a:pt x="169" y="127"/>
                  </a:cubicBezTo>
                  <a:close/>
                  <a:moveTo>
                    <a:pt x="52" y="45"/>
                  </a:moveTo>
                  <a:cubicBezTo>
                    <a:pt x="37" y="33"/>
                    <a:pt x="37" y="33"/>
                    <a:pt x="37" y="33"/>
                  </a:cubicBezTo>
                  <a:cubicBezTo>
                    <a:pt x="39" y="34"/>
                    <a:pt x="41" y="36"/>
                    <a:pt x="43" y="37"/>
                  </a:cubicBezTo>
                  <a:cubicBezTo>
                    <a:pt x="54" y="45"/>
                    <a:pt x="65" y="54"/>
                    <a:pt x="76" y="63"/>
                  </a:cubicBezTo>
                  <a:cubicBezTo>
                    <a:pt x="68" y="57"/>
                    <a:pt x="60" y="51"/>
                    <a:pt x="52" y="45"/>
                  </a:cubicBezTo>
                  <a:close/>
                  <a:moveTo>
                    <a:pt x="30" y="22"/>
                  </a:moveTo>
                  <a:cubicBezTo>
                    <a:pt x="29" y="21"/>
                    <a:pt x="20" y="14"/>
                    <a:pt x="14" y="10"/>
                  </a:cubicBezTo>
                  <a:cubicBezTo>
                    <a:pt x="19" y="13"/>
                    <a:pt x="27" y="18"/>
                    <a:pt x="28" y="19"/>
                  </a:cubicBezTo>
                  <a:cubicBezTo>
                    <a:pt x="42" y="29"/>
                    <a:pt x="56" y="40"/>
                    <a:pt x="70" y="50"/>
                  </a:cubicBezTo>
                  <a:cubicBezTo>
                    <a:pt x="100" y="72"/>
                    <a:pt x="129" y="95"/>
                    <a:pt x="158" y="119"/>
                  </a:cubicBezTo>
                  <a:cubicBezTo>
                    <a:pt x="146" y="110"/>
                    <a:pt x="134" y="102"/>
                    <a:pt x="122" y="93"/>
                  </a:cubicBezTo>
                  <a:cubicBezTo>
                    <a:pt x="90" y="70"/>
                    <a:pt x="60" y="46"/>
                    <a:pt x="30"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42" name="Freeform 401"/>
            <p:cNvSpPr>
              <a:spLocks/>
            </p:cNvSpPr>
            <p:nvPr/>
          </p:nvSpPr>
          <p:spPr bwMode="auto">
            <a:xfrm>
              <a:off x="4336034" y="2770487"/>
              <a:ext cx="971895" cy="736285"/>
            </a:xfrm>
            <a:custGeom>
              <a:avLst/>
              <a:gdLst>
                <a:gd name="T0" fmla="*/ 238 w 245"/>
                <a:gd name="T1" fmla="*/ 174 h 186"/>
                <a:gd name="T2" fmla="*/ 204 w 245"/>
                <a:gd name="T3" fmla="*/ 151 h 186"/>
                <a:gd name="T4" fmla="*/ 124 w 245"/>
                <a:gd name="T5" fmla="*/ 94 h 186"/>
                <a:gd name="T6" fmla="*/ 77 w 245"/>
                <a:gd name="T7" fmla="*/ 60 h 186"/>
                <a:gd name="T8" fmla="*/ 33 w 245"/>
                <a:gd name="T9" fmla="*/ 25 h 186"/>
                <a:gd name="T10" fmla="*/ 9 w 245"/>
                <a:gd name="T11" fmla="*/ 6 h 186"/>
                <a:gd name="T12" fmla="*/ 2 w 245"/>
                <a:gd name="T13" fmla="*/ 0 h 186"/>
                <a:gd name="T14" fmla="*/ 1 w 245"/>
                <a:gd name="T15" fmla="*/ 1 h 186"/>
                <a:gd name="T16" fmla="*/ 70 w 245"/>
                <a:gd name="T17" fmla="*/ 56 h 186"/>
                <a:gd name="T18" fmla="*/ 204 w 245"/>
                <a:gd name="T19" fmla="*/ 158 h 186"/>
                <a:gd name="T20" fmla="*/ 236 w 245"/>
                <a:gd name="T21" fmla="*/ 180 h 186"/>
                <a:gd name="T22" fmla="*/ 230 w 245"/>
                <a:gd name="T23" fmla="*/ 178 h 186"/>
                <a:gd name="T24" fmla="*/ 241 w 245"/>
                <a:gd name="T25" fmla="*/ 185 h 186"/>
                <a:gd name="T26" fmla="*/ 242 w 245"/>
                <a:gd name="T27" fmla="*/ 184 h 186"/>
                <a:gd name="T28" fmla="*/ 108 w 245"/>
                <a:gd name="T29" fmla="*/ 84 h 186"/>
                <a:gd name="T30" fmla="*/ 244 w 245"/>
                <a:gd name="T31" fmla="*/ 179 h 186"/>
                <a:gd name="T32" fmla="*/ 245 w 245"/>
                <a:gd name="T33" fmla="*/ 178 h 186"/>
                <a:gd name="T34" fmla="*/ 232 w 245"/>
                <a:gd name="T35" fmla="*/ 169 h 186"/>
                <a:gd name="T36" fmla="*/ 238 w 245"/>
                <a:gd name="T37" fmla="*/ 174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45" h="186">
                  <a:moveTo>
                    <a:pt x="238" y="174"/>
                  </a:moveTo>
                  <a:cubicBezTo>
                    <a:pt x="230" y="166"/>
                    <a:pt x="215" y="158"/>
                    <a:pt x="204" y="151"/>
                  </a:cubicBezTo>
                  <a:cubicBezTo>
                    <a:pt x="177" y="132"/>
                    <a:pt x="150" y="113"/>
                    <a:pt x="124" y="94"/>
                  </a:cubicBezTo>
                  <a:cubicBezTo>
                    <a:pt x="108" y="83"/>
                    <a:pt x="92" y="71"/>
                    <a:pt x="77" y="60"/>
                  </a:cubicBezTo>
                  <a:cubicBezTo>
                    <a:pt x="62" y="48"/>
                    <a:pt x="47" y="36"/>
                    <a:pt x="33" y="25"/>
                  </a:cubicBezTo>
                  <a:cubicBezTo>
                    <a:pt x="25" y="18"/>
                    <a:pt x="15" y="8"/>
                    <a:pt x="9" y="6"/>
                  </a:cubicBezTo>
                  <a:cubicBezTo>
                    <a:pt x="7" y="4"/>
                    <a:pt x="4" y="2"/>
                    <a:pt x="2" y="0"/>
                  </a:cubicBezTo>
                  <a:cubicBezTo>
                    <a:pt x="1" y="0"/>
                    <a:pt x="0" y="0"/>
                    <a:pt x="1" y="1"/>
                  </a:cubicBezTo>
                  <a:cubicBezTo>
                    <a:pt x="23" y="20"/>
                    <a:pt x="46" y="38"/>
                    <a:pt x="70" y="56"/>
                  </a:cubicBezTo>
                  <a:cubicBezTo>
                    <a:pt x="114" y="90"/>
                    <a:pt x="158" y="125"/>
                    <a:pt x="204" y="158"/>
                  </a:cubicBezTo>
                  <a:cubicBezTo>
                    <a:pt x="213" y="165"/>
                    <a:pt x="225" y="177"/>
                    <a:pt x="236" y="180"/>
                  </a:cubicBezTo>
                  <a:cubicBezTo>
                    <a:pt x="234" y="180"/>
                    <a:pt x="232" y="179"/>
                    <a:pt x="230" y="178"/>
                  </a:cubicBezTo>
                  <a:cubicBezTo>
                    <a:pt x="234" y="180"/>
                    <a:pt x="237" y="183"/>
                    <a:pt x="241" y="185"/>
                  </a:cubicBezTo>
                  <a:cubicBezTo>
                    <a:pt x="242" y="186"/>
                    <a:pt x="243" y="185"/>
                    <a:pt x="242" y="184"/>
                  </a:cubicBezTo>
                  <a:cubicBezTo>
                    <a:pt x="197" y="152"/>
                    <a:pt x="152" y="118"/>
                    <a:pt x="108" y="84"/>
                  </a:cubicBezTo>
                  <a:cubicBezTo>
                    <a:pt x="153" y="117"/>
                    <a:pt x="198" y="148"/>
                    <a:pt x="244" y="179"/>
                  </a:cubicBezTo>
                  <a:cubicBezTo>
                    <a:pt x="245" y="180"/>
                    <a:pt x="245" y="179"/>
                    <a:pt x="245" y="178"/>
                  </a:cubicBezTo>
                  <a:cubicBezTo>
                    <a:pt x="240" y="175"/>
                    <a:pt x="236" y="172"/>
                    <a:pt x="232" y="169"/>
                  </a:cubicBezTo>
                  <a:cubicBezTo>
                    <a:pt x="234" y="171"/>
                    <a:pt x="236" y="173"/>
                    <a:pt x="238" y="17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43" name="Freeform 402"/>
            <p:cNvSpPr>
              <a:spLocks/>
            </p:cNvSpPr>
            <p:nvPr/>
          </p:nvSpPr>
          <p:spPr bwMode="auto">
            <a:xfrm>
              <a:off x="4336034" y="2914064"/>
              <a:ext cx="121488" cy="92037"/>
            </a:xfrm>
            <a:custGeom>
              <a:avLst/>
              <a:gdLst>
                <a:gd name="T0" fmla="*/ 30 w 30"/>
                <a:gd name="T1" fmla="*/ 23 h 23"/>
                <a:gd name="T2" fmla="*/ 0 w 30"/>
                <a:gd name="T3" fmla="*/ 0 h 23"/>
                <a:gd name="T4" fmla="*/ 30 w 30"/>
                <a:gd name="T5" fmla="*/ 23 h 23"/>
              </a:gdLst>
              <a:ahLst/>
              <a:cxnLst>
                <a:cxn ang="0">
                  <a:pos x="T0" y="T1"/>
                </a:cxn>
                <a:cxn ang="0">
                  <a:pos x="T2" y="T3"/>
                </a:cxn>
                <a:cxn ang="0">
                  <a:pos x="T4" y="T5"/>
                </a:cxn>
              </a:cxnLst>
              <a:rect l="0" t="0" r="r" b="b"/>
              <a:pathLst>
                <a:path w="30" h="23">
                  <a:moveTo>
                    <a:pt x="30" y="23"/>
                  </a:moveTo>
                  <a:cubicBezTo>
                    <a:pt x="20" y="15"/>
                    <a:pt x="10" y="8"/>
                    <a:pt x="0" y="0"/>
                  </a:cubicBezTo>
                  <a:cubicBezTo>
                    <a:pt x="9" y="8"/>
                    <a:pt x="20" y="16"/>
                    <a:pt x="30" y="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44" name="Freeform 403"/>
            <p:cNvSpPr>
              <a:spLocks noEditPoints="1"/>
            </p:cNvSpPr>
            <p:nvPr/>
          </p:nvSpPr>
          <p:spPr bwMode="auto">
            <a:xfrm>
              <a:off x="4266086" y="2851478"/>
              <a:ext cx="960852" cy="795187"/>
            </a:xfrm>
            <a:custGeom>
              <a:avLst/>
              <a:gdLst>
                <a:gd name="T0" fmla="*/ 9 w 243"/>
                <a:gd name="T1" fmla="*/ 2 h 201"/>
                <a:gd name="T2" fmla="*/ 71 w 243"/>
                <a:gd name="T3" fmla="*/ 55 h 201"/>
                <a:gd name="T4" fmla="*/ 6 w 243"/>
                <a:gd name="T5" fmla="*/ 6 h 201"/>
                <a:gd name="T6" fmla="*/ 18 w 243"/>
                <a:gd name="T7" fmla="*/ 16 h 201"/>
                <a:gd name="T8" fmla="*/ 16 w 243"/>
                <a:gd name="T9" fmla="*/ 13 h 201"/>
                <a:gd name="T10" fmla="*/ 49 w 243"/>
                <a:gd name="T11" fmla="*/ 40 h 201"/>
                <a:gd name="T12" fmla="*/ 50 w 243"/>
                <a:gd name="T13" fmla="*/ 40 h 201"/>
                <a:gd name="T14" fmla="*/ 116 w 243"/>
                <a:gd name="T15" fmla="*/ 95 h 201"/>
                <a:gd name="T16" fmla="*/ 195 w 243"/>
                <a:gd name="T17" fmla="*/ 158 h 201"/>
                <a:gd name="T18" fmla="*/ 2 w 243"/>
                <a:gd name="T19" fmla="*/ 12 h 201"/>
                <a:gd name="T20" fmla="*/ 15 w 243"/>
                <a:gd name="T21" fmla="*/ 23 h 201"/>
                <a:gd name="T22" fmla="*/ 5 w 243"/>
                <a:gd name="T23" fmla="*/ 16 h 201"/>
                <a:gd name="T24" fmla="*/ 4 w 243"/>
                <a:gd name="T25" fmla="*/ 20 h 201"/>
                <a:gd name="T26" fmla="*/ 133 w 243"/>
                <a:gd name="T27" fmla="*/ 121 h 201"/>
                <a:gd name="T28" fmla="*/ 70 w 243"/>
                <a:gd name="T29" fmla="*/ 76 h 201"/>
                <a:gd name="T30" fmla="*/ 1 w 243"/>
                <a:gd name="T31" fmla="*/ 23 h 201"/>
                <a:gd name="T32" fmla="*/ 41 w 243"/>
                <a:gd name="T33" fmla="*/ 56 h 201"/>
                <a:gd name="T34" fmla="*/ 79 w 243"/>
                <a:gd name="T35" fmla="*/ 86 h 201"/>
                <a:gd name="T36" fmla="*/ 63 w 243"/>
                <a:gd name="T37" fmla="*/ 72 h 201"/>
                <a:gd name="T38" fmla="*/ 151 w 243"/>
                <a:gd name="T39" fmla="*/ 138 h 201"/>
                <a:gd name="T40" fmla="*/ 225 w 243"/>
                <a:gd name="T41" fmla="*/ 201 h 201"/>
                <a:gd name="T42" fmla="*/ 226 w 243"/>
                <a:gd name="T43" fmla="*/ 201 h 201"/>
                <a:gd name="T44" fmla="*/ 226 w 243"/>
                <a:gd name="T45" fmla="*/ 200 h 201"/>
                <a:gd name="T46" fmla="*/ 204 w 243"/>
                <a:gd name="T47" fmla="*/ 180 h 201"/>
                <a:gd name="T48" fmla="*/ 229 w 243"/>
                <a:gd name="T49" fmla="*/ 199 h 201"/>
                <a:gd name="T50" fmla="*/ 230 w 243"/>
                <a:gd name="T51" fmla="*/ 195 h 201"/>
                <a:gd name="T52" fmla="*/ 213 w 243"/>
                <a:gd name="T53" fmla="*/ 182 h 201"/>
                <a:gd name="T54" fmla="*/ 201 w 243"/>
                <a:gd name="T55" fmla="*/ 178 h 201"/>
                <a:gd name="T56" fmla="*/ 206 w 243"/>
                <a:gd name="T57" fmla="*/ 177 h 201"/>
                <a:gd name="T58" fmla="*/ 172 w 243"/>
                <a:gd name="T59" fmla="*/ 151 h 201"/>
                <a:gd name="T60" fmla="*/ 223 w 243"/>
                <a:gd name="T61" fmla="*/ 187 h 201"/>
                <a:gd name="T62" fmla="*/ 234 w 243"/>
                <a:gd name="T63" fmla="*/ 191 h 201"/>
                <a:gd name="T64" fmla="*/ 238 w 243"/>
                <a:gd name="T65" fmla="*/ 192 h 201"/>
                <a:gd name="T66" fmla="*/ 222 w 243"/>
                <a:gd name="T67" fmla="*/ 179 h 201"/>
                <a:gd name="T68" fmla="*/ 236 w 243"/>
                <a:gd name="T69" fmla="*/ 190 h 201"/>
                <a:gd name="T70" fmla="*/ 65 w 243"/>
                <a:gd name="T71" fmla="*/ 52 h 201"/>
                <a:gd name="T72" fmla="*/ 239 w 243"/>
                <a:gd name="T73" fmla="*/ 185 h 201"/>
                <a:gd name="T74" fmla="*/ 134 w 243"/>
                <a:gd name="T75" fmla="*/ 103 h 201"/>
                <a:gd name="T76" fmla="*/ 38 w 243"/>
                <a:gd name="T77" fmla="*/ 24 h 201"/>
                <a:gd name="T78" fmla="*/ 176 w 243"/>
                <a:gd name="T79" fmla="*/ 130 h 201"/>
                <a:gd name="T80" fmla="*/ 10 w 243"/>
                <a:gd name="T81" fmla="*/ 1 h 201"/>
                <a:gd name="T82" fmla="*/ 31 w 243"/>
                <a:gd name="T83" fmla="*/ 31 h 201"/>
                <a:gd name="T84" fmla="*/ 102 w 243"/>
                <a:gd name="T85" fmla="*/ 87 h 201"/>
                <a:gd name="T86" fmla="*/ 133 w 243"/>
                <a:gd name="T87" fmla="*/ 115 h 201"/>
                <a:gd name="T88" fmla="*/ 44 w 243"/>
                <a:gd name="T89" fmla="*/ 46 h 201"/>
                <a:gd name="T90" fmla="*/ 9 w 243"/>
                <a:gd name="T91" fmla="*/ 17 h 201"/>
                <a:gd name="T92" fmla="*/ 18 w 243"/>
                <a:gd name="T93" fmla="*/ 26 h 201"/>
                <a:gd name="T94" fmla="*/ 58 w 243"/>
                <a:gd name="T95" fmla="*/ 60 h 201"/>
                <a:gd name="T96" fmla="*/ 9 w 243"/>
                <a:gd name="T97" fmla="*/ 22 h 201"/>
                <a:gd name="T98" fmla="*/ 18 w 243"/>
                <a:gd name="T99" fmla="*/ 25 h 201"/>
                <a:gd name="T100" fmla="*/ 58 w 243"/>
                <a:gd name="T101" fmla="*/ 60 h 201"/>
                <a:gd name="T102" fmla="*/ 121 w 243"/>
                <a:gd name="T103" fmla="*/ 110 h 201"/>
                <a:gd name="T104" fmla="*/ 149 w 243"/>
                <a:gd name="T105" fmla="*/ 134 h 201"/>
                <a:gd name="T106" fmla="*/ 216 w 243"/>
                <a:gd name="T107" fmla="*/ 192 h 201"/>
                <a:gd name="T108" fmla="*/ 216 w 243"/>
                <a:gd name="T109" fmla="*/ 192 h 201"/>
                <a:gd name="T110" fmla="*/ 171 w 243"/>
                <a:gd name="T111" fmla="*/ 150 h 201"/>
                <a:gd name="T112" fmla="*/ 84 w 243"/>
                <a:gd name="T113" fmla="*/ 79 h 201"/>
                <a:gd name="T114" fmla="*/ 187 w 243"/>
                <a:gd name="T115" fmla="*/ 155 h 201"/>
                <a:gd name="T116" fmla="*/ 172 w 243"/>
                <a:gd name="T117" fmla="*/ 149 h 201"/>
                <a:gd name="T118" fmla="*/ 227 w 243"/>
                <a:gd name="T119" fmla="*/ 176 h 201"/>
                <a:gd name="T120" fmla="*/ 200 w 243"/>
                <a:gd name="T121" fmla="*/ 156 h 201"/>
                <a:gd name="T122" fmla="*/ 184 w 243"/>
                <a:gd name="T123" fmla="*/ 142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43" h="201">
                  <a:moveTo>
                    <a:pt x="10" y="1"/>
                  </a:moveTo>
                  <a:cubicBezTo>
                    <a:pt x="10" y="0"/>
                    <a:pt x="9" y="1"/>
                    <a:pt x="9" y="2"/>
                  </a:cubicBezTo>
                  <a:cubicBezTo>
                    <a:pt x="44" y="30"/>
                    <a:pt x="79" y="59"/>
                    <a:pt x="114" y="87"/>
                  </a:cubicBezTo>
                  <a:cubicBezTo>
                    <a:pt x="99" y="76"/>
                    <a:pt x="85" y="65"/>
                    <a:pt x="71" y="55"/>
                  </a:cubicBezTo>
                  <a:cubicBezTo>
                    <a:pt x="66" y="51"/>
                    <a:pt x="62" y="48"/>
                    <a:pt x="57" y="45"/>
                  </a:cubicBezTo>
                  <a:cubicBezTo>
                    <a:pt x="40" y="31"/>
                    <a:pt x="25" y="16"/>
                    <a:pt x="6" y="6"/>
                  </a:cubicBezTo>
                  <a:cubicBezTo>
                    <a:pt x="5" y="6"/>
                    <a:pt x="5" y="7"/>
                    <a:pt x="5" y="7"/>
                  </a:cubicBezTo>
                  <a:cubicBezTo>
                    <a:pt x="9" y="10"/>
                    <a:pt x="14" y="13"/>
                    <a:pt x="18" y="16"/>
                  </a:cubicBezTo>
                  <a:cubicBezTo>
                    <a:pt x="16" y="15"/>
                    <a:pt x="14" y="13"/>
                    <a:pt x="12" y="11"/>
                  </a:cubicBezTo>
                  <a:cubicBezTo>
                    <a:pt x="9" y="7"/>
                    <a:pt x="15" y="12"/>
                    <a:pt x="16" y="13"/>
                  </a:cubicBezTo>
                  <a:cubicBezTo>
                    <a:pt x="22" y="17"/>
                    <a:pt x="27" y="21"/>
                    <a:pt x="33" y="26"/>
                  </a:cubicBezTo>
                  <a:cubicBezTo>
                    <a:pt x="38" y="30"/>
                    <a:pt x="44" y="35"/>
                    <a:pt x="49" y="40"/>
                  </a:cubicBezTo>
                  <a:cubicBezTo>
                    <a:pt x="49" y="39"/>
                    <a:pt x="48" y="39"/>
                    <a:pt x="48" y="39"/>
                  </a:cubicBezTo>
                  <a:cubicBezTo>
                    <a:pt x="49" y="39"/>
                    <a:pt x="49" y="40"/>
                    <a:pt x="50" y="40"/>
                  </a:cubicBezTo>
                  <a:cubicBezTo>
                    <a:pt x="53" y="43"/>
                    <a:pt x="56" y="45"/>
                    <a:pt x="59" y="48"/>
                  </a:cubicBezTo>
                  <a:cubicBezTo>
                    <a:pt x="78" y="64"/>
                    <a:pt x="97" y="80"/>
                    <a:pt x="116" y="95"/>
                  </a:cubicBezTo>
                  <a:cubicBezTo>
                    <a:pt x="143" y="117"/>
                    <a:pt x="170" y="139"/>
                    <a:pt x="197" y="160"/>
                  </a:cubicBezTo>
                  <a:cubicBezTo>
                    <a:pt x="196" y="160"/>
                    <a:pt x="196" y="159"/>
                    <a:pt x="195" y="158"/>
                  </a:cubicBezTo>
                  <a:cubicBezTo>
                    <a:pt x="168" y="138"/>
                    <a:pt x="142" y="117"/>
                    <a:pt x="115" y="96"/>
                  </a:cubicBezTo>
                  <a:cubicBezTo>
                    <a:pt x="79" y="67"/>
                    <a:pt x="43" y="34"/>
                    <a:pt x="2" y="12"/>
                  </a:cubicBezTo>
                  <a:cubicBezTo>
                    <a:pt x="2" y="11"/>
                    <a:pt x="1" y="12"/>
                    <a:pt x="2" y="12"/>
                  </a:cubicBezTo>
                  <a:cubicBezTo>
                    <a:pt x="6" y="16"/>
                    <a:pt x="11" y="20"/>
                    <a:pt x="15" y="23"/>
                  </a:cubicBezTo>
                  <a:cubicBezTo>
                    <a:pt x="12" y="21"/>
                    <a:pt x="9" y="18"/>
                    <a:pt x="6" y="16"/>
                  </a:cubicBezTo>
                  <a:cubicBezTo>
                    <a:pt x="5" y="16"/>
                    <a:pt x="5" y="16"/>
                    <a:pt x="5" y="16"/>
                  </a:cubicBezTo>
                  <a:cubicBezTo>
                    <a:pt x="6" y="21"/>
                    <a:pt x="7" y="20"/>
                    <a:pt x="5" y="19"/>
                  </a:cubicBezTo>
                  <a:cubicBezTo>
                    <a:pt x="4" y="19"/>
                    <a:pt x="4" y="19"/>
                    <a:pt x="4" y="20"/>
                  </a:cubicBezTo>
                  <a:cubicBezTo>
                    <a:pt x="45" y="51"/>
                    <a:pt x="86" y="82"/>
                    <a:pt x="125" y="115"/>
                  </a:cubicBezTo>
                  <a:cubicBezTo>
                    <a:pt x="128" y="117"/>
                    <a:pt x="130" y="119"/>
                    <a:pt x="133" y="121"/>
                  </a:cubicBezTo>
                  <a:cubicBezTo>
                    <a:pt x="131" y="120"/>
                    <a:pt x="129" y="118"/>
                    <a:pt x="127" y="117"/>
                  </a:cubicBezTo>
                  <a:cubicBezTo>
                    <a:pt x="108" y="103"/>
                    <a:pt x="89" y="90"/>
                    <a:pt x="70" y="76"/>
                  </a:cubicBezTo>
                  <a:cubicBezTo>
                    <a:pt x="51" y="62"/>
                    <a:pt x="33" y="45"/>
                    <a:pt x="13" y="32"/>
                  </a:cubicBezTo>
                  <a:cubicBezTo>
                    <a:pt x="9" y="29"/>
                    <a:pt x="5" y="26"/>
                    <a:pt x="1" y="23"/>
                  </a:cubicBezTo>
                  <a:cubicBezTo>
                    <a:pt x="0" y="22"/>
                    <a:pt x="0" y="23"/>
                    <a:pt x="0" y="23"/>
                  </a:cubicBezTo>
                  <a:cubicBezTo>
                    <a:pt x="13" y="35"/>
                    <a:pt x="27" y="46"/>
                    <a:pt x="41" y="56"/>
                  </a:cubicBezTo>
                  <a:cubicBezTo>
                    <a:pt x="45" y="59"/>
                    <a:pt x="48" y="62"/>
                    <a:pt x="52" y="65"/>
                  </a:cubicBezTo>
                  <a:cubicBezTo>
                    <a:pt x="61" y="72"/>
                    <a:pt x="70" y="79"/>
                    <a:pt x="79" y="86"/>
                  </a:cubicBezTo>
                  <a:cubicBezTo>
                    <a:pt x="81" y="88"/>
                    <a:pt x="86" y="91"/>
                    <a:pt x="91" y="95"/>
                  </a:cubicBezTo>
                  <a:cubicBezTo>
                    <a:pt x="82" y="87"/>
                    <a:pt x="72" y="80"/>
                    <a:pt x="63" y="72"/>
                  </a:cubicBezTo>
                  <a:cubicBezTo>
                    <a:pt x="78" y="83"/>
                    <a:pt x="93" y="94"/>
                    <a:pt x="108" y="105"/>
                  </a:cubicBezTo>
                  <a:cubicBezTo>
                    <a:pt x="123" y="115"/>
                    <a:pt x="137" y="126"/>
                    <a:pt x="151" y="138"/>
                  </a:cubicBezTo>
                  <a:cubicBezTo>
                    <a:pt x="174" y="158"/>
                    <a:pt x="197" y="179"/>
                    <a:pt x="221" y="197"/>
                  </a:cubicBezTo>
                  <a:cubicBezTo>
                    <a:pt x="223" y="199"/>
                    <a:pt x="224" y="200"/>
                    <a:pt x="225" y="201"/>
                  </a:cubicBezTo>
                  <a:cubicBezTo>
                    <a:pt x="225" y="201"/>
                    <a:pt x="226" y="201"/>
                    <a:pt x="226" y="201"/>
                  </a:cubicBezTo>
                  <a:cubicBezTo>
                    <a:pt x="226" y="201"/>
                    <a:pt x="226" y="201"/>
                    <a:pt x="226" y="201"/>
                  </a:cubicBezTo>
                  <a:cubicBezTo>
                    <a:pt x="226" y="201"/>
                    <a:pt x="227" y="201"/>
                    <a:pt x="226" y="200"/>
                  </a:cubicBezTo>
                  <a:cubicBezTo>
                    <a:pt x="226" y="200"/>
                    <a:pt x="226" y="200"/>
                    <a:pt x="226" y="200"/>
                  </a:cubicBezTo>
                  <a:cubicBezTo>
                    <a:pt x="226" y="200"/>
                    <a:pt x="226" y="200"/>
                    <a:pt x="226" y="200"/>
                  </a:cubicBezTo>
                  <a:cubicBezTo>
                    <a:pt x="219" y="193"/>
                    <a:pt x="211" y="187"/>
                    <a:pt x="204" y="180"/>
                  </a:cubicBezTo>
                  <a:cubicBezTo>
                    <a:pt x="212" y="187"/>
                    <a:pt x="221" y="193"/>
                    <a:pt x="229" y="200"/>
                  </a:cubicBezTo>
                  <a:cubicBezTo>
                    <a:pt x="229" y="200"/>
                    <a:pt x="230" y="199"/>
                    <a:pt x="229" y="199"/>
                  </a:cubicBezTo>
                  <a:cubicBezTo>
                    <a:pt x="228" y="198"/>
                    <a:pt x="203" y="179"/>
                    <a:pt x="204" y="179"/>
                  </a:cubicBezTo>
                  <a:cubicBezTo>
                    <a:pt x="205" y="177"/>
                    <a:pt x="227" y="193"/>
                    <a:pt x="230" y="195"/>
                  </a:cubicBezTo>
                  <a:cubicBezTo>
                    <a:pt x="230" y="195"/>
                    <a:pt x="230" y="194"/>
                    <a:pt x="230" y="194"/>
                  </a:cubicBezTo>
                  <a:cubicBezTo>
                    <a:pt x="224" y="190"/>
                    <a:pt x="218" y="186"/>
                    <a:pt x="213" y="182"/>
                  </a:cubicBezTo>
                  <a:cubicBezTo>
                    <a:pt x="210" y="180"/>
                    <a:pt x="206" y="176"/>
                    <a:pt x="201" y="178"/>
                  </a:cubicBezTo>
                  <a:cubicBezTo>
                    <a:pt x="201" y="178"/>
                    <a:pt x="201" y="178"/>
                    <a:pt x="201" y="178"/>
                  </a:cubicBezTo>
                  <a:cubicBezTo>
                    <a:pt x="192" y="170"/>
                    <a:pt x="183" y="162"/>
                    <a:pt x="174" y="154"/>
                  </a:cubicBezTo>
                  <a:cubicBezTo>
                    <a:pt x="184" y="162"/>
                    <a:pt x="195" y="170"/>
                    <a:pt x="206" y="177"/>
                  </a:cubicBezTo>
                  <a:cubicBezTo>
                    <a:pt x="195" y="169"/>
                    <a:pt x="183" y="160"/>
                    <a:pt x="180" y="157"/>
                  </a:cubicBezTo>
                  <a:cubicBezTo>
                    <a:pt x="178" y="155"/>
                    <a:pt x="175" y="153"/>
                    <a:pt x="172" y="151"/>
                  </a:cubicBezTo>
                  <a:cubicBezTo>
                    <a:pt x="191" y="163"/>
                    <a:pt x="210" y="175"/>
                    <a:pt x="228" y="187"/>
                  </a:cubicBezTo>
                  <a:cubicBezTo>
                    <a:pt x="227" y="188"/>
                    <a:pt x="226" y="188"/>
                    <a:pt x="223" y="187"/>
                  </a:cubicBezTo>
                  <a:cubicBezTo>
                    <a:pt x="227" y="189"/>
                    <a:pt x="230" y="190"/>
                    <a:pt x="234" y="192"/>
                  </a:cubicBezTo>
                  <a:cubicBezTo>
                    <a:pt x="234" y="192"/>
                    <a:pt x="235" y="192"/>
                    <a:pt x="234" y="191"/>
                  </a:cubicBezTo>
                  <a:cubicBezTo>
                    <a:pt x="235" y="192"/>
                    <a:pt x="236" y="192"/>
                    <a:pt x="237" y="193"/>
                  </a:cubicBezTo>
                  <a:cubicBezTo>
                    <a:pt x="238" y="193"/>
                    <a:pt x="238" y="192"/>
                    <a:pt x="238" y="192"/>
                  </a:cubicBezTo>
                  <a:cubicBezTo>
                    <a:pt x="233" y="188"/>
                    <a:pt x="228" y="185"/>
                    <a:pt x="224" y="181"/>
                  </a:cubicBezTo>
                  <a:cubicBezTo>
                    <a:pt x="223" y="180"/>
                    <a:pt x="222" y="180"/>
                    <a:pt x="222" y="179"/>
                  </a:cubicBezTo>
                  <a:cubicBezTo>
                    <a:pt x="226" y="183"/>
                    <a:pt x="231" y="186"/>
                    <a:pt x="235" y="190"/>
                  </a:cubicBezTo>
                  <a:cubicBezTo>
                    <a:pt x="236" y="190"/>
                    <a:pt x="236" y="190"/>
                    <a:pt x="236" y="190"/>
                  </a:cubicBezTo>
                  <a:cubicBezTo>
                    <a:pt x="195" y="158"/>
                    <a:pt x="154" y="125"/>
                    <a:pt x="114" y="92"/>
                  </a:cubicBezTo>
                  <a:cubicBezTo>
                    <a:pt x="98" y="79"/>
                    <a:pt x="82" y="65"/>
                    <a:pt x="65" y="52"/>
                  </a:cubicBezTo>
                  <a:cubicBezTo>
                    <a:pt x="88" y="69"/>
                    <a:pt x="112" y="87"/>
                    <a:pt x="135" y="104"/>
                  </a:cubicBezTo>
                  <a:cubicBezTo>
                    <a:pt x="169" y="132"/>
                    <a:pt x="202" y="161"/>
                    <a:pt x="239" y="185"/>
                  </a:cubicBezTo>
                  <a:cubicBezTo>
                    <a:pt x="240" y="186"/>
                    <a:pt x="240" y="185"/>
                    <a:pt x="240" y="185"/>
                  </a:cubicBezTo>
                  <a:cubicBezTo>
                    <a:pt x="205" y="157"/>
                    <a:pt x="170" y="130"/>
                    <a:pt x="134" y="103"/>
                  </a:cubicBezTo>
                  <a:cubicBezTo>
                    <a:pt x="128" y="98"/>
                    <a:pt x="122" y="92"/>
                    <a:pt x="115" y="87"/>
                  </a:cubicBezTo>
                  <a:cubicBezTo>
                    <a:pt x="90" y="66"/>
                    <a:pt x="64" y="45"/>
                    <a:pt x="38" y="24"/>
                  </a:cubicBezTo>
                  <a:cubicBezTo>
                    <a:pt x="52" y="34"/>
                    <a:pt x="65" y="45"/>
                    <a:pt x="78" y="55"/>
                  </a:cubicBezTo>
                  <a:cubicBezTo>
                    <a:pt x="111" y="80"/>
                    <a:pt x="143" y="105"/>
                    <a:pt x="176" y="130"/>
                  </a:cubicBezTo>
                  <a:cubicBezTo>
                    <a:pt x="158" y="116"/>
                    <a:pt x="141" y="102"/>
                    <a:pt x="123" y="89"/>
                  </a:cubicBezTo>
                  <a:cubicBezTo>
                    <a:pt x="86" y="59"/>
                    <a:pt x="48" y="30"/>
                    <a:pt x="10" y="1"/>
                  </a:cubicBezTo>
                  <a:close/>
                  <a:moveTo>
                    <a:pt x="9" y="17"/>
                  </a:moveTo>
                  <a:cubicBezTo>
                    <a:pt x="13" y="22"/>
                    <a:pt x="26" y="28"/>
                    <a:pt x="31" y="31"/>
                  </a:cubicBezTo>
                  <a:cubicBezTo>
                    <a:pt x="40" y="38"/>
                    <a:pt x="50" y="46"/>
                    <a:pt x="59" y="53"/>
                  </a:cubicBezTo>
                  <a:cubicBezTo>
                    <a:pt x="102" y="87"/>
                    <a:pt x="102" y="87"/>
                    <a:pt x="102" y="87"/>
                  </a:cubicBezTo>
                  <a:cubicBezTo>
                    <a:pt x="128" y="107"/>
                    <a:pt x="154" y="127"/>
                    <a:pt x="179" y="148"/>
                  </a:cubicBezTo>
                  <a:cubicBezTo>
                    <a:pt x="164" y="137"/>
                    <a:pt x="148" y="127"/>
                    <a:pt x="133" y="115"/>
                  </a:cubicBezTo>
                  <a:cubicBezTo>
                    <a:pt x="106" y="95"/>
                    <a:pt x="80" y="75"/>
                    <a:pt x="54" y="54"/>
                  </a:cubicBezTo>
                  <a:cubicBezTo>
                    <a:pt x="51" y="52"/>
                    <a:pt x="48" y="49"/>
                    <a:pt x="44" y="46"/>
                  </a:cubicBezTo>
                  <a:cubicBezTo>
                    <a:pt x="38" y="41"/>
                    <a:pt x="32" y="36"/>
                    <a:pt x="26" y="31"/>
                  </a:cubicBezTo>
                  <a:cubicBezTo>
                    <a:pt x="22" y="28"/>
                    <a:pt x="12" y="22"/>
                    <a:pt x="9" y="17"/>
                  </a:cubicBezTo>
                  <a:close/>
                  <a:moveTo>
                    <a:pt x="37" y="41"/>
                  </a:moveTo>
                  <a:cubicBezTo>
                    <a:pt x="31" y="36"/>
                    <a:pt x="25" y="31"/>
                    <a:pt x="18" y="26"/>
                  </a:cubicBezTo>
                  <a:cubicBezTo>
                    <a:pt x="25" y="30"/>
                    <a:pt x="31" y="35"/>
                    <a:pt x="37" y="41"/>
                  </a:cubicBezTo>
                  <a:close/>
                  <a:moveTo>
                    <a:pt x="58" y="60"/>
                  </a:moveTo>
                  <a:cubicBezTo>
                    <a:pt x="50" y="54"/>
                    <a:pt x="43" y="48"/>
                    <a:pt x="35" y="42"/>
                  </a:cubicBezTo>
                  <a:cubicBezTo>
                    <a:pt x="27" y="36"/>
                    <a:pt x="18" y="25"/>
                    <a:pt x="9" y="22"/>
                  </a:cubicBezTo>
                  <a:cubicBezTo>
                    <a:pt x="10" y="22"/>
                    <a:pt x="10" y="21"/>
                    <a:pt x="10" y="21"/>
                  </a:cubicBezTo>
                  <a:cubicBezTo>
                    <a:pt x="12" y="22"/>
                    <a:pt x="15" y="24"/>
                    <a:pt x="18" y="25"/>
                  </a:cubicBezTo>
                  <a:cubicBezTo>
                    <a:pt x="47" y="49"/>
                    <a:pt x="76" y="73"/>
                    <a:pt x="105" y="97"/>
                  </a:cubicBezTo>
                  <a:cubicBezTo>
                    <a:pt x="90" y="85"/>
                    <a:pt x="74" y="72"/>
                    <a:pt x="58" y="60"/>
                  </a:cubicBezTo>
                  <a:close/>
                  <a:moveTo>
                    <a:pt x="141" y="127"/>
                  </a:moveTo>
                  <a:cubicBezTo>
                    <a:pt x="134" y="122"/>
                    <a:pt x="128" y="116"/>
                    <a:pt x="121" y="110"/>
                  </a:cubicBezTo>
                  <a:cubicBezTo>
                    <a:pt x="121" y="110"/>
                    <a:pt x="121" y="110"/>
                    <a:pt x="121" y="110"/>
                  </a:cubicBezTo>
                  <a:cubicBezTo>
                    <a:pt x="130" y="118"/>
                    <a:pt x="140" y="126"/>
                    <a:pt x="149" y="134"/>
                  </a:cubicBezTo>
                  <a:cubicBezTo>
                    <a:pt x="146" y="132"/>
                    <a:pt x="144" y="130"/>
                    <a:pt x="141" y="127"/>
                  </a:cubicBezTo>
                  <a:close/>
                  <a:moveTo>
                    <a:pt x="216" y="192"/>
                  </a:moveTo>
                  <a:cubicBezTo>
                    <a:pt x="197" y="178"/>
                    <a:pt x="178" y="161"/>
                    <a:pt x="160" y="145"/>
                  </a:cubicBezTo>
                  <a:cubicBezTo>
                    <a:pt x="179" y="160"/>
                    <a:pt x="197" y="176"/>
                    <a:pt x="216" y="192"/>
                  </a:cubicBezTo>
                  <a:close/>
                  <a:moveTo>
                    <a:pt x="172" y="149"/>
                  </a:moveTo>
                  <a:cubicBezTo>
                    <a:pt x="172" y="149"/>
                    <a:pt x="171" y="150"/>
                    <a:pt x="171" y="150"/>
                  </a:cubicBezTo>
                  <a:cubicBezTo>
                    <a:pt x="145" y="129"/>
                    <a:pt x="119" y="107"/>
                    <a:pt x="92" y="85"/>
                  </a:cubicBezTo>
                  <a:cubicBezTo>
                    <a:pt x="89" y="83"/>
                    <a:pt x="87" y="81"/>
                    <a:pt x="84" y="79"/>
                  </a:cubicBezTo>
                  <a:cubicBezTo>
                    <a:pt x="91" y="84"/>
                    <a:pt x="98" y="90"/>
                    <a:pt x="105" y="95"/>
                  </a:cubicBezTo>
                  <a:cubicBezTo>
                    <a:pt x="132" y="116"/>
                    <a:pt x="159" y="136"/>
                    <a:pt x="187" y="155"/>
                  </a:cubicBezTo>
                  <a:cubicBezTo>
                    <a:pt x="190" y="157"/>
                    <a:pt x="212" y="174"/>
                    <a:pt x="223" y="182"/>
                  </a:cubicBezTo>
                  <a:cubicBezTo>
                    <a:pt x="206" y="171"/>
                    <a:pt x="189" y="160"/>
                    <a:pt x="172" y="149"/>
                  </a:cubicBezTo>
                  <a:close/>
                  <a:moveTo>
                    <a:pt x="184" y="142"/>
                  </a:moveTo>
                  <a:cubicBezTo>
                    <a:pt x="198" y="153"/>
                    <a:pt x="212" y="165"/>
                    <a:pt x="227" y="176"/>
                  </a:cubicBezTo>
                  <a:cubicBezTo>
                    <a:pt x="243" y="188"/>
                    <a:pt x="225" y="175"/>
                    <a:pt x="222" y="173"/>
                  </a:cubicBezTo>
                  <a:cubicBezTo>
                    <a:pt x="214" y="167"/>
                    <a:pt x="207" y="162"/>
                    <a:pt x="200" y="156"/>
                  </a:cubicBezTo>
                  <a:cubicBezTo>
                    <a:pt x="185" y="145"/>
                    <a:pt x="171" y="133"/>
                    <a:pt x="157" y="121"/>
                  </a:cubicBezTo>
                  <a:cubicBezTo>
                    <a:pt x="166" y="128"/>
                    <a:pt x="175" y="135"/>
                    <a:pt x="184" y="14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45" name="Freeform 404"/>
            <p:cNvSpPr>
              <a:spLocks/>
            </p:cNvSpPr>
            <p:nvPr/>
          </p:nvSpPr>
          <p:spPr bwMode="auto">
            <a:xfrm>
              <a:off x="5193804" y="3392648"/>
              <a:ext cx="62585" cy="47860"/>
            </a:xfrm>
            <a:custGeom>
              <a:avLst/>
              <a:gdLst>
                <a:gd name="T0" fmla="*/ 0 w 16"/>
                <a:gd name="T1" fmla="*/ 0 h 12"/>
                <a:gd name="T2" fmla="*/ 16 w 16"/>
                <a:gd name="T3" fmla="*/ 12 h 12"/>
                <a:gd name="T4" fmla="*/ 0 w 16"/>
                <a:gd name="T5" fmla="*/ 0 h 12"/>
              </a:gdLst>
              <a:ahLst/>
              <a:cxnLst>
                <a:cxn ang="0">
                  <a:pos x="T0" y="T1"/>
                </a:cxn>
                <a:cxn ang="0">
                  <a:pos x="T2" y="T3"/>
                </a:cxn>
                <a:cxn ang="0">
                  <a:pos x="T4" y="T5"/>
                </a:cxn>
              </a:cxnLst>
              <a:rect l="0" t="0" r="r" b="b"/>
              <a:pathLst>
                <a:path w="16" h="12">
                  <a:moveTo>
                    <a:pt x="0" y="0"/>
                  </a:moveTo>
                  <a:cubicBezTo>
                    <a:pt x="5" y="4"/>
                    <a:pt x="11" y="8"/>
                    <a:pt x="16" y="12"/>
                  </a:cubicBezTo>
                  <a:cubicBezTo>
                    <a:pt x="11" y="8"/>
                    <a:pt x="5" y="4"/>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46" name="Freeform 405"/>
            <p:cNvSpPr>
              <a:spLocks/>
            </p:cNvSpPr>
            <p:nvPr/>
          </p:nvSpPr>
          <p:spPr bwMode="auto">
            <a:xfrm>
              <a:off x="4961877" y="3366877"/>
              <a:ext cx="195116" cy="139894"/>
            </a:xfrm>
            <a:custGeom>
              <a:avLst/>
              <a:gdLst>
                <a:gd name="T0" fmla="*/ 49 w 49"/>
                <a:gd name="T1" fmla="*/ 36 h 36"/>
                <a:gd name="T2" fmla="*/ 0 w 49"/>
                <a:gd name="T3" fmla="*/ 0 h 36"/>
                <a:gd name="T4" fmla="*/ 49 w 49"/>
                <a:gd name="T5" fmla="*/ 36 h 36"/>
              </a:gdLst>
              <a:ahLst/>
              <a:cxnLst>
                <a:cxn ang="0">
                  <a:pos x="T0" y="T1"/>
                </a:cxn>
                <a:cxn ang="0">
                  <a:pos x="T2" y="T3"/>
                </a:cxn>
                <a:cxn ang="0">
                  <a:pos x="T4" y="T5"/>
                </a:cxn>
              </a:cxnLst>
              <a:rect l="0" t="0" r="r" b="b"/>
              <a:pathLst>
                <a:path w="49" h="36">
                  <a:moveTo>
                    <a:pt x="49" y="36"/>
                  </a:moveTo>
                  <a:cubicBezTo>
                    <a:pt x="32" y="24"/>
                    <a:pt x="16" y="12"/>
                    <a:pt x="0" y="0"/>
                  </a:cubicBezTo>
                  <a:cubicBezTo>
                    <a:pt x="16" y="13"/>
                    <a:pt x="32" y="25"/>
                    <a:pt x="49"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47" name="Freeform 407"/>
            <p:cNvSpPr>
              <a:spLocks/>
            </p:cNvSpPr>
            <p:nvPr/>
          </p:nvSpPr>
          <p:spPr bwMode="auto">
            <a:xfrm>
              <a:off x="5168036" y="3425781"/>
              <a:ext cx="80991" cy="51540"/>
            </a:xfrm>
            <a:custGeom>
              <a:avLst/>
              <a:gdLst>
                <a:gd name="T0" fmla="*/ 20 w 20"/>
                <a:gd name="T1" fmla="*/ 13 h 13"/>
                <a:gd name="T2" fmla="*/ 0 w 20"/>
                <a:gd name="T3" fmla="*/ 0 h 13"/>
                <a:gd name="T4" fmla="*/ 20 w 20"/>
                <a:gd name="T5" fmla="*/ 13 h 13"/>
              </a:gdLst>
              <a:ahLst/>
              <a:cxnLst>
                <a:cxn ang="0">
                  <a:pos x="T0" y="T1"/>
                </a:cxn>
                <a:cxn ang="0">
                  <a:pos x="T2" y="T3"/>
                </a:cxn>
                <a:cxn ang="0">
                  <a:pos x="T4" y="T5"/>
                </a:cxn>
              </a:cxnLst>
              <a:rect l="0" t="0" r="r" b="b"/>
              <a:pathLst>
                <a:path w="20" h="13">
                  <a:moveTo>
                    <a:pt x="20" y="13"/>
                  </a:moveTo>
                  <a:cubicBezTo>
                    <a:pt x="13" y="9"/>
                    <a:pt x="7" y="4"/>
                    <a:pt x="0" y="0"/>
                  </a:cubicBezTo>
                  <a:cubicBezTo>
                    <a:pt x="6" y="5"/>
                    <a:pt x="13" y="10"/>
                    <a:pt x="20"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48" name="Freeform 408"/>
            <p:cNvSpPr>
              <a:spLocks/>
            </p:cNvSpPr>
            <p:nvPr/>
          </p:nvSpPr>
          <p:spPr bwMode="auto">
            <a:xfrm>
              <a:off x="5079682" y="3550949"/>
              <a:ext cx="69948" cy="40497"/>
            </a:xfrm>
            <a:custGeom>
              <a:avLst/>
              <a:gdLst>
                <a:gd name="T0" fmla="*/ 17 w 17"/>
                <a:gd name="T1" fmla="*/ 10 h 10"/>
                <a:gd name="T2" fmla="*/ 0 w 17"/>
                <a:gd name="T3" fmla="*/ 0 h 10"/>
                <a:gd name="T4" fmla="*/ 17 w 17"/>
                <a:gd name="T5" fmla="*/ 10 h 10"/>
              </a:gdLst>
              <a:ahLst/>
              <a:cxnLst>
                <a:cxn ang="0">
                  <a:pos x="T0" y="T1"/>
                </a:cxn>
                <a:cxn ang="0">
                  <a:pos x="T2" y="T3"/>
                </a:cxn>
                <a:cxn ang="0">
                  <a:pos x="T4" y="T5"/>
                </a:cxn>
              </a:cxnLst>
              <a:rect l="0" t="0" r="r" b="b"/>
              <a:pathLst>
                <a:path w="17" h="10">
                  <a:moveTo>
                    <a:pt x="17" y="10"/>
                  </a:moveTo>
                  <a:cubicBezTo>
                    <a:pt x="11" y="7"/>
                    <a:pt x="5" y="3"/>
                    <a:pt x="0" y="0"/>
                  </a:cubicBezTo>
                  <a:cubicBezTo>
                    <a:pt x="6" y="4"/>
                    <a:pt x="13" y="8"/>
                    <a:pt x="17"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49" name="Freeform 409"/>
            <p:cNvSpPr>
              <a:spLocks/>
            </p:cNvSpPr>
            <p:nvPr/>
          </p:nvSpPr>
          <p:spPr bwMode="auto">
            <a:xfrm>
              <a:off x="4262406" y="2958240"/>
              <a:ext cx="463859" cy="353417"/>
            </a:xfrm>
            <a:custGeom>
              <a:avLst/>
              <a:gdLst>
                <a:gd name="T0" fmla="*/ 90 w 117"/>
                <a:gd name="T1" fmla="*/ 69 h 89"/>
                <a:gd name="T2" fmla="*/ 64 w 117"/>
                <a:gd name="T3" fmla="*/ 50 h 89"/>
                <a:gd name="T4" fmla="*/ 2 w 117"/>
                <a:gd name="T5" fmla="*/ 1 h 89"/>
                <a:gd name="T6" fmla="*/ 1 w 117"/>
                <a:gd name="T7" fmla="*/ 1 h 89"/>
                <a:gd name="T8" fmla="*/ 47 w 117"/>
                <a:gd name="T9" fmla="*/ 40 h 89"/>
                <a:gd name="T10" fmla="*/ 68 w 117"/>
                <a:gd name="T11" fmla="*/ 56 h 89"/>
                <a:gd name="T12" fmla="*/ 49 w 117"/>
                <a:gd name="T13" fmla="*/ 40 h 89"/>
                <a:gd name="T14" fmla="*/ 116 w 117"/>
                <a:gd name="T15" fmla="*/ 89 h 89"/>
                <a:gd name="T16" fmla="*/ 117 w 117"/>
                <a:gd name="T17" fmla="*/ 88 h 89"/>
                <a:gd name="T18" fmla="*/ 109 w 117"/>
                <a:gd name="T19" fmla="*/ 81 h 89"/>
                <a:gd name="T20" fmla="*/ 110 w 117"/>
                <a:gd name="T21" fmla="*/ 84 h 89"/>
                <a:gd name="T22" fmla="*/ 90 w 117"/>
                <a:gd name="T23" fmla="*/ 69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17" h="89">
                  <a:moveTo>
                    <a:pt x="90" y="69"/>
                  </a:moveTo>
                  <a:cubicBezTo>
                    <a:pt x="81" y="63"/>
                    <a:pt x="72" y="57"/>
                    <a:pt x="64" y="50"/>
                  </a:cubicBezTo>
                  <a:cubicBezTo>
                    <a:pt x="43" y="34"/>
                    <a:pt x="22" y="17"/>
                    <a:pt x="2" y="1"/>
                  </a:cubicBezTo>
                  <a:cubicBezTo>
                    <a:pt x="1" y="0"/>
                    <a:pt x="0" y="1"/>
                    <a:pt x="1" y="1"/>
                  </a:cubicBezTo>
                  <a:cubicBezTo>
                    <a:pt x="16" y="14"/>
                    <a:pt x="32" y="27"/>
                    <a:pt x="47" y="40"/>
                  </a:cubicBezTo>
                  <a:cubicBezTo>
                    <a:pt x="54" y="45"/>
                    <a:pt x="61" y="51"/>
                    <a:pt x="68" y="56"/>
                  </a:cubicBezTo>
                  <a:cubicBezTo>
                    <a:pt x="62" y="51"/>
                    <a:pt x="55" y="45"/>
                    <a:pt x="49" y="40"/>
                  </a:cubicBezTo>
                  <a:cubicBezTo>
                    <a:pt x="71" y="57"/>
                    <a:pt x="93" y="73"/>
                    <a:pt x="116" y="89"/>
                  </a:cubicBezTo>
                  <a:cubicBezTo>
                    <a:pt x="117" y="89"/>
                    <a:pt x="117" y="88"/>
                    <a:pt x="117" y="88"/>
                  </a:cubicBezTo>
                  <a:cubicBezTo>
                    <a:pt x="114" y="86"/>
                    <a:pt x="111" y="83"/>
                    <a:pt x="109" y="81"/>
                  </a:cubicBezTo>
                  <a:cubicBezTo>
                    <a:pt x="109" y="82"/>
                    <a:pt x="110" y="83"/>
                    <a:pt x="110" y="84"/>
                  </a:cubicBezTo>
                  <a:cubicBezTo>
                    <a:pt x="109" y="80"/>
                    <a:pt x="95" y="73"/>
                    <a:pt x="90" y="6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50" name="Freeform 410"/>
            <p:cNvSpPr>
              <a:spLocks/>
            </p:cNvSpPr>
            <p:nvPr/>
          </p:nvSpPr>
          <p:spPr bwMode="auto">
            <a:xfrm>
              <a:off x="4221909" y="2969283"/>
              <a:ext cx="441771" cy="327648"/>
            </a:xfrm>
            <a:custGeom>
              <a:avLst/>
              <a:gdLst>
                <a:gd name="T0" fmla="*/ 100 w 111"/>
                <a:gd name="T1" fmla="*/ 71 h 83"/>
                <a:gd name="T2" fmla="*/ 86 w 111"/>
                <a:gd name="T3" fmla="*/ 59 h 83"/>
                <a:gd name="T4" fmla="*/ 59 w 111"/>
                <a:gd name="T5" fmla="*/ 40 h 83"/>
                <a:gd name="T6" fmla="*/ 8 w 111"/>
                <a:gd name="T7" fmla="*/ 1 h 83"/>
                <a:gd name="T8" fmla="*/ 7 w 111"/>
                <a:gd name="T9" fmla="*/ 1 h 83"/>
                <a:gd name="T10" fmla="*/ 22 w 111"/>
                <a:gd name="T11" fmla="*/ 13 h 83"/>
                <a:gd name="T12" fmla="*/ 32 w 111"/>
                <a:gd name="T13" fmla="*/ 22 h 83"/>
                <a:gd name="T14" fmla="*/ 89 w 111"/>
                <a:gd name="T15" fmla="*/ 69 h 83"/>
                <a:gd name="T16" fmla="*/ 5 w 111"/>
                <a:gd name="T17" fmla="*/ 5 h 83"/>
                <a:gd name="T18" fmla="*/ 4 w 111"/>
                <a:gd name="T19" fmla="*/ 5 h 83"/>
                <a:gd name="T20" fmla="*/ 30 w 111"/>
                <a:gd name="T21" fmla="*/ 28 h 83"/>
                <a:gd name="T22" fmla="*/ 12 w 111"/>
                <a:gd name="T23" fmla="*/ 15 h 83"/>
                <a:gd name="T24" fmla="*/ 1 w 111"/>
                <a:gd name="T25" fmla="*/ 7 h 83"/>
                <a:gd name="T26" fmla="*/ 1 w 111"/>
                <a:gd name="T27" fmla="*/ 7 h 83"/>
                <a:gd name="T28" fmla="*/ 25 w 111"/>
                <a:gd name="T29" fmla="*/ 27 h 83"/>
                <a:gd name="T30" fmla="*/ 43 w 111"/>
                <a:gd name="T31" fmla="*/ 42 h 83"/>
                <a:gd name="T32" fmla="*/ 76 w 111"/>
                <a:gd name="T33" fmla="*/ 67 h 83"/>
                <a:gd name="T34" fmla="*/ 1 w 111"/>
                <a:gd name="T35" fmla="*/ 13 h 83"/>
                <a:gd name="T36" fmla="*/ 0 w 111"/>
                <a:gd name="T37" fmla="*/ 14 h 83"/>
                <a:gd name="T38" fmla="*/ 82 w 111"/>
                <a:gd name="T39" fmla="*/ 77 h 83"/>
                <a:gd name="T40" fmla="*/ 29 w 111"/>
                <a:gd name="T41" fmla="*/ 39 h 83"/>
                <a:gd name="T42" fmla="*/ 42 w 111"/>
                <a:gd name="T43" fmla="*/ 50 h 83"/>
                <a:gd name="T44" fmla="*/ 88 w 111"/>
                <a:gd name="T45" fmla="*/ 82 h 83"/>
                <a:gd name="T46" fmla="*/ 88 w 111"/>
                <a:gd name="T47" fmla="*/ 82 h 83"/>
                <a:gd name="T48" fmla="*/ 45 w 111"/>
                <a:gd name="T49" fmla="*/ 48 h 83"/>
                <a:gd name="T50" fmla="*/ 6 w 111"/>
                <a:gd name="T51" fmla="*/ 19 h 83"/>
                <a:gd name="T52" fmla="*/ 49 w 111"/>
                <a:gd name="T53" fmla="*/ 50 h 83"/>
                <a:gd name="T54" fmla="*/ 92 w 111"/>
                <a:gd name="T55" fmla="*/ 81 h 83"/>
                <a:gd name="T56" fmla="*/ 92 w 111"/>
                <a:gd name="T57" fmla="*/ 80 h 83"/>
                <a:gd name="T58" fmla="*/ 51 w 111"/>
                <a:gd name="T59" fmla="*/ 47 h 83"/>
                <a:gd name="T60" fmla="*/ 59 w 111"/>
                <a:gd name="T61" fmla="*/ 52 h 83"/>
                <a:gd name="T62" fmla="*/ 76 w 111"/>
                <a:gd name="T63" fmla="*/ 64 h 83"/>
                <a:gd name="T64" fmla="*/ 94 w 111"/>
                <a:gd name="T65" fmla="*/ 77 h 83"/>
                <a:gd name="T66" fmla="*/ 95 w 111"/>
                <a:gd name="T67" fmla="*/ 76 h 83"/>
                <a:gd name="T68" fmla="*/ 10 w 111"/>
                <a:gd name="T69" fmla="*/ 10 h 83"/>
                <a:gd name="T70" fmla="*/ 99 w 111"/>
                <a:gd name="T71" fmla="*/ 78 h 83"/>
                <a:gd name="T72" fmla="*/ 100 w 111"/>
                <a:gd name="T73" fmla="*/ 77 h 83"/>
                <a:gd name="T74" fmla="*/ 51 w 111"/>
                <a:gd name="T75" fmla="*/ 36 h 83"/>
                <a:gd name="T76" fmla="*/ 45 w 111"/>
                <a:gd name="T77" fmla="*/ 32 h 83"/>
                <a:gd name="T78" fmla="*/ 67 w 111"/>
                <a:gd name="T79" fmla="*/ 48 h 83"/>
                <a:gd name="T80" fmla="*/ 109 w 111"/>
                <a:gd name="T81" fmla="*/ 80 h 83"/>
                <a:gd name="T82" fmla="*/ 110 w 111"/>
                <a:gd name="T83" fmla="*/ 79 h 83"/>
                <a:gd name="T84" fmla="*/ 100 w 111"/>
                <a:gd name="T85" fmla="*/ 71 h 83"/>
                <a:gd name="T86" fmla="*/ 104 w 111"/>
                <a:gd name="T87" fmla="*/ 75 h 83"/>
                <a:gd name="T88" fmla="*/ 100 w 111"/>
                <a:gd name="T89" fmla="*/ 71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11" h="83">
                  <a:moveTo>
                    <a:pt x="100" y="71"/>
                  </a:moveTo>
                  <a:cubicBezTo>
                    <a:pt x="95" y="67"/>
                    <a:pt x="90" y="63"/>
                    <a:pt x="86" y="59"/>
                  </a:cubicBezTo>
                  <a:cubicBezTo>
                    <a:pt x="77" y="53"/>
                    <a:pt x="67" y="46"/>
                    <a:pt x="59" y="40"/>
                  </a:cubicBezTo>
                  <a:cubicBezTo>
                    <a:pt x="42" y="27"/>
                    <a:pt x="25" y="14"/>
                    <a:pt x="8" y="1"/>
                  </a:cubicBezTo>
                  <a:cubicBezTo>
                    <a:pt x="7" y="0"/>
                    <a:pt x="7" y="1"/>
                    <a:pt x="7" y="1"/>
                  </a:cubicBezTo>
                  <a:cubicBezTo>
                    <a:pt x="9" y="3"/>
                    <a:pt x="14" y="7"/>
                    <a:pt x="22" y="13"/>
                  </a:cubicBezTo>
                  <a:cubicBezTo>
                    <a:pt x="25" y="16"/>
                    <a:pt x="28" y="19"/>
                    <a:pt x="32" y="22"/>
                  </a:cubicBezTo>
                  <a:cubicBezTo>
                    <a:pt x="52" y="38"/>
                    <a:pt x="79" y="60"/>
                    <a:pt x="89" y="69"/>
                  </a:cubicBezTo>
                  <a:cubicBezTo>
                    <a:pt x="72" y="55"/>
                    <a:pt x="10" y="9"/>
                    <a:pt x="5" y="5"/>
                  </a:cubicBezTo>
                  <a:cubicBezTo>
                    <a:pt x="4" y="4"/>
                    <a:pt x="4" y="5"/>
                    <a:pt x="4" y="5"/>
                  </a:cubicBezTo>
                  <a:cubicBezTo>
                    <a:pt x="12" y="13"/>
                    <a:pt x="21" y="21"/>
                    <a:pt x="30" y="28"/>
                  </a:cubicBezTo>
                  <a:cubicBezTo>
                    <a:pt x="24" y="24"/>
                    <a:pt x="18" y="19"/>
                    <a:pt x="12" y="15"/>
                  </a:cubicBezTo>
                  <a:cubicBezTo>
                    <a:pt x="8" y="12"/>
                    <a:pt x="5" y="9"/>
                    <a:pt x="1" y="7"/>
                  </a:cubicBezTo>
                  <a:cubicBezTo>
                    <a:pt x="1" y="6"/>
                    <a:pt x="0" y="7"/>
                    <a:pt x="1" y="7"/>
                  </a:cubicBezTo>
                  <a:cubicBezTo>
                    <a:pt x="9" y="14"/>
                    <a:pt x="17" y="21"/>
                    <a:pt x="25" y="27"/>
                  </a:cubicBezTo>
                  <a:cubicBezTo>
                    <a:pt x="31" y="32"/>
                    <a:pt x="37" y="37"/>
                    <a:pt x="43" y="42"/>
                  </a:cubicBezTo>
                  <a:cubicBezTo>
                    <a:pt x="54" y="50"/>
                    <a:pt x="65" y="59"/>
                    <a:pt x="76" y="67"/>
                  </a:cubicBezTo>
                  <a:cubicBezTo>
                    <a:pt x="53" y="49"/>
                    <a:pt x="25" y="31"/>
                    <a:pt x="1" y="13"/>
                  </a:cubicBezTo>
                  <a:cubicBezTo>
                    <a:pt x="0" y="13"/>
                    <a:pt x="0" y="14"/>
                    <a:pt x="0" y="14"/>
                  </a:cubicBezTo>
                  <a:cubicBezTo>
                    <a:pt x="27" y="35"/>
                    <a:pt x="53" y="59"/>
                    <a:pt x="82" y="77"/>
                  </a:cubicBezTo>
                  <a:cubicBezTo>
                    <a:pt x="64" y="66"/>
                    <a:pt x="47" y="53"/>
                    <a:pt x="29" y="39"/>
                  </a:cubicBezTo>
                  <a:cubicBezTo>
                    <a:pt x="33" y="43"/>
                    <a:pt x="38" y="47"/>
                    <a:pt x="42" y="50"/>
                  </a:cubicBezTo>
                  <a:cubicBezTo>
                    <a:pt x="57" y="61"/>
                    <a:pt x="72" y="72"/>
                    <a:pt x="88" y="82"/>
                  </a:cubicBezTo>
                  <a:cubicBezTo>
                    <a:pt x="88" y="83"/>
                    <a:pt x="89" y="82"/>
                    <a:pt x="88" y="82"/>
                  </a:cubicBezTo>
                  <a:cubicBezTo>
                    <a:pt x="74" y="70"/>
                    <a:pt x="59" y="59"/>
                    <a:pt x="45" y="48"/>
                  </a:cubicBezTo>
                  <a:cubicBezTo>
                    <a:pt x="33" y="38"/>
                    <a:pt x="19" y="25"/>
                    <a:pt x="6" y="19"/>
                  </a:cubicBezTo>
                  <a:cubicBezTo>
                    <a:pt x="21" y="26"/>
                    <a:pt x="36" y="40"/>
                    <a:pt x="49" y="50"/>
                  </a:cubicBezTo>
                  <a:cubicBezTo>
                    <a:pt x="63" y="60"/>
                    <a:pt x="78" y="71"/>
                    <a:pt x="92" y="81"/>
                  </a:cubicBezTo>
                  <a:cubicBezTo>
                    <a:pt x="92" y="81"/>
                    <a:pt x="93" y="80"/>
                    <a:pt x="92" y="80"/>
                  </a:cubicBezTo>
                  <a:cubicBezTo>
                    <a:pt x="79" y="69"/>
                    <a:pt x="65" y="58"/>
                    <a:pt x="51" y="47"/>
                  </a:cubicBezTo>
                  <a:cubicBezTo>
                    <a:pt x="54" y="49"/>
                    <a:pt x="56" y="50"/>
                    <a:pt x="59" y="52"/>
                  </a:cubicBezTo>
                  <a:cubicBezTo>
                    <a:pt x="64" y="56"/>
                    <a:pt x="70" y="60"/>
                    <a:pt x="76" y="64"/>
                  </a:cubicBezTo>
                  <a:cubicBezTo>
                    <a:pt x="82" y="68"/>
                    <a:pt x="88" y="73"/>
                    <a:pt x="94" y="77"/>
                  </a:cubicBezTo>
                  <a:cubicBezTo>
                    <a:pt x="95" y="77"/>
                    <a:pt x="96" y="76"/>
                    <a:pt x="95" y="76"/>
                  </a:cubicBezTo>
                  <a:cubicBezTo>
                    <a:pt x="66" y="56"/>
                    <a:pt x="37" y="30"/>
                    <a:pt x="10" y="10"/>
                  </a:cubicBezTo>
                  <a:cubicBezTo>
                    <a:pt x="40" y="32"/>
                    <a:pt x="70" y="55"/>
                    <a:pt x="99" y="78"/>
                  </a:cubicBezTo>
                  <a:cubicBezTo>
                    <a:pt x="100" y="79"/>
                    <a:pt x="100" y="78"/>
                    <a:pt x="100" y="77"/>
                  </a:cubicBezTo>
                  <a:cubicBezTo>
                    <a:pt x="84" y="64"/>
                    <a:pt x="67" y="50"/>
                    <a:pt x="51" y="36"/>
                  </a:cubicBezTo>
                  <a:cubicBezTo>
                    <a:pt x="49" y="35"/>
                    <a:pt x="47" y="33"/>
                    <a:pt x="45" y="32"/>
                  </a:cubicBezTo>
                  <a:cubicBezTo>
                    <a:pt x="53" y="37"/>
                    <a:pt x="60" y="42"/>
                    <a:pt x="67" y="48"/>
                  </a:cubicBezTo>
                  <a:cubicBezTo>
                    <a:pt x="81" y="59"/>
                    <a:pt x="95" y="69"/>
                    <a:pt x="109" y="80"/>
                  </a:cubicBezTo>
                  <a:cubicBezTo>
                    <a:pt x="110" y="81"/>
                    <a:pt x="111" y="80"/>
                    <a:pt x="110" y="79"/>
                  </a:cubicBezTo>
                  <a:cubicBezTo>
                    <a:pt x="100" y="71"/>
                    <a:pt x="100" y="71"/>
                    <a:pt x="100" y="71"/>
                  </a:cubicBezTo>
                  <a:cubicBezTo>
                    <a:pt x="101" y="72"/>
                    <a:pt x="103" y="74"/>
                    <a:pt x="104" y="75"/>
                  </a:cubicBezTo>
                  <a:cubicBezTo>
                    <a:pt x="102" y="74"/>
                    <a:pt x="101" y="72"/>
                    <a:pt x="100" y="7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51" name="Freeform 411"/>
            <p:cNvSpPr>
              <a:spLocks/>
            </p:cNvSpPr>
            <p:nvPr/>
          </p:nvSpPr>
          <p:spPr bwMode="auto">
            <a:xfrm>
              <a:off x="4531149" y="3179126"/>
              <a:ext cx="88354" cy="69948"/>
            </a:xfrm>
            <a:custGeom>
              <a:avLst/>
              <a:gdLst>
                <a:gd name="T0" fmla="*/ 22 w 22"/>
                <a:gd name="T1" fmla="*/ 18 h 18"/>
                <a:gd name="T2" fmla="*/ 22 w 22"/>
                <a:gd name="T3" fmla="*/ 18 h 18"/>
                <a:gd name="T4" fmla="*/ 0 w 22"/>
                <a:gd name="T5" fmla="*/ 0 h 18"/>
                <a:gd name="T6" fmla="*/ 8 w 22"/>
                <a:gd name="T7" fmla="*/ 6 h 18"/>
                <a:gd name="T8" fmla="*/ 22 w 22"/>
                <a:gd name="T9" fmla="*/ 18 h 18"/>
              </a:gdLst>
              <a:ahLst/>
              <a:cxnLst>
                <a:cxn ang="0">
                  <a:pos x="T0" y="T1"/>
                </a:cxn>
                <a:cxn ang="0">
                  <a:pos x="T2" y="T3"/>
                </a:cxn>
                <a:cxn ang="0">
                  <a:pos x="T4" y="T5"/>
                </a:cxn>
                <a:cxn ang="0">
                  <a:pos x="T6" y="T7"/>
                </a:cxn>
                <a:cxn ang="0">
                  <a:pos x="T8" y="T9"/>
                </a:cxn>
              </a:cxnLst>
              <a:rect l="0" t="0" r="r" b="b"/>
              <a:pathLst>
                <a:path w="22" h="18">
                  <a:moveTo>
                    <a:pt x="22" y="18"/>
                  </a:moveTo>
                  <a:cubicBezTo>
                    <a:pt x="22" y="18"/>
                    <a:pt x="22" y="18"/>
                    <a:pt x="22" y="18"/>
                  </a:cubicBezTo>
                  <a:cubicBezTo>
                    <a:pt x="16" y="12"/>
                    <a:pt x="8" y="6"/>
                    <a:pt x="0" y="0"/>
                  </a:cubicBezTo>
                  <a:cubicBezTo>
                    <a:pt x="3" y="2"/>
                    <a:pt x="5" y="4"/>
                    <a:pt x="8" y="6"/>
                  </a:cubicBezTo>
                  <a:cubicBezTo>
                    <a:pt x="13" y="10"/>
                    <a:pt x="17" y="14"/>
                    <a:pt x="22"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52" name="Freeform 412"/>
            <p:cNvSpPr>
              <a:spLocks/>
            </p:cNvSpPr>
            <p:nvPr/>
          </p:nvSpPr>
          <p:spPr bwMode="auto">
            <a:xfrm>
              <a:off x="4229272" y="3127587"/>
              <a:ext cx="228249" cy="195116"/>
            </a:xfrm>
            <a:custGeom>
              <a:avLst/>
              <a:gdLst>
                <a:gd name="T0" fmla="*/ 1 w 57"/>
                <a:gd name="T1" fmla="*/ 1 h 49"/>
                <a:gd name="T2" fmla="*/ 22 w 57"/>
                <a:gd name="T3" fmla="*/ 20 h 49"/>
                <a:gd name="T4" fmla="*/ 2 w 57"/>
                <a:gd name="T5" fmla="*/ 5 h 49"/>
                <a:gd name="T6" fmla="*/ 1 w 57"/>
                <a:gd name="T7" fmla="*/ 5 h 49"/>
                <a:gd name="T8" fmla="*/ 22 w 57"/>
                <a:gd name="T9" fmla="*/ 25 h 49"/>
                <a:gd name="T10" fmla="*/ 7 w 57"/>
                <a:gd name="T11" fmla="*/ 14 h 49"/>
                <a:gd name="T12" fmla="*/ 7 w 57"/>
                <a:gd name="T13" fmla="*/ 15 h 49"/>
                <a:gd name="T14" fmla="*/ 15 w 57"/>
                <a:gd name="T15" fmla="*/ 22 h 49"/>
                <a:gd name="T16" fmla="*/ 13 w 57"/>
                <a:gd name="T17" fmla="*/ 19 h 49"/>
                <a:gd name="T18" fmla="*/ 30 w 57"/>
                <a:gd name="T19" fmla="*/ 32 h 49"/>
                <a:gd name="T20" fmla="*/ 31 w 57"/>
                <a:gd name="T21" fmla="*/ 33 h 49"/>
                <a:gd name="T22" fmla="*/ 42 w 57"/>
                <a:gd name="T23" fmla="*/ 40 h 49"/>
                <a:gd name="T24" fmla="*/ 53 w 57"/>
                <a:gd name="T25" fmla="*/ 49 h 49"/>
                <a:gd name="T26" fmla="*/ 54 w 57"/>
                <a:gd name="T27" fmla="*/ 48 h 49"/>
                <a:gd name="T28" fmla="*/ 7 w 57"/>
                <a:gd name="T29" fmla="*/ 10 h 49"/>
                <a:gd name="T30" fmla="*/ 32 w 57"/>
                <a:gd name="T31" fmla="*/ 28 h 49"/>
                <a:gd name="T32" fmla="*/ 56 w 57"/>
                <a:gd name="T33" fmla="*/ 47 h 49"/>
                <a:gd name="T34" fmla="*/ 57 w 57"/>
                <a:gd name="T35" fmla="*/ 47 h 49"/>
                <a:gd name="T36" fmla="*/ 43 w 57"/>
                <a:gd name="T37" fmla="*/ 36 h 49"/>
                <a:gd name="T38" fmla="*/ 43 w 57"/>
                <a:gd name="T39" fmla="*/ 36 h 49"/>
                <a:gd name="T40" fmla="*/ 20 w 57"/>
                <a:gd name="T41" fmla="*/ 17 h 49"/>
                <a:gd name="T42" fmla="*/ 10 w 57"/>
                <a:gd name="T43" fmla="*/ 8 h 49"/>
                <a:gd name="T44" fmla="*/ 20 w 57"/>
                <a:gd name="T45" fmla="*/ 15 h 49"/>
                <a:gd name="T46" fmla="*/ 1 w 57"/>
                <a:gd name="T47" fmla="*/ 1 h 49"/>
                <a:gd name="T48" fmla="*/ 1 w 57"/>
                <a:gd name="T49" fmla="*/ 1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57" h="49">
                  <a:moveTo>
                    <a:pt x="1" y="1"/>
                  </a:moveTo>
                  <a:cubicBezTo>
                    <a:pt x="8" y="8"/>
                    <a:pt x="15" y="14"/>
                    <a:pt x="22" y="20"/>
                  </a:cubicBezTo>
                  <a:cubicBezTo>
                    <a:pt x="16" y="15"/>
                    <a:pt x="9" y="10"/>
                    <a:pt x="2" y="5"/>
                  </a:cubicBezTo>
                  <a:cubicBezTo>
                    <a:pt x="1" y="4"/>
                    <a:pt x="1" y="5"/>
                    <a:pt x="1" y="5"/>
                  </a:cubicBezTo>
                  <a:cubicBezTo>
                    <a:pt x="8" y="12"/>
                    <a:pt x="15" y="18"/>
                    <a:pt x="22" y="25"/>
                  </a:cubicBezTo>
                  <a:cubicBezTo>
                    <a:pt x="17" y="21"/>
                    <a:pt x="12" y="18"/>
                    <a:pt x="7" y="14"/>
                  </a:cubicBezTo>
                  <a:cubicBezTo>
                    <a:pt x="7" y="14"/>
                    <a:pt x="7" y="15"/>
                    <a:pt x="7" y="15"/>
                  </a:cubicBezTo>
                  <a:cubicBezTo>
                    <a:pt x="10" y="17"/>
                    <a:pt x="12" y="20"/>
                    <a:pt x="15" y="22"/>
                  </a:cubicBezTo>
                  <a:cubicBezTo>
                    <a:pt x="14" y="21"/>
                    <a:pt x="13" y="20"/>
                    <a:pt x="13" y="19"/>
                  </a:cubicBezTo>
                  <a:cubicBezTo>
                    <a:pt x="16" y="24"/>
                    <a:pt x="26" y="29"/>
                    <a:pt x="30" y="32"/>
                  </a:cubicBezTo>
                  <a:cubicBezTo>
                    <a:pt x="30" y="32"/>
                    <a:pt x="31" y="32"/>
                    <a:pt x="31" y="33"/>
                  </a:cubicBezTo>
                  <a:cubicBezTo>
                    <a:pt x="34" y="35"/>
                    <a:pt x="38" y="38"/>
                    <a:pt x="42" y="40"/>
                  </a:cubicBezTo>
                  <a:cubicBezTo>
                    <a:pt x="53" y="49"/>
                    <a:pt x="53" y="49"/>
                    <a:pt x="53" y="49"/>
                  </a:cubicBezTo>
                  <a:cubicBezTo>
                    <a:pt x="54" y="49"/>
                    <a:pt x="54" y="49"/>
                    <a:pt x="54" y="48"/>
                  </a:cubicBezTo>
                  <a:cubicBezTo>
                    <a:pt x="51" y="46"/>
                    <a:pt x="7" y="10"/>
                    <a:pt x="7" y="10"/>
                  </a:cubicBezTo>
                  <a:cubicBezTo>
                    <a:pt x="8" y="9"/>
                    <a:pt x="23" y="21"/>
                    <a:pt x="32" y="28"/>
                  </a:cubicBezTo>
                  <a:cubicBezTo>
                    <a:pt x="40" y="35"/>
                    <a:pt x="48" y="41"/>
                    <a:pt x="56" y="47"/>
                  </a:cubicBezTo>
                  <a:cubicBezTo>
                    <a:pt x="56" y="48"/>
                    <a:pt x="57" y="47"/>
                    <a:pt x="57" y="47"/>
                  </a:cubicBezTo>
                  <a:cubicBezTo>
                    <a:pt x="52" y="43"/>
                    <a:pt x="48" y="40"/>
                    <a:pt x="43" y="36"/>
                  </a:cubicBezTo>
                  <a:cubicBezTo>
                    <a:pt x="43" y="36"/>
                    <a:pt x="43" y="36"/>
                    <a:pt x="43" y="36"/>
                  </a:cubicBezTo>
                  <a:cubicBezTo>
                    <a:pt x="35" y="30"/>
                    <a:pt x="28" y="23"/>
                    <a:pt x="20" y="17"/>
                  </a:cubicBezTo>
                  <a:cubicBezTo>
                    <a:pt x="19" y="16"/>
                    <a:pt x="0" y="2"/>
                    <a:pt x="10" y="8"/>
                  </a:cubicBezTo>
                  <a:cubicBezTo>
                    <a:pt x="14" y="11"/>
                    <a:pt x="17" y="13"/>
                    <a:pt x="20" y="15"/>
                  </a:cubicBezTo>
                  <a:cubicBezTo>
                    <a:pt x="14" y="10"/>
                    <a:pt x="8" y="5"/>
                    <a:pt x="1" y="1"/>
                  </a:cubicBezTo>
                  <a:cubicBezTo>
                    <a:pt x="1" y="0"/>
                    <a:pt x="0"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53" name="Freeform 413"/>
            <p:cNvSpPr>
              <a:spLocks/>
            </p:cNvSpPr>
            <p:nvPr/>
          </p:nvSpPr>
          <p:spPr bwMode="auto">
            <a:xfrm>
              <a:off x="4387574" y="3186489"/>
              <a:ext cx="77311" cy="58903"/>
            </a:xfrm>
            <a:custGeom>
              <a:avLst/>
              <a:gdLst>
                <a:gd name="T0" fmla="*/ 19 w 19"/>
                <a:gd name="T1" fmla="*/ 15 h 15"/>
                <a:gd name="T2" fmla="*/ 0 w 19"/>
                <a:gd name="T3" fmla="*/ 0 h 15"/>
                <a:gd name="T4" fmla="*/ 19 w 19"/>
                <a:gd name="T5" fmla="*/ 15 h 15"/>
              </a:gdLst>
              <a:ahLst/>
              <a:cxnLst>
                <a:cxn ang="0">
                  <a:pos x="T0" y="T1"/>
                </a:cxn>
                <a:cxn ang="0">
                  <a:pos x="T2" y="T3"/>
                </a:cxn>
                <a:cxn ang="0">
                  <a:pos x="T4" y="T5"/>
                </a:cxn>
              </a:cxnLst>
              <a:rect l="0" t="0" r="r" b="b"/>
              <a:pathLst>
                <a:path w="19" h="15">
                  <a:moveTo>
                    <a:pt x="19" y="15"/>
                  </a:moveTo>
                  <a:cubicBezTo>
                    <a:pt x="13" y="10"/>
                    <a:pt x="6" y="5"/>
                    <a:pt x="0" y="0"/>
                  </a:cubicBezTo>
                  <a:cubicBezTo>
                    <a:pt x="6" y="5"/>
                    <a:pt x="13" y="10"/>
                    <a:pt x="19"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54" name="Freeform 414"/>
            <p:cNvSpPr>
              <a:spLocks/>
            </p:cNvSpPr>
            <p:nvPr/>
          </p:nvSpPr>
          <p:spPr bwMode="auto">
            <a:xfrm>
              <a:off x="4210866" y="3083410"/>
              <a:ext cx="268744" cy="231930"/>
            </a:xfrm>
            <a:custGeom>
              <a:avLst/>
              <a:gdLst>
                <a:gd name="T0" fmla="*/ 15 w 68"/>
                <a:gd name="T1" fmla="*/ 11 h 58"/>
                <a:gd name="T2" fmla="*/ 18 w 68"/>
                <a:gd name="T3" fmla="*/ 13 h 58"/>
                <a:gd name="T4" fmla="*/ 1 w 68"/>
                <a:gd name="T5" fmla="*/ 0 h 58"/>
                <a:gd name="T6" fmla="*/ 1 w 68"/>
                <a:gd name="T7" fmla="*/ 1 h 58"/>
                <a:gd name="T8" fmla="*/ 31 w 68"/>
                <a:gd name="T9" fmla="*/ 26 h 58"/>
                <a:gd name="T10" fmla="*/ 61 w 68"/>
                <a:gd name="T11" fmla="*/ 52 h 58"/>
                <a:gd name="T12" fmla="*/ 56 w 68"/>
                <a:gd name="T13" fmla="*/ 49 h 58"/>
                <a:gd name="T14" fmla="*/ 67 w 68"/>
                <a:gd name="T15" fmla="*/ 57 h 58"/>
                <a:gd name="T16" fmla="*/ 67 w 68"/>
                <a:gd name="T17" fmla="*/ 57 h 58"/>
                <a:gd name="T18" fmla="*/ 25 w 68"/>
                <a:gd name="T19" fmla="*/ 19 h 58"/>
                <a:gd name="T20" fmla="*/ 22 w 68"/>
                <a:gd name="T21" fmla="*/ 17 h 58"/>
                <a:gd name="T22" fmla="*/ 15 w 68"/>
                <a:gd name="T23" fmla="*/ 11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8" h="58">
                  <a:moveTo>
                    <a:pt x="15" y="11"/>
                  </a:moveTo>
                  <a:cubicBezTo>
                    <a:pt x="16" y="12"/>
                    <a:pt x="17" y="13"/>
                    <a:pt x="18" y="13"/>
                  </a:cubicBezTo>
                  <a:cubicBezTo>
                    <a:pt x="9" y="7"/>
                    <a:pt x="3" y="1"/>
                    <a:pt x="1" y="0"/>
                  </a:cubicBezTo>
                  <a:cubicBezTo>
                    <a:pt x="1" y="0"/>
                    <a:pt x="0" y="0"/>
                    <a:pt x="1" y="1"/>
                  </a:cubicBezTo>
                  <a:cubicBezTo>
                    <a:pt x="11" y="9"/>
                    <a:pt x="21" y="18"/>
                    <a:pt x="31" y="26"/>
                  </a:cubicBezTo>
                  <a:cubicBezTo>
                    <a:pt x="40" y="34"/>
                    <a:pt x="50" y="46"/>
                    <a:pt x="61" y="52"/>
                  </a:cubicBezTo>
                  <a:cubicBezTo>
                    <a:pt x="59" y="51"/>
                    <a:pt x="58" y="50"/>
                    <a:pt x="56" y="49"/>
                  </a:cubicBezTo>
                  <a:cubicBezTo>
                    <a:pt x="60" y="52"/>
                    <a:pt x="63" y="55"/>
                    <a:pt x="67" y="57"/>
                  </a:cubicBezTo>
                  <a:cubicBezTo>
                    <a:pt x="67" y="58"/>
                    <a:pt x="68" y="57"/>
                    <a:pt x="67" y="57"/>
                  </a:cubicBezTo>
                  <a:cubicBezTo>
                    <a:pt x="53" y="45"/>
                    <a:pt x="39" y="31"/>
                    <a:pt x="25" y="19"/>
                  </a:cubicBezTo>
                  <a:cubicBezTo>
                    <a:pt x="24" y="18"/>
                    <a:pt x="23" y="18"/>
                    <a:pt x="22" y="17"/>
                  </a:cubicBezTo>
                  <a:cubicBezTo>
                    <a:pt x="19" y="15"/>
                    <a:pt x="17" y="13"/>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55" name="Freeform 415"/>
            <p:cNvSpPr>
              <a:spLocks/>
            </p:cNvSpPr>
            <p:nvPr/>
          </p:nvSpPr>
          <p:spPr bwMode="auto">
            <a:xfrm>
              <a:off x="4626866" y="3226983"/>
              <a:ext cx="66265" cy="51540"/>
            </a:xfrm>
            <a:custGeom>
              <a:avLst/>
              <a:gdLst>
                <a:gd name="T0" fmla="*/ 0 w 17"/>
                <a:gd name="T1" fmla="*/ 0 h 13"/>
                <a:gd name="T2" fmla="*/ 17 w 17"/>
                <a:gd name="T3" fmla="*/ 13 h 13"/>
                <a:gd name="T4" fmla="*/ 0 w 17"/>
                <a:gd name="T5" fmla="*/ 0 h 13"/>
              </a:gdLst>
              <a:ahLst/>
              <a:cxnLst>
                <a:cxn ang="0">
                  <a:pos x="T0" y="T1"/>
                </a:cxn>
                <a:cxn ang="0">
                  <a:pos x="T2" y="T3"/>
                </a:cxn>
                <a:cxn ang="0">
                  <a:pos x="T4" y="T5"/>
                </a:cxn>
              </a:cxnLst>
              <a:rect l="0" t="0" r="r" b="b"/>
              <a:pathLst>
                <a:path w="17" h="13">
                  <a:moveTo>
                    <a:pt x="0" y="0"/>
                  </a:moveTo>
                  <a:cubicBezTo>
                    <a:pt x="6" y="4"/>
                    <a:pt x="11" y="9"/>
                    <a:pt x="17" y="13"/>
                  </a:cubicBezTo>
                  <a:cubicBezTo>
                    <a:pt x="14" y="9"/>
                    <a:pt x="7" y="4"/>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56" name="Freeform 416"/>
            <p:cNvSpPr>
              <a:spLocks/>
            </p:cNvSpPr>
            <p:nvPr/>
          </p:nvSpPr>
          <p:spPr bwMode="auto">
            <a:xfrm>
              <a:off x="4258723" y="3230666"/>
              <a:ext cx="99400" cy="88354"/>
            </a:xfrm>
            <a:custGeom>
              <a:avLst/>
              <a:gdLst>
                <a:gd name="T0" fmla="*/ 6 w 25"/>
                <a:gd name="T1" fmla="*/ 6 h 22"/>
                <a:gd name="T2" fmla="*/ 6 w 25"/>
                <a:gd name="T3" fmla="*/ 6 h 22"/>
                <a:gd name="T4" fmla="*/ 24 w 25"/>
                <a:gd name="T5" fmla="*/ 18 h 22"/>
                <a:gd name="T6" fmla="*/ 25 w 25"/>
                <a:gd name="T7" fmla="*/ 18 h 22"/>
                <a:gd name="T8" fmla="*/ 18 w 25"/>
                <a:gd name="T9" fmla="*/ 12 h 22"/>
                <a:gd name="T10" fmla="*/ 19 w 25"/>
                <a:gd name="T11" fmla="*/ 14 h 22"/>
                <a:gd name="T12" fmla="*/ 6 w 25"/>
                <a:gd name="T13" fmla="*/ 6 h 22"/>
              </a:gdLst>
              <a:ahLst/>
              <a:cxnLst>
                <a:cxn ang="0">
                  <a:pos x="T0" y="T1"/>
                </a:cxn>
                <a:cxn ang="0">
                  <a:pos x="T2" y="T3"/>
                </a:cxn>
                <a:cxn ang="0">
                  <a:pos x="T4" y="T5"/>
                </a:cxn>
                <a:cxn ang="0">
                  <a:pos x="T6" y="T7"/>
                </a:cxn>
                <a:cxn ang="0">
                  <a:pos x="T8" y="T9"/>
                </a:cxn>
                <a:cxn ang="0">
                  <a:pos x="T10" y="T11"/>
                </a:cxn>
                <a:cxn ang="0">
                  <a:pos x="T12" y="T13"/>
                </a:cxn>
              </a:cxnLst>
              <a:rect l="0" t="0" r="r" b="b"/>
              <a:pathLst>
                <a:path w="25" h="22">
                  <a:moveTo>
                    <a:pt x="6" y="6"/>
                  </a:moveTo>
                  <a:cubicBezTo>
                    <a:pt x="6" y="5"/>
                    <a:pt x="6" y="6"/>
                    <a:pt x="6" y="6"/>
                  </a:cubicBezTo>
                  <a:cubicBezTo>
                    <a:pt x="11" y="11"/>
                    <a:pt x="17" y="15"/>
                    <a:pt x="24" y="18"/>
                  </a:cubicBezTo>
                  <a:cubicBezTo>
                    <a:pt x="24" y="19"/>
                    <a:pt x="25" y="18"/>
                    <a:pt x="25" y="18"/>
                  </a:cubicBezTo>
                  <a:cubicBezTo>
                    <a:pt x="24" y="17"/>
                    <a:pt x="21" y="15"/>
                    <a:pt x="18" y="12"/>
                  </a:cubicBezTo>
                  <a:cubicBezTo>
                    <a:pt x="19" y="13"/>
                    <a:pt x="19" y="13"/>
                    <a:pt x="19" y="14"/>
                  </a:cubicBezTo>
                  <a:cubicBezTo>
                    <a:pt x="24" y="22"/>
                    <a:pt x="0" y="0"/>
                    <a:pt x="6"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57" name="Freeform 417"/>
            <p:cNvSpPr>
              <a:spLocks/>
            </p:cNvSpPr>
            <p:nvPr/>
          </p:nvSpPr>
          <p:spPr bwMode="auto">
            <a:xfrm>
              <a:off x="4310263" y="3186489"/>
              <a:ext cx="121488" cy="92037"/>
            </a:xfrm>
            <a:custGeom>
              <a:avLst/>
              <a:gdLst>
                <a:gd name="T0" fmla="*/ 31 w 31"/>
                <a:gd name="T1" fmla="*/ 23 h 23"/>
                <a:gd name="T2" fmla="*/ 0 w 31"/>
                <a:gd name="T3" fmla="*/ 0 h 23"/>
                <a:gd name="T4" fmla="*/ 31 w 31"/>
                <a:gd name="T5" fmla="*/ 23 h 23"/>
              </a:gdLst>
              <a:ahLst/>
              <a:cxnLst>
                <a:cxn ang="0">
                  <a:pos x="T0" y="T1"/>
                </a:cxn>
                <a:cxn ang="0">
                  <a:pos x="T2" y="T3"/>
                </a:cxn>
                <a:cxn ang="0">
                  <a:pos x="T4" y="T5"/>
                </a:cxn>
              </a:cxnLst>
              <a:rect l="0" t="0" r="r" b="b"/>
              <a:pathLst>
                <a:path w="31" h="23">
                  <a:moveTo>
                    <a:pt x="31" y="23"/>
                  </a:moveTo>
                  <a:cubicBezTo>
                    <a:pt x="21" y="15"/>
                    <a:pt x="11" y="8"/>
                    <a:pt x="0" y="0"/>
                  </a:cubicBezTo>
                  <a:cubicBezTo>
                    <a:pt x="10" y="9"/>
                    <a:pt x="21" y="17"/>
                    <a:pt x="31" y="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58" name="Freeform 418"/>
            <p:cNvSpPr>
              <a:spLocks/>
            </p:cNvSpPr>
            <p:nvPr/>
          </p:nvSpPr>
          <p:spPr bwMode="auto">
            <a:xfrm>
              <a:off x="4291857" y="3215941"/>
              <a:ext cx="84674" cy="73628"/>
            </a:xfrm>
            <a:custGeom>
              <a:avLst/>
              <a:gdLst>
                <a:gd name="T0" fmla="*/ 8 w 22"/>
                <a:gd name="T1" fmla="*/ 8 h 19"/>
                <a:gd name="T2" fmla="*/ 20 w 22"/>
                <a:gd name="T3" fmla="*/ 17 h 19"/>
                <a:gd name="T4" fmla="*/ 22 w 22"/>
                <a:gd name="T5" fmla="*/ 19 h 19"/>
                <a:gd name="T6" fmla="*/ 0 w 22"/>
                <a:gd name="T7" fmla="*/ 0 h 19"/>
                <a:gd name="T8" fmla="*/ 8 w 22"/>
                <a:gd name="T9" fmla="*/ 8 h 19"/>
              </a:gdLst>
              <a:ahLst/>
              <a:cxnLst>
                <a:cxn ang="0">
                  <a:pos x="T0" y="T1"/>
                </a:cxn>
                <a:cxn ang="0">
                  <a:pos x="T2" y="T3"/>
                </a:cxn>
                <a:cxn ang="0">
                  <a:pos x="T4" y="T5"/>
                </a:cxn>
                <a:cxn ang="0">
                  <a:pos x="T6" y="T7"/>
                </a:cxn>
                <a:cxn ang="0">
                  <a:pos x="T8" y="T9"/>
                </a:cxn>
              </a:cxnLst>
              <a:rect l="0" t="0" r="r" b="b"/>
              <a:pathLst>
                <a:path w="22" h="19">
                  <a:moveTo>
                    <a:pt x="8" y="8"/>
                  </a:moveTo>
                  <a:cubicBezTo>
                    <a:pt x="12" y="11"/>
                    <a:pt x="16" y="14"/>
                    <a:pt x="20" y="17"/>
                  </a:cubicBezTo>
                  <a:cubicBezTo>
                    <a:pt x="20" y="18"/>
                    <a:pt x="21" y="18"/>
                    <a:pt x="22" y="19"/>
                  </a:cubicBezTo>
                  <a:cubicBezTo>
                    <a:pt x="15" y="13"/>
                    <a:pt x="7" y="7"/>
                    <a:pt x="0" y="0"/>
                  </a:cubicBezTo>
                  <a:cubicBezTo>
                    <a:pt x="2" y="3"/>
                    <a:pt x="5" y="5"/>
                    <a:pt x="8"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59" name="Freeform 419"/>
            <p:cNvSpPr>
              <a:spLocks/>
            </p:cNvSpPr>
            <p:nvPr/>
          </p:nvSpPr>
          <p:spPr bwMode="auto">
            <a:xfrm>
              <a:off x="4262406" y="3197532"/>
              <a:ext cx="161982" cy="132531"/>
            </a:xfrm>
            <a:custGeom>
              <a:avLst/>
              <a:gdLst>
                <a:gd name="T0" fmla="*/ 27 w 41"/>
                <a:gd name="T1" fmla="*/ 21 h 33"/>
                <a:gd name="T2" fmla="*/ 15 w 41"/>
                <a:gd name="T3" fmla="*/ 12 h 33"/>
                <a:gd name="T4" fmla="*/ 0 w 41"/>
                <a:gd name="T5" fmla="*/ 1 h 33"/>
                <a:gd name="T6" fmla="*/ 0 w 41"/>
                <a:gd name="T7" fmla="*/ 1 h 33"/>
                <a:gd name="T8" fmla="*/ 28 w 41"/>
                <a:gd name="T9" fmla="*/ 25 h 33"/>
                <a:gd name="T10" fmla="*/ 5 w 41"/>
                <a:gd name="T11" fmla="*/ 7 h 33"/>
                <a:gd name="T12" fmla="*/ 4 w 41"/>
                <a:gd name="T13" fmla="*/ 8 h 33"/>
                <a:gd name="T14" fmla="*/ 12 w 41"/>
                <a:gd name="T15" fmla="*/ 14 h 33"/>
                <a:gd name="T16" fmla="*/ 14 w 41"/>
                <a:gd name="T17" fmla="*/ 16 h 33"/>
                <a:gd name="T18" fmla="*/ 34 w 41"/>
                <a:gd name="T19" fmla="*/ 30 h 33"/>
                <a:gd name="T20" fmla="*/ 34 w 41"/>
                <a:gd name="T21" fmla="*/ 30 h 33"/>
                <a:gd name="T22" fmla="*/ 6 w 41"/>
                <a:gd name="T23" fmla="*/ 6 h 33"/>
                <a:gd name="T24" fmla="*/ 40 w 41"/>
                <a:gd name="T25" fmla="*/ 33 h 33"/>
                <a:gd name="T26" fmla="*/ 40 w 41"/>
                <a:gd name="T27" fmla="*/ 32 h 33"/>
                <a:gd name="T28" fmla="*/ 29 w 41"/>
                <a:gd name="T29" fmla="*/ 23 h 33"/>
                <a:gd name="T30" fmla="*/ 34 w 41"/>
                <a:gd name="T31" fmla="*/ 28 h 33"/>
                <a:gd name="T32" fmla="*/ 27 w 41"/>
                <a:gd name="T33" fmla="*/ 21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1" h="33">
                  <a:moveTo>
                    <a:pt x="27" y="21"/>
                  </a:moveTo>
                  <a:cubicBezTo>
                    <a:pt x="23" y="18"/>
                    <a:pt x="19" y="15"/>
                    <a:pt x="15" y="12"/>
                  </a:cubicBezTo>
                  <a:cubicBezTo>
                    <a:pt x="10" y="8"/>
                    <a:pt x="5" y="4"/>
                    <a:pt x="0" y="1"/>
                  </a:cubicBezTo>
                  <a:cubicBezTo>
                    <a:pt x="0" y="0"/>
                    <a:pt x="0" y="1"/>
                    <a:pt x="0" y="1"/>
                  </a:cubicBezTo>
                  <a:cubicBezTo>
                    <a:pt x="9" y="9"/>
                    <a:pt x="20" y="17"/>
                    <a:pt x="28" y="25"/>
                  </a:cubicBezTo>
                  <a:cubicBezTo>
                    <a:pt x="26" y="23"/>
                    <a:pt x="11" y="13"/>
                    <a:pt x="5" y="7"/>
                  </a:cubicBezTo>
                  <a:cubicBezTo>
                    <a:pt x="5" y="7"/>
                    <a:pt x="4" y="7"/>
                    <a:pt x="4" y="8"/>
                  </a:cubicBezTo>
                  <a:cubicBezTo>
                    <a:pt x="6" y="9"/>
                    <a:pt x="9" y="12"/>
                    <a:pt x="12" y="14"/>
                  </a:cubicBezTo>
                  <a:cubicBezTo>
                    <a:pt x="12" y="15"/>
                    <a:pt x="13" y="15"/>
                    <a:pt x="14" y="16"/>
                  </a:cubicBezTo>
                  <a:cubicBezTo>
                    <a:pt x="20" y="21"/>
                    <a:pt x="27" y="26"/>
                    <a:pt x="34" y="30"/>
                  </a:cubicBezTo>
                  <a:cubicBezTo>
                    <a:pt x="34" y="30"/>
                    <a:pt x="34" y="30"/>
                    <a:pt x="34" y="30"/>
                  </a:cubicBezTo>
                  <a:cubicBezTo>
                    <a:pt x="25" y="22"/>
                    <a:pt x="15" y="12"/>
                    <a:pt x="6" y="6"/>
                  </a:cubicBezTo>
                  <a:cubicBezTo>
                    <a:pt x="18" y="13"/>
                    <a:pt x="29" y="24"/>
                    <a:pt x="40" y="33"/>
                  </a:cubicBezTo>
                  <a:cubicBezTo>
                    <a:pt x="40" y="33"/>
                    <a:pt x="41" y="32"/>
                    <a:pt x="40" y="32"/>
                  </a:cubicBezTo>
                  <a:cubicBezTo>
                    <a:pt x="37" y="29"/>
                    <a:pt x="33" y="26"/>
                    <a:pt x="29" y="23"/>
                  </a:cubicBezTo>
                  <a:cubicBezTo>
                    <a:pt x="31" y="25"/>
                    <a:pt x="32" y="26"/>
                    <a:pt x="34" y="28"/>
                  </a:cubicBezTo>
                  <a:cubicBezTo>
                    <a:pt x="32" y="26"/>
                    <a:pt x="29" y="23"/>
                    <a:pt x="27" y="2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60" name="Freeform 420"/>
            <p:cNvSpPr>
              <a:spLocks/>
            </p:cNvSpPr>
            <p:nvPr/>
          </p:nvSpPr>
          <p:spPr bwMode="auto">
            <a:xfrm>
              <a:off x="4288174" y="3238029"/>
              <a:ext cx="40497" cy="40497"/>
            </a:xfrm>
            <a:custGeom>
              <a:avLst/>
              <a:gdLst>
                <a:gd name="T0" fmla="*/ 11 w 11"/>
                <a:gd name="T1" fmla="*/ 10 h 10"/>
                <a:gd name="T2" fmla="*/ 6 w 11"/>
                <a:gd name="T3" fmla="*/ 4 h 10"/>
                <a:gd name="T4" fmla="*/ 11 w 11"/>
                <a:gd name="T5" fmla="*/ 10 h 10"/>
              </a:gdLst>
              <a:ahLst/>
              <a:cxnLst>
                <a:cxn ang="0">
                  <a:pos x="T0" y="T1"/>
                </a:cxn>
                <a:cxn ang="0">
                  <a:pos x="T2" y="T3"/>
                </a:cxn>
                <a:cxn ang="0">
                  <a:pos x="T4" y="T5"/>
                </a:cxn>
              </a:cxnLst>
              <a:rect l="0" t="0" r="r" b="b"/>
              <a:pathLst>
                <a:path w="11" h="10">
                  <a:moveTo>
                    <a:pt x="11" y="10"/>
                  </a:moveTo>
                  <a:cubicBezTo>
                    <a:pt x="10" y="8"/>
                    <a:pt x="8" y="6"/>
                    <a:pt x="6" y="4"/>
                  </a:cubicBezTo>
                  <a:cubicBezTo>
                    <a:pt x="0" y="0"/>
                    <a:pt x="6" y="5"/>
                    <a:pt x="11"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61" name="Freeform 421"/>
            <p:cNvSpPr>
              <a:spLocks/>
            </p:cNvSpPr>
            <p:nvPr/>
          </p:nvSpPr>
          <p:spPr bwMode="auto">
            <a:xfrm>
              <a:off x="4873521" y="3550949"/>
              <a:ext cx="195116" cy="191433"/>
            </a:xfrm>
            <a:custGeom>
              <a:avLst/>
              <a:gdLst>
                <a:gd name="T0" fmla="*/ 0 w 50"/>
                <a:gd name="T1" fmla="*/ 1 h 48"/>
                <a:gd name="T2" fmla="*/ 32 w 50"/>
                <a:gd name="T3" fmla="*/ 33 h 48"/>
                <a:gd name="T4" fmla="*/ 38 w 50"/>
                <a:gd name="T5" fmla="*/ 39 h 48"/>
                <a:gd name="T6" fmla="*/ 40 w 50"/>
                <a:gd name="T7" fmla="*/ 40 h 48"/>
                <a:gd name="T8" fmla="*/ 39 w 50"/>
                <a:gd name="T9" fmla="*/ 40 h 48"/>
                <a:gd name="T10" fmla="*/ 49 w 50"/>
                <a:gd name="T11" fmla="*/ 48 h 48"/>
                <a:gd name="T12" fmla="*/ 50 w 50"/>
                <a:gd name="T13" fmla="*/ 47 h 48"/>
                <a:gd name="T14" fmla="*/ 25 w 50"/>
                <a:gd name="T15" fmla="*/ 24 h 48"/>
                <a:gd name="T16" fmla="*/ 6 w 50"/>
                <a:gd name="T17" fmla="*/ 6 h 48"/>
                <a:gd name="T18" fmla="*/ 9 w 50"/>
                <a:gd name="T19" fmla="*/ 7 h 48"/>
                <a:gd name="T20" fmla="*/ 1 w 50"/>
                <a:gd name="T21" fmla="*/ 0 h 48"/>
                <a:gd name="T22" fmla="*/ 0 w 50"/>
                <a:gd name="T23" fmla="*/ 1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0" h="48">
                  <a:moveTo>
                    <a:pt x="0" y="1"/>
                  </a:moveTo>
                  <a:cubicBezTo>
                    <a:pt x="10" y="10"/>
                    <a:pt x="20" y="23"/>
                    <a:pt x="32" y="33"/>
                  </a:cubicBezTo>
                  <a:cubicBezTo>
                    <a:pt x="34" y="35"/>
                    <a:pt x="36" y="37"/>
                    <a:pt x="38" y="39"/>
                  </a:cubicBezTo>
                  <a:cubicBezTo>
                    <a:pt x="39" y="39"/>
                    <a:pt x="40" y="40"/>
                    <a:pt x="40" y="40"/>
                  </a:cubicBezTo>
                  <a:cubicBezTo>
                    <a:pt x="40" y="40"/>
                    <a:pt x="39" y="40"/>
                    <a:pt x="39" y="40"/>
                  </a:cubicBezTo>
                  <a:cubicBezTo>
                    <a:pt x="42" y="42"/>
                    <a:pt x="46" y="45"/>
                    <a:pt x="49" y="48"/>
                  </a:cubicBezTo>
                  <a:cubicBezTo>
                    <a:pt x="49" y="48"/>
                    <a:pt x="50" y="47"/>
                    <a:pt x="50" y="47"/>
                  </a:cubicBezTo>
                  <a:cubicBezTo>
                    <a:pt x="42" y="39"/>
                    <a:pt x="33" y="31"/>
                    <a:pt x="25" y="24"/>
                  </a:cubicBezTo>
                  <a:cubicBezTo>
                    <a:pt x="21" y="19"/>
                    <a:pt x="11" y="6"/>
                    <a:pt x="6" y="6"/>
                  </a:cubicBezTo>
                  <a:cubicBezTo>
                    <a:pt x="7" y="6"/>
                    <a:pt x="8" y="6"/>
                    <a:pt x="9" y="7"/>
                  </a:cubicBezTo>
                  <a:cubicBezTo>
                    <a:pt x="6" y="4"/>
                    <a:pt x="4" y="2"/>
                    <a:pt x="1" y="0"/>
                  </a:cubicBezTo>
                  <a:cubicBezTo>
                    <a:pt x="0" y="0"/>
                    <a:pt x="0" y="0"/>
                    <a:pt x="0"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62" name="Freeform 422"/>
            <p:cNvSpPr>
              <a:spLocks/>
            </p:cNvSpPr>
            <p:nvPr/>
          </p:nvSpPr>
          <p:spPr bwMode="auto">
            <a:xfrm>
              <a:off x="5017096" y="3595126"/>
              <a:ext cx="84674" cy="69948"/>
            </a:xfrm>
            <a:custGeom>
              <a:avLst/>
              <a:gdLst>
                <a:gd name="T0" fmla="*/ 0 w 21"/>
                <a:gd name="T1" fmla="*/ 0 h 18"/>
                <a:gd name="T2" fmla="*/ 21 w 21"/>
                <a:gd name="T3" fmla="*/ 18 h 18"/>
                <a:gd name="T4" fmla="*/ 16 w 21"/>
                <a:gd name="T5" fmla="*/ 12 h 18"/>
                <a:gd name="T6" fmla="*/ 3 w 21"/>
                <a:gd name="T7" fmla="*/ 2 h 18"/>
                <a:gd name="T8" fmla="*/ 0 w 21"/>
                <a:gd name="T9" fmla="*/ 0 h 18"/>
              </a:gdLst>
              <a:ahLst/>
              <a:cxnLst>
                <a:cxn ang="0">
                  <a:pos x="T0" y="T1"/>
                </a:cxn>
                <a:cxn ang="0">
                  <a:pos x="T2" y="T3"/>
                </a:cxn>
                <a:cxn ang="0">
                  <a:pos x="T4" y="T5"/>
                </a:cxn>
                <a:cxn ang="0">
                  <a:pos x="T6" y="T7"/>
                </a:cxn>
                <a:cxn ang="0">
                  <a:pos x="T8" y="T9"/>
                </a:cxn>
              </a:cxnLst>
              <a:rect l="0" t="0" r="r" b="b"/>
              <a:pathLst>
                <a:path w="21" h="18">
                  <a:moveTo>
                    <a:pt x="0" y="0"/>
                  </a:moveTo>
                  <a:cubicBezTo>
                    <a:pt x="7" y="6"/>
                    <a:pt x="14" y="12"/>
                    <a:pt x="21" y="18"/>
                  </a:cubicBezTo>
                  <a:cubicBezTo>
                    <a:pt x="20" y="16"/>
                    <a:pt x="18" y="14"/>
                    <a:pt x="16" y="12"/>
                  </a:cubicBezTo>
                  <a:cubicBezTo>
                    <a:pt x="12" y="9"/>
                    <a:pt x="8" y="6"/>
                    <a:pt x="3" y="2"/>
                  </a:cubicBezTo>
                  <a:cubicBezTo>
                    <a:pt x="2" y="2"/>
                    <a:pt x="1"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63" name="Freeform 423"/>
            <p:cNvSpPr>
              <a:spLocks noEditPoints="1"/>
            </p:cNvSpPr>
            <p:nvPr/>
          </p:nvSpPr>
          <p:spPr bwMode="auto">
            <a:xfrm>
              <a:off x="4766759" y="3348471"/>
              <a:ext cx="397594" cy="375505"/>
            </a:xfrm>
            <a:custGeom>
              <a:avLst/>
              <a:gdLst>
                <a:gd name="T0" fmla="*/ 47 w 101"/>
                <a:gd name="T1" fmla="*/ 33 h 95"/>
                <a:gd name="T2" fmla="*/ 1 w 101"/>
                <a:gd name="T3" fmla="*/ 1 h 95"/>
                <a:gd name="T4" fmla="*/ 5 w 101"/>
                <a:gd name="T5" fmla="*/ 5 h 95"/>
                <a:gd name="T6" fmla="*/ 31 w 101"/>
                <a:gd name="T7" fmla="*/ 32 h 95"/>
                <a:gd name="T8" fmla="*/ 7 w 101"/>
                <a:gd name="T9" fmla="*/ 16 h 95"/>
                <a:gd name="T10" fmla="*/ 6 w 101"/>
                <a:gd name="T11" fmla="*/ 19 h 95"/>
                <a:gd name="T12" fmla="*/ 48 w 101"/>
                <a:gd name="T13" fmla="*/ 57 h 95"/>
                <a:gd name="T14" fmla="*/ 26 w 101"/>
                <a:gd name="T15" fmla="*/ 41 h 95"/>
                <a:gd name="T16" fmla="*/ 53 w 101"/>
                <a:gd name="T17" fmla="*/ 65 h 95"/>
                <a:gd name="T18" fmla="*/ 28 w 101"/>
                <a:gd name="T19" fmla="*/ 46 h 95"/>
                <a:gd name="T20" fmla="*/ 54 w 101"/>
                <a:gd name="T21" fmla="*/ 73 h 95"/>
                <a:gd name="T22" fmla="*/ 57 w 101"/>
                <a:gd name="T23" fmla="*/ 76 h 95"/>
                <a:gd name="T24" fmla="*/ 81 w 101"/>
                <a:gd name="T25" fmla="*/ 94 h 95"/>
                <a:gd name="T26" fmla="*/ 66 w 101"/>
                <a:gd name="T27" fmla="*/ 78 h 95"/>
                <a:gd name="T28" fmla="*/ 85 w 101"/>
                <a:gd name="T29" fmla="*/ 94 h 95"/>
                <a:gd name="T30" fmla="*/ 44 w 101"/>
                <a:gd name="T31" fmla="*/ 56 h 95"/>
                <a:gd name="T32" fmla="*/ 49 w 101"/>
                <a:gd name="T33" fmla="*/ 59 h 95"/>
                <a:gd name="T34" fmla="*/ 83 w 101"/>
                <a:gd name="T35" fmla="*/ 86 h 95"/>
                <a:gd name="T36" fmla="*/ 90 w 101"/>
                <a:gd name="T37" fmla="*/ 90 h 95"/>
                <a:gd name="T38" fmla="*/ 44 w 101"/>
                <a:gd name="T39" fmla="*/ 53 h 95"/>
                <a:gd name="T40" fmla="*/ 44 w 101"/>
                <a:gd name="T41" fmla="*/ 47 h 95"/>
                <a:gd name="T42" fmla="*/ 93 w 101"/>
                <a:gd name="T43" fmla="*/ 87 h 95"/>
                <a:gd name="T44" fmla="*/ 85 w 101"/>
                <a:gd name="T45" fmla="*/ 80 h 95"/>
                <a:gd name="T46" fmla="*/ 67 w 101"/>
                <a:gd name="T47" fmla="*/ 68 h 95"/>
                <a:gd name="T48" fmla="*/ 52 w 101"/>
                <a:gd name="T49" fmla="*/ 54 h 95"/>
                <a:gd name="T50" fmla="*/ 64 w 101"/>
                <a:gd name="T51" fmla="*/ 62 h 95"/>
                <a:gd name="T52" fmla="*/ 23 w 101"/>
                <a:gd name="T53" fmla="*/ 27 h 95"/>
                <a:gd name="T54" fmla="*/ 36 w 101"/>
                <a:gd name="T55" fmla="*/ 37 h 95"/>
                <a:gd name="T56" fmla="*/ 80 w 101"/>
                <a:gd name="T57" fmla="*/ 74 h 95"/>
                <a:gd name="T58" fmla="*/ 93 w 101"/>
                <a:gd name="T59" fmla="*/ 82 h 95"/>
                <a:gd name="T60" fmla="*/ 29 w 101"/>
                <a:gd name="T61" fmla="*/ 28 h 95"/>
                <a:gd name="T62" fmla="*/ 99 w 101"/>
                <a:gd name="T63" fmla="*/ 81 h 95"/>
                <a:gd name="T64" fmla="*/ 26 w 101"/>
                <a:gd name="T65" fmla="*/ 21 h 95"/>
                <a:gd name="T66" fmla="*/ 29 w 101"/>
                <a:gd name="T67" fmla="*/ 20 h 95"/>
                <a:gd name="T68" fmla="*/ 99 w 101"/>
                <a:gd name="T69" fmla="*/ 79 h 95"/>
                <a:gd name="T70" fmla="*/ 76 w 101"/>
                <a:gd name="T71" fmla="*/ 69 h 95"/>
                <a:gd name="T72" fmla="*/ 59 w 101"/>
                <a:gd name="T73" fmla="*/ 55 h 95"/>
                <a:gd name="T74" fmla="*/ 76 w 101"/>
                <a:gd name="T75" fmla="*/ 69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01" h="95">
                  <a:moveTo>
                    <a:pt x="100" y="78"/>
                  </a:moveTo>
                  <a:cubicBezTo>
                    <a:pt x="47" y="33"/>
                    <a:pt x="47" y="33"/>
                    <a:pt x="47" y="33"/>
                  </a:cubicBezTo>
                  <a:cubicBezTo>
                    <a:pt x="32" y="21"/>
                    <a:pt x="19" y="9"/>
                    <a:pt x="1" y="1"/>
                  </a:cubicBezTo>
                  <a:cubicBezTo>
                    <a:pt x="1" y="0"/>
                    <a:pt x="0" y="1"/>
                    <a:pt x="1" y="1"/>
                  </a:cubicBezTo>
                  <a:cubicBezTo>
                    <a:pt x="31" y="26"/>
                    <a:pt x="63" y="50"/>
                    <a:pt x="92" y="76"/>
                  </a:cubicBezTo>
                  <a:cubicBezTo>
                    <a:pt x="66" y="53"/>
                    <a:pt x="33" y="30"/>
                    <a:pt x="5" y="5"/>
                  </a:cubicBezTo>
                  <a:cubicBezTo>
                    <a:pt x="4" y="5"/>
                    <a:pt x="4" y="6"/>
                    <a:pt x="4" y="6"/>
                  </a:cubicBezTo>
                  <a:cubicBezTo>
                    <a:pt x="13" y="15"/>
                    <a:pt x="22" y="23"/>
                    <a:pt x="31" y="32"/>
                  </a:cubicBezTo>
                  <a:cubicBezTo>
                    <a:pt x="23" y="26"/>
                    <a:pt x="15" y="20"/>
                    <a:pt x="7" y="15"/>
                  </a:cubicBezTo>
                  <a:cubicBezTo>
                    <a:pt x="7" y="14"/>
                    <a:pt x="6" y="15"/>
                    <a:pt x="7" y="16"/>
                  </a:cubicBezTo>
                  <a:cubicBezTo>
                    <a:pt x="18" y="24"/>
                    <a:pt x="28" y="33"/>
                    <a:pt x="38" y="42"/>
                  </a:cubicBezTo>
                  <a:cubicBezTo>
                    <a:pt x="27" y="34"/>
                    <a:pt x="17" y="26"/>
                    <a:pt x="6" y="19"/>
                  </a:cubicBezTo>
                  <a:cubicBezTo>
                    <a:pt x="5" y="19"/>
                    <a:pt x="5" y="20"/>
                    <a:pt x="5" y="20"/>
                  </a:cubicBezTo>
                  <a:cubicBezTo>
                    <a:pt x="19" y="32"/>
                    <a:pt x="33" y="45"/>
                    <a:pt x="48" y="57"/>
                  </a:cubicBezTo>
                  <a:cubicBezTo>
                    <a:pt x="41" y="51"/>
                    <a:pt x="33" y="46"/>
                    <a:pt x="26" y="40"/>
                  </a:cubicBezTo>
                  <a:cubicBezTo>
                    <a:pt x="26" y="40"/>
                    <a:pt x="25" y="41"/>
                    <a:pt x="26" y="41"/>
                  </a:cubicBezTo>
                  <a:cubicBezTo>
                    <a:pt x="35" y="49"/>
                    <a:pt x="43" y="57"/>
                    <a:pt x="52" y="65"/>
                  </a:cubicBezTo>
                  <a:cubicBezTo>
                    <a:pt x="53" y="65"/>
                    <a:pt x="53" y="65"/>
                    <a:pt x="53" y="65"/>
                  </a:cubicBezTo>
                  <a:cubicBezTo>
                    <a:pt x="45" y="59"/>
                    <a:pt x="37" y="52"/>
                    <a:pt x="29" y="45"/>
                  </a:cubicBezTo>
                  <a:cubicBezTo>
                    <a:pt x="29" y="45"/>
                    <a:pt x="28" y="45"/>
                    <a:pt x="28" y="46"/>
                  </a:cubicBezTo>
                  <a:cubicBezTo>
                    <a:pt x="39" y="57"/>
                    <a:pt x="50" y="68"/>
                    <a:pt x="61" y="78"/>
                  </a:cubicBezTo>
                  <a:cubicBezTo>
                    <a:pt x="59" y="76"/>
                    <a:pt x="57" y="74"/>
                    <a:pt x="54" y="73"/>
                  </a:cubicBezTo>
                  <a:cubicBezTo>
                    <a:pt x="52" y="71"/>
                    <a:pt x="50" y="69"/>
                    <a:pt x="48" y="67"/>
                  </a:cubicBezTo>
                  <a:cubicBezTo>
                    <a:pt x="51" y="71"/>
                    <a:pt x="55" y="74"/>
                    <a:pt x="57" y="76"/>
                  </a:cubicBezTo>
                  <a:cubicBezTo>
                    <a:pt x="65" y="82"/>
                    <a:pt x="73" y="88"/>
                    <a:pt x="81" y="94"/>
                  </a:cubicBezTo>
                  <a:cubicBezTo>
                    <a:pt x="81" y="95"/>
                    <a:pt x="82" y="94"/>
                    <a:pt x="81" y="94"/>
                  </a:cubicBezTo>
                  <a:cubicBezTo>
                    <a:pt x="77" y="90"/>
                    <a:pt x="32" y="53"/>
                    <a:pt x="34" y="50"/>
                  </a:cubicBezTo>
                  <a:cubicBezTo>
                    <a:pt x="34" y="51"/>
                    <a:pt x="51" y="65"/>
                    <a:pt x="66" y="78"/>
                  </a:cubicBezTo>
                  <a:cubicBezTo>
                    <a:pt x="69" y="81"/>
                    <a:pt x="72" y="84"/>
                    <a:pt x="76" y="86"/>
                  </a:cubicBezTo>
                  <a:cubicBezTo>
                    <a:pt x="81" y="90"/>
                    <a:pt x="84" y="93"/>
                    <a:pt x="85" y="94"/>
                  </a:cubicBezTo>
                  <a:cubicBezTo>
                    <a:pt x="85" y="94"/>
                    <a:pt x="86" y="94"/>
                    <a:pt x="86" y="93"/>
                  </a:cubicBezTo>
                  <a:cubicBezTo>
                    <a:pt x="72" y="81"/>
                    <a:pt x="58" y="69"/>
                    <a:pt x="44" y="56"/>
                  </a:cubicBezTo>
                  <a:cubicBezTo>
                    <a:pt x="42" y="54"/>
                    <a:pt x="39" y="52"/>
                    <a:pt x="36" y="49"/>
                  </a:cubicBezTo>
                  <a:cubicBezTo>
                    <a:pt x="40" y="53"/>
                    <a:pt x="45" y="56"/>
                    <a:pt x="49" y="59"/>
                  </a:cubicBezTo>
                  <a:cubicBezTo>
                    <a:pt x="55" y="64"/>
                    <a:pt x="62" y="70"/>
                    <a:pt x="69" y="75"/>
                  </a:cubicBezTo>
                  <a:cubicBezTo>
                    <a:pt x="71" y="76"/>
                    <a:pt x="81" y="84"/>
                    <a:pt x="83" y="86"/>
                  </a:cubicBezTo>
                  <a:cubicBezTo>
                    <a:pt x="85" y="87"/>
                    <a:pt x="87" y="89"/>
                    <a:pt x="89" y="91"/>
                  </a:cubicBezTo>
                  <a:cubicBezTo>
                    <a:pt x="90" y="91"/>
                    <a:pt x="90" y="90"/>
                    <a:pt x="90" y="90"/>
                  </a:cubicBezTo>
                  <a:cubicBezTo>
                    <a:pt x="86" y="87"/>
                    <a:pt x="81" y="83"/>
                    <a:pt x="77" y="80"/>
                  </a:cubicBezTo>
                  <a:cubicBezTo>
                    <a:pt x="67" y="71"/>
                    <a:pt x="55" y="62"/>
                    <a:pt x="44" y="53"/>
                  </a:cubicBezTo>
                  <a:cubicBezTo>
                    <a:pt x="42" y="51"/>
                    <a:pt x="11" y="25"/>
                    <a:pt x="12" y="24"/>
                  </a:cubicBezTo>
                  <a:cubicBezTo>
                    <a:pt x="12" y="23"/>
                    <a:pt x="32" y="38"/>
                    <a:pt x="44" y="47"/>
                  </a:cubicBezTo>
                  <a:cubicBezTo>
                    <a:pt x="48" y="51"/>
                    <a:pt x="52" y="55"/>
                    <a:pt x="57" y="59"/>
                  </a:cubicBezTo>
                  <a:cubicBezTo>
                    <a:pt x="68" y="70"/>
                    <a:pt x="78" y="80"/>
                    <a:pt x="93" y="87"/>
                  </a:cubicBezTo>
                  <a:cubicBezTo>
                    <a:pt x="93" y="88"/>
                    <a:pt x="94" y="87"/>
                    <a:pt x="93" y="87"/>
                  </a:cubicBezTo>
                  <a:cubicBezTo>
                    <a:pt x="90" y="84"/>
                    <a:pt x="88" y="82"/>
                    <a:pt x="85" y="80"/>
                  </a:cubicBezTo>
                  <a:cubicBezTo>
                    <a:pt x="86" y="81"/>
                    <a:pt x="87" y="82"/>
                    <a:pt x="87" y="83"/>
                  </a:cubicBezTo>
                  <a:cubicBezTo>
                    <a:pt x="86" y="80"/>
                    <a:pt x="71" y="72"/>
                    <a:pt x="67" y="68"/>
                  </a:cubicBezTo>
                  <a:cubicBezTo>
                    <a:pt x="62" y="63"/>
                    <a:pt x="57" y="59"/>
                    <a:pt x="53" y="54"/>
                  </a:cubicBezTo>
                  <a:cubicBezTo>
                    <a:pt x="52" y="54"/>
                    <a:pt x="52" y="54"/>
                    <a:pt x="52" y="54"/>
                  </a:cubicBezTo>
                  <a:cubicBezTo>
                    <a:pt x="53" y="54"/>
                    <a:pt x="53" y="54"/>
                    <a:pt x="53" y="54"/>
                  </a:cubicBezTo>
                  <a:cubicBezTo>
                    <a:pt x="56" y="56"/>
                    <a:pt x="60" y="59"/>
                    <a:pt x="64" y="62"/>
                  </a:cubicBezTo>
                  <a:cubicBezTo>
                    <a:pt x="59" y="58"/>
                    <a:pt x="53" y="53"/>
                    <a:pt x="47" y="49"/>
                  </a:cubicBezTo>
                  <a:cubicBezTo>
                    <a:pt x="40" y="41"/>
                    <a:pt x="32" y="34"/>
                    <a:pt x="23" y="27"/>
                  </a:cubicBezTo>
                  <a:cubicBezTo>
                    <a:pt x="28" y="30"/>
                    <a:pt x="32" y="33"/>
                    <a:pt x="36" y="37"/>
                  </a:cubicBezTo>
                  <a:cubicBezTo>
                    <a:pt x="36" y="37"/>
                    <a:pt x="36" y="37"/>
                    <a:pt x="36" y="37"/>
                  </a:cubicBezTo>
                  <a:cubicBezTo>
                    <a:pt x="46" y="46"/>
                    <a:pt x="57" y="56"/>
                    <a:pt x="67" y="64"/>
                  </a:cubicBezTo>
                  <a:cubicBezTo>
                    <a:pt x="72" y="68"/>
                    <a:pt x="76" y="71"/>
                    <a:pt x="80" y="74"/>
                  </a:cubicBezTo>
                  <a:cubicBezTo>
                    <a:pt x="84" y="77"/>
                    <a:pt x="88" y="80"/>
                    <a:pt x="93" y="83"/>
                  </a:cubicBezTo>
                  <a:cubicBezTo>
                    <a:pt x="93" y="83"/>
                    <a:pt x="94" y="83"/>
                    <a:pt x="93" y="82"/>
                  </a:cubicBezTo>
                  <a:cubicBezTo>
                    <a:pt x="77" y="68"/>
                    <a:pt x="61" y="55"/>
                    <a:pt x="45" y="42"/>
                  </a:cubicBezTo>
                  <a:cubicBezTo>
                    <a:pt x="39" y="37"/>
                    <a:pt x="34" y="32"/>
                    <a:pt x="29" y="28"/>
                  </a:cubicBezTo>
                  <a:cubicBezTo>
                    <a:pt x="51" y="46"/>
                    <a:pt x="74" y="64"/>
                    <a:pt x="98" y="81"/>
                  </a:cubicBezTo>
                  <a:cubicBezTo>
                    <a:pt x="98" y="82"/>
                    <a:pt x="99" y="81"/>
                    <a:pt x="99" y="81"/>
                  </a:cubicBezTo>
                  <a:cubicBezTo>
                    <a:pt x="82" y="67"/>
                    <a:pt x="66" y="54"/>
                    <a:pt x="50" y="41"/>
                  </a:cubicBezTo>
                  <a:cubicBezTo>
                    <a:pt x="42" y="34"/>
                    <a:pt x="34" y="27"/>
                    <a:pt x="26" y="21"/>
                  </a:cubicBezTo>
                  <a:cubicBezTo>
                    <a:pt x="20" y="16"/>
                    <a:pt x="10" y="11"/>
                    <a:pt x="7" y="5"/>
                  </a:cubicBezTo>
                  <a:cubicBezTo>
                    <a:pt x="7" y="5"/>
                    <a:pt x="28" y="19"/>
                    <a:pt x="29" y="20"/>
                  </a:cubicBezTo>
                  <a:cubicBezTo>
                    <a:pt x="37" y="26"/>
                    <a:pt x="44" y="33"/>
                    <a:pt x="52" y="39"/>
                  </a:cubicBezTo>
                  <a:cubicBezTo>
                    <a:pt x="68" y="52"/>
                    <a:pt x="84" y="66"/>
                    <a:pt x="99" y="79"/>
                  </a:cubicBezTo>
                  <a:cubicBezTo>
                    <a:pt x="100" y="80"/>
                    <a:pt x="101" y="79"/>
                    <a:pt x="100" y="78"/>
                  </a:cubicBezTo>
                  <a:close/>
                  <a:moveTo>
                    <a:pt x="76" y="69"/>
                  </a:moveTo>
                  <a:cubicBezTo>
                    <a:pt x="78" y="70"/>
                    <a:pt x="97" y="85"/>
                    <a:pt x="81" y="74"/>
                  </a:cubicBezTo>
                  <a:cubicBezTo>
                    <a:pt x="74" y="68"/>
                    <a:pt x="66" y="62"/>
                    <a:pt x="59" y="55"/>
                  </a:cubicBezTo>
                  <a:cubicBezTo>
                    <a:pt x="57" y="53"/>
                    <a:pt x="55" y="51"/>
                    <a:pt x="53" y="49"/>
                  </a:cubicBezTo>
                  <a:cubicBezTo>
                    <a:pt x="61" y="56"/>
                    <a:pt x="68" y="62"/>
                    <a:pt x="76" y="6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64" name="Freeform 424"/>
            <p:cNvSpPr>
              <a:spLocks/>
            </p:cNvSpPr>
            <p:nvPr/>
          </p:nvSpPr>
          <p:spPr bwMode="auto">
            <a:xfrm>
              <a:off x="4917698" y="3620897"/>
              <a:ext cx="106762" cy="88354"/>
            </a:xfrm>
            <a:custGeom>
              <a:avLst/>
              <a:gdLst>
                <a:gd name="T0" fmla="*/ 20 w 27"/>
                <a:gd name="T1" fmla="*/ 15 h 22"/>
                <a:gd name="T2" fmla="*/ 0 w 27"/>
                <a:gd name="T3" fmla="*/ 0 h 22"/>
                <a:gd name="T4" fmla="*/ 27 w 27"/>
                <a:gd name="T5" fmla="*/ 22 h 22"/>
                <a:gd name="T6" fmla="*/ 26 w 27"/>
                <a:gd name="T7" fmla="*/ 21 h 22"/>
                <a:gd name="T8" fmla="*/ 20 w 27"/>
                <a:gd name="T9" fmla="*/ 15 h 22"/>
              </a:gdLst>
              <a:ahLst/>
              <a:cxnLst>
                <a:cxn ang="0">
                  <a:pos x="T0" y="T1"/>
                </a:cxn>
                <a:cxn ang="0">
                  <a:pos x="T2" y="T3"/>
                </a:cxn>
                <a:cxn ang="0">
                  <a:pos x="T4" y="T5"/>
                </a:cxn>
                <a:cxn ang="0">
                  <a:pos x="T6" y="T7"/>
                </a:cxn>
                <a:cxn ang="0">
                  <a:pos x="T8" y="T9"/>
                </a:cxn>
              </a:cxnLst>
              <a:rect l="0" t="0" r="r" b="b"/>
              <a:pathLst>
                <a:path w="27" h="22">
                  <a:moveTo>
                    <a:pt x="20" y="15"/>
                  </a:moveTo>
                  <a:cubicBezTo>
                    <a:pt x="13" y="10"/>
                    <a:pt x="7" y="5"/>
                    <a:pt x="0" y="0"/>
                  </a:cubicBezTo>
                  <a:cubicBezTo>
                    <a:pt x="9" y="8"/>
                    <a:pt x="18" y="15"/>
                    <a:pt x="27" y="22"/>
                  </a:cubicBezTo>
                  <a:cubicBezTo>
                    <a:pt x="27" y="21"/>
                    <a:pt x="26" y="21"/>
                    <a:pt x="26" y="21"/>
                  </a:cubicBezTo>
                  <a:cubicBezTo>
                    <a:pt x="24" y="19"/>
                    <a:pt x="22" y="17"/>
                    <a:pt x="20"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65" name="Freeform 425"/>
            <p:cNvSpPr>
              <a:spLocks/>
            </p:cNvSpPr>
            <p:nvPr/>
          </p:nvSpPr>
          <p:spPr bwMode="auto">
            <a:xfrm>
              <a:off x="4906654" y="3580400"/>
              <a:ext cx="47860" cy="33134"/>
            </a:xfrm>
            <a:custGeom>
              <a:avLst/>
              <a:gdLst>
                <a:gd name="T0" fmla="*/ 12 w 12"/>
                <a:gd name="T1" fmla="*/ 9 h 9"/>
                <a:gd name="T2" fmla="*/ 0 w 12"/>
                <a:gd name="T3" fmla="*/ 0 h 9"/>
                <a:gd name="T4" fmla="*/ 12 w 12"/>
                <a:gd name="T5" fmla="*/ 9 h 9"/>
              </a:gdLst>
              <a:ahLst/>
              <a:cxnLst>
                <a:cxn ang="0">
                  <a:pos x="T0" y="T1"/>
                </a:cxn>
                <a:cxn ang="0">
                  <a:pos x="T2" y="T3"/>
                </a:cxn>
                <a:cxn ang="0">
                  <a:pos x="T4" y="T5"/>
                </a:cxn>
              </a:cxnLst>
              <a:rect l="0" t="0" r="r" b="b"/>
              <a:pathLst>
                <a:path w="12" h="9">
                  <a:moveTo>
                    <a:pt x="12" y="9"/>
                  </a:moveTo>
                  <a:cubicBezTo>
                    <a:pt x="8" y="5"/>
                    <a:pt x="4" y="2"/>
                    <a:pt x="0" y="0"/>
                  </a:cubicBezTo>
                  <a:cubicBezTo>
                    <a:pt x="4" y="3"/>
                    <a:pt x="8" y="6"/>
                    <a:pt x="12"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66" name="Freeform 426"/>
            <p:cNvSpPr>
              <a:spLocks/>
            </p:cNvSpPr>
            <p:nvPr/>
          </p:nvSpPr>
          <p:spPr bwMode="auto">
            <a:xfrm>
              <a:off x="4836707" y="3576720"/>
              <a:ext cx="213523" cy="184070"/>
            </a:xfrm>
            <a:custGeom>
              <a:avLst/>
              <a:gdLst>
                <a:gd name="T0" fmla="*/ 8 w 54"/>
                <a:gd name="T1" fmla="*/ 2 h 47"/>
                <a:gd name="T2" fmla="*/ 48 w 54"/>
                <a:gd name="T3" fmla="*/ 39 h 47"/>
                <a:gd name="T4" fmla="*/ 1 w 54"/>
                <a:gd name="T5" fmla="*/ 1 h 47"/>
                <a:gd name="T6" fmla="*/ 1 w 54"/>
                <a:gd name="T7" fmla="*/ 1 h 47"/>
                <a:gd name="T8" fmla="*/ 37 w 54"/>
                <a:gd name="T9" fmla="*/ 36 h 47"/>
                <a:gd name="T10" fmla="*/ 35 w 54"/>
                <a:gd name="T11" fmla="*/ 35 h 47"/>
                <a:gd name="T12" fmla="*/ 5 w 54"/>
                <a:gd name="T13" fmla="*/ 9 h 47"/>
                <a:gd name="T14" fmla="*/ 5 w 54"/>
                <a:gd name="T15" fmla="*/ 9 h 47"/>
                <a:gd name="T16" fmla="*/ 23 w 54"/>
                <a:gd name="T17" fmla="*/ 29 h 47"/>
                <a:gd name="T18" fmla="*/ 31 w 54"/>
                <a:gd name="T19" fmla="*/ 35 h 47"/>
                <a:gd name="T20" fmla="*/ 24 w 54"/>
                <a:gd name="T21" fmla="*/ 28 h 47"/>
                <a:gd name="T22" fmla="*/ 16 w 54"/>
                <a:gd name="T23" fmla="*/ 20 h 47"/>
                <a:gd name="T24" fmla="*/ 51 w 54"/>
                <a:gd name="T25" fmla="*/ 47 h 47"/>
                <a:gd name="T26" fmla="*/ 52 w 54"/>
                <a:gd name="T27" fmla="*/ 46 h 47"/>
                <a:gd name="T28" fmla="*/ 6 w 54"/>
                <a:gd name="T29" fmla="*/ 6 h 47"/>
                <a:gd name="T30" fmla="*/ 53 w 54"/>
                <a:gd name="T31" fmla="*/ 44 h 47"/>
                <a:gd name="T32" fmla="*/ 54 w 54"/>
                <a:gd name="T33" fmla="*/ 44 h 47"/>
                <a:gd name="T34" fmla="*/ 14 w 54"/>
                <a:gd name="T35" fmla="*/ 7 h 47"/>
                <a:gd name="T36" fmla="*/ 21 w 54"/>
                <a:gd name="T37" fmla="*/ 12 h 47"/>
                <a:gd name="T38" fmla="*/ 9 w 54"/>
                <a:gd name="T39" fmla="*/ 1 h 47"/>
                <a:gd name="T40" fmla="*/ 8 w 54"/>
                <a:gd name="T41" fmla="*/ 2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4" h="47">
                  <a:moveTo>
                    <a:pt x="8" y="2"/>
                  </a:moveTo>
                  <a:cubicBezTo>
                    <a:pt x="21" y="14"/>
                    <a:pt x="35" y="27"/>
                    <a:pt x="48" y="39"/>
                  </a:cubicBezTo>
                  <a:cubicBezTo>
                    <a:pt x="33" y="26"/>
                    <a:pt x="17" y="13"/>
                    <a:pt x="1" y="1"/>
                  </a:cubicBezTo>
                  <a:cubicBezTo>
                    <a:pt x="1" y="0"/>
                    <a:pt x="0" y="1"/>
                    <a:pt x="1" y="1"/>
                  </a:cubicBezTo>
                  <a:cubicBezTo>
                    <a:pt x="12" y="14"/>
                    <a:pt x="24" y="26"/>
                    <a:pt x="37" y="36"/>
                  </a:cubicBezTo>
                  <a:cubicBezTo>
                    <a:pt x="36" y="36"/>
                    <a:pt x="36" y="35"/>
                    <a:pt x="35" y="35"/>
                  </a:cubicBezTo>
                  <a:cubicBezTo>
                    <a:pt x="24" y="27"/>
                    <a:pt x="15" y="18"/>
                    <a:pt x="5" y="9"/>
                  </a:cubicBezTo>
                  <a:cubicBezTo>
                    <a:pt x="5" y="8"/>
                    <a:pt x="4" y="9"/>
                    <a:pt x="5" y="9"/>
                  </a:cubicBezTo>
                  <a:cubicBezTo>
                    <a:pt x="11" y="16"/>
                    <a:pt x="17" y="22"/>
                    <a:pt x="23" y="29"/>
                  </a:cubicBezTo>
                  <a:cubicBezTo>
                    <a:pt x="25" y="30"/>
                    <a:pt x="28" y="33"/>
                    <a:pt x="31" y="35"/>
                  </a:cubicBezTo>
                  <a:cubicBezTo>
                    <a:pt x="29" y="33"/>
                    <a:pt x="26" y="31"/>
                    <a:pt x="24" y="28"/>
                  </a:cubicBezTo>
                  <a:cubicBezTo>
                    <a:pt x="21" y="25"/>
                    <a:pt x="18" y="22"/>
                    <a:pt x="16" y="20"/>
                  </a:cubicBezTo>
                  <a:cubicBezTo>
                    <a:pt x="27" y="30"/>
                    <a:pt x="39" y="39"/>
                    <a:pt x="51" y="47"/>
                  </a:cubicBezTo>
                  <a:cubicBezTo>
                    <a:pt x="52" y="47"/>
                    <a:pt x="52" y="46"/>
                    <a:pt x="52" y="46"/>
                  </a:cubicBezTo>
                  <a:cubicBezTo>
                    <a:pt x="48" y="44"/>
                    <a:pt x="3" y="9"/>
                    <a:pt x="6" y="6"/>
                  </a:cubicBezTo>
                  <a:cubicBezTo>
                    <a:pt x="7" y="5"/>
                    <a:pt x="50" y="41"/>
                    <a:pt x="53" y="44"/>
                  </a:cubicBezTo>
                  <a:cubicBezTo>
                    <a:pt x="54" y="45"/>
                    <a:pt x="54" y="44"/>
                    <a:pt x="54" y="44"/>
                  </a:cubicBezTo>
                  <a:cubicBezTo>
                    <a:pt x="41" y="32"/>
                    <a:pt x="28" y="17"/>
                    <a:pt x="14" y="7"/>
                  </a:cubicBezTo>
                  <a:cubicBezTo>
                    <a:pt x="17" y="8"/>
                    <a:pt x="19" y="10"/>
                    <a:pt x="21" y="12"/>
                  </a:cubicBezTo>
                  <a:cubicBezTo>
                    <a:pt x="17" y="8"/>
                    <a:pt x="13" y="5"/>
                    <a:pt x="9" y="1"/>
                  </a:cubicBezTo>
                  <a:cubicBezTo>
                    <a:pt x="8" y="1"/>
                    <a:pt x="7" y="1"/>
                    <a:pt x="8"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67" name="Freeform 427"/>
            <p:cNvSpPr>
              <a:spLocks/>
            </p:cNvSpPr>
            <p:nvPr/>
          </p:nvSpPr>
          <p:spPr bwMode="auto">
            <a:xfrm>
              <a:off x="4958194" y="3712931"/>
              <a:ext cx="22088" cy="14726"/>
            </a:xfrm>
            <a:custGeom>
              <a:avLst/>
              <a:gdLst>
                <a:gd name="T0" fmla="*/ 0 w 5"/>
                <a:gd name="T1" fmla="*/ 0 h 4"/>
                <a:gd name="T2" fmla="*/ 5 w 5"/>
                <a:gd name="T3" fmla="*/ 4 h 4"/>
                <a:gd name="T4" fmla="*/ 0 w 5"/>
                <a:gd name="T5" fmla="*/ 0 h 4"/>
              </a:gdLst>
              <a:ahLst/>
              <a:cxnLst>
                <a:cxn ang="0">
                  <a:pos x="T0" y="T1"/>
                </a:cxn>
                <a:cxn ang="0">
                  <a:pos x="T2" y="T3"/>
                </a:cxn>
                <a:cxn ang="0">
                  <a:pos x="T4" y="T5"/>
                </a:cxn>
              </a:cxnLst>
              <a:rect l="0" t="0" r="r" b="b"/>
              <a:pathLst>
                <a:path w="5" h="4">
                  <a:moveTo>
                    <a:pt x="0" y="0"/>
                  </a:moveTo>
                  <a:cubicBezTo>
                    <a:pt x="2" y="2"/>
                    <a:pt x="3" y="3"/>
                    <a:pt x="5" y="4"/>
                  </a:cubicBezTo>
                  <a:cubicBezTo>
                    <a:pt x="4" y="3"/>
                    <a:pt x="2" y="2"/>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68" name="Freeform 428"/>
            <p:cNvSpPr>
              <a:spLocks/>
            </p:cNvSpPr>
            <p:nvPr/>
          </p:nvSpPr>
          <p:spPr bwMode="auto">
            <a:xfrm>
              <a:off x="4844070" y="3635623"/>
              <a:ext cx="161982" cy="125168"/>
            </a:xfrm>
            <a:custGeom>
              <a:avLst/>
              <a:gdLst>
                <a:gd name="T0" fmla="*/ 24 w 41"/>
                <a:gd name="T1" fmla="*/ 18 h 32"/>
                <a:gd name="T2" fmla="*/ 1 w 41"/>
                <a:gd name="T3" fmla="*/ 0 h 32"/>
                <a:gd name="T4" fmla="*/ 1 w 41"/>
                <a:gd name="T5" fmla="*/ 1 h 32"/>
                <a:gd name="T6" fmla="*/ 19 w 41"/>
                <a:gd name="T7" fmla="*/ 19 h 32"/>
                <a:gd name="T8" fmla="*/ 13 w 41"/>
                <a:gd name="T9" fmla="*/ 15 h 32"/>
                <a:gd name="T10" fmla="*/ 12 w 41"/>
                <a:gd name="T11" fmla="*/ 16 h 32"/>
                <a:gd name="T12" fmla="*/ 30 w 41"/>
                <a:gd name="T13" fmla="*/ 31 h 32"/>
                <a:gd name="T14" fmla="*/ 30 w 41"/>
                <a:gd name="T15" fmla="*/ 31 h 32"/>
                <a:gd name="T16" fmla="*/ 30 w 41"/>
                <a:gd name="T17" fmla="*/ 30 h 32"/>
                <a:gd name="T18" fmla="*/ 30 w 41"/>
                <a:gd name="T19" fmla="*/ 30 h 32"/>
                <a:gd name="T20" fmla="*/ 29 w 41"/>
                <a:gd name="T21" fmla="*/ 29 h 32"/>
                <a:gd name="T22" fmla="*/ 29 w 41"/>
                <a:gd name="T23" fmla="*/ 30 h 32"/>
                <a:gd name="T24" fmla="*/ 18 w 41"/>
                <a:gd name="T25" fmla="*/ 20 h 32"/>
                <a:gd name="T26" fmla="*/ 21 w 41"/>
                <a:gd name="T27" fmla="*/ 21 h 32"/>
                <a:gd name="T28" fmla="*/ 37 w 41"/>
                <a:gd name="T29" fmla="*/ 32 h 32"/>
                <a:gd name="T30" fmla="*/ 37 w 41"/>
                <a:gd name="T31" fmla="*/ 31 h 32"/>
                <a:gd name="T32" fmla="*/ 29 w 41"/>
                <a:gd name="T33" fmla="*/ 26 h 32"/>
                <a:gd name="T34" fmla="*/ 13 w 41"/>
                <a:gd name="T35" fmla="*/ 14 h 32"/>
                <a:gd name="T36" fmla="*/ 12 w 41"/>
                <a:gd name="T37" fmla="*/ 10 h 32"/>
                <a:gd name="T38" fmla="*/ 40 w 41"/>
                <a:gd name="T39" fmla="*/ 32 h 32"/>
                <a:gd name="T40" fmla="*/ 41 w 41"/>
                <a:gd name="T41" fmla="*/ 31 h 32"/>
                <a:gd name="T42" fmla="*/ 34 w 41"/>
                <a:gd name="T43" fmla="*/ 24 h 32"/>
                <a:gd name="T44" fmla="*/ 35 w 41"/>
                <a:gd name="T45" fmla="*/ 27 h 32"/>
                <a:gd name="T46" fmla="*/ 24 w 41"/>
                <a:gd name="T47" fmla="*/ 1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1" h="32">
                  <a:moveTo>
                    <a:pt x="24" y="18"/>
                  </a:moveTo>
                  <a:cubicBezTo>
                    <a:pt x="16" y="12"/>
                    <a:pt x="9" y="6"/>
                    <a:pt x="1" y="0"/>
                  </a:cubicBezTo>
                  <a:cubicBezTo>
                    <a:pt x="1" y="0"/>
                    <a:pt x="0" y="1"/>
                    <a:pt x="1" y="1"/>
                  </a:cubicBezTo>
                  <a:cubicBezTo>
                    <a:pt x="6" y="8"/>
                    <a:pt x="12" y="14"/>
                    <a:pt x="19" y="19"/>
                  </a:cubicBezTo>
                  <a:cubicBezTo>
                    <a:pt x="17" y="18"/>
                    <a:pt x="15" y="16"/>
                    <a:pt x="13" y="15"/>
                  </a:cubicBezTo>
                  <a:cubicBezTo>
                    <a:pt x="13" y="15"/>
                    <a:pt x="12" y="16"/>
                    <a:pt x="12" y="16"/>
                  </a:cubicBezTo>
                  <a:cubicBezTo>
                    <a:pt x="17" y="21"/>
                    <a:pt x="23" y="29"/>
                    <a:pt x="30" y="31"/>
                  </a:cubicBezTo>
                  <a:cubicBezTo>
                    <a:pt x="30" y="31"/>
                    <a:pt x="30" y="31"/>
                    <a:pt x="30" y="31"/>
                  </a:cubicBezTo>
                  <a:cubicBezTo>
                    <a:pt x="30" y="30"/>
                    <a:pt x="30" y="30"/>
                    <a:pt x="30" y="30"/>
                  </a:cubicBezTo>
                  <a:cubicBezTo>
                    <a:pt x="30" y="30"/>
                    <a:pt x="30" y="30"/>
                    <a:pt x="30" y="30"/>
                  </a:cubicBezTo>
                  <a:cubicBezTo>
                    <a:pt x="30" y="29"/>
                    <a:pt x="30" y="29"/>
                    <a:pt x="29" y="29"/>
                  </a:cubicBezTo>
                  <a:cubicBezTo>
                    <a:pt x="29" y="29"/>
                    <a:pt x="29" y="30"/>
                    <a:pt x="29" y="30"/>
                  </a:cubicBezTo>
                  <a:cubicBezTo>
                    <a:pt x="28" y="29"/>
                    <a:pt x="18" y="20"/>
                    <a:pt x="18" y="20"/>
                  </a:cubicBezTo>
                  <a:cubicBezTo>
                    <a:pt x="19" y="20"/>
                    <a:pt x="20" y="20"/>
                    <a:pt x="21" y="21"/>
                  </a:cubicBezTo>
                  <a:cubicBezTo>
                    <a:pt x="26" y="25"/>
                    <a:pt x="31" y="29"/>
                    <a:pt x="37" y="32"/>
                  </a:cubicBezTo>
                  <a:cubicBezTo>
                    <a:pt x="37" y="32"/>
                    <a:pt x="38" y="31"/>
                    <a:pt x="37" y="31"/>
                  </a:cubicBezTo>
                  <a:cubicBezTo>
                    <a:pt x="35" y="29"/>
                    <a:pt x="32" y="28"/>
                    <a:pt x="29" y="26"/>
                  </a:cubicBezTo>
                  <a:cubicBezTo>
                    <a:pt x="26" y="23"/>
                    <a:pt x="15" y="15"/>
                    <a:pt x="13" y="14"/>
                  </a:cubicBezTo>
                  <a:cubicBezTo>
                    <a:pt x="8" y="8"/>
                    <a:pt x="0" y="2"/>
                    <a:pt x="12" y="10"/>
                  </a:cubicBezTo>
                  <a:cubicBezTo>
                    <a:pt x="22" y="17"/>
                    <a:pt x="31" y="24"/>
                    <a:pt x="40" y="32"/>
                  </a:cubicBezTo>
                  <a:cubicBezTo>
                    <a:pt x="41" y="32"/>
                    <a:pt x="41" y="32"/>
                    <a:pt x="41" y="31"/>
                  </a:cubicBezTo>
                  <a:cubicBezTo>
                    <a:pt x="39" y="29"/>
                    <a:pt x="36" y="27"/>
                    <a:pt x="34" y="24"/>
                  </a:cubicBezTo>
                  <a:cubicBezTo>
                    <a:pt x="35" y="25"/>
                    <a:pt x="35" y="26"/>
                    <a:pt x="35" y="27"/>
                  </a:cubicBezTo>
                  <a:cubicBezTo>
                    <a:pt x="35" y="25"/>
                    <a:pt x="25" y="19"/>
                    <a:pt x="24"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69" name="Freeform 429"/>
            <p:cNvSpPr>
              <a:spLocks/>
            </p:cNvSpPr>
            <p:nvPr/>
          </p:nvSpPr>
          <p:spPr bwMode="auto">
            <a:xfrm>
              <a:off x="4409662" y="2457567"/>
              <a:ext cx="25771" cy="25771"/>
            </a:xfrm>
            <a:custGeom>
              <a:avLst/>
              <a:gdLst>
                <a:gd name="T0" fmla="*/ 7 w 7"/>
                <a:gd name="T1" fmla="*/ 6 h 6"/>
                <a:gd name="T2" fmla="*/ 0 w 7"/>
                <a:gd name="T3" fmla="*/ 0 h 6"/>
                <a:gd name="T4" fmla="*/ 7 w 7"/>
                <a:gd name="T5" fmla="*/ 6 h 6"/>
              </a:gdLst>
              <a:ahLst/>
              <a:cxnLst>
                <a:cxn ang="0">
                  <a:pos x="T0" y="T1"/>
                </a:cxn>
                <a:cxn ang="0">
                  <a:pos x="T2" y="T3"/>
                </a:cxn>
                <a:cxn ang="0">
                  <a:pos x="T4" y="T5"/>
                </a:cxn>
              </a:cxnLst>
              <a:rect l="0" t="0" r="r" b="b"/>
              <a:pathLst>
                <a:path w="7" h="6">
                  <a:moveTo>
                    <a:pt x="7" y="6"/>
                  </a:moveTo>
                  <a:cubicBezTo>
                    <a:pt x="5" y="4"/>
                    <a:pt x="3" y="2"/>
                    <a:pt x="0" y="0"/>
                  </a:cubicBezTo>
                  <a:cubicBezTo>
                    <a:pt x="2" y="2"/>
                    <a:pt x="4" y="4"/>
                    <a:pt x="7"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70" name="Freeform 430"/>
            <p:cNvSpPr>
              <a:spLocks/>
            </p:cNvSpPr>
            <p:nvPr/>
          </p:nvSpPr>
          <p:spPr bwMode="auto">
            <a:xfrm>
              <a:off x="4424388" y="2509107"/>
              <a:ext cx="25771" cy="22088"/>
            </a:xfrm>
            <a:custGeom>
              <a:avLst/>
              <a:gdLst>
                <a:gd name="T0" fmla="*/ 6 w 6"/>
                <a:gd name="T1" fmla="*/ 5 h 5"/>
                <a:gd name="T2" fmla="*/ 0 w 6"/>
                <a:gd name="T3" fmla="*/ 0 h 5"/>
                <a:gd name="T4" fmla="*/ 6 w 6"/>
                <a:gd name="T5" fmla="*/ 5 h 5"/>
              </a:gdLst>
              <a:ahLst/>
              <a:cxnLst>
                <a:cxn ang="0">
                  <a:pos x="T0" y="T1"/>
                </a:cxn>
                <a:cxn ang="0">
                  <a:pos x="T2" y="T3"/>
                </a:cxn>
                <a:cxn ang="0">
                  <a:pos x="T4" y="T5"/>
                </a:cxn>
              </a:cxnLst>
              <a:rect l="0" t="0" r="r" b="b"/>
              <a:pathLst>
                <a:path w="6" h="5">
                  <a:moveTo>
                    <a:pt x="6" y="5"/>
                  </a:moveTo>
                  <a:cubicBezTo>
                    <a:pt x="4" y="4"/>
                    <a:pt x="2" y="2"/>
                    <a:pt x="0" y="0"/>
                  </a:cubicBezTo>
                  <a:cubicBezTo>
                    <a:pt x="1" y="2"/>
                    <a:pt x="4" y="4"/>
                    <a:pt x="6"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71" name="Freeform 431"/>
            <p:cNvSpPr>
              <a:spLocks/>
            </p:cNvSpPr>
            <p:nvPr/>
          </p:nvSpPr>
          <p:spPr bwMode="auto">
            <a:xfrm>
              <a:off x="4394937" y="2464930"/>
              <a:ext cx="106762" cy="84674"/>
            </a:xfrm>
            <a:custGeom>
              <a:avLst/>
              <a:gdLst>
                <a:gd name="T0" fmla="*/ 17 w 27"/>
                <a:gd name="T1" fmla="*/ 11 h 22"/>
                <a:gd name="T2" fmla="*/ 4 w 27"/>
                <a:gd name="T3" fmla="*/ 0 h 22"/>
                <a:gd name="T4" fmla="*/ 3 w 27"/>
                <a:gd name="T5" fmla="*/ 1 h 22"/>
                <a:gd name="T6" fmla="*/ 17 w 27"/>
                <a:gd name="T7" fmla="*/ 15 h 22"/>
                <a:gd name="T8" fmla="*/ 1 w 27"/>
                <a:gd name="T9" fmla="*/ 5 h 22"/>
                <a:gd name="T10" fmla="*/ 0 w 27"/>
                <a:gd name="T11" fmla="*/ 6 h 22"/>
                <a:gd name="T12" fmla="*/ 8 w 27"/>
                <a:gd name="T13" fmla="*/ 12 h 22"/>
                <a:gd name="T14" fmla="*/ 6 w 27"/>
                <a:gd name="T15" fmla="*/ 9 h 22"/>
                <a:gd name="T16" fmla="*/ 25 w 27"/>
                <a:gd name="T17" fmla="*/ 22 h 22"/>
                <a:gd name="T18" fmla="*/ 25 w 27"/>
                <a:gd name="T19" fmla="*/ 21 h 22"/>
                <a:gd name="T20" fmla="*/ 8 w 27"/>
                <a:gd name="T21" fmla="*/ 5 h 22"/>
                <a:gd name="T22" fmla="*/ 26 w 27"/>
                <a:gd name="T23" fmla="*/ 19 h 22"/>
                <a:gd name="T24" fmla="*/ 27 w 27"/>
                <a:gd name="T25" fmla="*/ 18 h 22"/>
                <a:gd name="T26" fmla="*/ 11 w 27"/>
                <a:gd name="T27" fmla="*/ 5 h 22"/>
                <a:gd name="T28" fmla="*/ 18 w 27"/>
                <a:gd name="T29" fmla="*/ 11 h 22"/>
                <a:gd name="T30" fmla="*/ 17 w 27"/>
                <a:gd name="T31" fmla="*/ 11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7" h="22">
                  <a:moveTo>
                    <a:pt x="17" y="11"/>
                  </a:moveTo>
                  <a:cubicBezTo>
                    <a:pt x="13" y="7"/>
                    <a:pt x="8" y="4"/>
                    <a:pt x="4" y="0"/>
                  </a:cubicBezTo>
                  <a:cubicBezTo>
                    <a:pt x="3" y="0"/>
                    <a:pt x="2" y="0"/>
                    <a:pt x="3" y="1"/>
                  </a:cubicBezTo>
                  <a:cubicBezTo>
                    <a:pt x="4" y="2"/>
                    <a:pt x="12" y="11"/>
                    <a:pt x="17" y="15"/>
                  </a:cubicBezTo>
                  <a:cubicBezTo>
                    <a:pt x="12" y="11"/>
                    <a:pt x="2" y="6"/>
                    <a:pt x="1" y="5"/>
                  </a:cubicBezTo>
                  <a:cubicBezTo>
                    <a:pt x="0" y="5"/>
                    <a:pt x="0" y="6"/>
                    <a:pt x="0" y="6"/>
                  </a:cubicBezTo>
                  <a:cubicBezTo>
                    <a:pt x="3" y="8"/>
                    <a:pt x="5" y="10"/>
                    <a:pt x="8" y="12"/>
                  </a:cubicBezTo>
                  <a:cubicBezTo>
                    <a:pt x="7" y="11"/>
                    <a:pt x="6" y="10"/>
                    <a:pt x="6" y="9"/>
                  </a:cubicBezTo>
                  <a:cubicBezTo>
                    <a:pt x="6" y="12"/>
                    <a:pt x="22" y="20"/>
                    <a:pt x="25" y="22"/>
                  </a:cubicBezTo>
                  <a:cubicBezTo>
                    <a:pt x="25" y="22"/>
                    <a:pt x="26" y="21"/>
                    <a:pt x="25" y="21"/>
                  </a:cubicBezTo>
                  <a:cubicBezTo>
                    <a:pt x="24" y="19"/>
                    <a:pt x="7" y="5"/>
                    <a:pt x="8" y="5"/>
                  </a:cubicBezTo>
                  <a:cubicBezTo>
                    <a:pt x="8" y="5"/>
                    <a:pt x="25" y="18"/>
                    <a:pt x="26" y="19"/>
                  </a:cubicBezTo>
                  <a:cubicBezTo>
                    <a:pt x="26" y="19"/>
                    <a:pt x="27" y="19"/>
                    <a:pt x="27" y="18"/>
                  </a:cubicBezTo>
                  <a:cubicBezTo>
                    <a:pt x="22" y="14"/>
                    <a:pt x="16" y="9"/>
                    <a:pt x="11" y="5"/>
                  </a:cubicBezTo>
                  <a:cubicBezTo>
                    <a:pt x="13" y="7"/>
                    <a:pt x="15" y="9"/>
                    <a:pt x="18" y="11"/>
                  </a:cubicBezTo>
                  <a:cubicBezTo>
                    <a:pt x="18" y="11"/>
                    <a:pt x="17" y="11"/>
                    <a:pt x="17"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72" name="Freeform 432"/>
            <p:cNvSpPr>
              <a:spLocks/>
            </p:cNvSpPr>
            <p:nvPr/>
          </p:nvSpPr>
          <p:spPr bwMode="auto">
            <a:xfrm>
              <a:off x="4358123" y="2498061"/>
              <a:ext cx="121488" cy="103079"/>
            </a:xfrm>
            <a:custGeom>
              <a:avLst/>
              <a:gdLst>
                <a:gd name="T0" fmla="*/ 9 w 31"/>
                <a:gd name="T1" fmla="*/ 0 h 26"/>
                <a:gd name="T2" fmla="*/ 9 w 31"/>
                <a:gd name="T3" fmla="*/ 1 h 26"/>
                <a:gd name="T4" fmla="*/ 23 w 31"/>
                <a:gd name="T5" fmla="*/ 15 h 26"/>
                <a:gd name="T6" fmla="*/ 6 w 31"/>
                <a:gd name="T7" fmla="*/ 4 h 26"/>
                <a:gd name="T8" fmla="*/ 5 w 31"/>
                <a:gd name="T9" fmla="*/ 4 h 26"/>
                <a:gd name="T10" fmla="*/ 12 w 31"/>
                <a:gd name="T11" fmla="*/ 12 h 26"/>
                <a:gd name="T12" fmla="*/ 4 w 31"/>
                <a:gd name="T13" fmla="*/ 5 h 26"/>
                <a:gd name="T14" fmla="*/ 3 w 31"/>
                <a:gd name="T15" fmla="*/ 6 h 26"/>
                <a:gd name="T16" fmla="*/ 10 w 31"/>
                <a:gd name="T17" fmla="*/ 12 h 26"/>
                <a:gd name="T18" fmla="*/ 1 w 31"/>
                <a:gd name="T19" fmla="*/ 7 h 26"/>
                <a:gd name="T20" fmla="*/ 0 w 31"/>
                <a:gd name="T21" fmla="*/ 8 h 26"/>
                <a:gd name="T22" fmla="*/ 17 w 31"/>
                <a:gd name="T23" fmla="*/ 21 h 26"/>
                <a:gd name="T24" fmla="*/ 12 w 31"/>
                <a:gd name="T25" fmla="*/ 18 h 26"/>
                <a:gd name="T26" fmla="*/ 21 w 31"/>
                <a:gd name="T27" fmla="*/ 26 h 26"/>
                <a:gd name="T28" fmla="*/ 21 w 31"/>
                <a:gd name="T29" fmla="*/ 25 h 26"/>
                <a:gd name="T30" fmla="*/ 6 w 31"/>
                <a:gd name="T31" fmla="*/ 12 h 26"/>
                <a:gd name="T32" fmla="*/ 17 w 31"/>
                <a:gd name="T33" fmla="*/ 18 h 26"/>
                <a:gd name="T34" fmla="*/ 24 w 31"/>
                <a:gd name="T35" fmla="*/ 24 h 26"/>
                <a:gd name="T36" fmla="*/ 25 w 31"/>
                <a:gd name="T37" fmla="*/ 23 h 26"/>
                <a:gd name="T38" fmla="*/ 13 w 31"/>
                <a:gd name="T39" fmla="*/ 14 h 26"/>
                <a:gd name="T40" fmla="*/ 8 w 31"/>
                <a:gd name="T41" fmla="*/ 10 h 26"/>
                <a:gd name="T42" fmla="*/ 23 w 31"/>
                <a:gd name="T43" fmla="*/ 21 h 26"/>
                <a:gd name="T44" fmla="*/ 24 w 31"/>
                <a:gd name="T45" fmla="*/ 20 h 26"/>
                <a:gd name="T46" fmla="*/ 11 w 31"/>
                <a:gd name="T47" fmla="*/ 8 h 26"/>
                <a:gd name="T48" fmla="*/ 28 w 31"/>
                <a:gd name="T49" fmla="*/ 19 h 26"/>
                <a:gd name="T50" fmla="*/ 29 w 31"/>
                <a:gd name="T51" fmla="*/ 19 h 26"/>
                <a:gd name="T52" fmla="*/ 14 w 31"/>
                <a:gd name="T53" fmla="*/ 4 h 26"/>
                <a:gd name="T54" fmla="*/ 30 w 31"/>
                <a:gd name="T55" fmla="*/ 15 h 26"/>
                <a:gd name="T56" fmla="*/ 30 w 31"/>
                <a:gd name="T57" fmla="*/ 14 h 26"/>
                <a:gd name="T58" fmla="*/ 23 w 31"/>
                <a:gd name="T59" fmla="*/ 8 h 26"/>
                <a:gd name="T60" fmla="*/ 25 w 31"/>
                <a:gd name="T61" fmla="*/ 10 h 26"/>
                <a:gd name="T62" fmla="*/ 9 w 31"/>
                <a:gd name="T63" fmla="*/ 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1" h="26">
                  <a:moveTo>
                    <a:pt x="9" y="0"/>
                  </a:moveTo>
                  <a:cubicBezTo>
                    <a:pt x="9" y="0"/>
                    <a:pt x="8" y="0"/>
                    <a:pt x="9" y="1"/>
                  </a:cubicBezTo>
                  <a:cubicBezTo>
                    <a:pt x="10" y="2"/>
                    <a:pt x="23" y="14"/>
                    <a:pt x="23" y="15"/>
                  </a:cubicBezTo>
                  <a:cubicBezTo>
                    <a:pt x="23" y="15"/>
                    <a:pt x="7" y="5"/>
                    <a:pt x="6" y="4"/>
                  </a:cubicBezTo>
                  <a:cubicBezTo>
                    <a:pt x="5" y="3"/>
                    <a:pt x="5" y="4"/>
                    <a:pt x="5" y="4"/>
                  </a:cubicBezTo>
                  <a:cubicBezTo>
                    <a:pt x="6" y="5"/>
                    <a:pt x="9" y="9"/>
                    <a:pt x="12" y="12"/>
                  </a:cubicBezTo>
                  <a:cubicBezTo>
                    <a:pt x="9" y="9"/>
                    <a:pt x="5" y="6"/>
                    <a:pt x="4" y="5"/>
                  </a:cubicBezTo>
                  <a:cubicBezTo>
                    <a:pt x="3" y="5"/>
                    <a:pt x="3" y="6"/>
                    <a:pt x="3" y="6"/>
                  </a:cubicBezTo>
                  <a:cubicBezTo>
                    <a:pt x="5" y="8"/>
                    <a:pt x="8" y="10"/>
                    <a:pt x="10" y="12"/>
                  </a:cubicBezTo>
                  <a:cubicBezTo>
                    <a:pt x="7" y="10"/>
                    <a:pt x="4" y="9"/>
                    <a:pt x="1" y="7"/>
                  </a:cubicBezTo>
                  <a:cubicBezTo>
                    <a:pt x="0" y="7"/>
                    <a:pt x="0" y="8"/>
                    <a:pt x="0" y="8"/>
                  </a:cubicBezTo>
                  <a:cubicBezTo>
                    <a:pt x="5" y="12"/>
                    <a:pt x="11" y="19"/>
                    <a:pt x="17" y="21"/>
                  </a:cubicBezTo>
                  <a:cubicBezTo>
                    <a:pt x="15" y="20"/>
                    <a:pt x="13" y="19"/>
                    <a:pt x="12" y="18"/>
                  </a:cubicBezTo>
                  <a:cubicBezTo>
                    <a:pt x="15" y="21"/>
                    <a:pt x="18" y="24"/>
                    <a:pt x="21" y="26"/>
                  </a:cubicBezTo>
                  <a:cubicBezTo>
                    <a:pt x="21" y="26"/>
                    <a:pt x="22" y="25"/>
                    <a:pt x="21" y="25"/>
                  </a:cubicBezTo>
                  <a:cubicBezTo>
                    <a:pt x="21" y="24"/>
                    <a:pt x="6" y="12"/>
                    <a:pt x="6" y="12"/>
                  </a:cubicBezTo>
                  <a:cubicBezTo>
                    <a:pt x="7" y="11"/>
                    <a:pt x="13" y="15"/>
                    <a:pt x="17" y="18"/>
                  </a:cubicBezTo>
                  <a:cubicBezTo>
                    <a:pt x="19" y="20"/>
                    <a:pt x="22" y="22"/>
                    <a:pt x="24" y="24"/>
                  </a:cubicBezTo>
                  <a:cubicBezTo>
                    <a:pt x="25" y="25"/>
                    <a:pt x="25" y="24"/>
                    <a:pt x="25" y="23"/>
                  </a:cubicBezTo>
                  <a:cubicBezTo>
                    <a:pt x="21" y="20"/>
                    <a:pt x="17" y="17"/>
                    <a:pt x="13" y="14"/>
                  </a:cubicBezTo>
                  <a:cubicBezTo>
                    <a:pt x="11" y="13"/>
                    <a:pt x="9" y="11"/>
                    <a:pt x="8" y="10"/>
                  </a:cubicBezTo>
                  <a:cubicBezTo>
                    <a:pt x="10" y="12"/>
                    <a:pt x="22" y="20"/>
                    <a:pt x="23" y="21"/>
                  </a:cubicBezTo>
                  <a:cubicBezTo>
                    <a:pt x="23" y="21"/>
                    <a:pt x="24" y="20"/>
                    <a:pt x="24" y="20"/>
                  </a:cubicBezTo>
                  <a:cubicBezTo>
                    <a:pt x="21" y="18"/>
                    <a:pt x="12" y="9"/>
                    <a:pt x="11" y="8"/>
                  </a:cubicBezTo>
                  <a:cubicBezTo>
                    <a:pt x="16" y="10"/>
                    <a:pt x="23" y="16"/>
                    <a:pt x="28" y="19"/>
                  </a:cubicBezTo>
                  <a:cubicBezTo>
                    <a:pt x="28" y="20"/>
                    <a:pt x="29" y="19"/>
                    <a:pt x="29" y="19"/>
                  </a:cubicBezTo>
                  <a:cubicBezTo>
                    <a:pt x="25" y="15"/>
                    <a:pt x="16" y="9"/>
                    <a:pt x="14" y="4"/>
                  </a:cubicBezTo>
                  <a:cubicBezTo>
                    <a:pt x="15" y="7"/>
                    <a:pt x="27" y="13"/>
                    <a:pt x="30" y="15"/>
                  </a:cubicBezTo>
                  <a:cubicBezTo>
                    <a:pt x="30" y="15"/>
                    <a:pt x="31" y="14"/>
                    <a:pt x="30" y="14"/>
                  </a:cubicBezTo>
                  <a:cubicBezTo>
                    <a:pt x="29" y="13"/>
                    <a:pt x="26" y="11"/>
                    <a:pt x="23" y="8"/>
                  </a:cubicBezTo>
                  <a:cubicBezTo>
                    <a:pt x="23" y="9"/>
                    <a:pt x="24" y="10"/>
                    <a:pt x="25" y="10"/>
                  </a:cubicBezTo>
                  <a:cubicBezTo>
                    <a:pt x="21" y="7"/>
                    <a:pt x="14" y="3"/>
                    <a:pt x="9"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73" name="Freeform 433"/>
            <p:cNvSpPr>
              <a:spLocks/>
            </p:cNvSpPr>
            <p:nvPr/>
          </p:nvSpPr>
          <p:spPr bwMode="auto">
            <a:xfrm>
              <a:off x="4328671" y="2531196"/>
              <a:ext cx="125168" cy="95717"/>
            </a:xfrm>
            <a:custGeom>
              <a:avLst/>
              <a:gdLst>
                <a:gd name="T0" fmla="*/ 3 w 31"/>
                <a:gd name="T1" fmla="*/ 1 h 24"/>
                <a:gd name="T2" fmla="*/ 23 w 31"/>
                <a:gd name="T3" fmla="*/ 18 h 24"/>
                <a:gd name="T4" fmla="*/ 1 w 31"/>
                <a:gd name="T5" fmla="*/ 1 h 24"/>
                <a:gd name="T6" fmla="*/ 0 w 31"/>
                <a:gd name="T7" fmla="*/ 2 h 24"/>
                <a:gd name="T8" fmla="*/ 5 w 31"/>
                <a:gd name="T9" fmla="*/ 7 h 24"/>
                <a:gd name="T10" fmla="*/ 5 w 31"/>
                <a:gd name="T11" fmla="*/ 6 h 24"/>
                <a:gd name="T12" fmla="*/ 6 w 31"/>
                <a:gd name="T13" fmla="*/ 7 h 24"/>
                <a:gd name="T14" fmla="*/ 11 w 31"/>
                <a:gd name="T15" fmla="*/ 12 h 24"/>
                <a:gd name="T16" fmla="*/ 30 w 31"/>
                <a:gd name="T17" fmla="*/ 24 h 24"/>
                <a:gd name="T18" fmla="*/ 31 w 31"/>
                <a:gd name="T19" fmla="*/ 23 h 24"/>
                <a:gd name="T20" fmla="*/ 10 w 31"/>
                <a:gd name="T21" fmla="*/ 6 h 24"/>
                <a:gd name="T22" fmla="*/ 9 w 31"/>
                <a:gd name="T23" fmla="*/ 4 h 24"/>
                <a:gd name="T24" fmla="*/ 11 w 31"/>
                <a:gd name="T25" fmla="*/ 5 h 24"/>
                <a:gd name="T26" fmla="*/ 14 w 31"/>
                <a:gd name="T27" fmla="*/ 7 h 24"/>
                <a:gd name="T28" fmla="*/ 4 w 31"/>
                <a:gd name="T29" fmla="*/ 0 h 24"/>
                <a:gd name="T30" fmla="*/ 3 w 31"/>
                <a:gd name="T31" fmla="*/ 1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1" h="24">
                  <a:moveTo>
                    <a:pt x="3" y="1"/>
                  </a:moveTo>
                  <a:cubicBezTo>
                    <a:pt x="9" y="6"/>
                    <a:pt x="16" y="13"/>
                    <a:pt x="23" y="18"/>
                  </a:cubicBezTo>
                  <a:cubicBezTo>
                    <a:pt x="16" y="13"/>
                    <a:pt x="8" y="7"/>
                    <a:pt x="1" y="1"/>
                  </a:cubicBezTo>
                  <a:cubicBezTo>
                    <a:pt x="0" y="1"/>
                    <a:pt x="0" y="2"/>
                    <a:pt x="0" y="2"/>
                  </a:cubicBezTo>
                  <a:cubicBezTo>
                    <a:pt x="1" y="3"/>
                    <a:pt x="3" y="5"/>
                    <a:pt x="5" y="7"/>
                  </a:cubicBezTo>
                  <a:cubicBezTo>
                    <a:pt x="5" y="6"/>
                    <a:pt x="5" y="6"/>
                    <a:pt x="5" y="6"/>
                  </a:cubicBezTo>
                  <a:cubicBezTo>
                    <a:pt x="5" y="6"/>
                    <a:pt x="5" y="7"/>
                    <a:pt x="6" y="7"/>
                  </a:cubicBezTo>
                  <a:cubicBezTo>
                    <a:pt x="7" y="8"/>
                    <a:pt x="9" y="10"/>
                    <a:pt x="11" y="12"/>
                  </a:cubicBezTo>
                  <a:cubicBezTo>
                    <a:pt x="18" y="16"/>
                    <a:pt x="28" y="23"/>
                    <a:pt x="30" y="24"/>
                  </a:cubicBezTo>
                  <a:cubicBezTo>
                    <a:pt x="31" y="24"/>
                    <a:pt x="31" y="24"/>
                    <a:pt x="31" y="23"/>
                  </a:cubicBezTo>
                  <a:cubicBezTo>
                    <a:pt x="24" y="18"/>
                    <a:pt x="16" y="13"/>
                    <a:pt x="10" y="6"/>
                  </a:cubicBezTo>
                  <a:cubicBezTo>
                    <a:pt x="10" y="5"/>
                    <a:pt x="9" y="5"/>
                    <a:pt x="9" y="4"/>
                  </a:cubicBezTo>
                  <a:cubicBezTo>
                    <a:pt x="9" y="5"/>
                    <a:pt x="10" y="5"/>
                    <a:pt x="11" y="5"/>
                  </a:cubicBezTo>
                  <a:cubicBezTo>
                    <a:pt x="12" y="6"/>
                    <a:pt x="13" y="7"/>
                    <a:pt x="14" y="7"/>
                  </a:cubicBezTo>
                  <a:cubicBezTo>
                    <a:pt x="11" y="5"/>
                    <a:pt x="7" y="2"/>
                    <a:pt x="4" y="0"/>
                  </a:cubicBezTo>
                  <a:cubicBezTo>
                    <a:pt x="3" y="0"/>
                    <a:pt x="3" y="0"/>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74" name="Freeform 434"/>
            <p:cNvSpPr>
              <a:spLocks/>
            </p:cNvSpPr>
            <p:nvPr/>
          </p:nvSpPr>
          <p:spPr bwMode="auto">
            <a:xfrm>
              <a:off x="4313946" y="2332399"/>
              <a:ext cx="228249" cy="191433"/>
            </a:xfrm>
            <a:custGeom>
              <a:avLst/>
              <a:gdLst>
                <a:gd name="T0" fmla="*/ 58 w 58"/>
                <a:gd name="T1" fmla="*/ 43 h 48"/>
                <a:gd name="T2" fmla="*/ 1 w 58"/>
                <a:gd name="T3" fmla="*/ 1 h 48"/>
                <a:gd name="T4" fmla="*/ 0 w 58"/>
                <a:gd name="T5" fmla="*/ 1 h 48"/>
                <a:gd name="T6" fmla="*/ 1 w 58"/>
                <a:gd name="T7" fmla="*/ 4 h 48"/>
                <a:gd name="T8" fmla="*/ 1 w 58"/>
                <a:gd name="T9" fmla="*/ 5 h 48"/>
                <a:gd name="T10" fmla="*/ 3 w 58"/>
                <a:gd name="T11" fmla="*/ 7 h 48"/>
                <a:gd name="T12" fmla="*/ 5 w 58"/>
                <a:gd name="T13" fmla="*/ 8 h 48"/>
                <a:gd name="T14" fmla="*/ 5 w 58"/>
                <a:gd name="T15" fmla="*/ 7 h 48"/>
                <a:gd name="T16" fmla="*/ 5 w 58"/>
                <a:gd name="T17" fmla="*/ 8 h 48"/>
                <a:gd name="T18" fmla="*/ 10 w 58"/>
                <a:gd name="T19" fmla="*/ 9 h 48"/>
                <a:gd name="T20" fmla="*/ 10 w 58"/>
                <a:gd name="T21" fmla="*/ 8 h 48"/>
                <a:gd name="T22" fmla="*/ 17 w 58"/>
                <a:gd name="T23" fmla="*/ 13 h 48"/>
                <a:gd name="T24" fmla="*/ 16 w 58"/>
                <a:gd name="T25" fmla="*/ 13 h 48"/>
                <a:gd name="T26" fmla="*/ 49 w 58"/>
                <a:gd name="T27" fmla="*/ 42 h 48"/>
                <a:gd name="T28" fmla="*/ 16 w 58"/>
                <a:gd name="T29" fmla="*/ 19 h 48"/>
                <a:gd name="T30" fmla="*/ 15 w 58"/>
                <a:gd name="T31" fmla="*/ 20 h 48"/>
                <a:gd name="T32" fmla="*/ 24 w 58"/>
                <a:gd name="T33" fmla="*/ 29 h 48"/>
                <a:gd name="T34" fmla="*/ 14 w 58"/>
                <a:gd name="T35" fmla="*/ 22 h 48"/>
                <a:gd name="T36" fmla="*/ 13 w 58"/>
                <a:gd name="T37" fmla="*/ 23 h 48"/>
                <a:gd name="T38" fmla="*/ 24 w 58"/>
                <a:gd name="T39" fmla="*/ 32 h 48"/>
                <a:gd name="T40" fmla="*/ 20 w 58"/>
                <a:gd name="T41" fmla="*/ 28 h 48"/>
                <a:gd name="T42" fmla="*/ 47 w 58"/>
                <a:gd name="T43" fmla="*/ 47 h 48"/>
                <a:gd name="T44" fmla="*/ 47 w 58"/>
                <a:gd name="T45" fmla="*/ 47 h 48"/>
                <a:gd name="T46" fmla="*/ 20 w 58"/>
                <a:gd name="T47" fmla="*/ 23 h 48"/>
                <a:gd name="T48" fmla="*/ 52 w 58"/>
                <a:gd name="T49" fmla="*/ 46 h 48"/>
                <a:gd name="T50" fmla="*/ 53 w 58"/>
                <a:gd name="T51" fmla="*/ 45 h 48"/>
                <a:gd name="T52" fmla="*/ 22 w 58"/>
                <a:gd name="T53" fmla="*/ 18 h 48"/>
                <a:gd name="T54" fmla="*/ 57 w 58"/>
                <a:gd name="T55" fmla="*/ 44 h 48"/>
                <a:gd name="T56" fmla="*/ 58 w 58"/>
                <a:gd name="T57" fmla="*/ 43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8" h="48">
                  <a:moveTo>
                    <a:pt x="58" y="43"/>
                  </a:moveTo>
                  <a:cubicBezTo>
                    <a:pt x="40" y="28"/>
                    <a:pt x="21" y="14"/>
                    <a:pt x="1" y="1"/>
                  </a:cubicBezTo>
                  <a:cubicBezTo>
                    <a:pt x="1" y="0"/>
                    <a:pt x="0" y="1"/>
                    <a:pt x="0" y="1"/>
                  </a:cubicBezTo>
                  <a:cubicBezTo>
                    <a:pt x="6" y="5"/>
                    <a:pt x="6" y="6"/>
                    <a:pt x="1" y="4"/>
                  </a:cubicBezTo>
                  <a:cubicBezTo>
                    <a:pt x="1" y="4"/>
                    <a:pt x="0" y="4"/>
                    <a:pt x="1" y="5"/>
                  </a:cubicBezTo>
                  <a:cubicBezTo>
                    <a:pt x="1" y="6"/>
                    <a:pt x="2" y="6"/>
                    <a:pt x="3" y="7"/>
                  </a:cubicBezTo>
                  <a:cubicBezTo>
                    <a:pt x="4" y="7"/>
                    <a:pt x="4" y="7"/>
                    <a:pt x="5" y="8"/>
                  </a:cubicBezTo>
                  <a:cubicBezTo>
                    <a:pt x="5" y="7"/>
                    <a:pt x="5" y="7"/>
                    <a:pt x="5" y="7"/>
                  </a:cubicBezTo>
                  <a:cubicBezTo>
                    <a:pt x="5" y="7"/>
                    <a:pt x="5" y="7"/>
                    <a:pt x="5" y="8"/>
                  </a:cubicBezTo>
                  <a:cubicBezTo>
                    <a:pt x="6" y="8"/>
                    <a:pt x="8" y="8"/>
                    <a:pt x="10" y="9"/>
                  </a:cubicBezTo>
                  <a:cubicBezTo>
                    <a:pt x="10" y="9"/>
                    <a:pt x="10" y="8"/>
                    <a:pt x="10" y="8"/>
                  </a:cubicBezTo>
                  <a:cubicBezTo>
                    <a:pt x="1" y="0"/>
                    <a:pt x="11" y="8"/>
                    <a:pt x="17" y="13"/>
                  </a:cubicBezTo>
                  <a:cubicBezTo>
                    <a:pt x="16" y="12"/>
                    <a:pt x="16" y="13"/>
                    <a:pt x="16" y="13"/>
                  </a:cubicBezTo>
                  <a:cubicBezTo>
                    <a:pt x="26" y="23"/>
                    <a:pt x="37" y="35"/>
                    <a:pt x="49" y="42"/>
                  </a:cubicBezTo>
                  <a:cubicBezTo>
                    <a:pt x="37" y="35"/>
                    <a:pt x="27" y="26"/>
                    <a:pt x="16" y="19"/>
                  </a:cubicBezTo>
                  <a:cubicBezTo>
                    <a:pt x="15" y="19"/>
                    <a:pt x="15" y="20"/>
                    <a:pt x="15" y="20"/>
                  </a:cubicBezTo>
                  <a:cubicBezTo>
                    <a:pt x="17" y="22"/>
                    <a:pt x="20" y="25"/>
                    <a:pt x="24" y="29"/>
                  </a:cubicBezTo>
                  <a:cubicBezTo>
                    <a:pt x="21" y="26"/>
                    <a:pt x="17" y="24"/>
                    <a:pt x="14" y="22"/>
                  </a:cubicBezTo>
                  <a:cubicBezTo>
                    <a:pt x="14" y="22"/>
                    <a:pt x="13" y="23"/>
                    <a:pt x="13" y="23"/>
                  </a:cubicBezTo>
                  <a:cubicBezTo>
                    <a:pt x="17" y="26"/>
                    <a:pt x="21" y="29"/>
                    <a:pt x="24" y="32"/>
                  </a:cubicBezTo>
                  <a:cubicBezTo>
                    <a:pt x="23" y="31"/>
                    <a:pt x="21" y="29"/>
                    <a:pt x="20" y="28"/>
                  </a:cubicBezTo>
                  <a:cubicBezTo>
                    <a:pt x="26" y="34"/>
                    <a:pt x="40" y="42"/>
                    <a:pt x="47" y="47"/>
                  </a:cubicBezTo>
                  <a:cubicBezTo>
                    <a:pt x="47" y="48"/>
                    <a:pt x="48" y="47"/>
                    <a:pt x="47" y="47"/>
                  </a:cubicBezTo>
                  <a:cubicBezTo>
                    <a:pt x="45" y="45"/>
                    <a:pt x="20" y="23"/>
                    <a:pt x="20" y="23"/>
                  </a:cubicBezTo>
                  <a:cubicBezTo>
                    <a:pt x="21" y="21"/>
                    <a:pt x="52" y="46"/>
                    <a:pt x="52" y="46"/>
                  </a:cubicBezTo>
                  <a:cubicBezTo>
                    <a:pt x="53" y="46"/>
                    <a:pt x="54" y="46"/>
                    <a:pt x="53" y="45"/>
                  </a:cubicBezTo>
                  <a:cubicBezTo>
                    <a:pt x="50" y="43"/>
                    <a:pt x="25" y="21"/>
                    <a:pt x="22" y="18"/>
                  </a:cubicBezTo>
                  <a:cubicBezTo>
                    <a:pt x="25" y="21"/>
                    <a:pt x="54" y="42"/>
                    <a:pt x="57" y="44"/>
                  </a:cubicBezTo>
                  <a:cubicBezTo>
                    <a:pt x="58" y="44"/>
                    <a:pt x="58" y="43"/>
                    <a:pt x="58" y="4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75" name="Freeform 435"/>
            <p:cNvSpPr>
              <a:spLocks/>
            </p:cNvSpPr>
            <p:nvPr/>
          </p:nvSpPr>
          <p:spPr bwMode="auto">
            <a:xfrm>
              <a:off x="4324989" y="2542238"/>
              <a:ext cx="114125" cy="95717"/>
            </a:xfrm>
            <a:custGeom>
              <a:avLst/>
              <a:gdLst>
                <a:gd name="T0" fmla="*/ 22 w 29"/>
                <a:gd name="T1" fmla="*/ 19 h 24"/>
                <a:gd name="T2" fmla="*/ 7 w 29"/>
                <a:gd name="T3" fmla="*/ 5 h 24"/>
                <a:gd name="T4" fmla="*/ 1 w 29"/>
                <a:gd name="T5" fmla="*/ 1 h 24"/>
                <a:gd name="T6" fmla="*/ 1 w 29"/>
                <a:gd name="T7" fmla="*/ 2 h 24"/>
                <a:gd name="T8" fmla="*/ 9 w 29"/>
                <a:gd name="T9" fmla="*/ 9 h 24"/>
                <a:gd name="T10" fmla="*/ 5 w 29"/>
                <a:gd name="T11" fmla="*/ 5 h 24"/>
                <a:gd name="T12" fmla="*/ 28 w 29"/>
                <a:gd name="T13" fmla="*/ 24 h 24"/>
                <a:gd name="T14" fmla="*/ 28 w 29"/>
                <a:gd name="T15" fmla="*/ 23 h 24"/>
                <a:gd name="T16" fmla="*/ 22 w 29"/>
                <a:gd name="T17" fmla="*/ 19 h 24"/>
                <a:gd name="T18" fmla="*/ 16 w 29"/>
                <a:gd name="T19" fmla="*/ 12 h 24"/>
                <a:gd name="T20" fmla="*/ 22 w 29"/>
                <a:gd name="T21" fmla="*/ 19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9" h="24">
                  <a:moveTo>
                    <a:pt x="22" y="19"/>
                  </a:moveTo>
                  <a:cubicBezTo>
                    <a:pt x="17" y="15"/>
                    <a:pt x="10" y="9"/>
                    <a:pt x="7" y="5"/>
                  </a:cubicBezTo>
                  <a:cubicBezTo>
                    <a:pt x="5" y="4"/>
                    <a:pt x="2" y="2"/>
                    <a:pt x="1" y="1"/>
                  </a:cubicBezTo>
                  <a:cubicBezTo>
                    <a:pt x="1" y="0"/>
                    <a:pt x="0" y="1"/>
                    <a:pt x="1" y="2"/>
                  </a:cubicBezTo>
                  <a:cubicBezTo>
                    <a:pt x="3" y="4"/>
                    <a:pt x="6" y="7"/>
                    <a:pt x="9" y="9"/>
                  </a:cubicBezTo>
                  <a:cubicBezTo>
                    <a:pt x="7" y="8"/>
                    <a:pt x="6" y="7"/>
                    <a:pt x="5" y="5"/>
                  </a:cubicBezTo>
                  <a:cubicBezTo>
                    <a:pt x="12" y="12"/>
                    <a:pt x="20" y="18"/>
                    <a:pt x="28" y="24"/>
                  </a:cubicBezTo>
                  <a:cubicBezTo>
                    <a:pt x="28" y="24"/>
                    <a:pt x="29" y="23"/>
                    <a:pt x="28" y="23"/>
                  </a:cubicBezTo>
                  <a:cubicBezTo>
                    <a:pt x="27" y="22"/>
                    <a:pt x="25" y="21"/>
                    <a:pt x="22" y="19"/>
                  </a:cubicBezTo>
                  <a:cubicBezTo>
                    <a:pt x="22" y="17"/>
                    <a:pt x="19" y="14"/>
                    <a:pt x="16" y="12"/>
                  </a:cubicBezTo>
                  <a:cubicBezTo>
                    <a:pt x="19" y="14"/>
                    <a:pt x="21" y="17"/>
                    <a:pt x="22" y="1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76" name="Freeform 436"/>
            <p:cNvSpPr>
              <a:spLocks/>
            </p:cNvSpPr>
            <p:nvPr/>
          </p:nvSpPr>
          <p:spPr bwMode="auto">
            <a:xfrm>
              <a:off x="4291857" y="2350805"/>
              <a:ext cx="36814" cy="11046"/>
            </a:xfrm>
            <a:custGeom>
              <a:avLst/>
              <a:gdLst>
                <a:gd name="T0" fmla="*/ 10 w 10"/>
                <a:gd name="T1" fmla="*/ 2 h 2"/>
                <a:gd name="T2" fmla="*/ 9 w 10"/>
                <a:gd name="T3" fmla="*/ 2 h 2"/>
                <a:gd name="T4" fmla="*/ 10 w 10"/>
                <a:gd name="T5" fmla="*/ 2 h 2"/>
              </a:gdLst>
              <a:ahLst/>
              <a:cxnLst>
                <a:cxn ang="0">
                  <a:pos x="T0" y="T1"/>
                </a:cxn>
                <a:cxn ang="0">
                  <a:pos x="T2" y="T3"/>
                </a:cxn>
                <a:cxn ang="0">
                  <a:pos x="T4" y="T5"/>
                </a:cxn>
              </a:cxnLst>
              <a:rect l="0" t="0" r="r" b="b"/>
              <a:pathLst>
                <a:path w="10" h="2">
                  <a:moveTo>
                    <a:pt x="10" y="2"/>
                  </a:moveTo>
                  <a:cubicBezTo>
                    <a:pt x="9" y="2"/>
                    <a:pt x="9" y="2"/>
                    <a:pt x="9" y="2"/>
                  </a:cubicBezTo>
                  <a:cubicBezTo>
                    <a:pt x="0" y="0"/>
                    <a:pt x="7" y="2"/>
                    <a:pt x="1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77" name="Freeform 437"/>
            <p:cNvSpPr>
              <a:spLocks/>
            </p:cNvSpPr>
            <p:nvPr/>
          </p:nvSpPr>
          <p:spPr bwMode="auto">
            <a:xfrm>
              <a:off x="4328671" y="2361851"/>
              <a:ext cx="3683" cy="3683"/>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1"/>
                    <a:pt x="0" y="1"/>
                    <a:pt x="0" y="1"/>
                  </a:cubicBezTo>
                  <a:cubicBezTo>
                    <a:pt x="0" y="1"/>
                    <a:pt x="0" y="1"/>
                    <a:pt x="1" y="1"/>
                  </a:cubicBezTo>
                  <a:cubicBezTo>
                    <a:pt x="0" y="1"/>
                    <a:pt x="0"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78" name="Freeform 438"/>
            <p:cNvSpPr>
              <a:spLocks/>
            </p:cNvSpPr>
            <p:nvPr/>
          </p:nvSpPr>
          <p:spPr bwMode="auto">
            <a:xfrm>
              <a:off x="4332351" y="2365531"/>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79" name="Freeform 439"/>
            <p:cNvSpPr>
              <a:spLocks/>
            </p:cNvSpPr>
            <p:nvPr/>
          </p:nvSpPr>
          <p:spPr bwMode="auto">
            <a:xfrm>
              <a:off x="4350760" y="2556964"/>
              <a:ext cx="36814" cy="33134"/>
            </a:xfrm>
            <a:custGeom>
              <a:avLst/>
              <a:gdLst>
                <a:gd name="T0" fmla="*/ 1 w 10"/>
                <a:gd name="T1" fmla="*/ 0 h 8"/>
                <a:gd name="T2" fmla="*/ 0 w 10"/>
                <a:gd name="T3" fmla="*/ 0 h 8"/>
                <a:gd name="T4" fmla="*/ 1 w 10"/>
                <a:gd name="T5" fmla="*/ 1 h 8"/>
                <a:gd name="T6" fmla="*/ 10 w 10"/>
                <a:gd name="T7" fmla="*/ 8 h 8"/>
                <a:gd name="T8" fmla="*/ 6 w 10"/>
                <a:gd name="T9" fmla="*/ 5 h 8"/>
                <a:gd name="T10" fmla="*/ 1 w 10"/>
                <a:gd name="T11" fmla="*/ 0 h 8"/>
              </a:gdLst>
              <a:ahLst/>
              <a:cxnLst>
                <a:cxn ang="0">
                  <a:pos x="T0" y="T1"/>
                </a:cxn>
                <a:cxn ang="0">
                  <a:pos x="T2" y="T3"/>
                </a:cxn>
                <a:cxn ang="0">
                  <a:pos x="T4" y="T5"/>
                </a:cxn>
                <a:cxn ang="0">
                  <a:pos x="T6" y="T7"/>
                </a:cxn>
                <a:cxn ang="0">
                  <a:pos x="T8" y="T9"/>
                </a:cxn>
                <a:cxn ang="0">
                  <a:pos x="T10" y="T11"/>
                </a:cxn>
              </a:cxnLst>
              <a:rect l="0" t="0" r="r" b="b"/>
              <a:pathLst>
                <a:path w="10" h="8">
                  <a:moveTo>
                    <a:pt x="1" y="0"/>
                  </a:moveTo>
                  <a:cubicBezTo>
                    <a:pt x="1" y="0"/>
                    <a:pt x="0" y="0"/>
                    <a:pt x="0" y="0"/>
                  </a:cubicBezTo>
                  <a:cubicBezTo>
                    <a:pt x="0" y="0"/>
                    <a:pt x="1" y="1"/>
                    <a:pt x="1" y="1"/>
                  </a:cubicBezTo>
                  <a:cubicBezTo>
                    <a:pt x="4" y="3"/>
                    <a:pt x="7" y="5"/>
                    <a:pt x="10" y="8"/>
                  </a:cubicBezTo>
                  <a:cubicBezTo>
                    <a:pt x="9" y="7"/>
                    <a:pt x="7" y="6"/>
                    <a:pt x="6" y="5"/>
                  </a:cubicBezTo>
                  <a:cubicBezTo>
                    <a:pt x="4" y="3"/>
                    <a:pt x="2"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80" name="Freeform 440"/>
            <p:cNvSpPr>
              <a:spLocks/>
            </p:cNvSpPr>
            <p:nvPr/>
          </p:nvSpPr>
          <p:spPr bwMode="auto">
            <a:xfrm>
              <a:off x="4321309" y="2649001"/>
              <a:ext cx="22088" cy="18409"/>
            </a:xfrm>
            <a:custGeom>
              <a:avLst/>
              <a:gdLst>
                <a:gd name="T0" fmla="*/ 5 w 5"/>
                <a:gd name="T1" fmla="*/ 4 h 5"/>
                <a:gd name="T2" fmla="*/ 5 w 5"/>
                <a:gd name="T3" fmla="*/ 4 h 5"/>
                <a:gd name="T4" fmla="*/ 0 w 5"/>
                <a:gd name="T5" fmla="*/ 0 h 5"/>
                <a:gd name="T6" fmla="*/ 5 w 5"/>
                <a:gd name="T7" fmla="*/ 4 h 5"/>
              </a:gdLst>
              <a:ahLst/>
              <a:cxnLst>
                <a:cxn ang="0">
                  <a:pos x="T0" y="T1"/>
                </a:cxn>
                <a:cxn ang="0">
                  <a:pos x="T2" y="T3"/>
                </a:cxn>
                <a:cxn ang="0">
                  <a:pos x="T4" y="T5"/>
                </a:cxn>
                <a:cxn ang="0">
                  <a:pos x="T6" y="T7"/>
                </a:cxn>
              </a:cxnLst>
              <a:rect l="0" t="0" r="r" b="b"/>
              <a:pathLst>
                <a:path w="5" h="5">
                  <a:moveTo>
                    <a:pt x="5" y="4"/>
                  </a:moveTo>
                  <a:cubicBezTo>
                    <a:pt x="5" y="5"/>
                    <a:pt x="5" y="4"/>
                    <a:pt x="5" y="4"/>
                  </a:cubicBezTo>
                  <a:cubicBezTo>
                    <a:pt x="4" y="3"/>
                    <a:pt x="1" y="1"/>
                    <a:pt x="0" y="0"/>
                  </a:cubicBezTo>
                  <a:cubicBezTo>
                    <a:pt x="1" y="1"/>
                    <a:pt x="3" y="3"/>
                    <a:pt x="5"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81" name="Freeform 441"/>
            <p:cNvSpPr>
              <a:spLocks/>
            </p:cNvSpPr>
            <p:nvPr/>
          </p:nvSpPr>
          <p:spPr bwMode="auto">
            <a:xfrm>
              <a:off x="4336034" y="2652682"/>
              <a:ext cx="14726" cy="7363"/>
            </a:xfrm>
            <a:custGeom>
              <a:avLst/>
              <a:gdLst>
                <a:gd name="T0" fmla="*/ 3 w 3"/>
                <a:gd name="T1" fmla="*/ 2 h 2"/>
                <a:gd name="T2" fmla="*/ 0 w 3"/>
                <a:gd name="T3" fmla="*/ 0 h 2"/>
                <a:gd name="T4" fmla="*/ 3 w 3"/>
                <a:gd name="T5" fmla="*/ 2 h 2"/>
              </a:gdLst>
              <a:ahLst/>
              <a:cxnLst>
                <a:cxn ang="0">
                  <a:pos x="T0" y="T1"/>
                </a:cxn>
                <a:cxn ang="0">
                  <a:pos x="T2" y="T3"/>
                </a:cxn>
                <a:cxn ang="0">
                  <a:pos x="T4" y="T5"/>
                </a:cxn>
              </a:cxnLst>
              <a:rect l="0" t="0" r="r" b="b"/>
              <a:pathLst>
                <a:path w="3" h="2">
                  <a:moveTo>
                    <a:pt x="3" y="2"/>
                  </a:moveTo>
                  <a:cubicBezTo>
                    <a:pt x="3" y="2"/>
                    <a:pt x="2" y="1"/>
                    <a:pt x="0" y="0"/>
                  </a:cubicBezTo>
                  <a:cubicBezTo>
                    <a:pt x="1" y="1"/>
                    <a:pt x="2" y="2"/>
                    <a:pt x="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82" name="Freeform 442"/>
            <p:cNvSpPr>
              <a:spLocks/>
            </p:cNvSpPr>
            <p:nvPr/>
          </p:nvSpPr>
          <p:spPr bwMode="auto">
            <a:xfrm>
              <a:off x="4310263" y="2641638"/>
              <a:ext cx="11046" cy="7363"/>
            </a:xfrm>
            <a:custGeom>
              <a:avLst/>
              <a:gdLst>
                <a:gd name="T0" fmla="*/ 3 w 3"/>
                <a:gd name="T1" fmla="*/ 2 h 2"/>
                <a:gd name="T2" fmla="*/ 1 w 3"/>
                <a:gd name="T3" fmla="*/ 0 h 2"/>
                <a:gd name="T4" fmla="*/ 3 w 3"/>
                <a:gd name="T5" fmla="*/ 2 h 2"/>
              </a:gdLst>
              <a:ahLst/>
              <a:cxnLst>
                <a:cxn ang="0">
                  <a:pos x="T0" y="T1"/>
                </a:cxn>
                <a:cxn ang="0">
                  <a:pos x="T2" y="T3"/>
                </a:cxn>
                <a:cxn ang="0">
                  <a:pos x="T4" y="T5"/>
                </a:cxn>
              </a:cxnLst>
              <a:rect l="0" t="0" r="r" b="b"/>
              <a:pathLst>
                <a:path w="3" h="2">
                  <a:moveTo>
                    <a:pt x="3" y="2"/>
                  </a:moveTo>
                  <a:cubicBezTo>
                    <a:pt x="2" y="1"/>
                    <a:pt x="2" y="1"/>
                    <a:pt x="1" y="0"/>
                  </a:cubicBezTo>
                  <a:cubicBezTo>
                    <a:pt x="0" y="0"/>
                    <a:pt x="1" y="1"/>
                    <a:pt x="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83" name="Freeform 443"/>
            <p:cNvSpPr>
              <a:spLocks/>
            </p:cNvSpPr>
            <p:nvPr/>
          </p:nvSpPr>
          <p:spPr bwMode="auto">
            <a:xfrm>
              <a:off x="4383891" y="2556964"/>
              <a:ext cx="22088" cy="14726"/>
            </a:xfrm>
            <a:custGeom>
              <a:avLst/>
              <a:gdLst>
                <a:gd name="T0" fmla="*/ 5 w 5"/>
                <a:gd name="T1" fmla="*/ 3 h 3"/>
                <a:gd name="T2" fmla="*/ 0 w 5"/>
                <a:gd name="T3" fmla="*/ 0 h 3"/>
                <a:gd name="T4" fmla="*/ 5 w 5"/>
                <a:gd name="T5" fmla="*/ 3 h 3"/>
              </a:gdLst>
              <a:ahLst/>
              <a:cxnLst>
                <a:cxn ang="0">
                  <a:pos x="T0" y="T1"/>
                </a:cxn>
                <a:cxn ang="0">
                  <a:pos x="T2" y="T3"/>
                </a:cxn>
                <a:cxn ang="0">
                  <a:pos x="T4" y="T5"/>
                </a:cxn>
              </a:cxnLst>
              <a:rect l="0" t="0" r="r" b="b"/>
              <a:pathLst>
                <a:path w="5" h="3">
                  <a:moveTo>
                    <a:pt x="5" y="3"/>
                  </a:moveTo>
                  <a:cubicBezTo>
                    <a:pt x="3" y="2"/>
                    <a:pt x="2" y="1"/>
                    <a:pt x="0" y="0"/>
                  </a:cubicBezTo>
                  <a:cubicBezTo>
                    <a:pt x="2" y="1"/>
                    <a:pt x="3" y="2"/>
                    <a:pt x="5"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84" name="Freeform 444"/>
            <p:cNvSpPr>
              <a:spLocks/>
            </p:cNvSpPr>
            <p:nvPr/>
          </p:nvSpPr>
          <p:spPr bwMode="auto">
            <a:xfrm>
              <a:off x="4336034" y="2590098"/>
              <a:ext cx="36814" cy="36814"/>
            </a:xfrm>
            <a:custGeom>
              <a:avLst/>
              <a:gdLst>
                <a:gd name="T0" fmla="*/ 9 w 9"/>
                <a:gd name="T1" fmla="*/ 9 h 9"/>
                <a:gd name="T2" fmla="*/ 0 w 9"/>
                <a:gd name="T3" fmla="*/ 0 h 9"/>
                <a:gd name="T4" fmla="*/ 9 w 9"/>
                <a:gd name="T5" fmla="*/ 9 h 9"/>
              </a:gdLst>
              <a:ahLst/>
              <a:cxnLst>
                <a:cxn ang="0">
                  <a:pos x="T0" y="T1"/>
                </a:cxn>
                <a:cxn ang="0">
                  <a:pos x="T2" y="T3"/>
                </a:cxn>
                <a:cxn ang="0">
                  <a:pos x="T4" y="T5"/>
                </a:cxn>
              </a:cxnLst>
              <a:rect l="0" t="0" r="r" b="b"/>
              <a:pathLst>
                <a:path w="9" h="9">
                  <a:moveTo>
                    <a:pt x="9" y="9"/>
                  </a:moveTo>
                  <a:cubicBezTo>
                    <a:pt x="6" y="6"/>
                    <a:pt x="3" y="3"/>
                    <a:pt x="0" y="0"/>
                  </a:cubicBezTo>
                  <a:cubicBezTo>
                    <a:pt x="3" y="3"/>
                    <a:pt x="6" y="6"/>
                    <a:pt x="9"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85" name="Freeform 445"/>
            <p:cNvSpPr>
              <a:spLocks/>
            </p:cNvSpPr>
            <p:nvPr/>
          </p:nvSpPr>
          <p:spPr bwMode="auto">
            <a:xfrm>
              <a:off x="4306583" y="2538558"/>
              <a:ext cx="132531" cy="128851"/>
            </a:xfrm>
            <a:custGeom>
              <a:avLst/>
              <a:gdLst>
                <a:gd name="T0" fmla="*/ 1 w 34"/>
                <a:gd name="T1" fmla="*/ 1 h 33"/>
                <a:gd name="T2" fmla="*/ 0 w 34"/>
                <a:gd name="T3" fmla="*/ 1 h 33"/>
                <a:gd name="T4" fmla="*/ 25 w 34"/>
                <a:gd name="T5" fmla="*/ 28 h 33"/>
                <a:gd name="T6" fmla="*/ 17 w 34"/>
                <a:gd name="T7" fmla="*/ 22 h 33"/>
                <a:gd name="T8" fmla="*/ 29 w 34"/>
                <a:gd name="T9" fmla="*/ 33 h 33"/>
                <a:gd name="T10" fmla="*/ 30 w 34"/>
                <a:gd name="T11" fmla="*/ 32 h 33"/>
                <a:gd name="T12" fmla="*/ 9 w 34"/>
                <a:gd name="T13" fmla="*/ 11 h 33"/>
                <a:gd name="T14" fmla="*/ 33 w 34"/>
                <a:gd name="T15" fmla="*/ 31 h 33"/>
                <a:gd name="T16" fmla="*/ 34 w 34"/>
                <a:gd name="T17" fmla="*/ 30 h 33"/>
                <a:gd name="T18" fmla="*/ 25 w 34"/>
                <a:gd name="T19" fmla="*/ 21 h 33"/>
                <a:gd name="T20" fmla="*/ 29 w 34"/>
                <a:gd name="T21" fmla="*/ 26 h 33"/>
                <a:gd name="T22" fmla="*/ 1 w 34"/>
                <a:gd name="T23" fmla="*/ 1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4" h="33">
                  <a:moveTo>
                    <a:pt x="1" y="1"/>
                  </a:moveTo>
                  <a:cubicBezTo>
                    <a:pt x="0" y="0"/>
                    <a:pt x="0" y="1"/>
                    <a:pt x="0" y="1"/>
                  </a:cubicBezTo>
                  <a:cubicBezTo>
                    <a:pt x="8" y="9"/>
                    <a:pt x="16" y="22"/>
                    <a:pt x="25" y="28"/>
                  </a:cubicBezTo>
                  <a:cubicBezTo>
                    <a:pt x="22" y="26"/>
                    <a:pt x="19" y="24"/>
                    <a:pt x="17" y="22"/>
                  </a:cubicBezTo>
                  <a:cubicBezTo>
                    <a:pt x="21" y="25"/>
                    <a:pt x="25" y="29"/>
                    <a:pt x="29" y="33"/>
                  </a:cubicBezTo>
                  <a:cubicBezTo>
                    <a:pt x="29" y="33"/>
                    <a:pt x="30" y="32"/>
                    <a:pt x="30" y="32"/>
                  </a:cubicBezTo>
                  <a:cubicBezTo>
                    <a:pt x="28" y="30"/>
                    <a:pt x="16" y="18"/>
                    <a:pt x="9" y="11"/>
                  </a:cubicBezTo>
                  <a:cubicBezTo>
                    <a:pt x="17" y="18"/>
                    <a:pt x="32" y="30"/>
                    <a:pt x="33" y="31"/>
                  </a:cubicBezTo>
                  <a:cubicBezTo>
                    <a:pt x="34" y="31"/>
                    <a:pt x="34" y="31"/>
                    <a:pt x="34" y="30"/>
                  </a:cubicBezTo>
                  <a:cubicBezTo>
                    <a:pt x="31" y="27"/>
                    <a:pt x="28" y="24"/>
                    <a:pt x="25" y="21"/>
                  </a:cubicBezTo>
                  <a:cubicBezTo>
                    <a:pt x="26" y="23"/>
                    <a:pt x="28" y="25"/>
                    <a:pt x="29" y="26"/>
                  </a:cubicBezTo>
                  <a:cubicBezTo>
                    <a:pt x="22" y="17"/>
                    <a:pt x="9" y="9"/>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86" name="Freeform 446"/>
            <p:cNvSpPr>
              <a:spLocks/>
            </p:cNvSpPr>
            <p:nvPr/>
          </p:nvSpPr>
          <p:spPr bwMode="auto">
            <a:xfrm>
              <a:off x="4361803" y="2579052"/>
              <a:ext cx="44177" cy="44177"/>
            </a:xfrm>
            <a:custGeom>
              <a:avLst/>
              <a:gdLst>
                <a:gd name="T0" fmla="*/ 11 w 11"/>
                <a:gd name="T1" fmla="*/ 11 h 11"/>
                <a:gd name="T2" fmla="*/ 0 w 11"/>
                <a:gd name="T3" fmla="*/ 0 h 11"/>
                <a:gd name="T4" fmla="*/ 11 w 11"/>
                <a:gd name="T5" fmla="*/ 11 h 11"/>
              </a:gdLst>
              <a:ahLst/>
              <a:cxnLst>
                <a:cxn ang="0">
                  <a:pos x="T0" y="T1"/>
                </a:cxn>
                <a:cxn ang="0">
                  <a:pos x="T2" y="T3"/>
                </a:cxn>
                <a:cxn ang="0">
                  <a:pos x="T4" y="T5"/>
                </a:cxn>
              </a:cxnLst>
              <a:rect l="0" t="0" r="r" b="b"/>
              <a:pathLst>
                <a:path w="11" h="11">
                  <a:moveTo>
                    <a:pt x="11" y="11"/>
                  </a:moveTo>
                  <a:cubicBezTo>
                    <a:pt x="8" y="8"/>
                    <a:pt x="4" y="4"/>
                    <a:pt x="0" y="0"/>
                  </a:cubicBezTo>
                  <a:cubicBezTo>
                    <a:pt x="3" y="4"/>
                    <a:pt x="7" y="8"/>
                    <a:pt x="11"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87" name="Freeform 447"/>
            <p:cNvSpPr>
              <a:spLocks/>
            </p:cNvSpPr>
            <p:nvPr/>
          </p:nvSpPr>
          <p:spPr bwMode="auto">
            <a:xfrm>
              <a:off x="4273449" y="2542238"/>
              <a:ext cx="136214" cy="128851"/>
            </a:xfrm>
            <a:custGeom>
              <a:avLst/>
              <a:gdLst>
                <a:gd name="T0" fmla="*/ 2 w 34"/>
                <a:gd name="T1" fmla="*/ 0 h 33"/>
                <a:gd name="T2" fmla="*/ 15 w 34"/>
                <a:gd name="T3" fmla="*/ 14 h 33"/>
                <a:gd name="T4" fmla="*/ 28 w 34"/>
                <a:gd name="T5" fmla="*/ 28 h 33"/>
                <a:gd name="T6" fmla="*/ 1 w 34"/>
                <a:gd name="T7" fmla="*/ 5 h 33"/>
                <a:gd name="T8" fmla="*/ 1 w 34"/>
                <a:gd name="T9" fmla="*/ 5 h 33"/>
                <a:gd name="T10" fmla="*/ 17 w 34"/>
                <a:gd name="T11" fmla="*/ 21 h 33"/>
                <a:gd name="T12" fmla="*/ 33 w 34"/>
                <a:gd name="T13" fmla="*/ 33 h 33"/>
                <a:gd name="T14" fmla="*/ 33 w 34"/>
                <a:gd name="T15" fmla="*/ 32 h 33"/>
                <a:gd name="T16" fmla="*/ 7 w 34"/>
                <a:gd name="T17" fmla="*/ 5 h 33"/>
                <a:gd name="T18" fmla="*/ 16 w 34"/>
                <a:gd name="T19" fmla="*/ 12 h 33"/>
                <a:gd name="T20" fmla="*/ 2 w 34"/>
                <a:gd name="T21" fmla="*/ 0 h 33"/>
                <a:gd name="T22" fmla="*/ 2 w 34"/>
                <a:gd name="T23"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4" h="33">
                  <a:moveTo>
                    <a:pt x="2" y="0"/>
                  </a:moveTo>
                  <a:cubicBezTo>
                    <a:pt x="6" y="5"/>
                    <a:pt x="10" y="10"/>
                    <a:pt x="15" y="14"/>
                  </a:cubicBezTo>
                  <a:cubicBezTo>
                    <a:pt x="18" y="17"/>
                    <a:pt x="27" y="25"/>
                    <a:pt x="28" y="28"/>
                  </a:cubicBezTo>
                  <a:cubicBezTo>
                    <a:pt x="27" y="24"/>
                    <a:pt x="6" y="10"/>
                    <a:pt x="1" y="5"/>
                  </a:cubicBezTo>
                  <a:cubicBezTo>
                    <a:pt x="1" y="4"/>
                    <a:pt x="0" y="5"/>
                    <a:pt x="1" y="5"/>
                  </a:cubicBezTo>
                  <a:cubicBezTo>
                    <a:pt x="4" y="9"/>
                    <a:pt x="12" y="15"/>
                    <a:pt x="17" y="21"/>
                  </a:cubicBezTo>
                  <a:cubicBezTo>
                    <a:pt x="22" y="25"/>
                    <a:pt x="27" y="29"/>
                    <a:pt x="33" y="33"/>
                  </a:cubicBezTo>
                  <a:cubicBezTo>
                    <a:pt x="33" y="33"/>
                    <a:pt x="34" y="33"/>
                    <a:pt x="33" y="32"/>
                  </a:cubicBezTo>
                  <a:cubicBezTo>
                    <a:pt x="25" y="23"/>
                    <a:pt x="16" y="12"/>
                    <a:pt x="7" y="5"/>
                  </a:cubicBezTo>
                  <a:cubicBezTo>
                    <a:pt x="10" y="7"/>
                    <a:pt x="13" y="10"/>
                    <a:pt x="16" y="12"/>
                  </a:cubicBezTo>
                  <a:cubicBezTo>
                    <a:pt x="11" y="8"/>
                    <a:pt x="7" y="4"/>
                    <a:pt x="2" y="0"/>
                  </a:cubicBezTo>
                  <a:cubicBezTo>
                    <a:pt x="2" y="0"/>
                    <a:pt x="1" y="0"/>
                    <a:pt x="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88" name="Freeform 448"/>
            <p:cNvSpPr>
              <a:spLocks/>
            </p:cNvSpPr>
            <p:nvPr/>
          </p:nvSpPr>
          <p:spPr bwMode="auto">
            <a:xfrm>
              <a:off x="4299220" y="2615868"/>
              <a:ext cx="36814" cy="36814"/>
            </a:xfrm>
            <a:custGeom>
              <a:avLst/>
              <a:gdLst>
                <a:gd name="T0" fmla="*/ 1 w 10"/>
                <a:gd name="T1" fmla="*/ 0 h 9"/>
                <a:gd name="T2" fmla="*/ 0 w 10"/>
                <a:gd name="T3" fmla="*/ 0 h 9"/>
                <a:gd name="T4" fmla="*/ 4 w 10"/>
                <a:gd name="T5" fmla="*/ 6 h 9"/>
                <a:gd name="T6" fmla="*/ 9 w 10"/>
                <a:gd name="T7" fmla="*/ 8 h 9"/>
                <a:gd name="T8" fmla="*/ 10 w 10"/>
                <a:gd name="T9" fmla="*/ 9 h 9"/>
                <a:gd name="T10" fmla="*/ 1 w 10"/>
                <a:gd name="T11" fmla="*/ 0 h 9"/>
              </a:gdLst>
              <a:ahLst/>
              <a:cxnLst>
                <a:cxn ang="0">
                  <a:pos x="T0" y="T1"/>
                </a:cxn>
                <a:cxn ang="0">
                  <a:pos x="T2" y="T3"/>
                </a:cxn>
                <a:cxn ang="0">
                  <a:pos x="T4" y="T5"/>
                </a:cxn>
                <a:cxn ang="0">
                  <a:pos x="T6" y="T7"/>
                </a:cxn>
                <a:cxn ang="0">
                  <a:pos x="T8" y="T9"/>
                </a:cxn>
                <a:cxn ang="0">
                  <a:pos x="T10" y="T11"/>
                </a:cxn>
              </a:cxnLst>
              <a:rect l="0" t="0" r="r" b="b"/>
              <a:pathLst>
                <a:path w="10" h="9">
                  <a:moveTo>
                    <a:pt x="1" y="0"/>
                  </a:moveTo>
                  <a:cubicBezTo>
                    <a:pt x="1" y="0"/>
                    <a:pt x="0" y="0"/>
                    <a:pt x="0" y="0"/>
                  </a:cubicBezTo>
                  <a:cubicBezTo>
                    <a:pt x="2" y="2"/>
                    <a:pt x="3" y="4"/>
                    <a:pt x="4" y="6"/>
                  </a:cubicBezTo>
                  <a:cubicBezTo>
                    <a:pt x="5" y="6"/>
                    <a:pt x="6" y="7"/>
                    <a:pt x="9" y="8"/>
                  </a:cubicBezTo>
                  <a:cubicBezTo>
                    <a:pt x="9" y="9"/>
                    <a:pt x="9" y="9"/>
                    <a:pt x="10" y="9"/>
                  </a:cubicBezTo>
                  <a:cubicBezTo>
                    <a:pt x="6" y="6"/>
                    <a:pt x="2" y="1"/>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89" name="Freeform 449"/>
            <p:cNvSpPr>
              <a:spLocks/>
            </p:cNvSpPr>
            <p:nvPr/>
          </p:nvSpPr>
          <p:spPr bwMode="auto">
            <a:xfrm>
              <a:off x="4280812" y="2593779"/>
              <a:ext cx="103079" cy="77311"/>
            </a:xfrm>
            <a:custGeom>
              <a:avLst/>
              <a:gdLst>
                <a:gd name="T0" fmla="*/ 1 w 26"/>
                <a:gd name="T1" fmla="*/ 0 h 20"/>
                <a:gd name="T2" fmla="*/ 0 w 26"/>
                <a:gd name="T3" fmla="*/ 1 h 20"/>
                <a:gd name="T4" fmla="*/ 18 w 26"/>
                <a:gd name="T5" fmla="*/ 17 h 20"/>
                <a:gd name="T6" fmla="*/ 17 w 26"/>
                <a:gd name="T7" fmla="*/ 17 h 20"/>
                <a:gd name="T8" fmla="*/ 22 w 26"/>
                <a:gd name="T9" fmla="*/ 20 h 20"/>
                <a:gd name="T10" fmla="*/ 23 w 26"/>
                <a:gd name="T11" fmla="*/ 19 h 20"/>
                <a:gd name="T12" fmla="*/ 5 w 26"/>
                <a:gd name="T13" fmla="*/ 5 h 20"/>
                <a:gd name="T14" fmla="*/ 25 w 26"/>
                <a:gd name="T15" fmla="*/ 19 h 20"/>
                <a:gd name="T16" fmla="*/ 26 w 26"/>
                <a:gd name="T17" fmla="*/ 19 h 20"/>
                <a:gd name="T18" fmla="*/ 19 w 26"/>
                <a:gd name="T19" fmla="*/ 13 h 20"/>
                <a:gd name="T20" fmla="*/ 20 w 26"/>
                <a:gd name="T21" fmla="*/ 15 h 20"/>
                <a:gd name="T22" fmla="*/ 1 w 26"/>
                <a:gd name="T23" fmla="*/ 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6" h="20">
                  <a:moveTo>
                    <a:pt x="1" y="0"/>
                  </a:moveTo>
                  <a:cubicBezTo>
                    <a:pt x="1" y="0"/>
                    <a:pt x="0" y="1"/>
                    <a:pt x="0" y="1"/>
                  </a:cubicBezTo>
                  <a:cubicBezTo>
                    <a:pt x="2" y="3"/>
                    <a:pt x="18" y="15"/>
                    <a:pt x="18" y="17"/>
                  </a:cubicBezTo>
                  <a:cubicBezTo>
                    <a:pt x="18" y="17"/>
                    <a:pt x="17" y="17"/>
                    <a:pt x="17" y="17"/>
                  </a:cubicBezTo>
                  <a:cubicBezTo>
                    <a:pt x="18" y="18"/>
                    <a:pt x="18" y="18"/>
                    <a:pt x="22" y="20"/>
                  </a:cubicBezTo>
                  <a:cubicBezTo>
                    <a:pt x="23" y="20"/>
                    <a:pt x="23" y="20"/>
                    <a:pt x="23" y="19"/>
                  </a:cubicBezTo>
                  <a:cubicBezTo>
                    <a:pt x="23" y="20"/>
                    <a:pt x="5" y="5"/>
                    <a:pt x="5" y="5"/>
                  </a:cubicBezTo>
                  <a:cubicBezTo>
                    <a:pt x="7" y="4"/>
                    <a:pt x="23" y="18"/>
                    <a:pt x="25" y="19"/>
                  </a:cubicBezTo>
                  <a:cubicBezTo>
                    <a:pt x="26" y="20"/>
                    <a:pt x="26" y="19"/>
                    <a:pt x="26" y="19"/>
                  </a:cubicBezTo>
                  <a:cubicBezTo>
                    <a:pt x="24" y="17"/>
                    <a:pt x="21" y="15"/>
                    <a:pt x="19" y="13"/>
                  </a:cubicBezTo>
                  <a:cubicBezTo>
                    <a:pt x="20" y="14"/>
                    <a:pt x="20" y="14"/>
                    <a:pt x="20" y="15"/>
                  </a:cubicBezTo>
                  <a:cubicBezTo>
                    <a:pt x="19" y="11"/>
                    <a:pt x="5" y="4"/>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90" name="Freeform 450"/>
            <p:cNvSpPr>
              <a:spLocks/>
            </p:cNvSpPr>
            <p:nvPr/>
          </p:nvSpPr>
          <p:spPr bwMode="auto">
            <a:xfrm>
              <a:off x="4273449" y="2560647"/>
              <a:ext cx="84674" cy="84674"/>
            </a:xfrm>
            <a:custGeom>
              <a:avLst/>
              <a:gdLst>
                <a:gd name="T0" fmla="*/ 14 w 21"/>
                <a:gd name="T1" fmla="*/ 14 h 21"/>
                <a:gd name="T2" fmla="*/ 21 w 21"/>
                <a:gd name="T3" fmla="*/ 21 h 21"/>
                <a:gd name="T4" fmla="*/ 17 w 21"/>
                <a:gd name="T5" fmla="*/ 16 h 21"/>
                <a:gd name="T6" fmla="*/ 7 w 21"/>
                <a:gd name="T7" fmla="*/ 7 h 21"/>
                <a:gd name="T8" fmla="*/ 14 w 21"/>
                <a:gd name="T9" fmla="*/ 14 h 21"/>
              </a:gdLst>
              <a:ahLst/>
              <a:cxnLst>
                <a:cxn ang="0">
                  <a:pos x="T0" y="T1"/>
                </a:cxn>
                <a:cxn ang="0">
                  <a:pos x="T2" y="T3"/>
                </a:cxn>
                <a:cxn ang="0">
                  <a:pos x="T4" y="T5"/>
                </a:cxn>
                <a:cxn ang="0">
                  <a:pos x="T6" y="T7"/>
                </a:cxn>
                <a:cxn ang="0">
                  <a:pos x="T8" y="T9"/>
                </a:cxn>
              </a:cxnLst>
              <a:rect l="0" t="0" r="r" b="b"/>
              <a:pathLst>
                <a:path w="21" h="21">
                  <a:moveTo>
                    <a:pt x="14" y="14"/>
                  </a:moveTo>
                  <a:cubicBezTo>
                    <a:pt x="16" y="16"/>
                    <a:pt x="19" y="18"/>
                    <a:pt x="21" y="21"/>
                  </a:cubicBezTo>
                  <a:cubicBezTo>
                    <a:pt x="20" y="19"/>
                    <a:pt x="19" y="18"/>
                    <a:pt x="17" y="16"/>
                  </a:cubicBezTo>
                  <a:cubicBezTo>
                    <a:pt x="14" y="13"/>
                    <a:pt x="10" y="10"/>
                    <a:pt x="7" y="7"/>
                  </a:cubicBezTo>
                  <a:cubicBezTo>
                    <a:pt x="0" y="0"/>
                    <a:pt x="14" y="13"/>
                    <a:pt x="14"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91" name="Freeform 451"/>
            <p:cNvSpPr>
              <a:spLocks/>
            </p:cNvSpPr>
            <p:nvPr/>
          </p:nvSpPr>
          <p:spPr bwMode="auto">
            <a:xfrm>
              <a:off x="4269769" y="2236681"/>
              <a:ext cx="401277" cy="279789"/>
            </a:xfrm>
            <a:custGeom>
              <a:avLst/>
              <a:gdLst>
                <a:gd name="T0" fmla="*/ 64 w 101"/>
                <a:gd name="T1" fmla="*/ 41 h 70"/>
                <a:gd name="T2" fmla="*/ 1 w 101"/>
                <a:gd name="T3" fmla="*/ 1 h 70"/>
                <a:gd name="T4" fmla="*/ 0 w 101"/>
                <a:gd name="T5" fmla="*/ 2 h 70"/>
                <a:gd name="T6" fmla="*/ 12 w 101"/>
                <a:gd name="T7" fmla="*/ 10 h 70"/>
                <a:gd name="T8" fmla="*/ 7 w 101"/>
                <a:gd name="T9" fmla="*/ 5 h 70"/>
                <a:gd name="T10" fmla="*/ 31 w 101"/>
                <a:gd name="T11" fmla="*/ 21 h 70"/>
                <a:gd name="T12" fmla="*/ 50 w 101"/>
                <a:gd name="T13" fmla="*/ 34 h 70"/>
                <a:gd name="T14" fmla="*/ 99 w 101"/>
                <a:gd name="T15" fmla="*/ 70 h 70"/>
                <a:gd name="T16" fmla="*/ 100 w 101"/>
                <a:gd name="T17" fmla="*/ 69 h 70"/>
                <a:gd name="T18" fmla="*/ 93 w 101"/>
                <a:gd name="T19" fmla="*/ 63 h 70"/>
                <a:gd name="T20" fmla="*/ 68 w 101"/>
                <a:gd name="T21" fmla="*/ 44 h 70"/>
                <a:gd name="T22" fmla="*/ 90 w 101"/>
                <a:gd name="T23" fmla="*/ 61 h 70"/>
                <a:gd name="T24" fmla="*/ 64 w 101"/>
                <a:gd name="T25" fmla="*/ 41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1" h="70">
                  <a:moveTo>
                    <a:pt x="64" y="41"/>
                  </a:moveTo>
                  <a:cubicBezTo>
                    <a:pt x="39" y="24"/>
                    <a:pt x="7" y="4"/>
                    <a:pt x="1" y="1"/>
                  </a:cubicBezTo>
                  <a:cubicBezTo>
                    <a:pt x="0" y="0"/>
                    <a:pt x="0" y="1"/>
                    <a:pt x="0" y="2"/>
                  </a:cubicBezTo>
                  <a:cubicBezTo>
                    <a:pt x="2" y="3"/>
                    <a:pt x="6" y="6"/>
                    <a:pt x="12" y="10"/>
                  </a:cubicBezTo>
                  <a:cubicBezTo>
                    <a:pt x="10" y="9"/>
                    <a:pt x="9" y="7"/>
                    <a:pt x="7" y="5"/>
                  </a:cubicBezTo>
                  <a:cubicBezTo>
                    <a:pt x="12" y="11"/>
                    <a:pt x="25" y="16"/>
                    <a:pt x="31" y="21"/>
                  </a:cubicBezTo>
                  <a:cubicBezTo>
                    <a:pt x="38" y="25"/>
                    <a:pt x="44" y="30"/>
                    <a:pt x="50" y="34"/>
                  </a:cubicBezTo>
                  <a:cubicBezTo>
                    <a:pt x="66" y="46"/>
                    <a:pt x="83" y="58"/>
                    <a:pt x="99" y="70"/>
                  </a:cubicBezTo>
                  <a:cubicBezTo>
                    <a:pt x="100" y="70"/>
                    <a:pt x="101" y="69"/>
                    <a:pt x="100" y="69"/>
                  </a:cubicBezTo>
                  <a:cubicBezTo>
                    <a:pt x="93" y="63"/>
                    <a:pt x="93" y="63"/>
                    <a:pt x="93" y="63"/>
                  </a:cubicBezTo>
                  <a:cubicBezTo>
                    <a:pt x="91" y="60"/>
                    <a:pt x="81" y="52"/>
                    <a:pt x="68" y="44"/>
                  </a:cubicBezTo>
                  <a:cubicBezTo>
                    <a:pt x="78" y="51"/>
                    <a:pt x="86" y="58"/>
                    <a:pt x="90" y="61"/>
                  </a:cubicBezTo>
                  <a:lnTo>
                    <a:pt x="64" y="4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92" name="Freeform 452"/>
            <p:cNvSpPr>
              <a:spLocks/>
            </p:cNvSpPr>
            <p:nvPr/>
          </p:nvSpPr>
          <p:spPr bwMode="auto">
            <a:xfrm>
              <a:off x="4398617" y="2306628"/>
              <a:ext cx="139894" cy="106762"/>
            </a:xfrm>
            <a:custGeom>
              <a:avLst/>
              <a:gdLst>
                <a:gd name="T0" fmla="*/ 20 w 36"/>
                <a:gd name="T1" fmla="*/ 15 h 27"/>
                <a:gd name="T2" fmla="*/ 32 w 36"/>
                <a:gd name="T3" fmla="*/ 24 h 27"/>
                <a:gd name="T4" fmla="*/ 36 w 36"/>
                <a:gd name="T5" fmla="*/ 27 h 27"/>
                <a:gd name="T6" fmla="*/ 4 w 36"/>
                <a:gd name="T7" fmla="*/ 3 h 27"/>
                <a:gd name="T8" fmla="*/ 0 w 36"/>
                <a:gd name="T9" fmla="*/ 0 h 27"/>
                <a:gd name="T10" fmla="*/ 20 w 36"/>
                <a:gd name="T11" fmla="*/ 15 h 27"/>
              </a:gdLst>
              <a:ahLst/>
              <a:cxnLst>
                <a:cxn ang="0">
                  <a:pos x="T0" y="T1"/>
                </a:cxn>
                <a:cxn ang="0">
                  <a:pos x="T2" y="T3"/>
                </a:cxn>
                <a:cxn ang="0">
                  <a:pos x="T4" y="T5"/>
                </a:cxn>
                <a:cxn ang="0">
                  <a:pos x="T6" y="T7"/>
                </a:cxn>
                <a:cxn ang="0">
                  <a:pos x="T8" y="T9"/>
                </a:cxn>
                <a:cxn ang="0">
                  <a:pos x="T10" y="T11"/>
                </a:cxn>
              </a:cxnLst>
              <a:rect l="0" t="0" r="r" b="b"/>
              <a:pathLst>
                <a:path w="36" h="27">
                  <a:moveTo>
                    <a:pt x="20" y="15"/>
                  </a:moveTo>
                  <a:cubicBezTo>
                    <a:pt x="24" y="18"/>
                    <a:pt x="28" y="21"/>
                    <a:pt x="32" y="24"/>
                  </a:cubicBezTo>
                  <a:cubicBezTo>
                    <a:pt x="33" y="25"/>
                    <a:pt x="34" y="26"/>
                    <a:pt x="36" y="27"/>
                  </a:cubicBezTo>
                  <a:cubicBezTo>
                    <a:pt x="26" y="19"/>
                    <a:pt x="14" y="10"/>
                    <a:pt x="4" y="3"/>
                  </a:cubicBezTo>
                  <a:cubicBezTo>
                    <a:pt x="3" y="2"/>
                    <a:pt x="2" y="1"/>
                    <a:pt x="0" y="0"/>
                  </a:cubicBezTo>
                  <a:cubicBezTo>
                    <a:pt x="9" y="7"/>
                    <a:pt x="18" y="13"/>
                    <a:pt x="20"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93" name="Freeform 453"/>
            <p:cNvSpPr>
              <a:spLocks/>
            </p:cNvSpPr>
            <p:nvPr/>
          </p:nvSpPr>
          <p:spPr bwMode="auto">
            <a:xfrm>
              <a:off x="4280812" y="2203549"/>
              <a:ext cx="412319" cy="305560"/>
            </a:xfrm>
            <a:custGeom>
              <a:avLst/>
              <a:gdLst>
                <a:gd name="T0" fmla="*/ 5 w 104"/>
                <a:gd name="T1" fmla="*/ 1 h 78"/>
                <a:gd name="T2" fmla="*/ 50 w 104"/>
                <a:gd name="T3" fmla="*/ 38 h 78"/>
                <a:gd name="T4" fmla="*/ 58 w 104"/>
                <a:gd name="T5" fmla="*/ 44 h 78"/>
                <a:gd name="T6" fmla="*/ 56 w 104"/>
                <a:gd name="T7" fmla="*/ 43 h 78"/>
                <a:gd name="T8" fmla="*/ 1 w 104"/>
                <a:gd name="T9" fmla="*/ 4 h 78"/>
                <a:gd name="T10" fmla="*/ 0 w 104"/>
                <a:gd name="T11" fmla="*/ 5 h 78"/>
                <a:gd name="T12" fmla="*/ 8 w 104"/>
                <a:gd name="T13" fmla="*/ 10 h 78"/>
                <a:gd name="T14" fmla="*/ 29 w 104"/>
                <a:gd name="T15" fmla="*/ 26 h 78"/>
                <a:gd name="T16" fmla="*/ 13 w 104"/>
                <a:gd name="T17" fmla="*/ 14 h 78"/>
                <a:gd name="T18" fmla="*/ 33 w 104"/>
                <a:gd name="T19" fmla="*/ 29 h 78"/>
                <a:gd name="T20" fmla="*/ 52 w 104"/>
                <a:gd name="T21" fmla="*/ 41 h 78"/>
                <a:gd name="T22" fmla="*/ 69 w 104"/>
                <a:gd name="T23" fmla="*/ 53 h 78"/>
                <a:gd name="T24" fmla="*/ 93 w 104"/>
                <a:gd name="T25" fmla="*/ 71 h 78"/>
                <a:gd name="T26" fmla="*/ 103 w 104"/>
                <a:gd name="T27" fmla="*/ 78 h 78"/>
                <a:gd name="T28" fmla="*/ 104 w 104"/>
                <a:gd name="T29" fmla="*/ 77 h 78"/>
                <a:gd name="T30" fmla="*/ 51 w 104"/>
                <a:gd name="T31" fmla="*/ 37 h 78"/>
                <a:gd name="T32" fmla="*/ 11 w 104"/>
                <a:gd name="T33" fmla="*/ 6 h 78"/>
                <a:gd name="T34" fmla="*/ 22 w 104"/>
                <a:gd name="T35" fmla="*/ 12 h 78"/>
                <a:gd name="T36" fmla="*/ 6 w 104"/>
                <a:gd name="T37" fmla="*/ 0 h 78"/>
                <a:gd name="T38" fmla="*/ 5 w 104"/>
                <a:gd name="T39" fmla="*/ 1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04" h="78">
                  <a:moveTo>
                    <a:pt x="5" y="1"/>
                  </a:moveTo>
                  <a:cubicBezTo>
                    <a:pt x="20" y="14"/>
                    <a:pt x="35" y="26"/>
                    <a:pt x="50" y="38"/>
                  </a:cubicBezTo>
                  <a:cubicBezTo>
                    <a:pt x="53" y="40"/>
                    <a:pt x="55" y="42"/>
                    <a:pt x="58" y="44"/>
                  </a:cubicBezTo>
                  <a:cubicBezTo>
                    <a:pt x="57" y="44"/>
                    <a:pt x="56" y="43"/>
                    <a:pt x="56" y="43"/>
                  </a:cubicBezTo>
                  <a:cubicBezTo>
                    <a:pt x="37" y="30"/>
                    <a:pt x="19" y="17"/>
                    <a:pt x="1" y="4"/>
                  </a:cubicBezTo>
                  <a:cubicBezTo>
                    <a:pt x="0" y="3"/>
                    <a:pt x="0" y="4"/>
                    <a:pt x="0" y="5"/>
                  </a:cubicBezTo>
                  <a:cubicBezTo>
                    <a:pt x="1" y="6"/>
                    <a:pt x="4" y="7"/>
                    <a:pt x="8" y="10"/>
                  </a:cubicBezTo>
                  <a:cubicBezTo>
                    <a:pt x="10" y="13"/>
                    <a:pt x="20" y="20"/>
                    <a:pt x="29" y="26"/>
                  </a:cubicBezTo>
                  <a:cubicBezTo>
                    <a:pt x="24" y="22"/>
                    <a:pt x="17" y="17"/>
                    <a:pt x="13" y="14"/>
                  </a:cubicBezTo>
                  <a:cubicBezTo>
                    <a:pt x="19" y="18"/>
                    <a:pt x="25" y="23"/>
                    <a:pt x="33" y="29"/>
                  </a:cubicBezTo>
                  <a:cubicBezTo>
                    <a:pt x="42" y="35"/>
                    <a:pt x="50" y="40"/>
                    <a:pt x="52" y="41"/>
                  </a:cubicBezTo>
                  <a:cubicBezTo>
                    <a:pt x="57" y="45"/>
                    <a:pt x="63" y="49"/>
                    <a:pt x="69" y="53"/>
                  </a:cubicBezTo>
                  <a:cubicBezTo>
                    <a:pt x="77" y="60"/>
                    <a:pt x="85" y="66"/>
                    <a:pt x="93" y="71"/>
                  </a:cubicBezTo>
                  <a:cubicBezTo>
                    <a:pt x="96" y="73"/>
                    <a:pt x="100" y="76"/>
                    <a:pt x="103" y="78"/>
                  </a:cubicBezTo>
                  <a:cubicBezTo>
                    <a:pt x="104" y="78"/>
                    <a:pt x="104" y="77"/>
                    <a:pt x="104" y="77"/>
                  </a:cubicBezTo>
                  <a:cubicBezTo>
                    <a:pt x="86" y="64"/>
                    <a:pt x="69" y="51"/>
                    <a:pt x="51" y="37"/>
                  </a:cubicBezTo>
                  <a:cubicBezTo>
                    <a:pt x="39" y="27"/>
                    <a:pt x="23" y="12"/>
                    <a:pt x="11" y="6"/>
                  </a:cubicBezTo>
                  <a:cubicBezTo>
                    <a:pt x="15" y="8"/>
                    <a:pt x="18" y="10"/>
                    <a:pt x="22" y="12"/>
                  </a:cubicBezTo>
                  <a:cubicBezTo>
                    <a:pt x="16" y="8"/>
                    <a:pt x="11" y="4"/>
                    <a:pt x="6" y="0"/>
                  </a:cubicBezTo>
                  <a:cubicBezTo>
                    <a:pt x="5" y="0"/>
                    <a:pt x="5" y="1"/>
                    <a:pt x="5"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94" name="Freeform 454"/>
            <p:cNvSpPr>
              <a:spLocks/>
            </p:cNvSpPr>
            <p:nvPr/>
          </p:nvSpPr>
          <p:spPr bwMode="auto">
            <a:xfrm>
              <a:off x="4328671" y="2159370"/>
              <a:ext cx="55223" cy="51540"/>
            </a:xfrm>
            <a:custGeom>
              <a:avLst/>
              <a:gdLst>
                <a:gd name="T0" fmla="*/ 13 w 14"/>
                <a:gd name="T1" fmla="*/ 11 h 13"/>
                <a:gd name="T2" fmla="*/ 1 w 14"/>
                <a:gd name="T3" fmla="*/ 1 h 13"/>
                <a:gd name="T4" fmla="*/ 1 w 14"/>
                <a:gd name="T5" fmla="*/ 1 h 13"/>
                <a:gd name="T6" fmla="*/ 6 w 14"/>
                <a:gd name="T7" fmla="*/ 8 h 13"/>
                <a:gd name="T8" fmla="*/ 12 w 14"/>
                <a:gd name="T9" fmla="*/ 12 h 13"/>
                <a:gd name="T10" fmla="*/ 13 w 14"/>
                <a:gd name="T11" fmla="*/ 11 h 13"/>
              </a:gdLst>
              <a:ahLst/>
              <a:cxnLst>
                <a:cxn ang="0">
                  <a:pos x="T0" y="T1"/>
                </a:cxn>
                <a:cxn ang="0">
                  <a:pos x="T2" y="T3"/>
                </a:cxn>
                <a:cxn ang="0">
                  <a:pos x="T4" y="T5"/>
                </a:cxn>
                <a:cxn ang="0">
                  <a:pos x="T6" y="T7"/>
                </a:cxn>
                <a:cxn ang="0">
                  <a:pos x="T8" y="T9"/>
                </a:cxn>
                <a:cxn ang="0">
                  <a:pos x="T10" y="T11"/>
                </a:cxn>
              </a:cxnLst>
              <a:rect l="0" t="0" r="r" b="b"/>
              <a:pathLst>
                <a:path w="14" h="13">
                  <a:moveTo>
                    <a:pt x="13" y="11"/>
                  </a:moveTo>
                  <a:cubicBezTo>
                    <a:pt x="9" y="8"/>
                    <a:pt x="5" y="5"/>
                    <a:pt x="1" y="1"/>
                  </a:cubicBezTo>
                  <a:cubicBezTo>
                    <a:pt x="1" y="0"/>
                    <a:pt x="0" y="1"/>
                    <a:pt x="1" y="1"/>
                  </a:cubicBezTo>
                  <a:cubicBezTo>
                    <a:pt x="3" y="4"/>
                    <a:pt x="5" y="6"/>
                    <a:pt x="6" y="8"/>
                  </a:cubicBezTo>
                  <a:cubicBezTo>
                    <a:pt x="9" y="10"/>
                    <a:pt x="12" y="12"/>
                    <a:pt x="12" y="12"/>
                  </a:cubicBezTo>
                  <a:cubicBezTo>
                    <a:pt x="13" y="13"/>
                    <a:pt x="14" y="12"/>
                    <a:pt x="13"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95" name="Freeform 455"/>
            <p:cNvSpPr>
              <a:spLocks/>
            </p:cNvSpPr>
            <p:nvPr/>
          </p:nvSpPr>
          <p:spPr bwMode="auto">
            <a:xfrm>
              <a:off x="4324989" y="2170416"/>
              <a:ext cx="40497" cy="33134"/>
            </a:xfrm>
            <a:custGeom>
              <a:avLst/>
              <a:gdLst>
                <a:gd name="T0" fmla="*/ 7 w 10"/>
                <a:gd name="T1" fmla="*/ 5 h 8"/>
                <a:gd name="T2" fmla="*/ 0 w 10"/>
                <a:gd name="T3" fmla="*/ 0 h 8"/>
                <a:gd name="T4" fmla="*/ 7 w 10"/>
                <a:gd name="T5" fmla="*/ 5 h 8"/>
              </a:gdLst>
              <a:ahLst/>
              <a:cxnLst>
                <a:cxn ang="0">
                  <a:pos x="T0" y="T1"/>
                </a:cxn>
                <a:cxn ang="0">
                  <a:pos x="T2" y="T3"/>
                </a:cxn>
                <a:cxn ang="0">
                  <a:pos x="T4" y="T5"/>
                </a:cxn>
              </a:cxnLst>
              <a:rect l="0" t="0" r="r" b="b"/>
              <a:pathLst>
                <a:path w="10" h="8">
                  <a:moveTo>
                    <a:pt x="7" y="5"/>
                  </a:moveTo>
                  <a:cubicBezTo>
                    <a:pt x="4" y="2"/>
                    <a:pt x="1" y="0"/>
                    <a:pt x="0" y="0"/>
                  </a:cubicBezTo>
                  <a:cubicBezTo>
                    <a:pt x="5" y="4"/>
                    <a:pt x="10" y="8"/>
                    <a:pt x="7"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96" name="Freeform 456"/>
            <p:cNvSpPr>
              <a:spLocks noEditPoints="1"/>
            </p:cNvSpPr>
            <p:nvPr/>
          </p:nvSpPr>
          <p:spPr bwMode="auto">
            <a:xfrm>
              <a:off x="4475928" y="2152007"/>
              <a:ext cx="1008711" cy="751010"/>
            </a:xfrm>
            <a:custGeom>
              <a:avLst/>
              <a:gdLst>
                <a:gd name="T0" fmla="*/ 134 w 255"/>
                <a:gd name="T1" fmla="*/ 92 h 190"/>
                <a:gd name="T2" fmla="*/ 20 w 255"/>
                <a:gd name="T3" fmla="*/ 1 h 190"/>
                <a:gd name="T4" fmla="*/ 99 w 255"/>
                <a:gd name="T5" fmla="*/ 66 h 190"/>
                <a:gd name="T6" fmla="*/ 138 w 255"/>
                <a:gd name="T7" fmla="*/ 100 h 190"/>
                <a:gd name="T8" fmla="*/ 75 w 255"/>
                <a:gd name="T9" fmla="*/ 51 h 190"/>
                <a:gd name="T10" fmla="*/ 19 w 255"/>
                <a:gd name="T11" fmla="*/ 3 h 190"/>
                <a:gd name="T12" fmla="*/ 20 w 255"/>
                <a:gd name="T13" fmla="*/ 7 h 190"/>
                <a:gd name="T14" fmla="*/ 44 w 255"/>
                <a:gd name="T15" fmla="*/ 30 h 190"/>
                <a:gd name="T16" fmla="*/ 14 w 255"/>
                <a:gd name="T17" fmla="*/ 8 h 190"/>
                <a:gd name="T18" fmla="*/ 20 w 255"/>
                <a:gd name="T19" fmla="*/ 18 h 190"/>
                <a:gd name="T20" fmla="*/ 13 w 255"/>
                <a:gd name="T21" fmla="*/ 13 h 190"/>
                <a:gd name="T22" fmla="*/ 37 w 255"/>
                <a:gd name="T23" fmla="*/ 37 h 190"/>
                <a:gd name="T24" fmla="*/ 9 w 255"/>
                <a:gd name="T25" fmla="*/ 16 h 190"/>
                <a:gd name="T26" fmla="*/ 58 w 255"/>
                <a:gd name="T27" fmla="*/ 58 h 190"/>
                <a:gd name="T28" fmla="*/ 95 w 255"/>
                <a:gd name="T29" fmla="*/ 92 h 190"/>
                <a:gd name="T30" fmla="*/ 1 w 255"/>
                <a:gd name="T31" fmla="*/ 19 h 190"/>
                <a:gd name="T32" fmla="*/ 11 w 255"/>
                <a:gd name="T33" fmla="*/ 29 h 190"/>
                <a:gd name="T34" fmla="*/ 28 w 255"/>
                <a:gd name="T35" fmla="*/ 38 h 190"/>
                <a:gd name="T36" fmla="*/ 105 w 255"/>
                <a:gd name="T37" fmla="*/ 103 h 190"/>
                <a:gd name="T38" fmla="*/ 64 w 255"/>
                <a:gd name="T39" fmla="*/ 62 h 190"/>
                <a:gd name="T40" fmla="*/ 55 w 255"/>
                <a:gd name="T41" fmla="*/ 53 h 190"/>
                <a:gd name="T42" fmla="*/ 110 w 255"/>
                <a:gd name="T43" fmla="*/ 93 h 190"/>
                <a:gd name="T44" fmla="*/ 101 w 255"/>
                <a:gd name="T45" fmla="*/ 85 h 190"/>
                <a:gd name="T46" fmla="*/ 110 w 255"/>
                <a:gd name="T47" fmla="*/ 91 h 190"/>
                <a:gd name="T48" fmla="*/ 29 w 255"/>
                <a:gd name="T49" fmla="*/ 20 h 190"/>
                <a:gd name="T50" fmla="*/ 32 w 255"/>
                <a:gd name="T51" fmla="*/ 22 h 190"/>
                <a:gd name="T52" fmla="*/ 92 w 255"/>
                <a:gd name="T53" fmla="*/ 71 h 190"/>
                <a:gd name="T54" fmla="*/ 123 w 255"/>
                <a:gd name="T55" fmla="*/ 100 h 190"/>
                <a:gd name="T56" fmla="*/ 132 w 255"/>
                <a:gd name="T57" fmla="*/ 108 h 190"/>
                <a:gd name="T58" fmla="*/ 135 w 255"/>
                <a:gd name="T59" fmla="*/ 108 h 190"/>
                <a:gd name="T60" fmla="*/ 127 w 255"/>
                <a:gd name="T61" fmla="*/ 99 h 190"/>
                <a:gd name="T62" fmla="*/ 142 w 255"/>
                <a:gd name="T63" fmla="*/ 106 h 190"/>
                <a:gd name="T64" fmla="*/ 76 w 255"/>
                <a:gd name="T65" fmla="*/ 54 h 190"/>
                <a:gd name="T66" fmla="*/ 144 w 255"/>
                <a:gd name="T67" fmla="*/ 105 h 190"/>
                <a:gd name="T68" fmla="*/ 120 w 255"/>
                <a:gd name="T69" fmla="*/ 83 h 190"/>
                <a:gd name="T70" fmla="*/ 254 w 255"/>
                <a:gd name="T71" fmla="*/ 189 h 190"/>
                <a:gd name="T72" fmla="*/ 91 w 255"/>
                <a:gd name="T73" fmla="*/ 77 h 190"/>
                <a:gd name="T74" fmla="*/ 100 w 255"/>
                <a:gd name="T75" fmla="*/ 84 h 190"/>
                <a:gd name="T76" fmla="*/ 24 w 255"/>
                <a:gd name="T77" fmla="*/ 21 h 190"/>
                <a:gd name="T78" fmla="*/ 90 w 255"/>
                <a:gd name="T79" fmla="*/ 76 h 190"/>
                <a:gd name="T80" fmla="*/ 126 w 255"/>
                <a:gd name="T81" fmla="*/ 97 h 190"/>
                <a:gd name="T82" fmla="*/ 102 w 255"/>
                <a:gd name="T83" fmla="*/ 77 h 190"/>
                <a:gd name="T84" fmla="*/ 136 w 255"/>
                <a:gd name="T85" fmla="*/ 102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55" h="190">
                  <a:moveTo>
                    <a:pt x="254" y="189"/>
                  </a:moveTo>
                  <a:cubicBezTo>
                    <a:pt x="214" y="157"/>
                    <a:pt x="174" y="125"/>
                    <a:pt x="134" y="92"/>
                  </a:cubicBezTo>
                  <a:cubicBezTo>
                    <a:pt x="123" y="84"/>
                    <a:pt x="112" y="75"/>
                    <a:pt x="101" y="66"/>
                  </a:cubicBezTo>
                  <a:cubicBezTo>
                    <a:pt x="75" y="44"/>
                    <a:pt x="48" y="21"/>
                    <a:pt x="20" y="1"/>
                  </a:cubicBezTo>
                  <a:cubicBezTo>
                    <a:pt x="19" y="0"/>
                    <a:pt x="19" y="1"/>
                    <a:pt x="19" y="2"/>
                  </a:cubicBezTo>
                  <a:cubicBezTo>
                    <a:pt x="46" y="23"/>
                    <a:pt x="73" y="45"/>
                    <a:pt x="99" y="66"/>
                  </a:cubicBezTo>
                  <a:cubicBezTo>
                    <a:pt x="106" y="72"/>
                    <a:pt x="112" y="77"/>
                    <a:pt x="119" y="83"/>
                  </a:cubicBezTo>
                  <a:cubicBezTo>
                    <a:pt x="125" y="89"/>
                    <a:pt x="132" y="97"/>
                    <a:pt x="138" y="100"/>
                  </a:cubicBezTo>
                  <a:cubicBezTo>
                    <a:pt x="126" y="94"/>
                    <a:pt x="114" y="82"/>
                    <a:pt x="103" y="74"/>
                  </a:cubicBezTo>
                  <a:cubicBezTo>
                    <a:pt x="94" y="66"/>
                    <a:pt x="84" y="59"/>
                    <a:pt x="75" y="51"/>
                  </a:cubicBezTo>
                  <a:cubicBezTo>
                    <a:pt x="56" y="35"/>
                    <a:pt x="38" y="19"/>
                    <a:pt x="20" y="2"/>
                  </a:cubicBezTo>
                  <a:cubicBezTo>
                    <a:pt x="19" y="2"/>
                    <a:pt x="18" y="3"/>
                    <a:pt x="19" y="3"/>
                  </a:cubicBezTo>
                  <a:cubicBezTo>
                    <a:pt x="35" y="19"/>
                    <a:pt x="52" y="35"/>
                    <a:pt x="69" y="50"/>
                  </a:cubicBezTo>
                  <a:cubicBezTo>
                    <a:pt x="52" y="36"/>
                    <a:pt x="36" y="22"/>
                    <a:pt x="20" y="7"/>
                  </a:cubicBezTo>
                  <a:cubicBezTo>
                    <a:pt x="19" y="7"/>
                    <a:pt x="19" y="7"/>
                    <a:pt x="19" y="7"/>
                  </a:cubicBezTo>
                  <a:cubicBezTo>
                    <a:pt x="27" y="15"/>
                    <a:pt x="36" y="23"/>
                    <a:pt x="44" y="30"/>
                  </a:cubicBezTo>
                  <a:cubicBezTo>
                    <a:pt x="34" y="22"/>
                    <a:pt x="24" y="15"/>
                    <a:pt x="14" y="7"/>
                  </a:cubicBezTo>
                  <a:cubicBezTo>
                    <a:pt x="14" y="7"/>
                    <a:pt x="13" y="7"/>
                    <a:pt x="14" y="8"/>
                  </a:cubicBezTo>
                  <a:cubicBezTo>
                    <a:pt x="18" y="12"/>
                    <a:pt x="44" y="36"/>
                    <a:pt x="67" y="57"/>
                  </a:cubicBezTo>
                  <a:cubicBezTo>
                    <a:pt x="47" y="39"/>
                    <a:pt x="26" y="22"/>
                    <a:pt x="20" y="18"/>
                  </a:cubicBezTo>
                  <a:cubicBezTo>
                    <a:pt x="17" y="15"/>
                    <a:pt x="14" y="13"/>
                    <a:pt x="13" y="12"/>
                  </a:cubicBezTo>
                  <a:cubicBezTo>
                    <a:pt x="13" y="12"/>
                    <a:pt x="12" y="13"/>
                    <a:pt x="13" y="13"/>
                  </a:cubicBezTo>
                  <a:cubicBezTo>
                    <a:pt x="19" y="19"/>
                    <a:pt x="82" y="70"/>
                    <a:pt x="99" y="85"/>
                  </a:cubicBezTo>
                  <a:cubicBezTo>
                    <a:pt x="88" y="76"/>
                    <a:pt x="59" y="54"/>
                    <a:pt x="37" y="37"/>
                  </a:cubicBezTo>
                  <a:cubicBezTo>
                    <a:pt x="31" y="33"/>
                    <a:pt x="26" y="29"/>
                    <a:pt x="21" y="25"/>
                  </a:cubicBezTo>
                  <a:cubicBezTo>
                    <a:pt x="15" y="21"/>
                    <a:pt x="10" y="17"/>
                    <a:pt x="9" y="16"/>
                  </a:cubicBezTo>
                  <a:cubicBezTo>
                    <a:pt x="8" y="16"/>
                    <a:pt x="7" y="16"/>
                    <a:pt x="8" y="17"/>
                  </a:cubicBezTo>
                  <a:cubicBezTo>
                    <a:pt x="25" y="30"/>
                    <a:pt x="42" y="44"/>
                    <a:pt x="58" y="58"/>
                  </a:cubicBezTo>
                  <a:cubicBezTo>
                    <a:pt x="67" y="66"/>
                    <a:pt x="76" y="74"/>
                    <a:pt x="85" y="82"/>
                  </a:cubicBezTo>
                  <a:cubicBezTo>
                    <a:pt x="88" y="86"/>
                    <a:pt x="92" y="89"/>
                    <a:pt x="95" y="92"/>
                  </a:cubicBezTo>
                  <a:cubicBezTo>
                    <a:pt x="97" y="94"/>
                    <a:pt x="105" y="101"/>
                    <a:pt x="98" y="94"/>
                  </a:cubicBezTo>
                  <a:cubicBezTo>
                    <a:pt x="66" y="69"/>
                    <a:pt x="37" y="38"/>
                    <a:pt x="1" y="19"/>
                  </a:cubicBezTo>
                  <a:cubicBezTo>
                    <a:pt x="0" y="19"/>
                    <a:pt x="0" y="20"/>
                    <a:pt x="0" y="20"/>
                  </a:cubicBezTo>
                  <a:cubicBezTo>
                    <a:pt x="11" y="29"/>
                    <a:pt x="11" y="29"/>
                    <a:pt x="11" y="29"/>
                  </a:cubicBezTo>
                  <a:cubicBezTo>
                    <a:pt x="9" y="27"/>
                    <a:pt x="8" y="25"/>
                    <a:pt x="7" y="23"/>
                  </a:cubicBezTo>
                  <a:cubicBezTo>
                    <a:pt x="9" y="27"/>
                    <a:pt x="23" y="34"/>
                    <a:pt x="28" y="38"/>
                  </a:cubicBezTo>
                  <a:cubicBezTo>
                    <a:pt x="37" y="44"/>
                    <a:pt x="45" y="52"/>
                    <a:pt x="54" y="59"/>
                  </a:cubicBezTo>
                  <a:cubicBezTo>
                    <a:pt x="71" y="73"/>
                    <a:pt x="88" y="88"/>
                    <a:pt x="105" y="103"/>
                  </a:cubicBezTo>
                  <a:cubicBezTo>
                    <a:pt x="106" y="103"/>
                    <a:pt x="107" y="102"/>
                    <a:pt x="106" y="102"/>
                  </a:cubicBezTo>
                  <a:cubicBezTo>
                    <a:pt x="93" y="88"/>
                    <a:pt x="79" y="75"/>
                    <a:pt x="64" y="62"/>
                  </a:cubicBezTo>
                  <a:cubicBezTo>
                    <a:pt x="60" y="58"/>
                    <a:pt x="55" y="54"/>
                    <a:pt x="51" y="50"/>
                  </a:cubicBezTo>
                  <a:cubicBezTo>
                    <a:pt x="55" y="53"/>
                    <a:pt x="55" y="53"/>
                    <a:pt x="55" y="53"/>
                  </a:cubicBezTo>
                  <a:cubicBezTo>
                    <a:pt x="73" y="67"/>
                    <a:pt x="91" y="81"/>
                    <a:pt x="109" y="94"/>
                  </a:cubicBezTo>
                  <a:cubicBezTo>
                    <a:pt x="109" y="95"/>
                    <a:pt x="110" y="94"/>
                    <a:pt x="110" y="93"/>
                  </a:cubicBezTo>
                  <a:cubicBezTo>
                    <a:pt x="107" y="92"/>
                    <a:pt x="100" y="86"/>
                    <a:pt x="91" y="77"/>
                  </a:cubicBezTo>
                  <a:cubicBezTo>
                    <a:pt x="96" y="81"/>
                    <a:pt x="99" y="84"/>
                    <a:pt x="101" y="85"/>
                  </a:cubicBezTo>
                  <a:cubicBezTo>
                    <a:pt x="105" y="88"/>
                    <a:pt x="108" y="91"/>
                    <a:pt x="109" y="92"/>
                  </a:cubicBezTo>
                  <a:cubicBezTo>
                    <a:pt x="109" y="92"/>
                    <a:pt x="110" y="91"/>
                    <a:pt x="110" y="91"/>
                  </a:cubicBezTo>
                  <a:cubicBezTo>
                    <a:pt x="92" y="75"/>
                    <a:pt x="74" y="59"/>
                    <a:pt x="56" y="44"/>
                  </a:cubicBezTo>
                  <a:cubicBezTo>
                    <a:pt x="47" y="36"/>
                    <a:pt x="38" y="28"/>
                    <a:pt x="29" y="20"/>
                  </a:cubicBezTo>
                  <a:cubicBezTo>
                    <a:pt x="27" y="18"/>
                    <a:pt x="26" y="17"/>
                    <a:pt x="25" y="16"/>
                  </a:cubicBezTo>
                  <a:cubicBezTo>
                    <a:pt x="26" y="18"/>
                    <a:pt x="29" y="19"/>
                    <a:pt x="32" y="22"/>
                  </a:cubicBezTo>
                  <a:cubicBezTo>
                    <a:pt x="50" y="36"/>
                    <a:pt x="69" y="51"/>
                    <a:pt x="87" y="66"/>
                  </a:cubicBezTo>
                  <a:cubicBezTo>
                    <a:pt x="89" y="68"/>
                    <a:pt x="91" y="69"/>
                    <a:pt x="92" y="71"/>
                  </a:cubicBezTo>
                  <a:cubicBezTo>
                    <a:pt x="102" y="80"/>
                    <a:pt x="112" y="89"/>
                    <a:pt x="123" y="97"/>
                  </a:cubicBezTo>
                  <a:cubicBezTo>
                    <a:pt x="129" y="102"/>
                    <a:pt x="132" y="105"/>
                    <a:pt x="123" y="100"/>
                  </a:cubicBezTo>
                  <a:cubicBezTo>
                    <a:pt x="122" y="100"/>
                    <a:pt x="122" y="101"/>
                    <a:pt x="122" y="101"/>
                  </a:cubicBezTo>
                  <a:cubicBezTo>
                    <a:pt x="126" y="103"/>
                    <a:pt x="129" y="105"/>
                    <a:pt x="132" y="108"/>
                  </a:cubicBezTo>
                  <a:cubicBezTo>
                    <a:pt x="132" y="108"/>
                    <a:pt x="133" y="107"/>
                    <a:pt x="132" y="107"/>
                  </a:cubicBezTo>
                  <a:cubicBezTo>
                    <a:pt x="134" y="107"/>
                    <a:pt x="135" y="108"/>
                    <a:pt x="135" y="108"/>
                  </a:cubicBezTo>
                  <a:cubicBezTo>
                    <a:pt x="136" y="109"/>
                    <a:pt x="136" y="108"/>
                    <a:pt x="136" y="107"/>
                  </a:cubicBezTo>
                  <a:cubicBezTo>
                    <a:pt x="133" y="105"/>
                    <a:pt x="130" y="102"/>
                    <a:pt x="127" y="99"/>
                  </a:cubicBezTo>
                  <a:cubicBezTo>
                    <a:pt x="131" y="102"/>
                    <a:pt x="136" y="105"/>
                    <a:pt x="142" y="106"/>
                  </a:cubicBezTo>
                  <a:cubicBezTo>
                    <a:pt x="142" y="107"/>
                    <a:pt x="143" y="106"/>
                    <a:pt x="142" y="106"/>
                  </a:cubicBezTo>
                  <a:cubicBezTo>
                    <a:pt x="122" y="91"/>
                    <a:pt x="102" y="76"/>
                    <a:pt x="83" y="61"/>
                  </a:cubicBezTo>
                  <a:cubicBezTo>
                    <a:pt x="80" y="59"/>
                    <a:pt x="78" y="56"/>
                    <a:pt x="76" y="54"/>
                  </a:cubicBezTo>
                  <a:cubicBezTo>
                    <a:pt x="70" y="49"/>
                    <a:pt x="64" y="44"/>
                    <a:pt x="59" y="39"/>
                  </a:cubicBezTo>
                  <a:cubicBezTo>
                    <a:pt x="86" y="62"/>
                    <a:pt x="115" y="84"/>
                    <a:pt x="144" y="105"/>
                  </a:cubicBezTo>
                  <a:cubicBezTo>
                    <a:pt x="144" y="106"/>
                    <a:pt x="145" y="105"/>
                    <a:pt x="145" y="104"/>
                  </a:cubicBezTo>
                  <a:cubicBezTo>
                    <a:pt x="136" y="97"/>
                    <a:pt x="128" y="90"/>
                    <a:pt x="120" y="83"/>
                  </a:cubicBezTo>
                  <a:cubicBezTo>
                    <a:pt x="165" y="119"/>
                    <a:pt x="209" y="154"/>
                    <a:pt x="254" y="190"/>
                  </a:cubicBezTo>
                  <a:cubicBezTo>
                    <a:pt x="254" y="190"/>
                    <a:pt x="255" y="190"/>
                    <a:pt x="254" y="189"/>
                  </a:cubicBezTo>
                  <a:close/>
                  <a:moveTo>
                    <a:pt x="100" y="84"/>
                  </a:moveTo>
                  <a:cubicBezTo>
                    <a:pt x="98" y="83"/>
                    <a:pt x="95" y="80"/>
                    <a:pt x="91" y="77"/>
                  </a:cubicBezTo>
                  <a:cubicBezTo>
                    <a:pt x="84" y="71"/>
                    <a:pt x="77" y="65"/>
                    <a:pt x="69" y="58"/>
                  </a:cubicBezTo>
                  <a:cubicBezTo>
                    <a:pt x="81" y="68"/>
                    <a:pt x="93" y="78"/>
                    <a:pt x="100" y="84"/>
                  </a:cubicBezTo>
                  <a:close/>
                  <a:moveTo>
                    <a:pt x="90" y="76"/>
                  </a:moveTo>
                  <a:cubicBezTo>
                    <a:pt x="72" y="62"/>
                    <a:pt x="41" y="35"/>
                    <a:pt x="24" y="21"/>
                  </a:cubicBezTo>
                  <a:cubicBezTo>
                    <a:pt x="32" y="28"/>
                    <a:pt x="51" y="43"/>
                    <a:pt x="68" y="57"/>
                  </a:cubicBezTo>
                  <a:cubicBezTo>
                    <a:pt x="76" y="65"/>
                    <a:pt x="84" y="71"/>
                    <a:pt x="90" y="76"/>
                  </a:cubicBezTo>
                  <a:close/>
                  <a:moveTo>
                    <a:pt x="136" y="102"/>
                  </a:moveTo>
                  <a:cubicBezTo>
                    <a:pt x="132" y="102"/>
                    <a:pt x="129" y="100"/>
                    <a:pt x="126" y="97"/>
                  </a:cubicBezTo>
                  <a:cubicBezTo>
                    <a:pt x="124" y="96"/>
                    <a:pt x="122" y="95"/>
                    <a:pt x="121" y="94"/>
                  </a:cubicBezTo>
                  <a:cubicBezTo>
                    <a:pt x="114" y="88"/>
                    <a:pt x="108" y="83"/>
                    <a:pt x="102" y="77"/>
                  </a:cubicBezTo>
                  <a:cubicBezTo>
                    <a:pt x="109" y="83"/>
                    <a:pt x="117" y="89"/>
                    <a:pt x="124" y="94"/>
                  </a:cubicBezTo>
                  <a:cubicBezTo>
                    <a:pt x="128" y="97"/>
                    <a:pt x="132" y="100"/>
                    <a:pt x="136" y="10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97" name="Freeform 457"/>
            <p:cNvSpPr>
              <a:spLocks noEditPoints="1"/>
            </p:cNvSpPr>
            <p:nvPr/>
          </p:nvSpPr>
          <p:spPr bwMode="auto">
            <a:xfrm>
              <a:off x="4435431" y="2240363"/>
              <a:ext cx="460179" cy="338691"/>
            </a:xfrm>
            <a:custGeom>
              <a:avLst/>
              <a:gdLst>
                <a:gd name="T0" fmla="*/ 23 w 116"/>
                <a:gd name="T1" fmla="*/ 7 h 85"/>
                <a:gd name="T2" fmla="*/ 9 w 116"/>
                <a:gd name="T3" fmla="*/ 1 h 85"/>
                <a:gd name="T4" fmla="*/ 8 w 116"/>
                <a:gd name="T5" fmla="*/ 2 h 85"/>
                <a:gd name="T6" fmla="*/ 68 w 116"/>
                <a:gd name="T7" fmla="*/ 48 h 85"/>
                <a:gd name="T8" fmla="*/ 96 w 116"/>
                <a:gd name="T9" fmla="*/ 70 h 85"/>
                <a:gd name="T10" fmla="*/ 98 w 116"/>
                <a:gd name="T11" fmla="*/ 74 h 85"/>
                <a:gd name="T12" fmla="*/ 2 w 116"/>
                <a:gd name="T13" fmla="*/ 1 h 85"/>
                <a:gd name="T14" fmla="*/ 1 w 116"/>
                <a:gd name="T15" fmla="*/ 2 h 85"/>
                <a:gd name="T16" fmla="*/ 42 w 116"/>
                <a:gd name="T17" fmla="*/ 35 h 85"/>
                <a:gd name="T18" fmla="*/ 64 w 116"/>
                <a:gd name="T19" fmla="*/ 52 h 85"/>
                <a:gd name="T20" fmla="*/ 37 w 116"/>
                <a:gd name="T21" fmla="*/ 30 h 85"/>
                <a:gd name="T22" fmla="*/ 10 w 116"/>
                <a:gd name="T23" fmla="*/ 8 h 85"/>
                <a:gd name="T24" fmla="*/ 22 w 116"/>
                <a:gd name="T25" fmla="*/ 16 h 85"/>
                <a:gd name="T26" fmla="*/ 114 w 116"/>
                <a:gd name="T27" fmla="*/ 85 h 85"/>
                <a:gd name="T28" fmla="*/ 115 w 116"/>
                <a:gd name="T29" fmla="*/ 84 h 85"/>
                <a:gd name="T30" fmla="*/ 65 w 116"/>
                <a:gd name="T31" fmla="*/ 45 h 85"/>
                <a:gd name="T32" fmla="*/ 40 w 116"/>
                <a:gd name="T33" fmla="*/ 25 h 85"/>
                <a:gd name="T34" fmla="*/ 15 w 116"/>
                <a:gd name="T35" fmla="*/ 6 h 85"/>
                <a:gd name="T36" fmla="*/ 39 w 116"/>
                <a:gd name="T37" fmla="*/ 23 h 85"/>
                <a:gd name="T38" fmla="*/ 63 w 116"/>
                <a:gd name="T39" fmla="*/ 42 h 85"/>
                <a:gd name="T40" fmla="*/ 111 w 116"/>
                <a:gd name="T41" fmla="*/ 80 h 85"/>
                <a:gd name="T42" fmla="*/ 112 w 116"/>
                <a:gd name="T43" fmla="*/ 79 h 85"/>
                <a:gd name="T44" fmla="*/ 67 w 116"/>
                <a:gd name="T45" fmla="*/ 40 h 85"/>
                <a:gd name="T46" fmla="*/ 41 w 116"/>
                <a:gd name="T47" fmla="*/ 20 h 85"/>
                <a:gd name="T48" fmla="*/ 27 w 116"/>
                <a:gd name="T49" fmla="*/ 10 h 85"/>
                <a:gd name="T50" fmla="*/ 23 w 116"/>
                <a:gd name="T51" fmla="*/ 7 h 85"/>
                <a:gd name="T52" fmla="*/ 26 w 116"/>
                <a:gd name="T53" fmla="*/ 9 h 85"/>
                <a:gd name="T54" fmla="*/ 23 w 116"/>
                <a:gd name="T55" fmla="*/ 7 h 85"/>
                <a:gd name="T56" fmla="*/ 67 w 116"/>
                <a:gd name="T57" fmla="*/ 41 h 85"/>
                <a:gd name="T58" fmla="*/ 91 w 116"/>
                <a:gd name="T59" fmla="*/ 61 h 85"/>
                <a:gd name="T60" fmla="*/ 100 w 116"/>
                <a:gd name="T61" fmla="*/ 69 h 85"/>
                <a:gd name="T62" fmla="*/ 46 w 116"/>
                <a:gd name="T63" fmla="*/ 27 h 85"/>
                <a:gd name="T64" fmla="*/ 29 w 116"/>
                <a:gd name="T65" fmla="*/ 12 h 85"/>
                <a:gd name="T66" fmla="*/ 67 w 116"/>
                <a:gd name="T67" fmla="*/ 41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16" h="85">
                  <a:moveTo>
                    <a:pt x="23" y="7"/>
                  </a:moveTo>
                  <a:cubicBezTo>
                    <a:pt x="18" y="4"/>
                    <a:pt x="13" y="1"/>
                    <a:pt x="9" y="1"/>
                  </a:cubicBezTo>
                  <a:cubicBezTo>
                    <a:pt x="8" y="1"/>
                    <a:pt x="8" y="1"/>
                    <a:pt x="8" y="2"/>
                  </a:cubicBezTo>
                  <a:cubicBezTo>
                    <a:pt x="28" y="17"/>
                    <a:pt x="48" y="33"/>
                    <a:pt x="68" y="48"/>
                  </a:cubicBezTo>
                  <a:cubicBezTo>
                    <a:pt x="77" y="55"/>
                    <a:pt x="86" y="63"/>
                    <a:pt x="96" y="70"/>
                  </a:cubicBezTo>
                  <a:cubicBezTo>
                    <a:pt x="105" y="78"/>
                    <a:pt x="116" y="85"/>
                    <a:pt x="98" y="74"/>
                  </a:cubicBezTo>
                  <a:cubicBezTo>
                    <a:pt x="64" y="53"/>
                    <a:pt x="36" y="22"/>
                    <a:pt x="2" y="1"/>
                  </a:cubicBezTo>
                  <a:cubicBezTo>
                    <a:pt x="1" y="1"/>
                    <a:pt x="0" y="1"/>
                    <a:pt x="1" y="2"/>
                  </a:cubicBezTo>
                  <a:cubicBezTo>
                    <a:pt x="14" y="13"/>
                    <a:pt x="28" y="24"/>
                    <a:pt x="42" y="35"/>
                  </a:cubicBezTo>
                  <a:cubicBezTo>
                    <a:pt x="48" y="41"/>
                    <a:pt x="56" y="46"/>
                    <a:pt x="64" y="52"/>
                  </a:cubicBezTo>
                  <a:cubicBezTo>
                    <a:pt x="55" y="45"/>
                    <a:pt x="46" y="37"/>
                    <a:pt x="37" y="30"/>
                  </a:cubicBezTo>
                  <a:cubicBezTo>
                    <a:pt x="28" y="23"/>
                    <a:pt x="19" y="16"/>
                    <a:pt x="10" y="8"/>
                  </a:cubicBezTo>
                  <a:cubicBezTo>
                    <a:pt x="0" y="0"/>
                    <a:pt x="20" y="15"/>
                    <a:pt x="22" y="16"/>
                  </a:cubicBezTo>
                  <a:cubicBezTo>
                    <a:pt x="53" y="39"/>
                    <a:pt x="80" y="67"/>
                    <a:pt x="114" y="85"/>
                  </a:cubicBezTo>
                  <a:cubicBezTo>
                    <a:pt x="115" y="85"/>
                    <a:pt x="116" y="84"/>
                    <a:pt x="115" y="84"/>
                  </a:cubicBezTo>
                  <a:cubicBezTo>
                    <a:pt x="99" y="71"/>
                    <a:pt x="82" y="58"/>
                    <a:pt x="65" y="45"/>
                  </a:cubicBezTo>
                  <a:cubicBezTo>
                    <a:pt x="57" y="38"/>
                    <a:pt x="49" y="32"/>
                    <a:pt x="40" y="25"/>
                  </a:cubicBezTo>
                  <a:cubicBezTo>
                    <a:pt x="37" y="22"/>
                    <a:pt x="19" y="5"/>
                    <a:pt x="15" y="6"/>
                  </a:cubicBezTo>
                  <a:cubicBezTo>
                    <a:pt x="21" y="5"/>
                    <a:pt x="35" y="20"/>
                    <a:pt x="39" y="23"/>
                  </a:cubicBezTo>
                  <a:cubicBezTo>
                    <a:pt x="47" y="29"/>
                    <a:pt x="55" y="36"/>
                    <a:pt x="63" y="42"/>
                  </a:cubicBezTo>
                  <a:cubicBezTo>
                    <a:pt x="79" y="55"/>
                    <a:pt x="95" y="67"/>
                    <a:pt x="111" y="80"/>
                  </a:cubicBezTo>
                  <a:cubicBezTo>
                    <a:pt x="111" y="80"/>
                    <a:pt x="112" y="79"/>
                    <a:pt x="112" y="79"/>
                  </a:cubicBezTo>
                  <a:cubicBezTo>
                    <a:pt x="98" y="65"/>
                    <a:pt x="83" y="53"/>
                    <a:pt x="67" y="40"/>
                  </a:cubicBezTo>
                  <a:cubicBezTo>
                    <a:pt x="58" y="33"/>
                    <a:pt x="50" y="27"/>
                    <a:pt x="41" y="20"/>
                  </a:cubicBezTo>
                  <a:cubicBezTo>
                    <a:pt x="37" y="17"/>
                    <a:pt x="32" y="14"/>
                    <a:pt x="27" y="10"/>
                  </a:cubicBezTo>
                  <a:cubicBezTo>
                    <a:pt x="26" y="9"/>
                    <a:pt x="24" y="8"/>
                    <a:pt x="23" y="7"/>
                  </a:cubicBezTo>
                  <a:cubicBezTo>
                    <a:pt x="24" y="8"/>
                    <a:pt x="25" y="8"/>
                    <a:pt x="26" y="9"/>
                  </a:cubicBezTo>
                  <a:cubicBezTo>
                    <a:pt x="25" y="8"/>
                    <a:pt x="24" y="7"/>
                    <a:pt x="23" y="7"/>
                  </a:cubicBezTo>
                  <a:close/>
                  <a:moveTo>
                    <a:pt x="67" y="41"/>
                  </a:moveTo>
                  <a:cubicBezTo>
                    <a:pt x="75" y="48"/>
                    <a:pt x="83" y="54"/>
                    <a:pt x="91" y="61"/>
                  </a:cubicBezTo>
                  <a:cubicBezTo>
                    <a:pt x="95" y="64"/>
                    <a:pt x="116" y="82"/>
                    <a:pt x="100" y="69"/>
                  </a:cubicBezTo>
                  <a:cubicBezTo>
                    <a:pt x="82" y="55"/>
                    <a:pt x="64" y="41"/>
                    <a:pt x="46" y="27"/>
                  </a:cubicBezTo>
                  <a:cubicBezTo>
                    <a:pt x="41" y="23"/>
                    <a:pt x="35" y="17"/>
                    <a:pt x="29" y="12"/>
                  </a:cubicBezTo>
                  <a:cubicBezTo>
                    <a:pt x="42" y="22"/>
                    <a:pt x="54" y="31"/>
                    <a:pt x="67" y="4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98" name="Freeform 458"/>
            <p:cNvSpPr>
              <a:spLocks/>
            </p:cNvSpPr>
            <p:nvPr/>
          </p:nvSpPr>
          <p:spPr bwMode="auto">
            <a:xfrm>
              <a:off x="4520105" y="2266133"/>
              <a:ext cx="7363" cy="3683"/>
            </a:xfrm>
            <a:custGeom>
              <a:avLst/>
              <a:gdLst>
                <a:gd name="T0" fmla="*/ 2 w 2"/>
                <a:gd name="T1" fmla="*/ 1 h 1"/>
                <a:gd name="T2" fmla="*/ 0 w 2"/>
                <a:gd name="T3" fmla="*/ 0 h 1"/>
                <a:gd name="T4" fmla="*/ 2 w 2"/>
                <a:gd name="T5" fmla="*/ 1 h 1"/>
                <a:gd name="T6" fmla="*/ 2 w 2"/>
                <a:gd name="T7" fmla="*/ 1 h 1"/>
              </a:gdLst>
              <a:ahLst/>
              <a:cxnLst>
                <a:cxn ang="0">
                  <a:pos x="T0" y="T1"/>
                </a:cxn>
                <a:cxn ang="0">
                  <a:pos x="T2" y="T3"/>
                </a:cxn>
                <a:cxn ang="0">
                  <a:pos x="T4" y="T5"/>
                </a:cxn>
                <a:cxn ang="0">
                  <a:pos x="T6" y="T7"/>
                </a:cxn>
              </a:cxnLst>
              <a:rect l="0" t="0" r="r" b="b"/>
              <a:pathLst>
                <a:path w="2" h="1">
                  <a:moveTo>
                    <a:pt x="2" y="1"/>
                  </a:moveTo>
                  <a:cubicBezTo>
                    <a:pt x="1" y="0"/>
                    <a:pt x="1" y="0"/>
                    <a:pt x="0" y="0"/>
                  </a:cubicBezTo>
                  <a:cubicBezTo>
                    <a:pt x="1" y="0"/>
                    <a:pt x="1" y="0"/>
                    <a:pt x="2" y="1"/>
                  </a:cubicBezTo>
                  <a:cubicBezTo>
                    <a:pt x="2" y="1"/>
                    <a:pt x="2" y="1"/>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99" name="Freeform 459"/>
            <p:cNvSpPr>
              <a:spLocks/>
            </p:cNvSpPr>
            <p:nvPr/>
          </p:nvSpPr>
          <p:spPr bwMode="auto">
            <a:xfrm>
              <a:off x="4689451" y="2446522"/>
              <a:ext cx="40497" cy="33134"/>
            </a:xfrm>
            <a:custGeom>
              <a:avLst/>
              <a:gdLst>
                <a:gd name="T0" fmla="*/ 10 w 10"/>
                <a:gd name="T1" fmla="*/ 8 h 8"/>
                <a:gd name="T2" fmla="*/ 0 w 10"/>
                <a:gd name="T3" fmla="*/ 0 h 8"/>
                <a:gd name="T4" fmla="*/ 1 w 10"/>
                <a:gd name="T5" fmla="*/ 1 h 8"/>
                <a:gd name="T6" fmla="*/ 10 w 10"/>
                <a:gd name="T7" fmla="*/ 8 h 8"/>
              </a:gdLst>
              <a:ahLst/>
              <a:cxnLst>
                <a:cxn ang="0">
                  <a:pos x="T0" y="T1"/>
                </a:cxn>
                <a:cxn ang="0">
                  <a:pos x="T2" y="T3"/>
                </a:cxn>
                <a:cxn ang="0">
                  <a:pos x="T4" y="T5"/>
                </a:cxn>
                <a:cxn ang="0">
                  <a:pos x="T6" y="T7"/>
                </a:cxn>
              </a:cxnLst>
              <a:rect l="0" t="0" r="r" b="b"/>
              <a:pathLst>
                <a:path w="10" h="8">
                  <a:moveTo>
                    <a:pt x="10" y="8"/>
                  </a:moveTo>
                  <a:cubicBezTo>
                    <a:pt x="6" y="5"/>
                    <a:pt x="3" y="3"/>
                    <a:pt x="0" y="0"/>
                  </a:cubicBezTo>
                  <a:cubicBezTo>
                    <a:pt x="0" y="1"/>
                    <a:pt x="1" y="1"/>
                    <a:pt x="1" y="1"/>
                  </a:cubicBezTo>
                  <a:cubicBezTo>
                    <a:pt x="4" y="3"/>
                    <a:pt x="7" y="6"/>
                    <a:pt x="10"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00" name="Freeform 460"/>
            <p:cNvSpPr>
              <a:spLocks noEditPoints="1"/>
            </p:cNvSpPr>
            <p:nvPr/>
          </p:nvSpPr>
          <p:spPr bwMode="auto">
            <a:xfrm>
              <a:off x="4280812" y="2152007"/>
              <a:ext cx="508036" cy="412319"/>
            </a:xfrm>
            <a:custGeom>
              <a:avLst/>
              <a:gdLst>
                <a:gd name="T0" fmla="*/ 82 w 128"/>
                <a:gd name="T1" fmla="*/ 60 h 105"/>
                <a:gd name="T2" fmla="*/ 41 w 128"/>
                <a:gd name="T3" fmla="*/ 29 h 105"/>
                <a:gd name="T4" fmla="*/ 124 w 128"/>
                <a:gd name="T5" fmla="*/ 94 h 105"/>
                <a:gd name="T6" fmla="*/ 117 w 128"/>
                <a:gd name="T7" fmla="*/ 92 h 105"/>
                <a:gd name="T8" fmla="*/ 94 w 128"/>
                <a:gd name="T9" fmla="*/ 73 h 105"/>
                <a:gd name="T10" fmla="*/ 31 w 128"/>
                <a:gd name="T11" fmla="*/ 25 h 105"/>
                <a:gd name="T12" fmla="*/ 11 w 128"/>
                <a:gd name="T13" fmla="*/ 5 h 105"/>
                <a:gd name="T14" fmla="*/ 4 w 128"/>
                <a:gd name="T15" fmla="*/ 1 h 105"/>
                <a:gd name="T16" fmla="*/ 3 w 128"/>
                <a:gd name="T17" fmla="*/ 4 h 105"/>
                <a:gd name="T18" fmla="*/ 18 w 128"/>
                <a:gd name="T19" fmla="*/ 17 h 105"/>
                <a:gd name="T20" fmla="*/ 0 w 128"/>
                <a:gd name="T21" fmla="*/ 5 h 105"/>
                <a:gd name="T22" fmla="*/ 78 w 128"/>
                <a:gd name="T23" fmla="*/ 67 h 105"/>
                <a:gd name="T24" fmla="*/ 51 w 128"/>
                <a:gd name="T25" fmla="*/ 44 h 105"/>
                <a:gd name="T26" fmla="*/ 75 w 128"/>
                <a:gd name="T27" fmla="*/ 62 h 105"/>
                <a:gd name="T28" fmla="*/ 117 w 128"/>
                <a:gd name="T29" fmla="*/ 93 h 105"/>
                <a:gd name="T30" fmla="*/ 115 w 128"/>
                <a:gd name="T31" fmla="*/ 96 h 105"/>
                <a:gd name="T32" fmla="*/ 111 w 128"/>
                <a:gd name="T33" fmla="*/ 92 h 105"/>
                <a:gd name="T34" fmla="*/ 105 w 128"/>
                <a:gd name="T35" fmla="*/ 88 h 105"/>
                <a:gd name="T36" fmla="*/ 99 w 128"/>
                <a:gd name="T37" fmla="*/ 83 h 105"/>
                <a:gd name="T38" fmla="*/ 62 w 128"/>
                <a:gd name="T39" fmla="*/ 56 h 105"/>
                <a:gd name="T40" fmla="*/ 62 w 128"/>
                <a:gd name="T41" fmla="*/ 57 h 105"/>
                <a:gd name="T42" fmla="*/ 115 w 128"/>
                <a:gd name="T43" fmla="*/ 97 h 105"/>
                <a:gd name="T44" fmla="*/ 123 w 128"/>
                <a:gd name="T45" fmla="*/ 104 h 105"/>
                <a:gd name="T46" fmla="*/ 119 w 128"/>
                <a:gd name="T47" fmla="*/ 99 h 105"/>
                <a:gd name="T48" fmla="*/ 126 w 128"/>
                <a:gd name="T49" fmla="*/ 99 h 105"/>
                <a:gd name="T50" fmla="*/ 124 w 128"/>
                <a:gd name="T51" fmla="*/ 96 h 105"/>
                <a:gd name="T52" fmla="*/ 124 w 128"/>
                <a:gd name="T53" fmla="*/ 95 h 105"/>
                <a:gd name="T54" fmla="*/ 128 w 128"/>
                <a:gd name="T55" fmla="*/ 96 h 105"/>
                <a:gd name="T56" fmla="*/ 113 w 128"/>
                <a:gd name="T57" fmla="*/ 83 h 105"/>
                <a:gd name="T58" fmla="*/ 104 w 128"/>
                <a:gd name="T59" fmla="*/ 76 h 105"/>
                <a:gd name="T60" fmla="*/ 38 w 128"/>
                <a:gd name="T61" fmla="*/ 31 h 105"/>
                <a:gd name="T62" fmla="*/ 91 w 128"/>
                <a:gd name="T63" fmla="*/ 72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28" h="105">
                  <a:moveTo>
                    <a:pt x="104" y="76"/>
                  </a:moveTo>
                  <a:cubicBezTo>
                    <a:pt x="97" y="71"/>
                    <a:pt x="89" y="65"/>
                    <a:pt x="82" y="60"/>
                  </a:cubicBezTo>
                  <a:cubicBezTo>
                    <a:pt x="68" y="49"/>
                    <a:pt x="55" y="39"/>
                    <a:pt x="41" y="29"/>
                  </a:cubicBezTo>
                  <a:cubicBezTo>
                    <a:pt x="41" y="28"/>
                    <a:pt x="41" y="29"/>
                    <a:pt x="41" y="29"/>
                  </a:cubicBezTo>
                  <a:cubicBezTo>
                    <a:pt x="69" y="51"/>
                    <a:pt x="96" y="73"/>
                    <a:pt x="124" y="94"/>
                  </a:cubicBezTo>
                  <a:cubicBezTo>
                    <a:pt x="124" y="94"/>
                    <a:pt x="124" y="94"/>
                    <a:pt x="124" y="94"/>
                  </a:cubicBezTo>
                  <a:cubicBezTo>
                    <a:pt x="123" y="94"/>
                    <a:pt x="123" y="95"/>
                    <a:pt x="124" y="95"/>
                  </a:cubicBezTo>
                  <a:cubicBezTo>
                    <a:pt x="122" y="95"/>
                    <a:pt x="119" y="94"/>
                    <a:pt x="117" y="92"/>
                  </a:cubicBezTo>
                  <a:cubicBezTo>
                    <a:pt x="114" y="90"/>
                    <a:pt x="112" y="88"/>
                    <a:pt x="109" y="86"/>
                  </a:cubicBezTo>
                  <a:cubicBezTo>
                    <a:pt x="103" y="81"/>
                    <a:pt x="98" y="76"/>
                    <a:pt x="94" y="73"/>
                  </a:cubicBezTo>
                  <a:cubicBezTo>
                    <a:pt x="84" y="65"/>
                    <a:pt x="74" y="57"/>
                    <a:pt x="63" y="49"/>
                  </a:cubicBezTo>
                  <a:cubicBezTo>
                    <a:pt x="52" y="41"/>
                    <a:pt x="41" y="33"/>
                    <a:pt x="31" y="25"/>
                  </a:cubicBezTo>
                  <a:cubicBezTo>
                    <a:pt x="25" y="19"/>
                    <a:pt x="19" y="14"/>
                    <a:pt x="13" y="8"/>
                  </a:cubicBezTo>
                  <a:cubicBezTo>
                    <a:pt x="11" y="5"/>
                    <a:pt x="10" y="5"/>
                    <a:pt x="11" y="5"/>
                  </a:cubicBezTo>
                  <a:cubicBezTo>
                    <a:pt x="9" y="3"/>
                    <a:pt x="7" y="2"/>
                    <a:pt x="5" y="0"/>
                  </a:cubicBezTo>
                  <a:cubicBezTo>
                    <a:pt x="4" y="0"/>
                    <a:pt x="4" y="1"/>
                    <a:pt x="4" y="1"/>
                  </a:cubicBezTo>
                  <a:cubicBezTo>
                    <a:pt x="10" y="7"/>
                    <a:pt x="16" y="12"/>
                    <a:pt x="21" y="18"/>
                  </a:cubicBezTo>
                  <a:cubicBezTo>
                    <a:pt x="15" y="13"/>
                    <a:pt x="9" y="9"/>
                    <a:pt x="3" y="4"/>
                  </a:cubicBezTo>
                  <a:cubicBezTo>
                    <a:pt x="3" y="4"/>
                    <a:pt x="2" y="5"/>
                    <a:pt x="3" y="5"/>
                  </a:cubicBezTo>
                  <a:cubicBezTo>
                    <a:pt x="8" y="9"/>
                    <a:pt x="13" y="13"/>
                    <a:pt x="18" y="17"/>
                  </a:cubicBezTo>
                  <a:cubicBezTo>
                    <a:pt x="12" y="13"/>
                    <a:pt x="7" y="8"/>
                    <a:pt x="1" y="4"/>
                  </a:cubicBezTo>
                  <a:cubicBezTo>
                    <a:pt x="1" y="4"/>
                    <a:pt x="0" y="5"/>
                    <a:pt x="0" y="5"/>
                  </a:cubicBezTo>
                  <a:cubicBezTo>
                    <a:pt x="18" y="19"/>
                    <a:pt x="35" y="33"/>
                    <a:pt x="53" y="47"/>
                  </a:cubicBezTo>
                  <a:cubicBezTo>
                    <a:pt x="61" y="54"/>
                    <a:pt x="70" y="61"/>
                    <a:pt x="78" y="67"/>
                  </a:cubicBezTo>
                  <a:cubicBezTo>
                    <a:pt x="80" y="69"/>
                    <a:pt x="86" y="73"/>
                    <a:pt x="91" y="76"/>
                  </a:cubicBezTo>
                  <a:cubicBezTo>
                    <a:pt x="78" y="66"/>
                    <a:pt x="64" y="55"/>
                    <a:pt x="51" y="44"/>
                  </a:cubicBezTo>
                  <a:cubicBezTo>
                    <a:pt x="46" y="40"/>
                    <a:pt x="40" y="36"/>
                    <a:pt x="35" y="31"/>
                  </a:cubicBezTo>
                  <a:cubicBezTo>
                    <a:pt x="49" y="42"/>
                    <a:pt x="62" y="52"/>
                    <a:pt x="75" y="62"/>
                  </a:cubicBezTo>
                  <a:cubicBezTo>
                    <a:pt x="85" y="69"/>
                    <a:pt x="94" y="76"/>
                    <a:pt x="103" y="83"/>
                  </a:cubicBezTo>
                  <a:cubicBezTo>
                    <a:pt x="108" y="87"/>
                    <a:pt x="113" y="91"/>
                    <a:pt x="117" y="93"/>
                  </a:cubicBezTo>
                  <a:cubicBezTo>
                    <a:pt x="118" y="94"/>
                    <a:pt x="119" y="94"/>
                    <a:pt x="119" y="95"/>
                  </a:cubicBezTo>
                  <a:cubicBezTo>
                    <a:pt x="117" y="95"/>
                    <a:pt x="116" y="96"/>
                    <a:pt x="115" y="96"/>
                  </a:cubicBezTo>
                  <a:cubicBezTo>
                    <a:pt x="114" y="95"/>
                    <a:pt x="113" y="94"/>
                    <a:pt x="111" y="93"/>
                  </a:cubicBezTo>
                  <a:cubicBezTo>
                    <a:pt x="111" y="92"/>
                    <a:pt x="111" y="92"/>
                    <a:pt x="111" y="92"/>
                  </a:cubicBezTo>
                  <a:cubicBezTo>
                    <a:pt x="108" y="90"/>
                    <a:pt x="106" y="88"/>
                    <a:pt x="103" y="86"/>
                  </a:cubicBezTo>
                  <a:cubicBezTo>
                    <a:pt x="104" y="87"/>
                    <a:pt x="104" y="88"/>
                    <a:pt x="105" y="88"/>
                  </a:cubicBezTo>
                  <a:cubicBezTo>
                    <a:pt x="104" y="87"/>
                    <a:pt x="103" y="86"/>
                    <a:pt x="101" y="84"/>
                  </a:cubicBezTo>
                  <a:cubicBezTo>
                    <a:pt x="101" y="84"/>
                    <a:pt x="100" y="84"/>
                    <a:pt x="99" y="83"/>
                  </a:cubicBezTo>
                  <a:cubicBezTo>
                    <a:pt x="95" y="80"/>
                    <a:pt x="90" y="77"/>
                    <a:pt x="87" y="75"/>
                  </a:cubicBezTo>
                  <a:cubicBezTo>
                    <a:pt x="79" y="68"/>
                    <a:pt x="71" y="62"/>
                    <a:pt x="62" y="56"/>
                  </a:cubicBezTo>
                  <a:cubicBezTo>
                    <a:pt x="54" y="50"/>
                    <a:pt x="46" y="44"/>
                    <a:pt x="38" y="37"/>
                  </a:cubicBezTo>
                  <a:cubicBezTo>
                    <a:pt x="46" y="44"/>
                    <a:pt x="54" y="51"/>
                    <a:pt x="62" y="57"/>
                  </a:cubicBezTo>
                  <a:cubicBezTo>
                    <a:pt x="78" y="69"/>
                    <a:pt x="95" y="82"/>
                    <a:pt x="111" y="94"/>
                  </a:cubicBezTo>
                  <a:cubicBezTo>
                    <a:pt x="113" y="96"/>
                    <a:pt x="114" y="96"/>
                    <a:pt x="115" y="97"/>
                  </a:cubicBezTo>
                  <a:cubicBezTo>
                    <a:pt x="115" y="98"/>
                    <a:pt x="116" y="98"/>
                    <a:pt x="117" y="99"/>
                  </a:cubicBezTo>
                  <a:cubicBezTo>
                    <a:pt x="119" y="100"/>
                    <a:pt x="121" y="102"/>
                    <a:pt x="123" y="104"/>
                  </a:cubicBezTo>
                  <a:cubicBezTo>
                    <a:pt x="123" y="105"/>
                    <a:pt x="124" y="104"/>
                    <a:pt x="124" y="103"/>
                  </a:cubicBezTo>
                  <a:cubicBezTo>
                    <a:pt x="122" y="102"/>
                    <a:pt x="121" y="101"/>
                    <a:pt x="119" y="99"/>
                  </a:cubicBezTo>
                  <a:cubicBezTo>
                    <a:pt x="121" y="100"/>
                    <a:pt x="123" y="100"/>
                    <a:pt x="126" y="100"/>
                  </a:cubicBezTo>
                  <a:cubicBezTo>
                    <a:pt x="126" y="100"/>
                    <a:pt x="126" y="99"/>
                    <a:pt x="126" y="99"/>
                  </a:cubicBezTo>
                  <a:cubicBezTo>
                    <a:pt x="124" y="97"/>
                    <a:pt x="122" y="96"/>
                    <a:pt x="120" y="94"/>
                  </a:cubicBezTo>
                  <a:cubicBezTo>
                    <a:pt x="121" y="95"/>
                    <a:pt x="123" y="95"/>
                    <a:pt x="124" y="96"/>
                  </a:cubicBezTo>
                  <a:cubicBezTo>
                    <a:pt x="124" y="96"/>
                    <a:pt x="125" y="96"/>
                    <a:pt x="125" y="95"/>
                  </a:cubicBezTo>
                  <a:cubicBezTo>
                    <a:pt x="125" y="95"/>
                    <a:pt x="124" y="95"/>
                    <a:pt x="124" y="95"/>
                  </a:cubicBezTo>
                  <a:cubicBezTo>
                    <a:pt x="125" y="95"/>
                    <a:pt x="126" y="96"/>
                    <a:pt x="127" y="97"/>
                  </a:cubicBezTo>
                  <a:cubicBezTo>
                    <a:pt x="128" y="97"/>
                    <a:pt x="128" y="96"/>
                    <a:pt x="128" y="96"/>
                  </a:cubicBezTo>
                  <a:cubicBezTo>
                    <a:pt x="124" y="93"/>
                    <a:pt x="121" y="90"/>
                    <a:pt x="117" y="87"/>
                  </a:cubicBezTo>
                  <a:cubicBezTo>
                    <a:pt x="115" y="86"/>
                    <a:pt x="114" y="84"/>
                    <a:pt x="113" y="83"/>
                  </a:cubicBezTo>
                  <a:cubicBezTo>
                    <a:pt x="114" y="84"/>
                    <a:pt x="115" y="85"/>
                    <a:pt x="117" y="87"/>
                  </a:cubicBezTo>
                  <a:cubicBezTo>
                    <a:pt x="113" y="83"/>
                    <a:pt x="108" y="80"/>
                    <a:pt x="104" y="76"/>
                  </a:cubicBezTo>
                  <a:close/>
                  <a:moveTo>
                    <a:pt x="37" y="32"/>
                  </a:moveTo>
                  <a:cubicBezTo>
                    <a:pt x="38" y="32"/>
                    <a:pt x="38" y="32"/>
                    <a:pt x="38" y="31"/>
                  </a:cubicBezTo>
                  <a:cubicBezTo>
                    <a:pt x="53" y="43"/>
                    <a:pt x="69" y="55"/>
                    <a:pt x="84" y="67"/>
                  </a:cubicBezTo>
                  <a:cubicBezTo>
                    <a:pt x="86" y="68"/>
                    <a:pt x="89" y="70"/>
                    <a:pt x="91" y="72"/>
                  </a:cubicBezTo>
                  <a:cubicBezTo>
                    <a:pt x="73" y="59"/>
                    <a:pt x="55" y="45"/>
                    <a:pt x="37" y="3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01" name="Freeform 461"/>
            <p:cNvSpPr>
              <a:spLocks/>
            </p:cNvSpPr>
            <p:nvPr/>
          </p:nvSpPr>
          <p:spPr bwMode="auto">
            <a:xfrm>
              <a:off x="4641591" y="2450204"/>
              <a:ext cx="47860" cy="40497"/>
            </a:xfrm>
            <a:custGeom>
              <a:avLst/>
              <a:gdLst>
                <a:gd name="T0" fmla="*/ 12 w 12"/>
                <a:gd name="T1" fmla="*/ 10 h 10"/>
                <a:gd name="T2" fmla="*/ 0 w 12"/>
                <a:gd name="T3" fmla="*/ 0 h 10"/>
                <a:gd name="T4" fmla="*/ 8 w 12"/>
                <a:gd name="T5" fmla="*/ 7 h 10"/>
                <a:gd name="T6" fmla="*/ 10 w 12"/>
                <a:gd name="T7" fmla="*/ 8 h 10"/>
                <a:gd name="T8" fmla="*/ 12 w 12"/>
                <a:gd name="T9" fmla="*/ 10 h 10"/>
              </a:gdLst>
              <a:ahLst/>
              <a:cxnLst>
                <a:cxn ang="0">
                  <a:pos x="T0" y="T1"/>
                </a:cxn>
                <a:cxn ang="0">
                  <a:pos x="T2" y="T3"/>
                </a:cxn>
                <a:cxn ang="0">
                  <a:pos x="T4" y="T5"/>
                </a:cxn>
                <a:cxn ang="0">
                  <a:pos x="T6" y="T7"/>
                </a:cxn>
                <a:cxn ang="0">
                  <a:pos x="T8" y="T9"/>
                </a:cxn>
              </a:cxnLst>
              <a:rect l="0" t="0" r="r" b="b"/>
              <a:pathLst>
                <a:path w="12" h="10">
                  <a:moveTo>
                    <a:pt x="12" y="10"/>
                  </a:moveTo>
                  <a:cubicBezTo>
                    <a:pt x="9" y="7"/>
                    <a:pt x="5" y="4"/>
                    <a:pt x="0" y="0"/>
                  </a:cubicBezTo>
                  <a:cubicBezTo>
                    <a:pt x="3" y="3"/>
                    <a:pt x="6" y="5"/>
                    <a:pt x="8" y="7"/>
                  </a:cubicBezTo>
                  <a:cubicBezTo>
                    <a:pt x="9" y="8"/>
                    <a:pt x="10" y="8"/>
                    <a:pt x="10" y="8"/>
                  </a:cubicBezTo>
                  <a:cubicBezTo>
                    <a:pt x="11" y="9"/>
                    <a:pt x="12" y="10"/>
                    <a:pt x="12"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02" name="Freeform 462"/>
            <p:cNvSpPr>
              <a:spLocks/>
            </p:cNvSpPr>
            <p:nvPr/>
          </p:nvSpPr>
          <p:spPr bwMode="auto">
            <a:xfrm>
              <a:off x="4288174" y="2291902"/>
              <a:ext cx="161982" cy="121488"/>
            </a:xfrm>
            <a:custGeom>
              <a:avLst/>
              <a:gdLst>
                <a:gd name="T0" fmla="*/ 8 w 41"/>
                <a:gd name="T1" fmla="*/ 6 h 30"/>
                <a:gd name="T2" fmla="*/ 41 w 41"/>
                <a:gd name="T3" fmla="*/ 30 h 30"/>
                <a:gd name="T4" fmla="*/ 28 w 41"/>
                <a:gd name="T5" fmla="*/ 20 h 30"/>
                <a:gd name="T6" fmla="*/ 0 w 41"/>
                <a:gd name="T7" fmla="*/ 0 h 30"/>
                <a:gd name="T8" fmla="*/ 8 w 41"/>
                <a:gd name="T9" fmla="*/ 6 h 30"/>
              </a:gdLst>
              <a:ahLst/>
              <a:cxnLst>
                <a:cxn ang="0">
                  <a:pos x="T0" y="T1"/>
                </a:cxn>
                <a:cxn ang="0">
                  <a:pos x="T2" y="T3"/>
                </a:cxn>
                <a:cxn ang="0">
                  <a:pos x="T4" y="T5"/>
                </a:cxn>
                <a:cxn ang="0">
                  <a:pos x="T6" y="T7"/>
                </a:cxn>
                <a:cxn ang="0">
                  <a:pos x="T8" y="T9"/>
                </a:cxn>
              </a:cxnLst>
              <a:rect l="0" t="0" r="r" b="b"/>
              <a:pathLst>
                <a:path w="41" h="30">
                  <a:moveTo>
                    <a:pt x="8" y="6"/>
                  </a:moveTo>
                  <a:cubicBezTo>
                    <a:pt x="18" y="13"/>
                    <a:pt x="30" y="22"/>
                    <a:pt x="41" y="30"/>
                  </a:cubicBezTo>
                  <a:cubicBezTo>
                    <a:pt x="37" y="27"/>
                    <a:pt x="33" y="24"/>
                    <a:pt x="28" y="20"/>
                  </a:cubicBezTo>
                  <a:cubicBezTo>
                    <a:pt x="16" y="12"/>
                    <a:pt x="6" y="5"/>
                    <a:pt x="0" y="0"/>
                  </a:cubicBezTo>
                  <a:cubicBezTo>
                    <a:pt x="2" y="2"/>
                    <a:pt x="5" y="4"/>
                    <a:pt x="8"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03" name="Freeform 463"/>
            <p:cNvSpPr>
              <a:spLocks/>
            </p:cNvSpPr>
            <p:nvPr/>
          </p:nvSpPr>
          <p:spPr bwMode="auto">
            <a:xfrm>
              <a:off x="4369165" y="2247726"/>
              <a:ext cx="62585" cy="47860"/>
            </a:xfrm>
            <a:custGeom>
              <a:avLst/>
              <a:gdLst>
                <a:gd name="T0" fmla="*/ 16 w 16"/>
                <a:gd name="T1" fmla="*/ 12 h 12"/>
                <a:gd name="T2" fmla="*/ 0 w 16"/>
                <a:gd name="T3" fmla="*/ 0 h 12"/>
                <a:gd name="T4" fmla="*/ 16 w 16"/>
                <a:gd name="T5" fmla="*/ 12 h 12"/>
              </a:gdLst>
              <a:ahLst/>
              <a:cxnLst>
                <a:cxn ang="0">
                  <a:pos x="T0" y="T1"/>
                </a:cxn>
                <a:cxn ang="0">
                  <a:pos x="T2" y="T3"/>
                </a:cxn>
                <a:cxn ang="0">
                  <a:pos x="T4" y="T5"/>
                </a:cxn>
              </a:cxnLst>
              <a:rect l="0" t="0" r="r" b="b"/>
              <a:pathLst>
                <a:path w="16" h="12">
                  <a:moveTo>
                    <a:pt x="16" y="12"/>
                  </a:moveTo>
                  <a:cubicBezTo>
                    <a:pt x="11" y="8"/>
                    <a:pt x="5" y="4"/>
                    <a:pt x="0" y="0"/>
                  </a:cubicBezTo>
                  <a:cubicBezTo>
                    <a:pt x="5" y="4"/>
                    <a:pt x="11" y="8"/>
                    <a:pt x="16"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04" name="Freeform 464"/>
            <p:cNvSpPr>
              <a:spLocks/>
            </p:cNvSpPr>
            <p:nvPr/>
          </p:nvSpPr>
          <p:spPr bwMode="auto">
            <a:xfrm>
              <a:off x="4317626" y="2277177"/>
              <a:ext cx="62585" cy="47860"/>
            </a:xfrm>
            <a:custGeom>
              <a:avLst/>
              <a:gdLst>
                <a:gd name="T0" fmla="*/ 16 w 16"/>
                <a:gd name="T1" fmla="*/ 12 h 12"/>
                <a:gd name="T2" fmla="*/ 0 w 16"/>
                <a:gd name="T3" fmla="*/ 0 h 12"/>
                <a:gd name="T4" fmla="*/ 3 w 16"/>
                <a:gd name="T5" fmla="*/ 3 h 12"/>
                <a:gd name="T6" fmla="*/ 16 w 16"/>
                <a:gd name="T7" fmla="*/ 12 h 12"/>
              </a:gdLst>
              <a:ahLst/>
              <a:cxnLst>
                <a:cxn ang="0">
                  <a:pos x="T0" y="T1"/>
                </a:cxn>
                <a:cxn ang="0">
                  <a:pos x="T2" y="T3"/>
                </a:cxn>
                <a:cxn ang="0">
                  <a:pos x="T4" y="T5"/>
                </a:cxn>
                <a:cxn ang="0">
                  <a:pos x="T6" y="T7"/>
                </a:cxn>
              </a:cxnLst>
              <a:rect l="0" t="0" r="r" b="b"/>
              <a:pathLst>
                <a:path w="16" h="12">
                  <a:moveTo>
                    <a:pt x="16" y="12"/>
                  </a:moveTo>
                  <a:cubicBezTo>
                    <a:pt x="10" y="7"/>
                    <a:pt x="5" y="4"/>
                    <a:pt x="0" y="0"/>
                  </a:cubicBezTo>
                  <a:cubicBezTo>
                    <a:pt x="1" y="1"/>
                    <a:pt x="2" y="2"/>
                    <a:pt x="3" y="3"/>
                  </a:cubicBezTo>
                  <a:cubicBezTo>
                    <a:pt x="7" y="5"/>
                    <a:pt x="11" y="8"/>
                    <a:pt x="16"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05" name="Freeform 465"/>
            <p:cNvSpPr>
              <a:spLocks/>
            </p:cNvSpPr>
            <p:nvPr/>
          </p:nvSpPr>
          <p:spPr bwMode="auto">
            <a:xfrm>
              <a:off x="4185095" y="2258770"/>
              <a:ext cx="430728" cy="283471"/>
            </a:xfrm>
            <a:custGeom>
              <a:avLst/>
              <a:gdLst>
                <a:gd name="T0" fmla="*/ 34 w 109"/>
                <a:gd name="T1" fmla="*/ 15 h 72"/>
                <a:gd name="T2" fmla="*/ 14 w 109"/>
                <a:gd name="T3" fmla="*/ 1 h 72"/>
                <a:gd name="T4" fmla="*/ 13 w 109"/>
                <a:gd name="T5" fmla="*/ 2 h 72"/>
                <a:gd name="T6" fmla="*/ 9 w 109"/>
                <a:gd name="T7" fmla="*/ 3 h 72"/>
                <a:gd name="T8" fmla="*/ 8 w 109"/>
                <a:gd name="T9" fmla="*/ 4 h 72"/>
                <a:gd name="T10" fmla="*/ 9 w 109"/>
                <a:gd name="T11" fmla="*/ 7 h 72"/>
                <a:gd name="T12" fmla="*/ 8 w 109"/>
                <a:gd name="T13" fmla="*/ 8 h 72"/>
                <a:gd name="T14" fmla="*/ 22 w 109"/>
                <a:gd name="T15" fmla="*/ 15 h 72"/>
                <a:gd name="T16" fmla="*/ 23 w 109"/>
                <a:gd name="T17" fmla="*/ 14 h 72"/>
                <a:gd name="T18" fmla="*/ 26 w 109"/>
                <a:gd name="T19" fmla="*/ 14 h 72"/>
                <a:gd name="T20" fmla="*/ 27 w 109"/>
                <a:gd name="T21" fmla="*/ 14 h 72"/>
                <a:gd name="T22" fmla="*/ 26 w 109"/>
                <a:gd name="T23" fmla="*/ 11 h 72"/>
                <a:gd name="T24" fmla="*/ 54 w 109"/>
                <a:gd name="T25" fmla="*/ 32 h 72"/>
                <a:gd name="T26" fmla="*/ 108 w 109"/>
                <a:gd name="T27" fmla="*/ 72 h 72"/>
                <a:gd name="T28" fmla="*/ 109 w 109"/>
                <a:gd name="T29" fmla="*/ 71 h 72"/>
                <a:gd name="T30" fmla="*/ 102 w 109"/>
                <a:gd name="T31" fmla="*/ 66 h 72"/>
                <a:gd name="T32" fmla="*/ 67 w 109"/>
                <a:gd name="T33" fmla="*/ 39 h 72"/>
                <a:gd name="T34" fmla="*/ 100 w 109"/>
                <a:gd name="T35" fmla="*/ 65 h 72"/>
                <a:gd name="T36" fmla="*/ 34 w 109"/>
                <a:gd name="T37" fmla="*/ 15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9" h="72">
                  <a:moveTo>
                    <a:pt x="34" y="15"/>
                  </a:moveTo>
                  <a:cubicBezTo>
                    <a:pt x="24" y="8"/>
                    <a:pt x="16" y="2"/>
                    <a:pt x="14" y="1"/>
                  </a:cubicBezTo>
                  <a:cubicBezTo>
                    <a:pt x="13" y="1"/>
                    <a:pt x="13" y="1"/>
                    <a:pt x="13" y="2"/>
                  </a:cubicBezTo>
                  <a:cubicBezTo>
                    <a:pt x="24" y="13"/>
                    <a:pt x="21" y="10"/>
                    <a:pt x="9" y="3"/>
                  </a:cubicBezTo>
                  <a:cubicBezTo>
                    <a:pt x="8" y="3"/>
                    <a:pt x="8" y="4"/>
                    <a:pt x="8" y="4"/>
                  </a:cubicBezTo>
                  <a:cubicBezTo>
                    <a:pt x="15" y="10"/>
                    <a:pt x="24" y="15"/>
                    <a:pt x="9" y="7"/>
                  </a:cubicBezTo>
                  <a:cubicBezTo>
                    <a:pt x="8" y="7"/>
                    <a:pt x="8" y="7"/>
                    <a:pt x="8" y="8"/>
                  </a:cubicBezTo>
                  <a:cubicBezTo>
                    <a:pt x="13" y="10"/>
                    <a:pt x="18" y="13"/>
                    <a:pt x="22" y="15"/>
                  </a:cubicBezTo>
                  <a:cubicBezTo>
                    <a:pt x="23" y="15"/>
                    <a:pt x="23" y="15"/>
                    <a:pt x="23" y="14"/>
                  </a:cubicBezTo>
                  <a:cubicBezTo>
                    <a:pt x="0" y="0"/>
                    <a:pt x="21" y="12"/>
                    <a:pt x="26" y="14"/>
                  </a:cubicBezTo>
                  <a:cubicBezTo>
                    <a:pt x="26" y="15"/>
                    <a:pt x="27" y="14"/>
                    <a:pt x="27" y="14"/>
                  </a:cubicBezTo>
                  <a:cubicBezTo>
                    <a:pt x="20" y="7"/>
                    <a:pt x="14" y="3"/>
                    <a:pt x="26" y="11"/>
                  </a:cubicBezTo>
                  <a:cubicBezTo>
                    <a:pt x="35" y="18"/>
                    <a:pt x="45" y="25"/>
                    <a:pt x="54" y="32"/>
                  </a:cubicBezTo>
                  <a:cubicBezTo>
                    <a:pt x="72" y="45"/>
                    <a:pt x="90" y="59"/>
                    <a:pt x="108" y="72"/>
                  </a:cubicBezTo>
                  <a:cubicBezTo>
                    <a:pt x="109" y="72"/>
                    <a:pt x="109" y="71"/>
                    <a:pt x="109" y="71"/>
                  </a:cubicBezTo>
                  <a:cubicBezTo>
                    <a:pt x="108" y="70"/>
                    <a:pt x="105" y="68"/>
                    <a:pt x="102" y="66"/>
                  </a:cubicBezTo>
                  <a:cubicBezTo>
                    <a:pt x="99" y="62"/>
                    <a:pt x="84" y="51"/>
                    <a:pt x="67" y="39"/>
                  </a:cubicBezTo>
                  <a:cubicBezTo>
                    <a:pt x="82" y="50"/>
                    <a:pt x="96" y="61"/>
                    <a:pt x="100" y="65"/>
                  </a:cubicBezTo>
                  <a:cubicBezTo>
                    <a:pt x="85" y="53"/>
                    <a:pt x="52" y="29"/>
                    <a:pt x="34" y="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06" name="Freeform 466"/>
            <p:cNvSpPr>
              <a:spLocks/>
            </p:cNvSpPr>
            <p:nvPr/>
          </p:nvSpPr>
          <p:spPr bwMode="auto">
            <a:xfrm>
              <a:off x="4243998" y="2236681"/>
              <a:ext cx="401277" cy="287151"/>
            </a:xfrm>
            <a:custGeom>
              <a:avLst/>
              <a:gdLst>
                <a:gd name="T0" fmla="*/ 22 w 102"/>
                <a:gd name="T1" fmla="*/ 13 h 72"/>
                <a:gd name="T2" fmla="*/ 4 w 102"/>
                <a:gd name="T3" fmla="*/ 0 h 72"/>
                <a:gd name="T4" fmla="*/ 3 w 102"/>
                <a:gd name="T5" fmla="*/ 1 h 72"/>
                <a:gd name="T6" fmla="*/ 83 w 102"/>
                <a:gd name="T7" fmla="*/ 63 h 72"/>
                <a:gd name="T8" fmla="*/ 1 w 102"/>
                <a:gd name="T9" fmla="*/ 5 h 72"/>
                <a:gd name="T10" fmla="*/ 1 w 102"/>
                <a:gd name="T11" fmla="*/ 5 h 72"/>
                <a:gd name="T12" fmla="*/ 8 w 102"/>
                <a:gd name="T13" fmla="*/ 11 h 72"/>
                <a:gd name="T14" fmla="*/ 11 w 102"/>
                <a:gd name="T15" fmla="*/ 14 h 72"/>
                <a:gd name="T16" fmla="*/ 8 w 102"/>
                <a:gd name="T17" fmla="*/ 11 h 72"/>
                <a:gd name="T18" fmla="*/ 39 w 102"/>
                <a:gd name="T19" fmla="*/ 34 h 72"/>
                <a:gd name="T20" fmla="*/ 94 w 102"/>
                <a:gd name="T21" fmla="*/ 72 h 72"/>
                <a:gd name="T22" fmla="*/ 95 w 102"/>
                <a:gd name="T23" fmla="*/ 71 h 72"/>
                <a:gd name="T24" fmla="*/ 15 w 102"/>
                <a:gd name="T25" fmla="*/ 9 h 72"/>
                <a:gd name="T26" fmla="*/ 101 w 102"/>
                <a:gd name="T27" fmla="*/ 70 h 72"/>
                <a:gd name="T28" fmla="*/ 101 w 102"/>
                <a:gd name="T29" fmla="*/ 69 h 72"/>
                <a:gd name="T30" fmla="*/ 93 w 102"/>
                <a:gd name="T31" fmla="*/ 63 h 72"/>
                <a:gd name="T32" fmla="*/ 56 w 102"/>
                <a:gd name="T33" fmla="*/ 36 h 72"/>
                <a:gd name="T34" fmla="*/ 51 w 102"/>
                <a:gd name="T35" fmla="*/ 33 h 72"/>
                <a:gd name="T36" fmla="*/ 41 w 102"/>
                <a:gd name="T37" fmla="*/ 26 h 72"/>
                <a:gd name="T38" fmla="*/ 35 w 102"/>
                <a:gd name="T39" fmla="*/ 22 h 72"/>
                <a:gd name="T40" fmla="*/ 39 w 102"/>
                <a:gd name="T41" fmla="*/ 24 h 72"/>
                <a:gd name="T42" fmla="*/ 22 w 102"/>
                <a:gd name="T43" fmla="*/ 13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2" h="72">
                  <a:moveTo>
                    <a:pt x="22" y="13"/>
                  </a:moveTo>
                  <a:cubicBezTo>
                    <a:pt x="13" y="6"/>
                    <a:pt x="5" y="1"/>
                    <a:pt x="4" y="0"/>
                  </a:cubicBezTo>
                  <a:cubicBezTo>
                    <a:pt x="3" y="0"/>
                    <a:pt x="2" y="0"/>
                    <a:pt x="3" y="1"/>
                  </a:cubicBezTo>
                  <a:cubicBezTo>
                    <a:pt x="9" y="5"/>
                    <a:pt x="64" y="49"/>
                    <a:pt x="83" y="63"/>
                  </a:cubicBezTo>
                  <a:cubicBezTo>
                    <a:pt x="64" y="50"/>
                    <a:pt x="7" y="9"/>
                    <a:pt x="1" y="5"/>
                  </a:cubicBezTo>
                  <a:cubicBezTo>
                    <a:pt x="1" y="4"/>
                    <a:pt x="0" y="5"/>
                    <a:pt x="1" y="5"/>
                  </a:cubicBezTo>
                  <a:cubicBezTo>
                    <a:pt x="2" y="6"/>
                    <a:pt x="4" y="8"/>
                    <a:pt x="8" y="11"/>
                  </a:cubicBezTo>
                  <a:cubicBezTo>
                    <a:pt x="9" y="12"/>
                    <a:pt x="10" y="13"/>
                    <a:pt x="11" y="14"/>
                  </a:cubicBezTo>
                  <a:cubicBezTo>
                    <a:pt x="10" y="13"/>
                    <a:pt x="9" y="12"/>
                    <a:pt x="8" y="11"/>
                  </a:cubicBezTo>
                  <a:cubicBezTo>
                    <a:pt x="16" y="17"/>
                    <a:pt x="27" y="25"/>
                    <a:pt x="39" y="34"/>
                  </a:cubicBezTo>
                  <a:cubicBezTo>
                    <a:pt x="62" y="50"/>
                    <a:pt x="90" y="69"/>
                    <a:pt x="94" y="72"/>
                  </a:cubicBezTo>
                  <a:cubicBezTo>
                    <a:pt x="95" y="72"/>
                    <a:pt x="95" y="71"/>
                    <a:pt x="95" y="71"/>
                  </a:cubicBezTo>
                  <a:cubicBezTo>
                    <a:pt x="89" y="66"/>
                    <a:pt x="33" y="23"/>
                    <a:pt x="15" y="9"/>
                  </a:cubicBezTo>
                  <a:cubicBezTo>
                    <a:pt x="34" y="23"/>
                    <a:pt x="95" y="66"/>
                    <a:pt x="101" y="70"/>
                  </a:cubicBezTo>
                  <a:cubicBezTo>
                    <a:pt x="101" y="70"/>
                    <a:pt x="102" y="69"/>
                    <a:pt x="101" y="69"/>
                  </a:cubicBezTo>
                  <a:cubicBezTo>
                    <a:pt x="98" y="67"/>
                    <a:pt x="96" y="65"/>
                    <a:pt x="93" y="63"/>
                  </a:cubicBezTo>
                  <a:cubicBezTo>
                    <a:pt x="88" y="58"/>
                    <a:pt x="72" y="47"/>
                    <a:pt x="56" y="36"/>
                  </a:cubicBezTo>
                  <a:cubicBezTo>
                    <a:pt x="54" y="35"/>
                    <a:pt x="53" y="34"/>
                    <a:pt x="51" y="33"/>
                  </a:cubicBezTo>
                  <a:cubicBezTo>
                    <a:pt x="48" y="30"/>
                    <a:pt x="45" y="28"/>
                    <a:pt x="41" y="26"/>
                  </a:cubicBezTo>
                  <a:cubicBezTo>
                    <a:pt x="39" y="24"/>
                    <a:pt x="37" y="23"/>
                    <a:pt x="35" y="22"/>
                  </a:cubicBezTo>
                  <a:cubicBezTo>
                    <a:pt x="36" y="22"/>
                    <a:pt x="38" y="23"/>
                    <a:pt x="39" y="24"/>
                  </a:cubicBezTo>
                  <a:cubicBezTo>
                    <a:pt x="33" y="21"/>
                    <a:pt x="27" y="17"/>
                    <a:pt x="22"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07" name="Freeform 467"/>
            <p:cNvSpPr>
              <a:spLocks/>
            </p:cNvSpPr>
            <p:nvPr/>
          </p:nvSpPr>
          <p:spPr bwMode="auto">
            <a:xfrm>
              <a:off x="4755716" y="2085742"/>
              <a:ext cx="353417" cy="276107"/>
            </a:xfrm>
            <a:custGeom>
              <a:avLst/>
              <a:gdLst>
                <a:gd name="T0" fmla="*/ 2 w 89"/>
                <a:gd name="T1" fmla="*/ 1 h 69"/>
                <a:gd name="T2" fmla="*/ 1 w 89"/>
                <a:gd name="T3" fmla="*/ 2 h 69"/>
                <a:gd name="T4" fmla="*/ 10 w 89"/>
                <a:gd name="T5" fmla="*/ 8 h 69"/>
                <a:gd name="T6" fmla="*/ 33 w 89"/>
                <a:gd name="T7" fmla="*/ 25 h 69"/>
                <a:gd name="T8" fmla="*/ 55 w 89"/>
                <a:gd name="T9" fmla="*/ 42 h 69"/>
                <a:gd name="T10" fmla="*/ 43 w 89"/>
                <a:gd name="T11" fmla="*/ 32 h 69"/>
                <a:gd name="T12" fmla="*/ 40 w 89"/>
                <a:gd name="T13" fmla="*/ 30 h 69"/>
                <a:gd name="T14" fmla="*/ 42 w 89"/>
                <a:gd name="T15" fmla="*/ 32 h 69"/>
                <a:gd name="T16" fmla="*/ 43 w 89"/>
                <a:gd name="T17" fmla="*/ 32 h 69"/>
                <a:gd name="T18" fmla="*/ 88 w 89"/>
                <a:gd name="T19" fmla="*/ 68 h 69"/>
                <a:gd name="T20" fmla="*/ 89 w 89"/>
                <a:gd name="T21" fmla="*/ 68 h 69"/>
                <a:gd name="T22" fmla="*/ 44 w 89"/>
                <a:gd name="T23" fmla="*/ 32 h 69"/>
                <a:gd name="T24" fmla="*/ 37 w 89"/>
                <a:gd name="T25" fmla="*/ 26 h 69"/>
                <a:gd name="T26" fmla="*/ 22 w 89"/>
                <a:gd name="T27" fmla="*/ 14 h 69"/>
                <a:gd name="T28" fmla="*/ 33 w 89"/>
                <a:gd name="T29" fmla="*/ 23 h 69"/>
                <a:gd name="T30" fmla="*/ 2 w 89"/>
                <a:gd name="T31" fmla="*/ 1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9" h="69">
                  <a:moveTo>
                    <a:pt x="2" y="1"/>
                  </a:moveTo>
                  <a:cubicBezTo>
                    <a:pt x="1" y="0"/>
                    <a:pt x="0" y="1"/>
                    <a:pt x="1" y="2"/>
                  </a:cubicBezTo>
                  <a:cubicBezTo>
                    <a:pt x="2" y="3"/>
                    <a:pt x="5" y="5"/>
                    <a:pt x="10" y="8"/>
                  </a:cubicBezTo>
                  <a:cubicBezTo>
                    <a:pt x="15" y="14"/>
                    <a:pt x="25" y="20"/>
                    <a:pt x="33" y="25"/>
                  </a:cubicBezTo>
                  <a:cubicBezTo>
                    <a:pt x="40" y="31"/>
                    <a:pt x="48" y="37"/>
                    <a:pt x="55" y="42"/>
                  </a:cubicBezTo>
                  <a:cubicBezTo>
                    <a:pt x="51" y="39"/>
                    <a:pt x="47" y="36"/>
                    <a:pt x="43" y="32"/>
                  </a:cubicBezTo>
                  <a:cubicBezTo>
                    <a:pt x="42" y="32"/>
                    <a:pt x="41" y="31"/>
                    <a:pt x="40" y="30"/>
                  </a:cubicBezTo>
                  <a:cubicBezTo>
                    <a:pt x="41" y="31"/>
                    <a:pt x="42" y="31"/>
                    <a:pt x="42" y="32"/>
                  </a:cubicBezTo>
                  <a:cubicBezTo>
                    <a:pt x="43" y="32"/>
                    <a:pt x="43" y="32"/>
                    <a:pt x="43" y="32"/>
                  </a:cubicBezTo>
                  <a:cubicBezTo>
                    <a:pt x="58" y="45"/>
                    <a:pt x="73" y="57"/>
                    <a:pt x="88" y="68"/>
                  </a:cubicBezTo>
                  <a:cubicBezTo>
                    <a:pt x="88" y="69"/>
                    <a:pt x="89" y="68"/>
                    <a:pt x="89" y="68"/>
                  </a:cubicBezTo>
                  <a:cubicBezTo>
                    <a:pt x="74" y="55"/>
                    <a:pt x="59" y="43"/>
                    <a:pt x="44" y="32"/>
                  </a:cubicBezTo>
                  <a:cubicBezTo>
                    <a:pt x="42" y="30"/>
                    <a:pt x="40" y="28"/>
                    <a:pt x="37" y="26"/>
                  </a:cubicBezTo>
                  <a:cubicBezTo>
                    <a:pt x="33" y="22"/>
                    <a:pt x="28" y="18"/>
                    <a:pt x="22" y="14"/>
                  </a:cubicBezTo>
                  <a:cubicBezTo>
                    <a:pt x="26" y="17"/>
                    <a:pt x="29" y="20"/>
                    <a:pt x="33" y="23"/>
                  </a:cubicBezTo>
                  <a:cubicBezTo>
                    <a:pt x="22" y="16"/>
                    <a:pt x="12" y="8"/>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08" name="Freeform 468"/>
            <p:cNvSpPr>
              <a:spLocks/>
            </p:cNvSpPr>
            <p:nvPr/>
          </p:nvSpPr>
          <p:spPr bwMode="auto">
            <a:xfrm>
              <a:off x="4972920" y="2255088"/>
              <a:ext cx="80991" cy="77311"/>
            </a:xfrm>
            <a:custGeom>
              <a:avLst/>
              <a:gdLst>
                <a:gd name="T0" fmla="*/ 20 w 20"/>
                <a:gd name="T1" fmla="*/ 20 h 20"/>
                <a:gd name="T2" fmla="*/ 0 w 20"/>
                <a:gd name="T3" fmla="*/ 0 h 20"/>
                <a:gd name="T4" fmla="*/ 20 w 20"/>
                <a:gd name="T5" fmla="*/ 20 h 20"/>
              </a:gdLst>
              <a:ahLst/>
              <a:cxnLst>
                <a:cxn ang="0">
                  <a:pos x="T0" y="T1"/>
                </a:cxn>
                <a:cxn ang="0">
                  <a:pos x="T2" y="T3"/>
                </a:cxn>
                <a:cxn ang="0">
                  <a:pos x="T4" y="T5"/>
                </a:cxn>
              </a:cxnLst>
              <a:rect l="0" t="0" r="r" b="b"/>
              <a:pathLst>
                <a:path w="20" h="20">
                  <a:moveTo>
                    <a:pt x="20" y="20"/>
                  </a:moveTo>
                  <a:cubicBezTo>
                    <a:pt x="18" y="16"/>
                    <a:pt x="10" y="9"/>
                    <a:pt x="0" y="0"/>
                  </a:cubicBezTo>
                  <a:cubicBezTo>
                    <a:pt x="7" y="7"/>
                    <a:pt x="13" y="13"/>
                    <a:pt x="20" y="2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09" name="Freeform 469"/>
            <p:cNvSpPr>
              <a:spLocks/>
            </p:cNvSpPr>
            <p:nvPr/>
          </p:nvSpPr>
          <p:spPr bwMode="auto">
            <a:xfrm>
              <a:off x="4781485" y="2082062"/>
              <a:ext cx="62585" cy="58903"/>
            </a:xfrm>
            <a:custGeom>
              <a:avLst/>
              <a:gdLst>
                <a:gd name="T0" fmla="*/ 0 w 16"/>
                <a:gd name="T1" fmla="*/ 0 h 15"/>
                <a:gd name="T2" fmla="*/ 16 w 16"/>
                <a:gd name="T3" fmla="*/ 15 h 15"/>
                <a:gd name="T4" fmla="*/ 3 w 16"/>
                <a:gd name="T5" fmla="*/ 3 h 15"/>
                <a:gd name="T6" fmla="*/ 3 w 16"/>
                <a:gd name="T7" fmla="*/ 3 h 15"/>
                <a:gd name="T8" fmla="*/ 0 w 16"/>
                <a:gd name="T9" fmla="*/ 0 h 15"/>
              </a:gdLst>
              <a:ahLst/>
              <a:cxnLst>
                <a:cxn ang="0">
                  <a:pos x="T0" y="T1"/>
                </a:cxn>
                <a:cxn ang="0">
                  <a:pos x="T2" y="T3"/>
                </a:cxn>
                <a:cxn ang="0">
                  <a:pos x="T4" y="T5"/>
                </a:cxn>
                <a:cxn ang="0">
                  <a:pos x="T6" y="T7"/>
                </a:cxn>
                <a:cxn ang="0">
                  <a:pos x="T8" y="T9"/>
                </a:cxn>
              </a:cxnLst>
              <a:rect l="0" t="0" r="r" b="b"/>
              <a:pathLst>
                <a:path w="16" h="15">
                  <a:moveTo>
                    <a:pt x="0" y="0"/>
                  </a:moveTo>
                  <a:cubicBezTo>
                    <a:pt x="4" y="5"/>
                    <a:pt x="10" y="10"/>
                    <a:pt x="16" y="15"/>
                  </a:cubicBezTo>
                  <a:cubicBezTo>
                    <a:pt x="12" y="11"/>
                    <a:pt x="8" y="7"/>
                    <a:pt x="3" y="3"/>
                  </a:cubicBezTo>
                  <a:cubicBezTo>
                    <a:pt x="3" y="3"/>
                    <a:pt x="3" y="3"/>
                    <a:pt x="3" y="3"/>
                  </a:cubicBezTo>
                  <a:cubicBezTo>
                    <a:pt x="2" y="2"/>
                    <a:pt x="1"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10" name="Freeform 470"/>
            <p:cNvSpPr>
              <a:spLocks/>
            </p:cNvSpPr>
            <p:nvPr/>
          </p:nvSpPr>
          <p:spPr bwMode="auto">
            <a:xfrm>
              <a:off x="4748354" y="2096788"/>
              <a:ext cx="327648" cy="268744"/>
            </a:xfrm>
            <a:custGeom>
              <a:avLst/>
              <a:gdLst>
                <a:gd name="T0" fmla="*/ 77 w 83"/>
                <a:gd name="T1" fmla="*/ 62 h 68"/>
                <a:gd name="T2" fmla="*/ 1 w 83"/>
                <a:gd name="T3" fmla="*/ 0 h 68"/>
                <a:gd name="T4" fmla="*/ 0 w 83"/>
                <a:gd name="T5" fmla="*/ 1 h 68"/>
                <a:gd name="T6" fmla="*/ 36 w 83"/>
                <a:gd name="T7" fmla="*/ 32 h 68"/>
                <a:gd name="T8" fmla="*/ 46 w 83"/>
                <a:gd name="T9" fmla="*/ 42 h 68"/>
                <a:gd name="T10" fmla="*/ 60 w 83"/>
                <a:gd name="T11" fmla="*/ 54 h 68"/>
                <a:gd name="T12" fmla="*/ 66 w 83"/>
                <a:gd name="T13" fmla="*/ 58 h 68"/>
                <a:gd name="T14" fmla="*/ 61 w 83"/>
                <a:gd name="T15" fmla="*/ 55 h 68"/>
                <a:gd name="T16" fmla="*/ 71 w 83"/>
                <a:gd name="T17" fmla="*/ 63 h 68"/>
                <a:gd name="T18" fmla="*/ 72 w 83"/>
                <a:gd name="T19" fmla="*/ 63 h 68"/>
                <a:gd name="T20" fmla="*/ 39 w 83"/>
                <a:gd name="T21" fmla="*/ 34 h 68"/>
                <a:gd name="T22" fmla="*/ 81 w 83"/>
                <a:gd name="T23" fmla="*/ 67 h 68"/>
                <a:gd name="T24" fmla="*/ 82 w 83"/>
                <a:gd name="T25" fmla="*/ 66 h 68"/>
                <a:gd name="T26" fmla="*/ 77 w 83"/>
                <a:gd name="T27" fmla="*/ 60 h 68"/>
                <a:gd name="T28" fmla="*/ 77 w 83"/>
                <a:gd name="T29" fmla="*/ 62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83" h="68">
                  <a:moveTo>
                    <a:pt x="77" y="62"/>
                  </a:moveTo>
                  <a:cubicBezTo>
                    <a:pt x="78" y="60"/>
                    <a:pt x="7" y="5"/>
                    <a:pt x="1" y="0"/>
                  </a:cubicBezTo>
                  <a:cubicBezTo>
                    <a:pt x="1" y="0"/>
                    <a:pt x="0" y="1"/>
                    <a:pt x="0" y="1"/>
                  </a:cubicBezTo>
                  <a:cubicBezTo>
                    <a:pt x="36" y="32"/>
                    <a:pt x="36" y="32"/>
                    <a:pt x="36" y="32"/>
                  </a:cubicBezTo>
                  <a:cubicBezTo>
                    <a:pt x="39" y="35"/>
                    <a:pt x="42" y="38"/>
                    <a:pt x="46" y="42"/>
                  </a:cubicBezTo>
                  <a:cubicBezTo>
                    <a:pt x="51" y="46"/>
                    <a:pt x="55" y="50"/>
                    <a:pt x="60" y="54"/>
                  </a:cubicBezTo>
                  <a:cubicBezTo>
                    <a:pt x="62" y="55"/>
                    <a:pt x="64" y="57"/>
                    <a:pt x="66" y="58"/>
                  </a:cubicBezTo>
                  <a:cubicBezTo>
                    <a:pt x="64" y="57"/>
                    <a:pt x="62" y="56"/>
                    <a:pt x="61" y="55"/>
                  </a:cubicBezTo>
                  <a:cubicBezTo>
                    <a:pt x="64" y="58"/>
                    <a:pt x="68" y="61"/>
                    <a:pt x="71" y="63"/>
                  </a:cubicBezTo>
                  <a:cubicBezTo>
                    <a:pt x="72" y="64"/>
                    <a:pt x="72" y="63"/>
                    <a:pt x="72" y="63"/>
                  </a:cubicBezTo>
                  <a:cubicBezTo>
                    <a:pt x="61" y="53"/>
                    <a:pt x="50" y="44"/>
                    <a:pt x="39" y="34"/>
                  </a:cubicBezTo>
                  <a:cubicBezTo>
                    <a:pt x="53" y="45"/>
                    <a:pt x="68" y="56"/>
                    <a:pt x="81" y="67"/>
                  </a:cubicBezTo>
                  <a:cubicBezTo>
                    <a:pt x="82" y="68"/>
                    <a:pt x="83" y="67"/>
                    <a:pt x="82" y="66"/>
                  </a:cubicBezTo>
                  <a:cubicBezTo>
                    <a:pt x="80" y="64"/>
                    <a:pt x="78" y="62"/>
                    <a:pt x="77" y="60"/>
                  </a:cubicBezTo>
                  <a:cubicBezTo>
                    <a:pt x="77" y="61"/>
                    <a:pt x="77" y="61"/>
                    <a:pt x="77" y="6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11" name="Freeform 471"/>
            <p:cNvSpPr>
              <a:spLocks/>
            </p:cNvSpPr>
            <p:nvPr/>
          </p:nvSpPr>
          <p:spPr bwMode="auto">
            <a:xfrm>
              <a:off x="4737308" y="2015797"/>
              <a:ext cx="828321" cy="662657"/>
            </a:xfrm>
            <a:custGeom>
              <a:avLst/>
              <a:gdLst>
                <a:gd name="T0" fmla="*/ 209 w 209"/>
                <a:gd name="T1" fmla="*/ 166 h 167"/>
                <a:gd name="T2" fmla="*/ 1 w 209"/>
                <a:gd name="T3" fmla="*/ 1 h 167"/>
                <a:gd name="T4" fmla="*/ 0 w 209"/>
                <a:gd name="T5" fmla="*/ 1 h 167"/>
                <a:gd name="T6" fmla="*/ 47 w 209"/>
                <a:gd name="T7" fmla="*/ 41 h 167"/>
                <a:gd name="T8" fmla="*/ 64 w 209"/>
                <a:gd name="T9" fmla="*/ 55 h 167"/>
                <a:gd name="T10" fmla="*/ 52 w 209"/>
                <a:gd name="T11" fmla="*/ 47 h 167"/>
                <a:gd name="T12" fmla="*/ 4 w 209"/>
                <a:gd name="T13" fmla="*/ 9 h 167"/>
                <a:gd name="T14" fmla="*/ 4 w 209"/>
                <a:gd name="T15" fmla="*/ 10 h 167"/>
                <a:gd name="T16" fmla="*/ 11 w 209"/>
                <a:gd name="T17" fmla="*/ 17 h 167"/>
                <a:gd name="T18" fmla="*/ 10 w 209"/>
                <a:gd name="T19" fmla="*/ 15 h 167"/>
                <a:gd name="T20" fmla="*/ 14 w 209"/>
                <a:gd name="T21" fmla="*/ 20 h 167"/>
                <a:gd name="T22" fmla="*/ 14 w 209"/>
                <a:gd name="T23" fmla="*/ 20 h 167"/>
                <a:gd name="T24" fmla="*/ 34 w 209"/>
                <a:gd name="T25" fmla="*/ 34 h 167"/>
                <a:gd name="T26" fmla="*/ 52 w 209"/>
                <a:gd name="T27" fmla="*/ 48 h 167"/>
                <a:gd name="T28" fmla="*/ 100 w 209"/>
                <a:gd name="T29" fmla="*/ 86 h 167"/>
                <a:gd name="T30" fmla="*/ 100 w 209"/>
                <a:gd name="T31" fmla="*/ 85 h 167"/>
                <a:gd name="T32" fmla="*/ 88 w 209"/>
                <a:gd name="T33" fmla="*/ 75 h 167"/>
                <a:gd name="T34" fmla="*/ 77 w 209"/>
                <a:gd name="T35" fmla="*/ 65 h 167"/>
                <a:gd name="T36" fmla="*/ 30 w 209"/>
                <a:gd name="T37" fmla="*/ 25 h 167"/>
                <a:gd name="T38" fmla="*/ 55 w 209"/>
                <a:gd name="T39" fmla="*/ 45 h 167"/>
                <a:gd name="T40" fmla="*/ 208 w 209"/>
                <a:gd name="T41" fmla="*/ 167 h 167"/>
                <a:gd name="T42" fmla="*/ 209 w 209"/>
                <a:gd name="T43" fmla="*/ 166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9" h="167">
                  <a:moveTo>
                    <a:pt x="209" y="166"/>
                  </a:moveTo>
                  <a:cubicBezTo>
                    <a:pt x="140" y="111"/>
                    <a:pt x="70" y="56"/>
                    <a:pt x="1" y="1"/>
                  </a:cubicBezTo>
                  <a:cubicBezTo>
                    <a:pt x="1" y="0"/>
                    <a:pt x="0" y="1"/>
                    <a:pt x="0" y="1"/>
                  </a:cubicBezTo>
                  <a:cubicBezTo>
                    <a:pt x="16" y="15"/>
                    <a:pt x="31" y="28"/>
                    <a:pt x="47" y="41"/>
                  </a:cubicBezTo>
                  <a:cubicBezTo>
                    <a:pt x="53" y="46"/>
                    <a:pt x="58" y="51"/>
                    <a:pt x="64" y="55"/>
                  </a:cubicBezTo>
                  <a:cubicBezTo>
                    <a:pt x="60" y="53"/>
                    <a:pt x="56" y="50"/>
                    <a:pt x="52" y="47"/>
                  </a:cubicBezTo>
                  <a:cubicBezTo>
                    <a:pt x="36" y="34"/>
                    <a:pt x="20" y="22"/>
                    <a:pt x="4" y="9"/>
                  </a:cubicBezTo>
                  <a:cubicBezTo>
                    <a:pt x="4" y="9"/>
                    <a:pt x="3" y="9"/>
                    <a:pt x="4" y="10"/>
                  </a:cubicBezTo>
                  <a:cubicBezTo>
                    <a:pt x="6" y="12"/>
                    <a:pt x="9" y="15"/>
                    <a:pt x="11" y="17"/>
                  </a:cubicBezTo>
                  <a:cubicBezTo>
                    <a:pt x="11" y="16"/>
                    <a:pt x="10" y="15"/>
                    <a:pt x="10" y="15"/>
                  </a:cubicBezTo>
                  <a:cubicBezTo>
                    <a:pt x="11" y="16"/>
                    <a:pt x="12" y="18"/>
                    <a:pt x="14" y="20"/>
                  </a:cubicBezTo>
                  <a:cubicBezTo>
                    <a:pt x="14" y="20"/>
                    <a:pt x="14" y="20"/>
                    <a:pt x="14" y="20"/>
                  </a:cubicBezTo>
                  <a:cubicBezTo>
                    <a:pt x="20" y="25"/>
                    <a:pt x="29" y="30"/>
                    <a:pt x="34" y="34"/>
                  </a:cubicBezTo>
                  <a:cubicBezTo>
                    <a:pt x="40" y="38"/>
                    <a:pt x="46" y="43"/>
                    <a:pt x="52" y="48"/>
                  </a:cubicBezTo>
                  <a:cubicBezTo>
                    <a:pt x="68" y="61"/>
                    <a:pt x="84" y="73"/>
                    <a:pt x="100" y="86"/>
                  </a:cubicBezTo>
                  <a:cubicBezTo>
                    <a:pt x="100" y="86"/>
                    <a:pt x="101" y="86"/>
                    <a:pt x="100" y="85"/>
                  </a:cubicBezTo>
                  <a:cubicBezTo>
                    <a:pt x="88" y="75"/>
                    <a:pt x="88" y="75"/>
                    <a:pt x="88" y="75"/>
                  </a:cubicBezTo>
                  <a:cubicBezTo>
                    <a:pt x="85" y="71"/>
                    <a:pt x="81" y="68"/>
                    <a:pt x="77" y="65"/>
                  </a:cubicBezTo>
                  <a:cubicBezTo>
                    <a:pt x="30" y="25"/>
                    <a:pt x="30" y="25"/>
                    <a:pt x="30" y="25"/>
                  </a:cubicBezTo>
                  <a:cubicBezTo>
                    <a:pt x="39" y="32"/>
                    <a:pt x="47" y="39"/>
                    <a:pt x="55" y="45"/>
                  </a:cubicBezTo>
                  <a:cubicBezTo>
                    <a:pt x="106" y="86"/>
                    <a:pt x="157" y="126"/>
                    <a:pt x="208" y="167"/>
                  </a:cubicBezTo>
                  <a:cubicBezTo>
                    <a:pt x="209" y="167"/>
                    <a:pt x="209" y="167"/>
                    <a:pt x="209" y="16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12" name="Freeform 472"/>
            <p:cNvSpPr>
              <a:spLocks noEditPoints="1"/>
            </p:cNvSpPr>
            <p:nvPr/>
          </p:nvSpPr>
          <p:spPr bwMode="auto">
            <a:xfrm>
              <a:off x="5050231" y="2439159"/>
              <a:ext cx="496993" cy="408639"/>
            </a:xfrm>
            <a:custGeom>
              <a:avLst/>
              <a:gdLst>
                <a:gd name="T0" fmla="*/ 1 w 126"/>
                <a:gd name="T1" fmla="*/ 0 h 103"/>
                <a:gd name="T2" fmla="*/ 1 w 126"/>
                <a:gd name="T3" fmla="*/ 1 h 103"/>
                <a:gd name="T4" fmla="*/ 61 w 126"/>
                <a:gd name="T5" fmla="*/ 52 h 103"/>
                <a:gd name="T6" fmla="*/ 92 w 126"/>
                <a:gd name="T7" fmla="*/ 77 h 103"/>
                <a:gd name="T8" fmla="*/ 116 w 126"/>
                <a:gd name="T9" fmla="*/ 97 h 103"/>
                <a:gd name="T10" fmla="*/ 111 w 126"/>
                <a:gd name="T11" fmla="*/ 94 h 103"/>
                <a:gd name="T12" fmla="*/ 122 w 126"/>
                <a:gd name="T13" fmla="*/ 103 h 103"/>
                <a:gd name="T14" fmla="*/ 123 w 126"/>
                <a:gd name="T15" fmla="*/ 102 h 103"/>
                <a:gd name="T16" fmla="*/ 81 w 126"/>
                <a:gd name="T17" fmla="*/ 66 h 103"/>
                <a:gd name="T18" fmla="*/ 125 w 126"/>
                <a:gd name="T19" fmla="*/ 99 h 103"/>
                <a:gd name="T20" fmla="*/ 126 w 126"/>
                <a:gd name="T21" fmla="*/ 98 h 103"/>
                <a:gd name="T22" fmla="*/ 28 w 126"/>
                <a:gd name="T23" fmla="*/ 20 h 103"/>
                <a:gd name="T24" fmla="*/ 17 w 126"/>
                <a:gd name="T25" fmla="*/ 11 h 103"/>
                <a:gd name="T26" fmla="*/ 21 w 126"/>
                <a:gd name="T27" fmla="*/ 15 h 103"/>
                <a:gd name="T28" fmla="*/ 1 w 126"/>
                <a:gd name="T29" fmla="*/ 0 h 103"/>
                <a:gd name="T30" fmla="*/ 7 w 126"/>
                <a:gd name="T31" fmla="*/ 6 h 103"/>
                <a:gd name="T32" fmla="*/ 27 w 126"/>
                <a:gd name="T33" fmla="*/ 21 h 103"/>
                <a:gd name="T34" fmla="*/ 31 w 126"/>
                <a:gd name="T35" fmla="*/ 24 h 103"/>
                <a:gd name="T36" fmla="*/ 7 w 126"/>
                <a:gd name="T37" fmla="*/ 6 h 103"/>
                <a:gd name="T38" fmla="*/ 99 w 126"/>
                <a:gd name="T39" fmla="*/ 77 h 103"/>
                <a:gd name="T40" fmla="*/ 114 w 126"/>
                <a:gd name="T41" fmla="*/ 89 h 103"/>
                <a:gd name="T42" fmla="*/ 117 w 126"/>
                <a:gd name="T43" fmla="*/ 92 h 103"/>
                <a:gd name="T44" fmla="*/ 63 w 126"/>
                <a:gd name="T45" fmla="*/ 50 h 103"/>
                <a:gd name="T46" fmla="*/ 51 w 126"/>
                <a:gd name="T47" fmla="*/ 40 h 103"/>
                <a:gd name="T48" fmla="*/ 36 w 126"/>
                <a:gd name="T49" fmla="*/ 27 h 103"/>
                <a:gd name="T50" fmla="*/ 70 w 126"/>
                <a:gd name="T51" fmla="*/ 53 h 103"/>
                <a:gd name="T52" fmla="*/ 99 w 126"/>
                <a:gd name="T53" fmla="*/ 77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26" h="103">
                  <a:moveTo>
                    <a:pt x="1" y="0"/>
                  </a:moveTo>
                  <a:cubicBezTo>
                    <a:pt x="1" y="0"/>
                    <a:pt x="0" y="1"/>
                    <a:pt x="1" y="1"/>
                  </a:cubicBezTo>
                  <a:cubicBezTo>
                    <a:pt x="21" y="18"/>
                    <a:pt x="41" y="35"/>
                    <a:pt x="61" y="52"/>
                  </a:cubicBezTo>
                  <a:cubicBezTo>
                    <a:pt x="92" y="77"/>
                    <a:pt x="92" y="77"/>
                    <a:pt x="92" y="77"/>
                  </a:cubicBezTo>
                  <a:cubicBezTo>
                    <a:pt x="99" y="83"/>
                    <a:pt x="108" y="94"/>
                    <a:pt x="116" y="97"/>
                  </a:cubicBezTo>
                  <a:cubicBezTo>
                    <a:pt x="115" y="96"/>
                    <a:pt x="113" y="95"/>
                    <a:pt x="111" y="94"/>
                  </a:cubicBezTo>
                  <a:cubicBezTo>
                    <a:pt x="115" y="97"/>
                    <a:pt x="118" y="100"/>
                    <a:pt x="122" y="103"/>
                  </a:cubicBezTo>
                  <a:cubicBezTo>
                    <a:pt x="122" y="103"/>
                    <a:pt x="123" y="102"/>
                    <a:pt x="123" y="102"/>
                  </a:cubicBezTo>
                  <a:cubicBezTo>
                    <a:pt x="109" y="90"/>
                    <a:pt x="95" y="78"/>
                    <a:pt x="81" y="66"/>
                  </a:cubicBezTo>
                  <a:cubicBezTo>
                    <a:pt x="95" y="77"/>
                    <a:pt x="110" y="88"/>
                    <a:pt x="125" y="99"/>
                  </a:cubicBezTo>
                  <a:cubicBezTo>
                    <a:pt x="126" y="99"/>
                    <a:pt x="126" y="98"/>
                    <a:pt x="126" y="98"/>
                  </a:cubicBezTo>
                  <a:cubicBezTo>
                    <a:pt x="95" y="71"/>
                    <a:pt x="62" y="45"/>
                    <a:pt x="28" y="20"/>
                  </a:cubicBezTo>
                  <a:cubicBezTo>
                    <a:pt x="25" y="18"/>
                    <a:pt x="21" y="14"/>
                    <a:pt x="17" y="11"/>
                  </a:cubicBezTo>
                  <a:cubicBezTo>
                    <a:pt x="18" y="12"/>
                    <a:pt x="20" y="13"/>
                    <a:pt x="21" y="15"/>
                  </a:cubicBezTo>
                  <a:cubicBezTo>
                    <a:pt x="15" y="10"/>
                    <a:pt x="8" y="5"/>
                    <a:pt x="1" y="0"/>
                  </a:cubicBezTo>
                  <a:close/>
                  <a:moveTo>
                    <a:pt x="7" y="6"/>
                  </a:moveTo>
                  <a:cubicBezTo>
                    <a:pt x="14" y="10"/>
                    <a:pt x="21" y="16"/>
                    <a:pt x="27" y="21"/>
                  </a:cubicBezTo>
                  <a:cubicBezTo>
                    <a:pt x="29" y="22"/>
                    <a:pt x="30" y="23"/>
                    <a:pt x="31" y="24"/>
                  </a:cubicBezTo>
                  <a:cubicBezTo>
                    <a:pt x="23" y="17"/>
                    <a:pt x="15" y="11"/>
                    <a:pt x="7" y="6"/>
                  </a:cubicBezTo>
                  <a:close/>
                  <a:moveTo>
                    <a:pt x="99" y="77"/>
                  </a:moveTo>
                  <a:cubicBezTo>
                    <a:pt x="104" y="81"/>
                    <a:pt x="109" y="85"/>
                    <a:pt x="114" y="89"/>
                  </a:cubicBezTo>
                  <a:cubicBezTo>
                    <a:pt x="115" y="90"/>
                    <a:pt x="125" y="97"/>
                    <a:pt x="117" y="92"/>
                  </a:cubicBezTo>
                  <a:cubicBezTo>
                    <a:pt x="98" y="79"/>
                    <a:pt x="80" y="65"/>
                    <a:pt x="63" y="50"/>
                  </a:cubicBezTo>
                  <a:cubicBezTo>
                    <a:pt x="59" y="47"/>
                    <a:pt x="55" y="43"/>
                    <a:pt x="51" y="40"/>
                  </a:cubicBezTo>
                  <a:cubicBezTo>
                    <a:pt x="46" y="36"/>
                    <a:pt x="41" y="31"/>
                    <a:pt x="36" y="27"/>
                  </a:cubicBezTo>
                  <a:cubicBezTo>
                    <a:pt x="47" y="36"/>
                    <a:pt x="59" y="44"/>
                    <a:pt x="70" y="53"/>
                  </a:cubicBezTo>
                  <a:cubicBezTo>
                    <a:pt x="80" y="61"/>
                    <a:pt x="90" y="69"/>
                    <a:pt x="99" y="7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13" name="Freeform 473"/>
            <p:cNvSpPr>
              <a:spLocks/>
            </p:cNvSpPr>
            <p:nvPr/>
          </p:nvSpPr>
          <p:spPr bwMode="auto">
            <a:xfrm>
              <a:off x="5168036" y="2560647"/>
              <a:ext cx="272426" cy="213523"/>
            </a:xfrm>
            <a:custGeom>
              <a:avLst/>
              <a:gdLst>
                <a:gd name="T0" fmla="*/ 29 w 69"/>
                <a:gd name="T1" fmla="*/ 22 h 54"/>
                <a:gd name="T2" fmla="*/ 0 w 69"/>
                <a:gd name="T3" fmla="*/ 0 h 54"/>
                <a:gd name="T4" fmla="*/ 28 w 69"/>
                <a:gd name="T5" fmla="*/ 23 h 54"/>
                <a:gd name="T6" fmla="*/ 69 w 69"/>
                <a:gd name="T7" fmla="*/ 54 h 54"/>
                <a:gd name="T8" fmla="*/ 56 w 69"/>
                <a:gd name="T9" fmla="*/ 43 h 54"/>
                <a:gd name="T10" fmla="*/ 29 w 69"/>
                <a:gd name="T11" fmla="*/ 22 h 54"/>
              </a:gdLst>
              <a:ahLst/>
              <a:cxnLst>
                <a:cxn ang="0">
                  <a:pos x="T0" y="T1"/>
                </a:cxn>
                <a:cxn ang="0">
                  <a:pos x="T2" y="T3"/>
                </a:cxn>
                <a:cxn ang="0">
                  <a:pos x="T4" y="T5"/>
                </a:cxn>
                <a:cxn ang="0">
                  <a:pos x="T6" y="T7"/>
                </a:cxn>
                <a:cxn ang="0">
                  <a:pos x="T8" y="T9"/>
                </a:cxn>
                <a:cxn ang="0">
                  <a:pos x="T10" y="T11"/>
                </a:cxn>
              </a:cxnLst>
              <a:rect l="0" t="0" r="r" b="b"/>
              <a:pathLst>
                <a:path w="69" h="54">
                  <a:moveTo>
                    <a:pt x="29" y="22"/>
                  </a:moveTo>
                  <a:cubicBezTo>
                    <a:pt x="19" y="14"/>
                    <a:pt x="10" y="7"/>
                    <a:pt x="0" y="0"/>
                  </a:cubicBezTo>
                  <a:cubicBezTo>
                    <a:pt x="10" y="7"/>
                    <a:pt x="19" y="15"/>
                    <a:pt x="28" y="23"/>
                  </a:cubicBezTo>
                  <a:cubicBezTo>
                    <a:pt x="42" y="33"/>
                    <a:pt x="56" y="44"/>
                    <a:pt x="69" y="54"/>
                  </a:cubicBezTo>
                  <a:cubicBezTo>
                    <a:pt x="65" y="50"/>
                    <a:pt x="60" y="46"/>
                    <a:pt x="56" y="43"/>
                  </a:cubicBezTo>
                  <a:cubicBezTo>
                    <a:pt x="47" y="36"/>
                    <a:pt x="38" y="29"/>
                    <a:pt x="29" y="2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14" name="Freeform 474"/>
            <p:cNvSpPr>
              <a:spLocks/>
            </p:cNvSpPr>
            <p:nvPr/>
          </p:nvSpPr>
          <p:spPr bwMode="auto">
            <a:xfrm>
              <a:off x="5087045" y="2494381"/>
              <a:ext cx="80991" cy="66265"/>
            </a:xfrm>
            <a:custGeom>
              <a:avLst/>
              <a:gdLst>
                <a:gd name="T0" fmla="*/ 1 w 21"/>
                <a:gd name="T1" fmla="*/ 1 h 17"/>
                <a:gd name="T2" fmla="*/ 11 w 21"/>
                <a:gd name="T3" fmla="*/ 9 h 17"/>
                <a:gd name="T4" fmla="*/ 21 w 21"/>
                <a:gd name="T5" fmla="*/ 17 h 17"/>
                <a:gd name="T6" fmla="*/ 0 w 21"/>
                <a:gd name="T7" fmla="*/ 0 h 17"/>
                <a:gd name="T8" fmla="*/ 1 w 21"/>
                <a:gd name="T9" fmla="*/ 1 h 17"/>
              </a:gdLst>
              <a:ahLst/>
              <a:cxnLst>
                <a:cxn ang="0">
                  <a:pos x="T0" y="T1"/>
                </a:cxn>
                <a:cxn ang="0">
                  <a:pos x="T2" y="T3"/>
                </a:cxn>
                <a:cxn ang="0">
                  <a:pos x="T4" y="T5"/>
                </a:cxn>
                <a:cxn ang="0">
                  <a:pos x="T6" y="T7"/>
                </a:cxn>
                <a:cxn ang="0">
                  <a:pos x="T8" y="T9"/>
                </a:cxn>
              </a:cxnLst>
              <a:rect l="0" t="0" r="r" b="b"/>
              <a:pathLst>
                <a:path w="21" h="17">
                  <a:moveTo>
                    <a:pt x="1" y="1"/>
                  </a:moveTo>
                  <a:cubicBezTo>
                    <a:pt x="5" y="4"/>
                    <a:pt x="8" y="6"/>
                    <a:pt x="11" y="9"/>
                  </a:cubicBezTo>
                  <a:cubicBezTo>
                    <a:pt x="14" y="11"/>
                    <a:pt x="18" y="14"/>
                    <a:pt x="21" y="17"/>
                  </a:cubicBezTo>
                  <a:cubicBezTo>
                    <a:pt x="14" y="11"/>
                    <a:pt x="7" y="5"/>
                    <a:pt x="0" y="0"/>
                  </a:cubicBezTo>
                  <a:cubicBezTo>
                    <a:pt x="0" y="1"/>
                    <a:pt x="1"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15" name="Freeform 475"/>
            <p:cNvSpPr>
              <a:spLocks/>
            </p:cNvSpPr>
            <p:nvPr/>
          </p:nvSpPr>
          <p:spPr bwMode="auto">
            <a:xfrm>
              <a:off x="5101770" y="2468610"/>
              <a:ext cx="14726" cy="14726"/>
            </a:xfrm>
            <a:custGeom>
              <a:avLst/>
              <a:gdLst>
                <a:gd name="T0" fmla="*/ 4 w 4"/>
                <a:gd name="T1" fmla="*/ 4 h 4"/>
                <a:gd name="T2" fmla="*/ 2 w 4"/>
                <a:gd name="T3" fmla="*/ 2 h 4"/>
                <a:gd name="T4" fmla="*/ 0 w 4"/>
                <a:gd name="T5" fmla="*/ 0 h 4"/>
                <a:gd name="T6" fmla="*/ 4 w 4"/>
                <a:gd name="T7" fmla="*/ 4 h 4"/>
              </a:gdLst>
              <a:ahLst/>
              <a:cxnLst>
                <a:cxn ang="0">
                  <a:pos x="T0" y="T1"/>
                </a:cxn>
                <a:cxn ang="0">
                  <a:pos x="T2" y="T3"/>
                </a:cxn>
                <a:cxn ang="0">
                  <a:pos x="T4" y="T5"/>
                </a:cxn>
                <a:cxn ang="0">
                  <a:pos x="T6" y="T7"/>
                </a:cxn>
              </a:cxnLst>
              <a:rect l="0" t="0" r="r" b="b"/>
              <a:pathLst>
                <a:path w="4" h="4">
                  <a:moveTo>
                    <a:pt x="4" y="4"/>
                  </a:moveTo>
                  <a:cubicBezTo>
                    <a:pt x="3" y="3"/>
                    <a:pt x="3" y="3"/>
                    <a:pt x="2" y="2"/>
                  </a:cubicBezTo>
                  <a:cubicBezTo>
                    <a:pt x="1" y="2"/>
                    <a:pt x="1" y="1"/>
                    <a:pt x="0" y="0"/>
                  </a:cubicBezTo>
                  <a:cubicBezTo>
                    <a:pt x="1" y="1"/>
                    <a:pt x="2" y="3"/>
                    <a:pt x="4"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16" name="Freeform 476"/>
            <p:cNvSpPr>
              <a:spLocks/>
            </p:cNvSpPr>
            <p:nvPr/>
          </p:nvSpPr>
          <p:spPr bwMode="auto">
            <a:xfrm>
              <a:off x="5263752" y="2479656"/>
              <a:ext cx="176708" cy="143576"/>
            </a:xfrm>
            <a:custGeom>
              <a:avLst/>
              <a:gdLst>
                <a:gd name="T0" fmla="*/ 45 w 45"/>
                <a:gd name="T1" fmla="*/ 36 h 36"/>
                <a:gd name="T2" fmla="*/ 42 w 45"/>
                <a:gd name="T3" fmla="*/ 34 h 36"/>
                <a:gd name="T4" fmla="*/ 0 w 45"/>
                <a:gd name="T5" fmla="*/ 0 h 36"/>
                <a:gd name="T6" fmla="*/ 22 w 45"/>
                <a:gd name="T7" fmla="*/ 17 h 36"/>
                <a:gd name="T8" fmla="*/ 45 w 45"/>
                <a:gd name="T9" fmla="*/ 36 h 36"/>
              </a:gdLst>
              <a:ahLst/>
              <a:cxnLst>
                <a:cxn ang="0">
                  <a:pos x="T0" y="T1"/>
                </a:cxn>
                <a:cxn ang="0">
                  <a:pos x="T2" y="T3"/>
                </a:cxn>
                <a:cxn ang="0">
                  <a:pos x="T4" y="T5"/>
                </a:cxn>
                <a:cxn ang="0">
                  <a:pos x="T6" y="T7"/>
                </a:cxn>
                <a:cxn ang="0">
                  <a:pos x="T8" y="T9"/>
                </a:cxn>
              </a:cxnLst>
              <a:rect l="0" t="0" r="r" b="b"/>
              <a:pathLst>
                <a:path w="45" h="36">
                  <a:moveTo>
                    <a:pt x="45" y="36"/>
                  </a:moveTo>
                  <a:cubicBezTo>
                    <a:pt x="44" y="35"/>
                    <a:pt x="43" y="34"/>
                    <a:pt x="42" y="34"/>
                  </a:cubicBezTo>
                  <a:cubicBezTo>
                    <a:pt x="29" y="22"/>
                    <a:pt x="15" y="11"/>
                    <a:pt x="0" y="0"/>
                  </a:cubicBezTo>
                  <a:cubicBezTo>
                    <a:pt x="8" y="6"/>
                    <a:pt x="15" y="12"/>
                    <a:pt x="22" y="17"/>
                  </a:cubicBezTo>
                  <a:cubicBezTo>
                    <a:pt x="24" y="19"/>
                    <a:pt x="36" y="29"/>
                    <a:pt x="45" y="3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17" name="Freeform 477"/>
            <p:cNvSpPr>
              <a:spLocks/>
            </p:cNvSpPr>
            <p:nvPr/>
          </p:nvSpPr>
          <p:spPr bwMode="auto">
            <a:xfrm>
              <a:off x="5053911" y="2420753"/>
              <a:ext cx="500673" cy="401277"/>
            </a:xfrm>
            <a:custGeom>
              <a:avLst/>
              <a:gdLst>
                <a:gd name="T0" fmla="*/ 126 w 127"/>
                <a:gd name="T1" fmla="*/ 101 h 102"/>
                <a:gd name="T2" fmla="*/ 114 w 127"/>
                <a:gd name="T3" fmla="*/ 87 h 102"/>
                <a:gd name="T4" fmla="*/ 119 w 127"/>
                <a:gd name="T5" fmla="*/ 94 h 102"/>
                <a:gd name="T6" fmla="*/ 109 w 127"/>
                <a:gd name="T7" fmla="*/ 87 h 102"/>
                <a:gd name="T8" fmla="*/ 94 w 127"/>
                <a:gd name="T9" fmla="*/ 75 h 102"/>
                <a:gd name="T10" fmla="*/ 64 w 127"/>
                <a:gd name="T11" fmla="*/ 51 h 102"/>
                <a:gd name="T12" fmla="*/ 1 w 127"/>
                <a:gd name="T13" fmla="*/ 0 h 102"/>
                <a:gd name="T14" fmla="*/ 0 w 127"/>
                <a:gd name="T15" fmla="*/ 1 h 102"/>
                <a:gd name="T16" fmla="*/ 8 w 127"/>
                <a:gd name="T17" fmla="*/ 8 h 102"/>
                <a:gd name="T18" fmla="*/ 12 w 127"/>
                <a:gd name="T19" fmla="*/ 12 h 102"/>
                <a:gd name="T20" fmla="*/ 8 w 127"/>
                <a:gd name="T21" fmla="*/ 8 h 102"/>
                <a:gd name="T22" fmla="*/ 14 w 127"/>
                <a:gd name="T23" fmla="*/ 14 h 102"/>
                <a:gd name="T24" fmla="*/ 36 w 127"/>
                <a:gd name="T25" fmla="*/ 30 h 102"/>
                <a:gd name="T26" fmla="*/ 66 w 127"/>
                <a:gd name="T27" fmla="*/ 54 h 102"/>
                <a:gd name="T28" fmla="*/ 126 w 127"/>
                <a:gd name="T29" fmla="*/ 102 h 102"/>
                <a:gd name="T30" fmla="*/ 126 w 127"/>
                <a:gd name="T31" fmla="*/ 101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7" h="102">
                  <a:moveTo>
                    <a:pt x="126" y="101"/>
                  </a:moveTo>
                  <a:cubicBezTo>
                    <a:pt x="123" y="96"/>
                    <a:pt x="119" y="91"/>
                    <a:pt x="114" y="87"/>
                  </a:cubicBezTo>
                  <a:cubicBezTo>
                    <a:pt x="116" y="89"/>
                    <a:pt x="118" y="92"/>
                    <a:pt x="119" y="94"/>
                  </a:cubicBezTo>
                  <a:cubicBezTo>
                    <a:pt x="122" y="100"/>
                    <a:pt x="110" y="88"/>
                    <a:pt x="109" y="87"/>
                  </a:cubicBezTo>
                  <a:cubicBezTo>
                    <a:pt x="104" y="83"/>
                    <a:pt x="99" y="79"/>
                    <a:pt x="94" y="75"/>
                  </a:cubicBezTo>
                  <a:cubicBezTo>
                    <a:pt x="84" y="67"/>
                    <a:pt x="74" y="59"/>
                    <a:pt x="64" y="51"/>
                  </a:cubicBezTo>
                  <a:cubicBezTo>
                    <a:pt x="43" y="34"/>
                    <a:pt x="22" y="17"/>
                    <a:pt x="1" y="0"/>
                  </a:cubicBezTo>
                  <a:cubicBezTo>
                    <a:pt x="1" y="0"/>
                    <a:pt x="0" y="1"/>
                    <a:pt x="0" y="1"/>
                  </a:cubicBezTo>
                  <a:cubicBezTo>
                    <a:pt x="3" y="3"/>
                    <a:pt x="6" y="6"/>
                    <a:pt x="8" y="8"/>
                  </a:cubicBezTo>
                  <a:cubicBezTo>
                    <a:pt x="9" y="10"/>
                    <a:pt x="10" y="11"/>
                    <a:pt x="12" y="12"/>
                  </a:cubicBezTo>
                  <a:cubicBezTo>
                    <a:pt x="10" y="11"/>
                    <a:pt x="9" y="10"/>
                    <a:pt x="8" y="8"/>
                  </a:cubicBezTo>
                  <a:cubicBezTo>
                    <a:pt x="10" y="10"/>
                    <a:pt x="12" y="12"/>
                    <a:pt x="14" y="14"/>
                  </a:cubicBezTo>
                  <a:cubicBezTo>
                    <a:pt x="22" y="20"/>
                    <a:pt x="32" y="26"/>
                    <a:pt x="36" y="30"/>
                  </a:cubicBezTo>
                  <a:cubicBezTo>
                    <a:pt x="46" y="38"/>
                    <a:pt x="56" y="46"/>
                    <a:pt x="66" y="54"/>
                  </a:cubicBezTo>
                  <a:cubicBezTo>
                    <a:pt x="86" y="70"/>
                    <a:pt x="106" y="86"/>
                    <a:pt x="126" y="102"/>
                  </a:cubicBezTo>
                  <a:cubicBezTo>
                    <a:pt x="126" y="102"/>
                    <a:pt x="127" y="102"/>
                    <a:pt x="126" y="10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18" name="Freeform 478"/>
            <p:cNvSpPr>
              <a:spLocks/>
            </p:cNvSpPr>
            <p:nvPr/>
          </p:nvSpPr>
          <p:spPr bwMode="auto">
            <a:xfrm>
              <a:off x="5477276" y="2733673"/>
              <a:ext cx="92037" cy="69948"/>
            </a:xfrm>
            <a:custGeom>
              <a:avLst/>
              <a:gdLst>
                <a:gd name="T0" fmla="*/ 22 w 23"/>
                <a:gd name="T1" fmla="*/ 17 h 18"/>
                <a:gd name="T2" fmla="*/ 5 w 23"/>
                <a:gd name="T3" fmla="*/ 3 h 18"/>
                <a:gd name="T4" fmla="*/ 12 w 23"/>
                <a:gd name="T5" fmla="*/ 8 h 18"/>
                <a:gd name="T6" fmla="*/ 16 w 23"/>
                <a:gd name="T7" fmla="*/ 11 h 18"/>
                <a:gd name="T8" fmla="*/ 17 w 23"/>
                <a:gd name="T9" fmla="*/ 10 h 18"/>
                <a:gd name="T10" fmla="*/ 1 w 23"/>
                <a:gd name="T11" fmla="*/ 0 h 18"/>
                <a:gd name="T12" fmla="*/ 1 w 23"/>
                <a:gd name="T13" fmla="*/ 1 h 18"/>
                <a:gd name="T14" fmla="*/ 10 w 23"/>
                <a:gd name="T15" fmla="*/ 8 h 18"/>
                <a:gd name="T16" fmla="*/ 2 w 23"/>
                <a:gd name="T17" fmla="*/ 4 h 18"/>
                <a:gd name="T18" fmla="*/ 0 w 23"/>
                <a:gd name="T19" fmla="*/ 2 h 18"/>
                <a:gd name="T20" fmla="*/ 2 w 23"/>
                <a:gd name="T21" fmla="*/ 4 h 18"/>
                <a:gd name="T22" fmla="*/ 1 w 23"/>
                <a:gd name="T23" fmla="*/ 3 h 18"/>
                <a:gd name="T24" fmla="*/ 1 w 23"/>
                <a:gd name="T25" fmla="*/ 3 h 18"/>
                <a:gd name="T26" fmla="*/ 5 w 23"/>
                <a:gd name="T27" fmla="*/ 7 h 18"/>
                <a:gd name="T28" fmla="*/ 7 w 23"/>
                <a:gd name="T29" fmla="*/ 8 h 18"/>
                <a:gd name="T30" fmla="*/ 6 w 23"/>
                <a:gd name="T31" fmla="*/ 7 h 18"/>
                <a:gd name="T32" fmla="*/ 22 w 23"/>
                <a:gd name="T33" fmla="*/ 18 h 18"/>
                <a:gd name="T34" fmla="*/ 22 w 23"/>
                <a:gd name="T35" fmla="*/ 17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3" h="18">
                  <a:moveTo>
                    <a:pt x="22" y="17"/>
                  </a:moveTo>
                  <a:cubicBezTo>
                    <a:pt x="16" y="13"/>
                    <a:pt x="10" y="8"/>
                    <a:pt x="5" y="3"/>
                  </a:cubicBezTo>
                  <a:cubicBezTo>
                    <a:pt x="7" y="4"/>
                    <a:pt x="10" y="6"/>
                    <a:pt x="12" y="8"/>
                  </a:cubicBezTo>
                  <a:cubicBezTo>
                    <a:pt x="13" y="9"/>
                    <a:pt x="14" y="10"/>
                    <a:pt x="16" y="11"/>
                  </a:cubicBezTo>
                  <a:cubicBezTo>
                    <a:pt x="16" y="11"/>
                    <a:pt x="17" y="11"/>
                    <a:pt x="17" y="10"/>
                  </a:cubicBezTo>
                  <a:cubicBezTo>
                    <a:pt x="12" y="6"/>
                    <a:pt x="7" y="3"/>
                    <a:pt x="1" y="0"/>
                  </a:cubicBezTo>
                  <a:cubicBezTo>
                    <a:pt x="1" y="0"/>
                    <a:pt x="0" y="0"/>
                    <a:pt x="1" y="1"/>
                  </a:cubicBezTo>
                  <a:cubicBezTo>
                    <a:pt x="4" y="3"/>
                    <a:pt x="7" y="6"/>
                    <a:pt x="10" y="8"/>
                  </a:cubicBezTo>
                  <a:cubicBezTo>
                    <a:pt x="7" y="7"/>
                    <a:pt x="5" y="5"/>
                    <a:pt x="2" y="4"/>
                  </a:cubicBezTo>
                  <a:cubicBezTo>
                    <a:pt x="1" y="3"/>
                    <a:pt x="1" y="2"/>
                    <a:pt x="0" y="2"/>
                  </a:cubicBezTo>
                  <a:cubicBezTo>
                    <a:pt x="0" y="2"/>
                    <a:pt x="1" y="3"/>
                    <a:pt x="2" y="4"/>
                  </a:cubicBezTo>
                  <a:cubicBezTo>
                    <a:pt x="1" y="3"/>
                    <a:pt x="1" y="3"/>
                    <a:pt x="1" y="3"/>
                  </a:cubicBezTo>
                  <a:cubicBezTo>
                    <a:pt x="1" y="3"/>
                    <a:pt x="1" y="3"/>
                    <a:pt x="1" y="3"/>
                  </a:cubicBezTo>
                  <a:cubicBezTo>
                    <a:pt x="2" y="5"/>
                    <a:pt x="4" y="6"/>
                    <a:pt x="5" y="7"/>
                  </a:cubicBezTo>
                  <a:cubicBezTo>
                    <a:pt x="6" y="7"/>
                    <a:pt x="6" y="8"/>
                    <a:pt x="7" y="8"/>
                  </a:cubicBezTo>
                  <a:cubicBezTo>
                    <a:pt x="7" y="8"/>
                    <a:pt x="6" y="8"/>
                    <a:pt x="6" y="7"/>
                  </a:cubicBezTo>
                  <a:cubicBezTo>
                    <a:pt x="11" y="11"/>
                    <a:pt x="17" y="14"/>
                    <a:pt x="22" y="18"/>
                  </a:cubicBezTo>
                  <a:cubicBezTo>
                    <a:pt x="22" y="18"/>
                    <a:pt x="23" y="18"/>
                    <a:pt x="22"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19" name="Freeform 479"/>
            <p:cNvSpPr>
              <a:spLocks/>
            </p:cNvSpPr>
            <p:nvPr/>
          </p:nvSpPr>
          <p:spPr bwMode="auto">
            <a:xfrm>
              <a:off x="5094408" y="2420753"/>
              <a:ext cx="390231" cy="320286"/>
            </a:xfrm>
            <a:custGeom>
              <a:avLst/>
              <a:gdLst>
                <a:gd name="T0" fmla="*/ 22 w 99"/>
                <a:gd name="T1" fmla="*/ 21 h 81"/>
                <a:gd name="T2" fmla="*/ 22 w 99"/>
                <a:gd name="T3" fmla="*/ 21 h 81"/>
                <a:gd name="T4" fmla="*/ 26 w 99"/>
                <a:gd name="T5" fmla="*/ 25 h 81"/>
                <a:gd name="T6" fmla="*/ 76 w 99"/>
                <a:gd name="T7" fmla="*/ 63 h 81"/>
                <a:gd name="T8" fmla="*/ 86 w 99"/>
                <a:gd name="T9" fmla="*/ 71 h 81"/>
                <a:gd name="T10" fmla="*/ 87 w 99"/>
                <a:gd name="T11" fmla="*/ 70 h 81"/>
                <a:gd name="T12" fmla="*/ 44 w 99"/>
                <a:gd name="T13" fmla="*/ 37 h 81"/>
                <a:gd name="T14" fmla="*/ 26 w 99"/>
                <a:gd name="T15" fmla="*/ 22 h 81"/>
                <a:gd name="T16" fmla="*/ 21 w 99"/>
                <a:gd name="T17" fmla="*/ 19 h 81"/>
                <a:gd name="T18" fmla="*/ 15 w 99"/>
                <a:gd name="T19" fmla="*/ 14 h 81"/>
                <a:gd name="T20" fmla="*/ 16 w 99"/>
                <a:gd name="T21" fmla="*/ 12 h 81"/>
                <a:gd name="T22" fmla="*/ 38 w 99"/>
                <a:gd name="T23" fmla="*/ 29 h 81"/>
                <a:gd name="T24" fmla="*/ 55 w 99"/>
                <a:gd name="T25" fmla="*/ 43 h 81"/>
                <a:gd name="T26" fmla="*/ 90 w 99"/>
                <a:gd name="T27" fmla="*/ 72 h 81"/>
                <a:gd name="T28" fmla="*/ 91 w 99"/>
                <a:gd name="T29" fmla="*/ 71 h 81"/>
                <a:gd name="T30" fmla="*/ 21 w 99"/>
                <a:gd name="T31" fmla="*/ 10 h 81"/>
                <a:gd name="T32" fmla="*/ 92 w 99"/>
                <a:gd name="T33" fmla="*/ 66 h 81"/>
                <a:gd name="T34" fmla="*/ 93 w 99"/>
                <a:gd name="T35" fmla="*/ 66 h 81"/>
                <a:gd name="T36" fmla="*/ 58 w 99"/>
                <a:gd name="T37" fmla="*/ 34 h 81"/>
                <a:gd name="T38" fmla="*/ 44 w 99"/>
                <a:gd name="T39" fmla="*/ 19 h 81"/>
                <a:gd name="T40" fmla="*/ 97 w 99"/>
                <a:gd name="T41" fmla="*/ 64 h 81"/>
                <a:gd name="T42" fmla="*/ 98 w 99"/>
                <a:gd name="T43" fmla="*/ 63 h 81"/>
                <a:gd name="T44" fmla="*/ 55 w 99"/>
                <a:gd name="T45" fmla="*/ 27 h 81"/>
                <a:gd name="T46" fmla="*/ 30 w 99"/>
                <a:gd name="T47" fmla="*/ 6 h 81"/>
                <a:gd name="T48" fmla="*/ 43 w 99"/>
                <a:gd name="T49" fmla="*/ 15 h 81"/>
                <a:gd name="T50" fmla="*/ 25 w 99"/>
                <a:gd name="T51" fmla="*/ 1 h 81"/>
                <a:gd name="T52" fmla="*/ 24 w 99"/>
                <a:gd name="T53" fmla="*/ 2 h 81"/>
                <a:gd name="T54" fmla="*/ 33 w 99"/>
                <a:gd name="T55" fmla="*/ 10 h 81"/>
                <a:gd name="T56" fmla="*/ 31 w 99"/>
                <a:gd name="T57" fmla="*/ 9 h 81"/>
                <a:gd name="T58" fmla="*/ 24 w 99"/>
                <a:gd name="T59" fmla="*/ 3 h 81"/>
                <a:gd name="T60" fmla="*/ 23 w 99"/>
                <a:gd name="T61" fmla="*/ 3 h 81"/>
                <a:gd name="T62" fmla="*/ 87 w 99"/>
                <a:gd name="T63" fmla="*/ 61 h 81"/>
                <a:gd name="T64" fmla="*/ 15 w 99"/>
                <a:gd name="T65" fmla="*/ 5 h 81"/>
                <a:gd name="T66" fmla="*/ 14 w 99"/>
                <a:gd name="T67" fmla="*/ 6 h 81"/>
                <a:gd name="T68" fmla="*/ 55 w 99"/>
                <a:gd name="T69" fmla="*/ 41 h 81"/>
                <a:gd name="T70" fmla="*/ 64 w 99"/>
                <a:gd name="T71" fmla="*/ 49 h 81"/>
                <a:gd name="T72" fmla="*/ 35 w 99"/>
                <a:gd name="T73" fmla="*/ 26 h 81"/>
                <a:gd name="T74" fmla="*/ 9 w 99"/>
                <a:gd name="T75" fmla="*/ 8 h 81"/>
                <a:gd name="T76" fmla="*/ 1 w 99"/>
                <a:gd name="T77" fmla="*/ 1 h 81"/>
                <a:gd name="T78" fmla="*/ 0 w 99"/>
                <a:gd name="T79" fmla="*/ 2 h 81"/>
                <a:gd name="T80" fmla="*/ 54 w 99"/>
                <a:gd name="T81" fmla="*/ 50 h 81"/>
                <a:gd name="T82" fmla="*/ 77 w 99"/>
                <a:gd name="T83" fmla="*/ 68 h 81"/>
                <a:gd name="T84" fmla="*/ 97 w 99"/>
                <a:gd name="T85" fmla="*/ 81 h 81"/>
                <a:gd name="T86" fmla="*/ 81 w 99"/>
                <a:gd name="T87" fmla="*/ 69 h 81"/>
                <a:gd name="T88" fmla="*/ 22 w 99"/>
                <a:gd name="T89" fmla="*/ 21 h 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99" h="81">
                  <a:moveTo>
                    <a:pt x="22" y="21"/>
                  </a:moveTo>
                  <a:cubicBezTo>
                    <a:pt x="22" y="21"/>
                    <a:pt x="22" y="21"/>
                    <a:pt x="22" y="21"/>
                  </a:cubicBezTo>
                  <a:cubicBezTo>
                    <a:pt x="23" y="22"/>
                    <a:pt x="25" y="23"/>
                    <a:pt x="26" y="25"/>
                  </a:cubicBezTo>
                  <a:cubicBezTo>
                    <a:pt x="42" y="39"/>
                    <a:pt x="59" y="53"/>
                    <a:pt x="76" y="63"/>
                  </a:cubicBezTo>
                  <a:cubicBezTo>
                    <a:pt x="79" y="66"/>
                    <a:pt x="83" y="68"/>
                    <a:pt x="86" y="71"/>
                  </a:cubicBezTo>
                  <a:cubicBezTo>
                    <a:pt x="87" y="71"/>
                    <a:pt x="88" y="70"/>
                    <a:pt x="87" y="70"/>
                  </a:cubicBezTo>
                  <a:cubicBezTo>
                    <a:pt x="73" y="59"/>
                    <a:pt x="58" y="48"/>
                    <a:pt x="44" y="37"/>
                  </a:cubicBezTo>
                  <a:cubicBezTo>
                    <a:pt x="38" y="32"/>
                    <a:pt x="32" y="27"/>
                    <a:pt x="26" y="22"/>
                  </a:cubicBezTo>
                  <a:cubicBezTo>
                    <a:pt x="26" y="22"/>
                    <a:pt x="24" y="21"/>
                    <a:pt x="21" y="19"/>
                  </a:cubicBezTo>
                  <a:cubicBezTo>
                    <a:pt x="19" y="17"/>
                    <a:pt x="17" y="16"/>
                    <a:pt x="15" y="14"/>
                  </a:cubicBezTo>
                  <a:cubicBezTo>
                    <a:pt x="15" y="13"/>
                    <a:pt x="15" y="12"/>
                    <a:pt x="16" y="12"/>
                  </a:cubicBezTo>
                  <a:cubicBezTo>
                    <a:pt x="21" y="12"/>
                    <a:pt x="34" y="26"/>
                    <a:pt x="38" y="29"/>
                  </a:cubicBezTo>
                  <a:cubicBezTo>
                    <a:pt x="43" y="34"/>
                    <a:pt x="49" y="39"/>
                    <a:pt x="55" y="43"/>
                  </a:cubicBezTo>
                  <a:cubicBezTo>
                    <a:pt x="67" y="53"/>
                    <a:pt x="78" y="62"/>
                    <a:pt x="90" y="72"/>
                  </a:cubicBezTo>
                  <a:cubicBezTo>
                    <a:pt x="91" y="72"/>
                    <a:pt x="92" y="71"/>
                    <a:pt x="91" y="71"/>
                  </a:cubicBezTo>
                  <a:cubicBezTo>
                    <a:pt x="68" y="51"/>
                    <a:pt x="45" y="28"/>
                    <a:pt x="21" y="10"/>
                  </a:cubicBezTo>
                  <a:cubicBezTo>
                    <a:pt x="44" y="28"/>
                    <a:pt x="68" y="48"/>
                    <a:pt x="92" y="66"/>
                  </a:cubicBezTo>
                  <a:cubicBezTo>
                    <a:pt x="93" y="67"/>
                    <a:pt x="93" y="66"/>
                    <a:pt x="93" y="66"/>
                  </a:cubicBezTo>
                  <a:cubicBezTo>
                    <a:pt x="58" y="34"/>
                    <a:pt x="58" y="34"/>
                    <a:pt x="58" y="34"/>
                  </a:cubicBezTo>
                  <a:cubicBezTo>
                    <a:pt x="57" y="33"/>
                    <a:pt x="50" y="26"/>
                    <a:pt x="44" y="19"/>
                  </a:cubicBezTo>
                  <a:cubicBezTo>
                    <a:pt x="61" y="35"/>
                    <a:pt x="79" y="49"/>
                    <a:pt x="97" y="64"/>
                  </a:cubicBezTo>
                  <a:cubicBezTo>
                    <a:pt x="98" y="64"/>
                    <a:pt x="99" y="63"/>
                    <a:pt x="98" y="63"/>
                  </a:cubicBezTo>
                  <a:cubicBezTo>
                    <a:pt x="84" y="51"/>
                    <a:pt x="69" y="39"/>
                    <a:pt x="55" y="27"/>
                  </a:cubicBezTo>
                  <a:cubicBezTo>
                    <a:pt x="47" y="21"/>
                    <a:pt x="37" y="11"/>
                    <a:pt x="30" y="6"/>
                  </a:cubicBezTo>
                  <a:cubicBezTo>
                    <a:pt x="35" y="9"/>
                    <a:pt x="39" y="12"/>
                    <a:pt x="43" y="15"/>
                  </a:cubicBezTo>
                  <a:cubicBezTo>
                    <a:pt x="37" y="10"/>
                    <a:pt x="31" y="6"/>
                    <a:pt x="25" y="1"/>
                  </a:cubicBezTo>
                  <a:cubicBezTo>
                    <a:pt x="24" y="0"/>
                    <a:pt x="23" y="1"/>
                    <a:pt x="24" y="2"/>
                  </a:cubicBezTo>
                  <a:cubicBezTo>
                    <a:pt x="27" y="4"/>
                    <a:pt x="30" y="7"/>
                    <a:pt x="33" y="10"/>
                  </a:cubicBezTo>
                  <a:cubicBezTo>
                    <a:pt x="32" y="9"/>
                    <a:pt x="32" y="9"/>
                    <a:pt x="31" y="9"/>
                  </a:cubicBezTo>
                  <a:cubicBezTo>
                    <a:pt x="29" y="7"/>
                    <a:pt x="26" y="5"/>
                    <a:pt x="24" y="3"/>
                  </a:cubicBezTo>
                  <a:cubicBezTo>
                    <a:pt x="23" y="2"/>
                    <a:pt x="22" y="3"/>
                    <a:pt x="23" y="3"/>
                  </a:cubicBezTo>
                  <a:cubicBezTo>
                    <a:pt x="44" y="23"/>
                    <a:pt x="67" y="41"/>
                    <a:pt x="87" y="61"/>
                  </a:cubicBezTo>
                  <a:cubicBezTo>
                    <a:pt x="66" y="40"/>
                    <a:pt x="38" y="23"/>
                    <a:pt x="15" y="5"/>
                  </a:cubicBezTo>
                  <a:cubicBezTo>
                    <a:pt x="15" y="5"/>
                    <a:pt x="14" y="6"/>
                    <a:pt x="14" y="6"/>
                  </a:cubicBezTo>
                  <a:cubicBezTo>
                    <a:pt x="28" y="18"/>
                    <a:pt x="42" y="30"/>
                    <a:pt x="55" y="41"/>
                  </a:cubicBezTo>
                  <a:cubicBezTo>
                    <a:pt x="58" y="44"/>
                    <a:pt x="61" y="47"/>
                    <a:pt x="64" y="49"/>
                  </a:cubicBezTo>
                  <a:cubicBezTo>
                    <a:pt x="55" y="42"/>
                    <a:pt x="45" y="34"/>
                    <a:pt x="35" y="26"/>
                  </a:cubicBezTo>
                  <a:cubicBezTo>
                    <a:pt x="27" y="20"/>
                    <a:pt x="19" y="11"/>
                    <a:pt x="9" y="8"/>
                  </a:cubicBezTo>
                  <a:cubicBezTo>
                    <a:pt x="6" y="6"/>
                    <a:pt x="3" y="4"/>
                    <a:pt x="1" y="1"/>
                  </a:cubicBezTo>
                  <a:cubicBezTo>
                    <a:pt x="0" y="1"/>
                    <a:pt x="0" y="2"/>
                    <a:pt x="0" y="2"/>
                  </a:cubicBezTo>
                  <a:cubicBezTo>
                    <a:pt x="17" y="19"/>
                    <a:pt x="35" y="35"/>
                    <a:pt x="54" y="50"/>
                  </a:cubicBezTo>
                  <a:cubicBezTo>
                    <a:pt x="62" y="56"/>
                    <a:pt x="70" y="62"/>
                    <a:pt x="77" y="68"/>
                  </a:cubicBezTo>
                  <a:cubicBezTo>
                    <a:pt x="83" y="72"/>
                    <a:pt x="90" y="76"/>
                    <a:pt x="97" y="81"/>
                  </a:cubicBezTo>
                  <a:cubicBezTo>
                    <a:pt x="92" y="77"/>
                    <a:pt x="86" y="73"/>
                    <a:pt x="81" y="69"/>
                  </a:cubicBezTo>
                  <a:cubicBezTo>
                    <a:pt x="60" y="54"/>
                    <a:pt x="41" y="38"/>
                    <a:pt x="22" y="2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20" name="Freeform 480"/>
            <p:cNvSpPr>
              <a:spLocks/>
            </p:cNvSpPr>
            <p:nvPr/>
          </p:nvSpPr>
          <p:spPr bwMode="auto">
            <a:xfrm>
              <a:off x="5201167" y="2402345"/>
              <a:ext cx="331328" cy="276107"/>
            </a:xfrm>
            <a:custGeom>
              <a:avLst/>
              <a:gdLst>
                <a:gd name="T0" fmla="*/ 61 w 84"/>
                <a:gd name="T1" fmla="*/ 55 h 69"/>
                <a:gd name="T2" fmla="*/ 70 w 84"/>
                <a:gd name="T3" fmla="*/ 62 h 69"/>
                <a:gd name="T4" fmla="*/ 78 w 84"/>
                <a:gd name="T5" fmla="*/ 69 h 69"/>
                <a:gd name="T6" fmla="*/ 79 w 84"/>
                <a:gd name="T7" fmla="*/ 68 h 69"/>
                <a:gd name="T8" fmla="*/ 8 w 84"/>
                <a:gd name="T9" fmla="*/ 8 h 69"/>
                <a:gd name="T10" fmla="*/ 83 w 84"/>
                <a:gd name="T11" fmla="*/ 65 h 69"/>
                <a:gd name="T12" fmla="*/ 83 w 84"/>
                <a:gd name="T13" fmla="*/ 64 h 69"/>
                <a:gd name="T14" fmla="*/ 1 w 84"/>
                <a:gd name="T15" fmla="*/ 0 h 69"/>
                <a:gd name="T16" fmla="*/ 0 w 84"/>
                <a:gd name="T17" fmla="*/ 1 h 69"/>
                <a:gd name="T18" fmla="*/ 36 w 84"/>
                <a:gd name="T19" fmla="*/ 32 h 69"/>
                <a:gd name="T20" fmla="*/ 58 w 84"/>
                <a:gd name="T21" fmla="*/ 53 h 69"/>
                <a:gd name="T22" fmla="*/ 65 w 84"/>
                <a:gd name="T23" fmla="*/ 58 h 69"/>
                <a:gd name="T24" fmla="*/ 61 w 84"/>
                <a:gd name="T25" fmla="*/ 55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4" h="69">
                  <a:moveTo>
                    <a:pt x="61" y="55"/>
                  </a:moveTo>
                  <a:cubicBezTo>
                    <a:pt x="65" y="58"/>
                    <a:pt x="68" y="61"/>
                    <a:pt x="70" y="62"/>
                  </a:cubicBezTo>
                  <a:cubicBezTo>
                    <a:pt x="73" y="64"/>
                    <a:pt x="75" y="66"/>
                    <a:pt x="78" y="69"/>
                  </a:cubicBezTo>
                  <a:cubicBezTo>
                    <a:pt x="79" y="69"/>
                    <a:pt x="80" y="68"/>
                    <a:pt x="79" y="68"/>
                  </a:cubicBezTo>
                  <a:cubicBezTo>
                    <a:pt x="73" y="63"/>
                    <a:pt x="17" y="17"/>
                    <a:pt x="8" y="8"/>
                  </a:cubicBezTo>
                  <a:cubicBezTo>
                    <a:pt x="17" y="16"/>
                    <a:pt x="77" y="60"/>
                    <a:pt x="83" y="65"/>
                  </a:cubicBezTo>
                  <a:cubicBezTo>
                    <a:pt x="83" y="65"/>
                    <a:pt x="84" y="64"/>
                    <a:pt x="83" y="64"/>
                  </a:cubicBezTo>
                  <a:cubicBezTo>
                    <a:pt x="1" y="0"/>
                    <a:pt x="1" y="0"/>
                    <a:pt x="1" y="0"/>
                  </a:cubicBezTo>
                  <a:cubicBezTo>
                    <a:pt x="1" y="0"/>
                    <a:pt x="0" y="1"/>
                    <a:pt x="0" y="1"/>
                  </a:cubicBezTo>
                  <a:cubicBezTo>
                    <a:pt x="12" y="12"/>
                    <a:pt x="24" y="22"/>
                    <a:pt x="36" y="32"/>
                  </a:cubicBezTo>
                  <a:cubicBezTo>
                    <a:pt x="39" y="34"/>
                    <a:pt x="49" y="44"/>
                    <a:pt x="58" y="53"/>
                  </a:cubicBezTo>
                  <a:cubicBezTo>
                    <a:pt x="61" y="55"/>
                    <a:pt x="63" y="57"/>
                    <a:pt x="65" y="58"/>
                  </a:cubicBezTo>
                  <a:cubicBezTo>
                    <a:pt x="64" y="57"/>
                    <a:pt x="63" y="56"/>
                    <a:pt x="61" y="5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21" name="Freeform 481"/>
            <p:cNvSpPr>
              <a:spLocks noEditPoints="1"/>
            </p:cNvSpPr>
            <p:nvPr/>
          </p:nvSpPr>
          <p:spPr bwMode="auto">
            <a:xfrm>
              <a:off x="4991328" y="2450204"/>
              <a:ext cx="537487" cy="419682"/>
            </a:xfrm>
            <a:custGeom>
              <a:avLst/>
              <a:gdLst>
                <a:gd name="T0" fmla="*/ 16 w 136"/>
                <a:gd name="T1" fmla="*/ 6 h 106"/>
                <a:gd name="T2" fmla="*/ 24 w 136"/>
                <a:gd name="T3" fmla="*/ 11 h 106"/>
                <a:gd name="T4" fmla="*/ 11 w 136"/>
                <a:gd name="T5" fmla="*/ 1 h 106"/>
                <a:gd name="T6" fmla="*/ 10 w 136"/>
                <a:gd name="T7" fmla="*/ 2 h 106"/>
                <a:gd name="T8" fmla="*/ 59 w 136"/>
                <a:gd name="T9" fmla="*/ 44 h 106"/>
                <a:gd name="T10" fmla="*/ 14 w 136"/>
                <a:gd name="T11" fmla="*/ 9 h 106"/>
                <a:gd name="T12" fmla="*/ 8 w 136"/>
                <a:gd name="T13" fmla="*/ 4 h 106"/>
                <a:gd name="T14" fmla="*/ 7 w 136"/>
                <a:gd name="T15" fmla="*/ 4 h 106"/>
                <a:gd name="T16" fmla="*/ 66 w 136"/>
                <a:gd name="T17" fmla="*/ 52 h 106"/>
                <a:gd name="T18" fmla="*/ 16 w 136"/>
                <a:gd name="T19" fmla="*/ 10 h 106"/>
                <a:gd name="T20" fmla="*/ 67 w 136"/>
                <a:gd name="T21" fmla="*/ 50 h 106"/>
                <a:gd name="T22" fmla="*/ 114 w 136"/>
                <a:gd name="T23" fmla="*/ 90 h 106"/>
                <a:gd name="T24" fmla="*/ 95 w 136"/>
                <a:gd name="T25" fmla="*/ 75 h 106"/>
                <a:gd name="T26" fmla="*/ 120 w 136"/>
                <a:gd name="T27" fmla="*/ 96 h 106"/>
                <a:gd name="T28" fmla="*/ 124 w 136"/>
                <a:gd name="T29" fmla="*/ 100 h 106"/>
                <a:gd name="T30" fmla="*/ 1 w 136"/>
                <a:gd name="T31" fmla="*/ 5 h 106"/>
                <a:gd name="T32" fmla="*/ 1 w 136"/>
                <a:gd name="T33" fmla="*/ 6 h 106"/>
                <a:gd name="T34" fmla="*/ 94 w 136"/>
                <a:gd name="T35" fmla="*/ 75 h 106"/>
                <a:gd name="T36" fmla="*/ 116 w 136"/>
                <a:gd name="T37" fmla="*/ 94 h 106"/>
                <a:gd name="T38" fmla="*/ 124 w 136"/>
                <a:gd name="T39" fmla="*/ 100 h 106"/>
                <a:gd name="T40" fmla="*/ 111 w 136"/>
                <a:gd name="T41" fmla="*/ 91 h 106"/>
                <a:gd name="T42" fmla="*/ 79 w 136"/>
                <a:gd name="T43" fmla="*/ 68 h 106"/>
                <a:gd name="T44" fmla="*/ 40 w 136"/>
                <a:gd name="T45" fmla="*/ 37 h 106"/>
                <a:gd name="T46" fmla="*/ 49 w 136"/>
                <a:gd name="T47" fmla="*/ 45 h 106"/>
                <a:gd name="T48" fmla="*/ 126 w 136"/>
                <a:gd name="T49" fmla="*/ 102 h 106"/>
                <a:gd name="T50" fmla="*/ 126 w 136"/>
                <a:gd name="T51" fmla="*/ 102 h 106"/>
                <a:gd name="T52" fmla="*/ 126 w 136"/>
                <a:gd name="T53" fmla="*/ 102 h 106"/>
                <a:gd name="T54" fmla="*/ 132 w 136"/>
                <a:gd name="T55" fmla="*/ 105 h 106"/>
                <a:gd name="T56" fmla="*/ 133 w 136"/>
                <a:gd name="T57" fmla="*/ 105 h 106"/>
                <a:gd name="T58" fmla="*/ 123 w 136"/>
                <a:gd name="T59" fmla="*/ 97 h 106"/>
                <a:gd name="T60" fmla="*/ 127 w 136"/>
                <a:gd name="T61" fmla="*/ 100 h 106"/>
                <a:gd name="T62" fmla="*/ 134 w 136"/>
                <a:gd name="T63" fmla="*/ 105 h 106"/>
                <a:gd name="T64" fmla="*/ 135 w 136"/>
                <a:gd name="T65" fmla="*/ 104 h 106"/>
                <a:gd name="T66" fmla="*/ 76 w 136"/>
                <a:gd name="T67" fmla="*/ 55 h 106"/>
                <a:gd name="T68" fmla="*/ 35 w 136"/>
                <a:gd name="T69" fmla="*/ 20 h 106"/>
                <a:gd name="T70" fmla="*/ 25 w 136"/>
                <a:gd name="T71" fmla="*/ 12 h 106"/>
                <a:gd name="T72" fmla="*/ 16 w 136"/>
                <a:gd name="T73" fmla="*/ 6 h 106"/>
                <a:gd name="T74" fmla="*/ 121 w 136"/>
                <a:gd name="T75" fmla="*/ 95 h 106"/>
                <a:gd name="T76" fmla="*/ 85 w 136"/>
                <a:gd name="T77" fmla="*/ 65 h 106"/>
                <a:gd name="T78" fmla="*/ 127 w 136"/>
                <a:gd name="T79" fmla="*/ 99 h 106"/>
                <a:gd name="T80" fmla="*/ 121 w 136"/>
                <a:gd name="T81" fmla="*/ 95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36" h="106">
                  <a:moveTo>
                    <a:pt x="16" y="6"/>
                  </a:moveTo>
                  <a:cubicBezTo>
                    <a:pt x="19" y="8"/>
                    <a:pt x="21" y="9"/>
                    <a:pt x="24" y="11"/>
                  </a:cubicBezTo>
                  <a:cubicBezTo>
                    <a:pt x="20" y="8"/>
                    <a:pt x="15" y="4"/>
                    <a:pt x="11" y="1"/>
                  </a:cubicBezTo>
                  <a:cubicBezTo>
                    <a:pt x="10" y="0"/>
                    <a:pt x="9" y="1"/>
                    <a:pt x="10" y="2"/>
                  </a:cubicBezTo>
                  <a:cubicBezTo>
                    <a:pt x="14" y="5"/>
                    <a:pt x="36" y="24"/>
                    <a:pt x="59" y="44"/>
                  </a:cubicBezTo>
                  <a:cubicBezTo>
                    <a:pt x="38" y="26"/>
                    <a:pt x="19" y="12"/>
                    <a:pt x="14" y="9"/>
                  </a:cubicBezTo>
                  <a:cubicBezTo>
                    <a:pt x="11" y="6"/>
                    <a:pt x="9" y="5"/>
                    <a:pt x="8" y="4"/>
                  </a:cubicBezTo>
                  <a:cubicBezTo>
                    <a:pt x="7" y="3"/>
                    <a:pt x="6" y="4"/>
                    <a:pt x="7" y="4"/>
                  </a:cubicBezTo>
                  <a:cubicBezTo>
                    <a:pt x="27" y="20"/>
                    <a:pt x="47" y="36"/>
                    <a:pt x="66" y="52"/>
                  </a:cubicBezTo>
                  <a:cubicBezTo>
                    <a:pt x="46" y="35"/>
                    <a:pt x="27" y="19"/>
                    <a:pt x="16" y="10"/>
                  </a:cubicBezTo>
                  <a:cubicBezTo>
                    <a:pt x="23" y="15"/>
                    <a:pt x="44" y="32"/>
                    <a:pt x="67" y="50"/>
                  </a:cubicBezTo>
                  <a:cubicBezTo>
                    <a:pt x="84" y="65"/>
                    <a:pt x="102" y="80"/>
                    <a:pt x="114" y="90"/>
                  </a:cubicBezTo>
                  <a:cubicBezTo>
                    <a:pt x="109" y="86"/>
                    <a:pt x="102" y="81"/>
                    <a:pt x="95" y="75"/>
                  </a:cubicBezTo>
                  <a:cubicBezTo>
                    <a:pt x="104" y="82"/>
                    <a:pt x="112" y="89"/>
                    <a:pt x="120" y="96"/>
                  </a:cubicBezTo>
                  <a:cubicBezTo>
                    <a:pt x="126" y="101"/>
                    <a:pt x="126" y="101"/>
                    <a:pt x="124" y="100"/>
                  </a:cubicBezTo>
                  <a:cubicBezTo>
                    <a:pt x="85" y="66"/>
                    <a:pt x="44" y="34"/>
                    <a:pt x="1" y="5"/>
                  </a:cubicBezTo>
                  <a:cubicBezTo>
                    <a:pt x="1" y="5"/>
                    <a:pt x="0" y="5"/>
                    <a:pt x="1" y="6"/>
                  </a:cubicBezTo>
                  <a:cubicBezTo>
                    <a:pt x="33" y="28"/>
                    <a:pt x="64" y="51"/>
                    <a:pt x="94" y="75"/>
                  </a:cubicBezTo>
                  <a:cubicBezTo>
                    <a:pt x="101" y="81"/>
                    <a:pt x="109" y="88"/>
                    <a:pt x="116" y="94"/>
                  </a:cubicBezTo>
                  <a:cubicBezTo>
                    <a:pt x="118" y="96"/>
                    <a:pt x="121" y="98"/>
                    <a:pt x="124" y="100"/>
                  </a:cubicBezTo>
                  <a:cubicBezTo>
                    <a:pt x="121" y="98"/>
                    <a:pt x="114" y="93"/>
                    <a:pt x="111" y="91"/>
                  </a:cubicBezTo>
                  <a:cubicBezTo>
                    <a:pt x="100" y="84"/>
                    <a:pt x="90" y="76"/>
                    <a:pt x="79" y="68"/>
                  </a:cubicBezTo>
                  <a:cubicBezTo>
                    <a:pt x="66" y="58"/>
                    <a:pt x="53" y="47"/>
                    <a:pt x="40" y="37"/>
                  </a:cubicBezTo>
                  <a:cubicBezTo>
                    <a:pt x="44" y="40"/>
                    <a:pt x="47" y="44"/>
                    <a:pt x="49" y="45"/>
                  </a:cubicBezTo>
                  <a:cubicBezTo>
                    <a:pt x="74" y="65"/>
                    <a:pt x="99" y="85"/>
                    <a:pt x="126" y="102"/>
                  </a:cubicBezTo>
                  <a:cubicBezTo>
                    <a:pt x="126" y="102"/>
                    <a:pt x="126" y="102"/>
                    <a:pt x="126" y="102"/>
                  </a:cubicBezTo>
                  <a:cubicBezTo>
                    <a:pt x="126" y="102"/>
                    <a:pt x="126" y="102"/>
                    <a:pt x="126" y="102"/>
                  </a:cubicBezTo>
                  <a:cubicBezTo>
                    <a:pt x="128" y="103"/>
                    <a:pt x="130" y="104"/>
                    <a:pt x="132" y="105"/>
                  </a:cubicBezTo>
                  <a:cubicBezTo>
                    <a:pt x="133" y="106"/>
                    <a:pt x="133" y="105"/>
                    <a:pt x="133" y="105"/>
                  </a:cubicBezTo>
                  <a:cubicBezTo>
                    <a:pt x="131" y="104"/>
                    <a:pt x="128" y="101"/>
                    <a:pt x="123" y="97"/>
                  </a:cubicBezTo>
                  <a:cubicBezTo>
                    <a:pt x="125" y="98"/>
                    <a:pt x="126" y="99"/>
                    <a:pt x="127" y="100"/>
                  </a:cubicBezTo>
                  <a:cubicBezTo>
                    <a:pt x="131" y="102"/>
                    <a:pt x="133" y="104"/>
                    <a:pt x="134" y="105"/>
                  </a:cubicBezTo>
                  <a:cubicBezTo>
                    <a:pt x="135" y="106"/>
                    <a:pt x="136" y="105"/>
                    <a:pt x="135" y="104"/>
                  </a:cubicBezTo>
                  <a:cubicBezTo>
                    <a:pt x="115" y="88"/>
                    <a:pt x="96" y="72"/>
                    <a:pt x="76" y="55"/>
                  </a:cubicBezTo>
                  <a:cubicBezTo>
                    <a:pt x="62" y="44"/>
                    <a:pt x="49" y="31"/>
                    <a:pt x="35" y="20"/>
                  </a:cubicBezTo>
                  <a:cubicBezTo>
                    <a:pt x="32" y="17"/>
                    <a:pt x="29" y="15"/>
                    <a:pt x="25" y="12"/>
                  </a:cubicBezTo>
                  <a:cubicBezTo>
                    <a:pt x="22" y="10"/>
                    <a:pt x="19" y="8"/>
                    <a:pt x="16" y="6"/>
                  </a:cubicBezTo>
                  <a:close/>
                  <a:moveTo>
                    <a:pt x="121" y="95"/>
                  </a:moveTo>
                  <a:cubicBezTo>
                    <a:pt x="112" y="88"/>
                    <a:pt x="99" y="77"/>
                    <a:pt x="85" y="65"/>
                  </a:cubicBezTo>
                  <a:cubicBezTo>
                    <a:pt x="102" y="79"/>
                    <a:pt x="118" y="92"/>
                    <a:pt x="127" y="99"/>
                  </a:cubicBezTo>
                  <a:cubicBezTo>
                    <a:pt x="126" y="99"/>
                    <a:pt x="124" y="97"/>
                    <a:pt x="121" y="9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22" name="Freeform 482"/>
            <p:cNvSpPr>
              <a:spLocks/>
            </p:cNvSpPr>
            <p:nvPr/>
          </p:nvSpPr>
          <p:spPr bwMode="auto">
            <a:xfrm>
              <a:off x="5252708" y="2656363"/>
              <a:ext cx="114125" cy="92037"/>
            </a:xfrm>
            <a:custGeom>
              <a:avLst/>
              <a:gdLst>
                <a:gd name="T0" fmla="*/ 29 w 29"/>
                <a:gd name="T1" fmla="*/ 23 h 23"/>
                <a:gd name="T2" fmla="*/ 0 w 29"/>
                <a:gd name="T3" fmla="*/ 0 h 23"/>
                <a:gd name="T4" fmla="*/ 29 w 29"/>
                <a:gd name="T5" fmla="*/ 23 h 23"/>
              </a:gdLst>
              <a:ahLst/>
              <a:cxnLst>
                <a:cxn ang="0">
                  <a:pos x="T0" y="T1"/>
                </a:cxn>
                <a:cxn ang="0">
                  <a:pos x="T2" y="T3"/>
                </a:cxn>
                <a:cxn ang="0">
                  <a:pos x="T4" y="T5"/>
                </a:cxn>
              </a:cxnLst>
              <a:rect l="0" t="0" r="r" b="b"/>
              <a:pathLst>
                <a:path w="29" h="23">
                  <a:moveTo>
                    <a:pt x="29" y="23"/>
                  </a:moveTo>
                  <a:cubicBezTo>
                    <a:pt x="20" y="15"/>
                    <a:pt x="10" y="7"/>
                    <a:pt x="0" y="0"/>
                  </a:cubicBezTo>
                  <a:cubicBezTo>
                    <a:pt x="10" y="8"/>
                    <a:pt x="20" y="16"/>
                    <a:pt x="29" y="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23" name="Freeform 483"/>
            <p:cNvSpPr>
              <a:spLocks/>
            </p:cNvSpPr>
            <p:nvPr/>
          </p:nvSpPr>
          <p:spPr bwMode="auto">
            <a:xfrm>
              <a:off x="5488318" y="2855161"/>
              <a:ext cx="3683"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0" y="0"/>
                    <a:pt x="0" y="0"/>
                    <a:pt x="0" y="0"/>
                  </a:cubicBezTo>
                  <a:cubicBezTo>
                    <a:pt x="0" y="0"/>
                    <a:pt x="0" y="0"/>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24" name="Freeform 484"/>
            <p:cNvSpPr>
              <a:spLocks/>
            </p:cNvSpPr>
            <p:nvPr/>
          </p:nvSpPr>
          <p:spPr bwMode="auto">
            <a:xfrm>
              <a:off x="5440461" y="2774170"/>
              <a:ext cx="47860" cy="36814"/>
            </a:xfrm>
            <a:custGeom>
              <a:avLst/>
              <a:gdLst>
                <a:gd name="T0" fmla="*/ 12 w 12"/>
                <a:gd name="T1" fmla="*/ 9 h 9"/>
                <a:gd name="T2" fmla="*/ 0 w 12"/>
                <a:gd name="T3" fmla="*/ 0 h 9"/>
                <a:gd name="T4" fmla="*/ 12 w 12"/>
                <a:gd name="T5" fmla="*/ 9 h 9"/>
              </a:gdLst>
              <a:ahLst/>
              <a:cxnLst>
                <a:cxn ang="0">
                  <a:pos x="T0" y="T1"/>
                </a:cxn>
                <a:cxn ang="0">
                  <a:pos x="T2" y="T3"/>
                </a:cxn>
                <a:cxn ang="0">
                  <a:pos x="T4" y="T5"/>
                </a:cxn>
              </a:cxnLst>
              <a:rect l="0" t="0" r="r" b="b"/>
              <a:pathLst>
                <a:path w="12" h="9">
                  <a:moveTo>
                    <a:pt x="12" y="9"/>
                  </a:moveTo>
                  <a:cubicBezTo>
                    <a:pt x="8" y="6"/>
                    <a:pt x="4" y="3"/>
                    <a:pt x="0" y="0"/>
                  </a:cubicBezTo>
                  <a:cubicBezTo>
                    <a:pt x="4" y="4"/>
                    <a:pt x="8" y="7"/>
                    <a:pt x="12"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25" name="Freeform 485"/>
            <p:cNvSpPr>
              <a:spLocks/>
            </p:cNvSpPr>
            <p:nvPr/>
          </p:nvSpPr>
          <p:spPr bwMode="auto">
            <a:xfrm>
              <a:off x="5098087" y="2553284"/>
              <a:ext cx="51540" cy="44177"/>
            </a:xfrm>
            <a:custGeom>
              <a:avLst/>
              <a:gdLst>
                <a:gd name="T0" fmla="*/ 0 w 13"/>
                <a:gd name="T1" fmla="*/ 0 h 11"/>
                <a:gd name="T2" fmla="*/ 13 w 13"/>
                <a:gd name="T3" fmla="*/ 11 h 11"/>
                <a:gd name="T4" fmla="*/ 0 w 13"/>
                <a:gd name="T5" fmla="*/ 0 h 11"/>
              </a:gdLst>
              <a:ahLst/>
              <a:cxnLst>
                <a:cxn ang="0">
                  <a:pos x="T0" y="T1"/>
                </a:cxn>
                <a:cxn ang="0">
                  <a:pos x="T2" y="T3"/>
                </a:cxn>
                <a:cxn ang="0">
                  <a:pos x="T4" y="T5"/>
                </a:cxn>
              </a:cxnLst>
              <a:rect l="0" t="0" r="r" b="b"/>
              <a:pathLst>
                <a:path w="13" h="11">
                  <a:moveTo>
                    <a:pt x="0" y="0"/>
                  </a:moveTo>
                  <a:cubicBezTo>
                    <a:pt x="4" y="4"/>
                    <a:pt x="9" y="7"/>
                    <a:pt x="13" y="11"/>
                  </a:cubicBezTo>
                  <a:cubicBezTo>
                    <a:pt x="9" y="7"/>
                    <a:pt x="3" y="2"/>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26" name="Freeform 486"/>
            <p:cNvSpPr>
              <a:spLocks/>
            </p:cNvSpPr>
            <p:nvPr/>
          </p:nvSpPr>
          <p:spPr bwMode="auto">
            <a:xfrm>
              <a:off x="5436779" y="2836752"/>
              <a:ext cx="80991" cy="44177"/>
            </a:xfrm>
            <a:custGeom>
              <a:avLst/>
              <a:gdLst>
                <a:gd name="T0" fmla="*/ 8 w 20"/>
                <a:gd name="T1" fmla="*/ 4 h 12"/>
                <a:gd name="T2" fmla="*/ 0 w 20"/>
                <a:gd name="T3" fmla="*/ 0 h 12"/>
                <a:gd name="T4" fmla="*/ 19 w 20"/>
                <a:gd name="T5" fmla="*/ 12 h 12"/>
                <a:gd name="T6" fmla="*/ 20 w 20"/>
                <a:gd name="T7" fmla="*/ 11 h 12"/>
                <a:gd name="T8" fmla="*/ 14 w 20"/>
                <a:gd name="T9" fmla="*/ 5 h 12"/>
                <a:gd name="T10" fmla="*/ 8 w 20"/>
                <a:gd name="T11" fmla="*/ 4 h 12"/>
              </a:gdLst>
              <a:ahLst/>
              <a:cxnLst>
                <a:cxn ang="0">
                  <a:pos x="T0" y="T1"/>
                </a:cxn>
                <a:cxn ang="0">
                  <a:pos x="T2" y="T3"/>
                </a:cxn>
                <a:cxn ang="0">
                  <a:pos x="T4" y="T5"/>
                </a:cxn>
                <a:cxn ang="0">
                  <a:pos x="T6" y="T7"/>
                </a:cxn>
                <a:cxn ang="0">
                  <a:pos x="T8" y="T9"/>
                </a:cxn>
                <a:cxn ang="0">
                  <a:pos x="T10" y="T11"/>
                </a:cxn>
              </a:cxnLst>
              <a:rect l="0" t="0" r="r" b="b"/>
              <a:pathLst>
                <a:path w="20" h="12">
                  <a:moveTo>
                    <a:pt x="8" y="4"/>
                  </a:moveTo>
                  <a:cubicBezTo>
                    <a:pt x="5" y="3"/>
                    <a:pt x="3" y="2"/>
                    <a:pt x="0" y="0"/>
                  </a:cubicBezTo>
                  <a:cubicBezTo>
                    <a:pt x="6" y="4"/>
                    <a:pt x="13" y="8"/>
                    <a:pt x="19" y="12"/>
                  </a:cubicBezTo>
                  <a:cubicBezTo>
                    <a:pt x="20" y="12"/>
                    <a:pt x="20" y="11"/>
                    <a:pt x="20" y="11"/>
                  </a:cubicBezTo>
                  <a:cubicBezTo>
                    <a:pt x="18" y="9"/>
                    <a:pt x="16" y="7"/>
                    <a:pt x="14" y="5"/>
                  </a:cubicBezTo>
                  <a:cubicBezTo>
                    <a:pt x="15" y="7"/>
                    <a:pt x="14" y="7"/>
                    <a:pt x="8"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27" name="Freeform 487"/>
            <p:cNvSpPr>
              <a:spLocks noEditPoints="1"/>
            </p:cNvSpPr>
            <p:nvPr/>
          </p:nvSpPr>
          <p:spPr bwMode="auto">
            <a:xfrm>
              <a:off x="4560600" y="2129919"/>
              <a:ext cx="938764" cy="773099"/>
            </a:xfrm>
            <a:custGeom>
              <a:avLst/>
              <a:gdLst>
                <a:gd name="T0" fmla="*/ 147 w 238"/>
                <a:gd name="T1" fmla="*/ 119 h 195"/>
                <a:gd name="T2" fmla="*/ 134 w 238"/>
                <a:gd name="T3" fmla="*/ 107 h 195"/>
                <a:gd name="T4" fmla="*/ 136 w 238"/>
                <a:gd name="T5" fmla="*/ 107 h 195"/>
                <a:gd name="T6" fmla="*/ 128 w 238"/>
                <a:gd name="T7" fmla="*/ 101 h 195"/>
                <a:gd name="T8" fmla="*/ 128 w 238"/>
                <a:gd name="T9" fmla="*/ 102 h 195"/>
                <a:gd name="T10" fmla="*/ 136 w 238"/>
                <a:gd name="T11" fmla="*/ 110 h 195"/>
                <a:gd name="T12" fmla="*/ 85 w 238"/>
                <a:gd name="T13" fmla="*/ 67 h 195"/>
                <a:gd name="T14" fmla="*/ 105 w 238"/>
                <a:gd name="T15" fmla="*/ 81 h 195"/>
                <a:gd name="T16" fmla="*/ 105 w 238"/>
                <a:gd name="T17" fmla="*/ 81 h 195"/>
                <a:gd name="T18" fmla="*/ 24 w 238"/>
                <a:gd name="T19" fmla="*/ 13 h 195"/>
                <a:gd name="T20" fmla="*/ 27 w 238"/>
                <a:gd name="T21" fmla="*/ 14 h 195"/>
                <a:gd name="T22" fmla="*/ 51 w 238"/>
                <a:gd name="T23" fmla="*/ 33 h 195"/>
                <a:gd name="T24" fmla="*/ 77 w 238"/>
                <a:gd name="T25" fmla="*/ 54 h 195"/>
                <a:gd name="T26" fmla="*/ 55 w 238"/>
                <a:gd name="T27" fmla="*/ 35 h 195"/>
                <a:gd name="T28" fmla="*/ 13 w 238"/>
                <a:gd name="T29" fmla="*/ 1 h 195"/>
                <a:gd name="T30" fmla="*/ 12 w 238"/>
                <a:gd name="T31" fmla="*/ 2 h 195"/>
                <a:gd name="T32" fmla="*/ 76 w 238"/>
                <a:gd name="T33" fmla="*/ 56 h 195"/>
                <a:gd name="T34" fmla="*/ 87 w 238"/>
                <a:gd name="T35" fmla="*/ 66 h 195"/>
                <a:gd name="T36" fmla="*/ 57 w 238"/>
                <a:gd name="T37" fmla="*/ 43 h 195"/>
                <a:gd name="T38" fmla="*/ 6 w 238"/>
                <a:gd name="T39" fmla="*/ 1 h 195"/>
                <a:gd name="T40" fmla="*/ 6 w 238"/>
                <a:gd name="T41" fmla="*/ 2 h 195"/>
                <a:gd name="T42" fmla="*/ 74 w 238"/>
                <a:gd name="T43" fmla="*/ 59 h 195"/>
                <a:gd name="T44" fmla="*/ 133 w 238"/>
                <a:gd name="T45" fmla="*/ 108 h 195"/>
                <a:gd name="T46" fmla="*/ 151 w 238"/>
                <a:gd name="T47" fmla="*/ 124 h 195"/>
                <a:gd name="T48" fmla="*/ 164 w 238"/>
                <a:gd name="T49" fmla="*/ 135 h 195"/>
                <a:gd name="T50" fmla="*/ 1 w 238"/>
                <a:gd name="T51" fmla="*/ 2 h 195"/>
                <a:gd name="T52" fmla="*/ 0 w 238"/>
                <a:gd name="T53" fmla="*/ 3 h 195"/>
                <a:gd name="T54" fmla="*/ 220 w 238"/>
                <a:gd name="T55" fmla="*/ 181 h 195"/>
                <a:gd name="T56" fmla="*/ 226 w 238"/>
                <a:gd name="T57" fmla="*/ 186 h 195"/>
                <a:gd name="T58" fmla="*/ 237 w 238"/>
                <a:gd name="T59" fmla="*/ 194 h 195"/>
                <a:gd name="T60" fmla="*/ 238 w 238"/>
                <a:gd name="T61" fmla="*/ 194 h 195"/>
                <a:gd name="T62" fmla="*/ 209 w 238"/>
                <a:gd name="T63" fmla="*/ 170 h 195"/>
                <a:gd name="T64" fmla="*/ 222 w 238"/>
                <a:gd name="T65" fmla="*/ 178 h 195"/>
                <a:gd name="T66" fmla="*/ 207 w 238"/>
                <a:gd name="T67" fmla="*/ 169 h 195"/>
                <a:gd name="T68" fmla="*/ 147 w 238"/>
                <a:gd name="T69" fmla="*/ 119 h 195"/>
                <a:gd name="T70" fmla="*/ 13 w 238"/>
                <a:gd name="T71" fmla="*/ 7 h 195"/>
                <a:gd name="T72" fmla="*/ 42 w 238"/>
                <a:gd name="T73" fmla="*/ 32 h 195"/>
                <a:gd name="T74" fmla="*/ 13 w 238"/>
                <a:gd name="T75" fmla="*/ 7 h 1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38" h="195">
                  <a:moveTo>
                    <a:pt x="147" y="119"/>
                  </a:moveTo>
                  <a:cubicBezTo>
                    <a:pt x="143" y="115"/>
                    <a:pt x="135" y="107"/>
                    <a:pt x="134" y="107"/>
                  </a:cubicBezTo>
                  <a:cubicBezTo>
                    <a:pt x="134" y="107"/>
                    <a:pt x="135" y="107"/>
                    <a:pt x="136" y="107"/>
                  </a:cubicBezTo>
                  <a:cubicBezTo>
                    <a:pt x="133" y="105"/>
                    <a:pt x="131" y="103"/>
                    <a:pt x="128" y="101"/>
                  </a:cubicBezTo>
                  <a:cubicBezTo>
                    <a:pt x="128" y="101"/>
                    <a:pt x="127" y="101"/>
                    <a:pt x="128" y="102"/>
                  </a:cubicBezTo>
                  <a:cubicBezTo>
                    <a:pt x="130" y="104"/>
                    <a:pt x="133" y="107"/>
                    <a:pt x="136" y="110"/>
                  </a:cubicBezTo>
                  <a:cubicBezTo>
                    <a:pt x="119" y="95"/>
                    <a:pt x="102" y="81"/>
                    <a:pt x="85" y="67"/>
                  </a:cubicBezTo>
                  <a:cubicBezTo>
                    <a:pt x="92" y="72"/>
                    <a:pt x="98" y="77"/>
                    <a:pt x="105" y="81"/>
                  </a:cubicBezTo>
                  <a:cubicBezTo>
                    <a:pt x="105" y="82"/>
                    <a:pt x="106" y="81"/>
                    <a:pt x="105" y="81"/>
                  </a:cubicBezTo>
                  <a:cubicBezTo>
                    <a:pt x="80" y="55"/>
                    <a:pt x="49" y="38"/>
                    <a:pt x="24" y="13"/>
                  </a:cubicBezTo>
                  <a:cubicBezTo>
                    <a:pt x="14" y="3"/>
                    <a:pt x="20" y="8"/>
                    <a:pt x="27" y="14"/>
                  </a:cubicBezTo>
                  <a:cubicBezTo>
                    <a:pt x="35" y="20"/>
                    <a:pt x="43" y="27"/>
                    <a:pt x="51" y="33"/>
                  </a:cubicBezTo>
                  <a:cubicBezTo>
                    <a:pt x="60" y="40"/>
                    <a:pt x="68" y="47"/>
                    <a:pt x="77" y="54"/>
                  </a:cubicBezTo>
                  <a:cubicBezTo>
                    <a:pt x="69" y="47"/>
                    <a:pt x="62" y="40"/>
                    <a:pt x="55" y="35"/>
                  </a:cubicBezTo>
                  <a:cubicBezTo>
                    <a:pt x="41" y="23"/>
                    <a:pt x="27" y="12"/>
                    <a:pt x="13" y="1"/>
                  </a:cubicBezTo>
                  <a:cubicBezTo>
                    <a:pt x="13" y="1"/>
                    <a:pt x="12" y="1"/>
                    <a:pt x="12" y="2"/>
                  </a:cubicBezTo>
                  <a:cubicBezTo>
                    <a:pt x="30" y="24"/>
                    <a:pt x="53" y="39"/>
                    <a:pt x="76" y="56"/>
                  </a:cubicBezTo>
                  <a:cubicBezTo>
                    <a:pt x="79" y="59"/>
                    <a:pt x="83" y="63"/>
                    <a:pt x="87" y="66"/>
                  </a:cubicBezTo>
                  <a:cubicBezTo>
                    <a:pt x="77" y="59"/>
                    <a:pt x="67" y="51"/>
                    <a:pt x="57" y="43"/>
                  </a:cubicBezTo>
                  <a:cubicBezTo>
                    <a:pt x="40" y="29"/>
                    <a:pt x="23" y="15"/>
                    <a:pt x="6" y="1"/>
                  </a:cubicBezTo>
                  <a:cubicBezTo>
                    <a:pt x="6" y="0"/>
                    <a:pt x="5" y="1"/>
                    <a:pt x="6" y="2"/>
                  </a:cubicBezTo>
                  <a:cubicBezTo>
                    <a:pt x="24" y="24"/>
                    <a:pt x="49" y="42"/>
                    <a:pt x="74" y="59"/>
                  </a:cubicBezTo>
                  <a:cubicBezTo>
                    <a:pt x="93" y="75"/>
                    <a:pt x="113" y="92"/>
                    <a:pt x="133" y="108"/>
                  </a:cubicBezTo>
                  <a:cubicBezTo>
                    <a:pt x="139" y="114"/>
                    <a:pt x="145" y="119"/>
                    <a:pt x="151" y="124"/>
                  </a:cubicBezTo>
                  <a:cubicBezTo>
                    <a:pt x="155" y="127"/>
                    <a:pt x="159" y="131"/>
                    <a:pt x="164" y="135"/>
                  </a:cubicBezTo>
                  <a:cubicBezTo>
                    <a:pt x="109" y="91"/>
                    <a:pt x="55" y="47"/>
                    <a:pt x="1" y="2"/>
                  </a:cubicBezTo>
                  <a:cubicBezTo>
                    <a:pt x="1" y="2"/>
                    <a:pt x="0" y="2"/>
                    <a:pt x="0" y="3"/>
                  </a:cubicBezTo>
                  <a:cubicBezTo>
                    <a:pt x="73" y="64"/>
                    <a:pt x="146" y="123"/>
                    <a:pt x="220" y="181"/>
                  </a:cubicBezTo>
                  <a:cubicBezTo>
                    <a:pt x="222" y="183"/>
                    <a:pt x="224" y="185"/>
                    <a:pt x="226" y="186"/>
                  </a:cubicBezTo>
                  <a:cubicBezTo>
                    <a:pt x="230" y="189"/>
                    <a:pt x="233" y="192"/>
                    <a:pt x="237" y="194"/>
                  </a:cubicBezTo>
                  <a:cubicBezTo>
                    <a:pt x="237" y="195"/>
                    <a:pt x="238" y="194"/>
                    <a:pt x="238" y="194"/>
                  </a:cubicBezTo>
                  <a:cubicBezTo>
                    <a:pt x="228" y="186"/>
                    <a:pt x="218" y="178"/>
                    <a:pt x="209" y="170"/>
                  </a:cubicBezTo>
                  <a:cubicBezTo>
                    <a:pt x="213" y="173"/>
                    <a:pt x="217" y="176"/>
                    <a:pt x="222" y="178"/>
                  </a:cubicBezTo>
                  <a:cubicBezTo>
                    <a:pt x="217" y="175"/>
                    <a:pt x="212" y="172"/>
                    <a:pt x="207" y="169"/>
                  </a:cubicBezTo>
                  <a:cubicBezTo>
                    <a:pt x="187" y="152"/>
                    <a:pt x="167" y="136"/>
                    <a:pt x="147" y="119"/>
                  </a:cubicBezTo>
                  <a:close/>
                  <a:moveTo>
                    <a:pt x="13" y="7"/>
                  </a:moveTo>
                  <a:cubicBezTo>
                    <a:pt x="23" y="14"/>
                    <a:pt x="32" y="23"/>
                    <a:pt x="42" y="32"/>
                  </a:cubicBezTo>
                  <a:cubicBezTo>
                    <a:pt x="32" y="24"/>
                    <a:pt x="19" y="12"/>
                    <a:pt x="13"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28" name="Freeform 488"/>
            <p:cNvSpPr>
              <a:spLocks/>
            </p:cNvSpPr>
            <p:nvPr/>
          </p:nvSpPr>
          <p:spPr bwMode="auto">
            <a:xfrm>
              <a:off x="4862477" y="2343442"/>
              <a:ext cx="40497" cy="33134"/>
            </a:xfrm>
            <a:custGeom>
              <a:avLst/>
              <a:gdLst>
                <a:gd name="T0" fmla="*/ 10 w 10"/>
                <a:gd name="T1" fmla="*/ 8 h 8"/>
                <a:gd name="T2" fmla="*/ 0 w 10"/>
                <a:gd name="T3" fmla="*/ 0 h 8"/>
                <a:gd name="T4" fmla="*/ 10 w 10"/>
                <a:gd name="T5" fmla="*/ 8 h 8"/>
              </a:gdLst>
              <a:ahLst/>
              <a:cxnLst>
                <a:cxn ang="0">
                  <a:pos x="T0" y="T1"/>
                </a:cxn>
                <a:cxn ang="0">
                  <a:pos x="T2" y="T3"/>
                </a:cxn>
                <a:cxn ang="0">
                  <a:pos x="T4" y="T5"/>
                </a:cxn>
              </a:cxnLst>
              <a:rect l="0" t="0" r="r" b="b"/>
              <a:pathLst>
                <a:path w="10" h="8">
                  <a:moveTo>
                    <a:pt x="10" y="8"/>
                  </a:moveTo>
                  <a:cubicBezTo>
                    <a:pt x="6" y="5"/>
                    <a:pt x="3" y="2"/>
                    <a:pt x="0" y="0"/>
                  </a:cubicBezTo>
                  <a:cubicBezTo>
                    <a:pt x="3" y="2"/>
                    <a:pt x="6" y="5"/>
                    <a:pt x="10"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29" name="Freeform 489"/>
            <p:cNvSpPr>
              <a:spLocks/>
            </p:cNvSpPr>
            <p:nvPr/>
          </p:nvSpPr>
          <p:spPr bwMode="auto">
            <a:xfrm>
              <a:off x="4792530" y="2155690"/>
              <a:ext cx="198798" cy="158302"/>
            </a:xfrm>
            <a:custGeom>
              <a:avLst/>
              <a:gdLst>
                <a:gd name="T0" fmla="*/ 35 w 50"/>
                <a:gd name="T1" fmla="*/ 27 h 40"/>
                <a:gd name="T2" fmla="*/ 0 w 50"/>
                <a:gd name="T3" fmla="*/ 0 h 40"/>
                <a:gd name="T4" fmla="*/ 19 w 50"/>
                <a:gd name="T5" fmla="*/ 14 h 40"/>
                <a:gd name="T6" fmla="*/ 50 w 50"/>
                <a:gd name="T7" fmla="*/ 40 h 40"/>
                <a:gd name="T8" fmla="*/ 49 w 50"/>
                <a:gd name="T9" fmla="*/ 39 h 40"/>
                <a:gd name="T10" fmla="*/ 35 w 50"/>
                <a:gd name="T11" fmla="*/ 27 h 40"/>
              </a:gdLst>
              <a:ahLst/>
              <a:cxnLst>
                <a:cxn ang="0">
                  <a:pos x="T0" y="T1"/>
                </a:cxn>
                <a:cxn ang="0">
                  <a:pos x="T2" y="T3"/>
                </a:cxn>
                <a:cxn ang="0">
                  <a:pos x="T4" y="T5"/>
                </a:cxn>
                <a:cxn ang="0">
                  <a:pos x="T6" y="T7"/>
                </a:cxn>
                <a:cxn ang="0">
                  <a:pos x="T8" y="T9"/>
                </a:cxn>
                <a:cxn ang="0">
                  <a:pos x="T10" y="T11"/>
                </a:cxn>
              </a:cxnLst>
              <a:rect l="0" t="0" r="r" b="b"/>
              <a:pathLst>
                <a:path w="50" h="40">
                  <a:moveTo>
                    <a:pt x="35" y="27"/>
                  </a:moveTo>
                  <a:cubicBezTo>
                    <a:pt x="24" y="17"/>
                    <a:pt x="12" y="8"/>
                    <a:pt x="0" y="0"/>
                  </a:cubicBezTo>
                  <a:cubicBezTo>
                    <a:pt x="6" y="5"/>
                    <a:pt x="13" y="9"/>
                    <a:pt x="19" y="14"/>
                  </a:cubicBezTo>
                  <a:cubicBezTo>
                    <a:pt x="29" y="22"/>
                    <a:pt x="39" y="33"/>
                    <a:pt x="50" y="40"/>
                  </a:cubicBezTo>
                  <a:cubicBezTo>
                    <a:pt x="49" y="39"/>
                    <a:pt x="49" y="39"/>
                    <a:pt x="49" y="39"/>
                  </a:cubicBezTo>
                  <a:cubicBezTo>
                    <a:pt x="44" y="35"/>
                    <a:pt x="39" y="31"/>
                    <a:pt x="35" y="2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30" name="Freeform 490"/>
            <p:cNvSpPr>
              <a:spLocks/>
            </p:cNvSpPr>
            <p:nvPr/>
          </p:nvSpPr>
          <p:spPr bwMode="auto">
            <a:xfrm>
              <a:off x="4634228" y="2133602"/>
              <a:ext cx="331328" cy="290834"/>
            </a:xfrm>
            <a:custGeom>
              <a:avLst/>
              <a:gdLst>
                <a:gd name="T0" fmla="*/ 50 w 84"/>
                <a:gd name="T1" fmla="*/ 31 h 73"/>
                <a:gd name="T2" fmla="*/ 17 w 84"/>
                <a:gd name="T3" fmla="*/ 6 h 73"/>
                <a:gd name="T4" fmla="*/ 16 w 84"/>
                <a:gd name="T5" fmla="*/ 7 h 73"/>
                <a:gd name="T6" fmla="*/ 43 w 84"/>
                <a:gd name="T7" fmla="*/ 31 h 73"/>
                <a:gd name="T8" fmla="*/ 1 w 84"/>
                <a:gd name="T9" fmla="*/ 1 h 73"/>
                <a:gd name="T10" fmla="*/ 1 w 84"/>
                <a:gd name="T11" fmla="*/ 1 h 73"/>
                <a:gd name="T12" fmla="*/ 42 w 84"/>
                <a:gd name="T13" fmla="*/ 37 h 73"/>
                <a:gd name="T14" fmla="*/ 78 w 84"/>
                <a:gd name="T15" fmla="*/ 67 h 73"/>
                <a:gd name="T16" fmla="*/ 68 w 84"/>
                <a:gd name="T17" fmla="*/ 61 h 73"/>
                <a:gd name="T18" fmla="*/ 83 w 84"/>
                <a:gd name="T19" fmla="*/ 73 h 73"/>
                <a:gd name="T20" fmla="*/ 84 w 84"/>
                <a:gd name="T21" fmla="*/ 72 h 73"/>
                <a:gd name="T22" fmla="*/ 13 w 84"/>
                <a:gd name="T23" fmla="*/ 11 h 73"/>
                <a:gd name="T24" fmla="*/ 13 w 84"/>
                <a:gd name="T25" fmla="*/ 10 h 73"/>
                <a:gd name="T26" fmla="*/ 28 w 84"/>
                <a:gd name="T27" fmla="*/ 21 h 73"/>
                <a:gd name="T28" fmla="*/ 66 w 84"/>
                <a:gd name="T29" fmla="*/ 51 h 73"/>
                <a:gd name="T30" fmla="*/ 82 w 84"/>
                <a:gd name="T31" fmla="*/ 65 h 73"/>
                <a:gd name="T32" fmla="*/ 83 w 84"/>
                <a:gd name="T33" fmla="*/ 64 h 73"/>
                <a:gd name="T34" fmla="*/ 66 w 84"/>
                <a:gd name="T35" fmla="*/ 49 h 73"/>
                <a:gd name="T36" fmla="*/ 61 w 84"/>
                <a:gd name="T37" fmla="*/ 45 h 73"/>
                <a:gd name="T38" fmla="*/ 29 w 84"/>
                <a:gd name="T39" fmla="*/ 17 h 73"/>
                <a:gd name="T40" fmla="*/ 46 w 84"/>
                <a:gd name="T41" fmla="*/ 30 h 73"/>
                <a:gd name="T42" fmla="*/ 82 w 84"/>
                <a:gd name="T43" fmla="*/ 57 h 73"/>
                <a:gd name="T44" fmla="*/ 83 w 84"/>
                <a:gd name="T45" fmla="*/ 56 h 73"/>
                <a:gd name="T46" fmla="*/ 75 w 84"/>
                <a:gd name="T47" fmla="*/ 48 h 73"/>
                <a:gd name="T48" fmla="*/ 77 w 84"/>
                <a:gd name="T49" fmla="*/ 52 h 73"/>
                <a:gd name="T50" fmla="*/ 50 w 84"/>
                <a:gd name="T51" fmla="*/ 31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84" h="73">
                  <a:moveTo>
                    <a:pt x="50" y="31"/>
                  </a:moveTo>
                  <a:cubicBezTo>
                    <a:pt x="39" y="23"/>
                    <a:pt x="28" y="15"/>
                    <a:pt x="17" y="6"/>
                  </a:cubicBezTo>
                  <a:cubicBezTo>
                    <a:pt x="16" y="6"/>
                    <a:pt x="15" y="7"/>
                    <a:pt x="16" y="7"/>
                  </a:cubicBezTo>
                  <a:cubicBezTo>
                    <a:pt x="25" y="15"/>
                    <a:pt x="34" y="23"/>
                    <a:pt x="43" y="31"/>
                  </a:cubicBezTo>
                  <a:cubicBezTo>
                    <a:pt x="29" y="20"/>
                    <a:pt x="16" y="10"/>
                    <a:pt x="1" y="1"/>
                  </a:cubicBezTo>
                  <a:cubicBezTo>
                    <a:pt x="1" y="0"/>
                    <a:pt x="0" y="1"/>
                    <a:pt x="1" y="1"/>
                  </a:cubicBezTo>
                  <a:cubicBezTo>
                    <a:pt x="14" y="13"/>
                    <a:pt x="28" y="25"/>
                    <a:pt x="42" y="37"/>
                  </a:cubicBezTo>
                  <a:cubicBezTo>
                    <a:pt x="53" y="47"/>
                    <a:pt x="66" y="60"/>
                    <a:pt x="78" y="67"/>
                  </a:cubicBezTo>
                  <a:cubicBezTo>
                    <a:pt x="74" y="65"/>
                    <a:pt x="71" y="63"/>
                    <a:pt x="68" y="61"/>
                  </a:cubicBezTo>
                  <a:cubicBezTo>
                    <a:pt x="73" y="65"/>
                    <a:pt x="78" y="69"/>
                    <a:pt x="83" y="73"/>
                  </a:cubicBezTo>
                  <a:cubicBezTo>
                    <a:pt x="83" y="73"/>
                    <a:pt x="84" y="72"/>
                    <a:pt x="84" y="72"/>
                  </a:cubicBezTo>
                  <a:cubicBezTo>
                    <a:pt x="60" y="52"/>
                    <a:pt x="37" y="31"/>
                    <a:pt x="13" y="11"/>
                  </a:cubicBezTo>
                  <a:cubicBezTo>
                    <a:pt x="10" y="8"/>
                    <a:pt x="0" y="1"/>
                    <a:pt x="13" y="10"/>
                  </a:cubicBezTo>
                  <a:cubicBezTo>
                    <a:pt x="18" y="13"/>
                    <a:pt x="23" y="17"/>
                    <a:pt x="28" y="21"/>
                  </a:cubicBezTo>
                  <a:cubicBezTo>
                    <a:pt x="41" y="30"/>
                    <a:pt x="54" y="40"/>
                    <a:pt x="66" y="51"/>
                  </a:cubicBezTo>
                  <a:cubicBezTo>
                    <a:pt x="71" y="56"/>
                    <a:pt x="77" y="60"/>
                    <a:pt x="82" y="65"/>
                  </a:cubicBezTo>
                  <a:cubicBezTo>
                    <a:pt x="83" y="66"/>
                    <a:pt x="84" y="65"/>
                    <a:pt x="83" y="64"/>
                  </a:cubicBezTo>
                  <a:cubicBezTo>
                    <a:pt x="78" y="59"/>
                    <a:pt x="72" y="54"/>
                    <a:pt x="66" y="49"/>
                  </a:cubicBezTo>
                  <a:cubicBezTo>
                    <a:pt x="64" y="48"/>
                    <a:pt x="62" y="46"/>
                    <a:pt x="61" y="45"/>
                  </a:cubicBezTo>
                  <a:cubicBezTo>
                    <a:pt x="50" y="36"/>
                    <a:pt x="39" y="26"/>
                    <a:pt x="29" y="17"/>
                  </a:cubicBezTo>
                  <a:cubicBezTo>
                    <a:pt x="34" y="21"/>
                    <a:pt x="40" y="25"/>
                    <a:pt x="46" y="30"/>
                  </a:cubicBezTo>
                  <a:cubicBezTo>
                    <a:pt x="58" y="39"/>
                    <a:pt x="70" y="48"/>
                    <a:pt x="82" y="57"/>
                  </a:cubicBezTo>
                  <a:cubicBezTo>
                    <a:pt x="83" y="57"/>
                    <a:pt x="84" y="57"/>
                    <a:pt x="83" y="56"/>
                  </a:cubicBezTo>
                  <a:cubicBezTo>
                    <a:pt x="80" y="53"/>
                    <a:pt x="77" y="51"/>
                    <a:pt x="75" y="48"/>
                  </a:cubicBezTo>
                  <a:cubicBezTo>
                    <a:pt x="76" y="49"/>
                    <a:pt x="77" y="51"/>
                    <a:pt x="77" y="52"/>
                  </a:cubicBezTo>
                  <a:cubicBezTo>
                    <a:pt x="74" y="45"/>
                    <a:pt x="56" y="36"/>
                    <a:pt x="50" y="3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31" name="Freeform 491"/>
            <p:cNvSpPr>
              <a:spLocks noEditPoints="1"/>
            </p:cNvSpPr>
            <p:nvPr/>
          </p:nvSpPr>
          <p:spPr bwMode="auto">
            <a:xfrm>
              <a:off x="4707857" y="2118876"/>
              <a:ext cx="305560" cy="239293"/>
            </a:xfrm>
            <a:custGeom>
              <a:avLst/>
              <a:gdLst>
                <a:gd name="T0" fmla="*/ 9 w 77"/>
                <a:gd name="T1" fmla="*/ 1 h 60"/>
                <a:gd name="T2" fmla="*/ 34 w 77"/>
                <a:gd name="T3" fmla="*/ 23 h 60"/>
                <a:gd name="T4" fmla="*/ 5 w 77"/>
                <a:gd name="T5" fmla="*/ 3 h 60"/>
                <a:gd name="T6" fmla="*/ 4 w 77"/>
                <a:gd name="T7" fmla="*/ 4 h 60"/>
                <a:gd name="T8" fmla="*/ 33 w 77"/>
                <a:gd name="T9" fmla="*/ 29 h 60"/>
                <a:gd name="T10" fmla="*/ 62 w 77"/>
                <a:gd name="T11" fmla="*/ 54 h 60"/>
                <a:gd name="T12" fmla="*/ 43 w 77"/>
                <a:gd name="T13" fmla="*/ 40 h 60"/>
                <a:gd name="T14" fmla="*/ 2 w 77"/>
                <a:gd name="T15" fmla="*/ 6 h 60"/>
                <a:gd name="T16" fmla="*/ 1 w 77"/>
                <a:gd name="T17" fmla="*/ 7 h 60"/>
                <a:gd name="T18" fmla="*/ 52 w 77"/>
                <a:gd name="T19" fmla="*/ 49 h 60"/>
                <a:gd name="T20" fmla="*/ 50 w 77"/>
                <a:gd name="T21" fmla="*/ 46 h 60"/>
                <a:gd name="T22" fmla="*/ 53 w 77"/>
                <a:gd name="T23" fmla="*/ 49 h 60"/>
                <a:gd name="T24" fmla="*/ 67 w 77"/>
                <a:gd name="T25" fmla="*/ 60 h 60"/>
                <a:gd name="T26" fmla="*/ 68 w 77"/>
                <a:gd name="T27" fmla="*/ 59 h 60"/>
                <a:gd name="T28" fmla="*/ 42 w 77"/>
                <a:gd name="T29" fmla="*/ 33 h 60"/>
                <a:gd name="T30" fmla="*/ 76 w 77"/>
                <a:gd name="T31" fmla="*/ 58 h 60"/>
                <a:gd name="T32" fmla="*/ 76 w 77"/>
                <a:gd name="T33" fmla="*/ 57 h 60"/>
                <a:gd name="T34" fmla="*/ 67 w 77"/>
                <a:gd name="T35" fmla="*/ 49 h 60"/>
                <a:gd name="T36" fmla="*/ 44 w 77"/>
                <a:gd name="T37" fmla="*/ 30 h 60"/>
                <a:gd name="T38" fmla="*/ 15 w 77"/>
                <a:gd name="T39" fmla="*/ 5 h 60"/>
                <a:gd name="T40" fmla="*/ 21 w 77"/>
                <a:gd name="T41" fmla="*/ 9 h 60"/>
                <a:gd name="T42" fmla="*/ 9 w 77"/>
                <a:gd name="T43" fmla="*/ 0 h 60"/>
                <a:gd name="T44" fmla="*/ 9 w 77"/>
                <a:gd name="T45" fmla="*/ 1 h 60"/>
                <a:gd name="T46" fmla="*/ 7 w 77"/>
                <a:gd name="T47" fmla="*/ 11 h 60"/>
                <a:gd name="T48" fmla="*/ 35 w 77"/>
                <a:gd name="T49" fmla="*/ 35 h 60"/>
                <a:gd name="T50" fmla="*/ 7 w 77"/>
                <a:gd name="T51" fmla="*/ 11 h 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77" h="60">
                  <a:moveTo>
                    <a:pt x="9" y="1"/>
                  </a:moveTo>
                  <a:cubicBezTo>
                    <a:pt x="17" y="9"/>
                    <a:pt x="25" y="16"/>
                    <a:pt x="34" y="23"/>
                  </a:cubicBezTo>
                  <a:cubicBezTo>
                    <a:pt x="24" y="16"/>
                    <a:pt x="14" y="10"/>
                    <a:pt x="5" y="3"/>
                  </a:cubicBezTo>
                  <a:cubicBezTo>
                    <a:pt x="5" y="3"/>
                    <a:pt x="4" y="4"/>
                    <a:pt x="4" y="4"/>
                  </a:cubicBezTo>
                  <a:cubicBezTo>
                    <a:pt x="14" y="12"/>
                    <a:pt x="24" y="20"/>
                    <a:pt x="33" y="29"/>
                  </a:cubicBezTo>
                  <a:cubicBezTo>
                    <a:pt x="41" y="35"/>
                    <a:pt x="57" y="45"/>
                    <a:pt x="62" y="54"/>
                  </a:cubicBezTo>
                  <a:cubicBezTo>
                    <a:pt x="60" y="50"/>
                    <a:pt x="50" y="45"/>
                    <a:pt x="43" y="40"/>
                  </a:cubicBezTo>
                  <a:cubicBezTo>
                    <a:pt x="30" y="28"/>
                    <a:pt x="16" y="17"/>
                    <a:pt x="2" y="6"/>
                  </a:cubicBezTo>
                  <a:cubicBezTo>
                    <a:pt x="1" y="6"/>
                    <a:pt x="0" y="7"/>
                    <a:pt x="1" y="7"/>
                  </a:cubicBezTo>
                  <a:cubicBezTo>
                    <a:pt x="17" y="22"/>
                    <a:pt x="34" y="36"/>
                    <a:pt x="52" y="49"/>
                  </a:cubicBezTo>
                  <a:cubicBezTo>
                    <a:pt x="51" y="48"/>
                    <a:pt x="50" y="47"/>
                    <a:pt x="50" y="46"/>
                  </a:cubicBezTo>
                  <a:cubicBezTo>
                    <a:pt x="51" y="47"/>
                    <a:pt x="52" y="48"/>
                    <a:pt x="53" y="49"/>
                  </a:cubicBezTo>
                  <a:cubicBezTo>
                    <a:pt x="58" y="53"/>
                    <a:pt x="62" y="56"/>
                    <a:pt x="67" y="60"/>
                  </a:cubicBezTo>
                  <a:cubicBezTo>
                    <a:pt x="68" y="60"/>
                    <a:pt x="68" y="59"/>
                    <a:pt x="68" y="59"/>
                  </a:cubicBezTo>
                  <a:cubicBezTo>
                    <a:pt x="60" y="51"/>
                    <a:pt x="51" y="42"/>
                    <a:pt x="42" y="33"/>
                  </a:cubicBezTo>
                  <a:cubicBezTo>
                    <a:pt x="53" y="41"/>
                    <a:pt x="64" y="50"/>
                    <a:pt x="76" y="58"/>
                  </a:cubicBezTo>
                  <a:cubicBezTo>
                    <a:pt x="76" y="59"/>
                    <a:pt x="77" y="58"/>
                    <a:pt x="76" y="57"/>
                  </a:cubicBezTo>
                  <a:cubicBezTo>
                    <a:pt x="73" y="55"/>
                    <a:pt x="70" y="52"/>
                    <a:pt x="67" y="49"/>
                  </a:cubicBezTo>
                  <a:cubicBezTo>
                    <a:pt x="60" y="42"/>
                    <a:pt x="52" y="36"/>
                    <a:pt x="44" y="30"/>
                  </a:cubicBezTo>
                  <a:cubicBezTo>
                    <a:pt x="35" y="22"/>
                    <a:pt x="25" y="11"/>
                    <a:pt x="15" y="5"/>
                  </a:cubicBezTo>
                  <a:cubicBezTo>
                    <a:pt x="17" y="6"/>
                    <a:pt x="19" y="8"/>
                    <a:pt x="21" y="9"/>
                  </a:cubicBezTo>
                  <a:cubicBezTo>
                    <a:pt x="17" y="6"/>
                    <a:pt x="13" y="3"/>
                    <a:pt x="9" y="0"/>
                  </a:cubicBezTo>
                  <a:cubicBezTo>
                    <a:pt x="9" y="0"/>
                    <a:pt x="8" y="1"/>
                    <a:pt x="9" y="1"/>
                  </a:cubicBezTo>
                  <a:close/>
                  <a:moveTo>
                    <a:pt x="7" y="11"/>
                  </a:moveTo>
                  <a:cubicBezTo>
                    <a:pt x="14" y="20"/>
                    <a:pt x="26" y="27"/>
                    <a:pt x="35" y="35"/>
                  </a:cubicBezTo>
                  <a:cubicBezTo>
                    <a:pt x="25" y="27"/>
                    <a:pt x="15" y="20"/>
                    <a:pt x="7"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32" name="Freeform 492"/>
            <p:cNvSpPr>
              <a:spLocks/>
            </p:cNvSpPr>
            <p:nvPr/>
          </p:nvSpPr>
          <p:spPr bwMode="auto">
            <a:xfrm>
              <a:off x="4914017" y="2313991"/>
              <a:ext cx="18409" cy="11046"/>
            </a:xfrm>
            <a:custGeom>
              <a:avLst/>
              <a:gdLst>
                <a:gd name="T0" fmla="*/ 4 w 4"/>
                <a:gd name="T1" fmla="*/ 3 h 3"/>
                <a:gd name="T2" fmla="*/ 1 w 4"/>
                <a:gd name="T3" fmla="*/ 0 h 3"/>
                <a:gd name="T4" fmla="*/ 0 w 4"/>
                <a:gd name="T5" fmla="*/ 0 h 3"/>
                <a:gd name="T6" fmla="*/ 4 w 4"/>
                <a:gd name="T7" fmla="*/ 3 h 3"/>
              </a:gdLst>
              <a:ahLst/>
              <a:cxnLst>
                <a:cxn ang="0">
                  <a:pos x="T0" y="T1"/>
                </a:cxn>
                <a:cxn ang="0">
                  <a:pos x="T2" y="T3"/>
                </a:cxn>
                <a:cxn ang="0">
                  <a:pos x="T4" y="T5"/>
                </a:cxn>
                <a:cxn ang="0">
                  <a:pos x="T6" y="T7"/>
                </a:cxn>
              </a:cxnLst>
              <a:rect l="0" t="0" r="r" b="b"/>
              <a:pathLst>
                <a:path w="4" h="3">
                  <a:moveTo>
                    <a:pt x="4" y="3"/>
                  </a:moveTo>
                  <a:cubicBezTo>
                    <a:pt x="3" y="2"/>
                    <a:pt x="2" y="1"/>
                    <a:pt x="1" y="0"/>
                  </a:cubicBezTo>
                  <a:cubicBezTo>
                    <a:pt x="1" y="0"/>
                    <a:pt x="1" y="0"/>
                    <a:pt x="0" y="0"/>
                  </a:cubicBezTo>
                  <a:cubicBezTo>
                    <a:pt x="1" y="1"/>
                    <a:pt x="3" y="2"/>
                    <a:pt x="4"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33" name="Freeform 493"/>
            <p:cNvSpPr>
              <a:spLocks/>
            </p:cNvSpPr>
            <p:nvPr/>
          </p:nvSpPr>
          <p:spPr bwMode="auto">
            <a:xfrm>
              <a:off x="5064956" y="2715267"/>
              <a:ext cx="316603" cy="250337"/>
            </a:xfrm>
            <a:custGeom>
              <a:avLst/>
              <a:gdLst>
                <a:gd name="T0" fmla="*/ 1 w 80"/>
                <a:gd name="T1" fmla="*/ 0 h 63"/>
                <a:gd name="T2" fmla="*/ 0 w 80"/>
                <a:gd name="T3" fmla="*/ 1 h 63"/>
                <a:gd name="T4" fmla="*/ 54 w 80"/>
                <a:gd name="T5" fmla="*/ 45 h 63"/>
                <a:gd name="T6" fmla="*/ 59 w 80"/>
                <a:gd name="T7" fmla="*/ 48 h 63"/>
                <a:gd name="T8" fmla="*/ 73 w 80"/>
                <a:gd name="T9" fmla="*/ 58 h 63"/>
                <a:gd name="T10" fmla="*/ 64 w 80"/>
                <a:gd name="T11" fmla="*/ 53 h 63"/>
                <a:gd name="T12" fmla="*/ 79 w 80"/>
                <a:gd name="T13" fmla="*/ 63 h 63"/>
                <a:gd name="T14" fmla="*/ 80 w 80"/>
                <a:gd name="T15" fmla="*/ 62 h 63"/>
                <a:gd name="T16" fmla="*/ 48 w 80"/>
                <a:gd name="T17" fmla="*/ 38 h 63"/>
                <a:gd name="T18" fmla="*/ 62 w 80"/>
                <a:gd name="T19" fmla="*/ 47 h 63"/>
                <a:gd name="T20" fmla="*/ 48 w 80"/>
                <a:gd name="T21" fmla="*/ 36 h 63"/>
                <a:gd name="T22" fmla="*/ 1 w 80"/>
                <a:gd name="T23" fmla="*/ 0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0" h="63">
                  <a:moveTo>
                    <a:pt x="1" y="0"/>
                  </a:moveTo>
                  <a:cubicBezTo>
                    <a:pt x="1" y="0"/>
                    <a:pt x="0" y="0"/>
                    <a:pt x="0" y="1"/>
                  </a:cubicBezTo>
                  <a:cubicBezTo>
                    <a:pt x="17" y="15"/>
                    <a:pt x="35" y="31"/>
                    <a:pt x="54" y="45"/>
                  </a:cubicBezTo>
                  <a:cubicBezTo>
                    <a:pt x="55" y="46"/>
                    <a:pt x="57" y="47"/>
                    <a:pt x="59" y="48"/>
                  </a:cubicBezTo>
                  <a:cubicBezTo>
                    <a:pt x="63" y="52"/>
                    <a:pt x="68" y="55"/>
                    <a:pt x="73" y="58"/>
                  </a:cubicBezTo>
                  <a:cubicBezTo>
                    <a:pt x="70" y="56"/>
                    <a:pt x="67" y="54"/>
                    <a:pt x="64" y="53"/>
                  </a:cubicBezTo>
                  <a:cubicBezTo>
                    <a:pt x="69" y="56"/>
                    <a:pt x="74" y="59"/>
                    <a:pt x="79" y="63"/>
                  </a:cubicBezTo>
                  <a:cubicBezTo>
                    <a:pt x="80" y="63"/>
                    <a:pt x="80" y="62"/>
                    <a:pt x="80" y="62"/>
                  </a:cubicBezTo>
                  <a:cubicBezTo>
                    <a:pt x="69" y="54"/>
                    <a:pt x="58" y="46"/>
                    <a:pt x="48" y="38"/>
                  </a:cubicBezTo>
                  <a:cubicBezTo>
                    <a:pt x="52" y="41"/>
                    <a:pt x="57" y="44"/>
                    <a:pt x="62" y="47"/>
                  </a:cubicBezTo>
                  <a:cubicBezTo>
                    <a:pt x="56" y="43"/>
                    <a:pt x="51" y="38"/>
                    <a:pt x="48" y="36"/>
                  </a:cubicBezTo>
                  <a:cubicBezTo>
                    <a:pt x="32" y="25"/>
                    <a:pt x="16" y="12"/>
                    <a:pt x="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34" name="Freeform 494"/>
            <p:cNvSpPr>
              <a:spLocks/>
            </p:cNvSpPr>
            <p:nvPr/>
          </p:nvSpPr>
          <p:spPr bwMode="auto">
            <a:xfrm>
              <a:off x="5142264" y="2744719"/>
              <a:ext cx="29451" cy="22088"/>
            </a:xfrm>
            <a:custGeom>
              <a:avLst/>
              <a:gdLst>
                <a:gd name="T0" fmla="*/ 3 w 8"/>
                <a:gd name="T1" fmla="*/ 2 h 6"/>
                <a:gd name="T2" fmla="*/ 8 w 8"/>
                <a:gd name="T3" fmla="*/ 6 h 6"/>
                <a:gd name="T4" fmla="*/ 0 w 8"/>
                <a:gd name="T5" fmla="*/ 0 h 6"/>
                <a:gd name="T6" fmla="*/ 3 w 8"/>
                <a:gd name="T7" fmla="*/ 2 h 6"/>
                <a:gd name="T8" fmla="*/ 3 w 8"/>
                <a:gd name="T9" fmla="*/ 2 h 6"/>
              </a:gdLst>
              <a:ahLst/>
              <a:cxnLst>
                <a:cxn ang="0">
                  <a:pos x="T0" y="T1"/>
                </a:cxn>
                <a:cxn ang="0">
                  <a:pos x="T2" y="T3"/>
                </a:cxn>
                <a:cxn ang="0">
                  <a:pos x="T4" y="T5"/>
                </a:cxn>
                <a:cxn ang="0">
                  <a:pos x="T6" y="T7"/>
                </a:cxn>
                <a:cxn ang="0">
                  <a:pos x="T8" y="T9"/>
                </a:cxn>
              </a:cxnLst>
              <a:rect l="0" t="0" r="r" b="b"/>
              <a:pathLst>
                <a:path w="8" h="6">
                  <a:moveTo>
                    <a:pt x="3" y="2"/>
                  </a:moveTo>
                  <a:cubicBezTo>
                    <a:pt x="8" y="6"/>
                    <a:pt x="8" y="6"/>
                    <a:pt x="8" y="6"/>
                  </a:cubicBezTo>
                  <a:cubicBezTo>
                    <a:pt x="5" y="4"/>
                    <a:pt x="3" y="2"/>
                    <a:pt x="0" y="0"/>
                  </a:cubicBezTo>
                  <a:cubicBezTo>
                    <a:pt x="1" y="1"/>
                    <a:pt x="2" y="1"/>
                    <a:pt x="3" y="2"/>
                  </a:cubicBezTo>
                  <a:cubicBezTo>
                    <a:pt x="3" y="2"/>
                    <a:pt x="3" y="2"/>
                    <a:pt x="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35" name="Freeform 495"/>
            <p:cNvSpPr>
              <a:spLocks/>
            </p:cNvSpPr>
            <p:nvPr/>
          </p:nvSpPr>
          <p:spPr bwMode="auto">
            <a:xfrm>
              <a:off x="5094408" y="2707905"/>
              <a:ext cx="320286" cy="250337"/>
            </a:xfrm>
            <a:custGeom>
              <a:avLst/>
              <a:gdLst>
                <a:gd name="T0" fmla="*/ 74 w 81"/>
                <a:gd name="T1" fmla="*/ 57 h 63"/>
                <a:gd name="T2" fmla="*/ 55 w 81"/>
                <a:gd name="T3" fmla="*/ 44 h 63"/>
                <a:gd name="T4" fmla="*/ 20 w 81"/>
                <a:gd name="T5" fmla="*/ 15 h 63"/>
                <a:gd name="T6" fmla="*/ 36 w 81"/>
                <a:gd name="T7" fmla="*/ 29 h 63"/>
                <a:gd name="T8" fmla="*/ 49 w 81"/>
                <a:gd name="T9" fmla="*/ 40 h 63"/>
                <a:gd name="T10" fmla="*/ 41 w 81"/>
                <a:gd name="T11" fmla="*/ 35 h 63"/>
                <a:gd name="T12" fmla="*/ 15 w 81"/>
                <a:gd name="T13" fmla="*/ 11 h 63"/>
                <a:gd name="T14" fmla="*/ 15 w 81"/>
                <a:gd name="T15" fmla="*/ 11 h 63"/>
                <a:gd name="T16" fmla="*/ 5 w 81"/>
                <a:gd name="T17" fmla="*/ 5 h 63"/>
                <a:gd name="T18" fmla="*/ 12 w 81"/>
                <a:gd name="T19" fmla="*/ 9 h 63"/>
                <a:gd name="T20" fmla="*/ 1 w 81"/>
                <a:gd name="T21" fmla="*/ 0 h 63"/>
                <a:gd name="T22" fmla="*/ 0 w 81"/>
                <a:gd name="T23" fmla="*/ 1 h 63"/>
                <a:gd name="T24" fmla="*/ 57 w 81"/>
                <a:gd name="T25" fmla="*/ 47 h 63"/>
                <a:gd name="T26" fmla="*/ 71 w 81"/>
                <a:gd name="T27" fmla="*/ 58 h 63"/>
                <a:gd name="T28" fmla="*/ 69 w 81"/>
                <a:gd name="T29" fmla="*/ 58 h 63"/>
                <a:gd name="T30" fmla="*/ 78 w 81"/>
                <a:gd name="T31" fmla="*/ 63 h 63"/>
                <a:gd name="T32" fmla="*/ 78 w 81"/>
                <a:gd name="T33" fmla="*/ 62 h 63"/>
                <a:gd name="T34" fmla="*/ 69 w 81"/>
                <a:gd name="T35" fmla="*/ 55 h 63"/>
                <a:gd name="T36" fmla="*/ 80 w 81"/>
                <a:gd name="T37" fmla="*/ 62 h 63"/>
                <a:gd name="T38" fmla="*/ 80 w 81"/>
                <a:gd name="T39" fmla="*/ 61 h 63"/>
                <a:gd name="T40" fmla="*/ 67 w 81"/>
                <a:gd name="T41" fmla="*/ 50 h 63"/>
                <a:gd name="T42" fmla="*/ 74 w 81"/>
                <a:gd name="T43" fmla="*/ 5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81" h="63">
                  <a:moveTo>
                    <a:pt x="74" y="57"/>
                  </a:moveTo>
                  <a:cubicBezTo>
                    <a:pt x="70" y="53"/>
                    <a:pt x="62" y="48"/>
                    <a:pt x="55" y="44"/>
                  </a:cubicBezTo>
                  <a:cubicBezTo>
                    <a:pt x="43" y="34"/>
                    <a:pt x="32" y="25"/>
                    <a:pt x="20" y="15"/>
                  </a:cubicBezTo>
                  <a:cubicBezTo>
                    <a:pt x="25" y="20"/>
                    <a:pt x="31" y="25"/>
                    <a:pt x="36" y="29"/>
                  </a:cubicBezTo>
                  <a:cubicBezTo>
                    <a:pt x="40" y="33"/>
                    <a:pt x="45" y="37"/>
                    <a:pt x="49" y="40"/>
                  </a:cubicBezTo>
                  <a:cubicBezTo>
                    <a:pt x="46" y="38"/>
                    <a:pt x="43" y="37"/>
                    <a:pt x="41" y="35"/>
                  </a:cubicBezTo>
                  <a:cubicBezTo>
                    <a:pt x="33" y="29"/>
                    <a:pt x="24" y="19"/>
                    <a:pt x="15" y="11"/>
                  </a:cubicBezTo>
                  <a:cubicBezTo>
                    <a:pt x="15" y="11"/>
                    <a:pt x="15" y="11"/>
                    <a:pt x="15" y="11"/>
                  </a:cubicBezTo>
                  <a:cubicBezTo>
                    <a:pt x="12" y="9"/>
                    <a:pt x="8" y="7"/>
                    <a:pt x="5" y="5"/>
                  </a:cubicBezTo>
                  <a:cubicBezTo>
                    <a:pt x="8" y="6"/>
                    <a:pt x="10" y="7"/>
                    <a:pt x="12" y="9"/>
                  </a:cubicBezTo>
                  <a:cubicBezTo>
                    <a:pt x="8" y="6"/>
                    <a:pt x="4" y="3"/>
                    <a:pt x="1" y="0"/>
                  </a:cubicBezTo>
                  <a:cubicBezTo>
                    <a:pt x="0" y="0"/>
                    <a:pt x="0" y="0"/>
                    <a:pt x="0" y="1"/>
                  </a:cubicBezTo>
                  <a:cubicBezTo>
                    <a:pt x="17" y="19"/>
                    <a:pt x="37" y="34"/>
                    <a:pt x="57" y="47"/>
                  </a:cubicBezTo>
                  <a:cubicBezTo>
                    <a:pt x="62" y="52"/>
                    <a:pt x="68" y="58"/>
                    <a:pt x="71" y="58"/>
                  </a:cubicBezTo>
                  <a:cubicBezTo>
                    <a:pt x="71" y="58"/>
                    <a:pt x="70" y="58"/>
                    <a:pt x="69" y="58"/>
                  </a:cubicBezTo>
                  <a:cubicBezTo>
                    <a:pt x="72" y="59"/>
                    <a:pt x="75" y="61"/>
                    <a:pt x="78" y="63"/>
                  </a:cubicBezTo>
                  <a:cubicBezTo>
                    <a:pt x="78" y="63"/>
                    <a:pt x="79" y="63"/>
                    <a:pt x="78" y="62"/>
                  </a:cubicBezTo>
                  <a:cubicBezTo>
                    <a:pt x="75" y="60"/>
                    <a:pt x="72" y="57"/>
                    <a:pt x="69" y="55"/>
                  </a:cubicBezTo>
                  <a:cubicBezTo>
                    <a:pt x="73" y="57"/>
                    <a:pt x="76" y="59"/>
                    <a:pt x="80" y="62"/>
                  </a:cubicBezTo>
                  <a:cubicBezTo>
                    <a:pt x="80" y="62"/>
                    <a:pt x="81" y="61"/>
                    <a:pt x="80" y="61"/>
                  </a:cubicBezTo>
                  <a:cubicBezTo>
                    <a:pt x="79" y="60"/>
                    <a:pt x="74" y="56"/>
                    <a:pt x="67" y="50"/>
                  </a:cubicBezTo>
                  <a:cubicBezTo>
                    <a:pt x="70" y="52"/>
                    <a:pt x="72" y="55"/>
                    <a:pt x="74" y="5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36" name="Freeform 496"/>
            <p:cNvSpPr>
              <a:spLocks/>
            </p:cNvSpPr>
            <p:nvPr/>
          </p:nvSpPr>
          <p:spPr bwMode="auto">
            <a:xfrm>
              <a:off x="5182761" y="2825710"/>
              <a:ext cx="136214" cy="99400"/>
            </a:xfrm>
            <a:custGeom>
              <a:avLst/>
              <a:gdLst>
                <a:gd name="T0" fmla="*/ 24 w 34"/>
                <a:gd name="T1" fmla="*/ 17 h 25"/>
                <a:gd name="T2" fmla="*/ 6 w 34"/>
                <a:gd name="T3" fmla="*/ 4 h 25"/>
                <a:gd name="T4" fmla="*/ 0 w 34"/>
                <a:gd name="T5" fmla="*/ 0 h 25"/>
                <a:gd name="T6" fmla="*/ 5 w 34"/>
                <a:gd name="T7" fmla="*/ 4 h 25"/>
                <a:gd name="T8" fmla="*/ 34 w 34"/>
                <a:gd name="T9" fmla="*/ 25 h 25"/>
                <a:gd name="T10" fmla="*/ 29 w 34"/>
                <a:gd name="T11" fmla="*/ 20 h 25"/>
                <a:gd name="T12" fmla="*/ 24 w 34"/>
                <a:gd name="T13" fmla="*/ 17 h 25"/>
              </a:gdLst>
              <a:ahLst/>
              <a:cxnLst>
                <a:cxn ang="0">
                  <a:pos x="T0" y="T1"/>
                </a:cxn>
                <a:cxn ang="0">
                  <a:pos x="T2" y="T3"/>
                </a:cxn>
                <a:cxn ang="0">
                  <a:pos x="T4" y="T5"/>
                </a:cxn>
                <a:cxn ang="0">
                  <a:pos x="T6" y="T7"/>
                </a:cxn>
                <a:cxn ang="0">
                  <a:pos x="T8" y="T9"/>
                </a:cxn>
                <a:cxn ang="0">
                  <a:pos x="T10" y="T11"/>
                </a:cxn>
                <a:cxn ang="0">
                  <a:pos x="T12" y="T13"/>
                </a:cxn>
              </a:cxnLst>
              <a:rect l="0" t="0" r="r" b="b"/>
              <a:pathLst>
                <a:path w="34" h="25">
                  <a:moveTo>
                    <a:pt x="24" y="17"/>
                  </a:moveTo>
                  <a:cubicBezTo>
                    <a:pt x="18" y="13"/>
                    <a:pt x="12" y="9"/>
                    <a:pt x="6" y="4"/>
                  </a:cubicBezTo>
                  <a:cubicBezTo>
                    <a:pt x="4" y="3"/>
                    <a:pt x="2" y="2"/>
                    <a:pt x="0" y="0"/>
                  </a:cubicBezTo>
                  <a:cubicBezTo>
                    <a:pt x="2" y="1"/>
                    <a:pt x="4" y="3"/>
                    <a:pt x="5" y="4"/>
                  </a:cubicBezTo>
                  <a:cubicBezTo>
                    <a:pt x="15" y="11"/>
                    <a:pt x="25" y="18"/>
                    <a:pt x="34" y="25"/>
                  </a:cubicBezTo>
                  <a:cubicBezTo>
                    <a:pt x="33" y="23"/>
                    <a:pt x="31" y="22"/>
                    <a:pt x="29" y="20"/>
                  </a:cubicBezTo>
                  <a:cubicBezTo>
                    <a:pt x="27" y="19"/>
                    <a:pt x="25" y="18"/>
                    <a:pt x="24"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37" name="Freeform 497"/>
            <p:cNvSpPr>
              <a:spLocks/>
            </p:cNvSpPr>
            <p:nvPr/>
          </p:nvSpPr>
          <p:spPr bwMode="auto">
            <a:xfrm>
              <a:off x="5101770" y="2645319"/>
              <a:ext cx="375505" cy="305560"/>
            </a:xfrm>
            <a:custGeom>
              <a:avLst/>
              <a:gdLst>
                <a:gd name="T0" fmla="*/ 94 w 95"/>
                <a:gd name="T1" fmla="*/ 68 h 77"/>
                <a:gd name="T2" fmla="*/ 7 w 95"/>
                <a:gd name="T3" fmla="*/ 0 h 77"/>
                <a:gd name="T4" fmla="*/ 7 w 95"/>
                <a:gd name="T5" fmla="*/ 1 h 77"/>
                <a:gd name="T6" fmla="*/ 35 w 95"/>
                <a:gd name="T7" fmla="*/ 27 h 77"/>
                <a:gd name="T8" fmla="*/ 7 w 95"/>
                <a:gd name="T9" fmla="*/ 4 h 77"/>
                <a:gd name="T10" fmla="*/ 7 w 95"/>
                <a:gd name="T11" fmla="*/ 5 h 77"/>
                <a:gd name="T12" fmla="*/ 46 w 95"/>
                <a:gd name="T13" fmla="*/ 39 h 77"/>
                <a:gd name="T14" fmla="*/ 4 w 95"/>
                <a:gd name="T15" fmla="*/ 7 h 77"/>
                <a:gd name="T16" fmla="*/ 4 w 95"/>
                <a:gd name="T17" fmla="*/ 8 h 77"/>
                <a:gd name="T18" fmla="*/ 23 w 95"/>
                <a:gd name="T19" fmla="*/ 25 h 77"/>
                <a:gd name="T20" fmla="*/ 2 w 95"/>
                <a:gd name="T21" fmla="*/ 10 h 77"/>
                <a:gd name="T22" fmla="*/ 1 w 95"/>
                <a:gd name="T23" fmla="*/ 11 h 77"/>
                <a:gd name="T24" fmla="*/ 30 w 95"/>
                <a:gd name="T25" fmla="*/ 32 h 77"/>
                <a:gd name="T26" fmla="*/ 40 w 95"/>
                <a:gd name="T27" fmla="*/ 41 h 77"/>
                <a:gd name="T28" fmla="*/ 66 w 95"/>
                <a:gd name="T29" fmla="*/ 64 h 77"/>
                <a:gd name="T30" fmla="*/ 68 w 95"/>
                <a:gd name="T31" fmla="*/ 66 h 77"/>
                <a:gd name="T32" fmla="*/ 62 w 95"/>
                <a:gd name="T33" fmla="*/ 61 h 77"/>
                <a:gd name="T34" fmla="*/ 1 w 95"/>
                <a:gd name="T35" fmla="*/ 13 h 77"/>
                <a:gd name="T36" fmla="*/ 0 w 95"/>
                <a:gd name="T37" fmla="*/ 14 h 77"/>
                <a:gd name="T38" fmla="*/ 39 w 95"/>
                <a:gd name="T39" fmla="*/ 46 h 77"/>
                <a:gd name="T40" fmla="*/ 56 w 95"/>
                <a:gd name="T41" fmla="*/ 59 h 77"/>
                <a:gd name="T42" fmla="*/ 24 w 95"/>
                <a:gd name="T43" fmla="*/ 33 h 77"/>
                <a:gd name="T44" fmla="*/ 81 w 95"/>
                <a:gd name="T45" fmla="*/ 76 h 77"/>
                <a:gd name="T46" fmla="*/ 81 w 95"/>
                <a:gd name="T47" fmla="*/ 76 h 77"/>
                <a:gd name="T48" fmla="*/ 46 w 95"/>
                <a:gd name="T49" fmla="*/ 44 h 77"/>
                <a:gd name="T50" fmla="*/ 68 w 95"/>
                <a:gd name="T51" fmla="*/ 61 h 77"/>
                <a:gd name="T52" fmla="*/ 73 w 95"/>
                <a:gd name="T53" fmla="*/ 65 h 77"/>
                <a:gd name="T54" fmla="*/ 87 w 95"/>
                <a:gd name="T55" fmla="*/ 75 h 77"/>
                <a:gd name="T56" fmla="*/ 88 w 95"/>
                <a:gd name="T57" fmla="*/ 74 h 77"/>
                <a:gd name="T58" fmla="*/ 42 w 95"/>
                <a:gd name="T59" fmla="*/ 40 h 77"/>
                <a:gd name="T60" fmla="*/ 18 w 95"/>
                <a:gd name="T61" fmla="*/ 19 h 77"/>
                <a:gd name="T62" fmla="*/ 19 w 95"/>
                <a:gd name="T63" fmla="*/ 20 h 77"/>
                <a:gd name="T64" fmla="*/ 46 w 95"/>
                <a:gd name="T65" fmla="*/ 40 h 77"/>
                <a:gd name="T66" fmla="*/ 71 w 95"/>
                <a:gd name="T67" fmla="*/ 59 h 77"/>
                <a:gd name="T68" fmla="*/ 77 w 95"/>
                <a:gd name="T69" fmla="*/ 64 h 77"/>
                <a:gd name="T70" fmla="*/ 89 w 95"/>
                <a:gd name="T71" fmla="*/ 73 h 77"/>
                <a:gd name="T72" fmla="*/ 89 w 95"/>
                <a:gd name="T73" fmla="*/ 72 h 77"/>
                <a:gd name="T74" fmla="*/ 75 w 95"/>
                <a:gd name="T75" fmla="*/ 61 h 77"/>
                <a:gd name="T76" fmla="*/ 71 w 95"/>
                <a:gd name="T77" fmla="*/ 58 h 77"/>
                <a:gd name="T78" fmla="*/ 32 w 95"/>
                <a:gd name="T79" fmla="*/ 26 h 77"/>
                <a:gd name="T80" fmla="*/ 46 w 95"/>
                <a:gd name="T81" fmla="*/ 36 h 77"/>
                <a:gd name="T82" fmla="*/ 60 w 95"/>
                <a:gd name="T83" fmla="*/ 47 h 77"/>
                <a:gd name="T84" fmla="*/ 64 w 95"/>
                <a:gd name="T85" fmla="*/ 50 h 77"/>
                <a:gd name="T86" fmla="*/ 92 w 95"/>
                <a:gd name="T87" fmla="*/ 71 h 77"/>
                <a:gd name="T88" fmla="*/ 93 w 95"/>
                <a:gd name="T89" fmla="*/ 70 h 77"/>
                <a:gd name="T90" fmla="*/ 13 w 95"/>
                <a:gd name="T91" fmla="*/ 6 h 77"/>
                <a:gd name="T92" fmla="*/ 93 w 95"/>
                <a:gd name="T93" fmla="*/ 69 h 77"/>
                <a:gd name="T94" fmla="*/ 94 w 95"/>
                <a:gd name="T95" fmla="*/ 68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95" h="77">
                  <a:moveTo>
                    <a:pt x="94" y="68"/>
                  </a:moveTo>
                  <a:cubicBezTo>
                    <a:pt x="66" y="44"/>
                    <a:pt x="37" y="22"/>
                    <a:pt x="7" y="0"/>
                  </a:cubicBezTo>
                  <a:cubicBezTo>
                    <a:pt x="7" y="0"/>
                    <a:pt x="6" y="1"/>
                    <a:pt x="7" y="1"/>
                  </a:cubicBezTo>
                  <a:cubicBezTo>
                    <a:pt x="16" y="10"/>
                    <a:pt x="26" y="18"/>
                    <a:pt x="35" y="27"/>
                  </a:cubicBezTo>
                  <a:cubicBezTo>
                    <a:pt x="26" y="19"/>
                    <a:pt x="16" y="12"/>
                    <a:pt x="7" y="4"/>
                  </a:cubicBezTo>
                  <a:cubicBezTo>
                    <a:pt x="7" y="4"/>
                    <a:pt x="6" y="5"/>
                    <a:pt x="7" y="5"/>
                  </a:cubicBezTo>
                  <a:cubicBezTo>
                    <a:pt x="19" y="17"/>
                    <a:pt x="33" y="28"/>
                    <a:pt x="46" y="39"/>
                  </a:cubicBezTo>
                  <a:cubicBezTo>
                    <a:pt x="32" y="28"/>
                    <a:pt x="18" y="18"/>
                    <a:pt x="4" y="7"/>
                  </a:cubicBezTo>
                  <a:cubicBezTo>
                    <a:pt x="4" y="7"/>
                    <a:pt x="3" y="8"/>
                    <a:pt x="4" y="8"/>
                  </a:cubicBezTo>
                  <a:cubicBezTo>
                    <a:pt x="10" y="14"/>
                    <a:pt x="16" y="19"/>
                    <a:pt x="23" y="25"/>
                  </a:cubicBezTo>
                  <a:cubicBezTo>
                    <a:pt x="16" y="20"/>
                    <a:pt x="9" y="15"/>
                    <a:pt x="2" y="10"/>
                  </a:cubicBezTo>
                  <a:cubicBezTo>
                    <a:pt x="1" y="10"/>
                    <a:pt x="1" y="11"/>
                    <a:pt x="1" y="11"/>
                  </a:cubicBezTo>
                  <a:cubicBezTo>
                    <a:pt x="11" y="18"/>
                    <a:pt x="20" y="25"/>
                    <a:pt x="30" y="32"/>
                  </a:cubicBezTo>
                  <a:cubicBezTo>
                    <a:pt x="33" y="35"/>
                    <a:pt x="37" y="38"/>
                    <a:pt x="40" y="41"/>
                  </a:cubicBezTo>
                  <a:cubicBezTo>
                    <a:pt x="49" y="49"/>
                    <a:pt x="57" y="56"/>
                    <a:pt x="66" y="64"/>
                  </a:cubicBezTo>
                  <a:cubicBezTo>
                    <a:pt x="67" y="65"/>
                    <a:pt x="68" y="65"/>
                    <a:pt x="68" y="66"/>
                  </a:cubicBezTo>
                  <a:cubicBezTo>
                    <a:pt x="67" y="64"/>
                    <a:pt x="65" y="63"/>
                    <a:pt x="62" y="61"/>
                  </a:cubicBezTo>
                  <a:cubicBezTo>
                    <a:pt x="42" y="45"/>
                    <a:pt x="21" y="29"/>
                    <a:pt x="1" y="13"/>
                  </a:cubicBezTo>
                  <a:cubicBezTo>
                    <a:pt x="0" y="13"/>
                    <a:pt x="0" y="14"/>
                    <a:pt x="0" y="14"/>
                  </a:cubicBezTo>
                  <a:cubicBezTo>
                    <a:pt x="13" y="25"/>
                    <a:pt x="26" y="35"/>
                    <a:pt x="39" y="46"/>
                  </a:cubicBezTo>
                  <a:cubicBezTo>
                    <a:pt x="44" y="50"/>
                    <a:pt x="50" y="55"/>
                    <a:pt x="56" y="59"/>
                  </a:cubicBezTo>
                  <a:cubicBezTo>
                    <a:pt x="46" y="51"/>
                    <a:pt x="34" y="41"/>
                    <a:pt x="24" y="33"/>
                  </a:cubicBezTo>
                  <a:cubicBezTo>
                    <a:pt x="44" y="49"/>
                    <a:pt x="76" y="73"/>
                    <a:pt x="81" y="76"/>
                  </a:cubicBezTo>
                  <a:cubicBezTo>
                    <a:pt x="81" y="77"/>
                    <a:pt x="82" y="76"/>
                    <a:pt x="81" y="76"/>
                  </a:cubicBezTo>
                  <a:cubicBezTo>
                    <a:pt x="69" y="65"/>
                    <a:pt x="58" y="55"/>
                    <a:pt x="46" y="44"/>
                  </a:cubicBezTo>
                  <a:cubicBezTo>
                    <a:pt x="53" y="50"/>
                    <a:pt x="61" y="56"/>
                    <a:pt x="68" y="61"/>
                  </a:cubicBezTo>
                  <a:cubicBezTo>
                    <a:pt x="70" y="63"/>
                    <a:pt x="71" y="64"/>
                    <a:pt x="73" y="65"/>
                  </a:cubicBezTo>
                  <a:cubicBezTo>
                    <a:pt x="78" y="68"/>
                    <a:pt x="83" y="72"/>
                    <a:pt x="87" y="75"/>
                  </a:cubicBezTo>
                  <a:cubicBezTo>
                    <a:pt x="88" y="76"/>
                    <a:pt x="88" y="75"/>
                    <a:pt x="88" y="74"/>
                  </a:cubicBezTo>
                  <a:cubicBezTo>
                    <a:pt x="73" y="63"/>
                    <a:pt x="57" y="52"/>
                    <a:pt x="42" y="40"/>
                  </a:cubicBezTo>
                  <a:cubicBezTo>
                    <a:pt x="34" y="34"/>
                    <a:pt x="26" y="27"/>
                    <a:pt x="18" y="19"/>
                  </a:cubicBezTo>
                  <a:cubicBezTo>
                    <a:pt x="7" y="10"/>
                    <a:pt x="9" y="12"/>
                    <a:pt x="19" y="20"/>
                  </a:cubicBezTo>
                  <a:cubicBezTo>
                    <a:pt x="28" y="26"/>
                    <a:pt x="37" y="33"/>
                    <a:pt x="46" y="40"/>
                  </a:cubicBezTo>
                  <a:cubicBezTo>
                    <a:pt x="54" y="46"/>
                    <a:pt x="62" y="53"/>
                    <a:pt x="71" y="59"/>
                  </a:cubicBezTo>
                  <a:cubicBezTo>
                    <a:pt x="73" y="61"/>
                    <a:pt x="76" y="62"/>
                    <a:pt x="77" y="64"/>
                  </a:cubicBezTo>
                  <a:cubicBezTo>
                    <a:pt x="81" y="67"/>
                    <a:pt x="85" y="70"/>
                    <a:pt x="89" y="73"/>
                  </a:cubicBezTo>
                  <a:cubicBezTo>
                    <a:pt x="89" y="73"/>
                    <a:pt x="90" y="72"/>
                    <a:pt x="89" y="72"/>
                  </a:cubicBezTo>
                  <a:cubicBezTo>
                    <a:pt x="85" y="68"/>
                    <a:pt x="80" y="64"/>
                    <a:pt x="75" y="61"/>
                  </a:cubicBezTo>
                  <a:cubicBezTo>
                    <a:pt x="74" y="60"/>
                    <a:pt x="73" y="59"/>
                    <a:pt x="71" y="58"/>
                  </a:cubicBezTo>
                  <a:cubicBezTo>
                    <a:pt x="58" y="48"/>
                    <a:pt x="45" y="37"/>
                    <a:pt x="32" y="26"/>
                  </a:cubicBezTo>
                  <a:cubicBezTo>
                    <a:pt x="37" y="30"/>
                    <a:pt x="41" y="33"/>
                    <a:pt x="46" y="36"/>
                  </a:cubicBezTo>
                  <a:cubicBezTo>
                    <a:pt x="50" y="40"/>
                    <a:pt x="55" y="44"/>
                    <a:pt x="60" y="47"/>
                  </a:cubicBezTo>
                  <a:cubicBezTo>
                    <a:pt x="61" y="48"/>
                    <a:pt x="63" y="49"/>
                    <a:pt x="64" y="50"/>
                  </a:cubicBezTo>
                  <a:cubicBezTo>
                    <a:pt x="73" y="57"/>
                    <a:pt x="83" y="64"/>
                    <a:pt x="92" y="71"/>
                  </a:cubicBezTo>
                  <a:cubicBezTo>
                    <a:pt x="93" y="71"/>
                    <a:pt x="93" y="70"/>
                    <a:pt x="93" y="70"/>
                  </a:cubicBezTo>
                  <a:cubicBezTo>
                    <a:pt x="88" y="67"/>
                    <a:pt x="11" y="7"/>
                    <a:pt x="13" y="6"/>
                  </a:cubicBezTo>
                  <a:cubicBezTo>
                    <a:pt x="15" y="3"/>
                    <a:pt x="85" y="62"/>
                    <a:pt x="93" y="69"/>
                  </a:cubicBezTo>
                  <a:cubicBezTo>
                    <a:pt x="94" y="69"/>
                    <a:pt x="95" y="69"/>
                    <a:pt x="94" y="6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38" name="Freeform 498"/>
            <p:cNvSpPr>
              <a:spLocks/>
            </p:cNvSpPr>
            <p:nvPr/>
          </p:nvSpPr>
          <p:spPr bwMode="auto">
            <a:xfrm>
              <a:off x="5050231" y="2737356"/>
              <a:ext cx="11046" cy="7363"/>
            </a:xfrm>
            <a:custGeom>
              <a:avLst/>
              <a:gdLst>
                <a:gd name="T0" fmla="*/ 1 w 3"/>
                <a:gd name="T1" fmla="*/ 1 h 2"/>
                <a:gd name="T2" fmla="*/ 0 w 3"/>
                <a:gd name="T3" fmla="*/ 0 h 2"/>
                <a:gd name="T4" fmla="*/ 3 w 3"/>
                <a:gd name="T5" fmla="*/ 2 h 2"/>
                <a:gd name="T6" fmla="*/ 1 w 3"/>
                <a:gd name="T7" fmla="*/ 1 h 2"/>
              </a:gdLst>
              <a:ahLst/>
              <a:cxnLst>
                <a:cxn ang="0">
                  <a:pos x="T0" y="T1"/>
                </a:cxn>
                <a:cxn ang="0">
                  <a:pos x="T2" y="T3"/>
                </a:cxn>
                <a:cxn ang="0">
                  <a:pos x="T4" y="T5"/>
                </a:cxn>
                <a:cxn ang="0">
                  <a:pos x="T6" y="T7"/>
                </a:cxn>
              </a:cxnLst>
              <a:rect l="0" t="0" r="r" b="b"/>
              <a:pathLst>
                <a:path w="3" h="2">
                  <a:moveTo>
                    <a:pt x="1" y="1"/>
                  </a:moveTo>
                  <a:cubicBezTo>
                    <a:pt x="1" y="0"/>
                    <a:pt x="0" y="0"/>
                    <a:pt x="0" y="0"/>
                  </a:cubicBezTo>
                  <a:cubicBezTo>
                    <a:pt x="1" y="1"/>
                    <a:pt x="2" y="1"/>
                    <a:pt x="3" y="2"/>
                  </a:cubicBezTo>
                  <a:cubicBezTo>
                    <a:pt x="3" y="2"/>
                    <a:pt x="2"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39" name="Freeform 499"/>
            <p:cNvSpPr>
              <a:spLocks/>
            </p:cNvSpPr>
            <p:nvPr/>
          </p:nvSpPr>
          <p:spPr bwMode="auto">
            <a:xfrm>
              <a:off x="5311611" y="2903018"/>
              <a:ext cx="55223" cy="33134"/>
            </a:xfrm>
            <a:custGeom>
              <a:avLst/>
              <a:gdLst>
                <a:gd name="T0" fmla="*/ 14 w 14"/>
                <a:gd name="T1" fmla="*/ 9 h 9"/>
                <a:gd name="T2" fmla="*/ 0 w 14"/>
                <a:gd name="T3" fmla="*/ 0 h 9"/>
                <a:gd name="T4" fmla="*/ 14 w 14"/>
                <a:gd name="T5" fmla="*/ 9 h 9"/>
              </a:gdLst>
              <a:ahLst/>
              <a:cxnLst>
                <a:cxn ang="0">
                  <a:pos x="T0" y="T1"/>
                </a:cxn>
                <a:cxn ang="0">
                  <a:pos x="T2" y="T3"/>
                </a:cxn>
                <a:cxn ang="0">
                  <a:pos x="T4" y="T5"/>
                </a:cxn>
              </a:cxnLst>
              <a:rect l="0" t="0" r="r" b="b"/>
              <a:pathLst>
                <a:path w="14" h="9">
                  <a:moveTo>
                    <a:pt x="14" y="9"/>
                  </a:moveTo>
                  <a:cubicBezTo>
                    <a:pt x="9" y="6"/>
                    <a:pt x="4" y="3"/>
                    <a:pt x="0" y="0"/>
                  </a:cubicBezTo>
                  <a:cubicBezTo>
                    <a:pt x="5" y="4"/>
                    <a:pt x="10" y="7"/>
                    <a:pt x="14" y="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40" name="Freeform 500"/>
            <p:cNvSpPr>
              <a:spLocks/>
            </p:cNvSpPr>
            <p:nvPr/>
          </p:nvSpPr>
          <p:spPr bwMode="auto">
            <a:xfrm>
              <a:off x="5039185" y="2718947"/>
              <a:ext cx="220886" cy="169345"/>
            </a:xfrm>
            <a:custGeom>
              <a:avLst/>
              <a:gdLst>
                <a:gd name="T0" fmla="*/ 37 w 56"/>
                <a:gd name="T1" fmla="*/ 27 h 42"/>
                <a:gd name="T2" fmla="*/ 29 w 56"/>
                <a:gd name="T3" fmla="*/ 21 h 42"/>
                <a:gd name="T4" fmla="*/ 20 w 56"/>
                <a:gd name="T5" fmla="*/ 14 h 42"/>
                <a:gd name="T6" fmla="*/ 9 w 56"/>
                <a:gd name="T7" fmla="*/ 6 h 42"/>
                <a:gd name="T8" fmla="*/ 1 w 56"/>
                <a:gd name="T9" fmla="*/ 0 h 42"/>
                <a:gd name="T10" fmla="*/ 0 w 56"/>
                <a:gd name="T11" fmla="*/ 1 h 42"/>
                <a:gd name="T12" fmla="*/ 4 w 56"/>
                <a:gd name="T13" fmla="*/ 5 h 42"/>
                <a:gd name="T14" fmla="*/ 16 w 56"/>
                <a:gd name="T15" fmla="*/ 12 h 42"/>
                <a:gd name="T16" fmla="*/ 22 w 56"/>
                <a:gd name="T17" fmla="*/ 16 h 42"/>
                <a:gd name="T18" fmla="*/ 6 w 56"/>
                <a:gd name="T19" fmla="*/ 6 h 42"/>
                <a:gd name="T20" fmla="*/ 37 w 56"/>
                <a:gd name="T21" fmla="*/ 31 h 42"/>
                <a:gd name="T22" fmla="*/ 52 w 56"/>
                <a:gd name="T23" fmla="*/ 41 h 42"/>
                <a:gd name="T24" fmla="*/ 44 w 56"/>
                <a:gd name="T25" fmla="*/ 35 h 42"/>
                <a:gd name="T26" fmla="*/ 25 w 56"/>
                <a:gd name="T27" fmla="*/ 19 h 42"/>
                <a:gd name="T28" fmla="*/ 30 w 56"/>
                <a:gd name="T29" fmla="*/ 22 h 42"/>
                <a:gd name="T30" fmla="*/ 47 w 56"/>
                <a:gd name="T31" fmla="*/ 35 h 42"/>
                <a:gd name="T32" fmla="*/ 56 w 56"/>
                <a:gd name="T33" fmla="*/ 42 h 42"/>
                <a:gd name="T34" fmla="*/ 42 w 56"/>
                <a:gd name="T35" fmla="*/ 31 h 42"/>
                <a:gd name="T36" fmla="*/ 35 w 56"/>
                <a:gd name="T37" fmla="*/ 26 h 42"/>
                <a:gd name="T38" fmla="*/ 37 w 56"/>
                <a:gd name="T39" fmla="*/ 27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6" h="42">
                  <a:moveTo>
                    <a:pt x="37" y="27"/>
                  </a:moveTo>
                  <a:cubicBezTo>
                    <a:pt x="34" y="25"/>
                    <a:pt x="32" y="23"/>
                    <a:pt x="29" y="21"/>
                  </a:cubicBezTo>
                  <a:cubicBezTo>
                    <a:pt x="26" y="19"/>
                    <a:pt x="23" y="17"/>
                    <a:pt x="20" y="14"/>
                  </a:cubicBezTo>
                  <a:cubicBezTo>
                    <a:pt x="16" y="11"/>
                    <a:pt x="12" y="8"/>
                    <a:pt x="9" y="6"/>
                  </a:cubicBezTo>
                  <a:cubicBezTo>
                    <a:pt x="6" y="4"/>
                    <a:pt x="3" y="2"/>
                    <a:pt x="1" y="0"/>
                  </a:cubicBezTo>
                  <a:cubicBezTo>
                    <a:pt x="0" y="0"/>
                    <a:pt x="0" y="1"/>
                    <a:pt x="0" y="1"/>
                  </a:cubicBezTo>
                  <a:cubicBezTo>
                    <a:pt x="1" y="2"/>
                    <a:pt x="3" y="3"/>
                    <a:pt x="4" y="5"/>
                  </a:cubicBezTo>
                  <a:cubicBezTo>
                    <a:pt x="7" y="6"/>
                    <a:pt x="11" y="9"/>
                    <a:pt x="16" y="12"/>
                  </a:cubicBezTo>
                  <a:cubicBezTo>
                    <a:pt x="18" y="13"/>
                    <a:pt x="20" y="15"/>
                    <a:pt x="22" y="16"/>
                  </a:cubicBezTo>
                  <a:cubicBezTo>
                    <a:pt x="17" y="13"/>
                    <a:pt x="11" y="9"/>
                    <a:pt x="6" y="6"/>
                  </a:cubicBezTo>
                  <a:cubicBezTo>
                    <a:pt x="16" y="15"/>
                    <a:pt x="27" y="23"/>
                    <a:pt x="37" y="31"/>
                  </a:cubicBezTo>
                  <a:cubicBezTo>
                    <a:pt x="42" y="35"/>
                    <a:pt x="47" y="38"/>
                    <a:pt x="52" y="41"/>
                  </a:cubicBezTo>
                  <a:cubicBezTo>
                    <a:pt x="50" y="39"/>
                    <a:pt x="47" y="37"/>
                    <a:pt x="44" y="35"/>
                  </a:cubicBezTo>
                  <a:cubicBezTo>
                    <a:pt x="43" y="34"/>
                    <a:pt x="34" y="26"/>
                    <a:pt x="25" y="19"/>
                  </a:cubicBezTo>
                  <a:cubicBezTo>
                    <a:pt x="30" y="22"/>
                    <a:pt x="30" y="22"/>
                    <a:pt x="30" y="22"/>
                  </a:cubicBezTo>
                  <a:cubicBezTo>
                    <a:pt x="38" y="29"/>
                    <a:pt x="45" y="34"/>
                    <a:pt x="47" y="35"/>
                  </a:cubicBezTo>
                  <a:cubicBezTo>
                    <a:pt x="48" y="37"/>
                    <a:pt x="52" y="39"/>
                    <a:pt x="56" y="42"/>
                  </a:cubicBezTo>
                  <a:cubicBezTo>
                    <a:pt x="52" y="39"/>
                    <a:pt x="47" y="35"/>
                    <a:pt x="42" y="31"/>
                  </a:cubicBezTo>
                  <a:cubicBezTo>
                    <a:pt x="40" y="29"/>
                    <a:pt x="38" y="28"/>
                    <a:pt x="35" y="26"/>
                  </a:cubicBezTo>
                  <a:cubicBezTo>
                    <a:pt x="36" y="26"/>
                    <a:pt x="36" y="27"/>
                    <a:pt x="37" y="2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41" name="Freeform 501"/>
            <p:cNvSpPr>
              <a:spLocks/>
            </p:cNvSpPr>
            <p:nvPr/>
          </p:nvSpPr>
          <p:spPr bwMode="auto">
            <a:xfrm>
              <a:off x="5322655" y="2877249"/>
              <a:ext cx="36814" cy="29451"/>
            </a:xfrm>
            <a:custGeom>
              <a:avLst/>
              <a:gdLst>
                <a:gd name="T0" fmla="*/ 0 w 9"/>
                <a:gd name="T1" fmla="*/ 0 h 7"/>
                <a:gd name="T2" fmla="*/ 9 w 9"/>
                <a:gd name="T3" fmla="*/ 7 h 7"/>
                <a:gd name="T4" fmla="*/ 0 w 9"/>
                <a:gd name="T5" fmla="*/ 0 h 7"/>
              </a:gdLst>
              <a:ahLst/>
              <a:cxnLst>
                <a:cxn ang="0">
                  <a:pos x="T0" y="T1"/>
                </a:cxn>
                <a:cxn ang="0">
                  <a:pos x="T2" y="T3"/>
                </a:cxn>
                <a:cxn ang="0">
                  <a:pos x="T4" y="T5"/>
                </a:cxn>
              </a:cxnLst>
              <a:rect l="0" t="0" r="r" b="b"/>
              <a:pathLst>
                <a:path w="9" h="7">
                  <a:moveTo>
                    <a:pt x="0" y="0"/>
                  </a:moveTo>
                  <a:cubicBezTo>
                    <a:pt x="4" y="3"/>
                    <a:pt x="6" y="5"/>
                    <a:pt x="9" y="7"/>
                  </a:cubicBezTo>
                  <a:cubicBezTo>
                    <a:pt x="6" y="5"/>
                    <a:pt x="3" y="2"/>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42" name="Freeform 502"/>
            <p:cNvSpPr>
              <a:spLocks/>
            </p:cNvSpPr>
            <p:nvPr/>
          </p:nvSpPr>
          <p:spPr bwMode="auto">
            <a:xfrm>
              <a:off x="4972920" y="2707905"/>
              <a:ext cx="397594" cy="276107"/>
            </a:xfrm>
            <a:custGeom>
              <a:avLst/>
              <a:gdLst>
                <a:gd name="T0" fmla="*/ 93 w 100"/>
                <a:gd name="T1" fmla="*/ 63 h 70"/>
                <a:gd name="T2" fmla="*/ 92 w 100"/>
                <a:gd name="T3" fmla="*/ 62 h 70"/>
                <a:gd name="T4" fmla="*/ 93 w 100"/>
                <a:gd name="T5" fmla="*/ 63 h 70"/>
                <a:gd name="T6" fmla="*/ 89 w 100"/>
                <a:gd name="T7" fmla="*/ 60 h 70"/>
                <a:gd name="T8" fmla="*/ 76 w 100"/>
                <a:gd name="T9" fmla="*/ 52 h 70"/>
                <a:gd name="T10" fmla="*/ 53 w 100"/>
                <a:gd name="T11" fmla="*/ 37 h 70"/>
                <a:gd name="T12" fmla="*/ 17 w 100"/>
                <a:gd name="T13" fmla="*/ 7 h 70"/>
                <a:gd name="T14" fmla="*/ 19 w 100"/>
                <a:gd name="T15" fmla="*/ 7 h 70"/>
                <a:gd name="T16" fmla="*/ 12 w 100"/>
                <a:gd name="T17" fmla="*/ 3 h 70"/>
                <a:gd name="T18" fmla="*/ 11 w 100"/>
                <a:gd name="T19" fmla="*/ 4 h 70"/>
                <a:gd name="T20" fmla="*/ 75 w 100"/>
                <a:gd name="T21" fmla="*/ 53 h 70"/>
                <a:gd name="T22" fmla="*/ 70 w 100"/>
                <a:gd name="T23" fmla="*/ 50 h 70"/>
                <a:gd name="T24" fmla="*/ 52 w 100"/>
                <a:gd name="T25" fmla="*/ 38 h 70"/>
                <a:gd name="T26" fmla="*/ 1 w 100"/>
                <a:gd name="T27" fmla="*/ 0 h 70"/>
                <a:gd name="T28" fmla="*/ 1 w 100"/>
                <a:gd name="T29" fmla="*/ 0 h 70"/>
                <a:gd name="T30" fmla="*/ 99 w 100"/>
                <a:gd name="T31" fmla="*/ 70 h 70"/>
                <a:gd name="T32" fmla="*/ 100 w 100"/>
                <a:gd name="T33" fmla="*/ 69 h 70"/>
                <a:gd name="T34" fmla="*/ 95 w 100"/>
                <a:gd name="T35" fmla="*/ 65 h 70"/>
                <a:gd name="T36" fmla="*/ 99 w 100"/>
                <a:gd name="T37" fmla="*/ 67 h 70"/>
                <a:gd name="T38" fmla="*/ 99 w 100"/>
                <a:gd name="T39" fmla="*/ 66 h 70"/>
                <a:gd name="T40" fmla="*/ 90 w 100"/>
                <a:gd name="T41" fmla="*/ 60 h 70"/>
                <a:gd name="T42" fmla="*/ 91 w 100"/>
                <a:gd name="T43" fmla="*/ 61 h 70"/>
                <a:gd name="T44" fmla="*/ 93 w 100"/>
                <a:gd name="T45" fmla="*/ 63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00" h="70">
                  <a:moveTo>
                    <a:pt x="93" y="63"/>
                  </a:moveTo>
                  <a:cubicBezTo>
                    <a:pt x="93" y="62"/>
                    <a:pt x="92" y="62"/>
                    <a:pt x="92" y="62"/>
                  </a:cubicBezTo>
                  <a:cubicBezTo>
                    <a:pt x="92" y="62"/>
                    <a:pt x="92" y="62"/>
                    <a:pt x="93" y="63"/>
                  </a:cubicBezTo>
                  <a:cubicBezTo>
                    <a:pt x="92" y="62"/>
                    <a:pt x="91" y="61"/>
                    <a:pt x="89" y="60"/>
                  </a:cubicBezTo>
                  <a:cubicBezTo>
                    <a:pt x="85" y="57"/>
                    <a:pt x="79" y="54"/>
                    <a:pt x="76" y="52"/>
                  </a:cubicBezTo>
                  <a:cubicBezTo>
                    <a:pt x="68" y="48"/>
                    <a:pt x="61" y="43"/>
                    <a:pt x="53" y="37"/>
                  </a:cubicBezTo>
                  <a:cubicBezTo>
                    <a:pt x="52" y="36"/>
                    <a:pt x="16" y="8"/>
                    <a:pt x="17" y="7"/>
                  </a:cubicBezTo>
                  <a:cubicBezTo>
                    <a:pt x="18" y="7"/>
                    <a:pt x="18" y="7"/>
                    <a:pt x="19" y="7"/>
                  </a:cubicBezTo>
                  <a:cubicBezTo>
                    <a:pt x="16" y="6"/>
                    <a:pt x="14" y="4"/>
                    <a:pt x="12" y="3"/>
                  </a:cubicBezTo>
                  <a:cubicBezTo>
                    <a:pt x="11" y="3"/>
                    <a:pt x="11" y="3"/>
                    <a:pt x="11" y="4"/>
                  </a:cubicBezTo>
                  <a:cubicBezTo>
                    <a:pt x="31" y="22"/>
                    <a:pt x="52" y="39"/>
                    <a:pt x="75" y="53"/>
                  </a:cubicBezTo>
                  <a:cubicBezTo>
                    <a:pt x="72" y="52"/>
                    <a:pt x="71" y="51"/>
                    <a:pt x="70" y="50"/>
                  </a:cubicBezTo>
                  <a:cubicBezTo>
                    <a:pt x="64" y="46"/>
                    <a:pt x="58" y="42"/>
                    <a:pt x="52" y="38"/>
                  </a:cubicBezTo>
                  <a:cubicBezTo>
                    <a:pt x="35" y="26"/>
                    <a:pt x="18" y="13"/>
                    <a:pt x="1" y="0"/>
                  </a:cubicBezTo>
                  <a:cubicBezTo>
                    <a:pt x="1" y="0"/>
                    <a:pt x="0" y="0"/>
                    <a:pt x="1" y="0"/>
                  </a:cubicBezTo>
                  <a:cubicBezTo>
                    <a:pt x="32" y="26"/>
                    <a:pt x="65" y="49"/>
                    <a:pt x="99" y="70"/>
                  </a:cubicBezTo>
                  <a:cubicBezTo>
                    <a:pt x="100" y="70"/>
                    <a:pt x="100" y="69"/>
                    <a:pt x="100" y="69"/>
                  </a:cubicBezTo>
                  <a:cubicBezTo>
                    <a:pt x="98" y="68"/>
                    <a:pt x="97" y="66"/>
                    <a:pt x="95" y="65"/>
                  </a:cubicBezTo>
                  <a:cubicBezTo>
                    <a:pt x="96" y="65"/>
                    <a:pt x="97" y="66"/>
                    <a:pt x="99" y="67"/>
                  </a:cubicBezTo>
                  <a:cubicBezTo>
                    <a:pt x="99" y="67"/>
                    <a:pt x="100" y="66"/>
                    <a:pt x="99" y="66"/>
                  </a:cubicBezTo>
                  <a:cubicBezTo>
                    <a:pt x="96" y="64"/>
                    <a:pt x="93" y="62"/>
                    <a:pt x="90" y="60"/>
                  </a:cubicBezTo>
                  <a:cubicBezTo>
                    <a:pt x="91" y="60"/>
                    <a:pt x="91" y="61"/>
                    <a:pt x="91" y="61"/>
                  </a:cubicBezTo>
                  <a:cubicBezTo>
                    <a:pt x="92" y="62"/>
                    <a:pt x="93" y="62"/>
                    <a:pt x="93" y="6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43" name="Freeform 503"/>
            <p:cNvSpPr>
              <a:spLocks/>
            </p:cNvSpPr>
            <p:nvPr/>
          </p:nvSpPr>
          <p:spPr bwMode="auto">
            <a:xfrm>
              <a:off x="5245344" y="2880929"/>
              <a:ext cx="92037" cy="73628"/>
            </a:xfrm>
            <a:custGeom>
              <a:avLst/>
              <a:gdLst>
                <a:gd name="T0" fmla="*/ 0 w 24"/>
                <a:gd name="T1" fmla="*/ 0 h 18"/>
                <a:gd name="T2" fmla="*/ 18 w 24"/>
                <a:gd name="T3" fmla="*/ 13 h 18"/>
                <a:gd name="T4" fmla="*/ 21 w 24"/>
                <a:gd name="T5" fmla="*/ 16 h 18"/>
                <a:gd name="T6" fmla="*/ 24 w 24"/>
                <a:gd name="T7" fmla="*/ 18 h 18"/>
                <a:gd name="T8" fmla="*/ 23 w 24"/>
                <a:gd name="T9" fmla="*/ 17 h 18"/>
                <a:gd name="T10" fmla="*/ 22 w 24"/>
                <a:gd name="T11" fmla="*/ 16 h 18"/>
                <a:gd name="T12" fmla="*/ 22 w 24"/>
                <a:gd name="T13" fmla="*/ 16 h 18"/>
                <a:gd name="T14" fmla="*/ 4 w 24"/>
                <a:gd name="T15" fmla="*/ 1 h 18"/>
                <a:gd name="T16" fmla="*/ 12 w 24"/>
                <a:gd name="T17" fmla="*/ 8 h 18"/>
                <a:gd name="T18" fmla="*/ 0 w 24"/>
                <a:gd name="T19"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4" h="18">
                  <a:moveTo>
                    <a:pt x="0" y="0"/>
                  </a:moveTo>
                  <a:cubicBezTo>
                    <a:pt x="6" y="5"/>
                    <a:pt x="12" y="9"/>
                    <a:pt x="18" y="13"/>
                  </a:cubicBezTo>
                  <a:cubicBezTo>
                    <a:pt x="19" y="14"/>
                    <a:pt x="20" y="15"/>
                    <a:pt x="21" y="16"/>
                  </a:cubicBezTo>
                  <a:cubicBezTo>
                    <a:pt x="22" y="16"/>
                    <a:pt x="23" y="17"/>
                    <a:pt x="24" y="18"/>
                  </a:cubicBezTo>
                  <a:cubicBezTo>
                    <a:pt x="24" y="17"/>
                    <a:pt x="24" y="17"/>
                    <a:pt x="23" y="17"/>
                  </a:cubicBezTo>
                  <a:cubicBezTo>
                    <a:pt x="23" y="17"/>
                    <a:pt x="23" y="16"/>
                    <a:pt x="22" y="16"/>
                  </a:cubicBezTo>
                  <a:cubicBezTo>
                    <a:pt x="22" y="16"/>
                    <a:pt x="22" y="16"/>
                    <a:pt x="22" y="16"/>
                  </a:cubicBezTo>
                  <a:cubicBezTo>
                    <a:pt x="18" y="11"/>
                    <a:pt x="11" y="6"/>
                    <a:pt x="4" y="1"/>
                  </a:cubicBezTo>
                  <a:cubicBezTo>
                    <a:pt x="7" y="4"/>
                    <a:pt x="10" y="6"/>
                    <a:pt x="12" y="8"/>
                  </a:cubicBezTo>
                  <a:cubicBezTo>
                    <a:pt x="8" y="5"/>
                    <a:pt x="4" y="3"/>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44" name="Freeform 504"/>
            <p:cNvSpPr>
              <a:spLocks/>
            </p:cNvSpPr>
            <p:nvPr/>
          </p:nvSpPr>
          <p:spPr bwMode="auto">
            <a:xfrm>
              <a:off x="5355788" y="3422100"/>
              <a:ext cx="73628" cy="165665"/>
            </a:xfrm>
            <a:custGeom>
              <a:avLst/>
              <a:gdLst>
                <a:gd name="T0" fmla="*/ 13 w 19"/>
                <a:gd name="T1" fmla="*/ 21 h 42"/>
                <a:gd name="T2" fmla="*/ 18 w 19"/>
                <a:gd name="T3" fmla="*/ 25 h 42"/>
                <a:gd name="T4" fmla="*/ 14 w 19"/>
                <a:gd name="T5" fmla="*/ 21 h 42"/>
                <a:gd name="T6" fmla="*/ 11 w 19"/>
                <a:gd name="T7" fmla="*/ 17 h 42"/>
                <a:gd name="T8" fmla="*/ 17 w 19"/>
                <a:gd name="T9" fmla="*/ 20 h 42"/>
                <a:gd name="T10" fmla="*/ 12 w 19"/>
                <a:gd name="T11" fmla="*/ 13 h 42"/>
                <a:gd name="T12" fmla="*/ 18 w 19"/>
                <a:gd name="T13" fmla="*/ 15 h 42"/>
                <a:gd name="T14" fmla="*/ 17 w 19"/>
                <a:gd name="T15" fmla="*/ 13 h 42"/>
                <a:gd name="T16" fmla="*/ 14 w 19"/>
                <a:gd name="T17" fmla="*/ 8 h 42"/>
                <a:gd name="T18" fmla="*/ 19 w 19"/>
                <a:gd name="T19" fmla="*/ 9 h 42"/>
                <a:gd name="T20" fmla="*/ 17 w 19"/>
                <a:gd name="T21" fmla="*/ 4 h 42"/>
                <a:gd name="T22" fmla="*/ 15 w 19"/>
                <a:gd name="T23" fmla="*/ 1 h 42"/>
                <a:gd name="T24" fmla="*/ 13 w 19"/>
                <a:gd name="T25" fmla="*/ 4 h 42"/>
                <a:gd name="T26" fmla="*/ 11 w 19"/>
                <a:gd name="T27" fmla="*/ 6 h 42"/>
                <a:gd name="T28" fmla="*/ 11 w 19"/>
                <a:gd name="T29" fmla="*/ 9 h 42"/>
                <a:gd name="T30" fmla="*/ 9 w 19"/>
                <a:gd name="T31" fmla="*/ 11 h 42"/>
                <a:gd name="T32" fmla="*/ 14 w 19"/>
                <a:gd name="T33" fmla="*/ 17 h 42"/>
                <a:gd name="T34" fmla="*/ 7 w 19"/>
                <a:gd name="T35" fmla="*/ 15 h 42"/>
                <a:gd name="T36" fmla="*/ 6 w 19"/>
                <a:gd name="T37" fmla="*/ 17 h 42"/>
                <a:gd name="T38" fmla="*/ 11 w 19"/>
                <a:gd name="T39" fmla="*/ 24 h 42"/>
                <a:gd name="T40" fmla="*/ 7 w 19"/>
                <a:gd name="T41" fmla="*/ 23 h 42"/>
                <a:gd name="T42" fmla="*/ 10 w 19"/>
                <a:gd name="T43" fmla="*/ 26 h 42"/>
                <a:gd name="T44" fmla="*/ 3 w 19"/>
                <a:gd name="T45" fmla="*/ 25 h 42"/>
                <a:gd name="T46" fmla="*/ 2 w 19"/>
                <a:gd name="T47" fmla="*/ 28 h 42"/>
                <a:gd name="T48" fmla="*/ 7 w 19"/>
                <a:gd name="T49" fmla="*/ 32 h 42"/>
                <a:gd name="T50" fmla="*/ 1 w 19"/>
                <a:gd name="T51" fmla="*/ 30 h 42"/>
                <a:gd name="T52" fmla="*/ 0 w 19"/>
                <a:gd name="T53" fmla="*/ 33 h 42"/>
                <a:gd name="T54" fmla="*/ 1 w 19"/>
                <a:gd name="T55" fmla="*/ 38 h 42"/>
                <a:gd name="T56" fmla="*/ 4 w 19"/>
                <a:gd name="T57" fmla="*/ 42 h 42"/>
                <a:gd name="T58" fmla="*/ 5 w 19"/>
                <a:gd name="T59" fmla="*/ 40 h 42"/>
                <a:gd name="T60" fmla="*/ 7 w 19"/>
                <a:gd name="T61" fmla="*/ 37 h 42"/>
                <a:gd name="T62" fmla="*/ 3 w 19"/>
                <a:gd name="T63" fmla="*/ 32 h 42"/>
                <a:gd name="T64" fmla="*/ 12 w 19"/>
                <a:gd name="T65" fmla="*/ 35 h 42"/>
                <a:gd name="T66" fmla="*/ 13 w 19"/>
                <a:gd name="T67" fmla="*/ 33 h 42"/>
                <a:gd name="T68" fmla="*/ 5 w 19"/>
                <a:gd name="T69" fmla="*/ 26 h 42"/>
                <a:gd name="T70" fmla="*/ 14 w 19"/>
                <a:gd name="T71" fmla="*/ 29 h 42"/>
                <a:gd name="T72" fmla="*/ 12 w 19"/>
                <a:gd name="T73" fmla="*/ 25 h 42"/>
                <a:gd name="T74" fmla="*/ 18 w 19"/>
                <a:gd name="T75" fmla="*/ 29 h 42"/>
                <a:gd name="T76" fmla="*/ 10 w 19"/>
                <a:gd name="T77" fmla="*/ 2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9" h="42">
                  <a:moveTo>
                    <a:pt x="10" y="21"/>
                  </a:moveTo>
                  <a:cubicBezTo>
                    <a:pt x="5" y="16"/>
                    <a:pt x="11" y="21"/>
                    <a:pt x="13" y="21"/>
                  </a:cubicBezTo>
                  <a:cubicBezTo>
                    <a:pt x="14" y="21"/>
                    <a:pt x="14" y="22"/>
                    <a:pt x="14" y="22"/>
                  </a:cubicBezTo>
                  <a:cubicBezTo>
                    <a:pt x="16" y="23"/>
                    <a:pt x="17" y="24"/>
                    <a:pt x="18" y="25"/>
                  </a:cubicBezTo>
                  <a:cubicBezTo>
                    <a:pt x="19" y="25"/>
                    <a:pt x="19" y="24"/>
                    <a:pt x="19" y="24"/>
                  </a:cubicBezTo>
                  <a:cubicBezTo>
                    <a:pt x="17" y="23"/>
                    <a:pt x="16" y="21"/>
                    <a:pt x="14" y="21"/>
                  </a:cubicBezTo>
                  <a:cubicBezTo>
                    <a:pt x="14" y="20"/>
                    <a:pt x="14" y="20"/>
                    <a:pt x="14" y="20"/>
                  </a:cubicBezTo>
                  <a:cubicBezTo>
                    <a:pt x="13" y="19"/>
                    <a:pt x="12" y="18"/>
                    <a:pt x="11" y="17"/>
                  </a:cubicBezTo>
                  <a:cubicBezTo>
                    <a:pt x="9" y="16"/>
                    <a:pt x="10" y="16"/>
                    <a:pt x="12" y="17"/>
                  </a:cubicBezTo>
                  <a:cubicBezTo>
                    <a:pt x="14" y="18"/>
                    <a:pt x="16" y="19"/>
                    <a:pt x="17" y="20"/>
                  </a:cubicBezTo>
                  <a:cubicBezTo>
                    <a:pt x="18" y="20"/>
                    <a:pt x="18" y="19"/>
                    <a:pt x="18" y="19"/>
                  </a:cubicBezTo>
                  <a:cubicBezTo>
                    <a:pt x="18" y="19"/>
                    <a:pt x="12" y="13"/>
                    <a:pt x="12" y="13"/>
                  </a:cubicBezTo>
                  <a:cubicBezTo>
                    <a:pt x="12" y="13"/>
                    <a:pt x="17" y="16"/>
                    <a:pt x="18" y="16"/>
                  </a:cubicBezTo>
                  <a:cubicBezTo>
                    <a:pt x="18" y="16"/>
                    <a:pt x="19" y="16"/>
                    <a:pt x="18" y="15"/>
                  </a:cubicBezTo>
                  <a:cubicBezTo>
                    <a:pt x="17" y="14"/>
                    <a:pt x="15" y="12"/>
                    <a:pt x="14" y="11"/>
                  </a:cubicBezTo>
                  <a:cubicBezTo>
                    <a:pt x="15" y="11"/>
                    <a:pt x="16" y="12"/>
                    <a:pt x="17" y="13"/>
                  </a:cubicBezTo>
                  <a:cubicBezTo>
                    <a:pt x="18" y="13"/>
                    <a:pt x="18" y="12"/>
                    <a:pt x="18" y="12"/>
                  </a:cubicBezTo>
                  <a:cubicBezTo>
                    <a:pt x="17" y="11"/>
                    <a:pt x="15" y="9"/>
                    <a:pt x="14" y="8"/>
                  </a:cubicBezTo>
                  <a:cubicBezTo>
                    <a:pt x="16" y="8"/>
                    <a:pt x="17" y="8"/>
                    <a:pt x="18" y="9"/>
                  </a:cubicBezTo>
                  <a:cubicBezTo>
                    <a:pt x="19" y="10"/>
                    <a:pt x="19" y="9"/>
                    <a:pt x="19" y="9"/>
                  </a:cubicBezTo>
                  <a:cubicBezTo>
                    <a:pt x="19" y="9"/>
                    <a:pt x="14" y="3"/>
                    <a:pt x="16" y="4"/>
                  </a:cubicBezTo>
                  <a:cubicBezTo>
                    <a:pt x="17" y="5"/>
                    <a:pt x="17" y="4"/>
                    <a:pt x="17" y="4"/>
                  </a:cubicBezTo>
                  <a:cubicBezTo>
                    <a:pt x="17" y="3"/>
                    <a:pt x="17" y="2"/>
                    <a:pt x="16" y="1"/>
                  </a:cubicBezTo>
                  <a:cubicBezTo>
                    <a:pt x="16" y="0"/>
                    <a:pt x="15" y="0"/>
                    <a:pt x="15" y="1"/>
                  </a:cubicBezTo>
                  <a:cubicBezTo>
                    <a:pt x="15" y="3"/>
                    <a:pt x="16" y="3"/>
                    <a:pt x="13" y="3"/>
                  </a:cubicBezTo>
                  <a:cubicBezTo>
                    <a:pt x="13" y="3"/>
                    <a:pt x="13" y="4"/>
                    <a:pt x="13" y="4"/>
                  </a:cubicBezTo>
                  <a:cubicBezTo>
                    <a:pt x="17" y="8"/>
                    <a:pt x="17" y="7"/>
                    <a:pt x="12" y="6"/>
                  </a:cubicBezTo>
                  <a:cubicBezTo>
                    <a:pt x="11" y="5"/>
                    <a:pt x="11" y="6"/>
                    <a:pt x="11" y="6"/>
                  </a:cubicBezTo>
                  <a:cubicBezTo>
                    <a:pt x="11" y="6"/>
                    <a:pt x="13" y="9"/>
                    <a:pt x="15" y="10"/>
                  </a:cubicBezTo>
                  <a:cubicBezTo>
                    <a:pt x="13" y="9"/>
                    <a:pt x="11" y="9"/>
                    <a:pt x="11" y="9"/>
                  </a:cubicBezTo>
                  <a:cubicBezTo>
                    <a:pt x="11" y="9"/>
                    <a:pt x="10" y="9"/>
                    <a:pt x="11" y="9"/>
                  </a:cubicBezTo>
                  <a:cubicBezTo>
                    <a:pt x="16" y="14"/>
                    <a:pt x="16" y="14"/>
                    <a:pt x="9" y="11"/>
                  </a:cubicBezTo>
                  <a:cubicBezTo>
                    <a:pt x="9" y="11"/>
                    <a:pt x="8" y="12"/>
                    <a:pt x="9" y="12"/>
                  </a:cubicBezTo>
                  <a:cubicBezTo>
                    <a:pt x="10" y="13"/>
                    <a:pt x="13" y="16"/>
                    <a:pt x="14" y="17"/>
                  </a:cubicBezTo>
                  <a:cubicBezTo>
                    <a:pt x="13" y="16"/>
                    <a:pt x="9" y="14"/>
                    <a:pt x="8" y="14"/>
                  </a:cubicBezTo>
                  <a:cubicBezTo>
                    <a:pt x="7" y="14"/>
                    <a:pt x="7" y="15"/>
                    <a:pt x="7" y="15"/>
                  </a:cubicBezTo>
                  <a:cubicBezTo>
                    <a:pt x="9" y="16"/>
                    <a:pt x="10" y="18"/>
                    <a:pt x="12" y="19"/>
                  </a:cubicBezTo>
                  <a:cubicBezTo>
                    <a:pt x="10" y="18"/>
                    <a:pt x="8" y="18"/>
                    <a:pt x="6" y="17"/>
                  </a:cubicBezTo>
                  <a:cubicBezTo>
                    <a:pt x="6" y="17"/>
                    <a:pt x="5" y="18"/>
                    <a:pt x="6" y="18"/>
                  </a:cubicBezTo>
                  <a:cubicBezTo>
                    <a:pt x="7" y="19"/>
                    <a:pt x="9" y="22"/>
                    <a:pt x="11" y="24"/>
                  </a:cubicBezTo>
                  <a:cubicBezTo>
                    <a:pt x="10" y="23"/>
                    <a:pt x="8" y="22"/>
                    <a:pt x="8" y="22"/>
                  </a:cubicBezTo>
                  <a:cubicBezTo>
                    <a:pt x="7" y="22"/>
                    <a:pt x="7" y="22"/>
                    <a:pt x="7" y="23"/>
                  </a:cubicBezTo>
                  <a:cubicBezTo>
                    <a:pt x="8" y="24"/>
                    <a:pt x="10" y="26"/>
                    <a:pt x="11" y="27"/>
                  </a:cubicBezTo>
                  <a:cubicBezTo>
                    <a:pt x="11" y="27"/>
                    <a:pt x="11" y="27"/>
                    <a:pt x="10" y="26"/>
                  </a:cubicBezTo>
                  <a:cubicBezTo>
                    <a:pt x="8" y="26"/>
                    <a:pt x="5" y="25"/>
                    <a:pt x="3" y="24"/>
                  </a:cubicBezTo>
                  <a:cubicBezTo>
                    <a:pt x="3" y="24"/>
                    <a:pt x="2" y="24"/>
                    <a:pt x="3" y="25"/>
                  </a:cubicBezTo>
                  <a:cubicBezTo>
                    <a:pt x="3" y="25"/>
                    <a:pt x="5" y="28"/>
                    <a:pt x="8" y="30"/>
                  </a:cubicBezTo>
                  <a:cubicBezTo>
                    <a:pt x="5" y="29"/>
                    <a:pt x="2" y="28"/>
                    <a:pt x="2" y="28"/>
                  </a:cubicBezTo>
                  <a:cubicBezTo>
                    <a:pt x="1" y="27"/>
                    <a:pt x="1" y="28"/>
                    <a:pt x="1" y="28"/>
                  </a:cubicBezTo>
                  <a:cubicBezTo>
                    <a:pt x="3" y="30"/>
                    <a:pt x="5" y="31"/>
                    <a:pt x="7" y="32"/>
                  </a:cubicBezTo>
                  <a:cubicBezTo>
                    <a:pt x="7" y="33"/>
                    <a:pt x="12" y="35"/>
                    <a:pt x="9" y="34"/>
                  </a:cubicBezTo>
                  <a:cubicBezTo>
                    <a:pt x="7" y="32"/>
                    <a:pt x="4" y="31"/>
                    <a:pt x="1" y="30"/>
                  </a:cubicBezTo>
                  <a:cubicBezTo>
                    <a:pt x="1" y="30"/>
                    <a:pt x="0" y="31"/>
                    <a:pt x="1" y="31"/>
                  </a:cubicBezTo>
                  <a:cubicBezTo>
                    <a:pt x="5" y="35"/>
                    <a:pt x="7" y="36"/>
                    <a:pt x="0" y="33"/>
                  </a:cubicBezTo>
                  <a:cubicBezTo>
                    <a:pt x="0" y="33"/>
                    <a:pt x="0" y="33"/>
                    <a:pt x="0" y="34"/>
                  </a:cubicBezTo>
                  <a:cubicBezTo>
                    <a:pt x="2" y="36"/>
                    <a:pt x="6" y="39"/>
                    <a:pt x="1" y="38"/>
                  </a:cubicBezTo>
                  <a:cubicBezTo>
                    <a:pt x="1" y="37"/>
                    <a:pt x="0" y="38"/>
                    <a:pt x="0" y="38"/>
                  </a:cubicBezTo>
                  <a:cubicBezTo>
                    <a:pt x="1" y="40"/>
                    <a:pt x="2" y="41"/>
                    <a:pt x="4" y="42"/>
                  </a:cubicBezTo>
                  <a:cubicBezTo>
                    <a:pt x="4" y="42"/>
                    <a:pt x="5" y="42"/>
                    <a:pt x="4" y="41"/>
                  </a:cubicBezTo>
                  <a:cubicBezTo>
                    <a:pt x="5" y="41"/>
                    <a:pt x="5" y="40"/>
                    <a:pt x="5" y="40"/>
                  </a:cubicBezTo>
                  <a:cubicBezTo>
                    <a:pt x="6" y="40"/>
                    <a:pt x="6" y="39"/>
                    <a:pt x="6" y="39"/>
                  </a:cubicBezTo>
                  <a:cubicBezTo>
                    <a:pt x="2" y="35"/>
                    <a:pt x="1" y="34"/>
                    <a:pt x="7" y="37"/>
                  </a:cubicBezTo>
                  <a:cubicBezTo>
                    <a:pt x="7" y="37"/>
                    <a:pt x="8" y="36"/>
                    <a:pt x="7" y="36"/>
                  </a:cubicBezTo>
                  <a:cubicBezTo>
                    <a:pt x="7" y="36"/>
                    <a:pt x="3" y="32"/>
                    <a:pt x="3" y="32"/>
                  </a:cubicBezTo>
                  <a:cubicBezTo>
                    <a:pt x="4" y="31"/>
                    <a:pt x="11" y="36"/>
                    <a:pt x="12" y="36"/>
                  </a:cubicBezTo>
                  <a:cubicBezTo>
                    <a:pt x="12" y="36"/>
                    <a:pt x="13" y="36"/>
                    <a:pt x="12" y="35"/>
                  </a:cubicBezTo>
                  <a:cubicBezTo>
                    <a:pt x="10" y="34"/>
                    <a:pt x="6" y="32"/>
                    <a:pt x="4" y="29"/>
                  </a:cubicBezTo>
                  <a:cubicBezTo>
                    <a:pt x="4" y="29"/>
                    <a:pt x="11" y="33"/>
                    <a:pt x="13" y="33"/>
                  </a:cubicBezTo>
                  <a:cubicBezTo>
                    <a:pt x="13" y="34"/>
                    <a:pt x="14" y="33"/>
                    <a:pt x="13" y="33"/>
                  </a:cubicBezTo>
                  <a:cubicBezTo>
                    <a:pt x="12" y="32"/>
                    <a:pt x="5" y="26"/>
                    <a:pt x="5" y="26"/>
                  </a:cubicBezTo>
                  <a:cubicBezTo>
                    <a:pt x="7" y="25"/>
                    <a:pt x="12" y="28"/>
                    <a:pt x="14" y="30"/>
                  </a:cubicBezTo>
                  <a:cubicBezTo>
                    <a:pt x="14" y="30"/>
                    <a:pt x="15" y="29"/>
                    <a:pt x="14" y="29"/>
                  </a:cubicBezTo>
                  <a:cubicBezTo>
                    <a:pt x="13" y="28"/>
                    <a:pt x="7" y="24"/>
                    <a:pt x="11" y="24"/>
                  </a:cubicBezTo>
                  <a:cubicBezTo>
                    <a:pt x="11" y="25"/>
                    <a:pt x="12" y="25"/>
                    <a:pt x="12" y="25"/>
                  </a:cubicBezTo>
                  <a:cubicBezTo>
                    <a:pt x="14" y="26"/>
                    <a:pt x="15" y="27"/>
                    <a:pt x="16" y="27"/>
                  </a:cubicBezTo>
                  <a:cubicBezTo>
                    <a:pt x="17" y="28"/>
                    <a:pt x="17" y="28"/>
                    <a:pt x="18" y="29"/>
                  </a:cubicBezTo>
                  <a:cubicBezTo>
                    <a:pt x="19" y="29"/>
                    <a:pt x="19" y="29"/>
                    <a:pt x="19" y="28"/>
                  </a:cubicBezTo>
                  <a:cubicBezTo>
                    <a:pt x="16" y="26"/>
                    <a:pt x="13" y="24"/>
                    <a:pt x="10" y="2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45" name="Freeform 505"/>
            <p:cNvSpPr>
              <a:spLocks noEditPoints="1"/>
            </p:cNvSpPr>
            <p:nvPr/>
          </p:nvSpPr>
          <p:spPr bwMode="auto">
            <a:xfrm>
              <a:off x="4556920" y="1761777"/>
              <a:ext cx="736285" cy="585347"/>
            </a:xfrm>
            <a:custGeom>
              <a:avLst/>
              <a:gdLst>
                <a:gd name="T0" fmla="*/ 186 w 187"/>
                <a:gd name="T1" fmla="*/ 148 h 148"/>
                <a:gd name="T2" fmla="*/ 141 w 187"/>
                <a:gd name="T3" fmla="*/ 111 h 148"/>
                <a:gd name="T4" fmla="*/ 185 w 187"/>
                <a:gd name="T5" fmla="*/ 140 h 148"/>
                <a:gd name="T6" fmla="*/ 179 w 187"/>
                <a:gd name="T7" fmla="*/ 136 h 148"/>
                <a:gd name="T8" fmla="*/ 35 w 187"/>
                <a:gd name="T9" fmla="*/ 32 h 148"/>
                <a:gd name="T10" fmla="*/ 58 w 187"/>
                <a:gd name="T11" fmla="*/ 48 h 148"/>
                <a:gd name="T12" fmla="*/ 135 w 187"/>
                <a:gd name="T13" fmla="*/ 103 h 148"/>
                <a:gd name="T14" fmla="*/ 73 w 187"/>
                <a:gd name="T15" fmla="*/ 57 h 148"/>
                <a:gd name="T16" fmla="*/ 142 w 187"/>
                <a:gd name="T17" fmla="*/ 106 h 148"/>
                <a:gd name="T18" fmla="*/ 187 w 187"/>
                <a:gd name="T19" fmla="*/ 134 h 148"/>
                <a:gd name="T20" fmla="*/ 47 w 187"/>
                <a:gd name="T21" fmla="*/ 37 h 148"/>
                <a:gd name="T22" fmla="*/ 41 w 187"/>
                <a:gd name="T23" fmla="*/ 33 h 148"/>
                <a:gd name="T24" fmla="*/ 15 w 187"/>
                <a:gd name="T25" fmla="*/ 14 h 148"/>
                <a:gd name="T26" fmla="*/ 13 w 187"/>
                <a:gd name="T27" fmla="*/ 12 h 148"/>
                <a:gd name="T28" fmla="*/ 11 w 187"/>
                <a:gd name="T29" fmla="*/ 11 h 148"/>
                <a:gd name="T30" fmla="*/ 6 w 187"/>
                <a:gd name="T31" fmla="*/ 6 h 148"/>
                <a:gd name="T32" fmla="*/ 48 w 187"/>
                <a:gd name="T33" fmla="*/ 37 h 148"/>
                <a:gd name="T34" fmla="*/ 185 w 187"/>
                <a:gd name="T35" fmla="*/ 128 h 148"/>
                <a:gd name="T36" fmla="*/ 108 w 187"/>
                <a:gd name="T37" fmla="*/ 73 h 148"/>
                <a:gd name="T38" fmla="*/ 165 w 187"/>
                <a:gd name="T39" fmla="*/ 113 h 148"/>
                <a:gd name="T40" fmla="*/ 0 w 187"/>
                <a:gd name="T41" fmla="*/ 1 h 148"/>
                <a:gd name="T42" fmla="*/ 3 w 187"/>
                <a:gd name="T43" fmla="*/ 5 h 148"/>
                <a:gd name="T44" fmla="*/ 12 w 187"/>
                <a:gd name="T45" fmla="*/ 13 h 148"/>
                <a:gd name="T46" fmla="*/ 11 w 187"/>
                <a:gd name="T47" fmla="*/ 15 h 148"/>
                <a:gd name="T48" fmla="*/ 1 w 187"/>
                <a:gd name="T49" fmla="*/ 10 h 148"/>
                <a:gd name="T50" fmla="*/ 180 w 187"/>
                <a:gd name="T51" fmla="*/ 142 h 148"/>
                <a:gd name="T52" fmla="*/ 57 w 187"/>
                <a:gd name="T53" fmla="*/ 53 h 148"/>
                <a:gd name="T54" fmla="*/ 167 w 187"/>
                <a:gd name="T55" fmla="*/ 122 h 148"/>
                <a:gd name="T56" fmla="*/ 131 w 187"/>
                <a:gd name="T57" fmla="*/ 96 h 148"/>
                <a:gd name="T58" fmla="*/ 148 w 187"/>
                <a:gd name="T59" fmla="*/ 108 h 148"/>
                <a:gd name="T60" fmla="*/ 49 w 187"/>
                <a:gd name="T61" fmla="*/ 44 h 148"/>
                <a:gd name="T62" fmla="*/ 48 w 187"/>
                <a:gd name="T63" fmla="*/ 43 h 148"/>
                <a:gd name="T64" fmla="*/ 93 w 187"/>
                <a:gd name="T65" fmla="*/ 76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87" h="148">
                  <a:moveTo>
                    <a:pt x="73" y="67"/>
                  </a:moveTo>
                  <a:cubicBezTo>
                    <a:pt x="110" y="94"/>
                    <a:pt x="148" y="121"/>
                    <a:pt x="186" y="148"/>
                  </a:cubicBezTo>
                  <a:cubicBezTo>
                    <a:pt x="186" y="148"/>
                    <a:pt x="187" y="147"/>
                    <a:pt x="186" y="147"/>
                  </a:cubicBezTo>
                  <a:cubicBezTo>
                    <a:pt x="171" y="135"/>
                    <a:pt x="156" y="123"/>
                    <a:pt x="141" y="111"/>
                  </a:cubicBezTo>
                  <a:cubicBezTo>
                    <a:pt x="155" y="121"/>
                    <a:pt x="170" y="131"/>
                    <a:pt x="185" y="141"/>
                  </a:cubicBezTo>
                  <a:cubicBezTo>
                    <a:pt x="185" y="141"/>
                    <a:pt x="186" y="140"/>
                    <a:pt x="185" y="140"/>
                  </a:cubicBezTo>
                  <a:cubicBezTo>
                    <a:pt x="182" y="137"/>
                    <a:pt x="179" y="135"/>
                    <a:pt x="176" y="133"/>
                  </a:cubicBezTo>
                  <a:cubicBezTo>
                    <a:pt x="178" y="134"/>
                    <a:pt x="179" y="136"/>
                    <a:pt x="179" y="136"/>
                  </a:cubicBezTo>
                  <a:cubicBezTo>
                    <a:pt x="179" y="134"/>
                    <a:pt x="137" y="105"/>
                    <a:pt x="111" y="88"/>
                  </a:cubicBezTo>
                  <a:cubicBezTo>
                    <a:pt x="86" y="69"/>
                    <a:pt x="61" y="51"/>
                    <a:pt x="35" y="32"/>
                  </a:cubicBezTo>
                  <a:cubicBezTo>
                    <a:pt x="34" y="32"/>
                    <a:pt x="33" y="31"/>
                    <a:pt x="32" y="30"/>
                  </a:cubicBezTo>
                  <a:cubicBezTo>
                    <a:pt x="40" y="36"/>
                    <a:pt x="49" y="42"/>
                    <a:pt x="58" y="48"/>
                  </a:cubicBezTo>
                  <a:cubicBezTo>
                    <a:pt x="69" y="55"/>
                    <a:pt x="80" y="63"/>
                    <a:pt x="90" y="71"/>
                  </a:cubicBezTo>
                  <a:cubicBezTo>
                    <a:pt x="94" y="74"/>
                    <a:pt x="115" y="88"/>
                    <a:pt x="135" y="103"/>
                  </a:cubicBezTo>
                  <a:cubicBezTo>
                    <a:pt x="120" y="92"/>
                    <a:pt x="105" y="81"/>
                    <a:pt x="91" y="70"/>
                  </a:cubicBezTo>
                  <a:cubicBezTo>
                    <a:pt x="85" y="66"/>
                    <a:pt x="79" y="62"/>
                    <a:pt x="73" y="57"/>
                  </a:cubicBezTo>
                  <a:cubicBezTo>
                    <a:pt x="79" y="61"/>
                    <a:pt x="85" y="65"/>
                    <a:pt x="90" y="69"/>
                  </a:cubicBezTo>
                  <a:cubicBezTo>
                    <a:pt x="108" y="81"/>
                    <a:pt x="125" y="94"/>
                    <a:pt x="142" y="106"/>
                  </a:cubicBezTo>
                  <a:cubicBezTo>
                    <a:pt x="156" y="117"/>
                    <a:pt x="169" y="131"/>
                    <a:pt x="186" y="135"/>
                  </a:cubicBezTo>
                  <a:cubicBezTo>
                    <a:pt x="187" y="135"/>
                    <a:pt x="187" y="134"/>
                    <a:pt x="187" y="134"/>
                  </a:cubicBezTo>
                  <a:cubicBezTo>
                    <a:pt x="137" y="99"/>
                    <a:pt x="86" y="64"/>
                    <a:pt x="36" y="29"/>
                  </a:cubicBezTo>
                  <a:cubicBezTo>
                    <a:pt x="40" y="32"/>
                    <a:pt x="44" y="35"/>
                    <a:pt x="47" y="37"/>
                  </a:cubicBezTo>
                  <a:cubicBezTo>
                    <a:pt x="45" y="36"/>
                    <a:pt x="44" y="35"/>
                    <a:pt x="42" y="34"/>
                  </a:cubicBezTo>
                  <a:cubicBezTo>
                    <a:pt x="41" y="34"/>
                    <a:pt x="41" y="33"/>
                    <a:pt x="41" y="33"/>
                  </a:cubicBezTo>
                  <a:cubicBezTo>
                    <a:pt x="37" y="30"/>
                    <a:pt x="33" y="27"/>
                    <a:pt x="29" y="24"/>
                  </a:cubicBezTo>
                  <a:cubicBezTo>
                    <a:pt x="25" y="21"/>
                    <a:pt x="20" y="17"/>
                    <a:pt x="15" y="14"/>
                  </a:cubicBezTo>
                  <a:cubicBezTo>
                    <a:pt x="14" y="13"/>
                    <a:pt x="13" y="13"/>
                    <a:pt x="13" y="13"/>
                  </a:cubicBezTo>
                  <a:cubicBezTo>
                    <a:pt x="13" y="12"/>
                    <a:pt x="13" y="12"/>
                    <a:pt x="13" y="12"/>
                  </a:cubicBezTo>
                  <a:cubicBezTo>
                    <a:pt x="13" y="13"/>
                    <a:pt x="13" y="13"/>
                    <a:pt x="14" y="13"/>
                  </a:cubicBezTo>
                  <a:cubicBezTo>
                    <a:pt x="13" y="12"/>
                    <a:pt x="12" y="12"/>
                    <a:pt x="11" y="11"/>
                  </a:cubicBezTo>
                  <a:cubicBezTo>
                    <a:pt x="10" y="10"/>
                    <a:pt x="10" y="10"/>
                    <a:pt x="9" y="10"/>
                  </a:cubicBezTo>
                  <a:cubicBezTo>
                    <a:pt x="4" y="5"/>
                    <a:pt x="3" y="4"/>
                    <a:pt x="6" y="6"/>
                  </a:cubicBezTo>
                  <a:cubicBezTo>
                    <a:pt x="12" y="8"/>
                    <a:pt x="20" y="16"/>
                    <a:pt x="24" y="19"/>
                  </a:cubicBezTo>
                  <a:cubicBezTo>
                    <a:pt x="32" y="25"/>
                    <a:pt x="40" y="31"/>
                    <a:pt x="48" y="37"/>
                  </a:cubicBezTo>
                  <a:cubicBezTo>
                    <a:pt x="62" y="47"/>
                    <a:pt x="77" y="57"/>
                    <a:pt x="91" y="67"/>
                  </a:cubicBezTo>
                  <a:cubicBezTo>
                    <a:pt x="122" y="88"/>
                    <a:pt x="153" y="108"/>
                    <a:pt x="185" y="128"/>
                  </a:cubicBezTo>
                  <a:cubicBezTo>
                    <a:pt x="185" y="128"/>
                    <a:pt x="186" y="127"/>
                    <a:pt x="185" y="127"/>
                  </a:cubicBezTo>
                  <a:cubicBezTo>
                    <a:pt x="178" y="122"/>
                    <a:pt x="144" y="98"/>
                    <a:pt x="108" y="73"/>
                  </a:cubicBezTo>
                  <a:cubicBezTo>
                    <a:pt x="118" y="80"/>
                    <a:pt x="129" y="88"/>
                    <a:pt x="140" y="96"/>
                  </a:cubicBezTo>
                  <a:cubicBezTo>
                    <a:pt x="148" y="102"/>
                    <a:pt x="156" y="108"/>
                    <a:pt x="165" y="113"/>
                  </a:cubicBezTo>
                  <a:cubicBezTo>
                    <a:pt x="109" y="77"/>
                    <a:pt x="54" y="40"/>
                    <a:pt x="1" y="0"/>
                  </a:cubicBezTo>
                  <a:cubicBezTo>
                    <a:pt x="0" y="0"/>
                    <a:pt x="0" y="1"/>
                    <a:pt x="0" y="1"/>
                  </a:cubicBezTo>
                  <a:cubicBezTo>
                    <a:pt x="2" y="3"/>
                    <a:pt x="4" y="5"/>
                    <a:pt x="6" y="7"/>
                  </a:cubicBezTo>
                  <a:cubicBezTo>
                    <a:pt x="5" y="7"/>
                    <a:pt x="4" y="6"/>
                    <a:pt x="3" y="5"/>
                  </a:cubicBezTo>
                  <a:cubicBezTo>
                    <a:pt x="2" y="5"/>
                    <a:pt x="1" y="6"/>
                    <a:pt x="2" y="6"/>
                  </a:cubicBezTo>
                  <a:cubicBezTo>
                    <a:pt x="5" y="9"/>
                    <a:pt x="9" y="11"/>
                    <a:pt x="12" y="13"/>
                  </a:cubicBezTo>
                  <a:cubicBezTo>
                    <a:pt x="15" y="16"/>
                    <a:pt x="17" y="18"/>
                    <a:pt x="20" y="20"/>
                  </a:cubicBezTo>
                  <a:cubicBezTo>
                    <a:pt x="16" y="18"/>
                    <a:pt x="13" y="16"/>
                    <a:pt x="11" y="15"/>
                  </a:cubicBezTo>
                  <a:cubicBezTo>
                    <a:pt x="8" y="13"/>
                    <a:pt x="5" y="11"/>
                    <a:pt x="2" y="9"/>
                  </a:cubicBezTo>
                  <a:cubicBezTo>
                    <a:pt x="1" y="9"/>
                    <a:pt x="1" y="10"/>
                    <a:pt x="1" y="10"/>
                  </a:cubicBezTo>
                  <a:cubicBezTo>
                    <a:pt x="40" y="39"/>
                    <a:pt x="79" y="67"/>
                    <a:pt x="118" y="95"/>
                  </a:cubicBezTo>
                  <a:cubicBezTo>
                    <a:pt x="139" y="111"/>
                    <a:pt x="159" y="127"/>
                    <a:pt x="180" y="142"/>
                  </a:cubicBezTo>
                  <a:cubicBezTo>
                    <a:pt x="170" y="135"/>
                    <a:pt x="97" y="81"/>
                    <a:pt x="49" y="46"/>
                  </a:cubicBezTo>
                  <a:cubicBezTo>
                    <a:pt x="53" y="50"/>
                    <a:pt x="57" y="53"/>
                    <a:pt x="57" y="53"/>
                  </a:cubicBezTo>
                  <a:cubicBezTo>
                    <a:pt x="63" y="58"/>
                    <a:pt x="68" y="63"/>
                    <a:pt x="73" y="67"/>
                  </a:cubicBezTo>
                  <a:close/>
                  <a:moveTo>
                    <a:pt x="167" y="122"/>
                  </a:moveTo>
                  <a:cubicBezTo>
                    <a:pt x="173" y="126"/>
                    <a:pt x="186" y="135"/>
                    <a:pt x="171" y="127"/>
                  </a:cubicBezTo>
                  <a:cubicBezTo>
                    <a:pt x="157" y="119"/>
                    <a:pt x="144" y="106"/>
                    <a:pt x="131" y="96"/>
                  </a:cubicBezTo>
                  <a:cubicBezTo>
                    <a:pt x="124" y="92"/>
                    <a:pt x="118" y="87"/>
                    <a:pt x="112" y="83"/>
                  </a:cubicBezTo>
                  <a:cubicBezTo>
                    <a:pt x="124" y="91"/>
                    <a:pt x="136" y="100"/>
                    <a:pt x="148" y="108"/>
                  </a:cubicBezTo>
                  <a:cubicBezTo>
                    <a:pt x="154" y="113"/>
                    <a:pt x="161" y="117"/>
                    <a:pt x="167" y="122"/>
                  </a:cubicBezTo>
                  <a:close/>
                  <a:moveTo>
                    <a:pt x="49" y="44"/>
                  </a:moveTo>
                  <a:cubicBezTo>
                    <a:pt x="47" y="43"/>
                    <a:pt x="46" y="42"/>
                    <a:pt x="44" y="40"/>
                  </a:cubicBezTo>
                  <a:cubicBezTo>
                    <a:pt x="46" y="41"/>
                    <a:pt x="47" y="42"/>
                    <a:pt x="48" y="43"/>
                  </a:cubicBezTo>
                  <a:cubicBezTo>
                    <a:pt x="64" y="54"/>
                    <a:pt x="79" y="65"/>
                    <a:pt x="95" y="77"/>
                  </a:cubicBezTo>
                  <a:cubicBezTo>
                    <a:pt x="94" y="76"/>
                    <a:pt x="93" y="76"/>
                    <a:pt x="93" y="76"/>
                  </a:cubicBezTo>
                  <a:cubicBezTo>
                    <a:pt x="78" y="65"/>
                    <a:pt x="63" y="54"/>
                    <a:pt x="49" y="4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46" name="Freeform 506"/>
            <p:cNvSpPr>
              <a:spLocks/>
            </p:cNvSpPr>
            <p:nvPr/>
          </p:nvSpPr>
          <p:spPr bwMode="auto">
            <a:xfrm>
              <a:off x="4722582" y="1923760"/>
              <a:ext cx="25771" cy="22088"/>
            </a:xfrm>
            <a:custGeom>
              <a:avLst/>
              <a:gdLst>
                <a:gd name="T0" fmla="*/ 7 w 7"/>
                <a:gd name="T1" fmla="*/ 5 h 5"/>
                <a:gd name="T2" fmla="*/ 0 w 7"/>
                <a:gd name="T3" fmla="*/ 0 h 5"/>
                <a:gd name="T4" fmla="*/ 6 w 7"/>
                <a:gd name="T5" fmla="*/ 4 h 5"/>
                <a:gd name="T6" fmla="*/ 7 w 7"/>
                <a:gd name="T7" fmla="*/ 5 h 5"/>
              </a:gdLst>
              <a:ahLst/>
              <a:cxnLst>
                <a:cxn ang="0">
                  <a:pos x="T0" y="T1"/>
                </a:cxn>
                <a:cxn ang="0">
                  <a:pos x="T2" y="T3"/>
                </a:cxn>
                <a:cxn ang="0">
                  <a:pos x="T4" y="T5"/>
                </a:cxn>
                <a:cxn ang="0">
                  <a:pos x="T6" y="T7"/>
                </a:cxn>
              </a:cxnLst>
              <a:rect l="0" t="0" r="r" b="b"/>
              <a:pathLst>
                <a:path w="7" h="5">
                  <a:moveTo>
                    <a:pt x="7" y="5"/>
                  </a:moveTo>
                  <a:cubicBezTo>
                    <a:pt x="5" y="4"/>
                    <a:pt x="2" y="2"/>
                    <a:pt x="0" y="0"/>
                  </a:cubicBezTo>
                  <a:cubicBezTo>
                    <a:pt x="2" y="2"/>
                    <a:pt x="4" y="3"/>
                    <a:pt x="6" y="4"/>
                  </a:cubicBezTo>
                  <a:cubicBezTo>
                    <a:pt x="6" y="5"/>
                    <a:pt x="6" y="5"/>
                    <a:pt x="7"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47" name="Freeform 507"/>
            <p:cNvSpPr>
              <a:spLocks/>
            </p:cNvSpPr>
            <p:nvPr/>
          </p:nvSpPr>
          <p:spPr bwMode="auto">
            <a:xfrm>
              <a:off x="4612140" y="1813318"/>
              <a:ext cx="84674" cy="62585"/>
            </a:xfrm>
            <a:custGeom>
              <a:avLst/>
              <a:gdLst>
                <a:gd name="T0" fmla="*/ 15 w 22"/>
                <a:gd name="T1" fmla="*/ 11 h 16"/>
                <a:gd name="T2" fmla="*/ 22 w 22"/>
                <a:gd name="T3" fmla="*/ 16 h 16"/>
                <a:gd name="T4" fmla="*/ 0 w 22"/>
                <a:gd name="T5" fmla="*/ 0 h 16"/>
                <a:gd name="T6" fmla="*/ 1 w 22"/>
                <a:gd name="T7" fmla="*/ 1 h 16"/>
                <a:gd name="T8" fmla="*/ 15 w 22"/>
                <a:gd name="T9" fmla="*/ 11 h 16"/>
              </a:gdLst>
              <a:ahLst/>
              <a:cxnLst>
                <a:cxn ang="0">
                  <a:pos x="T0" y="T1"/>
                </a:cxn>
                <a:cxn ang="0">
                  <a:pos x="T2" y="T3"/>
                </a:cxn>
                <a:cxn ang="0">
                  <a:pos x="T4" y="T5"/>
                </a:cxn>
                <a:cxn ang="0">
                  <a:pos x="T6" y="T7"/>
                </a:cxn>
                <a:cxn ang="0">
                  <a:pos x="T8" y="T9"/>
                </a:cxn>
              </a:cxnLst>
              <a:rect l="0" t="0" r="r" b="b"/>
              <a:pathLst>
                <a:path w="22" h="16">
                  <a:moveTo>
                    <a:pt x="15" y="11"/>
                  </a:moveTo>
                  <a:cubicBezTo>
                    <a:pt x="18" y="12"/>
                    <a:pt x="20" y="14"/>
                    <a:pt x="22" y="16"/>
                  </a:cubicBezTo>
                  <a:cubicBezTo>
                    <a:pt x="15" y="10"/>
                    <a:pt x="7" y="4"/>
                    <a:pt x="0" y="0"/>
                  </a:cubicBezTo>
                  <a:cubicBezTo>
                    <a:pt x="0" y="0"/>
                    <a:pt x="1" y="1"/>
                    <a:pt x="1" y="1"/>
                  </a:cubicBezTo>
                  <a:cubicBezTo>
                    <a:pt x="6" y="4"/>
                    <a:pt x="11" y="7"/>
                    <a:pt x="15"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48" name="Freeform 508"/>
            <p:cNvSpPr>
              <a:spLocks/>
            </p:cNvSpPr>
            <p:nvPr/>
          </p:nvSpPr>
          <p:spPr bwMode="auto">
            <a:xfrm>
              <a:off x="4560600" y="1809636"/>
              <a:ext cx="283471" cy="217205"/>
            </a:xfrm>
            <a:custGeom>
              <a:avLst/>
              <a:gdLst>
                <a:gd name="T0" fmla="*/ 6 w 72"/>
                <a:gd name="T1" fmla="*/ 5 h 55"/>
                <a:gd name="T2" fmla="*/ 10 w 72"/>
                <a:gd name="T3" fmla="*/ 7 h 55"/>
                <a:gd name="T4" fmla="*/ 1 w 72"/>
                <a:gd name="T5" fmla="*/ 1 h 55"/>
                <a:gd name="T6" fmla="*/ 0 w 72"/>
                <a:gd name="T7" fmla="*/ 2 h 55"/>
                <a:gd name="T8" fmla="*/ 72 w 72"/>
                <a:gd name="T9" fmla="*/ 55 h 55"/>
                <a:gd name="T10" fmla="*/ 47 w 72"/>
                <a:gd name="T11" fmla="*/ 33 h 55"/>
                <a:gd name="T12" fmla="*/ 6 w 72"/>
                <a:gd name="T13" fmla="*/ 5 h 55"/>
              </a:gdLst>
              <a:ahLst/>
              <a:cxnLst>
                <a:cxn ang="0">
                  <a:pos x="T0" y="T1"/>
                </a:cxn>
                <a:cxn ang="0">
                  <a:pos x="T2" y="T3"/>
                </a:cxn>
                <a:cxn ang="0">
                  <a:pos x="T4" y="T5"/>
                </a:cxn>
                <a:cxn ang="0">
                  <a:pos x="T6" y="T7"/>
                </a:cxn>
                <a:cxn ang="0">
                  <a:pos x="T8" y="T9"/>
                </a:cxn>
                <a:cxn ang="0">
                  <a:pos x="T10" y="T11"/>
                </a:cxn>
                <a:cxn ang="0">
                  <a:pos x="T12" y="T13"/>
                </a:cxn>
              </a:cxnLst>
              <a:rect l="0" t="0" r="r" b="b"/>
              <a:pathLst>
                <a:path w="72" h="55">
                  <a:moveTo>
                    <a:pt x="6" y="5"/>
                  </a:moveTo>
                  <a:cubicBezTo>
                    <a:pt x="7" y="5"/>
                    <a:pt x="8" y="5"/>
                    <a:pt x="10" y="7"/>
                  </a:cubicBezTo>
                  <a:cubicBezTo>
                    <a:pt x="7" y="5"/>
                    <a:pt x="4" y="3"/>
                    <a:pt x="1" y="1"/>
                  </a:cubicBezTo>
                  <a:cubicBezTo>
                    <a:pt x="0" y="0"/>
                    <a:pt x="0" y="1"/>
                    <a:pt x="0" y="2"/>
                  </a:cubicBezTo>
                  <a:cubicBezTo>
                    <a:pt x="24" y="20"/>
                    <a:pt x="48" y="37"/>
                    <a:pt x="72" y="55"/>
                  </a:cubicBezTo>
                  <a:cubicBezTo>
                    <a:pt x="63" y="48"/>
                    <a:pt x="55" y="40"/>
                    <a:pt x="47" y="33"/>
                  </a:cubicBezTo>
                  <a:cubicBezTo>
                    <a:pt x="24" y="17"/>
                    <a:pt x="7" y="5"/>
                    <a:pt x="6"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49" name="Freeform 509"/>
            <p:cNvSpPr>
              <a:spLocks/>
            </p:cNvSpPr>
            <p:nvPr/>
          </p:nvSpPr>
          <p:spPr bwMode="auto">
            <a:xfrm>
              <a:off x="4844070" y="2026839"/>
              <a:ext cx="14726" cy="14726"/>
            </a:xfrm>
            <a:custGeom>
              <a:avLst/>
              <a:gdLst>
                <a:gd name="T0" fmla="*/ 0 w 4"/>
                <a:gd name="T1" fmla="*/ 0 h 3"/>
                <a:gd name="T2" fmla="*/ 4 w 4"/>
                <a:gd name="T3" fmla="*/ 3 h 3"/>
                <a:gd name="T4" fmla="*/ 0 w 4"/>
                <a:gd name="T5" fmla="*/ 0 h 3"/>
                <a:gd name="T6" fmla="*/ 0 w 4"/>
                <a:gd name="T7" fmla="*/ 0 h 3"/>
              </a:gdLst>
              <a:ahLst/>
              <a:cxnLst>
                <a:cxn ang="0">
                  <a:pos x="T0" y="T1"/>
                </a:cxn>
                <a:cxn ang="0">
                  <a:pos x="T2" y="T3"/>
                </a:cxn>
                <a:cxn ang="0">
                  <a:pos x="T4" y="T5"/>
                </a:cxn>
                <a:cxn ang="0">
                  <a:pos x="T6" y="T7"/>
                </a:cxn>
              </a:cxnLst>
              <a:rect l="0" t="0" r="r" b="b"/>
              <a:pathLst>
                <a:path w="4" h="3">
                  <a:moveTo>
                    <a:pt x="0" y="0"/>
                  </a:moveTo>
                  <a:cubicBezTo>
                    <a:pt x="1" y="1"/>
                    <a:pt x="2" y="2"/>
                    <a:pt x="4" y="3"/>
                  </a:cubicBezTo>
                  <a:cubicBezTo>
                    <a:pt x="2" y="2"/>
                    <a:pt x="1" y="1"/>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50" name="Freeform 510"/>
            <p:cNvSpPr>
              <a:spLocks/>
            </p:cNvSpPr>
            <p:nvPr/>
          </p:nvSpPr>
          <p:spPr bwMode="auto">
            <a:xfrm>
              <a:off x="5090725" y="2170416"/>
              <a:ext cx="161982" cy="117805"/>
            </a:xfrm>
            <a:custGeom>
              <a:avLst/>
              <a:gdLst>
                <a:gd name="T0" fmla="*/ 0 w 41"/>
                <a:gd name="T1" fmla="*/ 0 h 30"/>
                <a:gd name="T2" fmla="*/ 41 w 41"/>
                <a:gd name="T3" fmla="*/ 30 h 30"/>
                <a:gd name="T4" fmla="*/ 0 w 41"/>
                <a:gd name="T5" fmla="*/ 0 h 30"/>
              </a:gdLst>
              <a:ahLst/>
              <a:cxnLst>
                <a:cxn ang="0">
                  <a:pos x="T0" y="T1"/>
                </a:cxn>
                <a:cxn ang="0">
                  <a:pos x="T2" y="T3"/>
                </a:cxn>
                <a:cxn ang="0">
                  <a:pos x="T4" y="T5"/>
                </a:cxn>
              </a:cxnLst>
              <a:rect l="0" t="0" r="r" b="b"/>
              <a:pathLst>
                <a:path w="41" h="30">
                  <a:moveTo>
                    <a:pt x="0" y="0"/>
                  </a:moveTo>
                  <a:cubicBezTo>
                    <a:pt x="13" y="10"/>
                    <a:pt x="27" y="20"/>
                    <a:pt x="41" y="30"/>
                  </a:cubicBezTo>
                  <a:cubicBezTo>
                    <a:pt x="34" y="24"/>
                    <a:pt x="17" y="12"/>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51" name="Freeform 511"/>
            <p:cNvSpPr>
              <a:spLocks/>
            </p:cNvSpPr>
            <p:nvPr/>
          </p:nvSpPr>
          <p:spPr bwMode="auto">
            <a:xfrm>
              <a:off x="4667363" y="1883266"/>
              <a:ext cx="55223" cy="40497"/>
            </a:xfrm>
            <a:custGeom>
              <a:avLst/>
              <a:gdLst>
                <a:gd name="T0" fmla="*/ 0 w 14"/>
                <a:gd name="T1" fmla="*/ 0 h 11"/>
                <a:gd name="T2" fmla="*/ 14 w 14"/>
                <a:gd name="T3" fmla="*/ 11 h 11"/>
                <a:gd name="T4" fmla="*/ 0 w 14"/>
                <a:gd name="T5" fmla="*/ 0 h 11"/>
              </a:gdLst>
              <a:ahLst/>
              <a:cxnLst>
                <a:cxn ang="0">
                  <a:pos x="T0" y="T1"/>
                </a:cxn>
                <a:cxn ang="0">
                  <a:pos x="T2" y="T3"/>
                </a:cxn>
                <a:cxn ang="0">
                  <a:pos x="T4" y="T5"/>
                </a:cxn>
              </a:cxnLst>
              <a:rect l="0" t="0" r="r" b="b"/>
              <a:pathLst>
                <a:path w="14" h="11">
                  <a:moveTo>
                    <a:pt x="0" y="0"/>
                  </a:moveTo>
                  <a:cubicBezTo>
                    <a:pt x="4" y="4"/>
                    <a:pt x="9" y="7"/>
                    <a:pt x="14" y="11"/>
                  </a:cubicBezTo>
                  <a:cubicBezTo>
                    <a:pt x="9" y="7"/>
                    <a:pt x="5" y="4"/>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52" name="Freeform 512"/>
            <p:cNvSpPr>
              <a:spLocks/>
            </p:cNvSpPr>
            <p:nvPr/>
          </p:nvSpPr>
          <p:spPr bwMode="auto">
            <a:xfrm>
              <a:off x="4597414" y="1839088"/>
              <a:ext cx="69948" cy="44177"/>
            </a:xfrm>
            <a:custGeom>
              <a:avLst/>
              <a:gdLst>
                <a:gd name="T0" fmla="*/ 0 w 17"/>
                <a:gd name="T1" fmla="*/ 0 h 11"/>
                <a:gd name="T2" fmla="*/ 17 w 17"/>
                <a:gd name="T3" fmla="*/ 11 h 11"/>
                <a:gd name="T4" fmla="*/ 0 w 17"/>
                <a:gd name="T5" fmla="*/ 0 h 11"/>
              </a:gdLst>
              <a:ahLst/>
              <a:cxnLst>
                <a:cxn ang="0">
                  <a:pos x="T0" y="T1"/>
                </a:cxn>
                <a:cxn ang="0">
                  <a:pos x="T2" y="T3"/>
                </a:cxn>
                <a:cxn ang="0">
                  <a:pos x="T4" y="T5"/>
                </a:cxn>
              </a:cxnLst>
              <a:rect l="0" t="0" r="r" b="b"/>
              <a:pathLst>
                <a:path w="17" h="11">
                  <a:moveTo>
                    <a:pt x="0" y="0"/>
                  </a:moveTo>
                  <a:cubicBezTo>
                    <a:pt x="6" y="3"/>
                    <a:pt x="11" y="7"/>
                    <a:pt x="17" y="11"/>
                  </a:cubicBezTo>
                  <a:cubicBezTo>
                    <a:pt x="10" y="6"/>
                    <a:pt x="4" y="2"/>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53" name="Freeform 513"/>
            <p:cNvSpPr>
              <a:spLocks/>
            </p:cNvSpPr>
            <p:nvPr/>
          </p:nvSpPr>
          <p:spPr bwMode="auto">
            <a:xfrm>
              <a:off x="4590052" y="1750734"/>
              <a:ext cx="747330" cy="515399"/>
            </a:xfrm>
            <a:custGeom>
              <a:avLst/>
              <a:gdLst>
                <a:gd name="T0" fmla="*/ 97 w 189"/>
                <a:gd name="T1" fmla="*/ 68 h 130"/>
                <a:gd name="T2" fmla="*/ 188 w 189"/>
                <a:gd name="T3" fmla="*/ 130 h 130"/>
                <a:gd name="T4" fmla="*/ 188 w 189"/>
                <a:gd name="T5" fmla="*/ 129 h 130"/>
                <a:gd name="T6" fmla="*/ 33 w 189"/>
                <a:gd name="T7" fmla="*/ 23 h 130"/>
                <a:gd name="T8" fmla="*/ 12 w 189"/>
                <a:gd name="T9" fmla="*/ 8 h 130"/>
                <a:gd name="T10" fmla="*/ 1 w 189"/>
                <a:gd name="T11" fmla="*/ 1 h 130"/>
                <a:gd name="T12" fmla="*/ 1 w 189"/>
                <a:gd name="T13" fmla="*/ 2 h 130"/>
                <a:gd name="T14" fmla="*/ 88 w 189"/>
                <a:gd name="T15" fmla="*/ 62 h 130"/>
                <a:gd name="T16" fmla="*/ 57 w 189"/>
                <a:gd name="T17" fmla="*/ 40 h 130"/>
                <a:gd name="T18" fmla="*/ 97 w 189"/>
                <a:gd name="T19" fmla="*/ 68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89" h="130">
                  <a:moveTo>
                    <a:pt x="97" y="68"/>
                  </a:moveTo>
                  <a:cubicBezTo>
                    <a:pt x="127" y="89"/>
                    <a:pt x="158" y="109"/>
                    <a:pt x="188" y="130"/>
                  </a:cubicBezTo>
                  <a:cubicBezTo>
                    <a:pt x="188" y="130"/>
                    <a:pt x="189" y="129"/>
                    <a:pt x="188" y="129"/>
                  </a:cubicBezTo>
                  <a:cubicBezTo>
                    <a:pt x="137" y="94"/>
                    <a:pt x="85" y="58"/>
                    <a:pt x="33" y="23"/>
                  </a:cubicBezTo>
                  <a:cubicBezTo>
                    <a:pt x="26" y="17"/>
                    <a:pt x="18" y="11"/>
                    <a:pt x="12" y="8"/>
                  </a:cubicBezTo>
                  <a:cubicBezTo>
                    <a:pt x="8" y="6"/>
                    <a:pt x="5" y="3"/>
                    <a:pt x="1" y="1"/>
                  </a:cubicBezTo>
                  <a:cubicBezTo>
                    <a:pt x="0" y="0"/>
                    <a:pt x="0" y="1"/>
                    <a:pt x="1" y="2"/>
                  </a:cubicBezTo>
                  <a:cubicBezTo>
                    <a:pt x="8" y="7"/>
                    <a:pt x="48" y="35"/>
                    <a:pt x="88" y="62"/>
                  </a:cubicBezTo>
                  <a:cubicBezTo>
                    <a:pt x="77" y="55"/>
                    <a:pt x="67" y="48"/>
                    <a:pt x="57" y="40"/>
                  </a:cubicBezTo>
                  <a:cubicBezTo>
                    <a:pt x="70" y="50"/>
                    <a:pt x="84" y="59"/>
                    <a:pt x="97" y="6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54" name="Freeform 514"/>
            <p:cNvSpPr>
              <a:spLocks/>
            </p:cNvSpPr>
            <p:nvPr/>
          </p:nvSpPr>
          <p:spPr bwMode="auto">
            <a:xfrm>
              <a:off x="4939788" y="1997388"/>
              <a:ext cx="80991" cy="58903"/>
            </a:xfrm>
            <a:custGeom>
              <a:avLst/>
              <a:gdLst>
                <a:gd name="T0" fmla="*/ 0 w 21"/>
                <a:gd name="T1" fmla="*/ 0 h 15"/>
                <a:gd name="T2" fmla="*/ 2 w 21"/>
                <a:gd name="T3" fmla="*/ 2 h 15"/>
                <a:gd name="T4" fmla="*/ 11 w 21"/>
                <a:gd name="T5" fmla="*/ 8 h 15"/>
                <a:gd name="T6" fmla="*/ 21 w 21"/>
                <a:gd name="T7" fmla="*/ 15 h 15"/>
                <a:gd name="T8" fmla="*/ 0 w 21"/>
                <a:gd name="T9" fmla="*/ 0 h 15"/>
              </a:gdLst>
              <a:ahLst/>
              <a:cxnLst>
                <a:cxn ang="0">
                  <a:pos x="T0" y="T1"/>
                </a:cxn>
                <a:cxn ang="0">
                  <a:pos x="T2" y="T3"/>
                </a:cxn>
                <a:cxn ang="0">
                  <a:pos x="T4" y="T5"/>
                </a:cxn>
                <a:cxn ang="0">
                  <a:pos x="T6" y="T7"/>
                </a:cxn>
                <a:cxn ang="0">
                  <a:pos x="T8" y="T9"/>
                </a:cxn>
              </a:cxnLst>
              <a:rect l="0" t="0" r="r" b="b"/>
              <a:pathLst>
                <a:path w="21" h="15">
                  <a:moveTo>
                    <a:pt x="0" y="0"/>
                  </a:moveTo>
                  <a:cubicBezTo>
                    <a:pt x="1" y="1"/>
                    <a:pt x="1" y="2"/>
                    <a:pt x="2" y="2"/>
                  </a:cubicBezTo>
                  <a:cubicBezTo>
                    <a:pt x="11" y="8"/>
                    <a:pt x="11" y="8"/>
                    <a:pt x="11" y="8"/>
                  </a:cubicBezTo>
                  <a:cubicBezTo>
                    <a:pt x="14" y="11"/>
                    <a:pt x="17" y="13"/>
                    <a:pt x="21" y="15"/>
                  </a:cubicBezTo>
                  <a:cubicBezTo>
                    <a:pt x="14" y="10"/>
                    <a:pt x="7" y="5"/>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55" name="Freeform 515"/>
            <p:cNvSpPr>
              <a:spLocks/>
            </p:cNvSpPr>
            <p:nvPr/>
          </p:nvSpPr>
          <p:spPr bwMode="auto">
            <a:xfrm>
              <a:off x="4575326" y="1758097"/>
              <a:ext cx="728922" cy="504356"/>
            </a:xfrm>
            <a:custGeom>
              <a:avLst/>
              <a:gdLst>
                <a:gd name="T0" fmla="*/ 72 w 184"/>
                <a:gd name="T1" fmla="*/ 52 h 127"/>
                <a:gd name="T2" fmla="*/ 183 w 184"/>
                <a:gd name="T3" fmla="*/ 127 h 127"/>
                <a:gd name="T4" fmla="*/ 184 w 184"/>
                <a:gd name="T5" fmla="*/ 126 h 127"/>
                <a:gd name="T6" fmla="*/ 176 w 184"/>
                <a:gd name="T7" fmla="*/ 120 h 127"/>
                <a:gd name="T8" fmla="*/ 113 w 184"/>
                <a:gd name="T9" fmla="*/ 75 h 127"/>
                <a:gd name="T10" fmla="*/ 172 w 184"/>
                <a:gd name="T11" fmla="*/ 118 h 127"/>
                <a:gd name="T12" fmla="*/ 103 w 184"/>
                <a:gd name="T13" fmla="*/ 68 h 127"/>
                <a:gd name="T14" fmla="*/ 2 w 184"/>
                <a:gd name="T15" fmla="*/ 0 h 127"/>
                <a:gd name="T16" fmla="*/ 1 w 184"/>
                <a:gd name="T17" fmla="*/ 1 h 127"/>
                <a:gd name="T18" fmla="*/ 9 w 184"/>
                <a:gd name="T19" fmla="*/ 7 h 127"/>
                <a:gd name="T20" fmla="*/ 50 w 184"/>
                <a:gd name="T21" fmla="*/ 36 h 127"/>
                <a:gd name="T22" fmla="*/ 11 w 184"/>
                <a:gd name="T23" fmla="*/ 8 h 127"/>
                <a:gd name="T24" fmla="*/ 72 w 184"/>
                <a:gd name="T25" fmla="*/ 52 h 1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4" h="127">
                  <a:moveTo>
                    <a:pt x="72" y="52"/>
                  </a:moveTo>
                  <a:cubicBezTo>
                    <a:pt x="119" y="84"/>
                    <a:pt x="175" y="121"/>
                    <a:pt x="183" y="127"/>
                  </a:cubicBezTo>
                  <a:cubicBezTo>
                    <a:pt x="184" y="127"/>
                    <a:pt x="184" y="126"/>
                    <a:pt x="184" y="126"/>
                  </a:cubicBezTo>
                  <a:cubicBezTo>
                    <a:pt x="181" y="124"/>
                    <a:pt x="178" y="122"/>
                    <a:pt x="176" y="120"/>
                  </a:cubicBezTo>
                  <a:cubicBezTo>
                    <a:pt x="169" y="114"/>
                    <a:pt x="143" y="96"/>
                    <a:pt x="113" y="75"/>
                  </a:cubicBezTo>
                  <a:cubicBezTo>
                    <a:pt x="139" y="94"/>
                    <a:pt x="163" y="110"/>
                    <a:pt x="172" y="118"/>
                  </a:cubicBezTo>
                  <a:cubicBezTo>
                    <a:pt x="149" y="101"/>
                    <a:pt x="126" y="85"/>
                    <a:pt x="103" y="68"/>
                  </a:cubicBezTo>
                  <a:cubicBezTo>
                    <a:pt x="59" y="38"/>
                    <a:pt x="10" y="6"/>
                    <a:pt x="2" y="0"/>
                  </a:cubicBezTo>
                  <a:cubicBezTo>
                    <a:pt x="1" y="0"/>
                    <a:pt x="0" y="1"/>
                    <a:pt x="1" y="1"/>
                  </a:cubicBezTo>
                  <a:cubicBezTo>
                    <a:pt x="4" y="3"/>
                    <a:pt x="6" y="5"/>
                    <a:pt x="9" y="7"/>
                  </a:cubicBezTo>
                  <a:cubicBezTo>
                    <a:pt x="14" y="11"/>
                    <a:pt x="29" y="22"/>
                    <a:pt x="50" y="36"/>
                  </a:cubicBezTo>
                  <a:cubicBezTo>
                    <a:pt x="32" y="24"/>
                    <a:pt x="17" y="13"/>
                    <a:pt x="11" y="8"/>
                  </a:cubicBezTo>
                  <a:cubicBezTo>
                    <a:pt x="32" y="23"/>
                    <a:pt x="52" y="37"/>
                    <a:pt x="72" y="5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56" name="Freeform 516"/>
            <p:cNvSpPr>
              <a:spLocks/>
            </p:cNvSpPr>
            <p:nvPr/>
          </p:nvSpPr>
          <p:spPr bwMode="auto">
            <a:xfrm>
              <a:off x="4774122" y="1901672"/>
              <a:ext cx="209842" cy="150939"/>
            </a:xfrm>
            <a:custGeom>
              <a:avLst/>
              <a:gdLst>
                <a:gd name="T0" fmla="*/ 22 w 53"/>
                <a:gd name="T1" fmla="*/ 16 h 38"/>
                <a:gd name="T2" fmla="*/ 0 w 53"/>
                <a:gd name="T3" fmla="*/ 0 h 38"/>
                <a:gd name="T4" fmla="*/ 53 w 53"/>
                <a:gd name="T5" fmla="*/ 38 h 38"/>
                <a:gd name="T6" fmla="*/ 40 w 53"/>
                <a:gd name="T7" fmla="*/ 29 h 38"/>
                <a:gd name="T8" fmla="*/ 22 w 53"/>
                <a:gd name="T9" fmla="*/ 16 h 38"/>
              </a:gdLst>
              <a:ahLst/>
              <a:cxnLst>
                <a:cxn ang="0">
                  <a:pos x="T0" y="T1"/>
                </a:cxn>
                <a:cxn ang="0">
                  <a:pos x="T2" y="T3"/>
                </a:cxn>
                <a:cxn ang="0">
                  <a:pos x="T4" y="T5"/>
                </a:cxn>
                <a:cxn ang="0">
                  <a:pos x="T6" y="T7"/>
                </a:cxn>
                <a:cxn ang="0">
                  <a:pos x="T8" y="T9"/>
                </a:cxn>
              </a:cxnLst>
              <a:rect l="0" t="0" r="r" b="b"/>
              <a:pathLst>
                <a:path w="53" h="38">
                  <a:moveTo>
                    <a:pt x="22" y="16"/>
                  </a:moveTo>
                  <a:cubicBezTo>
                    <a:pt x="14" y="10"/>
                    <a:pt x="7" y="5"/>
                    <a:pt x="0" y="0"/>
                  </a:cubicBezTo>
                  <a:cubicBezTo>
                    <a:pt x="15" y="12"/>
                    <a:pt x="34" y="25"/>
                    <a:pt x="53" y="38"/>
                  </a:cubicBezTo>
                  <a:cubicBezTo>
                    <a:pt x="48" y="35"/>
                    <a:pt x="44" y="32"/>
                    <a:pt x="40" y="29"/>
                  </a:cubicBezTo>
                  <a:cubicBezTo>
                    <a:pt x="34" y="25"/>
                    <a:pt x="28" y="20"/>
                    <a:pt x="22" y="1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57" name="Freeform 517"/>
            <p:cNvSpPr>
              <a:spLocks noEditPoints="1"/>
            </p:cNvSpPr>
            <p:nvPr/>
          </p:nvSpPr>
          <p:spPr bwMode="auto">
            <a:xfrm>
              <a:off x="4523786" y="1831725"/>
              <a:ext cx="1167013" cy="890904"/>
            </a:xfrm>
            <a:custGeom>
              <a:avLst/>
              <a:gdLst>
                <a:gd name="T0" fmla="*/ 168 w 295"/>
                <a:gd name="T1" fmla="*/ 126 h 226"/>
                <a:gd name="T2" fmla="*/ 106 w 295"/>
                <a:gd name="T3" fmla="*/ 78 h 226"/>
                <a:gd name="T4" fmla="*/ 167 w 295"/>
                <a:gd name="T5" fmla="*/ 123 h 226"/>
                <a:gd name="T6" fmla="*/ 206 w 295"/>
                <a:gd name="T7" fmla="*/ 153 h 226"/>
                <a:gd name="T8" fmla="*/ 160 w 295"/>
                <a:gd name="T9" fmla="*/ 115 h 226"/>
                <a:gd name="T10" fmla="*/ 201 w 295"/>
                <a:gd name="T11" fmla="*/ 141 h 226"/>
                <a:gd name="T12" fmla="*/ 85 w 295"/>
                <a:gd name="T13" fmla="*/ 53 h 226"/>
                <a:gd name="T14" fmla="*/ 7 w 295"/>
                <a:gd name="T15" fmla="*/ 0 h 226"/>
                <a:gd name="T16" fmla="*/ 51 w 295"/>
                <a:gd name="T17" fmla="*/ 36 h 226"/>
                <a:gd name="T18" fmla="*/ 22 w 295"/>
                <a:gd name="T19" fmla="*/ 16 h 226"/>
                <a:gd name="T20" fmla="*/ 0 w 295"/>
                <a:gd name="T21" fmla="*/ 4 h 226"/>
                <a:gd name="T22" fmla="*/ 0 w 295"/>
                <a:gd name="T23" fmla="*/ 5 h 226"/>
                <a:gd name="T24" fmla="*/ 1 w 295"/>
                <a:gd name="T25" fmla="*/ 4 h 226"/>
                <a:gd name="T26" fmla="*/ 52 w 295"/>
                <a:gd name="T27" fmla="*/ 38 h 226"/>
                <a:gd name="T28" fmla="*/ 95 w 295"/>
                <a:gd name="T29" fmla="*/ 69 h 226"/>
                <a:gd name="T30" fmla="*/ 52 w 295"/>
                <a:gd name="T31" fmla="*/ 41 h 226"/>
                <a:gd name="T32" fmla="*/ 52 w 295"/>
                <a:gd name="T33" fmla="*/ 42 h 226"/>
                <a:gd name="T34" fmla="*/ 87 w 295"/>
                <a:gd name="T35" fmla="*/ 70 h 226"/>
                <a:gd name="T36" fmla="*/ 281 w 295"/>
                <a:gd name="T37" fmla="*/ 217 h 226"/>
                <a:gd name="T38" fmla="*/ 79 w 295"/>
                <a:gd name="T39" fmla="*/ 61 h 226"/>
                <a:gd name="T40" fmla="*/ 72 w 295"/>
                <a:gd name="T41" fmla="*/ 54 h 226"/>
                <a:gd name="T42" fmla="*/ 294 w 295"/>
                <a:gd name="T43" fmla="*/ 225 h 226"/>
                <a:gd name="T44" fmla="*/ 101 w 295"/>
                <a:gd name="T45" fmla="*/ 68 h 226"/>
                <a:gd name="T46" fmla="*/ 183 w 295"/>
                <a:gd name="T47" fmla="*/ 129 h 226"/>
                <a:gd name="T48" fmla="*/ 134 w 295"/>
                <a:gd name="T49" fmla="*/ 95 h 226"/>
                <a:gd name="T50" fmla="*/ 101 w 295"/>
                <a:gd name="T51" fmla="*/ 68 h 226"/>
                <a:gd name="T52" fmla="*/ 13 w 295"/>
                <a:gd name="T53" fmla="*/ 5 h 226"/>
                <a:gd name="T54" fmla="*/ 96 w 295"/>
                <a:gd name="T55" fmla="*/ 64 h 226"/>
                <a:gd name="T56" fmla="*/ 116 w 295"/>
                <a:gd name="T57" fmla="*/ 82 h 226"/>
                <a:gd name="T58" fmla="*/ 68 w 295"/>
                <a:gd name="T59" fmla="*/ 48 h 226"/>
                <a:gd name="T60" fmla="*/ 103 w 295"/>
                <a:gd name="T61" fmla="*/ 74 h 226"/>
                <a:gd name="T62" fmla="*/ 97 w 295"/>
                <a:gd name="T63" fmla="*/ 70 h 226"/>
                <a:gd name="T64" fmla="*/ 219 w 295"/>
                <a:gd name="T65" fmla="*/ 171 h 226"/>
                <a:gd name="T66" fmla="*/ 269 w 295"/>
                <a:gd name="T67" fmla="*/ 209 h 226"/>
                <a:gd name="T68" fmla="*/ 159 w 295"/>
                <a:gd name="T69" fmla="*/ 128 h 226"/>
                <a:gd name="T70" fmla="*/ 219 w 295"/>
                <a:gd name="T71" fmla="*/ 171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95" h="226">
                  <a:moveTo>
                    <a:pt x="294" y="224"/>
                  </a:moveTo>
                  <a:cubicBezTo>
                    <a:pt x="252" y="192"/>
                    <a:pt x="210" y="159"/>
                    <a:pt x="168" y="126"/>
                  </a:cubicBezTo>
                  <a:cubicBezTo>
                    <a:pt x="147" y="110"/>
                    <a:pt x="126" y="93"/>
                    <a:pt x="105" y="77"/>
                  </a:cubicBezTo>
                  <a:cubicBezTo>
                    <a:pt x="106" y="77"/>
                    <a:pt x="106" y="78"/>
                    <a:pt x="106" y="78"/>
                  </a:cubicBezTo>
                  <a:cubicBezTo>
                    <a:pt x="124" y="91"/>
                    <a:pt x="141" y="104"/>
                    <a:pt x="158" y="116"/>
                  </a:cubicBezTo>
                  <a:cubicBezTo>
                    <a:pt x="161" y="119"/>
                    <a:pt x="164" y="121"/>
                    <a:pt x="167" y="123"/>
                  </a:cubicBezTo>
                  <a:cubicBezTo>
                    <a:pt x="180" y="133"/>
                    <a:pt x="193" y="143"/>
                    <a:pt x="205" y="154"/>
                  </a:cubicBezTo>
                  <a:cubicBezTo>
                    <a:pt x="206" y="154"/>
                    <a:pt x="207" y="153"/>
                    <a:pt x="206" y="153"/>
                  </a:cubicBezTo>
                  <a:cubicBezTo>
                    <a:pt x="195" y="141"/>
                    <a:pt x="181" y="131"/>
                    <a:pt x="168" y="121"/>
                  </a:cubicBezTo>
                  <a:cubicBezTo>
                    <a:pt x="165" y="119"/>
                    <a:pt x="162" y="117"/>
                    <a:pt x="160" y="115"/>
                  </a:cubicBezTo>
                  <a:cubicBezTo>
                    <a:pt x="173" y="125"/>
                    <a:pt x="187" y="133"/>
                    <a:pt x="201" y="142"/>
                  </a:cubicBezTo>
                  <a:cubicBezTo>
                    <a:pt x="201" y="142"/>
                    <a:pt x="202" y="141"/>
                    <a:pt x="201" y="141"/>
                  </a:cubicBezTo>
                  <a:cubicBezTo>
                    <a:pt x="165" y="113"/>
                    <a:pt x="129" y="86"/>
                    <a:pt x="92" y="60"/>
                  </a:cubicBezTo>
                  <a:cubicBezTo>
                    <a:pt x="90" y="58"/>
                    <a:pt x="87" y="56"/>
                    <a:pt x="85" y="53"/>
                  </a:cubicBezTo>
                  <a:cubicBezTo>
                    <a:pt x="87" y="55"/>
                    <a:pt x="89" y="57"/>
                    <a:pt x="91" y="59"/>
                  </a:cubicBezTo>
                  <a:cubicBezTo>
                    <a:pt x="63" y="39"/>
                    <a:pt x="35" y="19"/>
                    <a:pt x="7" y="0"/>
                  </a:cubicBezTo>
                  <a:cubicBezTo>
                    <a:pt x="6" y="0"/>
                    <a:pt x="6" y="0"/>
                    <a:pt x="6" y="1"/>
                  </a:cubicBezTo>
                  <a:cubicBezTo>
                    <a:pt x="21" y="13"/>
                    <a:pt x="36" y="24"/>
                    <a:pt x="51" y="36"/>
                  </a:cubicBezTo>
                  <a:cubicBezTo>
                    <a:pt x="50" y="35"/>
                    <a:pt x="48" y="34"/>
                    <a:pt x="46" y="32"/>
                  </a:cubicBezTo>
                  <a:cubicBezTo>
                    <a:pt x="38" y="27"/>
                    <a:pt x="30" y="21"/>
                    <a:pt x="22" y="16"/>
                  </a:cubicBezTo>
                  <a:cubicBezTo>
                    <a:pt x="15" y="12"/>
                    <a:pt x="8" y="4"/>
                    <a:pt x="0" y="3"/>
                  </a:cubicBezTo>
                  <a:cubicBezTo>
                    <a:pt x="0" y="3"/>
                    <a:pt x="0" y="4"/>
                    <a:pt x="0" y="4"/>
                  </a:cubicBezTo>
                  <a:cubicBezTo>
                    <a:pt x="0" y="4"/>
                    <a:pt x="0" y="5"/>
                    <a:pt x="0" y="5"/>
                  </a:cubicBezTo>
                  <a:cubicBezTo>
                    <a:pt x="0" y="5"/>
                    <a:pt x="0" y="5"/>
                    <a:pt x="0" y="5"/>
                  </a:cubicBezTo>
                  <a:cubicBezTo>
                    <a:pt x="1" y="5"/>
                    <a:pt x="1" y="5"/>
                    <a:pt x="1" y="5"/>
                  </a:cubicBezTo>
                  <a:cubicBezTo>
                    <a:pt x="2" y="5"/>
                    <a:pt x="1" y="4"/>
                    <a:pt x="1" y="4"/>
                  </a:cubicBezTo>
                  <a:cubicBezTo>
                    <a:pt x="6" y="3"/>
                    <a:pt x="22" y="18"/>
                    <a:pt x="27" y="21"/>
                  </a:cubicBezTo>
                  <a:cubicBezTo>
                    <a:pt x="35" y="26"/>
                    <a:pt x="44" y="32"/>
                    <a:pt x="52" y="38"/>
                  </a:cubicBezTo>
                  <a:cubicBezTo>
                    <a:pt x="58" y="42"/>
                    <a:pt x="64" y="46"/>
                    <a:pt x="70" y="50"/>
                  </a:cubicBezTo>
                  <a:cubicBezTo>
                    <a:pt x="78" y="57"/>
                    <a:pt x="87" y="63"/>
                    <a:pt x="95" y="69"/>
                  </a:cubicBezTo>
                  <a:cubicBezTo>
                    <a:pt x="81" y="59"/>
                    <a:pt x="67" y="49"/>
                    <a:pt x="53" y="40"/>
                  </a:cubicBezTo>
                  <a:cubicBezTo>
                    <a:pt x="52" y="40"/>
                    <a:pt x="52" y="40"/>
                    <a:pt x="52" y="41"/>
                  </a:cubicBezTo>
                  <a:cubicBezTo>
                    <a:pt x="58" y="45"/>
                    <a:pt x="63" y="50"/>
                    <a:pt x="69" y="55"/>
                  </a:cubicBezTo>
                  <a:cubicBezTo>
                    <a:pt x="63" y="50"/>
                    <a:pt x="58" y="46"/>
                    <a:pt x="52" y="42"/>
                  </a:cubicBezTo>
                  <a:cubicBezTo>
                    <a:pt x="52" y="41"/>
                    <a:pt x="51" y="42"/>
                    <a:pt x="51" y="42"/>
                  </a:cubicBezTo>
                  <a:cubicBezTo>
                    <a:pt x="63" y="52"/>
                    <a:pt x="75" y="61"/>
                    <a:pt x="87" y="70"/>
                  </a:cubicBezTo>
                  <a:cubicBezTo>
                    <a:pt x="149" y="122"/>
                    <a:pt x="211" y="175"/>
                    <a:pt x="281" y="218"/>
                  </a:cubicBezTo>
                  <a:cubicBezTo>
                    <a:pt x="281" y="218"/>
                    <a:pt x="282" y="217"/>
                    <a:pt x="281" y="217"/>
                  </a:cubicBezTo>
                  <a:cubicBezTo>
                    <a:pt x="217" y="168"/>
                    <a:pt x="152" y="118"/>
                    <a:pt x="88" y="69"/>
                  </a:cubicBezTo>
                  <a:cubicBezTo>
                    <a:pt x="85" y="66"/>
                    <a:pt x="82" y="64"/>
                    <a:pt x="79" y="61"/>
                  </a:cubicBezTo>
                  <a:cubicBezTo>
                    <a:pt x="76" y="59"/>
                    <a:pt x="59" y="48"/>
                    <a:pt x="59" y="45"/>
                  </a:cubicBezTo>
                  <a:cubicBezTo>
                    <a:pt x="59" y="45"/>
                    <a:pt x="70" y="52"/>
                    <a:pt x="72" y="54"/>
                  </a:cubicBezTo>
                  <a:cubicBezTo>
                    <a:pt x="88" y="65"/>
                    <a:pt x="103" y="77"/>
                    <a:pt x="118" y="89"/>
                  </a:cubicBezTo>
                  <a:cubicBezTo>
                    <a:pt x="176" y="134"/>
                    <a:pt x="235" y="180"/>
                    <a:pt x="294" y="225"/>
                  </a:cubicBezTo>
                  <a:cubicBezTo>
                    <a:pt x="294" y="226"/>
                    <a:pt x="295" y="225"/>
                    <a:pt x="294" y="224"/>
                  </a:cubicBezTo>
                  <a:close/>
                  <a:moveTo>
                    <a:pt x="101" y="68"/>
                  </a:moveTo>
                  <a:cubicBezTo>
                    <a:pt x="126" y="86"/>
                    <a:pt x="151" y="105"/>
                    <a:pt x="176" y="123"/>
                  </a:cubicBezTo>
                  <a:cubicBezTo>
                    <a:pt x="186" y="131"/>
                    <a:pt x="207" y="145"/>
                    <a:pt x="183" y="129"/>
                  </a:cubicBezTo>
                  <a:cubicBezTo>
                    <a:pt x="170" y="121"/>
                    <a:pt x="158" y="113"/>
                    <a:pt x="146" y="105"/>
                  </a:cubicBezTo>
                  <a:cubicBezTo>
                    <a:pt x="142" y="102"/>
                    <a:pt x="138" y="98"/>
                    <a:pt x="134" y="95"/>
                  </a:cubicBezTo>
                  <a:cubicBezTo>
                    <a:pt x="122" y="86"/>
                    <a:pt x="111" y="76"/>
                    <a:pt x="100" y="67"/>
                  </a:cubicBezTo>
                  <a:cubicBezTo>
                    <a:pt x="100" y="67"/>
                    <a:pt x="101" y="68"/>
                    <a:pt x="101" y="68"/>
                  </a:cubicBezTo>
                  <a:close/>
                  <a:moveTo>
                    <a:pt x="31" y="19"/>
                  </a:moveTo>
                  <a:cubicBezTo>
                    <a:pt x="25" y="14"/>
                    <a:pt x="19" y="9"/>
                    <a:pt x="13" y="5"/>
                  </a:cubicBezTo>
                  <a:cubicBezTo>
                    <a:pt x="16" y="7"/>
                    <a:pt x="22" y="12"/>
                    <a:pt x="25" y="14"/>
                  </a:cubicBezTo>
                  <a:cubicBezTo>
                    <a:pt x="49" y="31"/>
                    <a:pt x="73" y="47"/>
                    <a:pt x="96" y="64"/>
                  </a:cubicBezTo>
                  <a:cubicBezTo>
                    <a:pt x="100" y="68"/>
                    <a:pt x="104" y="72"/>
                    <a:pt x="108" y="76"/>
                  </a:cubicBezTo>
                  <a:cubicBezTo>
                    <a:pt x="111" y="78"/>
                    <a:pt x="113" y="80"/>
                    <a:pt x="116" y="82"/>
                  </a:cubicBezTo>
                  <a:cubicBezTo>
                    <a:pt x="111" y="78"/>
                    <a:pt x="106" y="75"/>
                    <a:pt x="101" y="71"/>
                  </a:cubicBezTo>
                  <a:cubicBezTo>
                    <a:pt x="90" y="63"/>
                    <a:pt x="79" y="55"/>
                    <a:pt x="68" y="48"/>
                  </a:cubicBezTo>
                  <a:cubicBezTo>
                    <a:pt x="56" y="38"/>
                    <a:pt x="43" y="29"/>
                    <a:pt x="31" y="19"/>
                  </a:cubicBezTo>
                  <a:close/>
                  <a:moveTo>
                    <a:pt x="103" y="74"/>
                  </a:moveTo>
                  <a:cubicBezTo>
                    <a:pt x="116" y="83"/>
                    <a:pt x="128" y="92"/>
                    <a:pt x="140" y="101"/>
                  </a:cubicBezTo>
                  <a:cubicBezTo>
                    <a:pt x="126" y="91"/>
                    <a:pt x="111" y="80"/>
                    <a:pt x="97" y="70"/>
                  </a:cubicBezTo>
                  <a:cubicBezTo>
                    <a:pt x="99" y="71"/>
                    <a:pt x="101" y="73"/>
                    <a:pt x="103" y="74"/>
                  </a:cubicBezTo>
                  <a:close/>
                  <a:moveTo>
                    <a:pt x="219" y="171"/>
                  </a:moveTo>
                  <a:cubicBezTo>
                    <a:pt x="233" y="182"/>
                    <a:pt x="248" y="193"/>
                    <a:pt x="262" y="204"/>
                  </a:cubicBezTo>
                  <a:cubicBezTo>
                    <a:pt x="264" y="206"/>
                    <a:pt x="285" y="219"/>
                    <a:pt x="269" y="209"/>
                  </a:cubicBezTo>
                  <a:cubicBezTo>
                    <a:pt x="262" y="205"/>
                    <a:pt x="256" y="201"/>
                    <a:pt x="250" y="197"/>
                  </a:cubicBezTo>
                  <a:cubicBezTo>
                    <a:pt x="219" y="176"/>
                    <a:pt x="188" y="152"/>
                    <a:pt x="159" y="128"/>
                  </a:cubicBezTo>
                  <a:cubicBezTo>
                    <a:pt x="143" y="115"/>
                    <a:pt x="128" y="102"/>
                    <a:pt x="112" y="89"/>
                  </a:cubicBezTo>
                  <a:cubicBezTo>
                    <a:pt x="148" y="116"/>
                    <a:pt x="183" y="143"/>
                    <a:pt x="219" y="17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58" name="Freeform 518"/>
            <p:cNvSpPr>
              <a:spLocks/>
            </p:cNvSpPr>
            <p:nvPr/>
          </p:nvSpPr>
          <p:spPr bwMode="auto">
            <a:xfrm>
              <a:off x="5473593" y="2597461"/>
              <a:ext cx="132531" cy="95717"/>
            </a:xfrm>
            <a:custGeom>
              <a:avLst/>
              <a:gdLst>
                <a:gd name="T0" fmla="*/ 34 w 34"/>
                <a:gd name="T1" fmla="*/ 23 h 24"/>
                <a:gd name="T2" fmla="*/ 1 w 34"/>
                <a:gd name="T3" fmla="*/ 0 h 24"/>
                <a:gd name="T4" fmla="*/ 1 w 34"/>
                <a:gd name="T5" fmla="*/ 0 h 24"/>
                <a:gd name="T6" fmla="*/ 34 w 34"/>
                <a:gd name="T7" fmla="*/ 23 h 24"/>
                <a:gd name="T8" fmla="*/ 34 w 34"/>
                <a:gd name="T9" fmla="*/ 23 h 24"/>
              </a:gdLst>
              <a:ahLst/>
              <a:cxnLst>
                <a:cxn ang="0">
                  <a:pos x="T0" y="T1"/>
                </a:cxn>
                <a:cxn ang="0">
                  <a:pos x="T2" y="T3"/>
                </a:cxn>
                <a:cxn ang="0">
                  <a:pos x="T4" y="T5"/>
                </a:cxn>
                <a:cxn ang="0">
                  <a:pos x="T6" y="T7"/>
                </a:cxn>
                <a:cxn ang="0">
                  <a:pos x="T8" y="T9"/>
                </a:cxn>
              </a:cxnLst>
              <a:rect l="0" t="0" r="r" b="b"/>
              <a:pathLst>
                <a:path w="34" h="24">
                  <a:moveTo>
                    <a:pt x="34" y="23"/>
                  </a:moveTo>
                  <a:cubicBezTo>
                    <a:pt x="22" y="16"/>
                    <a:pt x="11" y="9"/>
                    <a:pt x="1" y="0"/>
                  </a:cubicBezTo>
                  <a:cubicBezTo>
                    <a:pt x="1" y="0"/>
                    <a:pt x="0" y="0"/>
                    <a:pt x="1" y="0"/>
                  </a:cubicBezTo>
                  <a:cubicBezTo>
                    <a:pt x="11" y="9"/>
                    <a:pt x="22" y="18"/>
                    <a:pt x="34" y="23"/>
                  </a:cubicBezTo>
                  <a:cubicBezTo>
                    <a:pt x="34" y="24"/>
                    <a:pt x="34" y="23"/>
                    <a:pt x="34" y="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59" name="Freeform 519"/>
            <p:cNvSpPr>
              <a:spLocks/>
            </p:cNvSpPr>
            <p:nvPr/>
          </p:nvSpPr>
          <p:spPr bwMode="auto">
            <a:xfrm>
              <a:off x="5793878" y="2858841"/>
              <a:ext cx="22088" cy="22088"/>
            </a:xfrm>
            <a:custGeom>
              <a:avLst/>
              <a:gdLst>
                <a:gd name="T0" fmla="*/ 6 w 6"/>
                <a:gd name="T1" fmla="*/ 6 h 6"/>
                <a:gd name="T2" fmla="*/ 0 w 6"/>
                <a:gd name="T3" fmla="*/ 0 h 6"/>
                <a:gd name="T4" fmla="*/ 6 w 6"/>
                <a:gd name="T5" fmla="*/ 6 h 6"/>
              </a:gdLst>
              <a:ahLst/>
              <a:cxnLst>
                <a:cxn ang="0">
                  <a:pos x="T0" y="T1"/>
                </a:cxn>
                <a:cxn ang="0">
                  <a:pos x="T2" y="T3"/>
                </a:cxn>
                <a:cxn ang="0">
                  <a:pos x="T4" y="T5"/>
                </a:cxn>
              </a:cxnLst>
              <a:rect l="0" t="0" r="r" b="b"/>
              <a:pathLst>
                <a:path w="6" h="6">
                  <a:moveTo>
                    <a:pt x="6" y="6"/>
                  </a:moveTo>
                  <a:cubicBezTo>
                    <a:pt x="4" y="4"/>
                    <a:pt x="2" y="2"/>
                    <a:pt x="0" y="0"/>
                  </a:cubicBezTo>
                  <a:cubicBezTo>
                    <a:pt x="1" y="1"/>
                    <a:pt x="4" y="4"/>
                    <a:pt x="6"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60" name="Freeform 520"/>
            <p:cNvSpPr>
              <a:spLocks/>
            </p:cNvSpPr>
            <p:nvPr/>
          </p:nvSpPr>
          <p:spPr bwMode="auto">
            <a:xfrm>
              <a:off x="5764427" y="2847798"/>
              <a:ext cx="69948" cy="58903"/>
            </a:xfrm>
            <a:custGeom>
              <a:avLst/>
              <a:gdLst>
                <a:gd name="T0" fmla="*/ 2 w 17"/>
                <a:gd name="T1" fmla="*/ 1 h 15"/>
                <a:gd name="T2" fmla="*/ 1 w 17"/>
                <a:gd name="T3" fmla="*/ 1 h 15"/>
                <a:gd name="T4" fmla="*/ 10 w 17"/>
                <a:gd name="T5" fmla="*/ 11 h 15"/>
                <a:gd name="T6" fmla="*/ 1 w 17"/>
                <a:gd name="T7" fmla="*/ 5 h 15"/>
                <a:gd name="T8" fmla="*/ 1 w 17"/>
                <a:gd name="T9" fmla="*/ 6 h 15"/>
                <a:gd name="T10" fmla="*/ 8 w 17"/>
                <a:gd name="T11" fmla="*/ 15 h 15"/>
                <a:gd name="T12" fmla="*/ 8 w 17"/>
                <a:gd name="T13" fmla="*/ 15 h 15"/>
                <a:gd name="T14" fmla="*/ 5 w 17"/>
                <a:gd name="T15" fmla="*/ 9 h 15"/>
                <a:gd name="T16" fmla="*/ 12 w 17"/>
                <a:gd name="T17" fmla="*/ 14 h 15"/>
                <a:gd name="T18" fmla="*/ 12 w 17"/>
                <a:gd name="T19" fmla="*/ 13 h 15"/>
                <a:gd name="T20" fmla="*/ 6 w 17"/>
                <a:gd name="T21" fmla="*/ 6 h 15"/>
                <a:gd name="T22" fmla="*/ 5 w 17"/>
                <a:gd name="T23" fmla="*/ 4 h 15"/>
                <a:gd name="T24" fmla="*/ 16 w 17"/>
                <a:gd name="T25" fmla="*/ 13 h 15"/>
                <a:gd name="T26" fmla="*/ 17 w 17"/>
                <a:gd name="T27" fmla="*/ 13 h 15"/>
                <a:gd name="T28" fmla="*/ 13 w 17"/>
                <a:gd name="T29" fmla="*/ 9 h 15"/>
                <a:gd name="T30" fmla="*/ 14 w 17"/>
                <a:gd name="T31" fmla="*/ 11 h 15"/>
                <a:gd name="T32" fmla="*/ 2 w 17"/>
                <a:gd name="T33" fmla="*/ 1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7" h="15">
                  <a:moveTo>
                    <a:pt x="2" y="1"/>
                  </a:moveTo>
                  <a:cubicBezTo>
                    <a:pt x="1" y="0"/>
                    <a:pt x="1" y="1"/>
                    <a:pt x="1" y="1"/>
                  </a:cubicBezTo>
                  <a:cubicBezTo>
                    <a:pt x="2" y="2"/>
                    <a:pt x="10" y="11"/>
                    <a:pt x="10" y="11"/>
                  </a:cubicBezTo>
                  <a:cubicBezTo>
                    <a:pt x="10" y="11"/>
                    <a:pt x="2" y="6"/>
                    <a:pt x="1" y="5"/>
                  </a:cubicBezTo>
                  <a:cubicBezTo>
                    <a:pt x="1" y="5"/>
                    <a:pt x="1" y="5"/>
                    <a:pt x="1" y="6"/>
                  </a:cubicBezTo>
                  <a:cubicBezTo>
                    <a:pt x="3" y="10"/>
                    <a:pt x="4" y="12"/>
                    <a:pt x="8" y="15"/>
                  </a:cubicBezTo>
                  <a:cubicBezTo>
                    <a:pt x="8" y="15"/>
                    <a:pt x="8" y="15"/>
                    <a:pt x="8" y="15"/>
                  </a:cubicBezTo>
                  <a:cubicBezTo>
                    <a:pt x="6" y="13"/>
                    <a:pt x="0" y="7"/>
                    <a:pt x="5" y="9"/>
                  </a:cubicBezTo>
                  <a:cubicBezTo>
                    <a:pt x="7" y="9"/>
                    <a:pt x="10" y="13"/>
                    <a:pt x="12" y="14"/>
                  </a:cubicBezTo>
                  <a:cubicBezTo>
                    <a:pt x="12" y="14"/>
                    <a:pt x="13" y="14"/>
                    <a:pt x="12" y="13"/>
                  </a:cubicBezTo>
                  <a:cubicBezTo>
                    <a:pt x="10" y="11"/>
                    <a:pt x="8" y="8"/>
                    <a:pt x="6" y="6"/>
                  </a:cubicBezTo>
                  <a:cubicBezTo>
                    <a:pt x="5" y="5"/>
                    <a:pt x="2" y="2"/>
                    <a:pt x="5" y="4"/>
                  </a:cubicBezTo>
                  <a:cubicBezTo>
                    <a:pt x="8" y="7"/>
                    <a:pt x="12" y="11"/>
                    <a:pt x="16" y="13"/>
                  </a:cubicBezTo>
                  <a:cubicBezTo>
                    <a:pt x="16" y="14"/>
                    <a:pt x="17" y="13"/>
                    <a:pt x="17" y="13"/>
                  </a:cubicBezTo>
                  <a:cubicBezTo>
                    <a:pt x="16" y="12"/>
                    <a:pt x="14" y="11"/>
                    <a:pt x="13" y="9"/>
                  </a:cubicBezTo>
                  <a:cubicBezTo>
                    <a:pt x="13" y="9"/>
                    <a:pt x="13" y="10"/>
                    <a:pt x="14" y="11"/>
                  </a:cubicBezTo>
                  <a:cubicBezTo>
                    <a:pt x="13" y="9"/>
                    <a:pt x="4" y="3"/>
                    <a:pt x="2"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61" name="Freeform 521"/>
            <p:cNvSpPr>
              <a:spLocks/>
            </p:cNvSpPr>
            <p:nvPr/>
          </p:nvSpPr>
          <p:spPr bwMode="auto">
            <a:xfrm>
              <a:off x="5676072" y="2700542"/>
              <a:ext cx="187753" cy="187753"/>
            </a:xfrm>
            <a:custGeom>
              <a:avLst/>
              <a:gdLst>
                <a:gd name="T0" fmla="*/ 34 w 48"/>
                <a:gd name="T1" fmla="*/ 29 h 47"/>
                <a:gd name="T2" fmla="*/ 21 w 48"/>
                <a:gd name="T3" fmla="*/ 20 h 47"/>
                <a:gd name="T4" fmla="*/ 30 w 48"/>
                <a:gd name="T5" fmla="*/ 26 h 47"/>
                <a:gd name="T6" fmla="*/ 47 w 48"/>
                <a:gd name="T7" fmla="*/ 36 h 47"/>
                <a:gd name="T8" fmla="*/ 47 w 48"/>
                <a:gd name="T9" fmla="*/ 35 h 47"/>
                <a:gd name="T10" fmla="*/ 0 w 48"/>
                <a:gd name="T11" fmla="*/ 0 h 47"/>
                <a:gd name="T12" fmla="*/ 0 w 48"/>
                <a:gd name="T13" fmla="*/ 1 h 47"/>
                <a:gd name="T14" fmla="*/ 36 w 48"/>
                <a:gd name="T15" fmla="*/ 28 h 47"/>
                <a:gd name="T16" fmla="*/ 44 w 48"/>
                <a:gd name="T17" fmla="*/ 34 h 47"/>
                <a:gd name="T18" fmla="*/ 37 w 48"/>
                <a:gd name="T19" fmla="*/ 29 h 47"/>
                <a:gd name="T20" fmla="*/ 17 w 48"/>
                <a:gd name="T21" fmla="*/ 17 h 47"/>
                <a:gd name="T22" fmla="*/ 17 w 48"/>
                <a:gd name="T23" fmla="*/ 18 h 47"/>
                <a:gd name="T24" fmla="*/ 42 w 48"/>
                <a:gd name="T25" fmla="*/ 36 h 47"/>
                <a:gd name="T26" fmla="*/ 36 w 48"/>
                <a:gd name="T27" fmla="*/ 33 h 47"/>
                <a:gd name="T28" fmla="*/ 22 w 48"/>
                <a:gd name="T29" fmla="*/ 24 h 47"/>
                <a:gd name="T30" fmla="*/ 21 w 48"/>
                <a:gd name="T31" fmla="*/ 24 h 47"/>
                <a:gd name="T32" fmla="*/ 41 w 48"/>
                <a:gd name="T33" fmla="*/ 42 h 47"/>
                <a:gd name="T34" fmla="*/ 24 w 48"/>
                <a:gd name="T35" fmla="*/ 30 h 47"/>
                <a:gd name="T36" fmla="*/ 23 w 48"/>
                <a:gd name="T37" fmla="*/ 31 h 47"/>
                <a:gd name="T38" fmla="*/ 39 w 48"/>
                <a:gd name="T39" fmla="*/ 43 h 47"/>
                <a:gd name="T40" fmla="*/ 26 w 48"/>
                <a:gd name="T41" fmla="*/ 35 h 47"/>
                <a:gd name="T42" fmla="*/ 26 w 48"/>
                <a:gd name="T43" fmla="*/ 36 h 47"/>
                <a:gd name="T44" fmla="*/ 30 w 48"/>
                <a:gd name="T45" fmla="*/ 40 h 47"/>
                <a:gd name="T46" fmla="*/ 29 w 48"/>
                <a:gd name="T47" fmla="*/ 38 h 47"/>
                <a:gd name="T48" fmla="*/ 43 w 48"/>
                <a:gd name="T49" fmla="*/ 47 h 47"/>
                <a:gd name="T50" fmla="*/ 43 w 48"/>
                <a:gd name="T51" fmla="*/ 46 h 47"/>
                <a:gd name="T52" fmla="*/ 29 w 48"/>
                <a:gd name="T53" fmla="*/ 35 h 47"/>
                <a:gd name="T54" fmla="*/ 44 w 48"/>
                <a:gd name="T55" fmla="*/ 44 h 47"/>
                <a:gd name="T56" fmla="*/ 45 w 48"/>
                <a:gd name="T57" fmla="*/ 44 h 47"/>
                <a:gd name="T58" fmla="*/ 24 w 48"/>
                <a:gd name="T59" fmla="*/ 26 h 47"/>
                <a:gd name="T60" fmla="*/ 47 w 48"/>
                <a:gd name="T61" fmla="*/ 40 h 47"/>
                <a:gd name="T62" fmla="*/ 47 w 48"/>
                <a:gd name="T63" fmla="*/ 39 h 47"/>
                <a:gd name="T64" fmla="*/ 34 w 48"/>
                <a:gd name="T65" fmla="*/ 29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8" h="47">
                  <a:moveTo>
                    <a:pt x="34" y="29"/>
                  </a:moveTo>
                  <a:cubicBezTo>
                    <a:pt x="31" y="27"/>
                    <a:pt x="23" y="23"/>
                    <a:pt x="21" y="20"/>
                  </a:cubicBezTo>
                  <a:cubicBezTo>
                    <a:pt x="23" y="23"/>
                    <a:pt x="28" y="25"/>
                    <a:pt x="30" y="26"/>
                  </a:cubicBezTo>
                  <a:cubicBezTo>
                    <a:pt x="36" y="30"/>
                    <a:pt x="41" y="33"/>
                    <a:pt x="47" y="36"/>
                  </a:cubicBezTo>
                  <a:cubicBezTo>
                    <a:pt x="47" y="37"/>
                    <a:pt x="48" y="36"/>
                    <a:pt x="47" y="35"/>
                  </a:cubicBezTo>
                  <a:cubicBezTo>
                    <a:pt x="32" y="24"/>
                    <a:pt x="16" y="12"/>
                    <a:pt x="0" y="0"/>
                  </a:cubicBezTo>
                  <a:cubicBezTo>
                    <a:pt x="0" y="0"/>
                    <a:pt x="0" y="0"/>
                    <a:pt x="0" y="1"/>
                  </a:cubicBezTo>
                  <a:cubicBezTo>
                    <a:pt x="12" y="10"/>
                    <a:pt x="24" y="19"/>
                    <a:pt x="36" y="28"/>
                  </a:cubicBezTo>
                  <a:cubicBezTo>
                    <a:pt x="39" y="30"/>
                    <a:pt x="41" y="32"/>
                    <a:pt x="44" y="34"/>
                  </a:cubicBezTo>
                  <a:cubicBezTo>
                    <a:pt x="43" y="33"/>
                    <a:pt x="39" y="31"/>
                    <a:pt x="37" y="29"/>
                  </a:cubicBezTo>
                  <a:cubicBezTo>
                    <a:pt x="31" y="25"/>
                    <a:pt x="24" y="21"/>
                    <a:pt x="17" y="17"/>
                  </a:cubicBezTo>
                  <a:cubicBezTo>
                    <a:pt x="17" y="17"/>
                    <a:pt x="16" y="18"/>
                    <a:pt x="17" y="18"/>
                  </a:cubicBezTo>
                  <a:cubicBezTo>
                    <a:pt x="25" y="24"/>
                    <a:pt x="34" y="31"/>
                    <a:pt x="42" y="36"/>
                  </a:cubicBezTo>
                  <a:cubicBezTo>
                    <a:pt x="47" y="39"/>
                    <a:pt x="37" y="33"/>
                    <a:pt x="36" y="33"/>
                  </a:cubicBezTo>
                  <a:cubicBezTo>
                    <a:pt x="31" y="30"/>
                    <a:pt x="26" y="27"/>
                    <a:pt x="22" y="24"/>
                  </a:cubicBezTo>
                  <a:cubicBezTo>
                    <a:pt x="21" y="23"/>
                    <a:pt x="21" y="24"/>
                    <a:pt x="21" y="24"/>
                  </a:cubicBezTo>
                  <a:cubicBezTo>
                    <a:pt x="28" y="30"/>
                    <a:pt x="34" y="36"/>
                    <a:pt x="41" y="42"/>
                  </a:cubicBezTo>
                  <a:cubicBezTo>
                    <a:pt x="37" y="39"/>
                    <a:pt x="29" y="34"/>
                    <a:pt x="24" y="30"/>
                  </a:cubicBezTo>
                  <a:cubicBezTo>
                    <a:pt x="24" y="30"/>
                    <a:pt x="23" y="30"/>
                    <a:pt x="23" y="31"/>
                  </a:cubicBezTo>
                  <a:cubicBezTo>
                    <a:pt x="28" y="35"/>
                    <a:pt x="34" y="39"/>
                    <a:pt x="39" y="43"/>
                  </a:cubicBezTo>
                  <a:cubicBezTo>
                    <a:pt x="35" y="40"/>
                    <a:pt x="31" y="37"/>
                    <a:pt x="26" y="35"/>
                  </a:cubicBezTo>
                  <a:cubicBezTo>
                    <a:pt x="26" y="35"/>
                    <a:pt x="26" y="35"/>
                    <a:pt x="26" y="36"/>
                  </a:cubicBezTo>
                  <a:cubicBezTo>
                    <a:pt x="27" y="37"/>
                    <a:pt x="28" y="38"/>
                    <a:pt x="30" y="40"/>
                  </a:cubicBezTo>
                  <a:cubicBezTo>
                    <a:pt x="29" y="39"/>
                    <a:pt x="29" y="38"/>
                    <a:pt x="29" y="38"/>
                  </a:cubicBezTo>
                  <a:cubicBezTo>
                    <a:pt x="29" y="37"/>
                    <a:pt x="42" y="47"/>
                    <a:pt x="43" y="47"/>
                  </a:cubicBezTo>
                  <a:cubicBezTo>
                    <a:pt x="43" y="47"/>
                    <a:pt x="44" y="47"/>
                    <a:pt x="43" y="46"/>
                  </a:cubicBezTo>
                  <a:cubicBezTo>
                    <a:pt x="42" y="45"/>
                    <a:pt x="34" y="38"/>
                    <a:pt x="29" y="35"/>
                  </a:cubicBezTo>
                  <a:cubicBezTo>
                    <a:pt x="34" y="38"/>
                    <a:pt x="43" y="44"/>
                    <a:pt x="44" y="44"/>
                  </a:cubicBezTo>
                  <a:cubicBezTo>
                    <a:pt x="45" y="45"/>
                    <a:pt x="45" y="44"/>
                    <a:pt x="45" y="44"/>
                  </a:cubicBezTo>
                  <a:cubicBezTo>
                    <a:pt x="43" y="42"/>
                    <a:pt x="24" y="27"/>
                    <a:pt x="24" y="26"/>
                  </a:cubicBezTo>
                  <a:cubicBezTo>
                    <a:pt x="24" y="26"/>
                    <a:pt x="45" y="39"/>
                    <a:pt x="47" y="40"/>
                  </a:cubicBezTo>
                  <a:cubicBezTo>
                    <a:pt x="47" y="40"/>
                    <a:pt x="48" y="39"/>
                    <a:pt x="47" y="39"/>
                  </a:cubicBezTo>
                  <a:cubicBezTo>
                    <a:pt x="43" y="36"/>
                    <a:pt x="38" y="32"/>
                    <a:pt x="34" y="2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62" name="Freeform 522"/>
            <p:cNvSpPr>
              <a:spLocks/>
            </p:cNvSpPr>
            <p:nvPr/>
          </p:nvSpPr>
          <p:spPr bwMode="auto">
            <a:xfrm>
              <a:off x="5742338" y="2634275"/>
              <a:ext cx="69948" cy="47860"/>
            </a:xfrm>
            <a:custGeom>
              <a:avLst/>
              <a:gdLst>
                <a:gd name="T0" fmla="*/ 0 w 18"/>
                <a:gd name="T1" fmla="*/ 0 h 12"/>
                <a:gd name="T2" fmla="*/ 18 w 18"/>
                <a:gd name="T3" fmla="*/ 12 h 12"/>
                <a:gd name="T4" fmla="*/ 2 w 18"/>
                <a:gd name="T5" fmla="*/ 1 h 12"/>
                <a:gd name="T6" fmla="*/ 0 w 18"/>
                <a:gd name="T7" fmla="*/ 0 h 12"/>
              </a:gdLst>
              <a:ahLst/>
              <a:cxnLst>
                <a:cxn ang="0">
                  <a:pos x="T0" y="T1"/>
                </a:cxn>
                <a:cxn ang="0">
                  <a:pos x="T2" y="T3"/>
                </a:cxn>
                <a:cxn ang="0">
                  <a:pos x="T4" y="T5"/>
                </a:cxn>
                <a:cxn ang="0">
                  <a:pos x="T6" y="T7"/>
                </a:cxn>
              </a:cxnLst>
              <a:rect l="0" t="0" r="r" b="b"/>
              <a:pathLst>
                <a:path w="18" h="12">
                  <a:moveTo>
                    <a:pt x="0" y="0"/>
                  </a:moveTo>
                  <a:cubicBezTo>
                    <a:pt x="6" y="4"/>
                    <a:pt x="12" y="8"/>
                    <a:pt x="18" y="12"/>
                  </a:cubicBezTo>
                  <a:cubicBezTo>
                    <a:pt x="12" y="8"/>
                    <a:pt x="7" y="5"/>
                    <a:pt x="2" y="1"/>
                  </a:cubicBezTo>
                  <a:cubicBezTo>
                    <a:pt x="2"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63" name="Freeform 523"/>
            <p:cNvSpPr>
              <a:spLocks/>
            </p:cNvSpPr>
            <p:nvPr/>
          </p:nvSpPr>
          <p:spPr bwMode="auto">
            <a:xfrm>
              <a:off x="5790195" y="2678453"/>
              <a:ext cx="51540" cy="33134"/>
            </a:xfrm>
            <a:custGeom>
              <a:avLst/>
              <a:gdLst>
                <a:gd name="T0" fmla="*/ 11 w 13"/>
                <a:gd name="T1" fmla="*/ 8 h 9"/>
                <a:gd name="T2" fmla="*/ 13 w 13"/>
                <a:gd name="T3" fmla="*/ 9 h 9"/>
                <a:gd name="T4" fmla="*/ 0 w 13"/>
                <a:gd name="T5" fmla="*/ 0 h 9"/>
                <a:gd name="T6" fmla="*/ 8 w 13"/>
                <a:gd name="T7" fmla="*/ 6 h 9"/>
                <a:gd name="T8" fmla="*/ 11 w 13"/>
                <a:gd name="T9" fmla="*/ 8 h 9"/>
              </a:gdLst>
              <a:ahLst/>
              <a:cxnLst>
                <a:cxn ang="0">
                  <a:pos x="T0" y="T1"/>
                </a:cxn>
                <a:cxn ang="0">
                  <a:pos x="T2" y="T3"/>
                </a:cxn>
                <a:cxn ang="0">
                  <a:pos x="T4" y="T5"/>
                </a:cxn>
                <a:cxn ang="0">
                  <a:pos x="T6" y="T7"/>
                </a:cxn>
                <a:cxn ang="0">
                  <a:pos x="T8" y="T9"/>
                </a:cxn>
              </a:cxnLst>
              <a:rect l="0" t="0" r="r" b="b"/>
              <a:pathLst>
                <a:path w="13" h="9">
                  <a:moveTo>
                    <a:pt x="11" y="8"/>
                  </a:moveTo>
                  <a:cubicBezTo>
                    <a:pt x="12" y="9"/>
                    <a:pt x="13" y="9"/>
                    <a:pt x="13" y="9"/>
                  </a:cubicBezTo>
                  <a:cubicBezTo>
                    <a:pt x="10" y="6"/>
                    <a:pt x="5" y="3"/>
                    <a:pt x="0" y="0"/>
                  </a:cubicBezTo>
                  <a:cubicBezTo>
                    <a:pt x="3" y="2"/>
                    <a:pt x="5" y="4"/>
                    <a:pt x="8" y="6"/>
                  </a:cubicBezTo>
                  <a:cubicBezTo>
                    <a:pt x="9" y="6"/>
                    <a:pt x="10" y="7"/>
                    <a:pt x="11"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64" name="Freeform 524"/>
            <p:cNvSpPr>
              <a:spLocks/>
            </p:cNvSpPr>
            <p:nvPr/>
          </p:nvSpPr>
          <p:spPr bwMode="auto">
            <a:xfrm>
              <a:off x="5414690" y="2417070"/>
              <a:ext cx="463859" cy="331328"/>
            </a:xfrm>
            <a:custGeom>
              <a:avLst/>
              <a:gdLst>
                <a:gd name="T0" fmla="*/ 111 w 118"/>
                <a:gd name="T1" fmla="*/ 79 h 84"/>
                <a:gd name="T2" fmla="*/ 106 w 118"/>
                <a:gd name="T3" fmla="*/ 74 h 84"/>
                <a:gd name="T4" fmla="*/ 103 w 118"/>
                <a:gd name="T5" fmla="*/ 72 h 84"/>
                <a:gd name="T6" fmla="*/ 92 w 118"/>
                <a:gd name="T7" fmla="*/ 64 h 84"/>
                <a:gd name="T8" fmla="*/ 63 w 118"/>
                <a:gd name="T9" fmla="*/ 44 h 84"/>
                <a:gd name="T10" fmla="*/ 1 w 118"/>
                <a:gd name="T11" fmla="*/ 1 h 84"/>
                <a:gd name="T12" fmla="*/ 1 w 118"/>
                <a:gd name="T13" fmla="*/ 1 h 84"/>
                <a:gd name="T14" fmla="*/ 8 w 118"/>
                <a:gd name="T15" fmla="*/ 7 h 84"/>
                <a:gd name="T16" fmla="*/ 14 w 118"/>
                <a:gd name="T17" fmla="*/ 12 h 84"/>
                <a:gd name="T18" fmla="*/ 8 w 118"/>
                <a:gd name="T19" fmla="*/ 7 h 84"/>
                <a:gd name="T20" fmla="*/ 51 w 118"/>
                <a:gd name="T21" fmla="*/ 39 h 84"/>
                <a:gd name="T22" fmla="*/ 117 w 118"/>
                <a:gd name="T23" fmla="*/ 84 h 84"/>
                <a:gd name="T24" fmla="*/ 118 w 118"/>
                <a:gd name="T25" fmla="*/ 83 h 84"/>
                <a:gd name="T26" fmla="*/ 108 w 118"/>
                <a:gd name="T27" fmla="*/ 75 h 84"/>
                <a:gd name="T28" fmla="*/ 111 w 118"/>
                <a:gd name="T29" fmla="*/ 79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18" h="84">
                  <a:moveTo>
                    <a:pt x="111" y="79"/>
                  </a:moveTo>
                  <a:cubicBezTo>
                    <a:pt x="110" y="77"/>
                    <a:pt x="108" y="76"/>
                    <a:pt x="106" y="74"/>
                  </a:cubicBezTo>
                  <a:cubicBezTo>
                    <a:pt x="105" y="73"/>
                    <a:pt x="104" y="72"/>
                    <a:pt x="103" y="72"/>
                  </a:cubicBezTo>
                  <a:cubicBezTo>
                    <a:pt x="99" y="69"/>
                    <a:pt x="95" y="67"/>
                    <a:pt x="92" y="64"/>
                  </a:cubicBezTo>
                  <a:cubicBezTo>
                    <a:pt x="82" y="58"/>
                    <a:pt x="72" y="51"/>
                    <a:pt x="63" y="44"/>
                  </a:cubicBezTo>
                  <a:cubicBezTo>
                    <a:pt x="42" y="29"/>
                    <a:pt x="22" y="15"/>
                    <a:pt x="1" y="1"/>
                  </a:cubicBezTo>
                  <a:cubicBezTo>
                    <a:pt x="1" y="0"/>
                    <a:pt x="0" y="1"/>
                    <a:pt x="1" y="1"/>
                  </a:cubicBezTo>
                  <a:cubicBezTo>
                    <a:pt x="2" y="2"/>
                    <a:pt x="5" y="4"/>
                    <a:pt x="8" y="7"/>
                  </a:cubicBezTo>
                  <a:cubicBezTo>
                    <a:pt x="9" y="8"/>
                    <a:pt x="11" y="10"/>
                    <a:pt x="14" y="12"/>
                  </a:cubicBezTo>
                  <a:cubicBezTo>
                    <a:pt x="11" y="10"/>
                    <a:pt x="9" y="8"/>
                    <a:pt x="8" y="7"/>
                  </a:cubicBezTo>
                  <a:cubicBezTo>
                    <a:pt x="18" y="14"/>
                    <a:pt x="34" y="26"/>
                    <a:pt x="51" y="39"/>
                  </a:cubicBezTo>
                  <a:cubicBezTo>
                    <a:pt x="80" y="58"/>
                    <a:pt x="112" y="80"/>
                    <a:pt x="117" y="84"/>
                  </a:cubicBezTo>
                  <a:cubicBezTo>
                    <a:pt x="118" y="84"/>
                    <a:pt x="118" y="83"/>
                    <a:pt x="118" y="83"/>
                  </a:cubicBezTo>
                  <a:cubicBezTo>
                    <a:pt x="108" y="75"/>
                    <a:pt x="108" y="75"/>
                    <a:pt x="108" y="75"/>
                  </a:cubicBezTo>
                  <a:cubicBezTo>
                    <a:pt x="109" y="77"/>
                    <a:pt x="110" y="78"/>
                    <a:pt x="111" y="7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65" name="Freeform 525"/>
            <p:cNvSpPr>
              <a:spLocks noEditPoints="1"/>
            </p:cNvSpPr>
            <p:nvPr/>
          </p:nvSpPr>
          <p:spPr bwMode="auto">
            <a:xfrm>
              <a:off x="5381559" y="2361851"/>
              <a:ext cx="526444" cy="379188"/>
            </a:xfrm>
            <a:custGeom>
              <a:avLst/>
              <a:gdLst>
                <a:gd name="T0" fmla="*/ 124 w 133"/>
                <a:gd name="T1" fmla="*/ 88 h 96"/>
                <a:gd name="T2" fmla="*/ 73 w 133"/>
                <a:gd name="T3" fmla="*/ 54 h 96"/>
                <a:gd name="T4" fmla="*/ 57 w 133"/>
                <a:gd name="T5" fmla="*/ 41 h 96"/>
                <a:gd name="T6" fmla="*/ 3 w 133"/>
                <a:gd name="T7" fmla="*/ 2 h 96"/>
                <a:gd name="T8" fmla="*/ 3 w 133"/>
                <a:gd name="T9" fmla="*/ 3 h 96"/>
                <a:gd name="T10" fmla="*/ 20 w 133"/>
                <a:gd name="T11" fmla="*/ 17 h 96"/>
                <a:gd name="T12" fmla="*/ 6 w 133"/>
                <a:gd name="T13" fmla="*/ 8 h 96"/>
                <a:gd name="T14" fmla="*/ 6 w 133"/>
                <a:gd name="T15" fmla="*/ 9 h 96"/>
                <a:gd name="T16" fmla="*/ 62 w 133"/>
                <a:gd name="T17" fmla="*/ 51 h 96"/>
                <a:gd name="T18" fmla="*/ 91 w 133"/>
                <a:gd name="T19" fmla="*/ 72 h 96"/>
                <a:gd name="T20" fmla="*/ 103 w 133"/>
                <a:gd name="T21" fmla="*/ 80 h 96"/>
                <a:gd name="T22" fmla="*/ 63 w 133"/>
                <a:gd name="T23" fmla="*/ 50 h 96"/>
                <a:gd name="T24" fmla="*/ 32 w 133"/>
                <a:gd name="T25" fmla="*/ 27 h 96"/>
                <a:gd name="T26" fmla="*/ 31 w 133"/>
                <a:gd name="T27" fmla="*/ 26 h 96"/>
                <a:gd name="T28" fmla="*/ 37 w 133"/>
                <a:gd name="T29" fmla="*/ 30 h 96"/>
                <a:gd name="T30" fmla="*/ 91 w 133"/>
                <a:gd name="T31" fmla="*/ 69 h 96"/>
                <a:gd name="T32" fmla="*/ 87 w 133"/>
                <a:gd name="T33" fmla="*/ 65 h 96"/>
                <a:gd name="T34" fmla="*/ 93 w 133"/>
                <a:gd name="T35" fmla="*/ 70 h 96"/>
                <a:gd name="T36" fmla="*/ 122 w 133"/>
                <a:gd name="T37" fmla="*/ 88 h 96"/>
                <a:gd name="T38" fmla="*/ 121 w 133"/>
                <a:gd name="T39" fmla="*/ 88 h 96"/>
                <a:gd name="T40" fmla="*/ 109 w 133"/>
                <a:gd name="T41" fmla="*/ 81 h 96"/>
                <a:gd name="T42" fmla="*/ 132 w 133"/>
                <a:gd name="T43" fmla="*/ 96 h 96"/>
                <a:gd name="T44" fmla="*/ 133 w 133"/>
                <a:gd name="T45" fmla="*/ 95 h 96"/>
                <a:gd name="T46" fmla="*/ 131 w 133"/>
                <a:gd name="T47" fmla="*/ 93 h 96"/>
                <a:gd name="T48" fmla="*/ 130 w 133"/>
                <a:gd name="T49" fmla="*/ 93 h 96"/>
                <a:gd name="T50" fmla="*/ 129 w 133"/>
                <a:gd name="T51" fmla="*/ 92 h 96"/>
                <a:gd name="T52" fmla="*/ 116 w 133"/>
                <a:gd name="T53" fmla="*/ 82 h 96"/>
                <a:gd name="T54" fmla="*/ 121 w 133"/>
                <a:gd name="T55" fmla="*/ 86 h 96"/>
                <a:gd name="T56" fmla="*/ 124 w 133"/>
                <a:gd name="T57" fmla="*/ 88 h 96"/>
                <a:gd name="T58" fmla="*/ 15 w 133"/>
                <a:gd name="T59" fmla="*/ 12 h 96"/>
                <a:gd name="T60" fmla="*/ 25 w 133"/>
                <a:gd name="T61" fmla="*/ 18 h 96"/>
                <a:gd name="T62" fmla="*/ 67 w 133"/>
                <a:gd name="T63" fmla="*/ 50 h 96"/>
                <a:gd name="T64" fmla="*/ 31 w 133"/>
                <a:gd name="T65" fmla="*/ 25 h 96"/>
                <a:gd name="T66" fmla="*/ 15 w 133"/>
                <a:gd name="T67" fmla="*/ 12 h 96"/>
                <a:gd name="T68" fmla="*/ 60 w 133"/>
                <a:gd name="T69" fmla="*/ 46 h 96"/>
                <a:gd name="T70" fmla="*/ 79 w 133"/>
                <a:gd name="T71" fmla="*/ 59 h 96"/>
                <a:gd name="T72" fmla="*/ 81 w 133"/>
                <a:gd name="T73" fmla="*/ 61 h 96"/>
                <a:gd name="T74" fmla="*/ 60 w 133"/>
                <a:gd name="T75" fmla="*/ 46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33" h="96">
                  <a:moveTo>
                    <a:pt x="124" y="88"/>
                  </a:moveTo>
                  <a:cubicBezTo>
                    <a:pt x="107" y="77"/>
                    <a:pt x="90" y="65"/>
                    <a:pt x="73" y="54"/>
                  </a:cubicBezTo>
                  <a:cubicBezTo>
                    <a:pt x="68" y="49"/>
                    <a:pt x="63" y="45"/>
                    <a:pt x="57" y="41"/>
                  </a:cubicBezTo>
                  <a:cubicBezTo>
                    <a:pt x="40" y="27"/>
                    <a:pt x="22" y="14"/>
                    <a:pt x="3" y="2"/>
                  </a:cubicBezTo>
                  <a:cubicBezTo>
                    <a:pt x="3" y="2"/>
                    <a:pt x="2" y="3"/>
                    <a:pt x="3" y="3"/>
                  </a:cubicBezTo>
                  <a:cubicBezTo>
                    <a:pt x="8" y="8"/>
                    <a:pt x="14" y="13"/>
                    <a:pt x="20" y="17"/>
                  </a:cubicBezTo>
                  <a:cubicBezTo>
                    <a:pt x="15" y="14"/>
                    <a:pt x="11" y="11"/>
                    <a:pt x="6" y="8"/>
                  </a:cubicBezTo>
                  <a:cubicBezTo>
                    <a:pt x="6" y="8"/>
                    <a:pt x="5" y="9"/>
                    <a:pt x="6" y="9"/>
                  </a:cubicBezTo>
                  <a:cubicBezTo>
                    <a:pt x="25" y="23"/>
                    <a:pt x="44" y="37"/>
                    <a:pt x="62" y="51"/>
                  </a:cubicBezTo>
                  <a:cubicBezTo>
                    <a:pt x="72" y="58"/>
                    <a:pt x="81" y="65"/>
                    <a:pt x="91" y="72"/>
                  </a:cubicBezTo>
                  <a:cubicBezTo>
                    <a:pt x="94" y="74"/>
                    <a:pt x="99" y="77"/>
                    <a:pt x="103" y="80"/>
                  </a:cubicBezTo>
                  <a:cubicBezTo>
                    <a:pt x="90" y="70"/>
                    <a:pt x="76" y="60"/>
                    <a:pt x="63" y="50"/>
                  </a:cubicBezTo>
                  <a:cubicBezTo>
                    <a:pt x="52" y="42"/>
                    <a:pt x="42" y="35"/>
                    <a:pt x="32" y="27"/>
                  </a:cubicBezTo>
                  <a:cubicBezTo>
                    <a:pt x="31" y="27"/>
                    <a:pt x="31" y="26"/>
                    <a:pt x="31" y="26"/>
                  </a:cubicBezTo>
                  <a:cubicBezTo>
                    <a:pt x="33" y="27"/>
                    <a:pt x="35" y="29"/>
                    <a:pt x="37" y="30"/>
                  </a:cubicBezTo>
                  <a:cubicBezTo>
                    <a:pt x="54" y="44"/>
                    <a:pt x="73" y="56"/>
                    <a:pt x="91" y="69"/>
                  </a:cubicBezTo>
                  <a:cubicBezTo>
                    <a:pt x="90" y="67"/>
                    <a:pt x="88" y="66"/>
                    <a:pt x="87" y="65"/>
                  </a:cubicBezTo>
                  <a:cubicBezTo>
                    <a:pt x="89" y="66"/>
                    <a:pt x="91" y="68"/>
                    <a:pt x="93" y="70"/>
                  </a:cubicBezTo>
                  <a:cubicBezTo>
                    <a:pt x="103" y="76"/>
                    <a:pt x="112" y="82"/>
                    <a:pt x="122" y="88"/>
                  </a:cubicBezTo>
                  <a:cubicBezTo>
                    <a:pt x="121" y="88"/>
                    <a:pt x="121" y="88"/>
                    <a:pt x="121" y="88"/>
                  </a:cubicBezTo>
                  <a:cubicBezTo>
                    <a:pt x="117" y="86"/>
                    <a:pt x="113" y="83"/>
                    <a:pt x="109" y="81"/>
                  </a:cubicBezTo>
                  <a:cubicBezTo>
                    <a:pt x="116" y="86"/>
                    <a:pt x="124" y="91"/>
                    <a:pt x="132" y="96"/>
                  </a:cubicBezTo>
                  <a:cubicBezTo>
                    <a:pt x="132" y="96"/>
                    <a:pt x="133" y="95"/>
                    <a:pt x="133" y="95"/>
                  </a:cubicBezTo>
                  <a:cubicBezTo>
                    <a:pt x="132" y="94"/>
                    <a:pt x="131" y="94"/>
                    <a:pt x="131" y="93"/>
                  </a:cubicBezTo>
                  <a:cubicBezTo>
                    <a:pt x="130" y="93"/>
                    <a:pt x="130" y="93"/>
                    <a:pt x="130" y="93"/>
                  </a:cubicBezTo>
                  <a:cubicBezTo>
                    <a:pt x="130" y="92"/>
                    <a:pt x="130" y="92"/>
                    <a:pt x="129" y="92"/>
                  </a:cubicBezTo>
                  <a:cubicBezTo>
                    <a:pt x="126" y="90"/>
                    <a:pt x="122" y="86"/>
                    <a:pt x="116" y="82"/>
                  </a:cubicBezTo>
                  <a:cubicBezTo>
                    <a:pt x="118" y="83"/>
                    <a:pt x="119" y="84"/>
                    <a:pt x="121" y="86"/>
                  </a:cubicBezTo>
                  <a:cubicBezTo>
                    <a:pt x="122" y="87"/>
                    <a:pt x="123" y="87"/>
                    <a:pt x="124" y="88"/>
                  </a:cubicBezTo>
                  <a:close/>
                  <a:moveTo>
                    <a:pt x="15" y="12"/>
                  </a:moveTo>
                  <a:cubicBezTo>
                    <a:pt x="0" y="0"/>
                    <a:pt x="21" y="15"/>
                    <a:pt x="25" y="18"/>
                  </a:cubicBezTo>
                  <a:cubicBezTo>
                    <a:pt x="40" y="28"/>
                    <a:pt x="53" y="39"/>
                    <a:pt x="67" y="50"/>
                  </a:cubicBezTo>
                  <a:cubicBezTo>
                    <a:pt x="55" y="41"/>
                    <a:pt x="43" y="33"/>
                    <a:pt x="31" y="25"/>
                  </a:cubicBezTo>
                  <a:cubicBezTo>
                    <a:pt x="26" y="21"/>
                    <a:pt x="20" y="17"/>
                    <a:pt x="15" y="12"/>
                  </a:cubicBezTo>
                  <a:close/>
                  <a:moveTo>
                    <a:pt x="60" y="46"/>
                  </a:moveTo>
                  <a:cubicBezTo>
                    <a:pt x="66" y="50"/>
                    <a:pt x="72" y="54"/>
                    <a:pt x="79" y="59"/>
                  </a:cubicBezTo>
                  <a:cubicBezTo>
                    <a:pt x="80" y="59"/>
                    <a:pt x="80" y="60"/>
                    <a:pt x="81" y="61"/>
                  </a:cubicBezTo>
                  <a:cubicBezTo>
                    <a:pt x="74" y="56"/>
                    <a:pt x="67" y="51"/>
                    <a:pt x="60" y="4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66" name="Freeform 526"/>
            <p:cNvSpPr>
              <a:spLocks/>
            </p:cNvSpPr>
            <p:nvPr/>
          </p:nvSpPr>
          <p:spPr bwMode="auto">
            <a:xfrm>
              <a:off x="5344745" y="2284540"/>
              <a:ext cx="592710" cy="438091"/>
            </a:xfrm>
            <a:custGeom>
              <a:avLst/>
              <a:gdLst>
                <a:gd name="T0" fmla="*/ 148 w 149"/>
                <a:gd name="T1" fmla="*/ 110 h 111"/>
                <a:gd name="T2" fmla="*/ 61 w 149"/>
                <a:gd name="T3" fmla="*/ 49 h 111"/>
                <a:gd name="T4" fmla="*/ 6 w 149"/>
                <a:gd name="T5" fmla="*/ 7 h 111"/>
                <a:gd name="T6" fmla="*/ 71 w 149"/>
                <a:gd name="T7" fmla="*/ 54 h 111"/>
                <a:gd name="T8" fmla="*/ 146 w 149"/>
                <a:gd name="T9" fmla="*/ 104 h 111"/>
                <a:gd name="T10" fmla="*/ 147 w 149"/>
                <a:gd name="T11" fmla="*/ 103 h 111"/>
                <a:gd name="T12" fmla="*/ 138 w 149"/>
                <a:gd name="T13" fmla="*/ 98 h 111"/>
                <a:gd name="T14" fmla="*/ 117 w 149"/>
                <a:gd name="T15" fmla="*/ 84 h 111"/>
                <a:gd name="T16" fmla="*/ 80 w 149"/>
                <a:gd name="T17" fmla="*/ 58 h 111"/>
                <a:gd name="T18" fmla="*/ 44 w 149"/>
                <a:gd name="T19" fmla="*/ 32 h 111"/>
                <a:gd name="T20" fmla="*/ 9 w 149"/>
                <a:gd name="T21" fmla="*/ 5 h 111"/>
                <a:gd name="T22" fmla="*/ 41 w 149"/>
                <a:gd name="T23" fmla="*/ 26 h 111"/>
                <a:gd name="T24" fmla="*/ 74 w 149"/>
                <a:gd name="T25" fmla="*/ 51 h 111"/>
                <a:gd name="T26" fmla="*/ 108 w 149"/>
                <a:gd name="T27" fmla="*/ 75 h 111"/>
                <a:gd name="T28" fmla="*/ 146 w 149"/>
                <a:gd name="T29" fmla="*/ 102 h 111"/>
                <a:gd name="T30" fmla="*/ 146 w 149"/>
                <a:gd name="T31" fmla="*/ 101 h 111"/>
                <a:gd name="T32" fmla="*/ 121 w 149"/>
                <a:gd name="T33" fmla="*/ 83 h 111"/>
                <a:gd name="T34" fmla="*/ 81 w 149"/>
                <a:gd name="T35" fmla="*/ 54 h 111"/>
                <a:gd name="T36" fmla="*/ 4 w 149"/>
                <a:gd name="T37" fmla="*/ 0 h 111"/>
                <a:gd name="T38" fmla="*/ 3 w 149"/>
                <a:gd name="T39" fmla="*/ 1 h 111"/>
                <a:gd name="T40" fmla="*/ 60 w 149"/>
                <a:gd name="T41" fmla="*/ 45 h 111"/>
                <a:gd name="T42" fmla="*/ 1 w 149"/>
                <a:gd name="T43" fmla="*/ 2 h 111"/>
                <a:gd name="T44" fmla="*/ 0 w 149"/>
                <a:gd name="T45" fmla="*/ 3 h 111"/>
                <a:gd name="T46" fmla="*/ 38 w 149"/>
                <a:gd name="T47" fmla="*/ 33 h 111"/>
                <a:gd name="T48" fmla="*/ 9 w 149"/>
                <a:gd name="T49" fmla="*/ 13 h 111"/>
                <a:gd name="T50" fmla="*/ 8 w 149"/>
                <a:gd name="T51" fmla="*/ 13 h 111"/>
                <a:gd name="T52" fmla="*/ 17 w 149"/>
                <a:gd name="T53" fmla="*/ 20 h 111"/>
                <a:gd name="T54" fmla="*/ 25 w 149"/>
                <a:gd name="T55" fmla="*/ 26 h 111"/>
                <a:gd name="T56" fmla="*/ 19 w 149"/>
                <a:gd name="T57" fmla="*/ 22 h 111"/>
                <a:gd name="T58" fmla="*/ 33 w 149"/>
                <a:gd name="T59" fmla="*/ 32 h 111"/>
                <a:gd name="T60" fmla="*/ 69 w 149"/>
                <a:gd name="T61" fmla="*/ 56 h 111"/>
                <a:gd name="T62" fmla="*/ 148 w 149"/>
                <a:gd name="T63" fmla="*/ 111 h 111"/>
                <a:gd name="T64" fmla="*/ 148 w 149"/>
                <a:gd name="T65" fmla="*/ 110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49" h="111">
                  <a:moveTo>
                    <a:pt x="148" y="110"/>
                  </a:moveTo>
                  <a:cubicBezTo>
                    <a:pt x="119" y="90"/>
                    <a:pt x="90" y="70"/>
                    <a:pt x="61" y="49"/>
                  </a:cubicBezTo>
                  <a:cubicBezTo>
                    <a:pt x="43" y="35"/>
                    <a:pt x="25" y="18"/>
                    <a:pt x="6" y="7"/>
                  </a:cubicBezTo>
                  <a:cubicBezTo>
                    <a:pt x="29" y="20"/>
                    <a:pt x="49" y="39"/>
                    <a:pt x="71" y="54"/>
                  </a:cubicBezTo>
                  <a:cubicBezTo>
                    <a:pt x="96" y="71"/>
                    <a:pt x="121" y="88"/>
                    <a:pt x="146" y="104"/>
                  </a:cubicBezTo>
                  <a:cubicBezTo>
                    <a:pt x="147" y="105"/>
                    <a:pt x="148" y="104"/>
                    <a:pt x="147" y="103"/>
                  </a:cubicBezTo>
                  <a:cubicBezTo>
                    <a:pt x="144" y="101"/>
                    <a:pt x="141" y="100"/>
                    <a:pt x="138" y="98"/>
                  </a:cubicBezTo>
                  <a:cubicBezTo>
                    <a:pt x="134" y="93"/>
                    <a:pt x="125" y="88"/>
                    <a:pt x="117" y="84"/>
                  </a:cubicBezTo>
                  <a:cubicBezTo>
                    <a:pt x="105" y="75"/>
                    <a:pt x="92" y="67"/>
                    <a:pt x="80" y="58"/>
                  </a:cubicBezTo>
                  <a:cubicBezTo>
                    <a:pt x="68" y="49"/>
                    <a:pt x="56" y="41"/>
                    <a:pt x="44" y="32"/>
                  </a:cubicBezTo>
                  <a:cubicBezTo>
                    <a:pt x="34" y="24"/>
                    <a:pt x="21" y="10"/>
                    <a:pt x="9" y="5"/>
                  </a:cubicBezTo>
                  <a:cubicBezTo>
                    <a:pt x="20" y="10"/>
                    <a:pt x="31" y="20"/>
                    <a:pt x="41" y="26"/>
                  </a:cubicBezTo>
                  <a:cubicBezTo>
                    <a:pt x="52" y="35"/>
                    <a:pt x="63" y="43"/>
                    <a:pt x="74" y="51"/>
                  </a:cubicBezTo>
                  <a:cubicBezTo>
                    <a:pt x="86" y="59"/>
                    <a:pt x="97" y="67"/>
                    <a:pt x="108" y="75"/>
                  </a:cubicBezTo>
                  <a:cubicBezTo>
                    <a:pt x="120" y="83"/>
                    <a:pt x="136" y="91"/>
                    <a:pt x="146" y="102"/>
                  </a:cubicBezTo>
                  <a:cubicBezTo>
                    <a:pt x="146" y="102"/>
                    <a:pt x="147" y="102"/>
                    <a:pt x="146" y="101"/>
                  </a:cubicBezTo>
                  <a:cubicBezTo>
                    <a:pt x="140" y="94"/>
                    <a:pt x="129" y="89"/>
                    <a:pt x="121" y="83"/>
                  </a:cubicBezTo>
                  <a:cubicBezTo>
                    <a:pt x="108" y="73"/>
                    <a:pt x="94" y="64"/>
                    <a:pt x="81" y="54"/>
                  </a:cubicBezTo>
                  <a:cubicBezTo>
                    <a:pt x="56" y="36"/>
                    <a:pt x="30" y="17"/>
                    <a:pt x="4" y="0"/>
                  </a:cubicBezTo>
                  <a:cubicBezTo>
                    <a:pt x="3" y="0"/>
                    <a:pt x="2" y="0"/>
                    <a:pt x="3" y="1"/>
                  </a:cubicBezTo>
                  <a:cubicBezTo>
                    <a:pt x="22" y="16"/>
                    <a:pt x="41" y="31"/>
                    <a:pt x="60" y="45"/>
                  </a:cubicBezTo>
                  <a:cubicBezTo>
                    <a:pt x="40" y="31"/>
                    <a:pt x="21" y="16"/>
                    <a:pt x="1" y="2"/>
                  </a:cubicBezTo>
                  <a:cubicBezTo>
                    <a:pt x="0" y="2"/>
                    <a:pt x="0" y="3"/>
                    <a:pt x="0" y="3"/>
                  </a:cubicBezTo>
                  <a:cubicBezTo>
                    <a:pt x="13" y="13"/>
                    <a:pt x="26" y="23"/>
                    <a:pt x="38" y="33"/>
                  </a:cubicBezTo>
                  <a:cubicBezTo>
                    <a:pt x="29" y="26"/>
                    <a:pt x="19" y="19"/>
                    <a:pt x="9" y="13"/>
                  </a:cubicBezTo>
                  <a:cubicBezTo>
                    <a:pt x="8" y="12"/>
                    <a:pt x="8" y="13"/>
                    <a:pt x="8" y="13"/>
                  </a:cubicBezTo>
                  <a:cubicBezTo>
                    <a:pt x="11" y="16"/>
                    <a:pt x="14" y="18"/>
                    <a:pt x="17" y="20"/>
                  </a:cubicBezTo>
                  <a:cubicBezTo>
                    <a:pt x="19" y="21"/>
                    <a:pt x="21" y="23"/>
                    <a:pt x="25" y="26"/>
                  </a:cubicBezTo>
                  <a:cubicBezTo>
                    <a:pt x="23" y="24"/>
                    <a:pt x="21" y="23"/>
                    <a:pt x="19" y="22"/>
                  </a:cubicBezTo>
                  <a:cubicBezTo>
                    <a:pt x="24" y="25"/>
                    <a:pt x="29" y="29"/>
                    <a:pt x="33" y="32"/>
                  </a:cubicBezTo>
                  <a:cubicBezTo>
                    <a:pt x="44" y="40"/>
                    <a:pt x="58" y="49"/>
                    <a:pt x="69" y="56"/>
                  </a:cubicBezTo>
                  <a:cubicBezTo>
                    <a:pt x="95" y="75"/>
                    <a:pt x="121" y="93"/>
                    <a:pt x="148" y="111"/>
                  </a:cubicBezTo>
                  <a:cubicBezTo>
                    <a:pt x="148" y="111"/>
                    <a:pt x="149" y="110"/>
                    <a:pt x="148" y="1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67" name="Freeform 527"/>
            <p:cNvSpPr>
              <a:spLocks/>
            </p:cNvSpPr>
            <p:nvPr/>
          </p:nvSpPr>
          <p:spPr bwMode="auto">
            <a:xfrm>
              <a:off x="5469913" y="2464930"/>
              <a:ext cx="301877" cy="224567"/>
            </a:xfrm>
            <a:custGeom>
              <a:avLst/>
              <a:gdLst>
                <a:gd name="T0" fmla="*/ 32 w 77"/>
                <a:gd name="T1" fmla="*/ 24 h 57"/>
                <a:gd name="T2" fmla="*/ 77 w 77"/>
                <a:gd name="T3" fmla="*/ 57 h 57"/>
                <a:gd name="T4" fmla="*/ 37 w 77"/>
                <a:gd name="T5" fmla="*/ 27 h 57"/>
                <a:gd name="T6" fmla="*/ 0 w 77"/>
                <a:gd name="T7" fmla="*/ 0 h 57"/>
                <a:gd name="T8" fmla="*/ 32 w 77"/>
                <a:gd name="T9" fmla="*/ 24 h 57"/>
              </a:gdLst>
              <a:ahLst/>
              <a:cxnLst>
                <a:cxn ang="0">
                  <a:pos x="T0" y="T1"/>
                </a:cxn>
                <a:cxn ang="0">
                  <a:pos x="T2" y="T3"/>
                </a:cxn>
                <a:cxn ang="0">
                  <a:pos x="T4" y="T5"/>
                </a:cxn>
                <a:cxn ang="0">
                  <a:pos x="T6" y="T7"/>
                </a:cxn>
                <a:cxn ang="0">
                  <a:pos x="T8" y="T9"/>
                </a:cxn>
              </a:cxnLst>
              <a:rect l="0" t="0" r="r" b="b"/>
              <a:pathLst>
                <a:path w="77" h="57">
                  <a:moveTo>
                    <a:pt x="32" y="24"/>
                  </a:moveTo>
                  <a:cubicBezTo>
                    <a:pt x="48" y="36"/>
                    <a:pt x="65" y="48"/>
                    <a:pt x="77" y="57"/>
                  </a:cubicBezTo>
                  <a:cubicBezTo>
                    <a:pt x="67" y="49"/>
                    <a:pt x="52" y="38"/>
                    <a:pt x="37" y="27"/>
                  </a:cubicBezTo>
                  <a:cubicBezTo>
                    <a:pt x="22" y="16"/>
                    <a:pt x="8" y="6"/>
                    <a:pt x="0" y="0"/>
                  </a:cubicBezTo>
                  <a:cubicBezTo>
                    <a:pt x="7" y="6"/>
                    <a:pt x="19" y="15"/>
                    <a:pt x="32" y="2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68" name="Freeform 528"/>
            <p:cNvSpPr>
              <a:spLocks/>
            </p:cNvSpPr>
            <p:nvPr/>
          </p:nvSpPr>
          <p:spPr bwMode="auto">
            <a:xfrm>
              <a:off x="5444141" y="2387619"/>
              <a:ext cx="397594" cy="298197"/>
            </a:xfrm>
            <a:custGeom>
              <a:avLst/>
              <a:gdLst>
                <a:gd name="T0" fmla="*/ 100 w 100"/>
                <a:gd name="T1" fmla="*/ 75 h 75"/>
                <a:gd name="T2" fmla="*/ 87 w 100"/>
                <a:gd name="T3" fmla="*/ 65 h 75"/>
                <a:gd name="T4" fmla="*/ 51 w 100"/>
                <a:gd name="T5" fmla="*/ 37 h 75"/>
                <a:gd name="T6" fmla="*/ 8 w 100"/>
                <a:gd name="T7" fmla="*/ 6 h 75"/>
                <a:gd name="T8" fmla="*/ 0 w 100"/>
                <a:gd name="T9" fmla="*/ 0 h 75"/>
                <a:gd name="T10" fmla="*/ 100 w 100"/>
                <a:gd name="T11" fmla="*/ 75 h 75"/>
              </a:gdLst>
              <a:ahLst/>
              <a:cxnLst>
                <a:cxn ang="0">
                  <a:pos x="T0" y="T1"/>
                </a:cxn>
                <a:cxn ang="0">
                  <a:pos x="T2" y="T3"/>
                </a:cxn>
                <a:cxn ang="0">
                  <a:pos x="T4" y="T5"/>
                </a:cxn>
                <a:cxn ang="0">
                  <a:pos x="T6" y="T7"/>
                </a:cxn>
                <a:cxn ang="0">
                  <a:pos x="T8" y="T9"/>
                </a:cxn>
                <a:cxn ang="0">
                  <a:pos x="T10" y="T11"/>
                </a:cxn>
              </a:cxnLst>
              <a:rect l="0" t="0" r="r" b="b"/>
              <a:pathLst>
                <a:path w="100" h="75">
                  <a:moveTo>
                    <a:pt x="100" y="75"/>
                  </a:moveTo>
                  <a:cubicBezTo>
                    <a:pt x="96" y="71"/>
                    <a:pt x="91" y="68"/>
                    <a:pt x="87" y="65"/>
                  </a:cubicBezTo>
                  <a:cubicBezTo>
                    <a:pt x="75" y="55"/>
                    <a:pt x="63" y="46"/>
                    <a:pt x="51" y="37"/>
                  </a:cubicBezTo>
                  <a:cubicBezTo>
                    <a:pt x="37" y="27"/>
                    <a:pt x="23" y="17"/>
                    <a:pt x="8" y="6"/>
                  </a:cubicBezTo>
                  <a:cubicBezTo>
                    <a:pt x="5" y="4"/>
                    <a:pt x="2" y="2"/>
                    <a:pt x="0" y="0"/>
                  </a:cubicBezTo>
                  <a:cubicBezTo>
                    <a:pt x="21" y="16"/>
                    <a:pt x="73" y="54"/>
                    <a:pt x="100" y="7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69" name="Freeform 529"/>
            <p:cNvSpPr>
              <a:spLocks/>
            </p:cNvSpPr>
            <p:nvPr/>
          </p:nvSpPr>
          <p:spPr bwMode="auto">
            <a:xfrm>
              <a:off x="5451504" y="2490699"/>
              <a:ext cx="29451" cy="18409"/>
            </a:xfrm>
            <a:custGeom>
              <a:avLst/>
              <a:gdLst>
                <a:gd name="T0" fmla="*/ 7 w 7"/>
                <a:gd name="T1" fmla="*/ 5 h 5"/>
                <a:gd name="T2" fmla="*/ 0 w 7"/>
                <a:gd name="T3" fmla="*/ 0 h 5"/>
                <a:gd name="T4" fmla="*/ 7 w 7"/>
                <a:gd name="T5" fmla="*/ 5 h 5"/>
              </a:gdLst>
              <a:ahLst/>
              <a:cxnLst>
                <a:cxn ang="0">
                  <a:pos x="T0" y="T1"/>
                </a:cxn>
                <a:cxn ang="0">
                  <a:pos x="T2" y="T3"/>
                </a:cxn>
                <a:cxn ang="0">
                  <a:pos x="T4" y="T5"/>
                </a:cxn>
              </a:cxnLst>
              <a:rect l="0" t="0" r="r" b="b"/>
              <a:pathLst>
                <a:path w="7" h="5">
                  <a:moveTo>
                    <a:pt x="7" y="5"/>
                  </a:moveTo>
                  <a:cubicBezTo>
                    <a:pt x="5" y="3"/>
                    <a:pt x="3" y="1"/>
                    <a:pt x="0" y="0"/>
                  </a:cubicBezTo>
                  <a:cubicBezTo>
                    <a:pt x="3" y="2"/>
                    <a:pt x="5" y="3"/>
                    <a:pt x="7"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70" name="Freeform 530"/>
            <p:cNvSpPr>
              <a:spLocks/>
            </p:cNvSpPr>
            <p:nvPr/>
          </p:nvSpPr>
          <p:spPr bwMode="auto">
            <a:xfrm>
              <a:off x="5451504" y="2523833"/>
              <a:ext cx="40497" cy="29451"/>
            </a:xfrm>
            <a:custGeom>
              <a:avLst/>
              <a:gdLst>
                <a:gd name="T0" fmla="*/ 0 w 10"/>
                <a:gd name="T1" fmla="*/ 0 h 8"/>
                <a:gd name="T2" fmla="*/ 10 w 10"/>
                <a:gd name="T3" fmla="*/ 8 h 8"/>
                <a:gd name="T4" fmla="*/ 4 w 10"/>
                <a:gd name="T5" fmla="*/ 4 h 8"/>
                <a:gd name="T6" fmla="*/ 0 w 10"/>
                <a:gd name="T7" fmla="*/ 0 h 8"/>
              </a:gdLst>
              <a:ahLst/>
              <a:cxnLst>
                <a:cxn ang="0">
                  <a:pos x="T0" y="T1"/>
                </a:cxn>
                <a:cxn ang="0">
                  <a:pos x="T2" y="T3"/>
                </a:cxn>
                <a:cxn ang="0">
                  <a:pos x="T4" y="T5"/>
                </a:cxn>
                <a:cxn ang="0">
                  <a:pos x="T6" y="T7"/>
                </a:cxn>
              </a:cxnLst>
              <a:rect l="0" t="0" r="r" b="b"/>
              <a:pathLst>
                <a:path w="10" h="8">
                  <a:moveTo>
                    <a:pt x="0" y="0"/>
                  </a:moveTo>
                  <a:cubicBezTo>
                    <a:pt x="2" y="3"/>
                    <a:pt x="6" y="5"/>
                    <a:pt x="10" y="8"/>
                  </a:cubicBezTo>
                  <a:cubicBezTo>
                    <a:pt x="8" y="7"/>
                    <a:pt x="6" y="5"/>
                    <a:pt x="4" y="4"/>
                  </a:cubicBezTo>
                  <a:cubicBezTo>
                    <a:pt x="3" y="3"/>
                    <a:pt x="1"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71" name="Freeform 531"/>
            <p:cNvSpPr>
              <a:spLocks/>
            </p:cNvSpPr>
            <p:nvPr/>
          </p:nvSpPr>
          <p:spPr bwMode="auto">
            <a:xfrm>
              <a:off x="5466230" y="2468610"/>
              <a:ext cx="25771" cy="18409"/>
            </a:xfrm>
            <a:custGeom>
              <a:avLst/>
              <a:gdLst>
                <a:gd name="T0" fmla="*/ 7 w 7"/>
                <a:gd name="T1" fmla="*/ 5 h 5"/>
                <a:gd name="T2" fmla="*/ 0 w 7"/>
                <a:gd name="T3" fmla="*/ 0 h 5"/>
                <a:gd name="T4" fmla="*/ 7 w 7"/>
                <a:gd name="T5" fmla="*/ 5 h 5"/>
              </a:gdLst>
              <a:ahLst/>
              <a:cxnLst>
                <a:cxn ang="0">
                  <a:pos x="T0" y="T1"/>
                </a:cxn>
                <a:cxn ang="0">
                  <a:pos x="T2" y="T3"/>
                </a:cxn>
                <a:cxn ang="0">
                  <a:pos x="T4" y="T5"/>
                </a:cxn>
              </a:cxnLst>
              <a:rect l="0" t="0" r="r" b="b"/>
              <a:pathLst>
                <a:path w="7" h="5">
                  <a:moveTo>
                    <a:pt x="7" y="5"/>
                  </a:moveTo>
                  <a:cubicBezTo>
                    <a:pt x="5" y="3"/>
                    <a:pt x="2" y="2"/>
                    <a:pt x="0" y="0"/>
                  </a:cubicBezTo>
                  <a:cubicBezTo>
                    <a:pt x="2" y="2"/>
                    <a:pt x="5" y="3"/>
                    <a:pt x="7" y="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72" name="Freeform 532"/>
            <p:cNvSpPr>
              <a:spLocks/>
            </p:cNvSpPr>
            <p:nvPr/>
          </p:nvSpPr>
          <p:spPr bwMode="auto">
            <a:xfrm>
              <a:off x="5492001" y="2487019"/>
              <a:ext cx="379188" cy="272426"/>
            </a:xfrm>
            <a:custGeom>
              <a:avLst/>
              <a:gdLst>
                <a:gd name="T0" fmla="*/ 26 w 96"/>
                <a:gd name="T1" fmla="*/ 18 h 69"/>
                <a:gd name="T2" fmla="*/ 0 w 96"/>
                <a:gd name="T3" fmla="*/ 0 h 69"/>
                <a:gd name="T4" fmla="*/ 14 w 96"/>
                <a:gd name="T5" fmla="*/ 12 h 69"/>
                <a:gd name="T6" fmla="*/ 39 w 96"/>
                <a:gd name="T7" fmla="*/ 29 h 69"/>
                <a:gd name="T8" fmla="*/ 95 w 96"/>
                <a:gd name="T9" fmla="*/ 69 h 69"/>
                <a:gd name="T10" fmla="*/ 95 w 96"/>
                <a:gd name="T11" fmla="*/ 68 h 69"/>
                <a:gd name="T12" fmla="*/ 86 w 96"/>
                <a:gd name="T13" fmla="*/ 62 h 69"/>
                <a:gd name="T14" fmla="*/ 71 w 96"/>
                <a:gd name="T15" fmla="*/ 51 h 69"/>
                <a:gd name="T16" fmla="*/ 83 w 96"/>
                <a:gd name="T17" fmla="*/ 59 h 69"/>
                <a:gd name="T18" fmla="*/ 26 w 96"/>
                <a:gd name="T19" fmla="*/ 18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6" h="69">
                  <a:moveTo>
                    <a:pt x="26" y="18"/>
                  </a:moveTo>
                  <a:cubicBezTo>
                    <a:pt x="16" y="12"/>
                    <a:pt x="7" y="5"/>
                    <a:pt x="0" y="0"/>
                  </a:cubicBezTo>
                  <a:cubicBezTo>
                    <a:pt x="6" y="5"/>
                    <a:pt x="12" y="10"/>
                    <a:pt x="14" y="12"/>
                  </a:cubicBezTo>
                  <a:cubicBezTo>
                    <a:pt x="39" y="29"/>
                    <a:pt x="39" y="29"/>
                    <a:pt x="39" y="29"/>
                  </a:cubicBezTo>
                  <a:cubicBezTo>
                    <a:pt x="57" y="43"/>
                    <a:pt x="76" y="56"/>
                    <a:pt x="95" y="69"/>
                  </a:cubicBezTo>
                  <a:cubicBezTo>
                    <a:pt x="95" y="69"/>
                    <a:pt x="96" y="69"/>
                    <a:pt x="95" y="68"/>
                  </a:cubicBezTo>
                  <a:cubicBezTo>
                    <a:pt x="94" y="67"/>
                    <a:pt x="90" y="65"/>
                    <a:pt x="86" y="62"/>
                  </a:cubicBezTo>
                  <a:cubicBezTo>
                    <a:pt x="83" y="59"/>
                    <a:pt x="78" y="55"/>
                    <a:pt x="71" y="51"/>
                  </a:cubicBezTo>
                  <a:cubicBezTo>
                    <a:pt x="76" y="54"/>
                    <a:pt x="80" y="57"/>
                    <a:pt x="83" y="59"/>
                  </a:cubicBezTo>
                  <a:cubicBezTo>
                    <a:pt x="69" y="49"/>
                    <a:pt x="46" y="33"/>
                    <a:pt x="26" y="1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73" name="Freeform 533"/>
            <p:cNvSpPr>
              <a:spLocks/>
            </p:cNvSpPr>
            <p:nvPr/>
          </p:nvSpPr>
          <p:spPr bwMode="auto">
            <a:xfrm>
              <a:off x="5779153" y="2733673"/>
              <a:ext cx="55223" cy="36814"/>
            </a:xfrm>
            <a:custGeom>
              <a:avLst/>
              <a:gdLst>
                <a:gd name="T0" fmla="*/ 11 w 14"/>
                <a:gd name="T1" fmla="*/ 8 h 10"/>
                <a:gd name="T2" fmla="*/ 14 w 14"/>
                <a:gd name="T3" fmla="*/ 10 h 10"/>
                <a:gd name="T4" fmla="*/ 0 w 14"/>
                <a:gd name="T5" fmla="*/ 0 h 10"/>
                <a:gd name="T6" fmla="*/ 10 w 14"/>
                <a:gd name="T7" fmla="*/ 7 h 10"/>
                <a:gd name="T8" fmla="*/ 11 w 14"/>
                <a:gd name="T9" fmla="*/ 8 h 10"/>
              </a:gdLst>
              <a:ahLst/>
              <a:cxnLst>
                <a:cxn ang="0">
                  <a:pos x="T0" y="T1"/>
                </a:cxn>
                <a:cxn ang="0">
                  <a:pos x="T2" y="T3"/>
                </a:cxn>
                <a:cxn ang="0">
                  <a:pos x="T4" y="T5"/>
                </a:cxn>
                <a:cxn ang="0">
                  <a:pos x="T6" y="T7"/>
                </a:cxn>
                <a:cxn ang="0">
                  <a:pos x="T8" y="T9"/>
                </a:cxn>
              </a:cxnLst>
              <a:rect l="0" t="0" r="r" b="b"/>
              <a:pathLst>
                <a:path w="14" h="10">
                  <a:moveTo>
                    <a:pt x="11" y="8"/>
                  </a:moveTo>
                  <a:cubicBezTo>
                    <a:pt x="12" y="9"/>
                    <a:pt x="13" y="9"/>
                    <a:pt x="14" y="10"/>
                  </a:cubicBezTo>
                  <a:cubicBezTo>
                    <a:pt x="11" y="7"/>
                    <a:pt x="5" y="3"/>
                    <a:pt x="0" y="0"/>
                  </a:cubicBezTo>
                  <a:cubicBezTo>
                    <a:pt x="3" y="3"/>
                    <a:pt x="7" y="5"/>
                    <a:pt x="10" y="7"/>
                  </a:cubicBezTo>
                  <a:cubicBezTo>
                    <a:pt x="11" y="8"/>
                    <a:pt x="11" y="8"/>
                    <a:pt x="11" y="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74" name="Freeform 534"/>
            <p:cNvSpPr>
              <a:spLocks noEditPoints="1"/>
            </p:cNvSpPr>
            <p:nvPr/>
          </p:nvSpPr>
          <p:spPr bwMode="auto">
            <a:xfrm>
              <a:off x="5388922" y="2464930"/>
              <a:ext cx="474905" cy="353417"/>
            </a:xfrm>
            <a:custGeom>
              <a:avLst/>
              <a:gdLst>
                <a:gd name="T0" fmla="*/ 7 w 120"/>
                <a:gd name="T1" fmla="*/ 1 h 90"/>
                <a:gd name="T2" fmla="*/ 36 w 120"/>
                <a:gd name="T3" fmla="*/ 26 h 90"/>
                <a:gd name="T4" fmla="*/ 7 w 120"/>
                <a:gd name="T5" fmla="*/ 7 h 90"/>
                <a:gd name="T6" fmla="*/ 6 w 120"/>
                <a:gd name="T7" fmla="*/ 8 h 90"/>
                <a:gd name="T8" fmla="*/ 6 w 120"/>
                <a:gd name="T9" fmla="*/ 8 h 90"/>
                <a:gd name="T10" fmla="*/ 1 w 120"/>
                <a:gd name="T11" fmla="*/ 4 h 90"/>
                <a:gd name="T12" fmla="*/ 0 w 120"/>
                <a:gd name="T13" fmla="*/ 4 h 90"/>
                <a:gd name="T14" fmla="*/ 16 w 120"/>
                <a:gd name="T15" fmla="*/ 15 h 90"/>
                <a:gd name="T16" fmla="*/ 14 w 120"/>
                <a:gd name="T17" fmla="*/ 14 h 90"/>
                <a:gd name="T18" fmla="*/ 20 w 120"/>
                <a:gd name="T19" fmla="*/ 19 h 90"/>
                <a:gd name="T20" fmla="*/ 34 w 120"/>
                <a:gd name="T21" fmla="*/ 28 h 90"/>
                <a:gd name="T22" fmla="*/ 26 w 120"/>
                <a:gd name="T23" fmla="*/ 23 h 90"/>
                <a:gd name="T24" fmla="*/ 64 w 120"/>
                <a:gd name="T25" fmla="*/ 52 h 90"/>
                <a:gd name="T26" fmla="*/ 119 w 120"/>
                <a:gd name="T27" fmla="*/ 90 h 90"/>
                <a:gd name="T28" fmla="*/ 119 w 120"/>
                <a:gd name="T29" fmla="*/ 89 h 90"/>
                <a:gd name="T30" fmla="*/ 13 w 120"/>
                <a:gd name="T31" fmla="*/ 13 h 90"/>
                <a:gd name="T32" fmla="*/ 13 w 120"/>
                <a:gd name="T33" fmla="*/ 12 h 90"/>
                <a:gd name="T34" fmla="*/ 23 w 120"/>
                <a:gd name="T35" fmla="*/ 18 h 90"/>
                <a:gd name="T36" fmla="*/ 44 w 120"/>
                <a:gd name="T37" fmla="*/ 33 h 90"/>
                <a:gd name="T38" fmla="*/ 119 w 120"/>
                <a:gd name="T39" fmla="*/ 83 h 90"/>
                <a:gd name="T40" fmla="*/ 119 w 120"/>
                <a:gd name="T41" fmla="*/ 82 h 90"/>
                <a:gd name="T42" fmla="*/ 112 w 120"/>
                <a:gd name="T43" fmla="*/ 78 h 90"/>
                <a:gd name="T44" fmla="*/ 113 w 120"/>
                <a:gd name="T45" fmla="*/ 80 h 90"/>
                <a:gd name="T46" fmla="*/ 109 w 120"/>
                <a:gd name="T47" fmla="*/ 76 h 90"/>
                <a:gd name="T48" fmla="*/ 108 w 120"/>
                <a:gd name="T49" fmla="*/ 75 h 90"/>
                <a:gd name="T50" fmla="*/ 86 w 120"/>
                <a:gd name="T51" fmla="*/ 63 h 90"/>
                <a:gd name="T52" fmla="*/ 57 w 120"/>
                <a:gd name="T53" fmla="*/ 42 h 90"/>
                <a:gd name="T54" fmla="*/ 58 w 120"/>
                <a:gd name="T55" fmla="*/ 42 h 90"/>
                <a:gd name="T56" fmla="*/ 88 w 120"/>
                <a:gd name="T57" fmla="*/ 63 h 90"/>
                <a:gd name="T58" fmla="*/ 98 w 120"/>
                <a:gd name="T59" fmla="*/ 68 h 90"/>
                <a:gd name="T60" fmla="*/ 67 w 120"/>
                <a:gd name="T61" fmla="*/ 48 h 90"/>
                <a:gd name="T62" fmla="*/ 44 w 120"/>
                <a:gd name="T63" fmla="*/ 31 h 90"/>
                <a:gd name="T64" fmla="*/ 27 w 120"/>
                <a:gd name="T65" fmla="*/ 17 h 90"/>
                <a:gd name="T66" fmla="*/ 13 w 120"/>
                <a:gd name="T67" fmla="*/ 6 h 90"/>
                <a:gd name="T68" fmla="*/ 16 w 120"/>
                <a:gd name="T69" fmla="*/ 7 h 90"/>
                <a:gd name="T70" fmla="*/ 7 w 120"/>
                <a:gd name="T71" fmla="*/ 1 h 90"/>
                <a:gd name="T72" fmla="*/ 7 w 120"/>
                <a:gd name="T73" fmla="*/ 1 h 90"/>
                <a:gd name="T74" fmla="*/ 112 w 120"/>
                <a:gd name="T75" fmla="*/ 85 h 90"/>
                <a:gd name="T76" fmla="*/ 96 w 120"/>
                <a:gd name="T77" fmla="*/ 76 h 90"/>
                <a:gd name="T78" fmla="*/ 55 w 120"/>
                <a:gd name="T79" fmla="*/ 45 h 90"/>
                <a:gd name="T80" fmla="*/ 38 w 120"/>
                <a:gd name="T81" fmla="*/ 31 h 90"/>
                <a:gd name="T82" fmla="*/ 88 w 120"/>
                <a:gd name="T83" fmla="*/ 67 h 90"/>
                <a:gd name="T84" fmla="*/ 112 w 120"/>
                <a:gd name="T85" fmla="*/ 85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0" h="90">
                  <a:moveTo>
                    <a:pt x="7" y="1"/>
                  </a:moveTo>
                  <a:cubicBezTo>
                    <a:pt x="16" y="10"/>
                    <a:pt x="26" y="18"/>
                    <a:pt x="36" y="26"/>
                  </a:cubicBezTo>
                  <a:cubicBezTo>
                    <a:pt x="27" y="19"/>
                    <a:pt x="17" y="13"/>
                    <a:pt x="7" y="7"/>
                  </a:cubicBezTo>
                  <a:cubicBezTo>
                    <a:pt x="6" y="7"/>
                    <a:pt x="6" y="7"/>
                    <a:pt x="6" y="8"/>
                  </a:cubicBezTo>
                  <a:cubicBezTo>
                    <a:pt x="6" y="8"/>
                    <a:pt x="6" y="8"/>
                    <a:pt x="6" y="8"/>
                  </a:cubicBezTo>
                  <a:cubicBezTo>
                    <a:pt x="4" y="6"/>
                    <a:pt x="2" y="5"/>
                    <a:pt x="1" y="4"/>
                  </a:cubicBezTo>
                  <a:cubicBezTo>
                    <a:pt x="0" y="4"/>
                    <a:pt x="0" y="4"/>
                    <a:pt x="0" y="4"/>
                  </a:cubicBezTo>
                  <a:cubicBezTo>
                    <a:pt x="5" y="8"/>
                    <a:pt x="10" y="12"/>
                    <a:pt x="16" y="15"/>
                  </a:cubicBezTo>
                  <a:cubicBezTo>
                    <a:pt x="15" y="15"/>
                    <a:pt x="15" y="14"/>
                    <a:pt x="14" y="14"/>
                  </a:cubicBezTo>
                  <a:cubicBezTo>
                    <a:pt x="16" y="16"/>
                    <a:pt x="18" y="17"/>
                    <a:pt x="20" y="19"/>
                  </a:cubicBezTo>
                  <a:cubicBezTo>
                    <a:pt x="25" y="22"/>
                    <a:pt x="29" y="25"/>
                    <a:pt x="34" y="28"/>
                  </a:cubicBezTo>
                  <a:cubicBezTo>
                    <a:pt x="32" y="27"/>
                    <a:pt x="29" y="25"/>
                    <a:pt x="26" y="23"/>
                  </a:cubicBezTo>
                  <a:cubicBezTo>
                    <a:pt x="39" y="33"/>
                    <a:pt x="51" y="43"/>
                    <a:pt x="64" y="52"/>
                  </a:cubicBezTo>
                  <a:cubicBezTo>
                    <a:pt x="81" y="66"/>
                    <a:pt x="98" y="81"/>
                    <a:pt x="119" y="90"/>
                  </a:cubicBezTo>
                  <a:cubicBezTo>
                    <a:pt x="119" y="90"/>
                    <a:pt x="120" y="89"/>
                    <a:pt x="119" y="89"/>
                  </a:cubicBezTo>
                  <a:cubicBezTo>
                    <a:pt x="84" y="63"/>
                    <a:pt x="49" y="38"/>
                    <a:pt x="13" y="13"/>
                  </a:cubicBezTo>
                  <a:cubicBezTo>
                    <a:pt x="13" y="12"/>
                    <a:pt x="13" y="12"/>
                    <a:pt x="13" y="12"/>
                  </a:cubicBezTo>
                  <a:cubicBezTo>
                    <a:pt x="13" y="10"/>
                    <a:pt x="21" y="16"/>
                    <a:pt x="23" y="18"/>
                  </a:cubicBezTo>
                  <a:cubicBezTo>
                    <a:pt x="30" y="22"/>
                    <a:pt x="37" y="27"/>
                    <a:pt x="44" y="33"/>
                  </a:cubicBezTo>
                  <a:cubicBezTo>
                    <a:pt x="68" y="51"/>
                    <a:pt x="91" y="70"/>
                    <a:pt x="119" y="83"/>
                  </a:cubicBezTo>
                  <a:cubicBezTo>
                    <a:pt x="119" y="83"/>
                    <a:pt x="119" y="83"/>
                    <a:pt x="119" y="82"/>
                  </a:cubicBezTo>
                  <a:cubicBezTo>
                    <a:pt x="117" y="81"/>
                    <a:pt x="114" y="79"/>
                    <a:pt x="112" y="78"/>
                  </a:cubicBezTo>
                  <a:cubicBezTo>
                    <a:pt x="112" y="78"/>
                    <a:pt x="113" y="79"/>
                    <a:pt x="113" y="80"/>
                  </a:cubicBezTo>
                  <a:cubicBezTo>
                    <a:pt x="113" y="79"/>
                    <a:pt x="111" y="77"/>
                    <a:pt x="109" y="76"/>
                  </a:cubicBezTo>
                  <a:cubicBezTo>
                    <a:pt x="109" y="76"/>
                    <a:pt x="109" y="76"/>
                    <a:pt x="108" y="75"/>
                  </a:cubicBezTo>
                  <a:cubicBezTo>
                    <a:pt x="101" y="71"/>
                    <a:pt x="89" y="65"/>
                    <a:pt x="86" y="63"/>
                  </a:cubicBezTo>
                  <a:cubicBezTo>
                    <a:pt x="76" y="56"/>
                    <a:pt x="67" y="49"/>
                    <a:pt x="57" y="42"/>
                  </a:cubicBezTo>
                  <a:cubicBezTo>
                    <a:pt x="58" y="42"/>
                    <a:pt x="58" y="42"/>
                    <a:pt x="58" y="42"/>
                  </a:cubicBezTo>
                  <a:cubicBezTo>
                    <a:pt x="68" y="49"/>
                    <a:pt x="78" y="56"/>
                    <a:pt x="88" y="63"/>
                  </a:cubicBezTo>
                  <a:cubicBezTo>
                    <a:pt x="90" y="64"/>
                    <a:pt x="94" y="66"/>
                    <a:pt x="98" y="68"/>
                  </a:cubicBezTo>
                  <a:cubicBezTo>
                    <a:pt x="88" y="62"/>
                    <a:pt x="77" y="55"/>
                    <a:pt x="67" y="48"/>
                  </a:cubicBezTo>
                  <a:cubicBezTo>
                    <a:pt x="59" y="42"/>
                    <a:pt x="52" y="36"/>
                    <a:pt x="44" y="31"/>
                  </a:cubicBezTo>
                  <a:cubicBezTo>
                    <a:pt x="38" y="26"/>
                    <a:pt x="32" y="22"/>
                    <a:pt x="27" y="17"/>
                  </a:cubicBezTo>
                  <a:cubicBezTo>
                    <a:pt x="23" y="15"/>
                    <a:pt x="16" y="6"/>
                    <a:pt x="13" y="6"/>
                  </a:cubicBezTo>
                  <a:cubicBezTo>
                    <a:pt x="14" y="6"/>
                    <a:pt x="15" y="6"/>
                    <a:pt x="16" y="7"/>
                  </a:cubicBezTo>
                  <a:cubicBezTo>
                    <a:pt x="13" y="5"/>
                    <a:pt x="10" y="3"/>
                    <a:pt x="7" y="1"/>
                  </a:cubicBezTo>
                  <a:cubicBezTo>
                    <a:pt x="7" y="0"/>
                    <a:pt x="6" y="1"/>
                    <a:pt x="7" y="1"/>
                  </a:cubicBezTo>
                  <a:close/>
                  <a:moveTo>
                    <a:pt x="112" y="85"/>
                  </a:moveTo>
                  <a:cubicBezTo>
                    <a:pt x="108" y="86"/>
                    <a:pt x="99" y="78"/>
                    <a:pt x="96" y="76"/>
                  </a:cubicBezTo>
                  <a:cubicBezTo>
                    <a:pt x="82" y="66"/>
                    <a:pt x="69" y="55"/>
                    <a:pt x="55" y="45"/>
                  </a:cubicBezTo>
                  <a:cubicBezTo>
                    <a:pt x="50" y="40"/>
                    <a:pt x="44" y="36"/>
                    <a:pt x="38" y="31"/>
                  </a:cubicBezTo>
                  <a:cubicBezTo>
                    <a:pt x="55" y="43"/>
                    <a:pt x="71" y="55"/>
                    <a:pt x="88" y="67"/>
                  </a:cubicBezTo>
                  <a:cubicBezTo>
                    <a:pt x="91" y="69"/>
                    <a:pt x="109" y="86"/>
                    <a:pt x="112" y="8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75" name="Freeform 535"/>
            <p:cNvSpPr>
              <a:spLocks/>
            </p:cNvSpPr>
            <p:nvPr/>
          </p:nvSpPr>
          <p:spPr bwMode="auto">
            <a:xfrm>
              <a:off x="5425736" y="2439159"/>
              <a:ext cx="434408" cy="342374"/>
            </a:xfrm>
            <a:custGeom>
              <a:avLst/>
              <a:gdLst>
                <a:gd name="T0" fmla="*/ 0 w 110"/>
                <a:gd name="T1" fmla="*/ 2 h 86"/>
                <a:gd name="T2" fmla="*/ 48 w 110"/>
                <a:gd name="T3" fmla="*/ 40 h 86"/>
                <a:gd name="T4" fmla="*/ 60 w 110"/>
                <a:gd name="T5" fmla="*/ 50 h 86"/>
                <a:gd name="T6" fmla="*/ 57 w 110"/>
                <a:gd name="T7" fmla="*/ 48 h 86"/>
                <a:gd name="T8" fmla="*/ 14 w 110"/>
                <a:gd name="T9" fmla="*/ 18 h 86"/>
                <a:gd name="T10" fmla="*/ 24 w 110"/>
                <a:gd name="T11" fmla="*/ 26 h 86"/>
                <a:gd name="T12" fmla="*/ 50 w 110"/>
                <a:gd name="T13" fmla="*/ 44 h 86"/>
                <a:gd name="T14" fmla="*/ 71 w 110"/>
                <a:gd name="T15" fmla="*/ 59 h 86"/>
                <a:gd name="T16" fmla="*/ 98 w 110"/>
                <a:gd name="T17" fmla="*/ 78 h 86"/>
                <a:gd name="T18" fmla="*/ 109 w 110"/>
                <a:gd name="T19" fmla="*/ 86 h 86"/>
                <a:gd name="T20" fmla="*/ 109 w 110"/>
                <a:gd name="T21" fmla="*/ 85 h 86"/>
                <a:gd name="T22" fmla="*/ 57 w 110"/>
                <a:gd name="T23" fmla="*/ 46 h 86"/>
                <a:gd name="T24" fmla="*/ 27 w 110"/>
                <a:gd name="T25" fmla="*/ 23 h 86"/>
                <a:gd name="T26" fmla="*/ 7 w 110"/>
                <a:gd name="T27" fmla="*/ 6 h 86"/>
                <a:gd name="T28" fmla="*/ 10 w 110"/>
                <a:gd name="T29" fmla="*/ 7 h 86"/>
                <a:gd name="T30" fmla="*/ 1 w 110"/>
                <a:gd name="T31" fmla="*/ 1 h 86"/>
                <a:gd name="T32" fmla="*/ 0 w 110"/>
                <a:gd name="T33" fmla="*/ 2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10" h="86">
                  <a:moveTo>
                    <a:pt x="0" y="2"/>
                  </a:moveTo>
                  <a:cubicBezTo>
                    <a:pt x="16" y="15"/>
                    <a:pt x="31" y="28"/>
                    <a:pt x="48" y="40"/>
                  </a:cubicBezTo>
                  <a:cubicBezTo>
                    <a:pt x="52" y="43"/>
                    <a:pt x="56" y="47"/>
                    <a:pt x="60" y="50"/>
                  </a:cubicBezTo>
                  <a:cubicBezTo>
                    <a:pt x="59" y="49"/>
                    <a:pt x="58" y="49"/>
                    <a:pt x="57" y="48"/>
                  </a:cubicBezTo>
                  <a:cubicBezTo>
                    <a:pt x="43" y="38"/>
                    <a:pt x="29" y="28"/>
                    <a:pt x="14" y="18"/>
                  </a:cubicBezTo>
                  <a:cubicBezTo>
                    <a:pt x="18" y="21"/>
                    <a:pt x="21" y="24"/>
                    <a:pt x="24" y="26"/>
                  </a:cubicBezTo>
                  <a:cubicBezTo>
                    <a:pt x="50" y="44"/>
                    <a:pt x="50" y="44"/>
                    <a:pt x="50" y="44"/>
                  </a:cubicBezTo>
                  <a:cubicBezTo>
                    <a:pt x="57" y="49"/>
                    <a:pt x="64" y="54"/>
                    <a:pt x="71" y="59"/>
                  </a:cubicBezTo>
                  <a:cubicBezTo>
                    <a:pt x="80" y="66"/>
                    <a:pt x="88" y="72"/>
                    <a:pt x="98" y="78"/>
                  </a:cubicBezTo>
                  <a:cubicBezTo>
                    <a:pt x="101" y="80"/>
                    <a:pt x="105" y="83"/>
                    <a:pt x="109" y="86"/>
                  </a:cubicBezTo>
                  <a:cubicBezTo>
                    <a:pt x="109" y="86"/>
                    <a:pt x="110" y="85"/>
                    <a:pt x="109" y="85"/>
                  </a:cubicBezTo>
                  <a:cubicBezTo>
                    <a:pt x="92" y="72"/>
                    <a:pt x="74" y="59"/>
                    <a:pt x="57" y="46"/>
                  </a:cubicBezTo>
                  <a:cubicBezTo>
                    <a:pt x="47" y="39"/>
                    <a:pt x="37" y="31"/>
                    <a:pt x="27" y="23"/>
                  </a:cubicBezTo>
                  <a:cubicBezTo>
                    <a:pt x="24" y="21"/>
                    <a:pt x="9" y="5"/>
                    <a:pt x="7" y="6"/>
                  </a:cubicBezTo>
                  <a:cubicBezTo>
                    <a:pt x="7" y="6"/>
                    <a:pt x="9" y="6"/>
                    <a:pt x="10" y="7"/>
                  </a:cubicBezTo>
                  <a:cubicBezTo>
                    <a:pt x="6" y="4"/>
                    <a:pt x="2" y="2"/>
                    <a:pt x="1" y="1"/>
                  </a:cubicBezTo>
                  <a:cubicBezTo>
                    <a:pt x="0" y="0"/>
                    <a:pt x="0" y="1"/>
                    <a:pt x="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76" name="Freeform 536"/>
            <p:cNvSpPr>
              <a:spLocks/>
            </p:cNvSpPr>
            <p:nvPr/>
          </p:nvSpPr>
          <p:spPr bwMode="auto">
            <a:xfrm>
              <a:off x="4461202" y="1967937"/>
              <a:ext cx="165665" cy="117805"/>
            </a:xfrm>
            <a:custGeom>
              <a:avLst/>
              <a:gdLst>
                <a:gd name="T0" fmla="*/ 11 w 42"/>
                <a:gd name="T1" fmla="*/ 0 h 30"/>
                <a:gd name="T2" fmla="*/ 34 w 42"/>
                <a:gd name="T3" fmla="*/ 24 h 30"/>
                <a:gd name="T4" fmla="*/ 24 w 42"/>
                <a:gd name="T5" fmla="*/ 15 h 30"/>
                <a:gd name="T6" fmla="*/ 7 w 42"/>
                <a:gd name="T7" fmla="*/ 0 h 30"/>
                <a:gd name="T8" fmla="*/ 7 w 42"/>
                <a:gd name="T9" fmla="*/ 1 h 30"/>
                <a:gd name="T10" fmla="*/ 30 w 42"/>
                <a:gd name="T11" fmla="*/ 25 h 30"/>
                <a:gd name="T12" fmla="*/ 4 w 42"/>
                <a:gd name="T13" fmla="*/ 3 h 30"/>
                <a:gd name="T14" fmla="*/ 3 w 42"/>
                <a:gd name="T15" fmla="*/ 4 h 30"/>
                <a:gd name="T16" fmla="*/ 17 w 42"/>
                <a:gd name="T17" fmla="*/ 21 h 30"/>
                <a:gd name="T18" fmla="*/ 1 w 42"/>
                <a:gd name="T19" fmla="*/ 7 h 30"/>
                <a:gd name="T20" fmla="*/ 1 w 42"/>
                <a:gd name="T21" fmla="*/ 7 h 30"/>
                <a:gd name="T22" fmla="*/ 14 w 42"/>
                <a:gd name="T23" fmla="*/ 23 h 30"/>
                <a:gd name="T24" fmla="*/ 13 w 42"/>
                <a:gd name="T25" fmla="*/ 23 h 30"/>
                <a:gd name="T26" fmla="*/ 18 w 42"/>
                <a:gd name="T27" fmla="*/ 27 h 30"/>
                <a:gd name="T28" fmla="*/ 19 w 42"/>
                <a:gd name="T29" fmla="*/ 27 h 30"/>
                <a:gd name="T30" fmla="*/ 10 w 42"/>
                <a:gd name="T31" fmla="*/ 16 h 30"/>
                <a:gd name="T32" fmla="*/ 13 w 42"/>
                <a:gd name="T33" fmla="*/ 19 h 30"/>
                <a:gd name="T34" fmla="*/ 20 w 42"/>
                <a:gd name="T35" fmla="*/ 24 h 30"/>
                <a:gd name="T36" fmla="*/ 20 w 42"/>
                <a:gd name="T37" fmla="*/ 24 h 30"/>
                <a:gd name="T38" fmla="*/ 12 w 42"/>
                <a:gd name="T39" fmla="*/ 14 h 30"/>
                <a:gd name="T40" fmla="*/ 9 w 42"/>
                <a:gd name="T41" fmla="*/ 9 h 30"/>
                <a:gd name="T42" fmla="*/ 33 w 42"/>
                <a:gd name="T43" fmla="*/ 28 h 30"/>
                <a:gd name="T44" fmla="*/ 33 w 42"/>
                <a:gd name="T45" fmla="*/ 28 h 30"/>
                <a:gd name="T46" fmla="*/ 23 w 42"/>
                <a:gd name="T47" fmla="*/ 16 h 30"/>
                <a:gd name="T48" fmla="*/ 41 w 42"/>
                <a:gd name="T49" fmla="*/ 29 h 30"/>
                <a:gd name="T50" fmla="*/ 41 w 42"/>
                <a:gd name="T51" fmla="*/ 29 h 30"/>
                <a:gd name="T52" fmla="*/ 27 w 42"/>
                <a:gd name="T53" fmla="*/ 16 h 30"/>
                <a:gd name="T54" fmla="*/ 16 w 42"/>
                <a:gd name="T55" fmla="*/ 5 h 30"/>
                <a:gd name="T56" fmla="*/ 20 w 42"/>
                <a:gd name="T57" fmla="*/ 8 h 30"/>
                <a:gd name="T58" fmla="*/ 28 w 42"/>
                <a:gd name="T59" fmla="*/ 14 h 30"/>
                <a:gd name="T60" fmla="*/ 12 w 42"/>
                <a:gd name="T61" fmla="*/ 0 h 30"/>
                <a:gd name="T62" fmla="*/ 11 w 42"/>
                <a:gd name="T63" fmla="*/ 0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2" h="30">
                  <a:moveTo>
                    <a:pt x="11" y="0"/>
                  </a:moveTo>
                  <a:cubicBezTo>
                    <a:pt x="17" y="10"/>
                    <a:pt x="26" y="17"/>
                    <a:pt x="34" y="24"/>
                  </a:cubicBezTo>
                  <a:cubicBezTo>
                    <a:pt x="31" y="21"/>
                    <a:pt x="27" y="18"/>
                    <a:pt x="24" y="15"/>
                  </a:cubicBezTo>
                  <a:cubicBezTo>
                    <a:pt x="18" y="11"/>
                    <a:pt x="13" y="5"/>
                    <a:pt x="7" y="0"/>
                  </a:cubicBezTo>
                  <a:cubicBezTo>
                    <a:pt x="7" y="0"/>
                    <a:pt x="6" y="0"/>
                    <a:pt x="7" y="1"/>
                  </a:cubicBezTo>
                  <a:cubicBezTo>
                    <a:pt x="9" y="3"/>
                    <a:pt x="30" y="24"/>
                    <a:pt x="30" y="25"/>
                  </a:cubicBezTo>
                  <a:cubicBezTo>
                    <a:pt x="30" y="24"/>
                    <a:pt x="6" y="5"/>
                    <a:pt x="4" y="3"/>
                  </a:cubicBezTo>
                  <a:cubicBezTo>
                    <a:pt x="3" y="3"/>
                    <a:pt x="3" y="4"/>
                    <a:pt x="3" y="4"/>
                  </a:cubicBezTo>
                  <a:cubicBezTo>
                    <a:pt x="4" y="5"/>
                    <a:pt x="17" y="21"/>
                    <a:pt x="17" y="21"/>
                  </a:cubicBezTo>
                  <a:cubicBezTo>
                    <a:pt x="16" y="22"/>
                    <a:pt x="3" y="8"/>
                    <a:pt x="1" y="7"/>
                  </a:cubicBezTo>
                  <a:cubicBezTo>
                    <a:pt x="1" y="6"/>
                    <a:pt x="0" y="7"/>
                    <a:pt x="1" y="7"/>
                  </a:cubicBezTo>
                  <a:cubicBezTo>
                    <a:pt x="4" y="11"/>
                    <a:pt x="9" y="21"/>
                    <a:pt x="14" y="23"/>
                  </a:cubicBezTo>
                  <a:cubicBezTo>
                    <a:pt x="14" y="23"/>
                    <a:pt x="13" y="23"/>
                    <a:pt x="13" y="23"/>
                  </a:cubicBezTo>
                  <a:cubicBezTo>
                    <a:pt x="15" y="24"/>
                    <a:pt x="16" y="26"/>
                    <a:pt x="18" y="27"/>
                  </a:cubicBezTo>
                  <a:cubicBezTo>
                    <a:pt x="18" y="28"/>
                    <a:pt x="19" y="27"/>
                    <a:pt x="19" y="27"/>
                  </a:cubicBezTo>
                  <a:cubicBezTo>
                    <a:pt x="17" y="25"/>
                    <a:pt x="13" y="20"/>
                    <a:pt x="10" y="16"/>
                  </a:cubicBezTo>
                  <a:cubicBezTo>
                    <a:pt x="11" y="17"/>
                    <a:pt x="12" y="19"/>
                    <a:pt x="13" y="19"/>
                  </a:cubicBezTo>
                  <a:cubicBezTo>
                    <a:pt x="15" y="21"/>
                    <a:pt x="18" y="23"/>
                    <a:pt x="20" y="24"/>
                  </a:cubicBezTo>
                  <a:cubicBezTo>
                    <a:pt x="20" y="25"/>
                    <a:pt x="21" y="24"/>
                    <a:pt x="20" y="24"/>
                  </a:cubicBezTo>
                  <a:cubicBezTo>
                    <a:pt x="18" y="20"/>
                    <a:pt x="15" y="17"/>
                    <a:pt x="12" y="14"/>
                  </a:cubicBezTo>
                  <a:cubicBezTo>
                    <a:pt x="11" y="12"/>
                    <a:pt x="2" y="5"/>
                    <a:pt x="9" y="9"/>
                  </a:cubicBezTo>
                  <a:cubicBezTo>
                    <a:pt x="17" y="14"/>
                    <a:pt x="25" y="22"/>
                    <a:pt x="33" y="28"/>
                  </a:cubicBezTo>
                  <a:cubicBezTo>
                    <a:pt x="33" y="29"/>
                    <a:pt x="34" y="28"/>
                    <a:pt x="33" y="28"/>
                  </a:cubicBezTo>
                  <a:cubicBezTo>
                    <a:pt x="30" y="24"/>
                    <a:pt x="26" y="20"/>
                    <a:pt x="23" y="16"/>
                  </a:cubicBezTo>
                  <a:cubicBezTo>
                    <a:pt x="29" y="21"/>
                    <a:pt x="35" y="25"/>
                    <a:pt x="41" y="29"/>
                  </a:cubicBezTo>
                  <a:cubicBezTo>
                    <a:pt x="41" y="30"/>
                    <a:pt x="42" y="29"/>
                    <a:pt x="41" y="29"/>
                  </a:cubicBezTo>
                  <a:cubicBezTo>
                    <a:pt x="37" y="25"/>
                    <a:pt x="32" y="20"/>
                    <a:pt x="27" y="16"/>
                  </a:cubicBezTo>
                  <a:cubicBezTo>
                    <a:pt x="25" y="14"/>
                    <a:pt x="16" y="9"/>
                    <a:pt x="16" y="5"/>
                  </a:cubicBezTo>
                  <a:cubicBezTo>
                    <a:pt x="15" y="2"/>
                    <a:pt x="19" y="7"/>
                    <a:pt x="20" y="8"/>
                  </a:cubicBezTo>
                  <a:cubicBezTo>
                    <a:pt x="23" y="10"/>
                    <a:pt x="25" y="12"/>
                    <a:pt x="28" y="14"/>
                  </a:cubicBezTo>
                  <a:cubicBezTo>
                    <a:pt x="22" y="9"/>
                    <a:pt x="17" y="4"/>
                    <a:pt x="12" y="0"/>
                  </a:cubicBezTo>
                  <a:cubicBezTo>
                    <a:pt x="12" y="0"/>
                    <a:pt x="11" y="0"/>
                    <a:pt x="1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77" name="Freeform 537"/>
            <p:cNvSpPr>
              <a:spLocks/>
            </p:cNvSpPr>
            <p:nvPr/>
          </p:nvSpPr>
          <p:spPr bwMode="auto">
            <a:xfrm>
              <a:off x="4571646" y="2023160"/>
              <a:ext cx="29451" cy="29451"/>
            </a:xfrm>
            <a:custGeom>
              <a:avLst/>
              <a:gdLst>
                <a:gd name="T0" fmla="*/ 4 w 8"/>
                <a:gd name="T1" fmla="*/ 4 h 7"/>
                <a:gd name="T2" fmla="*/ 0 w 8"/>
                <a:gd name="T3" fmla="*/ 0 h 7"/>
                <a:gd name="T4" fmla="*/ 0 w 8"/>
                <a:gd name="T5" fmla="*/ 0 h 7"/>
                <a:gd name="T6" fmla="*/ 8 w 8"/>
                <a:gd name="T7" fmla="*/ 7 h 7"/>
                <a:gd name="T8" fmla="*/ 7 w 8"/>
                <a:gd name="T9" fmla="*/ 6 h 7"/>
                <a:gd name="T10" fmla="*/ 4 w 8"/>
                <a:gd name="T11" fmla="*/ 4 h 7"/>
              </a:gdLst>
              <a:ahLst/>
              <a:cxnLst>
                <a:cxn ang="0">
                  <a:pos x="T0" y="T1"/>
                </a:cxn>
                <a:cxn ang="0">
                  <a:pos x="T2" y="T3"/>
                </a:cxn>
                <a:cxn ang="0">
                  <a:pos x="T4" y="T5"/>
                </a:cxn>
                <a:cxn ang="0">
                  <a:pos x="T6" y="T7"/>
                </a:cxn>
                <a:cxn ang="0">
                  <a:pos x="T8" y="T9"/>
                </a:cxn>
                <a:cxn ang="0">
                  <a:pos x="T10" y="T11"/>
                </a:cxn>
              </a:cxnLst>
              <a:rect l="0" t="0" r="r" b="b"/>
              <a:pathLst>
                <a:path w="8" h="7">
                  <a:moveTo>
                    <a:pt x="4" y="4"/>
                  </a:moveTo>
                  <a:cubicBezTo>
                    <a:pt x="3" y="2"/>
                    <a:pt x="1" y="1"/>
                    <a:pt x="0" y="0"/>
                  </a:cubicBezTo>
                  <a:cubicBezTo>
                    <a:pt x="0" y="0"/>
                    <a:pt x="0" y="0"/>
                    <a:pt x="0" y="0"/>
                  </a:cubicBezTo>
                  <a:cubicBezTo>
                    <a:pt x="2" y="2"/>
                    <a:pt x="5" y="5"/>
                    <a:pt x="8" y="7"/>
                  </a:cubicBezTo>
                  <a:cubicBezTo>
                    <a:pt x="7" y="6"/>
                    <a:pt x="7" y="6"/>
                    <a:pt x="7" y="6"/>
                  </a:cubicBezTo>
                  <a:cubicBezTo>
                    <a:pt x="6" y="5"/>
                    <a:pt x="5" y="4"/>
                    <a:pt x="4"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78" name="Freeform 538"/>
            <p:cNvSpPr>
              <a:spLocks/>
            </p:cNvSpPr>
            <p:nvPr/>
          </p:nvSpPr>
          <p:spPr bwMode="auto">
            <a:xfrm>
              <a:off x="4505379" y="1953211"/>
              <a:ext cx="147256" cy="125168"/>
            </a:xfrm>
            <a:custGeom>
              <a:avLst/>
              <a:gdLst>
                <a:gd name="T0" fmla="*/ 34 w 38"/>
                <a:gd name="T1" fmla="*/ 27 h 32"/>
                <a:gd name="T2" fmla="*/ 1 w 38"/>
                <a:gd name="T3" fmla="*/ 1 h 32"/>
                <a:gd name="T4" fmla="*/ 1 w 38"/>
                <a:gd name="T5" fmla="*/ 1 h 32"/>
                <a:gd name="T6" fmla="*/ 21 w 38"/>
                <a:gd name="T7" fmla="*/ 22 h 32"/>
                <a:gd name="T8" fmla="*/ 24 w 38"/>
                <a:gd name="T9" fmla="*/ 24 h 32"/>
                <a:gd name="T10" fmla="*/ 30 w 38"/>
                <a:gd name="T11" fmla="*/ 28 h 32"/>
                <a:gd name="T12" fmla="*/ 25 w 38"/>
                <a:gd name="T13" fmla="*/ 25 h 32"/>
                <a:gd name="T14" fmla="*/ 33 w 38"/>
                <a:gd name="T15" fmla="*/ 31 h 32"/>
                <a:gd name="T16" fmla="*/ 33 w 38"/>
                <a:gd name="T17" fmla="*/ 31 h 32"/>
                <a:gd name="T18" fmla="*/ 17 w 38"/>
                <a:gd name="T19" fmla="*/ 16 h 32"/>
                <a:gd name="T20" fmla="*/ 4 w 38"/>
                <a:gd name="T21" fmla="*/ 4 h 32"/>
                <a:gd name="T22" fmla="*/ 19 w 38"/>
                <a:gd name="T23" fmla="*/ 16 h 32"/>
                <a:gd name="T24" fmla="*/ 37 w 38"/>
                <a:gd name="T25" fmla="*/ 31 h 32"/>
                <a:gd name="T26" fmla="*/ 38 w 38"/>
                <a:gd name="T27" fmla="*/ 30 h 32"/>
                <a:gd name="T28" fmla="*/ 26 w 38"/>
                <a:gd name="T29" fmla="*/ 19 h 32"/>
                <a:gd name="T30" fmla="*/ 34 w 38"/>
                <a:gd name="T31" fmla="*/ 27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8" h="32">
                  <a:moveTo>
                    <a:pt x="34" y="27"/>
                  </a:moveTo>
                  <a:cubicBezTo>
                    <a:pt x="34" y="27"/>
                    <a:pt x="4" y="3"/>
                    <a:pt x="1" y="1"/>
                  </a:cubicBezTo>
                  <a:cubicBezTo>
                    <a:pt x="1" y="0"/>
                    <a:pt x="0" y="1"/>
                    <a:pt x="1" y="1"/>
                  </a:cubicBezTo>
                  <a:cubicBezTo>
                    <a:pt x="7" y="7"/>
                    <a:pt x="14" y="15"/>
                    <a:pt x="21" y="22"/>
                  </a:cubicBezTo>
                  <a:cubicBezTo>
                    <a:pt x="22" y="22"/>
                    <a:pt x="23" y="23"/>
                    <a:pt x="24" y="24"/>
                  </a:cubicBezTo>
                  <a:cubicBezTo>
                    <a:pt x="25" y="25"/>
                    <a:pt x="27" y="27"/>
                    <a:pt x="30" y="28"/>
                  </a:cubicBezTo>
                  <a:cubicBezTo>
                    <a:pt x="28" y="27"/>
                    <a:pt x="26" y="26"/>
                    <a:pt x="25" y="25"/>
                  </a:cubicBezTo>
                  <a:cubicBezTo>
                    <a:pt x="27" y="27"/>
                    <a:pt x="30" y="29"/>
                    <a:pt x="33" y="31"/>
                  </a:cubicBezTo>
                  <a:cubicBezTo>
                    <a:pt x="33" y="32"/>
                    <a:pt x="34" y="31"/>
                    <a:pt x="33" y="31"/>
                  </a:cubicBezTo>
                  <a:cubicBezTo>
                    <a:pt x="28" y="26"/>
                    <a:pt x="23" y="21"/>
                    <a:pt x="17" y="16"/>
                  </a:cubicBezTo>
                  <a:cubicBezTo>
                    <a:pt x="14" y="12"/>
                    <a:pt x="8" y="5"/>
                    <a:pt x="4" y="4"/>
                  </a:cubicBezTo>
                  <a:cubicBezTo>
                    <a:pt x="9" y="5"/>
                    <a:pt x="15" y="13"/>
                    <a:pt x="19" y="16"/>
                  </a:cubicBezTo>
                  <a:cubicBezTo>
                    <a:pt x="25" y="21"/>
                    <a:pt x="31" y="26"/>
                    <a:pt x="37" y="31"/>
                  </a:cubicBezTo>
                  <a:cubicBezTo>
                    <a:pt x="37" y="31"/>
                    <a:pt x="38" y="31"/>
                    <a:pt x="38" y="30"/>
                  </a:cubicBezTo>
                  <a:cubicBezTo>
                    <a:pt x="34" y="26"/>
                    <a:pt x="30" y="22"/>
                    <a:pt x="26" y="19"/>
                  </a:cubicBezTo>
                  <a:cubicBezTo>
                    <a:pt x="31" y="23"/>
                    <a:pt x="34" y="27"/>
                    <a:pt x="34" y="2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79" name="Freeform 539"/>
            <p:cNvSpPr>
              <a:spLocks/>
            </p:cNvSpPr>
            <p:nvPr/>
          </p:nvSpPr>
          <p:spPr bwMode="auto">
            <a:xfrm>
              <a:off x="4516423" y="1846450"/>
              <a:ext cx="169345" cy="220886"/>
            </a:xfrm>
            <a:custGeom>
              <a:avLst/>
              <a:gdLst>
                <a:gd name="T0" fmla="*/ 23 w 43"/>
                <a:gd name="T1" fmla="*/ 31 h 56"/>
                <a:gd name="T2" fmla="*/ 12 w 43"/>
                <a:gd name="T3" fmla="*/ 18 h 56"/>
                <a:gd name="T4" fmla="*/ 31 w 43"/>
                <a:gd name="T5" fmla="*/ 34 h 56"/>
                <a:gd name="T6" fmla="*/ 28 w 43"/>
                <a:gd name="T7" fmla="*/ 31 h 56"/>
                <a:gd name="T8" fmla="*/ 10 w 43"/>
                <a:gd name="T9" fmla="*/ 16 h 56"/>
                <a:gd name="T10" fmla="*/ 26 w 43"/>
                <a:gd name="T11" fmla="*/ 27 h 56"/>
                <a:gd name="T12" fmla="*/ 31 w 43"/>
                <a:gd name="T13" fmla="*/ 30 h 56"/>
                <a:gd name="T14" fmla="*/ 19 w 43"/>
                <a:gd name="T15" fmla="*/ 16 h 56"/>
                <a:gd name="T16" fmla="*/ 34 w 43"/>
                <a:gd name="T17" fmla="*/ 29 h 56"/>
                <a:gd name="T18" fmla="*/ 20 w 43"/>
                <a:gd name="T19" fmla="*/ 15 h 56"/>
                <a:gd name="T20" fmla="*/ 12 w 43"/>
                <a:gd name="T21" fmla="*/ 7 h 56"/>
                <a:gd name="T22" fmla="*/ 37 w 43"/>
                <a:gd name="T23" fmla="*/ 25 h 56"/>
                <a:gd name="T24" fmla="*/ 36 w 43"/>
                <a:gd name="T25" fmla="*/ 26 h 56"/>
                <a:gd name="T26" fmla="*/ 37 w 43"/>
                <a:gd name="T27" fmla="*/ 26 h 56"/>
                <a:gd name="T28" fmla="*/ 27 w 43"/>
                <a:gd name="T29" fmla="*/ 17 h 56"/>
                <a:gd name="T30" fmla="*/ 4 w 43"/>
                <a:gd name="T31" fmla="*/ 1 h 56"/>
                <a:gd name="T32" fmla="*/ 16 w 43"/>
                <a:gd name="T33" fmla="*/ 13 h 56"/>
                <a:gd name="T34" fmla="*/ 3 w 43"/>
                <a:gd name="T35" fmla="*/ 6 h 56"/>
                <a:gd name="T36" fmla="*/ 5 w 43"/>
                <a:gd name="T37" fmla="*/ 12 h 56"/>
                <a:gd name="T38" fmla="*/ 8 w 43"/>
                <a:gd name="T39" fmla="*/ 15 h 56"/>
                <a:gd name="T40" fmla="*/ 16 w 43"/>
                <a:gd name="T41" fmla="*/ 25 h 56"/>
                <a:gd name="T42" fmla="*/ 1 w 43"/>
                <a:gd name="T43" fmla="*/ 17 h 56"/>
                <a:gd name="T44" fmla="*/ 5 w 43"/>
                <a:gd name="T45" fmla="*/ 24 h 56"/>
                <a:gd name="T46" fmla="*/ 15 w 43"/>
                <a:gd name="T47" fmla="*/ 34 h 56"/>
                <a:gd name="T48" fmla="*/ 2 w 43"/>
                <a:gd name="T49" fmla="*/ 26 h 56"/>
                <a:gd name="T50" fmla="*/ 6 w 43"/>
                <a:gd name="T51" fmla="*/ 29 h 56"/>
                <a:gd name="T52" fmla="*/ 38 w 43"/>
                <a:gd name="T53" fmla="*/ 55 h 56"/>
                <a:gd name="T54" fmla="*/ 33 w 43"/>
                <a:gd name="T55" fmla="*/ 48 h 56"/>
                <a:gd name="T56" fmla="*/ 40 w 43"/>
                <a:gd name="T57" fmla="*/ 52 h 56"/>
                <a:gd name="T58" fmla="*/ 16 w 43"/>
                <a:gd name="T59" fmla="*/ 27 h 56"/>
                <a:gd name="T60" fmla="*/ 35 w 43"/>
                <a:gd name="T61" fmla="*/ 45 h 56"/>
                <a:gd name="T62" fmla="*/ 42 w 43"/>
                <a:gd name="T63" fmla="*/ 5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3" h="56">
                  <a:moveTo>
                    <a:pt x="42" y="50"/>
                  </a:moveTo>
                  <a:cubicBezTo>
                    <a:pt x="36" y="44"/>
                    <a:pt x="30" y="37"/>
                    <a:pt x="23" y="31"/>
                  </a:cubicBezTo>
                  <a:cubicBezTo>
                    <a:pt x="22" y="30"/>
                    <a:pt x="21" y="29"/>
                    <a:pt x="20" y="28"/>
                  </a:cubicBezTo>
                  <a:cubicBezTo>
                    <a:pt x="19" y="27"/>
                    <a:pt x="11" y="20"/>
                    <a:pt x="12" y="18"/>
                  </a:cubicBezTo>
                  <a:cubicBezTo>
                    <a:pt x="12" y="19"/>
                    <a:pt x="28" y="32"/>
                    <a:pt x="30" y="34"/>
                  </a:cubicBezTo>
                  <a:cubicBezTo>
                    <a:pt x="30" y="35"/>
                    <a:pt x="31" y="34"/>
                    <a:pt x="31" y="34"/>
                  </a:cubicBezTo>
                  <a:cubicBezTo>
                    <a:pt x="30" y="32"/>
                    <a:pt x="28" y="31"/>
                    <a:pt x="27" y="30"/>
                  </a:cubicBezTo>
                  <a:cubicBezTo>
                    <a:pt x="28" y="31"/>
                    <a:pt x="28" y="31"/>
                    <a:pt x="28" y="31"/>
                  </a:cubicBezTo>
                  <a:cubicBezTo>
                    <a:pt x="28" y="30"/>
                    <a:pt x="19" y="23"/>
                    <a:pt x="13" y="18"/>
                  </a:cubicBezTo>
                  <a:cubicBezTo>
                    <a:pt x="12" y="18"/>
                    <a:pt x="11" y="17"/>
                    <a:pt x="10" y="16"/>
                  </a:cubicBezTo>
                  <a:cubicBezTo>
                    <a:pt x="6" y="12"/>
                    <a:pt x="11" y="16"/>
                    <a:pt x="14" y="18"/>
                  </a:cubicBezTo>
                  <a:cubicBezTo>
                    <a:pt x="18" y="22"/>
                    <a:pt x="23" y="26"/>
                    <a:pt x="26" y="27"/>
                  </a:cubicBezTo>
                  <a:cubicBezTo>
                    <a:pt x="28" y="29"/>
                    <a:pt x="29" y="30"/>
                    <a:pt x="30" y="31"/>
                  </a:cubicBezTo>
                  <a:cubicBezTo>
                    <a:pt x="31" y="32"/>
                    <a:pt x="32" y="31"/>
                    <a:pt x="31" y="30"/>
                  </a:cubicBezTo>
                  <a:cubicBezTo>
                    <a:pt x="29" y="29"/>
                    <a:pt x="7" y="8"/>
                    <a:pt x="7" y="8"/>
                  </a:cubicBezTo>
                  <a:cubicBezTo>
                    <a:pt x="7" y="8"/>
                    <a:pt x="13" y="12"/>
                    <a:pt x="19" y="16"/>
                  </a:cubicBezTo>
                  <a:cubicBezTo>
                    <a:pt x="22" y="20"/>
                    <a:pt x="26" y="23"/>
                    <a:pt x="29" y="25"/>
                  </a:cubicBezTo>
                  <a:cubicBezTo>
                    <a:pt x="31" y="27"/>
                    <a:pt x="33" y="28"/>
                    <a:pt x="34" y="29"/>
                  </a:cubicBezTo>
                  <a:cubicBezTo>
                    <a:pt x="34" y="29"/>
                    <a:pt x="35" y="28"/>
                    <a:pt x="34" y="28"/>
                  </a:cubicBezTo>
                  <a:cubicBezTo>
                    <a:pt x="30" y="24"/>
                    <a:pt x="25" y="20"/>
                    <a:pt x="20" y="15"/>
                  </a:cubicBezTo>
                  <a:cubicBezTo>
                    <a:pt x="17" y="13"/>
                    <a:pt x="11" y="9"/>
                    <a:pt x="9" y="5"/>
                  </a:cubicBezTo>
                  <a:cubicBezTo>
                    <a:pt x="7" y="3"/>
                    <a:pt x="8" y="4"/>
                    <a:pt x="12" y="7"/>
                  </a:cubicBezTo>
                  <a:cubicBezTo>
                    <a:pt x="15" y="9"/>
                    <a:pt x="17" y="11"/>
                    <a:pt x="20" y="13"/>
                  </a:cubicBezTo>
                  <a:cubicBezTo>
                    <a:pt x="22" y="15"/>
                    <a:pt x="37" y="23"/>
                    <a:pt x="37" y="25"/>
                  </a:cubicBezTo>
                  <a:cubicBezTo>
                    <a:pt x="37" y="25"/>
                    <a:pt x="36" y="25"/>
                    <a:pt x="36" y="25"/>
                  </a:cubicBezTo>
                  <a:cubicBezTo>
                    <a:pt x="36" y="25"/>
                    <a:pt x="36" y="25"/>
                    <a:pt x="36" y="26"/>
                  </a:cubicBezTo>
                  <a:cubicBezTo>
                    <a:pt x="36" y="26"/>
                    <a:pt x="36" y="26"/>
                    <a:pt x="37" y="26"/>
                  </a:cubicBezTo>
                  <a:cubicBezTo>
                    <a:pt x="37" y="26"/>
                    <a:pt x="37" y="26"/>
                    <a:pt x="37" y="26"/>
                  </a:cubicBezTo>
                  <a:cubicBezTo>
                    <a:pt x="38" y="26"/>
                    <a:pt x="38" y="26"/>
                    <a:pt x="38" y="25"/>
                  </a:cubicBezTo>
                  <a:cubicBezTo>
                    <a:pt x="36" y="21"/>
                    <a:pt x="30" y="19"/>
                    <a:pt x="27" y="17"/>
                  </a:cubicBezTo>
                  <a:cubicBezTo>
                    <a:pt x="19" y="11"/>
                    <a:pt x="12" y="6"/>
                    <a:pt x="4" y="0"/>
                  </a:cubicBezTo>
                  <a:cubicBezTo>
                    <a:pt x="4" y="0"/>
                    <a:pt x="3" y="1"/>
                    <a:pt x="4" y="1"/>
                  </a:cubicBezTo>
                  <a:cubicBezTo>
                    <a:pt x="7" y="5"/>
                    <a:pt x="10" y="8"/>
                    <a:pt x="14" y="12"/>
                  </a:cubicBezTo>
                  <a:cubicBezTo>
                    <a:pt x="14" y="12"/>
                    <a:pt x="15" y="12"/>
                    <a:pt x="16" y="13"/>
                  </a:cubicBezTo>
                  <a:cubicBezTo>
                    <a:pt x="12" y="10"/>
                    <a:pt x="8" y="8"/>
                    <a:pt x="3" y="5"/>
                  </a:cubicBezTo>
                  <a:cubicBezTo>
                    <a:pt x="3" y="5"/>
                    <a:pt x="2" y="6"/>
                    <a:pt x="3" y="6"/>
                  </a:cubicBezTo>
                  <a:cubicBezTo>
                    <a:pt x="4" y="8"/>
                    <a:pt x="7" y="11"/>
                    <a:pt x="11" y="15"/>
                  </a:cubicBezTo>
                  <a:cubicBezTo>
                    <a:pt x="9" y="14"/>
                    <a:pt x="7" y="13"/>
                    <a:pt x="5" y="12"/>
                  </a:cubicBezTo>
                  <a:cubicBezTo>
                    <a:pt x="4" y="11"/>
                    <a:pt x="4" y="12"/>
                    <a:pt x="4" y="13"/>
                  </a:cubicBezTo>
                  <a:cubicBezTo>
                    <a:pt x="5" y="13"/>
                    <a:pt x="6" y="14"/>
                    <a:pt x="8" y="15"/>
                  </a:cubicBezTo>
                  <a:cubicBezTo>
                    <a:pt x="8" y="16"/>
                    <a:pt x="8" y="16"/>
                    <a:pt x="8" y="16"/>
                  </a:cubicBezTo>
                  <a:cubicBezTo>
                    <a:pt x="11" y="19"/>
                    <a:pt x="13" y="22"/>
                    <a:pt x="16" y="25"/>
                  </a:cubicBezTo>
                  <a:cubicBezTo>
                    <a:pt x="12" y="22"/>
                    <a:pt x="7" y="18"/>
                    <a:pt x="2" y="16"/>
                  </a:cubicBezTo>
                  <a:cubicBezTo>
                    <a:pt x="1" y="16"/>
                    <a:pt x="1" y="17"/>
                    <a:pt x="1" y="17"/>
                  </a:cubicBezTo>
                  <a:cubicBezTo>
                    <a:pt x="5" y="21"/>
                    <a:pt x="9" y="25"/>
                    <a:pt x="13" y="30"/>
                  </a:cubicBezTo>
                  <a:cubicBezTo>
                    <a:pt x="10" y="28"/>
                    <a:pt x="8" y="26"/>
                    <a:pt x="5" y="24"/>
                  </a:cubicBezTo>
                  <a:cubicBezTo>
                    <a:pt x="5" y="23"/>
                    <a:pt x="4" y="24"/>
                    <a:pt x="5" y="24"/>
                  </a:cubicBezTo>
                  <a:cubicBezTo>
                    <a:pt x="8" y="28"/>
                    <a:pt x="12" y="31"/>
                    <a:pt x="15" y="34"/>
                  </a:cubicBezTo>
                  <a:cubicBezTo>
                    <a:pt x="11" y="31"/>
                    <a:pt x="7" y="28"/>
                    <a:pt x="2" y="26"/>
                  </a:cubicBezTo>
                  <a:cubicBezTo>
                    <a:pt x="2" y="25"/>
                    <a:pt x="1" y="26"/>
                    <a:pt x="2" y="26"/>
                  </a:cubicBezTo>
                  <a:cubicBezTo>
                    <a:pt x="3" y="27"/>
                    <a:pt x="9" y="33"/>
                    <a:pt x="15" y="38"/>
                  </a:cubicBezTo>
                  <a:cubicBezTo>
                    <a:pt x="12" y="35"/>
                    <a:pt x="9" y="32"/>
                    <a:pt x="6" y="29"/>
                  </a:cubicBezTo>
                  <a:cubicBezTo>
                    <a:pt x="14" y="38"/>
                    <a:pt x="28" y="47"/>
                    <a:pt x="38" y="55"/>
                  </a:cubicBezTo>
                  <a:cubicBezTo>
                    <a:pt x="38" y="56"/>
                    <a:pt x="39" y="55"/>
                    <a:pt x="38" y="55"/>
                  </a:cubicBezTo>
                  <a:cubicBezTo>
                    <a:pt x="37" y="53"/>
                    <a:pt x="32" y="48"/>
                    <a:pt x="26" y="42"/>
                  </a:cubicBezTo>
                  <a:cubicBezTo>
                    <a:pt x="28" y="44"/>
                    <a:pt x="30" y="46"/>
                    <a:pt x="33" y="48"/>
                  </a:cubicBezTo>
                  <a:cubicBezTo>
                    <a:pt x="36" y="50"/>
                    <a:pt x="38" y="52"/>
                    <a:pt x="39" y="53"/>
                  </a:cubicBezTo>
                  <a:cubicBezTo>
                    <a:pt x="40" y="53"/>
                    <a:pt x="40" y="53"/>
                    <a:pt x="40" y="52"/>
                  </a:cubicBezTo>
                  <a:cubicBezTo>
                    <a:pt x="30" y="43"/>
                    <a:pt x="20" y="34"/>
                    <a:pt x="10" y="25"/>
                  </a:cubicBezTo>
                  <a:cubicBezTo>
                    <a:pt x="0" y="15"/>
                    <a:pt x="12" y="24"/>
                    <a:pt x="16" y="27"/>
                  </a:cubicBezTo>
                  <a:cubicBezTo>
                    <a:pt x="22" y="32"/>
                    <a:pt x="27" y="37"/>
                    <a:pt x="32" y="42"/>
                  </a:cubicBezTo>
                  <a:cubicBezTo>
                    <a:pt x="34" y="43"/>
                    <a:pt x="35" y="44"/>
                    <a:pt x="35" y="45"/>
                  </a:cubicBezTo>
                  <a:cubicBezTo>
                    <a:pt x="37" y="47"/>
                    <a:pt x="39" y="49"/>
                    <a:pt x="42" y="51"/>
                  </a:cubicBezTo>
                  <a:cubicBezTo>
                    <a:pt x="42" y="51"/>
                    <a:pt x="43" y="50"/>
                    <a:pt x="42" y="5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80" name="Freeform 540"/>
            <p:cNvSpPr>
              <a:spLocks/>
            </p:cNvSpPr>
            <p:nvPr/>
          </p:nvSpPr>
          <p:spPr bwMode="auto">
            <a:xfrm>
              <a:off x="4450156" y="2008434"/>
              <a:ext cx="69948" cy="95717"/>
            </a:xfrm>
            <a:custGeom>
              <a:avLst/>
              <a:gdLst>
                <a:gd name="T0" fmla="*/ 1 w 18"/>
                <a:gd name="T1" fmla="*/ 1 h 24"/>
                <a:gd name="T2" fmla="*/ 13 w 18"/>
                <a:gd name="T3" fmla="*/ 15 h 24"/>
                <a:gd name="T4" fmla="*/ 13 w 18"/>
                <a:gd name="T5" fmla="*/ 15 h 24"/>
                <a:gd name="T6" fmla="*/ 12 w 18"/>
                <a:gd name="T7" fmla="*/ 14 h 24"/>
                <a:gd name="T8" fmla="*/ 2 w 18"/>
                <a:gd name="T9" fmla="*/ 6 h 24"/>
                <a:gd name="T10" fmla="*/ 2 w 18"/>
                <a:gd name="T11" fmla="*/ 7 h 24"/>
                <a:gd name="T12" fmla="*/ 14 w 18"/>
                <a:gd name="T13" fmla="*/ 20 h 24"/>
                <a:gd name="T14" fmla="*/ 3 w 18"/>
                <a:gd name="T15" fmla="*/ 13 h 24"/>
                <a:gd name="T16" fmla="*/ 2 w 18"/>
                <a:gd name="T17" fmla="*/ 13 h 24"/>
                <a:gd name="T18" fmla="*/ 10 w 18"/>
                <a:gd name="T19" fmla="*/ 24 h 24"/>
                <a:gd name="T20" fmla="*/ 10 w 18"/>
                <a:gd name="T21" fmla="*/ 23 h 24"/>
                <a:gd name="T22" fmla="*/ 6 w 18"/>
                <a:gd name="T23" fmla="*/ 16 h 24"/>
                <a:gd name="T24" fmla="*/ 17 w 18"/>
                <a:gd name="T25" fmla="*/ 24 h 24"/>
                <a:gd name="T26" fmla="*/ 17 w 18"/>
                <a:gd name="T27" fmla="*/ 23 h 24"/>
                <a:gd name="T28" fmla="*/ 5 w 18"/>
                <a:gd name="T29" fmla="*/ 10 h 24"/>
                <a:gd name="T30" fmla="*/ 17 w 18"/>
                <a:gd name="T31" fmla="*/ 19 h 24"/>
                <a:gd name="T32" fmla="*/ 18 w 18"/>
                <a:gd name="T33" fmla="*/ 18 h 24"/>
                <a:gd name="T34" fmla="*/ 4 w 18"/>
                <a:gd name="T35" fmla="*/ 4 h 24"/>
                <a:gd name="T36" fmla="*/ 8 w 18"/>
                <a:gd name="T37" fmla="*/ 6 h 24"/>
                <a:gd name="T38" fmla="*/ 8 w 18"/>
                <a:gd name="T39" fmla="*/ 7 h 24"/>
                <a:gd name="T40" fmla="*/ 1 w 18"/>
                <a:gd name="T41" fmla="*/ 1 h 24"/>
                <a:gd name="T42" fmla="*/ 1 w 18"/>
                <a:gd name="T43" fmla="*/ 1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8" h="24">
                  <a:moveTo>
                    <a:pt x="1" y="1"/>
                  </a:moveTo>
                  <a:cubicBezTo>
                    <a:pt x="5" y="6"/>
                    <a:pt x="9" y="10"/>
                    <a:pt x="13" y="15"/>
                  </a:cubicBezTo>
                  <a:cubicBezTo>
                    <a:pt x="13" y="15"/>
                    <a:pt x="13" y="15"/>
                    <a:pt x="13" y="15"/>
                  </a:cubicBezTo>
                  <a:cubicBezTo>
                    <a:pt x="13" y="14"/>
                    <a:pt x="12" y="14"/>
                    <a:pt x="12" y="14"/>
                  </a:cubicBezTo>
                  <a:cubicBezTo>
                    <a:pt x="9" y="11"/>
                    <a:pt x="6" y="9"/>
                    <a:pt x="2" y="6"/>
                  </a:cubicBezTo>
                  <a:cubicBezTo>
                    <a:pt x="2" y="6"/>
                    <a:pt x="1" y="7"/>
                    <a:pt x="2" y="7"/>
                  </a:cubicBezTo>
                  <a:cubicBezTo>
                    <a:pt x="3" y="8"/>
                    <a:pt x="14" y="20"/>
                    <a:pt x="14" y="20"/>
                  </a:cubicBezTo>
                  <a:cubicBezTo>
                    <a:pt x="13" y="20"/>
                    <a:pt x="4" y="14"/>
                    <a:pt x="3" y="13"/>
                  </a:cubicBezTo>
                  <a:cubicBezTo>
                    <a:pt x="2" y="13"/>
                    <a:pt x="2" y="13"/>
                    <a:pt x="2" y="13"/>
                  </a:cubicBezTo>
                  <a:cubicBezTo>
                    <a:pt x="5" y="17"/>
                    <a:pt x="7" y="20"/>
                    <a:pt x="10" y="24"/>
                  </a:cubicBezTo>
                  <a:cubicBezTo>
                    <a:pt x="10" y="24"/>
                    <a:pt x="10" y="24"/>
                    <a:pt x="10" y="23"/>
                  </a:cubicBezTo>
                  <a:cubicBezTo>
                    <a:pt x="10" y="23"/>
                    <a:pt x="4" y="17"/>
                    <a:pt x="6" y="16"/>
                  </a:cubicBezTo>
                  <a:cubicBezTo>
                    <a:pt x="7" y="16"/>
                    <a:pt x="16" y="23"/>
                    <a:pt x="17" y="24"/>
                  </a:cubicBezTo>
                  <a:cubicBezTo>
                    <a:pt x="17" y="24"/>
                    <a:pt x="17" y="23"/>
                    <a:pt x="17" y="23"/>
                  </a:cubicBezTo>
                  <a:cubicBezTo>
                    <a:pt x="15" y="20"/>
                    <a:pt x="9" y="10"/>
                    <a:pt x="5" y="10"/>
                  </a:cubicBezTo>
                  <a:cubicBezTo>
                    <a:pt x="9" y="11"/>
                    <a:pt x="14" y="17"/>
                    <a:pt x="17" y="19"/>
                  </a:cubicBezTo>
                  <a:cubicBezTo>
                    <a:pt x="18" y="19"/>
                    <a:pt x="18" y="19"/>
                    <a:pt x="18" y="18"/>
                  </a:cubicBezTo>
                  <a:cubicBezTo>
                    <a:pt x="14" y="15"/>
                    <a:pt x="6" y="9"/>
                    <a:pt x="4" y="4"/>
                  </a:cubicBezTo>
                  <a:cubicBezTo>
                    <a:pt x="4" y="4"/>
                    <a:pt x="8" y="6"/>
                    <a:pt x="8" y="6"/>
                  </a:cubicBezTo>
                  <a:cubicBezTo>
                    <a:pt x="8" y="6"/>
                    <a:pt x="8" y="6"/>
                    <a:pt x="8" y="7"/>
                  </a:cubicBezTo>
                  <a:cubicBezTo>
                    <a:pt x="5" y="4"/>
                    <a:pt x="3" y="2"/>
                    <a:pt x="1" y="1"/>
                  </a:cubicBezTo>
                  <a:cubicBezTo>
                    <a:pt x="1" y="0"/>
                    <a:pt x="0" y="1"/>
                    <a:pt x="1"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81" name="Freeform 541"/>
            <p:cNvSpPr>
              <a:spLocks/>
            </p:cNvSpPr>
            <p:nvPr/>
          </p:nvSpPr>
          <p:spPr bwMode="auto">
            <a:xfrm>
              <a:off x="4575326" y="1997388"/>
              <a:ext cx="33134" cy="29451"/>
            </a:xfrm>
            <a:custGeom>
              <a:avLst/>
              <a:gdLst>
                <a:gd name="T0" fmla="*/ 0 w 8"/>
                <a:gd name="T1" fmla="*/ 0 h 8"/>
                <a:gd name="T2" fmla="*/ 8 w 8"/>
                <a:gd name="T3" fmla="*/ 8 h 8"/>
                <a:gd name="T4" fmla="*/ 0 w 8"/>
                <a:gd name="T5" fmla="*/ 0 h 8"/>
              </a:gdLst>
              <a:ahLst/>
              <a:cxnLst>
                <a:cxn ang="0">
                  <a:pos x="T0" y="T1"/>
                </a:cxn>
                <a:cxn ang="0">
                  <a:pos x="T2" y="T3"/>
                </a:cxn>
                <a:cxn ang="0">
                  <a:pos x="T4" y="T5"/>
                </a:cxn>
              </a:cxnLst>
              <a:rect l="0" t="0" r="r" b="b"/>
              <a:pathLst>
                <a:path w="8" h="8">
                  <a:moveTo>
                    <a:pt x="0" y="0"/>
                  </a:moveTo>
                  <a:cubicBezTo>
                    <a:pt x="3" y="3"/>
                    <a:pt x="5" y="5"/>
                    <a:pt x="8" y="8"/>
                  </a:cubicBezTo>
                  <a:cubicBezTo>
                    <a:pt x="6" y="5"/>
                    <a:pt x="3" y="3"/>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82" name="Freeform 542"/>
            <p:cNvSpPr>
              <a:spLocks/>
            </p:cNvSpPr>
            <p:nvPr/>
          </p:nvSpPr>
          <p:spPr bwMode="auto">
            <a:xfrm>
              <a:off x="4479609" y="2034202"/>
              <a:ext cx="33134" cy="25771"/>
            </a:xfrm>
            <a:custGeom>
              <a:avLst/>
              <a:gdLst>
                <a:gd name="T0" fmla="*/ 8 w 8"/>
                <a:gd name="T1" fmla="*/ 6 h 6"/>
                <a:gd name="T2" fmla="*/ 0 w 8"/>
                <a:gd name="T3" fmla="*/ 0 h 6"/>
                <a:gd name="T4" fmla="*/ 8 w 8"/>
                <a:gd name="T5" fmla="*/ 6 h 6"/>
              </a:gdLst>
              <a:ahLst/>
              <a:cxnLst>
                <a:cxn ang="0">
                  <a:pos x="T0" y="T1"/>
                </a:cxn>
                <a:cxn ang="0">
                  <a:pos x="T2" y="T3"/>
                </a:cxn>
                <a:cxn ang="0">
                  <a:pos x="T4" y="T5"/>
                </a:cxn>
              </a:cxnLst>
              <a:rect l="0" t="0" r="r" b="b"/>
              <a:pathLst>
                <a:path w="8" h="6">
                  <a:moveTo>
                    <a:pt x="8" y="6"/>
                  </a:moveTo>
                  <a:cubicBezTo>
                    <a:pt x="5" y="3"/>
                    <a:pt x="3" y="1"/>
                    <a:pt x="0" y="0"/>
                  </a:cubicBezTo>
                  <a:cubicBezTo>
                    <a:pt x="3" y="2"/>
                    <a:pt x="6" y="4"/>
                    <a:pt x="8"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83" name="Freeform 543"/>
            <p:cNvSpPr>
              <a:spLocks noEditPoints="1"/>
            </p:cNvSpPr>
            <p:nvPr/>
          </p:nvSpPr>
          <p:spPr bwMode="auto">
            <a:xfrm>
              <a:off x="4571646" y="1669743"/>
              <a:ext cx="1384216" cy="1012392"/>
            </a:xfrm>
            <a:custGeom>
              <a:avLst/>
              <a:gdLst>
                <a:gd name="T0" fmla="*/ 229 w 350"/>
                <a:gd name="T1" fmla="*/ 139 h 256"/>
                <a:gd name="T2" fmla="*/ 346 w 350"/>
                <a:gd name="T3" fmla="*/ 212 h 256"/>
                <a:gd name="T4" fmla="*/ 104 w 350"/>
                <a:gd name="T5" fmla="*/ 50 h 256"/>
                <a:gd name="T6" fmla="*/ 78 w 350"/>
                <a:gd name="T7" fmla="*/ 29 h 256"/>
                <a:gd name="T8" fmla="*/ 326 w 350"/>
                <a:gd name="T9" fmla="*/ 194 h 256"/>
                <a:gd name="T10" fmla="*/ 134 w 350"/>
                <a:gd name="T11" fmla="*/ 60 h 256"/>
                <a:gd name="T12" fmla="*/ 211 w 350"/>
                <a:gd name="T13" fmla="*/ 110 h 256"/>
                <a:gd name="T14" fmla="*/ 330 w 350"/>
                <a:gd name="T15" fmla="*/ 189 h 256"/>
                <a:gd name="T16" fmla="*/ 112 w 350"/>
                <a:gd name="T17" fmla="*/ 38 h 256"/>
                <a:gd name="T18" fmla="*/ 125 w 350"/>
                <a:gd name="T19" fmla="*/ 45 h 256"/>
                <a:gd name="T20" fmla="*/ 343 w 350"/>
                <a:gd name="T21" fmla="*/ 191 h 256"/>
                <a:gd name="T22" fmla="*/ 257 w 350"/>
                <a:gd name="T23" fmla="*/ 134 h 256"/>
                <a:gd name="T24" fmla="*/ 339 w 350"/>
                <a:gd name="T25" fmla="*/ 182 h 256"/>
                <a:gd name="T26" fmla="*/ 92 w 350"/>
                <a:gd name="T27" fmla="*/ 15 h 256"/>
                <a:gd name="T28" fmla="*/ 280 w 350"/>
                <a:gd name="T29" fmla="*/ 152 h 256"/>
                <a:gd name="T30" fmla="*/ 78 w 350"/>
                <a:gd name="T31" fmla="*/ 14 h 256"/>
                <a:gd name="T32" fmla="*/ 70 w 350"/>
                <a:gd name="T33" fmla="*/ 15 h 256"/>
                <a:gd name="T34" fmla="*/ 276 w 350"/>
                <a:gd name="T35" fmla="*/ 161 h 256"/>
                <a:gd name="T36" fmla="*/ 196 w 350"/>
                <a:gd name="T37" fmla="*/ 109 h 256"/>
                <a:gd name="T38" fmla="*/ 199 w 350"/>
                <a:gd name="T39" fmla="*/ 118 h 256"/>
                <a:gd name="T40" fmla="*/ 33 w 350"/>
                <a:gd name="T41" fmla="*/ 0 h 256"/>
                <a:gd name="T42" fmla="*/ 185 w 350"/>
                <a:gd name="T43" fmla="*/ 113 h 256"/>
                <a:gd name="T44" fmla="*/ 329 w 350"/>
                <a:gd name="T45" fmla="*/ 213 h 256"/>
                <a:gd name="T46" fmla="*/ 223 w 350"/>
                <a:gd name="T47" fmla="*/ 145 h 256"/>
                <a:gd name="T48" fmla="*/ 170 w 350"/>
                <a:gd name="T49" fmla="*/ 108 h 256"/>
                <a:gd name="T50" fmla="*/ 32 w 350"/>
                <a:gd name="T51" fmla="*/ 10 h 256"/>
                <a:gd name="T52" fmla="*/ 25 w 350"/>
                <a:gd name="T53" fmla="*/ 8 h 256"/>
                <a:gd name="T54" fmla="*/ 36 w 350"/>
                <a:gd name="T55" fmla="*/ 18 h 256"/>
                <a:gd name="T56" fmla="*/ 220 w 350"/>
                <a:gd name="T57" fmla="*/ 153 h 256"/>
                <a:gd name="T58" fmla="*/ 14 w 350"/>
                <a:gd name="T59" fmla="*/ 10 h 256"/>
                <a:gd name="T60" fmla="*/ 183 w 350"/>
                <a:gd name="T61" fmla="*/ 133 h 256"/>
                <a:gd name="T62" fmla="*/ 20 w 350"/>
                <a:gd name="T63" fmla="*/ 20 h 256"/>
                <a:gd name="T64" fmla="*/ 265 w 350"/>
                <a:gd name="T65" fmla="*/ 194 h 256"/>
                <a:gd name="T66" fmla="*/ 338 w 350"/>
                <a:gd name="T67" fmla="*/ 250 h 256"/>
                <a:gd name="T68" fmla="*/ 257 w 350"/>
                <a:gd name="T69" fmla="*/ 190 h 256"/>
                <a:gd name="T70" fmla="*/ 0 w 350"/>
                <a:gd name="T71" fmla="*/ 15 h 256"/>
                <a:gd name="T72" fmla="*/ 259 w 350"/>
                <a:gd name="T73" fmla="*/ 189 h 256"/>
                <a:gd name="T74" fmla="*/ 188 w 350"/>
                <a:gd name="T75" fmla="*/ 136 h 256"/>
                <a:gd name="T76" fmla="*/ 219 w 350"/>
                <a:gd name="T77" fmla="*/ 156 h 256"/>
                <a:gd name="T78" fmla="*/ 263 w 350"/>
                <a:gd name="T79" fmla="*/ 183 h 256"/>
                <a:gd name="T80" fmla="*/ 334 w 350"/>
                <a:gd name="T81" fmla="*/ 230 h 256"/>
                <a:gd name="T82" fmla="*/ 342 w 350"/>
                <a:gd name="T83" fmla="*/ 235 h 256"/>
                <a:gd name="T84" fmla="*/ 315 w 350"/>
                <a:gd name="T85" fmla="*/ 213 h 256"/>
                <a:gd name="T86" fmla="*/ 267 w 350"/>
                <a:gd name="T87" fmla="*/ 183 h 256"/>
                <a:gd name="T88" fmla="*/ 69 w 350"/>
                <a:gd name="T89" fmla="*/ 42 h 256"/>
                <a:gd name="T90" fmla="*/ 72 w 350"/>
                <a:gd name="T91" fmla="*/ 42 h 256"/>
                <a:gd name="T92" fmla="*/ 302 w 350"/>
                <a:gd name="T93" fmla="*/ 199 h 256"/>
                <a:gd name="T94" fmla="*/ 347 w 350"/>
                <a:gd name="T95" fmla="*/ 229 h 256"/>
                <a:gd name="T96" fmla="*/ 348 w 350"/>
                <a:gd name="T97" fmla="*/ 227 h 256"/>
                <a:gd name="T98" fmla="*/ 324 w 350"/>
                <a:gd name="T99" fmla="*/ 177 h 256"/>
                <a:gd name="T100" fmla="*/ 306 w 350"/>
                <a:gd name="T101" fmla="*/ 167 h 256"/>
                <a:gd name="T102" fmla="*/ 331 w 350"/>
                <a:gd name="T103" fmla="*/ 206 h 256"/>
                <a:gd name="T104" fmla="*/ 242 w 350"/>
                <a:gd name="T105" fmla="*/ 146 h 256"/>
                <a:gd name="T106" fmla="*/ 41 w 350"/>
                <a:gd name="T107" fmla="*/ 8 h 256"/>
                <a:gd name="T108" fmla="*/ 110 w 350"/>
                <a:gd name="T109" fmla="*/ 60 h 256"/>
                <a:gd name="T110" fmla="*/ 332 w 350"/>
                <a:gd name="T111" fmla="*/ 236 h 256"/>
                <a:gd name="T112" fmla="*/ 263 w 350"/>
                <a:gd name="T113" fmla="*/ 187 h 256"/>
                <a:gd name="T114" fmla="*/ 26 w 350"/>
                <a:gd name="T115" fmla="*/ 19 h 256"/>
                <a:gd name="T116" fmla="*/ 100 w 350"/>
                <a:gd name="T117" fmla="*/ 70 h 256"/>
                <a:gd name="T118" fmla="*/ 178 w 350"/>
                <a:gd name="T119" fmla="*/ 121 h 256"/>
                <a:gd name="T120" fmla="*/ 81 w 350"/>
                <a:gd name="T121" fmla="*/ 51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50" h="256">
                  <a:moveTo>
                    <a:pt x="349" y="226"/>
                  </a:moveTo>
                  <a:cubicBezTo>
                    <a:pt x="295" y="188"/>
                    <a:pt x="241" y="151"/>
                    <a:pt x="187" y="114"/>
                  </a:cubicBezTo>
                  <a:cubicBezTo>
                    <a:pt x="201" y="123"/>
                    <a:pt x="215" y="131"/>
                    <a:pt x="229" y="139"/>
                  </a:cubicBezTo>
                  <a:cubicBezTo>
                    <a:pt x="245" y="150"/>
                    <a:pt x="261" y="161"/>
                    <a:pt x="277" y="172"/>
                  </a:cubicBezTo>
                  <a:cubicBezTo>
                    <a:pt x="299" y="187"/>
                    <a:pt x="320" y="204"/>
                    <a:pt x="346" y="213"/>
                  </a:cubicBezTo>
                  <a:cubicBezTo>
                    <a:pt x="346" y="213"/>
                    <a:pt x="347" y="212"/>
                    <a:pt x="346" y="212"/>
                  </a:cubicBezTo>
                  <a:cubicBezTo>
                    <a:pt x="310" y="183"/>
                    <a:pt x="270" y="162"/>
                    <a:pt x="230" y="139"/>
                  </a:cubicBezTo>
                  <a:cubicBezTo>
                    <a:pt x="206" y="122"/>
                    <a:pt x="182" y="105"/>
                    <a:pt x="157" y="88"/>
                  </a:cubicBezTo>
                  <a:cubicBezTo>
                    <a:pt x="139" y="75"/>
                    <a:pt x="121" y="63"/>
                    <a:pt x="104" y="50"/>
                  </a:cubicBezTo>
                  <a:cubicBezTo>
                    <a:pt x="94" y="43"/>
                    <a:pt x="84" y="36"/>
                    <a:pt x="74" y="28"/>
                  </a:cubicBezTo>
                  <a:cubicBezTo>
                    <a:pt x="73" y="27"/>
                    <a:pt x="65" y="19"/>
                    <a:pt x="64" y="19"/>
                  </a:cubicBezTo>
                  <a:cubicBezTo>
                    <a:pt x="65" y="19"/>
                    <a:pt x="78" y="29"/>
                    <a:pt x="78" y="29"/>
                  </a:cubicBezTo>
                  <a:cubicBezTo>
                    <a:pt x="165" y="89"/>
                    <a:pt x="252" y="149"/>
                    <a:pt x="341" y="205"/>
                  </a:cubicBezTo>
                  <a:cubicBezTo>
                    <a:pt x="342" y="206"/>
                    <a:pt x="342" y="205"/>
                    <a:pt x="342" y="204"/>
                  </a:cubicBezTo>
                  <a:cubicBezTo>
                    <a:pt x="337" y="201"/>
                    <a:pt x="332" y="197"/>
                    <a:pt x="326" y="194"/>
                  </a:cubicBezTo>
                  <a:cubicBezTo>
                    <a:pt x="320" y="189"/>
                    <a:pt x="313" y="184"/>
                    <a:pt x="306" y="180"/>
                  </a:cubicBezTo>
                  <a:cubicBezTo>
                    <a:pt x="271" y="156"/>
                    <a:pt x="237" y="132"/>
                    <a:pt x="202" y="108"/>
                  </a:cubicBezTo>
                  <a:cubicBezTo>
                    <a:pt x="179" y="92"/>
                    <a:pt x="157" y="76"/>
                    <a:pt x="134" y="60"/>
                  </a:cubicBezTo>
                  <a:cubicBezTo>
                    <a:pt x="122" y="52"/>
                    <a:pt x="111" y="44"/>
                    <a:pt x="99" y="35"/>
                  </a:cubicBezTo>
                  <a:cubicBezTo>
                    <a:pt x="97" y="34"/>
                    <a:pt x="64" y="11"/>
                    <a:pt x="82" y="23"/>
                  </a:cubicBezTo>
                  <a:cubicBezTo>
                    <a:pt x="124" y="53"/>
                    <a:pt x="168" y="81"/>
                    <a:pt x="211" y="110"/>
                  </a:cubicBezTo>
                  <a:cubicBezTo>
                    <a:pt x="255" y="141"/>
                    <a:pt x="300" y="172"/>
                    <a:pt x="346" y="200"/>
                  </a:cubicBezTo>
                  <a:cubicBezTo>
                    <a:pt x="347" y="201"/>
                    <a:pt x="347" y="200"/>
                    <a:pt x="347" y="199"/>
                  </a:cubicBezTo>
                  <a:cubicBezTo>
                    <a:pt x="341" y="196"/>
                    <a:pt x="336" y="192"/>
                    <a:pt x="330" y="189"/>
                  </a:cubicBezTo>
                  <a:cubicBezTo>
                    <a:pt x="323" y="183"/>
                    <a:pt x="315" y="178"/>
                    <a:pt x="308" y="174"/>
                  </a:cubicBezTo>
                  <a:cubicBezTo>
                    <a:pt x="268" y="148"/>
                    <a:pt x="228" y="121"/>
                    <a:pt x="189" y="93"/>
                  </a:cubicBezTo>
                  <a:cubicBezTo>
                    <a:pt x="163" y="75"/>
                    <a:pt x="138" y="57"/>
                    <a:pt x="112" y="38"/>
                  </a:cubicBezTo>
                  <a:cubicBezTo>
                    <a:pt x="106" y="34"/>
                    <a:pt x="100" y="29"/>
                    <a:pt x="94" y="25"/>
                  </a:cubicBezTo>
                  <a:cubicBezTo>
                    <a:pt x="92" y="24"/>
                    <a:pt x="78" y="15"/>
                    <a:pt x="87" y="20"/>
                  </a:cubicBezTo>
                  <a:cubicBezTo>
                    <a:pt x="100" y="27"/>
                    <a:pt x="112" y="36"/>
                    <a:pt x="125" y="45"/>
                  </a:cubicBezTo>
                  <a:cubicBezTo>
                    <a:pt x="173" y="78"/>
                    <a:pt x="218" y="117"/>
                    <a:pt x="270" y="147"/>
                  </a:cubicBezTo>
                  <a:cubicBezTo>
                    <a:pt x="276" y="151"/>
                    <a:pt x="283" y="154"/>
                    <a:pt x="290" y="158"/>
                  </a:cubicBezTo>
                  <a:cubicBezTo>
                    <a:pt x="307" y="170"/>
                    <a:pt x="325" y="181"/>
                    <a:pt x="343" y="191"/>
                  </a:cubicBezTo>
                  <a:cubicBezTo>
                    <a:pt x="344" y="192"/>
                    <a:pt x="345" y="191"/>
                    <a:pt x="344" y="190"/>
                  </a:cubicBezTo>
                  <a:cubicBezTo>
                    <a:pt x="327" y="175"/>
                    <a:pt x="306" y="165"/>
                    <a:pt x="286" y="155"/>
                  </a:cubicBezTo>
                  <a:cubicBezTo>
                    <a:pt x="276" y="148"/>
                    <a:pt x="267" y="141"/>
                    <a:pt x="257" y="134"/>
                  </a:cubicBezTo>
                  <a:cubicBezTo>
                    <a:pt x="236" y="119"/>
                    <a:pt x="215" y="103"/>
                    <a:pt x="195" y="88"/>
                  </a:cubicBezTo>
                  <a:cubicBezTo>
                    <a:pt x="242" y="120"/>
                    <a:pt x="290" y="152"/>
                    <a:pt x="338" y="183"/>
                  </a:cubicBezTo>
                  <a:cubicBezTo>
                    <a:pt x="339" y="183"/>
                    <a:pt x="339" y="182"/>
                    <a:pt x="339" y="182"/>
                  </a:cubicBezTo>
                  <a:cubicBezTo>
                    <a:pt x="296" y="154"/>
                    <a:pt x="253" y="126"/>
                    <a:pt x="211" y="97"/>
                  </a:cubicBezTo>
                  <a:cubicBezTo>
                    <a:pt x="198" y="89"/>
                    <a:pt x="185" y="79"/>
                    <a:pt x="172" y="70"/>
                  </a:cubicBezTo>
                  <a:cubicBezTo>
                    <a:pt x="145" y="51"/>
                    <a:pt x="119" y="32"/>
                    <a:pt x="92" y="15"/>
                  </a:cubicBezTo>
                  <a:cubicBezTo>
                    <a:pt x="91" y="14"/>
                    <a:pt x="90" y="15"/>
                    <a:pt x="91" y="16"/>
                  </a:cubicBezTo>
                  <a:cubicBezTo>
                    <a:pt x="119" y="36"/>
                    <a:pt x="147" y="55"/>
                    <a:pt x="175" y="74"/>
                  </a:cubicBezTo>
                  <a:cubicBezTo>
                    <a:pt x="210" y="100"/>
                    <a:pt x="245" y="127"/>
                    <a:pt x="280" y="152"/>
                  </a:cubicBezTo>
                  <a:cubicBezTo>
                    <a:pt x="280" y="151"/>
                    <a:pt x="280" y="151"/>
                    <a:pt x="280" y="151"/>
                  </a:cubicBezTo>
                  <a:cubicBezTo>
                    <a:pt x="256" y="138"/>
                    <a:pt x="234" y="123"/>
                    <a:pt x="212" y="108"/>
                  </a:cubicBezTo>
                  <a:cubicBezTo>
                    <a:pt x="168" y="76"/>
                    <a:pt x="126" y="41"/>
                    <a:pt x="78" y="14"/>
                  </a:cubicBezTo>
                  <a:cubicBezTo>
                    <a:pt x="78" y="13"/>
                    <a:pt x="77" y="14"/>
                    <a:pt x="78" y="15"/>
                  </a:cubicBezTo>
                  <a:cubicBezTo>
                    <a:pt x="98" y="30"/>
                    <a:pt x="118" y="44"/>
                    <a:pt x="138" y="59"/>
                  </a:cubicBezTo>
                  <a:cubicBezTo>
                    <a:pt x="116" y="44"/>
                    <a:pt x="93" y="29"/>
                    <a:pt x="70" y="15"/>
                  </a:cubicBezTo>
                  <a:cubicBezTo>
                    <a:pt x="69" y="14"/>
                    <a:pt x="69" y="15"/>
                    <a:pt x="69" y="16"/>
                  </a:cubicBezTo>
                  <a:cubicBezTo>
                    <a:pt x="114" y="48"/>
                    <a:pt x="159" y="80"/>
                    <a:pt x="205" y="111"/>
                  </a:cubicBezTo>
                  <a:cubicBezTo>
                    <a:pt x="228" y="128"/>
                    <a:pt x="252" y="144"/>
                    <a:pt x="276" y="161"/>
                  </a:cubicBezTo>
                  <a:cubicBezTo>
                    <a:pt x="280" y="163"/>
                    <a:pt x="283" y="166"/>
                    <a:pt x="287" y="168"/>
                  </a:cubicBezTo>
                  <a:cubicBezTo>
                    <a:pt x="279" y="163"/>
                    <a:pt x="271" y="159"/>
                    <a:pt x="264" y="154"/>
                  </a:cubicBezTo>
                  <a:cubicBezTo>
                    <a:pt x="241" y="139"/>
                    <a:pt x="219" y="124"/>
                    <a:pt x="196" y="109"/>
                  </a:cubicBezTo>
                  <a:cubicBezTo>
                    <a:pt x="150" y="78"/>
                    <a:pt x="105" y="46"/>
                    <a:pt x="59" y="15"/>
                  </a:cubicBezTo>
                  <a:cubicBezTo>
                    <a:pt x="59" y="14"/>
                    <a:pt x="58" y="15"/>
                    <a:pt x="59" y="16"/>
                  </a:cubicBezTo>
                  <a:cubicBezTo>
                    <a:pt x="100" y="56"/>
                    <a:pt x="152" y="86"/>
                    <a:pt x="199" y="118"/>
                  </a:cubicBezTo>
                  <a:cubicBezTo>
                    <a:pt x="205" y="122"/>
                    <a:pt x="210" y="126"/>
                    <a:pt x="216" y="130"/>
                  </a:cubicBezTo>
                  <a:cubicBezTo>
                    <a:pt x="209" y="126"/>
                    <a:pt x="203" y="122"/>
                    <a:pt x="196" y="118"/>
                  </a:cubicBezTo>
                  <a:cubicBezTo>
                    <a:pt x="139" y="82"/>
                    <a:pt x="86" y="40"/>
                    <a:pt x="33" y="0"/>
                  </a:cubicBezTo>
                  <a:cubicBezTo>
                    <a:pt x="32" y="0"/>
                    <a:pt x="31" y="1"/>
                    <a:pt x="32" y="1"/>
                  </a:cubicBezTo>
                  <a:cubicBezTo>
                    <a:pt x="52" y="22"/>
                    <a:pt x="76" y="38"/>
                    <a:pt x="100" y="55"/>
                  </a:cubicBezTo>
                  <a:cubicBezTo>
                    <a:pt x="128" y="74"/>
                    <a:pt x="156" y="94"/>
                    <a:pt x="185" y="113"/>
                  </a:cubicBezTo>
                  <a:cubicBezTo>
                    <a:pt x="213" y="133"/>
                    <a:pt x="241" y="153"/>
                    <a:pt x="270" y="172"/>
                  </a:cubicBezTo>
                  <a:cubicBezTo>
                    <a:pt x="283" y="182"/>
                    <a:pt x="296" y="191"/>
                    <a:pt x="309" y="200"/>
                  </a:cubicBezTo>
                  <a:cubicBezTo>
                    <a:pt x="329" y="213"/>
                    <a:pt x="329" y="213"/>
                    <a:pt x="329" y="213"/>
                  </a:cubicBezTo>
                  <a:cubicBezTo>
                    <a:pt x="329" y="214"/>
                    <a:pt x="350" y="226"/>
                    <a:pt x="339" y="220"/>
                  </a:cubicBezTo>
                  <a:cubicBezTo>
                    <a:pt x="328" y="214"/>
                    <a:pt x="317" y="208"/>
                    <a:pt x="307" y="201"/>
                  </a:cubicBezTo>
                  <a:cubicBezTo>
                    <a:pt x="279" y="182"/>
                    <a:pt x="251" y="164"/>
                    <a:pt x="223" y="145"/>
                  </a:cubicBezTo>
                  <a:cubicBezTo>
                    <a:pt x="165" y="103"/>
                    <a:pt x="109" y="59"/>
                    <a:pt x="48" y="20"/>
                  </a:cubicBezTo>
                  <a:cubicBezTo>
                    <a:pt x="53" y="24"/>
                    <a:pt x="58" y="27"/>
                    <a:pt x="60" y="29"/>
                  </a:cubicBezTo>
                  <a:cubicBezTo>
                    <a:pt x="98" y="53"/>
                    <a:pt x="134" y="81"/>
                    <a:pt x="170" y="108"/>
                  </a:cubicBezTo>
                  <a:cubicBezTo>
                    <a:pt x="126" y="78"/>
                    <a:pt x="83" y="48"/>
                    <a:pt x="40" y="18"/>
                  </a:cubicBezTo>
                  <a:cubicBezTo>
                    <a:pt x="34" y="13"/>
                    <a:pt x="28" y="9"/>
                    <a:pt x="27" y="9"/>
                  </a:cubicBezTo>
                  <a:cubicBezTo>
                    <a:pt x="28" y="9"/>
                    <a:pt x="30" y="9"/>
                    <a:pt x="32" y="10"/>
                  </a:cubicBezTo>
                  <a:cubicBezTo>
                    <a:pt x="29" y="8"/>
                    <a:pt x="26" y="6"/>
                    <a:pt x="22" y="4"/>
                  </a:cubicBezTo>
                  <a:cubicBezTo>
                    <a:pt x="22" y="4"/>
                    <a:pt x="21" y="4"/>
                    <a:pt x="22" y="5"/>
                  </a:cubicBezTo>
                  <a:cubicBezTo>
                    <a:pt x="23" y="6"/>
                    <a:pt x="24" y="7"/>
                    <a:pt x="25" y="8"/>
                  </a:cubicBezTo>
                  <a:cubicBezTo>
                    <a:pt x="23" y="7"/>
                    <a:pt x="20" y="5"/>
                    <a:pt x="18" y="3"/>
                  </a:cubicBezTo>
                  <a:cubicBezTo>
                    <a:pt x="17" y="3"/>
                    <a:pt x="17" y="4"/>
                    <a:pt x="17" y="4"/>
                  </a:cubicBezTo>
                  <a:cubicBezTo>
                    <a:pt x="23" y="9"/>
                    <a:pt x="30" y="14"/>
                    <a:pt x="36" y="18"/>
                  </a:cubicBezTo>
                  <a:cubicBezTo>
                    <a:pt x="45" y="26"/>
                    <a:pt x="54" y="33"/>
                    <a:pt x="63" y="39"/>
                  </a:cubicBezTo>
                  <a:cubicBezTo>
                    <a:pt x="112" y="76"/>
                    <a:pt x="161" y="112"/>
                    <a:pt x="211" y="147"/>
                  </a:cubicBezTo>
                  <a:cubicBezTo>
                    <a:pt x="214" y="149"/>
                    <a:pt x="217" y="151"/>
                    <a:pt x="220" y="153"/>
                  </a:cubicBezTo>
                  <a:cubicBezTo>
                    <a:pt x="191" y="134"/>
                    <a:pt x="161" y="113"/>
                    <a:pt x="132" y="93"/>
                  </a:cubicBezTo>
                  <a:cubicBezTo>
                    <a:pt x="125" y="88"/>
                    <a:pt x="119" y="83"/>
                    <a:pt x="113" y="78"/>
                  </a:cubicBezTo>
                  <a:cubicBezTo>
                    <a:pt x="81" y="53"/>
                    <a:pt x="49" y="29"/>
                    <a:pt x="14" y="10"/>
                  </a:cubicBezTo>
                  <a:cubicBezTo>
                    <a:pt x="13" y="9"/>
                    <a:pt x="12" y="10"/>
                    <a:pt x="13" y="11"/>
                  </a:cubicBezTo>
                  <a:cubicBezTo>
                    <a:pt x="52" y="38"/>
                    <a:pt x="91" y="66"/>
                    <a:pt x="130" y="93"/>
                  </a:cubicBezTo>
                  <a:cubicBezTo>
                    <a:pt x="147" y="107"/>
                    <a:pt x="165" y="120"/>
                    <a:pt x="183" y="133"/>
                  </a:cubicBezTo>
                  <a:cubicBezTo>
                    <a:pt x="124" y="94"/>
                    <a:pt x="68" y="53"/>
                    <a:pt x="11" y="13"/>
                  </a:cubicBezTo>
                  <a:cubicBezTo>
                    <a:pt x="10" y="12"/>
                    <a:pt x="10" y="13"/>
                    <a:pt x="10" y="14"/>
                  </a:cubicBezTo>
                  <a:cubicBezTo>
                    <a:pt x="13" y="16"/>
                    <a:pt x="17" y="18"/>
                    <a:pt x="20" y="20"/>
                  </a:cubicBezTo>
                  <a:cubicBezTo>
                    <a:pt x="24" y="24"/>
                    <a:pt x="36" y="32"/>
                    <a:pt x="47" y="40"/>
                  </a:cubicBezTo>
                  <a:cubicBezTo>
                    <a:pt x="92" y="72"/>
                    <a:pt x="137" y="104"/>
                    <a:pt x="182" y="136"/>
                  </a:cubicBezTo>
                  <a:cubicBezTo>
                    <a:pt x="210" y="156"/>
                    <a:pt x="237" y="175"/>
                    <a:pt x="265" y="194"/>
                  </a:cubicBezTo>
                  <a:cubicBezTo>
                    <a:pt x="277" y="203"/>
                    <a:pt x="289" y="211"/>
                    <a:pt x="301" y="220"/>
                  </a:cubicBezTo>
                  <a:cubicBezTo>
                    <a:pt x="310" y="226"/>
                    <a:pt x="320" y="233"/>
                    <a:pt x="329" y="241"/>
                  </a:cubicBezTo>
                  <a:cubicBezTo>
                    <a:pt x="331" y="243"/>
                    <a:pt x="339" y="250"/>
                    <a:pt x="338" y="250"/>
                  </a:cubicBezTo>
                  <a:cubicBezTo>
                    <a:pt x="335" y="249"/>
                    <a:pt x="323" y="238"/>
                    <a:pt x="320" y="236"/>
                  </a:cubicBezTo>
                  <a:cubicBezTo>
                    <a:pt x="312" y="230"/>
                    <a:pt x="305" y="225"/>
                    <a:pt x="298" y="220"/>
                  </a:cubicBezTo>
                  <a:cubicBezTo>
                    <a:pt x="284" y="210"/>
                    <a:pt x="271" y="200"/>
                    <a:pt x="257" y="190"/>
                  </a:cubicBezTo>
                  <a:cubicBezTo>
                    <a:pt x="230" y="170"/>
                    <a:pt x="202" y="151"/>
                    <a:pt x="175" y="131"/>
                  </a:cubicBezTo>
                  <a:cubicBezTo>
                    <a:pt x="117" y="91"/>
                    <a:pt x="59" y="52"/>
                    <a:pt x="1" y="14"/>
                  </a:cubicBezTo>
                  <a:cubicBezTo>
                    <a:pt x="0" y="14"/>
                    <a:pt x="0" y="14"/>
                    <a:pt x="0" y="15"/>
                  </a:cubicBezTo>
                  <a:cubicBezTo>
                    <a:pt x="117" y="92"/>
                    <a:pt x="232" y="172"/>
                    <a:pt x="344" y="255"/>
                  </a:cubicBezTo>
                  <a:cubicBezTo>
                    <a:pt x="345" y="256"/>
                    <a:pt x="345" y="255"/>
                    <a:pt x="345" y="254"/>
                  </a:cubicBezTo>
                  <a:cubicBezTo>
                    <a:pt x="319" y="229"/>
                    <a:pt x="289" y="210"/>
                    <a:pt x="259" y="189"/>
                  </a:cubicBezTo>
                  <a:cubicBezTo>
                    <a:pt x="226" y="166"/>
                    <a:pt x="193" y="143"/>
                    <a:pt x="160" y="120"/>
                  </a:cubicBezTo>
                  <a:cubicBezTo>
                    <a:pt x="143" y="107"/>
                    <a:pt x="125" y="95"/>
                    <a:pt x="108" y="82"/>
                  </a:cubicBezTo>
                  <a:cubicBezTo>
                    <a:pt x="134" y="100"/>
                    <a:pt x="161" y="118"/>
                    <a:pt x="188" y="136"/>
                  </a:cubicBezTo>
                  <a:cubicBezTo>
                    <a:pt x="240" y="174"/>
                    <a:pt x="293" y="210"/>
                    <a:pt x="346" y="247"/>
                  </a:cubicBezTo>
                  <a:cubicBezTo>
                    <a:pt x="346" y="247"/>
                    <a:pt x="347" y="247"/>
                    <a:pt x="347" y="246"/>
                  </a:cubicBezTo>
                  <a:cubicBezTo>
                    <a:pt x="306" y="213"/>
                    <a:pt x="262" y="185"/>
                    <a:pt x="219" y="156"/>
                  </a:cubicBezTo>
                  <a:cubicBezTo>
                    <a:pt x="202" y="145"/>
                    <a:pt x="185" y="133"/>
                    <a:pt x="168" y="120"/>
                  </a:cubicBezTo>
                  <a:cubicBezTo>
                    <a:pt x="174" y="124"/>
                    <a:pt x="179" y="128"/>
                    <a:pt x="184" y="132"/>
                  </a:cubicBezTo>
                  <a:cubicBezTo>
                    <a:pt x="210" y="150"/>
                    <a:pt x="236" y="167"/>
                    <a:pt x="263" y="183"/>
                  </a:cubicBezTo>
                  <a:cubicBezTo>
                    <a:pt x="267" y="186"/>
                    <a:pt x="271" y="188"/>
                    <a:pt x="276" y="191"/>
                  </a:cubicBezTo>
                  <a:cubicBezTo>
                    <a:pt x="288" y="199"/>
                    <a:pt x="300" y="207"/>
                    <a:pt x="313" y="215"/>
                  </a:cubicBezTo>
                  <a:cubicBezTo>
                    <a:pt x="320" y="220"/>
                    <a:pt x="327" y="225"/>
                    <a:pt x="334" y="230"/>
                  </a:cubicBezTo>
                  <a:cubicBezTo>
                    <a:pt x="339" y="233"/>
                    <a:pt x="343" y="237"/>
                    <a:pt x="347" y="240"/>
                  </a:cubicBezTo>
                  <a:cubicBezTo>
                    <a:pt x="347" y="241"/>
                    <a:pt x="348" y="240"/>
                    <a:pt x="348" y="240"/>
                  </a:cubicBezTo>
                  <a:cubicBezTo>
                    <a:pt x="346" y="238"/>
                    <a:pt x="344" y="236"/>
                    <a:pt x="342" y="235"/>
                  </a:cubicBezTo>
                  <a:cubicBezTo>
                    <a:pt x="345" y="236"/>
                    <a:pt x="335" y="229"/>
                    <a:pt x="332" y="226"/>
                  </a:cubicBezTo>
                  <a:cubicBezTo>
                    <a:pt x="326" y="221"/>
                    <a:pt x="320" y="217"/>
                    <a:pt x="313" y="212"/>
                  </a:cubicBezTo>
                  <a:cubicBezTo>
                    <a:pt x="313" y="213"/>
                    <a:pt x="314" y="213"/>
                    <a:pt x="315" y="213"/>
                  </a:cubicBezTo>
                  <a:cubicBezTo>
                    <a:pt x="313" y="213"/>
                    <a:pt x="312" y="212"/>
                    <a:pt x="311" y="211"/>
                  </a:cubicBezTo>
                  <a:cubicBezTo>
                    <a:pt x="305" y="207"/>
                    <a:pt x="299" y="203"/>
                    <a:pt x="293" y="199"/>
                  </a:cubicBezTo>
                  <a:cubicBezTo>
                    <a:pt x="284" y="194"/>
                    <a:pt x="275" y="189"/>
                    <a:pt x="267" y="183"/>
                  </a:cubicBezTo>
                  <a:cubicBezTo>
                    <a:pt x="253" y="174"/>
                    <a:pt x="239" y="164"/>
                    <a:pt x="225" y="155"/>
                  </a:cubicBezTo>
                  <a:cubicBezTo>
                    <a:pt x="188" y="128"/>
                    <a:pt x="153" y="99"/>
                    <a:pt x="115" y="73"/>
                  </a:cubicBezTo>
                  <a:cubicBezTo>
                    <a:pt x="100" y="62"/>
                    <a:pt x="85" y="52"/>
                    <a:pt x="69" y="42"/>
                  </a:cubicBezTo>
                  <a:cubicBezTo>
                    <a:pt x="63" y="37"/>
                    <a:pt x="57" y="33"/>
                    <a:pt x="51" y="28"/>
                  </a:cubicBezTo>
                  <a:cubicBezTo>
                    <a:pt x="51" y="28"/>
                    <a:pt x="50" y="27"/>
                    <a:pt x="49" y="26"/>
                  </a:cubicBezTo>
                  <a:cubicBezTo>
                    <a:pt x="57" y="32"/>
                    <a:pt x="64" y="37"/>
                    <a:pt x="72" y="42"/>
                  </a:cubicBezTo>
                  <a:cubicBezTo>
                    <a:pt x="112" y="70"/>
                    <a:pt x="153" y="98"/>
                    <a:pt x="193" y="126"/>
                  </a:cubicBezTo>
                  <a:cubicBezTo>
                    <a:pt x="194" y="127"/>
                    <a:pt x="195" y="127"/>
                    <a:pt x="196" y="128"/>
                  </a:cubicBezTo>
                  <a:cubicBezTo>
                    <a:pt x="231" y="153"/>
                    <a:pt x="266" y="177"/>
                    <a:pt x="302" y="199"/>
                  </a:cubicBezTo>
                  <a:cubicBezTo>
                    <a:pt x="308" y="204"/>
                    <a:pt x="338" y="226"/>
                    <a:pt x="340" y="225"/>
                  </a:cubicBezTo>
                  <a:cubicBezTo>
                    <a:pt x="340" y="225"/>
                    <a:pt x="339" y="225"/>
                    <a:pt x="337" y="225"/>
                  </a:cubicBezTo>
                  <a:cubicBezTo>
                    <a:pt x="340" y="226"/>
                    <a:pt x="343" y="228"/>
                    <a:pt x="347" y="229"/>
                  </a:cubicBezTo>
                  <a:cubicBezTo>
                    <a:pt x="347" y="229"/>
                    <a:pt x="348" y="229"/>
                    <a:pt x="347" y="228"/>
                  </a:cubicBezTo>
                  <a:cubicBezTo>
                    <a:pt x="340" y="223"/>
                    <a:pt x="334" y="219"/>
                    <a:pt x="327" y="214"/>
                  </a:cubicBezTo>
                  <a:cubicBezTo>
                    <a:pt x="334" y="219"/>
                    <a:pt x="341" y="223"/>
                    <a:pt x="348" y="227"/>
                  </a:cubicBezTo>
                  <a:cubicBezTo>
                    <a:pt x="349" y="227"/>
                    <a:pt x="350" y="226"/>
                    <a:pt x="349" y="226"/>
                  </a:cubicBezTo>
                  <a:close/>
                  <a:moveTo>
                    <a:pt x="306" y="167"/>
                  </a:moveTo>
                  <a:cubicBezTo>
                    <a:pt x="313" y="170"/>
                    <a:pt x="319" y="173"/>
                    <a:pt x="324" y="177"/>
                  </a:cubicBezTo>
                  <a:cubicBezTo>
                    <a:pt x="329" y="180"/>
                    <a:pt x="347" y="191"/>
                    <a:pt x="332" y="183"/>
                  </a:cubicBezTo>
                  <a:cubicBezTo>
                    <a:pt x="319" y="176"/>
                    <a:pt x="306" y="168"/>
                    <a:pt x="294" y="160"/>
                  </a:cubicBezTo>
                  <a:cubicBezTo>
                    <a:pt x="298" y="162"/>
                    <a:pt x="302" y="164"/>
                    <a:pt x="306" y="167"/>
                  </a:cubicBezTo>
                  <a:close/>
                  <a:moveTo>
                    <a:pt x="294" y="177"/>
                  </a:moveTo>
                  <a:cubicBezTo>
                    <a:pt x="302" y="182"/>
                    <a:pt x="310" y="187"/>
                    <a:pt x="318" y="192"/>
                  </a:cubicBezTo>
                  <a:cubicBezTo>
                    <a:pt x="320" y="194"/>
                    <a:pt x="342" y="208"/>
                    <a:pt x="331" y="206"/>
                  </a:cubicBezTo>
                  <a:cubicBezTo>
                    <a:pt x="323" y="204"/>
                    <a:pt x="312" y="195"/>
                    <a:pt x="305" y="190"/>
                  </a:cubicBezTo>
                  <a:cubicBezTo>
                    <a:pt x="295" y="183"/>
                    <a:pt x="284" y="176"/>
                    <a:pt x="274" y="169"/>
                  </a:cubicBezTo>
                  <a:cubicBezTo>
                    <a:pt x="263" y="161"/>
                    <a:pt x="253" y="154"/>
                    <a:pt x="242" y="146"/>
                  </a:cubicBezTo>
                  <a:cubicBezTo>
                    <a:pt x="259" y="157"/>
                    <a:pt x="277" y="167"/>
                    <a:pt x="294" y="177"/>
                  </a:cubicBezTo>
                  <a:close/>
                  <a:moveTo>
                    <a:pt x="53" y="19"/>
                  </a:moveTo>
                  <a:cubicBezTo>
                    <a:pt x="52" y="18"/>
                    <a:pt x="30" y="2"/>
                    <a:pt x="41" y="8"/>
                  </a:cubicBezTo>
                  <a:cubicBezTo>
                    <a:pt x="52" y="14"/>
                    <a:pt x="62" y="23"/>
                    <a:pt x="72" y="31"/>
                  </a:cubicBezTo>
                  <a:cubicBezTo>
                    <a:pt x="94" y="47"/>
                    <a:pt x="115" y="63"/>
                    <a:pt x="137" y="79"/>
                  </a:cubicBezTo>
                  <a:cubicBezTo>
                    <a:pt x="128" y="73"/>
                    <a:pt x="119" y="67"/>
                    <a:pt x="110" y="60"/>
                  </a:cubicBezTo>
                  <a:cubicBezTo>
                    <a:pt x="91" y="47"/>
                    <a:pt x="71" y="34"/>
                    <a:pt x="53" y="19"/>
                  </a:cubicBezTo>
                  <a:close/>
                  <a:moveTo>
                    <a:pt x="308" y="218"/>
                  </a:moveTo>
                  <a:cubicBezTo>
                    <a:pt x="316" y="224"/>
                    <a:pt x="324" y="230"/>
                    <a:pt x="332" y="236"/>
                  </a:cubicBezTo>
                  <a:cubicBezTo>
                    <a:pt x="327" y="232"/>
                    <a:pt x="321" y="228"/>
                    <a:pt x="321" y="228"/>
                  </a:cubicBezTo>
                  <a:cubicBezTo>
                    <a:pt x="294" y="209"/>
                    <a:pt x="268" y="191"/>
                    <a:pt x="241" y="172"/>
                  </a:cubicBezTo>
                  <a:cubicBezTo>
                    <a:pt x="248" y="177"/>
                    <a:pt x="256" y="182"/>
                    <a:pt x="263" y="187"/>
                  </a:cubicBezTo>
                  <a:cubicBezTo>
                    <a:pt x="278" y="197"/>
                    <a:pt x="293" y="207"/>
                    <a:pt x="308" y="218"/>
                  </a:cubicBezTo>
                  <a:close/>
                  <a:moveTo>
                    <a:pt x="52" y="37"/>
                  </a:moveTo>
                  <a:cubicBezTo>
                    <a:pt x="43" y="31"/>
                    <a:pt x="35" y="24"/>
                    <a:pt x="26" y="19"/>
                  </a:cubicBezTo>
                  <a:cubicBezTo>
                    <a:pt x="11" y="9"/>
                    <a:pt x="29" y="20"/>
                    <a:pt x="34" y="23"/>
                  </a:cubicBezTo>
                  <a:cubicBezTo>
                    <a:pt x="61" y="40"/>
                    <a:pt x="85" y="58"/>
                    <a:pt x="110" y="77"/>
                  </a:cubicBezTo>
                  <a:cubicBezTo>
                    <a:pt x="106" y="75"/>
                    <a:pt x="103" y="73"/>
                    <a:pt x="100" y="70"/>
                  </a:cubicBezTo>
                  <a:cubicBezTo>
                    <a:pt x="84" y="59"/>
                    <a:pt x="68" y="48"/>
                    <a:pt x="52" y="37"/>
                  </a:cubicBezTo>
                  <a:close/>
                  <a:moveTo>
                    <a:pt x="98" y="62"/>
                  </a:moveTo>
                  <a:cubicBezTo>
                    <a:pt x="125" y="81"/>
                    <a:pt x="152" y="101"/>
                    <a:pt x="178" y="121"/>
                  </a:cubicBezTo>
                  <a:cubicBezTo>
                    <a:pt x="189" y="129"/>
                    <a:pt x="199" y="137"/>
                    <a:pt x="210" y="145"/>
                  </a:cubicBezTo>
                  <a:cubicBezTo>
                    <a:pt x="172" y="118"/>
                    <a:pt x="134" y="91"/>
                    <a:pt x="97" y="63"/>
                  </a:cubicBezTo>
                  <a:cubicBezTo>
                    <a:pt x="92" y="59"/>
                    <a:pt x="86" y="55"/>
                    <a:pt x="81" y="51"/>
                  </a:cubicBezTo>
                  <a:cubicBezTo>
                    <a:pt x="87" y="55"/>
                    <a:pt x="92" y="58"/>
                    <a:pt x="98" y="6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84" name="Freeform 544"/>
            <p:cNvSpPr>
              <a:spLocks/>
            </p:cNvSpPr>
            <p:nvPr/>
          </p:nvSpPr>
          <p:spPr bwMode="auto">
            <a:xfrm>
              <a:off x="5815967" y="2509107"/>
              <a:ext cx="88354" cy="47860"/>
            </a:xfrm>
            <a:custGeom>
              <a:avLst/>
              <a:gdLst>
                <a:gd name="T0" fmla="*/ 22 w 22"/>
                <a:gd name="T1" fmla="*/ 12 h 12"/>
                <a:gd name="T2" fmla="*/ 0 w 22"/>
                <a:gd name="T3" fmla="*/ 0 h 12"/>
                <a:gd name="T4" fmla="*/ 22 w 22"/>
                <a:gd name="T5" fmla="*/ 12 h 12"/>
              </a:gdLst>
              <a:ahLst/>
              <a:cxnLst>
                <a:cxn ang="0">
                  <a:pos x="T0" y="T1"/>
                </a:cxn>
                <a:cxn ang="0">
                  <a:pos x="T2" y="T3"/>
                </a:cxn>
                <a:cxn ang="0">
                  <a:pos x="T4" y="T5"/>
                </a:cxn>
              </a:cxnLst>
              <a:rect l="0" t="0" r="r" b="b"/>
              <a:pathLst>
                <a:path w="22" h="12">
                  <a:moveTo>
                    <a:pt x="22" y="12"/>
                  </a:moveTo>
                  <a:cubicBezTo>
                    <a:pt x="14" y="8"/>
                    <a:pt x="7" y="4"/>
                    <a:pt x="0" y="0"/>
                  </a:cubicBezTo>
                  <a:cubicBezTo>
                    <a:pt x="9" y="5"/>
                    <a:pt x="17" y="10"/>
                    <a:pt x="22"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85" name="Freeform 545"/>
            <p:cNvSpPr>
              <a:spLocks/>
            </p:cNvSpPr>
            <p:nvPr/>
          </p:nvSpPr>
          <p:spPr bwMode="auto">
            <a:xfrm>
              <a:off x="4696814" y="1706557"/>
              <a:ext cx="62585" cy="40497"/>
            </a:xfrm>
            <a:custGeom>
              <a:avLst/>
              <a:gdLst>
                <a:gd name="T0" fmla="*/ 0 w 16"/>
                <a:gd name="T1" fmla="*/ 0 h 10"/>
                <a:gd name="T2" fmla="*/ 16 w 16"/>
                <a:gd name="T3" fmla="*/ 10 h 10"/>
                <a:gd name="T4" fmla="*/ 0 w 16"/>
                <a:gd name="T5" fmla="*/ 0 h 10"/>
              </a:gdLst>
              <a:ahLst/>
              <a:cxnLst>
                <a:cxn ang="0">
                  <a:pos x="T0" y="T1"/>
                </a:cxn>
                <a:cxn ang="0">
                  <a:pos x="T2" y="T3"/>
                </a:cxn>
                <a:cxn ang="0">
                  <a:pos x="T4" y="T5"/>
                </a:cxn>
              </a:cxnLst>
              <a:rect l="0" t="0" r="r" b="b"/>
              <a:pathLst>
                <a:path w="16" h="10">
                  <a:moveTo>
                    <a:pt x="0" y="0"/>
                  </a:moveTo>
                  <a:cubicBezTo>
                    <a:pt x="6" y="3"/>
                    <a:pt x="11" y="7"/>
                    <a:pt x="16" y="10"/>
                  </a:cubicBezTo>
                  <a:cubicBezTo>
                    <a:pt x="11" y="6"/>
                    <a:pt x="5" y="2"/>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86" name="Freeform 546"/>
            <p:cNvSpPr>
              <a:spLocks/>
            </p:cNvSpPr>
            <p:nvPr/>
          </p:nvSpPr>
          <p:spPr bwMode="auto">
            <a:xfrm>
              <a:off x="5226938" y="1684468"/>
              <a:ext cx="22088" cy="14726"/>
            </a:xfrm>
            <a:custGeom>
              <a:avLst/>
              <a:gdLst>
                <a:gd name="T0" fmla="*/ 0 w 5"/>
                <a:gd name="T1" fmla="*/ 0 h 4"/>
                <a:gd name="T2" fmla="*/ 4 w 5"/>
                <a:gd name="T3" fmla="*/ 4 h 4"/>
                <a:gd name="T4" fmla="*/ 5 w 5"/>
                <a:gd name="T5" fmla="*/ 4 h 4"/>
                <a:gd name="T6" fmla="*/ 0 w 5"/>
                <a:gd name="T7" fmla="*/ 0 h 4"/>
              </a:gdLst>
              <a:ahLst/>
              <a:cxnLst>
                <a:cxn ang="0">
                  <a:pos x="T0" y="T1"/>
                </a:cxn>
                <a:cxn ang="0">
                  <a:pos x="T2" y="T3"/>
                </a:cxn>
                <a:cxn ang="0">
                  <a:pos x="T4" y="T5"/>
                </a:cxn>
                <a:cxn ang="0">
                  <a:pos x="T6" y="T7"/>
                </a:cxn>
              </a:cxnLst>
              <a:rect l="0" t="0" r="r" b="b"/>
              <a:pathLst>
                <a:path w="5" h="4">
                  <a:moveTo>
                    <a:pt x="0" y="0"/>
                  </a:moveTo>
                  <a:cubicBezTo>
                    <a:pt x="1" y="1"/>
                    <a:pt x="3" y="2"/>
                    <a:pt x="4" y="4"/>
                  </a:cubicBezTo>
                  <a:cubicBezTo>
                    <a:pt x="4" y="4"/>
                    <a:pt x="5" y="4"/>
                    <a:pt x="5" y="4"/>
                  </a:cubicBezTo>
                  <a:cubicBezTo>
                    <a:pt x="3" y="3"/>
                    <a:pt x="2"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87" name="Freeform 547"/>
            <p:cNvSpPr>
              <a:spLocks noEditPoints="1"/>
            </p:cNvSpPr>
            <p:nvPr/>
          </p:nvSpPr>
          <p:spPr bwMode="auto">
            <a:xfrm>
              <a:off x="5120176" y="1618203"/>
              <a:ext cx="765736" cy="585347"/>
            </a:xfrm>
            <a:custGeom>
              <a:avLst/>
              <a:gdLst>
                <a:gd name="T0" fmla="*/ 96 w 193"/>
                <a:gd name="T1" fmla="*/ 78 h 148"/>
                <a:gd name="T2" fmla="*/ 192 w 193"/>
                <a:gd name="T3" fmla="*/ 148 h 148"/>
                <a:gd name="T4" fmla="*/ 193 w 193"/>
                <a:gd name="T5" fmla="*/ 147 h 148"/>
                <a:gd name="T6" fmla="*/ 183 w 193"/>
                <a:gd name="T7" fmla="*/ 139 h 148"/>
                <a:gd name="T8" fmla="*/ 159 w 193"/>
                <a:gd name="T9" fmla="*/ 121 h 148"/>
                <a:gd name="T10" fmla="*/ 99 w 193"/>
                <a:gd name="T11" fmla="*/ 76 h 148"/>
                <a:gd name="T12" fmla="*/ 43 w 193"/>
                <a:gd name="T13" fmla="*/ 32 h 148"/>
                <a:gd name="T14" fmla="*/ 24 w 193"/>
                <a:gd name="T15" fmla="*/ 18 h 148"/>
                <a:gd name="T16" fmla="*/ 17 w 193"/>
                <a:gd name="T17" fmla="*/ 12 h 148"/>
                <a:gd name="T18" fmla="*/ 189 w 193"/>
                <a:gd name="T19" fmla="*/ 136 h 148"/>
                <a:gd name="T20" fmla="*/ 189 w 193"/>
                <a:gd name="T21" fmla="*/ 135 h 148"/>
                <a:gd name="T22" fmla="*/ 185 w 193"/>
                <a:gd name="T23" fmla="*/ 131 h 148"/>
                <a:gd name="T24" fmla="*/ 186 w 193"/>
                <a:gd name="T25" fmla="*/ 131 h 148"/>
                <a:gd name="T26" fmla="*/ 172 w 193"/>
                <a:gd name="T27" fmla="*/ 119 h 148"/>
                <a:gd name="T28" fmla="*/ 179 w 193"/>
                <a:gd name="T29" fmla="*/ 126 h 148"/>
                <a:gd name="T30" fmla="*/ 144 w 193"/>
                <a:gd name="T31" fmla="*/ 99 h 148"/>
                <a:gd name="T32" fmla="*/ 103 w 193"/>
                <a:gd name="T33" fmla="*/ 68 h 148"/>
                <a:gd name="T34" fmla="*/ 15 w 193"/>
                <a:gd name="T35" fmla="*/ 0 h 148"/>
                <a:gd name="T36" fmla="*/ 14 w 193"/>
                <a:gd name="T37" fmla="*/ 1 h 148"/>
                <a:gd name="T38" fmla="*/ 27 w 193"/>
                <a:gd name="T39" fmla="*/ 17 h 148"/>
                <a:gd name="T40" fmla="*/ 23 w 193"/>
                <a:gd name="T41" fmla="*/ 11 h 148"/>
                <a:gd name="T42" fmla="*/ 33 w 193"/>
                <a:gd name="T43" fmla="*/ 16 h 148"/>
                <a:gd name="T44" fmla="*/ 55 w 193"/>
                <a:gd name="T45" fmla="*/ 33 h 148"/>
                <a:gd name="T46" fmla="*/ 96 w 193"/>
                <a:gd name="T47" fmla="*/ 64 h 148"/>
                <a:gd name="T48" fmla="*/ 185 w 193"/>
                <a:gd name="T49" fmla="*/ 131 h 148"/>
                <a:gd name="T50" fmla="*/ 102 w 193"/>
                <a:gd name="T51" fmla="*/ 73 h 148"/>
                <a:gd name="T52" fmla="*/ 65 w 193"/>
                <a:gd name="T53" fmla="*/ 46 h 148"/>
                <a:gd name="T54" fmla="*/ 59 w 193"/>
                <a:gd name="T55" fmla="*/ 42 h 148"/>
                <a:gd name="T56" fmla="*/ 32 w 193"/>
                <a:gd name="T57" fmla="*/ 21 h 148"/>
                <a:gd name="T58" fmla="*/ 37 w 193"/>
                <a:gd name="T59" fmla="*/ 26 h 148"/>
                <a:gd name="T60" fmla="*/ 31 w 193"/>
                <a:gd name="T61" fmla="*/ 21 h 148"/>
                <a:gd name="T62" fmla="*/ 6 w 193"/>
                <a:gd name="T63" fmla="*/ 4 h 148"/>
                <a:gd name="T64" fmla="*/ 5 w 193"/>
                <a:gd name="T65" fmla="*/ 4 h 148"/>
                <a:gd name="T66" fmla="*/ 92 w 193"/>
                <a:gd name="T67" fmla="*/ 72 h 148"/>
                <a:gd name="T68" fmla="*/ 131 w 193"/>
                <a:gd name="T69" fmla="*/ 102 h 148"/>
                <a:gd name="T70" fmla="*/ 97 w 193"/>
                <a:gd name="T71" fmla="*/ 77 h 148"/>
                <a:gd name="T72" fmla="*/ 1 w 193"/>
                <a:gd name="T73" fmla="*/ 6 h 148"/>
                <a:gd name="T74" fmla="*/ 0 w 193"/>
                <a:gd name="T75" fmla="*/ 7 h 148"/>
                <a:gd name="T76" fmla="*/ 23 w 193"/>
                <a:gd name="T77" fmla="*/ 26 h 148"/>
                <a:gd name="T78" fmla="*/ 7 w 193"/>
                <a:gd name="T79" fmla="*/ 11 h 148"/>
                <a:gd name="T80" fmla="*/ 96 w 193"/>
                <a:gd name="T81" fmla="*/ 78 h 148"/>
                <a:gd name="T82" fmla="*/ 183 w 193"/>
                <a:gd name="T83" fmla="*/ 131 h 148"/>
                <a:gd name="T84" fmla="*/ 95 w 193"/>
                <a:gd name="T85" fmla="*/ 69 h 148"/>
                <a:gd name="T86" fmla="*/ 183 w 193"/>
                <a:gd name="T87" fmla="*/ 131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93" h="148">
                  <a:moveTo>
                    <a:pt x="96" y="78"/>
                  </a:moveTo>
                  <a:cubicBezTo>
                    <a:pt x="128" y="101"/>
                    <a:pt x="160" y="124"/>
                    <a:pt x="192" y="148"/>
                  </a:cubicBezTo>
                  <a:cubicBezTo>
                    <a:pt x="193" y="148"/>
                    <a:pt x="193" y="147"/>
                    <a:pt x="193" y="147"/>
                  </a:cubicBezTo>
                  <a:cubicBezTo>
                    <a:pt x="189" y="144"/>
                    <a:pt x="186" y="142"/>
                    <a:pt x="183" y="139"/>
                  </a:cubicBezTo>
                  <a:cubicBezTo>
                    <a:pt x="177" y="133"/>
                    <a:pt x="168" y="127"/>
                    <a:pt x="159" y="121"/>
                  </a:cubicBezTo>
                  <a:cubicBezTo>
                    <a:pt x="139" y="106"/>
                    <a:pt x="119" y="91"/>
                    <a:pt x="99" y="76"/>
                  </a:cubicBezTo>
                  <a:cubicBezTo>
                    <a:pt x="80" y="61"/>
                    <a:pt x="62" y="47"/>
                    <a:pt x="43" y="32"/>
                  </a:cubicBezTo>
                  <a:cubicBezTo>
                    <a:pt x="37" y="28"/>
                    <a:pt x="31" y="23"/>
                    <a:pt x="24" y="18"/>
                  </a:cubicBezTo>
                  <a:cubicBezTo>
                    <a:pt x="22" y="16"/>
                    <a:pt x="2" y="1"/>
                    <a:pt x="17" y="12"/>
                  </a:cubicBezTo>
                  <a:cubicBezTo>
                    <a:pt x="74" y="54"/>
                    <a:pt x="128" y="100"/>
                    <a:pt x="189" y="136"/>
                  </a:cubicBezTo>
                  <a:cubicBezTo>
                    <a:pt x="190" y="136"/>
                    <a:pt x="190" y="135"/>
                    <a:pt x="189" y="135"/>
                  </a:cubicBezTo>
                  <a:cubicBezTo>
                    <a:pt x="188" y="134"/>
                    <a:pt x="186" y="133"/>
                    <a:pt x="185" y="131"/>
                  </a:cubicBezTo>
                  <a:cubicBezTo>
                    <a:pt x="185" y="132"/>
                    <a:pt x="186" y="131"/>
                    <a:pt x="186" y="131"/>
                  </a:cubicBezTo>
                  <a:cubicBezTo>
                    <a:pt x="181" y="127"/>
                    <a:pt x="176" y="123"/>
                    <a:pt x="172" y="119"/>
                  </a:cubicBezTo>
                  <a:cubicBezTo>
                    <a:pt x="174" y="122"/>
                    <a:pt x="177" y="124"/>
                    <a:pt x="179" y="126"/>
                  </a:cubicBezTo>
                  <a:cubicBezTo>
                    <a:pt x="171" y="117"/>
                    <a:pt x="155" y="108"/>
                    <a:pt x="144" y="99"/>
                  </a:cubicBezTo>
                  <a:cubicBezTo>
                    <a:pt x="131" y="89"/>
                    <a:pt x="117" y="78"/>
                    <a:pt x="103" y="68"/>
                  </a:cubicBezTo>
                  <a:cubicBezTo>
                    <a:pt x="74" y="45"/>
                    <a:pt x="44" y="23"/>
                    <a:pt x="15" y="0"/>
                  </a:cubicBezTo>
                  <a:cubicBezTo>
                    <a:pt x="14" y="0"/>
                    <a:pt x="14" y="1"/>
                    <a:pt x="14" y="1"/>
                  </a:cubicBezTo>
                  <a:cubicBezTo>
                    <a:pt x="18" y="7"/>
                    <a:pt x="23" y="12"/>
                    <a:pt x="27" y="17"/>
                  </a:cubicBezTo>
                  <a:cubicBezTo>
                    <a:pt x="26" y="15"/>
                    <a:pt x="24" y="13"/>
                    <a:pt x="23" y="11"/>
                  </a:cubicBezTo>
                  <a:cubicBezTo>
                    <a:pt x="16" y="0"/>
                    <a:pt x="31" y="14"/>
                    <a:pt x="33" y="16"/>
                  </a:cubicBezTo>
                  <a:cubicBezTo>
                    <a:pt x="41" y="21"/>
                    <a:pt x="48" y="27"/>
                    <a:pt x="55" y="33"/>
                  </a:cubicBezTo>
                  <a:cubicBezTo>
                    <a:pt x="69" y="43"/>
                    <a:pt x="83" y="54"/>
                    <a:pt x="96" y="64"/>
                  </a:cubicBezTo>
                  <a:cubicBezTo>
                    <a:pt x="126" y="86"/>
                    <a:pt x="155" y="109"/>
                    <a:pt x="185" y="131"/>
                  </a:cubicBezTo>
                  <a:cubicBezTo>
                    <a:pt x="157" y="112"/>
                    <a:pt x="130" y="93"/>
                    <a:pt x="102" y="73"/>
                  </a:cubicBezTo>
                  <a:cubicBezTo>
                    <a:pt x="90" y="64"/>
                    <a:pt x="78" y="55"/>
                    <a:pt x="65" y="46"/>
                  </a:cubicBezTo>
                  <a:cubicBezTo>
                    <a:pt x="64" y="44"/>
                    <a:pt x="62" y="43"/>
                    <a:pt x="59" y="42"/>
                  </a:cubicBezTo>
                  <a:cubicBezTo>
                    <a:pt x="50" y="35"/>
                    <a:pt x="41" y="28"/>
                    <a:pt x="32" y="21"/>
                  </a:cubicBezTo>
                  <a:cubicBezTo>
                    <a:pt x="34" y="23"/>
                    <a:pt x="36" y="25"/>
                    <a:pt x="37" y="26"/>
                  </a:cubicBezTo>
                  <a:cubicBezTo>
                    <a:pt x="35" y="24"/>
                    <a:pt x="33" y="23"/>
                    <a:pt x="31" y="21"/>
                  </a:cubicBezTo>
                  <a:cubicBezTo>
                    <a:pt x="23" y="15"/>
                    <a:pt x="14" y="9"/>
                    <a:pt x="6" y="4"/>
                  </a:cubicBezTo>
                  <a:cubicBezTo>
                    <a:pt x="5" y="3"/>
                    <a:pt x="5" y="4"/>
                    <a:pt x="5" y="4"/>
                  </a:cubicBezTo>
                  <a:cubicBezTo>
                    <a:pt x="34" y="27"/>
                    <a:pt x="63" y="49"/>
                    <a:pt x="92" y="72"/>
                  </a:cubicBezTo>
                  <a:cubicBezTo>
                    <a:pt x="105" y="82"/>
                    <a:pt x="118" y="92"/>
                    <a:pt x="131" y="102"/>
                  </a:cubicBezTo>
                  <a:cubicBezTo>
                    <a:pt x="120" y="93"/>
                    <a:pt x="108" y="85"/>
                    <a:pt x="97" y="77"/>
                  </a:cubicBezTo>
                  <a:cubicBezTo>
                    <a:pt x="65" y="53"/>
                    <a:pt x="33" y="30"/>
                    <a:pt x="1" y="6"/>
                  </a:cubicBezTo>
                  <a:cubicBezTo>
                    <a:pt x="0" y="6"/>
                    <a:pt x="0" y="7"/>
                    <a:pt x="0" y="7"/>
                  </a:cubicBezTo>
                  <a:cubicBezTo>
                    <a:pt x="8" y="13"/>
                    <a:pt x="15" y="20"/>
                    <a:pt x="23" y="26"/>
                  </a:cubicBezTo>
                  <a:cubicBezTo>
                    <a:pt x="18" y="21"/>
                    <a:pt x="12" y="16"/>
                    <a:pt x="7" y="11"/>
                  </a:cubicBezTo>
                  <a:cubicBezTo>
                    <a:pt x="33" y="36"/>
                    <a:pt x="67" y="56"/>
                    <a:pt x="96" y="78"/>
                  </a:cubicBezTo>
                  <a:close/>
                  <a:moveTo>
                    <a:pt x="183" y="131"/>
                  </a:moveTo>
                  <a:cubicBezTo>
                    <a:pt x="152" y="113"/>
                    <a:pt x="123" y="91"/>
                    <a:pt x="95" y="69"/>
                  </a:cubicBezTo>
                  <a:cubicBezTo>
                    <a:pt x="123" y="90"/>
                    <a:pt x="153" y="113"/>
                    <a:pt x="183" y="13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88" name="Freeform 548"/>
            <p:cNvSpPr>
              <a:spLocks/>
            </p:cNvSpPr>
            <p:nvPr/>
          </p:nvSpPr>
          <p:spPr bwMode="auto">
            <a:xfrm>
              <a:off x="5226938" y="1632929"/>
              <a:ext cx="66265" cy="51540"/>
            </a:xfrm>
            <a:custGeom>
              <a:avLst/>
              <a:gdLst>
                <a:gd name="T0" fmla="*/ 0 w 17"/>
                <a:gd name="T1" fmla="*/ 0 h 13"/>
                <a:gd name="T2" fmla="*/ 17 w 17"/>
                <a:gd name="T3" fmla="*/ 13 h 13"/>
                <a:gd name="T4" fmla="*/ 8 w 17"/>
                <a:gd name="T5" fmla="*/ 6 h 13"/>
                <a:gd name="T6" fmla="*/ 0 w 17"/>
                <a:gd name="T7" fmla="*/ 0 h 13"/>
              </a:gdLst>
              <a:ahLst/>
              <a:cxnLst>
                <a:cxn ang="0">
                  <a:pos x="T0" y="T1"/>
                </a:cxn>
                <a:cxn ang="0">
                  <a:pos x="T2" y="T3"/>
                </a:cxn>
                <a:cxn ang="0">
                  <a:pos x="T4" y="T5"/>
                </a:cxn>
                <a:cxn ang="0">
                  <a:pos x="T6" y="T7"/>
                </a:cxn>
              </a:cxnLst>
              <a:rect l="0" t="0" r="r" b="b"/>
              <a:pathLst>
                <a:path w="17" h="13">
                  <a:moveTo>
                    <a:pt x="0" y="0"/>
                  </a:moveTo>
                  <a:cubicBezTo>
                    <a:pt x="5" y="4"/>
                    <a:pt x="11" y="9"/>
                    <a:pt x="17" y="13"/>
                  </a:cubicBezTo>
                  <a:cubicBezTo>
                    <a:pt x="14" y="11"/>
                    <a:pt x="11" y="9"/>
                    <a:pt x="8" y="6"/>
                  </a:cubicBezTo>
                  <a:cubicBezTo>
                    <a:pt x="5" y="4"/>
                    <a:pt x="3" y="2"/>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89" name="Freeform 549"/>
            <p:cNvSpPr>
              <a:spLocks noEditPoints="1"/>
            </p:cNvSpPr>
            <p:nvPr/>
          </p:nvSpPr>
          <p:spPr bwMode="auto">
            <a:xfrm>
              <a:off x="5171716" y="1540892"/>
              <a:ext cx="688428" cy="566939"/>
            </a:xfrm>
            <a:custGeom>
              <a:avLst/>
              <a:gdLst>
                <a:gd name="T0" fmla="*/ 174 w 174"/>
                <a:gd name="T1" fmla="*/ 141 h 143"/>
                <a:gd name="T2" fmla="*/ 162 w 174"/>
                <a:gd name="T3" fmla="*/ 127 h 143"/>
                <a:gd name="T4" fmla="*/ 19 w 174"/>
                <a:gd name="T5" fmla="*/ 15 h 143"/>
                <a:gd name="T6" fmla="*/ 33 w 174"/>
                <a:gd name="T7" fmla="*/ 24 h 143"/>
                <a:gd name="T8" fmla="*/ 139 w 174"/>
                <a:gd name="T9" fmla="*/ 105 h 143"/>
                <a:gd name="T10" fmla="*/ 155 w 174"/>
                <a:gd name="T11" fmla="*/ 115 h 143"/>
                <a:gd name="T12" fmla="*/ 20 w 174"/>
                <a:gd name="T13" fmla="*/ 10 h 143"/>
                <a:gd name="T14" fmla="*/ 40 w 174"/>
                <a:gd name="T15" fmla="*/ 24 h 143"/>
                <a:gd name="T16" fmla="*/ 152 w 174"/>
                <a:gd name="T17" fmla="*/ 111 h 143"/>
                <a:gd name="T18" fmla="*/ 136 w 174"/>
                <a:gd name="T19" fmla="*/ 97 h 143"/>
                <a:gd name="T20" fmla="*/ 89 w 174"/>
                <a:gd name="T21" fmla="*/ 60 h 143"/>
                <a:gd name="T22" fmla="*/ 50 w 174"/>
                <a:gd name="T23" fmla="*/ 30 h 143"/>
                <a:gd name="T24" fmla="*/ 50 w 174"/>
                <a:gd name="T25" fmla="*/ 29 h 143"/>
                <a:gd name="T26" fmla="*/ 99 w 174"/>
                <a:gd name="T27" fmla="*/ 65 h 143"/>
                <a:gd name="T28" fmla="*/ 144 w 174"/>
                <a:gd name="T29" fmla="*/ 97 h 143"/>
                <a:gd name="T30" fmla="*/ 154 w 174"/>
                <a:gd name="T31" fmla="*/ 103 h 143"/>
                <a:gd name="T32" fmla="*/ 87 w 174"/>
                <a:gd name="T33" fmla="*/ 54 h 143"/>
                <a:gd name="T34" fmla="*/ 139 w 174"/>
                <a:gd name="T35" fmla="*/ 87 h 143"/>
                <a:gd name="T36" fmla="*/ 123 w 174"/>
                <a:gd name="T37" fmla="*/ 75 h 143"/>
                <a:gd name="T38" fmla="*/ 114 w 174"/>
                <a:gd name="T39" fmla="*/ 71 h 143"/>
                <a:gd name="T40" fmla="*/ 24 w 174"/>
                <a:gd name="T41" fmla="*/ 0 h 143"/>
                <a:gd name="T42" fmla="*/ 77 w 174"/>
                <a:gd name="T43" fmla="*/ 47 h 143"/>
                <a:gd name="T44" fmla="*/ 18 w 174"/>
                <a:gd name="T45" fmla="*/ 6 h 143"/>
                <a:gd name="T46" fmla="*/ 9 w 174"/>
                <a:gd name="T47" fmla="*/ 1 h 143"/>
                <a:gd name="T48" fmla="*/ 43 w 174"/>
                <a:gd name="T49" fmla="*/ 31 h 143"/>
                <a:gd name="T50" fmla="*/ 5 w 174"/>
                <a:gd name="T51" fmla="*/ 3 h 143"/>
                <a:gd name="T52" fmla="*/ 120 w 174"/>
                <a:gd name="T53" fmla="*/ 97 h 143"/>
                <a:gd name="T54" fmla="*/ 138 w 174"/>
                <a:gd name="T55" fmla="*/ 112 h 143"/>
                <a:gd name="T56" fmla="*/ 69 w 174"/>
                <a:gd name="T57" fmla="*/ 60 h 143"/>
                <a:gd name="T58" fmla="*/ 3 w 174"/>
                <a:gd name="T59" fmla="*/ 12 h 143"/>
                <a:gd name="T60" fmla="*/ 0 w 174"/>
                <a:gd name="T61" fmla="*/ 11 h 143"/>
                <a:gd name="T62" fmla="*/ 9 w 174"/>
                <a:gd name="T63" fmla="*/ 18 h 143"/>
                <a:gd name="T64" fmla="*/ 10 w 174"/>
                <a:gd name="T65" fmla="*/ 19 h 143"/>
                <a:gd name="T66" fmla="*/ 26 w 174"/>
                <a:gd name="T67" fmla="*/ 32 h 143"/>
                <a:gd name="T68" fmla="*/ 31 w 174"/>
                <a:gd name="T69" fmla="*/ 36 h 143"/>
                <a:gd name="T70" fmla="*/ 86 w 174"/>
                <a:gd name="T71" fmla="*/ 81 h 143"/>
                <a:gd name="T72" fmla="*/ 144 w 174"/>
                <a:gd name="T73" fmla="*/ 126 h 143"/>
                <a:gd name="T74" fmla="*/ 173 w 174"/>
                <a:gd name="T75" fmla="*/ 142 h 143"/>
                <a:gd name="T76" fmla="*/ 33 w 174"/>
                <a:gd name="T77" fmla="*/ 18 h 143"/>
                <a:gd name="T78" fmla="*/ 28 w 174"/>
                <a:gd name="T79" fmla="*/ 14 h 143"/>
                <a:gd name="T80" fmla="*/ 46 w 174"/>
                <a:gd name="T81" fmla="*/ 42 h 143"/>
                <a:gd name="T82" fmla="*/ 10 w 174"/>
                <a:gd name="T83" fmla="*/ 17 h 143"/>
                <a:gd name="T84" fmla="*/ 43 w 174"/>
                <a:gd name="T85" fmla="*/ 44 h 143"/>
                <a:gd name="T86" fmla="*/ 167 w 174"/>
                <a:gd name="T87" fmla="*/ 138 h 143"/>
                <a:gd name="T88" fmla="*/ 80 w 174"/>
                <a:gd name="T89" fmla="*/ 74 h 143"/>
                <a:gd name="T90" fmla="*/ 36 w 174"/>
                <a:gd name="T91" fmla="*/ 39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74" h="143">
                  <a:moveTo>
                    <a:pt x="173" y="142"/>
                  </a:moveTo>
                  <a:cubicBezTo>
                    <a:pt x="174" y="143"/>
                    <a:pt x="174" y="142"/>
                    <a:pt x="174" y="141"/>
                  </a:cubicBezTo>
                  <a:cubicBezTo>
                    <a:pt x="157" y="128"/>
                    <a:pt x="140" y="115"/>
                    <a:pt x="122" y="102"/>
                  </a:cubicBezTo>
                  <a:cubicBezTo>
                    <a:pt x="135" y="111"/>
                    <a:pt x="149" y="120"/>
                    <a:pt x="162" y="127"/>
                  </a:cubicBezTo>
                  <a:cubicBezTo>
                    <a:pt x="163" y="128"/>
                    <a:pt x="164" y="127"/>
                    <a:pt x="163" y="126"/>
                  </a:cubicBezTo>
                  <a:cubicBezTo>
                    <a:pt x="114" y="91"/>
                    <a:pt x="64" y="55"/>
                    <a:pt x="19" y="15"/>
                  </a:cubicBezTo>
                  <a:cubicBezTo>
                    <a:pt x="17" y="12"/>
                    <a:pt x="5" y="4"/>
                    <a:pt x="14" y="10"/>
                  </a:cubicBezTo>
                  <a:cubicBezTo>
                    <a:pt x="20" y="15"/>
                    <a:pt x="27" y="20"/>
                    <a:pt x="33" y="24"/>
                  </a:cubicBezTo>
                  <a:cubicBezTo>
                    <a:pt x="44" y="33"/>
                    <a:pt x="56" y="42"/>
                    <a:pt x="67" y="50"/>
                  </a:cubicBezTo>
                  <a:cubicBezTo>
                    <a:pt x="91" y="68"/>
                    <a:pt x="114" y="88"/>
                    <a:pt x="139" y="105"/>
                  </a:cubicBezTo>
                  <a:cubicBezTo>
                    <a:pt x="144" y="109"/>
                    <a:pt x="149" y="112"/>
                    <a:pt x="154" y="116"/>
                  </a:cubicBezTo>
                  <a:cubicBezTo>
                    <a:pt x="155" y="117"/>
                    <a:pt x="156" y="116"/>
                    <a:pt x="155" y="115"/>
                  </a:cubicBezTo>
                  <a:cubicBezTo>
                    <a:pt x="80" y="59"/>
                    <a:pt x="80" y="59"/>
                    <a:pt x="80" y="59"/>
                  </a:cubicBezTo>
                  <a:cubicBezTo>
                    <a:pt x="60" y="43"/>
                    <a:pt x="40" y="27"/>
                    <a:pt x="20" y="10"/>
                  </a:cubicBezTo>
                  <a:cubicBezTo>
                    <a:pt x="10" y="2"/>
                    <a:pt x="14" y="5"/>
                    <a:pt x="19" y="9"/>
                  </a:cubicBezTo>
                  <a:cubicBezTo>
                    <a:pt x="26" y="13"/>
                    <a:pt x="33" y="19"/>
                    <a:pt x="40" y="24"/>
                  </a:cubicBezTo>
                  <a:cubicBezTo>
                    <a:pt x="52" y="34"/>
                    <a:pt x="65" y="43"/>
                    <a:pt x="77" y="53"/>
                  </a:cubicBezTo>
                  <a:cubicBezTo>
                    <a:pt x="102" y="72"/>
                    <a:pt x="127" y="91"/>
                    <a:pt x="152" y="111"/>
                  </a:cubicBezTo>
                  <a:cubicBezTo>
                    <a:pt x="152" y="111"/>
                    <a:pt x="153" y="110"/>
                    <a:pt x="153" y="110"/>
                  </a:cubicBezTo>
                  <a:cubicBezTo>
                    <a:pt x="147" y="106"/>
                    <a:pt x="142" y="101"/>
                    <a:pt x="136" y="97"/>
                  </a:cubicBezTo>
                  <a:cubicBezTo>
                    <a:pt x="125" y="88"/>
                    <a:pt x="114" y="79"/>
                    <a:pt x="102" y="71"/>
                  </a:cubicBezTo>
                  <a:cubicBezTo>
                    <a:pt x="98" y="67"/>
                    <a:pt x="93" y="63"/>
                    <a:pt x="89" y="60"/>
                  </a:cubicBezTo>
                  <a:cubicBezTo>
                    <a:pt x="79" y="52"/>
                    <a:pt x="68" y="44"/>
                    <a:pt x="58" y="36"/>
                  </a:cubicBezTo>
                  <a:cubicBezTo>
                    <a:pt x="56" y="34"/>
                    <a:pt x="53" y="32"/>
                    <a:pt x="50" y="30"/>
                  </a:cubicBezTo>
                  <a:cubicBezTo>
                    <a:pt x="47" y="28"/>
                    <a:pt x="44" y="25"/>
                    <a:pt x="41" y="23"/>
                  </a:cubicBezTo>
                  <a:cubicBezTo>
                    <a:pt x="44" y="25"/>
                    <a:pt x="48" y="27"/>
                    <a:pt x="50" y="29"/>
                  </a:cubicBezTo>
                  <a:cubicBezTo>
                    <a:pt x="61" y="37"/>
                    <a:pt x="72" y="45"/>
                    <a:pt x="83" y="53"/>
                  </a:cubicBezTo>
                  <a:cubicBezTo>
                    <a:pt x="88" y="57"/>
                    <a:pt x="94" y="61"/>
                    <a:pt x="99" y="65"/>
                  </a:cubicBezTo>
                  <a:cubicBezTo>
                    <a:pt x="108" y="72"/>
                    <a:pt x="117" y="78"/>
                    <a:pt x="126" y="85"/>
                  </a:cubicBezTo>
                  <a:cubicBezTo>
                    <a:pt x="132" y="89"/>
                    <a:pt x="138" y="94"/>
                    <a:pt x="144" y="97"/>
                  </a:cubicBezTo>
                  <a:cubicBezTo>
                    <a:pt x="147" y="100"/>
                    <a:pt x="150" y="102"/>
                    <a:pt x="154" y="104"/>
                  </a:cubicBezTo>
                  <a:cubicBezTo>
                    <a:pt x="154" y="105"/>
                    <a:pt x="155" y="104"/>
                    <a:pt x="154" y="103"/>
                  </a:cubicBezTo>
                  <a:cubicBezTo>
                    <a:pt x="135" y="90"/>
                    <a:pt x="116" y="76"/>
                    <a:pt x="97" y="62"/>
                  </a:cubicBezTo>
                  <a:cubicBezTo>
                    <a:pt x="94" y="59"/>
                    <a:pt x="91" y="57"/>
                    <a:pt x="87" y="54"/>
                  </a:cubicBezTo>
                  <a:cubicBezTo>
                    <a:pt x="67" y="38"/>
                    <a:pt x="49" y="22"/>
                    <a:pt x="29" y="5"/>
                  </a:cubicBezTo>
                  <a:cubicBezTo>
                    <a:pt x="63" y="34"/>
                    <a:pt x="100" y="67"/>
                    <a:pt x="139" y="87"/>
                  </a:cubicBezTo>
                  <a:cubicBezTo>
                    <a:pt x="140" y="88"/>
                    <a:pt x="140" y="87"/>
                    <a:pt x="140" y="86"/>
                  </a:cubicBezTo>
                  <a:cubicBezTo>
                    <a:pt x="134" y="83"/>
                    <a:pt x="129" y="79"/>
                    <a:pt x="123" y="75"/>
                  </a:cubicBezTo>
                  <a:cubicBezTo>
                    <a:pt x="127" y="77"/>
                    <a:pt x="130" y="80"/>
                    <a:pt x="133" y="83"/>
                  </a:cubicBezTo>
                  <a:cubicBezTo>
                    <a:pt x="131" y="81"/>
                    <a:pt x="120" y="75"/>
                    <a:pt x="114" y="71"/>
                  </a:cubicBezTo>
                  <a:cubicBezTo>
                    <a:pt x="104" y="63"/>
                    <a:pt x="94" y="55"/>
                    <a:pt x="84" y="47"/>
                  </a:cubicBezTo>
                  <a:cubicBezTo>
                    <a:pt x="64" y="32"/>
                    <a:pt x="44" y="16"/>
                    <a:pt x="24" y="0"/>
                  </a:cubicBezTo>
                  <a:cubicBezTo>
                    <a:pt x="24" y="0"/>
                    <a:pt x="23" y="0"/>
                    <a:pt x="23" y="1"/>
                  </a:cubicBezTo>
                  <a:cubicBezTo>
                    <a:pt x="41" y="17"/>
                    <a:pt x="59" y="33"/>
                    <a:pt x="77" y="47"/>
                  </a:cubicBezTo>
                  <a:cubicBezTo>
                    <a:pt x="58" y="33"/>
                    <a:pt x="38" y="19"/>
                    <a:pt x="19" y="5"/>
                  </a:cubicBezTo>
                  <a:cubicBezTo>
                    <a:pt x="18" y="4"/>
                    <a:pt x="17" y="5"/>
                    <a:pt x="18" y="6"/>
                  </a:cubicBezTo>
                  <a:cubicBezTo>
                    <a:pt x="21" y="8"/>
                    <a:pt x="23" y="10"/>
                    <a:pt x="26" y="12"/>
                  </a:cubicBezTo>
                  <a:cubicBezTo>
                    <a:pt x="20" y="8"/>
                    <a:pt x="15" y="4"/>
                    <a:pt x="9" y="1"/>
                  </a:cubicBezTo>
                  <a:cubicBezTo>
                    <a:pt x="8" y="0"/>
                    <a:pt x="7" y="1"/>
                    <a:pt x="8" y="2"/>
                  </a:cubicBezTo>
                  <a:cubicBezTo>
                    <a:pt x="20" y="11"/>
                    <a:pt x="31" y="21"/>
                    <a:pt x="43" y="31"/>
                  </a:cubicBezTo>
                  <a:cubicBezTo>
                    <a:pt x="31" y="21"/>
                    <a:pt x="18" y="12"/>
                    <a:pt x="5" y="2"/>
                  </a:cubicBezTo>
                  <a:cubicBezTo>
                    <a:pt x="5" y="2"/>
                    <a:pt x="4" y="3"/>
                    <a:pt x="5" y="3"/>
                  </a:cubicBezTo>
                  <a:cubicBezTo>
                    <a:pt x="28" y="25"/>
                    <a:pt x="53" y="46"/>
                    <a:pt x="79" y="65"/>
                  </a:cubicBezTo>
                  <a:cubicBezTo>
                    <a:pt x="92" y="76"/>
                    <a:pt x="106" y="86"/>
                    <a:pt x="120" y="97"/>
                  </a:cubicBezTo>
                  <a:cubicBezTo>
                    <a:pt x="122" y="98"/>
                    <a:pt x="131" y="106"/>
                    <a:pt x="140" y="112"/>
                  </a:cubicBezTo>
                  <a:cubicBezTo>
                    <a:pt x="139" y="112"/>
                    <a:pt x="139" y="112"/>
                    <a:pt x="138" y="112"/>
                  </a:cubicBezTo>
                  <a:cubicBezTo>
                    <a:pt x="130" y="106"/>
                    <a:pt x="122" y="101"/>
                    <a:pt x="114" y="95"/>
                  </a:cubicBezTo>
                  <a:cubicBezTo>
                    <a:pt x="99" y="84"/>
                    <a:pt x="84" y="72"/>
                    <a:pt x="69" y="60"/>
                  </a:cubicBezTo>
                  <a:cubicBezTo>
                    <a:pt x="49" y="44"/>
                    <a:pt x="28" y="20"/>
                    <a:pt x="3" y="12"/>
                  </a:cubicBezTo>
                  <a:cubicBezTo>
                    <a:pt x="3" y="12"/>
                    <a:pt x="3" y="12"/>
                    <a:pt x="3" y="12"/>
                  </a:cubicBezTo>
                  <a:cubicBezTo>
                    <a:pt x="2" y="11"/>
                    <a:pt x="2" y="10"/>
                    <a:pt x="1" y="10"/>
                  </a:cubicBezTo>
                  <a:cubicBezTo>
                    <a:pt x="0" y="9"/>
                    <a:pt x="0" y="10"/>
                    <a:pt x="0" y="11"/>
                  </a:cubicBezTo>
                  <a:cubicBezTo>
                    <a:pt x="3" y="13"/>
                    <a:pt x="6" y="15"/>
                    <a:pt x="8" y="18"/>
                  </a:cubicBezTo>
                  <a:cubicBezTo>
                    <a:pt x="9" y="18"/>
                    <a:pt x="9" y="18"/>
                    <a:pt x="9" y="18"/>
                  </a:cubicBezTo>
                  <a:cubicBezTo>
                    <a:pt x="11" y="20"/>
                    <a:pt x="12" y="21"/>
                    <a:pt x="14" y="23"/>
                  </a:cubicBezTo>
                  <a:cubicBezTo>
                    <a:pt x="13" y="22"/>
                    <a:pt x="11" y="20"/>
                    <a:pt x="10" y="19"/>
                  </a:cubicBezTo>
                  <a:cubicBezTo>
                    <a:pt x="14" y="22"/>
                    <a:pt x="18" y="26"/>
                    <a:pt x="22" y="29"/>
                  </a:cubicBezTo>
                  <a:cubicBezTo>
                    <a:pt x="24" y="30"/>
                    <a:pt x="25" y="31"/>
                    <a:pt x="26" y="32"/>
                  </a:cubicBezTo>
                  <a:cubicBezTo>
                    <a:pt x="31" y="36"/>
                    <a:pt x="35" y="39"/>
                    <a:pt x="40" y="43"/>
                  </a:cubicBezTo>
                  <a:cubicBezTo>
                    <a:pt x="37" y="41"/>
                    <a:pt x="34" y="39"/>
                    <a:pt x="31" y="36"/>
                  </a:cubicBezTo>
                  <a:cubicBezTo>
                    <a:pt x="46" y="49"/>
                    <a:pt x="61" y="61"/>
                    <a:pt x="76" y="72"/>
                  </a:cubicBezTo>
                  <a:cubicBezTo>
                    <a:pt x="79" y="75"/>
                    <a:pt x="83" y="78"/>
                    <a:pt x="86" y="81"/>
                  </a:cubicBezTo>
                  <a:cubicBezTo>
                    <a:pt x="98" y="91"/>
                    <a:pt x="110" y="101"/>
                    <a:pt x="123" y="111"/>
                  </a:cubicBezTo>
                  <a:cubicBezTo>
                    <a:pt x="129" y="116"/>
                    <a:pt x="137" y="121"/>
                    <a:pt x="144" y="126"/>
                  </a:cubicBezTo>
                  <a:cubicBezTo>
                    <a:pt x="130" y="115"/>
                    <a:pt x="116" y="104"/>
                    <a:pt x="102" y="92"/>
                  </a:cubicBezTo>
                  <a:cubicBezTo>
                    <a:pt x="125" y="110"/>
                    <a:pt x="149" y="126"/>
                    <a:pt x="173" y="142"/>
                  </a:cubicBezTo>
                  <a:close/>
                  <a:moveTo>
                    <a:pt x="32" y="16"/>
                  </a:moveTo>
                  <a:cubicBezTo>
                    <a:pt x="32" y="17"/>
                    <a:pt x="33" y="17"/>
                    <a:pt x="33" y="18"/>
                  </a:cubicBezTo>
                  <a:cubicBezTo>
                    <a:pt x="37" y="20"/>
                    <a:pt x="40" y="23"/>
                    <a:pt x="44" y="26"/>
                  </a:cubicBezTo>
                  <a:cubicBezTo>
                    <a:pt x="38" y="22"/>
                    <a:pt x="32" y="18"/>
                    <a:pt x="28" y="14"/>
                  </a:cubicBezTo>
                  <a:cubicBezTo>
                    <a:pt x="29" y="15"/>
                    <a:pt x="30" y="15"/>
                    <a:pt x="32" y="16"/>
                  </a:cubicBezTo>
                  <a:close/>
                  <a:moveTo>
                    <a:pt x="46" y="42"/>
                  </a:moveTo>
                  <a:cubicBezTo>
                    <a:pt x="54" y="49"/>
                    <a:pt x="63" y="56"/>
                    <a:pt x="71" y="63"/>
                  </a:cubicBezTo>
                  <a:cubicBezTo>
                    <a:pt x="51" y="48"/>
                    <a:pt x="31" y="32"/>
                    <a:pt x="10" y="17"/>
                  </a:cubicBezTo>
                  <a:cubicBezTo>
                    <a:pt x="16" y="20"/>
                    <a:pt x="42" y="40"/>
                    <a:pt x="46" y="42"/>
                  </a:cubicBezTo>
                  <a:close/>
                  <a:moveTo>
                    <a:pt x="43" y="44"/>
                  </a:moveTo>
                  <a:cubicBezTo>
                    <a:pt x="57" y="54"/>
                    <a:pt x="70" y="64"/>
                    <a:pt x="84" y="74"/>
                  </a:cubicBezTo>
                  <a:cubicBezTo>
                    <a:pt x="111" y="95"/>
                    <a:pt x="140" y="115"/>
                    <a:pt x="167" y="138"/>
                  </a:cubicBezTo>
                  <a:cubicBezTo>
                    <a:pt x="146" y="120"/>
                    <a:pt x="118" y="103"/>
                    <a:pt x="95" y="86"/>
                  </a:cubicBezTo>
                  <a:cubicBezTo>
                    <a:pt x="90" y="82"/>
                    <a:pt x="85" y="78"/>
                    <a:pt x="80" y="74"/>
                  </a:cubicBezTo>
                  <a:cubicBezTo>
                    <a:pt x="69" y="65"/>
                    <a:pt x="58" y="56"/>
                    <a:pt x="47" y="47"/>
                  </a:cubicBezTo>
                  <a:cubicBezTo>
                    <a:pt x="43" y="45"/>
                    <a:pt x="40" y="42"/>
                    <a:pt x="36" y="39"/>
                  </a:cubicBezTo>
                  <a:cubicBezTo>
                    <a:pt x="39" y="41"/>
                    <a:pt x="42" y="42"/>
                    <a:pt x="43" y="4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90" name="Freeform 550"/>
            <p:cNvSpPr>
              <a:spLocks noEditPoints="1"/>
            </p:cNvSpPr>
            <p:nvPr/>
          </p:nvSpPr>
          <p:spPr bwMode="auto">
            <a:xfrm>
              <a:off x="5256390" y="1467264"/>
              <a:ext cx="441771" cy="371825"/>
            </a:xfrm>
            <a:custGeom>
              <a:avLst/>
              <a:gdLst>
                <a:gd name="T0" fmla="*/ 13 w 112"/>
                <a:gd name="T1" fmla="*/ 22 h 94"/>
                <a:gd name="T2" fmla="*/ 14 w 112"/>
                <a:gd name="T3" fmla="*/ 23 h 94"/>
                <a:gd name="T4" fmla="*/ 110 w 112"/>
                <a:gd name="T5" fmla="*/ 93 h 94"/>
                <a:gd name="T6" fmla="*/ 111 w 112"/>
                <a:gd name="T7" fmla="*/ 92 h 94"/>
                <a:gd name="T8" fmla="*/ 21 w 112"/>
                <a:gd name="T9" fmla="*/ 27 h 94"/>
                <a:gd name="T10" fmla="*/ 9 w 112"/>
                <a:gd name="T11" fmla="*/ 16 h 94"/>
                <a:gd name="T12" fmla="*/ 12 w 112"/>
                <a:gd name="T13" fmla="*/ 17 h 94"/>
                <a:gd name="T14" fmla="*/ 21 w 112"/>
                <a:gd name="T15" fmla="*/ 25 h 94"/>
                <a:gd name="T16" fmla="*/ 25 w 112"/>
                <a:gd name="T17" fmla="*/ 28 h 94"/>
                <a:gd name="T18" fmla="*/ 26 w 112"/>
                <a:gd name="T19" fmla="*/ 29 h 94"/>
                <a:gd name="T20" fmla="*/ 81 w 112"/>
                <a:gd name="T21" fmla="*/ 70 h 94"/>
                <a:gd name="T22" fmla="*/ 89 w 112"/>
                <a:gd name="T23" fmla="*/ 75 h 94"/>
                <a:gd name="T24" fmla="*/ 104 w 112"/>
                <a:gd name="T25" fmla="*/ 85 h 94"/>
                <a:gd name="T26" fmla="*/ 105 w 112"/>
                <a:gd name="T27" fmla="*/ 84 h 94"/>
                <a:gd name="T28" fmla="*/ 27 w 112"/>
                <a:gd name="T29" fmla="*/ 28 h 94"/>
                <a:gd name="T30" fmla="*/ 18 w 112"/>
                <a:gd name="T31" fmla="*/ 21 h 94"/>
                <a:gd name="T32" fmla="*/ 15 w 112"/>
                <a:gd name="T33" fmla="*/ 19 h 94"/>
                <a:gd name="T34" fmla="*/ 35 w 112"/>
                <a:gd name="T35" fmla="*/ 33 h 94"/>
                <a:gd name="T36" fmla="*/ 39 w 112"/>
                <a:gd name="T37" fmla="*/ 36 h 94"/>
                <a:gd name="T38" fmla="*/ 96 w 112"/>
                <a:gd name="T39" fmla="*/ 77 h 94"/>
                <a:gd name="T40" fmla="*/ 97 w 112"/>
                <a:gd name="T41" fmla="*/ 76 h 94"/>
                <a:gd name="T42" fmla="*/ 36 w 112"/>
                <a:gd name="T43" fmla="*/ 32 h 94"/>
                <a:gd name="T44" fmla="*/ 18 w 112"/>
                <a:gd name="T45" fmla="*/ 17 h 94"/>
                <a:gd name="T46" fmla="*/ 19 w 112"/>
                <a:gd name="T47" fmla="*/ 17 h 94"/>
                <a:gd name="T48" fmla="*/ 44 w 112"/>
                <a:gd name="T49" fmla="*/ 34 h 94"/>
                <a:gd name="T50" fmla="*/ 50 w 112"/>
                <a:gd name="T51" fmla="*/ 38 h 94"/>
                <a:gd name="T52" fmla="*/ 93 w 112"/>
                <a:gd name="T53" fmla="*/ 68 h 94"/>
                <a:gd name="T54" fmla="*/ 93 w 112"/>
                <a:gd name="T55" fmla="*/ 67 h 94"/>
                <a:gd name="T56" fmla="*/ 81 w 112"/>
                <a:gd name="T57" fmla="*/ 58 h 94"/>
                <a:gd name="T58" fmla="*/ 35 w 112"/>
                <a:gd name="T59" fmla="*/ 25 h 94"/>
                <a:gd name="T60" fmla="*/ 14 w 112"/>
                <a:gd name="T61" fmla="*/ 7 h 94"/>
                <a:gd name="T62" fmla="*/ 26 w 112"/>
                <a:gd name="T63" fmla="*/ 16 h 94"/>
                <a:gd name="T64" fmla="*/ 57 w 112"/>
                <a:gd name="T65" fmla="*/ 37 h 94"/>
                <a:gd name="T66" fmla="*/ 42 w 112"/>
                <a:gd name="T67" fmla="*/ 25 h 94"/>
                <a:gd name="T68" fmla="*/ 6 w 112"/>
                <a:gd name="T69" fmla="*/ 0 h 94"/>
                <a:gd name="T70" fmla="*/ 5 w 112"/>
                <a:gd name="T71" fmla="*/ 1 h 94"/>
                <a:gd name="T72" fmla="*/ 34 w 112"/>
                <a:gd name="T73" fmla="*/ 26 h 94"/>
                <a:gd name="T74" fmla="*/ 8 w 112"/>
                <a:gd name="T75" fmla="*/ 8 h 94"/>
                <a:gd name="T76" fmla="*/ 7 w 112"/>
                <a:gd name="T77" fmla="*/ 9 h 94"/>
                <a:gd name="T78" fmla="*/ 24 w 112"/>
                <a:gd name="T79" fmla="*/ 23 h 94"/>
                <a:gd name="T80" fmla="*/ 1 w 112"/>
                <a:gd name="T81" fmla="*/ 7 h 94"/>
                <a:gd name="T82" fmla="*/ 0 w 112"/>
                <a:gd name="T83" fmla="*/ 8 h 94"/>
                <a:gd name="T84" fmla="*/ 10 w 112"/>
                <a:gd name="T85" fmla="*/ 16 h 94"/>
                <a:gd name="T86" fmla="*/ 3 w 112"/>
                <a:gd name="T87" fmla="*/ 11 h 94"/>
                <a:gd name="T88" fmla="*/ 2 w 112"/>
                <a:gd name="T89" fmla="*/ 12 h 94"/>
                <a:gd name="T90" fmla="*/ 12 w 112"/>
                <a:gd name="T91" fmla="*/ 20 h 94"/>
                <a:gd name="T92" fmla="*/ 7 w 112"/>
                <a:gd name="T93" fmla="*/ 17 h 94"/>
                <a:gd name="T94" fmla="*/ 6 w 112"/>
                <a:gd name="T95" fmla="*/ 18 h 94"/>
                <a:gd name="T96" fmla="*/ 61 w 112"/>
                <a:gd name="T97" fmla="*/ 64 h 94"/>
                <a:gd name="T98" fmla="*/ 88 w 112"/>
                <a:gd name="T99" fmla="*/ 83 h 94"/>
                <a:gd name="T100" fmla="*/ 27 w 112"/>
                <a:gd name="T101" fmla="*/ 34 h 94"/>
                <a:gd name="T102" fmla="*/ 13 w 112"/>
                <a:gd name="T103" fmla="*/ 22 h 94"/>
                <a:gd name="T104" fmla="*/ 34 w 112"/>
                <a:gd name="T105" fmla="*/ 38 h 94"/>
                <a:gd name="T106" fmla="*/ 80 w 112"/>
                <a:gd name="T107" fmla="*/ 71 h 94"/>
                <a:gd name="T108" fmla="*/ 90 w 112"/>
                <a:gd name="T109" fmla="*/ 78 h 94"/>
                <a:gd name="T110" fmla="*/ 52 w 112"/>
                <a:gd name="T111" fmla="*/ 52 h 94"/>
                <a:gd name="T112" fmla="*/ 24 w 112"/>
                <a:gd name="T113" fmla="*/ 30 h 94"/>
                <a:gd name="T114" fmla="*/ 22 w 112"/>
                <a:gd name="T115" fmla="*/ 28 h 94"/>
                <a:gd name="T116" fmla="*/ 34 w 112"/>
                <a:gd name="T117" fmla="*/ 38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2" h="94">
                  <a:moveTo>
                    <a:pt x="13" y="22"/>
                  </a:moveTo>
                  <a:cubicBezTo>
                    <a:pt x="13" y="22"/>
                    <a:pt x="14" y="22"/>
                    <a:pt x="14" y="23"/>
                  </a:cubicBezTo>
                  <a:cubicBezTo>
                    <a:pt x="44" y="49"/>
                    <a:pt x="77" y="72"/>
                    <a:pt x="110" y="93"/>
                  </a:cubicBezTo>
                  <a:cubicBezTo>
                    <a:pt x="111" y="94"/>
                    <a:pt x="112" y="93"/>
                    <a:pt x="111" y="92"/>
                  </a:cubicBezTo>
                  <a:cubicBezTo>
                    <a:pt x="81" y="70"/>
                    <a:pt x="51" y="49"/>
                    <a:pt x="21" y="27"/>
                  </a:cubicBezTo>
                  <a:cubicBezTo>
                    <a:pt x="18" y="23"/>
                    <a:pt x="12" y="17"/>
                    <a:pt x="9" y="16"/>
                  </a:cubicBezTo>
                  <a:cubicBezTo>
                    <a:pt x="10" y="16"/>
                    <a:pt x="11" y="17"/>
                    <a:pt x="12" y="17"/>
                  </a:cubicBezTo>
                  <a:cubicBezTo>
                    <a:pt x="15" y="20"/>
                    <a:pt x="18" y="22"/>
                    <a:pt x="21" y="25"/>
                  </a:cubicBezTo>
                  <a:cubicBezTo>
                    <a:pt x="23" y="26"/>
                    <a:pt x="24" y="27"/>
                    <a:pt x="25" y="28"/>
                  </a:cubicBezTo>
                  <a:cubicBezTo>
                    <a:pt x="25" y="28"/>
                    <a:pt x="26" y="28"/>
                    <a:pt x="26" y="29"/>
                  </a:cubicBezTo>
                  <a:cubicBezTo>
                    <a:pt x="44" y="43"/>
                    <a:pt x="63" y="57"/>
                    <a:pt x="81" y="70"/>
                  </a:cubicBezTo>
                  <a:cubicBezTo>
                    <a:pt x="84" y="71"/>
                    <a:pt x="86" y="73"/>
                    <a:pt x="89" y="75"/>
                  </a:cubicBezTo>
                  <a:cubicBezTo>
                    <a:pt x="94" y="78"/>
                    <a:pt x="99" y="82"/>
                    <a:pt x="104" y="85"/>
                  </a:cubicBezTo>
                  <a:cubicBezTo>
                    <a:pt x="105" y="86"/>
                    <a:pt x="105" y="85"/>
                    <a:pt x="105" y="84"/>
                  </a:cubicBezTo>
                  <a:cubicBezTo>
                    <a:pt x="79" y="65"/>
                    <a:pt x="53" y="47"/>
                    <a:pt x="27" y="28"/>
                  </a:cubicBezTo>
                  <a:cubicBezTo>
                    <a:pt x="24" y="25"/>
                    <a:pt x="21" y="23"/>
                    <a:pt x="18" y="21"/>
                  </a:cubicBezTo>
                  <a:cubicBezTo>
                    <a:pt x="17" y="20"/>
                    <a:pt x="16" y="20"/>
                    <a:pt x="15" y="19"/>
                  </a:cubicBezTo>
                  <a:cubicBezTo>
                    <a:pt x="22" y="24"/>
                    <a:pt x="29" y="28"/>
                    <a:pt x="35" y="33"/>
                  </a:cubicBezTo>
                  <a:cubicBezTo>
                    <a:pt x="37" y="34"/>
                    <a:pt x="38" y="35"/>
                    <a:pt x="39" y="36"/>
                  </a:cubicBezTo>
                  <a:cubicBezTo>
                    <a:pt x="58" y="50"/>
                    <a:pt x="77" y="63"/>
                    <a:pt x="96" y="77"/>
                  </a:cubicBezTo>
                  <a:cubicBezTo>
                    <a:pt x="97" y="77"/>
                    <a:pt x="97" y="76"/>
                    <a:pt x="97" y="76"/>
                  </a:cubicBezTo>
                  <a:cubicBezTo>
                    <a:pt x="77" y="61"/>
                    <a:pt x="56" y="47"/>
                    <a:pt x="36" y="32"/>
                  </a:cubicBezTo>
                  <a:cubicBezTo>
                    <a:pt x="30" y="27"/>
                    <a:pt x="24" y="22"/>
                    <a:pt x="18" y="17"/>
                  </a:cubicBezTo>
                  <a:cubicBezTo>
                    <a:pt x="11" y="11"/>
                    <a:pt x="13" y="13"/>
                    <a:pt x="19" y="17"/>
                  </a:cubicBezTo>
                  <a:cubicBezTo>
                    <a:pt x="28" y="23"/>
                    <a:pt x="36" y="29"/>
                    <a:pt x="44" y="34"/>
                  </a:cubicBezTo>
                  <a:cubicBezTo>
                    <a:pt x="46" y="36"/>
                    <a:pt x="48" y="37"/>
                    <a:pt x="50" y="38"/>
                  </a:cubicBezTo>
                  <a:cubicBezTo>
                    <a:pt x="64" y="49"/>
                    <a:pt x="78" y="59"/>
                    <a:pt x="93" y="68"/>
                  </a:cubicBezTo>
                  <a:cubicBezTo>
                    <a:pt x="94" y="68"/>
                    <a:pt x="94" y="67"/>
                    <a:pt x="93" y="67"/>
                  </a:cubicBezTo>
                  <a:cubicBezTo>
                    <a:pt x="89" y="64"/>
                    <a:pt x="85" y="61"/>
                    <a:pt x="81" y="58"/>
                  </a:cubicBezTo>
                  <a:cubicBezTo>
                    <a:pt x="66" y="46"/>
                    <a:pt x="49" y="37"/>
                    <a:pt x="35" y="25"/>
                  </a:cubicBezTo>
                  <a:cubicBezTo>
                    <a:pt x="28" y="19"/>
                    <a:pt x="20" y="14"/>
                    <a:pt x="14" y="7"/>
                  </a:cubicBezTo>
                  <a:cubicBezTo>
                    <a:pt x="7" y="0"/>
                    <a:pt x="25" y="15"/>
                    <a:pt x="26" y="16"/>
                  </a:cubicBezTo>
                  <a:cubicBezTo>
                    <a:pt x="57" y="37"/>
                    <a:pt x="57" y="37"/>
                    <a:pt x="57" y="37"/>
                  </a:cubicBezTo>
                  <a:cubicBezTo>
                    <a:pt x="52" y="33"/>
                    <a:pt x="47" y="28"/>
                    <a:pt x="42" y="25"/>
                  </a:cubicBezTo>
                  <a:cubicBezTo>
                    <a:pt x="30" y="17"/>
                    <a:pt x="18" y="8"/>
                    <a:pt x="6" y="0"/>
                  </a:cubicBezTo>
                  <a:cubicBezTo>
                    <a:pt x="5" y="0"/>
                    <a:pt x="5" y="1"/>
                    <a:pt x="5" y="1"/>
                  </a:cubicBezTo>
                  <a:cubicBezTo>
                    <a:pt x="15" y="10"/>
                    <a:pt x="24" y="18"/>
                    <a:pt x="34" y="26"/>
                  </a:cubicBezTo>
                  <a:cubicBezTo>
                    <a:pt x="26" y="20"/>
                    <a:pt x="17" y="14"/>
                    <a:pt x="8" y="8"/>
                  </a:cubicBezTo>
                  <a:cubicBezTo>
                    <a:pt x="7" y="7"/>
                    <a:pt x="7" y="8"/>
                    <a:pt x="7" y="9"/>
                  </a:cubicBezTo>
                  <a:cubicBezTo>
                    <a:pt x="13" y="14"/>
                    <a:pt x="18" y="19"/>
                    <a:pt x="24" y="23"/>
                  </a:cubicBezTo>
                  <a:cubicBezTo>
                    <a:pt x="16" y="18"/>
                    <a:pt x="9" y="12"/>
                    <a:pt x="1" y="7"/>
                  </a:cubicBezTo>
                  <a:cubicBezTo>
                    <a:pt x="0" y="6"/>
                    <a:pt x="0" y="7"/>
                    <a:pt x="0" y="8"/>
                  </a:cubicBezTo>
                  <a:cubicBezTo>
                    <a:pt x="3" y="10"/>
                    <a:pt x="7" y="13"/>
                    <a:pt x="10" y="16"/>
                  </a:cubicBezTo>
                  <a:cubicBezTo>
                    <a:pt x="8" y="14"/>
                    <a:pt x="5" y="12"/>
                    <a:pt x="3" y="11"/>
                  </a:cubicBezTo>
                  <a:cubicBezTo>
                    <a:pt x="3" y="10"/>
                    <a:pt x="2" y="11"/>
                    <a:pt x="2" y="12"/>
                  </a:cubicBezTo>
                  <a:cubicBezTo>
                    <a:pt x="5" y="15"/>
                    <a:pt x="9" y="17"/>
                    <a:pt x="12" y="20"/>
                  </a:cubicBezTo>
                  <a:cubicBezTo>
                    <a:pt x="10" y="19"/>
                    <a:pt x="9" y="18"/>
                    <a:pt x="7" y="17"/>
                  </a:cubicBezTo>
                  <a:cubicBezTo>
                    <a:pt x="6" y="17"/>
                    <a:pt x="6" y="17"/>
                    <a:pt x="6" y="18"/>
                  </a:cubicBezTo>
                  <a:cubicBezTo>
                    <a:pt x="24" y="34"/>
                    <a:pt x="42" y="49"/>
                    <a:pt x="61" y="64"/>
                  </a:cubicBezTo>
                  <a:cubicBezTo>
                    <a:pt x="69" y="70"/>
                    <a:pt x="78" y="76"/>
                    <a:pt x="88" y="83"/>
                  </a:cubicBezTo>
                  <a:cubicBezTo>
                    <a:pt x="67" y="67"/>
                    <a:pt x="47" y="51"/>
                    <a:pt x="27" y="34"/>
                  </a:cubicBezTo>
                  <a:cubicBezTo>
                    <a:pt x="25" y="32"/>
                    <a:pt x="14" y="22"/>
                    <a:pt x="13" y="22"/>
                  </a:cubicBezTo>
                  <a:close/>
                  <a:moveTo>
                    <a:pt x="34" y="38"/>
                  </a:moveTo>
                  <a:cubicBezTo>
                    <a:pt x="50" y="49"/>
                    <a:pt x="65" y="60"/>
                    <a:pt x="80" y="71"/>
                  </a:cubicBezTo>
                  <a:cubicBezTo>
                    <a:pt x="83" y="73"/>
                    <a:pt x="87" y="76"/>
                    <a:pt x="90" y="78"/>
                  </a:cubicBezTo>
                  <a:cubicBezTo>
                    <a:pt x="77" y="70"/>
                    <a:pt x="64" y="61"/>
                    <a:pt x="52" y="52"/>
                  </a:cubicBezTo>
                  <a:cubicBezTo>
                    <a:pt x="43" y="45"/>
                    <a:pt x="33" y="38"/>
                    <a:pt x="24" y="30"/>
                  </a:cubicBezTo>
                  <a:cubicBezTo>
                    <a:pt x="24" y="30"/>
                    <a:pt x="23" y="29"/>
                    <a:pt x="22" y="28"/>
                  </a:cubicBezTo>
                  <a:cubicBezTo>
                    <a:pt x="28" y="32"/>
                    <a:pt x="33" y="37"/>
                    <a:pt x="34" y="3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91" name="Freeform 551"/>
            <p:cNvSpPr>
              <a:spLocks noEditPoints="1"/>
            </p:cNvSpPr>
            <p:nvPr/>
          </p:nvSpPr>
          <p:spPr bwMode="auto">
            <a:xfrm>
              <a:off x="4958194" y="1677106"/>
              <a:ext cx="960852" cy="714196"/>
            </a:xfrm>
            <a:custGeom>
              <a:avLst/>
              <a:gdLst>
                <a:gd name="T0" fmla="*/ 232 w 243"/>
                <a:gd name="T1" fmla="*/ 172 h 181"/>
                <a:gd name="T2" fmla="*/ 185 w 243"/>
                <a:gd name="T3" fmla="*/ 139 h 181"/>
                <a:gd name="T4" fmla="*/ 242 w 243"/>
                <a:gd name="T5" fmla="*/ 172 h 181"/>
                <a:gd name="T6" fmla="*/ 241 w 243"/>
                <a:gd name="T7" fmla="*/ 170 h 181"/>
                <a:gd name="T8" fmla="*/ 233 w 243"/>
                <a:gd name="T9" fmla="*/ 163 h 181"/>
                <a:gd name="T10" fmla="*/ 233 w 243"/>
                <a:gd name="T11" fmla="*/ 163 h 181"/>
                <a:gd name="T12" fmla="*/ 216 w 243"/>
                <a:gd name="T13" fmla="*/ 154 h 181"/>
                <a:gd name="T14" fmla="*/ 217 w 243"/>
                <a:gd name="T15" fmla="*/ 153 h 181"/>
                <a:gd name="T16" fmla="*/ 75 w 243"/>
                <a:gd name="T17" fmla="*/ 43 h 181"/>
                <a:gd name="T18" fmla="*/ 145 w 243"/>
                <a:gd name="T19" fmla="*/ 96 h 181"/>
                <a:gd name="T20" fmla="*/ 240 w 243"/>
                <a:gd name="T21" fmla="*/ 162 h 181"/>
                <a:gd name="T22" fmla="*/ 146 w 243"/>
                <a:gd name="T23" fmla="*/ 95 h 181"/>
                <a:gd name="T24" fmla="*/ 119 w 243"/>
                <a:gd name="T25" fmla="*/ 72 h 181"/>
                <a:gd name="T26" fmla="*/ 237 w 243"/>
                <a:gd name="T27" fmla="*/ 153 h 181"/>
                <a:gd name="T28" fmla="*/ 69 w 243"/>
                <a:gd name="T29" fmla="*/ 28 h 181"/>
                <a:gd name="T30" fmla="*/ 52 w 243"/>
                <a:gd name="T31" fmla="*/ 14 h 181"/>
                <a:gd name="T32" fmla="*/ 239 w 243"/>
                <a:gd name="T33" fmla="*/ 148 h 181"/>
                <a:gd name="T34" fmla="*/ 224 w 243"/>
                <a:gd name="T35" fmla="*/ 136 h 181"/>
                <a:gd name="T36" fmla="*/ 190 w 243"/>
                <a:gd name="T37" fmla="*/ 114 h 181"/>
                <a:gd name="T38" fmla="*/ 37 w 243"/>
                <a:gd name="T39" fmla="*/ 2 h 181"/>
                <a:gd name="T40" fmla="*/ 45 w 243"/>
                <a:gd name="T41" fmla="*/ 10 h 181"/>
                <a:gd name="T42" fmla="*/ 31 w 243"/>
                <a:gd name="T43" fmla="*/ 0 h 181"/>
                <a:gd name="T44" fmla="*/ 58 w 243"/>
                <a:gd name="T45" fmla="*/ 22 h 181"/>
                <a:gd name="T46" fmla="*/ 136 w 243"/>
                <a:gd name="T47" fmla="*/ 88 h 181"/>
                <a:gd name="T48" fmla="*/ 73 w 243"/>
                <a:gd name="T49" fmla="*/ 41 h 181"/>
                <a:gd name="T50" fmla="*/ 24 w 243"/>
                <a:gd name="T51" fmla="*/ 1 h 181"/>
                <a:gd name="T52" fmla="*/ 45 w 243"/>
                <a:gd name="T53" fmla="*/ 20 h 181"/>
                <a:gd name="T54" fmla="*/ 181 w 243"/>
                <a:gd name="T55" fmla="*/ 130 h 181"/>
                <a:gd name="T56" fmla="*/ 188 w 243"/>
                <a:gd name="T57" fmla="*/ 136 h 181"/>
                <a:gd name="T58" fmla="*/ 116 w 243"/>
                <a:gd name="T59" fmla="*/ 82 h 181"/>
                <a:gd name="T60" fmla="*/ 15 w 243"/>
                <a:gd name="T61" fmla="*/ 6 h 181"/>
                <a:gd name="T62" fmla="*/ 26 w 243"/>
                <a:gd name="T63" fmla="*/ 16 h 181"/>
                <a:gd name="T64" fmla="*/ 29 w 243"/>
                <a:gd name="T65" fmla="*/ 13 h 181"/>
                <a:gd name="T66" fmla="*/ 68 w 243"/>
                <a:gd name="T67" fmla="*/ 44 h 181"/>
                <a:gd name="T68" fmla="*/ 155 w 243"/>
                <a:gd name="T69" fmla="*/ 114 h 181"/>
                <a:gd name="T70" fmla="*/ 78 w 243"/>
                <a:gd name="T71" fmla="*/ 58 h 181"/>
                <a:gd name="T72" fmla="*/ 40 w 243"/>
                <a:gd name="T73" fmla="*/ 29 h 181"/>
                <a:gd name="T74" fmla="*/ 213 w 243"/>
                <a:gd name="T75" fmla="*/ 154 h 181"/>
                <a:gd name="T76" fmla="*/ 164 w 243"/>
                <a:gd name="T77" fmla="*/ 124 h 181"/>
                <a:gd name="T78" fmla="*/ 106 w 243"/>
                <a:gd name="T79" fmla="*/ 83 h 181"/>
                <a:gd name="T80" fmla="*/ 10 w 243"/>
                <a:gd name="T81" fmla="*/ 11 h 181"/>
                <a:gd name="T82" fmla="*/ 0 w 243"/>
                <a:gd name="T83" fmla="*/ 11 h 181"/>
                <a:gd name="T84" fmla="*/ 3 w 243"/>
                <a:gd name="T85" fmla="*/ 18 h 181"/>
                <a:gd name="T86" fmla="*/ 3 w 243"/>
                <a:gd name="T87" fmla="*/ 18 h 181"/>
                <a:gd name="T88" fmla="*/ 3 w 243"/>
                <a:gd name="T89" fmla="*/ 18 h 181"/>
                <a:gd name="T90" fmla="*/ 16 w 243"/>
                <a:gd name="T91" fmla="*/ 23 h 181"/>
                <a:gd name="T92" fmla="*/ 59 w 243"/>
                <a:gd name="T93" fmla="*/ 53 h 181"/>
                <a:gd name="T94" fmla="*/ 184 w 243"/>
                <a:gd name="T95" fmla="*/ 140 h 181"/>
                <a:gd name="T96" fmla="*/ 242 w 243"/>
                <a:gd name="T97" fmla="*/ 180 h 181"/>
                <a:gd name="T98" fmla="*/ 181 w 243"/>
                <a:gd name="T99" fmla="*/ 112 h 181"/>
                <a:gd name="T100" fmla="*/ 212 w 243"/>
                <a:gd name="T101" fmla="*/ 137 h 181"/>
                <a:gd name="T102" fmla="*/ 107 w 243"/>
                <a:gd name="T103" fmla="*/ 60 h 181"/>
                <a:gd name="T104" fmla="*/ 181 w 243"/>
                <a:gd name="T105" fmla="*/ 112 h 181"/>
                <a:gd name="T106" fmla="*/ 209 w 243"/>
                <a:gd name="T107" fmla="*/ 141 h 181"/>
                <a:gd name="T108" fmla="*/ 230 w 243"/>
                <a:gd name="T109" fmla="*/ 157 h 181"/>
                <a:gd name="T110" fmla="*/ 157 w 243"/>
                <a:gd name="T111" fmla="*/ 105 h 181"/>
                <a:gd name="T112" fmla="*/ 35 w 243"/>
                <a:gd name="T113" fmla="*/ 31 h 181"/>
                <a:gd name="T114" fmla="*/ 19 w 243"/>
                <a:gd name="T115" fmla="*/ 18 h 181"/>
                <a:gd name="T116" fmla="*/ 67 w 243"/>
                <a:gd name="T117" fmla="*/ 55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43" h="181">
                  <a:moveTo>
                    <a:pt x="242" y="179"/>
                  </a:moveTo>
                  <a:cubicBezTo>
                    <a:pt x="239" y="177"/>
                    <a:pt x="235" y="174"/>
                    <a:pt x="232" y="172"/>
                  </a:cubicBezTo>
                  <a:cubicBezTo>
                    <a:pt x="229" y="169"/>
                    <a:pt x="225" y="167"/>
                    <a:pt x="221" y="164"/>
                  </a:cubicBezTo>
                  <a:cubicBezTo>
                    <a:pt x="209" y="156"/>
                    <a:pt x="197" y="147"/>
                    <a:pt x="185" y="139"/>
                  </a:cubicBezTo>
                  <a:cubicBezTo>
                    <a:pt x="203" y="151"/>
                    <a:pt x="222" y="162"/>
                    <a:pt x="241" y="173"/>
                  </a:cubicBezTo>
                  <a:cubicBezTo>
                    <a:pt x="242" y="173"/>
                    <a:pt x="243" y="172"/>
                    <a:pt x="242" y="172"/>
                  </a:cubicBezTo>
                  <a:cubicBezTo>
                    <a:pt x="226" y="162"/>
                    <a:pt x="211" y="152"/>
                    <a:pt x="196" y="142"/>
                  </a:cubicBezTo>
                  <a:cubicBezTo>
                    <a:pt x="211" y="151"/>
                    <a:pt x="226" y="161"/>
                    <a:pt x="241" y="170"/>
                  </a:cubicBezTo>
                  <a:cubicBezTo>
                    <a:pt x="242" y="170"/>
                    <a:pt x="242" y="169"/>
                    <a:pt x="242" y="169"/>
                  </a:cubicBezTo>
                  <a:cubicBezTo>
                    <a:pt x="239" y="167"/>
                    <a:pt x="236" y="165"/>
                    <a:pt x="233" y="163"/>
                  </a:cubicBezTo>
                  <a:cubicBezTo>
                    <a:pt x="233" y="163"/>
                    <a:pt x="233" y="164"/>
                    <a:pt x="234" y="164"/>
                  </a:cubicBezTo>
                  <a:cubicBezTo>
                    <a:pt x="233" y="164"/>
                    <a:pt x="233" y="163"/>
                    <a:pt x="233" y="163"/>
                  </a:cubicBezTo>
                  <a:cubicBezTo>
                    <a:pt x="230" y="161"/>
                    <a:pt x="227" y="159"/>
                    <a:pt x="224" y="158"/>
                  </a:cubicBezTo>
                  <a:cubicBezTo>
                    <a:pt x="221" y="156"/>
                    <a:pt x="218" y="155"/>
                    <a:pt x="216" y="154"/>
                  </a:cubicBezTo>
                  <a:cubicBezTo>
                    <a:pt x="213" y="152"/>
                    <a:pt x="210" y="150"/>
                    <a:pt x="207" y="148"/>
                  </a:cubicBezTo>
                  <a:cubicBezTo>
                    <a:pt x="209" y="149"/>
                    <a:pt x="213" y="151"/>
                    <a:pt x="217" y="153"/>
                  </a:cubicBezTo>
                  <a:cubicBezTo>
                    <a:pt x="185" y="132"/>
                    <a:pt x="154" y="110"/>
                    <a:pt x="124" y="85"/>
                  </a:cubicBezTo>
                  <a:cubicBezTo>
                    <a:pt x="107" y="72"/>
                    <a:pt x="91" y="57"/>
                    <a:pt x="75" y="43"/>
                  </a:cubicBezTo>
                  <a:cubicBezTo>
                    <a:pt x="92" y="56"/>
                    <a:pt x="109" y="70"/>
                    <a:pt x="127" y="82"/>
                  </a:cubicBezTo>
                  <a:cubicBezTo>
                    <a:pt x="133" y="87"/>
                    <a:pt x="139" y="92"/>
                    <a:pt x="145" y="96"/>
                  </a:cubicBezTo>
                  <a:cubicBezTo>
                    <a:pt x="147" y="98"/>
                    <a:pt x="149" y="99"/>
                    <a:pt x="150" y="101"/>
                  </a:cubicBezTo>
                  <a:cubicBezTo>
                    <a:pt x="177" y="124"/>
                    <a:pt x="207" y="150"/>
                    <a:pt x="240" y="162"/>
                  </a:cubicBezTo>
                  <a:cubicBezTo>
                    <a:pt x="241" y="163"/>
                    <a:pt x="241" y="162"/>
                    <a:pt x="241" y="161"/>
                  </a:cubicBezTo>
                  <a:cubicBezTo>
                    <a:pt x="209" y="140"/>
                    <a:pt x="177" y="118"/>
                    <a:pt x="146" y="95"/>
                  </a:cubicBezTo>
                  <a:cubicBezTo>
                    <a:pt x="140" y="90"/>
                    <a:pt x="134" y="85"/>
                    <a:pt x="128" y="79"/>
                  </a:cubicBezTo>
                  <a:cubicBezTo>
                    <a:pt x="125" y="77"/>
                    <a:pt x="122" y="74"/>
                    <a:pt x="119" y="72"/>
                  </a:cubicBezTo>
                  <a:cubicBezTo>
                    <a:pt x="157" y="101"/>
                    <a:pt x="196" y="129"/>
                    <a:pt x="237" y="154"/>
                  </a:cubicBezTo>
                  <a:cubicBezTo>
                    <a:pt x="237" y="155"/>
                    <a:pt x="238" y="154"/>
                    <a:pt x="237" y="153"/>
                  </a:cubicBezTo>
                  <a:cubicBezTo>
                    <a:pt x="200" y="125"/>
                    <a:pt x="162" y="97"/>
                    <a:pt x="125" y="70"/>
                  </a:cubicBezTo>
                  <a:cubicBezTo>
                    <a:pt x="106" y="56"/>
                    <a:pt x="87" y="42"/>
                    <a:pt x="69" y="28"/>
                  </a:cubicBezTo>
                  <a:cubicBezTo>
                    <a:pt x="62" y="23"/>
                    <a:pt x="55" y="17"/>
                    <a:pt x="49" y="12"/>
                  </a:cubicBezTo>
                  <a:cubicBezTo>
                    <a:pt x="43" y="7"/>
                    <a:pt x="40" y="5"/>
                    <a:pt x="52" y="14"/>
                  </a:cubicBezTo>
                  <a:cubicBezTo>
                    <a:pt x="89" y="41"/>
                    <a:pt x="89" y="41"/>
                    <a:pt x="89" y="41"/>
                  </a:cubicBezTo>
                  <a:cubicBezTo>
                    <a:pt x="138" y="78"/>
                    <a:pt x="186" y="117"/>
                    <a:pt x="239" y="148"/>
                  </a:cubicBezTo>
                  <a:cubicBezTo>
                    <a:pt x="240" y="148"/>
                    <a:pt x="240" y="147"/>
                    <a:pt x="240" y="147"/>
                  </a:cubicBezTo>
                  <a:cubicBezTo>
                    <a:pt x="235" y="143"/>
                    <a:pt x="230" y="140"/>
                    <a:pt x="224" y="136"/>
                  </a:cubicBezTo>
                  <a:cubicBezTo>
                    <a:pt x="227" y="139"/>
                    <a:pt x="230" y="141"/>
                    <a:pt x="233" y="144"/>
                  </a:cubicBezTo>
                  <a:cubicBezTo>
                    <a:pt x="222" y="133"/>
                    <a:pt x="203" y="124"/>
                    <a:pt x="190" y="114"/>
                  </a:cubicBezTo>
                  <a:cubicBezTo>
                    <a:pt x="174" y="103"/>
                    <a:pt x="158" y="91"/>
                    <a:pt x="142" y="79"/>
                  </a:cubicBezTo>
                  <a:cubicBezTo>
                    <a:pt x="107" y="53"/>
                    <a:pt x="72" y="27"/>
                    <a:pt x="37" y="2"/>
                  </a:cubicBezTo>
                  <a:cubicBezTo>
                    <a:pt x="37" y="1"/>
                    <a:pt x="36" y="2"/>
                    <a:pt x="37" y="2"/>
                  </a:cubicBezTo>
                  <a:cubicBezTo>
                    <a:pt x="39" y="5"/>
                    <a:pt x="42" y="7"/>
                    <a:pt x="45" y="10"/>
                  </a:cubicBezTo>
                  <a:cubicBezTo>
                    <a:pt x="45" y="9"/>
                    <a:pt x="44" y="9"/>
                    <a:pt x="44" y="9"/>
                  </a:cubicBezTo>
                  <a:cubicBezTo>
                    <a:pt x="40" y="6"/>
                    <a:pt x="36" y="3"/>
                    <a:pt x="31" y="0"/>
                  </a:cubicBezTo>
                  <a:cubicBezTo>
                    <a:pt x="31" y="0"/>
                    <a:pt x="30" y="1"/>
                    <a:pt x="31" y="1"/>
                  </a:cubicBezTo>
                  <a:cubicBezTo>
                    <a:pt x="58" y="22"/>
                    <a:pt x="58" y="22"/>
                    <a:pt x="58" y="22"/>
                  </a:cubicBezTo>
                  <a:cubicBezTo>
                    <a:pt x="74" y="35"/>
                    <a:pt x="89" y="48"/>
                    <a:pt x="105" y="60"/>
                  </a:cubicBezTo>
                  <a:cubicBezTo>
                    <a:pt x="115" y="69"/>
                    <a:pt x="125" y="79"/>
                    <a:pt x="136" y="88"/>
                  </a:cubicBezTo>
                  <a:cubicBezTo>
                    <a:pt x="134" y="86"/>
                    <a:pt x="132" y="85"/>
                    <a:pt x="130" y="84"/>
                  </a:cubicBezTo>
                  <a:cubicBezTo>
                    <a:pt x="111" y="70"/>
                    <a:pt x="92" y="55"/>
                    <a:pt x="73" y="41"/>
                  </a:cubicBezTo>
                  <a:cubicBezTo>
                    <a:pt x="67" y="35"/>
                    <a:pt x="60" y="30"/>
                    <a:pt x="54" y="25"/>
                  </a:cubicBezTo>
                  <a:cubicBezTo>
                    <a:pt x="44" y="17"/>
                    <a:pt x="34" y="9"/>
                    <a:pt x="24" y="1"/>
                  </a:cubicBezTo>
                  <a:cubicBezTo>
                    <a:pt x="23" y="0"/>
                    <a:pt x="22" y="1"/>
                    <a:pt x="23" y="2"/>
                  </a:cubicBezTo>
                  <a:cubicBezTo>
                    <a:pt x="30" y="8"/>
                    <a:pt x="38" y="14"/>
                    <a:pt x="45" y="20"/>
                  </a:cubicBezTo>
                  <a:cubicBezTo>
                    <a:pt x="75" y="45"/>
                    <a:pt x="104" y="71"/>
                    <a:pt x="135" y="95"/>
                  </a:cubicBezTo>
                  <a:cubicBezTo>
                    <a:pt x="150" y="107"/>
                    <a:pt x="165" y="119"/>
                    <a:pt x="181" y="130"/>
                  </a:cubicBezTo>
                  <a:cubicBezTo>
                    <a:pt x="188" y="135"/>
                    <a:pt x="196" y="140"/>
                    <a:pt x="204" y="146"/>
                  </a:cubicBezTo>
                  <a:cubicBezTo>
                    <a:pt x="199" y="142"/>
                    <a:pt x="193" y="139"/>
                    <a:pt x="188" y="136"/>
                  </a:cubicBezTo>
                  <a:cubicBezTo>
                    <a:pt x="184" y="133"/>
                    <a:pt x="179" y="130"/>
                    <a:pt x="175" y="127"/>
                  </a:cubicBezTo>
                  <a:cubicBezTo>
                    <a:pt x="155" y="113"/>
                    <a:pt x="135" y="98"/>
                    <a:pt x="116" y="82"/>
                  </a:cubicBezTo>
                  <a:cubicBezTo>
                    <a:pt x="97" y="67"/>
                    <a:pt x="79" y="52"/>
                    <a:pt x="60" y="36"/>
                  </a:cubicBezTo>
                  <a:cubicBezTo>
                    <a:pt x="46" y="24"/>
                    <a:pt x="33" y="12"/>
                    <a:pt x="15" y="6"/>
                  </a:cubicBezTo>
                  <a:cubicBezTo>
                    <a:pt x="15" y="6"/>
                    <a:pt x="14" y="7"/>
                    <a:pt x="15" y="7"/>
                  </a:cubicBezTo>
                  <a:cubicBezTo>
                    <a:pt x="18" y="10"/>
                    <a:pt x="22" y="13"/>
                    <a:pt x="26" y="16"/>
                  </a:cubicBezTo>
                  <a:cubicBezTo>
                    <a:pt x="25" y="16"/>
                    <a:pt x="24" y="15"/>
                    <a:pt x="24" y="14"/>
                  </a:cubicBezTo>
                  <a:cubicBezTo>
                    <a:pt x="21" y="8"/>
                    <a:pt x="24" y="11"/>
                    <a:pt x="29" y="13"/>
                  </a:cubicBezTo>
                  <a:cubicBezTo>
                    <a:pt x="35" y="16"/>
                    <a:pt x="42" y="22"/>
                    <a:pt x="46" y="26"/>
                  </a:cubicBezTo>
                  <a:cubicBezTo>
                    <a:pt x="54" y="32"/>
                    <a:pt x="61" y="38"/>
                    <a:pt x="68" y="44"/>
                  </a:cubicBezTo>
                  <a:cubicBezTo>
                    <a:pt x="84" y="58"/>
                    <a:pt x="101" y="72"/>
                    <a:pt x="118" y="85"/>
                  </a:cubicBezTo>
                  <a:cubicBezTo>
                    <a:pt x="130" y="95"/>
                    <a:pt x="143" y="105"/>
                    <a:pt x="155" y="114"/>
                  </a:cubicBezTo>
                  <a:cubicBezTo>
                    <a:pt x="147" y="108"/>
                    <a:pt x="139" y="103"/>
                    <a:pt x="131" y="97"/>
                  </a:cubicBezTo>
                  <a:cubicBezTo>
                    <a:pt x="113" y="84"/>
                    <a:pt x="95" y="71"/>
                    <a:pt x="78" y="58"/>
                  </a:cubicBezTo>
                  <a:cubicBezTo>
                    <a:pt x="69" y="51"/>
                    <a:pt x="60" y="44"/>
                    <a:pt x="52" y="37"/>
                  </a:cubicBezTo>
                  <a:cubicBezTo>
                    <a:pt x="49" y="35"/>
                    <a:pt x="45" y="32"/>
                    <a:pt x="40" y="29"/>
                  </a:cubicBezTo>
                  <a:cubicBezTo>
                    <a:pt x="82" y="64"/>
                    <a:pt x="126" y="96"/>
                    <a:pt x="172" y="126"/>
                  </a:cubicBezTo>
                  <a:cubicBezTo>
                    <a:pt x="185" y="136"/>
                    <a:pt x="199" y="145"/>
                    <a:pt x="213" y="154"/>
                  </a:cubicBezTo>
                  <a:cubicBezTo>
                    <a:pt x="207" y="151"/>
                    <a:pt x="202" y="149"/>
                    <a:pt x="197" y="145"/>
                  </a:cubicBezTo>
                  <a:cubicBezTo>
                    <a:pt x="186" y="138"/>
                    <a:pt x="175" y="131"/>
                    <a:pt x="164" y="124"/>
                  </a:cubicBezTo>
                  <a:cubicBezTo>
                    <a:pt x="151" y="115"/>
                    <a:pt x="138" y="106"/>
                    <a:pt x="126" y="97"/>
                  </a:cubicBezTo>
                  <a:cubicBezTo>
                    <a:pt x="119" y="92"/>
                    <a:pt x="113" y="88"/>
                    <a:pt x="106" y="83"/>
                  </a:cubicBezTo>
                  <a:cubicBezTo>
                    <a:pt x="74" y="59"/>
                    <a:pt x="42" y="35"/>
                    <a:pt x="11" y="10"/>
                  </a:cubicBezTo>
                  <a:cubicBezTo>
                    <a:pt x="10" y="10"/>
                    <a:pt x="9" y="10"/>
                    <a:pt x="10" y="11"/>
                  </a:cubicBezTo>
                  <a:cubicBezTo>
                    <a:pt x="32" y="32"/>
                    <a:pt x="56" y="49"/>
                    <a:pt x="81" y="67"/>
                  </a:cubicBezTo>
                  <a:cubicBezTo>
                    <a:pt x="54" y="48"/>
                    <a:pt x="27" y="29"/>
                    <a:pt x="0" y="11"/>
                  </a:cubicBezTo>
                  <a:cubicBezTo>
                    <a:pt x="0" y="11"/>
                    <a:pt x="0" y="11"/>
                    <a:pt x="0" y="11"/>
                  </a:cubicBezTo>
                  <a:cubicBezTo>
                    <a:pt x="0" y="16"/>
                    <a:pt x="0" y="15"/>
                    <a:pt x="3" y="18"/>
                  </a:cubicBezTo>
                  <a:cubicBezTo>
                    <a:pt x="3" y="18"/>
                    <a:pt x="3" y="18"/>
                    <a:pt x="3" y="18"/>
                  </a:cubicBezTo>
                  <a:cubicBezTo>
                    <a:pt x="3" y="18"/>
                    <a:pt x="3" y="18"/>
                    <a:pt x="3" y="18"/>
                  </a:cubicBezTo>
                  <a:cubicBezTo>
                    <a:pt x="3" y="18"/>
                    <a:pt x="3" y="18"/>
                    <a:pt x="3" y="18"/>
                  </a:cubicBezTo>
                  <a:cubicBezTo>
                    <a:pt x="3" y="18"/>
                    <a:pt x="4" y="18"/>
                    <a:pt x="3" y="18"/>
                  </a:cubicBezTo>
                  <a:cubicBezTo>
                    <a:pt x="4" y="17"/>
                    <a:pt x="5" y="17"/>
                    <a:pt x="6" y="16"/>
                  </a:cubicBezTo>
                  <a:cubicBezTo>
                    <a:pt x="10" y="18"/>
                    <a:pt x="13" y="21"/>
                    <a:pt x="16" y="23"/>
                  </a:cubicBezTo>
                  <a:cubicBezTo>
                    <a:pt x="21" y="26"/>
                    <a:pt x="25" y="29"/>
                    <a:pt x="29" y="32"/>
                  </a:cubicBezTo>
                  <a:cubicBezTo>
                    <a:pt x="39" y="39"/>
                    <a:pt x="49" y="46"/>
                    <a:pt x="59" y="53"/>
                  </a:cubicBezTo>
                  <a:cubicBezTo>
                    <a:pt x="79" y="67"/>
                    <a:pt x="100" y="81"/>
                    <a:pt x="121" y="96"/>
                  </a:cubicBezTo>
                  <a:cubicBezTo>
                    <a:pt x="142" y="111"/>
                    <a:pt x="163" y="125"/>
                    <a:pt x="184" y="140"/>
                  </a:cubicBezTo>
                  <a:cubicBezTo>
                    <a:pt x="200" y="152"/>
                    <a:pt x="215" y="165"/>
                    <a:pt x="232" y="173"/>
                  </a:cubicBezTo>
                  <a:cubicBezTo>
                    <a:pt x="235" y="176"/>
                    <a:pt x="238" y="178"/>
                    <a:pt x="242" y="180"/>
                  </a:cubicBezTo>
                  <a:cubicBezTo>
                    <a:pt x="242" y="181"/>
                    <a:pt x="243" y="180"/>
                    <a:pt x="242" y="179"/>
                  </a:cubicBezTo>
                  <a:close/>
                  <a:moveTo>
                    <a:pt x="181" y="112"/>
                  </a:moveTo>
                  <a:cubicBezTo>
                    <a:pt x="193" y="122"/>
                    <a:pt x="206" y="131"/>
                    <a:pt x="218" y="140"/>
                  </a:cubicBezTo>
                  <a:cubicBezTo>
                    <a:pt x="241" y="157"/>
                    <a:pt x="224" y="145"/>
                    <a:pt x="212" y="137"/>
                  </a:cubicBezTo>
                  <a:cubicBezTo>
                    <a:pt x="187" y="120"/>
                    <a:pt x="162" y="103"/>
                    <a:pt x="137" y="84"/>
                  </a:cubicBezTo>
                  <a:cubicBezTo>
                    <a:pt x="127" y="76"/>
                    <a:pt x="117" y="68"/>
                    <a:pt x="107" y="60"/>
                  </a:cubicBezTo>
                  <a:cubicBezTo>
                    <a:pt x="99" y="53"/>
                    <a:pt x="90" y="46"/>
                    <a:pt x="82" y="39"/>
                  </a:cubicBezTo>
                  <a:cubicBezTo>
                    <a:pt x="115" y="64"/>
                    <a:pt x="148" y="88"/>
                    <a:pt x="181" y="112"/>
                  </a:cubicBezTo>
                  <a:close/>
                  <a:moveTo>
                    <a:pt x="181" y="122"/>
                  </a:moveTo>
                  <a:cubicBezTo>
                    <a:pt x="190" y="128"/>
                    <a:pt x="200" y="135"/>
                    <a:pt x="209" y="141"/>
                  </a:cubicBezTo>
                  <a:cubicBezTo>
                    <a:pt x="214" y="145"/>
                    <a:pt x="219" y="148"/>
                    <a:pt x="224" y="152"/>
                  </a:cubicBezTo>
                  <a:cubicBezTo>
                    <a:pt x="226" y="153"/>
                    <a:pt x="240" y="161"/>
                    <a:pt x="230" y="157"/>
                  </a:cubicBezTo>
                  <a:cubicBezTo>
                    <a:pt x="210" y="150"/>
                    <a:pt x="191" y="132"/>
                    <a:pt x="175" y="120"/>
                  </a:cubicBezTo>
                  <a:cubicBezTo>
                    <a:pt x="169" y="115"/>
                    <a:pt x="163" y="110"/>
                    <a:pt x="157" y="105"/>
                  </a:cubicBezTo>
                  <a:cubicBezTo>
                    <a:pt x="165" y="111"/>
                    <a:pt x="173" y="116"/>
                    <a:pt x="181" y="122"/>
                  </a:cubicBezTo>
                  <a:close/>
                  <a:moveTo>
                    <a:pt x="35" y="31"/>
                  </a:moveTo>
                  <a:cubicBezTo>
                    <a:pt x="31" y="28"/>
                    <a:pt x="26" y="24"/>
                    <a:pt x="21" y="20"/>
                  </a:cubicBezTo>
                  <a:cubicBezTo>
                    <a:pt x="20" y="19"/>
                    <a:pt x="11" y="12"/>
                    <a:pt x="19" y="18"/>
                  </a:cubicBezTo>
                  <a:cubicBezTo>
                    <a:pt x="39" y="33"/>
                    <a:pt x="60" y="49"/>
                    <a:pt x="80" y="65"/>
                  </a:cubicBezTo>
                  <a:cubicBezTo>
                    <a:pt x="76" y="62"/>
                    <a:pt x="71" y="58"/>
                    <a:pt x="67" y="55"/>
                  </a:cubicBezTo>
                  <a:cubicBezTo>
                    <a:pt x="56" y="48"/>
                    <a:pt x="45" y="40"/>
                    <a:pt x="35" y="3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92" name="Freeform 552"/>
            <p:cNvSpPr>
              <a:spLocks/>
            </p:cNvSpPr>
            <p:nvPr/>
          </p:nvSpPr>
          <p:spPr bwMode="auto">
            <a:xfrm>
              <a:off x="5300566" y="1470945"/>
              <a:ext cx="268744" cy="202479"/>
            </a:xfrm>
            <a:custGeom>
              <a:avLst/>
              <a:gdLst>
                <a:gd name="T0" fmla="*/ 68 w 68"/>
                <a:gd name="T1" fmla="*/ 49 h 51"/>
                <a:gd name="T2" fmla="*/ 22 w 68"/>
                <a:gd name="T3" fmla="*/ 16 h 51"/>
                <a:gd name="T4" fmla="*/ 7 w 68"/>
                <a:gd name="T5" fmla="*/ 4 h 51"/>
                <a:gd name="T6" fmla="*/ 11 w 68"/>
                <a:gd name="T7" fmla="*/ 5 h 51"/>
                <a:gd name="T8" fmla="*/ 1 w 68"/>
                <a:gd name="T9" fmla="*/ 0 h 51"/>
                <a:gd name="T10" fmla="*/ 0 w 68"/>
                <a:gd name="T11" fmla="*/ 1 h 51"/>
                <a:gd name="T12" fmla="*/ 34 w 68"/>
                <a:gd name="T13" fmla="*/ 26 h 51"/>
                <a:gd name="T14" fmla="*/ 62 w 68"/>
                <a:gd name="T15" fmla="*/ 45 h 51"/>
                <a:gd name="T16" fmla="*/ 55 w 68"/>
                <a:gd name="T17" fmla="*/ 42 h 51"/>
                <a:gd name="T18" fmla="*/ 67 w 68"/>
                <a:gd name="T19" fmla="*/ 50 h 51"/>
                <a:gd name="T20" fmla="*/ 68 w 68"/>
                <a:gd name="T21" fmla="*/ 49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8" h="51">
                  <a:moveTo>
                    <a:pt x="68" y="49"/>
                  </a:moveTo>
                  <a:cubicBezTo>
                    <a:pt x="22" y="16"/>
                    <a:pt x="22" y="16"/>
                    <a:pt x="22" y="16"/>
                  </a:cubicBezTo>
                  <a:cubicBezTo>
                    <a:pt x="20" y="14"/>
                    <a:pt x="9" y="4"/>
                    <a:pt x="7" y="4"/>
                  </a:cubicBezTo>
                  <a:cubicBezTo>
                    <a:pt x="7" y="4"/>
                    <a:pt x="9" y="5"/>
                    <a:pt x="11" y="5"/>
                  </a:cubicBezTo>
                  <a:cubicBezTo>
                    <a:pt x="7" y="4"/>
                    <a:pt x="4" y="2"/>
                    <a:pt x="1" y="0"/>
                  </a:cubicBezTo>
                  <a:cubicBezTo>
                    <a:pt x="0" y="0"/>
                    <a:pt x="0" y="1"/>
                    <a:pt x="0" y="1"/>
                  </a:cubicBezTo>
                  <a:cubicBezTo>
                    <a:pt x="12" y="9"/>
                    <a:pt x="23" y="17"/>
                    <a:pt x="34" y="26"/>
                  </a:cubicBezTo>
                  <a:cubicBezTo>
                    <a:pt x="42" y="32"/>
                    <a:pt x="53" y="42"/>
                    <a:pt x="62" y="45"/>
                  </a:cubicBezTo>
                  <a:cubicBezTo>
                    <a:pt x="59" y="44"/>
                    <a:pt x="57" y="43"/>
                    <a:pt x="55" y="42"/>
                  </a:cubicBezTo>
                  <a:cubicBezTo>
                    <a:pt x="59" y="45"/>
                    <a:pt x="63" y="48"/>
                    <a:pt x="67" y="50"/>
                  </a:cubicBezTo>
                  <a:cubicBezTo>
                    <a:pt x="68" y="51"/>
                    <a:pt x="68" y="50"/>
                    <a:pt x="68" y="4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93" name="Freeform 553"/>
            <p:cNvSpPr>
              <a:spLocks/>
            </p:cNvSpPr>
            <p:nvPr/>
          </p:nvSpPr>
          <p:spPr bwMode="auto">
            <a:xfrm>
              <a:off x="5815967" y="2280860"/>
              <a:ext cx="62585" cy="40497"/>
            </a:xfrm>
            <a:custGeom>
              <a:avLst/>
              <a:gdLst>
                <a:gd name="T0" fmla="*/ 16 w 16"/>
                <a:gd name="T1" fmla="*/ 10 h 10"/>
                <a:gd name="T2" fmla="*/ 16 w 16"/>
                <a:gd name="T3" fmla="*/ 10 h 10"/>
                <a:gd name="T4" fmla="*/ 0 w 16"/>
                <a:gd name="T5" fmla="*/ 0 h 10"/>
                <a:gd name="T6" fmla="*/ 7 w 16"/>
                <a:gd name="T7" fmla="*/ 5 h 10"/>
                <a:gd name="T8" fmla="*/ 16 w 16"/>
                <a:gd name="T9" fmla="*/ 10 h 10"/>
              </a:gdLst>
              <a:ahLst/>
              <a:cxnLst>
                <a:cxn ang="0">
                  <a:pos x="T0" y="T1"/>
                </a:cxn>
                <a:cxn ang="0">
                  <a:pos x="T2" y="T3"/>
                </a:cxn>
                <a:cxn ang="0">
                  <a:pos x="T4" y="T5"/>
                </a:cxn>
                <a:cxn ang="0">
                  <a:pos x="T6" y="T7"/>
                </a:cxn>
                <a:cxn ang="0">
                  <a:pos x="T8" y="T9"/>
                </a:cxn>
              </a:cxnLst>
              <a:rect l="0" t="0" r="r" b="b"/>
              <a:pathLst>
                <a:path w="16" h="10">
                  <a:moveTo>
                    <a:pt x="16" y="10"/>
                  </a:moveTo>
                  <a:cubicBezTo>
                    <a:pt x="16" y="10"/>
                    <a:pt x="16" y="10"/>
                    <a:pt x="16" y="10"/>
                  </a:cubicBezTo>
                  <a:cubicBezTo>
                    <a:pt x="13" y="7"/>
                    <a:pt x="6" y="3"/>
                    <a:pt x="0" y="0"/>
                  </a:cubicBezTo>
                  <a:cubicBezTo>
                    <a:pt x="2" y="2"/>
                    <a:pt x="5" y="3"/>
                    <a:pt x="7" y="5"/>
                  </a:cubicBezTo>
                  <a:cubicBezTo>
                    <a:pt x="10" y="6"/>
                    <a:pt x="14" y="8"/>
                    <a:pt x="16"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94" name="Freeform 554"/>
            <p:cNvSpPr>
              <a:spLocks/>
            </p:cNvSpPr>
            <p:nvPr/>
          </p:nvSpPr>
          <p:spPr bwMode="auto">
            <a:xfrm>
              <a:off x="5116496" y="1669743"/>
              <a:ext cx="776782" cy="559576"/>
            </a:xfrm>
            <a:custGeom>
              <a:avLst/>
              <a:gdLst>
                <a:gd name="T0" fmla="*/ 96 w 196"/>
                <a:gd name="T1" fmla="*/ 73 h 142"/>
                <a:gd name="T2" fmla="*/ 194 w 196"/>
                <a:gd name="T3" fmla="*/ 141 h 142"/>
                <a:gd name="T4" fmla="*/ 195 w 196"/>
                <a:gd name="T5" fmla="*/ 140 h 142"/>
                <a:gd name="T6" fmla="*/ 155 w 196"/>
                <a:gd name="T7" fmla="*/ 111 h 142"/>
                <a:gd name="T8" fmla="*/ 185 w 196"/>
                <a:gd name="T9" fmla="*/ 134 h 142"/>
                <a:gd name="T10" fmla="*/ 176 w 196"/>
                <a:gd name="T11" fmla="*/ 129 h 142"/>
                <a:gd name="T12" fmla="*/ 152 w 196"/>
                <a:gd name="T13" fmla="*/ 113 h 142"/>
                <a:gd name="T14" fmla="*/ 103 w 196"/>
                <a:gd name="T15" fmla="*/ 77 h 142"/>
                <a:gd name="T16" fmla="*/ 1 w 196"/>
                <a:gd name="T17" fmla="*/ 0 h 142"/>
                <a:gd name="T18" fmla="*/ 0 w 196"/>
                <a:gd name="T19" fmla="*/ 1 h 142"/>
                <a:gd name="T20" fmla="*/ 25 w 196"/>
                <a:gd name="T21" fmla="*/ 21 h 142"/>
                <a:gd name="T22" fmla="*/ 7 w 196"/>
                <a:gd name="T23" fmla="*/ 5 h 142"/>
                <a:gd name="T24" fmla="*/ 96 w 196"/>
                <a:gd name="T25" fmla="*/ 73 h 1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96" h="142">
                  <a:moveTo>
                    <a:pt x="96" y="73"/>
                  </a:moveTo>
                  <a:cubicBezTo>
                    <a:pt x="128" y="97"/>
                    <a:pt x="159" y="122"/>
                    <a:pt x="194" y="141"/>
                  </a:cubicBezTo>
                  <a:cubicBezTo>
                    <a:pt x="195" y="141"/>
                    <a:pt x="196" y="140"/>
                    <a:pt x="195" y="140"/>
                  </a:cubicBezTo>
                  <a:cubicBezTo>
                    <a:pt x="182" y="130"/>
                    <a:pt x="168" y="121"/>
                    <a:pt x="155" y="111"/>
                  </a:cubicBezTo>
                  <a:cubicBezTo>
                    <a:pt x="165" y="119"/>
                    <a:pt x="175" y="126"/>
                    <a:pt x="185" y="134"/>
                  </a:cubicBezTo>
                  <a:cubicBezTo>
                    <a:pt x="195" y="142"/>
                    <a:pt x="177" y="129"/>
                    <a:pt x="176" y="129"/>
                  </a:cubicBezTo>
                  <a:cubicBezTo>
                    <a:pt x="168" y="124"/>
                    <a:pt x="160" y="118"/>
                    <a:pt x="152" y="113"/>
                  </a:cubicBezTo>
                  <a:cubicBezTo>
                    <a:pt x="135" y="101"/>
                    <a:pt x="119" y="89"/>
                    <a:pt x="103" y="77"/>
                  </a:cubicBezTo>
                  <a:cubicBezTo>
                    <a:pt x="69" y="51"/>
                    <a:pt x="35" y="26"/>
                    <a:pt x="1" y="0"/>
                  </a:cubicBezTo>
                  <a:cubicBezTo>
                    <a:pt x="0" y="0"/>
                    <a:pt x="0" y="0"/>
                    <a:pt x="0" y="1"/>
                  </a:cubicBezTo>
                  <a:cubicBezTo>
                    <a:pt x="8" y="8"/>
                    <a:pt x="17" y="15"/>
                    <a:pt x="25" y="21"/>
                  </a:cubicBezTo>
                  <a:cubicBezTo>
                    <a:pt x="19" y="16"/>
                    <a:pt x="12" y="11"/>
                    <a:pt x="7" y="5"/>
                  </a:cubicBezTo>
                  <a:cubicBezTo>
                    <a:pt x="33" y="30"/>
                    <a:pt x="67" y="51"/>
                    <a:pt x="96" y="7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95" name="Freeform 555"/>
            <p:cNvSpPr>
              <a:spLocks/>
            </p:cNvSpPr>
            <p:nvPr/>
          </p:nvSpPr>
          <p:spPr bwMode="auto">
            <a:xfrm>
              <a:off x="5330019" y="1842769"/>
              <a:ext cx="438091" cy="320286"/>
            </a:xfrm>
            <a:custGeom>
              <a:avLst/>
              <a:gdLst>
                <a:gd name="T0" fmla="*/ 0 w 111"/>
                <a:gd name="T1" fmla="*/ 0 h 81"/>
                <a:gd name="T2" fmla="*/ 38 w 111"/>
                <a:gd name="T3" fmla="*/ 30 h 81"/>
                <a:gd name="T4" fmla="*/ 86 w 111"/>
                <a:gd name="T5" fmla="*/ 65 h 81"/>
                <a:gd name="T6" fmla="*/ 111 w 111"/>
                <a:gd name="T7" fmla="*/ 81 h 81"/>
                <a:gd name="T8" fmla="*/ 47 w 111"/>
                <a:gd name="T9" fmla="*/ 35 h 81"/>
                <a:gd name="T10" fmla="*/ 0 w 111"/>
                <a:gd name="T11" fmla="*/ 0 h 81"/>
              </a:gdLst>
              <a:ahLst/>
              <a:cxnLst>
                <a:cxn ang="0">
                  <a:pos x="T0" y="T1"/>
                </a:cxn>
                <a:cxn ang="0">
                  <a:pos x="T2" y="T3"/>
                </a:cxn>
                <a:cxn ang="0">
                  <a:pos x="T4" y="T5"/>
                </a:cxn>
                <a:cxn ang="0">
                  <a:pos x="T6" y="T7"/>
                </a:cxn>
                <a:cxn ang="0">
                  <a:pos x="T8" y="T9"/>
                </a:cxn>
                <a:cxn ang="0">
                  <a:pos x="T10" y="T11"/>
                </a:cxn>
              </a:cxnLst>
              <a:rect l="0" t="0" r="r" b="b"/>
              <a:pathLst>
                <a:path w="111" h="81">
                  <a:moveTo>
                    <a:pt x="0" y="0"/>
                  </a:moveTo>
                  <a:cubicBezTo>
                    <a:pt x="12" y="10"/>
                    <a:pt x="25" y="20"/>
                    <a:pt x="38" y="30"/>
                  </a:cubicBezTo>
                  <a:cubicBezTo>
                    <a:pt x="54" y="42"/>
                    <a:pt x="70" y="53"/>
                    <a:pt x="86" y="65"/>
                  </a:cubicBezTo>
                  <a:cubicBezTo>
                    <a:pt x="94" y="71"/>
                    <a:pt x="103" y="76"/>
                    <a:pt x="111" y="81"/>
                  </a:cubicBezTo>
                  <a:cubicBezTo>
                    <a:pt x="90" y="66"/>
                    <a:pt x="68" y="51"/>
                    <a:pt x="47" y="35"/>
                  </a:cubicBezTo>
                  <a:cubicBezTo>
                    <a:pt x="32" y="24"/>
                    <a:pt x="16" y="12"/>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96" name="Freeform 556"/>
            <p:cNvSpPr>
              <a:spLocks/>
            </p:cNvSpPr>
            <p:nvPr/>
          </p:nvSpPr>
          <p:spPr bwMode="auto">
            <a:xfrm>
              <a:off x="5742338" y="2041565"/>
              <a:ext cx="58903" cy="44177"/>
            </a:xfrm>
            <a:custGeom>
              <a:avLst/>
              <a:gdLst>
                <a:gd name="T0" fmla="*/ 15 w 15"/>
                <a:gd name="T1" fmla="*/ 12 h 12"/>
                <a:gd name="T2" fmla="*/ 0 w 15"/>
                <a:gd name="T3" fmla="*/ 0 h 12"/>
                <a:gd name="T4" fmla="*/ 15 w 15"/>
                <a:gd name="T5" fmla="*/ 12 h 12"/>
              </a:gdLst>
              <a:ahLst/>
              <a:cxnLst>
                <a:cxn ang="0">
                  <a:pos x="T0" y="T1"/>
                </a:cxn>
                <a:cxn ang="0">
                  <a:pos x="T2" y="T3"/>
                </a:cxn>
                <a:cxn ang="0">
                  <a:pos x="T4" y="T5"/>
                </a:cxn>
              </a:cxnLst>
              <a:rect l="0" t="0" r="r" b="b"/>
              <a:pathLst>
                <a:path w="15" h="12">
                  <a:moveTo>
                    <a:pt x="15" y="12"/>
                  </a:moveTo>
                  <a:cubicBezTo>
                    <a:pt x="10" y="8"/>
                    <a:pt x="5" y="4"/>
                    <a:pt x="0" y="0"/>
                  </a:cubicBezTo>
                  <a:cubicBezTo>
                    <a:pt x="5" y="4"/>
                    <a:pt x="10" y="8"/>
                    <a:pt x="15" y="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97" name="Freeform 557"/>
            <p:cNvSpPr>
              <a:spLocks/>
            </p:cNvSpPr>
            <p:nvPr/>
          </p:nvSpPr>
          <p:spPr bwMode="auto">
            <a:xfrm>
              <a:off x="5212213" y="1717600"/>
              <a:ext cx="519082" cy="390231"/>
            </a:xfrm>
            <a:custGeom>
              <a:avLst/>
              <a:gdLst>
                <a:gd name="T0" fmla="*/ 79 w 131"/>
                <a:gd name="T1" fmla="*/ 60 h 98"/>
                <a:gd name="T2" fmla="*/ 131 w 131"/>
                <a:gd name="T3" fmla="*/ 98 h 98"/>
                <a:gd name="T4" fmla="*/ 0 w 131"/>
                <a:gd name="T5" fmla="*/ 0 h 98"/>
                <a:gd name="T6" fmla="*/ 79 w 131"/>
                <a:gd name="T7" fmla="*/ 60 h 98"/>
              </a:gdLst>
              <a:ahLst/>
              <a:cxnLst>
                <a:cxn ang="0">
                  <a:pos x="T0" y="T1"/>
                </a:cxn>
                <a:cxn ang="0">
                  <a:pos x="T2" y="T3"/>
                </a:cxn>
                <a:cxn ang="0">
                  <a:pos x="T4" y="T5"/>
                </a:cxn>
                <a:cxn ang="0">
                  <a:pos x="T6" y="T7"/>
                </a:cxn>
              </a:cxnLst>
              <a:rect l="0" t="0" r="r" b="b"/>
              <a:pathLst>
                <a:path w="131" h="98">
                  <a:moveTo>
                    <a:pt x="79" y="60"/>
                  </a:moveTo>
                  <a:cubicBezTo>
                    <a:pt x="96" y="73"/>
                    <a:pt x="114" y="85"/>
                    <a:pt x="131" y="98"/>
                  </a:cubicBezTo>
                  <a:cubicBezTo>
                    <a:pt x="87" y="65"/>
                    <a:pt x="43" y="33"/>
                    <a:pt x="0" y="0"/>
                  </a:cubicBezTo>
                  <a:cubicBezTo>
                    <a:pt x="25" y="21"/>
                    <a:pt x="53" y="40"/>
                    <a:pt x="79" y="6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98" name="Freeform 558"/>
            <p:cNvSpPr>
              <a:spLocks/>
            </p:cNvSpPr>
            <p:nvPr/>
          </p:nvSpPr>
          <p:spPr bwMode="auto">
            <a:xfrm>
              <a:off x="5215893" y="1750734"/>
              <a:ext cx="114125" cy="92037"/>
            </a:xfrm>
            <a:custGeom>
              <a:avLst/>
              <a:gdLst>
                <a:gd name="T0" fmla="*/ 29 w 29"/>
                <a:gd name="T1" fmla="*/ 23 h 23"/>
                <a:gd name="T2" fmla="*/ 0 w 29"/>
                <a:gd name="T3" fmla="*/ 0 h 23"/>
                <a:gd name="T4" fmla="*/ 29 w 29"/>
                <a:gd name="T5" fmla="*/ 23 h 23"/>
              </a:gdLst>
              <a:ahLst/>
              <a:cxnLst>
                <a:cxn ang="0">
                  <a:pos x="T0" y="T1"/>
                </a:cxn>
                <a:cxn ang="0">
                  <a:pos x="T2" y="T3"/>
                </a:cxn>
                <a:cxn ang="0">
                  <a:pos x="T4" y="T5"/>
                </a:cxn>
              </a:cxnLst>
              <a:rect l="0" t="0" r="r" b="b"/>
              <a:pathLst>
                <a:path w="29" h="23">
                  <a:moveTo>
                    <a:pt x="29" y="23"/>
                  </a:moveTo>
                  <a:cubicBezTo>
                    <a:pt x="19" y="16"/>
                    <a:pt x="9" y="8"/>
                    <a:pt x="0" y="0"/>
                  </a:cubicBezTo>
                  <a:cubicBezTo>
                    <a:pt x="9" y="8"/>
                    <a:pt x="19" y="16"/>
                    <a:pt x="29" y="2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99" name="Freeform 559"/>
            <p:cNvSpPr>
              <a:spLocks/>
            </p:cNvSpPr>
            <p:nvPr/>
          </p:nvSpPr>
          <p:spPr bwMode="auto">
            <a:xfrm>
              <a:off x="5768107" y="2163053"/>
              <a:ext cx="77311" cy="51540"/>
            </a:xfrm>
            <a:custGeom>
              <a:avLst/>
              <a:gdLst>
                <a:gd name="T0" fmla="*/ 19 w 19"/>
                <a:gd name="T1" fmla="*/ 13 h 13"/>
                <a:gd name="T2" fmla="*/ 0 w 19"/>
                <a:gd name="T3" fmla="*/ 0 h 13"/>
                <a:gd name="T4" fmla="*/ 19 w 19"/>
                <a:gd name="T5" fmla="*/ 13 h 13"/>
              </a:gdLst>
              <a:ahLst/>
              <a:cxnLst>
                <a:cxn ang="0">
                  <a:pos x="T0" y="T1"/>
                </a:cxn>
                <a:cxn ang="0">
                  <a:pos x="T2" y="T3"/>
                </a:cxn>
                <a:cxn ang="0">
                  <a:pos x="T4" y="T5"/>
                </a:cxn>
              </a:cxnLst>
              <a:rect l="0" t="0" r="r" b="b"/>
              <a:pathLst>
                <a:path w="19" h="13">
                  <a:moveTo>
                    <a:pt x="19" y="13"/>
                  </a:moveTo>
                  <a:cubicBezTo>
                    <a:pt x="13" y="9"/>
                    <a:pt x="7" y="5"/>
                    <a:pt x="0" y="0"/>
                  </a:cubicBezTo>
                  <a:cubicBezTo>
                    <a:pt x="7" y="5"/>
                    <a:pt x="13" y="9"/>
                    <a:pt x="19"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00" name="Freeform 560"/>
            <p:cNvSpPr>
              <a:spLocks/>
            </p:cNvSpPr>
            <p:nvPr/>
          </p:nvSpPr>
          <p:spPr bwMode="auto">
            <a:xfrm>
              <a:off x="5061273" y="1739688"/>
              <a:ext cx="55223" cy="51540"/>
            </a:xfrm>
            <a:custGeom>
              <a:avLst/>
              <a:gdLst>
                <a:gd name="T0" fmla="*/ 14 w 14"/>
                <a:gd name="T1" fmla="*/ 13 h 13"/>
                <a:gd name="T2" fmla="*/ 0 w 14"/>
                <a:gd name="T3" fmla="*/ 0 h 13"/>
                <a:gd name="T4" fmla="*/ 14 w 14"/>
                <a:gd name="T5" fmla="*/ 13 h 13"/>
              </a:gdLst>
              <a:ahLst/>
              <a:cxnLst>
                <a:cxn ang="0">
                  <a:pos x="T0" y="T1"/>
                </a:cxn>
                <a:cxn ang="0">
                  <a:pos x="T2" y="T3"/>
                </a:cxn>
                <a:cxn ang="0">
                  <a:pos x="T4" y="T5"/>
                </a:cxn>
              </a:cxnLst>
              <a:rect l="0" t="0" r="r" b="b"/>
              <a:pathLst>
                <a:path w="14" h="13">
                  <a:moveTo>
                    <a:pt x="14" y="13"/>
                  </a:moveTo>
                  <a:cubicBezTo>
                    <a:pt x="9" y="9"/>
                    <a:pt x="4" y="5"/>
                    <a:pt x="0" y="0"/>
                  </a:cubicBezTo>
                  <a:cubicBezTo>
                    <a:pt x="3" y="4"/>
                    <a:pt x="8" y="9"/>
                    <a:pt x="14" y="1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01" name="Freeform 561"/>
            <p:cNvSpPr>
              <a:spLocks/>
            </p:cNvSpPr>
            <p:nvPr/>
          </p:nvSpPr>
          <p:spPr bwMode="auto">
            <a:xfrm>
              <a:off x="5602443" y="1794911"/>
              <a:ext cx="55223" cy="44177"/>
            </a:xfrm>
            <a:custGeom>
              <a:avLst/>
              <a:gdLst>
                <a:gd name="T0" fmla="*/ 14 w 14"/>
                <a:gd name="T1" fmla="*/ 11 h 11"/>
                <a:gd name="T2" fmla="*/ 0 w 14"/>
                <a:gd name="T3" fmla="*/ 0 h 11"/>
                <a:gd name="T4" fmla="*/ 14 w 14"/>
                <a:gd name="T5" fmla="*/ 11 h 11"/>
              </a:gdLst>
              <a:ahLst/>
              <a:cxnLst>
                <a:cxn ang="0">
                  <a:pos x="T0" y="T1"/>
                </a:cxn>
                <a:cxn ang="0">
                  <a:pos x="T2" y="T3"/>
                </a:cxn>
                <a:cxn ang="0">
                  <a:pos x="T4" y="T5"/>
                </a:cxn>
              </a:cxnLst>
              <a:rect l="0" t="0" r="r" b="b"/>
              <a:pathLst>
                <a:path w="14" h="11">
                  <a:moveTo>
                    <a:pt x="14" y="11"/>
                  </a:moveTo>
                  <a:cubicBezTo>
                    <a:pt x="9" y="7"/>
                    <a:pt x="5" y="3"/>
                    <a:pt x="0" y="0"/>
                  </a:cubicBezTo>
                  <a:cubicBezTo>
                    <a:pt x="4" y="3"/>
                    <a:pt x="9" y="7"/>
                    <a:pt x="14" y="1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02" name="Freeform 562"/>
            <p:cNvSpPr>
              <a:spLocks/>
            </p:cNvSpPr>
            <p:nvPr/>
          </p:nvSpPr>
          <p:spPr bwMode="auto">
            <a:xfrm>
              <a:off x="5370513" y="1511441"/>
              <a:ext cx="73628" cy="58903"/>
            </a:xfrm>
            <a:custGeom>
              <a:avLst/>
              <a:gdLst>
                <a:gd name="T0" fmla="*/ 18 w 19"/>
                <a:gd name="T1" fmla="*/ 14 h 15"/>
                <a:gd name="T2" fmla="*/ 0 w 19"/>
                <a:gd name="T3" fmla="*/ 0 h 15"/>
                <a:gd name="T4" fmla="*/ 18 w 19"/>
                <a:gd name="T5" fmla="*/ 14 h 15"/>
                <a:gd name="T6" fmla="*/ 18 w 19"/>
                <a:gd name="T7" fmla="*/ 14 h 15"/>
              </a:gdLst>
              <a:ahLst/>
              <a:cxnLst>
                <a:cxn ang="0">
                  <a:pos x="T0" y="T1"/>
                </a:cxn>
                <a:cxn ang="0">
                  <a:pos x="T2" y="T3"/>
                </a:cxn>
                <a:cxn ang="0">
                  <a:pos x="T4" y="T5"/>
                </a:cxn>
                <a:cxn ang="0">
                  <a:pos x="T6" y="T7"/>
                </a:cxn>
              </a:cxnLst>
              <a:rect l="0" t="0" r="r" b="b"/>
              <a:pathLst>
                <a:path w="19" h="15">
                  <a:moveTo>
                    <a:pt x="18" y="14"/>
                  </a:moveTo>
                  <a:cubicBezTo>
                    <a:pt x="12" y="9"/>
                    <a:pt x="6" y="4"/>
                    <a:pt x="0" y="0"/>
                  </a:cubicBezTo>
                  <a:cubicBezTo>
                    <a:pt x="7" y="5"/>
                    <a:pt x="16" y="13"/>
                    <a:pt x="18" y="14"/>
                  </a:cubicBezTo>
                  <a:cubicBezTo>
                    <a:pt x="18" y="15"/>
                    <a:pt x="19" y="14"/>
                    <a:pt x="18" y="1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03" name="Freeform 563"/>
            <p:cNvSpPr>
              <a:spLocks/>
            </p:cNvSpPr>
            <p:nvPr/>
          </p:nvSpPr>
          <p:spPr bwMode="auto">
            <a:xfrm>
              <a:off x="5341062" y="1489352"/>
              <a:ext cx="29451" cy="22088"/>
            </a:xfrm>
            <a:custGeom>
              <a:avLst/>
              <a:gdLst>
                <a:gd name="T0" fmla="*/ 0 w 7"/>
                <a:gd name="T1" fmla="*/ 0 h 5"/>
                <a:gd name="T2" fmla="*/ 7 w 7"/>
                <a:gd name="T3" fmla="*/ 5 h 5"/>
                <a:gd name="T4" fmla="*/ 0 w 7"/>
                <a:gd name="T5" fmla="*/ 0 h 5"/>
              </a:gdLst>
              <a:ahLst/>
              <a:cxnLst>
                <a:cxn ang="0">
                  <a:pos x="T0" y="T1"/>
                </a:cxn>
                <a:cxn ang="0">
                  <a:pos x="T2" y="T3"/>
                </a:cxn>
                <a:cxn ang="0">
                  <a:pos x="T4" y="T5"/>
                </a:cxn>
              </a:cxnLst>
              <a:rect l="0" t="0" r="r" b="b"/>
              <a:pathLst>
                <a:path w="7" h="5">
                  <a:moveTo>
                    <a:pt x="0" y="0"/>
                  </a:moveTo>
                  <a:cubicBezTo>
                    <a:pt x="2" y="2"/>
                    <a:pt x="4" y="3"/>
                    <a:pt x="7" y="5"/>
                  </a:cubicBezTo>
                  <a:cubicBezTo>
                    <a:pt x="4" y="3"/>
                    <a:pt x="2" y="1"/>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04" name="Freeform 564"/>
            <p:cNvSpPr>
              <a:spLocks/>
            </p:cNvSpPr>
            <p:nvPr/>
          </p:nvSpPr>
          <p:spPr bwMode="auto">
            <a:xfrm>
              <a:off x="5480955" y="1610840"/>
              <a:ext cx="36814" cy="25771"/>
            </a:xfrm>
            <a:custGeom>
              <a:avLst/>
              <a:gdLst>
                <a:gd name="T0" fmla="*/ 0 w 9"/>
                <a:gd name="T1" fmla="*/ 0 h 6"/>
                <a:gd name="T2" fmla="*/ 9 w 9"/>
                <a:gd name="T3" fmla="*/ 6 h 6"/>
                <a:gd name="T4" fmla="*/ 0 w 9"/>
                <a:gd name="T5" fmla="*/ 0 h 6"/>
              </a:gdLst>
              <a:ahLst/>
              <a:cxnLst>
                <a:cxn ang="0">
                  <a:pos x="T0" y="T1"/>
                </a:cxn>
                <a:cxn ang="0">
                  <a:pos x="T2" y="T3"/>
                </a:cxn>
                <a:cxn ang="0">
                  <a:pos x="T4" y="T5"/>
                </a:cxn>
              </a:cxnLst>
              <a:rect l="0" t="0" r="r" b="b"/>
              <a:pathLst>
                <a:path w="9" h="6">
                  <a:moveTo>
                    <a:pt x="0" y="0"/>
                  </a:moveTo>
                  <a:cubicBezTo>
                    <a:pt x="3" y="2"/>
                    <a:pt x="6" y="4"/>
                    <a:pt x="9" y="6"/>
                  </a:cubicBezTo>
                  <a:cubicBezTo>
                    <a:pt x="6" y="4"/>
                    <a:pt x="3" y="2"/>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sp>
        <p:nvSpPr>
          <p:cNvPr id="305" name="Oval 304"/>
          <p:cNvSpPr/>
          <p:nvPr/>
        </p:nvSpPr>
        <p:spPr>
          <a:xfrm>
            <a:off x="3290078" y="2421980"/>
            <a:ext cx="579432" cy="579432"/>
          </a:xfrm>
          <a:prstGeom prst="ellips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306" name="Oval 305"/>
          <p:cNvSpPr/>
          <p:nvPr/>
        </p:nvSpPr>
        <p:spPr>
          <a:xfrm>
            <a:off x="3290264" y="4713554"/>
            <a:ext cx="579432" cy="579432"/>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307" name="Oval 306"/>
          <p:cNvSpPr/>
          <p:nvPr/>
        </p:nvSpPr>
        <p:spPr>
          <a:xfrm>
            <a:off x="5278352" y="2434341"/>
            <a:ext cx="579432" cy="579432"/>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308" name="Oval 307"/>
          <p:cNvSpPr/>
          <p:nvPr/>
        </p:nvSpPr>
        <p:spPr>
          <a:xfrm>
            <a:off x="5280140" y="4691726"/>
            <a:ext cx="579432" cy="579432"/>
          </a:xfrm>
          <a:prstGeom prst="ellipse">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313" name="Freeform 50"/>
          <p:cNvSpPr>
            <a:spLocks noEditPoints="1"/>
          </p:cNvSpPr>
          <p:nvPr/>
        </p:nvSpPr>
        <p:spPr bwMode="auto">
          <a:xfrm>
            <a:off x="3429853" y="4882918"/>
            <a:ext cx="287351" cy="240704"/>
          </a:xfrm>
          <a:custGeom>
            <a:avLst/>
            <a:gdLst>
              <a:gd name="T0" fmla="*/ 255 w 288"/>
              <a:gd name="T1" fmla="*/ 88 h 240"/>
              <a:gd name="T2" fmla="*/ 287 w 288"/>
              <a:gd name="T3" fmla="*/ 70 h 240"/>
              <a:gd name="T4" fmla="*/ 253 w 288"/>
              <a:gd name="T5" fmla="*/ 73 h 240"/>
              <a:gd name="T6" fmla="*/ 251 w 288"/>
              <a:gd name="T7" fmla="*/ 67 h 240"/>
              <a:gd name="T8" fmla="*/ 190 w 288"/>
              <a:gd name="T9" fmla="*/ 19 h 240"/>
              <a:gd name="T10" fmla="*/ 197 w 288"/>
              <a:gd name="T11" fmla="*/ 16 h 240"/>
              <a:gd name="T12" fmla="*/ 215 w 288"/>
              <a:gd name="T13" fmla="*/ 6 h 240"/>
              <a:gd name="T14" fmla="*/ 187 w 288"/>
              <a:gd name="T15" fmla="*/ 12 h 240"/>
              <a:gd name="T16" fmla="*/ 202 w 288"/>
              <a:gd name="T17" fmla="*/ 0 h 240"/>
              <a:gd name="T18" fmla="*/ 179 w 288"/>
              <a:gd name="T19" fmla="*/ 11 h 240"/>
              <a:gd name="T20" fmla="*/ 184 w 288"/>
              <a:gd name="T21" fmla="*/ 2 h 240"/>
              <a:gd name="T22" fmla="*/ 139 w 288"/>
              <a:gd name="T23" fmla="*/ 72 h 240"/>
              <a:gd name="T24" fmla="*/ 117 w 288"/>
              <a:gd name="T25" fmla="*/ 54 h 240"/>
              <a:gd name="T26" fmla="*/ 43 w 288"/>
              <a:gd name="T27" fmla="*/ 22 h 240"/>
              <a:gd name="T28" fmla="*/ 68 w 288"/>
              <a:gd name="T29" fmla="*/ 58 h 240"/>
              <a:gd name="T30" fmla="*/ 50 w 288"/>
              <a:gd name="T31" fmla="*/ 60 h 240"/>
              <a:gd name="T32" fmla="*/ 82 w 288"/>
              <a:gd name="T33" fmla="*/ 89 h 240"/>
              <a:gd name="T34" fmla="*/ 62 w 288"/>
              <a:gd name="T35" fmla="*/ 96 h 240"/>
              <a:gd name="T36" fmla="*/ 98 w 288"/>
              <a:gd name="T37" fmla="*/ 114 h 240"/>
              <a:gd name="T38" fmla="*/ 107 w 288"/>
              <a:gd name="T39" fmla="*/ 138 h 240"/>
              <a:gd name="T40" fmla="*/ 0 w 288"/>
              <a:gd name="T41" fmla="*/ 141 h 240"/>
              <a:gd name="T42" fmla="*/ 254 w 288"/>
              <a:gd name="T43" fmla="*/ 104 h 240"/>
              <a:gd name="T44" fmla="*/ 288 w 288"/>
              <a:gd name="T45" fmla="*/ 92 h 240"/>
              <a:gd name="T46" fmla="*/ 255 w 288"/>
              <a:gd name="T47" fmla="*/ 88 h 240"/>
              <a:gd name="T48" fmla="*/ 255 w 288"/>
              <a:gd name="T49" fmla="*/ 88 h 240"/>
              <a:gd name="T50" fmla="*/ 255 w 288"/>
              <a:gd name="T51" fmla="*/ 88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88" h="240">
                <a:moveTo>
                  <a:pt x="255" y="88"/>
                </a:moveTo>
                <a:cubicBezTo>
                  <a:pt x="272" y="87"/>
                  <a:pt x="283" y="80"/>
                  <a:pt x="287" y="70"/>
                </a:cubicBezTo>
                <a:cubicBezTo>
                  <a:pt x="281" y="73"/>
                  <a:pt x="263" y="77"/>
                  <a:pt x="253" y="73"/>
                </a:cubicBezTo>
                <a:cubicBezTo>
                  <a:pt x="252" y="71"/>
                  <a:pt x="252" y="69"/>
                  <a:pt x="251" y="67"/>
                </a:cubicBezTo>
                <a:cubicBezTo>
                  <a:pt x="244" y="39"/>
                  <a:pt x="218" y="16"/>
                  <a:pt x="190" y="19"/>
                </a:cubicBezTo>
                <a:cubicBezTo>
                  <a:pt x="192" y="18"/>
                  <a:pt x="195" y="17"/>
                  <a:pt x="197" y="16"/>
                </a:cubicBezTo>
                <a:cubicBezTo>
                  <a:pt x="200" y="15"/>
                  <a:pt x="218" y="12"/>
                  <a:pt x="215" y="6"/>
                </a:cubicBezTo>
                <a:cubicBezTo>
                  <a:pt x="212" y="1"/>
                  <a:pt x="191" y="10"/>
                  <a:pt x="187" y="12"/>
                </a:cubicBezTo>
                <a:cubicBezTo>
                  <a:pt x="192" y="10"/>
                  <a:pt x="201" y="6"/>
                  <a:pt x="202" y="0"/>
                </a:cubicBezTo>
                <a:cubicBezTo>
                  <a:pt x="194" y="1"/>
                  <a:pt x="186" y="5"/>
                  <a:pt x="179" y="11"/>
                </a:cubicBezTo>
                <a:cubicBezTo>
                  <a:pt x="182" y="8"/>
                  <a:pt x="183" y="5"/>
                  <a:pt x="184" y="2"/>
                </a:cubicBezTo>
                <a:cubicBezTo>
                  <a:pt x="162" y="16"/>
                  <a:pt x="149" y="44"/>
                  <a:pt x="139" y="72"/>
                </a:cubicBezTo>
                <a:cubicBezTo>
                  <a:pt x="131" y="64"/>
                  <a:pt x="123" y="58"/>
                  <a:pt x="117" y="54"/>
                </a:cubicBezTo>
                <a:cubicBezTo>
                  <a:pt x="99" y="44"/>
                  <a:pt x="77" y="34"/>
                  <a:pt x="43" y="22"/>
                </a:cubicBezTo>
                <a:cubicBezTo>
                  <a:pt x="42" y="33"/>
                  <a:pt x="49" y="48"/>
                  <a:pt x="68" y="58"/>
                </a:cubicBezTo>
                <a:cubicBezTo>
                  <a:pt x="63" y="57"/>
                  <a:pt x="56" y="59"/>
                  <a:pt x="50" y="60"/>
                </a:cubicBezTo>
                <a:cubicBezTo>
                  <a:pt x="52" y="73"/>
                  <a:pt x="60" y="84"/>
                  <a:pt x="82" y="89"/>
                </a:cubicBezTo>
                <a:cubicBezTo>
                  <a:pt x="72" y="89"/>
                  <a:pt x="67" y="92"/>
                  <a:pt x="62" y="96"/>
                </a:cubicBezTo>
                <a:cubicBezTo>
                  <a:pt x="67" y="105"/>
                  <a:pt x="78" y="116"/>
                  <a:pt x="98" y="114"/>
                </a:cubicBezTo>
                <a:cubicBezTo>
                  <a:pt x="76" y="123"/>
                  <a:pt x="89" y="141"/>
                  <a:pt x="107" y="138"/>
                </a:cubicBezTo>
                <a:cubicBezTo>
                  <a:pt x="76" y="170"/>
                  <a:pt x="28" y="168"/>
                  <a:pt x="0" y="141"/>
                </a:cubicBezTo>
                <a:cubicBezTo>
                  <a:pt x="73" y="240"/>
                  <a:pt x="230" y="200"/>
                  <a:pt x="254" y="104"/>
                </a:cubicBezTo>
                <a:cubicBezTo>
                  <a:pt x="271" y="105"/>
                  <a:pt x="282" y="98"/>
                  <a:pt x="288" y="92"/>
                </a:cubicBezTo>
                <a:cubicBezTo>
                  <a:pt x="278" y="93"/>
                  <a:pt x="263" y="91"/>
                  <a:pt x="255" y="88"/>
                </a:cubicBezTo>
                <a:close/>
                <a:moveTo>
                  <a:pt x="255" y="88"/>
                </a:moveTo>
                <a:cubicBezTo>
                  <a:pt x="255" y="88"/>
                  <a:pt x="255" y="88"/>
                  <a:pt x="255" y="88"/>
                </a:cubicBezTo>
              </a:path>
            </a:pathLst>
          </a:custGeom>
          <a:solidFill>
            <a:schemeClr val="bg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314" name="Freeform 91"/>
          <p:cNvSpPr>
            <a:spLocks noEditPoints="1"/>
          </p:cNvSpPr>
          <p:nvPr/>
        </p:nvSpPr>
        <p:spPr bwMode="auto">
          <a:xfrm>
            <a:off x="5442154" y="2601744"/>
            <a:ext cx="256276" cy="244627"/>
          </a:xfrm>
          <a:custGeom>
            <a:avLst/>
            <a:gdLst>
              <a:gd name="T0" fmla="*/ 288 w 288"/>
              <a:gd name="T1" fmla="*/ 169 h 275"/>
              <a:gd name="T2" fmla="*/ 288 w 288"/>
              <a:gd name="T3" fmla="*/ 275 h 275"/>
              <a:gd name="T4" fmla="*/ 226 w 288"/>
              <a:gd name="T5" fmla="*/ 275 h 275"/>
              <a:gd name="T6" fmla="*/ 226 w 288"/>
              <a:gd name="T7" fmla="*/ 176 h 275"/>
              <a:gd name="T8" fmla="*/ 195 w 288"/>
              <a:gd name="T9" fmla="*/ 134 h 275"/>
              <a:gd name="T10" fmla="*/ 163 w 288"/>
              <a:gd name="T11" fmla="*/ 156 h 275"/>
              <a:gd name="T12" fmla="*/ 161 w 288"/>
              <a:gd name="T13" fmla="*/ 171 h 275"/>
              <a:gd name="T14" fmla="*/ 161 w 288"/>
              <a:gd name="T15" fmla="*/ 275 h 275"/>
              <a:gd name="T16" fmla="*/ 100 w 288"/>
              <a:gd name="T17" fmla="*/ 275 h 275"/>
              <a:gd name="T18" fmla="*/ 100 w 288"/>
              <a:gd name="T19" fmla="*/ 90 h 275"/>
              <a:gd name="T20" fmla="*/ 161 w 288"/>
              <a:gd name="T21" fmla="*/ 90 h 275"/>
              <a:gd name="T22" fmla="*/ 161 w 288"/>
              <a:gd name="T23" fmla="*/ 116 h 275"/>
              <a:gd name="T24" fmla="*/ 161 w 288"/>
              <a:gd name="T25" fmla="*/ 116 h 275"/>
              <a:gd name="T26" fmla="*/ 161 w 288"/>
              <a:gd name="T27" fmla="*/ 116 h 275"/>
              <a:gd name="T28" fmla="*/ 161 w 288"/>
              <a:gd name="T29" fmla="*/ 116 h 275"/>
              <a:gd name="T30" fmla="*/ 217 w 288"/>
              <a:gd name="T31" fmla="*/ 85 h 275"/>
              <a:gd name="T32" fmla="*/ 288 w 288"/>
              <a:gd name="T33" fmla="*/ 169 h 275"/>
              <a:gd name="T34" fmla="*/ 35 w 288"/>
              <a:gd name="T35" fmla="*/ 0 h 275"/>
              <a:gd name="T36" fmla="*/ 0 w 288"/>
              <a:gd name="T37" fmla="*/ 32 h 275"/>
              <a:gd name="T38" fmla="*/ 34 w 288"/>
              <a:gd name="T39" fmla="*/ 64 h 275"/>
              <a:gd name="T40" fmla="*/ 35 w 288"/>
              <a:gd name="T41" fmla="*/ 64 h 275"/>
              <a:gd name="T42" fmla="*/ 69 w 288"/>
              <a:gd name="T43" fmla="*/ 32 h 275"/>
              <a:gd name="T44" fmla="*/ 35 w 288"/>
              <a:gd name="T45" fmla="*/ 0 h 275"/>
              <a:gd name="T46" fmla="*/ 4 w 288"/>
              <a:gd name="T47" fmla="*/ 275 h 275"/>
              <a:gd name="T48" fmla="*/ 65 w 288"/>
              <a:gd name="T49" fmla="*/ 275 h 275"/>
              <a:gd name="T50" fmla="*/ 65 w 288"/>
              <a:gd name="T51" fmla="*/ 90 h 275"/>
              <a:gd name="T52" fmla="*/ 4 w 288"/>
              <a:gd name="T53" fmla="*/ 90 h 275"/>
              <a:gd name="T54" fmla="*/ 4 w 288"/>
              <a:gd name="T55" fmla="*/ 275 h 275"/>
              <a:gd name="T56" fmla="*/ 4 w 288"/>
              <a:gd name="T57" fmla="*/ 275 h 275"/>
              <a:gd name="T58" fmla="*/ 4 w 288"/>
              <a:gd name="T59" fmla="*/ 275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88" h="275">
                <a:moveTo>
                  <a:pt x="288" y="169"/>
                </a:moveTo>
                <a:cubicBezTo>
                  <a:pt x="288" y="275"/>
                  <a:pt x="288" y="275"/>
                  <a:pt x="288" y="275"/>
                </a:cubicBezTo>
                <a:cubicBezTo>
                  <a:pt x="226" y="275"/>
                  <a:pt x="226" y="275"/>
                  <a:pt x="226" y="275"/>
                </a:cubicBezTo>
                <a:cubicBezTo>
                  <a:pt x="226" y="176"/>
                  <a:pt x="226" y="176"/>
                  <a:pt x="226" y="176"/>
                </a:cubicBezTo>
                <a:cubicBezTo>
                  <a:pt x="226" y="151"/>
                  <a:pt x="217" y="134"/>
                  <a:pt x="195" y="134"/>
                </a:cubicBezTo>
                <a:cubicBezTo>
                  <a:pt x="178" y="134"/>
                  <a:pt x="168" y="145"/>
                  <a:pt x="163" y="156"/>
                </a:cubicBezTo>
                <a:cubicBezTo>
                  <a:pt x="162" y="160"/>
                  <a:pt x="161" y="166"/>
                  <a:pt x="161" y="171"/>
                </a:cubicBezTo>
                <a:cubicBezTo>
                  <a:pt x="161" y="275"/>
                  <a:pt x="161" y="275"/>
                  <a:pt x="161" y="275"/>
                </a:cubicBezTo>
                <a:cubicBezTo>
                  <a:pt x="100" y="275"/>
                  <a:pt x="100" y="275"/>
                  <a:pt x="100" y="275"/>
                </a:cubicBezTo>
                <a:cubicBezTo>
                  <a:pt x="100" y="275"/>
                  <a:pt x="100" y="107"/>
                  <a:pt x="100" y="90"/>
                </a:cubicBezTo>
                <a:cubicBezTo>
                  <a:pt x="161" y="90"/>
                  <a:pt x="161" y="90"/>
                  <a:pt x="161" y="90"/>
                </a:cubicBezTo>
                <a:cubicBezTo>
                  <a:pt x="161" y="116"/>
                  <a:pt x="161" y="116"/>
                  <a:pt x="161" y="116"/>
                </a:cubicBezTo>
                <a:cubicBezTo>
                  <a:pt x="161" y="116"/>
                  <a:pt x="161" y="116"/>
                  <a:pt x="161" y="116"/>
                </a:cubicBezTo>
                <a:cubicBezTo>
                  <a:pt x="161" y="116"/>
                  <a:pt x="161" y="116"/>
                  <a:pt x="161" y="116"/>
                </a:cubicBezTo>
                <a:cubicBezTo>
                  <a:pt x="161" y="116"/>
                  <a:pt x="161" y="116"/>
                  <a:pt x="161" y="116"/>
                </a:cubicBezTo>
                <a:cubicBezTo>
                  <a:pt x="169" y="103"/>
                  <a:pt x="184" y="85"/>
                  <a:pt x="217" y="85"/>
                </a:cubicBezTo>
                <a:cubicBezTo>
                  <a:pt x="258" y="85"/>
                  <a:pt x="288" y="112"/>
                  <a:pt x="288" y="169"/>
                </a:cubicBezTo>
                <a:close/>
                <a:moveTo>
                  <a:pt x="35" y="0"/>
                </a:moveTo>
                <a:cubicBezTo>
                  <a:pt x="14" y="0"/>
                  <a:pt x="0" y="14"/>
                  <a:pt x="0" y="32"/>
                </a:cubicBezTo>
                <a:cubicBezTo>
                  <a:pt x="0" y="50"/>
                  <a:pt x="13" y="64"/>
                  <a:pt x="34" y="64"/>
                </a:cubicBezTo>
                <a:cubicBezTo>
                  <a:pt x="35" y="64"/>
                  <a:pt x="35" y="64"/>
                  <a:pt x="35" y="64"/>
                </a:cubicBezTo>
                <a:cubicBezTo>
                  <a:pt x="56" y="64"/>
                  <a:pt x="69" y="50"/>
                  <a:pt x="69" y="32"/>
                </a:cubicBezTo>
                <a:cubicBezTo>
                  <a:pt x="69" y="14"/>
                  <a:pt x="56" y="0"/>
                  <a:pt x="35" y="0"/>
                </a:cubicBezTo>
                <a:close/>
                <a:moveTo>
                  <a:pt x="4" y="275"/>
                </a:moveTo>
                <a:cubicBezTo>
                  <a:pt x="65" y="275"/>
                  <a:pt x="65" y="275"/>
                  <a:pt x="65" y="275"/>
                </a:cubicBezTo>
                <a:cubicBezTo>
                  <a:pt x="65" y="90"/>
                  <a:pt x="65" y="90"/>
                  <a:pt x="65" y="90"/>
                </a:cubicBezTo>
                <a:cubicBezTo>
                  <a:pt x="4" y="90"/>
                  <a:pt x="4" y="90"/>
                  <a:pt x="4" y="90"/>
                </a:cubicBezTo>
                <a:lnTo>
                  <a:pt x="4" y="275"/>
                </a:lnTo>
                <a:close/>
                <a:moveTo>
                  <a:pt x="4" y="275"/>
                </a:moveTo>
                <a:cubicBezTo>
                  <a:pt x="4" y="275"/>
                  <a:pt x="4" y="275"/>
                  <a:pt x="4" y="275"/>
                </a:cubicBezTo>
              </a:path>
            </a:pathLst>
          </a:custGeom>
          <a:solidFill>
            <a:schemeClr val="bg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315" name="Freeform 152"/>
          <p:cNvSpPr>
            <a:spLocks noEditPoints="1"/>
          </p:cNvSpPr>
          <p:nvPr/>
        </p:nvSpPr>
        <p:spPr bwMode="auto">
          <a:xfrm>
            <a:off x="3498964" y="2556409"/>
            <a:ext cx="146213" cy="310575"/>
          </a:xfrm>
          <a:custGeom>
            <a:avLst/>
            <a:gdLst>
              <a:gd name="T0" fmla="*/ 29 w 134"/>
              <a:gd name="T1" fmla="*/ 56 h 288"/>
              <a:gd name="T2" fmla="*/ 29 w 134"/>
              <a:gd name="T3" fmla="*/ 95 h 288"/>
              <a:gd name="T4" fmla="*/ 0 w 134"/>
              <a:gd name="T5" fmla="*/ 95 h 288"/>
              <a:gd name="T6" fmla="*/ 0 w 134"/>
              <a:gd name="T7" fmla="*/ 144 h 288"/>
              <a:gd name="T8" fmla="*/ 29 w 134"/>
              <a:gd name="T9" fmla="*/ 144 h 288"/>
              <a:gd name="T10" fmla="*/ 29 w 134"/>
              <a:gd name="T11" fmla="*/ 288 h 288"/>
              <a:gd name="T12" fmla="*/ 89 w 134"/>
              <a:gd name="T13" fmla="*/ 288 h 288"/>
              <a:gd name="T14" fmla="*/ 89 w 134"/>
              <a:gd name="T15" fmla="*/ 144 h 288"/>
              <a:gd name="T16" fmla="*/ 129 w 134"/>
              <a:gd name="T17" fmla="*/ 144 h 288"/>
              <a:gd name="T18" fmla="*/ 134 w 134"/>
              <a:gd name="T19" fmla="*/ 95 h 288"/>
              <a:gd name="T20" fmla="*/ 89 w 134"/>
              <a:gd name="T21" fmla="*/ 95 h 288"/>
              <a:gd name="T22" fmla="*/ 89 w 134"/>
              <a:gd name="T23" fmla="*/ 62 h 288"/>
              <a:gd name="T24" fmla="*/ 102 w 134"/>
              <a:gd name="T25" fmla="*/ 50 h 288"/>
              <a:gd name="T26" fmla="*/ 134 w 134"/>
              <a:gd name="T27" fmla="*/ 50 h 288"/>
              <a:gd name="T28" fmla="*/ 134 w 134"/>
              <a:gd name="T29" fmla="*/ 0 h 288"/>
              <a:gd name="T30" fmla="*/ 90 w 134"/>
              <a:gd name="T31" fmla="*/ 0 h 288"/>
              <a:gd name="T32" fmla="*/ 29 w 134"/>
              <a:gd name="T33" fmla="*/ 56 h 288"/>
              <a:gd name="T34" fmla="*/ 29 w 134"/>
              <a:gd name="T35" fmla="*/ 56 h 288"/>
              <a:gd name="T36" fmla="*/ 29 w 134"/>
              <a:gd name="T37" fmla="*/ 56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34" h="288">
                <a:moveTo>
                  <a:pt x="29" y="56"/>
                </a:moveTo>
                <a:cubicBezTo>
                  <a:pt x="29" y="95"/>
                  <a:pt x="29" y="95"/>
                  <a:pt x="29" y="95"/>
                </a:cubicBezTo>
                <a:cubicBezTo>
                  <a:pt x="0" y="95"/>
                  <a:pt x="0" y="95"/>
                  <a:pt x="0" y="95"/>
                </a:cubicBezTo>
                <a:cubicBezTo>
                  <a:pt x="0" y="144"/>
                  <a:pt x="0" y="144"/>
                  <a:pt x="0" y="144"/>
                </a:cubicBezTo>
                <a:cubicBezTo>
                  <a:pt x="29" y="144"/>
                  <a:pt x="29" y="144"/>
                  <a:pt x="29" y="144"/>
                </a:cubicBezTo>
                <a:cubicBezTo>
                  <a:pt x="29" y="288"/>
                  <a:pt x="29" y="288"/>
                  <a:pt x="29" y="288"/>
                </a:cubicBezTo>
                <a:cubicBezTo>
                  <a:pt x="89" y="288"/>
                  <a:pt x="89" y="288"/>
                  <a:pt x="89" y="288"/>
                </a:cubicBezTo>
                <a:cubicBezTo>
                  <a:pt x="89" y="144"/>
                  <a:pt x="89" y="144"/>
                  <a:pt x="89" y="144"/>
                </a:cubicBezTo>
                <a:cubicBezTo>
                  <a:pt x="129" y="144"/>
                  <a:pt x="129" y="144"/>
                  <a:pt x="129" y="144"/>
                </a:cubicBezTo>
                <a:cubicBezTo>
                  <a:pt x="129" y="144"/>
                  <a:pt x="133" y="121"/>
                  <a:pt x="134" y="95"/>
                </a:cubicBezTo>
                <a:cubicBezTo>
                  <a:pt x="89" y="95"/>
                  <a:pt x="89" y="95"/>
                  <a:pt x="89" y="95"/>
                </a:cubicBezTo>
                <a:cubicBezTo>
                  <a:pt x="89" y="62"/>
                  <a:pt x="89" y="62"/>
                  <a:pt x="89" y="62"/>
                </a:cubicBezTo>
                <a:cubicBezTo>
                  <a:pt x="89" y="57"/>
                  <a:pt x="95" y="50"/>
                  <a:pt x="102" y="50"/>
                </a:cubicBezTo>
                <a:cubicBezTo>
                  <a:pt x="134" y="50"/>
                  <a:pt x="134" y="50"/>
                  <a:pt x="134" y="50"/>
                </a:cubicBezTo>
                <a:cubicBezTo>
                  <a:pt x="134" y="0"/>
                  <a:pt x="134" y="0"/>
                  <a:pt x="134" y="0"/>
                </a:cubicBezTo>
                <a:cubicBezTo>
                  <a:pt x="90" y="0"/>
                  <a:pt x="90" y="0"/>
                  <a:pt x="90" y="0"/>
                </a:cubicBezTo>
                <a:cubicBezTo>
                  <a:pt x="28" y="0"/>
                  <a:pt x="29" y="49"/>
                  <a:pt x="29" y="56"/>
                </a:cubicBezTo>
                <a:close/>
                <a:moveTo>
                  <a:pt x="29" y="56"/>
                </a:moveTo>
                <a:cubicBezTo>
                  <a:pt x="29" y="56"/>
                  <a:pt x="29" y="56"/>
                  <a:pt x="29" y="56"/>
                </a:cubicBezTo>
              </a:path>
            </a:pathLst>
          </a:custGeom>
          <a:solidFill>
            <a:schemeClr val="bg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316" name="Freeform 82"/>
          <p:cNvSpPr>
            <a:spLocks noEditPoints="1"/>
          </p:cNvSpPr>
          <p:nvPr/>
        </p:nvSpPr>
        <p:spPr bwMode="auto">
          <a:xfrm>
            <a:off x="5459356" y="4852763"/>
            <a:ext cx="215579" cy="257358"/>
          </a:xfrm>
          <a:custGeom>
            <a:avLst/>
            <a:gdLst>
              <a:gd name="T0" fmla="*/ 187 w 240"/>
              <a:gd name="T1" fmla="*/ 211 h 288"/>
              <a:gd name="T2" fmla="*/ 195 w 240"/>
              <a:gd name="T3" fmla="*/ 194 h 288"/>
              <a:gd name="T4" fmla="*/ 203 w 240"/>
              <a:gd name="T5" fmla="*/ 201 h 288"/>
              <a:gd name="T6" fmla="*/ 144 w 240"/>
              <a:gd name="T7" fmla="*/ 191 h 288"/>
              <a:gd name="T8" fmla="*/ 136 w 240"/>
              <a:gd name="T9" fmla="*/ 242 h 288"/>
              <a:gd name="T10" fmla="*/ 151 w 240"/>
              <a:gd name="T11" fmla="*/ 242 h 288"/>
              <a:gd name="T12" fmla="*/ 144 w 240"/>
              <a:gd name="T13" fmla="*/ 191 h 288"/>
              <a:gd name="T14" fmla="*/ 240 w 240"/>
              <a:gd name="T15" fmla="*/ 251 h 288"/>
              <a:gd name="T16" fmla="*/ 39 w 240"/>
              <a:gd name="T17" fmla="*/ 288 h 288"/>
              <a:gd name="T18" fmla="*/ 0 w 240"/>
              <a:gd name="T19" fmla="*/ 166 h 288"/>
              <a:gd name="T20" fmla="*/ 201 w 240"/>
              <a:gd name="T21" fmla="*/ 129 h 288"/>
              <a:gd name="T22" fmla="*/ 50 w 240"/>
              <a:gd name="T23" fmla="*/ 260 h 288"/>
              <a:gd name="T24" fmla="*/ 70 w 240"/>
              <a:gd name="T25" fmla="*/ 171 h 288"/>
              <a:gd name="T26" fmla="*/ 17 w 240"/>
              <a:gd name="T27" fmla="*/ 157 h 288"/>
              <a:gd name="T28" fmla="*/ 33 w 240"/>
              <a:gd name="T29" fmla="*/ 170 h 288"/>
              <a:gd name="T30" fmla="*/ 50 w 240"/>
              <a:gd name="T31" fmla="*/ 260 h 288"/>
              <a:gd name="T32" fmla="*/ 93 w 240"/>
              <a:gd name="T33" fmla="*/ 184 h 288"/>
              <a:gd name="T34" fmla="*/ 93 w 240"/>
              <a:gd name="T35" fmla="*/ 243 h 288"/>
              <a:gd name="T36" fmla="*/ 83 w 240"/>
              <a:gd name="T37" fmla="*/ 232 h 288"/>
              <a:gd name="T38" fmla="*/ 67 w 240"/>
              <a:gd name="T39" fmla="*/ 184 h 288"/>
              <a:gd name="T40" fmla="*/ 67 w 240"/>
              <a:gd name="T41" fmla="*/ 247 h 288"/>
              <a:gd name="T42" fmla="*/ 97 w 240"/>
              <a:gd name="T43" fmla="*/ 250 h 288"/>
              <a:gd name="T44" fmla="*/ 110 w 240"/>
              <a:gd name="T45" fmla="*/ 260 h 288"/>
              <a:gd name="T46" fmla="*/ 163 w 240"/>
              <a:gd name="T47" fmla="*/ 239 h 288"/>
              <a:gd name="T48" fmla="*/ 137 w 240"/>
              <a:gd name="T49" fmla="*/ 187 h 288"/>
              <a:gd name="T50" fmla="*/ 120 w 240"/>
              <a:gd name="T51" fmla="*/ 157 h 288"/>
              <a:gd name="T52" fmla="*/ 134 w 240"/>
              <a:gd name="T53" fmla="*/ 259 h 288"/>
              <a:gd name="T54" fmla="*/ 163 w 240"/>
              <a:gd name="T55" fmla="*/ 239 h 288"/>
              <a:gd name="T56" fmla="*/ 203 w 240"/>
              <a:gd name="T57" fmla="*/ 234 h 288"/>
              <a:gd name="T58" fmla="*/ 203 w 240"/>
              <a:gd name="T59" fmla="*/ 242 h 288"/>
              <a:gd name="T60" fmla="*/ 194 w 240"/>
              <a:gd name="T61" fmla="*/ 249 h 288"/>
              <a:gd name="T62" fmla="*/ 187 w 240"/>
              <a:gd name="T63" fmla="*/ 224 h 288"/>
              <a:gd name="T64" fmla="*/ 216 w 240"/>
              <a:gd name="T65" fmla="*/ 213 h 288"/>
              <a:gd name="T66" fmla="*/ 183 w 240"/>
              <a:gd name="T67" fmla="*/ 184 h 288"/>
              <a:gd name="T68" fmla="*/ 173 w 240"/>
              <a:gd name="T69" fmla="*/ 210 h 288"/>
              <a:gd name="T70" fmla="*/ 216 w 240"/>
              <a:gd name="T71" fmla="*/ 233 h 288"/>
              <a:gd name="T72" fmla="*/ 155 w 240"/>
              <a:gd name="T73" fmla="*/ 110 h 288"/>
              <a:gd name="T74" fmla="*/ 169 w 240"/>
              <a:gd name="T75" fmla="*/ 110 h 288"/>
              <a:gd name="T76" fmla="*/ 173 w 240"/>
              <a:gd name="T77" fmla="*/ 110 h 288"/>
              <a:gd name="T78" fmla="*/ 192 w 240"/>
              <a:gd name="T79" fmla="*/ 31 h 288"/>
              <a:gd name="T80" fmla="*/ 177 w 240"/>
              <a:gd name="T81" fmla="*/ 93 h 288"/>
              <a:gd name="T82" fmla="*/ 165 w 240"/>
              <a:gd name="T83" fmla="*/ 93 h 288"/>
              <a:gd name="T84" fmla="*/ 150 w 240"/>
              <a:gd name="T85" fmla="*/ 31 h 288"/>
              <a:gd name="T86" fmla="*/ 150 w 240"/>
              <a:gd name="T87" fmla="*/ 98 h 288"/>
              <a:gd name="T88" fmla="*/ 95 w 240"/>
              <a:gd name="T89" fmla="*/ 60 h 288"/>
              <a:gd name="T90" fmla="*/ 104 w 240"/>
              <a:gd name="T91" fmla="*/ 32 h 288"/>
              <a:gd name="T92" fmla="*/ 128 w 240"/>
              <a:gd name="T93" fmla="*/ 31 h 288"/>
              <a:gd name="T94" fmla="*/ 138 w 240"/>
              <a:gd name="T95" fmla="*/ 45 h 288"/>
              <a:gd name="T96" fmla="*/ 139 w 240"/>
              <a:gd name="T97" fmla="*/ 78 h 288"/>
              <a:gd name="T98" fmla="*/ 134 w 240"/>
              <a:gd name="T99" fmla="*/ 104 h 288"/>
              <a:gd name="T100" fmla="*/ 117 w 240"/>
              <a:gd name="T101" fmla="*/ 113 h 288"/>
              <a:gd name="T102" fmla="*/ 100 w 240"/>
              <a:gd name="T103" fmla="*/ 105 h 288"/>
              <a:gd name="T104" fmla="*/ 95 w 240"/>
              <a:gd name="T105" fmla="*/ 81 h 288"/>
              <a:gd name="T106" fmla="*/ 110 w 240"/>
              <a:gd name="T107" fmla="*/ 91 h 288"/>
              <a:gd name="T108" fmla="*/ 124 w 240"/>
              <a:gd name="T109" fmla="*/ 91 h 288"/>
              <a:gd name="T110" fmla="*/ 117 w 240"/>
              <a:gd name="T111" fmla="*/ 41 h 288"/>
              <a:gd name="T112" fmla="*/ 110 w 240"/>
              <a:gd name="T113" fmla="*/ 91 h 288"/>
              <a:gd name="T114" fmla="*/ 76 w 240"/>
              <a:gd name="T115" fmla="*/ 113 h 288"/>
              <a:gd name="T116" fmla="*/ 96 w 240"/>
              <a:gd name="T117" fmla="*/ 0 h 288"/>
              <a:gd name="T118" fmla="*/ 66 w 240"/>
              <a:gd name="T119" fmla="*/ 39 h 288"/>
              <a:gd name="T120" fmla="*/ 36 w 240"/>
              <a:gd name="T121" fmla="*/ 0 h 288"/>
              <a:gd name="T122" fmla="*/ 58 w 240"/>
              <a:gd name="T123" fmla="*/ 113 h 288"/>
              <a:gd name="T124" fmla="*/ 58 w 240"/>
              <a:gd name="T125" fmla="*/ 113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40" h="288">
                <a:moveTo>
                  <a:pt x="203" y="211"/>
                </a:moveTo>
                <a:cubicBezTo>
                  <a:pt x="187" y="211"/>
                  <a:pt x="187" y="211"/>
                  <a:pt x="187" y="211"/>
                </a:cubicBezTo>
                <a:cubicBezTo>
                  <a:pt x="187" y="201"/>
                  <a:pt x="187" y="201"/>
                  <a:pt x="187" y="201"/>
                </a:cubicBezTo>
                <a:cubicBezTo>
                  <a:pt x="187" y="197"/>
                  <a:pt x="191" y="194"/>
                  <a:pt x="195" y="194"/>
                </a:cubicBezTo>
                <a:cubicBezTo>
                  <a:pt x="196" y="194"/>
                  <a:pt x="196" y="194"/>
                  <a:pt x="196" y="194"/>
                </a:cubicBezTo>
                <a:cubicBezTo>
                  <a:pt x="200" y="194"/>
                  <a:pt x="203" y="197"/>
                  <a:pt x="203" y="201"/>
                </a:cubicBezTo>
                <a:lnTo>
                  <a:pt x="203" y="211"/>
                </a:lnTo>
                <a:close/>
                <a:moveTo>
                  <a:pt x="144" y="191"/>
                </a:moveTo>
                <a:cubicBezTo>
                  <a:pt x="140" y="191"/>
                  <a:pt x="136" y="194"/>
                  <a:pt x="136" y="197"/>
                </a:cubicBezTo>
                <a:cubicBezTo>
                  <a:pt x="136" y="242"/>
                  <a:pt x="136" y="242"/>
                  <a:pt x="136" y="242"/>
                </a:cubicBezTo>
                <a:cubicBezTo>
                  <a:pt x="136" y="245"/>
                  <a:pt x="140" y="248"/>
                  <a:pt x="144" y="248"/>
                </a:cubicBezTo>
                <a:cubicBezTo>
                  <a:pt x="148" y="248"/>
                  <a:pt x="151" y="245"/>
                  <a:pt x="151" y="242"/>
                </a:cubicBezTo>
                <a:cubicBezTo>
                  <a:pt x="151" y="197"/>
                  <a:pt x="151" y="197"/>
                  <a:pt x="151" y="197"/>
                </a:cubicBezTo>
                <a:cubicBezTo>
                  <a:pt x="151" y="194"/>
                  <a:pt x="148" y="191"/>
                  <a:pt x="144" y="191"/>
                </a:cubicBezTo>
                <a:close/>
                <a:moveTo>
                  <a:pt x="240" y="166"/>
                </a:moveTo>
                <a:cubicBezTo>
                  <a:pt x="240" y="251"/>
                  <a:pt x="240" y="251"/>
                  <a:pt x="240" y="251"/>
                </a:cubicBezTo>
                <a:cubicBezTo>
                  <a:pt x="240" y="271"/>
                  <a:pt x="222" y="288"/>
                  <a:pt x="201" y="288"/>
                </a:cubicBezTo>
                <a:cubicBezTo>
                  <a:pt x="39" y="288"/>
                  <a:pt x="39" y="288"/>
                  <a:pt x="39" y="288"/>
                </a:cubicBezTo>
                <a:cubicBezTo>
                  <a:pt x="18" y="288"/>
                  <a:pt x="0" y="271"/>
                  <a:pt x="0" y="251"/>
                </a:cubicBezTo>
                <a:cubicBezTo>
                  <a:pt x="0" y="166"/>
                  <a:pt x="0" y="166"/>
                  <a:pt x="0" y="166"/>
                </a:cubicBezTo>
                <a:cubicBezTo>
                  <a:pt x="0" y="146"/>
                  <a:pt x="18" y="129"/>
                  <a:pt x="39" y="129"/>
                </a:cubicBezTo>
                <a:cubicBezTo>
                  <a:pt x="201" y="129"/>
                  <a:pt x="201" y="129"/>
                  <a:pt x="201" y="129"/>
                </a:cubicBezTo>
                <a:cubicBezTo>
                  <a:pt x="222" y="129"/>
                  <a:pt x="240" y="146"/>
                  <a:pt x="240" y="166"/>
                </a:cubicBezTo>
                <a:close/>
                <a:moveTo>
                  <a:pt x="50" y="260"/>
                </a:moveTo>
                <a:cubicBezTo>
                  <a:pt x="50" y="171"/>
                  <a:pt x="50" y="171"/>
                  <a:pt x="50" y="171"/>
                </a:cubicBezTo>
                <a:cubicBezTo>
                  <a:pt x="70" y="171"/>
                  <a:pt x="70" y="171"/>
                  <a:pt x="70" y="171"/>
                </a:cubicBezTo>
                <a:cubicBezTo>
                  <a:pt x="70" y="157"/>
                  <a:pt x="70" y="157"/>
                  <a:pt x="70" y="157"/>
                </a:cubicBezTo>
                <a:cubicBezTo>
                  <a:pt x="17" y="157"/>
                  <a:pt x="17" y="157"/>
                  <a:pt x="17" y="157"/>
                </a:cubicBezTo>
                <a:cubicBezTo>
                  <a:pt x="17" y="170"/>
                  <a:pt x="17" y="170"/>
                  <a:pt x="17" y="170"/>
                </a:cubicBezTo>
                <a:cubicBezTo>
                  <a:pt x="33" y="170"/>
                  <a:pt x="33" y="170"/>
                  <a:pt x="33" y="170"/>
                </a:cubicBezTo>
                <a:cubicBezTo>
                  <a:pt x="33" y="260"/>
                  <a:pt x="33" y="260"/>
                  <a:pt x="33" y="260"/>
                </a:cubicBezTo>
                <a:lnTo>
                  <a:pt x="50" y="260"/>
                </a:lnTo>
                <a:close/>
                <a:moveTo>
                  <a:pt x="110" y="184"/>
                </a:moveTo>
                <a:cubicBezTo>
                  <a:pt x="93" y="184"/>
                  <a:pt x="93" y="184"/>
                  <a:pt x="93" y="184"/>
                </a:cubicBezTo>
                <a:cubicBezTo>
                  <a:pt x="93" y="232"/>
                  <a:pt x="93" y="232"/>
                  <a:pt x="93" y="232"/>
                </a:cubicBezTo>
                <a:cubicBezTo>
                  <a:pt x="93" y="239"/>
                  <a:pt x="94" y="242"/>
                  <a:pt x="93" y="243"/>
                </a:cubicBezTo>
                <a:cubicBezTo>
                  <a:pt x="92" y="247"/>
                  <a:pt x="86" y="251"/>
                  <a:pt x="83" y="244"/>
                </a:cubicBezTo>
                <a:cubicBezTo>
                  <a:pt x="83" y="243"/>
                  <a:pt x="83" y="239"/>
                  <a:pt x="83" y="232"/>
                </a:cubicBezTo>
                <a:cubicBezTo>
                  <a:pt x="83" y="184"/>
                  <a:pt x="83" y="184"/>
                  <a:pt x="83" y="184"/>
                </a:cubicBezTo>
                <a:cubicBezTo>
                  <a:pt x="67" y="184"/>
                  <a:pt x="67" y="184"/>
                  <a:pt x="67" y="184"/>
                </a:cubicBezTo>
                <a:cubicBezTo>
                  <a:pt x="67" y="231"/>
                  <a:pt x="67" y="231"/>
                  <a:pt x="67" y="231"/>
                </a:cubicBezTo>
                <a:cubicBezTo>
                  <a:pt x="67" y="239"/>
                  <a:pt x="67" y="244"/>
                  <a:pt x="67" y="247"/>
                </a:cubicBezTo>
                <a:cubicBezTo>
                  <a:pt x="67" y="251"/>
                  <a:pt x="67" y="256"/>
                  <a:pt x="71" y="259"/>
                </a:cubicBezTo>
                <a:cubicBezTo>
                  <a:pt x="79" y="264"/>
                  <a:pt x="93" y="258"/>
                  <a:pt x="97" y="250"/>
                </a:cubicBezTo>
                <a:cubicBezTo>
                  <a:pt x="97" y="260"/>
                  <a:pt x="97" y="260"/>
                  <a:pt x="97" y="260"/>
                </a:cubicBezTo>
                <a:cubicBezTo>
                  <a:pt x="110" y="260"/>
                  <a:pt x="110" y="260"/>
                  <a:pt x="110" y="260"/>
                </a:cubicBezTo>
                <a:cubicBezTo>
                  <a:pt x="110" y="184"/>
                  <a:pt x="110" y="184"/>
                  <a:pt x="110" y="184"/>
                </a:cubicBezTo>
                <a:close/>
                <a:moveTo>
                  <a:pt x="163" y="239"/>
                </a:moveTo>
                <a:cubicBezTo>
                  <a:pt x="163" y="199"/>
                  <a:pt x="163" y="199"/>
                  <a:pt x="163" y="199"/>
                </a:cubicBezTo>
                <a:cubicBezTo>
                  <a:pt x="163" y="184"/>
                  <a:pt x="152" y="175"/>
                  <a:pt x="137" y="187"/>
                </a:cubicBezTo>
                <a:cubicBezTo>
                  <a:pt x="137" y="157"/>
                  <a:pt x="137" y="157"/>
                  <a:pt x="137" y="157"/>
                </a:cubicBezTo>
                <a:cubicBezTo>
                  <a:pt x="120" y="157"/>
                  <a:pt x="120" y="157"/>
                  <a:pt x="120" y="157"/>
                </a:cubicBezTo>
                <a:cubicBezTo>
                  <a:pt x="120" y="260"/>
                  <a:pt x="120" y="260"/>
                  <a:pt x="120" y="260"/>
                </a:cubicBezTo>
                <a:cubicBezTo>
                  <a:pt x="134" y="259"/>
                  <a:pt x="134" y="259"/>
                  <a:pt x="134" y="259"/>
                </a:cubicBezTo>
                <a:cubicBezTo>
                  <a:pt x="135" y="253"/>
                  <a:pt x="135" y="253"/>
                  <a:pt x="135" y="253"/>
                </a:cubicBezTo>
                <a:cubicBezTo>
                  <a:pt x="152" y="269"/>
                  <a:pt x="163" y="258"/>
                  <a:pt x="163" y="239"/>
                </a:cubicBezTo>
                <a:close/>
                <a:moveTo>
                  <a:pt x="216" y="233"/>
                </a:moveTo>
                <a:cubicBezTo>
                  <a:pt x="203" y="234"/>
                  <a:pt x="203" y="234"/>
                  <a:pt x="203" y="234"/>
                </a:cubicBezTo>
                <a:cubicBezTo>
                  <a:pt x="203" y="234"/>
                  <a:pt x="203" y="235"/>
                  <a:pt x="203" y="235"/>
                </a:cubicBezTo>
                <a:cubicBezTo>
                  <a:pt x="203" y="242"/>
                  <a:pt x="203" y="242"/>
                  <a:pt x="203" y="242"/>
                </a:cubicBezTo>
                <a:cubicBezTo>
                  <a:pt x="203" y="246"/>
                  <a:pt x="200" y="249"/>
                  <a:pt x="196" y="249"/>
                </a:cubicBezTo>
                <a:cubicBezTo>
                  <a:pt x="194" y="249"/>
                  <a:pt x="194" y="249"/>
                  <a:pt x="194" y="249"/>
                </a:cubicBezTo>
                <a:cubicBezTo>
                  <a:pt x="190" y="249"/>
                  <a:pt x="187" y="246"/>
                  <a:pt x="187" y="242"/>
                </a:cubicBezTo>
                <a:cubicBezTo>
                  <a:pt x="187" y="224"/>
                  <a:pt x="187" y="224"/>
                  <a:pt x="187" y="224"/>
                </a:cubicBezTo>
                <a:cubicBezTo>
                  <a:pt x="216" y="224"/>
                  <a:pt x="216" y="224"/>
                  <a:pt x="216" y="224"/>
                </a:cubicBezTo>
                <a:cubicBezTo>
                  <a:pt x="216" y="213"/>
                  <a:pt x="216" y="213"/>
                  <a:pt x="216" y="213"/>
                </a:cubicBezTo>
                <a:cubicBezTo>
                  <a:pt x="216" y="205"/>
                  <a:pt x="215" y="197"/>
                  <a:pt x="215" y="193"/>
                </a:cubicBezTo>
                <a:cubicBezTo>
                  <a:pt x="213" y="179"/>
                  <a:pt x="193" y="176"/>
                  <a:pt x="183" y="184"/>
                </a:cubicBezTo>
                <a:cubicBezTo>
                  <a:pt x="179" y="186"/>
                  <a:pt x="177" y="189"/>
                  <a:pt x="176" y="193"/>
                </a:cubicBezTo>
                <a:cubicBezTo>
                  <a:pt x="174" y="197"/>
                  <a:pt x="173" y="203"/>
                  <a:pt x="173" y="210"/>
                </a:cubicBezTo>
                <a:cubicBezTo>
                  <a:pt x="173" y="234"/>
                  <a:pt x="173" y="234"/>
                  <a:pt x="173" y="234"/>
                </a:cubicBezTo>
                <a:cubicBezTo>
                  <a:pt x="173" y="273"/>
                  <a:pt x="221" y="267"/>
                  <a:pt x="216" y="233"/>
                </a:cubicBezTo>
                <a:close/>
                <a:moveTo>
                  <a:pt x="151" y="105"/>
                </a:moveTo>
                <a:cubicBezTo>
                  <a:pt x="152" y="107"/>
                  <a:pt x="154" y="109"/>
                  <a:pt x="155" y="110"/>
                </a:cubicBezTo>
                <a:cubicBezTo>
                  <a:pt x="157" y="111"/>
                  <a:pt x="160" y="112"/>
                  <a:pt x="162" y="112"/>
                </a:cubicBezTo>
                <a:cubicBezTo>
                  <a:pt x="165" y="112"/>
                  <a:pt x="167" y="111"/>
                  <a:pt x="169" y="110"/>
                </a:cubicBezTo>
                <a:cubicBezTo>
                  <a:pt x="171" y="108"/>
                  <a:pt x="172" y="106"/>
                  <a:pt x="173" y="104"/>
                </a:cubicBezTo>
                <a:cubicBezTo>
                  <a:pt x="173" y="110"/>
                  <a:pt x="173" y="110"/>
                  <a:pt x="173" y="110"/>
                </a:cubicBezTo>
                <a:cubicBezTo>
                  <a:pt x="192" y="110"/>
                  <a:pt x="192" y="110"/>
                  <a:pt x="192" y="110"/>
                </a:cubicBezTo>
                <a:cubicBezTo>
                  <a:pt x="192" y="31"/>
                  <a:pt x="192" y="31"/>
                  <a:pt x="192" y="31"/>
                </a:cubicBezTo>
                <a:cubicBezTo>
                  <a:pt x="177" y="31"/>
                  <a:pt x="177" y="31"/>
                  <a:pt x="177" y="31"/>
                </a:cubicBezTo>
                <a:cubicBezTo>
                  <a:pt x="177" y="93"/>
                  <a:pt x="177" y="93"/>
                  <a:pt x="177" y="93"/>
                </a:cubicBezTo>
                <a:cubicBezTo>
                  <a:pt x="177" y="96"/>
                  <a:pt x="174" y="99"/>
                  <a:pt x="171" y="99"/>
                </a:cubicBezTo>
                <a:cubicBezTo>
                  <a:pt x="168" y="99"/>
                  <a:pt x="165" y="96"/>
                  <a:pt x="165" y="93"/>
                </a:cubicBezTo>
                <a:cubicBezTo>
                  <a:pt x="165" y="31"/>
                  <a:pt x="165" y="31"/>
                  <a:pt x="165" y="31"/>
                </a:cubicBezTo>
                <a:cubicBezTo>
                  <a:pt x="150" y="31"/>
                  <a:pt x="150" y="31"/>
                  <a:pt x="150" y="31"/>
                </a:cubicBezTo>
                <a:cubicBezTo>
                  <a:pt x="150" y="85"/>
                  <a:pt x="150" y="85"/>
                  <a:pt x="150" y="85"/>
                </a:cubicBezTo>
                <a:cubicBezTo>
                  <a:pt x="150" y="91"/>
                  <a:pt x="150" y="96"/>
                  <a:pt x="150" y="98"/>
                </a:cubicBezTo>
                <a:cubicBezTo>
                  <a:pt x="150" y="100"/>
                  <a:pt x="151" y="103"/>
                  <a:pt x="151" y="105"/>
                </a:cubicBezTo>
                <a:close/>
                <a:moveTo>
                  <a:pt x="95" y="60"/>
                </a:moveTo>
                <a:cubicBezTo>
                  <a:pt x="95" y="52"/>
                  <a:pt x="96" y="47"/>
                  <a:pt x="97" y="42"/>
                </a:cubicBezTo>
                <a:cubicBezTo>
                  <a:pt x="98" y="38"/>
                  <a:pt x="101" y="35"/>
                  <a:pt x="104" y="32"/>
                </a:cubicBezTo>
                <a:cubicBezTo>
                  <a:pt x="107" y="29"/>
                  <a:pt x="111" y="28"/>
                  <a:pt x="116" y="28"/>
                </a:cubicBezTo>
                <a:cubicBezTo>
                  <a:pt x="121" y="28"/>
                  <a:pt x="124" y="29"/>
                  <a:pt x="128" y="31"/>
                </a:cubicBezTo>
                <a:cubicBezTo>
                  <a:pt x="131" y="32"/>
                  <a:pt x="133" y="34"/>
                  <a:pt x="135" y="37"/>
                </a:cubicBezTo>
                <a:cubicBezTo>
                  <a:pt x="136" y="40"/>
                  <a:pt x="137" y="43"/>
                  <a:pt x="138" y="45"/>
                </a:cubicBezTo>
                <a:cubicBezTo>
                  <a:pt x="139" y="48"/>
                  <a:pt x="139" y="52"/>
                  <a:pt x="139" y="58"/>
                </a:cubicBezTo>
                <a:cubicBezTo>
                  <a:pt x="139" y="78"/>
                  <a:pt x="139" y="78"/>
                  <a:pt x="139" y="78"/>
                </a:cubicBezTo>
                <a:cubicBezTo>
                  <a:pt x="139" y="86"/>
                  <a:pt x="139" y="91"/>
                  <a:pt x="138" y="94"/>
                </a:cubicBezTo>
                <a:cubicBezTo>
                  <a:pt x="138" y="98"/>
                  <a:pt x="136" y="101"/>
                  <a:pt x="134" y="104"/>
                </a:cubicBezTo>
                <a:cubicBezTo>
                  <a:pt x="133" y="107"/>
                  <a:pt x="130" y="109"/>
                  <a:pt x="127" y="111"/>
                </a:cubicBezTo>
                <a:cubicBezTo>
                  <a:pt x="124" y="112"/>
                  <a:pt x="121" y="113"/>
                  <a:pt x="117" y="113"/>
                </a:cubicBezTo>
                <a:cubicBezTo>
                  <a:pt x="113" y="113"/>
                  <a:pt x="109" y="112"/>
                  <a:pt x="106" y="111"/>
                </a:cubicBezTo>
                <a:cubicBezTo>
                  <a:pt x="104" y="110"/>
                  <a:pt x="101" y="108"/>
                  <a:pt x="100" y="105"/>
                </a:cubicBezTo>
                <a:cubicBezTo>
                  <a:pt x="98" y="103"/>
                  <a:pt x="97" y="100"/>
                  <a:pt x="96" y="97"/>
                </a:cubicBezTo>
                <a:cubicBezTo>
                  <a:pt x="95" y="93"/>
                  <a:pt x="95" y="88"/>
                  <a:pt x="95" y="81"/>
                </a:cubicBezTo>
                <a:lnTo>
                  <a:pt x="95" y="60"/>
                </a:lnTo>
                <a:close/>
                <a:moveTo>
                  <a:pt x="110" y="91"/>
                </a:moveTo>
                <a:cubicBezTo>
                  <a:pt x="110" y="96"/>
                  <a:pt x="113" y="100"/>
                  <a:pt x="117" y="100"/>
                </a:cubicBezTo>
                <a:cubicBezTo>
                  <a:pt x="121" y="100"/>
                  <a:pt x="124" y="96"/>
                  <a:pt x="124" y="91"/>
                </a:cubicBezTo>
                <a:cubicBezTo>
                  <a:pt x="124" y="49"/>
                  <a:pt x="124" y="49"/>
                  <a:pt x="124" y="49"/>
                </a:cubicBezTo>
                <a:cubicBezTo>
                  <a:pt x="124" y="45"/>
                  <a:pt x="121" y="41"/>
                  <a:pt x="117" y="41"/>
                </a:cubicBezTo>
                <a:cubicBezTo>
                  <a:pt x="113" y="41"/>
                  <a:pt x="110" y="45"/>
                  <a:pt x="110" y="49"/>
                </a:cubicBezTo>
                <a:lnTo>
                  <a:pt x="110" y="91"/>
                </a:lnTo>
                <a:close/>
                <a:moveTo>
                  <a:pt x="58" y="113"/>
                </a:moveTo>
                <a:cubicBezTo>
                  <a:pt x="76" y="113"/>
                  <a:pt x="76" y="113"/>
                  <a:pt x="76" y="113"/>
                </a:cubicBezTo>
                <a:cubicBezTo>
                  <a:pt x="76" y="52"/>
                  <a:pt x="76" y="52"/>
                  <a:pt x="76" y="52"/>
                </a:cubicBezTo>
                <a:cubicBezTo>
                  <a:pt x="96" y="0"/>
                  <a:pt x="96" y="0"/>
                  <a:pt x="96" y="0"/>
                </a:cubicBezTo>
                <a:cubicBezTo>
                  <a:pt x="77" y="0"/>
                  <a:pt x="77" y="0"/>
                  <a:pt x="77" y="0"/>
                </a:cubicBezTo>
                <a:cubicBezTo>
                  <a:pt x="66" y="39"/>
                  <a:pt x="66" y="39"/>
                  <a:pt x="66" y="39"/>
                </a:cubicBezTo>
                <a:cubicBezTo>
                  <a:pt x="55" y="0"/>
                  <a:pt x="55" y="0"/>
                  <a:pt x="55" y="0"/>
                </a:cubicBezTo>
                <a:cubicBezTo>
                  <a:pt x="36" y="0"/>
                  <a:pt x="36" y="0"/>
                  <a:pt x="36" y="0"/>
                </a:cubicBezTo>
                <a:cubicBezTo>
                  <a:pt x="58" y="52"/>
                  <a:pt x="58" y="52"/>
                  <a:pt x="58" y="52"/>
                </a:cubicBezTo>
                <a:lnTo>
                  <a:pt x="58" y="113"/>
                </a:lnTo>
                <a:close/>
                <a:moveTo>
                  <a:pt x="58" y="113"/>
                </a:moveTo>
                <a:cubicBezTo>
                  <a:pt x="58" y="113"/>
                  <a:pt x="58" y="113"/>
                  <a:pt x="58" y="113"/>
                </a:cubicBezTo>
              </a:path>
            </a:pathLst>
          </a:custGeom>
          <a:solidFill>
            <a:schemeClr val="bg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309" name="TextBox 308"/>
          <p:cNvSpPr txBox="1"/>
          <p:nvPr/>
        </p:nvSpPr>
        <p:spPr>
          <a:xfrm>
            <a:off x="2127138" y="2228320"/>
            <a:ext cx="1007007" cy="300082"/>
          </a:xfrm>
          <a:prstGeom prst="rect">
            <a:avLst/>
          </a:prstGeom>
          <a:noFill/>
        </p:spPr>
        <p:txBody>
          <a:bodyPr wrap="none" rtlCol="0">
            <a:spAutoFit/>
          </a:bodyPr>
          <a:lstStyle/>
          <a:p>
            <a:pPr algn="r"/>
            <a:r>
              <a:rPr lang="en-US" sz="1350" b="1" dirty="0">
                <a:solidFill>
                  <a:schemeClr val="accent1"/>
                </a:solidFill>
              </a:rPr>
              <a:t>Facebook</a:t>
            </a:r>
          </a:p>
        </p:txBody>
      </p:sp>
      <p:grpSp>
        <p:nvGrpSpPr>
          <p:cNvPr id="390" name="Group 389"/>
          <p:cNvGrpSpPr/>
          <p:nvPr/>
        </p:nvGrpSpPr>
        <p:grpSpPr>
          <a:xfrm>
            <a:off x="800179" y="2543848"/>
            <a:ext cx="2333966" cy="651224"/>
            <a:chOff x="614651" y="3231496"/>
            <a:chExt cx="3111954" cy="868299"/>
          </a:xfrm>
        </p:grpSpPr>
        <p:grpSp>
          <p:nvGrpSpPr>
            <p:cNvPr id="327" name="Group 326"/>
            <p:cNvGrpSpPr/>
            <p:nvPr/>
          </p:nvGrpSpPr>
          <p:grpSpPr>
            <a:xfrm>
              <a:off x="2763863" y="3698360"/>
              <a:ext cx="170666" cy="401435"/>
              <a:chOff x="5481404" y="1426062"/>
              <a:chExt cx="341669" cy="778503"/>
            </a:xfrm>
            <a:solidFill>
              <a:schemeClr val="accent1"/>
            </a:solidFill>
          </p:grpSpPr>
          <p:sp>
            <p:nvSpPr>
              <p:cNvPr id="328" name="Freeform 1"/>
              <p:cNvSpPr>
                <a:spLocks noChangeArrowheads="1"/>
              </p:cNvSpPr>
              <p:nvPr/>
            </p:nvSpPr>
            <p:spPr bwMode="auto">
              <a:xfrm>
                <a:off x="5481404" y="1565664"/>
                <a:ext cx="341669" cy="638901"/>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100">
                  <a:solidFill>
                    <a:schemeClr val="bg1"/>
                  </a:solidFill>
                </a:endParaRPr>
              </a:p>
            </p:txBody>
          </p:sp>
          <p:sp>
            <p:nvSpPr>
              <p:cNvPr id="329" name="Freeform 2"/>
              <p:cNvSpPr>
                <a:spLocks noChangeArrowheads="1"/>
              </p:cNvSpPr>
              <p:nvPr/>
            </p:nvSpPr>
            <p:spPr bwMode="auto">
              <a:xfrm>
                <a:off x="5588307" y="1426062"/>
                <a:ext cx="130798" cy="130799"/>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100">
                  <a:solidFill>
                    <a:schemeClr val="bg1"/>
                  </a:solidFill>
                </a:endParaRPr>
              </a:p>
            </p:txBody>
          </p:sp>
        </p:grpSp>
        <p:grpSp>
          <p:nvGrpSpPr>
            <p:cNvPr id="330" name="Group 329"/>
            <p:cNvGrpSpPr/>
            <p:nvPr/>
          </p:nvGrpSpPr>
          <p:grpSpPr>
            <a:xfrm>
              <a:off x="2768303" y="3231496"/>
              <a:ext cx="153990" cy="401435"/>
              <a:chOff x="1006475" y="1212850"/>
              <a:chExt cx="585788" cy="1530350"/>
            </a:xfrm>
            <a:solidFill>
              <a:schemeClr val="accent1"/>
            </a:solidFill>
          </p:grpSpPr>
          <p:sp>
            <p:nvSpPr>
              <p:cNvPr id="331" name="Freeform 1"/>
              <p:cNvSpPr>
                <a:spLocks noChangeArrowheads="1"/>
              </p:cNvSpPr>
              <p:nvPr/>
            </p:nvSpPr>
            <p:spPr bwMode="auto">
              <a:xfrm>
                <a:off x="1006475" y="1516063"/>
                <a:ext cx="585788" cy="1227137"/>
              </a:xfrm>
              <a:custGeom>
                <a:avLst/>
                <a:gdLst>
                  <a:gd name="T0" fmla="*/ 1250 w 1626"/>
                  <a:gd name="T1" fmla="*/ 0 h 3408"/>
                  <a:gd name="T2" fmla="*/ 1250 w 1626"/>
                  <a:gd name="T3" fmla="*/ 0 h 3408"/>
                  <a:gd name="T4" fmla="*/ 375 w 1626"/>
                  <a:gd name="T5" fmla="*/ 0 h 3408"/>
                  <a:gd name="T6" fmla="*/ 0 w 1626"/>
                  <a:gd name="T7" fmla="*/ 407 h 3408"/>
                  <a:gd name="T8" fmla="*/ 0 w 1626"/>
                  <a:gd name="T9" fmla="*/ 1500 h 3408"/>
                  <a:gd name="T10" fmla="*/ 156 w 1626"/>
                  <a:gd name="T11" fmla="*/ 1625 h 3408"/>
                  <a:gd name="T12" fmla="*/ 281 w 1626"/>
                  <a:gd name="T13" fmla="*/ 1500 h 3408"/>
                  <a:gd name="T14" fmla="*/ 281 w 1626"/>
                  <a:gd name="T15" fmla="*/ 625 h 3408"/>
                  <a:gd name="T16" fmla="*/ 313 w 1626"/>
                  <a:gd name="T17" fmla="*/ 563 h 3408"/>
                  <a:gd name="T18" fmla="*/ 375 w 1626"/>
                  <a:gd name="T19" fmla="*/ 625 h 3408"/>
                  <a:gd name="T20" fmla="*/ 375 w 1626"/>
                  <a:gd name="T21" fmla="*/ 1688 h 3408"/>
                  <a:gd name="T22" fmla="*/ 375 w 1626"/>
                  <a:gd name="T23" fmla="*/ 1875 h 3408"/>
                  <a:gd name="T24" fmla="*/ 375 w 1626"/>
                  <a:gd name="T25" fmla="*/ 3188 h 3408"/>
                  <a:gd name="T26" fmla="*/ 563 w 1626"/>
                  <a:gd name="T27" fmla="*/ 3407 h 3408"/>
                  <a:gd name="T28" fmla="*/ 563 w 1626"/>
                  <a:gd name="T29" fmla="*/ 3407 h 3408"/>
                  <a:gd name="T30" fmla="*/ 719 w 1626"/>
                  <a:gd name="T31" fmla="*/ 3188 h 3408"/>
                  <a:gd name="T32" fmla="*/ 719 w 1626"/>
                  <a:gd name="T33" fmla="*/ 1875 h 3408"/>
                  <a:gd name="T34" fmla="*/ 813 w 1626"/>
                  <a:gd name="T35" fmla="*/ 1813 h 3408"/>
                  <a:gd name="T36" fmla="*/ 906 w 1626"/>
                  <a:gd name="T37" fmla="*/ 1875 h 3408"/>
                  <a:gd name="T38" fmla="*/ 906 w 1626"/>
                  <a:gd name="T39" fmla="*/ 3188 h 3408"/>
                  <a:gd name="T40" fmla="*/ 1062 w 1626"/>
                  <a:gd name="T41" fmla="*/ 3407 h 3408"/>
                  <a:gd name="T42" fmla="*/ 1062 w 1626"/>
                  <a:gd name="T43" fmla="*/ 3407 h 3408"/>
                  <a:gd name="T44" fmla="*/ 1250 w 1626"/>
                  <a:gd name="T45" fmla="*/ 3188 h 3408"/>
                  <a:gd name="T46" fmla="*/ 1250 w 1626"/>
                  <a:gd name="T47" fmla="*/ 1875 h 3408"/>
                  <a:gd name="T48" fmla="*/ 1250 w 1626"/>
                  <a:gd name="T49" fmla="*/ 1688 h 3408"/>
                  <a:gd name="T50" fmla="*/ 1250 w 1626"/>
                  <a:gd name="T51" fmla="*/ 625 h 3408"/>
                  <a:gd name="T52" fmla="*/ 1313 w 1626"/>
                  <a:gd name="T53" fmla="*/ 563 h 3408"/>
                  <a:gd name="T54" fmla="*/ 1344 w 1626"/>
                  <a:gd name="T55" fmla="*/ 625 h 3408"/>
                  <a:gd name="T56" fmla="*/ 1344 w 1626"/>
                  <a:gd name="T57" fmla="*/ 1500 h 3408"/>
                  <a:gd name="T58" fmla="*/ 1469 w 1626"/>
                  <a:gd name="T59" fmla="*/ 1625 h 3408"/>
                  <a:gd name="T60" fmla="*/ 1625 w 1626"/>
                  <a:gd name="T61" fmla="*/ 1500 h 3408"/>
                  <a:gd name="T62" fmla="*/ 1625 w 1626"/>
                  <a:gd name="T63" fmla="*/ 407 h 3408"/>
                  <a:gd name="T64" fmla="*/ 1250 w 1626"/>
                  <a:gd name="T65" fmla="*/ 0 h 3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26" h="3408">
                    <a:moveTo>
                      <a:pt x="1250" y="0"/>
                    </a:moveTo>
                    <a:lnTo>
                      <a:pt x="1250" y="0"/>
                    </a:lnTo>
                    <a:cubicBezTo>
                      <a:pt x="375" y="0"/>
                      <a:pt x="375" y="0"/>
                      <a:pt x="375" y="0"/>
                    </a:cubicBezTo>
                    <a:cubicBezTo>
                      <a:pt x="125" y="0"/>
                      <a:pt x="0" y="157"/>
                      <a:pt x="0" y="407"/>
                    </a:cubicBezTo>
                    <a:cubicBezTo>
                      <a:pt x="0" y="1500"/>
                      <a:pt x="0" y="1500"/>
                      <a:pt x="0" y="1500"/>
                    </a:cubicBezTo>
                    <a:cubicBezTo>
                      <a:pt x="0" y="1563"/>
                      <a:pt x="94" y="1625"/>
                      <a:pt x="156" y="1625"/>
                    </a:cubicBezTo>
                    <a:cubicBezTo>
                      <a:pt x="219" y="1625"/>
                      <a:pt x="281" y="1563"/>
                      <a:pt x="281" y="1500"/>
                    </a:cubicBezTo>
                    <a:cubicBezTo>
                      <a:pt x="281" y="1500"/>
                      <a:pt x="281" y="719"/>
                      <a:pt x="281" y="625"/>
                    </a:cubicBezTo>
                    <a:cubicBezTo>
                      <a:pt x="281" y="594"/>
                      <a:pt x="313" y="563"/>
                      <a:pt x="313" y="563"/>
                    </a:cubicBezTo>
                    <a:cubicBezTo>
                      <a:pt x="344" y="563"/>
                      <a:pt x="375" y="594"/>
                      <a:pt x="375" y="625"/>
                    </a:cubicBezTo>
                    <a:cubicBezTo>
                      <a:pt x="375" y="719"/>
                      <a:pt x="375" y="1375"/>
                      <a:pt x="375" y="1688"/>
                    </a:cubicBezTo>
                    <a:cubicBezTo>
                      <a:pt x="375" y="1875"/>
                      <a:pt x="375" y="1875"/>
                      <a:pt x="375" y="1875"/>
                    </a:cubicBezTo>
                    <a:cubicBezTo>
                      <a:pt x="375" y="3188"/>
                      <a:pt x="375" y="3188"/>
                      <a:pt x="375" y="3188"/>
                    </a:cubicBezTo>
                    <a:cubicBezTo>
                      <a:pt x="375" y="3282"/>
                      <a:pt x="469" y="3407"/>
                      <a:pt x="563" y="3407"/>
                    </a:cubicBezTo>
                    <a:lnTo>
                      <a:pt x="563" y="3407"/>
                    </a:lnTo>
                    <a:cubicBezTo>
                      <a:pt x="688" y="3407"/>
                      <a:pt x="719" y="3282"/>
                      <a:pt x="719" y="3188"/>
                    </a:cubicBezTo>
                    <a:cubicBezTo>
                      <a:pt x="719" y="3188"/>
                      <a:pt x="719" y="1969"/>
                      <a:pt x="719" y="1875"/>
                    </a:cubicBezTo>
                    <a:cubicBezTo>
                      <a:pt x="719" y="1844"/>
                      <a:pt x="781" y="1813"/>
                      <a:pt x="813" y="1813"/>
                    </a:cubicBezTo>
                    <a:cubicBezTo>
                      <a:pt x="875" y="1813"/>
                      <a:pt x="906" y="1844"/>
                      <a:pt x="906" y="1875"/>
                    </a:cubicBezTo>
                    <a:cubicBezTo>
                      <a:pt x="906" y="1969"/>
                      <a:pt x="906" y="3188"/>
                      <a:pt x="906" y="3188"/>
                    </a:cubicBezTo>
                    <a:cubicBezTo>
                      <a:pt x="906" y="3282"/>
                      <a:pt x="969" y="3407"/>
                      <a:pt x="1062" y="3407"/>
                    </a:cubicBezTo>
                    <a:lnTo>
                      <a:pt x="1062" y="3407"/>
                    </a:lnTo>
                    <a:cubicBezTo>
                      <a:pt x="1156" y="3407"/>
                      <a:pt x="1250" y="3282"/>
                      <a:pt x="1250" y="3188"/>
                    </a:cubicBezTo>
                    <a:cubicBezTo>
                      <a:pt x="1250" y="1875"/>
                      <a:pt x="1250" y="1875"/>
                      <a:pt x="1250" y="1875"/>
                    </a:cubicBezTo>
                    <a:cubicBezTo>
                      <a:pt x="1250" y="1688"/>
                      <a:pt x="1250" y="1688"/>
                      <a:pt x="1250" y="1688"/>
                    </a:cubicBezTo>
                    <a:cubicBezTo>
                      <a:pt x="1250" y="1375"/>
                      <a:pt x="1250" y="719"/>
                      <a:pt x="1250" y="625"/>
                    </a:cubicBezTo>
                    <a:cubicBezTo>
                      <a:pt x="1250" y="594"/>
                      <a:pt x="1281" y="563"/>
                      <a:pt x="1313" y="563"/>
                    </a:cubicBezTo>
                    <a:cubicBezTo>
                      <a:pt x="1313" y="563"/>
                      <a:pt x="1344" y="594"/>
                      <a:pt x="1344" y="625"/>
                    </a:cubicBezTo>
                    <a:cubicBezTo>
                      <a:pt x="1344" y="719"/>
                      <a:pt x="1344" y="1500"/>
                      <a:pt x="1344" y="1500"/>
                    </a:cubicBezTo>
                    <a:cubicBezTo>
                      <a:pt x="1344" y="1563"/>
                      <a:pt x="1406" y="1625"/>
                      <a:pt x="1469" y="1625"/>
                    </a:cubicBezTo>
                    <a:cubicBezTo>
                      <a:pt x="1563" y="1625"/>
                      <a:pt x="1625" y="1563"/>
                      <a:pt x="1625" y="1500"/>
                    </a:cubicBezTo>
                    <a:cubicBezTo>
                      <a:pt x="1625" y="407"/>
                      <a:pt x="1625" y="407"/>
                      <a:pt x="1625" y="407"/>
                    </a:cubicBezTo>
                    <a:cubicBezTo>
                      <a:pt x="1625" y="157"/>
                      <a:pt x="1500" y="0"/>
                      <a:pt x="1250"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100">
                  <a:solidFill>
                    <a:schemeClr val="bg1"/>
                  </a:solidFill>
                </a:endParaRPr>
              </a:p>
            </p:txBody>
          </p:sp>
          <p:sp>
            <p:nvSpPr>
              <p:cNvPr id="332" name="Freeform 2"/>
              <p:cNvSpPr>
                <a:spLocks noChangeArrowheads="1"/>
              </p:cNvSpPr>
              <p:nvPr/>
            </p:nvSpPr>
            <p:spPr bwMode="auto">
              <a:xfrm>
                <a:off x="1185863" y="1212850"/>
                <a:ext cx="225425" cy="225425"/>
              </a:xfrm>
              <a:custGeom>
                <a:avLst/>
                <a:gdLst>
                  <a:gd name="T0" fmla="*/ 313 w 626"/>
                  <a:gd name="T1" fmla="*/ 0 h 626"/>
                  <a:gd name="T2" fmla="*/ 313 w 626"/>
                  <a:gd name="T3" fmla="*/ 0 h 626"/>
                  <a:gd name="T4" fmla="*/ 0 w 626"/>
                  <a:gd name="T5" fmla="*/ 312 h 626"/>
                  <a:gd name="T6" fmla="*/ 313 w 626"/>
                  <a:gd name="T7" fmla="*/ 625 h 626"/>
                  <a:gd name="T8" fmla="*/ 625 w 626"/>
                  <a:gd name="T9" fmla="*/ 312 h 626"/>
                  <a:gd name="T10" fmla="*/ 313 w 626"/>
                  <a:gd name="T11" fmla="*/ 0 h 626"/>
                </a:gdLst>
                <a:ahLst/>
                <a:cxnLst>
                  <a:cxn ang="0">
                    <a:pos x="T0" y="T1"/>
                  </a:cxn>
                  <a:cxn ang="0">
                    <a:pos x="T2" y="T3"/>
                  </a:cxn>
                  <a:cxn ang="0">
                    <a:pos x="T4" y="T5"/>
                  </a:cxn>
                  <a:cxn ang="0">
                    <a:pos x="T6" y="T7"/>
                  </a:cxn>
                  <a:cxn ang="0">
                    <a:pos x="T8" y="T9"/>
                  </a:cxn>
                  <a:cxn ang="0">
                    <a:pos x="T10" y="T11"/>
                  </a:cxn>
                </a:cxnLst>
                <a:rect l="0" t="0" r="r" b="b"/>
                <a:pathLst>
                  <a:path w="626" h="626">
                    <a:moveTo>
                      <a:pt x="313" y="0"/>
                    </a:moveTo>
                    <a:lnTo>
                      <a:pt x="313" y="0"/>
                    </a:lnTo>
                    <a:cubicBezTo>
                      <a:pt x="156" y="0"/>
                      <a:pt x="0" y="156"/>
                      <a:pt x="0" y="312"/>
                    </a:cubicBezTo>
                    <a:cubicBezTo>
                      <a:pt x="0" y="500"/>
                      <a:pt x="156" y="625"/>
                      <a:pt x="313" y="625"/>
                    </a:cubicBezTo>
                    <a:cubicBezTo>
                      <a:pt x="500" y="625"/>
                      <a:pt x="625" y="500"/>
                      <a:pt x="625" y="312"/>
                    </a:cubicBezTo>
                    <a:cubicBezTo>
                      <a:pt x="625" y="156"/>
                      <a:pt x="500" y="0"/>
                      <a:pt x="313"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100">
                  <a:solidFill>
                    <a:schemeClr val="bg1"/>
                  </a:solidFill>
                </a:endParaRPr>
              </a:p>
            </p:txBody>
          </p:sp>
        </p:grpSp>
        <p:sp>
          <p:nvSpPr>
            <p:cNvPr id="333" name="Rounded Rectangle 332"/>
            <p:cNvSpPr/>
            <p:nvPr/>
          </p:nvSpPr>
          <p:spPr>
            <a:xfrm>
              <a:off x="3187204" y="3275327"/>
              <a:ext cx="539401" cy="308796"/>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700" dirty="0">
                  <a:solidFill>
                    <a:schemeClr val="bg2"/>
                  </a:solidFill>
                </a:rPr>
                <a:t>70%</a:t>
              </a:r>
            </a:p>
          </p:txBody>
        </p:sp>
        <p:sp>
          <p:nvSpPr>
            <p:cNvPr id="334" name="Rounded Rectangle 333"/>
            <p:cNvSpPr/>
            <p:nvPr/>
          </p:nvSpPr>
          <p:spPr>
            <a:xfrm>
              <a:off x="3182931" y="3744679"/>
              <a:ext cx="539401" cy="308796"/>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700" dirty="0">
                  <a:solidFill>
                    <a:schemeClr val="bg2"/>
                  </a:solidFill>
                </a:rPr>
                <a:t>30%</a:t>
              </a:r>
            </a:p>
          </p:txBody>
        </p:sp>
        <p:grpSp>
          <p:nvGrpSpPr>
            <p:cNvPr id="335" name="Group 334"/>
            <p:cNvGrpSpPr/>
            <p:nvPr/>
          </p:nvGrpSpPr>
          <p:grpSpPr>
            <a:xfrm>
              <a:off x="2525062" y="3698360"/>
              <a:ext cx="170666" cy="401435"/>
              <a:chOff x="5481404" y="1426062"/>
              <a:chExt cx="341669" cy="778503"/>
            </a:xfrm>
            <a:solidFill>
              <a:schemeClr val="accent1"/>
            </a:solidFill>
          </p:grpSpPr>
          <p:sp>
            <p:nvSpPr>
              <p:cNvPr id="336" name="Freeform 1"/>
              <p:cNvSpPr>
                <a:spLocks noChangeArrowheads="1"/>
              </p:cNvSpPr>
              <p:nvPr/>
            </p:nvSpPr>
            <p:spPr bwMode="auto">
              <a:xfrm>
                <a:off x="5481404" y="1565664"/>
                <a:ext cx="341669" cy="638901"/>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100">
                  <a:solidFill>
                    <a:schemeClr val="bg1"/>
                  </a:solidFill>
                </a:endParaRPr>
              </a:p>
            </p:txBody>
          </p:sp>
          <p:sp>
            <p:nvSpPr>
              <p:cNvPr id="337" name="Freeform 2"/>
              <p:cNvSpPr>
                <a:spLocks noChangeArrowheads="1"/>
              </p:cNvSpPr>
              <p:nvPr/>
            </p:nvSpPr>
            <p:spPr bwMode="auto">
              <a:xfrm>
                <a:off x="5588307" y="1426062"/>
                <a:ext cx="130798" cy="130799"/>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100">
                  <a:solidFill>
                    <a:schemeClr val="bg1"/>
                  </a:solidFill>
                </a:endParaRPr>
              </a:p>
            </p:txBody>
          </p:sp>
        </p:grpSp>
        <p:grpSp>
          <p:nvGrpSpPr>
            <p:cNvPr id="338" name="Group 337"/>
            <p:cNvGrpSpPr/>
            <p:nvPr/>
          </p:nvGrpSpPr>
          <p:grpSpPr>
            <a:xfrm>
              <a:off x="2531152" y="3231496"/>
              <a:ext cx="153990" cy="401435"/>
              <a:chOff x="1006475" y="1212850"/>
              <a:chExt cx="585788" cy="1530350"/>
            </a:xfrm>
            <a:solidFill>
              <a:schemeClr val="accent1"/>
            </a:solidFill>
          </p:grpSpPr>
          <p:sp>
            <p:nvSpPr>
              <p:cNvPr id="339" name="Freeform 1"/>
              <p:cNvSpPr>
                <a:spLocks noChangeArrowheads="1"/>
              </p:cNvSpPr>
              <p:nvPr/>
            </p:nvSpPr>
            <p:spPr bwMode="auto">
              <a:xfrm>
                <a:off x="1006475" y="1516063"/>
                <a:ext cx="585788" cy="1227137"/>
              </a:xfrm>
              <a:custGeom>
                <a:avLst/>
                <a:gdLst>
                  <a:gd name="T0" fmla="*/ 1250 w 1626"/>
                  <a:gd name="T1" fmla="*/ 0 h 3408"/>
                  <a:gd name="T2" fmla="*/ 1250 w 1626"/>
                  <a:gd name="T3" fmla="*/ 0 h 3408"/>
                  <a:gd name="T4" fmla="*/ 375 w 1626"/>
                  <a:gd name="T5" fmla="*/ 0 h 3408"/>
                  <a:gd name="T6" fmla="*/ 0 w 1626"/>
                  <a:gd name="T7" fmla="*/ 407 h 3408"/>
                  <a:gd name="T8" fmla="*/ 0 w 1626"/>
                  <a:gd name="T9" fmla="*/ 1500 h 3408"/>
                  <a:gd name="T10" fmla="*/ 156 w 1626"/>
                  <a:gd name="T11" fmla="*/ 1625 h 3408"/>
                  <a:gd name="T12" fmla="*/ 281 w 1626"/>
                  <a:gd name="T13" fmla="*/ 1500 h 3408"/>
                  <a:gd name="T14" fmla="*/ 281 w 1626"/>
                  <a:gd name="T15" fmla="*/ 625 h 3408"/>
                  <a:gd name="T16" fmla="*/ 313 w 1626"/>
                  <a:gd name="T17" fmla="*/ 563 h 3408"/>
                  <a:gd name="T18" fmla="*/ 375 w 1626"/>
                  <a:gd name="T19" fmla="*/ 625 h 3408"/>
                  <a:gd name="T20" fmla="*/ 375 w 1626"/>
                  <a:gd name="T21" fmla="*/ 1688 h 3408"/>
                  <a:gd name="T22" fmla="*/ 375 w 1626"/>
                  <a:gd name="T23" fmla="*/ 1875 h 3408"/>
                  <a:gd name="T24" fmla="*/ 375 w 1626"/>
                  <a:gd name="T25" fmla="*/ 3188 h 3408"/>
                  <a:gd name="T26" fmla="*/ 563 w 1626"/>
                  <a:gd name="T27" fmla="*/ 3407 h 3408"/>
                  <a:gd name="T28" fmla="*/ 563 w 1626"/>
                  <a:gd name="T29" fmla="*/ 3407 h 3408"/>
                  <a:gd name="T30" fmla="*/ 719 w 1626"/>
                  <a:gd name="T31" fmla="*/ 3188 h 3408"/>
                  <a:gd name="T32" fmla="*/ 719 w 1626"/>
                  <a:gd name="T33" fmla="*/ 1875 h 3408"/>
                  <a:gd name="T34" fmla="*/ 813 w 1626"/>
                  <a:gd name="T35" fmla="*/ 1813 h 3408"/>
                  <a:gd name="T36" fmla="*/ 906 w 1626"/>
                  <a:gd name="T37" fmla="*/ 1875 h 3408"/>
                  <a:gd name="T38" fmla="*/ 906 w 1626"/>
                  <a:gd name="T39" fmla="*/ 3188 h 3408"/>
                  <a:gd name="T40" fmla="*/ 1062 w 1626"/>
                  <a:gd name="T41" fmla="*/ 3407 h 3408"/>
                  <a:gd name="T42" fmla="*/ 1062 w 1626"/>
                  <a:gd name="T43" fmla="*/ 3407 h 3408"/>
                  <a:gd name="T44" fmla="*/ 1250 w 1626"/>
                  <a:gd name="T45" fmla="*/ 3188 h 3408"/>
                  <a:gd name="T46" fmla="*/ 1250 w 1626"/>
                  <a:gd name="T47" fmla="*/ 1875 h 3408"/>
                  <a:gd name="T48" fmla="*/ 1250 w 1626"/>
                  <a:gd name="T49" fmla="*/ 1688 h 3408"/>
                  <a:gd name="T50" fmla="*/ 1250 w 1626"/>
                  <a:gd name="T51" fmla="*/ 625 h 3408"/>
                  <a:gd name="T52" fmla="*/ 1313 w 1626"/>
                  <a:gd name="T53" fmla="*/ 563 h 3408"/>
                  <a:gd name="T54" fmla="*/ 1344 w 1626"/>
                  <a:gd name="T55" fmla="*/ 625 h 3408"/>
                  <a:gd name="T56" fmla="*/ 1344 w 1626"/>
                  <a:gd name="T57" fmla="*/ 1500 h 3408"/>
                  <a:gd name="T58" fmla="*/ 1469 w 1626"/>
                  <a:gd name="T59" fmla="*/ 1625 h 3408"/>
                  <a:gd name="T60" fmla="*/ 1625 w 1626"/>
                  <a:gd name="T61" fmla="*/ 1500 h 3408"/>
                  <a:gd name="T62" fmla="*/ 1625 w 1626"/>
                  <a:gd name="T63" fmla="*/ 407 h 3408"/>
                  <a:gd name="T64" fmla="*/ 1250 w 1626"/>
                  <a:gd name="T65" fmla="*/ 0 h 3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26" h="3408">
                    <a:moveTo>
                      <a:pt x="1250" y="0"/>
                    </a:moveTo>
                    <a:lnTo>
                      <a:pt x="1250" y="0"/>
                    </a:lnTo>
                    <a:cubicBezTo>
                      <a:pt x="375" y="0"/>
                      <a:pt x="375" y="0"/>
                      <a:pt x="375" y="0"/>
                    </a:cubicBezTo>
                    <a:cubicBezTo>
                      <a:pt x="125" y="0"/>
                      <a:pt x="0" y="157"/>
                      <a:pt x="0" y="407"/>
                    </a:cubicBezTo>
                    <a:cubicBezTo>
                      <a:pt x="0" y="1500"/>
                      <a:pt x="0" y="1500"/>
                      <a:pt x="0" y="1500"/>
                    </a:cubicBezTo>
                    <a:cubicBezTo>
                      <a:pt x="0" y="1563"/>
                      <a:pt x="94" y="1625"/>
                      <a:pt x="156" y="1625"/>
                    </a:cubicBezTo>
                    <a:cubicBezTo>
                      <a:pt x="219" y="1625"/>
                      <a:pt x="281" y="1563"/>
                      <a:pt x="281" y="1500"/>
                    </a:cubicBezTo>
                    <a:cubicBezTo>
                      <a:pt x="281" y="1500"/>
                      <a:pt x="281" y="719"/>
                      <a:pt x="281" y="625"/>
                    </a:cubicBezTo>
                    <a:cubicBezTo>
                      <a:pt x="281" y="594"/>
                      <a:pt x="313" y="563"/>
                      <a:pt x="313" y="563"/>
                    </a:cubicBezTo>
                    <a:cubicBezTo>
                      <a:pt x="344" y="563"/>
                      <a:pt x="375" y="594"/>
                      <a:pt x="375" y="625"/>
                    </a:cubicBezTo>
                    <a:cubicBezTo>
                      <a:pt x="375" y="719"/>
                      <a:pt x="375" y="1375"/>
                      <a:pt x="375" y="1688"/>
                    </a:cubicBezTo>
                    <a:cubicBezTo>
                      <a:pt x="375" y="1875"/>
                      <a:pt x="375" y="1875"/>
                      <a:pt x="375" y="1875"/>
                    </a:cubicBezTo>
                    <a:cubicBezTo>
                      <a:pt x="375" y="3188"/>
                      <a:pt x="375" y="3188"/>
                      <a:pt x="375" y="3188"/>
                    </a:cubicBezTo>
                    <a:cubicBezTo>
                      <a:pt x="375" y="3282"/>
                      <a:pt x="469" y="3407"/>
                      <a:pt x="563" y="3407"/>
                    </a:cubicBezTo>
                    <a:lnTo>
                      <a:pt x="563" y="3407"/>
                    </a:lnTo>
                    <a:cubicBezTo>
                      <a:pt x="688" y="3407"/>
                      <a:pt x="719" y="3282"/>
                      <a:pt x="719" y="3188"/>
                    </a:cubicBezTo>
                    <a:cubicBezTo>
                      <a:pt x="719" y="3188"/>
                      <a:pt x="719" y="1969"/>
                      <a:pt x="719" y="1875"/>
                    </a:cubicBezTo>
                    <a:cubicBezTo>
                      <a:pt x="719" y="1844"/>
                      <a:pt x="781" y="1813"/>
                      <a:pt x="813" y="1813"/>
                    </a:cubicBezTo>
                    <a:cubicBezTo>
                      <a:pt x="875" y="1813"/>
                      <a:pt x="906" y="1844"/>
                      <a:pt x="906" y="1875"/>
                    </a:cubicBezTo>
                    <a:cubicBezTo>
                      <a:pt x="906" y="1969"/>
                      <a:pt x="906" y="3188"/>
                      <a:pt x="906" y="3188"/>
                    </a:cubicBezTo>
                    <a:cubicBezTo>
                      <a:pt x="906" y="3282"/>
                      <a:pt x="969" y="3407"/>
                      <a:pt x="1062" y="3407"/>
                    </a:cubicBezTo>
                    <a:lnTo>
                      <a:pt x="1062" y="3407"/>
                    </a:lnTo>
                    <a:cubicBezTo>
                      <a:pt x="1156" y="3407"/>
                      <a:pt x="1250" y="3282"/>
                      <a:pt x="1250" y="3188"/>
                    </a:cubicBezTo>
                    <a:cubicBezTo>
                      <a:pt x="1250" y="1875"/>
                      <a:pt x="1250" y="1875"/>
                      <a:pt x="1250" y="1875"/>
                    </a:cubicBezTo>
                    <a:cubicBezTo>
                      <a:pt x="1250" y="1688"/>
                      <a:pt x="1250" y="1688"/>
                      <a:pt x="1250" y="1688"/>
                    </a:cubicBezTo>
                    <a:cubicBezTo>
                      <a:pt x="1250" y="1375"/>
                      <a:pt x="1250" y="719"/>
                      <a:pt x="1250" y="625"/>
                    </a:cubicBezTo>
                    <a:cubicBezTo>
                      <a:pt x="1250" y="594"/>
                      <a:pt x="1281" y="563"/>
                      <a:pt x="1313" y="563"/>
                    </a:cubicBezTo>
                    <a:cubicBezTo>
                      <a:pt x="1313" y="563"/>
                      <a:pt x="1344" y="594"/>
                      <a:pt x="1344" y="625"/>
                    </a:cubicBezTo>
                    <a:cubicBezTo>
                      <a:pt x="1344" y="719"/>
                      <a:pt x="1344" y="1500"/>
                      <a:pt x="1344" y="1500"/>
                    </a:cubicBezTo>
                    <a:cubicBezTo>
                      <a:pt x="1344" y="1563"/>
                      <a:pt x="1406" y="1625"/>
                      <a:pt x="1469" y="1625"/>
                    </a:cubicBezTo>
                    <a:cubicBezTo>
                      <a:pt x="1563" y="1625"/>
                      <a:pt x="1625" y="1563"/>
                      <a:pt x="1625" y="1500"/>
                    </a:cubicBezTo>
                    <a:cubicBezTo>
                      <a:pt x="1625" y="407"/>
                      <a:pt x="1625" y="407"/>
                      <a:pt x="1625" y="407"/>
                    </a:cubicBezTo>
                    <a:cubicBezTo>
                      <a:pt x="1625" y="157"/>
                      <a:pt x="1500" y="0"/>
                      <a:pt x="1250"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100">
                  <a:solidFill>
                    <a:schemeClr val="bg1"/>
                  </a:solidFill>
                </a:endParaRPr>
              </a:p>
            </p:txBody>
          </p:sp>
          <p:sp>
            <p:nvSpPr>
              <p:cNvPr id="340" name="Freeform 2"/>
              <p:cNvSpPr>
                <a:spLocks noChangeArrowheads="1"/>
              </p:cNvSpPr>
              <p:nvPr/>
            </p:nvSpPr>
            <p:spPr bwMode="auto">
              <a:xfrm>
                <a:off x="1185863" y="1212850"/>
                <a:ext cx="225425" cy="225425"/>
              </a:xfrm>
              <a:custGeom>
                <a:avLst/>
                <a:gdLst>
                  <a:gd name="T0" fmla="*/ 313 w 626"/>
                  <a:gd name="T1" fmla="*/ 0 h 626"/>
                  <a:gd name="T2" fmla="*/ 313 w 626"/>
                  <a:gd name="T3" fmla="*/ 0 h 626"/>
                  <a:gd name="T4" fmla="*/ 0 w 626"/>
                  <a:gd name="T5" fmla="*/ 312 h 626"/>
                  <a:gd name="T6" fmla="*/ 313 w 626"/>
                  <a:gd name="T7" fmla="*/ 625 h 626"/>
                  <a:gd name="T8" fmla="*/ 625 w 626"/>
                  <a:gd name="T9" fmla="*/ 312 h 626"/>
                  <a:gd name="T10" fmla="*/ 313 w 626"/>
                  <a:gd name="T11" fmla="*/ 0 h 626"/>
                </a:gdLst>
                <a:ahLst/>
                <a:cxnLst>
                  <a:cxn ang="0">
                    <a:pos x="T0" y="T1"/>
                  </a:cxn>
                  <a:cxn ang="0">
                    <a:pos x="T2" y="T3"/>
                  </a:cxn>
                  <a:cxn ang="0">
                    <a:pos x="T4" y="T5"/>
                  </a:cxn>
                  <a:cxn ang="0">
                    <a:pos x="T6" y="T7"/>
                  </a:cxn>
                  <a:cxn ang="0">
                    <a:pos x="T8" y="T9"/>
                  </a:cxn>
                  <a:cxn ang="0">
                    <a:pos x="T10" y="T11"/>
                  </a:cxn>
                </a:cxnLst>
                <a:rect l="0" t="0" r="r" b="b"/>
                <a:pathLst>
                  <a:path w="626" h="626">
                    <a:moveTo>
                      <a:pt x="313" y="0"/>
                    </a:moveTo>
                    <a:lnTo>
                      <a:pt x="313" y="0"/>
                    </a:lnTo>
                    <a:cubicBezTo>
                      <a:pt x="156" y="0"/>
                      <a:pt x="0" y="156"/>
                      <a:pt x="0" y="312"/>
                    </a:cubicBezTo>
                    <a:cubicBezTo>
                      <a:pt x="0" y="500"/>
                      <a:pt x="156" y="625"/>
                      <a:pt x="313" y="625"/>
                    </a:cubicBezTo>
                    <a:cubicBezTo>
                      <a:pt x="500" y="625"/>
                      <a:pt x="625" y="500"/>
                      <a:pt x="625" y="312"/>
                    </a:cubicBezTo>
                    <a:cubicBezTo>
                      <a:pt x="625" y="156"/>
                      <a:pt x="500" y="0"/>
                      <a:pt x="313"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100">
                  <a:solidFill>
                    <a:schemeClr val="bg1"/>
                  </a:solidFill>
                </a:endParaRPr>
              </a:p>
            </p:txBody>
          </p:sp>
        </p:grpSp>
        <p:grpSp>
          <p:nvGrpSpPr>
            <p:cNvPr id="341" name="Group 340"/>
            <p:cNvGrpSpPr/>
            <p:nvPr/>
          </p:nvGrpSpPr>
          <p:grpSpPr>
            <a:xfrm>
              <a:off x="2286261" y="3698360"/>
              <a:ext cx="170666" cy="401435"/>
              <a:chOff x="5481404" y="1426062"/>
              <a:chExt cx="341669" cy="778503"/>
            </a:xfrm>
            <a:solidFill>
              <a:schemeClr val="accent1"/>
            </a:solidFill>
          </p:grpSpPr>
          <p:sp>
            <p:nvSpPr>
              <p:cNvPr id="342" name="Freeform 1"/>
              <p:cNvSpPr>
                <a:spLocks noChangeArrowheads="1"/>
              </p:cNvSpPr>
              <p:nvPr/>
            </p:nvSpPr>
            <p:spPr bwMode="auto">
              <a:xfrm>
                <a:off x="5481404" y="1565664"/>
                <a:ext cx="341669" cy="638901"/>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100">
                  <a:solidFill>
                    <a:schemeClr val="bg1"/>
                  </a:solidFill>
                </a:endParaRPr>
              </a:p>
            </p:txBody>
          </p:sp>
          <p:sp>
            <p:nvSpPr>
              <p:cNvPr id="343" name="Freeform 2"/>
              <p:cNvSpPr>
                <a:spLocks noChangeArrowheads="1"/>
              </p:cNvSpPr>
              <p:nvPr/>
            </p:nvSpPr>
            <p:spPr bwMode="auto">
              <a:xfrm>
                <a:off x="5588307" y="1426062"/>
                <a:ext cx="130798" cy="130799"/>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100">
                  <a:solidFill>
                    <a:schemeClr val="bg1"/>
                  </a:solidFill>
                </a:endParaRPr>
              </a:p>
            </p:txBody>
          </p:sp>
        </p:grpSp>
        <p:grpSp>
          <p:nvGrpSpPr>
            <p:cNvPr id="344" name="Group 343"/>
            <p:cNvGrpSpPr/>
            <p:nvPr/>
          </p:nvGrpSpPr>
          <p:grpSpPr>
            <a:xfrm>
              <a:off x="2294001" y="3231496"/>
              <a:ext cx="153990" cy="401435"/>
              <a:chOff x="1006475" y="1212850"/>
              <a:chExt cx="585788" cy="1530350"/>
            </a:xfrm>
            <a:solidFill>
              <a:schemeClr val="accent1"/>
            </a:solidFill>
          </p:grpSpPr>
          <p:sp>
            <p:nvSpPr>
              <p:cNvPr id="345" name="Freeform 1"/>
              <p:cNvSpPr>
                <a:spLocks noChangeArrowheads="1"/>
              </p:cNvSpPr>
              <p:nvPr/>
            </p:nvSpPr>
            <p:spPr bwMode="auto">
              <a:xfrm>
                <a:off x="1006475" y="1516063"/>
                <a:ext cx="585788" cy="1227137"/>
              </a:xfrm>
              <a:custGeom>
                <a:avLst/>
                <a:gdLst>
                  <a:gd name="T0" fmla="*/ 1250 w 1626"/>
                  <a:gd name="T1" fmla="*/ 0 h 3408"/>
                  <a:gd name="T2" fmla="*/ 1250 w 1626"/>
                  <a:gd name="T3" fmla="*/ 0 h 3408"/>
                  <a:gd name="T4" fmla="*/ 375 w 1626"/>
                  <a:gd name="T5" fmla="*/ 0 h 3408"/>
                  <a:gd name="T6" fmla="*/ 0 w 1626"/>
                  <a:gd name="T7" fmla="*/ 407 h 3408"/>
                  <a:gd name="T8" fmla="*/ 0 w 1626"/>
                  <a:gd name="T9" fmla="*/ 1500 h 3408"/>
                  <a:gd name="T10" fmla="*/ 156 w 1626"/>
                  <a:gd name="T11" fmla="*/ 1625 h 3408"/>
                  <a:gd name="T12" fmla="*/ 281 w 1626"/>
                  <a:gd name="T13" fmla="*/ 1500 h 3408"/>
                  <a:gd name="T14" fmla="*/ 281 w 1626"/>
                  <a:gd name="T15" fmla="*/ 625 h 3408"/>
                  <a:gd name="T16" fmla="*/ 313 w 1626"/>
                  <a:gd name="T17" fmla="*/ 563 h 3408"/>
                  <a:gd name="T18" fmla="*/ 375 w 1626"/>
                  <a:gd name="T19" fmla="*/ 625 h 3408"/>
                  <a:gd name="T20" fmla="*/ 375 w 1626"/>
                  <a:gd name="T21" fmla="*/ 1688 h 3408"/>
                  <a:gd name="T22" fmla="*/ 375 w 1626"/>
                  <a:gd name="T23" fmla="*/ 1875 h 3408"/>
                  <a:gd name="T24" fmla="*/ 375 w 1626"/>
                  <a:gd name="T25" fmla="*/ 3188 h 3408"/>
                  <a:gd name="T26" fmla="*/ 563 w 1626"/>
                  <a:gd name="T27" fmla="*/ 3407 h 3408"/>
                  <a:gd name="T28" fmla="*/ 563 w 1626"/>
                  <a:gd name="T29" fmla="*/ 3407 h 3408"/>
                  <a:gd name="T30" fmla="*/ 719 w 1626"/>
                  <a:gd name="T31" fmla="*/ 3188 h 3408"/>
                  <a:gd name="T32" fmla="*/ 719 w 1626"/>
                  <a:gd name="T33" fmla="*/ 1875 h 3408"/>
                  <a:gd name="T34" fmla="*/ 813 w 1626"/>
                  <a:gd name="T35" fmla="*/ 1813 h 3408"/>
                  <a:gd name="T36" fmla="*/ 906 w 1626"/>
                  <a:gd name="T37" fmla="*/ 1875 h 3408"/>
                  <a:gd name="T38" fmla="*/ 906 w 1626"/>
                  <a:gd name="T39" fmla="*/ 3188 h 3408"/>
                  <a:gd name="T40" fmla="*/ 1062 w 1626"/>
                  <a:gd name="T41" fmla="*/ 3407 h 3408"/>
                  <a:gd name="T42" fmla="*/ 1062 w 1626"/>
                  <a:gd name="T43" fmla="*/ 3407 h 3408"/>
                  <a:gd name="T44" fmla="*/ 1250 w 1626"/>
                  <a:gd name="T45" fmla="*/ 3188 h 3408"/>
                  <a:gd name="T46" fmla="*/ 1250 w 1626"/>
                  <a:gd name="T47" fmla="*/ 1875 h 3408"/>
                  <a:gd name="T48" fmla="*/ 1250 w 1626"/>
                  <a:gd name="T49" fmla="*/ 1688 h 3408"/>
                  <a:gd name="T50" fmla="*/ 1250 w 1626"/>
                  <a:gd name="T51" fmla="*/ 625 h 3408"/>
                  <a:gd name="T52" fmla="*/ 1313 w 1626"/>
                  <a:gd name="T53" fmla="*/ 563 h 3408"/>
                  <a:gd name="T54" fmla="*/ 1344 w 1626"/>
                  <a:gd name="T55" fmla="*/ 625 h 3408"/>
                  <a:gd name="T56" fmla="*/ 1344 w 1626"/>
                  <a:gd name="T57" fmla="*/ 1500 h 3408"/>
                  <a:gd name="T58" fmla="*/ 1469 w 1626"/>
                  <a:gd name="T59" fmla="*/ 1625 h 3408"/>
                  <a:gd name="T60" fmla="*/ 1625 w 1626"/>
                  <a:gd name="T61" fmla="*/ 1500 h 3408"/>
                  <a:gd name="T62" fmla="*/ 1625 w 1626"/>
                  <a:gd name="T63" fmla="*/ 407 h 3408"/>
                  <a:gd name="T64" fmla="*/ 1250 w 1626"/>
                  <a:gd name="T65" fmla="*/ 0 h 3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26" h="3408">
                    <a:moveTo>
                      <a:pt x="1250" y="0"/>
                    </a:moveTo>
                    <a:lnTo>
                      <a:pt x="1250" y="0"/>
                    </a:lnTo>
                    <a:cubicBezTo>
                      <a:pt x="375" y="0"/>
                      <a:pt x="375" y="0"/>
                      <a:pt x="375" y="0"/>
                    </a:cubicBezTo>
                    <a:cubicBezTo>
                      <a:pt x="125" y="0"/>
                      <a:pt x="0" y="157"/>
                      <a:pt x="0" y="407"/>
                    </a:cubicBezTo>
                    <a:cubicBezTo>
                      <a:pt x="0" y="1500"/>
                      <a:pt x="0" y="1500"/>
                      <a:pt x="0" y="1500"/>
                    </a:cubicBezTo>
                    <a:cubicBezTo>
                      <a:pt x="0" y="1563"/>
                      <a:pt x="94" y="1625"/>
                      <a:pt x="156" y="1625"/>
                    </a:cubicBezTo>
                    <a:cubicBezTo>
                      <a:pt x="219" y="1625"/>
                      <a:pt x="281" y="1563"/>
                      <a:pt x="281" y="1500"/>
                    </a:cubicBezTo>
                    <a:cubicBezTo>
                      <a:pt x="281" y="1500"/>
                      <a:pt x="281" y="719"/>
                      <a:pt x="281" y="625"/>
                    </a:cubicBezTo>
                    <a:cubicBezTo>
                      <a:pt x="281" y="594"/>
                      <a:pt x="313" y="563"/>
                      <a:pt x="313" y="563"/>
                    </a:cubicBezTo>
                    <a:cubicBezTo>
                      <a:pt x="344" y="563"/>
                      <a:pt x="375" y="594"/>
                      <a:pt x="375" y="625"/>
                    </a:cubicBezTo>
                    <a:cubicBezTo>
                      <a:pt x="375" y="719"/>
                      <a:pt x="375" y="1375"/>
                      <a:pt x="375" y="1688"/>
                    </a:cubicBezTo>
                    <a:cubicBezTo>
                      <a:pt x="375" y="1875"/>
                      <a:pt x="375" y="1875"/>
                      <a:pt x="375" y="1875"/>
                    </a:cubicBezTo>
                    <a:cubicBezTo>
                      <a:pt x="375" y="3188"/>
                      <a:pt x="375" y="3188"/>
                      <a:pt x="375" y="3188"/>
                    </a:cubicBezTo>
                    <a:cubicBezTo>
                      <a:pt x="375" y="3282"/>
                      <a:pt x="469" y="3407"/>
                      <a:pt x="563" y="3407"/>
                    </a:cubicBezTo>
                    <a:lnTo>
                      <a:pt x="563" y="3407"/>
                    </a:lnTo>
                    <a:cubicBezTo>
                      <a:pt x="688" y="3407"/>
                      <a:pt x="719" y="3282"/>
                      <a:pt x="719" y="3188"/>
                    </a:cubicBezTo>
                    <a:cubicBezTo>
                      <a:pt x="719" y="3188"/>
                      <a:pt x="719" y="1969"/>
                      <a:pt x="719" y="1875"/>
                    </a:cubicBezTo>
                    <a:cubicBezTo>
                      <a:pt x="719" y="1844"/>
                      <a:pt x="781" y="1813"/>
                      <a:pt x="813" y="1813"/>
                    </a:cubicBezTo>
                    <a:cubicBezTo>
                      <a:pt x="875" y="1813"/>
                      <a:pt x="906" y="1844"/>
                      <a:pt x="906" y="1875"/>
                    </a:cubicBezTo>
                    <a:cubicBezTo>
                      <a:pt x="906" y="1969"/>
                      <a:pt x="906" y="3188"/>
                      <a:pt x="906" y="3188"/>
                    </a:cubicBezTo>
                    <a:cubicBezTo>
                      <a:pt x="906" y="3282"/>
                      <a:pt x="969" y="3407"/>
                      <a:pt x="1062" y="3407"/>
                    </a:cubicBezTo>
                    <a:lnTo>
                      <a:pt x="1062" y="3407"/>
                    </a:lnTo>
                    <a:cubicBezTo>
                      <a:pt x="1156" y="3407"/>
                      <a:pt x="1250" y="3282"/>
                      <a:pt x="1250" y="3188"/>
                    </a:cubicBezTo>
                    <a:cubicBezTo>
                      <a:pt x="1250" y="1875"/>
                      <a:pt x="1250" y="1875"/>
                      <a:pt x="1250" y="1875"/>
                    </a:cubicBezTo>
                    <a:cubicBezTo>
                      <a:pt x="1250" y="1688"/>
                      <a:pt x="1250" y="1688"/>
                      <a:pt x="1250" y="1688"/>
                    </a:cubicBezTo>
                    <a:cubicBezTo>
                      <a:pt x="1250" y="1375"/>
                      <a:pt x="1250" y="719"/>
                      <a:pt x="1250" y="625"/>
                    </a:cubicBezTo>
                    <a:cubicBezTo>
                      <a:pt x="1250" y="594"/>
                      <a:pt x="1281" y="563"/>
                      <a:pt x="1313" y="563"/>
                    </a:cubicBezTo>
                    <a:cubicBezTo>
                      <a:pt x="1313" y="563"/>
                      <a:pt x="1344" y="594"/>
                      <a:pt x="1344" y="625"/>
                    </a:cubicBezTo>
                    <a:cubicBezTo>
                      <a:pt x="1344" y="719"/>
                      <a:pt x="1344" y="1500"/>
                      <a:pt x="1344" y="1500"/>
                    </a:cubicBezTo>
                    <a:cubicBezTo>
                      <a:pt x="1344" y="1563"/>
                      <a:pt x="1406" y="1625"/>
                      <a:pt x="1469" y="1625"/>
                    </a:cubicBezTo>
                    <a:cubicBezTo>
                      <a:pt x="1563" y="1625"/>
                      <a:pt x="1625" y="1563"/>
                      <a:pt x="1625" y="1500"/>
                    </a:cubicBezTo>
                    <a:cubicBezTo>
                      <a:pt x="1625" y="407"/>
                      <a:pt x="1625" y="407"/>
                      <a:pt x="1625" y="407"/>
                    </a:cubicBezTo>
                    <a:cubicBezTo>
                      <a:pt x="1625" y="157"/>
                      <a:pt x="1500" y="0"/>
                      <a:pt x="1250"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100">
                  <a:solidFill>
                    <a:schemeClr val="bg1"/>
                  </a:solidFill>
                </a:endParaRPr>
              </a:p>
            </p:txBody>
          </p:sp>
          <p:sp>
            <p:nvSpPr>
              <p:cNvPr id="346" name="Freeform 2"/>
              <p:cNvSpPr>
                <a:spLocks noChangeArrowheads="1"/>
              </p:cNvSpPr>
              <p:nvPr/>
            </p:nvSpPr>
            <p:spPr bwMode="auto">
              <a:xfrm>
                <a:off x="1185863" y="1212850"/>
                <a:ext cx="225425" cy="225425"/>
              </a:xfrm>
              <a:custGeom>
                <a:avLst/>
                <a:gdLst>
                  <a:gd name="T0" fmla="*/ 313 w 626"/>
                  <a:gd name="T1" fmla="*/ 0 h 626"/>
                  <a:gd name="T2" fmla="*/ 313 w 626"/>
                  <a:gd name="T3" fmla="*/ 0 h 626"/>
                  <a:gd name="T4" fmla="*/ 0 w 626"/>
                  <a:gd name="T5" fmla="*/ 312 h 626"/>
                  <a:gd name="T6" fmla="*/ 313 w 626"/>
                  <a:gd name="T7" fmla="*/ 625 h 626"/>
                  <a:gd name="T8" fmla="*/ 625 w 626"/>
                  <a:gd name="T9" fmla="*/ 312 h 626"/>
                  <a:gd name="T10" fmla="*/ 313 w 626"/>
                  <a:gd name="T11" fmla="*/ 0 h 626"/>
                </a:gdLst>
                <a:ahLst/>
                <a:cxnLst>
                  <a:cxn ang="0">
                    <a:pos x="T0" y="T1"/>
                  </a:cxn>
                  <a:cxn ang="0">
                    <a:pos x="T2" y="T3"/>
                  </a:cxn>
                  <a:cxn ang="0">
                    <a:pos x="T4" y="T5"/>
                  </a:cxn>
                  <a:cxn ang="0">
                    <a:pos x="T6" y="T7"/>
                  </a:cxn>
                  <a:cxn ang="0">
                    <a:pos x="T8" y="T9"/>
                  </a:cxn>
                  <a:cxn ang="0">
                    <a:pos x="T10" y="T11"/>
                  </a:cxn>
                </a:cxnLst>
                <a:rect l="0" t="0" r="r" b="b"/>
                <a:pathLst>
                  <a:path w="626" h="626">
                    <a:moveTo>
                      <a:pt x="313" y="0"/>
                    </a:moveTo>
                    <a:lnTo>
                      <a:pt x="313" y="0"/>
                    </a:lnTo>
                    <a:cubicBezTo>
                      <a:pt x="156" y="0"/>
                      <a:pt x="0" y="156"/>
                      <a:pt x="0" y="312"/>
                    </a:cubicBezTo>
                    <a:cubicBezTo>
                      <a:pt x="0" y="500"/>
                      <a:pt x="156" y="625"/>
                      <a:pt x="313" y="625"/>
                    </a:cubicBezTo>
                    <a:cubicBezTo>
                      <a:pt x="500" y="625"/>
                      <a:pt x="625" y="500"/>
                      <a:pt x="625" y="312"/>
                    </a:cubicBezTo>
                    <a:cubicBezTo>
                      <a:pt x="625" y="156"/>
                      <a:pt x="500" y="0"/>
                      <a:pt x="313"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100">
                  <a:solidFill>
                    <a:schemeClr val="bg1"/>
                  </a:solidFill>
                </a:endParaRPr>
              </a:p>
            </p:txBody>
          </p:sp>
        </p:grpSp>
        <p:grpSp>
          <p:nvGrpSpPr>
            <p:cNvPr id="347" name="Group 346"/>
            <p:cNvGrpSpPr/>
            <p:nvPr/>
          </p:nvGrpSpPr>
          <p:grpSpPr>
            <a:xfrm>
              <a:off x="2047459" y="3698360"/>
              <a:ext cx="170666" cy="401435"/>
              <a:chOff x="5481404" y="1426062"/>
              <a:chExt cx="341669" cy="778503"/>
            </a:xfrm>
            <a:solidFill>
              <a:schemeClr val="accent1"/>
            </a:solidFill>
          </p:grpSpPr>
          <p:sp>
            <p:nvSpPr>
              <p:cNvPr id="348" name="Freeform 1"/>
              <p:cNvSpPr>
                <a:spLocks noChangeArrowheads="1"/>
              </p:cNvSpPr>
              <p:nvPr/>
            </p:nvSpPr>
            <p:spPr bwMode="auto">
              <a:xfrm>
                <a:off x="5481404" y="1565664"/>
                <a:ext cx="341669" cy="638901"/>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100">
                  <a:solidFill>
                    <a:schemeClr val="bg1"/>
                  </a:solidFill>
                </a:endParaRPr>
              </a:p>
            </p:txBody>
          </p:sp>
          <p:sp>
            <p:nvSpPr>
              <p:cNvPr id="349" name="Freeform 2"/>
              <p:cNvSpPr>
                <a:spLocks noChangeArrowheads="1"/>
              </p:cNvSpPr>
              <p:nvPr/>
            </p:nvSpPr>
            <p:spPr bwMode="auto">
              <a:xfrm>
                <a:off x="5588307" y="1426062"/>
                <a:ext cx="130798" cy="130799"/>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100">
                  <a:solidFill>
                    <a:schemeClr val="bg1"/>
                  </a:solidFill>
                </a:endParaRPr>
              </a:p>
            </p:txBody>
          </p:sp>
        </p:grpSp>
        <p:grpSp>
          <p:nvGrpSpPr>
            <p:cNvPr id="350" name="Group 349"/>
            <p:cNvGrpSpPr/>
            <p:nvPr/>
          </p:nvGrpSpPr>
          <p:grpSpPr>
            <a:xfrm>
              <a:off x="2056849" y="3231496"/>
              <a:ext cx="153990" cy="401435"/>
              <a:chOff x="1006475" y="1212850"/>
              <a:chExt cx="585788" cy="1530350"/>
            </a:xfrm>
            <a:solidFill>
              <a:schemeClr val="accent1">
                <a:lumMod val="50000"/>
              </a:schemeClr>
            </a:solidFill>
          </p:grpSpPr>
          <p:sp>
            <p:nvSpPr>
              <p:cNvPr id="351" name="Freeform 1"/>
              <p:cNvSpPr>
                <a:spLocks noChangeArrowheads="1"/>
              </p:cNvSpPr>
              <p:nvPr/>
            </p:nvSpPr>
            <p:spPr bwMode="auto">
              <a:xfrm>
                <a:off x="1006475" y="1516063"/>
                <a:ext cx="585788" cy="1227137"/>
              </a:xfrm>
              <a:custGeom>
                <a:avLst/>
                <a:gdLst>
                  <a:gd name="T0" fmla="*/ 1250 w 1626"/>
                  <a:gd name="T1" fmla="*/ 0 h 3408"/>
                  <a:gd name="T2" fmla="*/ 1250 w 1626"/>
                  <a:gd name="T3" fmla="*/ 0 h 3408"/>
                  <a:gd name="T4" fmla="*/ 375 w 1626"/>
                  <a:gd name="T5" fmla="*/ 0 h 3408"/>
                  <a:gd name="T6" fmla="*/ 0 w 1626"/>
                  <a:gd name="T7" fmla="*/ 407 h 3408"/>
                  <a:gd name="T8" fmla="*/ 0 w 1626"/>
                  <a:gd name="T9" fmla="*/ 1500 h 3408"/>
                  <a:gd name="T10" fmla="*/ 156 w 1626"/>
                  <a:gd name="T11" fmla="*/ 1625 h 3408"/>
                  <a:gd name="T12" fmla="*/ 281 w 1626"/>
                  <a:gd name="T13" fmla="*/ 1500 h 3408"/>
                  <a:gd name="T14" fmla="*/ 281 w 1626"/>
                  <a:gd name="T15" fmla="*/ 625 h 3408"/>
                  <a:gd name="T16" fmla="*/ 313 w 1626"/>
                  <a:gd name="T17" fmla="*/ 563 h 3408"/>
                  <a:gd name="T18" fmla="*/ 375 w 1626"/>
                  <a:gd name="T19" fmla="*/ 625 h 3408"/>
                  <a:gd name="T20" fmla="*/ 375 w 1626"/>
                  <a:gd name="T21" fmla="*/ 1688 h 3408"/>
                  <a:gd name="T22" fmla="*/ 375 w 1626"/>
                  <a:gd name="T23" fmla="*/ 1875 h 3408"/>
                  <a:gd name="T24" fmla="*/ 375 w 1626"/>
                  <a:gd name="T25" fmla="*/ 3188 h 3408"/>
                  <a:gd name="T26" fmla="*/ 563 w 1626"/>
                  <a:gd name="T27" fmla="*/ 3407 h 3408"/>
                  <a:gd name="T28" fmla="*/ 563 w 1626"/>
                  <a:gd name="T29" fmla="*/ 3407 h 3408"/>
                  <a:gd name="T30" fmla="*/ 719 w 1626"/>
                  <a:gd name="T31" fmla="*/ 3188 h 3408"/>
                  <a:gd name="T32" fmla="*/ 719 w 1626"/>
                  <a:gd name="T33" fmla="*/ 1875 h 3408"/>
                  <a:gd name="T34" fmla="*/ 813 w 1626"/>
                  <a:gd name="T35" fmla="*/ 1813 h 3408"/>
                  <a:gd name="T36" fmla="*/ 906 w 1626"/>
                  <a:gd name="T37" fmla="*/ 1875 h 3408"/>
                  <a:gd name="T38" fmla="*/ 906 w 1626"/>
                  <a:gd name="T39" fmla="*/ 3188 h 3408"/>
                  <a:gd name="T40" fmla="*/ 1062 w 1626"/>
                  <a:gd name="T41" fmla="*/ 3407 h 3408"/>
                  <a:gd name="T42" fmla="*/ 1062 w 1626"/>
                  <a:gd name="T43" fmla="*/ 3407 h 3408"/>
                  <a:gd name="T44" fmla="*/ 1250 w 1626"/>
                  <a:gd name="T45" fmla="*/ 3188 h 3408"/>
                  <a:gd name="T46" fmla="*/ 1250 w 1626"/>
                  <a:gd name="T47" fmla="*/ 1875 h 3408"/>
                  <a:gd name="T48" fmla="*/ 1250 w 1626"/>
                  <a:gd name="T49" fmla="*/ 1688 h 3408"/>
                  <a:gd name="T50" fmla="*/ 1250 w 1626"/>
                  <a:gd name="T51" fmla="*/ 625 h 3408"/>
                  <a:gd name="T52" fmla="*/ 1313 w 1626"/>
                  <a:gd name="T53" fmla="*/ 563 h 3408"/>
                  <a:gd name="T54" fmla="*/ 1344 w 1626"/>
                  <a:gd name="T55" fmla="*/ 625 h 3408"/>
                  <a:gd name="T56" fmla="*/ 1344 w 1626"/>
                  <a:gd name="T57" fmla="*/ 1500 h 3408"/>
                  <a:gd name="T58" fmla="*/ 1469 w 1626"/>
                  <a:gd name="T59" fmla="*/ 1625 h 3408"/>
                  <a:gd name="T60" fmla="*/ 1625 w 1626"/>
                  <a:gd name="T61" fmla="*/ 1500 h 3408"/>
                  <a:gd name="T62" fmla="*/ 1625 w 1626"/>
                  <a:gd name="T63" fmla="*/ 407 h 3408"/>
                  <a:gd name="T64" fmla="*/ 1250 w 1626"/>
                  <a:gd name="T65" fmla="*/ 0 h 3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26" h="3408">
                    <a:moveTo>
                      <a:pt x="1250" y="0"/>
                    </a:moveTo>
                    <a:lnTo>
                      <a:pt x="1250" y="0"/>
                    </a:lnTo>
                    <a:cubicBezTo>
                      <a:pt x="375" y="0"/>
                      <a:pt x="375" y="0"/>
                      <a:pt x="375" y="0"/>
                    </a:cubicBezTo>
                    <a:cubicBezTo>
                      <a:pt x="125" y="0"/>
                      <a:pt x="0" y="157"/>
                      <a:pt x="0" y="407"/>
                    </a:cubicBezTo>
                    <a:cubicBezTo>
                      <a:pt x="0" y="1500"/>
                      <a:pt x="0" y="1500"/>
                      <a:pt x="0" y="1500"/>
                    </a:cubicBezTo>
                    <a:cubicBezTo>
                      <a:pt x="0" y="1563"/>
                      <a:pt x="94" y="1625"/>
                      <a:pt x="156" y="1625"/>
                    </a:cubicBezTo>
                    <a:cubicBezTo>
                      <a:pt x="219" y="1625"/>
                      <a:pt x="281" y="1563"/>
                      <a:pt x="281" y="1500"/>
                    </a:cubicBezTo>
                    <a:cubicBezTo>
                      <a:pt x="281" y="1500"/>
                      <a:pt x="281" y="719"/>
                      <a:pt x="281" y="625"/>
                    </a:cubicBezTo>
                    <a:cubicBezTo>
                      <a:pt x="281" y="594"/>
                      <a:pt x="313" y="563"/>
                      <a:pt x="313" y="563"/>
                    </a:cubicBezTo>
                    <a:cubicBezTo>
                      <a:pt x="344" y="563"/>
                      <a:pt x="375" y="594"/>
                      <a:pt x="375" y="625"/>
                    </a:cubicBezTo>
                    <a:cubicBezTo>
                      <a:pt x="375" y="719"/>
                      <a:pt x="375" y="1375"/>
                      <a:pt x="375" y="1688"/>
                    </a:cubicBezTo>
                    <a:cubicBezTo>
                      <a:pt x="375" y="1875"/>
                      <a:pt x="375" y="1875"/>
                      <a:pt x="375" y="1875"/>
                    </a:cubicBezTo>
                    <a:cubicBezTo>
                      <a:pt x="375" y="3188"/>
                      <a:pt x="375" y="3188"/>
                      <a:pt x="375" y="3188"/>
                    </a:cubicBezTo>
                    <a:cubicBezTo>
                      <a:pt x="375" y="3282"/>
                      <a:pt x="469" y="3407"/>
                      <a:pt x="563" y="3407"/>
                    </a:cubicBezTo>
                    <a:lnTo>
                      <a:pt x="563" y="3407"/>
                    </a:lnTo>
                    <a:cubicBezTo>
                      <a:pt x="688" y="3407"/>
                      <a:pt x="719" y="3282"/>
                      <a:pt x="719" y="3188"/>
                    </a:cubicBezTo>
                    <a:cubicBezTo>
                      <a:pt x="719" y="3188"/>
                      <a:pt x="719" y="1969"/>
                      <a:pt x="719" y="1875"/>
                    </a:cubicBezTo>
                    <a:cubicBezTo>
                      <a:pt x="719" y="1844"/>
                      <a:pt x="781" y="1813"/>
                      <a:pt x="813" y="1813"/>
                    </a:cubicBezTo>
                    <a:cubicBezTo>
                      <a:pt x="875" y="1813"/>
                      <a:pt x="906" y="1844"/>
                      <a:pt x="906" y="1875"/>
                    </a:cubicBezTo>
                    <a:cubicBezTo>
                      <a:pt x="906" y="1969"/>
                      <a:pt x="906" y="3188"/>
                      <a:pt x="906" y="3188"/>
                    </a:cubicBezTo>
                    <a:cubicBezTo>
                      <a:pt x="906" y="3282"/>
                      <a:pt x="969" y="3407"/>
                      <a:pt x="1062" y="3407"/>
                    </a:cubicBezTo>
                    <a:lnTo>
                      <a:pt x="1062" y="3407"/>
                    </a:lnTo>
                    <a:cubicBezTo>
                      <a:pt x="1156" y="3407"/>
                      <a:pt x="1250" y="3282"/>
                      <a:pt x="1250" y="3188"/>
                    </a:cubicBezTo>
                    <a:cubicBezTo>
                      <a:pt x="1250" y="1875"/>
                      <a:pt x="1250" y="1875"/>
                      <a:pt x="1250" y="1875"/>
                    </a:cubicBezTo>
                    <a:cubicBezTo>
                      <a:pt x="1250" y="1688"/>
                      <a:pt x="1250" y="1688"/>
                      <a:pt x="1250" y="1688"/>
                    </a:cubicBezTo>
                    <a:cubicBezTo>
                      <a:pt x="1250" y="1375"/>
                      <a:pt x="1250" y="719"/>
                      <a:pt x="1250" y="625"/>
                    </a:cubicBezTo>
                    <a:cubicBezTo>
                      <a:pt x="1250" y="594"/>
                      <a:pt x="1281" y="563"/>
                      <a:pt x="1313" y="563"/>
                    </a:cubicBezTo>
                    <a:cubicBezTo>
                      <a:pt x="1313" y="563"/>
                      <a:pt x="1344" y="594"/>
                      <a:pt x="1344" y="625"/>
                    </a:cubicBezTo>
                    <a:cubicBezTo>
                      <a:pt x="1344" y="719"/>
                      <a:pt x="1344" y="1500"/>
                      <a:pt x="1344" y="1500"/>
                    </a:cubicBezTo>
                    <a:cubicBezTo>
                      <a:pt x="1344" y="1563"/>
                      <a:pt x="1406" y="1625"/>
                      <a:pt x="1469" y="1625"/>
                    </a:cubicBezTo>
                    <a:cubicBezTo>
                      <a:pt x="1563" y="1625"/>
                      <a:pt x="1625" y="1563"/>
                      <a:pt x="1625" y="1500"/>
                    </a:cubicBezTo>
                    <a:cubicBezTo>
                      <a:pt x="1625" y="407"/>
                      <a:pt x="1625" y="407"/>
                      <a:pt x="1625" y="407"/>
                    </a:cubicBezTo>
                    <a:cubicBezTo>
                      <a:pt x="1625" y="157"/>
                      <a:pt x="1500" y="0"/>
                      <a:pt x="1250"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100">
                  <a:solidFill>
                    <a:schemeClr val="bg1"/>
                  </a:solidFill>
                </a:endParaRPr>
              </a:p>
            </p:txBody>
          </p:sp>
          <p:sp>
            <p:nvSpPr>
              <p:cNvPr id="352" name="Freeform 2"/>
              <p:cNvSpPr>
                <a:spLocks noChangeArrowheads="1"/>
              </p:cNvSpPr>
              <p:nvPr/>
            </p:nvSpPr>
            <p:spPr bwMode="auto">
              <a:xfrm>
                <a:off x="1185863" y="1212850"/>
                <a:ext cx="225425" cy="225425"/>
              </a:xfrm>
              <a:custGeom>
                <a:avLst/>
                <a:gdLst>
                  <a:gd name="T0" fmla="*/ 313 w 626"/>
                  <a:gd name="T1" fmla="*/ 0 h 626"/>
                  <a:gd name="T2" fmla="*/ 313 w 626"/>
                  <a:gd name="T3" fmla="*/ 0 h 626"/>
                  <a:gd name="T4" fmla="*/ 0 w 626"/>
                  <a:gd name="T5" fmla="*/ 312 h 626"/>
                  <a:gd name="T6" fmla="*/ 313 w 626"/>
                  <a:gd name="T7" fmla="*/ 625 h 626"/>
                  <a:gd name="T8" fmla="*/ 625 w 626"/>
                  <a:gd name="T9" fmla="*/ 312 h 626"/>
                  <a:gd name="T10" fmla="*/ 313 w 626"/>
                  <a:gd name="T11" fmla="*/ 0 h 626"/>
                </a:gdLst>
                <a:ahLst/>
                <a:cxnLst>
                  <a:cxn ang="0">
                    <a:pos x="T0" y="T1"/>
                  </a:cxn>
                  <a:cxn ang="0">
                    <a:pos x="T2" y="T3"/>
                  </a:cxn>
                  <a:cxn ang="0">
                    <a:pos x="T4" y="T5"/>
                  </a:cxn>
                  <a:cxn ang="0">
                    <a:pos x="T6" y="T7"/>
                  </a:cxn>
                  <a:cxn ang="0">
                    <a:pos x="T8" y="T9"/>
                  </a:cxn>
                  <a:cxn ang="0">
                    <a:pos x="T10" y="T11"/>
                  </a:cxn>
                </a:cxnLst>
                <a:rect l="0" t="0" r="r" b="b"/>
                <a:pathLst>
                  <a:path w="626" h="626">
                    <a:moveTo>
                      <a:pt x="313" y="0"/>
                    </a:moveTo>
                    <a:lnTo>
                      <a:pt x="313" y="0"/>
                    </a:lnTo>
                    <a:cubicBezTo>
                      <a:pt x="156" y="0"/>
                      <a:pt x="0" y="156"/>
                      <a:pt x="0" y="312"/>
                    </a:cubicBezTo>
                    <a:cubicBezTo>
                      <a:pt x="0" y="500"/>
                      <a:pt x="156" y="625"/>
                      <a:pt x="313" y="625"/>
                    </a:cubicBezTo>
                    <a:cubicBezTo>
                      <a:pt x="500" y="625"/>
                      <a:pt x="625" y="500"/>
                      <a:pt x="625" y="312"/>
                    </a:cubicBezTo>
                    <a:cubicBezTo>
                      <a:pt x="625" y="156"/>
                      <a:pt x="500" y="0"/>
                      <a:pt x="313"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100">
                  <a:solidFill>
                    <a:schemeClr val="bg1"/>
                  </a:solidFill>
                </a:endParaRPr>
              </a:p>
            </p:txBody>
          </p:sp>
        </p:grpSp>
        <p:grpSp>
          <p:nvGrpSpPr>
            <p:cNvPr id="353" name="Group 352"/>
            <p:cNvGrpSpPr/>
            <p:nvPr/>
          </p:nvGrpSpPr>
          <p:grpSpPr>
            <a:xfrm>
              <a:off x="1808658" y="3698360"/>
              <a:ext cx="170666" cy="401435"/>
              <a:chOff x="5481404" y="1426062"/>
              <a:chExt cx="341669" cy="778503"/>
            </a:xfrm>
            <a:solidFill>
              <a:schemeClr val="accent1"/>
            </a:solidFill>
          </p:grpSpPr>
          <p:sp>
            <p:nvSpPr>
              <p:cNvPr id="354" name="Freeform 1"/>
              <p:cNvSpPr>
                <a:spLocks noChangeArrowheads="1"/>
              </p:cNvSpPr>
              <p:nvPr/>
            </p:nvSpPr>
            <p:spPr bwMode="auto">
              <a:xfrm>
                <a:off x="5481404" y="1565664"/>
                <a:ext cx="341669" cy="638901"/>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100">
                  <a:solidFill>
                    <a:schemeClr val="bg1"/>
                  </a:solidFill>
                </a:endParaRPr>
              </a:p>
            </p:txBody>
          </p:sp>
          <p:sp>
            <p:nvSpPr>
              <p:cNvPr id="355" name="Freeform 2"/>
              <p:cNvSpPr>
                <a:spLocks noChangeArrowheads="1"/>
              </p:cNvSpPr>
              <p:nvPr/>
            </p:nvSpPr>
            <p:spPr bwMode="auto">
              <a:xfrm>
                <a:off x="5588307" y="1426062"/>
                <a:ext cx="130798" cy="130799"/>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100">
                  <a:solidFill>
                    <a:schemeClr val="bg1"/>
                  </a:solidFill>
                </a:endParaRPr>
              </a:p>
            </p:txBody>
          </p:sp>
        </p:grpSp>
        <p:grpSp>
          <p:nvGrpSpPr>
            <p:cNvPr id="356" name="Group 355"/>
            <p:cNvGrpSpPr/>
            <p:nvPr/>
          </p:nvGrpSpPr>
          <p:grpSpPr>
            <a:xfrm>
              <a:off x="1819698" y="3231496"/>
              <a:ext cx="153990" cy="401435"/>
              <a:chOff x="1006475" y="1212850"/>
              <a:chExt cx="585788" cy="1530350"/>
            </a:xfrm>
            <a:solidFill>
              <a:schemeClr val="accent1">
                <a:lumMod val="50000"/>
              </a:schemeClr>
            </a:solidFill>
          </p:grpSpPr>
          <p:sp>
            <p:nvSpPr>
              <p:cNvPr id="357" name="Freeform 1"/>
              <p:cNvSpPr>
                <a:spLocks noChangeArrowheads="1"/>
              </p:cNvSpPr>
              <p:nvPr/>
            </p:nvSpPr>
            <p:spPr bwMode="auto">
              <a:xfrm>
                <a:off x="1006475" y="1516063"/>
                <a:ext cx="585788" cy="1227137"/>
              </a:xfrm>
              <a:custGeom>
                <a:avLst/>
                <a:gdLst>
                  <a:gd name="T0" fmla="*/ 1250 w 1626"/>
                  <a:gd name="T1" fmla="*/ 0 h 3408"/>
                  <a:gd name="T2" fmla="*/ 1250 w 1626"/>
                  <a:gd name="T3" fmla="*/ 0 h 3408"/>
                  <a:gd name="T4" fmla="*/ 375 w 1626"/>
                  <a:gd name="T5" fmla="*/ 0 h 3408"/>
                  <a:gd name="T6" fmla="*/ 0 w 1626"/>
                  <a:gd name="T7" fmla="*/ 407 h 3408"/>
                  <a:gd name="T8" fmla="*/ 0 w 1626"/>
                  <a:gd name="T9" fmla="*/ 1500 h 3408"/>
                  <a:gd name="T10" fmla="*/ 156 w 1626"/>
                  <a:gd name="T11" fmla="*/ 1625 h 3408"/>
                  <a:gd name="T12" fmla="*/ 281 w 1626"/>
                  <a:gd name="T13" fmla="*/ 1500 h 3408"/>
                  <a:gd name="T14" fmla="*/ 281 w 1626"/>
                  <a:gd name="T15" fmla="*/ 625 h 3408"/>
                  <a:gd name="T16" fmla="*/ 313 w 1626"/>
                  <a:gd name="T17" fmla="*/ 563 h 3408"/>
                  <a:gd name="T18" fmla="*/ 375 w 1626"/>
                  <a:gd name="T19" fmla="*/ 625 h 3408"/>
                  <a:gd name="T20" fmla="*/ 375 w 1626"/>
                  <a:gd name="T21" fmla="*/ 1688 h 3408"/>
                  <a:gd name="T22" fmla="*/ 375 w 1626"/>
                  <a:gd name="T23" fmla="*/ 1875 h 3408"/>
                  <a:gd name="T24" fmla="*/ 375 w 1626"/>
                  <a:gd name="T25" fmla="*/ 3188 h 3408"/>
                  <a:gd name="T26" fmla="*/ 563 w 1626"/>
                  <a:gd name="T27" fmla="*/ 3407 h 3408"/>
                  <a:gd name="T28" fmla="*/ 563 w 1626"/>
                  <a:gd name="T29" fmla="*/ 3407 h 3408"/>
                  <a:gd name="T30" fmla="*/ 719 w 1626"/>
                  <a:gd name="T31" fmla="*/ 3188 h 3408"/>
                  <a:gd name="T32" fmla="*/ 719 w 1626"/>
                  <a:gd name="T33" fmla="*/ 1875 h 3408"/>
                  <a:gd name="T34" fmla="*/ 813 w 1626"/>
                  <a:gd name="T35" fmla="*/ 1813 h 3408"/>
                  <a:gd name="T36" fmla="*/ 906 w 1626"/>
                  <a:gd name="T37" fmla="*/ 1875 h 3408"/>
                  <a:gd name="T38" fmla="*/ 906 w 1626"/>
                  <a:gd name="T39" fmla="*/ 3188 h 3408"/>
                  <a:gd name="T40" fmla="*/ 1062 w 1626"/>
                  <a:gd name="T41" fmla="*/ 3407 h 3408"/>
                  <a:gd name="T42" fmla="*/ 1062 w 1626"/>
                  <a:gd name="T43" fmla="*/ 3407 h 3408"/>
                  <a:gd name="T44" fmla="*/ 1250 w 1626"/>
                  <a:gd name="T45" fmla="*/ 3188 h 3408"/>
                  <a:gd name="T46" fmla="*/ 1250 w 1626"/>
                  <a:gd name="T47" fmla="*/ 1875 h 3408"/>
                  <a:gd name="T48" fmla="*/ 1250 w 1626"/>
                  <a:gd name="T49" fmla="*/ 1688 h 3408"/>
                  <a:gd name="T50" fmla="*/ 1250 w 1626"/>
                  <a:gd name="T51" fmla="*/ 625 h 3408"/>
                  <a:gd name="T52" fmla="*/ 1313 w 1626"/>
                  <a:gd name="T53" fmla="*/ 563 h 3408"/>
                  <a:gd name="T54" fmla="*/ 1344 w 1626"/>
                  <a:gd name="T55" fmla="*/ 625 h 3408"/>
                  <a:gd name="T56" fmla="*/ 1344 w 1626"/>
                  <a:gd name="T57" fmla="*/ 1500 h 3408"/>
                  <a:gd name="T58" fmla="*/ 1469 w 1626"/>
                  <a:gd name="T59" fmla="*/ 1625 h 3408"/>
                  <a:gd name="T60" fmla="*/ 1625 w 1626"/>
                  <a:gd name="T61" fmla="*/ 1500 h 3408"/>
                  <a:gd name="T62" fmla="*/ 1625 w 1626"/>
                  <a:gd name="T63" fmla="*/ 407 h 3408"/>
                  <a:gd name="T64" fmla="*/ 1250 w 1626"/>
                  <a:gd name="T65" fmla="*/ 0 h 3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26" h="3408">
                    <a:moveTo>
                      <a:pt x="1250" y="0"/>
                    </a:moveTo>
                    <a:lnTo>
                      <a:pt x="1250" y="0"/>
                    </a:lnTo>
                    <a:cubicBezTo>
                      <a:pt x="375" y="0"/>
                      <a:pt x="375" y="0"/>
                      <a:pt x="375" y="0"/>
                    </a:cubicBezTo>
                    <a:cubicBezTo>
                      <a:pt x="125" y="0"/>
                      <a:pt x="0" y="157"/>
                      <a:pt x="0" y="407"/>
                    </a:cubicBezTo>
                    <a:cubicBezTo>
                      <a:pt x="0" y="1500"/>
                      <a:pt x="0" y="1500"/>
                      <a:pt x="0" y="1500"/>
                    </a:cubicBezTo>
                    <a:cubicBezTo>
                      <a:pt x="0" y="1563"/>
                      <a:pt x="94" y="1625"/>
                      <a:pt x="156" y="1625"/>
                    </a:cubicBezTo>
                    <a:cubicBezTo>
                      <a:pt x="219" y="1625"/>
                      <a:pt x="281" y="1563"/>
                      <a:pt x="281" y="1500"/>
                    </a:cubicBezTo>
                    <a:cubicBezTo>
                      <a:pt x="281" y="1500"/>
                      <a:pt x="281" y="719"/>
                      <a:pt x="281" y="625"/>
                    </a:cubicBezTo>
                    <a:cubicBezTo>
                      <a:pt x="281" y="594"/>
                      <a:pt x="313" y="563"/>
                      <a:pt x="313" y="563"/>
                    </a:cubicBezTo>
                    <a:cubicBezTo>
                      <a:pt x="344" y="563"/>
                      <a:pt x="375" y="594"/>
                      <a:pt x="375" y="625"/>
                    </a:cubicBezTo>
                    <a:cubicBezTo>
                      <a:pt x="375" y="719"/>
                      <a:pt x="375" y="1375"/>
                      <a:pt x="375" y="1688"/>
                    </a:cubicBezTo>
                    <a:cubicBezTo>
                      <a:pt x="375" y="1875"/>
                      <a:pt x="375" y="1875"/>
                      <a:pt x="375" y="1875"/>
                    </a:cubicBezTo>
                    <a:cubicBezTo>
                      <a:pt x="375" y="3188"/>
                      <a:pt x="375" y="3188"/>
                      <a:pt x="375" y="3188"/>
                    </a:cubicBezTo>
                    <a:cubicBezTo>
                      <a:pt x="375" y="3282"/>
                      <a:pt x="469" y="3407"/>
                      <a:pt x="563" y="3407"/>
                    </a:cubicBezTo>
                    <a:lnTo>
                      <a:pt x="563" y="3407"/>
                    </a:lnTo>
                    <a:cubicBezTo>
                      <a:pt x="688" y="3407"/>
                      <a:pt x="719" y="3282"/>
                      <a:pt x="719" y="3188"/>
                    </a:cubicBezTo>
                    <a:cubicBezTo>
                      <a:pt x="719" y="3188"/>
                      <a:pt x="719" y="1969"/>
                      <a:pt x="719" y="1875"/>
                    </a:cubicBezTo>
                    <a:cubicBezTo>
                      <a:pt x="719" y="1844"/>
                      <a:pt x="781" y="1813"/>
                      <a:pt x="813" y="1813"/>
                    </a:cubicBezTo>
                    <a:cubicBezTo>
                      <a:pt x="875" y="1813"/>
                      <a:pt x="906" y="1844"/>
                      <a:pt x="906" y="1875"/>
                    </a:cubicBezTo>
                    <a:cubicBezTo>
                      <a:pt x="906" y="1969"/>
                      <a:pt x="906" y="3188"/>
                      <a:pt x="906" y="3188"/>
                    </a:cubicBezTo>
                    <a:cubicBezTo>
                      <a:pt x="906" y="3282"/>
                      <a:pt x="969" y="3407"/>
                      <a:pt x="1062" y="3407"/>
                    </a:cubicBezTo>
                    <a:lnTo>
                      <a:pt x="1062" y="3407"/>
                    </a:lnTo>
                    <a:cubicBezTo>
                      <a:pt x="1156" y="3407"/>
                      <a:pt x="1250" y="3282"/>
                      <a:pt x="1250" y="3188"/>
                    </a:cubicBezTo>
                    <a:cubicBezTo>
                      <a:pt x="1250" y="1875"/>
                      <a:pt x="1250" y="1875"/>
                      <a:pt x="1250" y="1875"/>
                    </a:cubicBezTo>
                    <a:cubicBezTo>
                      <a:pt x="1250" y="1688"/>
                      <a:pt x="1250" y="1688"/>
                      <a:pt x="1250" y="1688"/>
                    </a:cubicBezTo>
                    <a:cubicBezTo>
                      <a:pt x="1250" y="1375"/>
                      <a:pt x="1250" y="719"/>
                      <a:pt x="1250" y="625"/>
                    </a:cubicBezTo>
                    <a:cubicBezTo>
                      <a:pt x="1250" y="594"/>
                      <a:pt x="1281" y="563"/>
                      <a:pt x="1313" y="563"/>
                    </a:cubicBezTo>
                    <a:cubicBezTo>
                      <a:pt x="1313" y="563"/>
                      <a:pt x="1344" y="594"/>
                      <a:pt x="1344" y="625"/>
                    </a:cubicBezTo>
                    <a:cubicBezTo>
                      <a:pt x="1344" y="719"/>
                      <a:pt x="1344" y="1500"/>
                      <a:pt x="1344" y="1500"/>
                    </a:cubicBezTo>
                    <a:cubicBezTo>
                      <a:pt x="1344" y="1563"/>
                      <a:pt x="1406" y="1625"/>
                      <a:pt x="1469" y="1625"/>
                    </a:cubicBezTo>
                    <a:cubicBezTo>
                      <a:pt x="1563" y="1625"/>
                      <a:pt x="1625" y="1563"/>
                      <a:pt x="1625" y="1500"/>
                    </a:cubicBezTo>
                    <a:cubicBezTo>
                      <a:pt x="1625" y="407"/>
                      <a:pt x="1625" y="407"/>
                      <a:pt x="1625" y="407"/>
                    </a:cubicBezTo>
                    <a:cubicBezTo>
                      <a:pt x="1625" y="157"/>
                      <a:pt x="1500" y="0"/>
                      <a:pt x="1250"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100">
                  <a:solidFill>
                    <a:schemeClr val="bg1"/>
                  </a:solidFill>
                </a:endParaRPr>
              </a:p>
            </p:txBody>
          </p:sp>
          <p:sp>
            <p:nvSpPr>
              <p:cNvPr id="358" name="Freeform 2"/>
              <p:cNvSpPr>
                <a:spLocks noChangeArrowheads="1"/>
              </p:cNvSpPr>
              <p:nvPr/>
            </p:nvSpPr>
            <p:spPr bwMode="auto">
              <a:xfrm>
                <a:off x="1185863" y="1212850"/>
                <a:ext cx="225425" cy="225425"/>
              </a:xfrm>
              <a:custGeom>
                <a:avLst/>
                <a:gdLst>
                  <a:gd name="T0" fmla="*/ 313 w 626"/>
                  <a:gd name="T1" fmla="*/ 0 h 626"/>
                  <a:gd name="T2" fmla="*/ 313 w 626"/>
                  <a:gd name="T3" fmla="*/ 0 h 626"/>
                  <a:gd name="T4" fmla="*/ 0 w 626"/>
                  <a:gd name="T5" fmla="*/ 312 h 626"/>
                  <a:gd name="T6" fmla="*/ 313 w 626"/>
                  <a:gd name="T7" fmla="*/ 625 h 626"/>
                  <a:gd name="T8" fmla="*/ 625 w 626"/>
                  <a:gd name="T9" fmla="*/ 312 h 626"/>
                  <a:gd name="T10" fmla="*/ 313 w 626"/>
                  <a:gd name="T11" fmla="*/ 0 h 626"/>
                </a:gdLst>
                <a:ahLst/>
                <a:cxnLst>
                  <a:cxn ang="0">
                    <a:pos x="T0" y="T1"/>
                  </a:cxn>
                  <a:cxn ang="0">
                    <a:pos x="T2" y="T3"/>
                  </a:cxn>
                  <a:cxn ang="0">
                    <a:pos x="T4" y="T5"/>
                  </a:cxn>
                  <a:cxn ang="0">
                    <a:pos x="T6" y="T7"/>
                  </a:cxn>
                  <a:cxn ang="0">
                    <a:pos x="T8" y="T9"/>
                  </a:cxn>
                  <a:cxn ang="0">
                    <a:pos x="T10" y="T11"/>
                  </a:cxn>
                </a:cxnLst>
                <a:rect l="0" t="0" r="r" b="b"/>
                <a:pathLst>
                  <a:path w="626" h="626">
                    <a:moveTo>
                      <a:pt x="313" y="0"/>
                    </a:moveTo>
                    <a:lnTo>
                      <a:pt x="313" y="0"/>
                    </a:lnTo>
                    <a:cubicBezTo>
                      <a:pt x="156" y="0"/>
                      <a:pt x="0" y="156"/>
                      <a:pt x="0" y="312"/>
                    </a:cubicBezTo>
                    <a:cubicBezTo>
                      <a:pt x="0" y="500"/>
                      <a:pt x="156" y="625"/>
                      <a:pt x="313" y="625"/>
                    </a:cubicBezTo>
                    <a:cubicBezTo>
                      <a:pt x="500" y="625"/>
                      <a:pt x="625" y="500"/>
                      <a:pt x="625" y="312"/>
                    </a:cubicBezTo>
                    <a:cubicBezTo>
                      <a:pt x="625" y="156"/>
                      <a:pt x="500" y="0"/>
                      <a:pt x="313"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100">
                  <a:solidFill>
                    <a:schemeClr val="bg1"/>
                  </a:solidFill>
                </a:endParaRPr>
              </a:p>
            </p:txBody>
          </p:sp>
        </p:grpSp>
        <p:grpSp>
          <p:nvGrpSpPr>
            <p:cNvPr id="359" name="Group 358"/>
            <p:cNvGrpSpPr/>
            <p:nvPr/>
          </p:nvGrpSpPr>
          <p:grpSpPr>
            <a:xfrm>
              <a:off x="1569856" y="3698360"/>
              <a:ext cx="170666" cy="401435"/>
              <a:chOff x="5481404" y="1426062"/>
              <a:chExt cx="341669" cy="778503"/>
            </a:xfrm>
            <a:solidFill>
              <a:schemeClr val="accent1"/>
            </a:solidFill>
          </p:grpSpPr>
          <p:sp>
            <p:nvSpPr>
              <p:cNvPr id="360" name="Freeform 1"/>
              <p:cNvSpPr>
                <a:spLocks noChangeArrowheads="1"/>
              </p:cNvSpPr>
              <p:nvPr/>
            </p:nvSpPr>
            <p:spPr bwMode="auto">
              <a:xfrm>
                <a:off x="5481404" y="1565664"/>
                <a:ext cx="341669" cy="638901"/>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100">
                  <a:solidFill>
                    <a:schemeClr val="bg1"/>
                  </a:solidFill>
                </a:endParaRPr>
              </a:p>
            </p:txBody>
          </p:sp>
          <p:sp>
            <p:nvSpPr>
              <p:cNvPr id="361" name="Freeform 2"/>
              <p:cNvSpPr>
                <a:spLocks noChangeArrowheads="1"/>
              </p:cNvSpPr>
              <p:nvPr/>
            </p:nvSpPr>
            <p:spPr bwMode="auto">
              <a:xfrm>
                <a:off x="5588307" y="1426062"/>
                <a:ext cx="130798" cy="130799"/>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100">
                  <a:solidFill>
                    <a:schemeClr val="bg1"/>
                  </a:solidFill>
                </a:endParaRPr>
              </a:p>
            </p:txBody>
          </p:sp>
        </p:grpSp>
        <p:grpSp>
          <p:nvGrpSpPr>
            <p:cNvPr id="362" name="Group 361"/>
            <p:cNvGrpSpPr/>
            <p:nvPr/>
          </p:nvGrpSpPr>
          <p:grpSpPr>
            <a:xfrm>
              <a:off x="1582547" y="3231496"/>
              <a:ext cx="153990" cy="401435"/>
              <a:chOff x="1006475" y="1212850"/>
              <a:chExt cx="585788" cy="1530350"/>
            </a:xfrm>
            <a:solidFill>
              <a:schemeClr val="accent1">
                <a:lumMod val="50000"/>
              </a:schemeClr>
            </a:solidFill>
          </p:grpSpPr>
          <p:sp>
            <p:nvSpPr>
              <p:cNvPr id="363" name="Freeform 1"/>
              <p:cNvSpPr>
                <a:spLocks noChangeArrowheads="1"/>
              </p:cNvSpPr>
              <p:nvPr/>
            </p:nvSpPr>
            <p:spPr bwMode="auto">
              <a:xfrm>
                <a:off x="1006475" y="1516063"/>
                <a:ext cx="585788" cy="1227137"/>
              </a:xfrm>
              <a:custGeom>
                <a:avLst/>
                <a:gdLst>
                  <a:gd name="T0" fmla="*/ 1250 w 1626"/>
                  <a:gd name="T1" fmla="*/ 0 h 3408"/>
                  <a:gd name="T2" fmla="*/ 1250 w 1626"/>
                  <a:gd name="T3" fmla="*/ 0 h 3408"/>
                  <a:gd name="T4" fmla="*/ 375 w 1626"/>
                  <a:gd name="T5" fmla="*/ 0 h 3408"/>
                  <a:gd name="T6" fmla="*/ 0 w 1626"/>
                  <a:gd name="T7" fmla="*/ 407 h 3408"/>
                  <a:gd name="T8" fmla="*/ 0 w 1626"/>
                  <a:gd name="T9" fmla="*/ 1500 h 3408"/>
                  <a:gd name="T10" fmla="*/ 156 w 1626"/>
                  <a:gd name="T11" fmla="*/ 1625 h 3408"/>
                  <a:gd name="T12" fmla="*/ 281 w 1626"/>
                  <a:gd name="T13" fmla="*/ 1500 h 3408"/>
                  <a:gd name="T14" fmla="*/ 281 w 1626"/>
                  <a:gd name="T15" fmla="*/ 625 h 3408"/>
                  <a:gd name="T16" fmla="*/ 313 w 1626"/>
                  <a:gd name="T17" fmla="*/ 563 h 3408"/>
                  <a:gd name="T18" fmla="*/ 375 w 1626"/>
                  <a:gd name="T19" fmla="*/ 625 h 3408"/>
                  <a:gd name="T20" fmla="*/ 375 w 1626"/>
                  <a:gd name="T21" fmla="*/ 1688 h 3408"/>
                  <a:gd name="T22" fmla="*/ 375 w 1626"/>
                  <a:gd name="T23" fmla="*/ 1875 h 3408"/>
                  <a:gd name="T24" fmla="*/ 375 w 1626"/>
                  <a:gd name="T25" fmla="*/ 3188 h 3408"/>
                  <a:gd name="T26" fmla="*/ 563 w 1626"/>
                  <a:gd name="T27" fmla="*/ 3407 h 3408"/>
                  <a:gd name="T28" fmla="*/ 563 w 1626"/>
                  <a:gd name="T29" fmla="*/ 3407 h 3408"/>
                  <a:gd name="T30" fmla="*/ 719 w 1626"/>
                  <a:gd name="T31" fmla="*/ 3188 h 3408"/>
                  <a:gd name="T32" fmla="*/ 719 w 1626"/>
                  <a:gd name="T33" fmla="*/ 1875 h 3408"/>
                  <a:gd name="T34" fmla="*/ 813 w 1626"/>
                  <a:gd name="T35" fmla="*/ 1813 h 3408"/>
                  <a:gd name="T36" fmla="*/ 906 w 1626"/>
                  <a:gd name="T37" fmla="*/ 1875 h 3408"/>
                  <a:gd name="T38" fmla="*/ 906 w 1626"/>
                  <a:gd name="T39" fmla="*/ 3188 h 3408"/>
                  <a:gd name="T40" fmla="*/ 1062 w 1626"/>
                  <a:gd name="T41" fmla="*/ 3407 h 3408"/>
                  <a:gd name="T42" fmla="*/ 1062 w 1626"/>
                  <a:gd name="T43" fmla="*/ 3407 h 3408"/>
                  <a:gd name="T44" fmla="*/ 1250 w 1626"/>
                  <a:gd name="T45" fmla="*/ 3188 h 3408"/>
                  <a:gd name="T46" fmla="*/ 1250 w 1626"/>
                  <a:gd name="T47" fmla="*/ 1875 h 3408"/>
                  <a:gd name="T48" fmla="*/ 1250 w 1626"/>
                  <a:gd name="T49" fmla="*/ 1688 h 3408"/>
                  <a:gd name="T50" fmla="*/ 1250 w 1626"/>
                  <a:gd name="T51" fmla="*/ 625 h 3408"/>
                  <a:gd name="T52" fmla="*/ 1313 w 1626"/>
                  <a:gd name="T53" fmla="*/ 563 h 3408"/>
                  <a:gd name="T54" fmla="*/ 1344 w 1626"/>
                  <a:gd name="T55" fmla="*/ 625 h 3408"/>
                  <a:gd name="T56" fmla="*/ 1344 w 1626"/>
                  <a:gd name="T57" fmla="*/ 1500 h 3408"/>
                  <a:gd name="T58" fmla="*/ 1469 w 1626"/>
                  <a:gd name="T59" fmla="*/ 1625 h 3408"/>
                  <a:gd name="T60" fmla="*/ 1625 w 1626"/>
                  <a:gd name="T61" fmla="*/ 1500 h 3408"/>
                  <a:gd name="T62" fmla="*/ 1625 w 1626"/>
                  <a:gd name="T63" fmla="*/ 407 h 3408"/>
                  <a:gd name="T64" fmla="*/ 1250 w 1626"/>
                  <a:gd name="T65" fmla="*/ 0 h 3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26" h="3408">
                    <a:moveTo>
                      <a:pt x="1250" y="0"/>
                    </a:moveTo>
                    <a:lnTo>
                      <a:pt x="1250" y="0"/>
                    </a:lnTo>
                    <a:cubicBezTo>
                      <a:pt x="375" y="0"/>
                      <a:pt x="375" y="0"/>
                      <a:pt x="375" y="0"/>
                    </a:cubicBezTo>
                    <a:cubicBezTo>
                      <a:pt x="125" y="0"/>
                      <a:pt x="0" y="157"/>
                      <a:pt x="0" y="407"/>
                    </a:cubicBezTo>
                    <a:cubicBezTo>
                      <a:pt x="0" y="1500"/>
                      <a:pt x="0" y="1500"/>
                      <a:pt x="0" y="1500"/>
                    </a:cubicBezTo>
                    <a:cubicBezTo>
                      <a:pt x="0" y="1563"/>
                      <a:pt x="94" y="1625"/>
                      <a:pt x="156" y="1625"/>
                    </a:cubicBezTo>
                    <a:cubicBezTo>
                      <a:pt x="219" y="1625"/>
                      <a:pt x="281" y="1563"/>
                      <a:pt x="281" y="1500"/>
                    </a:cubicBezTo>
                    <a:cubicBezTo>
                      <a:pt x="281" y="1500"/>
                      <a:pt x="281" y="719"/>
                      <a:pt x="281" y="625"/>
                    </a:cubicBezTo>
                    <a:cubicBezTo>
                      <a:pt x="281" y="594"/>
                      <a:pt x="313" y="563"/>
                      <a:pt x="313" y="563"/>
                    </a:cubicBezTo>
                    <a:cubicBezTo>
                      <a:pt x="344" y="563"/>
                      <a:pt x="375" y="594"/>
                      <a:pt x="375" y="625"/>
                    </a:cubicBezTo>
                    <a:cubicBezTo>
                      <a:pt x="375" y="719"/>
                      <a:pt x="375" y="1375"/>
                      <a:pt x="375" y="1688"/>
                    </a:cubicBezTo>
                    <a:cubicBezTo>
                      <a:pt x="375" y="1875"/>
                      <a:pt x="375" y="1875"/>
                      <a:pt x="375" y="1875"/>
                    </a:cubicBezTo>
                    <a:cubicBezTo>
                      <a:pt x="375" y="3188"/>
                      <a:pt x="375" y="3188"/>
                      <a:pt x="375" y="3188"/>
                    </a:cubicBezTo>
                    <a:cubicBezTo>
                      <a:pt x="375" y="3282"/>
                      <a:pt x="469" y="3407"/>
                      <a:pt x="563" y="3407"/>
                    </a:cubicBezTo>
                    <a:lnTo>
                      <a:pt x="563" y="3407"/>
                    </a:lnTo>
                    <a:cubicBezTo>
                      <a:pt x="688" y="3407"/>
                      <a:pt x="719" y="3282"/>
                      <a:pt x="719" y="3188"/>
                    </a:cubicBezTo>
                    <a:cubicBezTo>
                      <a:pt x="719" y="3188"/>
                      <a:pt x="719" y="1969"/>
                      <a:pt x="719" y="1875"/>
                    </a:cubicBezTo>
                    <a:cubicBezTo>
                      <a:pt x="719" y="1844"/>
                      <a:pt x="781" y="1813"/>
                      <a:pt x="813" y="1813"/>
                    </a:cubicBezTo>
                    <a:cubicBezTo>
                      <a:pt x="875" y="1813"/>
                      <a:pt x="906" y="1844"/>
                      <a:pt x="906" y="1875"/>
                    </a:cubicBezTo>
                    <a:cubicBezTo>
                      <a:pt x="906" y="1969"/>
                      <a:pt x="906" y="3188"/>
                      <a:pt x="906" y="3188"/>
                    </a:cubicBezTo>
                    <a:cubicBezTo>
                      <a:pt x="906" y="3282"/>
                      <a:pt x="969" y="3407"/>
                      <a:pt x="1062" y="3407"/>
                    </a:cubicBezTo>
                    <a:lnTo>
                      <a:pt x="1062" y="3407"/>
                    </a:lnTo>
                    <a:cubicBezTo>
                      <a:pt x="1156" y="3407"/>
                      <a:pt x="1250" y="3282"/>
                      <a:pt x="1250" y="3188"/>
                    </a:cubicBezTo>
                    <a:cubicBezTo>
                      <a:pt x="1250" y="1875"/>
                      <a:pt x="1250" y="1875"/>
                      <a:pt x="1250" y="1875"/>
                    </a:cubicBezTo>
                    <a:cubicBezTo>
                      <a:pt x="1250" y="1688"/>
                      <a:pt x="1250" y="1688"/>
                      <a:pt x="1250" y="1688"/>
                    </a:cubicBezTo>
                    <a:cubicBezTo>
                      <a:pt x="1250" y="1375"/>
                      <a:pt x="1250" y="719"/>
                      <a:pt x="1250" y="625"/>
                    </a:cubicBezTo>
                    <a:cubicBezTo>
                      <a:pt x="1250" y="594"/>
                      <a:pt x="1281" y="563"/>
                      <a:pt x="1313" y="563"/>
                    </a:cubicBezTo>
                    <a:cubicBezTo>
                      <a:pt x="1313" y="563"/>
                      <a:pt x="1344" y="594"/>
                      <a:pt x="1344" y="625"/>
                    </a:cubicBezTo>
                    <a:cubicBezTo>
                      <a:pt x="1344" y="719"/>
                      <a:pt x="1344" y="1500"/>
                      <a:pt x="1344" y="1500"/>
                    </a:cubicBezTo>
                    <a:cubicBezTo>
                      <a:pt x="1344" y="1563"/>
                      <a:pt x="1406" y="1625"/>
                      <a:pt x="1469" y="1625"/>
                    </a:cubicBezTo>
                    <a:cubicBezTo>
                      <a:pt x="1563" y="1625"/>
                      <a:pt x="1625" y="1563"/>
                      <a:pt x="1625" y="1500"/>
                    </a:cubicBezTo>
                    <a:cubicBezTo>
                      <a:pt x="1625" y="407"/>
                      <a:pt x="1625" y="407"/>
                      <a:pt x="1625" y="407"/>
                    </a:cubicBezTo>
                    <a:cubicBezTo>
                      <a:pt x="1625" y="157"/>
                      <a:pt x="1500" y="0"/>
                      <a:pt x="1250"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100">
                  <a:solidFill>
                    <a:schemeClr val="bg1"/>
                  </a:solidFill>
                </a:endParaRPr>
              </a:p>
            </p:txBody>
          </p:sp>
          <p:sp>
            <p:nvSpPr>
              <p:cNvPr id="364" name="Freeform 2"/>
              <p:cNvSpPr>
                <a:spLocks noChangeArrowheads="1"/>
              </p:cNvSpPr>
              <p:nvPr/>
            </p:nvSpPr>
            <p:spPr bwMode="auto">
              <a:xfrm>
                <a:off x="1185863" y="1212850"/>
                <a:ext cx="225425" cy="225425"/>
              </a:xfrm>
              <a:custGeom>
                <a:avLst/>
                <a:gdLst>
                  <a:gd name="T0" fmla="*/ 313 w 626"/>
                  <a:gd name="T1" fmla="*/ 0 h 626"/>
                  <a:gd name="T2" fmla="*/ 313 w 626"/>
                  <a:gd name="T3" fmla="*/ 0 h 626"/>
                  <a:gd name="T4" fmla="*/ 0 w 626"/>
                  <a:gd name="T5" fmla="*/ 312 h 626"/>
                  <a:gd name="T6" fmla="*/ 313 w 626"/>
                  <a:gd name="T7" fmla="*/ 625 h 626"/>
                  <a:gd name="T8" fmla="*/ 625 w 626"/>
                  <a:gd name="T9" fmla="*/ 312 h 626"/>
                  <a:gd name="T10" fmla="*/ 313 w 626"/>
                  <a:gd name="T11" fmla="*/ 0 h 626"/>
                </a:gdLst>
                <a:ahLst/>
                <a:cxnLst>
                  <a:cxn ang="0">
                    <a:pos x="T0" y="T1"/>
                  </a:cxn>
                  <a:cxn ang="0">
                    <a:pos x="T2" y="T3"/>
                  </a:cxn>
                  <a:cxn ang="0">
                    <a:pos x="T4" y="T5"/>
                  </a:cxn>
                  <a:cxn ang="0">
                    <a:pos x="T6" y="T7"/>
                  </a:cxn>
                  <a:cxn ang="0">
                    <a:pos x="T8" y="T9"/>
                  </a:cxn>
                  <a:cxn ang="0">
                    <a:pos x="T10" y="T11"/>
                  </a:cxn>
                </a:cxnLst>
                <a:rect l="0" t="0" r="r" b="b"/>
                <a:pathLst>
                  <a:path w="626" h="626">
                    <a:moveTo>
                      <a:pt x="313" y="0"/>
                    </a:moveTo>
                    <a:lnTo>
                      <a:pt x="313" y="0"/>
                    </a:lnTo>
                    <a:cubicBezTo>
                      <a:pt x="156" y="0"/>
                      <a:pt x="0" y="156"/>
                      <a:pt x="0" y="312"/>
                    </a:cubicBezTo>
                    <a:cubicBezTo>
                      <a:pt x="0" y="500"/>
                      <a:pt x="156" y="625"/>
                      <a:pt x="313" y="625"/>
                    </a:cubicBezTo>
                    <a:cubicBezTo>
                      <a:pt x="500" y="625"/>
                      <a:pt x="625" y="500"/>
                      <a:pt x="625" y="312"/>
                    </a:cubicBezTo>
                    <a:cubicBezTo>
                      <a:pt x="625" y="156"/>
                      <a:pt x="500" y="0"/>
                      <a:pt x="313"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100">
                  <a:solidFill>
                    <a:schemeClr val="bg1"/>
                  </a:solidFill>
                </a:endParaRPr>
              </a:p>
            </p:txBody>
          </p:sp>
        </p:grpSp>
        <p:grpSp>
          <p:nvGrpSpPr>
            <p:cNvPr id="365" name="Group 364"/>
            <p:cNvGrpSpPr/>
            <p:nvPr/>
          </p:nvGrpSpPr>
          <p:grpSpPr>
            <a:xfrm>
              <a:off x="1331055" y="3698360"/>
              <a:ext cx="170666" cy="401435"/>
              <a:chOff x="5481404" y="1426062"/>
              <a:chExt cx="341669" cy="778503"/>
            </a:xfrm>
            <a:solidFill>
              <a:schemeClr val="accent1"/>
            </a:solidFill>
          </p:grpSpPr>
          <p:sp>
            <p:nvSpPr>
              <p:cNvPr id="366" name="Freeform 1"/>
              <p:cNvSpPr>
                <a:spLocks noChangeArrowheads="1"/>
              </p:cNvSpPr>
              <p:nvPr/>
            </p:nvSpPr>
            <p:spPr bwMode="auto">
              <a:xfrm>
                <a:off x="5481404" y="1565664"/>
                <a:ext cx="341669" cy="638901"/>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100">
                  <a:solidFill>
                    <a:schemeClr val="bg1"/>
                  </a:solidFill>
                </a:endParaRPr>
              </a:p>
            </p:txBody>
          </p:sp>
          <p:sp>
            <p:nvSpPr>
              <p:cNvPr id="367" name="Freeform 2"/>
              <p:cNvSpPr>
                <a:spLocks noChangeArrowheads="1"/>
              </p:cNvSpPr>
              <p:nvPr/>
            </p:nvSpPr>
            <p:spPr bwMode="auto">
              <a:xfrm>
                <a:off x="5588307" y="1426062"/>
                <a:ext cx="130798" cy="130799"/>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100">
                  <a:solidFill>
                    <a:schemeClr val="bg1"/>
                  </a:solidFill>
                </a:endParaRPr>
              </a:p>
            </p:txBody>
          </p:sp>
        </p:grpSp>
        <p:grpSp>
          <p:nvGrpSpPr>
            <p:cNvPr id="368" name="Group 367"/>
            <p:cNvGrpSpPr/>
            <p:nvPr/>
          </p:nvGrpSpPr>
          <p:grpSpPr>
            <a:xfrm>
              <a:off x="1345395" y="3231496"/>
              <a:ext cx="153990" cy="401435"/>
              <a:chOff x="1006475" y="1212850"/>
              <a:chExt cx="585788" cy="1530350"/>
            </a:xfrm>
            <a:solidFill>
              <a:schemeClr val="accent1">
                <a:lumMod val="50000"/>
              </a:schemeClr>
            </a:solidFill>
          </p:grpSpPr>
          <p:sp>
            <p:nvSpPr>
              <p:cNvPr id="369" name="Freeform 1"/>
              <p:cNvSpPr>
                <a:spLocks noChangeArrowheads="1"/>
              </p:cNvSpPr>
              <p:nvPr/>
            </p:nvSpPr>
            <p:spPr bwMode="auto">
              <a:xfrm>
                <a:off x="1006475" y="1516063"/>
                <a:ext cx="585788" cy="1227137"/>
              </a:xfrm>
              <a:custGeom>
                <a:avLst/>
                <a:gdLst>
                  <a:gd name="T0" fmla="*/ 1250 w 1626"/>
                  <a:gd name="T1" fmla="*/ 0 h 3408"/>
                  <a:gd name="T2" fmla="*/ 1250 w 1626"/>
                  <a:gd name="T3" fmla="*/ 0 h 3408"/>
                  <a:gd name="T4" fmla="*/ 375 w 1626"/>
                  <a:gd name="T5" fmla="*/ 0 h 3408"/>
                  <a:gd name="T6" fmla="*/ 0 w 1626"/>
                  <a:gd name="T7" fmla="*/ 407 h 3408"/>
                  <a:gd name="T8" fmla="*/ 0 w 1626"/>
                  <a:gd name="T9" fmla="*/ 1500 h 3408"/>
                  <a:gd name="T10" fmla="*/ 156 w 1626"/>
                  <a:gd name="T11" fmla="*/ 1625 h 3408"/>
                  <a:gd name="T12" fmla="*/ 281 w 1626"/>
                  <a:gd name="T13" fmla="*/ 1500 h 3408"/>
                  <a:gd name="T14" fmla="*/ 281 w 1626"/>
                  <a:gd name="T15" fmla="*/ 625 h 3408"/>
                  <a:gd name="T16" fmla="*/ 313 w 1626"/>
                  <a:gd name="T17" fmla="*/ 563 h 3408"/>
                  <a:gd name="T18" fmla="*/ 375 w 1626"/>
                  <a:gd name="T19" fmla="*/ 625 h 3408"/>
                  <a:gd name="T20" fmla="*/ 375 w 1626"/>
                  <a:gd name="T21" fmla="*/ 1688 h 3408"/>
                  <a:gd name="T22" fmla="*/ 375 w 1626"/>
                  <a:gd name="T23" fmla="*/ 1875 h 3408"/>
                  <a:gd name="T24" fmla="*/ 375 w 1626"/>
                  <a:gd name="T25" fmla="*/ 3188 h 3408"/>
                  <a:gd name="T26" fmla="*/ 563 w 1626"/>
                  <a:gd name="T27" fmla="*/ 3407 h 3408"/>
                  <a:gd name="T28" fmla="*/ 563 w 1626"/>
                  <a:gd name="T29" fmla="*/ 3407 h 3408"/>
                  <a:gd name="T30" fmla="*/ 719 w 1626"/>
                  <a:gd name="T31" fmla="*/ 3188 h 3408"/>
                  <a:gd name="T32" fmla="*/ 719 w 1626"/>
                  <a:gd name="T33" fmla="*/ 1875 h 3408"/>
                  <a:gd name="T34" fmla="*/ 813 w 1626"/>
                  <a:gd name="T35" fmla="*/ 1813 h 3408"/>
                  <a:gd name="T36" fmla="*/ 906 w 1626"/>
                  <a:gd name="T37" fmla="*/ 1875 h 3408"/>
                  <a:gd name="T38" fmla="*/ 906 w 1626"/>
                  <a:gd name="T39" fmla="*/ 3188 h 3408"/>
                  <a:gd name="T40" fmla="*/ 1062 w 1626"/>
                  <a:gd name="T41" fmla="*/ 3407 h 3408"/>
                  <a:gd name="T42" fmla="*/ 1062 w 1626"/>
                  <a:gd name="T43" fmla="*/ 3407 h 3408"/>
                  <a:gd name="T44" fmla="*/ 1250 w 1626"/>
                  <a:gd name="T45" fmla="*/ 3188 h 3408"/>
                  <a:gd name="T46" fmla="*/ 1250 w 1626"/>
                  <a:gd name="T47" fmla="*/ 1875 h 3408"/>
                  <a:gd name="T48" fmla="*/ 1250 w 1626"/>
                  <a:gd name="T49" fmla="*/ 1688 h 3408"/>
                  <a:gd name="T50" fmla="*/ 1250 w 1626"/>
                  <a:gd name="T51" fmla="*/ 625 h 3408"/>
                  <a:gd name="T52" fmla="*/ 1313 w 1626"/>
                  <a:gd name="T53" fmla="*/ 563 h 3408"/>
                  <a:gd name="T54" fmla="*/ 1344 w 1626"/>
                  <a:gd name="T55" fmla="*/ 625 h 3408"/>
                  <a:gd name="T56" fmla="*/ 1344 w 1626"/>
                  <a:gd name="T57" fmla="*/ 1500 h 3408"/>
                  <a:gd name="T58" fmla="*/ 1469 w 1626"/>
                  <a:gd name="T59" fmla="*/ 1625 h 3408"/>
                  <a:gd name="T60" fmla="*/ 1625 w 1626"/>
                  <a:gd name="T61" fmla="*/ 1500 h 3408"/>
                  <a:gd name="T62" fmla="*/ 1625 w 1626"/>
                  <a:gd name="T63" fmla="*/ 407 h 3408"/>
                  <a:gd name="T64" fmla="*/ 1250 w 1626"/>
                  <a:gd name="T65" fmla="*/ 0 h 3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26" h="3408">
                    <a:moveTo>
                      <a:pt x="1250" y="0"/>
                    </a:moveTo>
                    <a:lnTo>
                      <a:pt x="1250" y="0"/>
                    </a:lnTo>
                    <a:cubicBezTo>
                      <a:pt x="375" y="0"/>
                      <a:pt x="375" y="0"/>
                      <a:pt x="375" y="0"/>
                    </a:cubicBezTo>
                    <a:cubicBezTo>
                      <a:pt x="125" y="0"/>
                      <a:pt x="0" y="157"/>
                      <a:pt x="0" y="407"/>
                    </a:cubicBezTo>
                    <a:cubicBezTo>
                      <a:pt x="0" y="1500"/>
                      <a:pt x="0" y="1500"/>
                      <a:pt x="0" y="1500"/>
                    </a:cubicBezTo>
                    <a:cubicBezTo>
                      <a:pt x="0" y="1563"/>
                      <a:pt x="94" y="1625"/>
                      <a:pt x="156" y="1625"/>
                    </a:cubicBezTo>
                    <a:cubicBezTo>
                      <a:pt x="219" y="1625"/>
                      <a:pt x="281" y="1563"/>
                      <a:pt x="281" y="1500"/>
                    </a:cubicBezTo>
                    <a:cubicBezTo>
                      <a:pt x="281" y="1500"/>
                      <a:pt x="281" y="719"/>
                      <a:pt x="281" y="625"/>
                    </a:cubicBezTo>
                    <a:cubicBezTo>
                      <a:pt x="281" y="594"/>
                      <a:pt x="313" y="563"/>
                      <a:pt x="313" y="563"/>
                    </a:cubicBezTo>
                    <a:cubicBezTo>
                      <a:pt x="344" y="563"/>
                      <a:pt x="375" y="594"/>
                      <a:pt x="375" y="625"/>
                    </a:cubicBezTo>
                    <a:cubicBezTo>
                      <a:pt x="375" y="719"/>
                      <a:pt x="375" y="1375"/>
                      <a:pt x="375" y="1688"/>
                    </a:cubicBezTo>
                    <a:cubicBezTo>
                      <a:pt x="375" y="1875"/>
                      <a:pt x="375" y="1875"/>
                      <a:pt x="375" y="1875"/>
                    </a:cubicBezTo>
                    <a:cubicBezTo>
                      <a:pt x="375" y="3188"/>
                      <a:pt x="375" y="3188"/>
                      <a:pt x="375" y="3188"/>
                    </a:cubicBezTo>
                    <a:cubicBezTo>
                      <a:pt x="375" y="3282"/>
                      <a:pt x="469" y="3407"/>
                      <a:pt x="563" y="3407"/>
                    </a:cubicBezTo>
                    <a:lnTo>
                      <a:pt x="563" y="3407"/>
                    </a:lnTo>
                    <a:cubicBezTo>
                      <a:pt x="688" y="3407"/>
                      <a:pt x="719" y="3282"/>
                      <a:pt x="719" y="3188"/>
                    </a:cubicBezTo>
                    <a:cubicBezTo>
                      <a:pt x="719" y="3188"/>
                      <a:pt x="719" y="1969"/>
                      <a:pt x="719" y="1875"/>
                    </a:cubicBezTo>
                    <a:cubicBezTo>
                      <a:pt x="719" y="1844"/>
                      <a:pt x="781" y="1813"/>
                      <a:pt x="813" y="1813"/>
                    </a:cubicBezTo>
                    <a:cubicBezTo>
                      <a:pt x="875" y="1813"/>
                      <a:pt x="906" y="1844"/>
                      <a:pt x="906" y="1875"/>
                    </a:cubicBezTo>
                    <a:cubicBezTo>
                      <a:pt x="906" y="1969"/>
                      <a:pt x="906" y="3188"/>
                      <a:pt x="906" y="3188"/>
                    </a:cubicBezTo>
                    <a:cubicBezTo>
                      <a:pt x="906" y="3282"/>
                      <a:pt x="969" y="3407"/>
                      <a:pt x="1062" y="3407"/>
                    </a:cubicBezTo>
                    <a:lnTo>
                      <a:pt x="1062" y="3407"/>
                    </a:lnTo>
                    <a:cubicBezTo>
                      <a:pt x="1156" y="3407"/>
                      <a:pt x="1250" y="3282"/>
                      <a:pt x="1250" y="3188"/>
                    </a:cubicBezTo>
                    <a:cubicBezTo>
                      <a:pt x="1250" y="1875"/>
                      <a:pt x="1250" y="1875"/>
                      <a:pt x="1250" y="1875"/>
                    </a:cubicBezTo>
                    <a:cubicBezTo>
                      <a:pt x="1250" y="1688"/>
                      <a:pt x="1250" y="1688"/>
                      <a:pt x="1250" y="1688"/>
                    </a:cubicBezTo>
                    <a:cubicBezTo>
                      <a:pt x="1250" y="1375"/>
                      <a:pt x="1250" y="719"/>
                      <a:pt x="1250" y="625"/>
                    </a:cubicBezTo>
                    <a:cubicBezTo>
                      <a:pt x="1250" y="594"/>
                      <a:pt x="1281" y="563"/>
                      <a:pt x="1313" y="563"/>
                    </a:cubicBezTo>
                    <a:cubicBezTo>
                      <a:pt x="1313" y="563"/>
                      <a:pt x="1344" y="594"/>
                      <a:pt x="1344" y="625"/>
                    </a:cubicBezTo>
                    <a:cubicBezTo>
                      <a:pt x="1344" y="719"/>
                      <a:pt x="1344" y="1500"/>
                      <a:pt x="1344" y="1500"/>
                    </a:cubicBezTo>
                    <a:cubicBezTo>
                      <a:pt x="1344" y="1563"/>
                      <a:pt x="1406" y="1625"/>
                      <a:pt x="1469" y="1625"/>
                    </a:cubicBezTo>
                    <a:cubicBezTo>
                      <a:pt x="1563" y="1625"/>
                      <a:pt x="1625" y="1563"/>
                      <a:pt x="1625" y="1500"/>
                    </a:cubicBezTo>
                    <a:cubicBezTo>
                      <a:pt x="1625" y="407"/>
                      <a:pt x="1625" y="407"/>
                      <a:pt x="1625" y="407"/>
                    </a:cubicBezTo>
                    <a:cubicBezTo>
                      <a:pt x="1625" y="157"/>
                      <a:pt x="1500" y="0"/>
                      <a:pt x="1250"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100">
                  <a:solidFill>
                    <a:schemeClr val="bg1"/>
                  </a:solidFill>
                </a:endParaRPr>
              </a:p>
            </p:txBody>
          </p:sp>
          <p:sp>
            <p:nvSpPr>
              <p:cNvPr id="370" name="Freeform 2"/>
              <p:cNvSpPr>
                <a:spLocks noChangeArrowheads="1"/>
              </p:cNvSpPr>
              <p:nvPr/>
            </p:nvSpPr>
            <p:spPr bwMode="auto">
              <a:xfrm>
                <a:off x="1185863" y="1212850"/>
                <a:ext cx="225425" cy="225425"/>
              </a:xfrm>
              <a:custGeom>
                <a:avLst/>
                <a:gdLst>
                  <a:gd name="T0" fmla="*/ 313 w 626"/>
                  <a:gd name="T1" fmla="*/ 0 h 626"/>
                  <a:gd name="T2" fmla="*/ 313 w 626"/>
                  <a:gd name="T3" fmla="*/ 0 h 626"/>
                  <a:gd name="T4" fmla="*/ 0 w 626"/>
                  <a:gd name="T5" fmla="*/ 312 h 626"/>
                  <a:gd name="T6" fmla="*/ 313 w 626"/>
                  <a:gd name="T7" fmla="*/ 625 h 626"/>
                  <a:gd name="T8" fmla="*/ 625 w 626"/>
                  <a:gd name="T9" fmla="*/ 312 h 626"/>
                  <a:gd name="T10" fmla="*/ 313 w 626"/>
                  <a:gd name="T11" fmla="*/ 0 h 626"/>
                </a:gdLst>
                <a:ahLst/>
                <a:cxnLst>
                  <a:cxn ang="0">
                    <a:pos x="T0" y="T1"/>
                  </a:cxn>
                  <a:cxn ang="0">
                    <a:pos x="T2" y="T3"/>
                  </a:cxn>
                  <a:cxn ang="0">
                    <a:pos x="T4" y="T5"/>
                  </a:cxn>
                  <a:cxn ang="0">
                    <a:pos x="T6" y="T7"/>
                  </a:cxn>
                  <a:cxn ang="0">
                    <a:pos x="T8" y="T9"/>
                  </a:cxn>
                  <a:cxn ang="0">
                    <a:pos x="T10" y="T11"/>
                  </a:cxn>
                </a:cxnLst>
                <a:rect l="0" t="0" r="r" b="b"/>
                <a:pathLst>
                  <a:path w="626" h="626">
                    <a:moveTo>
                      <a:pt x="313" y="0"/>
                    </a:moveTo>
                    <a:lnTo>
                      <a:pt x="313" y="0"/>
                    </a:lnTo>
                    <a:cubicBezTo>
                      <a:pt x="156" y="0"/>
                      <a:pt x="0" y="156"/>
                      <a:pt x="0" y="312"/>
                    </a:cubicBezTo>
                    <a:cubicBezTo>
                      <a:pt x="0" y="500"/>
                      <a:pt x="156" y="625"/>
                      <a:pt x="313" y="625"/>
                    </a:cubicBezTo>
                    <a:cubicBezTo>
                      <a:pt x="500" y="625"/>
                      <a:pt x="625" y="500"/>
                      <a:pt x="625" y="312"/>
                    </a:cubicBezTo>
                    <a:cubicBezTo>
                      <a:pt x="625" y="156"/>
                      <a:pt x="500" y="0"/>
                      <a:pt x="313"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100">
                  <a:solidFill>
                    <a:schemeClr val="bg1"/>
                  </a:solidFill>
                </a:endParaRPr>
              </a:p>
            </p:txBody>
          </p:sp>
        </p:grpSp>
        <p:grpSp>
          <p:nvGrpSpPr>
            <p:cNvPr id="371" name="Group 370"/>
            <p:cNvGrpSpPr/>
            <p:nvPr/>
          </p:nvGrpSpPr>
          <p:grpSpPr>
            <a:xfrm>
              <a:off x="1092254" y="3698360"/>
              <a:ext cx="170666" cy="401435"/>
              <a:chOff x="5481404" y="1426062"/>
              <a:chExt cx="341669" cy="778503"/>
            </a:xfrm>
            <a:solidFill>
              <a:schemeClr val="accent1">
                <a:lumMod val="50000"/>
              </a:schemeClr>
            </a:solidFill>
          </p:grpSpPr>
          <p:sp>
            <p:nvSpPr>
              <p:cNvPr id="372" name="Freeform 1"/>
              <p:cNvSpPr>
                <a:spLocks noChangeArrowheads="1"/>
              </p:cNvSpPr>
              <p:nvPr/>
            </p:nvSpPr>
            <p:spPr bwMode="auto">
              <a:xfrm>
                <a:off x="5481404" y="1565664"/>
                <a:ext cx="341669" cy="638901"/>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100">
                  <a:solidFill>
                    <a:schemeClr val="bg1"/>
                  </a:solidFill>
                </a:endParaRPr>
              </a:p>
            </p:txBody>
          </p:sp>
          <p:sp>
            <p:nvSpPr>
              <p:cNvPr id="373" name="Freeform 2"/>
              <p:cNvSpPr>
                <a:spLocks noChangeArrowheads="1"/>
              </p:cNvSpPr>
              <p:nvPr/>
            </p:nvSpPr>
            <p:spPr bwMode="auto">
              <a:xfrm>
                <a:off x="5588307" y="1426062"/>
                <a:ext cx="130798" cy="130799"/>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100">
                  <a:solidFill>
                    <a:schemeClr val="bg1"/>
                  </a:solidFill>
                </a:endParaRPr>
              </a:p>
            </p:txBody>
          </p:sp>
        </p:grpSp>
        <p:grpSp>
          <p:nvGrpSpPr>
            <p:cNvPr id="374" name="Group 373"/>
            <p:cNvGrpSpPr/>
            <p:nvPr/>
          </p:nvGrpSpPr>
          <p:grpSpPr>
            <a:xfrm>
              <a:off x="1108244" y="3231496"/>
              <a:ext cx="153990" cy="401435"/>
              <a:chOff x="1006475" y="1212850"/>
              <a:chExt cx="585788" cy="1530350"/>
            </a:xfrm>
            <a:solidFill>
              <a:schemeClr val="accent1">
                <a:lumMod val="50000"/>
              </a:schemeClr>
            </a:solidFill>
          </p:grpSpPr>
          <p:sp>
            <p:nvSpPr>
              <p:cNvPr id="375" name="Freeform 1"/>
              <p:cNvSpPr>
                <a:spLocks noChangeArrowheads="1"/>
              </p:cNvSpPr>
              <p:nvPr/>
            </p:nvSpPr>
            <p:spPr bwMode="auto">
              <a:xfrm>
                <a:off x="1006475" y="1516063"/>
                <a:ext cx="585788" cy="1227137"/>
              </a:xfrm>
              <a:custGeom>
                <a:avLst/>
                <a:gdLst>
                  <a:gd name="T0" fmla="*/ 1250 w 1626"/>
                  <a:gd name="T1" fmla="*/ 0 h 3408"/>
                  <a:gd name="T2" fmla="*/ 1250 w 1626"/>
                  <a:gd name="T3" fmla="*/ 0 h 3408"/>
                  <a:gd name="T4" fmla="*/ 375 w 1626"/>
                  <a:gd name="T5" fmla="*/ 0 h 3408"/>
                  <a:gd name="T6" fmla="*/ 0 w 1626"/>
                  <a:gd name="T7" fmla="*/ 407 h 3408"/>
                  <a:gd name="T8" fmla="*/ 0 w 1626"/>
                  <a:gd name="T9" fmla="*/ 1500 h 3408"/>
                  <a:gd name="T10" fmla="*/ 156 w 1626"/>
                  <a:gd name="T11" fmla="*/ 1625 h 3408"/>
                  <a:gd name="T12" fmla="*/ 281 w 1626"/>
                  <a:gd name="T13" fmla="*/ 1500 h 3408"/>
                  <a:gd name="T14" fmla="*/ 281 w 1626"/>
                  <a:gd name="T15" fmla="*/ 625 h 3408"/>
                  <a:gd name="T16" fmla="*/ 313 w 1626"/>
                  <a:gd name="T17" fmla="*/ 563 h 3408"/>
                  <a:gd name="T18" fmla="*/ 375 w 1626"/>
                  <a:gd name="T19" fmla="*/ 625 h 3408"/>
                  <a:gd name="T20" fmla="*/ 375 w 1626"/>
                  <a:gd name="T21" fmla="*/ 1688 h 3408"/>
                  <a:gd name="T22" fmla="*/ 375 w 1626"/>
                  <a:gd name="T23" fmla="*/ 1875 h 3408"/>
                  <a:gd name="T24" fmla="*/ 375 w 1626"/>
                  <a:gd name="T25" fmla="*/ 3188 h 3408"/>
                  <a:gd name="T26" fmla="*/ 563 w 1626"/>
                  <a:gd name="T27" fmla="*/ 3407 h 3408"/>
                  <a:gd name="T28" fmla="*/ 563 w 1626"/>
                  <a:gd name="T29" fmla="*/ 3407 h 3408"/>
                  <a:gd name="T30" fmla="*/ 719 w 1626"/>
                  <a:gd name="T31" fmla="*/ 3188 h 3408"/>
                  <a:gd name="T32" fmla="*/ 719 w 1626"/>
                  <a:gd name="T33" fmla="*/ 1875 h 3408"/>
                  <a:gd name="T34" fmla="*/ 813 w 1626"/>
                  <a:gd name="T35" fmla="*/ 1813 h 3408"/>
                  <a:gd name="T36" fmla="*/ 906 w 1626"/>
                  <a:gd name="T37" fmla="*/ 1875 h 3408"/>
                  <a:gd name="T38" fmla="*/ 906 w 1626"/>
                  <a:gd name="T39" fmla="*/ 3188 h 3408"/>
                  <a:gd name="T40" fmla="*/ 1062 w 1626"/>
                  <a:gd name="T41" fmla="*/ 3407 h 3408"/>
                  <a:gd name="T42" fmla="*/ 1062 w 1626"/>
                  <a:gd name="T43" fmla="*/ 3407 h 3408"/>
                  <a:gd name="T44" fmla="*/ 1250 w 1626"/>
                  <a:gd name="T45" fmla="*/ 3188 h 3408"/>
                  <a:gd name="T46" fmla="*/ 1250 w 1626"/>
                  <a:gd name="T47" fmla="*/ 1875 h 3408"/>
                  <a:gd name="T48" fmla="*/ 1250 w 1626"/>
                  <a:gd name="T49" fmla="*/ 1688 h 3408"/>
                  <a:gd name="T50" fmla="*/ 1250 w 1626"/>
                  <a:gd name="T51" fmla="*/ 625 h 3408"/>
                  <a:gd name="T52" fmla="*/ 1313 w 1626"/>
                  <a:gd name="T53" fmla="*/ 563 h 3408"/>
                  <a:gd name="T54" fmla="*/ 1344 w 1626"/>
                  <a:gd name="T55" fmla="*/ 625 h 3408"/>
                  <a:gd name="T56" fmla="*/ 1344 w 1626"/>
                  <a:gd name="T57" fmla="*/ 1500 h 3408"/>
                  <a:gd name="T58" fmla="*/ 1469 w 1626"/>
                  <a:gd name="T59" fmla="*/ 1625 h 3408"/>
                  <a:gd name="T60" fmla="*/ 1625 w 1626"/>
                  <a:gd name="T61" fmla="*/ 1500 h 3408"/>
                  <a:gd name="T62" fmla="*/ 1625 w 1626"/>
                  <a:gd name="T63" fmla="*/ 407 h 3408"/>
                  <a:gd name="T64" fmla="*/ 1250 w 1626"/>
                  <a:gd name="T65" fmla="*/ 0 h 3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26" h="3408">
                    <a:moveTo>
                      <a:pt x="1250" y="0"/>
                    </a:moveTo>
                    <a:lnTo>
                      <a:pt x="1250" y="0"/>
                    </a:lnTo>
                    <a:cubicBezTo>
                      <a:pt x="375" y="0"/>
                      <a:pt x="375" y="0"/>
                      <a:pt x="375" y="0"/>
                    </a:cubicBezTo>
                    <a:cubicBezTo>
                      <a:pt x="125" y="0"/>
                      <a:pt x="0" y="157"/>
                      <a:pt x="0" y="407"/>
                    </a:cubicBezTo>
                    <a:cubicBezTo>
                      <a:pt x="0" y="1500"/>
                      <a:pt x="0" y="1500"/>
                      <a:pt x="0" y="1500"/>
                    </a:cubicBezTo>
                    <a:cubicBezTo>
                      <a:pt x="0" y="1563"/>
                      <a:pt x="94" y="1625"/>
                      <a:pt x="156" y="1625"/>
                    </a:cubicBezTo>
                    <a:cubicBezTo>
                      <a:pt x="219" y="1625"/>
                      <a:pt x="281" y="1563"/>
                      <a:pt x="281" y="1500"/>
                    </a:cubicBezTo>
                    <a:cubicBezTo>
                      <a:pt x="281" y="1500"/>
                      <a:pt x="281" y="719"/>
                      <a:pt x="281" y="625"/>
                    </a:cubicBezTo>
                    <a:cubicBezTo>
                      <a:pt x="281" y="594"/>
                      <a:pt x="313" y="563"/>
                      <a:pt x="313" y="563"/>
                    </a:cubicBezTo>
                    <a:cubicBezTo>
                      <a:pt x="344" y="563"/>
                      <a:pt x="375" y="594"/>
                      <a:pt x="375" y="625"/>
                    </a:cubicBezTo>
                    <a:cubicBezTo>
                      <a:pt x="375" y="719"/>
                      <a:pt x="375" y="1375"/>
                      <a:pt x="375" y="1688"/>
                    </a:cubicBezTo>
                    <a:cubicBezTo>
                      <a:pt x="375" y="1875"/>
                      <a:pt x="375" y="1875"/>
                      <a:pt x="375" y="1875"/>
                    </a:cubicBezTo>
                    <a:cubicBezTo>
                      <a:pt x="375" y="3188"/>
                      <a:pt x="375" y="3188"/>
                      <a:pt x="375" y="3188"/>
                    </a:cubicBezTo>
                    <a:cubicBezTo>
                      <a:pt x="375" y="3282"/>
                      <a:pt x="469" y="3407"/>
                      <a:pt x="563" y="3407"/>
                    </a:cubicBezTo>
                    <a:lnTo>
                      <a:pt x="563" y="3407"/>
                    </a:lnTo>
                    <a:cubicBezTo>
                      <a:pt x="688" y="3407"/>
                      <a:pt x="719" y="3282"/>
                      <a:pt x="719" y="3188"/>
                    </a:cubicBezTo>
                    <a:cubicBezTo>
                      <a:pt x="719" y="3188"/>
                      <a:pt x="719" y="1969"/>
                      <a:pt x="719" y="1875"/>
                    </a:cubicBezTo>
                    <a:cubicBezTo>
                      <a:pt x="719" y="1844"/>
                      <a:pt x="781" y="1813"/>
                      <a:pt x="813" y="1813"/>
                    </a:cubicBezTo>
                    <a:cubicBezTo>
                      <a:pt x="875" y="1813"/>
                      <a:pt x="906" y="1844"/>
                      <a:pt x="906" y="1875"/>
                    </a:cubicBezTo>
                    <a:cubicBezTo>
                      <a:pt x="906" y="1969"/>
                      <a:pt x="906" y="3188"/>
                      <a:pt x="906" y="3188"/>
                    </a:cubicBezTo>
                    <a:cubicBezTo>
                      <a:pt x="906" y="3282"/>
                      <a:pt x="969" y="3407"/>
                      <a:pt x="1062" y="3407"/>
                    </a:cubicBezTo>
                    <a:lnTo>
                      <a:pt x="1062" y="3407"/>
                    </a:lnTo>
                    <a:cubicBezTo>
                      <a:pt x="1156" y="3407"/>
                      <a:pt x="1250" y="3282"/>
                      <a:pt x="1250" y="3188"/>
                    </a:cubicBezTo>
                    <a:cubicBezTo>
                      <a:pt x="1250" y="1875"/>
                      <a:pt x="1250" y="1875"/>
                      <a:pt x="1250" y="1875"/>
                    </a:cubicBezTo>
                    <a:cubicBezTo>
                      <a:pt x="1250" y="1688"/>
                      <a:pt x="1250" y="1688"/>
                      <a:pt x="1250" y="1688"/>
                    </a:cubicBezTo>
                    <a:cubicBezTo>
                      <a:pt x="1250" y="1375"/>
                      <a:pt x="1250" y="719"/>
                      <a:pt x="1250" y="625"/>
                    </a:cubicBezTo>
                    <a:cubicBezTo>
                      <a:pt x="1250" y="594"/>
                      <a:pt x="1281" y="563"/>
                      <a:pt x="1313" y="563"/>
                    </a:cubicBezTo>
                    <a:cubicBezTo>
                      <a:pt x="1313" y="563"/>
                      <a:pt x="1344" y="594"/>
                      <a:pt x="1344" y="625"/>
                    </a:cubicBezTo>
                    <a:cubicBezTo>
                      <a:pt x="1344" y="719"/>
                      <a:pt x="1344" y="1500"/>
                      <a:pt x="1344" y="1500"/>
                    </a:cubicBezTo>
                    <a:cubicBezTo>
                      <a:pt x="1344" y="1563"/>
                      <a:pt x="1406" y="1625"/>
                      <a:pt x="1469" y="1625"/>
                    </a:cubicBezTo>
                    <a:cubicBezTo>
                      <a:pt x="1563" y="1625"/>
                      <a:pt x="1625" y="1563"/>
                      <a:pt x="1625" y="1500"/>
                    </a:cubicBezTo>
                    <a:cubicBezTo>
                      <a:pt x="1625" y="407"/>
                      <a:pt x="1625" y="407"/>
                      <a:pt x="1625" y="407"/>
                    </a:cubicBezTo>
                    <a:cubicBezTo>
                      <a:pt x="1625" y="157"/>
                      <a:pt x="1500" y="0"/>
                      <a:pt x="1250"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100">
                  <a:solidFill>
                    <a:schemeClr val="bg1"/>
                  </a:solidFill>
                </a:endParaRPr>
              </a:p>
            </p:txBody>
          </p:sp>
          <p:sp>
            <p:nvSpPr>
              <p:cNvPr id="376" name="Freeform 2"/>
              <p:cNvSpPr>
                <a:spLocks noChangeArrowheads="1"/>
              </p:cNvSpPr>
              <p:nvPr/>
            </p:nvSpPr>
            <p:spPr bwMode="auto">
              <a:xfrm>
                <a:off x="1185863" y="1212850"/>
                <a:ext cx="225425" cy="225425"/>
              </a:xfrm>
              <a:custGeom>
                <a:avLst/>
                <a:gdLst>
                  <a:gd name="T0" fmla="*/ 313 w 626"/>
                  <a:gd name="T1" fmla="*/ 0 h 626"/>
                  <a:gd name="T2" fmla="*/ 313 w 626"/>
                  <a:gd name="T3" fmla="*/ 0 h 626"/>
                  <a:gd name="T4" fmla="*/ 0 w 626"/>
                  <a:gd name="T5" fmla="*/ 312 h 626"/>
                  <a:gd name="T6" fmla="*/ 313 w 626"/>
                  <a:gd name="T7" fmla="*/ 625 h 626"/>
                  <a:gd name="T8" fmla="*/ 625 w 626"/>
                  <a:gd name="T9" fmla="*/ 312 h 626"/>
                  <a:gd name="T10" fmla="*/ 313 w 626"/>
                  <a:gd name="T11" fmla="*/ 0 h 626"/>
                </a:gdLst>
                <a:ahLst/>
                <a:cxnLst>
                  <a:cxn ang="0">
                    <a:pos x="T0" y="T1"/>
                  </a:cxn>
                  <a:cxn ang="0">
                    <a:pos x="T2" y="T3"/>
                  </a:cxn>
                  <a:cxn ang="0">
                    <a:pos x="T4" y="T5"/>
                  </a:cxn>
                  <a:cxn ang="0">
                    <a:pos x="T6" y="T7"/>
                  </a:cxn>
                  <a:cxn ang="0">
                    <a:pos x="T8" y="T9"/>
                  </a:cxn>
                  <a:cxn ang="0">
                    <a:pos x="T10" y="T11"/>
                  </a:cxn>
                </a:cxnLst>
                <a:rect l="0" t="0" r="r" b="b"/>
                <a:pathLst>
                  <a:path w="626" h="626">
                    <a:moveTo>
                      <a:pt x="313" y="0"/>
                    </a:moveTo>
                    <a:lnTo>
                      <a:pt x="313" y="0"/>
                    </a:lnTo>
                    <a:cubicBezTo>
                      <a:pt x="156" y="0"/>
                      <a:pt x="0" y="156"/>
                      <a:pt x="0" y="312"/>
                    </a:cubicBezTo>
                    <a:cubicBezTo>
                      <a:pt x="0" y="500"/>
                      <a:pt x="156" y="625"/>
                      <a:pt x="313" y="625"/>
                    </a:cubicBezTo>
                    <a:cubicBezTo>
                      <a:pt x="500" y="625"/>
                      <a:pt x="625" y="500"/>
                      <a:pt x="625" y="312"/>
                    </a:cubicBezTo>
                    <a:cubicBezTo>
                      <a:pt x="625" y="156"/>
                      <a:pt x="500" y="0"/>
                      <a:pt x="313"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100">
                  <a:solidFill>
                    <a:schemeClr val="bg1"/>
                  </a:solidFill>
                </a:endParaRPr>
              </a:p>
            </p:txBody>
          </p:sp>
        </p:grpSp>
        <p:grpSp>
          <p:nvGrpSpPr>
            <p:cNvPr id="377" name="Group 376"/>
            <p:cNvGrpSpPr/>
            <p:nvPr/>
          </p:nvGrpSpPr>
          <p:grpSpPr>
            <a:xfrm>
              <a:off x="853452" y="3698360"/>
              <a:ext cx="170666" cy="401435"/>
              <a:chOff x="5481404" y="1426062"/>
              <a:chExt cx="341669" cy="778503"/>
            </a:xfrm>
            <a:solidFill>
              <a:schemeClr val="accent1">
                <a:lumMod val="50000"/>
              </a:schemeClr>
            </a:solidFill>
          </p:grpSpPr>
          <p:sp>
            <p:nvSpPr>
              <p:cNvPr id="378" name="Freeform 1"/>
              <p:cNvSpPr>
                <a:spLocks noChangeArrowheads="1"/>
              </p:cNvSpPr>
              <p:nvPr/>
            </p:nvSpPr>
            <p:spPr bwMode="auto">
              <a:xfrm>
                <a:off x="5481404" y="1565664"/>
                <a:ext cx="341669" cy="638901"/>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100">
                  <a:solidFill>
                    <a:schemeClr val="bg1"/>
                  </a:solidFill>
                </a:endParaRPr>
              </a:p>
            </p:txBody>
          </p:sp>
          <p:sp>
            <p:nvSpPr>
              <p:cNvPr id="379" name="Freeform 2"/>
              <p:cNvSpPr>
                <a:spLocks noChangeArrowheads="1"/>
              </p:cNvSpPr>
              <p:nvPr/>
            </p:nvSpPr>
            <p:spPr bwMode="auto">
              <a:xfrm>
                <a:off x="5588307" y="1426062"/>
                <a:ext cx="130798" cy="130799"/>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100">
                  <a:solidFill>
                    <a:schemeClr val="bg1"/>
                  </a:solidFill>
                </a:endParaRPr>
              </a:p>
            </p:txBody>
          </p:sp>
        </p:grpSp>
        <p:grpSp>
          <p:nvGrpSpPr>
            <p:cNvPr id="380" name="Group 379"/>
            <p:cNvGrpSpPr/>
            <p:nvPr/>
          </p:nvGrpSpPr>
          <p:grpSpPr>
            <a:xfrm>
              <a:off x="871093" y="3231496"/>
              <a:ext cx="153990" cy="401435"/>
              <a:chOff x="1006475" y="1212850"/>
              <a:chExt cx="585788" cy="1530350"/>
            </a:xfrm>
            <a:solidFill>
              <a:schemeClr val="accent1">
                <a:lumMod val="50000"/>
              </a:schemeClr>
            </a:solidFill>
          </p:grpSpPr>
          <p:sp>
            <p:nvSpPr>
              <p:cNvPr id="381" name="Freeform 1"/>
              <p:cNvSpPr>
                <a:spLocks noChangeArrowheads="1"/>
              </p:cNvSpPr>
              <p:nvPr/>
            </p:nvSpPr>
            <p:spPr bwMode="auto">
              <a:xfrm>
                <a:off x="1006475" y="1516063"/>
                <a:ext cx="585788" cy="1227137"/>
              </a:xfrm>
              <a:custGeom>
                <a:avLst/>
                <a:gdLst>
                  <a:gd name="T0" fmla="*/ 1250 w 1626"/>
                  <a:gd name="T1" fmla="*/ 0 h 3408"/>
                  <a:gd name="T2" fmla="*/ 1250 w 1626"/>
                  <a:gd name="T3" fmla="*/ 0 h 3408"/>
                  <a:gd name="T4" fmla="*/ 375 w 1626"/>
                  <a:gd name="T5" fmla="*/ 0 h 3408"/>
                  <a:gd name="T6" fmla="*/ 0 w 1626"/>
                  <a:gd name="T7" fmla="*/ 407 h 3408"/>
                  <a:gd name="T8" fmla="*/ 0 w 1626"/>
                  <a:gd name="T9" fmla="*/ 1500 h 3408"/>
                  <a:gd name="T10" fmla="*/ 156 w 1626"/>
                  <a:gd name="T11" fmla="*/ 1625 h 3408"/>
                  <a:gd name="T12" fmla="*/ 281 w 1626"/>
                  <a:gd name="T13" fmla="*/ 1500 h 3408"/>
                  <a:gd name="T14" fmla="*/ 281 w 1626"/>
                  <a:gd name="T15" fmla="*/ 625 h 3408"/>
                  <a:gd name="T16" fmla="*/ 313 w 1626"/>
                  <a:gd name="T17" fmla="*/ 563 h 3408"/>
                  <a:gd name="T18" fmla="*/ 375 w 1626"/>
                  <a:gd name="T19" fmla="*/ 625 h 3408"/>
                  <a:gd name="T20" fmla="*/ 375 w 1626"/>
                  <a:gd name="T21" fmla="*/ 1688 h 3408"/>
                  <a:gd name="T22" fmla="*/ 375 w 1626"/>
                  <a:gd name="T23" fmla="*/ 1875 h 3408"/>
                  <a:gd name="T24" fmla="*/ 375 w 1626"/>
                  <a:gd name="T25" fmla="*/ 3188 h 3408"/>
                  <a:gd name="T26" fmla="*/ 563 w 1626"/>
                  <a:gd name="T27" fmla="*/ 3407 h 3408"/>
                  <a:gd name="T28" fmla="*/ 563 w 1626"/>
                  <a:gd name="T29" fmla="*/ 3407 h 3408"/>
                  <a:gd name="T30" fmla="*/ 719 w 1626"/>
                  <a:gd name="T31" fmla="*/ 3188 h 3408"/>
                  <a:gd name="T32" fmla="*/ 719 w 1626"/>
                  <a:gd name="T33" fmla="*/ 1875 h 3408"/>
                  <a:gd name="T34" fmla="*/ 813 w 1626"/>
                  <a:gd name="T35" fmla="*/ 1813 h 3408"/>
                  <a:gd name="T36" fmla="*/ 906 w 1626"/>
                  <a:gd name="T37" fmla="*/ 1875 h 3408"/>
                  <a:gd name="T38" fmla="*/ 906 w 1626"/>
                  <a:gd name="T39" fmla="*/ 3188 h 3408"/>
                  <a:gd name="T40" fmla="*/ 1062 w 1626"/>
                  <a:gd name="T41" fmla="*/ 3407 h 3408"/>
                  <a:gd name="T42" fmla="*/ 1062 w 1626"/>
                  <a:gd name="T43" fmla="*/ 3407 h 3408"/>
                  <a:gd name="T44" fmla="*/ 1250 w 1626"/>
                  <a:gd name="T45" fmla="*/ 3188 h 3408"/>
                  <a:gd name="T46" fmla="*/ 1250 w 1626"/>
                  <a:gd name="T47" fmla="*/ 1875 h 3408"/>
                  <a:gd name="T48" fmla="*/ 1250 w 1626"/>
                  <a:gd name="T49" fmla="*/ 1688 h 3408"/>
                  <a:gd name="T50" fmla="*/ 1250 w 1626"/>
                  <a:gd name="T51" fmla="*/ 625 h 3408"/>
                  <a:gd name="T52" fmla="*/ 1313 w 1626"/>
                  <a:gd name="T53" fmla="*/ 563 h 3408"/>
                  <a:gd name="T54" fmla="*/ 1344 w 1626"/>
                  <a:gd name="T55" fmla="*/ 625 h 3408"/>
                  <a:gd name="T56" fmla="*/ 1344 w 1626"/>
                  <a:gd name="T57" fmla="*/ 1500 h 3408"/>
                  <a:gd name="T58" fmla="*/ 1469 w 1626"/>
                  <a:gd name="T59" fmla="*/ 1625 h 3408"/>
                  <a:gd name="T60" fmla="*/ 1625 w 1626"/>
                  <a:gd name="T61" fmla="*/ 1500 h 3408"/>
                  <a:gd name="T62" fmla="*/ 1625 w 1626"/>
                  <a:gd name="T63" fmla="*/ 407 h 3408"/>
                  <a:gd name="T64" fmla="*/ 1250 w 1626"/>
                  <a:gd name="T65" fmla="*/ 0 h 3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26" h="3408">
                    <a:moveTo>
                      <a:pt x="1250" y="0"/>
                    </a:moveTo>
                    <a:lnTo>
                      <a:pt x="1250" y="0"/>
                    </a:lnTo>
                    <a:cubicBezTo>
                      <a:pt x="375" y="0"/>
                      <a:pt x="375" y="0"/>
                      <a:pt x="375" y="0"/>
                    </a:cubicBezTo>
                    <a:cubicBezTo>
                      <a:pt x="125" y="0"/>
                      <a:pt x="0" y="157"/>
                      <a:pt x="0" y="407"/>
                    </a:cubicBezTo>
                    <a:cubicBezTo>
                      <a:pt x="0" y="1500"/>
                      <a:pt x="0" y="1500"/>
                      <a:pt x="0" y="1500"/>
                    </a:cubicBezTo>
                    <a:cubicBezTo>
                      <a:pt x="0" y="1563"/>
                      <a:pt x="94" y="1625"/>
                      <a:pt x="156" y="1625"/>
                    </a:cubicBezTo>
                    <a:cubicBezTo>
                      <a:pt x="219" y="1625"/>
                      <a:pt x="281" y="1563"/>
                      <a:pt x="281" y="1500"/>
                    </a:cubicBezTo>
                    <a:cubicBezTo>
                      <a:pt x="281" y="1500"/>
                      <a:pt x="281" y="719"/>
                      <a:pt x="281" y="625"/>
                    </a:cubicBezTo>
                    <a:cubicBezTo>
                      <a:pt x="281" y="594"/>
                      <a:pt x="313" y="563"/>
                      <a:pt x="313" y="563"/>
                    </a:cubicBezTo>
                    <a:cubicBezTo>
                      <a:pt x="344" y="563"/>
                      <a:pt x="375" y="594"/>
                      <a:pt x="375" y="625"/>
                    </a:cubicBezTo>
                    <a:cubicBezTo>
                      <a:pt x="375" y="719"/>
                      <a:pt x="375" y="1375"/>
                      <a:pt x="375" y="1688"/>
                    </a:cubicBezTo>
                    <a:cubicBezTo>
                      <a:pt x="375" y="1875"/>
                      <a:pt x="375" y="1875"/>
                      <a:pt x="375" y="1875"/>
                    </a:cubicBezTo>
                    <a:cubicBezTo>
                      <a:pt x="375" y="3188"/>
                      <a:pt x="375" y="3188"/>
                      <a:pt x="375" y="3188"/>
                    </a:cubicBezTo>
                    <a:cubicBezTo>
                      <a:pt x="375" y="3282"/>
                      <a:pt x="469" y="3407"/>
                      <a:pt x="563" y="3407"/>
                    </a:cubicBezTo>
                    <a:lnTo>
                      <a:pt x="563" y="3407"/>
                    </a:lnTo>
                    <a:cubicBezTo>
                      <a:pt x="688" y="3407"/>
                      <a:pt x="719" y="3282"/>
                      <a:pt x="719" y="3188"/>
                    </a:cubicBezTo>
                    <a:cubicBezTo>
                      <a:pt x="719" y="3188"/>
                      <a:pt x="719" y="1969"/>
                      <a:pt x="719" y="1875"/>
                    </a:cubicBezTo>
                    <a:cubicBezTo>
                      <a:pt x="719" y="1844"/>
                      <a:pt x="781" y="1813"/>
                      <a:pt x="813" y="1813"/>
                    </a:cubicBezTo>
                    <a:cubicBezTo>
                      <a:pt x="875" y="1813"/>
                      <a:pt x="906" y="1844"/>
                      <a:pt x="906" y="1875"/>
                    </a:cubicBezTo>
                    <a:cubicBezTo>
                      <a:pt x="906" y="1969"/>
                      <a:pt x="906" y="3188"/>
                      <a:pt x="906" y="3188"/>
                    </a:cubicBezTo>
                    <a:cubicBezTo>
                      <a:pt x="906" y="3282"/>
                      <a:pt x="969" y="3407"/>
                      <a:pt x="1062" y="3407"/>
                    </a:cubicBezTo>
                    <a:lnTo>
                      <a:pt x="1062" y="3407"/>
                    </a:lnTo>
                    <a:cubicBezTo>
                      <a:pt x="1156" y="3407"/>
                      <a:pt x="1250" y="3282"/>
                      <a:pt x="1250" y="3188"/>
                    </a:cubicBezTo>
                    <a:cubicBezTo>
                      <a:pt x="1250" y="1875"/>
                      <a:pt x="1250" y="1875"/>
                      <a:pt x="1250" y="1875"/>
                    </a:cubicBezTo>
                    <a:cubicBezTo>
                      <a:pt x="1250" y="1688"/>
                      <a:pt x="1250" y="1688"/>
                      <a:pt x="1250" y="1688"/>
                    </a:cubicBezTo>
                    <a:cubicBezTo>
                      <a:pt x="1250" y="1375"/>
                      <a:pt x="1250" y="719"/>
                      <a:pt x="1250" y="625"/>
                    </a:cubicBezTo>
                    <a:cubicBezTo>
                      <a:pt x="1250" y="594"/>
                      <a:pt x="1281" y="563"/>
                      <a:pt x="1313" y="563"/>
                    </a:cubicBezTo>
                    <a:cubicBezTo>
                      <a:pt x="1313" y="563"/>
                      <a:pt x="1344" y="594"/>
                      <a:pt x="1344" y="625"/>
                    </a:cubicBezTo>
                    <a:cubicBezTo>
                      <a:pt x="1344" y="719"/>
                      <a:pt x="1344" y="1500"/>
                      <a:pt x="1344" y="1500"/>
                    </a:cubicBezTo>
                    <a:cubicBezTo>
                      <a:pt x="1344" y="1563"/>
                      <a:pt x="1406" y="1625"/>
                      <a:pt x="1469" y="1625"/>
                    </a:cubicBezTo>
                    <a:cubicBezTo>
                      <a:pt x="1563" y="1625"/>
                      <a:pt x="1625" y="1563"/>
                      <a:pt x="1625" y="1500"/>
                    </a:cubicBezTo>
                    <a:cubicBezTo>
                      <a:pt x="1625" y="407"/>
                      <a:pt x="1625" y="407"/>
                      <a:pt x="1625" y="407"/>
                    </a:cubicBezTo>
                    <a:cubicBezTo>
                      <a:pt x="1625" y="157"/>
                      <a:pt x="1500" y="0"/>
                      <a:pt x="1250"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100">
                  <a:solidFill>
                    <a:schemeClr val="bg1"/>
                  </a:solidFill>
                </a:endParaRPr>
              </a:p>
            </p:txBody>
          </p:sp>
          <p:sp>
            <p:nvSpPr>
              <p:cNvPr id="382" name="Freeform 2"/>
              <p:cNvSpPr>
                <a:spLocks noChangeArrowheads="1"/>
              </p:cNvSpPr>
              <p:nvPr/>
            </p:nvSpPr>
            <p:spPr bwMode="auto">
              <a:xfrm>
                <a:off x="1185863" y="1212850"/>
                <a:ext cx="225425" cy="225425"/>
              </a:xfrm>
              <a:custGeom>
                <a:avLst/>
                <a:gdLst>
                  <a:gd name="T0" fmla="*/ 313 w 626"/>
                  <a:gd name="T1" fmla="*/ 0 h 626"/>
                  <a:gd name="T2" fmla="*/ 313 w 626"/>
                  <a:gd name="T3" fmla="*/ 0 h 626"/>
                  <a:gd name="T4" fmla="*/ 0 w 626"/>
                  <a:gd name="T5" fmla="*/ 312 h 626"/>
                  <a:gd name="T6" fmla="*/ 313 w 626"/>
                  <a:gd name="T7" fmla="*/ 625 h 626"/>
                  <a:gd name="T8" fmla="*/ 625 w 626"/>
                  <a:gd name="T9" fmla="*/ 312 h 626"/>
                  <a:gd name="T10" fmla="*/ 313 w 626"/>
                  <a:gd name="T11" fmla="*/ 0 h 626"/>
                </a:gdLst>
                <a:ahLst/>
                <a:cxnLst>
                  <a:cxn ang="0">
                    <a:pos x="T0" y="T1"/>
                  </a:cxn>
                  <a:cxn ang="0">
                    <a:pos x="T2" y="T3"/>
                  </a:cxn>
                  <a:cxn ang="0">
                    <a:pos x="T4" y="T5"/>
                  </a:cxn>
                  <a:cxn ang="0">
                    <a:pos x="T6" y="T7"/>
                  </a:cxn>
                  <a:cxn ang="0">
                    <a:pos x="T8" y="T9"/>
                  </a:cxn>
                  <a:cxn ang="0">
                    <a:pos x="T10" y="T11"/>
                  </a:cxn>
                </a:cxnLst>
                <a:rect l="0" t="0" r="r" b="b"/>
                <a:pathLst>
                  <a:path w="626" h="626">
                    <a:moveTo>
                      <a:pt x="313" y="0"/>
                    </a:moveTo>
                    <a:lnTo>
                      <a:pt x="313" y="0"/>
                    </a:lnTo>
                    <a:cubicBezTo>
                      <a:pt x="156" y="0"/>
                      <a:pt x="0" y="156"/>
                      <a:pt x="0" y="312"/>
                    </a:cubicBezTo>
                    <a:cubicBezTo>
                      <a:pt x="0" y="500"/>
                      <a:pt x="156" y="625"/>
                      <a:pt x="313" y="625"/>
                    </a:cubicBezTo>
                    <a:cubicBezTo>
                      <a:pt x="500" y="625"/>
                      <a:pt x="625" y="500"/>
                      <a:pt x="625" y="312"/>
                    </a:cubicBezTo>
                    <a:cubicBezTo>
                      <a:pt x="625" y="156"/>
                      <a:pt x="500" y="0"/>
                      <a:pt x="313"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100">
                  <a:solidFill>
                    <a:schemeClr val="bg1"/>
                  </a:solidFill>
                </a:endParaRPr>
              </a:p>
            </p:txBody>
          </p:sp>
        </p:grpSp>
        <p:grpSp>
          <p:nvGrpSpPr>
            <p:cNvPr id="383" name="Group 382"/>
            <p:cNvGrpSpPr/>
            <p:nvPr/>
          </p:nvGrpSpPr>
          <p:grpSpPr>
            <a:xfrm>
              <a:off x="614651" y="3698360"/>
              <a:ext cx="170666" cy="401435"/>
              <a:chOff x="5481404" y="1426062"/>
              <a:chExt cx="341669" cy="778503"/>
            </a:xfrm>
            <a:solidFill>
              <a:schemeClr val="accent1">
                <a:lumMod val="50000"/>
              </a:schemeClr>
            </a:solidFill>
          </p:grpSpPr>
          <p:sp>
            <p:nvSpPr>
              <p:cNvPr id="384" name="Freeform 1"/>
              <p:cNvSpPr>
                <a:spLocks noChangeArrowheads="1"/>
              </p:cNvSpPr>
              <p:nvPr/>
            </p:nvSpPr>
            <p:spPr bwMode="auto">
              <a:xfrm>
                <a:off x="5481404" y="1565664"/>
                <a:ext cx="341669" cy="638901"/>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100">
                  <a:solidFill>
                    <a:schemeClr val="bg1"/>
                  </a:solidFill>
                </a:endParaRPr>
              </a:p>
            </p:txBody>
          </p:sp>
          <p:sp>
            <p:nvSpPr>
              <p:cNvPr id="385" name="Freeform 2"/>
              <p:cNvSpPr>
                <a:spLocks noChangeArrowheads="1"/>
              </p:cNvSpPr>
              <p:nvPr/>
            </p:nvSpPr>
            <p:spPr bwMode="auto">
              <a:xfrm>
                <a:off x="5588307" y="1426062"/>
                <a:ext cx="130798" cy="130799"/>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100">
                  <a:solidFill>
                    <a:schemeClr val="bg1"/>
                  </a:solidFill>
                </a:endParaRPr>
              </a:p>
            </p:txBody>
          </p:sp>
        </p:grpSp>
        <p:grpSp>
          <p:nvGrpSpPr>
            <p:cNvPr id="386" name="Group 385"/>
            <p:cNvGrpSpPr/>
            <p:nvPr/>
          </p:nvGrpSpPr>
          <p:grpSpPr>
            <a:xfrm>
              <a:off x="633941" y="3231496"/>
              <a:ext cx="153990" cy="401435"/>
              <a:chOff x="1006475" y="1212850"/>
              <a:chExt cx="585788" cy="1530350"/>
            </a:xfrm>
            <a:solidFill>
              <a:schemeClr val="accent1">
                <a:lumMod val="50000"/>
              </a:schemeClr>
            </a:solidFill>
          </p:grpSpPr>
          <p:sp>
            <p:nvSpPr>
              <p:cNvPr id="387" name="Freeform 1"/>
              <p:cNvSpPr>
                <a:spLocks noChangeArrowheads="1"/>
              </p:cNvSpPr>
              <p:nvPr/>
            </p:nvSpPr>
            <p:spPr bwMode="auto">
              <a:xfrm>
                <a:off x="1006475" y="1516063"/>
                <a:ext cx="585788" cy="1227137"/>
              </a:xfrm>
              <a:custGeom>
                <a:avLst/>
                <a:gdLst>
                  <a:gd name="T0" fmla="*/ 1250 w 1626"/>
                  <a:gd name="T1" fmla="*/ 0 h 3408"/>
                  <a:gd name="T2" fmla="*/ 1250 w 1626"/>
                  <a:gd name="T3" fmla="*/ 0 h 3408"/>
                  <a:gd name="T4" fmla="*/ 375 w 1626"/>
                  <a:gd name="T5" fmla="*/ 0 h 3408"/>
                  <a:gd name="T6" fmla="*/ 0 w 1626"/>
                  <a:gd name="T7" fmla="*/ 407 h 3408"/>
                  <a:gd name="T8" fmla="*/ 0 w 1626"/>
                  <a:gd name="T9" fmla="*/ 1500 h 3408"/>
                  <a:gd name="T10" fmla="*/ 156 w 1626"/>
                  <a:gd name="T11" fmla="*/ 1625 h 3408"/>
                  <a:gd name="T12" fmla="*/ 281 w 1626"/>
                  <a:gd name="T13" fmla="*/ 1500 h 3408"/>
                  <a:gd name="T14" fmla="*/ 281 w 1626"/>
                  <a:gd name="T15" fmla="*/ 625 h 3408"/>
                  <a:gd name="T16" fmla="*/ 313 w 1626"/>
                  <a:gd name="T17" fmla="*/ 563 h 3408"/>
                  <a:gd name="T18" fmla="*/ 375 w 1626"/>
                  <a:gd name="T19" fmla="*/ 625 h 3408"/>
                  <a:gd name="T20" fmla="*/ 375 w 1626"/>
                  <a:gd name="T21" fmla="*/ 1688 h 3408"/>
                  <a:gd name="T22" fmla="*/ 375 w 1626"/>
                  <a:gd name="T23" fmla="*/ 1875 h 3408"/>
                  <a:gd name="T24" fmla="*/ 375 w 1626"/>
                  <a:gd name="T25" fmla="*/ 3188 h 3408"/>
                  <a:gd name="T26" fmla="*/ 563 w 1626"/>
                  <a:gd name="T27" fmla="*/ 3407 h 3408"/>
                  <a:gd name="T28" fmla="*/ 563 w 1626"/>
                  <a:gd name="T29" fmla="*/ 3407 h 3408"/>
                  <a:gd name="T30" fmla="*/ 719 w 1626"/>
                  <a:gd name="T31" fmla="*/ 3188 h 3408"/>
                  <a:gd name="T32" fmla="*/ 719 w 1626"/>
                  <a:gd name="T33" fmla="*/ 1875 h 3408"/>
                  <a:gd name="T34" fmla="*/ 813 w 1626"/>
                  <a:gd name="T35" fmla="*/ 1813 h 3408"/>
                  <a:gd name="T36" fmla="*/ 906 w 1626"/>
                  <a:gd name="T37" fmla="*/ 1875 h 3408"/>
                  <a:gd name="T38" fmla="*/ 906 w 1626"/>
                  <a:gd name="T39" fmla="*/ 3188 h 3408"/>
                  <a:gd name="T40" fmla="*/ 1062 w 1626"/>
                  <a:gd name="T41" fmla="*/ 3407 h 3408"/>
                  <a:gd name="T42" fmla="*/ 1062 w 1626"/>
                  <a:gd name="T43" fmla="*/ 3407 h 3408"/>
                  <a:gd name="T44" fmla="*/ 1250 w 1626"/>
                  <a:gd name="T45" fmla="*/ 3188 h 3408"/>
                  <a:gd name="T46" fmla="*/ 1250 w 1626"/>
                  <a:gd name="T47" fmla="*/ 1875 h 3408"/>
                  <a:gd name="T48" fmla="*/ 1250 w 1626"/>
                  <a:gd name="T49" fmla="*/ 1688 h 3408"/>
                  <a:gd name="T50" fmla="*/ 1250 w 1626"/>
                  <a:gd name="T51" fmla="*/ 625 h 3408"/>
                  <a:gd name="T52" fmla="*/ 1313 w 1626"/>
                  <a:gd name="T53" fmla="*/ 563 h 3408"/>
                  <a:gd name="T54" fmla="*/ 1344 w 1626"/>
                  <a:gd name="T55" fmla="*/ 625 h 3408"/>
                  <a:gd name="T56" fmla="*/ 1344 w 1626"/>
                  <a:gd name="T57" fmla="*/ 1500 h 3408"/>
                  <a:gd name="T58" fmla="*/ 1469 w 1626"/>
                  <a:gd name="T59" fmla="*/ 1625 h 3408"/>
                  <a:gd name="T60" fmla="*/ 1625 w 1626"/>
                  <a:gd name="T61" fmla="*/ 1500 h 3408"/>
                  <a:gd name="T62" fmla="*/ 1625 w 1626"/>
                  <a:gd name="T63" fmla="*/ 407 h 3408"/>
                  <a:gd name="T64" fmla="*/ 1250 w 1626"/>
                  <a:gd name="T65" fmla="*/ 0 h 3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26" h="3408">
                    <a:moveTo>
                      <a:pt x="1250" y="0"/>
                    </a:moveTo>
                    <a:lnTo>
                      <a:pt x="1250" y="0"/>
                    </a:lnTo>
                    <a:cubicBezTo>
                      <a:pt x="375" y="0"/>
                      <a:pt x="375" y="0"/>
                      <a:pt x="375" y="0"/>
                    </a:cubicBezTo>
                    <a:cubicBezTo>
                      <a:pt x="125" y="0"/>
                      <a:pt x="0" y="157"/>
                      <a:pt x="0" y="407"/>
                    </a:cubicBezTo>
                    <a:cubicBezTo>
                      <a:pt x="0" y="1500"/>
                      <a:pt x="0" y="1500"/>
                      <a:pt x="0" y="1500"/>
                    </a:cubicBezTo>
                    <a:cubicBezTo>
                      <a:pt x="0" y="1563"/>
                      <a:pt x="94" y="1625"/>
                      <a:pt x="156" y="1625"/>
                    </a:cubicBezTo>
                    <a:cubicBezTo>
                      <a:pt x="219" y="1625"/>
                      <a:pt x="281" y="1563"/>
                      <a:pt x="281" y="1500"/>
                    </a:cubicBezTo>
                    <a:cubicBezTo>
                      <a:pt x="281" y="1500"/>
                      <a:pt x="281" y="719"/>
                      <a:pt x="281" y="625"/>
                    </a:cubicBezTo>
                    <a:cubicBezTo>
                      <a:pt x="281" y="594"/>
                      <a:pt x="313" y="563"/>
                      <a:pt x="313" y="563"/>
                    </a:cubicBezTo>
                    <a:cubicBezTo>
                      <a:pt x="344" y="563"/>
                      <a:pt x="375" y="594"/>
                      <a:pt x="375" y="625"/>
                    </a:cubicBezTo>
                    <a:cubicBezTo>
                      <a:pt x="375" y="719"/>
                      <a:pt x="375" y="1375"/>
                      <a:pt x="375" y="1688"/>
                    </a:cubicBezTo>
                    <a:cubicBezTo>
                      <a:pt x="375" y="1875"/>
                      <a:pt x="375" y="1875"/>
                      <a:pt x="375" y="1875"/>
                    </a:cubicBezTo>
                    <a:cubicBezTo>
                      <a:pt x="375" y="3188"/>
                      <a:pt x="375" y="3188"/>
                      <a:pt x="375" y="3188"/>
                    </a:cubicBezTo>
                    <a:cubicBezTo>
                      <a:pt x="375" y="3282"/>
                      <a:pt x="469" y="3407"/>
                      <a:pt x="563" y="3407"/>
                    </a:cubicBezTo>
                    <a:lnTo>
                      <a:pt x="563" y="3407"/>
                    </a:lnTo>
                    <a:cubicBezTo>
                      <a:pt x="688" y="3407"/>
                      <a:pt x="719" y="3282"/>
                      <a:pt x="719" y="3188"/>
                    </a:cubicBezTo>
                    <a:cubicBezTo>
                      <a:pt x="719" y="3188"/>
                      <a:pt x="719" y="1969"/>
                      <a:pt x="719" y="1875"/>
                    </a:cubicBezTo>
                    <a:cubicBezTo>
                      <a:pt x="719" y="1844"/>
                      <a:pt x="781" y="1813"/>
                      <a:pt x="813" y="1813"/>
                    </a:cubicBezTo>
                    <a:cubicBezTo>
                      <a:pt x="875" y="1813"/>
                      <a:pt x="906" y="1844"/>
                      <a:pt x="906" y="1875"/>
                    </a:cubicBezTo>
                    <a:cubicBezTo>
                      <a:pt x="906" y="1969"/>
                      <a:pt x="906" y="3188"/>
                      <a:pt x="906" y="3188"/>
                    </a:cubicBezTo>
                    <a:cubicBezTo>
                      <a:pt x="906" y="3282"/>
                      <a:pt x="969" y="3407"/>
                      <a:pt x="1062" y="3407"/>
                    </a:cubicBezTo>
                    <a:lnTo>
                      <a:pt x="1062" y="3407"/>
                    </a:lnTo>
                    <a:cubicBezTo>
                      <a:pt x="1156" y="3407"/>
                      <a:pt x="1250" y="3282"/>
                      <a:pt x="1250" y="3188"/>
                    </a:cubicBezTo>
                    <a:cubicBezTo>
                      <a:pt x="1250" y="1875"/>
                      <a:pt x="1250" y="1875"/>
                      <a:pt x="1250" y="1875"/>
                    </a:cubicBezTo>
                    <a:cubicBezTo>
                      <a:pt x="1250" y="1688"/>
                      <a:pt x="1250" y="1688"/>
                      <a:pt x="1250" y="1688"/>
                    </a:cubicBezTo>
                    <a:cubicBezTo>
                      <a:pt x="1250" y="1375"/>
                      <a:pt x="1250" y="719"/>
                      <a:pt x="1250" y="625"/>
                    </a:cubicBezTo>
                    <a:cubicBezTo>
                      <a:pt x="1250" y="594"/>
                      <a:pt x="1281" y="563"/>
                      <a:pt x="1313" y="563"/>
                    </a:cubicBezTo>
                    <a:cubicBezTo>
                      <a:pt x="1313" y="563"/>
                      <a:pt x="1344" y="594"/>
                      <a:pt x="1344" y="625"/>
                    </a:cubicBezTo>
                    <a:cubicBezTo>
                      <a:pt x="1344" y="719"/>
                      <a:pt x="1344" y="1500"/>
                      <a:pt x="1344" y="1500"/>
                    </a:cubicBezTo>
                    <a:cubicBezTo>
                      <a:pt x="1344" y="1563"/>
                      <a:pt x="1406" y="1625"/>
                      <a:pt x="1469" y="1625"/>
                    </a:cubicBezTo>
                    <a:cubicBezTo>
                      <a:pt x="1563" y="1625"/>
                      <a:pt x="1625" y="1563"/>
                      <a:pt x="1625" y="1500"/>
                    </a:cubicBezTo>
                    <a:cubicBezTo>
                      <a:pt x="1625" y="407"/>
                      <a:pt x="1625" y="407"/>
                      <a:pt x="1625" y="407"/>
                    </a:cubicBezTo>
                    <a:cubicBezTo>
                      <a:pt x="1625" y="157"/>
                      <a:pt x="1500" y="0"/>
                      <a:pt x="1250"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100">
                  <a:solidFill>
                    <a:schemeClr val="bg1"/>
                  </a:solidFill>
                </a:endParaRPr>
              </a:p>
            </p:txBody>
          </p:sp>
          <p:sp>
            <p:nvSpPr>
              <p:cNvPr id="388" name="Freeform 2"/>
              <p:cNvSpPr>
                <a:spLocks noChangeArrowheads="1"/>
              </p:cNvSpPr>
              <p:nvPr/>
            </p:nvSpPr>
            <p:spPr bwMode="auto">
              <a:xfrm>
                <a:off x="1185863" y="1212850"/>
                <a:ext cx="225425" cy="225425"/>
              </a:xfrm>
              <a:custGeom>
                <a:avLst/>
                <a:gdLst>
                  <a:gd name="T0" fmla="*/ 313 w 626"/>
                  <a:gd name="T1" fmla="*/ 0 h 626"/>
                  <a:gd name="T2" fmla="*/ 313 w 626"/>
                  <a:gd name="T3" fmla="*/ 0 h 626"/>
                  <a:gd name="T4" fmla="*/ 0 w 626"/>
                  <a:gd name="T5" fmla="*/ 312 h 626"/>
                  <a:gd name="T6" fmla="*/ 313 w 626"/>
                  <a:gd name="T7" fmla="*/ 625 h 626"/>
                  <a:gd name="T8" fmla="*/ 625 w 626"/>
                  <a:gd name="T9" fmla="*/ 312 h 626"/>
                  <a:gd name="T10" fmla="*/ 313 w 626"/>
                  <a:gd name="T11" fmla="*/ 0 h 626"/>
                </a:gdLst>
                <a:ahLst/>
                <a:cxnLst>
                  <a:cxn ang="0">
                    <a:pos x="T0" y="T1"/>
                  </a:cxn>
                  <a:cxn ang="0">
                    <a:pos x="T2" y="T3"/>
                  </a:cxn>
                  <a:cxn ang="0">
                    <a:pos x="T4" y="T5"/>
                  </a:cxn>
                  <a:cxn ang="0">
                    <a:pos x="T6" y="T7"/>
                  </a:cxn>
                  <a:cxn ang="0">
                    <a:pos x="T8" y="T9"/>
                  </a:cxn>
                  <a:cxn ang="0">
                    <a:pos x="T10" y="T11"/>
                  </a:cxn>
                </a:cxnLst>
                <a:rect l="0" t="0" r="r" b="b"/>
                <a:pathLst>
                  <a:path w="626" h="626">
                    <a:moveTo>
                      <a:pt x="313" y="0"/>
                    </a:moveTo>
                    <a:lnTo>
                      <a:pt x="313" y="0"/>
                    </a:lnTo>
                    <a:cubicBezTo>
                      <a:pt x="156" y="0"/>
                      <a:pt x="0" y="156"/>
                      <a:pt x="0" y="312"/>
                    </a:cubicBezTo>
                    <a:cubicBezTo>
                      <a:pt x="0" y="500"/>
                      <a:pt x="156" y="625"/>
                      <a:pt x="313" y="625"/>
                    </a:cubicBezTo>
                    <a:cubicBezTo>
                      <a:pt x="500" y="625"/>
                      <a:pt x="625" y="500"/>
                      <a:pt x="625" y="312"/>
                    </a:cubicBezTo>
                    <a:cubicBezTo>
                      <a:pt x="625" y="156"/>
                      <a:pt x="500" y="0"/>
                      <a:pt x="313"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100">
                  <a:solidFill>
                    <a:schemeClr val="bg1"/>
                  </a:solidFill>
                </a:endParaRPr>
              </a:p>
            </p:txBody>
          </p:sp>
        </p:grpSp>
      </p:grpSp>
      <p:sp>
        <p:nvSpPr>
          <p:cNvPr id="310" name="TextBox 309"/>
          <p:cNvSpPr txBox="1"/>
          <p:nvPr/>
        </p:nvSpPr>
        <p:spPr>
          <a:xfrm>
            <a:off x="2319755" y="4520966"/>
            <a:ext cx="814390" cy="300082"/>
          </a:xfrm>
          <a:prstGeom prst="rect">
            <a:avLst/>
          </a:prstGeom>
          <a:noFill/>
        </p:spPr>
        <p:txBody>
          <a:bodyPr wrap="none" rtlCol="0">
            <a:spAutoFit/>
          </a:bodyPr>
          <a:lstStyle/>
          <a:p>
            <a:pPr algn="r"/>
            <a:r>
              <a:rPr lang="en-US" sz="1350" b="1" dirty="0">
                <a:solidFill>
                  <a:schemeClr val="accent3"/>
                </a:solidFill>
              </a:rPr>
              <a:t>Twitter</a:t>
            </a:r>
          </a:p>
        </p:txBody>
      </p:sp>
      <p:grpSp>
        <p:nvGrpSpPr>
          <p:cNvPr id="454" name="Group 453"/>
          <p:cNvGrpSpPr/>
          <p:nvPr/>
        </p:nvGrpSpPr>
        <p:grpSpPr>
          <a:xfrm>
            <a:off x="800179" y="4834351"/>
            <a:ext cx="2333966" cy="651224"/>
            <a:chOff x="247457" y="5161978"/>
            <a:chExt cx="3111954" cy="868299"/>
          </a:xfrm>
        </p:grpSpPr>
        <p:grpSp>
          <p:nvGrpSpPr>
            <p:cNvPr id="392" name="Group 391"/>
            <p:cNvGrpSpPr/>
            <p:nvPr/>
          </p:nvGrpSpPr>
          <p:grpSpPr>
            <a:xfrm>
              <a:off x="2396669" y="5628842"/>
              <a:ext cx="170666" cy="401435"/>
              <a:chOff x="5481404" y="1426062"/>
              <a:chExt cx="341669" cy="778503"/>
            </a:xfrm>
            <a:solidFill>
              <a:schemeClr val="accent3"/>
            </a:solidFill>
          </p:grpSpPr>
          <p:sp>
            <p:nvSpPr>
              <p:cNvPr id="452" name="Freeform 1"/>
              <p:cNvSpPr>
                <a:spLocks noChangeArrowheads="1"/>
              </p:cNvSpPr>
              <p:nvPr/>
            </p:nvSpPr>
            <p:spPr bwMode="auto">
              <a:xfrm>
                <a:off x="5481404" y="1565664"/>
                <a:ext cx="341669" cy="638901"/>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100">
                  <a:solidFill>
                    <a:schemeClr val="bg1"/>
                  </a:solidFill>
                </a:endParaRPr>
              </a:p>
            </p:txBody>
          </p:sp>
          <p:sp>
            <p:nvSpPr>
              <p:cNvPr id="453" name="Freeform 2"/>
              <p:cNvSpPr>
                <a:spLocks noChangeArrowheads="1"/>
              </p:cNvSpPr>
              <p:nvPr/>
            </p:nvSpPr>
            <p:spPr bwMode="auto">
              <a:xfrm>
                <a:off x="5588307" y="1426062"/>
                <a:ext cx="130798" cy="130799"/>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100">
                  <a:solidFill>
                    <a:schemeClr val="bg1"/>
                  </a:solidFill>
                </a:endParaRPr>
              </a:p>
            </p:txBody>
          </p:sp>
        </p:grpSp>
        <p:grpSp>
          <p:nvGrpSpPr>
            <p:cNvPr id="393" name="Group 392"/>
            <p:cNvGrpSpPr/>
            <p:nvPr/>
          </p:nvGrpSpPr>
          <p:grpSpPr>
            <a:xfrm>
              <a:off x="2401109" y="5161978"/>
              <a:ext cx="153990" cy="401435"/>
              <a:chOff x="1006475" y="1212850"/>
              <a:chExt cx="585788" cy="1530350"/>
            </a:xfrm>
            <a:solidFill>
              <a:schemeClr val="accent3"/>
            </a:solidFill>
          </p:grpSpPr>
          <p:sp>
            <p:nvSpPr>
              <p:cNvPr id="450" name="Freeform 1"/>
              <p:cNvSpPr>
                <a:spLocks noChangeArrowheads="1"/>
              </p:cNvSpPr>
              <p:nvPr/>
            </p:nvSpPr>
            <p:spPr bwMode="auto">
              <a:xfrm>
                <a:off x="1006475" y="1516063"/>
                <a:ext cx="585788" cy="1227137"/>
              </a:xfrm>
              <a:custGeom>
                <a:avLst/>
                <a:gdLst>
                  <a:gd name="T0" fmla="*/ 1250 w 1626"/>
                  <a:gd name="T1" fmla="*/ 0 h 3408"/>
                  <a:gd name="T2" fmla="*/ 1250 w 1626"/>
                  <a:gd name="T3" fmla="*/ 0 h 3408"/>
                  <a:gd name="T4" fmla="*/ 375 w 1626"/>
                  <a:gd name="T5" fmla="*/ 0 h 3408"/>
                  <a:gd name="T6" fmla="*/ 0 w 1626"/>
                  <a:gd name="T7" fmla="*/ 407 h 3408"/>
                  <a:gd name="T8" fmla="*/ 0 w 1626"/>
                  <a:gd name="T9" fmla="*/ 1500 h 3408"/>
                  <a:gd name="T10" fmla="*/ 156 w 1626"/>
                  <a:gd name="T11" fmla="*/ 1625 h 3408"/>
                  <a:gd name="T12" fmla="*/ 281 w 1626"/>
                  <a:gd name="T13" fmla="*/ 1500 h 3408"/>
                  <a:gd name="T14" fmla="*/ 281 w 1626"/>
                  <a:gd name="T15" fmla="*/ 625 h 3408"/>
                  <a:gd name="T16" fmla="*/ 313 w 1626"/>
                  <a:gd name="T17" fmla="*/ 563 h 3408"/>
                  <a:gd name="T18" fmla="*/ 375 w 1626"/>
                  <a:gd name="T19" fmla="*/ 625 h 3408"/>
                  <a:gd name="T20" fmla="*/ 375 w 1626"/>
                  <a:gd name="T21" fmla="*/ 1688 h 3408"/>
                  <a:gd name="T22" fmla="*/ 375 w 1626"/>
                  <a:gd name="T23" fmla="*/ 1875 h 3408"/>
                  <a:gd name="T24" fmla="*/ 375 w 1626"/>
                  <a:gd name="T25" fmla="*/ 3188 h 3408"/>
                  <a:gd name="T26" fmla="*/ 563 w 1626"/>
                  <a:gd name="T27" fmla="*/ 3407 h 3408"/>
                  <a:gd name="T28" fmla="*/ 563 w 1626"/>
                  <a:gd name="T29" fmla="*/ 3407 h 3408"/>
                  <a:gd name="T30" fmla="*/ 719 w 1626"/>
                  <a:gd name="T31" fmla="*/ 3188 h 3408"/>
                  <a:gd name="T32" fmla="*/ 719 w 1626"/>
                  <a:gd name="T33" fmla="*/ 1875 h 3408"/>
                  <a:gd name="T34" fmla="*/ 813 w 1626"/>
                  <a:gd name="T35" fmla="*/ 1813 h 3408"/>
                  <a:gd name="T36" fmla="*/ 906 w 1626"/>
                  <a:gd name="T37" fmla="*/ 1875 h 3408"/>
                  <a:gd name="T38" fmla="*/ 906 w 1626"/>
                  <a:gd name="T39" fmla="*/ 3188 h 3408"/>
                  <a:gd name="T40" fmla="*/ 1062 w 1626"/>
                  <a:gd name="T41" fmla="*/ 3407 h 3408"/>
                  <a:gd name="T42" fmla="*/ 1062 w 1626"/>
                  <a:gd name="T43" fmla="*/ 3407 h 3408"/>
                  <a:gd name="T44" fmla="*/ 1250 w 1626"/>
                  <a:gd name="T45" fmla="*/ 3188 h 3408"/>
                  <a:gd name="T46" fmla="*/ 1250 w 1626"/>
                  <a:gd name="T47" fmla="*/ 1875 h 3408"/>
                  <a:gd name="T48" fmla="*/ 1250 w 1626"/>
                  <a:gd name="T49" fmla="*/ 1688 h 3408"/>
                  <a:gd name="T50" fmla="*/ 1250 w 1626"/>
                  <a:gd name="T51" fmla="*/ 625 h 3408"/>
                  <a:gd name="T52" fmla="*/ 1313 w 1626"/>
                  <a:gd name="T53" fmla="*/ 563 h 3408"/>
                  <a:gd name="T54" fmla="*/ 1344 w 1626"/>
                  <a:gd name="T55" fmla="*/ 625 h 3408"/>
                  <a:gd name="T56" fmla="*/ 1344 w 1626"/>
                  <a:gd name="T57" fmla="*/ 1500 h 3408"/>
                  <a:gd name="T58" fmla="*/ 1469 w 1626"/>
                  <a:gd name="T59" fmla="*/ 1625 h 3408"/>
                  <a:gd name="T60" fmla="*/ 1625 w 1626"/>
                  <a:gd name="T61" fmla="*/ 1500 h 3408"/>
                  <a:gd name="T62" fmla="*/ 1625 w 1626"/>
                  <a:gd name="T63" fmla="*/ 407 h 3408"/>
                  <a:gd name="T64" fmla="*/ 1250 w 1626"/>
                  <a:gd name="T65" fmla="*/ 0 h 3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26" h="3408">
                    <a:moveTo>
                      <a:pt x="1250" y="0"/>
                    </a:moveTo>
                    <a:lnTo>
                      <a:pt x="1250" y="0"/>
                    </a:lnTo>
                    <a:cubicBezTo>
                      <a:pt x="375" y="0"/>
                      <a:pt x="375" y="0"/>
                      <a:pt x="375" y="0"/>
                    </a:cubicBezTo>
                    <a:cubicBezTo>
                      <a:pt x="125" y="0"/>
                      <a:pt x="0" y="157"/>
                      <a:pt x="0" y="407"/>
                    </a:cubicBezTo>
                    <a:cubicBezTo>
                      <a:pt x="0" y="1500"/>
                      <a:pt x="0" y="1500"/>
                      <a:pt x="0" y="1500"/>
                    </a:cubicBezTo>
                    <a:cubicBezTo>
                      <a:pt x="0" y="1563"/>
                      <a:pt x="94" y="1625"/>
                      <a:pt x="156" y="1625"/>
                    </a:cubicBezTo>
                    <a:cubicBezTo>
                      <a:pt x="219" y="1625"/>
                      <a:pt x="281" y="1563"/>
                      <a:pt x="281" y="1500"/>
                    </a:cubicBezTo>
                    <a:cubicBezTo>
                      <a:pt x="281" y="1500"/>
                      <a:pt x="281" y="719"/>
                      <a:pt x="281" y="625"/>
                    </a:cubicBezTo>
                    <a:cubicBezTo>
                      <a:pt x="281" y="594"/>
                      <a:pt x="313" y="563"/>
                      <a:pt x="313" y="563"/>
                    </a:cubicBezTo>
                    <a:cubicBezTo>
                      <a:pt x="344" y="563"/>
                      <a:pt x="375" y="594"/>
                      <a:pt x="375" y="625"/>
                    </a:cubicBezTo>
                    <a:cubicBezTo>
                      <a:pt x="375" y="719"/>
                      <a:pt x="375" y="1375"/>
                      <a:pt x="375" y="1688"/>
                    </a:cubicBezTo>
                    <a:cubicBezTo>
                      <a:pt x="375" y="1875"/>
                      <a:pt x="375" y="1875"/>
                      <a:pt x="375" y="1875"/>
                    </a:cubicBezTo>
                    <a:cubicBezTo>
                      <a:pt x="375" y="3188"/>
                      <a:pt x="375" y="3188"/>
                      <a:pt x="375" y="3188"/>
                    </a:cubicBezTo>
                    <a:cubicBezTo>
                      <a:pt x="375" y="3282"/>
                      <a:pt x="469" y="3407"/>
                      <a:pt x="563" y="3407"/>
                    </a:cubicBezTo>
                    <a:lnTo>
                      <a:pt x="563" y="3407"/>
                    </a:lnTo>
                    <a:cubicBezTo>
                      <a:pt x="688" y="3407"/>
                      <a:pt x="719" y="3282"/>
                      <a:pt x="719" y="3188"/>
                    </a:cubicBezTo>
                    <a:cubicBezTo>
                      <a:pt x="719" y="3188"/>
                      <a:pt x="719" y="1969"/>
                      <a:pt x="719" y="1875"/>
                    </a:cubicBezTo>
                    <a:cubicBezTo>
                      <a:pt x="719" y="1844"/>
                      <a:pt x="781" y="1813"/>
                      <a:pt x="813" y="1813"/>
                    </a:cubicBezTo>
                    <a:cubicBezTo>
                      <a:pt x="875" y="1813"/>
                      <a:pt x="906" y="1844"/>
                      <a:pt x="906" y="1875"/>
                    </a:cubicBezTo>
                    <a:cubicBezTo>
                      <a:pt x="906" y="1969"/>
                      <a:pt x="906" y="3188"/>
                      <a:pt x="906" y="3188"/>
                    </a:cubicBezTo>
                    <a:cubicBezTo>
                      <a:pt x="906" y="3282"/>
                      <a:pt x="969" y="3407"/>
                      <a:pt x="1062" y="3407"/>
                    </a:cubicBezTo>
                    <a:lnTo>
                      <a:pt x="1062" y="3407"/>
                    </a:lnTo>
                    <a:cubicBezTo>
                      <a:pt x="1156" y="3407"/>
                      <a:pt x="1250" y="3282"/>
                      <a:pt x="1250" y="3188"/>
                    </a:cubicBezTo>
                    <a:cubicBezTo>
                      <a:pt x="1250" y="1875"/>
                      <a:pt x="1250" y="1875"/>
                      <a:pt x="1250" y="1875"/>
                    </a:cubicBezTo>
                    <a:cubicBezTo>
                      <a:pt x="1250" y="1688"/>
                      <a:pt x="1250" y="1688"/>
                      <a:pt x="1250" y="1688"/>
                    </a:cubicBezTo>
                    <a:cubicBezTo>
                      <a:pt x="1250" y="1375"/>
                      <a:pt x="1250" y="719"/>
                      <a:pt x="1250" y="625"/>
                    </a:cubicBezTo>
                    <a:cubicBezTo>
                      <a:pt x="1250" y="594"/>
                      <a:pt x="1281" y="563"/>
                      <a:pt x="1313" y="563"/>
                    </a:cubicBezTo>
                    <a:cubicBezTo>
                      <a:pt x="1313" y="563"/>
                      <a:pt x="1344" y="594"/>
                      <a:pt x="1344" y="625"/>
                    </a:cubicBezTo>
                    <a:cubicBezTo>
                      <a:pt x="1344" y="719"/>
                      <a:pt x="1344" y="1500"/>
                      <a:pt x="1344" y="1500"/>
                    </a:cubicBezTo>
                    <a:cubicBezTo>
                      <a:pt x="1344" y="1563"/>
                      <a:pt x="1406" y="1625"/>
                      <a:pt x="1469" y="1625"/>
                    </a:cubicBezTo>
                    <a:cubicBezTo>
                      <a:pt x="1563" y="1625"/>
                      <a:pt x="1625" y="1563"/>
                      <a:pt x="1625" y="1500"/>
                    </a:cubicBezTo>
                    <a:cubicBezTo>
                      <a:pt x="1625" y="407"/>
                      <a:pt x="1625" y="407"/>
                      <a:pt x="1625" y="407"/>
                    </a:cubicBezTo>
                    <a:cubicBezTo>
                      <a:pt x="1625" y="157"/>
                      <a:pt x="1500" y="0"/>
                      <a:pt x="1250"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100">
                  <a:solidFill>
                    <a:schemeClr val="bg1"/>
                  </a:solidFill>
                </a:endParaRPr>
              </a:p>
            </p:txBody>
          </p:sp>
          <p:sp>
            <p:nvSpPr>
              <p:cNvPr id="451" name="Freeform 2"/>
              <p:cNvSpPr>
                <a:spLocks noChangeArrowheads="1"/>
              </p:cNvSpPr>
              <p:nvPr/>
            </p:nvSpPr>
            <p:spPr bwMode="auto">
              <a:xfrm>
                <a:off x="1185863" y="1212850"/>
                <a:ext cx="225425" cy="225425"/>
              </a:xfrm>
              <a:custGeom>
                <a:avLst/>
                <a:gdLst>
                  <a:gd name="T0" fmla="*/ 313 w 626"/>
                  <a:gd name="T1" fmla="*/ 0 h 626"/>
                  <a:gd name="T2" fmla="*/ 313 w 626"/>
                  <a:gd name="T3" fmla="*/ 0 h 626"/>
                  <a:gd name="T4" fmla="*/ 0 w 626"/>
                  <a:gd name="T5" fmla="*/ 312 h 626"/>
                  <a:gd name="T6" fmla="*/ 313 w 626"/>
                  <a:gd name="T7" fmla="*/ 625 h 626"/>
                  <a:gd name="T8" fmla="*/ 625 w 626"/>
                  <a:gd name="T9" fmla="*/ 312 h 626"/>
                  <a:gd name="T10" fmla="*/ 313 w 626"/>
                  <a:gd name="T11" fmla="*/ 0 h 626"/>
                </a:gdLst>
                <a:ahLst/>
                <a:cxnLst>
                  <a:cxn ang="0">
                    <a:pos x="T0" y="T1"/>
                  </a:cxn>
                  <a:cxn ang="0">
                    <a:pos x="T2" y="T3"/>
                  </a:cxn>
                  <a:cxn ang="0">
                    <a:pos x="T4" y="T5"/>
                  </a:cxn>
                  <a:cxn ang="0">
                    <a:pos x="T6" y="T7"/>
                  </a:cxn>
                  <a:cxn ang="0">
                    <a:pos x="T8" y="T9"/>
                  </a:cxn>
                  <a:cxn ang="0">
                    <a:pos x="T10" y="T11"/>
                  </a:cxn>
                </a:cxnLst>
                <a:rect l="0" t="0" r="r" b="b"/>
                <a:pathLst>
                  <a:path w="626" h="626">
                    <a:moveTo>
                      <a:pt x="313" y="0"/>
                    </a:moveTo>
                    <a:lnTo>
                      <a:pt x="313" y="0"/>
                    </a:lnTo>
                    <a:cubicBezTo>
                      <a:pt x="156" y="0"/>
                      <a:pt x="0" y="156"/>
                      <a:pt x="0" y="312"/>
                    </a:cubicBezTo>
                    <a:cubicBezTo>
                      <a:pt x="0" y="500"/>
                      <a:pt x="156" y="625"/>
                      <a:pt x="313" y="625"/>
                    </a:cubicBezTo>
                    <a:cubicBezTo>
                      <a:pt x="500" y="625"/>
                      <a:pt x="625" y="500"/>
                      <a:pt x="625" y="312"/>
                    </a:cubicBezTo>
                    <a:cubicBezTo>
                      <a:pt x="625" y="156"/>
                      <a:pt x="500" y="0"/>
                      <a:pt x="313"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100">
                  <a:solidFill>
                    <a:schemeClr val="bg1"/>
                  </a:solidFill>
                </a:endParaRPr>
              </a:p>
            </p:txBody>
          </p:sp>
        </p:grpSp>
        <p:sp>
          <p:nvSpPr>
            <p:cNvPr id="394" name="Rounded Rectangle 393"/>
            <p:cNvSpPr/>
            <p:nvPr/>
          </p:nvSpPr>
          <p:spPr>
            <a:xfrm>
              <a:off x="2820010" y="5205809"/>
              <a:ext cx="539401" cy="308796"/>
            </a:xfrm>
            <a:prstGeom prst="round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700" dirty="0">
                  <a:solidFill>
                    <a:schemeClr val="bg2"/>
                  </a:solidFill>
                </a:rPr>
                <a:t>70%</a:t>
              </a:r>
            </a:p>
          </p:txBody>
        </p:sp>
        <p:sp>
          <p:nvSpPr>
            <p:cNvPr id="395" name="Rounded Rectangle 394"/>
            <p:cNvSpPr/>
            <p:nvPr/>
          </p:nvSpPr>
          <p:spPr>
            <a:xfrm>
              <a:off x="2815737" y="5675161"/>
              <a:ext cx="539401" cy="308796"/>
            </a:xfrm>
            <a:prstGeom prst="round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700" dirty="0">
                  <a:solidFill>
                    <a:schemeClr val="bg2"/>
                  </a:solidFill>
                </a:rPr>
                <a:t>30%</a:t>
              </a:r>
            </a:p>
          </p:txBody>
        </p:sp>
        <p:grpSp>
          <p:nvGrpSpPr>
            <p:cNvPr id="396" name="Group 395"/>
            <p:cNvGrpSpPr/>
            <p:nvPr/>
          </p:nvGrpSpPr>
          <p:grpSpPr>
            <a:xfrm>
              <a:off x="2157868" y="5628842"/>
              <a:ext cx="170666" cy="401435"/>
              <a:chOff x="5481404" y="1426062"/>
              <a:chExt cx="341669" cy="778503"/>
            </a:xfrm>
            <a:solidFill>
              <a:schemeClr val="accent3"/>
            </a:solidFill>
          </p:grpSpPr>
          <p:sp>
            <p:nvSpPr>
              <p:cNvPr id="448" name="Freeform 1"/>
              <p:cNvSpPr>
                <a:spLocks noChangeArrowheads="1"/>
              </p:cNvSpPr>
              <p:nvPr/>
            </p:nvSpPr>
            <p:spPr bwMode="auto">
              <a:xfrm>
                <a:off x="5481404" y="1565664"/>
                <a:ext cx="341669" cy="638901"/>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100">
                  <a:solidFill>
                    <a:schemeClr val="bg1"/>
                  </a:solidFill>
                </a:endParaRPr>
              </a:p>
            </p:txBody>
          </p:sp>
          <p:sp>
            <p:nvSpPr>
              <p:cNvPr id="449" name="Freeform 2"/>
              <p:cNvSpPr>
                <a:spLocks noChangeArrowheads="1"/>
              </p:cNvSpPr>
              <p:nvPr/>
            </p:nvSpPr>
            <p:spPr bwMode="auto">
              <a:xfrm>
                <a:off x="5588307" y="1426062"/>
                <a:ext cx="130798" cy="130799"/>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100">
                  <a:solidFill>
                    <a:schemeClr val="bg1"/>
                  </a:solidFill>
                </a:endParaRPr>
              </a:p>
            </p:txBody>
          </p:sp>
        </p:grpSp>
        <p:grpSp>
          <p:nvGrpSpPr>
            <p:cNvPr id="397" name="Group 396"/>
            <p:cNvGrpSpPr/>
            <p:nvPr/>
          </p:nvGrpSpPr>
          <p:grpSpPr>
            <a:xfrm>
              <a:off x="2163958" y="5161978"/>
              <a:ext cx="153990" cy="401435"/>
              <a:chOff x="1006475" y="1212850"/>
              <a:chExt cx="585788" cy="1530350"/>
            </a:xfrm>
            <a:solidFill>
              <a:schemeClr val="accent3"/>
            </a:solidFill>
          </p:grpSpPr>
          <p:sp>
            <p:nvSpPr>
              <p:cNvPr id="446" name="Freeform 1"/>
              <p:cNvSpPr>
                <a:spLocks noChangeArrowheads="1"/>
              </p:cNvSpPr>
              <p:nvPr/>
            </p:nvSpPr>
            <p:spPr bwMode="auto">
              <a:xfrm>
                <a:off x="1006475" y="1516063"/>
                <a:ext cx="585788" cy="1227137"/>
              </a:xfrm>
              <a:custGeom>
                <a:avLst/>
                <a:gdLst>
                  <a:gd name="T0" fmla="*/ 1250 w 1626"/>
                  <a:gd name="T1" fmla="*/ 0 h 3408"/>
                  <a:gd name="T2" fmla="*/ 1250 w 1626"/>
                  <a:gd name="T3" fmla="*/ 0 h 3408"/>
                  <a:gd name="T4" fmla="*/ 375 w 1626"/>
                  <a:gd name="T5" fmla="*/ 0 h 3408"/>
                  <a:gd name="T6" fmla="*/ 0 w 1626"/>
                  <a:gd name="T7" fmla="*/ 407 h 3408"/>
                  <a:gd name="T8" fmla="*/ 0 w 1626"/>
                  <a:gd name="T9" fmla="*/ 1500 h 3408"/>
                  <a:gd name="T10" fmla="*/ 156 w 1626"/>
                  <a:gd name="T11" fmla="*/ 1625 h 3408"/>
                  <a:gd name="T12" fmla="*/ 281 w 1626"/>
                  <a:gd name="T13" fmla="*/ 1500 h 3408"/>
                  <a:gd name="T14" fmla="*/ 281 w 1626"/>
                  <a:gd name="T15" fmla="*/ 625 h 3408"/>
                  <a:gd name="T16" fmla="*/ 313 w 1626"/>
                  <a:gd name="T17" fmla="*/ 563 h 3408"/>
                  <a:gd name="T18" fmla="*/ 375 w 1626"/>
                  <a:gd name="T19" fmla="*/ 625 h 3408"/>
                  <a:gd name="T20" fmla="*/ 375 w 1626"/>
                  <a:gd name="T21" fmla="*/ 1688 h 3408"/>
                  <a:gd name="T22" fmla="*/ 375 w 1626"/>
                  <a:gd name="T23" fmla="*/ 1875 h 3408"/>
                  <a:gd name="T24" fmla="*/ 375 w 1626"/>
                  <a:gd name="T25" fmla="*/ 3188 h 3408"/>
                  <a:gd name="T26" fmla="*/ 563 w 1626"/>
                  <a:gd name="T27" fmla="*/ 3407 h 3408"/>
                  <a:gd name="T28" fmla="*/ 563 w 1626"/>
                  <a:gd name="T29" fmla="*/ 3407 h 3408"/>
                  <a:gd name="T30" fmla="*/ 719 w 1626"/>
                  <a:gd name="T31" fmla="*/ 3188 h 3408"/>
                  <a:gd name="T32" fmla="*/ 719 w 1626"/>
                  <a:gd name="T33" fmla="*/ 1875 h 3408"/>
                  <a:gd name="T34" fmla="*/ 813 w 1626"/>
                  <a:gd name="T35" fmla="*/ 1813 h 3408"/>
                  <a:gd name="T36" fmla="*/ 906 w 1626"/>
                  <a:gd name="T37" fmla="*/ 1875 h 3408"/>
                  <a:gd name="T38" fmla="*/ 906 w 1626"/>
                  <a:gd name="T39" fmla="*/ 3188 h 3408"/>
                  <a:gd name="T40" fmla="*/ 1062 w 1626"/>
                  <a:gd name="T41" fmla="*/ 3407 h 3408"/>
                  <a:gd name="T42" fmla="*/ 1062 w 1626"/>
                  <a:gd name="T43" fmla="*/ 3407 h 3408"/>
                  <a:gd name="T44" fmla="*/ 1250 w 1626"/>
                  <a:gd name="T45" fmla="*/ 3188 h 3408"/>
                  <a:gd name="T46" fmla="*/ 1250 w 1626"/>
                  <a:gd name="T47" fmla="*/ 1875 h 3408"/>
                  <a:gd name="T48" fmla="*/ 1250 w 1626"/>
                  <a:gd name="T49" fmla="*/ 1688 h 3408"/>
                  <a:gd name="T50" fmla="*/ 1250 w 1626"/>
                  <a:gd name="T51" fmla="*/ 625 h 3408"/>
                  <a:gd name="T52" fmla="*/ 1313 w 1626"/>
                  <a:gd name="T53" fmla="*/ 563 h 3408"/>
                  <a:gd name="T54" fmla="*/ 1344 w 1626"/>
                  <a:gd name="T55" fmla="*/ 625 h 3408"/>
                  <a:gd name="T56" fmla="*/ 1344 w 1626"/>
                  <a:gd name="T57" fmla="*/ 1500 h 3408"/>
                  <a:gd name="T58" fmla="*/ 1469 w 1626"/>
                  <a:gd name="T59" fmla="*/ 1625 h 3408"/>
                  <a:gd name="T60" fmla="*/ 1625 w 1626"/>
                  <a:gd name="T61" fmla="*/ 1500 h 3408"/>
                  <a:gd name="T62" fmla="*/ 1625 w 1626"/>
                  <a:gd name="T63" fmla="*/ 407 h 3408"/>
                  <a:gd name="T64" fmla="*/ 1250 w 1626"/>
                  <a:gd name="T65" fmla="*/ 0 h 3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26" h="3408">
                    <a:moveTo>
                      <a:pt x="1250" y="0"/>
                    </a:moveTo>
                    <a:lnTo>
                      <a:pt x="1250" y="0"/>
                    </a:lnTo>
                    <a:cubicBezTo>
                      <a:pt x="375" y="0"/>
                      <a:pt x="375" y="0"/>
                      <a:pt x="375" y="0"/>
                    </a:cubicBezTo>
                    <a:cubicBezTo>
                      <a:pt x="125" y="0"/>
                      <a:pt x="0" y="157"/>
                      <a:pt x="0" y="407"/>
                    </a:cubicBezTo>
                    <a:cubicBezTo>
                      <a:pt x="0" y="1500"/>
                      <a:pt x="0" y="1500"/>
                      <a:pt x="0" y="1500"/>
                    </a:cubicBezTo>
                    <a:cubicBezTo>
                      <a:pt x="0" y="1563"/>
                      <a:pt x="94" y="1625"/>
                      <a:pt x="156" y="1625"/>
                    </a:cubicBezTo>
                    <a:cubicBezTo>
                      <a:pt x="219" y="1625"/>
                      <a:pt x="281" y="1563"/>
                      <a:pt x="281" y="1500"/>
                    </a:cubicBezTo>
                    <a:cubicBezTo>
                      <a:pt x="281" y="1500"/>
                      <a:pt x="281" y="719"/>
                      <a:pt x="281" y="625"/>
                    </a:cubicBezTo>
                    <a:cubicBezTo>
                      <a:pt x="281" y="594"/>
                      <a:pt x="313" y="563"/>
                      <a:pt x="313" y="563"/>
                    </a:cubicBezTo>
                    <a:cubicBezTo>
                      <a:pt x="344" y="563"/>
                      <a:pt x="375" y="594"/>
                      <a:pt x="375" y="625"/>
                    </a:cubicBezTo>
                    <a:cubicBezTo>
                      <a:pt x="375" y="719"/>
                      <a:pt x="375" y="1375"/>
                      <a:pt x="375" y="1688"/>
                    </a:cubicBezTo>
                    <a:cubicBezTo>
                      <a:pt x="375" y="1875"/>
                      <a:pt x="375" y="1875"/>
                      <a:pt x="375" y="1875"/>
                    </a:cubicBezTo>
                    <a:cubicBezTo>
                      <a:pt x="375" y="3188"/>
                      <a:pt x="375" y="3188"/>
                      <a:pt x="375" y="3188"/>
                    </a:cubicBezTo>
                    <a:cubicBezTo>
                      <a:pt x="375" y="3282"/>
                      <a:pt x="469" y="3407"/>
                      <a:pt x="563" y="3407"/>
                    </a:cubicBezTo>
                    <a:lnTo>
                      <a:pt x="563" y="3407"/>
                    </a:lnTo>
                    <a:cubicBezTo>
                      <a:pt x="688" y="3407"/>
                      <a:pt x="719" y="3282"/>
                      <a:pt x="719" y="3188"/>
                    </a:cubicBezTo>
                    <a:cubicBezTo>
                      <a:pt x="719" y="3188"/>
                      <a:pt x="719" y="1969"/>
                      <a:pt x="719" y="1875"/>
                    </a:cubicBezTo>
                    <a:cubicBezTo>
                      <a:pt x="719" y="1844"/>
                      <a:pt x="781" y="1813"/>
                      <a:pt x="813" y="1813"/>
                    </a:cubicBezTo>
                    <a:cubicBezTo>
                      <a:pt x="875" y="1813"/>
                      <a:pt x="906" y="1844"/>
                      <a:pt x="906" y="1875"/>
                    </a:cubicBezTo>
                    <a:cubicBezTo>
                      <a:pt x="906" y="1969"/>
                      <a:pt x="906" y="3188"/>
                      <a:pt x="906" y="3188"/>
                    </a:cubicBezTo>
                    <a:cubicBezTo>
                      <a:pt x="906" y="3282"/>
                      <a:pt x="969" y="3407"/>
                      <a:pt x="1062" y="3407"/>
                    </a:cubicBezTo>
                    <a:lnTo>
                      <a:pt x="1062" y="3407"/>
                    </a:lnTo>
                    <a:cubicBezTo>
                      <a:pt x="1156" y="3407"/>
                      <a:pt x="1250" y="3282"/>
                      <a:pt x="1250" y="3188"/>
                    </a:cubicBezTo>
                    <a:cubicBezTo>
                      <a:pt x="1250" y="1875"/>
                      <a:pt x="1250" y="1875"/>
                      <a:pt x="1250" y="1875"/>
                    </a:cubicBezTo>
                    <a:cubicBezTo>
                      <a:pt x="1250" y="1688"/>
                      <a:pt x="1250" y="1688"/>
                      <a:pt x="1250" y="1688"/>
                    </a:cubicBezTo>
                    <a:cubicBezTo>
                      <a:pt x="1250" y="1375"/>
                      <a:pt x="1250" y="719"/>
                      <a:pt x="1250" y="625"/>
                    </a:cubicBezTo>
                    <a:cubicBezTo>
                      <a:pt x="1250" y="594"/>
                      <a:pt x="1281" y="563"/>
                      <a:pt x="1313" y="563"/>
                    </a:cubicBezTo>
                    <a:cubicBezTo>
                      <a:pt x="1313" y="563"/>
                      <a:pt x="1344" y="594"/>
                      <a:pt x="1344" y="625"/>
                    </a:cubicBezTo>
                    <a:cubicBezTo>
                      <a:pt x="1344" y="719"/>
                      <a:pt x="1344" y="1500"/>
                      <a:pt x="1344" y="1500"/>
                    </a:cubicBezTo>
                    <a:cubicBezTo>
                      <a:pt x="1344" y="1563"/>
                      <a:pt x="1406" y="1625"/>
                      <a:pt x="1469" y="1625"/>
                    </a:cubicBezTo>
                    <a:cubicBezTo>
                      <a:pt x="1563" y="1625"/>
                      <a:pt x="1625" y="1563"/>
                      <a:pt x="1625" y="1500"/>
                    </a:cubicBezTo>
                    <a:cubicBezTo>
                      <a:pt x="1625" y="407"/>
                      <a:pt x="1625" y="407"/>
                      <a:pt x="1625" y="407"/>
                    </a:cubicBezTo>
                    <a:cubicBezTo>
                      <a:pt x="1625" y="157"/>
                      <a:pt x="1500" y="0"/>
                      <a:pt x="1250"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100">
                  <a:solidFill>
                    <a:schemeClr val="bg1"/>
                  </a:solidFill>
                </a:endParaRPr>
              </a:p>
            </p:txBody>
          </p:sp>
          <p:sp>
            <p:nvSpPr>
              <p:cNvPr id="447" name="Freeform 2"/>
              <p:cNvSpPr>
                <a:spLocks noChangeArrowheads="1"/>
              </p:cNvSpPr>
              <p:nvPr/>
            </p:nvSpPr>
            <p:spPr bwMode="auto">
              <a:xfrm>
                <a:off x="1185863" y="1212850"/>
                <a:ext cx="225425" cy="225425"/>
              </a:xfrm>
              <a:custGeom>
                <a:avLst/>
                <a:gdLst>
                  <a:gd name="T0" fmla="*/ 313 w 626"/>
                  <a:gd name="T1" fmla="*/ 0 h 626"/>
                  <a:gd name="T2" fmla="*/ 313 w 626"/>
                  <a:gd name="T3" fmla="*/ 0 h 626"/>
                  <a:gd name="T4" fmla="*/ 0 w 626"/>
                  <a:gd name="T5" fmla="*/ 312 h 626"/>
                  <a:gd name="T6" fmla="*/ 313 w 626"/>
                  <a:gd name="T7" fmla="*/ 625 h 626"/>
                  <a:gd name="T8" fmla="*/ 625 w 626"/>
                  <a:gd name="T9" fmla="*/ 312 h 626"/>
                  <a:gd name="T10" fmla="*/ 313 w 626"/>
                  <a:gd name="T11" fmla="*/ 0 h 626"/>
                </a:gdLst>
                <a:ahLst/>
                <a:cxnLst>
                  <a:cxn ang="0">
                    <a:pos x="T0" y="T1"/>
                  </a:cxn>
                  <a:cxn ang="0">
                    <a:pos x="T2" y="T3"/>
                  </a:cxn>
                  <a:cxn ang="0">
                    <a:pos x="T4" y="T5"/>
                  </a:cxn>
                  <a:cxn ang="0">
                    <a:pos x="T6" y="T7"/>
                  </a:cxn>
                  <a:cxn ang="0">
                    <a:pos x="T8" y="T9"/>
                  </a:cxn>
                  <a:cxn ang="0">
                    <a:pos x="T10" y="T11"/>
                  </a:cxn>
                </a:cxnLst>
                <a:rect l="0" t="0" r="r" b="b"/>
                <a:pathLst>
                  <a:path w="626" h="626">
                    <a:moveTo>
                      <a:pt x="313" y="0"/>
                    </a:moveTo>
                    <a:lnTo>
                      <a:pt x="313" y="0"/>
                    </a:lnTo>
                    <a:cubicBezTo>
                      <a:pt x="156" y="0"/>
                      <a:pt x="0" y="156"/>
                      <a:pt x="0" y="312"/>
                    </a:cubicBezTo>
                    <a:cubicBezTo>
                      <a:pt x="0" y="500"/>
                      <a:pt x="156" y="625"/>
                      <a:pt x="313" y="625"/>
                    </a:cubicBezTo>
                    <a:cubicBezTo>
                      <a:pt x="500" y="625"/>
                      <a:pt x="625" y="500"/>
                      <a:pt x="625" y="312"/>
                    </a:cubicBezTo>
                    <a:cubicBezTo>
                      <a:pt x="625" y="156"/>
                      <a:pt x="500" y="0"/>
                      <a:pt x="313"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100">
                  <a:solidFill>
                    <a:schemeClr val="bg1"/>
                  </a:solidFill>
                </a:endParaRPr>
              </a:p>
            </p:txBody>
          </p:sp>
        </p:grpSp>
        <p:grpSp>
          <p:nvGrpSpPr>
            <p:cNvPr id="398" name="Group 397"/>
            <p:cNvGrpSpPr/>
            <p:nvPr/>
          </p:nvGrpSpPr>
          <p:grpSpPr>
            <a:xfrm>
              <a:off x="1919067" y="5628842"/>
              <a:ext cx="170666" cy="401435"/>
              <a:chOff x="5481404" y="1426062"/>
              <a:chExt cx="341669" cy="778503"/>
            </a:xfrm>
            <a:solidFill>
              <a:schemeClr val="accent3"/>
            </a:solidFill>
          </p:grpSpPr>
          <p:sp>
            <p:nvSpPr>
              <p:cNvPr id="444" name="Freeform 1"/>
              <p:cNvSpPr>
                <a:spLocks noChangeArrowheads="1"/>
              </p:cNvSpPr>
              <p:nvPr/>
            </p:nvSpPr>
            <p:spPr bwMode="auto">
              <a:xfrm>
                <a:off x="5481404" y="1565664"/>
                <a:ext cx="341669" cy="638901"/>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100">
                  <a:solidFill>
                    <a:schemeClr val="bg1"/>
                  </a:solidFill>
                </a:endParaRPr>
              </a:p>
            </p:txBody>
          </p:sp>
          <p:sp>
            <p:nvSpPr>
              <p:cNvPr id="445" name="Freeform 2"/>
              <p:cNvSpPr>
                <a:spLocks noChangeArrowheads="1"/>
              </p:cNvSpPr>
              <p:nvPr/>
            </p:nvSpPr>
            <p:spPr bwMode="auto">
              <a:xfrm>
                <a:off x="5588307" y="1426062"/>
                <a:ext cx="130798" cy="130799"/>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100">
                  <a:solidFill>
                    <a:schemeClr val="bg1"/>
                  </a:solidFill>
                </a:endParaRPr>
              </a:p>
            </p:txBody>
          </p:sp>
        </p:grpSp>
        <p:grpSp>
          <p:nvGrpSpPr>
            <p:cNvPr id="399" name="Group 398"/>
            <p:cNvGrpSpPr/>
            <p:nvPr/>
          </p:nvGrpSpPr>
          <p:grpSpPr>
            <a:xfrm>
              <a:off x="1926807" y="5161978"/>
              <a:ext cx="153990" cy="401435"/>
              <a:chOff x="1006475" y="1212850"/>
              <a:chExt cx="585788" cy="1530350"/>
            </a:xfrm>
            <a:solidFill>
              <a:schemeClr val="accent3"/>
            </a:solidFill>
          </p:grpSpPr>
          <p:sp>
            <p:nvSpPr>
              <p:cNvPr id="442" name="Freeform 1"/>
              <p:cNvSpPr>
                <a:spLocks noChangeArrowheads="1"/>
              </p:cNvSpPr>
              <p:nvPr/>
            </p:nvSpPr>
            <p:spPr bwMode="auto">
              <a:xfrm>
                <a:off x="1006475" y="1516063"/>
                <a:ext cx="585788" cy="1227137"/>
              </a:xfrm>
              <a:custGeom>
                <a:avLst/>
                <a:gdLst>
                  <a:gd name="T0" fmla="*/ 1250 w 1626"/>
                  <a:gd name="T1" fmla="*/ 0 h 3408"/>
                  <a:gd name="T2" fmla="*/ 1250 w 1626"/>
                  <a:gd name="T3" fmla="*/ 0 h 3408"/>
                  <a:gd name="T4" fmla="*/ 375 w 1626"/>
                  <a:gd name="T5" fmla="*/ 0 h 3408"/>
                  <a:gd name="T6" fmla="*/ 0 w 1626"/>
                  <a:gd name="T7" fmla="*/ 407 h 3408"/>
                  <a:gd name="T8" fmla="*/ 0 w 1626"/>
                  <a:gd name="T9" fmla="*/ 1500 h 3408"/>
                  <a:gd name="T10" fmla="*/ 156 w 1626"/>
                  <a:gd name="T11" fmla="*/ 1625 h 3408"/>
                  <a:gd name="T12" fmla="*/ 281 w 1626"/>
                  <a:gd name="T13" fmla="*/ 1500 h 3408"/>
                  <a:gd name="T14" fmla="*/ 281 w 1626"/>
                  <a:gd name="T15" fmla="*/ 625 h 3408"/>
                  <a:gd name="T16" fmla="*/ 313 w 1626"/>
                  <a:gd name="T17" fmla="*/ 563 h 3408"/>
                  <a:gd name="T18" fmla="*/ 375 w 1626"/>
                  <a:gd name="T19" fmla="*/ 625 h 3408"/>
                  <a:gd name="T20" fmla="*/ 375 w 1626"/>
                  <a:gd name="T21" fmla="*/ 1688 h 3408"/>
                  <a:gd name="T22" fmla="*/ 375 w 1626"/>
                  <a:gd name="T23" fmla="*/ 1875 h 3408"/>
                  <a:gd name="T24" fmla="*/ 375 w 1626"/>
                  <a:gd name="T25" fmla="*/ 3188 h 3408"/>
                  <a:gd name="T26" fmla="*/ 563 w 1626"/>
                  <a:gd name="T27" fmla="*/ 3407 h 3408"/>
                  <a:gd name="T28" fmla="*/ 563 w 1626"/>
                  <a:gd name="T29" fmla="*/ 3407 h 3408"/>
                  <a:gd name="T30" fmla="*/ 719 w 1626"/>
                  <a:gd name="T31" fmla="*/ 3188 h 3408"/>
                  <a:gd name="T32" fmla="*/ 719 w 1626"/>
                  <a:gd name="T33" fmla="*/ 1875 h 3408"/>
                  <a:gd name="T34" fmla="*/ 813 w 1626"/>
                  <a:gd name="T35" fmla="*/ 1813 h 3408"/>
                  <a:gd name="T36" fmla="*/ 906 w 1626"/>
                  <a:gd name="T37" fmla="*/ 1875 h 3408"/>
                  <a:gd name="T38" fmla="*/ 906 w 1626"/>
                  <a:gd name="T39" fmla="*/ 3188 h 3408"/>
                  <a:gd name="T40" fmla="*/ 1062 w 1626"/>
                  <a:gd name="T41" fmla="*/ 3407 h 3408"/>
                  <a:gd name="T42" fmla="*/ 1062 w 1626"/>
                  <a:gd name="T43" fmla="*/ 3407 h 3408"/>
                  <a:gd name="T44" fmla="*/ 1250 w 1626"/>
                  <a:gd name="T45" fmla="*/ 3188 h 3408"/>
                  <a:gd name="T46" fmla="*/ 1250 w 1626"/>
                  <a:gd name="T47" fmla="*/ 1875 h 3408"/>
                  <a:gd name="T48" fmla="*/ 1250 w 1626"/>
                  <a:gd name="T49" fmla="*/ 1688 h 3408"/>
                  <a:gd name="T50" fmla="*/ 1250 w 1626"/>
                  <a:gd name="T51" fmla="*/ 625 h 3408"/>
                  <a:gd name="T52" fmla="*/ 1313 w 1626"/>
                  <a:gd name="T53" fmla="*/ 563 h 3408"/>
                  <a:gd name="T54" fmla="*/ 1344 w 1626"/>
                  <a:gd name="T55" fmla="*/ 625 h 3408"/>
                  <a:gd name="T56" fmla="*/ 1344 w 1626"/>
                  <a:gd name="T57" fmla="*/ 1500 h 3408"/>
                  <a:gd name="T58" fmla="*/ 1469 w 1626"/>
                  <a:gd name="T59" fmla="*/ 1625 h 3408"/>
                  <a:gd name="T60" fmla="*/ 1625 w 1626"/>
                  <a:gd name="T61" fmla="*/ 1500 h 3408"/>
                  <a:gd name="T62" fmla="*/ 1625 w 1626"/>
                  <a:gd name="T63" fmla="*/ 407 h 3408"/>
                  <a:gd name="T64" fmla="*/ 1250 w 1626"/>
                  <a:gd name="T65" fmla="*/ 0 h 3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26" h="3408">
                    <a:moveTo>
                      <a:pt x="1250" y="0"/>
                    </a:moveTo>
                    <a:lnTo>
                      <a:pt x="1250" y="0"/>
                    </a:lnTo>
                    <a:cubicBezTo>
                      <a:pt x="375" y="0"/>
                      <a:pt x="375" y="0"/>
                      <a:pt x="375" y="0"/>
                    </a:cubicBezTo>
                    <a:cubicBezTo>
                      <a:pt x="125" y="0"/>
                      <a:pt x="0" y="157"/>
                      <a:pt x="0" y="407"/>
                    </a:cubicBezTo>
                    <a:cubicBezTo>
                      <a:pt x="0" y="1500"/>
                      <a:pt x="0" y="1500"/>
                      <a:pt x="0" y="1500"/>
                    </a:cubicBezTo>
                    <a:cubicBezTo>
                      <a:pt x="0" y="1563"/>
                      <a:pt x="94" y="1625"/>
                      <a:pt x="156" y="1625"/>
                    </a:cubicBezTo>
                    <a:cubicBezTo>
                      <a:pt x="219" y="1625"/>
                      <a:pt x="281" y="1563"/>
                      <a:pt x="281" y="1500"/>
                    </a:cubicBezTo>
                    <a:cubicBezTo>
                      <a:pt x="281" y="1500"/>
                      <a:pt x="281" y="719"/>
                      <a:pt x="281" y="625"/>
                    </a:cubicBezTo>
                    <a:cubicBezTo>
                      <a:pt x="281" y="594"/>
                      <a:pt x="313" y="563"/>
                      <a:pt x="313" y="563"/>
                    </a:cubicBezTo>
                    <a:cubicBezTo>
                      <a:pt x="344" y="563"/>
                      <a:pt x="375" y="594"/>
                      <a:pt x="375" y="625"/>
                    </a:cubicBezTo>
                    <a:cubicBezTo>
                      <a:pt x="375" y="719"/>
                      <a:pt x="375" y="1375"/>
                      <a:pt x="375" y="1688"/>
                    </a:cubicBezTo>
                    <a:cubicBezTo>
                      <a:pt x="375" y="1875"/>
                      <a:pt x="375" y="1875"/>
                      <a:pt x="375" y="1875"/>
                    </a:cubicBezTo>
                    <a:cubicBezTo>
                      <a:pt x="375" y="3188"/>
                      <a:pt x="375" y="3188"/>
                      <a:pt x="375" y="3188"/>
                    </a:cubicBezTo>
                    <a:cubicBezTo>
                      <a:pt x="375" y="3282"/>
                      <a:pt x="469" y="3407"/>
                      <a:pt x="563" y="3407"/>
                    </a:cubicBezTo>
                    <a:lnTo>
                      <a:pt x="563" y="3407"/>
                    </a:lnTo>
                    <a:cubicBezTo>
                      <a:pt x="688" y="3407"/>
                      <a:pt x="719" y="3282"/>
                      <a:pt x="719" y="3188"/>
                    </a:cubicBezTo>
                    <a:cubicBezTo>
                      <a:pt x="719" y="3188"/>
                      <a:pt x="719" y="1969"/>
                      <a:pt x="719" y="1875"/>
                    </a:cubicBezTo>
                    <a:cubicBezTo>
                      <a:pt x="719" y="1844"/>
                      <a:pt x="781" y="1813"/>
                      <a:pt x="813" y="1813"/>
                    </a:cubicBezTo>
                    <a:cubicBezTo>
                      <a:pt x="875" y="1813"/>
                      <a:pt x="906" y="1844"/>
                      <a:pt x="906" y="1875"/>
                    </a:cubicBezTo>
                    <a:cubicBezTo>
                      <a:pt x="906" y="1969"/>
                      <a:pt x="906" y="3188"/>
                      <a:pt x="906" y="3188"/>
                    </a:cubicBezTo>
                    <a:cubicBezTo>
                      <a:pt x="906" y="3282"/>
                      <a:pt x="969" y="3407"/>
                      <a:pt x="1062" y="3407"/>
                    </a:cubicBezTo>
                    <a:lnTo>
                      <a:pt x="1062" y="3407"/>
                    </a:lnTo>
                    <a:cubicBezTo>
                      <a:pt x="1156" y="3407"/>
                      <a:pt x="1250" y="3282"/>
                      <a:pt x="1250" y="3188"/>
                    </a:cubicBezTo>
                    <a:cubicBezTo>
                      <a:pt x="1250" y="1875"/>
                      <a:pt x="1250" y="1875"/>
                      <a:pt x="1250" y="1875"/>
                    </a:cubicBezTo>
                    <a:cubicBezTo>
                      <a:pt x="1250" y="1688"/>
                      <a:pt x="1250" y="1688"/>
                      <a:pt x="1250" y="1688"/>
                    </a:cubicBezTo>
                    <a:cubicBezTo>
                      <a:pt x="1250" y="1375"/>
                      <a:pt x="1250" y="719"/>
                      <a:pt x="1250" y="625"/>
                    </a:cubicBezTo>
                    <a:cubicBezTo>
                      <a:pt x="1250" y="594"/>
                      <a:pt x="1281" y="563"/>
                      <a:pt x="1313" y="563"/>
                    </a:cubicBezTo>
                    <a:cubicBezTo>
                      <a:pt x="1313" y="563"/>
                      <a:pt x="1344" y="594"/>
                      <a:pt x="1344" y="625"/>
                    </a:cubicBezTo>
                    <a:cubicBezTo>
                      <a:pt x="1344" y="719"/>
                      <a:pt x="1344" y="1500"/>
                      <a:pt x="1344" y="1500"/>
                    </a:cubicBezTo>
                    <a:cubicBezTo>
                      <a:pt x="1344" y="1563"/>
                      <a:pt x="1406" y="1625"/>
                      <a:pt x="1469" y="1625"/>
                    </a:cubicBezTo>
                    <a:cubicBezTo>
                      <a:pt x="1563" y="1625"/>
                      <a:pt x="1625" y="1563"/>
                      <a:pt x="1625" y="1500"/>
                    </a:cubicBezTo>
                    <a:cubicBezTo>
                      <a:pt x="1625" y="407"/>
                      <a:pt x="1625" y="407"/>
                      <a:pt x="1625" y="407"/>
                    </a:cubicBezTo>
                    <a:cubicBezTo>
                      <a:pt x="1625" y="157"/>
                      <a:pt x="1500" y="0"/>
                      <a:pt x="1250"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100">
                  <a:solidFill>
                    <a:schemeClr val="bg1"/>
                  </a:solidFill>
                </a:endParaRPr>
              </a:p>
            </p:txBody>
          </p:sp>
          <p:sp>
            <p:nvSpPr>
              <p:cNvPr id="443" name="Freeform 2"/>
              <p:cNvSpPr>
                <a:spLocks noChangeArrowheads="1"/>
              </p:cNvSpPr>
              <p:nvPr/>
            </p:nvSpPr>
            <p:spPr bwMode="auto">
              <a:xfrm>
                <a:off x="1185863" y="1212850"/>
                <a:ext cx="225425" cy="225425"/>
              </a:xfrm>
              <a:custGeom>
                <a:avLst/>
                <a:gdLst>
                  <a:gd name="T0" fmla="*/ 313 w 626"/>
                  <a:gd name="T1" fmla="*/ 0 h 626"/>
                  <a:gd name="T2" fmla="*/ 313 w 626"/>
                  <a:gd name="T3" fmla="*/ 0 h 626"/>
                  <a:gd name="T4" fmla="*/ 0 w 626"/>
                  <a:gd name="T5" fmla="*/ 312 h 626"/>
                  <a:gd name="T6" fmla="*/ 313 w 626"/>
                  <a:gd name="T7" fmla="*/ 625 h 626"/>
                  <a:gd name="T8" fmla="*/ 625 w 626"/>
                  <a:gd name="T9" fmla="*/ 312 h 626"/>
                  <a:gd name="T10" fmla="*/ 313 w 626"/>
                  <a:gd name="T11" fmla="*/ 0 h 626"/>
                </a:gdLst>
                <a:ahLst/>
                <a:cxnLst>
                  <a:cxn ang="0">
                    <a:pos x="T0" y="T1"/>
                  </a:cxn>
                  <a:cxn ang="0">
                    <a:pos x="T2" y="T3"/>
                  </a:cxn>
                  <a:cxn ang="0">
                    <a:pos x="T4" y="T5"/>
                  </a:cxn>
                  <a:cxn ang="0">
                    <a:pos x="T6" y="T7"/>
                  </a:cxn>
                  <a:cxn ang="0">
                    <a:pos x="T8" y="T9"/>
                  </a:cxn>
                  <a:cxn ang="0">
                    <a:pos x="T10" y="T11"/>
                  </a:cxn>
                </a:cxnLst>
                <a:rect l="0" t="0" r="r" b="b"/>
                <a:pathLst>
                  <a:path w="626" h="626">
                    <a:moveTo>
                      <a:pt x="313" y="0"/>
                    </a:moveTo>
                    <a:lnTo>
                      <a:pt x="313" y="0"/>
                    </a:lnTo>
                    <a:cubicBezTo>
                      <a:pt x="156" y="0"/>
                      <a:pt x="0" y="156"/>
                      <a:pt x="0" y="312"/>
                    </a:cubicBezTo>
                    <a:cubicBezTo>
                      <a:pt x="0" y="500"/>
                      <a:pt x="156" y="625"/>
                      <a:pt x="313" y="625"/>
                    </a:cubicBezTo>
                    <a:cubicBezTo>
                      <a:pt x="500" y="625"/>
                      <a:pt x="625" y="500"/>
                      <a:pt x="625" y="312"/>
                    </a:cubicBezTo>
                    <a:cubicBezTo>
                      <a:pt x="625" y="156"/>
                      <a:pt x="500" y="0"/>
                      <a:pt x="313"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100">
                  <a:solidFill>
                    <a:schemeClr val="bg1"/>
                  </a:solidFill>
                </a:endParaRPr>
              </a:p>
            </p:txBody>
          </p:sp>
        </p:grpSp>
        <p:grpSp>
          <p:nvGrpSpPr>
            <p:cNvPr id="400" name="Group 399"/>
            <p:cNvGrpSpPr/>
            <p:nvPr/>
          </p:nvGrpSpPr>
          <p:grpSpPr>
            <a:xfrm>
              <a:off x="1680265" y="5628842"/>
              <a:ext cx="170666" cy="401435"/>
              <a:chOff x="5481404" y="1426062"/>
              <a:chExt cx="341669" cy="778503"/>
            </a:xfrm>
            <a:solidFill>
              <a:schemeClr val="accent3"/>
            </a:solidFill>
          </p:grpSpPr>
          <p:sp>
            <p:nvSpPr>
              <p:cNvPr id="440" name="Freeform 1"/>
              <p:cNvSpPr>
                <a:spLocks noChangeArrowheads="1"/>
              </p:cNvSpPr>
              <p:nvPr/>
            </p:nvSpPr>
            <p:spPr bwMode="auto">
              <a:xfrm>
                <a:off x="5481404" y="1565664"/>
                <a:ext cx="341669" cy="638901"/>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100">
                  <a:solidFill>
                    <a:schemeClr val="bg1"/>
                  </a:solidFill>
                </a:endParaRPr>
              </a:p>
            </p:txBody>
          </p:sp>
          <p:sp>
            <p:nvSpPr>
              <p:cNvPr id="441" name="Freeform 2"/>
              <p:cNvSpPr>
                <a:spLocks noChangeArrowheads="1"/>
              </p:cNvSpPr>
              <p:nvPr/>
            </p:nvSpPr>
            <p:spPr bwMode="auto">
              <a:xfrm>
                <a:off x="5588307" y="1426062"/>
                <a:ext cx="130798" cy="130799"/>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100">
                  <a:solidFill>
                    <a:schemeClr val="bg1"/>
                  </a:solidFill>
                </a:endParaRPr>
              </a:p>
            </p:txBody>
          </p:sp>
        </p:grpSp>
        <p:grpSp>
          <p:nvGrpSpPr>
            <p:cNvPr id="401" name="Group 400"/>
            <p:cNvGrpSpPr/>
            <p:nvPr/>
          </p:nvGrpSpPr>
          <p:grpSpPr>
            <a:xfrm>
              <a:off x="1689655" y="5161978"/>
              <a:ext cx="153990" cy="401435"/>
              <a:chOff x="1006475" y="1212850"/>
              <a:chExt cx="585788" cy="1530350"/>
            </a:xfrm>
            <a:solidFill>
              <a:schemeClr val="accent3">
                <a:lumMod val="50000"/>
              </a:schemeClr>
            </a:solidFill>
          </p:grpSpPr>
          <p:sp>
            <p:nvSpPr>
              <p:cNvPr id="438" name="Freeform 1"/>
              <p:cNvSpPr>
                <a:spLocks noChangeArrowheads="1"/>
              </p:cNvSpPr>
              <p:nvPr/>
            </p:nvSpPr>
            <p:spPr bwMode="auto">
              <a:xfrm>
                <a:off x="1006475" y="1516063"/>
                <a:ext cx="585788" cy="1227137"/>
              </a:xfrm>
              <a:custGeom>
                <a:avLst/>
                <a:gdLst>
                  <a:gd name="T0" fmla="*/ 1250 w 1626"/>
                  <a:gd name="T1" fmla="*/ 0 h 3408"/>
                  <a:gd name="T2" fmla="*/ 1250 w 1626"/>
                  <a:gd name="T3" fmla="*/ 0 h 3408"/>
                  <a:gd name="T4" fmla="*/ 375 w 1626"/>
                  <a:gd name="T5" fmla="*/ 0 h 3408"/>
                  <a:gd name="T6" fmla="*/ 0 w 1626"/>
                  <a:gd name="T7" fmla="*/ 407 h 3408"/>
                  <a:gd name="T8" fmla="*/ 0 w 1626"/>
                  <a:gd name="T9" fmla="*/ 1500 h 3408"/>
                  <a:gd name="T10" fmla="*/ 156 w 1626"/>
                  <a:gd name="T11" fmla="*/ 1625 h 3408"/>
                  <a:gd name="T12" fmla="*/ 281 w 1626"/>
                  <a:gd name="T13" fmla="*/ 1500 h 3408"/>
                  <a:gd name="T14" fmla="*/ 281 w 1626"/>
                  <a:gd name="T15" fmla="*/ 625 h 3408"/>
                  <a:gd name="T16" fmla="*/ 313 w 1626"/>
                  <a:gd name="T17" fmla="*/ 563 h 3408"/>
                  <a:gd name="T18" fmla="*/ 375 w 1626"/>
                  <a:gd name="T19" fmla="*/ 625 h 3408"/>
                  <a:gd name="T20" fmla="*/ 375 w 1626"/>
                  <a:gd name="T21" fmla="*/ 1688 h 3408"/>
                  <a:gd name="T22" fmla="*/ 375 w 1626"/>
                  <a:gd name="T23" fmla="*/ 1875 h 3408"/>
                  <a:gd name="T24" fmla="*/ 375 w 1626"/>
                  <a:gd name="T25" fmla="*/ 3188 h 3408"/>
                  <a:gd name="T26" fmla="*/ 563 w 1626"/>
                  <a:gd name="T27" fmla="*/ 3407 h 3408"/>
                  <a:gd name="T28" fmla="*/ 563 w 1626"/>
                  <a:gd name="T29" fmla="*/ 3407 h 3408"/>
                  <a:gd name="T30" fmla="*/ 719 w 1626"/>
                  <a:gd name="T31" fmla="*/ 3188 h 3408"/>
                  <a:gd name="T32" fmla="*/ 719 w 1626"/>
                  <a:gd name="T33" fmla="*/ 1875 h 3408"/>
                  <a:gd name="T34" fmla="*/ 813 w 1626"/>
                  <a:gd name="T35" fmla="*/ 1813 h 3408"/>
                  <a:gd name="T36" fmla="*/ 906 w 1626"/>
                  <a:gd name="T37" fmla="*/ 1875 h 3408"/>
                  <a:gd name="T38" fmla="*/ 906 w 1626"/>
                  <a:gd name="T39" fmla="*/ 3188 h 3408"/>
                  <a:gd name="T40" fmla="*/ 1062 w 1626"/>
                  <a:gd name="T41" fmla="*/ 3407 h 3408"/>
                  <a:gd name="T42" fmla="*/ 1062 w 1626"/>
                  <a:gd name="T43" fmla="*/ 3407 h 3408"/>
                  <a:gd name="T44" fmla="*/ 1250 w 1626"/>
                  <a:gd name="T45" fmla="*/ 3188 h 3408"/>
                  <a:gd name="T46" fmla="*/ 1250 w 1626"/>
                  <a:gd name="T47" fmla="*/ 1875 h 3408"/>
                  <a:gd name="T48" fmla="*/ 1250 w 1626"/>
                  <a:gd name="T49" fmla="*/ 1688 h 3408"/>
                  <a:gd name="T50" fmla="*/ 1250 w 1626"/>
                  <a:gd name="T51" fmla="*/ 625 h 3408"/>
                  <a:gd name="T52" fmla="*/ 1313 w 1626"/>
                  <a:gd name="T53" fmla="*/ 563 h 3408"/>
                  <a:gd name="T54" fmla="*/ 1344 w 1626"/>
                  <a:gd name="T55" fmla="*/ 625 h 3408"/>
                  <a:gd name="T56" fmla="*/ 1344 w 1626"/>
                  <a:gd name="T57" fmla="*/ 1500 h 3408"/>
                  <a:gd name="T58" fmla="*/ 1469 w 1626"/>
                  <a:gd name="T59" fmla="*/ 1625 h 3408"/>
                  <a:gd name="T60" fmla="*/ 1625 w 1626"/>
                  <a:gd name="T61" fmla="*/ 1500 h 3408"/>
                  <a:gd name="T62" fmla="*/ 1625 w 1626"/>
                  <a:gd name="T63" fmla="*/ 407 h 3408"/>
                  <a:gd name="T64" fmla="*/ 1250 w 1626"/>
                  <a:gd name="T65" fmla="*/ 0 h 3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26" h="3408">
                    <a:moveTo>
                      <a:pt x="1250" y="0"/>
                    </a:moveTo>
                    <a:lnTo>
                      <a:pt x="1250" y="0"/>
                    </a:lnTo>
                    <a:cubicBezTo>
                      <a:pt x="375" y="0"/>
                      <a:pt x="375" y="0"/>
                      <a:pt x="375" y="0"/>
                    </a:cubicBezTo>
                    <a:cubicBezTo>
                      <a:pt x="125" y="0"/>
                      <a:pt x="0" y="157"/>
                      <a:pt x="0" y="407"/>
                    </a:cubicBezTo>
                    <a:cubicBezTo>
                      <a:pt x="0" y="1500"/>
                      <a:pt x="0" y="1500"/>
                      <a:pt x="0" y="1500"/>
                    </a:cubicBezTo>
                    <a:cubicBezTo>
                      <a:pt x="0" y="1563"/>
                      <a:pt x="94" y="1625"/>
                      <a:pt x="156" y="1625"/>
                    </a:cubicBezTo>
                    <a:cubicBezTo>
                      <a:pt x="219" y="1625"/>
                      <a:pt x="281" y="1563"/>
                      <a:pt x="281" y="1500"/>
                    </a:cubicBezTo>
                    <a:cubicBezTo>
                      <a:pt x="281" y="1500"/>
                      <a:pt x="281" y="719"/>
                      <a:pt x="281" y="625"/>
                    </a:cubicBezTo>
                    <a:cubicBezTo>
                      <a:pt x="281" y="594"/>
                      <a:pt x="313" y="563"/>
                      <a:pt x="313" y="563"/>
                    </a:cubicBezTo>
                    <a:cubicBezTo>
                      <a:pt x="344" y="563"/>
                      <a:pt x="375" y="594"/>
                      <a:pt x="375" y="625"/>
                    </a:cubicBezTo>
                    <a:cubicBezTo>
                      <a:pt x="375" y="719"/>
                      <a:pt x="375" y="1375"/>
                      <a:pt x="375" y="1688"/>
                    </a:cubicBezTo>
                    <a:cubicBezTo>
                      <a:pt x="375" y="1875"/>
                      <a:pt x="375" y="1875"/>
                      <a:pt x="375" y="1875"/>
                    </a:cubicBezTo>
                    <a:cubicBezTo>
                      <a:pt x="375" y="3188"/>
                      <a:pt x="375" y="3188"/>
                      <a:pt x="375" y="3188"/>
                    </a:cubicBezTo>
                    <a:cubicBezTo>
                      <a:pt x="375" y="3282"/>
                      <a:pt x="469" y="3407"/>
                      <a:pt x="563" y="3407"/>
                    </a:cubicBezTo>
                    <a:lnTo>
                      <a:pt x="563" y="3407"/>
                    </a:lnTo>
                    <a:cubicBezTo>
                      <a:pt x="688" y="3407"/>
                      <a:pt x="719" y="3282"/>
                      <a:pt x="719" y="3188"/>
                    </a:cubicBezTo>
                    <a:cubicBezTo>
                      <a:pt x="719" y="3188"/>
                      <a:pt x="719" y="1969"/>
                      <a:pt x="719" y="1875"/>
                    </a:cubicBezTo>
                    <a:cubicBezTo>
                      <a:pt x="719" y="1844"/>
                      <a:pt x="781" y="1813"/>
                      <a:pt x="813" y="1813"/>
                    </a:cubicBezTo>
                    <a:cubicBezTo>
                      <a:pt x="875" y="1813"/>
                      <a:pt x="906" y="1844"/>
                      <a:pt x="906" y="1875"/>
                    </a:cubicBezTo>
                    <a:cubicBezTo>
                      <a:pt x="906" y="1969"/>
                      <a:pt x="906" y="3188"/>
                      <a:pt x="906" y="3188"/>
                    </a:cubicBezTo>
                    <a:cubicBezTo>
                      <a:pt x="906" y="3282"/>
                      <a:pt x="969" y="3407"/>
                      <a:pt x="1062" y="3407"/>
                    </a:cubicBezTo>
                    <a:lnTo>
                      <a:pt x="1062" y="3407"/>
                    </a:lnTo>
                    <a:cubicBezTo>
                      <a:pt x="1156" y="3407"/>
                      <a:pt x="1250" y="3282"/>
                      <a:pt x="1250" y="3188"/>
                    </a:cubicBezTo>
                    <a:cubicBezTo>
                      <a:pt x="1250" y="1875"/>
                      <a:pt x="1250" y="1875"/>
                      <a:pt x="1250" y="1875"/>
                    </a:cubicBezTo>
                    <a:cubicBezTo>
                      <a:pt x="1250" y="1688"/>
                      <a:pt x="1250" y="1688"/>
                      <a:pt x="1250" y="1688"/>
                    </a:cubicBezTo>
                    <a:cubicBezTo>
                      <a:pt x="1250" y="1375"/>
                      <a:pt x="1250" y="719"/>
                      <a:pt x="1250" y="625"/>
                    </a:cubicBezTo>
                    <a:cubicBezTo>
                      <a:pt x="1250" y="594"/>
                      <a:pt x="1281" y="563"/>
                      <a:pt x="1313" y="563"/>
                    </a:cubicBezTo>
                    <a:cubicBezTo>
                      <a:pt x="1313" y="563"/>
                      <a:pt x="1344" y="594"/>
                      <a:pt x="1344" y="625"/>
                    </a:cubicBezTo>
                    <a:cubicBezTo>
                      <a:pt x="1344" y="719"/>
                      <a:pt x="1344" y="1500"/>
                      <a:pt x="1344" y="1500"/>
                    </a:cubicBezTo>
                    <a:cubicBezTo>
                      <a:pt x="1344" y="1563"/>
                      <a:pt x="1406" y="1625"/>
                      <a:pt x="1469" y="1625"/>
                    </a:cubicBezTo>
                    <a:cubicBezTo>
                      <a:pt x="1563" y="1625"/>
                      <a:pt x="1625" y="1563"/>
                      <a:pt x="1625" y="1500"/>
                    </a:cubicBezTo>
                    <a:cubicBezTo>
                      <a:pt x="1625" y="407"/>
                      <a:pt x="1625" y="407"/>
                      <a:pt x="1625" y="407"/>
                    </a:cubicBezTo>
                    <a:cubicBezTo>
                      <a:pt x="1625" y="157"/>
                      <a:pt x="1500" y="0"/>
                      <a:pt x="1250"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100">
                  <a:solidFill>
                    <a:schemeClr val="bg1"/>
                  </a:solidFill>
                </a:endParaRPr>
              </a:p>
            </p:txBody>
          </p:sp>
          <p:sp>
            <p:nvSpPr>
              <p:cNvPr id="439" name="Freeform 2"/>
              <p:cNvSpPr>
                <a:spLocks noChangeArrowheads="1"/>
              </p:cNvSpPr>
              <p:nvPr/>
            </p:nvSpPr>
            <p:spPr bwMode="auto">
              <a:xfrm>
                <a:off x="1185863" y="1212850"/>
                <a:ext cx="225425" cy="225425"/>
              </a:xfrm>
              <a:custGeom>
                <a:avLst/>
                <a:gdLst>
                  <a:gd name="T0" fmla="*/ 313 w 626"/>
                  <a:gd name="T1" fmla="*/ 0 h 626"/>
                  <a:gd name="T2" fmla="*/ 313 w 626"/>
                  <a:gd name="T3" fmla="*/ 0 h 626"/>
                  <a:gd name="T4" fmla="*/ 0 w 626"/>
                  <a:gd name="T5" fmla="*/ 312 h 626"/>
                  <a:gd name="T6" fmla="*/ 313 w 626"/>
                  <a:gd name="T7" fmla="*/ 625 h 626"/>
                  <a:gd name="T8" fmla="*/ 625 w 626"/>
                  <a:gd name="T9" fmla="*/ 312 h 626"/>
                  <a:gd name="T10" fmla="*/ 313 w 626"/>
                  <a:gd name="T11" fmla="*/ 0 h 626"/>
                </a:gdLst>
                <a:ahLst/>
                <a:cxnLst>
                  <a:cxn ang="0">
                    <a:pos x="T0" y="T1"/>
                  </a:cxn>
                  <a:cxn ang="0">
                    <a:pos x="T2" y="T3"/>
                  </a:cxn>
                  <a:cxn ang="0">
                    <a:pos x="T4" y="T5"/>
                  </a:cxn>
                  <a:cxn ang="0">
                    <a:pos x="T6" y="T7"/>
                  </a:cxn>
                  <a:cxn ang="0">
                    <a:pos x="T8" y="T9"/>
                  </a:cxn>
                  <a:cxn ang="0">
                    <a:pos x="T10" y="T11"/>
                  </a:cxn>
                </a:cxnLst>
                <a:rect l="0" t="0" r="r" b="b"/>
                <a:pathLst>
                  <a:path w="626" h="626">
                    <a:moveTo>
                      <a:pt x="313" y="0"/>
                    </a:moveTo>
                    <a:lnTo>
                      <a:pt x="313" y="0"/>
                    </a:lnTo>
                    <a:cubicBezTo>
                      <a:pt x="156" y="0"/>
                      <a:pt x="0" y="156"/>
                      <a:pt x="0" y="312"/>
                    </a:cubicBezTo>
                    <a:cubicBezTo>
                      <a:pt x="0" y="500"/>
                      <a:pt x="156" y="625"/>
                      <a:pt x="313" y="625"/>
                    </a:cubicBezTo>
                    <a:cubicBezTo>
                      <a:pt x="500" y="625"/>
                      <a:pt x="625" y="500"/>
                      <a:pt x="625" y="312"/>
                    </a:cubicBezTo>
                    <a:cubicBezTo>
                      <a:pt x="625" y="156"/>
                      <a:pt x="500" y="0"/>
                      <a:pt x="313"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100">
                  <a:solidFill>
                    <a:schemeClr val="bg1"/>
                  </a:solidFill>
                </a:endParaRPr>
              </a:p>
            </p:txBody>
          </p:sp>
        </p:grpSp>
        <p:grpSp>
          <p:nvGrpSpPr>
            <p:cNvPr id="402" name="Group 401"/>
            <p:cNvGrpSpPr/>
            <p:nvPr/>
          </p:nvGrpSpPr>
          <p:grpSpPr>
            <a:xfrm>
              <a:off x="1441464" y="5628842"/>
              <a:ext cx="170666" cy="401435"/>
              <a:chOff x="5481404" y="1426062"/>
              <a:chExt cx="341669" cy="778503"/>
            </a:xfrm>
            <a:solidFill>
              <a:schemeClr val="accent3"/>
            </a:solidFill>
          </p:grpSpPr>
          <p:sp>
            <p:nvSpPr>
              <p:cNvPr id="436" name="Freeform 1"/>
              <p:cNvSpPr>
                <a:spLocks noChangeArrowheads="1"/>
              </p:cNvSpPr>
              <p:nvPr/>
            </p:nvSpPr>
            <p:spPr bwMode="auto">
              <a:xfrm>
                <a:off x="5481404" y="1565664"/>
                <a:ext cx="341669" cy="638901"/>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100">
                  <a:solidFill>
                    <a:schemeClr val="bg1"/>
                  </a:solidFill>
                </a:endParaRPr>
              </a:p>
            </p:txBody>
          </p:sp>
          <p:sp>
            <p:nvSpPr>
              <p:cNvPr id="437" name="Freeform 2"/>
              <p:cNvSpPr>
                <a:spLocks noChangeArrowheads="1"/>
              </p:cNvSpPr>
              <p:nvPr/>
            </p:nvSpPr>
            <p:spPr bwMode="auto">
              <a:xfrm>
                <a:off x="5588307" y="1426062"/>
                <a:ext cx="130798" cy="130799"/>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100">
                  <a:solidFill>
                    <a:schemeClr val="bg1"/>
                  </a:solidFill>
                </a:endParaRPr>
              </a:p>
            </p:txBody>
          </p:sp>
        </p:grpSp>
        <p:grpSp>
          <p:nvGrpSpPr>
            <p:cNvPr id="403" name="Group 402"/>
            <p:cNvGrpSpPr/>
            <p:nvPr/>
          </p:nvGrpSpPr>
          <p:grpSpPr>
            <a:xfrm>
              <a:off x="1452504" y="5161978"/>
              <a:ext cx="153990" cy="401435"/>
              <a:chOff x="1006475" y="1212850"/>
              <a:chExt cx="585788" cy="1530350"/>
            </a:xfrm>
            <a:solidFill>
              <a:schemeClr val="accent3">
                <a:lumMod val="50000"/>
              </a:schemeClr>
            </a:solidFill>
          </p:grpSpPr>
          <p:sp>
            <p:nvSpPr>
              <p:cNvPr id="434" name="Freeform 1"/>
              <p:cNvSpPr>
                <a:spLocks noChangeArrowheads="1"/>
              </p:cNvSpPr>
              <p:nvPr/>
            </p:nvSpPr>
            <p:spPr bwMode="auto">
              <a:xfrm>
                <a:off x="1006475" y="1516063"/>
                <a:ext cx="585788" cy="1227137"/>
              </a:xfrm>
              <a:custGeom>
                <a:avLst/>
                <a:gdLst>
                  <a:gd name="T0" fmla="*/ 1250 w 1626"/>
                  <a:gd name="T1" fmla="*/ 0 h 3408"/>
                  <a:gd name="T2" fmla="*/ 1250 w 1626"/>
                  <a:gd name="T3" fmla="*/ 0 h 3408"/>
                  <a:gd name="T4" fmla="*/ 375 w 1626"/>
                  <a:gd name="T5" fmla="*/ 0 h 3408"/>
                  <a:gd name="T6" fmla="*/ 0 w 1626"/>
                  <a:gd name="T7" fmla="*/ 407 h 3408"/>
                  <a:gd name="T8" fmla="*/ 0 w 1626"/>
                  <a:gd name="T9" fmla="*/ 1500 h 3408"/>
                  <a:gd name="T10" fmla="*/ 156 w 1626"/>
                  <a:gd name="T11" fmla="*/ 1625 h 3408"/>
                  <a:gd name="T12" fmla="*/ 281 w 1626"/>
                  <a:gd name="T13" fmla="*/ 1500 h 3408"/>
                  <a:gd name="T14" fmla="*/ 281 w 1626"/>
                  <a:gd name="T15" fmla="*/ 625 h 3408"/>
                  <a:gd name="T16" fmla="*/ 313 w 1626"/>
                  <a:gd name="T17" fmla="*/ 563 h 3408"/>
                  <a:gd name="T18" fmla="*/ 375 w 1626"/>
                  <a:gd name="T19" fmla="*/ 625 h 3408"/>
                  <a:gd name="T20" fmla="*/ 375 w 1626"/>
                  <a:gd name="T21" fmla="*/ 1688 h 3408"/>
                  <a:gd name="T22" fmla="*/ 375 w 1626"/>
                  <a:gd name="T23" fmla="*/ 1875 h 3408"/>
                  <a:gd name="T24" fmla="*/ 375 w 1626"/>
                  <a:gd name="T25" fmla="*/ 3188 h 3408"/>
                  <a:gd name="T26" fmla="*/ 563 w 1626"/>
                  <a:gd name="T27" fmla="*/ 3407 h 3408"/>
                  <a:gd name="T28" fmla="*/ 563 w 1626"/>
                  <a:gd name="T29" fmla="*/ 3407 h 3408"/>
                  <a:gd name="T30" fmla="*/ 719 w 1626"/>
                  <a:gd name="T31" fmla="*/ 3188 h 3408"/>
                  <a:gd name="T32" fmla="*/ 719 w 1626"/>
                  <a:gd name="T33" fmla="*/ 1875 h 3408"/>
                  <a:gd name="T34" fmla="*/ 813 w 1626"/>
                  <a:gd name="T35" fmla="*/ 1813 h 3408"/>
                  <a:gd name="T36" fmla="*/ 906 w 1626"/>
                  <a:gd name="T37" fmla="*/ 1875 h 3408"/>
                  <a:gd name="T38" fmla="*/ 906 w 1626"/>
                  <a:gd name="T39" fmla="*/ 3188 h 3408"/>
                  <a:gd name="T40" fmla="*/ 1062 w 1626"/>
                  <a:gd name="T41" fmla="*/ 3407 h 3408"/>
                  <a:gd name="T42" fmla="*/ 1062 w 1626"/>
                  <a:gd name="T43" fmla="*/ 3407 h 3408"/>
                  <a:gd name="T44" fmla="*/ 1250 w 1626"/>
                  <a:gd name="T45" fmla="*/ 3188 h 3408"/>
                  <a:gd name="T46" fmla="*/ 1250 w 1626"/>
                  <a:gd name="T47" fmla="*/ 1875 h 3408"/>
                  <a:gd name="T48" fmla="*/ 1250 w 1626"/>
                  <a:gd name="T49" fmla="*/ 1688 h 3408"/>
                  <a:gd name="T50" fmla="*/ 1250 w 1626"/>
                  <a:gd name="T51" fmla="*/ 625 h 3408"/>
                  <a:gd name="T52" fmla="*/ 1313 w 1626"/>
                  <a:gd name="T53" fmla="*/ 563 h 3408"/>
                  <a:gd name="T54" fmla="*/ 1344 w 1626"/>
                  <a:gd name="T55" fmla="*/ 625 h 3408"/>
                  <a:gd name="T56" fmla="*/ 1344 w 1626"/>
                  <a:gd name="T57" fmla="*/ 1500 h 3408"/>
                  <a:gd name="T58" fmla="*/ 1469 w 1626"/>
                  <a:gd name="T59" fmla="*/ 1625 h 3408"/>
                  <a:gd name="T60" fmla="*/ 1625 w 1626"/>
                  <a:gd name="T61" fmla="*/ 1500 h 3408"/>
                  <a:gd name="T62" fmla="*/ 1625 w 1626"/>
                  <a:gd name="T63" fmla="*/ 407 h 3408"/>
                  <a:gd name="T64" fmla="*/ 1250 w 1626"/>
                  <a:gd name="T65" fmla="*/ 0 h 3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26" h="3408">
                    <a:moveTo>
                      <a:pt x="1250" y="0"/>
                    </a:moveTo>
                    <a:lnTo>
                      <a:pt x="1250" y="0"/>
                    </a:lnTo>
                    <a:cubicBezTo>
                      <a:pt x="375" y="0"/>
                      <a:pt x="375" y="0"/>
                      <a:pt x="375" y="0"/>
                    </a:cubicBezTo>
                    <a:cubicBezTo>
                      <a:pt x="125" y="0"/>
                      <a:pt x="0" y="157"/>
                      <a:pt x="0" y="407"/>
                    </a:cubicBezTo>
                    <a:cubicBezTo>
                      <a:pt x="0" y="1500"/>
                      <a:pt x="0" y="1500"/>
                      <a:pt x="0" y="1500"/>
                    </a:cubicBezTo>
                    <a:cubicBezTo>
                      <a:pt x="0" y="1563"/>
                      <a:pt x="94" y="1625"/>
                      <a:pt x="156" y="1625"/>
                    </a:cubicBezTo>
                    <a:cubicBezTo>
                      <a:pt x="219" y="1625"/>
                      <a:pt x="281" y="1563"/>
                      <a:pt x="281" y="1500"/>
                    </a:cubicBezTo>
                    <a:cubicBezTo>
                      <a:pt x="281" y="1500"/>
                      <a:pt x="281" y="719"/>
                      <a:pt x="281" y="625"/>
                    </a:cubicBezTo>
                    <a:cubicBezTo>
                      <a:pt x="281" y="594"/>
                      <a:pt x="313" y="563"/>
                      <a:pt x="313" y="563"/>
                    </a:cubicBezTo>
                    <a:cubicBezTo>
                      <a:pt x="344" y="563"/>
                      <a:pt x="375" y="594"/>
                      <a:pt x="375" y="625"/>
                    </a:cubicBezTo>
                    <a:cubicBezTo>
                      <a:pt x="375" y="719"/>
                      <a:pt x="375" y="1375"/>
                      <a:pt x="375" y="1688"/>
                    </a:cubicBezTo>
                    <a:cubicBezTo>
                      <a:pt x="375" y="1875"/>
                      <a:pt x="375" y="1875"/>
                      <a:pt x="375" y="1875"/>
                    </a:cubicBezTo>
                    <a:cubicBezTo>
                      <a:pt x="375" y="3188"/>
                      <a:pt x="375" y="3188"/>
                      <a:pt x="375" y="3188"/>
                    </a:cubicBezTo>
                    <a:cubicBezTo>
                      <a:pt x="375" y="3282"/>
                      <a:pt x="469" y="3407"/>
                      <a:pt x="563" y="3407"/>
                    </a:cubicBezTo>
                    <a:lnTo>
                      <a:pt x="563" y="3407"/>
                    </a:lnTo>
                    <a:cubicBezTo>
                      <a:pt x="688" y="3407"/>
                      <a:pt x="719" y="3282"/>
                      <a:pt x="719" y="3188"/>
                    </a:cubicBezTo>
                    <a:cubicBezTo>
                      <a:pt x="719" y="3188"/>
                      <a:pt x="719" y="1969"/>
                      <a:pt x="719" y="1875"/>
                    </a:cubicBezTo>
                    <a:cubicBezTo>
                      <a:pt x="719" y="1844"/>
                      <a:pt x="781" y="1813"/>
                      <a:pt x="813" y="1813"/>
                    </a:cubicBezTo>
                    <a:cubicBezTo>
                      <a:pt x="875" y="1813"/>
                      <a:pt x="906" y="1844"/>
                      <a:pt x="906" y="1875"/>
                    </a:cubicBezTo>
                    <a:cubicBezTo>
                      <a:pt x="906" y="1969"/>
                      <a:pt x="906" y="3188"/>
                      <a:pt x="906" y="3188"/>
                    </a:cubicBezTo>
                    <a:cubicBezTo>
                      <a:pt x="906" y="3282"/>
                      <a:pt x="969" y="3407"/>
                      <a:pt x="1062" y="3407"/>
                    </a:cubicBezTo>
                    <a:lnTo>
                      <a:pt x="1062" y="3407"/>
                    </a:lnTo>
                    <a:cubicBezTo>
                      <a:pt x="1156" y="3407"/>
                      <a:pt x="1250" y="3282"/>
                      <a:pt x="1250" y="3188"/>
                    </a:cubicBezTo>
                    <a:cubicBezTo>
                      <a:pt x="1250" y="1875"/>
                      <a:pt x="1250" y="1875"/>
                      <a:pt x="1250" y="1875"/>
                    </a:cubicBezTo>
                    <a:cubicBezTo>
                      <a:pt x="1250" y="1688"/>
                      <a:pt x="1250" y="1688"/>
                      <a:pt x="1250" y="1688"/>
                    </a:cubicBezTo>
                    <a:cubicBezTo>
                      <a:pt x="1250" y="1375"/>
                      <a:pt x="1250" y="719"/>
                      <a:pt x="1250" y="625"/>
                    </a:cubicBezTo>
                    <a:cubicBezTo>
                      <a:pt x="1250" y="594"/>
                      <a:pt x="1281" y="563"/>
                      <a:pt x="1313" y="563"/>
                    </a:cubicBezTo>
                    <a:cubicBezTo>
                      <a:pt x="1313" y="563"/>
                      <a:pt x="1344" y="594"/>
                      <a:pt x="1344" y="625"/>
                    </a:cubicBezTo>
                    <a:cubicBezTo>
                      <a:pt x="1344" y="719"/>
                      <a:pt x="1344" y="1500"/>
                      <a:pt x="1344" y="1500"/>
                    </a:cubicBezTo>
                    <a:cubicBezTo>
                      <a:pt x="1344" y="1563"/>
                      <a:pt x="1406" y="1625"/>
                      <a:pt x="1469" y="1625"/>
                    </a:cubicBezTo>
                    <a:cubicBezTo>
                      <a:pt x="1563" y="1625"/>
                      <a:pt x="1625" y="1563"/>
                      <a:pt x="1625" y="1500"/>
                    </a:cubicBezTo>
                    <a:cubicBezTo>
                      <a:pt x="1625" y="407"/>
                      <a:pt x="1625" y="407"/>
                      <a:pt x="1625" y="407"/>
                    </a:cubicBezTo>
                    <a:cubicBezTo>
                      <a:pt x="1625" y="157"/>
                      <a:pt x="1500" y="0"/>
                      <a:pt x="1250"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100">
                  <a:solidFill>
                    <a:schemeClr val="bg1"/>
                  </a:solidFill>
                </a:endParaRPr>
              </a:p>
            </p:txBody>
          </p:sp>
          <p:sp>
            <p:nvSpPr>
              <p:cNvPr id="435" name="Freeform 2"/>
              <p:cNvSpPr>
                <a:spLocks noChangeArrowheads="1"/>
              </p:cNvSpPr>
              <p:nvPr/>
            </p:nvSpPr>
            <p:spPr bwMode="auto">
              <a:xfrm>
                <a:off x="1185863" y="1212850"/>
                <a:ext cx="225425" cy="225425"/>
              </a:xfrm>
              <a:custGeom>
                <a:avLst/>
                <a:gdLst>
                  <a:gd name="T0" fmla="*/ 313 w 626"/>
                  <a:gd name="T1" fmla="*/ 0 h 626"/>
                  <a:gd name="T2" fmla="*/ 313 w 626"/>
                  <a:gd name="T3" fmla="*/ 0 h 626"/>
                  <a:gd name="T4" fmla="*/ 0 w 626"/>
                  <a:gd name="T5" fmla="*/ 312 h 626"/>
                  <a:gd name="T6" fmla="*/ 313 w 626"/>
                  <a:gd name="T7" fmla="*/ 625 h 626"/>
                  <a:gd name="T8" fmla="*/ 625 w 626"/>
                  <a:gd name="T9" fmla="*/ 312 h 626"/>
                  <a:gd name="T10" fmla="*/ 313 w 626"/>
                  <a:gd name="T11" fmla="*/ 0 h 626"/>
                </a:gdLst>
                <a:ahLst/>
                <a:cxnLst>
                  <a:cxn ang="0">
                    <a:pos x="T0" y="T1"/>
                  </a:cxn>
                  <a:cxn ang="0">
                    <a:pos x="T2" y="T3"/>
                  </a:cxn>
                  <a:cxn ang="0">
                    <a:pos x="T4" y="T5"/>
                  </a:cxn>
                  <a:cxn ang="0">
                    <a:pos x="T6" y="T7"/>
                  </a:cxn>
                  <a:cxn ang="0">
                    <a:pos x="T8" y="T9"/>
                  </a:cxn>
                  <a:cxn ang="0">
                    <a:pos x="T10" y="T11"/>
                  </a:cxn>
                </a:cxnLst>
                <a:rect l="0" t="0" r="r" b="b"/>
                <a:pathLst>
                  <a:path w="626" h="626">
                    <a:moveTo>
                      <a:pt x="313" y="0"/>
                    </a:moveTo>
                    <a:lnTo>
                      <a:pt x="313" y="0"/>
                    </a:lnTo>
                    <a:cubicBezTo>
                      <a:pt x="156" y="0"/>
                      <a:pt x="0" y="156"/>
                      <a:pt x="0" y="312"/>
                    </a:cubicBezTo>
                    <a:cubicBezTo>
                      <a:pt x="0" y="500"/>
                      <a:pt x="156" y="625"/>
                      <a:pt x="313" y="625"/>
                    </a:cubicBezTo>
                    <a:cubicBezTo>
                      <a:pt x="500" y="625"/>
                      <a:pt x="625" y="500"/>
                      <a:pt x="625" y="312"/>
                    </a:cubicBezTo>
                    <a:cubicBezTo>
                      <a:pt x="625" y="156"/>
                      <a:pt x="500" y="0"/>
                      <a:pt x="313"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100">
                  <a:solidFill>
                    <a:schemeClr val="bg1"/>
                  </a:solidFill>
                </a:endParaRPr>
              </a:p>
            </p:txBody>
          </p:sp>
        </p:grpSp>
        <p:grpSp>
          <p:nvGrpSpPr>
            <p:cNvPr id="404" name="Group 403"/>
            <p:cNvGrpSpPr/>
            <p:nvPr/>
          </p:nvGrpSpPr>
          <p:grpSpPr>
            <a:xfrm>
              <a:off x="1202662" y="5628842"/>
              <a:ext cx="170666" cy="401435"/>
              <a:chOff x="5481404" y="1426062"/>
              <a:chExt cx="341669" cy="778503"/>
            </a:xfrm>
            <a:solidFill>
              <a:schemeClr val="accent3"/>
            </a:solidFill>
          </p:grpSpPr>
          <p:sp>
            <p:nvSpPr>
              <p:cNvPr id="432" name="Freeform 1"/>
              <p:cNvSpPr>
                <a:spLocks noChangeArrowheads="1"/>
              </p:cNvSpPr>
              <p:nvPr/>
            </p:nvSpPr>
            <p:spPr bwMode="auto">
              <a:xfrm>
                <a:off x="5481404" y="1565664"/>
                <a:ext cx="341669" cy="638901"/>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100">
                  <a:solidFill>
                    <a:schemeClr val="bg1"/>
                  </a:solidFill>
                </a:endParaRPr>
              </a:p>
            </p:txBody>
          </p:sp>
          <p:sp>
            <p:nvSpPr>
              <p:cNvPr id="433" name="Freeform 2"/>
              <p:cNvSpPr>
                <a:spLocks noChangeArrowheads="1"/>
              </p:cNvSpPr>
              <p:nvPr/>
            </p:nvSpPr>
            <p:spPr bwMode="auto">
              <a:xfrm>
                <a:off x="5588307" y="1426062"/>
                <a:ext cx="130798" cy="130799"/>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100">
                  <a:solidFill>
                    <a:schemeClr val="bg1"/>
                  </a:solidFill>
                </a:endParaRPr>
              </a:p>
            </p:txBody>
          </p:sp>
        </p:grpSp>
        <p:grpSp>
          <p:nvGrpSpPr>
            <p:cNvPr id="405" name="Group 404"/>
            <p:cNvGrpSpPr/>
            <p:nvPr/>
          </p:nvGrpSpPr>
          <p:grpSpPr>
            <a:xfrm>
              <a:off x="1215353" y="5161978"/>
              <a:ext cx="153990" cy="401435"/>
              <a:chOff x="1006475" y="1212850"/>
              <a:chExt cx="585788" cy="1530350"/>
            </a:xfrm>
            <a:solidFill>
              <a:schemeClr val="accent3">
                <a:lumMod val="50000"/>
              </a:schemeClr>
            </a:solidFill>
          </p:grpSpPr>
          <p:sp>
            <p:nvSpPr>
              <p:cNvPr id="430" name="Freeform 1"/>
              <p:cNvSpPr>
                <a:spLocks noChangeArrowheads="1"/>
              </p:cNvSpPr>
              <p:nvPr/>
            </p:nvSpPr>
            <p:spPr bwMode="auto">
              <a:xfrm>
                <a:off x="1006475" y="1516063"/>
                <a:ext cx="585788" cy="1227137"/>
              </a:xfrm>
              <a:custGeom>
                <a:avLst/>
                <a:gdLst>
                  <a:gd name="T0" fmla="*/ 1250 w 1626"/>
                  <a:gd name="T1" fmla="*/ 0 h 3408"/>
                  <a:gd name="T2" fmla="*/ 1250 w 1626"/>
                  <a:gd name="T3" fmla="*/ 0 h 3408"/>
                  <a:gd name="T4" fmla="*/ 375 w 1626"/>
                  <a:gd name="T5" fmla="*/ 0 h 3408"/>
                  <a:gd name="T6" fmla="*/ 0 w 1626"/>
                  <a:gd name="T7" fmla="*/ 407 h 3408"/>
                  <a:gd name="T8" fmla="*/ 0 w 1626"/>
                  <a:gd name="T9" fmla="*/ 1500 h 3408"/>
                  <a:gd name="T10" fmla="*/ 156 w 1626"/>
                  <a:gd name="T11" fmla="*/ 1625 h 3408"/>
                  <a:gd name="T12" fmla="*/ 281 w 1626"/>
                  <a:gd name="T13" fmla="*/ 1500 h 3408"/>
                  <a:gd name="T14" fmla="*/ 281 w 1626"/>
                  <a:gd name="T15" fmla="*/ 625 h 3408"/>
                  <a:gd name="T16" fmla="*/ 313 w 1626"/>
                  <a:gd name="T17" fmla="*/ 563 h 3408"/>
                  <a:gd name="T18" fmla="*/ 375 w 1626"/>
                  <a:gd name="T19" fmla="*/ 625 h 3408"/>
                  <a:gd name="T20" fmla="*/ 375 w 1626"/>
                  <a:gd name="T21" fmla="*/ 1688 h 3408"/>
                  <a:gd name="T22" fmla="*/ 375 w 1626"/>
                  <a:gd name="T23" fmla="*/ 1875 h 3408"/>
                  <a:gd name="T24" fmla="*/ 375 w 1626"/>
                  <a:gd name="T25" fmla="*/ 3188 h 3408"/>
                  <a:gd name="T26" fmla="*/ 563 w 1626"/>
                  <a:gd name="T27" fmla="*/ 3407 h 3408"/>
                  <a:gd name="T28" fmla="*/ 563 w 1626"/>
                  <a:gd name="T29" fmla="*/ 3407 h 3408"/>
                  <a:gd name="T30" fmla="*/ 719 w 1626"/>
                  <a:gd name="T31" fmla="*/ 3188 h 3408"/>
                  <a:gd name="T32" fmla="*/ 719 w 1626"/>
                  <a:gd name="T33" fmla="*/ 1875 h 3408"/>
                  <a:gd name="T34" fmla="*/ 813 w 1626"/>
                  <a:gd name="T35" fmla="*/ 1813 h 3408"/>
                  <a:gd name="T36" fmla="*/ 906 w 1626"/>
                  <a:gd name="T37" fmla="*/ 1875 h 3408"/>
                  <a:gd name="T38" fmla="*/ 906 w 1626"/>
                  <a:gd name="T39" fmla="*/ 3188 h 3408"/>
                  <a:gd name="T40" fmla="*/ 1062 w 1626"/>
                  <a:gd name="T41" fmla="*/ 3407 h 3408"/>
                  <a:gd name="T42" fmla="*/ 1062 w 1626"/>
                  <a:gd name="T43" fmla="*/ 3407 h 3408"/>
                  <a:gd name="T44" fmla="*/ 1250 w 1626"/>
                  <a:gd name="T45" fmla="*/ 3188 h 3408"/>
                  <a:gd name="T46" fmla="*/ 1250 w 1626"/>
                  <a:gd name="T47" fmla="*/ 1875 h 3408"/>
                  <a:gd name="T48" fmla="*/ 1250 w 1626"/>
                  <a:gd name="T49" fmla="*/ 1688 h 3408"/>
                  <a:gd name="T50" fmla="*/ 1250 w 1626"/>
                  <a:gd name="T51" fmla="*/ 625 h 3408"/>
                  <a:gd name="T52" fmla="*/ 1313 w 1626"/>
                  <a:gd name="T53" fmla="*/ 563 h 3408"/>
                  <a:gd name="T54" fmla="*/ 1344 w 1626"/>
                  <a:gd name="T55" fmla="*/ 625 h 3408"/>
                  <a:gd name="T56" fmla="*/ 1344 w 1626"/>
                  <a:gd name="T57" fmla="*/ 1500 h 3408"/>
                  <a:gd name="T58" fmla="*/ 1469 w 1626"/>
                  <a:gd name="T59" fmla="*/ 1625 h 3408"/>
                  <a:gd name="T60" fmla="*/ 1625 w 1626"/>
                  <a:gd name="T61" fmla="*/ 1500 h 3408"/>
                  <a:gd name="T62" fmla="*/ 1625 w 1626"/>
                  <a:gd name="T63" fmla="*/ 407 h 3408"/>
                  <a:gd name="T64" fmla="*/ 1250 w 1626"/>
                  <a:gd name="T65" fmla="*/ 0 h 3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26" h="3408">
                    <a:moveTo>
                      <a:pt x="1250" y="0"/>
                    </a:moveTo>
                    <a:lnTo>
                      <a:pt x="1250" y="0"/>
                    </a:lnTo>
                    <a:cubicBezTo>
                      <a:pt x="375" y="0"/>
                      <a:pt x="375" y="0"/>
                      <a:pt x="375" y="0"/>
                    </a:cubicBezTo>
                    <a:cubicBezTo>
                      <a:pt x="125" y="0"/>
                      <a:pt x="0" y="157"/>
                      <a:pt x="0" y="407"/>
                    </a:cubicBezTo>
                    <a:cubicBezTo>
                      <a:pt x="0" y="1500"/>
                      <a:pt x="0" y="1500"/>
                      <a:pt x="0" y="1500"/>
                    </a:cubicBezTo>
                    <a:cubicBezTo>
                      <a:pt x="0" y="1563"/>
                      <a:pt x="94" y="1625"/>
                      <a:pt x="156" y="1625"/>
                    </a:cubicBezTo>
                    <a:cubicBezTo>
                      <a:pt x="219" y="1625"/>
                      <a:pt x="281" y="1563"/>
                      <a:pt x="281" y="1500"/>
                    </a:cubicBezTo>
                    <a:cubicBezTo>
                      <a:pt x="281" y="1500"/>
                      <a:pt x="281" y="719"/>
                      <a:pt x="281" y="625"/>
                    </a:cubicBezTo>
                    <a:cubicBezTo>
                      <a:pt x="281" y="594"/>
                      <a:pt x="313" y="563"/>
                      <a:pt x="313" y="563"/>
                    </a:cubicBezTo>
                    <a:cubicBezTo>
                      <a:pt x="344" y="563"/>
                      <a:pt x="375" y="594"/>
                      <a:pt x="375" y="625"/>
                    </a:cubicBezTo>
                    <a:cubicBezTo>
                      <a:pt x="375" y="719"/>
                      <a:pt x="375" y="1375"/>
                      <a:pt x="375" y="1688"/>
                    </a:cubicBezTo>
                    <a:cubicBezTo>
                      <a:pt x="375" y="1875"/>
                      <a:pt x="375" y="1875"/>
                      <a:pt x="375" y="1875"/>
                    </a:cubicBezTo>
                    <a:cubicBezTo>
                      <a:pt x="375" y="3188"/>
                      <a:pt x="375" y="3188"/>
                      <a:pt x="375" y="3188"/>
                    </a:cubicBezTo>
                    <a:cubicBezTo>
                      <a:pt x="375" y="3282"/>
                      <a:pt x="469" y="3407"/>
                      <a:pt x="563" y="3407"/>
                    </a:cubicBezTo>
                    <a:lnTo>
                      <a:pt x="563" y="3407"/>
                    </a:lnTo>
                    <a:cubicBezTo>
                      <a:pt x="688" y="3407"/>
                      <a:pt x="719" y="3282"/>
                      <a:pt x="719" y="3188"/>
                    </a:cubicBezTo>
                    <a:cubicBezTo>
                      <a:pt x="719" y="3188"/>
                      <a:pt x="719" y="1969"/>
                      <a:pt x="719" y="1875"/>
                    </a:cubicBezTo>
                    <a:cubicBezTo>
                      <a:pt x="719" y="1844"/>
                      <a:pt x="781" y="1813"/>
                      <a:pt x="813" y="1813"/>
                    </a:cubicBezTo>
                    <a:cubicBezTo>
                      <a:pt x="875" y="1813"/>
                      <a:pt x="906" y="1844"/>
                      <a:pt x="906" y="1875"/>
                    </a:cubicBezTo>
                    <a:cubicBezTo>
                      <a:pt x="906" y="1969"/>
                      <a:pt x="906" y="3188"/>
                      <a:pt x="906" y="3188"/>
                    </a:cubicBezTo>
                    <a:cubicBezTo>
                      <a:pt x="906" y="3282"/>
                      <a:pt x="969" y="3407"/>
                      <a:pt x="1062" y="3407"/>
                    </a:cubicBezTo>
                    <a:lnTo>
                      <a:pt x="1062" y="3407"/>
                    </a:lnTo>
                    <a:cubicBezTo>
                      <a:pt x="1156" y="3407"/>
                      <a:pt x="1250" y="3282"/>
                      <a:pt x="1250" y="3188"/>
                    </a:cubicBezTo>
                    <a:cubicBezTo>
                      <a:pt x="1250" y="1875"/>
                      <a:pt x="1250" y="1875"/>
                      <a:pt x="1250" y="1875"/>
                    </a:cubicBezTo>
                    <a:cubicBezTo>
                      <a:pt x="1250" y="1688"/>
                      <a:pt x="1250" y="1688"/>
                      <a:pt x="1250" y="1688"/>
                    </a:cubicBezTo>
                    <a:cubicBezTo>
                      <a:pt x="1250" y="1375"/>
                      <a:pt x="1250" y="719"/>
                      <a:pt x="1250" y="625"/>
                    </a:cubicBezTo>
                    <a:cubicBezTo>
                      <a:pt x="1250" y="594"/>
                      <a:pt x="1281" y="563"/>
                      <a:pt x="1313" y="563"/>
                    </a:cubicBezTo>
                    <a:cubicBezTo>
                      <a:pt x="1313" y="563"/>
                      <a:pt x="1344" y="594"/>
                      <a:pt x="1344" y="625"/>
                    </a:cubicBezTo>
                    <a:cubicBezTo>
                      <a:pt x="1344" y="719"/>
                      <a:pt x="1344" y="1500"/>
                      <a:pt x="1344" y="1500"/>
                    </a:cubicBezTo>
                    <a:cubicBezTo>
                      <a:pt x="1344" y="1563"/>
                      <a:pt x="1406" y="1625"/>
                      <a:pt x="1469" y="1625"/>
                    </a:cubicBezTo>
                    <a:cubicBezTo>
                      <a:pt x="1563" y="1625"/>
                      <a:pt x="1625" y="1563"/>
                      <a:pt x="1625" y="1500"/>
                    </a:cubicBezTo>
                    <a:cubicBezTo>
                      <a:pt x="1625" y="407"/>
                      <a:pt x="1625" y="407"/>
                      <a:pt x="1625" y="407"/>
                    </a:cubicBezTo>
                    <a:cubicBezTo>
                      <a:pt x="1625" y="157"/>
                      <a:pt x="1500" y="0"/>
                      <a:pt x="1250"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100">
                  <a:solidFill>
                    <a:schemeClr val="bg1"/>
                  </a:solidFill>
                </a:endParaRPr>
              </a:p>
            </p:txBody>
          </p:sp>
          <p:sp>
            <p:nvSpPr>
              <p:cNvPr id="431" name="Freeform 2"/>
              <p:cNvSpPr>
                <a:spLocks noChangeArrowheads="1"/>
              </p:cNvSpPr>
              <p:nvPr/>
            </p:nvSpPr>
            <p:spPr bwMode="auto">
              <a:xfrm>
                <a:off x="1185863" y="1212850"/>
                <a:ext cx="225425" cy="225425"/>
              </a:xfrm>
              <a:custGeom>
                <a:avLst/>
                <a:gdLst>
                  <a:gd name="T0" fmla="*/ 313 w 626"/>
                  <a:gd name="T1" fmla="*/ 0 h 626"/>
                  <a:gd name="T2" fmla="*/ 313 w 626"/>
                  <a:gd name="T3" fmla="*/ 0 h 626"/>
                  <a:gd name="T4" fmla="*/ 0 w 626"/>
                  <a:gd name="T5" fmla="*/ 312 h 626"/>
                  <a:gd name="T6" fmla="*/ 313 w 626"/>
                  <a:gd name="T7" fmla="*/ 625 h 626"/>
                  <a:gd name="T8" fmla="*/ 625 w 626"/>
                  <a:gd name="T9" fmla="*/ 312 h 626"/>
                  <a:gd name="T10" fmla="*/ 313 w 626"/>
                  <a:gd name="T11" fmla="*/ 0 h 626"/>
                </a:gdLst>
                <a:ahLst/>
                <a:cxnLst>
                  <a:cxn ang="0">
                    <a:pos x="T0" y="T1"/>
                  </a:cxn>
                  <a:cxn ang="0">
                    <a:pos x="T2" y="T3"/>
                  </a:cxn>
                  <a:cxn ang="0">
                    <a:pos x="T4" y="T5"/>
                  </a:cxn>
                  <a:cxn ang="0">
                    <a:pos x="T6" y="T7"/>
                  </a:cxn>
                  <a:cxn ang="0">
                    <a:pos x="T8" y="T9"/>
                  </a:cxn>
                  <a:cxn ang="0">
                    <a:pos x="T10" y="T11"/>
                  </a:cxn>
                </a:cxnLst>
                <a:rect l="0" t="0" r="r" b="b"/>
                <a:pathLst>
                  <a:path w="626" h="626">
                    <a:moveTo>
                      <a:pt x="313" y="0"/>
                    </a:moveTo>
                    <a:lnTo>
                      <a:pt x="313" y="0"/>
                    </a:lnTo>
                    <a:cubicBezTo>
                      <a:pt x="156" y="0"/>
                      <a:pt x="0" y="156"/>
                      <a:pt x="0" y="312"/>
                    </a:cubicBezTo>
                    <a:cubicBezTo>
                      <a:pt x="0" y="500"/>
                      <a:pt x="156" y="625"/>
                      <a:pt x="313" y="625"/>
                    </a:cubicBezTo>
                    <a:cubicBezTo>
                      <a:pt x="500" y="625"/>
                      <a:pt x="625" y="500"/>
                      <a:pt x="625" y="312"/>
                    </a:cubicBezTo>
                    <a:cubicBezTo>
                      <a:pt x="625" y="156"/>
                      <a:pt x="500" y="0"/>
                      <a:pt x="313"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100">
                  <a:solidFill>
                    <a:schemeClr val="bg1"/>
                  </a:solidFill>
                </a:endParaRPr>
              </a:p>
            </p:txBody>
          </p:sp>
        </p:grpSp>
        <p:grpSp>
          <p:nvGrpSpPr>
            <p:cNvPr id="406" name="Group 405"/>
            <p:cNvGrpSpPr/>
            <p:nvPr/>
          </p:nvGrpSpPr>
          <p:grpSpPr>
            <a:xfrm>
              <a:off x="963861" y="5628842"/>
              <a:ext cx="170666" cy="401435"/>
              <a:chOff x="5481404" y="1426062"/>
              <a:chExt cx="341669" cy="778503"/>
            </a:xfrm>
            <a:solidFill>
              <a:schemeClr val="accent3"/>
            </a:solidFill>
          </p:grpSpPr>
          <p:sp>
            <p:nvSpPr>
              <p:cNvPr id="428" name="Freeform 1"/>
              <p:cNvSpPr>
                <a:spLocks noChangeArrowheads="1"/>
              </p:cNvSpPr>
              <p:nvPr/>
            </p:nvSpPr>
            <p:spPr bwMode="auto">
              <a:xfrm>
                <a:off x="5481404" y="1565664"/>
                <a:ext cx="341669" cy="638901"/>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100">
                  <a:solidFill>
                    <a:schemeClr val="bg1"/>
                  </a:solidFill>
                </a:endParaRPr>
              </a:p>
            </p:txBody>
          </p:sp>
          <p:sp>
            <p:nvSpPr>
              <p:cNvPr id="429" name="Freeform 2"/>
              <p:cNvSpPr>
                <a:spLocks noChangeArrowheads="1"/>
              </p:cNvSpPr>
              <p:nvPr/>
            </p:nvSpPr>
            <p:spPr bwMode="auto">
              <a:xfrm>
                <a:off x="5588307" y="1426062"/>
                <a:ext cx="130798" cy="130799"/>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100">
                  <a:solidFill>
                    <a:schemeClr val="bg1"/>
                  </a:solidFill>
                </a:endParaRPr>
              </a:p>
            </p:txBody>
          </p:sp>
        </p:grpSp>
        <p:grpSp>
          <p:nvGrpSpPr>
            <p:cNvPr id="407" name="Group 406"/>
            <p:cNvGrpSpPr/>
            <p:nvPr/>
          </p:nvGrpSpPr>
          <p:grpSpPr>
            <a:xfrm>
              <a:off x="978201" y="5161978"/>
              <a:ext cx="153990" cy="401435"/>
              <a:chOff x="1006475" y="1212850"/>
              <a:chExt cx="585788" cy="1530350"/>
            </a:xfrm>
            <a:solidFill>
              <a:schemeClr val="accent3">
                <a:lumMod val="50000"/>
              </a:schemeClr>
            </a:solidFill>
          </p:grpSpPr>
          <p:sp>
            <p:nvSpPr>
              <p:cNvPr id="426" name="Freeform 1"/>
              <p:cNvSpPr>
                <a:spLocks noChangeArrowheads="1"/>
              </p:cNvSpPr>
              <p:nvPr/>
            </p:nvSpPr>
            <p:spPr bwMode="auto">
              <a:xfrm>
                <a:off x="1006475" y="1516063"/>
                <a:ext cx="585788" cy="1227137"/>
              </a:xfrm>
              <a:custGeom>
                <a:avLst/>
                <a:gdLst>
                  <a:gd name="T0" fmla="*/ 1250 w 1626"/>
                  <a:gd name="T1" fmla="*/ 0 h 3408"/>
                  <a:gd name="T2" fmla="*/ 1250 w 1626"/>
                  <a:gd name="T3" fmla="*/ 0 h 3408"/>
                  <a:gd name="T4" fmla="*/ 375 w 1626"/>
                  <a:gd name="T5" fmla="*/ 0 h 3408"/>
                  <a:gd name="T6" fmla="*/ 0 w 1626"/>
                  <a:gd name="T7" fmla="*/ 407 h 3408"/>
                  <a:gd name="T8" fmla="*/ 0 w 1626"/>
                  <a:gd name="T9" fmla="*/ 1500 h 3408"/>
                  <a:gd name="T10" fmla="*/ 156 w 1626"/>
                  <a:gd name="T11" fmla="*/ 1625 h 3408"/>
                  <a:gd name="T12" fmla="*/ 281 w 1626"/>
                  <a:gd name="T13" fmla="*/ 1500 h 3408"/>
                  <a:gd name="T14" fmla="*/ 281 w 1626"/>
                  <a:gd name="T15" fmla="*/ 625 h 3408"/>
                  <a:gd name="T16" fmla="*/ 313 w 1626"/>
                  <a:gd name="T17" fmla="*/ 563 h 3408"/>
                  <a:gd name="T18" fmla="*/ 375 w 1626"/>
                  <a:gd name="T19" fmla="*/ 625 h 3408"/>
                  <a:gd name="T20" fmla="*/ 375 w 1626"/>
                  <a:gd name="T21" fmla="*/ 1688 h 3408"/>
                  <a:gd name="T22" fmla="*/ 375 w 1626"/>
                  <a:gd name="T23" fmla="*/ 1875 h 3408"/>
                  <a:gd name="T24" fmla="*/ 375 w 1626"/>
                  <a:gd name="T25" fmla="*/ 3188 h 3408"/>
                  <a:gd name="T26" fmla="*/ 563 w 1626"/>
                  <a:gd name="T27" fmla="*/ 3407 h 3408"/>
                  <a:gd name="T28" fmla="*/ 563 w 1626"/>
                  <a:gd name="T29" fmla="*/ 3407 h 3408"/>
                  <a:gd name="T30" fmla="*/ 719 w 1626"/>
                  <a:gd name="T31" fmla="*/ 3188 h 3408"/>
                  <a:gd name="T32" fmla="*/ 719 w 1626"/>
                  <a:gd name="T33" fmla="*/ 1875 h 3408"/>
                  <a:gd name="T34" fmla="*/ 813 w 1626"/>
                  <a:gd name="T35" fmla="*/ 1813 h 3408"/>
                  <a:gd name="T36" fmla="*/ 906 w 1626"/>
                  <a:gd name="T37" fmla="*/ 1875 h 3408"/>
                  <a:gd name="T38" fmla="*/ 906 w 1626"/>
                  <a:gd name="T39" fmla="*/ 3188 h 3408"/>
                  <a:gd name="T40" fmla="*/ 1062 w 1626"/>
                  <a:gd name="T41" fmla="*/ 3407 h 3408"/>
                  <a:gd name="T42" fmla="*/ 1062 w 1626"/>
                  <a:gd name="T43" fmla="*/ 3407 h 3408"/>
                  <a:gd name="T44" fmla="*/ 1250 w 1626"/>
                  <a:gd name="T45" fmla="*/ 3188 h 3408"/>
                  <a:gd name="T46" fmla="*/ 1250 w 1626"/>
                  <a:gd name="T47" fmla="*/ 1875 h 3408"/>
                  <a:gd name="T48" fmla="*/ 1250 w 1626"/>
                  <a:gd name="T49" fmla="*/ 1688 h 3408"/>
                  <a:gd name="T50" fmla="*/ 1250 w 1626"/>
                  <a:gd name="T51" fmla="*/ 625 h 3408"/>
                  <a:gd name="T52" fmla="*/ 1313 w 1626"/>
                  <a:gd name="T53" fmla="*/ 563 h 3408"/>
                  <a:gd name="T54" fmla="*/ 1344 w 1626"/>
                  <a:gd name="T55" fmla="*/ 625 h 3408"/>
                  <a:gd name="T56" fmla="*/ 1344 w 1626"/>
                  <a:gd name="T57" fmla="*/ 1500 h 3408"/>
                  <a:gd name="T58" fmla="*/ 1469 w 1626"/>
                  <a:gd name="T59" fmla="*/ 1625 h 3408"/>
                  <a:gd name="T60" fmla="*/ 1625 w 1626"/>
                  <a:gd name="T61" fmla="*/ 1500 h 3408"/>
                  <a:gd name="T62" fmla="*/ 1625 w 1626"/>
                  <a:gd name="T63" fmla="*/ 407 h 3408"/>
                  <a:gd name="T64" fmla="*/ 1250 w 1626"/>
                  <a:gd name="T65" fmla="*/ 0 h 3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26" h="3408">
                    <a:moveTo>
                      <a:pt x="1250" y="0"/>
                    </a:moveTo>
                    <a:lnTo>
                      <a:pt x="1250" y="0"/>
                    </a:lnTo>
                    <a:cubicBezTo>
                      <a:pt x="375" y="0"/>
                      <a:pt x="375" y="0"/>
                      <a:pt x="375" y="0"/>
                    </a:cubicBezTo>
                    <a:cubicBezTo>
                      <a:pt x="125" y="0"/>
                      <a:pt x="0" y="157"/>
                      <a:pt x="0" y="407"/>
                    </a:cubicBezTo>
                    <a:cubicBezTo>
                      <a:pt x="0" y="1500"/>
                      <a:pt x="0" y="1500"/>
                      <a:pt x="0" y="1500"/>
                    </a:cubicBezTo>
                    <a:cubicBezTo>
                      <a:pt x="0" y="1563"/>
                      <a:pt x="94" y="1625"/>
                      <a:pt x="156" y="1625"/>
                    </a:cubicBezTo>
                    <a:cubicBezTo>
                      <a:pt x="219" y="1625"/>
                      <a:pt x="281" y="1563"/>
                      <a:pt x="281" y="1500"/>
                    </a:cubicBezTo>
                    <a:cubicBezTo>
                      <a:pt x="281" y="1500"/>
                      <a:pt x="281" y="719"/>
                      <a:pt x="281" y="625"/>
                    </a:cubicBezTo>
                    <a:cubicBezTo>
                      <a:pt x="281" y="594"/>
                      <a:pt x="313" y="563"/>
                      <a:pt x="313" y="563"/>
                    </a:cubicBezTo>
                    <a:cubicBezTo>
                      <a:pt x="344" y="563"/>
                      <a:pt x="375" y="594"/>
                      <a:pt x="375" y="625"/>
                    </a:cubicBezTo>
                    <a:cubicBezTo>
                      <a:pt x="375" y="719"/>
                      <a:pt x="375" y="1375"/>
                      <a:pt x="375" y="1688"/>
                    </a:cubicBezTo>
                    <a:cubicBezTo>
                      <a:pt x="375" y="1875"/>
                      <a:pt x="375" y="1875"/>
                      <a:pt x="375" y="1875"/>
                    </a:cubicBezTo>
                    <a:cubicBezTo>
                      <a:pt x="375" y="3188"/>
                      <a:pt x="375" y="3188"/>
                      <a:pt x="375" y="3188"/>
                    </a:cubicBezTo>
                    <a:cubicBezTo>
                      <a:pt x="375" y="3282"/>
                      <a:pt x="469" y="3407"/>
                      <a:pt x="563" y="3407"/>
                    </a:cubicBezTo>
                    <a:lnTo>
                      <a:pt x="563" y="3407"/>
                    </a:lnTo>
                    <a:cubicBezTo>
                      <a:pt x="688" y="3407"/>
                      <a:pt x="719" y="3282"/>
                      <a:pt x="719" y="3188"/>
                    </a:cubicBezTo>
                    <a:cubicBezTo>
                      <a:pt x="719" y="3188"/>
                      <a:pt x="719" y="1969"/>
                      <a:pt x="719" y="1875"/>
                    </a:cubicBezTo>
                    <a:cubicBezTo>
                      <a:pt x="719" y="1844"/>
                      <a:pt x="781" y="1813"/>
                      <a:pt x="813" y="1813"/>
                    </a:cubicBezTo>
                    <a:cubicBezTo>
                      <a:pt x="875" y="1813"/>
                      <a:pt x="906" y="1844"/>
                      <a:pt x="906" y="1875"/>
                    </a:cubicBezTo>
                    <a:cubicBezTo>
                      <a:pt x="906" y="1969"/>
                      <a:pt x="906" y="3188"/>
                      <a:pt x="906" y="3188"/>
                    </a:cubicBezTo>
                    <a:cubicBezTo>
                      <a:pt x="906" y="3282"/>
                      <a:pt x="969" y="3407"/>
                      <a:pt x="1062" y="3407"/>
                    </a:cubicBezTo>
                    <a:lnTo>
                      <a:pt x="1062" y="3407"/>
                    </a:lnTo>
                    <a:cubicBezTo>
                      <a:pt x="1156" y="3407"/>
                      <a:pt x="1250" y="3282"/>
                      <a:pt x="1250" y="3188"/>
                    </a:cubicBezTo>
                    <a:cubicBezTo>
                      <a:pt x="1250" y="1875"/>
                      <a:pt x="1250" y="1875"/>
                      <a:pt x="1250" y="1875"/>
                    </a:cubicBezTo>
                    <a:cubicBezTo>
                      <a:pt x="1250" y="1688"/>
                      <a:pt x="1250" y="1688"/>
                      <a:pt x="1250" y="1688"/>
                    </a:cubicBezTo>
                    <a:cubicBezTo>
                      <a:pt x="1250" y="1375"/>
                      <a:pt x="1250" y="719"/>
                      <a:pt x="1250" y="625"/>
                    </a:cubicBezTo>
                    <a:cubicBezTo>
                      <a:pt x="1250" y="594"/>
                      <a:pt x="1281" y="563"/>
                      <a:pt x="1313" y="563"/>
                    </a:cubicBezTo>
                    <a:cubicBezTo>
                      <a:pt x="1313" y="563"/>
                      <a:pt x="1344" y="594"/>
                      <a:pt x="1344" y="625"/>
                    </a:cubicBezTo>
                    <a:cubicBezTo>
                      <a:pt x="1344" y="719"/>
                      <a:pt x="1344" y="1500"/>
                      <a:pt x="1344" y="1500"/>
                    </a:cubicBezTo>
                    <a:cubicBezTo>
                      <a:pt x="1344" y="1563"/>
                      <a:pt x="1406" y="1625"/>
                      <a:pt x="1469" y="1625"/>
                    </a:cubicBezTo>
                    <a:cubicBezTo>
                      <a:pt x="1563" y="1625"/>
                      <a:pt x="1625" y="1563"/>
                      <a:pt x="1625" y="1500"/>
                    </a:cubicBezTo>
                    <a:cubicBezTo>
                      <a:pt x="1625" y="407"/>
                      <a:pt x="1625" y="407"/>
                      <a:pt x="1625" y="407"/>
                    </a:cubicBezTo>
                    <a:cubicBezTo>
                      <a:pt x="1625" y="157"/>
                      <a:pt x="1500" y="0"/>
                      <a:pt x="1250"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100">
                  <a:solidFill>
                    <a:schemeClr val="bg1"/>
                  </a:solidFill>
                </a:endParaRPr>
              </a:p>
            </p:txBody>
          </p:sp>
          <p:sp>
            <p:nvSpPr>
              <p:cNvPr id="427" name="Freeform 2"/>
              <p:cNvSpPr>
                <a:spLocks noChangeArrowheads="1"/>
              </p:cNvSpPr>
              <p:nvPr/>
            </p:nvSpPr>
            <p:spPr bwMode="auto">
              <a:xfrm>
                <a:off x="1185863" y="1212850"/>
                <a:ext cx="225425" cy="225425"/>
              </a:xfrm>
              <a:custGeom>
                <a:avLst/>
                <a:gdLst>
                  <a:gd name="T0" fmla="*/ 313 w 626"/>
                  <a:gd name="T1" fmla="*/ 0 h 626"/>
                  <a:gd name="T2" fmla="*/ 313 w 626"/>
                  <a:gd name="T3" fmla="*/ 0 h 626"/>
                  <a:gd name="T4" fmla="*/ 0 w 626"/>
                  <a:gd name="T5" fmla="*/ 312 h 626"/>
                  <a:gd name="T6" fmla="*/ 313 w 626"/>
                  <a:gd name="T7" fmla="*/ 625 h 626"/>
                  <a:gd name="T8" fmla="*/ 625 w 626"/>
                  <a:gd name="T9" fmla="*/ 312 h 626"/>
                  <a:gd name="T10" fmla="*/ 313 w 626"/>
                  <a:gd name="T11" fmla="*/ 0 h 626"/>
                </a:gdLst>
                <a:ahLst/>
                <a:cxnLst>
                  <a:cxn ang="0">
                    <a:pos x="T0" y="T1"/>
                  </a:cxn>
                  <a:cxn ang="0">
                    <a:pos x="T2" y="T3"/>
                  </a:cxn>
                  <a:cxn ang="0">
                    <a:pos x="T4" y="T5"/>
                  </a:cxn>
                  <a:cxn ang="0">
                    <a:pos x="T6" y="T7"/>
                  </a:cxn>
                  <a:cxn ang="0">
                    <a:pos x="T8" y="T9"/>
                  </a:cxn>
                  <a:cxn ang="0">
                    <a:pos x="T10" y="T11"/>
                  </a:cxn>
                </a:cxnLst>
                <a:rect l="0" t="0" r="r" b="b"/>
                <a:pathLst>
                  <a:path w="626" h="626">
                    <a:moveTo>
                      <a:pt x="313" y="0"/>
                    </a:moveTo>
                    <a:lnTo>
                      <a:pt x="313" y="0"/>
                    </a:lnTo>
                    <a:cubicBezTo>
                      <a:pt x="156" y="0"/>
                      <a:pt x="0" y="156"/>
                      <a:pt x="0" y="312"/>
                    </a:cubicBezTo>
                    <a:cubicBezTo>
                      <a:pt x="0" y="500"/>
                      <a:pt x="156" y="625"/>
                      <a:pt x="313" y="625"/>
                    </a:cubicBezTo>
                    <a:cubicBezTo>
                      <a:pt x="500" y="625"/>
                      <a:pt x="625" y="500"/>
                      <a:pt x="625" y="312"/>
                    </a:cubicBezTo>
                    <a:cubicBezTo>
                      <a:pt x="625" y="156"/>
                      <a:pt x="500" y="0"/>
                      <a:pt x="313"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100">
                  <a:solidFill>
                    <a:schemeClr val="bg1"/>
                  </a:solidFill>
                </a:endParaRPr>
              </a:p>
            </p:txBody>
          </p:sp>
        </p:grpSp>
        <p:grpSp>
          <p:nvGrpSpPr>
            <p:cNvPr id="408" name="Group 407"/>
            <p:cNvGrpSpPr/>
            <p:nvPr/>
          </p:nvGrpSpPr>
          <p:grpSpPr>
            <a:xfrm>
              <a:off x="725060" y="5628842"/>
              <a:ext cx="170666" cy="401435"/>
              <a:chOff x="5481404" y="1426062"/>
              <a:chExt cx="341669" cy="778503"/>
            </a:xfrm>
            <a:solidFill>
              <a:schemeClr val="accent3">
                <a:lumMod val="50000"/>
              </a:schemeClr>
            </a:solidFill>
          </p:grpSpPr>
          <p:sp>
            <p:nvSpPr>
              <p:cNvPr id="424" name="Freeform 1"/>
              <p:cNvSpPr>
                <a:spLocks noChangeArrowheads="1"/>
              </p:cNvSpPr>
              <p:nvPr/>
            </p:nvSpPr>
            <p:spPr bwMode="auto">
              <a:xfrm>
                <a:off x="5481404" y="1565664"/>
                <a:ext cx="341669" cy="638901"/>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100">
                  <a:solidFill>
                    <a:schemeClr val="bg1"/>
                  </a:solidFill>
                </a:endParaRPr>
              </a:p>
            </p:txBody>
          </p:sp>
          <p:sp>
            <p:nvSpPr>
              <p:cNvPr id="425" name="Freeform 2"/>
              <p:cNvSpPr>
                <a:spLocks noChangeArrowheads="1"/>
              </p:cNvSpPr>
              <p:nvPr/>
            </p:nvSpPr>
            <p:spPr bwMode="auto">
              <a:xfrm>
                <a:off x="5588307" y="1426062"/>
                <a:ext cx="130798" cy="130799"/>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100">
                  <a:solidFill>
                    <a:schemeClr val="bg1"/>
                  </a:solidFill>
                </a:endParaRPr>
              </a:p>
            </p:txBody>
          </p:sp>
        </p:grpSp>
        <p:grpSp>
          <p:nvGrpSpPr>
            <p:cNvPr id="409" name="Group 408"/>
            <p:cNvGrpSpPr/>
            <p:nvPr/>
          </p:nvGrpSpPr>
          <p:grpSpPr>
            <a:xfrm>
              <a:off x="741050" y="5161978"/>
              <a:ext cx="153990" cy="401435"/>
              <a:chOff x="1006475" y="1212850"/>
              <a:chExt cx="585788" cy="1530350"/>
            </a:xfrm>
            <a:solidFill>
              <a:schemeClr val="accent3">
                <a:lumMod val="50000"/>
              </a:schemeClr>
            </a:solidFill>
          </p:grpSpPr>
          <p:sp>
            <p:nvSpPr>
              <p:cNvPr id="422" name="Freeform 1"/>
              <p:cNvSpPr>
                <a:spLocks noChangeArrowheads="1"/>
              </p:cNvSpPr>
              <p:nvPr/>
            </p:nvSpPr>
            <p:spPr bwMode="auto">
              <a:xfrm>
                <a:off x="1006475" y="1516063"/>
                <a:ext cx="585788" cy="1227137"/>
              </a:xfrm>
              <a:custGeom>
                <a:avLst/>
                <a:gdLst>
                  <a:gd name="T0" fmla="*/ 1250 w 1626"/>
                  <a:gd name="T1" fmla="*/ 0 h 3408"/>
                  <a:gd name="T2" fmla="*/ 1250 w 1626"/>
                  <a:gd name="T3" fmla="*/ 0 h 3408"/>
                  <a:gd name="T4" fmla="*/ 375 w 1626"/>
                  <a:gd name="T5" fmla="*/ 0 h 3408"/>
                  <a:gd name="T6" fmla="*/ 0 w 1626"/>
                  <a:gd name="T7" fmla="*/ 407 h 3408"/>
                  <a:gd name="T8" fmla="*/ 0 w 1626"/>
                  <a:gd name="T9" fmla="*/ 1500 h 3408"/>
                  <a:gd name="T10" fmla="*/ 156 w 1626"/>
                  <a:gd name="T11" fmla="*/ 1625 h 3408"/>
                  <a:gd name="T12" fmla="*/ 281 w 1626"/>
                  <a:gd name="T13" fmla="*/ 1500 h 3408"/>
                  <a:gd name="T14" fmla="*/ 281 w 1626"/>
                  <a:gd name="T15" fmla="*/ 625 h 3408"/>
                  <a:gd name="T16" fmla="*/ 313 w 1626"/>
                  <a:gd name="T17" fmla="*/ 563 h 3408"/>
                  <a:gd name="T18" fmla="*/ 375 w 1626"/>
                  <a:gd name="T19" fmla="*/ 625 h 3408"/>
                  <a:gd name="T20" fmla="*/ 375 w 1626"/>
                  <a:gd name="T21" fmla="*/ 1688 h 3408"/>
                  <a:gd name="T22" fmla="*/ 375 w 1626"/>
                  <a:gd name="T23" fmla="*/ 1875 h 3408"/>
                  <a:gd name="T24" fmla="*/ 375 w 1626"/>
                  <a:gd name="T25" fmla="*/ 3188 h 3408"/>
                  <a:gd name="T26" fmla="*/ 563 w 1626"/>
                  <a:gd name="T27" fmla="*/ 3407 h 3408"/>
                  <a:gd name="T28" fmla="*/ 563 w 1626"/>
                  <a:gd name="T29" fmla="*/ 3407 h 3408"/>
                  <a:gd name="T30" fmla="*/ 719 w 1626"/>
                  <a:gd name="T31" fmla="*/ 3188 h 3408"/>
                  <a:gd name="T32" fmla="*/ 719 w 1626"/>
                  <a:gd name="T33" fmla="*/ 1875 h 3408"/>
                  <a:gd name="T34" fmla="*/ 813 w 1626"/>
                  <a:gd name="T35" fmla="*/ 1813 h 3408"/>
                  <a:gd name="T36" fmla="*/ 906 w 1626"/>
                  <a:gd name="T37" fmla="*/ 1875 h 3408"/>
                  <a:gd name="T38" fmla="*/ 906 w 1626"/>
                  <a:gd name="T39" fmla="*/ 3188 h 3408"/>
                  <a:gd name="T40" fmla="*/ 1062 w 1626"/>
                  <a:gd name="T41" fmla="*/ 3407 h 3408"/>
                  <a:gd name="T42" fmla="*/ 1062 w 1626"/>
                  <a:gd name="T43" fmla="*/ 3407 h 3408"/>
                  <a:gd name="T44" fmla="*/ 1250 w 1626"/>
                  <a:gd name="T45" fmla="*/ 3188 h 3408"/>
                  <a:gd name="T46" fmla="*/ 1250 w 1626"/>
                  <a:gd name="T47" fmla="*/ 1875 h 3408"/>
                  <a:gd name="T48" fmla="*/ 1250 w 1626"/>
                  <a:gd name="T49" fmla="*/ 1688 h 3408"/>
                  <a:gd name="T50" fmla="*/ 1250 w 1626"/>
                  <a:gd name="T51" fmla="*/ 625 h 3408"/>
                  <a:gd name="T52" fmla="*/ 1313 w 1626"/>
                  <a:gd name="T53" fmla="*/ 563 h 3408"/>
                  <a:gd name="T54" fmla="*/ 1344 w 1626"/>
                  <a:gd name="T55" fmla="*/ 625 h 3408"/>
                  <a:gd name="T56" fmla="*/ 1344 w 1626"/>
                  <a:gd name="T57" fmla="*/ 1500 h 3408"/>
                  <a:gd name="T58" fmla="*/ 1469 w 1626"/>
                  <a:gd name="T59" fmla="*/ 1625 h 3408"/>
                  <a:gd name="T60" fmla="*/ 1625 w 1626"/>
                  <a:gd name="T61" fmla="*/ 1500 h 3408"/>
                  <a:gd name="T62" fmla="*/ 1625 w 1626"/>
                  <a:gd name="T63" fmla="*/ 407 h 3408"/>
                  <a:gd name="T64" fmla="*/ 1250 w 1626"/>
                  <a:gd name="T65" fmla="*/ 0 h 3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26" h="3408">
                    <a:moveTo>
                      <a:pt x="1250" y="0"/>
                    </a:moveTo>
                    <a:lnTo>
                      <a:pt x="1250" y="0"/>
                    </a:lnTo>
                    <a:cubicBezTo>
                      <a:pt x="375" y="0"/>
                      <a:pt x="375" y="0"/>
                      <a:pt x="375" y="0"/>
                    </a:cubicBezTo>
                    <a:cubicBezTo>
                      <a:pt x="125" y="0"/>
                      <a:pt x="0" y="157"/>
                      <a:pt x="0" y="407"/>
                    </a:cubicBezTo>
                    <a:cubicBezTo>
                      <a:pt x="0" y="1500"/>
                      <a:pt x="0" y="1500"/>
                      <a:pt x="0" y="1500"/>
                    </a:cubicBezTo>
                    <a:cubicBezTo>
                      <a:pt x="0" y="1563"/>
                      <a:pt x="94" y="1625"/>
                      <a:pt x="156" y="1625"/>
                    </a:cubicBezTo>
                    <a:cubicBezTo>
                      <a:pt x="219" y="1625"/>
                      <a:pt x="281" y="1563"/>
                      <a:pt x="281" y="1500"/>
                    </a:cubicBezTo>
                    <a:cubicBezTo>
                      <a:pt x="281" y="1500"/>
                      <a:pt x="281" y="719"/>
                      <a:pt x="281" y="625"/>
                    </a:cubicBezTo>
                    <a:cubicBezTo>
                      <a:pt x="281" y="594"/>
                      <a:pt x="313" y="563"/>
                      <a:pt x="313" y="563"/>
                    </a:cubicBezTo>
                    <a:cubicBezTo>
                      <a:pt x="344" y="563"/>
                      <a:pt x="375" y="594"/>
                      <a:pt x="375" y="625"/>
                    </a:cubicBezTo>
                    <a:cubicBezTo>
                      <a:pt x="375" y="719"/>
                      <a:pt x="375" y="1375"/>
                      <a:pt x="375" y="1688"/>
                    </a:cubicBezTo>
                    <a:cubicBezTo>
                      <a:pt x="375" y="1875"/>
                      <a:pt x="375" y="1875"/>
                      <a:pt x="375" y="1875"/>
                    </a:cubicBezTo>
                    <a:cubicBezTo>
                      <a:pt x="375" y="3188"/>
                      <a:pt x="375" y="3188"/>
                      <a:pt x="375" y="3188"/>
                    </a:cubicBezTo>
                    <a:cubicBezTo>
                      <a:pt x="375" y="3282"/>
                      <a:pt x="469" y="3407"/>
                      <a:pt x="563" y="3407"/>
                    </a:cubicBezTo>
                    <a:lnTo>
                      <a:pt x="563" y="3407"/>
                    </a:lnTo>
                    <a:cubicBezTo>
                      <a:pt x="688" y="3407"/>
                      <a:pt x="719" y="3282"/>
                      <a:pt x="719" y="3188"/>
                    </a:cubicBezTo>
                    <a:cubicBezTo>
                      <a:pt x="719" y="3188"/>
                      <a:pt x="719" y="1969"/>
                      <a:pt x="719" y="1875"/>
                    </a:cubicBezTo>
                    <a:cubicBezTo>
                      <a:pt x="719" y="1844"/>
                      <a:pt x="781" y="1813"/>
                      <a:pt x="813" y="1813"/>
                    </a:cubicBezTo>
                    <a:cubicBezTo>
                      <a:pt x="875" y="1813"/>
                      <a:pt x="906" y="1844"/>
                      <a:pt x="906" y="1875"/>
                    </a:cubicBezTo>
                    <a:cubicBezTo>
                      <a:pt x="906" y="1969"/>
                      <a:pt x="906" y="3188"/>
                      <a:pt x="906" y="3188"/>
                    </a:cubicBezTo>
                    <a:cubicBezTo>
                      <a:pt x="906" y="3282"/>
                      <a:pt x="969" y="3407"/>
                      <a:pt x="1062" y="3407"/>
                    </a:cubicBezTo>
                    <a:lnTo>
                      <a:pt x="1062" y="3407"/>
                    </a:lnTo>
                    <a:cubicBezTo>
                      <a:pt x="1156" y="3407"/>
                      <a:pt x="1250" y="3282"/>
                      <a:pt x="1250" y="3188"/>
                    </a:cubicBezTo>
                    <a:cubicBezTo>
                      <a:pt x="1250" y="1875"/>
                      <a:pt x="1250" y="1875"/>
                      <a:pt x="1250" y="1875"/>
                    </a:cubicBezTo>
                    <a:cubicBezTo>
                      <a:pt x="1250" y="1688"/>
                      <a:pt x="1250" y="1688"/>
                      <a:pt x="1250" y="1688"/>
                    </a:cubicBezTo>
                    <a:cubicBezTo>
                      <a:pt x="1250" y="1375"/>
                      <a:pt x="1250" y="719"/>
                      <a:pt x="1250" y="625"/>
                    </a:cubicBezTo>
                    <a:cubicBezTo>
                      <a:pt x="1250" y="594"/>
                      <a:pt x="1281" y="563"/>
                      <a:pt x="1313" y="563"/>
                    </a:cubicBezTo>
                    <a:cubicBezTo>
                      <a:pt x="1313" y="563"/>
                      <a:pt x="1344" y="594"/>
                      <a:pt x="1344" y="625"/>
                    </a:cubicBezTo>
                    <a:cubicBezTo>
                      <a:pt x="1344" y="719"/>
                      <a:pt x="1344" y="1500"/>
                      <a:pt x="1344" y="1500"/>
                    </a:cubicBezTo>
                    <a:cubicBezTo>
                      <a:pt x="1344" y="1563"/>
                      <a:pt x="1406" y="1625"/>
                      <a:pt x="1469" y="1625"/>
                    </a:cubicBezTo>
                    <a:cubicBezTo>
                      <a:pt x="1563" y="1625"/>
                      <a:pt x="1625" y="1563"/>
                      <a:pt x="1625" y="1500"/>
                    </a:cubicBezTo>
                    <a:cubicBezTo>
                      <a:pt x="1625" y="407"/>
                      <a:pt x="1625" y="407"/>
                      <a:pt x="1625" y="407"/>
                    </a:cubicBezTo>
                    <a:cubicBezTo>
                      <a:pt x="1625" y="157"/>
                      <a:pt x="1500" y="0"/>
                      <a:pt x="1250"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100">
                  <a:solidFill>
                    <a:schemeClr val="bg1"/>
                  </a:solidFill>
                </a:endParaRPr>
              </a:p>
            </p:txBody>
          </p:sp>
          <p:sp>
            <p:nvSpPr>
              <p:cNvPr id="423" name="Freeform 2"/>
              <p:cNvSpPr>
                <a:spLocks noChangeArrowheads="1"/>
              </p:cNvSpPr>
              <p:nvPr/>
            </p:nvSpPr>
            <p:spPr bwMode="auto">
              <a:xfrm>
                <a:off x="1185863" y="1212850"/>
                <a:ext cx="225425" cy="225425"/>
              </a:xfrm>
              <a:custGeom>
                <a:avLst/>
                <a:gdLst>
                  <a:gd name="T0" fmla="*/ 313 w 626"/>
                  <a:gd name="T1" fmla="*/ 0 h 626"/>
                  <a:gd name="T2" fmla="*/ 313 w 626"/>
                  <a:gd name="T3" fmla="*/ 0 h 626"/>
                  <a:gd name="T4" fmla="*/ 0 w 626"/>
                  <a:gd name="T5" fmla="*/ 312 h 626"/>
                  <a:gd name="T6" fmla="*/ 313 w 626"/>
                  <a:gd name="T7" fmla="*/ 625 h 626"/>
                  <a:gd name="T8" fmla="*/ 625 w 626"/>
                  <a:gd name="T9" fmla="*/ 312 h 626"/>
                  <a:gd name="T10" fmla="*/ 313 w 626"/>
                  <a:gd name="T11" fmla="*/ 0 h 626"/>
                </a:gdLst>
                <a:ahLst/>
                <a:cxnLst>
                  <a:cxn ang="0">
                    <a:pos x="T0" y="T1"/>
                  </a:cxn>
                  <a:cxn ang="0">
                    <a:pos x="T2" y="T3"/>
                  </a:cxn>
                  <a:cxn ang="0">
                    <a:pos x="T4" y="T5"/>
                  </a:cxn>
                  <a:cxn ang="0">
                    <a:pos x="T6" y="T7"/>
                  </a:cxn>
                  <a:cxn ang="0">
                    <a:pos x="T8" y="T9"/>
                  </a:cxn>
                  <a:cxn ang="0">
                    <a:pos x="T10" y="T11"/>
                  </a:cxn>
                </a:cxnLst>
                <a:rect l="0" t="0" r="r" b="b"/>
                <a:pathLst>
                  <a:path w="626" h="626">
                    <a:moveTo>
                      <a:pt x="313" y="0"/>
                    </a:moveTo>
                    <a:lnTo>
                      <a:pt x="313" y="0"/>
                    </a:lnTo>
                    <a:cubicBezTo>
                      <a:pt x="156" y="0"/>
                      <a:pt x="0" y="156"/>
                      <a:pt x="0" y="312"/>
                    </a:cubicBezTo>
                    <a:cubicBezTo>
                      <a:pt x="0" y="500"/>
                      <a:pt x="156" y="625"/>
                      <a:pt x="313" y="625"/>
                    </a:cubicBezTo>
                    <a:cubicBezTo>
                      <a:pt x="500" y="625"/>
                      <a:pt x="625" y="500"/>
                      <a:pt x="625" y="312"/>
                    </a:cubicBezTo>
                    <a:cubicBezTo>
                      <a:pt x="625" y="156"/>
                      <a:pt x="500" y="0"/>
                      <a:pt x="313"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100">
                  <a:solidFill>
                    <a:schemeClr val="bg1"/>
                  </a:solidFill>
                </a:endParaRPr>
              </a:p>
            </p:txBody>
          </p:sp>
        </p:grpSp>
        <p:grpSp>
          <p:nvGrpSpPr>
            <p:cNvPr id="410" name="Group 409"/>
            <p:cNvGrpSpPr/>
            <p:nvPr/>
          </p:nvGrpSpPr>
          <p:grpSpPr>
            <a:xfrm>
              <a:off x="486258" y="5628842"/>
              <a:ext cx="170666" cy="401435"/>
              <a:chOff x="5481404" y="1426062"/>
              <a:chExt cx="341669" cy="778503"/>
            </a:xfrm>
            <a:solidFill>
              <a:schemeClr val="accent3">
                <a:lumMod val="50000"/>
              </a:schemeClr>
            </a:solidFill>
          </p:grpSpPr>
          <p:sp>
            <p:nvSpPr>
              <p:cNvPr id="420" name="Freeform 1"/>
              <p:cNvSpPr>
                <a:spLocks noChangeArrowheads="1"/>
              </p:cNvSpPr>
              <p:nvPr/>
            </p:nvSpPr>
            <p:spPr bwMode="auto">
              <a:xfrm>
                <a:off x="5481404" y="1565664"/>
                <a:ext cx="341669" cy="638901"/>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100">
                  <a:solidFill>
                    <a:schemeClr val="bg1"/>
                  </a:solidFill>
                </a:endParaRPr>
              </a:p>
            </p:txBody>
          </p:sp>
          <p:sp>
            <p:nvSpPr>
              <p:cNvPr id="421" name="Freeform 2"/>
              <p:cNvSpPr>
                <a:spLocks noChangeArrowheads="1"/>
              </p:cNvSpPr>
              <p:nvPr/>
            </p:nvSpPr>
            <p:spPr bwMode="auto">
              <a:xfrm>
                <a:off x="5588307" y="1426062"/>
                <a:ext cx="130798" cy="130799"/>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100">
                  <a:solidFill>
                    <a:schemeClr val="bg1"/>
                  </a:solidFill>
                </a:endParaRPr>
              </a:p>
            </p:txBody>
          </p:sp>
        </p:grpSp>
        <p:grpSp>
          <p:nvGrpSpPr>
            <p:cNvPr id="411" name="Group 410"/>
            <p:cNvGrpSpPr/>
            <p:nvPr/>
          </p:nvGrpSpPr>
          <p:grpSpPr>
            <a:xfrm>
              <a:off x="503899" y="5161978"/>
              <a:ext cx="153990" cy="401435"/>
              <a:chOff x="1006475" y="1212850"/>
              <a:chExt cx="585788" cy="1530350"/>
            </a:xfrm>
            <a:solidFill>
              <a:schemeClr val="accent3">
                <a:lumMod val="50000"/>
              </a:schemeClr>
            </a:solidFill>
          </p:grpSpPr>
          <p:sp>
            <p:nvSpPr>
              <p:cNvPr id="418" name="Freeform 1"/>
              <p:cNvSpPr>
                <a:spLocks noChangeArrowheads="1"/>
              </p:cNvSpPr>
              <p:nvPr/>
            </p:nvSpPr>
            <p:spPr bwMode="auto">
              <a:xfrm>
                <a:off x="1006475" y="1516063"/>
                <a:ext cx="585788" cy="1227137"/>
              </a:xfrm>
              <a:custGeom>
                <a:avLst/>
                <a:gdLst>
                  <a:gd name="T0" fmla="*/ 1250 w 1626"/>
                  <a:gd name="T1" fmla="*/ 0 h 3408"/>
                  <a:gd name="T2" fmla="*/ 1250 w 1626"/>
                  <a:gd name="T3" fmla="*/ 0 h 3408"/>
                  <a:gd name="T4" fmla="*/ 375 w 1626"/>
                  <a:gd name="T5" fmla="*/ 0 h 3408"/>
                  <a:gd name="T6" fmla="*/ 0 w 1626"/>
                  <a:gd name="T7" fmla="*/ 407 h 3408"/>
                  <a:gd name="T8" fmla="*/ 0 w 1626"/>
                  <a:gd name="T9" fmla="*/ 1500 h 3408"/>
                  <a:gd name="T10" fmla="*/ 156 w 1626"/>
                  <a:gd name="T11" fmla="*/ 1625 h 3408"/>
                  <a:gd name="T12" fmla="*/ 281 w 1626"/>
                  <a:gd name="T13" fmla="*/ 1500 h 3408"/>
                  <a:gd name="T14" fmla="*/ 281 w 1626"/>
                  <a:gd name="T15" fmla="*/ 625 h 3408"/>
                  <a:gd name="T16" fmla="*/ 313 w 1626"/>
                  <a:gd name="T17" fmla="*/ 563 h 3408"/>
                  <a:gd name="T18" fmla="*/ 375 w 1626"/>
                  <a:gd name="T19" fmla="*/ 625 h 3408"/>
                  <a:gd name="T20" fmla="*/ 375 w 1626"/>
                  <a:gd name="T21" fmla="*/ 1688 h 3408"/>
                  <a:gd name="T22" fmla="*/ 375 w 1626"/>
                  <a:gd name="T23" fmla="*/ 1875 h 3408"/>
                  <a:gd name="T24" fmla="*/ 375 w 1626"/>
                  <a:gd name="T25" fmla="*/ 3188 h 3408"/>
                  <a:gd name="T26" fmla="*/ 563 w 1626"/>
                  <a:gd name="T27" fmla="*/ 3407 h 3408"/>
                  <a:gd name="T28" fmla="*/ 563 w 1626"/>
                  <a:gd name="T29" fmla="*/ 3407 h 3408"/>
                  <a:gd name="T30" fmla="*/ 719 w 1626"/>
                  <a:gd name="T31" fmla="*/ 3188 h 3408"/>
                  <a:gd name="T32" fmla="*/ 719 w 1626"/>
                  <a:gd name="T33" fmla="*/ 1875 h 3408"/>
                  <a:gd name="T34" fmla="*/ 813 w 1626"/>
                  <a:gd name="T35" fmla="*/ 1813 h 3408"/>
                  <a:gd name="T36" fmla="*/ 906 w 1626"/>
                  <a:gd name="T37" fmla="*/ 1875 h 3408"/>
                  <a:gd name="T38" fmla="*/ 906 w 1626"/>
                  <a:gd name="T39" fmla="*/ 3188 h 3408"/>
                  <a:gd name="T40" fmla="*/ 1062 w 1626"/>
                  <a:gd name="T41" fmla="*/ 3407 h 3408"/>
                  <a:gd name="T42" fmla="*/ 1062 w 1626"/>
                  <a:gd name="T43" fmla="*/ 3407 h 3408"/>
                  <a:gd name="T44" fmla="*/ 1250 w 1626"/>
                  <a:gd name="T45" fmla="*/ 3188 h 3408"/>
                  <a:gd name="T46" fmla="*/ 1250 w 1626"/>
                  <a:gd name="T47" fmla="*/ 1875 h 3408"/>
                  <a:gd name="T48" fmla="*/ 1250 w 1626"/>
                  <a:gd name="T49" fmla="*/ 1688 h 3408"/>
                  <a:gd name="T50" fmla="*/ 1250 w 1626"/>
                  <a:gd name="T51" fmla="*/ 625 h 3408"/>
                  <a:gd name="T52" fmla="*/ 1313 w 1626"/>
                  <a:gd name="T53" fmla="*/ 563 h 3408"/>
                  <a:gd name="T54" fmla="*/ 1344 w 1626"/>
                  <a:gd name="T55" fmla="*/ 625 h 3408"/>
                  <a:gd name="T56" fmla="*/ 1344 w 1626"/>
                  <a:gd name="T57" fmla="*/ 1500 h 3408"/>
                  <a:gd name="T58" fmla="*/ 1469 w 1626"/>
                  <a:gd name="T59" fmla="*/ 1625 h 3408"/>
                  <a:gd name="T60" fmla="*/ 1625 w 1626"/>
                  <a:gd name="T61" fmla="*/ 1500 h 3408"/>
                  <a:gd name="T62" fmla="*/ 1625 w 1626"/>
                  <a:gd name="T63" fmla="*/ 407 h 3408"/>
                  <a:gd name="T64" fmla="*/ 1250 w 1626"/>
                  <a:gd name="T65" fmla="*/ 0 h 3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26" h="3408">
                    <a:moveTo>
                      <a:pt x="1250" y="0"/>
                    </a:moveTo>
                    <a:lnTo>
                      <a:pt x="1250" y="0"/>
                    </a:lnTo>
                    <a:cubicBezTo>
                      <a:pt x="375" y="0"/>
                      <a:pt x="375" y="0"/>
                      <a:pt x="375" y="0"/>
                    </a:cubicBezTo>
                    <a:cubicBezTo>
                      <a:pt x="125" y="0"/>
                      <a:pt x="0" y="157"/>
                      <a:pt x="0" y="407"/>
                    </a:cubicBezTo>
                    <a:cubicBezTo>
                      <a:pt x="0" y="1500"/>
                      <a:pt x="0" y="1500"/>
                      <a:pt x="0" y="1500"/>
                    </a:cubicBezTo>
                    <a:cubicBezTo>
                      <a:pt x="0" y="1563"/>
                      <a:pt x="94" y="1625"/>
                      <a:pt x="156" y="1625"/>
                    </a:cubicBezTo>
                    <a:cubicBezTo>
                      <a:pt x="219" y="1625"/>
                      <a:pt x="281" y="1563"/>
                      <a:pt x="281" y="1500"/>
                    </a:cubicBezTo>
                    <a:cubicBezTo>
                      <a:pt x="281" y="1500"/>
                      <a:pt x="281" y="719"/>
                      <a:pt x="281" y="625"/>
                    </a:cubicBezTo>
                    <a:cubicBezTo>
                      <a:pt x="281" y="594"/>
                      <a:pt x="313" y="563"/>
                      <a:pt x="313" y="563"/>
                    </a:cubicBezTo>
                    <a:cubicBezTo>
                      <a:pt x="344" y="563"/>
                      <a:pt x="375" y="594"/>
                      <a:pt x="375" y="625"/>
                    </a:cubicBezTo>
                    <a:cubicBezTo>
                      <a:pt x="375" y="719"/>
                      <a:pt x="375" y="1375"/>
                      <a:pt x="375" y="1688"/>
                    </a:cubicBezTo>
                    <a:cubicBezTo>
                      <a:pt x="375" y="1875"/>
                      <a:pt x="375" y="1875"/>
                      <a:pt x="375" y="1875"/>
                    </a:cubicBezTo>
                    <a:cubicBezTo>
                      <a:pt x="375" y="3188"/>
                      <a:pt x="375" y="3188"/>
                      <a:pt x="375" y="3188"/>
                    </a:cubicBezTo>
                    <a:cubicBezTo>
                      <a:pt x="375" y="3282"/>
                      <a:pt x="469" y="3407"/>
                      <a:pt x="563" y="3407"/>
                    </a:cubicBezTo>
                    <a:lnTo>
                      <a:pt x="563" y="3407"/>
                    </a:lnTo>
                    <a:cubicBezTo>
                      <a:pt x="688" y="3407"/>
                      <a:pt x="719" y="3282"/>
                      <a:pt x="719" y="3188"/>
                    </a:cubicBezTo>
                    <a:cubicBezTo>
                      <a:pt x="719" y="3188"/>
                      <a:pt x="719" y="1969"/>
                      <a:pt x="719" y="1875"/>
                    </a:cubicBezTo>
                    <a:cubicBezTo>
                      <a:pt x="719" y="1844"/>
                      <a:pt x="781" y="1813"/>
                      <a:pt x="813" y="1813"/>
                    </a:cubicBezTo>
                    <a:cubicBezTo>
                      <a:pt x="875" y="1813"/>
                      <a:pt x="906" y="1844"/>
                      <a:pt x="906" y="1875"/>
                    </a:cubicBezTo>
                    <a:cubicBezTo>
                      <a:pt x="906" y="1969"/>
                      <a:pt x="906" y="3188"/>
                      <a:pt x="906" y="3188"/>
                    </a:cubicBezTo>
                    <a:cubicBezTo>
                      <a:pt x="906" y="3282"/>
                      <a:pt x="969" y="3407"/>
                      <a:pt x="1062" y="3407"/>
                    </a:cubicBezTo>
                    <a:lnTo>
                      <a:pt x="1062" y="3407"/>
                    </a:lnTo>
                    <a:cubicBezTo>
                      <a:pt x="1156" y="3407"/>
                      <a:pt x="1250" y="3282"/>
                      <a:pt x="1250" y="3188"/>
                    </a:cubicBezTo>
                    <a:cubicBezTo>
                      <a:pt x="1250" y="1875"/>
                      <a:pt x="1250" y="1875"/>
                      <a:pt x="1250" y="1875"/>
                    </a:cubicBezTo>
                    <a:cubicBezTo>
                      <a:pt x="1250" y="1688"/>
                      <a:pt x="1250" y="1688"/>
                      <a:pt x="1250" y="1688"/>
                    </a:cubicBezTo>
                    <a:cubicBezTo>
                      <a:pt x="1250" y="1375"/>
                      <a:pt x="1250" y="719"/>
                      <a:pt x="1250" y="625"/>
                    </a:cubicBezTo>
                    <a:cubicBezTo>
                      <a:pt x="1250" y="594"/>
                      <a:pt x="1281" y="563"/>
                      <a:pt x="1313" y="563"/>
                    </a:cubicBezTo>
                    <a:cubicBezTo>
                      <a:pt x="1313" y="563"/>
                      <a:pt x="1344" y="594"/>
                      <a:pt x="1344" y="625"/>
                    </a:cubicBezTo>
                    <a:cubicBezTo>
                      <a:pt x="1344" y="719"/>
                      <a:pt x="1344" y="1500"/>
                      <a:pt x="1344" y="1500"/>
                    </a:cubicBezTo>
                    <a:cubicBezTo>
                      <a:pt x="1344" y="1563"/>
                      <a:pt x="1406" y="1625"/>
                      <a:pt x="1469" y="1625"/>
                    </a:cubicBezTo>
                    <a:cubicBezTo>
                      <a:pt x="1563" y="1625"/>
                      <a:pt x="1625" y="1563"/>
                      <a:pt x="1625" y="1500"/>
                    </a:cubicBezTo>
                    <a:cubicBezTo>
                      <a:pt x="1625" y="407"/>
                      <a:pt x="1625" y="407"/>
                      <a:pt x="1625" y="407"/>
                    </a:cubicBezTo>
                    <a:cubicBezTo>
                      <a:pt x="1625" y="157"/>
                      <a:pt x="1500" y="0"/>
                      <a:pt x="1250"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100">
                  <a:solidFill>
                    <a:schemeClr val="bg1"/>
                  </a:solidFill>
                </a:endParaRPr>
              </a:p>
            </p:txBody>
          </p:sp>
          <p:sp>
            <p:nvSpPr>
              <p:cNvPr id="419" name="Freeform 2"/>
              <p:cNvSpPr>
                <a:spLocks noChangeArrowheads="1"/>
              </p:cNvSpPr>
              <p:nvPr/>
            </p:nvSpPr>
            <p:spPr bwMode="auto">
              <a:xfrm>
                <a:off x="1185863" y="1212850"/>
                <a:ext cx="225425" cy="225425"/>
              </a:xfrm>
              <a:custGeom>
                <a:avLst/>
                <a:gdLst>
                  <a:gd name="T0" fmla="*/ 313 w 626"/>
                  <a:gd name="T1" fmla="*/ 0 h 626"/>
                  <a:gd name="T2" fmla="*/ 313 w 626"/>
                  <a:gd name="T3" fmla="*/ 0 h 626"/>
                  <a:gd name="T4" fmla="*/ 0 w 626"/>
                  <a:gd name="T5" fmla="*/ 312 h 626"/>
                  <a:gd name="T6" fmla="*/ 313 w 626"/>
                  <a:gd name="T7" fmla="*/ 625 h 626"/>
                  <a:gd name="T8" fmla="*/ 625 w 626"/>
                  <a:gd name="T9" fmla="*/ 312 h 626"/>
                  <a:gd name="T10" fmla="*/ 313 w 626"/>
                  <a:gd name="T11" fmla="*/ 0 h 626"/>
                </a:gdLst>
                <a:ahLst/>
                <a:cxnLst>
                  <a:cxn ang="0">
                    <a:pos x="T0" y="T1"/>
                  </a:cxn>
                  <a:cxn ang="0">
                    <a:pos x="T2" y="T3"/>
                  </a:cxn>
                  <a:cxn ang="0">
                    <a:pos x="T4" y="T5"/>
                  </a:cxn>
                  <a:cxn ang="0">
                    <a:pos x="T6" y="T7"/>
                  </a:cxn>
                  <a:cxn ang="0">
                    <a:pos x="T8" y="T9"/>
                  </a:cxn>
                  <a:cxn ang="0">
                    <a:pos x="T10" y="T11"/>
                  </a:cxn>
                </a:cxnLst>
                <a:rect l="0" t="0" r="r" b="b"/>
                <a:pathLst>
                  <a:path w="626" h="626">
                    <a:moveTo>
                      <a:pt x="313" y="0"/>
                    </a:moveTo>
                    <a:lnTo>
                      <a:pt x="313" y="0"/>
                    </a:lnTo>
                    <a:cubicBezTo>
                      <a:pt x="156" y="0"/>
                      <a:pt x="0" y="156"/>
                      <a:pt x="0" y="312"/>
                    </a:cubicBezTo>
                    <a:cubicBezTo>
                      <a:pt x="0" y="500"/>
                      <a:pt x="156" y="625"/>
                      <a:pt x="313" y="625"/>
                    </a:cubicBezTo>
                    <a:cubicBezTo>
                      <a:pt x="500" y="625"/>
                      <a:pt x="625" y="500"/>
                      <a:pt x="625" y="312"/>
                    </a:cubicBezTo>
                    <a:cubicBezTo>
                      <a:pt x="625" y="156"/>
                      <a:pt x="500" y="0"/>
                      <a:pt x="313"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100">
                  <a:solidFill>
                    <a:schemeClr val="bg1"/>
                  </a:solidFill>
                </a:endParaRPr>
              </a:p>
            </p:txBody>
          </p:sp>
        </p:grpSp>
        <p:grpSp>
          <p:nvGrpSpPr>
            <p:cNvPr id="412" name="Group 411"/>
            <p:cNvGrpSpPr/>
            <p:nvPr/>
          </p:nvGrpSpPr>
          <p:grpSpPr>
            <a:xfrm>
              <a:off x="247457" y="5628842"/>
              <a:ext cx="170666" cy="401435"/>
              <a:chOff x="5481404" y="1426062"/>
              <a:chExt cx="341669" cy="778503"/>
            </a:xfrm>
            <a:solidFill>
              <a:schemeClr val="accent3">
                <a:lumMod val="50000"/>
              </a:schemeClr>
            </a:solidFill>
          </p:grpSpPr>
          <p:sp>
            <p:nvSpPr>
              <p:cNvPr id="416" name="Freeform 1"/>
              <p:cNvSpPr>
                <a:spLocks noChangeArrowheads="1"/>
              </p:cNvSpPr>
              <p:nvPr/>
            </p:nvSpPr>
            <p:spPr bwMode="auto">
              <a:xfrm>
                <a:off x="5481404" y="1565664"/>
                <a:ext cx="341669" cy="638901"/>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100">
                  <a:solidFill>
                    <a:schemeClr val="bg1"/>
                  </a:solidFill>
                </a:endParaRPr>
              </a:p>
            </p:txBody>
          </p:sp>
          <p:sp>
            <p:nvSpPr>
              <p:cNvPr id="417" name="Freeform 2"/>
              <p:cNvSpPr>
                <a:spLocks noChangeArrowheads="1"/>
              </p:cNvSpPr>
              <p:nvPr/>
            </p:nvSpPr>
            <p:spPr bwMode="auto">
              <a:xfrm>
                <a:off x="5588307" y="1426062"/>
                <a:ext cx="130798" cy="130799"/>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100">
                  <a:solidFill>
                    <a:schemeClr val="bg1"/>
                  </a:solidFill>
                </a:endParaRPr>
              </a:p>
            </p:txBody>
          </p:sp>
        </p:grpSp>
        <p:grpSp>
          <p:nvGrpSpPr>
            <p:cNvPr id="413" name="Group 412"/>
            <p:cNvGrpSpPr/>
            <p:nvPr/>
          </p:nvGrpSpPr>
          <p:grpSpPr>
            <a:xfrm>
              <a:off x="266747" y="5161978"/>
              <a:ext cx="153990" cy="401435"/>
              <a:chOff x="1006475" y="1212850"/>
              <a:chExt cx="585788" cy="1530350"/>
            </a:xfrm>
            <a:solidFill>
              <a:schemeClr val="accent3">
                <a:lumMod val="50000"/>
              </a:schemeClr>
            </a:solidFill>
          </p:grpSpPr>
          <p:sp>
            <p:nvSpPr>
              <p:cNvPr id="414" name="Freeform 1"/>
              <p:cNvSpPr>
                <a:spLocks noChangeArrowheads="1"/>
              </p:cNvSpPr>
              <p:nvPr/>
            </p:nvSpPr>
            <p:spPr bwMode="auto">
              <a:xfrm>
                <a:off x="1006475" y="1516063"/>
                <a:ext cx="585788" cy="1227137"/>
              </a:xfrm>
              <a:custGeom>
                <a:avLst/>
                <a:gdLst>
                  <a:gd name="T0" fmla="*/ 1250 w 1626"/>
                  <a:gd name="T1" fmla="*/ 0 h 3408"/>
                  <a:gd name="T2" fmla="*/ 1250 w 1626"/>
                  <a:gd name="T3" fmla="*/ 0 h 3408"/>
                  <a:gd name="T4" fmla="*/ 375 w 1626"/>
                  <a:gd name="T5" fmla="*/ 0 h 3408"/>
                  <a:gd name="T6" fmla="*/ 0 w 1626"/>
                  <a:gd name="T7" fmla="*/ 407 h 3408"/>
                  <a:gd name="T8" fmla="*/ 0 w 1626"/>
                  <a:gd name="T9" fmla="*/ 1500 h 3408"/>
                  <a:gd name="T10" fmla="*/ 156 w 1626"/>
                  <a:gd name="T11" fmla="*/ 1625 h 3408"/>
                  <a:gd name="T12" fmla="*/ 281 w 1626"/>
                  <a:gd name="T13" fmla="*/ 1500 h 3408"/>
                  <a:gd name="T14" fmla="*/ 281 w 1626"/>
                  <a:gd name="T15" fmla="*/ 625 h 3408"/>
                  <a:gd name="T16" fmla="*/ 313 w 1626"/>
                  <a:gd name="T17" fmla="*/ 563 h 3408"/>
                  <a:gd name="T18" fmla="*/ 375 w 1626"/>
                  <a:gd name="T19" fmla="*/ 625 h 3408"/>
                  <a:gd name="T20" fmla="*/ 375 w 1626"/>
                  <a:gd name="T21" fmla="*/ 1688 h 3408"/>
                  <a:gd name="T22" fmla="*/ 375 w 1626"/>
                  <a:gd name="T23" fmla="*/ 1875 h 3408"/>
                  <a:gd name="T24" fmla="*/ 375 w 1626"/>
                  <a:gd name="T25" fmla="*/ 3188 h 3408"/>
                  <a:gd name="T26" fmla="*/ 563 w 1626"/>
                  <a:gd name="T27" fmla="*/ 3407 h 3408"/>
                  <a:gd name="T28" fmla="*/ 563 w 1626"/>
                  <a:gd name="T29" fmla="*/ 3407 h 3408"/>
                  <a:gd name="T30" fmla="*/ 719 w 1626"/>
                  <a:gd name="T31" fmla="*/ 3188 h 3408"/>
                  <a:gd name="T32" fmla="*/ 719 w 1626"/>
                  <a:gd name="T33" fmla="*/ 1875 h 3408"/>
                  <a:gd name="T34" fmla="*/ 813 w 1626"/>
                  <a:gd name="T35" fmla="*/ 1813 h 3408"/>
                  <a:gd name="T36" fmla="*/ 906 w 1626"/>
                  <a:gd name="T37" fmla="*/ 1875 h 3408"/>
                  <a:gd name="T38" fmla="*/ 906 w 1626"/>
                  <a:gd name="T39" fmla="*/ 3188 h 3408"/>
                  <a:gd name="T40" fmla="*/ 1062 w 1626"/>
                  <a:gd name="T41" fmla="*/ 3407 h 3408"/>
                  <a:gd name="T42" fmla="*/ 1062 w 1626"/>
                  <a:gd name="T43" fmla="*/ 3407 h 3408"/>
                  <a:gd name="T44" fmla="*/ 1250 w 1626"/>
                  <a:gd name="T45" fmla="*/ 3188 h 3408"/>
                  <a:gd name="T46" fmla="*/ 1250 w 1626"/>
                  <a:gd name="T47" fmla="*/ 1875 h 3408"/>
                  <a:gd name="T48" fmla="*/ 1250 w 1626"/>
                  <a:gd name="T49" fmla="*/ 1688 h 3408"/>
                  <a:gd name="T50" fmla="*/ 1250 w 1626"/>
                  <a:gd name="T51" fmla="*/ 625 h 3408"/>
                  <a:gd name="T52" fmla="*/ 1313 w 1626"/>
                  <a:gd name="T53" fmla="*/ 563 h 3408"/>
                  <a:gd name="T54" fmla="*/ 1344 w 1626"/>
                  <a:gd name="T55" fmla="*/ 625 h 3408"/>
                  <a:gd name="T56" fmla="*/ 1344 w 1626"/>
                  <a:gd name="T57" fmla="*/ 1500 h 3408"/>
                  <a:gd name="T58" fmla="*/ 1469 w 1626"/>
                  <a:gd name="T59" fmla="*/ 1625 h 3408"/>
                  <a:gd name="T60" fmla="*/ 1625 w 1626"/>
                  <a:gd name="T61" fmla="*/ 1500 h 3408"/>
                  <a:gd name="T62" fmla="*/ 1625 w 1626"/>
                  <a:gd name="T63" fmla="*/ 407 h 3408"/>
                  <a:gd name="T64" fmla="*/ 1250 w 1626"/>
                  <a:gd name="T65" fmla="*/ 0 h 3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26" h="3408">
                    <a:moveTo>
                      <a:pt x="1250" y="0"/>
                    </a:moveTo>
                    <a:lnTo>
                      <a:pt x="1250" y="0"/>
                    </a:lnTo>
                    <a:cubicBezTo>
                      <a:pt x="375" y="0"/>
                      <a:pt x="375" y="0"/>
                      <a:pt x="375" y="0"/>
                    </a:cubicBezTo>
                    <a:cubicBezTo>
                      <a:pt x="125" y="0"/>
                      <a:pt x="0" y="157"/>
                      <a:pt x="0" y="407"/>
                    </a:cubicBezTo>
                    <a:cubicBezTo>
                      <a:pt x="0" y="1500"/>
                      <a:pt x="0" y="1500"/>
                      <a:pt x="0" y="1500"/>
                    </a:cubicBezTo>
                    <a:cubicBezTo>
                      <a:pt x="0" y="1563"/>
                      <a:pt x="94" y="1625"/>
                      <a:pt x="156" y="1625"/>
                    </a:cubicBezTo>
                    <a:cubicBezTo>
                      <a:pt x="219" y="1625"/>
                      <a:pt x="281" y="1563"/>
                      <a:pt x="281" y="1500"/>
                    </a:cubicBezTo>
                    <a:cubicBezTo>
                      <a:pt x="281" y="1500"/>
                      <a:pt x="281" y="719"/>
                      <a:pt x="281" y="625"/>
                    </a:cubicBezTo>
                    <a:cubicBezTo>
                      <a:pt x="281" y="594"/>
                      <a:pt x="313" y="563"/>
                      <a:pt x="313" y="563"/>
                    </a:cubicBezTo>
                    <a:cubicBezTo>
                      <a:pt x="344" y="563"/>
                      <a:pt x="375" y="594"/>
                      <a:pt x="375" y="625"/>
                    </a:cubicBezTo>
                    <a:cubicBezTo>
                      <a:pt x="375" y="719"/>
                      <a:pt x="375" y="1375"/>
                      <a:pt x="375" y="1688"/>
                    </a:cubicBezTo>
                    <a:cubicBezTo>
                      <a:pt x="375" y="1875"/>
                      <a:pt x="375" y="1875"/>
                      <a:pt x="375" y="1875"/>
                    </a:cubicBezTo>
                    <a:cubicBezTo>
                      <a:pt x="375" y="3188"/>
                      <a:pt x="375" y="3188"/>
                      <a:pt x="375" y="3188"/>
                    </a:cubicBezTo>
                    <a:cubicBezTo>
                      <a:pt x="375" y="3282"/>
                      <a:pt x="469" y="3407"/>
                      <a:pt x="563" y="3407"/>
                    </a:cubicBezTo>
                    <a:lnTo>
                      <a:pt x="563" y="3407"/>
                    </a:lnTo>
                    <a:cubicBezTo>
                      <a:pt x="688" y="3407"/>
                      <a:pt x="719" y="3282"/>
                      <a:pt x="719" y="3188"/>
                    </a:cubicBezTo>
                    <a:cubicBezTo>
                      <a:pt x="719" y="3188"/>
                      <a:pt x="719" y="1969"/>
                      <a:pt x="719" y="1875"/>
                    </a:cubicBezTo>
                    <a:cubicBezTo>
                      <a:pt x="719" y="1844"/>
                      <a:pt x="781" y="1813"/>
                      <a:pt x="813" y="1813"/>
                    </a:cubicBezTo>
                    <a:cubicBezTo>
                      <a:pt x="875" y="1813"/>
                      <a:pt x="906" y="1844"/>
                      <a:pt x="906" y="1875"/>
                    </a:cubicBezTo>
                    <a:cubicBezTo>
                      <a:pt x="906" y="1969"/>
                      <a:pt x="906" y="3188"/>
                      <a:pt x="906" y="3188"/>
                    </a:cubicBezTo>
                    <a:cubicBezTo>
                      <a:pt x="906" y="3282"/>
                      <a:pt x="969" y="3407"/>
                      <a:pt x="1062" y="3407"/>
                    </a:cubicBezTo>
                    <a:lnTo>
                      <a:pt x="1062" y="3407"/>
                    </a:lnTo>
                    <a:cubicBezTo>
                      <a:pt x="1156" y="3407"/>
                      <a:pt x="1250" y="3282"/>
                      <a:pt x="1250" y="3188"/>
                    </a:cubicBezTo>
                    <a:cubicBezTo>
                      <a:pt x="1250" y="1875"/>
                      <a:pt x="1250" y="1875"/>
                      <a:pt x="1250" y="1875"/>
                    </a:cubicBezTo>
                    <a:cubicBezTo>
                      <a:pt x="1250" y="1688"/>
                      <a:pt x="1250" y="1688"/>
                      <a:pt x="1250" y="1688"/>
                    </a:cubicBezTo>
                    <a:cubicBezTo>
                      <a:pt x="1250" y="1375"/>
                      <a:pt x="1250" y="719"/>
                      <a:pt x="1250" y="625"/>
                    </a:cubicBezTo>
                    <a:cubicBezTo>
                      <a:pt x="1250" y="594"/>
                      <a:pt x="1281" y="563"/>
                      <a:pt x="1313" y="563"/>
                    </a:cubicBezTo>
                    <a:cubicBezTo>
                      <a:pt x="1313" y="563"/>
                      <a:pt x="1344" y="594"/>
                      <a:pt x="1344" y="625"/>
                    </a:cubicBezTo>
                    <a:cubicBezTo>
                      <a:pt x="1344" y="719"/>
                      <a:pt x="1344" y="1500"/>
                      <a:pt x="1344" y="1500"/>
                    </a:cubicBezTo>
                    <a:cubicBezTo>
                      <a:pt x="1344" y="1563"/>
                      <a:pt x="1406" y="1625"/>
                      <a:pt x="1469" y="1625"/>
                    </a:cubicBezTo>
                    <a:cubicBezTo>
                      <a:pt x="1563" y="1625"/>
                      <a:pt x="1625" y="1563"/>
                      <a:pt x="1625" y="1500"/>
                    </a:cubicBezTo>
                    <a:cubicBezTo>
                      <a:pt x="1625" y="407"/>
                      <a:pt x="1625" y="407"/>
                      <a:pt x="1625" y="407"/>
                    </a:cubicBezTo>
                    <a:cubicBezTo>
                      <a:pt x="1625" y="157"/>
                      <a:pt x="1500" y="0"/>
                      <a:pt x="1250"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100">
                  <a:solidFill>
                    <a:schemeClr val="bg1"/>
                  </a:solidFill>
                </a:endParaRPr>
              </a:p>
            </p:txBody>
          </p:sp>
          <p:sp>
            <p:nvSpPr>
              <p:cNvPr id="415" name="Freeform 2"/>
              <p:cNvSpPr>
                <a:spLocks noChangeArrowheads="1"/>
              </p:cNvSpPr>
              <p:nvPr/>
            </p:nvSpPr>
            <p:spPr bwMode="auto">
              <a:xfrm>
                <a:off x="1185863" y="1212850"/>
                <a:ext cx="225425" cy="225425"/>
              </a:xfrm>
              <a:custGeom>
                <a:avLst/>
                <a:gdLst>
                  <a:gd name="T0" fmla="*/ 313 w 626"/>
                  <a:gd name="T1" fmla="*/ 0 h 626"/>
                  <a:gd name="T2" fmla="*/ 313 w 626"/>
                  <a:gd name="T3" fmla="*/ 0 h 626"/>
                  <a:gd name="T4" fmla="*/ 0 w 626"/>
                  <a:gd name="T5" fmla="*/ 312 h 626"/>
                  <a:gd name="T6" fmla="*/ 313 w 626"/>
                  <a:gd name="T7" fmla="*/ 625 h 626"/>
                  <a:gd name="T8" fmla="*/ 625 w 626"/>
                  <a:gd name="T9" fmla="*/ 312 h 626"/>
                  <a:gd name="T10" fmla="*/ 313 w 626"/>
                  <a:gd name="T11" fmla="*/ 0 h 626"/>
                </a:gdLst>
                <a:ahLst/>
                <a:cxnLst>
                  <a:cxn ang="0">
                    <a:pos x="T0" y="T1"/>
                  </a:cxn>
                  <a:cxn ang="0">
                    <a:pos x="T2" y="T3"/>
                  </a:cxn>
                  <a:cxn ang="0">
                    <a:pos x="T4" y="T5"/>
                  </a:cxn>
                  <a:cxn ang="0">
                    <a:pos x="T6" y="T7"/>
                  </a:cxn>
                  <a:cxn ang="0">
                    <a:pos x="T8" y="T9"/>
                  </a:cxn>
                  <a:cxn ang="0">
                    <a:pos x="T10" y="T11"/>
                  </a:cxn>
                </a:cxnLst>
                <a:rect l="0" t="0" r="r" b="b"/>
                <a:pathLst>
                  <a:path w="626" h="626">
                    <a:moveTo>
                      <a:pt x="313" y="0"/>
                    </a:moveTo>
                    <a:lnTo>
                      <a:pt x="313" y="0"/>
                    </a:lnTo>
                    <a:cubicBezTo>
                      <a:pt x="156" y="0"/>
                      <a:pt x="0" y="156"/>
                      <a:pt x="0" y="312"/>
                    </a:cubicBezTo>
                    <a:cubicBezTo>
                      <a:pt x="0" y="500"/>
                      <a:pt x="156" y="625"/>
                      <a:pt x="313" y="625"/>
                    </a:cubicBezTo>
                    <a:cubicBezTo>
                      <a:pt x="500" y="625"/>
                      <a:pt x="625" y="500"/>
                      <a:pt x="625" y="312"/>
                    </a:cubicBezTo>
                    <a:cubicBezTo>
                      <a:pt x="625" y="156"/>
                      <a:pt x="500" y="0"/>
                      <a:pt x="313"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100">
                  <a:solidFill>
                    <a:schemeClr val="bg1"/>
                  </a:solidFill>
                </a:endParaRPr>
              </a:p>
            </p:txBody>
          </p:sp>
        </p:grpSp>
      </p:grpSp>
      <p:sp>
        <p:nvSpPr>
          <p:cNvPr id="312" name="TextBox 311"/>
          <p:cNvSpPr txBox="1"/>
          <p:nvPr/>
        </p:nvSpPr>
        <p:spPr>
          <a:xfrm>
            <a:off x="6023905" y="2240681"/>
            <a:ext cx="931410" cy="300082"/>
          </a:xfrm>
          <a:prstGeom prst="rect">
            <a:avLst/>
          </a:prstGeom>
          <a:noFill/>
        </p:spPr>
        <p:txBody>
          <a:bodyPr wrap="none" rtlCol="0">
            <a:spAutoFit/>
          </a:bodyPr>
          <a:lstStyle/>
          <a:p>
            <a:pPr algn="ctr"/>
            <a:r>
              <a:rPr lang="en-US" sz="1350" b="1" dirty="0">
                <a:solidFill>
                  <a:schemeClr val="accent2"/>
                </a:solidFill>
              </a:rPr>
              <a:t>Linkedin</a:t>
            </a:r>
          </a:p>
        </p:txBody>
      </p:sp>
      <p:grpSp>
        <p:nvGrpSpPr>
          <p:cNvPr id="518" name="Group 517"/>
          <p:cNvGrpSpPr/>
          <p:nvPr/>
        </p:nvGrpSpPr>
        <p:grpSpPr>
          <a:xfrm>
            <a:off x="6046988" y="2556209"/>
            <a:ext cx="2333966" cy="651224"/>
            <a:chOff x="8907094" y="2991296"/>
            <a:chExt cx="3111954" cy="868299"/>
          </a:xfrm>
        </p:grpSpPr>
        <p:grpSp>
          <p:nvGrpSpPr>
            <p:cNvPr id="456" name="Group 455"/>
            <p:cNvGrpSpPr/>
            <p:nvPr/>
          </p:nvGrpSpPr>
          <p:grpSpPr>
            <a:xfrm>
              <a:off x="11056306" y="3458160"/>
              <a:ext cx="170666" cy="401435"/>
              <a:chOff x="5481404" y="1426062"/>
              <a:chExt cx="341669" cy="778503"/>
            </a:xfrm>
            <a:solidFill>
              <a:schemeClr val="accent2"/>
            </a:solidFill>
          </p:grpSpPr>
          <p:sp>
            <p:nvSpPr>
              <p:cNvPr id="516" name="Freeform 1"/>
              <p:cNvSpPr>
                <a:spLocks noChangeArrowheads="1"/>
              </p:cNvSpPr>
              <p:nvPr/>
            </p:nvSpPr>
            <p:spPr bwMode="auto">
              <a:xfrm>
                <a:off x="5481404" y="1565664"/>
                <a:ext cx="341669" cy="638901"/>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100">
                  <a:solidFill>
                    <a:schemeClr val="bg1"/>
                  </a:solidFill>
                </a:endParaRPr>
              </a:p>
            </p:txBody>
          </p:sp>
          <p:sp>
            <p:nvSpPr>
              <p:cNvPr id="517" name="Freeform 2"/>
              <p:cNvSpPr>
                <a:spLocks noChangeArrowheads="1"/>
              </p:cNvSpPr>
              <p:nvPr/>
            </p:nvSpPr>
            <p:spPr bwMode="auto">
              <a:xfrm>
                <a:off x="5588307" y="1426062"/>
                <a:ext cx="130798" cy="130799"/>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100">
                  <a:solidFill>
                    <a:schemeClr val="bg1"/>
                  </a:solidFill>
                </a:endParaRPr>
              </a:p>
            </p:txBody>
          </p:sp>
        </p:grpSp>
        <p:grpSp>
          <p:nvGrpSpPr>
            <p:cNvPr id="457" name="Group 456"/>
            <p:cNvGrpSpPr/>
            <p:nvPr/>
          </p:nvGrpSpPr>
          <p:grpSpPr>
            <a:xfrm>
              <a:off x="11060746" y="2991296"/>
              <a:ext cx="153990" cy="401435"/>
              <a:chOff x="1006475" y="1212850"/>
              <a:chExt cx="585788" cy="1530350"/>
            </a:xfrm>
            <a:solidFill>
              <a:schemeClr val="accent2"/>
            </a:solidFill>
          </p:grpSpPr>
          <p:sp>
            <p:nvSpPr>
              <p:cNvPr id="514" name="Freeform 1"/>
              <p:cNvSpPr>
                <a:spLocks noChangeArrowheads="1"/>
              </p:cNvSpPr>
              <p:nvPr/>
            </p:nvSpPr>
            <p:spPr bwMode="auto">
              <a:xfrm>
                <a:off x="1006475" y="1516063"/>
                <a:ext cx="585788" cy="1227137"/>
              </a:xfrm>
              <a:custGeom>
                <a:avLst/>
                <a:gdLst>
                  <a:gd name="T0" fmla="*/ 1250 w 1626"/>
                  <a:gd name="T1" fmla="*/ 0 h 3408"/>
                  <a:gd name="T2" fmla="*/ 1250 w 1626"/>
                  <a:gd name="T3" fmla="*/ 0 h 3408"/>
                  <a:gd name="T4" fmla="*/ 375 w 1626"/>
                  <a:gd name="T5" fmla="*/ 0 h 3408"/>
                  <a:gd name="T6" fmla="*/ 0 w 1626"/>
                  <a:gd name="T7" fmla="*/ 407 h 3408"/>
                  <a:gd name="T8" fmla="*/ 0 w 1626"/>
                  <a:gd name="T9" fmla="*/ 1500 h 3408"/>
                  <a:gd name="T10" fmla="*/ 156 w 1626"/>
                  <a:gd name="T11" fmla="*/ 1625 h 3408"/>
                  <a:gd name="T12" fmla="*/ 281 w 1626"/>
                  <a:gd name="T13" fmla="*/ 1500 h 3408"/>
                  <a:gd name="T14" fmla="*/ 281 w 1626"/>
                  <a:gd name="T15" fmla="*/ 625 h 3408"/>
                  <a:gd name="T16" fmla="*/ 313 w 1626"/>
                  <a:gd name="T17" fmla="*/ 563 h 3408"/>
                  <a:gd name="T18" fmla="*/ 375 w 1626"/>
                  <a:gd name="T19" fmla="*/ 625 h 3408"/>
                  <a:gd name="T20" fmla="*/ 375 w 1626"/>
                  <a:gd name="T21" fmla="*/ 1688 h 3408"/>
                  <a:gd name="T22" fmla="*/ 375 w 1626"/>
                  <a:gd name="T23" fmla="*/ 1875 h 3408"/>
                  <a:gd name="T24" fmla="*/ 375 w 1626"/>
                  <a:gd name="T25" fmla="*/ 3188 h 3408"/>
                  <a:gd name="T26" fmla="*/ 563 w 1626"/>
                  <a:gd name="T27" fmla="*/ 3407 h 3408"/>
                  <a:gd name="T28" fmla="*/ 563 w 1626"/>
                  <a:gd name="T29" fmla="*/ 3407 h 3408"/>
                  <a:gd name="T30" fmla="*/ 719 w 1626"/>
                  <a:gd name="T31" fmla="*/ 3188 h 3408"/>
                  <a:gd name="T32" fmla="*/ 719 w 1626"/>
                  <a:gd name="T33" fmla="*/ 1875 h 3408"/>
                  <a:gd name="T34" fmla="*/ 813 w 1626"/>
                  <a:gd name="T35" fmla="*/ 1813 h 3408"/>
                  <a:gd name="T36" fmla="*/ 906 w 1626"/>
                  <a:gd name="T37" fmla="*/ 1875 h 3408"/>
                  <a:gd name="T38" fmla="*/ 906 w 1626"/>
                  <a:gd name="T39" fmla="*/ 3188 h 3408"/>
                  <a:gd name="T40" fmla="*/ 1062 w 1626"/>
                  <a:gd name="T41" fmla="*/ 3407 h 3408"/>
                  <a:gd name="T42" fmla="*/ 1062 w 1626"/>
                  <a:gd name="T43" fmla="*/ 3407 h 3408"/>
                  <a:gd name="T44" fmla="*/ 1250 w 1626"/>
                  <a:gd name="T45" fmla="*/ 3188 h 3408"/>
                  <a:gd name="T46" fmla="*/ 1250 w 1626"/>
                  <a:gd name="T47" fmla="*/ 1875 h 3408"/>
                  <a:gd name="T48" fmla="*/ 1250 w 1626"/>
                  <a:gd name="T49" fmla="*/ 1688 h 3408"/>
                  <a:gd name="T50" fmla="*/ 1250 w 1626"/>
                  <a:gd name="T51" fmla="*/ 625 h 3408"/>
                  <a:gd name="T52" fmla="*/ 1313 w 1626"/>
                  <a:gd name="T53" fmla="*/ 563 h 3408"/>
                  <a:gd name="T54" fmla="*/ 1344 w 1626"/>
                  <a:gd name="T55" fmla="*/ 625 h 3408"/>
                  <a:gd name="T56" fmla="*/ 1344 w 1626"/>
                  <a:gd name="T57" fmla="*/ 1500 h 3408"/>
                  <a:gd name="T58" fmla="*/ 1469 w 1626"/>
                  <a:gd name="T59" fmla="*/ 1625 h 3408"/>
                  <a:gd name="T60" fmla="*/ 1625 w 1626"/>
                  <a:gd name="T61" fmla="*/ 1500 h 3408"/>
                  <a:gd name="T62" fmla="*/ 1625 w 1626"/>
                  <a:gd name="T63" fmla="*/ 407 h 3408"/>
                  <a:gd name="T64" fmla="*/ 1250 w 1626"/>
                  <a:gd name="T65" fmla="*/ 0 h 3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26" h="3408">
                    <a:moveTo>
                      <a:pt x="1250" y="0"/>
                    </a:moveTo>
                    <a:lnTo>
                      <a:pt x="1250" y="0"/>
                    </a:lnTo>
                    <a:cubicBezTo>
                      <a:pt x="375" y="0"/>
                      <a:pt x="375" y="0"/>
                      <a:pt x="375" y="0"/>
                    </a:cubicBezTo>
                    <a:cubicBezTo>
                      <a:pt x="125" y="0"/>
                      <a:pt x="0" y="157"/>
                      <a:pt x="0" y="407"/>
                    </a:cubicBezTo>
                    <a:cubicBezTo>
                      <a:pt x="0" y="1500"/>
                      <a:pt x="0" y="1500"/>
                      <a:pt x="0" y="1500"/>
                    </a:cubicBezTo>
                    <a:cubicBezTo>
                      <a:pt x="0" y="1563"/>
                      <a:pt x="94" y="1625"/>
                      <a:pt x="156" y="1625"/>
                    </a:cubicBezTo>
                    <a:cubicBezTo>
                      <a:pt x="219" y="1625"/>
                      <a:pt x="281" y="1563"/>
                      <a:pt x="281" y="1500"/>
                    </a:cubicBezTo>
                    <a:cubicBezTo>
                      <a:pt x="281" y="1500"/>
                      <a:pt x="281" y="719"/>
                      <a:pt x="281" y="625"/>
                    </a:cubicBezTo>
                    <a:cubicBezTo>
                      <a:pt x="281" y="594"/>
                      <a:pt x="313" y="563"/>
                      <a:pt x="313" y="563"/>
                    </a:cubicBezTo>
                    <a:cubicBezTo>
                      <a:pt x="344" y="563"/>
                      <a:pt x="375" y="594"/>
                      <a:pt x="375" y="625"/>
                    </a:cubicBezTo>
                    <a:cubicBezTo>
                      <a:pt x="375" y="719"/>
                      <a:pt x="375" y="1375"/>
                      <a:pt x="375" y="1688"/>
                    </a:cubicBezTo>
                    <a:cubicBezTo>
                      <a:pt x="375" y="1875"/>
                      <a:pt x="375" y="1875"/>
                      <a:pt x="375" y="1875"/>
                    </a:cubicBezTo>
                    <a:cubicBezTo>
                      <a:pt x="375" y="3188"/>
                      <a:pt x="375" y="3188"/>
                      <a:pt x="375" y="3188"/>
                    </a:cubicBezTo>
                    <a:cubicBezTo>
                      <a:pt x="375" y="3282"/>
                      <a:pt x="469" y="3407"/>
                      <a:pt x="563" y="3407"/>
                    </a:cubicBezTo>
                    <a:lnTo>
                      <a:pt x="563" y="3407"/>
                    </a:lnTo>
                    <a:cubicBezTo>
                      <a:pt x="688" y="3407"/>
                      <a:pt x="719" y="3282"/>
                      <a:pt x="719" y="3188"/>
                    </a:cubicBezTo>
                    <a:cubicBezTo>
                      <a:pt x="719" y="3188"/>
                      <a:pt x="719" y="1969"/>
                      <a:pt x="719" y="1875"/>
                    </a:cubicBezTo>
                    <a:cubicBezTo>
                      <a:pt x="719" y="1844"/>
                      <a:pt x="781" y="1813"/>
                      <a:pt x="813" y="1813"/>
                    </a:cubicBezTo>
                    <a:cubicBezTo>
                      <a:pt x="875" y="1813"/>
                      <a:pt x="906" y="1844"/>
                      <a:pt x="906" y="1875"/>
                    </a:cubicBezTo>
                    <a:cubicBezTo>
                      <a:pt x="906" y="1969"/>
                      <a:pt x="906" y="3188"/>
                      <a:pt x="906" y="3188"/>
                    </a:cubicBezTo>
                    <a:cubicBezTo>
                      <a:pt x="906" y="3282"/>
                      <a:pt x="969" y="3407"/>
                      <a:pt x="1062" y="3407"/>
                    </a:cubicBezTo>
                    <a:lnTo>
                      <a:pt x="1062" y="3407"/>
                    </a:lnTo>
                    <a:cubicBezTo>
                      <a:pt x="1156" y="3407"/>
                      <a:pt x="1250" y="3282"/>
                      <a:pt x="1250" y="3188"/>
                    </a:cubicBezTo>
                    <a:cubicBezTo>
                      <a:pt x="1250" y="1875"/>
                      <a:pt x="1250" y="1875"/>
                      <a:pt x="1250" y="1875"/>
                    </a:cubicBezTo>
                    <a:cubicBezTo>
                      <a:pt x="1250" y="1688"/>
                      <a:pt x="1250" y="1688"/>
                      <a:pt x="1250" y="1688"/>
                    </a:cubicBezTo>
                    <a:cubicBezTo>
                      <a:pt x="1250" y="1375"/>
                      <a:pt x="1250" y="719"/>
                      <a:pt x="1250" y="625"/>
                    </a:cubicBezTo>
                    <a:cubicBezTo>
                      <a:pt x="1250" y="594"/>
                      <a:pt x="1281" y="563"/>
                      <a:pt x="1313" y="563"/>
                    </a:cubicBezTo>
                    <a:cubicBezTo>
                      <a:pt x="1313" y="563"/>
                      <a:pt x="1344" y="594"/>
                      <a:pt x="1344" y="625"/>
                    </a:cubicBezTo>
                    <a:cubicBezTo>
                      <a:pt x="1344" y="719"/>
                      <a:pt x="1344" y="1500"/>
                      <a:pt x="1344" y="1500"/>
                    </a:cubicBezTo>
                    <a:cubicBezTo>
                      <a:pt x="1344" y="1563"/>
                      <a:pt x="1406" y="1625"/>
                      <a:pt x="1469" y="1625"/>
                    </a:cubicBezTo>
                    <a:cubicBezTo>
                      <a:pt x="1563" y="1625"/>
                      <a:pt x="1625" y="1563"/>
                      <a:pt x="1625" y="1500"/>
                    </a:cubicBezTo>
                    <a:cubicBezTo>
                      <a:pt x="1625" y="407"/>
                      <a:pt x="1625" y="407"/>
                      <a:pt x="1625" y="407"/>
                    </a:cubicBezTo>
                    <a:cubicBezTo>
                      <a:pt x="1625" y="157"/>
                      <a:pt x="1500" y="0"/>
                      <a:pt x="1250"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100">
                  <a:solidFill>
                    <a:schemeClr val="bg1"/>
                  </a:solidFill>
                </a:endParaRPr>
              </a:p>
            </p:txBody>
          </p:sp>
          <p:sp>
            <p:nvSpPr>
              <p:cNvPr id="515" name="Freeform 2"/>
              <p:cNvSpPr>
                <a:spLocks noChangeArrowheads="1"/>
              </p:cNvSpPr>
              <p:nvPr/>
            </p:nvSpPr>
            <p:spPr bwMode="auto">
              <a:xfrm>
                <a:off x="1185863" y="1212850"/>
                <a:ext cx="225425" cy="225425"/>
              </a:xfrm>
              <a:custGeom>
                <a:avLst/>
                <a:gdLst>
                  <a:gd name="T0" fmla="*/ 313 w 626"/>
                  <a:gd name="T1" fmla="*/ 0 h 626"/>
                  <a:gd name="T2" fmla="*/ 313 w 626"/>
                  <a:gd name="T3" fmla="*/ 0 h 626"/>
                  <a:gd name="T4" fmla="*/ 0 w 626"/>
                  <a:gd name="T5" fmla="*/ 312 h 626"/>
                  <a:gd name="T6" fmla="*/ 313 w 626"/>
                  <a:gd name="T7" fmla="*/ 625 h 626"/>
                  <a:gd name="T8" fmla="*/ 625 w 626"/>
                  <a:gd name="T9" fmla="*/ 312 h 626"/>
                  <a:gd name="T10" fmla="*/ 313 w 626"/>
                  <a:gd name="T11" fmla="*/ 0 h 626"/>
                </a:gdLst>
                <a:ahLst/>
                <a:cxnLst>
                  <a:cxn ang="0">
                    <a:pos x="T0" y="T1"/>
                  </a:cxn>
                  <a:cxn ang="0">
                    <a:pos x="T2" y="T3"/>
                  </a:cxn>
                  <a:cxn ang="0">
                    <a:pos x="T4" y="T5"/>
                  </a:cxn>
                  <a:cxn ang="0">
                    <a:pos x="T6" y="T7"/>
                  </a:cxn>
                  <a:cxn ang="0">
                    <a:pos x="T8" y="T9"/>
                  </a:cxn>
                  <a:cxn ang="0">
                    <a:pos x="T10" y="T11"/>
                  </a:cxn>
                </a:cxnLst>
                <a:rect l="0" t="0" r="r" b="b"/>
                <a:pathLst>
                  <a:path w="626" h="626">
                    <a:moveTo>
                      <a:pt x="313" y="0"/>
                    </a:moveTo>
                    <a:lnTo>
                      <a:pt x="313" y="0"/>
                    </a:lnTo>
                    <a:cubicBezTo>
                      <a:pt x="156" y="0"/>
                      <a:pt x="0" y="156"/>
                      <a:pt x="0" y="312"/>
                    </a:cubicBezTo>
                    <a:cubicBezTo>
                      <a:pt x="0" y="500"/>
                      <a:pt x="156" y="625"/>
                      <a:pt x="313" y="625"/>
                    </a:cubicBezTo>
                    <a:cubicBezTo>
                      <a:pt x="500" y="625"/>
                      <a:pt x="625" y="500"/>
                      <a:pt x="625" y="312"/>
                    </a:cubicBezTo>
                    <a:cubicBezTo>
                      <a:pt x="625" y="156"/>
                      <a:pt x="500" y="0"/>
                      <a:pt x="313"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100">
                  <a:solidFill>
                    <a:schemeClr val="bg1"/>
                  </a:solidFill>
                </a:endParaRPr>
              </a:p>
            </p:txBody>
          </p:sp>
        </p:grpSp>
        <p:sp>
          <p:nvSpPr>
            <p:cNvPr id="458" name="Rounded Rectangle 457"/>
            <p:cNvSpPr/>
            <p:nvPr/>
          </p:nvSpPr>
          <p:spPr>
            <a:xfrm>
              <a:off x="11479647" y="3035127"/>
              <a:ext cx="539401" cy="308796"/>
            </a:xfrm>
            <a:prstGeom prst="round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700" dirty="0">
                  <a:solidFill>
                    <a:schemeClr val="bg2"/>
                  </a:solidFill>
                </a:rPr>
                <a:t>70%</a:t>
              </a:r>
            </a:p>
          </p:txBody>
        </p:sp>
        <p:sp>
          <p:nvSpPr>
            <p:cNvPr id="459" name="Rounded Rectangle 458"/>
            <p:cNvSpPr/>
            <p:nvPr/>
          </p:nvSpPr>
          <p:spPr>
            <a:xfrm>
              <a:off x="11475374" y="3504479"/>
              <a:ext cx="539401" cy="308796"/>
            </a:xfrm>
            <a:prstGeom prst="round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700" dirty="0">
                  <a:solidFill>
                    <a:schemeClr val="bg2"/>
                  </a:solidFill>
                </a:rPr>
                <a:t>30%</a:t>
              </a:r>
            </a:p>
          </p:txBody>
        </p:sp>
        <p:grpSp>
          <p:nvGrpSpPr>
            <p:cNvPr id="460" name="Group 459"/>
            <p:cNvGrpSpPr/>
            <p:nvPr/>
          </p:nvGrpSpPr>
          <p:grpSpPr>
            <a:xfrm>
              <a:off x="10817505" y="3458160"/>
              <a:ext cx="170666" cy="401435"/>
              <a:chOff x="5481404" y="1426062"/>
              <a:chExt cx="341669" cy="778503"/>
            </a:xfrm>
            <a:solidFill>
              <a:schemeClr val="accent2"/>
            </a:solidFill>
          </p:grpSpPr>
          <p:sp>
            <p:nvSpPr>
              <p:cNvPr id="512" name="Freeform 1"/>
              <p:cNvSpPr>
                <a:spLocks noChangeArrowheads="1"/>
              </p:cNvSpPr>
              <p:nvPr/>
            </p:nvSpPr>
            <p:spPr bwMode="auto">
              <a:xfrm>
                <a:off x="5481404" y="1565664"/>
                <a:ext cx="341669" cy="638901"/>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100">
                  <a:solidFill>
                    <a:schemeClr val="bg1"/>
                  </a:solidFill>
                </a:endParaRPr>
              </a:p>
            </p:txBody>
          </p:sp>
          <p:sp>
            <p:nvSpPr>
              <p:cNvPr id="513" name="Freeform 2"/>
              <p:cNvSpPr>
                <a:spLocks noChangeArrowheads="1"/>
              </p:cNvSpPr>
              <p:nvPr/>
            </p:nvSpPr>
            <p:spPr bwMode="auto">
              <a:xfrm>
                <a:off x="5588307" y="1426062"/>
                <a:ext cx="130798" cy="130799"/>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100">
                  <a:solidFill>
                    <a:schemeClr val="bg1"/>
                  </a:solidFill>
                </a:endParaRPr>
              </a:p>
            </p:txBody>
          </p:sp>
        </p:grpSp>
        <p:grpSp>
          <p:nvGrpSpPr>
            <p:cNvPr id="461" name="Group 460"/>
            <p:cNvGrpSpPr/>
            <p:nvPr/>
          </p:nvGrpSpPr>
          <p:grpSpPr>
            <a:xfrm>
              <a:off x="10823595" y="2991296"/>
              <a:ext cx="153990" cy="401435"/>
              <a:chOff x="1006475" y="1212850"/>
              <a:chExt cx="585788" cy="1530350"/>
            </a:xfrm>
            <a:solidFill>
              <a:schemeClr val="accent2"/>
            </a:solidFill>
          </p:grpSpPr>
          <p:sp>
            <p:nvSpPr>
              <p:cNvPr id="510" name="Freeform 1"/>
              <p:cNvSpPr>
                <a:spLocks noChangeArrowheads="1"/>
              </p:cNvSpPr>
              <p:nvPr/>
            </p:nvSpPr>
            <p:spPr bwMode="auto">
              <a:xfrm>
                <a:off x="1006475" y="1516063"/>
                <a:ext cx="585788" cy="1227137"/>
              </a:xfrm>
              <a:custGeom>
                <a:avLst/>
                <a:gdLst>
                  <a:gd name="T0" fmla="*/ 1250 w 1626"/>
                  <a:gd name="T1" fmla="*/ 0 h 3408"/>
                  <a:gd name="T2" fmla="*/ 1250 w 1626"/>
                  <a:gd name="T3" fmla="*/ 0 h 3408"/>
                  <a:gd name="T4" fmla="*/ 375 w 1626"/>
                  <a:gd name="T5" fmla="*/ 0 h 3408"/>
                  <a:gd name="T6" fmla="*/ 0 w 1626"/>
                  <a:gd name="T7" fmla="*/ 407 h 3408"/>
                  <a:gd name="T8" fmla="*/ 0 w 1626"/>
                  <a:gd name="T9" fmla="*/ 1500 h 3408"/>
                  <a:gd name="T10" fmla="*/ 156 w 1626"/>
                  <a:gd name="T11" fmla="*/ 1625 h 3408"/>
                  <a:gd name="T12" fmla="*/ 281 w 1626"/>
                  <a:gd name="T13" fmla="*/ 1500 h 3408"/>
                  <a:gd name="T14" fmla="*/ 281 w 1626"/>
                  <a:gd name="T15" fmla="*/ 625 h 3408"/>
                  <a:gd name="T16" fmla="*/ 313 w 1626"/>
                  <a:gd name="T17" fmla="*/ 563 h 3408"/>
                  <a:gd name="T18" fmla="*/ 375 w 1626"/>
                  <a:gd name="T19" fmla="*/ 625 h 3408"/>
                  <a:gd name="T20" fmla="*/ 375 w 1626"/>
                  <a:gd name="T21" fmla="*/ 1688 h 3408"/>
                  <a:gd name="T22" fmla="*/ 375 w 1626"/>
                  <a:gd name="T23" fmla="*/ 1875 h 3408"/>
                  <a:gd name="T24" fmla="*/ 375 w 1626"/>
                  <a:gd name="T25" fmla="*/ 3188 h 3408"/>
                  <a:gd name="T26" fmla="*/ 563 w 1626"/>
                  <a:gd name="T27" fmla="*/ 3407 h 3408"/>
                  <a:gd name="T28" fmla="*/ 563 w 1626"/>
                  <a:gd name="T29" fmla="*/ 3407 h 3408"/>
                  <a:gd name="T30" fmla="*/ 719 w 1626"/>
                  <a:gd name="T31" fmla="*/ 3188 h 3408"/>
                  <a:gd name="T32" fmla="*/ 719 w 1626"/>
                  <a:gd name="T33" fmla="*/ 1875 h 3408"/>
                  <a:gd name="T34" fmla="*/ 813 w 1626"/>
                  <a:gd name="T35" fmla="*/ 1813 h 3408"/>
                  <a:gd name="T36" fmla="*/ 906 w 1626"/>
                  <a:gd name="T37" fmla="*/ 1875 h 3408"/>
                  <a:gd name="T38" fmla="*/ 906 w 1626"/>
                  <a:gd name="T39" fmla="*/ 3188 h 3408"/>
                  <a:gd name="T40" fmla="*/ 1062 w 1626"/>
                  <a:gd name="T41" fmla="*/ 3407 h 3408"/>
                  <a:gd name="T42" fmla="*/ 1062 w 1626"/>
                  <a:gd name="T43" fmla="*/ 3407 h 3408"/>
                  <a:gd name="T44" fmla="*/ 1250 w 1626"/>
                  <a:gd name="T45" fmla="*/ 3188 h 3408"/>
                  <a:gd name="T46" fmla="*/ 1250 w 1626"/>
                  <a:gd name="T47" fmla="*/ 1875 h 3408"/>
                  <a:gd name="T48" fmla="*/ 1250 w 1626"/>
                  <a:gd name="T49" fmla="*/ 1688 h 3408"/>
                  <a:gd name="T50" fmla="*/ 1250 w 1626"/>
                  <a:gd name="T51" fmla="*/ 625 h 3408"/>
                  <a:gd name="T52" fmla="*/ 1313 w 1626"/>
                  <a:gd name="T53" fmla="*/ 563 h 3408"/>
                  <a:gd name="T54" fmla="*/ 1344 w 1626"/>
                  <a:gd name="T55" fmla="*/ 625 h 3408"/>
                  <a:gd name="T56" fmla="*/ 1344 w 1626"/>
                  <a:gd name="T57" fmla="*/ 1500 h 3408"/>
                  <a:gd name="T58" fmla="*/ 1469 w 1626"/>
                  <a:gd name="T59" fmla="*/ 1625 h 3408"/>
                  <a:gd name="T60" fmla="*/ 1625 w 1626"/>
                  <a:gd name="T61" fmla="*/ 1500 h 3408"/>
                  <a:gd name="T62" fmla="*/ 1625 w 1626"/>
                  <a:gd name="T63" fmla="*/ 407 h 3408"/>
                  <a:gd name="T64" fmla="*/ 1250 w 1626"/>
                  <a:gd name="T65" fmla="*/ 0 h 3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26" h="3408">
                    <a:moveTo>
                      <a:pt x="1250" y="0"/>
                    </a:moveTo>
                    <a:lnTo>
                      <a:pt x="1250" y="0"/>
                    </a:lnTo>
                    <a:cubicBezTo>
                      <a:pt x="375" y="0"/>
                      <a:pt x="375" y="0"/>
                      <a:pt x="375" y="0"/>
                    </a:cubicBezTo>
                    <a:cubicBezTo>
                      <a:pt x="125" y="0"/>
                      <a:pt x="0" y="157"/>
                      <a:pt x="0" y="407"/>
                    </a:cubicBezTo>
                    <a:cubicBezTo>
                      <a:pt x="0" y="1500"/>
                      <a:pt x="0" y="1500"/>
                      <a:pt x="0" y="1500"/>
                    </a:cubicBezTo>
                    <a:cubicBezTo>
                      <a:pt x="0" y="1563"/>
                      <a:pt x="94" y="1625"/>
                      <a:pt x="156" y="1625"/>
                    </a:cubicBezTo>
                    <a:cubicBezTo>
                      <a:pt x="219" y="1625"/>
                      <a:pt x="281" y="1563"/>
                      <a:pt x="281" y="1500"/>
                    </a:cubicBezTo>
                    <a:cubicBezTo>
                      <a:pt x="281" y="1500"/>
                      <a:pt x="281" y="719"/>
                      <a:pt x="281" y="625"/>
                    </a:cubicBezTo>
                    <a:cubicBezTo>
                      <a:pt x="281" y="594"/>
                      <a:pt x="313" y="563"/>
                      <a:pt x="313" y="563"/>
                    </a:cubicBezTo>
                    <a:cubicBezTo>
                      <a:pt x="344" y="563"/>
                      <a:pt x="375" y="594"/>
                      <a:pt x="375" y="625"/>
                    </a:cubicBezTo>
                    <a:cubicBezTo>
                      <a:pt x="375" y="719"/>
                      <a:pt x="375" y="1375"/>
                      <a:pt x="375" y="1688"/>
                    </a:cubicBezTo>
                    <a:cubicBezTo>
                      <a:pt x="375" y="1875"/>
                      <a:pt x="375" y="1875"/>
                      <a:pt x="375" y="1875"/>
                    </a:cubicBezTo>
                    <a:cubicBezTo>
                      <a:pt x="375" y="3188"/>
                      <a:pt x="375" y="3188"/>
                      <a:pt x="375" y="3188"/>
                    </a:cubicBezTo>
                    <a:cubicBezTo>
                      <a:pt x="375" y="3282"/>
                      <a:pt x="469" y="3407"/>
                      <a:pt x="563" y="3407"/>
                    </a:cubicBezTo>
                    <a:lnTo>
                      <a:pt x="563" y="3407"/>
                    </a:lnTo>
                    <a:cubicBezTo>
                      <a:pt x="688" y="3407"/>
                      <a:pt x="719" y="3282"/>
                      <a:pt x="719" y="3188"/>
                    </a:cubicBezTo>
                    <a:cubicBezTo>
                      <a:pt x="719" y="3188"/>
                      <a:pt x="719" y="1969"/>
                      <a:pt x="719" y="1875"/>
                    </a:cubicBezTo>
                    <a:cubicBezTo>
                      <a:pt x="719" y="1844"/>
                      <a:pt x="781" y="1813"/>
                      <a:pt x="813" y="1813"/>
                    </a:cubicBezTo>
                    <a:cubicBezTo>
                      <a:pt x="875" y="1813"/>
                      <a:pt x="906" y="1844"/>
                      <a:pt x="906" y="1875"/>
                    </a:cubicBezTo>
                    <a:cubicBezTo>
                      <a:pt x="906" y="1969"/>
                      <a:pt x="906" y="3188"/>
                      <a:pt x="906" y="3188"/>
                    </a:cubicBezTo>
                    <a:cubicBezTo>
                      <a:pt x="906" y="3282"/>
                      <a:pt x="969" y="3407"/>
                      <a:pt x="1062" y="3407"/>
                    </a:cubicBezTo>
                    <a:lnTo>
                      <a:pt x="1062" y="3407"/>
                    </a:lnTo>
                    <a:cubicBezTo>
                      <a:pt x="1156" y="3407"/>
                      <a:pt x="1250" y="3282"/>
                      <a:pt x="1250" y="3188"/>
                    </a:cubicBezTo>
                    <a:cubicBezTo>
                      <a:pt x="1250" y="1875"/>
                      <a:pt x="1250" y="1875"/>
                      <a:pt x="1250" y="1875"/>
                    </a:cubicBezTo>
                    <a:cubicBezTo>
                      <a:pt x="1250" y="1688"/>
                      <a:pt x="1250" y="1688"/>
                      <a:pt x="1250" y="1688"/>
                    </a:cubicBezTo>
                    <a:cubicBezTo>
                      <a:pt x="1250" y="1375"/>
                      <a:pt x="1250" y="719"/>
                      <a:pt x="1250" y="625"/>
                    </a:cubicBezTo>
                    <a:cubicBezTo>
                      <a:pt x="1250" y="594"/>
                      <a:pt x="1281" y="563"/>
                      <a:pt x="1313" y="563"/>
                    </a:cubicBezTo>
                    <a:cubicBezTo>
                      <a:pt x="1313" y="563"/>
                      <a:pt x="1344" y="594"/>
                      <a:pt x="1344" y="625"/>
                    </a:cubicBezTo>
                    <a:cubicBezTo>
                      <a:pt x="1344" y="719"/>
                      <a:pt x="1344" y="1500"/>
                      <a:pt x="1344" y="1500"/>
                    </a:cubicBezTo>
                    <a:cubicBezTo>
                      <a:pt x="1344" y="1563"/>
                      <a:pt x="1406" y="1625"/>
                      <a:pt x="1469" y="1625"/>
                    </a:cubicBezTo>
                    <a:cubicBezTo>
                      <a:pt x="1563" y="1625"/>
                      <a:pt x="1625" y="1563"/>
                      <a:pt x="1625" y="1500"/>
                    </a:cubicBezTo>
                    <a:cubicBezTo>
                      <a:pt x="1625" y="407"/>
                      <a:pt x="1625" y="407"/>
                      <a:pt x="1625" y="407"/>
                    </a:cubicBezTo>
                    <a:cubicBezTo>
                      <a:pt x="1625" y="157"/>
                      <a:pt x="1500" y="0"/>
                      <a:pt x="1250"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100">
                  <a:solidFill>
                    <a:schemeClr val="bg1"/>
                  </a:solidFill>
                </a:endParaRPr>
              </a:p>
            </p:txBody>
          </p:sp>
          <p:sp>
            <p:nvSpPr>
              <p:cNvPr id="511" name="Freeform 2"/>
              <p:cNvSpPr>
                <a:spLocks noChangeArrowheads="1"/>
              </p:cNvSpPr>
              <p:nvPr/>
            </p:nvSpPr>
            <p:spPr bwMode="auto">
              <a:xfrm>
                <a:off x="1185863" y="1212850"/>
                <a:ext cx="225425" cy="225425"/>
              </a:xfrm>
              <a:custGeom>
                <a:avLst/>
                <a:gdLst>
                  <a:gd name="T0" fmla="*/ 313 w 626"/>
                  <a:gd name="T1" fmla="*/ 0 h 626"/>
                  <a:gd name="T2" fmla="*/ 313 w 626"/>
                  <a:gd name="T3" fmla="*/ 0 h 626"/>
                  <a:gd name="T4" fmla="*/ 0 w 626"/>
                  <a:gd name="T5" fmla="*/ 312 h 626"/>
                  <a:gd name="T6" fmla="*/ 313 w 626"/>
                  <a:gd name="T7" fmla="*/ 625 h 626"/>
                  <a:gd name="T8" fmla="*/ 625 w 626"/>
                  <a:gd name="T9" fmla="*/ 312 h 626"/>
                  <a:gd name="T10" fmla="*/ 313 w 626"/>
                  <a:gd name="T11" fmla="*/ 0 h 626"/>
                </a:gdLst>
                <a:ahLst/>
                <a:cxnLst>
                  <a:cxn ang="0">
                    <a:pos x="T0" y="T1"/>
                  </a:cxn>
                  <a:cxn ang="0">
                    <a:pos x="T2" y="T3"/>
                  </a:cxn>
                  <a:cxn ang="0">
                    <a:pos x="T4" y="T5"/>
                  </a:cxn>
                  <a:cxn ang="0">
                    <a:pos x="T6" y="T7"/>
                  </a:cxn>
                  <a:cxn ang="0">
                    <a:pos x="T8" y="T9"/>
                  </a:cxn>
                  <a:cxn ang="0">
                    <a:pos x="T10" y="T11"/>
                  </a:cxn>
                </a:cxnLst>
                <a:rect l="0" t="0" r="r" b="b"/>
                <a:pathLst>
                  <a:path w="626" h="626">
                    <a:moveTo>
                      <a:pt x="313" y="0"/>
                    </a:moveTo>
                    <a:lnTo>
                      <a:pt x="313" y="0"/>
                    </a:lnTo>
                    <a:cubicBezTo>
                      <a:pt x="156" y="0"/>
                      <a:pt x="0" y="156"/>
                      <a:pt x="0" y="312"/>
                    </a:cubicBezTo>
                    <a:cubicBezTo>
                      <a:pt x="0" y="500"/>
                      <a:pt x="156" y="625"/>
                      <a:pt x="313" y="625"/>
                    </a:cubicBezTo>
                    <a:cubicBezTo>
                      <a:pt x="500" y="625"/>
                      <a:pt x="625" y="500"/>
                      <a:pt x="625" y="312"/>
                    </a:cubicBezTo>
                    <a:cubicBezTo>
                      <a:pt x="625" y="156"/>
                      <a:pt x="500" y="0"/>
                      <a:pt x="313"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100">
                  <a:solidFill>
                    <a:schemeClr val="bg1"/>
                  </a:solidFill>
                </a:endParaRPr>
              </a:p>
            </p:txBody>
          </p:sp>
        </p:grpSp>
        <p:grpSp>
          <p:nvGrpSpPr>
            <p:cNvPr id="462" name="Group 461"/>
            <p:cNvGrpSpPr/>
            <p:nvPr/>
          </p:nvGrpSpPr>
          <p:grpSpPr>
            <a:xfrm>
              <a:off x="10578704" y="3458160"/>
              <a:ext cx="170666" cy="401435"/>
              <a:chOff x="5481404" y="1426062"/>
              <a:chExt cx="341669" cy="778503"/>
            </a:xfrm>
            <a:solidFill>
              <a:schemeClr val="accent2"/>
            </a:solidFill>
          </p:grpSpPr>
          <p:sp>
            <p:nvSpPr>
              <p:cNvPr id="508" name="Freeform 1"/>
              <p:cNvSpPr>
                <a:spLocks noChangeArrowheads="1"/>
              </p:cNvSpPr>
              <p:nvPr/>
            </p:nvSpPr>
            <p:spPr bwMode="auto">
              <a:xfrm>
                <a:off x="5481404" y="1565664"/>
                <a:ext cx="341669" cy="638901"/>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100">
                  <a:solidFill>
                    <a:schemeClr val="bg1"/>
                  </a:solidFill>
                </a:endParaRPr>
              </a:p>
            </p:txBody>
          </p:sp>
          <p:sp>
            <p:nvSpPr>
              <p:cNvPr id="509" name="Freeform 2"/>
              <p:cNvSpPr>
                <a:spLocks noChangeArrowheads="1"/>
              </p:cNvSpPr>
              <p:nvPr/>
            </p:nvSpPr>
            <p:spPr bwMode="auto">
              <a:xfrm>
                <a:off x="5588307" y="1426062"/>
                <a:ext cx="130798" cy="130799"/>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100">
                  <a:solidFill>
                    <a:schemeClr val="bg1"/>
                  </a:solidFill>
                </a:endParaRPr>
              </a:p>
            </p:txBody>
          </p:sp>
        </p:grpSp>
        <p:grpSp>
          <p:nvGrpSpPr>
            <p:cNvPr id="463" name="Group 462"/>
            <p:cNvGrpSpPr/>
            <p:nvPr/>
          </p:nvGrpSpPr>
          <p:grpSpPr>
            <a:xfrm>
              <a:off x="10586444" y="2991296"/>
              <a:ext cx="153990" cy="401435"/>
              <a:chOff x="1006475" y="1212850"/>
              <a:chExt cx="585788" cy="1530350"/>
            </a:xfrm>
            <a:solidFill>
              <a:schemeClr val="accent2"/>
            </a:solidFill>
          </p:grpSpPr>
          <p:sp>
            <p:nvSpPr>
              <p:cNvPr id="506" name="Freeform 1"/>
              <p:cNvSpPr>
                <a:spLocks noChangeArrowheads="1"/>
              </p:cNvSpPr>
              <p:nvPr/>
            </p:nvSpPr>
            <p:spPr bwMode="auto">
              <a:xfrm>
                <a:off x="1006475" y="1516063"/>
                <a:ext cx="585788" cy="1227137"/>
              </a:xfrm>
              <a:custGeom>
                <a:avLst/>
                <a:gdLst>
                  <a:gd name="T0" fmla="*/ 1250 w 1626"/>
                  <a:gd name="T1" fmla="*/ 0 h 3408"/>
                  <a:gd name="T2" fmla="*/ 1250 w 1626"/>
                  <a:gd name="T3" fmla="*/ 0 h 3408"/>
                  <a:gd name="T4" fmla="*/ 375 w 1626"/>
                  <a:gd name="T5" fmla="*/ 0 h 3408"/>
                  <a:gd name="T6" fmla="*/ 0 w 1626"/>
                  <a:gd name="T7" fmla="*/ 407 h 3408"/>
                  <a:gd name="T8" fmla="*/ 0 w 1626"/>
                  <a:gd name="T9" fmla="*/ 1500 h 3408"/>
                  <a:gd name="T10" fmla="*/ 156 w 1626"/>
                  <a:gd name="T11" fmla="*/ 1625 h 3408"/>
                  <a:gd name="T12" fmla="*/ 281 w 1626"/>
                  <a:gd name="T13" fmla="*/ 1500 h 3408"/>
                  <a:gd name="T14" fmla="*/ 281 w 1626"/>
                  <a:gd name="T15" fmla="*/ 625 h 3408"/>
                  <a:gd name="T16" fmla="*/ 313 w 1626"/>
                  <a:gd name="T17" fmla="*/ 563 h 3408"/>
                  <a:gd name="T18" fmla="*/ 375 w 1626"/>
                  <a:gd name="T19" fmla="*/ 625 h 3408"/>
                  <a:gd name="T20" fmla="*/ 375 w 1626"/>
                  <a:gd name="T21" fmla="*/ 1688 h 3408"/>
                  <a:gd name="T22" fmla="*/ 375 w 1626"/>
                  <a:gd name="T23" fmla="*/ 1875 h 3408"/>
                  <a:gd name="T24" fmla="*/ 375 w 1626"/>
                  <a:gd name="T25" fmla="*/ 3188 h 3408"/>
                  <a:gd name="T26" fmla="*/ 563 w 1626"/>
                  <a:gd name="T27" fmla="*/ 3407 h 3408"/>
                  <a:gd name="T28" fmla="*/ 563 w 1626"/>
                  <a:gd name="T29" fmla="*/ 3407 h 3408"/>
                  <a:gd name="T30" fmla="*/ 719 w 1626"/>
                  <a:gd name="T31" fmla="*/ 3188 h 3408"/>
                  <a:gd name="T32" fmla="*/ 719 w 1626"/>
                  <a:gd name="T33" fmla="*/ 1875 h 3408"/>
                  <a:gd name="T34" fmla="*/ 813 w 1626"/>
                  <a:gd name="T35" fmla="*/ 1813 h 3408"/>
                  <a:gd name="T36" fmla="*/ 906 w 1626"/>
                  <a:gd name="T37" fmla="*/ 1875 h 3408"/>
                  <a:gd name="T38" fmla="*/ 906 w 1626"/>
                  <a:gd name="T39" fmla="*/ 3188 h 3408"/>
                  <a:gd name="T40" fmla="*/ 1062 w 1626"/>
                  <a:gd name="T41" fmla="*/ 3407 h 3408"/>
                  <a:gd name="T42" fmla="*/ 1062 w 1626"/>
                  <a:gd name="T43" fmla="*/ 3407 h 3408"/>
                  <a:gd name="T44" fmla="*/ 1250 w 1626"/>
                  <a:gd name="T45" fmla="*/ 3188 h 3408"/>
                  <a:gd name="T46" fmla="*/ 1250 w 1626"/>
                  <a:gd name="T47" fmla="*/ 1875 h 3408"/>
                  <a:gd name="T48" fmla="*/ 1250 w 1626"/>
                  <a:gd name="T49" fmla="*/ 1688 h 3408"/>
                  <a:gd name="T50" fmla="*/ 1250 w 1626"/>
                  <a:gd name="T51" fmla="*/ 625 h 3408"/>
                  <a:gd name="T52" fmla="*/ 1313 w 1626"/>
                  <a:gd name="T53" fmla="*/ 563 h 3408"/>
                  <a:gd name="T54" fmla="*/ 1344 w 1626"/>
                  <a:gd name="T55" fmla="*/ 625 h 3408"/>
                  <a:gd name="T56" fmla="*/ 1344 w 1626"/>
                  <a:gd name="T57" fmla="*/ 1500 h 3408"/>
                  <a:gd name="T58" fmla="*/ 1469 w 1626"/>
                  <a:gd name="T59" fmla="*/ 1625 h 3408"/>
                  <a:gd name="T60" fmla="*/ 1625 w 1626"/>
                  <a:gd name="T61" fmla="*/ 1500 h 3408"/>
                  <a:gd name="T62" fmla="*/ 1625 w 1626"/>
                  <a:gd name="T63" fmla="*/ 407 h 3408"/>
                  <a:gd name="T64" fmla="*/ 1250 w 1626"/>
                  <a:gd name="T65" fmla="*/ 0 h 3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26" h="3408">
                    <a:moveTo>
                      <a:pt x="1250" y="0"/>
                    </a:moveTo>
                    <a:lnTo>
                      <a:pt x="1250" y="0"/>
                    </a:lnTo>
                    <a:cubicBezTo>
                      <a:pt x="375" y="0"/>
                      <a:pt x="375" y="0"/>
                      <a:pt x="375" y="0"/>
                    </a:cubicBezTo>
                    <a:cubicBezTo>
                      <a:pt x="125" y="0"/>
                      <a:pt x="0" y="157"/>
                      <a:pt x="0" y="407"/>
                    </a:cubicBezTo>
                    <a:cubicBezTo>
                      <a:pt x="0" y="1500"/>
                      <a:pt x="0" y="1500"/>
                      <a:pt x="0" y="1500"/>
                    </a:cubicBezTo>
                    <a:cubicBezTo>
                      <a:pt x="0" y="1563"/>
                      <a:pt x="94" y="1625"/>
                      <a:pt x="156" y="1625"/>
                    </a:cubicBezTo>
                    <a:cubicBezTo>
                      <a:pt x="219" y="1625"/>
                      <a:pt x="281" y="1563"/>
                      <a:pt x="281" y="1500"/>
                    </a:cubicBezTo>
                    <a:cubicBezTo>
                      <a:pt x="281" y="1500"/>
                      <a:pt x="281" y="719"/>
                      <a:pt x="281" y="625"/>
                    </a:cubicBezTo>
                    <a:cubicBezTo>
                      <a:pt x="281" y="594"/>
                      <a:pt x="313" y="563"/>
                      <a:pt x="313" y="563"/>
                    </a:cubicBezTo>
                    <a:cubicBezTo>
                      <a:pt x="344" y="563"/>
                      <a:pt x="375" y="594"/>
                      <a:pt x="375" y="625"/>
                    </a:cubicBezTo>
                    <a:cubicBezTo>
                      <a:pt x="375" y="719"/>
                      <a:pt x="375" y="1375"/>
                      <a:pt x="375" y="1688"/>
                    </a:cubicBezTo>
                    <a:cubicBezTo>
                      <a:pt x="375" y="1875"/>
                      <a:pt x="375" y="1875"/>
                      <a:pt x="375" y="1875"/>
                    </a:cubicBezTo>
                    <a:cubicBezTo>
                      <a:pt x="375" y="3188"/>
                      <a:pt x="375" y="3188"/>
                      <a:pt x="375" y="3188"/>
                    </a:cubicBezTo>
                    <a:cubicBezTo>
                      <a:pt x="375" y="3282"/>
                      <a:pt x="469" y="3407"/>
                      <a:pt x="563" y="3407"/>
                    </a:cubicBezTo>
                    <a:lnTo>
                      <a:pt x="563" y="3407"/>
                    </a:lnTo>
                    <a:cubicBezTo>
                      <a:pt x="688" y="3407"/>
                      <a:pt x="719" y="3282"/>
                      <a:pt x="719" y="3188"/>
                    </a:cubicBezTo>
                    <a:cubicBezTo>
                      <a:pt x="719" y="3188"/>
                      <a:pt x="719" y="1969"/>
                      <a:pt x="719" y="1875"/>
                    </a:cubicBezTo>
                    <a:cubicBezTo>
                      <a:pt x="719" y="1844"/>
                      <a:pt x="781" y="1813"/>
                      <a:pt x="813" y="1813"/>
                    </a:cubicBezTo>
                    <a:cubicBezTo>
                      <a:pt x="875" y="1813"/>
                      <a:pt x="906" y="1844"/>
                      <a:pt x="906" y="1875"/>
                    </a:cubicBezTo>
                    <a:cubicBezTo>
                      <a:pt x="906" y="1969"/>
                      <a:pt x="906" y="3188"/>
                      <a:pt x="906" y="3188"/>
                    </a:cubicBezTo>
                    <a:cubicBezTo>
                      <a:pt x="906" y="3282"/>
                      <a:pt x="969" y="3407"/>
                      <a:pt x="1062" y="3407"/>
                    </a:cubicBezTo>
                    <a:lnTo>
                      <a:pt x="1062" y="3407"/>
                    </a:lnTo>
                    <a:cubicBezTo>
                      <a:pt x="1156" y="3407"/>
                      <a:pt x="1250" y="3282"/>
                      <a:pt x="1250" y="3188"/>
                    </a:cubicBezTo>
                    <a:cubicBezTo>
                      <a:pt x="1250" y="1875"/>
                      <a:pt x="1250" y="1875"/>
                      <a:pt x="1250" y="1875"/>
                    </a:cubicBezTo>
                    <a:cubicBezTo>
                      <a:pt x="1250" y="1688"/>
                      <a:pt x="1250" y="1688"/>
                      <a:pt x="1250" y="1688"/>
                    </a:cubicBezTo>
                    <a:cubicBezTo>
                      <a:pt x="1250" y="1375"/>
                      <a:pt x="1250" y="719"/>
                      <a:pt x="1250" y="625"/>
                    </a:cubicBezTo>
                    <a:cubicBezTo>
                      <a:pt x="1250" y="594"/>
                      <a:pt x="1281" y="563"/>
                      <a:pt x="1313" y="563"/>
                    </a:cubicBezTo>
                    <a:cubicBezTo>
                      <a:pt x="1313" y="563"/>
                      <a:pt x="1344" y="594"/>
                      <a:pt x="1344" y="625"/>
                    </a:cubicBezTo>
                    <a:cubicBezTo>
                      <a:pt x="1344" y="719"/>
                      <a:pt x="1344" y="1500"/>
                      <a:pt x="1344" y="1500"/>
                    </a:cubicBezTo>
                    <a:cubicBezTo>
                      <a:pt x="1344" y="1563"/>
                      <a:pt x="1406" y="1625"/>
                      <a:pt x="1469" y="1625"/>
                    </a:cubicBezTo>
                    <a:cubicBezTo>
                      <a:pt x="1563" y="1625"/>
                      <a:pt x="1625" y="1563"/>
                      <a:pt x="1625" y="1500"/>
                    </a:cubicBezTo>
                    <a:cubicBezTo>
                      <a:pt x="1625" y="407"/>
                      <a:pt x="1625" y="407"/>
                      <a:pt x="1625" y="407"/>
                    </a:cubicBezTo>
                    <a:cubicBezTo>
                      <a:pt x="1625" y="157"/>
                      <a:pt x="1500" y="0"/>
                      <a:pt x="1250"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100">
                  <a:solidFill>
                    <a:schemeClr val="bg1"/>
                  </a:solidFill>
                </a:endParaRPr>
              </a:p>
            </p:txBody>
          </p:sp>
          <p:sp>
            <p:nvSpPr>
              <p:cNvPr id="507" name="Freeform 2"/>
              <p:cNvSpPr>
                <a:spLocks noChangeArrowheads="1"/>
              </p:cNvSpPr>
              <p:nvPr/>
            </p:nvSpPr>
            <p:spPr bwMode="auto">
              <a:xfrm>
                <a:off x="1185863" y="1212850"/>
                <a:ext cx="225425" cy="225425"/>
              </a:xfrm>
              <a:custGeom>
                <a:avLst/>
                <a:gdLst>
                  <a:gd name="T0" fmla="*/ 313 w 626"/>
                  <a:gd name="T1" fmla="*/ 0 h 626"/>
                  <a:gd name="T2" fmla="*/ 313 w 626"/>
                  <a:gd name="T3" fmla="*/ 0 h 626"/>
                  <a:gd name="T4" fmla="*/ 0 w 626"/>
                  <a:gd name="T5" fmla="*/ 312 h 626"/>
                  <a:gd name="T6" fmla="*/ 313 w 626"/>
                  <a:gd name="T7" fmla="*/ 625 h 626"/>
                  <a:gd name="T8" fmla="*/ 625 w 626"/>
                  <a:gd name="T9" fmla="*/ 312 h 626"/>
                  <a:gd name="T10" fmla="*/ 313 w 626"/>
                  <a:gd name="T11" fmla="*/ 0 h 626"/>
                </a:gdLst>
                <a:ahLst/>
                <a:cxnLst>
                  <a:cxn ang="0">
                    <a:pos x="T0" y="T1"/>
                  </a:cxn>
                  <a:cxn ang="0">
                    <a:pos x="T2" y="T3"/>
                  </a:cxn>
                  <a:cxn ang="0">
                    <a:pos x="T4" y="T5"/>
                  </a:cxn>
                  <a:cxn ang="0">
                    <a:pos x="T6" y="T7"/>
                  </a:cxn>
                  <a:cxn ang="0">
                    <a:pos x="T8" y="T9"/>
                  </a:cxn>
                  <a:cxn ang="0">
                    <a:pos x="T10" y="T11"/>
                  </a:cxn>
                </a:cxnLst>
                <a:rect l="0" t="0" r="r" b="b"/>
                <a:pathLst>
                  <a:path w="626" h="626">
                    <a:moveTo>
                      <a:pt x="313" y="0"/>
                    </a:moveTo>
                    <a:lnTo>
                      <a:pt x="313" y="0"/>
                    </a:lnTo>
                    <a:cubicBezTo>
                      <a:pt x="156" y="0"/>
                      <a:pt x="0" y="156"/>
                      <a:pt x="0" y="312"/>
                    </a:cubicBezTo>
                    <a:cubicBezTo>
                      <a:pt x="0" y="500"/>
                      <a:pt x="156" y="625"/>
                      <a:pt x="313" y="625"/>
                    </a:cubicBezTo>
                    <a:cubicBezTo>
                      <a:pt x="500" y="625"/>
                      <a:pt x="625" y="500"/>
                      <a:pt x="625" y="312"/>
                    </a:cubicBezTo>
                    <a:cubicBezTo>
                      <a:pt x="625" y="156"/>
                      <a:pt x="500" y="0"/>
                      <a:pt x="313"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100">
                  <a:solidFill>
                    <a:schemeClr val="bg1"/>
                  </a:solidFill>
                </a:endParaRPr>
              </a:p>
            </p:txBody>
          </p:sp>
        </p:grpSp>
        <p:grpSp>
          <p:nvGrpSpPr>
            <p:cNvPr id="464" name="Group 463"/>
            <p:cNvGrpSpPr/>
            <p:nvPr/>
          </p:nvGrpSpPr>
          <p:grpSpPr>
            <a:xfrm>
              <a:off x="10339902" y="3458160"/>
              <a:ext cx="170666" cy="401435"/>
              <a:chOff x="5481404" y="1426062"/>
              <a:chExt cx="341669" cy="778503"/>
            </a:xfrm>
            <a:solidFill>
              <a:schemeClr val="accent2"/>
            </a:solidFill>
          </p:grpSpPr>
          <p:sp>
            <p:nvSpPr>
              <p:cNvPr id="504" name="Freeform 1"/>
              <p:cNvSpPr>
                <a:spLocks noChangeArrowheads="1"/>
              </p:cNvSpPr>
              <p:nvPr/>
            </p:nvSpPr>
            <p:spPr bwMode="auto">
              <a:xfrm>
                <a:off x="5481404" y="1565664"/>
                <a:ext cx="341669" cy="638901"/>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100">
                  <a:solidFill>
                    <a:schemeClr val="bg1"/>
                  </a:solidFill>
                </a:endParaRPr>
              </a:p>
            </p:txBody>
          </p:sp>
          <p:sp>
            <p:nvSpPr>
              <p:cNvPr id="505" name="Freeform 2"/>
              <p:cNvSpPr>
                <a:spLocks noChangeArrowheads="1"/>
              </p:cNvSpPr>
              <p:nvPr/>
            </p:nvSpPr>
            <p:spPr bwMode="auto">
              <a:xfrm>
                <a:off x="5588307" y="1426062"/>
                <a:ext cx="130798" cy="130799"/>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100">
                  <a:solidFill>
                    <a:schemeClr val="bg1"/>
                  </a:solidFill>
                </a:endParaRPr>
              </a:p>
            </p:txBody>
          </p:sp>
        </p:grpSp>
        <p:grpSp>
          <p:nvGrpSpPr>
            <p:cNvPr id="465" name="Group 464"/>
            <p:cNvGrpSpPr/>
            <p:nvPr/>
          </p:nvGrpSpPr>
          <p:grpSpPr>
            <a:xfrm>
              <a:off x="10349292" y="2991296"/>
              <a:ext cx="153990" cy="401435"/>
              <a:chOff x="1006475" y="1212850"/>
              <a:chExt cx="585788" cy="1530350"/>
            </a:xfrm>
            <a:solidFill>
              <a:schemeClr val="accent2">
                <a:lumMod val="50000"/>
              </a:schemeClr>
            </a:solidFill>
          </p:grpSpPr>
          <p:sp>
            <p:nvSpPr>
              <p:cNvPr id="502" name="Freeform 1"/>
              <p:cNvSpPr>
                <a:spLocks noChangeArrowheads="1"/>
              </p:cNvSpPr>
              <p:nvPr/>
            </p:nvSpPr>
            <p:spPr bwMode="auto">
              <a:xfrm>
                <a:off x="1006475" y="1516063"/>
                <a:ext cx="585788" cy="1227137"/>
              </a:xfrm>
              <a:custGeom>
                <a:avLst/>
                <a:gdLst>
                  <a:gd name="T0" fmla="*/ 1250 w 1626"/>
                  <a:gd name="T1" fmla="*/ 0 h 3408"/>
                  <a:gd name="T2" fmla="*/ 1250 w 1626"/>
                  <a:gd name="T3" fmla="*/ 0 h 3408"/>
                  <a:gd name="T4" fmla="*/ 375 w 1626"/>
                  <a:gd name="T5" fmla="*/ 0 h 3408"/>
                  <a:gd name="T6" fmla="*/ 0 w 1626"/>
                  <a:gd name="T7" fmla="*/ 407 h 3408"/>
                  <a:gd name="T8" fmla="*/ 0 w 1626"/>
                  <a:gd name="T9" fmla="*/ 1500 h 3408"/>
                  <a:gd name="T10" fmla="*/ 156 w 1626"/>
                  <a:gd name="T11" fmla="*/ 1625 h 3408"/>
                  <a:gd name="T12" fmla="*/ 281 w 1626"/>
                  <a:gd name="T13" fmla="*/ 1500 h 3408"/>
                  <a:gd name="T14" fmla="*/ 281 w 1626"/>
                  <a:gd name="T15" fmla="*/ 625 h 3408"/>
                  <a:gd name="T16" fmla="*/ 313 w 1626"/>
                  <a:gd name="T17" fmla="*/ 563 h 3408"/>
                  <a:gd name="T18" fmla="*/ 375 w 1626"/>
                  <a:gd name="T19" fmla="*/ 625 h 3408"/>
                  <a:gd name="T20" fmla="*/ 375 w 1626"/>
                  <a:gd name="T21" fmla="*/ 1688 h 3408"/>
                  <a:gd name="T22" fmla="*/ 375 w 1626"/>
                  <a:gd name="T23" fmla="*/ 1875 h 3408"/>
                  <a:gd name="T24" fmla="*/ 375 w 1626"/>
                  <a:gd name="T25" fmla="*/ 3188 h 3408"/>
                  <a:gd name="T26" fmla="*/ 563 w 1626"/>
                  <a:gd name="T27" fmla="*/ 3407 h 3408"/>
                  <a:gd name="T28" fmla="*/ 563 w 1626"/>
                  <a:gd name="T29" fmla="*/ 3407 h 3408"/>
                  <a:gd name="T30" fmla="*/ 719 w 1626"/>
                  <a:gd name="T31" fmla="*/ 3188 h 3408"/>
                  <a:gd name="T32" fmla="*/ 719 w 1626"/>
                  <a:gd name="T33" fmla="*/ 1875 h 3408"/>
                  <a:gd name="T34" fmla="*/ 813 w 1626"/>
                  <a:gd name="T35" fmla="*/ 1813 h 3408"/>
                  <a:gd name="T36" fmla="*/ 906 w 1626"/>
                  <a:gd name="T37" fmla="*/ 1875 h 3408"/>
                  <a:gd name="T38" fmla="*/ 906 w 1626"/>
                  <a:gd name="T39" fmla="*/ 3188 h 3408"/>
                  <a:gd name="T40" fmla="*/ 1062 w 1626"/>
                  <a:gd name="T41" fmla="*/ 3407 h 3408"/>
                  <a:gd name="T42" fmla="*/ 1062 w 1626"/>
                  <a:gd name="T43" fmla="*/ 3407 h 3408"/>
                  <a:gd name="T44" fmla="*/ 1250 w 1626"/>
                  <a:gd name="T45" fmla="*/ 3188 h 3408"/>
                  <a:gd name="T46" fmla="*/ 1250 w 1626"/>
                  <a:gd name="T47" fmla="*/ 1875 h 3408"/>
                  <a:gd name="T48" fmla="*/ 1250 w 1626"/>
                  <a:gd name="T49" fmla="*/ 1688 h 3408"/>
                  <a:gd name="T50" fmla="*/ 1250 w 1626"/>
                  <a:gd name="T51" fmla="*/ 625 h 3408"/>
                  <a:gd name="T52" fmla="*/ 1313 w 1626"/>
                  <a:gd name="T53" fmla="*/ 563 h 3408"/>
                  <a:gd name="T54" fmla="*/ 1344 w 1626"/>
                  <a:gd name="T55" fmla="*/ 625 h 3408"/>
                  <a:gd name="T56" fmla="*/ 1344 w 1626"/>
                  <a:gd name="T57" fmla="*/ 1500 h 3408"/>
                  <a:gd name="T58" fmla="*/ 1469 w 1626"/>
                  <a:gd name="T59" fmla="*/ 1625 h 3408"/>
                  <a:gd name="T60" fmla="*/ 1625 w 1626"/>
                  <a:gd name="T61" fmla="*/ 1500 h 3408"/>
                  <a:gd name="T62" fmla="*/ 1625 w 1626"/>
                  <a:gd name="T63" fmla="*/ 407 h 3408"/>
                  <a:gd name="T64" fmla="*/ 1250 w 1626"/>
                  <a:gd name="T65" fmla="*/ 0 h 3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26" h="3408">
                    <a:moveTo>
                      <a:pt x="1250" y="0"/>
                    </a:moveTo>
                    <a:lnTo>
                      <a:pt x="1250" y="0"/>
                    </a:lnTo>
                    <a:cubicBezTo>
                      <a:pt x="375" y="0"/>
                      <a:pt x="375" y="0"/>
                      <a:pt x="375" y="0"/>
                    </a:cubicBezTo>
                    <a:cubicBezTo>
                      <a:pt x="125" y="0"/>
                      <a:pt x="0" y="157"/>
                      <a:pt x="0" y="407"/>
                    </a:cubicBezTo>
                    <a:cubicBezTo>
                      <a:pt x="0" y="1500"/>
                      <a:pt x="0" y="1500"/>
                      <a:pt x="0" y="1500"/>
                    </a:cubicBezTo>
                    <a:cubicBezTo>
                      <a:pt x="0" y="1563"/>
                      <a:pt x="94" y="1625"/>
                      <a:pt x="156" y="1625"/>
                    </a:cubicBezTo>
                    <a:cubicBezTo>
                      <a:pt x="219" y="1625"/>
                      <a:pt x="281" y="1563"/>
                      <a:pt x="281" y="1500"/>
                    </a:cubicBezTo>
                    <a:cubicBezTo>
                      <a:pt x="281" y="1500"/>
                      <a:pt x="281" y="719"/>
                      <a:pt x="281" y="625"/>
                    </a:cubicBezTo>
                    <a:cubicBezTo>
                      <a:pt x="281" y="594"/>
                      <a:pt x="313" y="563"/>
                      <a:pt x="313" y="563"/>
                    </a:cubicBezTo>
                    <a:cubicBezTo>
                      <a:pt x="344" y="563"/>
                      <a:pt x="375" y="594"/>
                      <a:pt x="375" y="625"/>
                    </a:cubicBezTo>
                    <a:cubicBezTo>
                      <a:pt x="375" y="719"/>
                      <a:pt x="375" y="1375"/>
                      <a:pt x="375" y="1688"/>
                    </a:cubicBezTo>
                    <a:cubicBezTo>
                      <a:pt x="375" y="1875"/>
                      <a:pt x="375" y="1875"/>
                      <a:pt x="375" y="1875"/>
                    </a:cubicBezTo>
                    <a:cubicBezTo>
                      <a:pt x="375" y="3188"/>
                      <a:pt x="375" y="3188"/>
                      <a:pt x="375" y="3188"/>
                    </a:cubicBezTo>
                    <a:cubicBezTo>
                      <a:pt x="375" y="3282"/>
                      <a:pt x="469" y="3407"/>
                      <a:pt x="563" y="3407"/>
                    </a:cubicBezTo>
                    <a:lnTo>
                      <a:pt x="563" y="3407"/>
                    </a:lnTo>
                    <a:cubicBezTo>
                      <a:pt x="688" y="3407"/>
                      <a:pt x="719" y="3282"/>
                      <a:pt x="719" y="3188"/>
                    </a:cubicBezTo>
                    <a:cubicBezTo>
                      <a:pt x="719" y="3188"/>
                      <a:pt x="719" y="1969"/>
                      <a:pt x="719" y="1875"/>
                    </a:cubicBezTo>
                    <a:cubicBezTo>
                      <a:pt x="719" y="1844"/>
                      <a:pt x="781" y="1813"/>
                      <a:pt x="813" y="1813"/>
                    </a:cubicBezTo>
                    <a:cubicBezTo>
                      <a:pt x="875" y="1813"/>
                      <a:pt x="906" y="1844"/>
                      <a:pt x="906" y="1875"/>
                    </a:cubicBezTo>
                    <a:cubicBezTo>
                      <a:pt x="906" y="1969"/>
                      <a:pt x="906" y="3188"/>
                      <a:pt x="906" y="3188"/>
                    </a:cubicBezTo>
                    <a:cubicBezTo>
                      <a:pt x="906" y="3282"/>
                      <a:pt x="969" y="3407"/>
                      <a:pt x="1062" y="3407"/>
                    </a:cubicBezTo>
                    <a:lnTo>
                      <a:pt x="1062" y="3407"/>
                    </a:lnTo>
                    <a:cubicBezTo>
                      <a:pt x="1156" y="3407"/>
                      <a:pt x="1250" y="3282"/>
                      <a:pt x="1250" y="3188"/>
                    </a:cubicBezTo>
                    <a:cubicBezTo>
                      <a:pt x="1250" y="1875"/>
                      <a:pt x="1250" y="1875"/>
                      <a:pt x="1250" y="1875"/>
                    </a:cubicBezTo>
                    <a:cubicBezTo>
                      <a:pt x="1250" y="1688"/>
                      <a:pt x="1250" y="1688"/>
                      <a:pt x="1250" y="1688"/>
                    </a:cubicBezTo>
                    <a:cubicBezTo>
                      <a:pt x="1250" y="1375"/>
                      <a:pt x="1250" y="719"/>
                      <a:pt x="1250" y="625"/>
                    </a:cubicBezTo>
                    <a:cubicBezTo>
                      <a:pt x="1250" y="594"/>
                      <a:pt x="1281" y="563"/>
                      <a:pt x="1313" y="563"/>
                    </a:cubicBezTo>
                    <a:cubicBezTo>
                      <a:pt x="1313" y="563"/>
                      <a:pt x="1344" y="594"/>
                      <a:pt x="1344" y="625"/>
                    </a:cubicBezTo>
                    <a:cubicBezTo>
                      <a:pt x="1344" y="719"/>
                      <a:pt x="1344" y="1500"/>
                      <a:pt x="1344" y="1500"/>
                    </a:cubicBezTo>
                    <a:cubicBezTo>
                      <a:pt x="1344" y="1563"/>
                      <a:pt x="1406" y="1625"/>
                      <a:pt x="1469" y="1625"/>
                    </a:cubicBezTo>
                    <a:cubicBezTo>
                      <a:pt x="1563" y="1625"/>
                      <a:pt x="1625" y="1563"/>
                      <a:pt x="1625" y="1500"/>
                    </a:cubicBezTo>
                    <a:cubicBezTo>
                      <a:pt x="1625" y="407"/>
                      <a:pt x="1625" y="407"/>
                      <a:pt x="1625" y="407"/>
                    </a:cubicBezTo>
                    <a:cubicBezTo>
                      <a:pt x="1625" y="157"/>
                      <a:pt x="1500" y="0"/>
                      <a:pt x="1250"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100">
                  <a:solidFill>
                    <a:schemeClr val="bg1"/>
                  </a:solidFill>
                </a:endParaRPr>
              </a:p>
            </p:txBody>
          </p:sp>
          <p:sp>
            <p:nvSpPr>
              <p:cNvPr id="503" name="Freeform 2"/>
              <p:cNvSpPr>
                <a:spLocks noChangeArrowheads="1"/>
              </p:cNvSpPr>
              <p:nvPr/>
            </p:nvSpPr>
            <p:spPr bwMode="auto">
              <a:xfrm>
                <a:off x="1185863" y="1212850"/>
                <a:ext cx="225425" cy="225425"/>
              </a:xfrm>
              <a:custGeom>
                <a:avLst/>
                <a:gdLst>
                  <a:gd name="T0" fmla="*/ 313 w 626"/>
                  <a:gd name="T1" fmla="*/ 0 h 626"/>
                  <a:gd name="T2" fmla="*/ 313 w 626"/>
                  <a:gd name="T3" fmla="*/ 0 h 626"/>
                  <a:gd name="T4" fmla="*/ 0 w 626"/>
                  <a:gd name="T5" fmla="*/ 312 h 626"/>
                  <a:gd name="T6" fmla="*/ 313 w 626"/>
                  <a:gd name="T7" fmla="*/ 625 h 626"/>
                  <a:gd name="T8" fmla="*/ 625 w 626"/>
                  <a:gd name="T9" fmla="*/ 312 h 626"/>
                  <a:gd name="T10" fmla="*/ 313 w 626"/>
                  <a:gd name="T11" fmla="*/ 0 h 626"/>
                </a:gdLst>
                <a:ahLst/>
                <a:cxnLst>
                  <a:cxn ang="0">
                    <a:pos x="T0" y="T1"/>
                  </a:cxn>
                  <a:cxn ang="0">
                    <a:pos x="T2" y="T3"/>
                  </a:cxn>
                  <a:cxn ang="0">
                    <a:pos x="T4" y="T5"/>
                  </a:cxn>
                  <a:cxn ang="0">
                    <a:pos x="T6" y="T7"/>
                  </a:cxn>
                  <a:cxn ang="0">
                    <a:pos x="T8" y="T9"/>
                  </a:cxn>
                  <a:cxn ang="0">
                    <a:pos x="T10" y="T11"/>
                  </a:cxn>
                </a:cxnLst>
                <a:rect l="0" t="0" r="r" b="b"/>
                <a:pathLst>
                  <a:path w="626" h="626">
                    <a:moveTo>
                      <a:pt x="313" y="0"/>
                    </a:moveTo>
                    <a:lnTo>
                      <a:pt x="313" y="0"/>
                    </a:lnTo>
                    <a:cubicBezTo>
                      <a:pt x="156" y="0"/>
                      <a:pt x="0" y="156"/>
                      <a:pt x="0" y="312"/>
                    </a:cubicBezTo>
                    <a:cubicBezTo>
                      <a:pt x="0" y="500"/>
                      <a:pt x="156" y="625"/>
                      <a:pt x="313" y="625"/>
                    </a:cubicBezTo>
                    <a:cubicBezTo>
                      <a:pt x="500" y="625"/>
                      <a:pt x="625" y="500"/>
                      <a:pt x="625" y="312"/>
                    </a:cubicBezTo>
                    <a:cubicBezTo>
                      <a:pt x="625" y="156"/>
                      <a:pt x="500" y="0"/>
                      <a:pt x="313"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100">
                  <a:solidFill>
                    <a:schemeClr val="bg1"/>
                  </a:solidFill>
                </a:endParaRPr>
              </a:p>
            </p:txBody>
          </p:sp>
        </p:grpSp>
        <p:grpSp>
          <p:nvGrpSpPr>
            <p:cNvPr id="466" name="Group 465"/>
            <p:cNvGrpSpPr/>
            <p:nvPr/>
          </p:nvGrpSpPr>
          <p:grpSpPr>
            <a:xfrm>
              <a:off x="10101101" y="3458160"/>
              <a:ext cx="170666" cy="401435"/>
              <a:chOff x="5481404" y="1426062"/>
              <a:chExt cx="341669" cy="778503"/>
            </a:xfrm>
            <a:solidFill>
              <a:schemeClr val="accent2"/>
            </a:solidFill>
          </p:grpSpPr>
          <p:sp>
            <p:nvSpPr>
              <p:cNvPr id="500" name="Freeform 1"/>
              <p:cNvSpPr>
                <a:spLocks noChangeArrowheads="1"/>
              </p:cNvSpPr>
              <p:nvPr/>
            </p:nvSpPr>
            <p:spPr bwMode="auto">
              <a:xfrm>
                <a:off x="5481404" y="1565664"/>
                <a:ext cx="341669" cy="638901"/>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100">
                  <a:solidFill>
                    <a:schemeClr val="bg1"/>
                  </a:solidFill>
                </a:endParaRPr>
              </a:p>
            </p:txBody>
          </p:sp>
          <p:sp>
            <p:nvSpPr>
              <p:cNvPr id="501" name="Freeform 2"/>
              <p:cNvSpPr>
                <a:spLocks noChangeArrowheads="1"/>
              </p:cNvSpPr>
              <p:nvPr/>
            </p:nvSpPr>
            <p:spPr bwMode="auto">
              <a:xfrm>
                <a:off x="5588307" y="1426062"/>
                <a:ext cx="130798" cy="130799"/>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100">
                  <a:solidFill>
                    <a:schemeClr val="bg1"/>
                  </a:solidFill>
                </a:endParaRPr>
              </a:p>
            </p:txBody>
          </p:sp>
        </p:grpSp>
        <p:grpSp>
          <p:nvGrpSpPr>
            <p:cNvPr id="467" name="Group 466"/>
            <p:cNvGrpSpPr/>
            <p:nvPr/>
          </p:nvGrpSpPr>
          <p:grpSpPr>
            <a:xfrm>
              <a:off x="10112141" y="2991296"/>
              <a:ext cx="153990" cy="401435"/>
              <a:chOff x="1006475" y="1212850"/>
              <a:chExt cx="585788" cy="1530350"/>
            </a:xfrm>
            <a:solidFill>
              <a:schemeClr val="accent2">
                <a:lumMod val="50000"/>
              </a:schemeClr>
            </a:solidFill>
          </p:grpSpPr>
          <p:sp>
            <p:nvSpPr>
              <p:cNvPr id="498" name="Freeform 1"/>
              <p:cNvSpPr>
                <a:spLocks noChangeArrowheads="1"/>
              </p:cNvSpPr>
              <p:nvPr/>
            </p:nvSpPr>
            <p:spPr bwMode="auto">
              <a:xfrm>
                <a:off x="1006475" y="1516063"/>
                <a:ext cx="585788" cy="1227137"/>
              </a:xfrm>
              <a:custGeom>
                <a:avLst/>
                <a:gdLst>
                  <a:gd name="T0" fmla="*/ 1250 w 1626"/>
                  <a:gd name="T1" fmla="*/ 0 h 3408"/>
                  <a:gd name="T2" fmla="*/ 1250 w 1626"/>
                  <a:gd name="T3" fmla="*/ 0 h 3408"/>
                  <a:gd name="T4" fmla="*/ 375 w 1626"/>
                  <a:gd name="T5" fmla="*/ 0 h 3408"/>
                  <a:gd name="T6" fmla="*/ 0 w 1626"/>
                  <a:gd name="T7" fmla="*/ 407 h 3408"/>
                  <a:gd name="T8" fmla="*/ 0 w 1626"/>
                  <a:gd name="T9" fmla="*/ 1500 h 3408"/>
                  <a:gd name="T10" fmla="*/ 156 w 1626"/>
                  <a:gd name="T11" fmla="*/ 1625 h 3408"/>
                  <a:gd name="T12" fmla="*/ 281 w 1626"/>
                  <a:gd name="T13" fmla="*/ 1500 h 3408"/>
                  <a:gd name="T14" fmla="*/ 281 w 1626"/>
                  <a:gd name="T15" fmla="*/ 625 h 3408"/>
                  <a:gd name="T16" fmla="*/ 313 w 1626"/>
                  <a:gd name="T17" fmla="*/ 563 h 3408"/>
                  <a:gd name="T18" fmla="*/ 375 w 1626"/>
                  <a:gd name="T19" fmla="*/ 625 h 3408"/>
                  <a:gd name="T20" fmla="*/ 375 w 1626"/>
                  <a:gd name="T21" fmla="*/ 1688 h 3408"/>
                  <a:gd name="T22" fmla="*/ 375 w 1626"/>
                  <a:gd name="T23" fmla="*/ 1875 h 3408"/>
                  <a:gd name="T24" fmla="*/ 375 w 1626"/>
                  <a:gd name="T25" fmla="*/ 3188 h 3408"/>
                  <a:gd name="T26" fmla="*/ 563 w 1626"/>
                  <a:gd name="T27" fmla="*/ 3407 h 3408"/>
                  <a:gd name="T28" fmla="*/ 563 w 1626"/>
                  <a:gd name="T29" fmla="*/ 3407 h 3408"/>
                  <a:gd name="T30" fmla="*/ 719 w 1626"/>
                  <a:gd name="T31" fmla="*/ 3188 h 3408"/>
                  <a:gd name="T32" fmla="*/ 719 w 1626"/>
                  <a:gd name="T33" fmla="*/ 1875 h 3408"/>
                  <a:gd name="T34" fmla="*/ 813 w 1626"/>
                  <a:gd name="T35" fmla="*/ 1813 h 3408"/>
                  <a:gd name="T36" fmla="*/ 906 w 1626"/>
                  <a:gd name="T37" fmla="*/ 1875 h 3408"/>
                  <a:gd name="T38" fmla="*/ 906 w 1626"/>
                  <a:gd name="T39" fmla="*/ 3188 h 3408"/>
                  <a:gd name="T40" fmla="*/ 1062 w 1626"/>
                  <a:gd name="T41" fmla="*/ 3407 h 3408"/>
                  <a:gd name="T42" fmla="*/ 1062 w 1626"/>
                  <a:gd name="T43" fmla="*/ 3407 h 3408"/>
                  <a:gd name="T44" fmla="*/ 1250 w 1626"/>
                  <a:gd name="T45" fmla="*/ 3188 h 3408"/>
                  <a:gd name="T46" fmla="*/ 1250 w 1626"/>
                  <a:gd name="T47" fmla="*/ 1875 h 3408"/>
                  <a:gd name="T48" fmla="*/ 1250 w 1626"/>
                  <a:gd name="T49" fmla="*/ 1688 h 3408"/>
                  <a:gd name="T50" fmla="*/ 1250 w 1626"/>
                  <a:gd name="T51" fmla="*/ 625 h 3408"/>
                  <a:gd name="T52" fmla="*/ 1313 w 1626"/>
                  <a:gd name="T53" fmla="*/ 563 h 3408"/>
                  <a:gd name="T54" fmla="*/ 1344 w 1626"/>
                  <a:gd name="T55" fmla="*/ 625 h 3408"/>
                  <a:gd name="T56" fmla="*/ 1344 w 1626"/>
                  <a:gd name="T57" fmla="*/ 1500 h 3408"/>
                  <a:gd name="T58" fmla="*/ 1469 w 1626"/>
                  <a:gd name="T59" fmla="*/ 1625 h 3408"/>
                  <a:gd name="T60" fmla="*/ 1625 w 1626"/>
                  <a:gd name="T61" fmla="*/ 1500 h 3408"/>
                  <a:gd name="T62" fmla="*/ 1625 w 1626"/>
                  <a:gd name="T63" fmla="*/ 407 h 3408"/>
                  <a:gd name="T64" fmla="*/ 1250 w 1626"/>
                  <a:gd name="T65" fmla="*/ 0 h 3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26" h="3408">
                    <a:moveTo>
                      <a:pt x="1250" y="0"/>
                    </a:moveTo>
                    <a:lnTo>
                      <a:pt x="1250" y="0"/>
                    </a:lnTo>
                    <a:cubicBezTo>
                      <a:pt x="375" y="0"/>
                      <a:pt x="375" y="0"/>
                      <a:pt x="375" y="0"/>
                    </a:cubicBezTo>
                    <a:cubicBezTo>
                      <a:pt x="125" y="0"/>
                      <a:pt x="0" y="157"/>
                      <a:pt x="0" y="407"/>
                    </a:cubicBezTo>
                    <a:cubicBezTo>
                      <a:pt x="0" y="1500"/>
                      <a:pt x="0" y="1500"/>
                      <a:pt x="0" y="1500"/>
                    </a:cubicBezTo>
                    <a:cubicBezTo>
                      <a:pt x="0" y="1563"/>
                      <a:pt x="94" y="1625"/>
                      <a:pt x="156" y="1625"/>
                    </a:cubicBezTo>
                    <a:cubicBezTo>
                      <a:pt x="219" y="1625"/>
                      <a:pt x="281" y="1563"/>
                      <a:pt x="281" y="1500"/>
                    </a:cubicBezTo>
                    <a:cubicBezTo>
                      <a:pt x="281" y="1500"/>
                      <a:pt x="281" y="719"/>
                      <a:pt x="281" y="625"/>
                    </a:cubicBezTo>
                    <a:cubicBezTo>
                      <a:pt x="281" y="594"/>
                      <a:pt x="313" y="563"/>
                      <a:pt x="313" y="563"/>
                    </a:cubicBezTo>
                    <a:cubicBezTo>
                      <a:pt x="344" y="563"/>
                      <a:pt x="375" y="594"/>
                      <a:pt x="375" y="625"/>
                    </a:cubicBezTo>
                    <a:cubicBezTo>
                      <a:pt x="375" y="719"/>
                      <a:pt x="375" y="1375"/>
                      <a:pt x="375" y="1688"/>
                    </a:cubicBezTo>
                    <a:cubicBezTo>
                      <a:pt x="375" y="1875"/>
                      <a:pt x="375" y="1875"/>
                      <a:pt x="375" y="1875"/>
                    </a:cubicBezTo>
                    <a:cubicBezTo>
                      <a:pt x="375" y="3188"/>
                      <a:pt x="375" y="3188"/>
                      <a:pt x="375" y="3188"/>
                    </a:cubicBezTo>
                    <a:cubicBezTo>
                      <a:pt x="375" y="3282"/>
                      <a:pt x="469" y="3407"/>
                      <a:pt x="563" y="3407"/>
                    </a:cubicBezTo>
                    <a:lnTo>
                      <a:pt x="563" y="3407"/>
                    </a:lnTo>
                    <a:cubicBezTo>
                      <a:pt x="688" y="3407"/>
                      <a:pt x="719" y="3282"/>
                      <a:pt x="719" y="3188"/>
                    </a:cubicBezTo>
                    <a:cubicBezTo>
                      <a:pt x="719" y="3188"/>
                      <a:pt x="719" y="1969"/>
                      <a:pt x="719" y="1875"/>
                    </a:cubicBezTo>
                    <a:cubicBezTo>
                      <a:pt x="719" y="1844"/>
                      <a:pt x="781" y="1813"/>
                      <a:pt x="813" y="1813"/>
                    </a:cubicBezTo>
                    <a:cubicBezTo>
                      <a:pt x="875" y="1813"/>
                      <a:pt x="906" y="1844"/>
                      <a:pt x="906" y="1875"/>
                    </a:cubicBezTo>
                    <a:cubicBezTo>
                      <a:pt x="906" y="1969"/>
                      <a:pt x="906" y="3188"/>
                      <a:pt x="906" y="3188"/>
                    </a:cubicBezTo>
                    <a:cubicBezTo>
                      <a:pt x="906" y="3282"/>
                      <a:pt x="969" y="3407"/>
                      <a:pt x="1062" y="3407"/>
                    </a:cubicBezTo>
                    <a:lnTo>
                      <a:pt x="1062" y="3407"/>
                    </a:lnTo>
                    <a:cubicBezTo>
                      <a:pt x="1156" y="3407"/>
                      <a:pt x="1250" y="3282"/>
                      <a:pt x="1250" y="3188"/>
                    </a:cubicBezTo>
                    <a:cubicBezTo>
                      <a:pt x="1250" y="1875"/>
                      <a:pt x="1250" y="1875"/>
                      <a:pt x="1250" y="1875"/>
                    </a:cubicBezTo>
                    <a:cubicBezTo>
                      <a:pt x="1250" y="1688"/>
                      <a:pt x="1250" y="1688"/>
                      <a:pt x="1250" y="1688"/>
                    </a:cubicBezTo>
                    <a:cubicBezTo>
                      <a:pt x="1250" y="1375"/>
                      <a:pt x="1250" y="719"/>
                      <a:pt x="1250" y="625"/>
                    </a:cubicBezTo>
                    <a:cubicBezTo>
                      <a:pt x="1250" y="594"/>
                      <a:pt x="1281" y="563"/>
                      <a:pt x="1313" y="563"/>
                    </a:cubicBezTo>
                    <a:cubicBezTo>
                      <a:pt x="1313" y="563"/>
                      <a:pt x="1344" y="594"/>
                      <a:pt x="1344" y="625"/>
                    </a:cubicBezTo>
                    <a:cubicBezTo>
                      <a:pt x="1344" y="719"/>
                      <a:pt x="1344" y="1500"/>
                      <a:pt x="1344" y="1500"/>
                    </a:cubicBezTo>
                    <a:cubicBezTo>
                      <a:pt x="1344" y="1563"/>
                      <a:pt x="1406" y="1625"/>
                      <a:pt x="1469" y="1625"/>
                    </a:cubicBezTo>
                    <a:cubicBezTo>
                      <a:pt x="1563" y="1625"/>
                      <a:pt x="1625" y="1563"/>
                      <a:pt x="1625" y="1500"/>
                    </a:cubicBezTo>
                    <a:cubicBezTo>
                      <a:pt x="1625" y="407"/>
                      <a:pt x="1625" y="407"/>
                      <a:pt x="1625" y="407"/>
                    </a:cubicBezTo>
                    <a:cubicBezTo>
                      <a:pt x="1625" y="157"/>
                      <a:pt x="1500" y="0"/>
                      <a:pt x="1250"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100">
                  <a:solidFill>
                    <a:schemeClr val="bg1"/>
                  </a:solidFill>
                </a:endParaRPr>
              </a:p>
            </p:txBody>
          </p:sp>
          <p:sp>
            <p:nvSpPr>
              <p:cNvPr id="499" name="Freeform 2"/>
              <p:cNvSpPr>
                <a:spLocks noChangeArrowheads="1"/>
              </p:cNvSpPr>
              <p:nvPr/>
            </p:nvSpPr>
            <p:spPr bwMode="auto">
              <a:xfrm>
                <a:off x="1185863" y="1212850"/>
                <a:ext cx="225425" cy="225425"/>
              </a:xfrm>
              <a:custGeom>
                <a:avLst/>
                <a:gdLst>
                  <a:gd name="T0" fmla="*/ 313 w 626"/>
                  <a:gd name="T1" fmla="*/ 0 h 626"/>
                  <a:gd name="T2" fmla="*/ 313 w 626"/>
                  <a:gd name="T3" fmla="*/ 0 h 626"/>
                  <a:gd name="T4" fmla="*/ 0 w 626"/>
                  <a:gd name="T5" fmla="*/ 312 h 626"/>
                  <a:gd name="T6" fmla="*/ 313 w 626"/>
                  <a:gd name="T7" fmla="*/ 625 h 626"/>
                  <a:gd name="T8" fmla="*/ 625 w 626"/>
                  <a:gd name="T9" fmla="*/ 312 h 626"/>
                  <a:gd name="T10" fmla="*/ 313 w 626"/>
                  <a:gd name="T11" fmla="*/ 0 h 626"/>
                </a:gdLst>
                <a:ahLst/>
                <a:cxnLst>
                  <a:cxn ang="0">
                    <a:pos x="T0" y="T1"/>
                  </a:cxn>
                  <a:cxn ang="0">
                    <a:pos x="T2" y="T3"/>
                  </a:cxn>
                  <a:cxn ang="0">
                    <a:pos x="T4" y="T5"/>
                  </a:cxn>
                  <a:cxn ang="0">
                    <a:pos x="T6" y="T7"/>
                  </a:cxn>
                  <a:cxn ang="0">
                    <a:pos x="T8" y="T9"/>
                  </a:cxn>
                  <a:cxn ang="0">
                    <a:pos x="T10" y="T11"/>
                  </a:cxn>
                </a:cxnLst>
                <a:rect l="0" t="0" r="r" b="b"/>
                <a:pathLst>
                  <a:path w="626" h="626">
                    <a:moveTo>
                      <a:pt x="313" y="0"/>
                    </a:moveTo>
                    <a:lnTo>
                      <a:pt x="313" y="0"/>
                    </a:lnTo>
                    <a:cubicBezTo>
                      <a:pt x="156" y="0"/>
                      <a:pt x="0" y="156"/>
                      <a:pt x="0" y="312"/>
                    </a:cubicBezTo>
                    <a:cubicBezTo>
                      <a:pt x="0" y="500"/>
                      <a:pt x="156" y="625"/>
                      <a:pt x="313" y="625"/>
                    </a:cubicBezTo>
                    <a:cubicBezTo>
                      <a:pt x="500" y="625"/>
                      <a:pt x="625" y="500"/>
                      <a:pt x="625" y="312"/>
                    </a:cubicBezTo>
                    <a:cubicBezTo>
                      <a:pt x="625" y="156"/>
                      <a:pt x="500" y="0"/>
                      <a:pt x="313"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100">
                  <a:solidFill>
                    <a:schemeClr val="bg1"/>
                  </a:solidFill>
                </a:endParaRPr>
              </a:p>
            </p:txBody>
          </p:sp>
        </p:grpSp>
        <p:grpSp>
          <p:nvGrpSpPr>
            <p:cNvPr id="468" name="Group 467"/>
            <p:cNvGrpSpPr/>
            <p:nvPr/>
          </p:nvGrpSpPr>
          <p:grpSpPr>
            <a:xfrm>
              <a:off x="9862299" y="3458160"/>
              <a:ext cx="170666" cy="401435"/>
              <a:chOff x="5481404" y="1426062"/>
              <a:chExt cx="341669" cy="778503"/>
            </a:xfrm>
            <a:solidFill>
              <a:schemeClr val="accent2"/>
            </a:solidFill>
          </p:grpSpPr>
          <p:sp>
            <p:nvSpPr>
              <p:cNvPr id="496" name="Freeform 1"/>
              <p:cNvSpPr>
                <a:spLocks noChangeArrowheads="1"/>
              </p:cNvSpPr>
              <p:nvPr/>
            </p:nvSpPr>
            <p:spPr bwMode="auto">
              <a:xfrm>
                <a:off x="5481404" y="1565664"/>
                <a:ext cx="341669" cy="638901"/>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100">
                  <a:solidFill>
                    <a:schemeClr val="bg1"/>
                  </a:solidFill>
                </a:endParaRPr>
              </a:p>
            </p:txBody>
          </p:sp>
          <p:sp>
            <p:nvSpPr>
              <p:cNvPr id="497" name="Freeform 2"/>
              <p:cNvSpPr>
                <a:spLocks noChangeArrowheads="1"/>
              </p:cNvSpPr>
              <p:nvPr/>
            </p:nvSpPr>
            <p:spPr bwMode="auto">
              <a:xfrm>
                <a:off x="5588307" y="1426062"/>
                <a:ext cx="130798" cy="130799"/>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100">
                  <a:solidFill>
                    <a:schemeClr val="bg1"/>
                  </a:solidFill>
                </a:endParaRPr>
              </a:p>
            </p:txBody>
          </p:sp>
        </p:grpSp>
        <p:grpSp>
          <p:nvGrpSpPr>
            <p:cNvPr id="469" name="Group 468"/>
            <p:cNvGrpSpPr/>
            <p:nvPr/>
          </p:nvGrpSpPr>
          <p:grpSpPr>
            <a:xfrm>
              <a:off x="9874990" y="2991296"/>
              <a:ext cx="153990" cy="401435"/>
              <a:chOff x="1006475" y="1212850"/>
              <a:chExt cx="585788" cy="1530350"/>
            </a:xfrm>
            <a:solidFill>
              <a:schemeClr val="accent2">
                <a:lumMod val="50000"/>
              </a:schemeClr>
            </a:solidFill>
          </p:grpSpPr>
          <p:sp>
            <p:nvSpPr>
              <p:cNvPr id="494" name="Freeform 1"/>
              <p:cNvSpPr>
                <a:spLocks noChangeArrowheads="1"/>
              </p:cNvSpPr>
              <p:nvPr/>
            </p:nvSpPr>
            <p:spPr bwMode="auto">
              <a:xfrm>
                <a:off x="1006475" y="1516063"/>
                <a:ext cx="585788" cy="1227137"/>
              </a:xfrm>
              <a:custGeom>
                <a:avLst/>
                <a:gdLst>
                  <a:gd name="T0" fmla="*/ 1250 w 1626"/>
                  <a:gd name="T1" fmla="*/ 0 h 3408"/>
                  <a:gd name="T2" fmla="*/ 1250 w 1626"/>
                  <a:gd name="T3" fmla="*/ 0 h 3408"/>
                  <a:gd name="T4" fmla="*/ 375 w 1626"/>
                  <a:gd name="T5" fmla="*/ 0 h 3408"/>
                  <a:gd name="T6" fmla="*/ 0 w 1626"/>
                  <a:gd name="T7" fmla="*/ 407 h 3408"/>
                  <a:gd name="T8" fmla="*/ 0 w 1626"/>
                  <a:gd name="T9" fmla="*/ 1500 h 3408"/>
                  <a:gd name="T10" fmla="*/ 156 w 1626"/>
                  <a:gd name="T11" fmla="*/ 1625 h 3408"/>
                  <a:gd name="T12" fmla="*/ 281 w 1626"/>
                  <a:gd name="T13" fmla="*/ 1500 h 3408"/>
                  <a:gd name="T14" fmla="*/ 281 w 1626"/>
                  <a:gd name="T15" fmla="*/ 625 h 3408"/>
                  <a:gd name="T16" fmla="*/ 313 w 1626"/>
                  <a:gd name="T17" fmla="*/ 563 h 3408"/>
                  <a:gd name="T18" fmla="*/ 375 w 1626"/>
                  <a:gd name="T19" fmla="*/ 625 h 3408"/>
                  <a:gd name="T20" fmla="*/ 375 w 1626"/>
                  <a:gd name="T21" fmla="*/ 1688 h 3408"/>
                  <a:gd name="T22" fmla="*/ 375 w 1626"/>
                  <a:gd name="T23" fmla="*/ 1875 h 3408"/>
                  <a:gd name="T24" fmla="*/ 375 w 1626"/>
                  <a:gd name="T25" fmla="*/ 3188 h 3408"/>
                  <a:gd name="T26" fmla="*/ 563 w 1626"/>
                  <a:gd name="T27" fmla="*/ 3407 h 3408"/>
                  <a:gd name="T28" fmla="*/ 563 w 1626"/>
                  <a:gd name="T29" fmla="*/ 3407 h 3408"/>
                  <a:gd name="T30" fmla="*/ 719 w 1626"/>
                  <a:gd name="T31" fmla="*/ 3188 h 3408"/>
                  <a:gd name="T32" fmla="*/ 719 w 1626"/>
                  <a:gd name="T33" fmla="*/ 1875 h 3408"/>
                  <a:gd name="T34" fmla="*/ 813 w 1626"/>
                  <a:gd name="T35" fmla="*/ 1813 h 3408"/>
                  <a:gd name="T36" fmla="*/ 906 w 1626"/>
                  <a:gd name="T37" fmla="*/ 1875 h 3408"/>
                  <a:gd name="T38" fmla="*/ 906 w 1626"/>
                  <a:gd name="T39" fmla="*/ 3188 h 3408"/>
                  <a:gd name="T40" fmla="*/ 1062 w 1626"/>
                  <a:gd name="T41" fmla="*/ 3407 h 3408"/>
                  <a:gd name="T42" fmla="*/ 1062 w 1626"/>
                  <a:gd name="T43" fmla="*/ 3407 h 3408"/>
                  <a:gd name="T44" fmla="*/ 1250 w 1626"/>
                  <a:gd name="T45" fmla="*/ 3188 h 3408"/>
                  <a:gd name="T46" fmla="*/ 1250 w 1626"/>
                  <a:gd name="T47" fmla="*/ 1875 h 3408"/>
                  <a:gd name="T48" fmla="*/ 1250 w 1626"/>
                  <a:gd name="T49" fmla="*/ 1688 h 3408"/>
                  <a:gd name="T50" fmla="*/ 1250 w 1626"/>
                  <a:gd name="T51" fmla="*/ 625 h 3408"/>
                  <a:gd name="T52" fmla="*/ 1313 w 1626"/>
                  <a:gd name="T53" fmla="*/ 563 h 3408"/>
                  <a:gd name="T54" fmla="*/ 1344 w 1626"/>
                  <a:gd name="T55" fmla="*/ 625 h 3408"/>
                  <a:gd name="T56" fmla="*/ 1344 w 1626"/>
                  <a:gd name="T57" fmla="*/ 1500 h 3408"/>
                  <a:gd name="T58" fmla="*/ 1469 w 1626"/>
                  <a:gd name="T59" fmla="*/ 1625 h 3408"/>
                  <a:gd name="T60" fmla="*/ 1625 w 1626"/>
                  <a:gd name="T61" fmla="*/ 1500 h 3408"/>
                  <a:gd name="T62" fmla="*/ 1625 w 1626"/>
                  <a:gd name="T63" fmla="*/ 407 h 3408"/>
                  <a:gd name="T64" fmla="*/ 1250 w 1626"/>
                  <a:gd name="T65" fmla="*/ 0 h 3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26" h="3408">
                    <a:moveTo>
                      <a:pt x="1250" y="0"/>
                    </a:moveTo>
                    <a:lnTo>
                      <a:pt x="1250" y="0"/>
                    </a:lnTo>
                    <a:cubicBezTo>
                      <a:pt x="375" y="0"/>
                      <a:pt x="375" y="0"/>
                      <a:pt x="375" y="0"/>
                    </a:cubicBezTo>
                    <a:cubicBezTo>
                      <a:pt x="125" y="0"/>
                      <a:pt x="0" y="157"/>
                      <a:pt x="0" y="407"/>
                    </a:cubicBezTo>
                    <a:cubicBezTo>
                      <a:pt x="0" y="1500"/>
                      <a:pt x="0" y="1500"/>
                      <a:pt x="0" y="1500"/>
                    </a:cubicBezTo>
                    <a:cubicBezTo>
                      <a:pt x="0" y="1563"/>
                      <a:pt x="94" y="1625"/>
                      <a:pt x="156" y="1625"/>
                    </a:cubicBezTo>
                    <a:cubicBezTo>
                      <a:pt x="219" y="1625"/>
                      <a:pt x="281" y="1563"/>
                      <a:pt x="281" y="1500"/>
                    </a:cubicBezTo>
                    <a:cubicBezTo>
                      <a:pt x="281" y="1500"/>
                      <a:pt x="281" y="719"/>
                      <a:pt x="281" y="625"/>
                    </a:cubicBezTo>
                    <a:cubicBezTo>
                      <a:pt x="281" y="594"/>
                      <a:pt x="313" y="563"/>
                      <a:pt x="313" y="563"/>
                    </a:cubicBezTo>
                    <a:cubicBezTo>
                      <a:pt x="344" y="563"/>
                      <a:pt x="375" y="594"/>
                      <a:pt x="375" y="625"/>
                    </a:cubicBezTo>
                    <a:cubicBezTo>
                      <a:pt x="375" y="719"/>
                      <a:pt x="375" y="1375"/>
                      <a:pt x="375" y="1688"/>
                    </a:cubicBezTo>
                    <a:cubicBezTo>
                      <a:pt x="375" y="1875"/>
                      <a:pt x="375" y="1875"/>
                      <a:pt x="375" y="1875"/>
                    </a:cubicBezTo>
                    <a:cubicBezTo>
                      <a:pt x="375" y="3188"/>
                      <a:pt x="375" y="3188"/>
                      <a:pt x="375" y="3188"/>
                    </a:cubicBezTo>
                    <a:cubicBezTo>
                      <a:pt x="375" y="3282"/>
                      <a:pt x="469" y="3407"/>
                      <a:pt x="563" y="3407"/>
                    </a:cubicBezTo>
                    <a:lnTo>
                      <a:pt x="563" y="3407"/>
                    </a:lnTo>
                    <a:cubicBezTo>
                      <a:pt x="688" y="3407"/>
                      <a:pt x="719" y="3282"/>
                      <a:pt x="719" y="3188"/>
                    </a:cubicBezTo>
                    <a:cubicBezTo>
                      <a:pt x="719" y="3188"/>
                      <a:pt x="719" y="1969"/>
                      <a:pt x="719" y="1875"/>
                    </a:cubicBezTo>
                    <a:cubicBezTo>
                      <a:pt x="719" y="1844"/>
                      <a:pt x="781" y="1813"/>
                      <a:pt x="813" y="1813"/>
                    </a:cubicBezTo>
                    <a:cubicBezTo>
                      <a:pt x="875" y="1813"/>
                      <a:pt x="906" y="1844"/>
                      <a:pt x="906" y="1875"/>
                    </a:cubicBezTo>
                    <a:cubicBezTo>
                      <a:pt x="906" y="1969"/>
                      <a:pt x="906" y="3188"/>
                      <a:pt x="906" y="3188"/>
                    </a:cubicBezTo>
                    <a:cubicBezTo>
                      <a:pt x="906" y="3282"/>
                      <a:pt x="969" y="3407"/>
                      <a:pt x="1062" y="3407"/>
                    </a:cubicBezTo>
                    <a:lnTo>
                      <a:pt x="1062" y="3407"/>
                    </a:lnTo>
                    <a:cubicBezTo>
                      <a:pt x="1156" y="3407"/>
                      <a:pt x="1250" y="3282"/>
                      <a:pt x="1250" y="3188"/>
                    </a:cubicBezTo>
                    <a:cubicBezTo>
                      <a:pt x="1250" y="1875"/>
                      <a:pt x="1250" y="1875"/>
                      <a:pt x="1250" y="1875"/>
                    </a:cubicBezTo>
                    <a:cubicBezTo>
                      <a:pt x="1250" y="1688"/>
                      <a:pt x="1250" y="1688"/>
                      <a:pt x="1250" y="1688"/>
                    </a:cubicBezTo>
                    <a:cubicBezTo>
                      <a:pt x="1250" y="1375"/>
                      <a:pt x="1250" y="719"/>
                      <a:pt x="1250" y="625"/>
                    </a:cubicBezTo>
                    <a:cubicBezTo>
                      <a:pt x="1250" y="594"/>
                      <a:pt x="1281" y="563"/>
                      <a:pt x="1313" y="563"/>
                    </a:cubicBezTo>
                    <a:cubicBezTo>
                      <a:pt x="1313" y="563"/>
                      <a:pt x="1344" y="594"/>
                      <a:pt x="1344" y="625"/>
                    </a:cubicBezTo>
                    <a:cubicBezTo>
                      <a:pt x="1344" y="719"/>
                      <a:pt x="1344" y="1500"/>
                      <a:pt x="1344" y="1500"/>
                    </a:cubicBezTo>
                    <a:cubicBezTo>
                      <a:pt x="1344" y="1563"/>
                      <a:pt x="1406" y="1625"/>
                      <a:pt x="1469" y="1625"/>
                    </a:cubicBezTo>
                    <a:cubicBezTo>
                      <a:pt x="1563" y="1625"/>
                      <a:pt x="1625" y="1563"/>
                      <a:pt x="1625" y="1500"/>
                    </a:cubicBezTo>
                    <a:cubicBezTo>
                      <a:pt x="1625" y="407"/>
                      <a:pt x="1625" y="407"/>
                      <a:pt x="1625" y="407"/>
                    </a:cubicBezTo>
                    <a:cubicBezTo>
                      <a:pt x="1625" y="157"/>
                      <a:pt x="1500" y="0"/>
                      <a:pt x="1250"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100">
                  <a:solidFill>
                    <a:schemeClr val="bg1"/>
                  </a:solidFill>
                </a:endParaRPr>
              </a:p>
            </p:txBody>
          </p:sp>
          <p:sp>
            <p:nvSpPr>
              <p:cNvPr id="495" name="Freeform 2"/>
              <p:cNvSpPr>
                <a:spLocks noChangeArrowheads="1"/>
              </p:cNvSpPr>
              <p:nvPr/>
            </p:nvSpPr>
            <p:spPr bwMode="auto">
              <a:xfrm>
                <a:off x="1185863" y="1212850"/>
                <a:ext cx="225425" cy="225425"/>
              </a:xfrm>
              <a:custGeom>
                <a:avLst/>
                <a:gdLst>
                  <a:gd name="T0" fmla="*/ 313 w 626"/>
                  <a:gd name="T1" fmla="*/ 0 h 626"/>
                  <a:gd name="T2" fmla="*/ 313 w 626"/>
                  <a:gd name="T3" fmla="*/ 0 h 626"/>
                  <a:gd name="T4" fmla="*/ 0 w 626"/>
                  <a:gd name="T5" fmla="*/ 312 h 626"/>
                  <a:gd name="T6" fmla="*/ 313 w 626"/>
                  <a:gd name="T7" fmla="*/ 625 h 626"/>
                  <a:gd name="T8" fmla="*/ 625 w 626"/>
                  <a:gd name="T9" fmla="*/ 312 h 626"/>
                  <a:gd name="T10" fmla="*/ 313 w 626"/>
                  <a:gd name="T11" fmla="*/ 0 h 626"/>
                </a:gdLst>
                <a:ahLst/>
                <a:cxnLst>
                  <a:cxn ang="0">
                    <a:pos x="T0" y="T1"/>
                  </a:cxn>
                  <a:cxn ang="0">
                    <a:pos x="T2" y="T3"/>
                  </a:cxn>
                  <a:cxn ang="0">
                    <a:pos x="T4" y="T5"/>
                  </a:cxn>
                  <a:cxn ang="0">
                    <a:pos x="T6" y="T7"/>
                  </a:cxn>
                  <a:cxn ang="0">
                    <a:pos x="T8" y="T9"/>
                  </a:cxn>
                  <a:cxn ang="0">
                    <a:pos x="T10" y="T11"/>
                  </a:cxn>
                </a:cxnLst>
                <a:rect l="0" t="0" r="r" b="b"/>
                <a:pathLst>
                  <a:path w="626" h="626">
                    <a:moveTo>
                      <a:pt x="313" y="0"/>
                    </a:moveTo>
                    <a:lnTo>
                      <a:pt x="313" y="0"/>
                    </a:lnTo>
                    <a:cubicBezTo>
                      <a:pt x="156" y="0"/>
                      <a:pt x="0" y="156"/>
                      <a:pt x="0" y="312"/>
                    </a:cubicBezTo>
                    <a:cubicBezTo>
                      <a:pt x="0" y="500"/>
                      <a:pt x="156" y="625"/>
                      <a:pt x="313" y="625"/>
                    </a:cubicBezTo>
                    <a:cubicBezTo>
                      <a:pt x="500" y="625"/>
                      <a:pt x="625" y="500"/>
                      <a:pt x="625" y="312"/>
                    </a:cubicBezTo>
                    <a:cubicBezTo>
                      <a:pt x="625" y="156"/>
                      <a:pt x="500" y="0"/>
                      <a:pt x="313"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100">
                  <a:solidFill>
                    <a:schemeClr val="bg1"/>
                  </a:solidFill>
                </a:endParaRPr>
              </a:p>
            </p:txBody>
          </p:sp>
        </p:grpSp>
        <p:grpSp>
          <p:nvGrpSpPr>
            <p:cNvPr id="470" name="Group 469"/>
            <p:cNvGrpSpPr/>
            <p:nvPr/>
          </p:nvGrpSpPr>
          <p:grpSpPr>
            <a:xfrm>
              <a:off x="9623498" y="3458160"/>
              <a:ext cx="170666" cy="401435"/>
              <a:chOff x="5481404" y="1426062"/>
              <a:chExt cx="341669" cy="778503"/>
            </a:xfrm>
            <a:solidFill>
              <a:schemeClr val="accent2"/>
            </a:solidFill>
          </p:grpSpPr>
          <p:sp>
            <p:nvSpPr>
              <p:cNvPr id="492" name="Freeform 1"/>
              <p:cNvSpPr>
                <a:spLocks noChangeArrowheads="1"/>
              </p:cNvSpPr>
              <p:nvPr/>
            </p:nvSpPr>
            <p:spPr bwMode="auto">
              <a:xfrm>
                <a:off x="5481404" y="1565664"/>
                <a:ext cx="341669" cy="638901"/>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100">
                  <a:solidFill>
                    <a:schemeClr val="bg1"/>
                  </a:solidFill>
                </a:endParaRPr>
              </a:p>
            </p:txBody>
          </p:sp>
          <p:sp>
            <p:nvSpPr>
              <p:cNvPr id="493" name="Freeform 2"/>
              <p:cNvSpPr>
                <a:spLocks noChangeArrowheads="1"/>
              </p:cNvSpPr>
              <p:nvPr/>
            </p:nvSpPr>
            <p:spPr bwMode="auto">
              <a:xfrm>
                <a:off x="5588307" y="1426062"/>
                <a:ext cx="130798" cy="130799"/>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100">
                  <a:solidFill>
                    <a:schemeClr val="bg1"/>
                  </a:solidFill>
                </a:endParaRPr>
              </a:p>
            </p:txBody>
          </p:sp>
        </p:grpSp>
        <p:grpSp>
          <p:nvGrpSpPr>
            <p:cNvPr id="471" name="Group 470"/>
            <p:cNvGrpSpPr/>
            <p:nvPr/>
          </p:nvGrpSpPr>
          <p:grpSpPr>
            <a:xfrm>
              <a:off x="9637838" y="2991296"/>
              <a:ext cx="153990" cy="401435"/>
              <a:chOff x="1006475" y="1212850"/>
              <a:chExt cx="585788" cy="1530350"/>
            </a:xfrm>
            <a:solidFill>
              <a:schemeClr val="accent2">
                <a:lumMod val="50000"/>
              </a:schemeClr>
            </a:solidFill>
          </p:grpSpPr>
          <p:sp>
            <p:nvSpPr>
              <p:cNvPr id="490" name="Freeform 1"/>
              <p:cNvSpPr>
                <a:spLocks noChangeArrowheads="1"/>
              </p:cNvSpPr>
              <p:nvPr/>
            </p:nvSpPr>
            <p:spPr bwMode="auto">
              <a:xfrm>
                <a:off x="1006475" y="1516063"/>
                <a:ext cx="585788" cy="1227137"/>
              </a:xfrm>
              <a:custGeom>
                <a:avLst/>
                <a:gdLst>
                  <a:gd name="T0" fmla="*/ 1250 w 1626"/>
                  <a:gd name="T1" fmla="*/ 0 h 3408"/>
                  <a:gd name="T2" fmla="*/ 1250 w 1626"/>
                  <a:gd name="T3" fmla="*/ 0 h 3408"/>
                  <a:gd name="T4" fmla="*/ 375 w 1626"/>
                  <a:gd name="T5" fmla="*/ 0 h 3408"/>
                  <a:gd name="T6" fmla="*/ 0 w 1626"/>
                  <a:gd name="T7" fmla="*/ 407 h 3408"/>
                  <a:gd name="T8" fmla="*/ 0 w 1626"/>
                  <a:gd name="T9" fmla="*/ 1500 h 3408"/>
                  <a:gd name="T10" fmla="*/ 156 w 1626"/>
                  <a:gd name="T11" fmla="*/ 1625 h 3408"/>
                  <a:gd name="T12" fmla="*/ 281 w 1626"/>
                  <a:gd name="T13" fmla="*/ 1500 h 3408"/>
                  <a:gd name="T14" fmla="*/ 281 w 1626"/>
                  <a:gd name="T15" fmla="*/ 625 h 3408"/>
                  <a:gd name="T16" fmla="*/ 313 w 1626"/>
                  <a:gd name="T17" fmla="*/ 563 h 3408"/>
                  <a:gd name="T18" fmla="*/ 375 w 1626"/>
                  <a:gd name="T19" fmla="*/ 625 h 3408"/>
                  <a:gd name="T20" fmla="*/ 375 w 1626"/>
                  <a:gd name="T21" fmla="*/ 1688 h 3408"/>
                  <a:gd name="T22" fmla="*/ 375 w 1626"/>
                  <a:gd name="T23" fmla="*/ 1875 h 3408"/>
                  <a:gd name="T24" fmla="*/ 375 w 1626"/>
                  <a:gd name="T25" fmla="*/ 3188 h 3408"/>
                  <a:gd name="T26" fmla="*/ 563 w 1626"/>
                  <a:gd name="T27" fmla="*/ 3407 h 3408"/>
                  <a:gd name="T28" fmla="*/ 563 w 1626"/>
                  <a:gd name="T29" fmla="*/ 3407 h 3408"/>
                  <a:gd name="T30" fmla="*/ 719 w 1626"/>
                  <a:gd name="T31" fmla="*/ 3188 h 3408"/>
                  <a:gd name="T32" fmla="*/ 719 w 1626"/>
                  <a:gd name="T33" fmla="*/ 1875 h 3408"/>
                  <a:gd name="T34" fmla="*/ 813 w 1626"/>
                  <a:gd name="T35" fmla="*/ 1813 h 3408"/>
                  <a:gd name="T36" fmla="*/ 906 w 1626"/>
                  <a:gd name="T37" fmla="*/ 1875 h 3408"/>
                  <a:gd name="T38" fmla="*/ 906 w 1626"/>
                  <a:gd name="T39" fmla="*/ 3188 h 3408"/>
                  <a:gd name="T40" fmla="*/ 1062 w 1626"/>
                  <a:gd name="T41" fmla="*/ 3407 h 3408"/>
                  <a:gd name="T42" fmla="*/ 1062 w 1626"/>
                  <a:gd name="T43" fmla="*/ 3407 h 3408"/>
                  <a:gd name="T44" fmla="*/ 1250 w 1626"/>
                  <a:gd name="T45" fmla="*/ 3188 h 3408"/>
                  <a:gd name="T46" fmla="*/ 1250 w 1626"/>
                  <a:gd name="T47" fmla="*/ 1875 h 3408"/>
                  <a:gd name="T48" fmla="*/ 1250 w 1626"/>
                  <a:gd name="T49" fmla="*/ 1688 h 3408"/>
                  <a:gd name="T50" fmla="*/ 1250 w 1626"/>
                  <a:gd name="T51" fmla="*/ 625 h 3408"/>
                  <a:gd name="T52" fmla="*/ 1313 w 1626"/>
                  <a:gd name="T53" fmla="*/ 563 h 3408"/>
                  <a:gd name="T54" fmla="*/ 1344 w 1626"/>
                  <a:gd name="T55" fmla="*/ 625 h 3408"/>
                  <a:gd name="T56" fmla="*/ 1344 w 1626"/>
                  <a:gd name="T57" fmla="*/ 1500 h 3408"/>
                  <a:gd name="T58" fmla="*/ 1469 w 1626"/>
                  <a:gd name="T59" fmla="*/ 1625 h 3408"/>
                  <a:gd name="T60" fmla="*/ 1625 w 1626"/>
                  <a:gd name="T61" fmla="*/ 1500 h 3408"/>
                  <a:gd name="T62" fmla="*/ 1625 w 1626"/>
                  <a:gd name="T63" fmla="*/ 407 h 3408"/>
                  <a:gd name="T64" fmla="*/ 1250 w 1626"/>
                  <a:gd name="T65" fmla="*/ 0 h 3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26" h="3408">
                    <a:moveTo>
                      <a:pt x="1250" y="0"/>
                    </a:moveTo>
                    <a:lnTo>
                      <a:pt x="1250" y="0"/>
                    </a:lnTo>
                    <a:cubicBezTo>
                      <a:pt x="375" y="0"/>
                      <a:pt x="375" y="0"/>
                      <a:pt x="375" y="0"/>
                    </a:cubicBezTo>
                    <a:cubicBezTo>
                      <a:pt x="125" y="0"/>
                      <a:pt x="0" y="157"/>
                      <a:pt x="0" y="407"/>
                    </a:cubicBezTo>
                    <a:cubicBezTo>
                      <a:pt x="0" y="1500"/>
                      <a:pt x="0" y="1500"/>
                      <a:pt x="0" y="1500"/>
                    </a:cubicBezTo>
                    <a:cubicBezTo>
                      <a:pt x="0" y="1563"/>
                      <a:pt x="94" y="1625"/>
                      <a:pt x="156" y="1625"/>
                    </a:cubicBezTo>
                    <a:cubicBezTo>
                      <a:pt x="219" y="1625"/>
                      <a:pt x="281" y="1563"/>
                      <a:pt x="281" y="1500"/>
                    </a:cubicBezTo>
                    <a:cubicBezTo>
                      <a:pt x="281" y="1500"/>
                      <a:pt x="281" y="719"/>
                      <a:pt x="281" y="625"/>
                    </a:cubicBezTo>
                    <a:cubicBezTo>
                      <a:pt x="281" y="594"/>
                      <a:pt x="313" y="563"/>
                      <a:pt x="313" y="563"/>
                    </a:cubicBezTo>
                    <a:cubicBezTo>
                      <a:pt x="344" y="563"/>
                      <a:pt x="375" y="594"/>
                      <a:pt x="375" y="625"/>
                    </a:cubicBezTo>
                    <a:cubicBezTo>
                      <a:pt x="375" y="719"/>
                      <a:pt x="375" y="1375"/>
                      <a:pt x="375" y="1688"/>
                    </a:cubicBezTo>
                    <a:cubicBezTo>
                      <a:pt x="375" y="1875"/>
                      <a:pt x="375" y="1875"/>
                      <a:pt x="375" y="1875"/>
                    </a:cubicBezTo>
                    <a:cubicBezTo>
                      <a:pt x="375" y="3188"/>
                      <a:pt x="375" y="3188"/>
                      <a:pt x="375" y="3188"/>
                    </a:cubicBezTo>
                    <a:cubicBezTo>
                      <a:pt x="375" y="3282"/>
                      <a:pt x="469" y="3407"/>
                      <a:pt x="563" y="3407"/>
                    </a:cubicBezTo>
                    <a:lnTo>
                      <a:pt x="563" y="3407"/>
                    </a:lnTo>
                    <a:cubicBezTo>
                      <a:pt x="688" y="3407"/>
                      <a:pt x="719" y="3282"/>
                      <a:pt x="719" y="3188"/>
                    </a:cubicBezTo>
                    <a:cubicBezTo>
                      <a:pt x="719" y="3188"/>
                      <a:pt x="719" y="1969"/>
                      <a:pt x="719" y="1875"/>
                    </a:cubicBezTo>
                    <a:cubicBezTo>
                      <a:pt x="719" y="1844"/>
                      <a:pt x="781" y="1813"/>
                      <a:pt x="813" y="1813"/>
                    </a:cubicBezTo>
                    <a:cubicBezTo>
                      <a:pt x="875" y="1813"/>
                      <a:pt x="906" y="1844"/>
                      <a:pt x="906" y="1875"/>
                    </a:cubicBezTo>
                    <a:cubicBezTo>
                      <a:pt x="906" y="1969"/>
                      <a:pt x="906" y="3188"/>
                      <a:pt x="906" y="3188"/>
                    </a:cubicBezTo>
                    <a:cubicBezTo>
                      <a:pt x="906" y="3282"/>
                      <a:pt x="969" y="3407"/>
                      <a:pt x="1062" y="3407"/>
                    </a:cubicBezTo>
                    <a:lnTo>
                      <a:pt x="1062" y="3407"/>
                    </a:lnTo>
                    <a:cubicBezTo>
                      <a:pt x="1156" y="3407"/>
                      <a:pt x="1250" y="3282"/>
                      <a:pt x="1250" y="3188"/>
                    </a:cubicBezTo>
                    <a:cubicBezTo>
                      <a:pt x="1250" y="1875"/>
                      <a:pt x="1250" y="1875"/>
                      <a:pt x="1250" y="1875"/>
                    </a:cubicBezTo>
                    <a:cubicBezTo>
                      <a:pt x="1250" y="1688"/>
                      <a:pt x="1250" y="1688"/>
                      <a:pt x="1250" y="1688"/>
                    </a:cubicBezTo>
                    <a:cubicBezTo>
                      <a:pt x="1250" y="1375"/>
                      <a:pt x="1250" y="719"/>
                      <a:pt x="1250" y="625"/>
                    </a:cubicBezTo>
                    <a:cubicBezTo>
                      <a:pt x="1250" y="594"/>
                      <a:pt x="1281" y="563"/>
                      <a:pt x="1313" y="563"/>
                    </a:cubicBezTo>
                    <a:cubicBezTo>
                      <a:pt x="1313" y="563"/>
                      <a:pt x="1344" y="594"/>
                      <a:pt x="1344" y="625"/>
                    </a:cubicBezTo>
                    <a:cubicBezTo>
                      <a:pt x="1344" y="719"/>
                      <a:pt x="1344" y="1500"/>
                      <a:pt x="1344" y="1500"/>
                    </a:cubicBezTo>
                    <a:cubicBezTo>
                      <a:pt x="1344" y="1563"/>
                      <a:pt x="1406" y="1625"/>
                      <a:pt x="1469" y="1625"/>
                    </a:cubicBezTo>
                    <a:cubicBezTo>
                      <a:pt x="1563" y="1625"/>
                      <a:pt x="1625" y="1563"/>
                      <a:pt x="1625" y="1500"/>
                    </a:cubicBezTo>
                    <a:cubicBezTo>
                      <a:pt x="1625" y="407"/>
                      <a:pt x="1625" y="407"/>
                      <a:pt x="1625" y="407"/>
                    </a:cubicBezTo>
                    <a:cubicBezTo>
                      <a:pt x="1625" y="157"/>
                      <a:pt x="1500" y="0"/>
                      <a:pt x="1250"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100">
                  <a:solidFill>
                    <a:schemeClr val="bg1"/>
                  </a:solidFill>
                </a:endParaRPr>
              </a:p>
            </p:txBody>
          </p:sp>
          <p:sp>
            <p:nvSpPr>
              <p:cNvPr id="491" name="Freeform 2"/>
              <p:cNvSpPr>
                <a:spLocks noChangeArrowheads="1"/>
              </p:cNvSpPr>
              <p:nvPr/>
            </p:nvSpPr>
            <p:spPr bwMode="auto">
              <a:xfrm>
                <a:off x="1185863" y="1212850"/>
                <a:ext cx="225425" cy="225425"/>
              </a:xfrm>
              <a:custGeom>
                <a:avLst/>
                <a:gdLst>
                  <a:gd name="T0" fmla="*/ 313 w 626"/>
                  <a:gd name="T1" fmla="*/ 0 h 626"/>
                  <a:gd name="T2" fmla="*/ 313 w 626"/>
                  <a:gd name="T3" fmla="*/ 0 h 626"/>
                  <a:gd name="T4" fmla="*/ 0 w 626"/>
                  <a:gd name="T5" fmla="*/ 312 h 626"/>
                  <a:gd name="T6" fmla="*/ 313 w 626"/>
                  <a:gd name="T7" fmla="*/ 625 h 626"/>
                  <a:gd name="T8" fmla="*/ 625 w 626"/>
                  <a:gd name="T9" fmla="*/ 312 h 626"/>
                  <a:gd name="T10" fmla="*/ 313 w 626"/>
                  <a:gd name="T11" fmla="*/ 0 h 626"/>
                </a:gdLst>
                <a:ahLst/>
                <a:cxnLst>
                  <a:cxn ang="0">
                    <a:pos x="T0" y="T1"/>
                  </a:cxn>
                  <a:cxn ang="0">
                    <a:pos x="T2" y="T3"/>
                  </a:cxn>
                  <a:cxn ang="0">
                    <a:pos x="T4" y="T5"/>
                  </a:cxn>
                  <a:cxn ang="0">
                    <a:pos x="T6" y="T7"/>
                  </a:cxn>
                  <a:cxn ang="0">
                    <a:pos x="T8" y="T9"/>
                  </a:cxn>
                  <a:cxn ang="0">
                    <a:pos x="T10" y="T11"/>
                  </a:cxn>
                </a:cxnLst>
                <a:rect l="0" t="0" r="r" b="b"/>
                <a:pathLst>
                  <a:path w="626" h="626">
                    <a:moveTo>
                      <a:pt x="313" y="0"/>
                    </a:moveTo>
                    <a:lnTo>
                      <a:pt x="313" y="0"/>
                    </a:lnTo>
                    <a:cubicBezTo>
                      <a:pt x="156" y="0"/>
                      <a:pt x="0" y="156"/>
                      <a:pt x="0" y="312"/>
                    </a:cubicBezTo>
                    <a:cubicBezTo>
                      <a:pt x="0" y="500"/>
                      <a:pt x="156" y="625"/>
                      <a:pt x="313" y="625"/>
                    </a:cubicBezTo>
                    <a:cubicBezTo>
                      <a:pt x="500" y="625"/>
                      <a:pt x="625" y="500"/>
                      <a:pt x="625" y="312"/>
                    </a:cubicBezTo>
                    <a:cubicBezTo>
                      <a:pt x="625" y="156"/>
                      <a:pt x="500" y="0"/>
                      <a:pt x="313"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100">
                  <a:solidFill>
                    <a:schemeClr val="bg1"/>
                  </a:solidFill>
                </a:endParaRPr>
              </a:p>
            </p:txBody>
          </p:sp>
        </p:grpSp>
        <p:grpSp>
          <p:nvGrpSpPr>
            <p:cNvPr id="472" name="Group 471"/>
            <p:cNvGrpSpPr/>
            <p:nvPr/>
          </p:nvGrpSpPr>
          <p:grpSpPr>
            <a:xfrm>
              <a:off x="9384697" y="3458160"/>
              <a:ext cx="170666" cy="401435"/>
              <a:chOff x="5481404" y="1426062"/>
              <a:chExt cx="341669" cy="778503"/>
            </a:xfrm>
            <a:solidFill>
              <a:schemeClr val="accent2">
                <a:lumMod val="50000"/>
              </a:schemeClr>
            </a:solidFill>
          </p:grpSpPr>
          <p:sp>
            <p:nvSpPr>
              <p:cNvPr id="488" name="Freeform 1"/>
              <p:cNvSpPr>
                <a:spLocks noChangeArrowheads="1"/>
              </p:cNvSpPr>
              <p:nvPr/>
            </p:nvSpPr>
            <p:spPr bwMode="auto">
              <a:xfrm>
                <a:off x="5481404" y="1565664"/>
                <a:ext cx="341669" cy="638901"/>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100">
                  <a:solidFill>
                    <a:schemeClr val="bg1"/>
                  </a:solidFill>
                </a:endParaRPr>
              </a:p>
            </p:txBody>
          </p:sp>
          <p:sp>
            <p:nvSpPr>
              <p:cNvPr id="489" name="Freeform 2"/>
              <p:cNvSpPr>
                <a:spLocks noChangeArrowheads="1"/>
              </p:cNvSpPr>
              <p:nvPr/>
            </p:nvSpPr>
            <p:spPr bwMode="auto">
              <a:xfrm>
                <a:off x="5588307" y="1426062"/>
                <a:ext cx="130798" cy="130799"/>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100">
                  <a:solidFill>
                    <a:schemeClr val="bg1"/>
                  </a:solidFill>
                </a:endParaRPr>
              </a:p>
            </p:txBody>
          </p:sp>
        </p:grpSp>
        <p:grpSp>
          <p:nvGrpSpPr>
            <p:cNvPr id="473" name="Group 472"/>
            <p:cNvGrpSpPr/>
            <p:nvPr/>
          </p:nvGrpSpPr>
          <p:grpSpPr>
            <a:xfrm>
              <a:off x="9400687" y="2991296"/>
              <a:ext cx="153990" cy="401435"/>
              <a:chOff x="1006475" y="1212850"/>
              <a:chExt cx="585788" cy="1530350"/>
            </a:xfrm>
            <a:solidFill>
              <a:schemeClr val="accent2">
                <a:lumMod val="50000"/>
              </a:schemeClr>
            </a:solidFill>
          </p:grpSpPr>
          <p:sp>
            <p:nvSpPr>
              <p:cNvPr id="486" name="Freeform 1"/>
              <p:cNvSpPr>
                <a:spLocks noChangeArrowheads="1"/>
              </p:cNvSpPr>
              <p:nvPr/>
            </p:nvSpPr>
            <p:spPr bwMode="auto">
              <a:xfrm>
                <a:off x="1006475" y="1516063"/>
                <a:ext cx="585788" cy="1227137"/>
              </a:xfrm>
              <a:custGeom>
                <a:avLst/>
                <a:gdLst>
                  <a:gd name="T0" fmla="*/ 1250 w 1626"/>
                  <a:gd name="T1" fmla="*/ 0 h 3408"/>
                  <a:gd name="T2" fmla="*/ 1250 w 1626"/>
                  <a:gd name="T3" fmla="*/ 0 h 3408"/>
                  <a:gd name="T4" fmla="*/ 375 w 1626"/>
                  <a:gd name="T5" fmla="*/ 0 h 3408"/>
                  <a:gd name="T6" fmla="*/ 0 w 1626"/>
                  <a:gd name="T7" fmla="*/ 407 h 3408"/>
                  <a:gd name="T8" fmla="*/ 0 w 1626"/>
                  <a:gd name="T9" fmla="*/ 1500 h 3408"/>
                  <a:gd name="T10" fmla="*/ 156 w 1626"/>
                  <a:gd name="T11" fmla="*/ 1625 h 3408"/>
                  <a:gd name="T12" fmla="*/ 281 w 1626"/>
                  <a:gd name="T13" fmla="*/ 1500 h 3408"/>
                  <a:gd name="T14" fmla="*/ 281 w 1626"/>
                  <a:gd name="T15" fmla="*/ 625 h 3408"/>
                  <a:gd name="T16" fmla="*/ 313 w 1626"/>
                  <a:gd name="T17" fmla="*/ 563 h 3408"/>
                  <a:gd name="T18" fmla="*/ 375 w 1626"/>
                  <a:gd name="T19" fmla="*/ 625 h 3408"/>
                  <a:gd name="T20" fmla="*/ 375 w 1626"/>
                  <a:gd name="T21" fmla="*/ 1688 h 3408"/>
                  <a:gd name="T22" fmla="*/ 375 w 1626"/>
                  <a:gd name="T23" fmla="*/ 1875 h 3408"/>
                  <a:gd name="T24" fmla="*/ 375 w 1626"/>
                  <a:gd name="T25" fmla="*/ 3188 h 3408"/>
                  <a:gd name="T26" fmla="*/ 563 w 1626"/>
                  <a:gd name="T27" fmla="*/ 3407 h 3408"/>
                  <a:gd name="T28" fmla="*/ 563 w 1626"/>
                  <a:gd name="T29" fmla="*/ 3407 h 3408"/>
                  <a:gd name="T30" fmla="*/ 719 w 1626"/>
                  <a:gd name="T31" fmla="*/ 3188 h 3408"/>
                  <a:gd name="T32" fmla="*/ 719 w 1626"/>
                  <a:gd name="T33" fmla="*/ 1875 h 3408"/>
                  <a:gd name="T34" fmla="*/ 813 w 1626"/>
                  <a:gd name="T35" fmla="*/ 1813 h 3408"/>
                  <a:gd name="T36" fmla="*/ 906 w 1626"/>
                  <a:gd name="T37" fmla="*/ 1875 h 3408"/>
                  <a:gd name="T38" fmla="*/ 906 w 1626"/>
                  <a:gd name="T39" fmla="*/ 3188 h 3408"/>
                  <a:gd name="T40" fmla="*/ 1062 w 1626"/>
                  <a:gd name="T41" fmla="*/ 3407 h 3408"/>
                  <a:gd name="T42" fmla="*/ 1062 w 1626"/>
                  <a:gd name="T43" fmla="*/ 3407 h 3408"/>
                  <a:gd name="T44" fmla="*/ 1250 w 1626"/>
                  <a:gd name="T45" fmla="*/ 3188 h 3408"/>
                  <a:gd name="T46" fmla="*/ 1250 w 1626"/>
                  <a:gd name="T47" fmla="*/ 1875 h 3408"/>
                  <a:gd name="T48" fmla="*/ 1250 w 1626"/>
                  <a:gd name="T49" fmla="*/ 1688 h 3408"/>
                  <a:gd name="T50" fmla="*/ 1250 w 1626"/>
                  <a:gd name="T51" fmla="*/ 625 h 3408"/>
                  <a:gd name="T52" fmla="*/ 1313 w 1626"/>
                  <a:gd name="T53" fmla="*/ 563 h 3408"/>
                  <a:gd name="T54" fmla="*/ 1344 w 1626"/>
                  <a:gd name="T55" fmla="*/ 625 h 3408"/>
                  <a:gd name="T56" fmla="*/ 1344 w 1626"/>
                  <a:gd name="T57" fmla="*/ 1500 h 3408"/>
                  <a:gd name="T58" fmla="*/ 1469 w 1626"/>
                  <a:gd name="T59" fmla="*/ 1625 h 3408"/>
                  <a:gd name="T60" fmla="*/ 1625 w 1626"/>
                  <a:gd name="T61" fmla="*/ 1500 h 3408"/>
                  <a:gd name="T62" fmla="*/ 1625 w 1626"/>
                  <a:gd name="T63" fmla="*/ 407 h 3408"/>
                  <a:gd name="T64" fmla="*/ 1250 w 1626"/>
                  <a:gd name="T65" fmla="*/ 0 h 3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26" h="3408">
                    <a:moveTo>
                      <a:pt x="1250" y="0"/>
                    </a:moveTo>
                    <a:lnTo>
                      <a:pt x="1250" y="0"/>
                    </a:lnTo>
                    <a:cubicBezTo>
                      <a:pt x="375" y="0"/>
                      <a:pt x="375" y="0"/>
                      <a:pt x="375" y="0"/>
                    </a:cubicBezTo>
                    <a:cubicBezTo>
                      <a:pt x="125" y="0"/>
                      <a:pt x="0" y="157"/>
                      <a:pt x="0" y="407"/>
                    </a:cubicBezTo>
                    <a:cubicBezTo>
                      <a:pt x="0" y="1500"/>
                      <a:pt x="0" y="1500"/>
                      <a:pt x="0" y="1500"/>
                    </a:cubicBezTo>
                    <a:cubicBezTo>
                      <a:pt x="0" y="1563"/>
                      <a:pt x="94" y="1625"/>
                      <a:pt x="156" y="1625"/>
                    </a:cubicBezTo>
                    <a:cubicBezTo>
                      <a:pt x="219" y="1625"/>
                      <a:pt x="281" y="1563"/>
                      <a:pt x="281" y="1500"/>
                    </a:cubicBezTo>
                    <a:cubicBezTo>
                      <a:pt x="281" y="1500"/>
                      <a:pt x="281" y="719"/>
                      <a:pt x="281" y="625"/>
                    </a:cubicBezTo>
                    <a:cubicBezTo>
                      <a:pt x="281" y="594"/>
                      <a:pt x="313" y="563"/>
                      <a:pt x="313" y="563"/>
                    </a:cubicBezTo>
                    <a:cubicBezTo>
                      <a:pt x="344" y="563"/>
                      <a:pt x="375" y="594"/>
                      <a:pt x="375" y="625"/>
                    </a:cubicBezTo>
                    <a:cubicBezTo>
                      <a:pt x="375" y="719"/>
                      <a:pt x="375" y="1375"/>
                      <a:pt x="375" y="1688"/>
                    </a:cubicBezTo>
                    <a:cubicBezTo>
                      <a:pt x="375" y="1875"/>
                      <a:pt x="375" y="1875"/>
                      <a:pt x="375" y="1875"/>
                    </a:cubicBezTo>
                    <a:cubicBezTo>
                      <a:pt x="375" y="3188"/>
                      <a:pt x="375" y="3188"/>
                      <a:pt x="375" y="3188"/>
                    </a:cubicBezTo>
                    <a:cubicBezTo>
                      <a:pt x="375" y="3282"/>
                      <a:pt x="469" y="3407"/>
                      <a:pt x="563" y="3407"/>
                    </a:cubicBezTo>
                    <a:lnTo>
                      <a:pt x="563" y="3407"/>
                    </a:lnTo>
                    <a:cubicBezTo>
                      <a:pt x="688" y="3407"/>
                      <a:pt x="719" y="3282"/>
                      <a:pt x="719" y="3188"/>
                    </a:cubicBezTo>
                    <a:cubicBezTo>
                      <a:pt x="719" y="3188"/>
                      <a:pt x="719" y="1969"/>
                      <a:pt x="719" y="1875"/>
                    </a:cubicBezTo>
                    <a:cubicBezTo>
                      <a:pt x="719" y="1844"/>
                      <a:pt x="781" y="1813"/>
                      <a:pt x="813" y="1813"/>
                    </a:cubicBezTo>
                    <a:cubicBezTo>
                      <a:pt x="875" y="1813"/>
                      <a:pt x="906" y="1844"/>
                      <a:pt x="906" y="1875"/>
                    </a:cubicBezTo>
                    <a:cubicBezTo>
                      <a:pt x="906" y="1969"/>
                      <a:pt x="906" y="3188"/>
                      <a:pt x="906" y="3188"/>
                    </a:cubicBezTo>
                    <a:cubicBezTo>
                      <a:pt x="906" y="3282"/>
                      <a:pt x="969" y="3407"/>
                      <a:pt x="1062" y="3407"/>
                    </a:cubicBezTo>
                    <a:lnTo>
                      <a:pt x="1062" y="3407"/>
                    </a:lnTo>
                    <a:cubicBezTo>
                      <a:pt x="1156" y="3407"/>
                      <a:pt x="1250" y="3282"/>
                      <a:pt x="1250" y="3188"/>
                    </a:cubicBezTo>
                    <a:cubicBezTo>
                      <a:pt x="1250" y="1875"/>
                      <a:pt x="1250" y="1875"/>
                      <a:pt x="1250" y="1875"/>
                    </a:cubicBezTo>
                    <a:cubicBezTo>
                      <a:pt x="1250" y="1688"/>
                      <a:pt x="1250" y="1688"/>
                      <a:pt x="1250" y="1688"/>
                    </a:cubicBezTo>
                    <a:cubicBezTo>
                      <a:pt x="1250" y="1375"/>
                      <a:pt x="1250" y="719"/>
                      <a:pt x="1250" y="625"/>
                    </a:cubicBezTo>
                    <a:cubicBezTo>
                      <a:pt x="1250" y="594"/>
                      <a:pt x="1281" y="563"/>
                      <a:pt x="1313" y="563"/>
                    </a:cubicBezTo>
                    <a:cubicBezTo>
                      <a:pt x="1313" y="563"/>
                      <a:pt x="1344" y="594"/>
                      <a:pt x="1344" y="625"/>
                    </a:cubicBezTo>
                    <a:cubicBezTo>
                      <a:pt x="1344" y="719"/>
                      <a:pt x="1344" y="1500"/>
                      <a:pt x="1344" y="1500"/>
                    </a:cubicBezTo>
                    <a:cubicBezTo>
                      <a:pt x="1344" y="1563"/>
                      <a:pt x="1406" y="1625"/>
                      <a:pt x="1469" y="1625"/>
                    </a:cubicBezTo>
                    <a:cubicBezTo>
                      <a:pt x="1563" y="1625"/>
                      <a:pt x="1625" y="1563"/>
                      <a:pt x="1625" y="1500"/>
                    </a:cubicBezTo>
                    <a:cubicBezTo>
                      <a:pt x="1625" y="407"/>
                      <a:pt x="1625" y="407"/>
                      <a:pt x="1625" y="407"/>
                    </a:cubicBezTo>
                    <a:cubicBezTo>
                      <a:pt x="1625" y="157"/>
                      <a:pt x="1500" y="0"/>
                      <a:pt x="1250"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100">
                  <a:solidFill>
                    <a:schemeClr val="bg1"/>
                  </a:solidFill>
                </a:endParaRPr>
              </a:p>
            </p:txBody>
          </p:sp>
          <p:sp>
            <p:nvSpPr>
              <p:cNvPr id="487" name="Freeform 2"/>
              <p:cNvSpPr>
                <a:spLocks noChangeArrowheads="1"/>
              </p:cNvSpPr>
              <p:nvPr/>
            </p:nvSpPr>
            <p:spPr bwMode="auto">
              <a:xfrm>
                <a:off x="1185863" y="1212850"/>
                <a:ext cx="225425" cy="225425"/>
              </a:xfrm>
              <a:custGeom>
                <a:avLst/>
                <a:gdLst>
                  <a:gd name="T0" fmla="*/ 313 w 626"/>
                  <a:gd name="T1" fmla="*/ 0 h 626"/>
                  <a:gd name="T2" fmla="*/ 313 w 626"/>
                  <a:gd name="T3" fmla="*/ 0 h 626"/>
                  <a:gd name="T4" fmla="*/ 0 w 626"/>
                  <a:gd name="T5" fmla="*/ 312 h 626"/>
                  <a:gd name="T6" fmla="*/ 313 w 626"/>
                  <a:gd name="T7" fmla="*/ 625 h 626"/>
                  <a:gd name="T8" fmla="*/ 625 w 626"/>
                  <a:gd name="T9" fmla="*/ 312 h 626"/>
                  <a:gd name="T10" fmla="*/ 313 w 626"/>
                  <a:gd name="T11" fmla="*/ 0 h 626"/>
                </a:gdLst>
                <a:ahLst/>
                <a:cxnLst>
                  <a:cxn ang="0">
                    <a:pos x="T0" y="T1"/>
                  </a:cxn>
                  <a:cxn ang="0">
                    <a:pos x="T2" y="T3"/>
                  </a:cxn>
                  <a:cxn ang="0">
                    <a:pos x="T4" y="T5"/>
                  </a:cxn>
                  <a:cxn ang="0">
                    <a:pos x="T6" y="T7"/>
                  </a:cxn>
                  <a:cxn ang="0">
                    <a:pos x="T8" y="T9"/>
                  </a:cxn>
                  <a:cxn ang="0">
                    <a:pos x="T10" y="T11"/>
                  </a:cxn>
                </a:cxnLst>
                <a:rect l="0" t="0" r="r" b="b"/>
                <a:pathLst>
                  <a:path w="626" h="626">
                    <a:moveTo>
                      <a:pt x="313" y="0"/>
                    </a:moveTo>
                    <a:lnTo>
                      <a:pt x="313" y="0"/>
                    </a:lnTo>
                    <a:cubicBezTo>
                      <a:pt x="156" y="0"/>
                      <a:pt x="0" y="156"/>
                      <a:pt x="0" y="312"/>
                    </a:cubicBezTo>
                    <a:cubicBezTo>
                      <a:pt x="0" y="500"/>
                      <a:pt x="156" y="625"/>
                      <a:pt x="313" y="625"/>
                    </a:cubicBezTo>
                    <a:cubicBezTo>
                      <a:pt x="500" y="625"/>
                      <a:pt x="625" y="500"/>
                      <a:pt x="625" y="312"/>
                    </a:cubicBezTo>
                    <a:cubicBezTo>
                      <a:pt x="625" y="156"/>
                      <a:pt x="500" y="0"/>
                      <a:pt x="313"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100">
                  <a:solidFill>
                    <a:schemeClr val="bg1"/>
                  </a:solidFill>
                </a:endParaRPr>
              </a:p>
            </p:txBody>
          </p:sp>
        </p:grpSp>
        <p:grpSp>
          <p:nvGrpSpPr>
            <p:cNvPr id="474" name="Group 473"/>
            <p:cNvGrpSpPr/>
            <p:nvPr/>
          </p:nvGrpSpPr>
          <p:grpSpPr>
            <a:xfrm>
              <a:off x="9145895" y="3458160"/>
              <a:ext cx="170666" cy="401435"/>
              <a:chOff x="5481404" y="1426062"/>
              <a:chExt cx="341669" cy="778503"/>
            </a:xfrm>
            <a:solidFill>
              <a:schemeClr val="accent2">
                <a:lumMod val="50000"/>
              </a:schemeClr>
            </a:solidFill>
          </p:grpSpPr>
          <p:sp>
            <p:nvSpPr>
              <p:cNvPr id="484" name="Freeform 1"/>
              <p:cNvSpPr>
                <a:spLocks noChangeArrowheads="1"/>
              </p:cNvSpPr>
              <p:nvPr/>
            </p:nvSpPr>
            <p:spPr bwMode="auto">
              <a:xfrm>
                <a:off x="5481404" y="1565664"/>
                <a:ext cx="341669" cy="638901"/>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100">
                  <a:solidFill>
                    <a:schemeClr val="bg1"/>
                  </a:solidFill>
                </a:endParaRPr>
              </a:p>
            </p:txBody>
          </p:sp>
          <p:sp>
            <p:nvSpPr>
              <p:cNvPr id="485" name="Freeform 2"/>
              <p:cNvSpPr>
                <a:spLocks noChangeArrowheads="1"/>
              </p:cNvSpPr>
              <p:nvPr/>
            </p:nvSpPr>
            <p:spPr bwMode="auto">
              <a:xfrm>
                <a:off x="5588307" y="1426062"/>
                <a:ext cx="130798" cy="130799"/>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100">
                  <a:solidFill>
                    <a:schemeClr val="bg1"/>
                  </a:solidFill>
                </a:endParaRPr>
              </a:p>
            </p:txBody>
          </p:sp>
        </p:grpSp>
        <p:grpSp>
          <p:nvGrpSpPr>
            <p:cNvPr id="475" name="Group 474"/>
            <p:cNvGrpSpPr/>
            <p:nvPr/>
          </p:nvGrpSpPr>
          <p:grpSpPr>
            <a:xfrm>
              <a:off x="9163536" y="2991296"/>
              <a:ext cx="153990" cy="401435"/>
              <a:chOff x="1006475" y="1212850"/>
              <a:chExt cx="585788" cy="1530350"/>
            </a:xfrm>
            <a:solidFill>
              <a:schemeClr val="accent2">
                <a:lumMod val="50000"/>
              </a:schemeClr>
            </a:solidFill>
          </p:grpSpPr>
          <p:sp>
            <p:nvSpPr>
              <p:cNvPr id="482" name="Freeform 1"/>
              <p:cNvSpPr>
                <a:spLocks noChangeArrowheads="1"/>
              </p:cNvSpPr>
              <p:nvPr/>
            </p:nvSpPr>
            <p:spPr bwMode="auto">
              <a:xfrm>
                <a:off x="1006475" y="1516063"/>
                <a:ext cx="585788" cy="1227137"/>
              </a:xfrm>
              <a:custGeom>
                <a:avLst/>
                <a:gdLst>
                  <a:gd name="T0" fmla="*/ 1250 w 1626"/>
                  <a:gd name="T1" fmla="*/ 0 h 3408"/>
                  <a:gd name="T2" fmla="*/ 1250 w 1626"/>
                  <a:gd name="T3" fmla="*/ 0 h 3408"/>
                  <a:gd name="T4" fmla="*/ 375 w 1626"/>
                  <a:gd name="T5" fmla="*/ 0 h 3408"/>
                  <a:gd name="T6" fmla="*/ 0 w 1626"/>
                  <a:gd name="T7" fmla="*/ 407 h 3408"/>
                  <a:gd name="T8" fmla="*/ 0 w 1626"/>
                  <a:gd name="T9" fmla="*/ 1500 h 3408"/>
                  <a:gd name="T10" fmla="*/ 156 w 1626"/>
                  <a:gd name="T11" fmla="*/ 1625 h 3408"/>
                  <a:gd name="T12" fmla="*/ 281 w 1626"/>
                  <a:gd name="T13" fmla="*/ 1500 h 3408"/>
                  <a:gd name="T14" fmla="*/ 281 w 1626"/>
                  <a:gd name="T15" fmla="*/ 625 h 3408"/>
                  <a:gd name="T16" fmla="*/ 313 w 1626"/>
                  <a:gd name="T17" fmla="*/ 563 h 3408"/>
                  <a:gd name="T18" fmla="*/ 375 w 1626"/>
                  <a:gd name="T19" fmla="*/ 625 h 3408"/>
                  <a:gd name="T20" fmla="*/ 375 w 1626"/>
                  <a:gd name="T21" fmla="*/ 1688 h 3408"/>
                  <a:gd name="T22" fmla="*/ 375 w 1626"/>
                  <a:gd name="T23" fmla="*/ 1875 h 3408"/>
                  <a:gd name="T24" fmla="*/ 375 w 1626"/>
                  <a:gd name="T25" fmla="*/ 3188 h 3408"/>
                  <a:gd name="T26" fmla="*/ 563 w 1626"/>
                  <a:gd name="T27" fmla="*/ 3407 h 3408"/>
                  <a:gd name="T28" fmla="*/ 563 w 1626"/>
                  <a:gd name="T29" fmla="*/ 3407 h 3408"/>
                  <a:gd name="T30" fmla="*/ 719 w 1626"/>
                  <a:gd name="T31" fmla="*/ 3188 h 3408"/>
                  <a:gd name="T32" fmla="*/ 719 w 1626"/>
                  <a:gd name="T33" fmla="*/ 1875 h 3408"/>
                  <a:gd name="T34" fmla="*/ 813 w 1626"/>
                  <a:gd name="T35" fmla="*/ 1813 h 3408"/>
                  <a:gd name="T36" fmla="*/ 906 w 1626"/>
                  <a:gd name="T37" fmla="*/ 1875 h 3408"/>
                  <a:gd name="T38" fmla="*/ 906 w 1626"/>
                  <a:gd name="T39" fmla="*/ 3188 h 3408"/>
                  <a:gd name="T40" fmla="*/ 1062 w 1626"/>
                  <a:gd name="T41" fmla="*/ 3407 h 3408"/>
                  <a:gd name="T42" fmla="*/ 1062 w 1626"/>
                  <a:gd name="T43" fmla="*/ 3407 h 3408"/>
                  <a:gd name="T44" fmla="*/ 1250 w 1626"/>
                  <a:gd name="T45" fmla="*/ 3188 h 3408"/>
                  <a:gd name="T46" fmla="*/ 1250 w 1626"/>
                  <a:gd name="T47" fmla="*/ 1875 h 3408"/>
                  <a:gd name="T48" fmla="*/ 1250 w 1626"/>
                  <a:gd name="T49" fmla="*/ 1688 h 3408"/>
                  <a:gd name="T50" fmla="*/ 1250 w 1626"/>
                  <a:gd name="T51" fmla="*/ 625 h 3408"/>
                  <a:gd name="T52" fmla="*/ 1313 w 1626"/>
                  <a:gd name="T53" fmla="*/ 563 h 3408"/>
                  <a:gd name="T54" fmla="*/ 1344 w 1626"/>
                  <a:gd name="T55" fmla="*/ 625 h 3408"/>
                  <a:gd name="T56" fmla="*/ 1344 w 1626"/>
                  <a:gd name="T57" fmla="*/ 1500 h 3408"/>
                  <a:gd name="T58" fmla="*/ 1469 w 1626"/>
                  <a:gd name="T59" fmla="*/ 1625 h 3408"/>
                  <a:gd name="T60" fmla="*/ 1625 w 1626"/>
                  <a:gd name="T61" fmla="*/ 1500 h 3408"/>
                  <a:gd name="T62" fmla="*/ 1625 w 1626"/>
                  <a:gd name="T63" fmla="*/ 407 h 3408"/>
                  <a:gd name="T64" fmla="*/ 1250 w 1626"/>
                  <a:gd name="T65" fmla="*/ 0 h 3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26" h="3408">
                    <a:moveTo>
                      <a:pt x="1250" y="0"/>
                    </a:moveTo>
                    <a:lnTo>
                      <a:pt x="1250" y="0"/>
                    </a:lnTo>
                    <a:cubicBezTo>
                      <a:pt x="375" y="0"/>
                      <a:pt x="375" y="0"/>
                      <a:pt x="375" y="0"/>
                    </a:cubicBezTo>
                    <a:cubicBezTo>
                      <a:pt x="125" y="0"/>
                      <a:pt x="0" y="157"/>
                      <a:pt x="0" y="407"/>
                    </a:cubicBezTo>
                    <a:cubicBezTo>
                      <a:pt x="0" y="1500"/>
                      <a:pt x="0" y="1500"/>
                      <a:pt x="0" y="1500"/>
                    </a:cubicBezTo>
                    <a:cubicBezTo>
                      <a:pt x="0" y="1563"/>
                      <a:pt x="94" y="1625"/>
                      <a:pt x="156" y="1625"/>
                    </a:cubicBezTo>
                    <a:cubicBezTo>
                      <a:pt x="219" y="1625"/>
                      <a:pt x="281" y="1563"/>
                      <a:pt x="281" y="1500"/>
                    </a:cubicBezTo>
                    <a:cubicBezTo>
                      <a:pt x="281" y="1500"/>
                      <a:pt x="281" y="719"/>
                      <a:pt x="281" y="625"/>
                    </a:cubicBezTo>
                    <a:cubicBezTo>
                      <a:pt x="281" y="594"/>
                      <a:pt x="313" y="563"/>
                      <a:pt x="313" y="563"/>
                    </a:cubicBezTo>
                    <a:cubicBezTo>
                      <a:pt x="344" y="563"/>
                      <a:pt x="375" y="594"/>
                      <a:pt x="375" y="625"/>
                    </a:cubicBezTo>
                    <a:cubicBezTo>
                      <a:pt x="375" y="719"/>
                      <a:pt x="375" y="1375"/>
                      <a:pt x="375" y="1688"/>
                    </a:cubicBezTo>
                    <a:cubicBezTo>
                      <a:pt x="375" y="1875"/>
                      <a:pt x="375" y="1875"/>
                      <a:pt x="375" y="1875"/>
                    </a:cubicBezTo>
                    <a:cubicBezTo>
                      <a:pt x="375" y="3188"/>
                      <a:pt x="375" y="3188"/>
                      <a:pt x="375" y="3188"/>
                    </a:cubicBezTo>
                    <a:cubicBezTo>
                      <a:pt x="375" y="3282"/>
                      <a:pt x="469" y="3407"/>
                      <a:pt x="563" y="3407"/>
                    </a:cubicBezTo>
                    <a:lnTo>
                      <a:pt x="563" y="3407"/>
                    </a:lnTo>
                    <a:cubicBezTo>
                      <a:pt x="688" y="3407"/>
                      <a:pt x="719" y="3282"/>
                      <a:pt x="719" y="3188"/>
                    </a:cubicBezTo>
                    <a:cubicBezTo>
                      <a:pt x="719" y="3188"/>
                      <a:pt x="719" y="1969"/>
                      <a:pt x="719" y="1875"/>
                    </a:cubicBezTo>
                    <a:cubicBezTo>
                      <a:pt x="719" y="1844"/>
                      <a:pt x="781" y="1813"/>
                      <a:pt x="813" y="1813"/>
                    </a:cubicBezTo>
                    <a:cubicBezTo>
                      <a:pt x="875" y="1813"/>
                      <a:pt x="906" y="1844"/>
                      <a:pt x="906" y="1875"/>
                    </a:cubicBezTo>
                    <a:cubicBezTo>
                      <a:pt x="906" y="1969"/>
                      <a:pt x="906" y="3188"/>
                      <a:pt x="906" y="3188"/>
                    </a:cubicBezTo>
                    <a:cubicBezTo>
                      <a:pt x="906" y="3282"/>
                      <a:pt x="969" y="3407"/>
                      <a:pt x="1062" y="3407"/>
                    </a:cubicBezTo>
                    <a:lnTo>
                      <a:pt x="1062" y="3407"/>
                    </a:lnTo>
                    <a:cubicBezTo>
                      <a:pt x="1156" y="3407"/>
                      <a:pt x="1250" y="3282"/>
                      <a:pt x="1250" y="3188"/>
                    </a:cubicBezTo>
                    <a:cubicBezTo>
                      <a:pt x="1250" y="1875"/>
                      <a:pt x="1250" y="1875"/>
                      <a:pt x="1250" y="1875"/>
                    </a:cubicBezTo>
                    <a:cubicBezTo>
                      <a:pt x="1250" y="1688"/>
                      <a:pt x="1250" y="1688"/>
                      <a:pt x="1250" y="1688"/>
                    </a:cubicBezTo>
                    <a:cubicBezTo>
                      <a:pt x="1250" y="1375"/>
                      <a:pt x="1250" y="719"/>
                      <a:pt x="1250" y="625"/>
                    </a:cubicBezTo>
                    <a:cubicBezTo>
                      <a:pt x="1250" y="594"/>
                      <a:pt x="1281" y="563"/>
                      <a:pt x="1313" y="563"/>
                    </a:cubicBezTo>
                    <a:cubicBezTo>
                      <a:pt x="1313" y="563"/>
                      <a:pt x="1344" y="594"/>
                      <a:pt x="1344" y="625"/>
                    </a:cubicBezTo>
                    <a:cubicBezTo>
                      <a:pt x="1344" y="719"/>
                      <a:pt x="1344" y="1500"/>
                      <a:pt x="1344" y="1500"/>
                    </a:cubicBezTo>
                    <a:cubicBezTo>
                      <a:pt x="1344" y="1563"/>
                      <a:pt x="1406" y="1625"/>
                      <a:pt x="1469" y="1625"/>
                    </a:cubicBezTo>
                    <a:cubicBezTo>
                      <a:pt x="1563" y="1625"/>
                      <a:pt x="1625" y="1563"/>
                      <a:pt x="1625" y="1500"/>
                    </a:cubicBezTo>
                    <a:cubicBezTo>
                      <a:pt x="1625" y="407"/>
                      <a:pt x="1625" y="407"/>
                      <a:pt x="1625" y="407"/>
                    </a:cubicBezTo>
                    <a:cubicBezTo>
                      <a:pt x="1625" y="157"/>
                      <a:pt x="1500" y="0"/>
                      <a:pt x="1250"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100">
                  <a:solidFill>
                    <a:schemeClr val="bg1"/>
                  </a:solidFill>
                </a:endParaRPr>
              </a:p>
            </p:txBody>
          </p:sp>
          <p:sp>
            <p:nvSpPr>
              <p:cNvPr id="483" name="Freeform 2"/>
              <p:cNvSpPr>
                <a:spLocks noChangeArrowheads="1"/>
              </p:cNvSpPr>
              <p:nvPr/>
            </p:nvSpPr>
            <p:spPr bwMode="auto">
              <a:xfrm>
                <a:off x="1185863" y="1212850"/>
                <a:ext cx="225425" cy="225425"/>
              </a:xfrm>
              <a:custGeom>
                <a:avLst/>
                <a:gdLst>
                  <a:gd name="T0" fmla="*/ 313 w 626"/>
                  <a:gd name="T1" fmla="*/ 0 h 626"/>
                  <a:gd name="T2" fmla="*/ 313 w 626"/>
                  <a:gd name="T3" fmla="*/ 0 h 626"/>
                  <a:gd name="T4" fmla="*/ 0 w 626"/>
                  <a:gd name="T5" fmla="*/ 312 h 626"/>
                  <a:gd name="T6" fmla="*/ 313 w 626"/>
                  <a:gd name="T7" fmla="*/ 625 h 626"/>
                  <a:gd name="T8" fmla="*/ 625 w 626"/>
                  <a:gd name="T9" fmla="*/ 312 h 626"/>
                  <a:gd name="T10" fmla="*/ 313 w 626"/>
                  <a:gd name="T11" fmla="*/ 0 h 626"/>
                </a:gdLst>
                <a:ahLst/>
                <a:cxnLst>
                  <a:cxn ang="0">
                    <a:pos x="T0" y="T1"/>
                  </a:cxn>
                  <a:cxn ang="0">
                    <a:pos x="T2" y="T3"/>
                  </a:cxn>
                  <a:cxn ang="0">
                    <a:pos x="T4" y="T5"/>
                  </a:cxn>
                  <a:cxn ang="0">
                    <a:pos x="T6" y="T7"/>
                  </a:cxn>
                  <a:cxn ang="0">
                    <a:pos x="T8" y="T9"/>
                  </a:cxn>
                  <a:cxn ang="0">
                    <a:pos x="T10" y="T11"/>
                  </a:cxn>
                </a:cxnLst>
                <a:rect l="0" t="0" r="r" b="b"/>
                <a:pathLst>
                  <a:path w="626" h="626">
                    <a:moveTo>
                      <a:pt x="313" y="0"/>
                    </a:moveTo>
                    <a:lnTo>
                      <a:pt x="313" y="0"/>
                    </a:lnTo>
                    <a:cubicBezTo>
                      <a:pt x="156" y="0"/>
                      <a:pt x="0" y="156"/>
                      <a:pt x="0" y="312"/>
                    </a:cubicBezTo>
                    <a:cubicBezTo>
                      <a:pt x="0" y="500"/>
                      <a:pt x="156" y="625"/>
                      <a:pt x="313" y="625"/>
                    </a:cubicBezTo>
                    <a:cubicBezTo>
                      <a:pt x="500" y="625"/>
                      <a:pt x="625" y="500"/>
                      <a:pt x="625" y="312"/>
                    </a:cubicBezTo>
                    <a:cubicBezTo>
                      <a:pt x="625" y="156"/>
                      <a:pt x="500" y="0"/>
                      <a:pt x="313"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100">
                  <a:solidFill>
                    <a:schemeClr val="bg1"/>
                  </a:solidFill>
                </a:endParaRPr>
              </a:p>
            </p:txBody>
          </p:sp>
        </p:grpSp>
        <p:grpSp>
          <p:nvGrpSpPr>
            <p:cNvPr id="476" name="Group 475"/>
            <p:cNvGrpSpPr/>
            <p:nvPr/>
          </p:nvGrpSpPr>
          <p:grpSpPr>
            <a:xfrm>
              <a:off x="8907094" y="3458160"/>
              <a:ext cx="170666" cy="401435"/>
              <a:chOff x="5481404" y="1426062"/>
              <a:chExt cx="341669" cy="778503"/>
            </a:xfrm>
            <a:solidFill>
              <a:schemeClr val="accent2">
                <a:lumMod val="50000"/>
              </a:schemeClr>
            </a:solidFill>
          </p:grpSpPr>
          <p:sp>
            <p:nvSpPr>
              <p:cNvPr id="480" name="Freeform 1"/>
              <p:cNvSpPr>
                <a:spLocks noChangeArrowheads="1"/>
              </p:cNvSpPr>
              <p:nvPr/>
            </p:nvSpPr>
            <p:spPr bwMode="auto">
              <a:xfrm>
                <a:off x="5481404" y="1565664"/>
                <a:ext cx="341669" cy="638901"/>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100">
                  <a:solidFill>
                    <a:schemeClr val="bg1"/>
                  </a:solidFill>
                </a:endParaRPr>
              </a:p>
            </p:txBody>
          </p:sp>
          <p:sp>
            <p:nvSpPr>
              <p:cNvPr id="481" name="Freeform 2"/>
              <p:cNvSpPr>
                <a:spLocks noChangeArrowheads="1"/>
              </p:cNvSpPr>
              <p:nvPr/>
            </p:nvSpPr>
            <p:spPr bwMode="auto">
              <a:xfrm>
                <a:off x="5588307" y="1426062"/>
                <a:ext cx="130798" cy="130799"/>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100">
                  <a:solidFill>
                    <a:schemeClr val="bg1"/>
                  </a:solidFill>
                </a:endParaRPr>
              </a:p>
            </p:txBody>
          </p:sp>
        </p:grpSp>
        <p:grpSp>
          <p:nvGrpSpPr>
            <p:cNvPr id="477" name="Group 476"/>
            <p:cNvGrpSpPr/>
            <p:nvPr/>
          </p:nvGrpSpPr>
          <p:grpSpPr>
            <a:xfrm>
              <a:off x="8926384" y="2991296"/>
              <a:ext cx="153990" cy="401435"/>
              <a:chOff x="1006475" y="1212850"/>
              <a:chExt cx="585788" cy="1530350"/>
            </a:xfrm>
            <a:solidFill>
              <a:schemeClr val="accent2">
                <a:lumMod val="50000"/>
              </a:schemeClr>
            </a:solidFill>
          </p:grpSpPr>
          <p:sp>
            <p:nvSpPr>
              <p:cNvPr id="478" name="Freeform 1"/>
              <p:cNvSpPr>
                <a:spLocks noChangeArrowheads="1"/>
              </p:cNvSpPr>
              <p:nvPr/>
            </p:nvSpPr>
            <p:spPr bwMode="auto">
              <a:xfrm>
                <a:off x="1006475" y="1516063"/>
                <a:ext cx="585788" cy="1227137"/>
              </a:xfrm>
              <a:custGeom>
                <a:avLst/>
                <a:gdLst>
                  <a:gd name="T0" fmla="*/ 1250 w 1626"/>
                  <a:gd name="T1" fmla="*/ 0 h 3408"/>
                  <a:gd name="T2" fmla="*/ 1250 w 1626"/>
                  <a:gd name="T3" fmla="*/ 0 h 3408"/>
                  <a:gd name="T4" fmla="*/ 375 w 1626"/>
                  <a:gd name="T5" fmla="*/ 0 h 3408"/>
                  <a:gd name="T6" fmla="*/ 0 w 1626"/>
                  <a:gd name="T7" fmla="*/ 407 h 3408"/>
                  <a:gd name="T8" fmla="*/ 0 w 1626"/>
                  <a:gd name="T9" fmla="*/ 1500 h 3408"/>
                  <a:gd name="T10" fmla="*/ 156 w 1626"/>
                  <a:gd name="T11" fmla="*/ 1625 h 3408"/>
                  <a:gd name="T12" fmla="*/ 281 w 1626"/>
                  <a:gd name="T13" fmla="*/ 1500 h 3408"/>
                  <a:gd name="T14" fmla="*/ 281 w 1626"/>
                  <a:gd name="T15" fmla="*/ 625 h 3408"/>
                  <a:gd name="T16" fmla="*/ 313 w 1626"/>
                  <a:gd name="T17" fmla="*/ 563 h 3408"/>
                  <a:gd name="T18" fmla="*/ 375 w 1626"/>
                  <a:gd name="T19" fmla="*/ 625 h 3408"/>
                  <a:gd name="T20" fmla="*/ 375 w 1626"/>
                  <a:gd name="T21" fmla="*/ 1688 h 3408"/>
                  <a:gd name="T22" fmla="*/ 375 w 1626"/>
                  <a:gd name="T23" fmla="*/ 1875 h 3408"/>
                  <a:gd name="T24" fmla="*/ 375 w 1626"/>
                  <a:gd name="T25" fmla="*/ 3188 h 3408"/>
                  <a:gd name="T26" fmla="*/ 563 w 1626"/>
                  <a:gd name="T27" fmla="*/ 3407 h 3408"/>
                  <a:gd name="T28" fmla="*/ 563 w 1626"/>
                  <a:gd name="T29" fmla="*/ 3407 h 3408"/>
                  <a:gd name="T30" fmla="*/ 719 w 1626"/>
                  <a:gd name="T31" fmla="*/ 3188 h 3408"/>
                  <a:gd name="T32" fmla="*/ 719 w 1626"/>
                  <a:gd name="T33" fmla="*/ 1875 h 3408"/>
                  <a:gd name="T34" fmla="*/ 813 w 1626"/>
                  <a:gd name="T35" fmla="*/ 1813 h 3408"/>
                  <a:gd name="T36" fmla="*/ 906 w 1626"/>
                  <a:gd name="T37" fmla="*/ 1875 h 3408"/>
                  <a:gd name="T38" fmla="*/ 906 w 1626"/>
                  <a:gd name="T39" fmla="*/ 3188 h 3408"/>
                  <a:gd name="T40" fmla="*/ 1062 w 1626"/>
                  <a:gd name="T41" fmla="*/ 3407 h 3408"/>
                  <a:gd name="T42" fmla="*/ 1062 w 1626"/>
                  <a:gd name="T43" fmla="*/ 3407 h 3408"/>
                  <a:gd name="T44" fmla="*/ 1250 w 1626"/>
                  <a:gd name="T45" fmla="*/ 3188 h 3408"/>
                  <a:gd name="T46" fmla="*/ 1250 w 1626"/>
                  <a:gd name="T47" fmla="*/ 1875 h 3408"/>
                  <a:gd name="T48" fmla="*/ 1250 w 1626"/>
                  <a:gd name="T49" fmla="*/ 1688 h 3408"/>
                  <a:gd name="T50" fmla="*/ 1250 w 1626"/>
                  <a:gd name="T51" fmla="*/ 625 h 3408"/>
                  <a:gd name="T52" fmla="*/ 1313 w 1626"/>
                  <a:gd name="T53" fmla="*/ 563 h 3408"/>
                  <a:gd name="T54" fmla="*/ 1344 w 1626"/>
                  <a:gd name="T55" fmla="*/ 625 h 3408"/>
                  <a:gd name="T56" fmla="*/ 1344 w 1626"/>
                  <a:gd name="T57" fmla="*/ 1500 h 3408"/>
                  <a:gd name="T58" fmla="*/ 1469 w 1626"/>
                  <a:gd name="T59" fmla="*/ 1625 h 3408"/>
                  <a:gd name="T60" fmla="*/ 1625 w 1626"/>
                  <a:gd name="T61" fmla="*/ 1500 h 3408"/>
                  <a:gd name="T62" fmla="*/ 1625 w 1626"/>
                  <a:gd name="T63" fmla="*/ 407 h 3408"/>
                  <a:gd name="T64" fmla="*/ 1250 w 1626"/>
                  <a:gd name="T65" fmla="*/ 0 h 3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26" h="3408">
                    <a:moveTo>
                      <a:pt x="1250" y="0"/>
                    </a:moveTo>
                    <a:lnTo>
                      <a:pt x="1250" y="0"/>
                    </a:lnTo>
                    <a:cubicBezTo>
                      <a:pt x="375" y="0"/>
                      <a:pt x="375" y="0"/>
                      <a:pt x="375" y="0"/>
                    </a:cubicBezTo>
                    <a:cubicBezTo>
                      <a:pt x="125" y="0"/>
                      <a:pt x="0" y="157"/>
                      <a:pt x="0" y="407"/>
                    </a:cubicBezTo>
                    <a:cubicBezTo>
                      <a:pt x="0" y="1500"/>
                      <a:pt x="0" y="1500"/>
                      <a:pt x="0" y="1500"/>
                    </a:cubicBezTo>
                    <a:cubicBezTo>
                      <a:pt x="0" y="1563"/>
                      <a:pt x="94" y="1625"/>
                      <a:pt x="156" y="1625"/>
                    </a:cubicBezTo>
                    <a:cubicBezTo>
                      <a:pt x="219" y="1625"/>
                      <a:pt x="281" y="1563"/>
                      <a:pt x="281" y="1500"/>
                    </a:cubicBezTo>
                    <a:cubicBezTo>
                      <a:pt x="281" y="1500"/>
                      <a:pt x="281" y="719"/>
                      <a:pt x="281" y="625"/>
                    </a:cubicBezTo>
                    <a:cubicBezTo>
                      <a:pt x="281" y="594"/>
                      <a:pt x="313" y="563"/>
                      <a:pt x="313" y="563"/>
                    </a:cubicBezTo>
                    <a:cubicBezTo>
                      <a:pt x="344" y="563"/>
                      <a:pt x="375" y="594"/>
                      <a:pt x="375" y="625"/>
                    </a:cubicBezTo>
                    <a:cubicBezTo>
                      <a:pt x="375" y="719"/>
                      <a:pt x="375" y="1375"/>
                      <a:pt x="375" y="1688"/>
                    </a:cubicBezTo>
                    <a:cubicBezTo>
                      <a:pt x="375" y="1875"/>
                      <a:pt x="375" y="1875"/>
                      <a:pt x="375" y="1875"/>
                    </a:cubicBezTo>
                    <a:cubicBezTo>
                      <a:pt x="375" y="3188"/>
                      <a:pt x="375" y="3188"/>
                      <a:pt x="375" y="3188"/>
                    </a:cubicBezTo>
                    <a:cubicBezTo>
                      <a:pt x="375" y="3282"/>
                      <a:pt x="469" y="3407"/>
                      <a:pt x="563" y="3407"/>
                    </a:cubicBezTo>
                    <a:lnTo>
                      <a:pt x="563" y="3407"/>
                    </a:lnTo>
                    <a:cubicBezTo>
                      <a:pt x="688" y="3407"/>
                      <a:pt x="719" y="3282"/>
                      <a:pt x="719" y="3188"/>
                    </a:cubicBezTo>
                    <a:cubicBezTo>
                      <a:pt x="719" y="3188"/>
                      <a:pt x="719" y="1969"/>
                      <a:pt x="719" y="1875"/>
                    </a:cubicBezTo>
                    <a:cubicBezTo>
                      <a:pt x="719" y="1844"/>
                      <a:pt x="781" y="1813"/>
                      <a:pt x="813" y="1813"/>
                    </a:cubicBezTo>
                    <a:cubicBezTo>
                      <a:pt x="875" y="1813"/>
                      <a:pt x="906" y="1844"/>
                      <a:pt x="906" y="1875"/>
                    </a:cubicBezTo>
                    <a:cubicBezTo>
                      <a:pt x="906" y="1969"/>
                      <a:pt x="906" y="3188"/>
                      <a:pt x="906" y="3188"/>
                    </a:cubicBezTo>
                    <a:cubicBezTo>
                      <a:pt x="906" y="3282"/>
                      <a:pt x="969" y="3407"/>
                      <a:pt x="1062" y="3407"/>
                    </a:cubicBezTo>
                    <a:lnTo>
                      <a:pt x="1062" y="3407"/>
                    </a:lnTo>
                    <a:cubicBezTo>
                      <a:pt x="1156" y="3407"/>
                      <a:pt x="1250" y="3282"/>
                      <a:pt x="1250" y="3188"/>
                    </a:cubicBezTo>
                    <a:cubicBezTo>
                      <a:pt x="1250" y="1875"/>
                      <a:pt x="1250" y="1875"/>
                      <a:pt x="1250" y="1875"/>
                    </a:cubicBezTo>
                    <a:cubicBezTo>
                      <a:pt x="1250" y="1688"/>
                      <a:pt x="1250" y="1688"/>
                      <a:pt x="1250" y="1688"/>
                    </a:cubicBezTo>
                    <a:cubicBezTo>
                      <a:pt x="1250" y="1375"/>
                      <a:pt x="1250" y="719"/>
                      <a:pt x="1250" y="625"/>
                    </a:cubicBezTo>
                    <a:cubicBezTo>
                      <a:pt x="1250" y="594"/>
                      <a:pt x="1281" y="563"/>
                      <a:pt x="1313" y="563"/>
                    </a:cubicBezTo>
                    <a:cubicBezTo>
                      <a:pt x="1313" y="563"/>
                      <a:pt x="1344" y="594"/>
                      <a:pt x="1344" y="625"/>
                    </a:cubicBezTo>
                    <a:cubicBezTo>
                      <a:pt x="1344" y="719"/>
                      <a:pt x="1344" y="1500"/>
                      <a:pt x="1344" y="1500"/>
                    </a:cubicBezTo>
                    <a:cubicBezTo>
                      <a:pt x="1344" y="1563"/>
                      <a:pt x="1406" y="1625"/>
                      <a:pt x="1469" y="1625"/>
                    </a:cubicBezTo>
                    <a:cubicBezTo>
                      <a:pt x="1563" y="1625"/>
                      <a:pt x="1625" y="1563"/>
                      <a:pt x="1625" y="1500"/>
                    </a:cubicBezTo>
                    <a:cubicBezTo>
                      <a:pt x="1625" y="407"/>
                      <a:pt x="1625" y="407"/>
                      <a:pt x="1625" y="407"/>
                    </a:cubicBezTo>
                    <a:cubicBezTo>
                      <a:pt x="1625" y="157"/>
                      <a:pt x="1500" y="0"/>
                      <a:pt x="1250"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100">
                  <a:solidFill>
                    <a:schemeClr val="bg1"/>
                  </a:solidFill>
                </a:endParaRPr>
              </a:p>
            </p:txBody>
          </p:sp>
          <p:sp>
            <p:nvSpPr>
              <p:cNvPr id="479" name="Freeform 2"/>
              <p:cNvSpPr>
                <a:spLocks noChangeArrowheads="1"/>
              </p:cNvSpPr>
              <p:nvPr/>
            </p:nvSpPr>
            <p:spPr bwMode="auto">
              <a:xfrm>
                <a:off x="1185863" y="1212850"/>
                <a:ext cx="225425" cy="225425"/>
              </a:xfrm>
              <a:custGeom>
                <a:avLst/>
                <a:gdLst>
                  <a:gd name="T0" fmla="*/ 313 w 626"/>
                  <a:gd name="T1" fmla="*/ 0 h 626"/>
                  <a:gd name="T2" fmla="*/ 313 w 626"/>
                  <a:gd name="T3" fmla="*/ 0 h 626"/>
                  <a:gd name="T4" fmla="*/ 0 w 626"/>
                  <a:gd name="T5" fmla="*/ 312 h 626"/>
                  <a:gd name="T6" fmla="*/ 313 w 626"/>
                  <a:gd name="T7" fmla="*/ 625 h 626"/>
                  <a:gd name="T8" fmla="*/ 625 w 626"/>
                  <a:gd name="T9" fmla="*/ 312 h 626"/>
                  <a:gd name="T10" fmla="*/ 313 w 626"/>
                  <a:gd name="T11" fmla="*/ 0 h 626"/>
                </a:gdLst>
                <a:ahLst/>
                <a:cxnLst>
                  <a:cxn ang="0">
                    <a:pos x="T0" y="T1"/>
                  </a:cxn>
                  <a:cxn ang="0">
                    <a:pos x="T2" y="T3"/>
                  </a:cxn>
                  <a:cxn ang="0">
                    <a:pos x="T4" y="T5"/>
                  </a:cxn>
                  <a:cxn ang="0">
                    <a:pos x="T6" y="T7"/>
                  </a:cxn>
                  <a:cxn ang="0">
                    <a:pos x="T8" y="T9"/>
                  </a:cxn>
                  <a:cxn ang="0">
                    <a:pos x="T10" y="T11"/>
                  </a:cxn>
                </a:cxnLst>
                <a:rect l="0" t="0" r="r" b="b"/>
                <a:pathLst>
                  <a:path w="626" h="626">
                    <a:moveTo>
                      <a:pt x="313" y="0"/>
                    </a:moveTo>
                    <a:lnTo>
                      <a:pt x="313" y="0"/>
                    </a:lnTo>
                    <a:cubicBezTo>
                      <a:pt x="156" y="0"/>
                      <a:pt x="0" y="156"/>
                      <a:pt x="0" y="312"/>
                    </a:cubicBezTo>
                    <a:cubicBezTo>
                      <a:pt x="0" y="500"/>
                      <a:pt x="156" y="625"/>
                      <a:pt x="313" y="625"/>
                    </a:cubicBezTo>
                    <a:cubicBezTo>
                      <a:pt x="500" y="625"/>
                      <a:pt x="625" y="500"/>
                      <a:pt x="625" y="312"/>
                    </a:cubicBezTo>
                    <a:cubicBezTo>
                      <a:pt x="625" y="156"/>
                      <a:pt x="500" y="0"/>
                      <a:pt x="313"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100">
                  <a:solidFill>
                    <a:schemeClr val="bg1"/>
                  </a:solidFill>
                </a:endParaRPr>
              </a:p>
            </p:txBody>
          </p:sp>
        </p:grpSp>
      </p:grpSp>
      <p:sp>
        <p:nvSpPr>
          <p:cNvPr id="311" name="TextBox 310"/>
          <p:cNvSpPr txBox="1"/>
          <p:nvPr/>
        </p:nvSpPr>
        <p:spPr>
          <a:xfrm>
            <a:off x="6024699" y="4464484"/>
            <a:ext cx="905441" cy="300082"/>
          </a:xfrm>
          <a:prstGeom prst="rect">
            <a:avLst/>
          </a:prstGeom>
          <a:noFill/>
        </p:spPr>
        <p:txBody>
          <a:bodyPr wrap="none" rtlCol="0">
            <a:spAutoFit/>
          </a:bodyPr>
          <a:lstStyle/>
          <a:p>
            <a:pPr algn="ctr"/>
            <a:r>
              <a:rPr lang="en-US" sz="1350" b="1" dirty="0">
                <a:solidFill>
                  <a:schemeClr val="accent5"/>
                </a:solidFill>
              </a:rPr>
              <a:t>Youtube</a:t>
            </a:r>
          </a:p>
        </p:txBody>
      </p:sp>
      <p:grpSp>
        <p:nvGrpSpPr>
          <p:cNvPr id="582" name="Group 581"/>
          <p:cNvGrpSpPr/>
          <p:nvPr/>
        </p:nvGrpSpPr>
        <p:grpSpPr>
          <a:xfrm>
            <a:off x="6046988" y="4812523"/>
            <a:ext cx="2333966" cy="651224"/>
            <a:chOff x="8915622" y="5161978"/>
            <a:chExt cx="3111954" cy="868299"/>
          </a:xfrm>
        </p:grpSpPr>
        <p:grpSp>
          <p:nvGrpSpPr>
            <p:cNvPr id="520" name="Group 519"/>
            <p:cNvGrpSpPr/>
            <p:nvPr/>
          </p:nvGrpSpPr>
          <p:grpSpPr>
            <a:xfrm>
              <a:off x="11064834" y="5628842"/>
              <a:ext cx="170666" cy="401435"/>
              <a:chOff x="5481404" y="1426062"/>
              <a:chExt cx="341669" cy="778503"/>
            </a:xfrm>
            <a:solidFill>
              <a:schemeClr val="accent5"/>
            </a:solidFill>
          </p:grpSpPr>
          <p:sp>
            <p:nvSpPr>
              <p:cNvPr id="580" name="Freeform 1"/>
              <p:cNvSpPr>
                <a:spLocks noChangeArrowheads="1"/>
              </p:cNvSpPr>
              <p:nvPr/>
            </p:nvSpPr>
            <p:spPr bwMode="auto">
              <a:xfrm>
                <a:off x="5481404" y="1565664"/>
                <a:ext cx="341669" cy="638901"/>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100">
                  <a:solidFill>
                    <a:schemeClr val="bg1"/>
                  </a:solidFill>
                </a:endParaRPr>
              </a:p>
            </p:txBody>
          </p:sp>
          <p:sp>
            <p:nvSpPr>
              <p:cNvPr id="581" name="Freeform 2"/>
              <p:cNvSpPr>
                <a:spLocks noChangeArrowheads="1"/>
              </p:cNvSpPr>
              <p:nvPr/>
            </p:nvSpPr>
            <p:spPr bwMode="auto">
              <a:xfrm>
                <a:off x="5588307" y="1426062"/>
                <a:ext cx="130798" cy="130799"/>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100">
                  <a:solidFill>
                    <a:schemeClr val="bg1"/>
                  </a:solidFill>
                </a:endParaRPr>
              </a:p>
            </p:txBody>
          </p:sp>
        </p:grpSp>
        <p:grpSp>
          <p:nvGrpSpPr>
            <p:cNvPr id="521" name="Group 520"/>
            <p:cNvGrpSpPr/>
            <p:nvPr/>
          </p:nvGrpSpPr>
          <p:grpSpPr>
            <a:xfrm>
              <a:off x="11069274" y="5161978"/>
              <a:ext cx="153990" cy="401435"/>
              <a:chOff x="1006475" y="1212850"/>
              <a:chExt cx="585788" cy="1530350"/>
            </a:xfrm>
            <a:solidFill>
              <a:schemeClr val="accent5"/>
            </a:solidFill>
          </p:grpSpPr>
          <p:sp>
            <p:nvSpPr>
              <p:cNvPr id="578" name="Freeform 1"/>
              <p:cNvSpPr>
                <a:spLocks noChangeArrowheads="1"/>
              </p:cNvSpPr>
              <p:nvPr/>
            </p:nvSpPr>
            <p:spPr bwMode="auto">
              <a:xfrm>
                <a:off x="1006475" y="1516063"/>
                <a:ext cx="585788" cy="1227137"/>
              </a:xfrm>
              <a:custGeom>
                <a:avLst/>
                <a:gdLst>
                  <a:gd name="T0" fmla="*/ 1250 w 1626"/>
                  <a:gd name="T1" fmla="*/ 0 h 3408"/>
                  <a:gd name="T2" fmla="*/ 1250 w 1626"/>
                  <a:gd name="T3" fmla="*/ 0 h 3408"/>
                  <a:gd name="T4" fmla="*/ 375 w 1626"/>
                  <a:gd name="T5" fmla="*/ 0 h 3408"/>
                  <a:gd name="T6" fmla="*/ 0 w 1626"/>
                  <a:gd name="T7" fmla="*/ 407 h 3408"/>
                  <a:gd name="T8" fmla="*/ 0 w 1626"/>
                  <a:gd name="T9" fmla="*/ 1500 h 3408"/>
                  <a:gd name="T10" fmla="*/ 156 w 1626"/>
                  <a:gd name="T11" fmla="*/ 1625 h 3408"/>
                  <a:gd name="T12" fmla="*/ 281 w 1626"/>
                  <a:gd name="T13" fmla="*/ 1500 h 3408"/>
                  <a:gd name="T14" fmla="*/ 281 w 1626"/>
                  <a:gd name="T15" fmla="*/ 625 h 3408"/>
                  <a:gd name="T16" fmla="*/ 313 w 1626"/>
                  <a:gd name="T17" fmla="*/ 563 h 3408"/>
                  <a:gd name="T18" fmla="*/ 375 w 1626"/>
                  <a:gd name="T19" fmla="*/ 625 h 3408"/>
                  <a:gd name="T20" fmla="*/ 375 w 1626"/>
                  <a:gd name="T21" fmla="*/ 1688 h 3408"/>
                  <a:gd name="T22" fmla="*/ 375 w 1626"/>
                  <a:gd name="T23" fmla="*/ 1875 h 3408"/>
                  <a:gd name="T24" fmla="*/ 375 w 1626"/>
                  <a:gd name="T25" fmla="*/ 3188 h 3408"/>
                  <a:gd name="T26" fmla="*/ 563 w 1626"/>
                  <a:gd name="T27" fmla="*/ 3407 h 3408"/>
                  <a:gd name="T28" fmla="*/ 563 w 1626"/>
                  <a:gd name="T29" fmla="*/ 3407 h 3408"/>
                  <a:gd name="T30" fmla="*/ 719 w 1626"/>
                  <a:gd name="T31" fmla="*/ 3188 h 3408"/>
                  <a:gd name="T32" fmla="*/ 719 w 1626"/>
                  <a:gd name="T33" fmla="*/ 1875 h 3408"/>
                  <a:gd name="T34" fmla="*/ 813 w 1626"/>
                  <a:gd name="T35" fmla="*/ 1813 h 3408"/>
                  <a:gd name="T36" fmla="*/ 906 w 1626"/>
                  <a:gd name="T37" fmla="*/ 1875 h 3408"/>
                  <a:gd name="T38" fmla="*/ 906 w 1626"/>
                  <a:gd name="T39" fmla="*/ 3188 h 3408"/>
                  <a:gd name="T40" fmla="*/ 1062 w 1626"/>
                  <a:gd name="T41" fmla="*/ 3407 h 3408"/>
                  <a:gd name="T42" fmla="*/ 1062 w 1626"/>
                  <a:gd name="T43" fmla="*/ 3407 h 3408"/>
                  <a:gd name="T44" fmla="*/ 1250 w 1626"/>
                  <a:gd name="T45" fmla="*/ 3188 h 3408"/>
                  <a:gd name="T46" fmla="*/ 1250 w 1626"/>
                  <a:gd name="T47" fmla="*/ 1875 h 3408"/>
                  <a:gd name="T48" fmla="*/ 1250 w 1626"/>
                  <a:gd name="T49" fmla="*/ 1688 h 3408"/>
                  <a:gd name="T50" fmla="*/ 1250 w 1626"/>
                  <a:gd name="T51" fmla="*/ 625 h 3408"/>
                  <a:gd name="T52" fmla="*/ 1313 w 1626"/>
                  <a:gd name="T53" fmla="*/ 563 h 3408"/>
                  <a:gd name="T54" fmla="*/ 1344 w 1626"/>
                  <a:gd name="T55" fmla="*/ 625 h 3408"/>
                  <a:gd name="T56" fmla="*/ 1344 w 1626"/>
                  <a:gd name="T57" fmla="*/ 1500 h 3408"/>
                  <a:gd name="T58" fmla="*/ 1469 w 1626"/>
                  <a:gd name="T59" fmla="*/ 1625 h 3408"/>
                  <a:gd name="T60" fmla="*/ 1625 w 1626"/>
                  <a:gd name="T61" fmla="*/ 1500 h 3408"/>
                  <a:gd name="T62" fmla="*/ 1625 w 1626"/>
                  <a:gd name="T63" fmla="*/ 407 h 3408"/>
                  <a:gd name="T64" fmla="*/ 1250 w 1626"/>
                  <a:gd name="T65" fmla="*/ 0 h 3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26" h="3408">
                    <a:moveTo>
                      <a:pt x="1250" y="0"/>
                    </a:moveTo>
                    <a:lnTo>
                      <a:pt x="1250" y="0"/>
                    </a:lnTo>
                    <a:cubicBezTo>
                      <a:pt x="375" y="0"/>
                      <a:pt x="375" y="0"/>
                      <a:pt x="375" y="0"/>
                    </a:cubicBezTo>
                    <a:cubicBezTo>
                      <a:pt x="125" y="0"/>
                      <a:pt x="0" y="157"/>
                      <a:pt x="0" y="407"/>
                    </a:cubicBezTo>
                    <a:cubicBezTo>
                      <a:pt x="0" y="1500"/>
                      <a:pt x="0" y="1500"/>
                      <a:pt x="0" y="1500"/>
                    </a:cubicBezTo>
                    <a:cubicBezTo>
                      <a:pt x="0" y="1563"/>
                      <a:pt x="94" y="1625"/>
                      <a:pt x="156" y="1625"/>
                    </a:cubicBezTo>
                    <a:cubicBezTo>
                      <a:pt x="219" y="1625"/>
                      <a:pt x="281" y="1563"/>
                      <a:pt x="281" y="1500"/>
                    </a:cubicBezTo>
                    <a:cubicBezTo>
                      <a:pt x="281" y="1500"/>
                      <a:pt x="281" y="719"/>
                      <a:pt x="281" y="625"/>
                    </a:cubicBezTo>
                    <a:cubicBezTo>
                      <a:pt x="281" y="594"/>
                      <a:pt x="313" y="563"/>
                      <a:pt x="313" y="563"/>
                    </a:cubicBezTo>
                    <a:cubicBezTo>
                      <a:pt x="344" y="563"/>
                      <a:pt x="375" y="594"/>
                      <a:pt x="375" y="625"/>
                    </a:cubicBezTo>
                    <a:cubicBezTo>
                      <a:pt x="375" y="719"/>
                      <a:pt x="375" y="1375"/>
                      <a:pt x="375" y="1688"/>
                    </a:cubicBezTo>
                    <a:cubicBezTo>
                      <a:pt x="375" y="1875"/>
                      <a:pt x="375" y="1875"/>
                      <a:pt x="375" y="1875"/>
                    </a:cubicBezTo>
                    <a:cubicBezTo>
                      <a:pt x="375" y="3188"/>
                      <a:pt x="375" y="3188"/>
                      <a:pt x="375" y="3188"/>
                    </a:cubicBezTo>
                    <a:cubicBezTo>
                      <a:pt x="375" y="3282"/>
                      <a:pt x="469" y="3407"/>
                      <a:pt x="563" y="3407"/>
                    </a:cubicBezTo>
                    <a:lnTo>
                      <a:pt x="563" y="3407"/>
                    </a:lnTo>
                    <a:cubicBezTo>
                      <a:pt x="688" y="3407"/>
                      <a:pt x="719" y="3282"/>
                      <a:pt x="719" y="3188"/>
                    </a:cubicBezTo>
                    <a:cubicBezTo>
                      <a:pt x="719" y="3188"/>
                      <a:pt x="719" y="1969"/>
                      <a:pt x="719" y="1875"/>
                    </a:cubicBezTo>
                    <a:cubicBezTo>
                      <a:pt x="719" y="1844"/>
                      <a:pt x="781" y="1813"/>
                      <a:pt x="813" y="1813"/>
                    </a:cubicBezTo>
                    <a:cubicBezTo>
                      <a:pt x="875" y="1813"/>
                      <a:pt x="906" y="1844"/>
                      <a:pt x="906" y="1875"/>
                    </a:cubicBezTo>
                    <a:cubicBezTo>
                      <a:pt x="906" y="1969"/>
                      <a:pt x="906" y="3188"/>
                      <a:pt x="906" y="3188"/>
                    </a:cubicBezTo>
                    <a:cubicBezTo>
                      <a:pt x="906" y="3282"/>
                      <a:pt x="969" y="3407"/>
                      <a:pt x="1062" y="3407"/>
                    </a:cubicBezTo>
                    <a:lnTo>
                      <a:pt x="1062" y="3407"/>
                    </a:lnTo>
                    <a:cubicBezTo>
                      <a:pt x="1156" y="3407"/>
                      <a:pt x="1250" y="3282"/>
                      <a:pt x="1250" y="3188"/>
                    </a:cubicBezTo>
                    <a:cubicBezTo>
                      <a:pt x="1250" y="1875"/>
                      <a:pt x="1250" y="1875"/>
                      <a:pt x="1250" y="1875"/>
                    </a:cubicBezTo>
                    <a:cubicBezTo>
                      <a:pt x="1250" y="1688"/>
                      <a:pt x="1250" y="1688"/>
                      <a:pt x="1250" y="1688"/>
                    </a:cubicBezTo>
                    <a:cubicBezTo>
                      <a:pt x="1250" y="1375"/>
                      <a:pt x="1250" y="719"/>
                      <a:pt x="1250" y="625"/>
                    </a:cubicBezTo>
                    <a:cubicBezTo>
                      <a:pt x="1250" y="594"/>
                      <a:pt x="1281" y="563"/>
                      <a:pt x="1313" y="563"/>
                    </a:cubicBezTo>
                    <a:cubicBezTo>
                      <a:pt x="1313" y="563"/>
                      <a:pt x="1344" y="594"/>
                      <a:pt x="1344" y="625"/>
                    </a:cubicBezTo>
                    <a:cubicBezTo>
                      <a:pt x="1344" y="719"/>
                      <a:pt x="1344" y="1500"/>
                      <a:pt x="1344" y="1500"/>
                    </a:cubicBezTo>
                    <a:cubicBezTo>
                      <a:pt x="1344" y="1563"/>
                      <a:pt x="1406" y="1625"/>
                      <a:pt x="1469" y="1625"/>
                    </a:cubicBezTo>
                    <a:cubicBezTo>
                      <a:pt x="1563" y="1625"/>
                      <a:pt x="1625" y="1563"/>
                      <a:pt x="1625" y="1500"/>
                    </a:cubicBezTo>
                    <a:cubicBezTo>
                      <a:pt x="1625" y="407"/>
                      <a:pt x="1625" y="407"/>
                      <a:pt x="1625" y="407"/>
                    </a:cubicBezTo>
                    <a:cubicBezTo>
                      <a:pt x="1625" y="157"/>
                      <a:pt x="1500" y="0"/>
                      <a:pt x="1250"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100">
                  <a:solidFill>
                    <a:schemeClr val="bg1"/>
                  </a:solidFill>
                </a:endParaRPr>
              </a:p>
            </p:txBody>
          </p:sp>
          <p:sp>
            <p:nvSpPr>
              <p:cNvPr id="579" name="Freeform 2"/>
              <p:cNvSpPr>
                <a:spLocks noChangeArrowheads="1"/>
              </p:cNvSpPr>
              <p:nvPr/>
            </p:nvSpPr>
            <p:spPr bwMode="auto">
              <a:xfrm>
                <a:off x="1185863" y="1212850"/>
                <a:ext cx="225425" cy="225425"/>
              </a:xfrm>
              <a:custGeom>
                <a:avLst/>
                <a:gdLst>
                  <a:gd name="T0" fmla="*/ 313 w 626"/>
                  <a:gd name="T1" fmla="*/ 0 h 626"/>
                  <a:gd name="T2" fmla="*/ 313 w 626"/>
                  <a:gd name="T3" fmla="*/ 0 h 626"/>
                  <a:gd name="T4" fmla="*/ 0 w 626"/>
                  <a:gd name="T5" fmla="*/ 312 h 626"/>
                  <a:gd name="T6" fmla="*/ 313 w 626"/>
                  <a:gd name="T7" fmla="*/ 625 h 626"/>
                  <a:gd name="T8" fmla="*/ 625 w 626"/>
                  <a:gd name="T9" fmla="*/ 312 h 626"/>
                  <a:gd name="T10" fmla="*/ 313 w 626"/>
                  <a:gd name="T11" fmla="*/ 0 h 626"/>
                </a:gdLst>
                <a:ahLst/>
                <a:cxnLst>
                  <a:cxn ang="0">
                    <a:pos x="T0" y="T1"/>
                  </a:cxn>
                  <a:cxn ang="0">
                    <a:pos x="T2" y="T3"/>
                  </a:cxn>
                  <a:cxn ang="0">
                    <a:pos x="T4" y="T5"/>
                  </a:cxn>
                  <a:cxn ang="0">
                    <a:pos x="T6" y="T7"/>
                  </a:cxn>
                  <a:cxn ang="0">
                    <a:pos x="T8" y="T9"/>
                  </a:cxn>
                  <a:cxn ang="0">
                    <a:pos x="T10" y="T11"/>
                  </a:cxn>
                </a:cxnLst>
                <a:rect l="0" t="0" r="r" b="b"/>
                <a:pathLst>
                  <a:path w="626" h="626">
                    <a:moveTo>
                      <a:pt x="313" y="0"/>
                    </a:moveTo>
                    <a:lnTo>
                      <a:pt x="313" y="0"/>
                    </a:lnTo>
                    <a:cubicBezTo>
                      <a:pt x="156" y="0"/>
                      <a:pt x="0" y="156"/>
                      <a:pt x="0" y="312"/>
                    </a:cubicBezTo>
                    <a:cubicBezTo>
                      <a:pt x="0" y="500"/>
                      <a:pt x="156" y="625"/>
                      <a:pt x="313" y="625"/>
                    </a:cubicBezTo>
                    <a:cubicBezTo>
                      <a:pt x="500" y="625"/>
                      <a:pt x="625" y="500"/>
                      <a:pt x="625" y="312"/>
                    </a:cubicBezTo>
                    <a:cubicBezTo>
                      <a:pt x="625" y="156"/>
                      <a:pt x="500" y="0"/>
                      <a:pt x="313"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100">
                  <a:solidFill>
                    <a:schemeClr val="bg1"/>
                  </a:solidFill>
                </a:endParaRPr>
              </a:p>
            </p:txBody>
          </p:sp>
        </p:grpSp>
        <p:sp>
          <p:nvSpPr>
            <p:cNvPr id="522" name="Rounded Rectangle 521"/>
            <p:cNvSpPr/>
            <p:nvPr/>
          </p:nvSpPr>
          <p:spPr>
            <a:xfrm>
              <a:off x="11488175" y="5205809"/>
              <a:ext cx="539401" cy="308796"/>
            </a:xfrm>
            <a:prstGeom prst="round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700" dirty="0">
                  <a:solidFill>
                    <a:schemeClr val="bg2"/>
                  </a:solidFill>
                </a:rPr>
                <a:t>70%</a:t>
              </a:r>
            </a:p>
          </p:txBody>
        </p:sp>
        <p:sp>
          <p:nvSpPr>
            <p:cNvPr id="523" name="Rounded Rectangle 522"/>
            <p:cNvSpPr/>
            <p:nvPr/>
          </p:nvSpPr>
          <p:spPr>
            <a:xfrm>
              <a:off x="11483902" y="5675161"/>
              <a:ext cx="539401" cy="308796"/>
            </a:xfrm>
            <a:prstGeom prst="round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700" dirty="0">
                  <a:solidFill>
                    <a:schemeClr val="bg2"/>
                  </a:solidFill>
                </a:rPr>
                <a:t>30%</a:t>
              </a:r>
            </a:p>
          </p:txBody>
        </p:sp>
        <p:grpSp>
          <p:nvGrpSpPr>
            <p:cNvPr id="524" name="Group 523"/>
            <p:cNvGrpSpPr/>
            <p:nvPr/>
          </p:nvGrpSpPr>
          <p:grpSpPr>
            <a:xfrm>
              <a:off x="10826033" y="5628842"/>
              <a:ext cx="170666" cy="401435"/>
              <a:chOff x="5481404" y="1426062"/>
              <a:chExt cx="341669" cy="778503"/>
            </a:xfrm>
            <a:solidFill>
              <a:schemeClr val="accent5"/>
            </a:solidFill>
          </p:grpSpPr>
          <p:sp>
            <p:nvSpPr>
              <p:cNvPr id="576" name="Freeform 1"/>
              <p:cNvSpPr>
                <a:spLocks noChangeArrowheads="1"/>
              </p:cNvSpPr>
              <p:nvPr/>
            </p:nvSpPr>
            <p:spPr bwMode="auto">
              <a:xfrm>
                <a:off x="5481404" y="1565664"/>
                <a:ext cx="341669" cy="638901"/>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100">
                  <a:solidFill>
                    <a:schemeClr val="bg1"/>
                  </a:solidFill>
                </a:endParaRPr>
              </a:p>
            </p:txBody>
          </p:sp>
          <p:sp>
            <p:nvSpPr>
              <p:cNvPr id="577" name="Freeform 2"/>
              <p:cNvSpPr>
                <a:spLocks noChangeArrowheads="1"/>
              </p:cNvSpPr>
              <p:nvPr/>
            </p:nvSpPr>
            <p:spPr bwMode="auto">
              <a:xfrm>
                <a:off x="5588307" y="1426062"/>
                <a:ext cx="130798" cy="130799"/>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100">
                  <a:solidFill>
                    <a:schemeClr val="bg1"/>
                  </a:solidFill>
                </a:endParaRPr>
              </a:p>
            </p:txBody>
          </p:sp>
        </p:grpSp>
        <p:grpSp>
          <p:nvGrpSpPr>
            <p:cNvPr id="525" name="Group 524"/>
            <p:cNvGrpSpPr/>
            <p:nvPr/>
          </p:nvGrpSpPr>
          <p:grpSpPr>
            <a:xfrm>
              <a:off x="10832123" y="5161978"/>
              <a:ext cx="153990" cy="401435"/>
              <a:chOff x="1006475" y="1212850"/>
              <a:chExt cx="585788" cy="1530350"/>
            </a:xfrm>
            <a:solidFill>
              <a:schemeClr val="accent5"/>
            </a:solidFill>
          </p:grpSpPr>
          <p:sp>
            <p:nvSpPr>
              <p:cNvPr id="574" name="Freeform 1"/>
              <p:cNvSpPr>
                <a:spLocks noChangeArrowheads="1"/>
              </p:cNvSpPr>
              <p:nvPr/>
            </p:nvSpPr>
            <p:spPr bwMode="auto">
              <a:xfrm>
                <a:off x="1006475" y="1516063"/>
                <a:ext cx="585788" cy="1227137"/>
              </a:xfrm>
              <a:custGeom>
                <a:avLst/>
                <a:gdLst>
                  <a:gd name="T0" fmla="*/ 1250 w 1626"/>
                  <a:gd name="T1" fmla="*/ 0 h 3408"/>
                  <a:gd name="T2" fmla="*/ 1250 w 1626"/>
                  <a:gd name="T3" fmla="*/ 0 h 3408"/>
                  <a:gd name="T4" fmla="*/ 375 w 1626"/>
                  <a:gd name="T5" fmla="*/ 0 h 3408"/>
                  <a:gd name="T6" fmla="*/ 0 w 1626"/>
                  <a:gd name="T7" fmla="*/ 407 h 3408"/>
                  <a:gd name="T8" fmla="*/ 0 w 1626"/>
                  <a:gd name="T9" fmla="*/ 1500 h 3408"/>
                  <a:gd name="T10" fmla="*/ 156 w 1626"/>
                  <a:gd name="T11" fmla="*/ 1625 h 3408"/>
                  <a:gd name="T12" fmla="*/ 281 w 1626"/>
                  <a:gd name="T13" fmla="*/ 1500 h 3408"/>
                  <a:gd name="T14" fmla="*/ 281 w 1626"/>
                  <a:gd name="T15" fmla="*/ 625 h 3408"/>
                  <a:gd name="T16" fmla="*/ 313 w 1626"/>
                  <a:gd name="T17" fmla="*/ 563 h 3408"/>
                  <a:gd name="T18" fmla="*/ 375 w 1626"/>
                  <a:gd name="T19" fmla="*/ 625 h 3408"/>
                  <a:gd name="T20" fmla="*/ 375 w 1626"/>
                  <a:gd name="T21" fmla="*/ 1688 h 3408"/>
                  <a:gd name="T22" fmla="*/ 375 w 1626"/>
                  <a:gd name="T23" fmla="*/ 1875 h 3408"/>
                  <a:gd name="T24" fmla="*/ 375 w 1626"/>
                  <a:gd name="T25" fmla="*/ 3188 h 3408"/>
                  <a:gd name="T26" fmla="*/ 563 w 1626"/>
                  <a:gd name="T27" fmla="*/ 3407 h 3408"/>
                  <a:gd name="T28" fmla="*/ 563 w 1626"/>
                  <a:gd name="T29" fmla="*/ 3407 h 3408"/>
                  <a:gd name="T30" fmla="*/ 719 w 1626"/>
                  <a:gd name="T31" fmla="*/ 3188 h 3408"/>
                  <a:gd name="T32" fmla="*/ 719 w 1626"/>
                  <a:gd name="T33" fmla="*/ 1875 h 3408"/>
                  <a:gd name="T34" fmla="*/ 813 w 1626"/>
                  <a:gd name="T35" fmla="*/ 1813 h 3408"/>
                  <a:gd name="T36" fmla="*/ 906 w 1626"/>
                  <a:gd name="T37" fmla="*/ 1875 h 3408"/>
                  <a:gd name="T38" fmla="*/ 906 w 1626"/>
                  <a:gd name="T39" fmla="*/ 3188 h 3408"/>
                  <a:gd name="T40" fmla="*/ 1062 w 1626"/>
                  <a:gd name="T41" fmla="*/ 3407 h 3408"/>
                  <a:gd name="T42" fmla="*/ 1062 w 1626"/>
                  <a:gd name="T43" fmla="*/ 3407 h 3408"/>
                  <a:gd name="T44" fmla="*/ 1250 w 1626"/>
                  <a:gd name="T45" fmla="*/ 3188 h 3408"/>
                  <a:gd name="T46" fmla="*/ 1250 w 1626"/>
                  <a:gd name="T47" fmla="*/ 1875 h 3408"/>
                  <a:gd name="T48" fmla="*/ 1250 w 1626"/>
                  <a:gd name="T49" fmla="*/ 1688 h 3408"/>
                  <a:gd name="T50" fmla="*/ 1250 w 1626"/>
                  <a:gd name="T51" fmla="*/ 625 h 3408"/>
                  <a:gd name="T52" fmla="*/ 1313 w 1626"/>
                  <a:gd name="T53" fmla="*/ 563 h 3408"/>
                  <a:gd name="T54" fmla="*/ 1344 w 1626"/>
                  <a:gd name="T55" fmla="*/ 625 h 3408"/>
                  <a:gd name="T56" fmla="*/ 1344 w 1626"/>
                  <a:gd name="T57" fmla="*/ 1500 h 3408"/>
                  <a:gd name="T58" fmla="*/ 1469 w 1626"/>
                  <a:gd name="T59" fmla="*/ 1625 h 3408"/>
                  <a:gd name="T60" fmla="*/ 1625 w 1626"/>
                  <a:gd name="T61" fmla="*/ 1500 h 3408"/>
                  <a:gd name="T62" fmla="*/ 1625 w 1626"/>
                  <a:gd name="T63" fmla="*/ 407 h 3408"/>
                  <a:gd name="T64" fmla="*/ 1250 w 1626"/>
                  <a:gd name="T65" fmla="*/ 0 h 3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26" h="3408">
                    <a:moveTo>
                      <a:pt x="1250" y="0"/>
                    </a:moveTo>
                    <a:lnTo>
                      <a:pt x="1250" y="0"/>
                    </a:lnTo>
                    <a:cubicBezTo>
                      <a:pt x="375" y="0"/>
                      <a:pt x="375" y="0"/>
                      <a:pt x="375" y="0"/>
                    </a:cubicBezTo>
                    <a:cubicBezTo>
                      <a:pt x="125" y="0"/>
                      <a:pt x="0" y="157"/>
                      <a:pt x="0" y="407"/>
                    </a:cubicBezTo>
                    <a:cubicBezTo>
                      <a:pt x="0" y="1500"/>
                      <a:pt x="0" y="1500"/>
                      <a:pt x="0" y="1500"/>
                    </a:cubicBezTo>
                    <a:cubicBezTo>
                      <a:pt x="0" y="1563"/>
                      <a:pt x="94" y="1625"/>
                      <a:pt x="156" y="1625"/>
                    </a:cubicBezTo>
                    <a:cubicBezTo>
                      <a:pt x="219" y="1625"/>
                      <a:pt x="281" y="1563"/>
                      <a:pt x="281" y="1500"/>
                    </a:cubicBezTo>
                    <a:cubicBezTo>
                      <a:pt x="281" y="1500"/>
                      <a:pt x="281" y="719"/>
                      <a:pt x="281" y="625"/>
                    </a:cubicBezTo>
                    <a:cubicBezTo>
                      <a:pt x="281" y="594"/>
                      <a:pt x="313" y="563"/>
                      <a:pt x="313" y="563"/>
                    </a:cubicBezTo>
                    <a:cubicBezTo>
                      <a:pt x="344" y="563"/>
                      <a:pt x="375" y="594"/>
                      <a:pt x="375" y="625"/>
                    </a:cubicBezTo>
                    <a:cubicBezTo>
                      <a:pt x="375" y="719"/>
                      <a:pt x="375" y="1375"/>
                      <a:pt x="375" y="1688"/>
                    </a:cubicBezTo>
                    <a:cubicBezTo>
                      <a:pt x="375" y="1875"/>
                      <a:pt x="375" y="1875"/>
                      <a:pt x="375" y="1875"/>
                    </a:cubicBezTo>
                    <a:cubicBezTo>
                      <a:pt x="375" y="3188"/>
                      <a:pt x="375" y="3188"/>
                      <a:pt x="375" y="3188"/>
                    </a:cubicBezTo>
                    <a:cubicBezTo>
                      <a:pt x="375" y="3282"/>
                      <a:pt x="469" y="3407"/>
                      <a:pt x="563" y="3407"/>
                    </a:cubicBezTo>
                    <a:lnTo>
                      <a:pt x="563" y="3407"/>
                    </a:lnTo>
                    <a:cubicBezTo>
                      <a:pt x="688" y="3407"/>
                      <a:pt x="719" y="3282"/>
                      <a:pt x="719" y="3188"/>
                    </a:cubicBezTo>
                    <a:cubicBezTo>
                      <a:pt x="719" y="3188"/>
                      <a:pt x="719" y="1969"/>
                      <a:pt x="719" y="1875"/>
                    </a:cubicBezTo>
                    <a:cubicBezTo>
                      <a:pt x="719" y="1844"/>
                      <a:pt x="781" y="1813"/>
                      <a:pt x="813" y="1813"/>
                    </a:cubicBezTo>
                    <a:cubicBezTo>
                      <a:pt x="875" y="1813"/>
                      <a:pt x="906" y="1844"/>
                      <a:pt x="906" y="1875"/>
                    </a:cubicBezTo>
                    <a:cubicBezTo>
                      <a:pt x="906" y="1969"/>
                      <a:pt x="906" y="3188"/>
                      <a:pt x="906" y="3188"/>
                    </a:cubicBezTo>
                    <a:cubicBezTo>
                      <a:pt x="906" y="3282"/>
                      <a:pt x="969" y="3407"/>
                      <a:pt x="1062" y="3407"/>
                    </a:cubicBezTo>
                    <a:lnTo>
                      <a:pt x="1062" y="3407"/>
                    </a:lnTo>
                    <a:cubicBezTo>
                      <a:pt x="1156" y="3407"/>
                      <a:pt x="1250" y="3282"/>
                      <a:pt x="1250" y="3188"/>
                    </a:cubicBezTo>
                    <a:cubicBezTo>
                      <a:pt x="1250" y="1875"/>
                      <a:pt x="1250" y="1875"/>
                      <a:pt x="1250" y="1875"/>
                    </a:cubicBezTo>
                    <a:cubicBezTo>
                      <a:pt x="1250" y="1688"/>
                      <a:pt x="1250" y="1688"/>
                      <a:pt x="1250" y="1688"/>
                    </a:cubicBezTo>
                    <a:cubicBezTo>
                      <a:pt x="1250" y="1375"/>
                      <a:pt x="1250" y="719"/>
                      <a:pt x="1250" y="625"/>
                    </a:cubicBezTo>
                    <a:cubicBezTo>
                      <a:pt x="1250" y="594"/>
                      <a:pt x="1281" y="563"/>
                      <a:pt x="1313" y="563"/>
                    </a:cubicBezTo>
                    <a:cubicBezTo>
                      <a:pt x="1313" y="563"/>
                      <a:pt x="1344" y="594"/>
                      <a:pt x="1344" y="625"/>
                    </a:cubicBezTo>
                    <a:cubicBezTo>
                      <a:pt x="1344" y="719"/>
                      <a:pt x="1344" y="1500"/>
                      <a:pt x="1344" y="1500"/>
                    </a:cubicBezTo>
                    <a:cubicBezTo>
                      <a:pt x="1344" y="1563"/>
                      <a:pt x="1406" y="1625"/>
                      <a:pt x="1469" y="1625"/>
                    </a:cubicBezTo>
                    <a:cubicBezTo>
                      <a:pt x="1563" y="1625"/>
                      <a:pt x="1625" y="1563"/>
                      <a:pt x="1625" y="1500"/>
                    </a:cubicBezTo>
                    <a:cubicBezTo>
                      <a:pt x="1625" y="407"/>
                      <a:pt x="1625" y="407"/>
                      <a:pt x="1625" y="407"/>
                    </a:cubicBezTo>
                    <a:cubicBezTo>
                      <a:pt x="1625" y="157"/>
                      <a:pt x="1500" y="0"/>
                      <a:pt x="1250"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100">
                  <a:solidFill>
                    <a:schemeClr val="bg1"/>
                  </a:solidFill>
                </a:endParaRPr>
              </a:p>
            </p:txBody>
          </p:sp>
          <p:sp>
            <p:nvSpPr>
              <p:cNvPr id="575" name="Freeform 2"/>
              <p:cNvSpPr>
                <a:spLocks noChangeArrowheads="1"/>
              </p:cNvSpPr>
              <p:nvPr/>
            </p:nvSpPr>
            <p:spPr bwMode="auto">
              <a:xfrm>
                <a:off x="1185863" y="1212850"/>
                <a:ext cx="225425" cy="225425"/>
              </a:xfrm>
              <a:custGeom>
                <a:avLst/>
                <a:gdLst>
                  <a:gd name="T0" fmla="*/ 313 w 626"/>
                  <a:gd name="T1" fmla="*/ 0 h 626"/>
                  <a:gd name="T2" fmla="*/ 313 w 626"/>
                  <a:gd name="T3" fmla="*/ 0 h 626"/>
                  <a:gd name="T4" fmla="*/ 0 w 626"/>
                  <a:gd name="T5" fmla="*/ 312 h 626"/>
                  <a:gd name="T6" fmla="*/ 313 w 626"/>
                  <a:gd name="T7" fmla="*/ 625 h 626"/>
                  <a:gd name="T8" fmla="*/ 625 w 626"/>
                  <a:gd name="T9" fmla="*/ 312 h 626"/>
                  <a:gd name="T10" fmla="*/ 313 w 626"/>
                  <a:gd name="T11" fmla="*/ 0 h 626"/>
                </a:gdLst>
                <a:ahLst/>
                <a:cxnLst>
                  <a:cxn ang="0">
                    <a:pos x="T0" y="T1"/>
                  </a:cxn>
                  <a:cxn ang="0">
                    <a:pos x="T2" y="T3"/>
                  </a:cxn>
                  <a:cxn ang="0">
                    <a:pos x="T4" y="T5"/>
                  </a:cxn>
                  <a:cxn ang="0">
                    <a:pos x="T6" y="T7"/>
                  </a:cxn>
                  <a:cxn ang="0">
                    <a:pos x="T8" y="T9"/>
                  </a:cxn>
                  <a:cxn ang="0">
                    <a:pos x="T10" y="T11"/>
                  </a:cxn>
                </a:cxnLst>
                <a:rect l="0" t="0" r="r" b="b"/>
                <a:pathLst>
                  <a:path w="626" h="626">
                    <a:moveTo>
                      <a:pt x="313" y="0"/>
                    </a:moveTo>
                    <a:lnTo>
                      <a:pt x="313" y="0"/>
                    </a:lnTo>
                    <a:cubicBezTo>
                      <a:pt x="156" y="0"/>
                      <a:pt x="0" y="156"/>
                      <a:pt x="0" y="312"/>
                    </a:cubicBezTo>
                    <a:cubicBezTo>
                      <a:pt x="0" y="500"/>
                      <a:pt x="156" y="625"/>
                      <a:pt x="313" y="625"/>
                    </a:cubicBezTo>
                    <a:cubicBezTo>
                      <a:pt x="500" y="625"/>
                      <a:pt x="625" y="500"/>
                      <a:pt x="625" y="312"/>
                    </a:cubicBezTo>
                    <a:cubicBezTo>
                      <a:pt x="625" y="156"/>
                      <a:pt x="500" y="0"/>
                      <a:pt x="313"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100">
                  <a:solidFill>
                    <a:schemeClr val="bg1"/>
                  </a:solidFill>
                </a:endParaRPr>
              </a:p>
            </p:txBody>
          </p:sp>
        </p:grpSp>
        <p:grpSp>
          <p:nvGrpSpPr>
            <p:cNvPr id="526" name="Group 525"/>
            <p:cNvGrpSpPr/>
            <p:nvPr/>
          </p:nvGrpSpPr>
          <p:grpSpPr>
            <a:xfrm>
              <a:off x="10587232" y="5628842"/>
              <a:ext cx="170666" cy="401435"/>
              <a:chOff x="5481404" y="1426062"/>
              <a:chExt cx="341669" cy="778503"/>
            </a:xfrm>
            <a:solidFill>
              <a:schemeClr val="accent5"/>
            </a:solidFill>
          </p:grpSpPr>
          <p:sp>
            <p:nvSpPr>
              <p:cNvPr id="572" name="Freeform 1"/>
              <p:cNvSpPr>
                <a:spLocks noChangeArrowheads="1"/>
              </p:cNvSpPr>
              <p:nvPr/>
            </p:nvSpPr>
            <p:spPr bwMode="auto">
              <a:xfrm>
                <a:off x="5481404" y="1565664"/>
                <a:ext cx="341669" cy="638901"/>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100">
                  <a:solidFill>
                    <a:schemeClr val="bg1"/>
                  </a:solidFill>
                </a:endParaRPr>
              </a:p>
            </p:txBody>
          </p:sp>
          <p:sp>
            <p:nvSpPr>
              <p:cNvPr id="573" name="Freeform 2"/>
              <p:cNvSpPr>
                <a:spLocks noChangeArrowheads="1"/>
              </p:cNvSpPr>
              <p:nvPr/>
            </p:nvSpPr>
            <p:spPr bwMode="auto">
              <a:xfrm>
                <a:off x="5588307" y="1426062"/>
                <a:ext cx="130798" cy="130799"/>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100">
                  <a:solidFill>
                    <a:schemeClr val="bg1"/>
                  </a:solidFill>
                </a:endParaRPr>
              </a:p>
            </p:txBody>
          </p:sp>
        </p:grpSp>
        <p:grpSp>
          <p:nvGrpSpPr>
            <p:cNvPr id="527" name="Group 526"/>
            <p:cNvGrpSpPr/>
            <p:nvPr/>
          </p:nvGrpSpPr>
          <p:grpSpPr>
            <a:xfrm>
              <a:off x="10594972" y="5161978"/>
              <a:ext cx="153990" cy="401435"/>
              <a:chOff x="1006475" y="1212850"/>
              <a:chExt cx="585788" cy="1530350"/>
            </a:xfrm>
            <a:solidFill>
              <a:schemeClr val="accent5"/>
            </a:solidFill>
          </p:grpSpPr>
          <p:sp>
            <p:nvSpPr>
              <p:cNvPr id="570" name="Freeform 1"/>
              <p:cNvSpPr>
                <a:spLocks noChangeArrowheads="1"/>
              </p:cNvSpPr>
              <p:nvPr/>
            </p:nvSpPr>
            <p:spPr bwMode="auto">
              <a:xfrm>
                <a:off x="1006475" y="1516063"/>
                <a:ext cx="585788" cy="1227137"/>
              </a:xfrm>
              <a:custGeom>
                <a:avLst/>
                <a:gdLst>
                  <a:gd name="T0" fmla="*/ 1250 w 1626"/>
                  <a:gd name="T1" fmla="*/ 0 h 3408"/>
                  <a:gd name="T2" fmla="*/ 1250 w 1626"/>
                  <a:gd name="T3" fmla="*/ 0 h 3408"/>
                  <a:gd name="T4" fmla="*/ 375 w 1626"/>
                  <a:gd name="T5" fmla="*/ 0 h 3408"/>
                  <a:gd name="T6" fmla="*/ 0 w 1626"/>
                  <a:gd name="T7" fmla="*/ 407 h 3408"/>
                  <a:gd name="T8" fmla="*/ 0 w 1626"/>
                  <a:gd name="T9" fmla="*/ 1500 h 3408"/>
                  <a:gd name="T10" fmla="*/ 156 w 1626"/>
                  <a:gd name="T11" fmla="*/ 1625 h 3408"/>
                  <a:gd name="T12" fmla="*/ 281 w 1626"/>
                  <a:gd name="T13" fmla="*/ 1500 h 3408"/>
                  <a:gd name="T14" fmla="*/ 281 w 1626"/>
                  <a:gd name="T15" fmla="*/ 625 h 3408"/>
                  <a:gd name="T16" fmla="*/ 313 w 1626"/>
                  <a:gd name="T17" fmla="*/ 563 h 3408"/>
                  <a:gd name="T18" fmla="*/ 375 w 1626"/>
                  <a:gd name="T19" fmla="*/ 625 h 3408"/>
                  <a:gd name="T20" fmla="*/ 375 w 1626"/>
                  <a:gd name="T21" fmla="*/ 1688 h 3408"/>
                  <a:gd name="T22" fmla="*/ 375 w 1626"/>
                  <a:gd name="T23" fmla="*/ 1875 h 3408"/>
                  <a:gd name="T24" fmla="*/ 375 w 1626"/>
                  <a:gd name="T25" fmla="*/ 3188 h 3408"/>
                  <a:gd name="T26" fmla="*/ 563 w 1626"/>
                  <a:gd name="T27" fmla="*/ 3407 h 3408"/>
                  <a:gd name="T28" fmla="*/ 563 w 1626"/>
                  <a:gd name="T29" fmla="*/ 3407 h 3408"/>
                  <a:gd name="T30" fmla="*/ 719 w 1626"/>
                  <a:gd name="T31" fmla="*/ 3188 h 3408"/>
                  <a:gd name="T32" fmla="*/ 719 w 1626"/>
                  <a:gd name="T33" fmla="*/ 1875 h 3408"/>
                  <a:gd name="T34" fmla="*/ 813 w 1626"/>
                  <a:gd name="T35" fmla="*/ 1813 h 3408"/>
                  <a:gd name="T36" fmla="*/ 906 w 1626"/>
                  <a:gd name="T37" fmla="*/ 1875 h 3408"/>
                  <a:gd name="T38" fmla="*/ 906 w 1626"/>
                  <a:gd name="T39" fmla="*/ 3188 h 3408"/>
                  <a:gd name="T40" fmla="*/ 1062 w 1626"/>
                  <a:gd name="T41" fmla="*/ 3407 h 3408"/>
                  <a:gd name="T42" fmla="*/ 1062 w 1626"/>
                  <a:gd name="T43" fmla="*/ 3407 h 3408"/>
                  <a:gd name="T44" fmla="*/ 1250 w 1626"/>
                  <a:gd name="T45" fmla="*/ 3188 h 3408"/>
                  <a:gd name="T46" fmla="*/ 1250 w 1626"/>
                  <a:gd name="T47" fmla="*/ 1875 h 3408"/>
                  <a:gd name="T48" fmla="*/ 1250 w 1626"/>
                  <a:gd name="T49" fmla="*/ 1688 h 3408"/>
                  <a:gd name="T50" fmla="*/ 1250 w 1626"/>
                  <a:gd name="T51" fmla="*/ 625 h 3408"/>
                  <a:gd name="T52" fmla="*/ 1313 w 1626"/>
                  <a:gd name="T53" fmla="*/ 563 h 3408"/>
                  <a:gd name="T54" fmla="*/ 1344 w 1626"/>
                  <a:gd name="T55" fmla="*/ 625 h 3408"/>
                  <a:gd name="T56" fmla="*/ 1344 w 1626"/>
                  <a:gd name="T57" fmla="*/ 1500 h 3408"/>
                  <a:gd name="T58" fmla="*/ 1469 w 1626"/>
                  <a:gd name="T59" fmla="*/ 1625 h 3408"/>
                  <a:gd name="T60" fmla="*/ 1625 w 1626"/>
                  <a:gd name="T61" fmla="*/ 1500 h 3408"/>
                  <a:gd name="T62" fmla="*/ 1625 w 1626"/>
                  <a:gd name="T63" fmla="*/ 407 h 3408"/>
                  <a:gd name="T64" fmla="*/ 1250 w 1626"/>
                  <a:gd name="T65" fmla="*/ 0 h 3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26" h="3408">
                    <a:moveTo>
                      <a:pt x="1250" y="0"/>
                    </a:moveTo>
                    <a:lnTo>
                      <a:pt x="1250" y="0"/>
                    </a:lnTo>
                    <a:cubicBezTo>
                      <a:pt x="375" y="0"/>
                      <a:pt x="375" y="0"/>
                      <a:pt x="375" y="0"/>
                    </a:cubicBezTo>
                    <a:cubicBezTo>
                      <a:pt x="125" y="0"/>
                      <a:pt x="0" y="157"/>
                      <a:pt x="0" y="407"/>
                    </a:cubicBezTo>
                    <a:cubicBezTo>
                      <a:pt x="0" y="1500"/>
                      <a:pt x="0" y="1500"/>
                      <a:pt x="0" y="1500"/>
                    </a:cubicBezTo>
                    <a:cubicBezTo>
                      <a:pt x="0" y="1563"/>
                      <a:pt x="94" y="1625"/>
                      <a:pt x="156" y="1625"/>
                    </a:cubicBezTo>
                    <a:cubicBezTo>
                      <a:pt x="219" y="1625"/>
                      <a:pt x="281" y="1563"/>
                      <a:pt x="281" y="1500"/>
                    </a:cubicBezTo>
                    <a:cubicBezTo>
                      <a:pt x="281" y="1500"/>
                      <a:pt x="281" y="719"/>
                      <a:pt x="281" y="625"/>
                    </a:cubicBezTo>
                    <a:cubicBezTo>
                      <a:pt x="281" y="594"/>
                      <a:pt x="313" y="563"/>
                      <a:pt x="313" y="563"/>
                    </a:cubicBezTo>
                    <a:cubicBezTo>
                      <a:pt x="344" y="563"/>
                      <a:pt x="375" y="594"/>
                      <a:pt x="375" y="625"/>
                    </a:cubicBezTo>
                    <a:cubicBezTo>
                      <a:pt x="375" y="719"/>
                      <a:pt x="375" y="1375"/>
                      <a:pt x="375" y="1688"/>
                    </a:cubicBezTo>
                    <a:cubicBezTo>
                      <a:pt x="375" y="1875"/>
                      <a:pt x="375" y="1875"/>
                      <a:pt x="375" y="1875"/>
                    </a:cubicBezTo>
                    <a:cubicBezTo>
                      <a:pt x="375" y="3188"/>
                      <a:pt x="375" y="3188"/>
                      <a:pt x="375" y="3188"/>
                    </a:cubicBezTo>
                    <a:cubicBezTo>
                      <a:pt x="375" y="3282"/>
                      <a:pt x="469" y="3407"/>
                      <a:pt x="563" y="3407"/>
                    </a:cubicBezTo>
                    <a:lnTo>
                      <a:pt x="563" y="3407"/>
                    </a:lnTo>
                    <a:cubicBezTo>
                      <a:pt x="688" y="3407"/>
                      <a:pt x="719" y="3282"/>
                      <a:pt x="719" y="3188"/>
                    </a:cubicBezTo>
                    <a:cubicBezTo>
                      <a:pt x="719" y="3188"/>
                      <a:pt x="719" y="1969"/>
                      <a:pt x="719" y="1875"/>
                    </a:cubicBezTo>
                    <a:cubicBezTo>
                      <a:pt x="719" y="1844"/>
                      <a:pt x="781" y="1813"/>
                      <a:pt x="813" y="1813"/>
                    </a:cubicBezTo>
                    <a:cubicBezTo>
                      <a:pt x="875" y="1813"/>
                      <a:pt x="906" y="1844"/>
                      <a:pt x="906" y="1875"/>
                    </a:cubicBezTo>
                    <a:cubicBezTo>
                      <a:pt x="906" y="1969"/>
                      <a:pt x="906" y="3188"/>
                      <a:pt x="906" y="3188"/>
                    </a:cubicBezTo>
                    <a:cubicBezTo>
                      <a:pt x="906" y="3282"/>
                      <a:pt x="969" y="3407"/>
                      <a:pt x="1062" y="3407"/>
                    </a:cubicBezTo>
                    <a:lnTo>
                      <a:pt x="1062" y="3407"/>
                    </a:lnTo>
                    <a:cubicBezTo>
                      <a:pt x="1156" y="3407"/>
                      <a:pt x="1250" y="3282"/>
                      <a:pt x="1250" y="3188"/>
                    </a:cubicBezTo>
                    <a:cubicBezTo>
                      <a:pt x="1250" y="1875"/>
                      <a:pt x="1250" y="1875"/>
                      <a:pt x="1250" y="1875"/>
                    </a:cubicBezTo>
                    <a:cubicBezTo>
                      <a:pt x="1250" y="1688"/>
                      <a:pt x="1250" y="1688"/>
                      <a:pt x="1250" y="1688"/>
                    </a:cubicBezTo>
                    <a:cubicBezTo>
                      <a:pt x="1250" y="1375"/>
                      <a:pt x="1250" y="719"/>
                      <a:pt x="1250" y="625"/>
                    </a:cubicBezTo>
                    <a:cubicBezTo>
                      <a:pt x="1250" y="594"/>
                      <a:pt x="1281" y="563"/>
                      <a:pt x="1313" y="563"/>
                    </a:cubicBezTo>
                    <a:cubicBezTo>
                      <a:pt x="1313" y="563"/>
                      <a:pt x="1344" y="594"/>
                      <a:pt x="1344" y="625"/>
                    </a:cubicBezTo>
                    <a:cubicBezTo>
                      <a:pt x="1344" y="719"/>
                      <a:pt x="1344" y="1500"/>
                      <a:pt x="1344" y="1500"/>
                    </a:cubicBezTo>
                    <a:cubicBezTo>
                      <a:pt x="1344" y="1563"/>
                      <a:pt x="1406" y="1625"/>
                      <a:pt x="1469" y="1625"/>
                    </a:cubicBezTo>
                    <a:cubicBezTo>
                      <a:pt x="1563" y="1625"/>
                      <a:pt x="1625" y="1563"/>
                      <a:pt x="1625" y="1500"/>
                    </a:cubicBezTo>
                    <a:cubicBezTo>
                      <a:pt x="1625" y="407"/>
                      <a:pt x="1625" y="407"/>
                      <a:pt x="1625" y="407"/>
                    </a:cubicBezTo>
                    <a:cubicBezTo>
                      <a:pt x="1625" y="157"/>
                      <a:pt x="1500" y="0"/>
                      <a:pt x="1250"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100">
                  <a:solidFill>
                    <a:schemeClr val="bg1"/>
                  </a:solidFill>
                </a:endParaRPr>
              </a:p>
            </p:txBody>
          </p:sp>
          <p:sp>
            <p:nvSpPr>
              <p:cNvPr id="571" name="Freeform 2"/>
              <p:cNvSpPr>
                <a:spLocks noChangeArrowheads="1"/>
              </p:cNvSpPr>
              <p:nvPr/>
            </p:nvSpPr>
            <p:spPr bwMode="auto">
              <a:xfrm>
                <a:off x="1185863" y="1212850"/>
                <a:ext cx="225425" cy="225425"/>
              </a:xfrm>
              <a:custGeom>
                <a:avLst/>
                <a:gdLst>
                  <a:gd name="T0" fmla="*/ 313 w 626"/>
                  <a:gd name="T1" fmla="*/ 0 h 626"/>
                  <a:gd name="T2" fmla="*/ 313 w 626"/>
                  <a:gd name="T3" fmla="*/ 0 h 626"/>
                  <a:gd name="T4" fmla="*/ 0 w 626"/>
                  <a:gd name="T5" fmla="*/ 312 h 626"/>
                  <a:gd name="T6" fmla="*/ 313 w 626"/>
                  <a:gd name="T7" fmla="*/ 625 h 626"/>
                  <a:gd name="T8" fmla="*/ 625 w 626"/>
                  <a:gd name="T9" fmla="*/ 312 h 626"/>
                  <a:gd name="T10" fmla="*/ 313 w 626"/>
                  <a:gd name="T11" fmla="*/ 0 h 626"/>
                </a:gdLst>
                <a:ahLst/>
                <a:cxnLst>
                  <a:cxn ang="0">
                    <a:pos x="T0" y="T1"/>
                  </a:cxn>
                  <a:cxn ang="0">
                    <a:pos x="T2" y="T3"/>
                  </a:cxn>
                  <a:cxn ang="0">
                    <a:pos x="T4" y="T5"/>
                  </a:cxn>
                  <a:cxn ang="0">
                    <a:pos x="T6" y="T7"/>
                  </a:cxn>
                  <a:cxn ang="0">
                    <a:pos x="T8" y="T9"/>
                  </a:cxn>
                  <a:cxn ang="0">
                    <a:pos x="T10" y="T11"/>
                  </a:cxn>
                </a:cxnLst>
                <a:rect l="0" t="0" r="r" b="b"/>
                <a:pathLst>
                  <a:path w="626" h="626">
                    <a:moveTo>
                      <a:pt x="313" y="0"/>
                    </a:moveTo>
                    <a:lnTo>
                      <a:pt x="313" y="0"/>
                    </a:lnTo>
                    <a:cubicBezTo>
                      <a:pt x="156" y="0"/>
                      <a:pt x="0" y="156"/>
                      <a:pt x="0" y="312"/>
                    </a:cubicBezTo>
                    <a:cubicBezTo>
                      <a:pt x="0" y="500"/>
                      <a:pt x="156" y="625"/>
                      <a:pt x="313" y="625"/>
                    </a:cubicBezTo>
                    <a:cubicBezTo>
                      <a:pt x="500" y="625"/>
                      <a:pt x="625" y="500"/>
                      <a:pt x="625" y="312"/>
                    </a:cubicBezTo>
                    <a:cubicBezTo>
                      <a:pt x="625" y="156"/>
                      <a:pt x="500" y="0"/>
                      <a:pt x="313"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100">
                  <a:solidFill>
                    <a:schemeClr val="bg1"/>
                  </a:solidFill>
                </a:endParaRPr>
              </a:p>
            </p:txBody>
          </p:sp>
        </p:grpSp>
        <p:grpSp>
          <p:nvGrpSpPr>
            <p:cNvPr id="528" name="Group 527"/>
            <p:cNvGrpSpPr/>
            <p:nvPr/>
          </p:nvGrpSpPr>
          <p:grpSpPr>
            <a:xfrm>
              <a:off x="10348430" y="5628842"/>
              <a:ext cx="170666" cy="401435"/>
              <a:chOff x="5481404" y="1426062"/>
              <a:chExt cx="341669" cy="778503"/>
            </a:xfrm>
            <a:solidFill>
              <a:schemeClr val="accent5"/>
            </a:solidFill>
          </p:grpSpPr>
          <p:sp>
            <p:nvSpPr>
              <p:cNvPr id="568" name="Freeform 1"/>
              <p:cNvSpPr>
                <a:spLocks noChangeArrowheads="1"/>
              </p:cNvSpPr>
              <p:nvPr/>
            </p:nvSpPr>
            <p:spPr bwMode="auto">
              <a:xfrm>
                <a:off x="5481404" y="1565664"/>
                <a:ext cx="341669" cy="638901"/>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100">
                  <a:solidFill>
                    <a:schemeClr val="bg1"/>
                  </a:solidFill>
                </a:endParaRPr>
              </a:p>
            </p:txBody>
          </p:sp>
          <p:sp>
            <p:nvSpPr>
              <p:cNvPr id="569" name="Freeform 2"/>
              <p:cNvSpPr>
                <a:spLocks noChangeArrowheads="1"/>
              </p:cNvSpPr>
              <p:nvPr/>
            </p:nvSpPr>
            <p:spPr bwMode="auto">
              <a:xfrm>
                <a:off x="5588307" y="1426062"/>
                <a:ext cx="130798" cy="130799"/>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100">
                  <a:solidFill>
                    <a:schemeClr val="bg1"/>
                  </a:solidFill>
                </a:endParaRPr>
              </a:p>
            </p:txBody>
          </p:sp>
        </p:grpSp>
        <p:grpSp>
          <p:nvGrpSpPr>
            <p:cNvPr id="529" name="Group 528"/>
            <p:cNvGrpSpPr/>
            <p:nvPr/>
          </p:nvGrpSpPr>
          <p:grpSpPr>
            <a:xfrm>
              <a:off x="10357820" y="5161978"/>
              <a:ext cx="153990" cy="401435"/>
              <a:chOff x="1006475" y="1212850"/>
              <a:chExt cx="585788" cy="1530350"/>
            </a:xfrm>
            <a:solidFill>
              <a:schemeClr val="accent5">
                <a:lumMod val="50000"/>
              </a:schemeClr>
            </a:solidFill>
          </p:grpSpPr>
          <p:sp>
            <p:nvSpPr>
              <p:cNvPr id="566" name="Freeform 1"/>
              <p:cNvSpPr>
                <a:spLocks noChangeArrowheads="1"/>
              </p:cNvSpPr>
              <p:nvPr/>
            </p:nvSpPr>
            <p:spPr bwMode="auto">
              <a:xfrm>
                <a:off x="1006475" y="1516063"/>
                <a:ext cx="585788" cy="1227137"/>
              </a:xfrm>
              <a:custGeom>
                <a:avLst/>
                <a:gdLst>
                  <a:gd name="T0" fmla="*/ 1250 w 1626"/>
                  <a:gd name="T1" fmla="*/ 0 h 3408"/>
                  <a:gd name="T2" fmla="*/ 1250 w 1626"/>
                  <a:gd name="T3" fmla="*/ 0 h 3408"/>
                  <a:gd name="T4" fmla="*/ 375 w 1626"/>
                  <a:gd name="T5" fmla="*/ 0 h 3408"/>
                  <a:gd name="T6" fmla="*/ 0 w 1626"/>
                  <a:gd name="T7" fmla="*/ 407 h 3408"/>
                  <a:gd name="T8" fmla="*/ 0 w 1626"/>
                  <a:gd name="T9" fmla="*/ 1500 h 3408"/>
                  <a:gd name="T10" fmla="*/ 156 w 1626"/>
                  <a:gd name="T11" fmla="*/ 1625 h 3408"/>
                  <a:gd name="T12" fmla="*/ 281 w 1626"/>
                  <a:gd name="T13" fmla="*/ 1500 h 3408"/>
                  <a:gd name="T14" fmla="*/ 281 w 1626"/>
                  <a:gd name="T15" fmla="*/ 625 h 3408"/>
                  <a:gd name="T16" fmla="*/ 313 w 1626"/>
                  <a:gd name="T17" fmla="*/ 563 h 3408"/>
                  <a:gd name="T18" fmla="*/ 375 w 1626"/>
                  <a:gd name="T19" fmla="*/ 625 h 3408"/>
                  <a:gd name="T20" fmla="*/ 375 w 1626"/>
                  <a:gd name="T21" fmla="*/ 1688 h 3408"/>
                  <a:gd name="T22" fmla="*/ 375 w 1626"/>
                  <a:gd name="T23" fmla="*/ 1875 h 3408"/>
                  <a:gd name="T24" fmla="*/ 375 w 1626"/>
                  <a:gd name="T25" fmla="*/ 3188 h 3408"/>
                  <a:gd name="T26" fmla="*/ 563 w 1626"/>
                  <a:gd name="T27" fmla="*/ 3407 h 3408"/>
                  <a:gd name="T28" fmla="*/ 563 w 1626"/>
                  <a:gd name="T29" fmla="*/ 3407 h 3408"/>
                  <a:gd name="T30" fmla="*/ 719 w 1626"/>
                  <a:gd name="T31" fmla="*/ 3188 h 3408"/>
                  <a:gd name="T32" fmla="*/ 719 w 1626"/>
                  <a:gd name="T33" fmla="*/ 1875 h 3408"/>
                  <a:gd name="T34" fmla="*/ 813 w 1626"/>
                  <a:gd name="T35" fmla="*/ 1813 h 3408"/>
                  <a:gd name="T36" fmla="*/ 906 w 1626"/>
                  <a:gd name="T37" fmla="*/ 1875 h 3408"/>
                  <a:gd name="T38" fmla="*/ 906 w 1626"/>
                  <a:gd name="T39" fmla="*/ 3188 h 3408"/>
                  <a:gd name="T40" fmla="*/ 1062 w 1626"/>
                  <a:gd name="T41" fmla="*/ 3407 h 3408"/>
                  <a:gd name="T42" fmla="*/ 1062 w 1626"/>
                  <a:gd name="T43" fmla="*/ 3407 h 3408"/>
                  <a:gd name="T44" fmla="*/ 1250 w 1626"/>
                  <a:gd name="T45" fmla="*/ 3188 h 3408"/>
                  <a:gd name="T46" fmla="*/ 1250 w 1626"/>
                  <a:gd name="T47" fmla="*/ 1875 h 3408"/>
                  <a:gd name="T48" fmla="*/ 1250 w 1626"/>
                  <a:gd name="T49" fmla="*/ 1688 h 3408"/>
                  <a:gd name="T50" fmla="*/ 1250 w 1626"/>
                  <a:gd name="T51" fmla="*/ 625 h 3408"/>
                  <a:gd name="T52" fmla="*/ 1313 w 1626"/>
                  <a:gd name="T53" fmla="*/ 563 h 3408"/>
                  <a:gd name="T54" fmla="*/ 1344 w 1626"/>
                  <a:gd name="T55" fmla="*/ 625 h 3408"/>
                  <a:gd name="T56" fmla="*/ 1344 w 1626"/>
                  <a:gd name="T57" fmla="*/ 1500 h 3408"/>
                  <a:gd name="T58" fmla="*/ 1469 w 1626"/>
                  <a:gd name="T59" fmla="*/ 1625 h 3408"/>
                  <a:gd name="T60" fmla="*/ 1625 w 1626"/>
                  <a:gd name="T61" fmla="*/ 1500 h 3408"/>
                  <a:gd name="T62" fmla="*/ 1625 w 1626"/>
                  <a:gd name="T63" fmla="*/ 407 h 3408"/>
                  <a:gd name="T64" fmla="*/ 1250 w 1626"/>
                  <a:gd name="T65" fmla="*/ 0 h 3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26" h="3408">
                    <a:moveTo>
                      <a:pt x="1250" y="0"/>
                    </a:moveTo>
                    <a:lnTo>
                      <a:pt x="1250" y="0"/>
                    </a:lnTo>
                    <a:cubicBezTo>
                      <a:pt x="375" y="0"/>
                      <a:pt x="375" y="0"/>
                      <a:pt x="375" y="0"/>
                    </a:cubicBezTo>
                    <a:cubicBezTo>
                      <a:pt x="125" y="0"/>
                      <a:pt x="0" y="157"/>
                      <a:pt x="0" y="407"/>
                    </a:cubicBezTo>
                    <a:cubicBezTo>
                      <a:pt x="0" y="1500"/>
                      <a:pt x="0" y="1500"/>
                      <a:pt x="0" y="1500"/>
                    </a:cubicBezTo>
                    <a:cubicBezTo>
                      <a:pt x="0" y="1563"/>
                      <a:pt x="94" y="1625"/>
                      <a:pt x="156" y="1625"/>
                    </a:cubicBezTo>
                    <a:cubicBezTo>
                      <a:pt x="219" y="1625"/>
                      <a:pt x="281" y="1563"/>
                      <a:pt x="281" y="1500"/>
                    </a:cubicBezTo>
                    <a:cubicBezTo>
                      <a:pt x="281" y="1500"/>
                      <a:pt x="281" y="719"/>
                      <a:pt x="281" y="625"/>
                    </a:cubicBezTo>
                    <a:cubicBezTo>
                      <a:pt x="281" y="594"/>
                      <a:pt x="313" y="563"/>
                      <a:pt x="313" y="563"/>
                    </a:cubicBezTo>
                    <a:cubicBezTo>
                      <a:pt x="344" y="563"/>
                      <a:pt x="375" y="594"/>
                      <a:pt x="375" y="625"/>
                    </a:cubicBezTo>
                    <a:cubicBezTo>
                      <a:pt x="375" y="719"/>
                      <a:pt x="375" y="1375"/>
                      <a:pt x="375" y="1688"/>
                    </a:cubicBezTo>
                    <a:cubicBezTo>
                      <a:pt x="375" y="1875"/>
                      <a:pt x="375" y="1875"/>
                      <a:pt x="375" y="1875"/>
                    </a:cubicBezTo>
                    <a:cubicBezTo>
                      <a:pt x="375" y="3188"/>
                      <a:pt x="375" y="3188"/>
                      <a:pt x="375" y="3188"/>
                    </a:cubicBezTo>
                    <a:cubicBezTo>
                      <a:pt x="375" y="3282"/>
                      <a:pt x="469" y="3407"/>
                      <a:pt x="563" y="3407"/>
                    </a:cubicBezTo>
                    <a:lnTo>
                      <a:pt x="563" y="3407"/>
                    </a:lnTo>
                    <a:cubicBezTo>
                      <a:pt x="688" y="3407"/>
                      <a:pt x="719" y="3282"/>
                      <a:pt x="719" y="3188"/>
                    </a:cubicBezTo>
                    <a:cubicBezTo>
                      <a:pt x="719" y="3188"/>
                      <a:pt x="719" y="1969"/>
                      <a:pt x="719" y="1875"/>
                    </a:cubicBezTo>
                    <a:cubicBezTo>
                      <a:pt x="719" y="1844"/>
                      <a:pt x="781" y="1813"/>
                      <a:pt x="813" y="1813"/>
                    </a:cubicBezTo>
                    <a:cubicBezTo>
                      <a:pt x="875" y="1813"/>
                      <a:pt x="906" y="1844"/>
                      <a:pt x="906" y="1875"/>
                    </a:cubicBezTo>
                    <a:cubicBezTo>
                      <a:pt x="906" y="1969"/>
                      <a:pt x="906" y="3188"/>
                      <a:pt x="906" y="3188"/>
                    </a:cubicBezTo>
                    <a:cubicBezTo>
                      <a:pt x="906" y="3282"/>
                      <a:pt x="969" y="3407"/>
                      <a:pt x="1062" y="3407"/>
                    </a:cubicBezTo>
                    <a:lnTo>
                      <a:pt x="1062" y="3407"/>
                    </a:lnTo>
                    <a:cubicBezTo>
                      <a:pt x="1156" y="3407"/>
                      <a:pt x="1250" y="3282"/>
                      <a:pt x="1250" y="3188"/>
                    </a:cubicBezTo>
                    <a:cubicBezTo>
                      <a:pt x="1250" y="1875"/>
                      <a:pt x="1250" y="1875"/>
                      <a:pt x="1250" y="1875"/>
                    </a:cubicBezTo>
                    <a:cubicBezTo>
                      <a:pt x="1250" y="1688"/>
                      <a:pt x="1250" y="1688"/>
                      <a:pt x="1250" y="1688"/>
                    </a:cubicBezTo>
                    <a:cubicBezTo>
                      <a:pt x="1250" y="1375"/>
                      <a:pt x="1250" y="719"/>
                      <a:pt x="1250" y="625"/>
                    </a:cubicBezTo>
                    <a:cubicBezTo>
                      <a:pt x="1250" y="594"/>
                      <a:pt x="1281" y="563"/>
                      <a:pt x="1313" y="563"/>
                    </a:cubicBezTo>
                    <a:cubicBezTo>
                      <a:pt x="1313" y="563"/>
                      <a:pt x="1344" y="594"/>
                      <a:pt x="1344" y="625"/>
                    </a:cubicBezTo>
                    <a:cubicBezTo>
                      <a:pt x="1344" y="719"/>
                      <a:pt x="1344" y="1500"/>
                      <a:pt x="1344" y="1500"/>
                    </a:cubicBezTo>
                    <a:cubicBezTo>
                      <a:pt x="1344" y="1563"/>
                      <a:pt x="1406" y="1625"/>
                      <a:pt x="1469" y="1625"/>
                    </a:cubicBezTo>
                    <a:cubicBezTo>
                      <a:pt x="1563" y="1625"/>
                      <a:pt x="1625" y="1563"/>
                      <a:pt x="1625" y="1500"/>
                    </a:cubicBezTo>
                    <a:cubicBezTo>
                      <a:pt x="1625" y="407"/>
                      <a:pt x="1625" y="407"/>
                      <a:pt x="1625" y="407"/>
                    </a:cubicBezTo>
                    <a:cubicBezTo>
                      <a:pt x="1625" y="157"/>
                      <a:pt x="1500" y="0"/>
                      <a:pt x="1250"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100">
                  <a:solidFill>
                    <a:schemeClr val="bg1"/>
                  </a:solidFill>
                </a:endParaRPr>
              </a:p>
            </p:txBody>
          </p:sp>
          <p:sp>
            <p:nvSpPr>
              <p:cNvPr id="567" name="Freeform 2"/>
              <p:cNvSpPr>
                <a:spLocks noChangeArrowheads="1"/>
              </p:cNvSpPr>
              <p:nvPr/>
            </p:nvSpPr>
            <p:spPr bwMode="auto">
              <a:xfrm>
                <a:off x="1185863" y="1212850"/>
                <a:ext cx="225425" cy="225425"/>
              </a:xfrm>
              <a:custGeom>
                <a:avLst/>
                <a:gdLst>
                  <a:gd name="T0" fmla="*/ 313 w 626"/>
                  <a:gd name="T1" fmla="*/ 0 h 626"/>
                  <a:gd name="T2" fmla="*/ 313 w 626"/>
                  <a:gd name="T3" fmla="*/ 0 h 626"/>
                  <a:gd name="T4" fmla="*/ 0 w 626"/>
                  <a:gd name="T5" fmla="*/ 312 h 626"/>
                  <a:gd name="T6" fmla="*/ 313 w 626"/>
                  <a:gd name="T7" fmla="*/ 625 h 626"/>
                  <a:gd name="T8" fmla="*/ 625 w 626"/>
                  <a:gd name="T9" fmla="*/ 312 h 626"/>
                  <a:gd name="T10" fmla="*/ 313 w 626"/>
                  <a:gd name="T11" fmla="*/ 0 h 626"/>
                </a:gdLst>
                <a:ahLst/>
                <a:cxnLst>
                  <a:cxn ang="0">
                    <a:pos x="T0" y="T1"/>
                  </a:cxn>
                  <a:cxn ang="0">
                    <a:pos x="T2" y="T3"/>
                  </a:cxn>
                  <a:cxn ang="0">
                    <a:pos x="T4" y="T5"/>
                  </a:cxn>
                  <a:cxn ang="0">
                    <a:pos x="T6" y="T7"/>
                  </a:cxn>
                  <a:cxn ang="0">
                    <a:pos x="T8" y="T9"/>
                  </a:cxn>
                  <a:cxn ang="0">
                    <a:pos x="T10" y="T11"/>
                  </a:cxn>
                </a:cxnLst>
                <a:rect l="0" t="0" r="r" b="b"/>
                <a:pathLst>
                  <a:path w="626" h="626">
                    <a:moveTo>
                      <a:pt x="313" y="0"/>
                    </a:moveTo>
                    <a:lnTo>
                      <a:pt x="313" y="0"/>
                    </a:lnTo>
                    <a:cubicBezTo>
                      <a:pt x="156" y="0"/>
                      <a:pt x="0" y="156"/>
                      <a:pt x="0" y="312"/>
                    </a:cubicBezTo>
                    <a:cubicBezTo>
                      <a:pt x="0" y="500"/>
                      <a:pt x="156" y="625"/>
                      <a:pt x="313" y="625"/>
                    </a:cubicBezTo>
                    <a:cubicBezTo>
                      <a:pt x="500" y="625"/>
                      <a:pt x="625" y="500"/>
                      <a:pt x="625" y="312"/>
                    </a:cubicBezTo>
                    <a:cubicBezTo>
                      <a:pt x="625" y="156"/>
                      <a:pt x="500" y="0"/>
                      <a:pt x="313"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100">
                  <a:solidFill>
                    <a:schemeClr val="bg1"/>
                  </a:solidFill>
                </a:endParaRPr>
              </a:p>
            </p:txBody>
          </p:sp>
        </p:grpSp>
        <p:grpSp>
          <p:nvGrpSpPr>
            <p:cNvPr id="530" name="Group 529"/>
            <p:cNvGrpSpPr/>
            <p:nvPr/>
          </p:nvGrpSpPr>
          <p:grpSpPr>
            <a:xfrm>
              <a:off x="10109629" y="5628842"/>
              <a:ext cx="170666" cy="401435"/>
              <a:chOff x="5481404" y="1426062"/>
              <a:chExt cx="341669" cy="778503"/>
            </a:xfrm>
            <a:solidFill>
              <a:schemeClr val="accent5"/>
            </a:solidFill>
          </p:grpSpPr>
          <p:sp>
            <p:nvSpPr>
              <p:cNvPr id="564" name="Freeform 1"/>
              <p:cNvSpPr>
                <a:spLocks noChangeArrowheads="1"/>
              </p:cNvSpPr>
              <p:nvPr/>
            </p:nvSpPr>
            <p:spPr bwMode="auto">
              <a:xfrm>
                <a:off x="5481404" y="1565664"/>
                <a:ext cx="341669" cy="638901"/>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100">
                  <a:solidFill>
                    <a:schemeClr val="bg1"/>
                  </a:solidFill>
                </a:endParaRPr>
              </a:p>
            </p:txBody>
          </p:sp>
          <p:sp>
            <p:nvSpPr>
              <p:cNvPr id="565" name="Freeform 2"/>
              <p:cNvSpPr>
                <a:spLocks noChangeArrowheads="1"/>
              </p:cNvSpPr>
              <p:nvPr/>
            </p:nvSpPr>
            <p:spPr bwMode="auto">
              <a:xfrm>
                <a:off x="5588307" y="1426062"/>
                <a:ext cx="130798" cy="130799"/>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100">
                  <a:solidFill>
                    <a:schemeClr val="bg1"/>
                  </a:solidFill>
                </a:endParaRPr>
              </a:p>
            </p:txBody>
          </p:sp>
        </p:grpSp>
        <p:grpSp>
          <p:nvGrpSpPr>
            <p:cNvPr id="531" name="Group 530"/>
            <p:cNvGrpSpPr/>
            <p:nvPr/>
          </p:nvGrpSpPr>
          <p:grpSpPr>
            <a:xfrm>
              <a:off x="10120669" y="5161978"/>
              <a:ext cx="153990" cy="401435"/>
              <a:chOff x="1006475" y="1212850"/>
              <a:chExt cx="585788" cy="1530350"/>
            </a:xfrm>
            <a:solidFill>
              <a:schemeClr val="accent5">
                <a:lumMod val="50000"/>
              </a:schemeClr>
            </a:solidFill>
          </p:grpSpPr>
          <p:sp>
            <p:nvSpPr>
              <p:cNvPr id="562" name="Freeform 1"/>
              <p:cNvSpPr>
                <a:spLocks noChangeArrowheads="1"/>
              </p:cNvSpPr>
              <p:nvPr/>
            </p:nvSpPr>
            <p:spPr bwMode="auto">
              <a:xfrm>
                <a:off x="1006475" y="1516063"/>
                <a:ext cx="585788" cy="1227137"/>
              </a:xfrm>
              <a:custGeom>
                <a:avLst/>
                <a:gdLst>
                  <a:gd name="T0" fmla="*/ 1250 w 1626"/>
                  <a:gd name="T1" fmla="*/ 0 h 3408"/>
                  <a:gd name="T2" fmla="*/ 1250 w 1626"/>
                  <a:gd name="T3" fmla="*/ 0 h 3408"/>
                  <a:gd name="T4" fmla="*/ 375 w 1626"/>
                  <a:gd name="T5" fmla="*/ 0 h 3408"/>
                  <a:gd name="T6" fmla="*/ 0 w 1626"/>
                  <a:gd name="T7" fmla="*/ 407 h 3408"/>
                  <a:gd name="T8" fmla="*/ 0 w 1626"/>
                  <a:gd name="T9" fmla="*/ 1500 h 3408"/>
                  <a:gd name="T10" fmla="*/ 156 w 1626"/>
                  <a:gd name="T11" fmla="*/ 1625 h 3408"/>
                  <a:gd name="T12" fmla="*/ 281 w 1626"/>
                  <a:gd name="T13" fmla="*/ 1500 h 3408"/>
                  <a:gd name="T14" fmla="*/ 281 w 1626"/>
                  <a:gd name="T15" fmla="*/ 625 h 3408"/>
                  <a:gd name="T16" fmla="*/ 313 w 1626"/>
                  <a:gd name="T17" fmla="*/ 563 h 3408"/>
                  <a:gd name="T18" fmla="*/ 375 w 1626"/>
                  <a:gd name="T19" fmla="*/ 625 h 3408"/>
                  <a:gd name="T20" fmla="*/ 375 w 1626"/>
                  <a:gd name="T21" fmla="*/ 1688 h 3408"/>
                  <a:gd name="T22" fmla="*/ 375 w 1626"/>
                  <a:gd name="T23" fmla="*/ 1875 h 3408"/>
                  <a:gd name="T24" fmla="*/ 375 w 1626"/>
                  <a:gd name="T25" fmla="*/ 3188 h 3408"/>
                  <a:gd name="T26" fmla="*/ 563 w 1626"/>
                  <a:gd name="T27" fmla="*/ 3407 h 3408"/>
                  <a:gd name="T28" fmla="*/ 563 w 1626"/>
                  <a:gd name="T29" fmla="*/ 3407 h 3408"/>
                  <a:gd name="T30" fmla="*/ 719 w 1626"/>
                  <a:gd name="T31" fmla="*/ 3188 h 3408"/>
                  <a:gd name="T32" fmla="*/ 719 w 1626"/>
                  <a:gd name="T33" fmla="*/ 1875 h 3408"/>
                  <a:gd name="T34" fmla="*/ 813 w 1626"/>
                  <a:gd name="T35" fmla="*/ 1813 h 3408"/>
                  <a:gd name="T36" fmla="*/ 906 w 1626"/>
                  <a:gd name="T37" fmla="*/ 1875 h 3408"/>
                  <a:gd name="T38" fmla="*/ 906 w 1626"/>
                  <a:gd name="T39" fmla="*/ 3188 h 3408"/>
                  <a:gd name="T40" fmla="*/ 1062 w 1626"/>
                  <a:gd name="T41" fmla="*/ 3407 h 3408"/>
                  <a:gd name="T42" fmla="*/ 1062 w 1626"/>
                  <a:gd name="T43" fmla="*/ 3407 h 3408"/>
                  <a:gd name="T44" fmla="*/ 1250 w 1626"/>
                  <a:gd name="T45" fmla="*/ 3188 h 3408"/>
                  <a:gd name="T46" fmla="*/ 1250 w 1626"/>
                  <a:gd name="T47" fmla="*/ 1875 h 3408"/>
                  <a:gd name="T48" fmla="*/ 1250 w 1626"/>
                  <a:gd name="T49" fmla="*/ 1688 h 3408"/>
                  <a:gd name="T50" fmla="*/ 1250 w 1626"/>
                  <a:gd name="T51" fmla="*/ 625 h 3408"/>
                  <a:gd name="T52" fmla="*/ 1313 w 1626"/>
                  <a:gd name="T53" fmla="*/ 563 h 3408"/>
                  <a:gd name="T54" fmla="*/ 1344 w 1626"/>
                  <a:gd name="T55" fmla="*/ 625 h 3408"/>
                  <a:gd name="T56" fmla="*/ 1344 w 1626"/>
                  <a:gd name="T57" fmla="*/ 1500 h 3408"/>
                  <a:gd name="T58" fmla="*/ 1469 w 1626"/>
                  <a:gd name="T59" fmla="*/ 1625 h 3408"/>
                  <a:gd name="T60" fmla="*/ 1625 w 1626"/>
                  <a:gd name="T61" fmla="*/ 1500 h 3408"/>
                  <a:gd name="T62" fmla="*/ 1625 w 1626"/>
                  <a:gd name="T63" fmla="*/ 407 h 3408"/>
                  <a:gd name="T64" fmla="*/ 1250 w 1626"/>
                  <a:gd name="T65" fmla="*/ 0 h 3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26" h="3408">
                    <a:moveTo>
                      <a:pt x="1250" y="0"/>
                    </a:moveTo>
                    <a:lnTo>
                      <a:pt x="1250" y="0"/>
                    </a:lnTo>
                    <a:cubicBezTo>
                      <a:pt x="375" y="0"/>
                      <a:pt x="375" y="0"/>
                      <a:pt x="375" y="0"/>
                    </a:cubicBezTo>
                    <a:cubicBezTo>
                      <a:pt x="125" y="0"/>
                      <a:pt x="0" y="157"/>
                      <a:pt x="0" y="407"/>
                    </a:cubicBezTo>
                    <a:cubicBezTo>
                      <a:pt x="0" y="1500"/>
                      <a:pt x="0" y="1500"/>
                      <a:pt x="0" y="1500"/>
                    </a:cubicBezTo>
                    <a:cubicBezTo>
                      <a:pt x="0" y="1563"/>
                      <a:pt x="94" y="1625"/>
                      <a:pt x="156" y="1625"/>
                    </a:cubicBezTo>
                    <a:cubicBezTo>
                      <a:pt x="219" y="1625"/>
                      <a:pt x="281" y="1563"/>
                      <a:pt x="281" y="1500"/>
                    </a:cubicBezTo>
                    <a:cubicBezTo>
                      <a:pt x="281" y="1500"/>
                      <a:pt x="281" y="719"/>
                      <a:pt x="281" y="625"/>
                    </a:cubicBezTo>
                    <a:cubicBezTo>
                      <a:pt x="281" y="594"/>
                      <a:pt x="313" y="563"/>
                      <a:pt x="313" y="563"/>
                    </a:cubicBezTo>
                    <a:cubicBezTo>
                      <a:pt x="344" y="563"/>
                      <a:pt x="375" y="594"/>
                      <a:pt x="375" y="625"/>
                    </a:cubicBezTo>
                    <a:cubicBezTo>
                      <a:pt x="375" y="719"/>
                      <a:pt x="375" y="1375"/>
                      <a:pt x="375" y="1688"/>
                    </a:cubicBezTo>
                    <a:cubicBezTo>
                      <a:pt x="375" y="1875"/>
                      <a:pt x="375" y="1875"/>
                      <a:pt x="375" y="1875"/>
                    </a:cubicBezTo>
                    <a:cubicBezTo>
                      <a:pt x="375" y="3188"/>
                      <a:pt x="375" y="3188"/>
                      <a:pt x="375" y="3188"/>
                    </a:cubicBezTo>
                    <a:cubicBezTo>
                      <a:pt x="375" y="3282"/>
                      <a:pt x="469" y="3407"/>
                      <a:pt x="563" y="3407"/>
                    </a:cubicBezTo>
                    <a:lnTo>
                      <a:pt x="563" y="3407"/>
                    </a:lnTo>
                    <a:cubicBezTo>
                      <a:pt x="688" y="3407"/>
                      <a:pt x="719" y="3282"/>
                      <a:pt x="719" y="3188"/>
                    </a:cubicBezTo>
                    <a:cubicBezTo>
                      <a:pt x="719" y="3188"/>
                      <a:pt x="719" y="1969"/>
                      <a:pt x="719" y="1875"/>
                    </a:cubicBezTo>
                    <a:cubicBezTo>
                      <a:pt x="719" y="1844"/>
                      <a:pt x="781" y="1813"/>
                      <a:pt x="813" y="1813"/>
                    </a:cubicBezTo>
                    <a:cubicBezTo>
                      <a:pt x="875" y="1813"/>
                      <a:pt x="906" y="1844"/>
                      <a:pt x="906" y="1875"/>
                    </a:cubicBezTo>
                    <a:cubicBezTo>
                      <a:pt x="906" y="1969"/>
                      <a:pt x="906" y="3188"/>
                      <a:pt x="906" y="3188"/>
                    </a:cubicBezTo>
                    <a:cubicBezTo>
                      <a:pt x="906" y="3282"/>
                      <a:pt x="969" y="3407"/>
                      <a:pt x="1062" y="3407"/>
                    </a:cubicBezTo>
                    <a:lnTo>
                      <a:pt x="1062" y="3407"/>
                    </a:lnTo>
                    <a:cubicBezTo>
                      <a:pt x="1156" y="3407"/>
                      <a:pt x="1250" y="3282"/>
                      <a:pt x="1250" y="3188"/>
                    </a:cubicBezTo>
                    <a:cubicBezTo>
                      <a:pt x="1250" y="1875"/>
                      <a:pt x="1250" y="1875"/>
                      <a:pt x="1250" y="1875"/>
                    </a:cubicBezTo>
                    <a:cubicBezTo>
                      <a:pt x="1250" y="1688"/>
                      <a:pt x="1250" y="1688"/>
                      <a:pt x="1250" y="1688"/>
                    </a:cubicBezTo>
                    <a:cubicBezTo>
                      <a:pt x="1250" y="1375"/>
                      <a:pt x="1250" y="719"/>
                      <a:pt x="1250" y="625"/>
                    </a:cubicBezTo>
                    <a:cubicBezTo>
                      <a:pt x="1250" y="594"/>
                      <a:pt x="1281" y="563"/>
                      <a:pt x="1313" y="563"/>
                    </a:cubicBezTo>
                    <a:cubicBezTo>
                      <a:pt x="1313" y="563"/>
                      <a:pt x="1344" y="594"/>
                      <a:pt x="1344" y="625"/>
                    </a:cubicBezTo>
                    <a:cubicBezTo>
                      <a:pt x="1344" y="719"/>
                      <a:pt x="1344" y="1500"/>
                      <a:pt x="1344" y="1500"/>
                    </a:cubicBezTo>
                    <a:cubicBezTo>
                      <a:pt x="1344" y="1563"/>
                      <a:pt x="1406" y="1625"/>
                      <a:pt x="1469" y="1625"/>
                    </a:cubicBezTo>
                    <a:cubicBezTo>
                      <a:pt x="1563" y="1625"/>
                      <a:pt x="1625" y="1563"/>
                      <a:pt x="1625" y="1500"/>
                    </a:cubicBezTo>
                    <a:cubicBezTo>
                      <a:pt x="1625" y="407"/>
                      <a:pt x="1625" y="407"/>
                      <a:pt x="1625" y="407"/>
                    </a:cubicBezTo>
                    <a:cubicBezTo>
                      <a:pt x="1625" y="157"/>
                      <a:pt x="1500" y="0"/>
                      <a:pt x="1250"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100">
                  <a:solidFill>
                    <a:schemeClr val="bg1"/>
                  </a:solidFill>
                </a:endParaRPr>
              </a:p>
            </p:txBody>
          </p:sp>
          <p:sp>
            <p:nvSpPr>
              <p:cNvPr id="563" name="Freeform 2"/>
              <p:cNvSpPr>
                <a:spLocks noChangeArrowheads="1"/>
              </p:cNvSpPr>
              <p:nvPr/>
            </p:nvSpPr>
            <p:spPr bwMode="auto">
              <a:xfrm>
                <a:off x="1185863" y="1212850"/>
                <a:ext cx="225425" cy="225425"/>
              </a:xfrm>
              <a:custGeom>
                <a:avLst/>
                <a:gdLst>
                  <a:gd name="T0" fmla="*/ 313 w 626"/>
                  <a:gd name="T1" fmla="*/ 0 h 626"/>
                  <a:gd name="T2" fmla="*/ 313 w 626"/>
                  <a:gd name="T3" fmla="*/ 0 h 626"/>
                  <a:gd name="T4" fmla="*/ 0 w 626"/>
                  <a:gd name="T5" fmla="*/ 312 h 626"/>
                  <a:gd name="T6" fmla="*/ 313 w 626"/>
                  <a:gd name="T7" fmla="*/ 625 h 626"/>
                  <a:gd name="T8" fmla="*/ 625 w 626"/>
                  <a:gd name="T9" fmla="*/ 312 h 626"/>
                  <a:gd name="T10" fmla="*/ 313 w 626"/>
                  <a:gd name="T11" fmla="*/ 0 h 626"/>
                </a:gdLst>
                <a:ahLst/>
                <a:cxnLst>
                  <a:cxn ang="0">
                    <a:pos x="T0" y="T1"/>
                  </a:cxn>
                  <a:cxn ang="0">
                    <a:pos x="T2" y="T3"/>
                  </a:cxn>
                  <a:cxn ang="0">
                    <a:pos x="T4" y="T5"/>
                  </a:cxn>
                  <a:cxn ang="0">
                    <a:pos x="T6" y="T7"/>
                  </a:cxn>
                  <a:cxn ang="0">
                    <a:pos x="T8" y="T9"/>
                  </a:cxn>
                  <a:cxn ang="0">
                    <a:pos x="T10" y="T11"/>
                  </a:cxn>
                </a:cxnLst>
                <a:rect l="0" t="0" r="r" b="b"/>
                <a:pathLst>
                  <a:path w="626" h="626">
                    <a:moveTo>
                      <a:pt x="313" y="0"/>
                    </a:moveTo>
                    <a:lnTo>
                      <a:pt x="313" y="0"/>
                    </a:lnTo>
                    <a:cubicBezTo>
                      <a:pt x="156" y="0"/>
                      <a:pt x="0" y="156"/>
                      <a:pt x="0" y="312"/>
                    </a:cubicBezTo>
                    <a:cubicBezTo>
                      <a:pt x="0" y="500"/>
                      <a:pt x="156" y="625"/>
                      <a:pt x="313" y="625"/>
                    </a:cubicBezTo>
                    <a:cubicBezTo>
                      <a:pt x="500" y="625"/>
                      <a:pt x="625" y="500"/>
                      <a:pt x="625" y="312"/>
                    </a:cubicBezTo>
                    <a:cubicBezTo>
                      <a:pt x="625" y="156"/>
                      <a:pt x="500" y="0"/>
                      <a:pt x="313"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100">
                  <a:solidFill>
                    <a:schemeClr val="bg1"/>
                  </a:solidFill>
                </a:endParaRPr>
              </a:p>
            </p:txBody>
          </p:sp>
        </p:grpSp>
        <p:grpSp>
          <p:nvGrpSpPr>
            <p:cNvPr id="532" name="Group 531"/>
            <p:cNvGrpSpPr/>
            <p:nvPr/>
          </p:nvGrpSpPr>
          <p:grpSpPr>
            <a:xfrm>
              <a:off x="9870827" y="5628842"/>
              <a:ext cx="170666" cy="401435"/>
              <a:chOff x="5481404" y="1426062"/>
              <a:chExt cx="341669" cy="778503"/>
            </a:xfrm>
            <a:solidFill>
              <a:schemeClr val="accent5"/>
            </a:solidFill>
          </p:grpSpPr>
          <p:sp>
            <p:nvSpPr>
              <p:cNvPr id="560" name="Freeform 1"/>
              <p:cNvSpPr>
                <a:spLocks noChangeArrowheads="1"/>
              </p:cNvSpPr>
              <p:nvPr/>
            </p:nvSpPr>
            <p:spPr bwMode="auto">
              <a:xfrm>
                <a:off x="5481404" y="1565664"/>
                <a:ext cx="341669" cy="638901"/>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100">
                  <a:solidFill>
                    <a:schemeClr val="bg1"/>
                  </a:solidFill>
                </a:endParaRPr>
              </a:p>
            </p:txBody>
          </p:sp>
          <p:sp>
            <p:nvSpPr>
              <p:cNvPr id="561" name="Freeform 2"/>
              <p:cNvSpPr>
                <a:spLocks noChangeArrowheads="1"/>
              </p:cNvSpPr>
              <p:nvPr/>
            </p:nvSpPr>
            <p:spPr bwMode="auto">
              <a:xfrm>
                <a:off x="5588307" y="1426062"/>
                <a:ext cx="130798" cy="130799"/>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100">
                  <a:solidFill>
                    <a:schemeClr val="bg1"/>
                  </a:solidFill>
                </a:endParaRPr>
              </a:p>
            </p:txBody>
          </p:sp>
        </p:grpSp>
        <p:grpSp>
          <p:nvGrpSpPr>
            <p:cNvPr id="533" name="Group 532"/>
            <p:cNvGrpSpPr/>
            <p:nvPr/>
          </p:nvGrpSpPr>
          <p:grpSpPr>
            <a:xfrm>
              <a:off x="9883518" y="5161978"/>
              <a:ext cx="153990" cy="401435"/>
              <a:chOff x="1006475" y="1212850"/>
              <a:chExt cx="585788" cy="1530350"/>
            </a:xfrm>
            <a:solidFill>
              <a:schemeClr val="accent5">
                <a:lumMod val="50000"/>
              </a:schemeClr>
            </a:solidFill>
          </p:grpSpPr>
          <p:sp>
            <p:nvSpPr>
              <p:cNvPr id="558" name="Freeform 1"/>
              <p:cNvSpPr>
                <a:spLocks noChangeArrowheads="1"/>
              </p:cNvSpPr>
              <p:nvPr/>
            </p:nvSpPr>
            <p:spPr bwMode="auto">
              <a:xfrm>
                <a:off x="1006475" y="1516063"/>
                <a:ext cx="585788" cy="1227137"/>
              </a:xfrm>
              <a:custGeom>
                <a:avLst/>
                <a:gdLst>
                  <a:gd name="T0" fmla="*/ 1250 w 1626"/>
                  <a:gd name="T1" fmla="*/ 0 h 3408"/>
                  <a:gd name="T2" fmla="*/ 1250 w 1626"/>
                  <a:gd name="T3" fmla="*/ 0 h 3408"/>
                  <a:gd name="T4" fmla="*/ 375 w 1626"/>
                  <a:gd name="T5" fmla="*/ 0 h 3408"/>
                  <a:gd name="T6" fmla="*/ 0 w 1626"/>
                  <a:gd name="T7" fmla="*/ 407 h 3408"/>
                  <a:gd name="T8" fmla="*/ 0 w 1626"/>
                  <a:gd name="T9" fmla="*/ 1500 h 3408"/>
                  <a:gd name="T10" fmla="*/ 156 w 1626"/>
                  <a:gd name="T11" fmla="*/ 1625 h 3408"/>
                  <a:gd name="T12" fmla="*/ 281 w 1626"/>
                  <a:gd name="T13" fmla="*/ 1500 h 3408"/>
                  <a:gd name="T14" fmla="*/ 281 w 1626"/>
                  <a:gd name="T15" fmla="*/ 625 h 3408"/>
                  <a:gd name="T16" fmla="*/ 313 w 1626"/>
                  <a:gd name="T17" fmla="*/ 563 h 3408"/>
                  <a:gd name="T18" fmla="*/ 375 w 1626"/>
                  <a:gd name="T19" fmla="*/ 625 h 3408"/>
                  <a:gd name="T20" fmla="*/ 375 w 1626"/>
                  <a:gd name="T21" fmla="*/ 1688 h 3408"/>
                  <a:gd name="T22" fmla="*/ 375 w 1626"/>
                  <a:gd name="T23" fmla="*/ 1875 h 3408"/>
                  <a:gd name="T24" fmla="*/ 375 w 1626"/>
                  <a:gd name="T25" fmla="*/ 3188 h 3408"/>
                  <a:gd name="T26" fmla="*/ 563 w 1626"/>
                  <a:gd name="T27" fmla="*/ 3407 h 3408"/>
                  <a:gd name="T28" fmla="*/ 563 w 1626"/>
                  <a:gd name="T29" fmla="*/ 3407 h 3408"/>
                  <a:gd name="T30" fmla="*/ 719 w 1626"/>
                  <a:gd name="T31" fmla="*/ 3188 h 3408"/>
                  <a:gd name="T32" fmla="*/ 719 w 1626"/>
                  <a:gd name="T33" fmla="*/ 1875 h 3408"/>
                  <a:gd name="T34" fmla="*/ 813 w 1626"/>
                  <a:gd name="T35" fmla="*/ 1813 h 3408"/>
                  <a:gd name="T36" fmla="*/ 906 w 1626"/>
                  <a:gd name="T37" fmla="*/ 1875 h 3408"/>
                  <a:gd name="T38" fmla="*/ 906 w 1626"/>
                  <a:gd name="T39" fmla="*/ 3188 h 3408"/>
                  <a:gd name="T40" fmla="*/ 1062 w 1626"/>
                  <a:gd name="T41" fmla="*/ 3407 h 3408"/>
                  <a:gd name="T42" fmla="*/ 1062 w 1626"/>
                  <a:gd name="T43" fmla="*/ 3407 h 3408"/>
                  <a:gd name="T44" fmla="*/ 1250 w 1626"/>
                  <a:gd name="T45" fmla="*/ 3188 h 3408"/>
                  <a:gd name="T46" fmla="*/ 1250 w 1626"/>
                  <a:gd name="T47" fmla="*/ 1875 h 3408"/>
                  <a:gd name="T48" fmla="*/ 1250 w 1626"/>
                  <a:gd name="T49" fmla="*/ 1688 h 3408"/>
                  <a:gd name="T50" fmla="*/ 1250 w 1626"/>
                  <a:gd name="T51" fmla="*/ 625 h 3408"/>
                  <a:gd name="T52" fmla="*/ 1313 w 1626"/>
                  <a:gd name="T53" fmla="*/ 563 h 3408"/>
                  <a:gd name="T54" fmla="*/ 1344 w 1626"/>
                  <a:gd name="T55" fmla="*/ 625 h 3408"/>
                  <a:gd name="T56" fmla="*/ 1344 w 1626"/>
                  <a:gd name="T57" fmla="*/ 1500 h 3408"/>
                  <a:gd name="T58" fmla="*/ 1469 w 1626"/>
                  <a:gd name="T59" fmla="*/ 1625 h 3408"/>
                  <a:gd name="T60" fmla="*/ 1625 w 1626"/>
                  <a:gd name="T61" fmla="*/ 1500 h 3408"/>
                  <a:gd name="T62" fmla="*/ 1625 w 1626"/>
                  <a:gd name="T63" fmla="*/ 407 h 3408"/>
                  <a:gd name="T64" fmla="*/ 1250 w 1626"/>
                  <a:gd name="T65" fmla="*/ 0 h 3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26" h="3408">
                    <a:moveTo>
                      <a:pt x="1250" y="0"/>
                    </a:moveTo>
                    <a:lnTo>
                      <a:pt x="1250" y="0"/>
                    </a:lnTo>
                    <a:cubicBezTo>
                      <a:pt x="375" y="0"/>
                      <a:pt x="375" y="0"/>
                      <a:pt x="375" y="0"/>
                    </a:cubicBezTo>
                    <a:cubicBezTo>
                      <a:pt x="125" y="0"/>
                      <a:pt x="0" y="157"/>
                      <a:pt x="0" y="407"/>
                    </a:cubicBezTo>
                    <a:cubicBezTo>
                      <a:pt x="0" y="1500"/>
                      <a:pt x="0" y="1500"/>
                      <a:pt x="0" y="1500"/>
                    </a:cubicBezTo>
                    <a:cubicBezTo>
                      <a:pt x="0" y="1563"/>
                      <a:pt x="94" y="1625"/>
                      <a:pt x="156" y="1625"/>
                    </a:cubicBezTo>
                    <a:cubicBezTo>
                      <a:pt x="219" y="1625"/>
                      <a:pt x="281" y="1563"/>
                      <a:pt x="281" y="1500"/>
                    </a:cubicBezTo>
                    <a:cubicBezTo>
                      <a:pt x="281" y="1500"/>
                      <a:pt x="281" y="719"/>
                      <a:pt x="281" y="625"/>
                    </a:cubicBezTo>
                    <a:cubicBezTo>
                      <a:pt x="281" y="594"/>
                      <a:pt x="313" y="563"/>
                      <a:pt x="313" y="563"/>
                    </a:cubicBezTo>
                    <a:cubicBezTo>
                      <a:pt x="344" y="563"/>
                      <a:pt x="375" y="594"/>
                      <a:pt x="375" y="625"/>
                    </a:cubicBezTo>
                    <a:cubicBezTo>
                      <a:pt x="375" y="719"/>
                      <a:pt x="375" y="1375"/>
                      <a:pt x="375" y="1688"/>
                    </a:cubicBezTo>
                    <a:cubicBezTo>
                      <a:pt x="375" y="1875"/>
                      <a:pt x="375" y="1875"/>
                      <a:pt x="375" y="1875"/>
                    </a:cubicBezTo>
                    <a:cubicBezTo>
                      <a:pt x="375" y="3188"/>
                      <a:pt x="375" y="3188"/>
                      <a:pt x="375" y="3188"/>
                    </a:cubicBezTo>
                    <a:cubicBezTo>
                      <a:pt x="375" y="3282"/>
                      <a:pt x="469" y="3407"/>
                      <a:pt x="563" y="3407"/>
                    </a:cubicBezTo>
                    <a:lnTo>
                      <a:pt x="563" y="3407"/>
                    </a:lnTo>
                    <a:cubicBezTo>
                      <a:pt x="688" y="3407"/>
                      <a:pt x="719" y="3282"/>
                      <a:pt x="719" y="3188"/>
                    </a:cubicBezTo>
                    <a:cubicBezTo>
                      <a:pt x="719" y="3188"/>
                      <a:pt x="719" y="1969"/>
                      <a:pt x="719" y="1875"/>
                    </a:cubicBezTo>
                    <a:cubicBezTo>
                      <a:pt x="719" y="1844"/>
                      <a:pt x="781" y="1813"/>
                      <a:pt x="813" y="1813"/>
                    </a:cubicBezTo>
                    <a:cubicBezTo>
                      <a:pt x="875" y="1813"/>
                      <a:pt x="906" y="1844"/>
                      <a:pt x="906" y="1875"/>
                    </a:cubicBezTo>
                    <a:cubicBezTo>
                      <a:pt x="906" y="1969"/>
                      <a:pt x="906" y="3188"/>
                      <a:pt x="906" y="3188"/>
                    </a:cubicBezTo>
                    <a:cubicBezTo>
                      <a:pt x="906" y="3282"/>
                      <a:pt x="969" y="3407"/>
                      <a:pt x="1062" y="3407"/>
                    </a:cubicBezTo>
                    <a:lnTo>
                      <a:pt x="1062" y="3407"/>
                    </a:lnTo>
                    <a:cubicBezTo>
                      <a:pt x="1156" y="3407"/>
                      <a:pt x="1250" y="3282"/>
                      <a:pt x="1250" y="3188"/>
                    </a:cubicBezTo>
                    <a:cubicBezTo>
                      <a:pt x="1250" y="1875"/>
                      <a:pt x="1250" y="1875"/>
                      <a:pt x="1250" y="1875"/>
                    </a:cubicBezTo>
                    <a:cubicBezTo>
                      <a:pt x="1250" y="1688"/>
                      <a:pt x="1250" y="1688"/>
                      <a:pt x="1250" y="1688"/>
                    </a:cubicBezTo>
                    <a:cubicBezTo>
                      <a:pt x="1250" y="1375"/>
                      <a:pt x="1250" y="719"/>
                      <a:pt x="1250" y="625"/>
                    </a:cubicBezTo>
                    <a:cubicBezTo>
                      <a:pt x="1250" y="594"/>
                      <a:pt x="1281" y="563"/>
                      <a:pt x="1313" y="563"/>
                    </a:cubicBezTo>
                    <a:cubicBezTo>
                      <a:pt x="1313" y="563"/>
                      <a:pt x="1344" y="594"/>
                      <a:pt x="1344" y="625"/>
                    </a:cubicBezTo>
                    <a:cubicBezTo>
                      <a:pt x="1344" y="719"/>
                      <a:pt x="1344" y="1500"/>
                      <a:pt x="1344" y="1500"/>
                    </a:cubicBezTo>
                    <a:cubicBezTo>
                      <a:pt x="1344" y="1563"/>
                      <a:pt x="1406" y="1625"/>
                      <a:pt x="1469" y="1625"/>
                    </a:cubicBezTo>
                    <a:cubicBezTo>
                      <a:pt x="1563" y="1625"/>
                      <a:pt x="1625" y="1563"/>
                      <a:pt x="1625" y="1500"/>
                    </a:cubicBezTo>
                    <a:cubicBezTo>
                      <a:pt x="1625" y="407"/>
                      <a:pt x="1625" y="407"/>
                      <a:pt x="1625" y="407"/>
                    </a:cubicBezTo>
                    <a:cubicBezTo>
                      <a:pt x="1625" y="157"/>
                      <a:pt x="1500" y="0"/>
                      <a:pt x="1250"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100">
                  <a:solidFill>
                    <a:schemeClr val="bg1"/>
                  </a:solidFill>
                </a:endParaRPr>
              </a:p>
            </p:txBody>
          </p:sp>
          <p:sp>
            <p:nvSpPr>
              <p:cNvPr id="559" name="Freeform 2"/>
              <p:cNvSpPr>
                <a:spLocks noChangeArrowheads="1"/>
              </p:cNvSpPr>
              <p:nvPr/>
            </p:nvSpPr>
            <p:spPr bwMode="auto">
              <a:xfrm>
                <a:off x="1185863" y="1212850"/>
                <a:ext cx="225425" cy="225425"/>
              </a:xfrm>
              <a:custGeom>
                <a:avLst/>
                <a:gdLst>
                  <a:gd name="T0" fmla="*/ 313 w 626"/>
                  <a:gd name="T1" fmla="*/ 0 h 626"/>
                  <a:gd name="T2" fmla="*/ 313 w 626"/>
                  <a:gd name="T3" fmla="*/ 0 h 626"/>
                  <a:gd name="T4" fmla="*/ 0 w 626"/>
                  <a:gd name="T5" fmla="*/ 312 h 626"/>
                  <a:gd name="T6" fmla="*/ 313 w 626"/>
                  <a:gd name="T7" fmla="*/ 625 h 626"/>
                  <a:gd name="T8" fmla="*/ 625 w 626"/>
                  <a:gd name="T9" fmla="*/ 312 h 626"/>
                  <a:gd name="T10" fmla="*/ 313 w 626"/>
                  <a:gd name="T11" fmla="*/ 0 h 626"/>
                </a:gdLst>
                <a:ahLst/>
                <a:cxnLst>
                  <a:cxn ang="0">
                    <a:pos x="T0" y="T1"/>
                  </a:cxn>
                  <a:cxn ang="0">
                    <a:pos x="T2" y="T3"/>
                  </a:cxn>
                  <a:cxn ang="0">
                    <a:pos x="T4" y="T5"/>
                  </a:cxn>
                  <a:cxn ang="0">
                    <a:pos x="T6" y="T7"/>
                  </a:cxn>
                  <a:cxn ang="0">
                    <a:pos x="T8" y="T9"/>
                  </a:cxn>
                  <a:cxn ang="0">
                    <a:pos x="T10" y="T11"/>
                  </a:cxn>
                </a:cxnLst>
                <a:rect l="0" t="0" r="r" b="b"/>
                <a:pathLst>
                  <a:path w="626" h="626">
                    <a:moveTo>
                      <a:pt x="313" y="0"/>
                    </a:moveTo>
                    <a:lnTo>
                      <a:pt x="313" y="0"/>
                    </a:lnTo>
                    <a:cubicBezTo>
                      <a:pt x="156" y="0"/>
                      <a:pt x="0" y="156"/>
                      <a:pt x="0" y="312"/>
                    </a:cubicBezTo>
                    <a:cubicBezTo>
                      <a:pt x="0" y="500"/>
                      <a:pt x="156" y="625"/>
                      <a:pt x="313" y="625"/>
                    </a:cubicBezTo>
                    <a:cubicBezTo>
                      <a:pt x="500" y="625"/>
                      <a:pt x="625" y="500"/>
                      <a:pt x="625" y="312"/>
                    </a:cubicBezTo>
                    <a:cubicBezTo>
                      <a:pt x="625" y="156"/>
                      <a:pt x="500" y="0"/>
                      <a:pt x="313"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100">
                  <a:solidFill>
                    <a:schemeClr val="bg1"/>
                  </a:solidFill>
                </a:endParaRPr>
              </a:p>
            </p:txBody>
          </p:sp>
        </p:grpSp>
        <p:grpSp>
          <p:nvGrpSpPr>
            <p:cNvPr id="534" name="Group 533"/>
            <p:cNvGrpSpPr/>
            <p:nvPr/>
          </p:nvGrpSpPr>
          <p:grpSpPr>
            <a:xfrm>
              <a:off x="9632026" y="5628842"/>
              <a:ext cx="170666" cy="401435"/>
              <a:chOff x="5481404" y="1426062"/>
              <a:chExt cx="341669" cy="778503"/>
            </a:xfrm>
            <a:solidFill>
              <a:schemeClr val="accent5"/>
            </a:solidFill>
          </p:grpSpPr>
          <p:sp>
            <p:nvSpPr>
              <p:cNvPr id="556" name="Freeform 1"/>
              <p:cNvSpPr>
                <a:spLocks noChangeArrowheads="1"/>
              </p:cNvSpPr>
              <p:nvPr/>
            </p:nvSpPr>
            <p:spPr bwMode="auto">
              <a:xfrm>
                <a:off x="5481404" y="1565664"/>
                <a:ext cx="341669" cy="638901"/>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100">
                  <a:solidFill>
                    <a:schemeClr val="bg1"/>
                  </a:solidFill>
                </a:endParaRPr>
              </a:p>
            </p:txBody>
          </p:sp>
          <p:sp>
            <p:nvSpPr>
              <p:cNvPr id="557" name="Freeform 2"/>
              <p:cNvSpPr>
                <a:spLocks noChangeArrowheads="1"/>
              </p:cNvSpPr>
              <p:nvPr/>
            </p:nvSpPr>
            <p:spPr bwMode="auto">
              <a:xfrm>
                <a:off x="5588307" y="1426062"/>
                <a:ext cx="130798" cy="130799"/>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100">
                  <a:solidFill>
                    <a:schemeClr val="bg1"/>
                  </a:solidFill>
                </a:endParaRPr>
              </a:p>
            </p:txBody>
          </p:sp>
        </p:grpSp>
        <p:grpSp>
          <p:nvGrpSpPr>
            <p:cNvPr id="535" name="Group 534"/>
            <p:cNvGrpSpPr/>
            <p:nvPr/>
          </p:nvGrpSpPr>
          <p:grpSpPr>
            <a:xfrm>
              <a:off x="9646366" y="5161978"/>
              <a:ext cx="153990" cy="401435"/>
              <a:chOff x="1006475" y="1212850"/>
              <a:chExt cx="585788" cy="1530350"/>
            </a:xfrm>
            <a:solidFill>
              <a:schemeClr val="accent5">
                <a:lumMod val="50000"/>
              </a:schemeClr>
            </a:solidFill>
          </p:grpSpPr>
          <p:sp>
            <p:nvSpPr>
              <p:cNvPr id="554" name="Freeform 1"/>
              <p:cNvSpPr>
                <a:spLocks noChangeArrowheads="1"/>
              </p:cNvSpPr>
              <p:nvPr/>
            </p:nvSpPr>
            <p:spPr bwMode="auto">
              <a:xfrm>
                <a:off x="1006475" y="1516063"/>
                <a:ext cx="585788" cy="1227137"/>
              </a:xfrm>
              <a:custGeom>
                <a:avLst/>
                <a:gdLst>
                  <a:gd name="T0" fmla="*/ 1250 w 1626"/>
                  <a:gd name="T1" fmla="*/ 0 h 3408"/>
                  <a:gd name="T2" fmla="*/ 1250 w 1626"/>
                  <a:gd name="T3" fmla="*/ 0 h 3408"/>
                  <a:gd name="T4" fmla="*/ 375 w 1626"/>
                  <a:gd name="T5" fmla="*/ 0 h 3408"/>
                  <a:gd name="T6" fmla="*/ 0 w 1626"/>
                  <a:gd name="T7" fmla="*/ 407 h 3408"/>
                  <a:gd name="T8" fmla="*/ 0 w 1626"/>
                  <a:gd name="T9" fmla="*/ 1500 h 3408"/>
                  <a:gd name="T10" fmla="*/ 156 w 1626"/>
                  <a:gd name="T11" fmla="*/ 1625 h 3408"/>
                  <a:gd name="T12" fmla="*/ 281 w 1626"/>
                  <a:gd name="T13" fmla="*/ 1500 h 3408"/>
                  <a:gd name="T14" fmla="*/ 281 w 1626"/>
                  <a:gd name="T15" fmla="*/ 625 h 3408"/>
                  <a:gd name="T16" fmla="*/ 313 w 1626"/>
                  <a:gd name="T17" fmla="*/ 563 h 3408"/>
                  <a:gd name="T18" fmla="*/ 375 w 1626"/>
                  <a:gd name="T19" fmla="*/ 625 h 3408"/>
                  <a:gd name="T20" fmla="*/ 375 w 1626"/>
                  <a:gd name="T21" fmla="*/ 1688 h 3408"/>
                  <a:gd name="T22" fmla="*/ 375 w 1626"/>
                  <a:gd name="T23" fmla="*/ 1875 h 3408"/>
                  <a:gd name="T24" fmla="*/ 375 w 1626"/>
                  <a:gd name="T25" fmla="*/ 3188 h 3408"/>
                  <a:gd name="T26" fmla="*/ 563 w 1626"/>
                  <a:gd name="T27" fmla="*/ 3407 h 3408"/>
                  <a:gd name="T28" fmla="*/ 563 w 1626"/>
                  <a:gd name="T29" fmla="*/ 3407 h 3408"/>
                  <a:gd name="T30" fmla="*/ 719 w 1626"/>
                  <a:gd name="T31" fmla="*/ 3188 h 3408"/>
                  <a:gd name="T32" fmla="*/ 719 w 1626"/>
                  <a:gd name="T33" fmla="*/ 1875 h 3408"/>
                  <a:gd name="T34" fmla="*/ 813 w 1626"/>
                  <a:gd name="T35" fmla="*/ 1813 h 3408"/>
                  <a:gd name="T36" fmla="*/ 906 w 1626"/>
                  <a:gd name="T37" fmla="*/ 1875 h 3408"/>
                  <a:gd name="T38" fmla="*/ 906 w 1626"/>
                  <a:gd name="T39" fmla="*/ 3188 h 3408"/>
                  <a:gd name="T40" fmla="*/ 1062 w 1626"/>
                  <a:gd name="T41" fmla="*/ 3407 h 3408"/>
                  <a:gd name="T42" fmla="*/ 1062 w 1626"/>
                  <a:gd name="T43" fmla="*/ 3407 h 3408"/>
                  <a:gd name="T44" fmla="*/ 1250 w 1626"/>
                  <a:gd name="T45" fmla="*/ 3188 h 3408"/>
                  <a:gd name="T46" fmla="*/ 1250 w 1626"/>
                  <a:gd name="T47" fmla="*/ 1875 h 3408"/>
                  <a:gd name="T48" fmla="*/ 1250 w 1626"/>
                  <a:gd name="T49" fmla="*/ 1688 h 3408"/>
                  <a:gd name="T50" fmla="*/ 1250 w 1626"/>
                  <a:gd name="T51" fmla="*/ 625 h 3408"/>
                  <a:gd name="T52" fmla="*/ 1313 w 1626"/>
                  <a:gd name="T53" fmla="*/ 563 h 3408"/>
                  <a:gd name="T54" fmla="*/ 1344 w 1626"/>
                  <a:gd name="T55" fmla="*/ 625 h 3408"/>
                  <a:gd name="T56" fmla="*/ 1344 w 1626"/>
                  <a:gd name="T57" fmla="*/ 1500 h 3408"/>
                  <a:gd name="T58" fmla="*/ 1469 w 1626"/>
                  <a:gd name="T59" fmla="*/ 1625 h 3408"/>
                  <a:gd name="T60" fmla="*/ 1625 w 1626"/>
                  <a:gd name="T61" fmla="*/ 1500 h 3408"/>
                  <a:gd name="T62" fmla="*/ 1625 w 1626"/>
                  <a:gd name="T63" fmla="*/ 407 h 3408"/>
                  <a:gd name="T64" fmla="*/ 1250 w 1626"/>
                  <a:gd name="T65" fmla="*/ 0 h 3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26" h="3408">
                    <a:moveTo>
                      <a:pt x="1250" y="0"/>
                    </a:moveTo>
                    <a:lnTo>
                      <a:pt x="1250" y="0"/>
                    </a:lnTo>
                    <a:cubicBezTo>
                      <a:pt x="375" y="0"/>
                      <a:pt x="375" y="0"/>
                      <a:pt x="375" y="0"/>
                    </a:cubicBezTo>
                    <a:cubicBezTo>
                      <a:pt x="125" y="0"/>
                      <a:pt x="0" y="157"/>
                      <a:pt x="0" y="407"/>
                    </a:cubicBezTo>
                    <a:cubicBezTo>
                      <a:pt x="0" y="1500"/>
                      <a:pt x="0" y="1500"/>
                      <a:pt x="0" y="1500"/>
                    </a:cubicBezTo>
                    <a:cubicBezTo>
                      <a:pt x="0" y="1563"/>
                      <a:pt x="94" y="1625"/>
                      <a:pt x="156" y="1625"/>
                    </a:cubicBezTo>
                    <a:cubicBezTo>
                      <a:pt x="219" y="1625"/>
                      <a:pt x="281" y="1563"/>
                      <a:pt x="281" y="1500"/>
                    </a:cubicBezTo>
                    <a:cubicBezTo>
                      <a:pt x="281" y="1500"/>
                      <a:pt x="281" y="719"/>
                      <a:pt x="281" y="625"/>
                    </a:cubicBezTo>
                    <a:cubicBezTo>
                      <a:pt x="281" y="594"/>
                      <a:pt x="313" y="563"/>
                      <a:pt x="313" y="563"/>
                    </a:cubicBezTo>
                    <a:cubicBezTo>
                      <a:pt x="344" y="563"/>
                      <a:pt x="375" y="594"/>
                      <a:pt x="375" y="625"/>
                    </a:cubicBezTo>
                    <a:cubicBezTo>
                      <a:pt x="375" y="719"/>
                      <a:pt x="375" y="1375"/>
                      <a:pt x="375" y="1688"/>
                    </a:cubicBezTo>
                    <a:cubicBezTo>
                      <a:pt x="375" y="1875"/>
                      <a:pt x="375" y="1875"/>
                      <a:pt x="375" y="1875"/>
                    </a:cubicBezTo>
                    <a:cubicBezTo>
                      <a:pt x="375" y="3188"/>
                      <a:pt x="375" y="3188"/>
                      <a:pt x="375" y="3188"/>
                    </a:cubicBezTo>
                    <a:cubicBezTo>
                      <a:pt x="375" y="3282"/>
                      <a:pt x="469" y="3407"/>
                      <a:pt x="563" y="3407"/>
                    </a:cubicBezTo>
                    <a:lnTo>
                      <a:pt x="563" y="3407"/>
                    </a:lnTo>
                    <a:cubicBezTo>
                      <a:pt x="688" y="3407"/>
                      <a:pt x="719" y="3282"/>
                      <a:pt x="719" y="3188"/>
                    </a:cubicBezTo>
                    <a:cubicBezTo>
                      <a:pt x="719" y="3188"/>
                      <a:pt x="719" y="1969"/>
                      <a:pt x="719" y="1875"/>
                    </a:cubicBezTo>
                    <a:cubicBezTo>
                      <a:pt x="719" y="1844"/>
                      <a:pt x="781" y="1813"/>
                      <a:pt x="813" y="1813"/>
                    </a:cubicBezTo>
                    <a:cubicBezTo>
                      <a:pt x="875" y="1813"/>
                      <a:pt x="906" y="1844"/>
                      <a:pt x="906" y="1875"/>
                    </a:cubicBezTo>
                    <a:cubicBezTo>
                      <a:pt x="906" y="1969"/>
                      <a:pt x="906" y="3188"/>
                      <a:pt x="906" y="3188"/>
                    </a:cubicBezTo>
                    <a:cubicBezTo>
                      <a:pt x="906" y="3282"/>
                      <a:pt x="969" y="3407"/>
                      <a:pt x="1062" y="3407"/>
                    </a:cubicBezTo>
                    <a:lnTo>
                      <a:pt x="1062" y="3407"/>
                    </a:lnTo>
                    <a:cubicBezTo>
                      <a:pt x="1156" y="3407"/>
                      <a:pt x="1250" y="3282"/>
                      <a:pt x="1250" y="3188"/>
                    </a:cubicBezTo>
                    <a:cubicBezTo>
                      <a:pt x="1250" y="1875"/>
                      <a:pt x="1250" y="1875"/>
                      <a:pt x="1250" y="1875"/>
                    </a:cubicBezTo>
                    <a:cubicBezTo>
                      <a:pt x="1250" y="1688"/>
                      <a:pt x="1250" y="1688"/>
                      <a:pt x="1250" y="1688"/>
                    </a:cubicBezTo>
                    <a:cubicBezTo>
                      <a:pt x="1250" y="1375"/>
                      <a:pt x="1250" y="719"/>
                      <a:pt x="1250" y="625"/>
                    </a:cubicBezTo>
                    <a:cubicBezTo>
                      <a:pt x="1250" y="594"/>
                      <a:pt x="1281" y="563"/>
                      <a:pt x="1313" y="563"/>
                    </a:cubicBezTo>
                    <a:cubicBezTo>
                      <a:pt x="1313" y="563"/>
                      <a:pt x="1344" y="594"/>
                      <a:pt x="1344" y="625"/>
                    </a:cubicBezTo>
                    <a:cubicBezTo>
                      <a:pt x="1344" y="719"/>
                      <a:pt x="1344" y="1500"/>
                      <a:pt x="1344" y="1500"/>
                    </a:cubicBezTo>
                    <a:cubicBezTo>
                      <a:pt x="1344" y="1563"/>
                      <a:pt x="1406" y="1625"/>
                      <a:pt x="1469" y="1625"/>
                    </a:cubicBezTo>
                    <a:cubicBezTo>
                      <a:pt x="1563" y="1625"/>
                      <a:pt x="1625" y="1563"/>
                      <a:pt x="1625" y="1500"/>
                    </a:cubicBezTo>
                    <a:cubicBezTo>
                      <a:pt x="1625" y="407"/>
                      <a:pt x="1625" y="407"/>
                      <a:pt x="1625" y="407"/>
                    </a:cubicBezTo>
                    <a:cubicBezTo>
                      <a:pt x="1625" y="157"/>
                      <a:pt x="1500" y="0"/>
                      <a:pt x="1250"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100">
                  <a:solidFill>
                    <a:schemeClr val="bg1"/>
                  </a:solidFill>
                </a:endParaRPr>
              </a:p>
            </p:txBody>
          </p:sp>
          <p:sp>
            <p:nvSpPr>
              <p:cNvPr id="555" name="Freeform 2"/>
              <p:cNvSpPr>
                <a:spLocks noChangeArrowheads="1"/>
              </p:cNvSpPr>
              <p:nvPr/>
            </p:nvSpPr>
            <p:spPr bwMode="auto">
              <a:xfrm>
                <a:off x="1185863" y="1212850"/>
                <a:ext cx="225425" cy="225425"/>
              </a:xfrm>
              <a:custGeom>
                <a:avLst/>
                <a:gdLst>
                  <a:gd name="T0" fmla="*/ 313 w 626"/>
                  <a:gd name="T1" fmla="*/ 0 h 626"/>
                  <a:gd name="T2" fmla="*/ 313 w 626"/>
                  <a:gd name="T3" fmla="*/ 0 h 626"/>
                  <a:gd name="T4" fmla="*/ 0 w 626"/>
                  <a:gd name="T5" fmla="*/ 312 h 626"/>
                  <a:gd name="T6" fmla="*/ 313 w 626"/>
                  <a:gd name="T7" fmla="*/ 625 h 626"/>
                  <a:gd name="T8" fmla="*/ 625 w 626"/>
                  <a:gd name="T9" fmla="*/ 312 h 626"/>
                  <a:gd name="T10" fmla="*/ 313 w 626"/>
                  <a:gd name="T11" fmla="*/ 0 h 626"/>
                </a:gdLst>
                <a:ahLst/>
                <a:cxnLst>
                  <a:cxn ang="0">
                    <a:pos x="T0" y="T1"/>
                  </a:cxn>
                  <a:cxn ang="0">
                    <a:pos x="T2" y="T3"/>
                  </a:cxn>
                  <a:cxn ang="0">
                    <a:pos x="T4" y="T5"/>
                  </a:cxn>
                  <a:cxn ang="0">
                    <a:pos x="T6" y="T7"/>
                  </a:cxn>
                  <a:cxn ang="0">
                    <a:pos x="T8" y="T9"/>
                  </a:cxn>
                  <a:cxn ang="0">
                    <a:pos x="T10" y="T11"/>
                  </a:cxn>
                </a:cxnLst>
                <a:rect l="0" t="0" r="r" b="b"/>
                <a:pathLst>
                  <a:path w="626" h="626">
                    <a:moveTo>
                      <a:pt x="313" y="0"/>
                    </a:moveTo>
                    <a:lnTo>
                      <a:pt x="313" y="0"/>
                    </a:lnTo>
                    <a:cubicBezTo>
                      <a:pt x="156" y="0"/>
                      <a:pt x="0" y="156"/>
                      <a:pt x="0" y="312"/>
                    </a:cubicBezTo>
                    <a:cubicBezTo>
                      <a:pt x="0" y="500"/>
                      <a:pt x="156" y="625"/>
                      <a:pt x="313" y="625"/>
                    </a:cubicBezTo>
                    <a:cubicBezTo>
                      <a:pt x="500" y="625"/>
                      <a:pt x="625" y="500"/>
                      <a:pt x="625" y="312"/>
                    </a:cubicBezTo>
                    <a:cubicBezTo>
                      <a:pt x="625" y="156"/>
                      <a:pt x="500" y="0"/>
                      <a:pt x="313"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100">
                  <a:solidFill>
                    <a:schemeClr val="bg1"/>
                  </a:solidFill>
                </a:endParaRPr>
              </a:p>
            </p:txBody>
          </p:sp>
        </p:grpSp>
        <p:grpSp>
          <p:nvGrpSpPr>
            <p:cNvPr id="536" name="Group 535"/>
            <p:cNvGrpSpPr/>
            <p:nvPr/>
          </p:nvGrpSpPr>
          <p:grpSpPr>
            <a:xfrm>
              <a:off x="9393225" y="5628842"/>
              <a:ext cx="170666" cy="401435"/>
              <a:chOff x="5481404" y="1426062"/>
              <a:chExt cx="341669" cy="778503"/>
            </a:xfrm>
            <a:solidFill>
              <a:schemeClr val="accent5">
                <a:lumMod val="50000"/>
              </a:schemeClr>
            </a:solidFill>
          </p:grpSpPr>
          <p:sp>
            <p:nvSpPr>
              <p:cNvPr id="552" name="Freeform 1"/>
              <p:cNvSpPr>
                <a:spLocks noChangeArrowheads="1"/>
              </p:cNvSpPr>
              <p:nvPr/>
            </p:nvSpPr>
            <p:spPr bwMode="auto">
              <a:xfrm>
                <a:off x="5481404" y="1565664"/>
                <a:ext cx="341669" cy="638901"/>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100">
                  <a:solidFill>
                    <a:schemeClr val="bg1"/>
                  </a:solidFill>
                </a:endParaRPr>
              </a:p>
            </p:txBody>
          </p:sp>
          <p:sp>
            <p:nvSpPr>
              <p:cNvPr id="553" name="Freeform 2"/>
              <p:cNvSpPr>
                <a:spLocks noChangeArrowheads="1"/>
              </p:cNvSpPr>
              <p:nvPr/>
            </p:nvSpPr>
            <p:spPr bwMode="auto">
              <a:xfrm>
                <a:off x="5588307" y="1426062"/>
                <a:ext cx="130798" cy="130799"/>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100">
                  <a:solidFill>
                    <a:schemeClr val="bg1"/>
                  </a:solidFill>
                </a:endParaRPr>
              </a:p>
            </p:txBody>
          </p:sp>
        </p:grpSp>
        <p:grpSp>
          <p:nvGrpSpPr>
            <p:cNvPr id="537" name="Group 536"/>
            <p:cNvGrpSpPr/>
            <p:nvPr/>
          </p:nvGrpSpPr>
          <p:grpSpPr>
            <a:xfrm>
              <a:off x="9409215" y="5161978"/>
              <a:ext cx="153990" cy="401435"/>
              <a:chOff x="1006475" y="1212850"/>
              <a:chExt cx="585788" cy="1530350"/>
            </a:xfrm>
            <a:solidFill>
              <a:schemeClr val="accent2">
                <a:lumMod val="50000"/>
              </a:schemeClr>
            </a:solidFill>
          </p:grpSpPr>
          <p:sp>
            <p:nvSpPr>
              <p:cNvPr id="550" name="Freeform 1"/>
              <p:cNvSpPr>
                <a:spLocks noChangeArrowheads="1"/>
              </p:cNvSpPr>
              <p:nvPr/>
            </p:nvSpPr>
            <p:spPr bwMode="auto">
              <a:xfrm>
                <a:off x="1006475" y="1516063"/>
                <a:ext cx="585788" cy="1227137"/>
              </a:xfrm>
              <a:custGeom>
                <a:avLst/>
                <a:gdLst>
                  <a:gd name="T0" fmla="*/ 1250 w 1626"/>
                  <a:gd name="T1" fmla="*/ 0 h 3408"/>
                  <a:gd name="T2" fmla="*/ 1250 w 1626"/>
                  <a:gd name="T3" fmla="*/ 0 h 3408"/>
                  <a:gd name="T4" fmla="*/ 375 w 1626"/>
                  <a:gd name="T5" fmla="*/ 0 h 3408"/>
                  <a:gd name="T6" fmla="*/ 0 w 1626"/>
                  <a:gd name="T7" fmla="*/ 407 h 3408"/>
                  <a:gd name="T8" fmla="*/ 0 w 1626"/>
                  <a:gd name="T9" fmla="*/ 1500 h 3408"/>
                  <a:gd name="T10" fmla="*/ 156 w 1626"/>
                  <a:gd name="T11" fmla="*/ 1625 h 3408"/>
                  <a:gd name="T12" fmla="*/ 281 w 1626"/>
                  <a:gd name="T13" fmla="*/ 1500 h 3408"/>
                  <a:gd name="T14" fmla="*/ 281 w 1626"/>
                  <a:gd name="T15" fmla="*/ 625 h 3408"/>
                  <a:gd name="T16" fmla="*/ 313 w 1626"/>
                  <a:gd name="T17" fmla="*/ 563 h 3408"/>
                  <a:gd name="T18" fmla="*/ 375 w 1626"/>
                  <a:gd name="T19" fmla="*/ 625 h 3408"/>
                  <a:gd name="T20" fmla="*/ 375 w 1626"/>
                  <a:gd name="T21" fmla="*/ 1688 h 3408"/>
                  <a:gd name="T22" fmla="*/ 375 w 1626"/>
                  <a:gd name="T23" fmla="*/ 1875 h 3408"/>
                  <a:gd name="T24" fmla="*/ 375 w 1626"/>
                  <a:gd name="T25" fmla="*/ 3188 h 3408"/>
                  <a:gd name="T26" fmla="*/ 563 w 1626"/>
                  <a:gd name="T27" fmla="*/ 3407 h 3408"/>
                  <a:gd name="T28" fmla="*/ 563 w 1626"/>
                  <a:gd name="T29" fmla="*/ 3407 h 3408"/>
                  <a:gd name="T30" fmla="*/ 719 w 1626"/>
                  <a:gd name="T31" fmla="*/ 3188 h 3408"/>
                  <a:gd name="T32" fmla="*/ 719 w 1626"/>
                  <a:gd name="T33" fmla="*/ 1875 h 3408"/>
                  <a:gd name="T34" fmla="*/ 813 w 1626"/>
                  <a:gd name="T35" fmla="*/ 1813 h 3408"/>
                  <a:gd name="T36" fmla="*/ 906 w 1626"/>
                  <a:gd name="T37" fmla="*/ 1875 h 3408"/>
                  <a:gd name="T38" fmla="*/ 906 w 1626"/>
                  <a:gd name="T39" fmla="*/ 3188 h 3408"/>
                  <a:gd name="T40" fmla="*/ 1062 w 1626"/>
                  <a:gd name="T41" fmla="*/ 3407 h 3408"/>
                  <a:gd name="T42" fmla="*/ 1062 w 1626"/>
                  <a:gd name="T43" fmla="*/ 3407 h 3408"/>
                  <a:gd name="T44" fmla="*/ 1250 w 1626"/>
                  <a:gd name="T45" fmla="*/ 3188 h 3408"/>
                  <a:gd name="T46" fmla="*/ 1250 w 1626"/>
                  <a:gd name="T47" fmla="*/ 1875 h 3408"/>
                  <a:gd name="T48" fmla="*/ 1250 w 1626"/>
                  <a:gd name="T49" fmla="*/ 1688 h 3408"/>
                  <a:gd name="T50" fmla="*/ 1250 w 1626"/>
                  <a:gd name="T51" fmla="*/ 625 h 3408"/>
                  <a:gd name="T52" fmla="*/ 1313 w 1626"/>
                  <a:gd name="T53" fmla="*/ 563 h 3408"/>
                  <a:gd name="T54" fmla="*/ 1344 w 1626"/>
                  <a:gd name="T55" fmla="*/ 625 h 3408"/>
                  <a:gd name="T56" fmla="*/ 1344 w 1626"/>
                  <a:gd name="T57" fmla="*/ 1500 h 3408"/>
                  <a:gd name="T58" fmla="*/ 1469 w 1626"/>
                  <a:gd name="T59" fmla="*/ 1625 h 3408"/>
                  <a:gd name="T60" fmla="*/ 1625 w 1626"/>
                  <a:gd name="T61" fmla="*/ 1500 h 3408"/>
                  <a:gd name="T62" fmla="*/ 1625 w 1626"/>
                  <a:gd name="T63" fmla="*/ 407 h 3408"/>
                  <a:gd name="T64" fmla="*/ 1250 w 1626"/>
                  <a:gd name="T65" fmla="*/ 0 h 3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26" h="3408">
                    <a:moveTo>
                      <a:pt x="1250" y="0"/>
                    </a:moveTo>
                    <a:lnTo>
                      <a:pt x="1250" y="0"/>
                    </a:lnTo>
                    <a:cubicBezTo>
                      <a:pt x="375" y="0"/>
                      <a:pt x="375" y="0"/>
                      <a:pt x="375" y="0"/>
                    </a:cubicBezTo>
                    <a:cubicBezTo>
                      <a:pt x="125" y="0"/>
                      <a:pt x="0" y="157"/>
                      <a:pt x="0" y="407"/>
                    </a:cubicBezTo>
                    <a:cubicBezTo>
                      <a:pt x="0" y="1500"/>
                      <a:pt x="0" y="1500"/>
                      <a:pt x="0" y="1500"/>
                    </a:cubicBezTo>
                    <a:cubicBezTo>
                      <a:pt x="0" y="1563"/>
                      <a:pt x="94" y="1625"/>
                      <a:pt x="156" y="1625"/>
                    </a:cubicBezTo>
                    <a:cubicBezTo>
                      <a:pt x="219" y="1625"/>
                      <a:pt x="281" y="1563"/>
                      <a:pt x="281" y="1500"/>
                    </a:cubicBezTo>
                    <a:cubicBezTo>
                      <a:pt x="281" y="1500"/>
                      <a:pt x="281" y="719"/>
                      <a:pt x="281" y="625"/>
                    </a:cubicBezTo>
                    <a:cubicBezTo>
                      <a:pt x="281" y="594"/>
                      <a:pt x="313" y="563"/>
                      <a:pt x="313" y="563"/>
                    </a:cubicBezTo>
                    <a:cubicBezTo>
                      <a:pt x="344" y="563"/>
                      <a:pt x="375" y="594"/>
                      <a:pt x="375" y="625"/>
                    </a:cubicBezTo>
                    <a:cubicBezTo>
                      <a:pt x="375" y="719"/>
                      <a:pt x="375" y="1375"/>
                      <a:pt x="375" y="1688"/>
                    </a:cubicBezTo>
                    <a:cubicBezTo>
                      <a:pt x="375" y="1875"/>
                      <a:pt x="375" y="1875"/>
                      <a:pt x="375" y="1875"/>
                    </a:cubicBezTo>
                    <a:cubicBezTo>
                      <a:pt x="375" y="3188"/>
                      <a:pt x="375" y="3188"/>
                      <a:pt x="375" y="3188"/>
                    </a:cubicBezTo>
                    <a:cubicBezTo>
                      <a:pt x="375" y="3282"/>
                      <a:pt x="469" y="3407"/>
                      <a:pt x="563" y="3407"/>
                    </a:cubicBezTo>
                    <a:lnTo>
                      <a:pt x="563" y="3407"/>
                    </a:lnTo>
                    <a:cubicBezTo>
                      <a:pt x="688" y="3407"/>
                      <a:pt x="719" y="3282"/>
                      <a:pt x="719" y="3188"/>
                    </a:cubicBezTo>
                    <a:cubicBezTo>
                      <a:pt x="719" y="3188"/>
                      <a:pt x="719" y="1969"/>
                      <a:pt x="719" y="1875"/>
                    </a:cubicBezTo>
                    <a:cubicBezTo>
                      <a:pt x="719" y="1844"/>
                      <a:pt x="781" y="1813"/>
                      <a:pt x="813" y="1813"/>
                    </a:cubicBezTo>
                    <a:cubicBezTo>
                      <a:pt x="875" y="1813"/>
                      <a:pt x="906" y="1844"/>
                      <a:pt x="906" y="1875"/>
                    </a:cubicBezTo>
                    <a:cubicBezTo>
                      <a:pt x="906" y="1969"/>
                      <a:pt x="906" y="3188"/>
                      <a:pt x="906" y="3188"/>
                    </a:cubicBezTo>
                    <a:cubicBezTo>
                      <a:pt x="906" y="3282"/>
                      <a:pt x="969" y="3407"/>
                      <a:pt x="1062" y="3407"/>
                    </a:cubicBezTo>
                    <a:lnTo>
                      <a:pt x="1062" y="3407"/>
                    </a:lnTo>
                    <a:cubicBezTo>
                      <a:pt x="1156" y="3407"/>
                      <a:pt x="1250" y="3282"/>
                      <a:pt x="1250" y="3188"/>
                    </a:cubicBezTo>
                    <a:cubicBezTo>
                      <a:pt x="1250" y="1875"/>
                      <a:pt x="1250" y="1875"/>
                      <a:pt x="1250" y="1875"/>
                    </a:cubicBezTo>
                    <a:cubicBezTo>
                      <a:pt x="1250" y="1688"/>
                      <a:pt x="1250" y="1688"/>
                      <a:pt x="1250" y="1688"/>
                    </a:cubicBezTo>
                    <a:cubicBezTo>
                      <a:pt x="1250" y="1375"/>
                      <a:pt x="1250" y="719"/>
                      <a:pt x="1250" y="625"/>
                    </a:cubicBezTo>
                    <a:cubicBezTo>
                      <a:pt x="1250" y="594"/>
                      <a:pt x="1281" y="563"/>
                      <a:pt x="1313" y="563"/>
                    </a:cubicBezTo>
                    <a:cubicBezTo>
                      <a:pt x="1313" y="563"/>
                      <a:pt x="1344" y="594"/>
                      <a:pt x="1344" y="625"/>
                    </a:cubicBezTo>
                    <a:cubicBezTo>
                      <a:pt x="1344" y="719"/>
                      <a:pt x="1344" y="1500"/>
                      <a:pt x="1344" y="1500"/>
                    </a:cubicBezTo>
                    <a:cubicBezTo>
                      <a:pt x="1344" y="1563"/>
                      <a:pt x="1406" y="1625"/>
                      <a:pt x="1469" y="1625"/>
                    </a:cubicBezTo>
                    <a:cubicBezTo>
                      <a:pt x="1563" y="1625"/>
                      <a:pt x="1625" y="1563"/>
                      <a:pt x="1625" y="1500"/>
                    </a:cubicBezTo>
                    <a:cubicBezTo>
                      <a:pt x="1625" y="407"/>
                      <a:pt x="1625" y="407"/>
                      <a:pt x="1625" y="407"/>
                    </a:cubicBezTo>
                    <a:cubicBezTo>
                      <a:pt x="1625" y="157"/>
                      <a:pt x="1500" y="0"/>
                      <a:pt x="1250" y="0"/>
                    </a:cubicBezTo>
                  </a:path>
                </a:pathLst>
              </a:custGeom>
              <a:solidFill>
                <a:schemeClr val="accent5">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100">
                  <a:solidFill>
                    <a:schemeClr val="bg1"/>
                  </a:solidFill>
                </a:endParaRPr>
              </a:p>
            </p:txBody>
          </p:sp>
          <p:sp>
            <p:nvSpPr>
              <p:cNvPr id="551" name="Freeform 2"/>
              <p:cNvSpPr>
                <a:spLocks noChangeArrowheads="1"/>
              </p:cNvSpPr>
              <p:nvPr/>
            </p:nvSpPr>
            <p:spPr bwMode="auto">
              <a:xfrm>
                <a:off x="1185863" y="1212850"/>
                <a:ext cx="225425" cy="225425"/>
              </a:xfrm>
              <a:custGeom>
                <a:avLst/>
                <a:gdLst>
                  <a:gd name="T0" fmla="*/ 313 w 626"/>
                  <a:gd name="T1" fmla="*/ 0 h 626"/>
                  <a:gd name="T2" fmla="*/ 313 w 626"/>
                  <a:gd name="T3" fmla="*/ 0 h 626"/>
                  <a:gd name="T4" fmla="*/ 0 w 626"/>
                  <a:gd name="T5" fmla="*/ 312 h 626"/>
                  <a:gd name="T6" fmla="*/ 313 w 626"/>
                  <a:gd name="T7" fmla="*/ 625 h 626"/>
                  <a:gd name="T8" fmla="*/ 625 w 626"/>
                  <a:gd name="T9" fmla="*/ 312 h 626"/>
                  <a:gd name="T10" fmla="*/ 313 w 626"/>
                  <a:gd name="T11" fmla="*/ 0 h 626"/>
                </a:gdLst>
                <a:ahLst/>
                <a:cxnLst>
                  <a:cxn ang="0">
                    <a:pos x="T0" y="T1"/>
                  </a:cxn>
                  <a:cxn ang="0">
                    <a:pos x="T2" y="T3"/>
                  </a:cxn>
                  <a:cxn ang="0">
                    <a:pos x="T4" y="T5"/>
                  </a:cxn>
                  <a:cxn ang="0">
                    <a:pos x="T6" y="T7"/>
                  </a:cxn>
                  <a:cxn ang="0">
                    <a:pos x="T8" y="T9"/>
                  </a:cxn>
                  <a:cxn ang="0">
                    <a:pos x="T10" y="T11"/>
                  </a:cxn>
                </a:cxnLst>
                <a:rect l="0" t="0" r="r" b="b"/>
                <a:pathLst>
                  <a:path w="626" h="626">
                    <a:moveTo>
                      <a:pt x="313" y="0"/>
                    </a:moveTo>
                    <a:lnTo>
                      <a:pt x="313" y="0"/>
                    </a:lnTo>
                    <a:cubicBezTo>
                      <a:pt x="156" y="0"/>
                      <a:pt x="0" y="156"/>
                      <a:pt x="0" y="312"/>
                    </a:cubicBezTo>
                    <a:cubicBezTo>
                      <a:pt x="0" y="500"/>
                      <a:pt x="156" y="625"/>
                      <a:pt x="313" y="625"/>
                    </a:cubicBezTo>
                    <a:cubicBezTo>
                      <a:pt x="500" y="625"/>
                      <a:pt x="625" y="500"/>
                      <a:pt x="625" y="312"/>
                    </a:cubicBezTo>
                    <a:cubicBezTo>
                      <a:pt x="625" y="156"/>
                      <a:pt x="500" y="0"/>
                      <a:pt x="313" y="0"/>
                    </a:cubicBezTo>
                  </a:path>
                </a:pathLst>
              </a:custGeom>
              <a:solidFill>
                <a:schemeClr val="accent5">
                  <a:lumMod val="50000"/>
                </a:schemeClr>
              </a:solid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100">
                  <a:solidFill>
                    <a:schemeClr val="bg1"/>
                  </a:solidFill>
                </a:endParaRPr>
              </a:p>
            </p:txBody>
          </p:sp>
        </p:grpSp>
        <p:grpSp>
          <p:nvGrpSpPr>
            <p:cNvPr id="538" name="Group 537"/>
            <p:cNvGrpSpPr/>
            <p:nvPr/>
          </p:nvGrpSpPr>
          <p:grpSpPr>
            <a:xfrm>
              <a:off x="9154423" y="5628842"/>
              <a:ext cx="170666" cy="401435"/>
              <a:chOff x="5481404" y="1426062"/>
              <a:chExt cx="341669" cy="778503"/>
            </a:xfrm>
            <a:solidFill>
              <a:schemeClr val="accent5">
                <a:lumMod val="50000"/>
              </a:schemeClr>
            </a:solidFill>
          </p:grpSpPr>
          <p:sp>
            <p:nvSpPr>
              <p:cNvPr id="548" name="Freeform 1"/>
              <p:cNvSpPr>
                <a:spLocks noChangeArrowheads="1"/>
              </p:cNvSpPr>
              <p:nvPr/>
            </p:nvSpPr>
            <p:spPr bwMode="auto">
              <a:xfrm>
                <a:off x="5481404" y="1565664"/>
                <a:ext cx="341669" cy="638901"/>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100">
                  <a:solidFill>
                    <a:schemeClr val="bg1"/>
                  </a:solidFill>
                </a:endParaRPr>
              </a:p>
            </p:txBody>
          </p:sp>
          <p:sp>
            <p:nvSpPr>
              <p:cNvPr id="549" name="Freeform 2"/>
              <p:cNvSpPr>
                <a:spLocks noChangeArrowheads="1"/>
              </p:cNvSpPr>
              <p:nvPr/>
            </p:nvSpPr>
            <p:spPr bwMode="auto">
              <a:xfrm>
                <a:off x="5588307" y="1426062"/>
                <a:ext cx="130798" cy="130799"/>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100">
                  <a:solidFill>
                    <a:schemeClr val="bg1"/>
                  </a:solidFill>
                </a:endParaRPr>
              </a:p>
            </p:txBody>
          </p:sp>
        </p:grpSp>
        <p:grpSp>
          <p:nvGrpSpPr>
            <p:cNvPr id="539" name="Group 538"/>
            <p:cNvGrpSpPr/>
            <p:nvPr/>
          </p:nvGrpSpPr>
          <p:grpSpPr>
            <a:xfrm>
              <a:off x="9172064" y="5161978"/>
              <a:ext cx="153990" cy="401435"/>
              <a:chOff x="1006475" y="1212850"/>
              <a:chExt cx="585788" cy="1530350"/>
            </a:xfrm>
            <a:solidFill>
              <a:schemeClr val="accent5">
                <a:lumMod val="50000"/>
              </a:schemeClr>
            </a:solidFill>
          </p:grpSpPr>
          <p:sp>
            <p:nvSpPr>
              <p:cNvPr id="546" name="Freeform 1"/>
              <p:cNvSpPr>
                <a:spLocks noChangeArrowheads="1"/>
              </p:cNvSpPr>
              <p:nvPr/>
            </p:nvSpPr>
            <p:spPr bwMode="auto">
              <a:xfrm>
                <a:off x="1006475" y="1516063"/>
                <a:ext cx="585788" cy="1227137"/>
              </a:xfrm>
              <a:custGeom>
                <a:avLst/>
                <a:gdLst>
                  <a:gd name="T0" fmla="*/ 1250 w 1626"/>
                  <a:gd name="T1" fmla="*/ 0 h 3408"/>
                  <a:gd name="T2" fmla="*/ 1250 w 1626"/>
                  <a:gd name="T3" fmla="*/ 0 h 3408"/>
                  <a:gd name="T4" fmla="*/ 375 w 1626"/>
                  <a:gd name="T5" fmla="*/ 0 h 3408"/>
                  <a:gd name="T6" fmla="*/ 0 w 1626"/>
                  <a:gd name="T7" fmla="*/ 407 h 3408"/>
                  <a:gd name="T8" fmla="*/ 0 w 1626"/>
                  <a:gd name="T9" fmla="*/ 1500 h 3408"/>
                  <a:gd name="T10" fmla="*/ 156 w 1626"/>
                  <a:gd name="T11" fmla="*/ 1625 h 3408"/>
                  <a:gd name="T12" fmla="*/ 281 w 1626"/>
                  <a:gd name="T13" fmla="*/ 1500 h 3408"/>
                  <a:gd name="T14" fmla="*/ 281 w 1626"/>
                  <a:gd name="T15" fmla="*/ 625 h 3408"/>
                  <a:gd name="T16" fmla="*/ 313 w 1626"/>
                  <a:gd name="T17" fmla="*/ 563 h 3408"/>
                  <a:gd name="T18" fmla="*/ 375 w 1626"/>
                  <a:gd name="T19" fmla="*/ 625 h 3408"/>
                  <a:gd name="T20" fmla="*/ 375 w 1626"/>
                  <a:gd name="T21" fmla="*/ 1688 h 3408"/>
                  <a:gd name="T22" fmla="*/ 375 w 1626"/>
                  <a:gd name="T23" fmla="*/ 1875 h 3408"/>
                  <a:gd name="T24" fmla="*/ 375 w 1626"/>
                  <a:gd name="T25" fmla="*/ 3188 h 3408"/>
                  <a:gd name="T26" fmla="*/ 563 w 1626"/>
                  <a:gd name="T27" fmla="*/ 3407 h 3408"/>
                  <a:gd name="T28" fmla="*/ 563 w 1626"/>
                  <a:gd name="T29" fmla="*/ 3407 h 3408"/>
                  <a:gd name="T30" fmla="*/ 719 w 1626"/>
                  <a:gd name="T31" fmla="*/ 3188 h 3408"/>
                  <a:gd name="T32" fmla="*/ 719 w 1626"/>
                  <a:gd name="T33" fmla="*/ 1875 h 3408"/>
                  <a:gd name="T34" fmla="*/ 813 w 1626"/>
                  <a:gd name="T35" fmla="*/ 1813 h 3408"/>
                  <a:gd name="T36" fmla="*/ 906 w 1626"/>
                  <a:gd name="T37" fmla="*/ 1875 h 3408"/>
                  <a:gd name="T38" fmla="*/ 906 w 1626"/>
                  <a:gd name="T39" fmla="*/ 3188 h 3408"/>
                  <a:gd name="T40" fmla="*/ 1062 w 1626"/>
                  <a:gd name="T41" fmla="*/ 3407 h 3408"/>
                  <a:gd name="T42" fmla="*/ 1062 w 1626"/>
                  <a:gd name="T43" fmla="*/ 3407 h 3408"/>
                  <a:gd name="T44" fmla="*/ 1250 w 1626"/>
                  <a:gd name="T45" fmla="*/ 3188 h 3408"/>
                  <a:gd name="T46" fmla="*/ 1250 w 1626"/>
                  <a:gd name="T47" fmla="*/ 1875 h 3408"/>
                  <a:gd name="T48" fmla="*/ 1250 w 1626"/>
                  <a:gd name="T49" fmla="*/ 1688 h 3408"/>
                  <a:gd name="T50" fmla="*/ 1250 w 1626"/>
                  <a:gd name="T51" fmla="*/ 625 h 3408"/>
                  <a:gd name="T52" fmla="*/ 1313 w 1626"/>
                  <a:gd name="T53" fmla="*/ 563 h 3408"/>
                  <a:gd name="T54" fmla="*/ 1344 w 1626"/>
                  <a:gd name="T55" fmla="*/ 625 h 3408"/>
                  <a:gd name="T56" fmla="*/ 1344 w 1626"/>
                  <a:gd name="T57" fmla="*/ 1500 h 3408"/>
                  <a:gd name="T58" fmla="*/ 1469 w 1626"/>
                  <a:gd name="T59" fmla="*/ 1625 h 3408"/>
                  <a:gd name="T60" fmla="*/ 1625 w 1626"/>
                  <a:gd name="T61" fmla="*/ 1500 h 3408"/>
                  <a:gd name="T62" fmla="*/ 1625 w 1626"/>
                  <a:gd name="T63" fmla="*/ 407 h 3408"/>
                  <a:gd name="T64" fmla="*/ 1250 w 1626"/>
                  <a:gd name="T65" fmla="*/ 0 h 3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26" h="3408">
                    <a:moveTo>
                      <a:pt x="1250" y="0"/>
                    </a:moveTo>
                    <a:lnTo>
                      <a:pt x="1250" y="0"/>
                    </a:lnTo>
                    <a:cubicBezTo>
                      <a:pt x="375" y="0"/>
                      <a:pt x="375" y="0"/>
                      <a:pt x="375" y="0"/>
                    </a:cubicBezTo>
                    <a:cubicBezTo>
                      <a:pt x="125" y="0"/>
                      <a:pt x="0" y="157"/>
                      <a:pt x="0" y="407"/>
                    </a:cubicBezTo>
                    <a:cubicBezTo>
                      <a:pt x="0" y="1500"/>
                      <a:pt x="0" y="1500"/>
                      <a:pt x="0" y="1500"/>
                    </a:cubicBezTo>
                    <a:cubicBezTo>
                      <a:pt x="0" y="1563"/>
                      <a:pt x="94" y="1625"/>
                      <a:pt x="156" y="1625"/>
                    </a:cubicBezTo>
                    <a:cubicBezTo>
                      <a:pt x="219" y="1625"/>
                      <a:pt x="281" y="1563"/>
                      <a:pt x="281" y="1500"/>
                    </a:cubicBezTo>
                    <a:cubicBezTo>
                      <a:pt x="281" y="1500"/>
                      <a:pt x="281" y="719"/>
                      <a:pt x="281" y="625"/>
                    </a:cubicBezTo>
                    <a:cubicBezTo>
                      <a:pt x="281" y="594"/>
                      <a:pt x="313" y="563"/>
                      <a:pt x="313" y="563"/>
                    </a:cubicBezTo>
                    <a:cubicBezTo>
                      <a:pt x="344" y="563"/>
                      <a:pt x="375" y="594"/>
                      <a:pt x="375" y="625"/>
                    </a:cubicBezTo>
                    <a:cubicBezTo>
                      <a:pt x="375" y="719"/>
                      <a:pt x="375" y="1375"/>
                      <a:pt x="375" y="1688"/>
                    </a:cubicBezTo>
                    <a:cubicBezTo>
                      <a:pt x="375" y="1875"/>
                      <a:pt x="375" y="1875"/>
                      <a:pt x="375" y="1875"/>
                    </a:cubicBezTo>
                    <a:cubicBezTo>
                      <a:pt x="375" y="3188"/>
                      <a:pt x="375" y="3188"/>
                      <a:pt x="375" y="3188"/>
                    </a:cubicBezTo>
                    <a:cubicBezTo>
                      <a:pt x="375" y="3282"/>
                      <a:pt x="469" y="3407"/>
                      <a:pt x="563" y="3407"/>
                    </a:cubicBezTo>
                    <a:lnTo>
                      <a:pt x="563" y="3407"/>
                    </a:lnTo>
                    <a:cubicBezTo>
                      <a:pt x="688" y="3407"/>
                      <a:pt x="719" y="3282"/>
                      <a:pt x="719" y="3188"/>
                    </a:cubicBezTo>
                    <a:cubicBezTo>
                      <a:pt x="719" y="3188"/>
                      <a:pt x="719" y="1969"/>
                      <a:pt x="719" y="1875"/>
                    </a:cubicBezTo>
                    <a:cubicBezTo>
                      <a:pt x="719" y="1844"/>
                      <a:pt x="781" y="1813"/>
                      <a:pt x="813" y="1813"/>
                    </a:cubicBezTo>
                    <a:cubicBezTo>
                      <a:pt x="875" y="1813"/>
                      <a:pt x="906" y="1844"/>
                      <a:pt x="906" y="1875"/>
                    </a:cubicBezTo>
                    <a:cubicBezTo>
                      <a:pt x="906" y="1969"/>
                      <a:pt x="906" y="3188"/>
                      <a:pt x="906" y="3188"/>
                    </a:cubicBezTo>
                    <a:cubicBezTo>
                      <a:pt x="906" y="3282"/>
                      <a:pt x="969" y="3407"/>
                      <a:pt x="1062" y="3407"/>
                    </a:cubicBezTo>
                    <a:lnTo>
                      <a:pt x="1062" y="3407"/>
                    </a:lnTo>
                    <a:cubicBezTo>
                      <a:pt x="1156" y="3407"/>
                      <a:pt x="1250" y="3282"/>
                      <a:pt x="1250" y="3188"/>
                    </a:cubicBezTo>
                    <a:cubicBezTo>
                      <a:pt x="1250" y="1875"/>
                      <a:pt x="1250" y="1875"/>
                      <a:pt x="1250" y="1875"/>
                    </a:cubicBezTo>
                    <a:cubicBezTo>
                      <a:pt x="1250" y="1688"/>
                      <a:pt x="1250" y="1688"/>
                      <a:pt x="1250" y="1688"/>
                    </a:cubicBezTo>
                    <a:cubicBezTo>
                      <a:pt x="1250" y="1375"/>
                      <a:pt x="1250" y="719"/>
                      <a:pt x="1250" y="625"/>
                    </a:cubicBezTo>
                    <a:cubicBezTo>
                      <a:pt x="1250" y="594"/>
                      <a:pt x="1281" y="563"/>
                      <a:pt x="1313" y="563"/>
                    </a:cubicBezTo>
                    <a:cubicBezTo>
                      <a:pt x="1313" y="563"/>
                      <a:pt x="1344" y="594"/>
                      <a:pt x="1344" y="625"/>
                    </a:cubicBezTo>
                    <a:cubicBezTo>
                      <a:pt x="1344" y="719"/>
                      <a:pt x="1344" y="1500"/>
                      <a:pt x="1344" y="1500"/>
                    </a:cubicBezTo>
                    <a:cubicBezTo>
                      <a:pt x="1344" y="1563"/>
                      <a:pt x="1406" y="1625"/>
                      <a:pt x="1469" y="1625"/>
                    </a:cubicBezTo>
                    <a:cubicBezTo>
                      <a:pt x="1563" y="1625"/>
                      <a:pt x="1625" y="1563"/>
                      <a:pt x="1625" y="1500"/>
                    </a:cubicBezTo>
                    <a:cubicBezTo>
                      <a:pt x="1625" y="407"/>
                      <a:pt x="1625" y="407"/>
                      <a:pt x="1625" y="407"/>
                    </a:cubicBezTo>
                    <a:cubicBezTo>
                      <a:pt x="1625" y="157"/>
                      <a:pt x="1500" y="0"/>
                      <a:pt x="1250"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100">
                  <a:solidFill>
                    <a:schemeClr val="bg1"/>
                  </a:solidFill>
                </a:endParaRPr>
              </a:p>
            </p:txBody>
          </p:sp>
          <p:sp>
            <p:nvSpPr>
              <p:cNvPr id="547" name="Freeform 2"/>
              <p:cNvSpPr>
                <a:spLocks noChangeArrowheads="1"/>
              </p:cNvSpPr>
              <p:nvPr/>
            </p:nvSpPr>
            <p:spPr bwMode="auto">
              <a:xfrm>
                <a:off x="1185863" y="1212850"/>
                <a:ext cx="225425" cy="225425"/>
              </a:xfrm>
              <a:custGeom>
                <a:avLst/>
                <a:gdLst>
                  <a:gd name="T0" fmla="*/ 313 w 626"/>
                  <a:gd name="T1" fmla="*/ 0 h 626"/>
                  <a:gd name="T2" fmla="*/ 313 w 626"/>
                  <a:gd name="T3" fmla="*/ 0 h 626"/>
                  <a:gd name="T4" fmla="*/ 0 w 626"/>
                  <a:gd name="T5" fmla="*/ 312 h 626"/>
                  <a:gd name="T6" fmla="*/ 313 w 626"/>
                  <a:gd name="T7" fmla="*/ 625 h 626"/>
                  <a:gd name="T8" fmla="*/ 625 w 626"/>
                  <a:gd name="T9" fmla="*/ 312 h 626"/>
                  <a:gd name="T10" fmla="*/ 313 w 626"/>
                  <a:gd name="T11" fmla="*/ 0 h 626"/>
                </a:gdLst>
                <a:ahLst/>
                <a:cxnLst>
                  <a:cxn ang="0">
                    <a:pos x="T0" y="T1"/>
                  </a:cxn>
                  <a:cxn ang="0">
                    <a:pos x="T2" y="T3"/>
                  </a:cxn>
                  <a:cxn ang="0">
                    <a:pos x="T4" y="T5"/>
                  </a:cxn>
                  <a:cxn ang="0">
                    <a:pos x="T6" y="T7"/>
                  </a:cxn>
                  <a:cxn ang="0">
                    <a:pos x="T8" y="T9"/>
                  </a:cxn>
                  <a:cxn ang="0">
                    <a:pos x="T10" y="T11"/>
                  </a:cxn>
                </a:cxnLst>
                <a:rect l="0" t="0" r="r" b="b"/>
                <a:pathLst>
                  <a:path w="626" h="626">
                    <a:moveTo>
                      <a:pt x="313" y="0"/>
                    </a:moveTo>
                    <a:lnTo>
                      <a:pt x="313" y="0"/>
                    </a:lnTo>
                    <a:cubicBezTo>
                      <a:pt x="156" y="0"/>
                      <a:pt x="0" y="156"/>
                      <a:pt x="0" y="312"/>
                    </a:cubicBezTo>
                    <a:cubicBezTo>
                      <a:pt x="0" y="500"/>
                      <a:pt x="156" y="625"/>
                      <a:pt x="313" y="625"/>
                    </a:cubicBezTo>
                    <a:cubicBezTo>
                      <a:pt x="500" y="625"/>
                      <a:pt x="625" y="500"/>
                      <a:pt x="625" y="312"/>
                    </a:cubicBezTo>
                    <a:cubicBezTo>
                      <a:pt x="625" y="156"/>
                      <a:pt x="500" y="0"/>
                      <a:pt x="313"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100">
                  <a:solidFill>
                    <a:schemeClr val="bg1"/>
                  </a:solidFill>
                </a:endParaRPr>
              </a:p>
            </p:txBody>
          </p:sp>
        </p:grpSp>
        <p:grpSp>
          <p:nvGrpSpPr>
            <p:cNvPr id="540" name="Group 539"/>
            <p:cNvGrpSpPr/>
            <p:nvPr/>
          </p:nvGrpSpPr>
          <p:grpSpPr>
            <a:xfrm>
              <a:off x="8915622" y="5628842"/>
              <a:ext cx="170666" cy="401435"/>
              <a:chOff x="5481404" y="1426062"/>
              <a:chExt cx="341669" cy="778503"/>
            </a:xfrm>
            <a:solidFill>
              <a:schemeClr val="accent5">
                <a:lumMod val="50000"/>
              </a:schemeClr>
            </a:solidFill>
          </p:grpSpPr>
          <p:sp>
            <p:nvSpPr>
              <p:cNvPr id="544" name="Freeform 1"/>
              <p:cNvSpPr>
                <a:spLocks noChangeArrowheads="1"/>
              </p:cNvSpPr>
              <p:nvPr/>
            </p:nvSpPr>
            <p:spPr bwMode="auto">
              <a:xfrm>
                <a:off x="5481404" y="1565664"/>
                <a:ext cx="341669" cy="638901"/>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100">
                  <a:solidFill>
                    <a:schemeClr val="bg1"/>
                  </a:solidFill>
                </a:endParaRPr>
              </a:p>
            </p:txBody>
          </p:sp>
          <p:sp>
            <p:nvSpPr>
              <p:cNvPr id="545" name="Freeform 2"/>
              <p:cNvSpPr>
                <a:spLocks noChangeArrowheads="1"/>
              </p:cNvSpPr>
              <p:nvPr/>
            </p:nvSpPr>
            <p:spPr bwMode="auto">
              <a:xfrm>
                <a:off x="5588307" y="1426062"/>
                <a:ext cx="130798" cy="130799"/>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100">
                  <a:solidFill>
                    <a:schemeClr val="bg1"/>
                  </a:solidFill>
                </a:endParaRPr>
              </a:p>
            </p:txBody>
          </p:sp>
        </p:grpSp>
        <p:grpSp>
          <p:nvGrpSpPr>
            <p:cNvPr id="541" name="Group 540"/>
            <p:cNvGrpSpPr/>
            <p:nvPr/>
          </p:nvGrpSpPr>
          <p:grpSpPr>
            <a:xfrm>
              <a:off x="8934912" y="5161978"/>
              <a:ext cx="153990" cy="401435"/>
              <a:chOff x="1006475" y="1212850"/>
              <a:chExt cx="585788" cy="1530350"/>
            </a:xfrm>
            <a:solidFill>
              <a:schemeClr val="accent5">
                <a:lumMod val="50000"/>
              </a:schemeClr>
            </a:solidFill>
          </p:grpSpPr>
          <p:sp>
            <p:nvSpPr>
              <p:cNvPr id="542" name="Freeform 1"/>
              <p:cNvSpPr>
                <a:spLocks noChangeArrowheads="1"/>
              </p:cNvSpPr>
              <p:nvPr/>
            </p:nvSpPr>
            <p:spPr bwMode="auto">
              <a:xfrm>
                <a:off x="1006475" y="1516063"/>
                <a:ext cx="585788" cy="1227137"/>
              </a:xfrm>
              <a:custGeom>
                <a:avLst/>
                <a:gdLst>
                  <a:gd name="T0" fmla="*/ 1250 w 1626"/>
                  <a:gd name="T1" fmla="*/ 0 h 3408"/>
                  <a:gd name="T2" fmla="*/ 1250 w 1626"/>
                  <a:gd name="T3" fmla="*/ 0 h 3408"/>
                  <a:gd name="T4" fmla="*/ 375 w 1626"/>
                  <a:gd name="T5" fmla="*/ 0 h 3408"/>
                  <a:gd name="T6" fmla="*/ 0 w 1626"/>
                  <a:gd name="T7" fmla="*/ 407 h 3408"/>
                  <a:gd name="T8" fmla="*/ 0 w 1626"/>
                  <a:gd name="T9" fmla="*/ 1500 h 3408"/>
                  <a:gd name="T10" fmla="*/ 156 w 1626"/>
                  <a:gd name="T11" fmla="*/ 1625 h 3408"/>
                  <a:gd name="T12" fmla="*/ 281 w 1626"/>
                  <a:gd name="T13" fmla="*/ 1500 h 3408"/>
                  <a:gd name="T14" fmla="*/ 281 w 1626"/>
                  <a:gd name="T15" fmla="*/ 625 h 3408"/>
                  <a:gd name="T16" fmla="*/ 313 w 1626"/>
                  <a:gd name="T17" fmla="*/ 563 h 3408"/>
                  <a:gd name="T18" fmla="*/ 375 w 1626"/>
                  <a:gd name="T19" fmla="*/ 625 h 3408"/>
                  <a:gd name="T20" fmla="*/ 375 w 1626"/>
                  <a:gd name="T21" fmla="*/ 1688 h 3408"/>
                  <a:gd name="T22" fmla="*/ 375 w 1626"/>
                  <a:gd name="T23" fmla="*/ 1875 h 3408"/>
                  <a:gd name="T24" fmla="*/ 375 w 1626"/>
                  <a:gd name="T25" fmla="*/ 3188 h 3408"/>
                  <a:gd name="T26" fmla="*/ 563 w 1626"/>
                  <a:gd name="T27" fmla="*/ 3407 h 3408"/>
                  <a:gd name="T28" fmla="*/ 563 w 1626"/>
                  <a:gd name="T29" fmla="*/ 3407 h 3408"/>
                  <a:gd name="T30" fmla="*/ 719 w 1626"/>
                  <a:gd name="T31" fmla="*/ 3188 h 3408"/>
                  <a:gd name="T32" fmla="*/ 719 w 1626"/>
                  <a:gd name="T33" fmla="*/ 1875 h 3408"/>
                  <a:gd name="T34" fmla="*/ 813 w 1626"/>
                  <a:gd name="T35" fmla="*/ 1813 h 3408"/>
                  <a:gd name="T36" fmla="*/ 906 w 1626"/>
                  <a:gd name="T37" fmla="*/ 1875 h 3408"/>
                  <a:gd name="T38" fmla="*/ 906 w 1626"/>
                  <a:gd name="T39" fmla="*/ 3188 h 3408"/>
                  <a:gd name="T40" fmla="*/ 1062 w 1626"/>
                  <a:gd name="T41" fmla="*/ 3407 h 3408"/>
                  <a:gd name="T42" fmla="*/ 1062 w 1626"/>
                  <a:gd name="T43" fmla="*/ 3407 h 3408"/>
                  <a:gd name="T44" fmla="*/ 1250 w 1626"/>
                  <a:gd name="T45" fmla="*/ 3188 h 3408"/>
                  <a:gd name="T46" fmla="*/ 1250 w 1626"/>
                  <a:gd name="T47" fmla="*/ 1875 h 3408"/>
                  <a:gd name="T48" fmla="*/ 1250 w 1626"/>
                  <a:gd name="T49" fmla="*/ 1688 h 3408"/>
                  <a:gd name="T50" fmla="*/ 1250 w 1626"/>
                  <a:gd name="T51" fmla="*/ 625 h 3408"/>
                  <a:gd name="T52" fmla="*/ 1313 w 1626"/>
                  <a:gd name="T53" fmla="*/ 563 h 3408"/>
                  <a:gd name="T54" fmla="*/ 1344 w 1626"/>
                  <a:gd name="T55" fmla="*/ 625 h 3408"/>
                  <a:gd name="T56" fmla="*/ 1344 w 1626"/>
                  <a:gd name="T57" fmla="*/ 1500 h 3408"/>
                  <a:gd name="T58" fmla="*/ 1469 w 1626"/>
                  <a:gd name="T59" fmla="*/ 1625 h 3408"/>
                  <a:gd name="T60" fmla="*/ 1625 w 1626"/>
                  <a:gd name="T61" fmla="*/ 1500 h 3408"/>
                  <a:gd name="T62" fmla="*/ 1625 w 1626"/>
                  <a:gd name="T63" fmla="*/ 407 h 3408"/>
                  <a:gd name="T64" fmla="*/ 1250 w 1626"/>
                  <a:gd name="T65" fmla="*/ 0 h 3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26" h="3408">
                    <a:moveTo>
                      <a:pt x="1250" y="0"/>
                    </a:moveTo>
                    <a:lnTo>
                      <a:pt x="1250" y="0"/>
                    </a:lnTo>
                    <a:cubicBezTo>
                      <a:pt x="375" y="0"/>
                      <a:pt x="375" y="0"/>
                      <a:pt x="375" y="0"/>
                    </a:cubicBezTo>
                    <a:cubicBezTo>
                      <a:pt x="125" y="0"/>
                      <a:pt x="0" y="157"/>
                      <a:pt x="0" y="407"/>
                    </a:cubicBezTo>
                    <a:cubicBezTo>
                      <a:pt x="0" y="1500"/>
                      <a:pt x="0" y="1500"/>
                      <a:pt x="0" y="1500"/>
                    </a:cubicBezTo>
                    <a:cubicBezTo>
                      <a:pt x="0" y="1563"/>
                      <a:pt x="94" y="1625"/>
                      <a:pt x="156" y="1625"/>
                    </a:cubicBezTo>
                    <a:cubicBezTo>
                      <a:pt x="219" y="1625"/>
                      <a:pt x="281" y="1563"/>
                      <a:pt x="281" y="1500"/>
                    </a:cubicBezTo>
                    <a:cubicBezTo>
                      <a:pt x="281" y="1500"/>
                      <a:pt x="281" y="719"/>
                      <a:pt x="281" y="625"/>
                    </a:cubicBezTo>
                    <a:cubicBezTo>
                      <a:pt x="281" y="594"/>
                      <a:pt x="313" y="563"/>
                      <a:pt x="313" y="563"/>
                    </a:cubicBezTo>
                    <a:cubicBezTo>
                      <a:pt x="344" y="563"/>
                      <a:pt x="375" y="594"/>
                      <a:pt x="375" y="625"/>
                    </a:cubicBezTo>
                    <a:cubicBezTo>
                      <a:pt x="375" y="719"/>
                      <a:pt x="375" y="1375"/>
                      <a:pt x="375" y="1688"/>
                    </a:cubicBezTo>
                    <a:cubicBezTo>
                      <a:pt x="375" y="1875"/>
                      <a:pt x="375" y="1875"/>
                      <a:pt x="375" y="1875"/>
                    </a:cubicBezTo>
                    <a:cubicBezTo>
                      <a:pt x="375" y="3188"/>
                      <a:pt x="375" y="3188"/>
                      <a:pt x="375" y="3188"/>
                    </a:cubicBezTo>
                    <a:cubicBezTo>
                      <a:pt x="375" y="3282"/>
                      <a:pt x="469" y="3407"/>
                      <a:pt x="563" y="3407"/>
                    </a:cubicBezTo>
                    <a:lnTo>
                      <a:pt x="563" y="3407"/>
                    </a:lnTo>
                    <a:cubicBezTo>
                      <a:pt x="688" y="3407"/>
                      <a:pt x="719" y="3282"/>
                      <a:pt x="719" y="3188"/>
                    </a:cubicBezTo>
                    <a:cubicBezTo>
                      <a:pt x="719" y="3188"/>
                      <a:pt x="719" y="1969"/>
                      <a:pt x="719" y="1875"/>
                    </a:cubicBezTo>
                    <a:cubicBezTo>
                      <a:pt x="719" y="1844"/>
                      <a:pt x="781" y="1813"/>
                      <a:pt x="813" y="1813"/>
                    </a:cubicBezTo>
                    <a:cubicBezTo>
                      <a:pt x="875" y="1813"/>
                      <a:pt x="906" y="1844"/>
                      <a:pt x="906" y="1875"/>
                    </a:cubicBezTo>
                    <a:cubicBezTo>
                      <a:pt x="906" y="1969"/>
                      <a:pt x="906" y="3188"/>
                      <a:pt x="906" y="3188"/>
                    </a:cubicBezTo>
                    <a:cubicBezTo>
                      <a:pt x="906" y="3282"/>
                      <a:pt x="969" y="3407"/>
                      <a:pt x="1062" y="3407"/>
                    </a:cubicBezTo>
                    <a:lnTo>
                      <a:pt x="1062" y="3407"/>
                    </a:lnTo>
                    <a:cubicBezTo>
                      <a:pt x="1156" y="3407"/>
                      <a:pt x="1250" y="3282"/>
                      <a:pt x="1250" y="3188"/>
                    </a:cubicBezTo>
                    <a:cubicBezTo>
                      <a:pt x="1250" y="1875"/>
                      <a:pt x="1250" y="1875"/>
                      <a:pt x="1250" y="1875"/>
                    </a:cubicBezTo>
                    <a:cubicBezTo>
                      <a:pt x="1250" y="1688"/>
                      <a:pt x="1250" y="1688"/>
                      <a:pt x="1250" y="1688"/>
                    </a:cubicBezTo>
                    <a:cubicBezTo>
                      <a:pt x="1250" y="1375"/>
                      <a:pt x="1250" y="719"/>
                      <a:pt x="1250" y="625"/>
                    </a:cubicBezTo>
                    <a:cubicBezTo>
                      <a:pt x="1250" y="594"/>
                      <a:pt x="1281" y="563"/>
                      <a:pt x="1313" y="563"/>
                    </a:cubicBezTo>
                    <a:cubicBezTo>
                      <a:pt x="1313" y="563"/>
                      <a:pt x="1344" y="594"/>
                      <a:pt x="1344" y="625"/>
                    </a:cubicBezTo>
                    <a:cubicBezTo>
                      <a:pt x="1344" y="719"/>
                      <a:pt x="1344" y="1500"/>
                      <a:pt x="1344" y="1500"/>
                    </a:cubicBezTo>
                    <a:cubicBezTo>
                      <a:pt x="1344" y="1563"/>
                      <a:pt x="1406" y="1625"/>
                      <a:pt x="1469" y="1625"/>
                    </a:cubicBezTo>
                    <a:cubicBezTo>
                      <a:pt x="1563" y="1625"/>
                      <a:pt x="1625" y="1563"/>
                      <a:pt x="1625" y="1500"/>
                    </a:cubicBezTo>
                    <a:cubicBezTo>
                      <a:pt x="1625" y="407"/>
                      <a:pt x="1625" y="407"/>
                      <a:pt x="1625" y="407"/>
                    </a:cubicBezTo>
                    <a:cubicBezTo>
                      <a:pt x="1625" y="157"/>
                      <a:pt x="1500" y="0"/>
                      <a:pt x="1250"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100">
                  <a:solidFill>
                    <a:schemeClr val="bg1"/>
                  </a:solidFill>
                </a:endParaRPr>
              </a:p>
            </p:txBody>
          </p:sp>
          <p:sp>
            <p:nvSpPr>
              <p:cNvPr id="543" name="Freeform 2"/>
              <p:cNvSpPr>
                <a:spLocks noChangeArrowheads="1"/>
              </p:cNvSpPr>
              <p:nvPr/>
            </p:nvSpPr>
            <p:spPr bwMode="auto">
              <a:xfrm>
                <a:off x="1185863" y="1212850"/>
                <a:ext cx="225425" cy="225425"/>
              </a:xfrm>
              <a:custGeom>
                <a:avLst/>
                <a:gdLst>
                  <a:gd name="T0" fmla="*/ 313 w 626"/>
                  <a:gd name="T1" fmla="*/ 0 h 626"/>
                  <a:gd name="T2" fmla="*/ 313 w 626"/>
                  <a:gd name="T3" fmla="*/ 0 h 626"/>
                  <a:gd name="T4" fmla="*/ 0 w 626"/>
                  <a:gd name="T5" fmla="*/ 312 h 626"/>
                  <a:gd name="T6" fmla="*/ 313 w 626"/>
                  <a:gd name="T7" fmla="*/ 625 h 626"/>
                  <a:gd name="T8" fmla="*/ 625 w 626"/>
                  <a:gd name="T9" fmla="*/ 312 h 626"/>
                  <a:gd name="T10" fmla="*/ 313 w 626"/>
                  <a:gd name="T11" fmla="*/ 0 h 626"/>
                </a:gdLst>
                <a:ahLst/>
                <a:cxnLst>
                  <a:cxn ang="0">
                    <a:pos x="T0" y="T1"/>
                  </a:cxn>
                  <a:cxn ang="0">
                    <a:pos x="T2" y="T3"/>
                  </a:cxn>
                  <a:cxn ang="0">
                    <a:pos x="T4" y="T5"/>
                  </a:cxn>
                  <a:cxn ang="0">
                    <a:pos x="T6" y="T7"/>
                  </a:cxn>
                  <a:cxn ang="0">
                    <a:pos x="T8" y="T9"/>
                  </a:cxn>
                  <a:cxn ang="0">
                    <a:pos x="T10" y="T11"/>
                  </a:cxn>
                </a:cxnLst>
                <a:rect l="0" t="0" r="r" b="b"/>
                <a:pathLst>
                  <a:path w="626" h="626">
                    <a:moveTo>
                      <a:pt x="313" y="0"/>
                    </a:moveTo>
                    <a:lnTo>
                      <a:pt x="313" y="0"/>
                    </a:lnTo>
                    <a:cubicBezTo>
                      <a:pt x="156" y="0"/>
                      <a:pt x="0" y="156"/>
                      <a:pt x="0" y="312"/>
                    </a:cubicBezTo>
                    <a:cubicBezTo>
                      <a:pt x="0" y="500"/>
                      <a:pt x="156" y="625"/>
                      <a:pt x="313" y="625"/>
                    </a:cubicBezTo>
                    <a:cubicBezTo>
                      <a:pt x="500" y="625"/>
                      <a:pt x="625" y="500"/>
                      <a:pt x="625" y="312"/>
                    </a:cubicBezTo>
                    <a:cubicBezTo>
                      <a:pt x="625" y="156"/>
                      <a:pt x="500" y="0"/>
                      <a:pt x="313"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100">
                  <a:solidFill>
                    <a:schemeClr val="bg1"/>
                  </a:solidFill>
                </a:endParaRPr>
              </a:p>
            </p:txBody>
          </p:sp>
        </p:grpSp>
      </p:grpSp>
      <p:sp>
        <p:nvSpPr>
          <p:cNvPr id="583" name="TextBox 582"/>
          <p:cNvSpPr txBox="1"/>
          <p:nvPr/>
        </p:nvSpPr>
        <p:spPr>
          <a:xfrm>
            <a:off x="3678206" y="781623"/>
            <a:ext cx="1787670" cy="553998"/>
          </a:xfrm>
          <a:prstGeom prst="rect">
            <a:avLst/>
          </a:prstGeom>
          <a:noFill/>
        </p:spPr>
        <p:txBody>
          <a:bodyPr wrap="none" rtlCol="0" anchor="ctr">
            <a:spAutoFit/>
          </a:bodyPr>
          <a:lstStyle/>
          <a:p>
            <a:pPr algn="ctr"/>
            <a:r>
              <a:rPr lang="en-US" sz="3000" dirty="0">
                <a:solidFill>
                  <a:schemeClr val="accent1"/>
                </a:solidFill>
                <a:latin typeface="+mj-lt"/>
              </a:rPr>
              <a:t>Social</a:t>
            </a:r>
            <a:r>
              <a:rPr lang="en-US" sz="3000" dirty="0">
                <a:solidFill>
                  <a:schemeClr val="tx2"/>
                </a:solidFill>
                <a:latin typeface="+mj-lt"/>
              </a:rPr>
              <a:t> Media</a:t>
            </a:r>
          </a:p>
        </p:txBody>
      </p:sp>
      <p:sp>
        <p:nvSpPr>
          <p:cNvPr id="584" name="TextBox 583"/>
          <p:cNvSpPr txBox="1"/>
          <p:nvPr/>
        </p:nvSpPr>
        <p:spPr>
          <a:xfrm>
            <a:off x="685801" y="1243288"/>
            <a:ext cx="7772400" cy="369332"/>
          </a:xfrm>
          <a:prstGeom prst="rect">
            <a:avLst/>
          </a:prstGeom>
          <a:noFill/>
        </p:spPr>
        <p:txBody>
          <a:bodyPr wrap="square" rtlCol="0" anchor="ctr">
            <a:spAutoFit/>
          </a:bodyPr>
          <a:lstStyle/>
          <a:p>
            <a:pPr algn="ctr"/>
            <a:r>
              <a:rPr lang="en-US" sz="900" dirty="0">
                <a:solidFill>
                  <a:schemeClr val="tx2"/>
                </a:solidFill>
              </a:rPr>
              <a:t>Lorem ipsum dolor sit amet, consectetuer adipiscing elit. Aenean commodo ligula eget dolor. </a:t>
            </a:r>
            <a:r>
              <a:rPr lang="en-US" sz="900" b="1" dirty="0">
                <a:solidFill>
                  <a:schemeClr val="accent1"/>
                </a:solidFill>
              </a:rPr>
              <a:t>Aenean massa. Cum sociis natoque penatibus </a:t>
            </a:r>
            <a:r>
              <a:rPr lang="en-US" sz="900" dirty="0">
                <a:solidFill>
                  <a:schemeClr val="tx2"/>
                </a:solidFill>
              </a:rPr>
              <a:t>magnis dis parturient montes, nascetur ridiculus mus. Donec quam felis, ultricies nec, pellentesque eu, pretium quis, sem.</a:t>
            </a:r>
          </a:p>
        </p:txBody>
      </p:sp>
    </p:spTree>
    <p:extLst>
      <p:ext uri="{BB962C8B-B14F-4D97-AF65-F5344CB8AC3E}">
        <p14:creationId xmlns:p14="http://schemas.microsoft.com/office/powerpoint/2010/main" val="412058780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fltVal val="0"/>
                                          </p:val>
                                        </p:tav>
                                        <p:tav tm="100000">
                                          <p:val>
                                            <p:strVal val="#ppt_w"/>
                                          </p:val>
                                        </p:tav>
                                      </p:tavLst>
                                    </p:anim>
                                    <p:anim calcmode="lin" valueType="num">
                                      <p:cBhvr>
                                        <p:cTn id="8" dur="500" fill="hold"/>
                                        <p:tgtEl>
                                          <p:spTgt spid="3"/>
                                        </p:tgtEl>
                                        <p:attrNameLst>
                                          <p:attrName>ppt_h</p:attrName>
                                        </p:attrNameLst>
                                      </p:cBhvr>
                                      <p:tavLst>
                                        <p:tav tm="0">
                                          <p:val>
                                            <p:fltVal val="0"/>
                                          </p:val>
                                        </p:tav>
                                        <p:tav tm="100000">
                                          <p:val>
                                            <p:strVal val="#ppt_h"/>
                                          </p:val>
                                        </p:tav>
                                      </p:tavLst>
                                    </p:anim>
                                    <p:animEffect transition="in" filter="fade">
                                      <p:cBhvr>
                                        <p:cTn id="9" dur="500"/>
                                        <p:tgtEl>
                                          <p:spTgt spid="3"/>
                                        </p:tgtEl>
                                      </p:cBhvr>
                                    </p:animEffect>
                                  </p:childTnLst>
                                </p:cTn>
                              </p:par>
                            </p:childTnLst>
                          </p:cTn>
                        </p:par>
                        <p:par>
                          <p:cTn id="10" fill="hold">
                            <p:stCondLst>
                              <p:cond delay="500"/>
                            </p:stCondLst>
                            <p:childTnLst>
                              <p:par>
                                <p:cTn id="11" presetID="10" presetClass="entr" presetSubtype="0" fill="hold" grpId="0" nodeType="afterEffect">
                                  <p:stCondLst>
                                    <p:cond delay="0"/>
                                  </p:stCondLst>
                                  <p:childTnLst>
                                    <p:set>
                                      <p:cBhvr>
                                        <p:cTn id="12" dur="1" fill="hold">
                                          <p:stCondLst>
                                            <p:cond delay="0"/>
                                          </p:stCondLst>
                                        </p:cTn>
                                        <p:tgtEl>
                                          <p:spTgt spid="305"/>
                                        </p:tgtEl>
                                        <p:attrNameLst>
                                          <p:attrName>style.visibility</p:attrName>
                                        </p:attrNameLst>
                                      </p:cBhvr>
                                      <p:to>
                                        <p:strVal val="visible"/>
                                      </p:to>
                                    </p:set>
                                    <p:animEffect transition="in" filter="fade">
                                      <p:cBhvr>
                                        <p:cTn id="13" dur="500"/>
                                        <p:tgtEl>
                                          <p:spTgt spid="305"/>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315"/>
                                        </p:tgtEl>
                                        <p:attrNameLst>
                                          <p:attrName>style.visibility</p:attrName>
                                        </p:attrNameLst>
                                      </p:cBhvr>
                                      <p:to>
                                        <p:strVal val="visible"/>
                                      </p:to>
                                    </p:set>
                                    <p:animEffect transition="in" filter="fade">
                                      <p:cBhvr>
                                        <p:cTn id="16" dur="500"/>
                                        <p:tgtEl>
                                          <p:spTgt spid="315"/>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309"/>
                                        </p:tgtEl>
                                        <p:attrNameLst>
                                          <p:attrName>style.visibility</p:attrName>
                                        </p:attrNameLst>
                                      </p:cBhvr>
                                      <p:to>
                                        <p:strVal val="visible"/>
                                      </p:to>
                                    </p:set>
                                    <p:animEffect transition="in" filter="fade">
                                      <p:cBhvr>
                                        <p:cTn id="19" dur="500"/>
                                        <p:tgtEl>
                                          <p:spTgt spid="309"/>
                                        </p:tgtEl>
                                      </p:cBhvr>
                                    </p:animEffect>
                                  </p:childTnLst>
                                </p:cTn>
                              </p:par>
                              <p:par>
                                <p:cTn id="20" presetID="10" presetClass="entr" presetSubtype="0" fill="hold" nodeType="withEffect">
                                  <p:stCondLst>
                                    <p:cond delay="0"/>
                                  </p:stCondLst>
                                  <p:childTnLst>
                                    <p:set>
                                      <p:cBhvr>
                                        <p:cTn id="21" dur="1" fill="hold">
                                          <p:stCondLst>
                                            <p:cond delay="0"/>
                                          </p:stCondLst>
                                        </p:cTn>
                                        <p:tgtEl>
                                          <p:spTgt spid="390"/>
                                        </p:tgtEl>
                                        <p:attrNameLst>
                                          <p:attrName>style.visibility</p:attrName>
                                        </p:attrNameLst>
                                      </p:cBhvr>
                                      <p:to>
                                        <p:strVal val="visible"/>
                                      </p:to>
                                    </p:set>
                                    <p:animEffect transition="in" filter="fade">
                                      <p:cBhvr>
                                        <p:cTn id="22" dur="500"/>
                                        <p:tgtEl>
                                          <p:spTgt spid="390"/>
                                        </p:tgtEl>
                                      </p:cBhvr>
                                    </p:animEffect>
                                  </p:childTnLst>
                                </p:cTn>
                              </p:par>
                            </p:childTnLst>
                          </p:cTn>
                        </p:par>
                        <p:par>
                          <p:cTn id="23" fill="hold">
                            <p:stCondLst>
                              <p:cond delay="1000"/>
                            </p:stCondLst>
                            <p:childTnLst>
                              <p:par>
                                <p:cTn id="24" presetID="10" presetClass="entr" presetSubtype="0" fill="hold" grpId="0" nodeType="afterEffect">
                                  <p:stCondLst>
                                    <p:cond delay="0"/>
                                  </p:stCondLst>
                                  <p:childTnLst>
                                    <p:set>
                                      <p:cBhvr>
                                        <p:cTn id="25" dur="1" fill="hold">
                                          <p:stCondLst>
                                            <p:cond delay="0"/>
                                          </p:stCondLst>
                                        </p:cTn>
                                        <p:tgtEl>
                                          <p:spTgt spid="307"/>
                                        </p:tgtEl>
                                        <p:attrNameLst>
                                          <p:attrName>style.visibility</p:attrName>
                                        </p:attrNameLst>
                                      </p:cBhvr>
                                      <p:to>
                                        <p:strVal val="visible"/>
                                      </p:to>
                                    </p:set>
                                    <p:animEffect transition="in" filter="fade">
                                      <p:cBhvr>
                                        <p:cTn id="26" dur="500"/>
                                        <p:tgtEl>
                                          <p:spTgt spid="307"/>
                                        </p:tgtEl>
                                      </p:cBhvr>
                                    </p:animEffect>
                                  </p:childTnLst>
                                </p:cTn>
                              </p:par>
                              <p:par>
                                <p:cTn id="27" presetID="10" presetClass="entr" presetSubtype="0" fill="hold" grpId="0" nodeType="withEffect">
                                  <p:stCondLst>
                                    <p:cond delay="0"/>
                                  </p:stCondLst>
                                  <p:childTnLst>
                                    <p:set>
                                      <p:cBhvr>
                                        <p:cTn id="28" dur="1" fill="hold">
                                          <p:stCondLst>
                                            <p:cond delay="0"/>
                                          </p:stCondLst>
                                        </p:cTn>
                                        <p:tgtEl>
                                          <p:spTgt spid="314"/>
                                        </p:tgtEl>
                                        <p:attrNameLst>
                                          <p:attrName>style.visibility</p:attrName>
                                        </p:attrNameLst>
                                      </p:cBhvr>
                                      <p:to>
                                        <p:strVal val="visible"/>
                                      </p:to>
                                    </p:set>
                                    <p:animEffect transition="in" filter="fade">
                                      <p:cBhvr>
                                        <p:cTn id="29" dur="500"/>
                                        <p:tgtEl>
                                          <p:spTgt spid="314"/>
                                        </p:tgtEl>
                                      </p:cBhvr>
                                    </p:animEffect>
                                  </p:childTnLst>
                                </p:cTn>
                              </p:par>
                              <p:par>
                                <p:cTn id="30" presetID="10" presetClass="entr" presetSubtype="0" fill="hold" grpId="0" nodeType="withEffect">
                                  <p:stCondLst>
                                    <p:cond delay="0"/>
                                  </p:stCondLst>
                                  <p:childTnLst>
                                    <p:set>
                                      <p:cBhvr>
                                        <p:cTn id="31" dur="1" fill="hold">
                                          <p:stCondLst>
                                            <p:cond delay="0"/>
                                          </p:stCondLst>
                                        </p:cTn>
                                        <p:tgtEl>
                                          <p:spTgt spid="312"/>
                                        </p:tgtEl>
                                        <p:attrNameLst>
                                          <p:attrName>style.visibility</p:attrName>
                                        </p:attrNameLst>
                                      </p:cBhvr>
                                      <p:to>
                                        <p:strVal val="visible"/>
                                      </p:to>
                                    </p:set>
                                    <p:animEffect transition="in" filter="fade">
                                      <p:cBhvr>
                                        <p:cTn id="32" dur="500"/>
                                        <p:tgtEl>
                                          <p:spTgt spid="312"/>
                                        </p:tgtEl>
                                      </p:cBhvr>
                                    </p:animEffect>
                                  </p:childTnLst>
                                </p:cTn>
                              </p:par>
                              <p:par>
                                <p:cTn id="33" presetID="10" presetClass="entr" presetSubtype="0" fill="hold" nodeType="withEffect">
                                  <p:stCondLst>
                                    <p:cond delay="0"/>
                                  </p:stCondLst>
                                  <p:childTnLst>
                                    <p:set>
                                      <p:cBhvr>
                                        <p:cTn id="34" dur="1" fill="hold">
                                          <p:stCondLst>
                                            <p:cond delay="0"/>
                                          </p:stCondLst>
                                        </p:cTn>
                                        <p:tgtEl>
                                          <p:spTgt spid="518"/>
                                        </p:tgtEl>
                                        <p:attrNameLst>
                                          <p:attrName>style.visibility</p:attrName>
                                        </p:attrNameLst>
                                      </p:cBhvr>
                                      <p:to>
                                        <p:strVal val="visible"/>
                                      </p:to>
                                    </p:set>
                                    <p:animEffect transition="in" filter="fade">
                                      <p:cBhvr>
                                        <p:cTn id="35" dur="500"/>
                                        <p:tgtEl>
                                          <p:spTgt spid="518"/>
                                        </p:tgtEl>
                                      </p:cBhvr>
                                    </p:animEffect>
                                  </p:childTnLst>
                                </p:cTn>
                              </p:par>
                            </p:childTnLst>
                          </p:cTn>
                        </p:par>
                        <p:par>
                          <p:cTn id="36" fill="hold">
                            <p:stCondLst>
                              <p:cond delay="1500"/>
                            </p:stCondLst>
                            <p:childTnLst>
                              <p:par>
                                <p:cTn id="37" presetID="10" presetClass="entr" presetSubtype="0" fill="hold" grpId="0" nodeType="afterEffect">
                                  <p:stCondLst>
                                    <p:cond delay="0"/>
                                  </p:stCondLst>
                                  <p:childTnLst>
                                    <p:set>
                                      <p:cBhvr>
                                        <p:cTn id="38" dur="1" fill="hold">
                                          <p:stCondLst>
                                            <p:cond delay="0"/>
                                          </p:stCondLst>
                                        </p:cTn>
                                        <p:tgtEl>
                                          <p:spTgt spid="306"/>
                                        </p:tgtEl>
                                        <p:attrNameLst>
                                          <p:attrName>style.visibility</p:attrName>
                                        </p:attrNameLst>
                                      </p:cBhvr>
                                      <p:to>
                                        <p:strVal val="visible"/>
                                      </p:to>
                                    </p:set>
                                    <p:animEffect transition="in" filter="fade">
                                      <p:cBhvr>
                                        <p:cTn id="39" dur="500"/>
                                        <p:tgtEl>
                                          <p:spTgt spid="306"/>
                                        </p:tgtEl>
                                      </p:cBhvr>
                                    </p:animEffect>
                                  </p:childTnLst>
                                </p:cTn>
                              </p:par>
                              <p:par>
                                <p:cTn id="40" presetID="10" presetClass="entr" presetSubtype="0" fill="hold" grpId="0" nodeType="withEffect">
                                  <p:stCondLst>
                                    <p:cond delay="0"/>
                                  </p:stCondLst>
                                  <p:childTnLst>
                                    <p:set>
                                      <p:cBhvr>
                                        <p:cTn id="41" dur="1" fill="hold">
                                          <p:stCondLst>
                                            <p:cond delay="0"/>
                                          </p:stCondLst>
                                        </p:cTn>
                                        <p:tgtEl>
                                          <p:spTgt spid="313"/>
                                        </p:tgtEl>
                                        <p:attrNameLst>
                                          <p:attrName>style.visibility</p:attrName>
                                        </p:attrNameLst>
                                      </p:cBhvr>
                                      <p:to>
                                        <p:strVal val="visible"/>
                                      </p:to>
                                    </p:set>
                                    <p:animEffect transition="in" filter="fade">
                                      <p:cBhvr>
                                        <p:cTn id="42" dur="500"/>
                                        <p:tgtEl>
                                          <p:spTgt spid="313"/>
                                        </p:tgtEl>
                                      </p:cBhvr>
                                    </p:animEffect>
                                  </p:childTnLst>
                                </p:cTn>
                              </p:par>
                              <p:par>
                                <p:cTn id="43" presetID="10" presetClass="entr" presetSubtype="0" fill="hold" grpId="0" nodeType="withEffect">
                                  <p:stCondLst>
                                    <p:cond delay="0"/>
                                  </p:stCondLst>
                                  <p:childTnLst>
                                    <p:set>
                                      <p:cBhvr>
                                        <p:cTn id="44" dur="1" fill="hold">
                                          <p:stCondLst>
                                            <p:cond delay="0"/>
                                          </p:stCondLst>
                                        </p:cTn>
                                        <p:tgtEl>
                                          <p:spTgt spid="310"/>
                                        </p:tgtEl>
                                        <p:attrNameLst>
                                          <p:attrName>style.visibility</p:attrName>
                                        </p:attrNameLst>
                                      </p:cBhvr>
                                      <p:to>
                                        <p:strVal val="visible"/>
                                      </p:to>
                                    </p:set>
                                    <p:animEffect transition="in" filter="fade">
                                      <p:cBhvr>
                                        <p:cTn id="45" dur="500"/>
                                        <p:tgtEl>
                                          <p:spTgt spid="310"/>
                                        </p:tgtEl>
                                      </p:cBhvr>
                                    </p:animEffect>
                                  </p:childTnLst>
                                </p:cTn>
                              </p:par>
                              <p:par>
                                <p:cTn id="46" presetID="10" presetClass="entr" presetSubtype="0" fill="hold" nodeType="withEffect">
                                  <p:stCondLst>
                                    <p:cond delay="0"/>
                                  </p:stCondLst>
                                  <p:childTnLst>
                                    <p:set>
                                      <p:cBhvr>
                                        <p:cTn id="47" dur="1" fill="hold">
                                          <p:stCondLst>
                                            <p:cond delay="0"/>
                                          </p:stCondLst>
                                        </p:cTn>
                                        <p:tgtEl>
                                          <p:spTgt spid="454"/>
                                        </p:tgtEl>
                                        <p:attrNameLst>
                                          <p:attrName>style.visibility</p:attrName>
                                        </p:attrNameLst>
                                      </p:cBhvr>
                                      <p:to>
                                        <p:strVal val="visible"/>
                                      </p:to>
                                    </p:set>
                                    <p:animEffect transition="in" filter="fade">
                                      <p:cBhvr>
                                        <p:cTn id="48" dur="500"/>
                                        <p:tgtEl>
                                          <p:spTgt spid="454"/>
                                        </p:tgtEl>
                                      </p:cBhvr>
                                    </p:animEffect>
                                  </p:childTnLst>
                                </p:cTn>
                              </p:par>
                            </p:childTnLst>
                          </p:cTn>
                        </p:par>
                        <p:par>
                          <p:cTn id="49" fill="hold">
                            <p:stCondLst>
                              <p:cond delay="2000"/>
                            </p:stCondLst>
                            <p:childTnLst>
                              <p:par>
                                <p:cTn id="50" presetID="10" presetClass="entr" presetSubtype="0" fill="hold" grpId="0" nodeType="afterEffect">
                                  <p:stCondLst>
                                    <p:cond delay="0"/>
                                  </p:stCondLst>
                                  <p:childTnLst>
                                    <p:set>
                                      <p:cBhvr>
                                        <p:cTn id="51" dur="1" fill="hold">
                                          <p:stCondLst>
                                            <p:cond delay="0"/>
                                          </p:stCondLst>
                                        </p:cTn>
                                        <p:tgtEl>
                                          <p:spTgt spid="308"/>
                                        </p:tgtEl>
                                        <p:attrNameLst>
                                          <p:attrName>style.visibility</p:attrName>
                                        </p:attrNameLst>
                                      </p:cBhvr>
                                      <p:to>
                                        <p:strVal val="visible"/>
                                      </p:to>
                                    </p:set>
                                    <p:animEffect transition="in" filter="fade">
                                      <p:cBhvr>
                                        <p:cTn id="52" dur="500"/>
                                        <p:tgtEl>
                                          <p:spTgt spid="308"/>
                                        </p:tgtEl>
                                      </p:cBhvr>
                                    </p:animEffect>
                                  </p:childTnLst>
                                </p:cTn>
                              </p:par>
                              <p:par>
                                <p:cTn id="53" presetID="10" presetClass="entr" presetSubtype="0" fill="hold" grpId="0" nodeType="withEffect">
                                  <p:stCondLst>
                                    <p:cond delay="0"/>
                                  </p:stCondLst>
                                  <p:childTnLst>
                                    <p:set>
                                      <p:cBhvr>
                                        <p:cTn id="54" dur="1" fill="hold">
                                          <p:stCondLst>
                                            <p:cond delay="0"/>
                                          </p:stCondLst>
                                        </p:cTn>
                                        <p:tgtEl>
                                          <p:spTgt spid="316"/>
                                        </p:tgtEl>
                                        <p:attrNameLst>
                                          <p:attrName>style.visibility</p:attrName>
                                        </p:attrNameLst>
                                      </p:cBhvr>
                                      <p:to>
                                        <p:strVal val="visible"/>
                                      </p:to>
                                    </p:set>
                                    <p:animEffect transition="in" filter="fade">
                                      <p:cBhvr>
                                        <p:cTn id="55" dur="500"/>
                                        <p:tgtEl>
                                          <p:spTgt spid="316"/>
                                        </p:tgtEl>
                                      </p:cBhvr>
                                    </p:animEffect>
                                  </p:childTnLst>
                                </p:cTn>
                              </p:par>
                              <p:par>
                                <p:cTn id="56" presetID="10" presetClass="entr" presetSubtype="0" fill="hold" grpId="0" nodeType="withEffect">
                                  <p:stCondLst>
                                    <p:cond delay="0"/>
                                  </p:stCondLst>
                                  <p:childTnLst>
                                    <p:set>
                                      <p:cBhvr>
                                        <p:cTn id="57" dur="1" fill="hold">
                                          <p:stCondLst>
                                            <p:cond delay="0"/>
                                          </p:stCondLst>
                                        </p:cTn>
                                        <p:tgtEl>
                                          <p:spTgt spid="311"/>
                                        </p:tgtEl>
                                        <p:attrNameLst>
                                          <p:attrName>style.visibility</p:attrName>
                                        </p:attrNameLst>
                                      </p:cBhvr>
                                      <p:to>
                                        <p:strVal val="visible"/>
                                      </p:to>
                                    </p:set>
                                    <p:animEffect transition="in" filter="fade">
                                      <p:cBhvr>
                                        <p:cTn id="58" dur="500"/>
                                        <p:tgtEl>
                                          <p:spTgt spid="311"/>
                                        </p:tgtEl>
                                      </p:cBhvr>
                                    </p:animEffect>
                                  </p:childTnLst>
                                </p:cTn>
                              </p:par>
                              <p:par>
                                <p:cTn id="59" presetID="10" presetClass="entr" presetSubtype="0" fill="hold" nodeType="withEffect">
                                  <p:stCondLst>
                                    <p:cond delay="0"/>
                                  </p:stCondLst>
                                  <p:childTnLst>
                                    <p:set>
                                      <p:cBhvr>
                                        <p:cTn id="60" dur="1" fill="hold">
                                          <p:stCondLst>
                                            <p:cond delay="0"/>
                                          </p:stCondLst>
                                        </p:cTn>
                                        <p:tgtEl>
                                          <p:spTgt spid="582"/>
                                        </p:tgtEl>
                                        <p:attrNameLst>
                                          <p:attrName>style.visibility</p:attrName>
                                        </p:attrNameLst>
                                      </p:cBhvr>
                                      <p:to>
                                        <p:strVal val="visible"/>
                                      </p:to>
                                    </p:set>
                                    <p:animEffect transition="in" filter="fade">
                                      <p:cBhvr>
                                        <p:cTn id="61" dur="500"/>
                                        <p:tgtEl>
                                          <p:spTgt spid="58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5" grpId="0" animBg="1"/>
      <p:bldP spid="306" grpId="0" animBg="1"/>
      <p:bldP spid="307" grpId="0" animBg="1"/>
      <p:bldP spid="308" grpId="0" animBg="1"/>
      <p:bldP spid="313" grpId="0" animBg="1"/>
      <p:bldP spid="314" grpId="0" animBg="1"/>
      <p:bldP spid="315" grpId="0" animBg="1"/>
      <p:bldP spid="316" grpId="0" animBg="1"/>
      <p:bldP spid="309" grpId="0"/>
      <p:bldP spid="310" grpId="0"/>
      <p:bldP spid="312" grpId="0"/>
      <p:bldP spid="311" grpId="0"/>
    </p:bldLst>
  </p:timing>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AutoShape 3"/>
          <p:cNvSpPr>
            <a:spLocks noChangeAspect="1" noChangeArrowheads="1" noTextEdit="1"/>
          </p:cNvSpPr>
          <p:nvPr/>
        </p:nvSpPr>
        <p:spPr bwMode="auto">
          <a:xfrm>
            <a:off x="3641360" y="2661176"/>
            <a:ext cx="2150049" cy="2105068"/>
          </a:xfrm>
          <a:prstGeom prst="rect">
            <a:avLst/>
          </a:prstGeom>
          <a:noFill/>
          <a:ln w="9525">
            <a:noFill/>
            <a:miter lim="800000"/>
            <a:headEnd/>
            <a:tailEnd/>
          </a:ln>
        </p:spPr>
        <p:txBody>
          <a:bodyPr vert="horz" wrap="square" lIns="68580" tIns="34290" rIns="68580" bIns="34290" numCol="1" anchor="t" anchorCtr="0" compatLnSpc="1">
            <a:prstTxWarp prst="textNoShape">
              <a:avLst/>
            </a:prstTxWarp>
          </a:bodyPr>
          <a:lstStyle/>
          <a:p>
            <a:endParaRPr lang="en-US" sz="1350"/>
          </a:p>
        </p:txBody>
      </p:sp>
      <p:grpSp>
        <p:nvGrpSpPr>
          <p:cNvPr id="5" name="Group 4"/>
          <p:cNvGrpSpPr/>
          <p:nvPr/>
        </p:nvGrpSpPr>
        <p:grpSpPr>
          <a:xfrm>
            <a:off x="3399913" y="2477604"/>
            <a:ext cx="2578043" cy="2578043"/>
            <a:chOff x="3001815" y="1318400"/>
            <a:chExt cx="2836443" cy="2836443"/>
          </a:xfrm>
        </p:grpSpPr>
        <p:sp>
          <p:nvSpPr>
            <p:cNvPr id="6" name="Freeform 5"/>
            <p:cNvSpPr/>
            <p:nvPr/>
          </p:nvSpPr>
          <p:spPr>
            <a:xfrm>
              <a:off x="3001815" y="1318400"/>
              <a:ext cx="2836443" cy="2836443"/>
            </a:xfrm>
            <a:custGeom>
              <a:avLst/>
              <a:gdLst>
                <a:gd name="connsiteX0" fmla="*/ 0 w 4091819"/>
                <a:gd name="connsiteY0" fmla="*/ 2045910 h 4091819"/>
                <a:gd name="connsiteX1" fmla="*/ 2045910 w 4091819"/>
                <a:gd name="connsiteY1" fmla="*/ 0 h 4091819"/>
                <a:gd name="connsiteX2" fmla="*/ 4091820 w 4091819"/>
                <a:gd name="connsiteY2" fmla="*/ 2045910 h 4091819"/>
                <a:gd name="connsiteX3" fmla="*/ 2045910 w 4091819"/>
                <a:gd name="connsiteY3" fmla="*/ 4091820 h 4091819"/>
                <a:gd name="connsiteX4" fmla="*/ 0 w 4091819"/>
                <a:gd name="connsiteY4" fmla="*/ 2045910 h 409181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91819" h="4091819">
                  <a:moveTo>
                    <a:pt x="0" y="2045910"/>
                  </a:moveTo>
                  <a:cubicBezTo>
                    <a:pt x="0" y="915985"/>
                    <a:pt x="915985" y="0"/>
                    <a:pt x="2045910" y="0"/>
                  </a:cubicBezTo>
                  <a:cubicBezTo>
                    <a:pt x="3175835" y="0"/>
                    <a:pt x="4091820" y="915985"/>
                    <a:pt x="4091820" y="2045910"/>
                  </a:cubicBezTo>
                  <a:cubicBezTo>
                    <a:pt x="4091820" y="3175835"/>
                    <a:pt x="3175835" y="4091820"/>
                    <a:pt x="2045910" y="4091820"/>
                  </a:cubicBezTo>
                  <a:cubicBezTo>
                    <a:pt x="915985" y="4091820"/>
                    <a:pt x="0" y="3175835"/>
                    <a:pt x="0" y="2045910"/>
                  </a:cubicBezTo>
                  <a:close/>
                </a:path>
              </a:pathLst>
            </a:custGeom>
            <a:solidFill>
              <a:schemeClr val="accent1"/>
            </a:solidFill>
          </p:spPr>
          <p:style>
            <a:lnRef idx="0">
              <a:schemeClr val="lt1">
                <a:hueOff val="0"/>
                <a:satOff val="0"/>
                <a:lumOff val="0"/>
                <a:alphaOff val="0"/>
              </a:schemeClr>
            </a:lnRef>
            <a:fillRef idx="3">
              <a:scrgbClr r="0" g="0" b="0"/>
            </a:fillRef>
            <a:effectRef idx="2">
              <a:schemeClr val="accent1">
                <a:hueOff val="0"/>
                <a:satOff val="0"/>
                <a:lumOff val="0"/>
                <a:alphaOff val="0"/>
              </a:schemeClr>
            </a:effectRef>
            <a:fontRef idx="minor">
              <a:schemeClr val="lt1"/>
            </a:fontRef>
          </p:style>
          <p:txBody>
            <a:bodyPr spcFirstLastPara="0" vert="horz" wrap="square" lIns="1206751" tIns="254789" rIns="1206752" bIns="2556439" numCol="1" spcCol="1270" anchor="ctr" anchorCtr="0">
              <a:noAutofit/>
            </a:bodyPr>
            <a:lstStyle/>
            <a:p>
              <a:pPr algn="ctr" defTabSz="633413">
                <a:lnSpc>
                  <a:spcPct val="90000"/>
                </a:lnSpc>
                <a:spcBef>
                  <a:spcPct val="0"/>
                </a:spcBef>
                <a:spcAft>
                  <a:spcPct val="35000"/>
                </a:spcAft>
              </a:pPr>
              <a:endParaRPr lang="id-ID" sz="1425" dirty="0"/>
            </a:p>
          </p:txBody>
        </p:sp>
        <p:sp>
          <p:nvSpPr>
            <p:cNvPr id="7" name="Freeform 6"/>
            <p:cNvSpPr/>
            <p:nvPr/>
          </p:nvSpPr>
          <p:spPr>
            <a:xfrm>
              <a:off x="3285459" y="1885688"/>
              <a:ext cx="2269154" cy="2269154"/>
            </a:xfrm>
            <a:custGeom>
              <a:avLst/>
              <a:gdLst>
                <a:gd name="connsiteX0" fmla="*/ 0 w 3273455"/>
                <a:gd name="connsiteY0" fmla="*/ 1636728 h 3273455"/>
                <a:gd name="connsiteX1" fmla="*/ 1636728 w 3273455"/>
                <a:gd name="connsiteY1" fmla="*/ 0 h 3273455"/>
                <a:gd name="connsiteX2" fmla="*/ 3273456 w 3273455"/>
                <a:gd name="connsiteY2" fmla="*/ 1636728 h 3273455"/>
                <a:gd name="connsiteX3" fmla="*/ 1636728 w 3273455"/>
                <a:gd name="connsiteY3" fmla="*/ 3273456 h 3273455"/>
                <a:gd name="connsiteX4" fmla="*/ 0 w 3273455"/>
                <a:gd name="connsiteY4" fmla="*/ 1636728 h 32734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73455" h="3273455">
                  <a:moveTo>
                    <a:pt x="0" y="1636728"/>
                  </a:moveTo>
                  <a:cubicBezTo>
                    <a:pt x="0" y="732788"/>
                    <a:pt x="732788" y="0"/>
                    <a:pt x="1636728" y="0"/>
                  </a:cubicBezTo>
                  <a:cubicBezTo>
                    <a:pt x="2540668" y="0"/>
                    <a:pt x="3273456" y="732788"/>
                    <a:pt x="3273456" y="1636728"/>
                  </a:cubicBezTo>
                  <a:cubicBezTo>
                    <a:pt x="3273456" y="2540668"/>
                    <a:pt x="2540668" y="3273456"/>
                    <a:pt x="1636728" y="3273456"/>
                  </a:cubicBezTo>
                  <a:cubicBezTo>
                    <a:pt x="732788" y="3273456"/>
                    <a:pt x="0" y="2540668"/>
                    <a:pt x="0" y="1636728"/>
                  </a:cubicBezTo>
                  <a:close/>
                </a:path>
              </a:pathLst>
            </a:custGeom>
            <a:solidFill>
              <a:schemeClr val="accent2"/>
            </a:solidFill>
          </p:spPr>
          <p:style>
            <a:lnRef idx="0">
              <a:schemeClr val="lt1">
                <a:hueOff val="0"/>
                <a:satOff val="0"/>
                <a:lumOff val="0"/>
                <a:alphaOff val="0"/>
              </a:schemeClr>
            </a:lnRef>
            <a:fillRef idx="3">
              <a:scrgbClr r="0" g="0" b="0"/>
            </a:fillRef>
            <a:effectRef idx="2">
              <a:schemeClr val="accent1">
                <a:hueOff val="0"/>
                <a:satOff val="0"/>
                <a:lumOff val="0"/>
                <a:alphaOff val="0"/>
              </a:schemeClr>
            </a:effectRef>
            <a:fontRef idx="minor">
              <a:schemeClr val="lt1"/>
            </a:fontRef>
          </p:style>
          <p:txBody>
            <a:bodyPr spcFirstLastPara="0" vert="horz" wrap="square" lIns="899864" tIns="248652" rIns="899865" bIns="1967216" numCol="1" spcCol="1270" anchor="ctr" anchorCtr="0">
              <a:noAutofit/>
            </a:bodyPr>
            <a:lstStyle/>
            <a:p>
              <a:pPr algn="ctr" defTabSz="633413">
                <a:lnSpc>
                  <a:spcPct val="90000"/>
                </a:lnSpc>
                <a:spcBef>
                  <a:spcPct val="0"/>
                </a:spcBef>
                <a:spcAft>
                  <a:spcPct val="35000"/>
                </a:spcAft>
              </a:pPr>
              <a:endParaRPr lang="id-ID" sz="1425" dirty="0"/>
            </a:p>
          </p:txBody>
        </p:sp>
        <p:sp>
          <p:nvSpPr>
            <p:cNvPr id="8" name="Freeform 7"/>
            <p:cNvSpPr/>
            <p:nvPr/>
          </p:nvSpPr>
          <p:spPr>
            <a:xfrm>
              <a:off x="3569104" y="2452977"/>
              <a:ext cx="1701866" cy="1701866"/>
            </a:xfrm>
            <a:custGeom>
              <a:avLst/>
              <a:gdLst>
                <a:gd name="connsiteX0" fmla="*/ 0 w 2455091"/>
                <a:gd name="connsiteY0" fmla="*/ 1227546 h 2455091"/>
                <a:gd name="connsiteX1" fmla="*/ 1227546 w 2455091"/>
                <a:gd name="connsiteY1" fmla="*/ 0 h 2455091"/>
                <a:gd name="connsiteX2" fmla="*/ 2455092 w 2455091"/>
                <a:gd name="connsiteY2" fmla="*/ 1227546 h 2455091"/>
                <a:gd name="connsiteX3" fmla="*/ 1227546 w 2455091"/>
                <a:gd name="connsiteY3" fmla="*/ 2455092 h 2455091"/>
                <a:gd name="connsiteX4" fmla="*/ 0 w 2455091"/>
                <a:gd name="connsiteY4" fmla="*/ 1227546 h 24550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55091" h="2455091">
                  <a:moveTo>
                    <a:pt x="0" y="1227546"/>
                  </a:moveTo>
                  <a:cubicBezTo>
                    <a:pt x="0" y="549591"/>
                    <a:pt x="549591" y="0"/>
                    <a:pt x="1227546" y="0"/>
                  </a:cubicBezTo>
                  <a:cubicBezTo>
                    <a:pt x="1905501" y="0"/>
                    <a:pt x="2455092" y="549591"/>
                    <a:pt x="2455092" y="1227546"/>
                  </a:cubicBezTo>
                  <a:cubicBezTo>
                    <a:pt x="2455092" y="1905501"/>
                    <a:pt x="1905501" y="2455092"/>
                    <a:pt x="1227546" y="2455092"/>
                  </a:cubicBezTo>
                  <a:cubicBezTo>
                    <a:pt x="549591" y="2455092"/>
                    <a:pt x="0" y="1905501"/>
                    <a:pt x="0" y="1227546"/>
                  </a:cubicBezTo>
                  <a:close/>
                </a:path>
              </a:pathLst>
            </a:custGeom>
            <a:solidFill>
              <a:schemeClr val="accent3"/>
            </a:solidFill>
          </p:spPr>
          <p:style>
            <a:lnRef idx="0">
              <a:schemeClr val="lt1">
                <a:hueOff val="0"/>
                <a:satOff val="0"/>
                <a:lumOff val="0"/>
                <a:alphaOff val="0"/>
              </a:schemeClr>
            </a:lnRef>
            <a:fillRef idx="3">
              <a:scrgbClr r="0" g="0" b="0"/>
            </a:fillRef>
            <a:effectRef idx="2">
              <a:schemeClr val="accent1">
                <a:hueOff val="0"/>
                <a:satOff val="0"/>
                <a:lumOff val="0"/>
                <a:alphaOff val="0"/>
              </a:schemeClr>
            </a:effectRef>
            <a:fontRef idx="minor">
              <a:schemeClr val="lt1"/>
            </a:fontRef>
          </p:style>
          <p:txBody>
            <a:bodyPr spcFirstLastPara="0" vert="horz" wrap="square" lIns="592978" tIns="239445" rIns="592979" bIns="1390269" numCol="1" spcCol="1270" anchor="ctr" anchorCtr="0">
              <a:noAutofit/>
            </a:bodyPr>
            <a:lstStyle/>
            <a:p>
              <a:pPr algn="ctr" defTabSz="633413">
                <a:lnSpc>
                  <a:spcPct val="90000"/>
                </a:lnSpc>
                <a:spcBef>
                  <a:spcPct val="0"/>
                </a:spcBef>
                <a:spcAft>
                  <a:spcPct val="35000"/>
                </a:spcAft>
              </a:pPr>
              <a:endParaRPr lang="id-ID" sz="1425" dirty="0"/>
            </a:p>
          </p:txBody>
        </p:sp>
        <p:sp>
          <p:nvSpPr>
            <p:cNvPr id="9" name="Freeform 8"/>
            <p:cNvSpPr/>
            <p:nvPr/>
          </p:nvSpPr>
          <p:spPr>
            <a:xfrm>
              <a:off x="3852748" y="3020266"/>
              <a:ext cx="1134577" cy="1134577"/>
            </a:xfrm>
            <a:custGeom>
              <a:avLst/>
              <a:gdLst>
                <a:gd name="connsiteX0" fmla="*/ 0 w 1636727"/>
                <a:gd name="connsiteY0" fmla="*/ 818364 h 1636727"/>
                <a:gd name="connsiteX1" fmla="*/ 818364 w 1636727"/>
                <a:gd name="connsiteY1" fmla="*/ 0 h 1636727"/>
                <a:gd name="connsiteX2" fmla="*/ 1636728 w 1636727"/>
                <a:gd name="connsiteY2" fmla="*/ 818364 h 1636727"/>
                <a:gd name="connsiteX3" fmla="*/ 818364 w 1636727"/>
                <a:gd name="connsiteY3" fmla="*/ 1636728 h 1636727"/>
                <a:gd name="connsiteX4" fmla="*/ 0 w 1636727"/>
                <a:gd name="connsiteY4" fmla="*/ 818364 h 16367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36727" h="1636727">
                  <a:moveTo>
                    <a:pt x="0" y="818364"/>
                  </a:moveTo>
                  <a:cubicBezTo>
                    <a:pt x="0" y="366394"/>
                    <a:pt x="366394" y="0"/>
                    <a:pt x="818364" y="0"/>
                  </a:cubicBezTo>
                  <a:cubicBezTo>
                    <a:pt x="1270334" y="0"/>
                    <a:pt x="1636728" y="366394"/>
                    <a:pt x="1636728" y="818364"/>
                  </a:cubicBezTo>
                  <a:cubicBezTo>
                    <a:pt x="1636728" y="1270334"/>
                    <a:pt x="1270334" y="1636728"/>
                    <a:pt x="818364" y="1636728"/>
                  </a:cubicBezTo>
                  <a:cubicBezTo>
                    <a:pt x="366394" y="1636728"/>
                    <a:pt x="0" y="1270334"/>
                    <a:pt x="0" y="818364"/>
                  </a:cubicBezTo>
                  <a:close/>
                </a:path>
              </a:pathLst>
            </a:custGeom>
            <a:solidFill>
              <a:schemeClr val="accent4"/>
            </a:solidFill>
          </p:spPr>
          <p:style>
            <a:lnRef idx="0">
              <a:schemeClr val="lt1">
                <a:hueOff val="0"/>
                <a:satOff val="0"/>
                <a:lumOff val="0"/>
                <a:alphaOff val="0"/>
              </a:schemeClr>
            </a:lnRef>
            <a:fillRef idx="3">
              <a:scrgbClr r="0" g="0" b="0"/>
            </a:fillRef>
            <a:effectRef idx="2">
              <a:schemeClr val="accent1">
                <a:hueOff val="0"/>
                <a:satOff val="0"/>
                <a:lumOff val="0"/>
                <a:alphaOff val="0"/>
              </a:schemeClr>
            </a:effectRef>
            <a:fontRef idx="minor">
              <a:schemeClr val="lt1"/>
            </a:fontRef>
          </p:style>
          <p:txBody>
            <a:bodyPr spcFirstLastPara="0" vert="horz" wrap="square" lIns="281116" tIns="408233" rIns="281116" bIns="408233" numCol="1" spcCol="1270" anchor="ctr" anchorCtr="0">
              <a:noAutofit/>
            </a:bodyPr>
            <a:lstStyle/>
            <a:p>
              <a:pPr algn="ctr" defTabSz="633413">
                <a:lnSpc>
                  <a:spcPct val="90000"/>
                </a:lnSpc>
                <a:spcBef>
                  <a:spcPct val="0"/>
                </a:spcBef>
                <a:spcAft>
                  <a:spcPct val="35000"/>
                </a:spcAft>
              </a:pPr>
              <a:endParaRPr lang="id-ID" sz="1425" dirty="0"/>
            </a:p>
          </p:txBody>
        </p:sp>
      </p:grpSp>
      <p:sp>
        <p:nvSpPr>
          <p:cNvPr id="10" name="Freeform 458"/>
          <p:cNvSpPr>
            <a:spLocks/>
          </p:cNvSpPr>
          <p:nvPr/>
        </p:nvSpPr>
        <p:spPr bwMode="auto">
          <a:xfrm>
            <a:off x="2401936" y="4544926"/>
            <a:ext cx="375961" cy="298559"/>
          </a:xfrm>
          <a:custGeom>
            <a:avLst/>
            <a:gdLst>
              <a:gd name="T0" fmla="*/ 38 w 43"/>
              <a:gd name="T1" fmla="*/ 8 h 34"/>
              <a:gd name="T2" fmla="*/ 38 w 43"/>
              <a:gd name="T3" fmla="*/ 10 h 34"/>
              <a:gd name="T4" fmla="*/ 14 w 43"/>
              <a:gd name="T5" fmla="*/ 34 h 34"/>
              <a:gd name="T6" fmla="*/ 0 w 43"/>
              <a:gd name="T7" fmla="*/ 30 h 34"/>
              <a:gd name="T8" fmla="*/ 3 w 43"/>
              <a:gd name="T9" fmla="*/ 30 h 34"/>
              <a:gd name="T10" fmla="*/ 13 w 43"/>
              <a:gd name="T11" fmla="*/ 27 h 34"/>
              <a:gd name="T12" fmla="*/ 5 w 43"/>
              <a:gd name="T13" fmla="*/ 21 h 34"/>
              <a:gd name="T14" fmla="*/ 7 w 43"/>
              <a:gd name="T15" fmla="*/ 21 h 34"/>
              <a:gd name="T16" fmla="*/ 9 w 43"/>
              <a:gd name="T17" fmla="*/ 21 h 34"/>
              <a:gd name="T18" fmla="*/ 2 w 43"/>
              <a:gd name="T19" fmla="*/ 12 h 34"/>
              <a:gd name="T20" fmla="*/ 2 w 43"/>
              <a:gd name="T21" fmla="*/ 12 h 34"/>
              <a:gd name="T22" fmla="*/ 6 w 43"/>
              <a:gd name="T23" fmla="*/ 13 h 34"/>
              <a:gd name="T24" fmla="*/ 2 w 43"/>
              <a:gd name="T25" fmla="*/ 6 h 34"/>
              <a:gd name="T26" fmla="*/ 3 w 43"/>
              <a:gd name="T27" fmla="*/ 1 h 34"/>
              <a:gd name="T28" fmla="*/ 21 w 43"/>
              <a:gd name="T29" fmla="*/ 11 h 34"/>
              <a:gd name="T30" fmla="*/ 21 w 43"/>
              <a:gd name="T31" fmla="*/ 9 h 34"/>
              <a:gd name="T32" fmla="*/ 30 w 43"/>
              <a:gd name="T33" fmla="*/ 0 h 34"/>
              <a:gd name="T34" fmla="*/ 36 w 43"/>
              <a:gd name="T35" fmla="*/ 3 h 34"/>
              <a:gd name="T36" fmla="*/ 41 w 43"/>
              <a:gd name="T37" fmla="*/ 1 h 34"/>
              <a:gd name="T38" fmla="*/ 38 w 43"/>
              <a:gd name="T39" fmla="*/ 5 h 34"/>
              <a:gd name="T40" fmla="*/ 43 w 43"/>
              <a:gd name="T41" fmla="*/ 4 h 34"/>
              <a:gd name="T42" fmla="*/ 38 w 43"/>
              <a:gd name="T43" fmla="*/ 8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3" h="34">
                <a:moveTo>
                  <a:pt x="38" y="8"/>
                </a:moveTo>
                <a:cubicBezTo>
                  <a:pt x="38" y="9"/>
                  <a:pt x="38" y="9"/>
                  <a:pt x="38" y="10"/>
                </a:cubicBezTo>
                <a:cubicBezTo>
                  <a:pt x="38" y="21"/>
                  <a:pt x="30" y="34"/>
                  <a:pt x="14" y="34"/>
                </a:cubicBezTo>
                <a:cubicBezTo>
                  <a:pt x="9" y="34"/>
                  <a:pt x="4" y="33"/>
                  <a:pt x="0" y="30"/>
                </a:cubicBezTo>
                <a:cubicBezTo>
                  <a:pt x="1" y="30"/>
                  <a:pt x="2" y="30"/>
                  <a:pt x="3" y="30"/>
                </a:cubicBezTo>
                <a:cubicBezTo>
                  <a:pt x="7" y="30"/>
                  <a:pt x="10" y="29"/>
                  <a:pt x="13" y="27"/>
                </a:cubicBezTo>
                <a:cubicBezTo>
                  <a:pt x="9" y="27"/>
                  <a:pt x="6" y="24"/>
                  <a:pt x="5" y="21"/>
                </a:cubicBezTo>
                <a:cubicBezTo>
                  <a:pt x="6" y="21"/>
                  <a:pt x="6" y="21"/>
                  <a:pt x="7" y="21"/>
                </a:cubicBezTo>
                <a:cubicBezTo>
                  <a:pt x="8" y="21"/>
                  <a:pt x="8" y="21"/>
                  <a:pt x="9" y="21"/>
                </a:cubicBezTo>
                <a:cubicBezTo>
                  <a:pt x="5" y="20"/>
                  <a:pt x="2" y="16"/>
                  <a:pt x="2" y="12"/>
                </a:cubicBezTo>
                <a:cubicBezTo>
                  <a:pt x="2" y="12"/>
                  <a:pt x="2" y="12"/>
                  <a:pt x="2" y="12"/>
                </a:cubicBezTo>
                <a:cubicBezTo>
                  <a:pt x="3" y="13"/>
                  <a:pt x="5" y="13"/>
                  <a:pt x="6" y="13"/>
                </a:cubicBezTo>
                <a:cubicBezTo>
                  <a:pt x="4" y="12"/>
                  <a:pt x="2" y="9"/>
                  <a:pt x="2" y="6"/>
                </a:cubicBezTo>
                <a:cubicBezTo>
                  <a:pt x="2" y="4"/>
                  <a:pt x="3" y="3"/>
                  <a:pt x="3" y="1"/>
                </a:cubicBezTo>
                <a:cubicBezTo>
                  <a:pt x="8" y="7"/>
                  <a:pt x="14" y="10"/>
                  <a:pt x="21" y="11"/>
                </a:cubicBezTo>
                <a:cubicBezTo>
                  <a:pt x="21" y="10"/>
                  <a:pt x="21" y="9"/>
                  <a:pt x="21" y="9"/>
                </a:cubicBezTo>
                <a:cubicBezTo>
                  <a:pt x="21" y="4"/>
                  <a:pt x="25" y="0"/>
                  <a:pt x="30" y="0"/>
                </a:cubicBezTo>
                <a:cubicBezTo>
                  <a:pt x="32" y="0"/>
                  <a:pt x="34" y="1"/>
                  <a:pt x="36" y="3"/>
                </a:cubicBezTo>
                <a:cubicBezTo>
                  <a:pt x="38" y="2"/>
                  <a:pt x="40" y="2"/>
                  <a:pt x="41" y="1"/>
                </a:cubicBezTo>
                <a:cubicBezTo>
                  <a:pt x="41" y="3"/>
                  <a:pt x="39" y="4"/>
                  <a:pt x="38" y="5"/>
                </a:cubicBezTo>
                <a:cubicBezTo>
                  <a:pt x="39" y="5"/>
                  <a:pt x="41" y="5"/>
                  <a:pt x="43" y="4"/>
                </a:cubicBezTo>
                <a:cubicBezTo>
                  <a:pt x="41" y="6"/>
                  <a:pt x="40" y="7"/>
                  <a:pt x="38" y="8"/>
                </a:cubicBezTo>
                <a:close/>
              </a:path>
            </a:pathLst>
          </a:custGeom>
          <a:solidFill>
            <a:schemeClr val="accent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11" name="Freeform 469"/>
          <p:cNvSpPr>
            <a:spLocks noEditPoints="1"/>
          </p:cNvSpPr>
          <p:nvPr/>
        </p:nvSpPr>
        <p:spPr bwMode="auto">
          <a:xfrm>
            <a:off x="2414836" y="2683246"/>
            <a:ext cx="350162" cy="416510"/>
          </a:xfrm>
          <a:custGeom>
            <a:avLst/>
            <a:gdLst>
              <a:gd name="T0" fmla="*/ 35 w 40"/>
              <a:gd name="T1" fmla="*/ 48 h 48"/>
              <a:gd name="T2" fmla="*/ 5 w 40"/>
              <a:gd name="T3" fmla="*/ 48 h 48"/>
              <a:gd name="T4" fmla="*/ 0 w 40"/>
              <a:gd name="T5" fmla="*/ 34 h 48"/>
              <a:gd name="T6" fmla="*/ 5 w 40"/>
              <a:gd name="T7" fmla="*/ 21 h 48"/>
              <a:gd name="T8" fmla="*/ 35 w 40"/>
              <a:gd name="T9" fmla="*/ 21 h 48"/>
              <a:gd name="T10" fmla="*/ 40 w 40"/>
              <a:gd name="T11" fmla="*/ 34 h 48"/>
              <a:gd name="T12" fmla="*/ 12 w 40"/>
              <a:gd name="T13" fmla="*/ 28 h 48"/>
              <a:gd name="T14" fmla="*/ 3 w 40"/>
              <a:gd name="T15" fmla="*/ 25 h 48"/>
              <a:gd name="T16" fmla="*/ 6 w 40"/>
              <a:gd name="T17" fmla="*/ 28 h 48"/>
              <a:gd name="T18" fmla="*/ 9 w 40"/>
              <a:gd name="T19" fmla="*/ 43 h 48"/>
              <a:gd name="T20" fmla="*/ 12 w 40"/>
              <a:gd name="T21" fmla="*/ 28 h 48"/>
              <a:gd name="T22" fmla="*/ 13 w 40"/>
              <a:gd name="T23" fmla="*/ 11 h 48"/>
              <a:gd name="T24" fmla="*/ 10 w 40"/>
              <a:gd name="T25" fmla="*/ 18 h 48"/>
              <a:gd name="T26" fmla="*/ 8 w 40"/>
              <a:gd name="T27" fmla="*/ 5 h 48"/>
              <a:gd name="T28" fmla="*/ 9 w 40"/>
              <a:gd name="T29" fmla="*/ 0 h 48"/>
              <a:gd name="T30" fmla="*/ 13 w 40"/>
              <a:gd name="T31" fmla="*/ 0 h 48"/>
              <a:gd name="T32" fmla="*/ 19 w 40"/>
              <a:gd name="T33" fmla="*/ 43 h 48"/>
              <a:gd name="T34" fmla="*/ 16 w 40"/>
              <a:gd name="T35" fmla="*/ 30 h 48"/>
              <a:gd name="T36" fmla="*/ 15 w 40"/>
              <a:gd name="T37" fmla="*/ 41 h 48"/>
              <a:gd name="T38" fmla="*/ 14 w 40"/>
              <a:gd name="T39" fmla="*/ 40 h 48"/>
              <a:gd name="T40" fmla="*/ 12 w 40"/>
              <a:gd name="T41" fmla="*/ 30 h 48"/>
              <a:gd name="T42" fmla="*/ 12 w 40"/>
              <a:gd name="T43" fmla="*/ 42 h 48"/>
              <a:gd name="T44" fmla="*/ 16 w 40"/>
              <a:gd name="T45" fmla="*/ 42 h 48"/>
              <a:gd name="T46" fmla="*/ 19 w 40"/>
              <a:gd name="T47" fmla="*/ 43 h 48"/>
              <a:gd name="T48" fmla="*/ 22 w 40"/>
              <a:gd name="T49" fmla="*/ 17 h 48"/>
              <a:gd name="T50" fmla="*/ 17 w 40"/>
              <a:gd name="T51" fmla="*/ 17 h 48"/>
              <a:gd name="T52" fmla="*/ 16 w 40"/>
              <a:gd name="T53" fmla="*/ 9 h 48"/>
              <a:gd name="T54" fmla="*/ 20 w 40"/>
              <a:gd name="T55" fmla="*/ 5 h 48"/>
              <a:gd name="T56" fmla="*/ 23 w 40"/>
              <a:gd name="T57" fmla="*/ 9 h 48"/>
              <a:gd name="T58" fmla="*/ 21 w 40"/>
              <a:gd name="T59" fmla="*/ 9 h 48"/>
              <a:gd name="T60" fmla="*/ 18 w 40"/>
              <a:gd name="T61" fmla="*/ 9 h 48"/>
              <a:gd name="T62" fmla="*/ 20 w 40"/>
              <a:gd name="T63" fmla="*/ 16 h 48"/>
              <a:gd name="T64" fmla="*/ 21 w 40"/>
              <a:gd name="T65" fmla="*/ 9 h 48"/>
              <a:gd name="T66" fmla="*/ 28 w 40"/>
              <a:gd name="T67" fmla="*/ 31 h 48"/>
              <a:gd name="T68" fmla="*/ 23 w 40"/>
              <a:gd name="T69" fmla="*/ 31 h 48"/>
              <a:gd name="T70" fmla="*/ 21 w 40"/>
              <a:gd name="T71" fmla="*/ 25 h 48"/>
              <a:gd name="T72" fmla="*/ 23 w 40"/>
              <a:gd name="T73" fmla="*/ 43 h 48"/>
              <a:gd name="T74" fmla="*/ 26 w 40"/>
              <a:gd name="T75" fmla="*/ 43 h 48"/>
              <a:gd name="T76" fmla="*/ 28 w 40"/>
              <a:gd name="T77" fmla="*/ 39 h 48"/>
              <a:gd name="T78" fmla="*/ 26 w 40"/>
              <a:gd name="T79" fmla="*/ 39 h 48"/>
              <a:gd name="T80" fmla="*/ 23 w 40"/>
              <a:gd name="T81" fmla="*/ 40 h 48"/>
              <a:gd name="T82" fmla="*/ 24 w 40"/>
              <a:gd name="T83" fmla="*/ 32 h 48"/>
              <a:gd name="T84" fmla="*/ 26 w 40"/>
              <a:gd name="T85" fmla="*/ 39 h 48"/>
              <a:gd name="T86" fmla="*/ 30 w 40"/>
              <a:gd name="T87" fmla="*/ 18 h 48"/>
              <a:gd name="T88" fmla="*/ 27 w 40"/>
              <a:gd name="T89" fmla="*/ 18 h 48"/>
              <a:gd name="T90" fmla="*/ 25 w 40"/>
              <a:gd name="T91" fmla="*/ 15 h 48"/>
              <a:gd name="T92" fmla="*/ 28 w 40"/>
              <a:gd name="T93" fmla="*/ 5 h 48"/>
              <a:gd name="T94" fmla="*/ 28 w 40"/>
              <a:gd name="T95" fmla="*/ 16 h 48"/>
              <a:gd name="T96" fmla="*/ 30 w 40"/>
              <a:gd name="T97" fmla="*/ 15 h 48"/>
              <a:gd name="T98" fmla="*/ 32 w 40"/>
              <a:gd name="T99" fmla="*/ 5 h 48"/>
              <a:gd name="T100" fmla="*/ 37 w 40"/>
              <a:gd name="T101" fmla="*/ 38 h 48"/>
              <a:gd name="T102" fmla="*/ 34 w 40"/>
              <a:gd name="T103" fmla="*/ 40 h 48"/>
              <a:gd name="T104" fmla="*/ 32 w 40"/>
              <a:gd name="T105" fmla="*/ 39 h 48"/>
              <a:gd name="T106" fmla="*/ 37 w 40"/>
              <a:gd name="T107" fmla="*/ 37 h 48"/>
              <a:gd name="T108" fmla="*/ 36 w 40"/>
              <a:gd name="T109" fmla="*/ 31 h 48"/>
              <a:gd name="T110" fmla="*/ 31 w 40"/>
              <a:gd name="T111" fmla="*/ 31 h 48"/>
              <a:gd name="T112" fmla="*/ 30 w 40"/>
              <a:gd name="T113" fmla="*/ 39 h 48"/>
              <a:gd name="T114" fmla="*/ 33 w 40"/>
              <a:gd name="T115" fmla="*/ 43 h 48"/>
              <a:gd name="T116" fmla="*/ 37 w 40"/>
              <a:gd name="T117" fmla="*/ 40 h 48"/>
              <a:gd name="T118" fmla="*/ 37 w 40"/>
              <a:gd name="T119" fmla="*/ 38 h 48"/>
              <a:gd name="T120" fmla="*/ 32 w 40"/>
              <a:gd name="T121" fmla="*/ 35 h 48"/>
              <a:gd name="T122" fmla="*/ 33 w 40"/>
              <a:gd name="T123" fmla="*/ 32 h 48"/>
              <a:gd name="T124" fmla="*/ 35 w 40"/>
              <a:gd name="T125" fmla="*/ 35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0" h="48">
                <a:moveTo>
                  <a:pt x="39" y="44"/>
                </a:moveTo>
                <a:cubicBezTo>
                  <a:pt x="39" y="46"/>
                  <a:pt x="37" y="47"/>
                  <a:pt x="35" y="48"/>
                </a:cubicBezTo>
                <a:cubicBezTo>
                  <a:pt x="30" y="48"/>
                  <a:pt x="25" y="48"/>
                  <a:pt x="20" y="48"/>
                </a:cubicBezTo>
                <a:cubicBezTo>
                  <a:pt x="15" y="48"/>
                  <a:pt x="10" y="48"/>
                  <a:pt x="5" y="48"/>
                </a:cubicBezTo>
                <a:cubicBezTo>
                  <a:pt x="3" y="47"/>
                  <a:pt x="1" y="46"/>
                  <a:pt x="1" y="44"/>
                </a:cubicBezTo>
                <a:cubicBezTo>
                  <a:pt x="0" y="41"/>
                  <a:pt x="0" y="38"/>
                  <a:pt x="0" y="34"/>
                </a:cubicBezTo>
                <a:cubicBezTo>
                  <a:pt x="0" y="31"/>
                  <a:pt x="0" y="28"/>
                  <a:pt x="1" y="25"/>
                </a:cubicBezTo>
                <a:cubicBezTo>
                  <a:pt x="1" y="23"/>
                  <a:pt x="3" y="21"/>
                  <a:pt x="5" y="21"/>
                </a:cubicBezTo>
                <a:cubicBezTo>
                  <a:pt x="10" y="21"/>
                  <a:pt x="15" y="21"/>
                  <a:pt x="20" y="21"/>
                </a:cubicBezTo>
                <a:cubicBezTo>
                  <a:pt x="25" y="21"/>
                  <a:pt x="30" y="21"/>
                  <a:pt x="35" y="21"/>
                </a:cubicBezTo>
                <a:cubicBezTo>
                  <a:pt x="37" y="21"/>
                  <a:pt x="39" y="23"/>
                  <a:pt x="39" y="25"/>
                </a:cubicBezTo>
                <a:cubicBezTo>
                  <a:pt x="40" y="28"/>
                  <a:pt x="40" y="31"/>
                  <a:pt x="40" y="34"/>
                </a:cubicBezTo>
                <a:cubicBezTo>
                  <a:pt x="40" y="38"/>
                  <a:pt x="40" y="41"/>
                  <a:pt x="39" y="44"/>
                </a:cubicBezTo>
                <a:close/>
                <a:moveTo>
                  <a:pt x="12" y="28"/>
                </a:moveTo>
                <a:cubicBezTo>
                  <a:pt x="12" y="25"/>
                  <a:pt x="12" y="25"/>
                  <a:pt x="12" y="25"/>
                </a:cubicBezTo>
                <a:cubicBezTo>
                  <a:pt x="3" y="25"/>
                  <a:pt x="3" y="25"/>
                  <a:pt x="3" y="25"/>
                </a:cubicBezTo>
                <a:cubicBezTo>
                  <a:pt x="3" y="28"/>
                  <a:pt x="3" y="28"/>
                  <a:pt x="3" y="28"/>
                </a:cubicBezTo>
                <a:cubicBezTo>
                  <a:pt x="6" y="28"/>
                  <a:pt x="6" y="28"/>
                  <a:pt x="6" y="28"/>
                </a:cubicBezTo>
                <a:cubicBezTo>
                  <a:pt x="6" y="43"/>
                  <a:pt x="6" y="43"/>
                  <a:pt x="6" y="43"/>
                </a:cubicBezTo>
                <a:cubicBezTo>
                  <a:pt x="9" y="43"/>
                  <a:pt x="9" y="43"/>
                  <a:pt x="9" y="43"/>
                </a:cubicBezTo>
                <a:cubicBezTo>
                  <a:pt x="9" y="28"/>
                  <a:pt x="9" y="28"/>
                  <a:pt x="9" y="28"/>
                </a:cubicBezTo>
                <a:lnTo>
                  <a:pt x="12" y="28"/>
                </a:lnTo>
                <a:close/>
                <a:moveTo>
                  <a:pt x="16" y="0"/>
                </a:moveTo>
                <a:cubicBezTo>
                  <a:pt x="13" y="11"/>
                  <a:pt x="13" y="11"/>
                  <a:pt x="13" y="11"/>
                </a:cubicBezTo>
                <a:cubicBezTo>
                  <a:pt x="13" y="18"/>
                  <a:pt x="13" y="18"/>
                  <a:pt x="13" y="18"/>
                </a:cubicBezTo>
                <a:cubicBezTo>
                  <a:pt x="10" y="18"/>
                  <a:pt x="10" y="18"/>
                  <a:pt x="10" y="18"/>
                </a:cubicBezTo>
                <a:cubicBezTo>
                  <a:pt x="10" y="11"/>
                  <a:pt x="10" y="11"/>
                  <a:pt x="10" y="11"/>
                </a:cubicBezTo>
                <a:cubicBezTo>
                  <a:pt x="10" y="10"/>
                  <a:pt x="9" y="8"/>
                  <a:pt x="8" y="5"/>
                </a:cubicBezTo>
                <a:cubicBezTo>
                  <a:pt x="8" y="4"/>
                  <a:pt x="7" y="2"/>
                  <a:pt x="7" y="0"/>
                </a:cubicBezTo>
                <a:cubicBezTo>
                  <a:pt x="9" y="0"/>
                  <a:pt x="9" y="0"/>
                  <a:pt x="9" y="0"/>
                </a:cubicBezTo>
                <a:cubicBezTo>
                  <a:pt x="11" y="7"/>
                  <a:pt x="11" y="7"/>
                  <a:pt x="11" y="7"/>
                </a:cubicBezTo>
                <a:cubicBezTo>
                  <a:pt x="13" y="0"/>
                  <a:pt x="13" y="0"/>
                  <a:pt x="13" y="0"/>
                </a:cubicBezTo>
                <a:lnTo>
                  <a:pt x="16" y="0"/>
                </a:lnTo>
                <a:close/>
                <a:moveTo>
                  <a:pt x="19" y="43"/>
                </a:moveTo>
                <a:cubicBezTo>
                  <a:pt x="19" y="30"/>
                  <a:pt x="19" y="30"/>
                  <a:pt x="19" y="30"/>
                </a:cubicBezTo>
                <a:cubicBezTo>
                  <a:pt x="16" y="30"/>
                  <a:pt x="16" y="30"/>
                  <a:pt x="16" y="30"/>
                </a:cubicBezTo>
                <a:cubicBezTo>
                  <a:pt x="16" y="40"/>
                  <a:pt x="16" y="40"/>
                  <a:pt x="16" y="40"/>
                </a:cubicBezTo>
                <a:cubicBezTo>
                  <a:pt x="16" y="41"/>
                  <a:pt x="15" y="41"/>
                  <a:pt x="15" y="41"/>
                </a:cubicBezTo>
                <a:cubicBezTo>
                  <a:pt x="15" y="41"/>
                  <a:pt x="14" y="41"/>
                  <a:pt x="14" y="40"/>
                </a:cubicBezTo>
                <a:cubicBezTo>
                  <a:pt x="14" y="40"/>
                  <a:pt x="14" y="40"/>
                  <a:pt x="14" y="40"/>
                </a:cubicBezTo>
                <a:cubicBezTo>
                  <a:pt x="14" y="30"/>
                  <a:pt x="14" y="30"/>
                  <a:pt x="14" y="30"/>
                </a:cubicBezTo>
                <a:cubicBezTo>
                  <a:pt x="12" y="30"/>
                  <a:pt x="12" y="30"/>
                  <a:pt x="12" y="30"/>
                </a:cubicBezTo>
                <a:cubicBezTo>
                  <a:pt x="12" y="40"/>
                  <a:pt x="12" y="40"/>
                  <a:pt x="12" y="40"/>
                </a:cubicBezTo>
                <a:cubicBezTo>
                  <a:pt x="12" y="41"/>
                  <a:pt x="12" y="42"/>
                  <a:pt x="12" y="42"/>
                </a:cubicBezTo>
                <a:cubicBezTo>
                  <a:pt x="12" y="43"/>
                  <a:pt x="13" y="43"/>
                  <a:pt x="14" y="43"/>
                </a:cubicBezTo>
                <a:cubicBezTo>
                  <a:pt x="15" y="43"/>
                  <a:pt x="15" y="43"/>
                  <a:pt x="16" y="42"/>
                </a:cubicBezTo>
                <a:cubicBezTo>
                  <a:pt x="16" y="43"/>
                  <a:pt x="16" y="43"/>
                  <a:pt x="16" y="43"/>
                </a:cubicBezTo>
                <a:lnTo>
                  <a:pt x="19" y="43"/>
                </a:lnTo>
                <a:close/>
                <a:moveTo>
                  <a:pt x="23" y="14"/>
                </a:moveTo>
                <a:cubicBezTo>
                  <a:pt x="23" y="15"/>
                  <a:pt x="23" y="16"/>
                  <a:pt x="22" y="17"/>
                </a:cubicBezTo>
                <a:cubicBezTo>
                  <a:pt x="22" y="18"/>
                  <a:pt x="21" y="18"/>
                  <a:pt x="20" y="18"/>
                </a:cubicBezTo>
                <a:cubicBezTo>
                  <a:pt x="18" y="18"/>
                  <a:pt x="17" y="18"/>
                  <a:pt x="17" y="17"/>
                </a:cubicBezTo>
                <a:cubicBezTo>
                  <a:pt x="16" y="16"/>
                  <a:pt x="16" y="15"/>
                  <a:pt x="16" y="14"/>
                </a:cubicBezTo>
                <a:cubicBezTo>
                  <a:pt x="16" y="9"/>
                  <a:pt x="16" y="9"/>
                  <a:pt x="16" y="9"/>
                </a:cubicBezTo>
                <a:cubicBezTo>
                  <a:pt x="16" y="8"/>
                  <a:pt x="16" y="7"/>
                  <a:pt x="17" y="6"/>
                </a:cubicBezTo>
                <a:cubicBezTo>
                  <a:pt x="17" y="5"/>
                  <a:pt x="18" y="5"/>
                  <a:pt x="20" y="5"/>
                </a:cubicBezTo>
                <a:cubicBezTo>
                  <a:pt x="21" y="5"/>
                  <a:pt x="22" y="5"/>
                  <a:pt x="22" y="6"/>
                </a:cubicBezTo>
                <a:cubicBezTo>
                  <a:pt x="23" y="7"/>
                  <a:pt x="23" y="8"/>
                  <a:pt x="23" y="9"/>
                </a:cubicBezTo>
                <a:lnTo>
                  <a:pt x="23" y="14"/>
                </a:lnTo>
                <a:close/>
                <a:moveTo>
                  <a:pt x="21" y="9"/>
                </a:moveTo>
                <a:cubicBezTo>
                  <a:pt x="21" y="7"/>
                  <a:pt x="20" y="7"/>
                  <a:pt x="20" y="7"/>
                </a:cubicBezTo>
                <a:cubicBezTo>
                  <a:pt x="19" y="7"/>
                  <a:pt x="18" y="7"/>
                  <a:pt x="18" y="9"/>
                </a:cubicBezTo>
                <a:cubicBezTo>
                  <a:pt x="18" y="14"/>
                  <a:pt x="18" y="14"/>
                  <a:pt x="18" y="14"/>
                </a:cubicBezTo>
                <a:cubicBezTo>
                  <a:pt x="18" y="16"/>
                  <a:pt x="19" y="16"/>
                  <a:pt x="20" y="16"/>
                </a:cubicBezTo>
                <a:cubicBezTo>
                  <a:pt x="20" y="16"/>
                  <a:pt x="21" y="16"/>
                  <a:pt x="21" y="14"/>
                </a:cubicBezTo>
                <a:lnTo>
                  <a:pt x="21" y="9"/>
                </a:lnTo>
                <a:close/>
                <a:moveTo>
                  <a:pt x="28" y="34"/>
                </a:moveTo>
                <a:cubicBezTo>
                  <a:pt x="28" y="33"/>
                  <a:pt x="28" y="32"/>
                  <a:pt x="28" y="31"/>
                </a:cubicBezTo>
                <a:cubicBezTo>
                  <a:pt x="27" y="30"/>
                  <a:pt x="27" y="30"/>
                  <a:pt x="26" y="30"/>
                </a:cubicBezTo>
                <a:cubicBezTo>
                  <a:pt x="25" y="30"/>
                  <a:pt x="24" y="30"/>
                  <a:pt x="23" y="31"/>
                </a:cubicBezTo>
                <a:cubicBezTo>
                  <a:pt x="23" y="25"/>
                  <a:pt x="23" y="25"/>
                  <a:pt x="23" y="25"/>
                </a:cubicBezTo>
                <a:cubicBezTo>
                  <a:pt x="21" y="25"/>
                  <a:pt x="21" y="25"/>
                  <a:pt x="21" y="25"/>
                </a:cubicBezTo>
                <a:cubicBezTo>
                  <a:pt x="21" y="43"/>
                  <a:pt x="21" y="43"/>
                  <a:pt x="21" y="43"/>
                </a:cubicBezTo>
                <a:cubicBezTo>
                  <a:pt x="23" y="43"/>
                  <a:pt x="23" y="43"/>
                  <a:pt x="23" y="43"/>
                </a:cubicBezTo>
                <a:cubicBezTo>
                  <a:pt x="23" y="42"/>
                  <a:pt x="23" y="42"/>
                  <a:pt x="23" y="42"/>
                </a:cubicBezTo>
                <a:cubicBezTo>
                  <a:pt x="24" y="43"/>
                  <a:pt x="25" y="43"/>
                  <a:pt x="26" y="43"/>
                </a:cubicBezTo>
                <a:cubicBezTo>
                  <a:pt x="27" y="43"/>
                  <a:pt x="27" y="43"/>
                  <a:pt x="28" y="42"/>
                </a:cubicBezTo>
                <a:cubicBezTo>
                  <a:pt x="28" y="41"/>
                  <a:pt x="28" y="40"/>
                  <a:pt x="28" y="39"/>
                </a:cubicBezTo>
                <a:lnTo>
                  <a:pt x="28" y="34"/>
                </a:lnTo>
                <a:close/>
                <a:moveTo>
                  <a:pt x="26" y="39"/>
                </a:moveTo>
                <a:cubicBezTo>
                  <a:pt x="26" y="40"/>
                  <a:pt x="25" y="41"/>
                  <a:pt x="24" y="41"/>
                </a:cubicBezTo>
                <a:cubicBezTo>
                  <a:pt x="24" y="41"/>
                  <a:pt x="24" y="41"/>
                  <a:pt x="23" y="40"/>
                </a:cubicBezTo>
                <a:cubicBezTo>
                  <a:pt x="23" y="32"/>
                  <a:pt x="23" y="32"/>
                  <a:pt x="23" y="32"/>
                </a:cubicBezTo>
                <a:cubicBezTo>
                  <a:pt x="24" y="32"/>
                  <a:pt x="24" y="32"/>
                  <a:pt x="24" y="32"/>
                </a:cubicBezTo>
                <a:cubicBezTo>
                  <a:pt x="25" y="32"/>
                  <a:pt x="26" y="32"/>
                  <a:pt x="26" y="34"/>
                </a:cubicBezTo>
                <a:lnTo>
                  <a:pt x="26" y="39"/>
                </a:lnTo>
                <a:close/>
                <a:moveTo>
                  <a:pt x="32" y="18"/>
                </a:moveTo>
                <a:cubicBezTo>
                  <a:pt x="30" y="18"/>
                  <a:pt x="30" y="18"/>
                  <a:pt x="30" y="18"/>
                </a:cubicBezTo>
                <a:cubicBezTo>
                  <a:pt x="30" y="17"/>
                  <a:pt x="30" y="17"/>
                  <a:pt x="30" y="17"/>
                </a:cubicBezTo>
                <a:cubicBezTo>
                  <a:pt x="29" y="18"/>
                  <a:pt x="28" y="18"/>
                  <a:pt x="27" y="18"/>
                </a:cubicBezTo>
                <a:cubicBezTo>
                  <a:pt x="26" y="18"/>
                  <a:pt x="26" y="18"/>
                  <a:pt x="25" y="17"/>
                </a:cubicBezTo>
                <a:cubicBezTo>
                  <a:pt x="25" y="17"/>
                  <a:pt x="25" y="16"/>
                  <a:pt x="25" y="15"/>
                </a:cubicBezTo>
                <a:cubicBezTo>
                  <a:pt x="25" y="5"/>
                  <a:pt x="25" y="5"/>
                  <a:pt x="25" y="5"/>
                </a:cubicBezTo>
                <a:cubicBezTo>
                  <a:pt x="28" y="5"/>
                  <a:pt x="28" y="5"/>
                  <a:pt x="28" y="5"/>
                </a:cubicBezTo>
                <a:cubicBezTo>
                  <a:pt x="28" y="15"/>
                  <a:pt x="28" y="15"/>
                  <a:pt x="28" y="15"/>
                </a:cubicBezTo>
                <a:cubicBezTo>
                  <a:pt x="28" y="15"/>
                  <a:pt x="28" y="16"/>
                  <a:pt x="28" y="16"/>
                </a:cubicBezTo>
                <a:cubicBezTo>
                  <a:pt x="28" y="16"/>
                  <a:pt x="28" y="16"/>
                  <a:pt x="28" y="16"/>
                </a:cubicBezTo>
                <a:cubicBezTo>
                  <a:pt x="29" y="16"/>
                  <a:pt x="29" y="16"/>
                  <a:pt x="30" y="15"/>
                </a:cubicBezTo>
                <a:cubicBezTo>
                  <a:pt x="30" y="5"/>
                  <a:pt x="30" y="5"/>
                  <a:pt x="30" y="5"/>
                </a:cubicBezTo>
                <a:cubicBezTo>
                  <a:pt x="32" y="5"/>
                  <a:pt x="32" y="5"/>
                  <a:pt x="32" y="5"/>
                </a:cubicBezTo>
                <a:lnTo>
                  <a:pt x="32" y="18"/>
                </a:lnTo>
                <a:close/>
                <a:moveTo>
                  <a:pt x="37" y="38"/>
                </a:moveTo>
                <a:cubicBezTo>
                  <a:pt x="35" y="38"/>
                  <a:pt x="35" y="38"/>
                  <a:pt x="35" y="38"/>
                </a:cubicBezTo>
                <a:cubicBezTo>
                  <a:pt x="35" y="39"/>
                  <a:pt x="35" y="40"/>
                  <a:pt x="34" y="40"/>
                </a:cubicBezTo>
                <a:cubicBezTo>
                  <a:pt x="34" y="41"/>
                  <a:pt x="34" y="41"/>
                  <a:pt x="33" y="41"/>
                </a:cubicBezTo>
                <a:cubicBezTo>
                  <a:pt x="33" y="41"/>
                  <a:pt x="32" y="40"/>
                  <a:pt x="32" y="39"/>
                </a:cubicBezTo>
                <a:cubicBezTo>
                  <a:pt x="32" y="37"/>
                  <a:pt x="32" y="37"/>
                  <a:pt x="32" y="37"/>
                </a:cubicBezTo>
                <a:cubicBezTo>
                  <a:pt x="37" y="37"/>
                  <a:pt x="37" y="37"/>
                  <a:pt x="37" y="37"/>
                </a:cubicBezTo>
                <a:cubicBezTo>
                  <a:pt x="37" y="34"/>
                  <a:pt x="37" y="34"/>
                  <a:pt x="37" y="34"/>
                </a:cubicBezTo>
                <a:cubicBezTo>
                  <a:pt x="37" y="33"/>
                  <a:pt x="37" y="32"/>
                  <a:pt x="36" y="31"/>
                </a:cubicBezTo>
                <a:cubicBezTo>
                  <a:pt x="36" y="30"/>
                  <a:pt x="35" y="30"/>
                  <a:pt x="33" y="30"/>
                </a:cubicBezTo>
                <a:cubicBezTo>
                  <a:pt x="32" y="30"/>
                  <a:pt x="31" y="30"/>
                  <a:pt x="31" y="31"/>
                </a:cubicBezTo>
                <a:cubicBezTo>
                  <a:pt x="30" y="32"/>
                  <a:pt x="30" y="33"/>
                  <a:pt x="30" y="34"/>
                </a:cubicBezTo>
                <a:cubicBezTo>
                  <a:pt x="30" y="39"/>
                  <a:pt x="30" y="39"/>
                  <a:pt x="30" y="39"/>
                </a:cubicBezTo>
                <a:cubicBezTo>
                  <a:pt x="30" y="40"/>
                  <a:pt x="30" y="41"/>
                  <a:pt x="31" y="42"/>
                </a:cubicBezTo>
                <a:cubicBezTo>
                  <a:pt x="31" y="43"/>
                  <a:pt x="32" y="43"/>
                  <a:pt x="33" y="43"/>
                </a:cubicBezTo>
                <a:cubicBezTo>
                  <a:pt x="35" y="43"/>
                  <a:pt x="36" y="43"/>
                  <a:pt x="36" y="42"/>
                </a:cubicBezTo>
                <a:cubicBezTo>
                  <a:pt x="37" y="41"/>
                  <a:pt x="37" y="41"/>
                  <a:pt x="37" y="40"/>
                </a:cubicBezTo>
                <a:cubicBezTo>
                  <a:pt x="37" y="40"/>
                  <a:pt x="37" y="40"/>
                  <a:pt x="37" y="39"/>
                </a:cubicBezTo>
                <a:lnTo>
                  <a:pt x="37" y="38"/>
                </a:lnTo>
                <a:close/>
                <a:moveTo>
                  <a:pt x="35" y="35"/>
                </a:moveTo>
                <a:cubicBezTo>
                  <a:pt x="32" y="35"/>
                  <a:pt x="32" y="35"/>
                  <a:pt x="32" y="35"/>
                </a:cubicBezTo>
                <a:cubicBezTo>
                  <a:pt x="32" y="34"/>
                  <a:pt x="32" y="34"/>
                  <a:pt x="32" y="34"/>
                </a:cubicBezTo>
                <a:cubicBezTo>
                  <a:pt x="32" y="32"/>
                  <a:pt x="33" y="32"/>
                  <a:pt x="33" y="32"/>
                </a:cubicBezTo>
                <a:cubicBezTo>
                  <a:pt x="34" y="32"/>
                  <a:pt x="35" y="32"/>
                  <a:pt x="35" y="34"/>
                </a:cubicBezTo>
                <a:lnTo>
                  <a:pt x="35" y="35"/>
                </a:ln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12" name="Freeform 322"/>
          <p:cNvSpPr>
            <a:spLocks/>
          </p:cNvSpPr>
          <p:nvPr/>
        </p:nvSpPr>
        <p:spPr bwMode="auto">
          <a:xfrm>
            <a:off x="2411150" y="3331087"/>
            <a:ext cx="357534" cy="357534"/>
          </a:xfrm>
          <a:custGeom>
            <a:avLst/>
            <a:gdLst>
              <a:gd name="T0" fmla="*/ 21 w 41"/>
              <a:gd name="T1" fmla="*/ 41 h 41"/>
              <a:gd name="T2" fmla="*/ 15 w 41"/>
              <a:gd name="T3" fmla="*/ 41 h 41"/>
              <a:gd name="T4" fmla="*/ 17 w 41"/>
              <a:gd name="T5" fmla="*/ 36 h 41"/>
              <a:gd name="T6" fmla="*/ 18 w 41"/>
              <a:gd name="T7" fmla="*/ 31 h 41"/>
              <a:gd name="T8" fmla="*/ 23 w 41"/>
              <a:gd name="T9" fmla="*/ 33 h 41"/>
              <a:gd name="T10" fmla="*/ 34 w 41"/>
              <a:gd name="T11" fmla="*/ 19 h 41"/>
              <a:gd name="T12" fmla="*/ 21 w 41"/>
              <a:gd name="T13" fmla="*/ 7 h 41"/>
              <a:gd name="T14" fmla="*/ 7 w 41"/>
              <a:gd name="T15" fmla="*/ 20 h 41"/>
              <a:gd name="T16" fmla="*/ 11 w 41"/>
              <a:gd name="T17" fmla="*/ 28 h 41"/>
              <a:gd name="T18" fmla="*/ 12 w 41"/>
              <a:gd name="T19" fmla="*/ 27 h 41"/>
              <a:gd name="T20" fmla="*/ 12 w 41"/>
              <a:gd name="T21" fmla="*/ 26 h 41"/>
              <a:gd name="T22" fmla="*/ 12 w 41"/>
              <a:gd name="T23" fmla="*/ 25 h 41"/>
              <a:gd name="T24" fmla="*/ 11 w 41"/>
              <a:gd name="T25" fmla="*/ 21 h 41"/>
              <a:gd name="T26" fmla="*/ 21 w 41"/>
              <a:gd name="T27" fmla="*/ 11 h 41"/>
              <a:gd name="T28" fmla="*/ 29 w 41"/>
              <a:gd name="T29" fmla="*/ 19 h 41"/>
              <a:gd name="T30" fmla="*/ 23 w 41"/>
              <a:gd name="T31" fmla="*/ 30 h 41"/>
              <a:gd name="T32" fmla="*/ 20 w 41"/>
              <a:gd name="T33" fmla="*/ 26 h 41"/>
              <a:gd name="T34" fmla="*/ 21 w 41"/>
              <a:gd name="T35" fmla="*/ 18 h 41"/>
              <a:gd name="T36" fmla="*/ 19 w 41"/>
              <a:gd name="T37" fmla="*/ 15 h 41"/>
              <a:gd name="T38" fmla="*/ 15 w 41"/>
              <a:gd name="T39" fmla="*/ 21 h 41"/>
              <a:gd name="T40" fmla="*/ 15 w 41"/>
              <a:gd name="T41" fmla="*/ 24 h 41"/>
              <a:gd name="T42" fmla="*/ 13 w 41"/>
              <a:gd name="T43" fmla="*/ 35 h 41"/>
              <a:gd name="T44" fmla="*/ 12 w 41"/>
              <a:gd name="T45" fmla="*/ 40 h 41"/>
              <a:gd name="T46" fmla="*/ 0 w 41"/>
              <a:gd name="T47" fmla="*/ 21 h 41"/>
              <a:gd name="T48" fmla="*/ 21 w 41"/>
              <a:gd name="T49" fmla="*/ 0 h 41"/>
              <a:gd name="T50" fmla="*/ 41 w 41"/>
              <a:gd name="T51" fmla="*/ 21 h 41"/>
              <a:gd name="T52" fmla="*/ 21 w 41"/>
              <a:gd name="T53"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1" h="41">
                <a:moveTo>
                  <a:pt x="21" y="41"/>
                </a:moveTo>
                <a:cubicBezTo>
                  <a:pt x="19" y="41"/>
                  <a:pt x="17" y="41"/>
                  <a:pt x="15" y="41"/>
                </a:cubicBezTo>
                <a:cubicBezTo>
                  <a:pt x="16" y="39"/>
                  <a:pt x="16" y="38"/>
                  <a:pt x="17" y="36"/>
                </a:cubicBezTo>
                <a:cubicBezTo>
                  <a:pt x="17" y="36"/>
                  <a:pt x="17" y="35"/>
                  <a:pt x="18" y="31"/>
                </a:cubicBezTo>
                <a:cubicBezTo>
                  <a:pt x="19" y="32"/>
                  <a:pt x="21" y="33"/>
                  <a:pt x="23" y="33"/>
                </a:cubicBezTo>
                <a:cubicBezTo>
                  <a:pt x="30" y="33"/>
                  <a:pt x="34" y="27"/>
                  <a:pt x="34" y="19"/>
                </a:cubicBezTo>
                <a:cubicBezTo>
                  <a:pt x="34" y="13"/>
                  <a:pt x="29" y="7"/>
                  <a:pt x="21" y="7"/>
                </a:cubicBezTo>
                <a:cubicBezTo>
                  <a:pt x="12" y="7"/>
                  <a:pt x="7" y="14"/>
                  <a:pt x="7" y="20"/>
                </a:cubicBezTo>
                <a:cubicBezTo>
                  <a:pt x="7" y="24"/>
                  <a:pt x="8" y="27"/>
                  <a:pt x="11" y="28"/>
                </a:cubicBezTo>
                <a:cubicBezTo>
                  <a:pt x="11" y="28"/>
                  <a:pt x="12" y="28"/>
                  <a:pt x="12" y="27"/>
                </a:cubicBezTo>
                <a:cubicBezTo>
                  <a:pt x="12" y="27"/>
                  <a:pt x="12" y="26"/>
                  <a:pt x="12" y="26"/>
                </a:cubicBezTo>
                <a:cubicBezTo>
                  <a:pt x="13" y="25"/>
                  <a:pt x="12" y="25"/>
                  <a:pt x="12" y="25"/>
                </a:cubicBezTo>
                <a:cubicBezTo>
                  <a:pt x="11" y="24"/>
                  <a:pt x="11" y="22"/>
                  <a:pt x="11" y="21"/>
                </a:cubicBezTo>
                <a:cubicBezTo>
                  <a:pt x="11" y="15"/>
                  <a:pt x="15" y="11"/>
                  <a:pt x="21" y="11"/>
                </a:cubicBezTo>
                <a:cubicBezTo>
                  <a:pt x="26" y="11"/>
                  <a:pt x="29" y="14"/>
                  <a:pt x="29" y="19"/>
                </a:cubicBezTo>
                <a:cubicBezTo>
                  <a:pt x="29" y="25"/>
                  <a:pt x="27" y="30"/>
                  <a:pt x="23" y="30"/>
                </a:cubicBezTo>
                <a:cubicBezTo>
                  <a:pt x="21" y="30"/>
                  <a:pt x="19" y="28"/>
                  <a:pt x="20" y="26"/>
                </a:cubicBezTo>
                <a:cubicBezTo>
                  <a:pt x="20" y="23"/>
                  <a:pt x="21" y="20"/>
                  <a:pt x="21" y="18"/>
                </a:cubicBezTo>
                <a:cubicBezTo>
                  <a:pt x="21" y="17"/>
                  <a:pt x="21" y="15"/>
                  <a:pt x="19" y="15"/>
                </a:cubicBezTo>
                <a:cubicBezTo>
                  <a:pt x="16" y="15"/>
                  <a:pt x="15" y="17"/>
                  <a:pt x="15" y="21"/>
                </a:cubicBezTo>
                <a:cubicBezTo>
                  <a:pt x="15" y="21"/>
                  <a:pt x="15" y="22"/>
                  <a:pt x="15" y="24"/>
                </a:cubicBezTo>
                <a:cubicBezTo>
                  <a:pt x="13" y="33"/>
                  <a:pt x="13" y="35"/>
                  <a:pt x="13" y="35"/>
                </a:cubicBezTo>
                <a:cubicBezTo>
                  <a:pt x="12" y="37"/>
                  <a:pt x="12" y="38"/>
                  <a:pt x="12" y="40"/>
                </a:cubicBezTo>
                <a:cubicBezTo>
                  <a:pt x="5" y="37"/>
                  <a:pt x="0" y="29"/>
                  <a:pt x="0" y="21"/>
                </a:cubicBezTo>
                <a:cubicBezTo>
                  <a:pt x="0" y="9"/>
                  <a:pt x="9" y="0"/>
                  <a:pt x="21" y="0"/>
                </a:cubicBezTo>
                <a:cubicBezTo>
                  <a:pt x="32" y="0"/>
                  <a:pt x="41" y="9"/>
                  <a:pt x="41" y="21"/>
                </a:cubicBezTo>
                <a:cubicBezTo>
                  <a:pt x="41" y="32"/>
                  <a:pt x="32" y="41"/>
                  <a:pt x="21" y="41"/>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13" name="Freeform 370"/>
          <p:cNvSpPr>
            <a:spLocks/>
          </p:cNvSpPr>
          <p:nvPr/>
        </p:nvSpPr>
        <p:spPr bwMode="auto">
          <a:xfrm>
            <a:off x="2475981" y="3919952"/>
            <a:ext cx="227873" cy="406917"/>
          </a:xfrm>
          <a:custGeom>
            <a:avLst/>
            <a:gdLst>
              <a:gd name="T0" fmla="*/ 24 w 24"/>
              <a:gd name="T1" fmla="*/ 7 h 42"/>
              <a:gd name="T2" fmla="*/ 17 w 24"/>
              <a:gd name="T3" fmla="*/ 7 h 42"/>
              <a:gd name="T4" fmla="*/ 15 w 24"/>
              <a:gd name="T5" fmla="*/ 9 h 42"/>
              <a:gd name="T6" fmla="*/ 15 w 24"/>
              <a:gd name="T7" fmla="*/ 14 h 42"/>
              <a:gd name="T8" fmla="*/ 24 w 24"/>
              <a:gd name="T9" fmla="*/ 14 h 42"/>
              <a:gd name="T10" fmla="*/ 24 w 24"/>
              <a:gd name="T11" fmla="*/ 21 h 42"/>
              <a:gd name="T12" fmla="*/ 15 w 24"/>
              <a:gd name="T13" fmla="*/ 21 h 42"/>
              <a:gd name="T14" fmla="*/ 15 w 24"/>
              <a:gd name="T15" fmla="*/ 42 h 42"/>
              <a:gd name="T16" fmla="*/ 8 w 24"/>
              <a:gd name="T17" fmla="*/ 42 h 42"/>
              <a:gd name="T18" fmla="*/ 8 w 24"/>
              <a:gd name="T19" fmla="*/ 21 h 42"/>
              <a:gd name="T20" fmla="*/ 0 w 24"/>
              <a:gd name="T21" fmla="*/ 21 h 42"/>
              <a:gd name="T22" fmla="*/ 0 w 24"/>
              <a:gd name="T23" fmla="*/ 14 h 42"/>
              <a:gd name="T24" fmla="*/ 8 w 24"/>
              <a:gd name="T25" fmla="*/ 14 h 42"/>
              <a:gd name="T26" fmla="*/ 8 w 24"/>
              <a:gd name="T27" fmla="*/ 10 h 42"/>
              <a:gd name="T28" fmla="*/ 17 w 24"/>
              <a:gd name="T29" fmla="*/ 0 h 42"/>
              <a:gd name="T30" fmla="*/ 24 w 24"/>
              <a:gd name="T31" fmla="*/ 0 h 42"/>
              <a:gd name="T32" fmla="*/ 24 w 24"/>
              <a:gd name="T33" fmla="*/ 7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 h="42">
                <a:moveTo>
                  <a:pt x="24" y="7"/>
                </a:moveTo>
                <a:cubicBezTo>
                  <a:pt x="17" y="7"/>
                  <a:pt x="17" y="7"/>
                  <a:pt x="17" y="7"/>
                </a:cubicBezTo>
                <a:cubicBezTo>
                  <a:pt x="16" y="7"/>
                  <a:pt x="15" y="8"/>
                  <a:pt x="15" y="9"/>
                </a:cubicBezTo>
                <a:cubicBezTo>
                  <a:pt x="15" y="14"/>
                  <a:pt x="15" y="14"/>
                  <a:pt x="15" y="14"/>
                </a:cubicBezTo>
                <a:cubicBezTo>
                  <a:pt x="24" y="14"/>
                  <a:pt x="24" y="14"/>
                  <a:pt x="24" y="14"/>
                </a:cubicBezTo>
                <a:cubicBezTo>
                  <a:pt x="24" y="21"/>
                  <a:pt x="24" y="21"/>
                  <a:pt x="24" y="21"/>
                </a:cubicBezTo>
                <a:cubicBezTo>
                  <a:pt x="15" y="21"/>
                  <a:pt x="15" y="21"/>
                  <a:pt x="15" y="21"/>
                </a:cubicBezTo>
                <a:cubicBezTo>
                  <a:pt x="15" y="42"/>
                  <a:pt x="15" y="42"/>
                  <a:pt x="15" y="42"/>
                </a:cubicBezTo>
                <a:cubicBezTo>
                  <a:pt x="8" y="42"/>
                  <a:pt x="8" y="42"/>
                  <a:pt x="8" y="42"/>
                </a:cubicBezTo>
                <a:cubicBezTo>
                  <a:pt x="8" y="21"/>
                  <a:pt x="8" y="21"/>
                  <a:pt x="8" y="21"/>
                </a:cubicBezTo>
                <a:cubicBezTo>
                  <a:pt x="0" y="21"/>
                  <a:pt x="0" y="21"/>
                  <a:pt x="0" y="21"/>
                </a:cubicBezTo>
                <a:cubicBezTo>
                  <a:pt x="0" y="14"/>
                  <a:pt x="0" y="14"/>
                  <a:pt x="0" y="14"/>
                </a:cubicBezTo>
                <a:cubicBezTo>
                  <a:pt x="8" y="14"/>
                  <a:pt x="8" y="14"/>
                  <a:pt x="8" y="14"/>
                </a:cubicBezTo>
                <a:cubicBezTo>
                  <a:pt x="8" y="10"/>
                  <a:pt x="8" y="10"/>
                  <a:pt x="8" y="10"/>
                </a:cubicBezTo>
                <a:cubicBezTo>
                  <a:pt x="8" y="4"/>
                  <a:pt x="12" y="0"/>
                  <a:pt x="17" y="0"/>
                </a:cubicBezTo>
                <a:cubicBezTo>
                  <a:pt x="24" y="0"/>
                  <a:pt x="24" y="0"/>
                  <a:pt x="24" y="0"/>
                </a:cubicBezTo>
                <a:lnTo>
                  <a:pt x="24" y="7"/>
                </a:lnTo>
                <a:close/>
              </a:path>
            </a:pathLst>
          </a:cu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id-ID" sz="1350"/>
          </a:p>
        </p:txBody>
      </p:sp>
      <p:sp>
        <p:nvSpPr>
          <p:cNvPr id="14" name="Text Placeholder 3"/>
          <p:cNvSpPr txBox="1">
            <a:spLocks/>
          </p:cNvSpPr>
          <p:nvPr/>
        </p:nvSpPr>
        <p:spPr>
          <a:xfrm>
            <a:off x="6733398" y="3383859"/>
            <a:ext cx="793230" cy="207749"/>
          </a:xfrm>
          <a:prstGeom prst="rect">
            <a:avLst/>
          </a:prstGeom>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685800">
              <a:spcBef>
                <a:spcPct val="20000"/>
              </a:spcBef>
              <a:defRPr/>
            </a:pPr>
            <a:r>
              <a:rPr lang="en-US" sz="1350" b="1" dirty="0">
                <a:solidFill>
                  <a:schemeClr val="accent2"/>
                </a:solidFill>
              </a:rPr>
              <a:t>Pinterest</a:t>
            </a:r>
          </a:p>
        </p:txBody>
      </p:sp>
      <p:sp>
        <p:nvSpPr>
          <p:cNvPr id="15" name="Text Placeholder 3"/>
          <p:cNvSpPr txBox="1">
            <a:spLocks/>
          </p:cNvSpPr>
          <p:nvPr/>
        </p:nvSpPr>
        <p:spPr>
          <a:xfrm>
            <a:off x="6710186" y="2765505"/>
            <a:ext cx="720775" cy="207749"/>
          </a:xfrm>
          <a:prstGeom prst="rect">
            <a:avLst/>
          </a:prstGeom>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685800">
              <a:spcBef>
                <a:spcPct val="20000"/>
              </a:spcBef>
              <a:defRPr/>
            </a:pPr>
            <a:r>
              <a:rPr lang="en-US" sz="1350" b="1" dirty="0">
                <a:solidFill>
                  <a:schemeClr val="accent1"/>
                </a:solidFill>
              </a:rPr>
              <a:t>Youtube</a:t>
            </a:r>
          </a:p>
        </p:txBody>
      </p:sp>
      <p:sp>
        <p:nvSpPr>
          <p:cNvPr id="16" name="Text Placeholder 3"/>
          <p:cNvSpPr txBox="1">
            <a:spLocks/>
          </p:cNvSpPr>
          <p:nvPr/>
        </p:nvSpPr>
        <p:spPr>
          <a:xfrm>
            <a:off x="6705810" y="3997416"/>
            <a:ext cx="822341" cy="207749"/>
          </a:xfrm>
          <a:prstGeom prst="rect">
            <a:avLst/>
          </a:prstGeom>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685800">
              <a:spcBef>
                <a:spcPct val="20000"/>
              </a:spcBef>
              <a:defRPr/>
            </a:pPr>
            <a:r>
              <a:rPr lang="en-US" sz="1350" b="1" dirty="0">
                <a:solidFill>
                  <a:schemeClr val="accent3"/>
                </a:solidFill>
              </a:rPr>
              <a:t>Facebook</a:t>
            </a:r>
          </a:p>
        </p:txBody>
      </p:sp>
      <p:sp>
        <p:nvSpPr>
          <p:cNvPr id="17" name="Text Placeholder 3"/>
          <p:cNvSpPr txBox="1">
            <a:spLocks/>
          </p:cNvSpPr>
          <p:nvPr/>
        </p:nvSpPr>
        <p:spPr>
          <a:xfrm>
            <a:off x="6742414" y="4568210"/>
            <a:ext cx="629724" cy="207749"/>
          </a:xfrm>
          <a:prstGeom prst="rect">
            <a:avLst/>
          </a:prstGeom>
        </p:spPr>
        <p:txBody>
          <a:bodyPr wrap="none" lIns="0" tIns="0" rIns="0" bIns="0" anchor="ctr" anchorCtr="0">
            <a:spAutoFit/>
          </a:bodyPr>
          <a:lstStyle>
            <a:lvl1pPr marL="0" indent="0" algn="ctr">
              <a:buNone/>
              <a:defRPr sz="1400" baseline="0">
                <a:solidFill>
                  <a:schemeClr val="tx1">
                    <a:lumMod val="95000"/>
                    <a:lumOff val="5000"/>
                  </a:schemeClr>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defTabSz="685800">
              <a:spcBef>
                <a:spcPct val="20000"/>
              </a:spcBef>
              <a:defRPr/>
            </a:pPr>
            <a:r>
              <a:rPr lang="en-US" sz="1350" b="1" dirty="0">
                <a:solidFill>
                  <a:schemeClr val="accent4"/>
                </a:solidFill>
              </a:rPr>
              <a:t>Twitter</a:t>
            </a:r>
          </a:p>
        </p:txBody>
      </p:sp>
      <p:sp>
        <p:nvSpPr>
          <p:cNvPr id="18" name="TextBox 17"/>
          <p:cNvSpPr txBox="1"/>
          <p:nvPr/>
        </p:nvSpPr>
        <p:spPr>
          <a:xfrm>
            <a:off x="4450328" y="2579876"/>
            <a:ext cx="546945" cy="369332"/>
          </a:xfrm>
          <a:prstGeom prst="rect">
            <a:avLst/>
          </a:prstGeom>
          <a:noFill/>
        </p:spPr>
        <p:txBody>
          <a:bodyPr wrap="none" rtlCol="0">
            <a:spAutoFit/>
          </a:bodyPr>
          <a:lstStyle/>
          <a:p>
            <a:r>
              <a:rPr lang="en-US" dirty="0">
                <a:solidFill>
                  <a:schemeClr val="bg2"/>
                </a:solidFill>
                <a:latin typeface="+mj-lt"/>
              </a:rPr>
              <a:t>22 %</a:t>
            </a:r>
          </a:p>
        </p:txBody>
      </p:sp>
      <p:sp>
        <p:nvSpPr>
          <p:cNvPr id="19" name="TextBox 18"/>
          <p:cNvSpPr txBox="1"/>
          <p:nvPr/>
        </p:nvSpPr>
        <p:spPr>
          <a:xfrm>
            <a:off x="4451768" y="3068288"/>
            <a:ext cx="546945" cy="369332"/>
          </a:xfrm>
          <a:prstGeom prst="rect">
            <a:avLst/>
          </a:prstGeom>
          <a:noFill/>
        </p:spPr>
        <p:txBody>
          <a:bodyPr wrap="none" rtlCol="0">
            <a:spAutoFit/>
          </a:bodyPr>
          <a:lstStyle/>
          <a:p>
            <a:r>
              <a:rPr lang="en-US" dirty="0">
                <a:solidFill>
                  <a:schemeClr val="bg2"/>
                </a:solidFill>
                <a:latin typeface="+mj-lt"/>
              </a:rPr>
              <a:t>33 %</a:t>
            </a:r>
          </a:p>
        </p:txBody>
      </p:sp>
      <p:sp>
        <p:nvSpPr>
          <p:cNvPr id="20" name="TextBox 19"/>
          <p:cNvSpPr txBox="1"/>
          <p:nvPr/>
        </p:nvSpPr>
        <p:spPr>
          <a:xfrm>
            <a:off x="4447116" y="3558461"/>
            <a:ext cx="546945" cy="369332"/>
          </a:xfrm>
          <a:prstGeom prst="rect">
            <a:avLst/>
          </a:prstGeom>
          <a:noFill/>
        </p:spPr>
        <p:txBody>
          <a:bodyPr wrap="none" rtlCol="0">
            <a:spAutoFit/>
          </a:bodyPr>
          <a:lstStyle/>
          <a:p>
            <a:r>
              <a:rPr lang="en-US" dirty="0">
                <a:solidFill>
                  <a:schemeClr val="bg2"/>
                </a:solidFill>
                <a:latin typeface="+mj-lt"/>
              </a:rPr>
              <a:t>40 %</a:t>
            </a:r>
          </a:p>
        </p:txBody>
      </p:sp>
      <p:sp>
        <p:nvSpPr>
          <p:cNvPr id="21" name="TextBox 20"/>
          <p:cNvSpPr txBox="1"/>
          <p:nvPr/>
        </p:nvSpPr>
        <p:spPr>
          <a:xfrm>
            <a:off x="4454542" y="4151397"/>
            <a:ext cx="546945" cy="369332"/>
          </a:xfrm>
          <a:prstGeom prst="rect">
            <a:avLst/>
          </a:prstGeom>
          <a:noFill/>
        </p:spPr>
        <p:txBody>
          <a:bodyPr wrap="none" rtlCol="0">
            <a:spAutoFit/>
          </a:bodyPr>
          <a:lstStyle/>
          <a:p>
            <a:r>
              <a:rPr lang="en-US" dirty="0">
                <a:solidFill>
                  <a:schemeClr val="bg2"/>
                </a:solidFill>
                <a:latin typeface="+mj-lt"/>
              </a:rPr>
              <a:t>28 %</a:t>
            </a:r>
          </a:p>
        </p:txBody>
      </p:sp>
      <p:cxnSp>
        <p:nvCxnSpPr>
          <p:cNvPr id="22" name="Straight Connector 21"/>
          <p:cNvCxnSpPr/>
          <p:nvPr/>
        </p:nvCxnSpPr>
        <p:spPr>
          <a:xfrm>
            <a:off x="2912918" y="2879612"/>
            <a:ext cx="362274" cy="0"/>
          </a:xfrm>
          <a:prstGeom prst="line">
            <a:avLst/>
          </a:prstGeom>
          <a:ln>
            <a:headEnd type="oval"/>
          </a:ln>
        </p:spPr>
        <p:style>
          <a:lnRef idx="1">
            <a:schemeClr val="accent1"/>
          </a:lnRef>
          <a:fillRef idx="0">
            <a:schemeClr val="accent1"/>
          </a:fillRef>
          <a:effectRef idx="0">
            <a:schemeClr val="accent1"/>
          </a:effectRef>
          <a:fontRef idx="minor">
            <a:schemeClr val="tx1"/>
          </a:fontRef>
        </p:style>
      </p:cxnSp>
      <p:cxnSp>
        <p:nvCxnSpPr>
          <p:cNvPr id="23" name="Straight Connector 22"/>
          <p:cNvCxnSpPr/>
          <p:nvPr/>
        </p:nvCxnSpPr>
        <p:spPr>
          <a:xfrm>
            <a:off x="2912918" y="3508820"/>
            <a:ext cx="362274" cy="0"/>
          </a:xfrm>
          <a:prstGeom prst="line">
            <a:avLst/>
          </a:prstGeom>
          <a:ln>
            <a:solidFill>
              <a:schemeClr val="accent2"/>
            </a:solidFill>
            <a:headEnd type="oval"/>
          </a:ln>
        </p:spPr>
        <p:style>
          <a:lnRef idx="1">
            <a:schemeClr val="accent1"/>
          </a:lnRef>
          <a:fillRef idx="0">
            <a:schemeClr val="accent1"/>
          </a:fillRef>
          <a:effectRef idx="0">
            <a:schemeClr val="accent1"/>
          </a:effectRef>
          <a:fontRef idx="minor">
            <a:schemeClr val="tx1"/>
          </a:fontRef>
        </p:style>
      </p:cxnSp>
      <p:cxnSp>
        <p:nvCxnSpPr>
          <p:cNvPr id="24" name="Straight Connector 23"/>
          <p:cNvCxnSpPr/>
          <p:nvPr/>
        </p:nvCxnSpPr>
        <p:spPr>
          <a:xfrm>
            <a:off x="2912918" y="4123411"/>
            <a:ext cx="362274" cy="0"/>
          </a:xfrm>
          <a:prstGeom prst="line">
            <a:avLst/>
          </a:prstGeom>
          <a:ln>
            <a:solidFill>
              <a:schemeClr val="accent3"/>
            </a:solidFill>
            <a:headEnd type="oval"/>
          </a:ln>
        </p:spPr>
        <p:style>
          <a:lnRef idx="1">
            <a:schemeClr val="accent1"/>
          </a:lnRef>
          <a:fillRef idx="0">
            <a:schemeClr val="accent1"/>
          </a:fillRef>
          <a:effectRef idx="0">
            <a:schemeClr val="accent1"/>
          </a:effectRef>
          <a:fontRef idx="minor">
            <a:schemeClr val="tx1"/>
          </a:fontRef>
        </p:style>
      </p:cxnSp>
      <p:cxnSp>
        <p:nvCxnSpPr>
          <p:cNvPr id="25" name="Straight Connector 24"/>
          <p:cNvCxnSpPr/>
          <p:nvPr/>
        </p:nvCxnSpPr>
        <p:spPr>
          <a:xfrm>
            <a:off x="2912918" y="4694205"/>
            <a:ext cx="362274" cy="0"/>
          </a:xfrm>
          <a:prstGeom prst="line">
            <a:avLst/>
          </a:prstGeom>
          <a:ln>
            <a:solidFill>
              <a:schemeClr val="accent4"/>
            </a:solidFill>
            <a:headEnd type="oval"/>
          </a:ln>
        </p:spPr>
        <p:style>
          <a:lnRef idx="1">
            <a:schemeClr val="accent1"/>
          </a:lnRef>
          <a:fillRef idx="0">
            <a:schemeClr val="accent1"/>
          </a:fillRef>
          <a:effectRef idx="0">
            <a:schemeClr val="accent1"/>
          </a:effectRef>
          <a:fontRef idx="minor">
            <a:schemeClr val="tx1"/>
          </a:fontRef>
        </p:style>
      </p:cxnSp>
      <p:cxnSp>
        <p:nvCxnSpPr>
          <p:cNvPr id="26" name="Straight Connector 25"/>
          <p:cNvCxnSpPr/>
          <p:nvPr/>
        </p:nvCxnSpPr>
        <p:spPr>
          <a:xfrm flipH="1">
            <a:off x="6135247" y="2874635"/>
            <a:ext cx="362274" cy="0"/>
          </a:xfrm>
          <a:prstGeom prst="line">
            <a:avLst/>
          </a:prstGeom>
          <a:ln>
            <a:headEnd type="oval"/>
          </a:ln>
        </p:spPr>
        <p:style>
          <a:lnRef idx="1">
            <a:schemeClr val="accent1"/>
          </a:lnRef>
          <a:fillRef idx="0">
            <a:schemeClr val="accent1"/>
          </a:fillRef>
          <a:effectRef idx="0">
            <a:schemeClr val="accent1"/>
          </a:effectRef>
          <a:fontRef idx="minor">
            <a:schemeClr val="tx1"/>
          </a:fontRef>
        </p:style>
      </p:cxnSp>
      <p:cxnSp>
        <p:nvCxnSpPr>
          <p:cNvPr id="27" name="Straight Connector 26"/>
          <p:cNvCxnSpPr/>
          <p:nvPr/>
        </p:nvCxnSpPr>
        <p:spPr>
          <a:xfrm flipH="1">
            <a:off x="6135247" y="3503843"/>
            <a:ext cx="362274" cy="0"/>
          </a:xfrm>
          <a:prstGeom prst="line">
            <a:avLst/>
          </a:prstGeom>
          <a:ln>
            <a:solidFill>
              <a:schemeClr val="accent2"/>
            </a:solidFill>
            <a:headEnd type="oval"/>
          </a:ln>
        </p:spPr>
        <p:style>
          <a:lnRef idx="1">
            <a:schemeClr val="accent1"/>
          </a:lnRef>
          <a:fillRef idx="0">
            <a:schemeClr val="accent1"/>
          </a:fillRef>
          <a:effectRef idx="0">
            <a:schemeClr val="accent1"/>
          </a:effectRef>
          <a:fontRef idx="minor">
            <a:schemeClr val="tx1"/>
          </a:fontRef>
        </p:style>
      </p:cxnSp>
      <p:cxnSp>
        <p:nvCxnSpPr>
          <p:cNvPr id="28" name="Straight Connector 27"/>
          <p:cNvCxnSpPr/>
          <p:nvPr/>
        </p:nvCxnSpPr>
        <p:spPr>
          <a:xfrm flipH="1">
            <a:off x="6135247" y="4118433"/>
            <a:ext cx="362274" cy="0"/>
          </a:xfrm>
          <a:prstGeom prst="line">
            <a:avLst/>
          </a:prstGeom>
          <a:ln>
            <a:solidFill>
              <a:schemeClr val="accent3"/>
            </a:solidFill>
            <a:headEnd type="oval"/>
          </a:ln>
        </p:spPr>
        <p:style>
          <a:lnRef idx="1">
            <a:schemeClr val="accent1"/>
          </a:lnRef>
          <a:fillRef idx="0">
            <a:schemeClr val="accent1"/>
          </a:fillRef>
          <a:effectRef idx="0">
            <a:schemeClr val="accent1"/>
          </a:effectRef>
          <a:fontRef idx="minor">
            <a:schemeClr val="tx1"/>
          </a:fontRef>
        </p:style>
      </p:cxnSp>
      <p:cxnSp>
        <p:nvCxnSpPr>
          <p:cNvPr id="29" name="Straight Connector 28"/>
          <p:cNvCxnSpPr/>
          <p:nvPr/>
        </p:nvCxnSpPr>
        <p:spPr>
          <a:xfrm flipH="1">
            <a:off x="6135247" y="4689228"/>
            <a:ext cx="362274" cy="0"/>
          </a:xfrm>
          <a:prstGeom prst="line">
            <a:avLst/>
          </a:prstGeom>
          <a:ln>
            <a:solidFill>
              <a:schemeClr val="accent4"/>
            </a:solidFill>
            <a:headEnd type="oval"/>
          </a:ln>
        </p:spPr>
        <p:style>
          <a:lnRef idx="1">
            <a:schemeClr val="accent1"/>
          </a:lnRef>
          <a:fillRef idx="0">
            <a:schemeClr val="accent1"/>
          </a:fillRef>
          <a:effectRef idx="0">
            <a:schemeClr val="accent1"/>
          </a:effectRef>
          <a:fontRef idx="minor">
            <a:schemeClr val="tx1"/>
          </a:fontRef>
        </p:style>
      </p:cxnSp>
      <p:sp>
        <p:nvSpPr>
          <p:cNvPr id="36" name="TextBox 35"/>
          <p:cNvSpPr txBox="1"/>
          <p:nvPr/>
        </p:nvSpPr>
        <p:spPr>
          <a:xfrm>
            <a:off x="3678206" y="781945"/>
            <a:ext cx="1787670" cy="553998"/>
          </a:xfrm>
          <a:prstGeom prst="rect">
            <a:avLst/>
          </a:prstGeom>
          <a:noFill/>
        </p:spPr>
        <p:txBody>
          <a:bodyPr wrap="none" rtlCol="0" anchor="ctr">
            <a:spAutoFit/>
          </a:bodyPr>
          <a:lstStyle/>
          <a:p>
            <a:pPr algn="ctr"/>
            <a:r>
              <a:rPr lang="en-US" sz="3000" dirty="0">
                <a:solidFill>
                  <a:schemeClr val="accent1"/>
                </a:solidFill>
                <a:latin typeface="+mj-lt"/>
              </a:rPr>
              <a:t>Social</a:t>
            </a:r>
            <a:r>
              <a:rPr lang="en-US" sz="3000" dirty="0">
                <a:solidFill>
                  <a:schemeClr val="tx2"/>
                </a:solidFill>
                <a:latin typeface="+mj-lt"/>
              </a:rPr>
              <a:t> Media</a:t>
            </a:r>
          </a:p>
        </p:txBody>
      </p:sp>
      <p:sp>
        <p:nvSpPr>
          <p:cNvPr id="37" name="TextBox 36"/>
          <p:cNvSpPr txBox="1"/>
          <p:nvPr/>
        </p:nvSpPr>
        <p:spPr>
          <a:xfrm>
            <a:off x="685801" y="1243610"/>
            <a:ext cx="7772400" cy="369332"/>
          </a:xfrm>
          <a:prstGeom prst="rect">
            <a:avLst/>
          </a:prstGeom>
          <a:noFill/>
        </p:spPr>
        <p:txBody>
          <a:bodyPr wrap="square" rtlCol="0" anchor="ctr">
            <a:spAutoFit/>
          </a:bodyPr>
          <a:lstStyle/>
          <a:p>
            <a:pPr algn="ctr"/>
            <a:r>
              <a:rPr lang="en-US" sz="900" dirty="0">
                <a:solidFill>
                  <a:schemeClr val="tx2"/>
                </a:solidFill>
              </a:rPr>
              <a:t>Lorem ipsum dolor sit amet, consectetuer adipiscing elit. Aenean commodo ligula eget dolor. </a:t>
            </a:r>
            <a:r>
              <a:rPr lang="en-US" sz="900" b="1" dirty="0">
                <a:solidFill>
                  <a:schemeClr val="accent1"/>
                </a:solidFill>
              </a:rPr>
              <a:t>Aenean massa. Cum sociis natoque penatibus </a:t>
            </a:r>
            <a:r>
              <a:rPr lang="en-US" sz="900" dirty="0">
                <a:solidFill>
                  <a:schemeClr val="tx2"/>
                </a:solidFill>
              </a:rPr>
              <a:t>magnis dis parturient montes, nascetur ridiculus mus. Donec quam felis, ultricies nec, pellentesque eu, pretium quis, sem.</a:t>
            </a:r>
          </a:p>
        </p:txBody>
      </p:sp>
    </p:spTree>
    <p:extLst>
      <p:ext uri="{BB962C8B-B14F-4D97-AF65-F5344CB8AC3E}">
        <p14:creationId xmlns:p14="http://schemas.microsoft.com/office/powerpoint/2010/main" val="14140096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 calcmode="lin" valueType="num">
                                      <p:cBhvr>
                                        <p:cTn id="7" dur="500" fill="hold"/>
                                        <p:tgtEl>
                                          <p:spTgt spid="5"/>
                                        </p:tgtEl>
                                        <p:attrNameLst>
                                          <p:attrName>ppt_w</p:attrName>
                                        </p:attrNameLst>
                                      </p:cBhvr>
                                      <p:tavLst>
                                        <p:tav tm="0">
                                          <p:val>
                                            <p:fltVal val="0"/>
                                          </p:val>
                                        </p:tav>
                                        <p:tav tm="100000">
                                          <p:val>
                                            <p:strVal val="#ppt_w"/>
                                          </p:val>
                                        </p:tav>
                                      </p:tavLst>
                                    </p:anim>
                                    <p:anim calcmode="lin" valueType="num">
                                      <p:cBhvr>
                                        <p:cTn id="8" dur="500" fill="hold"/>
                                        <p:tgtEl>
                                          <p:spTgt spid="5"/>
                                        </p:tgtEl>
                                        <p:attrNameLst>
                                          <p:attrName>ppt_h</p:attrName>
                                        </p:attrNameLst>
                                      </p:cBhvr>
                                      <p:tavLst>
                                        <p:tav tm="0">
                                          <p:val>
                                            <p:fltVal val="0"/>
                                          </p:val>
                                        </p:tav>
                                        <p:tav tm="100000">
                                          <p:val>
                                            <p:strVal val="#ppt_h"/>
                                          </p:val>
                                        </p:tav>
                                      </p:tavLst>
                                    </p:anim>
                                    <p:animEffect transition="in" filter="fade">
                                      <p:cBhvr>
                                        <p:cTn id="9" dur="500"/>
                                        <p:tgtEl>
                                          <p:spTgt spid="5"/>
                                        </p:tgtEl>
                                      </p:cBhvr>
                                    </p:animEffect>
                                  </p:childTnLst>
                                </p:cTn>
                              </p:par>
                            </p:childTnLst>
                          </p:cTn>
                        </p:par>
                        <p:par>
                          <p:cTn id="10" fill="hold">
                            <p:stCondLst>
                              <p:cond delay="500"/>
                            </p:stCondLst>
                            <p:childTnLst>
                              <p:par>
                                <p:cTn id="11" presetID="10" presetClass="entr" presetSubtype="0" fill="hold" grpId="0" nodeType="afterEffect">
                                  <p:stCondLst>
                                    <p:cond delay="0"/>
                                  </p:stCondLst>
                                  <p:childTnLst>
                                    <p:set>
                                      <p:cBhvr>
                                        <p:cTn id="12" dur="1" fill="hold">
                                          <p:stCondLst>
                                            <p:cond delay="0"/>
                                          </p:stCondLst>
                                        </p:cTn>
                                        <p:tgtEl>
                                          <p:spTgt spid="21"/>
                                        </p:tgtEl>
                                        <p:attrNameLst>
                                          <p:attrName>style.visibility</p:attrName>
                                        </p:attrNameLst>
                                      </p:cBhvr>
                                      <p:to>
                                        <p:strVal val="visible"/>
                                      </p:to>
                                    </p:set>
                                    <p:animEffect transition="in" filter="fade">
                                      <p:cBhvr>
                                        <p:cTn id="13" dur="500"/>
                                        <p:tgtEl>
                                          <p:spTgt spid="21"/>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20"/>
                                        </p:tgtEl>
                                        <p:attrNameLst>
                                          <p:attrName>style.visibility</p:attrName>
                                        </p:attrNameLst>
                                      </p:cBhvr>
                                      <p:to>
                                        <p:strVal val="visible"/>
                                      </p:to>
                                    </p:set>
                                    <p:animEffect transition="in" filter="fade">
                                      <p:cBhvr>
                                        <p:cTn id="16" dur="500"/>
                                        <p:tgtEl>
                                          <p:spTgt spid="20"/>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19"/>
                                        </p:tgtEl>
                                        <p:attrNameLst>
                                          <p:attrName>style.visibility</p:attrName>
                                        </p:attrNameLst>
                                      </p:cBhvr>
                                      <p:to>
                                        <p:strVal val="visible"/>
                                      </p:to>
                                    </p:set>
                                    <p:animEffect transition="in" filter="fade">
                                      <p:cBhvr>
                                        <p:cTn id="19" dur="500"/>
                                        <p:tgtEl>
                                          <p:spTgt spid="19"/>
                                        </p:tgtEl>
                                      </p:cBhvr>
                                    </p:animEffect>
                                  </p:childTnLst>
                                </p:cTn>
                              </p:par>
                              <p:par>
                                <p:cTn id="20" presetID="10" presetClass="entr" presetSubtype="0" fill="hold" grpId="0" nodeType="withEffect">
                                  <p:stCondLst>
                                    <p:cond delay="0"/>
                                  </p:stCondLst>
                                  <p:childTnLst>
                                    <p:set>
                                      <p:cBhvr>
                                        <p:cTn id="21" dur="1" fill="hold">
                                          <p:stCondLst>
                                            <p:cond delay="0"/>
                                          </p:stCondLst>
                                        </p:cTn>
                                        <p:tgtEl>
                                          <p:spTgt spid="18"/>
                                        </p:tgtEl>
                                        <p:attrNameLst>
                                          <p:attrName>style.visibility</p:attrName>
                                        </p:attrNameLst>
                                      </p:cBhvr>
                                      <p:to>
                                        <p:strVal val="visible"/>
                                      </p:to>
                                    </p:set>
                                    <p:animEffect transition="in" filter="fade">
                                      <p:cBhvr>
                                        <p:cTn id="22" dur="500"/>
                                        <p:tgtEl>
                                          <p:spTgt spid="18"/>
                                        </p:tgtEl>
                                      </p:cBhvr>
                                    </p:animEffect>
                                  </p:childTnLst>
                                </p:cTn>
                              </p:par>
                            </p:childTnLst>
                          </p:cTn>
                        </p:par>
                        <p:par>
                          <p:cTn id="23" fill="hold">
                            <p:stCondLst>
                              <p:cond delay="1000"/>
                            </p:stCondLst>
                            <p:childTnLst>
                              <p:par>
                                <p:cTn id="24" presetID="22" presetClass="entr" presetSubtype="2" fill="hold" nodeType="afterEffect">
                                  <p:stCondLst>
                                    <p:cond delay="0"/>
                                  </p:stCondLst>
                                  <p:childTnLst>
                                    <p:set>
                                      <p:cBhvr>
                                        <p:cTn id="25" dur="1" fill="hold">
                                          <p:stCondLst>
                                            <p:cond delay="0"/>
                                          </p:stCondLst>
                                        </p:cTn>
                                        <p:tgtEl>
                                          <p:spTgt spid="22"/>
                                        </p:tgtEl>
                                        <p:attrNameLst>
                                          <p:attrName>style.visibility</p:attrName>
                                        </p:attrNameLst>
                                      </p:cBhvr>
                                      <p:to>
                                        <p:strVal val="visible"/>
                                      </p:to>
                                    </p:set>
                                    <p:animEffect transition="in" filter="wipe(right)">
                                      <p:cBhvr>
                                        <p:cTn id="26" dur="500"/>
                                        <p:tgtEl>
                                          <p:spTgt spid="22"/>
                                        </p:tgtEl>
                                      </p:cBhvr>
                                    </p:animEffect>
                                  </p:childTnLst>
                                </p:cTn>
                              </p:par>
                            </p:childTnLst>
                          </p:cTn>
                        </p:par>
                        <p:par>
                          <p:cTn id="27" fill="hold">
                            <p:stCondLst>
                              <p:cond delay="1500"/>
                            </p:stCondLst>
                            <p:childTnLst>
                              <p:par>
                                <p:cTn id="28" presetID="10" presetClass="entr" presetSubtype="0" fill="hold" grpId="0" nodeType="afterEffect">
                                  <p:stCondLst>
                                    <p:cond delay="0"/>
                                  </p:stCondLst>
                                  <p:childTnLst>
                                    <p:set>
                                      <p:cBhvr>
                                        <p:cTn id="29" dur="1" fill="hold">
                                          <p:stCondLst>
                                            <p:cond delay="0"/>
                                          </p:stCondLst>
                                        </p:cTn>
                                        <p:tgtEl>
                                          <p:spTgt spid="11"/>
                                        </p:tgtEl>
                                        <p:attrNameLst>
                                          <p:attrName>style.visibility</p:attrName>
                                        </p:attrNameLst>
                                      </p:cBhvr>
                                      <p:to>
                                        <p:strVal val="visible"/>
                                      </p:to>
                                    </p:set>
                                    <p:animEffect transition="in" filter="fade">
                                      <p:cBhvr>
                                        <p:cTn id="30" dur="500"/>
                                        <p:tgtEl>
                                          <p:spTgt spid="11"/>
                                        </p:tgtEl>
                                      </p:cBhvr>
                                    </p:animEffect>
                                  </p:childTnLst>
                                </p:cTn>
                              </p:par>
                            </p:childTnLst>
                          </p:cTn>
                        </p:par>
                        <p:par>
                          <p:cTn id="31" fill="hold">
                            <p:stCondLst>
                              <p:cond delay="2000"/>
                            </p:stCondLst>
                            <p:childTnLst>
                              <p:par>
                                <p:cTn id="32" presetID="22" presetClass="entr" presetSubtype="8" fill="hold" nodeType="afterEffect">
                                  <p:stCondLst>
                                    <p:cond delay="0"/>
                                  </p:stCondLst>
                                  <p:childTnLst>
                                    <p:set>
                                      <p:cBhvr>
                                        <p:cTn id="33" dur="1" fill="hold">
                                          <p:stCondLst>
                                            <p:cond delay="0"/>
                                          </p:stCondLst>
                                        </p:cTn>
                                        <p:tgtEl>
                                          <p:spTgt spid="26"/>
                                        </p:tgtEl>
                                        <p:attrNameLst>
                                          <p:attrName>style.visibility</p:attrName>
                                        </p:attrNameLst>
                                      </p:cBhvr>
                                      <p:to>
                                        <p:strVal val="visible"/>
                                      </p:to>
                                    </p:set>
                                    <p:animEffect transition="in" filter="wipe(left)">
                                      <p:cBhvr>
                                        <p:cTn id="34" dur="500"/>
                                        <p:tgtEl>
                                          <p:spTgt spid="26"/>
                                        </p:tgtEl>
                                      </p:cBhvr>
                                    </p:animEffect>
                                  </p:childTnLst>
                                </p:cTn>
                              </p:par>
                            </p:childTnLst>
                          </p:cTn>
                        </p:par>
                        <p:par>
                          <p:cTn id="35" fill="hold">
                            <p:stCondLst>
                              <p:cond delay="2500"/>
                            </p:stCondLst>
                            <p:childTnLst>
                              <p:par>
                                <p:cTn id="36" presetID="10" presetClass="entr" presetSubtype="0" fill="hold" grpId="0" nodeType="afterEffect">
                                  <p:stCondLst>
                                    <p:cond delay="0"/>
                                  </p:stCondLst>
                                  <p:childTnLst>
                                    <p:set>
                                      <p:cBhvr>
                                        <p:cTn id="37" dur="1" fill="hold">
                                          <p:stCondLst>
                                            <p:cond delay="0"/>
                                          </p:stCondLst>
                                        </p:cTn>
                                        <p:tgtEl>
                                          <p:spTgt spid="15"/>
                                        </p:tgtEl>
                                        <p:attrNameLst>
                                          <p:attrName>style.visibility</p:attrName>
                                        </p:attrNameLst>
                                      </p:cBhvr>
                                      <p:to>
                                        <p:strVal val="visible"/>
                                      </p:to>
                                    </p:set>
                                    <p:animEffect transition="in" filter="fade">
                                      <p:cBhvr>
                                        <p:cTn id="38" dur="500"/>
                                        <p:tgtEl>
                                          <p:spTgt spid="15"/>
                                        </p:tgtEl>
                                      </p:cBhvr>
                                    </p:animEffect>
                                  </p:childTnLst>
                                </p:cTn>
                              </p:par>
                            </p:childTnLst>
                          </p:cTn>
                        </p:par>
                        <p:par>
                          <p:cTn id="39" fill="hold">
                            <p:stCondLst>
                              <p:cond delay="3000"/>
                            </p:stCondLst>
                            <p:childTnLst>
                              <p:par>
                                <p:cTn id="40" presetID="22" presetClass="entr" presetSubtype="2" fill="hold" nodeType="afterEffect">
                                  <p:stCondLst>
                                    <p:cond delay="0"/>
                                  </p:stCondLst>
                                  <p:childTnLst>
                                    <p:set>
                                      <p:cBhvr>
                                        <p:cTn id="41" dur="1" fill="hold">
                                          <p:stCondLst>
                                            <p:cond delay="0"/>
                                          </p:stCondLst>
                                        </p:cTn>
                                        <p:tgtEl>
                                          <p:spTgt spid="23"/>
                                        </p:tgtEl>
                                        <p:attrNameLst>
                                          <p:attrName>style.visibility</p:attrName>
                                        </p:attrNameLst>
                                      </p:cBhvr>
                                      <p:to>
                                        <p:strVal val="visible"/>
                                      </p:to>
                                    </p:set>
                                    <p:animEffect transition="in" filter="wipe(right)">
                                      <p:cBhvr>
                                        <p:cTn id="42" dur="500"/>
                                        <p:tgtEl>
                                          <p:spTgt spid="23"/>
                                        </p:tgtEl>
                                      </p:cBhvr>
                                    </p:animEffect>
                                  </p:childTnLst>
                                </p:cTn>
                              </p:par>
                            </p:childTnLst>
                          </p:cTn>
                        </p:par>
                        <p:par>
                          <p:cTn id="43" fill="hold">
                            <p:stCondLst>
                              <p:cond delay="3500"/>
                            </p:stCondLst>
                            <p:childTnLst>
                              <p:par>
                                <p:cTn id="44" presetID="10" presetClass="entr" presetSubtype="0" fill="hold" grpId="0" nodeType="afterEffect">
                                  <p:stCondLst>
                                    <p:cond delay="0"/>
                                  </p:stCondLst>
                                  <p:childTnLst>
                                    <p:set>
                                      <p:cBhvr>
                                        <p:cTn id="45" dur="1" fill="hold">
                                          <p:stCondLst>
                                            <p:cond delay="0"/>
                                          </p:stCondLst>
                                        </p:cTn>
                                        <p:tgtEl>
                                          <p:spTgt spid="12"/>
                                        </p:tgtEl>
                                        <p:attrNameLst>
                                          <p:attrName>style.visibility</p:attrName>
                                        </p:attrNameLst>
                                      </p:cBhvr>
                                      <p:to>
                                        <p:strVal val="visible"/>
                                      </p:to>
                                    </p:set>
                                    <p:animEffect transition="in" filter="fade">
                                      <p:cBhvr>
                                        <p:cTn id="46" dur="500"/>
                                        <p:tgtEl>
                                          <p:spTgt spid="12"/>
                                        </p:tgtEl>
                                      </p:cBhvr>
                                    </p:animEffect>
                                  </p:childTnLst>
                                </p:cTn>
                              </p:par>
                            </p:childTnLst>
                          </p:cTn>
                        </p:par>
                        <p:par>
                          <p:cTn id="47" fill="hold">
                            <p:stCondLst>
                              <p:cond delay="4000"/>
                            </p:stCondLst>
                            <p:childTnLst>
                              <p:par>
                                <p:cTn id="48" presetID="22" presetClass="entr" presetSubtype="8" fill="hold" nodeType="afterEffect">
                                  <p:stCondLst>
                                    <p:cond delay="0"/>
                                  </p:stCondLst>
                                  <p:childTnLst>
                                    <p:set>
                                      <p:cBhvr>
                                        <p:cTn id="49" dur="1" fill="hold">
                                          <p:stCondLst>
                                            <p:cond delay="0"/>
                                          </p:stCondLst>
                                        </p:cTn>
                                        <p:tgtEl>
                                          <p:spTgt spid="27"/>
                                        </p:tgtEl>
                                        <p:attrNameLst>
                                          <p:attrName>style.visibility</p:attrName>
                                        </p:attrNameLst>
                                      </p:cBhvr>
                                      <p:to>
                                        <p:strVal val="visible"/>
                                      </p:to>
                                    </p:set>
                                    <p:animEffect transition="in" filter="wipe(left)">
                                      <p:cBhvr>
                                        <p:cTn id="50" dur="500"/>
                                        <p:tgtEl>
                                          <p:spTgt spid="27"/>
                                        </p:tgtEl>
                                      </p:cBhvr>
                                    </p:animEffect>
                                  </p:childTnLst>
                                </p:cTn>
                              </p:par>
                            </p:childTnLst>
                          </p:cTn>
                        </p:par>
                        <p:par>
                          <p:cTn id="51" fill="hold">
                            <p:stCondLst>
                              <p:cond delay="4500"/>
                            </p:stCondLst>
                            <p:childTnLst>
                              <p:par>
                                <p:cTn id="52" presetID="10" presetClass="entr" presetSubtype="0" fill="hold" grpId="0" nodeType="afterEffect">
                                  <p:stCondLst>
                                    <p:cond delay="0"/>
                                  </p:stCondLst>
                                  <p:childTnLst>
                                    <p:set>
                                      <p:cBhvr>
                                        <p:cTn id="53" dur="1" fill="hold">
                                          <p:stCondLst>
                                            <p:cond delay="0"/>
                                          </p:stCondLst>
                                        </p:cTn>
                                        <p:tgtEl>
                                          <p:spTgt spid="14"/>
                                        </p:tgtEl>
                                        <p:attrNameLst>
                                          <p:attrName>style.visibility</p:attrName>
                                        </p:attrNameLst>
                                      </p:cBhvr>
                                      <p:to>
                                        <p:strVal val="visible"/>
                                      </p:to>
                                    </p:set>
                                    <p:animEffect transition="in" filter="fade">
                                      <p:cBhvr>
                                        <p:cTn id="54" dur="500"/>
                                        <p:tgtEl>
                                          <p:spTgt spid="14"/>
                                        </p:tgtEl>
                                      </p:cBhvr>
                                    </p:animEffect>
                                  </p:childTnLst>
                                </p:cTn>
                              </p:par>
                            </p:childTnLst>
                          </p:cTn>
                        </p:par>
                        <p:par>
                          <p:cTn id="55" fill="hold">
                            <p:stCondLst>
                              <p:cond delay="5000"/>
                            </p:stCondLst>
                            <p:childTnLst>
                              <p:par>
                                <p:cTn id="56" presetID="22" presetClass="entr" presetSubtype="2" fill="hold" nodeType="afterEffect">
                                  <p:stCondLst>
                                    <p:cond delay="0"/>
                                  </p:stCondLst>
                                  <p:childTnLst>
                                    <p:set>
                                      <p:cBhvr>
                                        <p:cTn id="57" dur="1" fill="hold">
                                          <p:stCondLst>
                                            <p:cond delay="0"/>
                                          </p:stCondLst>
                                        </p:cTn>
                                        <p:tgtEl>
                                          <p:spTgt spid="24"/>
                                        </p:tgtEl>
                                        <p:attrNameLst>
                                          <p:attrName>style.visibility</p:attrName>
                                        </p:attrNameLst>
                                      </p:cBhvr>
                                      <p:to>
                                        <p:strVal val="visible"/>
                                      </p:to>
                                    </p:set>
                                    <p:animEffect transition="in" filter="wipe(right)">
                                      <p:cBhvr>
                                        <p:cTn id="58" dur="500"/>
                                        <p:tgtEl>
                                          <p:spTgt spid="24"/>
                                        </p:tgtEl>
                                      </p:cBhvr>
                                    </p:animEffect>
                                  </p:childTnLst>
                                </p:cTn>
                              </p:par>
                            </p:childTnLst>
                          </p:cTn>
                        </p:par>
                        <p:par>
                          <p:cTn id="59" fill="hold">
                            <p:stCondLst>
                              <p:cond delay="5500"/>
                            </p:stCondLst>
                            <p:childTnLst>
                              <p:par>
                                <p:cTn id="60" presetID="10" presetClass="entr" presetSubtype="0" fill="hold" grpId="0" nodeType="afterEffect">
                                  <p:stCondLst>
                                    <p:cond delay="0"/>
                                  </p:stCondLst>
                                  <p:childTnLst>
                                    <p:set>
                                      <p:cBhvr>
                                        <p:cTn id="61" dur="1" fill="hold">
                                          <p:stCondLst>
                                            <p:cond delay="0"/>
                                          </p:stCondLst>
                                        </p:cTn>
                                        <p:tgtEl>
                                          <p:spTgt spid="13"/>
                                        </p:tgtEl>
                                        <p:attrNameLst>
                                          <p:attrName>style.visibility</p:attrName>
                                        </p:attrNameLst>
                                      </p:cBhvr>
                                      <p:to>
                                        <p:strVal val="visible"/>
                                      </p:to>
                                    </p:set>
                                    <p:animEffect transition="in" filter="fade">
                                      <p:cBhvr>
                                        <p:cTn id="62" dur="500"/>
                                        <p:tgtEl>
                                          <p:spTgt spid="13"/>
                                        </p:tgtEl>
                                      </p:cBhvr>
                                    </p:animEffect>
                                  </p:childTnLst>
                                </p:cTn>
                              </p:par>
                            </p:childTnLst>
                          </p:cTn>
                        </p:par>
                        <p:par>
                          <p:cTn id="63" fill="hold">
                            <p:stCondLst>
                              <p:cond delay="6000"/>
                            </p:stCondLst>
                            <p:childTnLst>
                              <p:par>
                                <p:cTn id="64" presetID="22" presetClass="entr" presetSubtype="8" fill="hold" nodeType="afterEffect">
                                  <p:stCondLst>
                                    <p:cond delay="0"/>
                                  </p:stCondLst>
                                  <p:childTnLst>
                                    <p:set>
                                      <p:cBhvr>
                                        <p:cTn id="65" dur="1" fill="hold">
                                          <p:stCondLst>
                                            <p:cond delay="0"/>
                                          </p:stCondLst>
                                        </p:cTn>
                                        <p:tgtEl>
                                          <p:spTgt spid="28"/>
                                        </p:tgtEl>
                                        <p:attrNameLst>
                                          <p:attrName>style.visibility</p:attrName>
                                        </p:attrNameLst>
                                      </p:cBhvr>
                                      <p:to>
                                        <p:strVal val="visible"/>
                                      </p:to>
                                    </p:set>
                                    <p:animEffect transition="in" filter="wipe(left)">
                                      <p:cBhvr>
                                        <p:cTn id="66" dur="500"/>
                                        <p:tgtEl>
                                          <p:spTgt spid="28"/>
                                        </p:tgtEl>
                                      </p:cBhvr>
                                    </p:animEffect>
                                  </p:childTnLst>
                                </p:cTn>
                              </p:par>
                            </p:childTnLst>
                          </p:cTn>
                        </p:par>
                        <p:par>
                          <p:cTn id="67" fill="hold">
                            <p:stCondLst>
                              <p:cond delay="6500"/>
                            </p:stCondLst>
                            <p:childTnLst>
                              <p:par>
                                <p:cTn id="68" presetID="10" presetClass="entr" presetSubtype="0" fill="hold" grpId="0" nodeType="afterEffect">
                                  <p:stCondLst>
                                    <p:cond delay="0"/>
                                  </p:stCondLst>
                                  <p:childTnLst>
                                    <p:set>
                                      <p:cBhvr>
                                        <p:cTn id="69" dur="1" fill="hold">
                                          <p:stCondLst>
                                            <p:cond delay="0"/>
                                          </p:stCondLst>
                                        </p:cTn>
                                        <p:tgtEl>
                                          <p:spTgt spid="16"/>
                                        </p:tgtEl>
                                        <p:attrNameLst>
                                          <p:attrName>style.visibility</p:attrName>
                                        </p:attrNameLst>
                                      </p:cBhvr>
                                      <p:to>
                                        <p:strVal val="visible"/>
                                      </p:to>
                                    </p:set>
                                    <p:animEffect transition="in" filter="fade">
                                      <p:cBhvr>
                                        <p:cTn id="70" dur="500"/>
                                        <p:tgtEl>
                                          <p:spTgt spid="16"/>
                                        </p:tgtEl>
                                      </p:cBhvr>
                                    </p:animEffect>
                                  </p:childTnLst>
                                </p:cTn>
                              </p:par>
                            </p:childTnLst>
                          </p:cTn>
                        </p:par>
                        <p:par>
                          <p:cTn id="71" fill="hold">
                            <p:stCondLst>
                              <p:cond delay="7000"/>
                            </p:stCondLst>
                            <p:childTnLst>
                              <p:par>
                                <p:cTn id="72" presetID="22" presetClass="entr" presetSubtype="2" fill="hold" nodeType="afterEffect">
                                  <p:stCondLst>
                                    <p:cond delay="0"/>
                                  </p:stCondLst>
                                  <p:childTnLst>
                                    <p:set>
                                      <p:cBhvr>
                                        <p:cTn id="73" dur="1" fill="hold">
                                          <p:stCondLst>
                                            <p:cond delay="0"/>
                                          </p:stCondLst>
                                        </p:cTn>
                                        <p:tgtEl>
                                          <p:spTgt spid="25"/>
                                        </p:tgtEl>
                                        <p:attrNameLst>
                                          <p:attrName>style.visibility</p:attrName>
                                        </p:attrNameLst>
                                      </p:cBhvr>
                                      <p:to>
                                        <p:strVal val="visible"/>
                                      </p:to>
                                    </p:set>
                                    <p:animEffect transition="in" filter="wipe(right)">
                                      <p:cBhvr>
                                        <p:cTn id="74" dur="500"/>
                                        <p:tgtEl>
                                          <p:spTgt spid="25"/>
                                        </p:tgtEl>
                                      </p:cBhvr>
                                    </p:animEffect>
                                  </p:childTnLst>
                                </p:cTn>
                              </p:par>
                            </p:childTnLst>
                          </p:cTn>
                        </p:par>
                        <p:par>
                          <p:cTn id="75" fill="hold">
                            <p:stCondLst>
                              <p:cond delay="7500"/>
                            </p:stCondLst>
                            <p:childTnLst>
                              <p:par>
                                <p:cTn id="76" presetID="10" presetClass="entr" presetSubtype="0" fill="hold" grpId="0" nodeType="afterEffect">
                                  <p:stCondLst>
                                    <p:cond delay="0"/>
                                  </p:stCondLst>
                                  <p:childTnLst>
                                    <p:set>
                                      <p:cBhvr>
                                        <p:cTn id="77" dur="1" fill="hold">
                                          <p:stCondLst>
                                            <p:cond delay="0"/>
                                          </p:stCondLst>
                                        </p:cTn>
                                        <p:tgtEl>
                                          <p:spTgt spid="10"/>
                                        </p:tgtEl>
                                        <p:attrNameLst>
                                          <p:attrName>style.visibility</p:attrName>
                                        </p:attrNameLst>
                                      </p:cBhvr>
                                      <p:to>
                                        <p:strVal val="visible"/>
                                      </p:to>
                                    </p:set>
                                    <p:animEffect transition="in" filter="fade">
                                      <p:cBhvr>
                                        <p:cTn id="78" dur="500"/>
                                        <p:tgtEl>
                                          <p:spTgt spid="10"/>
                                        </p:tgtEl>
                                      </p:cBhvr>
                                    </p:animEffect>
                                  </p:childTnLst>
                                </p:cTn>
                              </p:par>
                            </p:childTnLst>
                          </p:cTn>
                        </p:par>
                        <p:par>
                          <p:cTn id="79" fill="hold">
                            <p:stCondLst>
                              <p:cond delay="8000"/>
                            </p:stCondLst>
                            <p:childTnLst>
                              <p:par>
                                <p:cTn id="80" presetID="22" presetClass="entr" presetSubtype="8" fill="hold" nodeType="afterEffect">
                                  <p:stCondLst>
                                    <p:cond delay="0"/>
                                  </p:stCondLst>
                                  <p:childTnLst>
                                    <p:set>
                                      <p:cBhvr>
                                        <p:cTn id="81" dur="1" fill="hold">
                                          <p:stCondLst>
                                            <p:cond delay="0"/>
                                          </p:stCondLst>
                                        </p:cTn>
                                        <p:tgtEl>
                                          <p:spTgt spid="29"/>
                                        </p:tgtEl>
                                        <p:attrNameLst>
                                          <p:attrName>style.visibility</p:attrName>
                                        </p:attrNameLst>
                                      </p:cBhvr>
                                      <p:to>
                                        <p:strVal val="visible"/>
                                      </p:to>
                                    </p:set>
                                    <p:animEffect transition="in" filter="wipe(left)">
                                      <p:cBhvr>
                                        <p:cTn id="82" dur="500"/>
                                        <p:tgtEl>
                                          <p:spTgt spid="29"/>
                                        </p:tgtEl>
                                      </p:cBhvr>
                                    </p:animEffect>
                                  </p:childTnLst>
                                </p:cTn>
                              </p:par>
                            </p:childTnLst>
                          </p:cTn>
                        </p:par>
                        <p:par>
                          <p:cTn id="83" fill="hold">
                            <p:stCondLst>
                              <p:cond delay="8500"/>
                            </p:stCondLst>
                            <p:childTnLst>
                              <p:par>
                                <p:cTn id="84" presetID="10" presetClass="entr" presetSubtype="0" fill="hold" grpId="0" nodeType="afterEffect">
                                  <p:stCondLst>
                                    <p:cond delay="0"/>
                                  </p:stCondLst>
                                  <p:childTnLst>
                                    <p:set>
                                      <p:cBhvr>
                                        <p:cTn id="85" dur="1" fill="hold">
                                          <p:stCondLst>
                                            <p:cond delay="0"/>
                                          </p:stCondLst>
                                        </p:cTn>
                                        <p:tgtEl>
                                          <p:spTgt spid="17"/>
                                        </p:tgtEl>
                                        <p:attrNameLst>
                                          <p:attrName>style.visibility</p:attrName>
                                        </p:attrNameLst>
                                      </p:cBhvr>
                                      <p:to>
                                        <p:strVal val="visible"/>
                                      </p:to>
                                    </p:set>
                                    <p:animEffect transition="in" filter="fade">
                                      <p:cBhvr>
                                        <p:cTn id="86" dur="500"/>
                                        <p:tgtEl>
                                          <p:spTgt spid="1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1" grpId="0" animBg="1"/>
      <p:bldP spid="12" grpId="0" animBg="1"/>
      <p:bldP spid="13" grpId="0" animBg="1"/>
      <p:bldP spid="14" grpId="0"/>
      <p:bldP spid="15" grpId="0"/>
      <p:bldP spid="16" grpId="0"/>
      <p:bldP spid="17" grpId="0"/>
      <p:bldP spid="18" grpId="0"/>
      <p:bldP spid="19" grpId="0"/>
      <p:bldP spid="20" grpId="0"/>
      <p:bldP spid="21" grpId="0"/>
    </p:bld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Freeform 47"/>
          <p:cNvSpPr>
            <a:spLocks noEditPoints="1"/>
          </p:cNvSpPr>
          <p:nvPr/>
        </p:nvSpPr>
        <p:spPr bwMode="auto">
          <a:xfrm>
            <a:off x="1396767" y="2363635"/>
            <a:ext cx="6350466" cy="3122765"/>
          </a:xfrm>
          <a:custGeom>
            <a:avLst/>
            <a:gdLst>
              <a:gd name="T0" fmla="*/ 372 w 1372"/>
              <a:gd name="T1" fmla="*/ 131 h 675"/>
              <a:gd name="T2" fmla="*/ 25 w 1372"/>
              <a:gd name="T3" fmla="*/ 176 h 675"/>
              <a:gd name="T4" fmla="*/ 410 w 1372"/>
              <a:gd name="T5" fmla="*/ 360 h 675"/>
              <a:gd name="T6" fmla="*/ 302 w 1372"/>
              <a:gd name="T7" fmla="*/ 308 h 675"/>
              <a:gd name="T8" fmla="*/ 404 w 1372"/>
              <a:gd name="T9" fmla="*/ 228 h 675"/>
              <a:gd name="T10" fmla="*/ 445 w 1372"/>
              <a:gd name="T11" fmla="*/ 186 h 675"/>
              <a:gd name="T12" fmla="*/ 411 w 1372"/>
              <a:gd name="T13" fmla="*/ 140 h 675"/>
              <a:gd name="T14" fmla="*/ 315 w 1372"/>
              <a:gd name="T15" fmla="*/ 144 h 675"/>
              <a:gd name="T16" fmla="*/ 376 w 1372"/>
              <a:gd name="T17" fmla="*/ 98 h 675"/>
              <a:gd name="T18" fmla="*/ 430 w 1372"/>
              <a:gd name="T19" fmla="*/ 130 h 675"/>
              <a:gd name="T20" fmla="*/ 364 w 1372"/>
              <a:gd name="T21" fmla="*/ 66 h 675"/>
              <a:gd name="T22" fmla="*/ 308 w 1372"/>
              <a:gd name="T23" fmla="*/ 77 h 675"/>
              <a:gd name="T24" fmla="*/ 291 w 1372"/>
              <a:gd name="T25" fmla="*/ 73 h 675"/>
              <a:gd name="T26" fmla="*/ 225 w 1372"/>
              <a:gd name="T27" fmla="*/ 55 h 675"/>
              <a:gd name="T28" fmla="*/ 197 w 1372"/>
              <a:gd name="T29" fmla="*/ 91 h 675"/>
              <a:gd name="T30" fmla="*/ 36 w 1372"/>
              <a:gd name="T31" fmla="*/ 96 h 675"/>
              <a:gd name="T32" fmla="*/ 64 w 1372"/>
              <a:gd name="T33" fmla="*/ 150 h 675"/>
              <a:gd name="T34" fmla="*/ 159 w 1372"/>
              <a:gd name="T35" fmla="*/ 159 h 675"/>
              <a:gd name="T36" fmla="*/ 255 w 1372"/>
              <a:gd name="T37" fmla="*/ 313 h 675"/>
              <a:gd name="T38" fmla="*/ 374 w 1372"/>
              <a:gd name="T39" fmla="*/ 385 h 675"/>
              <a:gd name="T40" fmla="*/ 390 w 1372"/>
              <a:gd name="T41" fmla="*/ 605 h 675"/>
              <a:gd name="T42" fmla="*/ 428 w 1372"/>
              <a:gd name="T43" fmla="*/ 609 h 675"/>
              <a:gd name="T44" fmla="*/ 376 w 1372"/>
              <a:gd name="T45" fmla="*/ 211 h 675"/>
              <a:gd name="T46" fmla="*/ 342 w 1372"/>
              <a:gd name="T47" fmla="*/ 204 h 675"/>
              <a:gd name="T48" fmla="*/ 54 w 1372"/>
              <a:gd name="T49" fmla="*/ 120 h 675"/>
              <a:gd name="T50" fmla="*/ 299 w 1372"/>
              <a:gd name="T51" fmla="*/ 90 h 675"/>
              <a:gd name="T52" fmla="*/ 1237 w 1372"/>
              <a:gd name="T53" fmla="*/ 618 h 675"/>
              <a:gd name="T54" fmla="*/ 1229 w 1372"/>
              <a:gd name="T55" fmla="*/ 428 h 675"/>
              <a:gd name="T56" fmla="*/ 1187 w 1372"/>
              <a:gd name="T57" fmla="*/ 467 h 675"/>
              <a:gd name="T58" fmla="*/ 1166 w 1372"/>
              <a:gd name="T59" fmla="*/ 566 h 675"/>
              <a:gd name="T60" fmla="*/ 1151 w 1372"/>
              <a:gd name="T61" fmla="*/ 462 h 675"/>
              <a:gd name="T62" fmla="*/ 1337 w 1372"/>
              <a:gd name="T63" fmla="*/ 606 h 675"/>
              <a:gd name="T64" fmla="*/ 1143 w 1372"/>
              <a:gd name="T65" fmla="*/ 419 h 675"/>
              <a:gd name="T66" fmla="*/ 1255 w 1372"/>
              <a:gd name="T67" fmla="*/ 82 h 675"/>
              <a:gd name="T68" fmla="*/ 1114 w 1372"/>
              <a:gd name="T69" fmla="*/ 73 h 675"/>
              <a:gd name="T70" fmla="*/ 961 w 1372"/>
              <a:gd name="T71" fmla="*/ 92 h 675"/>
              <a:gd name="T72" fmla="*/ 845 w 1372"/>
              <a:gd name="T73" fmla="*/ 98 h 675"/>
              <a:gd name="T74" fmla="*/ 648 w 1372"/>
              <a:gd name="T75" fmla="*/ 156 h 675"/>
              <a:gd name="T76" fmla="*/ 637 w 1372"/>
              <a:gd name="T77" fmla="*/ 237 h 675"/>
              <a:gd name="T78" fmla="*/ 711 w 1372"/>
              <a:gd name="T79" fmla="*/ 410 h 675"/>
              <a:gd name="T80" fmla="*/ 832 w 1372"/>
              <a:gd name="T81" fmla="*/ 458 h 675"/>
              <a:gd name="T82" fmla="*/ 865 w 1372"/>
              <a:gd name="T83" fmla="*/ 282 h 675"/>
              <a:gd name="T84" fmla="*/ 984 w 1372"/>
              <a:gd name="T85" fmla="*/ 372 h 675"/>
              <a:gd name="T86" fmla="*/ 1082 w 1372"/>
              <a:gd name="T87" fmla="*/ 378 h 675"/>
              <a:gd name="T88" fmla="*/ 1155 w 1372"/>
              <a:gd name="T89" fmla="*/ 233 h 675"/>
              <a:gd name="T90" fmla="*/ 1223 w 1372"/>
              <a:gd name="T91" fmla="*/ 167 h 675"/>
              <a:gd name="T92" fmla="*/ 829 w 1372"/>
              <a:gd name="T93" fmla="*/ 115 h 675"/>
              <a:gd name="T94" fmla="*/ 788 w 1372"/>
              <a:gd name="T95" fmla="*/ 215 h 675"/>
              <a:gd name="T96" fmla="*/ 762 w 1372"/>
              <a:gd name="T97" fmla="*/ 148 h 675"/>
              <a:gd name="T98" fmla="*/ 805 w 1372"/>
              <a:gd name="T99" fmla="*/ 271 h 675"/>
              <a:gd name="T100" fmla="*/ 685 w 1372"/>
              <a:gd name="T101" fmla="*/ 228 h 675"/>
              <a:gd name="T102" fmla="*/ 813 w 1372"/>
              <a:gd name="T103" fmla="*/ 250 h 675"/>
              <a:gd name="T104" fmla="*/ 860 w 1372"/>
              <a:gd name="T105" fmla="*/ 202 h 675"/>
              <a:gd name="T106" fmla="*/ 587 w 1372"/>
              <a:gd name="T107" fmla="*/ 75 h 675"/>
              <a:gd name="T108" fmla="*/ 439 w 1372"/>
              <a:gd name="T109" fmla="*/ 26 h 675"/>
              <a:gd name="T110" fmla="*/ 461 w 1372"/>
              <a:gd name="T111" fmla="*/ 106 h 675"/>
              <a:gd name="T112" fmla="*/ 465 w 1372"/>
              <a:gd name="T113" fmla="*/ 86 h 675"/>
              <a:gd name="T114" fmla="*/ 858 w 1372"/>
              <a:gd name="T115" fmla="*/ 481 h 675"/>
              <a:gd name="T116" fmla="*/ 387 w 1372"/>
              <a:gd name="T117" fmla="*/ 325 h 675"/>
              <a:gd name="T118" fmla="*/ 1047 w 1372"/>
              <a:gd name="T119" fmla="*/ 400 h 675"/>
              <a:gd name="T120" fmla="*/ 1206 w 1372"/>
              <a:gd name="T121" fmla="*/ 259 h 675"/>
              <a:gd name="T122" fmla="*/ 1134 w 1372"/>
              <a:gd name="T123" fmla="*/ 407 h 675"/>
              <a:gd name="T124" fmla="*/ 1152 w 1372"/>
              <a:gd name="T125" fmla="*/ 336 h 6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72" h="675">
                <a:moveTo>
                  <a:pt x="875" y="88"/>
                </a:moveTo>
                <a:cubicBezTo>
                  <a:pt x="875" y="88"/>
                  <a:pt x="875" y="88"/>
                  <a:pt x="875" y="88"/>
                </a:cubicBezTo>
                <a:cubicBezTo>
                  <a:pt x="877" y="89"/>
                  <a:pt x="881" y="89"/>
                  <a:pt x="884" y="91"/>
                </a:cubicBezTo>
                <a:cubicBezTo>
                  <a:pt x="887" y="93"/>
                  <a:pt x="889" y="94"/>
                  <a:pt x="892" y="94"/>
                </a:cubicBezTo>
                <a:cubicBezTo>
                  <a:pt x="892" y="94"/>
                  <a:pt x="892" y="94"/>
                  <a:pt x="892" y="94"/>
                </a:cubicBezTo>
                <a:cubicBezTo>
                  <a:pt x="894" y="94"/>
                  <a:pt x="896" y="93"/>
                  <a:pt x="898" y="91"/>
                </a:cubicBezTo>
                <a:cubicBezTo>
                  <a:pt x="899" y="90"/>
                  <a:pt x="899" y="89"/>
                  <a:pt x="899" y="87"/>
                </a:cubicBezTo>
                <a:cubicBezTo>
                  <a:pt x="899" y="86"/>
                  <a:pt x="899" y="85"/>
                  <a:pt x="898" y="84"/>
                </a:cubicBezTo>
                <a:cubicBezTo>
                  <a:pt x="897" y="83"/>
                  <a:pt x="897" y="82"/>
                  <a:pt x="895" y="82"/>
                </a:cubicBezTo>
                <a:cubicBezTo>
                  <a:pt x="895" y="82"/>
                  <a:pt x="895" y="82"/>
                  <a:pt x="895" y="82"/>
                </a:cubicBezTo>
                <a:cubicBezTo>
                  <a:pt x="895" y="81"/>
                  <a:pt x="895" y="81"/>
                  <a:pt x="895" y="81"/>
                </a:cubicBezTo>
                <a:cubicBezTo>
                  <a:pt x="895" y="81"/>
                  <a:pt x="896" y="80"/>
                  <a:pt x="898" y="79"/>
                </a:cubicBezTo>
                <a:cubicBezTo>
                  <a:pt x="902" y="76"/>
                  <a:pt x="906" y="72"/>
                  <a:pt x="911" y="72"/>
                </a:cubicBezTo>
                <a:cubicBezTo>
                  <a:pt x="913" y="71"/>
                  <a:pt x="918" y="71"/>
                  <a:pt x="922" y="71"/>
                </a:cubicBezTo>
                <a:cubicBezTo>
                  <a:pt x="925" y="71"/>
                  <a:pt x="928" y="71"/>
                  <a:pt x="930" y="72"/>
                </a:cubicBezTo>
                <a:cubicBezTo>
                  <a:pt x="930" y="72"/>
                  <a:pt x="931" y="72"/>
                  <a:pt x="931" y="72"/>
                </a:cubicBezTo>
                <a:cubicBezTo>
                  <a:pt x="934" y="72"/>
                  <a:pt x="936" y="70"/>
                  <a:pt x="939" y="69"/>
                </a:cubicBezTo>
                <a:cubicBezTo>
                  <a:pt x="941" y="67"/>
                  <a:pt x="942" y="65"/>
                  <a:pt x="943" y="63"/>
                </a:cubicBezTo>
                <a:cubicBezTo>
                  <a:pt x="944" y="63"/>
                  <a:pt x="944" y="62"/>
                  <a:pt x="944" y="61"/>
                </a:cubicBezTo>
                <a:cubicBezTo>
                  <a:pt x="944" y="60"/>
                  <a:pt x="943" y="59"/>
                  <a:pt x="942" y="58"/>
                </a:cubicBezTo>
                <a:cubicBezTo>
                  <a:pt x="940" y="58"/>
                  <a:pt x="939" y="57"/>
                  <a:pt x="938" y="57"/>
                </a:cubicBezTo>
                <a:cubicBezTo>
                  <a:pt x="936" y="57"/>
                  <a:pt x="934" y="58"/>
                  <a:pt x="933" y="60"/>
                </a:cubicBezTo>
                <a:cubicBezTo>
                  <a:pt x="933" y="60"/>
                  <a:pt x="930" y="61"/>
                  <a:pt x="927" y="61"/>
                </a:cubicBezTo>
                <a:cubicBezTo>
                  <a:pt x="925" y="61"/>
                  <a:pt x="922" y="61"/>
                  <a:pt x="922" y="61"/>
                </a:cubicBezTo>
                <a:cubicBezTo>
                  <a:pt x="921" y="60"/>
                  <a:pt x="921" y="60"/>
                  <a:pt x="920" y="60"/>
                </a:cubicBezTo>
                <a:cubicBezTo>
                  <a:pt x="918" y="60"/>
                  <a:pt x="914" y="61"/>
                  <a:pt x="910" y="62"/>
                </a:cubicBezTo>
                <a:cubicBezTo>
                  <a:pt x="905" y="63"/>
                  <a:pt x="901" y="64"/>
                  <a:pt x="900" y="64"/>
                </a:cubicBezTo>
                <a:cubicBezTo>
                  <a:pt x="898" y="64"/>
                  <a:pt x="896" y="66"/>
                  <a:pt x="895" y="67"/>
                </a:cubicBezTo>
                <a:cubicBezTo>
                  <a:pt x="894" y="68"/>
                  <a:pt x="892" y="70"/>
                  <a:pt x="890" y="71"/>
                </a:cubicBezTo>
                <a:cubicBezTo>
                  <a:pt x="886" y="73"/>
                  <a:pt x="879" y="77"/>
                  <a:pt x="877" y="78"/>
                </a:cubicBezTo>
                <a:cubicBezTo>
                  <a:pt x="875" y="79"/>
                  <a:pt x="873" y="82"/>
                  <a:pt x="873" y="85"/>
                </a:cubicBezTo>
                <a:cubicBezTo>
                  <a:pt x="873" y="86"/>
                  <a:pt x="873" y="87"/>
                  <a:pt x="875" y="88"/>
                </a:cubicBezTo>
                <a:close/>
                <a:moveTo>
                  <a:pt x="275" y="57"/>
                </a:moveTo>
                <a:cubicBezTo>
                  <a:pt x="277" y="57"/>
                  <a:pt x="281" y="56"/>
                  <a:pt x="282" y="56"/>
                </a:cubicBezTo>
                <a:cubicBezTo>
                  <a:pt x="282" y="56"/>
                  <a:pt x="282" y="56"/>
                  <a:pt x="282" y="56"/>
                </a:cubicBezTo>
                <a:cubicBezTo>
                  <a:pt x="282" y="56"/>
                  <a:pt x="283" y="57"/>
                  <a:pt x="283" y="57"/>
                </a:cubicBezTo>
                <a:cubicBezTo>
                  <a:pt x="284" y="59"/>
                  <a:pt x="285" y="59"/>
                  <a:pt x="286" y="59"/>
                </a:cubicBezTo>
                <a:cubicBezTo>
                  <a:pt x="289" y="60"/>
                  <a:pt x="291" y="60"/>
                  <a:pt x="293" y="60"/>
                </a:cubicBezTo>
                <a:cubicBezTo>
                  <a:pt x="293" y="61"/>
                  <a:pt x="293" y="61"/>
                  <a:pt x="293" y="61"/>
                </a:cubicBezTo>
                <a:cubicBezTo>
                  <a:pt x="294" y="61"/>
                  <a:pt x="295" y="60"/>
                  <a:pt x="295" y="59"/>
                </a:cubicBezTo>
                <a:cubicBezTo>
                  <a:pt x="295" y="59"/>
                  <a:pt x="296" y="58"/>
                  <a:pt x="296" y="57"/>
                </a:cubicBezTo>
                <a:cubicBezTo>
                  <a:pt x="296" y="56"/>
                  <a:pt x="295" y="54"/>
                  <a:pt x="294" y="52"/>
                </a:cubicBezTo>
                <a:cubicBezTo>
                  <a:pt x="293" y="51"/>
                  <a:pt x="293" y="50"/>
                  <a:pt x="292" y="50"/>
                </a:cubicBezTo>
                <a:cubicBezTo>
                  <a:pt x="291" y="49"/>
                  <a:pt x="290" y="49"/>
                  <a:pt x="288" y="48"/>
                </a:cubicBezTo>
                <a:cubicBezTo>
                  <a:pt x="285" y="47"/>
                  <a:pt x="282" y="47"/>
                  <a:pt x="280" y="47"/>
                </a:cubicBezTo>
                <a:cubicBezTo>
                  <a:pt x="279" y="47"/>
                  <a:pt x="278" y="47"/>
                  <a:pt x="277" y="47"/>
                </a:cubicBezTo>
                <a:cubicBezTo>
                  <a:pt x="276" y="47"/>
                  <a:pt x="274" y="47"/>
                  <a:pt x="273" y="47"/>
                </a:cubicBezTo>
                <a:cubicBezTo>
                  <a:pt x="271" y="48"/>
                  <a:pt x="269" y="49"/>
                  <a:pt x="269" y="51"/>
                </a:cubicBezTo>
                <a:cubicBezTo>
                  <a:pt x="269" y="52"/>
                  <a:pt x="269" y="52"/>
                  <a:pt x="269" y="52"/>
                </a:cubicBezTo>
                <a:cubicBezTo>
                  <a:pt x="269" y="55"/>
                  <a:pt x="272" y="57"/>
                  <a:pt x="275" y="57"/>
                </a:cubicBezTo>
                <a:close/>
                <a:moveTo>
                  <a:pt x="368" y="128"/>
                </a:moveTo>
                <a:cubicBezTo>
                  <a:pt x="368" y="128"/>
                  <a:pt x="367" y="128"/>
                  <a:pt x="366" y="128"/>
                </a:cubicBezTo>
                <a:cubicBezTo>
                  <a:pt x="365" y="128"/>
                  <a:pt x="364" y="129"/>
                  <a:pt x="364" y="131"/>
                </a:cubicBezTo>
                <a:cubicBezTo>
                  <a:pt x="364" y="133"/>
                  <a:pt x="366" y="134"/>
                  <a:pt x="368" y="135"/>
                </a:cubicBezTo>
                <a:cubicBezTo>
                  <a:pt x="368" y="135"/>
                  <a:pt x="369" y="134"/>
                  <a:pt x="370" y="134"/>
                </a:cubicBezTo>
                <a:cubicBezTo>
                  <a:pt x="371" y="134"/>
                  <a:pt x="372" y="132"/>
                  <a:pt x="372" y="131"/>
                </a:cubicBezTo>
                <a:cubicBezTo>
                  <a:pt x="372" y="130"/>
                  <a:pt x="371" y="129"/>
                  <a:pt x="371" y="129"/>
                </a:cubicBezTo>
                <a:cubicBezTo>
                  <a:pt x="370" y="128"/>
                  <a:pt x="369" y="128"/>
                  <a:pt x="368" y="128"/>
                </a:cubicBezTo>
                <a:close/>
                <a:moveTo>
                  <a:pt x="420" y="327"/>
                </a:moveTo>
                <a:cubicBezTo>
                  <a:pt x="420" y="327"/>
                  <a:pt x="420" y="327"/>
                  <a:pt x="420" y="327"/>
                </a:cubicBezTo>
                <a:cubicBezTo>
                  <a:pt x="418" y="328"/>
                  <a:pt x="417" y="330"/>
                  <a:pt x="417" y="332"/>
                </a:cubicBezTo>
                <a:cubicBezTo>
                  <a:pt x="417" y="333"/>
                  <a:pt x="417" y="334"/>
                  <a:pt x="418" y="335"/>
                </a:cubicBezTo>
                <a:cubicBezTo>
                  <a:pt x="418" y="336"/>
                  <a:pt x="420" y="337"/>
                  <a:pt x="421" y="337"/>
                </a:cubicBezTo>
                <a:cubicBezTo>
                  <a:pt x="421" y="337"/>
                  <a:pt x="421" y="337"/>
                  <a:pt x="421" y="337"/>
                </a:cubicBezTo>
                <a:cubicBezTo>
                  <a:pt x="422" y="337"/>
                  <a:pt x="422" y="337"/>
                  <a:pt x="423" y="337"/>
                </a:cubicBezTo>
                <a:cubicBezTo>
                  <a:pt x="425" y="336"/>
                  <a:pt x="426" y="334"/>
                  <a:pt x="426" y="332"/>
                </a:cubicBezTo>
                <a:cubicBezTo>
                  <a:pt x="426" y="330"/>
                  <a:pt x="424" y="327"/>
                  <a:pt x="421" y="327"/>
                </a:cubicBezTo>
                <a:cubicBezTo>
                  <a:pt x="420" y="327"/>
                  <a:pt x="420" y="327"/>
                  <a:pt x="420" y="327"/>
                </a:cubicBezTo>
                <a:close/>
                <a:moveTo>
                  <a:pt x="15" y="174"/>
                </a:moveTo>
                <a:cubicBezTo>
                  <a:pt x="14" y="174"/>
                  <a:pt x="11" y="172"/>
                  <a:pt x="11" y="172"/>
                </a:cubicBezTo>
                <a:cubicBezTo>
                  <a:pt x="10" y="172"/>
                  <a:pt x="10" y="172"/>
                  <a:pt x="10" y="172"/>
                </a:cubicBezTo>
                <a:cubicBezTo>
                  <a:pt x="9" y="172"/>
                  <a:pt x="8" y="172"/>
                  <a:pt x="7" y="172"/>
                </a:cubicBezTo>
                <a:cubicBezTo>
                  <a:pt x="6" y="172"/>
                  <a:pt x="4" y="172"/>
                  <a:pt x="3" y="172"/>
                </a:cubicBezTo>
                <a:cubicBezTo>
                  <a:pt x="2" y="172"/>
                  <a:pt x="1" y="173"/>
                  <a:pt x="0" y="174"/>
                </a:cubicBezTo>
                <a:cubicBezTo>
                  <a:pt x="0" y="175"/>
                  <a:pt x="0" y="175"/>
                  <a:pt x="0" y="175"/>
                </a:cubicBezTo>
                <a:cubicBezTo>
                  <a:pt x="0" y="177"/>
                  <a:pt x="1" y="177"/>
                  <a:pt x="1" y="178"/>
                </a:cubicBezTo>
                <a:cubicBezTo>
                  <a:pt x="3" y="179"/>
                  <a:pt x="6" y="180"/>
                  <a:pt x="8" y="180"/>
                </a:cubicBezTo>
                <a:cubicBezTo>
                  <a:pt x="9" y="180"/>
                  <a:pt x="11" y="179"/>
                  <a:pt x="13" y="179"/>
                </a:cubicBezTo>
                <a:cubicBezTo>
                  <a:pt x="13" y="178"/>
                  <a:pt x="14" y="178"/>
                  <a:pt x="15" y="178"/>
                </a:cubicBezTo>
                <a:cubicBezTo>
                  <a:pt x="16" y="177"/>
                  <a:pt x="16" y="177"/>
                  <a:pt x="16" y="177"/>
                </a:cubicBezTo>
                <a:cubicBezTo>
                  <a:pt x="16" y="177"/>
                  <a:pt x="16" y="177"/>
                  <a:pt x="16" y="176"/>
                </a:cubicBezTo>
                <a:cubicBezTo>
                  <a:pt x="16" y="175"/>
                  <a:pt x="16" y="174"/>
                  <a:pt x="15" y="174"/>
                </a:cubicBezTo>
                <a:close/>
                <a:moveTo>
                  <a:pt x="403" y="322"/>
                </a:moveTo>
                <a:cubicBezTo>
                  <a:pt x="401" y="322"/>
                  <a:pt x="399" y="322"/>
                  <a:pt x="398" y="323"/>
                </a:cubicBezTo>
                <a:cubicBezTo>
                  <a:pt x="396" y="323"/>
                  <a:pt x="395" y="325"/>
                  <a:pt x="393" y="326"/>
                </a:cubicBezTo>
                <a:cubicBezTo>
                  <a:pt x="391" y="328"/>
                  <a:pt x="390" y="329"/>
                  <a:pt x="390" y="329"/>
                </a:cubicBezTo>
                <a:cubicBezTo>
                  <a:pt x="389" y="330"/>
                  <a:pt x="389" y="331"/>
                  <a:pt x="389" y="331"/>
                </a:cubicBezTo>
                <a:cubicBezTo>
                  <a:pt x="389" y="332"/>
                  <a:pt x="390" y="332"/>
                  <a:pt x="391" y="332"/>
                </a:cubicBezTo>
                <a:cubicBezTo>
                  <a:pt x="391" y="332"/>
                  <a:pt x="394" y="333"/>
                  <a:pt x="397" y="333"/>
                </a:cubicBezTo>
                <a:cubicBezTo>
                  <a:pt x="398" y="333"/>
                  <a:pt x="399" y="334"/>
                  <a:pt x="401" y="336"/>
                </a:cubicBezTo>
                <a:cubicBezTo>
                  <a:pt x="402" y="336"/>
                  <a:pt x="403" y="336"/>
                  <a:pt x="404" y="336"/>
                </a:cubicBezTo>
                <a:cubicBezTo>
                  <a:pt x="405" y="336"/>
                  <a:pt x="406" y="335"/>
                  <a:pt x="407" y="335"/>
                </a:cubicBezTo>
                <a:cubicBezTo>
                  <a:pt x="408" y="335"/>
                  <a:pt x="408" y="335"/>
                  <a:pt x="409" y="334"/>
                </a:cubicBezTo>
                <a:cubicBezTo>
                  <a:pt x="409" y="334"/>
                  <a:pt x="409" y="334"/>
                  <a:pt x="409" y="334"/>
                </a:cubicBezTo>
                <a:cubicBezTo>
                  <a:pt x="410" y="335"/>
                  <a:pt x="410" y="335"/>
                  <a:pt x="410" y="335"/>
                </a:cubicBezTo>
                <a:cubicBezTo>
                  <a:pt x="410" y="335"/>
                  <a:pt x="410" y="336"/>
                  <a:pt x="412" y="336"/>
                </a:cubicBezTo>
                <a:cubicBezTo>
                  <a:pt x="413" y="336"/>
                  <a:pt x="414" y="335"/>
                  <a:pt x="414" y="335"/>
                </a:cubicBezTo>
                <a:cubicBezTo>
                  <a:pt x="414" y="334"/>
                  <a:pt x="414" y="333"/>
                  <a:pt x="414" y="332"/>
                </a:cubicBezTo>
                <a:cubicBezTo>
                  <a:pt x="414" y="332"/>
                  <a:pt x="414" y="332"/>
                  <a:pt x="414" y="332"/>
                </a:cubicBezTo>
                <a:cubicBezTo>
                  <a:pt x="414" y="326"/>
                  <a:pt x="409" y="323"/>
                  <a:pt x="406" y="322"/>
                </a:cubicBezTo>
                <a:cubicBezTo>
                  <a:pt x="405" y="322"/>
                  <a:pt x="404" y="322"/>
                  <a:pt x="403" y="322"/>
                </a:cubicBezTo>
                <a:close/>
                <a:moveTo>
                  <a:pt x="36" y="163"/>
                </a:moveTo>
                <a:cubicBezTo>
                  <a:pt x="36" y="163"/>
                  <a:pt x="36" y="163"/>
                  <a:pt x="36" y="163"/>
                </a:cubicBezTo>
                <a:cubicBezTo>
                  <a:pt x="35" y="163"/>
                  <a:pt x="35" y="163"/>
                  <a:pt x="34" y="163"/>
                </a:cubicBezTo>
                <a:cubicBezTo>
                  <a:pt x="33" y="163"/>
                  <a:pt x="32" y="164"/>
                  <a:pt x="32" y="165"/>
                </a:cubicBezTo>
                <a:cubicBezTo>
                  <a:pt x="31" y="166"/>
                  <a:pt x="31" y="167"/>
                  <a:pt x="31" y="168"/>
                </a:cubicBezTo>
                <a:cubicBezTo>
                  <a:pt x="30" y="169"/>
                  <a:pt x="30" y="169"/>
                  <a:pt x="30" y="169"/>
                </a:cubicBezTo>
                <a:cubicBezTo>
                  <a:pt x="29" y="169"/>
                  <a:pt x="27" y="170"/>
                  <a:pt x="26" y="171"/>
                </a:cubicBezTo>
                <a:cubicBezTo>
                  <a:pt x="25" y="171"/>
                  <a:pt x="25" y="171"/>
                  <a:pt x="24" y="172"/>
                </a:cubicBezTo>
                <a:cubicBezTo>
                  <a:pt x="24" y="172"/>
                  <a:pt x="23" y="172"/>
                  <a:pt x="23" y="174"/>
                </a:cubicBezTo>
                <a:cubicBezTo>
                  <a:pt x="23" y="174"/>
                  <a:pt x="24" y="175"/>
                  <a:pt x="24" y="175"/>
                </a:cubicBezTo>
                <a:cubicBezTo>
                  <a:pt x="24" y="176"/>
                  <a:pt x="25" y="176"/>
                  <a:pt x="25" y="176"/>
                </a:cubicBezTo>
                <a:cubicBezTo>
                  <a:pt x="26" y="176"/>
                  <a:pt x="27" y="176"/>
                  <a:pt x="28" y="176"/>
                </a:cubicBezTo>
                <a:cubicBezTo>
                  <a:pt x="30" y="176"/>
                  <a:pt x="31" y="176"/>
                  <a:pt x="33" y="176"/>
                </a:cubicBezTo>
                <a:cubicBezTo>
                  <a:pt x="34" y="175"/>
                  <a:pt x="35" y="175"/>
                  <a:pt x="36" y="174"/>
                </a:cubicBezTo>
                <a:cubicBezTo>
                  <a:pt x="37" y="173"/>
                  <a:pt x="37" y="172"/>
                  <a:pt x="37" y="171"/>
                </a:cubicBezTo>
                <a:cubicBezTo>
                  <a:pt x="37" y="170"/>
                  <a:pt x="37" y="168"/>
                  <a:pt x="37" y="167"/>
                </a:cubicBezTo>
                <a:cubicBezTo>
                  <a:pt x="37" y="167"/>
                  <a:pt x="37" y="166"/>
                  <a:pt x="37" y="165"/>
                </a:cubicBezTo>
                <a:cubicBezTo>
                  <a:pt x="37" y="165"/>
                  <a:pt x="37" y="164"/>
                  <a:pt x="36" y="163"/>
                </a:cubicBezTo>
                <a:close/>
                <a:moveTo>
                  <a:pt x="538" y="437"/>
                </a:moveTo>
                <a:cubicBezTo>
                  <a:pt x="538" y="437"/>
                  <a:pt x="538" y="437"/>
                  <a:pt x="538" y="437"/>
                </a:cubicBezTo>
                <a:cubicBezTo>
                  <a:pt x="535" y="435"/>
                  <a:pt x="531" y="435"/>
                  <a:pt x="529" y="433"/>
                </a:cubicBezTo>
                <a:cubicBezTo>
                  <a:pt x="528" y="431"/>
                  <a:pt x="526" y="429"/>
                  <a:pt x="525" y="428"/>
                </a:cubicBezTo>
                <a:cubicBezTo>
                  <a:pt x="523" y="427"/>
                  <a:pt x="521" y="426"/>
                  <a:pt x="519" y="426"/>
                </a:cubicBezTo>
                <a:cubicBezTo>
                  <a:pt x="519" y="426"/>
                  <a:pt x="518" y="426"/>
                  <a:pt x="518" y="426"/>
                </a:cubicBezTo>
                <a:cubicBezTo>
                  <a:pt x="517" y="427"/>
                  <a:pt x="516" y="427"/>
                  <a:pt x="514" y="427"/>
                </a:cubicBezTo>
                <a:cubicBezTo>
                  <a:pt x="513" y="427"/>
                  <a:pt x="512" y="427"/>
                  <a:pt x="512" y="426"/>
                </a:cubicBezTo>
                <a:cubicBezTo>
                  <a:pt x="509" y="424"/>
                  <a:pt x="505" y="422"/>
                  <a:pt x="503" y="421"/>
                </a:cubicBezTo>
                <a:cubicBezTo>
                  <a:pt x="501" y="418"/>
                  <a:pt x="497" y="417"/>
                  <a:pt x="494" y="417"/>
                </a:cubicBezTo>
                <a:cubicBezTo>
                  <a:pt x="494" y="417"/>
                  <a:pt x="494" y="417"/>
                  <a:pt x="493" y="417"/>
                </a:cubicBezTo>
                <a:cubicBezTo>
                  <a:pt x="492" y="417"/>
                  <a:pt x="491" y="417"/>
                  <a:pt x="491" y="418"/>
                </a:cubicBezTo>
                <a:cubicBezTo>
                  <a:pt x="491" y="417"/>
                  <a:pt x="490" y="416"/>
                  <a:pt x="489" y="415"/>
                </a:cubicBezTo>
                <a:cubicBezTo>
                  <a:pt x="488" y="414"/>
                  <a:pt x="487" y="414"/>
                  <a:pt x="486" y="414"/>
                </a:cubicBezTo>
                <a:cubicBezTo>
                  <a:pt x="486" y="414"/>
                  <a:pt x="486" y="414"/>
                  <a:pt x="486" y="414"/>
                </a:cubicBezTo>
                <a:cubicBezTo>
                  <a:pt x="486" y="413"/>
                  <a:pt x="487" y="412"/>
                  <a:pt x="487" y="411"/>
                </a:cubicBezTo>
                <a:cubicBezTo>
                  <a:pt x="487" y="410"/>
                  <a:pt x="487" y="408"/>
                  <a:pt x="486" y="407"/>
                </a:cubicBezTo>
                <a:cubicBezTo>
                  <a:pt x="486" y="405"/>
                  <a:pt x="485" y="403"/>
                  <a:pt x="482" y="403"/>
                </a:cubicBezTo>
                <a:cubicBezTo>
                  <a:pt x="482" y="403"/>
                  <a:pt x="482" y="403"/>
                  <a:pt x="482" y="403"/>
                </a:cubicBezTo>
                <a:cubicBezTo>
                  <a:pt x="482" y="403"/>
                  <a:pt x="482" y="403"/>
                  <a:pt x="482" y="403"/>
                </a:cubicBezTo>
                <a:cubicBezTo>
                  <a:pt x="481" y="403"/>
                  <a:pt x="481" y="399"/>
                  <a:pt x="478" y="395"/>
                </a:cubicBezTo>
                <a:cubicBezTo>
                  <a:pt x="474" y="390"/>
                  <a:pt x="469" y="387"/>
                  <a:pt x="465" y="387"/>
                </a:cubicBezTo>
                <a:cubicBezTo>
                  <a:pt x="464" y="387"/>
                  <a:pt x="464" y="387"/>
                  <a:pt x="463" y="387"/>
                </a:cubicBezTo>
                <a:cubicBezTo>
                  <a:pt x="461" y="387"/>
                  <a:pt x="460" y="388"/>
                  <a:pt x="459" y="388"/>
                </a:cubicBezTo>
                <a:cubicBezTo>
                  <a:pt x="458" y="387"/>
                  <a:pt x="457" y="387"/>
                  <a:pt x="456" y="385"/>
                </a:cubicBezTo>
                <a:cubicBezTo>
                  <a:pt x="454" y="381"/>
                  <a:pt x="451" y="380"/>
                  <a:pt x="451" y="378"/>
                </a:cubicBezTo>
                <a:cubicBezTo>
                  <a:pt x="450" y="376"/>
                  <a:pt x="448" y="376"/>
                  <a:pt x="447" y="376"/>
                </a:cubicBezTo>
                <a:cubicBezTo>
                  <a:pt x="446" y="376"/>
                  <a:pt x="445" y="376"/>
                  <a:pt x="445" y="376"/>
                </a:cubicBezTo>
                <a:cubicBezTo>
                  <a:pt x="444" y="375"/>
                  <a:pt x="444" y="375"/>
                  <a:pt x="444" y="375"/>
                </a:cubicBezTo>
                <a:cubicBezTo>
                  <a:pt x="443" y="375"/>
                  <a:pt x="443" y="375"/>
                  <a:pt x="442" y="375"/>
                </a:cubicBezTo>
                <a:cubicBezTo>
                  <a:pt x="444" y="372"/>
                  <a:pt x="445" y="368"/>
                  <a:pt x="445" y="365"/>
                </a:cubicBezTo>
                <a:cubicBezTo>
                  <a:pt x="445" y="365"/>
                  <a:pt x="445" y="364"/>
                  <a:pt x="445" y="364"/>
                </a:cubicBezTo>
                <a:cubicBezTo>
                  <a:pt x="444" y="363"/>
                  <a:pt x="444" y="363"/>
                  <a:pt x="444" y="363"/>
                </a:cubicBezTo>
                <a:cubicBezTo>
                  <a:pt x="444" y="363"/>
                  <a:pt x="444" y="362"/>
                  <a:pt x="443" y="363"/>
                </a:cubicBezTo>
                <a:cubicBezTo>
                  <a:pt x="442" y="363"/>
                  <a:pt x="442" y="363"/>
                  <a:pt x="442" y="363"/>
                </a:cubicBezTo>
                <a:cubicBezTo>
                  <a:pt x="441" y="363"/>
                  <a:pt x="441" y="364"/>
                  <a:pt x="441" y="364"/>
                </a:cubicBezTo>
                <a:cubicBezTo>
                  <a:pt x="440" y="365"/>
                  <a:pt x="440" y="366"/>
                  <a:pt x="439" y="367"/>
                </a:cubicBezTo>
                <a:cubicBezTo>
                  <a:pt x="439" y="368"/>
                  <a:pt x="439" y="368"/>
                  <a:pt x="439" y="368"/>
                </a:cubicBezTo>
                <a:cubicBezTo>
                  <a:pt x="438" y="367"/>
                  <a:pt x="438" y="366"/>
                  <a:pt x="436" y="365"/>
                </a:cubicBezTo>
                <a:cubicBezTo>
                  <a:pt x="435" y="364"/>
                  <a:pt x="433" y="363"/>
                  <a:pt x="431" y="363"/>
                </a:cubicBezTo>
                <a:cubicBezTo>
                  <a:pt x="430" y="363"/>
                  <a:pt x="428" y="364"/>
                  <a:pt x="427" y="364"/>
                </a:cubicBezTo>
                <a:cubicBezTo>
                  <a:pt x="426" y="365"/>
                  <a:pt x="425" y="366"/>
                  <a:pt x="425" y="368"/>
                </a:cubicBezTo>
                <a:cubicBezTo>
                  <a:pt x="425" y="368"/>
                  <a:pt x="425" y="368"/>
                  <a:pt x="425" y="368"/>
                </a:cubicBezTo>
                <a:cubicBezTo>
                  <a:pt x="425" y="367"/>
                  <a:pt x="425" y="367"/>
                  <a:pt x="425" y="367"/>
                </a:cubicBezTo>
                <a:cubicBezTo>
                  <a:pt x="424" y="365"/>
                  <a:pt x="421" y="364"/>
                  <a:pt x="419" y="364"/>
                </a:cubicBezTo>
                <a:cubicBezTo>
                  <a:pt x="418" y="364"/>
                  <a:pt x="416" y="365"/>
                  <a:pt x="414" y="366"/>
                </a:cubicBezTo>
                <a:cubicBezTo>
                  <a:pt x="414" y="365"/>
                  <a:pt x="414" y="364"/>
                  <a:pt x="413" y="363"/>
                </a:cubicBezTo>
                <a:cubicBezTo>
                  <a:pt x="413" y="363"/>
                  <a:pt x="413" y="362"/>
                  <a:pt x="412" y="361"/>
                </a:cubicBezTo>
                <a:cubicBezTo>
                  <a:pt x="412" y="361"/>
                  <a:pt x="411" y="360"/>
                  <a:pt x="410" y="360"/>
                </a:cubicBezTo>
                <a:cubicBezTo>
                  <a:pt x="407" y="360"/>
                  <a:pt x="404" y="362"/>
                  <a:pt x="402" y="366"/>
                </a:cubicBezTo>
                <a:cubicBezTo>
                  <a:pt x="402" y="367"/>
                  <a:pt x="401" y="367"/>
                  <a:pt x="401" y="367"/>
                </a:cubicBezTo>
                <a:cubicBezTo>
                  <a:pt x="401" y="367"/>
                  <a:pt x="401" y="366"/>
                  <a:pt x="401" y="366"/>
                </a:cubicBezTo>
                <a:cubicBezTo>
                  <a:pt x="401" y="366"/>
                  <a:pt x="402" y="365"/>
                  <a:pt x="402" y="364"/>
                </a:cubicBezTo>
                <a:cubicBezTo>
                  <a:pt x="403" y="362"/>
                  <a:pt x="404" y="361"/>
                  <a:pt x="404" y="360"/>
                </a:cubicBezTo>
                <a:cubicBezTo>
                  <a:pt x="404" y="359"/>
                  <a:pt x="403" y="357"/>
                  <a:pt x="402" y="357"/>
                </a:cubicBezTo>
                <a:cubicBezTo>
                  <a:pt x="401" y="357"/>
                  <a:pt x="401" y="357"/>
                  <a:pt x="400" y="357"/>
                </a:cubicBezTo>
                <a:cubicBezTo>
                  <a:pt x="398" y="357"/>
                  <a:pt x="397" y="358"/>
                  <a:pt x="395" y="359"/>
                </a:cubicBezTo>
                <a:cubicBezTo>
                  <a:pt x="394" y="360"/>
                  <a:pt x="394" y="360"/>
                  <a:pt x="393" y="361"/>
                </a:cubicBezTo>
                <a:cubicBezTo>
                  <a:pt x="393" y="361"/>
                  <a:pt x="393" y="361"/>
                  <a:pt x="393" y="361"/>
                </a:cubicBezTo>
                <a:cubicBezTo>
                  <a:pt x="392" y="361"/>
                  <a:pt x="392" y="361"/>
                  <a:pt x="392" y="361"/>
                </a:cubicBezTo>
                <a:cubicBezTo>
                  <a:pt x="390" y="362"/>
                  <a:pt x="387" y="365"/>
                  <a:pt x="385" y="368"/>
                </a:cubicBezTo>
                <a:cubicBezTo>
                  <a:pt x="383" y="372"/>
                  <a:pt x="382" y="373"/>
                  <a:pt x="380" y="374"/>
                </a:cubicBezTo>
                <a:cubicBezTo>
                  <a:pt x="380" y="374"/>
                  <a:pt x="380" y="374"/>
                  <a:pt x="379" y="374"/>
                </a:cubicBezTo>
                <a:cubicBezTo>
                  <a:pt x="379" y="374"/>
                  <a:pt x="379" y="374"/>
                  <a:pt x="379" y="374"/>
                </a:cubicBezTo>
                <a:cubicBezTo>
                  <a:pt x="379" y="374"/>
                  <a:pt x="379" y="374"/>
                  <a:pt x="379" y="374"/>
                </a:cubicBezTo>
                <a:cubicBezTo>
                  <a:pt x="379" y="373"/>
                  <a:pt x="378" y="373"/>
                  <a:pt x="377" y="372"/>
                </a:cubicBezTo>
                <a:cubicBezTo>
                  <a:pt x="376" y="370"/>
                  <a:pt x="374" y="369"/>
                  <a:pt x="371" y="368"/>
                </a:cubicBezTo>
                <a:cubicBezTo>
                  <a:pt x="370" y="368"/>
                  <a:pt x="369" y="369"/>
                  <a:pt x="369" y="370"/>
                </a:cubicBezTo>
                <a:cubicBezTo>
                  <a:pt x="369" y="370"/>
                  <a:pt x="366" y="372"/>
                  <a:pt x="363" y="373"/>
                </a:cubicBezTo>
                <a:cubicBezTo>
                  <a:pt x="362" y="373"/>
                  <a:pt x="362" y="373"/>
                  <a:pt x="362" y="373"/>
                </a:cubicBezTo>
                <a:cubicBezTo>
                  <a:pt x="361" y="374"/>
                  <a:pt x="359" y="372"/>
                  <a:pt x="359" y="371"/>
                </a:cubicBezTo>
                <a:cubicBezTo>
                  <a:pt x="358" y="368"/>
                  <a:pt x="357" y="369"/>
                  <a:pt x="357" y="364"/>
                </a:cubicBezTo>
                <a:cubicBezTo>
                  <a:pt x="357" y="364"/>
                  <a:pt x="357" y="363"/>
                  <a:pt x="357" y="362"/>
                </a:cubicBezTo>
                <a:cubicBezTo>
                  <a:pt x="357" y="358"/>
                  <a:pt x="357" y="354"/>
                  <a:pt x="358" y="351"/>
                </a:cubicBezTo>
                <a:cubicBezTo>
                  <a:pt x="358" y="351"/>
                  <a:pt x="358" y="350"/>
                  <a:pt x="358" y="350"/>
                </a:cubicBezTo>
                <a:cubicBezTo>
                  <a:pt x="358" y="347"/>
                  <a:pt x="357" y="345"/>
                  <a:pt x="355" y="343"/>
                </a:cubicBezTo>
                <a:cubicBezTo>
                  <a:pt x="354" y="342"/>
                  <a:pt x="352" y="340"/>
                  <a:pt x="350" y="340"/>
                </a:cubicBezTo>
                <a:cubicBezTo>
                  <a:pt x="349" y="340"/>
                  <a:pt x="349" y="340"/>
                  <a:pt x="349" y="340"/>
                </a:cubicBezTo>
                <a:cubicBezTo>
                  <a:pt x="348" y="340"/>
                  <a:pt x="346" y="341"/>
                  <a:pt x="345" y="342"/>
                </a:cubicBezTo>
                <a:cubicBezTo>
                  <a:pt x="344" y="342"/>
                  <a:pt x="343" y="343"/>
                  <a:pt x="343" y="343"/>
                </a:cubicBezTo>
                <a:cubicBezTo>
                  <a:pt x="343" y="343"/>
                  <a:pt x="343" y="343"/>
                  <a:pt x="343" y="343"/>
                </a:cubicBezTo>
                <a:cubicBezTo>
                  <a:pt x="342" y="342"/>
                  <a:pt x="342" y="342"/>
                  <a:pt x="341" y="342"/>
                </a:cubicBezTo>
                <a:cubicBezTo>
                  <a:pt x="341" y="342"/>
                  <a:pt x="340" y="341"/>
                  <a:pt x="339" y="341"/>
                </a:cubicBezTo>
                <a:cubicBezTo>
                  <a:pt x="339" y="341"/>
                  <a:pt x="339" y="340"/>
                  <a:pt x="339" y="339"/>
                </a:cubicBezTo>
                <a:cubicBezTo>
                  <a:pt x="339" y="338"/>
                  <a:pt x="339" y="338"/>
                  <a:pt x="339" y="337"/>
                </a:cubicBezTo>
                <a:cubicBezTo>
                  <a:pt x="339" y="336"/>
                  <a:pt x="339" y="334"/>
                  <a:pt x="339" y="333"/>
                </a:cubicBezTo>
                <a:cubicBezTo>
                  <a:pt x="339" y="331"/>
                  <a:pt x="340" y="330"/>
                  <a:pt x="341" y="329"/>
                </a:cubicBezTo>
                <a:cubicBezTo>
                  <a:pt x="343" y="327"/>
                  <a:pt x="344" y="324"/>
                  <a:pt x="344" y="322"/>
                </a:cubicBezTo>
                <a:cubicBezTo>
                  <a:pt x="344" y="320"/>
                  <a:pt x="344" y="319"/>
                  <a:pt x="343" y="318"/>
                </a:cubicBezTo>
                <a:cubicBezTo>
                  <a:pt x="343" y="316"/>
                  <a:pt x="342" y="315"/>
                  <a:pt x="340" y="315"/>
                </a:cubicBezTo>
                <a:cubicBezTo>
                  <a:pt x="340" y="315"/>
                  <a:pt x="339" y="315"/>
                  <a:pt x="339" y="315"/>
                </a:cubicBezTo>
                <a:cubicBezTo>
                  <a:pt x="337" y="315"/>
                  <a:pt x="334" y="316"/>
                  <a:pt x="331" y="316"/>
                </a:cubicBezTo>
                <a:cubicBezTo>
                  <a:pt x="331" y="316"/>
                  <a:pt x="331" y="316"/>
                  <a:pt x="331" y="316"/>
                </a:cubicBezTo>
                <a:cubicBezTo>
                  <a:pt x="330" y="315"/>
                  <a:pt x="330" y="315"/>
                  <a:pt x="330" y="315"/>
                </a:cubicBezTo>
                <a:cubicBezTo>
                  <a:pt x="327" y="316"/>
                  <a:pt x="324" y="319"/>
                  <a:pt x="324" y="322"/>
                </a:cubicBezTo>
                <a:cubicBezTo>
                  <a:pt x="324" y="323"/>
                  <a:pt x="324" y="323"/>
                  <a:pt x="325" y="324"/>
                </a:cubicBezTo>
                <a:cubicBezTo>
                  <a:pt x="325" y="324"/>
                  <a:pt x="325" y="325"/>
                  <a:pt x="325" y="325"/>
                </a:cubicBezTo>
                <a:cubicBezTo>
                  <a:pt x="325" y="326"/>
                  <a:pt x="324" y="326"/>
                  <a:pt x="324" y="327"/>
                </a:cubicBezTo>
                <a:cubicBezTo>
                  <a:pt x="324" y="327"/>
                  <a:pt x="324" y="327"/>
                  <a:pt x="324" y="327"/>
                </a:cubicBezTo>
                <a:cubicBezTo>
                  <a:pt x="323" y="327"/>
                  <a:pt x="322" y="326"/>
                  <a:pt x="321" y="326"/>
                </a:cubicBezTo>
                <a:cubicBezTo>
                  <a:pt x="320" y="326"/>
                  <a:pt x="318" y="327"/>
                  <a:pt x="317" y="328"/>
                </a:cubicBezTo>
                <a:cubicBezTo>
                  <a:pt x="315" y="330"/>
                  <a:pt x="314" y="330"/>
                  <a:pt x="314" y="330"/>
                </a:cubicBezTo>
                <a:cubicBezTo>
                  <a:pt x="314" y="330"/>
                  <a:pt x="313" y="329"/>
                  <a:pt x="310" y="327"/>
                </a:cubicBezTo>
                <a:cubicBezTo>
                  <a:pt x="307" y="323"/>
                  <a:pt x="303" y="320"/>
                  <a:pt x="303" y="315"/>
                </a:cubicBezTo>
                <a:cubicBezTo>
                  <a:pt x="302" y="313"/>
                  <a:pt x="302" y="310"/>
                  <a:pt x="302" y="308"/>
                </a:cubicBezTo>
                <a:cubicBezTo>
                  <a:pt x="302" y="305"/>
                  <a:pt x="302" y="303"/>
                  <a:pt x="303" y="302"/>
                </a:cubicBezTo>
                <a:cubicBezTo>
                  <a:pt x="304" y="301"/>
                  <a:pt x="304" y="298"/>
                  <a:pt x="304" y="297"/>
                </a:cubicBezTo>
                <a:cubicBezTo>
                  <a:pt x="304" y="295"/>
                  <a:pt x="304" y="294"/>
                  <a:pt x="303" y="293"/>
                </a:cubicBezTo>
                <a:cubicBezTo>
                  <a:pt x="303" y="292"/>
                  <a:pt x="303" y="292"/>
                  <a:pt x="302" y="291"/>
                </a:cubicBezTo>
                <a:cubicBezTo>
                  <a:pt x="302" y="291"/>
                  <a:pt x="302" y="291"/>
                  <a:pt x="302" y="291"/>
                </a:cubicBezTo>
                <a:cubicBezTo>
                  <a:pt x="303" y="290"/>
                  <a:pt x="305" y="289"/>
                  <a:pt x="306" y="288"/>
                </a:cubicBezTo>
                <a:cubicBezTo>
                  <a:pt x="309" y="287"/>
                  <a:pt x="312" y="284"/>
                  <a:pt x="313" y="282"/>
                </a:cubicBezTo>
                <a:cubicBezTo>
                  <a:pt x="314" y="281"/>
                  <a:pt x="315" y="281"/>
                  <a:pt x="316" y="281"/>
                </a:cubicBezTo>
                <a:cubicBezTo>
                  <a:pt x="317" y="281"/>
                  <a:pt x="318" y="281"/>
                  <a:pt x="319" y="281"/>
                </a:cubicBezTo>
                <a:cubicBezTo>
                  <a:pt x="323" y="281"/>
                  <a:pt x="323" y="281"/>
                  <a:pt x="326" y="283"/>
                </a:cubicBezTo>
                <a:cubicBezTo>
                  <a:pt x="327" y="284"/>
                  <a:pt x="328" y="285"/>
                  <a:pt x="329" y="285"/>
                </a:cubicBezTo>
                <a:cubicBezTo>
                  <a:pt x="331" y="285"/>
                  <a:pt x="332" y="283"/>
                  <a:pt x="333" y="282"/>
                </a:cubicBezTo>
                <a:cubicBezTo>
                  <a:pt x="333" y="281"/>
                  <a:pt x="333" y="280"/>
                  <a:pt x="333" y="280"/>
                </a:cubicBezTo>
                <a:cubicBezTo>
                  <a:pt x="333" y="280"/>
                  <a:pt x="333" y="278"/>
                  <a:pt x="336" y="278"/>
                </a:cubicBezTo>
                <a:cubicBezTo>
                  <a:pt x="336" y="278"/>
                  <a:pt x="336" y="278"/>
                  <a:pt x="336" y="278"/>
                </a:cubicBezTo>
                <a:cubicBezTo>
                  <a:pt x="337" y="278"/>
                  <a:pt x="337" y="278"/>
                  <a:pt x="338" y="278"/>
                </a:cubicBezTo>
                <a:cubicBezTo>
                  <a:pt x="341" y="278"/>
                  <a:pt x="344" y="277"/>
                  <a:pt x="346" y="277"/>
                </a:cubicBezTo>
                <a:cubicBezTo>
                  <a:pt x="346" y="277"/>
                  <a:pt x="346" y="277"/>
                  <a:pt x="346" y="277"/>
                </a:cubicBezTo>
                <a:cubicBezTo>
                  <a:pt x="346" y="278"/>
                  <a:pt x="347" y="279"/>
                  <a:pt x="347" y="280"/>
                </a:cubicBezTo>
                <a:cubicBezTo>
                  <a:pt x="348" y="281"/>
                  <a:pt x="349" y="282"/>
                  <a:pt x="351" y="282"/>
                </a:cubicBezTo>
                <a:cubicBezTo>
                  <a:pt x="352" y="282"/>
                  <a:pt x="353" y="282"/>
                  <a:pt x="353" y="282"/>
                </a:cubicBezTo>
                <a:cubicBezTo>
                  <a:pt x="354" y="281"/>
                  <a:pt x="354" y="281"/>
                  <a:pt x="354" y="281"/>
                </a:cubicBezTo>
                <a:cubicBezTo>
                  <a:pt x="354" y="284"/>
                  <a:pt x="355" y="287"/>
                  <a:pt x="355" y="289"/>
                </a:cubicBezTo>
                <a:cubicBezTo>
                  <a:pt x="356" y="292"/>
                  <a:pt x="357" y="294"/>
                  <a:pt x="360" y="295"/>
                </a:cubicBezTo>
                <a:cubicBezTo>
                  <a:pt x="360" y="296"/>
                  <a:pt x="361" y="296"/>
                  <a:pt x="361" y="298"/>
                </a:cubicBezTo>
                <a:cubicBezTo>
                  <a:pt x="361" y="298"/>
                  <a:pt x="361" y="299"/>
                  <a:pt x="362" y="300"/>
                </a:cubicBezTo>
                <a:cubicBezTo>
                  <a:pt x="362" y="301"/>
                  <a:pt x="363" y="302"/>
                  <a:pt x="365" y="302"/>
                </a:cubicBezTo>
                <a:cubicBezTo>
                  <a:pt x="365" y="302"/>
                  <a:pt x="365" y="302"/>
                  <a:pt x="365" y="302"/>
                </a:cubicBezTo>
                <a:cubicBezTo>
                  <a:pt x="366" y="302"/>
                  <a:pt x="367" y="301"/>
                  <a:pt x="368" y="300"/>
                </a:cubicBezTo>
                <a:cubicBezTo>
                  <a:pt x="369" y="298"/>
                  <a:pt x="370" y="295"/>
                  <a:pt x="370" y="292"/>
                </a:cubicBezTo>
                <a:cubicBezTo>
                  <a:pt x="370" y="291"/>
                  <a:pt x="370" y="290"/>
                  <a:pt x="370" y="289"/>
                </a:cubicBezTo>
                <a:cubicBezTo>
                  <a:pt x="369" y="288"/>
                  <a:pt x="368" y="285"/>
                  <a:pt x="368" y="283"/>
                </a:cubicBezTo>
                <a:cubicBezTo>
                  <a:pt x="367" y="280"/>
                  <a:pt x="366" y="277"/>
                  <a:pt x="365" y="276"/>
                </a:cubicBezTo>
                <a:cubicBezTo>
                  <a:pt x="364" y="275"/>
                  <a:pt x="364" y="274"/>
                  <a:pt x="364" y="273"/>
                </a:cubicBezTo>
                <a:cubicBezTo>
                  <a:pt x="364" y="272"/>
                  <a:pt x="365" y="270"/>
                  <a:pt x="366" y="270"/>
                </a:cubicBezTo>
                <a:cubicBezTo>
                  <a:pt x="368" y="269"/>
                  <a:pt x="371" y="266"/>
                  <a:pt x="373" y="264"/>
                </a:cubicBezTo>
                <a:cubicBezTo>
                  <a:pt x="376" y="262"/>
                  <a:pt x="379" y="259"/>
                  <a:pt x="380" y="258"/>
                </a:cubicBezTo>
                <a:cubicBezTo>
                  <a:pt x="380" y="257"/>
                  <a:pt x="382" y="256"/>
                  <a:pt x="384" y="255"/>
                </a:cubicBezTo>
                <a:cubicBezTo>
                  <a:pt x="385" y="254"/>
                  <a:pt x="387" y="253"/>
                  <a:pt x="387" y="250"/>
                </a:cubicBezTo>
                <a:cubicBezTo>
                  <a:pt x="387" y="250"/>
                  <a:pt x="387" y="249"/>
                  <a:pt x="386" y="248"/>
                </a:cubicBezTo>
                <a:cubicBezTo>
                  <a:pt x="385" y="246"/>
                  <a:pt x="384" y="244"/>
                  <a:pt x="384" y="243"/>
                </a:cubicBezTo>
                <a:cubicBezTo>
                  <a:pt x="385" y="244"/>
                  <a:pt x="385" y="244"/>
                  <a:pt x="386" y="244"/>
                </a:cubicBezTo>
                <a:cubicBezTo>
                  <a:pt x="388" y="244"/>
                  <a:pt x="389" y="243"/>
                  <a:pt x="389" y="242"/>
                </a:cubicBezTo>
                <a:cubicBezTo>
                  <a:pt x="390" y="241"/>
                  <a:pt x="391" y="240"/>
                  <a:pt x="391" y="238"/>
                </a:cubicBezTo>
                <a:cubicBezTo>
                  <a:pt x="391" y="238"/>
                  <a:pt x="391" y="237"/>
                  <a:pt x="391" y="237"/>
                </a:cubicBezTo>
                <a:cubicBezTo>
                  <a:pt x="391" y="236"/>
                  <a:pt x="390" y="236"/>
                  <a:pt x="390" y="235"/>
                </a:cubicBezTo>
                <a:cubicBezTo>
                  <a:pt x="391" y="235"/>
                  <a:pt x="391" y="235"/>
                  <a:pt x="391" y="235"/>
                </a:cubicBezTo>
                <a:cubicBezTo>
                  <a:pt x="391" y="235"/>
                  <a:pt x="391" y="235"/>
                  <a:pt x="391" y="235"/>
                </a:cubicBezTo>
                <a:cubicBezTo>
                  <a:pt x="391" y="235"/>
                  <a:pt x="391" y="235"/>
                  <a:pt x="391" y="235"/>
                </a:cubicBezTo>
                <a:cubicBezTo>
                  <a:pt x="392" y="235"/>
                  <a:pt x="393" y="234"/>
                  <a:pt x="394" y="234"/>
                </a:cubicBezTo>
                <a:cubicBezTo>
                  <a:pt x="395" y="233"/>
                  <a:pt x="395" y="232"/>
                  <a:pt x="395" y="231"/>
                </a:cubicBezTo>
                <a:cubicBezTo>
                  <a:pt x="395" y="230"/>
                  <a:pt x="395" y="230"/>
                  <a:pt x="395" y="229"/>
                </a:cubicBezTo>
                <a:cubicBezTo>
                  <a:pt x="395" y="229"/>
                  <a:pt x="396" y="228"/>
                  <a:pt x="396" y="228"/>
                </a:cubicBezTo>
                <a:cubicBezTo>
                  <a:pt x="397" y="228"/>
                  <a:pt x="397" y="228"/>
                  <a:pt x="397" y="228"/>
                </a:cubicBezTo>
                <a:cubicBezTo>
                  <a:pt x="398" y="229"/>
                  <a:pt x="398" y="229"/>
                  <a:pt x="399" y="229"/>
                </a:cubicBezTo>
                <a:cubicBezTo>
                  <a:pt x="401" y="229"/>
                  <a:pt x="403" y="228"/>
                  <a:pt x="404" y="228"/>
                </a:cubicBezTo>
                <a:cubicBezTo>
                  <a:pt x="406" y="228"/>
                  <a:pt x="407" y="227"/>
                  <a:pt x="408" y="226"/>
                </a:cubicBezTo>
                <a:cubicBezTo>
                  <a:pt x="408" y="225"/>
                  <a:pt x="409" y="225"/>
                  <a:pt x="409" y="224"/>
                </a:cubicBezTo>
                <a:cubicBezTo>
                  <a:pt x="408" y="223"/>
                  <a:pt x="408" y="222"/>
                  <a:pt x="407" y="221"/>
                </a:cubicBezTo>
                <a:cubicBezTo>
                  <a:pt x="407" y="220"/>
                  <a:pt x="406" y="219"/>
                  <a:pt x="406" y="219"/>
                </a:cubicBezTo>
                <a:cubicBezTo>
                  <a:pt x="406" y="218"/>
                  <a:pt x="407" y="217"/>
                  <a:pt x="408" y="216"/>
                </a:cubicBezTo>
                <a:cubicBezTo>
                  <a:pt x="409" y="215"/>
                  <a:pt x="410" y="214"/>
                  <a:pt x="411" y="214"/>
                </a:cubicBezTo>
                <a:cubicBezTo>
                  <a:pt x="412" y="214"/>
                  <a:pt x="413" y="214"/>
                  <a:pt x="415" y="214"/>
                </a:cubicBezTo>
                <a:cubicBezTo>
                  <a:pt x="415" y="214"/>
                  <a:pt x="416" y="214"/>
                  <a:pt x="416" y="213"/>
                </a:cubicBezTo>
                <a:cubicBezTo>
                  <a:pt x="417" y="213"/>
                  <a:pt x="418" y="213"/>
                  <a:pt x="418" y="212"/>
                </a:cubicBezTo>
                <a:cubicBezTo>
                  <a:pt x="419" y="211"/>
                  <a:pt x="419" y="211"/>
                  <a:pt x="419" y="211"/>
                </a:cubicBezTo>
                <a:cubicBezTo>
                  <a:pt x="419" y="212"/>
                  <a:pt x="419" y="213"/>
                  <a:pt x="419" y="215"/>
                </a:cubicBezTo>
                <a:cubicBezTo>
                  <a:pt x="419" y="215"/>
                  <a:pt x="419" y="216"/>
                  <a:pt x="420" y="217"/>
                </a:cubicBezTo>
                <a:cubicBezTo>
                  <a:pt x="421" y="218"/>
                  <a:pt x="422" y="219"/>
                  <a:pt x="423" y="219"/>
                </a:cubicBezTo>
                <a:cubicBezTo>
                  <a:pt x="425" y="219"/>
                  <a:pt x="427" y="218"/>
                  <a:pt x="428" y="217"/>
                </a:cubicBezTo>
                <a:cubicBezTo>
                  <a:pt x="429" y="216"/>
                  <a:pt x="429" y="216"/>
                  <a:pt x="430" y="215"/>
                </a:cubicBezTo>
                <a:cubicBezTo>
                  <a:pt x="430" y="215"/>
                  <a:pt x="430" y="215"/>
                  <a:pt x="430" y="215"/>
                </a:cubicBezTo>
                <a:cubicBezTo>
                  <a:pt x="430" y="215"/>
                  <a:pt x="430" y="215"/>
                  <a:pt x="430" y="215"/>
                </a:cubicBezTo>
                <a:cubicBezTo>
                  <a:pt x="430" y="215"/>
                  <a:pt x="430" y="215"/>
                  <a:pt x="430" y="215"/>
                </a:cubicBezTo>
                <a:cubicBezTo>
                  <a:pt x="431" y="214"/>
                  <a:pt x="437" y="213"/>
                  <a:pt x="439" y="212"/>
                </a:cubicBezTo>
                <a:cubicBezTo>
                  <a:pt x="439" y="212"/>
                  <a:pt x="441" y="212"/>
                  <a:pt x="443" y="211"/>
                </a:cubicBezTo>
                <a:cubicBezTo>
                  <a:pt x="444" y="211"/>
                  <a:pt x="445" y="211"/>
                  <a:pt x="446" y="210"/>
                </a:cubicBezTo>
                <a:cubicBezTo>
                  <a:pt x="447" y="210"/>
                  <a:pt x="448" y="209"/>
                  <a:pt x="448" y="207"/>
                </a:cubicBezTo>
                <a:cubicBezTo>
                  <a:pt x="448" y="207"/>
                  <a:pt x="448" y="207"/>
                  <a:pt x="448" y="206"/>
                </a:cubicBezTo>
                <a:cubicBezTo>
                  <a:pt x="447" y="203"/>
                  <a:pt x="446" y="201"/>
                  <a:pt x="445" y="199"/>
                </a:cubicBezTo>
                <a:cubicBezTo>
                  <a:pt x="444" y="199"/>
                  <a:pt x="444" y="198"/>
                  <a:pt x="443" y="198"/>
                </a:cubicBezTo>
                <a:cubicBezTo>
                  <a:pt x="441" y="198"/>
                  <a:pt x="441" y="199"/>
                  <a:pt x="440" y="199"/>
                </a:cubicBezTo>
                <a:cubicBezTo>
                  <a:pt x="440" y="200"/>
                  <a:pt x="439" y="201"/>
                  <a:pt x="439" y="202"/>
                </a:cubicBezTo>
                <a:cubicBezTo>
                  <a:pt x="438" y="202"/>
                  <a:pt x="438" y="202"/>
                  <a:pt x="438" y="202"/>
                </a:cubicBezTo>
                <a:cubicBezTo>
                  <a:pt x="438" y="202"/>
                  <a:pt x="438" y="202"/>
                  <a:pt x="438" y="202"/>
                </a:cubicBezTo>
                <a:cubicBezTo>
                  <a:pt x="438" y="202"/>
                  <a:pt x="437" y="201"/>
                  <a:pt x="437" y="200"/>
                </a:cubicBezTo>
                <a:cubicBezTo>
                  <a:pt x="437" y="199"/>
                  <a:pt x="437" y="199"/>
                  <a:pt x="437" y="198"/>
                </a:cubicBezTo>
                <a:cubicBezTo>
                  <a:pt x="437" y="197"/>
                  <a:pt x="436" y="196"/>
                  <a:pt x="435" y="196"/>
                </a:cubicBezTo>
                <a:cubicBezTo>
                  <a:pt x="434" y="196"/>
                  <a:pt x="434" y="196"/>
                  <a:pt x="433" y="197"/>
                </a:cubicBezTo>
                <a:cubicBezTo>
                  <a:pt x="432" y="198"/>
                  <a:pt x="431" y="198"/>
                  <a:pt x="431" y="199"/>
                </a:cubicBezTo>
                <a:cubicBezTo>
                  <a:pt x="431" y="199"/>
                  <a:pt x="431" y="199"/>
                  <a:pt x="431" y="199"/>
                </a:cubicBezTo>
                <a:cubicBezTo>
                  <a:pt x="430" y="199"/>
                  <a:pt x="430" y="198"/>
                  <a:pt x="430" y="198"/>
                </a:cubicBezTo>
                <a:cubicBezTo>
                  <a:pt x="430" y="197"/>
                  <a:pt x="430" y="197"/>
                  <a:pt x="430" y="197"/>
                </a:cubicBezTo>
                <a:cubicBezTo>
                  <a:pt x="430" y="197"/>
                  <a:pt x="431" y="196"/>
                  <a:pt x="431" y="194"/>
                </a:cubicBezTo>
                <a:cubicBezTo>
                  <a:pt x="431" y="193"/>
                  <a:pt x="431" y="192"/>
                  <a:pt x="430" y="191"/>
                </a:cubicBezTo>
                <a:cubicBezTo>
                  <a:pt x="429" y="188"/>
                  <a:pt x="427" y="187"/>
                  <a:pt x="424" y="187"/>
                </a:cubicBezTo>
                <a:cubicBezTo>
                  <a:pt x="422" y="187"/>
                  <a:pt x="421" y="188"/>
                  <a:pt x="419" y="189"/>
                </a:cubicBezTo>
                <a:cubicBezTo>
                  <a:pt x="417" y="190"/>
                  <a:pt x="416" y="191"/>
                  <a:pt x="416" y="191"/>
                </a:cubicBezTo>
                <a:cubicBezTo>
                  <a:pt x="416" y="191"/>
                  <a:pt x="416" y="191"/>
                  <a:pt x="416" y="191"/>
                </a:cubicBezTo>
                <a:cubicBezTo>
                  <a:pt x="418" y="189"/>
                  <a:pt x="421" y="188"/>
                  <a:pt x="423" y="185"/>
                </a:cubicBezTo>
                <a:cubicBezTo>
                  <a:pt x="423" y="185"/>
                  <a:pt x="423" y="185"/>
                  <a:pt x="424" y="185"/>
                </a:cubicBezTo>
                <a:cubicBezTo>
                  <a:pt x="424" y="185"/>
                  <a:pt x="425" y="185"/>
                  <a:pt x="426" y="185"/>
                </a:cubicBezTo>
                <a:cubicBezTo>
                  <a:pt x="427" y="186"/>
                  <a:pt x="428" y="186"/>
                  <a:pt x="428" y="186"/>
                </a:cubicBezTo>
                <a:cubicBezTo>
                  <a:pt x="428" y="187"/>
                  <a:pt x="429" y="187"/>
                  <a:pt x="430" y="186"/>
                </a:cubicBezTo>
                <a:cubicBezTo>
                  <a:pt x="430" y="187"/>
                  <a:pt x="430" y="187"/>
                  <a:pt x="430" y="187"/>
                </a:cubicBezTo>
                <a:cubicBezTo>
                  <a:pt x="430" y="188"/>
                  <a:pt x="430" y="189"/>
                  <a:pt x="430" y="190"/>
                </a:cubicBezTo>
                <a:cubicBezTo>
                  <a:pt x="430" y="191"/>
                  <a:pt x="431" y="192"/>
                  <a:pt x="433" y="192"/>
                </a:cubicBezTo>
                <a:cubicBezTo>
                  <a:pt x="434" y="192"/>
                  <a:pt x="436" y="192"/>
                  <a:pt x="437" y="191"/>
                </a:cubicBezTo>
                <a:cubicBezTo>
                  <a:pt x="438" y="191"/>
                  <a:pt x="438" y="190"/>
                  <a:pt x="439" y="190"/>
                </a:cubicBezTo>
                <a:cubicBezTo>
                  <a:pt x="439" y="189"/>
                  <a:pt x="440" y="189"/>
                  <a:pt x="440" y="188"/>
                </a:cubicBezTo>
                <a:cubicBezTo>
                  <a:pt x="441" y="188"/>
                  <a:pt x="441" y="188"/>
                  <a:pt x="441" y="188"/>
                </a:cubicBezTo>
                <a:cubicBezTo>
                  <a:pt x="442" y="188"/>
                  <a:pt x="443" y="187"/>
                  <a:pt x="445" y="186"/>
                </a:cubicBezTo>
                <a:cubicBezTo>
                  <a:pt x="446" y="185"/>
                  <a:pt x="448" y="185"/>
                  <a:pt x="451" y="184"/>
                </a:cubicBezTo>
                <a:cubicBezTo>
                  <a:pt x="452" y="183"/>
                  <a:pt x="452" y="182"/>
                  <a:pt x="453" y="181"/>
                </a:cubicBezTo>
                <a:cubicBezTo>
                  <a:pt x="454" y="180"/>
                  <a:pt x="454" y="180"/>
                  <a:pt x="454" y="180"/>
                </a:cubicBezTo>
                <a:cubicBezTo>
                  <a:pt x="455" y="180"/>
                  <a:pt x="455" y="180"/>
                  <a:pt x="455" y="180"/>
                </a:cubicBezTo>
                <a:cubicBezTo>
                  <a:pt x="455" y="181"/>
                  <a:pt x="454" y="181"/>
                  <a:pt x="453" y="182"/>
                </a:cubicBezTo>
                <a:cubicBezTo>
                  <a:pt x="451" y="184"/>
                  <a:pt x="450" y="186"/>
                  <a:pt x="449" y="188"/>
                </a:cubicBezTo>
                <a:cubicBezTo>
                  <a:pt x="449" y="190"/>
                  <a:pt x="448" y="192"/>
                  <a:pt x="448" y="192"/>
                </a:cubicBezTo>
                <a:cubicBezTo>
                  <a:pt x="447" y="193"/>
                  <a:pt x="447" y="194"/>
                  <a:pt x="447" y="195"/>
                </a:cubicBezTo>
                <a:cubicBezTo>
                  <a:pt x="447" y="196"/>
                  <a:pt x="447" y="197"/>
                  <a:pt x="448" y="198"/>
                </a:cubicBezTo>
                <a:cubicBezTo>
                  <a:pt x="449" y="198"/>
                  <a:pt x="449" y="198"/>
                  <a:pt x="450" y="198"/>
                </a:cubicBezTo>
                <a:cubicBezTo>
                  <a:pt x="451" y="198"/>
                  <a:pt x="451" y="198"/>
                  <a:pt x="451" y="198"/>
                </a:cubicBezTo>
                <a:cubicBezTo>
                  <a:pt x="452" y="198"/>
                  <a:pt x="452" y="198"/>
                  <a:pt x="453" y="198"/>
                </a:cubicBezTo>
                <a:cubicBezTo>
                  <a:pt x="454" y="198"/>
                  <a:pt x="455" y="198"/>
                  <a:pt x="456" y="198"/>
                </a:cubicBezTo>
                <a:cubicBezTo>
                  <a:pt x="457" y="198"/>
                  <a:pt x="458" y="198"/>
                  <a:pt x="459" y="198"/>
                </a:cubicBezTo>
                <a:cubicBezTo>
                  <a:pt x="459" y="198"/>
                  <a:pt x="459" y="198"/>
                  <a:pt x="459" y="198"/>
                </a:cubicBezTo>
                <a:cubicBezTo>
                  <a:pt x="460" y="198"/>
                  <a:pt x="461" y="198"/>
                  <a:pt x="461" y="199"/>
                </a:cubicBezTo>
                <a:cubicBezTo>
                  <a:pt x="461" y="200"/>
                  <a:pt x="462" y="200"/>
                  <a:pt x="463" y="200"/>
                </a:cubicBezTo>
                <a:cubicBezTo>
                  <a:pt x="464" y="200"/>
                  <a:pt x="465" y="199"/>
                  <a:pt x="466" y="199"/>
                </a:cubicBezTo>
                <a:cubicBezTo>
                  <a:pt x="466" y="199"/>
                  <a:pt x="466" y="199"/>
                  <a:pt x="466" y="199"/>
                </a:cubicBezTo>
                <a:cubicBezTo>
                  <a:pt x="466" y="199"/>
                  <a:pt x="466" y="199"/>
                  <a:pt x="466" y="199"/>
                </a:cubicBezTo>
                <a:cubicBezTo>
                  <a:pt x="467" y="198"/>
                  <a:pt x="467" y="198"/>
                  <a:pt x="468" y="198"/>
                </a:cubicBezTo>
                <a:cubicBezTo>
                  <a:pt x="469" y="198"/>
                  <a:pt x="469" y="199"/>
                  <a:pt x="469" y="199"/>
                </a:cubicBezTo>
                <a:cubicBezTo>
                  <a:pt x="470" y="199"/>
                  <a:pt x="470" y="200"/>
                  <a:pt x="471" y="200"/>
                </a:cubicBezTo>
                <a:cubicBezTo>
                  <a:pt x="473" y="200"/>
                  <a:pt x="473" y="199"/>
                  <a:pt x="474" y="199"/>
                </a:cubicBezTo>
                <a:cubicBezTo>
                  <a:pt x="474" y="198"/>
                  <a:pt x="474" y="197"/>
                  <a:pt x="474" y="196"/>
                </a:cubicBezTo>
                <a:cubicBezTo>
                  <a:pt x="474" y="196"/>
                  <a:pt x="474" y="195"/>
                  <a:pt x="474" y="194"/>
                </a:cubicBezTo>
                <a:cubicBezTo>
                  <a:pt x="472" y="192"/>
                  <a:pt x="471" y="190"/>
                  <a:pt x="470" y="188"/>
                </a:cubicBezTo>
                <a:cubicBezTo>
                  <a:pt x="470" y="186"/>
                  <a:pt x="468" y="184"/>
                  <a:pt x="466" y="184"/>
                </a:cubicBezTo>
                <a:cubicBezTo>
                  <a:pt x="465" y="184"/>
                  <a:pt x="464" y="184"/>
                  <a:pt x="463" y="184"/>
                </a:cubicBezTo>
                <a:cubicBezTo>
                  <a:pt x="463" y="185"/>
                  <a:pt x="463" y="185"/>
                  <a:pt x="463" y="185"/>
                </a:cubicBezTo>
                <a:cubicBezTo>
                  <a:pt x="462" y="185"/>
                  <a:pt x="462" y="184"/>
                  <a:pt x="462" y="184"/>
                </a:cubicBezTo>
                <a:cubicBezTo>
                  <a:pt x="461" y="184"/>
                  <a:pt x="461" y="183"/>
                  <a:pt x="460" y="183"/>
                </a:cubicBezTo>
                <a:cubicBezTo>
                  <a:pt x="459" y="182"/>
                  <a:pt x="459" y="182"/>
                  <a:pt x="459" y="182"/>
                </a:cubicBezTo>
                <a:cubicBezTo>
                  <a:pt x="460" y="181"/>
                  <a:pt x="461" y="180"/>
                  <a:pt x="462" y="178"/>
                </a:cubicBezTo>
                <a:cubicBezTo>
                  <a:pt x="462" y="177"/>
                  <a:pt x="463" y="176"/>
                  <a:pt x="463" y="175"/>
                </a:cubicBezTo>
                <a:cubicBezTo>
                  <a:pt x="464" y="174"/>
                  <a:pt x="465" y="173"/>
                  <a:pt x="465" y="171"/>
                </a:cubicBezTo>
                <a:cubicBezTo>
                  <a:pt x="465" y="170"/>
                  <a:pt x="463" y="168"/>
                  <a:pt x="462" y="168"/>
                </a:cubicBezTo>
                <a:cubicBezTo>
                  <a:pt x="460" y="167"/>
                  <a:pt x="458" y="167"/>
                  <a:pt x="458" y="166"/>
                </a:cubicBezTo>
                <a:cubicBezTo>
                  <a:pt x="457" y="166"/>
                  <a:pt x="457" y="165"/>
                  <a:pt x="457" y="164"/>
                </a:cubicBezTo>
                <a:cubicBezTo>
                  <a:pt x="456" y="163"/>
                  <a:pt x="455" y="161"/>
                  <a:pt x="453" y="159"/>
                </a:cubicBezTo>
                <a:cubicBezTo>
                  <a:pt x="452" y="159"/>
                  <a:pt x="451" y="158"/>
                  <a:pt x="451" y="158"/>
                </a:cubicBezTo>
                <a:cubicBezTo>
                  <a:pt x="450" y="157"/>
                  <a:pt x="449" y="157"/>
                  <a:pt x="448" y="157"/>
                </a:cubicBezTo>
                <a:cubicBezTo>
                  <a:pt x="447" y="157"/>
                  <a:pt x="446" y="157"/>
                  <a:pt x="445" y="156"/>
                </a:cubicBezTo>
                <a:cubicBezTo>
                  <a:pt x="444" y="156"/>
                  <a:pt x="444" y="156"/>
                  <a:pt x="444" y="156"/>
                </a:cubicBezTo>
                <a:cubicBezTo>
                  <a:pt x="444" y="156"/>
                  <a:pt x="444" y="156"/>
                  <a:pt x="444" y="156"/>
                </a:cubicBezTo>
                <a:cubicBezTo>
                  <a:pt x="443" y="153"/>
                  <a:pt x="440" y="149"/>
                  <a:pt x="438" y="147"/>
                </a:cubicBezTo>
                <a:cubicBezTo>
                  <a:pt x="437" y="146"/>
                  <a:pt x="435" y="143"/>
                  <a:pt x="433" y="141"/>
                </a:cubicBezTo>
                <a:cubicBezTo>
                  <a:pt x="432" y="140"/>
                  <a:pt x="432" y="138"/>
                  <a:pt x="431" y="137"/>
                </a:cubicBezTo>
                <a:cubicBezTo>
                  <a:pt x="430" y="136"/>
                  <a:pt x="430" y="136"/>
                  <a:pt x="429" y="135"/>
                </a:cubicBezTo>
                <a:cubicBezTo>
                  <a:pt x="428" y="135"/>
                  <a:pt x="428" y="135"/>
                  <a:pt x="427" y="135"/>
                </a:cubicBezTo>
                <a:cubicBezTo>
                  <a:pt x="425" y="135"/>
                  <a:pt x="424" y="137"/>
                  <a:pt x="421" y="140"/>
                </a:cubicBezTo>
                <a:cubicBezTo>
                  <a:pt x="419" y="143"/>
                  <a:pt x="418" y="144"/>
                  <a:pt x="417" y="144"/>
                </a:cubicBezTo>
                <a:cubicBezTo>
                  <a:pt x="416" y="144"/>
                  <a:pt x="416" y="144"/>
                  <a:pt x="416" y="144"/>
                </a:cubicBezTo>
                <a:cubicBezTo>
                  <a:pt x="414" y="143"/>
                  <a:pt x="414" y="143"/>
                  <a:pt x="413" y="143"/>
                </a:cubicBezTo>
                <a:cubicBezTo>
                  <a:pt x="413" y="142"/>
                  <a:pt x="412" y="142"/>
                  <a:pt x="411" y="140"/>
                </a:cubicBezTo>
                <a:cubicBezTo>
                  <a:pt x="411" y="140"/>
                  <a:pt x="411" y="140"/>
                  <a:pt x="411" y="140"/>
                </a:cubicBezTo>
                <a:cubicBezTo>
                  <a:pt x="411" y="140"/>
                  <a:pt x="411" y="139"/>
                  <a:pt x="412" y="139"/>
                </a:cubicBezTo>
                <a:cubicBezTo>
                  <a:pt x="412" y="139"/>
                  <a:pt x="413" y="138"/>
                  <a:pt x="413" y="136"/>
                </a:cubicBezTo>
                <a:cubicBezTo>
                  <a:pt x="413" y="136"/>
                  <a:pt x="413" y="136"/>
                  <a:pt x="413" y="135"/>
                </a:cubicBezTo>
                <a:cubicBezTo>
                  <a:pt x="412" y="133"/>
                  <a:pt x="410" y="133"/>
                  <a:pt x="408" y="132"/>
                </a:cubicBezTo>
                <a:cubicBezTo>
                  <a:pt x="406" y="132"/>
                  <a:pt x="404" y="131"/>
                  <a:pt x="402" y="131"/>
                </a:cubicBezTo>
                <a:cubicBezTo>
                  <a:pt x="401" y="131"/>
                  <a:pt x="400" y="130"/>
                  <a:pt x="398" y="129"/>
                </a:cubicBezTo>
                <a:cubicBezTo>
                  <a:pt x="396" y="128"/>
                  <a:pt x="394" y="126"/>
                  <a:pt x="391" y="126"/>
                </a:cubicBezTo>
                <a:cubicBezTo>
                  <a:pt x="391" y="126"/>
                  <a:pt x="390" y="126"/>
                  <a:pt x="389" y="126"/>
                </a:cubicBezTo>
                <a:cubicBezTo>
                  <a:pt x="385" y="126"/>
                  <a:pt x="380" y="127"/>
                  <a:pt x="379" y="127"/>
                </a:cubicBezTo>
                <a:cubicBezTo>
                  <a:pt x="378" y="127"/>
                  <a:pt x="377" y="127"/>
                  <a:pt x="376" y="128"/>
                </a:cubicBezTo>
                <a:cubicBezTo>
                  <a:pt x="375" y="130"/>
                  <a:pt x="375" y="132"/>
                  <a:pt x="375" y="135"/>
                </a:cubicBezTo>
                <a:cubicBezTo>
                  <a:pt x="375" y="136"/>
                  <a:pt x="375" y="136"/>
                  <a:pt x="375" y="137"/>
                </a:cubicBezTo>
                <a:cubicBezTo>
                  <a:pt x="375" y="138"/>
                  <a:pt x="375" y="139"/>
                  <a:pt x="375" y="140"/>
                </a:cubicBezTo>
                <a:cubicBezTo>
                  <a:pt x="375" y="140"/>
                  <a:pt x="375" y="140"/>
                  <a:pt x="375" y="140"/>
                </a:cubicBezTo>
                <a:cubicBezTo>
                  <a:pt x="374" y="140"/>
                  <a:pt x="374" y="141"/>
                  <a:pt x="373" y="141"/>
                </a:cubicBezTo>
                <a:cubicBezTo>
                  <a:pt x="373" y="141"/>
                  <a:pt x="372" y="141"/>
                  <a:pt x="372" y="141"/>
                </a:cubicBezTo>
                <a:cubicBezTo>
                  <a:pt x="372" y="142"/>
                  <a:pt x="371" y="142"/>
                  <a:pt x="371" y="143"/>
                </a:cubicBezTo>
                <a:cubicBezTo>
                  <a:pt x="371" y="144"/>
                  <a:pt x="372" y="145"/>
                  <a:pt x="372" y="145"/>
                </a:cubicBezTo>
                <a:cubicBezTo>
                  <a:pt x="373" y="145"/>
                  <a:pt x="373" y="146"/>
                  <a:pt x="374" y="146"/>
                </a:cubicBezTo>
                <a:cubicBezTo>
                  <a:pt x="375" y="147"/>
                  <a:pt x="376" y="148"/>
                  <a:pt x="378" y="150"/>
                </a:cubicBezTo>
                <a:cubicBezTo>
                  <a:pt x="379" y="151"/>
                  <a:pt x="379" y="152"/>
                  <a:pt x="380" y="153"/>
                </a:cubicBezTo>
                <a:cubicBezTo>
                  <a:pt x="380" y="153"/>
                  <a:pt x="380" y="154"/>
                  <a:pt x="379" y="154"/>
                </a:cubicBezTo>
                <a:cubicBezTo>
                  <a:pt x="379" y="155"/>
                  <a:pt x="379" y="156"/>
                  <a:pt x="378" y="157"/>
                </a:cubicBezTo>
                <a:cubicBezTo>
                  <a:pt x="377" y="158"/>
                  <a:pt x="375" y="159"/>
                  <a:pt x="375" y="159"/>
                </a:cubicBezTo>
                <a:cubicBezTo>
                  <a:pt x="375" y="159"/>
                  <a:pt x="375" y="159"/>
                  <a:pt x="375" y="159"/>
                </a:cubicBezTo>
                <a:cubicBezTo>
                  <a:pt x="374" y="157"/>
                  <a:pt x="372" y="156"/>
                  <a:pt x="371" y="156"/>
                </a:cubicBezTo>
                <a:cubicBezTo>
                  <a:pt x="370" y="156"/>
                  <a:pt x="369" y="156"/>
                  <a:pt x="369" y="157"/>
                </a:cubicBezTo>
                <a:cubicBezTo>
                  <a:pt x="368" y="157"/>
                  <a:pt x="367" y="158"/>
                  <a:pt x="367" y="159"/>
                </a:cubicBezTo>
                <a:cubicBezTo>
                  <a:pt x="367" y="160"/>
                  <a:pt x="368" y="160"/>
                  <a:pt x="368" y="160"/>
                </a:cubicBezTo>
                <a:cubicBezTo>
                  <a:pt x="368" y="162"/>
                  <a:pt x="369" y="163"/>
                  <a:pt x="370" y="164"/>
                </a:cubicBezTo>
                <a:cubicBezTo>
                  <a:pt x="370" y="165"/>
                  <a:pt x="371" y="165"/>
                  <a:pt x="371" y="166"/>
                </a:cubicBezTo>
                <a:cubicBezTo>
                  <a:pt x="371" y="167"/>
                  <a:pt x="371" y="168"/>
                  <a:pt x="371" y="170"/>
                </a:cubicBezTo>
                <a:cubicBezTo>
                  <a:pt x="372" y="171"/>
                  <a:pt x="372" y="173"/>
                  <a:pt x="372" y="174"/>
                </a:cubicBezTo>
                <a:cubicBezTo>
                  <a:pt x="372" y="174"/>
                  <a:pt x="372" y="175"/>
                  <a:pt x="372" y="175"/>
                </a:cubicBezTo>
                <a:cubicBezTo>
                  <a:pt x="372" y="175"/>
                  <a:pt x="371" y="175"/>
                  <a:pt x="371" y="175"/>
                </a:cubicBezTo>
                <a:cubicBezTo>
                  <a:pt x="370" y="175"/>
                  <a:pt x="369" y="175"/>
                  <a:pt x="368" y="175"/>
                </a:cubicBezTo>
                <a:cubicBezTo>
                  <a:pt x="367" y="175"/>
                  <a:pt x="367" y="175"/>
                  <a:pt x="367" y="175"/>
                </a:cubicBezTo>
                <a:cubicBezTo>
                  <a:pt x="367" y="174"/>
                  <a:pt x="367" y="174"/>
                  <a:pt x="367" y="174"/>
                </a:cubicBezTo>
                <a:cubicBezTo>
                  <a:pt x="368" y="173"/>
                  <a:pt x="368" y="172"/>
                  <a:pt x="368" y="171"/>
                </a:cubicBezTo>
                <a:cubicBezTo>
                  <a:pt x="368" y="169"/>
                  <a:pt x="367" y="166"/>
                  <a:pt x="367" y="166"/>
                </a:cubicBezTo>
                <a:cubicBezTo>
                  <a:pt x="367" y="165"/>
                  <a:pt x="366" y="164"/>
                  <a:pt x="365" y="164"/>
                </a:cubicBezTo>
                <a:cubicBezTo>
                  <a:pt x="365" y="164"/>
                  <a:pt x="364" y="165"/>
                  <a:pt x="364" y="165"/>
                </a:cubicBezTo>
                <a:cubicBezTo>
                  <a:pt x="364" y="165"/>
                  <a:pt x="363" y="166"/>
                  <a:pt x="363" y="166"/>
                </a:cubicBezTo>
                <a:cubicBezTo>
                  <a:pt x="363" y="166"/>
                  <a:pt x="362" y="165"/>
                  <a:pt x="362" y="165"/>
                </a:cubicBezTo>
                <a:cubicBezTo>
                  <a:pt x="362" y="164"/>
                  <a:pt x="362" y="163"/>
                  <a:pt x="362" y="163"/>
                </a:cubicBezTo>
                <a:cubicBezTo>
                  <a:pt x="362" y="161"/>
                  <a:pt x="361" y="160"/>
                  <a:pt x="360" y="159"/>
                </a:cubicBezTo>
                <a:cubicBezTo>
                  <a:pt x="359" y="158"/>
                  <a:pt x="358" y="157"/>
                  <a:pt x="357" y="157"/>
                </a:cubicBezTo>
                <a:cubicBezTo>
                  <a:pt x="356" y="157"/>
                  <a:pt x="355" y="158"/>
                  <a:pt x="355" y="158"/>
                </a:cubicBezTo>
                <a:cubicBezTo>
                  <a:pt x="354" y="158"/>
                  <a:pt x="354" y="158"/>
                  <a:pt x="353" y="158"/>
                </a:cubicBezTo>
                <a:cubicBezTo>
                  <a:pt x="351" y="158"/>
                  <a:pt x="348" y="156"/>
                  <a:pt x="343" y="155"/>
                </a:cubicBezTo>
                <a:cubicBezTo>
                  <a:pt x="338" y="154"/>
                  <a:pt x="336" y="154"/>
                  <a:pt x="331" y="151"/>
                </a:cubicBezTo>
                <a:cubicBezTo>
                  <a:pt x="329" y="150"/>
                  <a:pt x="328" y="149"/>
                  <a:pt x="326" y="149"/>
                </a:cubicBezTo>
                <a:cubicBezTo>
                  <a:pt x="324" y="149"/>
                  <a:pt x="323" y="150"/>
                  <a:pt x="322" y="150"/>
                </a:cubicBezTo>
                <a:cubicBezTo>
                  <a:pt x="322" y="150"/>
                  <a:pt x="322" y="149"/>
                  <a:pt x="321" y="148"/>
                </a:cubicBezTo>
                <a:cubicBezTo>
                  <a:pt x="321" y="146"/>
                  <a:pt x="320" y="145"/>
                  <a:pt x="318" y="144"/>
                </a:cubicBezTo>
                <a:cubicBezTo>
                  <a:pt x="316" y="144"/>
                  <a:pt x="315" y="144"/>
                  <a:pt x="315" y="144"/>
                </a:cubicBezTo>
                <a:cubicBezTo>
                  <a:pt x="315" y="143"/>
                  <a:pt x="315" y="143"/>
                  <a:pt x="315" y="143"/>
                </a:cubicBezTo>
                <a:cubicBezTo>
                  <a:pt x="315" y="143"/>
                  <a:pt x="314" y="142"/>
                  <a:pt x="314" y="141"/>
                </a:cubicBezTo>
                <a:cubicBezTo>
                  <a:pt x="314" y="141"/>
                  <a:pt x="314" y="140"/>
                  <a:pt x="314" y="140"/>
                </a:cubicBezTo>
                <a:cubicBezTo>
                  <a:pt x="314" y="138"/>
                  <a:pt x="314" y="137"/>
                  <a:pt x="315" y="136"/>
                </a:cubicBezTo>
                <a:cubicBezTo>
                  <a:pt x="316" y="135"/>
                  <a:pt x="319" y="133"/>
                  <a:pt x="322" y="131"/>
                </a:cubicBezTo>
                <a:cubicBezTo>
                  <a:pt x="325" y="128"/>
                  <a:pt x="327" y="126"/>
                  <a:pt x="328" y="125"/>
                </a:cubicBezTo>
                <a:cubicBezTo>
                  <a:pt x="330" y="124"/>
                  <a:pt x="330" y="123"/>
                  <a:pt x="333" y="123"/>
                </a:cubicBezTo>
                <a:cubicBezTo>
                  <a:pt x="334" y="123"/>
                  <a:pt x="335" y="123"/>
                  <a:pt x="336" y="123"/>
                </a:cubicBezTo>
                <a:cubicBezTo>
                  <a:pt x="337" y="123"/>
                  <a:pt x="338" y="123"/>
                  <a:pt x="339" y="123"/>
                </a:cubicBezTo>
                <a:cubicBezTo>
                  <a:pt x="340" y="123"/>
                  <a:pt x="340" y="123"/>
                  <a:pt x="341" y="122"/>
                </a:cubicBezTo>
                <a:cubicBezTo>
                  <a:pt x="342" y="122"/>
                  <a:pt x="342" y="121"/>
                  <a:pt x="342" y="120"/>
                </a:cubicBezTo>
                <a:cubicBezTo>
                  <a:pt x="342" y="120"/>
                  <a:pt x="342" y="119"/>
                  <a:pt x="342" y="118"/>
                </a:cubicBezTo>
                <a:cubicBezTo>
                  <a:pt x="343" y="119"/>
                  <a:pt x="343" y="119"/>
                  <a:pt x="343" y="119"/>
                </a:cubicBezTo>
                <a:cubicBezTo>
                  <a:pt x="344" y="119"/>
                  <a:pt x="344" y="120"/>
                  <a:pt x="344" y="120"/>
                </a:cubicBezTo>
                <a:cubicBezTo>
                  <a:pt x="344" y="120"/>
                  <a:pt x="344" y="120"/>
                  <a:pt x="344" y="120"/>
                </a:cubicBezTo>
                <a:cubicBezTo>
                  <a:pt x="343" y="121"/>
                  <a:pt x="342" y="122"/>
                  <a:pt x="342" y="123"/>
                </a:cubicBezTo>
                <a:cubicBezTo>
                  <a:pt x="342" y="125"/>
                  <a:pt x="343" y="126"/>
                  <a:pt x="344" y="126"/>
                </a:cubicBezTo>
                <a:cubicBezTo>
                  <a:pt x="345" y="126"/>
                  <a:pt x="346" y="126"/>
                  <a:pt x="346" y="126"/>
                </a:cubicBezTo>
                <a:cubicBezTo>
                  <a:pt x="348" y="126"/>
                  <a:pt x="350" y="125"/>
                  <a:pt x="351" y="124"/>
                </a:cubicBezTo>
                <a:cubicBezTo>
                  <a:pt x="353" y="124"/>
                  <a:pt x="354" y="123"/>
                  <a:pt x="354" y="123"/>
                </a:cubicBezTo>
                <a:cubicBezTo>
                  <a:pt x="354" y="123"/>
                  <a:pt x="355" y="123"/>
                  <a:pt x="355" y="122"/>
                </a:cubicBezTo>
                <a:cubicBezTo>
                  <a:pt x="356" y="122"/>
                  <a:pt x="357" y="122"/>
                  <a:pt x="358" y="122"/>
                </a:cubicBezTo>
                <a:cubicBezTo>
                  <a:pt x="358" y="122"/>
                  <a:pt x="358" y="122"/>
                  <a:pt x="358" y="122"/>
                </a:cubicBezTo>
                <a:cubicBezTo>
                  <a:pt x="358" y="122"/>
                  <a:pt x="358" y="122"/>
                  <a:pt x="358" y="122"/>
                </a:cubicBezTo>
                <a:cubicBezTo>
                  <a:pt x="359" y="123"/>
                  <a:pt x="359" y="124"/>
                  <a:pt x="359" y="125"/>
                </a:cubicBezTo>
                <a:cubicBezTo>
                  <a:pt x="359" y="125"/>
                  <a:pt x="359" y="125"/>
                  <a:pt x="359" y="125"/>
                </a:cubicBezTo>
                <a:cubicBezTo>
                  <a:pt x="359" y="125"/>
                  <a:pt x="358" y="124"/>
                  <a:pt x="357" y="124"/>
                </a:cubicBezTo>
                <a:cubicBezTo>
                  <a:pt x="355" y="124"/>
                  <a:pt x="354" y="125"/>
                  <a:pt x="353" y="126"/>
                </a:cubicBezTo>
                <a:cubicBezTo>
                  <a:pt x="353" y="126"/>
                  <a:pt x="352" y="127"/>
                  <a:pt x="352" y="127"/>
                </a:cubicBezTo>
                <a:cubicBezTo>
                  <a:pt x="353" y="129"/>
                  <a:pt x="354" y="130"/>
                  <a:pt x="355" y="130"/>
                </a:cubicBezTo>
                <a:cubicBezTo>
                  <a:pt x="355" y="131"/>
                  <a:pt x="357" y="131"/>
                  <a:pt x="358" y="131"/>
                </a:cubicBezTo>
                <a:cubicBezTo>
                  <a:pt x="358" y="131"/>
                  <a:pt x="360" y="131"/>
                  <a:pt x="361" y="129"/>
                </a:cubicBezTo>
                <a:cubicBezTo>
                  <a:pt x="361" y="129"/>
                  <a:pt x="361" y="128"/>
                  <a:pt x="361" y="128"/>
                </a:cubicBezTo>
                <a:cubicBezTo>
                  <a:pt x="361" y="127"/>
                  <a:pt x="361" y="127"/>
                  <a:pt x="361" y="127"/>
                </a:cubicBezTo>
                <a:cubicBezTo>
                  <a:pt x="361" y="127"/>
                  <a:pt x="362" y="128"/>
                  <a:pt x="363" y="127"/>
                </a:cubicBezTo>
                <a:cubicBezTo>
                  <a:pt x="364" y="127"/>
                  <a:pt x="366" y="127"/>
                  <a:pt x="367" y="126"/>
                </a:cubicBezTo>
                <a:cubicBezTo>
                  <a:pt x="368" y="125"/>
                  <a:pt x="369" y="124"/>
                  <a:pt x="369" y="122"/>
                </a:cubicBezTo>
                <a:cubicBezTo>
                  <a:pt x="369" y="121"/>
                  <a:pt x="368" y="119"/>
                  <a:pt x="367" y="118"/>
                </a:cubicBezTo>
                <a:cubicBezTo>
                  <a:pt x="365" y="117"/>
                  <a:pt x="363" y="116"/>
                  <a:pt x="361" y="116"/>
                </a:cubicBezTo>
                <a:cubicBezTo>
                  <a:pt x="360" y="115"/>
                  <a:pt x="359" y="115"/>
                  <a:pt x="358" y="113"/>
                </a:cubicBezTo>
                <a:cubicBezTo>
                  <a:pt x="357" y="113"/>
                  <a:pt x="357" y="112"/>
                  <a:pt x="357" y="112"/>
                </a:cubicBezTo>
                <a:cubicBezTo>
                  <a:pt x="358" y="111"/>
                  <a:pt x="360" y="110"/>
                  <a:pt x="361" y="110"/>
                </a:cubicBezTo>
                <a:cubicBezTo>
                  <a:pt x="361" y="110"/>
                  <a:pt x="362" y="110"/>
                  <a:pt x="364" y="109"/>
                </a:cubicBezTo>
                <a:cubicBezTo>
                  <a:pt x="365" y="108"/>
                  <a:pt x="367" y="107"/>
                  <a:pt x="367" y="105"/>
                </a:cubicBezTo>
                <a:cubicBezTo>
                  <a:pt x="367" y="104"/>
                  <a:pt x="367" y="104"/>
                  <a:pt x="367" y="103"/>
                </a:cubicBezTo>
                <a:cubicBezTo>
                  <a:pt x="366" y="101"/>
                  <a:pt x="365" y="100"/>
                  <a:pt x="364" y="99"/>
                </a:cubicBezTo>
                <a:cubicBezTo>
                  <a:pt x="363" y="99"/>
                  <a:pt x="363" y="99"/>
                  <a:pt x="362" y="98"/>
                </a:cubicBezTo>
                <a:cubicBezTo>
                  <a:pt x="363" y="98"/>
                  <a:pt x="364" y="97"/>
                  <a:pt x="365" y="97"/>
                </a:cubicBezTo>
                <a:cubicBezTo>
                  <a:pt x="365" y="97"/>
                  <a:pt x="365" y="97"/>
                  <a:pt x="366" y="97"/>
                </a:cubicBezTo>
                <a:cubicBezTo>
                  <a:pt x="367" y="97"/>
                  <a:pt x="368" y="97"/>
                  <a:pt x="368" y="97"/>
                </a:cubicBezTo>
                <a:cubicBezTo>
                  <a:pt x="369" y="97"/>
                  <a:pt x="370" y="97"/>
                  <a:pt x="370" y="97"/>
                </a:cubicBezTo>
                <a:cubicBezTo>
                  <a:pt x="370" y="97"/>
                  <a:pt x="370" y="97"/>
                  <a:pt x="371" y="97"/>
                </a:cubicBezTo>
                <a:cubicBezTo>
                  <a:pt x="371" y="97"/>
                  <a:pt x="372" y="97"/>
                  <a:pt x="373" y="97"/>
                </a:cubicBezTo>
                <a:cubicBezTo>
                  <a:pt x="373" y="97"/>
                  <a:pt x="374" y="97"/>
                  <a:pt x="374" y="96"/>
                </a:cubicBezTo>
                <a:cubicBezTo>
                  <a:pt x="374" y="97"/>
                  <a:pt x="374" y="97"/>
                  <a:pt x="374" y="97"/>
                </a:cubicBezTo>
                <a:cubicBezTo>
                  <a:pt x="375" y="98"/>
                  <a:pt x="376" y="98"/>
                  <a:pt x="376" y="98"/>
                </a:cubicBezTo>
                <a:cubicBezTo>
                  <a:pt x="377" y="98"/>
                  <a:pt x="377" y="98"/>
                  <a:pt x="378" y="98"/>
                </a:cubicBezTo>
                <a:cubicBezTo>
                  <a:pt x="378" y="97"/>
                  <a:pt x="379" y="97"/>
                  <a:pt x="379" y="97"/>
                </a:cubicBezTo>
                <a:cubicBezTo>
                  <a:pt x="380" y="97"/>
                  <a:pt x="380" y="98"/>
                  <a:pt x="381" y="98"/>
                </a:cubicBezTo>
                <a:cubicBezTo>
                  <a:pt x="381" y="99"/>
                  <a:pt x="381" y="99"/>
                  <a:pt x="381" y="99"/>
                </a:cubicBezTo>
                <a:cubicBezTo>
                  <a:pt x="381" y="99"/>
                  <a:pt x="381" y="100"/>
                  <a:pt x="381" y="101"/>
                </a:cubicBezTo>
                <a:cubicBezTo>
                  <a:pt x="380" y="101"/>
                  <a:pt x="380" y="102"/>
                  <a:pt x="380" y="102"/>
                </a:cubicBezTo>
                <a:cubicBezTo>
                  <a:pt x="380" y="102"/>
                  <a:pt x="380" y="102"/>
                  <a:pt x="380" y="102"/>
                </a:cubicBezTo>
                <a:cubicBezTo>
                  <a:pt x="379" y="103"/>
                  <a:pt x="378" y="103"/>
                  <a:pt x="378" y="103"/>
                </a:cubicBezTo>
                <a:cubicBezTo>
                  <a:pt x="377" y="104"/>
                  <a:pt x="376" y="104"/>
                  <a:pt x="376" y="106"/>
                </a:cubicBezTo>
                <a:cubicBezTo>
                  <a:pt x="376" y="107"/>
                  <a:pt x="377" y="108"/>
                  <a:pt x="378" y="108"/>
                </a:cubicBezTo>
                <a:cubicBezTo>
                  <a:pt x="378" y="108"/>
                  <a:pt x="379" y="108"/>
                  <a:pt x="380" y="108"/>
                </a:cubicBezTo>
                <a:cubicBezTo>
                  <a:pt x="383" y="109"/>
                  <a:pt x="386" y="109"/>
                  <a:pt x="386" y="109"/>
                </a:cubicBezTo>
                <a:cubicBezTo>
                  <a:pt x="387" y="109"/>
                  <a:pt x="387" y="108"/>
                  <a:pt x="387" y="108"/>
                </a:cubicBezTo>
                <a:cubicBezTo>
                  <a:pt x="387" y="108"/>
                  <a:pt x="390" y="105"/>
                  <a:pt x="391" y="103"/>
                </a:cubicBezTo>
                <a:cubicBezTo>
                  <a:pt x="391" y="102"/>
                  <a:pt x="391" y="102"/>
                  <a:pt x="391" y="102"/>
                </a:cubicBezTo>
                <a:cubicBezTo>
                  <a:pt x="391" y="103"/>
                  <a:pt x="392" y="103"/>
                  <a:pt x="392" y="103"/>
                </a:cubicBezTo>
                <a:cubicBezTo>
                  <a:pt x="393" y="104"/>
                  <a:pt x="393" y="104"/>
                  <a:pt x="394" y="104"/>
                </a:cubicBezTo>
                <a:cubicBezTo>
                  <a:pt x="389" y="106"/>
                  <a:pt x="388" y="108"/>
                  <a:pt x="387" y="110"/>
                </a:cubicBezTo>
                <a:cubicBezTo>
                  <a:pt x="386" y="111"/>
                  <a:pt x="386" y="111"/>
                  <a:pt x="386" y="111"/>
                </a:cubicBezTo>
                <a:cubicBezTo>
                  <a:pt x="386" y="112"/>
                  <a:pt x="386" y="112"/>
                  <a:pt x="385" y="112"/>
                </a:cubicBezTo>
                <a:cubicBezTo>
                  <a:pt x="385" y="112"/>
                  <a:pt x="384" y="111"/>
                  <a:pt x="383" y="111"/>
                </a:cubicBezTo>
                <a:cubicBezTo>
                  <a:pt x="382" y="111"/>
                  <a:pt x="380" y="110"/>
                  <a:pt x="379" y="110"/>
                </a:cubicBezTo>
                <a:cubicBezTo>
                  <a:pt x="377" y="110"/>
                  <a:pt x="375" y="111"/>
                  <a:pt x="374" y="113"/>
                </a:cubicBezTo>
                <a:cubicBezTo>
                  <a:pt x="373" y="114"/>
                  <a:pt x="373" y="116"/>
                  <a:pt x="373" y="117"/>
                </a:cubicBezTo>
                <a:cubicBezTo>
                  <a:pt x="373" y="118"/>
                  <a:pt x="373" y="119"/>
                  <a:pt x="373" y="120"/>
                </a:cubicBezTo>
                <a:cubicBezTo>
                  <a:pt x="374" y="121"/>
                  <a:pt x="374" y="122"/>
                  <a:pt x="374" y="122"/>
                </a:cubicBezTo>
                <a:cubicBezTo>
                  <a:pt x="375" y="123"/>
                  <a:pt x="375" y="123"/>
                  <a:pt x="376" y="123"/>
                </a:cubicBezTo>
                <a:cubicBezTo>
                  <a:pt x="377" y="123"/>
                  <a:pt x="377" y="123"/>
                  <a:pt x="377" y="123"/>
                </a:cubicBezTo>
                <a:cubicBezTo>
                  <a:pt x="378" y="122"/>
                  <a:pt x="380" y="122"/>
                  <a:pt x="382" y="121"/>
                </a:cubicBezTo>
                <a:cubicBezTo>
                  <a:pt x="382" y="121"/>
                  <a:pt x="383" y="121"/>
                  <a:pt x="384" y="121"/>
                </a:cubicBezTo>
                <a:cubicBezTo>
                  <a:pt x="386" y="121"/>
                  <a:pt x="390" y="122"/>
                  <a:pt x="393" y="122"/>
                </a:cubicBezTo>
                <a:cubicBezTo>
                  <a:pt x="393" y="122"/>
                  <a:pt x="393" y="122"/>
                  <a:pt x="394" y="122"/>
                </a:cubicBezTo>
                <a:cubicBezTo>
                  <a:pt x="394" y="122"/>
                  <a:pt x="394" y="122"/>
                  <a:pt x="394" y="122"/>
                </a:cubicBezTo>
                <a:cubicBezTo>
                  <a:pt x="395" y="123"/>
                  <a:pt x="396" y="123"/>
                  <a:pt x="397" y="124"/>
                </a:cubicBezTo>
                <a:cubicBezTo>
                  <a:pt x="397" y="124"/>
                  <a:pt x="398" y="125"/>
                  <a:pt x="399" y="125"/>
                </a:cubicBezTo>
                <a:cubicBezTo>
                  <a:pt x="400" y="125"/>
                  <a:pt x="400" y="125"/>
                  <a:pt x="400" y="125"/>
                </a:cubicBezTo>
                <a:cubicBezTo>
                  <a:pt x="401" y="125"/>
                  <a:pt x="402" y="127"/>
                  <a:pt x="404" y="128"/>
                </a:cubicBezTo>
                <a:cubicBezTo>
                  <a:pt x="404" y="128"/>
                  <a:pt x="405" y="129"/>
                  <a:pt x="405" y="129"/>
                </a:cubicBezTo>
                <a:cubicBezTo>
                  <a:pt x="406" y="129"/>
                  <a:pt x="407" y="128"/>
                  <a:pt x="407" y="128"/>
                </a:cubicBezTo>
                <a:cubicBezTo>
                  <a:pt x="408" y="127"/>
                  <a:pt x="408" y="127"/>
                  <a:pt x="408" y="127"/>
                </a:cubicBezTo>
                <a:cubicBezTo>
                  <a:pt x="408" y="127"/>
                  <a:pt x="408" y="127"/>
                  <a:pt x="408" y="127"/>
                </a:cubicBezTo>
                <a:cubicBezTo>
                  <a:pt x="410" y="129"/>
                  <a:pt x="410" y="129"/>
                  <a:pt x="410" y="130"/>
                </a:cubicBezTo>
                <a:cubicBezTo>
                  <a:pt x="410" y="130"/>
                  <a:pt x="411" y="131"/>
                  <a:pt x="412" y="131"/>
                </a:cubicBezTo>
                <a:cubicBezTo>
                  <a:pt x="412" y="131"/>
                  <a:pt x="412" y="131"/>
                  <a:pt x="413" y="131"/>
                </a:cubicBezTo>
                <a:cubicBezTo>
                  <a:pt x="413" y="131"/>
                  <a:pt x="413" y="131"/>
                  <a:pt x="413" y="131"/>
                </a:cubicBezTo>
                <a:cubicBezTo>
                  <a:pt x="415" y="131"/>
                  <a:pt x="419" y="131"/>
                  <a:pt x="419" y="131"/>
                </a:cubicBezTo>
                <a:cubicBezTo>
                  <a:pt x="420" y="131"/>
                  <a:pt x="420" y="131"/>
                  <a:pt x="420" y="131"/>
                </a:cubicBezTo>
                <a:cubicBezTo>
                  <a:pt x="421" y="131"/>
                  <a:pt x="421" y="130"/>
                  <a:pt x="421" y="130"/>
                </a:cubicBezTo>
                <a:cubicBezTo>
                  <a:pt x="421" y="130"/>
                  <a:pt x="421" y="130"/>
                  <a:pt x="421" y="130"/>
                </a:cubicBezTo>
                <a:cubicBezTo>
                  <a:pt x="422" y="128"/>
                  <a:pt x="422" y="128"/>
                  <a:pt x="422" y="128"/>
                </a:cubicBezTo>
                <a:cubicBezTo>
                  <a:pt x="422" y="128"/>
                  <a:pt x="422" y="128"/>
                  <a:pt x="422" y="128"/>
                </a:cubicBezTo>
                <a:cubicBezTo>
                  <a:pt x="423" y="128"/>
                  <a:pt x="423" y="128"/>
                  <a:pt x="423" y="128"/>
                </a:cubicBezTo>
                <a:cubicBezTo>
                  <a:pt x="423" y="128"/>
                  <a:pt x="424" y="129"/>
                  <a:pt x="425" y="130"/>
                </a:cubicBezTo>
                <a:cubicBezTo>
                  <a:pt x="426" y="130"/>
                  <a:pt x="426" y="130"/>
                  <a:pt x="427" y="131"/>
                </a:cubicBezTo>
                <a:cubicBezTo>
                  <a:pt x="427" y="131"/>
                  <a:pt x="427" y="131"/>
                  <a:pt x="428" y="131"/>
                </a:cubicBezTo>
                <a:cubicBezTo>
                  <a:pt x="429" y="131"/>
                  <a:pt x="430" y="131"/>
                  <a:pt x="430" y="130"/>
                </a:cubicBezTo>
                <a:cubicBezTo>
                  <a:pt x="431" y="130"/>
                  <a:pt x="431" y="129"/>
                  <a:pt x="431" y="129"/>
                </a:cubicBezTo>
                <a:cubicBezTo>
                  <a:pt x="431" y="128"/>
                  <a:pt x="431" y="128"/>
                  <a:pt x="431" y="128"/>
                </a:cubicBezTo>
                <a:cubicBezTo>
                  <a:pt x="430" y="127"/>
                  <a:pt x="430" y="126"/>
                  <a:pt x="430" y="124"/>
                </a:cubicBezTo>
                <a:cubicBezTo>
                  <a:pt x="430" y="122"/>
                  <a:pt x="429" y="121"/>
                  <a:pt x="428" y="119"/>
                </a:cubicBezTo>
                <a:cubicBezTo>
                  <a:pt x="426" y="118"/>
                  <a:pt x="424" y="117"/>
                  <a:pt x="423" y="116"/>
                </a:cubicBezTo>
                <a:cubicBezTo>
                  <a:pt x="422" y="116"/>
                  <a:pt x="421" y="115"/>
                  <a:pt x="421" y="115"/>
                </a:cubicBezTo>
                <a:cubicBezTo>
                  <a:pt x="421" y="115"/>
                  <a:pt x="421" y="115"/>
                  <a:pt x="421" y="115"/>
                </a:cubicBezTo>
                <a:cubicBezTo>
                  <a:pt x="421" y="115"/>
                  <a:pt x="421" y="115"/>
                  <a:pt x="421" y="115"/>
                </a:cubicBezTo>
                <a:cubicBezTo>
                  <a:pt x="420" y="114"/>
                  <a:pt x="420" y="114"/>
                  <a:pt x="420" y="114"/>
                </a:cubicBezTo>
                <a:cubicBezTo>
                  <a:pt x="421" y="114"/>
                  <a:pt x="424" y="115"/>
                  <a:pt x="426" y="116"/>
                </a:cubicBezTo>
                <a:cubicBezTo>
                  <a:pt x="428" y="117"/>
                  <a:pt x="430" y="119"/>
                  <a:pt x="432" y="119"/>
                </a:cubicBezTo>
                <a:cubicBezTo>
                  <a:pt x="433" y="119"/>
                  <a:pt x="434" y="119"/>
                  <a:pt x="435" y="118"/>
                </a:cubicBezTo>
                <a:cubicBezTo>
                  <a:pt x="436" y="117"/>
                  <a:pt x="439" y="116"/>
                  <a:pt x="440" y="114"/>
                </a:cubicBezTo>
                <a:cubicBezTo>
                  <a:pt x="441" y="113"/>
                  <a:pt x="444" y="109"/>
                  <a:pt x="444" y="109"/>
                </a:cubicBezTo>
                <a:cubicBezTo>
                  <a:pt x="444" y="109"/>
                  <a:pt x="444" y="108"/>
                  <a:pt x="444" y="108"/>
                </a:cubicBezTo>
                <a:cubicBezTo>
                  <a:pt x="444" y="107"/>
                  <a:pt x="443" y="107"/>
                  <a:pt x="443" y="107"/>
                </a:cubicBezTo>
                <a:cubicBezTo>
                  <a:pt x="442" y="107"/>
                  <a:pt x="440" y="106"/>
                  <a:pt x="438" y="106"/>
                </a:cubicBezTo>
                <a:cubicBezTo>
                  <a:pt x="436" y="106"/>
                  <a:pt x="435" y="105"/>
                  <a:pt x="434" y="105"/>
                </a:cubicBezTo>
                <a:cubicBezTo>
                  <a:pt x="434" y="105"/>
                  <a:pt x="433" y="104"/>
                  <a:pt x="433" y="104"/>
                </a:cubicBezTo>
                <a:cubicBezTo>
                  <a:pt x="433" y="104"/>
                  <a:pt x="433" y="104"/>
                  <a:pt x="433" y="104"/>
                </a:cubicBezTo>
                <a:cubicBezTo>
                  <a:pt x="432" y="103"/>
                  <a:pt x="430" y="101"/>
                  <a:pt x="428" y="100"/>
                </a:cubicBezTo>
                <a:cubicBezTo>
                  <a:pt x="427" y="99"/>
                  <a:pt x="425" y="99"/>
                  <a:pt x="424" y="99"/>
                </a:cubicBezTo>
                <a:cubicBezTo>
                  <a:pt x="423" y="99"/>
                  <a:pt x="422" y="99"/>
                  <a:pt x="422" y="99"/>
                </a:cubicBezTo>
                <a:cubicBezTo>
                  <a:pt x="421" y="99"/>
                  <a:pt x="421" y="100"/>
                  <a:pt x="420" y="99"/>
                </a:cubicBezTo>
                <a:cubicBezTo>
                  <a:pt x="420" y="99"/>
                  <a:pt x="420" y="100"/>
                  <a:pt x="419" y="99"/>
                </a:cubicBezTo>
                <a:cubicBezTo>
                  <a:pt x="419" y="97"/>
                  <a:pt x="418" y="95"/>
                  <a:pt x="418" y="93"/>
                </a:cubicBezTo>
                <a:cubicBezTo>
                  <a:pt x="418" y="92"/>
                  <a:pt x="418" y="91"/>
                  <a:pt x="417" y="91"/>
                </a:cubicBezTo>
                <a:cubicBezTo>
                  <a:pt x="417" y="90"/>
                  <a:pt x="417" y="89"/>
                  <a:pt x="416" y="88"/>
                </a:cubicBezTo>
                <a:cubicBezTo>
                  <a:pt x="415" y="88"/>
                  <a:pt x="411" y="88"/>
                  <a:pt x="407" y="87"/>
                </a:cubicBezTo>
                <a:cubicBezTo>
                  <a:pt x="405" y="86"/>
                  <a:pt x="403" y="86"/>
                  <a:pt x="402" y="86"/>
                </a:cubicBezTo>
                <a:cubicBezTo>
                  <a:pt x="400" y="85"/>
                  <a:pt x="399" y="85"/>
                  <a:pt x="399" y="85"/>
                </a:cubicBezTo>
                <a:cubicBezTo>
                  <a:pt x="398" y="84"/>
                  <a:pt x="395" y="83"/>
                  <a:pt x="393" y="82"/>
                </a:cubicBezTo>
                <a:cubicBezTo>
                  <a:pt x="390" y="81"/>
                  <a:pt x="388" y="80"/>
                  <a:pt x="386" y="79"/>
                </a:cubicBezTo>
                <a:cubicBezTo>
                  <a:pt x="383" y="77"/>
                  <a:pt x="379" y="74"/>
                  <a:pt x="376" y="74"/>
                </a:cubicBezTo>
                <a:cubicBezTo>
                  <a:pt x="373" y="74"/>
                  <a:pt x="364" y="75"/>
                  <a:pt x="361" y="75"/>
                </a:cubicBezTo>
                <a:cubicBezTo>
                  <a:pt x="361" y="75"/>
                  <a:pt x="361" y="75"/>
                  <a:pt x="361" y="75"/>
                </a:cubicBezTo>
                <a:cubicBezTo>
                  <a:pt x="360" y="75"/>
                  <a:pt x="360" y="75"/>
                  <a:pt x="359" y="75"/>
                </a:cubicBezTo>
                <a:cubicBezTo>
                  <a:pt x="356" y="75"/>
                  <a:pt x="352" y="76"/>
                  <a:pt x="350" y="76"/>
                </a:cubicBezTo>
                <a:cubicBezTo>
                  <a:pt x="349" y="76"/>
                  <a:pt x="349" y="77"/>
                  <a:pt x="348" y="77"/>
                </a:cubicBezTo>
                <a:cubicBezTo>
                  <a:pt x="348" y="78"/>
                  <a:pt x="348" y="78"/>
                  <a:pt x="348" y="79"/>
                </a:cubicBezTo>
                <a:cubicBezTo>
                  <a:pt x="348" y="80"/>
                  <a:pt x="349" y="82"/>
                  <a:pt x="349" y="82"/>
                </a:cubicBezTo>
                <a:cubicBezTo>
                  <a:pt x="348" y="83"/>
                  <a:pt x="349" y="82"/>
                  <a:pt x="348" y="83"/>
                </a:cubicBezTo>
                <a:cubicBezTo>
                  <a:pt x="347" y="83"/>
                  <a:pt x="347" y="83"/>
                  <a:pt x="346" y="83"/>
                </a:cubicBezTo>
                <a:cubicBezTo>
                  <a:pt x="346" y="83"/>
                  <a:pt x="346" y="82"/>
                  <a:pt x="347" y="81"/>
                </a:cubicBezTo>
                <a:cubicBezTo>
                  <a:pt x="347" y="80"/>
                  <a:pt x="347" y="80"/>
                  <a:pt x="347" y="79"/>
                </a:cubicBezTo>
                <a:cubicBezTo>
                  <a:pt x="347" y="77"/>
                  <a:pt x="346" y="76"/>
                  <a:pt x="345" y="74"/>
                </a:cubicBezTo>
                <a:cubicBezTo>
                  <a:pt x="345" y="74"/>
                  <a:pt x="344" y="74"/>
                  <a:pt x="344" y="73"/>
                </a:cubicBezTo>
                <a:cubicBezTo>
                  <a:pt x="344" y="73"/>
                  <a:pt x="344" y="73"/>
                  <a:pt x="344" y="73"/>
                </a:cubicBezTo>
                <a:cubicBezTo>
                  <a:pt x="345" y="73"/>
                  <a:pt x="345" y="73"/>
                  <a:pt x="346" y="74"/>
                </a:cubicBezTo>
                <a:cubicBezTo>
                  <a:pt x="350" y="74"/>
                  <a:pt x="357" y="75"/>
                  <a:pt x="361" y="75"/>
                </a:cubicBezTo>
                <a:cubicBezTo>
                  <a:pt x="362" y="75"/>
                  <a:pt x="362" y="75"/>
                  <a:pt x="363" y="75"/>
                </a:cubicBezTo>
                <a:cubicBezTo>
                  <a:pt x="365" y="74"/>
                  <a:pt x="367" y="74"/>
                  <a:pt x="368" y="73"/>
                </a:cubicBezTo>
                <a:cubicBezTo>
                  <a:pt x="369" y="72"/>
                  <a:pt x="369" y="71"/>
                  <a:pt x="370" y="71"/>
                </a:cubicBezTo>
                <a:cubicBezTo>
                  <a:pt x="370" y="70"/>
                  <a:pt x="370" y="70"/>
                  <a:pt x="370" y="70"/>
                </a:cubicBezTo>
                <a:cubicBezTo>
                  <a:pt x="370" y="69"/>
                  <a:pt x="369" y="68"/>
                  <a:pt x="369" y="68"/>
                </a:cubicBezTo>
                <a:cubicBezTo>
                  <a:pt x="368" y="67"/>
                  <a:pt x="366" y="67"/>
                  <a:pt x="364" y="66"/>
                </a:cubicBezTo>
                <a:cubicBezTo>
                  <a:pt x="362" y="66"/>
                  <a:pt x="360" y="65"/>
                  <a:pt x="359" y="65"/>
                </a:cubicBezTo>
                <a:cubicBezTo>
                  <a:pt x="358" y="65"/>
                  <a:pt x="358" y="65"/>
                  <a:pt x="358" y="65"/>
                </a:cubicBezTo>
                <a:cubicBezTo>
                  <a:pt x="358" y="66"/>
                  <a:pt x="354" y="66"/>
                  <a:pt x="351" y="66"/>
                </a:cubicBezTo>
                <a:cubicBezTo>
                  <a:pt x="347" y="66"/>
                  <a:pt x="344" y="66"/>
                  <a:pt x="342" y="65"/>
                </a:cubicBezTo>
                <a:cubicBezTo>
                  <a:pt x="341" y="65"/>
                  <a:pt x="339" y="65"/>
                  <a:pt x="337" y="65"/>
                </a:cubicBezTo>
                <a:cubicBezTo>
                  <a:pt x="335" y="65"/>
                  <a:pt x="333" y="65"/>
                  <a:pt x="332" y="65"/>
                </a:cubicBezTo>
                <a:cubicBezTo>
                  <a:pt x="332" y="65"/>
                  <a:pt x="332" y="65"/>
                  <a:pt x="332" y="65"/>
                </a:cubicBezTo>
                <a:cubicBezTo>
                  <a:pt x="330" y="66"/>
                  <a:pt x="329" y="64"/>
                  <a:pt x="326" y="62"/>
                </a:cubicBezTo>
                <a:cubicBezTo>
                  <a:pt x="326" y="62"/>
                  <a:pt x="324" y="60"/>
                  <a:pt x="322" y="59"/>
                </a:cubicBezTo>
                <a:cubicBezTo>
                  <a:pt x="321" y="58"/>
                  <a:pt x="319" y="56"/>
                  <a:pt x="317" y="56"/>
                </a:cubicBezTo>
                <a:cubicBezTo>
                  <a:pt x="314" y="56"/>
                  <a:pt x="315" y="56"/>
                  <a:pt x="309" y="54"/>
                </a:cubicBezTo>
                <a:cubicBezTo>
                  <a:pt x="308" y="54"/>
                  <a:pt x="306" y="53"/>
                  <a:pt x="305" y="53"/>
                </a:cubicBezTo>
                <a:cubicBezTo>
                  <a:pt x="304" y="52"/>
                  <a:pt x="303" y="52"/>
                  <a:pt x="303" y="52"/>
                </a:cubicBezTo>
                <a:cubicBezTo>
                  <a:pt x="303" y="52"/>
                  <a:pt x="303" y="52"/>
                  <a:pt x="303" y="52"/>
                </a:cubicBezTo>
                <a:cubicBezTo>
                  <a:pt x="303" y="52"/>
                  <a:pt x="303" y="52"/>
                  <a:pt x="303" y="52"/>
                </a:cubicBezTo>
                <a:cubicBezTo>
                  <a:pt x="303" y="52"/>
                  <a:pt x="302" y="51"/>
                  <a:pt x="302" y="51"/>
                </a:cubicBezTo>
                <a:cubicBezTo>
                  <a:pt x="301" y="51"/>
                  <a:pt x="300" y="52"/>
                  <a:pt x="300" y="52"/>
                </a:cubicBezTo>
                <a:cubicBezTo>
                  <a:pt x="300" y="52"/>
                  <a:pt x="300" y="52"/>
                  <a:pt x="300" y="53"/>
                </a:cubicBezTo>
                <a:cubicBezTo>
                  <a:pt x="300" y="53"/>
                  <a:pt x="299" y="54"/>
                  <a:pt x="299" y="55"/>
                </a:cubicBezTo>
                <a:cubicBezTo>
                  <a:pt x="299" y="56"/>
                  <a:pt x="300" y="58"/>
                  <a:pt x="302" y="60"/>
                </a:cubicBezTo>
                <a:cubicBezTo>
                  <a:pt x="304" y="61"/>
                  <a:pt x="308" y="63"/>
                  <a:pt x="311" y="65"/>
                </a:cubicBezTo>
                <a:cubicBezTo>
                  <a:pt x="313" y="65"/>
                  <a:pt x="315" y="66"/>
                  <a:pt x="317" y="66"/>
                </a:cubicBezTo>
                <a:cubicBezTo>
                  <a:pt x="319" y="67"/>
                  <a:pt x="320" y="67"/>
                  <a:pt x="320" y="68"/>
                </a:cubicBezTo>
                <a:cubicBezTo>
                  <a:pt x="323" y="72"/>
                  <a:pt x="329" y="73"/>
                  <a:pt x="329" y="73"/>
                </a:cubicBezTo>
                <a:cubicBezTo>
                  <a:pt x="329" y="74"/>
                  <a:pt x="329" y="74"/>
                  <a:pt x="329" y="74"/>
                </a:cubicBezTo>
                <a:cubicBezTo>
                  <a:pt x="336" y="74"/>
                  <a:pt x="336" y="74"/>
                  <a:pt x="336" y="74"/>
                </a:cubicBezTo>
                <a:cubicBezTo>
                  <a:pt x="334" y="75"/>
                  <a:pt x="332" y="76"/>
                  <a:pt x="330" y="77"/>
                </a:cubicBezTo>
                <a:cubicBezTo>
                  <a:pt x="329" y="77"/>
                  <a:pt x="328" y="78"/>
                  <a:pt x="327" y="79"/>
                </a:cubicBezTo>
                <a:cubicBezTo>
                  <a:pt x="327" y="79"/>
                  <a:pt x="326" y="80"/>
                  <a:pt x="326" y="81"/>
                </a:cubicBezTo>
                <a:cubicBezTo>
                  <a:pt x="326" y="82"/>
                  <a:pt x="326" y="83"/>
                  <a:pt x="326" y="83"/>
                </a:cubicBezTo>
                <a:cubicBezTo>
                  <a:pt x="327" y="84"/>
                  <a:pt x="327" y="85"/>
                  <a:pt x="327" y="86"/>
                </a:cubicBezTo>
                <a:cubicBezTo>
                  <a:pt x="327" y="88"/>
                  <a:pt x="328" y="89"/>
                  <a:pt x="330" y="91"/>
                </a:cubicBezTo>
                <a:cubicBezTo>
                  <a:pt x="331" y="93"/>
                  <a:pt x="333" y="94"/>
                  <a:pt x="335" y="94"/>
                </a:cubicBezTo>
                <a:cubicBezTo>
                  <a:pt x="334" y="94"/>
                  <a:pt x="334" y="94"/>
                  <a:pt x="334" y="94"/>
                </a:cubicBezTo>
                <a:cubicBezTo>
                  <a:pt x="333" y="94"/>
                  <a:pt x="332" y="95"/>
                  <a:pt x="330" y="96"/>
                </a:cubicBezTo>
                <a:cubicBezTo>
                  <a:pt x="330" y="96"/>
                  <a:pt x="329" y="97"/>
                  <a:pt x="329" y="97"/>
                </a:cubicBezTo>
                <a:cubicBezTo>
                  <a:pt x="329" y="96"/>
                  <a:pt x="329" y="96"/>
                  <a:pt x="329" y="96"/>
                </a:cubicBezTo>
                <a:cubicBezTo>
                  <a:pt x="327" y="93"/>
                  <a:pt x="324" y="90"/>
                  <a:pt x="323" y="90"/>
                </a:cubicBezTo>
                <a:cubicBezTo>
                  <a:pt x="323" y="89"/>
                  <a:pt x="320" y="86"/>
                  <a:pt x="319" y="84"/>
                </a:cubicBezTo>
                <a:cubicBezTo>
                  <a:pt x="318" y="83"/>
                  <a:pt x="317" y="83"/>
                  <a:pt x="317" y="83"/>
                </a:cubicBezTo>
                <a:cubicBezTo>
                  <a:pt x="319" y="82"/>
                  <a:pt x="321" y="82"/>
                  <a:pt x="322" y="82"/>
                </a:cubicBezTo>
                <a:cubicBezTo>
                  <a:pt x="324" y="81"/>
                  <a:pt x="325" y="79"/>
                  <a:pt x="325" y="78"/>
                </a:cubicBezTo>
                <a:cubicBezTo>
                  <a:pt x="325" y="76"/>
                  <a:pt x="324" y="74"/>
                  <a:pt x="322" y="74"/>
                </a:cubicBezTo>
                <a:cubicBezTo>
                  <a:pt x="322" y="74"/>
                  <a:pt x="321" y="74"/>
                  <a:pt x="320" y="73"/>
                </a:cubicBezTo>
                <a:cubicBezTo>
                  <a:pt x="319" y="73"/>
                  <a:pt x="318" y="72"/>
                  <a:pt x="317" y="72"/>
                </a:cubicBezTo>
                <a:cubicBezTo>
                  <a:pt x="316" y="72"/>
                  <a:pt x="316" y="72"/>
                  <a:pt x="316" y="72"/>
                </a:cubicBezTo>
                <a:cubicBezTo>
                  <a:pt x="316" y="72"/>
                  <a:pt x="317" y="71"/>
                  <a:pt x="317" y="70"/>
                </a:cubicBezTo>
                <a:cubicBezTo>
                  <a:pt x="316" y="69"/>
                  <a:pt x="316" y="69"/>
                  <a:pt x="316" y="69"/>
                </a:cubicBezTo>
                <a:cubicBezTo>
                  <a:pt x="315" y="67"/>
                  <a:pt x="313" y="65"/>
                  <a:pt x="310" y="65"/>
                </a:cubicBezTo>
                <a:cubicBezTo>
                  <a:pt x="308" y="65"/>
                  <a:pt x="306" y="66"/>
                  <a:pt x="306" y="68"/>
                </a:cubicBezTo>
                <a:cubicBezTo>
                  <a:pt x="305" y="69"/>
                  <a:pt x="305" y="69"/>
                  <a:pt x="305" y="69"/>
                </a:cubicBezTo>
                <a:cubicBezTo>
                  <a:pt x="306" y="71"/>
                  <a:pt x="307" y="72"/>
                  <a:pt x="308" y="73"/>
                </a:cubicBezTo>
                <a:cubicBezTo>
                  <a:pt x="310" y="73"/>
                  <a:pt x="311" y="73"/>
                  <a:pt x="312" y="74"/>
                </a:cubicBezTo>
                <a:cubicBezTo>
                  <a:pt x="313" y="73"/>
                  <a:pt x="313" y="73"/>
                  <a:pt x="313" y="73"/>
                </a:cubicBezTo>
                <a:cubicBezTo>
                  <a:pt x="312" y="74"/>
                  <a:pt x="311" y="74"/>
                  <a:pt x="310" y="75"/>
                </a:cubicBezTo>
                <a:cubicBezTo>
                  <a:pt x="309" y="75"/>
                  <a:pt x="308" y="76"/>
                  <a:pt x="308" y="77"/>
                </a:cubicBezTo>
                <a:cubicBezTo>
                  <a:pt x="307" y="78"/>
                  <a:pt x="306" y="78"/>
                  <a:pt x="306" y="80"/>
                </a:cubicBezTo>
                <a:cubicBezTo>
                  <a:pt x="306" y="81"/>
                  <a:pt x="306" y="81"/>
                  <a:pt x="306" y="81"/>
                </a:cubicBezTo>
                <a:cubicBezTo>
                  <a:pt x="307" y="82"/>
                  <a:pt x="308" y="83"/>
                  <a:pt x="311" y="83"/>
                </a:cubicBezTo>
                <a:cubicBezTo>
                  <a:pt x="310" y="84"/>
                  <a:pt x="310" y="84"/>
                  <a:pt x="310" y="85"/>
                </a:cubicBezTo>
                <a:cubicBezTo>
                  <a:pt x="310" y="86"/>
                  <a:pt x="310" y="86"/>
                  <a:pt x="310" y="86"/>
                </a:cubicBezTo>
                <a:cubicBezTo>
                  <a:pt x="310" y="89"/>
                  <a:pt x="311" y="90"/>
                  <a:pt x="312" y="93"/>
                </a:cubicBezTo>
                <a:cubicBezTo>
                  <a:pt x="313" y="95"/>
                  <a:pt x="313" y="99"/>
                  <a:pt x="313" y="101"/>
                </a:cubicBezTo>
                <a:cubicBezTo>
                  <a:pt x="313" y="101"/>
                  <a:pt x="313" y="102"/>
                  <a:pt x="313" y="102"/>
                </a:cubicBezTo>
                <a:cubicBezTo>
                  <a:pt x="311" y="102"/>
                  <a:pt x="310" y="103"/>
                  <a:pt x="308" y="103"/>
                </a:cubicBezTo>
                <a:cubicBezTo>
                  <a:pt x="308" y="103"/>
                  <a:pt x="308" y="103"/>
                  <a:pt x="308" y="103"/>
                </a:cubicBezTo>
                <a:cubicBezTo>
                  <a:pt x="308" y="103"/>
                  <a:pt x="308" y="103"/>
                  <a:pt x="308" y="103"/>
                </a:cubicBezTo>
                <a:cubicBezTo>
                  <a:pt x="308" y="103"/>
                  <a:pt x="308" y="103"/>
                  <a:pt x="308" y="103"/>
                </a:cubicBezTo>
                <a:cubicBezTo>
                  <a:pt x="307" y="102"/>
                  <a:pt x="307" y="102"/>
                  <a:pt x="307" y="101"/>
                </a:cubicBezTo>
                <a:cubicBezTo>
                  <a:pt x="307" y="98"/>
                  <a:pt x="307" y="96"/>
                  <a:pt x="307" y="95"/>
                </a:cubicBezTo>
                <a:cubicBezTo>
                  <a:pt x="307" y="94"/>
                  <a:pt x="307" y="94"/>
                  <a:pt x="307" y="94"/>
                </a:cubicBezTo>
                <a:cubicBezTo>
                  <a:pt x="307" y="94"/>
                  <a:pt x="307" y="94"/>
                  <a:pt x="307" y="94"/>
                </a:cubicBezTo>
                <a:cubicBezTo>
                  <a:pt x="307" y="94"/>
                  <a:pt x="307" y="94"/>
                  <a:pt x="307" y="93"/>
                </a:cubicBezTo>
                <a:cubicBezTo>
                  <a:pt x="307" y="93"/>
                  <a:pt x="307" y="92"/>
                  <a:pt x="306" y="92"/>
                </a:cubicBezTo>
                <a:cubicBezTo>
                  <a:pt x="306" y="92"/>
                  <a:pt x="305" y="92"/>
                  <a:pt x="305" y="92"/>
                </a:cubicBezTo>
                <a:cubicBezTo>
                  <a:pt x="304" y="92"/>
                  <a:pt x="303" y="92"/>
                  <a:pt x="301" y="92"/>
                </a:cubicBezTo>
                <a:cubicBezTo>
                  <a:pt x="301" y="92"/>
                  <a:pt x="300" y="92"/>
                  <a:pt x="300" y="92"/>
                </a:cubicBezTo>
                <a:cubicBezTo>
                  <a:pt x="299" y="92"/>
                  <a:pt x="299" y="92"/>
                  <a:pt x="298" y="92"/>
                </a:cubicBezTo>
                <a:cubicBezTo>
                  <a:pt x="297" y="92"/>
                  <a:pt x="296" y="92"/>
                  <a:pt x="295" y="92"/>
                </a:cubicBezTo>
                <a:cubicBezTo>
                  <a:pt x="294" y="93"/>
                  <a:pt x="294" y="94"/>
                  <a:pt x="294" y="95"/>
                </a:cubicBezTo>
                <a:cubicBezTo>
                  <a:pt x="294" y="97"/>
                  <a:pt x="295" y="98"/>
                  <a:pt x="296" y="98"/>
                </a:cubicBezTo>
                <a:cubicBezTo>
                  <a:pt x="297" y="98"/>
                  <a:pt x="298" y="99"/>
                  <a:pt x="298" y="100"/>
                </a:cubicBezTo>
                <a:cubicBezTo>
                  <a:pt x="298" y="101"/>
                  <a:pt x="298" y="102"/>
                  <a:pt x="297" y="102"/>
                </a:cubicBezTo>
                <a:cubicBezTo>
                  <a:pt x="297" y="102"/>
                  <a:pt x="295" y="102"/>
                  <a:pt x="293" y="102"/>
                </a:cubicBezTo>
                <a:cubicBezTo>
                  <a:pt x="288" y="102"/>
                  <a:pt x="283" y="102"/>
                  <a:pt x="280" y="102"/>
                </a:cubicBezTo>
                <a:cubicBezTo>
                  <a:pt x="278" y="102"/>
                  <a:pt x="276" y="102"/>
                  <a:pt x="274" y="102"/>
                </a:cubicBezTo>
                <a:cubicBezTo>
                  <a:pt x="273" y="102"/>
                  <a:pt x="273" y="102"/>
                  <a:pt x="272" y="102"/>
                </a:cubicBezTo>
                <a:cubicBezTo>
                  <a:pt x="272" y="102"/>
                  <a:pt x="272" y="102"/>
                  <a:pt x="272" y="102"/>
                </a:cubicBezTo>
                <a:cubicBezTo>
                  <a:pt x="272" y="102"/>
                  <a:pt x="272" y="102"/>
                  <a:pt x="272" y="102"/>
                </a:cubicBezTo>
                <a:cubicBezTo>
                  <a:pt x="272" y="101"/>
                  <a:pt x="272" y="101"/>
                  <a:pt x="272" y="101"/>
                </a:cubicBezTo>
                <a:cubicBezTo>
                  <a:pt x="272" y="101"/>
                  <a:pt x="274" y="100"/>
                  <a:pt x="276" y="100"/>
                </a:cubicBezTo>
                <a:cubicBezTo>
                  <a:pt x="276" y="100"/>
                  <a:pt x="276" y="100"/>
                  <a:pt x="277" y="100"/>
                </a:cubicBezTo>
                <a:cubicBezTo>
                  <a:pt x="280" y="100"/>
                  <a:pt x="286" y="100"/>
                  <a:pt x="289" y="95"/>
                </a:cubicBezTo>
                <a:cubicBezTo>
                  <a:pt x="289" y="94"/>
                  <a:pt x="290" y="93"/>
                  <a:pt x="290" y="92"/>
                </a:cubicBezTo>
                <a:cubicBezTo>
                  <a:pt x="290" y="90"/>
                  <a:pt x="288" y="89"/>
                  <a:pt x="286" y="88"/>
                </a:cubicBezTo>
                <a:cubicBezTo>
                  <a:pt x="284" y="88"/>
                  <a:pt x="283" y="88"/>
                  <a:pt x="281" y="88"/>
                </a:cubicBezTo>
                <a:cubicBezTo>
                  <a:pt x="279" y="88"/>
                  <a:pt x="278" y="87"/>
                  <a:pt x="275" y="84"/>
                </a:cubicBezTo>
                <a:cubicBezTo>
                  <a:pt x="275" y="83"/>
                  <a:pt x="275" y="83"/>
                  <a:pt x="275" y="82"/>
                </a:cubicBezTo>
                <a:cubicBezTo>
                  <a:pt x="275" y="82"/>
                  <a:pt x="275" y="81"/>
                  <a:pt x="275" y="81"/>
                </a:cubicBezTo>
                <a:cubicBezTo>
                  <a:pt x="276" y="80"/>
                  <a:pt x="277" y="79"/>
                  <a:pt x="277" y="78"/>
                </a:cubicBezTo>
                <a:cubicBezTo>
                  <a:pt x="277" y="77"/>
                  <a:pt x="277" y="77"/>
                  <a:pt x="277" y="77"/>
                </a:cubicBezTo>
                <a:cubicBezTo>
                  <a:pt x="277" y="76"/>
                  <a:pt x="276" y="76"/>
                  <a:pt x="276" y="75"/>
                </a:cubicBezTo>
                <a:cubicBezTo>
                  <a:pt x="276" y="75"/>
                  <a:pt x="276" y="75"/>
                  <a:pt x="276" y="75"/>
                </a:cubicBezTo>
                <a:cubicBezTo>
                  <a:pt x="277" y="75"/>
                  <a:pt x="277" y="75"/>
                  <a:pt x="277" y="75"/>
                </a:cubicBezTo>
                <a:cubicBezTo>
                  <a:pt x="279" y="74"/>
                  <a:pt x="279" y="73"/>
                  <a:pt x="280" y="71"/>
                </a:cubicBezTo>
                <a:cubicBezTo>
                  <a:pt x="280" y="71"/>
                  <a:pt x="281" y="70"/>
                  <a:pt x="281" y="70"/>
                </a:cubicBezTo>
                <a:cubicBezTo>
                  <a:pt x="281" y="70"/>
                  <a:pt x="281" y="70"/>
                  <a:pt x="281" y="70"/>
                </a:cubicBezTo>
                <a:cubicBezTo>
                  <a:pt x="282" y="70"/>
                  <a:pt x="284" y="69"/>
                  <a:pt x="286" y="69"/>
                </a:cubicBezTo>
                <a:cubicBezTo>
                  <a:pt x="287" y="69"/>
                  <a:pt x="287" y="69"/>
                  <a:pt x="288" y="70"/>
                </a:cubicBezTo>
                <a:cubicBezTo>
                  <a:pt x="288" y="70"/>
                  <a:pt x="288" y="70"/>
                  <a:pt x="288" y="70"/>
                </a:cubicBezTo>
                <a:cubicBezTo>
                  <a:pt x="288" y="71"/>
                  <a:pt x="289" y="71"/>
                  <a:pt x="289" y="72"/>
                </a:cubicBezTo>
                <a:cubicBezTo>
                  <a:pt x="289" y="73"/>
                  <a:pt x="291" y="73"/>
                  <a:pt x="291" y="73"/>
                </a:cubicBezTo>
                <a:cubicBezTo>
                  <a:pt x="292" y="73"/>
                  <a:pt x="292" y="73"/>
                  <a:pt x="293" y="73"/>
                </a:cubicBezTo>
                <a:cubicBezTo>
                  <a:pt x="294" y="73"/>
                  <a:pt x="294" y="73"/>
                  <a:pt x="294" y="73"/>
                </a:cubicBezTo>
                <a:cubicBezTo>
                  <a:pt x="294" y="73"/>
                  <a:pt x="294" y="73"/>
                  <a:pt x="294" y="73"/>
                </a:cubicBezTo>
                <a:cubicBezTo>
                  <a:pt x="296" y="73"/>
                  <a:pt x="298" y="71"/>
                  <a:pt x="299" y="70"/>
                </a:cubicBezTo>
                <a:cubicBezTo>
                  <a:pt x="300" y="69"/>
                  <a:pt x="301" y="68"/>
                  <a:pt x="301" y="66"/>
                </a:cubicBezTo>
                <a:cubicBezTo>
                  <a:pt x="301" y="66"/>
                  <a:pt x="301" y="66"/>
                  <a:pt x="301" y="66"/>
                </a:cubicBezTo>
                <a:cubicBezTo>
                  <a:pt x="301" y="63"/>
                  <a:pt x="299" y="61"/>
                  <a:pt x="295" y="61"/>
                </a:cubicBezTo>
                <a:cubicBezTo>
                  <a:pt x="294" y="61"/>
                  <a:pt x="294" y="61"/>
                  <a:pt x="293" y="61"/>
                </a:cubicBezTo>
                <a:cubicBezTo>
                  <a:pt x="293" y="61"/>
                  <a:pt x="292" y="61"/>
                  <a:pt x="290" y="61"/>
                </a:cubicBezTo>
                <a:cubicBezTo>
                  <a:pt x="288" y="61"/>
                  <a:pt x="285" y="61"/>
                  <a:pt x="283" y="61"/>
                </a:cubicBezTo>
                <a:cubicBezTo>
                  <a:pt x="281" y="61"/>
                  <a:pt x="279" y="61"/>
                  <a:pt x="278" y="61"/>
                </a:cubicBezTo>
                <a:cubicBezTo>
                  <a:pt x="276" y="61"/>
                  <a:pt x="275" y="61"/>
                  <a:pt x="274" y="63"/>
                </a:cubicBezTo>
                <a:cubicBezTo>
                  <a:pt x="274" y="63"/>
                  <a:pt x="274" y="63"/>
                  <a:pt x="274" y="63"/>
                </a:cubicBezTo>
                <a:cubicBezTo>
                  <a:pt x="273" y="64"/>
                  <a:pt x="273" y="65"/>
                  <a:pt x="273" y="67"/>
                </a:cubicBezTo>
                <a:cubicBezTo>
                  <a:pt x="273" y="68"/>
                  <a:pt x="273" y="70"/>
                  <a:pt x="273" y="70"/>
                </a:cubicBezTo>
                <a:cubicBezTo>
                  <a:pt x="273" y="71"/>
                  <a:pt x="273" y="71"/>
                  <a:pt x="273" y="72"/>
                </a:cubicBezTo>
                <a:cubicBezTo>
                  <a:pt x="273" y="73"/>
                  <a:pt x="273" y="73"/>
                  <a:pt x="273" y="74"/>
                </a:cubicBezTo>
                <a:cubicBezTo>
                  <a:pt x="274" y="75"/>
                  <a:pt x="274" y="75"/>
                  <a:pt x="274" y="75"/>
                </a:cubicBezTo>
                <a:cubicBezTo>
                  <a:pt x="273" y="75"/>
                  <a:pt x="273" y="75"/>
                  <a:pt x="273" y="75"/>
                </a:cubicBezTo>
                <a:cubicBezTo>
                  <a:pt x="272" y="75"/>
                  <a:pt x="270" y="75"/>
                  <a:pt x="268" y="75"/>
                </a:cubicBezTo>
                <a:cubicBezTo>
                  <a:pt x="268" y="75"/>
                  <a:pt x="268" y="75"/>
                  <a:pt x="268" y="75"/>
                </a:cubicBezTo>
                <a:cubicBezTo>
                  <a:pt x="268" y="75"/>
                  <a:pt x="269" y="75"/>
                  <a:pt x="269" y="74"/>
                </a:cubicBezTo>
                <a:cubicBezTo>
                  <a:pt x="270" y="74"/>
                  <a:pt x="271" y="73"/>
                  <a:pt x="271" y="72"/>
                </a:cubicBezTo>
                <a:cubicBezTo>
                  <a:pt x="271" y="70"/>
                  <a:pt x="272" y="65"/>
                  <a:pt x="272" y="65"/>
                </a:cubicBezTo>
                <a:cubicBezTo>
                  <a:pt x="272" y="65"/>
                  <a:pt x="272" y="64"/>
                  <a:pt x="272" y="64"/>
                </a:cubicBezTo>
                <a:cubicBezTo>
                  <a:pt x="272" y="64"/>
                  <a:pt x="271" y="61"/>
                  <a:pt x="268" y="61"/>
                </a:cubicBezTo>
                <a:cubicBezTo>
                  <a:pt x="268" y="61"/>
                  <a:pt x="267" y="61"/>
                  <a:pt x="266" y="62"/>
                </a:cubicBezTo>
                <a:cubicBezTo>
                  <a:pt x="264" y="63"/>
                  <a:pt x="264" y="63"/>
                  <a:pt x="263" y="63"/>
                </a:cubicBezTo>
                <a:cubicBezTo>
                  <a:pt x="263" y="63"/>
                  <a:pt x="263" y="63"/>
                  <a:pt x="263" y="63"/>
                </a:cubicBezTo>
                <a:cubicBezTo>
                  <a:pt x="263" y="63"/>
                  <a:pt x="263" y="63"/>
                  <a:pt x="263" y="63"/>
                </a:cubicBezTo>
                <a:cubicBezTo>
                  <a:pt x="263" y="63"/>
                  <a:pt x="262" y="62"/>
                  <a:pt x="262" y="61"/>
                </a:cubicBezTo>
                <a:cubicBezTo>
                  <a:pt x="261" y="60"/>
                  <a:pt x="260" y="59"/>
                  <a:pt x="258" y="59"/>
                </a:cubicBezTo>
                <a:cubicBezTo>
                  <a:pt x="257" y="59"/>
                  <a:pt x="257" y="59"/>
                  <a:pt x="256" y="59"/>
                </a:cubicBezTo>
                <a:cubicBezTo>
                  <a:pt x="252" y="60"/>
                  <a:pt x="251" y="63"/>
                  <a:pt x="250" y="64"/>
                </a:cubicBezTo>
                <a:cubicBezTo>
                  <a:pt x="250" y="64"/>
                  <a:pt x="248" y="65"/>
                  <a:pt x="248" y="65"/>
                </a:cubicBezTo>
                <a:cubicBezTo>
                  <a:pt x="248" y="65"/>
                  <a:pt x="248" y="65"/>
                  <a:pt x="248" y="65"/>
                </a:cubicBezTo>
                <a:cubicBezTo>
                  <a:pt x="247" y="64"/>
                  <a:pt x="242" y="61"/>
                  <a:pt x="242" y="61"/>
                </a:cubicBezTo>
                <a:cubicBezTo>
                  <a:pt x="242" y="61"/>
                  <a:pt x="242" y="61"/>
                  <a:pt x="242" y="61"/>
                </a:cubicBezTo>
                <a:cubicBezTo>
                  <a:pt x="243" y="61"/>
                  <a:pt x="246" y="60"/>
                  <a:pt x="247" y="60"/>
                </a:cubicBezTo>
                <a:cubicBezTo>
                  <a:pt x="247" y="60"/>
                  <a:pt x="247" y="60"/>
                  <a:pt x="247" y="60"/>
                </a:cubicBezTo>
                <a:cubicBezTo>
                  <a:pt x="248" y="61"/>
                  <a:pt x="249" y="61"/>
                  <a:pt x="250" y="61"/>
                </a:cubicBezTo>
                <a:cubicBezTo>
                  <a:pt x="251" y="61"/>
                  <a:pt x="252" y="61"/>
                  <a:pt x="253" y="60"/>
                </a:cubicBezTo>
                <a:cubicBezTo>
                  <a:pt x="254" y="60"/>
                  <a:pt x="255" y="59"/>
                  <a:pt x="255" y="58"/>
                </a:cubicBezTo>
                <a:cubicBezTo>
                  <a:pt x="255" y="57"/>
                  <a:pt x="255" y="57"/>
                  <a:pt x="255" y="57"/>
                </a:cubicBezTo>
                <a:cubicBezTo>
                  <a:pt x="255" y="57"/>
                  <a:pt x="255" y="57"/>
                  <a:pt x="255" y="57"/>
                </a:cubicBezTo>
                <a:cubicBezTo>
                  <a:pt x="255" y="57"/>
                  <a:pt x="255" y="55"/>
                  <a:pt x="255" y="53"/>
                </a:cubicBezTo>
                <a:cubicBezTo>
                  <a:pt x="255" y="53"/>
                  <a:pt x="255" y="52"/>
                  <a:pt x="254" y="51"/>
                </a:cubicBezTo>
                <a:cubicBezTo>
                  <a:pt x="254" y="50"/>
                  <a:pt x="253" y="49"/>
                  <a:pt x="252" y="49"/>
                </a:cubicBezTo>
                <a:cubicBezTo>
                  <a:pt x="251" y="49"/>
                  <a:pt x="251" y="49"/>
                  <a:pt x="251" y="49"/>
                </a:cubicBezTo>
                <a:cubicBezTo>
                  <a:pt x="248" y="49"/>
                  <a:pt x="244" y="52"/>
                  <a:pt x="241" y="54"/>
                </a:cubicBezTo>
                <a:cubicBezTo>
                  <a:pt x="239" y="54"/>
                  <a:pt x="238" y="56"/>
                  <a:pt x="238" y="57"/>
                </a:cubicBezTo>
                <a:cubicBezTo>
                  <a:pt x="238" y="59"/>
                  <a:pt x="239" y="60"/>
                  <a:pt x="240" y="61"/>
                </a:cubicBezTo>
                <a:cubicBezTo>
                  <a:pt x="239" y="61"/>
                  <a:pt x="238" y="60"/>
                  <a:pt x="236" y="60"/>
                </a:cubicBezTo>
                <a:cubicBezTo>
                  <a:pt x="235" y="60"/>
                  <a:pt x="234" y="60"/>
                  <a:pt x="233" y="60"/>
                </a:cubicBezTo>
                <a:cubicBezTo>
                  <a:pt x="232" y="59"/>
                  <a:pt x="232" y="59"/>
                  <a:pt x="232" y="59"/>
                </a:cubicBezTo>
                <a:cubicBezTo>
                  <a:pt x="231" y="57"/>
                  <a:pt x="229" y="55"/>
                  <a:pt x="225" y="55"/>
                </a:cubicBezTo>
                <a:cubicBezTo>
                  <a:pt x="224" y="55"/>
                  <a:pt x="224" y="55"/>
                  <a:pt x="223" y="55"/>
                </a:cubicBezTo>
                <a:cubicBezTo>
                  <a:pt x="221" y="55"/>
                  <a:pt x="217" y="56"/>
                  <a:pt x="214" y="57"/>
                </a:cubicBezTo>
                <a:cubicBezTo>
                  <a:pt x="213" y="58"/>
                  <a:pt x="212" y="58"/>
                  <a:pt x="211" y="58"/>
                </a:cubicBezTo>
                <a:cubicBezTo>
                  <a:pt x="210" y="59"/>
                  <a:pt x="210" y="59"/>
                  <a:pt x="209" y="59"/>
                </a:cubicBezTo>
                <a:cubicBezTo>
                  <a:pt x="209" y="59"/>
                  <a:pt x="209" y="59"/>
                  <a:pt x="209" y="59"/>
                </a:cubicBezTo>
                <a:cubicBezTo>
                  <a:pt x="209" y="59"/>
                  <a:pt x="208" y="59"/>
                  <a:pt x="208" y="59"/>
                </a:cubicBezTo>
                <a:cubicBezTo>
                  <a:pt x="207" y="60"/>
                  <a:pt x="207" y="61"/>
                  <a:pt x="207" y="61"/>
                </a:cubicBezTo>
                <a:cubicBezTo>
                  <a:pt x="207" y="61"/>
                  <a:pt x="207" y="62"/>
                  <a:pt x="207" y="62"/>
                </a:cubicBezTo>
                <a:cubicBezTo>
                  <a:pt x="207" y="62"/>
                  <a:pt x="206" y="62"/>
                  <a:pt x="205" y="62"/>
                </a:cubicBezTo>
                <a:cubicBezTo>
                  <a:pt x="204" y="63"/>
                  <a:pt x="203" y="64"/>
                  <a:pt x="203" y="65"/>
                </a:cubicBezTo>
                <a:cubicBezTo>
                  <a:pt x="203" y="66"/>
                  <a:pt x="203" y="66"/>
                  <a:pt x="203" y="66"/>
                </a:cubicBezTo>
                <a:cubicBezTo>
                  <a:pt x="203" y="67"/>
                  <a:pt x="203" y="68"/>
                  <a:pt x="204" y="68"/>
                </a:cubicBezTo>
                <a:cubicBezTo>
                  <a:pt x="205" y="69"/>
                  <a:pt x="207" y="69"/>
                  <a:pt x="209" y="69"/>
                </a:cubicBezTo>
                <a:cubicBezTo>
                  <a:pt x="209" y="69"/>
                  <a:pt x="209" y="69"/>
                  <a:pt x="209" y="69"/>
                </a:cubicBezTo>
                <a:cubicBezTo>
                  <a:pt x="211" y="69"/>
                  <a:pt x="212" y="69"/>
                  <a:pt x="214" y="69"/>
                </a:cubicBezTo>
                <a:cubicBezTo>
                  <a:pt x="216" y="69"/>
                  <a:pt x="217" y="69"/>
                  <a:pt x="219" y="68"/>
                </a:cubicBezTo>
                <a:cubicBezTo>
                  <a:pt x="219" y="68"/>
                  <a:pt x="222" y="67"/>
                  <a:pt x="224" y="67"/>
                </a:cubicBezTo>
                <a:cubicBezTo>
                  <a:pt x="224" y="67"/>
                  <a:pt x="224" y="67"/>
                  <a:pt x="224" y="67"/>
                </a:cubicBezTo>
                <a:cubicBezTo>
                  <a:pt x="224" y="68"/>
                  <a:pt x="224" y="69"/>
                  <a:pt x="224" y="69"/>
                </a:cubicBezTo>
                <a:cubicBezTo>
                  <a:pt x="224" y="69"/>
                  <a:pt x="224" y="69"/>
                  <a:pt x="224" y="69"/>
                </a:cubicBezTo>
                <a:cubicBezTo>
                  <a:pt x="223" y="69"/>
                  <a:pt x="223" y="69"/>
                  <a:pt x="223" y="69"/>
                </a:cubicBezTo>
                <a:cubicBezTo>
                  <a:pt x="221" y="69"/>
                  <a:pt x="220" y="70"/>
                  <a:pt x="219" y="70"/>
                </a:cubicBezTo>
                <a:cubicBezTo>
                  <a:pt x="218" y="71"/>
                  <a:pt x="217" y="71"/>
                  <a:pt x="216" y="71"/>
                </a:cubicBezTo>
                <a:cubicBezTo>
                  <a:pt x="216" y="71"/>
                  <a:pt x="216" y="71"/>
                  <a:pt x="215" y="71"/>
                </a:cubicBezTo>
                <a:cubicBezTo>
                  <a:pt x="214" y="71"/>
                  <a:pt x="213" y="71"/>
                  <a:pt x="212" y="71"/>
                </a:cubicBezTo>
                <a:cubicBezTo>
                  <a:pt x="210" y="71"/>
                  <a:pt x="208" y="71"/>
                  <a:pt x="206" y="71"/>
                </a:cubicBezTo>
                <a:cubicBezTo>
                  <a:pt x="206" y="71"/>
                  <a:pt x="205" y="71"/>
                  <a:pt x="205" y="71"/>
                </a:cubicBezTo>
                <a:cubicBezTo>
                  <a:pt x="203" y="71"/>
                  <a:pt x="202" y="71"/>
                  <a:pt x="201" y="71"/>
                </a:cubicBezTo>
                <a:cubicBezTo>
                  <a:pt x="199" y="71"/>
                  <a:pt x="198" y="71"/>
                  <a:pt x="197" y="72"/>
                </a:cubicBezTo>
                <a:cubicBezTo>
                  <a:pt x="196" y="72"/>
                  <a:pt x="196" y="73"/>
                  <a:pt x="195" y="74"/>
                </a:cubicBezTo>
                <a:cubicBezTo>
                  <a:pt x="195" y="76"/>
                  <a:pt x="195" y="78"/>
                  <a:pt x="194" y="79"/>
                </a:cubicBezTo>
                <a:cubicBezTo>
                  <a:pt x="194" y="80"/>
                  <a:pt x="193" y="80"/>
                  <a:pt x="193" y="80"/>
                </a:cubicBezTo>
                <a:cubicBezTo>
                  <a:pt x="193" y="81"/>
                  <a:pt x="193" y="81"/>
                  <a:pt x="193" y="81"/>
                </a:cubicBezTo>
                <a:cubicBezTo>
                  <a:pt x="192" y="81"/>
                  <a:pt x="191" y="81"/>
                  <a:pt x="191" y="81"/>
                </a:cubicBezTo>
                <a:cubicBezTo>
                  <a:pt x="190" y="82"/>
                  <a:pt x="189" y="82"/>
                  <a:pt x="189" y="84"/>
                </a:cubicBezTo>
                <a:cubicBezTo>
                  <a:pt x="189" y="85"/>
                  <a:pt x="190" y="86"/>
                  <a:pt x="191" y="86"/>
                </a:cubicBezTo>
                <a:cubicBezTo>
                  <a:pt x="192" y="87"/>
                  <a:pt x="193" y="87"/>
                  <a:pt x="195" y="87"/>
                </a:cubicBezTo>
                <a:cubicBezTo>
                  <a:pt x="198" y="87"/>
                  <a:pt x="197" y="88"/>
                  <a:pt x="198" y="88"/>
                </a:cubicBezTo>
                <a:cubicBezTo>
                  <a:pt x="198" y="89"/>
                  <a:pt x="198" y="89"/>
                  <a:pt x="199" y="90"/>
                </a:cubicBezTo>
                <a:cubicBezTo>
                  <a:pt x="200" y="90"/>
                  <a:pt x="201" y="91"/>
                  <a:pt x="202" y="91"/>
                </a:cubicBezTo>
                <a:cubicBezTo>
                  <a:pt x="203" y="91"/>
                  <a:pt x="203" y="91"/>
                  <a:pt x="203" y="91"/>
                </a:cubicBezTo>
                <a:cubicBezTo>
                  <a:pt x="206" y="90"/>
                  <a:pt x="209" y="90"/>
                  <a:pt x="211" y="90"/>
                </a:cubicBezTo>
                <a:cubicBezTo>
                  <a:pt x="213" y="89"/>
                  <a:pt x="216" y="88"/>
                  <a:pt x="217" y="86"/>
                </a:cubicBezTo>
                <a:cubicBezTo>
                  <a:pt x="217" y="85"/>
                  <a:pt x="217" y="85"/>
                  <a:pt x="217" y="85"/>
                </a:cubicBezTo>
                <a:cubicBezTo>
                  <a:pt x="219" y="88"/>
                  <a:pt x="222" y="93"/>
                  <a:pt x="222" y="93"/>
                </a:cubicBezTo>
                <a:cubicBezTo>
                  <a:pt x="222" y="93"/>
                  <a:pt x="222" y="93"/>
                  <a:pt x="222" y="93"/>
                </a:cubicBezTo>
                <a:cubicBezTo>
                  <a:pt x="222" y="93"/>
                  <a:pt x="225" y="95"/>
                  <a:pt x="226" y="97"/>
                </a:cubicBezTo>
                <a:cubicBezTo>
                  <a:pt x="226" y="97"/>
                  <a:pt x="226" y="97"/>
                  <a:pt x="226" y="97"/>
                </a:cubicBezTo>
                <a:cubicBezTo>
                  <a:pt x="225" y="97"/>
                  <a:pt x="225" y="97"/>
                  <a:pt x="225" y="97"/>
                </a:cubicBezTo>
                <a:cubicBezTo>
                  <a:pt x="223" y="95"/>
                  <a:pt x="221" y="95"/>
                  <a:pt x="220" y="95"/>
                </a:cubicBezTo>
                <a:cubicBezTo>
                  <a:pt x="218" y="94"/>
                  <a:pt x="216" y="94"/>
                  <a:pt x="216" y="93"/>
                </a:cubicBezTo>
                <a:cubicBezTo>
                  <a:pt x="215" y="92"/>
                  <a:pt x="213" y="92"/>
                  <a:pt x="211" y="91"/>
                </a:cubicBezTo>
                <a:cubicBezTo>
                  <a:pt x="209" y="91"/>
                  <a:pt x="207" y="91"/>
                  <a:pt x="205" y="91"/>
                </a:cubicBezTo>
                <a:cubicBezTo>
                  <a:pt x="204" y="91"/>
                  <a:pt x="202" y="91"/>
                  <a:pt x="201" y="91"/>
                </a:cubicBezTo>
                <a:cubicBezTo>
                  <a:pt x="201" y="91"/>
                  <a:pt x="201" y="91"/>
                  <a:pt x="201" y="91"/>
                </a:cubicBezTo>
                <a:cubicBezTo>
                  <a:pt x="200" y="91"/>
                  <a:pt x="199" y="91"/>
                  <a:pt x="197" y="91"/>
                </a:cubicBezTo>
                <a:cubicBezTo>
                  <a:pt x="196" y="90"/>
                  <a:pt x="195" y="90"/>
                  <a:pt x="194" y="90"/>
                </a:cubicBezTo>
                <a:cubicBezTo>
                  <a:pt x="193" y="90"/>
                  <a:pt x="192" y="90"/>
                  <a:pt x="192" y="91"/>
                </a:cubicBezTo>
                <a:cubicBezTo>
                  <a:pt x="191" y="91"/>
                  <a:pt x="190" y="92"/>
                  <a:pt x="189" y="93"/>
                </a:cubicBezTo>
                <a:cubicBezTo>
                  <a:pt x="189" y="92"/>
                  <a:pt x="188" y="91"/>
                  <a:pt x="187" y="90"/>
                </a:cubicBezTo>
                <a:cubicBezTo>
                  <a:pt x="187" y="89"/>
                  <a:pt x="186" y="89"/>
                  <a:pt x="185" y="89"/>
                </a:cubicBezTo>
                <a:cubicBezTo>
                  <a:pt x="184" y="89"/>
                  <a:pt x="183" y="90"/>
                  <a:pt x="182" y="90"/>
                </a:cubicBezTo>
                <a:cubicBezTo>
                  <a:pt x="182" y="91"/>
                  <a:pt x="182" y="91"/>
                  <a:pt x="182" y="91"/>
                </a:cubicBezTo>
                <a:cubicBezTo>
                  <a:pt x="182" y="91"/>
                  <a:pt x="182" y="91"/>
                  <a:pt x="182" y="91"/>
                </a:cubicBezTo>
                <a:cubicBezTo>
                  <a:pt x="181" y="91"/>
                  <a:pt x="178" y="89"/>
                  <a:pt x="175" y="89"/>
                </a:cubicBezTo>
                <a:cubicBezTo>
                  <a:pt x="174" y="89"/>
                  <a:pt x="173" y="89"/>
                  <a:pt x="172" y="90"/>
                </a:cubicBezTo>
                <a:cubicBezTo>
                  <a:pt x="170" y="90"/>
                  <a:pt x="169" y="91"/>
                  <a:pt x="169" y="92"/>
                </a:cubicBezTo>
                <a:cubicBezTo>
                  <a:pt x="168" y="92"/>
                  <a:pt x="168" y="92"/>
                  <a:pt x="166" y="92"/>
                </a:cubicBezTo>
                <a:cubicBezTo>
                  <a:pt x="166" y="92"/>
                  <a:pt x="165" y="92"/>
                  <a:pt x="165" y="92"/>
                </a:cubicBezTo>
                <a:cubicBezTo>
                  <a:pt x="160" y="92"/>
                  <a:pt x="159" y="91"/>
                  <a:pt x="157" y="91"/>
                </a:cubicBezTo>
                <a:cubicBezTo>
                  <a:pt x="156" y="91"/>
                  <a:pt x="156" y="91"/>
                  <a:pt x="155" y="91"/>
                </a:cubicBezTo>
                <a:cubicBezTo>
                  <a:pt x="154" y="92"/>
                  <a:pt x="154" y="92"/>
                  <a:pt x="154" y="92"/>
                </a:cubicBezTo>
                <a:cubicBezTo>
                  <a:pt x="153" y="92"/>
                  <a:pt x="152" y="93"/>
                  <a:pt x="152" y="93"/>
                </a:cubicBezTo>
                <a:cubicBezTo>
                  <a:pt x="152" y="93"/>
                  <a:pt x="152" y="94"/>
                  <a:pt x="151" y="95"/>
                </a:cubicBezTo>
                <a:cubicBezTo>
                  <a:pt x="150" y="96"/>
                  <a:pt x="149" y="96"/>
                  <a:pt x="149" y="96"/>
                </a:cubicBezTo>
                <a:cubicBezTo>
                  <a:pt x="148" y="97"/>
                  <a:pt x="148" y="97"/>
                  <a:pt x="148" y="97"/>
                </a:cubicBezTo>
                <a:cubicBezTo>
                  <a:pt x="148" y="97"/>
                  <a:pt x="148" y="97"/>
                  <a:pt x="148" y="97"/>
                </a:cubicBezTo>
                <a:cubicBezTo>
                  <a:pt x="148" y="97"/>
                  <a:pt x="148" y="97"/>
                  <a:pt x="148" y="97"/>
                </a:cubicBezTo>
                <a:cubicBezTo>
                  <a:pt x="146" y="94"/>
                  <a:pt x="144" y="93"/>
                  <a:pt x="143" y="93"/>
                </a:cubicBezTo>
                <a:cubicBezTo>
                  <a:pt x="143" y="93"/>
                  <a:pt x="143" y="93"/>
                  <a:pt x="142" y="92"/>
                </a:cubicBezTo>
                <a:cubicBezTo>
                  <a:pt x="141" y="92"/>
                  <a:pt x="140" y="92"/>
                  <a:pt x="138" y="92"/>
                </a:cubicBezTo>
                <a:cubicBezTo>
                  <a:pt x="137" y="92"/>
                  <a:pt x="136" y="92"/>
                  <a:pt x="135" y="92"/>
                </a:cubicBezTo>
                <a:cubicBezTo>
                  <a:pt x="135" y="92"/>
                  <a:pt x="134" y="92"/>
                  <a:pt x="133" y="92"/>
                </a:cubicBezTo>
                <a:cubicBezTo>
                  <a:pt x="131" y="92"/>
                  <a:pt x="129" y="92"/>
                  <a:pt x="128" y="91"/>
                </a:cubicBezTo>
                <a:cubicBezTo>
                  <a:pt x="126" y="91"/>
                  <a:pt x="125" y="90"/>
                  <a:pt x="123" y="90"/>
                </a:cubicBezTo>
                <a:cubicBezTo>
                  <a:pt x="122" y="90"/>
                  <a:pt x="110" y="89"/>
                  <a:pt x="108" y="89"/>
                </a:cubicBezTo>
                <a:cubicBezTo>
                  <a:pt x="106" y="88"/>
                  <a:pt x="103" y="88"/>
                  <a:pt x="101" y="88"/>
                </a:cubicBezTo>
                <a:cubicBezTo>
                  <a:pt x="99" y="88"/>
                  <a:pt x="97" y="88"/>
                  <a:pt x="95" y="88"/>
                </a:cubicBezTo>
                <a:cubicBezTo>
                  <a:pt x="94" y="89"/>
                  <a:pt x="89" y="89"/>
                  <a:pt x="87" y="89"/>
                </a:cubicBezTo>
                <a:cubicBezTo>
                  <a:pt x="87" y="88"/>
                  <a:pt x="86" y="88"/>
                  <a:pt x="85" y="87"/>
                </a:cubicBezTo>
                <a:cubicBezTo>
                  <a:pt x="84" y="87"/>
                  <a:pt x="84" y="86"/>
                  <a:pt x="83" y="86"/>
                </a:cubicBezTo>
                <a:cubicBezTo>
                  <a:pt x="82" y="85"/>
                  <a:pt x="82" y="85"/>
                  <a:pt x="81" y="85"/>
                </a:cubicBezTo>
                <a:cubicBezTo>
                  <a:pt x="80" y="85"/>
                  <a:pt x="79" y="85"/>
                  <a:pt x="78" y="85"/>
                </a:cubicBezTo>
                <a:cubicBezTo>
                  <a:pt x="78" y="86"/>
                  <a:pt x="77" y="86"/>
                  <a:pt x="77" y="86"/>
                </a:cubicBezTo>
                <a:cubicBezTo>
                  <a:pt x="76" y="86"/>
                  <a:pt x="76" y="86"/>
                  <a:pt x="76" y="85"/>
                </a:cubicBezTo>
                <a:cubicBezTo>
                  <a:pt x="74" y="83"/>
                  <a:pt x="71" y="82"/>
                  <a:pt x="71" y="82"/>
                </a:cubicBezTo>
                <a:cubicBezTo>
                  <a:pt x="70" y="82"/>
                  <a:pt x="70" y="82"/>
                  <a:pt x="69" y="82"/>
                </a:cubicBezTo>
                <a:cubicBezTo>
                  <a:pt x="69" y="82"/>
                  <a:pt x="68" y="82"/>
                  <a:pt x="68" y="83"/>
                </a:cubicBezTo>
                <a:cubicBezTo>
                  <a:pt x="68" y="83"/>
                  <a:pt x="68" y="84"/>
                  <a:pt x="67" y="85"/>
                </a:cubicBezTo>
                <a:cubicBezTo>
                  <a:pt x="67" y="86"/>
                  <a:pt x="66" y="87"/>
                  <a:pt x="66" y="87"/>
                </a:cubicBezTo>
                <a:cubicBezTo>
                  <a:pt x="64" y="88"/>
                  <a:pt x="60" y="89"/>
                  <a:pt x="59" y="89"/>
                </a:cubicBezTo>
                <a:cubicBezTo>
                  <a:pt x="59" y="89"/>
                  <a:pt x="59" y="89"/>
                  <a:pt x="59" y="89"/>
                </a:cubicBezTo>
                <a:cubicBezTo>
                  <a:pt x="58" y="88"/>
                  <a:pt x="58" y="88"/>
                  <a:pt x="58" y="88"/>
                </a:cubicBezTo>
                <a:cubicBezTo>
                  <a:pt x="56" y="88"/>
                  <a:pt x="54" y="89"/>
                  <a:pt x="52" y="90"/>
                </a:cubicBezTo>
                <a:cubicBezTo>
                  <a:pt x="50" y="91"/>
                  <a:pt x="48" y="92"/>
                  <a:pt x="48" y="92"/>
                </a:cubicBezTo>
                <a:cubicBezTo>
                  <a:pt x="47" y="92"/>
                  <a:pt x="47" y="92"/>
                  <a:pt x="47" y="92"/>
                </a:cubicBezTo>
                <a:cubicBezTo>
                  <a:pt x="47" y="92"/>
                  <a:pt x="46" y="93"/>
                  <a:pt x="45" y="94"/>
                </a:cubicBezTo>
                <a:cubicBezTo>
                  <a:pt x="44" y="95"/>
                  <a:pt x="44" y="95"/>
                  <a:pt x="43" y="96"/>
                </a:cubicBezTo>
                <a:cubicBezTo>
                  <a:pt x="42" y="96"/>
                  <a:pt x="42" y="96"/>
                  <a:pt x="42" y="96"/>
                </a:cubicBezTo>
                <a:cubicBezTo>
                  <a:pt x="42" y="96"/>
                  <a:pt x="42" y="96"/>
                  <a:pt x="42" y="96"/>
                </a:cubicBezTo>
                <a:cubicBezTo>
                  <a:pt x="41" y="96"/>
                  <a:pt x="40" y="96"/>
                  <a:pt x="38" y="96"/>
                </a:cubicBezTo>
                <a:cubicBezTo>
                  <a:pt x="37" y="96"/>
                  <a:pt x="37" y="96"/>
                  <a:pt x="36" y="96"/>
                </a:cubicBezTo>
                <a:cubicBezTo>
                  <a:pt x="36" y="96"/>
                  <a:pt x="34" y="97"/>
                  <a:pt x="34" y="98"/>
                </a:cubicBezTo>
                <a:cubicBezTo>
                  <a:pt x="35" y="99"/>
                  <a:pt x="35" y="99"/>
                  <a:pt x="35" y="99"/>
                </a:cubicBezTo>
                <a:cubicBezTo>
                  <a:pt x="35" y="99"/>
                  <a:pt x="35" y="101"/>
                  <a:pt x="36" y="102"/>
                </a:cubicBezTo>
                <a:cubicBezTo>
                  <a:pt x="36" y="104"/>
                  <a:pt x="39" y="105"/>
                  <a:pt x="41" y="105"/>
                </a:cubicBezTo>
                <a:cubicBezTo>
                  <a:pt x="44" y="105"/>
                  <a:pt x="45" y="105"/>
                  <a:pt x="45" y="106"/>
                </a:cubicBezTo>
                <a:cubicBezTo>
                  <a:pt x="46" y="106"/>
                  <a:pt x="47" y="107"/>
                  <a:pt x="49" y="107"/>
                </a:cubicBezTo>
                <a:cubicBezTo>
                  <a:pt x="50" y="108"/>
                  <a:pt x="50" y="108"/>
                  <a:pt x="51" y="108"/>
                </a:cubicBezTo>
                <a:cubicBezTo>
                  <a:pt x="51" y="108"/>
                  <a:pt x="52" y="108"/>
                  <a:pt x="53" y="109"/>
                </a:cubicBezTo>
                <a:cubicBezTo>
                  <a:pt x="53" y="110"/>
                  <a:pt x="53" y="110"/>
                  <a:pt x="54" y="111"/>
                </a:cubicBezTo>
                <a:cubicBezTo>
                  <a:pt x="53" y="111"/>
                  <a:pt x="53" y="111"/>
                  <a:pt x="53" y="111"/>
                </a:cubicBezTo>
                <a:cubicBezTo>
                  <a:pt x="51" y="110"/>
                  <a:pt x="48" y="110"/>
                  <a:pt x="46" y="108"/>
                </a:cubicBezTo>
                <a:cubicBezTo>
                  <a:pt x="44" y="106"/>
                  <a:pt x="44" y="106"/>
                  <a:pt x="44" y="106"/>
                </a:cubicBezTo>
                <a:cubicBezTo>
                  <a:pt x="44" y="106"/>
                  <a:pt x="43" y="105"/>
                  <a:pt x="42" y="106"/>
                </a:cubicBezTo>
                <a:cubicBezTo>
                  <a:pt x="39" y="108"/>
                  <a:pt x="39" y="108"/>
                  <a:pt x="39" y="108"/>
                </a:cubicBezTo>
                <a:cubicBezTo>
                  <a:pt x="34" y="108"/>
                  <a:pt x="28" y="111"/>
                  <a:pt x="28" y="111"/>
                </a:cubicBezTo>
                <a:cubicBezTo>
                  <a:pt x="27" y="111"/>
                  <a:pt x="27" y="112"/>
                  <a:pt x="27" y="113"/>
                </a:cubicBezTo>
                <a:cubicBezTo>
                  <a:pt x="28" y="113"/>
                  <a:pt x="29" y="117"/>
                  <a:pt x="33" y="120"/>
                </a:cubicBezTo>
                <a:cubicBezTo>
                  <a:pt x="36" y="122"/>
                  <a:pt x="43" y="122"/>
                  <a:pt x="44" y="122"/>
                </a:cubicBezTo>
                <a:cubicBezTo>
                  <a:pt x="44" y="122"/>
                  <a:pt x="44" y="122"/>
                  <a:pt x="44" y="122"/>
                </a:cubicBezTo>
                <a:cubicBezTo>
                  <a:pt x="42" y="123"/>
                  <a:pt x="41" y="124"/>
                  <a:pt x="40" y="125"/>
                </a:cubicBezTo>
                <a:cubicBezTo>
                  <a:pt x="39" y="126"/>
                  <a:pt x="37" y="127"/>
                  <a:pt x="36" y="127"/>
                </a:cubicBezTo>
                <a:cubicBezTo>
                  <a:pt x="36" y="128"/>
                  <a:pt x="34" y="129"/>
                  <a:pt x="34" y="131"/>
                </a:cubicBezTo>
                <a:cubicBezTo>
                  <a:pt x="34" y="132"/>
                  <a:pt x="35" y="132"/>
                  <a:pt x="35" y="133"/>
                </a:cubicBezTo>
                <a:cubicBezTo>
                  <a:pt x="36" y="134"/>
                  <a:pt x="36" y="136"/>
                  <a:pt x="37" y="137"/>
                </a:cubicBezTo>
                <a:cubicBezTo>
                  <a:pt x="37" y="137"/>
                  <a:pt x="37" y="137"/>
                  <a:pt x="36" y="137"/>
                </a:cubicBezTo>
                <a:cubicBezTo>
                  <a:pt x="36" y="137"/>
                  <a:pt x="36" y="137"/>
                  <a:pt x="36" y="137"/>
                </a:cubicBezTo>
                <a:cubicBezTo>
                  <a:pt x="35" y="137"/>
                  <a:pt x="34" y="137"/>
                  <a:pt x="34" y="137"/>
                </a:cubicBezTo>
                <a:cubicBezTo>
                  <a:pt x="33" y="137"/>
                  <a:pt x="33" y="137"/>
                  <a:pt x="31" y="138"/>
                </a:cubicBezTo>
                <a:cubicBezTo>
                  <a:pt x="30" y="138"/>
                  <a:pt x="30" y="139"/>
                  <a:pt x="30" y="140"/>
                </a:cubicBezTo>
                <a:cubicBezTo>
                  <a:pt x="30" y="141"/>
                  <a:pt x="30" y="141"/>
                  <a:pt x="31" y="142"/>
                </a:cubicBezTo>
                <a:cubicBezTo>
                  <a:pt x="31" y="142"/>
                  <a:pt x="32" y="143"/>
                  <a:pt x="33" y="143"/>
                </a:cubicBezTo>
                <a:cubicBezTo>
                  <a:pt x="33" y="144"/>
                  <a:pt x="34" y="144"/>
                  <a:pt x="35" y="144"/>
                </a:cubicBezTo>
                <a:cubicBezTo>
                  <a:pt x="37" y="144"/>
                  <a:pt x="37" y="143"/>
                  <a:pt x="38" y="142"/>
                </a:cubicBezTo>
                <a:cubicBezTo>
                  <a:pt x="39" y="142"/>
                  <a:pt x="39" y="141"/>
                  <a:pt x="39" y="139"/>
                </a:cubicBezTo>
                <a:cubicBezTo>
                  <a:pt x="39" y="139"/>
                  <a:pt x="39" y="139"/>
                  <a:pt x="39" y="139"/>
                </a:cubicBezTo>
                <a:cubicBezTo>
                  <a:pt x="40" y="139"/>
                  <a:pt x="40" y="140"/>
                  <a:pt x="41" y="141"/>
                </a:cubicBezTo>
                <a:cubicBezTo>
                  <a:pt x="41" y="141"/>
                  <a:pt x="41" y="141"/>
                  <a:pt x="41" y="141"/>
                </a:cubicBezTo>
                <a:cubicBezTo>
                  <a:pt x="41" y="142"/>
                  <a:pt x="41" y="142"/>
                  <a:pt x="41" y="142"/>
                </a:cubicBezTo>
                <a:cubicBezTo>
                  <a:pt x="42" y="143"/>
                  <a:pt x="43" y="144"/>
                  <a:pt x="44" y="144"/>
                </a:cubicBezTo>
                <a:cubicBezTo>
                  <a:pt x="45" y="144"/>
                  <a:pt x="47" y="143"/>
                  <a:pt x="48" y="142"/>
                </a:cubicBezTo>
                <a:cubicBezTo>
                  <a:pt x="49" y="141"/>
                  <a:pt x="50" y="141"/>
                  <a:pt x="51" y="139"/>
                </a:cubicBezTo>
                <a:cubicBezTo>
                  <a:pt x="51" y="140"/>
                  <a:pt x="51" y="140"/>
                  <a:pt x="51" y="140"/>
                </a:cubicBezTo>
                <a:cubicBezTo>
                  <a:pt x="51" y="141"/>
                  <a:pt x="51" y="141"/>
                  <a:pt x="51" y="142"/>
                </a:cubicBezTo>
                <a:cubicBezTo>
                  <a:pt x="51" y="144"/>
                  <a:pt x="52" y="146"/>
                  <a:pt x="53" y="146"/>
                </a:cubicBezTo>
                <a:cubicBezTo>
                  <a:pt x="54" y="147"/>
                  <a:pt x="55" y="147"/>
                  <a:pt x="55" y="147"/>
                </a:cubicBezTo>
                <a:cubicBezTo>
                  <a:pt x="56" y="148"/>
                  <a:pt x="57" y="147"/>
                  <a:pt x="57" y="146"/>
                </a:cubicBezTo>
                <a:cubicBezTo>
                  <a:pt x="57" y="146"/>
                  <a:pt x="58" y="146"/>
                  <a:pt x="58" y="145"/>
                </a:cubicBezTo>
                <a:cubicBezTo>
                  <a:pt x="58" y="145"/>
                  <a:pt x="58" y="145"/>
                  <a:pt x="58" y="145"/>
                </a:cubicBezTo>
                <a:cubicBezTo>
                  <a:pt x="59" y="145"/>
                  <a:pt x="60" y="146"/>
                  <a:pt x="60" y="146"/>
                </a:cubicBezTo>
                <a:cubicBezTo>
                  <a:pt x="61" y="147"/>
                  <a:pt x="62" y="148"/>
                  <a:pt x="62" y="148"/>
                </a:cubicBezTo>
                <a:cubicBezTo>
                  <a:pt x="62" y="149"/>
                  <a:pt x="63" y="149"/>
                  <a:pt x="64" y="148"/>
                </a:cubicBezTo>
                <a:cubicBezTo>
                  <a:pt x="64" y="148"/>
                  <a:pt x="65" y="148"/>
                  <a:pt x="65" y="147"/>
                </a:cubicBezTo>
                <a:cubicBezTo>
                  <a:pt x="66" y="147"/>
                  <a:pt x="67" y="147"/>
                  <a:pt x="67" y="147"/>
                </a:cubicBezTo>
                <a:cubicBezTo>
                  <a:pt x="67" y="147"/>
                  <a:pt x="67" y="147"/>
                  <a:pt x="67" y="147"/>
                </a:cubicBezTo>
                <a:cubicBezTo>
                  <a:pt x="67" y="147"/>
                  <a:pt x="67" y="147"/>
                  <a:pt x="66" y="148"/>
                </a:cubicBezTo>
                <a:cubicBezTo>
                  <a:pt x="66" y="149"/>
                  <a:pt x="65" y="149"/>
                  <a:pt x="64" y="150"/>
                </a:cubicBezTo>
                <a:cubicBezTo>
                  <a:pt x="63" y="150"/>
                  <a:pt x="61" y="151"/>
                  <a:pt x="58" y="152"/>
                </a:cubicBezTo>
                <a:cubicBezTo>
                  <a:pt x="56" y="153"/>
                  <a:pt x="54" y="155"/>
                  <a:pt x="53" y="155"/>
                </a:cubicBezTo>
                <a:cubicBezTo>
                  <a:pt x="52" y="156"/>
                  <a:pt x="50" y="157"/>
                  <a:pt x="48" y="158"/>
                </a:cubicBezTo>
                <a:cubicBezTo>
                  <a:pt x="47" y="158"/>
                  <a:pt x="46" y="159"/>
                  <a:pt x="46" y="159"/>
                </a:cubicBezTo>
                <a:cubicBezTo>
                  <a:pt x="45" y="159"/>
                  <a:pt x="45" y="160"/>
                  <a:pt x="45" y="160"/>
                </a:cubicBezTo>
                <a:cubicBezTo>
                  <a:pt x="44" y="160"/>
                  <a:pt x="44" y="160"/>
                  <a:pt x="44" y="160"/>
                </a:cubicBezTo>
                <a:cubicBezTo>
                  <a:pt x="44" y="160"/>
                  <a:pt x="44" y="160"/>
                  <a:pt x="44" y="160"/>
                </a:cubicBezTo>
                <a:cubicBezTo>
                  <a:pt x="43" y="160"/>
                  <a:pt x="42" y="161"/>
                  <a:pt x="42" y="161"/>
                </a:cubicBezTo>
                <a:cubicBezTo>
                  <a:pt x="41" y="162"/>
                  <a:pt x="41" y="163"/>
                  <a:pt x="41" y="164"/>
                </a:cubicBezTo>
                <a:cubicBezTo>
                  <a:pt x="41" y="164"/>
                  <a:pt x="41" y="165"/>
                  <a:pt x="42" y="166"/>
                </a:cubicBezTo>
                <a:cubicBezTo>
                  <a:pt x="43" y="167"/>
                  <a:pt x="44" y="167"/>
                  <a:pt x="45" y="167"/>
                </a:cubicBezTo>
                <a:cubicBezTo>
                  <a:pt x="45" y="167"/>
                  <a:pt x="45" y="167"/>
                  <a:pt x="45" y="167"/>
                </a:cubicBezTo>
                <a:cubicBezTo>
                  <a:pt x="49" y="167"/>
                  <a:pt x="57" y="163"/>
                  <a:pt x="59" y="162"/>
                </a:cubicBezTo>
                <a:cubicBezTo>
                  <a:pt x="60" y="162"/>
                  <a:pt x="60" y="162"/>
                  <a:pt x="60" y="162"/>
                </a:cubicBezTo>
                <a:cubicBezTo>
                  <a:pt x="60" y="162"/>
                  <a:pt x="60" y="162"/>
                  <a:pt x="60" y="162"/>
                </a:cubicBezTo>
                <a:cubicBezTo>
                  <a:pt x="60" y="162"/>
                  <a:pt x="60" y="162"/>
                  <a:pt x="61" y="162"/>
                </a:cubicBezTo>
                <a:cubicBezTo>
                  <a:pt x="62" y="162"/>
                  <a:pt x="64" y="162"/>
                  <a:pt x="66" y="160"/>
                </a:cubicBezTo>
                <a:cubicBezTo>
                  <a:pt x="69" y="158"/>
                  <a:pt x="72" y="157"/>
                  <a:pt x="73" y="156"/>
                </a:cubicBezTo>
                <a:cubicBezTo>
                  <a:pt x="74" y="155"/>
                  <a:pt x="75" y="155"/>
                  <a:pt x="76" y="154"/>
                </a:cubicBezTo>
                <a:cubicBezTo>
                  <a:pt x="76" y="154"/>
                  <a:pt x="76" y="154"/>
                  <a:pt x="76" y="154"/>
                </a:cubicBezTo>
                <a:cubicBezTo>
                  <a:pt x="77" y="154"/>
                  <a:pt x="77" y="154"/>
                  <a:pt x="77" y="154"/>
                </a:cubicBezTo>
                <a:cubicBezTo>
                  <a:pt x="77" y="155"/>
                  <a:pt x="78" y="157"/>
                  <a:pt x="81" y="158"/>
                </a:cubicBezTo>
                <a:cubicBezTo>
                  <a:pt x="81" y="158"/>
                  <a:pt x="82" y="158"/>
                  <a:pt x="82" y="158"/>
                </a:cubicBezTo>
                <a:cubicBezTo>
                  <a:pt x="86" y="158"/>
                  <a:pt x="88" y="155"/>
                  <a:pt x="89" y="154"/>
                </a:cubicBezTo>
                <a:cubicBezTo>
                  <a:pt x="91" y="153"/>
                  <a:pt x="91" y="150"/>
                  <a:pt x="92" y="148"/>
                </a:cubicBezTo>
                <a:cubicBezTo>
                  <a:pt x="92" y="148"/>
                  <a:pt x="92" y="147"/>
                  <a:pt x="91" y="147"/>
                </a:cubicBezTo>
                <a:cubicBezTo>
                  <a:pt x="91" y="146"/>
                  <a:pt x="90" y="146"/>
                  <a:pt x="89" y="146"/>
                </a:cubicBezTo>
                <a:cubicBezTo>
                  <a:pt x="89" y="146"/>
                  <a:pt x="89" y="146"/>
                  <a:pt x="89" y="146"/>
                </a:cubicBezTo>
                <a:cubicBezTo>
                  <a:pt x="89" y="146"/>
                  <a:pt x="88" y="146"/>
                  <a:pt x="88" y="146"/>
                </a:cubicBezTo>
                <a:cubicBezTo>
                  <a:pt x="89" y="145"/>
                  <a:pt x="89" y="144"/>
                  <a:pt x="90" y="142"/>
                </a:cubicBezTo>
                <a:cubicBezTo>
                  <a:pt x="90" y="141"/>
                  <a:pt x="90" y="139"/>
                  <a:pt x="91" y="138"/>
                </a:cubicBezTo>
                <a:cubicBezTo>
                  <a:pt x="91" y="138"/>
                  <a:pt x="91" y="139"/>
                  <a:pt x="90" y="140"/>
                </a:cubicBezTo>
                <a:cubicBezTo>
                  <a:pt x="90" y="140"/>
                  <a:pt x="90" y="141"/>
                  <a:pt x="90" y="142"/>
                </a:cubicBezTo>
                <a:cubicBezTo>
                  <a:pt x="90" y="143"/>
                  <a:pt x="90" y="143"/>
                  <a:pt x="91" y="144"/>
                </a:cubicBezTo>
                <a:cubicBezTo>
                  <a:pt x="92" y="145"/>
                  <a:pt x="92" y="145"/>
                  <a:pt x="93" y="145"/>
                </a:cubicBezTo>
                <a:cubicBezTo>
                  <a:pt x="95" y="145"/>
                  <a:pt x="97" y="144"/>
                  <a:pt x="99" y="142"/>
                </a:cubicBezTo>
                <a:cubicBezTo>
                  <a:pt x="99" y="142"/>
                  <a:pt x="99" y="142"/>
                  <a:pt x="100" y="141"/>
                </a:cubicBezTo>
                <a:cubicBezTo>
                  <a:pt x="102" y="141"/>
                  <a:pt x="103" y="141"/>
                  <a:pt x="105" y="139"/>
                </a:cubicBezTo>
                <a:cubicBezTo>
                  <a:pt x="107" y="138"/>
                  <a:pt x="108" y="137"/>
                  <a:pt x="109" y="136"/>
                </a:cubicBezTo>
                <a:cubicBezTo>
                  <a:pt x="110" y="135"/>
                  <a:pt x="109" y="135"/>
                  <a:pt x="110" y="135"/>
                </a:cubicBezTo>
                <a:cubicBezTo>
                  <a:pt x="110" y="135"/>
                  <a:pt x="110" y="135"/>
                  <a:pt x="110" y="135"/>
                </a:cubicBezTo>
                <a:cubicBezTo>
                  <a:pt x="110" y="135"/>
                  <a:pt x="111" y="136"/>
                  <a:pt x="112" y="137"/>
                </a:cubicBezTo>
                <a:cubicBezTo>
                  <a:pt x="113" y="138"/>
                  <a:pt x="115" y="138"/>
                  <a:pt x="116" y="138"/>
                </a:cubicBezTo>
                <a:cubicBezTo>
                  <a:pt x="117" y="138"/>
                  <a:pt x="118" y="138"/>
                  <a:pt x="118" y="138"/>
                </a:cubicBezTo>
                <a:cubicBezTo>
                  <a:pt x="119" y="138"/>
                  <a:pt x="119" y="138"/>
                  <a:pt x="119" y="138"/>
                </a:cubicBezTo>
                <a:cubicBezTo>
                  <a:pt x="119" y="138"/>
                  <a:pt x="121" y="138"/>
                  <a:pt x="123" y="139"/>
                </a:cubicBezTo>
                <a:cubicBezTo>
                  <a:pt x="124" y="139"/>
                  <a:pt x="126" y="140"/>
                  <a:pt x="128" y="140"/>
                </a:cubicBezTo>
                <a:cubicBezTo>
                  <a:pt x="129" y="140"/>
                  <a:pt x="133" y="141"/>
                  <a:pt x="136" y="142"/>
                </a:cubicBezTo>
                <a:cubicBezTo>
                  <a:pt x="137" y="143"/>
                  <a:pt x="139" y="144"/>
                  <a:pt x="140" y="144"/>
                </a:cubicBezTo>
                <a:cubicBezTo>
                  <a:pt x="142" y="145"/>
                  <a:pt x="143" y="145"/>
                  <a:pt x="144" y="145"/>
                </a:cubicBezTo>
                <a:cubicBezTo>
                  <a:pt x="144" y="145"/>
                  <a:pt x="146" y="146"/>
                  <a:pt x="147" y="147"/>
                </a:cubicBezTo>
                <a:cubicBezTo>
                  <a:pt x="149" y="148"/>
                  <a:pt x="150" y="149"/>
                  <a:pt x="150" y="151"/>
                </a:cubicBezTo>
                <a:cubicBezTo>
                  <a:pt x="150" y="154"/>
                  <a:pt x="151" y="155"/>
                  <a:pt x="152" y="156"/>
                </a:cubicBezTo>
                <a:cubicBezTo>
                  <a:pt x="153" y="158"/>
                  <a:pt x="155" y="158"/>
                  <a:pt x="155" y="158"/>
                </a:cubicBezTo>
                <a:cubicBezTo>
                  <a:pt x="156" y="158"/>
                  <a:pt x="156" y="158"/>
                  <a:pt x="156" y="158"/>
                </a:cubicBezTo>
                <a:cubicBezTo>
                  <a:pt x="157" y="158"/>
                  <a:pt x="158" y="158"/>
                  <a:pt x="159" y="159"/>
                </a:cubicBezTo>
                <a:cubicBezTo>
                  <a:pt x="160" y="159"/>
                  <a:pt x="160" y="159"/>
                  <a:pt x="161" y="160"/>
                </a:cubicBezTo>
                <a:cubicBezTo>
                  <a:pt x="161" y="160"/>
                  <a:pt x="161" y="160"/>
                  <a:pt x="161" y="160"/>
                </a:cubicBezTo>
                <a:cubicBezTo>
                  <a:pt x="161" y="161"/>
                  <a:pt x="161" y="163"/>
                  <a:pt x="161" y="165"/>
                </a:cubicBezTo>
                <a:cubicBezTo>
                  <a:pt x="161" y="168"/>
                  <a:pt x="161" y="171"/>
                  <a:pt x="164" y="173"/>
                </a:cubicBezTo>
                <a:cubicBezTo>
                  <a:pt x="165" y="174"/>
                  <a:pt x="166" y="175"/>
                  <a:pt x="168" y="176"/>
                </a:cubicBezTo>
                <a:cubicBezTo>
                  <a:pt x="169" y="177"/>
                  <a:pt x="170" y="178"/>
                  <a:pt x="172" y="178"/>
                </a:cubicBezTo>
                <a:cubicBezTo>
                  <a:pt x="172" y="178"/>
                  <a:pt x="173" y="178"/>
                  <a:pt x="173" y="177"/>
                </a:cubicBezTo>
                <a:cubicBezTo>
                  <a:pt x="175" y="176"/>
                  <a:pt x="174" y="175"/>
                  <a:pt x="174" y="174"/>
                </a:cubicBezTo>
                <a:cubicBezTo>
                  <a:pt x="174" y="173"/>
                  <a:pt x="174" y="172"/>
                  <a:pt x="174" y="172"/>
                </a:cubicBezTo>
                <a:cubicBezTo>
                  <a:pt x="175" y="172"/>
                  <a:pt x="175" y="172"/>
                  <a:pt x="175" y="172"/>
                </a:cubicBezTo>
                <a:cubicBezTo>
                  <a:pt x="175" y="173"/>
                  <a:pt x="176" y="174"/>
                  <a:pt x="177" y="174"/>
                </a:cubicBezTo>
                <a:cubicBezTo>
                  <a:pt x="178" y="174"/>
                  <a:pt x="178" y="174"/>
                  <a:pt x="178" y="174"/>
                </a:cubicBezTo>
                <a:cubicBezTo>
                  <a:pt x="179" y="175"/>
                  <a:pt x="180" y="177"/>
                  <a:pt x="180" y="178"/>
                </a:cubicBezTo>
                <a:cubicBezTo>
                  <a:pt x="180" y="179"/>
                  <a:pt x="180" y="179"/>
                  <a:pt x="180" y="179"/>
                </a:cubicBezTo>
                <a:cubicBezTo>
                  <a:pt x="180" y="180"/>
                  <a:pt x="180" y="180"/>
                  <a:pt x="180" y="181"/>
                </a:cubicBezTo>
                <a:cubicBezTo>
                  <a:pt x="180" y="184"/>
                  <a:pt x="182" y="188"/>
                  <a:pt x="186" y="188"/>
                </a:cubicBezTo>
                <a:cubicBezTo>
                  <a:pt x="186" y="188"/>
                  <a:pt x="188" y="189"/>
                  <a:pt x="189" y="190"/>
                </a:cubicBezTo>
                <a:cubicBezTo>
                  <a:pt x="190" y="191"/>
                  <a:pt x="190" y="191"/>
                  <a:pt x="191" y="192"/>
                </a:cubicBezTo>
                <a:cubicBezTo>
                  <a:pt x="192" y="193"/>
                  <a:pt x="192" y="193"/>
                  <a:pt x="193" y="194"/>
                </a:cubicBezTo>
                <a:cubicBezTo>
                  <a:pt x="193" y="194"/>
                  <a:pt x="194" y="194"/>
                  <a:pt x="194" y="195"/>
                </a:cubicBezTo>
                <a:cubicBezTo>
                  <a:pt x="195" y="195"/>
                  <a:pt x="195" y="195"/>
                  <a:pt x="195" y="195"/>
                </a:cubicBezTo>
                <a:cubicBezTo>
                  <a:pt x="195" y="195"/>
                  <a:pt x="195" y="195"/>
                  <a:pt x="195" y="195"/>
                </a:cubicBezTo>
                <a:cubicBezTo>
                  <a:pt x="195" y="195"/>
                  <a:pt x="195" y="195"/>
                  <a:pt x="195" y="195"/>
                </a:cubicBezTo>
                <a:cubicBezTo>
                  <a:pt x="195" y="197"/>
                  <a:pt x="195" y="198"/>
                  <a:pt x="196" y="200"/>
                </a:cubicBezTo>
                <a:cubicBezTo>
                  <a:pt x="196" y="203"/>
                  <a:pt x="196" y="205"/>
                  <a:pt x="196" y="206"/>
                </a:cubicBezTo>
                <a:cubicBezTo>
                  <a:pt x="196" y="209"/>
                  <a:pt x="195" y="220"/>
                  <a:pt x="195" y="224"/>
                </a:cubicBezTo>
                <a:cubicBezTo>
                  <a:pt x="195" y="225"/>
                  <a:pt x="195" y="225"/>
                  <a:pt x="195" y="225"/>
                </a:cubicBezTo>
                <a:cubicBezTo>
                  <a:pt x="195" y="230"/>
                  <a:pt x="198" y="237"/>
                  <a:pt x="201" y="241"/>
                </a:cubicBezTo>
                <a:cubicBezTo>
                  <a:pt x="203" y="243"/>
                  <a:pt x="204" y="245"/>
                  <a:pt x="206" y="248"/>
                </a:cubicBezTo>
                <a:cubicBezTo>
                  <a:pt x="207" y="250"/>
                  <a:pt x="208" y="253"/>
                  <a:pt x="210" y="254"/>
                </a:cubicBezTo>
                <a:cubicBezTo>
                  <a:pt x="210" y="254"/>
                  <a:pt x="211" y="256"/>
                  <a:pt x="212" y="257"/>
                </a:cubicBezTo>
                <a:cubicBezTo>
                  <a:pt x="213" y="258"/>
                  <a:pt x="214" y="260"/>
                  <a:pt x="217" y="260"/>
                </a:cubicBezTo>
                <a:cubicBezTo>
                  <a:pt x="217" y="260"/>
                  <a:pt x="217" y="260"/>
                  <a:pt x="217" y="260"/>
                </a:cubicBezTo>
                <a:cubicBezTo>
                  <a:pt x="218" y="260"/>
                  <a:pt x="218" y="260"/>
                  <a:pt x="218" y="260"/>
                </a:cubicBezTo>
                <a:cubicBezTo>
                  <a:pt x="218" y="260"/>
                  <a:pt x="219" y="260"/>
                  <a:pt x="220" y="261"/>
                </a:cubicBezTo>
                <a:cubicBezTo>
                  <a:pt x="221" y="262"/>
                  <a:pt x="222" y="264"/>
                  <a:pt x="223" y="267"/>
                </a:cubicBezTo>
                <a:cubicBezTo>
                  <a:pt x="224" y="269"/>
                  <a:pt x="225" y="273"/>
                  <a:pt x="227" y="276"/>
                </a:cubicBezTo>
                <a:cubicBezTo>
                  <a:pt x="227" y="278"/>
                  <a:pt x="228" y="279"/>
                  <a:pt x="229" y="280"/>
                </a:cubicBezTo>
                <a:cubicBezTo>
                  <a:pt x="229" y="281"/>
                  <a:pt x="230" y="282"/>
                  <a:pt x="231" y="283"/>
                </a:cubicBezTo>
                <a:cubicBezTo>
                  <a:pt x="232" y="283"/>
                  <a:pt x="232" y="284"/>
                  <a:pt x="233" y="284"/>
                </a:cubicBezTo>
                <a:cubicBezTo>
                  <a:pt x="234" y="285"/>
                  <a:pt x="234" y="285"/>
                  <a:pt x="234" y="286"/>
                </a:cubicBezTo>
                <a:cubicBezTo>
                  <a:pt x="234" y="286"/>
                  <a:pt x="234" y="286"/>
                  <a:pt x="234" y="286"/>
                </a:cubicBezTo>
                <a:cubicBezTo>
                  <a:pt x="233" y="287"/>
                  <a:pt x="231" y="289"/>
                  <a:pt x="231" y="292"/>
                </a:cubicBezTo>
                <a:cubicBezTo>
                  <a:pt x="231" y="292"/>
                  <a:pt x="231" y="293"/>
                  <a:pt x="232" y="294"/>
                </a:cubicBezTo>
                <a:cubicBezTo>
                  <a:pt x="232" y="295"/>
                  <a:pt x="233" y="295"/>
                  <a:pt x="234" y="295"/>
                </a:cubicBezTo>
                <a:cubicBezTo>
                  <a:pt x="236" y="295"/>
                  <a:pt x="237" y="294"/>
                  <a:pt x="237" y="294"/>
                </a:cubicBezTo>
                <a:cubicBezTo>
                  <a:pt x="238" y="294"/>
                  <a:pt x="238" y="294"/>
                  <a:pt x="239" y="295"/>
                </a:cubicBezTo>
                <a:cubicBezTo>
                  <a:pt x="240" y="297"/>
                  <a:pt x="241" y="299"/>
                  <a:pt x="242" y="300"/>
                </a:cubicBezTo>
                <a:cubicBezTo>
                  <a:pt x="243" y="301"/>
                  <a:pt x="243" y="302"/>
                  <a:pt x="243" y="302"/>
                </a:cubicBezTo>
                <a:cubicBezTo>
                  <a:pt x="243" y="302"/>
                  <a:pt x="243" y="302"/>
                  <a:pt x="243" y="302"/>
                </a:cubicBezTo>
                <a:cubicBezTo>
                  <a:pt x="243" y="303"/>
                  <a:pt x="243" y="303"/>
                  <a:pt x="243" y="303"/>
                </a:cubicBezTo>
                <a:cubicBezTo>
                  <a:pt x="243" y="305"/>
                  <a:pt x="245" y="306"/>
                  <a:pt x="246" y="306"/>
                </a:cubicBezTo>
                <a:cubicBezTo>
                  <a:pt x="247" y="307"/>
                  <a:pt x="248" y="307"/>
                  <a:pt x="248" y="307"/>
                </a:cubicBezTo>
                <a:cubicBezTo>
                  <a:pt x="248" y="308"/>
                  <a:pt x="248" y="308"/>
                  <a:pt x="248" y="308"/>
                </a:cubicBezTo>
                <a:cubicBezTo>
                  <a:pt x="249" y="308"/>
                  <a:pt x="250" y="309"/>
                  <a:pt x="251" y="310"/>
                </a:cubicBezTo>
                <a:cubicBezTo>
                  <a:pt x="252" y="311"/>
                  <a:pt x="253" y="313"/>
                  <a:pt x="255" y="313"/>
                </a:cubicBezTo>
                <a:cubicBezTo>
                  <a:pt x="256" y="313"/>
                  <a:pt x="257" y="312"/>
                  <a:pt x="257" y="311"/>
                </a:cubicBezTo>
                <a:cubicBezTo>
                  <a:pt x="258" y="311"/>
                  <a:pt x="259" y="309"/>
                  <a:pt x="259" y="308"/>
                </a:cubicBezTo>
                <a:cubicBezTo>
                  <a:pt x="259" y="306"/>
                  <a:pt x="257" y="304"/>
                  <a:pt x="255" y="303"/>
                </a:cubicBezTo>
                <a:cubicBezTo>
                  <a:pt x="254" y="301"/>
                  <a:pt x="252" y="300"/>
                  <a:pt x="252" y="299"/>
                </a:cubicBezTo>
                <a:cubicBezTo>
                  <a:pt x="251" y="299"/>
                  <a:pt x="251" y="298"/>
                  <a:pt x="251" y="296"/>
                </a:cubicBezTo>
                <a:cubicBezTo>
                  <a:pt x="250" y="294"/>
                  <a:pt x="250" y="291"/>
                  <a:pt x="247" y="289"/>
                </a:cubicBezTo>
                <a:cubicBezTo>
                  <a:pt x="245" y="287"/>
                  <a:pt x="244" y="285"/>
                  <a:pt x="243" y="284"/>
                </a:cubicBezTo>
                <a:cubicBezTo>
                  <a:pt x="246" y="287"/>
                  <a:pt x="249" y="290"/>
                  <a:pt x="251" y="292"/>
                </a:cubicBezTo>
                <a:cubicBezTo>
                  <a:pt x="252" y="293"/>
                  <a:pt x="254" y="297"/>
                  <a:pt x="256" y="300"/>
                </a:cubicBezTo>
                <a:cubicBezTo>
                  <a:pt x="257" y="301"/>
                  <a:pt x="258" y="303"/>
                  <a:pt x="259" y="304"/>
                </a:cubicBezTo>
                <a:cubicBezTo>
                  <a:pt x="259" y="305"/>
                  <a:pt x="259" y="305"/>
                  <a:pt x="260" y="305"/>
                </a:cubicBezTo>
                <a:cubicBezTo>
                  <a:pt x="260" y="306"/>
                  <a:pt x="261" y="306"/>
                  <a:pt x="262" y="306"/>
                </a:cubicBezTo>
                <a:cubicBezTo>
                  <a:pt x="262" y="307"/>
                  <a:pt x="263" y="308"/>
                  <a:pt x="264" y="309"/>
                </a:cubicBezTo>
                <a:cubicBezTo>
                  <a:pt x="265" y="310"/>
                  <a:pt x="266" y="312"/>
                  <a:pt x="267" y="312"/>
                </a:cubicBezTo>
                <a:cubicBezTo>
                  <a:pt x="267" y="312"/>
                  <a:pt x="267" y="313"/>
                  <a:pt x="267" y="314"/>
                </a:cubicBezTo>
                <a:cubicBezTo>
                  <a:pt x="268" y="315"/>
                  <a:pt x="268" y="316"/>
                  <a:pt x="268" y="317"/>
                </a:cubicBezTo>
                <a:cubicBezTo>
                  <a:pt x="268" y="317"/>
                  <a:pt x="268" y="317"/>
                  <a:pt x="268" y="317"/>
                </a:cubicBezTo>
                <a:cubicBezTo>
                  <a:pt x="268" y="317"/>
                  <a:pt x="268" y="318"/>
                  <a:pt x="268" y="319"/>
                </a:cubicBezTo>
                <a:cubicBezTo>
                  <a:pt x="268" y="322"/>
                  <a:pt x="270" y="326"/>
                  <a:pt x="272" y="328"/>
                </a:cubicBezTo>
                <a:cubicBezTo>
                  <a:pt x="275" y="330"/>
                  <a:pt x="284" y="335"/>
                  <a:pt x="285" y="336"/>
                </a:cubicBezTo>
                <a:cubicBezTo>
                  <a:pt x="285" y="336"/>
                  <a:pt x="286" y="337"/>
                  <a:pt x="288" y="339"/>
                </a:cubicBezTo>
                <a:cubicBezTo>
                  <a:pt x="289" y="341"/>
                  <a:pt x="291" y="342"/>
                  <a:pt x="293" y="342"/>
                </a:cubicBezTo>
                <a:cubicBezTo>
                  <a:pt x="297" y="342"/>
                  <a:pt x="299" y="343"/>
                  <a:pt x="299" y="343"/>
                </a:cubicBezTo>
                <a:cubicBezTo>
                  <a:pt x="300" y="344"/>
                  <a:pt x="300" y="345"/>
                  <a:pt x="301" y="346"/>
                </a:cubicBezTo>
                <a:cubicBezTo>
                  <a:pt x="302" y="347"/>
                  <a:pt x="303" y="348"/>
                  <a:pt x="305" y="348"/>
                </a:cubicBezTo>
                <a:cubicBezTo>
                  <a:pt x="306" y="348"/>
                  <a:pt x="307" y="347"/>
                  <a:pt x="308" y="346"/>
                </a:cubicBezTo>
                <a:cubicBezTo>
                  <a:pt x="309" y="345"/>
                  <a:pt x="310" y="344"/>
                  <a:pt x="310" y="344"/>
                </a:cubicBezTo>
                <a:cubicBezTo>
                  <a:pt x="310" y="343"/>
                  <a:pt x="310" y="343"/>
                  <a:pt x="312" y="343"/>
                </a:cubicBezTo>
                <a:cubicBezTo>
                  <a:pt x="313" y="343"/>
                  <a:pt x="313" y="344"/>
                  <a:pt x="314" y="344"/>
                </a:cubicBezTo>
                <a:cubicBezTo>
                  <a:pt x="315" y="345"/>
                  <a:pt x="315" y="346"/>
                  <a:pt x="316" y="347"/>
                </a:cubicBezTo>
                <a:cubicBezTo>
                  <a:pt x="317" y="348"/>
                  <a:pt x="319" y="350"/>
                  <a:pt x="320" y="352"/>
                </a:cubicBezTo>
                <a:cubicBezTo>
                  <a:pt x="322" y="353"/>
                  <a:pt x="324" y="355"/>
                  <a:pt x="326" y="355"/>
                </a:cubicBezTo>
                <a:cubicBezTo>
                  <a:pt x="326" y="355"/>
                  <a:pt x="326" y="355"/>
                  <a:pt x="326" y="355"/>
                </a:cubicBezTo>
                <a:cubicBezTo>
                  <a:pt x="327" y="355"/>
                  <a:pt x="327" y="355"/>
                  <a:pt x="327" y="355"/>
                </a:cubicBezTo>
                <a:cubicBezTo>
                  <a:pt x="327" y="355"/>
                  <a:pt x="328" y="355"/>
                  <a:pt x="329" y="355"/>
                </a:cubicBezTo>
                <a:cubicBezTo>
                  <a:pt x="330" y="356"/>
                  <a:pt x="331" y="357"/>
                  <a:pt x="332" y="357"/>
                </a:cubicBezTo>
                <a:cubicBezTo>
                  <a:pt x="333" y="357"/>
                  <a:pt x="334" y="357"/>
                  <a:pt x="334" y="356"/>
                </a:cubicBezTo>
                <a:cubicBezTo>
                  <a:pt x="334" y="356"/>
                  <a:pt x="334" y="356"/>
                  <a:pt x="334" y="356"/>
                </a:cubicBezTo>
                <a:cubicBezTo>
                  <a:pt x="335" y="356"/>
                  <a:pt x="337" y="357"/>
                  <a:pt x="338" y="358"/>
                </a:cubicBezTo>
                <a:cubicBezTo>
                  <a:pt x="339" y="359"/>
                  <a:pt x="343" y="361"/>
                  <a:pt x="342" y="364"/>
                </a:cubicBezTo>
                <a:cubicBezTo>
                  <a:pt x="342" y="365"/>
                  <a:pt x="342" y="365"/>
                  <a:pt x="342" y="365"/>
                </a:cubicBezTo>
                <a:cubicBezTo>
                  <a:pt x="342" y="365"/>
                  <a:pt x="342" y="365"/>
                  <a:pt x="342" y="365"/>
                </a:cubicBezTo>
                <a:cubicBezTo>
                  <a:pt x="342" y="370"/>
                  <a:pt x="346" y="372"/>
                  <a:pt x="348" y="373"/>
                </a:cubicBezTo>
                <a:cubicBezTo>
                  <a:pt x="349" y="374"/>
                  <a:pt x="352" y="377"/>
                  <a:pt x="354" y="379"/>
                </a:cubicBezTo>
                <a:cubicBezTo>
                  <a:pt x="355" y="380"/>
                  <a:pt x="356" y="381"/>
                  <a:pt x="358" y="381"/>
                </a:cubicBezTo>
                <a:cubicBezTo>
                  <a:pt x="358" y="381"/>
                  <a:pt x="359" y="382"/>
                  <a:pt x="359" y="382"/>
                </a:cubicBezTo>
                <a:cubicBezTo>
                  <a:pt x="360" y="382"/>
                  <a:pt x="360" y="382"/>
                  <a:pt x="360" y="382"/>
                </a:cubicBezTo>
                <a:cubicBezTo>
                  <a:pt x="360" y="382"/>
                  <a:pt x="360" y="382"/>
                  <a:pt x="360" y="382"/>
                </a:cubicBezTo>
                <a:cubicBezTo>
                  <a:pt x="360" y="382"/>
                  <a:pt x="360" y="383"/>
                  <a:pt x="361" y="384"/>
                </a:cubicBezTo>
                <a:cubicBezTo>
                  <a:pt x="361" y="384"/>
                  <a:pt x="362" y="385"/>
                  <a:pt x="364" y="385"/>
                </a:cubicBezTo>
                <a:cubicBezTo>
                  <a:pt x="365" y="385"/>
                  <a:pt x="366" y="385"/>
                  <a:pt x="367" y="384"/>
                </a:cubicBezTo>
                <a:cubicBezTo>
                  <a:pt x="369" y="383"/>
                  <a:pt x="370" y="380"/>
                  <a:pt x="370" y="379"/>
                </a:cubicBezTo>
                <a:cubicBezTo>
                  <a:pt x="370" y="379"/>
                  <a:pt x="370" y="379"/>
                  <a:pt x="370" y="379"/>
                </a:cubicBezTo>
                <a:cubicBezTo>
                  <a:pt x="371" y="379"/>
                  <a:pt x="371" y="379"/>
                  <a:pt x="372" y="379"/>
                </a:cubicBezTo>
                <a:cubicBezTo>
                  <a:pt x="372" y="379"/>
                  <a:pt x="373" y="381"/>
                  <a:pt x="373" y="383"/>
                </a:cubicBezTo>
                <a:cubicBezTo>
                  <a:pt x="374" y="383"/>
                  <a:pt x="374" y="384"/>
                  <a:pt x="374" y="385"/>
                </a:cubicBezTo>
                <a:cubicBezTo>
                  <a:pt x="375" y="385"/>
                  <a:pt x="375" y="386"/>
                  <a:pt x="375" y="387"/>
                </a:cubicBezTo>
                <a:cubicBezTo>
                  <a:pt x="375" y="387"/>
                  <a:pt x="375" y="387"/>
                  <a:pt x="375" y="387"/>
                </a:cubicBezTo>
                <a:cubicBezTo>
                  <a:pt x="376" y="387"/>
                  <a:pt x="376" y="388"/>
                  <a:pt x="376" y="389"/>
                </a:cubicBezTo>
                <a:cubicBezTo>
                  <a:pt x="377" y="390"/>
                  <a:pt x="377" y="392"/>
                  <a:pt x="377" y="393"/>
                </a:cubicBezTo>
                <a:cubicBezTo>
                  <a:pt x="377" y="394"/>
                  <a:pt x="377" y="395"/>
                  <a:pt x="377" y="396"/>
                </a:cubicBezTo>
                <a:cubicBezTo>
                  <a:pt x="376" y="398"/>
                  <a:pt x="376" y="400"/>
                  <a:pt x="375" y="402"/>
                </a:cubicBezTo>
                <a:cubicBezTo>
                  <a:pt x="375" y="403"/>
                  <a:pt x="375" y="403"/>
                  <a:pt x="375" y="403"/>
                </a:cubicBezTo>
                <a:cubicBezTo>
                  <a:pt x="374" y="404"/>
                  <a:pt x="374" y="404"/>
                  <a:pt x="373" y="405"/>
                </a:cubicBezTo>
                <a:cubicBezTo>
                  <a:pt x="373" y="406"/>
                  <a:pt x="372" y="407"/>
                  <a:pt x="372" y="408"/>
                </a:cubicBezTo>
                <a:cubicBezTo>
                  <a:pt x="371" y="409"/>
                  <a:pt x="370" y="410"/>
                  <a:pt x="370" y="410"/>
                </a:cubicBezTo>
                <a:cubicBezTo>
                  <a:pt x="369" y="411"/>
                  <a:pt x="367" y="412"/>
                  <a:pt x="366" y="414"/>
                </a:cubicBezTo>
                <a:cubicBezTo>
                  <a:pt x="364" y="416"/>
                  <a:pt x="363" y="417"/>
                  <a:pt x="362" y="420"/>
                </a:cubicBezTo>
                <a:cubicBezTo>
                  <a:pt x="362" y="420"/>
                  <a:pt x="362" y="420"/>
                  <a:pt x="362" y="420"/>
                </a:cubicBezTo>
                <a:cubicBezTo>
                  <a:pt x="363" y="421"/>
                  <a:pt x="363" y="423"/>
                  <a:pt x="364" y="425"/>
                </a:cubicBezTo>
                <a:cubicBezTo>
                  <a:pt x="365" y="427"/>
                  <a:pt x="365" y="428"/>
                  <a:pt x="365" y="430"/>
                </a:cubicBezTo>
                <a:cubicBezTo>
                  <a:pt x="365" y="430"/>
                  <a:pt x="365" y="430"/>
                  <a:pt x="365" y="430"/>
                </a:cubicBezTo>
                <a:cubicBezTo>
                  <a:pt x="365" y="431"/>
                  <a:pt x="364" y="432"/>
                  <a:pt x="363" y="433"/>
                </a:cubicBezTo>
                <a:cubicBezTo>
                  <a:pt x="362" y="435"/>
                  <a:pt x="361" y="437"/>
                  <a:pt x="361" y="439"/>
                </a:cubicBezTo>
                <a:cubicBezTo>
                  <a:pt x="361" y="440"/>
                  <a:pt x="361" y="440"/>
                  <a:pt x="361" y="441"/>
                </a:cubicBezTo>
                <a:cubicBezTo>
                  <a:pt x="362" y="444"/>
                  <a:pt x="364" y="446"/>
                  <a:pt x="366" y="447"/>
                </a:cubicBezTo>
                <a:cubicBezTo>
                  <a:pt x="368" y="448"/>
                  <a:pt x="369" y="449"/>
                  <a:pt x="369" y="450"/>
                </a:cubicBezTo>
                <a:cubicBezTo>
                  <a:pt x="369" y="453"/>
                  <a:pt x="371" y="456"/>
                  <a:pt x="372" y="459"/>
                </a:cubicBezTo>
                <a:cubicBezTo>
                  <a:pt x="374" y="462"/>
                  <a:pt x="375" y="465"/>
                  <a:pt x="375" y="467"/>
                </a:cubicBezTo>
                <a:cubicBezTo>
                  <a:pt x="376" y="469"/>
                  <a:pt x="377" y="471"/>
                  <a:pt x="379" y="474"/>
                </a:cubicBezTo>
                <a:cubicBezTo>
                  <a:pt x="380" y="476"/>
                  <a:pt x="381" y="478"/>
                  <a:pt x="381" y="480"/>
                </a:cubicBezTo>
                <a:cubicBezTo>
                  <a:pt x="381" y="484"/>
                  <a:pt x="384" y="486"/>
                  <a:pt x="386" y="488"/>
                </a:cubicBezTo>
                <a:cubicBezTo>
                  <a:pt x="389" y="490"/>
                  <a:pt x="391" y="491"/>
                  <a:pt x="392" y="491"/>
                </a:cubicBezTo>
                <a:cubicBezTo>
                  <a:pt x="392" y="491"/>
                  <a:pt x="393" y="492"/>
                  <a:pt x="395" y="493"/>
                </a:cubicBezTo>
                <a:cubicBezTo>
                  <a:pt x="396" y="494"/>
                  <a:pt x="397" y="495"/>
                  <a:pt x="399" y="496"/>
                </a:cubicBezTo>
                <a:cubicBezTo>
                  <a:pt x="400" y="497"/>
                  <a:pt x="402" y="499"/>
                  <a:pt x="404" y="502"/>
                </a:cubicBezTo>
                <a:cubicBezTo>
                  <a:pt x="405" y="504"/>
                  <a:pt x="405" y="507"/>
                  <a:pt x="405" y="509"/>
                </a:cubicBezTo>
                <a:cubicBezTo>
                  <a:pt x="405" y="509"/>
                  <a:pt x="405" y="510"/>
                  <a:pt x="405" y="510"/>
                </a:cubicBezTo>
                <a:cubicBezTo>
                  <a:pt x="405" y="511"/>
                  <a:pt x="404" y="524"/>
                  <a:pt x="403" y="530"/>
                </a:cubicBezTo>
                <a:cubicBezTo>
                  <a:pt x="403" y="532"/>
                  <a:pt x="403" y="533"/>
                  <a:pt x="403" y="535"/>
                </a:cubicBezTo>
                <a:cubicBezTo>
                  <a:pt x="403" y="538"/>
                  <a:pt x="403" y="541"/>
                  <a:pt x="403" y="542"/>
                </a:cubicBezTo>
                <a:cubicBezTo>
                  <a:pt x="403" y="543"/>
                  <a:pt x="403" y="544"/>
                  <a:pt x="403" y="544"/>
                </a:cubicBezTo>
                <a:cubicBezTo>
                  <a:pt x="401" y="545"/>
                  <a:pt x="399" y="547"/>
                  <a:pt x="399" y="550"/>
                </a:cubicBezTo>
                <a:cubicBezTo>
                  <a:pt x="399" y="551"/>
                  <a:pt x="399" y="552"/>
                  <a:pt x="400" y="553"/>
                </a:cubicBezTo>
                <a:cubicBezTo>
                  <a:pt x="400" y="553"/>
                  <a:pt x="400" y="553"/>
                  <a:pt x="400" y="553"/>
                </a:cubicBezTo>
                <a:cubicBezTo>
                  <a:pt x="400" y="553"/>
                  <a:pt x="400" y="553"/>
                  <a:pt x="399" y="554"/>
                </a:cubicBezTo>
                <a:cubicBezTo>
                  <a:pt x="398" y="555"/>
                  <a:pt x="398" y="555"/>
                  <a:pt x="398" y="555"/>
                </a:cubicBezTo>
                <a:cubicBezTo>
                  <a:pt x="398" y="555"/>
                  <a:pt x="397" y="556"/>
                  <a:pt x="397" y="557"/>
                </a:cubicBezTo>
                <a:cubicBezTo>
                  <a:pt x="397" y="558"/>
                  <a:pt x="398" y="559"/>
                  <a:pt x="398" y="560"/>
                </a:cubicBezTo>
                <a:cubicBezTo>
                  <a:pt x="399" y="562"/>
                  <a:pt x="399" y="563"/>
                  <a:pt x="399" y="565"/>
                </a:cubicBezTo>
                <a:cubicBezTo>
                  <a:pt x="399" y="565"/>
                  <a:pt x="399" y="566"/>
                  <a:pt x="399" y="566"/>
                </a:cubicBezTo>
                <a:cubicBezTo>
                  <a:pt x="397" y="569"/>
                  <a:pt x="396" y="573"/>
                  <a:pt x="396" y="575"/>
                </a:cubicBezTo>
                <a:cubicBezTo>
                  <a:pt x="395" y="577"/>
                  <a:pt x="393" y="579"/>
                  <a:pt x="393" y="583"/>
                </a:cubicBezTo>
                <a:cubicBezTo>
                  <a:pt x="393" y="583"/>
                  <a:pt x="393" y="584"/>
                  <a:pt x="393" y="584"/>
                </a:cubicBezTo>
                <a:cubicBezTo>
                  <a:pt x="393" y="585"/>
                  <a:pt x="393" y="585"/>
                  <a:pt x="393" y="585"/>
                </a:cubicBezTo>
                <a:cubicBezTo>
                  <a:pt x="393" y="585"/>
                  <a:pt x="393" y="585"/>
                  <a:pt x="392" y="586"/>
                </a:cubicBezTo>
                <a:cubicBezTo>
                  <a:pt x="391" y="586"/>
                  <a:pt x="390" y="588"/>
                  <a:pt x="390" y="590"/>
                </a:cubicBezTo>
                <a:cubicBezTo>
                  <a:pt x="390" y="592"/>
                  <a:pt x="391" y="593"/>
                  <a:pt x="392" y="594"/>
                </a:cubicBezTo>
                <a:cubicBezTo>
                  <a:pt x="393" y="594"/>
                  <a:pt x="392" y="594"/>
                  <a:pt x="393" y="595"/>
                </a:cubicBezTo>
                <a:cubicBezTo>
                  <a:pt x="392" y="596"/>
                  <a:pt x="392" y="596"/>
                  <a:pt x="392" y="596"/>
                </a:cubicBezTo>
                <a:cubicBezTo>
                  <a:pt x="392" y="598"/>
                  <a:pt x="392" y="599"/>
                  <a:pt x="391" y="600"/>
                </a:cubicBezTo>
                <a:cubicBezTo>
                  <a:pt x="391" y="601"/>
                  <a:pt x="390" y="603"/>
                  <a:pt x="390" y="605"/>
                </a:cubicBezTo>
                <a:cubicBezTo>
                  <a:pt x="390" y="607"/>
                  <a:pt x="391" y="608"/>
                  <a:pt x="391" y="610"/>
                </a:cubicBezTo>
                <a:cubicBezTo>
                  <a:pt x="391" y="612"/>
                  <a:pt x="392" y="613"/>
                  <a:pt x="392" y="613"/>
                </a:cubicBezTo>
                <a:cubicBezTo>
                  <a:pt x="392" y="613"/>
                  <a:pt x="391" y="615"/>
                  <a:pt x="391" y="616"/>
                </a:cubicBezTo>
                <a:cubicBezTo>
                  <a:pt x="390" y="617"/>
                  <a:pt x="389" y="619"/>
                  <a:pt x="388" y="621"/>
                </a:cubicBezTo>
                <a:cubicBezTo>
                  <a:pt x="386" y="623"/>
                  <a:pt x="384" y="625"/>
                  <a:pt x="384" y="628"/>
                </a:cubicBezTo>
                <a:cubicBezTo>
                  <a:pt x="384" y="629"/>
                  <a:pt x="384" y="629"/>
                  <a:pt x="384" y="629"/>
                </a:cubicBezTo>
                <a:cubicBezTo>
                  <a:pt x="385" y="630"/>
                  <a:pt x="385" y="631"/>
                  <a:pt x="386" y="632"/>
                </a:cubicBezTo>
                <a:cubicBezTo>
                  <a:pt x="386" y="633"/>
                  <a:pt x="386" y="633"/>
                  <a:pt x="386" y="633"/>
                </a:cubicBezTo>
                <a:cubicBezTo>
                  <a:pt x="387" y="634"/>
                  <a:pt x="387" y="634"/>
                  <a:pt x="387" y="634"/>
                </a:cubicBezTo>
                <a:cubicBezTo>
                  <a:pt x="386" y="634"/>
                  <a:pt x="386" y="635"/>
                  <a:pt x="385" y="636"/>
                </a:cubicBezTo>
                <a:cubicBezTo>
                  <a:pt x="384" y="638"/>
                  <a:pt x="384" y="640"/>
                  <a:pt x="384" y="641"/>
                </a:cubicBezTo>
                <a:cubicBezTo>
                  <a:pt x="384" y="642"/>
                  <a:pt x="384" y="642"/>
                  <a:pt x="384" y="642"/>
                </a:cubicBezTo>
                <a:cubicBezTo>
                  <a:pt x="384" y="644"/>
                  <a:pt x="386" y="645"/>
                  <a:pt x="387" y="646"/>
                </a:cubicBezTo>
                <a:cubicBezTo>
                  <a:pt x="387" y="646"/>
                  <a:pt x="387" y="646"/>
                  <a:pt x="388" y="646"/>
                </a:cubicBezTo>
                <a:cubicBezTo>
                  <a:pt x="387" y="646"/>
                  <a:pt x="387" y="647"/>
                  <a:pt x="387" y="647"/>
                </a:cubicBezTo>
                <a:cubicBezTo>
                  <a:pt x="386" y="648"/>
                  <a:pt x="385" y="648"/>
                  <a:pt x="385" y="650"/>
                </a:cubicBezTo>
                <a:cubicBezTo>
                  <a:pt x="385" y="651"/>
                  <a:pt x="386" y="652"/>
                  <a:pt x="386" y="652"/>
                </a:cubicBezTo>
                <a:cubicBezTo>
                  <a:pt x="387" y="653"/>
                  <a:pt x="388" y="654"/>
                  <a:pt x="389" y="654"/>
                </a:cubicBezTo>
                <a:cubicBezTo>
                  <a:pt x="389" y="655"/>
                  <a:pt x="390" y="655"/>
                  <a:pt x="390" y="656"/>
                </a:cubicBezTo>
                <a:cubicBezTo>
                  <a:pt x="390" y="656"/>
                  <a:pt x="390" y="657"/>
                  <a:pt x="390" y="657"/>
                </a:cubicBezTo>
                <a:cubicBezTo>
                  <a:pt x="389" y="657"/>
                  <a:pt x="389" y="658"/>
                  <a:pt x="389" y="658"/>
                </a:cubicBezTo>
                <a:cubicBezTo>
                  <a:pt x="389" y="663"/>
                  <a:pt x="395" y="665"/>
                  <a:pt x="394" y="665"/>
                </a:cubicBezTo>
                <a:cubicBezTo>
                  <a:pt x="395" y="666"/>
                  <a:pt x="396" y="667"/>
                  <a:pt x="397" y="668"/>
                </a:cubicBezTo>
                <a:cubicBezTo>
                  <a:pt x="398" y="669"/>
                  <a:pt x="398" y="670"/>
                  <a:pt x="400" y="670"/>
                </a:cubicBezTo>
                <a:cubicBezTo>
                  <a:pt x="400" y="670"/>
                  <a:pt x="400" y="671"/>
                  <a:pt x="401" y="671"/>
                </a:cubicBezTo>
                <a:cubicBezTo>
                  <a:pt x="401" y="671"/>
                  <a:pt x="402" y="671"/>
                  <a:pt x="402" y="671"/>
                </a:cubicBezTo>
                <a:cubicBezTo>
                  <a:pt x="402" y="672"/>
                  <a:pt x="404" y="672"/>
                  <a:pt x="405" y="673"/>
                </a:cubicBezTo>
                <a:cubicBezTo>
                  <a:pt x="407" y="674"/>
                  <a:pt x="409" y="675"/>
                  <a:pt x="411" y="675"/>
                </a:cubicBezTo>
                <a:cubicBezTo>
                  <a:pt x="414" y="675"/>
                  <a:pt x="419" y="673"/>
                  <a:pt x="420" y="672"/>
                </a:cubicBezTo>
                <a:cubicBezTo>
                  <a:pt x="420" y="672"/>
                  <a:pt x="422" y="672"/>
                  <a:pt x="424" y="671"/>
                </a:cubicBezTo>
                <a:cubicBezTo>
                  <a:pt x="425" y="671"/>
                  <a:pt x="426" y="671"/>
                  <a:pt x="427" y="671"/>
                </a:cubicBezTo>
                <a:cubicBezTo>
                  <a:pt x="428" y="670"/>
                  <a:pt x="429" y="670"/>
                  <a:pt x="430" y="669"/>
                </a:cubicBezTo>
                <a:cubicBezTo>
                  <a:pt x="430" y="669"/>
                  <a:pt x="430" y="668"/>
                  <a:pt x="430" y="668"/>
                </a:cubicBezTo>
                <a:cubicBezTo>
                  <a:pt x="430" y="667"/>
                  <a:pt x="429" y="666"/>
                  <a:pt x="429" y="666"/>
                </a:cubicBezTo>
                <a:cubicBezTo>
                  <a:pt x="427" y="666"/>
                  <a:pt x="426" y="666"/>
                  <a:pt x="424" y="665"/>
                </a:cubicBezTo>
                <a:cubicBezTo>
                  <a:pt x="423" y="665"/>
                  <a:pt x="421" y="665"/>
                  <a:pt x="420" y="665"/>
                </a:cubicBezTo>
                <a:cubicBezTo>
                  <a:pt x="419" y="664"/>
                  <a:pt x="417" y="663"/>
                  <a:pt x="416" y="661"/>
                </a:cubicBezTo>
                <a:cubicBezTo>
                  <a:pt x="414" y="659"/>
                  <a:pt x="413" y="657"/>
                  <a:pt x="413" y="656"/>
                </a:cubicBezTo>
                <a:cubicBezTo>
                  <a:pt x="412" y="656"/>
                  <a:pt x="412" y="655"/>
                  <a:pt x="412" y="654"/>
                </a:cubicBezTo>
                <a:cubicBezTo>
                  <a:pt x="412" y="652"/>
                  <a:pt x="413" y="650"/>
                  <a:pt x="413" y="650"/>
                </a:cubicBezTo>
                <a:cubicBezTo>
                  <a:pt x="416" y="648"/>
                  <a:pt x="422" y="642"/>
                  <a:pt x="423" y="641"/>
                </a:cubicBezTo>
                <a:cubicBezTo>
                  <a:pt x="424" y="640"/>
                  <a:pt x="424" y="639"/>
                  <a:pt x="425" y="638"/>
                </a:cubicBezTo>
                <a:cubicBezTo>
                  <a:pt x="425" y="636"/>
                  <a:pt x="426" y="635"/>
                  <a:pt x="426" y="633"/>
                </a:cubicBezTo>
                <a:cubicBezTo>
                  <a:pt x="426" y="633"/>
                  <a:pt x="426" y="632"/>
                  <a:pt x="425" y="631"/>
                </a:cubicBezTo>
                <a:cubicBezTo>
                  <a:pt x="424" y="631"/>
                  <a:pt x="423" y="631"/>
                  <a:pt x="423" y="630"/>
                </a:cubicBezTo>
                <a:cubicBezTo>
                  <a:pt x="422" y="630"/>
                  <a:pt x="421" y="630"/>
                  <a:pt x="420" y="630"/>
                </a:cubicBezTo>
                <a:cubicBezTo>
                  <a:pt x="419" y="630"/>
                  <a:pt x="419" y="630"/>
                  <a:pt x="419" y="630"/>
                </a:cubicBezTo>
                <a:cubicBezTo>
                  <a:pt x="419" y="630"/>
                  <a:pt x="419" y="630"/>
                  <a:pt x="419" y="630"/>
                </a:cubicBezTo>
                <a:cubicBezTo>
                  <a:pt x="419" y="630"/>
                  <a:pt x="419" y="629"/>
                  <a:pt x="421" y="627"/>
                </a:cubicBezTo>
                <a:cubicBezTo>
                  <a:pt x="423" y="626"/>
                  <a:pt x="424" y="624"/>
                  <a:pt x="425" y="622"/>
                </a:cubicBezTo>
                <a:cubicBezTo>
                  <a:pt x="426" y="621"/>
                  <a:pt x="427" y="620"/>
                  <a:pt x="427" y="619"/>
                </a:cubicBezTo>
                <a:cubicBezTo>
                  <a:pt x="429" y="618"/>
                  <a:pt x="432" y="616"/>
                  <a:pt x="433" y="612"/>
                </a:cubicBezTo>
                <a:cubicBezTo>
                  <a:pt x="433" y="612"/>
                  <a:pt x="433" y="611"/>
                  <a:pt x="433" y="611"/>
                </a:cubicBezTo>
                <a:cubicBezTo>
                  <a:pt x="433" y="610"/>
                  <a:pt x="433" y="609"/>
                  <a:pt x="432" y="609"/>
                </a:cubicBezTo>
                <a:cubicBezTo>
                  <a:pt x="432" y="608"/>
                  <a:pt x="431" y="608"/>
                  <a:pt x="431" y="608"/>
                </a:cubicBezTo>
                <a:cubicBezTo>
                  <a:pt x="430" y="608"/>
                  <a:pt x="429" y="609"/>
                  <a:pt x="428" y="609"/>
                </a:cubicBezTo>
                <a:cubicBezTo>
                  <a:pt x="428" y="608"/>
                  <a:pt x="428" y="608"/>
                  <a:pt x="428" y="608"/>
                </a:cubicBezTo>
                <a:cubicBezTo>
                  <a:pt x="428" y="608"/>
                  <a:pt x="427" y="607"/>
                  <a:pt x="427" y="606"/>
                </a:cubicBezTo>
                <a:cubicBezTo>
                  <a:pt x="428" y="606"/>
                  <a:pt x="428" y="606"/>
                  <a:pt x="429" y="606"/>
                </a:cubicBezTo>
                <a:cubicBezTo>
                  <a:pt x="430" y="607"/>
                  <a:pt x="432" y="607"/>
                  <a:pt x="433" y="608"/>
                </a:cubicBezTo>
                <a:cubicBezTo>
                  <a:pt x="434" y="608"/>
                  <a:pt x="434" y="608"/>
                  <a:pt x="435" y="608"/>
                </a:cubicBezTo>
                <a:cubicBezTo>
                  <a:pt x="435" y="608"/>
                  <a:pt x="436" y="608"/>
                  <a:pt x="437" y="607"/>
                </a:cubicBezTo>
                <a:cubicBezTo>
                  <a:pt x="438" y="606"/>
                  <a:pt x="438" y="605"/>
                  <a:pt x="438" y="605"/>
                </a:cubicBezTo>
                <a:cubicBezTo>
                  <a:pt x="438" y="603"/>
                  <a:pt x="437" y="602"/>
                  <a:pt x="437" y="601"/>
                </a:cubicBezTo>
                <a:cubicBezTo>
                  <a:pt x="437" y="601"/>
                  <a:pt x="437" y="601"/>
                  <a:pt x="437" y="601"/>
                </a:cubicBezTo>
                <a:cubicBezTo>
                  <a:pt x="437" y="600"/>
                  <a:pt x="437" y="599"/>
                  <a:pt x="437" y="598"/>
                </a:cubicBezTo>
                <a:cubicBezTo>
                  <a:pt x="437" y="598"/>
                  <a:pt x="437" y="598"/>
                  <a:pt x="437" y="598"/>
                </a:cubicBezTo>
                <a:cubicBezTo>
                  <a:pt x="439" y="599"/>
                  <a:pt x="440" y="599"/>
                  <a:pt x="441" y="599"/>
                </a:cubicBezTo>
                <a:cubicBezTo>
                  <a:pt x="445" y="599"/>
                  <a:pt x="451" y="598"/>
                  <a:pt x="452" y="597"/>
                </a:cubicBezTo>
                <a:cubicBezTo>
                  <a:pt x="453" y="597"/>
                  <a:pt x="453" y="596"/>
                  <a:pt x="454" y="595"/>
                </a:cubicBezTo>
                <a:cubicBezTo>
                  <a:pt x="456" y="593"/>
                  <a:pt x="458" y="589"/>
                  <a:pt x="459" y="587"/>
                </a:cubicBezTo>
                <a:cubicBezTo>
                  <a:pt x="460" y="586"/>
                  <a:pt x="460" y="585"/>
                  <a:pt x="460" y="583"/>
                </a:cubicBezTo>
                <a:cubicBezTo>
                  <a:pt x="460" y="582"/>
                  <a:pt x="460" y="581"/>
                  <a:pt x="459" y="580"/>
                </a:cubicBezTo>
                <a:cubicBezTo>
                  <a:pt x="458" y="579"/>
                  <a:pt x="458" y="579"/>
                  <a:pt x="458" y="579"/>
                </a:cubicBezTo>
                <a:cubicBezTo>
                  <a:pt x="460" y="580"/>
                  <a:pt x="461" y="580"/>
                  <a:pt x="463" y="580"/>
                </a:cubicBezTo>
                <a:cubicBezTo>
                  <a:pt x="465" y="580"/>
                  <a:pt x="468" y="579"/>
                  <a:pt x="470" y="576"/>
                </a:cubicBezTo>
                <a:cubicBezTo>
                  <a:pt x="474" y="571"/>
                  <a:pt x="478" y="568"/>
                  <a:pt x="479" y="564"/>
                </a:cubicBezTo>
                <a:cubicBezTo>
                  <a:pt x="479" y="562"/>
                  <a:pt x="480" y="559"/>
                  <a:pt x="481" y="558"/>
                </a:cubicBezTo>
                <a:cubicBezTo>
                  <a:pt x="481" y="558"/>
                  <a:pt x="481" y="559"/>
                  <a:pt x="482" y="559"/>
                </a:cubicBezTo>
                <a:cubicBezTo>
                  <a:pt x="483" y="559"/>
                  <a:pt x="484" y="558"/>
                  <a:pt x="485" y="558"/>
                </a:cubicBezTo>
                <a:cubicBezTo>
                  <a:pt x="485" y="557"/>
                  <a:pt x="486" y="556"/>
                  <a:pt x="486" y="555"/>
                </a:cubicBezTo>
                <a:cubicBezTo>
                  <a:pt x="487" y="553"/>
                  <a:pt x="488" y="552"/>
                  <a:pt x="489" y="551"/>
                </a:cubicBezTo>
                <a:cubicBezTo>
                  <a:pt x="490" y="550"/>
                  <a:pt x="491" y="549"/>
                  <a:pt x="492" y="546"/>
                </a:cubicBezTo>
                <a:cubicBezTo>
                  <a:pt x="492" y="545"/>
                  <a:pt x="492" y="544"/>
                  <a:pt x="492" y="543"/>
                </a:cubicBezTo>
                <a:cubicBezTo>
                  <a:pt x="492" y="540"/>
                  <a:pt x="491" y="538"/>
                  <a:pt x="491" y="536"/>
                </a:cubicBezTo>
                <a:cubicBezTo>
                  <a:pt x="491" y="535"/>
                  <a:pt x="491" y="535"/>
                  <a:pt x="492" y="534"/>
                </a:cubicBezTo>
                <a:cubicBezTo>
                  <a:pt x="496" y="531"/>
                  <a:pt x="503" y="527"/>
                  <a:pt x="503" y="527"/>
                </a:cubicBezTo>
                <a:cubicBezTo>
                  <a:pt x="503" y="527"/>
                  <a:pt x="503" y="527"/>
                  <a:pt x="504" y="526"/>
                </a:cubicBezTo>
                <a:cubicBezTo>
                  <a:pt x="505" y="526"/>
                  <a:pt x="506" y="525"/>
                  <a:pt x="508" y="525"/>
                </a:cubicBezTo>
                <a:cubicBezTo>
                  <a:pt x="510" y="524"/>
                  <a:pt x="512" y="524"/>
                  <a:pt x="514" y="524"/>
                </a:cubicBezTo>
                <a:cubicBezTo>
                  <a:pt x="515" y="524"/>
                  <a:pt x="517" y="523"/>
                  <a:pt x="519" y="521"/>
                </a:cubicBezTo>
                <a:cubicBezTo>
                  <a:pt x="520" y="519"/>
                  <a:pt x="521" y="514"/>
                  <a:pt x="523" y="511"/>
                </a:cubicBezTo>
                <a:cubicBezTo>
                  <a:pt x="525" y="509"/>
                  <a:pt x="527" y="506"/>
                  <a:pt x="527" y="502"/>
                </a:cubicBezTo>
                <a:cubicBezTo>
                  <a:pt x="527" y="502"/>
                  <a:pt x="527" y="501"/>
                  <a:pt x="526" y="501"/>
                </a:cubicBezTo>
                <a:cubicBezTo>
                  <a:pt x="526" y="500"/>
                  <a:pt x="526" y="500"/>
                  <a:pt x="526" y="500"/>
                </a:cubicBezTo>
                <a:cubicBezTo>
                  <a:pt x="526" y="499"/>
                  <a:pt x="527" y="497"/>
                  <a:pt x="528" y="495"/>
                </a:cubicBezTo>
                <a:cubicBezTo>
                  <a:pt x="528" y="493"/>
                  <a:pt x="529" y="490"/>
                  <a:pt x="529" y="489"/>
                </a:cubicBezTo>
                <a:cubicBezTo>
                  <a:pt x="529" y="488"/>
                  <a:pt x="529" y="488"/>
                  <a:pt x="529" y="488"/>
                </a:cubicBezTo>
                <a:cubicBezTo>
                  <a:pt x="529" y="486"/>
                  <a:pt x="528" y="484"/>
                  <a:pt x="528" y="482"/>
                </a:cubicBezTo>
                <a:cubicBezTo>
                  <a:pt x="528" y="481"/>
                  <a:pt x="528" y="479"/>
                  <a:pt x="530" y="477"/>
                </a:cubicBezTo>
                <a:cubicBezTo>
                  <a:pt x="533" y="475"/>
                  <a:pt x="535" y="472"/>
                  <a:pt x="537" y="469"/>
                </a:cubicBezTo>
                <a:cubicBezTo>
                  <a:pt x="539" y="466"/>
                  <a:pt x="541" y="464"/>
                  <a:pt x="541" y="462"/>
                </a:cubicBezTo>
                <a:cubicBezTo>
                  <a:pt x="541" y="462"/>
                  <a:pt x="542" y="459"/>
                  <a:pt x="543" y="457"/>
                </a:cubicBezTo>
                <a:cubicBezTo>
                  <a:pt x="544" y="454"/>
                  <a:pt x="545" y="451"/>
                  <a:pt x="545" y="449"/>
                </a:cubicBezTo>
                <a:cubicBezTo>
                  <a:pt x="545" y="448"/>
                  <a:pt x="545" y="448"/>
                  <a:pt x="545" y="448"/>
                </a:cubicBezTo>
                <a:cubicBezTo>
                  <a:pt x="544" y="443"/>
                  <a:pt x="541" y="438"/>
                  <a:pt x="538" y="437"/>
                </a:cubicBezTo>
                <a:close/>
                <a:moveTo>
                  <a:pt x="375" y="209"/>
                </a:moveTo>
                <a:cubicBezTo>
                  <a:pt x="376" y="209"/>
                  <a:pt x="376" y="209"/>
                  <a:pt x="376" y="209"/>
                </a:cubicBezTo>
                <a:cubicBezTo>
                  <a:pt x="375" y="209"/>
                  <a:pt x="375" y="209"/>
                  <a:pt x="375" y="209"/>
                </a:cubicBezTo>
                <a:close/>
                <a:moveTo>
                  <a:pt x="372" y="215"/>
                </a:moveTo>
                <a:cubicBezTo>
                  <a:pt x="373" y="213"/>
                  <a:pt x="374" y="212"/>
                  <a:pt x="375" y="212"/>
                </a:cubicBezTo>
                <a:cubicBezTo>
                  <a:pt x="376" y="211"/>
                  <a:pt x="376" y="211"/>
                  <a:pt x="376" y="211"/>
                </a:cubicBezTo>
                <a:cubicBezTo>
                  <a:pt x="376" y="211"/>
                  <a:pt x="376" y="211"/>
                  <a:pt x="377" y="211"/>
                </a:cubicBezTo>
                <a:cubicBezTo>
                  <a:pt x="378" y="211"/>
                  <a:pt x="380" y="211"/>
                  <a:pt x="382" y="211"/>
                </a:cubicBezTo>
                <a:cubicBezTo>
                  <a:pt x="382" y="211"/>
                  <a:pt x="382" y="211"/>
                  <a:pt x="383" y="211"/>
                </a:cubicBezTo>
                <a:cubicBezTo>
                  <a:pt x="382" y="211"/>
                  <a:pt x="381" y="212"/>
                  <a:pt x="379" y="212"/>
                </a:cubicBezTo>
                <a:cubicBezTo>
                  <a:pt x="378" y="213"/>
                  <a:pt x="377" y="213"/>
                  <a:pt x="376" y="214"/>
                </a:cubicBezTo>
                <a:cubicBezTo>
                  <a:pt x="375" y="214"/>
                  <a:pt x="374" y="215"/>
                  <a:pt x="373" y="216"/>
                </a:cubicBezTo>
                <a:cubicBezTo>
                  <a:pt x="373" y="216"/>
                  <a:pt x="372" y="217"/>
                  <a:pt x="370" y="218"/>
                </a:cubicBezTo>
                <a:cubicBezTo>
                  <a:pt x="369" y="218"/>
                  <a:pt x="369" y="218"/>
                  <a:pt x="369" y="218"/>
                </a:cubicBezTo>
                <a:cubicBezTo>
                  <a:pt x="370" y="217"/>
                  <a:pt x="371" y="216"/>
                  <a:pt x="372" y="215"/>
                </a:cubicBezTo>
                <a:close/>
                <a:moveTo>
                  <a:pt x="367" y="204"/>
                </a:moveTo>
                <a:cubicBezTo>
                  <a:pt x="368" y="205"/>
                  <a:pt x="368" y="205"/>
                  <a:pt x="368" y="206"/>
                </a:cubicBezTo>
                <a:cubicBezTo>
                  <a:pt x="368" y="206"/>
                  <a:pt x="368" y="206"/>
                  <a:pt x="368" y="206"/>
                </a:cubicBezTo>
                <a:cubicBezTo>
                  <a:pt x="367" y="205"/>
                  <a:pt x="367" y="205"/>
                  <a:pt x="367" y="204"/>
                </a:cubicBezTo>
                <a:close/>
                <a:moveTo>
                  <a:pt x="366" y="220"/>
                </a:moveTo>
                <a:cubicBezTo>
                  <a:pt x="366" y="221"/>
                  <a:pt x="366" y="221"/>
                  <a:pt x="366" y="221"/>
                </a:cubicBezTo>
                <a:cubicBezTo>
                  <a:pt x="365" y="222"/>
                  <a:pt x="363" y="223"/>
                  <a:pt x="363" y="223"/>
                </a:cubicBezTo>
                <a:cubicBezTo>
                  <a:pt x="363" y="222"/>
                  <a:pt x="363" y="222"/>
                  <a:pt x="363" y="222"/>
                </a:cubicBezTo>
                <a:cubicBezTo>
                  <a:pt x="363" y="222"/>
                  <a:pt x="363" y="222"/>
                  <a:pt x="363" y="222"/>
                </a:cubicBezTo>
                <a:cubicBezTo>
                  <a:pt x="364" y="222"/>
                  <a:pt x="365" y="221"/>
                  <a:pt x="366" y="220"/>
                </a:cubicBezTo>
                <a:close/>
                <a:moveTo>
                  <a:pt x="358" y="202"/>
                </a:moveTo>
                <a:cubicBezTo>
                  <a:pt x="358" y="202"/>
                  <a:pt x="358" y="202"/>
                  <a:pt x="358" y="202"/>
                </a:cubicBezTo>
                <a:cubicBezTo>
                  <a:pt x="358" y="200"/>
                  <a:pt x="358" y="200"/>
                  <a:pt x="358" y="200"/>
                </a:cubicBezTo>
                <a:cubicBezTo>
                  <a:pt x="359" y="202"/>
                  <a:pt x="359" y="202"/>
                  <a:pt x="359" y="202"/>
                </a:cubicBezTo>
                <a:cubicBezTo>
                  <a:pt x="359" y="202"/>
                  <a:pt x="359" y="202"/>
                  <a:pt x="359" y="202"/>
                </a:cubicBezTo>
                <a:cubicBezTo>
                  <a:pt x="359" y="202"/>
                  <a:pt x="360" y="202"/>
                  <a:pt x="361" y="202"/>
                </a:cubicBezTo>
                <a:cubicBezTo>
                  <a:pt x="362" y="202"/>
                  <a:pt x="363" y="202"/>
                  <a:pt x="364" y="202"/>
                </a:cubicBezTo>
                <a:cubicBezTo>
                  <a:pt x="364" y="202"/>
                  <a:pt x="364" y="202"/>
                  <a:pt x="364" y="202"/>
                </a:cubicBezTo>
                <a:cubicBezTo>
                  <a:pt x="363" y="203"/>
                  <a:pt x="363" y="204"/>
                  <a:pt x="363" y="205"/>
                </a:cubicBezTo>
                <a:cubicBezTo>
                  <a:pt x="362" y="206"/>
                  <a:pt x="362" y="208"/>
                  <a:pt x="362" y="209"/>
                </a:cubicBezTo>
                <a:cubicBezTo>
                  <a:pt x="362" y="210"/>
                  <a:pt x="362" y="211"/>
                  <a:pt x="363" y="212"/>
                </a:cubicBezTo>
                <a:cubicBezTo>
                  <a:pt x="363" y="212"/>
                  <a:pt x="363" y="212"/>
                  <a:pt x="363" y="212"/>
                </a:cubicBezTo>
                <a:cubicBezTo>
                  <a:pt x="363" y="212"/>
                  <a:pt x="363" y="213"/>
                  <a:pt x="362" y="214"/>
                </a:cubicBezTo>
                <a:cubicBezTo>
                  <a:pt x="361" y="214"/>
                  <a:pt x="361" y="214"/>
                  <a:pt x="361" y="214"/>
                </a:cubicBezTo>
                <a:cubicBezTo>
                  <a:pt x="361" y="214"/>
                  <a:pt x="361" y="214"/>
                  <a:pt x="361" y="214"/>
                </a:cubicBezTo>
                <a:cubicBezTo>
                  <a:pt x="361" y="214"/>
                  <a:pt x="360" y="212"/>
                  <a:pt x="360" y="211"/>
                </a:cubicBezTo>
                <a:cubicBezTo>
                  <a:pt x="360" y="210"/>
                  <a:pt x="360" y="210"/>
                  <a:pt x="360" y="209"/>
                </a:cubicBezTo>
                <a:cubicBezTo>
                  <a:pt x="360" y="209"/>
                  <a:pt x="360" y="209"/>
                  <a:pt x="360" y="209"/>
                </a:cubicBezTo>
                <a:cubicBezTo>
                  <a:pt x="360" y="206"/>
                  <a:pt x="359" y="203"/>
                  <a:pt x="356" y="202"/>
                </a:cubicBezTo>
                <a:cubicBezTo>
                  <a:pt x="357" y="202"/>
                  <a:pt x="357" y="202"/>
                  <a:pt x="358" y="202"/>
                </a:cubicBezTo>
                <a:close/>
                <a:moveTo>
                  <a:pt x="354" y="201"/>
                </a:moveTo>
                <a:cubicBezTo>
                  <a:pt x="354" y="201"/>
                  <a:pt x="354" y="201"/>
                  <a:pt x="354" y="201"/>
                </a:cubicBezTo>
                <a:cubicBezTo>
                  <a:pt x="353" y="201"/>
                  <a:pt x="353" y="201"/>
                  <a:pt x="353" y="201"/>
                </a:cubicBezTo>
                <a:cubicBezTo>
                  <a:pt x="348" y="202"/>
                  <a:pt x="346" y="206"/>
                  <a:pt x="345" y="207"/>
                </a:cubicBezTo>
                <a:cubicBezTo>
                  <a:pt x="344" y="208"/>
                  <a:pt x="344" y="209"/>
                  <a:pt x="344" y="210"/>
                </a:cubicBezTo>
                <a:cubicBezTo>
                  <a:pt x="344" y="212"/>
                  <a:pt x="344" y="213"/>
                  <a:pt x="344" y="215"/>
                </a:cubicBezTo>
                <a:cubicBezTo>
                  <a:pt x="344" y="216"/>
                  <a:pt x="344" y="217"/>
                  <a:pt x="344" y="218"/>
                </a:cubicBezTo>
                <a:cubicBezTo>
                  <a:pt x="344" y="218"/>
                  <a:pt x="344" y="218"/>
                  <a:pt x="344" y="219"/>
                </a:cubicBezTo>
                <a:cubicBezTo>
                  <a:pt x="344" y="220"/>
                  <a:pt x="344" y="221"/>
                  <a:pt x="343" y="222"/>
                </a:cubicBezTo>
                <a:cubicBezTo>
                  <a:pt x="343" y="222"/>
                  <a:pt x="343" y="222"/>
                  <a:pt x="343" y="222"/>
                </a:cubicBezTo>
                <a:cubicBezTo>
                  <a:pt x="343" y="222"/>
                  <a:pt x="343" y="222"/>
                  <a:pt x="343" y="222"/>
                </a:cubicBezTo>
                <a:cubicBezTo>
                  <a:pt x="343" y="222"/>
                  <a:pt x="343" y="222"/>
                  <a:pt x="342" y="222"/>
                </a:cubicBezTo>
                <a:cubicBezTo>
                  <a:pt x="342" y="221"/>
                  <a:pt x="342" y="220"/>
                  <a:pt x="342" y="219"/>
                </a:cubicBezTo>
                <a:cubicBezTo>
                  <a:pt x="342" y="217"/>
                  <a:pt x="342" y="216"/>
                  <a:pt x="342" y="215"/>
                </a:cubicBezTo>
                <a:cubicBezTo>
                  <a:pt x="342" y="214"/>
                  <a:pt x="342" y="214"/>
                  <a:pt x="342" y="214"/>
                </a:cubicBezTo>
                <a:cubicBezTo>
                  <a:pt x="342" y="212"/>
                  <a:pt x="342" y="209"/>
                  <a:pt x="342" y="207"/>
                </a:cubicBezTo>
                <a:cubicBezTo>
                  <a:pt x="342" y="206"/>
                  <a:pt x="342" y="205"/>
                  <a:pt x="342" y="204"/>
                </a:cubicBezTo>
                <a:cubicBezTo>
                  <a:pt x="343" y="202"/>
                  <a:pt x="347" y="201"/>
                  <a:pt x="349" y="200"/>
                </a:cubicBezTo>
                <a:cubicBezTo>
                  <a:pt x="349" y="200"/>
                  <a:pt x="349" y="200"/>
                  <a:pt x="349" y="200"/>
                </a:cubicBezTo>
                <a:cubicBezTo>
                  <a:pt x="350" y="200"/>
                  <a:pt x="352" y="201"/>
                  <a:pt x="353" y="201"/>
                </a:cubicBezTo>
                <a:lnTo>
                  <a:pt x="354" y="201"/>
                </a:lnTo>
                <a:close/>
                <a:moveTo>
                  <a:pt x="329" y="193"/>
                </a:moveTo>
                <a:cubicBezTo>
                  <a:pt x="329" y="193"/>
                  <a:pt x="329" y="193"/>
                  <a:pt x="329" y="193"/>
                </a:cubicBezTo>
                <a:cubicBezTo>
                  <a:pt x="329" y="193"/>
                  <a:pt x="331" y="192"/>
                  <a:pt x="333" y="191"/>
                </a:cubicBezTo>
                <a:cubicBezTo>
                  <a:pt x="332" y="190"/>
                  <a:pt x="332" y="190"/>
                  <a:pt x="332" y="190"/>
                </a:cubicBezTo>
                <a:cubicBezTo>
                  <a:pt x="333" y="191"/>
                  <a:pt x="333" y="191"/>
                  <a:pt x="333" y="191"/>
                </a:cubicBezTo>
                <a:cubicBezTo>
                  <a:pt x="335" y="190"/>
                  <a:pt x="337" y="189"/>
                  <a:pt x="339" y="188"/>
                </a:cubicBezTo>
                <a:cubicBezTo>
                  <a:pt x="340" y="186"/>
                  <a:pt x="342" y="186"/>
                  <a:pt x="342" y="186"/>
                </a:cubicBezTo>
                <a:cubicBezTo>
                  <a:pt x="344" y="188"/>
                  <a:pt x="347" y="191"/>
                  <a:pt x="350" y="192"/>
                </a:cubicBezTo>
                <a:cubicBezTo>
                  <a:pt x="350" y="192"/>
                  <a:pt x="350" y="192"/>
                  <a:pt x="349" y="193"/>
                </a:cubicBezTo>
                <a:cubicBezTo>
                  <a:pt x="349" y="193"/>
                  <a:pt x="349" y="194"/>
                  <a:pt x="349" y="194"/>
                </a:cubicBezTo>
                <a:cubicBezTo>
                  <a:pt x="349" y="194"/>
                  <a:pt x="349" y="194"/>
                  <a:pt x="349" y="194"/>
                </a:cubicBezTo>
                <a:cubicBezTo>
                  <a:pt x="348" y="194"/>
                  <a:pt x="345" y="193"/>
                  <a:pt x="342" y="193"/>
                </a:cubicBezTo>
                <a:cubicBezTo>
                  <a:pt x="341" y="193"/>
                  <a:pt x="341" y="193"/>
                  <a:pt x="341" y="193"/>
                </a:cubicBezTo>
                <a:cubicBezTo>
                  <a:pt x="341" y="193"/>
                  <a:pt x="341" y="192"/>
                  <a:pt x="340" y="192"/>
                </a:cubicBezTo>
                <a:cubicBezTo>
                  <a:pt x="340" y="192"/>
                  <a:pt x="339" y="191"/>
                  <a:pt x="339" y="191"/>
                </a:cubicBezTo>
                <a:cubicBezTo>
                  <a:pt x="338" y="191"/>
                  <a:pt x="338" y="191"/>
                  <a:pt x="338" y="191"/>
                </a:cubicBezTo>
                <a:cubicBezTo>
                  <a:pt x="337" y="191"/>
                  <a:pt x="333" y="192"/>
                  <a:pt x="331" y="194"/>
                </a:cubicBezTo>
                <a:cubicBezTo>
                  <a:pt x="331" y="194"/>
                  <a:pt x="330" y="194"/>
                  <a:pt x="329" y="194"/>
                </a:cubicBezTo>
                <a:cubicBezTo>
                  <a:pt x="329" y="194"/>
                  <a:pt x="329" y="194"/>
                  <a:pt x="329" y="194"/>
                </a:cubicBezTo>
                <a:cubicBezTo>
                  <a:pt x="329" y="193"/>
                  <a:pt x="329" y="193"/>
                  <a:pt x="329" y="193"/>
                </a:cubicBezTo>
                <a:close/>
                <a:moveTo>
                  <a:pt x="352" y="111"/>
                </a:moveTo>
                <a:cubicBezTo>
                  <a:pt x="351" y="112"/>
                  <a:pt x="351" y="112"/>
                  <a:pt x="351" y="112"/>
                </a:cubicBezTo>
                <a:cubicBezTo>
                  <a:pt x="351" y="112"/>
                  <a:pt x="351" y="112"/>
                  <a:pt x="350" y="112"/>
                </a:cubicBezTo>
                <a:cubicBezTo>
                  <a:pt x="350" y="112"/>
                  <a:pt x="350" y="112"/>
                  <a:pt x="350" y="111"/>
                </a:cubicBezTo>
                <a:cubicBezTo>
                  <a:pt x="350" y="111"/>
                  <a:pt x="350" y="111"/>
                  <a:pt x="350" y="111"/>
                </a:cubicBezTo>
                <a:cubicBezTo>
                  <a:pt x="350" y="111"/>
                  <a:pt x="351" y="111"/>
                  <a:pt x="352" y="111"/>
                </a:cubicBezTo>
                <a:close/>
                <a:moveTo>
                  <a:pt x="338" y="95"/>
                </a:moveTo>
                <a:cubicBezTo>
                  <a:pt x="338" y="95"/>
                  <a:pt x="339" y="95"/>
                  <a:pt x="340" y="95"/>
                </a:cubicBezTo>
                <a:cubicBezTo>
                  <a:pt x="340" y="95"/>
                  <a:pt x="341" y="94"/>
                  <a:pt x="341" y="94"/>
                </a:cubicBezTo>
                <a:cubicBezTo>
                  <a:pt x="343" y="94"/>
                  <a:pt x="345" y="95"/>
                  <a:pt x="346" y="95"/>
                </a:cubicBezTo>
                <a:cubicBezTo>
                  <a:pt x="346" y="95"/>
                  <a:pt x="346" y="95"/>
                  <a:pt x="346" y="95"/>
                </a:cubicBezTo>
                <a:cubicBezTo>
                  <a:pt x="346" y="96"/>
                  <a:pt x="346" y="96"/>
                  <a:pt x="346" y="96"/>
                </a:cubicBezTo>
                <a:cubicBezTo>
                  <a:pt x="346" y="96"/>
                  <a:pt x="346" y="97"/>
                  <a:pt x="346" y="97"/>
                </a:cubicBezTo>
                <a:cubicBezTo>
                  <a:pt x="346" y="98"/>
                  <a:pt x="346" y="98"/>
                  <a:pt x="346" y="98"/>
                </a:cubicBezTo>
                <a:cubicBezTo>
                  <a:pt x="345" y="98"/>
                  <a:pt x="344" y="98"/>
                  <a:pt x="343" y="99"/>
                </a:cubicBezTo>
                <a:cubicBezTo>
                  <a:pt x="342" y="99"/>
                  <a:pt x="340" y="100"/>
                  <a:pt x="340" y="102"/>
                </a:cubicBezTo>
                <a:cubicBezTo>
                  <a:pt x="340" y="102"/>
                  <a:pt x="340" y="102"/>
                  <a:pt x="340" y="102"/>
                </a:cubicBezTo>
                <a:cubicBezTo>
                  <a:pt x="340" y="102"/>
                  <a:pt x="340" y="101"/>
                  <a:pt x="340" y="101"/>
                </a:cubicBezTo>
                <a:cubicBezTo>
                  <a:pt x="340" y="99"/>
                  <a:pt x="340" y="97"/>
                  <a:pt x="338" y="96"/>
                </a:cubicBezTo>
                <a:cubicBezTo>
                  <a:pt x="337" y="96"/>
                  <a:pt x="336" y="95"/>
                  <a:pt x="336" y="94"/>
                </a:cubicBezTo>
                <a:cubicBezTo>
                  <a:pt x="336" y="95"/>
                  <a:pt x="337" y="95"/>
                  <a:pt x="338" y="95"/>
                </a:cubicBezTo>
                <a:close/>
                <a:moveTo>
                  <a:pt x="313" y="82"/>
                </a:moveTo>
                <a:cubicBezTo>
                  <a:pt x="313" y="81"/>
                  <a:pt x="313" y="81"/>
                  <a:pt x="313" y="81"/>
                </a:cubicBezTo>
                <a:cubicBezTo>
                  <a:pt x="313" y="82"/>
                  <a:pt x="313" y="82"/>
                  <a:pt x="313" y="82"/>
                </a:cubicBezTo>
                <a:close/>
                <a:moveTo>
                  <a:pt x="54" y="120"/>
                </a:moveTo>
                <a:cubicBezTo>
                  <a:pt x="53" y="121"/>
                  <a:pt x="53" y="121"/>
                  <a:pt x="52" y="121"/>
                </a:cubicBezTo>
                <a:cubicBezTo>
                  <a:pt x="52" y="121"/>
                  <a:pt x="52" y="121"/>
                  <a:pt x="52" y="121"/>
                </a:cubicBezTo>
                <a:cubicBezTo>
                  <a:pt x="51" y="121"/>
                  <a:pt x="51" y="121"/>
                  <a:pt x="51" y="121"/>
                </a:cubicBezTo>
                <a:cubicBezTo>
                  <a:pt x="51" y="121"/>
                  <a:pt x="51" y="121"/>
                  <a:pt x="52" y="120"/>
                </a:cubicBezTo>
                <a:cubicBezTo>
                  <a:pt x="53" y="119"/>
                  <a:pt x="53" y="119"/>
                  <a:pt x="54" y="119"/>
                </a:cubicBezTo>
                <a:cubicBezTo>
                  <a:pt x="55" y="119"/>
                  <a:pt x="55" y="119"/>
                  <a:pt x="55" y="119"/>
                </a:cubicBezTo>
                <a:lnTo>
                  <a:pt x="54" y="120"/>
                </a:lnTo>
                <a:close/>
                <a:moveTo>
                  <a:pt x="196" y="185"/>
                </a:moveTo>
                <a:cubicBezTo>
                  <a:pt x="196" y="185"/>
                  <a:pt x="196" y="185"/>
                  <a:pt x="196" y="185"/>
                </a:cubicBezTo>
                <a:cubicBezTo>
                  <a:pt x="196" y="185"/>
                  <a:pt x="196" y="185"/>
                  <a:pt x="196" y="185"/>
                </a:cubicBezTo>
                <a:cubicBezTo>
                  <a:pt x="197" y="186"/>
                  <a:pt x="197" y="186"/>
                  <a:pt x="197" y="186"/>
                </a:cubicBezTo>
                <a:lnTo>
                  <a:pt x="196" y="185"/>
                </a:lnTo>
                <a:close/>
                <a:moveTo>
                  <a:pt x="203" y="191"/>
                </a:moveTo>
                <a:cubicBezTo>
                  <a:pt x="203" y="191"/>
                  <a:pt x="203" y="192"/>
                  <a:pt x="203" y="193"/>
                </a:cubicBezTo>
                <a:cubicBezTo>
                  <a:pt x="203" y="192"/>
                  <a:pt x="203" y="192"/>
                  <a:pt x="203" y="191"/>
                </a:cubicBezTo>
                <a:close/>
                <a:moveTo>
                  <a:pt x="236" y="273"/>
                </a:moveTo>
                <a:cubicBezTo>
                  <a:pt x="236" y="273"/>
                  <a:pt x="236" y="273"/>
                  <a:pt x="237" y="272"/>
                </a:cubicBezTo>
                <a:cubicBezTo>
                  <a:pt x="237" y="272"/>
                  <a:pt x="237" y="272"/>
                  <a:pt x="237" y="272"/>
                </a:cubicBezTo>
                <a:cubicBezTo>
                  <a:pt x="238" y="272"/>
                  <a:pt x="238" y="273"/>
                  <a:pt x="238" y="274"/>
                </a:cubicBezTo>
                <a:cubicBezTo>
                  <a:pt x="238" y="275"/>
                  <a:pt x="239" y="276"/>
                  <a:pt x="239" y="277"/>
                </a:cubicBezTo>
                <a:cubicBezTo>
                  <a:pt x="239" y="278"/>
                  <a:pt x="239" y="278"/>
                  <a:pt x="239" y="278"/>
                </a:cubicBezTo>
                <a:cubicBezTo>
                  <a:pt x="237" y="276"/>
                  <a:pt x="236" y="274"/>
                  <a:pt x="236" y="273"/>
                </a:cubicBezTo>
                <a:close/>
                <a:moveTo>
                  <a:pt x="255" y="77"/>
                </a:moveTo>
                <a:cubicBezTo>
                  <a:pt x="254" y="77"/>
                  <a:pt x="254" y="77"/>
                  <a:pt x="254" y="77"/>
                </a:cubicBezTo>
                <a:cubicBezTo>
                  <a:pt x="253" y="77"/>
                  <a:pt x="252" y="77"/>
                  <a:pt x="251" y="77"/>
                </a:cubicBezTo>
                <a:cubicBezTo>
                  <a:pt x="248" y="77"/>
                  <a:pt x="243" y="78"/>
                  <a:pt x="241" y="78"/>
                </a:cubicBezTo>
                <a:cubicBezTo>
                  <a:pt x="241" y="78"/>
                  <a:pt x="241" y="78"/>
                  <a:pt x="241" y="78"/>
                </a:cubicBezTo>
                <a:cubicBezTo>
                  <a:pt x="241" y="78"/>
                  <a:pt x="241" y="78"/>
                  <a:pt x="241" y="78"/>
                </a:cubicBezTo>
                <a:cubicBezTo>
                  <a:pt x="240" y="78"/>
                  <a:pt x="239" y="77"/>
                  <a:pt x="237" y="76"/>
                </a:cubicBezTo>
                <a:cubicBezTo>
                  <a:pt x="234" y="74"/>
                  <a:pt x="232" y="74"/>
                  <a:pt x="231" y="73"/>
                </a:cubicBezTo>
                <a:cubicBezTo>
                  <a:pt x="232" y="73"/>
                  <a:pt x="232" y="72"/>
                  <a:pt x="233" y="72"/>
                </a:cubicBezTo>
                <a:cubicBezTo>
                  <a:pt x="234" y="71"/>
                  <a:pt x="234" y="71"/>
                  <a:pt x="234" y="71"/>
                </a:cubicBezTo>
                <a:cubicBezTo>
                  <a:pt x="235" y="71"/>
                  <a:pt x="235" y="71"/>
                  <a:pt x="235" y="71"/>
                </a:cubicBezTo>
                <a:cubicBezTo>
                  <a:pt x="235" y="71"/>
                  <a:pt x="235" y="72"/>
                  <a:pt x="236" y="73"/>
                </a:cubicBezTo>
                <a:cubicBezTo>
                  <a:pt x="236" y="74"/>
                  <a:pt x="237" y="75"/>
                  <a:pt x="238" y="76"/>
                </a:cubicBezTo>
                <a:cubicBezTo>
                  <a:pt x="240" y="77"/>
                  <a:pt x="241" y="77"/>
                  <a:pt x="243" y="77"/>
                </a:cubicBezTo>
                <a:cubicBezTo>
                  <a:pt x="244" y="77"/>
                  <a:pt x="246" y="77"/>
                  <a:pt x="247" y="76"/>
                </a:cubicBezTo>
                <a:cubicBezTo>
                  <a:pt x="248" y="76"/>
                  <a:pt x="250" y="76"/>
                  <a:pt x="252" y="76"/>
                </a:cubicBezTo>
                <a:cubicBezTo>
                  <a:pt x="254" y="76"/>
                  <a:pt x="255" y="76"/>
                  <a:pt x="256" y="76"/>
                </a:cubicBezTo>
                <a:cubicBezTo>
                  <a:pt x="257" y="76"/>
                  <a:pt x="258" y="76"/>
                  <a:pt x="259" y="76"/>
                </a:cubicBezTo>
                <a:cubicBezTo>
                  <a:pt x="259" y="77"/>
                  <a:pt x="259" y="77"/>
                  <a:pt x="259" y="77"/>
                </a:cubicBezTo>
                <a:cubicBezTo>
                  <a:pt x="259" y="78"/>
                  <a:pt x="259" y="78"/>
                  <a:pt x="259" y="78"/>
                </a:cubicBezTo>
                <a:cubicBezTo>
                  <a:pt x="258" y="77"/>
                  <a:pt x="256" y="77"/>
                  <a:pt x="255" y="77"/>
                </a:cubicBezTo>
                <a:close/>
                <a:moveTo>
                  <a:pt x="481" y="417"/>
                </a:moveTo>
                <a:cubicBezTo>
                  <a:pt x="480" y="418"/>
                  <a:pt x="480" y="418"/>
                  <a:pt x="478" y="419"/>
                </a:cubicBezTo>
                <a:cubicBezTo>
                  <a:pt x="477" y="419"/>
                  <a:pt x="477" y="419"/>
                  <a:pt x="476" y="419"/>
                </a:cubicBezTo>
                <a:cubicBezTo>
                  <a:pt x="476" y="419"/>
                  <a:pt x="476" y="419"/>
                  <a:pt x="476" y="419"/>
                </a:cubicBezTo>
                <a:cubicBezTo>
                  <a:pt x="477" y="418"/>
                  <a:pt x="477" y="418"/>
                  <a:pt x="477" y="418"/>
                </a:cubicBezTo>
                <a:cubicBezTo>
                  <a:pt x="478" y="418"/>
                  <a:pt x="479" y="418"/>
                  <a:pt x="481" y="417"/>
                </a:cubicBezTo>
                <a:close/>
                <a:moveTo>
                  <a:pt x="486" y="426"/>
                </a:moveTo>
                <a:cubicBezTo>
                  <a:pt x="486" y="426"/>
                  <a:pt x="486" y="426"/>
                  <a:pt x="486" y="426"/>
                </a:cubicBezTo>
                <a:cubicBezTo>
                  <a:pt x="486" y="426"/>
                  <a:pt x="486" y="426"/>
                  <a:pt x="486" y="426"/>
                </a:cubicBezTo>
                <a:cubicBezTo>
                  <a:pt x="486" y="426"/>
                  <a:pt x="486" y="426"/>
                  <a:pt x="486" y="426"/>
                </a:cubicBezTo>
                <a:close/>
                <a:moveTo>
                  <a:pt x="291" y="76"/>
                </a:moveTo>
                <a:cubicBezTo>
                  <a:pt x="290" y="76"/>
                  <a:pt x="288" y="75"/>
                  <a:pt x="286" y="75"/>
                </a:cubicBezTo>
                <a:cubicBezTo>
                  <a:pt x="285" y="75"/>
                  <a:pt x="283" y="75"/>
                  <a:pt x="282" y="76"/>
                </a:cubicBezTo>
                <a:cubicBezTo>
                  <a:pt x="281" y="77"/>
                  <a:pt x="281" y="78"/>
                  <a:pt x="281" y="79"/>
                </a:cubicBezTo>
                <a:cubicBezTo>
                  <a:pt x="281" y="81"/>
                  <a:pt x="282" y="84"/>
                  <a:pt x="285" y="85"/>
                </a:cubicBezTo>
                <a:cubicBezTo>
                  <a:pt x="285" y="85"/>
                  <a:pt x="285" y="85"/>
                  <a:pt x="285" y="85"/>
                </a:cubicBezTo>
                <a:cubicBezTo>
                  <a:pt x="287" y="84"/>
                  <a:pt x="289" y="84"/>
                  <a:pt x="290" y="84"/>
                </a:cubicBezTo>
                <a:cubicBezTo>
                  <a:pt x="291" y="85"/>
                  <a:pt x="291" y="86"/>
                  <a:pt x="292" y="87"/>
                </a:cubicBezTo>
                <a:cubicBezTo>
                  <a:pt x="292" y="89"/>
                  <a:pt x="294" y="91"/>
                  <a:pt x="296" y="91"/>
                </a:cubicBezTo>
                <a:cubicBezTo>
                  <a:pt x="297" y="91"/>
                  <a:pt x="298" y="91"/>
                  <a:pt x="299" y="90"/>
                </a:cubicBezTo>
                <a:cubicBezTo>
                  <a:pt x="301" y="89"/>
                  <a:pt x="302" y="88"/>
                  <a:pt x="303" y="87"/>
                </a:cubicBezTo>
                <a:cubicBezTo>
                  <a:pt x="303" y="86"/>
                  <a:pt x="303" y="86"/>
                  <a:pt x="303" y="86"/>
                </a:cubicBezTo>
                <a:cubicBezTo>
                  <a:pt x="304" y="85"/>
                  <a:pt x="304" y="85"/>
                  <a:pt x="305" y="84"/>
                </a:cubicBezTo>
                <a:cubicBezTo>
                  <a:pt x="305" y="84"/>
                  <a:pt x="305" y="83"/>
                  <a:pt x="305" y="83"/>
                </a:cubicBezTo>
                <a:cubicBezTo>
                  <a:pt x="305" y="81"/>
                  <a:pt x="304" y="77"/>
                  <a:pt x="302" y="75"/>
                </a:cubicBezTo>
                <a:cubicBezTo>
                  <a:pt x="300" y="74"/>
                  <a:pt x="299" y="74"/>
                  <a:pt x="297" y="74"/>
                </a:cubicBezTo>
                <a:cubicBezTo>
                  <a:pt x="295" y="74"/>
                  <a:pt x="292" y="75"/>
                  <a:pt x="291" y="75"/>
                </a:cubicBezTo>
                <a:lnTo>
                  <a:pt x="291" y="76"/>
                </a:lnTo>
                <a:close/>
                <a:moveTo>
                  <a:pt x="732" y="237"/>
                </a:moveTo>
                <a:cubicBezTo>
                  <a:pt x="731" y="237"/>
                  <a:pt x="729" y="237"/>
                  <a:pt x="727" y="237"/>
                </a:cubicBezTo>
                <a:cubicBezTo>
                  <a:pt x="726" y="237"/>
                  <a:pt x="725" y="237"/>
                  <a:pt x="724" y="238"/>
                </a:cubicBezTo>
                <a:cubicBezTo>
                  <a:pt x="723" y="238"/>
                  <a:pt x="723" y="239"/>
                  <a:pt x="723" y="239"/>
                </a:cubicBezTo>
                <a:cubicBezTo>
                  <a:pt x="723" y="241"/>
                  <a:pt x="724" y="242"/>
                  <a:pt x="725" y="243"/>
                </a:cubicBezTo>
                <a:cubicBezTo>
                  <a:pt x="726" y="244"/>
                  <a:pt x="727" y="244"/>
                  <a:pt x="728" y="245"/>
                </a:cubicBezTo>
                <a:cubicBezTo>
                  <a:pt x="728" y="245"/>
                  <a:pt x="729" y="246"/>
                  <a:pt x="729" y="246"/>
                </a:cubicBezTo>
                <a:cubicBezTo>
                  <a:pt x="730" y="247"/>
                  <a:pt x="731" y="248"/>
                  <a:pt x="732" y="248"/>
                </a:cubicBezTo>
                <a:cubicBezTo>
                  <a:pt x="733" y="249"/>
                  <a:pt x="733" y="249"/>
                  <a:pt x="734" y="249"/>
                </a:cubicBezTo>
                <a:cubicBezTo>
                  <a:pt x="734" y="249"/>
                  <a:pt x="736" y="248"/>
                  <a:pt x="737" y="248"/>
                </a:cubicBezTo>
                <a:cubicBezTo>
                  <a:pt x="738" y="247"/>
                  <a:pt x="739" y="246"/>
                  <a:pt x="739" y="244"/>
                </a:cubicBezTo>
                <a:cubicBezTo>
                  <a:pt x="739" y="244"/>
                  <a:pt x="739" y="243"/>
                  <a:pt x="738" y="242"/>
                </a:cubicBezTo>
                <a:cubicBezTo>
                  <a:pt x="737" y="237"/>
                  <a:pt x="733" y="237"/>
                  <a:pt x="732" y="237"/>
                </a:cubicBezTo>
                <a:close/>
                <a:moveTo>
                  <a:pt x="1159" y="356"/>
                </a:moveTo>
                <a:cubicBezTo>
                  <a:pt x="1158" y="356"/>
                  <a:pt x="1158" y="356"/>
                  <a:pt x="1158" y="356"/>
                </a:cubicBezTo>
                <a:cubicBezTo>
                  <a:pt x="1157" y="356"/>
                  <a:pt x="1157" y="357"/>
                  <a:pt x="1156" y="357"/>
                </a:cubicBezTo>
                <a:cubicBezTo>
                  <a:pt x="1155" y="358"/>
                  <a:pt x="1154" y="361"/>
                  <a:pt x="1154" y="363"/>
                </a:cubicBezTo>
                <a:cubicBezTo>
                  <a:pt x="1154" y="364"/>
                  <a:pt x="1154" y="364"/>
                  <a:pt x="1154" y="365"/>
                </a:cubicBezTo>
                <a:cubicBezTo>
                  <a:pt x="1154" y="365"/>
                  <a:pt x="1154" y="365"/>
                  <a:pt x="1154" y="365"/>
                </a:cubicBezTo>
                <a:cubicBezTo>
                  <a:pt x="1153" y="363"/>
                  <a:pt x="1151" y="362"/>
                  <a:pt x="1149" y="361"/>
                </a:cubicBezTo>
                <a:cubicBezTo>
                  <a:pt x="1148" y="361"/>
                  <a:pt x="1148" y="362"/>
                  <a:pt x="1147" y="362"/>
                </a:cubicBezTo>
                <a:cubicBezTo>
                  <a:pt x="1146" y="362"/>
                  <a:pt x="1146" y="363"/>
                  <a:pt x="1146" y="363"/>
                </a:cubicBezTo>
                <a:cubicBezTo>
                  <a:pt x="1145" y="365"/>
                  <a:pt x="1144" y="367"/>
                  <a:pt x="1144" y="369"/>
                </a:cubicBezTo>
                <a:cubicBezTo>
                  <a:pt x="1144" y="370"/>
                  <a:pt x="1144" y="370"/>
                  <a:pt x="1145" y="371"/>
                </a:cubicBezTo>
                <a:cubicBezTo>
                  <a:pt x="1145" y="372"/>
                  <a:pt x="1146" y="373"/>
                  <a:pt x="1147" y="373"/>
                </a:cubicBezTo>
                <a:cubicBezTo>
                  <a:pt x="1149" y="373"/>
                  <a:pt x="1152" y="373"/>
                  <a:pt x="1154" y="373"/>
                </a:cubicBezTo>
                <a:cubicBezTo>
                  <a:pt x="1155" y="373"/>
                  <a:pt x="1155" y="373"/>
                  <a:pt x="1156" y="373"/>
                </a:cubicBezTo>
                <a:cubicBezTo>
                  <a:pt x="1156" y="373"/>
                  <a:pt x="1157" y="373"/>
                  <a:pt x="1157" y="372"/>
                </a:cubicBezTo>
                <a:cubicBezTo>
                  <a:pt x="1157" y="372"/>
                  <a:pt x="1158" y="371"/>
                  <a:pt x="1158" y="371"/>
                </a:cubicBezTo>
                <a:cubicBezTo>
                  <a:pt x="1158" y="370"/>
                  <a:pt x="1158" y="370"/>
                  <a:pt x="1157" y="369"/>
                </a:cubicBezTo>
                <a:cubicBezTo>
                  <a:pt x="1157" y="369"/>
                  <a:pt x="1156" y="367"/>
                  <a:pt x="1155" y="366"/>
                </a:cubicBezTo>
                <a:cubicBezTo>
                  <a:pt x="1156" y="367"/>
                  <a:pt x="1157" y="367"/>
                  <a:pt x="1158" y="367"/>
                </a:cubicBezTo>
                <a:cubicBezTo>
                  <a:pt x="1159" y="367"/>
                  <a:pt x="1159" y="367"/>
                  <a:pt x="1159" y="367"/>
                </a:cubicBezTo>
                <a:cubicBezTo>
                  <a:pt x="1162" y="367"/>
                  <a:pt x="1164" y="365"/>
                  <a:pt x="1164" y="362"/>
                </a:cubicBezTo>
                <a:cubicBezTo>
                  <a:pt x="1164" y="359"/>
                  <a:pt x="1162" y="356"/>
                  <a:pt x="1159" y="356"/>
                </a:cubicBezTo>
                <a:close/>
                <a:moveTo>
                  <a:pt x="1248" y="602"/>
                </a:moveTo>
                <a:cubicBezTo>
                  <a:pt x="1246" y="602"/>
                  <a:pt x="1244" y="603"/>
                  <a:pt x="1243" y="604"/>
                </a:cubicBezTo>
                <a:cubicBezTo>
                  <a:pt x="1242" y="605"/>
                  <a:pt x="1241" y="605"/>
                  <a:pt x="1241" y="606"/>
                </a:cubicBezTo>
                <a:cubicBezTo>
                  <a:pt x="1240" y="606"/>
                  <a:pt x="1240" y="606"/>
                  <a:pt x="1240" y="606"/>
                </a:cubicBezTo>
                <a:cubicBezTo>
                  <a:pt x="1240" y="606"/>
                  <a:pt x="1240" y="606"/>
                  <a:pt x="1240" y="606"/>
                </a:cubicBezTo>
                <a:cubicBezTo>
                  <a:pt x="1238" y="606"/>
                  <a:pt x="1235" y="604"/>
                  <a:pt x="1235" y="604"/>
                </a:cubicBezTo>
                <a:cubicBezTo>
                  <a:pt x="1234" y="604"/>
                  <a:pt x="1234" y="604"/>
                  <a:pt x="1233" y="605"/>
                </a:cubicBezTo>
                <a:cubicBezTo>
                  <a:pt x="1232" y="606"/>
                  <a:pt x="1232" y="607"/>
                  <a:pt x="1232" y="608"/>
                </a:cubicBezTo>
                <a:cubicBezTo>
                  <a:pt x="1232" y="610"/>
                  <a:pt x="1233" y="611"/>
                  <a:pt x="1234" y="612"/>
                </a:cubicBezTo>
                <a:cubicBezTo>
                  <a:pt x="1235" y="613"/>
                  <a:pt x="1235" y="613"/>
                  <a:pt x="1235" y="614"/>
                </a:cubicBezTo>
                <a:cubicBezTo>
                  <a:pt x="1235" y="614"/>
                  <a:pt x="1235" y="614"/>
                  <a:pt x="1235" y="614"/>
                </a:cubicBezTo>
                <a:cubicBezTo>
                  <a:pt x="1235" y="615"/>
                  <a:pt x="1235" y="615"/>
                  <a:pt x="1235" y="615"/>
                </a:cubicBezTo>
                <a:cubicBezTo>
                  <a:pt x="1235" y="617"/>
                  <a:pt x="1236" y="618"/>
                  <a:pt x="1237" y="618"/>
                </a:cubicBezTo>
                <a:cubicBezTo>
                  <a:pt x="1238" y="619"/>
                  <a:pt x="1239" y="619"/>
                  <a:pt x="1239" y="619"/>
                </a:cubicBezTo>
                <a:cubicBezTo>
                  <a:pt x="1241" y="619"/>
                  <a:pt x="1243" y="619"/>
                  <a:pt x="1244" y="618"/>
                </a:cubicBezTo>
                <a:cubicBezTo>
                  <a:pt x="1245" y="617"/>
                  <a:pt x="1246" y="617"/>
                  <a:pt x="1246" y="616"/>
                </a:cubicBezTo>
                <a:cubicBezTo>
                  <a:pt x="1248" y="613"/>
                  <a:pt x="1250" y="608"/>
                  <a:pt x="1250" y="605"/>
                </a:cubicBezTo>
                <a:cubicBezTo>
                  <a:pt x="1250" y="605"/>
                  <a:pt x="1250" y="604"/>
                  <a:pt x="1250" y="604"/>
                </a:cubicBezTo>
                <a:cubicBezTo>
                  <a:pt x="1250" y="603"/>
                  <a:pt x="1249" y="602"/>
                  <a:pt x="1248" y="602"/>
                </a:cubicBezTo>
                <a:close/>
                <a:moveTo>
                  <a:pt x="1161" y="371"/>
                </a:moveTo>
                <a:cubicBezTo>
                  <a:pt x="1160" y="370"/>
                  <a:pt x="1160" y="370"/>
                  <a:pt x="1159" y="370"/>
                </a:cubicBezTo>
                <a:cubicBezTo>
                  <a:pt x="1159" y="370"/>
                  <a:pt x="1158" y="371"/>
                  <a:pt x="1158" y="371"/>
                </a:cubicBezTo>
                <a:cubicBezTo>
                  <a:pt x="1157" y="373"/>
                  <a:pt x="1156" y="374"/>
                  <a:pt x="1155" y="375"/>
                </a:cubicBezTo>
                <a:cubicBezTo>
                  <a:pt x="1155" y="376"/>
                  <a:pt x="1155" y="376"/>
                  <a:pt x="1155" y="376"/>
                </a:cubicBezTo>
                <a:cubicBezTo>
                  <a:pt x="1154" y="375"/>
                  <a:pt x="1154" y="375"/>
                  <a:pt x="1153" y="374"/>
                </a:cubicBezTo>
                <a:cubicBezTo>
                  <a:pt x="1152" y="374"/>
                  <a:pt x="1151" y="374"/>
                  <a:pt x="1151" y="374"/>
                </a:cubicBezTo>
                <a:cubicBezTo>
                  <a:pt x="1148" y="374"/>
                  <a:pt x="1147" y="375"/>
                  <a:pt x="1145" y="376"/>
                </a:cubicBezTo>
                <a:cubicBezTo>
                  <a:pt x="1144" y="378"/>
                  <a:pt x="1143" y="379"/>
                  <a:pt x="1143" y="381"/>
                </a:cubicBezTo>
                <a:cubicBezTo>
                  <a:pt x="1143" y="381"/>
                  <a:pt x="1143" y="382"/>
                  <a:pt x="1143" y="382"/>
                </a:cubicBezTo>
                <a:cubicBezTo>
                  <a:pt x="1144" y="384"/>
                  <a:pt x="1145" y="384"/>
                  <a:pt x="1146" y="384"/>
                </a:cubicBezTo>
                <a:cubicBezTo>
                  <a:pt x="1147" y="384"/>
                  <a:pt x="1149" y="384"/>
                  <a:pt x="1150" y="384"/>
                </a:cubicBezTo>
                <a:cubicBezTo>
                  <a:pt x="1152" y="384"/>
                  <a:pt x="1152" y="385"/>
                  <a:pt x="1153" y="385"/>
                </a:cubicBezTo>
                <a:cubicBezTo>
                  <a:pt x="1153" y="387"/>
                  <a:pt x="1154" y="388"/>
                  <a:pt x="1154" y="388"/>
                </a:cubicBezTo>
                <a:cubicBezTo>
                  <a:pt x="1155" y="389"/>
                  <a:pt x="1156" y="390"/>
                  <a:pt x="1157" y="390"/>
                </a:cubicBezTo>
                <a:cubicBezTo>
                  <a:pt x="1157" y="390"/>
                  <a:pt x="1157" y="390"/>
                  <a:pt x="1157" y="390"/>
                </a:cubicBezTo>
                <a:cubicBezTo>
                  <a:pt x="1158" y="390"/>
                  <a:pt x="1159" y="390"/>
                  <a:pt x="1160" y="389"/>
                </a:cubicBezTo>
                <a:cubicBezTo>
                  <a:pt x="1162" y="389"/>
                  <a:pt x="1163" y="387"/>
                  <a:pt x="1164" y="386"/>
                </a:cubicBezTo>
                <a:cubicBezTo>
                  <a:pt x="1166" y="384"/>
                  <a:pt x="1167" y="382"/>
                  <a:pt x="1167" y="380"/>
                </a:cubicBezTo>
                <a:cubicBezTo>
                  <a:pt x="1167" y="379"/>
                  <a:pt x="1167" y="379"/>
                  <a:pt x="1166" y="378"/>
                </a:cubicBezTo>
                <a:cubicBezTo>
                  <a:pt x="1165" y="375"/>
                  <a:pt x="1161" y="371"/>
                  <a:pt x="1161" y="371"/>
                </a:cubicBezTo>
                <a:close/>
                <a:moveTo>
                  <a:pt x="1257" y="518"/>
                </a:moveTo>
                <a:cubicBezTo>
                  <a:pt x="1255" y="516"/>
                  <a:pt x="1253" y="513"/>
                  <a:pt x="1253" y="512"/>
                </a:cubicBezTo>
                <a:cubicBezTo>
                  <a:pt x="1253" y="512"/>
                  <a:pt x="1253" y="512"/>
                  <a:pt x="1253" y="512"/>
                </a:cubicBezTo>
                <a:cubicBezTo>
                  <a:pt x="1253" y="512"/>
                  <a:pt x="1253" y="512"/>
                  <a:pt x="1253" y="512"/>
                </a:cubicBezTo>
                <a:cubicBezTo>
                  <a:pt x="1253" y="510"/>
                  <a:pt x="1253" y="509"/>
                  <a:pt x="1252" y="508"/>
                </a:cubicBezTo>
                <a:cubicBezTo>
                  <a:pt x="1249" y="506"/>
                  <a:pt x="1246" y="506"/>
                  <a:pt x="1244" y="504"/>
                </a:cubicBezTo>
                <a:cubicBezTo>
                  <a:pt x="1243" y="504"/>
                  <a:pt x="1242" y="501"/>
                  <a:pt x="1242" y="498"/>
                </a:cubicBezTo>
                <a:cubicBezTo>
                  <a:pt x="1241" y="495"/>
                  <a:pt x="1241" y="492"/>
                  <a:pt x="1240" y="489"/>
                </a:cubicBezTo>
                <a:cubicBezTo>
                  <a:pt x="1238" y="484"/>
                  <a:pt x="1235" y="481"/>
                  <a:pt x="1231" y="477"/>
                </a:cubicBezTo>
                <a:cubicBezTo>
                  <a:pt x="1230" y="475"/>
                  <a:pt x="1229" y="472"/>
                  <a:pt x="1228" y="469"/>
                </a:cubicBezTo>
                <a:cubicBezTo>
                  <a:pt x="1228" y="468"/>
                  <a:pt x="1227" y="466"/>
                  <a:pt x="1227" y="465"/>
                </a:cubicBezTo>
                <a:cubicBezTo>
                  <a:pt x="1227" y="465"/>
                  <a:pt x="1226" y="464"/>
                  <a:pt x="1226" y="464"/>
                </a:cubicBezTo>
                <a:cubicBezTo>
                  <a:pt x="1226" y="463"/>
                  <a:pt x="1226" y="463"/>
                  <a:pt x="1226" y="463"/>
                </a:cubicBezTo>
                <a:cubicBezTo>
                  <a:pt x="1227" y="462"/>
                  <a:pt x="1228" y="460"/>
                  <a:pt x="1229" y="459"/>
                </a:cubicBezTo>
                <a:cubicBezTo>
                  <a:pt x="1230" y="457"/>
                  <a:pt x="1231" y="454"/>
                  <a:pt x="1232" y="454"/>
                </a:cubicBezTo>
                <a:cubicBezTo>
                  <a:pt x="1232" y="453"/>
                  <a:pt x="1234" y="453"/>
                  <a:pt x="1236" y="453"/>
                </a:cubicBezTo>
                <a:cubicBezTo>
                  <a:pt x="1236" y="453"/>
                  <a:pt x="1237" y="453"/>
                  <a:pt x="1237" y="453"/>
                </a:cubicBezTo>
                <a:cubicBezTo>
                  <a:pt x="1238" y="453"/>
                  <a:pt x="1238" y="453"/>
                  <a:pt x="1238" y="453"/>
                </a:cubicBezTo>
                <a:cubicBezTo>
                  <a:pt x="1238" y="457"/>
                  <a:pt x="1241" y="461"/>
                  <a:pt x="1245" y="464"/>
                </a:cubicBezTo>
                <a:cubicBezTo>
                  <a:pt x="1248" y="466"/>
                  <a:pt x="1251" y="468"/>
                  <a:pt x="1254" y="468"/>
                </a:cubicBezTo>
                <a:cubicBezTo>
                  <a:pt x="1254" y="468"/>
                  <a:pt x="1256" y="467"/>
                  <a:pt x="1256" y="466"/>
                </a:cubicBezTo>
                <a:cubicBezTo>
                  <a:pt x="1256" y="465"/>
                  <a:pt x="1256" y="465"/>
                  <a:pt x="1256" y="465"/>
                </a:cubicBezTo>
                <a:cubicBezTo>
                  <a:pt x="1256" y="463"/>
                  <a:pt x="1256" y="461"/>
                  <a:pt x="1255" y="459"/>
                </a:cubicBezTo>
                <a:cubicBezTo>
                  <a:pt x="1254" y="456"/>
                  <a:pt x="1253" y="454"/>
                  <a:pt x="1251" y="453"/>
                </a:cubicBezTo>
                <a:cubicBezTo>
                  <a:pt x="1250" y="453"/>
                  <a:pt x="1248" y="451"/>
                  <a:pt x="1247" y="449"/>
                </a:cubicBezTo>
                <a:cubicBezTo>
                  <a:pt x="1245" y="447"/>
                  <a:pt x="1244" y="445"/>
                  <a:pt x="1245" y="444"/>
                </a:cubicBezTo>
                <a:cubicBezTo>
                  <a:pt x="1245" y="442"/>
                  <a:pt x="1243" y="440"/>
                  <a:pt x="1242" y="440"/>
                </a:cubicBezTo>
                <a:cubicBezTo>
                  <a:pt x="1240" y="439"/>
                  <a:pt x="1239" y="438"/>
                  <a:pt x="1238" y="437"/>
                </a:cubicBezTo>
                <a:cubicBezTo>
                  <a:pt x="1237" y="436"/>
                  <a:pt x="1235" y="430"/>
                  <a:pt x="1229" y="428"/>
                </a:cubicBezTo>
                <a:cubicBezTo>
                  <a:pt x="1224" y="427"/>
                  <a:pt x="1223" y="426"/>
                  <a:pt x="1218" y="422"/>
                </a:cubicBezTo>
                <a:cubicBezTo>
                  <a:pt x="1214" y="420"/>
                  <a:pt x="1209" y="420"/>
                  <a:pt x="1205" y="420"/>
                </a:cubicBezTo>
                <a:cubicBezTo>
                  <a:pt x="1204" y="420"/>
                  <a:pt x="1202" y="420"/>
                  <a:pt x="1201" y="420"/>
                </a:cubicBezTo>
                <a:cubicBezTo>
                  <a:pt x="1200" y="420"/>
                  <a:pt x="1200" y="420"/>
                  <a:pt x="1199" y="421"/>
                </a:cubicBezTo>
                <a:cubicBezTo>
                  <a:pt x="1199" y="421"/>
                  <a:pt x="1199" y="421"/>
                  <a:pt x="1199" y="421"/>
                </a:cubicBezTo>
                <a:cubicBezTo>
                  <a:pt x="1198" y="420"/>
                  <a:pt x="1197" y="420"/>
                  <a:pt x="1196" y="419"/>
                </a:cubicBezTo>
                <a:cubicBezTo>
                  <a:pt x="1194" y="419"/>
                  <a:pt x="1192" y="419"/>
                  <a:pt x="1191" y="418"/>
                </a:cubicBezTo>
                <a:cubicBezTo>
                  <a:pt x="1190" y="418"/>
                  <a:pt x="1190" y="418"/>
                  <a:pt x="1190" y="418"/>
                </a:cubicBezTo>
                <a:cubicBezTo>
                  <a:pt x="1190" y="418"/>
                  <a:pt x="1190" y="418"/>
                  <a:pt x="1190" y="418"/>
                </a:cubicBezTo>
                <a:cubicBezTo>
                  <a:pt x="1189" y="416"/>
                  <a:pt x="1188" y="414"/>
                  <a:pt x="1185" y="414"/>
                </a:cubicBezTo>
                <a:cubicBezTo>
                  <a:pt x="1183" y="414"/>
                  <a:pt x="1182" y="415"/>
                  <a:pt x="1180" y="417"/>
                </a:cubicBezTo>
                <a:cubicBezTo>
                  <a:pt x="1180" y="418"/>
                  <a:pt x="1179" y="418"/>
                  <a:pt x="1179" y="419"/>
                </a:cubicBezTo>
                <a:cubicBezTo>
                  <a:pt x="1179" y="419"/>
                  <a:pt x="1178" y="420"/>
                  <a:pt x="1178" y="421"/>
                </a:cubicBezTo>
                <a:cubicBezTo>
                  <a:pt x="1178" y="422"/>
                  <a:pt x="1178" y="422"/>
                  <a:pt x="1179" y="423"/>
                </a:cubicBezTo>
                <a:cubicBezTo>
                  <a:pt x="1180" y="424"/>
                  <a:pt x="1181" y="424"/>
                  <a:pt x="1183" y="424"/>
                </a:cubicBezTo>
                <a:cubicBezTo>
                  <a:pt x="1185" y="425"/>
                  <a:pt x="1187" y="425"/>
                  <a:pt x="1188" y="425"/>
                </a:cubicBezTo>
                <a:cubicBezTo>
                  <a:pt x="1188" y="425"/>
                  <a:pt x="1188" y="425"/>
                  <a:pt x="1188" y="425"/>
                </a:cubicBezTo>
                <a:cubicBezTo>
                  <a:pt x="1187" y="426"/>
                  <a:pt x="1187" y="426"/>
                  <a:pt x="1187" y="426"/>
                </a:cubicBezTo>
                <a:cubicBezTo>
                  <a:pt x="1186" y="428"/>
                  <a:pt x="1184" y="431"/>
                  <a:pt x="1184" y="433"/>
                </a:cubicBezTo>
                <a:cubicBezTo>
                  <a:pt x="1184" y="434"/>
                  <a:pt x="1185" y="436"/>
                  <a:pt x="1186" y="436"/>
                </a:cubicBezTo>
                <a:cubicBezTo>
                  <a:pt x="1187" y="436"/>
                  <a:pt x="1187" y="436"/>
                  <a:pt x="1187" y="436"/>
                </a:cubicBezTo>
                <a:cubicBezTo>
                  <a:pt x="1189" y="436"/>
                  <a:pt x="1192" y="435"/>
                  <a:pt x="1193" y="435"/>
                </a:cubicBezTo>
                <a:cubicBezTo>
                  <a:pt x="1194" y="435"/>
                  <a:pt x="1194" y="435"/>
                  <a:pt x="1194" y="435"/>
                </a:cubicBezTo>
                <a:cubicBezTo>
                  <a:pt x="1194" y="436"/>
                  <a:pt x="1194" y="436"/>
                  <a:pt x="1194" y="437"/>
                </a:cubicBezTo>
                <a:cubicBezTo>
                  <a:pt x="1194" y="438"/>
                  <a:pt x="1195" y="438"/>
                  <a:pt x="1196" y="438"/>
                </a:cubicBezTo>
                <a:cubicBezTo>
                  <a:pt x="1197" y="439"/>
                  <a:pt x="1198" y="439"/>
                  <a:pt x="1200" y="439"/>
                </a:cubicBezTo>
                <a:cubicBezTo>
                  <a:pt x="1206" y="440"/>
                  <a:pt x="1207" y="442"/>
                  <a:pt x="1208" y="444"/>
                </a:cubicBezTo>
                <a:cubicBezTo>
                  <a:pt x="1209" y="445"/>
                  <a:pt x="1209" y="446"/>
                  <a:pt x="1210" y="447"/>
                </a:cubicBezTo>
                <a:cubicBezTo>
                  <a:pt x="1210" y="447"/>
                  <a:pt x="1211" y="448"/>
                  <a:pt x="1211" y="448"/>
                </a:cubicBezTo>
                <a:cubicBezTo>
                  <a:pt x="1210" y="448"/>
                  <a:pt x="1209" y="449"/>
                  <a:pt x="1208" y="450"/>
                </a:cubicBezTo>
                <a:cubicBezTo>
                  <a:pt x="1207" y="451"/>
                  <a:pt x="1206" y="452"/>
                  <a:pt x="1206" y="453"/>
                </a:cubicBezTo>
                <a:cubicBezTo>
                  <a:pt x="1206" y="454"/>
                  <a:pt x="1207" y="456"/>
                  <a:pt x="1208" y="456"/>
                </a:cubicBezTo>
                <a:cubicBezTo>
                  <a:pt x="1209" y="456"/>
                  <a:pt x="1209" y="456"/>
                  <a:pt x="1209" y="456"/>
                </a:cubicBezTo>
                <a:cubicBezTo>
                  <a:pt x="1211" y="456"/>
                  <a:pt x="1214" y="455"/>
                  <a:pt x="1215" y="455"/>
                </a:cubicBezTo>
                <a:cubicBezTo>
                  <a:pt x="1215" y="455"/>
                  <a:pt x="1215" y="455"/>
                  <a:pt x="1215" y="455"/>
                </a:cubicBezTo>
                <a:cubicBezTo>
                  <a:pt x="1216" y="456"/>
                  <a:pt x="1216" y="458"/>
                  <a:pt x="1217" y="459"/>
                </a:cubicBezTo>
                <a:cubicBezTo>
                  <a:pt x="1219" y="461"/>
                  <a:pt x="1220" y="463"/>
                  <a:pt x="1223" y="464"/>
                </a:cubicBezTo>
                <a:cubicBezTo>
                  <a:pt x="1222" y="464"/>
                  <a:pt x="1222" y="465"/>
                  <a:pt x="1222" y="465"/>
                </a:cubicBezTo>
                <a:cubicBezTo>
                  <a:pt x="1221" y="468"/>
                  <a:pt x="1220" y="472"/>
                  <a:pt x="1220" y="476"/>
                </a:cubicBezTo>
                <a:cubicBezTo>
                  <a:pt x="1220" y="478"/>
                  <a:pt x="1220" y="480"/>
                  <a:pt x="1221" y="481"/>
                </a:cubicBezTo>
                <a:cubicBezTo>
                  <a:pt x="1221" y="482"/>
                  <a:pt x="1222" y="482"/>
                  <a:pt x="1222" y="483"/>
                </a:cubicBezTo>
                <a:cubicBezTo>
                  <a:pt x="1222" y="486"/>
                  <a:pt x="1220" y="491"/>
                  <a:pt x="1218" y="495"/>
                </a:cubicBezTo>
                <a:cubicBezTo>
                  <a:pt x="1218" y="495"/>
                  <a:pt x="1218" y="495"/>
                  <a:pt x="1218" y="496"/>
                </a:cubicBezTo>
                <a:cubicBezTo>
                  <a:pt x="1217" y="495"/>
                  <a:pt x="1217" y="495"/>
                  <a:pt x="1217" y="495"/>
                </a:cubicBezTo>
                <a:cubicBezTo>
                  <a:pt x="1216" y="495"/>
                  <a:pt x="1214" y="492"/>
                  <a:pt x="1212" y="491"/>
                </a:cubicBezTo>
                <a:cubicBezTo>
                  <a:pt x="1209" y="488"/>
                  <a:pt x="1204" y="487"/>
                  <a:pt x="1202" y="485"/>
                </a:cubicBezTo>
                <a:cubicBezTo>
                  <a:pt x="1202" y="484"/>
                  <a:pt x="1202" y="484"/>
                  <a:pt x="1202" y="484"/>
                </a:cubicBezTo>
                <a:cubicBezTo>
                  <a:pt x="1202" y="483"/>
                  <a:pt x="1203" y="481"/>
                  <a:pt x="1204" y="480"/>
                </a:cubicBezTo>
                <a:cubicBezTo>
                  <a:pt x="1204" y="478"/>
                  <a:pt x="1205" y="476"/>
                  <a:pt x="1205" y="474"/>
                </a:cubicBezTo>
                <a:cubicBezTo>
                  <a:pt x="1205" y="473"/>
                  <a:pt x="1205" y="473"/>
                  <a:pt x="1205" y="472"/>
                </a:cubicBezTo>
                <a:cubicBezTo>
                  <a:pt x="1203" y="470"/>
                  <a:pt x="1201" y="470"/>
                  <a:pt x="1199" y="470"/>
                </a:cubicBezTo>
                <a:cubicBezTo>
                  <a:pt x="1198" y="470"/>
                  <a:pt x="1196" y="470"/>
                  <a:pt x="1194" y="470"/>
                </a:cubicBezTo>
                <a:cubicBezTo>
                  <a:pt x="1194" y="470"/>
                  <a:pt x="1193" y="470"/>
                  <a:pt x="1193" y="470"/>
                </a:cubicBezTo>
                <a:cubicBezTo>
                  <a:pt x="1192" y="471"/>
                  <a:pt x="1192" y="471"/>
                  <a:pt x="1192" y="471"/>
                </a:cubicBezTo>
                <a:cubicBezTo>
                  <a:pt x="1192" y="470"/>
                  <a:pt x="1191" y="470"/>
                  <a:pt x="1191" y="469"/>
                </a:cubicBezTo>
                <a:cubicBezTo>
                  <a:pt x="1190" y="468"/>
                  <a:pt x="1189" y="467"/>
                  <a:pt x="1187" y="467"/>
                </a:cubicBezTo>
                <a:cubicBezTo>
                  <a:pt x="1186" y="467"/>
                  <a:pt x="1185" y="468"/>
                  <a:pt x="1185" y="468"/>
                </a:cubicBezTo>
                <a:cubicBezTo>
                  <a:pt x="1184" y="469"/>
                  <a:pt x="1184" y="470"/>
                  <a:pt x="1184" y="471"/>
                </a:cubicBezTo>
                <a:cubicBezTo>
                  <a:pt x="1183" y="471"/>
                  <a:pt x="1182" y="470"/>
                  <a:pt x="1182" y="469"/>
                </a:cubicBezTo>
                <a:cubicBezTo>
                  <a:pt x="1181" y="468"/>
                  <a:pt x="1181" y="468"/>
                  <a:pt x="1181" y="468"/>
                </a:cubicBezTo>
                <a:cubicBezTo>
                  <a:pt x="1180" y="468"/>
                  <a:pt x="1180" y="467"/>
                  <a:pt x="1179" y="467"/>
                </a:cubicBezTo>
                <a:cubicBezTo>
                  <a:pt x="1178" y="467"/>
                  <a:pt x="1177" y="468"/>
                  <a:pt x="1177" y="469"/>
                </a:cubicBezTo>
                <a:cubicBezTo>
                  <a:pt x="1177" y="469"/>
                  <a:pt x="1177" y="469"/>
                  <a:pt x="1177" y="469"/>
                </a:cubicBezTo>
                <a:cubicBezTo>
                  <a:pt x="1177" y="470"/>
                  <a:pt x="1177" y="471"/>
                  <a:pt x="1177" y="471"/>
                </a:cubicBezTo>
                <a:cubicBezTo>
                  <a:pt x="1177" y="473"/>
                  <a:pt x="1177" y="474"/>
                  <a:pt x="1176" y="475"/>
                </a:cubicBezTo>
                <a:cubicBezTo>
                  <a:pt x="1175" y="477"/>
                  <a:pt x="1174" y="477"/>
                  <a:pt x="1174" y="478"/>
                </a:cubicBezTo>
                <a:cubicBezTo>
                  <a:pt x="1174" y="479"/>
                  <a:pt x="1174" y="480"/>
                  <a:pt x="1173" y="482"/>
                </a:cubicBezTo>
                <a:cubicBezTo>
                  <a:pt x="1173" y="482"/>
                  <a:pt x="1172" y="483"/>
                  <a:pt x="1172" y="483"/>
                </a:cubicBezTo>
                <a:cubicBezTo>
                  <a:pt x="1172" y="483"/>
                  <a:pt x="1172" y="483"/>
                  <a:pt x="1172" y="483"/>
                </a:cubicBezTo>
                <a:cubicBezTo>
                  <a:pt x="1172" y="483"/>
                  <a:pt x="1172" y="483"/>
                  <a:pt x="1172" y="483"/>
                </a:cubicBezTo>
                <a:cubicBezTo>
                  <a:pt x="1172" y="483"/>
                  <a:pt x="1170" y="482"/>
                  <a:pt x="1169" y="480"/>
                </a:cubicBezTo>
                <a:cubicBezTo>
                  <a:pt x="1167" y="478"/>
                  <a:pt x="1166" y="477"/>
                  <a:pt x="1164" y="477"/>
                </a:cubicBezTo>
                <a:cubicBezTo>
                  <a:pt x="1162" y="477"/>
                  <a:pt x="1161" y="479"/>
                  <a:pt x="1160" y="479"/>
                </a:cubicBezTo>
                <a:cubicBezTo>
                  <a:pt x="1158" y="480"/>
                  <a:pt x="1157" y="482"/>
                  <a:pt x="1157" y="484"/>
                </a:cubicBezTo>
                <a:cubicBezTo>
                  <a:pt x="1156" y="486"/>
                  <a:pt x="1155" y="489"/>
                  <a:pt x="1155" y="489"/>
                </a:cubicBezTo>
                <a:cubicBezTo>
                  <a:pt x="1155" y="489"/>
                  <a:pt x="1155" y="489"/>
                  <a:pt x="1155" y="489"/>
                </a:cubicBezTo>
                <a:cubicBezTo>
                  <a:pt x="1154" y="489"/>
                  <a:pt x="1153" y="490"/>
                  <a:pt x="1151" y="491"/>
                </a:cubicBezTo>
                <a:cubicBezTo>
                  <a:pt x="1149" y="492"/>
                  <a:pt x="1147" y="493"/>
                  <a:pt x="1145" y="494"/>
                </a:cubicBezTo>
                <a:cubicBezTo>
                  <a:pt x="1144" y="496"/>
                  <a:pt x="1144" y="498"/>
                  <a:pt x="1143" y="500"/>
                </a:cubicBezTo>
                <a:cubicBezTo>
                  <a:pt x="1143" y="502"/>
                  <a:pt x="1143" y="503"/>
                  <a:pt x="1143" y="504"/>
                </a:cubicBezTo>
                <a:cubicBezTo>
                  <a:pt x="1142" y="505"/>
                  <a:pt x="1141" y="505"/>
                  <a:pt x="1139" y="505"/>
                </a:cubicBezTo>
                <a:cubicBezTo>
                  <a:pt x="1138" y="505"/>
                  <a:pt x="1136" y="505"/>
                  <a:pt x="1134" y="507"/>
                </a:cubicBezTo>
                <a:cubicBezTo>
                  <a:pt x="1134" y="507"/>
                  <a:pt x="1133" y="507"/>
                  <a:pt x="1132" y="507"/>
                </a:cubicBezTo>
                <a:cubicBezTo>
                  <a:pt x="1130" y="507"/>
                  <a:pt x="1129" y="507"/>
                  <a:pt x="1127" y="507"/>
                </a:cubicBezTo>
                <a:cubicBezTo>
                  <a:pt x="1126" y="507"/>
                  <a:pt x="1125" y="508"/>
                  <a:pt x="1124" y="509"/>
                </a:cubicBezTo>
                <a:cubicBezTo>
                  <a:pt x="1120" y="511"/>
                  <a:pt x="1115" y="515"/>
                  <a:pt x="1113" y="517"/>
                </a:cubicBezTo>
                <a:cubicBezTo>
                  <a:pt x="1111" y="519"/>
                  <a:pt x="1111" y="522"/>
                  <a:pt x="1110" y="525"/>
                </a:cubicBezTo>
                <a:cubicBezTo>
                  <a:pt x="1111" y="527"/>
                  <a:pt x="1111" y="529"/>
                  <a:pt x="1112" y="530"/>
                </a:cubicBezTo>
                <a:cubicBezTo>
                  <a:pt x="1113" y="531"/>
                  <a:pt x="1114" y="534"/>
                  <a:pt x="1114" y="535"/>
                </a:cubicBezTo>
                <a:cubicBezTo>
                  <a:pt x="1113" y="536"/>
                  <a:pt x="1112" y="538"/>
                  <a:pt x="1112" y="540"/>
                </a:cubicBezTo>
                <a:cubicBezTo>
                  <a:pt x="1112" y="543"/>
                  <a:pt x="1113" y="546"/>
                  <a:pt x="1115" y="549"/>
                </a:cubicBezTo>
                <a:cubicBezTo>
                  <a:pt x="1118" y="552"/>
                  <a:pt x="1118" y="553"/>
                  <a:pt x="1118" y="554"/>
                </a:cubicBezTo>
                <a:cubicBezTo>
                  <a:pt x="1118" y="554"/>
                  <a:pt x="1118" y="554"/>
                  <a:pt x="1118" y="555"/>
                </a:cubicBezTo>
                <a:cubicBezTo>
                  <a:pt x="1118" y="555"/>
                  <a:pt x="1118" y="556"/>
                  <a:pt x="1118" y="556"/>
                </a:cubicBezTo>
                <a:cubicBezTo>
                  <a:pt x="1118" y="558"/>
                  <a:pt x="1119" y="559"/>
                  <a:pt x="1120" y="560"/>
                </a:cubicBezTo>
                <a:cubicBezTo>
                  <a:pt x="1121" y="561"/>
                  <a:pt x="1121" y="562"/>
                  <a:pt x="1123" y="564"/>
                </a:cubicBezTo>
                <a:cubicBezTo>
                  <a:pt x="1123" y="565"/>
                  <a:pt x="1123" y="565"/>
                  <a:pt x="1123" y="565"/>
                </a:cubicBezTo>
                <a:cubicBezTo>
                  <a:pt x="1123" y="565"/>
                  <a:pt x="1122" y="566"/>
                  <a:pt x="1121" y="568"/>
                </a:cubicBezTo>
                <a:cubicBezTo>
                  <a:pt x="1119" y="569"/>
                  <a:pt x="1118" y="570"/>
                  <a:pt x="1117" y="572"/>
                </a:cubicBezTo>
                <a:cubicBezTo>
                  <a:pt x="1117" y="572"/>
                  <a:pt x="1117" y="573"/>
                  <a:pt x="1117" y="573"/>
                </a:cubicBezTo>
                <a:cubicBezTo>
                  <a:pt x="1117" y="577"/>
                  <a:pt x="1120" y="579"/>
                  <a:pt x="1122" y="581"/>
                </a:cubicBezTo>
                <a:cubicBezTo>
                  <a:pt x="1123" y="583"/>
                  <a:pt x="1125" y="583"/>
                  <a:pt x="1126" y="583"/>
                </a:cubicBezTo>
                <a:cubicBezTo>
                  <a:pt x="1129" y="583"/>
                  <a:pt x="1131" y="582"/>
                  <a:pt x="1133" y="581"/>
                </a:cubicBezTo>
                <a:cubicBezTo>
                  <a:pt x="1135" y="581"/>
                  <a:pt x="1137" y="579"/>
                  <a:pt x="1138" y="578"/>
                </a:cubicBezTo>
                <a:cubicBezTo>
                  <a:pt x="1139" y="577"/>
                  <a:pt x="1141" y="577"/>
                  <a:pt x="1141" y="577"/>
                </a:cubicBezTo>
                <a:cubicBezTo>
                  <a:pt x="1142" y="576"/>
                  <a:pt x="1145" y="576"/>
                  <a:pt x="1147" y="576"/>
                </a:cubicBezTo>
                <a:cubicBezTo>
                  <a:pt x="1150" y="576"/>
                  <a:pt x="1152" y="576"/>
                  <a:pt x="1152" y="576"/>
                </a:cubicBezTo>
                <a:cubicBezTo>
                  <a:pt x="1153" y="576"/>
                  <a:pt x="1153" y="576"/>
                  <a:pt x="1153" y="575"/>
                </a:cubicBezTo>
                <a:cubicBezTo>
                  <a:pt x="1153" y="575"/>
                  <a:pt x="1157" y="569"/>
                  <a:pt x="1159" y="566"/>
                </a:cubicBezTo>
                <a:cubicBezTo>
                  <a:pt x="1159" y="566"/>
                  <a:pt x="1160" y="565"/>
                  <a:pt x="1161" y="565"/>
                </a:cubicBezTo>
                <a:cubicBezTo>
                  <a:pt x="1162" y="565"/>
                  <a:pt x="1164" y="566"/>
                  <a:pt x="1165" y="566"/>
                </a:cubicBezTo>
                <a:cubicBezTo>
                  <a:pt x="1166" y="566"/>
                  <a:pt x="1166" y="566"/>
                  <a:pt x="1166" y="566"/>
                </a:cubicBezTo>
                <a:cubicBezTo>
                  <a:pt x="1167" y="567"/>
                  <a:pt x="1168" y="566"/>
                  <a:pt x="1168" y="566"/>
                </a:cubicBezTo>
                <a:cubicBezTo>
                  <a:pt x="1168" y="566"/>
                  <a:pt x="1168" y="566"/>
                  <a:pt x="1168" y="566"/>
                </a:cubicBezTo>
                <a:cubicBezTo>
                  <a:pt x="1170" y="565"/>
                  <a:pt x="1172" y="564"/>
                  <a:pt x="1178" y="562"/>
                </a:cubicBezTo>
                <a:cubicBezTo>
                  <a:pt x="1180" y="562"/>
                  <a:pt x="1181" y="562"/>
                  <a:pt x="1181" y="562"/>
                </a:cubicBezTo>
                <a:cubicBezTo>
                  <a:pt x="1182" y="562"/>
                  <a:pt x="1182" y="562"/>
                  <a:pt x="1182" y="562"/>
                </a:cubicBezTo>
                <a:cubicBezTo>
                  <a:pt x="1182" y="562"/>
                  <a:pt x="1182" y="562"/>
                  <a:pt x="1182" y="562"/>
                </a:cubicBezTo>
                <a:cubicBezTo>
                  <a:pt x="1182" y="562"/>
                  <a:pt x="1182" y="564"/>
                  <a:pt x="1185" y="565"/>
                </a:cubicBezTo>
                <a:cubicBezTo>
                  <a:pt x="1188" y="566"/>
                  <a:pt x="1192" y="567"/>
                  <a:pt x="1193" y="569"/>
                </a:cubicBezTo>
                <a:cubicBezTo>
                  <a:pt x="1194" y="569"/>
                  <a:pt x="1194" y="569"/>
                  <a:pt x="1194" y="570"/>
                </a:cubicBezTo>
                <a:cubicBezTo>
                  <a:pt x="1194" y="572"/>
                  <a:pt x="1193" y="574"/>
                  <a:pt x="1192" y="576"/>
                </a:cubicBezTo>
                <a:cubicBezTo>
                  <a:pt x="1192" y="576"/>
                  <a:pt x="1192" y="576"/>
                  <a:pt x="1192" y="576"/>
                </a:cubicBezTo>
                <a:cubicBezTo>
                  <a:pt x="1192" y="577"/>
                  <a:pt x="1193" y="578"/>
                  <a:pt x="1194" y="579"/>
                </a:cubicBezTo>
                <a:cubicBezTo>
                  <a:pt x="1195" y="579"/>
                  <a:pt x="1195" y="579"/>
                  <a:pt x="1196" y="579"/>
                </a:cubicBezTo>
                <a:cubicBezTo>
                  <a:pt x="1197" y="579"/>
                  <a:pt x="1198" y="579"/>
                  <a:pt x="1199" y="578"/>
                </a:cubicBezTo>
                <a:cubicBezTo>
                  <a:pt x="1200" y="578"/>
                  <a:pt x="1201" y="577"/>
                  <a:pt x="1202" y="576"/>
                </a:cubicBezTo>
                <a:cubicBezTo>
                  <a:pt x="1202" y="575"/>
                  <a:pt x="1203" y="573"/>
                  <a:pt x="1205" y="571"/>
                </a:cubicBezTo>
                <a:cubicBezTo>
                  <a:pt x="1205" y="572"/>
                  <a:pt x="1205" y="573"/>
                  <a:pt x="1205" y="573"/>
                </a:cubicBezTo>
                <a:cubicBezTo>
                  <a:pt x="1205" y="574"/>
                  <a:pt x="1205" y="576"/>
                  <a:pt x="1206" y="577"/>
                </a:cubicBezTo>
                <a:cubicBezTo>
                  <a:pt x="1206" y="577"/>
                  <a:pt x="1206" y="578"/>
                  <a:pt x="1206" y="578"/>
                </a:cubicBezTo>
                <a:cubicBezTo>
                  <a:pt x="1207" y="578"/>
                  <a:pt x="1207" y="579"/>
                  <a:pt x="1208" y="579"/>
                </a:cubicBezTo>
                <a:cubicBezTo>
                  <a:pt x="1209" y="579"/>
                  <a:pt x="1209" y="578"/>
                  <a:pt x="1210" y="578"/>
                </a:cubicBezTo>
                <a:cubicBezTo>
                  <a:pt x="1210" y="579"/>
                  <a:pt x="1210" y="579"/>
                  <a:pt x="1210" y="579"/>
                </a:cubicBezTo>
                <a:cubicBezTo>
                  <a:pt x="1211" y="581"/>
                  <a:pt x="1211" y="581"/>
                  <a:pt x="1212" y="581"/>
                </a:cubicBezTo>
                <a:cubicBezTo>
                  <a:pt x="1213" y="582"/>
                  <a:pt x="1213" y="582"/>
                  <a:pt x="1214" y="582"/>
                </a:cubicBezTo>
                <a:cubicBezTo>
                  <a:pt x="1214" y="583"/>
                  <a:pt x="1215" y="583"/>
                  <a:pt x="1215" y="584"/>
                </a:cubicBezTo>
                <a:cubicBezTo>
                  <a:pt x="1215" y="586"/>
                  <a:pt x="1215" y="588"/>
                  <a:pt x="1215" y="589"/>
                </a:cubicBezTo>
                <a:cubicBezTo>
                  <a:pt x="1215" y="591"/>
                  <a:pt x="1215" y="592"/>
                  <a:pt x="1216" y="593"/>
                </a:cubicBezTo>
                <a:cubicBezTo>
                  <a:pt x="1217" y="593"/>
                  <a:pt x="1218" y="593"/>
                  <a:pt x="1218" y="593"/>
                </a:cubicBezTo>
                <a:cubicBezTo>
                  <a:pt x="1221" y="594"/>
                  <a:pt x="1223" y="594"/>
                  <a:pt x="1224" y="597"/>
                </a:cubicBezTo>
                <a:cubicBezTo>
                  <a:pt x="1225" y="599"/>
                  <a:pt x="1226" y="600"/>
                  <a:pt x="1228" y="600"/>
                </a:cubicBezTo>
                <a:cubicBezTo>
                  <a:pt x="1230" y="600"/>
                  <a:pt x="1230" y="599"/>
                  <a:pt x="1231" y="598"/>
                </a:cubicBezTo>
                <a:cubicBezTo>
                  <a:pt x="1232" y="597"/>
                  <a:pt x="1232" y="596"/>
                  <a:pt x="1232" y="596"/>
                </a:cubicBezTo>
                <a:cubicBezTo>
                  <a:pt x="1233" y="596"/>
                  <a:pt x="1233" y="596"/>
                  <a:pt x="1233" y="596"/>
                </a:cubicBezTo>
                <a:cubicBezTo>
                  <a:pt x="1233" y="595"/>
                  <a:pt x="1236" y="597"/>
                  <a:pt x="1237" y="598"/>
                </a:cubicBezTo>
                <a:cubicBezTo>
                  <a:pt x="1237" y="599"/>
                  <a:pt x="1238" y="599"/>
                  <a:pt x="1239" y="599"/>
                </a:cubicBezTo>
                <a:cubicBezTo>
                  <a:pt x="1241" y="599"/>
                  <a:pt x="1242" y="598"/>
                  <a:pt x="1244" y="597"/>
                </a:cubicBezTo>
                <a:cubicBezTo>
                  <a:pt x="1245" y="596"/>
                  <a:pt x="1247" y="594"/>
                  <a:pt x="1249" y="594"/>
                </a:cubicBezTo>
                <a:cubicBezTo>
                  <a:pt x="1251" y="593"/>
                  <a:pt x="1252" y="593"/>
                  <a:pt x="1253" y="592"/>
                </a:cubicBezTo>
                <a:cubicBezTo>
                  <a:pt x="1254" y="591"/>
                  <a:pt x="1255" y="590"/>
                  <a:pt x="1255" y="589"/>
                </a:cubicBezTo>
                <a:cubicBezTo>
                  <a:pt x="1257" y="587"/>
                  <a:pt x="1258" y="581"/>
                  <a:pt x="1260" y="576"/>
                </a:cubicBezTo>
                <a:cubicBezTo>
                  <a:pt x="1263" y="571"/>
                  <a:pt x="1267" y="563"/>
                  <a:pt x="1267" y="556"/>
                </a:cubicBezTo>
                <a:cubicBezTo>
                  <a:pt x="1267" y="550"/>
                  <a:pt x="1267" y="535"/>
                  <a:pt x="1263" y="528"/>
                </a:cubicBezTo>
                <a:cubicBezTo>
                  <a:pt x="1261" y="524"/>
                  <a:pt x="1259" y="521"/>
                  <a:pt x="1257" y="518"/>
                </a:cubicBezTo>
                <a:close/>
                <a:moveTo>
                  <a:pt x="1152" y="465"/>
                </a:moveTo>
                <a:cubicBezTo>
                  <a:pt x="1152" y="465"/>
                  <a:pt x="1153" y="466"/>
                  <a:pt x="1154" y="466"/>
                </a:cubicBezTo>
                <a:cubicBezTo>
                  <a:pt x="1154" y="466"/>
                  <a:pt x="1154" y="466"/>
                  <a:pt x="1154" y="466"/>
                </a:cubicBezTo>
                <a:cubicBezTo>
                  <a:pt x="1156" y="466"/>
                  <a:pt x="1157" y="464"/>
                  <a:pt x="1159" y="463"/>
                </a:cubicBezTo>
                <a:cubicBezTo>
                  <a:pt x="1160" y="463"/>
                  <a:pt x="1160" y="462"/>
                  <a:pt x="1161" y="462"/>
                </a:cubicBezTo>
                <a:cubicBezTo>
                  <a:pt x="1161" y="462"/>
                  <a:pt x="1162" y="461"/>
                  <a:pt x="1163" y="461"/>
                </a:cubicBezTo>
                <a:cubicBezTo>
                  <a:pt x="1164" y="461"/>
                  <a:pt x="1165" y="460"/>
                  <a:pt x="1165" y="460"/>
                </a:cubicBezTo>
                <a:cubicBezTo>
                  <a:pt x="1166" y="459"/>
                  <a:pt x="1167" y="458"/>
                  <a:pt x="1167" y="457"/>
                </a:cubicBezTo>
                <a:cubicBezTo>
                  <a:pt x="1167" y="455"/>
                  <a:pt x="1166" y="454"/>
                  <a:pt x="1165" y="452"/>
                </a:cubicBezTo>
                <a:cubicBezTo>
                  <a:pt x="1163" y="451"/>
                  <a:pt x="1162" y="451"/>
                  <a:pt x="1160" y="451"/>
                </a:cubicBezTo>
                <a:cubicBezTo>
                  <a:pt x="1159" y="451"/>
                  <a:pt x="1157" y="451"/>
                  <a:pt x="1156" y="453"/>
                </a:cubicBezTo>
                <a:cubicBezTo>
                  <a:pt x="1156" y="454"/>
                  <a:pt x="1154" y="455"/>
                  <a:pt x="1153" y="457"/>
                </a:cubicBezTo>
                <a:cubicBezTo>
                  <a:pt x="1152" y="459"/>
                  <a:pt x="1151" y="460"/>
                  <a:pt x="1151" y="462"/>
                </a:cubicBezTo>
                <a:cubicBezTo>
                  <a:pt x="1151" y="463"/>
                  <a:pt x="1151" y="463"/>
                  <a:pt x="1151" y="463"/>
                </a:cubicBezTo>
                <a:cubicBezTo>
                  <a:pt x="1151" y="464"/>
                  <a:pt x="1151" y="464"/>
                  <a:pt x="1152" y="465"/>
                </a:cubicBezTo>
                <a:close/>
                <a:moveTo>
                  <a:pt x="1142" y="418"/>
                </a:moveTo>
                <a:cubicBezTo>
                  <a:pt x="1143" y="418"/>
                  <a:pt x="1143" y="418"/>
                  <a:pt x="1143" y="418"/>
                </a:cubicBezTo>
                <a:cubicBezTo>
                  <a:pt x="1147" y="417"/>
                  <a:pt x="1155" y="416"/>
                  <a:pt x="1156" y="416"/>
                </a:cubicBezTo>
                <a:cubicBezTo>
                  <a:pt x="1158" y="416"/>
                  <a:pt x="1159" y="415"/>
                  <a:pt x="1159" y="414"/>
                </a:cubicBezTo>
                <a:cubicBezTo>
                  <a:pt x="1160" y="412"/>
                  <a:pt x="1161" y="411"/>
                  <a:pt x="1161" y="410"/>
                </a:cubicBezTo>
                <a:cubicBezTo>
                  <a:pt x="1161" y="409"/>
                  <a:pt x="1161" y="409"/>
                  <a:pt x="1160" y="408"/>
                </a:cubicBezTo>
                <a:cubicBezTo>
                  <a:pt x="1160" y="408"/>
                  <a:pt x="1159" y="408"/>
                  <a:pt x="1158" y="408"/>
                </a:cubicBezTo>
                <a:cubicBezTo>
                  <a:pt x="1157" y="408"/>
                  <a:pt x="1149" y="409"/>
                  <a:pt x="1147" y="410"/>
                </a:cubicBezTo>
                <a:cubicBezTo>
                  <a:pt x="1146" y="410"/>
                  <a:pt x="1146" y="410"/>
                  <a:pt x="1146" y="410"/>
                </a:cubicBezTo>
                <a:cubicBezTo>
                  <a:pt x="1146" y="410"/>
                  <a:pt x="1144" y="410"/>
                  <a:pt x="1143" y="410"/>
                </a:cubicBezTo>
                <a:cubicBezTo>
                  <a:pt x="1142" y="409"/>
                  <a:pt x="1141" y="409"/>
                  <a:pt x="1141" y="409"/>
                </a:cubicBezTo>
                <a:cubicBezTo>
                  <a:pt x="1140" y="409"/>
                  <a:pt x="1139" y="409"/>
                  <a:pt x="1139" y="410"/>
                </a:cubicBezTo>
                <a:cubicBezTo>
                  <a:pt x="1138" y="411"/>
                  <a:pt x="1137" y="412"/>
                  <a:pt x="1137" y="413"/>
                </a:cubicBezTo>
                <a:cubicBezTo>
                  <a:pt x="1137" y="415"/>
                  <a:pt x="1138" y="416"/>
                  <a:pt x="1139" y="417"/>
                </a:cubicBezTo>
                <a:cubicBezTo>
                  <a:pt x="1140" y="417"/>
                  <a:pt x="1141" y="418"/>
                  <a:pt x="1142" y="418"/>
                </a:cubicBezTo>
                <a:close/>
                <a:moveTo>
                  <a:pt x="1371" y="489"/>
                </a:moveTo>
                <a:cubicBezTo>
                  <a:pt x="1371" y="489"/>
                  <a:pt x="1371" y="489"/>
                  <a:pt x="1371" y="489"/>
                </a:cubicBezTo>
                <a:cubicBezTo>
                  <a:pt x="1370" y="489"/>
                  <a:pt x="1370" y="489"/>
                  <a:pt x="1369" y="489"/>
                </a:cubicBezTo>
                <a:cubicBezTo>
                  <a:pt x="1368" y="489"/>
                  <a:pt x="1367" y="489"/>
                  <a:pt x="1366" y="490"/>
                </a:cubicBezTo>
                <a:cubicBezTo>
                  <a:pt x="1363" y="493"/>
                  <a:pt x="1360" y="498"/>
                  <a:pt x="1360" y="498"/>
                </a:cubicBezTo>
                <a:cubicBezTo>
                  <a:pt x="1359" y="498"/>
                  <a:pt x="1359" y="499"/>
                  <a:pt x="1360" y="499"/>
                </a:cubicBezTo>
                <a:cubicBezTo>
                  <a:pt x="1360" y="500"/>
                  <a:pt x="1360" y="500"/>
                  <a:pt x="1360" y="500"/>
                </a:cubicBezTo>
                <a:cubicBezTo>
                  <a:pt x="1361" y="500"/>
                  <a:pt x="1362" y="501"/>
                  <a:pt x="1362" y="501"/>
                </a:cubicBezTo>
                <a:cubicBezTo>
                  <a:pt x="1363" y="501"/>
                  <a:pt x="1363" y="501"/>
                  <a:pt x="1363" y="501"/>
                </a:cubicBezTo>
                <a:cubicBezTo>
                  <a:pt x="1365" y="501"/>
                  <a:pt x="1367" y="499"/>
                  <a:pt x="1369" y="497"/>
                </a:cubicBezTo>
                <a:cubicBezTo>
                  <a:pt x="1371" y="495"/>
                  <a:pt x="1372" y="494"/>
                  <a:pt x="1372" y="491"/>
                </a:cubicBezTo>
                <a:cubicBezTo>
                  <a:pt x="1372" y="490"/>
                  <a:pt x="1372" y="489"/>
                  <a:pt x="1371" y="489"/>
                </a:cubicBezTo>
                <a:close/>
                <a:moveTo>
                  <a:pt x="1361" y="588"/>
                </a:moveTo>
                <a:cubicBezTo>
                  <a:pt x="1360" y="588"/>
                  <a:pt x="1359" y="589"/>
                  <a:pt x="1359" y="589"/>
                </a:cubicBezTo>
                <a:cubicBezTo>
                  <a:pt x="1358" y="589"/>
                  <a:pt x="1358" y="589"/>
                  <a:pt x="1358" y="589"/>
                </a:cubicBezTo>
                <a:cubicBezTo>
                  <a:pt x="1358" y="589"/>
                  <a:pt x="1358" y="589"/>
                  <a:pt x="1357" y="588"/>
                </a:cubicBezTo>
                <a:cubicBezTo>
                  <a:pt x="1355" y="587"/>
                  <a:pt x="1355" y="587"/>
                  <a:pt x="1355" y="587"/>
                </a:cubicBezTo>
                <a:cubicBezTo>
                  <a:pt x="1355" y="587"/>
                  <a:pt x="1354" y="586"/>
                  <a:pt x="1353" y="584"/>
                </a:cubicBezTo>
                <a:cubicBezTo>
                  <a:pt x="1353" y="583"/>
                  <a:pt x="1352" y="581"/>
                  <a:pt x="1351" y="579"/>
                </a:cubicBezTo>
                <a:cubicBezTo>
                  <a:pt x="1351" y="578"/>
                  <a:pt x="1351" y="578"/>
                  <a:pt x="1350" y="577"/>
                </a:cubicBezTo>
                <a:cubicBezTo>
                  <a:pt x="1350" y="576"/>
                  <a:pt x="1349" y="576"/>
                  <a:pt x="1347" y="576"/>
                </a:cubicBezTo>
                <a:cubicBezTo>
                  <a:pt x="1347" y="576"/>
                  <a:pt x="1346" y="576"/>
                  <a:pt x="1345" y="576"/>
                </a:cubicBezTo>
                <a:cubicBezTo>
                  <a:pt x="1344" y="577"/>
                  <a:pt x="1344" y="578"/>
                  <a:pt x="1344" y="579"/>
                </a:cubicBezTo>
                <a:cubicBezTo>
                  <a:pt x="1344" y="581"/>
                  <a:pt x="1345" y="584"/>
                  <a:pt x="1346" y="585"/>
                </a:cubicBezTo>
                <a:cubicBezTo>
                  <a:pt x="1346" y="586"/>
                  <a:pt x="1347" y="587"/>
                  <a:pt x="1347" y="588"/>
                </a:cubicBezTo>
                <a:cubicBezTo>
                  <a:pt x="1347" y="589"/>
                  <a:pt x="1347" y="591"/>
                  <a:pt x="1347" y="592"/>
                </a:cubicBezTo>
                <a:cubicBezTo>
                  <a:pt x="1347" y="592"/>
                  <a:pt x="1347" y="592"/>
                  <a:pt x="1347" y="592"/>
                </a:cubicBezTo>
                <a:cubicBezTo>
                  <a:pt x="1347" y="593"/>
                  <a:pt x="1346" y="593"/>
                  <a:pt x="1346" y="594"/>
                </a:cubicBezTo>
                <a:cubicBezTo>
                  <a:pt x="1345" y="595"/>
                  <a:pt x="1344" y="595"/>
                  <a:pt x="1343" y="597"/>
                </a:cubicBezTo>
                <a:cubicBezTo>
                  <a:pt x="1343" y="598"/>
                  <a:pt x="1344" y="599"/>
                  <a:pt x="1345" y="600"/>
                </a:cubicBezTo>
                <a:cubicBezTo>
                  <a:pt x="1347" y="601"/>
                  <a:pt x="1349" y="601"/>
                  <a:pt x="1350" y="601"/>
                </a:cubicBezTo>
                <a:cubicBezTo>
                  <a:pt x="1351" y="601"/>
                  <a:pt x="1351" y="601"/>
                  <a:pt x="1351" y="601"/>
                </a:cubicBezTo>
                <a:cubicBezTo>
                  <a:pt x="1350" y="602"/>
                  <a:pt x="1349" y="604"/>
                  <a:pt x="1349" y="605"/>
                </a:cubicBezTo>
                <a:cubicBezTo>
                  <a:pt x="1349" y="605"/>
                  <a:pt x="1348" y="604"/>
                  <a:pt x="1348" y="604"/>
                </a:cubicBezTo>
                <a:cubicBezTo>
                  <a:pt x="1347" y="603"/>
                  <a:pt x="1347" y="602"/>
                  <a:pt x="1346" y="602"/>
                </a:cubicBezTo>
                <a:cubicBezTo>
                  <a:pt x="1345" y="602"/>
                  <a:pt x="1345" y="601"/>
                  <a:pt x="1344" y="601"/>
                </a:cubicBezTo>
                <a:cubicBezTo>
                  <a:pt x="1343" y="601"/>
                  <a:pt x="1342" y="602"/>
                  <a:pt x="1342" y="602"/>
                </a:cubicBezTo>
                <a:cubicBezTo>
                  <a:pt x="1342" y="603"/>
                  <a:pt x="1341" y="603"/>
                  <a:pt x="1341" y="603"/>
                </a:cubicBezTo>
                <a:cubicBezTo>
                  <a:pt x="1340" y="604"/>
                  <a:pt x="1338" y="605"/>
                  <a:pt x="1337" y="606"/>
                </a:cubicBezTo>
                <a:cubicBezTo>
                  <a:pt x="1336" y="607"/>
                  <a:pt x="1336" y="608"/>
                  <a:pt x="1335" y="609"/>
                </a:cubicBezTo>
                <a:cubicBezTo>
                  <a:pt x="1335" y="609"/>
                  <a:pt x="1334" y="610"/>
                  <a:pt x="1332" y="612"/>
                </a:cubicBezTo>
                <a:cubicBezTo>
                  <a:pt x="1326" y="616"/>
                  <a:pt x="1319" y="620"/>
                  <a:pt x="1317" y="625"/>
                </a:cubicBezTo>
                <a:cubicBezTo>
                  <a:pt x="1317" y="626"/>
                  <a:pt x="1317" y="626"/>
                  <a:pt x="1317" y="627"/>
                </a:cubicBezTo>
                <a:cubicBezTo>
                  <a:pt x="1317" y="629"/>
                  <a:pt x="1318" y="631"/>
                  <a:pt x="1320" y="632"/>
                </a:cubicBezTo>
                <a:cubicBezTo>
                  <a:pt x="1321" y="632"/>
                  <a:pt x="1323" y="633"/>
                  <a:pt x="1325" y="633"/>
                </a:cubicBezTo>
                <a:cubicBezTo>
                  <a:pt x="1327" y="633"/>
                  <a:pt x="1328" y="633"/>
                  <a:pt x="1329" y="633"/>
                </a:cubicBezTo>
                <a:cubicBezTo>
                  <a:pt x="1329" y="633"/>
                  <a:pt x="1329" y="633"/>
                  <a:pt x="1329" y="633"/>
                </a:cubicBezTo>
                <a:cubicBezTo>
                  <a:pt x="1330" y="633"/>
                  <a:pt x="1331" y="633"/>
                  <a:pt x="1332" y="632"/>
                </a:cubicBezTo>
                <a:cubicBezTo>
                  <a:pt x="1333" y="632"/>
                  <a:pt x="1333" y="631"/>
                  <a:pt x="1334" y="629"/>
                </a:cubicBezTo>
                <a:cubicBezTo>
                  <a:pt x="1338" y="625"/>
                  <a:pt x="1341" y="622"/>
                  <a:pt x="1345" y="618"/>
                </a:cubicBezTo>
                <a:cubicBezTo>
                  <a:pt x="1349" y="614"/>
                  <a:pt x="1350" y="609"/>
                  <a:pt x="1350" y="608"/>
                </a:cubicBezTo>
                <a:cubicBezTo>
                  <a:pt x="1351" y="608"/>
                  <a:pt x="1351" y="609"/>
                  <a:pt x="1352" y="609"/>
                </a:cubicBezTo>
                <a:cubicBezTo>
                  <a:pt x="1352" y="609"/>
                  <a:pt x="1353" y="609"/>
                  <a:pt x="1353" y="609"/>
                </a:cubicBezTo>
                <a:cubicBezTo>
                  <a:pt x="1355" y="609"/>
                  <a:pt x="1357" y="607"/>
                  <a:pt x="1357" y="606"/>
                </a:cubicBezTo>
                <a:cubicBezTo>
                  <a:pt x="1358" y="605"/>
                  <a:pt x="1359" y="603"/>
                  <a:pt x="1359" y="602"/>
                </a:cubicBezTo>
                <a:cubicBezTo>
                  <a:pt x="1360" y="600"/>
                  <a:pt x="1361" y="598"/>
                  <a:pt x="1363" y="596"/>
                </a:cubicBezTo>
                <a:cubicBezTo>
                  <a:pt x="1364" y="596"/>
                  <a:pt x="1365" y="594"/>
                  <a:pt x="1365" y="593"/>
                </a:cubicBezTo>
                <a:cubicBezTo>
                  <a:pt x="1365" y="592"/>
                  <a:pt x="1364" y="591"/>
                  <a:pt x="1364" y="590"/>
                </a:cubicBezTo>
                <a:cubicBezTo>
                  <a:pt x="1363" y="589"/>
                  <a:pt x="1362" y="588"/>
                  <a:pt x="1361" y="588"/>
                </a:cubicBezTo>
                <a:close/>
                <a:moveTo>
                  <a:pt x="1318" y="522"/>
                </a:moveTo>
                <a:cubicBezTo>
                  <a:pt x="1320" y="522"/>
                  <a:pt x="1321" y="520"/>
                  <a:pt x="1321" y="518"/>
                </a:cubicBezTo>
                <a:cubicBezTo>
                  <a:pt x="1320" y="518"/>
                  <a:pt x="1320" y="518"/>
                  <a:pt x="1320" y="518"/>
                </a:cubicBezTo>
                <a:cubicBezTo>
                  <a:pt x="1321" y="518"/>
                  <a:pt x="1321" y="518"/>
                  <a:pt x="1321" y="518"/>
                </a:cubicBezTo>
                <a:cubicBezTo>
                  <a:pt x="1321" y="518"/>
                  <a:pt x="1321" y="518"/>
                  <a:pt x="1321" y="518"/>
                </a:cubicBezTo>
                <a:cubicBezTo>
                  <a:pt x="1321" y="515"/>
                  <a:pt x="1319" y="512"/>
                  <a:pt x="1314" y="510"/>
                </a:cubicBezTo>
                <a:cubicBezTo>
                  <a:pt x="1312" y="510"/>
                  <a:pt x="1311" y="510"/>
                  <a:pt x="1311" y="510"/>
                </a:cubicBezTo>
                <a:cubicBezTo>
                  <a:pt x="1310" y="510"/>
                  <a:pt x="1310" y="510"/>
                  <a:pt x="1309" y="510"/>
                </a:cubicBezTo>
                <a:cubicBezTo>
                  <a:pt x="1309" y="510"/>
                  <a:pt x="1308" y="511"/>
                  <a:pt x="1308" y="512"/>
                </a:cubicBezTo>
                <a:cubicBezTo>
                  <a:pt x="1308" y="513"/>
                  <a:pt x="1309" y="513"/>
                  <a:pt x="1309" y="514"/>
                </a:cubicBezTo>
                <a:cubicBezTo>
                  <a:pt x="1310" y="515"/>
                  <a:pt x="1311" y="516"/>
                  <a:pt x="1312" y="517"/>
                </a:cubicBezTo>
                <a:cubicBezTo>
                  <a:pt x="1313" y="520"/>
                  <a:pt x="1315" y="522"/>
                  <a:pt x="1318" y="522"/>
                </a:cubicBezTo>
                <a:close/>
                <a:moveTo>
                  <a:pt x="688" y="228"/>
                </a:moveTo>
                <a:cubicBezTo>
                  <a:pt x="686" y="228"/>
                  <a:pt x="685" y="230"/>
                  <a:pt x="684" y="231"/>
                </a:cubicBezTo>
                <a:cubicBezTo>
                  <a:pt x="684" y="232"/>
                  <a:pt x="684" y="232"/>
                  <a:pt x="684" y="233"/>
                </a:cubicBezTo>
                <a:cubicBezTo>
                  <a:pt x="684" y="234"/>
                  <a:pt x="685" y="235"/>
                  <a:pt x="685" y="235"/>
                </a:cubicBezTo>
                <a:cubicBezTo>
                  <a:pt x="686" y="235"/>
                  <a:pt x="687" y="235"/>
                  <a:pt x="687" y="235"/>
                </a:cubicBezTo>
                <a:cubicBezTo>
                  <a:pt x="688" y="235"/>
                  <a:pt x="690" y="235"/>
                  <a:pt x="691" y="233"/>
                </a:cubicBezTo>
                <a:cubicBezTo>
                  <a:pt x="691" y="233"/>
                  <a:pt x="691" y="232"/>
                  <a:pt x="691" y="232"/>
                </a:cubicBezTo>
                <a:cubicBezTo>
                  <a:pt x="691" y="231"/>
                  <a:pt x="691" y="230"/>
                  <a:pt x="690" y="230"/>
                </a:cubicBezTo>
                <a:cubicBezTo>
                  <a:pt x="690" y="229"/>
                  <a:pt x="689" y="228"/>
                  <a:pt x="688" y="228"/>
                </a:cubicBezTo>
                <a:close/>
                <a:moveTo>
                  <a:pt x="1143" y="434"/>
                </a:moveTo>
                <a:cubicBezTo>
                  <a:pt x="1143" y="435"/>
                  <a:pt x="1143" y="436"/>
                  <a:pt x="1144" y="438"/>
                </a:cubicBezTo>
                <a:cubicBezTo>
                  <a:pt x="1147" y="442"/>
                  <a:pt x="1151" y="442"/>
                  <a:pt x="1152" y="442"/>
                </a:cubicBezTo>
                <a:cubicBezTo>
                  <a:pt x="1152" y="442"/>
                  <a:pt x="1152" y="442"/>
                  <a:pt x="1152" y="442"/>
                </a:cubicBezTo>
                <a:cubicBezTo>
                  <a:pt x="1153" y="442"/>
                  <a:pt x="1154" y="441"/>
                  <a:pt x="1154" y="441"/>
                </a:cubicBezTo>
                <a:cubicBezTo>
                  <a:pt x="1154" y="440"/>
                  <a:pt x="1154" y="438"/>
                  <a:pt x="1153" y="435"/>
                </a:cubicBezTo>
                <a:cubicBezTo>
                  <a:pt x="1153" y="432"/>
                  <a:pt x="1152" y="429"/>
                  <a:pt x="1149" y="427"/>
                </a:cubicBezTo>
                <a:cubicBezTo>
                  <a:pt x="1149" y="427"/>
                  <a:pt x="1148" y="427"/>
                  <a:pt x="1148" y="426"/>
                </a:cubicBezTo>
                <a:cubicBezTo>
                  <a:pt x="1149" y="426"/>
                  <a:pt x="1149" y="426"/>
                  <a:pt x="1149" y="426"/>
                </a:cubicBezTo>
                <a:cubicBezTo>
                  <a:pt x="1150" y="426"/>
                  <a:pt x="1151" y="426"/>
                  <a:pt x="1152" y="425"/>
                </a:cubicBezTo>
                <a:cubicBezTo>
                  <a:pt x="1153" y="425"/>
                  <a:pt x="1154" y="423"/>
                  <a:pt x="1154" y="422"/>
                </a:cubicBezTo>
                <a:cubicBezTo>
                  <a:pt x="1154" y="422"/>
                  <a:pt x="1154" y="421"/>
                  <a:pt x="1154" y="420"/>
                </a:cubicBezTo>
                <a:cubicBezTo>
                  <a:pt x="1153" y="418"/>
                  <a:pt x="1150" y="418"/>
                  <a:pt x="1148" y="418"/>
                </a:cubicBezTo>
                <a:cubicBezTo>
                  <a:pt x="1146" y="418"/>
                  <a:pt x="1144" y="418"/>
                  <a:pt x="1143" y="419"/>
                </a:cubicBezTo>
                <a:cubicBezTo>
                  <a:pt x="1143" y="419"/>
                  <a:pt x="1143" y="419"/>
                  <a:pt x="1143" y="419"/>
                </a:cubicBezTo>
                <a:cubicBezTo>
                  <a:pt x="1142" y="419"/>
                  <a:pt x="1141" y="418"/>
                  <a:pt x="1140" y="418"/>
                </a:cubicBezTo>
                <a:cubicBezTo>
                  <a:pt x="1140" y="418"/>
                  <a:pt x="1139" y="417"/>
                  <a:pt x="1139" y="417"/>
                </a:cubicBezTo>
                <a:cubicBezTo>
                  <a:pt x="1139" y="417"/>
                  <a:pt x="1138" y="417"/>
                  <a:pt x="1138" y="417"/>
                </a:cubicBezTo>
                <a:cubicBezTo>
                  <a:pt x="1136" y="418"/>
                  <a:pt x="1135" y="419"/>
                  <a:pt x="1135" y="420"/>
                </a:cubicBezTo>
                <a:cubicBezTo>
                  <a:pt x="1135" y="422"/>
                  <a:pt x="1135" y="423"/>
                  <a:pt x="1134" y="425"/>
                </a:cubicBezTo>
                <a:cubicBezTo>
                  <a:pt x="1134" y="427"/>
                  <a:pt x="1132" y="429"/>
                  <a:pt x="1132" y="432"/>
                </a:cubicBezTo>
                <a:cubicBezTo>
                  <a:pt x="1132" y="433"/>
                  <a:pt x="1133" y="435"/>
                  <a:pt x="1134" y="435"/>
                </a:cubicBezTo>
                <a:cubicBezTo>
                  <a:pt x="1134" y="436"/>
                  <a:pt x="1135" y="436"/>
                  <a:pt x="1136" y="436"/>
                </a:cubicBezTo>
                <a:cubicBezTo>
                  <a:pt x="1138" y="436"/>
                  <a:pt x="1139" y="434"/>
                  <a:pt x="1141" y="433"/>
                </a:cubicBezTo>
                <a:cubicBezTo>
                  <a:pt x="1141" y="433"/>
                  <a:pt x="1142" y="432"/>
                  <a:pt x="1143" y="432"/>
                </a:cubicBezTo>
                <a:cubicBezTo>
                  <a:pt x="1143" y="432"/>
                  <a:pt x="1143" y="433"/>
                  <a:pt x="1143" y="434"/>
                </a:cubicBezTo>
                <a:close/>
                <a:moveTo>
                  <a:pt x="1306" y="147"/>
                </a:moveTo>
                <a:cubicBezTo>
                  <a:pt x="1306" y="147"/>
                  <a:pt x="1306" y="146"/>
                  <a:pt x="1306" y="145"/>
                </a:cubicBezTo>
                <a:cubicBezTo>
                  <a:pt x="1308" y="143"/>
                  <a:pt x="1308" y="142"/>
                  <a:pt x="1309" y="141"/>
                </a:cubicBezTo>
                <a:cubicBezTo>
                  <a:pt x="1310" y="140"/>
                  <a:pt x="1312" y="139"/>
                  <a:pt x="1316" y="139"/>
                </a:cubicBezTo>
                <a:cubicBezTo>
                  <a:pt x="1324" y="139"/>
                  <a:pt x="1323" y="140"/>
                  <a:pt x="1327" y="140"/>
                </a:cubicBezTo>
                <a:cubicBezTo>
                  <a:pt x="1328" y="140"/>
                  <a:pt x="1329" y="140"/>
                  <a:pt x="1331" y="140"/>
                </a:cubicBezTo>
                <a:cubicBezTo>
                  <a:pt x="1335" y="139"/>
                  <a:pt x="1338" y="138"/>
                  <a:pt x="1341" y="136"/>
                </a:cubicBezTo>
                <a:cubicBezTo>
                  <a:pt x="1344" y="135"/>
                  <a:pt x="1346" y="133"/>
                  <a:pt x="1350" y="132"/>
                </a:cubicBezTo>
                <a:cubicBezTo>
                  <a:pt x="1355" y="130"/>
                  <a:pt x="1360" y="129"/>
                  <a:pt x="1363" y="129"/>
                </a:cubicBezTo>
                <a:cubicBezTo>
                  <a:pt x="1363" y="129"/>
                  <a:pt x="1364" y="129"/>
                  <a:pt x="1364" y="129"/>
                </a:cubicBezTo>
                <a:cubicBezTo>
                  <a:pt x="1365" y="130"/>
                  <a:pt x="1366" y="130"/>
                  <a:pt x="1367" y="130"/>
                </a:cubicBezTo>
                <a:cubicBezTo>
                  <a:pt x="1368" y="130"/>
                  <a:pt x="1369" y="130"/>
                  <a:pt x="1369" y="129"/>
                </a:cubicBezTo>
                <a:cubicBezTo>
                  <a:pt x="1370" y="129"/>
                  <a:pt x="1371" y="128"/>
                  <a:pt x="1371" y="127"/>
                </a:cubicBezTo>
                <a:cubicBezTo>
                  <a:pt x="1371" y="126"/>
                  <a:pt x="1370" y="125"/>
                  <a:pt x="1370" y="124"/>
                </a:cubicBezTo>
                <a:cubicBezTo>
                  <a:pt x="1369" y="123"/>
                  <a:pt x="1367" y="122"/>
                  <a:pt x="1366" y="121"/>
                </a:cubicBezTo>
                <a:cubicBezTo>
                  <a:pt x="1366" y="120"/>
                  <a:pt x="1365" y="120"/>
                  <a:pt x="1365" y="119"/>
                </a:cubicBezTo>
                <a:cubicBezTo>
                  <a:pt x="1366" y="119"/>
                  <a:pt x="1367" y="119"/>
                  <a:pt x="1368" y="118"/>
                </a:cubicBezTo>
                <a:cubicBezTo>
                  <a:pt x="1369" y="117"/>
                  <a:pt x="1371" y="116"/>
                  <a:pt x="1371" y="114"/>
                </a:cubicBezTo>
                <a:cubicBezTo>
                  <a:pt x="1371" y="114"/>
                  <a:pt x="1372" y="113"/>
                  <a:pt x="1372" y="113"/>
                </a:cubicBezTo>
                <a:cubicBezTo>
                  <a:pt x="1371" y="109"/>
                  <a:pt x="1370" y="106"/>
                  <a:pt x="1370" y="104"/>
                </a:cubicBezTo>
                <a:cubicBezTo>
                  <a:pt x="1370" y="104"/>
                  <a:pt x="1370" y="103"/>
                  <a:pt x="1370" y="103"/>
                </a:cubicBezTo>
                <a:cubicBezTo>
                  <a:pt x="1371" y="102"/>
                  <a:pt x="1371" y="101"/>
                  <a:pt x="1371" y="100"/>
                </a:cubicBezTo>
                <a:cubicBezTo>
                  <a:pt x="1371" y="98"/>
                  <a:pt x="1370" y="96"/>
                  <a:pt x="1369" y="95"/>
                </a:cubicBezTo>
                <a:cubicBezTo>
                  <a:pt x="1367" y="94"/>
                  <a:pt x="1365" y="93"/>
                  <a:pt x="1364" y="92"/>
                </a:cubicBezTo>
                <a:cubicBezTo>
                  <a:pt x="1363" y="92"/>
                  <a:pt x="1362" y="92"/>
                  <a:pt x="1360" y="92"/>
                </a:cubicBezTo>
                <a:cubicBezTo>
                  <a:pt x="1357" y="92"/>
                  <a:pt x="1354" y="92"/>
                  <a:pt x="1351" y="92"/>
                </a:cubicBezTo>
                <a:cubicBezTo>
                  <a:pt x="1348" y="92"/>
                  <a:pt x="1346" y="92"/>
                  <a:pt x="1346" y="92"/>
                </a:cubicBezTo>
                <a:cubicBezTo>
                  <a:pt x="1343" y="90"/>
                  <a:pt x="1340" y="89"/>
                  <a:pt x="1338" y="89"/>
                </a:cubicBezTo>
                <a:cubicBezTo>
                  <a:pt x="1337" y="89"/>
                  <a:pt x="1336" y="89"/>
                  <a:pt x="1336" y="90"/>
                </a:cubicBezTo>
                <a:cubicBezTo>
                  <a:pt x="1334" y="91"/>
                  <a:pt x="1334" y="92"/>
                  <a:pt x="1333" y="94"/>
                </a:cubicBezTo>
                <a:cubicBezTo>
                  <a:pt x="1332" y="95"/>
                  <a:pt x="1332" y="96"/>
                  <a:pt x="1331" y="97"/>
                </a:cubicBezTo>
                <a:cubicBezTo>
                  <a:pt x="1331" y="96"/>
                  <a:pt x="1330" y="96"/>
                  <a:pt x="1330" y="95"/>
                </a:cubicBezTo>
                <a:cubicBezTo>
                  <a:pt x="1328" y="92"/>
                  <a:pt x="1326" y="92"/>
                  <a:pt x="1323" y="91"/>
                </a:cubicBezTo>
                <a:cubicBezTo>
                  <a:pt x="1320" y="91"/>
                  <a:pt x="1317" y="91"/>
                  <a:pt x="1315" y="91"/>
                </a:cubicBezTo>
                <a:cubicBezTo>
                  <a:pt x="1314" y="91"/>
                  <a:pt x="1313" y="91"/>
                  <a:pt x="1312" y="91"/>
                </a:cubicBezTo>
                <a:cubicBezTo>
                  <a:pt x="1309" y="91"/>
                  <a:pt x="1305" y="92"/>
                  <a:pt x="1301" y="92"/>
                </a:cubicBezTo>
                <a:cubicBezTo>
                  <a:pt x="1300" y="92"/>
                  <a:pt x="1298" y="93"/>
                  <a:pt x="1297" y="92"/>
                </a:cubicBezTo>
                <a:cubicBezTo>
                  <a:pt x="1296" y="92"/>
                  <a:pt x="1296" y="92"/>
                  <a:pt x="1295" y="91"/>
                </a:cubicBezTo>
                <a:cubicBezTo>
                  <a:pt x="1292" y="88"/>
                  <a:pt x="1288" y="87"/>
                  <a:pt x="1287" y="86"/>
                </a:cubicBezTo>
                <a:cubicBezTo>
                  <a:pt x="1286" y="85"/>
                  <a:pt x="1285" y="85"/>
                  <a:pt x="1284" y="85"/>
                </a:cubicBezTo>
                <a:cubicBezTo>
                  <a:pt x="1283" y="85"/>
                  <a:pt x="1281" y="85"/>
                  <a:pt x="1280" y="85"/>
                </a:cubicBezTo>
                <a:cubicBezTo>
                  <a:pt x="1277" y="85"/>
                  <a:pt x="1274" y="85"/>
                  <a:pt x="1272" y="85"/>
                </a:cubicBezTo>
                <a:cubicBezTo>
                  <a:pt x="1267" y="86"/>
                  <a:pt x="1263" y="86"/>
                  <a:pt x="1261" y="86"/>
                </a:cubicBezTo>
                <a:cubicBezTo>
                  <a:pt x="1261" y="86"/>
                  <a:pt x="1260" y="86"/>
                  <a:pt x="1260" y="85"/>
                </a:cubicBezTo>
                <a:cubicBezTo>
                  <a:pt x="1259" y="85"/>
                  <a:pt x="1257" y="84"/>
                  <a:pt x="1255" y="82"/>
                </a:cubicBezTo>
                <a:cubicBezTo>
                  <a:pt x="1253" y="81"/>
                  <a:pt x="1251" y="80"/>
                  <a:pt x="1249" y="79"/>
                </a:cubicBezTo>
                <a:cubicBezTo>
                  <a:pt x="1248" y="78"/>
                  <a:pt x="1246" y="77"/>
                  <a:pt x="1245" y="77"/>
                </a:cubicBezTo>
                <a:cubicBezTo>
                  <a:pt x="1244" y="77"/>
                  <a:pt x="1239" y="78"/>
                  <a:pt x="1236" y="78"/>
                </a:cubicBezTo>
                <a:cubicBezTo>
                  <a:pt x="1234" y="78"/>
                  <a:pt x="1233" y="78"/>
                  <a:pt x="1233" y="78"/>
                </a:cubicBezTo>
                <a:cubicBezTo>
                  <a:pt x="1230" y="76"/>
                  <a:pt x="1228" y="75"/>
                  <a:pt x="1226" y="74"/>
                </a:cubicBezTo>
                <a:cubicBezTo>
                  <a:pt x="1227" y="74"/>
                  <a:pt x="1229" y="73"/>
                  <a:pt x="1231" y="73"/>
                </a:cubicBezTo>
                <a:cubicBezTo>
                  <a:pt x="1234" y="72"/>
                  <a:pt x="1236" y="71"/>
                  <a:pt x="1236" y="71"/>
                </a:cubicBezTo>
                <a:cubicBezTo>
                  <a:pt x="1236" y="71"/>
                  <a:pt x="1237" y="71"/>
                  <a:pt x="1237" y="70"/>
                </a:cubicBezTo>
                <a:cubicBezTo>
                  <a:pt x="1237" y="70"/>
                  <a:pt x="1237" y="69"/>
                  <a:pt x="1237" y="69"/>
                </a:cubicBezTo>
                <a:cubicBezTo>
                  <a:pt x="1237" y="69"/>
                  <a:pt x="1236" y="68"/>
                  <a:pt x="1235" y="66"/>
                </a:cubicBezTo>
                <a:cubicBezTo>
                  <a:pt x="1234" y="65"/>
                  <a:pt x="1232" y="64"/>
                  <a:pt x="1229" y="64"/>
                </a:cubicBezTo>
                <a:cubicBezTo>
                  <a:pt x="1228" y="64"/>
                  <a:pt x="1226" y="63"/>
                  <a:pt x="1224" y="63"/>
                </a:cubicBezTo>
                <a:cubicBezTo>
                  <a:pt x="1222" y="62"/>
                  <a:pt x="1220" y="62"/>
                  <a:pt x="1219" y="62"/>
                </a:cubicBezTo>
                <a:cubicBezTo>
                  <a:pt x="1218" y="62"/>
                  <a:pt x="1217" y="62"/>
                  <a:pt x="1217" y="62"/>
                </a:cubicBezTo>
                <a:cubicBezTo>
                  <a:pt x="1216" y="63"/>
                  <a:pt x="1216" y="63"/>
                  <a:pt x="1216" y="63"/>
                </a:cubicBezTo>
                <a:cubicBezTo>
                  <a:pt x="1216" y="63"/>
                  <a:pt x="1216" y="63"/>
                  <a:pt x="1215" y="63"/>
                </a:cubicBezTo>
                <a:cubicBezTo>
                  <a:pt x="1213" y="63"/>
                  <a:pt x="1211" y="62"/>
                  <a:pt x="1209" y="61"/>
                </a:cubicBezTo>
                <a:cubicBezTo>
                  <a:pt x="1208" y="61"/>
                  <a:pt x="1206" y="62"/>
                  <a:pt x="1205" y="63"/>
                </a:cubicBezTo>
                <a:cubicBezTo>
                  <a:pt x="1205" y="63"/>
                  <a:pt x="1204" y="64"/>
                  <a:pt x="1203" y="64"/>
                </a:cubicBezTo>
                <a:cubicBezTo>
                  <a:pt x="1202" y="65"/>
                  <a:pt x="1201" y="66"/>
                  <a:pt x="1201" y="68"/>
                </a:cubicBezTo>
                <a:cubicBezTo>
                  <a:pt x="1201" y="69"/>
                  <a:pt x="1202" y="69"/>
                  <a:pt x="1202" y="70"/>
                </a:cubicBezTo>
                <a:cubicBezTo>
                  <a:pt x="1203" y="70"/>
                  <a:pt x="1203" y="71"/>
                  <a:pt x="1204" y="71"/>
                </a:cubicBezTo>
                <a:cubicBezTo>
                  <a:pt x="1207" y="72"/>
                  <a:pt x="1210" y="72"/>
                  <a:pt x="1212" y="72"/>
                </a:cubicBezTo>
                <a:cubicBezTo>
                  <a:pt x="1214" y="72"/>
                  <a:pt x="1214" y="72"/>
                  <a:pt x="1214" y="73"/>
                </a:cubicBezTo>
                <a:cubicBezTo>
                  <a:pt x="1215" y="73"/>
                  <a:pt x="1215" y="73"/>
                  <a:pt x="1215" y="74"/>
                </a:cubicBezTo>
                <a:cubicBezTo>
                  <a:pt x="1215" y="74"/>
                  <a:pt x="1214" y="75"/>
                  <a:pt x="1214" y="77"/>
                </a:cubicBezTo>
                <a:cubicBezTo>
                  <a:pt x="1214" y="77"/>
                  <a:pt x="1214" y="78"/>
                  <a:pt x="1213" y="80"/>
                </a:cubicBezTo>
                <a:cubicBezTo>
                  <a:pt x="1212" y="81"/>
                  <a:pt x="1211" y="82"/>
                  <a:pt x="1211" y="82"/>
                </a:cubicBezTo>
                <a:cubicBezTo>
                  <a:pt x="1210" y="82"/>
                  <a:pt x="1210" y="82"/>
                  <a:pt x="1210" y="82"/>
                </a:cubicBezTo>
                <a:cubicBezTo>
                  <a:pt x="1210" y="82"/>
                  <a:pt x="1209" y="82"/>
                  <a:pt x="1208" y="82"/>
                </a:cubicBezTo>
                <a:cubicBezTo>
                  <a:pt x="1207" y="82"/>
                  <a:pt x="1205" y="82"/>
                  <a:pt x="1204" y="83"/>
                </a:cubicBezTo>
                <a:cubicBezTo>
                  <a:pt x="1203" y="83"/>
                  <a:pt x="1200" y="84"/>
                  <a:pt x="1197" y="84"/>
                </a:cubicBezTo>
                <a:cubicBezTo>
                  <a:pt x="1197" y="84"/>
                  <a:pt x="1196" y="84"/>
                  <a:pt x="1196" y="84"/>
                </a:cubicBezTo>
                <a:cubicBezTo>
                  <a:pt x="1195" y="84"/>
                  <a:pt x="1194" y="84"/>
                  <a:pt x="1193" y="84"/>
                </a:cubicBezTo>
                <a:cubicBezTo>
                  <a:pt x="1193" y="84"/>
                  <a:pt x="1192" y="84"/>
                  <a:pt x="1192" y="84"/>
                </a:cubicBezTo>
                <a:cubicBezTo>
                  <a:pt x="1191" y="83"/>
                  <a:pt x="1191" y="83"/>
                  <a:pt x="1191" y="83"/>
                </a:cubicBezTo>
                <a:cubicBezTo>
                  <a:pt x="1190" y="83"/>
                  <a:pt x="1190" y="82"/>
                  <a:pt x="1188" y="82"/>
                </a:cubicBezTo>
                <a:cubicBezTo>
                  <a:pt x="1188" y="82"/>
                  <a:pt x="1187" y="82"/>
                  <a:pt x="1187" y="82"/>
                </a:cubicBezTo>
                <a:cubicBezTo>
                  <a:pt x="1185" y="83"/>
                  <a:pt x="1184" y="84"/>
                  <a:pt x="1183" y="85"/>
                </a:cubicBezTo>
                <a:cubicBezTo>
                  <a:pt x="1181" y="86"/>
                  <a:pt x="1180" y="87"/>
                  <a:pt x="1180" y="87"/>
                </a:cubicBezTo>
                <a:cubicBezTo>
                  <a:pt x="1178" y="87"/>
                  <a:pt x="1176" y="85"/>
                  <a:pt x="1176" y="83"/>
                </a:cubicBezTo>
                <a:cubicBezTo>
                  <a:pt x="1176" y="81"/>
                  <a:pt x="1176" y="79"/>
                  <a:pt x="1175" y="77"/>
                </a:cubicBezTo>
                <a:cubicBezTo>
                  <a:pt x="1175" y="76"/>
                  <a:pt x="1174" y="75"/>
                  <a:pt x="1173" y="73"/>
                </a:cubicBezTo>
                <a:cubicBezTo>
                  <a:pt x="1173" y="73"/>
                  <a:pt x="1172" y="73"/>
                  <a:pt x="1171" y="73"/>
                </a:cubicBezTo>
                <a:cubicBezTo>
                  <a:pt x="1170" y="72"/>
                  <a:pt x="1167" y="72"/>
                  <a:pt x="1164" y="72"/>
                </a:cubicBezTo>
                <a:cubicBezTo>
                  <a:pt x="1163" y="72"/>
                  <a:pt x="1162" y="72"/>
                  <a:pt x="1161" y="72"/>
                </a:cubicBezTo>
                <a:cubicBezTo>
                  <a:pt x="1160" y="73"/>
                  <a:pt x="1157" y="73"/>
                  <a:pt x="1155" y="73"/>
                </a:cubicBezTo>
                <a:cubicBezTo>
                  <a:pt x="1153" y="74"/>
                  <a:pt x="1152" y="74"/>
                  <a:pt x="1151" y="74"/>
                </a:cubicBezTo>
                <a:cubicBezTo>
                  <a:pt x="1150" y="74"/>
                  <a:pt x="1149" y="75"/>
                  <a:pt x="1148" y="76"/>
                </a:cubicBezTo>
                <a:cubicBezTo>
                  <a:pt x="1147" y="77"/>
                  <a:pt x="1144" y="78"/>
                  <a:pt x="1142" y="78"/>
                </a:cubicBezTo>
                <a:cubicBezTo>
                  <a:pt x="1142" y="78"/>
                  <a:pt x="1141" y="77"/>
                  <a:pt x="1139" y="77"/>
                </a:cubicBezTo>
                <a:cubicBezTo>
                  <a:pt x="1138" y="76"/>
                  <a:pt x="1136" y="75"/>
                  <a:pt x="1133" y="74"/>
                </a:cubicBezTo>
                <a:cubicBezTo>
                  <a:pt x="1129" y="74"/>
                  <a:pt x="1123" y="73"/>
                  <a:pt x="1119" y="73"/>
                </a:cubicBezTo>
                <a:cubicBezTo>
                  <a:pt x="1117" y="73"/>
                  <a:pt x="1116" y="73"/>
                  <a:pt x="1115" y="74"/>
                </a:cubicBezTo>
                <a:cubicBezTo>
                  <a:pt x="1115" y="74"/>
                  <a:pt x="1115" y="74"/>
                  <a:pt x="1115" y="74"/>
                </a:cubicBezTo>
                <a:cubicBezTo>
                  <a:pt x="1115" y="74"/>
                  <a:pt x="1114" y="74"/>
                  <a:pt x="1114" y="73"/>
                </a:cubicBezTo>
                <a:cubicBezTo>
                  <a:pt x="1115" y="73"/>
                  <a:pt x="1115" y="72"/>
                  <a:pt x="1116" y="71"/>
                </a:cubicBezTo>
                <a:cubicBezTo>
                  <a:pt x="1117" y="69"/>
                  <a:pt x="1118" y="68"/>
                  <a:pt x="1118" y="66"/>
                </a:cubicBezTo>
                <a:cubicBezTo>
                  <a:pt x="1118" y="65"/>
                  <a:pt x="1118" y="63"/>
                  <a:pt x="1117" y="63"/>
                </a:cubicBezTo>
                <a:cubicBezTo>
                  <a:pt x="1113" y="60"/>
                  <a:pt x="1106" y="60"/>
                  <a:pt x="1103" y="59"/>
                </a:cubicBezTo>
                <a:cubicBezTo>
                  <a:pt x="1102" y="59"/>
                  <a:pt x="1099" y="59"/>
                  <a:pt x="1097" y="59"/>
                </a:cubicBezTo>
                <a:cubicBezTo>
                  <a:pt x="1095" y="59"/>
                  <a:pt x="1094" y="59"/>
                  <a:pt x="1092" y="59"/>
                </a:cubicBezTo>
                <a:cubicBezTo>
                  <a:pt x="1091" y="59"/>
                  <a:pt x="1089" y="60"/>
                  <a:pt x="1088" y="60"/>
                </a:cubicBezTo>
                <a:cubicBezTo>
                  <a:pt x="1088" y="61"/>
                  <a:pt x="1088" y="61"/>
                  <a:pt x="1088" y="61"/>
                </a:cubicBezTo>
                <a:cubicBezTo>
                  <a:pt x="1088" y="60"/>
                  <a:pt x="1088" y="60"/>
                  <a:pt x="1088" y="60"/>
                </a:cubicBezTo>
                <a:cubicBezTo>
                  <a:pt x="1087" y="60"/>
                  <a:pt x="1087" y="60"/>
                  <a:pt x="1087" y="60"/>
                </a:cubicBezTo>
                <a:cubicBezTo>
                  <a:pt x="1087" y="59"/>
                  <a:pt x="1086" y="59"/>
                  <a:pt x="1084" y="58"/>
                </a:cubicBezTo>
                <a:cubicBezTo>
                  <a:pt x="1080" y="56"/>
                  <a:pt x="1077" y="55"/>
                  <a:pt x="1074" y="55"/>
                </a:cubicBezTo>
                <a:cubicBezTo>
                  <a:pt x="1073" y="55"/>
                  <a:pt x="1071" y="55"/>
                  <a:pt x="1070" y="56"/>
                </a:cubicBezTo>
                <a:cubicBezTo>
                  <a:pt x="1070" y="56"/>
                  <a:pt x="1069" y="57"/>
                  <a:pt x="1069" y="57"/>
                </a:cubicBezTo>
                <a:cubicBezTo>
                  <a:pt x="1069" y="58"/>
                  <a:pt x="1069" y="57"/>
                  <a:pt x="1069" y="58"/>
                </a:cubicBezTo>
                <a:cubicBezTo>
                  <a:pt x="1068" y="58"/>
                  <a:pt x="1068" y="58"/>
                  <a:pt x="1066" y="59"/>
                </a:cubicBezTo>
                <a:cubicBezTo>
                  <a:pt x="1061" y="61"/>
                  <a:pt x="1058" y="63"/>
                  <a:pt x="1056" y="63"/>
                </a:cubicBezTo>
                <a:cubicBezTo>
                  <a:pt x="1056" y="63"/>
                  <a:pt x="1056" y="63"/>
                  <a:pt x="1056" y="63"/>
                </a:cubicBezTo>
                <a:cubicBezTo>
                  <a:pt x="1056" y="63"/>
                  <a:pt x="1053" y="63"/>
                  <a:pt x="1051" y="62"/>
                </a:cubicBezTo>
                <a:cubicBezTo>
                  <a:pt x="1050" y="62"/>
                  <a:pt x="1049" y="61"/>
                  <a:pt x="1049" y="61"/>
                </a:cubicBezTo>
                <a:cubicBezTo>
                  <a:pt x="1048" y="61"/>
                  <a:pt x="1048" y="61"/>
                  <a:pt x="1048" y="61"/>
                </a:cubicBezTo>
                <a:cubicBezTo>
                  <a:pt x="1047" y="61"/>
                  <a:pt x="1047" y="61"/>
                  <a:pt x="1047" y="61"/>
                </a:cubicBezTo>
                <a:cubicBezTo>
                  <a:pt x="1047" y="61"/>
                  <a:pt x="1047" y="61"/>
                  <a:pt x="1047" y="61"/>
                </a:cubicBezTo>
                <a:cubicBezTo>
                  <a:pt x="1047" y="60"/>
                  <a:pt x="1046" y="60"/>
                  <a:pt x="1045" y="60"/>
                </a:cubicBezTo>
                <a:cubicBezTo>
                  <a:pt x="1043" y="60"/>
                  <a:pt x="1040" y="61"/>
                  <a:pt x="1038" y="62"/>
                </a:cubicBezTo>
                <a:cubicBezTo>
                  <a:pt x="1035" y="64"/>
                  <a:pt x="1033" y="66"/>
                  <a:pt x="1031" y="65"/>
                </a:cubicBezTo>
                <a:cubicBezTo>
                  <a:pt x="1030" y="65"/>
                  <a:pt x="1030" y="65"/>
                  <a:pt x="1030" y="65"/>
                </a:cubicBezTo>
                <a:cubicBezTo>
                  <a:pt x="1029" y="65"/>
                  <a:pt x="1027" y="65"/>
                  <a:pt x="1025" y="65"/>
                </a:cubicBezTo>
                <a:cubicBezTo>
                  <a:pt x="1022" y="65"/>
                  <a:pt x="1019" y="65"/>
                  <a:pt x="1017" y="66"/>
                </a:cubicBezTo>
                <a:cubicBezTo>
                  <a:pt x="1014" y="68"/>
                  <a:pt x="1012" y="68"/>
                  <a:pt x="1008" y="71"/>
                </a:cubicBezTo>
                <a:cubicBezTo>
                  <a:pt x="1007" y="72"/>
                  <a:pt x="1004" y="73"/>
                  <a:pt x="1003" y="74"/>
                </a:cubicBezTo>
                <a:cubicBezTo>
                  <a:pt x="1001" y="74"/>
                  <a:pt x="1000" y="75"/>
                  <a:pt x="999" y="75"/>
                </a:cubicBezTo>
                <a:cubicBezTo>
                  <a:pt x="998" y="75"/>
                  <a:pt x="994" y="74"/>
                  <a:pt x="991" y="74"/>
                </a:cubicBezTo>
                <a:cubicBezTo>
                  <a:pt x="990" y="74"/>
                  <a:pt x="989" y="74"/>
                  <a:pt x="987" y="74"/>
                </a:cubicBezTo>
                <a:cubicBezTo>
                  <a:pt x="987" y="75"/>
                  <a:pt x="986" y="75"/>
                  <a:pt x="986" y="75"/>
                </a:cubicBezTo>
                <a:cubicBezTo>
                  <a:pt x="985" y="75"/>
                  <a:pt x="984" y="76"/>
                  <a:pt x="984" y="77"/>
                </a:cubicBezTo>
                <a:cubicBezTo>
                  <a:pt x="984" y="78"/>
                  <a:pt x="985" y="79"/>
                  <a:pt x="986" y="80"/>
                </a:cubicBezTo>
                <a:cubicBezTo>
                  <a:pt x="987" y="82"/>
                  <a:pt x="990" y="83"/>
                  <a:pt x="992" y="84"/>
                </a:cubicBezTo>
                <a:cubicBezTo>
                  <a:pt x="993" y="84"/>
                  <a:pt x="993" y="84"/>
                  <a:pt x="993" y="84"/>
                </a:cubicBezTo>
                <a:cubicBezTo>
                  <a:pt x="992" y="84"/>
                  <a:pt x="991" y="84"/>
                  <a:pt x="990" y="83"/>
                </a:cubicBezTo>
                <a:cubicBezTo>
                  <a:pt x="988" y="83"/>
                  <a:pt x="987" y="82"/>
                  <a:pt x="987" y="82"/>
                </a:cubicBezTo>
                <a:cubicBezTo>
                  <a:pt x="986" y="82"/>
                  <a:pt x="986" y="82"/>
                  <a:pt x="984" y="80"/>
                </a:cubicBezTo>
                <a:cubicBezTo>
                  <a:pt x="982" y="78"/>
                  <a:pt x="980" y="77"/>
                  <a:pt x="978" y="77"/>
                </a:cubicBezTo>
                <a:cubicBezTo>
                  <a:pt x="976" y="77"/>
                  <a:pt x="974" y="78"/>
                  <a:pt x="973" y="79"/>
                </a:cubicBezTo>
                <a:cubicBezTo>
                  <a:pt x="972" y="81"/>
                  <a:pt x="972" y="83"/>
                  <a:pt x="972" y="85"/>
                </a:cubicBezTo>
                <a:cubicBezTo>
                  <a:pt x="971" y="85"/>
                  <a:pt x="971" y="86"/>
                  <a:pt x="971" y="86"/>
                </a:cubicBezTo>
                <a:cubicBezTo>
                  <a:pt x="970" y="86"/>
                  <a:pt x="969" y="87"/>
                  <a:pt x="969" y="87"/>
                </a:cubicBezTo>
                <a:cubicBezTo>
                  <a:pt x="969" y="86"/>
                  <a:pt x="969" y="86"/>
                  <a:pt x="969" y="86"/>
                </a:cubicBezTo>
                <a:cubicBezTo>
                  <a:pt x="969" y="85"/>
                  <a:pt x="969" y="83"/>
                  <a:pt x="969" y="81"/>
                </a:cubicBezTo>
                <a:cubicBezTo>
                  <a:pt x="968" y="80"/>
                  <a:pt x="968" y="80"/>
                  <a:pt x="968" y="79"/>
                </a:cubicBezTo>
                <a:cubicBezTo>
                  <a:pt x="968" y="79"/>
                  <a:pt x="968" y="78"/>
                  <a:pt x="968" y="78"/>
                </a:cubicBezTo>
                <a:cubicBezTo>
                  <a:pt x="967" y="77"/>
                  <a:pt x="967" y="77"/>
                  <a:pt x="966" y="77"/>
                </a:cubicBezTo>
                <a:cubicBezTo>
                  <a:pt x="964" y="77"/>
                  <a:pt x="964" y="78"/>
                  <a:pt x="963" y="79"/>
                </a:cubicBezTo>
                <a:cubicBezTo>
                  <a:pt x="962" y="81"/>
                  <a:pt x="961" y="82"/>
                  <a:pt x="961" y="83"/>
                </a:cubicBezTo>
                <a:cubicBezTo>
                  <a:pt x="960" y="83"/>
                  <a:pt x="960" y="85"/>
                  <a:pt x="960" y="86"/>
                </a:cubicBezTo>
                <a:cubicBezTo>
                  <a:pt x="960" y="88"/>
                  <a:pt x="961" y="90"/>
                  <a:pt x="961" y="92"/>
                </a:cubicBezTo>
                <a:cubicBezTo>
                  <a:pt x="961" y="92"/>
                  <a:pt x="961" y="93"/>
                  <a:pt x="961" y="93"/>
                </a:cubicBezTo>
                <a:cubicBezTo>
                  <a:pt x="961" y="95"/>
                  <a:pt x="960" y="96"/>
                  <a:pt x="960" y="97"/>
                </a:cubicBezTo>
                <a:cubicBezTo>
                  <a:pt x="960" y="98"/>
                  <a:pt x="961" y="99"/>
                  <a:pt x="961" y="99"/>
                </a:cubicBezTo>
                <a:cubicBezTo>
                  <a:pt x="961" y="100"/>
                  <a:pt x="961" y="100"/>
                  <a:pt x="962" y="101"/>
                </a:cubicBezTo>
                <a:cubicBezTo>
                  <a:pt x="960" y="103"/>
                  <a:pt x="958" y="107"/>
                  <a:pt x="957" y="108"/>
                </a:cubicBezTo>
                <a:cubicBezTo>
                  <a:pt x="956" y="108"/>
                  <a:pt x="955" y="109"/>
                  <a:pt x="954" y="109"/>
                </a:cubicBezTo>
                <a:cubicBezTo>
                  <a:pt x="953" y="109"/>
                  <a:pt x="953" y="110"/>
                  <a:pt x="952" y="110"/>
                </a:cubicBezTo>
                <a:cubicBezTo>
                  <a:pt x="953" y="109"/>
                  <a:pt x="955" y="107"/>
                  <a:pt x="956" y="107"/>
                </a:cubicBezTo>
                <a:cubicBezTo>
                  <a:pt x="958" y="105"/>
                  <a:pt x="960" y="102"/>
                  <a:pt x="960" y="99"/>
                </a:cubicBezTo>
                <a:cubicBezTo>
                  <a:pt x="960" y="98"/>
                  <a:pt x="960" y="98"/>
                  <a:pt x="959" y="97"/>
                </a:cubicBezTo>
                <a:cubicBezTo>
                  <a:pt x="959" y="96"/>
                  <a:pt x="958" y="91"/>
                  <a:pt x="958" y="89"/>
                </a:cubicBezTo>
                <a:cubicBezTo>
                  <a:pt x="958" y="88"/>
                  <a:pt x="958" y="88"/>
                  <a:pt x="958" y="88"/>
                </a:cubicBezTo>
                <a:cubicBezTo>
                  <a:pt x="958" y="87"/>
                  <a:pt x="960" y="85"/>
                  <a:pt x="960" y="83"/>
                </a:cubicBezTo>
                <a:cubicBezTo>
                  <a:pt x="960" y="82"/>
                  <a:pt x="959" y="80"/>
                  <a:pt x="958" y="79"/>
                </a:cubicBezTo>
                <a:cubicBezTo>
                  <a:pt x="955" y="77"/>
                  <a:pt x="952" y="75"/>
                  <a:pt x="949" y="74"/>
                </a:cubicBezTo>
                <a:cubicBezTo>
                  <a:pt x="949" y="73"/>
                  <a:pt x="948" y="73"/>
                  <a:pt x="948" y="73"/>
                </a:cubicBezTo>
                <a:cubicBezTo>
                  <a:pt x="945" y="74"/>
                  <a:pt x="944" y="75"/>
                  <a:pt x="943" y="77"/>
                </a:cubicBezTo>
                <a:cubicBezTo>
                  <a:pt x="942" y="78"/>
                  <a:pt x="940" y="80"/>
                  <a:pt x="940" y="80"/>
                </a:cubicBezTo>
                <a:cubicBezTo>
                  <a:pt x="938" y="81"/>
                  <a:pt x="938" y="82"/>
                  <a:pt x="937" y="83"/>
                </a:cubicBezTo>
                <a:cubicBezTo>
                  <a:pt x="937" y="83"/>
                  <a:pt x="937" y="83"/>
                  <a:pt x="936" y="84"/>
                </a:cubicBezTo>
                <a:cubicBezTo>
                  <a:pt x="933" y="84"/>
                  <a:pt x="931" y="86"/>
                  <a:pt x="931" y="89"/>
                </a:cubicBezTo>
                <a:cubicBezTo>
                  <a:pt x="931" y="91"/>
                  <a:pt x="932" y="93"/>
                  <a:pt x="935" y="95"/>
                </a:cubicBezTo>
                <a:cubicBezTo>
                  <a:pt x="937" y="96"/>
                  <a:pt x="938" y="97"/>
                  <a:pt x="939" y="97"/>
                </a:cubicBezTo>
                <a:cubicBezTo>
                  <a:pt x="939" y="98"/>
                  <a:pt x="940" y="98"/>
                  <a:pt x="940" y="98"/>
                </a:cubicBezTo>
                <a:cubicBezTo>
                  <a:pt x="940" y="98"/>
                  <a:pt x="940" y="98"/>
                  <a:pt x="940" y="98"/>
                </a:cubicBezTo>
                <a:cubicBezTo>
                  <a:pt x="939" y="98"/>
                  <a:pt x="939" y="98"/>
                  <a:pt x="939" y="98"/>
                </a:cubicBezTo>
                <a:cubicBezTo>
                  <a:pt x="939" y="98"/>
                  <a:pt x="938" y="98"/>
                  <a:pt x="937" y="98"/>
                </a:cubicBezTo>
                <a:cubicBezTo>
                  <a:pt x="936" y="97"/>
                  <a:pt x="935" y="97"/>
                  <a:pt x="935" y="97"/>
                </a:cubicBezTo>
                <a:cubicBezTo>
                  <a:pt x="934" y="97"/>
                  <a:pt x="930" y="95"/>
                  <a:pt x="927" y="95"/>
                </a:cubicBezTo>
                <a:cubicBezTo>
                  <a:pt x="926" y="95"/>
                  <a:pt x="922" y="93"/>
                  <a:pt x="919" y="92"/>
                </a:cubicBezTo>
                <a:cubicBezTo>
                  <a:pt x="918" y="92"/>
                  <a:pt x="917" y="92"/>
                  <a:pt x="916" y="92"/>
                </a:cubicBezTo>
                <a:cubicBezTo>
                  <a:pt x="913" y="92"/>
                  <a:pt x="910" y="92"/>
                  <a:pt x="908" y="94"/>
                </a:cubicBezTo>
                <a:cubicBezTo>
                  <a:pt x="908" y="95"/>
                  <a:pt x="907" y="96"/>
                  <a:pt x="906" y="97"/>
                </a:cubicBezTo>
                <a:cubicBezTo>
                  <a:pt x="905" y="98"/>
                  <a:pt x="904" y="99"/>
                  <a:pt x="904" y="98"/>
                </a:cubicBezTo>
                <a:cubicBezTo>
                  <a:pt x="903" y="98"/>
                  <a:pt x="903" y="98"/>
                  <a:pt x="903" y="98"/>
                </a:cubicBezTo>
                <a:cubicBezTo>
                  <a:pt x="903" y="98"/>
                  <a:pt x="902" y="97"/>
                  <a:pt x="901" y="97"/>
                </a:cubicBezTo>
                <a:cubicBezTo>
                  <a:pt x="901" y="97"/>
                  <a:pt x="900" y="96"/>
                  <a:pt x="899" y="96"/>
                </a:cubicBezTo>
                <a:cubicBezTo>
                  <a:pt x="898" y="96"/>
                  <a:pt x="897" y="96"/>
                  <a:pt x="896" y="97"/>
                </a:cubicBezTo>
                <a:cubicBezTo>
                  <a:pt x="895" y="97"/>
                  <a:pt x="894" y="97"/>
                  <a:pt x="894" y="97"/>
                </a:cubicBezTo>
                <a:cubicBezTo>
                  <a:pt x="892" y="97"/>
                  <a:pt x="891" y="97"/>
                  <a:pt x="890" y="97"/>
                </a:cubicBezTo>
                <a:cubicBezTo>
                  <a:pt x="888" y="97"/>
                  <a:pt x="887" y="97"/>
                  <a:pt x="886" y="98"/>
                </a:cubicBezTo>
                <a:cubicBezTo>
                  <a:pt x="886" y="99"/>
                  <a:pt x="885" y="99"/>
                  <a:pt x="885" y="99"/>
                </a:cubicBezTo>
                <a:cubicBezTo>
                  <a:pt x="884" y="99"/>
                  <a:pt x="883" y="99"/>
                  <a:pt x="881" y="98"/>
                </a:cubicBezTo>
                <a:cubicBezTo>
                  <a:pt x="880" y="97"/>
                  <a:pt x="879" y="97"/>
                  <a:pt x="877" y="97"/>
                </a:cubicBezTo>
                <a:cubicBezTo>
                  <a:pt x="875" y="97"/>
                  <a:pt x="874" y="98"/>
                  <a:pt x="873" y="99"/>
                </a:cubicBezTo>
                <a:cubicBezTo>
                  <a:pt x="872" y="100"/>
                  <a:pt x="871" y="100"/>
                  <a:pt x="869" y="101"/>
                </a:cubicBezTo>
                <a:cubicBezTo>
                  <a:pt x="868" y="101"/>
                  <a:pt x="867" y="101"/>
                  <a:pt x="866" y="101"/>
                </a:cubicBezTo>
                <a:cubicBezTo>
                  <a:pt x="864" y="101"/>
                  <a:pt x="863" y="101"/>
                  <a:pt x="861" y="101"/>
                </a:cubicBezTo>
                <a:cubicBezTo>
                  <a:pt x="860" y="101"/>
                  <a:pt x="858" y="101"/>
                  <a:pt x="857" y="102"/>
                </a:cubicBezTo>
                <a:cubicBezTo>
                  <a:pt x="857" y="103"/>
                  <a:pt x="856" y="104"/>
                  <a:pt x="856" y="105"/>
                </a:cubicBezTo>
                <a:cubicBezTo>
                  <a:pt x="856" y="104"/>
                  <a:pt x="856" y="104"/>
                  <a:pt x="856" y="103"/>
                </a:cubicBezTo>
                <a:cubicBezTo>
                  <a:pt x="857" y="102"/>
                  <a:pt x="857" y="101"/>
                  <a:pt x="858" y="99"/>
                </a:cubicBezTo>
                <a:cubicBezTo>
                  <a:pt x="858" y="99"/>
                  <a:pt x="857" y="98"/>
                  <a:pt x="857" y="97"/>
                </a:cubicBezTo>
                <a:cubicBezTo>
                  <a:pt x="855" y="96"/>
                  <a:pt x="853" y="96"/>
                  <a:pt x="852" y="96"/>
                </a:cubicBezTo>
                <a:cubicBezTo>
                  <a:pt x="850" y="96"/>
                  <a:pt x="849" y="96"/>
                  <a:pt x="848" y="96"/>
                </a:cubicBezTo>
                <a:cubicBezTo>
                  <a:pt x="847" y="96"/>
                  <a:pt x="846" y="97"/>
                  <a:pt x="845" y="98"/>
                </a:cubicBezTo>
                <a:cubicBezTo>
                  <a:pt x="844" y="99"/>
                  <a:pt x="844" y="100"/>
                  <a:pt x="844" y="101"/>
                </a:cubicBezTo>
                <a:cubicBezTo>
                  <a:pt x="844" y="103"/>
                  <a:pt x="844" y="105"/>
                  <a:pt x="845" y="106"/>
                </a:cubicBezTo>
                <a:cubicBezTo>
                  <a:pt x="845" y="107"/>
                  <a:pt x="845" y="107"/>
                  <a:pt x="845" y="107"/>
                </a:cubicBezTo>
                <a:cubicBezTo>
                  <a:pt x="845" y="107"/>
                  <a:pt x="844" y="106"/>
                  <a:pt x="843" y="106"/>
                </a:cubicBezTo>
                <a:cubicBezTo>
                  <a:pt x="842" y="106"/>
                  <a:pt x="842" y="106"/>
                  <a:pt x="842" y="106"/>
                </a:cubicBezTo>
                <a:cubicBezTo>
                  <a:pt x="841" y="106"/>
                  <a:pt x="840" y="107"/>
                  <a:pt x="840" y="107"/>
                </a:cubicBezTo>
                <a:cubicBezTo>
                  <a:pt x="840" y="106"/>
                  <a:pt x="840" y="106"/>
                  <a:pt x="840" y="105"/>
                </a:cubicBezTo>
                <a:cubicBezTo>
                  <a:pt x="840" y="104"/>
                  <a:pt x="839" y="103"/>
                  <a:pt x="838" y="103"/>
                </a:cubicBezTo>
                <a:cubicBezTo>
                  <a:pt x="835" y="101"/>
                  <a:pt x="832" y="99"/>
                  <a:pt x="827" y="99"/>
                </a:cubicBezTo>
                <a:cubicBezTo>
                  <a:pt x="822" y="98"/>
                  <a:pt x="816" y="98"/>
                  <a:pt x="809" y="95"/>
                </a:cubicBezTo>
                <a:cubicBezTo>
                  <a:pt x="802" y="92"/>
                  <a:pt x="801" y="91"/>
                  <a:pt x="797" y="90"/>
                </a:cubicBezTo>
                <a:cubicBezTo>
                  <a:pt x="795" y="89"/>
                  <a:pt x="782" y="86"/>
                  <a:pt x="773" y="86"/>
                </a:cubicBezTo>
                <a:cubicBezTo>
                  <a:pt x="771" y="86"/>
                  <a:pt x="769" y="87"/>
                  <a:pt x="767" y="87"/>
                </a:cubicBezTo>
                <a:cubicBezTo>
                  <a:pt x="763" y="88"/>
                  <a:pt x="756" y="90"/>
                  <a:pt x="749" y="92"/>
                </a:cubicBezTo>
                <a:cubicBezTo>
                  <a:pt x="745" y="93"/>
                  <a:pt x="742" y="94"/>
                  <a:pt x="740" y="95"/>
                </a:cubicBezTo>
                <a:cubicBezTo>
                  <a:pt x="738" y="95"/>
                  <a:pt x="737" y="96"/>
                  <a:pt x="737" y="96"/>
                </a:cubicBezTo>
                <a:cubicBezTo>
                  <a:pt x="736" y="96"/>
                  <a:pt x="735" y="97"/>
                  <a:pt x="735" y="97"/>
                </a:cubicBezTo>
                <a:cubicBezTo>
                  <a:pt x="734" y="98"/>
                  <a:pt x="733" y="99"/>
                  <a:pt x="732" y="101"/>
                </a:cubicBezTo>
                <a:cubicBezTo>
                  <a:pt x="731" y="103"/>
                  <a:pt x="729" y="105"/>
                  <a:pt x="727" y="107"/>
                </a:cubicBezTo>
                <a:cubicBezTo>
                  <a:pt x="723" y="111"/>
                  <a:pt x="715" y="120"/>
                  <a:pt x="710" y="121"/>
                </a:cubicBezTo>
                <a:cubicBezTo>
                  <a:pt x="706" y="122"/>
                  <a:pt x="703" y="124"/>
                  <a:pt x="700" y="126"/>
                </a:cubicBezTo>
                <a:cubicBezTo>
                  <a:pt x="699" y="127"/>
                  <a:pt x="697" y="128"/>
                  <a:pt x="697" y="129"/>
                </a:cubicBezTo>
                <a:cubicBezTo>
                  <a:pt x="696" y="130"/>
                  <a:pt x="695" y="130"/>
                  <a:pt x="695" y="132"/>
                </a:cubicBezTo>
                <a:cubicBezTo>
                  <a:pt x="695" y="133"/>
                  <a:pt x="695" y="135"/>
                  <a:pt x="696" y="136"/>
                </a:cubicBezTo>
                <a:cubicBezTo>
                  <a:pt x="696" y="138"/>
                  <a:pt x="697" y="140"/>
                  <a:pt x="697" y="140"/>
                </a:cubicBezTo>
                <a:cubicBezTo>
                  <a:pt x="697" y="140"/>
                  <a:pt x="697" y="141"/>
                  <a:pt x="697" y="141"/>
                </a:cubicBezTo>
                <a:cubicBezTo>
                  <a:pt x="697" y="143"/>
                  <a:pt x="697" y="145"/>
                  <a:pt x="698" y="146"/>
                </a:cubicBezTo>
                <a:cubicBezTo>
                  <a:pt x="699" y="148"/>
                  <a:pt x="701" y="150"/>
                  <a:pt x="703" y="151"/>
                </a:cubicBezTo>
                <a:cubicBezTo>
                  <a:pt x="704" y="152"/>
                  <a:pt x="707" y="152"/>
                  <a:pt x="708" y="152"/>
                </a:cubicBezTo>
                <a:cubicBezTo>
                  <a:pt x="709" y="152"/>
                  <a:pt x="710" y="152"/>
                  <a:pt x="711" y="152"/>
                </a:cubicBezTo>
                <a:cubicBezTo>
                  <a:pt x="711" y="152"/>
                  <a:pt x="711" y="152"/>
                  <a:pt x="711" y="152"/>
                </a:cubicBezTo>
                <a:cubicBezTo>
                  <a:pt x="709" y="152"/>
                  <a:pt x="708" y="153"/>
                  <a:pt x="707" y="155"/>
                </a:cubicBezTo>
                <a:cubicBezTo>
                  <a:pt x="706" y="157"/>
                  <a:pt x="706" y="159"/>
                  <a:pt x="706" y="161"/>
                </a:cubicBezTo>
                <a:cubicBezTo>
                  <a:pt x="706" y="163"/>
                  <a:pt x="706" y="164"/>
                  <a:pt x="707" y="165"/>
                </a:cubicBezTo>
                <a:cubicBezTo>
                  <a:pt x="707" y="166"/>
                  <a:pt x="707" y="166"/>
                  <a:pt x="708" y="167"/>
                </a:cubicBezTo>
                <a:cubicBezTo>
                  <a:pt x="707" y="166"/>
                  <a:pt x="705" y="166"/>
                  <a:pt x="704" y="166"/>
                </a:cubicBezTo>
                <a:cubicBezTo>
                  <a:pt x="702" y="166"/>
                  <a:pt x="700" y="167"/>
                  <a:pt x="698" y="168"/>
                </a:cubicBezTo>
                <a:cubicBezTo>
                  <a:pt x="695" y="170"/>
                  <a:pt x="692" y="174"/>
                  <a:pt x="691" y="175"/>
                </a:cubicBezTo>
                <a:cubicBezTo>
                  <a:pt x="690" y="176"/>
                  <a:pt x="689" y="176"/>
                  <a:pt x="687" y="176"/>
                </a:cubicBezTo>
                <a:cubicBezTo>
                  <a:pt x="687" y="176"/>
                  <a:pt x="686" y="176"/>
                  <a:pt x="686" y="177"/>
                </a:cubicBezTo>
                <a:cubicBezTo>
                  <a:pt x="686" y="176"/>
                  <a:pt x="686" y="176"/>
                  <a:pt x="686" y="176"/>
                </a:cubicBezTo>
                <a:cubicBezTo>
                  <a:pt x="685" y="172"/>
                  <a:pt x="682" y="168"/>
                  <a:pt x="678" y="166"/>
                </a:cubicBezTo>
                <a:cubicBezTo>
                  <a:pt x="677" y="166"/>
                  <a:pt x="676" y="164"/>
                  <a:pt x="674" y="162"/>
                </a:cubicBezTo>
                <a:cubicBezTo>
                  <a:pt x="673" y="159"/>
                  <a:pt x="672" y="157"/>
                  <a:pt x="670" y="156"/>
                </a:cubicBezTo>
                <a:cubicBezTo>
                  <a:pt x="670" y="156"/>
                  <a:pt x="670" y="156"/>
                  <a:pt x="670" y="156"/>
                </a:cubicBezTo>
                <a:cubicBezTo>
                  <a:pt x="670" y="156"/>
                  <a:pt x="671" y="154"/>
                  <a:pt x="671" y="151"/>
                </a:cubicBezTo>
                <a:cubicBezTo>
                  <a:pt x="671" y="150"/>
                  <a:pt x="671" y="149"/>
                  <a:pt x="670" y="148"/>
                </a:cubicBezTo>
                <a:cubicBezTo>
                  <a:pt x="669" y="147"/>
                  <a:pt x="667" y="146"/>
                  <a:pt x="666" y="145"/>
                </a:cubicBezTo>
                <a:cubicBezTo>
                  <a:pt x="665" y="145"/>
                  <a:pt x="664" y="144"/>
                  <a:pt x="663" y="144"/>
                </a:cubicBezTo>
                <a:cubicBezTo>
                  <a:pt x="662" y="143"/>
                  <a:pt x="661" y="142"/>
                  <a:pt x="660" y="142"/>
                </a:cubicBezTo>
                <a:cubicBezTo>
                  <a:pt x="657" y="143"/>
                  <a:pt x="656" y="145"/>
                  <a:pt x="654" y="147"/>
                </a:cubicBezTo>
                <a:cubicBezTo>
                  <a:pt x="654" y="147"/>
                  <a:pt x="654" y="147"/>
                  <a:pt x="654" y="147"/>
                </a:cubicBezTo>
                <a:cubicBezTo>
                  <a:pt x="654" y="147"/>
                  <a:pt x="653" y="146"/>
                  <a:pt x="651" y="146"/>
                </a:cubicBezTo>
                <a:cubicBezTo>
                  <a:pt x="650" y="146"/>
                  <a:pt x="650" y="146"/>
                  <a:pt x="649" y="146"/>
                </a:cubicBezTo>
                <a:cubicBezTo>
                  <a:pt x="647" y="147"/>
                  <a:pt x="647" y="149"/>
                  <a:pt x="647" y="151"/>
                </a:cubicBezTo>
                <a:cubicBezTo>
                  <a:pt x="647" y="153"/>
                  <a:pt x="647" y="155"/>
                  <a:pt x="648" y="156"/>
                </a:cubicBezTo>
                <a:cubicBezTo>
                  <a:pt x="649" y="157"/>
                  <a:pt x="649" y="157"/>
                  <a:pt x="650" y="158"/>
                </a:cubicBezTo>
                <a:cubicBezTo>
                  <a:pt x="649" y="158"/>
                  <a:pt x="649" y="158"/>
                  <a:pt x="648" y="158"/>
                </a:cubicBezTo>
                <a:cubicBezTo>
                  <a:pt x="647" y="158"/>
                  <a:pt x="647" y="158"/>
                  <a:pt x="646" y="158"/>
                </a:cubicBezTo>
                <a:cubicBezTo>
                  <a:pt x="644" y="159"/>
                  <a:pt x="643" y="160"/>
                  <a:pt x="642" y="161"/>
                </a:cubicBezTo>
                <a:cubicBezTo>
                  <a:pt x="642" y="162"/>
                  <a:pt x="641" y="162"/>
                  <a:pt x="641" y="162"/>
                </a:cubicBezTo>
                <a:cubicBezTo>
                  <a:pt x="641" y="162"/>
                  <a:pt x="641" y="162"/>
                  <a:pt x="641" y="162"/>
                </a:cubicBezTo>
                <a:cubicBezTo>
                  <a:pt x="640" y="162"/>
                  <a:pt x="639" y="163"/>
                  <a:pt x="638" y="163"/>
                </a:cubicBezTo>
                <a:cubicBezTo>
                  <a:pt x="637" y="164"/>
                  <a:pt x="636" y="165"/>
                  <a:pt x="636" y="167"/>
                </a:cubicBezTo>
                <a:cubicBezTo>
                  <a:pt x="636" y="167"/>
                  <a:pt x="636" y="168"/>
                  <a:pt x="636" y="168"/>
                </a:cubicBezTo>
                <a:cubicBezTo>
                  <a:pt x="637" y="170"/>
                  <a:pt x="637" y="171"/>
                  <a:pt x="637" y="172"/>
                </a:cubicBezTo>
                <a:cubicBezTo>
                  <a:pt x="637" y="172"/>
                  <a:pt x="637" y="172"/>
                  <a:pt x="637" y="172"/>
                </a:cubicBezTo>
                <a:cubicBezTo>
                  <a:pt x="637" y="172"/>
                  <a:pt x="637" y="172"/>
                  <a:pt x="637" y="172"/>
                </a:cubicBezTo>
                <a:cubicBezTo>
                  <a:pt x="636" y="173"/>
                  <a:pt x="635" y="174"/>
                  <a:pt x="635" y="175"/>
                </a:cubicBezTo>
                <a:cubicBezTo>
                  <a:pt x="635" y="176"/>
                  <a:pt x="636" y="178"/>
                  <a:pt x="637" y="179"/>
                </a:cubicBezTo>
                <a:cubicBezTo>
                  <a:pt x="638" y="180"/>
                  <a:pt x="639" y="181"/>
                  <a:pt x="640" y="181"/>
                </a:cubicBezTo>
                <a:cubicBezTo>
                  <a:pt x="641" y="182"/>
                  <a:pt x="641" y="182"/>
                  <a:pt x="641" y="182"/>
                </a:cubicBezTo>
                <a:cubicBezTo>
                  <a:pt x="645" y="181"/>
                  <a:pt x="647" y="179"/>
                  <a:pt x="649" y="178"/>
                </a:cubicBezTo>
                <a:cubicBezTo>
                  <a:pt x="652" y="177"/>
                  <a:pt x="656" y="174"/>
                  <a:pt x="656" y="170"/>
                </a:cubicBezTo>
                <a:cubicBezTo>
                  <a:pt x="656" y="168"/>
                  <a:pt x="656" y="166"/>
                  <a:pt x="655" y="164"/>
                </a:cubicBezTo>
                <a:cubicBezTo>
                  <a:pt x="656" y="165"/>
                  <a:pt x="656" y="165"/>
                  <a:pt x="656" y="165"/>
                </a:cubicBezTo>
                <a:cubicBezTo>
                  <a:pt x="657" y="163"/>
                  <a:pt x="657" y="163"/>
                  <a:pt x="657" y="163"/>
                </a:cubicBezTo>
                <a:cubicBezTo>
                  <a:pt x="656" y="165"/>
                  <a:pt x="656" y="165"/>
                  <a:pt x="656" y="165"/>
                </a:cubicBezTo>
                <a:cubicBezTo>
                  <a:pt x="657" y="165"/>
                  <a:pt x="660" y="166"/>
                  <a:pt x="661" y="167"/>
                </a:cubicBezTo>
                <a:cubicBezTo>
                  <a:pt x="662" y="167"/>
                  <a:pt x="662" y="167"/>
                  <a:pt x="662" y="167"/>
                </a:cubicBezTo>
                <a:cubicBezTo>
                  <a:pt x="661" y="168"/>
                  <a:pt x="660" y="169"/>
                  <a:pt x="658" y="170"/>
                </a:cubicBezTo>
                <a:cubicBezTo>
                  <a:pt x="657" y="172"/>
                  <a:pt x="655" y="174"/>
                  <a:pt x="655" y="175"/>
                </a:cubicBezTo>
                <a:cubicBezTo>
                  <a:pt x="655" y="176"/>
                  <a:pt x="655" y="176"/>
                  <a:pt x="655" y="176"/>
                </a:cubicBezTo>
                <a:cubicBezTo>
                  <a:pt x="655" y="179"/>
                  <a:pt x="657" y="180"/>
                  <a:pt x="658" y="181"/>
                </a:cubicBezTo>
                <a:cubicBezTo>
                  <a:pt x="659" y="181"/>
                  <a:pt x="659" y="181"/>
                  <a:pt x="660" y="181"/>
                </a:cubicBezTo>
                <a:cubicBezTo>
                  <a:pt x="659" y="182"/>
                  <a:pt x="659" y="182"/>
                  <a:pt x="659" y="183"/>
                </a:cubicBezTo>
                <a:cubicBezTo>
                  <a:pt x="659" y="184"/>
                  <a:pt x="660" y="185"/>
                  <a:pt x="661" y="186"/>
                </a:cubicBezTo>
                <a:cubicBezTo>
                  <a:pt x="661" y="186"/>
                  <a:pt x="662" y="186"/>
                  <a:pt x="662" y="186"/>
                </a:cubicBezTo>
                <a:cubicBezTo>
                  <a:pt x="664" y="186"/>
                  <a:pt x="665" y="185"/>
                  <a:pt x="665" y="184"/>
                </a:cubicBezTo>
                <a:cubicBezTo>
                  <a:pt x="666" y="183"/>
                  <a:pt x="666" y="183"/>
                  <a:pt x="667" y="183"/>
                </a:cubicBezTo>
                <a:cubicBezTo>
                  <a:pt x="669" y="183"/>
                  <a:pt x="674" y="185"/>
                  <a:pt x="677" y="185"/>
                </a:cubicBezTo>
                <a:cubicBezTo>
                  <a:pt x="674" y="186"/>
                  <a:pt x="672" y="186"/>
                  <a:pt x="669" y="187"/>
                </a:cubicBezTo>
                <a:cubicBezTo>
                  <a:pt x="667" y="187"/>
                  <a:pt x="666" y="188"/>
                  <a:pt x="665" y="189"/>
                </a:cubicBezTo>
                <a:cubicBezTo>
                  <a:pt x="664" y="189"/>
                  <a:pt x="663" y="190"/>
                  <a:pt x="661" y="190"/>
                </a:cubicBezTo>
                <a:cubicBezTo>
                  <a:pt x="660" y="190"/>
                  <a:pt x="659" y="190"/>
                  <a:pt x="658" y="191"/>
                </a:cubicBezTo>
                <a:cubicBezTo>
                  <a:pt x="657" y="191"/>
                  <a:pt x="656" y="192"/>
                  <a:pt x="656" y="193"/>
                </a:cubicBezTo>
                <a:cubicBezTo>
                  <a:pt x="656" y="195"/>
                  <a:pt x="657" y="195"/>
                  <a:pt x="658" y="196"/>
                </a:cubicBezTo>
                <a:cubicBezTo>
                  <a:pt x="658" y="196"/>
                  <a:pt x="659" y="197"/>
                  <a:pt x="660" y="197"/>
                </a:cubicBezTo>
                <a:cubicBezTo>
                  <a:pt x="662" y="197"/>
                  <a:pt x="665" y="198"/>
                  <a:pt x="667" y="199"/>
                </a:cubicBezTo>
                <a:cubicBezTo>
                  <a:pt x="669" y="200"/>
                  <a:pt x="670" y="202"/>
                  <a:pt x="670" y="203"/>
                </a:cubicBezTo>
                <a:cubicBezTo>
                  <a:pt x="670" y="203"/>
                  <a:pt x="670" y="204"/>
                  <a:pt x="670" y="204"/>
                </a:cubicBezTo>
                <a:cubicBezTo>
                  <a:pt x="670" y="207"/>
                  <a:pt x="669" y="210"/>
                  <a:pt x="668" y="213"/>
                </a:cubicBezTo>
                <a:cubicBezTo>
                  <a:pt x="668" y="213"/>
                  <a:pt x="668" y="213"/>
                  <a:pt x="668" y="213"/>
                </a:cubicBezTo>
                <a:cubicBezTo>
                  <a:pt x="668" y="213"/>
                  <a:pt x="667" y="213"/>
                  <a:pt x="666" y="213"/>
                </a:cubicBezTo>
                <a:cubicBezTo>
                  <a:pt x="664" y="213"/>
                  <a:pt x="660" y="213"/>
                  <a:pt x="658" y="213"/>
                </a:cubicBezTo>
                <a:cubicBezTo>
                  <a:pt x="656" y="213"/>
                  <a:pt x="651" y="212"/>
                  <a:pt x="647" y="212"/>
                </a:cubicBezTo>
                <a:cubicBezTo>
                  <a:pt x="646" y="212"/>
                  <a:pt x="644" y="212"/>
                  <a:pt x="642" y="213"/>
                </a:cubicBezTo>
                <a:cubicBezTo>
                  <a:pt x="639" y="214"/>
                  <a:pt x="639" y="218"/>
                  <a:pt x="639" y="221"/>
                </a:cubicBezTo>
                <a:cubicBezTo>
                  <a:pt x="639" y="223"/>
                  <a:pt x="639" y="226"/>
                  <a:pt x="640" y="228"/>
                </a:cubicBezTo>
                <a:cubicBezTo>
                  <a:pt x="640" y="228"/>
                  <a:pt x="640" y="229"/>
                  <a:pt x="640" y="229"/>
                </a:cubicBezTo>
                <a:cubicBezTo>
                  <a:pt x="640" y="231"/>
                  <a:pt x="639" y="232"/>
                  <a:pt x="639" y="233"/>
                </a:cubicBezTo>
                <a:cubicBezTo>
                  <a:pt x="637" y="234"/>
                  <a:pt x="637" y="235"/>
                  <a:pt x="637" y="237"/>
                </a:cubicBezTo>
                <a:cubicBezTo>
                  <a:pt x="637" y="238"/>
                  <a:pt x="637" y="240"/>
                  <a:pt x="638" y="241"/>
                </a:cubicBezTo>
                <a:cubicBezTo>
                  <a:pt x="639" y="242"/>
                  <a:pt x="640" y="243"/>
                  <a:pt x="640" y="244"/>
                </a:cubicBezTo>
                <a:cubicBezTo>
                  <a:pt x="641" y="245"/>
                  <a:pt x="642" y="247"/>
                  <a:pt x="643" y="247"/>
                </a:cubicBezTo>
                <a:cubicBezTo>
                  <a:pt x="644" y="247"/>
                  <a:pt x="644" y="247"/>
                  <a:pt x="645" y="247"/>
                </a:cubicBezTo>
                <a:cubicBezTo>
                  <a:pt x="646" y="247"/>
                  <a:pt x="647" y="247"/>
                  <a:pt x="648" y="247"/>
                </a:cubicBezTo>
                <a:cubicBezTo>
                  <a:pt x="649" y="247"/>
                  <a:pt x="650" y="247"/>
                  <a:pt x="650" y="247"/>
                </a:cubicBezTo>
                <a:cubicBezTo>
                  <a:pt x="650" y="248"/>
                  <a:pt x="651" y="249"/>
                  <a:pt x="652" y="251"/>
                </a:cubicBezTo>
                <a:cubicBezTo>
                  <a:pt x="652" y="251"/>
                  <a:pt x="652" y="252"/>
                  <a:pt x="653" y="252"/>
                </a:cubicBezTo>
                <a:cubicBezTo>
                  <a:pt x="653" y="253"/>
                  <a:pt x="653" y="253"/>
                  <a:pt x="653" y="253"/>
                </a:cubicBezTo>
                <a:cubicBezTo>
                  <a:pt x="653" y="253"/>
                  <a:pt x="653" y="253"/>
                  <a:pt x="653" y="253"/>
                </a:cubicBezTo>
                <a:cubicBezTo>
                  <a:pt x="651" y="254"/>
                  <a:pt x="649" y="256"/>
                  <a:pt x="647" y="257"/>
                </a:cubicBezTo>
                <a:cubicBezTo>
                  <a:pt x="647" y="258"/>
                  <a:pt x="646" y="258"/>
                  <a:pt x="645" y="259"/>
                </a:cubicBezTo>
                <a:cubicBezTo>
                  <a:pt x="645" y="259"/>
                  <a:pt x="645" y="259"/>
                  <a:pt x="645" y="259"/>
                </a:cubicBezTo>
                <a:cubicBezTo>
                  <a:pt x="644" y="259"/>
                  <a:pt x="644" y="260"/>
                  <a:pt x="643" y="260"/>
                </a:cubicBezTo>
                <a:cubicBezTo>
                  <a:pt x="641" y="261"/>
                  <a:pt x="639" y="264"/>
                  <a:pt x="638" y="269"/>
                </a:cubicBezTo>
                <a:cubicBezTo>
                  <a:pt x="637" y="272"/>
                  <a:pt x="637" y="275"/>
                  <a:pt x="637" y="277"/>
                </a:cubicBezTo>
                <a:cubicBezTo>
                  <a:pt x="636" y="280"/>
                  <a:pt x="636" y="280"/>
                  <a:pt x="635" y="281"/>
                </a:cubicBezTo>
                <a:cubicBezTo>
                  <a:pt x="632" y="283"/>
                  <a:pt x="625" y="287"/>
                  <a:pt x="622" y="291"/>
                </a:cubicBezTo>
                <a:cubicBezTo>
                  <a:pt x="620" y="293"/>
                  <a:pt x="619" y="296"/>
                  <a:pt x="617" y="300"/>
                </a:cubicBezTo>
                <a:cubicBezTo>
                  <a:pt x="616" y="304"/>
                  <a:pt x="614" y="308"/>
                  <a:pt x="613" y="310"/>
                </a:cubicBezTo>
                <a:cubicBezTo>
                  <a:pt x="611" y="312"/>
                  <a:pt x="611" y="314"/>
                  <a:pt x="611" y="316"/>
                </a:cubicBezTo>
                <a:cubicBezTo>
                  <a:pt x="611" y="320"/>
                  <a:pt x="613" y="323"/>
                  <a:pt x="613" y="324"/>
                </a:cubicBezTo>
                <a:cubicBezTo>
                  <a:pt x="614" y="326"/>
                  <a:pt x="614" y="329"/>
                  <a:pt x="614" y="332"/>
                </a:cubicBezTo>
                <a:cubicBezTo>
                  <a:pt x="614" y="334"/>
                  <a:pt x="614" y="335"/>
                  <a:pt x="613" y="337"/>
                </a:cubicBezTo>
                <a:cubicBezTo>
                  <a:pt x="611" y="340"/>
                  <a:pt x="610" y="343"/>
                  <a:pt x="609" y="344"/>
                </a:cubicBezTo>
                <a:cubicBezTo>
                  <a:pt x="609" y="345"/>
                  <a:pt x="609" y="345"/>
                  <a:pt x="609" y="345"/>
                </a:cubicBezTo>
                <a:cubicBezTo>
                  <a:pt x="609" y="345"/>
                  <a:pt x="609" y="345"/>
                  <a:pt x="609" y="345"/>
                </a:cubicBezTo>
                <a:cubicBezTo>
                  <a:pt x="608" y="346"/>
                  <a:pt x="608" y="346"/>
                  <a:pt x="608" y="346"/>
                </a:cubicBezTo>
                <a:cubicBezTo>
                  <a:pt x="607" y="346"/>
                  <a:pt x="607" y="347"/>
                  <a:pt x="607" y="347"/>
                </a:cubicBezTo>
                <a:cubicBezTo>
                  <a:pt x="607" y="348"/>
                  <a:pt x="608" y="349"/>
                  <a:pt x="608" y="349"/>
                </a:cubicBezTo>
                <a:cubicBezTo>
                  <a:pt x="609" y="350"/>
                  <a:pt x="610" y="351"/>
                  <a:pt x="610" y="353"/>
                </a:cubicBezTo>
                <a:cubicBezTo>
                  <a:pt x="610" y="354"/>
                  <a:pt x="610" y="354"/>
                  <a:pt x="610" y="354"/>
                </a:cubicBezTo>
                <a:cubicBezTo>
                  <a:pt x="610" y="355"/>
                  <a:pt x="609" y="357"/>
                  <a:pt x="609" y="359"/>
                </a:cubicBezTo>
                <a:cubicBezTo>
                  <a:pt x="609" y="361"/>
                  <a:pt x="611" y="364"/>
                  <a:pt x="614" y="366"/>
                </a:cubicBezTo>
                <a:cubicBezTo>
                  <a:pt x="620" y="369"/>
                  <a:pt x="623" y="372"/>
                  <a:pt x="624" y="376"/>
                </a:cubicBezTo>
                <a:cubicBezTo>
                  <a:pt x="626" y="382"/>
                  <a:pt x="634" y="389"/>
                  <a:pt x="634" y="389"/>
                </a:cubicBezTo>
                <a:cubicBezTo>
                  <a:pt x="634" y="389"/>
                  <a:pt x="640" y="396"/>
                  <a:pt x="643" y="398"/>
                </a:cubicBezTo>
                <a:cubicBezTo>
                  <a:pt x="644" y="400"/>
                  <a:pt x="645" y="400"/>
                  <a:pt x="647" y="400"/>
                </a:cubicBezTo>
                <a:cubicBezTo>
                  <a:pt x="648" y="400"/>
                  <a:pt x="649" y="399"/>
                  <a:pt x="650" y="399"/>
                </a:cubicBezTo>
                <a:cubicBezTo>
                  <a:pt x="650" y="398"/>
                  <a:pt x="650" y="397"/>
                  <a:pt x="651" y="396"/>
                </a:cubicBezTo>
                <a:cubicBezTo>
                  <a:pt x="651" y="395"/>
                  <a:pt x="651" y="395"/>
                  <a:pt x="652" y="395"/>
                </a:cubicBezTo>
                <a:cubicBezTo>
                  <a:pt x="654" y="394"/>
                  <a:pt x="656" y="394"/>
                  <a:pt x="658" y="394"/>
                </a:cubicBezTo>
                <a:cubicBezTo>
                  <a:pt x="661" y="394"/>
                  <a:pt x="664" y="395"/>
                  <a:pt x="667" y="395"/>
                </a:cubicBezTo>
                <a:cubicBezTo>
                  <a:pt x="668" y="395"/>
                  <a:pt x="669" y="395"/>
                  <a:pt x="671" y="395"/>
                </a:cubicBezTo>
                <a:cubicBezTo>
                  <a:pt x="676" y="394"/>
                  <a:pt x="681" y="390"/>
                  <a:pt x="682" y="389"/>
                </a:cubicBezTo>
                <a:cubicBezTo>
                  <a:pt x="683" y="389"/>
                  <a:pt x="687" y="386"/>
                  <a:pt x="689" y="386"/>
                </a:cubicBezTo>
                <a:cubicBezTo>
                  <a:pt x="690" y="386"/>
                  <a:pt x="691" y="387"/>
                  <a:pt x="692" y="387"/>
                </a:cubicBezTo>
                <a:cubicBezTo>
                  <a:pt x="693" y="388"/>
                  <a:pt x="694" y="390"/>
                  <a:pt x="695" y="392"/>
                </a:cubicBezTo>
                <a:cubicBezTo>
                  <a:pt x="695" y="393"/>
                  <a:pt x="696" y="395"/>
                  <a:pt x="697" y="397"/>
                </a:cubicBezTo>
                <a:cubicBezTo>
                  <a:pt x="698" y="398"/>
                  <a:pt x="700" y="399"/>
                  <a:pt x="702" y="399"/>
                </a:cubicBezTo>
                <a:cubicBezTo>
                  <a:pt x="704" y="399"/>
                  <a:pt x="707" y="398"/>
                  <a:pt x="709" y="396"/>
                </a:cubicBezTo>
                <a:cubicBezTo>
                  <a:pt x="709" y="395"/>
                  <a:pt x="709" y="395"/>
                  <a:pt x="710" y="395"/>
                </a:cubicBezTo>
                <a:cubicBezTo>
                  <a:pt x="710" y="395"/>
                  <a:pt x="711" y="396"/>
                  <a:pt x="712" y="397"/>
                </a:cubicBezTo>
                <a:cubicBezTo>
                  <a:pt x="714" y="398"/>
                  <a:pt x="715" y="399"/>
                  <a:pt x="715" y="400"/>
                </a:cubicBezTo>
                <a:cubicBezTo>
                  <a:pt x="715" y="400"/>
                  <a:pt x="715" y="401"/>
                  <a:pt x="714" y="402"/>
                </a:cubicBezTo>
                <a:cubicBezTo>
                  <a:pt x="712" y="405"/>
                  <a:pt x="711" y="407"/>
                  <a:pt x="711" y="410"/>
                </a:cubicBezTo>
                <a:cubicBezTo>
                  <a:pt x="711" y="412"/>
                  <a:pt x="711" y="415"/>
                  <a:pt x="710" y="417"/>
                </a:cubicBezTo>
                <a:cubicBezTo>
                  <a:pt x="709" y="420"/>
                  <a:pt x="709" y="421"/>
                  <a:pt x="709" y="423"/>
                </a:cubicBezTo>
                <a:cubicBezTo>
                  <a:pt x="709" y="424"/>
                  <a:pt x="709" y="425"/>
                  <a:pt x="710" y="426"/>
                </a:cubicBezTo>
                <a:cubicBezTo>
                  <a:pt x="711" y="427"/>
                  <a:pt x="712" y="427"/>
                  <a:pt x="713" y="428"/>
                </a:cubicBezTo>
                <a:cubicBezTo>
                  <a:pt x="714" y="429"/>
                  <a:pt x="716" y="433"/>
                  <a:pt x="719" y="437"/>
                </a:cubicBezTo>
                <a:cubicBezTo>
                  <a:pt x="721" y="441"/>
                  <a:pt x="723" y="445"/>
                  <a:pt x="724" y="447"/>
                </a:cubicBezTo>
                <a:cubicBezTo>
                  <a:pt x="724" y="447"/>
                  <a:pt x="725" y="448"/>
                  <a:pt x="725" y="450"/>
                </a:cubicBezTo>
                <a:cubicBezTo>
                  <a:pt x="725" y="452"/>
                  <a:pt x="725" y="454"/>
                  <a:pt x="725" y="456"/>
                </a:cubicBezTo>
                <a:cubicBezTo>
                  <a:pt x="725" y="458"/>
                  <a:pt x="725" y="460"/>
                  <a:pt x="726" y="462"/>
                </a:cubicBezTo>
                <a:cubicBezTo>
                  <a:pt x="727" y="465"/>
                  <a:pt x="729" y="468"/>
                  <a:pt x="729" y="469"/>
                </a:cubicBezTo>
                <a:cubicBezTo>
                  <a:pt x="729" y="470"/>
                  <a:pt x="729" y="470"/>
                  <a:pt x="728" y="470"/>
                </a:cubicBezTo>
                <a:cubicBezTo>
                  <a:pt x="725" y="473"/>
                  <a:pt x="720" y="477"/>
                  <a:pt x="720" y="486"/>
                </a:cubicBezTo>
                <a:cubicBezTo>
                  <a:pt x="720" y="487"/>
                  <a:pt x="720" y="487"/>
                  <a:pt x="720" y="488"/>
                </a:cubicBezTo>
                <a:cubicBezTo>
                  <a:pt x="720" y="495"/>
                  <a:pt x="722" y="500"/>
                  <a:pt x="723" y="503"/>
                </a:cubicBezTo>
                <a:cubicBezTo>
                  <a:pt x="724" y="506"/>
                  <a:pt x="727" y="513"/>
                  <a:pt x="729" y="516"/>
                </a:cubicBezTo>
                <a:cubicBezTo>
                  <a:pt x="730" y="518"/>
                  <a:pt x="733" y="525"/>
                  <a:pt x="733" y="529"/>
                </a:cubicBezTo>
                <a:cubicBezTo>
                  <a:pt x="733" y="530"/>
                  <a:pt x="733" y="530"/>
                  <a:pt x="733" y="531"/>
                </a:cubicBezTo>
                <a:cubicBezTo>
                  <a:pt x="733" y="532"/>
                  <a:pt x="733" y="534"/>
                  <a:pt x="733" y="535"/>
                </a:cubicBezTo>
                <a:cubicBezTo>
                  <a:pt x="733" y="538"/>
                  <a:pt x="733" y="540"/>
                  <a:pt x="734" y="541"/>
                </a:cubicBezTo>
                <a:cubicBezTo>
                  <a:pt x="735" y="543"/>
                  <a:pt x="737" y="547"/>
                  <a:pt x="740" y="551"/>
                </a:cubicBezTo>
                <a:cubicBezTo>
                  <a:pt x="741" y="552"/>
                  <a:pt x="742" y="554"/>
                  <a:pt x="742" y="556"/>
                </a:cubicBezTo>
                <a:cubicBezTo>
                  <a:pt x="743" y="558"/>
                  <a:pt x="743" y="560"/>
                  <a:pt x="743" y="560"/>
                </a:cubicBezTo>
                <a:cubicBezTo>
                  <a:pt x="743" y="560"/>
                  <a:pt x="743" y="560"/>
                  <a:pt x="743" y="560"/>
                </a:cubicBezTo>
                <a:cubicBezTo>
                  <a:pt x="743" y="560"/>
                  <a:pt x="744" y="560"/>
                  <a:pt x="744" y="562"/>
                </a:cubicBezTo>
                <a:cubicBezTo>
                  <a:pt x="744" y="563"/>
                  <a:pt x="744" y="564"/>
                  <a:pt x="745" y="566"/>
                </a:cubicBezTo>
                <a:cubicBezTo>
                  <a:pt x="745" y="569"/>
                  <a:pt x="745" y="571"/>
                  <a:pt x="745" y="572"/>
                </a:cubicBezTo>
                <a:cubicBezTo>
                  <a:pt x="746" y="574"/>
                  <a:pt x="747" y="576"/>
                  <a:pt x="749" y="577"/>
                </a:cubicBezTo>
                <a:cubicBezTo>
                  <a:pt x="751" y="578"/>
                  <a:pt x="753" y="579"/>
                  <a:pt x="755" y="579"/>
                </a:cubicBezTo>
                <a:cubicBezTo>
                  <a:pt x="755" y="579"/>
                  <a:pt x="755" y="579"/>
                  <a:pt x="755" y="579"/>
                </a:cubicBezTo>
                <a:cubicBezTo>
                  <a:pt x="756" y="579"/>
                  <a:pt x="758" y="578"/>
                  <a:pt x="759" y="577"/>
                </a:cubicBezTo>
                <a:cubicBezTo>
                  <a:pt x="759" y="577"/>
                  <a:pt x="759" y="577"/>
                  <a:pt x="760" y="576"/>
                </a:cubicBezTo>
                <a:cubicBezTo>
                  <a:pt x="761" y="576"/>
                  <a:pt x="765" y="575"/>
                  <a:pt x="768" y="575"/>
                </a:cubicBezTo>
                <a:cubicBezTo>
                  <a:pt x="769" y="575"/>
                  <a:pt x="770" y="575"/>
                  <a:pt x="771" y="576"/>
                </a:cubicBezTo>
                <a:cubicBezTo>
                  <a:pt x="772" y="576"/>
                  <a:pt x="772" y="576"/>
                  <a:pt x="772" y="576"/>
                </a:cubicBezTo>
                <a:cubicBezTo>
                  <a:pt x="777" y="576"/>
                  <a:pt x="782" y="573"/>
                  <a:pt x="786" y="569"/>
                </a:cubicBezTo>
                <a:cubicBezTo>
                  <a:pt x="791" y="565"/>
                  <a:pt x="797" y="556"/>
                  <a:pt x="799" y="553"/>
                </a:cubicBezTo>
                <a:cubicBezTo>
                  <a:pt x="800" y="552"/>
                  <a:pt x="802" y="550"/>
                  <a:pt x="803" y="548"/>
                </a:cubicBezTo>
                <a:cubicBezTo>
                  <a:pt x="805" y="546"/>
                  <a:pt x="806" y="544"/>
                  <a:pt x="806" y="542"/>
                </a:cubicBezTo>
                <a:cubicBezTo>
                  <a:pt x="806" y="541"/>
                  <a:pt x="806" y="541"/>
                  <a:pt x="806" y="541"/>
                </a:cubicBezTo>
                <a:cubicBezTo>
                  <a:pt x="806" y="539"/>
                  <a:pt x="805" y="537"/>
                  <a:pt x="805" y="536"/>
                </a:cubicBezTo>
                <a:cubicBezTo>
                  <a:pt x="805" y="535"/>
                  <a:pt x="805" y="535"/>
                  <a:pt x="806" y="535"/>
                </a:cubicBezTo>
                <a:cubicBezTo>
                  <a:pt x="807" y="534"/>
                  <a:pt x="809" y="533"/>
                  <a:pt x="811" y="532"/>
                </a:cubicBezTo>
                <a:cubicBezTo>
                  <a:pt x="813" y="530"/>
                  <a:pt x="815" y="529"/>
                  <a:pt x="816" y="527"/>
                </a:cubicBezTo>
                <a:cubicBezTo>
                  <a:pt x="816" y="526"/>
                  <a:pt x="816" y="526"/>
                  <a:pt x="816" y="526"/>
                </a:cubicBezTo>
                <a:cubicBezTo>
                  <a:pt x="816" y="522"/>
                  <a:pt x="814" y="514"/>
                  <a:pt x="813" y="512"/>
                </a:cubicBezTo>
                <a:cubicBezTo>
                  <a:pt x="813" y="512"/>
                  <a:pt x="813" y="512"/>
                  <a:pt x="813" y="512"/>
                </a:cubicBezTo>
                <a:cubicBezTo>
                  <a:pt x="813" y="511"/>
                  <a:pt x="815" y="507"/>
                  <a:pt x="817" y="504"/>
                </a:cubicBezTo>
                <a:cubicBezTo>
                  <a:pt x="818" y="502"/>
                  <a:pt x="820" y="501"/>
                  <a:pt x="823" y="499"/>
                </a:cubicBezTo>
                <a:cubicBezTo>
                  <a:pt x="824" y="499"/>
                  <a:pt x="825" y="498"/>
                  <a:pt x="826" y="498"/>
                </a:cubicBezTo>
                <a:cubicBezTo>
                  <a:pt x="827" y="497"/>
                  <a:pt x="828" y="497"/>
                  <a:pt x="829" y="496"/>
                </a:cubicBezTo>
                <a:cubicBezTo>
                  <a:pt x="831" y="494"/>
                  <a:pt x="834" y="487"/>
                  <a:pt x="835" y="482"/>
                </a:cubicBezTo>
                <a:cubicBezTo>
                  <a:pt x="835" y="481"/>
                  <a:pt x="835" y="480"/>
                  <a:pt x="835" y="479"/>
                </a:cubicBezTo>
                <a:cubicBezTo>
                  <a:pt x="835" y="476"/>
                  <a:pt x="834" y="472"/>
                  <a:pt x="834" y="470"/>
                </a:cubicBezTo>
                <a:cubicBezTo>
                  <a:pt x="834" y="469"/>
                  <a:pt x="835" y="468"/>
                  <a:pt x="835" y="468"/>
                </a:cubicBezTo>
                <a:cubicBezTo>
                  <a:pt x="835" y="467"/>
                  <a:pt x="835" y="466"/>
                  <a:pt x="835" y="465"/>
                </a:cubicBezTo>
                <a:cubicBezTo>
                  <a:pt x="835" y="462"/>
                  <a:pt x="834" y="460"/>
                  <a:pt x="832" y="458"/>
                </a:cubicBezTo>
                <a:cubicBezTo>
                  <a:pt x="831" y="457"/>
                  <a:pt x="830" y="454"/>
                  <a:pt x="830" y="451"/>
                </a:cubicBezTo>
                <a:cubicBezTo>
                  <a:pt x="830" y="450"/>
                  <a:pt x="830" y="448"/>
                  <a:pt x="830" y="447"/>
                </a:cubicBezTo>
                <a:cubicBezTo>
                  <a:pt x="829" y="446"/>
                  <a:pt x="829" y="445"/>
                  <a:pt x="829" y="444"/>
                </a:cubicBezTo>
                <a:cubicBezTo>
                  <a:pt x="829" y="444"/>
                  <a:pt x="829" y="443"/>
                  <a:pt x="829" y="442"/>
                </a:cubicBezTo>
                <a:cubicBezTo>
                  <a:pt x="829" y="441"/>
                  <a:pt x="829" y="439"/>
                  <a:pt x="829" y="438"/>
                </a:cubicBezTo>
                <a:cubicBezTo>
                  <a:pt x="829" y="437"/>
                  <a:pt x="829" y="436"/>
                  <a:pt x="830" y="436"/>
                </a:cubicBezTo>
                <a:cubicBezTo>
                  <a:pt x="830" y="436"/>
                  <a:pt x="830" y="436"/>
                  <a:pt x="830" y="436"/>
                </a:cubicBezTo>
                <a:cubicBezTo>
                  <a:pt x="831" y="435"/>
                  <a:pt x="831" y="435"/>
                  <a:pt x="832" y="434"/>
                </a:cubicBezTo>
                <a:cubicBezTo>
                  <a:pt x="834" y="431"/>
                  <a:pt x="837" y="426"/>
                  <a:pt x="839" y="423"/>
                </a:cubicBezTo>
                <a:cubicBezTo>
                  <a:pt x="840" y="421"/>
                  <a:pt x="843" y="418"/>
                  <a:pt x="846" y="415"/>
                </a:cubicBezTo>
                <a:cubicBezTo>
                  <a:pt x="848" y="411"/>
                  <a:pt x="851" y="409"/>
                  <a:pt x="852" y="409"/>
                </a:cubicBezTo>
                <a:cubicBezTo>
                  <a:pt x="854" y="408"/>
                  <a:pt x="857" y="406"/>
                  <a:pt x="859" y="404"/>
                </a:cubicBezTo>
                <a:cubicBezTo>
                  <a:pt x="861" y="402"/>
                  <a:pt x="862" y="399"/>
                  <a:pt x="863" y="397"/>
                </a:cubicBezTo>
                <a:cubicBezTo>
                  <a:pt x="863" y="396"/>
                  <a:pt x="865" y="391"/>
                  <a:pt x="868" y="387"/>
                </a:cubicBezTo>
                <a:cubicBezTo>
                  <a:pt x="869" y="385"/>
                  <a:pt x="870" y="383"/>
                  <a:pt x="871" y="381"/>
                </a:cubicBezTo>
                <a:cubicBezTo>
                  <a:pt x="872" y="380"/>
                  <a:pt x="873" y="378"/>
                  <a:pt x="873" y="377"/>
                </a:cubicBezTo>
                <a:cubicBezTo>
                  <a:pt x="873" y="376"/>
                  <a:pt x="874" y="374"/>
                  <a:pt x="874" y="371"/>
                </a:cubicBezTo>
                <a:cubicBezTo>
                  <a:pt x="875" y="368"/>
                  <a:pt x="876" y="366"/>
                  <a:pt x="876" y="363"/>
                </a:cubicBezTo>
                <a:cubicBezTo>
                  <a:pt x="876" y="362"/>
                  <a:pt x="876" y="361"/>
                  <a:pt x="875" y="361"/>
                </a:cubicBezTo>
                <a:cubicBezTo>
                  <a:pt x="874" y="359"/>
                  <a:pt x="873" y="359"/>
                  <a:pt x="872" y="359"/>
                </a:cubicBezTo>
                <a:cubicBezTo>
                  <a:pt x="867" y="359"/>
                  <a:pt x="859" y="364"/>
                  <a:pt x="857" y="364"/>
                </a:cubicBezTo>
                <a:cubicBezTo>
                  <a:pt x="855" y="365"/>
                  <a:pt x="851" y="368"/>
                  <a:pt x="847" y="368"/>
                </a:cubicBezTo>
                <a:cubicBezTo>
                  <a:pt x="846" y="368"/>
                  <a:pt x="846" y="368"/>
                  <a:pt x="846" y="368"/>
                </a:cubicBezTo>
                <a:cubicBezTo>
                  <a:pt x="845" y="368"/>
                  <a:pt x="845" y="367"/>
                  <a:pt x="845" y="367"/>
                </a:cubicBezTo>
                <a:cubicBezTo>
                  <a:pt x="845" y="367"/>
                  <a:pt x="845" y="366"/>
                  <a:pt x="845" y="366"/>
                </a:cubicBezTo>
                <a:cubicBezTo>
                  <a:pt x="844" y="365"/>
                  <a:pt x="845" y="363"/>
                  <a:pt x="845" y="362"/>
                </a:cubicBezTo>
                <a:cubicBezTo>
                  <a:pt x="845" y="361"/>
                  <a:pt x="845" y="361"/>
                  <a:pt x="845" y="361"/>
                </a:cubicBezTo>
                <a:cubicBezTo>
                  <a:pt x="845" y="360"/>
                  <a:pt x="844" y="359"/>
                  <a:pt x="844" y="358"/>
                </a:cubicBezTo>
                <a:cubicBezTo>
                  <a:pt x="844" y="359"/>
                  <a:pt x="844" y="359"/>
                  <a:pt x="844" y="359"/>
                </a:cubicBezTo>
                <a:cubicBezTo>
                  <a:pt x="845" y="359"/>
                  <a:pt x="846" y="359"/>
                  <a:pt x="847" y="359"/>
                </a:cubicBezTo>
                <a:cubicBezTo>
                  <a:pt x="849" y="359"/>
                  <a:pt x="851" y="359"/>
                  <a:pt x="854" y="358"/>
                </a:cubicBezTo>
                <a:cubicBezTo>
                  <a:pt x="856" y="357"/>
                  <a:pt x="858" y="356"/>
                  <a:pt x="859" y="355"/>
                </a:cubicBezTo>
                <a:cubicBezTo>
                  <a:pt x="860" y="354"/>
                  <a:pt x="872" y="348"/>
                  <a:pt x="875" y="348"/>
                </a:cubicBezTo>
                <a:cubicBezTo>
                  <a:pt x="877" y="348"/>
                  <a:pt x="879" y="347"/>
                  <a:pt x="880" y="346"/>
                </a:cubicBezTo>
                <a:cubicBezTo>
                  <a:pt x="881" y="345"/>
                  <a:pt x="882" y="344"/>
                  <a:pt x="884" y="343"/>
                </a:cubicBezTo>
                <a:cubicBezTo>
                  <a:pt x="890" y="342"/>
                  <a:pt x="894" y="337"/>
                  <a:pt x="897" y="334"/>
                </a:cubicBezTo>
                <a:cubicBezTo>
                  <a:pt x="901" y="331"/>
                  <a:pt x="904" y="323"/>
                  <a:pt x="906" y="320"/>
                </a:cubicBezTo>
                <a:cubicBezTo>
                  <a:pt x="906" y="318"/>
                  <a:pt x="909" y="317"/>
                  <a:pt x="909" y="313"/>
                </a:cubicBezTo>
                <a:cubicBezTo>
                  <a:pt x="909" y="312"/>
                  <a:pt x="909" y="311"/>
                  <a:pt x="909" y="311"/>
                </a:cubicBezTo>
                <a:cubicBezTo>
                  <a:pt x="908" y="309"/>
                  <a:pt x="905" y="307"/>
                  <a:pt x="903" y="305"/>
                </a:cubicBezTo>
                <a:cubicBezTo>
                  <a:pt x="900" y="303"/>
                  <a:pt x="898" y="302"/>
                  <a:pt x="896" y="301"/>
                </a:cubicBezTo>
                <a:cubicBezTo>
                  <a:pt x="896" y="301"/>
                  <a:pt x="896" y="301"/>
                  <a:pt x="896" y="301"/>
                </a:cubicBezTo>
                <a:cubicBezTo>
                  <a:pt x="896" y="301"/>
                  <a:pt x="895" y="300"/>
                  <a:pt x="895" y="299"/>
                </a:cubicBezTo>
                <a:cubicBezTo>
                  <a:pt x="895" y="298"/>
                  <a:pt x="895" y="298"/>
                  <a:pt x="894" y="297"/>
                </a:cubicBezTo>
                <a:cubicBezTo>
                  <a:pt x="894" y="297"/>
                  <a:pt x="893" y="296"/>
                  <a:pt x="892" y="296"/>
                </a:cubicBezTo>
                <a:cubicBezTo>
                  <a:pt x="891" y="296"/>
                  <a:pt x="890" y="296"/>
                  <a:pt x="890" y="297"/>
                </a:cubicBezTo>
                <a:cubicBezTo>
                  <a:pt x="889" y="299"/>
                  <a:pt x="889" y="300"/>
                  <a:pt x="887" y="301"/>
                </a:cubicBezTo>
                <a:cubicBezTo>
                  <a:pt x="885" y="302"/>
                  <a:pt x="883" y="303"/>
                  <a:pt x="882" y="304"/>
                </a:cubicBezTo>
                <a:cubicBezTo>
                  <a:pt x="881" y="305"/>
                  <a:pt x="880" y="306"/>
                  <a:pt x="879" y="306"/>
                </a:cubicBezTo>
                <a:cubicBezTo>
                  <a:pt x="879" y="305"/>
                  <a:pt x="879" y="305"/>
                  <a:pt x="879" y="305"/>
                </a:cubicBezTo>
                <a:cubicBezTo>
                  <a:pt x="879" y="304"/>
                  <a:pt x="879" y="302"/>
                  <a:pt x="877" y="300"/>
                </a:cubicBezTo>
                <a:cubicBezTo>
                  <a:pt x="875" y="298"/>
                  <a:pt x="874" y="297"/>
                  <a:pt x="873" y="296"/>
                </a:cubicBezTo>
                <a:cubicBezTo>
                  <a:pt x="873" y="296"/>
                  <a:pt x="873" y="295"/>
                  <a:pt x="873" y="294"/>
                </a:cubicBezTo>
                <a:cubicBezTo>
                  <a:pt x="872" y="293"/>
                  <a:pt x="872" y="292"/>
                  <a:pt x="871" y="291"/>
                </a:cubicBezTo>
                <a:cubicBezTo>
                  <a:pt x="869" y="288"/>
                  <a:pt x="865" y="284"/>
                  <a:pt x="865" y="282"/>
                </a:cubicBezTo>
                <a:cubicBezTo>
                  <a:pt x="865" y="282"/>
                  <a:pt x="865" y="282"/>
                  <a:pt x="865" y="282"/>
                </a:cubicBezTo>
                <a:cubicBezTo>
                  <a:pt x="865" y="281"/>
                  <a:pt x="865" y="280"/>
                  <a:pt x="866" y="279"/>
                </a:cubicBezTo>
                <a:cubicBezTo>
                  <a:pt x="867" y="278"/>
                  <a:pt x="868" y="277"/>
                  <a:pt x="868" y="277"/>
                </a:cubicBezTo>
                <a:cubicBezTo>
                  <a:pt x="868" y="277"/>
                  <a:pt x="868" y="277"/>
                  <a:pt x="868" y="277"/>
                </a:cubicBezTo>
                <a:cubicBezTo>
                  <a:pt x="870" y="280"/>
                  <a:pt x="871" y="286"/>
                  <a:pt x="876" y="289"/>
                </a:cubicBezTo>
                <a:cubicBezTo>
                  <a:pt x="878" y="290"/>
                  <a:pt x="880" y="292"/>
                  <a:pt x="882" y="293"/>
                </a:cubicBezTo>
                <a:cubicBezTo>
                  <a:pt x="883" y="295"/>
                  <a:pt x="885" y="296"/>
                  <a:pt x="886" y="297"/>
                </a:cubicBezTo>
                <a:cubicBezTo>
                  <a:pt x="887" y="297"/>
                  <a:pt x="887" y="297"/>
                  <a:pt x="887" y="297"/>
                </a:cubicBezTo>
                <a:cubicBezTo>
                  <a:pt x="889" y="297"/>
                  <a:pt x="891" y="296"/>
                  <a:pt x="892" y="295"/>
                </a:cubicBezTo>
                <a:cubicBezTo>
                  <a:pt x="893" y="294"/>
                  <a:pt x="894" y="294"/>
                  <a:pt x="894" y="293"/>
                </a:cubicBezTo>
                <a:cubicBezTo>
                  <a:pt x="895" y="293"/>
                  <a:pt x="895" y="293"/>
                  <a:pt x="895" y="293"/>
                </a:cubicBezTo>
                <a:cubicBezTo>
                  <a:pt x="895" y="294"/>
                  <a:pt x="896" y="295"/>
                  <a:pt x="898" y="297"/>
                </a:cubicBezTo>
                <a:cubicBezTo>
                  <a:pt x="899" y="299"/>
                  <a:pt x="900" y="301"/>
                  <a:pt x="903" y="302"/>
                </a:cubicBezTo>
                <a:cubicBezTo>
                  <a:pt x="904" y="303"/>
                  <a:pt x="908" y="303"/>
                  <a:pt x="911" y="303"/>
                </a:cubicBezTo>
                <a:cubicBezTo>
                  <a:pt x="914" y="304"/>
                  <a:pt x="917" y="304"/>
                  <a:pt x="918" y="304"/>
                </a:cubicBezTo>
                <a:cubicBezTo>
                  <a:pt x="918" y="304"/>
                  <a:pt x="919" y="304"/>
                  <a:pt x="920" y="304"/>
                </a:cubicBezTo>
                <a:cubicBezTo>
                  <a:pt x="921" y="304"/>
                  <a:pt x="923" y="304"/>
                  <a:pt x="924" y="303"/>
                </a:cubicBezTo>
                <a:cubicBezTo>
                  <a:pt x="926" y="303"/>
                  <a:pt x="928" y="303"/>
                  <a:pt x="929" y="301"/>
                </a:cubicBezTo>
                <a:cubicBezTo>
                  <a:pt x="929" y="300"/>
                  <a:pt x="930" y="300"/>
                  <a:pt x="930" y="300"/>
                </a:cubicBezTo>
                <a:cubicBezTo>
                  <a:pt x="930" y="299"/>
                  <a:pt x="930" y="299"/>
                  <a:pt x="931" y="299"/>
                </a:cubicBezTo>
                <a:cubicBezTo>
                  <a:pt x="931" y="300"/>
                  <a:pt x="933" y="301"/>
                  <a:pt x="933" y="303"/>
                </a:cubicBezTo>
                <a:cubicBezTo>
                  <a:pt x="935" y="305"/>
                  <a:pt x="936" y="306"/>
                  <a:pt x="938" y="307"/>
                </a:cubicBezTo>
                <a:cubicBezTo>
                  <a:pt x="939" y="308"/>
                  <a:pt x="940" y="308"/>
                  <a:pt x="941" y="308"/>
                </a:cubicBezTo>
                <a:cubicBezTo>
                  <a:pt x="942" y="309"/>
                  <a:pt x="943" y="309"/>
                  <a:pt x="943" y="310"/>
                </a:cubicBezTo>
                <a:cubicBezTo>
                  <a:pt x="943" y="311"/>
                  <a:pt x="943" y="311"/>
                  <a:pt x="943" y="311"/>
                </a:cubicBezTo>
                <a:cubicBezTo>
                  <a:pt x="943" y="312"/>
                  <a:pt x="943" y="312"/>
                  <a:pt x="943" y="312"/>
                </a:cubicBezTo>
                <a:cubicBezTo>
                  <a:pt x="943" y="315"/>
                  <a:pt x="943" y="317"/>
                  <a:pt x="944" y="319"/>
                </a:cubicBezTo>
                <a:cubicBezTo>
                  <a:pt x="945" y="321"/>
                  <a:pt x="946" y="322"/>
                  <a:pt x="948" y="322"/>
                </a:cubicBezTo>
                <a:cubicBezTo>
                  <a:pt x="949" y="323"/>
                  <a:pt x="949" y="323"/>
                  <a:pt x="949" y="323"/>
                </a:cubicBezTo>
                <a:cubicBezTo>
                  <a:pt x="951" y="322"/>
                  <a:pt x="953" y="321"/>
                  <a:pt x="954" y="319"/>
                </a:cubicBezTo>
                <a:cubicBezTo>
                  <a:pt x="954" y="322"/>
                  <a:pt x="954" y="326"/>
                  <a:pt x="954" y="328"/>
                </a:cubicBezTo>
                <a:cubicBezTo>
                  <a:pt x="954" y="329"/>
                  <a:pt x="954" y="329"/>
                  <a:pt x="954" y="329"/>
                </a:cubicBezTo>
                <a:cubicBezTo>
                  <a:pt x="954" y="333"/>
                  <a:pt x="958" y="345"/>
                  <a:pt x="958" y="345"/>
                </a:cubicBezTo>
                <a:cubicBezTo>
                  <a:pt x="958" y="345"/>
                  <a:pt x="958" y="345"/>
                  <a:pt x="958" y="345"/>
                </a:cubicBezTo>
                <a:cubicBezTo>
                  <a:pt x="958" y="345"/>
                  <a:pt x="963" y="357"/>
                  <a:pt x="964" y="360"/>
                </a:cubicBezTo>
                <a:cubicBezTo>
                  <a:pt x="965" y="362"/>
                  <a:pt x="966" y="365"/>
                  <a:pt x="968" y="367"/>
                </a:cubicBezTo>
                <a:cubicBezTo>
                  <a:pt x="970" y="370"/>
                  <a:pt x="971" y="373"/>
                  <a:pt x="971" y="374"/>
                </a:cubicBezTo>
                <a:cubicBezTo>
                  <a:pt x="971" y="376"/>
                  <a:pt x="971" y="378"/>
                  <a:pt x="971" y="380"/>
                </a:cubicBezTo>
                <a:cubicBezTo>
                  <a:pt x="972" y="381"/>
                  <a:pt x="972" y="382"/>
                  <a:pt x="972" y="383"/>
                </a:cubicBezTo>
                <a:cubicBezTo>
                  <a:pt x="973" y="384"/>
                  <a:pt x="974" y="385"/>
                  <a:pt x="975" y="385"/>
                </a:cubicBezTo>
                <a:cubicBezTo>
                  <a:pt x="977" y="385"/>
                  <a:pt x="977" y="384"/>
                  <a:pt x="978" y="383"/>
                </a:cubicBezTo>
                <a:cubicBezTo>
                  <a:pt x="980" y="381"/>
                  <a:pt x="981" y="376"/>
                  <a:pt x="983" y="374"/>
                </a:cubicBezTo>
                <a:cubicBezTo>
                  <a:pt x="983" y="373"/>
                  <a:pt x="983" y="373"/>
                  <a:pt x="983" y="373"/>
                </a:cubicBezTo>
                <a:cubicBezTo>
                  <a:pt x="983" y="373"/>
                  <a:pt x="983" y="374"/>
                  <a:pt x="983" y="375"/>
                </a:cubicBezTo>
                <a:cubicBezTo>
                  <a:pt x="982" y="377"/>
                  <a:pt x="982" y="379"/>
                  <a:pt x="982" y="381"/>
                </a:cubicBezTo>
                <a:cubicBezTo>
                  <a:pt x="982" y="383"/>
                  <a:pt x="982" y="385"/>
                  <a:pt x="982" y="386"/>
                </a:cubicBezTo>
                <a:cubicBezTo>
                  <a:pt x="983" y="388"/>
                  <a:pt x="984" y="389"/>
                  <a:pt x="985" y="390"/>
                </a:cubicBezTo>
                <a:cubicBezTo>
                  <a:pt x="986" y="390"/>
                  <a:pt x="986" y="390"/>
                  <a:pt x="987" y="390"/>
                </a:cubicBezTo>
                <a:cubicBezTo>
                  <a:pt x="989" y="390"/>
                  <a:pt x="991" y="388"/>
                  <a:pt x="992" y="387"/>
                </a:cubicBezTo>
                <a:cubicBezTo>
                  <a:pt x="992" y="385"/>
                  <a:pt x="993" y="383"/>
                  <a:pt x="993" y="382"/>
                </a:cubicBezTo>
                <a:cubicBezTo>
                  <a:pt x="993" y="381"/>
                  <a:pt x="993" y="380"/>
                  <a:pt x="992" y="379"/>
                </a:cubicBezTo>
                <a:cubicBezTo>
                  <a:pt x="992" y="379"/>
                  <a:pt x="991" y="377"/>
                  <a:pt x="991" y="375"/>
                </a:cubicBezTo>
                <a:cubicBezTo>
                  <a:pt x="990" y="374"/>
                  <a:pt x="990" y="373"/>
                  <a:pt x="990" y="372"/>
                </a:cubicBezTo>
                <a:cubicBezTo>
                  <a:pt x="989" y="371"/>
                  <a:pt x="988" y="370"/>
                  <a:pt x="987" y="370"/>
                </a:cubicBezTo>
                <a:cubicBezTo>
                  <a:pt x="986" y="370"/>
                  <a:pt x="986" y="370"/>
                  <a:pt x="985" y="371"/>
                </a:cubicBezTo>
                <a:cubicBezTo>
                  <a:pt x="985" y="371"/>
                  <a:pt x="985" y="371"/>
                  <a:pt x="985" y="371"/>
                </a:cubicBezTo>
                <a:cubicBezTo>
                  <a:pt x="984" y="371"/>
                  <a:pt x="984" y="372"/>
                  <a:pt x="984" y="372"/>
                </a:cubicBezTo>
                <a:cubicBezTo>
                  <a:pt x="985" y="368"/>
                  <a:pt x="986" y="363"/>
                  <a:pt x="987" y="360"/>
                </a:cubicBezTo>
                <a:cubicBezTo>
                  <a:pt x="988" y="356"/>
                  <a:pt x="988" y="349"/>
                  <a:pt x="988" y="346"/>
                </a:cubicBezTo>
                <a:cubicBezTo>
                  <a:pt x="988" y="344"/>
                  <a:pt x="989" y="342"/>
                  <a:pt x="994" y="340"/>
                </a:cubicBezTo>
                <a:cubicBezTo>
                  <a:pt x="999" y="337"/>
                  <a:pt x="1002" y="330"/>
                  <a:pt x="1006" y="327"/>
                </a:cubicBezTo>
                <a:cubicBezTo>
                  <a:pt x="1008" y="325"/>
                  <a:pt x="1009" y="322"/>
                  <a:pt x="1010" y="321"/>
                </a:cubicBezTo>
                <a:cubicBezTo>
                  <a:pt x="1011" y="319"/>
                  <a:pt x="1012" y="318"/>
                  <a:pt x="1016" y="318"/>
                </a:cubicBezTo>
                <a:cubicBezTo>
                  <a:pt x="1020" y="318"/>
                  <a:pt x="1022" y="318"/>
                  <a:pt x="1023" y="318"/>
                </a:cubicBezTo>
                <a:cubicBezTo>
                  <a:pt x="1025" y="317"/>
                  <a:pt x="1026" y="316"/>
                  <a:pt x="1026" y="315"/>
                </a:cubicBezTo>
                <a:cubicBezTo>
                  <a:pt x="1027" y="315"/>
                  <a:pt x="1027" y="314"/>
                  <a:pt x="1028" y="314"/>
                </a:cubicBezTo>
                <a:cubicBezTo>
                  <a:pt x="1028" y="314"/>
                  <a:pt x="1028" y="314"/>
                  <a:pt x="1028" y="314"/>
                </a:cubicBezTo>
                <a:cubicBezTo>
                  <a:pt x="1028" y="314"/>
                  <a:pt x="1028" y="314"/>
                  <a:pt x="1028" y="315"/>
                </a:cubicBezTo>
                <a:cubicBezTo>
                  <a:pt x="1029" y="318"/>
                  <a:pt x="1031" y="320"/>
                  <a:pt x="1032" y="323"/>
                </a:cubicBezTo>
                <a:cubicBezTo>
                  <a:pt x="1034" y="325"/>
                  <a:pt x="1036" y="327"/>
                  <a:pt x="1036" y="328"/>
                </a:cubicBezTo>
                <a:cubicBezTo>
                  <a:pt x="1037" y="329"/>
                  <a:pt x="1038" y="332"/>
                  <a:pt x="1038" y="336"/>
                </a:cubicBezTo>
                <a:cubicBezTo>
                  <a:pt x="1038" y="337"/>
                  <a:pt x="1038" y="337"/>
                  <a:pt x="1038" y="337"/>
                </a:cubicBezTo>
                <a:cubicBezTo>
                  <a:pt x="1038" y="338"/>
                  <a:pt x="1038" y="339"/>
                  <a:pt x="1038" y="340"/>
                </a:cubicBezTo>
                <a:cubicBezTo>
                  <a:pt x="1038" y="342"/>
                  <a:pt x="1039" y="344"/>
                  <a:pt x="1039" y="345"/>
                </a:cubicBezTo>
                <a:cubicBezTo>
                  <a:pt x="1039" y="346"/>
                  <a:pt x="1039" y="347"/>
                  <a:pt x="1040" y="348"/>
                </a:cubicBezTo>
                <a:cubicBezTo>
                  <a:pt x="1040" y="348"/>
                  <a:pt x="1041" y="349"/>
                  <a:pt x="1042" y="349"/>
                </a:cubicBezTo>
                <a:cubicBezTo>
                  <a:pt x="1044" y="349"/>
                  <a:pt x="1044" y="348"/>
                  <a:pt x="1045" y="347"/>
                </a:cubicBezTo>
                <a:cubicBezTo>
                  <a:pt x="1046" y="346"/>
                  <a:pt x="1048" y="343"/>
                  <a:pt x="1048" y="342"/>
                </a:cubicBezTo>
                <a:cubicBezTo>
                  <a:pt x="1049" y="342"/>
                  <a:pt x="1049" y="341"/>
                  <a:pt x="1050" y="341"/>
                </a:cubicBezTo>
                <a:cubicBezTo>
                  <a:pt x="1051" y="340"/>
                  <a:pt x="1052" y="340"/>
                  <a:pt x="1052" y="340"/>
                </a:cubicBezTo>
                <a:cubicBezTo>
                  <a:pt x="1052" y="340"/>
                  <a:pt x="1052" y="340"/>
                  <a:pt x="1052" y="341"/>
                </a:cubicBezTo>
                <a:cubicBezTo>
                  <a:pt x="1052" y="341"/>
                  <a:pt x="1052" y="341"/>
                  <a:pt x="1052" y="341"/>
                </a:cubicBezTo>
                <a:cubicBezTo>
                  <a:pt x="1052" y="342"/>
                  <a:pt x="1052" y="343"/>
                  <a:pt x="1052" y="344"/>
                </a:cubicBezTo>
                <a:cubicBezTo>
                  <a:pt x="1052" y="349"/>
                  <a:pt x="1053" y="355"/>
                  <a:pt x="1053" y="358"/>
                </a:cubicBezTo>
                <a:cubicBezTo>
                  <a:pt x="1053" y="360"/>
                  <a:pt x="1054" y="363"/>
                  <a:pt x="1055" y="366"/>
                </a:cubicBezTo>
                <a:cubicBezTo>
                  <a:pt x="1056" y="367"/>
                  <a:pt x="1056" y="367"/>
                  <a:pt x="1057" y="368"/>
                </a:cubicBezTo>
                <a:cubicBezTo>
                  <a:pt x="1057" y="368"/>
                  <a:pt x="1057" y="368"/>
                  <a:pt x="1057" y="368"/>
                </a:cubicBezTo>
                <a:cubicBezTo>
                  <a:pt x="1055" y="368"/>
                  <a:pt x="1054" y="369"/>
                  <a:pt x="1054" y="371"/>
                </a:cubicBezTo>
                <a:cubicBezTo>
                  <a:pt x="1053" y="372"/>
                  <a:pt x="1053" y="373"/>
                  <a:pt x="1053" y="374"/>
                </a:cubicBezTo>
                <a:cubicBezTo>
                  <a:pt x="1053" y="376"/>
                  <a:pt x="1053" y="378"/>
                  <a:pt x="1054" y="379"/>
                </a:cubicBezTo>
                <a:cubicBezTo>
                  <a:pt x="1055" y="381"/>
                  <a:pt x="1056" y="381"/>
                  <a:pt x="1057" y="381"/>
                </a:cubicBezTo>
                <a:cubicBezTo>
                  <a:pt x="1058" y="382"/>
                  <a:pt x="1059" y="383"/>
                  <a:pt x="1059" y="386"/>
                </a:cubicBezTo>
                <a:cubicBezTo>
                  <a:pt x="1061" y="393"/>
                  <a:pt x="1064" y="401"/>
                  <a:pt x="1066" y="403"/>
                </a:cubicBezTo>
                <a:cubicBezTo>
                  <a:pt x="1067" y="405"/>
                  <a:pt x="1068" y="407"/>
                  <a:pt x="1070" y="409"/>
                </a:cubicBezTo>
                <a:cubicBezTo>
                  <a:pt x="1072" y="410"/>
                  <a:pt x="1074" y="412"/>
                  <a:pt x="1075" y="412"/>
                </a:cubicBezTo>
                <a:cubicBezTo>
                  <a:pt x="1076" y="413"/>
                  <a:pt x="1077" y="414"/>
                  <a:pt x="1078" y="414"/>
                </a:cubicBezTo>
                <a:cubicBezTo>
                  <a:pt x="1080" y="414"/>
                  <a:pt x="1082" y="412"/>
                  <a:pt x="1082" y="409"/>
                </a:cubicBezTo>
                <a:cubicBezTo>
                  <a:pt x="1082" y="409"/>
                  <a:pt x="1082" y="408"/>
                  <a:pt x="1081" y="407"/>
                </a:cubicBezTo>
                <a:cubicBezTo>
                  <a:pt x="1080" y="405"/>
                  <a:pt x="1077" y="401"/>
                  <a:pt x="1077" y="399"/>
                </a:cubicBezTo>
                <a:cubicBezTo>
                  <a:pt x="1077" y="396"/>
                  <a:pt x="1075" y="392"/>
                  <a:pt x="1072" y="387"/>
                </a:cubicBezTo>
                <a:cubicBezTo>
                  <a:pt x="1070" y="382"/>
                  <a:pt x="1067" y="381"/>
                  <a:pt x="1066" y="378"/>
                </a:cubicBezTo>
                <a:cubicBezTo>
                  <a:pt x="1065" y="376"/>
                  <a:pt x="1062" y="373"/>
                  <a:pt x="1060" y="371"/>
                </a:cubicBezTo>
                <a:cubicBezTo>
                  <a:pt x="1061" y="371"/>
                  <a:pt x="1062" y="371"/>
                  <a:pt x="1062" y="370"/>
                </a:cubicBezTo>
                <a:cubicBezTo>
                  <a:pt x="1062" y="370"/>
                  <a:pt x="1062" y="369"/>
                  <a:pt x="1062" y="369"/>
                </a:cubicBezTo>
                <a:cubicBezTo>
                  <a:pt x="1062" y="368"/>
                  <a:pt x="1063" y="366"/>
                  <a:pt x="1063" y="364"/>
                </a:cubicBezTo>
                <a:cubicBezTo>
                  <a:pt x="1064" y="361"/>
                  <a:pt x="1065" y="359"/>
                  <a:pt x="1065" y="357"/>
                </a:cubicBezTo>
                <a:cubicBezTo>
                  <a:pt x="1065" y="357"/>
                  <a:pt x="1067" y="358"/>
                  <a:pt x="1068" y="359"/>
                </a:cubicBezTo>
                <a:cubicBezTo>
                  <a:pt x="1070" y="361"/>
                  <a:pt x="1071" y="363"/>
                  <a:pt x="1073" y="365"/>
                </a:cubicBezTo>
                <a:cubicBezTo>
                  <a:pt x="1074" y="368"/>
                  <a:pt x="1075" y="369"/>
                  <a:pt x="1075" y="369"/>
                </a:cubicBezTo>
                <a:cubicBezTo>
                  <a:pt x="1075" y="370"/>
                  <a:pt x="1075" y="370"/>
                  <a:pt x="1075" y="370"/>
                </a:cubicBezTo>
                <a:cubicBezTo>
                  <a:pt x="1075" y="370"/>
                  <a:pt x="1076" y="371"/>
                  <a:pt x="1077" y="372"/>
                </a:cubicBezTo>
                <a:cubicBezTo>
                  <a:pt x="1078" y="374"/>
                  <a:pt x="1079" y="375"/>
                  <a:pt x="1079" y="376"/>
                </a:cubicBezTo>
                <a:cubicBezTo>
                  <a:pt x="1080" y="377"/>
                  <a:pt x="1081" y="378"/>
                  <a:pt x="1082" y="378"/>
                </a:cubicBezTo>
                <a:cubicBezTo>
                  <a:pt x="1084" y="378"/>
                  <a:pt x="1085" y="377"/>
                  <a:pt x="1086" y="376"/>
                </a:cubicBezTo>
                <a:cubicBezTo>
                  <a:pt x="1087" y="375"/>
                  <a:pt x="1088" y="374"/>
                  <a:pt x="1089" y="373"/>
                </a:cubicBezTo>
                <a:cubicBezTo>
                  <a:pt x="1090" y="370"/>
                  <a:pt x="1090" y="370"/>
                  <a:pt x="1092" y="369"/>
                </a:cubicBezTo>
                <a:cubicBezTo>
                  <a:pt x="1093" y="369"/>
                  <a:pt x="1095" y="369"/>
                  <a:pt x="1096" y="368"/>
                </a:cubicBezTo>
                <a:cubicBezTo>
                  <a:pt x="1098" y="367"/>
                  <a:pt x="1099" y="366"/>
                  <a:pt x="1100" y="363"/>
                </a:cubicBezTo>
                <a:cubicBezTo>
                  <a:pt x="1101" y="361"/>
                  <a:pt x="1102" y="357"/>
                  <a:pt x="1102" y="354"/>
                </a:cubicBezTo>
                <a:cubicBezTo>
                  <a:pt x="1102" y="351"/>
                  <a:pt x="1101" y="349"/>
                  <a:pt x="1100" y="346"/>
                </a:cubicBezTo>
                <a:cubicBezTo>
                  <a:pt x="1096" y="341"/>
                  <a:pt x="1094" y="337"/>
                  <a:pt x="1091" y="334"/>
                </a:cubicBezTo>
                <a:cubicBezTo>
                  <a:pt x="1090" y="333"/>
                  <a:pt x="1088" y="330"/>
                  <a:pt x="1087" y="328"/>
                </a:cubicBezTo>
                <a:cubicBezTo>
                  <a:pt x="1087" y="327"/>
                  <a:pt x="1086" y="326"/>
                  <a:pt x="1086" y="325"/>
                </a:cubicBezTo>
                <a:cubicBezTo>
                  <a:pt x="1088" y="324"/>
                  <a:pt x="1092" y="319"/>
                  <a:pt x="1094" y="317"/>
                </a:cubicBezTo>
                <a:cubicBezTo>
                  <a:pt x="1094" y="317"/>
                  <a:pt x="1094" y="317"/>
                  <a:pt x="1095" y="317"/>
                </a:cubicBezTo>
                <a:cubicBezTo>
                  <a:pt x="1095" y="317"/>
                  <a:pt x="1096" y="317"/>
                  <a:pt x="1096" y="318"/>
                </a:cubicBezTo>
                <a:cubicBezTo>
                  <a:pt x="1096" y="318"/>
                  <a:pt x="1096" y="318"/>
                  <a:pt x="1096" y="318"/>
                </a:cubicBezTo>
                <a:cubicBezTo>
                  <a:pt x="1096" y="319"/>
                  <a:pt x="1095" y="320"/>
                  <a:pt x="1095" y="322"/>
                </a:cubicBezTo>
                <a:cubicBezTo>
                  <a:pt x="1094" y="323"/>
                  <a:pt x="1093" y="326"/>
                  <a:pt x="1092" y="329"/>
                </a:cubicBezTo>
                <a:cubicBezTo>
                  <a:pt x="1092" y="329"/>
                  <a:pt x="1092" y="330"/>
                  <a:pt x="1092" y="330"/>
                </a:cubicBezTo>
                <a:cubicBezTo>
                  <a:pt x="1092" y="334"/>
                  <a:pt x="1095" y="337"/>
                  <a:pt x="1098" y="337"/>
                </a:cubicBezTo>
                <a:cubicBezTo>
                  <a:pt x="1099" y="337"/>
                  <a:pt x="1100" y="337"/>
                  <a:pt x="1101" y="336"/>
                </a:cubicBezTo>
                <a:cubicBezTo>
                  <a:pt x="1101" y="335"/>
                  <a:pt x="1103" y="333"/>
                  <a:pt x="1104" y="332"/>
                </a:cubicBezTo>
                <a:cubicBezTo>
                  <a:pt x="1104" y="331"/>
                  <a:pt x="1105" y="330"/>
                  <a:pt x="1105" y="329"/>
                </a:cubicBezTo>
                <a:cubicBezTo>
                  <a:pt x="1105" y="329"/>
                  <a:pt x="1106" y="328"/>
                  <a:pt x="1106" y="327"/>
                </a:cubicBezTo>
                <a:cubicBezTo>
                  <a:pt x="1106" y="326"/>
                  <a:pt x="1105" y="325"/>
                  <a:pt x="1105" y="325"/>
                </a:cubicBezTo>
                <a:cubicBezTo>
                  <a:pt x="1104" y="324"/>
                  <a:pt x="1103" y="325"/>
                  <a:pt x="1103" y="322"/>
                </a:cubicBezTo>
                <a:cubicBezTo>
                  <a:pt x="1103" y="322"/>
                  <a:pt x="1103" y="322"/>
                  <a:pt x="1103" y="322"/>
                </a:cubicBezTo>
                <a:cubicBezTo>
                  <a:pt x="1103" y="320"/>
                  <a:pt x="1104" y="319"/>
                  <a:pt x="1104" y="318"/>
                </a:cubicBezTo>
                <a:cubicBezTo>
                  <a:pt x="1105" y="318"/>
                  <a:pt x="1106" y="317"/>
                  <a:pt x="1106" y="317"/>
                </a:cubicBezTo>
                <a:cubicBezTo>
                  <a:pt x="1107" y="318"/>
                  <a:pt x="1108" y="318"/>
                  <a:pt x="1109" y="318"/>
                </a:cubicBezTo>
                <a:cubicBezTo>
                  <a:pt x="1113" y="318"/>
                  <a:pt x="1120" y="315"/>
                  <a:pt x="1125" y="312"/>
                </a:cubicBezTo>
                <a:cubicBezTo>
                  <a:pt x="1131" y="309"/>
                  <a:pt x="1134" y="302"/>
                  <a:pt x="1136" y="300"/>
                </a:cubicBezTo>
                <a:cubicBezTo>
                  <a:pt x="1138" y="298"/>
                  <a:pt x="1141" y="296"/>
                  <a:pt x="1144" y="292"/>
                </a:cubicBezTo>
                <a:cubicBezTo>
                  <a:pt x="1146" y="289"/>
                  <a:pt x="1149" y="286"/>
                  <a:pt x="1149" y="283"/>
                </a:cubicBezTo>
                <a:cubicBezTo>
                  <a:pt x="1149" y="282"/>
                  <a:pt x="1149" y="282"/>
                  <a:pt x="1149" y="282"/>
                </a:cubicBezTo>
                <a:cubicBezTo>
                  <a:pt x="1148" y="278"/>
                  <a:pt x="1150" y="272"/>
                  <a:pt x="1147" y="266"/>
                </a:cubicBezTo>
                <a:cubicBezTo>
                  <a:pt x="1144" y="261"/>
                  <a:pt x="1141" y="257"/>
                  <a:pt x="1140" y="255"/>
                </a:cubicBezTo>
                <a:cubicBezTo>
                  <a:pt x="1140" y="255"/>
                  <a:pt x="1141" y="254"/>
                  <a:pt x="1142" y="254"/>
                </a:cubicBezTo>
                <a:cubicBezTo>
                  <a:pt x="1144" y="253"/>
                  <a:pt x="1146" y="252"/>
                  <a:pt x="1148" y="250"/>
                </a:cubicBezTo>
                <a:cubicBezTo>
                  <a:pt x="1149" y="249"/>
                  <a:pt x="1150" y="247"/>
                  <a:pt x="1150" y="246"/>
                </a:cubicBezTo>
                <a:cubicBezTo>
                  <a:pt x="1150" y="243"/>
                  <a:pt x="1148" y="241"/>
                  <a:pt x="1145" y="241"/>
                </a:cubicBezTo>
                <a:cubicBezTo>
                  <a:pt x="1145" y="241"/>
                  <a:pt x="1145" y="241"/>
                  <a:pt x="1145" y="241"/>
                </a:cubicBezTo>
                <a:cubicBezTo>
                  <a:pt x="1143" y="242"/>
                  <a:pt x="1140" y="242"/>
                  <a:pt x="1138" y="242"/>
                </a:cubicBezTo>
                <a:cubicBezTo>
                  <a:pt x="1138" y="242"/>
                  <a:pt x="1138" y="242"/>
                  <a:pt x="1138" y="242"/>
                </a:cubicBezTo>
                <a:cubicBezTo>
                  <a:pt x="1138" y="242"/>
                  <a:pt x="1136" y="241"/>
                  <a:pt x="1133" y="238"/>
                </a:cubicBezTo>
                <a:cubicBezTo>
                  <a:pt x="1133" y="238"/>
                  <a:pt x="1133" y="237"/>
                  <a:pt x="1133" y="237"/>
                </a:cubicBezTo>
                <a:cubicBezTo>
                  <a:pt x="1133" y="237"/>
                  <a:pt x="1133" y="236"/>
                  <a:pt x="1134" y="236"/>
                </a:cubicBezTo>
                <a:cubicBezTo>
                  <a:pt x="1134" y="236"/>
                  <a:pt x="1134" y="236"/>
                  <a:pt x="1134" y="236"/>
                </a:cubicBezTo>
                <a:cubicBezTo>
                  <a:pt x="1134" y="236"/>
                  <a:pt x="1134" y="236"/>
                  <a:pt x="1134" y="236"/>
                </a:cubicBezTo>
                <a:cubicBezTo>
                  <a:pt x="1135" y="236"/>
                  <a:pt x="1135" y="236"/>
                  <a:pt x="1135" y="236"/>
                </a:cubicBezTo>
                <a:cubicBezTo>
                  <a:pt x="1137" y="235"/>
                  <a:pt x="1138" y="234"/>
                  <a:pt x="1140" y="233"/>
                </a:cubicBezTo>
                <a:cubicBezTo>
                  <a:pt x="1141" y="232"/>
                  <a:pt x="1143" y="230"/>
                  <a:pt x="1143" y="229"/>
                </a:cubicBezTo>
                <a:cubicBezTo>
                  <a:pt x="1143" y="231"/>
                  <a:pt x="1143" y="232"/>
                  <a:pt x="1143" y="234"/>
                </a:cubicBezTo>
                <a:cubicBezTo>
                  <a:pt x="1143" y="234"/>
                  <a:pt x="1143" y="235"/>
                  <a:pt x="1143" y="236"/>
                </a:cubicBezTo>
                <a:cubicBezTo>
                  <a:pt x="1144" y="237"/>
                  <a:pt x="1144" y="237"/>
                  <a:pt x="1145" y="237"/>
                </a:cubicBezTo>
                <a:cubicBezTo>
                  <a:pt x="1146" y="238"/>
                  <a:pt x="1146" y="238"/>
                  <a:pt x="1146" y="238"/>
                </a:cubicBezTo>
                <a:cubicBezTo>
                  <a:pt x="1148" y="237"/>
                  <a:pt x="1150" y="236"/>
                  <a:pt x="1152" y="234"/>
                </a:cubicBezTo>
                <a:cubicBezTo>
                  <a:pt x="1153" y="234"/>
                  <a:pt x="1154" y="233"/>
                  <a:pt x="1155" y="233"/>
                </a:cubicBezTo>
                <a:cubicBezTo>
                  <a:pt x="1155" y="232"/>
                  <a:pt x="1155" y="232"/>
                  <a:pt x="1155" y="232"/>
                </a:cubicBezTo>
                <a:cubicBezTo>
                  <a:pt x="1155" y="233"/>
                  <a:pt x="1156" y="235"/>
                  <a:pt x="1156" y="236"/>
                </a:cubicBezTo>
                <a:cubicBezTo>
                  <a:pt x="1156" y="237"/>
                  <a:pt x="1156" y="237"/>
                  <a:pt x="1156" y="237"/>
                </a:cubicBezTo>
                <a:cubicBezTo>
                  <a:pt x="1155" y="239"/>
                  <a:pt x="1155" y="240"/>
                  <a:pt x="1155" y="242"/>
                </a:cubicBezTo>
                <a:cubicBezTo>
                  <a:pt x="1155" y="243"/>
                  <a:pt x="1155" y="243"/>
                  <a:pt x="1155" y="244"/>
                </a:cubicBezTo>
                <a:cubicBezTo>
                  <a:pt x="1155" y="245"/>
                  <a:pt x="1156" y="246"/>
                  <a:pt x="1157" y="246"/>
                </a:cubicBezTo>
                <a:cubicBezTo>
                  <a:pt x="1158" y="246"/>
                  <a:pt x="1158" y="246"/>
                  <a:pt x="1158" y="246"/>
                </a:cubicBezTo>
                <a:cubicBezTo>
                  <a:pt x="1159" y="245"/>
                  <a:pt x="1160" y="244"/>
                  <a:pt x="1161" y="244"/>
                </a:cubicBezTo>
                <a:cubicBezTo>
                  <a:pt x="1161" y="243"/>
                  <a:pt x="1161" y="243"/>
                  <a:pt x="1161" y="243"/>
                </a:cubicBezTo>
                <a:cubicBezTo>
                  <a:pt x="1162" y="244"/>
                  <a:pt x="1163" y="245"/>
                  <a:pt x="1163" y="247"/>
                </a:cubicBezTo>
                <a:cubicBezTo>
                  <a:pt x="1163" y="247"/>
                  <a:pt x="1163" y="248"/>
                  <a:pt x="1163" y="249"/>
                </a:cubicBezTo>
                <a:cubicBezTo>
                  <a:pt x="1162" y="251"/>
                  <a:pt x="1160" y="252"/>
                  <a:pt x="1160" y="255"/>
                </a:cubicBezTo>
                <a:cubicBezTo>
                  <a:pt x="1160" y="257"/>
                  <a:pt x="1161" y="258"/>
                  <a:pt x="1162" y="259"/>
                </a:cubicBezTo>
                <a:cubicBezTo>
                  <a:pt x="1164" y="260"/>
                  <a:pt x="1165" y="261"/>
                  <a:pt x="1167" y="261"/>
                </a:cubicBezTo>
                <a:cubicBezTo>
                  <a:pt x="1169" y="261"/>
                  <a:pt x="1171" y="259"/>
                  <a:pt x="1173" y="258"/>
                </a:cubicBezTo>
                <a:cubicBezTo>
                  <a:pt x="1176" y="255"/>
                  <a:pt x="1177" y="250"/>
                  <a:pt x="1177" y="246"/>
                </a:cubicBezTo>
                <a:cubicBezTo>
                  <a:pt x="1177" y="244"/>
                  <a:pt x="1177" y="243"/>
                  <a:pt x="1176" y="242"/>
                </a:cubicBezTo>
                <a:cubicBezTo>
                  <a:pt x="1175" y="241"/>
                  <a:pt x="1174" y="238"/>
                  <a:pt x="1173" y="237"/>
                </a:cubicBezTo>
                <a:cubicBezTo>
                  <a:pt x="1172" y="235"/>
                  <a:pt x="1171" y="234"/>
                  <a:pt x="1171" y="233"/>
                </a:cubicBezTo>
                <a:cubicBezTo>
                  <a:pt x="1172" y="233"/>
                  <a:pt x="1173" y="232"/>
                  <a:pt x="1174" y="232"/>
                </a:cubicBezTo>
                <a:cubicBezTo>
                  <a:pt x="1176" y="231"/>
                  <a:pt x="1177" y="230"/>
                  <a:pt x="1178" y="228"/>
                </a:cubicBezTo>
                <a:cubicBezTo>
                  <a:pt x="1177" y="225"/>
                  <a:pt x="1179" y="223"/>
                  <a:pt x="1181" y="222"/>
                </a:cubicBezTo>
                <a:cubicBezTo>
                  <a:pt x="1183" y="222"/>
                  <a:pt x="1184" y="220"/>
                  <a:pt x="1185" y="219"/>
                </a:cubicBezTo>
                <a:cubicBezTo>
                  <a:pt x="1185" y="219"/>
                  <a:pt x="1186" y="218"/>
                  <a:pt x="1186" y="218"/>
                </a:cubicBezTo>
                <a:cubicBezTo>
                  <a:pt x="1187" y="219"/>
                  <a:pt x="1187" y="219"/>
                  <a:pt x="1188" y="219"/>
                </a:cubicBezTo>
                <a:cubicBezTo>
                  <a:pt x="1190" y="220"/>
                  <a:pt x="1191" y="220"/>
                  <a:pt x="1192" y="220"/>
                </a:cubicBezTo>
                <a:cubicBezTo>
                  <a:pt x="1194" y="220"/>
                  <a:pt x="1195" y="220"/>
                  <a:pt x="1197" y="218"/>
                </a:cubicBezTo>
                <a:cubicBezTo>
                  <a:pt x="1198" y="216"/>
                  <a:pt x="1207" y="208"/>
                  <a:pt x="1212" y="203"/>
                </a:cubicBezTo>
                <a:cubicBezTo>
                  <a:pt x="1217" y="198"/>
                  <a:pt x="1219" y="192"/>
                  <a:pt x="1221" y="186"/>
                </a:cubicBezTo>
                <a:cubicBezTo>
                  <a:pt x="1221" y="185"/>
                  <a:pt x="1221" y="183"/>
                  <a:pt x="1222" y="182"/>
                </a:cubicBezTo>
                <a:cubicBezTo>
                  <a:pt x="1222" y="183"/>
                  <a:pt x="1222" y="183"/>
                  <a:pt x="1222" y="184"/>
                </a:cubicBezTo>
                <a:cubicBezTo>
                  <a:pt x="1222" y="185"/>
                  <a:pt x="1222" y="185"/>
                  <a:pt x="1222" y="186"/>
                </a:cubicBezTo>
                <a:cubicBezTo>
                  <a:pt x="1222" y="188"/>
                  <a:pt x="1222" y="189"/>
                  <a:pt x="1222" y="191"/>
                </a:cubicBezTo>
                <a:cubicBezTo>
                  <a:pt x="1222" y="193"/>
                  <a:pt x="1222" y="195"/>
                  <a:pt x="1222" y="197"/>
                </a:cubicBezTo>
                <a:cubicBezTo>
                  <a:pt x="1222" y="198"/>
                  <a:pt x="1222" y="199"/>
                  <a:pt x="1222" y="200"/>
                </a:cubicBezTo>
                <a:cubicBezTo>
                  <a:pt x="1222" y="201"/>
                  <a:pt x="1222" y="201"/>
                  <a:pt x="1223" y="202"/>
                </a:cubicBezTo>
                <a:cubicBezTo>
                  <a:pt x="1223" y="203"/>
                  <a:pt x="1224" y="203"/>
                  <a:pt x="1225" y="204"/>
                </a:cubicBezTo>
                <a:cubicBezTo>
                  <a:pt x="1226" y="205"/>
                  <a:pt x="1227" y="206"/>
                  <a:pt x="1228" y="206"/>
                </a:cubicBezTo>
                <a:cubicBezTo>
                  <a:pt x="1229" y="206"/>
                  <a:pt x="1229" y="206"/>
                  <a:pt x="1230" y="206"/>
                </a:cubicBezTo>
                <a:cubicBezTo>
                  <a:pt x="1232" y="205"/>
                  <a:pt x="1231" y="203"/>
                  <a:pt x="1231" y="202"/>
                </a:cubicBezTo>
                <a:cubicBezTo>
                  <a:pt x="1231" y="201"/>
                  <a:pt x="1231" y="199"/>
                  <a:pt x="1231" y="197"/>
                </a:cubicBezTo>
                <a:cubicBezTo>
                  <a:pt x="1230" y="196"/>
                  <a:pt x="1230" y="194"/>
                  <a:pt x="1230" y="194"/>
                </a:cubicBezTo>
                <a:cubicBezTo>
                  <a:pt x="1230" y="193"/>
                  <a:pt x="1230" y="193"/>
                  <a:pt x="1230" y="193"/>
                </a:cubicBezTo>
                <a:cubicBezTo>
                  <a:pt x="1231" y="192"/>
                  <a:pt x="1232" y="191"/>
                  <a:pt x="1233" y="191"/>
                </a:cubicBezTo>
                <a:cubicBezTo>
                  <a:pt x="1234" y="191"/>
                  <a:pt x="1234" y="190"/>
                  <a:pt x="1234" y="190"/>
                </a:cubicBezTo>
                <a:cubicBezTo>
                  <a:pt x="1234" y="189"/>
                  <a:pt x="1234" y="188"/>
                  <a:pt x="1234" y="188"/>
                </a:cubicBezTo>
                <a:cubicBezTo>
                  <a:pt x="1234" y="185"/>
                  <a:pt x="1233" y="181"/>
                  <a:pt x="1232" y="179"/>
                </a:cubicBezTo>
                <a:cubicBezTo>
                  <a:pt x="1231" y="178"/>
                  <a:pt x="1230" y="177"/>
                  <a:pt x="1230" y="176"/>
                </a:cubicBezTo>
                <a:cubicBezTo>
                  <a:pt x="1230" y="176"/>
                  <a:pt x="1230" y="176"/>
                  <a:pt x="1230" y="176"/>
                </a:cubicBezTo>
                <a:cubicBezTo>
                  <a:pt x="1230" y="176"/>
                  <a:pt x="1230" y="175"/>
                  <a:pt x="1231" y="175"/>
                </a:cubicBezTo>
                <a:cubicBezTo>
                  <a:pt x="1231" y="174"/>
                  <a:pt x="1232" y="173"/>
                  <a:pt x="1232" y="172"/>
                </a:cubicBezTo>
                <a:cubicBezTo>
                  <a:pt x="1232" y="171"/>
                  <a:pt x="1232" y="170"/>
                  <a:pt x="1231" y="170"/>
                </a:cubicBezTo>
                <a:cubicBezTo>
                  <a:pt x="1231" y="169"/>
                  <a:pt x="1231" y="169"/>
                  <a:pt x="1231" y="168"/>
                </a:cubicBezTo>
                <a:cubicBezTo>
                  <a:pt x="1230" y="168"/>
                  <a:pt x="1229" y="166"/>
                  <a:pt x="1228" y="166"/>
                </a:cubicBezTo>
                <a:cubicBezTo>
                  <a:pt x="1227" y="166"/>
                  <a:pt x="1227" y="166"/>
                  <a:pt x="1227" y="166"/>
                </a:cubicBezTo>
                <a:cubicBezTo>
                  <a:pt x="1226" y="167"/>
                  <a:pt x="1225" y="167"/>
                  <a:pt x="1223" y="167"/>
                </a:cubicBezTo>
                <a:cubicBezTo>
                  <a:pt x="1223" y="167"/>
                  <a:pt x="1222" y="167"/>
                  <a:pt x="1222" y="167"/>
                </a:cubicBezTo>
                <a:cubicBezTo>
                  <a:pt x="1220" y="165"/>
                  <a:pt x="1219" y="164"/>
                  <a:pt x="1216" y="164"/>
                </a:cubicBezTo>
                <a:cubicBezTo>
                  <a:pt x="1215" y="164"/>
                  <a:pt x="1215" y="164"/>
                  <a:pt x="1215" y="164"/>
                </a:cubicBezTo>
                <a:cubicBezTo>
                  <a:pt x="1212" y="165"/>
                  <a:pt x="1210" y="166"/>
                  <a:pt x="1208" y="166"/>
                </a:cubicBezTo>
                <a:cubicBezTo>
                  <a:pt x="1208" y="166"/>
                  <a:pt x="1208" y="166"/>
                  <a:pt x="1208" y="166"/>
                </a:cubicBezTo>
                <a:cubicBezTo>
                  <a:pt x="1208" y="165"/>
                  <a:pt x="1208" y="164"/>
                  <a:pt x="1208" y="164"/>
                </a:cubicBezTo>
                <a:cubicBezTo>
                  <a:pt x="1208" y="163"/>
                  <a:pt x="1208" y="163"/>
                  <a:pt x="1208" y="162"/>
                </a:cubicBezTo>
                <a:cubicBezTo>
                  <a:pt x="1208" y="162"/>
                  <a:pt x="1207" y="161"/>
                  <a:pt x="1206" y="161"/>
                </a:cubicBezTo>
                <a:cubicBezTo>
                  <a:pt x="1205" y="161"/>
                  <a:pt x="1205" y="161"/>
                  <a:pt x="1204" y="162"/>
                </a:cubicBezTo>
                <a:cubicBezTo>
                  <a:pt x="1204" y="162"/>
                  <a:pt x="1203" y="163"/>
                  <a:pt x="1202" y="163"/>
                </a:cubicBezTo>
                <a:cubicBezTo>
                  <a:pt x="1202" y="164"/>
                  <a:pt x="1202" y="164"/>
                  <a:pt x="1202" y="164"/>
                </a:cubicBezTo>
                <a:cubicBezTo>
                  <a:pt x="1202" y="163"/>
                  <a:pt x="1202" y="163"/>
                  <a:pt x="1202" y="163"/>
                </a:cubicBezTo>
                <a:cubicBezTo>
                  <a:pt x="1204" y="162"/>
                  <a:pt x="1207" y="159"/>
                  <a:pt x="1210" y="158"/>
                </a:cubicBezTo>
                <a:cubicBezTo>
                  <a:pt x="1214" y="157"/>
                  <a:pt x="1217" y="154"/>
                  <a:pt x="1220" y="150"/>
                </a:cubicBezTo>
                <a:cubicBezTo>
                  <a:pt x="1221" y="149"/>
                  <a:pt x="1223" y="147"/>
                  <a:pt x="1224" y="146"/>
                </a:cubicBezTo>
                <a:cubicBezTo>
                  <a:pt x="1225" y="145"/>
                  <a:pt x="1226" y="145"/>
                  <a:pt x="1226" y="145"/>
                </a:cubicBezTo>
                <a:cubicBezTo>
                  <a:pt x="1227" y="145"/>
                  <a:pt x="1227" y="145"/>
                  <a:pt x="1228" y="145"/>
                </a:cubicBezTo>
                <a:cubicBezTo>
                  <a:pt x="1231" y="145"/>
                  <a:pt x="1236" y="145"/>
                  <a:pt x="1242" y="145"/>
                </a:cubicBezTo>
                <a:cubicBezTo>
                  <a:pt x="1243" y="145"/>
                  <a:pt x="1244" y="145"/>
                  <a:pt x="1245" y="145"/>
                </a:cubicBezTo>
                <a:cubicBezTo>
                  <a:pt x="1251" y="145"/>
                  <a:pt x="1254" y="142"/>
                  <a:pt x="1255" y="143"/>
                </a:cubicBezTo>
                <a:cubicBezTo>
                  <a:pt x="1255" y="143"/>
                  <a:pt x="1255" y="143"/>
                  <a:pt x="1255" y="143"/>
                </a:cubicBezTo>
                <a:cubicBezTo>
                  <a:pt x="1258" y="145"/>
                  <a:pt x="1262" y="147"/>
                  <a:pt x="1266" y="147"/>
                </a:cubicBezTo>
                <a:cubicBezTo>
                  <a:pt x="1267" y="147"/>
                  <a:pt x="1267" y="147"/>
                  <a:pt x="1267" y="147"/>
                </a:cubicBezTo>
                <a:cubicBezTo>
                  <a:pt x="1268" y="147"/>
                  <a:pt x="1269" y="147"/>
                  <a:pt x="1270" y="146"/>
                </a:cubicBezTo>
                <a:cubicBezTo>
                  <a:pt x="1271" y="145"/>
                  <a:pt x="1272" y="145"/>
                  <a:pt x="1274" y="143"/>
                </a:cubicBezTo>
                <a:cubicBezTo>
                  <a:pt x="1278" y="139"/>
                  <a:pt x="1283" y="137"/>
                  <a:pt x="1285" y="133"/>
                </a:cubicBezTo>
                <a:cubicBezTo>
                  <a:pt x="1286" y="132"/>
                  <a:pt x="1290" y="130"/>
                  <a:pt x="1291" y="130"/>
                </a:cubicBezTo>
                <a:cubicBezTo>
                  <a:pt x="1291" y="130"/>
                  <a:pt x="1291" y="130"/>
                  <a:pt x="1291" y="130"/>
                </a:cubicBezTo>
                <a:cubicBezTo>
                  <a:pt x="1291" y="131"/>
                  <a:pt x="1291" y="131"/>
                  <a:pt x="1291" y="132"/>
                </a:cubicBezTo>
                <a:cubicBezTo>
                  <a:pt x="1291" y="132"/>
                  <a:pt x="1291" y="133"/>
                  <a:pt x="1291" y="133"/>
                </a:cubicBezTo>
                <a:cubicBezTo>
                  <a:pt x="1291" y="134"/>
                  <a:pt x="1291" y="135"/>
                  <a:pt x="1292" y="136"/>
                </a:cubicBezTo>
                <a:cubicBezTo>
                  <a:pt x="1292" y="137"/>
                  <a:pt x="1293" y="138"/>
                  <a:pt x="1295" y="138"/>
                </a:cubicBezTo>
                <a:cubicBezTo>
                  <a:pt x="1295" y="138"/>
                  <a:pt x="1295" y="138"/>
                  <a:pt x="1295" y="138"/>
                </a:cubicBezTo>
                <a:cubicBezTo>
                  <a:pt x="1294" y="139"/>
                  <a:pt x="1293" y="140"/>
                  <a:pt x="1293" y="140"/>
                </a:cubicBezTo>
                <a:cubicBezTo>
                  <a:pt x="1292" y="141"/>
                  <a:pt x="1289" y="142"/>
                  <a:pt x="1286" y="143"/>
                </a:cubicBezTo>
                <a:cubicBezTo>
                  <a:pt x="1283" y="145"/>
                  <a:pt x="1280" y="146"/>
                  <a:pt x="1278" y="149"/>
                </a:cubicBezTo>
                <a:cubicBezTo>
                  <a:pt x="1275" y="153"/>
                  <a:pt x="1273" y="155"/>
                  <a:pt x="1273" y="160"/>
                </a:cubicBezTo>
                <a:cubicBezTo>
                  <a:pt x="1273" y="161"/>
                  <a:pt x="1273" y="161"/>
                  <a:pt x="1273" y="162"/>
                </a:cubicBezTo>
                <a:cubicBezTo>
                  <a:pt x="1273" y="166"/>
                  <a:pt x="1277" y="172"/>
                  <a:pt x="1277" y="175"/>
                </a:cubicBezTo>
                <a:cubicBezTo>
                  <a:pt x="1277" y="176"/>
                  <a:pt x="1277" y="176"/>
                  <a:pt x="1276" y="177"/>
                </a:cubicBezTo>
                <a:cubicBezTo>
                  <a:pt x="1273" y="182"/>
                  <a:pt x="1273" y="189"/>
                  <a:pt x="1273" y="189"/>
                </a:cubicBezTo>
                <a:cubicBezTo>
                  <a:pt x="1272" y="190"/>
                  <a:pt x="1273" y="191"/>
                  <a:pt x="1274" y="191"/>
                </a:cubicBezTo>
                <a:cubicBezTo>
                  <a:pt x="1274" y="191"/>
                  <a:pt x="1275" y="191"/>
                  <a:pt x="1276" y="190"/>
                </a:cubicBezTo>
                <a:cubicBezTo>
                  <a:pt x="1276" y="190"/>
                  <a:pt x="1277" y="188"/>
                  <a:pt x="1278" y="186"/>
                </a:cubicBezTo>
                <a:cubicBezTo>
                  <a:pt x="1280" y="184"/>
                  <a:pt x="1282" y="182"/>
                  <a:pt x="1285" y="180"/>
                </a:cubicBezTo>
                <a:cubicBezTo>
                  <a:pt x="1291" y="175"/>
                  <a:pt x="1294" y="169"/>
                  <a:pt x="1296" y="167"/>
                </a:cubicBezTo>
                <a:cubicBezTo>
                  <a:pt x="1296" y="166"/>
                  <a:pt x="1298" y="165"/>
                  <a:pt x="1300" y="165"/>
                </a:cubicBezTo>
                <a:cubicBezTo>
                  <a:pt x="1301" y="164"/>
                  <a:pt x="1302" y="164"/>
                  <a:pt x="1302" y="163"/>
                </a:cubicBezTo>
                <a:cubicBezTo>
                  <a:pt x="1303" y="163"/>
                  <a:pt x="1304" y="162"/>
                  <a:pt x="1304" y="160"/>
                </a:cubicBezTo>
                <a:cubicBezTo>
                  <a:pt x="1304" y="158"/>
                  <a:pt x="1306" y="155"/>
                  <a:pt x="1307" y="151"/>
                </a:cubicBezTo>
                <a:cubicBezTo>
                  <a:pt x="1307" y="151"/>
                  <a:pt x="1307" y="150"/>
                  <a:pt x="1307" y="150"/>
                </a:cubicBezTo>
                <a:cubicBezTo>
                  <a:pt x="1307" y="149"/>
                  <a:pt x="1306" y="148"/>
                  <a:pt x="1306" y="147"/>
                </a:cubicBezTo>
                <a:cubicBezTo>
                  <a:pt x="1306" y="147"/>
                  <a:pt x="1306" y="147"/>
                  <a:pt x="1306" y="147"/>
                </a:cubicBezTo>
                <a:close/>
                <a:moveTo>
                  <a:pt x="821" y="113"/>
                </a:moveTo>
                <a:cubicBezTo>
                  <a:pt x="824" y="113"/>
                  <a:pt x="826" y="113"/>
                  <a:pt x="830" y="112"/>
                </a:cubicBezTo>
                <a:cubicBezTo>
                  <a:pt x="829" y="113"/>
                  <a:pt x="829" y="114"/>
                  <a:pt x="829" y="115"/>
                </a:cubicBezTo>
                <a:cubicBezTo>
                  <a:pt x="829" y="116"/>
                  <a:pt x="829" y="116"/>
                  <a:pt x="829" y="116"/>
                </a:cubicBezTo>
                <a:cubicBezTo>
                  <a:pt x="829" y="116"/>
                  <a:pt x="829" y="117"/>
                  <a:pt x="829" y="117"/>
                </a:cubicBezTo>
                <a:cubicBezTo>
                  <a:pt x="828" y="118"/>
                  <a:pt x="828" y="118"/>
                  <a:pt x="827" y="118"/>
                </a:cubicBezTo>
                <a:cubicBezTo>
                  <a:pt x="827" y="118"/>
                  <a:pt x="826" y="118"/>
                  <a:pt x="824" y="117"/>
                </a:cubicBezTo>
                <a:cubicBezTo>
                  <a:pt x="823" y="115"/>
                  <a:pt x="822" y="115"/>
                  <a:pt x="820" y="115"/>
                </a:cubicBezTo>
                <a:cubicBezTo>
                  <a:pt x="819" y="115"/>
                  <a:pt x="819" y="115"/>
                  <a:pt x="818" y="116"/>
                </a:cubicBezTo>
                <a:cubicBezTo>
                  <a:pt x="818" y="116"/>
                  <a:pt x="818" y="116"/>
                  <a:pt x="818" y="116"/>
                </a:cubicBezTo>
                <a:cubicBezTo>
                  <a:pt x="817" y="117"/>
                  <a:pt x="815" y="118"/>
                  <a:pt x="815" y="118"/>
                </a:cubicBezTo>
                <a:cubicBezTo>
                  <a:pt x="815" y="118"/>
                  <a:pt x="815" y="118"/>
                  <a:pt x="815" y="118"/>
                </a:cubicBezTo>
                <a:cubicBezTo>
                  <a:pt x="815" y="117"/>
                  <a:pt x="815" y="116"/>
                  <a:pt x="815" y="116"/>
                </a:cubicBezTo>
                <a:cubicBezTo>
                  <a:pt x="815" y="115"/>
                  <a:pt x="815" y="115"/>
                  <a:pt x="815" y="115"/>
                </a:cubicBezTo>
                <a:cubicBezTo>
                  <a:pt x="815" y="114"/>
                  <a:pt x="814" y="113"/>
                  <a:pt x="814" y="112"/>
                </a:cubicBezTo>
                <a:cubicBezTo>
                  <a:pt x="816" y="113"/>
                  <a:pt x="818" y="113"/>
                  <a:pt x="821" y="113"/>
                </a:cubicBezTo>
                <a:close/>
                <a:moveTo>
                  <a:pt x="797" y="134"/>
                </a:moveTo>
                <a:cubicBezTo>
                  <a:pt x="797" y="133"/>
                  <a:pt x="797" y="133"/>
                  <a:pt x="798" y="133"/>
                </a:cubicBezTo>
                <a:cubicBezTo>
                  <a:pt x="798" y="133"/>
                  <a:pt x="800" y="134"/>
                  <a:pt x="801" y="135"/>
                </a:cubicBezTo>
                <a:cubicBezTo>
                  <a:pt x="801" y="135"/>
                  <a:pt x="802" y="136"/>
                  <a:pt x="802" y="136"/>
                </a:cubicBezTo>
                <a:cubicBezTo>
                  <a:pt x="803" y="137"/>
                  <a:pt x="803" y="137"/>
                  <a:pt x="803" y="137"/>
                </a:cubicBezTo>
                <a:cubicBezTo>
                  <a:pt x="802" y="137"/>
                  <a:pt x="802" y="137"/>
                  <a:pt x="802" y="137"/>
                </a:cubicBezTo>
                <a:cubicBezTo>
                  <a:pt x="802" y="137"/>
                  <a:pt x="802" y="137"/>
                  <a:pt x="802" y="137"/>
                </a:cubicBezTo>
                <a:cubicBezTo>
                  <a:pt x="801" y="137"/>
                  <a:pt x="799" y="136"/>
                  <a:pt x="798" y="136"/>
                </a:cubicBezTo>
                <a:cubicBezTo>
                  <a:pt x="797" y="135"/>
                  <a:pt x="797" y="134"/>
                  <a:pt x="797" y="134"/>
                </a:cubicBezTo>
                <a:cubicBezTo>
                  <a:pt x="797" y="134"/>
                  <a:pt x="797" y="134"/>
                  <a:pt x="797" y="134"/>
                </a:cubicBezTo>
                <a:cubicBezTo>
                  <a:pt x="795" y="134"/>
                  <a:pt x="795" y="134"/>
                  <a:pt x="795" y="134"/>
                </a:cubicBezTo>
                <a:lnTo>
                  <a:pt x="797" y="134"/>
                </a:lnTo>
                <a:close/>
                <a:moveTo>
                  <a:pt x="788" y="215"/>
                </a:moveTo>
                <a:cubicBezTo>
                  <a:pt x="790" y="213"/>
                  <a:pt x="792" y="209"/>
                  <a:pt x="794" y="205"/>
                </a:cubicBezTo>
                <a:cubicBezTo>
                  <a:pt x="796" y="202"/>
                  <a:pt x="797" y="202"/>
                  <a:pt x="798" y="202"/>
                </a:cubicBezTo>
                <a:cubicBezTo>
                  <a:pt x="798" y="202"/>
                  <a:pt x="798" y="202"/>
                  <a:pt x="798" y="202"/>
                </a:cubicBezTo>
                <a:cubicBezTo>
                  <a:pt x="799" y="202"/>
                  <a:pt x="800" y="204"/>
                  <a:pt x="801" y="206"/>
                </a:cubicBezTo>
                <a:cubicBezTo>
                  <a:pt x="802" y="207"/>
                  <a:pt x="803" y="210"/>
                  <a:pt x="804" y="211"/>
                </a:cubicBezTo>
                <a:cubicBezTo>
                  <a:pt x="804" y="212"/>
                  <a:pt x="805" y="213"/>
                  <a:pt x="806" y="213"/>
                </a:cubicBezTo>
                <a:cubicBezTo>
                  <a:pt x="808" y="212"/>
                  <a:pt x="809" y="212"/>
                  <a:pt x="810" y="211"/>
                </a:cubicBezTo>
                <a:cubicBezTo>
                  <a:pt x="810" y="211"/>
                  <a:pt x="811" y="210"/>
                  <a:pt x="812" y="210"/>
                </a:cubicBezTo>
                <a:cubicBezTo>
                  <a:pt x="813" y="209"/>
                  <a:pt x="815" y="206"/>
                  <a:pt x="816" y="204"/>
                </a:cubicBezTo>
                <a:cubicBezTo>
                  <a:pt x="816" y="203"/>
                  <a:pt x="816" y="203"/>
                  <a:pt x="817" y="203"/>
                </a:cubicBezTo>
                <a:cubicBezTo>
                  <a:pt x="818" y="202"/>
                  <a:pt x="818" y="202"/>
                  <a:pt x="819" y="202"/>
                </a:cubicBezTo>
                <a:cubicBezTo>
                  <a:pt x="818" y="202"/>
                  <a:pt x="818" y="202"/>
                  <a:pt x="818" y="202"/>
                </a:cubicBezTo>
                <a:cubicBezTo>
                  <a:pt x="818" y="203"/>
                  <a:pt x="817" y="203"/>
                  <a:pt x="817" y="203"/>
                </a:cubicBezTo>
                <a:cubicBezTo>
                  <a:pt x="816" y="204"/>
                  <a:pt x="816" y="204"/>
                  <a:pt x="816" y="205"/>
                </a:cubicBezTo>
                <a:cubicBezTo>
                  <a:pt x="816" y="207"/>
                  <a:pt x="817" y="207"/>
                  <a:pt x="818" y="208"/>
                </a:cubicBezTo>
                <a:cubicBezTo>
                  <a:pt x="819" y="208"/>
                  <a:pt x="820" y="209"/>
                  <a:pt x="821" y="210"/>
                </a:cubicBezTo>
                <a:cubicBezTo>
                  <a:pt x="824" y="211"/>
                  <a:pt x="828" y="215"/>
                  <a:pt x="833" y="218"/>
                </a:cubicBezTo>
                <a:cubicBezTo>
                  <a:pt x="835" y="219"/>
                  <a:pt x="836" y="222"/>
                  <a:pt x="836" y="223"/>
                </a:cubicBezTo>
                <a:cubicBezTo>
                  <a:pt x="836" y="224"/>
                  <a:pt x="835" y="224"/>
                  <a:pt x="835" y="224"/>
                </a:cubicBezTo>
                <a:cubicBezTo>
                  <a:pt x="834" y="225"/>
                  <a:pt x="828" y="225"/>
                  <a:pt x="824" y="225"/>
                </a:cubicBezTo>
                <a:cubicBezTo>
                  <a:pt x="824" y="225"/>
                  <a:pt x="823" y="225"/>
                  <a:pt x="823" y="225"/>
                </a:cubicBezTo>
                <a:cubicBezTo>
                  <a:pt x="821" y="225"/>
                  <a:pt x="817" y="221"/>
                  <a:pt x="812" y="220"/>
                </a:cubicBezTo>
                <a:cubicBezTo>
                  <a:pt x="811" y="220"/>
                  <a:pt x="809" y="220"/>
                  <a:pt x="808" y="220"/>
                </a:cubicBezTo>
                <a:cubicBezTo>
                  <a:pt x="804" y="220"/>
                  <a:pt x="801" y="221"/>
                  <a:pt x="799" y="224"/>
                </a:cubicBezTo>
                <a:cubicBezTo>
                  <a:pt x="799" y="224"/>
                  <a:pt x="797" y="225"/>
                  <a:pt x="795" y="225"/>
                </a:cubicBezTo>
                <a:cubicBezTo>
                  <a:pt x="794" y="225"/>
                  <a:pt x="792" y="224"/>
                  <a:pt x="790" y="224"/>
                </a:cubicBezTo>
                <a:cubicBezTo>
                  <a:pt x="789" y="224"/>
                  <a:pt x="787" y="225"/>
                  <a:pt x="786" y="226"/>
                </a:cubicBezTo>
                <a:cubicBezTo>
                  <a:pt x="786" y="225"/>
                  <a:pt x="786" y="224"/>
                  <a:pt x="786" y="223"/>
                </a:cubicBezTo>
                <a:cubicBezTo>
                  <a:pt x="786" y="222"/>
                  <a:pt x="786" y="220"/>
                  <a:pt x="785" y="219"/>
                </a:cubicBezTo>
                <a:cubicBezTo>
                  <a:pt x="785" y="218"/>
                  <a:pt x="787" y="215"/>
                  <a:pt x="788" y="215"/>
                </a:cubicBezTo>
                <a:close/>
                <a:moveTo>
                  <a:pt x="759" y="123"/>
                </a:moveTo>
                <a:cubicBezTo>
                  <a:pt x="762" y="120"/>
                  <a:pt x="762" y="118"/>
                  <a:pt x="762" y="116"/>
                </a:cubicBezTo>
                <a:cubicBezTo>
                  <a:pt x="762" y="115"/>
                  <a:pt x="762" y="114"/>
                  <a:pt x="762" y="114"/>
                </a:cubicBezTo>
                <a:cubicBezTo>
                  <a:pt x="762" y="114"/>
                  <a:pt x="763" y="114"/>
                  <a:pt x="763" y="114"/>
                </a:cubicBezTo>
                <a:cubicBezTo>
                  <a:pt x="765" y="114"/>
                  <a:pt x="768" y="113"/>
                  <a:pt x="770" y="113"/>
                </a:cubicBezTo>
                <a:cubicBezTo>
                  <a:pt x="771" y="113"/>
                  <a:pt x="772" y="114"/>
                  <a:pt x="772" y="114"/>
                </a:cubicBezTo>
                <a:cubicBezTo>
                  <a:pt x="771" y="114"/>
                  <a:pt x="770" y="116"/>
                  <a:pt x="768" y="117"/>
                </a:cubicBezTo>
                <a:cubicBezTo>
                  <a:pt x="765" y="119"/>
                  <a:pt x="763" y="121"/>
                  <a:pt x="760" y="122"/>
                </a:cubicBezTo>
                <a:cubicBezTo>
                  <a:pt x="760" y="122"/>
                  <a:pt x="760" y="122"/>
                  <a:pt x="759" y="123"/>
                </a:cubicBezTo>
                <a:close/>
                <a:moveTo>
                  <a:pt x="715" y="148"/>
                </a:moveTo>
                <a:cubicBezTo>
                  <a:pt x="715" y="148"/>
                  <a:pt x="716" y="147"/>
                  <a:pt x="717" y="146"/>
                </a:cubicBezTo>
                <a:cubicBezTo>
                  <a:pt x="718" y="145"/>
                  <a:pt x="718" y="145"/>
                  <a:pt x="718" y="145"/>
                </a:cubicBezTo>
                <a:cubicBezTo>
                  <a:pt x="718" y="147"/>
                  <a:pt x="719" y="149"/>
                  <a:pt x="719" y="150"/>
                </a:cubicBezTo>
                <a:cubicBezTo>
                  <a:pt x="720" y="152"/>
                  <a:pt x="720" y="154"/>
                  <a:pt x="720" y="155"/>
                </a:cubicBezTo>
                <a:cubicBezTo>
                  <a:pt x="720" y="155"/>
                  <a:pt x="720" y="155"/>
                  <a:pt x="720" y="155"/>
                </a:cubicBezTo>
                <a:cubicBezTo>
                  <a:pt x="720" y="156"/>
                  <a:pt x="720" y="156"/>
                  <a:pt x="720" y="157"/>
                </a:cubicBezTo>
                <a:cubicBezTo>
                  <a:pt x="720" y="158"/>
                  <a:pt x="720" y="159"/>
                  <a:pt x="721" y="160"/>
                </a:cubicBezTo>
                <a:cubicBezTo>
                  <a:pt x="722" y="161"/>
                  <a:pt x="723" y="162"/>
                  <a:pt x="724" y="162"/>
                </a:cubicBezTo>
                <a:cubicBezTo>
                  <a:pt x="725" y="162"/>
                  <a:pt x="725" y="162"/>
                  <a:pt x="725" y="162"/>
                </a:cubicBezTo>
                <a:cubicBezTo>
                  <a:pt x="727" y="161"/>
                  <a:pt x="739" y="158"/>
                  <a:pt x="739" y="158"/>
                </a:cubicBezTo>
                <a:cubicBezTo>
                  <a:pt x="740" y="158"/>
                  <a:pt x="740" y="158"/>
                  <a:pt x="740" y="158"/>
                </a:cubicBezTo>
                <a:cubicBezTo>
                  <a:pt x="740" y="158"/>
                  <a:pt x="744" y="156"/>
                  <a:pt x="744" y="152"/>
                </a:cubicBezTo>
                <a:cubicBezTo>
                  <a:pt x="744" y="151"/>
                  <a:pt x="744" y="151"/>
                  <a:pt x="744" y="151"/>
                </a:cubicBezTo>
                <a:cubicBezTo>
                  <a:pt x="744" y="151"/>
                  <a:pt x="744" y="151"/>
                  <a:pt x="744" y="151"/>
                </a:cubicBezTo>
                <a:cubicBezTo>
                  <a:pt x="744" y="150"/>
                  <a:pt x="744" y="148"/>
                  <a:pt x="746" y="147"/>
                </a:cubicBezTo>
                <a:cubicBezTo>
                  <a:pt x="747" y="146"/>
                  <a:pt x="748" y="144"/>
                  <a:pt x="749" y="144"/>
                </a:cubicBezTo>
                <a:cubicBezTo>
                  <a:pt x="749" y="143"/>
                  <a:pt x="751" y="141"/>
                  <a:pt x="751" y="138"/>
                </a:cubicBezTo>
                <a:cubicBezTo>
                  <a:pt x="751" y="136"/>
                  <a:pt x="750" y="134"/>
                  <a:pt x="748" y="134"/>
                </a:cubicBezTo>
                <a:cubicBezTo>
                  <a:pt x="747" y="133"/>
                  <a:pt x="745" y="133"/>
                  <a:pt x="745" y="132"/>
                </a:cubicBezTo>
                <a:cubicBezTo>
                  <a:pt x="744" y="132"/>
                  <a:pt x="744" y="132"/>
                  <a:pt x="744" y="132"/>
                </a:cubicBezTo>
                <a:cubicBezTo>
                  <a:pt x="744" y="131"/>
                  <a:pt x="744" y="131"/>
                  <a:pt x="744" y="131"/>
                </a:cubicBezTo>
                <a:cubicBezTo>
                  <a:pt x="745" y="131"/>
                  <a:pt x="745" y="130"/>
                  <a:pt x="746" y="130"/>
                </a:cubicBezTo>
                <a:cubicBezTo>
                  <a:pt x="748" y="128"/>
                  <a:pt x="749" y="128"/>
                  <a:pt x="751" y="128"/>
                </a:cubicBezTo>
                <a:cubicBezTo>
                  <a:pt x="753" y="127"/>
                  <a:pt x="755" y="127"/>
                  <a:pt x="758" y="124"/>
                </a:cubicBezTo>
                <a:cubicBezTo>
                  <a:pt x="757" y="126"/>
                  <a:pt x="756" y="127"/>
                  <a:pt x="756" y="128"/>
                </a:cubicBezTo>
                <a:cubicBezTo>
                  <a:pt x="756" y="130"/>
                  <a:pt x="757" y="132"/>
                  <a:pt x="758" y="133"/>
                </a:cubicBezTo>
                <a:cubicBezTo>
                  <a:pt x="758" y="134"/>
                  <a:pt x="759" y="136"/>
                  <a:pt x="760" y="137"/>
                </a:cubicBezTo>
                <a:cubicBezTo>
                  <a:pt x="760" y="138"/>
                  <a:pt x="761" y="139"/>
                  <a:pt x="761" y="140"/>
                </a:cubicBezTo>
                <a:cubicBezTo>
                  <a:pt x="762" y="141"/>
                  <a:pt x="763" y="141"/>
                  <a:pt x="764" y="141"/>
                </a:cubicBezTo>
                <a:cubicBezTo>
                  <a:pt x="765" y="141"/>
                  <a:pt x="765" y="141"/>
                  <a:pt x="765" y="141"/>
                </a:cubicBezTo>
                <a:cubicBezTo>
                  <a:pt x="768" y="140"/>
                  <a:pt x="771" y="138"/>
                  <a:pt x="774" y="138"/>
                </a:cubicBezTo>
                <a:cubicBezTo>
                  <a:pt x="774" y="138"/>
                  <a:pt x="774" y="138"/>
                  <a:pt x="774" y="138"/>
                </a:cubicBezTo>
                <a:cubicBezTo>
                  <a:pt x="775" y="138"/>
                  <a:pt x="776" y="138"/>
                  <a:pt x="777" y="138"/>
                </a:cubicBezTo>
                <a:cubicBezTo>
                  <a:pt x="780" y="138"/>
                  <a:pt x="784" y="138"/>
                  <a:pt x="785" y="138"/>
                </a:cubicBezTo>
                <a:cubicBezTo>
                  <a:pt x="785" y="138"/>
                  <a:pt x="786" y="139"/>
                  <a:pt x="786" y="139"/>
                </a:cubicBezTo>
                <a:cubicBezTo>
                  <a:pt x="787" y="140"/>
                  <a:pt x="787" y="140"/>
                  <a:pt x="787" y="141"/>
                </a:cubicBezTo>
                <a:cubicBezTo>
                  <a:pt x="785" y="141"/>
                  <a:pt x="782" y="141"/>
                  <a:pt x="777" y="141"/>
                </a:cubicBezTo>
                <a:cubicBezTo>
                  <a:pt x="774" y="141"/>
                  <a:pt x="771" y="142"/>
                  <a:pt x="769" y="142"/>
                </a:cubicBezTo>
                <a:cubicBezTo>
                  <a:pt x="767" y="142"/>
                  <a:pt x="766" y="142"/>
                  <a:pt x="766" y="142"/>
                </a:cubicBezTo>
                <a:cubicBezTo>
                  <a:pt x="765" y="142"/>
                  <a:pt x="765" y="142"/>
                  <a:pt x="764" y="143"/>
                </a:cubicBezTo>
                <a:cubicBezTo>
                  <a:pt x="764" y="143"/>
                  <a:pt x="763" y="144"/>
                  <a:pt x="763" y="145"/>
                </a:cubicBezTo>
                <a:cubicBezTo>
                  <a:pt x="763" y="145"/>
                  <a:pt x="764" y="146"/>
                  <a:pt x="764" y="146"/>
                </a:cubicBezTo>
                <a:cubicBezTo>
                  <a:pt x="765" y="147"/>
                  <a:pt x="766" y="148"/>
                  <a:pt x="767" y="148"/>
                </a:cubicBezTo>
                <a:cubicBezTo>
                  <a:pt x="768" y="149"/>
                  <a:pt x="768" y="149"/>
                  <a:pt x="768" y="149"/>
                </a:cubicBezTo>
                <a:cubicBezTo>
                  <a:pt x="768" y="149"/>
                  <a:pt x="768" y="149"/>
                  <a:pt x="768" y="149"/>
                </a:cubicBezTo>
                <a:cubicBezTo>
                  <a:pt x="766" y="150"/>
                  <a:pt x="764" y="148"/>
                  <a:pt x="762" y="148"/>
                </a:cubicBezTo>
                <a:cubicBezTo>
                  <a:pt x="761" y="148"/>
                  <a:pt x="761" y="148"/>
                  <a:pt x="761" y="148"/>
                </a:cubicBezTo>
                <a:cubicBezTo>
                  <a:pt x="758" y="148"/>
                  <a:pt x="757" y="150"/>
                  <a:pt x="756" y="152"/>
                </a:cubicBezTo>
                <a:cubicBezTo>
                  <a:pt x="755" y="154"/>
                  <a:pt x="754" y="156"/>
                  <a:pt x="753" y="157"/>
                </a:cubicBezTo>
                <a:cubicBezTo>
                  <a:pt x="753" y="158"/>
                  <a:pt x="753" y="159"/>
                  <a:pt x="753" y="160"/>
                </a:cubicBezTo>
                <a:cubicBezTo>
                  <a:pt x="753" y="161"/>
                  <a:pt x="753" y="162"/>
                  <a:pt x="753" y="163"/>
                </a:cubicBezTo>
                <a:cubicBezTo>
                  <a:pt x="753" y="163"/>
                  <a:pt x="753" y="163"/>
                  <a:pt x="753" y="163"/>
                </a:cubicBezTo>
                <a:cubicBezTo>
                  <a:pt x="752" y="163"/>
                  <a:pt x="752" y="163"/>
                  <a:pt x="752" y="163"/>
                </a:cubicBezTo>
                <a:cubicBezTo>
                  <a:pt x="749" y="162"/>
                  <a:pt x="747" y="161"/>
                  <a:pt x="744" y="161"/>
                </a:cubicBezTo>
                <a:cubicBezTo>
                  <a:pt x="743" y="161"/>
                  <a:pt x="742" y="161"/>
                  <a:pt x="741" y="162"/>
                </a:cubicBezTo>
                <a:cubicBezTo>
                  <a:pt x="740" y="162"/>
                  <a:pt x="736" y="164"/>
                  <a:pt x="733" y="165"/>
                </a:cubicBezTo>
                <a:cubicBezTo>
                  <a:pt x="732" y="165"/>
                  <a:pt x="732" y="165"/>
                  <a:pt x="732" y="165"/>
                </a:cubicBezTo>
                <a:cubicBezTo>
                  <a:pt x="732" y="165"/>
                  <a:pt x="731" y="163"/>
                  <a:pt x="728" y="163"/>
                </a:cubicBezTo>
                <a:cubicBezTo>
                  <a:pt x="727" y="163"/>
                  <a:pt x="727" y="163"/>
                  <a:pt x="727" y="163"/>
                </a:cubicBezTo>
                <a:cubicBezTo>
                  <a:pt x="723" y="163"/>
                  <a:pt x="723" y="163"/>
                  <a:pt x="723" y="163"/>
                </a:cubicBezTo>
                <a:cubicBezTo>
                  <a:pt x="723" y="163"/>
                  <a:pt x="723" y="163"/>
                  <a:pt x="723" y="163"/>
                </a:cubicBezTo>
                <a:cubicBezTo>
                  <a:pt x="721" y="163"/>
                  <a:pt x="721" y="163"/>
                  <a:pt x="721" y="163"/>
                </a:cubicBezTo>
                <a:cubicBezTo>
                  <a:pt x="720" y="163"/>
                  <a:pt x="719" y="162"/>
                  <a:pt x="719" y="160"/>
                </a:cubicBezTo>
                <a:cubicBezTo>
                  <a:pt x="719" y="159"/>
                  <a:pt x="719" y="159"/>
                  <a:pt x="719" y="159"/>
                </a:cubicBezTo>
                <a:cubicBezTo>
                  <a:pt x="719" y="158"/>
                  <a:pt x="720" y="156"/>
                  <a:pt x="720" y="154"/>
                </a:cubicBezTo>
                <a:cubicBezTo>
                  <a:pt x="720" y="153"/>
                  <a:pt x="719" y="152"/>
                  <a:pt x="718" y="151"/>
                </a:cubicBezTo>
                <a:cubicBezTo>
                  <a:pt x="717" y="151"/>
                  <a:pt x="716" y="151"/>
                  <a:pt x="716" y="151"/>
                </a:cubicBezTo>
                <a:cubicBezTo>
                  <a:pt x="715" y="151"/>
                  <a:pt x="714" y="151"/>
                  <a:pt x="713" y="151"/>
                </a:cubicBezTo>
                <a:cubicBezTo>
                  <a:pt x="714" y="151"/>
                  <a:pt x="715" y="150"/>
                  <a:pt x="715" y="148"/>
                </a:cubicBezTo>
                <a:close/>
                <a:moveTo>
                  <a:pt x="749" y="229"/>
                </a:moveTo>
                <a:cubicBezTo>
                  <a:pt x="748" y="228"/>
                  <a:pt x="742" y="224"/>
                  <a:pt x="740" y="222"/>
                </a:cubicBezTo>
                <a:cubicBezTo>
                  <a:pt x="738" y="221"/>
                  <a:pt x="734" y="219"/>
                  <a:pt x="732" y="215"/>
                </a:cubicBezTo>
                <a:cubicBezTo>
                  <a:pt x="731" y="213"/>
                  <a:pt x="729" y="212"/>
                  <a:pt x="728" y="211"/>
                </a:cubicBezTo>
                <a:cubicBezTo>
                  <a:pt x="726" y="210"/>
                  <a:pt x="726" y="209"/>
                  <a:pt x="726" y="208"/>
                </a:cubicBezTo>
                <a:cubicBezTo>
                  <a:pt x="726" y="208"/>
                  <a:pt x="726" y="208"/>
                  <a:pt x="726" y="208"/>
                </a:cubicBezTo>
                <a:cubicBezTo>
                  <a:pt x="726" y="207"/>
                  <a:pt x="726" y="207"/>
                  <a:pt x="726" y="207"/>
                </a:cubicBezTo>
                <a:cubicBezTo>
                  <a:pt x="726" y="207"/>
                  <a:pt x="726" y="207"/>
                  <a:pt x="726" y="207"/>
                </a:cubicBezTo>
                <a:cubicBezTo>
                  <a:pt x="727" y="207"/>
                  <a:pt x="729" y="209"/>
                  <a:pt x="730" y="210"/>
                </a:cubicBezTo>
                <a:cubicBezTo>
                  <a:pt x="733" y="214"/>
                  <a:pt x="740" y="218"/>
                  <a:pt x="742" y="220"/>
                </a:cubicBezTo>
                <a:cubicBezTo>
                  <a:pt x="745" y="224"/>
                  <a:pt x="748" y="225"/>
                  <a:pt x="748" y="227"/>
                </a:cubicBezTo>
                <a:cubicBezTo>
                  <a:pt x="748" y="228"/>
                  <a:pt x="748" y="228"/>
                  <a:pt x="749" y="229"/>
                </a:cubicBezTo>
                <a:close/>
                <a:moveTo>
                  <a:pt x="682" y="183"/>
                </a:moveTo>
                <a:cubicBezTo>
                  <a:pt x="681" y="183"/>
                  <a:pt x="681" y="183"/>
                  <a:pt x="681" y="183"/>
                </a:cubicBezTo>
                <a:cubicBezTo>
                  <a:pt x="681" y="184"/>
                  <a:pt x="681" y="184"/>
                  <a:pt x="680" y="184"/>
                </a:cubicBezTo>
                <a:cubicBezTo>
                  <a:pt x="680" y="184"/>
                  <a:pt x="680" y="184"/>
                  <a:pt x="680" y="184"/>
                </a:cubicBezTo>
                <a:cubicBezTo>
                  <a:pt x="680" y="184"/>
                  <a:pt x="681" y="184"/>
                  <a:pt x="682" y="183"/>
                </a:cubicBezTo>
                <a:close/>
                <a:moveTo>
                  <a:pt x="804" y="422"/>
                </a:moveTo>
                <a:cubicBezTo>
                  <a:pt x="804" y="423"/>
                  <a:pt x="803" y="424"/>
                  <a:pt x="802" y="425"/>
                </a:cubicBezTo>
                <a:cubicBezTo>
                  <a:pt x="802" y="426"/>
                  <a:pt x="802" y="426"/>
                  <a:pt x="802" y="426"/>
                </a:cubicBezTo>
                <a:cubicBezTo>
                  <a:pt x="802" y="426"/>
                  <a:pt x="802" y="426"/>
                  <a:pt x="802" y="426"/>
                </a:cubicBezTo>
                <a:cubicBezTo>
                  <a:pt x="801" y="425"/>
                  <a:pt x="801" y="425"/>
                  <a:pt x="801" y="425"/>
                </a:cubicBezTo>
                <a:cubicBezTo>
                  <a:pt x="801" y="424"/>
                  <a:pt x="801" y="423"/>
                  <a:pt x="801" y="422"/>
                </a:cubicBezTo>
                <a:cubicBezTo>
                  <a:pt x="801" y="420"/>
                  <a:pt x="801" y="417"/>
                  <a:pt x="802" y="416"/>
                </a:cubicBezTo>
                <a:cubicBezTo>
                  <a:pt x="802" y="416"/>
                  <a:pt x="802" y="416"/>
                  <a:pt x="802" y="416"/>
                </a:cubicBezTo>
                <a:cubicBezTo>
                  <a:pt x="802" y="416"/>
                  <a:pt x="804" y="415"/>
                  <a:pt x="805" y="415"/>
                </a:cubicBezTo>
                <a:cubicBezTo>
                  <a:pt x="805" y="415"/>
                  <a:pt x="805" y="415"/>
                  <a:pt x="805" y="415"/>
                </a:cubicBezTo>
                <a:cubicBezTo>
                  <a:pt x="805" y="415"/>
                  <a:pt x="806" y="416"/>
                  <a:pt x="806" y="416"/>
                </a:cubicBezTo>
                <a:cubicBezTo>
                  <a:pt x="806" y="416"/>
                  <a:pt x="806" y="416"/>
                  <a:pt x="806" y="416"/>
                </a:cubicBezTo>
                <a:cubicBezTo>
                  <a:pt x="806" y="416"/>
                  <a:pt x="806" y="416"/>
                  <a:pt x="806" y="416"/>
                </a:cubicBezTo>
                <a:cubicBezTo>
                  <a:pt x="806" y="418"/>
                  <a:pt x="805" y="420"/>
                  <a:pt x="804" y="422"/>
                </a:cubicBezTo>
                <a:close/>
                <a:moveTo>
                  <a:pt x="806" y="271"/>
                </a:moveTo>
                <a:cubicBezTo>
                  <a:pt x="805" y="271"/>
                  <a:pt x="805" y="271"/>
                  <a:pt x="805" y="271"/>
                </a:cubicBezTo>
                <a:cubicBezTo>
                  <a:pt x="805" y="271"/>
                  <a:pt x="805" y="271"/>
                  <a:pt x="804" y="271"/>
                </a:cubicBezTo>
                <a:cubicBezTo>
                  <a:pt x="803" y="271"/>
                  <a:pt x="802" y="271"/>
                  <a:pt x="801" y="272"/>
                </a:cubicBezTo>
                <a:cubicBezTo>
                  <a:pt x="800" y="270"/>
                  <a:pt x="799" y="269"/>
                  <a:pt x="797" y="269"/>
                </a:cubicBezTo>
                <a:cubicBezTo>
                  <a:pt x="796" y="269"/>
                  <a:pt x="796" y="269"/>
                  <a:pt x="795" y="269"/>
                </a:cubicBezTo>
                <a:cubicBezTo>
                  <a:pt x="794" y="270"/>
                  <a:pt x="791" y="270"/>
                  <a:pt x="789" y="271"/>
                </a:cubicBezTo>
                <a:cubicBezTo>
                  <a:pt x="789" y="270"/>
                  <a:pt x="789" y="270"/>
                  <a:pt x="789" y="270"/>
                </a:cubicBezTo>
                <a:cubicBezTo>
                  <a:pt x="789" y="270"/>
                  <a:pt x="789" y="269"/>
                  <a:pt x="788" y="269"/>
                </a:cubicBezTo>
                <a:cubicBezTo>
                  <a:pt x="787" y="268"/>
                  <a:pt x="786" y="267"/>
                  <a:pt x="785" y="267"/>
                </a:cubicBezTo>
                <a:cubicBezTo>
                  <a:pt x="783" y="267"/>
                  <a:pt x="782" y="267"/>
                  <a:pt x="780" y="267"/>
                </a:cubicBezTo>
                <a:cubicBezTo>
                  <a:pt x="778" y="267"/>
                  <a:pt x="775" y="267"/>
                  <a:pt x="773" y="267"/>
                </a:cubicBezTo>
                <a:cubicBezTo>
                  <a:pt x="770" y="267"/>
                  <a:pt x="767" y="264"/>
                  <a:pt x="763" y="263"/>
                </a:cubicBezTo>
                <a:cubicBezTo>
                  <a:pt x="762" y="263"/>
                  <a:pt x="762" y="263"/>
                  <a:pt x="762" y="263"/>
                </a:cubicBezTo>
                <a:cubicBezTo>
                  <a:pt x="759" y="263"/>
                  <a:pt x="757" y="264"/>
                  <a:pt x="755" y="266"/>
                </a:cubicBezTo>
                <a:cubicBezTo>
                  <a:pt x="753" y="268"/>
                  <a:pt x="752" y="270"/>
                  <a:pt x="750" y="271"/>
                </a:cubicBezTo>
                <a:cubicBezTo>
                  <a:pt x="749" y="273"/>
                  <a:pt x="748" y="273"/>
                  <a:pt x="748" y="273"/>
                </a:cubicBezTo>
                <a:cubicBezTo>
                  <a:pt x="747" y="273"/>
                  <a:pt x="745" y="272"/>
                  <a:pt x="743" y="272"/>
                </a:cubicBezTo>
                <a:cubicBezTo>
                  <a:pt x="742" y="272"/>
                  <a:pt x="740" y="271"/>
                  <a:pt x="739" y="270"/>
                </a:cubicBezTo>
                <a:cubicBezTo>
                  <a:pt x="737" y="269"/>
                  <a:pt x="736" y="267"/>
                  <a:pt x="736" y="267"/>
                </a:cubicBezTo>
                <a:cubicBezTo>
                  <a:pt x="735" y="267"/>
                  <a:pt x="735" y="267"/>
                  <a:pt x="735" y="267"/>
                </a:cubicBezTo>
                <a:cubicBezTo>
                  <a:pt x="735" y="267"/>
                  <a:pt x="734" y="266"/>
                  <a:pt x="732" y="266"/>
                </a:cubicBezTo>
                <a:cubicBezTo>
                  <a:pt x="730" y="265"/>
                  <a:pt x="728" y="264"/>
                  <a:pt x="727" y="264"/>
                </a:cubicBezTo>
                <a:cubicBezTo>
                  <a:pt x="727" y="264"/>
                  <a:pt x="726" y="264"/>
                  <a:pt x="725" y="264"/>
                </a:cubicBezTo>
                <a:cubicBezTo>
                  <a:pt x="724" y="263"/>
                  <a:pt x="723" y="262"/>
                  <a:pt x="722" y="261"/>
                </a:cubicBezTo>
                <a:cubicBezTo>
                  <a:pt x="722" y="261"/>
                  <a:pt x="721" y="260"/>
                  <a:pt x="720" y="260"/>
                </a:cubicBezTo>
                <a:cubicBezTo>
                  <a:pt x="720" y="260"/>
                  <a:pt x="720" y="259"/>
                  <a:pt x="719" y="259"/>
                </a:cubicBezTo>
                <a:cubicBezTo>
                  <a:pt x="718" y="259"/>
                  <a:pt x="718" y="259"/>
                  <a:pt x="718" y="258"/>
                </a:cubicBezTo>
                <a:cubicBezTo>
                  <a:pt x="717" y="258"/>
                  <a:pt x="717" y="257"/>
                  <a:pt x="717" y="257"/>
                </a:cubicBezTo>
                <a:cubicBezTo>
                  <a:pt x="717" y="257"/>
                  <a:pt x="717" y="257"/>
                  <a:pt x="717" y="257"/>
                </a:cubicBezTo>
                <a:cubicBezTo>
                  <a:pt x="717" y="257"/>
                  <a:pt x="718" y="257"/>
                  <a:pt x="719" y="257"/>
                </a:cubicBezTo>
                <a:cubicBezTo>
                  <a:pt x="719" y="257"/>
                  <a:pt x="720" y="257"/>
                  <a:pt x="721" y="256"/>
                </a:cubicBezTo>
                <a:cubicBezTo>
                  <a:pt x="721" y="255"/>
                  <a:pt x="722" y="254"/>
                  <a:pt x="722" y="254"/>
                </a:cubicBezTo>
                <a:cubicBezTo>
                  <a:pt x="722" y="252"/>
                  <a:pt x="721" y="251"/>
                  <a:pt x="720" y="248"/>
                </a:cubicBezTo>
                <a:cubicBezTo>
                  <a:pt x="719" y="243"/>
                  <a:pt x="715" y="240"/>
                  <a:pt x="712" y="240"/>
                </a:cubicBezTo>
                <a:cubicBezTo>
                  <a:pt x="710" y="240"/>
                  <a:pt x="708" y="241"/>
                  <a:pt x="707" y="242"/>
                </a:cubicBezTo>
                <a:cubicBezTo>
                  <a:pt x="707" y="242"/>
                  <a:pt x="707" y="242"/>
                  <a:pt x="707" y="242"/>
                </a:cubicBezTo>
                <a:cubicBezTo>
                  <a:pt x="705" y="242"/>
                  <a:pt x="700" y="242"/>
                  <a:pt x="695" y="242"/>
                </a:cubicBezTo>
                <a:cubicBezTo>
                  <a:pt x="692" y="242"/>
                  <a:pt x="689" y="242"/>
                  <a:pt x="688" y="242"/>
                </a:cubicBezTo>
                <a:cubicBezTo>
                  <a:pt x="687" y="242"/>
                  <a:pt x="686" y="243"/>
                  <a:pt x="685" y="243"/>
                </a:cubicBezTo>
                <a:cubicBezTo>
                  <a:pt x="682" y="244"/>
                  <a:pt x="676" y="247"/>
                  <a:pt x="674" y="248"/>
                </a:cubicBezTo>
                <a:cubicBezTo>
                  <a:pt x="671" y="249"/>
                  <a:pt x="666" y="251"/>
                  <a:pt x="664" y="252"/>
                </a:cubicBezTo>
                <a:cubicBezTo>
                  <a:pt x="664" y="252"/>
                  <a:pt x="664" y="252"/>
                  <a:pt x="664" y="252"/>
                </a:cubicBezTo>
                <a:cubicBezTo>
                  <a:pt x="663" y="252"/>
                  <a:pt x="660" y="252"/>
                  <a:pt x="657" y="252"/>
                </a:cubicBezTo>
                <a:cubicBezTo>
                  <a:pt x="658" y="251"/>
                  <a:pt x="658" y="250"/>
                  <a:pt x="658" y="250"/>
                </a:cubicBezTo>
                <a:cubicBezTo>
                  <a:pt x="659" y="249"/>
                  <a:pt x="659" y="249"/>
                  <a:pt x="659" y="249"/>
                </a:cubicBezTo>
                <a:cubicBezTo>
                  <a:pt x="660" y="249"/>
                  <a:pt x="660" y="249"/>
                  <a:pt x="661" y="249"/>
                </a:cubicBezTo>
                <a:cubicBezTo>
                  <a:pt x="663" y="249"/>
                  <a:pt x="666" y="248"/>
                  <a:pt x="668" y="248"/>
                </a:cubicBezTo>
                <a:cubicBezTo>
                  <a:pt x="670" y="247"/>
                  <a:pt x="672" y="246"/>
                  <a:pt x="673" y="245"/>
                </a:cubicBezTo>
                <a:cubicBezTo>
                  <a:pt x="674" y="243"/>
                  <a:pt x="675" y="242"/>
                  <a:pt x="676" y="241"/>
                </a:cubicBezTo>
                <a:cubicBezTo>
                  <a:pt x="677" y="241"/>
                  <a:pt x="677" y="240"/>
                  <a:pt x="678" y="240"/>
                </a:cubicBezTo>
                <a:cubicBezTo>
                  <a:pt x="678" y="239"/>
                  <a:pt x="679" y="239"/>
                  <a:pt x="679" y="238"/>
                </a:cubicBezTo>
                <a:cubicBezTo>
                  <a:pt x="679" y="237"/>
                  <a:pt x="678" y="236"/>
                  <a:pt x="678" y="236"/>
                </a:cubicBezTo>
                <a:cubicBezTo>
                  <a:pt x="678" y="236"/>
                  <a:pt x="677" y="235"/>
                  <a:pt x="677" y="235"/>
                </a:cubicBezTo>
                <a:cubicBezTo>
                  <a:pt x="677" y="235"/>
                  <a:pt x="677" y="235"/>
                  <a:pt x="677" y="235"/>
                </a:cubicBezTo>
                <a:cubicBezTo>
                  <a:pt x="677" y="234"/>
                  <a:pt x="678" y="233"/>
                  <a:pt x="679" y="232"/>
                </a:cubicBezTo>
                <a:cubicBezTo>
                  <a:pt x="680" y="231"/>
                  <a:pt x="681" y="230"/>
                  <a:pt x="682" y="229"/>
                </a:cubicBezTo>
                <a:cubicBezTo>
                  <a:pt x="683" y="228"/>
                  <a:pt x="684" y="228"/>
                  <a:pt x="685" y="228"/>
                </a:cubicBezTo>
                <a:cubicBezTo>
                  <a:pt x="686" y="228"/>
                  <a:pt x="687" y="228"/>
                  <a:pt x="688" y="227"/>
                </a:cubicBezTo>
                <a:cubicBezTo>
                  <a:pt x="689" y="227"/>
                  <a:pt x="690" y="226"/>
                  <a:pt x="690" y="225"/>
                </a:cubicBezTo>
                <a:cubicBezTo>
                  <a:pt x="691" y="223"/>
                  <a:pt x="691" y="221"/>
                  <a:pt x="691" y="219"/>
                </a:cubicBezTo>
                <a:cubicBezTo>
                  <a:pt x="692" y="219"/>
                  <a:pt x="692" y="218"/>
                  <a:pt x="692" y="218"/>
                </a:cubicBezTo>
                <a:cubicBezTo>
                  <a:pt x="692" y="218"/>
                  <a:pt x="692" y="218"/>
                  <a:pt x="692" y="218"/>
                </a:cubicBezTo>
                <a:cubicBezTo>
                  <a:pt x="694" y="218"/>
                  <a:pt x="698" y="220"/>
                  <a:pt x="701" y="220"/>
                </a:cubicBezTo>
                <a:cubicBezTo>
                  <a:pt x="703" y="220"/>
                  <a:pt x="705" y="219"/>
                  <a:pt x="706" y="217"/>
                </a:cubicBezTo>
                <a:cubicBezTo>
                  <a:pt x="708" y="216"/>
                  <a:pt x="710" y="215"/>
                  <a:pt x="710" y="215"/>
                </a:cubicBezTo>
                <a:cubicBezTo>
                  <a:pt x="710" y="215"/>
                  <a:pt x="710" y="215"/>
                  <a:pt x="710" y="215"/>
                </a:cubicBezTo>
                <a:cubicBezTo>
                  <a:pt x="710" y="215"/>
                  <a:pt x="710" y="215"/>
                  <a:pt x="710" y="215"/>
                </a:cubicBezTo>
                <a:cubicBezTo>
                  <a:pt x="710" y="215"/>
                  <a:pt x="711" y="214"/>
                  <a:pt x="711" y="214"/>
                </a:cubicBezTo>
                <a:cubicBezTo>
                  <a:pt x="712" y="214"/>
                  <a:pt x="713" y="215"/>
                  <a:pt x="713" y="215"/>
                </a:cubicBezTo>
                <a:cubicBezTo>
                  <a:pt x="714" y="215"/>
                  <a:pt x="714" y="216"/>
                  <a:pt x="714" y="217"/>
                </a:cubicBezTo>
                <a:cubicBezTo>
                  <a:pt x="715" y="219"/>
                  <a:pt x="717" y="221"/>
                  <a:pt x="718" y="223"/>
                </a:cubicBezTo>
                <a:cubicBezTo>
                  <a:pt x="720" y="225"/>
                  <a:pt x="722" y="226"/>
                  <a:pt x="723" y="226"/>
                </a:cubicBezTo>
                <a:cubicBezTo>
                  <a:pt x="724" y="227"/>
                  <a:pt x="726" y="228"/>
                  <a:pt x="729" y="229"/>
                </a:cubicBezTo>
                <a:cubicBezTo>
                  <a:pt x="730" y="229"/>
                  <a:pt x="731" y="230"/>
                  <a:pt x="732" y="230"/>
                </a:cubicBezTo>
                <a:cubicBezTo>
                  <a:pt x="733" y="231"/>
                  <a:pt x="734" y="231"/>
                  <a:pt x="734" y="231"/>
                </a:cubicBezTo>
                <a:cubicBezTo>
                  <a:pt x="734" y="232"/>
                  <a:pt x="737" y="235"/>
                  <a:pt x="737" y="238"/>
                </a:cubicBezTo>
                <a:cubicBezTo>
                  <a:pt x="737" y="240"/>
                  <a:pt x="738" y="242"/>
                  <a:pt x="741" y="242"/>
                </a:cubicBezTo>
                <a:cubicBezTo>
                  <a:pt x="743" y="242"/>
                  <a:pt x="744" y="240"/>
                  <a:pt x="744" y="238"/>
                </a:cubicBezTo>
                <a:cubicBezTo>
                  <a:pt x="744" y="237"/>
                  <a:pt x="744" y="237"/>
                  <a:pt x="744" y="237"/>
                </a:cubicBezTo>
                <a:cubicBezTo>
                  <a:pt x="744" y="236"/>
                  <a:pt x="743" y="234"/>
                  <a:pt x="743" y="232"/>
                </a:cubicBezTo>
                <a:cubicBezTo>
                  <a:pt x="744" y="232"/>
                  <a:pt x="744" y="232"/>
                  <a:pt x="744" y="232"/>
                </a:cubicBezTo>
                <a:cubicBezTo>
                  <a:pt x="746" y="232"/>
                  <a:pt x="748" y="232"/>
                  <a:pt x="748" y="231"/>
                </a:cubicBezTo>
                <a:cubicBezTo>
                  <a:pt x="749" y="231"/>
                  <a:pt x="749" y="231"/>
                  <a:pt x="749" y="230"/>
                </a:cubicBezTo>
                <a:cubicBezTo>
                  <a:pt x="749" y="230"/>
                  <a:pt x="749" y="230"/>
                  <a:pt x="749" y="230"/>
                </a:cubicBezTo>
                <a:cubicBezTo>
                  <a:pt x="751" y="233"/>
                  <a:pt x="753" y="236"/>
                  <a:pt x="753" y="237"/>
                </a:cubicBezTo>
                <a:cubicBezTo>
                  <a:pt x="754" y="237"/>
                  <a:pt x="755" y="240"/>
                  <a:pt x="756" y="242"/>
                </a:cubicBezTo>
                <a:cubicBezTo>
                  <a:pt x="757" y="245"/>
                  <a:pt x="758" y="248"/>
                  <a:pt x="758" y="249"/>
                </a:cubicBezTo>
                <a:cubicBezTo>
                  <a:pt x="759" y="250"/>
                  <a:pt x="760" y="250"/>
                  <a:pt x="761" y="250"/>
                </a:cubicBezTo>
                <a:cubicBezTo>
                  <a:pt x="764" y="250"/>
                  <a:pt x="766" y="248"/>
                  <a:pt x="767" y="247"/>
                </a:cubicBezTo>
                <a:cubicBezTo>
                  <a:pt x="768" y="247"/>
                  <a:pt x="769" y="246"/>
                  <a:pt x="770" y="245"/>
                </a:cubicBezTo>
                <a:cubicBezTo>
                  <a:pt x="771" y="244"/>
                  <a:pt x="772" y="243"/>
                  <a:pt x="772" y="241"/>
                </a:cubicBezTo>
                <a:cubicBezTo>
                  <a:pt x="772" y="240"/>
                  <a:pt x="772" y="240"/>
                  <a:pt x="772" y="240"/>
                </a:cubicBezTo>
                <a:cubicBezTo>
                  <a:pt x="772" y="238"/>
                  <a:pt x="771" y="236"/>
                  <a:pt x="770" y="235"/>
                </a:cubicBezTo>
                <a:cubicBezTo>
                  <a:pt x="769" y="234"/>
                  <a:pt x="768" y="234"/>
                  <a:pt x="768" y="233"/>
                </a:cubicBezTo>
                <a:cubicBezTo>
                  <a:pt x="769" y="233"/>
                  <a:pt x="769" y="233"/>
                  <a:pt x="769" y="233"/>
                </a:cubicBezTo>
                <a:cubicBezTo>
                  <a:pt x="770" y="233"/>
                  <a:pt x="771" y="232"/>
                  <a:pt x="772" y="231"/>
                </a:cubicBezTo>
                <a:cubicBezTo>
                  <a:pt x="773" y="230"/>
                  <a:pt x="774" y="229"/>
                  <a:pt x="775" y="229"/>
                </a:cubicBezTo>
                <a:cubicBezTo>
                  <a:pt x="775" y="229"/>
                  <a:pt x="775" y="229"/>
                  <a:pt x="775" y="229"/>
                </a:cubicBezTo>
                <a:cubicBezTo>
                  <a:pt x="775" y="229"/>
                  <a:pt x="775" y="232"/>
                  <a:pt x="776" y="235"/>
                </a:cubicBezTo>
                <a:cubicBezTo>
                  <a:pt x="776" y="236"/>
                  <a:pt x="776" y="238"/>
                  <a:pt x="776" y="239"/>
                </a:cubicBezTo>
                <a:cubicBezTo>
                  <a:pt x="776" y="240"/>
                  <a:pt x="776" y="241"/>
                  <a:pt x="776" y="242"/>
                </a:cubicBezTo>
                <a:cubicBezTo>
                  <a:pt x="777" y="243"/>
                  <a:pt x="777" y="243"/>
                  <a:pt x="778" y="244"/>
                </a:cubicBezTo>
                <a:cubicBezTo>
                  <a:pt x="779" y="245"/>
                  <a:pt x="781" y="246"/>
                  <a:pt x="782" y="246"/>
                </a:cubicBezTo>
                <a:cubicBezTo>
                  <a:pt x="784" y="247"/>
                  <a:pt x="785" y="248"/>
                  <a:pt x="785" y="248"/>
                </a:cubicBezTo>
                <a:cubicBezTo>
                  <a:pt x="786" y="250"/>
                  <a:pt x="789" y="251"/>
                  <a:pt x="792" y="251"/>
                </a:cubicBezTo>
                <a:cubicBezTo>
                  <a:pt x="793" y="251"/>
                  <a:pt x="794" y="251"/>
                  <a:pt x="795" y="250"/>
                </a:cubicBezTo>
                <a:cubicBezTo>
                  <a:pt x="795" y="250"/>
                  <a:pt x="795" y="250"/>
                  <a:pt x="795" y="250"/>
                </a:cubicBezTo>
                <a:cubicBezTo>
                  <a:pt x="797" y="250"/>
                  <a:pt x="800" y="251"/>
                  <a:pt x="801" y="252"/>
                </a:cubicBezTo>
                <a:cubicBezTo>
                  <a:pt x="801" y="252"/>
                  <a:pt x="802" y="252"/>
                  <a:pt x="802" y="252"/>
                </a:cubicBezTo>
                <a:cubicBezTo>
                  <a:pt x="804" y="252"/>
                  <a:pt x="808" y="251"/>
                  <a:pt x="810" y="250"/>
                </a:cubicBezTo>
                <a:cubicBezTo>
                  <a:pt x="811" y="250"/>
                  <a:pt x="812" y="249"/>
                  <a:pt x="813" y="249"/>
                </a:cubicBezTo>
                <a:cubicBezTo>
                  <a:pt x="813" y="249"/>
                  <a:pt x="813" y="249"/>
                  <a:pt x="813" y="249"/>
                </a:cubicBezTo>
                <a:cubicBezTo>
                  <a:pt x="813" y="250"/>
                  <a:pt x="813" y="250"/>
                  <a:pt x="813" y="250"/>
                </a:cubicBezTo>
                <a:cubicBezTo>
                  <a:pt x="812" y="255"/>
                  <a:pt x="811" y="263"/>
                  <a:pt x="808" y="266"/>
                </a:cubicBezTo>
                <a:cubicBezTo>
                  <a:pt x="807" y="268"/>
                  <a:pt x="806" y="270"/>
                  <a:pt x="806" y="271"/>
                </a:cubicBezTo>
                <a:close/>
                <a:moveTo>
                  <a:pt x="839" y="350"/>
                </a:moveTo>
                <a:cubicBezTo>
                  <a:pt x="838" y="349"/>
                  <a:pt x="838" y="349"/>
                  <a:pt x="836" y="348"/>
                </a:cubicBezTo>
                <a:cubicBezTo>
                  <a:pt x="836" y="348"/>
                  <a:pt x="836" y="348"/>
                  <a:pt x="836" y="348"/>
                </a:cubicBezTo>
                <a:cubicBezTo>
                  <a:pt x="836" y="348"/>
                  <a:pt x="835" y="347"/>
                  <a:pt x="834" y="345"/>
                </a:cubicBezTo>
                <a:cubicBezTo>
                  <a:pt x="832" y="343"/>
                  <a:pt x="831" y="341"/>
                  <a:pt x="831" y="339"/>
                </a:cubicBezTo>
                <a:cubicBezTo>
                  <a:pt x="829" y="335"/>
                  <a:pt x="827" y="329"/>
                  <a:pt x="824" y="325"/>
                </a:cubicBezTo>
                <a:cubicBezTo>
                  <a:pt x="822" y="322"/>
                  <a:pt x="820" y="314"/>
                  <a:pt x="817" y="308"/>
                </a:cubicBezTo>
                <a:cubicBezTo>
                  <a:pt x="815" y="303"/>
                  <a:pt x="812" y="296"/>
                  <a:pt x="810" y="290"/>
                </a:cubicBezTo>
                <a:cubicBezTo>
                  <a:pt x="810" y="290"/>
                  <a:pt x="809" y="289"/>
                  <a:pt x="809" y="288"/>
                </a:cubicBezTo>
                <a:cubicBezTo>
                  <a:pt x="810" y="288"/>
                  <a:pt x="812" y="288"/>
                  <a:pt x="813" y="288"/>
                </a:cubicBezTo>
                <a:cubicBezTo>
                  <a:pt x="813" y="288"/>
                  <a:pt x="813" y="288"/>
                  <a:pt x="813" y="288"/>
                </a:cubicBezTo>
                <a:cubicBezTo>
                  <a:pt x="814" y="291"/>
                  <a:pt x="817" y="297"/>
                  <a:pt x="818" y="300"/>
                </a:cubicBezTo>
                <a:cubicBezTo>
                  <a:pt x="818" y="303"/>
                  <a:pt x="820" y="304"/>
                  <a:pt x="821" y="305"/>
                </a:cubicBezTo>
                <a:cubicBezTo>
                  <a:pt x="822" y="306"/>
                  <a:pt x="822" y="305"/>
                  <a:pt x="822" y="307"/>
                </a:cubicBezTo>
                <a:cubicBezTo>
                  <a:pt x="823" y="309"/>
                  <a:pt x="823" y="312"/>
                  <a:pt x="825" y="316"/>
                </a:cubicBezTo>
                <a:cubicBezTo>
                  <a:pt x="825" y="317"/>
                  <a:pt x="826" y="318"/>
                  <a:pt x="826" y="320"/>
                </a:cubicBezTo>
                <a:cubicBezTo>
                  <a:pt x="827" y="321"/>
                  <a:pt x="827" y="322"/>
                  <a:pt x="828" y="322"/>
                </a:cubicBezTo>
                <a:cubicBezTo>
                  <a:pt x="828" y="323"/>
                  <a:pt x="830" y="325"/>
                  <a:pt x="832" y="327"/>
                </a:cubicBezTo>
                <a:cubicBezTo>
                  <a:pt x="834" y="329"/>
                  <a:pt x="835" y="331"/>
                  <a:pt x="836" y="332"/>
                </a:cubicBezTo>
                <a:cubicBezTo>
                  <a:pt x="837" y="334"/>
                  <a:pt x="838" y="337"/>
                  <a:pt x="839" y="343"/>
                </a:cubicBezTo>
                <a:cubicBezTo>
                  <a:pt x="839" y="346"/>
                  <a:pt x="840" y="349"/>
                  <a:pt x="840" y="352"/>
                </a:cubicBezTo>
                <a:cubicBezTo>
                  <a:pt x="841" y="352"/>
                  <a:pt x="841" y="353"/>
                  <a:pt x="841" y="353"/>
                </a:cubicBezTo>
                <a:cubicBezTo>
                  <a:pt x="840" y="352"/>
                  <a:pt x="839" y="351"/>
                  <a:pt x="839" y="350"/>
                </a:cubicBezTo>
                <a:close/>
                <a:moveTo>
                  <a:pt x="869" y="214"/>
                </a:moveTo>
                <a:cubicBezTo>
                  <a:pt x="870" y="215"/>
                  <a:pt x="871" y="215"/>
                  <a:pt x="871" y="215"/>
                </a:cubicBezTo>
                <a:cubicBezTo>
                  <a:pt x="872" y="215"/>
                  <a:pt x="873" y="215"/>
                  <a:pt x="873" y="215"/>
                </a:cubicBezTo>
                <a:cubicBezTo>
                  <a:pt x="873" y="215"/>
                  <a:pt x="873" y="215"/>
                  <a:pt x="873" y="215"/>
                </a:cubicBezTo>
                <a:cubicBezTo>
                  <a:pt x="874" y="216"/>
                  <a:pt x="875" y="218"/>
                  <a:pt x="876" y="221"/>
                </a:cubicBezTo>
                <a:cubicBezTo>
                  <a:pt x="877" y="223"/>
                  <a:pt x="879" y="223"/>
                  <a:pt x="880" y="224"/>
                </a:cubicBezTo>
                <a:cubicBezTo>
                  <a:pt x="881" y="224"/>
                  <a:pt x="881" y="224"/>
                  <a:pt x="882" y="224"/>
                </a:cubicBezTo>
                <a:cubicBezTo>
                  <a:pt x="881" y="225"/>
                  <a:pt x="881" y="225"/>
                  <a:pt x="881" y="226"/>
                </a:cubicBezTo>
                <a:cubicBezTo>
                  <a:pt x="880" y="227"/>
                  <a:pt x="879" y="227"/>
                  <a:pt x="879" y="229"/>
                </a:cubicBezTo>
                <a:cubicBezTo>
                  <a:pt x="879" y="230"/>
                  <a:pt x="879" y="231"/>
                  <a:pt x="880" y="232"/>
                </a:cubicBezTo>
                <a:cubicBezTo>
                  <a:pt x="881" y="232"/>
                  <a:pt x="882" y="235"/>
                  <a:pt x="883" y="238"/>
                </a:cubicBezTo>
                <a:cubicBezTo>
                  <a:pt x="883" y="240"/>
                  <a:pt x="884" y="243"/>
                  <a:pt x="884" y="244"/>
                </a:cubicBezTo>
                <a:cubicBezTo>
                  <a:pt x="883" y="245"/>
                  <a:pt x="882" y="245"/>
                  <a:pt x="881" y="245"/>
                </a:cubicBezTo>
                <a:cubicBezTo>
                  <a:pt x="880" y="246"/>
                  <a:pt x="878" y="246"/>
                  <a:pt x="877" y="246"/>
                </a:cubicBezTo>
                <a:cubicBezTo>
                  <a:pt x="877" y="246"/>
                  <a:pt x="876" y="246"/>
                  <a:pt x="876" y="246"/>
                </a:cubicBezTo>
                <a:cubicBezTo>
                  <a:pt x="874" y="246"/>
                  <a:pt x="868" y="243"/>
                  <a:pt x="865" y="242"/>
                </a:cubicBezTo>
                <a:cubicBezTo>
                  <a:pt x="865" y="242"/>
                  <a:pt x="864" y="239"/>
                  <a:pt x="864" y="237"/>
                </a:cubicBezTo>
                <a:cubicBezTo>
                  <a:pt x="864" y="236"/>
                  <a:pt x="864" y="236"/>
                  <a:pt x="864" y="235"/>
                </a:cubicBezTo>
                <a:cubicBezTo>
                  <a:pt x="865" y="235"/>
                  <a:pt x="865" y="235"/>
                  <a:pt x="865" y="235"/>
                </a:cubicBezTo>
                <a:cubicBezTo>
                  <a:pt x="866" y="235"/>
                  <a:pt x="868" y="235"/>
                  <a:pt x="869" y="234"/>
                </a:cubicBezTo>
                <a:cubicBezTo>
                  <a:pt x="870" y="233"/>
                  <a:pt x="871" y="232"/>
                  <a:pt x="872" y="230"/>
                </a:cubicBezTo>
                <a:cubicBezTo>
                  <a:pt x="873" y="230"/>
                  <a:pt x="873" y="229"/>
                  <a:pt x="873" y="228"/>
                </a:cubicBezTo>
                <a:cubicBezTo>
                  <a:pt x="873" y="226"/>
                  <a:pt x="872" y="225"/>
                  <a:pt x="872" y="225"/>
                </a:cubicBezTo>
                <a:cubicBezTo>
                  <a:pt x="869" y="223"/>
                  <a:pt x="865" y="222"/>
                  <a:pt x="864" y="222"/>
                </a:cubicBezTo>
                <a:cubicBezTo>
                  <a:pt x="864" y="222"/>
                  <a:pt x="864" y="222"/>
                  <a:pt x="864" y="222"/>
                </a:cubicBezTo>
                <a:cubicBezTo>
                  <a:pt x="863" y="221"/>
                  <a:pt x="862" y="219"/>
                  <a:pt x="860" y="217"/>
                </a:cubicBezTo>
                <a:cubicBezTo>
                  <a:pt x="859" y="214"/>
                  <a:pt x="857" y="212"/>
                  <a:pt x="857" y="210"/>
                </a:cubicBezTo>
                <a:cubicBezTo>
                  <a:pt x="856" y="210"/>
                  <a:pt x="856" y="209"/>
                  <a:pt x="856" y="208"/>
                </a:cubicBezTo>
                <a:cubicBezTo>
                  <a:pt x="856" y="207"/>
                  <a:pt x="857" y="204"/>
                  <a:pt x="860" y="202"/>
                </a:cubicBezTo>
                <a:cubicBezTo>
                  <a:pt x="860" y="202"/>
                  <a:pt x="860" y="202"/>
                  <a:pt x="860" y="202"/>
                </a:cubicBezTo>
                <a:cubicBezTo>
                  <a:pt x="860" y="202"/>
                  <a:pt x="860" y="202"/>
                  <a:pt x="860" y="202"/>
                </a:cubicBezTo>
                <a:cubicBezTo>
                  <a:pt x="861" y="202"/>
                  <a:pt x="864" y="203"/>
                  <a:pt x="866" y="203"/>
                </a:cubicBezTo>
                <a:cubicBezTo>
                  <a:pt x="867" y="203"/>
                  <a:pt x="869" y="203"/>
                  <a:pt x="870" y="202"/>
                </a:cubicBezTo>
                <a:cubicBezTo>
                  <a:pt x="872" y="200"/>
                  <a:pt x="874" y="198"/>
                  <a:pt x="876" y="197"/>
                </a:cubicBezTo>
                <a:cubicBezTo>
                  <a:pt x="876" y="197"/>
                  <a:pt x="878" y="198"/>
                  <a:pt x="879" y="198"/>
                </a:cubicBezTo>
                <a:cubicBezTo>
                  <a:pt x="881" y="199"/>
                  <a:pt x="882" y="200"/>
                  <a:pt x="882" y="200"/>
                </a:cubicBezTo>
                <a:cubicBezTo>
                  <a:pt x="882" y="201"/>
                  <a:pt x="883" y="203"/>
                  <a:pt x="884" y="204"/>
                </a:cubicBezTo>
                <a:cubicBezTo>
                  <a:pt x="885" y="204"/>
                  <a:pt x="885" y="205"/>
                  <a:pt x="885" y="205"/>
                </a:cubicBezTo>
                <a:cubicBezTo>
                  <a:pt x="885" y="205"/>
                  <a:pt x="885" y="205"/>
                  <a:pt x="885" y="205"/>
                </a:cubicBezTo>
                <a:cubicBezTo>
                  <a:pt x="884" y="206"/>
                  <a:pt x="883" y="206"/>
                  <a:pt x="882" y="206"/>
                </a:cubicBezTo>
                <a:cubicBezTo>
                  <a:pt x="880" y="206"/>
                  <a:pt x="879" y="206"/>
                  <a:pt x="879" y="205"/>
                </a:cubicBezTo>
                <a:cubicBezTo>
                  <a:pt x="878" y="204"/>
                  <a:pt x="877" y="204"/>
                  <a:pt x="876" y="204"/>
                </a:cubicBezTo>
                <a:cubicBezTo>
                  <a:pt x="872" y="204"/>
                  <a:pt x="869" y="207"/>
                  <a:pt x="869" y="211"/>
                </a:cubicBezTo>
                <a:cubicBezTo>
                  <a:pt x="869" y="211"/>
                  <a:pt x="869" y="212"/>
                  <a:pt x="869" y="212"/>
                </a:cubicBezTo>
                <a:cubicBezTo>
                  <a:pt x="869" y="213"/>
                  <a:pt x="869" y="213"/>
                  <a:pt x="869" y="214"/>
                </a:cubicBezTo>
                <a:close/>
                <a:moveTo>
                  <a:pt x="977" y="100"/>
                </a:moveTo>
                <a:cubicBezTo>
                  <a:pt x="976" y="101"/>
                  <a:pt x="975" y="101"/>
                  <a:pt x="975" y="101"/>
                </a:cubicBezTo>
                <a:cubicBezTo>
                  <a:pt x="973" y="101"/>
                  <a:pt x="972" y="100"/>
                  <a:pt x="972" y="100"/>
                </a:cubicBezTo>
                <a:cubicBezTo>
                  <a:pt x="972" y="98"/>
                  <a:pt x="970" y="97"/>
                  <a:pt x="969" y="97"/>
                </a:cubicBezTo>
                <a:cubicBezTo>
                  <a:pt x="970" y="96"/>
                  <a:pt x="970" y="96"/>
                  <a:pt x="970" y="96"/>
                </a:cubicBezTo>
                <a:cubicBezTo>
                  <a:pt x="971" y="96"/>
                  <a:pt x="974" y="95"/>
                  <a:pt x="975" y="95"/>
                </a:cubicBezTo>
                <a:cubicBezTo>
                  <a:pt x="976" y="95"/>
                  <a:pt x="976" y="95"/>
                  <a:pt x="976" y="95"/>
                </a:cubicBezTo>
                <a:cubicBezTo>
                  <a:pt x="976" y="95"/>
                  <a:pt x="976" y="95"/>
                  <a:pt x="976" y="96"/>
                </a:cubicBezTo>
                <a:cubicBezTo>
                  <a:pt x="976" y="97"/>
                  <a:pt x="977" y="98"/>
                  <a:pt x="977" y="99"/>
                </a:cubicBezTo>
                <a:cubicBezTo>
                  <a:pt x="978" y="100"/>
                  <a:pt x="978" y="100"/>
                  <a:pt x="978" y="100"/>
                </a:cubicBezTo>
                <a:lnTo>
                  <a:pt x="977" y="100"/>
                </a:lnTo>
                <a:close/>
                <a:moveTo>
                  <a:pt x="998" y="92"/>
                </a:moveTo>
                <a:cubicBezTo>
                  <a:pt x="998" y="92"/>
                  <a:pt x="998" y="92"/>
                  <a:pt x="998" y="92"/>
                </a:cubicBezTo>
                <a:cubicBezTo>
                  <a:pt x="997" y="92"/>
                  <a:pt x="997" y="92"/>
                  <a:pt x="997" y="92"/>
                </a:cubicBezTo>
                <a:cubicBezTo>
                  <a:pt x="997" y="92"/>
                  <a:pt x="996" y="92"/>
                  <a:pt x="996" y="90"/>
                </a:cubicBezTo>
                <a:cubicBezTo>
                  <a:pt x="996" y="89"/>
                  <a:pt x="996" y="87"/>
                  <a:pt x="995" y="86"/>
                </a:cubicBezTo>
                <a:cubicBezTo>
                  <a:pt x="994" y="85"/>
                  <a:pt x="994" y="85"/>
                  <a:pt x="993" y="85"/>
                </a:cubicBezTo>
                <a:cubicBezTo>
                  <a:pt x="994" y="85"/>
                  <a:pt x="995" y="85"/>
                  <a:pt x="996" y="86"/>
                </a:cubicBezTo>
                <a:cubicBezTo>
                  <a:pt x="996" y="86"/>
                  <a:pt x="996" y="86"/>
                  <a:pt x="997" y="87"/>
                </a:cubicBezTo>
                <a:cubicBezTo>
                  <a:pt x="997" y="87"/>
                  <a:pt x="997" y="87"/>
                  <a:pt x="997" y="87"/>
                </a:cubicBezTo>
                <a:cubicBezTo>
                  <a:pt x="997" y="87"/>
                  <a:pt x="997" y="87"/>
                  <a:pt x="997" y="87"/>
                </a:cubicBezTo>
                <a:cubicBezTo>
                  <a:pt x="997" y="87"/>
                  <a:pt x="998" y="90"/>
                  <a:pt x="998" y="91"/>
                </a:cubicBezTo>
                <a:lnTo>
                  <a:pt x="998" y="92"/>
                </a:lnTo>
                <a:close/>
                <a:moveTo>
                  <a:pt x="711" y="224"/>
                </a:moveTo>
                <a:cubicBezTo>
                  <a:pt x="709" y="224"/>
                  <a:pt x="707" y="226"/>
                  <a:pt x="707" y="227"/>
                </a:cubicBezTo>
                <a:cubicBezTo>
                  <a:pt x="706" y="228"/>
                  <a:pt x="705" y="230"/>
                  <a:pt x="705" y="231"/>
                </a:cubicBezTo>
                <a:cubicBezTo>
                  <a:pt x="705" y="233"/>
                  <a:pt x="706" y="234"/>
                  <a:pt x="707" y="235"/>
                </a:cubicBezTo>
                <a:cubicBezTo>
                  <a:pt x="708" y="236"/>
                  <a:pt x="709" y="237"/>
                  <a:pt x="710" y="237"/>
                </a:cubicBezTo>
                <a:cubicBezTo>
                  <a:pt x="712" y="237"/>
                  <a:pt x="714" y="235"/>
                  <a:pt x="715" y="234"/>
                </a:cubicBezTo>
                <a:cubicBezTo>
                  <a:pt x="714" y="233"/>
                  <a:pt x="714" y="233"/>
                  <a:pt x="714" y="233"/>
                </a:cubicBezTo>
                <a:cubicBezTo>
                  <a:pt x="715" y="234"/>
                  <a:pt x="715" y="234"/>
                  <a:pt x="715" y="234"/>
                </a:cubicBezTo>
                <a:cubicBezTo>
                  <a:pt x="716" y="233"/>
                  <a:pt x="716" y="232"/>
                  <a:pt x="716" y="231"/>
                </a:cubicBezTo>
                <a:cubicBezTo>
                  <a:pt x="716" y="229"/>
                  <a:pt x="715" y="228"/>
                  <a:pt x="714" y="226"/>
                </a:cubicBezTo>
                <a:cubicBezTo>
                  <a:pt x="713" y="225"/>
                  <a:pt x="712" y="224"/>
                  <a:pt x="711" y="224"/>
                </a:cubicBezTo>
                <a:close/>
                <a:moveTo>
                  <a:pt x="576" y="79"/>
                </a:moveTo>
                <a:cubicBezTo>
                  <a:pt x="576" y="79"/>
                  <a:pt x="577" y="79"/>
                  <a:pt x="577" y="79"/>
                </a:cubicBezTo>
                <a:cubicBezTo>
                  <a:pt x="579" y="79"/>
                  <a:pt x="581" y="80"/>
                  <a:pt x="583" y="80"/>
                </a:cubicBezTo>
                <a:cubicBezTo>
                  <a:pt x="584" y="80"/>
                  <a:pt x="585" y="80"/>
                  <a:pt x="586" y="79"/>
                </a:cubicBezTo>
                <a:cubicBezTo>
                  <a:pt x="587" y="78"/>
                  <a:pt x="587" y="77"/>
                  <a:pt x="587" y="76"/>
                </a:cubicBezTo>
                <a:cubicBezTo>
                  <a:pt x="587" y="75"/>
                  <a:pt x="587" y="75"/>
                  <a:pt x="587" y="75"/>
                </a:cubicBezTo>
                <a:cubicBezTo>
                  <a:pt x="585" y="75"/>
                  <a:pt x="585" y="75"/>
                  <a:pt x="585" y="75"/>
                </a:cubicBezTo>
                <a:cubicBezTo>
                  <a:pt x="587" y="75"/>
                  <a:pt x="587" y="75"/>
                  <a:pt x="587" y="75"/>
                </a:cubicBezTo>
                <a:cubicBezTo>
                  <a:pt x="587" y="75"/>
                  <a:pt x="587" y="74"/>
                  <a:pt x="587" y="73"/>
                </a:cubicBezTo>
                <a:cubicBezTo>
                  <a:pt x="587" y="70"/>
                  <a:pt x="587" y="67"/>
                  <a:pt x="588" y="65"/>
                </a:cubicBezTo>
                <a:cubicBezTo>
                  <a:pt x="589" y="65"/>
                  <a:pt x="589" y="64"/>
                  <a:pt x="590" y="63"/>
                </a:cubicBezTo>
                <a:cubicBezTo>
                  <a:pt x="590" y="62"/>
                  <a:pt x="591" y="62"/>
                  <a:pt x="591" y="60"/>
                </a:cubicBezTo>
                <a:cubicBezTo>
                  <a:pt x="591" y="59"/>
                  <a:pt x="590" y="59"/>
                  <a:pt x="590" y="58"/>
                </a:cubicBezTo>
                <a:cubicBezTo>
                  <a:pt x="589" y="58"/>
                  <a:pt x="588" y="58"/>
                  <a:pt x="588" y="58"/>
                </a:cubicBezTo>
                <a:cubicBezTo>
                  <a:pt x="587" y="58"/>
                  <a:pt x="587" y="58"/>
                  <a:pt x="587" y="58"/>
                </a:cubicBezTo>
                <a:cubicBezTo>
                  <a:pt x="587" y="58"/>
                  <a:pt x="587" y="58"/>
                  <a:pt x="587" y="58"/>
                </a:cubicBezTo>
                <a:cubicBezTo>
                  <a:pt x="587" y="58"/>
                  <a:pt x="586" y="57"/>
                  <a:pt x="586" y="56"/>
                </a:cubicBezTo>
                <a:cubicBezTo>
                  <a:pt x="586" y="56"/>
                  <a:pt x="586" y="55"/>
                  <a:pt x="586" y="55"/>
                </a:cubicBezTo>
                <a:cubicBezTo>
                  <a:pt x="586" y="53"/>
                  <a:pt x="587" y="51"/>
                  <a:pt x="588" y="50"/>
                </a:cubicBezTo>
                <a:cubicBezTo>
                  <a:pt x="589" y="49"/>
                  <a:pt x="592" y="46"/>
                  <a:pt x="595" y="43"/>
                </a:cubicBezTo>
                <a:cubicBezTo>
                  <a:pt x="597" y="40"/>
                  <a:pt x="601" y="37"/>
                  <a:pt x="602" y="37"/>
                </a:cubicBezTo>
                <a:cubicBezTo>
                  <a:pt x="606" y="35"/>
                  <a:pt x="609" y="32"/>
                  <a:pt x="609" y="28"/>
                </a:cubicBezTo>
                <a:cubicBezTo>
                  <a:pt x="609" y="27"/>
                  <a:pt x="609" y="25"/>
                  <a:pt x="607" y="25"/>
                </a:cubicBezTo>
                <a:cubicBezTo>
                  <a:pt x="605" y="24"/>
                  <a:pt x="602" y="23"/>
                  <a:pt x="599" y="23"/>
                </a:cubicBezTo>
                <a:cubicBezTo>
                  <a:pt x="596" y="23"/>
                  <a:pt x="594" y="24"/>
                  <a:pt x="591" y="26"/>
                </a:cubicBezTo>
                <a:cubicBezTo>
                  <a:pt x="589" y="28"/>
                  <a:pt x="588" y="29"/>
                  <a:pt x="587" y="31"/>
                </a:cubicBezTo>
                <a:cubicBezTo>
                  <a:pt x="585" y="32"/>
                  <a:pt x="584" y="32"/>
                  <a:pt x="583" y="32"/>
                </a:cubicBezTo>
                <a:cubicBezTo>
                  <a:pt x="583" y="32"/>
                  <a:pt x="582" y="32"/>
                  <a:pt x="582" y="32"/>
                </a:cubicBezTo>
                <a:cubicBezTo>
                  <a:pt x="580" y="32"/>
                  <a:pt x="579" y="30"/>
                  <a:pt x="578" y="28"/>
                </a:cubicBezTo>
                <a:cubicBezTo>
                  <a:pt x="577" y="26"/>
                  <a:pt x="576" y="23"/>
                  <a:pt x="574" y="21"/>
                </a:cubicBezTo>
                <a:cubicBezTo>
                  <a:pt x="573" y="19"/>
                  <a:pt x="572" y="16"/>
                  <a:pt x="572" y="13"/>
                </a:cubicBezTo>
                <a:cubicBezTo>
                  <a:pt x="572" y="11"/>
                  <a:pt x="572" y="10"/>
                  <a:pt x="571" y="8"/>
                </a:cubicBezTo>
                <a:cubicBezTo>
                  <a:pt x="571" y="7"/>
                  <a:pt x="570" y="6"/>
                  <a:pt x="568" y="6"/>
                </a:cubicBezTo>
                <a:cubicBezTo>
                  <a:pt x="567" y="6"/>
                  <a:pt x="567" y="6"/>
                  <a:pt x="567" y="6"/>
                </a:cubicBezTo>
                <a:cubicBezTo>
                  <a:pt x="565" y="6"/>
                  <a:pt x="564" y="6"/>
                  <a:pt x="563" y="6"/>
                </a:cubicBezTo>
                <a:cubicBezTo>
                  <a:pt x="562" y="6"/>
                  <a:pt x="560" y="6"/>
                  <a:pt x="558" y="6"/>
                </a:cubicBezTo>
                <a:cubicBezTo>
                  <a:pt x="557" y="6"/>
                  <a:pt x="556" y="6"/>
                  <a:pt x="555" y="6"/>
                </a:cubicBezTo>
                <a:cubicBezTo>
                  <a:pt x="553" y="7"/>
                  <a:pt x="552" y="7"/>
                  <a:pt x="551" y="8"/>
                </a:cubicBezTo>
                <a:cubicBezTo>
                  <a:pt x="551" y="7"/>
                  <a:pt x="551" y="7"/>
                  <a:pt x="551" y="7"/>
                </a:cubicBezTo>
                <a:cubicBezTo>
                  <a:pt x="551" y="5"/>
                  <a:pt x="550" y="5"/>
                  <a:pt x="549" y="5"/>
                </a:cubicBezTo>
                <a:cubicBezTo>
                  <a:pt x="548" y="4"/>
                  <a:pt x="548" y="4"/>
                  <a:pt x="547" y="4"/>
                </a:cubicBezTo>
                <a:cubicBezTo>
                  <a:pt x="542" y="3"/>
                  <a:pt x="534" y="1"/>
                  <a:pt x="528" y="0"/>
                </a:cubicBezTo>
                <a:cubicBezTo>
                  <a:pt x="528" y="0"/>
                  <a:pt x="527" y="0"/>
                  <a:pt x="527" y="0"/>
                </a:cubicBezTo>
                <a:cubicBezTo>
                  <a:pt x="522" y="0"/>
                  <a:pt x="519" y="2"/>
                  <a:pt x="515" y="2"/>
                </a:cubicBezTo>
                <a:cubicBezTo>
                  <a:pt x="509" y="2"/>
                  <a:pt x="502" y="1"/>
                  <a:pt x="496" y="5"/>
                </a:cubicBezTo>
                <a:cubicBezTo>
                  <a:pt x="495" y="7"/>
                  <a:pt x="492" y="8"/>
                  <a:pt x="490" y="8"/>
                </a:cubicBezTo>
                <a:cubicBezTo>
                  <a:pt x="490" y="8"/>
                  <a:pt x="489" y="8"/>
                  <a:pt x="488" y="9"/>
                </a:cubicBezTo>
                <a:cubicBezTo>
                  <a:pt x="487" y="9"/>
                  <a:pt x="487" y="9"/>
                  <a:pt x="487" y="9"/>
                </a:cubicBezTo>
                <a:cubicBezTo>
                  <a:pt x="487" y="9"/>
                  <a:pt x="487" y="9"/>
                  <a:pt x="486" y="10"/>
                </a:cubicBezTo>
                <a:cubicBezTo>
                  <a:pt x="485" y="11"/>
                  <a:pt x="484" y="14"/>
                  <a:pt x="483" y="16"/>
                </a:cubicBezTo>
                <a:cubicBezTo>
                  <a:pt x="482" y="17"/>
                  <a:pt x="482" y="17"/>
                  <a:pt x="481" y="18"/>
                </a:cubicBezTo>
                <a:cubicBezTo>
                  <a:pt x="481" y="18"/>
                  <a:pt x="481" y="18"/>
                  <a:pt x="481" y="18"/>
                </a:cubicBezTo>
                <a:cubicBezTo>
                  <a:pt x="481" y="17"/>
                  <a:pt x="480" y="16"/>
                  <a:pt x="480" y="15"/>
                </a:cubicBezTo>
                <a:cubicBezTo>
                  <a:pt x="480" y="15"/>
                  <a:pt x="479" y="14"/>
                  <a:pt x="479" y="13"/>
                </a:cubicBezTo>
                <a:cubicBezTo>
                  <a:pt x="478" y="13"/>
                  <a:pt x="478" y="12"/>
                  <a:pt x="476" y="12"/>
                </a:cubicBezTo>
                <a:cubicBezTo>
                  <a:pt x="476" y="12"/>
                  <a:pt x="475" y="13"/>
                  <a:pt x="474" y="13"/>
                </a:cubicBezTo>
                <a:cubicBezTo>
                  <a:pt x="472" y="15"/>
                  <a:pt x="472" y="17"/>
                  <a:pt x="472" y="19"/>
                </a:cubicBezTo>
                <a:cubicBezTo>
                  <a:pt x="472" y="20"/>
                  <a:pt x="472" y="20"/>
                  <a:pt x="472" y="20"/>
                </a:cubicBezTo>
                <a:cubicBezTo>
                  <a:pt x="472" y="22"/>
                  <a:pt x="472" y="23"/>
                  <a:pt x="471" y="24"/>
                </a:cubicBezTo>
                <a:cubicBezTo>
                  <a:pt x="470" y="26"/>
                  <a:pt x="468" y="26"/>
                  <a:pt x="466" y="26"/>
                </a:cubicBezTo>
                <a:cubicBezTo>
                  <a:pt x="464" y="26"/>
                  <a:pt x="463" y="26"/>
                  <a:pt x="462" y="26"/>
                </a:cubicBezTo>
                <a:cubicBezTo>
                  <a:pt x="461" y="25"/>
                  <a:pt x="458" y="23"/>
                  <a:pt x="453" y="24"/>
                </a:cubicBezTo>
                <a:cubicBezTo>
                  <a:pt x="452" y="24"/>
                  <a:pt x="451" y="24"/>
                  <a:pt x="449" y="24"/>
                </a:cubicBezTo>
                <a:cubicBezTo>
                  <a:pt x="446" y="24"/>
                  <a:pt x="442" y="25"/>
                  <a:pt x="439" y="26"/>
                </a:cubicBezTo>
                <a:cubicBezTo>
                  <a:pt x="437" y="26"/>
                  <a:pt x="436" y="27"/>
                  <a:pt x="435" y="28"/>
                </a:cubicBezTo>
                <a:cubicBezTo>
                  <a:pt x="434" y="29"/>
                  <a:pt x="433" y="30"/>
                  <a:pt x="433" y="31"/>
                </a:cubicBezTo>
                <a:cubicBezTo>
                  <a:pt x="433" y="32"/>
                  <a:pt x="433" y="32"/>
                  <a:pt x="433" y="33"/>
                </a:cubicBezTo>
                <a:cubicBezTo>
                  <a:pt x="433" y="33"/>
                  <a:pt x="433" y="33"/>
                  <a:pt x="433" y="33"/>
                </a:cubicBezTo>
                <a:cubicBezTo>
                  <a:pt x="433" y="33"/>
                  <a:pt x="433" y="34"/>
                  <a:pt x="433" y="34"/>
                </a:cubicBezTo>
                <a:cubicBezTo>
                  <a:pt x="432" y="34"/>
                  <a:pt x="432" y="34"/>
                  <a:pt x="431" y="34"/>
                </a:cubicBezTo>
                <a:cubicBezTo>
                  <a:pt x="431" y="34"/>
                  <a:pt x="431" y="34"/>
                  <a:pt x="431" y="34"/>
                </a:cubicBezTo>
                <a:cubicBezTo>
                  <a:pt x="430" y="34"/>
                  <a:pt x="429" y="33"/>
                  <a:pt x="428" y="33"/>
                </a:cubicBezTo>
                <a:cubicBezTo>
                  <a:pt x="427" y="33"/>
                  <a:pt x="425" y="34"/>
                  <a:pt x="423" y="35"/>
                </a:cubicBezTo>
                <a:cubicBezTo>
                  <a:pt x="422" y="36"/>
                  <a:pt x="421" y="38"/>
                  <a:pt x="420" y="40"/>
                </a:cubicBezTo>
                <a:cubicBezTo>
                  <a:pt x="421" y="41"/>
                  <a:pt x="421" y="41"/>
                  <a:pt x="421" y="41"/>
                </a:cubicBezTo>
                <a:cubicBezTo>
                  <a:pt x="421" y="42"/>
                  <a:pt x="421" y="42"/>
                  <a:pt x="421" y="42"/>
                </a:cubicBezTo>
                <a:cubicBezTo>
                  <a:pt x="421" y="43"/>
                  <a:pt x="420" y="44"/>
                  <a:pt x="420" y="44"/>
                </a:cubicBezTo>
                <a:cubicBezTo>
                  <a:pt x="420" y="45"/>
                  <a:pt x="419" y="45"/>
                  <a:pt x="419" y="45"/>
                </a:cubicBezTo>
                <a:cubicBezTo>
                  <a:pt x="418" y="45"/>
                  <a:pt x="418" y="45"/>
                  <a:pt x="418" y="45"/>
                </a:cubicBezTo>
                <a:cubicBezTo>
                  <a:pt x="418" y="45"/>
                  <a:pt x="417" y="45"/>
                  <a:pt x="417" y="45"/>
                </a:cubicBezTo>
                <a:cubicBezTo>
                  <a:pt x="413" y="45"/>
                  <a:pt x="410" y="48"/>
                  <a:pt x="410" y="51"/>
                </a:cubicBezTo>
                <a:cubicBezTo>
                  <a:pt x="410" y="51"/>
                  <a:pt x="408" y="52"/>
                  <a:pt x="407" y="53"/>
                </a:cubicBezTo>
                <a:cubicBezTo>
                  <a:pt x="406" y="53"/>
                  <a:pt x="405" y="53"/>
                  <a:pt x="404" y="53"/>
                </a:cubicBezTo>
                <a:cubicBezTo>
                  <a:pt x="404" y="54"/>
                  <a:pt x="404" y="54"/>
                  <a:pt x="404" y="54"/>
                </a:cubicBezTo>
                <a:cubicBezTo>
                  <a:pt x="403" y="54"/>
                  <a:pt x="403" y="54"/>
                  <a:pt x="403" y="54"/>
                </a:cubicBezTo>
                <a:cubicBezTo>
                  <a:pt x="403" y="54"/>
                  <a:pt x="403" y="54"/>
                  <a:pt x="403" y="54"/>
                </a:cubicBezTo>
                <a:cubicBezTo>
                  <a:pt x="403" y="54"/>
                  <a:pt x="403" y="54"/>
                  <a:pt x="403" y="54"/>
                </a:cubicBezTo>
                <a:cubicBezTo>
                  <a:pt x="403" y="54"/>
                  <a:pt x="403" y="54"/>
                  <a:pt x="403" y="54"/>
                </a:cubicBezTo>
                <a:cubicBezTo>
                  <a:pt x="402" y="54"/>
                  <a:pt x="400" y="54"/>
                  <a:pt x="398" y="54"/>
                </a:cubicBezTo>
                <a:cubicBezTo>
                  <a:pt x="398" y="54"/>
                  <a:pt x="397" y="54"/>
                  <a:pt x="396" y="55"/>
                </a:cubicBezTo>
                <a:cubicBezTo>
                  <a:pt x="395" y="55"/>
                  <a:pt x="394" y="56"/>
                  <a:pt x="394" y="57"/>
                </a:cubicBezTo>
                <a:cubicBezTo>
                  <a:pt x="394" y="58"/>
                  <a:pt x="395" y="59"/>
                  <a:pt x="396" y="60"/>
                </a:cubicBezTo>
                <a:cubicBezTo>
                  <a:pt x="397" y="61"/>
                  <a:pt x="399" y="61"/>
                  <a:pt x="400" y="61"/>
                </a:cubicBezTo>
                <a:cubicBezTo>
                  <a:pt x="401" y="61"/>
                  <a:pt x="401" y="61"/>
                  <a:pt x="401" y="61"/>
                </a:cubicBezTo>
                <a:cubicBezTo>
                  <a:pt x="402" y="61"/>
                  <a:pt x="402" y="61"/>
                  <a:pt x="403" y="61"/>
                </a:cubicBezTo>
                <a:cubicBezTo>
                  <a:pt x="404" y="62"/>
                  <a:pt x="405" y="63"/>
                  <a:pt x="406" y="64"/>
                </a:cubicBezTo>
                <a:cubicBezTo>
                  <a:pt x="407" y="66"/>
                  <a:pt x="408" y="68"/>
                  <a:pt x="410" y="69"/>
                </a:cubicBezTo>
                <a:cubicBezTo>
                  <a:pt x="410" y="69"/>
                  <a:pt x="411" y="69"/>
                  <a:pt x="412" y="69"/>
                </a:cubicBezTo>
                <a:cubicBezTo>
                  <a:pt x="414" y="69"/>
                  <a:pt x="416" y="68"/>
                  <a:pt x="417" y="66"/>
                </a:cubicBezTo>
                <a:cubicBezTo>
                  <a:pt x="417" y="66"/>
                  <a:pt x="417" y="65"/>
                  <a:pt x="418" y="65"/>
                </a:cubicBezTo>
                <a:cubicBezTo>
                  <a:pt x="418" y="65"/>
                  <a:pt x="419" y="66"/>
                  <a:pt x="419" y="66"/>
                </a:cubicBezTo>
                <a:cubicBezTo>
                  <a:pt x="420" y="67"/>
                  <a:pt x="421" y="67"/>
                  <a:pt x="422" y="67"/>
                </a:cubicBezTo>
                <a:cubicBezTo>
                  <a:pt x="425" y="67"/>
                  <a:pt x="429" y="66"/>
                  <a:pt x="430" y="66"/>
                </a:cubicBezTo>
                <a:cubicBezTo>
                  <a:pt x="430" y="66"/>
                  <a:pt x="430" y="66"/>
                  <a:pt x="430" y="66"/>
                </a:cubicBezTo>
                <a:cubicBezTo>
                  <a:pt x="430" y="66"/>
                  <a:pt x="433" y="67"/>
                  <a:pt x="436" y="67"/>
                </a:cubicBezTo>
                <a:cubicBezTo>
                  <a:pt x="439" y="68"/>
                  <a:pt x="442" y="69"/>
                  <a:pt x="443" y="69"/>
                </a:cubicBezTo>
                <a:cubicBezTo>
                  <a:pt x="444" y="70"/>
                  <a:pt x="447" y="71"/>
                  <a:pt x="449" y="72"/>
                </a:cubicBezTo>
                <a:cubicBezTo>
                  <a:pt x="451" y="72"/>
                  <a:pt x="452" y="73"/>
                  <a:pt x="453" y="74"/>
                </a:cubicBezTo>
                <a:cubicBezTo>
                  <a:pt x="453" y="76"/>
                  <a:pt x="454" y="79"/>
                  <a:pt x="454" y="83"/>
                </a:cubicBezTo>
                <a:cubicBezTo>
                  <a:pt x="455" y="85"/>
                  <a:pt x="455" y="86"/>
                  <a:pt x="455" y="88"/>
                </a:cubicBezTo>
                <a:cubicBezTo>
                  <a:pt x="455" y="89"/>
                  <a:pt x="455" y="90"/>
                  <a:pt x="456" y="91"/>
                </a:cubicBezTo>
                <a:cubicBezTo>
                  <a:pt x="456" y="92"/>
                  <a:pt x="457" y="92"/>
                  <a:pt x="458" y="92"/>
                </a:cubicBezTo>
                <a:cubicBezTo>
                  <a:pt x="458" y="92"/>
                  <a:pt x="458" y="92"/>
                  <a:pt x="458" y="92"/>
                </a:cubicBezTo>
                <a:cubicBezTo>
                  <a:pt x="458" y="93"/>
                  <a:pt x="458" y="94"/>
                  <a:pt x="458" y="95"/>
                </a:cubicBezTo>
                <a:cubicBezTo>
                  <a:pt x="458" y="96"/>
                  <a:pt x="458" y="98"/>
                  <a:pt x="459" y="99"/>
                </a:cubicBezTo>
                <a:cubicBezTo>
                  <a:pt x="459" y="100"/>
                  <a:pt x="460" y="101"/>
                  <a:pt x="461" y="101"/>
                </a:cubicBezTo>
                <a:cubicBezTo>
                  <a:pt x="462" y="101"/>
                  <a:pt x="463" y="101"/>
                  <a:pt x="464" y="101"/>
                </a:cubicBezTo>
                <a:cubicBezTo>
                  <a:pt x="463" y="101"/>
                  <a:pt x="463" y="102"/>
                  <a:pt x="463" y="102"/>
                </a:cubicBezTo>
                <a:cubicBezTo>
                  <a:pt x="462" y="103"/>
                  <a:pt x="461" y="104"/>
                  <a:pt x="461" y="106"/>
                </a:cubicBezTo>
                <a:cubicBezTo>
                  <a:pt x="461" y="106"/>
                  <a:pt x="461" y="106"/>
                  <a:pt x="461" y="106"/>
                </a:cubicBezTo>
                <a:cubicBezTo>
                  <a:pt x="462" y="109"/>
                  <a:pt x="464" y="115"/>
                  <a:pt x="465" y="116"/>
                </a:cubicBezTo>
                <a:cubicBezTo>
                  <a:pt x="466" y="118"/>
                  <a:pt x="467" y="118"/>
                  <a:pt x="469" y="119"/>
                </a:cubicBezTo>
                <a:cubicBezTo>
                  <a:pt x="469" y="119"/>
                  <a:pt x="469" y="119"/>
                  <a:pt x="469" y="119"/>
                </a:cubicBezTo>
                <a:cubicBezTo>
                  <a:pt x="469" y="119"/>
                  <a:pt x="469" y="120"/>
                  <a:pt x="469" y="120"/>
                </a:cubicBezTo>
                <a:cubicBezTo>
                  <a:pt x="469" y="121"/>
                  <a:pt x="469" y="121"/>
                  <a:pt x="469" y="121"/>
                </a:cubicBezTo>
                <a:cubicBezTo>
                  <a:pt x="470" y="122"/>
                  <a:pt x="470" y="124"/>
                  <a:pt x="471" y="125"/>
                </a:cubicBezTo>
                <a:cubicBezTo>
                  <a:pt x="472" y="127"/>
                  <a:pt x="473" y="129"/>
                  <a:pt x="475" y="130"/>
                </a:cubicBezTo>
                <a:cubicBezTo>
                  <a:pt x="476" y="130"/>
                  <a:pt x="478" y="131"/>
                  <a:pt x="480" y="133"/>
                </a:cubicBezTo>
                <a:cubicBezTo>
                  <a:pt x="481" y="134"/>
                  <a:pt x="483" y="136"/>
                  <a:pt x="483" y="136"/>
                </a:cubicBezTo>
                <a:cubicBezTo>
                  <a:pt x="484" y="138"/>
                  <a:pt x="485" y="138"/>
                  <a:pt x="486" y="138"/>
                </a:cubicBezTo>
                <a:cubicBezTo>
                  <a:pt x="487" y="138"/>
                  <a:pt x="489" y="137"/>
                  <a:pt x="490" y="137"/>
                </a:cubicBezTo>
                <a:cubicBezTo>
                  <a:pt x="491" y="136"/>
                  <a:pt x="491" y="136"/>
                  <a:pt x="491" y="136"/>
                </a:cubicBezTo>
                <a:cubicBezTo>
                  <a:pt x="491" y="137"/>
                  <a:pt x="491" y="137"/>
                  <a:pt x="491" y="138"/>
                </a:cubicBezTo>
                <a:cubicBezTo>
                  <a:pt x="492" y="139"/>
                  <a:pt x="493" y="141"/>
                  <a:pt x="495" y="141"/>
                </a:cubicBezTo>
                <a:cubicBezTo>
                  <a:pt x="495" y="141"/>
                  <a:pt x="496" y="141"/>
                  <a:pt x="496" y="141"/>
                </a:cubicBezTo>
                <a:cubicBezTo>
                  <a:pt x="496" y="141"/>
                  <a:pt x="496" y="141"/>
                  <a:pt x="496" y="141"/>
                </a:cubicBezTo>
                <a:cubicBezTo>
                  <a:pt x="499" y="141"/>
                  <a:pt x="500" y="140"/>
                  <a:pt x="502" y="138"/>
                </a:cubicBezTo>
                <a:cubicBezTo>
                  <a:pt x="505" y="135"/>
                  <a:pt x="505" y="131"/>
                  <a:pt x="505" y="129"/>
                </a:cubicBezTo>
                <a:cubicBezTo>
                  <a:pt x="505" y="128"/>
                  <a:pt x="505" y="128"/>
                  <a:pt x="505" y="127"/>
                </a:cubicBezTo>
                <a:cubicBezTo>
                  <a:pt x="505" y="127"/>
                  <a:pt x="505" y="127"/>
                  <a:pt x="505" y="127"/>
                </a:cubicBezTo>
                <a:cubicBezTo>
                  <a:pt x="506" y="127"/>
                  <a:pt x="506" y="128"/>
                  <a:pt x="507" y="128"/>
                </a:cubicBezTo>
                <a:cubicBezTo>
                  <a:pt x="508" y="128"/>
                  <a:pt x="509" y="127"/>
                  <a:pt x="510" y="126"/>
                </a:cubicBezTo>
                <a:cubicBezTo>
                  <a:pt x="511" y="125"/>
                  <a:pt x="511" y="124"/>
                  <a:pt x="511" y="123"/>
                </a:cubicBezTo>
                <a:cubicBezTo>
                  <a:pt x="511" y="122"/>
                  <a:pt x="511" y="122"/>
                  <a:pt x="511" y="122"/>
                </a:cubicBezTo>
                <a:cubicBezTo>
                  <a:pt x="511" y="121"/>
                  <a:pt x="510" y="119"/>
                  <a:pt x="510" y="118"/>
                </a:cubicBezTo>
                <a:cubicBezTo>
                  <a:pt x="511" y="118"/>
                  <a:pt x="511" y="118"/>
                  <a:pt x="511" y="118"/>
                </a:cubicBezTo>
                <a:cubicBezTo>
                  <a:pt x="511" y="118"/>
                  <a:pt x="511" y="118"/>
                  <a:pt x="512" y="118"/>
                </a:cubicBezTo>
                <a:cubicBezTo>
                  <a:pt x="514" y="117"/>
                  <a:pt x="516" y="116"/>
                  <a:pt x="517" y="115"/>
                </a:cubicBezTo>
                <a:cubicBezTo>
                  <a:pt x="519" y="114"/>
                  <a:pt x="520" y="113"/>
                  <a:pt x="520" y="114"/>
                </a:cubicBezTo>
                <a:cubicBezTo>
                  <a:pt x="522" y="113"/>
                  <a:pt x="526" y="114"/>
                  <a:pt x="528" y="114"/>
                </a:cubicBezTo>
                <a:cubicBezTo>
                  <a:pt x="529" y="114"/>
                  <a:pt x="530" y="114"/>
                  <a:pt x="530" y="114"/>
                </a:cubicBezTo>
                <a:cubicBezTo>
                  <a:pt x="531" y="114"/>
                  <a:pt x="532" y="114"/>
                  <a:pt x="532" y="113"/>
                </a:cubicBezTo>
                <a:cubicBezTo>
                  <a:pt x="533" y="112"/>
                  <a:pt x="534" y="110"/>
                  <a:pt x="535" y="109"/>
                </a:cubicBezTo>
                <a:cubicBezTo>
                  <a:pt x="535" y="108"/>
                  <a:pt x="536" y="107"/>
                  <a:pt x="537" y="107"/>
                </a:cubicBezTo>
                <a:cubicBezTo>
                  <a:pt x="537" y="106"/>
                  <a:pt x="537" y="106"/>
                  <a:pt x="537" y="106"/>
                </a:cubicBezTo>
                <a:cubicBezTo>
                  <a:pt x="537" y="106"/>
                  <a:pt x="537" y="106"/>
                  <a:pt x="537" y="106"/>
                </a:cubicBezTo>
                <a:cubicBezTo>
                  <a:pt x="537" y="106"/>
                  <a:pt x="537" y="106"/>
                  <a:pt x="537" y="106"/>
                </a:cubicBezTo>
                <a:cubicBezTo>
                  <a:pt x="540" y="106"/>
                  <a:pt x="545" y="105"/>
                  <a:pt x="551" y="104"/>
                </a:cubicBezTo>
                <a:cubicBezTo>
                  <a:pt x="553" y="103"/>
                  <a:pt x="556" y="102"/>
                  <a:pt x="558" y="101"/>
                </a:cubicBezTo>
                <a:cubicBezTo>
                  <a:pt x="560" y="100"/>
                  <a:pt x="562" y="99"/>
                  <a:pt x="563" y="99"/>
                </a:cubicBezTo>
                <a:cubicBezTo>
                  <a:pt x="563" y="99"/>
                  <a:pt x="563" y="99"/>
                  <a:pt x="563" y="99"/>
                </a:cubicBezTo>
                <a:cubicBezTo>
                  <a:pt x="563" y="99"/>
                  <a:pt x="564" y="100"/>
                  <a:pt x="565" y="100"/>
                </a:cubicBezTo>
                <a:cubicBezTo>
                  <a:pt x="566" y="100"/>
                  <a:pt x="567" y="99"/>
                  <a:pt x="567" y="99"/>
                </a:cubicBezTo>
                <a:cubicBezTo>
                  <a:pt x="568" y="99"/>
                  <a:pt x="568" y="99"/>
                  <a:pt x="569" y="99"/>
                </a:cubicBezTo>
                <a:cubicBezTo>
                  <a:pt x="569" y="99"/>
                  <a:pt x="570" y="98"/>
                  <a:pt x="570" y="97"/>
                </a:cubicBezTo>
                <a:cubicBezTo>
                  <a:pt x="570" y="96"/>
                  <a:pt x="569" y="96"/>
                  <a:pt x="569" y="96"/>
                </a:cubicBezTo>
                <a:cubicBezTo>
                  <a:pt x="570" y="96"/>
                  <a:pt x="570" y="96"/>
                  <a:pt x="570" y="96"/>
                </a:cubicBezTo>
                <a:cubicBezTo>
                  <a:pt x="571" y="96"/>
                  <a:pt x="571" y="96"/>
                  <a:pt x="572" y="95"/>
                </a:cubicBezTo>
                <a:cubicBezTo>
                  <a:pt x="575" y="95"/>
                  <a:pt x="577" y="92"/>
                  <a:pt x="577" y="90"/>
                </a:cubicBezTo>
                <a:cubicBezTo>
                  <a:pt x="577" y="89"/>
                  <a:pt x="576" y="88"/>
                  <a:pt x="576" y="87"/>
                </a:cubicBezTo>
                <a:cubicBezTo>
                  <a:pt x="575" y="86"/>
                  <a:pt x="574" y="84"/>
                  <a:pt x="574" y="82"/>
                </a:cubicBezTo>
                <a:cubicBezTo>
                  <a:pt x="573" y="81"/>
                  <a:pt x="573" y="81"/>
                  <a:pt x="573" y="81"/>
                </a:cubicBezTo>
                <a:cubicBezTo>
                  <a:pt x="574" y="80"/>
                  <a:pt x="574" y="80"/>
                  <a:pt x="574" y="80"/>
                </a:cubicBezTo>
                <a:cubicBezTo>
                  <a:pt x="574" y="80"/>
                  <a:pt x="575" y="79"/>
                  <a:pt x="576" y="79"/>
                </a:cubicBezTo>
                <a:close/>
                <a:moveTo>
                  <a:pt x="466" y="87"/>
                </a:moveTo>
                <a:cubicBezTo>
                  <a:pt x="465" y="86"/>
                  <a:pt x="465" y="86"/>
                  <a:pt x="465" y="86"/>
                </a:cubicBezTo>
                <a:cubicBezTo>
                  <a:pt x="464" y="86"/>
                  <a:pt x="464" y="86"/>
                  <a:pt x="463" y="87"/>
                </a:cubicBezTo>
                <a:cubicBezTo>
                  <a:pt x="464" y="86"/>
                  <a:pt x="464" y="86"/>
                  <a:pt x="464" y="86"/>
                </a:cubicBezTo>
                <a:cubicBezTo>
                  <a:pt x="464" y="86"/>
                  <a:pt x="464" y="86"/>
                  <a:pt x="464" y="86"/>
                </a:cubicBezTo>
                <a:cubicBezTo>
                  <a:pt x="465" y="86"/>
                  <a:pt x="466" y="86"/>
                  <a:pt x="467" y="87"/>
                </a:cubicBezTo>
                <a:cubicBezTo>
                  <a:pt x="466" y="87"/>
                  <a:pt x="466" y="87"/>
                  <a:pt x="466" y="87"/>
                </a:cubicBezTo>
                <a:close/>
                <a:moveTo>
                  <a:pt x="472" y="94"/>
                </a:moveTo>
                <a:cubicBezTo>
                  <a:pt x="471" y="94"/>
                  <a:pt x="471" y="95"/>
                  <a:pt x="471" y="96"/>
                </a:cubicBezTo>
                <a:cubicBezTo>
                  <a:pt x="470" y="95"/>
                  <a:pt x="470" y="95"/>
                  <a:pt x="470" y="95"/>
                </a:cubicBezTo>
                <a:cubicBezTo>
                  <a:pt x="471" y="95"/>
                  <a:pt x="471" y="94"/>
                  <a:pt x="471" y="93"/>
                </a:cubicBezTo>
                <a:cubicBezTo>
                  <a:pt x="471" y="93"/>
                  <a:pt x="472" y="94"/>
                  <a:pt x="472" y="94"/>
                </a:cubicBezTo>
                <a:close/>
                <a:moveTo>
                  <a:pt x="562" y="89"/>
                </a:moveTo>
                <a:cubicBezTo>
                  <a:pt x="562" y="89"/>
                  <a:pt x="562" y="88"/>
                  <a:pt x="562" y="88"/>
                </a:cubicBezTo>
                <a:cubicBezTo>
                  <a:pt x="562" y="87"/>
                  <a:pt x="562" y="87"/>
                  <a:pt x="562" y="87"/>
                </a:cubicBezTo>
                <a:cubicBezTo>
                  <a:pt x="563" y="87"/>
                  <a:pt x="563" y="87"/>
                  <a:pt x="564" y="88"/>
                </a:cubicBezTo>
                <a:cubicBezTo>
                  <a:pt x="565" y="88"/>
                  <a:pt x="565" y="88"/>
                  <a:pt x="565" y="89"/>
                </a:cubicBezTo>
                <a:cubicBezTo>
                  <a:pt x="565" y="89"/>
                  <a:pt x="565" y="89"/>
                  <a:pt x="565" y="89"/>
                </a:cubicBezTo>
                <a:cubicBezTo>
                  <a:pt x="565" y="89"/>
                  <a:pt x="565" y="89"/>
                  <a:pt x="565" y="89"/>
                </a:cubicBezTo>
                <a:cubicBezTo>
                  <a:pt x="565" y="90"/>
                  <a:pt x="565" y="90"/>
                  <a:pt x="565" y="91"/>
                </a:cubicBezTo>
                <a:cubicBezTo>
                  <a:pt x="564" y="90"/>
                  <a:pt x="563" y="90"/>
                  <a:pt x="562" y="89"/>
                </a:cubicBezTo>
                <a:close/>
                <a:moveTo>
                  <a:pt x="609" y="122"/>
                </a:moveTo>
                <a:cubicBezTo>
                  <a:pt x="609" y="122"/>
                  <a:pt x="610" y="122"/>
                  <a:pt x="612" y="122"/>
                </a:cubicBezTo>
                <a:cubicBezTo>
                  <a:pt x="613" y="121"/>
                  <a:pt x="614" y="121"/>
                  <a:pt x="614" y="121"/>
                </a:cubicBezTo>
                <a:cubicBezTo>
                  <a:pt x="614" y="121"/>
                  <a:pt x="615" y="121"/>
                  <a:pt x="615" y="121"/>
                </a:cubicBezTo>
                <a:cubicBezTo>
                  <a:pt x="615" y="121"/>
                  <a:pt x="616" y="120"/>
                  <a:pt x="617" y="119"/>
                </a:cubicBezTo>
                <a:cubicBezTo>
                  <a:pt x="618" y="118"/>
                  <a:pt x="619" y="116"/>
                  <a:pt x="619" y="114"/>
                </a:cubicBezTo>
                <a:cubicBezTo>
                  <a:pt x="619" y="114"/>
                  <a:pt x="619" y="113"/>
                  <a:pt x="618" y="112"/>
                </a:cubicBezTo>
                <a:cubicBezTo>
                  <a:pt x="616" y="110"/>
                  <a:pt x="612" y="109"/>
                  <a:pt x="609" y="108"/>
                </a:cubicBezTo>
                <a:cubicBezTo>
                  <a:pt x="609" y="108"/>
                  <a:pt x="609" y="108"/>
                  <a:pt x="609" y="108"/>
                </a:cubicBezTo>
                <a:cubicBezTo>
                  <a:pt x="606" y="108"/>
                  <a:pt x="605" y="110"/>
                  <a:pt x="601" y="110"/>
                </a:cubicBezTo>
                <a:cubicBezTo>
                  <a:pt x="598" y="110"/>
                  <a:pt x="595" y="111"/>
                  <a:pt x="594" y="111"/>
                </a:cubicBezTo>
                <a:cubicBezTo>
                  <a:pt x="594" y="111"/>
                  <a:pt x="594" y="111"/>
                  <a:pt x="593" y="111"/>
                </a:cubicBezTo>
                <a:cubicBezTo>
                  <a:pt x="591" y="108"/>
                  <a:pt x="587" y="108"/>
                  <a:pt x="584" y="108"/>
                </a:cubicBezTo>
                <a:cubicBezTo>
                  <a:pt x="584" y="108"/>
                  <a:pt x="583" y="108"/>
                  <a:pt x="583" y="108"/>
                </a:cubicBezTo>
                <a:cubicBezTo>
                  <a:pt x="582" y="108"/>
                  <a:pt x="581" y="108"/>
                  <a:pt x="581" y="109"/>
                </a:cubicBezTo>
                <a:cubicBezTo>
                  <a:pt x="581" y="110"/>
                  <a:pt x="580" y="110"/>
                  <a:pt x="580" y="110"/>
                </a:cubicBezTo>
                <a:cubicBezTo>
                  <a:pt x="580" y="111"/>
                  <a:pt x="579" y="112"/>
                  <a:pt x="579" y="113"/>
                </a:cubicBezTo>
                <a:cubicBezTo>
                  <a:pt x="579" y="114"/>
                  <a:pt x="579" y="115"/>
                  <a:pt x="580" y="116"/>
                </a:cubicBezTo>
                <a:cubicBezTo>
                  <a:pt x="581" y="118"/>
                  <a:pt x="582" y="119"/>
                  <a:pt x="582" y="121"/>
                </a:cubicBezTo>
                <a:cubicBezTo>
                  <a:pt x="583" y="122"/>
                  <a:pt x="584" y="123"/>
                  <a:pt x="586" y="123"/>
                </a:cubicBezTo>
                <a:cubicBezTo>
                  <a:pt x="586" y="123"/>
                  <a:pt x="586" y="123"/>
                  <a:pt x="586" y="123"/>
                </a:cubicBezTo>
                <a:cubicBezTo>
                  <a:pt x="587" y="123"/>
                  <a:pt x="588" y="122"/>
                  <a:pt x="589" y="122"/>
                </a:cubicBezTo>
                <a:cubicBezTo>
                  <a:pt x="589" y="122"/>
                  <a:pt x="591" y="123"/>
                  <a:pt x="591" y="123"/>
                </a:cubicBezTo>
                <a:cubicBezTo>
                  <a:pt x="592" y="123"/>
                  <a:pt x="592" y="123"/>
                  <a:pt x="592" y="123"/>
                </a:cubicBezTo>
                <a:cubicBezTo>
                  <a:pt x="592" y="123"/>
                  <a:pt x="592" y="123"/>
                  <a:pt x="592" y="123"/>
                </a:cubicBezTo>
                <a:cubicBezTo>
                  <a:pt x="592" y="125"/>
                  <a:pt x="594" y="127"/>
                  <a:pt x="597" y="127"/>
                </a:cubicBezTo>
                <a:cubicBezTo>
                  <a:pt x="597" y="127"/>
                  <a:pt x="597" y="127"/>
                  <a:pt x="597" y="127"/>
                </a:cubicBezTo>
                <a:cubicBezTo>
                  <a:pt x="598" y="127"/>
                  <a:pt x="599" y="127"/>
                  <a:pt x="600" y="127"/>
                </a:cubicBezTo>
                <a:cubicBezTo>
                  <a:pt x="602" y="126"/>
                  <a:pt x="604" y="126"/>
                  <a:pt x="605" y="125"/>
                </a:cubicBezTo>
                <a:cubicBezTo>
                  <a:pt x="607" y="124"/>
                  <a:pt x="608" y="124"/>
                  <a:pt x="609" y="122"/>
                </a:cubicBezTo>
                <a:close/>
                <a:moveTo>
                  <a:pt x="872" y="476"/>
                </a:moveTo>
                <a:cubicBezTo>
                  <a:pt x="871" y="474"/>
                  <a:pt x="870" y="472"/>
                  <a:pt x="868" y="471"/>
                </a:cubicBezTo>
                <a:cubicBezTo>
                  <a:pt x="867" y="473"/>
                  <a:pt x="867" y="473"/>
                  <a:pt x="867" y="473"/>
                </a:cubicBezTo>
                <a:cubicBezTo>
                  <a:pt x="868" y="471"/>
                  <a:pt x="868" y="471"/>
                  <a:pt x="868" y="471"/>
                </a:cubicBezTo>
                <a:cubicBezTo>
                  <a:pt x="867" y="471"/>
                  <a:pt x="867" y="471"/>
                  <a:pt x="866" y="471"/>
                </a:cubicBezTo>
                <a:cubicBezTo>
                  <a:pt x="865" y="471"/>
                  <a:pt x="864" y="471"/>
                  <a:pt x="863" y="472"/>
                </a:cubicBezTo>
                <a:cubicBezTo>
                  <a:pt x="861" y="475"/>
                  <a:pt x="860" y="479"/>
                  <a:pt x="858" y="481"/>
                </a:cubicBezTo>
                <a:cubicBezTo>
                  <a:pt x="856" y="483"/>
                  <a:pt x="855" y="485"/>
                  <a:pt x="854" y="486"/>
                </a:cubicBezTo>
                <a:cubicBezTo>
                  <a:pt x="853" y="487"/>
                  <a:pt x="852" y="487"/>
                  <a:pt x="852" y="488"/>
                </a:cubicBezTo>
                <a:cubicBezTo>
                  <a:pt x="851" y="488"/>
                  <a:pt x="851" y="488"/>
                  <a:pt x="851" y="488"/>
                </a:cubicBezTo>
                <a:cubicBezTo>
                  <a:pt x="851" y="488"/>
                  <a:pt x="851" y="488"/>
                  <a:pt x="851" y="488"/>
                </a:cubicBezTo>
                <a:cubicBezTo>
                  <a:pt x="849" y="488"/>
                  <a:pt x="848" y="489"/>
                  <a:pt x="846" y="490"/>
                </a:cubicBezTo>
                <a:cubicBezTo>
                  <a:pt x="844" y="491"/>
                  <a:pt x="843" y="493"/>
                  <a:pt x="843" y="496"/>
                </a:cubicBezTo>
                <a:cubicBezTo>
                  <a:pt x="843" y="497"/>
                  <a:pt x="843" y="498"/>
                  <a:pt x="843" y="499"/>
                </a:cubicBezTo>
                <a:cubicBezTo>
                  <a:pt x="844" y="501"/>
                  <a:pt x="845" y="504"/>
                  <a:pt x="845" y="506"/>
                </a:cubicBezTo>
                <a:cubicBezTo>
                  <a:pt x="845" y="509"/>
                  <a:pt x="844" y="511"/>
                  <a:pt x="843" y="512"/>
                </a:cubicBezTo>
                <a:cubicBezTo>
                  <a:pt x="842" y="513"/>
                  <a:pt x="842" y="514"/>
                  <a:pt x="842" y="515"/>
                </a:cubicBezTo>
                <a:cubicBezTo>
                  <a:pt x="842" y="519"/>
                  <a:pt x="844" y="524"/>
                  <a:pt x="844" y="527"/>
                </a:cubicBezTo>
                <a:cubicBezTo>
                  <a:pt x="844" y="527"/>
                  <a:pt x="844" y="527"/>
                  <a:pt x="844" y="527"/>
                </a:cubicBezTo>
                <a:cubicBezTo>
                  <a:pt x="844" y="528"/>
                  <a:pt x="844" y="529"/>
                  <a:pt x="844" y="529"/>
                </a:cubicBezTo>
                <a:cubicBezTo>
                  <a:pt x="844" y="531"/>
                  <a:pt x="845" y="533"/>
                  <a:pt x="846" y="534"/>
                </a:cubicBezTo>
                <a:cubicBezTo>
                  <a:pt x="847" y="536"/>
                  <a:pt x="849" y="536"/>
                  <a:pt x="852" y="536"/>
                </a:cubicBezTo>
                <a:cubicBezTo>
                  <a:pt x="852" y="536"/>
                  <a:pt x="852" y="536"/>
                  <a:pt x="852" y="536"/>
                </a:cubicBezTo>
                <a:cubicBezTo>
                  <a:pt x="854" y="536"/>
                  <a:pt x="856" y="536"/>
                  <a:pt x="858" y="534"/>
                </a:cubicBezTo>
                <a:cubicBezTo>
                  <a:pt x="859" y="533"/>
                  <a:pt x="860" y="531"/>
                  <a:pt x="861" y="528"/>
                </a:cubicBezTo>
                <a:cubicBezTo>
                  <a:pt x="863" y="523"/>
                  <a:pt x="864" y="518"/>
                  <a:pt x="866" y="514"/>
                </a:cubicBezTo>
                <a:cubicBezTo>
                  <a:pt x="867" y="511"/>
                  <a:pt x="867" y="508"/>
                  <a:pt x="868" y="505"/>
                </a:cubicBezTo>
                <a:cubicBezTo>
                  <a:pt x="869" y="502"/>
                  <a:pt x="870" y="499"/>
                  <a:pt x="870" y="498"/>
                </a:cubicBezTo>
                <a:cubicBezTo>
                  <a:pt x="871" y="496"/>
                  <a:pt x="873" y="489"/>
                  <a:pt x="873" y="484"/>
                </a:cubicBezTo>
                <a:cubicBezTo>
                  <a:pt x="873" y="484"/>
                  <a:pt x="873" y="484"/>
                  <a:pt x="873" y="483"/>
                </a:cubicBezTo>
                <a:cubicBezTo>
                  <a:pt x="873" y="481"/>
                  <a:pt x="872" y="478"/>
                  <a:pt x="872" y="476"/>
                </a:cubicBezTo>
                <a:close/>
                <a:moveTo>
                  <a:pt x="1138" y="465"/>
                </a:moveTo>
                <a:cubicBezTo>
                  <a:pt x="1138" y="465"/>
                  <a:pt x="1138" y="465"/>
                  <a:pt x="1138" y="465"/>
                </a:cubicBezTo>
                <a:cubicBezTo>
                  <a:pt x="1140" y="465"/>
                  <a:pt x="1142" y="463"/>
                  <a:pt x="1142" y="461"/>
                </a:cubicBezTo>
                <a:cubicBezTo>
                  <a:pt x="1142" y="461"/>
                  <a:pt x="1142" y="461"/>
                  <a:pt x="1142" y="461"/>
                </a:cubicBezTo>
                <a:cubicBezTo>
                  <a:pt x="1142" y="459"/>
                  <a:pt x="1142" y="458"/>
                  <a:pt x="1141" y="457"/>
                </a:cubicBezTo>
                <a:cubicBezTo>
                  <a:pt x="1140" y="456"/>
                  <a:pt x="1139" y="456"/>
                  <a:pt x="1138" y="456"/>
                </a:cubicBezTo>
                <a:cubicBezTo>
                  <a:pt x="1136" y="456"/>
                  <a:pt x="1134" y="457"/>
                  <a:pt x="1134" y="459"/>
                </a:cubicBezTo>
                <a:cubicBezTo>
                  <a:pt x="1133" y="460"/>
                  <a:pt x="1133" y="460"/>
                  <a:pt x="1133" y="460"/>
                </a:cubicBezTo>
                <a:cubicBezTo>
                  <a:pt x="1134" y="463"/>
                  <a:pt x="1136" y="465"/>
                  <a:pt x="1138" y="465"/>
                </a:cubicBezTo>
                <a:close/>
                <a:moveTo>
                  <a:pt x="389" y="323"/>
                </a:moveTo>
                <a:cubicBezTo>
                  <a:pt x="389" y="321"/>
                  <a:pt x="388" y="319"/>
                  <a:pt x="386" y="318"/>
                </a:cubicBezTo>
                <a:cubicBezTo>
                  <a:pt x="385" y="317"/>
                  <a:pt x="383" y="316"/>
                  <a:pt x="381" y="316"/>
                </a:cubicBezTo>
                <a:cubicBezTo>
                  <a:pt x="381" y="316"/>
                  <a:pt x="381" y="316"/>
                  <a:pt x="381" y="316"/>
                </a:cubicBezTo>
                <a:cubicBezTo>
                  <a:pt x="381" y="316"/>
                  <a:pt x="381" y="316"/>
                  <a:pt x="381" y="316"/>
                </a:cubicBezTo>
                <a:cubicBezTo>
                  <a:pt x="380" y="316"/>
                  <a:pt x="378" y="315"/>
                  <a:pt x="377" y="314"/>
                </a:cubicBezTo>
                <a:cubicBezTo>
                  <a:pt x="375" y="313"/>
                  <a:pt x="374" y="312"/>
                  <a:pt x="373" y="311"/>
                </a:cubicBezTo>
                <a:cubicBezTo>
                  <a:pt x="369" y="307"/>
                  <a:pt x="364" y="307"/>
                  <a:pt x="362" y="307"/>
                </a:cubicBezTo>
                <a:cubicBezTo>
                  <a:pt x="360" y="307"/>
                  <a:pt x="358" y="308"/>
                  <a:pt x="356" y="309"/>
                </a:cubicBezTo>
                <a:cubicBezTo>
                  <a:pt x="353" y="309"/>
                  <a:pt x="351" y="310"/>
                  <a:pt x="351" y="310"/>
                </a:cubicBezTo>
                <a:cubicBezTo>
                  <a:pt x="351" y="310"/>
                  <a:pt x="350" y="311"/>
                  <a:pt x="350" y="312"/>
                </a:cubicBezTo>
                <a:cubicBezTo>
                  <a:pt x="350" y="312"/>
                  <a:pt x="350" y="312"/>
                  <a:pt x="350" y="312"/>
                </a:cubicBezTo>
                <a:cubicBezTo>
                  <a:pt x="350" y="314"/>
                  <a:pt x="351" y="315"/>
                  <a:pt x="352" y="316"/>
                </a:cubicBezTo>
                <a:cubicBezTo>
                  <a:pt x="353" y="316"/>
                  <a:pt x="354" y="316"/>
                  <a:pt x="355" y="316"/>
                </a:cubicBezTo>
                <a:cubicBezTo>
                  <a:pt x="356" y="316"/>
                  <a:pt x="358" y="316"/>
                  <a:pt x="359" y="316"/>
                </a:cubicBezTo>
                <a:cubicBezTo>
                  <a:pt x="361" y="316"/>
                  <a:pt x="363" y="316"/>
                  <a:pt x="365" y="316"/>
                </a:cubicBezTo>
                <a:cubicBezTo>
                  <a:pt x="366" y="316"/>
                  <a:pt x="368" y="316"/>
                  <a:pt x="368" y="316"/>
                </a:cubicBezTo>
                <a:cubicBezTo>
                  <a:pt x="369" y="316"/>
                  <a:pt x="369" y="316"/>
                  <a:pt x="369" y="317"/>
                </a:cubicBezTo>
                <a:cubicBezTo>
                  <a:pt x="370" y="317"/>
                  <a:pt x="370" y="317"/>
                  <a:pt x="370" y="317"/>
                </a:cubicBezTo>
                <a:cubicBezTo>
                  <a:pt x="371" y="318"/>
                  <a:pt x="372" y="319"/>
                  <a:pt x="374" y="321"/>
                </a:cubicBezTo>
                <a:cubicBezTo>
                  <a:pt x="376" y="322"/>
                  <a:pt x="378" y="323"/>
                  <a:pt x="379" y="324"/>
                </a:cubicBezTo>
                <a:cubicBezTo>
                  <a:pt x="380" y="325"/>
                  <a:pt x="382" y="325"/>
                  <a:pt x="384" y="325"/>
                </a:cubicBezTo>
                <a:cubicBezTo>
                  <a:pt x="385" y="325"/>
                  <a:pt x="386" y="325"/>
                  <a:pt x="387" y="325"/>
                </a:cubicBezTo>
                <a:cubicBezTo>
                  <a:pt x="387" y="325"/>
                  <a:pt x="388" y="324"/>
                  <a:pt x="389" y="323"/>
                </a:cubicBezTo>
                <a:cubicBezTo>
                  <a:pt x="387" y="323"/>
                  <a:pt x="387" y="323"/>
                  <a:pt x="387" y="323"/>
                </a:cubicBezTo>
                <a:cubicBezTo>
                  <a:pt x="389" y="323"/>
                  <a:pt x="389" y="323"/>
                  <a:pt x="389" y="323"/>
                </a:cubicBezTo>
                <a:close/>
                <a:moveTo>
                  <a:pt x="377" y="332"/>
                </a:moveTo>
                <a:cubicBezTo>
                  <a:pt x="377" y="332"/>
                  <a:pt x="377" y="332"/>
                  <a:pt x="377" y="332"/>
                </a:cubicBezTo>
                <a:cubicBezTo>
                  <a:pt x="375" y="332"/>
                  <a:pt x="374" y="335"/>
                  <a:pt x="374" y="336"/>
                </a:cubicBezTo>
                <a:cubicBezTo>
                  <a:pt x="374" y="337"/>
                  <a:pt x="374" y="339"/>
                  <a:pt x="375" y="340"/>
                </a:cubicBezTo>
                <a:cubicBezTo>
                  <a:pt x="375" y="341"/>
                  <a:pt x="376" y="341"/>
                  <a:pt x="378" y="341"/>
                </a:cubicBezTo>
                <a:cubicBezTo>
                  <a:pt x="378" y="341"/>
                  <a:pt x="378" y="341"/>
                  <a:pt x="378" y="341"/>
                </a:cubicBezTo>
                <a:cubicBezTo>
                  <a:pt x="378" y="341"/>
                  <a:pt x="379" y="341"/>
                  <a:pt x="379" y="341"/>
                </a:cubicBezTo>
                <a:cubicBezTo>
                  <a:pt x="382" y="341"/>
                  <a:pt x="383" y="338"/>
                  <a:pt x="382" y="337"/>
                </a:cubicBezTo>
                <a:cubicBezTo>
                  <a:pt x="382" y="334"/>
                  <a:pt x="381" y="332"/>
                  <a:pt x="378" y="331"/>
                </a:cubicBezTo>
                <a:lnTo>
                  <a:pt x="377" y="332"/>
                </a:lnTo>
                <a:close/>
                <a:moveTo>
                  <a:pt x="381" y="303"/>
                </a:moveTo>
                <a:cubicBezTo>
                  <a:pt x="381" y="301"/>
                  <a:pt x="379" y="299"/>
                  <a:pt x="376" y="299"/>
                </a:cubicBezTo>
                <a:cubicBezTo>
                  <a:pt x="376" y="299"/>
                  <a:pt x="376" y="299"/>
                  <a:pt x="376" y="299"/>
                </a:cubicBezTo>
                <a:cubicBezTo>
                  <a:pt x="374" y="299"/>
                  <a:pt x="372" y="301"/>
                  <a:pt x="372" y="303"/>
                </a:cubicBezTo>
                <a:cubicBezTo>
                  <a:pt x="372" y="304"/>
                  <a:pt x="373" y="305"/>
                  <a:pt x="373" y="305"/>
                </a:cubicBezTo>
                <a:cubicBezTo>
                  <a:pt x="374" y="306"/>
                  <a:pt x="375" y="307"/>
                  <a:pt x="376" y="307"/>
                </a:cubicBezTo>
                <a:cubicBezTo>
                  <a:pt x="376" y="307"/>
                  <a:pt x="376" y="307"/>
                  <a:pt x="376" y="307"/>
                </a:cubicBezTo>
                <a:cubicBezTo>
                  <a:pt x="377" y="307"/>
                  <a:pt x="377" y="306"/>
                  <a:pt x="378" y="306"/>
                </a:cubicBezTo>
                <a:cubicBezTo>
                  <a:pt x="377" y="305"/>
                  <a:pt x="377" y="305"/>
                  <a:pt x="377" y="305"/>
                </a:cubicBezTo>
                <a:cubicBezTo>
                  <a:pt x="378" y="306"/>
                  <a:pt x="378" y="306"/>
                  <a:pt x="378" y="306"/>
                </a:cubicBezTo>
                <a:cubicBezTo>
                  <a:pt x="379" y="306"/>
                  <a:pt x="381" y="305"/>
                  <a:pt x="381" y="303"/>
                </a:cubicBezTo>
                <a:close/>
                <a:moveTo>
                  <a:pt x="1119" y="457"/>
                </a:moveTo>
                <a:cubicBezTo>
                  <a:pt x="1119" y="457"/>
                  <a:pt x="1120" y="456"/>
                  <a:pt x="1120" y="455"/>
                </a:cubicBezTo>
                <a:cubicBezTo>
                  <a:pt x="1118" y="455"/>
                  <a:pt x="1118" y="455"/>
                  <a:pt x="1118" y="455"/>
                </a:cubicBezTo>
                <a:cubicBezTo>
                  <a:pt x="1120" y="455"/>
                  <a:pt x="1120" y="455"/>
                  <a:pt x="1120" y="455"/>
                </a:cubicBezTo>
                <a:cubicBezTo>
                  <a:pt x="1120" y="455"/>
                  <a:pt x="1120" y="455"/>
                  <a:pt x="1120" y="455"/>
                </a:cubicBezTo>
                <a:cubicBezTo>
                  <a:pt x="1120" y="453"/>
                  <a:pt x="1119" y="451"/>
                  <a:pt x="1117" y="450"/>
                </a:cubicBezTo>
                <a:cubicBezTo>
                  <a:pt x="1116" y="449"/>
                  <a:pt x="1115" y="448"/>
                  <a:pt x="1113" y="448"/>
                </a:cubicBezTo>
                <a:cubicBezTo>
                  <a:pt x="1113" y="448"/>
                  <a:pt x="1110" y="447"/>
                  <a:pt x="1108" y="446"/>
                </a:cubicBezTo>
                <a:cubicBezTo>
                  <a:pt x="1106" y="446"/>
                  <a:pt x="1104" y="445"/>
                  <a:pt x="1104" y="445"/>
                </a:cubicBezTo>
                <a:cubicBezTo>
                  <a:pt x="1103" y="445"/>
                  <a:pt x="1103" y="445"/>
                  <a:pt x="1102" y="445"/>
                </a:cubicBezTo>
                <a:cubicBezTo>
                  <a:pt x="1102" y="446"/>
                  <a:pt x="1100" y="446"/>
                  <a:pt x="1099" y="447"/>
                </a:cubicBezTo>
                <a:cubicBezTo>
                  <a:pt x="1099" y="447"/>
                  <a:pt x="1099" y="447"/>
                  <a:pt x="1099" y="447"/>
                </a:cubicBezTo>
                <a:cubicBezTo>
                  <a:pt x="1097" y="445"/>
                  <a:pt x="1094" y="445"/>
                  <a:pt x="1093" y="445"/>
                </a:cubicBezTo>
                <a:cubicBezTo>
                  <a:pt x="1092" y="445"/>
                  <a:pt x="1091" y="445"/>
                  <a:pt x="1091" y="445"/>
                </a:cubicBezTo>
                <a:cubicBezTo>
                  <a:pt x="1091" y="445"/>
                  <a:pt x="1091" y="445"/>
                  <a:pt x="1090" y="444"/>
                </a:cubicBezTo>
                <a:cubicBezTo>
                  <a:pt x="1090" y="442"/>
                  <a:pt x="1088" y="441"/>
                  <a:pt x="1086" y="441"/>
                </a:cubicBezTo>
                <a:cubicBezTo>
                  <a:pt x="1085" y="441"/>
                  <a:pt x="1085" y="441"/>
                  <a:pt x="1085" y="441"/>
                </a:cubicBezTo>
                <a:cubicBezTo>
                  <a:pt x="1085" y="437"/>
                  <a:pt x="1086" y="433"/>
                  <a:pt x="1087" y="431"/>
                </a:cubicBezTo>
                <a:cubicBezTo>
                  <a:pt x="1088" y="430"/>
                  <a:pt x="1089" y="429"/>
                  <a:pt x="1089" y="427"/>
                </a:cubicBezTo>
                <a:cubicBezTo>
                  <a:pt x="1089" y="426"/>
                  <a:pt x="1088" y="425"/>
                  <a:pt x="1088" y="424"/>
                </a:cubicBezTo>
                <a:cubicBezTo>
                  <a:pt x="1087" y="423"/>
                  <a:pt x="1086" y="423"/>
                  <a:pt x="1085" y="423"/>
                </a:cubicBezTo>
                <a:cubicBezTo>
                  <a:pt x="1084" y="423"/>
                  <a:pt x="1084" y="423"/>
                  <a:pt x="1084" y="423"/>
                </a:cubicBezTo>
                <a:cubicBezTo>
                  <a:pt x="1084" y="423"/>
                  <a:pt x="1084" y="423"/>
                  <a:pt x="1084" y="423"/>
                </a:cubicBezTo>
                <a:cubicBezTo>
                  <a:pt x="1084" y="423"/>
                  <a:pt x="1084" y="423"/>
                  <a:pt x="1083" y="422"/>
                </a:cubicBezTo>
                <a:cubicBezTo>
                  <a:pt x="1082" y="421"/>
                  <a:pt x="1080" y="417"/>
                  <a:pt x="1076" y="415"/>
                </a:cubicBezTo>
                <a:cubicBezTo>
                  <a:pt x="1072" y="411"/>
                  <a:pt x="1069" y="409"/>
                  <a:pt x="1065" y="404"/>
                </a:cubicBezTo>
                <a:cubicBezTo>
                  <a:pt x="1061" y="399"/>
                  <a:pt x="1056" y="395"/>
                  <a:pt x="1053" y="393"/>
                </a:cubicBezTo>
                <a:cubicBezTo>
                  <a:pt x="1051" y="390"/>
                  <a:pt x="1047" y="389"/>
                  <a:pt x="1045" y="389"/>
                </a:cubicBezTo>
                <a:cubicBezTo>
                  <a:pt x="1044" y="389"/>
                  <a:pt x="1044" y="389"/>
                  <a:pt x="1044" y="389"/>
                </a:cubicBezTo>
                <a:cubicBezTo>
                  <a:pt x="1043" y="389"/>
                  <a:pt x="1041" y="390"/>
                  <a:pt x="1041" y="392"/>
                </a:cubicBezTo>
                <a:cubicBezTo>
                  <a:pt x="1041" y="393"/>
                  <a:pt x="1042" y="394"/>
                  <a:pt x="1043" y="395"/>
                </a:cubicBezTo>
                <a:cubicBezTo>
                  <a:pt x="1044" y="397"/>
                  <a:pt x="1046" y="398"/>
                  <a:pt x="1047" y="400"/>
                </a:cubicBezTo>
                <a:cubicBezTo>
                  <a:pt x="1048" y="401"/>
                  <a:pt x="1050" y="402"/>
                  <a:pt x="1050" y="402"/>
                </a:cubicBezTo>
                <a:cubicBezTo>
                  <a:pt x="1050" y="403"/>
                  <a:pt x="1053" y="405"/>
                  <a:pt x="1055" y="408"/>
                </a:cubicBezTo>
                <a:cubicBezTo>
                  <a:pt x="1057" y="411"/>
                  <a:pt x="1059" y="414"/>
                  <a:pt x="1059" y="416"/>
                </a:cubicBezTo>
                <a:cubicBezTo>
                  <a:pt x="1059" y="418"/>
                  <a:pt x="1061" y="422"/>
                  <a:pt x="1062" y="425"/>
                </a:cubicBezTo>
                <a:cubicBezTo>
                  <a:pt x="1064" y="429"/>
                  <a:pt x="1066" y="432"/>
                  <a:pt x="1067" y="433"/>
                </a:cubicBezTo>
                <a:cubicBezTo>
                  <a:pt x="1068" y="434"/>
                  <a:pt x="1070" y="436"/>
                  <a:pt x="1073" y="438"/>
                </a:cubicBezTo>
                <a:cubicBezTo>
                  <a:pt x="1075" y="440"/>
                  <a:pt x="1077" y="442"/>
                  <a:pt x="1078" y="443"/>
                </a:cubicBezTo>
                <a:cubicBezTo>
                  <a:pt x="1079" y="445"/>
                  <a:pt x="1080" y="446"/>
                  <a:pt x="1082" y="446"/>
                </a:cubicBezTo>
                <a:cubicBezTo>
                  <a:pt x="1082" y="450"/>
                  <a:pt x="1084" y="451"/>
                  <a:pt x="1085" y="452"/>
                </a:cubicBezTo>
                <a:cubicBezTo>
                  <a:pt x="1086" y="453"/>
                  <a:pt x="1089" y="454"/>
                  <a:pt x="1092" y="454"/>
                </a:cubicBezTo>
                <a:cubicBezTo>
                  <a:pt x="1093" y="454"/>
                  <a:pt x="1093" y="454"/>
                  <a:pt x="1094" y="454"/>
                </a:cubicBezTo>
                <a:cubicBezTo>
                  <a:pt x="1095" y="454"/>
                  <a:pt x="1096" y="453"/>
                  <a:pt x="1097" y="453"/>
                </a:cubicBezTo>
                <a:cubicBezTo>
                  <a:pt x="1098" y="453"/>
                  <a:pt x="1098" y="453"/>
                  <a:pt x="1099" y="453"/>
                </a:cubicBezTo>
                <a:cubicBezTo>
                  <a:pt x="1099" y="453"/>
                  <a:pt x="1099" y="453"/>
                  <a:pt x="1099" y="453"/>
                </a:cubicBezTo>
                <a:cubicBezTo>
                  <a:pt x="1101" y="455"/>
                  <a:pt x="1103" y="457"/>
                  <a:pt x="1107" y="457"/>
                </a:cubicBezTo>
                <a:cubicBezTo>
                  <a:pt x="1107" y="457"/>
                  <a:pt x="1108" y="457"/>
                  <a:pt x="1108" y="457"/>
                </a:cubicBezTo>
                <a:cubicBezTo>
                  <a:pt x="1109" y="457"/>
                  <a:pt x="1109" y="457"/>
                  <a:pt x="1109" y="457"/>
                </a:cubicBezTo>
                <a:cubicBezTo>
                  <a:pt x="1111" y="457"/>
                  <a:pt x="1114" y="458"/>
                  <a:pt x="1117" y="458"/>
                </a:cubicBezTo>
                <a:cubicBezTo>
                  <a:pt x="1117" y="458"/>
                  <a:pt x="1118" y="458"/>
                  <a:pt x="1119" y="457"/>
                </a:cubicBezTo>
                <a:close/>
                <a:moveTo>
                  <a:pt x="1170" y="405"/>
                </a:moveTo>
                <a:cubicBezTo>
                  <a:pt x="1168" y="408"/>
                  <a:pt x="1166" y="413"/>
                  <a:pt x="1166" y="417"/>
                </a:cubicBezTo>
                <a:cubicBezTo>
                  <a:pt x="1166" y="417"/>
                  <a:pt x="1166" y="418"/>
                  <a:pt x="1166" y="419"/>
                </a:cubicBezTo>
                <a:cubicBezTo>
                  <a:pt x="1167" y="420"/>
                  <a:pt x="1167" y="421"/>
                  <a:pt x="1168" y="421"/>
                </a:cubicBezTo>
                <a:cubicBezTo>
                  <a:pt x="1169" y="421"/>
                  <a:pt x="1169" y="421"/>
                  <a:pt x="1169" y="421"/>
                </a:cubicBezTo>
                <a:cubicBezTo>
                  <a:pt x="1172" y="421"/>
                  <a:pt x="1173" y="418"/>
                  <a:pt x="1175" y="416"/>
                </a:cubicBezTo>
                <a:cubicBezTo>
                  <a:pt x="1175" y="413"/>
                  <a:pt x="1176" y="410"/>
                  <a:pt x="1176" y="408"/>
                </a:cubicBezTo>
                <a:cubicBezTo>
                  <a:pt x="1176" y="407"/>
                  <a:pt x="1176" y="407"/>
                  <a:pt x="1176" y="406"/>
                </a:cubicBezTo>
                <a:cubicBezTo>
                  <a:pt x="1176" y="405"/>
                  <a:pt x="1175" y="404"/>
                  <a:pt x="1174" y="404"/>
                </a:cubicBezTo>
                <a:cubicBezTo>
                  <a:pt x="1174" y="404"/>
                  <a:pt x="1173" y="404"/>
                  <a:pt x="1173" y="404"/>
                </a:cubicBezTo>
                <a:cubicBezTo>
                  <a:pt x="1172" y="404"/>
                  <a:pt x="1171" y="404"/>
                  <a:pt x="1170" y="405"/>
                </a:cubicBezTo>
                <a:close/>
                <a:moveTo>
                  <a:pt x="1212" y="236"/>
                </a:moveTo>
                <a:cubicBezTo>
                  <a:pt x="1211" y="238"/>
                  <a:pt x="1210" y="241"/>
                  <a:pt x="1209" y="242"/>
                </a:cubicBezTo>
                <a:cubicBezTo>
                  <a:pt x="1209" y="243"/>
                  <a:pt x="1208" y="243"/>
                  <a:pt x="1208" y="244"/>
                </a:cubicBezTo>
                <a:cubicBezTo>
                  <a:pt x="1208" y="244"/>
                  <a:pt x="1208" y="244"/>
                  <a:pt x="1208" y="244"/>
                </a:cubicBezTo>
                <a:cubicBezTo>
                  <a:pt x="1207" y="244"/>
                  <a:pt x="1207" y="244"/>
                  <a:pt x="1206" y="245"/>
                </a:cubicBezTo>
                <a:cubicBezTo>
                  <a:pt x="1203" y="246"/>
                  <a:pt x="1199" y="248"/>
                  <a:pt x="1197" y="250"/>
                </a:cubicBezTo>
                <a:cubicBezTo>
                  <a:pt x="1197" y="250"/>
                  <a:pt x="1197" y="250"/>
                  <a:pt x="1196" y="250"/>
                </a:cubicBezTo>
                <a:cubicBezTo>
                  <a:pt x="1194" y="250"/>
                  <a:pt x="1190" y="249"/>
                  <a:pt x="1187" y="249"/>
                </a:cubicBezTo>
                <a:cubicBezTo>
                  <a:pt x="1186" y="249"/>
                  <a:pt x="1185" y="249"/>
                  <a:pt x="1184" y="250"/>
                </a:cubicBezTo>
                <a:cubicBezTo>
                  <a:pt x="1183" y="252"/>
                  <a:pt x="1181" y="254"/>
                  <a:pt x="1179" y="256"/>
                </a:cubicBezTo>
                <a:cubicBezTo>
                  <a:pt x="1179" y="256"/>
                  <a:pt x="1178" y="256"/>
                  <a:pt x="1176" y="257"/>
                </a:cubicBezTo>
                <a:cubicBezTo>
                  <a:pt x="1175" y="257"/>
                  <a:pt x="1173" y="258"/>
                  <a:pt x="1173" y="261"/>
                </a:cubicBezTo>
                <a:cubicBezTo>
                  <a:pt x="1173" y="261"/>
                  <a:pt x="1173" y="262"/>
                  <a:pt x="1173" y="262"/>
                </a:cubicBezTo>
                <a:cubicBezTo>
                  <a:pt x="1174" y="265"/>
                  <a:pt x="1175" y="267"/>
                  <a:pt x="1176" y="269"/>
                </a:cubicBezTo>
                <a:cubicBezTo>
                  <a:pt x="1177" y="271"/>
                  <a:pt x="1178" y="273"/>
                  <a:pt x="1180" y="273"/>
                </a:cubicBezTo>
                <a:cubicBezTo>
                  <a:pt x="1181" y="273"/>
                  <a:pt x="1183" y="272"/>
                  <a:pt x="1184" y="271"/>
                </a:cubicBezTo>
                <a:cubicBezTo>
                  <a:pt x="1186" y="270"/>
                  <a:pt x="1186" y="268"/>
                  <a:pt x="1186" y="265"/>
                </a:cubicBezTo>
                <a:cubicBezTo>
                  <a:pt x="1186" y="265"/>
                  <a:pt x="1186" y="265"/>
                  <a:pt x="1186" y="265"/>
                </a:cubicBezTo>
                <a:cubicBezTo>
                  <a:pt x="1187" y="265"/>
                  <a:pt x="1187" y="265"/>
                  <a:pt x="1188" y="266"/>
                </a:cubicBezTo>
                <a:cubicBezTo>
                  <a:pt x="1189" y="266"/>
                  <a:pt x="1190" y="266"/>
                  <a:pt x="1191" y="267"/>
                </a:cubicBezTo>
                <a:cubicBezTo>
                  <a:pt x="1192" y="266"/>
                  <a:pt x="1192" y="266"/>
                  <a:pt x="1192" y="266"/>
                </a:cubicBezTo>
                <a:cubicBezTo>
                  <a:pt x="1194" y="266"/>
                  <a:pt x="1196" y="264"/>
                  <a:pt x="1197" y="262"/>
                </a:cubicBezTo>
                <a:cubicBezTo>
                  <a:pt x="1197" y="262"/>
                  <a:pt x="1198" y="263"/>
                  <a:pt x="1198" y="263"/>
                </a:cubicBezTo>
                <a:cubicBezTo>
                  <a:pt x="1199" y="263"/>
                  <a:pt x="1200" y="263"/>
                  <a:pt x="1200" y="263"/>
                </a:cubicBezTo>
                <a:cubicBezTo>
                  <a:pt x="1202" y="263"/>
                  <a:pt x="1204" y="262"/>
                  <a:pt x="1204" y="261"/>
                </a:cubicBezTo>
                <a:cubicBezTo>
                  <a:pt x="1205" y="260"/>
                  <a:pt x="1205" y="260"/>
                  <a:pt x="1206" y="259"/>
                </a:cubicBezTo>
                <a:cubicBezTo>
                  <a:pt x="1206" y="258"/>
                  <a:pt x="1208" y="258"/>
                  <a:pt x="1209" y="257"/>
                </a:cubicBezTo>
                <a:cubicBezTo>
                  <a:pt x="1211" y="257"/>
                  <a:pt x="1212" y="256"/>
                  <a:pt x="1214" y="255"/>
                </a:cubicBezTo>
                <a:cubicBezTo>
                  <a:pt x="1214" y="255"/>
                  <a:pt x="1216" y="254"/>
                  <a:pt x="1217" y="253"/>
                </a:cubicBezTo>
                <a:cubicBezTo>
                  <a:pt x="1218" y="253"/>
                  <a:pt x="1219" y="252"/>
                  <a:pt x="1219" y="252"/>
                </a:cubicBezTo>
                <a:cubicBezTo>
                  <a:pt x="1220" y="251"/>
                  <a:pt x="1221" y="251"/>
                  <a:pt x="1221" y="249"/>
                </a:cubicBezTo>
                <a:cubicBezTo>
                  <a:pt x="1221" y="248"/>
                  <a:pt x="1221" y="246"/>
                  <a:pt x="1221" y="243"/>
                </a:cubicBezTo>
                <a:cubicBezTo>
                  <a:pt x="1221" y="242"/>
                  <a:pt x="1222" y="241"/>
                  <a:pt x="1222" y="240"/>
                </a:cubicBezTo>
                <a:cubicBezTo>
                  <a:pt x="1222" y="239"/>
                  <a:pt x="1222" y="239"/>
                  <a:pt x="1222" y="239"/>
                </a:cubicBezTo>
                <a:cubicBezTo>
                  <a:pt x="1222" y="239"/>
                  <a:pt x="1223" y="239"/>
                  <a:pt x="1224" y="238"/>
                </a:cubicBezTo>
                <a:cubicBezTo>
                  <a:pt x="1224" y="238"/>
                  <a:pt x="1225" y="237"/>
                  <a:pt x="1225" y="235"/>
                </a:cubicBezTo>
                <a:cubicBezTo>
                  <a:pt x="1225" y="234"/>
                  <a:pt x="1225" y="233"/>
                  <a:pt x="1224" y="231"/>
                </a:cubicBezTo>
                <a:cubicBezTo>
                  <a:pt x="1223" y="229"/>
                  <a:pt x="1222" y="227"/>
                  <a:pt x="1222" y="225"/>
                </a:cubicBezTo>
                <a:cubicBezTo>
                  <a:pt x="1221" y="224"/>
                  <a:pt x="1221" y="224"/>
                  <a:pt x="1221" y="223"/>
                </a:cubicBezTo>
                <a:cubicBezTo>
                  <a:pt x="1222" y="223"/>
                  <a:pt x="1224" y="223"/>
                  <a:pt x="1225" y="223"/>
                </a:cubicBezTo>
                <a:cubicBezTo>
                  <a:pt x="1229" y="222"/>
                  <a:pt x="1233" y="221"/>
                  <a:pt x="1234" y="221"/>
                </a:cubicBezTo>
                <a:cubicBezTo>
                  <a:pt x="1234" y="221"/>
                  <a:pt x="1234" y="221"/>
                  <a:pt x="1234" y="221"/>
                </a:cubicBezTo>
                <a:cubicBezTo>
                  <a:pt x="1235" y="221"/>
                  <a:pt x="1236" y="221"/>
                  <a:pt x="1238" y="220"/>
                </a:cubicBezTo>
                <a:cubicBezTo>
                  <a:pt x="1239" y="220"/>
                  <a:pt x="1241" y="219"/>
                  <a:pt x="1241" y="216"/>
                </a:cubicBezTo>
                <a:cubicBezTo>
                  <a:pt x="1241" y="216"/>
                  <a:pt x="1241" y="215"/>
                  <a:pt x="1241" y="215"/>
                </a:cubicBezTo>
                <a:cubicBezTo>
                  <a:pt x="1241" y="213"/>
                  <a:pt x="1239" y="211"/>
                  <a:pt x="1237" y="211"/>
                </a:cubicBezTo>
                <a:cubicBezTo>
                  <a:pt x="1235" y="210"/>
                  <a:pt x="1233" y="210"/>
                  <a:pt x="1231" y="210"/>
                </a:cubicBezTo>
                <a:cubicBezTo>
                  <a:pt x="1231" y="210"/>
                  <a:pt x="1231" y="210"/>
                  <a:pt x="1230" y="210"/>
                </a:cubicBezTo>
                <a:cubicBezTo>
                  <a:pt x="1230" y="209"/>
                  <a:pt x="1229" y="209"/>
                  <a:pt x="1228" y="208"/>
                </a:cubicBezTo>
                <a:cubicBezTo>
                  <a:pt x="1227" y="207"/>
                  <a:pt x="1226" y="206"/>
                  <a:pt x="1224" y="206"/>
                </a:cubicBezTo>
                <a:cubicBezTo>
                  <a:pt x="1224" y="206"/>
                  <a:pt x="1224" y="206"/>
                  <a:pt x="1223" y="206"/>
                </a:cubicBezTo>
                <a:cubicBezTo>
                  <a:pt x="1221" y="207"/>
                  <a:pt x="1220" y="209"/>
                  <a:pt x="1220" y="210"/>
                </a:cubicBezTo>
                <a:cubicBezTo>
                  <a:pt x="1219" y="211"/>
                  <a:pt x="1219" y="212"/>
                  <a:pt x="1219" y="213"/>
                </a:cubicBezTo>
                <a:cubicBezTo>
                  <a:pt x="1218" y="213"/>
                  <a:pt x="1217" y="214"/>
                  <a:pt x="1216" y="215"/>
                </a:cubicBezTo>
                <a:cubicBezTo>
                  <a:pt x="1214" y="216"/>
                  <a:pt x="1212" y="217"/>
                  <a:pt x="1212" y="219"/>
                </a:cubicBezTo>
                <a:cubicBezTo>
                  <a:pt x="1212" y="220"/>
                  <a:pt x="1213" y="221"/>
                  <a:pt x="1213" y="222"/>
                </a:cubicBezTo>
                <a:cubicBezTo>
                  <a:pt x="1214" y="222"/>
                  <a:pt x="1214" y="223"/>
                  <a:pt x="1214" y="223"/>
                </a:cubicBezTo>
                <a:cubicBezTo>
                  <a:pt x="1213" y="224"/>
                  <a:pt x="1213" y="227"/>
                  <a:pt x="1213" y="229"/>
                </a:cubicBezTo>
                <a:cubicBezTo>
                  <a:pt x="1213" y="231"/>
                  <a:pt x="1213" y="234"/>
                  <a:pt x="1212" y="236"/>
                </a:cubicBezTo>
                <a:close/>
                <a:moveTo>
                  <a:pt x="1113" y="395"/>
                </a:moveTo>
                <a:cubicBezTo>
                  <a:pt x="1113" y="396"/>
                  <a:pt x="1112" y="397"/>
                  <a:pt x="1112" y="398"/>
                </a:cubicBezTo>
                <a:cubicBezTo>
                  <a:pt x="1112" y="399"/>
                  <a:pt x="1112" y="399"/>
                  <a:pt x="1112" y="399"/>
                </a:cubicBezTo>
                <a:cubicBezTo>
                  <a:pt x="1112" y="399"/>
                  <a:pt x="1112" y="399"/>
                  <a:pt x="1112" y="399"/>
                </a:cubicBezTo>
                <a:cubicBezTo>
                  <a:pt x="1111" y="400"/>
                  <a:pt x="1110" y="400"/>
                  <a:pt x="1107" y="401"/>
                </a:cubicBezTo>
                <a:cubicBezTo>
                  <a:pt x="1104" y="402"/>
                  <a:pt x="1103" y="405"/>
                  <a:pt x="1102" y="407"/>
                </a:cubicBezTo>
                <a:cubicBezTo>
                  <a:pt x="1102" y="407"/>
                  <a:pt x="1102" y="406"/>
                  <a:pt x="1101" y="406"/>
                </a:cubicBezTo>
                <a:cubicBezTo>
                  <a:pt x="1100" y="405"/>
                  <a:pt x="1099" y="405"/>
                  <a:pt x="1098" y="405"/>
                </a:cubicBezTo>
                <a:cubicBezTo>
                  <a:pt x="1097" y="405"/>
                  <a:pt x="1096" y="405"/>
                  <a:pt x="1096" y="405"/>
                </a:cubicBezTo>
                <a:cubicBezTo>
                  <a:pt x="1095" y="407"/>
                  <a:pt x="1095" y="408"/>
                  <a:pt x="1095" y="409"/>
                </a:cubicBezTo>
                <a:cubicBezTo>
                  <a:pt x="1095" y="413"/>
                  <a:pt x="1096" y="418"/>
                  <a:pt x="1097" y="422"/>
                </a:cubicBezTo>
                <a:cubicBezTo>
                  <a:pt x="1099" y="426"/>
                  <a:pt x="1101" y="429"/>
                  <a:pt x="1103" y="431"/>
                </a:cubicBezTo>
                <a:cubicBezTo>
                  <a:pt x="1105" y="432"/>
                  <a:pt x="1107" y="434"/>
                  <a:pt x="1109" y="434"/>
                </a:cubicBezTo>
                <a:cubicBezTo>
                  <a:pt x="1110" y="434"/>
                  <a:pt x="1114" y="434"/>
                  <a:pt x="1115" y="434"/>
                </a:cubicBezTo>
                <a:cubicBezTo>
                  <a:pt x="1117" y="435"/>
                  <a:pt x="1119" y="435"/>
                  <a:pt x="1121" y="435"/>
                </a:cubicBezTo>
                <a:cubicBezTo>
                  <a:pt x="1122" y="435"/>
                  <a:pt x="1123" y="435"/>
                  <a:pt x="1125" y="435"/>
                </a:cubicBezTo>
                <a:cubicBezTo>
                  <a:pt x="1126" y="434"/>
                  <a:pt x="1127" y="433"/>
                  <a:pt x="1127" y="431"/>
                </a:cubicBezTo>
                <a:cubicBezTo>
                  <a:pt x="1127" y="431"/>
                  <a:pt x="1127" y="431"/>
                  <a:pt x="1127" y="431"/>
                </a:cubicBezTo>
                <a:cubicBezTo>
                  <a:pt x="1127" y="429"/>
                  <a:pt x="1127" y="428"/>
                  <a:pt x="1127" y="426"/>
                </a:cubicBezTo>
                <a:cubicBezTo>
                  <a:pt x="1127" y="424"/>
                  <a:pt x="1127" y="421"/>
                  <a:pt x="1129" y="419"/>
                </a:cubicBezTo>
                <a:cubicBezTo>
                  <a:pt x="1130" y="418"/>
                  <a:pt x="1132" y="417"/>
                  <a:pt x="1133" y="416"/>
                </a:cubicBezTo>
                <a:cubicBezTo>
                  <a:pt x="1134" y="414"/>
                  <a:pt x="1135" y="412"/>
                  <a:pt x="1135" y="410"/>
                </a:cubicBezTo>
                <a:cubicBezTo>
                  <a:pt x="1135" y="409"/>
                  <a:pt x="1135" y="408"/>
                  <a:pt x="1134" y="407"/>
                </a:cubicBezTo>
                <a:cubicBezTo>
                  <a:pt x="1133" y="403"/>
                  <a:pt x="1131" y="400"/>
                  <a:pt x="1131" y="399"/>
                </a:cubicBezTo>
                <a:cubicBezTo>
                  <a:pt x="1131" y="398"/>
                  <a:pt x="1131" y="398"/>
                  <a:pt x="1131" y="398"/>
                </a:cubicBezTo>
                <a:cubicBezTo>
                  <a:pt x="1132" y="397"/>
                  <a:pt x="1133" y="397"/>
                  <a:pt x="1134" y="396"/>
                </a:cubicBezTo>
                <a:cubicBezTo>
                  <a:pt x="1135" y="395"/>
                  <a:pt x="1137" y="394"/>
                  <a:pt x="1137" y="392"/>
                </a:cubicBezTo>
                <a:cubicBezTo>
                  <a:pt x="1137" y="392"/>
                  <a:pt x="1137" y="391"/>
                  <a:pt x="1136" y="391"/>
                </a:cubicBezTo>
                <a:cubicBezTo>
                  <a:pt x="1136" y="390"/>
                  <a:pt x="1135" y="390"/>
                  <a:pt x="1135" y="390"/>
                </a:cubicBezTo>
                <a:cubicBezTo>
                  <a:pt x="1134" y="390"/>
                  <a:pt x="1133" y="390"/>
                  <a:pt x="1133" y="390"/>
                </a:cubicBezTo>
                <a:cubicBezTo>
                  <a:pt x="1133" y="391"/>
                  <a:pt x="1132" y="391"/>
                  <a:pt x="1132" y="391"/>
                </a:cubicBezTo>
                <a:cubicBezTo>
                  <a:pt x="1132" y="391"/>
                  <a:pt x="1132" y="391"/>
                  <a:pt x="1132" y="391"/>
                </a:cubicBezTo>
                <a:cubicBezTo>
                  <a:pt x="1132" y="391"/>
                  <a:pt x="1132" y="391"/>
                  <a:pt x="1131" y="390"/>
                </a:cubicBezTo>
                <a:cubicBezTo>
                  <a:pt x="1131" y="389"/>
                  <a:pt x="1131" y="388"/>
                  <a:pt x="1130" y="385"/>
                </a:cubicBezTo>
                <a:cubicBezTo>
                  <a:pt x="1130" y="384"/>
                  <a:pt x="1130" y="383"/>
                  <a:pt x="1130" y="383"/>
                </a:cubicBezTo>
                <a:cubicBezTo>
                  <a:pt x="1129" y="382"/>
                  <a:pt x="1128" y="382"/>
                  <a:pt x="1128" y="382"/>
                </a:cubicBezTo>
                <a:cubicBezTo>
                  <a:pt x="1126" y="382"/>
                  <a:pt x="1125" y="383"/>
                  <a:pt x="1124" y="384"/>
                </a:cubicBezTo>
                <a:cubicBezTo>
                  <a:pt x="1123" y="385"/>
                  <a:pt x="1122" y="386"/>
                  <a:pt x="1121" y="388"/>
                </a:cubicBezTo>
                <a:cubicBezTo>
                  <a:pt x="1121" y="388"/>
                  <a:pt x="1121" y="388"/>
                  <a:pt x="1121" y="388"/>
                </a:cubicBezTo>
                <a:cubicBezTo>
                  <a:pt x="1121" y="390"/>
                  <a:pt x="1122" y="390"/>
                  <a:pt x="1122" y="391"/>
                </a:cubicBezTo>
                <a:cubicBezTo>
                  <a:pt x="1122" y="391"/>
                  <a:pt x="1122" y="391"/>
                  <a:pt x="1122" y="391"/>
                </a:cubicBezTo>
                <a:cubicBezTo>
                  <a:pt x="1122" y="391"/>
                  <a:pt x="1121" y="392"/>
                  <a:pt x="1121" y="391"/>
                </a:cubicBezTo>
                <a:cubicBezTo>
                  <a:pt x="1117" y="391"/>
                  <a:pt x="1115" y="393"/>
                  <a:pt x="1113" y="395"/>
                </a:cubicBezTo>
                <a:close/>
                <a:moveTo>
                  <a:pt x="1139" y="304"/>
                </a:moveTo>
                <a:cubicBezTo>
                  <a:pt x="1138" y="306"/>
                  <a:pt x="1137" y="308"/>
                  <a:pt x="1137" y="311"/>
                </a:cubicBezTo>
                <a:cubicBezTo>
                  <a:pt x="1137" y="312"/>
                  <a:pt x="1137" y="312"/>
                  <a:pt x="1138" y="313"/>
                </a:cubicBezTo>
                <a:cubicBezTo>
                  <a:pt x="1138" y="314"/>
                  <a:pt x="1139" y="315"/>
                  <a:pt x="1140" y="315"/>
                </a:cubicBezTo>
                <a:cubicBezTo>
                  <a:pt x="1140" y="315"/>
                  <a:pt x="1140" y="315"/>
                  <a:pt x="1140" y="315"/>
                </a:cubicBezTo>
                <a:cubicBezTo>
                  <a:pt x="1141" y="315"/>
                  <a:pt x="1141" y="315"/>
                  <a:pt x="1141" y="315"/>
                </a:cubicBezTo>
                <a:cubicBezTo>
                  <a:pt x="1143" y="315"/>
                  <a:pt x="1145" y="312"/>
                  <a:pt x="1146" y="310"/>
                </a:cubicBezTo>
                <a:cubicBezTo>
                  <a:pt x="1147" y="308"/>
                  <a:pt x="1148" y="305"/>
                  <a:pt x="1148" y="303"/>
                </a:cubicBezTo>
                <a:cubicBezTo>
                  <a:pt x="1148" y="302"/>
                  <a:pt x="1148" y="301"/>
                  <a:pt x="1147" y="300"/>
                </a:cubicBezTo>
                <a:cubicBezTo>
                  <a:pt x="1147" y="299"/>
                  <a:pt x="1146" y="299"/>
                  <a:pt x="1145" y="299"/>
                </a:cubicBezTo>
                <a:cubicBezTo>
                  <a:pt x="1144" y="299"/>
                  <a:pt x="1144" y="299"/>
                  <a:pt x="1144" y="299"/>
                </a:cubicBezTo>
                <a:cubicBezTo>
                  <a:pt x="1142" y="299"/>
                  <a:pt x="1140" y="301"/>
                  <a:pt x="1139" y="304"/>
                </a:cubicBezTo>
                <a:close/>
                <a:moveTo>
                  <a:pt x="1135" y="343"/>
                </a:moveTo>
                <a:cubicBezTo>
                  <a:pt x="1135" y="344"/>
                  <a:pt x="1135" y="345"/>
                  <a:pt x="1135" y="346"/>
                </a:cubicBezTo>
                <a:cubicBezTo>
                  <a:pt x="1136" y="348"/>
                  <a:pt x="1138" y="350"/>
                  <a:pt x="1140" y="352"/>
                </a:cubicBezTo>
                <a:cubicBezTo>
                  <a:pt x="1141" y="353"/>
                  <a:pt x="1142" y="353"/>
                  <a:pt x="1142" y="354"/>
                </a:cubicBezTo>
                <a:cubicBezTo>
                  <a:pt x="1143" y="354"/>
                  <a:pt x="1143" y="354"/>
                  <a:pt x="1143" y="354"/>
                </a:cubicBezTo>
                <a:cubicBezTo>
                  <a:pt x="1141" y="356"/>
                  <a:pt x="1136" y="360"/>
                  <a:pt x="1135" y="364"/>
                </a:cubicBezTo>
                <a:cubicBezTo>
                  <a:pt x="1135" y="365"/>
                  <a:pt x="1135" y="365"/>
                  <a:pt x="1135" y="365"/>
                </a:cubicBezTo>
                <a:cubicBezTo>
                  <a:pt x="1135" y="365"/>
                  <a:pt x="1135" y="366"/>
                  <a:pt x="1136" y="366"/>
                </a:cubicBezTo>
                <a:cubicBezTo>
                  <a:pt x="1136" y="367"/>
                  <a:pt x="1137" y="367"/>
                  <a:pt x="1137" y="367"/>
                </a:cubicBezTo>
                <a:cubicBezTo>
                  <a:pt x="1137" y="367"/>
                  <a:pt x="1137" y="367"/>
                  <a:pt x="1137" y="367"/>
                </a:cubicBezTo>
                <a:cubicBezTo>
                  <a:pt x="1139" y="367"/>
                  <a:pt x="1139" y="366"/>
                  <a:pt x="1140" y="366"/>
                </a:cubicBezTo>
                <a:cubicBezTo>
                  <a:pt x="1143" y="363"/>
                  <a:pt x="1147" y="359"/>
                  <a:pt x="1148" y="357"/>
                </a:cubicBezTo>
                <a:cubicBezTo>
                  <a:pt x="1149" y="355"/>
                  <a:pt x="1150" y="355"/>
                  <a:pt x="1152" y="355"/>
                </a:cubicBezTo>
                <a:cubicBezTo>
                  <a:pt x="1152" y="355"/>
                  <a:pt x="1153" y="355"/>
                  <a:pt x="1154" y="355"/>
                </a:cubicBezTo>
                <a:cubicBezTo>
                  <a:pt x="1155" y="354"/>
                  <a:pt x="1156" y="354"/>
                  <a:pt x="1156" y="353"/>
                </a:cubicBezTo>
                <a:cubicBezTo>
                  <a:pt x="1157" y="351"/>
                  <a:pt x="1157" y="351"/>
                  <a:pt x="1157" y="351"/>
                </a:cubicBezTo>
                <a:cubicBezTo>
                  <a:pt x="1158" y="350"/>
                  <a:pt x="1158" y="350"/>
                  <a:pt x="1157" y="349"/>
                </a:cubicBezTo>
                <a:cubicBezTo>
                  <a:pt x="1157" y="349"/>
                  <a:pt x="1157" y="349"/>
                  <a:pt x="1156" y="348"/>
                </a:cubicBezTo>
                <a:cubicBezTo>
                  <a:pt x="1156" y="348"/>
                  <a:pt x="1153" y="348"/>
                  <a:pt x="1150" y="347"/>
                </a:cubicBezTo>
                <a:cubicBezTo>
                  <a:pt x="1149" y="346"/>
                  <a:pt x="1149" y="346"/>
                  <a:pt x="1148" y="346"/>
                </a:cubicBezTo>
                <a:cubicBezTo>
                  <a:pt x="1147" y="346"/>
                  <a:pt x="1146" y="346"/>
                  <a:pt x="1146" y="347"/>
                </a:cubicBezTo>
                <a:cubicBezTo>
                  <a:pt x="1146" y="346"/>
                  <a:pt x="1146" y="346"/>
                  <a:pt x="1146" y="346"/>
                </a:cubicBezTo>
                <a:cubicBezTo>
                  <a:pt x="1147" y="343"/>
                  <a:pt x="1148" y="342"/>
                  <a:pt x="1149" y="341"/>
                </a:cubicBezTo>
                <a:cubicBezTo>
                  <a:pt x="1150" y="340"/>
                  <a:pt x="1152" y="339"/>
                  <a:pt x="1152" y="336"/>
                </a:cubicBezTo>
                <a:cubicBezTo>
                  <a:pt x="1152" y="336"/>
                  <a:pt x="1152" y="335"/>
                  <a:pt x="1152" y="335"/>
                </a:cubicBezTo>
                <a:cubicBezTo>
                  <a:pt x="1151" y="332"/>
                  <a:pt x="1150" y="330"/>
                  <a:pt x="1148" y="329"/>
                </a:cubicBezTo>
                <a:cubicBezTo>
                  <a:pt x="1147" y="328"/>
                  <a:pt x="1146" y="328"/>
                  <a:pt x="1145" y="328"/>
                </a:cubicBezTo>
                <a:cubicBezTo>
                  <a:pt x="1144" y="328"/>
                  <a:pt x="1142" y="329"/>
                  <a:pt x="1142" y="330"/>
                </a:cubicBezTo>
                <a:cubicBezTo>
                  <a:pt x="1142" y="332"/>
                  <a:pt x="1142" y="334"/>
                  <a:pt x="1141" y="335"/>
                </a:cubicBezTo>
                <a:cubicBezTo>
                  <a:pt x="1140" y="336"/>
                  <a:pt x="1138" y="337"/>
                  <a:pt x="1137" y="338"/>
                </a:cubicBezTo>
                <a:cubicBezTo>
                  <a:pt x="1136" y="339"/>
                  <a:pt x="1135" y="341"/>
                  <a:pt x="1135" y="343"/>
                </a:cubicBezTo>
                <a:close/>
              </a:path>
            </a:pathLst>
          </a:custGeom>
          <a:solidFill>
            <a:schemeClr val="accent6"/>
          </a:solidFill>
          <a:ln>
            <a:noFill/>
          </a:ln>
          <a:extLst/>
        </p:spPr>
        <p:txBody>
          <a:bodyPr vert="horz" wrap="square" lIns="68580" tIns="34290" rIns="68580" bIns="34290" numCol="1" anchor="t" anchorCtr="0" compatLnSpc="1">
            <a:prstTxWarp prst="textNoShape">
              <a:avLst/>
            </a:prstTxWarp>
          </a:bodyPr>
          <a:lstStyle/>
          <a:p>
            <a:endParaRPr lang="en-US" sz="1350"/>
          </a:p>
        </p:txBody>
      </p:sp>
      <p:graphicFrame>
        <p:nvGraphicFramePr>
          <p:cNvPr id="11" name="Chart 10"/>
          <p:cNvGraphicFramePr/>
          <p:nvPr>
            <p:extLst/>
          </p:nvPr>
        </p:nvGraphicFramePr>
        <p:xfrm>
          <a:off x="2254393" y="2040470"/>
          <a:ext cx="662413" cy="1323248"/>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12" name="Chart 11"/>
          <p:cNvGraphicFramePr/>
          <p:nvPr>
            <p:extLst/>
          </p:nvPr>
        </p:nvGraphicFramePr>
        <p:xfrm>
          <a:off x="3114675" y="3683533"/>
          <a:ext cx="662413" cy="1323248"/>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13" name="Chart 12"/>
          <p:cNvGraphicFramePr/>
          <p:nvPr>
            <p:extLst/>
          </p:nvPr>
        </p:nvGraphicFramePr>
        <p:xfrm>
          <a:off x="6160946" y="2169058"/>
          <a:ext cx="662413" cy="1323248"/>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14" name="Chart 13"/>
          <p:cNvGraphicFramePr/>
          <p:nvPr>
            <p:extLst/>
          </p:nvPr>
        </p:nvGraphicFramePr>
        <p:xfrm>
          <a:off x="6756209" y="3654958"/>
          <a:ext cx="662413" cy="1323248"/>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15" name="Chart 14"/>
          <p:cNvGraphicFramePr/>
          <p:nvPr>
            <p:extLst/>
          </p:nvPr>
        </p:nvGraphicFramePr>
        <p:xfrm>
          <a:off x="4572000" y="3126320"/>
          <a:ext cx="662413" cy="1323248"/>
        </p:xfrm>
        <a:graphic>
          <a:graphicData uri="http://schemas.openxmlformats.org/drawingml/2006/chart">
            <c:chart xmlns:c="http://schemas.openxmlformats.org/drawingml/2006/chart" xmlns:r="http://schemas.openxmlformats.org/officeDocument/2006/relationships" r:id="rId6"/>
          </a:graphicData>
        </a:graphic>
      </p:graphicFrame>
      <p:sp>
        <p:nvSpPr>
          <p:cNvPr id="16" name="Text Placeholder 4"/>
          <p:cNvSpPr txBox="1">
            <a:spLocks/>
          </p:cNvSpPr>
          <p:nvPr/>
        </p:nvSpPr>
        <p:spPr>
          <a:xfrm>
            <a:off x="1121276" y="5076802"/>
            <a:ext cx="822960" cy="274320"/>
          </a:xfrm>
          <a:prstGeom prst="rect">
            <a:avLst/>
          </a:prstGeom>
          <a:noFill/>
          <a:ln>
            <a:noFill/>
          </a:ln>
        </p:spPr>
        <p:txBody>
          <a:bodyPr anchor="ctr">
            <a:noAutofit/>
          </a:bodyPr>
          <a:lstStyle>
            <a:lvl1pPr marL="0" indent="0" algn="l" defTabSz="685800" rtl="0" eaLnBrk="1" latinLnBrk="0" hangingPunct="1">
              <a:lnSpc>
                <a:spcPct val="90000"/>
              </a:lnSpc>
              <a:spcBef>
                <a:spcPts val="0"/>
              </a:spcBef>
              <a:buFont typeface="Arial" panose="020B0604020202020204" pitchFamily="34" charset="0"/>
              <a:buNone/>
              <a:defRPr sz="1400" b="1" kern="1200">
                <a:solidFill>
                  <a:schemeClr val="accent3"/>
                </a:solidFill>
                <a:latin typeface="+mj-lt"/>
                <a:ea typeface="+mn-ea"/>
                <a:cs typeface="+mn-cs"/>
              </a:defRPr>
            </a:lvl1pPr>
            <a:lvl2pPr marL="0" indent="0" algn="l" defTabSz="685800" rtl="0" eaLnBrk="1" latinLnBrk="0" hangingPunct="1">
              <a:lnSpc>
                <a:spcPct val="90000"/>
              </a:lnSpc>
              <a:spcBef>
                <a:spcPts val="0"/>
              </a:spcBef>
              <a:buFont typeface="Arial" panose="020B0604020202020204" pitchFamily="34" charset="0"/>
              <a:buNone/>
              <a:defRPr sz="1100" kern="1200">
                <a:solidFill>
                  <a:schemeClr val="tx2"/>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en-US" sz="1000" dirty="0">
                <a:solidFill>
                  <a:schemeClr val="tx2"/>
                </a:solidFill>
                <a:latin typeface="+mn-lt"/>
              </a:rPr>
              <a:t>Title Here</a:t>
            </a:r>
          </a:p>
        </p:txBody>
      </p:sp>
      <p:sp>
        <p:nvSpPr>
          <p:cNvPr id="17" name="Text Placeholder 4"/>
          <p:cNvSpPr txBox="1">
            <a:spLocks/>
          </p:cNvSpPr>
          <p:nvPr/>
        </p:nvSpPr>
        <p:spPr>
          <a:xfrm>
            <a:off x="1121274" y="4788361"/>
            <a:ext cx="822960" cy="274320"/>
          </a:xfrm>
          <a:prstGeom prst="rect">
            <a:avLst/>
          </a:prstGeom>
          <a:noFill/>
          <a:ln>
            <a:noFill/>
          </a:ln>
        </p:spPr>
        <p:txBody>
          <a:bodyPr anchor="ctr">
            <a:noAutofit/>
          </a:bodyPr>
          <a:lstStyle>
            <a:lvl1pPr marL="0" indent="0" algn="l" defTabSz="685800" rtl="0" eaLnBrk="1" latinLnBrk="0" hangingPunct="1">
              <a:lnSpc>
                <a:spcPct val="90000"/>
              </a:lnSpc>
              <a:spcBef>
                <a:spcPts val="0"/>
              </a:spcBef>
              <a:buFont typeface="Arial" panose="020B0604020202020204" pitchFamily="34" charset="0"/>
              <a:buNone/>
              <a:defRPr sz="1400" b="1" kern="1200">
                <a:solidFill>
                  <a:schemeClr val="accent3"/>
                </a:solidFill>
                <a:latin typeface="+mj-lt"/>
                <a:ea typeface="+mn-ea"/>
                <a:cs typeface="+mn-cs"/>
              </a:defRPr>
            </a:lvl1pPr>
            <a:lvl2pPr marL="0" indent="0" algn="l" defTabSz="685800" rtl="0" eaLnBrk="1" latinLnBrk="0" hangingPunct="1">
              <a:lnSpc>
                <a:spcPct val="90000"/>
              </a:lnSpc>
              <a:spcBef>
                <a:spcPts val="0"/>
              </a:spcBef>
              <a:buFont typeface="Arial" panose="020B0604020202020204" pitchFamily="34" charset="0"/>
              <a:buNone/>
              <a:defRPr sz="1100" kern="1200">
                <a:solidFill>
                  <a:schemeClr val="tx2"/>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en-US" sz="1000" dirty="0">
                <a:solidFill>
                  <a:schemeClr val="tx2"/>
                </a:solidFill>
                <a:latin typeface="+mn-lt"/>
              </a:rPr>
              <a:t>Title Here</a:t>
            </a:r>
          </a:p>
        </p:txBody>
      </p:sp>
      <p:sp>
        <p:nvSpPr>
          <p:cNvPr id="18" name="Text Placeholder 4"/>
          <p:cNvSpPr txBox="1">
            <a:spLocks/>
          </p:cNvSpPr>
          <p:nvPr/>
        </p:nvSpPr>
        <p:spPr>
          <a:xfrm>
            <a:off x="1121276" y="4471112"/>
            <a:ext cx="822960" cy="274320"/>
          </a:xfrm>
          <a:prstGeom prst="rect">
            <a:avLst/>
          </a:prstGeom>
          <a:noFill/>
          <a:ln>
            <a:noFill/>
          </a:ln>
        </p:spPr>
        <p:txBody>
          <a:bodyPr anchor="ctr">
            <a:noAutofit/>
          </a:bodyPr>
          <a:lstStyle>
            <a:lvl1pPr marL="0" indent="0" algn="l" defTabSz="685800" rtl="0" eaLnBrk="1" latinLnBrk="0" hangingPunct="1">
              <a:lnSpc>
                <a:spcPct val="90000"/>
              </a:lnSpc>
              <a:spcBef>
                <a:spcPts val="0"/>
              </a:spcBef>
              <a:buFont typeface="Arial" panose="020B0604020202020204" pitchFamily="34" charset="0"/>
              <a:buNone/>
              <a:defRPr sz="1400" b="1" kern="1200">
                <a:solidFill>
                  <a:schemeClr val="accent3"/>
                </a:solidFill>
                <a:latin typeface="+mj-lt"/>
                <a:ea typeface="+mn-ea"/>
                <a:cs typeface="+mn-cs"/>
              </a:defRPr>
            </a:lvl1pPr>
            <a:lvl2pPr marL="0" indent="0" algn="l" defTabSz="685800" rtl="0" eaLnBrk="1" latinLnBrk="0" hangingPunct="1">
              <a:lnSpc>
                <a:spcPct val="90000"/>
              </a:lnSpc>
              <a:spcBef>
                <a:spcPts val="0"/>
              </a:spcBef>
              <a:buFont typeface="Arial" panose="020B0604020202020204" pitchFamily="34" charset="0"/>
              <a:buNone/>
              <a:defRPr sz="1100" kern="1200">
                <a:solidFill>
                  <a:schemeClr val="tx2"/>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en-US" sz="1000" dirty="0">
                <a:solidFill>
                  <a:schemeClr val="tx2"/>
                </a:solidFill>
                <a:latin typeface="+mn-lt"/>
              </a:rPr>
              <a:t>Title Here</a:t>
            </a:r>
          </a:p>
        </p:txBody>
      </p:sp>
      <p:sp>
        <p:nvSpPr>
          <p:cNvPr id="19" name="Rounded Rectangle 18"/>
          <p:cNvSpPr/>
          <p:nvPr/>
        </p:nvSpPr>
        <p:spPr>
          <a:xfrm>
            <a:off x="798053" y="4531750"/>
            <a:ext cx="189914" cy="153045"/>
          </a:xfrm>
          <a:prstGeom prst="round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20" name="Rounded Rectangle 19"/>
          <p:cNvSpPr/>
          <p:nvPr/>
        </p:nvSpPr>
        <p:spPr>
          <a:xfrm>
            <a:off x="798052" y="4848998"/>
            <a:ext cx="189914" cy="153045"/>
          </a:xfrm>
          <a:prstGeom prst="round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21" name="Rounded Rectangle 20"/>
          <p:cNvSpPr/>
          <p:nvPr/>
        </p:nvSpPr>
        <p:spPr>
          <a:xfrm>
            <a:off x="798052" y="5137439"/>
            <a:ext cx="189914" cy="153045"/>
          </a:xfrm>
          <a:prstGeom prst="round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2" name="Oval 1"/>
          <p:cNvSpPr/>
          <p:nvPr/>
        </p:nvSpPr>
        <p:spPr>
          <a:xfrm>
            <a:off x="2345817" y="3924006"/>
            <a:ext cx="937114" cy="937114"/>
          </a:xfrm>
          <a:prstGeom prst="ellipse">
            <a:avLst/>
          </a:prstGeom>
          <a:solidFill>
            <a:schemeClr val="accent4">
              <a:alpha val="7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350" dirty="0">
                <a:solidFill>
                  <a:schemeClr val="bg2"/>
                </a:solidFill>
              </a:rPr>
              <a:t>City Name</a:t>
            </a:r>
          </a:p>
        </p:txBody>
      </p:sp>
      <p:sp>
        <p:nvSpPr>
          <p:cNvPr id="22" name="Oval 21"/>
          <p:cNvSpPr/>
          <p:nvPr/>
        </p:nvSpPr>
        <p:spPr>
          <a:xfrm>
            <a:off x="1489864" y="2283450"/>
            <a:ext cx="937114" cy="937114"/>
          </a:xfrm>
          <a:prstGeom prst="ellipse">
            <a:avLst/>
          </a:prstGeom>
          <a:solidFill>
            <a:schemeClr val="accent4">
              <a:alpha val="7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350" dirty="0">
                <a:solidFill>
                  <a:schemeClr val="bg2"/>
                </a:solidFill>
              </a:rPr>
              <a:t>City Name</a:t>
            </a:r>
          </a:p>
        </p:txBody>
      </p:sp>
      <p:sp>
        <p:nvSpPr>
          <p:cNvPr id="23" name="Oval 22"/>
          <p:cNvSpPr/>
          <p:nvPr/>
        </p:nvSpPr>
        <p:spPr>
          <a:xfrm>
            <a:off x="7139328" y="4531750"/>
            <a:ext cx="937114" cy="937114"/>
          </a:xfrm>
          <a:prstGeom prst="ellipse">
            <a:avLst/>
          </a:prstGeom>
          <a:solidFill>
            <a:schemeClr val="accent4">
              <a:alpha val="7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350" dirty="0">
                <a:solidFill>
                  <a:schemeClr val="bg2"/>
                </a:solidFill>
              </a:rPr>
              <a:t>City Name</a:t>
            </a:r>
          </a:p>
        </p:txBody>
      </p:sp>
      <p:sp>
        <p:nvSpPr>
          <p:cNvPr id="24" name="Oval 23"/>
          <p:cNvSpPr/>
          <p:nvPr/>
        </p:nvSpPr>
        <p:spPr>
          <a:xfrm>
            <a:off x="6670771" y="2517372"/>
            <a:ext cx="937114" cy="937114"/>
          </a:xfrm>
          <a:prstGeom prst="ellipse">
            <a:avLst/>
          </a:prstGeom>
          <a:solidFill>
            <a:schemeClr val="accent4">
              <a:alpha val="7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350" dirty="0">
                <a:solidFill>
                  <a:schemeClr val="bg2"/>
                </a:solidFill>
              </a:rPr>
              <a:t>City Name</a:t>
            </a:r>
          </a:p>
        </p:txBody>
      </p:sp>
      <p:sp>
        <p:nvSpPr>
          <p:cNvPr id="25" name="Oval 24"/>
          <p:cNvSpPr/>
          <p:nvPr/>
        </p:nvSpPr>
        <p:spPr>
          <a:xfrm>
            <a:off x="5079060" y="4063194"/>
            <a:ext cx="937114" cy="937114"/>
          </a:xfrm>
          <a:prstGeom prst="ellipse">
            <a:avLst/>
          </a:prstGeom>
          <a:solidFill>
            <a:schemeClr val="accent4">
              <a:alpha val="77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350" dirty="0">
                <a:solidFill>
                  <a:schemeClr val="bg2"/>
                </a:solidFill>
              </a:rPr>
              <a:t>City Name</a:t>
            </a:r>
          </a:p>
        </p:txBody>
      </p:sp>
      <p:sp>
        <p:nvSpPr>
          <p:cNvPr id="30" name="TextBox 29"/>
          <p:cNvSpPr txBox="1"/>
          <p:nvPr/>
        </p:nvSpPr>
        <p:spPr>
          <a:xfrm>
            <a:off x="2682746" y="781947"/>
            <a:ext cx="3778599" cy="553998"/>
          </a:xfrm>
          <a:prstGeom prst="rect">
            <a:avLst/>
          </a:prstGeom>
          <a:noFill/>
        </p:spPr>
        <p:txBody>
          <a:bodyPr wrap="none" rtlCol="0" anchor="ctr">
            <a:spAutoFit/>
          </a:bodyPr>
          <a:lstStyle/>
          <a:p>
            <a:pPr algn="ctr"/>
            <a:r>
              <a:rPr lang="en-US" sz="3000" dirty="0">
                <a:solidFill>
                  <a:schemeClr val="accent1"/>
                </a:solidFill>
                <a:latin typeface="+mj-lt"/>
              </a:rPr>
              <a:t>Map</a:t>
            </a:r>
            <a:r>
              <a:rPr lang="en-US" sz="3000" dirty="0">
                <a:solidFill>
                  <a:schemeClr val="tx2"/>
                </a:solidFill>
                <a:latin typeface="+mj-lt"/>
              </a:rPr>
              <a:t> Infographic, World Map</a:t>
            </a:r>
          </a:p>
        </p:txBody>
      </p:sp>
      <p:sp>
        <p:nvSpPr>
          <p:cNvPr id="31" name="TextBox 30"/>
          <p:cNvSpPr txBox="1"/>
          <p:nvPr/>
        </p:nvSpPr>
        <p:spPr>
          <a:xfrm>
            <a:off x="685801" y="1243612"/>
            <a:ext cx="7772400" cy="369332"/>
          </a:xfrm>
          <a:prstGeom prst="rect">
            <a:avLst/>
          </a:prstGeom>
          <a:noFill/>
        </p:spPr>
        <p:txBody>
          <a:bodyPr wrap="square" rtlCol="0" anchor="ctr">
            <a:spAutoFit/>
          </a:bodyPr>
          <a:lstStyle/>
          <a:p>
            <a:pPr algn="ctr"/>
            <a:r>
              <a:rPr lang="en-US" sz="900" dirty="0">
                <a:solidFill>
                  <a:schemeClr val="tx2"/>
                </a:solidFill>
              </a:rPr>
              <a:t>Lorem ipsum dolor sit amet, consectetuer adipiscing elit. Aenean commodo ligula eget dolor. </a:t>
            </a:r>
            <a:r>
              <a:rPr lang="en-US" sz="900" b="1" dirty="0">
                <a:solidFill>
                  <a:schemeClr val="accent1"/>
                </a:solidFill>
              </a:rPr>
              <a:t>Aenean massa. Cum sociis natoque penatibus </a:t>
            </a:r>
            <a:r>
              <a:rPr lang="en-US" sz="900" dirty="0">
                <a:solidFill>
                  <a:schemeClr val="tx2"/>
                </a:solidFill>
              </a:rPr>
              <a:t>magnis dis parturient montes, nascetur ridiculus mus. Donec quam felis, ultricies nec, pellentesque eu, pretium quis, sem.</a:t>
            </a:r>
          </a:p>
        </p:txBody>
      </p:sp>
    </p:spTree>
    <p:extLst>
      <p:ext uri="{BB962C8B-B14F-4D97-AF65-F5344CB8AC3E}">
        <p14:creationId xmlns:p14="http://schemas.microsoft.com/office/powerpoint/2010/main" val="422953518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500" fill="hold"/>
                                        <p:tgtEl>
                                          <p:spTgt spid="4"/>
                                        </p:tgtEl>
                                        <p:attrNameLst>
                                          <p:attrName>ppt_w</p:attrName>
                                        </p:attrNameLst>
                                      </p:cBhvr>
                                      <p:tavLst>
                                        <p:tav tm="0">
                                          <p:val>
                                            <p:fltVal val="0"/>
                                          </p:val>
                                        </p:tav>
                                        <p:tav tm="100000">
                                          <p:val>
                                            <p:strVal val="#ppt_w"/>
                                          </p:val>
                                        </p:tav>
                                      </p:tavLst>
                                    </p:anim>
                                    <p:anim calcmode="lin" valueType="num">
                                      <p:cBhvr>
                                        <p:cTn id="8" dur="500" fill="hold"/>
                                        <p:tgtEl>
                                          <p:spTgt spid="4"/>
                                        </p:tgtEl>
                                        <p:attrNameLst>
                                          <p:attrName>ppt_h</p:attrName>
                                        </p:attrNameLst>
                                      </p:cBhvr>
                                      <p:tavLst>
                                        <p:tav tm="0">
                                          <p:val>
                                            <p:fltVal val="0"/>
                                          </p:val>
                                        </p:tav>
                                        <p:tav tm="100000">
                                          <p:val>
                                            <p:strVal val="#ppt_h"/>
                                          </p:val>
                                        </p:tav>
                                      </p:tavLst>
                                    </p:anim>
                                    <p:animEffect transition="in" filter="fade">
                                      <p:cBhvr>
                                        <p:cTn id="9" dur="500"/>
                                        <p:tgtEl>
                                          <p:spTgt spid="4"/>
                                        </p:tgtEl>
                                      </p:cBhvr>
                                    </p:animEffect>
                                  </p:childTnLst>
                                </p:cTn>
                              </p:par>
                            </p:childTnLst>
                          </p:cTn>
                        </p:par>
                        <p:par>
                          <p:cTn id="10" fill="hold">
                            <p:stCondLst>
                              <p:cond delay="500"/>
                            </p:stCondLst>
                            <p:childTnLst>
                              <p:par>
                                <p:cTn id="11" presetID="22" presetClass="entr" presetSubtype="4" fill="hold" grpId="0" nodeType="afterEffect">
                                  <p:stCondLst>
                                    <p:cond delay="0"/>
                                  </p:stCondLst>
                                  <p:childTnLst>
                                    <p:set>
                                      <p:cBhvr>
                                        <p:cTn id="12" dur="1" fill="hold">
                                          <p:stCondLst>
                                            <p:cond delay="0"/>
                                          </p:stCondLst>
                                        </p:cTn>
                                        <p:tgtEl>
                                          <p:spTgt spid="11"/>
                                        </p:tgtEl>
                                        <p:attrNameLst>
                                          <p:attrName>style.visibility</p:attrName>
                                        </p:attrNameLst>
                                      </p:cBhvr>
                                      <p:to>
                                        <p:strVal val="visible"/>
                                      </p:to>
                                    </p:set>
                                    <p:animEffect transition="in" filter="wipe(down)">
                                      <p:cBhvr>
                                        <p:cTn id="13" dur="500"/>
                                        <p:tgtEl>
                                          <p:spTgt spid="11"/>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22"/>
                                        </p:tgtEl>
                                        <p:attrNameLst>
                                          <p:attrName>style.visibility</p:attrName>
                                        </p:attrNameLst>
                                      </p:cBhvr>
                                      <p:to>
                                        <p:strVal val="visible"/>
                                      </p:to>
                                    </p:set>
                                    <p:animEffect transition="in" filter="fade">
                                      <p:cBhvr>
                                        <p:cTn id="16" dur="500"/>
                                        <p:tgtEl>
                                          <p:spTgt spid="22"/>
                                        </p:tgtEl>
                                      </p:cBhvr>
                                    </p:animEffect>
                                  </p:childTnLst>
                                </p:cTn>
                              </p:par>
                            </p:childTnLst>
                          </p:cTn>
                        </p:par>
                        <p:par>
                          <p:cTn id="17" fill="hold">
                            <p:stCondLst>
                              <p:cond delay="1000"/>
                            </p:stCondLst>
                            <p:childTnLst>
                              <p:par>
                                <p:cTn id="18" presetID="22" presetClass="entr" presetSubtype="4" fill="hold" grpId="0" nodeType="afterEffect">
                                  <p:stCondLst>
                                    <p:cond delay="0"/>
                                  </p:stCondLst>
                                  <p:childTnLst>
                                    <p:set>
                                      <p:cBhvr>
                                        <p:cTn id="19" dur="1" fill="hold">
                                          <p:stCondLst>
                                            <p:cond delay="0"/>
                                          </p:stCondLst>
                                        </p:cTn>
                                        <p:tgtEl>
                                          <p:spTgt spid="12"/>
                                        </p:tgtEl>
                                        <p:attrNameLst>
                                          <p:attrName>style.visibility</p:attrName>
                                        </p:attrNameLst>
                                      </p:cBhvr>
                                      <p:to>
                                        <p:strVal val="visible"/>
                                      </p:to>
                                    </p:set>
                                    <p:animEffect transition="in" filter="wipe(down)">
                                      <p:cBhvr>
                                        <p:cTn id="20" dur="500"/>
                                        <p:tgtEl>
                                          <p:spTgt spid="12"/>
                                        </p:tgtEl>
                                      </p:cBhvr>
                                    </p:animEffect>
                                  </p:childTnLst>
                                </p:cTn>
                              </p:par>
                            </p:childTnLst>
                          </p:cTn>
                        </p:par>
                        <p:par>
                          <p:cTn id="21" fill="hold">
                            <p:stCondLst>
                              <p:cond delay="1500"/>
                            </p:stCondLst>
                            <p:childTnLst>
                              <p:par>
                                <p:cTn id="22" presetID="10" presetClass="entr" presetSubtype="0" fill="hold" grpId="0" nodeType="afterEffect">
                                  <p:stCondLst>
                                    <p:cond delay="0"/>
                                  </p:stCondLst>
                                  <p:childTnLst>
                                    <p:set>
                                      <p:cBhvr>
                                        <p:cTn id="23" dur="1" fill="hold">
                                          <p:stCondLst>
                                            <p:cond delay="0"/>
                                          </p:stCondLst>
                                        </p:cTn>
                                        <p:tgtEl>
                                          <p:spTgt spid="2"/>
                                        </p:tgtEl>
                                        <p:attrNameLst>
                                          <p:attrName>style.visibility</p:attrName>
                                        </p:attrNameLst>
                                      </p:cBhvr>
                                      <p:to>
                                        <p:strVal val="visible"/>
                                      </p:to>
                                    </p:set>
                                    <p:animEffect transition="in" filter="fade">
                                      <p:cBhvr>
                                        <p:cTn id="24" dur="500"/>
                                        <p:tgtEl>
                                          <p:spTgt spid="2"/>
                                        </p:tgtEl>
                                      </p:cBhvr>
                                    </p:animEffect>
                                  </p:childTnLst>
                                </p:cTn>
                              </p:par>
                            </p:childTnLst>
                          </p:cTn>
                        </p:par>
                        <p:par>
                          <p:cTn id="25" fill="hold">
                            <p:stCondLst>
                              <p:cond delay="2000"/>
                            </p:stCondLst>
                            <p:childTnLst>
                              <p:par>
                                <p:cTn id="26" presetID="22" presetClass="entr" presetSubtype="4" fill="hold" grpId="0" nodeType="afterEffect">
                                  <p:stCondLst>
                                    <p:cond delay="0"/>
                                  </p:stCondLst>
                                  <p:childTnLst>
                                    <p:set>
                                      <p:cBhvr>
                                        <p:cTn id="27" dur="1" fill="hold">
                                          <p:stCondLst>
                                            <p:cond delay="0"/>
                                          </p:stCondLst>
                                        </p:cTn>
                                        <p:tgtEl>
                                          <p:spTgt spid="15"/>
                                        </p:tgtEl>
                                        <p:attrNameLst>
                                          <p:attrName>style.visibility</p:attrName>
                                        </p:attrNameLst>
                                      </p:cBhvr>
                                      <p:to>
                                        <p:strVal val="visible"/>
                                      </p:to>
                                    </p:set>
                                    <p:animEffect transition="in" filter="wipe(down)">
                                      <p:cBhvr>
                                        <p:cTn id="28" dur="500"/>
                                        <p:tgtEl>
                                          <p:spTgt spid="15"/>
                                        </p:tgtEl>
                                      </p:cBhvr>
                                    </p:animEffect>
                                  </p:childTnLst>
                                </p:cTn>
                              </p:par>
                            </p:childTnLst>
                          </p:cTn>
                        </p:par>
                        <p:par>
                          <p:cTn id="29" fill="hold">
                            <p:stCondLst>
                              <p:cond delay="2500"/>
                            </p:stCondLst>
                            <p:childTnLst>
                              <p:par>
                                <p:cTn id="30" presetID="10" presetClass="entr" presetSubtype="0" fill="hold" grpId="0" nodeType="afterEffect">
                                  <p:stCondLst>
                                    <p:cond delay="0"/>
                                  </p:stCondLst>
                                  <p:childTnLst>
                                    <p:set>
                                      <p:cBhvr>
                                        <p:cTn id="31" dur="1" fill="hold">
                                          <p:stCondLst>
                                            <p:cond delay="0"/>
                                          </p:stCondLst>
                                        </p:cTn>
                                        <p:tgtEl>
                                          <p:spTgt spid="25"/>
                                        </p:tgtEl>
                                        <p:attrNameLst>
                                          <p:attrName>style.visibility</p:attrName>
                                        </p:attrNameLst>
                                      </p:cBhvr>
                                      <p:to>
                                        <p:strVal val="visible"/>
                                      </p:to>
                                    </p:set>
                                    <p:animEffect transition="in" filter="fade">
                                      <p:cBhvr>
                                        <p:cTn id="32" dur="500"/>
                                        <p:tgtEl>
                                          <p:spTgt spid="25"/>
                                        </p:tgtEl>
                                      </p:cBhvr>
                                    </p:animEffect>
                                  </p:childTnLst>
                                </p:cTn>
                              </p:par>
                            </p:childTnLst>
                          </p:cTn>
                        </p:par>
                        <p:par>
                          <p:cTn id="33" fill="hold">
                            <p:stCondLst>
                              <p:cond delay="3000"/>
                            </p:stCondLst>
                            <p:childTnLst>
                              <p:par>
                                <p:cTn id="34" presetID="22" presetClass="entr" presetSubtype="4" fill="hold" grpId="0" nodeType="afterEffect">
                                  <p:stCondLst>
                                    <p:cond delay="0"/>
                                  </p:stCondLst>
                                  <p:childTnLst>
                                    <p:set>
                                      <p:cBhvr>
                                        <p:cTn id="35" dur="1" fill="hold">
                                          <p:stCondLst>
                                            <p:cond delay="0"/>
                                          </p:stCondLst>
                                        </p:cTn>
                                        <p:tgtEl>
                                          <p:spTgt spid="14"/>
                                        </p:tgtEl>
                                        <p:attrNameLst>
                                          <p:attrName>style.visibility</p:attrName>
                                        </p:attrNameLst>
                                      </p:cBhvr>
                                      <p:to>
                                        <p:strVal val="visible"/>
                                      </p:to>
                                    </p:set>
                                    <p:animEffect transition="in" filter="wipe(down)">
                                      <p:cBhvr>
                                        <p:cTn id="36" dur="500"/>
                                        <p:tgtEl>
                                          <p:spTgt spid="14"/>
                                        </p:tgtEl>
                                      </p:cBhvr>
                                    </p:animEffect>
                                  </p:childTnLst>
                                </p:cTn>
                              </p:par>
                            </p:childTnLst>
                          </p:cTn>
                        </p:par>
                        <p:par>
                          <p:cTn id="37" fill="hold">
                            <p:stCondLst>
                              <p:cond delay="3500"/>
                            </p:stCondLst>
                            <p:childTnLst>
                              <p:par>
                                <p:cTn id="38" presetID="10" presetClass="entr" presetSubtype="0" fill="hold" grpId="0" nodeType="afterEffect">
                                  <p:stCondLst>
                                    <p:cond delay="0"/>
                                  </p:stCondLst>
                                  <p:childTnLst>
                                    <p:set>
                                      <p:cBhvr>
                                        <p:cTn id="39" dur="1" fill="hold">
                                          <p:stCondLst>
                                            <p:cond delay="0"/>
                                          </p:stCondLst>
                                        </p:cTn>
                                        <p:tgtEl>
                                          <p:spTgt spid="23"/>
                                        </p:tgtEl>
                                        <p:attrNameLst>
                                          <p:attrName>style.visibility</p:attrName>
                                        </p:attrNameLst>
                                      </p:cBhvr>
                                      <p:to>
                                        <p:strVal val="visible"/>
                                      </p:to>
                                    </p:set>
                                    <p:animEffect transition="in" filter="fade">
                                      <p:cBhvr>
                                        <p:cTn id="40" dur="500"/>
                                        <p:tgtEl>
                                          <p:spTgt spid="23"/>
                                        </p:tgtEl>
                                      </p:cBhvr>
                                    </p:animEffect>
                                  </p:childTnLst>
                                </p:cTn>
                              </p:par>
                            </p:childTnLst>
                          </p:cTn>
                        </p:par>
                        <p:par>
                          <p:cTn id="41" fill="hold">
                            <p:stCondLst>
                              <p:cond delay="4000"/>
                            </p:stCondLst>
                            <p:childTnLst>
                              <p:par>
                                <p:cTn id="42" presetID="22" presetClass="entr" presetSubtype="4" fill="hold" grpId="0" nodeType="afterEffect">
                                  <p:stCondLst>
                                    <p:cond delay="0"/>
                                  </p:stCondLst>
                                  <p:childTnLst>
                                    <p:set>
                                      <p:cBhvr>
                                        <p:cTn id="43" dur="1" fill="hold">
                                          <p:stCondLst>
                                            <p:cond delay="0"/>
                                          </p:stCondLst>
                                        </p:cTn>
                                        <p:tgtEl>
                                          <p:spTgt spid="13"/>
                                        </p:tgtEl>
                                        <p:attrNameLst>
                                          <p:attrName>style.visibility</p:attrName>
                                        </p:attrNameLst>
                                      </p:cBhvr>
                                      <p:to>
                                        <p:strVal val="visible"/>
                                      </p:to>
                                    </p:set>
                                    <p:animEffect transition="in" filter="wipe(down)">
                                      <p:cBhvr>
                                        <p:cTn id="44" dur="500"/>
                                        <p:tgtEl>
                                          <p:spTgt spid="13"/>
                                        </p:tgtEl>
                                      </p:cBhvr>
                                    </p:animEffect>
                                  </p:childTnLst>
                                </p:cTn>
                              </p:par>
                            </p:childTnLst>
                          </p:cTn>
                        </p:par>
                        <p:par>
                          <p:cTn id="45" fill="hold">
                            <p:stCondLst>
                              <p:cond delay="4500"/>
                            </p:stCondLst>
                            <p:childTnLst>
                              <p:par>
                                <p:cTn id="46" presetID="10" presetClass="entr" presetSubtype="0" fill="hold" grpId="0" nodeType="afterEffect">
                                  <p:stCondLst>
                                    <p:cond delay="0"/>
                                  </p:stCondLst>
                                  <p:childTnLst>
                                    <p:set>
                                      <p:cBhvr>
                                        <p:cTn id="47" dur="1" fill="hold">
                                          <p:stCondLst>
                                            <p:cond delay="0"/>
                                          </p:stCondLst>
                                        </p:cTn>
                                        <p:tgtEl>
                                          <p:spTgt spid="24"/>
                                        </p:tgtEl>
                                        <p:attrNameLst>
                                          <p:attrName>style.visibility</p:attrName>
                                        </p:attrNameLst>
                                      </p:cBhvr>
                                      <p:to>
                                        <p:strVal val="visible"/>
                                      </p:to>
                                    </p:set>
                                    <p:animEffect transition="in" filter="fade">
                                      <p:cBhvr>
                                        <p:cTn id="48" dur="500"/>
                                        <p:tgtEl>
                                          <p:spTgt spid="24"/>
                                        </p:tgtEl>
                                      </p:cBhvr>
                                    </p:animEffect>
                                  </p:childTnLst>
                                </p:cTn>
                              </p:par>
                            </p:childTnLst>
                          </p:cTn>
                        </p:par>
                        <p:par>
                          <p:cTn id="49" fill="hold">
                            <p:stCondLst>
                              <p:cond delay="5000"/>
                            </p:stCondLst>
                            <p:childTnLst>
                              <p:par>
                                <p:cTn id="50" presetID="10" presetClass="entr" presetSubtype="0" fill="hold" grpId="0" nodeType="afterEffect">
                                  <p:stCondLst>
                                    <p:cond delay="0"/>
                                  </p:stCondLst>
                                  <p:childTnLst>
                                    <p:set>
                                      <p:cBhvr>
                                        <p:cTn id="51" dur="1" fill="hold">
                                          <p:stCondLst>
                                            <p:cond delay="0"/>
                                          </p:stCondLst>
                                        </p:cTn>
                                        <p:tgtEl>
                                          <p:spTgt spid="16"/>
                                        </p:tgtEl>
                                        <p:attrNameLst>
                                          <p:attrName>style.visibility</p:attrName>
                                        </p:attrNameLst>
                                      </p:cBhvr>
                                      <p:to>
                                        <p:strVal val="visible"/>
                                      </p:to>
                                    </p:set>
                                    <p:animEffect transition="in" filter="fade">
                                      <p:cBhvr>
                                        <p:cTn id="52" dur="500"/>
                                        <p:tgtEl>
                                          <p:spTgt spid="16"/>
                                        </p:tgtEl>
                                      </p:cBhvr>
                                    </p:animEffect>
                                  </p:childTnLst>
                                </p:cTn>
                              </p:par>
                              <p:par>
                                <p:cTn id="53" presetID="10" presetClass="entr" presetSubtype="0" fill="hold" grpId="0" nodeType="withEffect">
                                  <p:stCondLst>
                                    <p:cond delay="0"/>
                                  </p:stCondLst>
                                  <p:childTnLst>
                                    <p:set>
                                      <p:cBhvr>
                                        <p:cTn id="54" dur="1" fill="hold">
                                          <p:stCondLst>
                                            <p:cond delay="0"/>
                                          </p:stCondLst>
                                        </p:cTn>
                                        <p:tgtEl>
                                          <p:spTgt spid="17"/>
                                        </p:tgtEl>
                                        <p:attrNameLst>
                                          <p:attrName>style.visibility</p:attrName>
                                        </p:attrNameLst>
                                      </p:cBhvr>
                                      <p:to>
                                        <p:strVal val="visible"/>
                                      </p:to>
                                    </p:set>
                                    <p:animEffect transition="in" filter="fade">
                                      <p:cBhvr>
                                        <p:cTn id="55" dur="500"/>
                                        <p:tgtEl>
                                          <p:spTgt spid="17"/>
                                        </p:tgtEl>
                                      </p:cBhvr>
                                    </p:animEffect>
                                  </p:childTnLst>
                                </p:cTn>
                              </p:par>
                              <p:par>
                                <p:cTn id="56" presetID="10" presetClass="entr" presetSubtype="0" fill="hold" grpId="0" nodeType="withEffect">
                                  <p:stCondLst>
                                    <p:cond delay="0"/>
                                  </p:stCondLst>
                                  <p:childTnLst>
                                    <p:set>
                                      <p:cBhvr>
                                        <p:cTn id="57" dur="1" fill="hold">
                                          <p:stCondLst>
                                            <p:cond delay="0"/>
                                          </p:stCondLst>
                                        </p:cTn>
                                        <p:tgtEl>
                                          <p:spTgt spid="18"/>
                                        </p:tgtEl>
                                        <p:attrNameLst>
                                          <p:attrName>style.visibility</p:attrName>
                                        </p:attrNameLst>
                                      </p:cBhvr>
                                      <p:to>
                                        <p:strVal val="visible"/>
                                      </p:to>
                                    </p:set>
                                    <p:animEffect transition="in" filter="fade">
                                      <p:cBhvr>
                                        <p:cTn id="58" dur="500"/>
                                        <p:tgtEl>
                                          <p:spTgt spid="18"/>
                                        </p:tgtEl>
                                      </p:cBhvr>
                                    </p:animEffect>
                                  </p:childTnLst>
                                </p:cTn>
                              </p:par>
                              <p:par>
                                <p:cTn id="59" presetID="10" presetClass="entr" presetSubtype="0" fill="hold" grpId="0" nodeType="withEffect">
                                  <p:stCondLst>
                                    <p:cond delay="0"/>
                                  </p:stCondLst>
                                  <p:childTnLst>
                                    <p:set>
                                      <p:cBhvr>
                                        <p:cTn id="60" dur="1" fill="hold">
                                          <p:stCondLst>
                                            <p:cond delay="0"/>
                                          </p:stCondLst>
                                        </p:cTn>
                                        <p:tgtEl>
                                          <p:spTgt spid="19"/>
                                        </p:tgtEl>
                                        <p:attrNameLst>
                                          <p:attrName>style.visibility</p:attrName>
                                        </p:attrNameLst>
                                      </p:cBhvr>
                                      <p:to>
                                        <p:strVal val="visible"/>
                                      </p:to>
                                    </p:set>
                                    <p:animEffect transition="in" filter="fade">
                                      <p:cBhvr>
                                        <p:cTn id="61" dur="500"/>
                                        <p:tgtEl>
                                          <p:spTgt spid="19"/>
                                        </p:tgtEl>
                                      </p:cBhvr>
                                    </p:animEffect>
                                  </p:childTnLst>
                                </p:cTn>
                              </p:par>
                              <p:par>
                                <p:cTn id="62" presetID="10" presetClass="entr" presetSubtype="0" fill="hold" grpId="0" nodeType="withEffect">
                                  <p:stCondLst>
                                    <p:cond delay="0"/>
                                  </p:stCondLst>
                                  <p:childTnLst>
                                    <p:set>
                                      <p:cBhvr>
                                        <p:cTn id="63" dur="1" fill="hold">
                                          <p:stCondLst>
                                            <p:cond delay="0"/>
                                          </p:stCondLst>
                                        </p:cTn>
                                        <p:tgtEl>
                                          <p:spTgt spid="20"/>
                                        </p:tgtEl>
                                        <p:attrNameLst>
                                          <p:attrName>style.visibility</p:attrName>
                                        </p:attrNameLst>
                                      </p:cBhvr>
                                      <p:to>
                                        <p:strVal val="visible"/>
                                      </p:to>
                                    </p:set>
                                    <p:animEffect transition="in" filter="fade">
                                      <p:cBhvr>
                                        <p:cTn id="64" dur="500"/>
                                        <p:tgtEl>
                                          <p:spTgt spid="20"/>
                                        </p:tgtEl>
                                      </p:cBhvr>
                                    </p:animEffect>
                                  </p:childTnLst>
                                </p:cTn>
                              </p:par>
                              <p:par>
                                <p:cTn id="65" presetID="10" presetClass="entr" presetSubtype="0" fill="hold" grpId="0" nodeType="withEffect">
                                  <p:stCondLst>
                                    <p:cond delay="0"/>
                                  </p:stCondLst>
                                  <p:childTnLst>
                                    <p:set>
                                      <p:cBhvr>
                                        <p:cTn id="66" dur="1" fill="hold">
                                          <p:stCondLst>
                                            <p:cond delay="0"/>
                                          </p:stCondLst>
                                        </p:cTn>
                                        <p:tgtEl>
                                          <p:spTgt spid="21"/>
                                        </p:tgtEl>
                                        <p:attrNameLst>
                                          <p:attrName>style.visibility</p:attrName>
                                        </p:attrNameLst>
                                      </p:cBhvr>
                                      <p:to>
                                        <p:strVal val="visible"/>
                                      </p:to>
                                    </p:set>
                                    <p:animEffect transition="in" filter="fade">
                                      <p:cBhvr>
                                        <p:cTn id="67"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animBg="1"/>
      <p:bldGraphic spid="11" grpId="0">
        <p:bldAsOne/>
      </p:bldGraphic>
      <p:bldGraphic spid="12" grpId="0">
        <p:bldAsOne/>
      </p:bldGraphic>
      <p:bldGraphic spid="13" grpId="0">
        <p:bldAsOne/>
      </p:bldGraphic>
      <p:bldGraphic spid="14" grpId="0">
        <p:bldAsOne/>
      </p:bldGraphic>
      <p:bldGraphic spid="15" grpId="0">
        <p:bldAsOne/>
      </p:bldGraphic>
      <p:bldP spid="16" grpId="0"/>
      <p:bldP spid="17" grpId="0"/>
      <p:bldP spid="18" grpId="0"/>
      <p:bldP spid="19" grpId="0" animBg="1"/>
      <p:bldP spid="20" grpId="0" animBg="1"/>
      <p:bldP spid="21" grpId="0" animBg="1"/>
      <p:bldP spid="2" grpId="0" animBg="1"/>
      <p:bldP spid="22" grpId="0" animBg="1"/>
      <p:bldP spid="23" grpId="0" animBg="1"/>
      <p:bldP spid="24" grpId="0" animBg="1"/>
      <p:bldP spid="25" grpId="0" animBg="1"/>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Rectangle 21"/>
          <p:cNvSpPr/>
          <p:nvPr/>
        </p:nvSpPr>
        <p:spPr>
          <a:xfrm>
            <a:off x="0" y="1"/>
            <a:ext cx="9144000" cy="3433897"/>
          </a:xfrm>
          <a:prstGeom prst="rect">
            <a:avLst/>
          </a:prstGeom>
          <a:solidFill>
            <a:srgbClr val="3A3838">
              <a:alpha val="54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2" name="Picture Placeholder 1"/>
          <p:cNvSpPr>
            <a:spLocks noGrp="1"/>
          </p:cNvSpPr>
          <p:nvPr>
            <p:ph type="pic" sz="quarter" idx="10"/>
          </p:nvPr>
        </p:nvSpPr>
        <p:spPr/>
      </p:sp>
      <p:sp>
        <p:nvSpPr>
          <p:cNvPr id="8" name="Text Placeholder 4"/>
          <p:cNvSpPr txBox="1">
            <a:spLocks/>
          </p:cNvSpPr>
          <p:nvPr/>
        </p:nvSpPr>
        <p:spPr>
          <a:xfrm>
            <a:off x="685801" y="3637142"/>
            <a:ext cx="7772399" cy="1637303"/>
          </a:xfrm>
          <a:prstGeom prst="rect">
            <a:avLst/>
          </a:prstGeom>
        </p:spPr>
        <p:txBody>
          <a:bodyPr>
            <a:noAutofit/>
          </a:bodyPr>
          <a:lstStyle>
            <a:lvl1pPr marL="0" indent="0" algn="just" defTabSz="685800" rtl="0" eaLnBrk="1" latinLnBrk="0" hangingPunct="1">
              <a:lnSpc>
                <a:spcPct val="100000"/>
              </a:lnSpc>
              <a:spcBef>
                <a:spcPts val="0"/>
              </a:spcBef>
              <a:buFont typeface="Arial" panose="020B0604020202020204" pitchFamily="34" charset="0"/>
              <a:buNone/>
              <a:defRPr sz="1000" b="0" kern="1200">
                <a:solidFill>
                  <a:schemeClr val="tx2"/>
                </a:solidFill>
                <a:latin typeface="+mj-lt"/>
                <a:ea typeface="+mn-ea"/>
                <a:cs typeface="+mn-cs"/>
              </a:defRPr>
            </a:lvl1pPr>
            <a:lvl2pPr marL="0" indent="0" algn="l" defTabSz="685800" rtl="0" eaLnBrk="1" latinLnBrk="0" hangingPunct="1">
              <a:lnSpc>
                <a:spcPct val="90000"/>
              </a:lnSpc>
              <a:spcBef>
                <a:spcPts val="0"/>
              </a:spcBef>
              <a:buFont typeface="Arial" panose="020B0604020202020204" pitchFamily="34" charset="0"/>
              <a:buNone/>
              <a:defRPr sz="1100" kern="1200">
                <a:solidFill>
                  <a:schemeClr val="tx2"/>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en-US" sz="1050" dirty="0">
                <a:latin typeface="+mn-lt"/>
              </a:rPr>
              <a:t>Lorem ipsum dolor sit amet, consectetuer adipiscing elit. Aenean commodo ligula eget dolor. Aenean massa. Cum sociis natoque penatibus et magnis dis parturient montes, nascetur ridiculus mus. Donec quam felis, ultricies nec, pellentesque eu, pretium quis, sem. </a:t>
            </a:r>
          </a:p>
          <a:p>
            <a:endParaRPr lang="en-US" sz="1050" dirty="0">
              <a:latin typeface="+mn-lt"/>
            </a:endParaRPr>
          </a:p>
          <a:p>
            <a:r>
              <a:rPr lang="en-US" sz="1050" dirty="0">
                <a:latin typeface="+mn-lt"/>
              </a:rPr>
              <a:t>Nulla consequat massa quis enim. Donec pede justo, fringilla vel, aliquet nec, vulputate eget, arcu. In enim justo, rhoncus ut, imperdiet a, venenatis vitae, justo. Nullam dictum felis eu pede mollis pretium. Integer tincidunt. </a:t>
            </a:r>
          </a:p>
          <a:p>
            <a:endParaRPr lang="en-US" sz="1050" dirty="0">
              <a:latin typeface="+mn-lt"/>
            </a:endParaRPr>
          </a:p>
          <a:p>
            <a:r>
              <a:rPr lang="en-US" sz="1050" dirty="0">
                <a:latin typeface="+mn-lt"/>
              </a:rPr>
              <a:t>Cras dapibus. Vivamus elementum semper nisi. Aenean vulputate eleifend tellus. Aenean leo ligula, porttitor eu, consequat vitae, eleifend ac, enim. Aliquam lorem ante, dapibus in, viverra quis, feugiat a, tellus. Phasellus viverra nulla ut metus varius laoreet.</a:t>
            </a:r>
          </a:p>
        </p:txBody>
      </p:sp>
      <p:sp>
        <p:nvSpPr>
          <p:cNvPr id="15" name="TextBox 14"/>
          <p:cNvSpPr txBox="1"/>
          <p:nvPr/>
        </p:nvSpPr>
        <p:spPr>
          <a:xfrm>
            <a:off x="3923428" y="781945"/>
            <a:ext cx="1297150" cy="553998"/>
          </a:xfrm>
          <a:prstGeom prst="rect">
            <a:avLst/>
          </a:prstGeom>
          <a:noFill/>
        </p:spPr>
        <p:txBody>
          <a:bodyPr wrap="none" rtlCol="0" anchor="ctr">
            <a:spAutoFit/>
          </a:bodyPr>
          <a:lstStyle/>
          <a:p>
            <a:pPr algn="ctr"/>
            <a:r>
              <a:rPr lang="en-US" sz="3000" dirty="0">
                <a:solidFill>
                  <a:schemeClr val="bg2"/>
                </a:solidFill>
                <a:latin typeface="+mj-lt"/>
              </a:rPr>
              <a:t>About Us</a:t>
            </a:r>
          </a:p>
        </p:txBody>
      </p:sp>
      <p:sp>
        <p:nvSpPr>
          <p:cNvPr id="21" name="TextBox 20"/>
          <p:cNvSpPr txBox="1"/>
          <p:nvPr/>
        </p:nvSpPr>
        <p:spPr>
          <a:xfrm>
            <a:off x="685801" y="1243610"/>
            <a:ext cx="7772400" cy="369332"/>
          </a:xfrm>
          <a:prstGeom prst="rect">
            <a:avLst/>
          </a:prstGeom>
          <a:noFill/>
        </p:spPr>
        <p:txBody>
          <a:bodyPr wrap="square" rtlCol="0" anchor="ctr">
            <a:spAutoFit/>
          </a:bodyPr>
          <a:lstStyle/>
          <a:p>
            <a:pPr algn="ctr"/>
            <a:r>
              <a:rPr lang="en-US" sz="900" dirty="0">
                <a:solidFill>
                  <a:schemeClr val="bg2"/>
                </a:solidFill>
              </a:rPr>
              <a:t>Lorem ipsum dolor sit amet, consectetuer adipiscing elit. Aenean commodo ligula eget dolor. </a:t>
            </a:r>
            <a:r>
              <a:rPr lang="en-US" sz="900" b="1" dirty="0">
                <a:solidFill>
                  <a:schemeClr val="bg2"/>
                </a:solidFill>
              </a:rPr>
              <a:t>Aenean massa. Cum sociis natoque penatibus </a:t>
            </a:r>
            <a:r>
              <a:rPr lang="en-US" sz="900" dirty="0">
                <a:solidFill>
                  <a:schemeClr val="bg2"/>
                </a:solidFill>
              </a:rPr>
              <a:t>magnis dis parturient montes, nascetur ridiculus mus. Donec quam felis, ultricies nec, pellentesque eu, pretium quis, sem.</a:t>
            </a:r>
          </a:p>
        </p:txBody>
      </p:sp>
    </p:spTree>
    <p:extLst>
      <p:ext uri="{BB962C8B-B14F-4D97-AF65-F5344CB8AC3E}">
        <p14:creationId xmlns:p14="http://schemas.microsoft.com/office/powerpoint/2010/main" val="187286047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8">
                                            <p:txEl>
                                              <p:pRg st="0" end="0"/>
                                            </p:txEl>
                                          </p:spTgt>
                                        </p:tgtEl>
                                        <p:attrNameLst>
                                          <p:attrName>style.visibility</p:attrName>
                                        </p:attrNameLst>
                                      </p:cBhvr>
                                      <p:to>
                                        <p:strVal val="visible"/>
                                      </p:to>
                                    </p:set>
                                    <p:animEffect transition="in" filter="fade">
                                      <p:cBhvr>
                                        <p:cTn id="7" dur="500"/>
                                        <p:tgtEl>
                                          <p:spTgt spid="8">
                                            <p:txEl>
                                              <p:pRg st="0" end="0"/>
                                            </p:txEl>
                                          </p:spTgt>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8">
                                            <p:txEl>
                                              <p:pRg st="2" end="2"/>
                                            </p:txEl>
                                          </p:spTgt>
                                        </p:tgtEl>
                                        <p:attrNameLst>
                                          <p:attrName>style.visibility</p:attrName>
                                        </p:attrNameLst>
                                      </p:cBhvr>
                                      <p:to>
                                        <p:strVal val="visible"/>
                                      </p:to>
                                    </p:set>
                                    <p:animEffect transition="in" filter="fade">
                                      <p:cBhvr>
                                        <p:cTn id="11" dur="500"/>
                                        <p:tgtEl>
                                          <p:spTgt spid="8">
                                            <p:txEl>
                                              <p:pRg st="2" end="2"/>
                                            </p:txEl>
                                          </p:spTgt>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8">
                                            <p:txEl>
                                              <p:pRg st="4" end="4"/>
                                            </p:txEl>
                                          </p:spTgt>
                                        </p:tgtEl>
                                        <p:attrNameLst>
                                          <p:attrName>style.visibility</p:attrName>
                                        </p:attrNameLst>
                                      </p:cBhvr>
                                      <p:to>
                                        <p:strVal val="visible"/>
                                      </p:to>
                                    </p:set>
                                    <p:animEffect transition="in" filter="fade">
                                      <p:cBhvr>
                                        <p:cTn id="15" dur="500"/>
                                        <p:tgtEl>
                                          <p:spTgt spid="8">
                                            <p:txEl>
                                              <p:pRg st="4" end="4"/>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build="p">
        <p:tmplLst>
          <p:tmpl lvl="1">
            <p:tnLst>
              <p:par>
                <p:cTn presetID="10" presetClass="entr" presetSubtype="0" fill="hold" nodeType="afterEffect">
                  <p:stCondLst>
                    <p:cond delay="0"/>
                  </p:stCondLst>
                  <p:childTnLst>
                    <p:set>
                      <p:cBhvr>
                        <p:cTn dur="1" fill="hold">
                          <p:stCondLst>
                            <p:cond delay="0"/>
                          </p:stCondLst>
                        </p:cTn>
                        <p:tgtEl>
                          <p:spTgt spid="8"/>
                        </p:tgtEl>
                        <p:attrNameLst>
                          <p:attrName>style.visibility</p:attrName>
                        </p:attrNameLst>
                      </p:cBhvr>
                      <p:to>
                        <p:strVal val="visible"/>
                      </p:to>
                    </p:set>
                    <p:animEffect transition="in" filter="fade">
                      <p:cBhvr>
                        <p:cTn dur="500"/>
                        <p:tgtEl>
                          <p:spTgt spid="8"/>
                        </p:tgtEl>
                      </p:cBhvr>
                    </p:animEffect>
                  </p:childTnLst>
                </p:cTn>
              </p:par>
            </p:tnLst>
          </p:tmpl>
        </p:tmplLst>
      </p:bldP>
    </p:bld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p:cNvGrpSpPr/>
          <p:nvPr/>
        </p:nvGrpSpPr>
        <p:grpSpPr>
          <a:xfrm>
            <a:off x="2094881" y="2428747"/>
            <a:ext cx="4663969" cy="2709659"/>
            <a:chOff x="1916906" y="1562157"/>
            <a:chExt cx="8358187" cy="4855914"/>
          </a:xfrm>
        </p:grpSpPr>
        <p:sp>
          <p:nvSpPr>
            <p:cNvPr id="1313" name="Freeform 5"/>
            <p:cNvSpPr>
              <a:spLocks/>
            </p:cNvSpPr>
            <p:nvPr/>
          </p:nvSpPr>
          <p:spPr bwMode="auto">
            <a:xfrm>
              <a:off x="6111517" y="3389690"/>
              <a:ext cx="5969" cy="5969"/>
            </a:xfrm>
            <a:custGeom>
              <a:avLst/>
              <a:gdLst>
                <a:gd name="T0" fmla="*/ 2 w 5"/>
                <a:gd name="T1" fmla="*/ 2 h 5"/>
                <a:gd name="T2" fmla="*/ 0 w 5"/>
                <a:gd name="T3" fmla="*/ 0 h 5"/>
                <a:gd name="T4" fmla="*/ 5 w 5"/>
                <a:gd name="T5" fmla="*/ 5 h 5"/>
                <a:gd name="T6" fmla="*/ 2 w 5"/>
                <a:gd name="T7" fmla="*/ 2 h 5"/>
              </a:gdLst>
              <a:ahLst/>
              <a:cxnLst>
                <a:cxn ang="0">
                  <a:pos x="T0" y="T1"/>
                </a:cxn>
                <a:cxn ang="0">
                  <a:pos x="T2" y="T3"/>
                </a:cxn>
                <a:cxn ang="0">
                  <a:pos x="T4" y="T5"/>
                </a:cxn>
                <a:cxn ang="0">
                  <a:pos x="T6" y="T7"/>
                </a:cxn>
              </a:cxnLst>
              <a:rect l="0" t="0" r="r" b="b"/>
              <a:pathLst>
                <a:path w="5" h="5">
                  <a:moveTo>
                    <a:pt x="2" y="2"/>
                  </a:moveTo>
                  <a:lnTo>
                    <a:pt x="0" y="0"/>
                  </a:lnTo>
                  <a:lnTo>
                    <a:pt x="5" y="5"/>
                  </a:lnTo>
                  <a:lnTo>
                    <a:pt x="2" y="2"/>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314" name="Freeform 6"/>
            <p:cNvSpPr>
              <a:spLocks/>
            </p:cNvSpPr>
            <p:nvPr/>
          </p:nvSpPr>
          <p:spPr bwMode="auto">
            <a:xfrm>
              <a:off x="6117486" y="3395658"/>
              <a:ext cx="0" cy="2387"/>
            </a:xfrm>
            <a:custGeom>
              <a:avLst/>
              <a:gdLst>
                <a:gd name="T0" fmla="*/ 2 h 2"/>
                <a:gd name="T1" fmla="*/ 0 h 2"/>
                <a:gd name="T2" fmla="*/ 2 h 2"/>
                <a:gd name="T3" fmla="*/ 2 h 2"/>
              </a:gdLst>
              <a:ahLst/>
              <a:cxnLst>
                <a:cxn ang="0">
                  <a:pos x="0" y="T0"/>
                </a:cxn>
                <a:cxn ang="0">
                  <a:pos x="0" y="T1"/>
                </a:cxn>
                <a:cxn ang="0">
                  <a:pos x="0" y="T2"/>
                </a:cxn>
                <a:cxn ang="0">
                  <a:pos x="0" y="T3"/>
                </a:cxn>
              </a:cxnLst>
              <a:rect l="0" t="0" r="r" b="b"/>
              <a:pathLst>
                <a:path h="2">
                  <a:moveTo>
                    <a:pt x="0" y="2"/>
                  </a:moveTo>
                  <a:lnTo>
                    <a:pt x="0" y="0"/>
                  </a:lnTo>
                  <a:lnTo>
                    <a:pt x="0" y="2"/>
                  </a:lnTo>
                  <a:lnTo>
                    <a:pt x="0" y="2"/>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315" name="Freeform 7"/>
            <p:cNvSpPr>
              <a:spLocks/>
            </p:cNvSpPr>
            <p:nvPr/>
          </p:nvSpPr>
          <p:spPr bwMode="auto">
            <a:xfrm>
              <a:off x="6136585" y="3409982"/>
              <a:ext cx="5969" cy="4775"/>
            </a:xfrm>
            <a:custGeom>
              <a:avLst/>
              <a:gdLst>
                <a:gd name="T0" fmla="*/ 0 w 5"/>
                <a:gd name="T1" fmla="*/ 4 h 4"/>
                <a:gd name="T2" fmla="*/ 5 w 5"/>
                <a:gd name="T3" fmla="*/ 0 h 4"/>
                <a:gd name="T4" fmla="*/ 5 w 5"/>
                <a:gd name="T5" fmla="*/ 0 h 4"/>
                <a:gd name="T6" fmla="*/ 0 w 5"/>
                <a:gd name="T7" fmla="*/ 4 h 4"/>
              </a:gdLst>
              <a:ahLst/>
              <a:cxnLst>
                <a:cxn ang="0">
                  <a:pos x="T0" y="T1"/>
                </a:cxn>
                <a:cxn ang="0">
                  <a:pos x="T2" y="T3"/>
                </a:cxn>
                <a:cxn ang="0">
                  <a:pos x="T4" y="T5"/>
                </a:cxn>
                <a:cxn ang="0">
                  <a:pos x="T6" y="T7"/>
                </a:cxn>
              </a:cxnLst>
              <a:rect l="0" t="0" r="r" b="b"/>
              <a:pathLst>
                <a:path w="5" h="4">
                  <a:moveTo>
                    <a:pt x="0" y="4"/>
                  </a:moveTo>
                  <a:lnTo>
                    <a:pt x="5" y="0"/>
                  </a:lnTo>
                  <a:lnTo>
                    <a:pt x="5" y="0"/>
                  </a:lnTo>
                  <a:lnTo>
                    <a:pt x="0" y="4"/>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316" name="Freeform 8"/>
            <p:cNvSpPr>
              <a:spLocks/>
            </p:cNvSpPr>
            <p:nvPr/>
          </p:nvSpPr>
          <p:spPr bwMode="auto">
            <a:xfrm>
              <a:off x="6204625" y="3350298"/>
              <a:ext cx="0" cy="5969"/>
            </a:xfrm>
            <a:custGeom>
              <a:avLst/>
              <a:gdLst>
                <a:gd name="T0" fmla="*/ 0 h 5"/>
                <a:gd name="T1" fmla="*/ 5 h 5"/>
                <a:gd name="T2" fmla="*/ 0 h 5"/>
                <a:gd name="T3" fmla="*/ 0 h 5"/>
              </a:gdLst>
              <a:ahLst/>
              <a:cxnLst>
                <a:cxn ang="0">
                  <a:pos x="0" y="T0"/>
                </a:cxn>
                <a:cxn ang="0">
                  <a:pos x="0" y="T1"/>
                </a:cxn>
                <a:cxn ang="0">
                  <a:pos x="0" y="T2"/>
                </a:cxn>
                <a:cxn ang="0">
                  <a:pos x="0" y="T3"/>
                </a:cxn>
              </a:cxnLst>
              <a:rect l="0" t="0" r="r" b="b"/>
              <a:pathLst>
                <a:path h="5">
                  <a:moveTo>
                    <a:pt x="0" y="0"/>
                  </a:moveTo>
                  <a:lnTo>
                    <a:pt x="0" y="5"/>
                  </a:lnTo>
                  <a:lnTo>
                    <a:pt x="0" y="0"/>
                  </a:lnTo>
                  <a:lnTo>
                    <a:pt x="0" y="0"/>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317" name="Freeform 9"/>
            <p:cNvSpPr>
              <a:spLocks/>
            </p:cNvSpPr>
            <p:nvPr/>
          </p:nvSpPr>
          <p:spPr bwMode="auto">
            <a:xfrm>
              <a:off x="6207012" y="3423113"/>
              <a:ext cx="5969" cy="5969"/>
            </a:xfrm>
            <a:custGeom>
              <a:avLst/>
              <a:gdLst>
                <a:gd name="T0" fmla="*/ 0 w 5"/>
                <a:gd name="T1" fmla="*/ 5 h 5"/>
                <a:gd name="T2" fmla="*/ 5 w 5"/>
                <a:gd name="T3" fmla="*/ 0 h 5"/>
                <a:gd name="T4" fmla="*/ 5 w 5"/>
                <a:gd name="T5" fmla="*/ 0 h 5"/>
                <a:gd name="T6" fmla="*/ 0 w 5"/>
                <a:gd name="T7" fmla="*/ 5 h 5"/>
              </a:gdLst>
              <a:ahLst/>
              <a:cxnLst>
                <a:cxn ang="0">
                  <a:pos x="T0" y="T1"/>
                </a:cxn>
                <a:cxn ang="0">
                  <a:pos x="T2" y="T3"/>
                </a:cxn>
                <a:cxn ang="0">
                  <a:pos x="T4" y="T5"/>
                </a:cxn>
                <a:cxn ang="0">
                  <a:pos x="T6" y="T7"/>
                </a:cxn>
              </a:cxnLst>
              <a:rect l="0" t="0" r="r" b="b"/>
              <a:pathLst>
                <a:path w="5" h="5">
                  <a:moveTo>
                    <a:pt x="0" y="5"/>
                  </a:moveTo>
                  <a:lnTo>
                    <a:pt x="5" y="0"/>
                  </a:lnTo>
                  <a:lnTo>
                    <a:pt x="5" y="0"/>
                  </a:lnTo>
                  <a:lnTo>
                    <a:pt x="0" y="5"/>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318" name="Freeform 10"/>
            <p:cNvSpPr>
              <a:spLocks/>
            </p:cNvSpPr>
            <p:nvPr/>
          </p:nvSpPr>
          <p:spPr bwMode="auto">
            <a:xfrm>
              <a:off x="6326381" y="3443406"/>
              <a:ext cx="2387" cy="2387"/>
            </a:xfrm>
            <a:custGeom>
              <a:avLst/>
              <a:gdLst>
                <a:gd name="T0" fmla="*/ 0 w 2"/>
                <a:gd name="T1" fmla="*/ 0 h 2"/>
                <a:gd name="T2" fmla="*/ 2 w 2"/>
                <a:gd name="T3" fmla="*/ 2 h 2"/>
                <a:gd name="T4" fmla="*/ 2 w 2"/>
                <a:gd name="T5" fmla="*/ 2 h 2"/>
                <a:gd name="T6" fmla="*/ 0 w 2"/>
                <a:gd name="T7" fmla="*/ 0 h 2"/>
              </a:gdLst>
              <a:ahLst/>
              <a:cxnLst>
                <a:cxn ang="0">
                  <a:pos x="T0" y="T1"/>
                </a:cxn>
                <a:cxn ang="0">
                  <a:pos x="T2" y="T3"/>
                </a:cxn>
                <a:cxn ang="0">
                  <a:pos x="T4" y="T5"/>
                </a:cxn>
                <a:cxn ang="0">
                  <a:pos x="T6" y="T7"/>
                </a:cxn>
              </a:cxnLst>
              <a:rect l="0" t="0" r="r" b="b"/>
              <a:pathLst>
                <a:path w="2" h="2">
                  <a:moveTo>
                    <a:pt x="0" y="0"/>
                  </a:moveTo>
                  <a:lnTo>
                    <a:pt x="2" y="2"/>
                  </a:lnTo>
                  <a:lnTo>
                    <a:pt x="2" y="2"/>
                  </a:lnTo>
                  <a:lnTo>
                    <a:pt x="0" y="0"/>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319" name="Freeform 11"/>
            <p:cNvSpPr>
              <a:spLocks/>
            </p:cNvSpPr>
            <p:nvPr/>
          </p:nvSpPr>
          <p:spPr bwMode="auto">
            <a:xfrm>
              <a:off x="6275053" y="3420726"/>
              <a:ext cx="2387" cy="8356"/>
            </a:xfrm>
            <a:custGeom>
              <a:avLst/>
              <a:gdLst>
                <a:gd name="T0" fmla="*/ 2 w 2"/>
                <a:gd name="T1" fmla="*/ 7 h 7"/>
                <a:gd name="T2" fmla="*/ 2 w 2"/>
                <a:gd name="T3" fmla="*/ 7 h 7"/>
                <a:gd name="T4" fmla="*/ 0 w 2"/>
                <a:gd name="T5" fmla="*/ 0 h 7"/>
                <a:gd name="T6" fmla="*/ 2 w 2"/>
                <a:gd name="T7" fmla="*/ 7 h 7"/>
              </a:gdLst>
              <a:ahLst/>
              <a:cxnLst>
                <a:cxn ang="0">
                  <a:pos x="T0" y="T1"/>
                </a:cxn>
                <a:cxn ang="0">
                  <a:pos x="T2" y="T3"/>
                </a:cxn>
                <a:cxn ang="0">
                  <a:pos x="T4" y="T5"/>
                </a:cxn>
                <a:cxn ang="0">
                  <a:pos x="T6" y="T7"/>
                </a:cxn>
              </a:cxnLst>
              <a:rect l="0" t="0" r="r" b="b"/>
              <a:pathLst>
                <a:path w="2" h="7">
                  <a:moveTo>
                    <a:pt x="2" y="7"/>
                  </a:moveTo>
                  <a:lnTo>
                    <a:pt x="2" y="7"/>
                  </a:lnTo>
                  <a:lnTo>
                    <a:pt x="0" y="0"/>
                  </a:lnTo>
                  <a:lnTo>
                    <a:pt x="2" y="7"/>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320" name="Freeform 12"/>
            <p:cNvSpPr>
              <a:spLocks/>
            </p:cNvSpPr>
            <p:nvPr/>
          </p:nvSpPr>
          <p:spPr bwMode="auto">
            <a:xfrm>
              <a:off x="6060189" y="3443406"/>
              <a:ext cx="5969" cy="0"/>
            </a:xfrm>
            <a:custGeom>
              <a:avLst/>
              <a:gdLst>
                <a:gd name="T0" fmla="*/ 0 w 5"/>
                <a:gd name="T1" fmla="*/ 5 w 5"/>
                <a:gd name="T2" fmla="*/ 0 w 5"/>
                <a:gd name="T3" fmla="*/ 0 w 5"/>
              </a:gdLst>
              <a:ahLst/>
              <a:cxnLst>
                <a:cxn ang="0">
                  <a:pos x="T0" y="0"/>
                </a:cxn>
                <a:cxn ang="0">
                  <a:pos x="T1" y="0"/>
                </a:cxn>
                <a:cxn ang="0">
                  <a:pos x="T2" y="0"/>
                </a:cxn>
                <a:cxn ang="0">
                  <a:pos x="T3" y="0"/>
                </a:cxn>
              </a:cxnLst>
              <a:rect l="0" t="0" r="r" b="b"/>
              <a:pathLst>
                <a:path w="5">
                  <a:moveTo>
                    <a:pt x="0" y="0"/>
                  </a:moveTo>
                  <a:lnTo>
                    <a:pt x="5" y="0"/>
                  </a:lnTo>
                  <a:lnTo>
                    <a:pt x="0" y="0"/>
                  </a:lnTo>
                  <a:lnTo>
                    <a:pt x="0" y="0"/>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321" name="Rectangle 13"/>
            <p:cNvSpPr>
              <a:spLocks noChangeArrowheads="1"/>
            </p:cNvSpPr>
            <p:nvPr/>
          </p:nvSpPr>
          <p:spPr bwMode="auto">
            <a:xfrm>
              <a:off x="6037509" y="3333587"/>
              <a:ext cx="3581" cy="1194"/>
            </a:xfrm>
            <a:prstGeom prst="rect">
              <a:avLst/>
            </a:pr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322" name="Freeform 14"/>
            <p:cNvSpPr>
              <a:spLocks/>
            </p:cNvSpPr>
            <p:nvPr/>
          </p:nvSpPr>
          <p:spPr bwMode="auto">
            <a:xfrm>
              <a:off x="6066157" y="3389690"/>
              <a:ext cx="8356" cy="2387"/>
            </a:xfrm>
            <a:custGeom>
              <a:avLst/>
              <a:gdLst>
                <a:gd name="T0" fmla="*/ 7 w 7"/>
                <a:gd name="T1" fmla="*/ 0 h 2"/>
                <a:gd name="T2" fmla="*/ 0 w 7"/>
                <a:gd name="T3" fmla="*/ 2 h 2"/>
                <a:gd name="T4" fmla="*/ 7 w 7"/>
                <a:gd name="T5" fmla="*/ 0 h 2"/>
                <a:gd name="T6" fmla="*/ 7 w 7"/>
                <a:gd name="T7" fmla="*/ 0 h 2"/>
              </a:gdLst>
              <a:ahLst/>
              <a:cxnLst>
                <a:cxn ang="0">
                  <a:pos x="T0" y="T1"/>
                </a:cxn>
                <a:cxn ang="0">
                  <a:pos x="T2" y="T3"/>
                </a:cxn>
                <a:cxn ang="0">
                  <a:pos x="T4" y="T5"/>
                </a:cxn>
                <a:cxn ang="0">
                  <a:pos x="T6" y="T7"/>
                </a:cxn>
              </a:cxnLst>
              <a:rect l="0" t="0" r="r" b="b"/>
              <a:pathLst>
                <a:path w="7" h="2">
                  <a:moveTo>
                    <a:pt x="7" y="0"/>
                  </a:moveTo>
                  <a:lnTo>
                    <a:pt x="0" y="2"/>
                  </a:lnTo>
                  <a:lnTo>
                    <a:pt x="7" y="0"/>
                  </a:lnTo>
                  <a:lnTo>
                    <a:pt x="7" y="0"/>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323" name="Freeform 15"/>
            <p:cNvSpPr>
              <a:spLocks/>
            </p:cNvSpPr>
            <p:nvPr/>
          </p:nvSpPr>
          <p:spPr bwMode="auto">
            <a:xfrm>
              <a:off x="6202238" y="4324346"/>
              <a:ext cx="2387" cy="3581"/>
            </a:xfrm>
            <a:custGeom>
              <a:avLst/>
              <a:gdLst>
                <a:gd name="T0" fmla="*/ 0 w 2"/>
                <a:gd name="T1" fmla="*/ 0 h 3"/>
                <a:gd name="T2" fmla="*/ 2 w 2"/>
                <a:gd name="T3" fmla="*/ 3 h 3"/>
                <a:gd name="T4" fmla="*/ 2 w 2"/>
                <a:gd name="T5" fmla="*/ 3 h 3"/>
                <a:gd name="T6" fmla="*/ 0 w 2"/>
                <a:gd name="T7" fmla="*/ 0 h 3"/>
              </a:gdLst>
              <a:ahLst/>
              <a:cxnLst>
                <a:cxn ang="0">
                  <a:pos x="T0" y="T1"/>
                </a:cxn>
                <a:cxn ang="0">
                  <a:pos x="T2" y="T3"/>
                </a:cxn>
                <a:cxn ang="0">
                  <a:pos x="T4" y="T5"/>
                </a:cxn>
                <a:cxn ang="0">
                  <a:pos x="T6" y="T7"/>
                </a:cxn>
              </a:cxnLst>
              <a:rect l="0" t="0" r="r" b="b"/>
              <a:pathLst>
                <a:path w="2" h="3">
                  <a:moveTo>
                    <a:pt x="0" y="0"/>
                  </a:moveTo>
                  <a:lnTo>
                    <a:pt x="2" y="3"/>
                  </a:lnTo>
                  <a:lnTo>
                    <a:pt x="2" y="3"/>
                  </a:lnTo>
                  <a:lnTo>
                    <a:pt x="0" y="0"/>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324" name="Freeform 16"/>
            <p:cNvSpPr>
              <a:spLocks/>
            </p:cNvSpPr>
            <p:nvPr/>
          </p:nvSpPr>
          <p:spPr bwMode="auto">
            <a:xfrm>
              <a:off x="5708052" y="3957884"/>
              <a:ext cx="0" cy="8356"/>
            </a:xfrm>
            <a:custGeom>
              <a:avLst/>
              <a:gdLst>
                <a:gd name="T0" fmla="*/ 0 h 7"/>
                <a:gd name="T1" fmla="*/ 7 h 7"/>
                <a:gd name="T2" fmla="*/ 0 h 7"/>
                <a:gd name="T3" fmla="*/ 0 h 7"/>
              </a:gdLst>
              <a:ahLst/>
              <a:cxnLst>
                <a:cxn ang="0">
                  <a:pos x="0" y="T0"/>
                </a:cxn>
                <a:cxn ang="0">
                  <a:pos x="0" y="T1"/>
                </a:cxn>
                <a:cxn ang="0">
                  <a:pos x="0" y="T2"/>
                </a:cxn>
                <a:cxn ang="0">
                  <a:pos x="0" y="T3"/>
                </a:cxn>
              </a:cxnLst>
              <a:rect l="0" t="0" r="r" b="b"/>
              <a:pathLst>
                <a:path h="7">
                  <a:moveTo>
                    <a:pt x="0" y="0"/>
                  </a:moveTo>
                  <a:lnTo>
                    <a:pt x="0" y="7"/>
                  </a:lnTo>
                  <a:lnTo>
                    <a:pt x="0" y="0"/>
                  </a:lnTo>
                  <a:lnTo>
                    <a:pt x="0" y="0"/>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325" name="Freeform 17"/>
            <p:cNvSpPr>
              <a:spLocks/>
            </p:cNvSpPr>
            <p:nvPr/>
          </p:nvSpPr>
          <p:spPr bwMode="auto">
            <a:xfrm>
              <a:off x="5623300" y="4282567"/>
              <a:ext cx="2387" cy="2387"/>
            </a:xfrm>
            <a:custGeom>
              <a:avLst/>
              <a:gdLst>
                <a:gd name="T0" fmla="*/ 0 w 2"/>
                <a:gd name="T1" fmla="*/ 0 h 2"/>
                <a:gd name="T2" fmla="*/ 2 w 2"/>
                <a:gd name="T3" fmla="*/ 2 h 2"/>
                <a:gd name="T4" fmla="*/ 0 w 2"/>
                <a:gd name="T5" fmla="*/ 0 h 2"/>
                <a:gd name="T6" fmla="*/ 0 w 2"/>
                <a:gd name="T7" fmla="*/ 0 h 2"/>
              </a:gdLst>
              <a:ahLst/>
              <a:cxnLst>
                <a:cxn ang="0">
                  <a:pos x="T0" y="T1"/>
                </a:cxn>
                <a:cxn ang="0">
                  <a:pos x="T2" y="T3"/>
                </a:cxn>
                <a:cxn ang="0">
                  <a:pos x="T4" y="T5"/>
                </a:cxn>
                <a:cxn ang="0">
                  <a:pos x="T6" y="T7"/>
                </a:cxn>
              </a:cxnLst>
              <a:rect l="0" t="0" r="r" b="b"/>
              <a:pathLst>
                <a:path w="2" h="2">
                  <a:moveTo>
                    <a:pt x="0" y="0"/>
                  </a:moveTo>
                  <a:lnTo>
                    <a:pt x="2" y="2"/>
                  </a:lnTo>
                  <a:lnTo>
                    <a:pt x="0" y="0"/>
                  </a:lnTo>
                  <a:lnTo>
                    <a:pt x="0" y="0"/>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326" name="Freeform 18"/>
            <p:cNvSpPr>
              <a:spLocks/>
            </p:cNvSpPr>
            <p:nvPr/>
          </p:nvSpPr>
          <p:spPr bwMode="auto">
            <a:xfrm>
              <a:off x="5925302" y="4274211"/>
              <a:ext cx="0" cy="5969"/>
            </a:xfrm>
            <a:custGeom>
              <a:avLst/>
              <a:gdLst>
                <a:gd name="T0" fmla="*/ 5 h 5"/>
                <a:gd name="T1" fmla="*/ 0 h 5"/>
                <a:gd name="T2" fmla="*/ 2 h 5"/>
                <a:gd name="T3" fmla="*/ 5 h 5"/>
              </a:gdLst>
              <a:ahLst/>
              <a:cxnLst>
                <a:cxn ang="0">
                  <a:pos x="0" y="T0"/>
                </a:cxn>
                <a:cxn ang="0">
                  <a:pos x="0" y="T1"/>
                </a:cxn>
                <a:cxn ang="0">
                  <a:pos x="0" y="T2"/>
                </a:cxn>
                <a:cxn ang="0">
                  <a:pos x="0" y="T3"/>
                </a:cxn>
              </a:cxnLst>
              <a:rect l="0" t="0" r="r" b="b"/>
              <a:pathLst>
                <a:path h="5">
                  <a:moveTo>
                    <a:pt x="0" y="5"/>
                  </a:moveTo>
                  <a:lnTo>
                    <a:pt x="0" y="0"/>
                  </a:lnTo>
                  <a:lnTo>
                    <a:pt x="0" y="2"/>
                  </a:lnTo>
                  <a:lnTo>
                    <a:pt x="0" y="5"/>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327" name="Freeform 19"/>
            <p:cNvSpPr>
              <a:spLocks/>
            </p:cNvSpPr>
            <p:nvPr/>
          </p:nvSpPr>
          <p:spPr bwMode="auto">
            <a:xfrm>
              <a:off x="5730732" y="4386417"/>
              <a:ext cx="8356" cy="5969"/>
            </a:xfrm>
            <a:custGeom>
              <a:avLst/>
              <a:gdLst>
                <a:gd name="T0" fmla="*/ 0 w 7"/>
                <a:gd name="T1" fmla="*/ 5 h 5"/>
                <a:gd name="T2" fmla="*/ 7 w 7"/>
                <a:gd name="T3" fmla="*/ 0 h 5"/>
                <a:gd name="T4" fmla="*/ 0 w 7"/>
                <a:gd name="T5" fmla="*/ 3 h 5"/>
                <a:gd name="T6" fmla="*/ 0 w 7"/>
                <a:gd name="T7" fmla="*/ 5 h 5"/>
              </a:gdLst>
              <a:ahLst/>
              <a:cxnLst>
                <a:cxn ang="0">
                  <a:pos x="T0" y="T1"/>
                </a:cxn>
                <a:cxn ang="0">
                  <a:pos x="T2" y="T3"/>
                </a:cxn>
                <a:cxn ang="0">
                  <a:pos x="T4" y="T5"/>
                </a:cxn>
                <a:cxn ang="0">
                  <a:pos x="T6" y="T7"/>
                </a:cxn>
              </a:cxnLst>
              <a:rect l="0" t="0" r="r" b="b"/>
              <a:pathLst>
                <a:path w="7" h="5">
                  <a:moveTo>
                    <a:pt x="0" y="5"/>
                  </a:moveTo>
                  <a:lnTo>
                    <a:pt x="7" y="0"/>
                  </a:lnTo>
                  <a:lnTo>
                    <a:pt x="0" y="3"/>
                  </a:lnTo>
                  <a:lnTo>
                    <a:pt x="0" y="5"/>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328" name="Freeform 20"/>
            <p:cNvSpPr>
              <a:spLocks/>
            </p:cNvSpPr>
            <p:nvPr/>
          </p:nvSpPr>
          <p:spPr bwMode="auto">
            <a:xfrm>
              <a:off x="6210594" y="4321958"/>
              <a:ext cx="0" cy="5969"/>
            </a:xfrm>
            <a:custGeom>
              <a:avLst/>
              <a:gdLst>
                <a:gd name="T0" fmla="*/ 5 h 5"/>
                <a:gd name="T1" fmla="*/ 0 h 5"/>
                <a:gd name="T2" fmla="*/ 2 h 5"/>
                <a:gd name="T3" fmla="*/ 5 h 5"/>
              </a:gdLst>
              <a:ahLst/>
              <a:cxnLst>
                <a:cxn ang="0">
                  <a:pos x="0" y="T0"/>
                </a:cxn>
                <a:cxn ang="0">
                  <a:pos x="0" y="T1"/>
                </a:cxn>
                <a:cxn ang="0">
                  <a:pos x="0" y="T2"/>
                </a:cxn>
                <a:cxn ang="0">
                  <a:pos x="0" y="T3"/>
                </a:cxn>
              </a:cxnLst>
              <a:rect l="0" t="0" r="r" b="b"/>
              <a:pathLst>
                <a:path h="5">
                  <a:moveTo>
                    <a:pt x="0" y="5"/>
                  </a:moveTo>
                  <a:lnTo>
                    <a:pt x="0" y="0"/>
                  </a:lnTo>
                  <a:lnTo>
                    <a:pt x="0" y="2"/>
                  </a:lnTo>
                  <a:lnTo>
                    <a:pt x="0" y="5"/>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329" name="Rectangle 21"/>
            <p:cNvSpPr>
              <a:spLocks noChangeArrowheads="1"/>
            </p:cNvSpPr>
            <p:nvPr/>
          </p:nvSpPr>
          <p:spPr bwMode="auto">
            <a:xfrm>
              <a:off x="6334737" y="3468473"/>
              <a:ext cx="1194" cy="3581"/>
            </a:xfrm>
            <a:prstGeom prst="rect">
              <a:avLst/>
            </a:pr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330" name="Rectangle 22"/>
            <p:cNvSpPr>
              <a:spLocks noChangeArrowheads="1"/>
            </p:cNvSpPr>
            <p:nvPr/>
          </p:nvSpPr>
          <p:spPr bwMode="auto">
            <a:xfrm>
              <a:off x="6376516" y="3559193"/>
              <a:ext cx="1194" cy="2387"/>
            </a:xfrm>
            <a:prstGeom prst="rect">
              <a:avLst/>
            </a:pr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331" name="Freeform 23"/>
            <p:cNvSpPr>
              <a:spLocks/>
            </p:cNvSpPr>
            <p:nvPr/>
          </p:nvSpPr>
          <p:spPr bwMode="auto">
            <a:xfrm>
              <a:off x="6357417" y="3435050"/>
              <a:ext cx="8356" cy="2387"/>
            </a:xfrm>
            <a:custGeom>
              <a:avLst/>
              <a:gdLst>
                <a:gd name="T0" fmla="*/ 7 w 7"/>
                <a:gd name="T1" fmla="*/ 2 h 2"/>
                <a:gd name="T2" fmla="*/ 2 w 7"/>
                <a:gd name="T3" fmla="*/ 0 h 2"/>
                <a:gd name="T4" fmla="*/ 0 w 7"/>
                <a:gd name="T5" fmla="*/ 0 h 2"/>
                <a:gd name="T6" fmla="*/ 7 w 7"/>
                <a:gd name="T7" fmla="*/ 2 h 2"/>
              </a:gdLst>
              <a:ahLst/>
              <a:cxnLst>
                <a:cxn ang="0">
                  <a:pos x="T0" y="T1"/>
                </a:cxn>
                <a:cxn ang="0">
                  <a:pos x="T2" y="T3"/>
                </a:cxn>
                <a:cxn ang="0">
                  <a:pos x="T4" y="T5"/>
                </a:cxn>
                <a:cxn ang="0">
                  <a:pos x="T6" y="T7"/>
                </a:cxn>
              </a:cxnLst>
              <a:rect l="0" t="0" r="r" b="b"/>
              <a:pathLst>
                <a:path w="7" h="2">
                  <a:moveTo>
                    <a:pt x="7" y="2"/>
                  </a:moveTo>
                  <a:lnTo>
                    <a:pt x="2" y="0"/>
                  </a:lnTo>
                  <a:lnTo>
                    <a:pt x="0" y="0"/>
                  </a:lnTo>
                  <a:lnTo>
                    <a:pt x="7" y="2"/>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332" name="Freeform 24"/>
            <p:cNvSpPr>
              <a:spLocks/>
            </p:cNvSpPr>
            <p:nvPr/>
          </p:nvSpPr>
          <p:spPr bwMode="auto">
            <a:xfrm>
              <a:off x="5786835" y="4384030"/>
              <a:ext cx="2387" cy="2387"/>
            </a:xfrm>
            <a:custGeom>
              <a:avLst/>
              <a:gdLst>
                <a:gd name="T0" fmla="*/ 0 w 2"/>
                <a:gd name="T1" fmla="*/ 2 h 2"/>
                <a:gd name="T2" fmla="*/ 2 w 2"/>
                <a:gd name="T3" fmla="*/ 0 h 2"/>
                <a:gd name="T4" fmla="*/ 2 w 2"/>
                <a:gd name="T5" fmla="*/ 0 h 2"/>
                <a:gd name="T6" fmla="*/ 0 w 2"/>
                <a:gd name="T7" fmla="*/ 2 h 2"/>
              </a:gdLst>
              <a:ahLst/>
              <a:cxnLst>
                <a:cxn ang="0">
                  <a:pos x="T0" y="T1"/>
                </a:cxn>
                <a:cxn ang="0">
                  <a:pos x="T2" y="T3"/>
                </a:cxn>
                <a:cxn ang="0">
                  <a:pos x="T4" y="T5"/>
                </a:cxn>
                <a:cxn ang="0">
                  <a:pos x="T6" y="T7"/>
                </a:cxn>
              </a:cxnLst>
              <a:rect l="0" t="0" r="r" b="b"/>
              <a:pathLst>
                <a:path w="2" h="2">
                  <a:moveTo>
                    <a:pt x="0" y="2"/>
                  </a:moveTo>
                  <a:lnTo>
                    <a:pt x="2" y="0"/>
                  </a:lnTo>
                  <a:lnTo>
                    <a:pt x="2" y="0"/>
                  </a:lnTo>
                  <a:lnTo>
                    <a:pt x="0" y="2"/>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333" name="Freeform 25"/>
            <p:cNvSpPr>
              <a:spLocks/>
            </p:cNvSpPr>
            <p:nvPr/>
          </p:nvSpPr>
          <p:spPr bwMode="auto">
            <a:xfrm>
              <a:off x="6963809" y="3624846"/>
              <a:ext cx="11937" cy="16712"/>
            </a:xfrm>
            <a:custGeom>
              <a:avLst/>
              <a:gdLst>
                <a:gd name="T0" fmla="*/ 10 w 10"/>
                <a:gd name="T1" fmla="*/ 14 h 14"/>
                <a:gd name="T2" fmla="*/ 10 w 10"/>
                <a:gd name="T3" fmla="*/ 14 h 14"/>
                <a:gd name="T4" fmla="*/ 0 w 10"/>
                <a:gd name="T5" fmla="*/ 0 h 14"/>
                <a:gd name="T6" fmla="*/ 10 w 10"/>
                <a:gd name="T7" fmla="*/ 14 h 14"/>
              </a:gdLst>
              <a:ahLst/>
              <a:cxnLst>
                <a:cxn ang="0">
                  <a:pos x="T0" y="T1"/>
                </a:cxn>
                <a:cxn ang="0">
                  <a:pos x="T2" y="T3"/>
                </a:cxn>
                <a:cxn ang="0">
                  <a:pos x="T4" y="T5"/>
                </a:cxn>
                <a:cxn ang="0">
                  <a:pos x="T6" y="T7"/>
                </a:cxn>
              </a:cxnLst>
              <a:rect l="0" t="0" r="r" b="b"/>
              <a:pathLst>
                <a:path w="10" h="14">
                  <a:moveTo>
                    <a:pt x="10" y="14"/>
                  </a:moveTo>
                  <a:lnTo>
                    <a:pt x="10" y="14"/>
                  </a:lnTo>
                  <a:lnTo>
                    <a:pt x="0" y="0"/>
                  </a:lnTo>
                  <a:lnTo>
                    <a:pt x="10" y="14"/>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334" name="Freeform 26"/>
            <p:cNvSpPr>
              <a:spLocks/>
            </p:cNvSpPr>
            <p:nvPr/>
          </p:nvSpPr>
          <p:spPr bwMode="auto">
            <a:xfrm>
              <a:off x="6831310" y="3830160"/>
              <a:ext cx="22680" cy="3581"/>
            </a:xfrm>
            <a:custGeom>
              <a:avLst/>
              <a:gdLst>
                <a:gd name="T0" fmla="*/ 19 w 19"/>
                <a:gd name="T1" fmla="*/ 3 h 3"/>
                <a:gd name="T2" fmla="*/ 2 w 19"/>
                <a:gd name="T3" fmla="*/ 0 h 3"/>
                <a:gd name="T4" fmla="*/ 0 w 19"/>
                <a:gd name="T5" fmla="*/ 0 h 3"/>
                <a:gd name="T6" fmla="*/ 19 w 19"/>
                <a:gd name="T7" fmla="*/ 3 h 3"/>
              </a:gdLst>
              <a:ahLst/>
              <a:cxnLst>
                <a:cxn ang="0">
                  <a:pos x="T0" y="T1"/>
                </a:cxn>
                <a:cxn ang="0">
                  <a:pos x="T2" y="T3"/>
                </a:cxn>
                <a:cxn ang="0">
                  <a:pos x="T4" y="T5"/>
                </a:cxn>
                <a:cxn ang="0">
                  <a:pos x="T6" y="T7"/>
                </a:cxn>
              </a:cxnLst>
              <a:rect l="0" t="0" r="r" b="b"/>
              <a:pathLst>
                <a:path w="19" h="3">
                  <a:moveTo>
                    <a:pt x="19" y="3"/>
                  </a:moveTo>
                  <a:lnTo>
                    <a:pt x="2" y="0"/>
                  </a:lnTo>
                  <a:lnTo>
                    <a:pt x="0" y="0"/>
                  </a:lnTo>
                  <a:lnTo>
                    <a:pt x="19" y="3"/>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335" name="Rectangle 27"/>
            <p:cNvSpPr>
              <a:spLocks noChangeArrowheads="1"/>
            </p:cNvSpPr>
            <p:nvPr/>
          </p:nvSpPr>
          <p:spPr bwMode="auto">
            <a:xfrm>
              <a:off x="6746558" y="3825385"/>
              <a:ext cx="1194" cy="1194"/>
            </a:xfrm>
            <a:prstGeom prst="rect">
              <a:avLst/>
            </a:pr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336" name="Freeform 28"/>
            <p:cNvSpPr>
              <a:spLocks/>
            </p:cNvSpPr>
            <p:nvPr/>
          </p:nvSpPr>
          <p:spPr bwMode="auto">
            <a:xfrm>
              <a:off x="6744171" y="3844484"/>
              <a:ext cx="2387" cy="20293"/>
            </a:xfrm>
            <a:custGeom>
              <a:avLst/>
              <a:gdLst>
                <a:gd name="T0" fmla="*/ 0 w 2"/>
                <a:gd name="T1" fmla="*/ 17 h 17"/>
                <a:gd name="T2" fmla="*/ 2 w 2"/>
                <a:gd name="T3" fmla="*/ 0 h 17"/>
                <a:gd name="T4" fmla="*/ 0 w 2"/>
                <a:gd name="T5" fmla="*/ 7 h 17"/>
                <a:gd name="T6" fmla="*/ 0 w 2"/>
                <a:gd name="T7" fmla="*/ 17 h 17"/>
              </a:gdLst>
              <a:ahLst/>
              <a:cxnLst>
                <a:cxn ang="0">
                  <a:pos x="T0" y="T1"/>
                </a:cxn>
                <a:cxn ang="0">
                  <a:pos x="T2" y="T3"/>
                </a:cxn>
                <a:cxn ang="0">
                  <a:pos x="T4" y="T5"/>
                </a:cxn>
                <a:cxn ang="0">
                  <a:pos x="T6" y="T7"/>
                </a:cxn>
              </a:cxnLst>
              <a:rect l="0" t="0" r="r" b="b"/>
              <a:pathLst>
                <a:path w="2" h="17">
                  <a:moveTo>
                    <a:pt x="0" y="17"/>
                  </a:moveTo>
                  <a:lnTo>
                    <a:pt x="2" y="0"/>
                  </a:lnTo>
                  <a:lnTo>
                    <a:pt x="0" y="7"/>
                  </a:lnTo>
                  <a:lnTo>
                    <a:pt x="0" y="17"/>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337" name="Freeform 29"/>
            <p:cNvSpPr>
              <a:spLocks/>
            </p:cNvSpPr>
            <p:nvPr/>
          </p:nvSpPr>
          <p:spPr bwMode="auto">
            <a:xfrm>
              <a:off x="6362191" y="3536513"/>
              <a:ext cx="0" cy="3581"/>
            </a:xfrm>
            <a:custGeom>
              <a:avLst/>
              <a:gdLst>
                <a:gd name="T0" fmla="*/ 3 h 3"/>
                <a:gd name="T1" fmla="*/ 3 h 3"/>
                <a:gd name="T2" fmla="*/ 0 h 3"/>
                <a:gd name="T3" fmla="*/ 3 h 3"/>
              </a:gdLst>
              <a:ahLst/>
              <a:cxnLst>
                <a:cxn ang="0">
                  <a:pos x="0" y="T0"/>
                </a:cxn>
                <a:cxn ang="0">
                  <a:pos x="0" y="T1"/>
                </a:cxn>
                <a:cxn ang="0">
                  <a:pos x="0" y="T2"/>
                </a:cxn>
                <a:cxn ang="0">
                  <a:pos x="0" y="T3"/>
                </a:cxn>
              </a:cxnLst>
              <a:rect l="0" t="0" r="r" b="b"/>
              <a:pathLst>
                <a:path h="3">
                  <a:moveTo>
                    <a:pt x="0" y="3"/>
                  </a:moveTo>
                  <a:lnTo>
                    <a:pt x="0" y="3"/>
                  </a:lnTo>
                  <a:lnTo>
                    <a:pt x="0" y="0"/>
                  </a:lnTo>
                  <a:lnTo>
                    <a:pt x="0" y="3"/>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338" name="Freeform 30"/>
            <p:cNvSpPr>
              <a:spLocks/>
            </p:cNvSpPr>
            <p:nvPr/>
          </p:nvSpPr>
          <p:spPr bwMode="auto">
            <a:xfrm>
              <a:off x="6752527" y="3819417"/>
              <a:ext cx="2387" cy="0"/>
            </a:xfrm>
            <a:custGeom>
              <a:avLst/>
              <a:gdLst>
                <a:gd name="T0" fmla="*/ 0 w 2"/>
                <a:gd name="T1" fmla="*/ 2 w 2"/>
                <a:gd name="T2" fmla="*/ 0 w 2"/>
                <a:gd name="T3" fmla="*/ 0 w 2"/>
              </a:gdLst>
              <a:ahLst/>
              <a:cxnLst>
                <a:cxn ang="0">
                  <a:pos x="T0" y="0"/>
                </a:cxn>
                <a:cxn ang="0">
                  <a:pos x="T1" y="0"/>
                </a:cxn>
                <a:cxn ang="0">
                  <a:pos x="T2" y="0"/>
                </a:cxn>
                <a:cxn ang="0">
                  <a:pos x="T3" y="0"/>
                </a:cxn>
              </a:cxnLst>
              <a:rect l="0" t="0" r="r" b="b"/>
              <a:pathLst>
                <a:path w="2">
                  <a:moveTo>
                    <a:pt x="0" y="0"/>
                  </a:moveTo>
                  <a:lnTo>
                    <a:pt x="2" y="0"/>
                  </a:lnTo>
                  <a:lnTo>
                    <a:pt x="0" y="0"/>
                  </a:lnTo>
                  <a:lnTo>
                    <a:pt x="0" y="0"/>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339" name="Freeform 31"/>
            <p:cNvSpPr>
              <a:spLocks/>
            </p:cNvSpPr>
            <p:nvPr/>
          </p:nvSpPr>
          <p:spPr bwMode="auto">
            <a:xfrm>
              <a:off x="4363962" y="4576214"/>
              <a:ext cx="3581" cy="10744"/>
            </a:xfrm>
            <a:custGeom>
              <a:avLst/>
              <a:gdLst>
                <a:gd name="T0" fmla="*/ 0 w 3"/>
                <a:gd name="T1" fmla="*/ 9 h 9"/>
                <a:gd name="T2" fmla="*/ 3 w 3"/>
                <a:gd name="T3" fmla="*/ 2 h 9"/>
                <a:gd name="T4" fmla="*/ 3 w 3"/>
                <a:gd name="T5" fmla="*/ 0 h 9"/>
                <a:gd name="T6" fmla="*/ 3 w 3"/>
                <a:gd name="T7" fmla="*/ 2 h 9"/>
                <a:gd name="T8" fmla="*/ 0 w 3"/>
                <a:gd name="T9" fmla="*/ 9 h 9"/>
              </a:gdLst>
              <a:ahLst/>
              <a:cxnLst>
                <a:cxn ang="0">
                  <a:pos x="T0" y="T1"/>
                </a:cxn>
                <a:cxn ang="0">
                  <a:pos x="T2" y="T3"/>
                </a:cxn>
                <a:cxn ang="0">
                  <a:pos x="T4" y="T5"/>
                </a:cxn>
                <a:cxn ang="0">
                  <a:pos x="T6" y="T7"/>
                </a:cxn>
                <a:cxn ang="0">
                  <a:pos x="T8" y="T9"/>
                </a:cxn>
              </a:cxnLst>
              <a:rect l="0" t="0" r="r" b="b"/>
              <a:pathLst>
                <a:path w="3" h="9">
                  <a:moveTo>
                    <a:pt x="0" y="9"/>
                  </a:moveTo>
                  <a:lnTo>
                    <a:pt x="3" y="2"/>
                  </a:lnTo>
                  <a:lnTo>
                    <a:pt x="3" y="0"/>
                  </a:lnTo>
                  <a:lnTo>
                    <a:pt x="3" y="2"/>
                  </a:lnTo>
                  <a:lnTo>
                    <a:pt x="0" y="9"/>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340" name="Freeform 32"/>
            <p:cNvSpPr>
              <a:spLocks/>
            </p:cNvSpPr>
            <p:nvPr/>
          </p:nvSpPr>
          <p:spPr bwMode="auto">
            <a:xfrm>
              <a:off x="6899350" y="3571130"/>
              <a:ext cx="2387" cy="4775"/>
            </a:xfrm>
            <a:custGeom>
              <a:avLst/>
              <a:gdLst>
                <a:gd name="T0" fmla="*/ 0 w 2"/>
                <a:gd name="T1" fmla="*/ 0 h 4"/>
                <a:gd name="T2" fmla="*/ 2 w 2"/>
                <a:gd name="T3" fmla="*/ 4 h 4"/>
                <a:gd name="T4" fmla="*/ 0 w 2"/>
                <a:gd name="T5" fmla="*/ 2 h 4"/>
                <a:gd name="T6" fmla="*/ 0 w 2"/>
                <a:gd name="T7" fmla="*/ 0 h 4"/>
              </a:gdLst>
              <a:ahLst/>
              <a:cxnLst>
                <a:cxn ang="0">
                  <a:pos x="T0" y="T1"/>
                </a:cxn>
                <a:cxn ang="0">
                  <a:pos x="T2" y="T3"/>
                </a:cxn>
                <a:cxn ang="0">
                  <a:pos x="T4" y="T5"/>
                </a:cxn>
                <a:cxn ang="0">
                  <a:pos x="T6" y="T7"/>
                </a:cxn>
              </a:cxnLst>
              <a:rect l="0" t="0" r="r" b="b"/>
              <a:pathLst>
                <a:path w="2" h="4">
                  <a:moveTo>
                    <a:pt x="0" y="0"/>
                  </a:moveTo>
                  <a:lnTo>
                    <a:pt x="2" y="4"/>
                  </a:lnTo>
                  <a:lnTo>
                    <a:pt x="0" y="2"/>
                  </a:lnTo>
                  <a:lnTo>
                    <a:pt x="0" y="0"/>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341" name="Freeform 33"/>
            <p:cNvSpPr>
              <a:spLocks/>
            </p:cNvSpPr>
            <p:nvPr/>
          </p:nvSpPr>
          <p:spPr bwMode="auto">
            <a:xfrm>
              <a:off x="7232389" y="4011600"/>
              <a:ext cx="19099" cy="64459"/>
            </a:xfrm>
            <a:custGeom>
              <a:avLst/>
              <a:gdLst>
                <a:gd name="T0" fmla="*/ 0 w 16"/>
                <a:gd name="T1" fmla="*/ 54 h 54"/>
                <a:gd name="T2" fmla="*/ 0 w 16"/>
                <a:gd name="T3" fmla="*/ 54 h 54"/>
                <a:gd name="T4" fmla="*/ 16 w 16"/>
                <a:gd name="T5" fmla="*/ 0 h 54"/>
                <a:gd name="T6" fmla="*/ 0 w 16"/>
                <a:gd name="T7" fmla="*/ 54 h 54"/>
              </a:gdLst>
              <a:ahLst/>
              <a:cxnLst>
                <a:cxn ang="0">
                  <a:pos x="T0" y="T1"/>
                </a:cxn>
                <a:cxn ang="0">
                  <a:pos x="T2" y="T3"/>
                </a:cxn>
                <a:cxn ang="0">
                  <a:pos x="T4" y="T5"/>
                </a:cxn>
                <a:cxn ang="0">
                  <a:pos x="T6" y="T7"/>
                </a:cxn>
              </a:cxnLst>
              <a:rect l="0" t="0" r="r" b="b"/>
              <a:pathLst>
                <a:path w="16" h="54">
                  <a:moveTo>
                    <a:pt x="0" y="54"/>
                  </a:moveTo>
                  <a:lnTo>
                    <a:pt x="0" y="54"/>
                  </a:lnTo>
                  <a:lnTo>
                    <a:pt x="16" y="0"/>
                  </a:lnTo>
                  <a:lnTo>
                    <a:pt x="0" y="54"/>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342" name="Freeform 34"/>
            <p:cNvSpPr>
              <a:spLocks/>
            </p:cNvSpPr>
            <p:nvPr/>
          </p:nvSpPr>
          <p:spPr bwMode="auto">
            <a:xfrm>
              <a:off x="7352951" y="3864777"/>
              <a:ext cx="17906" cy="25068"/>
            </a:xfrm>
            <a:custGeom>
              <a:avLst/>
              <a:gdLst>
                <a:gd name="T0" fmla="*/ 0 w 15"/>
                <a:gd name="T1" fmla="*/ 21 h 21"/>
                <a:gd name="T2" fmla="*/ 0 w 15"/>
                <a:gd name="T3" fmla="*/ 21 h 21"/>
                <a:gd name="T4" fmla="*/ 15 w 15"/>
                <a:gd name="T5" fmla="*/ 0 h 21"/>
                <a:gd name="T6" fmla="*/ 0 w 15"/>
                <a:gd name="T7" fmla="*/ 21 h 21"/>
              </a:gdLst>
              <a:ahLst/>
              <a:cxnLst>
                <a:cxn ang="0">
                  <a:pos x="T0" y="T1"/>
                </a:cxn>
                <a:cxn ang="0">
                  <a:pos x="T2" y="T3"/>
                </a:cxn>
                <a:cxn ang="0">
                  <a:pos x="T4" y="T5"/>
                </a:cxn>
                <a:cxn ang="0">
                  <a:pos x="T6" y="T7"/>
                </a:cxn>
              </a:cxnLst>
              <a:rect l="0" t="0" r="r" b="b"/>
              <a:pathLst>
                <a:path w="15" h="21">
                  <a:moveTo>
                    <a:pt x="0" y="21"/>
                  </a:moveTo>
                  <a:lnTo>
                    <a:pt x="0" y="21"/>
                  </a:lnTo>
                  <a:lnTo>
                    <a:pt x="15" y="0"/>
                  </a:lnTo>
                  <a:lnTo>
                    <a:pt x="0" y="21"/>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343" name="Freeform 35"/>
            <p:cNvSpPr>
              <a:spLocks/>
            </p:cNvSpPr>
            <p:nvPr/>
          </p:nvSpPr>
          <p:spPr bwMode="auto">
            <a:xfrm>
              <a:off x="6938742" y="3695274"/>
              <a:ext cx="5969" cy="2387"/>
            </a:xfrm>
            <a:custGeom>
              <a:avLst/>
              <a:gdLst>
                <a:gd name="T0" fmla="*/ 5 w 5"/>
                <a:gd name="T1" fmla="*/ 0 h 2"/>
                <a:gd name="T2" fmla="*/ 5 w 5"/>
                <a:gd name="T3" fmla="*/ 0 h 2"/>
                <a:gd name="T4" fmla="*/ 0 w 5"/>
                <a:gd name="T5" fmla="*/ 2 h 2"/>
                <a:gd name="T6" fmla="*/ 5 w 5"/>
                <a:gd name="T7" fmla="*/ 0 h 2"/>
              </a:gdLst>
              <a:ahLst/>
              <a:cxnLst>
                <a:cxn ang="0">
                  <a:pos x="T0" y="T1"/>
                </a:cxn>
                <a:cxn ang="0">
                  <a:pos x="T2" y="T3"/>
                </a:cxn>
                <a:cxn ang="0">
                  <a:pos x="T4" y="T5"/>
                </a:cxn>
                <a:cxn ang="0">
                  <a:pos x="T6" y="T7"/>
                </a:cxn>
              </a:cxnLst>
              <a:rect l="0" t="0" r="r" b="b"/>
              <a:pathLst>
                <a:path w="5" h="2">
                  <a:moveTo>
                    <a:pt x="5" y="0"/>
                  </a:moveTo>
                  <a:lnTo>
                    <a:pt x="5" y="0"/>
                  </a:lnTo>
                  <a:lnTo>
                    <a:pt x="0" y="2"/>
                  </a:lnTo>
                  <a:lnTo>
                    <a:pt x="5" y="0"/>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344" name="Freeform 36"/>
            <p:cNvSpPr>
              <a:spLocks/>
            </p:cNvSpPr>
            <p:nvPr/>
          </p:nvSpPr>
          <p:spPr bwMode="auto">
            <a:xfrm>
              <a:off x="6932773" y="3612909"/>
              <a:ext cx="2387" cy="2387"/>
            </a:xfrm>
            <a:custGeom>
              <a:avLst/>
              <a:gdLst>
                <a:gd name="T0" fmla="*/ 2 w 2"/>
                <a:gd name="T1" fmla="*/ 2 h 2"/>
                <a:gd name="T2" fmla="*/ 2 w 2"/>
                <a:gd name="T3" fmla="*/ 2 h 2"/>
                <a:gd name="T4" fmla="*/ 0 w 2"/>
                <a:gd name="T5" fmla="*/ 0 h 2"/>
                <a:gd name="T6" fmla="*/ 2 w 2"/>
                <a:gd name="T7" fmla="*/ 2 h 2"/>
              </a:gdLst>
              <a:ahLst/>
              <a:cxnLst>
                <a:cxn ang="0">
                  <a:pos x="T0" y="T1"/>
                </a:cxn>
                <a:cxn ang="0">
                  <a:pos x="T2" y="T3"/>
                </a:cxn>
                <a:cxn ang="0">
                  <a:pos x="T4" y="T5"/>
                </a:cxn>
                <a:cxn ang="0">
                  <a:pos x="T6" y="T7"/>
                </a:cxn>
              </a:cxnLst>
              <a:rect l="0" t="0" r="r" b="b"/>
              <a:pathLst>
                <a:path w="2" h="2">
                  <a:moveTo>
                    <a:pt x="2" y="2"/>
                  </a:moveTo>
                  <a:lnTo>
                    <a:pt x="2" y="2"/>
                  </a:lnTo>
                  <a:lnTo>
                    <a:pt x="0" y="0"/>
                  </a:lnTo>
                  <a:lnTo>
                    <a:pt x="2" y="2"/>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345" name="Freeform 37"/>
            <p:cNvSpPr>
              <a:spLocks/>
            </p:cNvSpPr>
            <p:nvPr/>
          </p:nvSpPr>
          <p:spPr bwMode="auto">
            <a:xfrm>
              <a:off x="6407551" y="3367010"/>
              <a:ext cx="3581" cy="5969"/>
            </a:xfrm>
            <a:custGeom>
              <a:avLst/>
              <a:gdLst>
                <a:gd name="T0" fmla="*/ 0 w 3"/>
                <a:gd name="T1" fmla="*/ 5 h 5"/>
                <a:gd name="T2" fmla="*/ 0 w 3"/>
                <a:gd name="T3" fmla="*/ 0 h 5"/>
                <a:gd name="T4" fmla="*/ 3 w 3"/>
                <a:gd name="T5" fmla="*/ 5 h 5"/>
                <a:gd name="T6" fmla="*/ 0 w 3"/>
                <a:gd name="T7" fmla="*/ 5 h 5"/>
              </a:gdLst>
              <a:ahLst/>
              <a:cxnLst>
                <a:cxn ang="0">
                  <a:pos x="T0" y="T1"/>
                </a:cxn>
                <a:cxn ang="0">
                  <a:pos x="T2" y="T3"/>
                </a:cxn>
                <a:cxn ang="0">
                  <a:pos x="T4" y="T5"/>
                </a:cxn>
                <a:cxn ang="0">
                  <a:pos x="T6" y="T7"/>
                </a:cxn>
              </a:cxnLst>
              <a:rect l="0" t="0" r="r" b="b"/>
              <a:pathLst>
                <a:path w="3" h="5">
                  <a:moveTo>
                    <a:pt x="0" y="5"/>
                  </a:moveTo>
                  <a:lnTo>
                    <a:pt x="0" y="0"/>
                  </a:lnTo>
                  <a:lnTo>
                    <a:pt x="3" y="5"/>
                  </a:lnTo>
                  <a:lnTo>
                    <a:pt x="0" y="5"/>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346" name="Freeform 38"/>
            <p:cNvSpPr>
              <a:spLocks/>
            </p:cNvSpPr>
            <p:nvPr/>
          </p:nvSpPr>
          <p:spPr bwMode="auto">
            <a:xfrm>
              <a:off x="6489916" y="3367010"/>
              <a:ext cx="14324" cy="3581"/>
            </a:xfrm>
            <a:custGeom>
              <a:avLst/>
              <a:gdLst>
                <a:gd name="T0" fmla="*/ 5 w 12"/>
                <a:gd name="T1" fmla="*/ 3 h 3"/>
                <a:gd name="T2" fmla="*/ 0 w 12"/>
                <a:gd name="T3" fmla="*/ 3 h 3"/>
                <a:gd name="T4" fmla="*/ 12 w 12"/>
                <a:gd name="T5" fmla="*/ 0 h 3"/>
                <a:gd name="T6" fmla="*/ 5 w 12"/>
                <a:gd name="T7" fmla="*/ 3 h 3"/>
              </a:gdLst>
              <a:ahLst/>
              <a:cxnLst>
                <a:cxn ang="0">
                  <a:pos x="T0" y="T1"/>
                </a:cxn>
                <a:cxn ang="0">
                  <a:pos x="T2" y="T3"/>
                </a:cxn>
                <a:cxn ang="0">
                  <a:pos x="T4" y="T5"/>
                </a:cxn>
                <a:cxn ang="0">
                  <a:pos x="T6" y="T7"/>
                </a:cxn>
              </a:cxnLst>
              <a:rect l="0" t="0" r="r" b="b"/>
              <a:pathLst>
                <a:path w="12" h="3">
                  <a:moveTo>
                    <a:pt x="5" y="3"/>
                  </a:moveTo>
                  <a:lnTo>
                    <a:pt x="0" y="3"/>
                  </a:lnTo>
                  <a:lnTo>
                    <a:pt x="12" y="0"/>
                  </a:lnTo>
                  <a:lnTo>
                    <a:pt x="5" y="3"/>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347" name="Freeform 39"/>
            <p:cNvSpPr>
              <a:spLocks/>
            </p:cNvSpPr>
            <p:nvPr/>
          </p:nvSpPr>
          <p:spPr bwMode="auto">
            <a:xfrm>
              <a:off x="6540051" y="3445793"/>
              <a:ext cx="3581" cy="5969"/>
            </a:xfrm>
            <a:custGeom>
              <a:avLst/>
              <a:gdLst>
                <a:gd name="T0" fmla="*/ 3 w 3"/>
                <a:gd name="T1" fmla="*/ 5 h 5"/>
                <a:gd name="T2" fmla="*/ 0 w 3"/>
                <a:gd name="T3" fmla="*/ 0 h 5"/>
                <a:gd name="T4" fmla="*/ 0 w 3"/>
                <a:gd name="T5" fmla="*/ 0 h 5"/>
                <a:gd name="T6" fmla="*/ 3 w 3"/>
                <a:gd name="T7" fmla="*/ 5 h 5"/>
              </a:gdLst>
              <a:ahLst/>
              <a:cxnLst>
                <a:cxn ang="0">
                  <a:pos x="T0" y="T1"/>
                </a:cxn>
                <a:cxn ang="0">
                  <a:pos x="T2" y="T3"/>
                </a:cxn>
                <a:cxn ang="0">
                  <a:pos x="T4" y="T5"/>
                </a:cxn>
                <a:cxn ang="0">
                  <a:pos x="T6" y="T7"/>
                </a:cxn>
              </a:cxnLst>
              <a:rect l="0" t="0" r="r" b="b"/>
              <a:pathLst>
                <a:path w="3" h="5">
                  <a:moveTo>
                    <a:pt x="3" y="5"/>
                  </a:moveTo>
                  <a:lnTo>
                    <a:pt x="0" y="0"/>
                  </a:lnTo>
                  <a:lnTo>
                    <a:pt x="0" y="0"/>
                  </a:lnTo>
                  <a:lnTo>
                    <a:pt x="3" y="5"/>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348" name="Freeform 40"/>
            <p:cNvSpPr>
              <a:spLocks/>
            </p:cNvSpPr>
            <p:nvPr/>
          </p:nvSpPr>
          <p:spPr bwMode="auto">
            <a:xfrm>
              <a:off x="6512596" y="3559193"/>
              <a:ext cx="0" cy="5969"/>
            </a:xfrm>
            <a:custGeom>
              <a:avLst/>
              <a:gdLst>
                <a:gd name="T0" fmla="*/ 0 h 5"/>
                <a:gd name="T1" fmla="*/ 0 h 5"/>
                <a:gd name="T2" fmla="*/ 5 h 5"/>
                <a:gd name="T3" fmla="*/ 0 h 5"/>
              </a:gdLst>
              <a:ahLst/>
              <a:cxnLst>
                <a:cxn ang="0">
                  <a:pos x="0" y="T0"/>
                </a:cxn>
                <a:cxn ang="0">
                  <a:pos x="0" y="T1"/>
                </a:cxn>
                <a:cxn ang="0">
                  <a:pos x="0" y="T2"/>
                </a:cxn>
                <a:cxn ang="0">
                  <a:pos x="0" y="T3"/>
                </a:cxn>
              </a:cxnLst>
              <a:rect l="0" t="0" r="r" b="b"/>
              <a:pathLst>
                <a:path h="5">
                  <a:moveTo>
                    <a:pt x="0" y="0"/>
                  </a:moveTo>
                  <a:lnTo>
                    <a:pt x="0" y="0"/>
                  </a:lnTo>
                  <a:lnTo>
                    <a:pt x="0" y="5"/>
                  </a:lnTo>
                  <a:lnTo>
                    <a:pt x="0" y="0"/>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349" name="Freeform 41"/>
            <p:cNvSpPr>
              <a:spLocks/>
            </p:cNvSpPr>
            <p:nvPr/>
          </p:nvSpPr>
          <p:spPr bwMode="auto">
            <a:xfrm>
              <a:off x="5854875" y="4398354"/>
              <a:ext cx="0" cy="8356"/>
            </a:xfrm>
            <a:custGeom>
              <a:avLst/>
              <a:gdLst>
                <a:gd name="T0" fmla="*/ 7 h 7"/>
                <a:gd name="T1" fmla="*/ 0 h 7"/>
                <a:gd name="T2" fmla="*/ 5 h 7"/>
                <a:gd name="T3" fmla="*/ 7 h 7"/>
              </a:gdLst>
              <a:ahLst/>
              <a:cxnLst>
                <a:cxn ang="0">
                  <a:pos x="0" y="T0"/>
                </a:cxn>
                <a:cxn ang="0">
                  <a:pos x="0" y="T1"/>
                </a:cxn>
                <a:cxn ang="0">
                  <a:pos x="0" y="T2"/>
                </a:cxn>
                <a:cxn ang="0">
                  <a:pos x="0" y="T3"/>
                </a:cxn>
              </a:cxnLst>
              <a:rect l="0" t="0" r="r" b="b"/>
              <a:pathLst>
                <a:path h="7">
                  <a:moveTo>
                    <a:pt x="0" y="7"/>
                  </a:moveTo>
                  <a:lnTo>
                    <a:pt x="0" y="0"/>
                  </a:lnTo>
                  <a:lnTo>
                    <a:pt x="0" y="5"/>
                  </a:lnTo>
                  <a:lnTo>
                    <a:pt x="0" y="7"/>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350" name="Freeform 42"/>
            <p:cNvSpPr>
              <a:spLocks/>
            </p:cNvSpPr>
            <p:nvPr/>
          </p:nvSpPr>
          <p:spPr bwMode="auto">
            <a:xfrm>
              <a:off x="6295345" y="2589921"/>
              <a:ext cx="2387" cy="5969"/>
            </a:xfrm>
            <a:custGeom>
              <a:avLst/>
              <a:gdLst>
                <a:gd name="T0" fmla="*/ 2 w 2"/>
                <a:gd name="T1" fmla="*/ 5 h 5"/>
                <a:gd name="T2" fmla="*/ 0 w 2"/>
                <a:gd name="T3" fmla="*/ 0 h 5"/>
                <a:gd name="T4" fmla="*/ 0 w 2"/>
                <a:gd name="T5" fmla="*/ 0 h 5"/>
                <a:gd name="T6" fmla="*/ 2 w 2"/>
                <a:gd name="T7" fmla="*/ 5 h 5"/>
              </a:gdLst>
              <a:ahLst/>
              <a:cxnLst>
                <a:cxn ang="0">
                  <a:pos x="T0" y="T1"/>
                </a:cxn>
                <a:cxn ang="0">
                  <a:pos x="T2" y="T3"/>
                </a:cxn>
                <a:cxn ang="0">
                  <a:pos x="T4" y="T5"/>
                </a:cxn>
                <a:cxn ang="0">
                  <a:pos x="T6" y="T7"/>
                </a:cxn>
              </a:cxnLst>
              <a:rect l="0" t="0" r="r" b="b"/>
              <a:pathLst>
                <a:path w="2" h="5">
                  <a:moveTo>
                    <a:pt x="2" y="5"/>
                  </a:moveTo>
                  <a:lnTo>
                    <a:pt x="0" y="0"/>
                  </a:lnTo>
                  <a:lnTo>
                    <a:pt x="0" y="0"/>
                  </a:lnTo>
                  <a:lnTo>
                    <a:pt x="2" y="5"/>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351" name="Freeform 43"/>
            <p:cNvSpPr>
              <a:spLocks/>
            </p:cNvSpPr>
            <p:nvPr/>
          </p:nvSpPr>
          <p:spPr bwMode="auto">
            <a:xfrm>
              <a:off x="7861461" y="3263159"/>
              <a:ext cx="2387" cy="0"/>
            </a:xfrm>
            <a:custGeom>
              <a:avLst/>
              <a:gdLst>
                <a:gd name="T0" fmla="*/ 2 w 2"/>
                <a:gd name="T1" fmla="*/ 0 w 2"/>
                <a:gd name="T2" fmla="*/ 0 w 2"/>
                <a:gd name="T3" fmla="*/ 0 w 2"/>
                <a:gd name="T4" fmla="*/ 2 w 2"/>
              </a:gdLst>
              <a:ahLst/>
              <a:cxnLst>
                <a:cxn ang="0">
                  <a:pos x="T0" y="0"/>
                </a:cxn>
                <a:cxn ang="0">
                  <a:pos x="T1" y="0"/>
                </a:cxn>
                <a:cxn ang="0">
                  <a:pos x="T2" y="0"/>
                </a:cxn>
                <a:cxn ang="0">
                  <a:pos x="T3" y="0"/>
                </a:cxn>
                <a:cxn ang="0">
                  <a:pos x="T4" y="0"/>
                </a:cxn>
              </a:cxnLst>
              <a:rect l="0" t="0" r="r" b="b"/>
              <a:pathLst>
                <a:path w="2">
                  <a:moveTo>
                    <a:pt x="2" y="0"/>
                  </a:moveTo>
                  <a:lnTo>
                    <a:pt x="0" y="0"/>
                  </a:lnTo>
                  <a:lnTo>
                    <a:pt x="0" y="0"/>
                  </a:lnTo>
                  <a:lnTo>
                    <a:pt x="0" y="0"/>
                  </a:lnTo>
                  <a:lnTo>
                    <a:pt x="2" y="0"/>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352" name="Rectangle 44"/>
            <p:cNvSpPr>
              <a:spLocks noChangeArrowheads="1"/>
            </p:cNvSpPr>
            <p:nvPr/>
          </p:nvSpPr>
          <p:spPr bwMode="auto">
            <a:xfrm>
              <a:off x="7873397" y="3265547"/>
              <a:ext cx="1194" cy="1194"/>
            </a:xfrm>
            <a:prstGeom prst="rect">
              <a:avLst/>
            </a:pr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353" name="Freeform 45"/>
            <p:cNvSpPr>
              <a:spLocks/>
            </p:cNvSpPr>
            <p:nvPr/>
          </p:nvSpPr>
          <p:spPr bwMode="auto">
            <a:xfrm>
              <a:off x="6963809" y="3381334"/>
              <a:ext cx="206508" cy="322295"/>
            </a:xfrm>
            <a:custGeom>
              <a:avLst/>
              <a:gdLst>
                <a:gd name="T0" fmla="*/ 68 w 73"/>
                <a:gd name="T1" fmla="*/ 89 h 114"/>
                <a:gd name="T2" fmla="*/ 62 w 73"/>
                <a:gd name="T3" fmla="*/ 86 h 114"/>
                <a:gd name="T4" fmla="*/ 63 w 73"/>
                <a:gd name="T5" fmla="*/ 84 h 114"/>
                <a:gd name="T6" fmla="*/ 64 w 73"/>
                <a:gd name="T7" fmla="*/ 82 h 114"/>
                <a:gd name="T8" fmla="*/ 59 w 73"/>
                <a:gd name="T9" fmla="*/ 79 h 114"/>
                <a:gd name="T10" fmla="*/ 57 w 73"/>
                <a:gd name="T11" fmla="*/ 77 h 114"/>
                <a:gd name="T12" fmla="*/ 55 w 73"/>
                <a:gd name="T13" fmla="*/ 64 h 114"/>
                <a:gd name="T14" fmla="*/ 51 w 73"/>
                <a:gd name="T15" fmla="*/ 59 h 114"/>
                <a:gd name="T16" fmla="*/ 52 w 73"/>
                <a:gd name="T17" fmla="*/ 49 h 114"/>
                <a:gd name="T18" fmla="*/ 46 w 73"/>
                <a:gd name="T19" fmla="*/ 47 h 114"/>
                <a:gd name="T20" fmla="*/ 42 w 73"/>
                <a:gd name="T21" fmla="*/ 44 h 114"/>
                <a:gd name="T22" fmla="*/ 39 w 73"/>
                <a:gd name="T23" fmla="*/ 42 h 114"/>
                <a:gd name="T24" fmla="*/ 34 w 73"/>
                <a:gd name="T25" fmla="*/ 34 h 114"/>
                <a:gd name="T26" fmla="*/ 29 w 73"/>
                <a:gd name="T27" fmla="*/ 30 h 114"/>
                <a:gd name="T28" fmla="*/ 34 w 73"/>
                <a:gd name="T29" fmla="*/ 29 h 114"/>
                <a:gd name="T30" fmla="*/ 39 w 73"/>
                <a:gd name="T31" fmla="*/ 29 h 114"/>
                <a:gd name="T32" fmla="*/ 37 w 73"/>
                <a:gd name="T33" fmla="*/ 26 h 114"/>
                <a:gd name="T34" fmla="*/ 35 w 73"/>
                <a:gd name="T35" fmla="*/ 21 h 114"/>
                <a:gd name="T36" fmla="*/ 43 w 73"/>
                <a:gd name="T37" fmla="*/ 19 h 114"/>
                <a:gd name="T38" fmla="*/ 48 w 73"/>
                <a:gd name="T39" fmla="*/ 20 h 114"/>
                <a:gd name="T40" fmla="*/ 49 w 73"/>
                <a:gd name="T41" fmla="*/ 18 h 114"/>
                <a:gd name="T42" fmla="*/ 49 w 73"/>
                <a:gd name="T43" fmla="*/ 12 h 114"/>
                <a:gd name="T44" fmla="*/ 48 w 73"/>
                <a:gd name="T45" fmla="*/ 6 h 114"/>
                <a:gd name="T46" fmla="*/ 47 w 73"/>
                <a:gd name="T47" fmla="*/ 2 h 114"/>
                <a:gd name="T48" fmla="*/ 41 w 73"/>
                <a:gd name="T49" fmla="*/ 2 h 114"/>
                <a:gd name="T50" fmla="*/ 38 w 73"/>
                <a:gd name="T51" fmla="*/ 2 h 114"/>
                <a:gd name="T52" fmla="*/ 35 w 73"/>
                <a:gd name="T53" fmla="*/ 0 h 114"/>
                <a:gd name="T54" fmla="*/ 29 w 73"/>
                <a:gd name="T55" fmla="*/ 1 h 114"/>
                <a:gd name="T56" fmla="*/ 26 w 73"/>
                <a:gd name="T57" fmla="*/ 4 h 114"/>
                <a:gd name="T58" fmla="*/ 22 w 73"/>
                <a:gd name="T59" fmla="*/ 7 h 114"/>
                <a:gd name="T60" fmla="*/ 18 w 73"/>
                <a:gd name="T61" fmla="*/ 8 h 114"/>
                <a:gd name="T62" fmla="*/ 17 w 73"/>
                <a:gd name="T63" fmla="*/ 7 h 114"/>
                <a:gd name="T64" fmla="*/ 16 w 73"/>
                <a:gd name="T65" fmla="*/ 10 h 114"/>
                <a:gd name="T66" fmla="*/ 14 w 73"/>
                <a:gd name="T67" fmla="*/ 12 h 114"/>
                <a:gd name="T68" fmla="*/ 14 w 73"/>
                <a:gd name="T69" fmla="*/ 14 h 114"/>
                <a:gd name="T70" fmla="*/ 11 w 73"/>
                <a:gd name="T71" fmla="*/ 14 h 114"/>
                <a:gd name="T72" fmla="*/ 7 w 73"/>
                <a:gd name="T73" fmla="*/ 16 h 114"/>
                <a:gd name="T74" fmla="*/ 5 w 73"/>
                <a:gd name="T75" fmla="*/ 17 h 114"/>
                <a:gd name="T76" fmla="*/ 1 w 73"/>
                <a:gd name="T77" fmla="*/ 24 h 114"/>
                <a:gd name="T78" fmla="*/ 2 w 73"/>
                <a:gd name="T79" fmla="*/ 33 h 114"/>
                <a:gd name="T80" fmla="*/ 8 w 73"/>
                <a:gd name="T81" fmla="*/ 38 h 114"/>
                <a:gd name="T82" fmla="*/ 8 w 73"/>
                <a:gd name="T83" fmla="*/ 40 h 114"/>
                <a:gd name="T84" fmla="*/ 10 w 73"/>
                <a:gd name="T85" fmla="*/ 46 h 114"/>
                <a:gd name="T86" fmla="*/ 20 w 73"/>
                <a:gd name="T87" fmla="*/ 58 h 114"/>
                <a:gd name="T88" fmla="*/ 25 w 73"/>
                <a:gd name="T89" fmla="*/ 63 h 114"/>
                <a:gd name="T90" fmla="*/ 31 w 73"/>
                <a:gd name="T91" fmla="*/ 72 h 114"/>
                <a:gd name="T92" fmla="*/ 34 w 73"/>
                <a:gd name="T93" fmla="*/ 75 h 114"/>
                <a:gd name="T94" fmla="*/ 29 w 73"/>
                <a:gd name="T95" fmla="*/ 83 h 114"/>
                <a:gd name="T96" fmla="*/ 28 w 73"/>
                <a:gd name="T97" fmla="*/ 90 h 114"/>
                <a:gd name="T98" fmla="*/ 26 w 73"/>
                <a:gd name="T99" fmla="*/ 88 h 114"/>
                <a:gd name="T100" fmla="*/ 26 w 73"/>
                <a:gd name="T101" fmla="*/ 97 h 114"/>
                <a:gd name="T102" fmla="*/ 28 w 73"/>
                <a:gd name="T103" fmla="*/ 104 h 114"/>
                <a:gd name="T104" fmla="*/ 37 w 73"/>
                <a:gd name="T105" fmla="*/ 106 h 114"/>
                <a:gd name="T106" fmla="*/ 46 w 73"/>
                <a:gd name="T107" fmla="*/ 112 h 114"/>
                <a:gd name="T108" fmla="*/ 66 w 73"/>
                <a:gd name="T109" fmla="*/ 112 h 114"/>
                <a:gd name="T110" fmla="*/ 71 w 73"/>
                <a:gd name="T111" fmla="*/ 106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73" h="114">
                  <a:moveTo>
                    <a:pt x="69" y="99"/>
                  </a:moveTo>
                  <a:cubicBezTo>
                    <a:pt x="69" y="94"/>
                    <a:pt x="69" y="94"/>
                    <a:pt x="69" y="94"/>
                  </a:cubicBezTo>
                  <a:cubicBezTo>
                    <a:pt x="68" y="93"/>
                    <a:pt x="68" y="93"/>
                    <a:pt x="68" y="93"/>
                  </a:cubicBezTo>
                  <a:cubicBezTo>
                    <a:pt x="69" y="91"/>
                    <a:pt x="69" y="91"/>
                    <a:pt x="69" y="91"/>
                  </a:cubicBezTo>
                  <a:cubicBezTo>
                    <a:pt x="68" y="89"/>
                    <a:pt x="68" y="89"/>
                    <a:pt x="68" y="89"/>
                  </a:cubicBezTo>
                  <a:cubicBezTo>
                    <a:pt x="66" y="88"/>
                    <a:pt x="66" y="88"/>
                    <a:pt x="66" y="88"/>
                  </a:cubicBezTo>
                  <a:cubicBezTo>
                    <a:pt x="65" y="86"/>
                    <a:pt x="65" y="86"/>
                    <a:pt x="65" y="86"/>
                  </a:cubicBezTo>
                  <a:cubicBezTo>
                    <a:pt x="63" y="86"/>
                    <a:pt x="63" y="86"/>
                    <a:pt x="63" y="86"/>
                  </a:cubicBezTo>
                  <a:cubicBezTo>
                    <a:pt x="63" y="85"/>
                    <a:pt x="63" y="85"/>
                    <a:pt x="63" y="85"/>
                  </a:cubicBezTo>
                  <a:cubicBezTo>
                    <a:pt x="62" y="86"/>
                    <a:pt x="62" y="86"/>
                    <a:pt x="62" y="86"/>
                  </a:cubicBezTo>
                  <a:cubicBezTo>
                    <a:pt x="62" y="88"/>
                    <a:pt x="62" y="88"/>
                    <a:pt x="62" y="88"/>
                  </a:cubicBezTo>
                  <a:cubicBezTo>
                    <a:pt x="61" y="86"/>
                    <a:pt x="61" y="86"/>
                    <a:pt x="61" y="86"/>
                  </a:cubicBezTo>
                  <a:cubicBezTo>
                    <a:pt x="61" y="85"/>
                    <a:pt x="61" y="85"/>
                    <a:pt x="61" y="85"/>
                  </a:cubicBezTo>
                  <a:cubicBezTo>
                    <a:pt x="62" y="83"/>
                    <a:pt x="62" y="83"/>
                    <a:pt x="62" y="83"/>
                  </a:cubicBezTo>
                  <a:cubicBezTo>
                    <a:pt x="63" y="84"/>
                    <a:pt x="63" y="84"/>
                    <a:pt x="63" y="84"/>
                  </a:cubicBezTo>
                  <a:cubicBezTo>
                    <a:pt x="64" y="84"/>
                    <a:pt x="64" y="84"/>
                    <a:pt x="64" y="84"/>
                  </a:cubicBezTo>
                  <a:cubicBezTo>
                    <a:pt x="66" y="84"/>
                    <a:pt x="66" y="84"/>
                    <a:pt x="66" y="84"/>
                  </a:cubicBezTo>
                  <a:cubicBezTo>
                    <a:pt x="66" y="83"/>
                    <a:pt x="66" y="83"/>
                    <a:pt x="66" y="83"/>
                  </a:cubicBezTo>
                  <a:cubicBezTo>
                    <a:pt x="65" y="82"/>
                    <a:pt x="65" y="82"/>
                    <a:pt x="65" y="82"/>
                  </a:cubicBezTo>
                  <a:cubicBezTo>
                    <a:pt x="64" y="82"/>
                    <a:pt x="64" y="82"/>
                    <a:pt x="64" y="82"/>
                  </a:cubicBezTo>
                  <a:cubicBezTo>
                    <a:pt x="63" y="81"/>
                    <a:pt x="63" y="81"/>
                    <a:pt x="63" y="81"/>
                  </a:cubicBezTo>
                  <a:cubicBezTo>
                    <a:pt x="64" y="79"/>
                    <a:pt x="64" y="79"/>
                    <a:pt x="64" y="79"/>
                  </a:cubicBezTo>
                  <a:cubicBezTo>
                    <a:pt x="63" y="78"/>
                    <a:pt x="63" y="78"/>
                    <a:pt x="63" y="78"/>
                  </a:cubicBezTo>
                  <a:cubicBezTo>
                    <a:pt x="62" y="79"/>
                    <a:pt x="62" y="79"/>
                    <a:pt x="62" y="79"/>
                  </a:cubicBezTo>
                  <a:cubicBezTo>
                    <a:pt x="59" y="79"/>
                    <a:pt x="59" y="79"/>
                    <a:pt x="59" y="79"/>
                  </a:cubicBezTo>
                  <a:cubicBezTo>
                    <a:pt x="59" y="79"/>
                    <a:pt x="59" y="79"/>
                    <a:pt x="59" y="79"/>
                  </a:cubicBezTo>
                  <a:cubicBezTo>
                    <a:pt x="60" y="80"/>
                    <a:pt x="60" y="80"/>
                    <a:pt x="60" y="80"/>
                  </a:cubicBezTo>
                  <a:cubicBezTo>
                    <a:pt x="60" y="81"/>
                    <a:pt x="60" y="81"/>
                    <a:pt x="60" y="81"/>
                  </a:cubicBezTo>
                  <a:cubicBezTo>
                    <a:pt x="57" y="79"/>
                    <a:pt x="57" y="79"/>
                    <a:pt x="57" y="79"/>
                  </a:cubicBezTo>
                  <a:cubicBezTo>
                    <a:pt x="57" y="77"/>
                    <a:pt x="57" y="77"/>
                    <a:pt x="57" y="77"/>
                  </a:cubicBezTo>
                  <a:cubicBezTo>
                    <a:pt x="56" y="76"/>
                    <a:pt x="56" y="76"/>
                    <a:pt x="56" y="76"/>
                  </a:cubicBezTo>
                  <a:cubicBezTo>
                    <a:pt x="55" y="72"/>
                    <a:pt x="55" y="72"/>
                    <a:pt x="55" y="72"/>
                  </a:cubicBezTo>
                  <a:cubicBezTo>
                    <a:pt x="56" y="70"/>
                    <a:pt x="56" y="70"/>
                    <a:pt x="56" y="70"/>
                  </a:cubicBezTo>
                  <a:cubicBezTo>
                    <a:pt x="57" y="67"/>
                    <a:pt x="57" y="67"/>
                    <a:pt x="57" y="67"/>
                  </a:cubicBezTo>
                  <a:cubicBezTo>
                    <a:pt x="55" y="64"/>
                    <a:pt x="55" y="64"/>
                    <a:pt x="55" y="64"/>
                  </a:cubicBezTo>
                  <a:cubicBezTo>
                    <a:pt x="54" y="63"/>
                    <a:pt x="54" y="63"/>
                    <a:pt x="54" y="63"/>
                  </a:cubicBezTo>
                  <a:cubicBezTo>
                    <a:pt x="53" y="62"/>
                    <a:pt x="53" y="62"/>
                    <a:pt x="53" y="62"/>
                  </a:cubicBezTo>
                  <a:cubicBezTo>
                    <a:pt x="52" y="61"/>
                    <a:pt x="52" y="61"/>
                    <a:pt x="52" y="61"/>
                  </a:cubicBezTo>
                  <a:cubicBezTo>
                    <a:pt x="51" y="59"/>
                    <a:pt x="51" y="59"/>
                    <a:pt x="51" y="59"/>
                  </a:cubicBezTo>
                  <a:cubicBezTo>
                    <a:pt x="51" y="59"/>
                    <a:pt x="51" y="59"/>
                    <a:pt x="51" y="59"/>
                  </a:cubicBezTo>
                  <a:cubicBezTo>
                    <a:pt x="51" y="56"/>
                    <a:pt x="51" y="56"/>
                    <a:pt x="51" y="56"/>
                  </a:cubicBezTo>
                  <a:cubicBezTo>
                    <a:pt x="50" y="54"/>
                    <a:pt x="50" y="54"/>
                    <a:pt x="50" y="54"/>
                  </a:cubicBezTo>
                  <a:cubicBezTo>
                    <a:pt x="51" y="52"/>
                    <a:pt x="51" y="52"/>
                    <a:pt x="51" y="52"/>
                  </a:cubicBezTo>
                  <a:cubicBezTo>
                    <a:pt x="52" y="50"/>
                    <a:pt x="52" y="50"/>
                    <a:pt x="52" y="50"/>
                  </a:cubicBezTo>
                  <a:cubicBezTo>
                    <a:pt x="52" y="49"/>
                    <a:pt x="52" y="49"/>
                    <a:pt x="52" y="49"/>
                  </a:cubicBezTo>
                  <a:cubicBezTo>
                    <a:pt x="52" y="48"/>
                    <a:pt x="52" y="48"/>
                    <a:pt x="52" y="48"/>
                  </a:cubicBezTo>
                  <a:cubicBezTo>
                    <a:pt x="51" y="48"/>
                    <a:pt x="51" y="48"/>
                    <a:pt x="51" y="48"/>
                  </a:cubicBezTo>
                  <a:cubicBezTo>
                    <a:pt x="49" y="48"/>
                    <a:pt x="49" y="48"/>
                    <a:pt x="49" y="48"/>
                  </a:cubicBezTo>
                  <a:cubicBezTo>
                    <a:pt x="48" y="47"/>
                    <a:pt x="48" y="47"/>
                    <a:pt x="48" y="47"/>
                  </a:cubicBezTo>
                  <a:cubicBezTo>
                    <a:pt x="46" y="47"/>
                    <a:pt x="46" y="47"/>
                    <a:pt x="46" y="47"/>
                  </a:cubicBezTo>
                  <a:cubicBezTo>
                    <a:pt x="45" y="47"/>
                    <a:pt x="45" y="47"/>
                    <a:pt x="45" y="47"/>
                  </a:cubicBezTo>
                  <a:cubicBezTo>
                    <a:pt x="44" y="47"/>
                    <a:pt x="44" y="47"/>
                    <a:pt x="44" y="47"/>
                  </a:cubicBezTo>
                  <a:cubicBezTo>
                    <a:pt x="44" y="46"/>
                    <a:pt x="44" y="46"/>
                    <a:pt x="44" y="46"/>
                  </a:cubicBezTo>
                  <a:cubicBezTo>
                    <a:pt x="43" y="45"/>
                    <a:pt x="43" y="45"/>
                    <a:pt x="43" y="45"/>
                  </a:cubicBezTo>
                  <a:cubicBezTo>
                    <a:pt x="42" y="44"/>
                    <a:pt x="42" y="44"/>
                    <a:pt x="42" y="44"/>
                  </a:cubicBezTo>
                  <a:cubicBezTo>
                    <a:pt x="42" y="43"/>
                    <a:pt x="42" y="43"/>
                    <a:pt x="42" y="43"/>
                  </a:cubicBezTo>
                  <a:cubicBezTo>
                    <a:pt x="41" y="43"/>
                    <a:pt x="41" y="43"/>
                    <a:pt x="41" y="43"/>
                  </a:cubicBezTo>
                  <a:cubicBezTo>
                    <a:pt x="39" y="44"/>
                    <a:pt x="39" y="44"/>
                    <a:pt x="39" y="44"/>
                  </a:cubicBezTo>
                  <a:cubicBezTo>
                    <a:pt x="39" y="44"/>
                    <a:pt x="39" y="44"/>
                    <a:pt x="39" y="44"/>
                  </a:cubicBezTo>
                  <a:cubicBezTo>
                    <a:pt x="39" y="42"/>
                    <a:pt x="39" y="42"/>
                    <a:pt x="39" y="42"/>
                  </a:cubicBezTo>
                  <a:cubicBezTo>
                    <a:pt x="39" y="40"/>
                    <a:pt x="39" y="40"/>
                    <a:pt x="39" y="40"/>
                  </a:cubicBezTo>
                  <a:cubicBezTo>
                    <a:pt x="36" y="37"/>
                    <a:pt x="36" y="37"/>
                    <a:pt x="36" y="37"/>
                  </a:cubicBezTo>
                  <a:cubicBezTo>
                    <a:pt x="36" y="36"/>
                    <a:pt x="36" y="36"/>
                    <a:pt x="36" y="36"/>
                  </a:cubicBezTo>
                  <a:cubicBezTo>
                    <a:pt x="35" y="36"/>
                    <a:pt x="35" y="36"/>
                    <a:pt x="35" y="36"/>
                  </a:cubicBezTo>
                  <a:cubicBezTo>
                    <a:pt x="34" y="34"/>
                    <a:pt x="34" y="34"/>
                    <a:pt x="34" y="34"/>
                  </a:cubicBezTo>
                  <a:cubicBezTo>
                    <a:pt x="34" y="33"/>
                    <a:pt x="34" y="33"/>
                    <a:pt x="34" y="33"/>
                  </a:cubicBezTo>
                  <a:cubicBezTo>
                    <a:pt x="33" y="32"/>
                    <a:pt x="33" y="32"/>
                    <a:pt x="33" y="32"/>
                  </a:cubicBezTo>
                  <a:cubicBezTo>
                    <a:pt x="31" y="32"/>
                    <a:pt x="31" y="32"/>
                    <a:pt x="31" y="32"/>
                  </a:cubicBezTo>
                  <a:cubicBezTo>
                    <a:pt x="30" y="32"/>
                    <a:pt x="30" y="32"/>
                    <a:pt x="30" y="32"/>
                  </a:cubicBezTo>
                  <a:cubicBezTo>
                    <a:pt x="29" y="30"/>
                    <a:pt x="29" y="30"/>
                    <a:pt x="29" y="30"/>
                  </a:cubicBezTo>
                  <a:cubicBezTo>
                    <a:pt x="29" y="29"/>
                    <a:pt x="29" y="29"/>
                    <a:pt x="29" y="29"/>
                  </a:cubicBezTo>
                  <a:cubicBezTo>
                    <a:pt x="30" y="29"/>
                    <a:pt x="30" y="29"/>
                    <a:pt x="30" y="29"/>
                  </a:cubicBezTo>
                  <a:cubicBezTo>
                    <a:pt x="31" y="29"/>
                    <a:pt x="31" y="29"/>
                    <a:pt x="31" y="29"/>
                  </a:cubicBezTo>
                  <a:cubicBezTo>
                    <a:pt x="33" y="29"/>
                    <a:pt x="33" y="29"/>
                    <a:pt x="33" y="29"/>
                  </a:cubicBezTo>
                  <a:cubicBezTo>
                    <a:pt x="34" y="29"/>
                    <a:pt x="34" y="29"/>
                    <a:pt x="34" y="29"/>
                  </a:cubicBezTo>
                  <a:cubicBezTo>
                    <a:pt x="35" y="29"/>
                    <a:pt x="35" y="29"/>
                    <a:pt x="35" y="29"/>
                  </a:cubicBezTo>
                  <a:cubicBezTo>
                    <a:pt x="36" y="29"/>
                    <a:pt x="36" y="29"/>
                    <a:pt x="36" y="29"/>
                  </a:cubicBezTo>
                  <a:cubicBezTo>
                    <a:pt x="37" y="29"/>
                    <a:pt x="37" y="29"/>
                    <a:pt x="37" y="29"/>
                  </a:cubicBezTo>
                  <a:cubicBezTo>
                    <a:pt x="37" y="28"/>
                    <a:pt x="37" y="28"/>
                    <a:pt x="37" y="28"/>
                  </a:cubicBezTo>
                  <a:cubicBezTo>
                    <a:pt x="39" y="29"/>
                    <a:pt x="39" y="29"/>
                    <a:pt x="39" y="29"/>
                  </a:cubicBezTo>
                  <a:cubicBezTo>
                    <a:pt x="39" y="28"/>
                    <a:pt x="39" y="28"/>
                    <a:pt x="39" y="28"/>
                  </a:cubicBezTo>
                  <a:cubicBezTo>
                    <a:pt x="39" y="28"/>
                    <a:pt x="39" y="28"/>
                    <a:pt x="39" y="28"/>
                  </a:cubicBezTo>
                  <a:cubicBezTo>
                    <a:pt x="37" y="28"/>
                    <a:pt x="37" y="28"/>
                    <a:pt x="37" y="28"/>
                  </a:cubicBezTo>
                  <a:cubicBezTo>
                    <a:pt x="37" y="27"/>
                    <a:pt x="37" y="27"/>
                    <a:pt x="37" y="27"/>
                  </a:cubicBezTo>
                  <a:cubicBezTo>
                    <a:pt x="37" y="26"/>
                    <a:pt x="37" y="26"/>
                    <a:pt x="37" y="26"/>
                  </a:cubicBezTo>
                  <a:cubicBezTo>
                    <a:pt x="35" y="24"/>
                    <a:pt x="35" y="24"/>
                    <a:pt x="35" y="24"/>
                  </a:cubicBezTo>
                  <a:cubicBezTo>
                    <a:pt x="35" y="23"/>
                    <a:pt x="35" y="23"/>
                    <a:pt x="35" y="23"/>
                  </a:cubicBezTo>
                  <a:cubicBezTo>
                    <a:pt x="36" y="23"/>
                    <a:pt x="36" y="23"/>
                    <a:pt x="36" y="23"/>
                  </a:cubicBezTo>
                  <a:cubicBezTo>
                    <a:pt x="36" y="21"/>
                    <a:pt x="36" y="21"/>
                    <a:pt x="36" y="21"/>
                  </a:cubicBezTo>
                  <a:cubicBezTo>
                    <a:pt x="35" y="21"/>
                    <a:pt x="35" y="21"/>
                    <a:pt x="35" y="21"/>
                  </a:cubicBezTo>
                  <a:cubicBezTo>
                    <a:pt x="36" y="19"/>
                    <a:pt x="36" y="19"/>
                    <a:pt x="36" y="19"/>
                  </a:cubicBezTo>
                  <a:cubicBezTo>
                    <a:pt x="38" y="19"/>
                    <a:pt x="38" y="19"/>
                    <a:pt x="38" y="19"/>
                  </a:cubicBezTo>
                  <a:cubicBezTo>
                    <a:pt x="40" y="18"/>
                    <a:pt x="40" y="18"/>
                    <a:pt x="40" y="18"/>
                  </a:cubicBezTo>
                  <a:cubicBezTo>
                    <a:pt x="41" y="19"/>
                    <a:pt x="41" y="19"/>
                    <a:pt x="41" y="19"/>
                  </a:cubicBezTo>
                  <a:cubicBezTo>
                    <a:pt x="43" y="19"/>
                    <a:pt x="43" y="19"/>
                    <a:pt x="43" y="19"/>
                  </a:cubicBezTo>
                  <a:cubicBezTo>
                    <a:pt x="44" y="18"/>
                    <a:pt x="44" y="18"/>
                    <a:pt x="44" y="18"/>
                  </a:cubicBezTo>
                  <a:cubicBezTo>
                    <a:pt x="45" y="19"/>
                    <a:pt x="45" y="19"/>
                    <a:pt x="45" y="19"/>
                  </a:cubicBezTo>
                  <a:cubicBezTo>
                    <a:pt x="46" y="19"/>
                    <a:pt x="46" y="19"/>
                    <a:pt x="46" y="19"/>
                  </a:cubicBezTo>
                  <a:cubicBezTo>
                    <a:pt x="47" y="19"/>
                    <a:pt x="47" y="19"/>
                    <a:pt x="47" y="19"/>
                  </a:cubicBezTo>
                  <a:cubicBezTo>
                    <a:pt x="48" y="20"/>
                    <a:pt x="48" y="20"/>
                    <a:pt x="48" y="20"/>
                  </a:cubicBezTo>
                  <a:cubicBezTo>
                    <a:pt x="50" y="20"/>
                    <a:pt x="50" y="20"/>
                    <a:pt x="50" y="20"/>
                  </a:cubicBezTo>
                  <a:cubicBezTo>
                    <a:pt x="51" y="19"/>
                    <a:pt x="51" y="19"/>
                    <a:pt x="51" y="19"/>
                  </a:cubicBezTo>
                  <a:cubicBezTo>
                    <a:pt x="52" y="18"/>
                    <a:pt x="52" y="18"/>
                    <a:pt x="52" y="18"/>
                  </a:cubicBezTo>
                  <a:cubicBezTo>
                    <a:pt x="50" y="18"/>
                    <a:pt x="50" y="18"/>
                    <a:pt x="50" y="18"/>
                  </a:cubicBezTo>
                  <a:cubicBezTo>
                    <a:pt x="49" y="18"/>
                    <a:pt x="49" y="18"/>
                    <a:pt x="49" y="18"/>
                  </a:cubicBezTo>
                  <a:cubicBezTo>
                    <a:pt x="48" y="15"/>
                    <a:pt x="48" y="15"/>
                    <a:pt x="48" y="15"/>
                  </a:cubicBezTo>
                  <a:cubicBezTo>
                    <a:pt x="48" y="13"/>
                    <a:pt x="48" y="13"/>
                    <a:pt x="48" y="13"/>
                  </a:cubicBezTo>
                  <a:cubicBezTo>
                    <a:pt x="49" y="13"/>
                    <a:pt x="49" y="13"/>
                    <a:pt x="49" y="13"/>
                  </a:cubicBezTo>
                  <a:cubicBezTo>
                    <a:pt x="50" y="12"/>
                    <a:pt x="50" y="12"/>
                    <a:pt x="50" y="12"/>
                  </a:cubicBezTo>
                  <a:cubicBezTo>
                    <a:pt x="49" y="12"/>
                    <a:pt x="49" y="12"/>
                    <a:pt x="49" y="12"/>
                  </a:cubicBezTo>
                  <a:cubicBezTo>
                    <a:pt x="49" y="11"/>
                    <a:pt x="49" y="11"/>
                    <a:pt x="49" y="11"/>
                  </a:cubicBezTo>
                  <a:cubicBezTo>
                    <a:pt x="48" y="10"/>
                    <a:pt x="48" y="10"/>
                    <a:pt x="48" y="10"/>
                  </a:cubicBezTo>
                  <a:cubicBezTo>
                    <a:pt x="49" y="8"/>
                    <a:pt x="49" y="8"/>
                    <a:pt x="49" y="8"/>
                  </a:cubicBezTo>
                  <a:cubicBezTo>
                    <a:pt x="49" y="7"/>
                    <a:pt x="49" y="7"/>
                    <a:pt x="49" y="7"/>
                  </a:cubicBezTo>
                  <a:cubicBezTo>
                    <a:pt x="48" y="6"/>
                    <a:pt x="48" y="6"/>
                    <a:pt x="48" y="6"/>
                  </a:cubicBezTo>
                  <a:cubicBezTo>
                    <a:pt x="48" y="5"/>
                    <a:pt x="48" y="5"/>
                    <a:pt x="48" y="5"/>
                  </a:cubicBezTo>
                  <a:cubicBezTo>
                    <a:pt x="48" y="4"/>
                    <a:pt x="48" y="4"/>
                    <a:pt x="48" y="4"/>
                  </a:cubicBezTo>
                  <a:cubicBezTo>
                    <a:pt x="48" y="3"/>
                    <a:pt x="48" y="3"/>
                    <a:pt x="48" y="3"/>
                  </a:cubicBezTo>
                  <a:cubicBezTo>
                    <a:pt x="47" y="3"/>
                    <a:pt x="47" y="3"/>
                    <a:pt x="47" y="3"/>
                  </a:cubicBezTo>
                  <a:cubicBezTo>
                    <a:pt x="47" y="2"/>
                    <a:pt x="47" y="2"/>
                    <a:pt x="47" y="2"/>
                  </a:cubicBezTo>
                  <a:cubicBezTo>
                    <a:pt x="46" y="1"/>
                    <a:pt x="46" y="1"/>
                    <a:pt x="46" y="1"/>
                  </a:cubicBezTo>
                  <a:cubicBezTo>
                    <a:pt x="43" y="1"/>
                    <a:pt x="43" y="1"/>
                    <a:pt x="43" y="1"/>
                  </a:cubicBezTo>
                  <a:cubicBezTo>
                    <a:pt x="42" y="1"/>
                    <a:pt x="42" y="1"/>
                    <a:pt x="42" y="1"/>
                  </a:cubicBezTo>
                  <a:cubicBezTo>
                    <a:pt x="41" y="1"/>
                    <a:pt x="41" y="1"/>
                    <a:pt x="41" y="1"/>
                  </a:cubicBezTo>
                  <a:cubicBezTo>
                    <a:pt x="41" y="2"/>
                    <a:pt x="41" y="2"/>
                    <a:pt x="41" y="2"/>
                  </a:cubicBezTo>
                  <a:cubicBezTo>
                    <a:pt x="40" y="2"/>
                    <a:pt x="40" y="2"/>
                    <a:pt x="40" y="2"/>
                  </a:cubicBezTo>
                  <a:cubicBezTo>
                    <a:pt x="40" y="3"/>
                    <a:pt x="40" y="3"/>
                    <a:pt x="40" y="3"/>
                  </a:cubicBezTo>
                  <a:cubicBezTo>
                    <a:pt x="39" y="3"/>
                    <a:pt x="39" y="3"/>
                    <a:pt x="39" y="3"/>
                  </a:cubicBezTo>
                  <a:cubicBezTo>
                    <a:pt x="38" y="3"/>
                    <a:pt x="38" y="3"/>
                    <a:pt x="38" y="3"/>
                  </a:cubicBezTo>
                  <a:cubicBezTo>
                    <a:pt x="38" y="2"/>
                    <a:pt x="38" y="2"/>
                    <a:pt x="38" y="2"/>
                  </a:cubicBezTo>
                  <a:cubicBezTo>
                    <a:pt x="37" y="2"/>
                    <a:pt x="37" y="2"/>
                    <a:pt x="37" y="2"/>
                  </a:cubicBezTo>
                  <a:cubicBezTo>
                    <a:pt x="36" y="3"/>
                    <a:pt x="36" y="3"/>
                    <a:pt x="36" y="3"/>
                  </a:cubicBezTo>
                  <a:cubicBezTo>
                    <a:pt x="35" y="2"/>
                    <a:pt x="35" y="2"/>
                    <a:pt x="35" y="2"/>
                  </a:cubicBezTo>
                  <a:cubicBezTo>
                    <a:pt x="36" y="0"/>
                    <a:pt x="36" y="0"/>
                    <a:pt x="36" y="0"/>
                  </a:cubicBezTo>
                  <a:cubicBezTo>
                    <a:pt x="35" y="0"/>
                    <a:pt x="35" y="0"/>
                    <a:pt x="35" y="0"/>
                  </a:cubicBezTo>
                  <a:cubicBezTo>
                    <a:pt x="34" y="1"/>
                    <a:pt x="34" y="1"/>
                    <a:pt x="34" y="1"/>
                  </a:cubicBezTo>
                  <a:cubicBezTo>
                    <a:pt x="33" y="1"/>
                    <a:pt x="33" y="1"/>
                    <a:pt x="33" y="1"/>
                  </a:cubicBezTo>
                  <a:cubicBezTo>
                    <a:pt x="33" y="0"/>
                    <a:pt x="33" y="0"/>
                    <a:pt x="33" y="0"/>
                  </a:cubicBezTo>
                  <a:cubicBezTo>
                    <a:pt x="30" y="0"/>
                    <a:pt x="30" y="0"/>
                    <a:pt x="30" y="0"/>
                  </a:cubicBezTo>
                  <a:cubicBezTo>
                    <a:pt x="29" y="1"/>
                    <a:pt x="29" y="1"/>
                    <a:pt x="29" y="1"/>
                  </a:cubicBezTo>
                  <a:cubicBezTo>
                    <a:pt x="29" y="3"/>
                    <a:pt x="29" y="3"/>
                    <a:pt x="29" y="3"/>
                  </a:cubicBezTo>
                  <a:cubicBezTo>
                    <a:pt x="28" y="3"/>
                    <a:pt x="28" y="3"/>
                    <a:pt x="28" y="3"/>
                  </a:cubicBezTo>
                  <a:cubicBezTo>
                    <a:pt x="28" y="2"/>
                    <a:pt x="28" y="2"/>
                    <a:pt x="28" y="2"/>
                  </a:cubicBezTo>
                  <a:cubicBezTo>
                    <a:pt x="27" y="2"/>
                    <a:pt x="27" y="2"/>
                    <a:pt x="27" y="2"/>
                  </a:cubicBezTo>
                  <a:cubicBezTo>
                    <a:pt x="26" y="4"/>
                    <a:pt x="26" y="4"/>
                    <a:pt x="26" y="4"/>
                  </a:cubicBezTo>
                  <a:cubicBezTo>
                    <a:pt x="25" y="4"/>
                    <a:pt x="25" y="4"/>
                    <a:pt x="25" y="4"/>
                  </a:cubicBezTo>
                  <a:cubicBezTo>
                    <a:pt x="24" y="5"/>
                    <a:pt x="24" y="5"/>
                    <a:pt x="24" y="5"/>
                  </a:cubicBezTo>
                  <a:cubicBezTo>
                    <a:pt x="23" y="6"/>
                    <a:pt x="23" y="6"/>
                    <a:pt x="23" y="6"/>
                  </a:cubicBezTo>
                  <a:cubicBezTo>
                    <a:pt x="22" y="6"/>
                    <a:pt x="22" y="6"/>
                    <a:pt x="22" y="6"/>
                  </a:cubicBezTo>
                  <a:cubicBezTo>
                    <a:pt x="22" y="7"/>
                    <a:pt x="22" y="7"/>
                    <a:pt x="22" y="7"/>
                  </a:cubicBezTo>
                  <a:cubicBezTo>
                    <a:pt x="21" y="7"/>
                    <a:pt x="21" y="7"/>
                    <a:pt x="21" y="7"/>
                  </a:cubicBezTo>
                  <a:cubicBezTo>
                    <a:pt x="20" y="7"/>
                    <a:pt x="20" y="7"/>
                    <a:pt x="20" y="7"/>
                  </a:cubicBezTo>
                  <a:cubicBezTo>
                    <a:pt x="20" y="7"/>
                    <a:pt x="20" y="7"/>
                    <a:pt x="20" y="7"/>
                  </a:cubicBezTo>
                  <a:cubicBezTo>
                    <a:pt x="19" y="8"/>
                    <a:pt x="19" y="8"/>
                    <a:pt x="19" y="8"/>
                  </a:cubicBezTo>
                  <a:cubicBezTo>
                    <a:pt x="18" y="8"/>
                    <a:pt x="18" y="8"/>
                    <a:pt x="18" y="8"/>
                  </a:cubicBezTo>
                  <a:cubicBezTo>
                    <a:pt x="18" y="7"/>
                    <a:pt x="18" y="7"/>
                    <a:pt x="18" y="7"/>
                  </a:cubicBezTo>
                  <a:cubicBezTo>
                    <a:pt x="17" y="7"/>
                    <a:pt x="17" y="7"/>
                    <a:pt x="17" y="7"/>
                  </a:cubicBezTo>
                  <a:cubicBezTo>
                    <a:pt x="17" y="7"/>
                    <a:pt x="17" y="7"/>
                    <a:pt x="17" y="7"/>
                  </a:cubicBezTo>
                  <a:cubicBezTo>
                    <a:pt x="17" y="7"/>
                    <a:pt x="17" y="7"/>
                    <a:pt x="17" y="7"/>
                  </a:cubicBezTo>
                  <a:cubicBezTo>
                    <a:pt x="17" y="7"/>
                    <a:pt x="17" y="7"/>
                    <a:pt x="17" y="7"/>
                  </a:cubicBezTo>
                  <a:cubicBezTo>
                    <a:pt x="17" y="7"/>
                    <a:pt x="17" y="7"/>
                    <a:pt x="17" y="7"/>
                  </a:cubicBezTo>
                  <a:cubicBezTo>
                    <a:pt x="17" y="8"/>
                    <a:pt x="17" y="8"/>
                    <a:pt x="17" y="8"/>
                  </a:cubicBezTo>
                  <a:cubicBezTo>
                    <a:pt x="15" y="8"/>
                    <a:pt x="15" y="8"/>
                    <a:pt x="15" y="8"/>
                  </a:cubicBezTo>
                  <a:cubicBezTo>
                    <a:pt x="16" y="9"/>
                    <a:pt x="16" y="9"/>
                    <a:pt x="16" y="9"/>
                  </a:cubicBezTo>
                  <a:cubicBezTo>
                    <a:pt x="16" y="10"/>
                    <a:pt x="16" y="10"/>
                    <a:pt x="16" y="10"/>
                  </a:cubicBezTo>
                  <a:cubicBezTo>
                    <a:pt x="15" y="10"/>
                    <a:pt x="15" y="10"/>
                    <a:pt x="15" y="10"/>
                  </a:cubicBezTo>
                  <a:cubicBezTo>
                    <a:pt x="16" y="11"/>
                    <a:pt x="16" y="11"/>
                    <a:pt x="16" y="11"/>
                  </a:cubicBezTo>
                  <a:cubicBezTo>
                    <a:pt x="16" y="12"/>
                    <a:pt x="16" y="12"/>
                    <a:pt x="16" y="12"/>
                  </a:cubicBezTo>
                  <a:cubicBezTo>
                    <a:pt x="15" y="11"/>
                    <a:pt x="15" y="11"/>
                    <a:pt x="15" y="11"/>
                  </a:cubicBezTo>
                  <a:cubicBezTo>
                    <a:pt x="14" y="12"/>
                    <a:pt x="14" y="12"/>
                    <a:pt x="14" y="12"/>
                  </a:cubicBezTo>
                  <a:cubicBezTo>
                    <a:pt x="12" y="11"/>
                    <a:pt x="12" y="11"/>
                    <a:pt x="12" y="11"/>
                  </a:cubicBezTo>
                  <a:cubicBezTo>
                    <a:pt x="11" y="11"/>
                    <a:pt x="11" y="11"/>
                    <a:pt x="11" y="11"/>
                  </a:cubicBezTo>
                  <a:cubicBezTo>
                    <a:pt x="14" y="13"/>
                    <a:pt x="14" y="13"/>
                    <a:pt x="14" y="13"/>
                  </a:cubicBezTo>
                  <a:cubicBezTo>
                    <a:pt x="14" y="14"/>
                    <a:pt x="14" y="14"/>
                    <a:pt x="14" y="14"/>
                  </a:cubicBezTo>
                  <a:cubicBezTo>
                    <a:pt x="14" y="14"/>
                    <a:pt x="14" y="14"/>
                    <a:pt x="14" y="14"/>
                  </a:cubicBezTo>
                  <a:cubicBezTo>
                    <a:pt x="13" y="14"/>
                    <a:pt x="13" y="14"/>
                    <a:pt x="13" y="14"/>
                  </a:cubicBezTo>
                  <a:cubicBezTo>
                    <a:pt x="13" y="14"/>
                    <a:pt x="12" y="14"/>
                    <a:pt x="11" y="14"/>
                  </a:cubicBezTo>
                  <a:cubicBezTo>
                    <a:pt x="11" y="14"/>
                    <a:pt x="11" y="14"/>
                    <a:pt x="11" y="14"/>
                  </a:cubicBezTo>
                  <a:cubicBezTo>
                    <a:pt x="10" y="14"/>
                    <a:pt x="10" y="14"/>
                    <a:pt x="10" y="14"/>
                  </a:cubicBezTo>
                  <a:cubicBezTo>
                    <a:pt x="11" y="14"/>
                    <a:pt x="11" y="14"/>
                    <a:pt x="11" y="14"/>
                  </a:cubicBezTo>
                  <a:cubicBezTo>
                    <a:pt x="11" y="15"/>
                    <a:pt x="11" y="15"/>
                    <a:pt x="11" y="15"/>
                  </a:cubicBezTo>
                  <a:cubicBezTo>
                    <a:pt x="10" y="16"/>
                    <a:pt x="10" y="16"/>
                    <a:pt x="10" y="16"/>
                  </a:cubicBezTo>
                  <a:cubicBezTo>
                    <a:pt x="9" y="16"/>
                    <a:pt x="9" y="16"/>
                    <a:pt x="9" y="16"/>
                  </a:cubicBezTo>
                  <a:cubicBezTo>
                    <a:pt x="8" y="16"/>
                    <a:pt x="8" y="16"/>
                    <a:pt x="8" y="16"/>
                  </a:cubicBezTo>
                  <a:cubicBezTo>
                    <a:pt x="7" y="16"/>
                    <a:pt x="7" y="16"/>
                    <a:pt x="7" y="16"/>
                  </a:cubicBezTo>
                  <a:cubicBezTo>
                    <a:pt x="7" y="17"/>
                    <a:pt x="7" y="17"/>
                    <a:pt x="7" y="17"/>
                  </a:cubicBezTo>
                  <a:cubicBezTo>
                    <a:pt x="6" y="17"/>
                    <a:pt x="6" y="17"/>
                    <a:pt x="6" y="17"/>
                  </a:cubicBezTo>
                  <a:cubicBezTo>
                    <a:pt x="6" y="16"/>
                    <a:pt x="6" y="16"/>
                    <a:pt x="6" y="16"/>
                  </a:cubicBezTo>
                  <a:cubicBezTo>
                    <a:pt x="5" y="16"/>
                    <a:pt x="5" y="16"/>
                    <a:pt x="5" y="16"/>
                  </a:cubicBezTo>
                  <a:cubicBezTo>
                    <a:pt x="5" y="17"/>
                    <a:pt x="5" y="17"/>
                    <a:pt x="5" y="17"/>
                  </a:cubicBezTo>
                  <a:cubicBezTo>
                    <a:pt x="4" y="18"/>
                    <a:pt x="4" y="18"/>
                    <a:pt x="4" y="18"/>
                  </a:cubicBezTo>
                  <a:cubicBezTo>
                    <a:pt x="3" y="20"/>
                    <a:pt x="3" y="20"/>
                    <a:pt x="3" y="20"/>
                  </a:cubicBezTo>
                  <a:cubicBezTo>
                    <a:pt x="3" y="21"/>
                    <a:pt x="3" y="21"/>
                    <a:pt x="3" y="21"/>
                  </a:cubicBezTo>
                  <a:cubicBezTo>
                    <a:pt x="2" y="23"/>
                    <a:pt x="2" y="23"/>
                    <a:pt x="2" y="23"/>
                  </a:cubicBezTo>
                  <a:cubicBezTo>
                    <a:pt x="1" y="24"/>
                    <a:pt x="1" y="24"/>
                    <a:pt x="1" y="24"/>
                  </a:cubicBezTo>
                  <a:cubicBezTo>
                    <a:pt x="1" y="27"/>
                    <a:pt x="1" y="27"/>
                    <a:pt x="1" y="27"/>
                  </a:cubicBezTo>
                  <a:cubicBezTo>
                    <a:pt x="0" y="28"/>
                    <a:pt x="0" y="28"/>
                    <a:pt x="0" y="28"/>
                  </a:cubicBezTo>
                  <a:cubicBezTo>
                    <a:pt x="0" y="29"/>
                    <a:pt x="0" y="29"/>
                    <a:pt x="0" y="29"/>
                  </a:cubicBezTo>
                  <a:cubicBezTo>
                    <a:pt x="1" y="32"/>
                    <a:pt x="1" y="32"/>
                    <a:pt x="1" y="32"/>
                  </a:cubicBezTo>
                  <a:cubicBezTo>
                    <a:pt x="2" y="33"/>
                    <a:pt x="2" y="33"/>
                    <a:pt x="2" y="33"/>
                  </a:cubicBezTo>
                  <a:cubicBezTo>
                    <a:pt x="3" y="32"/>
                    <a:pt x="3" y="32"/>
                    <a:pt x="3" y="32"/>
                  </a:cubicBezTo>
                  <a:cubicBezTo>
                    <a:pt x="4" y="34"/>
                    <a:pt x="4" y="34"/>
                    <a:pt x="4" y="34"/>
                  </a:cubicBezTo>
                  <a:cubicBezTo>
                    <a:pt x="6" y="34"/>
                    <a:pt x="6" y="34"/>
                    <a:pt x="6" y="34"/>
                  </a:cubicBezTo>
                  <a:cubicBezTo>
                    <a:pt x="6" y="37"/>
                    <a:pt x="6" y="37"/>
                    <a:pt x="6" y="37"/>
                  </a:cubicBezTo>
                  <a:cubicBezTo>
                    <a:pt x="8" y="38"/>
                    <a:pt x="8" y="38"/>
                    <a:pt x="8" y="38"/>
                  </a:cubicBezTo>
                  <a:cubicBezTo>
                    <a:pt x="9" y="37"/>
                    <a:pt x="9" y="37"/>
                    <a:pt x="9" y="37"/>
                  </a:cubicBezTo>
                  <a:cubicBezTo>
                    <a:pt x="10" y="37"/>
                    <a:pt x="10" y="37"/>
                    <a:pt x="10" y="37"/>
                  </a:cubicBezTo>
                  <a:cubicBezTo>
                    <a:pt x="9" y="39"/>
                    <a:pt x="9" y="39"/>
                    <a:pt x="9" y="39"/>
                  </a:cubicBezTo>
                  <a:cubicBezTo>
                    <a:pt x="9" y="40"/>
                    <a:pt x="9" y="40"/>
                    <a:pt x="9" y="40"/>
                  </a:cubicBezTo>
                  <a:cubicBezTo>
                    <a:pt x="8" y="40"/>
                    <a:pt x="8" y="40"/>
                    <a:pt x="8" y="40"/>
                  </a:cubicBezTo>
                  <a:cubicBezTo>
                    <a:pt x="7" y="42"/>
                    <a:pt x="7" y="42"/>
                    <a:pt x="7" y="42"/>
                  </a:cubicBezTo>
                  <a:cubicBezTo>
                    <a:pt x="9" y="42"/>
                    <a:pt x="9" y="42"/>
                    <a:pt x="9" y="42"/>
                  </a:cubicBezTo>
                  <a:cubicBezTo>
                    <a:pt x="9" y="42"/>
                    <a:pt x="9" y="42"/>
                    <a:pt x="9" y="42"/>
                  </a:cubicBezTo>
                  <a:cubicBezTo>
                    <a:pt x="9" y="44"/>
                    <a:pt x="9" y="44"/>
                    <a:pt x="9" y="44"/>
                  </a:cubicBezTo>
                  <a:cubicBezTo>
                    <a:pt x="10" y="46"/>
                    <a:pt x="10" y="46"/>
                    <a:pt x="10" y="46"/>
                  </a:cubicBezTo>
                  <a:cubicBezTo>
                    <a:pt x="11" y="48"/>
                    <a:pt x="11" y="48"/>
                    <a:pt x="11" y="48"/>
                  </a:cubicBezTo>
                  <a:cubicBezTo>
                    <a:pt x="11" y="50"/>
                    <a:pt x="11" y="50"/>
                    <a:pt x="11" y="50"/>
                  </a:cubicBezTo>
                  <a:cubicBezTo>
                    <a:pt x="15" y="54"/>
                    <a:pt x="15" y="54"/>
                    <a:pt x="15" y="54"/>
                  </a:cubicBezTo>
                  <a:cubicBezTo>
                    <a:pt x="19" y="58"/>
                    <a:pt x="19" y="58"/>
                    <a:pt x="19" y="58"/>
                  </a:cubicBezTo>
                  <a:cubicBezTo>
                    <a:pt x="20" y="58"/>
                    <a:pt x="20" y="58"/>
                    <a:pt x="20" y="58"/>
                  </a:cubicBezTo>
                  <a:cubicBezTo>
                    <a:pt x="20" y="58"/>
                    <a:pt x="20" y="58"/>
                    <a:pt x="20" y="58"/>
                  </a:cubicBezTo>
                  <a:cubicBezTo>
                    <a:pt x="17" y="62"/>
                    <a:pt x="17" y="62"/>
                    <a:pt x="17" y="62"/>
                  </a:cubicBezTo>
                  <a:cubicBezTo>
                    <a:pt x="20" y="58"/>
                    <a:pt x="20" y="58"/>
                    <a:pt x="20" y="58"/>
                  </a:cubicBezTo>
                  <a:cubicBezTo>
                    <a:pt x="22" y="60"/>
                    <a:pt x="22" y="60"/>
                    <a:pt x="22" y="60"/>
                  </a:cubicBezTo>
                  <a:cubicBezTo>
                    <a:pt x="25" y="63"/>
                    <a:pt x="25" y="63"/>
                    <a:pt x="25" y="63"/>
                  </a:cubicBezTo>
                  <a:cubicBezTo>
                    <a:pt x="25" y="65"/>
                    <a:pt x="25" y="65"/>
                    <a:pt x="25" y="65"/>
                  </a:cubicBezTo>
                  <a:cubicBezTo>
                    <a:pt x="26" y="67"/>
                    <a:pt x="26" y="67"/>
                    <a:pt x="26" y="67"/>
                  </a:cubicBezTo>
                  <a:cubicBezTo>
                    <a:pt x="29" y="69"/>
                    <a:pt x="29" y="69"/>
                    <a:pt x="29" y="69"/>
                  </a:cubicBezTo>
                  <a:cubicBezTo>
                    <a:pt x="29" y="71"/>
                    <a:pt x="29" y="71"/>
                    <a:pt x="29" y="71"/>
                  </a:cubicBezTo>
                  <a:cubicBezTo>
                    <a:pt x="31" y="72"/>
                    <a:pt x="31" y="72"/>
                    <a:pt x="31" y="72"/>
                  </a:cubicBezTo>
                  <a:cubicBezTo>
                    <a:pt x="33" y="72"/>
                    <a:pt x="33" y="72"/>
                    <a:pt x="33" y="72"/>
                  </a:cubicBezTo>
                  <a:cubicBezTo>
                    <a:pt x="35" y="73"/>
                    <a:pt x="35" y="73"/>
                    <a:pt x="35" y="73"/>
                  </a:cubicBezTo>
                  <a:cubicBezTo>
                    <a:pt x="37" y="75"/>
                    <a:pt x="37" y="75"/>
                    <a:pt x="37" y="75"/>
                  </a:cubicBezTo>
                  <a:cubicBezTo>
                    <a:pt x="35" y="75"/>
                    <a:pt x="35" y="75"/>
                    <a:pt x="35" y="75"/>
                  </a:cubicBezTo>
                  <a:cubicBezTo>
                    <a:pt x="34" y="75"/>
                    <a:pt x="34" y="75"/>
                    <a:pt x="34" y="75"/>
                  </a:cubicBezTo>
                  <a:cubicBezTo>
                    <a:pt x="32" y="75"/>
                    <a:pt x="32" y="75"/>
                    <a:pt x="32" y="75"/>
                  </a:cubicBezTo>
                  <a:cubicBezTo>
                    <a:pt x="29" y="78"/>
                    <a:pt x="29" y="78"/>
                    <a:pt x="29" y="78"/>
                  </a:cubicBezTo>
                  <a:cubicBezTo>
                    <a:pt x="29" y="80"/>
                    <a:pt x="29" y="80"/>
                    <a:pt x="29" y="80"/>
                  </a:cubicBezTo>
                  <a:cubicBezTo>
                    <a:pt x="30" y="82"/>
                    <a:pt x="30" y="82"/>
                    <a:pt x="30" y="82"/>
                  </a:cubicBezTo>
                  <a:cubicBezTo>
                    <a:pt x="29" y="83"/>
                    <a:pt x="29" y="83"/>
                    <a:pt x="29" y="83"/>
                  </a:cubicBezTo>
                  <a:cubicBezTo>
                    <a:pt x="29" y="84"/>
                    <a:pt x="29" y="84"/>
                    <a:pt x="29" y="84"/>
                  </a:cubicBezTo>
                  <a:cubicBezTo>
                    <a:pt x="29" y="85"/>
                    <a:pt x="29" y="85"/>
                    <a:pt x="29" y="85"/>
                  </a:cubicBezTo>
                  <a:cubicBezTo>
                    <a:pt x="29" y="86"/>
                    <a:pt x="29" y="86"/>
                    <a:pt x="29" y="86"/>
                  </a:cubicBezTo>
                  <a:cubicBezTo>
                    <a:pt x="28" y="87"/>
                    <a:pt x="28" y="87"/>
                    <a:pt x="28" y="87"/>
                  </a:cubicBezTo>
                  <a:cubicBezTo>
                    <a:pt x="28" y="90"/>
                    <a:pt x="28" y="90"/>
                    <a:pt x="28" y="90"/>
                  </a:cubicBezTo>
                  <a:cubicBezTo>
                    <a:pt x="28" y="91"/>
                    <a:pt x="28" y="91"/>
                    <a:pt x="28" y="91"/>
                  </a:cubicBezTo>
                  <a:cubicBezTo>
                    <a:pt x="27" y="90"/>
                    <a:pt x="27" y="90"/>
                    <a:pt x="27" y="90"/>
                  </a:cubicBezTo>
                  <a:cubicBezTo>
                    <a:pt x="28" y="88"/>
                    <a:pt x="28" y="88"/>
                    <a:pt x="28" y="88"/>
                  </a:cubicBezTo>
                  <a:cubicBezTo>
                    <a:pt x="27" y="87"/>
                    <a:pt x="27" y="87"/>
                    <a:pt x="27" y="87"/>
                  </a:cubicBezTo>
                  <a:cubicBezTo>
                    <a:pt x="26" y="88"/>
                    <a:pt x="26" y="88"/>
                    <a:pt x="26" y="88"/>
                  </a:cubicBezTo>
                  <a:cubicBezTo>
                    <a:pt x="26" y="89"/>
                    <a:pt x="26" y="89"/>
                    <a:pt x="26" y="89"/>
                  </a:cubicBezTo>
                  <a:cubicBezTo>
                    <a:pt x="26" y="91"/>
                    <a:pt x="26" y="91"/>
                    <a:pt x="26" y="91"/>
                  </a:cubicBezTo>
                  <a:cubicBezTo>
                    <a:pt x="26" y="93"/>
                    <a:pt x="26" y="93"/>
                    <a:pt x="26" y="93"/>
                  </a:cubicBezTo>
                  <a:cubicBezTo>
                    <a:pt x="26" y="93"/>
                    <a:pt x="26" y="93"/>
                    <a:pt x="26" y="93"/>
                  </a:cubicBezTo>
                  <a:cubicBezTo>
                    <a:pt x="26" y="97"/>
                    <a:pt x="26" y="97"/>
                    <a:pt x="26" y="97"/>
                  </a:cubicBezTo>
                  <a:cubicBezTo>
                    <a:pt x="26" y="97"/>
                    <a:pt x="26" y="97"/>
                    <a:pt x="26" y="97"/>
                  </a:cubicBezTo>
                  <a:cubicBezTo>
                    <a:pt x="28" y="99"/>
                    <a:pt x="28" y="99"/>
                    <a:pt x="28" y="99"/>
                  </a:cubicBezTo>
                  <a:cubicBezTo>
                    <a:pt x="28" y="101"/>
                    <a:pt x="28" y="101"/>
                    <a:pt x="28" y="101"/>
                  </a:cubicBezTo>
                  <a:cubicBezTo>
                    <a:pt x="28" y="103"/>
                    <a:pt x="28" y="103"/>
                    <a:pt x="28" y="103"/>
                  </a:cubicBezTo>
                  <a:cubicBezTo>
                    <a:pt x="28" y="104"/>
                    <a:pt x="28" y="104"/>
                    <a:pt x="28" y="104"/>
                  </a:cubicBezTo>
                  <a:cubicBezTo>
                    <a:pt x="29" y="104"/>
                    <a:pt x="29" y="104"/>
                    <a:pt x="29" y="104"/>
                  </a:cubicBezTo>
                  <a:cubicBezTo>
                    <a:pt x="31" y="106"/>
                    <a:pt x="31" y="106"/>
                    <a:pt x="31" y="106"/>
                  </a:cubicBezTo>
                  <a:cubicBezTo>
                    <a:pt x="33" y="106"/>
                    <a:pt x="33" y="106"/>
                    <a:pt x="33" y="106"/>
                  </a:cubicBezTo>
                  <a:cubicBezTo>
                    <a:pt x="35" y="106"/>
                    <a:pt x="35" y="106"/>
                    <a:pt x="35" y="106"/>
                  </a:cubicBezTo>
                  <a:cubicBezTo>
                    <a:pt x="37" y="106"/>
                    <a:pt x="37" y="106"/>
                    <a:pt x="37" y="106"/>
                  </a:cubicBezTo>
                  <a:cubicBezTo>
                    <a:pt x="39" y="107"/>
                    <a:pt x="39" y="107"/>
                    <a:pt x="39" y="107"/>
                  </a:cubicBezTo>
                  <a:cubicBezTo>
                    <a:pt x="40" y="107"/>
                    <a:pt x="40" y="107"/>
                    <a:pt x="40" y="107"/>
                  </a:cubicBezTo>
                  <a:cubicBezTo>
                    <a:pt x="40" y="109"/>
                    <a:pt x="40" y="109"/>
                    <a:pt x="40" y="109"/>
                  </a:cubicBezTo>
                  <a:cubicBezTo>
                    <a:pt x="42" y="110"/>
                    <a:pt x="42" y="110"/>
                    <a:pt x="42" y="110"/>
                  </a:cubicBezTo>
                  <a:cubicBezTo>
                    <a:pt x="46" y="112"/>
                    <a:pt x="46" y="112"/>
                    <a:pt x="46" y="112"/>
                  </a:cubicBezTo>
                  <a:cubicBezTo>
                    <a:pt x="48" y="112"/>
                    <a:pt x="48" y="112"/>
                    <a:pt x="48" y="112"/>
                  </a:cubicBezTo>
                  <a:cubicBezTo>
                    <a:pt x="53" y="114"/>
                    <a:pt x="53" y="114"/>
                    <a:pt x="53" y="114"/>
                  </a:cubicBezTo>
                  <a:cubicBezTo>
                    <a:pt x="56" y="114"/>
                    <a:pt x="56" y="114"/>
                    <a:pt x="56" y="114"/>
                  </a:cubicBezTo>
                  <a:cubicBezTo>
                    <a:pt x="61" y="112"/>
                    <a:pt x="61" y="112"/>
                    <a:pt x="61" y="112"/>
                  </a:cubicBezTo>
                  <a:cubicBezTo>
                    <a:pt x="66" y="112"/>
                    <a:pt x="66" y="112"/>
                    <a:pt x="66" y="112"/>
                  </a:cubicBezTo>
                  <a:cubicBezTo>
                    <a:pt x="71" y="112"/>
                    <a:pt x="71" y="112"/>
                    <a:pt x="71" y="112"/>
                  </a:cubicBezTo>
                  <a:cubicBezTo>
                    <a:pt x="72" y="112"/>
                    <a:pt x="72" y="112"/>
                    <a:pt x="72" y="112"/>
                  </a:cubicBezTo>
                  <a:cubicBezTo>
                    <a:pt x="73" y="110"/>
                    <a:pt x="73" y="110"/>
                    <a:pt x="73" y="110"/>
                  </a:cubicBezTo>
                  <a:cubicBezTo>
                    <a:pt x="72" y="108"/>
                    <a:pt x="72" y="108"/>
                    <a:pt x="72" y="108"/>
                  </a:cubicBezTo>
                  <a:cubicBezTo>
                    <a:pt x="71" y="106"/>
                    <a:pt x="71" y="106"/>
                    <a:pt x="71" y="106"/>
                  </a:cubicBezTo>
                  <a:cubicBezTo>
                    <a:pt x="69" y="102"/>
                    <a:pt x="69" y="102"/>
                    <a:pt x="69" y="102"/>
                  </a:cubicBezTo>
                  <a:lnTo>
                    <a:pt x="69" y="99"/>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354" name="Freeform 46"/>
            <p:cNvSpPr>
              <a:spLocks/>
            </p:cNvSpPr>
            <p:nvPr/>
          </p:nvSpPr>
          <p:spPr bwMode="auto">
            <a:xfrm>
              <a:off x="6376516" y="5268551"/>
              <a:ext cx="3581" cy="87139"/>
            </a:xfrm>
            <a:custGeom>
              <a:avLst/>
              <a:gdLst>
                <a:gd name="T0" fmla="*/ 0 w 3"/>
                <a:gd name="T1" fmla="*/ 73 h 73"/>
                <a:gd name="T2" fmla="*/ 3 w 3"/>
                <a:gd name="T3" fmla="*/ 0 h 73"/>
                <a:gd name="T4" fmla="*/ 3 w 3"/>
                <a:gd name="T5" fmla="*/ 0 h 73"/>
                <a:gd name="T6" fmla="*/ 0 w 3"/>
                <a:gd name="T7" fmla="*/ 73 h 73"/>
              </a:gdLst>
              <a:ahLst/>
              <a:cxnLst>
                <a:cxn ang="0">
                  <a:pos x="T0" y="T1"/>
                </a:cxn>
                <a:cxn ang="0">
                  <a:pos x="T2" y="T3"/>
                </a:cxn>
                <a:cxn ang="0">
                  <a:pos x="T4" y="T5"/>
                </a:cxn>
                <a:cxn ang="0">
                  <a:pos x="T6" y="T7"/>
                </a:cxn>
              </a:cxnLst>
              <a:rect l="0" t="0" r="r" b="b"/>
              <a:pathLst>
                <a:path w="3" h="73">
                  <a:moveTo>
                    <a:pt x="0" y="73"/>
                  </a:moveTo>
                  <a:lnTo>
                    <a:pt x="3" y="0"/>
                  </a:lnTo>
                  <a:lnTo>
                    <a:pt x="3" y="0"/>
                  </a:lnTo>
                  <a:lnTo>
                    <a:pt x="0" y="73"/>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355" name="Freeform 47"/>
            <p:cNvSpPr>
              <a:spLocks/>
            </p:cNvSpPr>
            <p:nvPr/>
          </p:nvSpPr>
          <p:spPr bwMode="auto">
            <a:xfrm>
              <a:off x="6738203" y="4931932"/>
              <a:ext cx="5969" cy="20293"/>
            </a:xfrm>
            <a:custGeom>
              <a:avLst/>
              <a:gdLst>
                <a:gd name="T0" fmla="*/ 5 w 5"/>
                <a:gd name="T1" fmla="*/ 0 h 17"/>
                <a:gd name="T2" fmla="*/ 2 w 5"/>
                <a:gd name="T3" fmla="*/ 14 h 17"/>
                <a:gd name="T4" fmla="*/ 0 w 5"/>
                <a:gd name="T5" fmla="*/ 17 h 17"/>
                <a:gd name="T6" fmla="*/ 5 w 5"/>
                <a:gd name="T7" fmla="*/ 0 h 17"/>
              </a:gdLst>
              <a:ahLst/>
              <a:cxnLst>
                <a:cxn ang="0">
                  <a:pos x="T0" y="T1"/>
                </a:cxn>
                <a:cxn ang="0">
                  <a:pos x="T2" y="T3"/>
                </a:cxn>
                <a:cxn ang="0">
                  <a:pos x="T4" y="T5"/>
                </a:cxn>
                <a:cxn ang="0">
                  <a:pos x="T6" y="T7"/>
                </a:cxn>
              </a:cxnLst>
              <a:rect l="0" t="0" r="r" b="b"/>
              <a:pathLst>
                <a:path w="5" h="17">
                  <a:moveTo>
                    <a:pt x="5" y="0"/>
                  </a:moveTo>
                  <a:lnTo>
                    <a:pt x="2" y="14"/>
                  </a:lnTo>
                  <a:lnTo>
                    <a:pt x="0" y="17"/>
                  </a:lnTo>
                  <a:lnTo>
                    <a:pt x="5" y="0"/>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356" name="Rectangle 48"/>
            <p:cNvSpPr>
              <a:spLocks noChangeArrowheads="1"/>
            </p:cNvSpPr>
            <p:nvPr/>
          </p:nvSpPr>
          <p:spPr bwMode="auto">
            <a:xfrm>
              <a:off x="3734890" y="4206171"/>
              <a:ext cx="41779" cy="1194"/>
            </a:xfrm>
            <a:prstGeom prst="rect">
              <a:avLst/>
            </a:pr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357" name="Freeform 49"/>
            <p:cNvSpPr>
              <a:spLocks/>
            </p:cNvSpPr>
            <p:nvPr/>
          </p:nvSpPr>
          <p:spPr bwMode="auto">
            <a:xfrm>
              <a:off x="6661807" y="5285263"/>
              <a:ext cx="0" cy="8356"/>
            </a:xfrm>
            <a:custGeom>
              <a:avLst/>
              <a:gdLst>
                <a:gd name="T0" fmla="*/ 7 h 7"/>
                <a:gd name="T1" fmla="*/ 0 h 7"/>
                <a:gd name="T2" fmla="*/ 7 h 7"/>
                <a:gd name="T3" fmla="*/ 7 h 7"/>
              </a:gdLst>
              <a:ahLst/>
              <a:cxnLst>
                <a:cxn ang="0">
                  <a:pos x="0" y="T0"/>
                </a:cxn>
                <a:cxn ang="0">
                  <a:pos x="0" y="T1"/>
                </a:cxn>
                <a:cxn ang="0">
                  <a:pos x="0" y="T2"/>
                </a:cxn>
                <a:cxn ang="0">
                  <a:pos x="0" y="T3"/>
                </a:cxn>
              </a:cxnLst>
              <a:rect l="0" t="0" r="r" b="b"/>
              <a:pathLst>
                <a:path h="7">
                  <a:moveTo>
                    <a:pt x="0" y="7"/>
                  </a:moveTo>
                  <a:lnTo>
                    <a:pt x="0" y="0"/>
                  </a:lnTo>
                  <a:lnTo>
                    <a:pt x="0" y="7"/>
                  </a:lnTo>
                  <a:lnTo>
                    <a:pt x="0" y="7"/>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358" name="Freeform 50"/>
            <p:cNvSpPr>
              <a:spLocks/>
            </p:cNvSpPr>
            <p:nvPr/>
          </p:nvSpPr>
          <p:spPr bwMode="auto">
            <a:xfrm>
              <a:off x="6651063" y="5200511"/>
              <a:ext cx="4775" cy="5969"/>
            </a:xfrm>
            <a:custGeom>
              <a:avLst/>
              <a:gdLst>
                <a:gd name="T0" fmla="*/ 4 w 4"/>
                <a:gd name="T1" fmla="*/ 5 h 5"/>
                <a:gd name="T2" fmla="*/ 4 w 4"/>
                <a:gd name="T3" fmla="*/ 5 h 5"/>
                <a:gd name="T4" fmla="*/ 0 w 4"/>
                <a:gd name="T5" fmla="*/ 0 h 5"/>
                <a:gd name="T6" fmla="*/ 4 w 4"/>
                <a:gd name="T7" fmla="*/ 5 h 5"/>
              </a:gdLst>
              <a:ahLst/>
              <a:cxnLst>
                <a:cxn ang="0">
                  <a:pos x="T0" y="T1"/>
                </a:cxn>
                <a:cxn ang="0">
                  <a:pos x="T2" y="T3"/>
                </a:cxn>
                <a:cxn ang="0">
                  <a:pos x="T4" y="T5"/>
                </a:cxn>
                <a:cxn ang="0">
                  <a:pos x="T6" y="T7"/>
                </a:cxn>
              </a:cxnLst>
              <a:rect l="0" t="0" r="r" b="b"/>
              <a:pathLst>
                <a:path w="4" h="5">
                  <a:moveTo>
                    <a:pt x="4" y="5"/>
                  </a:moveTo>
                  <a:lnTo>
                    <a:pt x="4" y="5"/>
                  </a:lnTo>
                  <a:lnTo>
                    <a:pt x="0" y="0"/>
                  </a:lnTo>
                  <a:lnTo>
                    <a:pt x="4" y="5"/>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359" name="Freeform 51"/>
            <p:cNvSpPr>
              <a:spLocks/>
            </p:cNvSpPr>
            <p:nvPr/>
          </p:nvSpPr>
          <p:spPr bwMode="auto">
            <a:xfrm>
              <a:off x="4285178" y="4534434"/>
              <a:ext cx="2387" cy="4775"/>
            </a:xfrm>
            <a:custGeom>
              <a:avLst/>
              <a:gdLst>
                <a:gd name="T0" fmla="*/ 0 w 2"/>
                <a:gd name="T1" fmla="*/ 4 h 4"/>
                <a:gd name="T2" fmla="*/ 0 w 2"/>
                <a:gd name="T3" fmla="*/ 4 h 4"/>
                <a:gd name="T4" fmla="*/ 2 w 2"/>
                <a:gd name="T5" fmla="*/ 0 h 4"/>
                <a:gd name="T6" fmla="*/ 0 w 2"/>
                <a:gd name="T7" fmla="*/ 4 h 4"/>
              </a:gdLst>
              <a:ahLst/>
              <a:cxnLst>
                <a:cxn ang="0">
                  <a:pos x="T0" y="T1"/>
                </a:cxn>
                <a:cxn ang="0">
                  <a:pos x="T2" y="T3"/>
                </a:cxn>
                <a:cxn ang="0">
                  <a:pos x="T4" y="T5"/>
                </a:cxn>
                <a:cxn ang="0">
                  <a:pos x="T6" y="T7"/>
                </a:cxn>
              </a:cxnLst>
              <a:rect l="0" t="0" r="r" b="b"/>
              <a:pathLst>
                <a:path w="2" h="4">
                  <a:moveTo>
                    <a:pt x="0" y="4"/>
                  </a:moveTo>
                  <a:lnTo>
                    <a:pt x="0" y="4"/>
                  </a:lnTo>
                  <a:lnTo>
                    <a:pt x="2" y="0"/>
                  </a:lnTo>
                  <a:lnTo>
                    <a:pt x="0" y="4"/>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360" name="Freeform 52"/>
            <p:cNvSpPr>
              <a:spLocks/>
            </p:cNvSpPr>
            <p:nvPr/>
          </p:nvSpPr>
          <p:spPr bwMode="auto">
            <a:xfrm>
              <a:off x="4313827" y="4627542"/>
              <a:ext cx="13131" cy="8356"/>
            </a:xfrm>
            <a:custGeom>
              <a:avLst/>
              <a:gdLst>
                <a:gd name="T0" fmla="*/ 0 w 11"/>
                <a:gd name="T1" fmla="*/ 0 h 7"/>
                <a:gd name="T2" fmla="*/ 7 w 11"/>
                <a:gd name="T3" fmla="*/ 7 h 7"/>
                <a:gd name="T4" fmla="*/ 11 w 11"/>
                <a:gd name="T5" fmla="*/ 7 h 7"/>
                <a:gd name="T6" fmla="*/ 7 w 11"/>
                <a:gd name="T7" fmla="*/ 7 h 7"/>
                <a:gd name="T8" fmla="*/ 0 w 11"/>
                <a:gd name="T9" fmla="*/ 0 h 7"/>
              </a:gdLst>
              <a:ahLst/>
              <a:cxnLst>
                <a:cxn ang="0">
                  <a:pos x="T0" y="T1"/>
                </a:cxn>
                <a:cxn ang="0">
                  <a:pos x="T2" y="T3"/>
                </a:cxn>
                <a:cxn ang="0">
                  <a:pos x="T4" y="T5"/>
                </a:cxn>
                <a:cxn ang="0">
                  <a:pos x="T6" y="T7"/>
                </a:cxn>
                <a:cxn ang="0">
                  <a:pos x="T8" y="T9"/>
                </a:cxn>
              </a:cxnLst>
              <a:rect l="0" t="0" r="r" b="b"/>
              <a:pathLst>
                <a:path w="11" h="7">
                  <a:moveTo>
                    <a:pt x="0" y="0"/>
                  </a:moveTo>
                  <a:lnTo>
                    <a:pt x="7" y="7"/>
                  </a:lnTo>
                  <a:lnTo>
                    <a:pt x="11" y="7"/>
                  </a:lnTo>
                  <a:lnTo>
                    <a:pt x="7" y="7"/>
                  </a:lnTo>
                  <a:lnTo>
                    <a:pt x="0" y="0"/>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361" name="Freeform 53"/>
            <p:cNvSpPr>
              <a:spLocks/>
            </p:cNvSpPr>
            <p:nvPr/>
          </p:nvSpPr>
          <p:spPr bwMode="auto">
            <a:xfrm>
              <a:off x="6506628" y="5082336"/>
              <a:ext cx="5969" cy="2387"/>
            </a:xfrm>
            <a:custGeom>
              <a:avLst/>
              <a:gdLst>
                <a:gd name="T0" fmla="*/ 0 w 5"/>
                <a:gd name="T1" fmla="*/ 0 h 2"/>
                <a:gd name="T2" fmla="*/ 5 w 5"/>
                <a:gd name="T3" fmla="*/ 2 h 2"/>
                <a:gd name="T4" fmla="*/ 5 w 5"/>
                <a:gd name="T5" fmla="*/ 2 h 2"/>
                <a:gd name="T6" fmla="*/ 0 w 5"/>
                <a:gd name="T7" fmla="*/ 0 h 2"/>
              </a:gdLst>
              <a:ahLst/>
              <a:cxnLst>
                <a:cxn ang="0">
                  <a:pos x="T0" y="T1"/>
                </a:cxn>
                <a:cxn ang="0">
                  <a:pos x="T2" y="T3"/>
                </a:cxn>
                <a:cxn ang="0">
                  <a:pos x="T4" y="T5"/>
                </a:cxn>
                <a:cxn ang="0">
                  <a:pos x="T6" y="T7"/>
                </a:cxn>
              </a:cxnLst>
              <a:rect l="0" t="0" r="r" b="b"/>
              <a:pathLst>
                <a:path w="5" h="2">
                  <a:moveTo>
                    <a:pt x="0" y="0"/>
                  </a:moveTo>
                  <a:lnTo>
                    <a:pt x="5" y="2"/>
                  </a:lnTo>
                  <a:lnTo>
                    <a:pt x="5" y="2"/>
                  </a:lnTo>
                  <a:lnTo>
                    <a:pt x="0" y="0"/>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362" name="Freeform 54"/>
            <p:cNvSpPr>
              <a:spLocks/>
            </p:cNvSpPr>
            <p:nvPr/>
          </p:nvSpPr>
          <p:spPr bwMode="auto">
            <a:xfrm>
              <a:off x="6949485" y="4375674"/>
              <a:ext cx="3581" cy="5969"/>
            </a:xfrm>
            <a:custGeom>
              <a:avLst/>
              <a:gdLst>
                <a:gd name="T0" fmla="*/ 3 w 3"/>
                <a:gd name="T1" fmla="*/ 0 h 5"/>
                <a:gd name="T2" fmla="*/ 3 w 3"/>
                <a:gd name="T3" fmla="*/ 2 h 5"/>
                <a:gd name="T4" fmla="*/ 0 w 3"/>
                <a:gd name="T5" fmla="*/ 5 h 5"/>
                <a:gd name="T6" fmla="*/ 3 w 3"/>
                <a:gd name="T7" fmla="*/ 0 h 5"/>
              </a:gdLst>
              <a:ahLst/>
              <a:cxnLst>
                <a:cxn ang="0">
                  <a:pos x="T0" y="T1"/>
                </a:cxn>
                <a:cxn ang="0">
                  <a:pos x="T2" y="T3"/>
                </a:cxn>
                <a:cxn ang="0">
                  <a:pos x="T4" y="T5"/>
                </a:cxn>
                <a:cxn ang="0">
                  <a:pos x="T6" y="T7"/>
                </a:cxn>
              </a:cxnLst>
              <a:rect l="0" t="0" r="r" b="b"/>
              <a:pathLst>
                <a:path w="3" h="5">
                  <a:moveTo>
                    <a:pt x="3" y="0"/>
                  </a:moveTo>
                  <a:lnTo>
                    <a:pt x="3" y="2"/>
                  </a:lnTo>
                  <a:lnTo>
                    <a:pt x="0" y="5"/>
                  </a:lnTo>
                  <a:lnTo>
                    <a:pt x="3" y="0"/>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363" name="Freeform 55"/>
            <p:cNvSpPr>
              <a:spLocks/>
            </p:cNvSpPr>
            <p:nvPr/>
          </p:nvSpPr>
          <p:spPr bwMode="auto">
            <a:xfrm>
              <a:off x="6932773" y="4344639"/>
              <a:ext cx="11937" cy="2387"/>
            </a:xfrm>
            <a:custGeom>
              <a:avLst/>
              <a:gdLst>
                <a:gd name="T0" fmla="*/ 10 w 10"/>
                <a:gd name="T1" fmla="*/ 0 h 2"/>
                <a:gd name="T2" fmla="*/ 5 w 10"/>
                <a:gd name="T3" fmla="*/ 0 h 2"/>
                <a:gd name="T4" fmla="*/ 0 w 10"/>
                <a:gd name="T5" fmla="*/ 2 h 2"/>
                <a:gd name="T6" fmla="*/ 10 w 10"/>
                <a:gd name="T7" fmla="*/ 0 h 2"/>
              </a:gdLst>
              <a:ahLst/>
              <a:cxnLst>
                <a:cxn ang="0">
                  <a:pos x="T0" y="T1"/>
                </a:cxn>
                <a:cxn ang="0">
                  <a:pos x="T2" y="T3"/>
                </a:cxn>
                <a:cxn ang="0">
                  <a:pos x="T4" y="T5"/>
                </a:cxn>
                <a:cxn ang="0">
                  <a:pos x="T6" y="T7"/>
                </a:cxn>
              </a:cxnLst>
              <a:rect l="0" t="0" r="r" b="b"/>
              <a:pathLst>
                <a:path w="10" h="2">
                  <a:moveTo>
                    <a:pt x="10" y="0"/>
                  </a:moveTo>
                  <a:lnTo>
                    <a:pt x="5" y="0"/>
                  </a:lnTo>
                  <a:lnTo>
                    <a:pt x="0" y="2"/>
                  </a:lnTo>
                  <a:lnTo>
                    <a:pt x="10" y="0"/>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364" name="Freeform 56"/>
            <p:cNvSpPr>
              <a:spLocks/>
            </p:cNvSpPr>
            <p:nvPr/>
          </p:nvSpPr>
          <p:spPr bwMode="auto">
            <a:xfrm>
              <a:off x="4175359" y="4466395"/>
              <a:ext cx="10744" cy="4775"/>
            </a:xfrm>
            <a:custGeom>
              <a:avLst/>
              <a:gdLst>
                <a:gd name="T0" fmla="*/ 0 w 9"/>
                <a:gd name="T1" fmla="*/ 0 h 4"/>
                <a:gd name="T2" fmla="*/ 4 w 9"/>
                <a:gd name="T3" fmla="*/ 2 h 4"/>
                <a:gd name="T4" fmla="*/ 9 w 9"/>
                <a:gd name="T5" fmla="*/ 4 h 4"/>
                <a:gd name="T6" fmla="*/ 4 w 9"/>
                <a:gd name="T7" fmla="*/ 2 h 4"/>
                <a:gd name="T8" fmla="*/ 0 w 9"/>
                <a:gd name="T9" fmla="*/ 0 h 4"/>
              </a:gdLst>
              <a:ahLst/>
              <a:cxnLst>
                <a:cxn ang="0">
                  <a:pos x="T0" y="T1"/>
                </a:cxn>
                <a:cxn ang="0">
                  <a:pos x="T2" y="T3"/>
                </a:cxn>
                <a:cxn ang="0">
                  <a:pos x="T4" y="T5"/>
                </a:cxn>
                <a:cxn ang="0">
                  <a:pos x="T6" y="T7"/>
                </a:cxn>
                <a:cxn ang="0">
                  <a:pos x="T8" y="T9"/>
                </a:cxn>
              </a:cxnLst>
              <a:rect l="0" t="0" r="r" b="b"/>
              <a:pathLst>
                <a:path w="9" h="4">
                  <a:moveTo>
                    <a:pt x="0" y="0"/>
                  </a:moveTo>
                  <a:lnTo>
                    <a:pt x="4" y="2"/>
                  </a:lnTo>
                  <a:lnTo>
                    <a:pt x="9" y="4"/>
                  </a:lnTo>
                  <a:lnTo>
                    <a:pt x="4" y="2"/>
                  </a:lnTo>
                  <a:lnTo>
                    <a:pt x="0" y="0"/>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365" name="Freeform 57"/>
            <p:cNvSpPr>
              <a:spLocks/>
            </p:cNvSpPr>
            <p:nvPr/>
          </p:nvSpPr>
          <p:spPr bwMode="auto">
            <a:xfrm>
              <a:off x="6794306" y="4293310"/>
              <a:ext cx="5969" cy="3581"/>
            </a:xfrm>
            <a:custGeom>
              <a:avLst/>
              <a:gdLst>
                <a:gd name="T0" fmla="*/ 0 w 5"/>
                <a:gd name="T1" fmla="*/ 0 h 3"/>
                <a:gd name="T2" fmla="*/ 3 w 5"/>
                <a:gd name="T3" fmla="*/ 3 h 3"/>
                <a:gd name="T4" fmla="*/ 5 w 5"/>
                <a:gd name="T5" fmla="*/ 3 h 3"/>
                <a:gd name="T6" fmla="*/ 0 w 5"/>
                <a:gd name="T7" fmla="*/ 0 h 3"/>
              </a:gdLst>
              <a:ahLst/>
              <a:cxnLst>
                <a:cxn ang="0">
                  <a:pos x="T0" y="T1"/>
                </a:cxn>
                <a:cxn ang="0">
                  <a:pos x="T2" y="T3"/>
                </a:cxn>
                <a:cxn ang="0">
                  <a:pos x="T4" y="T5"/>
                </a:cxn>
                <a:cxn ang="0">
                  <a:pos x="T6" y="T7"/>
                </a:cxn>
              </a:cxnLst>
              <a:rect l="0" t="0" r="r" b="b"/>
              <a:pathLst>
                <a:path w="5" h="3">
                  <a:moveTo>
                    <a:pt x="0" y="0"/>
                  </a:moveTo>
                  <a:lnTo>
                    <a:pt x="3" y="3"/>
                  </a:lnTo>
                  <a:lnTo>
                    <a:pt x="5" y="3"/>
                  </a:lnTo>
                  <a:lnTo>
                    <a:pt x="0" y="0"/>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366" name="Freeform 58"/>
            <p:cNvSpPr>
              <a:spLocks/>
            </p:cNvSpPr>
            <p:nvPr/>
          </p:nvSpPr>
          <p:spPr bwMode="auto">
            <a:xfrm>
              <a:off x="6498272" y="3910137"/>
              <a:ext cx="8356" cy="239931"/>
            </a:xfrm>
            <a:custGeom>
              <a:avLst/>
              <a:gdLst>
                <a:gd name="T0" fmla="*/ 7 w 7"/>
                <a:gd name="T1" fmla="*/ 163 h 201"/>
                <a:gd name="T2" fmla="*/ 0 w 7"/>
                <a:gd name="T3" fmla="*/ 0 h 201"/>
                <a:gd name="T4" fmla="*/ 7 w 7"/>
                <a:gd name="T5" fmla="*/ 201 h 201"/>
                <a:gd name="T6" fmla="*/ 7 w 7"/>
                <a:gd name="T7" fmla="*/ 163 h 201"/>
              </a:gdLst>
              <a:ahLst/>
              <a:cxnLst>
                <a:cxn ang="0">
                  <a:pos x="T0" y="T1"/>
                </a:cxn>
                <a:cxn ang="0">
                  <a:pos x="T2" y="T3"/>
                </a:cxn>
                <a:cxn ang="0">
                  <a:pos x="T4" y="T5"/>
                </a:cxn>
                <a:cxn ang="0">
                  <a:pos x="T6" y="T7"/>
                </a:cxn>
              </a:cxnLst>
              <a:rect l="0" t="0" r="r" b="b"/>
              <a:pathLst>
                <a:path w="7" h="201">
                  <a:moveTo>
                    <a:pt x="7" y="163"/>
                  </a:moveTo>
                  <a:lnTo>
                    <a:pt x="0" y="0"/>
                  </a:lnTo>
                  <a:lnTo>
                    <a:pt x="7" y="201"/>
                  </a:lnTo>
                  <a:lnTo>
                    <a:pt x="7" y="163"/>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367" name="Freeform 59"/>
            <p:cNvSpPr>
              <a:spLocks/>
            </p:cNvSpPr>
            <p:nvPr/>
          </p:nvSpPr>
          <p:spPr bwMode="auto">
            <a:xfrm>
              <a:off x="4231463" y="4751685"/>
              <a:ext cx="0" cy="4775"/>
            </a:xfrm>
            <a:custGeom>
              <a:avLst/>
              <a:gdLst>
                <a:gd name="T0" fmla="*/ 4 h 4"/>
                <a:gd name="T1" fmla="*/ 2 h 4"/>
                <a:gd name="T2" fmla="*/ 0 h 4"/>
                <a:gd name="T3" fmla="*/ 4 h 4"/>
              </a:gdLst>
              <a:ahLst/>
              <a:cxnLst>
                <a:cxn ang="0">
                  <a:pos x="0" y="T0"/>
                </a:cxn>
                <a:cxn ang="0">
                  <a:pos x="0" y="T1"/>
                </a:cxn>
                <a:cxn ang="0">
                  <a:pos x="0" y="T2"/>
                </a:cxn>
                <a:cxn ang="0">
                  <a:pos x="0" y="T3"/>
                </a:cxn>
              </a:cxnLst>
              <a:rect l="0" t="0" r="r" b="b"/>
              <a:pathLst>
                <a:path h="4">
                  <a:moveTo>
                    <a:pt x="0" y="4"/>
                  </a:moveTo>
                  <a:lnTo>
                    <a:pt x="0" y="2"/>
                  </a:lnTo>
                  <a:lnTo>
                    <a:pt x="0" y="0"/>
                  </a:lnTo>
                  <a:lnTo>
                    <a:pt x="0" y="4"/>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368" name="Freeform 60"/>
            <p:cNvSpPr>
              <a:spLocks/>
            </p:cNvSpPr>
            <p:nvPr/>
          </p:nvSpPr>
          <p:spPr bwMode="auto">
            <a:xfrm>
              <a:off x="4465425" y="4440133"/>
              <a:ext cx="11937" cy="14324"/>
            </a:xfrm>
            <a:custGeom>
              <a:avLst/>
              <a:gdLst>
                <a:gd name="T0" fmla="*/ 10 w 10"/>
                <a:gd name="T1" fmla="*/ 0 h 12"/>
                <a:gd name="T2" fmla="*/ 5 w 10"/>
                <a:gd name="T3" fmla="*/ 8 h 12"/>
                <a:gd name="T4" fmla="*/ 0 w 10"/>
                <a:gd name="T5" fmla="*/ 12 h 12"/>
                <a:gd name="T6" fmla="*/ 5 w 10"/>
                <a:gd name="T7" fmla="*/ 8 h 12"/>
                <a:gd name="T8" fmla="*/ 10 w 10"/>
                <a:gd name="T9" fmla="*/ 0 h 12"/>
              </a:gdLst>
              <a:ahLst/>
              <a:cxnLst>
                <a:cxn ang="0">
                  <a:pos x="T0" y="T1"/>
                </a:cxn>
                <a:cxn ang="0">
                  <a:pos x="T2" y="T3"/>
                </a:cxn>
                <a:cxn ang="0">
                  <a:pos x="T4" y="T5"/>
                </a:cxn>
                <a:cxn ang="0">
                  <a:pos x="T6" y="T7"/>
                </a:cxn>
                <a:cxn ang="0">
                  <a:pos x="T8" y="T9"/>
                </a:cxn>
              </a:cxnLst>
              <a:rect l="0" t="0" r="r" b="b"/>
              <a:pathLst>
                <a:path w="10" h="12">
                  <a:moveTo>
                    <a:pt x="10" y="0"/>
                  </a:moveTo>
                  <a:lnTo>
                    <a:pt x="5" y="8"/>
                  </a:lnTo>
                  <a:lnTo>
                    <a:pt x="0" y="12"/>
                  </a:lnTo>
                  <a:lnTo>
                    <a:pt x="5" y="8"/>
                  </a:lnTo>
                  <a:lnTo>
                    <a:pt x="10" y="0"/>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369" name="Rectangle 61"/>
            <p:cNvSpPr>
              <a:spLocks noChangeArrowheads="1"/>
            </p:cNvSpPr>
            <p:nvPr/>
          </p:nvSpPr>
          <p:spPr bwMode="auto">
            <a:xfrm>
              <a:off x="4198040" y="4474750"/>
              <a:ext cx="2387" cy="1194"/>
            </a:xfrm>
            <a:prstGeom prst="rect">
              <a:avLst/>
            </a:pr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370" name="Freeform 62"/>
            <p:cNvSpPr>
              <a:spLocks/>
            </p:cNvSpPr>
            <p:nvPr/>
          </p:nvSpPr>
          <p:spPr bwMode="auto">
            <a:xfrm>
              <a:off x="3765925" y="4290922"/>
              <a:ext cx="5969" cy="2387"/>
            </a:xfrm>
            <a:custGeom>
              <a:avLst/>
              <a:gdLst>
                <a:gd name="T0" fmla="*/ 2 w 5"/>
                <a:gd name="T1" fmla="*/ 0 h 2"/>
                <a:gd name="T2" fmla="*/ 5 w 5"/>
                <a:gd name="T3" fmla="*/ 0 h 2"/>
                <a:gd name="T4" fmla="*/ 0 w 5"/>
                <a:gd name="T5" fmla="*/ 2 h 2"/>
                <a:gd name="T6" fmla="*/ 2 w 5"/>
                <a:gd name="T7" fmla="*/ 0 h 2"/>
              </a:gdLst>
              <a:ahLst/>
              <a:cxnLst>
                <a:cxn ang="0">
                  <a:pos x="T0" y="T1"/>
                </a:cxn>
                <a:cxn ang="0">
                  <a:pos x="T2" y="T3"/>
                </a:cxn>
                <a:cxn ang="0">
                  <a:pos x="T4" y="T5"/>
                </a:cxn>
                <a:cxn ang="0">
                  <a:pos x="T6" y="T7"/>
                </a:cxn>
              </a:cxnLst>
              <a:rect l="0" t="0" r="r" b="b"/>
              <a:pathLst>
                <a:path w="5" h="2">
                  <a:moveTo>
                    <a:pt x="2" y="0"/>
                  </a:moveTo>
                  <a:lnTo>
                    <a:pt x="5" y="0"/>
                  </a:lnTo>
                  <a:lnTo>
                    <a:pt x="0" y="2"/>
                  </a:lnTo>
                  <a:lnTo>
                    <a:pt x="2" y="0"/>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371" name="Freeform 63"/>
            <p:cNvSpPr>
              <a:spLocks/>
            </p:cNvSpPr>
            <p:nvPr/>
          </p:nvSpPr>
          <p:spPr bwMode="auto">
            <a:xfrm>
              <a:off x="4291147" y="4493849"/>
              <a:ext cx="4775" cy="11937"/>
            </a:xfrm>
            <a:custGeom>
              <a:avLst/>
              <a:gdLst>
                <a:gd name="T0" fmla="*/ 0 w 4"/>
                <a:gd name="T1" fmla="*/ 0 h 10"/>
                <a:gd name="T2" fmla="*/ 4 w 4"/>
                <a:gd name="T3" fmla="*/ 0 h 10"/>
                <a:gd name="T4" fmla="*/ 4 w 4"/>
                <a:gd name="T5" fmla="*/ 10 h 10"/>
                <a:gd name="T6" fmla="*/ 4 w 4"/>
                <a:gd name="T7" fmla="*/ 0 h 10"/>
                <a:gd name="T8" fmla="*/ 0 w 4"/>
                <a:gd name="T9" fmla="*/ 0 h 10"/>
              </a:gdLst>
              <a:ahLst/>
              <a:cxnLst>
                <a:cxn ang="0">
                  <a:pos x="T0" y="T1"/>
                </a:cxn>
                <a:cxn ang="0">
                  <a:pos x="T2" y="T3"/>
                </a:cxn>
                <a:cxn ang="0">
                  <a:pos x="T4" y="T5"/>
                </a:cxn>
                <a:cxn ang="0">
                  <a:pos x="T6" y="T7"/>
                </a:cxn>
                <a:cxn ang="0">
                  <a:pos x="T8" y="T9"/>
                </a:cxn>
              </a:cxnLst>
              <a:rect l="0" t="0" r="r" b="b"/>
              <a:pathLst>
                <a:path w="4" h="10">
                  <a:moveTo>
                    <a:pt x="0" y="0"/>
                  </a:moveTo>
                  <a:lnTo>
                    <a:pt x="4" y="0"/>
                  </a:lnTo>
                  <a:lnTo>
                    <a:pt x="4" y="10"/>
                  </a:lnTo>
                  <a:lnTo>
                    <a:pt x="4" y="0"/>
                  </a:lnTo>
                  <a:lnTo>
                    <a:pt x="0" y="0"/>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372" name="Freeform 64"/>
            <p:cNvSpPr>
              <a:spLocks/>
            </p:cNvSpPr>
            <p:nvPr/>
          </p:nvSpPr>
          <p:spPr bwMode="auto">
            <a:xfrm>
              <a:off x="4324570" y="5225579"/>
              <a:ext cx="2387" cy="5969"/>
            </a:xfrm>
            <a:custGeom>
              <a:avLst/>
              <a:gdLst>
                <a:gd name="T0" fmla="*/ 2 w 2"/>
                <a:gd name="T1" fmla="*/ 5 h 5"/>
                <a:gd name="T2" fmla="*/ 0 w 2"/>
                <a:gd name="T3" fmla="*/ 0 h 5"/>
                <a:gd name="T4" fmla="*/ 0 w 2"/>
                <a:gd name="T5" fmla="*/ 0 h 5"/>
                <a:gd name="T6" fmla="*/ 2 w 2"/>
                <a:gd name="T7" fmla="*/ 5 h 5"/>
              </a:gdLst>
              <a:ahLst/>
              <a:cxnLst>
                <a:cxn ang="0">
                  <a:pos x="T0" y="T1"/>
                </a:cxn>
                <a:cxn ang="0">
                  <a:pos x="T2" y="T3"/>
                </a:cxn>
                <a:cxn ang="0">
                  <a:pos x="T4" y="T5"/>
                </a:cxn>
                <a:cxn ang="0">
                  <a:pos x="T6" y="T7"/>
                </a:cxn>
              </a:cxnLst>
              <a:rect l="0" t="0" r="r" b="b"/>
              <a:pathLst>
                <a:path w="2" h="5">
                  <a:moveTo>
                    <a:pt x="2" y="5"/>
                  </a:moveTo>
                  <a:lnTo>
                    <a:pt x="0" y="0"/>
                  </a:lnTo>
                  <a:lnTo>
                    <a:pt x="0" y="0"/>
                  </a:lnTo>
                  <a:lnTo>
                    <a:pt x="2" y="5"/>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373" name="Freeform 65"/>
            <p:cNvSpPr>
              <a:spLocks/>
            </p:cNvSpPr>
            <p:nvPr/>
          </p:nvSpPr>
          <p:spPr bwMode="auto">
            <a:xfrm>
              <a:off x="6390840" y="3358654"/>
              <a:ext cx="5969" cy="2387"/>
            </a:xfrm>
            <a:custGeom>
              <a:avLst/>
              <a:gdLst>
                <a:gd name="T0" fmla="*/ 5 w 5"/>
                <a:gd name="T1" fmla="*/ 0 h 2"/>
                <a:gd name="T2" fmla="*/ 5 w 5"/>
                <a:gd name="T3" fmla="*/ 0 h 2"/>
                <a:gd name="T4" fmla="*/ 0 w 5"/>
                <a:gd name="T5" fmla="*/ 2 h 2"/>
                <a:gd name="T6" fmla="*/ 5 w 5"/>
                <a:gd name="T7" fmla="*/ 0 h 2"/>
              </a:gdLst>
              <a:ahLst/>
              <a:cxnLst>
                <a:cxn ang="0">
                  <a:pos x="T0" y="T1"/>
                </a:cxn>
                <a:cxn ang="0">
                  <a:pos x="T2" y="T3"/>
                </a:cxn>
                <a:cxn ang="0">
                  <a:pos x="T4" y="T5"/>
                </a:cxn>
                <a:cxn ang="0">
                  <a:pos x="T6" y="T7"/>
                </a:cxn>
              </a:cxnLst>
              <a:rect l="0" t="0" r="r" b="b"/>
              <a:pathLst>
                <a:path w="5" h="2">
                  <a:moveTo>
                    <a:pt x="5" y="0"/>
                  </a:moveTo>
                  <a:lnTo>
                    <a:pt x="5" y="0"/>
                  </a:lnTo>
                  <a:lnTo>
                    <a:pt x="0" y="2"/>
                  </a:lnTo>
                  <a:lnTo>
                    <a:pt x="5" y="0"/>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374" name="Freeform 66"/>
            <p:cNvSpPr>
              <a:spLocks/>
            </p:cNvSpPr>
            <p:nvPr/>
          </p:nvSpPr>
          <p:spPr bwMode="auto">
            <a:xfrm>
              <a:off x="4423646" y="4542790"/>
              <a:ext cx="2387" cy="2387"/>
            </a:xfrm>
            <a:custGeom>
              <a:avLst/>
              <a:gdLst>
                <a:gd name="T0" fmla="*/ 2 w 2"/>
                <a:gd name="T1" fmla="*/ 2 h 2"/>
                <a:gd name="T2" fmla="*/ 2 w 2"/>
                <a:gd name="T3" fmla="*/ 2 h 2"/>
                <a:gd name="T4" fmla="*/ 0 w 2"/>
                <a:gd name="T5" fmla="*/ 0 h 2"/>
                <a:gd name="T6" fmla="*/ 2 w 2"/>
                <a:gd name="T7" fmla="*/ 2 h 2"/>
              </a:gdLst>
              <a:ahLst/>
              <a:cxnLst>
                <a:cxn ang="0">
                  <a:pos x="T0" y="T1"/>
                </a:cxn>
                <a:cxn ang="0">
                  <a:pos x="T2" y="T3"/>
                </a:cxn>
                <a:cxn ang="0">
                  <a:pos x="T4" y="T5"/>
                </a:cxn>
                <a:cxn ang="0">
                  <a:pos x="T6" y="T7"/>
                </a:cxn>
              </a:cxnLst>
              <a:rect l="0" t="0" r="r" b="b"/>
              <a:pathLst>
                <a:path w="2" h="2">
                  <a:moveTo>
                    <a:pt x="2" y="2"/>
                  </a:moveTo>
                  <a:lnTo>
                    <a:pt x="2" y="2"/>
                  </a:lnTo>
                  <a:lnTo>
                    <a:pt x="0" y="0"/>
                  </a:lnTo>
                  <a:lnTo>
                    <a:pt x="2" y="2"/>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375" name="Freeform 67"/>
            <p:cNvSpPr>
              <a:spLocks/>
            </p:cNvSpPr>
            <p:nvPr/>
          </p:nvSpPr>
          <p:spPr bwMode="auto">
            <a:xfrm>
              <a:off x="6655838" y="4671709"/>
              <a:ext cx="28648" cy="0"/>
            </a:xfrm>
            <a:custGeom>
              <a:avLst/>
              <a:gdLst>
                <a:gd name="T0" fmla="*/ 0 w 24"/>
                <a:gd name="T1" fmla="*/ 24 w 24"/>
                <a:gd name="T2" fmla="*/ 17 w 24"/>
                <a:gd name="T3" fmla="*/ 0 w 24"/>
              </a:gdLst>
              <a:ahLst/>
              <a:cxnLst>
                <a:cxn ang="0">
                  <a:pos x="T0" y="0"/>
                </a:cxn>
                <a:cxn ang="0">
                  <a:pos x="T1" y="0"/>
                </a:cxn>
                <a:cxn ang="0">
                  <a:pos x="T2" y="0"/>
                </a:cxn>
                <a:cxn ang="0">
                  <a:pos x="T3" y="0"/>
                </a:cxn>
              </a:cxnLst>
              <a:rect l="0" t="0" r="r" b="b"/>
              <a:pathLst>
                <a:path w="24">
                  <a:moveTo>
                    <a:pt x="0" y="0"/>
                  </a:moveTo>
                  <a:lnTo>
                    <a:pt x="24" y="0"/>
                  </a:lnTo>
                  <a:lnTo>
                    <a:pt x="17" y="0"/>
                  </a:lnTo>
                  <a:lnTo>
                    <a:pt x="0" y="0"/>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376" name="Freeform 68"/>
            <p:cNvSpPr>
              <a:spLocks/>
            </p:cNvSpPr>
            <p:nvPr/>
          </p:nvSpPr>
          <p:spPr bwMode="auto">
            <a:xfrm>
              <a:off x="4531078" y="5144408"/>
              <a:ext cx="4775" cy="4775"/>
            </a:xfrm>
            <a:custGeom>
              <a:avLst/>
              <a:gdLst>
                <a:gd name="T0" fmla="*/ 4 w 4"/>
                <a:gd name="T1" fmla="*/ 4 h 4"/>
                <a:gd name="T2" fmla="*/ 2 w 4"/>
                <a:gd name="T3" fmla="*/ 2 h 4"/>
                <a:gd name="T4" fmla="*/ 0 w 4"/>
                <a:gd name="T5" fmla="*/ 0 h 4"/>
                <a:gd name="T6" fmla="*/ 4 w 4"/>
                <a:gd name="T7" fmla="*/ 4 h 4"/>
              </a:gdLst>
              <a:ahLst/>
              <a:cxnLst>
                <a:cxn ang="0">
                  <a:pos x="T0" y="T1"/>
                </a:cxn>
                <a:cxn ang="0">
                  <a:pos x="T2" y="T3"/>
                </a:cxn>
                <a:cxn ang="0">
                  <a:pos x="T4" y="T5"/>
                </a:cxn>
                <a:cxn ang="0">
                  <a:pos x="T6" y="T7"/>
                </a:cxn>
              </a:cxnLst>
              <a:rect l="0" t="0" r="r" b="b"/>
              <a:pathLst>
                <a:path w="4" h="4">
                  <a:moveTo>
                    <a:pt x="4" y="4"/>
                  </a:moveTo>
                  <a:lnTo>
                    <a:pt x="2" y="2"/>
                  </a:lnTo>
                  <a:lnTo>
                    <a:pt x="0" y="0"/>
                  </a:lnTo>
                  <a:lnTo>
                    <a:pt x="4" y="4"/>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377" name="Freeform 69"/>
            <p:cNvSpPr>
              <a:spLocks/>
            </p:cNvSpPr>
            <p:nvPr/>
          </p:nvSpPr>
          <p:spPr bwMode="auto">
            <a:xfrm>
              <a:off x="6303701" y="4570245"/>
              <a:ext cx="10744" cy="20293"/>
            </a:xfrm>
            <a:custGeom>
              <a:avLst/>
              <a:gdLst>
                <a:gd name="T0" fmla="*/ 0 w 9"/>
                <a:gd name="T1" fmla="*/ 17 h 17"/>
                <a:gd name="T2" fmla="*/ 9 w 9"/>
                <a:gd name="T3" fmla="*/ 0 h 17"/>
                <a:gd name="T4" fmla="*/ 0 w 9"/>
                <a:gd name="T5" fmla="*/ 14 h 17"/>
                <a:gd name="T6" fmla="*/ 0 w 9"/>
                <a:gd name="T7" fmla="*/ 17 h 17"/>
              </a:gdLst>
              <a:ahLst/>
              <a:cxnLst>
                <a:cxn ang="0">
                  <a:pos x="T0" y="T1"/>
                </a:cxn>
                <a:cxn ang="0">
                  <a:pos x="T2" y="T3"/>
                </a:cxn>
                <a:cxn ang="0">
                  <a:pos x="T4" y="T5"/>
                </a:cxn>
                <a:cxn ang="0">
                  <a:pos x="T6" y="T7"/>
                </a:cxn>
              </a:cxnLst>
              <a:rect l="0" t="0" r="r" b="b"/>
              <a:pathLst>
                <a:path w="9" h="17">
                  <a:moveTo>
                    <a:pt x="0" y="17"/>
                  </a:moveTo>
                  <a:lnTo>
                    <a:pt x="9" y="0"/>
                  </a:lnTo>
                  <a:lnTo>
                    <a:pt x="0" y="14"/>
                  </a:lnTo>
                  <a:lnTo>
                    <a:pt x="0" y="17"/>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378" name="Freeform 70"/>
            <p:cNvSpPr>
              <a:spLocks/>
            </p:cNvSpPr>
            <p:nvPr/>
          </p:nvSpPr>
          <p:spPr bwMode="auto">
            <a:xfrm>
              <a:off x="6227305" y="4596506"/>
              <a:ext cx="31036" cy="0"/>
            </a:xfrm>
            <a:custGeom>
              <a:avLst/>
              <a:gdLst>
                <a:gd name="T0" fmla="*/ 0 w 26"/>
                <a:gd name="T1" fmla="*/ 26 w 26"/>
                <a:gd name="T2" fmla="*/ 0 w 26"/>
                <a:gd name="T3" fmla="*/ 0 w 26"/>
              </a:gdLst>
              <a:ahLst/>
              <a:cxnLst>
                <a:cxn ang="0">
                  <a:pos x="T0" y="0"/>
                </a:cxn>
                <a:cxn ang="0">
                  <a:pos x="T1" y="0"/>
                </a:cxn>
                <a:cxn ang="0">
                  <a:pos x="T2" y="0"/>
                </a:cxn>
                <a:cxn ang="0">
                  <a:pos x="T3" y="0"/>
                </a:cxn>
              </a:cxnLst>
              <a:rect l="0" t="0" r="r" b="b"/>
              <a:pathLst>
                <a:path w="26">
                  <a:moveTo>
                    <a:pt x="0" y="0"/>
                  </a:moveTo>
                  <a:lnTo>
                    <a:pt x="26" y="0"/>
                  </a:lnTo>
                  <a:lnTo>
                    <a:pt x="0" y="0"/>
                  </a:lnTo>
                  <a:lnTo>
                    <a:pt x="0" y="0"/>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379" name="Freeform 71"/>
            <p:cNvSpPr>
              <a:spLocks/>
            </p:cNvSpPr>
            <p:nvPr/>
          </p:nvSpPr>
          <p:spPr bwMode="auto">
            <a:xfrm>
              <a:off x="6218949" y="4766009"/>
              <a:ext cx="5969" cy="2387"/>
            </a:xfrm>
            <a:custGeom>
              <a:avLst/>
              <a:gdLst>
                <a:gd name="T0" fmla="*/ 0 w 5"/>
                <a:gd name="T1" fmla="*/ 2 h 2"/>
                <a:gd name="T2" fmla="*/ 5 w 5"/>
                <a:gd name="T3" fmla="*/ 0 h 2"/>
                <a:gd name="T4" fmla="*/ 5 w 5"/>
                <a:gd name="T5" fmla="*/ 0 h 2"/>
                <a:gd name="T6" fmla="*/ 0 w 5"/>
                <a:gd name="T7" fmla="*/ 2 h 2"/>
              </a:gdLst>
              <a:ahLst/>
              <a:cxnLst>
                <a:cxn ang="0">
                  <a:pos x="T0" y="T1"/>
                </a:cxn>
                <a:cxn ang="0">
                  <a:pos x="T2" y="T3"/>
                </a:cxn>
                <a:cxn ang="0">
                  <a:pos x="T4" y="T5"/>
                </a:cxn>
                <a:cxn ang="0">
                  <a:pos x="T6" y="T7"/>
                </a:cxn>
              </a:cxnLst>
              <a:rect l="0" t="0" r="r" b="b"/>
              <a:pathLst>
                <a:path w="5" h="2">
                  <a:moveTo>
                    <a:pt x="0" y="2"/>
                  </a:moveTo>
                  <a:lnTo>
                    <a:pt x="5" y="0"/>
                  </a:lnTo>
                  <a:lnTo>
                    <a:pt x="5" y="0"/>
                  </a:lnTo>
                  <a:lnTo>
                    <a:pt x="0" y="2"/>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380" name="Freeform 72"/>
            <p:cNvSpPr>
              <a:spLocks/>
            </p:cNvSpPr>
            <p:nvPr/>
          </p:nvSpPr>
          <p:spPr bwMode="auto">
            <a:xfrm>
              <a:off x="6475592" y="3059039"/>
              <a:ext cx="10744" cy="3581"/>
            </a:xfrm>
            <a:custGeom>
              <a:avLst/>
              <a:gdLst>
                <a:gd name="T0" fmla="*/ 9 w 9"/>
                <a:gd name="T1" fmla="*/ 3 h 3"/>
                <a:gd name="T2" fmla="*/ 7 w 9"/>
                <a:gd name="T3" fmla="*/ 3 h 3"/>
                <a:gd name="T4" fmla="*/ 0 w 9"/>
                <a:gd name="T5" fmla="*/ 0 h 3"/>
                <a:gd name="T6" fmla="*/ 9 w 9"/>
                <a:gd name="T7" fmla="*/ 3 h 3"/>
              </a:gdLst>
              <a:ahLst/>
              <a:cxnLst>
                <a:cxn ang="0">
                  <a:pos x="T0" y="T1"/>
                </a:cxn>
                <a:cxn ang="0">
                  <a:pos x="T2" y="T3"/>
                </a:cxn>
                <a:cxn ang="0">
                  <a:pos x="T4" y="T5"/>
                </a:cxn>
                <a:cxn ang="0">
                  <a:pos x="T6" y="T7"/>
                </a:cxn>
              </a:cxnLst>
              <a:rect l="0" t="0" r="r" b="b"/>
              <a:pathLst>
                <a:path w="9" h="3">
                  <a:moveTo>
                    <a:pt x="9" y="3"/>
                  </a:moveTo>
                  <a:lnTo>
                    <a:pt x="7" y="3"/>
                  </a:lnTo>
                  <a:lnTo>
                    <a:pt x="0" y="0"/>
                  </a:lnTo>
                  <a:lnTo>
                    <a:pt x="9" y="3"/>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381" name="Freeform 73"/>
            <p:cNvSpPr>
              <a:spLocks/>
            </p:cNvSpPr>
            <p:nvPr/>
          </p:nvSpPr>
          <p:spPr bwMode="auto">
            <a:xfrm>
              <a:off x="6359804" y="4553533"/>
              <a:ext cx="2387" cy="5969"/>
            </a:xfrm>
            <a:custGeom>
              <a:avLst/>
              <a:gdLst>
                <a:gd name="T0" fmla="*/ 0 w 2"/>
                <a:gd name="T1" fmla="*/ 5 h 5"/>
                <a:gd name="T2" fmla="*/ 2 w 2"/>
                <a:gd name="T3" fmla="*/ 0 h 5"/>
                <a:gd name="T4" fmla="*/ 0 w 2"/>
                <a:gd name="T5" fmla="*/ 2 h 5"/>
                <a:gd name="T6" fmla="*/ 0 w 2"/>
                <a:gd name="T7" fmla="*/ 5 h 5"/>
              </a:gdLst>
              <a:ahLst/>
              <a:cxnLst>
                <a:cxn ang="0">
                  <a:pos x="T0" y="T1"/>
                </a:cxn>
                <a:cxn ang="0">
                  <a:pos x="T2" y="T3"/>
                </a:cxn>
                <a:cxn ang="0">
                  <a:pos x="T4" y="T5"/>
                </a:cxn>
                <a:cxn ang="0">
                  <a:pos x="T6" y="T7"/>
                </a:cxn>
              </a:cxnLst>
              <a:rect l="0" t="0" r="r" b="b"/>
              <a:pathLst>
                <a:path w="2" h="5">
                  <a:moveTo>
                    <a:pt x="0" y="5"/>
                  </a:moveTo>
                  <a:lnTo>
                    <a:pt x="2" y="0"/>
                  </a:lnTo>
                  <a:lnTo>
                    <a:pt x="0" y="2"/>
                  </a:lnTo>
                  <a:lnTo>
                    <a:pt x="0" y="5"/>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382" name="Freeform 74"/>
            <p:cNvSpPr>
              <a:spLocks/>
            </p:cNvSpPr>
            <p:nvPr/>
          </p:nvSpPr>
          <p:spPr bwMode="auto">
            <a:xfrm>
              <a:off x="6407551" y="3180795"/>
              <a:ext cx="3581" cy="5969"/>
            </a:xfrm>
            <a:custGeom>
              <a:avLst/>
              <a:gdLst>
                <a:gd name="T0" fmla="*/ 0 w 3"/>
                <a:gd name="T1" fmla="*/ 0 h 5"/>
                <a:gd name="T2" fmla="*/ 3 w 3"/>
                <a:gd name="T3" fmla="*/ 5 h 5"/>
                <a:gd name="T4" fmla="*/ 3 w 3"/>
                <a:gd name="T5" fmla="*/ 2 h 5"/>
                <a:gd name="T6" fmla="*/ 0 w 3"/>
                <a:gd name="T7" fmla="*/ 0 h 5"/>
              </a:gdLst>
              <a:ahLst/>
              <a:cxnLst>
                <a:cxn ang="0">
                  <a:pos x="T0" y="T1"/>
                </a:cxn>
                <a:cxn ang="0">
                  <a:pos x="T2" y="T3"/>
                </a:cxn>
                <a:cxn ang="0">
                  <a:pos x="T4" y="T5"/>
                </a:cxn>
                <a:cxn ang="0">
                  <a:pos x="T6" y="T7"/>
                </a:cxn>
              </a:cxnLst>
              <a:rect l="0" t="0" r="r" b="b"/>
              <a:pathLst>
                <a:path w="3" h="5">
                  <a:moveTo>
                    <a:pt x="0" y="0"/>
                  </a:moveTo>
                  <a:lnTo>
                    <a:pt x="3" y="5"/>
                  </a:lnTo>
                  <a:lnTo>
                    <a:pt x="3" y="2"/>
                  </a:lnTo>
                  <a:lnTo>
                    <a:pt x="0" y="0"/>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383" name="Freeform 75"/>
            <p:cNvSpPr>
              <a:spLocks/>
            </p:cNvSpPr>
            <p:nvPr/>
          </p:nvSpPr>
          <p:spPr bwMode="auto">
            <a:xfrm>
              <a:off x="4372318" y="4598893"/>
              <a:ext cx="14324" cy="2387"/>
            </a:xfrm>
            <a:custGeom>
              <a:avLst/>
              <a:gdLst>
                <a:gd name="T0" fmla="*/ 0 w 12"/>
                <a:gd name="T1" fmla="*/ 2 h 2"/>
                <a:gd name="T2" fmla="*/ 3 w 12"/>
                <a:gd name="T3" fmla="*/ 2 h 2"/>
                <a:gd name="T4" fmla="*/ 12 w 12"/>
                <a:gd name="T5" fmla="*/ 0 h 2"/>
                <a:gd name="T6" fmla="*/ 3 w 12"/>
                <a:gd name="T7" fmla="*/ 2 h 2"/>
                <a:gd name="T8" fmla="*/ 0 w 12"/>
                <a:gd name="T9" fmla="*/ 2 h 2"/>
              </a:gdLst>
              <a:ahLst/>
              <a:cxnLst>
                <a:cxn ang="0">
                  <a:pos x="T0" y="T1"/>
                </a:cxn>
                <a:cxn ang="0">
                  <a:pos x="T2" y="T3"/>
                </a:cxn>
                <a:cxn ang="0">
                  <a:pos x="T4" y="T5"/>
                </a:cxn>
                <a:cxn ang="0">
                  <a:pos x="T6" y="T7"/>
                </a:cxn>
                <a:cxn ang="0">
                  <a:pos x="T8" y="T9"/>
                </a:cxn>
              </a:cxnLst>
              <a:rect l="0" t="0" r="r" b="b"/>
              <a:pathLst>
                <a:path w="12" h="2">
                  <a:moveTo>
                    <a:pt x="0" y="2"/>
                  </a:moveTo>
                  <a:lnTo>
                    <a:pt x="3" y="2"/>
                  </a:lnTo>
                  <a:lnTo>
                    <a:pt x="12" y="0"/>
                  </a:lnTo>
                  <a:lnTo>
                    <a:pt x="3" y="2"/>
                  </a:lnTo>
                  <a:lnTo>
                    <a:pt x="0" y="2"/>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384" name="Freeform 76"/>
            <p:cNvSpPr>
              <a:spLocks/>
            </p:cNvSpPr>
            <p:nvPr/>
          </p:nvSpPr>
          <p:spPr bwMode="auto">
            <a:xfrm>
              <a:off x="6498272" y="3104399"/>
              <a:ext cx="5969" cy="0"/>
            </a:xfrm>
            <a:custGeom>
              <a:avLst/>
              <a:gdLst>
                <a:gd name="T0" fmla="*/ 5 w 5"/>
                <a:gd name="T1" fmla="*/ 2 w 5"/>
                <a:gd name="T2" fmla="*/ 0 w 5"/>
                <a:gd name="T3" fmla="*/ 5 w 5"/>
              </a:gdLst>
              <a:ahLst/>
              <a:cxnLst>
                <a:cxn ang="0">
                  <a:pos x="T0" y="0"/>
                </a:cxn>
                <a:cxn ang="0">
                  <a:pos x="T1" y="0"/>
                </a:cxn>
                <a:cxn ang="0">
                  <a:pos x="T2" y="0"/>
                </a:cxn>
                <a:cxn ang="0">
                  <a:pos x="T3" y="0"/>
                </a:cxn>
              </a:cxnLst>
              <a:rect l="0" t="0" r="r" b="b"/>
              <a:pathLst>
                <a:path w="5">
                  <a:moveTo>
                    <a:pt x="5" y="0"/>
                  </a:moveTo>
                  <a:lnTo>
                    <a:pt x="2" y="0"/>
                  </a:lnTo>
                  <a:lnTo>
                    <a:pt x="0" y="0"/>
                  </a:lnTo>
                  <a:lnTo>
                    <a:pt x="5" y="0"/>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385" name="Freeform 77"/>
            <p:cNvSpPr>
              <a:spLocks/>
            </p:cNvSpPr>
            <p:nvPr/>
          </p:nvSpPr>
          <p:spPr bwMode="auto">
            <a:xfrm>
              <a:off x="5936046" y="4373287"/>
              <a:ext cx="3581" cy="4775"/>
            </a:xfrm>
            <a:custGeom>
              <a:avLst/>
              <a:gdLst>
                <a:gd name="T0" fmla="*/ 0 w 3"/>
                <a:gd name="T1" fmla="*/ 4 h 4"/>
                <a:gd name="T2" fmla="*/ 3 w 3"/>
                <a:gd name="T3" fmla="*/ 0 h 4"/>
                <a:gd name="T4" fmla="*/ 0 w 3"/>
                <a:gd name="T5" fmla="*/ 2 h 4"/>
                <a:gd name="T6" fmla="*/ 0 w 3"/>
                <a:gd name="T7" fmla="*/ 4 h 4"/>
              </a:gdLst>
              <a:ahLst/>
              <a:cxnLst>
                <a:cxn ang="0">
                  <a:pos x="T0" y="T1"/>
                </a:cxn>
                <a:cxn ang="0">
                  <a:pos x="T2" y="T3"/>
                </a:cxn>
                <a:cxn ang="0">
                  <a:pos x="T4" y="T5"/>
                </a:cxn>
                <a:cxn ang="0">
                  <a:pos x="T6" y="T7"/>
                </a:cxn>
              </a:cxnLst>
              <a:rect l="0" t="0" r="r" b="b"/>
              <a:pathLst>
                <a:path w="3" h="4">
                  <a:moveTo>
                    <a:pt x="0" y="4"/>
                  </a:moveTo>
                  <a:lnTo>
                    <a:pt x="3" y="0"/>
                  </a:lnTo>
                  <a:lnTo>
                    <a:pt x="0" y="2"/>
                  </a:lnTo>
                  <a:lnTo>
                    <a:pt x="0" y="4"/>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386" name="Freeform 78"/>
            <p:cNvSpPr>
              <a:spLocks/>
            </p:cNvSpPr>
            <p:nvPr/>
          </p:nvSpPr>
          <p:spPr bwMode="auto">
            <a:xfrm>
              <a:off x="6620028" y="4681258"/>
              <a:ext cx="8356" cy="4775"/>
            </a:xfrm>
            <a:custGeom>
              <a:avLst/>
              <a:gdLst>
                <a:gd name="T0" fmla="*/ 7 w 7"/>
                <a:gd name="T1" fmla="*/ 0 h 4"/>
                <a:gd name="T2" fmla="*/ 0 w 7"/>
                <a:gd name="T3" fmla="*/ 4 h 4"/>
                <a:gd name="T4" fmla="*/ 4 w 7"/>
                <a:gd name="T5" fmla="*/ 0 h 4"/>
                <a:gd name="T6" fmla="*/ 7 w 7"/>
                <a:gd name="T7" fmla="*/ 0 h 4"/>
              </a:gdLst>
              <a:ahLst/>
              <a:cxnLst>
                <a:cxn ang="0">
                  <a:pos x="T0" y="T1"/>
                </a:cxn>
                <a:cxn ang="0">
                  <a:pos x="T2" y="T3"/>
                </a:cxn>
                <a:cxn ang="0">
                  <a:pos x="T4" y="T5"/>
                </a:cxn>
                <a:cxn ang="0">
                  <a:pos x="T6" y="T7"/>
                </a:cxn>
              </a:cxnLst>
              <a:rect l="0" t="0" r="r" b="b"/>
              <a:pathLst>
                <a:path w="7" h="4">
                  <a:moveTo>
                    <a:pt x="7" y="0"/>
                  </a:moveTo>
                  <a:lnTo>
                    <a:pt x="0" y="4"/>
                  </a:lnTo>
                  <a:lnTo>
                    <a:pt x="4" y="0"/>
                  </a:lnTo>
                  <a:lnTo>
                    <a:pt x="7" y="0"/>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387" name="Freeform 79"/>
            <p:cNvSpPr>
              <a:spLocks/>
            </p:cNvSpPr>
            <p:nvPr/>
          </p:nvSpPr>
          <p:spPr bwMode="auto">
            <a:xfrm>
              <a:off x="4200427" y="3025616"/>
              <a:ext cx="8356" cy="10744"/>
            </a:xfrm>
            <a:custGeom>
              <a:avLst/>
              <a:gdLst>
                <a:gd name="T0" fmla="*/ 0 w 7"/>
                <a:gd name="T1" fmla="*/ 9 h 9"/>
                <a:gd name="T2" fmla="*/ 2 w 7"/>
                <a:gd name="T3" fmla="*/ 9 h 9"/>
                <a:gd name="T4" fmla="*/ 5 w 7"/>
                <a:gd name="T5" fmla="*/ 5 h 9"/>
                <a:gd name="T6" fmla="*/ 7 w 7"/>
                <a:gd name="T7" fmla="*/ 0 h 9"/>
                <a:gd name="T8" fmla="*/ 2 w 7"/>
                <a:gd name="T9" fmla="*/ 7 h 9"/>
                <a:gd name="T10" fmla="*/ 0 w 7"/>
                <a:gd name="T11" fmla="*/ 9 h 9"/>
              </a:gdLst>
              <a:ahLst/>
              <a:cxnLst>
                <a:cxn ang="0">
                  <a:pos x="T0" y="T1"/>
                </a:cxn>
                <a:cxn ang="0">
                  <a:pos x="T2" y="T3"/>
                </a:cxn>
                <a:cxn ang="0">
                  <a:pos x="T4" y="T5"/>
                </a:cxn>
                <a:cxn ang="0">
                  <a:pos x="T6" y="T7"/>
                </a:cxn>
                <a:cxn ang="0">
                  <a:pos x="T8" y="T9"/>
                </a:cxn>
                <a:cxn ang="0">
                  <a:pos x="T10" y="T11"/>
                </a:cxn>
              </a:cxnLst>
              <a:rect l="0" t="0" r="r" b="b"/>
              <a:pathLst>
                <a:path w="7" h="9">
                  <a:moveTo>
                    <a:pt x="0" y="9"/>
                  </a:moveTo>
                  <a:lnTo>
                    <a:pt x="2" y="9"/>
                  </a:lnTo>
                  <a:lnTo>
                    <a:pt x="5" y="5"/>
                  </a:lnTo>
                  <a:lnTo>
                    <a:pt x="7" y="0"/>
                  </a:lnTo>
                  <a:lnTo>
                    <a:pt x="2" y="7"/>
                  </a:lnTo>
                  <a:lnTo>
                    <a:pt x="0" y="9"/>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388" name="Freeform 80"/>
            <p:cNvSpPr>
              <a:spLocks/>
            </p:cNvSpPr>
            <p:nvPr/>
          </p:nvSpPr>
          <p:spPr bwMode="auto">
            <a:xfrm>
              <a:off x="6401583" y="3338361"/>
              <a:ext cx="5969" cy="0"/>
            </a:xfrm>
            <a:custGeom>
              <a:avLst/>
              <a:gdLst>
                <a:gd name="T0" fmla="*/ 0 w 5"/>
                <a:gd name="T1" fmla="*/ 5 w 5"/>
                <a:gd name="T2" fmla="*/ 0 w 5"/>
                <a:gd name="T3" fmla="*/ 0 w 5"/>
              </a:gdLst>
              <a:ahLst/>
              <a:cxnLst>
                <a:cxn ang="0">
                  <a:pos x="T0" y="0"/>
                </a:cxn>
                <a:cxn ang="0">
                  <a:pos x="T1" y="0"/>
                </a:cxn>
                <a:cxn ang="0">
                  <a:pos x="T2" y="0"/>
                </a:cxn>
                <a:cxn ang="0">
                  <a:pos x="T3" y="0"/>
                </a:cxn>
              </a:cxnLst>
              <a:rect l="0" t="0" r="r" b="b"/>
              <a:pathLst>
                <a:path w="5">
                  <a:moveTo>
                    <a:pt x="0" y="0"/>
                  </a:moveTo>
                  <a:lnTo>
                    <a:pt x="5" y="0"/>
                  </a:lnTo>
                  <a:lnTo>
                    <a:pt x="0" y="0"/>
                  </a:lnTo>
                  <a:lnTo>
                    <a:pt x="0" y="0"/>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389" name="Freeform 81"/>
            <p:cNvSpPr>
              <a:spLocks/>
            </p:cNvSpPr>
            <p:nvPr/>
          </p:nvSpPr>
          <p:spPr bwMode="auto">
            <a:xfrm>
              <a:off x="6647483" y="4847180"/>
              <a:ext cx="11937" cy="5969"/>
            </a:xfrm>
            <a:custGeom>
              <a:avLst/>
              <a:gdLst>
                <a:gd name="T0" fmla="*/ 10 w 10"/>
                <a:gd name="T1" fmla="*/ 5 h 5"/>
                <a:gd name="T2" fmla="*/ 3 w 10"/>
                <a:gd name="T3" fmla="*/ 3 h 5"/>
                <a:gd name="T4" fmla="*/ 0 w 10"/>
                <a:gd name="T5" fmla="*/ 0 h 5"/>
                <a:gd name="T6" fmla="*/ 10 w 10"/>
                <a:gd name="T7" fmla="*/ 5 h 5"/>
              </a:gdLst>
              <a:ahLst/>
              <a:cxnLst>
                <a:cxn ang="0">
                  <a:pos x="T0" y="T1"/>
                </a:cxn>
                <a:cxn ang="0">
                  <a:pos x="T2" y="T3"/>
                </a:cxn>
                <a:cxn ang="0">
                  <a:pos x="T4" y="T5"/>
                </a:cxn>
                <a:cxn ang="0">
                  <a:pos x="T6" y="T7"/>
                </a:cxn>
              </a:cxnLst>
              <a:rect l="0" t="0" r="r" b="b"/>
              <a:pathLst>
                <a:path w="10" h="5">
                  <a:moveTo>
                    <a:pt x="10" y="5"/>
                  </a:moveTo>
                  <a:lnTo>
                    <a:pt x="3" y="3"/>
                  </a:lnTo>
                  <a:lnTo>
                    <a:pt x="0" y="0"/>
                  </a:lnTo>
                  <a:lnTo>
                    <a:pt x="10" y="5"/>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390" name="Freeform 82"/>
            <p:cNvSpPr>
              <a:spLocks/>
            </p:cNvSpPr>
            <p:nvPr/>
          </p:nvSpPr>
          <p:spPr bwMode="auto">
            <a:xfrm>
              <a:off x="2380056" y="2802397"/>
              <a:ext cx="4775" cy="5969"/>
            </a:xfrm>
            <a:custGeom>
              <a:avLst/>
              <a:gdLst>
                <a:gd name="T0" fmla="*/ 0 w 4"/>
                <a:gd name="T1" fmla="*/ 0 h 5"/>
                <a:gd name="T2" fmla="*/ 2 w 4"/>
                <a:gd name="T3" fmla="*/ 5 h 5"/>
                <a:gd name="T4" fmla="*/ 4 w 4"/>
                <a:gd name="T5" fmla="*/ 2 h 5"/>
                <a:gd name="T6" fmla="*/ 2 w 4"/>
                <a:gd name="T7" fmla="*/ 0 h 5"/>
                <a:gd name="T8" fmla="*/ 0 w 4"/>
                <a:gd name="T9" fmla="*/ 0 h 5"/>
              </a:gdLst>
              <a:ahLst/>
              <a:cxnLst>
                <a:cxn ang="0">
                  <a:pos x="T0" y="T1"/>
                </a:cxn>
                <a:cxn ang="0">
                  <a:pos x="T2" y="T3"/>
                </a:cxn>
                <a:cxn ang="0">
                  <a:pos x="T4" y="T5"/>
                </a:cxn>
                <a:cxn ang="0">
                  <a:pos x="T6" y="T7"/>
                </a:cxn>
                <a:cxn ang="0">
                  <a:pos x="T8" y="T9"/>
                </a:cxn>
              </a:cxnLst>
              <a:rect l="0" t="0" r="r" b="b"/>
              <a:pathLst>
                <a:path w="4" h="5">
                  <a:moveTo>
                    <a:pt x="0" y="0"/>
                  </a:moveTo>
                  <a:lnTo>
                    <a:pt x="2" y="5"/>
                  </a:lnTo>
                  <a:lnTo>
                    <a:pt x="4" y="2"/>
                  </a:lnTo>
                  <a:lnTo>
                    <a:pt x="2" y="0"/>
                  </a:lnTo>
                  <a:lnTo>
                    <a:pt x="0" y="0"/>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391" name="Freeform 83"/>
            <p:cNvSpPr>
              <a:spLocks/>
            </p:cNvSpPr>
            <p:nvPr/>
          </p:nvSpPr>
          <p:spPr bwMode="auto">
            <a:xfrm>
              <a:off x="2402736" y="2796428"/>
              <a:ext cx="8356" cy="8356"/>
            </a:xfrm>
            <a:custGeom>
              <a:avLst/>
              <a:gdLst>
                <a:gd name="T0" fmla="*/ 0 w 7"/>
                <a:gd name="T1" fmla="*/ 0 h 7"/>
                <a:gd name="T2" fmla="*/ 0 w 7"/>
                <a:gd name="T3" fmla="*/ 5 h 7"/>
                <a:gd name="T4" fmla="*/ 0 w 7"/>
                <a:gd name="T5" fmla="*/ 7 h 7"/>
                <a:gd name="T6" fmla="*/ 4 w 7"/>
                <a:gd name="T7" fmla="*/ 7 h 7"/>
                <a:gd name="T8" fmla="*/ 4 w 7"/>
                <a:gd name="T9" fmla="*/ 5 h 7"/>
                <a:gd name="T10" fmla="*/ 7 w 7"/>
                <a:gd name="T11" fmla="*/ 2 h 7"/>
                <a:gd name="T12" fmla="*/ 2 w 7"/>
                <a:gd name="T13" fmla="*/ 0 h 7"/>
                <a:gd name="T14" fmla="*/ 0 w 7"/>
                <a:gd name="T15" fmla="*/ 0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7">
                  <a:moveTo>
                    <a:pt x="0" y="0"/>
                  </a:moveTo>
                  <a:lnTo>
                    <a:pt x="0" y="5"/>
                  </a:lnTo>
                  <a:lnTo>
                    <a:pt x="0" y="7"/>
                  </a:lnTo>
                  <a:lnTo>
                    <a:pt x="4" y="7"/>
                  </a:lnTo>
                  <a:lnTo>
                    <a:pt x="4" y="5"/>
                  </a:lnTo>
                  <a:lnTo>
                    <a:pt x="7" y="2"/>
                  </a:lnTo>
                  <a:lnTo>
                    <a:pt x="2" y="0"/>
                  </a:lnTo>
                  <a:lnTo>
                    <a:pt x="0" y="0"/>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392" name="Freeform 84"/>
            <p:cNvSpPr>
              <a:spLocks/>
            </p:cNvSpPr>
            <p:nvPr/>
          </p:nvSpPr>
          <p:spPr bwMode="auto">
            <a:xfrm>
              <a:off x="2411092" y="2808365"/>
              <a:ext cx="14324" cy="10744"/>
            </a:xfrm>
            <a:custGeom>
              <a:avLst/>
              <a:gdLst>
                <a:gd name="T0" fmla="*/ 7 w 12"/>
                <a:gd name="T1" fmla="*/ 0 h 9"/>
                <a:gd name="T2" fmla="*/ 2 w 12"/>
                <a:gd name="T3" fmla="*/ 4 h 9"/>
                <a:gd name="T4" fmla="*/ 0 w 12"/>
                <a:gd name="T5" fmla="*/ 9 h 9"/>
                <a:gd name="T6" fmla="*/ 2 w 12"/>
                <a:gd name="T7" fmla="*/ 7 h 9"/>
                <a:gd name="T8" fmla="*/ 7 w 12"/>
                <a:gd name="T9" fmla="*/ 4 h 9"/>
                <a:gd name="T10" fmla="*/ 9 w 12"/>
                <a:gd name="T11" fmla="*/ 2 h 9"/>
                <a:gd name="T12" fmla="*/ 12 w 12"/>
                <a:gd name="T13" fmla="*/ 0 h 9"/>
                <a:gd name="T14" fmla="*/ 7 w 12"/>
                <a:gd name="T15" fmla="*/ 0 h 9"/>
                <a:gd name="T16" fmla="*/ 7 w 12"/>
                <a:gd name="T1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9">
                  <a:moveTo>
                    <a:pt x="7" y="0"/>
                  </a:moveTo>
                  <a:lnTo>
                    <a:pt x="2" y="4"/>
                  </a:lnTo>
                  <a:lnTo>
                    <a:pt x="0" y="9"/>
                  </a:lnTo>
                  <a:lnTo>
                    <a:pt x="2" y="7"/>
                  </a:lnTo>
                  <a:lnTo>
                    <a:pt x="7" y="4"/>
                  </a:lnTo>
                  <a:lnTo>
                    <a:pt x="9" y="2"/>
                  </a:lnTo>
                  <a:lnTo>
                    <a:pt x="12" y="0"/>
                  </a:lnTo>
                  <a:lnTo>
                    <a:pt x="7" y="0"/>
                  </a:lnTo>
                  <a:lnTo>
                    <a:pt x="7" y="0"/>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393" name="Freeform 85"/>
            <p:cNvSpPr>
              <a:spLocks/>
            </p:cNvSpPr>
            <p:nvPr/>
          </p:nvSpPr>
          <p:spPr bwMode="auto">
            <a:xfrm>
              <a:off x="2413479" y="2796428"/>
              <a:ext cx="3581" cy="5969"/>
            </a:xfrm>
            <a:custGeom>
              <a:avLst/>
              <a:gdLst>
                <a:gd name="T0" fmla="*/ 3 w 3"/>
                <a:gd name="T1" fmla="*/ 2 h 5"/>
                <a:gd name="T2" fmla="*/ 0 w 3"/>
                <a:gd name="T3" fmla="*/ 0 h 5"/>
                <a:gd name="T4" fmla="*/ 0 w 3"/>
                <a:gd name="T5" fmla="*/ 5 h 5"/>
                <a:gd name="T6" fmla="*/ 3 w 3"/>
                <a:gd name="T7" fmla="*/ 2 h 5"/>
              </a:gdLst>
              <a:ahLst/>
              <a:cxnLst>
                <a:cxn ang="0">
                  <a:pos x="T0" y="T1"/>
                </a:cxn>
                <a:cxn ang="0">
                  <a:pos x="T2" y="T3"/>
                </a:cxn>
                <a:cxn ang="0">
                  <a:pos x="T4" y="T5"/>
                </a:cxn>
                <a:cxn ang="0">
                  <a:pos x="T6" y="T7"/>
                </a:cxn>
              </a:cxnLst>
              <a:rect l="0" t="0" r="r" b="b"/>
              <a:pathLst>
                <a:path w="3" h="5">
                  <a:moveTo>
                    <a:pt x="3" y="2"/>
                  </a:moveTo>
                  <a:lnTo>
                    <a:pt x="0" y="0"/>
                  </a:lnTo>
                  <a:lnTo>
                    <a:pt x="0" y="5"/>
                  </a:lnTo>
                  <a:lnTo>
                    <a:pt x="3" y="2"/>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394" name="Freeform 86"/>
            <p:cNvSpPr>
              <a:spLocks/>
            </p:cNvSpPr>
            <p:nvPr/>
          </p:nvSpPr>
          <p:spPr bwMode="auto">
            <a:xfrm>
              <a:off x="2512556" y="2751068"/>
              <a:ext cx="8356" cy="5969"/>
            </a:xfrm>
            <a:custGeom>
              <a:avLst/>
              <a:gdLst>
                <a:gd name="T0" fmla="*/ 0 w 7"/>
                <a:gd name="T1" fmla="*/ 3 h 5"/>
                <a:gd name="T2" fmla="*/ 2 w 7"/>
                <a:gd name="T3" fmla="*/ 5 h 5"/>
                <a:gd name="T4" fmla="*/ 7 w 7"/>
                <a:gd name="T5" fmla="*/ 3 h 5"/>
                <a:gd name="T6" fmla="*/ 5 w 7"/>
                <a:gd name="T7" fmla="*/ 0 h 5"/>
                <a:gd name="T8" fmla="*/ 0 w 7"/>
                <a:gd name="T9" fmla="*/ 3 h 5"/>
              </a:gdLst>
              <a:ahLst/>
              <a:cxnLst>
                <a:cxn ang="0">
                  <a:pos x="T0" y="T1"/>
                </a:cxn>
                <a:cxn ang="0">
                  <a:pos x="T2" y="T3"/>
                </a:cxn>
                <a:cxn ang="0">
                  <a:pos x="T4" y="T5"/>
                </a:cxn>
                <a:cxn ang="0">
                  <a:pos x="T6" y="T7"/>
                </a:cxn>
                <a:cxn ang="0">
                  <a:pos x="T8" y="T9"/>
                </a:cxn>
              </a:cxnLst>
              <a:rect l="0" t="0" r="r" b="b"/>
              <a:pathLst>
                <a:path w="7" h="5">
                  <a:moveTo>
                    <a:pt x="0" y="3"/>
                  </a:moveTo>
                  <a:lnTo>
                    <a:pt x="2" y="5"/>
                  </a:lnTo>
                  <a:lnTo>
                    <a:pt x="7" y="3"/>
                  </a:lnTo>
                  <a:lnTo>
                    <a:pt x="5" y="0"/>
                  </a:lnTo>
                  <a:lnTo>
                    <a:pt x="0" y="3"/>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395" name="Freeform 87"/>
            <p:cNvSpPr>
              <a:spLocks/>
            </p:cNvSpPr>
            <p:nvPr/>
          </p:nvSpPr>
          <p:spPr bwMode="auto">
            <a:xfrm>
              <a:off x="2363344" y="2808365"/>
              <a:ext cx="4775" cy="4775"/>
            </a:xfrm>
            <a:custGeom>
              <a:avLst/>
              <a:gdLst>
                <a:gd name="T0" fmla="*/ 0 w 4"/>
                <a:gd name="T1" fmla="*/ 2 h 4"/>
                <a:gd name="T2" fmla="*/ 0 w 4"/>
                <a:gd name="T3" fmla="*/ 4 h 4"/>
                <a:gd name="T4" fmla="*/ 4 w 4"/>
                <a:gd name="T5" fmla="*/ 2 h 4"/>
                <a:gd name="T6" fmla="*/ 2 w 4"/>
                <a:gd name="T7" fmla="*/ 0 h 4"/>
                <a:gd name="T8" fmla="*/ 0 w 4"/>
                <a:gd name="T9" fmla="*/ 2 h 4"/>
              </a:gdLst>
              <a:ahLst/>
              <a:cxnLst>
                <a:cxn ang="0">
                  <a:pos x="T0" y="T1"/>
                </a:cxn>
                <a:cxn ang="0">
                  <a:pos x="T2" y="T3"/>
                </a:cxn>
                <a:cxn ang="0">
                  <a:pos x="T4" y="T5"/>
                </a:cxn>
                <a:cxn ang="0">
                  <a:pos x="T6" y="T7"/>
                </a:cxn>
                <a:cxn ang="0">
                  <a:pos x="T8" y="T9"/>
                </a:cxn>
              </a:cxnLst>
              <a:rect l="0" t="0" r="r" b="b"/>
              <a:pathLst>
                <a:path w="4" h="4">
                  <a:moveTo>
                    <a:pt x="0" y="2"/>
                  </a:moveTo>
                  <a:lnTo>
                    <a:pt x="0" y="4"/>
                  </a:lnTo>
                  <a:lnTo>
                    <a:pt x="4" y="2"/>
                  </a:lnTo>
                  <a:lnTo>
                    <a:pt x="2" y="0"/>
                  </a:lnTo>
                  <a:lnTo>
                    <a:pt x="0" y="2"/>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396" name="Freeform 88"/>
            <p:cNvSpPr>
              <a:spLocks/>
            </p:cNvSpPr>
            <p:nvPr/>
          </p:nvSpPr>
          <p:spPr bwMode="auto">
            <a:xfrm>
              <a:off x="2419448" y="2794041"/>
              <a:ext cx="2387" cy="2387"/>
            </a:xfrm>
            <a:custGeom>
              <a:avLst/>
              <a:gdLst>
                <a:gd name="T0" fmla="*/ 0 w 1"/>
                <a:gd name="T1" fmla="*/ 0 h 1"/>
                <a:gd name="T2" fmla="*/ 0 w 1"/>
                <a:gd name="T3" fmla="*/ 1 h 1"/>
                <a:gd name="T4" fmla="*/ 1 w 1"/>
                <a:gd name="T5" fmla="*/ 1 h 1"/>
                <a:gd name="T6" fmla="*/ 0 w 1"/>
                <a:gd name="T7" fmla="*/ 0 h 1"/>
              </a:gdLst>
              <a:ahLst/>
              <a:cxnLst>
                <a:cxn ang="0">
                  <a:pos x="T0" y="T1"/>
                </a:cxn>
                <a:cxn ang="0">
                  <a:pos x="T2" y="T3"/>
                </a:cxn>
                <a:cxn ang="0">
                  <a:pos x="T4" y="T5"/>
                </a:cxn>
                <a:cxn ang="0">
                  <a:pos x="T6" y="T7"/>
                </a:cxn>
              </a:cxnLst>
              <a:rect l="0" t="0" r="r" b="b"/>
              <a:pathLst>
                <a:path w="1" h="1">
                  <a:moveTo>
                    <a:pt x="0" y="0"/>
                  </a:moveTo>
                  <a:cubicBezTo>
                    <a:pt x="0" y="0"/>
                    <a:pt x="0" y="1"/>
                    <a:pt x="0" y="1"/>
                  </a:cubicBezTo>
                  <a:cubicBezTo>
                    <a:pt x="1" y="1"/>
                    <a:pt x="1" y="1"/>
                    <a:pt x="1" y="1"/>
                  </a:cubicBezTo>
                  <a:lnTo>
                    <a:pt x="0" y="0"/>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397" name="Freeform 89"/>
            <p:cNvSpPr>
              <a:spLocks/>
            </p:cNvSpPr>
            <p:nvPr/>
          </p:nvSpPr>
          <p:spPr bwMode="auto">
            <a:xfrm>
              <a:off x="2430191" y="2808365"/>
              <a:ext cx="3581" cy="4775"/>
            </a:xfrm>
            <a:custGeom>
              <a:avLst/>
              <a:gdLst>
                <a:gd name="T0" fmla="*/ 1 w 1"/>
                <a:gd name="T1" fmla="*/ 0 h 2"/>
                <a:gd name="T2" fmla="*/ 0 w 1"/>
                <a:gd name="T3" fmla="*/ 2 h 2"/>
                <a:gd name="T4" fmla="*/ 1 w 1"/>
                <a:gd name="T5" fmla="*/ 2 h 2"/>
                <a:gd name="T6" fmla="*/ 1 w 1"/>
                <a:gd name="T7" fmla="*/ 0 h 2"/>
              </a:gdLst>
              <a:ahLst/>
              <a:cxnLst>
                <a:cxn ang="0">
                  <a:pos x="T0" y="T1"/>
                </a:cxn>
                <a:cxn ang="0">
                  <a:pos x="T2" y="T3"/>
                </a:cxn>
                <a:cxn ang="0">
                  <a:pos x="T4" y="T5"/>
                </a:cxn>
                <a:cxn ang="0">
                  <a:pos x="T6" y="T7"/>
                </a:cxn>
              </a:cxnLst>
              <a:rect l="0" t="0" r="r" b="b"/>
              <a:pathLst>
                <a:path w="1" h="2">
                  <a:moveTo>
                    <a:pt x="1" y="0"/>
                  </a:moveTo>
                  <a:cubicBezTo>
                    <a:pt x="0" y="2"/>
                    <a:pt x="0" y="2"/>
                    <a:pt x="0" y="2"/>
                  </a:cubicBezTo>
                  <a:cubicBezTo>
                    <a:pt x="0" y="2"/>
                    <a:pt x="1" y="2"/>
                    <a:pt x="1" y="2"/>
                  </a:cubicBezTo>
                  <a:lnTo>
                    <a:pt x="1" y="0"/>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398" name="Freeform 90"/>
            <p:cNvSpPr>
              <a:spLocks/>
            </p:cNvSpPr>
            <p:nvPr/>
          </p:nvSpPr>
          <p:spPr bwMode="auto">
            <a:xfrm>
              <a:off x="2430191" y="2816721"/>
              <a:ext cx="3581" cy="4775"/>
            </a:xfrm>
            <a:custGeom>
              <a:avLst/>
              <a:gdLst>
                <a:gd name="T0" fmla="*/ 0 w 3"/>
                <a:gd name="T1" fmla="*/ 2 h 4"/>
                <a:gd name="T2" fmla="*/ 3 w 3"/>
                <a:gd name="T3" fmla="*/ 4 h 4"/>
                <a:gd name="T4" fmla="*/ 3 w 3"/>
                <a:gd name="T5" fmla="*/ 2 h 4"/>
                <a:gd name="T6" fmla="*/ 3 w 3"/>
                <a:gd name="T7" fmla="*/ 0 h 4"/>
                <a:gd name="T8" fmla="*/ 0 w 3"/>
                <a:gd name="T9" fmla="*/ 2 h 4"/>
              </a:gdLst>
              <a:ahLst/>
              <a:cxnLst>
                <a:cxn ang="0">
                  <a:pos x="T0" y="T1"/>
                </a:cxn>
                <a:cxn ang="0">
                  <a:pos x="T2" y="T3"/>
                </a:cxn>
                <a:cxn ang="0">
                  <a:pos x="T4" y="T5"/>
                </a:cxn>
                <a:cxn ang="0">
                  <a:pos x="T6" y="T7"/>
                </a:cxn>
                <a:cxn ang="0">
                  <a:pos x="T8" y="T9"/>
                </a:cxn>
              </a:cxnLst>
              <a:rect l="0" t="0" r="r" b="b"/>
              <a:pathLst>
                <a:path w="3" h="4">
                  <a:moveTo>
                    <a:pt x="0" y="2"/>
                  </a:moveTo>
                  <a:lnTo>
                    <a:pt x="3" y="4"/>
                  </a:lnTo>
                  <a:lnTo>
                    <a:pt x="3" y="2"/>
                  </a:lnTo>
                  <a:lnTo>
                    <a:pt x="3" y="0"/>
                  </a:lnTo>
                  <a:lnTo>
                    <a:pt x="0" y="2"/>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399" name="Freeform 91"/>
            <p:cNvSpPr>
              <a:spLocks/>
            </p:cNvSpPr>
            <p:nvPr/>
          </p:nvSpPr>
          <p:spPr bwMode="auto">
            <a:xfrm>
              <a:off x="2289336" y="2833433"/>
              <a:ext cx="5969" cy="2387"/>
            </a:xfrm>
            <a:custGeom>
              <a:avLst/>
              <a:gdLst>
                <a:gd name="T0" fmla="*/ 0 w 5"/>
                <a:gd name="T1" fmla="*/ 0 h 2"/>
                <a:gd name="T2" fmla="*/ 0 w 5"/>
                <a:gd name="T3" fmla="*/ 2 h 2"/>
                <a:gd name="T4" fmla="*/ 0 w 5"/>
                <a:gd name="T5" fmla="*/ 2 h 2"/>
                <a:gd name="T6" fmla="*/ 5 w 5"/>
                <a:gd name="T7" fmla="*/ 2 h 2"/>
                <a:gd name="T8" fmla="*/ 2 w 5"/>
                <a:gd name="T9" fmla="*/ 0 h 2"/>
                <a:gd name="T10" fmla="*/ 0 w 5"/>
                <a:gd name="T11" fmla="*/ 0 h 2"/>
              </a:gdLst>
              <a:ahLst/>
              <a:cxnLst>
                <a:cxn ang="0">
                  <a:pos x="T0" y="T1"/>
                </a:cxn>
                <a:cxn ang="0">
                  <a:pos x="T2" y="T3"/>
                </a:cxn>
                <a:cxn ang="0">
                  <a:pos x="T4" y="T5"/>
                </a:cxn>
                <a:cxn ang="0">
                  <a:pos x="T6" y="T7"/>
                </a:cxn>
                <a:cxn ang="0">
                  <a:pos x="T8" y="T9"/>
                </a:cxn>
                <a:cxn ang="0">
                  <a:pos x="T10" y="T11"/>
                </a:cxn>
              </a:cxnLst>
              <a:rect l="0" t="0" r="r" b="b"/>
              <a:pathLst>
                <a:path w="5" h="2">
                  <a:moveTo>
                    <a:pt x="0" y="0"/>
                  </a:moveTo>
                  <a:lnTo>
                    <a:pt x="0" y="2"/>
                  </a:lnTo>
                  <a:lnTo>
                    <a:pt x="0" y="2"/>
                  </a:lnTo>
                  <a:lnTo>
                    <a:pt x="5" y="2"/>
                  </a:lnTo>
                  <a:lnTo>
                    <a:pt x="2" y="0"/>
                  </a:lnTo>
                  <a:lnTo>
                    <a:pt x="0" y="0"/>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400" name="Freeform 92"/>
            <p:cNvSpPr>
              <a:spLocks/>
            </p:cNvSpPr>
            <p:nvPr/>
          </p:nvSpPr>
          <p:spPr bwMode="auto">
            <a:xfrm>
              <a:off x="2210553" y="2833433"/>
              <a:ext cx="47747" cy="31036"/>
            </a:xfrm>
            <a:custGeom>
              <a:avLst/>
              <a:gdLst>
                <a:gd name="T0" fmla="*/ 38 w 40"/>
                <a:gd name="T1" fmla="*/ 5 h 26"/>
                <a:gd name="T2" fmla="*/ 35 w 40"/>
                <a:gd name="T3" fmla="*/ 2 h 26"/>
                <a:gd name="T4" fmla="*/ 33 w 40"/>
                <a:gd name="T5" fmla="*/ 0 h 26"/>
                <a:gd name="T6" fmla="*/ 28 w 40"/>
                <a:gd name="T7" fmla="*/ 0 h 26"/>
                <a:gd name="T8" fmla="*/ 26 w 40"/>
                <a:gd name="T9" fmla="*/ 5 h 26"/>
                <a:gd name="T10" fmla="*/ 26 w 40"/>
                <a:gd name="T11" fmla="*/ 7 h 26"/>
                <a:gd name="T12" fmla="*/ 28 w 40"/>
                <a:gd name="T13" fmla="*/ 9 h 26"/>
                <a:gd name="T14" fmla="*/ 26 w 40"/>
                <a:gd name="T15" fmla="*/ 12 h 26"/>
                <a:gd name="T16" fmla="*/ 24 w 40"/>
                <a:gd name="T17" fmla="*/ 9 h 26"/>
                <a:gd name="T18" fmla="*/ 19 w 40"/>
                <a:gd name="T19" fmla="*/ 12 h 26"/>
                <a:gd name="T20" fmla="*/ 19 w 40"/>
                <a:gd name="T21" fmla="*/ 14 h 26"/>
                <a:gd name="T22" fmla="*/ 16 w 40"/>
                <a:gd name="T23" fmla="*/ 16 h 26"/>
                <a:gd name="T24" fmla="*/ 14 w 40"/>
                <a:gd name="T25" fmla="*/ 19 h 26"/>
                <a:gd name="T26" fmla="*/ 12 w 40"/>
                <a:gd name="T27" fmla="*/ 21 h 26"/>
                <a:gd name="T28" fmla="*/ 7 w 40"/>
                <a:gd name="T29" fmla="*/ 24 h 26"/>
                <a:gd name="T30" fmla="*/ 2 w 40"/>
                <a:gd name="T31" fmla="*/ 24 h 26"/>
                <a:gd name="T32" fmla="*/ 0 w 40"/>
                <a:gd name="T33" fmla="*/ 24 h 26"/>
                <a:gd name="T34" fmla="*/ 2 w 40"/>
                <a:gd name="T35" fmla="*/ 26 h 26"/>
                <a:gd name="T36" fmla="*/ 9 w 40"/>
                <a:gd name="T37" fmla="*/ 26 h 26"/>
                <a:gd name="T38" fmla="*/ 16 w 40"/>
                <a:gd name="T39" fmla="*/ 26 h 26"/>
                <a:gd name="T40" fmla="*/ 19 w 40"/>
                <a:gd name="T41" fmla="*/ 19 h 26"/>
                <a:gd name="T42" fmla="*/ 21 w 40"/>
                <a:gd name="T43" fmla="*/ 24 h 26"/>
                <a:gd name="T44" fmla="*/ 24 w 40"/>
                <a:gd name="T45" fmla="*/ 24 h 26"/>
                <a:gd name="T46" fmla="*/ 24 w 40"/>
                <a:gd name="T47" fmla="*/ 21 h 26"/>
                <a:gd name="T48" fmla="*/ 26 w 40"/>
                <a:gd name="T49" fmla="*/ 16 h 26"/>
                <a:gd name="T50" fmla="*/ 28 w 40"/>
                <a:gd name="T51" fmla="*/ 19 h 26"/>
                <a:gd name="T52" fmla="*/ 28 w 40"/>
                <a:gd name="T53" fmla="*/ 21 h 26"/>
                <a:gd name="T54" fmla="*/ 31 w 40"/>
                <a:gd name="T55" fmla="*/ 19 h 26"/>
                <a:gd name="T56" fmla="*/ 33 w 40"/>
                <a:gd name="T57" fmla="*/ 16 h 26"/>
                <a:gd name="T58" fmla="*/ 40 w 40"/>
                <a:gd name="T59" fmla="*/ 14 h 26"/>
                <a:gd name="T60" fmla="*/ 38 w 40"/>
                <a:gd name="T61" fmla="*/ 12 h 26"/>
                <a:gd name="T62" fmla="*/ 35 w 40"/>
                <a:gd name="T63" fmla="*/ 9 h 26"/>
                <a:gd name="T64" fmla="*/ 40 w 40"/>
                <a:gd name="T65" fmla="*/ 7 h 26"/>
                <a:gd name="T66" fmla="*/ 38 w 40"/>
                <a:gd name="T67" fmla="*/ 5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40" h="26">
                  <a:moveTo>
                    <a:pt x="38" y="5"/>
                  </a:moveTo>
                  <a:lnTo>
                    <a:pt x="35" y="2"/>
                  </a:lnTo>
                  <a:lnTo>
                    <a:pt x="33" y="0"/>
                  </a:lnTo>
                  <a:lnTo>
                    <a:pt x="28" y="0"/>
                  </a:lnTo>
                  <a:lnTo>
                    <a:pt x="26" y="5"/>
                  </a:lnTo>
                  <a:lnTo>
                    <a:pt x="26" y="7"/>
                  </a:lnTo>
                  <a:lnTo>
                    <a:pt x="28" y="9"/>
                  </a:lnTo>
                  <a:lnTo>
                    <a:pt x="26" y="12"/>
                  </a:lnTo>
                  <a:lnTo>
                    <a:pt x="24" y="9"/>
                  </a:lnTo>
                  <a:lnTo>
                    <a:pt x="19" y="12"/>
                  </a:lnTo>
                  <a:lnTo>
                    <a:pt x="19" y="14"/>
                  </a:lnTo>
                  <a:lnTo>
                    <a:pt x="16" y="16"/>
                  </a:lnTo>
                  <a:lnTo>
                    <a:pt x="14" y="19"/>
                  </a:lnTo>
                  <a:lnTo>
                    <a:pt x="12" y="21"/>
                  </a:lnTo>
                  <a:lnTo>
                    <a:pt x="7" y="24"/>
                  </a:lnTo>
                  <a:lnTo>
                    <a:pt x="2" y="24"/>
                  </a:lnTo>
                  <a:lnTo>
                    <a:pt x="0" y="24"/>
                  </a:lnTo>
                  <a:lnTo>
                    <a:pt x="2" y="26"/>
                  </a:lnTo>
                  <a:lnTo>
                    <a:pt x="9" y="26"/>
                  </a:lnTo>
                  <a:lnTo>
                    <a:pt x="16" y="26"/>
                  </a:lnTo>
                  <a:lnTo>
                    <a:pt x="19" y="19"/>
                  </a:lnTo>
                  <a:lnTo>
                    <a:pt x="21" y="24"/>
                  </a:lnTo>
                  <a:lnTo>
                    <a:pt x="24" y="24"/>
                  </a:lnTo>
                  <a:lnTo>
                    <a:pt x="24" y="21"/>
                  </a:lnTo>
                  <a:lnTo>
                    <a:pt x="26" y="16"/>
                  </a:lnTo>
                  <a:lnTo>
                    <a:pt x="28" y="19"/>
                  </a:lnTo>
                  <a:lnTo>
                    <a:pt x="28" y="21"/>
                  </a:lnTo>
                  <a:lnTo>
                    <a:pt x="31" y="19"/>
                  </a:lnTo>
                  <a:lnTo>
                    <a:pt x="33" y="16"/>
                  </a:lnTo>
                  <a:lnTo>
                    <a:pt x="40" y="14"/>
                  </a:lnTo>
                  <a:lnTo>
                    <a:pt x="38" y="12"/>
                  </a:lnTo>
                  <a:lnTo>
                    <a:pt x="35" y="9"/>
                  </a:lnTo>
                  <a:lnTo>
                    <a:pt x="40" y="7"/>
                  </a:lnTo>
                  <a:lnTo>
                    <a:pt x="38" y="5"/>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401" name="Freeform 93"/>
            <p:cNvSpPr>
              <a:spLocks/>
            </p:cNvSpPr>
            <p:nvPr/>
          </p:nvSpPr>
          <p:spPr bwMode="auto">
            <a:xfrm>
              <a:off x="2260687" y="2835820"/>
              <a:ext cx="3581" cy="3581"/>
            </a:xfrm>
            <a:custGeom>
              <a:avLst/>
              <a:gdLst>
                <a:gd name="T0" fmla="*/ 0 w 3"/>
                <a:gd name="T1" fmla="*/ 0 h 3"/>
                <a:gd name="T2" fmla="*/ 0 w 3"/>
                <a:gd name="T3" fmla="*/ 3 h 3"/>
                <a:gd name="T4" fmla="*/ 3 w 3"/>
                <a:gd name="T5" fmla="*/ 3 h 3"/>
                <a:gd name="T6" fmla="*/ 3 w 3"/>
                <a:gd name="T7" fmla="*/ 3 h 3"/>
                <a:gd name="T8" fmla="*/ 0 w 3"/>
                <a:gd name="T9" fmla="*/ 0 h 3"/>
              </a:gdLst>
              <a:ahLst/>
              <a:cxnLst>
                <a:cxn ang="0">
                  <a:pos x="T0" y="T1"/>
                </a:cxn>
                <a:cxn ang="0">
                  <a:pos x="T2" y="T3"/>
                </a:cxn>
                <a:cxn ang="0">
                  <a:pos x="T4" y="T5"/>
                </a:cxn>
                <a:cxn ang="0">
                  <a:pos x="T6" y="T7"/>
                </a:cxn>
                <a:cxn ang="0">
                  <a:pos x="T8" y="T9"/>
                </a:cxn>
              </a:cxnLst>
              <a:rect l="0" t="0" r="r" b="b"/>
              <a:pathLst>
                <a:path w="3" h="3">
                  <a:moveTo>
                    <a:pt x="0" y="0"/>
                  </a:moveTo>
                  <a:lnTo>
                    <a:pt x="0" y="3"/>
                  </a:lnTo>
                  <a:lnTo>
                    <a:pt x="3" y="3"/>
                  </a:lnTo>
                  <a:lnTo>
                    <a:pt x="3" y="3"/>
                  </a:lnTo>
                  <a:lnTo>
                    <a:pt x="0" y="0"/>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402" name="Freeform 94"/>
            <p:cNvSpPr>
              <a:spLocks/>
            </p:cNvSpPr>
            <p:nvPr/>
          </p:nvSpPr>
          <p:spPr bwMode="auto">
            <a:xfrm>
              <a:off x="2266656" y="2827464"/>
              <a:ext cx="8356" cy="8356"/>
            </a:xfrm>
            <a:custGeom>
              <a:avLst/>
              <a:gdLst>
                <a:gd name="T0" fmla="*/ 3 w 7"/>
                <a:gd name="T1" fmla="*/ 0 h 7"/>
                <a:gd name="T2" fmla="*/ 0 w 7"/>
                <a:gd name="T3" fmla="*/ 3 h 7"/>
                <a:gd name="T4" fmla="*/ 0 w 7"/>
                <a:gd name="T5" fmla="*/ 5 h 7"/>
                <a:gd name="T6" fmla="*/ 3 w 7"/>
                <a:gd name="T7" fmla="*/ 7 h 7"/>
                <a:gd name="T8" fmla="*/ 5 w 7"/>
                <a:gd name="T9" fmla="*/ 7 h 7"/>
                <a:gd name="T10" fmla="*/ 7 w 7"/>
                <a:gd name="T11" fmla="*/ 5 h 7"/>
                <a:gd name="T12" fmla="*/ 5 w 7"/>
                <a:gd name="T13" fmla="*/ 3 h 7"/>
                <a:gd name="T14" fmla="*/ 3 w 7"/>
                <a:gd name="T15" fmla="*/ 0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7">
                  <a:moveTo>
                    <a:pt x="3" y="0"/>
                  </a:moveTo>
                  <a:lnTo>
                    <a:pt x="0" y="3"/>
                  </a:lnTo>
                  <a:lnTo>
                    <a:pt x="0" y="5"/>
                  </a:lnTo>
                  <a:lnTo>
                    <a:pt x="3" y="7"/>
                  </a:lnTo>
                  <a:lnTo>
                    <a:pt x="5" y="7"/>
                  </a:lnTo>
                  <a:lnTo>
                    <a:pt x="7" y="5"/>
                  </a:lnTo>
                  <a:lnTo>
                    <a:pt x="5" y="3"/>
                  </a:lnTo>
                  <a:lnTo>
                    <a:pt x="3" y="0"/>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403" name="Freeform 95"/>
            <p:cNvSpPr>
              <a:spLocks/>
            </p:cNvSpPr>
            <p:nvPr/>
          </p:nvSpPr>
          <p:spPr bwMode="auto">
            <a:xfrm>
              <a:off x="2171161" y="2850144"/>
              <a:ext cx="41779" cy="28648"/>
            </a:xfrm>
            <a:custGeom>
              <a:avLst/>
              <a:gdLst>
                <a:gd name="T0" fmla="*/ 14 w 15"/>
                <a:gd name="T1" fmla="*/ 2 h 10"/>
                <a:gd name="T2" fmla="*/ 14 w 15"/>
                <a:gd name="T3" fmla="*/ 0 h 10"/>
                <a:gd name="T4" fmla="*/ 12 w 15"/>
                <a:gd name="T5" fmla="*/ 1 h 10"/>
                <a:gd name="T6" fmla="*/ 9 w 15"/>
                <a:gd name="T7" fmla="*/ 1 h 10"/>
                <a:gd name="T8" fmla="*/ 10 w 15"/>
                <a:gd name="T9" fmla="*/ 2 h 10"/>
                <a:gd name="T10" fmla="*/ 9 w 15"/>
                <a:gd name="T11" fmla="*/ 3 h 10"/>
                <a:gd name="T12" fmla="*/ 7 w 15"/>
                <a:gd name="T13" fmla="*/ 4 h 10"/>
                <a:gd name="T14" fmla="*/ 5 w 15"/>
                <a:gd name="T15" fmla="*/ 5 h 10"/>
                <a:gd name="T16" fmla="*/ 5 w 15"/>
                <a:gd name="T17" fmla="*/ 6 h 10"/>
                <a:gd name="T18" fmla="*/ 4 w 15"/>
                <a:gd name="T19" fmla="*/ 7 h 10"/>
                <a:gd name="T20" fmla="*/ 3 w 15"/>
                <a:gd name="T21" fmla="*/ 9 h 10"/>
                <a:gd name="T22" fmla="*/ 2 w 15"/>
                <a:gd name="T23" fmla="*/ 9 h 10"/>
                <a:gd name="T24" fmla="*/ 0 w 15"/>
                <a:gd name="T25" fmla="*/ 10 h 10"/>
                <a:gd name="T26" fmla="*/ 4 w 15"/>
                <a:gd name="T27" fmla="*/ 10 h 10"/>
                <a:gd name="T28" fmla="*/ 5 w 15"/>
                <a:gd name="T29" fmla="*/ 8 h 10"/>
                <a:gd name="T30" fmla="*/ 8 w 15"/>
                <a:gd name="T31" fmla="*/ 8 h 10"/>
                <a:gd name="T32" fmla="*/ 10 w 15"/>
                <a:gd name="T33" fmla="*/ 5 h 10"/>
                <a:gd name="T34" fmla="*/ 13 w 15"/>
                <a:gd name="T35" fmla="*/ 4 h 10"/>
                <a:gd name="T36" fmla="*/ 13 w 15"/>
                <a:gd name="T37" fmla="*/ 3 h 10"/>
                <a:gd name="T38" fmla="*/ 15 w 15"/>
                <a:gd name="T39" fmla="*/ 2 h 10"/>
                <a:gd name="T40" fmla="*/ 14 w 15"/>
                <a:gd name="T41" fmla="*/ 2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5" h="10">
                  <a:moveTo>
                    <a:pt x="14" y="2"/>
                  </a:moveTo>
                  <a:cubicBezTo>
                    <a:pt x="14" y="0"/>
                    <a:pt x="14" y="0"/>
                    <a:pt x="14" y="0"/>
                  </a:cubicBezTo>
                  <a:cubicBezTo>
                    <a:pt x="14" y="0"/>
                    <a:pt x="12" y="1"/>
                    <a:pt x="12" y="1"/>
                  </a:cubicBezTo>
                  <a:cubicBezTo>
                    <a:pt x="9" y="1"/>
                    <a:pt x="9" y="1"/>
                    <a:pt x="9" y="1"/>
                  </a:cubicBezTo>
                  <a:cubicBezTo>
                    <a:pt x="10" y="2"/>
                    <a:pt x="10" y="2"/>
                    <a:pt x="10" y="2"/>
                  </a:cubicBezTo>
                  <a:cubicBezTo>
                    <a:pt x="9" y="3"/>
                    <a:pt x="9" y="3"/>
                    <a:pt x="9" y="3"/>
                  </a:cubicBezTo>
                  <a:cubicBezTo>
                    <a:pt x="7" y="4"/>
                    <a:pt x="7" y="4"/>
                    <a:pt x="7" y="4"/>
                  </a:cubicBezTo>
                  <a:cubicBezTo>
                    <a:pt x="5" y="5"/>
                    <a:pt x="5" y="5"/>
                    <a:pt x="5" y="5"/>
                  </a:cubicBezTo>
                  <a:cubicBezTo>
                    <a:pt x="5" y="6"/>
                    <a:pt x="5" y="6"/>
                    <a:pt x="5" y="6"/>
                  </a:cubicBezTo>
                  <a:cubicBezTo>
                    <a:pt x="4" y="7"/>
                    <a:pt x="4" y="7"/>
                    <a:pt x="4" y="7"/>
                  </a:cubicBezTo>
                  <a:cubicBezTo>
                    <a:pt x="3" y="9"/>
                    <a:pt x="3" y="9"/>
                    <a:pt x="3" y="9"/>
                  </a:cubicBezTo>
                  <a:cubicBezTo>
                    <a:pt x="2" y="9"/>
                    <a:pt x="2" y="9"/>
                    <a:pt x="2" y="9"/>
                  </a:cubicBezTo>
                  <a:cubicBezTo>
                    <a:pt x="0" y="10"/>
                    <a:pt x="0" y="10"/>
                    <a:pt x="0" y="10"/>
                  </a:cubicBezTo>
                  <a:cubicBezTo>
                    <a:pt x="4" y="10"/>
                    <a:pt x="4" y="10"/>
                    <a:pt x="4" y="10"/>
                  </a:cubicBezTo>
                  <a:cubicBezTo>
                    <a:pt x="5" y="8"/>
                    <a:pt x="5" y="8"/>
                    <a:pt x="5" y="8"/>
                  </a:cubicBezTo>
                  <a:cubicBezTo>
                    <a:pt x="8" y="8"/>
                    <a:pt x="8" y="8"/>
                    <a:pt x="8" y="8"/>
                  </a:cubicBezTo>
                  <a:cubicBezTo>
                    <a:pt x="10" y="5"/>
                    <a:pt x="10" y="5"/>
                    <a:pt x="10" y="5"/>
                  </a:cubicBezTo>
                  <a:cubicBezTo>
                    <a:pt x="13" y="4"/>
                    <a:pt x="13" y="4"/>
                    <a:pt x="13" y="4"/>
                  </a:cubicBezTo>
                  <a:cubicBezTo>
                    <a:pt x="13" y="3"/>
                    <a:pt x="13" y="3"/>
                    <a:pt x="13" y="3"/>
                  </a:cubicBezTo>
                  <a:cubicBezTo>
                    <a:pt x="15" y="2"/>
                    <a:pt x="15" y="2"/>
                    <a:pt x="15" y="2"/>
                  </a:cubicBezTo>
                  <a:lnTo>
                    <a:pt x="14" y="2"/>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404" name="Freeform 96"/>
            <p:cNvSpPr>
              <a:spLocks/>
            </p:cNvSpPr>
            <p:nvPr/>
          </p:nvSpPr>
          <p:spPr bwMode="auto">
            <a:xfrm>
              <a:off x="2154450" y="2872824"/>
              <a:ext cx="4775" cy="5969"/>
            </a:xfrm>
            <a:custGeom>
              <a:avLst/>
              <a:gdLst>
                <a:gd name="T0" fmla="*/ 0 w 4"/>
                <a:gd name="T1" fmla="*/ 2 h 5"/>
                <a:gd name="T2" fmla="*/ 2 w 4"/>
                <a:gd name="T3" fmla="*/ 5 h 5"/>
                <a:gd name="T4" fmla="*/ 4 w 4"/>
                <a:gd name="T5" fmla="*/ 2 h 5"/>
                <a:gd name="T6" fmla="*/ 2 w 4"/>
                <a:gd name="T7" fmla="*/ 0 h 5"/>
                <a:gd name="T8" fmla="*/ 0 w 4"/>
                <a:gd name="T9" fmla="*/ 2 h 5"/>
              </a:gdLst>
              <a:ahLst/>
              <a:cxnLst>
                <a:cxn ang="0">
                  <a:pos x="T0" y="T1"/>
                </a:cxn>
                <a:cxn ang="0">
                  <a:pos x="T2" y="T3"/>
                </a:cxn>
                <a:cxn ang="0">
                  <a:pos x="T4" y="T5"/>
                </a:cxn>
                <a:cxn ang="0">
                  <a:pos x="T6" y="T7"/>
                </a:cxn>
                <a:cxn ang="0">
                  <a:pos x="T8" y="T9"/>
                </a:cxn>
              </a:cxnLst>
              <a:rect l="0" t="0" r="r" b="b"/>
              <a:pathLst>
                <a:path w="4" h="5">
                  <a:moveTo>
                    <a:pt x="0" y="2"/>
                  </a:moveTo>
                  <a:lnTo>
                    <a:pt x="2" y="5"/>
                  </a:lnTo>
                  <a:lnTo>
                    <a:pt x="4" y="2"/>
                  </a:lnTo>
                  <a:lnTo>
                    <a:pt x="2" y="0"/>
                  </a:lnTo>
                  <a:lnTo>
                    <a:pt x="0" y="2"/>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405" name="Freeform 97"/>
            <p:cNvSpPr>
              <a:spLocks/>
            </p:cNvSpPr>
            <p:nvPr/>
          </p:nvSpPr>
          <p:spPr bwMode="auto">
            <a:xfrm>
              <a:off x="2529267" y="2790460"/>
              <a:ext cx="5969" cy="5969"/>
            </a:xfrm>
            <a:custGeom>
              <a:avLst/>
              <a:gdLst>
                <a:gd name="T0" fmla="*/ 0 w 5"/>
                <a:gd name="T1" fmla="*/ 5 h 5"/>
                <a:gd name="T2" fmla="*/ 0 w 5"/>
                <a:gd name="T3" fmla="*/ 5 h 5"/>
                <a:gd name="T4" fmla="*/ 2 w 5"/>
                <a:gd name="T5" fmla="*/ 5 h 5"/>
                <a:gd name="T6" fmla="*/ 5 w 5"/>
                <a:gd name="T7" fmla="*/ 0 h 5"/>
                <a:gd name="T8" fmla="*/ 0 w 5"/>
                <a:gd name="T9" fmla="*/ 3 h 5"/>
                <a:gd name="T10" fmla="*/ 0 w 5"/>
                <a:gd name="T11" fmla="*/ 5 h 5"/>
              </a:gdLst>
              <a:ahLst/>
              <a:cxnLst>
                <a:cxn ang="0">
                  <a:pos x="T0" y="T1"/>
                </a:cxn>
                <a:cxn ang="0">
                  <a:pos x="T2" y="T3"/>
                </a:cxn>
                <a:cxn ang="0">
                  <a:pos x="T4" y="T5"/>
                </a:cxn>
                <a:cxn ang="0">
                  <a:pos x="T6" y="T7"/>
                </a:cxn>
                <a:cxn ang="0">
                  <a:pos x="T8" y="T9"/>
                </a:cxn>
                <a:cxn ang="0">
                  <a:pos x="T10" y="T11"/>
                </a:cxn>
              </a:cxnLst>
              <a:rect l="0" t="0" r="r" b="b"/>
              <a:pathLst>
                <a:path w="5" h="5">
                  <a:moveTo>
                    <a:pt x="0" y="5"/>
                  </a:moveTo>
                  <a:lnTo>
                    <a:pt x="0" y="5"/>
                  </a:lnTo>
                  <a:lnTo>
                    <a:pt x="2" y="5"/>
                  </a:lnTo>
                  <a:lnTo>
                    <a:pt x="5" y="0"/>
                  </a:lnTo>
                  <a:lnTo>
                    <a:pt x="0" y="3"/>
                  </a:lnTo>
                  <a:lnTo>
                    <a:pt x="0" y="5"/>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406" name="Freeform 98"/>
            <p:cNvSpPr>
              <a:spLocks/>
            </p:cNvSpPr>
            <p:nvPr/>
          </p:nvSpPr>
          <p:spPr bwMode="auto">
            <a:xfrm>
              <a:off x="2278593" y="2825076"/>
              <a:ext cx="4775" cy="8356"/>
            </a:xfrm>
            <a:custGeom>
              <a:avLst/>
              <a:gdLst>
                <a:gd name="T0" fmla="*/ 4 w 4"/>
                <a:gd name="T1" fmla="*/ 5 h 7"/>
                <a:gd name="T2" fmla="*/ 2 w 4"/>
                <a:gd name="T3" fmla="*/ 0 h 7"/>
                <a:gd name="T4" fmla="*/ 0 w 4"/>
                <a:gd name="T5" fmla="*/ 0 h 7"/>
                <a:gd name="T6" fmla="*/ 0 w 4"/>
                <a:gd name="T7" fmla="*/ 5 h 7"/>
                <a:gd name="T8" fmla="*/ 0 w 4"/>
                <a:gd name="T9" fmla="*/ 7 h 7"/>
                <a:gd name="T10" fmla="*/ 4 w 4"/>
                <a:gd name="T11" fmla="*/ 5 h 7"/>
              </a:gdLst>
              <a:ahLst/>
              <a:cxnLst>
                <a:cxn ang="0">
                  <a:pos x="T0" y="T1"/>
                </a:cxn>
                <a:cxn ang="0">
                  <a:pos x="T2" y="T3"/>
                </a:cxn>
                <a:cxn ang="0">
                  <a:pos x="T4" y="T5"/>
                </a:cxn>
                <a:cxn ang="0">
                  <a:pos x="T6" y="T7"/>
                </a:cxn>
                <a:cxn ang="0">
                  <a:pos x="T8" y="T9"/>
                </a:cxn>
                <a:cxn ang="0">
                  <a:pos x="T10" y="T11"/>
                </a:cxn>
              </a:cxnLst>
              <a:rect l="0" t="0" r="r" b="b"/>
              <a:pathLst>
                <a:path w="4" h="7">
                  <a:moveTo>
                    <a:pt x="4" y="5"/>
                  </a:moveTo>
                  <a:lnTo>
                    <a:pt x="2" y="0"/>
                  </a:lnTo>
                  <a:lnTo>
                    <a:pt x="0" y="0"/>
                  </a:lnTo>
                  <a:lnTo>
                    <a:pt x="0" y="5"/>
                  </a:lnTo>
                  <a:lnTo>
                    <a:pt x="0" y="7"/>
                  </a:lnTo>
                  <a:lnTo>
                    <a:pt x="4" y="5"/>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407" name="Freeform 99"/>
            <p:cNvSpPr>
              <a:spLocks/>
            </p:cNvSpPr>
            <p:nvPr/>
          </p:nvSpPr>
          <p:spPr bwMode="auto">
            <a:xfrm>
              <a:off x="2343052" y="2825076"/>
              <a:ext cx="8356" cy="8356"/>
            </a:xfrm>
            <a:custGeom>
              <a:avLst/>
              <a:gdLst>
                <a:gd name="T0" fmla="*/ 0 w 7"/>
                <a:gd name="T1" fmla="*/ 2 h 7"/>
                <a:gd name="T2" fmla="*/ 5 w 7"/>
                <a:gd name="T3" fmla="*/ 7 h 7"/>
                <a:gd name="T4" fmla="*/ 7 w 7"/>
                <a:gd name="T5" fmla="*/ 5 h 7"/>
                <a:gd name="T6" fmla="*/ 2 w 7"/>
                <a:gd name="T7" fmla="*/ 0 h 7"/>
                <a:gd name="T8" fmla="*/ 0 w 7"/>
                <a:gd name="T9" fmla="*/ 2 h 7"/>
              </a:gdLst>
              <a:ahLst/>
              <a:cxnLst>
                <a:cxn ang="0">
                  <a:pos x="T0" y="T1"/>
                </a:cxn>
                <a:cxn ang="0">
                  <a:pos x="T2" y="T3"/>
                </a:cxn>
                <a:cxn ang="0">
                  <a:pos x="T4" y="T5"/>
                </a:cxn>
                <a:cxn ang="0">
                  <a:pos x="T6" y="T7"/>
                </a:cxn>
                <a:cxn ang="0">
                  <a:pos x="T8" y="T9"/>
                </a:cxn>
              </a:cxnLst>
              <a:rect l="0" t="0" r="r" b="b"/>
              <a:pathLst>
                <a:path w="7" h="7">
                  <a:moveTo>
                    <a:pt x="0" y="2"/>
                  </a:moveTo>
                  <a:lnTo>
                    <a:pt x="5" y="7"/>
                  </a:lnTo>
                  <a:lnTo>
                    <a:pt x="7" y="5"/>
                  </a:lnTo>
                  <a:lnTo>
                    <a:pt x="2" y="0"/>
                  </a:lnTo>
                  <a:lnTo>
                    <a:pt x="0" y="2"/>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408" name="Freeform 100"/>
            <p:cNvSpPr>
              <a:spLocks/>
            </p:cNvSpPr>
            <p:nvPr/>
          </p:nvSpPr>
          <p:spPr bwMode="auto">
            <a:xfrm>
              <a:off x="2297692" y="2798815"/>
              <a:ext cx="47747" cy="26261"/>
            </a:xfrm>
            <a:custGeom>
              <a:avLst/>
              <a:gdLst>
                <a:gd name="T0" fmla="*/ 40 w 40"/>
                <a:gd name="T1" fmla="*/ 12 h 22"/>
                <a:gd name="T2" fmla="*/ 36 w 40"/>
                <a:gd name="T3" fmla="*/ 8 h 22"/>
                <a:gd name="T4" fmla="*/ 38 w 40"/>
                <a:gd name="T5" fmla="*/ 3 h 22"/>
                <a:gd name="T6" fmla="*/ 36 w 40"/>
                <a:gd name="T7" fmla="*/ 0 h 22"/>
                <a:gd name="T8" fmla="*/ 29 w 40"/>
                <a:gd name="T9" fmla="*/ 0 h 22"/>
                <a:gd name="T10" fmla="*/ 29 w 40"/>
                <a:gd name="T11" fmla="*/ 0 h 22"/>
                <a:gd name="T12" fmla="*/ 26 w 40"/>
                <a:gd name="T13" fmla="*/ 3 h 22"/>
                <a:gd name="T14" fmla="*/ 21 w 40"/>
                <a:gd name="T15" fmla="*/ 3 h 22"/>
                <a:gd name="T16" fmla="*/ 19 w 40"/>
                <a:gd name="T17" fmla="*/ 3 h 22"/>
                <a:gd name="T18" fmla="*/ 17 w 40"/>
                <a:gd name="T19" fmla="*/ 0 h 22"/>
                <a:gd name="T20" fmla="*/ 14 w 40"/>
                <a:gd name="T21" fmla="*/ 0 h 22"/>
                <a:gd name="T22" fmla="*/ 12 w 40"/>
                <a:gd name="T23" fmla="*/ 8 h 22"/>
                <a:gd name="T24" fmla="*/ 10 w 40"/>
                <a:gd name="T25" fmla="*/ 8 h 22"/>
                <a:gd name="T26" fmla="*/ 5 w 40"/>
                <a:gd name="T27" fmla="*/ 10 h 22"/>
                <a:gd name="T28" fmla="*/ 5 w 40"/>
                <a:gd name="T29" fmla="*/ 10 h 22"/>
                <a:gd name="T30" fmla="*/ 3 w 40"/>
                <a:gd name="T31" fmla="*/ 12 h 22"/>
                <a:gd name="T32" fmla="*/ 0 w 40"/>
                <a:gd name="T33" fmla="*/ 15 h 22"/>
                <a:gd name="T34" fmla="*/ 3 w 40"/>
                <a:gd name="T35" fmla="*/ 19 h 22"/>
                <a:gd name="T36" fmla="*/ 5 w 40"/>
                <a:gd name="T37" fmla="*/ 22 h 22"/>
                <a:gd name="T38" fmla="*/ 10 w 40"/>
                <a:gd name="T39" fmla="*/ 19 h 22"/>
                <a:gd name="T40" fmla="*/ 10 w 40"/>
                <a:gd name="T41" fmla="*/ 19 h 22"/>
                <a:gd name="T42" fmla="*/ 14 w 40"/>
                <a:gd name="T43" fmla="*/ 15 h 22"/>
                <a:gd name="T44" fmla="*/ 21 w 40"/>
                <a:gd name="T45" fmla="*/ 15 h 22"/>
                <a:gd name="T46" fmla="*/ 26 w 40"/>
                <a:gd name="T47" fmla="*/ 17 h 22"/>
                <a:gd name="T48" fmla="*/ 33 w 40"/>
                <a:gd name="T49" fmla="*/ 15 h 22"/>
                <a:gd name="T50" fmla="*/ 36 w 40"/>
                <a:gd name="T51" fmla="*/ 12 h 22"/>
                <a:gd name="T52" fmla="*/ 40 w 40"/>
                <a:gd name="T53" fmla="*/ 15 h 22"/>
                <a:gd name="T54" fmla="*/ 40 w 40"/>
                <a:gd name="T55" fmla="*/ 1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0" h="22">
                  <a:moveTo>
                    <a:pt x="40" y="12"/>
                  </a:moveTo>
                  <a:lnTo>
                    <a:pt x="36" y="8"/>
                  </a:lnTo>
                  <a:lnTo>
                    <a:pt x="38" y="3"/>
                  </a:lnTo>
                  <a:lnTo>
                    <a:pt x="36" y="0"/>
                  </a:lnTo>
                  <a:lnTo>
                    <a:pt x="29" y="0"/>
                  </a:lnTo>
                  <a:lnTo>
                    <a:pt x="29" y="0"/>
                  </a:lnTo>
                  <a:lnTo>
                    <a:pt x="26" y="3"/>
                  </a:lnTo>
                  <a:lnTo>
                    <a:pt x="21" y="3"/>
                  </a:lnTo>
                  <a:lnTo>
                    <a:pt x="19" y="3"/>
                  </a:lnTo>
                  <a:lnTo>
                    <a:pt x="17" y="0"/>
                  </a:lnTo>
                  <a:lnTo>
                    <a:pt x="14" y="0"/>
                  </a:lnTo>
                  <a:lnTo>
                    <a:pt x="12" y="8"/>
                  </a:lnTo>
                  <a:lnTo>
                    <a:pt x="10" y="8"/>
                  </a:lnTo>
                  <a:lnTo>
                    <a:pt x="5" y="10"/>
                  </a:lnTo>
                  <a:lnTo>
                    <a:pt x="5" y="10"/>
                  </a:lnTo>
                  <a:lnTo>
                    <a:pt x="3" y="12"/>
                  </a:lnTo>
                  <a:lnTo>
                    <a:pt x="0" y="15"/>
                  </a:lnTo>
                  <a:lnTo>
                    <a:pt x="3" y="19"/>
                  </a:lnTo>
                  <a:lnTo>
                    <a:pt x="5" y="22"/>
                  </a:lnTo>
                  <a:lnTo>
                    <a:pt x="10" y="19"/>
                  </a:lnTo>
                  <a:lnTo>
                    <a:pt x="10" y="19"/>
                  </a:lnTo>
                  <a:lnTo>
                    <a:pt x="14" y="15"/>
                  </a:lnTo>
                  <a:lnTo>
                    <a:pt x="21" y="15"/>
                  </a:lnTo>
                  <a:lnTo>
                    <a:pt x="26" y="17"/>
                  </a:lnTo>
                  <a:lnTo>
                    <a:pt x="33" y="15"/>
                  </a:lnTo>
                  <a:lnTo>
                    <a:pt x="36" y="12"/>
                  </a:lnTo>
                  <a:lnTo>
                    <a:pt x="40" y="15"/>
                  </a:lnTo>
                  <a:lnTo>
                    <a:pt x="40" y="12"/>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409" name="Freeform 101"/>
            <p:cNvSpPr>
              <a:spLocks/>
            </p:cNvSpPr>
            <p:nvPr/>
          </p:nvSpPr>
          <p:spPr bwMode="auto">
            <a:xfrm>
              <a:off x="2280981" y="2835820"/>
              <a:ext cx="5969" cy="3581"/>
            </a:xfrm>
            <a:custGeom>
              <a:avLst/>
              <a:gdLst>
                <a:gd name="T0" fmla="*/ 0 w 5"/>
                <a:gd name="T1" fmla="*/ 0 h 3"/>
                <a:gd name="T2" fmla="*/ 5 w 5"/>
                <a:gd name="T3" fmla="*/ 3 h 3"/>
                <a:gd name="T4" fmla="*/ 2 w 5"/>
                <a:gd name="T5" fmla="*/ 0 h 3"/>
                <a:gd name="T6" fmla="*/ 0 w 5"/>
                <a:gd name="T7" fmla="*/ 0 h 3"/>
              </a:gdLst>
              <a:ahLst/>
              <a:cxnLst>
                <a:cxn ang="0">
                  <a:pos x="T0" y="T1"/>
                </a:cxn>
                <a:cxn ang="0">
                  <a:pos x="T2" y="T3"/>
                </a:cxn>
                <a:cxn ang="0">
                  <a:pos x="T4" y="T5"/>
                </a:cxn>
                <a:cxn ang="0">
                  <a:pos x="T6" y="T7"/>
                </a:cxn>
              </a:cxnLst>
              <a:rect l="0" t="0" r="r" b="b"/>
              <a:pathLst>
                <a:path w="5" h="3">
                  <a:moveTo>
                    <a:pt x="0" y="0"/>
                  </a:moveTo>
                  <a:lnTo>
                    <a:pt x="5" y="3"/>
                  </a:lnTo>
                  <a:lnTo>
                    <a:pt x="2" y="0"/>
                  </a:lnTo>
                  <a:lnTo>
                    <a:pt x="0" y="0"/>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410" name="Freeform 102"/>
            <p:cNvSpPr>
              <a:spLocks/>
            </p:cNvSpPr>
            <p:nvPr/>
          </p:nvSpPr>
          <p:spPr bwMode="auto">
            <a:xfrm>
              <a:off x="2275012" y="2474133"/>
              <a:ext cx="11937" cy="17906"/>
            </a:xfrm>
            <a:custGeom>
              <a:avLst/>
              <a:gdLst>
                <a:gd name="T0" fmla="*/ 2 w 4"/>
                <a:gd name="T1" fmla="*/ 0 h 6"/>
                <a:gd name="T2" fmla="*/ 1 w 4"/>
                <a:gd name="T3" fmla="*/ 0 h 6"/>
                <a:gd name="T4" fmla="*/ 0 w 4"/>
                <a:gd name="T5" fmla="*/ 0 h 6"/>
                <a:gd name="T6" fmla="*/ 0 w 4"/>
                <a:gd name="T7" fmla="*/ 2 h 6"/>
                <a:gd name="T8" fmla="*/ 1 w 4"/>
                <a:gd name="T9" fmla="*/ 3 h 6"/>
                <a:gd name="T10" fmla="*/ 4 w 4"/>
                <a:gd name="T11" fmla="*/ 6 h 6"/>
                <a:gd name="T12" fmla="*/ 4 w 4"/>
                <a:gd name="T13" fmla="*/ 4 h 6"/>
                <a:gd name="T14" fmla="*/ 2 w 4"/>
                <a:gd name="T15" fmla="*/ 2 h 6"/>
                <a:gd name="T16" fmla="*/ 2 w 4"/>
                <a:gd name="T17" fmla="*/ 0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6">
                  <a:moveTo>
                    <a:pt x="2" y="0"/>
                  </a:moveTo>
                  <a:cubicBezTo>
                    <a:pt x="1" y="0"/>
                    <a:pt x="1" y="0"/>
                    <a:pt x="1" y="0"/>
                  </a:cubicBezTo>
                  <a:cubicBezTo>
                    <a:pt x="1" y="0"/>
                    <a:pt x="0" y="0"/>
                    <a:pt x="0" y="0"/>
                  </a:cubicBezTo>
                  <a:cubicBezTo>
                    <a:pt x="0" y="2"/>
                    <a:pt x="0" y="2"/>
                    <a:pt x="0" y="2"/>
                  </a:cubicBezTo>
                  <a:cubicBezTo>
                    <a:pt x="1" y="3"/>
                    <a:pt x="1" y="3"/>
                    <a:pt x="1" y="3"/>
                  </a:cubicBezTo>
                  <a:cubicBezTo>
                    <a:pt x="4" y="6"/>
                    <a:pt x="4" y="6"/>
                    <a:pt x="4" y="6"/>
                  </a:cubicBezTo>
                  <a:cubicBezTo>
                    <a:pt x="4" y="4"/>
                    <a:pt x="4" y="4"/>
                    <a:pt x="4" y="4"/>
                  </a:cubicBezTo>
                  <a:cubicBezTo>
                    <a:pt x="2" y="2"/>
                    <a:pt x="2" y="2"/>
                    <a:pt x="2" y="2"/>
                  </a:cubicBezTo>
                  <a:lnTo>
                    <a:pt x="2" y="0"/>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411" name="Freeform 103"/>
            <p:cNvSpPr>
              <a:spLocks/>
            </p:cNvSpPr>
            <p:nvPr/>
          </p:nvSpPr>
          <p:spPr bwMode="auto">
            <a:xfrm>
              <a:off x="2825301" y="2616182"/>
              <a:ext cx="8356" cy="8356"/>
            </a:xfrm>
            <a:custGeom>
              <a:avLst/>
              <a:gdLst>
                <a:gd name="T0" fmla="*/ 5 w 7"/>
                <a:gd name="T1" fmla="*/ 4 h 7"/>
                <a:gd name="T2" fmla="*/ 5 w 7"/>
                <a:gd name="T3" fmla="*/ 0 h 7"/>
                <a:gd name="T4" fmla="*/ 3 w 7"/>
                <a:gd name="T5" fmla="*/ 0 h 7"/>
                <a:gd name="T6" fmla="*/ 0 w 7"/>
                <a:gd name="T7" fmla="*/ 0 h 7"/>
                <a:gd name="T8" fmla="*/ 0 w 7"/>
                <a:gd name="T9" fmla="*/ 7 h 7"/>
                <a:gd name="T10" fmla="*/ 5 w 7"/>
                <a:gd name="T11" fmla="*/ 7 h 7"/>
                <a:gd name="T12" fmla="*/ 7 w 7"/>
                <a:gd name="T13" fmla="*/ 7 h 7"/>
                <a:gd name="T14" fmla="*/ 7 w 7"/>
                <a:gd name="T15" fmla="*/ 4 h 7"/>
                <a:gd name="T16" fmla="*/ 5 w 7"/>
                <a:gd name="T17"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7">
                  <a:moveTo>
                    <a:pt x="5" y="4"/>
                  </a:moveTo>
                  <a:lnTo>
                    <a:pt x="5" y="0"/>
                  </a:lnTo>
                  <a:lnTo>
                    <a:pt x="3" y="0"/>
                  </a:lnTo>
                  <a:lnTo>
                    <a:pt x="0" y="0"/>
                  </a:lnTo>
                  <a:lnTo>
                    <a:pt x="0" y="7"/>
                  </a:lnTo>
                  <a:lnTo>
                    <a:pt x="5" y="7"/>
                  </a:lnTo>
                  <a:lnTo>
                    <a:pt x="7" y="7"/>
                  </a:lnTo>
                  <a:lnTo>
                    <a:pt x="7" y="4"/>
                  </a:lnTo>
                  <a:lnTo>
                    <a:pt x="5" y="4"/>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412" name="Freeform 104"/>
            <p:cNvSpPr>
              <a:spLocks/>
            </p:cNvSpPr>
            <p:nvPr/>
          </p:nvSpPr>
          <p:spPr bwMode="auto">
            <a:xfrm>
              <a:off x="2856337" y="2651992"/>
              <a:ext cx="9549" cy="5969"/>
            </a:xfrm>
            <a:custGeom>
              <a:avLst/>
              <a:gdLst>
                <a:gd name="T0" fmla="*/ 0 w 8"/>
                <a:gd name="T1" fmla="*/ 3 h 5"/>
                <a:gd name="T2" fmla="*/ 0 w 8"/>
                <a:gd name="T3" fmla="*/ 5 h 5"/>
                <a:gd name="T4" fmla="*/ 5 w 8"/>
                <a:gd name="T5" fmla="*/ 5 h 5"/>
                <a:gd name="T6" fmla="*/ 8 w 8"/>
                <a:gd name="T7" fmla="*/ 0 h 5"/>
                <a:gd name="T8" fmla="*/ 5 w 8"/>
                <a:gd name="T9" fmla="*/ 0 h 5"/>
                <a:gd name="T10" fmla="*/ 0 w 8"/>
                <a:gd name="T11" fmla="*/ 3 h 5"/>
              </a:gdLst>
              <a:ahLst/>
              <a:cxnLst>
                <a:cxn ang="0">
                  <a:pos x="T0" y="T1"/>
                </a:cxn>
                <a:cxn ang="0">
                  <a:pos x="T2" y="T3"/>
                </a:cxn>
                <a:cxn ang="0">
                  <a:pos x="T4" y="T5"/>
                </a:cxn>
                <a:cxn ang="0">
                  <a:pos x="T6" y="T7"/>
                </a:cxn>
                <a:cxn ang="0">
                  <a:pos x="T8" y="T9"/>
                </a:cxn>
                <a:cxn ang="0">
                  <a:pos x="T10" y="T11"/>
                </a:cxn>
              </a:cxnLst>
              <a:rect l="0" t="0" r="r" b="b"/>
              <a:pathLst>
                <a:path w="8" h="5">
                  <a:moveTo>
                    <a:pt x="0" y="3"/>
                  </a:moveTo>
                  <a:lnTo>
                    <a:pt x="0" y="5"/>
                  </a:lnTo>
                  <a:lnTo>
                    <a:pt x="5" y="5"/>
                  </a:lnTo>
                  <a:lnTo>
                    <a:pt x="8" y="0"/>
                  </a:lnTo>
                  <a:lnTo>
                    <a:pt x="5" y="0"/>
                  </a:lnTo>
                  <a:lnTo>
                    <a:pt x="0" y="3"/>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413" name="Freeform 105"/>
            <p:cNvSpPr>
              <a:spLocks/>
            </p:cNvSpPr>
            <p:nvPr/>
          </p:nvSpPr>
          <p:spPr bwMode="auto">
            <a:xfrm>
              <a:off x="2992417" y="2773748"/>
              <a:ext cx="31036" cy="39392"/>
            </a:xfrm>
            <a:custGeom>
              <a:avLst/>
              <a:gdLst>
                <a:gd name="T0" fmla="*/ 2 w 26"/>
                <a:gd name="T1" fmla="*/ 12 h 33"/>
                <a:gd name="T2" fmla="*/ 0 w 26"/>
                <a:gd name="T3" fmla="*/ 14 h 33"/>
                <a:gd name="T4" fmla="*/ 2 w 26"/>
                <a:gd name="T5" fmla="*/ 21 h 33"/>
                <a:gd name="T6" fmla="*/ 0 w 26"/>
                <a:gd name="T7" fmla="*/ 24 h 33"/>
                <a:gd name="T8" fmla="*/ 2 w 26"/>
                <a:gd name="T9" fmla="*/ 26 h 33"/>
                <a:gd name="T10" fmla="*/ 0 w 26"/>
                <a:gd name="T11" fmla="*/ 29 h 33"/>
                <a:gd name="T12" fmla="*/ 5 w 26"/>
                <a:gd name="T13" fmla="*/ 33 h 33"/>
                <a:gd name="T14" fmla="*/ 7 w 26"/>
                <a:gd name="T15" fmla="*/ 33 h 33"/>
                <a:gd name="T16" fmla="*/ 9 w 26"/>
                <a:gd name="T17" fmla="*/ 31 h 33"/>
                <a:gd name="T18" fmla="*/ 9 w 26"/>
                <a:gd name="T19" fmla="*/ 26 h 33"/>
                <a:gd name="T20" fmla="*/ 7 w 26"/>
                <a:gd name="T21" fmla="*/ 21 h 33"/>
                <a:gd name="T22" fmla="*/ 9 w 26"/>
                <a:gd name="T23" fmla="*/ 17 h 33"/>
                <a:gd name="T24" fmla="*/ 14 w 26"/>
                <a:gd name="T25" fmla="*/ 26 h 33"/>
                <a:gd name="T26" fmla="*/ 14 w 26"/>
                <a:gd name="T27" fmla="*/ 29 h 33"/>
                <a:gd name="T28" fmla="*/ 16 w 26"/>
                <a:gd name="T29" fmla="*/ 33 h 33"/>
                <a:gd name="T30" fmla="*/ 19 w 26"/>
                <a:gd name="T31" fmla="*/ 33 h 33"/>
                <a:gd name="T32" fmla="*/ 21 w 26"/>
                <a:gd name="T33" fmla="*/ 29 h 33"/>
                <a:gd name="T34" fmla="*/ 21 w 26"/>
                <a:gd name="T35" fmla="*/ 26 h 33"/>
                <a:gd name="T36" fmla="*/ 21 w 26"/>
                <a:gd name="T37" fmla="*/ 21 h 33"/>
                <a:gd name="T38" fmla="*/ 16 w 26"/>
                <a:gd name="T39" fmla="*/ 21 h 33"/>
                <a:gd name="T40" fmla="*/ 16 w 26"/>
                <a:gd name="T41" fmla="*/ 19 h 33"/>
                <a:gd name="T42" fmla="*/ 12 w 26"/>
                <a:gd name="T43" fmla="*/ 12 h 33"/>
                <a:gd name="T44" fmla="*/ 12 w 26"/>
                <a:gd name="T45" fmla="*/ 10 h 33"/>
                <a:gd name="T46" fmla="*/ 16 w 26"/>
                <a:gd name="T47" fmla="*/ 14 h 33"/>
                <a:gd name="T48" fmla="*/ 19 w 26"/>
                <a:gd name="T49" fmla="*/ 19 h 33"/>
                <a:gd name="T50" fmla="*/ 21 w 26"/>
                <a:gd name="T51" fmla="*/ 19 h 33"/>
                <a:gd name="T52" fmla="*/ 24 w 26"/>
                <a:gd name="T53" fmla="*/ 17 h 33"/>
                <a:gd name="T54" fmla="*/ 24 w 26"/>
                <a:gd name="T55" fmla="*/ 14 h 33"/>
                <a:gd name="T56" fmla="*/ 26 w 26"/>
                <a:gd name="T57" fmla="*/ 14 h 33"/>
                <a:gd name="T58" fmla="*/ 26 w 26"/>
                <a:gd name="T59" fmla="*/ 10 h 33"/>
                <a:gd name="T60" fmla="*/ 21 w 26"/>
                <a:gd name="T61" fmla="*/ 7 h 33"/>
                <a:gd name="T62" fmla="*/ 19 w 26"/>
                <a:gd name="T63" fmla="*/ 10 h 33"/>
                <a:gd name="T64" fmla="*/ 16 w 26"/>
                <a:gd name="T65" fmla="*/ 10 h 33"/>
                <a:gd name="T66" fmla="*/ 16 w 26"/>
                <a:gd name="T67" fmla="*/ 7 h 33"/>
                <a:gd name="T68" fmla="*/ 19 w 26"/>
                <a:gd name="T69" fmla="*/ 5 h 33"/>
                <a:gd name="T70" fmla="*/ 19 w 26"/>
                <a:gd name="T71" fmla="*/ 3 h 33"/>
                <a:gd name="T72" fmla="*/ 14 w 26"/>
                <a:gd name="T73" fmla="*/ 0 h 33"/>
                <a:gd name="T74" fmla="*/ 9 w 26"/>
                <a:gd name="T75" fmla="*/ 3 h 33"/>
                <a:gd name="T76" fmla="*/ 7 w 26"/>
                <a:gd name="T77" fmla="*/ 3 h 33"/>
                <a:gd name="T78" fmla="*/ 5 w 26"/>
                <a:gd name="T79" fmla="*/ 5 h 33"/>
                <a:gd name="T80" fmla="*/ 5 w 26"/>
                <a:gd name="T81" fmla="*/ 0 h 33"/>
                <a:gd name="T82" fmla="*/ 2 w 26"/>
                <a:gd name="T83" fmla="*/ 5 h 33"/>
                <a:gd name="T84" fmla="*/ 2 w 26"/>
                <a:gd name="T85" fmla="*/ 10 h 33"/>
                <a:gd name="T86" fmla="*/ 5 w 26"/>
                <a:gd name="T87" fmla="*/ 12 h 33"/>
                <a:gd name="T88" fmla="*/ 2 w 26"/>
                <a:gd name="T89" fmla="*/ 14 h 33"/>
                <a:gd name="T90" fmla="*/ 2 w 26"/>
                <a:gd name="T91" fmla="*/ 12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6" h="33">
                  <a:moveTo>
                    <a:pt x="2" y="12"/>
                  </a:moveTo>
                  <a:lnTo>
                    <a:pt x="0" y="14"/>
                  </a:lnTo>
                  <a:lnTo>
                    <a:pt x="2" y="21"/>
                  </a:lnTo>
                  <a:lnTo>
                    <a:pt x="0" y="24"/>
                  </a:lnTo>
                  <a:lnTo>
                    <a:pt x="2" y="26"/>
                  </a:lnTo>
                  <a:lnTo>
                    <a:pt x="0" y="29"/>
                  </a:lnTo>
                  <a:lnTo>
                    <a:pt x="5" y="33"/>
                  </a:lnTo>
                  <a:lnTo>
                    <a:pt x="7" y="33"/>
                  </a:lnTo>
                  <a:lnTo>
                    <a:pt x="9" y="31"/>
                  </a:lnTo>
                  <a:lnTo>
                    <a:pt x="9" y="26"/>
                  </a:lnTo>
                  <a:lnTo>
                    <a:pt x="7" y="21"/>
                  </a:lnTo>
                  <a:lnTo>
                    <a:pt x="9" y="17"/>
                  </a:lnTo>
                  <a:lnTo>
                    <a:pt x="14" y="26"/>
                  </a:lnTo>
                  <a:lnTo>
                    <a:pt x="14" y="29"/>
                  </a:lnTo>
                  <a:lnTo>
                    <a:pt x="16" y="33"/>
                  </a:lnTo>
                  <a:lnTo>
                    <a:pt x="19" y="33"/>
                  </a:lnTo>
                  <a:lnTo>
                    <a:pt x="21" y="29"/>
                  </a:lnTo>
                  <a:lnTo>
                    <a:pt x="21" y="26"/>
                  </a:lnTo>
                  <a:lnTo>
                    <a:pt x="21" y="21"/>
                  </a:lnTo>
                  <a:lnTo>
                    <a:pt x="16" y="21"/>
                  </a:lnTo>
                  <a:lnTo>
                    <a:pt x="16" y="19"/>
                  </a:lnTo>
                  <a:lnTo>
                    <a:pt x="12" y="12"/>
                  </a:lnTo>
                  <a:lnTo>
                    <a:pt x="12" y="10"/>
                  </a:lnTo>
                  <a:lnTo>
                    <a:pt x="16" y="14"/>
                  </a:lnTo>
                  <a:lnTo>
                    <a:pt x="19" y="19"/>
                  </a:lnTo>
                  <a:lnTo>
                    <a:pt x="21" y="19"/>
                  </a:lnTo>
                  <a:lnTo>
                    <a:pt x="24" y="17"/>
                  </a:lnTo>
                  <a:lnTo>
                    <a:pt x="24" y="14"/>
                  </a:lnTo>
                  <a:lnTo>
                    <a:pt x="26" y="14"/>
                  </a:lnTo>
                  <a:lnTo>
                    <a:pt x="26" y="10"/>
                  </a:lnTo>
                  <a:lnTo>
                    <a:pt x="21" y="7"/>
                  </a:lnTo>
                  <a:lnTo>
                    <a:pt x="19" y="10"/>
                  </a:lnTo>
                  <a:lnTo>
                    <a:pt x="16" y="10"/>
                  </a:lnTo>
                  <a:lnTo>
                    <a:pt x="16" y="7"/>
                  </a:lnTo>
                  <a:lnTo>
                    <a:pt x="19" y="5"/>
                  </a:lnTo>
                  <a:lnTo>
                    <a:pt x="19" y="3"/>
                  </a:lnTo>
                  <a:lnTo>
                    <a:pt x="14" y="0"/>
                  </a:lnTo>
                  <a:lnTo>
                    <a:pt x="9" y="3"/>
                  </a:lnTo>
                  <a:lnTo>
                    <a:pt x="7" y="3"/>
                  </a:lnTo>
                  <a:lnTo>
                    <a:pt x="5" y="5"/>
                  </a:lnTo>
                  <a:lnTo>
                    <a:pt x="5" y="0"/>
                  </a:lnTo>
                  <a:lnTo>
                    <a:pt x="2" y="5"/>
                  </a:lnTo>
                  <a:lnTo>
                    <a:pt x="2" y="10"/>
                  </a:lnTo>
                  <a:lnTo>
                    <a:pt x="5" y="12"/>
                  </a:lnTo>
                  <a:lnTo>
                    <a:pt x="2" y="14"/>
                  </a:lnTo>
                  <a:lnTo>
                    <a:pt x="2" y="12"/>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414" name="Freeform 106"/>
            <p:cNvSpPr>
              <a:spLocks/>
            </p:cNvSpPr>
            <p:nvPr/>
          </p:nvSpPr>
          <p:spPr bwMode="auto">
            <a:xfrm>
              <a:off x="2990030" y="2816721"/>
              <a:ext cx="4775" cy="14324"/>
            </a:xfrm>
            <a:custGeom>
              <a:avLst/>
              <a:gdLst>
                <a:gd name="T0" fmla="*/ 0 w 4"/>
                <a:gd name="T1" fmla="*/ 12 h 12"/>
                <a:gd name="T2" fmla="*/ 4 w 4"/>
                <a:gd name="T3" fmla="*/ 9 h 12"/>
                <a:gd name="T4" fmla="*/ 4 w 4"/>
                <a:gd name="T5" fmla="*/ 7 h 12"/>
                <a:gd name="T6" fmla="*/ 4 w 4"/>
                <a:gd name="T7" fmla="*/ 2 h 12"/>
                <a:gd name="T8" fmla="*/ 4 w 4"/>
                <a:gd name="T9" fmla="*/ 0 h 12"/>
                <a:gd name="T10" fmla="*/ 2 w 4"/>
                <a:gd name="T11" fmla="*/ 2 h 12"/>
                <a:gd name="T12" fmla="*/ 2 w 4"/>
                <a:gd name="T13" fmla="*/ 4 h 12"/>
                <a:gd name="T14" fmla="*/ 2 w 4"/>
                <a:gd name="T15" fmla="*/ 7 h 12"/>
                <a:gd name="T16" fmla="*/ 0 w 4"/>
                <a:gd name="T17" fmla="*/ 9 h 12"/>
                <a:gd name="T18" fmla="*/ 0 w 4"/>
                <a:gd name="T19"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12">
                  <a:moveTo>
                    <a:pt x="0" y="12"/>
                  </a:moveTo>
                  <a:lnTo>
                    <a:pt x="4" y="9"/>
                  </a:lnTo>
                  <a:lnTo>
                    <a:pt x="4" y="7"/>
                  </a:lnTo>
                  <a:lnTo>
                    <a:pt x="4" y="2"/>
                  </a:lnTo>
                  <a:lnTo>
                    <a:pt x="4" y="0"/>
                  </a:lnTo>
                  <a:lnTo>
                    <a:pt x="2" y="2"/>
                  </a:lnTo>
                  <a:lnTo>
                    <a:pt x="2" y="4"/>
                  </a:lnTo>
                  <a:lnTo>
                    <a:pt x="2" y="7"/>
                  </a:lnTo>
                  <a:lnTo>
                    <a:pt x="0" y="9"/>
                  </a:lnTo>
                  <a:lnTo>
                    <a:pt x="0" y="12"/>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415" name="Freeform 107"/>
            <p:cNvSpPr>
              <a:spLocks/>
            </p:cNvSpPr>
            <p:nvPr/>
          </p:nvSpPr>
          <p:spPr bwMode="auto">
            <a:xfrm>
              <a:off x="2828882" y="2593501"/>
              <a:ext cx="4775" cy="2387"/>
            </a:xfrm>
            <a:custGeom>
              <a:avLst/>
              <a:gdLst>
                <a:gd name="T0" fmla="*/ 4 w 4"/>
                <a:gd name="T1" fmla="*/ 0 h 2"/>
                <a:gd name="T2" fmla="*/ 0 w 4"/>
                <a:gd name="T3" fmla="*/ 0 h 2"/>
                <a:gd name="T4" fmla="*/ 0 w 4"/>
                <a:gd name="T5" fmla="*/ 2 h 2"/>
                <a:gd name="T6" fmla="*/ 2 w 4"/>
                <a:gd name="T7" fmla="*/ 2 h 2"/>
                <a:gd name="T8" fmla="*/ 4 w 4"/>
                <a:gd name="T9" fmla="*/ 0 h 2"/>
              </a:gdLst>
              <a:ahLst/>
              <a:cxnLst>
                <a:cxn ang="0">
                  <a:pos x="T0" y="T1"/>
                </a:cxn>
                <a:cxn ang="0">
                  <a:pos x="T2" y="T3"/>
                </a:cxn>
                <a:cxn ang="0">
                  <a:pos x="T4" y="T5"/>
                </a:cxn>
                <a:cxn ang="0">
                  <a:pos x="T6" y="T7"/>
                </a:cxn>
                <a:cxn ang="0">
                  <a:pos x="T8" y="T9"/>
                </a:cxn>
              </a:cxnLst>
              <a:rect l="0" t="0" r="r" b="b"/>
              <a:pathLst>
                <a:path w="4" h="2">
                  <a:moveTo>
                    <a:pt x="4" y="0"/>
                  </a:moveTo>
                  <a:lnTo>
                    <a:pt x="0" y="0"/>
                  </a:lnTo>
                  <a:lnTo>
                    <a:pt x="0" y="2"/>
                  </a:lnTo>
                  <a:lnTo>
                    <a:pt x="2" y="2"/>
                  </a:lnTo>
                  <a:lnTo>
                    <a:pt x="4" y="0"/>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416" name="Freeform 108"/>
            <p:cNvSpPr>
              <a:spLocks/>
            </p:cNvSpPr>
            <p:nvPr/>
          </p:nvSpPr>
          <p:spPr bwMode="auto">
            <a:xfrm>
              <a:off x="2148481" y="2870436"/>
              <a:ext cx="2387" cy="2387"/>
            </a:xfrm>
            <a:custGeom>
              <a:avLst/>
              <a:gdLst>
                <a:gd name="T0" fmla="*/ 0 w 2"/>
                <a:gd name="T1" fmla="*/ 2 h 2"/>
                <a:gd name="T2" fmla="*/ 2 w 2"/>
                <a:gd name="T3" fmla="*/ 2 h 2"/>
                <a:gd name="T4" fmla="*/ 2 w 2"/>
                <a:gd name="T5" fmla="*/ 0 h 2"/>
                <a:gd name="T6" fmla="*/ 0 w 2"/>
                <a:gd name="T7" fmla="*/ 2 h 2"/>
              </a:gdLst>
              <a:ahLst/>
              <a:cxnLst>
                <a:cxn ang="0">
                  <a:pos x="T0" y="T1"/>
                </a:cxn>
                <a:cxn ang="0">
                  <a:pos x="T2" y="T3"/>
                </a:cxn>
                <a:cxn ang="0">
                  <a:pos x="T4" y="T5"/>
                </a:cxn>
                <a:cxn ang="0">
                  <a:pos x="T6" y="T7"/>
                </a:cxn>
              </a:cxnLst>
              <a:rect l="0" t="0" r="r" b="b"/>
              <a:pathLst>
                <a:path w="2" h="2">
                  <a:moveTo>
                    <a:pt x="0" y="2"/>
                  </a:moveTo>
                  <a:lnTo>
                    <a:pt x="2" y="2"/>
                  </a:lnTo>
                  <a:lnTo>
                    <a:pt x="2" y="0"/>
                  </a:lnTo>
                  <a:lnTo>
                    <a:pt x="0" y="2"/>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417" name="Freeform 109"/>
            <p:cNvSpPr>
              <a:spLocks/>
            </p:cNvSpPr>
            <p:nvPr/>
          </p:nvSpPr>
          <p:spPr bwMode="auto">
            <a:xfrm>
              <a:off x="3052101" y="2872824"/>
              <a:ext cx="4775" cy="10744"/>
            </a:xfrm>
            <a:custGeom>
              <a:avLst/>
              <a:gdLst>
                <a:gd name="T0" fmla="*/ 2 w 4"/>
                <a:gd name="T1" fmla="*/ 9 h 9"/>
                <a:gd name="T2" fmla="*/ 4 w 4"/>
                <a:gd name="T3" fmla="*/ 5 h 9"/>
                <a:gd name="T4" fmla="*/ 4 w 4"/>
                <a:gd name="T5" fmla="*/ 2 h 9"/>
                <a:gd name="T6" fmla="*/ 2 w 4"/>
                <a:gd name="T7" fmla="*/ 0 h 9"/>
                <a:gd name="T8" fmla="*/ 2 w 4"/>
                <a:gd name="T9" fmla="*/ 5 h 9"/>
                <a:gd name="T10" fmla="*/ 0 w 4"/>
                <a:gd name="T11" fmla="*/ 5 h 9"/>
                <a:gd name="T12" fmla="*/ 2 w 4"/>
                <a:gd name="T13" fmla="*/ 9 h 9"/>
              </a:gdLst>
              <a:ahLst/>
              <a:cxnLst>
                <a:cxn ang="0">
                  <a:pos x="T0" y="T1"/>
                </a:cxn>
                <a:cxn ang="0">
                  <a:pos x="T2" y="T3"/>
                </a:cxn>
                <a:cxn ang="0">
                  <a:pos x="T4" y="T5"/>
                </a:cxn>
                <a:cxn ang="0">
                  <a:pos x="T6" y="T7"/>
                </a:cxn>
                <a:cxn ang="0">
                  <a:pos x="T8" y="T9"/>
                </a:cxn>
                <a:cxn ang="0">
                  <a:pos x="T10" y="T11"/>
                </a:cxn>
                <a:cxn ang="0">
                  <a:pos x="T12" y="T13"/>
                </a:cxn>
              </a:cxnLst>
              <a:rect l="0" t="0" r="r" b="b"/>
              <a:pathLst>
                <a:path w="4" h="9">
                  <a:moveTo>
                    <a:pt x="2" y="9"/>
                  </a:moveTo>
                  <a:lnTo>
                    <a:pt x="4" y="5"/>
                  </a:lnTo>
                  <a:lnTo>
                    <a:pt x="4" y="2"/>
                  </a:lnTo>
                  <a:lnTo>
                    <a:pt x="2" y="0"/>
                  </a:lnTo>
                  <a:lnTo>
                    <a:pt x="2" y="5"/>
                  </a:lnTo>
                  <a:lnTo>
                    <a:pt x="0" y="5"/>
                  </a:lnTo>
                  <a:lnTo>
                    <a:pt x="2" y="9"/>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418" name="Freeform 110"/>
            <p:cNvSpPr>
              <a:spLocks/>
            </p:cNvSpPr>
            <p:nvPr/>
          </p:nvSpPr>
          <p:spPr bwMode="auto">
            <a:xfrm>
              <a:off x="2562690" y="2759424"/>
              <a:ext cx="14324" cy="8356"/>
            </a:xfrm>
            <a:custGeom>
              <a:avLst/>
              <a:gdLst>
                <a:gd name="T0" fmla="*/ 0 w 12"/>
                <a:gd name="T1" fmla="*/ 7 h 7"/>
                <a:gd name="T2" fmla="*/ 3 w 12"/>
                <a:gd name="T3" fmla="*/ 7 h 7"/>
                <a:gd name="T4" fmla="*/ 12 w 12"/>
                <a:gd name="T5" fmla="*/ 0 h 7"/>
                <a:gd name="T6" fmla="*/ 3 w 12"/>
                <a:gd name="T7" fmla="*/ 3 h 7"/>
                <a:gd name="T8" fmla="*/ 0 w 12"/>
                <a:gd name="T9" fmla="*/ 7 h 7"/>
              </a:gdLst>
              <a:ahLst/>
              <a:cxnLst>
                <a:cxn ang="0">
                  <a:pos x="T0" y="T1"/>
                </a:cxn>
                <a:cxn ang="0">
                  <a:pos x="T2" y="T3"/>
                </a:cxn>
                <a:cxn ang="0">
                  <a:pos x="T4" y="T5"/>
                </a:cxn>
                <a:cxn ang="0">
                  <a:pos x="T6" y="T7"/>
                </a:cxn>
                <a:cxn ang="0">
                  <a:pos x="T8" y="T9"/>
                </a:cxn>
              </a:cxnLst>
              <a:rect l="0" t="0" r="r" b="b"/>
              <a:pathLst>
                <a:path w="12" h="7">
                  <a:moveTo>
                    <a:pt x="0" y="7"/>
                  </a:moveTo>
                  <a:lnTo>
                    <a:pt x="3" y="7"/>
                  </a:lnTo>
                  <a:lnTo>
                    <a:pt x="12" y="0"/>
                  </a:lnTo>
                  <a:lnTo>
                    <a:pt x="3" y="3"/>
                  </a:lnTo>
                  <a:lnTo>
                    <a:pt x="0" y="7"/>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419" name="Freeform 111"/>
            <p:cNvSpPr>
              <a:spLocks/>
            </p:cNvSpPr>
            <p:nvPr/>
          </p:nvSpPr>
          <p:spPr bwMode="auto">
            <a:xfrm>
              <a:off x="2816945" y="2601858"/>
              <a:ext cx="5969" cy="2387"/>
            </a:xfrm>
            <a:custGeom>
              <a:avLst/>
              <a:gdLst>
                <a:gd name="T0" fmla="*/ 3 w 5"/>
                <a:gd name="T1" fmla="*/ 0 h 2"/>
                <a:gd name="T2" fmla="*/ 0 w 5"/>
                <a:gd name="T3" fmla="*/ 2 h 2"/>
                <a:gd name="T4" fmla="*/ 5 w 5"/>
                <a:gd name="T5" fmla="*/ 2 h 2"/>
                <a:gd name="T6" fmla="*/ 5 w 5"/>
                <a:gd name="T7" fmla="*/ 0 h 2"/>
                <a:gd name="T8" fmla="*/ 3 w 5"/>
                <a:gd name="T9" fmla="*/ 0 h 2"/>
              </a:gdLst>
              <a:ahLst/>
              <a:cxnLst>
                <a:cxn ang="0">
                  <a:pos x="T0" y="T1"/>
                </a:cxn>
                <a:cxn ang="0">
                  <a:pos x="T2" y="T3"/>
                </a:cxn>
                <a:cxn ang="0">
                  <a:pos x="T4" y="T5"/>
                </a:cxn>
                <a:cxn ang="0">
                  <a:pos x="T6" y="T7"/>
                </a:cxn>
                <a:cxn ang="0">
                  <a:pos x="T8" y="T9"/>
                </a:cxn>
              </a:cxnLst>
              <a:rect l="0" t="0" r="r" b="b"/>
              <a:pathLst>
                <a:path w="5" h="2">
                  <a:moveTo>
                    <a:pt x="3" y="0"/>
                  </a:moveTo>
                  <a:lnTo>
                    <a:pt x="0" y="2"/>
                  </a:lnTo>
                  <a:lnTo>
                    <a:pt x="5" y="2"/>
                  </a:lnTo>
                  <a:lnTo>
                    <a:pt x="5" y="0"/>
                  </a:lnTo>
                  <a:lnTo>
                    <a:pt x="3" y="0"/>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420" name="Freeform 112"/>
            <p:cNvSpPr>
              <a:spLocks/>
            </p:cNvSpPr>
            <p:nvPr/>
          </p:nvSpPr>
          <p:spPr bwMode="auto">
            <a:xfrm>
              <a:off x="3052101" y="2895504"/>
              <a:ext cx="16712" cy="28648"/>
            </a:xfrm>
            <a:custGeom>
              <a:avLst/>
              <a:gdLst>
                <a:gd name="T0" fmla="*/ 0 w 14"/>
                <a:gd name="T1" fmla="*/ 17 h 24"/>
                <a:gd name="T2" fmla="*/ 7 w 14"/>
                <a:gd name="T3" fmla="*/ 12 h 24"/>
                <a:gd name="T4" fmla="*/ 7 w 14"/>
                <a:gd name="T5" fmla="*/ 14 h 24"/>
                <a:gd name="T6" fmla="*/ 4 w 14"/>
                <a:gd name="T7" fmla="*/ 17 h 24"/>
                <a:gd name="T8" fmla="*/ 2 w 14"/>
                <a:gd name="T9" fmla="*/ 21 h 24"/>
                <a:gd name="T10" fmla="*/ 2 w 14"/>
                <a:gd name="T11" fmla="*/ 24 h 24"/>
                <a:gd name="T12" fmla="*/ 9 w 14"/>
                <a:gd name="T13" fmla="*/ 19 h 24"/>
                <a:gd name="T14" fmla="*/ 14 w 14"/>
                <a:gd name="T15" fmla="*/ 12 h 24"/>
                <a:gd name="T16" fmla="*/ 14 w 14"/>
                <a:gd name="T17" fmla="*/ 7 h 24"/>
                <a:gd name="T18" fmla="*/ 14 w 14"/>
                <a:gd name="T19" fmla="*/ 2 h 24"/>
                <a:gd name="T20" fmla="*/ 14 w 14"/>
                <a:gd name="T21" fmla="*/ 0 h 24"/>
                <a:gd name="T22" fmla="*/ 9 w 14"/>
                <a:gd name="T23" fmla="*/ 0 h 24"/>
                <a:gd name="T24" fmla="*/ 9 w 14"/>
                <a:gd name="T25" fmla="*/ 2 h 24"/>
                <a:gd name="T26" fmla="*/ 4 w 14"/>
                <a:gd name="T27" fmla="*/ 2 h 24"/>
                <a:gd name="T28" fmla="*/ 2 w 14"/>
                <a:gd name="T29" fmla="*/ 9 h 24"/>
                <a:gd name="T30" fmla="*/ 2 w 14"/>
                <a:gd name="T31" fmla="*/ 12 h 24"/>
                <a:gd name="T32" fmla="*/ 0 w 14"/>
                <a:gd name="T33" fmla="*/ 14 h 24"/>
                <a:gd name="T34" fmla="*/ 0 w 14"/>
                <a:gd name="T35" fmla="*/ 17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 h="24">
                  <a:moveTo>
                    <a:pt x="0" y="17"/>
                  </a:moveTo>
                  <a:lnTo>
                    <a:pt x="7" y="12"/>
                  </a:lnTo>
                  <a:lnTo>
                    <a:pt x="7" y="14"/>
                  </a:lnTo>
                  <a:lnTo>
                    <a:pt x="4" y="17"/>
                  </a:lnTo>
                  <a:lnTo>
                    <a:pt x="2" y="21"/>
                  </a:lnTo>
                  <a:lnTo>
                    <a:pt x="2" y="24"/>
                  </a:lnTo>
                  <a:lnTo>
                    <a:pt x="9" y="19"/>
                  </a:lnTo>
                  <a:lnTo>
                    <a:pt x="14" y="12"/>
                  </a:lnTo>
                  <a:lnTo>
                    <a:pt x="14" y="7"/>
                  </a:lnTo>
                  <a:lnTo>
                    <a:pt x="14" y="2"/>
                  </a:lnTo>
                  <a:lnTo>
                    <a:pt x="14" y="0"/>
                  </a:lnTo>
                  <a:lnTo>
                    <a:pt x="9" y="0"/>
                  </a:lnTo>
                  <a:lnTo>
                    <a:pt x="9" y="2"/>
                  </a:lnTo>
                  <a:lnTo>
                    <a:pt x="4" y="2"/>
                  </a:lnTo>
                  <a:lnTo>
                    <a:pt x="2" y="9"/>
                  </a:lnTo>
                  <a:lnTo>
                    <a:pt x="2" y="12"/>
                  </a:lnTo>
                  <a:lnTo>
                    <a:pt x="0" y="14"/>
                  </a:lnTo>
                  <a:lnTo>
                    <a:pt x="0" y="17"/>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421" name="Freeform 113"/>
            <p:cNvSpPr>
              <a:spLocks/>
            </p:cNvSpPr>
            <p:nvPr/>
          </p:nvSpPr>
          <p:spPr bwMode="auto">
            <a:xfrm>
              <a:off x="3042552" y="2850144"/>
              <a:ext cx="11937" cy="14324"/>
            </a:xfrm>
            <a:custGeom>
              <a:avLst/>
              <a:gdLst>
                <a:gd name="T0" fmla="*/ 5 w 10"/>
                <a:gd name="T1" fmla="*/ 2 h 12"/>
                <a:gd name="T2" fmla="*/ 0 w 10"/>
                <a:gd name="T3" fmla="*/ 7 h 12"/>
                <a:gd name="T4" fmla="*/ 0 w 10"/>
                <a:gd name="T5" fmla="*/ 10 h 12"/>
                <a:gd name="T6" fmla="*/ 3 w 10"/>
                <a:gd name="T7" fmla="*/ 12 h 12"/>
                <a:gd name="T8" fmla="*/ 8 w 10"/>
                <a:gd name="T9" fmla="*/ 12 h 12"/>
                <a:gd name="T10" fmla="*/ 10 w 10"/>
                <a:gd name="T11" fmla="*/ 7 h 12"/>
                <a:gd name="T12" fmla="*/ 8 w 10"/>
                <a:gd name="T13" fmla="*/ 0 h 12"/>
                <a:gd name="T14" fmla="*/ 5 w 10"/>
                <a:gd name="T15" fmla="*/ 2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12">
                  <a:moveTo>
                    <a:pt x="5" y="2"/>
                  </a:moveTo>
                  <a:lnTo>
                    <a:pt x="0" y="7"/>
                  </a:lnTo>
                  <a:lnTo>
                    <a:pt x="0" y="10"/>
                  </a:lnTo>
                  <a:lnTo>
                    <a:pt x="3" y="12"/>
                  </a:lnTo>
                  <a:lnTo>
                    <a:pt x="8" y="12"/>
                  </a:lnTo>
                  <a:lnTo>
                    <a:pt x="10" y="7"/>
                  </a:lnTo>
                  <a:lnTo>
                    <a:pt x="8" y="0"/>
                  </a:lnTo>
                  <a:lnTo>
                    <a:pt x="5" y="2"/>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422" name="Freeform 114"/>
            <p:cNvSpPr>
              <a:spLocks/>
            </p:cNvSpPr>
            <p:nvPr/>
          </p:nvSpPr>
          <p:spPr bwMode="auto">
            <a:xfrm>
              <a:off x="3015097" y="2773748"/>
              <a:ext cx="27455" cy="59684"/>
            </a:xfrm>
            <a:custGeom>
              <a:avLst/>
              <a:gdLst>
                <a:gd name="T0" fmla="*/ 14 w 23"/>
                <a:gd name="T1" fmla="*/ 0 h 50"/>
                <a:gd name="T2" fmla="*/ 12 w 23"/>
                <a:gd name="T3" fmla="*/ 5 h 50"/>
                <a:gd name="T4" fmla="*/ 12 w 23"/>
                <a:gd name="T5" fmla="*/ 17 h 50"/>
                <a:gd name="T6" fmla="*/ 7 w 23"/>
                <a:gd name="T7" fmla="*/ 24 h 50"/>
                <a:gd name="T8" fmla="*/ 7 w 23"/>
                <a:gd name="T9" fmla="*/ 31 h 50"/>
                <a:gd name="T10" fmla="*/ 9 w 23"/>
                <a:gd name="T11" fmla="*/ 31 h 50"/>
                <a:gd name="T12" fmla="*/ 7 w 23"/>
                <a:gd name="T13" fmla="*/ 33 h 50"/>
                <a:gd name="T14" fmla="*/ 9 w 23"/>
                <a:gd name="T15" fmla="*/ 36 h 50"/>
                <a:gd name="T16" fmla="*/ 5 w 23"/>
                <a:gd name="T17" fmla="*/ 36 h 50"/>
                <a:gd name="T18" fmla="*/ 2 w 23"/>
                <a:gd name="T19" fmla="*/ 38 h 50"/>
                <a:gd name="T20" fmla="*/ 2 w 23"/>
                <a:gd name="T21" fmla="*/ 43 h 50"/>
                <a:gd name="T22" fmla="*/ 0 w 23"/>
                <a:gd name="T23" fmla="*/ 48 h 50"/>
                <a:gd name="T24" fmla="*/ 2 w 23"/>
                <a:gd name="T25" fmla="*/ 50 h 50"/>
                <a:gd name="T26" fmla="*/ 5 w 23"/>
                <a:gd name="T27" fmla="*/ 48 h 50"/>
                <a:gd name="T28" fmla="*/ 12 w 23"/>
                <a:gd name="T29" fmla="*/ 45 h 50"/>
                <a:gd name="T30" fmla="*/ 12 w 23"/>
                <a:gd name="T31" fmla="*/ 38 h 50"/>
                <a:gd name="T32" fmla="*/ 14 w 23"/>
                <a:gd name="T33" fmla="*/ 40 h 50"/>
                <a:gd name="T34" fmla="*/ 16 w 23"/>
                <a:gd name="T35" fmla="*/ 38 h 50"/>
                <a:gd name="T36" fmla="*/ 16 w 23"/>
                <a:gd name="T37" fmla="*/ 33 h 50"/>
                <a:gd name="T38" fmla="*/ 19 w 23"/>
                <a:gd name="T39" fmla="*/ 31 h 50"/>
                <a:gd name="T40" fmla="*/ 19 w 23"/>
                <a:gd name="T41" fmla="*/ 17 h 50"/>
                <a:gd name="T42" fmla="*/ 19 w 23"/>
                <a:gd name="T43" fmla="*/ 14 h 50"/>
                <a:gd name="T44" fmla="*/ 21 w 23"/>
                <a:gd name="T45" fmla="*/ 21 h 50"/>
                <a:gd name="T46" fmla="*/ 21 w 23"/>
                <a:gd name="T47" fmla="*/ 31 h 50"/>
                <a:gd name="T48" fmla="*/ 21 w 23"/>
                <a:gd name="T49" fmla="*/ 33 h 50"/>
                <a:gd name="T50" fmla="*/ 23 w 23"/>
                <a:gd name="T51" fmla="*/ 26 h 50"/>
                <a:gd name="T52" fmla="*/ 23 w 23"/>
                <a:gd name="T53" fmla="*/ 12 h 50"/>
                <a:gd name="T54" fmla="*/ 21 w 23"/>
                <a:gd name="T55" fmla="*/ 10 h 50"/>
                <a:gd name="T56" fmla="*/ 16 w 23"/>
                <a:gd name="T57" fmla="*/ 5 h 50"/>
                <a:gd name="T58" fmla="*/ 16 w 23"/>
                <a:gd name="T59" fmla="*/ 3 h 50"/>
                <a:gd name="T60" fmla="*/ 14 w 23"/>
                <a:gd name="T61"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3" h="50">
                  <a:moveTo>
                    <a:pt x="14" y="0"/>
                  </a:moveTo>
                  <a:lnTo>
                    <a:pt x="12" y="5"/>
                  </a:lnTo>
                  <a:lnTo>
                    <a:pt x="12" y="17"/>
                  </a:lnTo>
                  <a:lnTo>
                    <a:pt x="7" y="24"/>
                  </a:lnTo>
                  <a:lnTo>
                    <a:pt x="7" y="31"/>
                  </a:lnTo>
                  <a:lnTo>
                    <a:pt x="9" y="31"/>
                  </a:lnTo>
                  <a:lnTo>
                    <a:pt x="7" y="33"/>
                  </a:lnTo>
                  <a:lnTo>
                    <a:pt x="9" y="36"/>
                  </a:lnTo>
                  <a:lnTo>
                    <a:pt x="5" y="36"/>
                  </a:lnTo>
                  <a:lnTo>
                    <a:pt x="2" y="38"/>
                  </a:lnTo>
                  <a:lnTo>
                    <a:pt x="2" y="43"/>
                  </a:lnTo>
                  <a:lnTo>
                    <a:pt x="0" y="48"/>
                  </a:lnTo>
                  <a:lnTo>
                    <a:pt x="2" y="50"/>
                  </a:lnTo>
                  <a:lnTo>
                    <a:pt x="5" y="48"/>
                  </a:lnTo>
                  <a:lnTo>
                    <a:pt x="12" y="45"/>
                  </a:lnTo>
                  <a:lnTo>
                    <a:pt x="12" y="38"/>
                  </a:lnTo>
                  <a:lnTo>
                    <a:pt x="14" y="40"/>
                  </a:lnTo>
                  <a:lnTo>
                    <a:pt x="16" y="38"/>
                  </a:lnTo>
                  <a:lnTo>
                    <a:pt x="16" y="33"/>
                  </a:lnTo>
                  <a:lnTo>
                    <a:pt x="19" y="31"/>
                  </a:lnTo>
                  <a:lnTo>
                    <a:pt x="19" y="17"/>
                  </a:lnTo>
                  <a:lnTo>
                    <a:pt x="19" y="14"/>
                  </a:lnTo>
                  <a:lnTo>
                    <a:pt x="21" y="21"/>
                  </a:lnTo>
                  <a:lnTo>
                    <a:pt x="21" y="31"/>
                  </a:lnTo>
                  <a:lnTo>
                    <a:pt x="21" y="33"/>
                  </a:lnTo>
                  <a:lnTo>
                    <a:pt x="23" y="26"/>
                  </a:lnTo>
                  <a:lnTo>
                    <a:pt x="23" y="12"/>
                  </a:lnTo>
                  <a:lnTo>
                    <a:pt x="21" y="10"/>
                  </a:lnTo>
                  <a:lnTo>
                    <a:pt x="16" y="5"/>
                  </a:lnTo>
                  <a:lnTo>
                    <a:pt x="16" y="3"/>
                  </a:lnTo>
                  <a:lnTo>
                    <a:pt x="14" y="0"/>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423" name="Freeform 115"/>
            <p:cNvSpPr>
              <a:spLocks/>
            </p:cNvSpPr>
            <p:nvPr/>
          </p:nvSpPr>
          <p:spPr bwMode="auto">
            <a:xfrm>
              <a:off x="3003160" y="2765392"/>
              <a:ext cx="5969" cy="5969"/>
            </a:xfrm>
            <a:custGeom>
              <a:avLst/>
              <a:gdLst>
                <a:gd name="T0" fmla="*/ 5 w 5"/>
                <a:gd name="T1" fmla="*/ 0 h 5"/>
                <a:gd name="T2" fmla="*/ 0 w 5"/>
                <a:gd name="T3" fmla="*/ 5 h 5"/>
                <a:gd name="T4" fmla="*/ 3 w 5"/>
                <a:gd name="T5" fmla="*/ 5 h 5"/>
                <a:gd name="T6" fmla="*/ 5 w 5"/>
                <a:gd name="T7" fmla="*/ 2 h 5"/>
                <a:gd name="T8" fmla="*/ 5 w 5"/>
                <a:gd name="T9" fmla="*/ 0 h 5"/>
              </a:gdLst>
              <a:ahLst/>
              <a:cxnLst>
                <a:cxn ang="0">
                  <a:pos x="T0" y="T1"/>
                </a:cxn>
                <a:cxn ang="0">
                  <a:pos x="T2" y="T3"/>
                </a:cxn>
                <a:cxn ang="0">
                  <a:pos x="T4" y="T5"/>
                </a:cxn>
                <a:cxn ang="0">
                  <a:pos x="T6" y="T7"/>
                </a:cxn>
                <a:cxn ang="0">
                  <a:pos x="T8" y="T9"/>
                </a:cxn>
              </a:cxnLst>
              <a:rect l="0" t="0" r="r" b="b"/>
              <a:pathLst>
                <a:path w="5" h="5">
                  <a:moveTo>
                    <a:pt x="5" y="0"/>
                  </a:moveTo>
                  <a:lnTo>
                    <a:pt x="0" y="5"/>
                  </a:lnTo>
                  <a:lnTo>
                    <a:pt x="3" y="5"/>
                  </a:lnTo>
                  <a:lnTo>
                    <a:pt x="5" y="2"/>
                  </a:lnTo>
                  <a:lnTo>
                    <a:pt x="5" y="0"/>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424" name="Freeform 116"/>
            <p:cNvSpPr>
              <a:spLocks/>
            </p:cNvSpPr>
            <p:nvPr/>
          </p:nvSpPr>
          <p:spPr bwMode="auto">
            <a:xfrm>
              <a:off x="2656991" y="2669897"/>
              <a:ext cx="4775" cy="8356"/>
            </a:xfrm>
            <a:custGeom>
              <a:avLst/>
              <a:gdLst>
                <a:gd name="T0" fmla="*/ 4 w 4"/>
                <a:gd name="T1" fmla="*/ 4 h 7"/>
                <a:gd name="T2" fmla="*/ 4 w 4"/>
                <a:gd name="T3" fmla="*/ 0 h 7"/>
                <a:gd name="T4" fmla="*/ 2 w 4"/>
                <a:gd name="T5" fmla="*/ 0 h 7"/>
                <a:gd name="T6" fmla="*/ 0 w 4"/>
                <a:gd name="T7" fmla="*/ 2 h 7"/>
                <a:gd name="T8" fmla="*/ 0 w 4"/>
                <a:gd name="T9" fmla="*/ 4 h 7"/>
                <a:gd name="T10" fmla="*/ 2 w 4"/>
                <a:gd name="T11" fmla="*/ 7 h 7"/>
                <a:gd name="T12" fmla="*/ 4 w 4"/>
                <a:gd name="T13" fmla="*/ 4 h 7"/>
              </a:gdLst>
              <a:ahLst/>
              <a:cxnLst>
                <a:cxn ang="0">
                  <a:pos x="T0" y="T1"/>
                </a:cxn>
                <a:cxn ang="0">
                  <a:pos x="T2" y="T3"/>
                </a:cxn>
                <a:cxn ang="0">
                  <a:pos x="T4" y="T5"/>
                </a:cxn>
                <a:cxn ang="0">
                  <a:pos x="T6" y="T7"/>
                </a:cxn>
                <a:cxn ang="0">
                  <a:pos x="T8" y="T9"/>
                </a:cxn>
                <a:cxn ang="0">
                  <a:pos x="T10" y="T11"/>
                </a:cxn>
                <a:cxn ang="0">
                  <a:pos x="T12" y="T13"/>
                </a:cxn>
              </a:cxnLst>
              <a:rect l="0" t="0" r="r" b="b"/>
              <a:pathLst>
                <a:path w="4" h="7">
                  <a:moveTo>
                    <a:pt x="4" y="4"/>
                  </a:moveTo>
                  <a:lnTo>
                    <a:pt x="4" y="0"/>
                  </a:lnTo>
                  <a:lnTo>
                    <a:pt x="2" y="0"/>
                  </a:lnTo>
                  <a:lnTo>
                    <a:pt x="0" y="2"/>
                  </a:lnTo>
                  <a:lnTo>
                    <a:pt x="0" y="4"/>
                  </a:lnTo>
                  <a:lnTo>
                    <a:pt x="2" y="7"/>
                  </a:lnTo>
                  <a:lnTo>
                    <a:pt x="4" y="4"/>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425" name="Freeform 117"/>
            <p:cNvSpPr>
              <a:spLocks/>
            </p:cNvSpPr>
            <p:nvPr/>
          </p:nvSpPr>
          <p:spPr bwMode="auto">
            <a:xfrm>
              <a:off x="2636699" y="2680641"/>
              <a:ext cx="28648" cy="20293"/>
            </a:xfrm>
            <a:custGeom>
              <a:avLst/>
              <a:gdLst>
                <a:gd name="T0" fmla="*/ 19 w 24"/>
                <a:gd name="T1" fmla="*/ 10 h 17"/>
                <a:gd name="T2" fmla="*/ 21 w 24"/>
                <a:gd name="T3" fmla="*/ 7 h 17"/>
                <a:gd name="T4" fmla="*/ 21 w 24"/>
                <a:gd name="T5" fmla="*/ 5 h 17"/>
                <a:gd name="T6" fmla="*/ 21 w 24"/>
                <a:gd name="T7" fmla="*/ 2 h 17"/>
                <a:gd name="T8" fmla="*/ 19 w 24"/>
                <a:gd name="T9" fmla="*/ 2 h 17"/>
                <a:gd name="T10" fmla="*/ 17 w 24"/>
                <a:gd name="T11" fmla="*/ 5 h 17"/>
                <a:gd name="T12" fmla="*/ 17 w 24"/>
                <a:gd name="T13" fmla="*/ 5 h 17"/>
                <a:gd name="T14" fmla="*/ 17 w 24"/>
                <a:gd name="T15" fmla="*/ 0 h 17"/>
                <a:gd name="T16" fmla="*/ 14 w 24"/>
                <a:gd name="T17" fmla="*/ 0 h 17"/>
                <a:gd name="T18" fmla="*/ 9 w 24"/>
                <a:gd name="T19" fmla="*/ 0 h 17"/>
                <a:gd name="T20" fmla="*/ 9 w 24"/>
                <a:gd name="T21" fmla="*/ 2 h 17"/>
                <a:gd name="T22" fmla="*/ 9 w 24"/>
                <a:gd name="T23" fmla="*/ 5 h 17"/>
                <a:gd name="T24" fmla="*/ 7 w 24"/>
                <a:gd name="T25" fmla="*/ 10 h 17"/>
                <a:gd name="T26" fmla="*/ 5 w 24"/>
                <a:gd name="T27" fmla="*/ 7 h 17"/>
                <a:gd name="T28" fmla="*/ 5 w 24"/>
                <a:gd name="T29" fmla="*/ 10 h 17"/>
                <a:gd name="T30" fmla="*/ 0 w 24"/>
                <a:gd name="T31" fmla="*/ 7 h 17"/>
                <a:gd name="T32" fmla="*/ 0 w 24"/>
                <a:gd name="T33" fmla="*/ 10 h 17"/>
                <a:gd name="T34" fmla="*/ 0 w 24"/>
                <a:gd name="T35" fmla="*/ 12 h 17"/>
                <a:gd name="T36" fmla="*/ 5 w 24"/>
                <a:gd name="T37" fmla="*/ 17 h 17"/>
                <a:gd name="T38" fmla="*/ 7 w 24"/>
                <a:gd name="T39" fmla="*/ 17 h 17"/>
                <a:gd name="T40" fmla="*/ 12 w 24"/>
                <a:gd name="T41" fmla="*/ 12 h 17"/>
                <a:gd name="T42" fmla="*/ 12 w 24"/>
                <a:gd name="T43" fmla="*/ 14 h 17"/>
                <a:gd name="T44" fmla="*/ 14 w 24"/>
                <a:gd name="T45" fmla="*/ 14 h 17"/>
                <a:gd name="T46" fmla="*/ 17 w 24"/>
                <a:gd name="T47" fmla="*/ 12 h 17"/>
                <a:gd name="T48" fmla="*/ 19 w 24"/>
                <a:gd name="T49" fmla="*/ 14 h 17"/>
                <a:gd name="T50" fmla="*/ 24 w 24"/>
                <a:gd name="T51" fmla="*/ 12 h 17"/>
                <a:gd name="T52" fmla="*/ 21 w 24"/>
                <a:gd name="T53" fmla="*/ 10 h 17"/>
                <a:gd name="T54" fmla="*/ 19 w 24"/>
                <a:gd name="T55" fmla="*/ 1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4" h="17">
                  <a:moveTo>
                    <a:pt x="19" y="10"/>
                  </a:moveTo>
                  <a:lnTo>
                    <a:pt x="21" y="7"/>
                  </a:lnTo>
                  <a:lnTo>
                    <a:pt x="21" y="5"/>
                  </a:lnTo>
                  <a:lnTo>
                    <a:pt x="21" y="2"/>
                  </a:lnTo>
                  <a:lnTo>
                    <a:pt x="19" y="2"/>
                  </a:lnTo>
                  <a:lnTo>
                    <a:pt x="17" y="5"/>
                  </a:lnTo>
                  <a:lnTo>
                    <a:pt x="17" y="5"/>
                  </a:lnTo>
                  <a:lnTo>
                    <a:pt x="17" y="0"/>
                  </a:lnTo>
                  <a:lnTo>
                    <a:pt x="14" y="0"/>
                  </a:lnTo>
                  <a:lnTo>
                    <a:pt x="9" y="0"/>
                  </a:lnTo>
                  <a:lnTo>
                    <a:pt x="9" y="2"/>
                  </a:lnTo>
                  <a:lnTo>
                    <a:pt x="9" y="5"/>
                  </a:lnTo>
                  <a:lnTo>
                    <a:pt x="7" y="10"/>
                  </a:lnTo>
                  <a:lnTo>
                    <a:pt x="5" y="7"/>
                  </a:lnTo>
                  <a:lnTo>
                    <a:pt x="5" y="10"/>
                  </a:lnTo>
                  <a:lnTo>
                    <a:pt x="0" y="7"/>
                  </a:lnTo>
                  <a:lnTo>
                    <a:pt x="0" y="10"/>
                  </a:lnTo>
                  <a:lnTo>
                    <a:pt x="0" y="12"/>
                  </a:lnTo>
                  <a:lnTo>
                    <a:pt x="5" y="17"/>
                  </a:lnTo>
                  <a:lnTo>
                    <a:pt x="7" y="17"/>
                  </a:lnTo>
                  <a:lnTo>
                    <a:pt x="12" y="12"/>
                  </a:lnTo>
                  <a:lnTo>
                    <a:pt x="12" y="14"/>
                  </a:lnTo>
                  <a:lnTo>
                    <a:pt x="14" y="14"/>
                  </a:lnTo>
                  <a:lnTo>
                    <a:pt x="17" y="12"/>
                  </a:lnTo>
                  <a:lnTo>
                    <a:pt x="19" y="14"/>
                  </a:lnTo>
                  <a:lnTo>
                    <a:pt x="24" y="12"/>
                  </a:lnTo>
                  <a:lnTo>
                    <a:pt x="21" y="10"/>
                  </a:lnTo>
                  <a:lnTo>
                    <a:pt x="19" y="10"/>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426" name="Freeform 118"/>
            <p:cNvSpPr>
              <a:spLocks/>
            </p:cNvSpPr>
            <p:nvPr/>
          </p:nvSpPr>
          <p:spPr bwMode="auto">
            <a:xfrm>
              <a:off x="2577015" y="2763005"/>
              <a:ext cx="3581" cy="2387"/>
            </a:xfrm>
            <a:custGeom>
              <a:avLst/>
              <a:gdLst>
                <a:gd name="T0" fmla="*/ 0 w 3"/>
                <a:gd name="T1" fmla="*/ 2 h 2"/>
                <a:gd name="T2" fmla="*/ 3 w 3"/>
                <a:gd name="T3" fmla="*/ 0 h 2"/>
                <a:gd name="T4" fmla="*/ 0 w 3"/>
                <a:gd name="T5" fmla="*/ 0 h 2"/>
                <a:gd name="T6" fmla="*/ 0 w 3"/>
                <a:gd name="T7" fmla="*/ 2 h 2"/>
              </a:gdLst>
              <a:ahLst/>
              <a:cxnLst>
                <a:cxn ang="0">
                  <a:pos x="T0" y="T1"/>
                </a:cxn>
                <a:cxn ang="0">
                  <a:pos x="T2" y="T3"/>
                </a:cxn>
                <a:cxn ang="0">
                  <a:pos x="T4" y="T5"/>
                </a:cxn>
                <a:cxn ang="0">
                  <a:pos x="T6" y="T7"/>
                </a:cxn>
              </a:cxnLst>
              <a:rect l="0" t="0" r="r" b="b"/>
              <a:pathLst>
                <a:path w="3" h="2">
                  <a:moveTo>
                    <a:pt x="0" y="2"/>
                  </a:moveTo>
                  <a:lnTo>
                    <a:pt x="3" y="0"/>
                  </a:lnTo>
                  <a:lnTo>
                    <a:pt x="0" y="0"/>
                  </a:lnTo>
                  <a:lnTo>
                    <a:pt x="0" y="2"/>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427" name="Freeform 119"/>
            <p:cNvSpPr>
              <a:spLocks/>
            </p:cNvSpPr>
            <p:nvPr/>
          </p:nvSpPr>
          <p:spPr bwMode="auto">
            <a:xfrm>
              <a:off x="2580595" y="2700933"/>
              <a:ext cx="70428" cy="58491"/>
            </a:xfrm>
            <a:custGeom>
              <a:avLst/>
              <a:gdLst>
                <a:gd name="T0" fmla="*/ 49 w 59"/>
                <a:gd name="T1" fmla="*/ 4 h 49"/>
                <a:gd name="T2" fmla="*/ 45 w 59"/>
                <a:gd name="T3" fmla="*/ 7 h 49"/>
                <a:gd name="T4" fmla="*/ 47 w 59"/>
                <a:gd name="T5" fmla="*/ 4 h 49"/>
                <a:gd name="T6" fmla="*/ 42 w 59"/>
                <a:gd name="T7" fmla="*/ 0 h 49"/>
                <a:gd name="T8" fmla="*/ 42 w 59"/>
                <a:gd name="T9" fmla="*/ 4 h 49"/>
                <a:gd name="T10" fmla="*/ 40 w 59"/>
                <a:gd name="T11" fmla="*/ 7 h 49"/>
                <a:gd name="T12" fmla="*/ 35 w 59"/>
                <a:gd name="T13" fmla="*/ 9 h 49"/>
                <a:gd name="T14" fmla="*/ 33 w 59"/>
                <a:gd name="T15" fmla="*/ 7 h 49"/>
                <a:gd name="T16" fmla="*/ 35 w 59"/>
                <a:gd name="T17" fmla="*/ 2 h 49"/>
                <a:gd name="T18" fmla="*/ 30 w 59"/>
                <a:gd name="T19" fmla="*/ 0 h 49"/>
                <a:gd name="T20" fmla="*/ 28 w 59"/>
                <a:gd name="T21" fmla="*/ 7 h 49"/>
                <a:gd name="T22" fmla="*/ 30 w 59"/>
                <a:gd name="T23" fmla="*/ 11 h 49"/>
                <a:gd name="T24" fmla="*/ 26 w 59"/>
                <a:gd name="T25" fmla="*/ 11 h 49"/>
                <a:gd name="T26" fmla="*/ 23 w 59"/>
                <a:gd name="T27" fmla="*/ 19 h 49"/>
                <a:gd name="T28" fmla="*/ 21 w 59"/>
                <a:gd name="T29" fmla="*/ 9 h 49"/>
                <a:gd name="T30" fmla="*/ 14 w 59"/>
                <a:gd name="T31" fmla="*/ 9 h 49"/>
                <a:gd name="T32" fmla="*/ 2 w 59"/>
                <a:gd name="T33" fmla="*/ 19 h 49"/>
                <a:gd name="T34" fmla="*/ 2 w 59"/>
                <a:gd name="T35" fmla="*/ 23 h 49"/>
                <a:gd name="T36" fmla="*/ 0 w 59"/>
                <a:gd name="T37" fmla="*/ 33 h 49"/>
                <a:gd name="T38" fmla="*/ 0 w 59"/>
                <a:gd name="T39" fmla="*/ 38 h 49"/>
                <a:gd name="T40" fmla="*/ 4 w 59"/>
                <a:gd name="T41" fmla="*/ 40 h 49"/>
                <a:gd name="T42" fmla="*/ 4 w 59"/>
                <a:gd name="T43" fmla="*/ 35 h 49"/>
                <a:gd name="T44" fmla="*/ 4 w 59"/>
                <a:gd name="T45" fmla="*/ 33 h 49"/>
                <a:gd name="T46" fmla="*/ 7 w 59"/>
                <a:gd name="T47" fmla="*/ 35 h 49"/>
                <a:gd name="T48" fmla="*/ 11 w 59"/>
                <a:gd name="T49" fmla="*/ 33 h 49"/>
                <a:gd name="T50" fmla="*/ 11 w 59"/>
                <a:gd name="T51" fmla="*/ 38 h 49"/>
                <a:gd name="T52" fmla="*/ 4 w 59"/>
                <a:gd name="T53" fmla="*/ 45 h 49"/>
                <a:gd name="T54" fmla="*/ 7 w 59"/>
                <a:gd name="T55" fmla="*/ 49 h 49"/>
                <a:gd name="T56" fmla="*/ 11 w 59"/>
                <a:gd name="T57" fmla="*/ 45 h 49"/>
                <a:gd name="T58" fmla="*/ 16 w 59"/>
                <a:gd name="T59" fmla="*/ 40 h 49"/>
                <a:gd name="T60" fmla="*/ 16 w 59"/>
                <a:gd name="T61" fmla="*/ 35 h 49"/>
                <a:gd name="T62" fmla="*/ 21 w 59"/>
                <a:gd name="T63" fmla="*/ 30 h 49"/>
                <a:gd name="T64" fmla="*/ 26 w 59"/>
                <a:gd name="T65" fmla="*/ 30 h 49"/>
                <a:gd name="T66" fmla="*/ 33 w 59"/>
                <a:gd name="T67" fmla="*/ 30 h 49"/>
                <a:gd name="T68" fmla="*/ 28 w 59"/>
                <a:gd name="T69" fmla="*/ 26 h 49"/>
                <a:gd name="T70" fmla="*/ 35 w 59"/>
                <a:gd name="T71" fmla="*/ 23 h 49"/>
                <a:gd name="T72" fmla="*/ 40 w 59"/>
                <a:gd name="T73" fmla="*/ 28 h 49"/>
                <a:gd name="T74" fmla="*/ 42 w 59"/>
                <a:gd name="T75" fmla="*/ 21 h 49"/>
                <a:gd name="T76" fmla="*/ 40 w 59"/>
                <a:gd name="T77" fmla="*/ 19 h 49"/>
                <a:gd name="T78" fmla="*/ 45 w 59"/>
                <a:gd name="T79" fmla="*/ 19 h 49"/>
                <a:gd name="T80" fmla="*/ 49 w 59"/>
                <a:gd name="T81" fmla="*/ 19 h 49"/>
                <a:gd name="T82" fmla="*/ 54 w 59"/>
                <a:gd name="T83" fmla="*/ 16 h 49"/>
                <a:gd name="T84" fmla="*/ 52 w 59"/>
                <a:gd name="T85" fmla="*/ 11 h 49"/>
                <a:gd name="T86" fmla="*/ 54 w 59"/>
                <a:gd name="T87" fmla="*/ 9 h 49"/>
                <a:gd name="T88" fmla="*/ 56 w 59"/>
                <a:gd name="T89" fmla="*/ 4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59" h="49">
                  <a:moveTo>
                    <a:pt x="54" y="4"/>
                  </a:moveTo>
                  <a:lnTo>
                    <a:pt x="49" y="4"/>
                  </a:lnTo>
                  <a:lnTo>
                    <a:pt x="47" y="9"/>
                  </a:lnTo>
                  <a:lnTo>
                    <a:pt x="45" y="7"/>
                  </a:lnTo>
                  <a:lnTo>
                    <a:pt x="45" y="7"/>
                  </a:lnTo>
                  <a:lnTo>
                    <a:pt x="47" y="4"/>
                  </a:lnTo>
                  <a:lnTo>
                    <a:pt x="47" y="2"/>
                  </a:lnTo>
                  <a:lnTo>
                    <a:pt x="42" y="0"/>
                  </a:lnTo>
                  <a:lnTo>
                    <a:pt x="40" y="2"/>
                  </a:lnTo>
                  <a:lnTo>
                    <a:pt x="42" y="4"/>
                  </a:lnTo>
                  <a:lnTo>
                    <a:pt x="42" y="7"/>
                  </a:lnTo>
                  <a:lnTo>
                    <a:pt x="40" y="7"/>
                  </a:lnTo>
                  <a:lnTo>
                    <a:pt x="37" y="7"/>
                  </a:lnTo>
                  <a:lnTo>
                    <a:pt x="35" y="9"/>
                  </a:lnTo>
                  <a:lnTo>
                    <a:pt x="33" y="11"/>
                  </a:lnTo>
                  <a:lnTo>
                    <a:pt x="33" y="7"/>
                  </a:lnTo>
                  <a:lnTo>
                    <a:pt x="35" y="7"/>
                  </a:lnTo>
                  <a:lnTo>
                    <a:pt x="35" y="2"/>
                  </a:lnTo>
                  <a:lnTo>
                    <a:pt x="33" y="0"/>
                  </a:lnTo>
                  <a:lnTo>
                    <a:pt x="30" y="0"/>
                  </a:lnTo>
                  <a:lnTo>
                    <a:pt x="26" y="4"/>
                  </a:lnTo>
                  <a:lnTo>
                    <a:pt x="28" y="7"/>
                  </a:lnTo>
                  <a:lnTo>
                    <a:pt x="30" y="9"/>
                  </a:lnTo>
                  <a:lnTo>
                    <a:pt x="30" y="11"/>
                  </a:lnTo>
                  <a:lnTo>
                    <a:pt x="26" y="9"/>
                  </a:lnTo>
                  <a:lnTo>
                    <a:pt x="26" y="11"/>
                  </a:lnTo>
                  <a:lnTo>
                    <a:pt x="26" y="14"/>
                  </a:lnTo>
                  <a:lnTo>
                    <a:pt x="23" y="19"/>
                  </a:lnTo>
                  <a:lnTo>
                    <a:pt x="21" y="19"/>
                  </a:lnTo>
                  <a:lnTo>
                    <a:pt x="21" y="9"/>
                  </a:lnTo>
                  <a:lnTo>
                    <a:pt x="21" y="9"/>
                  </a:lnTo>
                  <a:lnTo>
                    <a:pt x="14" y="9"/>
                  </a:lnTo>
                  <a:lnTo>
                    <a:pt x="7" y="14"/>
                  </a:lnTo>
                  <a:lnTo>
                    <a:pt x="2" y="19"/>
                  </a:lnTo>
                  <a:lnTo>
                    <a:pt x="0" y="21"/>
                  </a:lnTo>
                  <a:lnTo>
                    <a:pt x="2" y="23"/>
                  </a:lnTo>
                  <a:lnTo>
                    <a:pt x="2" y="28"/>
                  </a:lnTo>
                  <a:lnTo>
                    <a:pt x="0" y="33"/>
                  </a:lnTo>
                  <a:lnTo>
                    <a:pt x="0" y="35"/>
                  </a:lnTo>
                  <a:lnTo>
                    <a:pt x="0" y="38"/>
                  </a:lnTo>
                  <a:lnTo>
                    <a:pt x="2" y="40"/>
                  </a:lnTo>
                  <a:lnTo>
                    <a:pt x="4" y="40"/>
                  </a:lnTo>
                  <a:lnTo>
                    <a:pt x="4" y="38"/>
                  </a:lnTo>
                  <a:lnTo>
                    <a:pt x="4" y="35"/>
                  </a:lnTo>
                  <a:lnTo>
                    <a:pt x="2" y="35"/>
                  </a:lnTo>
                  <a:lnTo>
                    <a:pt x="4" y="33"/>
                  </a:lnTo>
                  <a:lnTo>
                    <a:pt x="9" y="33"/>
                  </a:lnTo>
                  <a:lnTo>
                    <a:pt x="7" y="35"/>
                  </a:lnTo>
                  <a:lnTo>
                    <a:pt x="9" y="38"/>
                  </a:lnTo>
                  <a:lnTo>
                    <a:pt x="11" y="33"/>
                  </a:lnTo>
                  <a:lnTo>
                    <a:pt x="14" y="35"/>
                  </a:lnTo>
                  <a:lnTo>
                    <a:pt x="11" y="38"/>
                  </a:lnTo>
                  <a:lnTo>
                    <a:pt x="11" y="40"/>
                  </a:lnTo>
                  <a:lnTo>
                    <a:pt x="4" y="45"/>
                  </a:lnTo>
                  <a:lnTo>
                    <a:pt x="2" y="47"/>
                  </a:lnTo>
                  <a:lnTo>
                    <a:pt x="7" y="49"/>
                  </a:lnTo>
                  <a:lnTo>
                    <a:pt x="9" y="45"/>
                  </a:lnTo>
                  <a:lnTo>
                    <a:pt x="11" y="45"/>
                  </a:lnTo>
                  <a:lnTo>
                    <a:pt x="11" y="42"/>
                  </a:lnTo>
                  <a:lnTo>
                    <a:pt x="16" y="40"/>
                  </a:lnTo>
                  <a:lnTo>
                    <a:pt x="14" y="38"/>
                  </a:lnTo>
                  <a:lnTo>
                    <a:pt x="16" y="35"/>
                  </a:lnTo>
                  <a:lnTo>
                    <a:pt x="19" y="35"/>
                  </a:lnTo>
                  <a:lnTo>
                    <a:pt x="21" y="30"/>
                  </a:lnTo>
                  <a:lnTo>
                    <a:pt x="23" y="30"/>
                  </a:lnTo>
                  <a:lnTo>
                    <a:pt x="26" y="30"/>
                  </a:lnTo>
                  <a:lnTo>
                    <a:pt x="30" y="30"/>
                  </a:lnTo>
                  <a:lnTo>
                    <a:pt x="33" y="30"/>
                  </a:lnTo>
                  <a:lnTo>
                    <a:pt x="30" y="26"/>
                  </a:lnTo>
                  <a:lnTo>
                    <a:pt x="28" y="26"/>
                  </a:lnTo>
                  <a:lnTo>
                    <a:pt x="30" y="23"/>
                  </a:lnTo>
                  <a:lnTo>
                    <a:pt x="35" y="23"/>
                  </a:lnTo>
                  <a:lnTo>
                    <a:pt x="37" y="28"/>
                  </a:lnTo>
                  <a:lnTo>
                    <a:pt x="40" y="28"/>
                  </a:lnTo>
                  <a:lnTo>
                    <a:pt x="42" y="26"/>
                  </a:lnTo>
                  <a:lnTo>
                    <a:pt x="42" y="21"/>
                  </a:lnTo>
                  <a:lnTo>
                    <a:pt x="37" y="19"/>
                  </a:lnTo>
                  <a:lnTo>
                    <a:pt x="40" y="19"/>
                  </a:lnTo>
                  <a:lnTo>
                    <a:pt x="42" y="16"/>
                  </a:lnTo>
                  <a:lnTo>
                    <a:pt x="45" y="19"/>
                  </a:lnTo>
                  <a:lnTo>
                    <a:pt x="47" y="19"/>
                  </a:lnTo>
                  <a:lnTo>
                    <a:pt x="49" y="19"/>
                  </a:lnTo>
                  <a:lnTo>
                    <a:pt x="52" y="21"/>
                  </a:lnTo>
                  <a:lnTo>
                    <a:pt x="54" y="16"/>
                  </a:lnTo>
                  <a:lnTo>
                    <a:pt x="54" y="14"/>
                  </a:lnTo>
                  <a:lnTo>
                    <a:pt x="52" y="11"/>
                  </a:lnTo>
                  <a:lnTo>
                    <a:pt x="52" y="9"/>
                  </a:lnTo>
                  <a:lnTo>
                    <a:pt x="54" y="9"/>
                  </a:lnTo>
                  <a:lnTo>
                    <a:pt x="59" y="9"/>
                  </a:lnTo>
                  <a:lnTo>
                    <a:pt x="56" y="4"/>
                  </a:lnTo>
                  <a:lnTo>
                    <a:pt x="54" y="4"/>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428" name="Freeform 120"/>
            <p:cNvSpPr>
              <a:spLocks/>
            </p:cNvSpPr>
            <p:nvPr/>
          </p:nvSpPr>
          <p:spPr bwMode="auto">
            <a:xfrm>
              <a:off x="2656991" y="2629312"/>
              <a:ext cx="8356" cy="3581"/>
            </a:xfrm>
            <a:custGeom>
              <a:avLst/>
              <a:gdLst>
                <a:gd name="T0" fmla="*/ 0 w 7"/>
                <a:gd name="T1" fmla="*/ 0 h 3"/>
                <a:gd name="T2" fmla="*/ 2 w 7"/>
                <a:gd name="T3" fmla="*/ 3 h 3"/>
                <a:gd name="T4" fmla="*/ 7 w 7"/>
                <a:gd name="T5" fmla="*/ 0 h 3"/>
                <a:gd name="T6" fmla="*/ 2 w 7"/>
                <a:gd name="T7" fmla="*/ 0 h 3"/>
                <a:gd name="T8" fmla="*/ 0 w 7"/>
                <a:gd name="T9" fmla="*/ 0 h 3"/>
              </a:gdLst>
              <a:ahLst/>
              <a:cxnLst>
                <a:cxn ang="0">
                  <a:pos x="T0" y="T1"/>
                </a:cxn>
                <a:cxn ang="0">
                  <a:pos x="T2" y="T3"/>
                </a:cxn>
                <a:cxn ang="0">
                  <a:pos x="T4" y="T5"/>
                </a:cxn>
                <a:cxn ang="0">
                  <a:pos x="T6" y="T7"/>
                </a:cxn>
                <a:cxn ang="0">
                  <a:pos x="T8" y="T9"/>
                </a:cxn>
              </a:cxnLst>
              <a:rect l="0" t="0" r="r" b="b"/>
              <a:pathLst>
                <a:path w="7" h="3">
                  <a:moveTo>
                    <a:pt x="0" y="0"/>
                  </a:moveTo>
                  <a:lnTo>
                    <a:pt x="2" y="3"/>
                  </a:lnTo>
                  <a:lnTo>
                    <a:pt x="7" y="0"/>
                  </a:lnTo>
                  <a:lnTo>
                    <a:pt x="2" y="0"/>
                  </a:lnTo>
                  <a:lnTo>
                    <a:pt x="0" y="0"/>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429" name="Freeform 121"/>
            <p:cNvSpPr>
              <a:spLocks/>
            </p:cNvSpPr>
            <p:nvPr/>
          </p:nvSpPr>
          <p:spPr bwMode="auto">
            <a:xfrm>
              <a:off x="2783522" y="2629312"/>
              <a:ext cx="8356" cy="5969"/>
            </a:xfrm>
            <a:custGeom>
              <a:avLst/>
              <a:gdLst>
                <a:gd name="T0" fmla="*/ 3 w 3"/>
                <a:gd name="T1" fmla="*/ 1 h 2"/>
                <a:gd name="T2" fmla="*/ 3 w 3"/>
                <a:gd name="T3" fmla="*/ 0 h 2"/>
                <a:gd name="T4" fmla="*/ 0 w 3"/>
                <a:gd name="T5" fmla="*/ 2 h 2"/>
                <a:gd name="T6" fmla="*/ 1 w 3"/>
                <a:gd name="T7" fmla="*/ 2 h 2"/>
                <a:gd name="T8" fmla="*/ 3 w 3"/>
                <a:gd name="T9" fmla="*/ 1 h 2"/>
              </a:gdLst>
              <a:ahLst/>
              <a:cxnLst>
                <a:cxn ang="0">
                  <a:pos x="T0" y="T1"/>
                </a:cxn>
                <a:cxn ang="0">
                  <a:pos x="T2" y="T3"/>
                </a:cxn>
                <a:cxn ang="0">
                  <a:pos x="T4" y="T5"/>
                </a:cxn>
                <a:cxn ang="0">
                  <a:pos x="T6" y="T7"/>
                </a:cxn>
                <a:cxn ang="0">
                  <a:pos x="T8" y="T9"/>
                </a:cxn>
              </a:cxnLst>
              <a:rect l="0" t="0" r="r" b="b"/>
              <a:pathLst>
                <a:path w="3" h="2">
                  <a:moveTo>
                    <a:pt x="3" y="1"/>
                  </a:moveTo>
                  <a:cubicBezTo>
                    <a:pt x="3" y="0"/>
                    <a:pt x="3" y="0"/>
                    <a:pt x="3" y="0"/>
                  </a:cubicBezTo>
                  <a:cubicBezTo>
                    <a:pt x="0" y="2"/>
                    <a:pt x="0" y="2"/>
                    <a:pt x="0" y="2"/>
                  </a:cubicBezTo>
                  <a:cubicBezTo>
                    <a:pt x="0" y="2"/>
                    <a:pt x="1" y="2"/>
                    <a:pt x="1" y="2"/>
                  </a:cubicBezTo>
                  <a:lnTo>
                    <a:pt x="3" y="1"/>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430" name="Freeform 122"/>
            <p:cNvSpPr>
              <a:spLocks/>
            </p:cNvSpPr>
            <p:nvPr/>
          </p:nvSpPr>
          <p:spPr bwMode="auto">
            <a:xfrm>
              <a:off x="2802621" y="2663929"/>
              <a:ext cx="9549" cy="2387"/>
            </a:xfrm>
            <a:custGeom>
              <a:avLst/>
              <a:gdLst>
                <a:gd name="T0" fmla="*/ 0 w 8"/>
                <a:gd name="T1" fmla="*/ 2 h 2"/>
                <a:gd name="T2" fmla="*/ 8 w 8"/>
                <a:gd name="T3" fmla="*/ 2 h 2"/>
                <a:gd name="T4" fmla="*/ 5 w 8"/>
                <a:gd name="T5" fmla="*/ 0 h 2"/>
                <a:gd name="T6" fmla="*/ 0 w 8"/>
                <a:gd name="T7" fmla="*/ 2 h 2"/>
              </a:gdLst>
              <a:ahLst/>
              <a:cxnLst>
                <a:cxn ang="0">
                  <a:pos x="T0" y="T1"/>
                </a:cxn>
                <a:cxn ang="0">
                  <a:pos x="T2" y="T3"/>
                </a:cxn>
                <a:cxn ang="0">
                  <a:pos x="T4" y="T5"/>
                </a:cxn>
                <a:cxn ang="0">
                  <a:pos x="T6" y="T7"/>
                </a:cxn>
              </a:cxnLst>
              <a:rect l="0" t="0" r="r" b="b"/>
              <a:pathLst>
                <a:path w="8" h="2">
                  <a:moveTo>
                    <a:pt x="0" y="2"/>
                  </a:moveTo>
                  <a:lnTo>
                    <a:pt x="8" y="2"/>
                  </a:lnTo>
                  <a:lnTo>
                    <a:pt x="5" y="0"/>
                  </a:lnTo>
                  <a:lnTo>
                    <a:pt x="0" y="2"/>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431" name="Freeform 123"/>
            <p:cNvSpPr>
              <a:spLocks/>
            </p:cNvSpPr>
            <p:nvPr/>
          </p:nvSpPr>
          <p:spPr bwMode="auto">
            <a:xfrm>
              <a:off x="2802621" y="2587533"/>
              <a:ext cx="5969" cy="10744"/>
            </a:xfrm>
            <a:custGeom>
              <a:avLst/>
              <a:gdLst>
                <a:gd name="T0" fmla="*/ 3 w 5"/>
                <a:gd name="T1" fmla="*/ 0 h 9"/>
                <a:gd name="T2" fmla="*/ 0 w 5"/>
                <a:gd name="T3" fmla="*/ 5 h 9"/>
                <a:gd name="T4" fmla="*/ 5 w 5"/>
                <a:gd name="T5" fmla="*/ 9 h 9"/>
                <a:gd name="T6" fmla="*/ 5 w 5"/>
                <a:gd name="T7" fmla="*/ 7 h 9"/>
                <a:gd name="T8" fmla="*/ 5 w 5"/>
                <a:gd name="T9" fmla="*/ 5 h 9"/>
                <a:gd name="T10" fmla="*/ 5 w 5"/>
                <a:gd name="T11" fmla="*/ 2 h 9"/>
                <a:gd name="T12" fmla="*/ 3 w 5"/>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5" h="9">
                  <a:moveTo>
                    <a:pt x="3" y="0"/>
                  </a:moveTo>
                  <a:lnTo>
                    <a:pt x="0" y="5"/>
                  </a:lnTo>
                  <a:lnTo>
                    <a:pt x="5" y="9"/>
                  </a:lnTo>
                  <a:lnTo>
                    <a:pt x="5" y="7"/>
                  </a:lnTo>
                  <a:lnTo>
                    <a:pt x="5" y="5"/>
                  </a:lnTo>
                  <a:lnTo>
                    <a:pt x="5" y="2"/>
                  </a:lnTo>
                  <a:lnTo>
                    <a:pt x="3" y="0"/>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432" name="Freeform 124"/>
            <p:cNvSpPr>
              <a:spLocks/>
            </p:cNvSpPr>
            <p:nvPr/>
          </p:nvSpPr>
          <p:spPr bwMode="auto">
            <a:xfrm>
              <a:off x="2797846" y="2610213"/>
              <a:ext cx="14324" cy="16712"/>
            </a:xfrm>
            <a:custGeom>
              <a:avLst/>
              <a:gdLst>
                <a:gd name="T0" fmla="*/ 0 w 12"/>
                <a:gd name="T1" fmla="*/ 12 h 14"/>
                <a:gd name="T2" fmla="*/ 0 w 12"/>
                <a:gd name="T3" fmla="*/ 12 h 14"/>
                <a:gd name="T4" fmla="*/ 2 w 12"/>
                <a:gd name="T5" fmla="*/ 14 h 14"/>
                <a:gd name="T6" fmla="*/ 2 w 12"/>
                <a:gd name="T7" fmla="*/ 12 h 14"/>
                <a:gd name="T8" fmla="*/ 7 w 12"/>
                <a:gd name="T9" fmla="*/ 7 h 14"/>
                <a:gd name="T10" fmla="*/ 9 w 12"/>
                <a:gd name="T11" fmla="*/ 5 h 14"/>
                <a:gd name="T12" fmla="*/ 12 w 12"/>
                <a:gd name="T13" fmla="*/ 2 h 14"/>
                <a:gd name="T14" fmla="*/ 9 w 12"/>
                <a:gd name="T15" fmla="*/ 0 h 14"/>
                <a:gd name="T16" fmla="*/ 7 w 12"/>
                <a:gd name="T17" fmla="*/ 0 h 14"/>
                <a:gd name="T18" fmla="*/ 4 w 12"/>
                <a:gd name="T19" fmla="*/ 2 h 14"/>
                <a:gd name="T20" fmla="*/ 4 w 12"/>
                <a:gd name="T21" fmla="*/ 5 h 14"/>
                <a:gd name="T22" fmla="*/ 0 w 12"/>
                <a:gd name="T23" fmla="*/ 1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14">
                  <a:moveTo>
                    <a:pt x="0" y="12"/>
                  </a:moveTo>
                  <a:lnTo>
                    <a:pt x="0" y="12"/>
                  </a:lnTo>
                  <a:lnTo>
                    <a:pt x="2" y="14"/>
                  </a:lnTo>
                  <a:lnTo>
                    <a:pt x="2" y="12"/>
                  </a:lnTo>
                  <a:lnTo>
                    <a:pt x="7" y="7"/>
                  </a:lnTo>
                  <a:lnTo>
                    <a:pt x="9" y="5"/>
                  </a:lnTo>
                  <a:lnTo>
                    <a:pt x="12" y="2"/>
                  </a:lnTo>
                  <a:lnTo>
                    <a:pt x="9" y="0"/>
                  </a:lnTo>
                  <a:lnTo>
                    <a:pt x="7" y="0"/>
                  </a:lnTo>
                  <a:lnTo>
                    <a:pt x="4" y="2"/>
                  </a:lnTo>
                  <a:lnTo>
                    <a:pt x="4" y="5"/>
                  </a:lnTo>
                  <a:lnTo>
                    <a:pt x="0" y="12"/>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433" name="Freeform 125"/>
            <p:cNvSpPr>
              <a:spLocks/>
            </p:cNvSpPr>
            <p:nvPr/>
          </p:nvSpPr>
          <p:spPr bwMode="auto">
            <a:xfrm>
              <a:off x="2785909" y="2618569"/>
              <a:ext cx="31036" cy="28648"/>
            </a:xfrm>
            <a:custGeom>
              <a:avLst/>
              <a:gdLst>
                <a:gd name="T0" fmla="*/ 26 w 26"/>
                <a:gd name="T1" fmla="*/ 2 h 24"/>
                <a:gd name="T2" fmla="*/ 26 w 26"/>
                <a:gd name="T3" fmla="*/ 0 h 24"/>
                <a:gd name="T4" fmla="*/ 22 w 26"/>
                <a:gd name="T5" fmla="*/ 5 h 24"/>
                <a:gd name="T6" fmla="*/ 19 w 26"/>
                <a:gd name="T7" fmla="*/ 5 h 24"/>
                <a:gd name="T8" fmla="*/ 17 w 26"/>
                <a:gd name="T9" fmla="*/ 9 h 24"/>
                <a:gd name="T10" fmla="*/ 12 w 26"/>
                <a:gd name="T11" fmla="*/ 12 h 24"/>
                <a:gd name="T12" fmla="*/ 5 w 26"/>
                <a:gd name="T13" fmla="*/ 17 h 24"/>
                <a:gd name="T14" fmla="*/ 5 w 26"/>
                <a:gd name="T15" fmla="*/ 19 h 24"/>
                <a:gd name="T16" fmla="*/ 3 w 26"/>
                <a:gd name="T17" fmla="*/ 21 h 24"/>
                <a:gd name="T18" fmla="*/ 0 w 26"/>
                <a:gd name="T19" fmla="*/ 21 h 24"/>
                <a:gd name="T20" fmla="*/ 0 w 26"/>
                <a:gd name="T21" fmla="*/ 24 h 24"/>
                <a:gd name="T22" fmla="*/ 3 w 26"/>
                <a:gd name="T23" fmla="*/ 24 h 24"/>
                <a:gd name="T24" fmla="*/ 5 w 26"/>
                <a:gd name="T25" fmla="*/ 21 h 24"/>
                <a:gd name="T26" fmla="*/ 10 w 26"/>
                <a:gd name="T27" fmla="*/ 24 h 24"/>
                <a:gd name="T28" fmla="*/ 12 w 26"/>
                <a:gd name="T29" fmla="*/ 21 h 24"/>
                <a:gd name="T30" fmla="*/ 12 w 26"/>
                <a:gd name="T31" fmla="*/ 19 h 24"/>
                <a:gd name="T32" fmla="*/ 14 w 26"/>
                <a:gd name="T33" fmla="*/ 17 h 24"/>
                <a:gd name="T34" fmla="*/ 22 w 26"/>
                <a:gd name="T35" fmla="*/ 9 h 24"/>
                <a:gd name="T36" fmla="*/ 26 w 26"/>
                <a:gd name="T37" fmla="*/ 7 h 24"/>
                <a:gd name="T38" fmla="*/ 26 w 26"/>
                <a:gd name="T39" fmla="*/ 7 h 24"/>
                <a:gd name="T40" fmla="*/ 26 w 26"/>
                <a:gd name="T41" fmla="*/ 5 h 24"/>
                <a:gd name="T42" fmla="*/ 26 w 26"/>
                <a:gd name="T43" fmla="*/ 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6" h="24">
                  <a:moveTo>
                    <a:pt x="26" y="2"/>
                  </a:moveTo>
                  <a:lnTo>
                    <a:pt x="26" y="0"/>
                  </a:lnTo>
                  <a:lnTo>
                    <a:pt x="22" y="5"/>
                  </a:lnTo>
                  <a:lnTo>
                    <a:pt x="19" y="5"/>
                  </a:lnTo>
                  <a:lnTo>
                    <a:pt x="17" y="9"/>
                  </a:lnTo>
                  <a:lnTo>
                    <a:pt x="12" y="12"/>
                  </a:lnTo>
                  <a:lnTo>
                    <a:pt x="5" y="17"/>
                  </a:lnTo>
                  <a:lnTo>
                    <a:pt x="5" y="19"/>
                  </a:lnTo>
                  <a:lnTo>
                    <a:pt x="3" y="21"/>
                  </a:lnTo>
                  <a:lnTo>
                    <a:pt x="0" y="21"/>
                  </a:lnTo>
                  <a:lnTo>
                    <a:pt x="0" y="24"/>
                  </a:lnTo>
                  <a:lnTo>
                    <a:pt x="3" y="24"/>
                  </a:lnTo>
                  <a:lnTo>
                    <a:pt x="5" y="21"/>
                  </a:lnTo>
                  <a:lnTo>
                    <a:pt x="10" y="24"/>
                  </a:lnTo>
                  <a:lnTo>
                    <a:pt x="12" y="21"/>
                  </a:lnTo>
                  <a:lnTo>
                    <a:pt x="12" y="19"/>
                  </a:lnTo>
                  <a:lnTo>
                    <a:pt x="14" y="17"/>
                  </a:lnTo>
                  <a:lnTo>
                    <a:pt x="22" y="9"/>
                  </a:lnTo>
                  <a:lnTo>
                    <a:pt x="26" y="7"/>
                  </a:lnTo>
                  <a:lnTo>
                    <a:pt x="26" y="7"/>
                  </a:lnTo>
                  <a:lnTo>
                    <a:pt x="26" y="5"/>
                  </a:lnTo>
                  <a:lnTo>
                    <a:pt x="26" y="2"/>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434" name="Freeform 126"/>
            <p:cNvSpPr>
              <a:spLocks/>
            </p:cNvSpPr>
            <p:nvPr/>
          </p:nvSpPr>
          <p:spPr bwMode="auto">
            <a:xfrm>
              <a:off x="2529267" y="2372670"/>
              <a:ext cx="22680" cy="20293"/>
            </a:xfrm>
            <a:custGeom>
              <a:avLst/>
              <a:gdLst>
                <a:gd name="T0" fmla="*/ 1 w 8"/>
                <a:gd name="T1" fmla="*/ 4 h 7"/>
                <a:gd name="T2" fmla="*/ 3 w 8"/>
                <a:gd name="T3" fmla="*/ 5 h 7"/>
                <a:gd name="T4" fmla="*/ 2 w 8"/>
                <a:gd name="T5" fmla="*/ 6 h 7"/>
                <a:gd name="T6" fmla="*/ 1 w 8"/>
                <a:gd name="T7" fmla="*/ 7 h 7"/>
                <a:gd name="T8" fmla="*/ 3 w 8"/>
                <a:gd name="T9" fmla="*/ 7 h 7"/>
                <a:gd name="T10" fmla="*/ 6 w 8"/>
                <a:gd name="T11" fmla="*/ 4 h 7"/>
                <a:gd name="T12" fmla="*/ 8 w 8"/>
                <a:gd name="T13" fmla="*/ 3 h 7"/>
                <a:gd name="T14" fmla="*/ 8 w 8"/>
                <a:gd name="T15" fmla="*/ 2 h 7"/>
                <a:gd name="T16" fmla="*/ 5 w 8"/>
                <a:gd name="T17" fmla="*/ 0 h 7"/>
                <a:gd name="T18" fmla="*/ 1 w 8"/>
                <a:gd name="T19" fmla="*/ 0 h 7"/>
                <a:gd name="T20" fmla="*/ 0 w 8"/>
                <a:gd name="T21" fmla="*/ 1 h 7"/>
                <a:gd name="T22" fmla="*/ 2 w 8"/>
                <a:gd name="T23" fmla="*/ 3 h 7"/>
                <a:gd name="T24" fmla="*/ 1 w 8"/>
                <a:gd name="T25"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7">
                  <a:moveTo>
                    <a:pt x="1" y="4"/>
                  </a:moveTo>
                  <a:cubicBezTo>
                    <a:pt x="3" y="5"/>
                    <a:pt x="3" y="5"/>
                    <a:pt x="3" y="5"/>
                  </a:cubicBezTo>
                  <a:cubicBezTo>
                    <a:pt x="2" y="6"/>
                    <a:pt x="2" y="6"/>
                    <a:pt x="2" y="6"/>
                  </a:cubicBezTo>
                  <a:cubicBezTo>
                    <a:pt x="2" y="6"/>
                    <a:pt x="1" y="7"/>
                    <a:pt x="1" y="7"/>
                  </a:cubicBezTo>
                  <a:cubicBezTo>
                    <a:pt x="3" y="7"/>
                    <a:pt x="3" y="7"/>
                    <a:pt x="3" y="7"/>
                  </a:cubicBezTo>
                  <a:cubicBezTo>
                    <a:pt x="6" y="4"/>
                    <a:pt x="6" y="4"/>
                    <a:pt x="6" y="4"/>
                  </a:cubicBezTo>
                  <a:cubicBezTo>
                    <a:pt x="8" y="3"/>
                    <a:pt x="8" y="3"/>
                    <a:pt x="8" y="3"/>
                  </a:cubicBezTo>
                  <a:cubicBezTo>
                    <a:pt x="8" y="2"/>
                    <a:pt x="8" y="2"/>
                    <a:pt x="8" y="2"/>
                  </a:cubicBezTo>
                  <a:cubicBezTo>
                    <a:pt x="5" y="0"/>
                    <a:pt x="5" y="0"/>
                    <a:pt x="5" y="0"/>
                  </a:cubicBezTo>
                  <a:cubicBezTo>
                    <a:pt x="1" y="0"/>
                    <a:pt x="1" y="0"/>
                    <a:pt x="1" y="0"/>
                  </a:cubicBezTo>
                  <a:cubicBezTo>
                    <a:pt x="0" y="1"/>
                    <a:pt x="0" y="1"/>
                    <a:pt x="0" y="1"/>
                  </a:cubicBezTo>
                  <a:cubicBezTo>
                    <a:pt x="2" y="3"/>
                    <a:pt x="2" y="3"/>
                    <a:pt x="2" y="3"/>
                  </a:cubicBezTo>
                  <a:lnTo>
                    <a:pt x="1" y="4"/>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435" name="Freeform 127"/>
            <p:cNvSpPr>
              <a:spLocks/>
            </p:cNvSpPr>
            <p:nvPr/>
          </p:nvSpPr>
          <p:spPr bwMode="auto">
            <a:xfrm>
              <a:off x="3006741" y="2926540"/>
              <a:ext cx="8356" cy="16712"/>
            </a:xfrm>
            <a:custGeom>
              <a:avLst/>
              <a:gdLst>
                <a:gd name="T0" fmla="*/ 2 w 7"/>
                <a:gd name="T1" fmla="*/ 12 h 14"/>
                <a:gd name="T2" fmla="*/ 4 w 7"/>
                <a:gd name="T3" fmla="*/ 14 h 14"/>
                <a:gd name="T4" fmla="*/ 7 w 7"/>
                <a:gd name="T5" fmla="*/ 9 h 14"/>
                <a:gd name="T6" fmla="*/ 4 w 7"/>
                <a:gd name="T7" fmla="*/ 5 h 14"/>
                <a:gd name="T8" fmla="*/ 4 w 7"/>
                <a:gd name="T9" fmla="*/ 2 h 14"/>
                <a:gd name="T10" fmla="*/ 2 w 7"/>
                <a:gd name="T11" fmla="*/ 0 h 14"/>
                <a:gd name="T12" fmla="*/ 2 w 7"/>
                <a:gd name="T13" fmla="*/ 0 h 14"/>
                <a:gd name="T14" fmla="*/ 0 w 7"/>
                <a:gd name="T15" fmla="*/ 2 h 14"/>
                <a:gd name="T16" fmla="*/ 2 w 7"/>
                <a:gd name="T17" fmla="*/ 9 h 14"/>
                <a:gd name="T18" fmla="*/ 2 w 7"/>
                <a:gd name="T19" fmla="*/ 1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14">
                  <a:moveTo>
                    <a:pt x="2" y="12"/>
                  </a:moveTo>
                  <a:lnTo>
                    <a:pt x="4" y="14"/>
                  </a:lnTo>
                  <a:lnTo>
                    <a:pt x="7" y="9"/>
                  </a:lnTo>
                  <a:lnTo>
                    <a:pt x="4" y="5"/>
                  </a:lnTo>
                  <a:lnTo>
                    <a:pt x="4" y="2"/>
                  </a:lnTo>
                  <a:lnTo>
                    <a:pt x="2" y="0"/>
                  </a:lnTo>
                  <a:lnTo>
                    <a:pt x="2" y="0"/>
                  </a:lnTo>
                  <a:lnTo>
                    <a:pt x="0" y="2"/>
                  </a:lnTo>
                  <a:lnTo>
                    <a:pt x="2" y="9"/>
                  </a:lnTo>
                  <a:lnTo>
                    <a:pt x="2" y="12"/>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436" name="Freeform 128"/>
            <p:cNvSpPr>
              <a:spLocks/>
            </p:cNvSpPr>
            <p:nvPr/>
          </p:nvSpPr>
          <p:spPr bwMode="auto">
            <a:xfrm>
              <a:off x="3006741" y="2912216"/>
              <a:ext cx="2387" cy="5969"/>
            </a:xfrm>
            <a:custGeom>
              <a:avLst/>
              <a:gdLst>
                <a:gd name="T0" fmla="*/ 2 w 2"/>
                <a:gd name="T1" fmla="*/ 0 h 5"/>
                <a:gd name="T2" fmla="*/ 0 w 2"/>
                <a:gd name="T3" fmla="*/ 3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lnTo>
                    <a:pt x="0" y="3"/>
                  </a:lnTo>
                  <a:lnTo>
                    <a:pt x="2" y="5"/>
                  </a:lnTo>
                  <a:lnTo>
                    <a:pt x="2" y="0"/>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437" name="Freeform 129"/>
            <p:cNvSpPr>
              <a:spLocks/>
            </p:cNvSpPr>
            <p:nvPr/>
          </p:nvSpPr>
          <p:spPr bwMode="auto">
            <a:xfrm>
              <a:off x="3011516" y="2889535"/>
              <a:ext cx="5969" cy="5969"/>
            </a:xfrm>
            <a:custGeom>
              <a:avLst/>
              <a:gdLst>
                <a:gd name="T0" fmla="*/ 5 w 5"/>
                <a:gd name="T1" fmla="*/ 3 h 5"/>
                <a:gd name="T2" fmla="*/ 3 w 5"/>
                <a:gd name="T3" fmla="*/ 0 h 5"/>
                <a:gd name="T4" fmla="*/ 0 w 5"/>
                <a:gd name="T5" fmla="*/ 3 h 5"/>
                <a:gd name="T6" fmla="*/ 3 w 5"/>
                <a:gd name="T7" fmla="*/ 5 h 5"/>
                <a:gd name="T8" fmla="*/ 5 w 5"/>
                <a:gd name="T9" fmla="*/ 3 h 5"/>
              </a:gdLst>
              <a:ahLst/>
              <a:cxnLst>
                <a:cxn ang="0">
                  <a:pos x="T0" y="T1"/>
                </a:cxn>
                <a:cxn ang="0">
                  <a:pos x="T2" y="T3"/>
                </a:cxn>
                <a:cxn ang="0">
                  <a:pos x="T4" y="T5"/>
                </a:cxn>
                <a:cxn ang="0">
                  <a:pos x="T6" y="T7"/>
                </a:cxn>
                <a:cxn ang="0">
                  <a:pos x="T8" y="T9"/>
                </a:cxn>
              </a:cxnLst>
              <a:rect l="0" t="0" r="r" b="b"/>
              <a:pathLst>
                <a:path w="5" h="5">
                  <a:moveTo>
                    <a:pt x="5" y="3"/>
                  </a:moveTo>
                  <a:lnTo>
                    <a:pt x="3" y="0"/>
                  </a:lnTo>
                  <a:lnTo>
                    <a:pt x="0" y="3"/>
                  </a:lnTo>
                  <a:lnTo>
                    <a:pt x="3" y="5"/>
                  </a:lnTo>
                  <a:lnTo>
                    <a:pt x="5" y="3"/>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438" name="Freeform 130"/>
            <p:cNvSpPr>
              <a:spLocks/>
            </p:cNvSpPr>
            <p:nvPr/>
          </p:nvSpPr>
          <p:spPr bwMode="auto">
            <a:xfrm>
              <a:off x="3003160" y="2909828"/>
              <a:ext cx="3581" cy="5969"/>
            </a:xfrm>
            <a:custGeom>
              <a:avLst/>
              <a:gdLst>
                <a:gd name="T0" fmla="*/ 0 w 3"/>
                <a:gd name="T1" fmla="*/ 0 h 5"/>
                <a:gd name="T2" fmla="*/ 0 w 3"/>
                <a:gd name="T3" fmla="*/ 5 h 5"/>
                <a:gd name="T4" fmla="*/ 3 w 3"/>
                <a:gd name="T5" fmla="*/ 0 h 5"/>
                <a:gd name="T6" fmla="*/ 0 w 3"/>
                <a:gd name="T7" fmla="*/ 0 h 5"/>
              </a:gdLst>
              <a:ahLst/>
              <a:cxnLst>
                <a:cxn ang="0">
                  <a:pos x="T0" y="T1"/>
                </a:cxn>
                <a:cxn ang="0">
                  <a:pos x="T2" y="T3"/>
                </a:cxn>
                <a:cxn ang="0">
                  <a:pos x="T4" y="T5"/>
                </a:cxn>
                <a:cxn ang="0">
                  <a:pos x="T6" y="T7"/>
                </a:cxn>
              </a:cxnLst>
              <a:rect l="0" t="0" r="r" b="b"/>
              <a:pathLst>
                <a:path w="3" h="5">
                  <a:moveTo>
                    <a:pt x="0" y="0"/>
                  </a:moveTo>
                  <a:lnTo>
                    <a:pt x="0" y="5"/>
                  </a:lnTo>
                  <a:lnTo>
                    <a:pt x="3" y="0"/>
                  </a:lnTo>
                  <a:lnTo>
                    <a:pt x="0" y="0"/>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439" name="Freeform 131"/>
            <p:cNvSpPr>
              <a:spLocks/>
            </p:cNvSpPr>
            <p:nvPr/>
          </p:nvSpPr>
          <p:spPr bwMode="auto">
            <a:xfrm>
              <a:off x="3015097" y="2878793"/>
              <a:ext cx="10744" cy="4775"/>
            </a:xfrm>
            <a:custGeom>
              <a:avLst/>
              <a:gdLst>
                <a:gd name="T0" fmla="*/ 7 w 9"/>
                <a:gd name="T1" fmla="*/ 4 h 4"/>
                <a:gd name="T2" fmla="*/ 9 w 9"/>
                <a:gd name="T3" fmla="*/ 0 h 4"/>
                <a:gd name="T4" fmla="*/ 7 w 9"/>
                <a:gd name="T5" fmla="*/ 0 h 4"/>
                <a:gd name="T6" fmla="*/ 2 w 9"/>
                <a:gd name="T7" fmla="*/ 0 h 4"/>
                <a:gd name="T8" fmla="*/ 0 w 9"/>
                <a:gd name="T9" fmla="*/ 4 h 4"/>
                <a:gd name="T10" fmla="*/ 2 w 9"/>
                <a:gd name="T11" fmla="*/ 4 h 4"/>
                <a:gd name="T12" fmla="*/ 5 w 9"/>
                <a:gd name="T13" fmla="*/ 4 h 4"/>
                <a:gd name="T14" fmla="*/ 7 w 9"/>
                <a:gd name="T15" fmla="*/ 4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4">
                  <a:moveTo>
                    <a:pt x="7" y="4"/>
                  </a:moveTo>
                  <a:lnTo>
                    <a:pt x="9" y="0"/>
                  </a:lnTo>
                  <a:lnTo>
                    <a:pt x="7" y="0"/>
                  </a:lnTo>
                  <a:lnTo>
                    <a:pt x="2" y="0"/>
                  </a:lnTo>
                  <a:lnTo>
                    <a:pt x="0" y="4"/>
                  </a:lnTo>
                  <a:lnTo>
                    <a:pt x="2" y="4"/>
                  </a:lnTo>
                  <a:lnTo>
                    <a:pt x="5" y="4"/>
                  </a:lnTo>
                  <a:lnTo>
                    <a:pt x="7" y="4"/>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440" name="Freeform 132"/>
            <p:cNvSpPr>
              <a:spLocks/>
            </p:cNvSpPr>
            <p:nvPr/>
          </p:nvSpPr>
          <p:spPr bwMode="auto">
            <a:xfrm>
              <a:off x="3009129" y="2920571"/>
              <a:ext cx="5969" cy="5969"/>
            </a:xfrm>
            <a:custGeom>
              <a:avLst/>
              <a:gdLst>
                <a:gd name="T0" fmla="*/ 2 w 5"/>
                <a:gd name="T1" fmla="*/ 0 h 5"/>
                <a:gd name="T2" fmla="*/ 0 w 5"/>
                <a:gd name="T3" fmla="*/ 0 h 5"/>
                <a:gd name="T4" fmla="*/ 0 w 5"/>
                <a:gd name="T5" fmla="*/ 5 h 5"/>
                <a:gd name="T6" fmla="*/ 5 w 5"/>
                <a:gd name="T7" fmla="*/ 3 h 5"/>
                <a:gd name="T8" fmla="*/ 2 w 5"/>
                <a:gd name="T9" fmla="*/ 0 h 5"/>
                <a:gd name="T10" fmla="*/ 2 w 5"/>
                <a:gd name="T11" fmla="*/ 0 h 5"/>
              </a:gdLst>
              <a:ahLst/>
              <a:cxnLst>
                <a:cxn ang="0">
                  <a:pos x="T0" y="T1"/>
                </a:cxn>
                <a:cxn ang="0">
                  <a:pos x="T2" y="T3"/>
                </a:cxn>
                <a:cxn ang="0">
                  <a:pos x="T4" y="T5"/>
                </a:cxn>
                <a:cxn ang="0">
                  <a:pos x="T6" y="T7"/>
                </a:cxn>
                <a:cxn ang="0">
                  <a:pos x="T8" y="T9"/>
                </a:cxn>
                <a:cxn ang="0">
                  <a:pos x="T10" y="T11"/>
                </a:cxn>
              </a:cxnLst>
              <a:rect l="0" t="0" r="r" b="b"/>
              <a:pathLst>
                <a:path w="5" h="5">
                  <a:moveTo>
                    <a:pt x="2" y="0"/>
                  </a:moveTo>
                  <a:lnTo>
                    <a:pt x="0" y="0"/>
                  </a:lnTo>
                  <a:lnTo>
                    <a:pt x="0" y="5"/>
                  </a:lnTo>
                  <a:lnTo>
                    <a:pt x="5" y="3"/>
                  </a:lnTo>
                  <a:lnTo>
                    <a:pt x="2" y="0"/>
                  </a:lnTo>
                  <a:lnTo>
                    <a:pt x="2" y="0"/>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441" name="Freeform 133"/>
            <p:cNvSpPr>
              <a:spLocks/>
            </p:cNvSpPr>
            <p:nvPr/>
          </p:nvSpPr>
          <p:spPr bwMode="auto">
            <a:xfrm>
              <a:off x="3046133" y="2881180"/>
              <a:ext cx="5969" cy="8356"/>
            </a:xfrm>
            <a:custGeom>
              <a:avLst/>
              <a:gdLst>
                <a:gd name="T0" fmla="*/ 5 w 5"/>
                <a:gd name="T1" fmla="*/ 5 h 7"/>
                <a:gd name="T2" fmla="*/ 5 w 5"/>
                <a:gd name="T3" fmla="*/ 0 h 7"/>
                <a:gd name="T4" fmla="*/ 2 w 5"/>
                <a:gd name="T5" fmla="*/ 0 h 7"/>
                <a:gd name="T6" fmla="*/ 0 w 5"/>
                <a:gd name="T7" fmla="*/ 7 h 7"/>
                <a:gd name="T8" fmla="*/ 2 w 5"/>
                <a:gd name="T9" fmla="*/ 7 h 7"/>
                <a:gd name="T10" fmla="*/ 5 w 5"/>
                <a:gd name="T11" fmla="*/ 5 h 7"/>
              </a:gdLst>
              <a:ahLst/>
              <a:cxnLst>
                <a:cxn ang="0">
                  <a:pos x="T0" y="T1"/>
                </a:cxn>
                <a:cxn ang="0">
                  <a:pos x="T2" y="T3"/>
                </a:cxn>
                <a:cxn ang="0">
                  <a:pos x="T4" y="T5"/>
                </a:cxn>
                <a:cxn ang="0">
                  <a:pos x="T6" y="T7"/>
                </a:cxn>
                <a:cxn ang="0">
                  <a:pos x="T8" y="T9"/>
                </a:cxn>
                <a:cxn ang="0">
                  <a:pos x="T10" y="T11"/>
                </a:cxn>
              </a:cxnLst>
              <a:rect l="0" t="0" r="r" b="b"/>
              <a:pathLst>
                <a:path w="5" h="7">
                  <a:moveTo>
                    <a:pt x="5" y="5"/>
                  </a:moveTo>
                  <a:lnTo>
                    <a:pt x="5" y="0"/>
                  </a:lnTo>
                  <a:lnTo>
                    <a:pt x="2" y="0"/>
                  </a:lnTo>
                  <a:lnTo>
                    <a:pt x="0" y="7"/>
                  </a:lnTo>
                  <a:lnTo>
                    <a:pt x="2" y="7"/>
                  </a:lnTo>
                  <a:lnTo>
                    <a:pt x="5" y="5"/>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442" name="Freeform 134"/>
            <p:cNvSpPr>
              <a:spLocks/>
            </p:cNvSpPr>
            <p:nvPr/>
          </p:nvSpPr>
          <p:spPr bwMode="auto">
            <a:xfrm>
              <a:off x="3037777" y="2866856"/>
              <a:ext cx="10744" cy="11937"/>
            </a:xfrm>
            <a:custGeom>
              <a:avLst/>
              <a:gdLst>
                <a:gd name="T0" fmla="*/ 9 w 9"/>
                <a:gd name="T1" fmla="*/ 5 h 10"/>
                <a:gd name="T2" fmla="*/ 9 w 9"/>
                <a:gd name="T3" fmla="*/ 0 h 10"/>
                <a:gd name="T4" fmla="*/ 2 w 9"/>
                <a:gd name="T5" fmla="*/ 0 h 10"/>
                <a:gd name="T6" fmla="*/ 0 w 9"/>
                <a:gd name="T7" fmla="*/ 5 h 10"/>
                <a:gd name="T8" fmla="*/ 2 w 9"/>
                <a:gd name="T9" fmla="*/ 7 h 10"/>
                <a:gd name="T10" fmla="*/ 4 w 9"/>
                <a:gd name="T11" fmla="*/ 10 h 10"/>
                <a:gd name="T12" fmla="*/ 9 w 9"/>
                <a:gd name="T13" fmla="*/ 5 h 10"/>
              </a:gdLst>
              <a:ahLst/>
              <a:cxnLst>
                <a:cxn ang="0">
                  <a:pos x="T0" y="T1"/>
                </a:cxn>
                <a:cxn ang="0">
                  <a:pos x="T2" y="T3"/>
                </a:cxn>
                <a:cxn ang="0">
                  <a:pos x="T4" y="T5"/>
                </a:cxn>
                <a:cxn ang="0">
                  <a:pos x="T6" y="T7"/>
                </a:cxn>
                <a:cxn ang="0">
                  <a:pos x="T8" y="T9"/>
                </a:cxn>
                <a:cxn ang="0">
                  <a:pos x="T10" y="T11"/>
                </a:cxn>
                <a:cxn ang="0">
                  <a:pos x="T12" y="T13"/>
                </a:cxn>
              </a:cxnLst>
              <a:rect l="0" t="0" r="r" b="b"/>
              <a:pathLst>
                <a:path w="9" h="10">
                  <a:moveTo>
                    <a:pt x="9" y="5"/>
                  </a:moveTo>
                  <a:lnTo>
                    <a:pt x="9" y="0"/>
                  </a:lnTo>
                  <a:lnTo>
                    <a:pt x="2" y="0"/>
                  </a:lnTo>
                  <a:lnTo>
                    <a:pt x="0" y="5"/>
                  </a:lnTo>
                  <a:lnTo>
                    <a:pt x="2" y="7"/>
                  </a:lnTo>
                  <a:lnTo>
                    <a:pt x="4" y="10"/>
                  </a:lnTo>
                  <a:lnTo>
                    <a:pt x="9" y="5"/>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443" name="Freeform 135"/>
            <p:cNvSpPr>
              <a:spLocks/>
            </p:cNvSpPr>
            <p:nvPr/>
          </p:nvSpPr>
          <p:spPr bwMode="auto">
            <a:xfrm>
              <a:off x="3000773" y="2881180"/>
              <a:ext cx="2387" cy="5969"/>
            </a:xfrm>
            <a:custGeom>
              <a:avLst/>
              <a:gdLst>
                <a:gd name="T0" fmla="*/ 2 w 2"/>
                <a:gd name="T1" fmla="*/ 2 h 5"/>
                <a:gd name="T2" fmla="*/ 0 w 2"/>
                <a:gd name="T3" fmla="*/ 0 h 5"/>
                <a:gd name="T4" fmla="*/ 0 w 2"/>
                <a:gd name="T5" fmla="*/ 5 h 5"/>
                <a:gd name="T6" fmla="*/ 2 w 2"/>
                <a:gd name="T7" fmla="*/ 2 h 5"/>
              </a:gdLst>
              <a:ahLst/>
              <a:cxnLst>
                <a:cxn ang="0">
                  <a:pos x="T0" y="T1"/>
                </a:cxn>
                <a:cxn ang="0">
                  <a:pos x="T2" y="T3"/>
                </a:cxn>
                <a:cxn ang="0">
                  <a:pos x="T4" y="T5"/>
                </a:cxn>
                <a:cxn ang="0">
                  <a:pos x="T6" y="T7"/>
                </a:cxn>
              </a:cxnLst>
              <a:rect l="0" t="0" r="r" b="b"/>
              <a:pathLst>
                <a:path w="2" h="5">
                  <a:moveTo>
                    <a:pt x="2" y="2"/>
                  </a:moveTo>
                  <a:lnTo>
                    <a:pt x="0" y="0"/>
                  </a:lnTo>
                  <a:lnTo>
                    <a:pt x="0" y="5"/>
                  </a:lnTo>
                  <a:lnTo>
                    <a:pt x="2" y="2"/>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444" name="Freeform 136"/>
            <p:cNvSpPr>
              <a:spLocks/>
            </p:cNvSpPr>
            <p:nvPr/>
          </p:nvSpPr>
          <p:spPr bwMode="auto">
            <a:xfrm>
              <a:off x="2994805" y="2813140"/>
              <a:ext cx="16712" cy="57297"/>
            </a:xfrm>
            <a:custGeom>
              <a:avLst/>
              <a:gdLst>
                <a:gd name="T0" fmla="*/ 3 w 14"/>
                <a:gd name="T1" fmla="*/ 48 h 48"/>
                <a:gd name="T2" fmla="*/ 5 w 14"/>
                <a:gd name="T3" fmla="*/ 45 h 48"/>
                <a:gd name="T4" fmla="*/ 5 w 14"/>
                <a:gd name="T5" fmla="*/ 43 h 48"/>
                <a:gd name="T6" fmla="*/ 7 w 14"/>
                <a:gd name="T7" fmla="*/ 38 h 48"/>
                <a:gd name="T8" fmla="*/ 7 w 14"/>
                <a:gd name="T9" fmla="*/ 33 h 48"/>
                <a:gd name="T10" fmla="*/ 10 w 14"/>
                <a:gd name="T11" fmla="*/ 29 h 48"/>
                <a:gd name="T12" fmla="*/ 12 w 14"/>
                <a:gd name="T13" fmla="*/ 22 h 48"/>
                <a:gd name="T14" fmla="*/ 12 w 14"/>
                <a:gd name="T15" fmla="*/ 22 h 48"/>
                <a:gd name="T16" fmla="*/ 14 w 14"/>
                <a:gd name="T17" fmla="*/ 15 h 48"/>
                <a:gd name="T18" fmla="*/ 14 w 14"/>
                <a:gd name="T19" fmla="*/ 7 h 48"/>
                <a:gd name="T20" fmla="*/ 12 w 14"/>
                <a:gd name="T21" fmla="*/ 3 h 48"/>
                <a:gd name="T22" fmla="*/ 10 w 14"/>
                <a:gd name="T23" fmla="*/ 0 h 48"/>
                <a:gd name="T24" fmla="*/ 7 w 14"/>
                <a:gd name="T25" fmla="*/ 3 h 48"/>
                <a:gd name="T26" fmla="*/ 5 w 14"/>
                <a:gd name="T27" fmla="*/ 5 h 48"/>
                <a:gd name="T28" fmla="*/ 5 w 14"/>
                <a:gd name="T29" fmla="*/ 7 h 48"/>
                <a:gd name="T30" fmla="*/ 7 w 14"/>
                <a:gd name="T31" fmla="*/ 10 h 48"/>
                <a:gd name="T32" fmla="*/ 5 w 14"/>
                <a:gd name="T33" fmla="*/ 12 h 48"/>
                <a:gd name="T34" fmla="*/ 5 w 14"/>
                <a:gd name="T35" fmla="*/ 17 h 48"/>
                <a:gd name="T36" fmla="*/ 3 w 14"/>
                <a:gd name="T37" fmla="*/ 19 h 48"/>
                <a:gd name="T38" fmla="*/ 0 w 14"/>
                <a:gd name="T39" fmla="*/ 19 h 48"/>
                <a:gd name="T40" fmla="*/ 0 w 14"/>
                <a:gd name="T41" fmla="*/ 22 h 48"/>
                <a:gd name="T42" fmla="*/ 5 w 14"/>
                <a:gd name="T43" fmla="*/ 22 h 48"/>
                <a:gd name="T44" fmla="*/ 3 w 14"/>
                <a:gd name="T45" fmla="*/ 24 h 48"/>
                <a:gd name="T46" fmla="*/ 0 w 14"/>
                <a:gd name="T47" fmla="*/ 26 h 48"/>
                <a:gd name="T48" fmla="*/ 3 w 14"/>
                <a:gd name="T49" fmla="*/ 29 h 48"/>
                <a:gd name="T50" fmla="*/ 3 w 14"/>
                <a:gd name="T51" fmla="*/ 29 h 48"/>
                <a:gd name="T52" fmla="*/ 5 w 14"/>
                <a:gd name="T53" fmla="*/ 26 h 48"/>
                <a:gd name="T54" fmla="*/ 7 w 14"/>
                <a:gd name="T55" fmla="*/ 29 h 48"/>
                <a:gd name="T56" fmla="*/ 5 w 14"/>
                <a:gd name="T57" fmla="*/ 31 h 48"/>
                <a:gd name="T58" fmla="*/ 3 w 14"/>
                <a:gd name="T59" fmla="*/ 31 h 48"/>
                <a:gd name="T60" fmla="*/ 0 w 14"/>
                <a:gd name="T61" fmla="*/ 33 h 48"/>
                <a:gd name="T62" fmla="*/ 0 w 14"/>
                <a:gd name="T63" fmla="*/ 38 h 48"/>
                <a:gd name="T64" fmla="*/ 3 w 14"/>
                <a:gd name="T65" fmla="*/ 41 h 48"/>
                <a:gd name="T66" fmla="*/ 3 w 14"/>
                <a:gd name="T67" fmla="*/ 43 h 48"/>
                <a:gd name="T68" fmla="*/ 3 w 14"/>
                <a:gd name="T69" fmla="*/ 48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4" h="48">
                  <a:moveTo>
                    <a:pt x="3" y="48"/>
                  </a:moveTo>
                  <a:lnTo>
                    <a:pt x="5" y="45"/>
                  </a:lnTo>
                  <a:lnTo>
                    <a:pt x="5" y="43"/>
                  </a:lnTo>
                  <a:lnTo>
                    <a:pt x="7" y="38"/>
                  </a:lnTo>
                  <a:lnTo>
                    <a:pt x="7" y="33"/>
                  </a:lnTo>
                  <a:lnTo>
                    <a:pt x="10" y="29"/>
                  </a:lnTo>
                  <a:lnTo>
                    <a:pt x="12" y="22"/>
                  </a:lnTo>
                  <a:lnTo>
                    <a:pt x="12" y="22"/>
                  </a:lnTo>
                  <a:lnTo>
                    <a:pt x="14" y="15"/>
                  </a:lnTo>
                  <a:lnTo>
                    <a:pt x="14" y="7"/>
                  </a:lnTo>
                  <a:lnTo>
                    <a:pt x="12" y="3"/>
                  </a:lnTo>
                  <a:lnTo>
                    <a:pt x="10" y="0"/>
                  </a:lnTo>
                  <a:lnTo>
                    <a:pt x="7" y="3"/>
                  </a:lnTo>
                  <a:lnTo>
                    <a:pt x="5" y="5"/>
                  </a:lnTo>
                  <a:lnTo>
                    <a:pt x="5" y="7"/>
                  </a:lnTo>
                  <a:lnTo>
                    <a:pt x="7" y="10"/>
                  </a:lnTo>
                  <a:lnTo>
                    <a:pt x="5" y="12"/>
                  </a:lnTo>
                  <a:lnTo>
                    <a:pt x="5" y="17"/>
                  </a:lnTo>
                  <a:lnTo>
                    <a:pt x="3" y="19"/>
                  </a:lnTo>
                  <a:lnTo>
                    <a:pt x="0" y="19"/>
                  </a:lnTo>
                  <a:lnTo>
                    <a:pt x="0" y="22"/>
                  </a:lnTo>
                  <a:lnTo>
                    <a:pt x="5" y="22"/>
                  </a:lnTo>
                  <a:lnTo>
                    <a:pt x="3" y="24"/>
                  </a:lnTo>
                  <a:lnTo>
                    <a:pt x="0" y="26"/>
                  </a:lnTo>
                  <a:lnTo>
                    <a:pt x="3" y="29"/>
                  </a:lnTo>
                  <a:lnTo>
                    <a:pt x="3" y="29"/>
                  </a:lnTo>
                  <a:lnTo>
                    <a:pt x="5" y="26"/>
                  </a:lnTo>
                  <a:lnTo>
                    <a:pt x="7" y="29"/>
                  </a:lnTo>
                  <a:lnTo>
                    <a:pt x="5" y="31"/>
                  </a:lnTo>
                  <a:lnTo>
                    <a:pt x="3" y="31"/>
                  </a:lnTo>
                  <a:lnTo>
                    <a:pt x="0" y="33"/>
                  </a:lnTo>
                  <a:lnTo>
                    <a:pt x="0" y="38"/>
                  </a:lnTo>
                  <a:lnTo>
                    <a:pt x="3" y="41"/>
                  </a:lnTo>
                  <a:lnTo>
                    <a:pt x="3" y="43"/>
                  </a:lnTo>
                  <a:lnTo>
                    <a:pt x="3" y="48"/>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445" name="Freeform 137"/>
            <p:cNvSpPr>
              <a:spLocks/>
            </p:cNvSpPr>
            <p:nvPr/>
          </p:nvSpPr>
          <p:spPr bwMode="auto">
            <a:xfrm>
              <a:off x="3025840" y="2833433"/>
              <a:ext cx="20293" cy="33423"/>
            </a:xfrm>
            <a:custGeom>
              <a:avLst/>
              <a:gdLst>
                <a:gd name="T0" fmla="*/ 12 w 17"/>
                <a:gd name="T1" fmla="*/ 5 h 28"/>
                <a:gd name="T2" fmla="*/ 7 w 17"/>
                <a:gd name="T3" fmla="*/ 0 h 28"/>
                <a:gd name="T4" fmla="*/ 3 w 17"/>
                <a:gd name="T5" fmla="*/ 0 h 28"/>
                <a:gd name="T6" fmla="*/ 0 w 17"/>
                <a:gd name="T7" fmla="*/ 2 h 28"/>
                <a:gd name="T8" fmla="*/ 3 w 17"/>
                <a:gd name="T9" fmla="*/ 5 h 28"/>
                <a:gd name="T10" fmla="*/ 3 w 17"/>
                <a:gd name="T11" fmla="*/ 9 h 28"/>
                <a:gd name="T12" fmla="*/ 5 w 17"/>
                <a:gd name="T13" fmla="*/ 9 h 28"/>
                <a:gd name="T14" fmla="*/ 5 w 17"/>
                <a:gd name="T15" fmla="*/ 14 h 28"/>
                <a:gd name="T16" fmla="*/ 0 w 17"/>
                <a:gd name="T17" fmla="*/ 24 h 28"/>
                <a:gd name="T18" fmla="*/ 0 w 17"/>
                <a:gd name="T19" fmla="*/ 28 h 28"/>
                <a:gd name="T20" fmla="*/ 5 w 17"/>
                <a:gd name="T21" fmla="*/ 28 h 28"/>
                <a:gd name="T22" fmla="*/ 5 w 17"/>
                <a:gd name="T23" fmla="*/ 26 h 28"/>
                <a:gd name="T24" fmla="*/ 7 w 17"/>
                <a:gd name="T25" fmla="*/ 26 h 28"/>
                <a:gd name="T26" fmla="*/ 10 w 17"/>
                <a:gd name="T27" fmla="*/ 24 h 28"/>
                <a:gd name="T28" fmla="*/ 7 w 17"/>
                <a:gd name="T29" fmla="*/ 21 h 28"/>
                <a:gd name="T30" fmla="*/ 10 w 17"/>
                <a:gd name="T31" fmla="*/ 19 h 28"/>
                <a:gd name="T32" fmla="*/ 10 w 17"/>
                <a:gd name="T33" fmla="*/ 14 h 28"/>
                <a:gd name="T34" fmla="*/ 12 w 17"/>
                <a:gd name="T35" fmla="*/ 14 h 28"/>
                <a:gd name="T36" fmla="*/ 12 w 17"/>
                <a:gd name="T37" fmla="*/ 19 h 28"/>
                <a:gd name="T38" fmla="*/ 14 w 17"/>
                <a:gd name="T39" fmla="*/ 19 h 28"/>
                <a:gd name="T40" fmla="*/ 17 w 17"/>
                <a:gd name="T41" fmla="*/ 14 h 28"/>
                <a:gd name="T42" fmla="*/ 17 w 17"/>
                <a:gd name="T43" fmla="*/ 9 h 28"/>
                <a:gd name="T44" fmla="*/ 14 w 17"/>
                <a:gd name="T45" fmla="*/ 5 h 28"/>
                <a:gd name="T46" fmla="*/ 12 w 17"/>
                <a:gd name="T47" fmla="*/ 5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7" h="28">
                  <a:moveTo>
                    <a:pt x="12" y="5"/>
                  </a:moveTo>
                  <a:lnTo>
                    <a:pt x="7" y="0"/>
                  </a:lnTo>
                  <a:lnTo>
                    <a:pt x="3" y="0"/>
                  </a:lnTo>
                  <a:lnTo>
                    <a:pt x="0" y="2"/>
                  </a:lnTo>
                  <a:lnTo>
                    <a:pt x="3" y="5"/>
                  </a:lnTo>
                  <a:lnTo>
                    <a:pt x="3" y="9"/>
                  </a:lnTo>
                  <a:lnTo>
                    <a:pt x="5" y="9"/>
                  </a:lnTo>
                  <a:lnTo>
                    <a:pt x="5" y="14"/>
                  </a:lnTo>
                  <a:lnTo>
                    <a:pt x="0" y="24"/>
                  </a:lnTo>
                  <a:lnTo>
                    <a:pt x="0" y="28"/>
                  </a:lnTo>
                  <a:lnTo>
                    <a:pt x="5" y="28"/>
                  </a:lnTo>
                  <a:lnTo>
                    <a:pt x="5" y="26"/>
                  </a:lnTo>
                  <a:lnTo>
                    <a:pt x="7" y="26"/>
                  </a:lnTo>
                  <a:lnTo>
                    <a:pt x="10" y="24"/>
                  </a:lnTo>
                  <a:lnTo>
                    <a:pt x="7" y="21"/>
                  </a:lnTo>
                  <a:lnTo>
                    <a:pt x="10" y="19"/>
                  </a:lnTo>
                  <a:lnTo>
                    <a:pt x="10" y="14"/>
                  </a:lnTo>
                  <a:lnTo>
                    <a:pt x="12" y="14"/>
                  </a:lnTo>
                  <a:lnTo>
                    <a:pt x="12" y="19"/>
                  </a:lnTo>
                  <a:lnTo>
                    <a:pt x="14" y="19"/>
                  </a:lnTo>
                  <a:lnTo>
                    <a:pt x="17" y="14"/>
                  </a:lnTo>
                  <a:lnTo>
                    <a:pt x="17" y="9"/>
                  </a:lnTo>
                  <a:lnTo>
                    <a:pt x="14" y="5"/>
                  </a:lnTo>
                  <a:lnTo>
                    <a:pt x="12" y="5"/>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446" name="Freeform 138"/>
            <p:cNvSpPr>
              <a:spLocks/>
            </p:cNvSpPr>
            <p:nvPr/>
          </p:nvSpPr>
          <p:spPr bwMode="auto">
            <a:xfrm>
              <a:off x="3011516" y="2816721"/>
              <a:ext cx="3581" cy="4775"/>
            </a:xfrm>
            <a:custGeom>
              <a:avLst/>
              <a:gdLst>
                <a:gd name="T0" fmla="*/ 3 w 3"/>
                <a:gd name="T1" fmla="*/ 0 h 4"/>
                <a:gd name="T2" fmla="*/ 0 w 3"/>
                <a:gd name="T3" fmla="*/ 0 h 4"/>
                <a:gd name="T4" fmla="*/ 3 w 3"/>
                <a:gd name="T5" fmla="*/ 4 h 4"/>
                <a:gd name="T6" fmla="*/ 3 w 3"/>
                <a:gd name="T7" fmla="*/ 0 h 4"/>
              </a:gdLst>
              <a:ahLst/>
              <a:cxnLst>
                <a:cxn ang="0">
                  <a:pos x="T0" y="T1"/>
                </a:cxn>
                <a:cxn ang="0">
                  <a:pos x="T2" y="T3"/>
                </a:cxn>
                <a:cxn ang="0">
                  <a:pos x="T4" y="T5"/>
                </a:cxn>
                <a:cxn ang="0">
                  <a:pos x="T6" y="T7"/>
                </a:cxn>
              </a:cxnLst>
              <a:rect l="0" t="0" r="r" b="b"/>
              <a:pathLst>
                <a:path w="3" h="4">
                  <a:moveTo>
                    <a:pt x="3" y="0"/>
                  </a:moveTo>
                  <a:lnTo>
                    <a:pt x="0" y="0"/>
                  </a:lnTo>
                  <a:lnTo>
                    <a:pt x="3" y="4"/>
                  </a:lnTo>
                  <a:lnTo>
                    <a:pt x="3" y="0"/>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447" name="Freeform 139"/>
            <p:cNvSpPr>
              <a:spLocks/>
            </p:cNvSpPr>
            <p:nvPr/>
          </p:nvSpPr>
          <p:spPr bwMode="auto">
            <a:xfrm>
              <a:off x="3017484" y="2924153"/>
              <a:ext cx="3581" cy="4775"/>
            </a:xfrm>
            <a:custGeom>
              <a:avLst/>
              <a:gdLst>
                <a:gd name="T0" fmla="*/ 3 w 3"/>
                <a:gd name="T1" fmla="*/ 2 h 4"/>
                <a:gd name="T2" fmla="*/ 0 w 3"/>
                <a:gd name="T3" fmla="*/ 0 h 4"/>
                <a:gd name="T4" fmla="*/ 0 w 3"/>
                <a:gd name="T5" fmla="*/ 2 h 4"/>
                <a:gd name="T6" fmla="*/ 3 w 3"/>
                <a:gd name="T7" fmla="*/ 4 h 4"/>
                <a:gd name="T8" fmla="*/ 3 w 3"/>
                <a:gd name="T9" fmla="*/ 2 h 4"/>
              </a:gdLst>
              <a:ahLst/>
              <a:cxnLst>
                <a:cxn ang="0">
                  <a:pos x="T0" y="T1"/>
                </a:cxn>
                <a:cxn ang="0">
                  <a:pos x="T2" y="T3"/>
                </a:cxn>
                <a:cxn ang="0">
                  <a:pos x="T4" y="T5"/>
                </a:cxn>
                <a:cxn ang="0">
                  <a:pos x="T6" y="T7"/>
                </a:cxn>
                <a:cxn ang="0">
                  <a:pos x="T8" y="T9"/>
                </a:cxn>
              </a:cxnLst>
              <a:rect l="0" t="0" r="r" b="b"/>
              <a:pathLst>
                <a:path w="3" h="4">
                  <a:moveTo>
                    <a:pt x="3" y="2"/>
                  </a:moveTo>
                  <a:lnTo>
                    <a:pt x="0" y="0"/>
                  </a:lnTo>
                  <a:lnTo>
                    <a:pt x="0" y="2"/>
                  </a:lnTo>
                  <a:lnTo>
                    <a:pt x="3" y="4"/>
                  </a:lnTo>
                  <a:lnTo>
                    <a:pt x="3" y="2"/>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448" name="Freeform 140"/>
            <p:cNvSpPr>
              <a:spLocks/>
            </p:cNvSpPr>
            <p:nvPr/>
          </p:nvSpPr>
          <p:spPr bwMode="auto">
            <a:xfrm>
              <a:off x="2492262" y="2626925"/>
              <a:ext cx="5969" cy="2387"/>
            </a:xfrm>
            <a:custGeom>
              <a:avLst/>
              <a:gdLst>
                <a:gd name="T0" fmla="*/ 5 w 5"/>
                <a:gd name="T1" fmla="*/ 0 h 2"/>
                <a:gd name="T2" fmla="*/ 0 w 5"/>
                <a:gd name="T3" fmla="*/ 2 h 2"/>
                <a:gd name="T4" fmla="*/ 3 w 5"/>
                <a:gd name="T5" fmla="*/ 2 h 2"/>
                <a:gd name="T6" fmla="*/ 3 w 5"/>
                <a:gd name="T7" fmla="*/ 2 h 2"/>
                <a:gd name="T8" fmla="*/ 5 w 5"/>
                <a:gd name="T9" fmla="*/ 0 h 2"/>
              </a:gdLst>
              <a:ahLst/>
              <a:cxnLst>
                <a:cxn ang="0">
                  <a:pos x="T0" y="T1"/>
                </a:cxn>
                <a:cxn ang="0">
                  <a:pos x="T2" y="T3"/>
                </a:cxn>
                <a:cxn ang="0">
                  <a:pos x="T4" y="T5"/>
                </a:cxn>
                <a:cxn ang="0">
                  <a:pos x="T6" y="T7"/>
                </a:cxn>
                <a:cxn ang="0">
                  <a:pos x="T8" y="T9"/>
                </a:cxn>
              </a:cxnLst>
              <a:rect l="0" t="0" r="r" b="b"/>
              <a:pathLst>
                <a:path w="5" h="2">
                  <a:moveTo>
                    <a:pt x="5" y="0"/>
                  </a:moveTo>
                  <a:lnTo>
                    <a:pt x="0" y="2"/>
                  </a:lnTo>
                  <a:lnTo>
                    <a:pt x="3" y="2"/>
                  </a:lnTo>
                  <a:lnTo>
                    <a:pt x="3" y="2"/>
                  </a:lnTo>
                  <a:lnTo>
                    <a:pt x="5" y="0"/>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449" name="Freeform 141"/>
            <p:cNvSpPr>
              <a:spLocks/>
            </p:cNvSpPr>
            <p:nvPr/>
          </p:nvSpPr>
          <p:spPr bwMode="auto">
            <a:xfrm>
              <a:off x="2481520" y="2620957"/>
              <a:ext cx="10744" cy="11937"/>
            </a:xfrm>
            <a:custGeom>
              <a:avLst/>
              <a:gdLst>
                <a:gd name="T0" fmla="*/ 5 w 9"/>
                <a:gd name="T1" fmla="*/ 7 h 10"/>
                <a:gd name="T2" fmla="*/ 9 w 9"/>
                <a:gd name="T3" fmla="*/ 3 h 10"/>
                <a:gd name="T4" fmla="*/ 9 w 9"/>
                <a:gd name="T5" fmla="*/ 0 h 10"/>
                <a:gd name="T6" fmla="*/ 5 w 9"/>
                <a:gd name="T7" fmla="*/ 3 h 10"/>
                <a:gd name="T8" fmla="*/ 0 w 9"/>
                <a:gd name="T9" fmla="*/ 5 h 10"/>
                <a:gd name="T10" fmla="*/ 0 w 9"/>
                <a:gd name="T11" fmla="*/ 10 h 10"/>
                <a:gd name="T12" fmla="*/ 2 w 9"/>
                <a:gd name="T13" fmla="*/ 10 h 10"/>
                <a:gd name="T14" fmla="*/ 5 w 9"/>
                <a:gd name="T15" fmla="*/ 7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10">
                  <a:moveTo>
                    <a:pt x="5" y="7"/>
                  </a:moveTo>
                  <a:lnTo>
                    <a:pt x="9" y="3"/>
                  </a:lnTo>
                  <a:lnTo>
                    <a:pt x="9" y="0"/>
                  </a:lnTo>
                  <a:lnTo>
                    <a:pt x="5" y="3"/>
                  </a:lnTo>
                  <a:lnTo>
                    <a:pt x="0" y="5"/>
                  </a:lnTo>
                  <a:lnTo>
                    <a:pt x="0" y="10"/>
                  </a:lnTo>
                  <a:lnTo>
                    <a:pt x="2" y="10"/>
                  </a:lnTo>
                  <a:lnTo>
                    <a:pt x="5" y="7"/>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450" name="Freeform 142"/>
            <p:cNvSpPr>
              <a:spLocks/>
            </p:cNvSpPr>
            <p:nvPr/>
          </p:nvSpPr>
          <p:spPr bwMode="auto">
            <a:xfrm>
              <a:off x="3006741" y="2839401"/>
              <a:ext cx="22680" cy="39392"/>
            </a:xfrm>
            <a:custGeom>
              <a:avLst/>
              <a:gdLst>
                <a:gd name="T0" fmla="*/ 19 w 19"/>
                <a:gd name="T1" fmla="*/ 9 h 33"/>
                <a:gd name="T2" fmla="*/ 16 w 19"/>
                <a:gd name="T3" fmla="*/ 7 h 33"/>
                <a:gd name="T4" fmla="*/ 14 w 19"/>
                <a:gd name="T5" fmla="*/ 9 h 33"/>
                <a:gd name="T6" fmla="*/ 14 w 19"/>
                <a:gd name="T7" fmla="*/ 7 h 33"/>
                <a:gd name="T8" fmla="*/ 16 w 19"/>
                <a:gd name="T9" fmla="*/ 4 h 33"/>
                <a:gd name="T10" fmla="*/ 12 w 19"/>
                <a:gd name="T11" fmla="*/ 0 h 33"/>
                <a:gd name="T12" fmla="*/ 9 w 19"/>
                <a:gd name="T13" fmla="*/ 0 h 33"/>
                <a:gd name="T14" fmla="*/ 9 w 19"/>
                <a:gd name="T15" fmla="*/ 4 h 33"/>
                <a:gd name="T16" fmla="*/ 7 w 19"/>
                <a:gd name="T17" fmla="*/ 2 h 33"/>
                <a:gd name="T18" fmla="*/ 4 w 19"/>
                <a:gd name="T19" fmla="*/ 4 h 33"/>
                <a:gd name="T20" fmla="*/ 4 w 19"/>
                <a:gd name="T21" fmla="*/ 9 h 33"/>
                <a:gd name="T22" fmla="*/ 7 w 19"/>
                <a:gd name="T23" fmla="*/ 11 h 33"/>
                <a:gd name="T24" fmla="*/ 4 w 19"/>
                <a:gd name="T25" fmla="*/ 14 h 33"/>
                <a:gd name="T26" fmla="*/ 7 w 19"/>
                <a:gd name="T27" fmla="*/ 16 h 33"/>
                <a:gd name="T28" fmla="*/ 7 w 19"/>
                <a:gd name="T29" fmla="*/ 19 h 33"/>
                <a:gd name="T30" fmla="*/ 4 w 19"/>
                <a:gd name="T31" fmla="*/ 21 h 33"/>
                <a:gd name="T32" fmla="*/ 2 w 19"/>
                <a:gd name="T33" fmla="*/ 19 h 33"/>
                <a:gd name="T34" fmla="*/ 0 w 19"/>
                <a:gd name="T35" fmla="*/ 23 h 33"/>
                <a:gd name="T36" fmla="*/ 2 w 19"/>
                <a:gd name="T37" fmla="*/ 26 h 33"/>
                <a:gd name="T38" fmla="*/ 0 w 19"/>
                <a:gd name="T39" fmla="*/ 28 h 33"/>
                <a:gd name="T40" fmla="*/ 0 w 19"/>
                <a:gd name="T41" fmla="*/ 30 h 33"/>
                <a:gd name="T42" fmla="*/ 0 w 19"/>
                <a:gd name="T43" fmla="*/ 33 h 33"/>
                <a:gd name="T44" fmla="*/ 2 w 19"/>
                <a:gd name="T45" fmla="*/ 26 h 33"/>
                <a:gd name="T46" fmla="*/ 4 w 19"/>
                <a:gd name="T47" fmla="*/ 28 h 33"/>
                <a:gd name="T48" fmla="*/ 2 w 19"/>
                <a:gd name="T49" fmla="*/ 33 h 33"/>
                <a:gd name="T50" fmla="*/ 7 w 19"/>
                <a:gd name="T51" fmla="*/ 30 h 33"/>
                <a:gd name="T52" fmla="*/ 9 w 19"/>
                <a:gd name="T53" fmla="*/ 28 h 33"/>
                <a:gd name="T54" fmla="*/ 9 w 19"/>
                <a:gd name="T55" fmla="*/ 23 h 33"/>
                <a:gd name="T56" fmla="*/ 14 w 19"/>
                <a:gd name="T57" fmla="*/ 19 h 33"/>
                <a:gd name="T58" fmla="*/ 19 w 19"/>
                <a:gd name="T59" fmla="*/ 9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9" h="33">
                  <a:moveTo>
                    <a:pt x="19" y="9"/>
                  </a:moveTo>
                  <a:lnTo>
                    <a:pt x="16" y="7"/>
                  </a:lnTo>
                  <a:lnTo>
                    <a:pt x="14" y="9"/>
                  </a:lnTo>
                  <a:lnTo>
                    <a:pt x="14" y="7"/>
                  </a:lnTo>
                  <a:lnTo>
                    <a:pt x="16" y="4"/>
                  </a:lnTo>
                  <a:lnTo>
                    <a:pt x="12" y="0"/>
                  </a:lnTo>
                  <a:lnTo>
                    <a:pt x="9" y="0"/>
                  </a:lnTo>
                  <a:lnTo>
                    <a:pt x="9" y="4"/>
                  </a:lnTo>
                  <a:lnTo>
                    <a:pt x="7" y="2"/>
                  </a:lnTo>
                  <a:lnTo>
                    <a:pt x="4" y="4"/>
                  </a:lnTo>
                  <a:lnTo>
                    <a:pt x="4" y="9"/>
                  </a:lnTo>
                  <a:lnTo>
                    <a:pt x="7" y="11"/>
                  </a:lnTo>
                  <a:lnTo>
                    <a:pt x="4" y="14"/>
                  </a:lnTo>
                  <a:lnTo>
                    <a:pt x="7" y="16"/>
                  </a:lnTo>
                  <a:lnTo>
                    <a:pt x="7" y="19"/>
                  </a:lnTo>
                  <a:lnTo>
                    <a:pt x="4" y="21"/>
                  </a:lnTo>
                  <a:lnTo>
                    <a:pt x="2" y="19"/>
                  </a:lnTo>
                  <a:lnTo>
                    <a:pt x="0" y="23"/>
                  </a:lnTo>
                  <a:lnTo>
                    <a:pt x="2" y="26"/>
                  </a:lnTo>
                  <a:lnTo>
                    <a:pt x="0" y="28"/>
                  </a:lnTo>
                  <a:lnTo>
                    <a:pt x="0" y="30"/>
                  </a:lnTo>
                  <a:lnTo>
                    <a:pt x="0" y="33"/>
                  </a:lnTo>
                  <a:lnTo>
                    <a:pt x="2" y="26"/>
                  </a:lnTo>
                  <a:lnTo>
                    <a:pt x="4" y="28"/>
                  </a:lnTo>
                  <a:lnTo>
                    <a:pt x="2" y="33"/>
                  </a:lnTo>
                  <a:lnTo>
                    <a:pt x="7" y="30"/>
                  </a:lnTo>
                  <a:lnTo>
                    <a:pt x="9" y="28"/>
                  </a:lnTo>
                  <a:lnTo>
                    <a:pt x="9" y="23"/>
                  </a:lnTo>
                  <a:lnTo>
                    <a:pt x="14" y="19"/>
                  </a:lnTo>
                  <a:lnTo>
                    <a:pt x="19" y="9"/>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451" name="Freeform 143"/>
            <p:cNvSpPr>
              <a:spLocks/>
            </p:cNvSpPr>
            <p:nvPr/>
          </p:nvSpPr>
          <p:spPr bwMode="auto">
            <a:xfrm>
              <a:off x="2580595" y="2358346"/>
              <a:ext cx="10744" cy="8356"/>
            </a:xfrm>
            <a:custGeom>
              <a:avLst/>
              <a:gdLst>
                <a:gd name="T0" fmla="*/ 7 w 9"/>
                <a:gd name="T1" fmla="*/ 7 h 7"/>
                <a:gd name="T2" fmla="*/ 9 w 9"/>
                <a:gd name="T3" fmla="*/ 3 h 7"/>
                <a:gd name="T4" fmla="*/ 7 w 9"/>
                <a:gd name="T5" fmla="*/ 0 h 7"/>
                <a:gd name="T6" fmla="*/ 2 w 9"/>
                <a:gd name="T7" fmla="*/ 0 h 7"/>
                <a:gd name="T8" fmla="*/ 0 w 9"/>
                <a:gd name="T9" fmla="*/ 3 h 7"/>
                <a:gd name="T10" fmla="*/ 4 w 9"/>
                <a:gd name="T11" fmla="*/ 7 h 7"/>
                <a:gd name="T12" fmla="*/ 7 w 9"/>
                <a:gd name="T13" fmla="*/ 7 h 7"/>
              </a:gdLst>
              <a:ahLst/>
              <a:cxnLst>
                <a:cxn ang="0">
                  <a:pos x="T0" y="T1"/>
                </a:cxn>
                <a:cxn ang="0">
                  <a:pos x="T2" y="T3"/>
                </a:cxn>
                <a:cxn ang="0">
                  <a:pos x="T4" y="T5"/>
                </a:cxn>
                <a:cxn ang="0">
                  <a:pos x="T6" y="T7"/>
                </a:cxn>
                <a:cxn ang="0">
                  <a:pos x="T8" y="T9"/>
                </a:cxn>
                <a:cxn ang="0">
                  <a:pos x="T10" y="T11"/>
                </a:cxn>
                <a:cxn ang="0">
                  <a:pos x="T12" y="T13"/>
                </a:cxn>
              </a:cxnLst>
              <a:rect l="0" t="0" r="r" b="b"/>
              <a:pathLst>
                <a:path w="9" h="7">
                  <a:moveTo>
                    <a:pt x="7" y="7"/>
                  </a:moveTo>
                  <a:lnTo>
                    <a:pt x="9" y="3"/>
                  </a:lnTo>
                  <a:lnTo>
                    <a:pt x="7" y="0"/>
                  </a:lnTo>
                  <a:lnTo>
                    <a:pt x="2" y="0"/>
                  </a:lnTo>
                  <a:lnTo>
                    <a:pt x="0" y="3"/>
                  </a:lnTo>
                  <a:lnTo>
                    <a:pt x="4" y="7"/>
                  </a:lnTo>
                  <a:lnTo>
                    <a:pt x="7" y="7"/>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452" name="Freeform 144"/>
            <p:cNvSpPr>
              <a:spLocks/>
            </p:cNvSpPr>
            <p:nvPr/>
          </p:nvSpPr>
          <p:spPr bwMode="auto">
            <a:xfrm>
              <a:off x="3015097" y="2870436"/>
              <a:ext cx="25068" cy="72815"/>
            </a:xfrm>
            <a:custGeom>
              <a:avLst/>
              <a:gdLst>
                <a:gd name="T0" fmla="*/ 14 w 21"/>
                <a:gd name="T1" fmla="*/ 56 h 61"/>
                <a:gd name="T2" fmla="*/ 16 w 21"/>
                <a:gd name="T3" fmla="*/ 54 h 61"/>
                <a:gd name="T4" fmla="*/ 14 w 21"/>
                <a:gd name="T5" fmla="*/ 52 h 61"/>
                <a:gd name="T6" fmla="*/ 14 w 21"/>
                <a:gd name="T7" fmla="*/ 52 h 61"/>
                <a:gd name="T8" fmla="*/ 14 w 21"/>
                <a:gd name="T9" fmla="*/ 49 h 61"/>
                <a:gd name="T10" fmla="*/ 16 w 21"/>
                <a:gd name="T11" fmla="*/ 47 h 61"/>
                <a:gd name="T12" fmla="*/ 21 w 21"/>
                <a:gd name="T13" fmla="*/ 45 h 61"/>
                <a:gd name="T14" fmla="*/ 21 w 21"/>
                <a:gd name="T15" fmla="*/ 42 h 61"/>
                <a:gd name="T16" fmla="*/ 19 w 21"/>
                <a:gd name="T17" fmla="*/ 42 h 61"/>
                <a:gd name="T18" fmla="*/ 16 w 21"/>
                <a:gd name="T19" fmla="*/ 42 h 61"/>
                <a:gd name="T20" fmla="*/ 16 w 21"/>
                <a:gd name="T21" fmla="*/ 40 h 61"/>
                <a:gd name="T22" fmla="*/ 21 w 21"/>
                <a:gd name="T23" fmla="*/ 38 h 61"/>
                <a:gd name="T24" fmla="*/ 19 w 21"/>
                <a:gd name="T25" fmla="*/ 35 h 61"/>
                <a:gd name="T26" fmla="*/ 14 w 21"/>
                <a:gd name="T27" fmla="*/ 30 h 61"/>
                <a:gd name="T28" fmla="*/ 16 w 21"/>
                <a:gd name="T29" fmla="*/ 28 h 61"/>
                <a:gd name="T30" fmla="*/ 16 w 21"/>
                <a:gd name="T31" fmla="*/ 28 h 61"/>
                <a:gd name="T32" fmla="*/ 21 w 21"/>
                <a:gd name="T33" fmla="*/ 28 h 61"/>
                <a:gd name="T34" fmla="*/ 21 w 21"/>
                <a:gd name="T35" fmla="*/ 26 h 61"/>
                <a:gd name="T36" fmla="*/ 16 w 21"/>
                <a:gd name="T37" fmla="*/ 21 h 61"/>
                <a:gd name="T38" fmla="*/ 19 w 21"/>
                <a:gd name="T39" fmla="*/ 21 h 61"/>
                <a:gd name="T40" fmla="*/ 19 w 21"/>
                <a:gd name="T41" fmla="*/ 16 h 61"/>
                <a:gd name="T42" fmla="*/ 14 w 21"/>
                <a:gd name="T43" fmla="*/ 14 h 61"/>
                <a:gd name="T44" fmla="*/ 14 w 21"/>
                <a:gd name="T45" fmla="*/ 14 h 61"/>
                <a:gd name="T46" fmla="*/ 12 w 21"/>
                <a:gd name="T47" fmla="*/ 11 h 61"/>
                <a:gd name="T48" fmla="*/ 12 w 21"/>
                <a:gd name="T49" fmla="*/ 9 h 61"/>
                <a:gd name="T50" fmla="*/ 14 w 21"/>
                <a:gd name="T51" fmla="*/ 4 h 61"/>
                <a:gd name="T52" fmla="*/ 12 w 21"/>
                <a:gd name="T53" fmla="*/ 0 h 61"/>
                <a:gd name="T54" fmla="*/ 9 w 21"/>
                <a:gd name="T55" fmla="*/ 0 h 61"/>
                <a:gd name="T56" fmla="*/ 7 w 21"/>
                <a:gd name="T57" fmla="*/ 2 h 61"/>
                <a:gd name="T58" fmla="*/ 9 w 21"/>
                <a:gd name="T59" fmla="*/ 4 h 61"/>
                <a:gd name="T60" fmla="*/ 9 w 21"/>
                <a:gd name="T61" fmla="*/ 9 h 61"/>
                <a:gd name="T62" fmla="*/ 9 w 21"/>
                <a:gd name="T63" fmla="*/ 14 h 61"/>
                <a:gd name="T64" fmla="*/ 9 w 21"/>
                <a:gd name="T65" fmla="*/ 19 h 61"/>
                <a:gd name="T66" fmla="*/ 7 w 21"/>
                <a:gd name="T67" fmla="*/ 21 h 61"/>
                <a:gd name="T68" fmla="*/ 5 w 21"/>
                <a:gd name="T69" fmla="*/ 23 h 61"/>
                <a:gd name="T70" fmla="*/ 2 w 21"/>
                <a:gd name="T71" fmla="*/ 23 h 61"/>
                <a:gd name="T72" fmla="*/ 5 w 21"/>
                <a:gd name="T73" fmla="*/ 26 h 61"/>
                <a:gd name="T74" fmla="*/ 7 w 21"/>
                <a:gd name="T75" fmla="*/ 26 h 61"/>
                <a:gd name="T76" fmla="*/ 9 w 21"/>
                <a:gd name="T77" fmla="*/ 26 h 61"/>
                <a:gd name="T78" fmla="*/ 9 w 21"/>
                <a:gd name="T79" fmla="*/ 28 h 61"/>
                <a:gd name="T80" fmla="*/ 5 w 21"/>
                <a:gd name="T81" fmla="*/ 30 h 61"/>
                <a:gd name="T82" fmla="*/ 5 w 21"/>
                <a:gd name="T83" fmla="*/ 33 h 61"/>
                <a:gd name="T84" fmla="*/ 5 w 21"/>
                <a:gd name="T85" fmla="*/ 35 h 61"/>
                <a:gd name="T86" fmla="*/ 2 w 21"/>
                <a:gd name="T87" fmla="*/ 35 h 61"/>
                <a:gd name="T88" fmla="*/ 0 w 21"/>
                <a:gd name="T89" fmla="*/ 38 h 61"/>
                <a:gd name="T90" fmla="*/ 0 w 21"/>
                <a:gd name="T91" fmla="*/ 40 h 61"/>
                <a:gd name="T92" fmla="*/ 5 w 21"/>
                <a:gd name="T93" fmla="*/ 40 h 61"/>
                <a:gd name="T94" fmla="*/ 5 w 21"/>
                <a:gd name="T95" fmla="*/ 42 h 61"/>
                <a:gd name="T96" fmla="*/ 7 w 21"/>
                <a:gd name="T97" fmla="*/ 40 h 61"/>
                <a:gd name="T98" fmla="*/ 9 w 21"/>
                <a:gd name="T99" fmla="*/ 38 h 61"/>
                <a:gd name="T100" fmla="*/ 12 w 21"/>
                <a:gd name="T101" fmla="*/ 40 h 61"/>
                <a:gd name="T102" fmla="*/ 7 w 21"/>
                <a:gd name="T103" fmla="*/ 42 h 61"/>
                <a:gd name="T104" fmla="*/ 7 w 21"/>
                <a:gd name="T105" fmla="*/ 45 h 61"/>
                <a:gd name="T106" fmla="*/ 9 w 21"/>
                <a:gd name="T107" fmla="*/ 47 h 61"/>
                <a:gd name="T108" fmla="*/ 7 w 21"/>
                <a:gd name="T109" fmla="*/ 49 h 61"/>
                <a:gd name="T110" fmla="*/ 7 w 21"/>
                <a:gd name="T111" fmla="*/ 52 h 61"/>
                <a:gd name="T112" fmla="*/ 9 w 21"/>
                <a:gd name="T113" fmla="*/ 56 h 61"/>
                <a:gd name="T114" fmla="*/ 9 w 21"/>
                <a:gd name="T115" fmla="*/ 59 h 61"/>
                <a:gd name="T116" fmla="*/ 12 w 21"/>
                <a:gd name="T117" fmla="*/ 61 h 61"/>
                <a:gd name="T118" fmla="*/ 14 w 21"/>
                <a:gd name="T119" fmla="*/ 61 h 61"/>
                <a:gd name="T120" fmla="*/ 16 w 21"/>
                <a:gd name="T121" fmla="*/ 59 h 61"/>
                <a:gd name="T122" fmla="*/ 14 w 21"/>
                <a:gd name="T123" fmla="*/ 56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1" h="61">
                  <a:moveTo>
                    <a:pt x="14" y="56"/>
                  </a:moveTo>
                  <a:lnTo>
                    <a:pt x="16" y="54"/>
                  </a:lnTo>
                  <a:lnTo>
                    <a:pt x="14" y="52"/>
                  </a:lnTo>
                  <a:lnTo>
                    <a:pt x="14" y="52"/>
                  </a:lnTo>
                  <a:lnTo>
                    <a:pt x="14" y="49"/>
                  </a:lnTo>
                  <a:lnTo>
                    <a:pt x="16" y="47"/>
                  </a:lnTo>
                  <a:lnTo>
                    <a:pt x="21" y="45"/>
                  </a:lnTo>
                  <a:lnTo>
                    <a:pt x="21" y="42"/>
                  </a:lnTo>
                  <a:lnTo>
                    <a:pt x="19" y="42"/>
                  </a:lnTo>
                  <a:lnTo>
                    <a:pt x="16" y="42"/>
                  </a:lnTo>
                  <a:lnTo>
                    <a:pt x="16" y="40"/>
                  </a:lnTo>
                  <a:lnTo>
                    <a:pt x="21" y="38"/>
                  </a:lnTo>
                  <a:lnTo>
                    <a:pt x="19" y="35"/>
                  </a:lnTo>
                  <a:lnTo>
                    <a:pt x="14" y="30"/>
                  </a:lnTo>
                  <a:lnTo>
                    <a:pt x="16" y="28"/>
                  </a:lnTo>
                  <a:lnTo>
                    <a:pt x="16" y="28"/>
                  </a:lnTo>
                  <a:lnTo>
                    <a:pt x="21" y="28"/>
                  </a:lnTo>
                  <a:lnTo>
                    <a:pt x="21" y="26"/>
                  </a:lnTo>
                  <a:lnTo>
                    <a:pt x="16" y="21"/>
                  </a:lnTo>
                  <a:lnTo>
                    <a:pt x="19" y="21"/>
                  </a:lnTo>
                  <a:lnTo>
                    <a:pt x="19" y="16"/>
                  </a:lnTo>
                  <a:lnTo>
                    <a:pt x="14" y="14"/>
                  </a:lnTo>
                  <a:lnTo>
                    <a:pt x="14" y="14"/>
                  </a:lnTo>
                  <a:lnTo>
                    <a:pt x="12" y="11"/>
                  </a:lnTo>
                  <a:lnTo>
                    <a:pt x="12" y="9"/>
                  </a:lnTo>
                  <a:lnTo>
                    <a:pt x="14" y="4"/>
                  </a:lnTo>
                  <a:lnTo>
                    <a:pt x="12" y="0"/>
                  </a:lnTo>
                  <a:lnTo>
                    <a:pt x="9" y="0"/>
                  </a:lnTo>
                  <a:lnTo>
                    <a:pt x="7" y="2"/>
                  </a:lnTo>
                  <a:lnTo>
                    <a:pt x="9" y="4"/>
                  </a:lnTo>
                  <a:lnTo>
                    <a:pt x="9" y="9"/>
                  </a:lnTo>
                  <a:lnTo>
                    <a:pt x="9" y="14"/>
                  </a:lnTo>
                  <a:lnTo>
                    <a:pt x="9" y="19"/>
                  </a:lnTo>
                  <a:lnTo>
                    <a:pt x="7" y="21"/>
                  </a:lnTo>
                  <a:lnTo>
                    <a:pt x="5" y="23"/>
                  </a:lnTo>
                  <a:lnTo>
                    <a:pt x="2" y="23"/>
                  </a:lnTo>
                  <a:lnTo>
                    <a:pt x="5" y="26"/>
                  </a:lnTo>
                  <a:lnTo>
                    <a:pt x="7" y="26"/>
                  </a:lnTo>
                  <a:lnTo>
                    <a:pt x="9" y="26"/>
                  </a:lnTo>
                  <a:lnTo>
                    <a:pt x="9" y="28"/>
                  </a:lnTo>
                  <a:lnTo>
                    <a:pt x="5" y="30"/>
                  </a:lnTo>
                  <a:lnTo>
                    <a:pt x="5" y="33"/>
                  </a:lnTo>
                  <a:lnTo>
                    <a:pt x="5" y="35"/>
                  </a:lnTo>
                  <a:lnTo>
                    <a:pt x="2" y="35"/>
                  </a:lnTo>
                  <a:lnTo>
                    <a:pt x="0" y="38"/>
                  </a:lnTo>
                  <a:lnTo>
                    <a:pt x="0" y="40"/>
                  </a:lnTo>
                  <a:lnTo>
                    <a:pt x="5" y="40"/>
                  </a:lnTo>
                  <a:lnTo>
                    <a:pt x="5" y="42"/>
                  </a:lnTo>
                  <a:lnTo>
                    <a:pt x="7" y="40"/>
                  </a:lnTo>
                  <a:lnTo>
                    <a:pt x="9" y="38"/>
                  </a:lnTo>
                  <a:lnTo>
                    <a:pt x="12" y="40"/>
                  </a:lnTo>
                  <a:lnTo>
                    <a:pt x="7" y="42"/>
                  </a:lnTo>
                  <a:lnTo>
                    <a:pt x="7" y="45"/>
                  </a:lnTo>
                  <a:lnTo>
                    <a:pt x="9" y="47"/>
                  </a:lnTo>
                  <a:lnTo>
                    <a:pt x="7" y="49"/>
                  </a:lnTo>
                  <a:lnTo>
                    <a:pt x="7" y="52"/>
                  </a:lnTo>
                  <a:lnTo>
                    <a:pt x="9" y="56"/>
                  </a:lnTo>
                  <a:lnTo>
                    <a:pt x="9" y="59"/>
                  </a:lnTo>
                  <a:lnTo>
                    <a:pt x="12" y="61"/>
                  </a:lnTo>
                  <a:lnTo>
                    <a:pt x="14" y="61"/>
                  </a:lnTo>
                  <a:lnTo>
                    <a:pt x="16" y="59"/>
                  </a:lnTo>
                  <a:lnTo>
                    <a:pt x="14" y="56"/>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453" name="Freeform 145"/>
            <p:cNvSpPr>
              <a:spLocks/>
            </p:cNvSpPr>
            <p:nvPr/>
          </p:nvSpPr>
          <p:spPr bwMode="auto">
            <a:xfrm>
              <a:off x="3046133" y="2934896"/>
              <a:ext cx="8356" cy="5969"/>
            </a:xfrm>
            <a:custGeom>
              <a:avLst/>
              <a:gdLst>
                <a:gd name="T0" fmla="*/ 0 w 7"/>
                <a:gd name="T1" fmla="*/ 2 h 5"/>
                <a:gd name="T2" fmla="*/ 2 w 7"/>
                <a:gd name="T3" fmla="*/ 5 h 5"/>
                <a:gd name="T4" fmla="*/ 7 w 7"/>
                <a:gd name="T5" fmla="*/ 0 h 5"/>
                <a:gd name="T6" fmla="*/ 2 w 7"/>
                <a:gd name="T7" fmla="*/ 0 h 5"/>
                <a:gd name="T8" fmla="*/ 0 w 7"/>
                <a:gd name="T9" fmla="*/ 2 h 5"/>
              </a:gdLst>
              <a:ahLst/>
              <a:cxnLst>
                <a:cxn ang="0">
                  <a:pos x="T0" y="T1"/>
                </a:cxn>
                <a:cxn ang="0">
                  <a:pos x="T2" y="T3"/>
                </a:cxn>
                <a:cxn ang="0">
                  <a:pos x="T4" y="T5"/>
                </a:cxn>
                <a:cxn ang="0">
                  <a:pos x="T6" y="T7"/>
                </a:cxn>
                <a:cxn ang="0">
                  <a:pos x="T8" y="T9"/>
                </a:cxn>
              </a:cxnLst>
              <a:rect l="0" t="0" r="r" b="b"/>
              <a:pathLst>
                <a:path w="7" h="5">
                  <a:moveTo>
                    <a:pt x="0" y="2"/>
                  </a:moveTo>
                  <a:lnTo>
                    <a:pt x="2" y="5"/>
                  </a:lnTo>
                  <a:lnTo>
                    <a:pt x="7" y="0"/>
                  </a:lnTo>
                  <a:lnTo>
                    <a:pt x="2" y="0"/>
                  </a:lnTo>
                  <a:lnTo>
                    <a:pt x="0" y="2"/>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454" name="Freeform 146"/>
            <p:cNvSpPr>
              <a:spLocks/>
            </p:cNvSpPr>
            <p:nvPr/>
          </p:nvSpPr>
          <p:spPr bwMode="auto">
            <a:xfrm>
              <a:off x="3040165" y="2875211"/>
              <a:ext cx="8356" cy="8356"/>
            </a:xfrm>
            <a:custGeom>
              <a:avLst/>
              <a:gdLst>
                <a:gd name="T0" fmla="*/ 7 w 7"/>
                <a:gd name="T1" fmla="*/ 5 h 7"/>
                <a:gd name="T2" fmla="*/ 7 w 7"/>
                <a:gd name="T3" fmla="*/ 3 h 7"/>
                <a:gd name="T4" fmla="*/ 7 w 7"/>
                <a:gd name="T5" fmla="*/ 0 h 7"/>
                <a:gd name="T6" fmla="*/ 2 w 7"/>
                <a:gd name="T7" fmla="*/ 3 h 7"/>
                <a:gd name="T8" fmla="*/ 0 w 7"/>
                <a:gd name="T9" fmla="*/ 7 h 7"/>
                <a:gd name="T10" fmla="*/ 5 w 7"/>
                <a:gd name="T11" fmla="*/ 7 h 7"/>
                <a:gd name="T12" fmla="*/ 7 w 7"/>
                <a:gd name="T13" fmla="*/ 5 h 7"/>
              </a:gdLst>
              <a:ahLst/>
              <a:cxnLst>
                <a:cxn ang="0">
                  <a:pos x="T0" y="T1"/>
                </a:cxn>
                <a:cxn ang="0">
                  <a:pos x="T2" y="T3"/>
                </a:cxn>
                <a:cxn ang="0">
                  <a:pos x="T4" y="T5"/>
                </a:cxn>
                <a:cxn ang="0">
                  <a:pos x="T6" y="T7"/>
                </a:cxn>
                <a:cxn ang="0">
                  <a:pos x="T8" y="T9"/>
                </a:cxn>
                <a:cxn ang="0">
                  <a:pos x="T10" y="T11"/>
                </a:cxn>
                <a:cxn ang="0">
                  <a:pos x="T12" y="T13"/>
                </a:cxn>
              </a:cxnLst>
              <a:rect l="0" t="0" r="r" b="b"/>
              <a:pathLst>
                <a:path w="7" h="7">
                  <a:moveTo>
                    <a:pt x="7" y="5"/>
                  </a:moveTo>
                  <a:lnTo>
                    <a:pt x="7" y="3"/>
                  </a:lnTo>
                  <a:lnTo>
                    <a:pt x="7" y="0"/>
                  </a:lnTo>
                  <a:lnTo>
                    <a:pt x="2" y="3"/>
                  </a:lnTo>
                  <a:lnTo>
                    <a:pt x="0" y="7"/>
                  </a:lnTo>
                  <a:lnTo>
                    <a:pt x="5" y="7"/>
                  </a:lnTo>
                  <a:lnTo>
                    <a:pt x="7" y="5"/>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455" name="Freeform 147"/>
            <p:cNvSpPr>
              <a:spLocks/>
            </p:cNvSpPr>
            <p:nvPr/>
          </p:nvSpPr>
          <p:spPr bwMode="auto">
            <a:xfrm>
              <a:off x="2343052" y="1948911"/>
              <a:ext cx="877359" cy="997921"/>
            </a:xfrm>
            <a:custGeom>
              <a:avLst/>
              <a:gdLst>
                <a:gd name="T0" fmla="*/ 608 w 735"/>
                <a:gd name="T1" fmla="*/ 750 h 836"/>
                <a:gd name="T2" fmla="*/ 594 w 735"/>
                <a:gd name="T3" fmla="*/ 632 h 836"/>
                <a:gd name="T4" fmla="*/ 735 w 735"/>
                <a:gd name="T5" fmla="*/ 163 h 836"/>
                <a:gd name="T6" fmla="*/ 686 w 735"/>
                <a:gd name="T7" fmla="*/ 130 h 836"/>
                <a:gd name="T8" fmla="*/ 653 w 735"/>
                <a:gd name="T9" fmla="*/ 109 h 836"/>
                <a:gd name="T10" fmla="*/ 615 w 735"/>
                <a:gd name="T11" fmla="*/ 83 h 836"/>
                <a:gd name="T12" fmla="*/ 591 w 735"/>
                <a:gd name="T13" fmla="*/ 45 h 836"/>
                <a:gd name="T14" fmla="*/ 563 w 735"/>
                <a:gd name="T15" fmla="*/ 29 h 836"/>
                <a:gd name="T16" fmla="*/ 546 w 735"/>
                <a:gd name="T17" fmla="*/ 21 h 836"/>
                <a:gd name="T18" fmla="*/ 523 w 735"/>
                <a:gd name="T19" fmla="*/ 17 h 836"/>
                <a:gd name="T20" fmla="*/ 466 w 735"/>
                <a:gd name="T21" fmla="*/ 31 h 836"/>
                <a:gd name="T22" fmla="*/ 411 w 735"/>
                <a:gd name="T23" fmla="*/ 43 h 836"/>
                <a:gd name="T24" fmla="*/ 289 w 735"/>
                <a:gd name="T25" fmla="*/ 97 h 836"/>
                <a:gd name="T26" fmla="*/ 307 w 735"/>
                <a:gd name="T27" fmla="*/ 201 h 836"/>
                <a:gd name="T28" fmla="*/ 307 w 735"/>
                <a:gd name="T29" fmla="*/ 220 h 836"/>
                <a:gd name="T30" fmla="*/ 300 w 735"/>
                <a:gd name="T31" fmla="*/ 230 h 836"/>
                <a:gd name="T32" fmla="*/ 263 w 735"/>
                <a:gd name="T33" fmla="*/ 211 h 836"/>
                <a:gd name="T34" fmla="*/ 201 w 735"/>
                <a:gd name="T35" fmla="*/ 213 h 836"/>
                <a:gd name="T36" fmla="*/ 196 w 735"/>
                <a:gd name="T37" fmla="*/ 260 h 836"/>
                <a:gd name="T38" fmla="*/ 173 w 735"/>
                <a:gd name="T39" fmla="*/ 296 h 836"/>
                <a:gd name="T40" fmla="*/ 244 w 735"/>
                <a:gd name="T41" fmla="*/ 301 h 836"/>
                <a:gd name="T42" fmla="*/ 248 w 735"/>
                <a:gd name="T43" fmla="*/ 329 h 836"/>
                <a:gd name="T44" fmla="*/ 187 w 735"/>
                <a:gd name="T45" fmla="*/ 367 h 836"/>
                <a:gd name="T46" fmla="*/ 125 w 735"/>
                <a:gd name="T47" fmla="*/ 391 h 836"/>
                <a:gd name="T48" fmla="*/ 90 w 735"/>
                <a:gd name="T49" fmla="*/ 450 h 836"/>
                <a:gd name="T50" fmla="*/ 125 w 735"/>
                <a:gd name="T51" fmla="*/ 452 h 836"/>
                <a:gd name="T52" fmla="*/ 83 w 735"/>
                <a:gd name="T53" fmla="*/ 478 h 836"/>
                <a:gd name="T54" fmla="*/ 132 w 735"/>
                <a:gd name="T55" fmla="*/ 488 h 836"/>
                <a:gd name="T56" fmla="*/ 111 w 735"/>
                <a:gd name="T57" fmla="*/ 544 h 836"/>
                <a:gd name="T58" fmla="*/ 123 w 735"/>
                <a:gd name="T59" fmla="*/ 561 h 836"/>
                <a:gd name="T60" fmla="*/ 156 w 735"/>
                <a:gd name="T61" fmla="*/ 575 h 836"/>
                <a:gd name="T62" fmla="*/ 173 w 735"/>
                <a:gd name="T63" fmla="*/ 592 h 836"/>
                <a:gd name="T64" fmla="*/ 135 w 735"/>
                <a:gd name="T65" fmla="*/ 641 h 836"/>
                <a:gd name="T66" fmla="*/ 69 w 735"/>
                <a:gd name="T67" fmla="*/ 689 h 836"/>
                <a:gd name="T68" fmla="*/ 12 w 735"/>
                <a:gd name="T69" fmla="*/ 708 h 836"/>
                <a:gd name="T70" fmla="*/ 26 w 735"/>
                <a:gd name="T71" fmla="*/ 712 h 836"/>
                <a:gd name="T72" fmla="*/ 57 w 735"/>
                <a:gd name="T73" fmla="*/ 701 h 836"/>
                <a:gd name="T74" fmla="*/ 95 w 735"/>
                <a:gd name="T75" fmla="*/ 694 h 836"/>
                <a:gd name="T76" fmla="*/ 128 w 735"/>
                <a:gd name="T77" fmla="*/ 670 h 836"/>
                <a:gd name="T78" fmla="*/ 170 w 735"/>
                <a:gd name="T79" fmla="*/ 651 h 836"/>
                <a:gd name="T80" fmla="*/ 210 w 735"/>
                <a:gd name="T81" fmla="*/ 625 h 836"/>
                <a:gd name="T82" fmla="*/ 236 w 735"/>
                <a:gd name="T83" fmla="*/ 606 h 836"/>
                <a:gd name="T84" fmla="*/ 272 w 735"/>
                <a:gd name="T85" fmla="*/ 566 h 836"/>
                <a:gd name="T86" fmla="*/ 303 w 735"/>
                <a:gd name="T87" fmla="*/ 540 h 836"/>
                <a:gd name="T88" fmla="*/ 376 w 735"/>
                <a:gd name="T89" fmla="*/ 509 h 836"/>
                <a:gd name="T90" fmla="*/ 303 w 735"/>
                <a:gd name="T91" fmla="*/ 563 h 836"/>
                <a:gd name="T92" fmla="*/ 298 w 735"/>
                <a:gd name="T93" fmla="*/ 594 h 836"/>
                <a:gd name="T94" fmla="*/ 341 w 735"/>
                <a:gd name="T95" fmla="*/ 580 h 836"/>
                <a:gd name="T96" fmla="*/ 378 w 735"/>
                <a:gd name="T97" fmla="*/ 552 h 836"/>
                <a:gd name="T98" fmla="*/ 395 w 735"/>
                <a:gd name="T99" fmla="*/ 542 h 836"/>
                <a:gd name="T100" fmla="*/ 423 w 735"/>
                <a:gd name="T101" fmla="*/ 544 h 836"/>
                <a:gd name="T102" fmla="*/ 438 w 735"/>
                <a:gd name="T103" fmla="*/ 566 h 836"/>
                <a:gd name="T104" fmla="*/ 459 w 735"/>
                <a:gd name="T105" fmla="*/ 589 h 836"/>
                <a:gd name="T106" fmla="*/ 511 w 735"/>
                <a:gd name="T107" fmla="*/ 613 h 836"/>
                <a:gd name="T108" fmla="*/ 525 w 735"/>
                <a:gd name="T109" fmla="*/ 644 h 836"/>
                <a:gd name="T110" fmla="*/ 551 w 735"/>
                <a:gd name="T111" fmla="*/ 684 h 836"/>
                <a:gd name="T112" fmla="*/ 558 w 735"/>
                <a:gd name="T113" fmla="*/ 663 h 836"/>
                <a:gd name="T114" fmla="*/ 577 w 735"/>
                <a:gd name="T115" fmla="*/ 670 h 836"/>
                <a:gd name="T116" fmla="*/ 586 w 735"/>
                <a:gd name="T117" fmla="*/ 698 h 836"/>
                <a:gd name="T118" fmla="*/ 591 w 735"/>
                <a:gd name="T119" fmla="*/ 724 h 836"/>
                <a:gd name="T120" fmla="*/ 603 w 735"/>
                <a:gd name="T121" fmla="*/ 762 h 836"/>
                <a:gd name="T122" fmla="*/ 608 w 735"/>
                <a:gd name="T123" fmla="*/ 788 h 836"/>
                <a:gd name="T124" fmla="*/ 603 w 735"/>
                <a:gd name="T125" fmla="*/ 824 h 8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35" h="836">
                  <a:moveTo>
                    <a:pt x="627" y="793"/>
                  </a:moveTo>
                  <a:lnTo>
                    <a:pt x="629" y="793"/>
                  </a:lnTo>
                  <a:lnTo>
                    <a:pt x="627" y="791"/>
                  </a:lnTo>
                  <a:lnTo>
                    <a:pt x="629" y="791"/>
                  </a:lnTo>
                  <a:lnTo>
                    <a:pt x="627" y="788"/>
                  </a:lnTo>
                  <a:lnTo>
                    <a:pt x="627" y="786"/>
                  </a:lnTo>
                  <a:lnTo>
                    <a:pt x="624" y="781"/>
                  </a:lnTo>
                  <a:lnTo>
                    <a:pt x="624" y="779"/>
                  </a:lnTo>
                  <a:lnTo>
                    <a:pt x="620" y="776"/>
                  </a:lnTo>
                  <a:lnTo>
                    <a:pt x="617" y="774"/>
                  </a:lnTo>
                  <a:lnTo>
                    <a:pt x="615" y="772"/>
                  </a:lnTo>
                  <a:lnTo>
                    <a:pt x="612" y="765"/>
                  </a:lnTo>
                  <a:lnTo>
                    <a:pt x="610" y="765"/>
                  </a:lnTo>
                  <a:lnTo>
                    <a:pt x="605" y="765"/>
                  </a:lnTo>
                  <a:lnTo>
                    <a:pt x="605" y="762"/>
                  </a:lnTo>
                  <a:lnTo>
                    <a:pt x="608" y="760"/>
                  </a:lnTo>
                  <a:lnTo>
                    <a:pt x="605" y="757"/>
                  </a:lnTo>
                  <a:lnTo>
                    <a:pt x="605" y="755"/>
                  </a:lnTo>
                  <a:lnTo>
                    <a:pt x="603" y="753"/>
                  </a:lnTo>
                  <a:lnTo>
                    <a:pt x="605" y="753"/>
                  </a:lnTo>
                  <a:lnTo>
                    <a:pt x="608" y="750"/>
                  </a:lnTo>
                  <a:lnTo>
                    <a:pt x="608" y="750"/>
                  </a:lnTo>
                  <a:lnTo>
                    <a:pt x="605" y="748"/>
                  </a:lnTo>
                  <a:lnTo>
                    <a:pt x="603" y="748"/>
                  </a:lnTo>
                  <a:lnTo>
                    <a:pt x="603" y="746"/>
                  </a:lnTo>
                  <a:lnTo>
                    <a:pt x="605" y="743"/>
                  </a:lnTo>
                  <a:lnTo>
                    <a:pt x="605" y="729"/>
                  </a:lnTo>
                  <a:lnTo>
                    <a:pt x="605" y="715"/>
                  </a:lnTo>
                  <a:lnTo>
                    <a:pt x="605" y="703"/>
                  </a:lnTo>
                  <a:lnTo>
                    <a:pt x="605" y="698"/>
                  </a:lnTo>
                  <a:lnTo>
                    <a:pt x="605" y="696"/>
                  </a:lnTo>
                  <a:lnTo>
                    <a:pt x="608" y="691"/>
                  </a:lnTo>
                  <a:lnTo>
                    <a:pt x="605" y="689"/>
                  </a:lnTo>
                  <a:lnTo>
                    <a:pt x="605" y="684"/>
                  </a:lnTo>
                  <a:lnTo>
                    <a:pt x="603" y="677"/>
                  </a:lnTo>
                  <a:lnTo>
                    <a:pt x="598" y="672"/>
                  </a:lnTo>
                  <a:lnTo>
                    <a:pt x="598" y="665"/>
                  </a:lnTo>
                  <a:lnTo>
                    <a:pt x="598" y="660"/>
                  </a:lnTo>
                  <a:lnTo>
                    <a:pt x="594" y="649"/>
                  </a:lnTo>
                  <a:lnTo>
                    <a:pt x="596" y="646"/>
                  </a:lnTo>
                  <a:lnTo>
                    <a:pt x="598" y="641"/>
                  </a:lnTo>
                  <a:lnTo>
                    <a:pt x="598" y="639"/>
                  </a:lnTo>
                  <a:lnTo>
                    <a:pt x="596" y="634"/>
                  </a:lnTo>
                  <a:lnTo>
                    <a:pt x="594" y="632"/>
                  </a:lnTo>
                  <a:lnTo>
                    <a:pt x="586" y="632"/>
                  </a:lnTo>
                  <a:lnTo>
                    <a:pt x="579" y="634"/>
                  </a:lnTo>
                  <a:lnTo>
                    <a:pt x="577" y="634"/>
                  </a:lnTo>
                  <a:lnTo>
                    <a:pt x="570" y="637"/>
                  </a:lnTo>
                  <a:lnTo>
                    <a:pt x="565" y="641"/>
                  </a:lnTo>
                  <a:lnTo>
                    <a:pt x="560" y="651"/>
                  </a:lnTo>
                  <a:lnTo>
                    <a:pt x="556" y="653"/>
                  </a:lnTo>
                  <a:lnTo>
                    <a:pt x="549" y="653"/>
                  </a:lnTo>
                  <a:lnTo>
                    <a:pt x="542" y="656"/>
                  </a:lnTo>
                  <a:lnTo>
                    <a:pt x="539" y="656"/>
                  </a:lnTo>
                  <a:lnTo>
                    <a:pt x="539" y="651"/>
                  </a:lnTo>
                  <a:lnTo>
                    <a:pt x="544" y="646"/>
                  </a:lnTo>
                  <a:lnTo>
                    <a:pt x="542" y="641"/>
                  </a:lnTo>
                  <a:lnTo>
                    <a:pt x="534" y="618"/>
                  </a:lnTo>
                  <a:lnTo>
                    <a:pt x="532" y="608"/>
                  </a:lnTo>
                  <a:lnTo>
                    <a:pt x="530" y="601"/>
                  </a:lnTo>
                  <a:lnTo>
                    <a:pt x="534" y="594"/>
                  </a:lnTo>
                  <a:lnTo>
                    <a:pt x="525" y="592"/>
                  </a:lnTo>
                  <a:lnTo>
                    <a:pt x="518" y="597"/>
                  </a:lnTo>
                  <a:lnTo>
                    <a:pt x="513" y="594"/>
                  </a:lnTo>
                  <a:lnTo>
                    <a:pt x="499" y="594"/>
                  </a:lnTo>
                  <a:lnTo>
                    <a:pt x="735" y="163"/>
                  </a:lnTo>
                  <a:lnTo>
                    <a:pt x="733" y="163"/>
                  </a:lnTo>
                  <a:lnTo>
                    <a:pt x="731" y="161"/>
                  </a:lnTo>
                  <a:lnTo>
                    <a:pt x="726" y="161"/>
                  </a:lnTo>
                  <a:lnTo>
                    <a:pt x="724" y="159"/>
                  </a:lnTo>
                  <a:lnTo>
                    <a:pt x="724" y="152"/>
                  </a:lnTo>
                  <a:lnTo>
                    <a:pt x="721" y="147"/>
                  </a:lnTo>
                  <a:lnTo>
                    <a:pt x="719" y="145"/>
                  </a:lnTo>
                  <a:lnTo>
                    <a:pt x="717" y="142"/>
                  </a:lnTo>
                  <a:lnTo>
                    <a:pt x="714" y="135"/>
                  </a:lnTo>
                  <a:lnTo>
                    <a:pt x="712" y="135"/>
                  </a:lnTo>
                  <a:lnTo>
                    <a:pt x="705" y="133"/>
                  </a:lnTo>
                  <a:lnTo>
                    <a:pt x="705" y="135"/>
                  </a:lnTo>
                  <a:lnTo>
                    <a:pt x="698" y="135"/>
                  </a:lnTo>
                  <a:lnTo>
                    <a:pt x="693" y="135"/>
                  </a:lnTo>
                  <a:lnTo>
                    <a:pt x="691" y="133"/>
                  </a:lnTo>
                  <a:lnTo>
                    <a:pt x="691" y="135"/>
                  </a:lnTo>
                  <a:lnTo>
                    <a:pt x="688" y="133"/>
                  </a:lnTo>
                  <a:lnTo>
                    <a:pt x="686" y="135"/>
                  </a:lnTo>
                  <a:lnTo>
                    <a:pt x="683" y="135"/>
                  </a:lnTo>
                  <a:lnTo>
                    <a:pt x="683" y="133"/>
                  </a:lnTo>
                  <a:lnTo>
                    <a:pt x="686" y="133"/>
                  </a:lnTo>
                  <a:lnTo>
                    <a:pt x="686" y="130"/>
                  </a:lnTo>
                  <a:lnTo>
                    <a:pt x="683" y="128"/>
                  </a:lnTo>
                  <a:lnTo>
                    <a:pt x="681" y="130"/>
                  </a:lnTo>
                  <a:lnTo>
                    <a:pt x="676" y="128"/>
                  </a:lnTo>
                  <a:lnTo>
                    <a:pt x="679" y="128"/>
                  </a:lnTo>
                  <a:lnTo>
                    <a:pt x="679" y="126"/>
                  </a:lnTo>
                  <a:lnTo>
                    <a:pt x="679" y="123"/>
                  </a:lnTo>
                  <a:lnTo>
                    <a:pt x="676" y="126"/>
                  </a:lnTo>
                  <a:lnTo>
                    <a:pt x="674" y="123"/>
                  </a:lnTo>
                  <a:lnTo>
                    <a:pt x="674" y="121"/>
                  </a:lnTo>
                  <a:lnTo>
                    <a:pt x="669" y="118"/>
                  </a:lnTo>
                  <a:lnTo>
                    <a:pt x="665" y="114"/>
                  </a:lnTo>
                  <a:lnTo>
                    <a:pt x="662" y="116"/>
                  </a:lnTo>
                  <a:lnTo>
                    <a:pt x="662" y="114"/>
                  </a:lnTo>
                  <a:lnTo>
                    <a:pt x="660" y="114"/>
                  </a:lnTo>
                  <a:lnTo>
                    <a:pt x="657" y="116"/>
                  </a:lnTo>
                  <a:lnTo>
                    <a:pt x="657" y="114"/>
                  </a:lnTo>
                  <a:lnTo>
                    <a:pt x="657" y="114"/>
                  </a:lnTo>
                  <a:lnTo>
                    <a:pt x="655" y="111"/>
                  </a:lnTo>
                  <a:lnTo>
                    <a:pt x="653" y="114"/>
                  </a:lnTo>
                  <a:lnTo>
                    <a:pt x="650" y="114"/>
                  </a:lnTo>
                  <a:lnTo>
                    <a:pt x="650" y="111"/>
                  </a:lnTo>
                  <a:lnTo>
                    <a:pt x="653" y="109"/>
                  </a:lnTo>
                  <a:lnTo>
                    <a:pt x="650" y="109"/>
                  </a:lnTo>
                  <a:lnTo>
                    <a:pt x="648" y="107"/>
                  </a:lnTo>
                  <a:lnTo>
                    <a:pt x="646" y="107"/>
                  </a:lnTo>
                  <a:lnTo>
                    <a:pt x="646" y="107"/>
                  </a:lnTo>
                  <a:lnTo>
                    <a:pt x="646" y="104"/>
                  </a:lnTo>
                  <a:lnTo>
                    <a:pt x="641" y="102"/>
                  </a:lnTo>
                  <a:lnTo>
                    <a:pt x="639" y="100"/>
                  </a:lnTo>
                  <a:lnTo>
                    <a:pt x="639" y="97"/>
                  </a:lnTo>
                  <a:lnTo>
                    <a:pt x="639" y="95"/>
                  </a:lnTo>
                  <a:lnTo>
                    <a:pt x="636" y="95"/>
                  </a:lnTo>
                  <a:lnTo>
                    <a:pt x="634" y="97"/>
                  </a:lnTo>
                  <a:lnTo>
                    <a:pt x="627" y="104"/>
                  </a:lnTo>
                  <a:lnTo>
                    <a:pt x="617" y="109"/>
                  </a:lnTo>
                  <a:lnTo>
                    <a:pt x="624" y="102"/>
                  </a:lnTo>
                  <a:lnTo>
                    <a:pt x="629" y="97"/>
                  </a:lnTo>
                  <a:lnTo>
                    <a:pt x="634" y="92"/>
                  </a:lnTo>
                  <a:lnTo>
                    <a:pt x="636" y="85"/>
                  </a:lnTo>
                  <a:lnTo>
                    <a:pt x="634" y="85"/>
                  </a:lnTo>
                  <a:lnTo>
                    <a:pt x="627" y="81"/>
                  </a:lnTo>
                  <a:lnTo>
                    <a:pt x="622" y="81"/>
                  </a:lnTo>
                  <a:lnTo>
                    <a:pt x="617" y="83"/>
                  </a:lnTo>
                  <a:lnTo>
                    <a:pt x="615" y="83"/>
                  </a:lnTo>
                  <a:lnTo>
                    <a:pt x="612" y="85"/>
                  </a:lnTo>
                  <a:lnTo>
                    <a:pt x="605" y="85"/>
                  </a:lnTo>
                  <a:lnTo>
                    <a:pt x="601" y="90"/>
                  </a:lnTo>
                  <a:lnTo>
                    <a:pt x="596" y="95"/>
                  </a:lnTo>
                  <a:lnTo>
                    <a:pt x="601" y="90"/>
                  </a:lnTo>
                  <a:lnTo>
                    <a:pt x="601" y="85"/>
                  </a:lnTo>
                  <a:lnTo>
                    <a:pt x="601" y="81"/>
                  </a:lnTo>
                  <a:lnTo>
                    <a:pt x="601" y="76"/>
                  </a:lnTo>
                  <a:lnTo>
                    <a:pt x="594" y="74"/>
                  </a:lnTo>
                  <a:lnTo>
                    <a:pt x="594" y="71"/>
                  </a:lnTo>
                  <a:lnTo>
                    <a:pt x="598" y="69"/>
                  </a:lnTo>
                  <a:lnTo>
                    <a:pt x="601" y="69"/>
                  </a:lnTo>
                  <a:lnTo>
                    <a:pt x="601" y="69"/>
                  </a:lnTo>
                  <a:lnTo>
                    <a:pt x="591" y="62"/>
                  </a:lnTo>
                  <a:lnTo>
                    <a:pt x="589" y="59"/>
                  </a:lnTo>
                  <a:lnTo>
                    <a:pt x="591" y="57"/>
                  </a:lnTo>
                  <a:lnTo>
                    <a:pt x="598" y="55"/>
                  </a:lnTo>
                  <a:lnTo>
                    <a:pt x="601" y="52"/>
                  </a:lnTo>
                  <a:lnTo>
                    <a:pt x="598" y="50"/>
                  </a:lnTo>
                  <a:lnTo>
                    <a:pt x="596" y="45"/>
                  </a:lnTo>
                  <a:lnTo>
                    <a:pt x="594" y="45"/>
                  </a:lnTo>
                  <a:lnTo>
                    <a:pt x="591" y="45"/>
                  </a:lnTo>
                  <a:lnTo>
                    <a:pt x="591" y="43"/>
                  </a:lnTo>
                  <a:lnTo>
                    <a:pt x="586" y="40"/>
                  </a:lnTo>
                  <a:lnTo>
                    <a:pt x="584" y="40"/>
                  </a:lnTo>
                  <a:lnTo>
                    <a:pt x="579" y="40"/>
                  </a:lnTo>
                  <a:lnTo>
                    <a:pt x="577" y="38"/>
                  </a:lnTo>
                  <a:lnTo>
                    <a:pt x="572" y="40"/>
                  </a:lnTo>
                  <a:lnTo>
                    <a:pt x="570" y="40"/>
                  </a:lnTo>
                  <a:lnTo>
                    <a:pt x="568" y="43"/>
                  </a:lnTo>
                  <a:lnTo>
                    <a:pt x="568" y="45"/>
                  </a:lnTo>
                  <a:lnTo>
                    <a:pt x="565" y="40"/>
                  </a:lnTo>
                  <a:lnTo>
                    <a:pt x="565" y="38"/>
                  </a:lnTo>
                  <a:lnTo>
                    <a:pt x="568" y="38"/>
                  </a:lnTo>
                  <a:lnTo>
                    <a:pt x="568" y="33"/>
                  </a:lnTo>
                  <a:lnTo>
                    <a:pt x="568" y="31"/>
                  </a:lnTo>
                  <a:lnTo>
                    <a:pt x="570" y="31"/>
                  </a:lnTo>
                  <a:lnTo>
                    <a:pt x="572" y="26"/>
                  </a:lnTo>
                  <a:lnTo>
                    <a:pt x="572" y="21"/>
                  </a:lnTo>
                  <a:lnTo>
                    <a:pt x="572" y="19"/>
                  </a:lnTo>
                  <a:lnTo>
                    <a:pt x="570" y="19"/>
                  </a:lnTo>
                  <a:lnTo>
                    <a:pt x="565" y="24"/>
                  </a:lnTo>
                  <a:lnTo>
                    <a:pt x="563" y="29"/>
                  </a:lnTo>
                  <a:lnTo>
                    <a:pt x="563" y="29"/>
                  </a:lnTo>
                  <a:lnTo>
                    <a:pt x="560" y="26"/>
                  </a:lnTo>
                  <a:lnTo>
                    <a:pt x="556" y="29"/>
                  </a:lnTo>
                  <a:lnTo>
                    <a:pt x="556" y="31"/>
                  </a:lnTo>
                  <a:lnTo>
                    <a:pt x="556" y="33"/>
                  </a:lnTo>
                  <a:lnTo>
                    <a:pt x="553" y="36"/>
                  </a:lnTo>
                  <a:lnTo>
                    <a:pt x="551" y="38"/>
                  </a:lnTo>
                  <a:lnTo>
                    <a:pt x="551" y="36"/>
                  </a:lnTo>
                  <a:lnTo>
                    <a:pt x="549" y="40"/>
                  </a:lnTo>
                  <a:lnTo>
                    <a:pt x="549" y="45"/>
                  </a:lnTo>
                  <a:lnTo>
                    <a:pt x="546" y="40"/>
                  </a:lnTo>
                  <a:lnTo>
                    <a:pt x="546" y="36"/>
                  </a:lnTo>
                  <a:lnTo>
                    <a:pt x="549" y="33"/>
                  </a:lnTo>
                  <a:lnTo>
                    <a:pt x="546" y="33"/>
                  </a:lnTo>
                  <a:lnTo>
                    <a:pt x="544" y="36"/>
                  </a:lnTo>
                  <a:lnTo>
                    <a:pt x="544" y="38"/>
                  </a:lnTo>
                  <a:lnTo>
                    <a:pt x="539" y="38"/>
                  </a:lnTo>
                  <a:lnTo>
                    <a:pt x="542" y="33"/>
                  </a:lnTo>
                  <a:lnTo>
                    <a:pt x="539" y="29"/>
                  </a:lnTo>
                  <a:lnTo>
                    <a:pt x="537" y="29"/>
                  </a:lnTo>
                  <a:lnTo>
                    <a:pt x="537" y="26"/>
                  </a:lnTo>
                  <a:lnTo>
                    <a:pt x="542" y="24"/>
                  </a:lnTo>
                  <a:lnTo>
                    <a:pt x="546" y="21"/>
                  </a:lnTo>
                  <a:lnTo>
                    <a:pt x="551" y="26"/>
                  </a:lnTo>
                  <a:lnTo>
                    <a:pt x="556" y="24"/>
                  </a:lnTo>
                  <a:lnTo>
                    <a:pt x="560" y="21"/>
                  </a:lnTo>
                  <a:lnTo>
                    <a:pt x="563" y="17"/>
                  </a:lnTo>
                  <a:lnTo>
                    <a:pt x="563" y="17"/>
                  </a:lnTo>
                  <a:lnTo>
                    <a:pt x="565" y="14"/>
                  </a:lnTo>
                  <a:lnTo>
                    <a:pt x="563" y="12"/>
                  </a:lnTo>
                  <a:lnTo>
                    <a:pt x="558" y="10"/>
                  </a:lnTo>
                  <a:lnTo>
                    <a:pt x="558" y="10"/>
                  </a:lnTo>
                  <a:lnTo>
                    <a:pt x="558" y="7"/>
                  </a:lnTo>
                  <a:lnTo>
                    <a:pt x="556" y="5"/>
                  </a:lnTo>
                  <a:lnTo>
                    <a:pt x="553" y="5"/>
                  </a:lnTo>
                  <a:lnTo>
                    <a:pt x="556" y="3"/>
                  </a:lnTo>
                  <a:lnTo>
                    <a:pt x="558" y="3"/>
                  </a:lnTo>
                  <a:lnTo>
                    <a:pt x="558" y="0"/>
                  </a:lnTo>
                  <a:lnTo>
                    <a:pt x="556" y="0"/>
                  </a:lnTo>
                  <a:lnTo>
                    <a:pt x="549" y="5"/>
                  </a:lnTo>
                  <a:lnTo>
                    <a:pt x="546" y="5"/>
                  </a:lnTo>
                  <a:lnTo>
                    <a:pt x="542" y="7"/>
                  </a:lnTo>
                  <a:lnTo>
                    <a:pt x="537" y="10"/>
                  </a:lnTo>
                  <a:lnTo>
                    <a:pt x="530" y="17"/>
                  </a:lnTo>
                  <a:lnTo>
                    <a:pt x="523" y="17"/>
                  </a:lnTo>
                  <a:lnTo>
                    <a:pt x="513" y="17"/>
                  </a:lnTo>
                  <a:lnTo>
                    <a:pt x="508" y="14"/>
                  </a:lnTo>
                  <a:lnTo>
                    <a:pt x="506" y="12"/>
                  </a:lnTo>
                  <a:lnTo>
                    <a:pt x="506" y="14"/>
                  </a:lnTo>
                  <a:lnTo>
                    <a:pt x="504" y="14"/>
                  </a:lnTo>
                  <a:lnTo>
                    <a:pt x="499" y="12"/>
                  </a:lnTo>
                  <a:lnTo>
                    <a:pt x="497" y="12"/>
                  </a:lnTo>
                  <a:lnTo>
                    <a:pt x="494" y="17"/>
                  </a:lnTo>
                  <a:lnTo>
                    <a:pt x="492" y="17"/>
                  </a:lnTo>
                  <a:lnTo>
                    <a:pt x="492" y="14"/>
                  </a:lnTo>
                  <a:lnTo>
                    <a:pt x="492" y="12"/>
                  </a:lnTo>
                  <a:lnTo>
                    <a:pt x="497" y="10"/>
                  </a:lnTo>
                  <a:lnTo>
                    <a:pt x="494" y="7"/>
                  </a:lnTo>
                  <a:lnTo>
                    <a:pt x="490" y="10"/>
                  </a:lnTo>
                  <a:lnTo>
                    <a:pt x="482" y="14"/>
                  </a:lnTo>
                  <a:lnTo>
                    <a:pt x="475" y="17"/>
                  </a:lnTo>
                  <a:lnTo>
                    <a:pt x="473" y="19"/>
                  </a:lnTo>
                  <a:lnTo>
                    <a:pt x="475" y="24"/>
                  </a:lnTo>
                  <a:lnTo>
                    <a:pt x="480" y="24"/>
                  </a:lnTo>
                  <a:lnTo>
                    <a:pt x="478" y="26"/>
                  </a:lnTo>
                  <a:lnTo>
                    <a:pt x="471" y="26"/>
                  </a:lnTo>
                  <a:lnTo>
                    <a:pt x="466" y="31"/>
                  </a:lnTo>
                  <a:lnTo>
                    <a:pt x="464" y="40"/>
                  </a:lnTo>
                  <a:lnTo>
                    <a:pt x="461" y="47"/>
                  </a:lnTo>
                  <a:lnTo>
                    <a:pt x="459" y="47"/>
                  </a:lnTo>
                  <a:lnTo>
                    <a:pt x="456" y="45"/>
                  </a:lnTo>
                  <a:lnTo>
                    <a:pt x="459" y="40"/>
                  </a:lnTo>
                  <a:lnTo>
                    <a:pt x="466" y="31"/>
                  </a:lnTo>
                  <a:lnTo>
                    <a:pt x="466" y="29"/>
                  </a:lnTo>
                  <a:lnTo>
                    <a:pt x="464" y="29"/>
                  </a:lnTo>
                  <a:lnTo>
                    <a:pt x="452" y="31"/>
                  </a:lnTo>
                  <a:lnTo>
                    <a:pt x="449" y="31"/>
                  </a:lnTo>
                  <a:lnTo>
                    <a:pt x="447" y="31"/>
                  </a:lnTo>
                  <a:lnTo>
                    <a:pt x="442" y="26"/>
                  </a:lnTo>
                  <a:lnTo>
                    <a:pt x="438" y="26"/>
                  </a:lnTo>
                  <a:lnTo>
                    <a:pt x="435" y="26"/>
                  </a:lnTo>
                  <a:lnTo>
                    <a:pt x="435" y="26"/>
                  </a:lnTo>
                  <a:lnTo>
                    <a:pt x="442" y="29"/>
                  </a:lnTo>
                  <a:lnTo>
                    <a:pt x="445" y="33"/>
                  </a:lnTo>
                  <a:lnTo>
                    <a:pt x="442" y="33"/>
                  </a:lnTo>
                  <a:lnTo>
                    <a:pt x="435" y="31"/>
                  </a:lnTo>
                  <a:lnTo>
                    <a:pt x="430" y="31"/>
                  </a:lnTo>
                  <a:lnTo>
                    <a:pt x="421" y="36"/>
                  </a:lnTo>
                  <a:lnTo>
                    <a:pt x="411" y="43"/>
                  </a:lnTo>
                  <a:lnTo>
                    <a:pt x="400" y="50"/>
                  </a:lnTo>
                  <a:lnTo>
                    <a:pt x="390" y="55"/>
                  </a:lnTo>
                  <a:lnTo>
                    <a:pt x="383" y="64"/>
                  </a:lnTo>
                  <a:lnTo>
                    <a:pt x="371" y="71"/>
                  </a:lnTo>
                  <a:lnTo>
                    <a:pt x="364" y="76"/>
                  </a:lnTo>
                  <a:lnTo>
                    <a:pt x="362" y="76"/>
                  </a:lnTo>
                  <a:lnTo>
                    <a:pt x="357" y="78"/>
                  </a:lnTo>
                  <a:lnTo>
                    <a:pt x="352" y="78"/>
                  </a:lnTo>
                  <a:lnTo>
                    <a:pt x="345" y="83"/>
                  </a:lnTo>
                  <a:lnTo>
                    <a:pt x="338" y="83"/>
                  </a:lnTo>
                  <a:lnTo>
                    <a:pt x="336" y="81"/>
                  </a:lnTo>
                  <a:lnTo>
                    <a:pt x="329" y="81"/>
                  </a:lnTo>
                  <a:lnTo>
                    <a:pt x="324" y="78"/>
                  </a:lnTo>
                  <a:lnTo>
                    <a:pt x="319" y="76"/>
                  </a:lnTo>
                  <a:lnTo>
                    <a:pt x="315" y="71"/>
                  </a:lnTo>
                  <a:lnTo>
                    <a:pt x="312" y="74"/>
                  </a:lnTo>
                  <a:lnTo>
                    <a:pt x="307" y="78"/>
                  </a:lnTo>
                  <a:lnTo>
                    <a:pt x="300" y="85"/>
                  </a:lnTo>
                  <a:lnTo>
                    <a:pt x="298" y="90"/>
                  </a:lnTo>
                  <a:lnTo>
                    <a:pt x="293" y="92"/>
                  </a:lnTo>
                  <a:lnTo>
                    <a:pt x="291" y="100"/>
                  </a:lnTo>
                  <a:lnTo>
                    <a:pt x="289" y="97"/>
                  </a:lnTo>
                  <a:lnTo>
                    <a:pt x="286" y="97"/>
                  </a:lnTo>
                  <a:lnTo>
                    <a:pt x="284" y="97"/>
                  </a:lnTo>
                  <a:lnTo>
                    <a:pt x="286" y="107"/>
                  </a:lnTo>
                  <a:lnTo>
                    <a:pt x="293" y="123"/>
                  </a:lnTo>
                  <a:lnTo>
                    <a:pt x="298" y="137"/>
                  </a:lnTo>
                  <a:lnTo>
                    <a:pt x="300" y="149"/>
                  </a:lnTo>
                  <a:lnTo>
                    <a:pt x="298" y="161"/>
                  </a:lnTo>
                  <a:lnTo>
                    <a:pt x="293" y="171"/>
                  </a:lnTo>
                  <a:lnTo>
                    <a:pt x="291" y="175"/>
                  </a:lnTo>
                  <a:lnTo>
                    <a:pt x="291" y="178"/>
                  </a:lnTo>
                  <a:lnTo>
                    <a:pt x="298" y="187"/>
                  </a:lnTo>
                  <a:lnTo>
                    <a:pt x="303" y="189"/>
                  </a:lnTo>
                  <a:lnTo>
                    <a:pt x="303" y="185"/>
                  </a:lnTo>
                  <a:lnTo>
                    <a:pt x="303" y="187"/>
                  </a:lnTo>
                  <a:lnTo>
                    <a:pt x="307" y="185"/>
                  </a:lnTo>
                  <a:lnTo>
                    <a:pt x="310" y="185"/>
                  </a:lnTo>
                  <a:lnTo>
                    <a:pt x="307" y="187"/>
                  </a:lnTo>
                  <a:lnTo>
                    <a:pt x="307" y="189"/>
                  </a:lnTo>
                  <a:lnTo>
                    <a:pt x="317" y="197"/>
                  </a:lnTo>
                  <a:lnTo>
                    <a:pt x="315" y="199"/>
                  </a:lnTo>
                  <a:lnTo>
                    <a:pt x="310" y="199"/>
                  </a:lnTo>
                  <a:lnTo>
                    <a:pt x="307" y="201"/>
                  </a:lnTo>
                  <a:lnTo>
                    <a:pt x="307" y="211"/>
                  </a:lnTo>
                  <a:lnTo>
                    <a:pt x="307" y="216"/>
                  </a:lnTo>
                  <a:lnTo>
                    <a:pt x="310" y="218"/>
                  </a:lnTo>
                  <a:lnTo>
                    <a:pt x="315" y="216"/>
                  </a:lnTo>
                  <a:lnTo>
                    <a:pt x="317" y="213"/>
                  </a:lnTo>
                  <a:lnTo>
                    <a:pt x="322" y="216"/>
                  </a:lnTo>
                  <a:lnTo>
                    <a:pt x="322" y="218"/>
                  </a:lnTo>
                  <a:lnTo>
                    <a:pt x="329" y="216"/>
                  </a:lnTo>
                  <a:lnTo>
                    <a:pt x="333" y="218"/>
                  </a:lnTo>
                  <a:lnTo>
                    <a:pt x="341" y="220"/>
                  </a:lnTo>
                  <a:lnTo>
                    <a:pt x="333" y="225"/>
                  </a:lnTo>
                  <a:lnTo>
                    <a:pt x="336" y="230"/>
                  </a:lnTo>
                  <a:lnTo>
                    <a:pt x="333" y="232"/>
                  </a:lnTo>
                  <a:lnTo>
                    <a:pt x="329" y="234"/>
                  </a:lnTo>
                  <a:lnTo>
                    <a:pt x="329" y="230"/>
                  </a:lnTo>
                  <a:lnTo>
                    <a:pt x="324" y="227"/>
                  </a:lnTo>
                  <a:lnTo>
                    <a:pt x="322" y="230"/>
                  </a:lnTo>
                  <a:lnTo>
                    <a:pt x="317" y="230"/>
                  </a:lnTo>
                  <a:lnTo>
                    <a:pt x="315" y="227"/>
                  </a:lnTo>
                  <a:lnTo>
                    <a:pt x="312" y="220"/>
                  </a:lnTo>
                  <a:lnTo>
                    <a:pt x="310" y="220"/>
                  </a:lnTo>
                  <a:lnTo>
                    <a:pt x="307" y="220"/>
                  </a:lnTo>
                  <a:lnTo>
                    <a:pt x="303" y="216"/>
                  </a:lnTo>
                  <a:lnTo>
                    <a:pt x="303" y="211"/>
                  </a:lnTo>
                  <a:lnTo>
                    <a:pt x="307" y="199"/>
                  </a:lnTo>
                  <a:lnTo>
                    <a:pt x="307" y="194"/>
                  </a:lnTo>
                  <a:lnTo>
                    <a:pt x="305" y="194"/>
                  </a:lnTo>
                  <a:lnTo>
                    <a:pt x="300" y="199"/>
                  </a:lnTo>
                  <a:lnTo>
                    <a:pt x="300" y="211"/>
                  </a:lnTo>
                  <a:lnTo>
                    <a:pt x="298" y="218"/>
                  </a:lnTo>
                  <a:lnTo>
                    <a:pt x="296" y="223"/>
                  </a:lnTo>
                  <a:lnTo>
                    <a:pt x="296" y="225"/>
                  </a:lnTo>
                  <a:lnTo>
                    <a:pt x="298" y="220"/>
                  </a:lnTo>
                  <a:lnTo>
                    <a:pt x="300" y="220"/>
                  </a:lnTo>
                  <a:lnTo>
                    <a:pt x="303" y="223"/>
                  </a:lnTo>
                  <a:lnTo>
                    <a:pt x="307" y="223"/>
                  </a:lnTo>
                  <a:lnTo>
                    <a:pt x="310" y="227"/>
                  </a:lnTo>
                  <a:lnTo>
                    <a:pt x="310" y="234"/>
                  </a:lnTo>
                  <a:lnTo>
                    <a:pt x="305" y="239"/>
                  </a:lnTo>
                  <a:lnTo>
                    <a:pt x="300" y="242"/>
                  </a:lnTo>
                  <a:lnTo>
                    <a:pt x="305" y="234"/>
                  </a:lnTo>
                  <a:lnTo>
                    <a:pt x="305" y="232"/>
                  </a:lnTo>
                  <a:lnTo>
                    <a:pt x="303" y="230"/>
                  </a:lnTo>
                  <a:lnTo>
                    <a:pt x="300" y="230"/>
                  </a:lnTo>
                  <a:lnTo>
                    <a:pt x="298" y="232"/>
                  </a:lnTo>
                  <a:lnTo>
                    <a:pt x="291" y="237"/>
                  </a:lnTo>
                  <a:lnTo>
                    <a:pt x="291" y="239"/>
                  </a:lnTo>
                  <a:lnTo>
                    <a:pt x="289" y="242"/>
                  </a:lnTo>
                  <a:lnTo>
                    <a:pt x="284" y="244"/>
                  </a:lnTo>
                  <a:lnTo>
                    <a:pt x="284" y="239"/>
                  </a:lnTo>
                  <a:lnTo>
                    <a:pt x="281" y="239"/>
                  </a:lnTo>
                  <a:lnTo>
                    <a:pt x="277" y="239"/>
                  </a:lnTo>
                  <a:lnTo>
                    <a:pt x="274" y="237"/>
                  </a:lnTo>
                  <a:lnTo>
                    <a:pt x="272" y="232"/>
                  </a:lnTo>
                  <a:lnTo>
                    <a:pt x="270" y="232"/>
                  </a:lnTo>
                  <a:lnTo>
                    <a:pt x="267" y="232"/>
                  </a:lnTo>
                  <a:lnTo>
                    <a:pt x="265" y="232"/>
                  </a:lnTo>
                  <a:lnTo>
                    <a:pt x="265" y="230"/>
                  </a:lnTo>
                  <a:lnTo>
                    <a:pt x="260" y="227"/>
                  </a:lnTo>
                  <a:lnTo>
                    <a:pt x="258" y="230"/>
                  </a:lnTo>
                  <a:lnTo>
                    <a:pt x="258" y="230"/>
                  </a:lnTo>
                  <a:lnTo>
                    <a:pt x="255" y="225"/>
                  </a:lnTo>
                  <a:lnTo>
                    <a:pt x="255" y="223"/>
                  </a:lnTo>
                  <a:lnTo>
                    <a:pt x="255" y="220"/>
                  </a:lnTo>
                  <a:lnTo>
                    <a:pt x="258" y="218"/>
                  </a:lnTo>
                  <a:lnTo>
                    <a:pt x="263" y="211"/>
                  </a:lnTo>
                  <a:lnTo>
                    <a:pt x="265" y="211"/>
                  </a:lnTo>
                  <a:lnTo>
                    <a:pt x="267" y="208"/>
                  </a:lnTo>
                  <a:lnTo>
                    <a:pt x="267" y="206"/>
                  </a:lnTo>
                  <a:lnTo>
                    <a:pt x="263" y="201"/>
                  </a:lnTo>
                  <a:lnTo>
                    <a:pt x="258" y="199"/>
                  </a:lnTo>
                  <a:lnTo>
                    <a:pt x="255" y="199"/>
                  </a:lnTo>
                  <a:lnTo>
                    <a:pt x="248" y="201"/>
                  </a:lnTo>
                  <a:lnTo>
                    <a:pt x="244" y="201"/>
                  </a:lnTo>
                  <a:lnTo>
                    <a:pt x="241" y="201"/>
                  </a:lnTo>
                  <a:lnTo>
                    <a:pt x="239" y="201"/>
                  </a:lnTo>
                  <a:lnTo>
                    <a:pt x="225" y="206"/>
                  </a:lnTo>
                  <a:lnTo>
                    <a:pt x="225" y="208"/>
                  </a:lnTo>
                  <a:lnTo>
                    <a:pt x="227" y="208"/>
                  </a:lnTo>
                  <a:lnTo>
                    <a:pt x="232" y="213"/>
                  </a:lnTo>
                  <a:lnTo>
                    <a:pt x="229" y="216"/>
                  </a:lnTo>
                  <a:lnTo>
                    <a:pt x="227" y="213"/>
                  </a:lnTo>
                  <a:lnTo>
                    <a:pt x="225" y="213"/>
                  </a:lnTo>
                  <a:lnTo>
                    <a:pt x="222" y="213"/>
                  </a:lnTo>
                  <a:lnTo>
                    <a:pt x="218" y="211"/>
                  </a:lnTo>
                  <a:lnTo>
                    <a:pt x="210" y="211"/>
                  </a:lnTo>
                  <a:lnTo>
                    <a:pt x="203" y="211"/>
                  </a:lnTo>
                  <a:lnTo>
                    <a:pt x="201" y="213"/>
                  </a:lnTo>
                  <a:lnTo>
                    <a:pt x="201" y="216"/>
                  </a:lnTo>
                  <a:lnTo>
                    <a:pt x="196" y="216"/>
                  </a:lnTo>
                  <a:lnTo>
                    <a:pt x="196" y="213"/>
                  </a:lnTo>
                  <a:lnTo>
                    <a:pt x="192" y="213"/>
                  </a:lnTo>
                  <a:lnTo>
                    <a:pt x="187" y="218"/>
                  </a:lnTo>
                  <a:lnTo>
                    <a:pt x="187" y="220"/>
                  </a:lnTo>
                  <a:lnTo>
                    <a:pt x="184" y="220"/>
                  </a:lnTo>
                  <a:lnTo>
                    <a:pt x="177" y="223"/>
                  </a:lnTo>
                  <a:lnTo>
                    <a:pt x="173" y="227"/>
                  </a:lnTo>
                  <a:lnTo>
                    <a:pt x="170" y="227"/>
                  </a:lnTo>
                  <a:lnTo>
                    <a:pt x="173" y="225"/>
                  </a:lnTo>
                  <a:lnTo>
                    <a:pt x="173" y="223"/>
                  </a:lnTo>
                  <a:lnTo>
                    <a:pt x="170" y="225"/>
                  </a:lnTo>
                  <a:lnTo>
                    <a:pt x="166" y="230"/>
                  </a:lnTo>
                  <a:lnTo>
                    <a:pt x="166" y="230"/>
                  </a:lnTo>
                  <a:lnTo>
                    <a:pt x="173" y="237"/>
                  </a:lnTo>
                  <a:lnTo>
                    <a:pt x="177" y="246"/>
                  </a:lnTo>
                  <a:lnTo>
                    <a:pt x="182" y="246"/>
                  </a:lnTo>
                  <a:lnTo>
                    <a:pt x="187" y="253"/>
                  </a:lnTo>
                  <a:lnTo>
                    <a:pt x="192" y="256"/>
                  </a:lnTo>
                  <a:lnTo>
                    <a:pt x="194" y="260"/>
                  </a:lnTo>
                  <a:lnTo>
                    <a:pt x="196" y="260"/>
                  </a:lnTo>
                  <a:lnTo>
                    <a:pt x="201" y="263"/>
                  </a:lnTo>
                  <a:lnTo>
                    <a:pt x="201" y="265"/>
                  </a:lnTo>
                  <a:lnTo>
                    <a:pt x="194" y="265"/>
                  </a:lnTo>
                  <a:lnTo>
                    <a:pt x="194" y="260"/>
                  </a:lnTo>
                  <a:lnTo>
                    <a:pt x="189" y="258"/>
                  </a:lnTo>
                  <a:lnTo>
                    <a:pt x="184" y="256"/>
                  </a:lnTo>
                  <a:lnTo>
                    <a:pt x="184" y="256"/>
                  </a:lnTo>
                  <a:lnTo>
                    <a:pt x="180" y="260"/>
                  </a:lnTo>
                  <a:lnTo>
                    <a:pt x="177" y="260"/>
                  </a:lnTo>
                  <a:lnTo>
                    <a:pt x="173" y="256"/>
                  </a:lnTo>
                  <a:lnTo>
                    <a:pt x="177" y="253"/>
                  </a:lnTo>
                  <a:lnTo>
                    <a:pt x="177" y="251"/>
                  </a:lnTo>
                  <a:lnTo>
                    <a:pt x="175" y="251"/>
                  </a:lnTo>
                  <a:lnTo>
                    <a:pt x="170" y="256"/>
                  </a:lnTo>
                  <a:lnTo>
                    <a:pt x="173" y="263"/>
                  </a:lnTo>
                  <a:lnTo>
                    <a:pt x="173" y="265"/>
                  </a:lnTo>
                  <a:lnTo>
                    <a:pt x="173" y="268"/>
                  </a:lnTo>
                  <a:lnTo>
                    <a:pt x="168" y="272"/>
                  </a:lnTo>
                  <a:lnTo>
                    <a:pt x="166" y="277"/>
                  </a:lnTo>
                  <a:lnTo>
                    <a:pt x="166" y="284"/>
                  </a:lnTo>
                  <a:lnTo>
                    <a:pt x="166" y="289"/>
                  </a:lnTo>
                  <a:lnTo>
                    <a:pt x="173" y="296"/>
                  </a:lnTo>
                  <a:lnTo>
                    <a:pt x="180" y="298"/>
                  </a:lnTo>
                  <a:lnTo>
                    <a:pt x="182" y="303"/>
                  </a:lnTo>
                  <a:lnTo>
                    <a:pt x="187" y="303"/>
                  </a:lnTo>
                  <a:lnTo>
                    <a:pt x="192" y="301"/>
                  </a:lnTo>
                  <a:lnTo>
                    <a:pt x="196" y="298"/>
                  </a:lnTo>
                  <a:lnTo>
                    <a:pt x="201" y="301"/>
                  </a:lnTo>
                  <a:lnTo>
                    <a:pt x="210" y="303"/>
                  </a:lnTo>
                  <a:lnTo>
                    <a:pt x="213" y="305"/>
                  </a:lnTo>
                  <a:lnTo>
                    <a:pt x="215" y="310"/>
                  </a:lnTo>
                  <a:lnTo>
                    <a:pt x="218" y="310"/>
                  </a:lnTo>
                  <a:lnTo>
                    <a:pt x="220" y="308"/>
                  </a:lnTo>
                  <a:lnTo>
                    <a:pt x="220" y="303"/>
                  </a:lnTo>
                  <a:lnTo>
                    <a:pt x="220" y="301"/>
                  </a:lnTo>
                  <a:lnTo>
                    <a:pt x="225" y="303"/>
                  </a:lnTo>
                  <a:lnTo>
                    <a:pt x="225" y="305"/>
                  </a:lnTo>
                  <a:lnTo>
                    <a:pt x="220" y="310"/>
                  </a:lnTo>
                  <a:lnTo>
                    <a:pt x="220" y="315"/>
                  </a:lnTo>
                  <a:lnTo>
                    <a:pt x="222" y="315"/>
                  </a:lnTo>
                  <a:lnTo>
                    <a:pt x="227" y="310"/>
                  </a:lnTo>
                  <a:lnTo>
                    <a:pt x="229" y="308"/>
                  </a:lnTo>
                  <a:lnTo>
                    <a:pt x="236" y="305"/>
                  </a:lnTo>
                  <a:lnTo>
                    <a:pt x="244" y="301"/>
                  </a:lnTo>
                  <a:lnTo>
                    <a:pt x="251" y="301"/>
                  </a:lnTo>
                  <a:lnTo>
                    <a:pt x="253" y="296"/>
                  </a:lnTo>
                  <a:lnTo>
                    <a:pt x="253" y="296"/>
                  </a:lnTo>
                  <a:lnTo>
                    <a:pt x="255" y="298"/>
                  </a:lnTo>
                  <a:lnTo>
                    <a:pt x="258" y="298"/>
                  </a:lnTo>
                  <a:lnTo>
                    <a:pt x="265" y="294"/>
                  </a:lnTo>
                  <a:lnTo>
                    <a:pt x="270" y="294"/>
                  </a:lnTo>
                  <a:lnTo>
                    <a:pt x="272" y="294"/>
                  </a:lnTo>
                  <a:lnTo>
                    <a:pt x="270" y="296"/>
                  </a:lnTo>
                  <a:lnTo>
                    <a:pt x="265" y="298"/>
                  </a:lnTo>
                  <a:lnTo>
                    <a:pt x="265" y="301"/>
                  </a:lnTo>
                  <a:lnTo>
                    <a:pt x="267" y="303"/>
                  </a:lnTo>
                  <a:lnTo>
                    <a:pt x="263" y="308"/>
                  </a:lnTo>
                  <a:lnTo>
                    <a:pt x="258" y="310"/>
                  </a:lnTo>
                  <a:lnTo>
                    <a:pt x="255" y="308"/>
                  </a:lnTo>
                  <a:lnTo>
                    <a:pt x="253" y="308"/>
                  </a:lnTo>
                  <a:lnTo>
                    <a:pt x="248" y="313"/>
                  </a:lnTo>
                  <a:lnTo>
                    <a:pt x="248" y="313"/>
                  </a:lnTo>
                  <a:lnTo>
                    <a:pt x="253" y="313"/>
                  </a:lnTo>
                  <a:lnTo>
                    <a:pt x="255" y="315"/>
                  </a:lnTo>
                  <a:lnTo>
                    <a:pt x="255" y="322"/>
                  </a:lnTo>
                  <a:lnTo>
                    <a:pt x="248" y="329"/>
                  </a:lnTo>
                  <a:lnTo>
                    <a:pt x="248" y="334"/>
                  </a:lnTo>
                  <a:lnTo>
                    <a:pt x="246" y="336"/>
                  </a:lnTo>
                  <a:lnTo>
                    <a:pt x="244" y="339"/>
                  </a:lnTo>
                  <a:lnTo>
                    <a:pt x="246" y="341"/>
                  </a:lnTo>
                  <a:lnTo>
                    <a:pt x="246" y="343"/>
                  </a:lnTo>
                  <a:lnTo>
                    <a:pt x="244" y="348"/>
                  </a:lnTo>
                  <a:lnTo>
                    <a:pt x="241" y="353"/>
                  </a:lnTo>
                  <a:lnTo>
                    <a:pt x="236" y="355"/>
                  </a:lnTo>
                  <a:lnTo>
                    <a:pt x="234" y="355"/>
                  </a:lnTo>
                  <a:lnTo>
                    <a:pt x="232" y="358"/>
                  </a:lnTo>
                  <a:lnTo>
                    <a:pt x="227" y="360"/>
                  </a:lnTo>
                  <a:lnTo>
                    <a:pt x="225" y="362"/>
                  </a:lnTo>
                  <a:lnTo>
                    <a:pt x="220" y="360"/>
                  </a:lnTo>
                  <a:lnTo>
                    <a:pt x="213" y="358"/>
                  </a:lnTo>
                  <a:lnTo>
                    <a:pt x="210" y="358"/>
                  </a:lnTo>
                  <a:lnTo>
                    <a:pt x="210" y="355"/>
                  </a:lnTo>
                  <a:lnTo>
                    <a:pt x="206" y="353"/>
                  </a:lnTo>
                  <a:lnTo>
                    <a:pt x="206" y="353"/>
                  </a:lnTo>
                  <a:lnTo>
                    <a:pt x="201" y="358"/>
                  </a:lnTo>
                  <a:lnTo>
                    <a:pt x="196" y="362"/>
                  </a:lnTo>
                  <a:lnTo>
                    <a:pt x="194" y="365"/>
                  </a:lnTo>
                  <a:lnTo>
                    <a:pt x="187" y="367"/>
                  </a:lnTo>
                  <a:lnTo>
                    <a:pt x="184" y="369"/>
                  </a:lnTo>
                  <a:lnTo>
                    <a:pt x="180" y="369"/>
                  </a:lnTo>
                  <a:lnTo>
                    <a:pt x="175" y="369"/>
                  </a:lnTo>
                  <a:lnTo>
                    <a:pt x="170" y="369"/>
                  </a:lnTo>
                  <a:lnTo>
                    <a:pt x="166" y="374"/>
                  </a:lnTo>
                  <a:lnTo>
                    <a:pt x="161" y="374"/>
                  </a:lnTo>
                  <a:lnTo>
                    <a:pt x="158" y="376"/>
                  </a:lnTo>
                  <a:lnTo>
                    <a:pt x="158" y="381"/>
                  </a:lnTo>
                  <a:lnTo>
                    <a:pt x="154" y="388"/>
                  </a:lnTo>
                  <a:lnTo>
                    <a:pt x="151" y="391"/>
                  </a:lnTo>
                  <a:lnTo>
                    <a:pt x="151" y="388"/>
                  </a:lnTo>
                  <a:lnTo>
                    <a:pt x="147" y="384"/>
                  </a:lnTo>
                  <a:lnTo>
                    <a:pt x="140" y="384"/>
                  </a:lnTo>
                  <a:lnTo>
                    <a:pt x="137" y="384"/>
                  </a:lnTo>
                  <a:lnTo>
                    <a:pt x="140" y="386"/>
                  </a:lnTo>
                  <a:lnTo>
                    <a:pt x="142" y="388"/>
                  </a:lnTo>
                  <a:lnTo>
                    <a:pt x="140" y="393"/>
                  </a:lnTo>
                  <a:lnTo>
                    <a:pt x="137" y="393"/>
                  </a:lnTo>
                  <a:lnTo>
                    <a:pt x="137" y="388"/>
                  </a:lnTo>
                  <a:lnTo>
                    <a:pt x="132" y="384"/>
                  </a:lnTo>
                  <a:lnTo>
                    <a:pt x="130" y="384"/>
                  </a:lnTo>
                  <a:lnTo>
                    <a:pt x="125" y="391"/>
                  </a:lnTo>
                  <a:lnTo>
                    <a:pt x="123" y="395"/>
                  </a:lnTo>
                  <a:lnTo>
                    <a:pt x="121" y="395"/>
                  </a:lnTo>
                  <a:lnTo>
                    <a:pt x="118" y="398"/>
                  </a:lnTo>
                  <a:lnTo>
                    <a:pt x="109" y="405"/>
                  </a:lnTo>
                  <a:lnTo>
                    <a:pt x="106" y="412"/>
                  </a:lnTo>
                  <a:lnTo>
                    <a:pt x="106" y="412"/>
                  </a:lnTo>
                  <a:lnTo>
                    <a:pt x="102" y="414"/>
                  </a:lnTo>
                  <a:lnTo>
                    <a:pt x="97" y="412"/>
                  </a:lnTo>
                  <a:lnTo>
                    <a:pt x="97" y="412"/>
                  </a:lnTo>
                  <a:lnTo>
                    <a:pt x="102" y="417"/>
                  </a:lnTo>
                  <a:lnTo>
                    <a:pt x="99" y="421"/>
                  </a:lnTo>
                  <a:lnTo>
                    <a:pt x="97" y="421"/>
                  </a:lnTo>
                  <a:lnTo>
                    <a:pt x="95" y="417"/>
                  </a:lnTo>
                  <a:lnTo>
                    <a:pt x="92" y="417"/>
                  </a:lnTo>
                  <a:lnTo>
                    <a:pt x="92" y="421"/>
                  </a:lnTo>
                  <a:lnTo>
                    <a:pt x="88" y="426"/>
                  </a:lnTo>
                  <a:lnTo>
                    <a:pt x="88" y="428"/>
                  </a:lnTo>
                  <a:lnTo>
                    <a:pt x="90" y="436"/>
                  </a:lnTo>
                  <a:lnTo>
                    <a:pt x="90" y="440"/>
                  </a:lnTo>
                  <a:lnTo>
                    <a:pt x="90" y="443"/>
                  </a:lnTo>
                  <a:lnTo>
                    <a:pt x="88" y="447"/>
                  </a:lnTo>
                  <a:lnTo>
                    <a:pt x="90" y="450"/>
                  </a:lnTo>
                  <a:lnTo>
                    <a:pt x="92" y="450"/>
                  </a:lnTo>
                  <a:lnTo>
                    <a:pt x="95" y="445"/>
                  </a:lnTo>
                  <a:lnTo>
                    <a:pt x="95" y="447"/>
                  </a:lnTo>
                  <a:lnTo>
                    <a:pt x="95" y="455"/>
                  </a:lnTo>
                  <a:lnTo>
                    <a:pt x="92" y="455"/>
                  </a:lnTo>
                  <a:lnTo>
                    <a:pt x="92" y="457"/>
                  </a:lnTo>
                  <a:lnTo>
                    <a:pt x="92" y="459"/>
                  </a:lnTo>
                  <a:lnTo>
                    <a:pt x="97" y="459"/>
                  </a:lnTo>
                  <a:lnTo>
                    <a:pt x="97" y="457"/>
                  </a:lnTo>
                  <a:lnTo>
                    <a:pt x="99" y="457"/>
                  </a:lnTo>
                  <a:lnTo>
                    <a:pt x="102" y="457"/>
                  </a:lnTo>
                  <a:lnTo>
                    <a:pt x="102" y="459"/>
                  </a:lnTo>
                  <a:lnTo>
                    <a:pt x="106" y="462"/>
                  </a:lnTo>
                  <a:lnTo>
                    <a:pt x="109" y="464"/>
                  </a:lnTo>
                  <a:lnTo>
                    <a:pt x="114" y="462"/>
                  </a:lnTo>
                  <a:lnTo>
                    <a:pt x="116" y="459"/>
                  </a:lnTo>
                  <a:lnTo>
                    <a:pt x="118" y="452"/>
                  </a:lnTo>
                  <a:lnTo>
                    <a:pt x="121" y="450"/>
                  </a:lnTo>
                  <a:lnTo>
                    <a:pt x="128" y="450"/>
                  </a:lnTo>
                  <a:lnTo>
                    <a:pt x="132" y="447"/>
                  </a:lnTo>
                  <a:lnTo>
                    <a:pt x="128" y="452"/>
                  </a:lnTo>
                  <a:lnTo>
                    <a:pt x="125" y="452"/>
                  </a:lnTo>
                  <a:lnTo>
                    <a:pt x="118" y="459"/>
                  </a:lnTo>
                  <a:lnTo>
                    <a:pt x="118" y="462"/>
                  </a:lnTo>
                  <a:lnTo>
                    <a:pt x="116" y="464"/>
                  </a:lnTo>
                  <a:lnTo>
                    <a:pt x="118" y="469"/>
                  </a:lnTo>
                  <a:lnTo>
                    <a:pt x="118" y="471"/>
                  </a:lnTo>
                  <a:lnTo>
                    <a:pt x="114" y="473"/>
                  </a:lnTo>
                  <a:lnTo>
                    <a:pt x="111" y="471"/>
                  </a:lnTo>
                  <a:lnTo>
                    <a:pt x="111" y="469"/>
                  </a:lnTo>
                  <a:lnTo>
                    <a:pt x="111" y="466"/>
                  </a:lnTo>
                  <a:lnTo>
                    <a:pt x="106" y="466"/>
                  </a:lnTo>
                  <a:lnTo>
                    <a:pt x="104" y="464"/>
                  </a:lnTo>
                  <a:lnTo>
                    <a:pt x="99" y="464"/>
                  </a:lnTo>
                  <a:lnTo>
                    <a:pt x="97" y="459"/>
                  </a:lnTo>
                  <a:lnTo>
                    <a:pt x="95" y="462"/>
                  </a:lnTo>
                  <a:lnTo>
                    <a:pt x="90" y="464"/>
                  </a:lnTo>
                  <a:lnTo>
                    <a:pt x="90" y="466"/>
                  </a:lnTo>
                  <a:lnTo>
                    <a:pt x="88" y="469"/>
                  </a:lnTo>
                  <a:lnTo>
                    <a:pt x="83" y="469"/>
                  </a:lnTo>
                  <a:lnTo>
                    <a:pt x="80" y="471"/>
                  </a:lnTo>
                  <a:lnTo>
                    <a:pt x="83" y="473"/>
                  </a:lnTo>
                  <a:lnTo>
                    <a:pt x="85" y="473"/>
                  </a:lnTo>
                  <a:lnTo>
                    <a:pt x="83" y="478"/>
                  </a:lnTo>
                  <a:lnTo>
                    <a:pt x="83" y="483"/>
                  </a:lnTo>
                  <a:lnTo>
                    <a:pt x="83" y="485"/>
                  </a:lnTo>
                  <a:lnTo>
                    <a:pt x="85" y="485"/>
                  </a:lnTo>
                  <a:lnTo>
                    <a:pt x="88" y="492"/>
                  </a:lnTo>
                  <a:lnTo>
                    <a:pt x="88" y="495"/>
                  </a:lnTo>
                  <a:lnTo>
                    <a:pt x="88" y="499"/>
                  </a:lnTo>
                  <a:lnTo>
                    <a:pt x="90" y="502"/>
                  </a:lnTo>
                  <a:lnTo>
                    <a:pt x="90" y="504"/>
                  </a:lnTo>
                  <a:lnTo>
                    <a:pt x="88" y="504"/>
                  </a:lnTo>
                  <a:lnTo>
                    <a:pt x="85" y="507"/>
                  </a:lnTo>
                  <a:lnTo>
                    <a:pt x="99" y="511"/>
                  </a:lnTo>
                  <a:lnTo>
                    <a:pt x="104" y="511"/>
                  </a:lnTo>
                  <a:lnTo>
                    <a:pt x="109" y="509"/>
                  </a:lnTo>
                  <a:lnTo>
                    <a:pt x="114" y="509"/>
                  </a:lnTo>
                  <a:lnTo>
                    <a:pt x="116" y="509"/>
                  </a:lnTo>
                  <a:lnTo>
                    <a:pt x="118" y="509"/>
                  </a:lnTo>
                  <a:lnTo>
                    <a:pt x="123" y="502"/>
                  </a:lnTo>
                  <a:lnTo>
                    <a:pt x="123" y="499"/>
                  </a:lnTo>
                  <a:lnTo>
                    <a:pt x="121" y="497"/>
                  </a:lnTo>
                  <a:lnTo>
                    <a:pt x="121" y="495"/>
                  </a:lnTo>
                  <a:lnTo>
                    <a:pt x="125" y="492"/>
                  </a:lnTo>
                  <a:lnTo>
                    <a:pt x="132" y="488"/>
                  </a:lnTo>
                  <a:lnTo>
                    <a:pt x="142" y="481"/>
                  </a:lnTo>
                  <a:lnTo>
                    <a:pt x="144" y="483"/>
                  </a:lnTo>
                  <a:lnTo>
                    <a:pt x="142" y="483"/>
                  </a:lnTo>
                  <a:lnTo>
                    <a:pt x="132" y="490"/>
                  </a:lnTo>
                  <a:lnTo>
                    <a:pt x="128" y="495"/>
                  </a:lnTo>
                  <a:lnTo>
                    <a:pt x="128" y="497"/>
                  </a:lnTo>
                  <a:lnTo>
                    <a:pt x="130" y="499"/>
                  </a:lnTo>
                  <a:lnTo>
                    <a:pt x="130" y="502"/>
                  </a:lnTo>
                  <a:lnTo>
                    <a:pt x="128" y="507"/>
                  </a:lnTo>
                  <a:lnTo>
                    <a:pt x="123" y="509"/>
                  </a:lnTo>
                  <a:lnTo>
                    <a:pt x="123" y="514"/>
                  </a:lnTo>
                  <a:lnTo>
                    <a:pt x="123" y="518"/>
                  </a:lnTo>
                  <a:lnTo>
                    <a:pt x="123" y="523"/>
                  </a:lnTo>
                  <a:lnTo>
                    <a:pt x="123" y="526"/>
                  </a:lnTo>
                  <a:lnTo>
                    <a:pt x="123" y="528"/>
                  </a:lnTo>
                  <a:lnTo>
                    <a:pt x="123" y="533"/>
                  </a:lnTo>
                  <a:lnTo>
                    <a:pt x="116" y="535"/>
                  </a:lnTo>
                  <a:lnTo>
                    <a:pt x="114" y="537"/>
                  </a:lnTo>
                  <a:lnTo>
                    <a:pt x="114" y="540"/>
                  </a:lnTo>
                  <a:lnTo>
                    <a:pt x="111" y="540"/>
                  </a:lnTo>
                  <a:lnTo>
                    <a:pt x="109" y="540"/>
                  </a:lnTo>
                  <a:lnTo>
                    <a:pt x="111" y="544"/>
                  </a:lnTo>
                  <a:lnTo>
                    <a:pt x="111" y="549"/>
                  </a:lnTo>
                  <a:lnTo>
                    <a:pt x="114" y="549"/>
                  </a:lnTo>
                  <a:lnTo>
                    <a:pt x="116" y="549"/>
                  </a:lnTo>
                  <a:lnTo>
                    <a:pt x="121" y="549"/>
                  </a:lnTo>
                  <a:lnTo>
                    <a:pt x="121" y="552"/>
                  </a:lnTo>
                  <a:lnTo>
                    <a:pt x="118" y="554"/>
                  </a:lnTo>
                  <a:lnTo>
                    <a:pt x="114" y="554"/>
                  </a:lnTo>
                  <a:lnTo>
                    <a:pt x="111" y="554"/>
                  </a:lnTo>
                  <a:lnTo>
                    <a:pt x="114" y="556"/>
                  </a:lnTo>
                  <a:lnTo>
                    <a:pt x="114" y="559"/>
                  </a:lnTo>
                  <a:lnTo>
                    <a:pt x="114" y="561"/>
                  </a:lnTo>
                  <a:lnTo>
                    <a:pt x="111" y="563"/>
                  </a:lnTo>
                  <a:lnTo>
                    <a:pt x="109" y="563"/>
                  </a:lnTo>
                  <a:lnTo>
                    <a:pt x="104" y="566"/>
                  </a:lnTo>
                  <a:lnTo>
                    <a:pt x="102" y="566"/>
                  </a:lnTo>
                  <a:lnTo>
                    <a:pt x="99" y="566"/>
                  </a:lnTo>
                  <a:lnTo>
                    <a:pt x="102" y="568"/>
                  </a:lnTo>
                  <a:lnTo>
                    <a:pt x="106" y="568"/>
                  </a:lnTo>
                  <a:lnTo>
                    <a:pt x="109" y="570"/>
                  </a:lnTo>
                  <a:lnTo>
                    <a:pt x="114" y="566"/>
                  </a:lnTo>
                  <a:lnTo>
                    <a:pt x="121" y="561"/>
                  </a:lnTo>
                  <a:lnTo>
                    <a:pt x="123" y="561"/>
                  </a:lnTo>
                  <a:lnTo>
                    <a:pt x="125" y="561"/>
                  </a:lnTo>
                  <a:lnTo>
                    <a:pt x="130" y="559"/>
                  </a:lnTo>
                  <a:lnTo>
                    <a:pt x="135" y="556"/>
                  </a:lnTo>
                  <a:lnTo>
                    <a:pt x="135" y="559"/>
                  </a:lnTo>
                  <a:lnTo>
                    <a:pt x="132" y="561"/>
                  </a:lnTo>
                  <a:lnTo>
                    <a:pt x="132" y="563"/>
                  </a:lnTo>
                  <a:lnTo>
                    <a:pt x="135" y="563"/>
                  </a:lnTo>
                  <a:lnTo>
                    <a:pt x="135" y="568"/>
                  </a:lnTo>
                  <a:lnTo>
                    <a:pt x="135" y="570"/>
                  </a:lnTo>
                  <a:lnTo>
                    <a:pt x="137" y="570"/>
                  </a:lnTo>
                  <a:lnTo>
                    <a:pt x="142" y="568"/>
                  </a:lnTo>
                  <a:lnTo>
                    <a:pt x="144" y="566"/>
                  </a:lnTo>
                  <a:lnTo>
                    <a:pt x="144" y="568"/>
                  </a:lnTo>
                  <a:lnTo>
                    <a:pt x="144" y="570"/>
                  </a:lnTo>
                  <a:lnTo>
                    <a:pt x="147" y="575"/>
                  </a:lnTo>
                  <a:lnTo>
                    <a:pt x="147" y="580"/>
                  </a:lnTo>
                  <a:lnTo>
                    <a:pt x="147" y="585"/>
                  </a:lnTo>
                  <a:lnTo>
                    <a:pt x="149" y="589"/>
                  </a:lnTo>
                  <a:lnTo>
                    <a:pt x="151" y="589"/>
                  </a:lnTo>
                  <a:lnTo>
                    <a:pt x="154" y="585"/>
                  </a:lnTo>
                  <a:lnTo>
                    <a:pt x="151" y="582"/>
                  </a:lnTo>
                  <a:lnTo>
                    <a:pt x="156" y="575"/>
                  </a:lnTo>
                  <a:lnTo>
                    <a:pt x="156" y="573"/>
                  </a:lnTo>
                  <a:lnTo>
                    <a:pt x="161" y="568"/>
                  </a:lnTo>
                  <a:lnTo>
                    <a:pt x="163" y="568"/>
                  </a:lnTo>
                  <a:lnTo>
                    <a:pt x="166" y="566"/>
                  </a:lnTo>
                  <a:lnTo>
                    <a:pt x="173" y="566"/>
                  </a:lnTo>
                  <a:lnTo>
                    <a:pt x="168" y="568"/>
                  </a:lnTo>
                  <a:lnTo>
                    <a:pt x="161" y="573"/>
                  </a:lnTo>
                  <a:lnTo>
                    <a:pt x="161" y="575"/>
                  </a:lnTo>
                  <a:lnTo>
                    <a:pt x="166" y="582"/>
                  </a:lnTo>
                  <a:lnTo>
                    <a:pt x="168" y="582"/>
                  </a:lnTo>
                  <a:lnTo>
                    <a:pt x="175" y="580"/>
                  </a:lnTo>
                  <a:lnTo>
                    <a:pt x="182" y="578"/>
                  </a:lnTo>
                  <a:lnTo>
                    <a:pt x="187" y="575"/>
                  </a:lnTo>
                  <a:lnTo>
                    <a:pt x="189" y="575"/>
                  </a:lnTo>
                  <a:lnTo>
                    <a:pt x="196" y="570"/>
                  </a:lnTo>
                  <a:lnTo>
                    <a:pt x="199" y="570"/>
                  </a:lnTo>
                  <a:lnTo>
                    <a:pt x="196" y="573"/>
                  </a:lnTo>
                  <a:lnTo>
                    <a:pt x="192" y="578"/>
                  </a:lnTo>
                  <a:lnTo>
                    <a:pt x="192" y="580"/>
                  </a:lnTo>
                  <a:lnTo>
                    <a:pt x="189" y="582"/>
                  </a:lnTo>
                  <a:lnTo>
                    <a:pt x="177" y="589"/>
                  </a:lnTo>
                  <a:lnTo>
                    <a:pt x="173" y="592"/>
                  </a:lnTo>
                  <a:lnTo>
                    <a:pt x="168" y="599"/>
                  </a:lnTo>
                  <a:lnTo>
                    <a:pt x="168" y="604"/>
                  </a:lnTo>
                  <a:lnTo>
                    <a:pt x="170" y="606"/>
                  </a:lnTo>
                  <a:lnTo>
                    <a:pt x="173" y="608"/>
                  </a:lnTo>
                  <a:lnTo>
                    <a:pt x="168" y="608"/>
                  </a:lnTo>
                  <a:lnTo>
                    <a:pt x="166" y="608"/>
                  </a:lnTo>
                  <a:lnTo>
                    <a:pt x="161" y="613"/>
                  </a:lnTo>
                  <a:lnTo>
                    <a:pt x="158" y="618"/>
                  </a:lnTo>
                  <a:lnTo>
                    <a:pt x="154" y="625"/>
                  </a:lnTo>
                  <a:lnTo>
                    <a:pt x="151" y="627"/>
                  </a:lnTo>
                  <a:lnTo>
                    <a:pt x="154" y="630"/>
                  </a:lnTo>
                  <a:lnTo>
                    <a:pt x="154" y="632"/>
                  </a:lnTo>
                  <a:lnTo>
                    <a:pt x="154" y="634"/>
                  </a:lnTo>
                  <a:lnTo>
                    <a:pt x="151" y="634"/>
                  </a:lnTo>
                  <a:lnTo>
                    <a:pt x="149" y="632"/>
                  </a:lnTo>
                  <a:lnTo>
                    <a:pt x="147" y="630"/>
                  </a:lnTo>
                  <a:lnTo>
                    <a:pt x="144" y="634"/>
                  </a:lnTo>
                  <a:lnTo>
                    <a:pt x="140" y="637"/>
                  </a:lnTo>
                  <a:lnTo>
                    <a:pt x="140" y="639"/>
                  </a:lnTo>
                  <a:lnTo>
                    <a:pt x="140" y="644"/>
                  </a:lnTo>
                  <a:lnTo>
                    <a:pt x="137" y="641"/>
                  </a:lnTo>
                  <a:lnTo>
                    <a:pt x="135" y="641"/>
                  </a:lnTo>
                  <a:lnTo>
                    <a:pt x="132" y="641"/>
                  </a:lnTo>
                  <a:lnTo>
                    <a:pt x="123" y="649"/>
                  </a:lnTo>
                  <a:lnTo>
                    <a:pt x="121" y="653"/>
                  </a:lnTo>
                  <a:lnTo>
                    <a:pt x="123" y="656"/>
                  </a:lnTo>
                  <a:lnTo>
                    <a:pt x="121" y="658"/>
                  </a:lnTo>
                  <a:lnTo>
                    <a:pt x="118" y="656"/>
                  </a:lnTo>
                  <a:lnTo>
                    <a:pt x="118" y="651"/>
                  </a:lnTo>
                  <a:lnTo>
                    <a:pt x="111" y="656"/>
                  </a:lnTo>
                  <a:lnTo>
                    <a:pt x="106" y="658"/>
                  </a:lnTo>
                  <a:lnTo>
                    <a:pt x="104" y="660"/>
                  </a:lnTo>
                  <a:lnTo>
                    <a:pt x="104" y="663"/>
                  </a:lnTo>
                  <a:lnTo>
                    <a:pt x="99" y="663"/>
                  </a:lnTo>
                  <a:lnTo>
                    <a:pt x="95" y="663"/>
                  </a:lnTo>
                  <a:lnTo>
                    <a:pt x="88" y="670"/>
                  </a:lnTo>
                  <a:lnTo>
                    <a:pt x="78" y="672"/>
                  </a:lnTo>
                  <a:lnTo>
                    <a:pt x="73" y="677"/>
                  </a:lnTo>
                  <a:lnTo>
                    <a:pt x="71" y="684"/>
                  </a:lnTo>
                  <a:lnTo>
                    <a:pt x="71" y="684"/>
                  </a:lnTo>
                  <a:lnTo>
                    <a:pt x="71" y="689"/>
                  </a:lnTo>
                  <a:lnTo>
                    <a:pt x="71" y="691"/>
                  </a:lnTo>
                  <a:lnTo>
                    <a:pt x="71" y="691"/>
                  </a:lnTo>
                  <a:lnTo>
                    <a:pt x="69" y="689"/>
                  </a:lnTo>
                  <a:lnTo>
                    <a:pt x="66" y="689"/>
                  </a:lnTo>
                  <a:lnTo>
                    <a:pt x="64" y="691"/>
                  </a:lnTo>
                  <a:lnTo>
                    <a:pt x="66" y="694"/>
                  </a:lnTo>
                  <a:lnTo>
                    <a:pt x="64" y="696"/>
                  </a:lnTo>
                  <a:lnTo>
                    <a:pt x="62" y="691"/>
                  </a:lnTo>
                  <a:lnTo>
                    <a:pt x="62" y="689"/>
                  </a:lnTo>
                  <a:lnTo>
                    <a:pt x="64" y="686"/>
                  </a:lnTo>
                  <a:lnTo>
                    <a:pt x="59" y="684"/>
                  </a:lnTo>
                  <a:lnTo>
                    <a:pt x="57" y="684"/>
                  </a:lnTo>
                  <a:lnTo>
                    <a:pt x="54" y="684"/>
                  </a:lnTo>
                  <a:lnTo>
                    <a:pt x="50" y="684"/>
                  </a:lnTo>
                  <a:lnTo>
                    <a:pt x="45" y="686"/>
                  </a:lnTo>
                  <a:lnTo>
                    <a:pt x="40" y="686"/>
                  </a:lnTo>
                  <a:lnTo>
                    <a:pt x="38" y="691"/>
                  </a:lnTo>
                  <a:lnTo>
                    <a:pt x="33" y="694"/>
                  </a:lnTo>
                  <a:lnTo>
                    <a:pt x="28" y="696"/>
                  </a:lnTo>
                  <a:lnTo>
                    <a:pt x="24" y="701"/>
                  </a:lnTo>
                  <a:lnTo>
                    <a:pt x="24" y="703"/>
                  </a:lnTo>
                  <a:lnTo>
                    <a:pt x="21" y="705"/>
                  </a:lnTo>
                  <a:lnTo>
                    <a:pt x="21" y="703"/>
                  </a:lnTo>
                  <a:lnTo>
                    <a:pt x="17" y="705"/>
                  </a:lnTo>
                  <a:lnTo>
                    <a:pt x="12" y="708"/>
                  </a:lnTo>
                  <a:lnTo>
                    <a:pt x="12" y="710"/>
                  </a:lnTo>
                  <a:lnTo>
                    <a:pt x="12" y="710"/>
                  </a:lnTo>
                  <a:lnTo>
                    <a:pt x="7" y="710"/>
                  </a:lnTo>
                  <a:lnTo>
                    <a:pt x="2" y="710"/>
                  </a:lnTo>
                  <a:lnTo>
                    <a:pt x="2" y="712"/>
                  </a:lnTo>
                  <a:lnTo>
                    <a:pt x="0" y="717"/>
                  </a:lnTo>
                  <a:lnTo>
                    <a:pt x="2" y="720"/>
                  </a:lnTo>
                  <a:lnTo>
                    <a:pt x="5" y="720"/>
                  </a:lnTo>
                  <a:lnTo>
                    <a:pt x="7" y="717"/>
                  </a:lnTo>
                  <a:lnTo>
                    <a:pt x="5" y="715"/>
                  </a:lnTo>
                  <a:lnTo>
                    <a:pt x="7" y="712"/>
                  </a:lnTo>
                  <a:lnTo>
                    <a:pt x="9" y="715"/>
                  </a:lnTo>
                  <a:lnTo>
                    <a:pt x="9" y="717"/>
                  </a:lnTo>
                  <a:lnTo>
                    <a:pt x="9" y="717"/>
                  </a:lnTo>
                  <a:lnTo>
                    <a:pt x="12" y="717"/>
                  </a:lnTo>
                  <a:lnTo>
                    <a:pt x="17" y="712"/>
                  </a:lnTo>
                  <a:lnTo>
                    <a:pt x="19" y="710"/>
                  </a:lnTo>
                  <a:lnTo>
                    <a:pt x="19" y="712"/>
                  </a:lnTo>
                  <a:lnTo>
                    <a:pt x="19" y="715"/>
                  </a:lnTo>
                  <a:lnTo>
                    <a:pt x="19" y="717"/>
                  </a:lnTo>
                  <a:lnTo>
                    <a:pt x="24" y="717"/>
                  </a:lnTo>
                  <a:lnTo>
                    <a:pt x="26" y="712"/>
                  </a:lnTo>
                  <a:lnTo>
                    <a:pt x="26" y="715"/>
                  </a:lnTo>
                  <a:lnTo>
                    <a:pt x="26" y="717"/>
                  </a:lnTo>
                  <a:lnTo>
                    <a:pt x="28" y="712"/>
                  </a:lnTo>
                  <a:lnTo>
                    <a:pt x="31" y="712"/>
                  </a:lnTo>
                  <a:lnTo>
                    <a:pt x="33" y="712"/>
                  </a:lnTo>
                  <a:lnTo>
                    <a:pt x="38" y="710"/>
                  </a:lnTo>
                  <a:lnTo>
                    <a:pt x="40" y="705"/>
                  </a:lnTo>
                  <a:lnTo>
                    <a:pt x="40" y="701"/>
                  </a:lnTo>
                  <a:lnTo>
                    <a:pt x="43" y="701"/>
                  </a:lnTo>
                  <a:lnTo>
                    <a:pt x="45" y="696"/>
                  </a:lnTo>
                  <a:lnTo>
                    <a:pt x="47" y="696"/>
                  </a:lnTo>
                  <a:lnTo>
                    <a:pt x="52" y="698"/>
                  </a:lnTo>
                  <a:lnTo>
                    <a:pt x="52" y="701"/>
                  </a:lnTo>
                  <a:lnTo>
                    <a:pt x="47" y="701"/>
                  </a:lnTo>
                  <a:lnTo>
                    <a:pt x="45" y="705"/>
                  </a:lnTo>
                  <a:lnTo>
                    <a:pt x="45" y="708"/>
                  </a:lnTo>
                  <a:lnTo>
                    <a:pt x="47" y="710"/>
                  </a:lnTo>
                  <a:lnTo>
                    <a:pt x="52" y="705"/>
                  </a:lnTo>
                  <a:lnTo>
                    <a:pt x="54" y="703"/>
                  </a:lnTo>
                  <a:lnTo>
                    <a:pt x="57" y="701"/>
                  </a:lnTo>
                  <a:lnTo>
                    <a:pt x="57" y="703"/>
                  </a:lnTo>
                  <a:lnTo>
                    <a:pt x="57" y="701"/>
                  </a:lnTo>
                  <a:lnTo>
                    <a:pt x="59" y="701"/>
                  </a:lnTo>
                  <a:lnTo>
                    <a:pt x="62" y="703"/>
                  </a:lnTo>
                  <a:lnTo>
                    <a:pt x="59" y="705"/>
                  </a:lnTo>
                  <a:lnTo>
                    <a:pt x="62" y="705"/>
                  </a:lnTo>
                  <a:lnTo>
                    <a:pt x="64" y="703"/>
                  </a:lnTo>
                  <a:lnTo>
                    <a:pt x="66" y="703"/>
                  </a:lnTo>
                  <a:lnTo>
                    <a:pt x="71" y="701"/>
                  </a:lnTo>
                  <a:lnTo>
                    <a:pt x="73" y="701"/>
                  </a:lnTo>
                  <a:lnTo>
                    <a:pt x="78" y="694"/>
                  </a:lnTo>
                  <a:lnTo>
                    <a:pt x="80" y="694"/>
                  </a:lnTo>
                  <a:lnTo>
                    <a:pt x="83" y="694"/>
                  </a:lnTo>
                  <a:lnTo>
                    <a:pt x="83" y="696"/>
                  </a:lnTo>
                  <a:lnTo>
                    <a:pt x="80" y="701"/>
                  </a:lnTo>
                  <a:lnTo>
                    <a:pt x="78" y="703"/>
                  </a:lnTo>
                  <a:lnTo>
                    <a:pt x="78" y="705"/>
                  </a:lnTo>
                  <a:lnTo>
                    <a:pt x="80" y="705"/>
                  </a:lnTo>
                  <a:lnTo>
                    <a:pt x="85" y="701"/>
                  </a:lnTo>
                  <a:lnTo>
                    <a:pt x="85" y="694"/>
                  </a:lnTo>
                  <a:lnTo>
                    <a:pt x="88" y="694"/>
                  </a:lnTo>
                  <a:lnTo>
                    <a:pt x="90" y="696"/>
                  </a:lnTo>
                  <a:lnTo>
                    <a:pt x="92" y="694"/>
                  </a:lnTo>
                  <a:lnTo>
                    <a:pt x="95" y="694"/>
                  </a:lnTo>
                  <a:lnTo>
                    <a:pt x="99" y="694"/>
                  </a:lnTo>
                  <a:lnTo>
                    <a:pt x="102" y="689"/>
                  </a:lnTo>
                  <a:lnTo>
                    <a:pt x="104" y="689"/>
                  </a:lnTo>
                  <a:lnTo>
                    <a:pt x="104" y="691"/>
                  </a:lnTo>
                  <a:lnTo>
                    <a:pt x="106" y="686"/>
                  </a:lnTo>
                  <a:lnTo>
                    <a:pt x="109" y="684"/>
                  </a:lnTo>
                  <a:lnTo>
                    <a:pt x="109" y="684"/>
                  </a:lnTo>
                  <a:lnTo>
                    <a:pt x="109" y="689"/>
                  </a:lnTo>
                  <a:lnTo>
                    <a:pt x="109" y="691"/>
                  </a:lnTo>
                  <a:lnTo>
                    <a:pt x="111" y="691"/>
                  </a:lnTo>
                  <a:lnTo>
                    <a:pt x="114" y="686"/>
                  </a:lnTo>
                  <a:lnTo>
                    <a:pt x="114" y="686"/>
                  </a:lnTo>
                  <a:lnTo>
                    <a:pt x="116" y="684"/>
                  </a:lnTo>
                  <a:lnTo>
                    <a:pt x="116" y="682"/>
                  </a:lnTo>
                  <a:lnTo>
                    <a:pt x="109" y="682"/>
                  </a:lnTo>
                  <a:lnTo>
                    <a:pt x="109" y="682"/>
                  </a:lnTo>
                  <a:lnTo>
                    <a:pt x="114" y="679"/>
                  </a:lnTo>
                  <a:lnTo>
                    <a:pt x="118" y="677"/>
                  </a:lnTo>
                  <a:lnTo>
                    <a:pt x="128" y="677"/>
                  </a:lnTo>
                  <a:lnTo>
                    <a:pt x="130" y="675"/>
                  </a:lnTo>
                  <a:lnTo>
                    <a:pt x="128" y="672"/>
                  </a:lnTo>
                  <a:lnTo>
                    <a:pt x="128" y="670"/>
                  </a:lnTo>
                  <a:lnTo>
                    <a:pt x="130" y="670"/>
                  </a:lnTo>
                  <a:lnTo>
                    <a:pt x="132" y="670"/>
                  </a:lnTo>
                  <a:lnTo>
                    <a:pt x="135" y="668"/>
                  </a:lnTo>
                  <a:lnTo>
                    <a:pt x="137" y="668"/>
                  </a:lnTo>
                  <a:lnTo>
                    <a:pt x="137" y="670"/>
                  </a:lnTo>
                  <a:lnTo>
                    <a:pt x="140" y="670"/>
                  </a:lnTo>
                  <a:lnTo>
                    <a:pt x="142" y="668"/>
                  </a:lnTo>
                  <a:lnTo>
                    <a:pt x="140" y="668"/>
                  </a:lnTo>
                  <a:lnTo>
                    <a:pt x="144" y="665"/>
                  </a:lnTo>
                  <a:lnTo>
                    <a:pt x="144" y="660"/>
                  </a:lnTo>
                  <a:lnTo>
                    <a:pt x="144" y="660"/>
                  </a:lnTo>
                  <a:lnTo>
                    <a:pt x="147" y="660"/>
                  </a:lnTo>
                  <a:lnTo>
                    <a:pt x="147" y="665"/>
                  </a:lnTo>
                  <a:lnTo>
                    <a:pt x="149" y="665"/>
                  </a:lnTo>
                  <a:lnTo>
                    <a:pt x="154" y="663"/>
                  </a:lnTo>
                  <a:lnTo>
                    <a:pt x="156" y="660"/>
                  </a:lnTo>
                  <a:lnTo>
                    <a:pt x="158" y="660"/>
                  </a:lnTo>
                  <a:lnTo>
                    <a:pt x="161" y="656"/>
                  </a:lnTo>
                  <a:lnTo>
                    <a:pt x="161" y="656"/>
                  </a:lnTo>
                  <a:lnTo>
                    <a:pt x="163" y="658"/>
                  </a:lnTo>
                  <a:lnTo>
                    <a:pt x="168" y="656"/>
                  </a:lnTo>
                  <a:lnTo>
                    <a:pt x="170" y="651"/>
                  </a:lnTo>
                  <a:lnTo>
                    <a:pt x="170" y="649"/>
                  </a:lnTo>
                  <a:lnTo>
                    <a:pt x="170" y="649"/>
                  </a:lnTo>
                  <a:lnTo>
                    <a:pt x="168" y="649"/>
                  </a:lnTo>
                  <a:lnTo>
                    <a:pt x="166" y="649"/>
                  </a:lnTo>
                  <a:lnTo>
                    <a:pt x="173" y="644"/>
                  </a:lnTo>
                  <a:lnTo>
                    <a:pt x="175" y="641"/>
                  </a:lnTo>
                  <a:lnTo>
                    <a:pt x="180" y="639"/>
                  </a:lnTo>
                  <a:lnTo>
                    <a:pt x="180" y="639"/>
                  </a:lnTo>
                  <a:lnTo>
                    <a:pt x="182" y="641"/>
                  </a:lnTo>
                  <a:lnTo>
                    <a:pt x="187" y="637"/>
                  </a:lnTo>
                  <a:lnTo>
                    <a:pt x="189" y="634"/>
                  </a:lnTo>
                  <a:lnTo>
                    <a:pt x="192" y="632"/>
                  </a:lnTo>
                  <a:lnTo>
                    <a:pt x="194" y="630"/>
                  </a:lnTo>
                  <a:lnTo>
                    <a:pt x="194" y="630"/>
                  </a:lnTo>
                  <a:lnTo>
                    <a:pt x="196" y="627"/>
                  </a:lnTo>
                  <a:lnTo>
                    <a:pt x="199" y="630"/>
                  </a:lnTo>
                  <a:lnTo>
                    <a:pt x="201" y="632"/>
                  </a:lnTo>
                  <a:lnTo>
                    <a:pt x="201" y="630"/>
                  </a:lnTo>
                  <a:lnTo>
                    <a:pt x="203" y="630"/>
                  </a:lnTo>
                  <a:lnTo>
                    <a:pt x="206" y="627"/>
                  </a:lnTo>
                  <a:lnTo>
                    <a:pt x="206" y="625"/>
                  </a:lnTo>
                  <a:lnTo>
                    <a:pt x="210" y="625"/>
                  </a:lnTo>
                  <a:lnTo>
                    <a:pt x="210" y="623"/>
                  </a:lnTo>
                  <a:lnTo>
                    <a:pt x="213" y="623"/>
                  </a:lnTo>
                  <a:lnTo>
                    <a:pt x="218" y="625"/>
                  </a:lnTo>
                  <a:lnTo>
                    <a:pt x="218" y="620"/>
                  </a:lnTo>
                  <a:lnTo>
                    <a:pt x="220" y="620"/>
                  </a:lnTo>
                  <a:lnTo>
                    <a:pt x="220" y="623"/>
                  </a:lnTo>
                  <a:lnTo>
                    <a:pt x="222" y="623"/>
                  </a:lnTo>
                  <a:lnTo>
                    <a:pt x="225" y="620"/>
                  </a:lnTo>
                  <a:lnTo>
                    <a:pt x="227" y="623"/>
                  </a:lnTo>
                  <a:lnTo>
                    <a:pt x="227" y="620"/>
                  </a:lnTo>
                  <a:lnTo>
                    <a:pt x="229" y="615"/>
                  </a:lnTo>
                  <a:lnTo>
                    <a:pt x="227" y="615"/>
                  </a:lnTo>
                  <a:lnTo>
                    <a:pt x="225" y="615"/>
                  </a:lnTo>
                  <a:lnTo>
                    <a:pt x="227" y="613"/>
                  </a:lnTo>
                  <a:lnTo>
                    <a:pt x="232" y="611"/>
                  </a:lnTo>
                  <a:lnTo>
                    <a:pt x="232" y="611"/>
                  </a:lnTo>
                  <a:lnTo>
                    <a:pt x="234" y="611"/>
                  </a:lnTo>
                  <a:lnTo>
                    <a:pt x="234" y="611"/>
                  </a:lnTo>
                  <a:lnTo>
                    <a:pt x="234" y="608"/>
                  </a:lnTo>
                  <a:lnTo>
                    <a:pt x="232" y="606"/>
                  </a:lnTo>
                  <a:lnTo>
                    <a:pt x="234" y="606"/>
                  </a:lnTo>
                  <a:lnTo>
                    <a:pt x="236" y="606"/>
                  </a:lnTo>
                  <a:lnTo>
                    <a:pt x="241" y="604"/>
                  </a:lnTo>
                  <a:lnTo>
                    <a:pt x="246" y="604"/>
                  </a:lnTo>
                  <a:lnTo>
                    <a:pt x="251" y="599"/>
                  </a:lnTo>
                  <a:lnTo>
                    <a:pt x="253" y="599"/>
                  </a:lnTo>
                  <a:lnTo>
                    <a:pt x="258" y="594"/>
                  </a:lnTo>
                  <a:lnTo>
                    <a:pt x="258" y="589"/>
                  </a:lnTo>
                  <a:lnTo>
                    <a:pt x="255" y="587"/>
                  </a:lnTo>
                  <a:lnTo>
                    <a:pt x="255" y="587"/>
                  </a:lnTo>
                  <a:lnTo>
                    <a:pt x="253" y="582"/>
                  </a:lnTo>
                  <a:lnTo>
                    <a:pt x="251" y="580"/>
                  </a:lnTo>
                  <a:lnTo>
                    <a:pt x="246" y="582"/>
                  </a:lnTo>
                  <a:lnTo>
                    <a:pt x="246" y="578"/>
                  </a:lnTo>
                  <a:lnTo>
                    <a:pt x="246" y="573"/>
                  </a:lnTo>
                  <a:lnTo>
                    <a:pt x="253" y="570"/>
                  </a:lnTo>
                  <a:lnTo>
                    <a:pt x="253" y="570"/>
                  </a:lnTo>
                  <a:lnTo>
                    <a:pt x="255" y="568"/>
                  </a:lnTo>
                  <a:lnTo>
                    <a:pt x="258" y="566"/>
                  </a:lnTo>
                  <a:lnTo>
                    <a:pt x="255" y="566"/>
                  </a:lnTo>
                  <a:lnTo>
                    <a:pt x="258" y="563"/>
                  </a:lnTo>
                  <a:lnTo>
                    <a:pt x="263" y="566"/>
                  </a:lnTo>
                  <a:lnTo>
                    <a:pt x="267" y="561"/>
                  </a:lnTo>
                  <a:lnTo>
                    <a:pt x="272" y="566"/>
                  </a:lnTo>
                  <a:lnTo>
                    <a:pt x="277" y="561"/>
                  </a:lnTo>
                  <a:lnTo>
                    <a:pt x="274" y="566"/>
                  </a:lnTo>
                  <a:lnTo>
                    <a:pt x="277" y="568"/>
                  </a:lnTo>
                  <a:lnTo>
                    <a:pt x="279" y="566"/>
                  </a:lnTo>
                  <a:lnTo>
                    <a:pt x="284" y="561"/>
                  </a:lnTo>
                  <a:lnTo>
                    <a:pt x="281" y="561"/>
                  </a:lnTo>
                  <a:lnTo>
                    <a:pt x="279" y="559"/>
                  </a:lnTo>
                  <a:lnTo>
                    <a:pt x="279" y="559"/>
                  </a:lnTo>
                  <a:lnTo>
                    <a:pt x="281" y="556"/>
                  </a:lnTo>
                  <a:lnTo>
                    <a:pt x="286" y="559"/>
                  </a:lnTo>
                  <a:lnTo>
                    <a:pt x="293" y="556"/>
                  </a:lnTo>
                  <a:lnTo>
                    <a:pt x="293" y="552"/>
                  </a:lnTo>
                  <a:lnTo>
                    <a:pt x="291" y="547"/>
                  </a:lnTo>
                  <a:lnTo>
                    <a:pt x="286" y="542"/>
                  </a:lnTo>
                  <a:lnTo>
                    <a:pt x="284" y="542"/>
                  </a:lnTo>
                  <a:lnTo>
                    <a:pt x="281" y="544"/>
                  </a:lnTo>
                  <a:lnTo>
                    <a:pt x="281" y="542"/>
                  </a:lnTo>
                  <a:lnTo>
                    <a:pt x="284" y="542"/>
                  </a:lnTo>
                  <a:lnTo>
                    <a:pt x="289" y="540"/>
                  </a:lnTo>
                  <a:lnTo>
                    <a:pt x="293" y="542"/>
                  </a:lnTo>
                  <a:lnTo>
                    <a:pt x="298" y="542"/>
                  </a:lnTo>
                  <a:lnTo>
                    <a:pt x="303" y="540"/>
                  </a:lnTo>
                  <a:lnTo>
                    <a:pt x="303" y="537"/>
                  </a:lnTo>
                  <a:lnTo>
                    <a:pt x="310" y="533"/>
                  </a:lnTo>
                  <a:lnTo>
                    <a:pt x="317" y="528"/>
                  </a:lnTo>
                  <a:lnTo>
                    <a:pt x="319" y="528"/>
                  </a:lnTo>
                  <a:lnTo>
                    <a:pt x="322" y="526"/>
                  </a:lnTo>
                  <a:lnTo>
                    <a:pt x="322" y="523"/>
                  </a:lnTo>
                  <a:lnTo>
                    <a:pt x="331" y="516"/>
                  </a:lnTo>
                  <a:lnTo>
                    <a:pt x="338" y="516"/>
                  </a:lnTo>
                  <a:lnTo>
                    <a:pt x="345" y="509"/>
                  </a:lnTo>
                  <a:lnTo>
                    <a:pt x="352" y="509"/>
                  </a:lnTo>
                  <a:lnTo>
                    <a:pt x="359" y="499"/>
                  </a:lnTo>
                  <a:lnTo>
                    <a:pt x="357" y="504"/>
                  </a:lnTo>
                  <a:lnTo>
                    <a:pt x="357" y="509"/>
                  </a:lnTo>
                  <a:lnTo>
                    <a:pt x="359" y="511"/>
                  </a:lnTo>
                  <a:lnTo>
                    <a:pt x="362" y="511"/>
                  </a:lnTo>
                  <a:lnTo>
                    <a:pt x="364" y="511"/>
                  </a:lnTo>
                  <a:lnTo>
                    <a:pt x="369" y="507"/>
                  </a:lnTo>
                  <a:lnTo>
                    <a:pt x="371" y="504"/>
                  </a:lnTo>
                  <a:lnTo>
                    <a:pt x="381" y="502"/>
                  </a:lnTo>
                  <a:lnTo>
                    <a:pt x="383" y="499"/>
                  </a:lnTo>
                  <a:lnTo>
                    <a:pt x="381" y="504"/>
                  </a:lnTo>
                  <a:lnTo>
                    <a:pt x="376" y="509"/>
                  </a:lnTo>
                  <a:lnTo>
                    <a:pt x="371" y="509"/>
                  </a:lnTo>
                  <a:lnTo>
                    <a:pt x="362" y="518"/>
                  </a:lnTo>
                  <a:lnTo>
                    <a:pt x="362" y="521"/>
                  </a:lnTo>
                  <a:lnTo>
                    <a:pt x="367" y="528"/>
                  </a:lnTo>
                  <a:lnTo>
                    <a:pt x="367" y="533"/>
                  </a:lnTo>
                  <a:lnTo>
                    <a:pt x="362" y="528"/>
                  </a:lnTo>
                  <a:lnTo>
                    <a:pt x="359" y="528"/>
                  </a:lnTo>
                  <a:lnTo>
                    <a:pt x="357" y="530"/>
                  </a:lnTo>
                  <a:lnTo>
                    <a:pt x="355" y="530"/>
                  </a:lnTo>
                  <a:lnTo>
                    <a:pt x="350" y="526"/>
                  </a:lnTo>
                  <a:lnTo>
                    <a:pt x="350" y="521"/>
                  </a:lnTo>
                  <a:lnTo>
                    <a:pt x="343" y="526"/>
                  </a:lnTo>
                  <a:lnTo>
                    <a:pt x="341" y="526"/>
                  </a:lnTo>
                  <a:lnTo>
                    <a:pt x="333" y="528"/>
                  </a:lnTo>
                  <a:lnTo>
                    <a:pt x="329" y="528"/>
                  </a:lnTo>
                  <a:lnTo>
                    <a:pt x="324" y="533"/>
                  </a:lnTo>
                  <a:lnTo>
                    <a:pt x="324" y="537"/>
                  </a:lnTo>
                  <a:lnTo>
                    <a:pt x="324" y="540"/>
                  </a:lnTo>
                  <a:lnTo>
                    <a:pt x="322" y="544"/>
                  </a:lnTo>
                  <a:lnTo>
                    <a:pt x="317" y="547"/>
                  </a:lnTo>
                  <a:lnTo>
                    <a:pt x="315" y="554"/>
                  </a:lnTo>
                  <a:lnTo>
                    <a:pt x="303" y="563"/>
                  </a:lnTo>
                  <a:lnTo>
                    <a:pt x="300" y="568"/>
                  </a:lnTo>
                  <a:lnTo>
                    <a:pt x="300" y="570"/>
                  </a:lnTo>
                  <a:lnTo>
                    <a:pt x="305" y="575"/>
                  </a:lnTo>
                  <a:lnTo>
                    <a:pt x="307" y="573"/>
                  </a:lnTo>
                  <a:lnTo>
                    <a:pt x="307" y="573"/>
                  </a:lnTo>
                  <a:lnTo>
                    <a:pt x="312" y="570"/>
                  </a:lnTo>
                  <a:lnTo>
                    <a:pt x="315" y="570"/>
                  </a:lnTo>
                  <a:lnTo>
                    <a:pt x="315" y="573"/>
                  </a:lnTo>
                  <a:lnTo>
                    <a:pt x="307" y="578"/>
                  </a:lnTo>
                  <a:lnTo>
                    <a:pt x="305" y="578"/>
                  </a:lnTo>
                  <a:lnTo>
                    <a:pt x="303" y="582"/>
                  </a:lnTo>
                  <a:lnTo>
                    <a:pt x="300" y="580"/>
                  </a:lnTo>
                  <a:lnTo>
                    <a:pt x="296" y="580"/>
                  </a:lnTo>
                  <a:lnTo>
                    <a:pt x="293" y="582"/>
                  </a:lnTo>
                  <a:lnTo>
                    <a:pt x="293" y="585"/>
                  </a:lnTo>
                  <a:lnTo>
                    <a:pt x="291" y="585"/>
                  </a:lnTo>
                  <a:lnTo>
                    <a:pt x="286" y="585"/>
                  </a:lnTo>
                  <a:lnTo>
                    <a:pt x="289" y="589"/>
                  </a:lnTo>
                  <a:lnTo>
                    <a:pt x="293" y="597"/>
                  </a:lnTo>
                  <a:lnTo>
                    <a:pt x="296" y="597"/>
                  </a:lnTo>
                  <a:lnTo>
                    <a:pt x="296" y="592"/>
                  </a:lnTo>
                  <a:lnTo>
                    <a:pt x="298" y="594"/>
                  </a:lnTo>
                  <a:lnTo>
                    <a:pt x="300" y="592"/>
                  </a:lnTo>
                  <a:lnTo>
                    <a:pt x="303" y="592"/>
                  </a:lnTo>
                  <a:lnTo>
                    <a:pt x="303" y="594"/>
                  </a:lnTo>
                  <a:lnTo>
                    <a:pt x="305" y="592"/>
                  </a:lnTo>
                  <a:lnTo>
                    <a:pt x="307" y="589"/>
                  </a:lnTo>
                  <a:lnTo>
                    <a:pt x="310" y="589"/>
                  </a:lnTo>
                  <a:lnTo>
                    <a:pt x="315" y="587"/>
                  </a:lnTo>
                  <a:lnTo>
                    <a:pt x="315" y="582"/>
                  </a:lnTo>
                  <a:lnTo>
                    <a:pt x="317" y="580"/>
                  </a:lnTo>
                  <a:lnTo>
                    <a:pt x="317" y="580"/>
                  </a:lnTo>
                  <a:lnTo>
                    <a:pt x="315" y="582"/>
                  </a:lnTo>
                  <a:lnTo>
                    <a:pt x="317" y="585"/>
                  </a:lnTo>
                  <a:lnTo>
                    <a:pt x="322" y="585"/>
                  </a:lnTo>
                  <a:lnTo>
                    <a:pt x="329" y="580"/>
                  </a:lnTo>
                  <a:lnTo>
                    <a:pt x="333" y="580"/>
                  </a:lnTo>
                  <a:lnTo>
                    <a:pt x="333" y="582"/>
                  </a:lnTo>
                  <a:lnTo>
                    <a:pt x="336" y="580"/>
                  </a:lnTo>
                  <a:lnTo>
                    <a:pt x="338" y="573"/>
                  </a:lnTo>
                  <a:lnTo>
                    <a:pt x="343" y="570"/>
                  </a:lnTo>
                  <a:lnTo>
                    <a:pt x="345" y="570"/>
                  </a:lnTo>
                  <a:lnTo>
                    <a:pt x="341" y="575"/>
                  </a:lnTo>
                  <a:lnTo>
                    <a:pt x="341" y="580"/>
                  </a:lnTo>
                  <a:lnTo>
                    <a:pt x="343" y="578"/>
                  </a:lnTo>
                  <a:lnTo>
                    <a:pt x="345" y="573"/>
                  </a:lnTo>
                  <a:lnTo>
                    <a:pt x="348" y="566"/>
                  </a:lnTo>
                  <a:lnTo>
                    <a:pt x="352" y="563"/>
                  </a:lnTo>
                  <a:lnTo>
                    <a:pt x="352" y="566"/>
                  </a:lnTo>
                  <a:lnTo>
                    <a:pt x="350" y="570"/>
                  </a:lnTo>
                  <a:lnTo>
                    <a:pt x="350" y="573"/>
                  </a:lnTo>
                  <a:lnTo>
                    <a:pt x="355" y="568"/>
                  </a:lnTo>
                  <a:lnTo>
                    <a:pt x="355" y="570"/>
                  </a:lnTo>
                  <a:lnTo>
                    <a:pt x="355" y="573"/>
                  </a:lnTo>
                  <a:lnTo>
                    <a:pt x="359" y="573"/>
                  </a:lnTo>
                  <a:lnTo>
                    <a:pt x="362" y="575"/>
                  </a:lnTo>
                  <a:lnTo>
                    <a:pt x="364" y="573"/>
                  </a:lnTo>
                  <a:lnTo>
                    <a:pt x="367" y="568"/>
                  </a:lnTo>
                  <a:lnTo>
                    <a:pt x="371" y="568"/>
                  </a:lnTo>
                  <a:lnTo>
                    <a:pt x="376" y="566"/>
                  </a:lnTo>
                  <a:lnTo>
                    <a:pt x="374" y="563"/>
                  </a:lnTo>
                  <a:lnTo>
                    <a:pt x="374" y="559"/>
                  </a:lnTo>
                  <a:lnTo>
                    <a:pt x="381" y="556"/>
                  </a:lnTo>
                  <a:lnTo>
                    <a:pt x="383" y="554"/>
                  </a:lnTo>
                  <a:lnTo>
                    <a:pt x="383" y="549"/>
                  </a:lnTo>
                  <a:lnTo>
                    <a:pt x="378" y="552"/>
                  </a:lnTo>
                  <a:lnTo>
                    <a:pt x="376" y="549"/>
                  </a:lnTo>
                  <a:lnTo>
                    <a:pt x="371" y="549"/>
                  </a:lnTo>
                  <a:lnTo>
                    <a:pt x="374" y="547"/>
                  </a:lnTo>
                  <a:lnTo>
                    <a:pt x="378" y="544"/>
                  </a:lnTo>
                  <a:lnTo>
                    <a:pt x="381" y="547"/>
                  </a:lnTo>
                  <a:lnTo>
                    <a:pt x="383" y="544"/>
                  </a:lnTo>
                  <a:lnTo>
                    <a:pt x="383" y="542"/>
                  </a:lnTo>
                  <a:lnTo>
                    <a:pt x="378" y="542"/>
                  </a:lnTo>
                  <a:lnTo>
                    <a:pt x="374" y="540"/>
                  </a:lnTo>
                  <a:lnTo>
                    <a:pt x="374" y="535"/>
                  </a:lnTo>
                  <a:lnTo>
                    <a:pt x="381" y="535"/>
                  </a:lnTo>
                  <a:lnTo>
                    <a:pt x="383" y="535"/>
                  </a:lnTo>
                  <a:lnTo>
                    <a:pt x="383" y="535"/>
                  </a:lnTo>
                  <a:lnTo>
                    <a:pt x="385" y="533"/>
                  </a:lnTo>
                  <a:lnTo>
                    <a:pt x="383" y="528"/>
                  </a:lnTo>
                  <a:lnTo>
                    <a:pt x="390" y="526"/>
                  </a:lnTo>
                  <a:lnTo>
                    <a:pt x="393" y="528"/>
                  </a:lnTo>
                  <a:lnTo>
                    <a:pt x="395" y="528"/>
                  </a:lnTo>
                  <a:lnTo>
                    <a:pt x="402" y="528"/>
                  </a:lnTo>
                  <a:lnTo>
                    <a:pt x="393" y="533"/>
                  </a:lnTo>
                  <a:lnTo>
                    <a:pt x="395" y="537"/>
                  </a:lnTo>
                  <a:lnTo>
                    <a:pt x="395" y="542"/>
                  </a:lnTo>
                  <a:lnTo>
                    <a:pt x="397" y="542"/>
                  </a:lnTo>
                  <a:lnTo>
                    <a:pt x="400" y="535"/>
                  </a:lnTo>
                  <a:lnTo>
                    <a:pt x="402" y="533"/>
                  </a:lnTo>
                  <a:lnTo>
                    <a:pt x="404" y="533"/>
                  </a:lnTo>
                  <a:lnTo>
                    <a:pt x="402" y="535"/>
                  </a:lnTo>
                  <a:lnTo>
                    <a:pt x="402" y="537"/>
                  </a:lnTo>
                  <a:lnTo>
                    <a:pt x="402" y="542"/>
                  </a:lnTo>
                  <a:lnTo>
                    <a:pt x="407" y="537"/>
                  </a:lnTo>
                  <a:lnTo>
                    <a:pt x="407" y="535"/>
                  </a:lnTo>
                  <a:lnTo>
                    <a:pt x="411" y="537"/>
                  </a:lnTo>
                  <a:lnTo>
                    <a:pt x="414" y="535"/>
                  </a:lnTo>
                  <a:lnTo>
                    <a:pt x="416" y="535"/>
                  </a:lnTo>
                  <a:lnTo>
                    <a:pt x="421" y="533"/>
                  </a:lnTo>
                  <a:lnTo>
                    <a:pt x="426" y="530"/>
                  </a:lnTo>
                  <a:lnTo>
                    <a:pt x="428" y="533"/>
                  </a:lnTo>
                  <a:lnTo>
                    <a:pt x="428" y="533"/>
                  </a:lnTo>
                  <a:lnTo>
                    <a:pt x="423" y="533"/>
                  </a:lnTo>
                  <a:lnTo>
                    <a:pt x="419" y="537"/>
                  </a:lnTo>
                  <a:lnTo>
                    <a:pt x="416" y="537"/>
                  </a:lnTo>
                  <a:lnTo>
                    <a:pt x="414" y="540"/>
                  </a:lnTo>
                  <a:lnTo>
                    <a:pt x="416" y="542"/>
                  </a:lnTo>
                  <a:lnTo>
                    <a:pt x="423" y="544"/>
                  </a:lnTo>
                  <a:lnTo>
                    <a:pt x="426" y="547"/>
                  </a:lnTo>
                  <a:lnTo>
                    <a:pt x="426" y="549"/>
                  </a:lnTo>
                  <a:lnTo>
                    <a:pt x="421" y="547"/>
                  </a:lnTo>
                  <a:lnTo>
                    <a:pt x="416" y="544"/>
                  </a:lnTo>
                  <a:lnTo>
                    <a:pt x="411" y="547"/>
                  </a:lnTo>
                  <a:lnTo>
                    <a:pt x="411" y="549"/>
                  </a:lnTo>
                  <a:lnTo>
                    <a:pt x="414" y="552"/>
                  </a:lnTo>
                  <a:lnTo>
                    <a:pt x="419" y="549"/>
                  </a:lnTo>
                  <a:lnTo>
                    <a:pt x="421" y="552"/>
                  </a:lnTo>
                  <a:lnTo>
                    <a:pt x="419" y="552"/>
                  </a:lnTo>
                  <a:lnTo>
                    <a:pt x="416" y="552"/>
                  </a:lnTo>
                  <a:lnTo>
                    <a:pt x="416" y="556"/>
                  </a:lnTo>
                  <a:lnTo>
                    <a:pt x="421" y="556"/>
                  </a:lnTo>
                  <a:lnTo>
                    <a:pt x="423" y="559"/>
                  </a:lnTo>
                  <a:lnTo>
                    <a:pt x="421" y="561"/>
                  </a:lnTo>
                  <a:lnTo>
                    <a:pt x="416" y="561"/>
                  </a:lnTo>
                  <a:lnTo>
                    <a:pt x="419" y="563"/>
                  </a:lnTo>
                  <a:lnTo>
                    <a:pt x="421" y="563"/>
                  </a:lnTo>
                  <a:lnTo>
                    <a:pt x="426" y="563"/>
                  </a:lnTo>
                  <a:lnTo>
                    <a:pt x="428" y="566"/>
                  </a:lnTo>
                  <a:lnTo>
                    <a:pt x="433" y="568"/>
                  </a:lnTo>
                  <a:lnTo>
                    <a:pt x="438" y="566"/>
                  </a:lnTo>
                  <a:lnTo>
                    <a:pt x="440" y="568"/>
                  </a:lnTo>
                  <a:lnTo>
                    <a:pt x="440" y="568"/>
                  </a:lnTo>
                  <a:lnTo>
                    <a:pt x="438" y="570"/>
                  </a:lnTo>
                  <a:lnTo>
                    <a:pt x="438" y="573"/>
                  </a:lnTo>
                  <a:lnTo>
                    <a:pt x="440" y="573"/>
                  </a:lnTo>
                  <a:lnTo>
                    <a:pt x="440" y="578"/>
                  </a:lnTo>
                  <a:lnTo>
                    <a:pt x="445" y="578"/>
                  </a:lnTo>
                  <a:lnTo>
                    <a:pt x="447" y="573"/>
                  </a:lnTo>
                  <a:lnTo>
                    <a:pt x="445" y="573"/>
                  </a:lnTo>
                  <a:lnTo>
                    <a:pt x="447" y="570"/>
                  </a:lnTo>
                  <a:lnTo>
                    <a:pt x="452" y="570"/>
                  </a:lnTo>
                  <a:lnTo>
                    <a:pt x="447" y="573"/>
                  </a:lnTo>
                  <a:lnTo>
                    <a:pt x="449" y="578"/>
                  </a:lnTo>
                  <a:lnTo>
                    <a:pt x="442" y="582"/>
                  </a:lnTo>
                  <a:lnTo>
                    <a:pt x="447" y="585"/>
                  </a:lnTo>
                  <a:lnTo>
                    <a:pt x="445" y="587"/>
                  </a:lnTo>
                  <a:lnTo>
                    <a:pt x="442" y="585"/>
                  </a:lnTo>
                  <a:lnTo>
                    <a:pt x="440" y="587"/>
                  </a:lnTo>
                  <a:lnTo>
                    <a:pt x="442" y="589"/>
                  </a:lnTo>
                  <a:lnTo>
                    <a:pt x="452" y="592"/>
                  </a:lnTo>
                  <a:lnTo>
                    <a:pt x="454" y="589"/>
                  </a:lnTo>
                  <a:lnTo>
                    <a:pt x="459" y="589"/>
                  </a:lnTo>
                  <a:lnTo>
                    <a:pt x="461" y="589"/>
                  </a:lnTo>
                  <a:lnTo>
                    <a:pt x="466" y="589"/>
                  </a:lnTo>
                  <a:lnTo>
                    <a:pt x="471" y="589"/>
                  </a:lnTo>
                  <a:lnTo>
                    <a:pt x="473" y="589"/>
                  </a:lnTo>
                  <a:lnTo>
                    <a:pt x="473" y="592"/>
                  </a:lnTo>
                  <a:lnTo>
                    <a:pt x="475" y="594"/>
                  </a:lnTo>
                  <a:lnTo>
                    <a:pt x="478" y="597"/>
                  </a:lnTo>
                  <a:lnTo>
                    <a:pt x="482" y="599"/>
                  </a:lnTo>
                  <a:lnTo>
                    <a:pt x="482" y="601"/>
                  </a:lnTo>
                  <a:lnTo>
                    <a:pt x="485" y="601"/>
                  </a:lnTo>
                  <a:lnTo>
                    <a:pt x="492" y="599"/>
                  </a:lnTo>
                  <a:lnTo>
                    <a:pt x="492" y="597"/>
                  </a:lnTo>
                  <a:lnTo>
                    <a:pt x="494" y="599"/>
                  </a:lnTo>
                  <a:lnTo>
                    <a:pt x="494" y="601"/>
                  </a:lnTo>
                  <a:lnTo>
                    <a:pt x="492" y="604"/>
                  </a:lnTo>
                  <a:lnTo>
                    <a:pt x="487" y="604"/>
                  </a:lnTo>
                  <a:lnTo>
                    <a:pt x="490" y="606"/>
                  </a:lnTo>
                  <a:lnTo>
                    <a:pt x="494" y="608"/>
                  </a:lnTo>
                  <a:lnTo>
                    <a:pt x="494" y="611"/>
                  </a:lnTo>
                  <a:lnTo>
                    <a:pt x="497" y="613"/>
                  </a:lnTo>
                  <a:lnTo>
                    <a:pt x="504" y="615"/>
                  </a:lnTo>
                  <a:lnTo>
                    <a:pt x="511" y="613"/>
                  </a:lnTo>
                  <a:lnTo>
                    <a:pt x="516" y="613"/>
                  </a:lnTo>
                  <a:lnTo>
                    <a:pt x="516" y="615"/>
                  </a:lnTo>
                  <a:lnTo>
                    <a:pt x="518" y="611"/>
                  </a:lnTo>
                  <a:lnTo>
                    <a:pt x="523" y="608"/>
                  </a:lnTo>
                  <a:lnTo>
                    <a:pt x="525" y="608"/>
                  </a:lnTo>
                  <a:lnTo>
                    <a:pt x="523" y="611"/>
                  </a:lnTo>
                  <a:lnTo>
                    <a:pt x="520" y="613"/>
                  </a:lnTo>
                  <a:lnTo>
                    <a:pt x="518" y="620"/>
                  </a:lnTo>
                  <a:lnTo>
                    <a:pt x="518" y="625"/>
                  </a:lnTo>
                  <a:lnTo>
                    <a:pt x="516" y="625"/>
                  </a:lnTo>
                  <a:lnTo>
                    <a:pt x="511" y="623"/>
                  </a:lnTo>
                  <a:lnTo>
                    <a:pt x="508" y="623"/>
                  </a:lnTo>
                  <a:lnTo>
                    <a:pt x="511" y="627"/>
                  </a:lnTo>
                  <a:lnTo>
                    <a:pt x="513" y="632"/>
                  </a:lnTo>
                  <a:lnTo>
                    <a:pt x="516" y="634"/>
                  </a:lnTo>
                  <a:lnTo>
                    <a:pt x="518" y="632"/>
                  </a:lnTo>
                  <a:lnTo>
                    <a:pt x="520" y="634"/>
                  </a:lnTo>
                  <a:lnTo>
                    <a:pt x="520" y="637"/>
                  </a:lnTo>
                  <a:lnTo>
                    <a:pt x="518" y="637"/>
                  </a:lnTo>
                  <a:lnTo>
                    <a:pt x="518" y="639"/>
                  </a:lnTo>
                  <a:lnTo>
                    <a:pt x="523" y="644"/>
                  </a:lnTo>
                  <a:lnTo>
                    <a:pt x="525" y="644"/>
                  </a:lnTo>
                  <a:lnTo>
                    <a:pt x="530" y="644"/>
                  </a:lnTo>
                  <a:lnTo>
                    <a:pt x="532" y="639"/>
                  </a:lnTo>
                  <a:lnTo>
                    <a:pt x="537" y="632"/>
                  </a:lnTo>
                  <a:lnTo>
                    <a:pt x="534" y="637"/>
                  </a:lnTo>
                  <a:lnTo>
                    <a:pt x="534" y="641"/>
                  </a:lnTo>
                  <a:lnTo>
                    <a:pt x="532" y="644"/>
                  </a:lnTo>
                  <a:lnTo>
                    <a:pt x="530" y="646"/>
                  </a:lnTo>
                  <a:lnTo>
                    <a:pt x="527" y="649"/>
                  </a:lnTo>
                  <a:lnTo>
                    <a:pt x="530" y="651"/>
                  </a:lnTo>
                  <a:lnTo>
                    <a:pt x="532" y="653"/>
                  </a:lnTo>
                  <a:lnTo>
                    <a:pt x="530" y="656"/>
                  </a:lnTo>
                  <a:lnTo>
                    <a:pt x="530" y="665"/>
                  </a:lnTo>
                  <a:lnTo>
                    <a:pt x="532" y="668"/>
                  </a:lnTo>
                  <a:lnTo>
                    <a:pt x="534" y="668"/>
                  </a:lnTo>
                  <a:lnTo>
                    <a:pt x="534" y="670"/>
                  </a:lnTo>
                  <a:lnTo>
                    <a:pt x="534" y="675"/>
                  </a:lnTo>
                  <a:lnTo>
                    <a:pt x="542" y="682"/>
                  </a:lnTo>
                  <a:lnTo>
                    <a:pt x="544" y="682"/>
                  </a:lnTo>
                  <a:lnTo>
                    <a:pt x="544" y="684"/>
                  </a:lnTo>
                  <a:lnTo>
                    <a:pt x="546" y="682"/>
                  </a:lnTo>
                  <a:lnTo>
                    <a:pt x="549" y="686"/>
                  </a:lnTo>
                  <a:lnTo>
                    <a:pt x="551" y="684"/>
                  </a:lnTo>
                  <a:lnTo>
                    <a:pt x="549" y="682"/>
                  </a:lnTo>
                  <a:lnTo>
                    <a:pt x="551" y="682"/>
                  </a:lnTo>
                  <a:lnTo>
                    <a:pt x="553" y="684"/>
                  </a:lnTo>
                  <a:lnTo>
                    <a:pt x="556" y="684"/>
                  </a:lnTo>
                  <a:lnTo>
                    <a:pt x="556" y="679"/>
                  </a:lnTo>
                  <a:lnTo>
                    <a:pt x="553" y="675"/>
                  </a:lnTo>
                  <a:lnTo>
                    <a:pt x="551" y="675"/>
                  </a:lnTo>
                  <a:lnTo>
                    <a:pt x="551" y="675"/>
                  </a:lnTo>
                  <a:lnTo>
                    <a:pt x="549" y="675"/>
                  </a:lnTo>
                  <a:lnTo>
                    <a:pt x="551" y="670"/>
                  </a:lnTo>
                  <a:lnTo>
                    <a:pt x="551" y="668"/>
                  </a:lnTo>
                  <a:lnTo>
                    <a:pt x="551" y="665"/>
                  </a:lnTo>
                  <a:lnTo>
                    <a:pt x="546" y="665"/>
                  </a:lnTo>
                  <a:lnTo>
                    <a:pt x="546" y="663"/>
                  </a:lnTo>
                  <a:lnTo>
                    <a:pt x="549" y="660"/>
                  </a:lnTo>
                  <a:lnTo>
                    <a:pt x="549" y="656"/>
                  </a:lnTo>
                  <a:lnTo>
                    <a:pt x="551" y="656"/>
                  </a:lnTo>
                  <a:lnTo>
                    <a:pt x="551" y="660"/>
                  </a:lnTo>
                  <a:lnTo>
                    <a:pt x="553" y="663"/>
                  </a:lnTo>
                  <a:lnTo>
                    <a:pt x="556" y="658"/>
                  </a:lnTo>
                  <a:lnTo>
                    <a:pt x="556" y="660"/>
                  </a:lnTo>
                  <a:lnTo>
                    <a:pt x="558" y="663"/>
                  </a:lnTo>
                  <a:lnTo>
                    <a:pt x="556" y="668"/>
                  </a:lnTo>
                  <a:lnTo>
                    <a:pt x="558" y="670"/>
                  </a:lnTo>
                  <a:lnTo>
                    <a:pt x="560" y="672"/>
                  </a:lnTo>
                  <a:lnTo>
                    <a:pt x="563" y="668"/>
                  </a:lnTo>
                  <a:lnTo>
                    <a:pt x="565" y="668"/>
                  </a:lnTo>
                  <a:lnTo>
                    <a:pt x="563" y="670"/>
                  </a:lnTo>
                  <a:lnTo>
                    <a:pt x="560" y="675"/>
                  </a:lnTo>
                  <a:lnTo>
                    <a:pt x="560" y="677"/>
                  </a:lnTo>
                  <a:lnTo>
                    <a:pt x="563" y="679"/>
                  </a:lnTo>
                  <a:lnTo>
                    <a:pt x="560" y="684"/>
                  </a:lnTo>
                  <a:lnTo>
                    <a:pt x="563" y="686"/>
                  </a:lnTo>
                  <a:lnTo>
                    <a:pt x="565" y="689"/>
                  </a:lnTo>
                  <a:lnTo>
                    <a:pt x="568" y="686"/>
                  </a:lnTo>
                  <a:lnTo>
                    <a:pt x="570" y="682"/>
                  </a:lnTo>
                  <a:lnTo>
                    <a:pt x="570" y="686"/>
                  </a:lnTo>
                  <a:lnTo>
                    <a:pt x="568" y="686"/>
                  </a:lnTo>
                  <a:lnTo>
                    <a:pt x="570" y="691"/>
                  </a:lnTo>
                  <a:lnTo>
                    <a:pt x="572" y="694"/>
                  </a:lnTo>
                  <a:lnTo>
                    <a:pt x="575" y="686"/>
                  </a:lnTo>
                  <a:lnTo>
                    <a:pt x="577" y="682"/>
                  </a:lnTo>
                  <a:lnTo>
                    <a:pt x="577" y="679"/>
                  </a:lnTo>
                  <a:lnTo>
                    <a:pt x="577" y="670"/>
                  </a:lnTo>
                  <a:lnTo>
                    <a:pt x="582" y="660"/>
                  </a:lnTo>
                  <a:lnTo>
                    <a:pt x="582" y="653"/>
                  </a:lnTo>
                  <a:lnTo>
                    <a:pt x="579" y="646"/>
                  </a:lnTo>
                  <a:lnTo>
                    <a:pt x="579" y="644"/>
                  </a:lnTo>
                  <a:lnTo>
                    <a:pt x="579" y="644"/>
                  </a:lnTo>
                  <a:lnTo>
                    <a:pt x="579" y="644"/>
                  </a:lnTo>
                  <a:lnTo>
                    <a:pt x="582" y="649"/>
                  </a:lnTo>
                  <a:lnTo>
                    <a:pt x="584" y="649"/>
                  </a:lnTo>
                  <a:lnTo>
                    <a:pt x="586" y="644"/>
                  </a:lnTo>
                  <a:lnTo>
                    <a:pt x="591" y="641"/>
                  </a:lnTo>
                  <a:lnTo>
                    <a:pt x="589" y="646"/>
                  </a:lnTo>
                  <a:lnTo>
                    <a:pt x="586" y="653"/>
                  </a:lnTo>
                  <a:lnTo>
                    <a:pt x="586" y="660"/>
                  </a:lnTo>
                  <a:lnTo>
                    <a:pt x="584" y="668"/>
                  </a:lnTo>
                  <a:lnTo>
                    <a:pt x="584" y="672"/>
                  </a:lnTo>
                  <a:lnTo>
                    <a:pt x="584" y="675"/>
                  </a:lnTo>
                  <a:lnTo>
                    <a:pt x="582" y="677"/>
                  </a:lnTo>
                  <a:lnTo>
                    <a:pt x="582" y="684"/>
                  </a:lnTo>
                  <a:lnTo>
                    <a:pt x="582" y="686"/>
                  </a:lnTo>
                  <a:lnTo>
                    <a:pt x="584" y="691"/>
                  </a:lnTo>
                  <a:lnTo>
                    <a:pt x="586" y="694"/>
                  </a:lnTo>
                  <a:lnTo>
                    <a:pt x="586" y="698"/>
                  </a:lnTo>
                  <a:lnTo>
                    <a:pt x="589" y="698"/>
                  </a:lnTo>
                  <a:lnTo>
                    <a:pt x="589" y="703"/>
                  </a:lnTo>
                  <a:lnTo>
                    <a:pt x="594" y="705"/>
                  </a:lnTo>
                  <a:lnTo>
                    <a:pt x="594" y="703"/>
                  </a:lnTo>
                  <a:lnTo>
                    <a:pt x="596" y="705"/>
                  </a:lnTo>
                  <a:lnTo>
                    <a:pt x="601" y="703"/>
                  </a:lnTo>
                  <a:lnTo>
                    <a:pt x="605" y="703"/>
                  </a:lnTo>
                  <a:lnTo>
                    <a:pt x="605" y="705"/>
                  </a:lnTo>
                  <a:lnTo>
                    <a:pt x="601" y="708"/>
                  </a:lnTo>
                  <a:lnTo>
                    <a:pt x="598" y="708"/>
                  </a:lnTo>
                  <a:lnTo>
                    <a:pt x="598" y="710"/>
                  </a:lnTo>
                  <a:lnTo>
                    <a:pt x="601" y="712"/>
                  </a:lnTo>
                  <a:lnTo>
                    <a:pt x="598" y="715"/>
                  </a:lnTo>
                  <a:lnTo>
                    <a:pt x="596" y="715"/>
                  </a:lnTo>
                  <a:lnTo>
                    <a:pt x="596" y="717"/>
                  </a:lnTo>
                  <a:lnTo>
                    <a:pt x="598" y="722"/>
                  </a:lnTo>
                  <a:lnTo>
                    <a:pt x="598" y="724"/>
                  </a:lnTo>
                  <a:lnTo>
                    <a:pt x="596" y="727"/>
                  </a:lnTo>
                  <a:lnTo>
                    <a:pt x="594" y="724"/>
                  </a:lnTo>
                  <a:lnTo>
                    <a:pt x="594" y="720"/>
                  </a:lnTo>
                  <a:lnTo>
                    <a:pt x="591" y="722"/>
                  </a:lnTo>
                  <a:lnTo>
                    <a:pt x="591" y="724"/>
                  </a:lnTo>
                  <a:lnTo>
                    <a:pt x="591" y="727"/>
                  </a:lnTo>
                  <a:lnTo>
                    <a:pt x="591" y="731"/>
                  </a:lnTo>
                  <a:lnTo>
                    <a:pt x="591" y="734"/>
                  </a:lnTo>
                  <a:lnTo>
                    <a:pt x="591" y="736"/>
                  </a:lnTo>
                  <a:lnTo>
                    <a:pt x="586" y="736"/>
                  </a:lnTo>
                  <a:lnTo>
                    <a:pt x="586" y="739"/>
                  </a:lnTo>
                  <a:lnTo>
                    <a:pt x="586" y="741"/>
                  </a:lnTo>
                  <a:lnTo>
                    <a:pt x="589" y="741"/>
                  </a:lnTo>
                  <a:lnTo>
                    <a:pt x="591" y="741"/>
                  </a:lnTo>
                  <a:lnTo>
                    <a:pt x="591" y="743"/>
                  </a:lnTo>
                  <a:lnTo>
                    <a:pt x="594" y="746"/>
                  </a:lnTo>
                  <a:lnTo>
                    <a:pt x="596" y="746"/>
                  </a:lnTo>
                  <a:lnTo>
                    <a:pt x="598" y="748"/>
                  </a:lnTo>
                  <a:lnTo>
                    <a:pt x="598" y="748"/>
                  </a:lnTo>
                  <a:lnTo>
                    <a:pt x="596" y="748"/>
                  </a:lnTo>
                  <a:lnTo>
                    <a:pt x="594" y="750"/>
                  </a:lnTo>
                  <a:lnTo>
                    <a:pt x="596" y="753"/>
                  </a:lnTo>
                  <a:lnTo>
                    <a:pt x="598" y="755"/>
                  </a:lnTo>
                  <a:lnTo>
                    <a:pt x="601" y="757"/>
                  </a:lnTo>
                  <a:lnTo>
                    <a:pt x="603" y="760"/>
                  </a:lnTo>
                  <a:lnTo>
                    <a:pt x="605" y="760"/>
                  </a:lnTo>
                  <a:lnTo>
                    <a:pt x="603" y="762"/>
                  </a:lnTo>
                  <a:lnTo>
                    <a:pt x="601" y="762"/>
                  </a:lnTo>
                  <a:lnTo>
                    <a:pt x="598" y="765"/>
                  </a:lnTo>
                  <a:lnTo>
                    <a:pt x="598" y="769"/>
                  </a:lnTo>
                  <a:lnTo>
                    <a:pt x="601" y="776"/>
                  </a:lnTo>
                  <a:lnTo>
                    <a:pt x="605" y="776"/>
                  </a:lnTo>
                  <a:lnTo>
                    <a:pt x="610" y="776"/>
                  </a:lnTo>
                  <a:lnTo>
                    <a:pt x="612" y="779"/>
                  </a:lnTo>
                  <a:lnTo>
                    <a:pt x="608" y="781"/>
                  </a:lnTo>
                  <a:lnTo>
                    <a:pt x="603" y="779"/>
                  </a:lnTo>
                  <a:lnTo>
                    <a:pt x="601" y="781"/>
                  </a:lnTo>
                  <a:lnTo>
                    <a:pt x="598" y="786"/>
                  </a:lnTo>
                  <a:lnTo>
                    <a:pt x="591" y="793"/>
                  </a:lnTo>
                  <a:lnTo>
                    <a:pt x="586" y="795"/>
                  </a:lnTo>
                  <a:lnTo>
                    <a:pt x="586" y="800"/>
                  </a:lnTo>
                  <a:lnTo>
                    <a:pt x="589" y="805"/>
                  </a:lnTo>
                  <a:lnTo>
                    <a:pt x="594" y="800"/>
                  </a:lnTo>
                  <a:lnTo>
                    <a:pt x="596" y="795"/>
                  </a:lnTo>
                  <a:lnTo>
                    <a:pt x="596" y="793"/>
                  </a:lnTo>
                  <a:lnTo>
                    <a:pt x="598" y="793"/>
                  </a:lnTo>
                  <a:lnTo>
                    <a:pt x="603" y="788"/>
                  </a:lnTo>
                  <a:lnTo>
                    <a:pt x="605" y="788"/>
                  </a:lnTo>
                  <a:lnTo>
                    <a:pt x="608" y="788"/>
                  </a:lnTo>
                  <a:lnTo>
                    <a:pt x="612" y="788"/>
                  </a:lnTo>
                  <a:lnTo>
                    <a:pt x="610" y="791"/>
                  </a:lnTo>
                  <a:lnTo>
                    <a:pt x="610" y="793"/>
                  </a:lnTo>
                  <a:lnTo>
                    <a:pt x="615" y="793"/>
                  </a:lnTo>
                  <a:lnTo>
                    <a:pt x="615" y="795"/>
                  </a:lnTo>
                  <a:lnTo>
                    <a:pt x="610" y="798"/>
                  </a:lnTo>
                  <a:lnTo>
                    <a:pt x="610" y="802"/>
                  </a:lnTo>
                  <a:lnTo>
                    <a:pt x="610" y="805"/>
                  </a:lnTo>
                  <a:lnTo>
                    <a:pt x="608" y="810"/>
                  </a:lnTo>
                  <a:lnTo>
                    <a:pt x="608" y="812"/>
                  </a:lnTo>
                  <a:lnTo>
                    <a:pt x="608" y="814"/>
                  </a:lnTo>
                  <a:lnTo>
                    <a:pt x="608" y="817"/>
                  </a:lnTo>
                  <a:lnTo>
                    <a:pt x="605" y="817"/>
                  </a:lnTo>
                  <a:lnTo>
                    <a:pt x="603" y="817"/>
                  </a:lnTo>
                  <a:lnTo>
                    <a:pt x="601" y="819"/>
                  </a:lnTo>
                  <a:lnTo>
                    <a:pt x="601" y="821"/>
                  </a:lnTo>
                  <a:lnTo>
                    <a:pt x="603" y="821"/>
                  </a:lnTo>
                  <a:lnTo>
                    <a:pt x="605" y="821"/>
                  </a:lnTo>
                  <a:lnTo>
                    <a:pt x="608" y="821"/>
                  </a:lnTo>
                  <a:lnTo>
                    <a:pt x="610" y="821"/>
                  </a:lnTo>
                  <a:lnTo>
                    <a:pt x="605" y="824"/>
                  </a:lnTo>
                  <a:lnTo>
                    <a:pt x="603" y="824"/>
                  </a:lnTo>
                  <a:lnTo>
                    <a:pt x="601" y="824"/>
                  </a:lnTo>
                  <a:lnTo>
                    <a:pt x="598" y="826"/>
                  </a:lnTo>
                  <a:lnTo>
                    <a:pt x="598" y="831"/>
                  </a:lnTo>
                  <a:lnTo>
                    <a:pt x="601" y="836"/>
                  </a:lnTo>
                  <a:lnTo>
                    <a:pt x="603" y="833"/>
                  </a:lnTo>
                  <a:lnTo>
                    <a:pt x="603" y="831"/>
                  </a:lnTo>
                  <a:lnTo>
                    <a:pt x="605" y="831"/>
                  </a:lnTo>
                  <a:lnTo>
                    <a:pt x="610" y="828"/>
                  </a:lnTo>
                  <a:lnTo>
                    <a:pt x="615" y="824"/>
                  </a:lnTo>
                  <a:lnTo>
                    <a:pt x="620" y="817"/>
                  </a:lnTo>
                  <a:lnTo>
                    <a:pt x="620" y="810"/>
                  </a:lnTo>
                  <a:lnTo>
                    <a:pt x="624" y="800"/>
                  </a:lnTo>
                  <a:lnTo>
                    <a:pt x="627" y="798"/>
                  </a:lnTo>
                  <a:lnTo>
                    <a:pt x="627" y="798"/>
                  </a:lnTo>
                  <a:lnTo>
                    <a:pt x="627" y="798"/>
                  </a:lnTo>
                  <a:lnTo>
                    <a:pt x="627" y="793"/>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456" name="Freeform 148"/>
            <p:cNvSpPr>
              <a:spLocks/>
            </p:cNvSpPr>
            <p:nvPr/>
          </p:nvSpPr>
          <p:spPr bwMode="auto">
            <a:xfrm>
              <a:off x="2707126" y="2587533"/>
              <a:ext cx="11937" cy="8356"/>
            </a:xfrm>
            <a:custGeom>
              <a:avLst/>
              <a:gdLst>
                <a:gd name="T0" fmla="*/ 10 w 10"/>
                <a:gd name="T1" fmla="*/ 0 h 7"/>
                <a:gd name="T2" fmla="*/ 5 w 10"/>
                <a:gd name="T3" fmla="*/ 0 h 7"/>
                <a:gd name="T4" fmla="*/ 0 w 10"/>
                <a:gd name="T5" fmla="*/ 7 h 7"/>
                <a:gd name="T6" fmla="*/ 5 w 10"/>
                <a:gd name="T7" fmla="*/ 7 h 7"/>
                <a:gd name="T8" fmla="*/ 10 w 10"/>
                <a:gd name="T9" fmla="*/ 2 h 7"/>
                <a:gd name="T10" fmla="*/ 10 w 10"/>
                <a:gd name="T11" fmla="*/ 0 h 7"/>
              </a:gdLst>
              <a:ahLst/>
              <a:cxnLst>
                <a:cxn ang="0">
                  <a:pos x="T0" y="T1"/>
                </a:cxn>
                <a:cxn ang="0">
                  <a:pos x="T2" y="T3"/>
                </a:cxn>
                <a:cxn ang="0">
                  <a:pos x="T4" y="T5"/>
                </a:cxn>
                <a:cxn ang="0">
                  <a:pos x="T6" y="T7"/>
                </a:cxn>
                <a:cxn ang="0">
                  <a:pos x="T8" y="T9"/>
                </a:cxn>
                <a:cxn ang="0">
                  <a:pos x="T10" y="T11"/>
                </a:cxn>
              </a:cxnLst>
              <a:rect l="0" t="0" r="r" b="b"/>
              <a:pathLst>
                <a:path w="10" h="7">
                  <a:moveTo>
                    <a:pt x="10" y="0"/>
                  </a:moveTo>
                  <a:lnTo>
                    <a:pt x="5" y="0"/>
                  </a:lnTo>
                  <a:lnTo>
                    <a:pt x="0" y="7"/>
                  </a:lnTo>
                  <a:lnTo>
                    <a:pt x="5" y="7"/>
                  </a:lnTo>
                  <a:lnTo>
                    <a:pt x="10" y="2"/>
                  </a:lnTo>
                  <a:lnTo>
                    <a:pt x="10" y="0"/>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457" name="Freeform 149"/>
            <p:cNvSpPr>
              <a:spLocks/>
            </p:cNvSpPr>
            <p:nvPr/>
          </p:nvSpPr>
          <p:spPr bwMode="auto">
            <a:xfrm>
              <a:off x="2144900" y="2878793"/>
              <a:ext cx="5969" cy="2387"/>
            </a:xfrm>
            <a:custGeom>
              <a:avLst/>
              <a:gdLst>
                <a:gd name="T0" fmla="*/ 0 w 5"/>
                <a:gd name="T1" fmla="*/ 2 h 2"/>
                <a:gd name="T2" fmla="*/ 3 w 5"/>
                <a:gd name="T3" fmla="*/ 2 h 2"/>
                <a:gd name="T4" fmla="*/ 5 w 5"/>
                <a:gd name="T5" fmla="*/ 2 h 2"/>
                <a:gd name="T6" fmla="*/ 3 w 5"/>
                <a:gd name="T7" fmla="*/ 0 h 2"/>
                <a:gd name="T8" fmla="*/ 0 w 5"/>
                <a:gd name="T9" fmla="*/ 2 h 2"/>
              </a:gdLst>
              <a:ahLst/>
              <a:cxnLst>
                <a:cxn ang="0">
                  <a:pos x="T0" y="T1"/>
                </a:cxn>
                <a:cxn ang="0">
                  <a:pos x="T2" y="T3"/>
                </a:cxn>
                <a:cxn ang="0">
                  <a:pos x="T4" y="T5"/>
                </a:cxn>
                <a:cxn ang="0">
                  <a:pos x="T6" y="T7"/>
                </a:cxn>
                <a:cxn ang="0">
                  <a:pos x="T8" y="T9"/>
                </a:cxn>
              </a:cxnLst>
              <a:rect l="0" t="0" r="r" b="b"/>
              <a:pathLst>
                <a:path w="5" h="2">
                  <a:moveTo>
                    <a:pt x="0" y="2"/>
                  </a:moveTo>
                  <a:lnTo>
                    <a:pt x="3" y="2"/>
                  </a:lnTo>
                  <a:lnTo>
                    <a:pt x="5" y="2"/>
                  </a:lnTo>
                  <a:lnTo>
                    <a:pt x="3" y="0"/>
                  </a:lnTo>
                  <a:lnTo>
                    <a:pt x="0" y="2"/>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458" name="Freeform 150"/>
            <p:cNvSpPr>
              <a:spLocks/>
            </p:cNvSpPr>
            <p:nvPr/>
          </p:nvSpPr>
          <p:spPr bwMode="auto">
            <a:xfrm>
              <a:off x="1919293" y="2897892"/>
              <a:ext cx="8356" cy="5969"/>
            </a:xfrm>
            <a:custGeom>
              <a:avLst/>
              <a:gdLst>
                <a:gd name="T0" fmla="*/ 0 w 7"/>
                <a:gd name="T1" fmla="*/ 3 h 5"/>
                <a:gd name="T2" fmla="*/ 3 w 7"/>
                <a:gd name="T3" fmla="*/ 5 h 5"/>
                <a:gd name="T4" fmla="*/ 7 w 7"/>
                <a:gd name="T5" fmla="*/ 3 h 5"/>
                <a:gd name="T6" fmla="*/ 3 w 7"/>
                <a:gd name="T7" fmla="*/ 0 h 5"/>
                <a:gd name="T8" fmla="*/ 0 w 7"/>
                <a:gd name="T9" fmla="*/ 3 h 5"/>
              </a:gdLst>
              <a:ahLst/>
              <a:cxnLst>
                <a:cxn ang="0">
                  <a:pos x="T0" y="T1"/>
                </a:cxn>
                <a:cxn ang="0">
                  <a:pos x="T2" y="T3"/>
                </a:cxn>
                <a:cxn ang="0">
                  <a:pos x="T4" y="T5"/>
                </a:cxn>
                <a:cxn ang="0">
                  <a:pos x="T6" y="T7"/>
                </a:cxn>
                <a:cxn ang="0">
                  <a:pos x="T8" y="T9"/>
                </a:cxn>
              </a:cxnLst>
              <a:rect l="0" t="0" r="r" b="b"/>
              <a:pathLst>
                <a:path w="7" h="5">
                  <a:moveTo>
                    <a:pt x="0" y="3"/>
                  </a:moveTo>
                  <a:lnTo>
                    <a:pt x="3" y="5"/>
                  </a:lnTo>
                  <a:lnTo>
                    <a:pt x="7" y="3"/>
                  </a:lnTo>
                  <a:lnTo>
                    <a:pt x="3" y="0"/>
                  </a:lnTo>
                  <a:lnTo>
                    <a:pt x="0" y="3"/>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459" name="Freeform 151"/>
            <p:cNvSpPr>
              <a:spLocks/>
            </p:cNvSpPr>
            <p:nvPr/>
          </p:nvSpPr>
          <p:spPr bwMode="auto">
            <a:xfrm>
              <a:off x="1962266" y="2889535"/>
              <a:ext cx="10744" cy="11937"/>
            </a:xfrm>
            <a:custGeom>
              <a:avLst/>
              <a:gdLst>
                <a:gd name="T0" fmla="*/ 5 w 9"/>
                <a:gd name="T1" fmla="*/ 3 h 10"/>
                <a:gd name="T2" fmla="*/ 2 w 9"/>
                <a:gd name="T3" fmla="*/ 7 h 10"/>
                <a:gd name="T4" fmla="*/ 0 w 9"/>
                <a:gd name="T5" fmla="*/ 10 h 10"/>
                <a:gd name="T6" fmla="*/ 2 w 9"/>
                <a:gd name="T7" fmla="*/ 10 h 10"/>
                <a:gd name="T8" fmla="*/ 7 w 9"/>
                <a:gd name="T9" fmla="*/ 7 h 10"/>
                <a:gd name="T10" fmla="*/ 7 w 9"/>
                <a:gd name="T11" fmla="*/ 3 h 10"/>
                <a:gd name="T12" fmla="*/ 9 w 9"/>
                <a:gd name="T13" fmla="*/ 0 h 10"/>
                <a:gd name="T14" fmla="*/ 9 w 9"/>
                <a:gd name="T15" fmla="*/ 0 h 10"/>
                <a:gd name="T16" fmla="*/ 5 w 9"/>
                <a:gd name="T17" fmla="*/ 3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10">
                  <a:moveTo>
                    <a:pt x="5" y="3"/>
                  </a:moveTo>
                  <a:lnTo>
                    <a:pt x="2" y="7"/>
                  </a:lnTo>
                  <a:lnTo>
                    <a:pt x="0" y="10"/>
                  </a:lnTo>
                  <a:lnTo>
                    <a:pt x="2" y="10"/>
                  </a:lnTo>
                  <a:lnTo>
                    <a:pt x="7" y="7"/>
                  </a:lnTo>
                  <a:lnTo>
                    <a:pt x="7" y="3"/>
                  </a:lnTo>
                  <a:lnTo>
                    <a:pt x="9" y="0"/>
                  </a:lnTo>
                  <a:lnTo>
                    <a:pt x="9" y="0"/>
                  </a:lnTo>
                  <a:lnTo>
                    <a:pt x="5" y="3"/>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460" name="Freeform 152"/>
            <p:cNvSpPr>
              <a:spLocks/>
            </p:cNvSpPr>
            <p:nvPr/>
          </p:nvSpPr>
          <p:spPr bwMode="auto">
            <a:xfrm>
              <a:off x="1927650" y="2883567"/>
              <a:ext cx="3581" cy="5969"/>
            </a:xfrm>
            <a:custGeom>
              <a:avLst/>
              <a:gdLst>
                <a:gd name="T0" fmla="*/ 3 w 3"/>
                <a:gd name="T1" fmla="*/ 5 h 5"/>
                <a:gd name="T2" fmla="*/ 3 w 3"/>
                <a:gd name="T3" fmla="*/ 0 h 5"/>
                <a:gd name="T4" fmla="*/ 0 w 3"/>
                <a:gd name="T5" fmla="*/ 3 h 5"/>
                <a:gd name="T6" fmla="*/ 3 w 3"/>
                <a:gd name="T7" fmla="*/ 5 h 5"/>
              </a:gdLst>
              <a:ahLst/>
              <a:cxnLst>
                <a:cxn ang="0">
                  <a:pos x="T0" y="T1"/>
                </a:cxn>
                <a:cxn ang="0">
                  <a:pos x="T2" y="T3"/>
                </a:cxn>
                <a:cxn ang="0">
                  <a:pos x="T4" y="T5"/>
                </a:cxn>
                <a:cxn ang="0">
                  <a:pos x="T6" y="T7"/>
                </a:cxn>
              </a:cxnLst>
              <a:rect l="0" t="0" r="r" b="b"/>
              <a:pathLst>
                <a:path w="3" h="5">
                  <a:moveTo>
                    <a:pt x="3" y="5"/>
                  </a:moveTo>
                  <a:lnTo>
                    <a:pt x="3" y="0"/>
                  </a:lnTo>
                  <a:lnTo>
                    <a:pt x="0" y="3"/>
                  </a:lnTo>
                  <a:lnTo>
                    <a:pt x="3" y="5"/>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461" name="Freeform 153"/>
            <p:cNvSpPr>
              <a:spLocks/>
            </p:cNvSpPr>
            <p:nvPr/>
          </p:nvSpPr>
          <p:spPr bwMode="auto">
            <a:xfrm>
              <a:off x="1945554" y="2883567"/>
              <a:ext cx="13131" cy="14324"/>
            </a:xfrm>
            <a:custGeom>
              <a:avLst/>
              <a:gdLst>
                <a:gd name="T0" fmla="*/ 4 w 11"/>
                <a:gd name="T1" fmla="*/ 0 h 12"/>
                <a:gd name="T2" fmla="*/ 0 w 11"/>
                <a:gd name="T3" fmla="*/ 3 h 12"/>
                <a:gd name="T4" fmla="*/ 2 w 11"/>
                <a:gd name="T5" fmla="*/ 5 h 12"/>
                <a:gd name="T6" fmla="*/ 7 w 11"/>
                <a:gd name="T7" fmla="*/ 8 h 12"/>
                <a:gd name="T8" fmla="*/ 2 w 11"/>
                <a:gd name="T9" fmla="*/ 8 h 12"/>
                <a:gd name="T10" fmla="*/ 4 w 11"/>
                <a:gd name="T11" fmla="*/ 12 h 12"/>
                <a:gd name="T12" fmla="*/ 7 w 11"/>
                <a:gd name="T13" fmla="*/ 10 h 12"/>
                <a:gd name="T14" fmla="*/ 9 w 11"/>
                <a:gd name="T15" fmla="*/ 8 h 12"/>
                <a:gd name="T16" fmla="*/ 11 w 11"/>
                <a:gd name="T17" fmla="*/ 5 h 12"/>
                <a:gd name="T18" fmla="*/ 7 w 11"/>
                <a:gd name="T19" fmla="*/ 0 h 12"/>
                <a:gd name="T20" fmla="*/ 4 w 11"/>
                <a:gd name="T2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 h="12">
                  <a:moveTo>
                    <a:pt x="4" y="0"/>
                  </a:moveTo>
                  <a:lnTo>
                    <a:pt x="0" y="3"/>
                  </a:lnTo>
                  <a:lnTo>
                    <a:pt x="2" y="5"/>
                  </a:lnTo>
                  <a:lnTo>
                    <a:pt x="7" y="8"/>
                  </a:lnTo>
                  <a:lnTo>
                    <a:pt x="2" y="8"/>
                  </a:lnTo>
                  <a:lnTo>
                    <a:pt x="4" y="12"/>
                  </a:lnTo>
                  <a:lnTo>
                    <a:pt x="7" y="10"/>
                  </a:lnTo>
                  <a:lnTo>
                    <a:pt x="9" y="8"/>
                  </a:lnTo>
                  <a:lnTo>
                    <a:pt x="11" y="5"/>
                  </a:lnTo>
                  <a:lnTo>
                    <a:pt x="7" y="0"/>
                  </a:lnTo>
                  <a:lnTo>
                    <a:pt x="4" y="0"/>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462" name="Freeform 154"/>
            <p:cNvSpPr>
              <a:spLocks/>
            </p:cNvSpPr>
            <p:nvPr/>
          </p:nvSpPr>
          <p:spPr bwMode="auto">
            <a:xfrm>
              <a:off x="2020757" y="2881180"/>
              <a:ext cx="28648" cy="14324"/>
            </a:xfrm>
            <a:custGeom>
              <a:avLst/>
              <a:gdLst>
                <a:gd name="T0" fmla="*/ 22 w 24"/>
                <a:gd name="T1" fmla="*/ 2 h 12"/>
                <a:gd name="T2" fmla="*/ 19 w 24"/>
                <a:gd name="T3" fmla="*/ 0 h 12"/>
                <a:gd name="T4" fmla="*/ 15 w 24"/>
                <a:gd name="T5" fmla="*/ 2 h 12"/>
                <a:gd name="T6" fmla="*/ 15 w 24"/>
                <a:gd name="T7" fmla="*/ 7 h 12"/>
                <a:gd name="T8" fmla="*/ 15 w 24"/>
                <a:gd name="T9" fmla="*/ 7 h 12"/>
                <a:gd name="T10" fmla="*/ 12 w 24"/>
                <a:gd name="T11" fmla="*/ 7 h 12"/>
                <a:gd name="T12" fmla="*/ 8 w 24"/>
                <a:gd name="T13" fmla="*/ 10 h 12"/>
                <a:gd name="T14" fmla="*/ 5 w 24"/>
                <a:gd name="T15" fmla="*/ 10 h 12"/>
                <a:gd name="T16" fmla="*/ 3 w 24"/>
                <a:gd name="T17" fmla="*/ 10 h 12"/>
                <a:gd name="T18" fmla="*/ 0 w 24"/>
                <a:gd name="T19" fmla="*/ 12 h 12"/>
                <a:gd name="T20" fmla="*/ 5 w 24"/>
                <a:gd name="T21" fmla="*/ 12 h 12"/>
                <a:gd name="T22" fmla="*/ 8 w 24"/>
                <a:gd name="T23" fmla="*/ 12 h 12"/>
                <a:gd name="T24" fmla="*/ 10 w 24"/>
                <a:gd name="T25" fmla="*/ 12 h 12"/>
                <a:gd name="T26" fmla="*/ 15 w 24"/>
                <a:gd name="T27" fmla="*/ 12 h 12"/>
                <a:gd name="T28" fmla="*/ 22 w 24"/>
                <a:gd name="T29" fmla="*/ 12 h 12"/>
                <a:gd name="T30" fmla="*/ 19 w 24"/>
                <a:gd name="T31" fmla="*/ 7 h 12"/>
                <a:gd name="T32" fmla="*/ 24 w 24"/>
                <a:gd name="T33" fmla="*/ 7 h 12"/>
                <a:gd name="T34" fmla="*/ 22 w 24"/>
                <a:gd name="T35" fmla="*/ 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4" h="12">
                  <a:moveTo>
                    <a:pt x="22" y="2"/>
                  </a:moveTo>
                  <a:lnTo>
                    <a:pt x="19" y="0"/>
                  </a:lnTo>
                  <a:lnTo>
                    <a:pt x="15" y="2"/>
                  </a:lnTo>
                  <a:lnTo>
                    <a:pt x="15" y="7"/>
                  </a:lnTo>
                  <a:lnTo>
                    <a:pt x="15" y="7"/>
                  </a:lnTo>
                  <a:lnTo>
                    <a:pt x="12" y="7"/>
                  </a:lnTo>
                  <a:lnTo>
                    <a:pt x="8" y="10"/>
                  </a:lnTo>
                  <a:lnTo>
                    <a:pt x="5" y="10"/>
                  </a:lnTo>
                  <a:lnTo>
                    <a:pt x="3" y="10"/>
                  </a:lnTo>
                  <a:lnTo>
                    <a:pt x="0" y="12"/>
                  </a:lnTo>
                  <a:lnTo>
                    <a:pt x="5" y="12"/>
                  </a:lnTo>
                  <a:lnTo>
                    <a:pt x="8" y="12"/>
                  </a:lnTo>
                  <a:lnTo>
                    <a:pt x="10" y="12"/>
                  </a:lnTo>
                  <a:lnTo>
                    <a:pt x="15" y="12"/>
                  </a:lnTo>
                  <a:lnTo>
                    <a:pt x="22" y="12"/>
                  </a:lnTo>
                  <a:lnTo>
                    <a:pt x="19" y="7"/>
                  </a:lnTo>
                  <a:lnTo>
                    <a:pt x="24" y="7"/>
                  </a:lnTo>
                  <a:lnTo>
                    <a:pt x="22" y="2"/>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463" name="Freeform 155"/>
            <p:cNvSpPr>
              <a:spLocks/>
            </p:cNvSpPr>
            <p:nvPr/>
          </p:nvSpPr>
          <p:spPr bwMode="auto">
            <a:xfrm>
              <a:off x="1976590" y="2889535"/>
              <a:ext cx="10744" cy="11937"/>
            </a:xfrm>
            <a:custGeom>
              <a:avLst/>
              <a:gdLst>
                <a:gd name="T0" fmla="*/ 4 w 9"/>
                <a:gd name="T1" fmla="*/ 0 h 10"/>
                <a:gd name="T2" fmla="*/ 4 w 9"/>
                <a:gd name="T3" fmla="*/ 5 h 10"/>
                <a:gd name="T4" fmla="*/ 2 w 9"/>
                <a:gd name="T5" fmla="*/ 5 h 10"/>
                <a:gd name="T6" fmla="*/ 0 w 9"/>
                <a:gd name="T7" fmla="*/ 10 h 10"/>
                <a:gd name="T8" fmla="*/ 4 w 9"/>
                <a:gd name="T9" fmla="*/ 10 h 10"/>
                <a:gd name="T10" fmla="*/ 9 w 9"/>
                <a:gd name="T11" fmla="*/ 7 h 10"/>
                <a:gd name="T12" fmla="*/ 7 w 9"/>
                <a:gd name="T13" fmla="*/ 0 h 10"/>
                <a:gd name="T14" fmla="*/ 4 w 9"/>
                <a:gd name="T15" fmla="*/ 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10">
                  <a:moveTo>
                    <a:pt x="4" y="0"/>
                  </a:moveTo>
                  <a:lnTo>
                    <a:pt x="4" y="5"/>
                  </a:lnTo>
                  <a:lnTo>
                    <a:pt x="2" y="5"/>
                  </a:lnTo>
                  <a:lnTo>
                    <a:pt x="0" y="10"/>
                  </a:lnTo>
                  <a:lnTo>
                    <a:pt x="4" y="10"/>
                  </a:lnTo>
                  <a:lnTo>
                    <a:pt x="9" y="7"/>
                  </a:lnTo>
                  <a:lnTo>
                    <a:pt x="7" y="0"/>
                  </a:lnTo>
                  <a:lnTo>
                    <a:pt x="4" y="0"/>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464" name="Freeform 156"/>
            <p:cNvSpPr>
              <a:spLocks/>
            </p:cNvSpPr>
            <p:nvPr/>
          </p:nvSpPr>
          <p:spPr bwMode="auto">
            <a:xfrm>
              <a:off x="2049405" y="2895504"/>
              <a:ext cx="22680" cy="5969"/>
            </a:xfrm>
            <a:custGeom>
              <a:avLst/>
              <a:gdLst>
                <a:gd name="T0" fmla="*/ 5 w 8"/>
                <a:gd name="T1" fmla="*/ 1 h 2"/>
                <a:gd name="T2" fmla="*/ 1 w 8"/>
                <a:gd name="T3" fmla="*/ 0 h 2"/>
                <a:gd name="T4" fmla="*/ 0 w 8"/>
                <a:gd name="T5" fmla="*/ 1 h 2"/>
                <a:gd name="T6" fmla="*/ 1 w 8"/>
                <a:gd name="T7" fmla="*/ 2 h 2"/>
                <a:gd name="T8" fmla="*/ 2 w 8"/>
                <a:gd name="T9" fmla="*/ 1 h 2"/>
                <a:gd name="T10" fmla="*/ 6 w 8"/>
                <a:gd name="T11" fmla="*/ 2 h 2"/>
                <a:gd name="T12" fmla="*/ 8 w 8"/>
                <a:gd name="T13" fmla="*/ 2 h 2"/>
                <a:gd name="T14" fmla="*/ 7 w 8"/>
                <a:gd name="T15" fmla="*/ 1 h 2"/>
                <a:gd name="T16" fmla="*/ 5 w 8"/>
                <a:gd name="T17"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2">
                  <a:moveTo>
                    <a:pt x="5" y="1"/>
                  </a:moveTo>
                  <a:cubicBezTo>
                    <a:pt x="1" y="0"/>
                    <a:pt x="1" y="0"/>
                    <a:pt x="1" y="0"/>
                  </a:cubicBezTo>
                  <a:cubicBezTo>
                    <a:pt x="1" y="0"/>
                    <a:pt x="0" y="1"/>
                    <a:pt x="0" y="1"/>
                  </a:cubicBezTo>
                  <a:cubicBezTo>
                    <a:pt x="1" y="2"/>
                    <a:pt x="1" y="2"/>
                    <a:pt x="1" y="2"/>
                  </a:cubicBezTo>
                  <a:cubicBezTo>
                    <a:pt x="2" y="1"/>
                    <a:pt x="2" y="1"/>
                    <a:pt x="2" y="1"/>
                  </a:cubicBezTo>
                  <a:cubicBezTo>
                    <a:pt x="6" y="2"/>
                    <a:pt x="6" y="2"/>
                    <a:pt x="6" y="2"/>
                  </a:cubicBezTo>
                  <a:cubicBezTo>
                    <a:pt x="8" y="2"/>
                    <a:pt x="8" y="2"/>
                    <a:pt x="8" y="2"/>
                  </a:cubicBezTo>
                  <a:cubicBezTo>
                    <a:pt x="7" y="1"/>
                    <a:pt x="7" y="1"/>
                    <a:pt x="7" y="1"/>
                  </a:cubicBezTo>
                  <a:lnTo>
                    <a:pt x="5" y="1"/>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465" name="Freeform 157"/>
            <p:cNvSpPr>
              <a:spLocks/>
            </p:cNvSpPr>
            <p:nvPr/>
          </p:nvSpPr>
          <p:spPr bwMode="auto">
            <a:xfrm>
              <a:off x="2128189" y="2875211"/>
              <a:ext cx="8356" cy="8356"/>
            </a:xfrm>
            <a:custGeom>
              <a:avLst/>
              <a:gdLst>
                <a:gd name="T0" fmla="*/ 0 w 7"/>
                <a:gd name="T1" fmla="*/ 5 h 7"/>
                <a:gd name="T2" fmla="*/ 0 w 7"/>
                <a:gd name="T3" fmla="*/ 7 h 7"/>
                <a:gd name="T4" fmla="*/ 5 w 7"/>
                <a:gd name="T5" fmla="*/ 5 h 7"/>
                <a:gd name="T6" fmla="*/ 7 w 7"/>
                <a:gd name="T7" fmla="*/ 5 h 7"/>
                <a:gd name="T8" fmla="*/ 5 w 7"/>
                <a:gd name="T9" fmla="*/ 0 h 7"/>
                <a:gd name="T10" fmla="*/ 0 w 7"/>
                <a:gd name="T11" fmla="*/ 5 h 7"/>
              </a:gdLst>
              <a:ahLst/>
              <a:cxnLst>
                <a:cxn ang="0">
                  <a:pos x="T0" y="T1"/>
                </a:cxn>
                <a:cxn ang="0">
                  <a:pos x="T2" y="T3"/>
                </a:cxn>
                <a:cxn ang="0">
                  <a:pos x="T4" y="T5"/>
                </a:cxn>
                <a:cxn ang="0">
                  <a:pos x="T6" y="T7"/>
                </a:cxn>
                <a:cxn ang="0">
                  <a:pos x="T8" y="T9"/>
                </a:cxn>
                <a:cxn ang="0">
                  <a:pos x="T10" y="T11"/>
                </a:cxn>
              </a:cxnLst>
              <a:rect l="0" t="0" r="r" b="b"/>
              <a:pathLst>
                <a:path w="7" h="7">
                  <a:moveTo>
                    <a:pt x="0" y="5"/>
                  </a:moveTo>
                  <a:lnTo>
                    <a:pt x="0" y="7"/>
                  </a:lnTo>
                  <a:lnTo>
                    <a:pt x="5" y="5"/>
                  </a:lnTo>
                  <a:lnTo>
                    <a:pt x="7" y="5"/>
                  </a:lnTo>
                  <a:lnTo>
                    <a:pt x="5" y="0"/>
                  </a:lnTo>
                  <a:lnTo>
                    <a:pt x="0" y="5"/>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466" name="Freeform 158"/>
            <p:cNvSpPr>
              <a:spLocks/>
            </p:cNvSpPr>
            <p:nvPr/>
          </p:nvSpPr>
          <p:spPr bwMode="auto">
            <a:xfrm>
              <a:off x="2117445" y="2883567"/>
              <a:ext cx="2387" cy="5969"/>
            </a:xfrm>
            <a:custGeom>
              <a:avLst/>
              <a:gdLst>
                <a:gd name="T0" fmla="*/ 0 w 2"/>
                <a:gd name="T1" fmla="*/ 3 h 5"/>
                <a:gd name="T2" fmla="*/ 2 w 2"/>
                <a:gd name="T3" fmla="*/ 5 h 5"/>
                <a:gd name="T4" fmla="*/ 0 w 2"/>
                <a:gd name="T5" fmla="*/ 0 h 5"/>
                <a:gd name="T6" fmla="*/ 0 w 2"/>
                <a:gd name="T7" fmla="*/ 3 h 5"/>
              </a:gdLst>
              <a:ahLst/>
              <a:cxnLst>
                <a:cxn ang="0">
                  <a:pos x="T0" y="T1"/>
                </a:cxn>
                <a:cxn ang="0">
                  <a:pos x="T2" y="T3"/>
                </a:cxn>
                <a:cxn ang="0">
                  <a:pos x="T4" y="T5"/>
                </a:cxn>
                <a:cxn ang="0">
                  <a:pos x="T6" y="T7"/>
                </a:cxn>
              </a:cxnLst>
              <a:rect l="0" t="0" r="r" b="b"/>
              <a:pathLst>
                <a:path w="2" h="5">
                  <a:moveTo>
                    <a:pt x="0" y="3"/>
                  </a:moveTo>
                  <a:lnTo>
                    <a:pt x="2" y="5"/>
                  </a:lnTo>
                  <a:lnTo>
                    <a:pt x="0" y="0"/>
                  </a:lnTo>
                  <a:lnTo>
                    <a:pt x="0" y="3"/>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467" name="Freeform 159"/>
            <p:cNvSpPr>
              <a:spLocks/>
            </p:cNvSpPr>
            <p:nvPr/>
          </p:nvSpPr>
          <p:spPr bwMode="auto">
            <a:xfrm>
              <a:off x="2080441" y="2887148"/>
              <a:ext cx="14324" cy="5969"/>
            </a:xfrm>
            <a:custGeom>
              <a:avLst/>
              <a:gdLst>
                <a:gd name="T0" fmla="*/ 2 w 12"/>
                <a:gd name="T1" fmla="*/ 2 h 5"/>
                <a:gd name="T2" fmla="*/ 0 w 12"/>
                <a:gd name="T3" fmla="*/ 5 h 5"/>
                <a:gd name="T4" fmla="*/ 7 w 12"/>
                <a:gd name="T5" fmla="*/ 5 h 5"/>
                <a:gd name="T6" fmla="*/ 12 w 12"/>
                <a:gd name="T7" fmla="*/ 2 h 5"/>
                <a:gd name="T8" fmla="*/ 7 w 12"/>
                <a:gd name="T9" fmla="*/ 0 h 5"/>
                <a:gd name="T10" fmla="*/ 2 w 12"/>
                <a:gd name="T11" fmla="*/ 2 h 5"/>
              </a:gdLst>
              <a:ahLst/>
              <a:cxnLst>
                <a:cxn ang="0">
                  <a:pos x="T0" y="T1"/>
                </a:cxn>
                <a:cxn ang="0">
                  <a:pos x="T2" y="T3"/>
                </a:cxn>
                <a:cxn ang="0">
                  <a:pos x="T4" y="T5"/>
                </a:cxn>
                <a:cxn ang="0">
                  <a:pos x="T6" y="T7"/>
                </a:cxn>
                <a:cxn ang="0">
                  <a:pos x="T8" y="T9"/>
                </a:cxn>
                <a:cxn ang="0">
                  <a:pos x="T10" y="T11"/>
                </a:cxn>
              </a:cxnLst>
              <a:rect l="0" t="0" r="r" b="b"/>
              <a:pathLst>
                <a:path w="12" h="5">
                  <a:moveTo>
                    <a:pt x="2" y="2"/>
                  </a:moveTo>
                  <a:lnTo>
                    <a:pt x="0" y="5"/>
                  </a:lnTo>
                  <a:lnTo>
                    <a:pt x="7" y="5"/>
                  </a:lnTo>
                  <a:lnTo>
                    <a:pt x="12" y="2"/>
                  </a:lnTo>
                  <a:lnTo>
                    <a:pt x="7" y="0"/>
                  </a:lnTo>
                  <a:lnTo>
                    <a:pt x="2" y="2"/>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468" name="Freeform 160"/>
            <p:cNvSpPr>
              <a:spLocks/>
            </p:cNvSpPr>
            <p:nvPr/>
          </p:nvSpPr>
          <p:spPr bwMode="auto">
            <a:xfrm>
              <a:off x="2278593" y="2465777"/>
              <a:ext cx="2387" cy="5969"/>
            </a:xfrm>
            <a:custGeom>
              <a:avLst/>
              <a:gdLst>
                <a:gd name="T0" fmla="*/ 2 w 2"/>
                <a:gd name="T1" fmla="*/ 3 h 5"/>
                <a:gd name="T2" fmla="*/ 0 w 2"/>
                <a:gd name="T3" fmla="*/ 0 h 5"/>
                <a:gd name="T4" fmla="*/ 0 w 2"/>
                <a:gd name="T5" fmla="*/ 3 h 5"/>
                <a:gd name="T6" fmla="*/ 0 w 2"/>
                <a:gd name="T7" fmla="*/ 5 h 5"/>
                <a:gd name="T8" fmla="*/ 2 w 2"/>
                <a:gd name="T9" fmla="*/ 3 h 5"/>
              </a:gdLst>
              <a:ahLst/>
              <a:cxnLst>
                <a:cxn ang="0">
                  <a:pos x="T0" y="T1"/>
                </a:cxn>
                <a:cxn ang="0">
                  <a:pos x="T2" y="T3"/>
                </a:cxn>
                <a:cxn ang="0">
                  <a:pos x="T4" y="T5"/>
                </a:cxn>
                <a:cxn ang="0">
                  <a:pos x="T6" y="T7"/>
                </a:cxn>
                <a:cxn ang="0">
                  <a:pos x="T8" y="T9"/>
                </a:cxn>
              </a:cxnLst>
              <a:rect l="0" t="0" r="r" b="b"/>
              <a:pathLst>
                <a:path w="2" h="5">
                  <a:moveTo>
                    <a:pt x="2" y="3"/>
                  </a:moveTo>
                  <a:lnTo>
                    <a:pt x="0" y="0"/>
                  </a:lnTo>
                  <a:lnTo>
                    <a:pt x="0" y="3"/>
                  </a:lnTo>
                  <a:lnTo>
                    <a:pt x="0" y="5"/>
                  </a:lnTo>
                  <a:lnTo>
                    <a:pt x="2" y="3"/>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469" name="Freeform 161"/>
            <p:cNvSpPr>
              <a:spLocks/>
            </p:cNvSpPr>
            <p:nvPr/>
          </p:nvSpPr>
          <p:spPr bwMode="auto">
            <a:xfrm>
              <a:off x="2510168" y="2381025"/>
              <a:ext cx="19099" cy="28648"/>
            </a:xfrm>
            <a:custGeom>
              <a:avLst/>
              <a:gdLst>
                <a:gd name="T0" fmla="*/ 7 w 16"/>
                <a:gd name="T1" fmla="*/ 17 h 24"/>
                <a:gd name="T2" fmla="*/ 11 w 16"/>
                <a:gd name="T3" fmla="*/ 19 h 24"/>
                <a:gd name="T4" fmla="*/ 11 w 16"/>
                <a:gd name="T5" fmla="*/ 22 h 24"/>
                <a:gd name="T6" fmla="*/ 14 w 16"/>
                <a:gd name="T7" fmla="*/ 24 h 24"/>
                <a:gd name="T8" fmla="*/ 14 w 16"/>
                <a:gd name="T9" fmla="*/ 14 h 24"/>
                <a:gd name="T10" fmla="*/ 16 w 16"/>
                <a:gd name="T11" fmla="*/ 10 h 24"/>
                <a:gd name="T12" fmla="*/ 16 w 16"/>
                <a:gd name="T13" fmla="*/ 0 h 24"/>
                <a:gd name="T14" fmla="*/ 14 w 16"/>
                <a:gd name="T15" fmla="*/ 0 h 24"/>
                <a:gd name="T16" fmla="*/ 9 w 16"/>
                <a:gd name="T17" fmla="*/ 3 h 24"/>
                <a:gd name="T18" fmla="*/ 0 w 16"/>
                <a:gd name="T19" fmla="*/ 12 h 24"/>
                <a:gd name="T20" fmla="*/ 0 w 16"/>
                <a:gd name="T21" fmla="*/ 14 h 24"/>
                <a:gd name="T22" fmla="*/ 2 w 16"/>
                <a:gd name="T23" fmla="*/ 19 h 24"/>
                <a:gd name="T24" fmla="*/ 7 w 16"/>
                <a:gd name="T25" fmla="*/ 17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24">
                  <a:moveTo>
                    <a:pt x="7" y="17"/>
                  </a:moveTo>
                  <a:lnTo>
                    <a:pt x="11" y="19"/>
                  </a:lnTo>
                  <a:lnTo>
                    <a:pt x="11" y="22"/>
                  </a:lnTo>
                  <a:lnTo>
                    <a:pt x="14" y="24"/>
                  </a:lnTo>
                  <a:lnTo>
                    <a:pt x="14" y="14"/>
                  </a:lnTo>
                  <a:lnTo>
                    <a:pt x="16" y="10"/>
                  </a:lnTo>
                  <a:lnTo>
                    <a:pt x="16" y="0"/>
                  </a:lnTo>
                  <a:lnTo>
                    <a:pt x="14" y="0"/>
                  </a:lnTo>
                  <a:lnTo>
                    <a:pt x="9" y="3"/>
                  </a:lnTo>
                  <a:lnTo>
                    <a:pt x="0" y="12"/>
                  </a:lnTo>
                  <a:lnTo>
                    <a:pt x="0" y="14"/>
                  </a:lnTo>
                  <a:lnTo>
                    <a:pt x="2" y="19"/>
                  </a:lnTo>
                  <a:lnTo>
                    <a:pt x="7" y="17"/>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470" name="Freeform 162"/>
            <p:cNvSpPr>
              <a:spLocks/>
            </p:cNvSpPr>
            <p:nvPr/>
          </p:nvSpPr>
          <p:spPr bwMode="auto">
            <a:xfrm>
              <a:off x="1916906" y="2909828"/>
              <a:ext cx="2387" cy="2387"/>
            </a:xfrm>
            <a:custGeom>
              <a:avLst/>
              <a:gdLst>
                <a:gd name="T0" fmla="*/ 0 w 2"/>
                <a:gd name="T1" fmla="*/ 2 h 2"/>
                <a:gd name="T2" fmla="*/ 2 w 2"/>
                <a:gd name="T3" fmla="*/ 2 h 2"/>
                <a:gd name="T4" fmla="*/ 2 w 2"/>
                <a:gd name="T5" fmla="*/ 0 h 2"/>
                <a:gd name="T6" fmla="*/ 0 w 2"/>
                <a:gd name="T7" fmla="*/ 2 h 2"/>
              </a:gdLst>
              <a:ahLst/>
              <a:cxnLst>
                <a:cxn ang="0">
                  <a:pos x="T0" y="T1"/>
                </a:cxn>
                <a:cxn ang="0">
                  <a:pos x="T2" y="T3"/>
                </a:cxn>
                <a:cxn ang="0">
                  <a:pos x="T4" y="T5"/>
                </a:cxn>
                <a:cxn ang="0">
                  <a:pos x="T6" y="T7"/>
                </a:cxn>
              </a:cxnLst>
              <a:rect l="0" t="0" r="r" b="b"/>
              <a:pathLst>
                <a:path w="2" h="2">
                  <a:moveTo>
                    <a:pt x="0" y="2"/>
                  </a:moveTo>
                  <a:lnTo>
                    <a:pt x="2" y="2"/>
                  </a:lnTo>
                  <a:lnTo>
                    <a:pt x="2" y="0"/>
                  </a:lnTo>
                  <a:lnTo>
                    <a:pt x="0" y="2"/>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471" name="Freeform 163"/>
            <p:cNvSpPr>
              <a:spLocks/>
            </p:cNvSpPr>
            <p:nvPr/>
          </p:nvSpPr>
          <p:spPr bwMode="auto">
            <a:xfrm>
              <a:off x="3046133" y="2920571"/>
              <a:ext cx="8356" cy="11937"/>
            </a:xfrm>
            <a:custGeom>
              <a:avLst/>
              <a:gdLst>
                <a:gd name="T0" fmla="*/ 2 w 7"/>
                <a:gd name="T1" fmla="*/ 5 h 10"/>
                <a:gd name="T2" fmla="*/ 0 w 7"/>
                <a:gd name="T3" fmla="*/ 7 h 10"/>
                <a:gd name="T4" fmla="*/ 2 w 7"/>
                <a:gd name="T5" fmla="*/ 10 h 10"/>
                <a:gd name="T6" fmla="*/ 7 w 7"/>
                <a:gd name="T7" fmla="*/ 5 h 10"/>
                <a:gd name="T8" fmla="*/ 5 w 7"/>
                <a:gd name="T9" fmla="*/ 0 h 10"/>
                <a:gd name="T10" fmla="*/ 2 w 7"/>
                <a:gd name="T11" fmla="*/ 3 h 10"/>
                <a:gd name="T12" fmla="*/ 2 w 7"/>
                <a:gd name="T13" fmla="*/ 5 h 10"/>
              </a:gdLst>
              <a:ahLst/>
              <a:cxnLst>
                <a:cxn ang="0">
                  <a:pos x="T0" y="T1"/>
                </a:cxn>
                <a:cxn ang="0">
                  <a:pos x="T2" y="T3"/>
                </a:cxn>
                <a:cxn ang="0">
                  <a:pos x="T4" y="T5"/>
                </a:cxn>
                <a:cxn ang="0">
                  <a:pos x="T6" y="T7"/>
                </a:cxn>
                <a:cxn ang="0">
                  <a:pos x="T8" y="T9"/>
                </a:cxn>
                <a:cxn ang="0">
                  <a:pos x="T10" y="T11"/>
                </a:cxn>
                <a:cxn ang="0">
                  <a:pos x="T12" y="T13"/>
                </a:cxn>
              </a:cxnLst>
              <a:rect l="0" t="0" r="r" b="b"/>
              <a:pathLst>
                <a:path w="7" h="10">
                  <a:moveTo>
                    <a:pt x="2" y="5"/>
                  </a:moveTo>
                  <a:lnTo>
                    <a:pt x="0" y="7"/>
                  </a:lnTo>
                  <a:lnTo>
                    <a:pt x="2" y="10"/>
                  </a:lnTo>
                  <a:lnTo>
                    <a:pt x="7" y="5"/>
                  </a:lnTo>
                  <a:lnTo>
                    <a:pt x="5" y="0"/>
                  </a:lnTo>
                  <a:lnTo>
                    <a:pt x="2" y="3"/>
                  </a:lnTo>
                  <a:lnTo>
                    <a:pt x="2" y="5"/>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472" name="Freeform 164"/>
            <p:cNvSpPr>
              <a:spLocks/>
            </p:cNvSpPr>
            <p:nvPr/>
          </p:nvSpPr>
          <p:spPr bwMode="auto">
            <a:xfrm>
              <a:off x="2512556" y="2254495"/>
              <a:ext cx="5969" cy="2387"/>
            </a:xfrm>
            <a:custGeom>
              <a:avLst/>
              <a:gdLst>
                <a:gd name="T0" fmla="*/ 2 w 2"/>
                <a:gd name="T1" fmla="*/ 0 h 1"/>
                <a:gd name="T2" fmla="*/ 1 w 2"/>
                <a:gd name="T3" fmla="*/ 0 h 1"/>
                <a:gd name="T4" fmla="*/ 0 w 2"/>
                <a:gd name="T5" fmla="*/ 0 h 1"/>
                <a:gd name="T6" fmla="*/ 1 w 2"/>
                <a:gd name="T7" fmla="*/ 1 h 1"/>
                <a:gd name="T8" fmla="*/ 2 w 2"/>
                <a:gd name="T9" fmla="*/ 0 h 1"/>
              </a:gdLst>
              <a:ahLst/>
              <a:cxnLst>
                <a:cxn ang="0">
                  <a:pos x="T0" y="T1"/>
                </a:cxn>
                <a:cxn ang="0">
                  <a:pos x="T2" y="T3"/>
                </a:cxn>
                <a:cxn ang="0">
                  <a:pos x="T4" y="T5"/>
                </a:cxn>
                <a:cxn ang="0">
                  <a:pos x="T6" y="T7"/>
                </a:cxn>
                <a:cxn ang="0">
                  <a:pos x="T8" y="T9"/>
                </a:cxn>
              </a:cxnLst>
              <a:rect l="0" t="0" r="r" b="b"/>
              <a:pathLst>
                <a:path w="2" h="1">
                  <a:moveTo>
                    <a:pt x="2" y="0"/>
                  </a:moveTo>
                  <a:cubicBezTo>
                    <a:pt x="1" y="0"/>
                    <a:pt x="1" y="0"/>
                    <a:pt x="1" y="0"/>
                  </a:cubicBezTo>
                  <a:cubicBezTo>
                    <a:pt x="1" y="0"/>
                    <a:pt x="0" y="0"/>
                    <a:pt x="0" y="0"/>
                  </a:cubicBezTo>
                  <a:cubicBezTo>
                    <a:pt x="1" y="1"/>
                    <a:pt x="1" y="1"/>
                    <a:pt x="1" y="1"/>
                  </a:cubicBezTo>
                  <a:lnTo>
                    <a:pt x="2" y="0"/>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473" name="Freeform 165"/>
            <p:cNvSpPr>
              <a:spLocks/>
            </p:cNvSpPr>
            <p:nvPr/>
          </p:nvSpPr>
          <p:spPr bwMode="auto">
            <a:xfrm>
              <a:off x="3042552" y="2912216"/>
              <a:ext cx="5969" cy="8356"/>
            </a:xfrm>
            <a:custGeom>
              <a:avLst/>
              <a:gdLst>
                <a:gd name="T0" fmla="*/ 0 w 5"/>
                <a:gd name="T1" fmla="*/ 3 h 7"/>
                <a:gd name="T2" fmla="*/ 3 w 5"/>
                <a:gd name="T3" fmla="*/ 5 h 7"/>
                <a:gd name="T4" fmla="*/ 3 w 5"/>
                <a:gd name="T5" fmla="*/ 7 h 7"/>
                <a:gd name="T6" fmla="*/ 5 w 5"/>
                <a:gd name="T7" fmla="*/ 5 h 7"/>
                <a:gd name="T8" fmla="*/ 3 w 5"/>
                <a:gd name="T9" fmla="*/ 0 h 7"/>
                <a:gd name="T10" fmla="*/ 0 w 5"/>
                <a:gd name="T11" fmla="*/ 3 h 7"/>
              </a:gdLst>
              <a:ahLst/>
              <a:cxnLst>
                <a:cxn ang="0">
                  <a:pos x="T0" y="T1"/>
                </a:cxn>
                <a:cxn ang="0">
                  <a:pos x="T2" y="T3"/>
                </a:cxn>
                <a:cxn ang="0">
                  <a:pos x="T4" y="T5"/>
                </a:cxn>
                <a:cxn ang="0">
                  <a:pos x="T6" y="T7"/>
                </a:cxn>
                <a:cxn ang="0">
                  <a:pos x="T8" y="T9"/>
                </a:cxn>
                <a:cxn ang="0">
                  <a:pos x="T10" y="T11"/>
                </a:cxn>
              </a:cxnLst>
              <a:rect l="0" t="0" r="r" b="b"/>
              <a:pathLst>
                <a:path w="5" h="7">
                  <a:moveTo>
                    <a:pt x="0" y="3"/>
                  </a:moveTo>
                  <a:lnTo>
                    <a:pt x="3" y="5"/>
                  </a:lnTo>
                  <a:lnTo>
                    <a:pt x="3" y="7"/>
                  </a:lnTo>
                  <a:lnTo>
                    <a:pt x="5" y="5"/>
                  </a:lnTo>
                  <a:lnTo>
                    <a:pt x="3" y="0"/>
                  </a:lnTo>
                  <a:lnTo>
                    <a:pt x="0" y="3"/>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474" name="Freeform 166"/>
            <p:cNvSpPr>
              <a:spLocks/>
            </p:cNvSpPr>
            <p:nvPr/>
          </p:nvSpPr>
          <p:spPr bwMode="auto">
            <a:xfrm>
              <a:off x="2384831" y="2517106"/>
              <a:ext cx="40585" cy="25068"/>
            </a:xfrm>
            <a:custGeom>
              <a:avLst/>
              <a:gdLst>
                <a:gd name="T0" fmla="*/ 8 w 34"/>
                <a:gd name="T1" fmla="*/ 19 h 21"/>
                <a:gd name="T2" fmla="*/ 10 w 34"/>
                <a:gd name="T3" fmla="*/ 19 h 21"/>
                <a:gd name="T4" fmla="*/ 15 w 34"/>
                <a:gd name="T5" fmla="*/ 21 h 21"/>
                <a:gd name="T6" fmla="*/ 17 w 34"/>
                <a:gd name="T7" fmla="*/ 19 h 21"/>
                <a:gd name="T8" fmla="*/ 22 w 34"/>
                <a:gd name="T9" fmla="*/ 21 h 21"/>
                <a:gd name="T10" fmla="*/ 27 w 34"/>
                <a:gd name="T11" fmla="*/ 21 h 21"/>
                <a:gd name="T12" fmla="*/ 29 w 34"/>
                <a:gd name="T13" fmla="*/ 16 h 21"/>
                <a:gd name="T14" fmla="*/ 34 w 34"/>
                <a:gd name="T15" fmla="*/ 9 h 21"/>
                <a:gd name="T16" fmla="*/ 31 w 34"/>
                <a:gd name="T17" fmla="*/ 7 h 21"/>
                <a:gd name="T18" fmla="*/ 27 w 34"/>
                <a:gd name="T19" fmla="*/ 2 h 21"/>
                <a:gd name="T20" fmla="*/ 29 w 34"/>
                <a:gd name="T21" fmla="*/ 0 h 21"/>
                <a:gd name="T22" fmla="*/ 22 w 34"/>
                <a:gd name="T23" fmla="*/ 2 h 21"/>
                <a:gd name="T24" fmla="*/ 17 w 34"/>
                <a:gd name="T25" fmla="*/ 5 h 21"/>
                <a:gd name="T26" fmla="*/ 15 w 34"/>
                <a:gd name="T27" fmla="*/ 5 h 21"/>
                <a:gd name="T28" fmla="*/ 10 w 34"/>
                <a:gd name="T29" fmla="*/ 5 h 21"/>
                <a:gd name="T30" fmla="*/ 5 w 34"/>
                <a:gd name="T31" fmla="*/ 2 h 21"/>
                <a:gd name="T32" fmla="*/ 0 w 34"/>
                <a:gd name="T33" fmla="*/ 2 h 21"/>
                <a:gd name="T34" fmla="*/ 3 w 34"/>
                <a:gd name="T35" fmla="*/ 12 h 21"/>
                <a:gd name="T36" fmla="*/ 8 w 34"/>
                <a:gd name="T37" fmla="*/ 19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4" h="21">
                  <a:moveTo>
                    <a:pt x="8" y="19"/>
                  </a:moveTo>
                  <a:lnTo>
                    <a:pt x="10" y="19"/>
                  </a:lnTo>
                  <a:lnTo>
                    <a:pt x="15" y="21"/>
                  </a:lnTo>
                  <a:lnTo>
                    <a:pt x="17" y="19"/>
                  </a:lnTo>
                  <a:lnTo>
                    <a:pt x="22" y="21"/>
                  </a:lnTo>
                  <a:lnTo>
                    <a:pt x="27" y="21"/>
                  </a:lnTo>
                  <a:lnTo>
                    <a:pt x="29" y="16"/>
                  </a:lnTo>
                  <a:lnTo>
                    <a:pt x="34" y="9"/>
                  </a:lnTo>
                  <a:lnTo>
                    <a:pt x="31" y="7"/>
                  </a:lnTo>
                  <a:lnTo>
                    <a:pt x="27" y="2"/>
                  </a:lnTo>
                  <a:lnTo>
                    <a:pt x="29" y="0"/>
                  </a:lnTo>
                  <a:lnTo>
                    <a:pt x="22" y="2"/>
                  </a:lnTo>
                  <a:lnTo>
                    <a:pt x="17" y="5"/>
                  </a:lnTo>
                  <a:lnTo>
                    <a:pt x="15" y="5"/>
                  </a:lnTo>
                  <a:lnTo>
                    <a:pt x="10" y="5"/>
                  </a:lnTo>
                  <a:lnTo>
                    <a:pt x="5" y="2"/>
                  </a:lnTo>
                  <a:lnTo>
                    <a:pt x="0" y="2"/>
                  </a:lnTo>
                  <a:lnTo>
                    <a:pt x="3" y="12"/>
                  </a:lnTo>
                  <a:lnTo>
                    <a:pt x="8" y="19"/>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475" name="Freeform 167"/>
            <p:cNvSpPr>
              <a:spLocks/>
            </p:cNvSpPr>
            <p:nvPr/>
          </p:nvSpPr>
          <p:spPr bwMode="auto">
            <a:xfrm>
              <a:off x="2390800" y="2296274"/>
              <a:ext cx="57297" cy="62072"/>
            </a:xfrm>
            <a:custGeom>
              <a:avLst/>
              <a:gdLst>
                <a:gd name="T0" fmla="*/ 7 w 48"/>
                <a:gd name="T1" fmla="*/ 26 h 52"/>
                <a:gd name="T2" fmla="*/ 10 w 48"/>
                <a:gd name="T3" fmla="*/ 22 h 52"/>
                <a:gd name="T4" fmla="*/ 17 w 48"/>
                <a:gd name="T5" fmla="*/ 22 h 52"/>
                <a:gd name="T6" fmla="*/ 19 w 48"/>
                <a:gd name="T7" fmla="*/ 26 h 52"/>
                <a:gd name="T8" fmla="*/ 22 w 48"/>
                <a:gd name="T9" fmla="*/ 33 h 52"/>
                <a:gd name="T10" fmla="*/ 22 w 48"/>
                <a:gd name="T11" fmla="*/ 38 h 52"/>
                <a:gd name="T12" fmla="*/ 26 w 48"/>
                <a:gd name="T13" fmla="*/ 40 h 52"/>
                <a:gd name="T14" fmla="*/ 26 w 48"/>
                <a:gd name="T15" fmla="*/ 45 h 52"/>
                <a:gd name="T16" fmla="*/ 24 w 48"/>
                <a:gd name="T17" fmla="*/ 50 h 52"/>
                <a:gd name="T18" fmla="*/ 26 w 48"/>
                <a:gd name="T19" fmla="*/ 52 h 52"/>
                <a:gd name="T20" fmla="*/ 31 w 48"/>
                <a:gd name="T21" fmla="*/ 48 h 52"/>
                <a:gd name="T22" fmla="*/ 36 w 48"/>
                <a:gd name="T23" fmla="*/ 48 h 52"/>
                <a:gd name="T24" fmla="*/ 38 w 48"/>
                <a:gd name="T25" fmla="*/ 45 h 52"/>
                <a:gd name="T26" fmla="*/ 40 w 48"/>
                <a:gd name="T27" fmla="*/ 43 h 52"/>
                <a:gd name="T28" fmla="*/ 45 w 48"/>
                <a:gd name="T29" fmla="*/ 48 h 52"/>
                <a:gd name="T30" fmla="*/ 48 w 48"/>
                <a:gd name="T31" fmla="*/ 45 h 52"/>
                <a:gd name="T32" fmla="*/ 48 w 48"/>
                <a:gd name="T33" fmla="*/ 40 h 52"/>
                <a:gd name="T34" fmla="*/ 40 w 48"/>
                <a:gd name="T35" fmla="*/ 33 h 52"/>
                <a:gd name="T36" fmla="*/ 40 w 48"/>
                <a:gd name="T37" fmla="*/ 31 h 52"/>
                <a:gd name="T38" fmla="*/ 36 w 48"/>
                <a:gd name="T39" fmla="*/ 26 h 52"/>
                <a:gd name="T40" fmla="*/ 33 w 48"/>
                <a:gd name="T41" fmla="*/ 22 h 52"/>
                <a:gd name="T42" fmla="*/ 36 w 48"/>
                <a:gd name="T43" fmla="*/ 19 h 52"/>
                <a:gd name="T44" fmla="*/ 36 w 48"/>
                <a:gd name="T45" fmla="*/ 17 h 52"/>
                <a:gd name="T46" fmla="*/ 33 w 48"/>
                <a:gd name="T47" fmla="*/ 14 h 52"/>
                <a:gd name="T48" fmla="*/ 24 w 48"/>
                <a:gd name="T49" fmla="*/ 12 h 52"/>
                <a:gd name="T50" fmla="*/ 24 w 48"/>
                <a:gd name="T51" fmla="*/ 14 h 52"/>
                <a:gd name="T52" fmla="*/ 19 w 48"/>
                <a:gd name="T53" fmla="*/ 14 h 52"/>
                <a:gd name="T54" fmla="*/ 17 w 48"/>
                <a:gd name="T55" fmla="*/ 12 h 52"/>
                <a:gd name="T56" fmla="*/ 12 w 48"/>
                <a:gd name="T57" fmla="*/ 10 h 52"/>
                <a:gd name="T58" fmla="*/ 14 w 48"/>
                <a:gd name="T59" fmla="*/ 7 h 52"/>
                <a:gd name="T60" fmla="*/ 14 w 48"/>
                <a:gd name="T61" fmla="*/ 0 h 52"/>
                <a:gd name="T62" fmla="*/ 12 w 48"/>
                <a:gd name="T63" fmla="*/ 0 h 52"/>
                <a:gd name="T64" fmla="*/ 10 w 48"/>
                <a:gd name="T65" fmla="*/ 7 h 52"/>
                <a:gd name="T66" fmla="*/ 0 w 48"/>
                <a:gd name="T67" fmla="*/ 17 h 52"/>
                <a:gd name="T68" fmla="*/ 0 w 48"/>
                <a:gd name="T69" fmla="*/ 22 h 52"/>
                <a:gd name="T70" fmla="*/ 3 w 48"/>
                <a:gd name="T71" fmla="*/ 26 h 52"/>
                <a:gd name="T72" fmla="*/ 7 w 48"/>
                <a:gd name="T73" fmla="*/ 26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8" h="52">
                  <a:moveTo>
                    <a:pt x="7" y="26"/>
                  </a:moveTo>
                  <a:lnTo>
                    <a:pt x="10" y="22"/>
                  </a:lnTo>
                  <a:lnTo>
                    <a:pt x="17" y="22"/>
                  </a:lnTo>
                  <a:lnTo>
                    <a:pt x="19" y="26"/>
                  </a:lnTo>
                  <a:lnTo>
                    <a:pt x="22" y="33"/>
                  </a:lnTo>
                  <a:lnTo>
                    <a:pt x="22" y="38"/>
                  </a:lnTo>
                  <a:lnTo>
                    <a:pt x="26" y="40"/>
                  </a:lnTo>
                  <a:lnTo>
                    <a:pt x="26" y="45"/>
                  </a:lnTo>
                  <a:lnTo>
                    <a:pt x="24" y="50"/>
                  </a:lnTo>
                  <a:lnTo>
                    <a:pt x="26" y="52"/>
                  </a:lnTo>
                  <a:lnTo>
                    <a:pt x="31" y="48"/>
                  </a:lnTo>
                  <a:lnTo>
                    <a:pt x="36" y="48"/>
                  </a:lnTo>
                  <a:lnTo>
                    <a:pt x="38" y="45"/>
                  </a:lnTo>
                  <a:lnTo>
                    <a:pt x="40" y="43"/>
                  </a:lnTo>
                  <a:lnTo>
                    <a:pt x="45" y="48"/>
                  </a:lnTo>
                  <a:lnTo>
                    <a:pt x="48" y="45"/>
                  </a:lnTo>
                  <a:lnTo>
                    <a:pt x="48" y="40"/>
                  </a:lnTo>
                  <a:lnTo>
                    <a:pt x="40" y="33"/>
                  </a:lnTo>
                  <a:lnTo>
                    <a:pt x="40" y="31"/>
                  </a:lnTo>
                  <a:lnTo>
                    <a:pt x="36" y="26"/>
                  </a:lnTo>
                  <a:lnTo>
                    <a:pt x="33" y="22"/>
                  </a:lnTo>
                  <a:lnTo>
                    <a:pt x="36" y="19"/>
                  </a:lnTo>
                  <a:lnTo>
                    <a:pt x="36" y="17"/>
                  </a:lnTo>
                  <a:lnTo>
                    <a:pt x="33" y="14"/>
                  </a:lnTo>
                  <a:lnTo>
                    <a:pt x="24" y="12"/>
                  </a:lnTo>
                  <a:lnTo>
                    <a:pt x="24" y="14"/>
                  </a:lnTo>
                  <a:lnTo>
                    <a:pt x="19" y="14"/>
                  </a:lnTo>
                  <a:lnTo>
                    <a:pt x="17" y="12"/>
                  </a:lnTo>
                  <a:lnTo>
                    <a:pt x="12" y="10"/>
                  </a:lnTo>
                  <a:lnTo>
                    <a:pt x="14" y="7"/>
                  </a:lnTo>
                  <a:lnTo>
                    <a:pt x="14" y="0"/>
                  </a:lnTo>
                  <a:lnTo>
                    <a:pt x="12" y="0"/>
                  </a:lnTo>
                  <a:lnTo>
                    <a:pt x="10" y="7"/>
                  </a:lnTo>
                  <a:lnTo>
                    <a:pt x="0" y="17"/>
                  </a:lnTo>
                  <a:lnTo>
                    <a:pt x="0" y="22"/>
                  </a:lnTo>
                  <a:lnTo>
                    <a:pt x="3" y="26"/>
                  </a:lnTo>
                  <a:lnTo>
                    <a:pt x="7" y="26"/>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476" name="Freeform 168"/>
            <p:cNvSpPr>
              <a:spLocks/>
            </p:cNvSpPr>
            <p:nvPr/>
          </p:nvSpPr>
          <p:spPr bwMode="auto">
            <a:xfrm>
              <a:off x="6997232" y="4960580"/>
              <a:ext cx="5969" cy="10744"/>
            </a:xfrm>
            <a:custGeom>
              <a:avLst/>
              <a:gdLst>
                <a:gd name="T0" fmla="*/ 3 w 5"/>
                <a:gd name="T1" fmla="*/ 9 h 9"/>
                <a:gd name="T2" fmla="*/ 5 w 5"/>
                <a:gd name="T3" fmla="*/ 2 h 9"/>
                <a:gd name="T4" fmla="*/ 3 w 5"/>
                <a:gd name="T5" fmla="*/ 0 h 9"/>
                <a:gd name="T6" fmla="*/ 0 w 5"/>
                <a:gd name="T7" fmla="*/ 0 h 9"/>
                <a:gd name="T8" fmla="*/ 3 w 5"/>
                <a:gd name="T9" fmla="*/ 2 h 9"/>
                <a:gd name="T10" fmla="*/ 0 w 5"/>
                <a:gd name="T11" fmla="*/ 7 h 9"/>
                <a:gd name="T12" fmla="*/ 3 w 5"/>
                <a:gd name="T13" fmla="*/ 9 h 9"/>
              </a:gdLst>
              <a:ahLst/>
              <a:cxnLst>
                <a:cxn ang="0">
                  <a:pos x="T0" y="T1"/>
                </a:cxn>
                <a:cxn ang="0">
                  <a:pos x="T2" y="T3"/>
                </a:cxn>
                <a:cxn ang="0">
                  <a:pos x="T4" y="T5"/>
                </a:cxn>
                <a:cxn ang="0">
                  <a:pos x="T6" y="T7"/>
                </a:cxn>
                <a:cxn ang="0">
                  <a:pos x="T8" y="T9"/>
                </a:cxn>
                <a:cxn ang="0">
                  <a:pos x="T10" y="T11"/>
                </a:cxn>
                <a:cxn ang="0">
                  <a:pos x="T12" y="T13"/>
                </a:cxn>
              </a:cxnLst>
              <a:rect l="0" t="0" r="r" b="b"/>
              <a:pathLst>
                <a:path w="5" h="9">
                  <a:moveTo>
                    <a:pt x="3" y="9"/>
                  </a:moveTo>
                  <a:lnTo>
                    <a:pt x="5" y="2"/>
                  </a:lnTo>
                  <a:lnTo>
                    <a:pt x="3" y="0"/>
                  </a:lnTo>
                  <a:lnTo>
                    <a:pt x="0" y="0"/>
                  </a:lnTo>
                  <a:lnTo>
                    <a:pt x="3" y="2"/>
                  </a:lnTo>
                  <a:lnTo>
                    <a:pt x="0" y="7"/>
                  </a:lnTo>
                  <a:lnTo>
                    <a:pt x="3" y="9"/>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477" name="Freeform 169"/>
            <p:cNvSpPr>
              <a:spLocks/>
            </p:cNvSpPr>
            <p:nvPr/>
          </p:nvSpPr>
          <p:spPr bwMode="auto">
            <a:xfrm>
              <a:off x="6957841" y="4948644"/>
              <a:ext cx="8356" cy="5969"/>
            </a:xfrm>
            <a:custGeom>
              <a:avLst/>
              <a:gdLst>
                <a:gd name="T0" fmla="*/ 3 w 7"/>
                <a:gd name="T1" fmla="*/ 3 h 5"/>
                <a:gd name="T2" fmla="*/ 7 w 7"/>
                <a:gd name="T3" fmla="*/ 5 h 5"/>
                <a:gd name="T4" fmla="*/ 5 w 7"/>
                <a:gd name="T5" fmla="*/ 0 h 5"/>
                <a:gd name="T6" fmla="*/ 3 w 7"/>
                <a:gd name="T7" fmla="*/ 0 h 5"/>
                <a:gd name="T8" fmla="*/ 0 w 7"/>
                <a:gd name="T9" fmla="*/ 3 h 5"/>
                <a:gd name="T10" fmla="*/ 3 w 7"/>
                <a:gd name="T11" fmla="*/ 3 h 5"/>
              </a:gdLst>
              <a:ahLst/>
              <a:cxnLst>
                <a:cxn ang="0">
                  <a:pos x="T0" y="T1"/>
                </a:cxn>
                <a:cxn ang="0">
                  <a:pos x="T2" y="T3"/>
                </a:cxn>
                <a:cxn ang="0">
                  <a:pos x="T4" y="T5"/>
                </a:cxn>
                <a:cxn ang="0">
                  <a:pos x="T6" y="T7"/>
                </a:cxn>
                <a:cxn ang="0">
                  <a:pos x="T8" y="T9"/>
                </a:cxn>
                <a:cxn ang="0">
                  <a:pos x="T10" y="T11"/>
                </a:cxn>
              </a:cxnLst>
              <a:rect l="0" t="0" r="r" b="b"/>
              <a:pathLst>
                <a:path w="7" h="5">
                  <a:moveTo>
                    <a:pt x="3" y="3"/>
                  </a:moveTo>
                  <a:lnTo>
                    <a:pt x="7" y="5"/>
                  </a:lnTo>
                  <a:lnTo>
                    <a:pt x="5" y="0"/>
                  </a:lnTo>
                  <a:lnTo>
                    <a:pt x="3" y="0"/>
                  </a:lnTo>
                  <a:lnTo>
                    <a:pt x="0" y="3"/>
                  </a:lnTo>
                  <a:lnTo>
                    <a:pt x="3" y="3"/>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478" name="Freeform 170"/>
            <p:cNvSpPr>
              <a:spLocks/>
            </p:cNvSpPr>
            <p:nvPr/>
          </p:nvSpPr>
          <p:spPr bwMode="auto">
            <a:xfrm>
              <a:off x="6980521" y="4946256"/>
              <a:ext cx="8356" cy="5969"/>
            </a:xfrm>
            <a:custGeom>
              <a:avLst/>
              <a:gdLst>
                <a:gd name="T0" fmla="*/ 5 w 7"/>
                <a:gd name="T1" fmla="*/ 5 h 5"/>
                <a:gd name="T2" fmla="*/ 7 w 7"/>
                <a:gd name="T3" fmla="*/ 5 h 5"/>
                <a:gd name="T4" fmla="*/ 5 w 7"/>
                <a:gd name="T5" fmla="*/ 0 h 5"/>
                <a:gd name="T6" fmla="*/ 3 w 7"/>
                <a:gd name="T7" fmla="*/ 2 h 5"/>
                <a:gd name="T8" fmla="*/ 0 w 7"/>
                <a:gd name="T9" fmla="*/ 2 h 5"/>
                <a:gd name="T10" fmla="*/ 3 w 7"/>
                <a:gd name="T11" fmla="*/ 2 h 5"/>
                <a:gd name="T12" fmla="*/ 5 w 7"/>
                <a:gd name="T13" fmla="*/ 5 h 5"/>
              </a:gdLst>
              <a:ahLst/>
              <a:cxnLst>
                <a:cxn ang="0">
                  <a:pos x="T0" y="T1"/>
                </a:cxn>
                <a:cxn ang="0">
                  <a:pos x="T2" y="T3"/>
                </a:cxn>
                <a:cxn ang="0">
                  <a:pos x="T4" y="T5"/>
                </a:cxn>
                <a:cxn ang="0">
                  <a:pos x="T6" y="T7"/>
                </a:cxn>
                <a:cxn ang="0">
                  <a:pos x="T8" y="T9"/>
                </a:cxn>
                <a:cxn ang="0">
                  <a:pos x="T10" y="T11"/>
                </a:cxn>
                <a:cxn ang="0">
                  <a:pos x="T12" y="T13"/>
                </a:cxn>
              </a:cxnLst>
              <a:rect l="0" t="0" r="r" b="b"/>
              <a:pathLst>
                <a:path w="7" h="5">
                  <a:moveTo>
                    <a:pt x="5" y="5"/>
                  </a:moveTo>
                  <a:lnTo>
                    <a:pt x="7" y="5"/>
                  </a:lnTo>
                  <a:lnTo>
                    <a:pt x="5" y="0"/>
                  </a:lnTo>
                  <a:lnTo>
                    <a:pt x="3" y="2"/>
                  </a:lnTo>
                  <a:lnTo>
                    <a:pt x="0" y="2"/>
                  </a:lnTo>
                  <a:lnTo>
                    <a:pt x="3" y="2"/>
                  </a:lnTo>
                  <a:lnTo>
                    <a:pt x="5" y="5"/>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479" name="Freeform 171"/>
            <p:cNvSpPr>
              <a:spLocks/>
            </p:cNvSpPr>
            <p:nvPr/>
          </p:nvSpPr>
          <p:spPr bwMode="auto">
            <a:xfrm>
              <a:off x="6953067" y="4925963"/>
              <a:ext cx="8356" cy="14324"/>
            </a:xfrm>
            <a:custGeom>
              <a:avLst/>
              <a:gdLst>
                <a:gd name="T0" fmla="*/ 4 w 7"/>
                <a:gd name="T1" fmla="*/ 0 h 12"/>
                <a:gd name="T2" fmla="*/ 2 w 7"/>
                <a:gd name="T3" fmla="*/ 0 h 12"/>
                <a:gd name="T4" fmla="*/ 0 w 7"/>
                <a:gd name="T5" fmla="*/ 5 h 12"/>
                <a:gd name="T6" fmla="*/ 0 w 7"/>
                <a:gd name="T7" fmla="*/ 8 h 12"/>
                <a:gd name="T8" fmla="*/ 0 w 7"/>
                <a:gd name="T9" fmla="*/ 12 h 12"/>
                <a:gd name="T10" fmla="*/ 2 w 7"/>
                <a:gd name="T11" fmla="*/ 12 h 12"/>
                <a:gd name="T12" fmla="*/ 4 w 7"/>
                <a:gd name="T13" fmla="*/ 12 h 12"/>
                <a:gd name="T14" fmla="*/ 7 w 7"/>
                <a:gd name="T15" fmla="*/ 10 h 12"/>
                <a:gd name="T16" fmla="*/ 4 w 7"/>
                <a:gd name="T17" fmla="*/ 5 h 12"/>
                <a:gd name="T18" fmla="*/ 7 w 7"/>
                <a:gd name="T19" fmla="*/ 3 h 12"/>
                <a:gd name="T20" fmla="*/ 4 w 7"/>
                <a:gd name="T2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12">
                  <a:moveTo>
                    <a:pt x="4" y="0"/>
                  </a:moveTo>
                  <a:lnTo>
                    <a:pt x="2" y="0"/>
                  </a:lnTo>
                  <a:lnTo>
                    <a:pt x="0" y="5"/>
                  </a:lnTo>
                  <a:lnTo>
                    <a:pt x="0" y="8"/>
                  </a:lnTo>
                  <a:lnTo>
                    <a:pt x="0" y="12"/>
                  </a:lnTo>
                  <a:lnTo>
                    <a:pt x="2" y="12"/>
                  </a:lnTo>
                  <a:lnTo>
                    <a:pt x="4" y="12"/>
                  </a:lnTo>
                  <a:lnTo>
                    <a:pt x="7" y="10"/>
                  </a:lnTo>
                  <a:lnTo>
                    <a:pt x="4" y="5"/>
                  </a:lnTo>
                  <a:lnTo>
                    <a:pt x="7" y="3"/>
                  </a:lnTo>
                  <a:lnTo>
                    <a:pt x="4" y="0"/>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480" name="Freeform 172"/>
            <p:cNvSpPr>
              <a:spLocks/>
            </p:cNvSpPr>
            <p:nvPr/>
          </p:nvSpPr>
          <p:spPr bwMode="auto">
            <a:xfrm>
              <a:off x="7031849" y="4875828"/>
              <a:ext cx="8356" cy="5969"/>
            </a:xfrm>
            <a:custGeom>
              <a:avLst/>
              <a:gdLst>
                <a:gd name="T0" fmla="*/ 5 w 7"/>
                <a:gd name="T1" fmla="*/ 2 h 5"/>
                <a:gd name="T2" fmla="*/ 2 w 7"/>
                <a:gd name="T3" fmla="*/ 0 h 5"/>
                <a:gd name="T4" fmla="*/ 0 w 7"/>
                <a:gd name="T5" fmla="*/ 2 h 5"/>
                <a:gd name="T6" fmla="*/ 0 w 7"/>
                <a:gd name="T7" fmla="*/ 5 h 5"/>
                <a:gd name="T8" fmla="*/ 5 w 7"/>
                <a:gd name="T9" fmla="*/ 2 h 5"/>
                <a:gd name="T10" fmla="*/ 7 w 7"/>
                <a:gd name="T11" fmla="*/ 2 h 5"/>
                <a:gd name="T12" fmla="*/ 5 w 7"/>
                <a:gd name="T13" fmla="*/ 2 h 5"/>
              </a:gdLst>
              <a:ahLst/>
              <a:cxnLst>
                <a:cxn ang="0">
                  <a:pos x="T0" y="T1"/>
                </a:cxn>
                <a:cxn ang="0">
                  <a:pos x="T2" y="T3"/>
                </a:cxn>
                <a:cxn ang="0">
                  <a:pos x="T4" y="T5"/>
                </a:cxn>
                <a:cxn ang="0">
                  <a:pos x="T6" y="T7"/>
                </a:cxn>
                <a:cxn ang="0">
                  <a:pos x="T8" y="T9"/>
                </a:cxn>
                <a:cxn ang="0">
                  <a:pos x="T10" y="T11"/>
                </a:cxn>
                <a:cxn ang="0">
                  <a:pos x="T12" y="T13"/>
                </a:cxn>
              </a:cxnLst>
              <a:rect l="0" t="0" r="r" b="b"/>
              <a:pathLst>
                <a:path w="7" h="5">
                  <a:moveTo>
                    <a:pt x="5" y="2"/>
                  </a:moveTo>
                  <a:lnTo>
                    <a:pt x="2" y="0"/>
                  </a:lnTo>
                  <a:lnTo>
                    <a:pt x="0" y="2"/>
                  </a:lnTo>
                  <a:lnTo>
                    <a:pt x="0" y="5"/>
                  </a:lnTo>
                  <a:lnTo>
                    <a:pt x="5" y="2"/>
                  </a:lnTo>
                  <a:lnTo>
                    <a:pt x="7" y="2"/>
                  </a:lnTo>
                  <a:lnTo>
                    <a:pt x="5" y="2"/>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481" name="Rectangle 173"/>
            <p:cNvSpPr>
              <a:spLocks noChangeArrowheads="1"/>
            </p:cNvSpPr>
            <p:nvPr/>
          </p:nvSpPr>
          <p:spPr bwMode="auto">
            <a:xfrm>
              <a:off x="7037817" y="4886572"/>
              <a:ext cx="1194" cy="1194"/>
            </a:xfrm>
            <a:prstGeom prst="rect">
              <a:avLst/>
            </a:pr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482" name="Freeform 174"/>
            <p:cNvSpPr>
              <a:spLocks/>
            </p:cNvSpPr>
            <p:nvPr/>
          </p:nvSpPr>
          <p:spPr bwMode="auto">
            <a:xfrm>
              <a:off x="7255068" y="4762429"/>
              <a:ext cx="8356" cy="5969"/>
            </a:xfrm>
            <a:custGeom>
              <a:avLst/>
              <a:gdLst>
                <a:gd name="T0" fmla="*/ 2 w 7"/>
                <a:gd name="T1" fmla="*/ 0 h 5"/>
                <a:gd name="T2" fmla="*/ 0 w 7"/>
                <a:gd name="T3" fmla="*/ 3 h 5"/>
                <a:gd name="T4" fmla="*/ 2 w 7"/>
                <a:gd name="T5" fmla="*/ 5 h 5"/>
                <a:gd name="T6" fmla="*/ 7 w 7"/>
                <a:gd name="T7" fmla="*/ 5 h 5"/>
                <a:gd name="T8" fmla="*/ 4 w 7"/>
                <a:gd name="T9" fmla="*/ 3 h 5"/>
                <a:gd name="T10" fmla="*/ 2 w 7"/>
                <a:gd name="T11" fmla="*/ 0 h 5"/>
              </a:gdLst>
              <a:ahLst/>
              <a:cxnLst>
                <a:cxn ang="0">
                  <a:pos x="T0" y="T1"/>
                </a:cxn>
                <a:cxn ang="0">
                  <a:pos x="T2" y="T3"/>
                </a:cxn>
                <a:cxn ang="0">
                  <a:pos x="T4" y="T5"/>
                </a:cxn>
                <a:cxn ang="0">
                  <a:pos x="T6" y="T7"/>
                </a:cxn>
                <a:cxn ang="0">
                  <a:pos x="T8" y="T9"/>
                </a:cxn>
                <a:cxn ang="0">
                  <a:pos x="T10" y="T11"/>
                </a:cxn>
              </a:cxnLst>
              <a:rect l="0" t="0" r="r" b="b"/>
              <a:pathLst>
                <a:path w="7" h="5">
                  <a:moveTo>
                    <a:pt x="2" y="0"/>
                  </a:moveTo>
                  <a:lnTo>
                    <a:pt x="0" y="3"/>
                  </a:lnTo>
                  <a:lnTo>
                    <a:pt x="2" y="5"/>
                  </a:lnTo>
                  <a:lnTo>
                    <a:pt x="7" y="5"/>
                  </a:lnTo>
                  <a:lnTo>
                    <a:pt x="4" y="3"/>
                  </a:lnTo>
                  <a:lnTo>
                    <a:pt x="2" y="0"/>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483" name="Freeform 175"/>
            <p:cNvSpPr>
              <a:spLocks/>
            </p:cNvSpPr>
            <p:nvPr/>
          </p:nvSpPr>
          <p:spPr bwMode="auto">
            <a:xfrm>
              <a:off x="8180175" y="4452070"/>
              <a:ext cx="8356" cy="5969"/>
            </a:xfrm>
            <a:custGeom>
              <a:avLst/>
              <a:gdLst>
                <a:gd name="T0" fmla="*/ 0 w 7"/>
                <a:gd name="T1" fmla="*/ 0 h 5"/>
                <a:gd name="T2" fmla="*/ 3 w 7"/>
                <a:gd name="T3" fmla="*/ 2 h 5"/>
                <a:gd name="T4" fmla="*/ 5 w 7"/>
                <a:gd name="T5" fmla="*/ 5 h 5"/>
                <a:gd name="T6" fmla="*/ 7 w 7"/>
                <a:gd name="T7" fmla="*/ 2 h 5"/>
                <a:gd name="T8" fmla="*/ 5 w 7"/>
                <a:gd name="T9" fmla="*/ 0 h 5"/>
                <a:gd name="T10" fmla="*/ 0 w 7"/>
                <a:gd name="T11" fmla="*/ 0 h 5"/>
              </a:gdLst>
              <a:ahLst/>
              <a:cxnLst>
                <a:cxn ang="0">
                  <a:pos x="T0" y="T1"/>
                </a:cxn>
                <a:cxn ang="0">
                  <a:pos x="T2" y="T3"/>
                </a:cxn>
                <a:cxn ang="0">
                  <a:pos x="T4" y="T5"/>
                </a:cxn>
                <a:cxn ang="0">
                  <a:pos x="T6" y="T7"/>
                </a:cxn>
                <a:cxn ang="0">
                  <a:pos x="T8" y="T9"/>
                </a:cxn>
                <a:cxn ang="0">
                  <a:pos x="T10" y="T11"/>
                </a:cxn>
              </a:cxnLst>
              <a:rect l="0" t="0" r="r" b="b"/>
              <a:pathLst>
                <a:path w="7" h="5">
                  <a:moveTo>
                    <a:pt x="0" y="0"/>
                  </a:moveTo>
                  <a:lnTo>
                    <a:pt x="3" y="2"/>
                  </a:lnTo>
                  <a:lnTo>
                    <a:pt x="5" y="5"/>
                  </a:lnTo>
                  <a:lnTo>
                    <a:pt x="7" y="2"/>
                  </a:lnTo>
                  <a:lnTo>
                    <a:pt x="5" y="0"/>
                  </a:lnTo>
                  <a:lnTo>
                    <a:pt x="0" y="0"/>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484" name="Freeform 176"/>
            <p:cNvSpPr>
              <a:spLocks/>
            </p:cNvSpPr>
            <p:nvPr/>
          </p:nvSpPr>
          <p:spPr bwMode="auto">
            <a:xfrm>
              <a:off x="8165851" y="4421035"/>
              <a:ext cx="3581" cy="2387"/>
            </a:xfrm>
            <a:custGeom>
              <a:avLst/>
              <a:gdLst>
                <a:gd name="T0" fmla="*/ 3 w 3"/>
                <a:gd name="T1" fmla="*/ 2 h 2"/>
                <a:gd name="T2" fmla="*/ 3 w 3"/>
                <a:gd name="T3" fmla="*/ 0 h 2"/>
                <a:gd name="T4" fmla="*/ 0 w 3"/>
                <a:gd name="T5" fmla="*/ 0 h 2"/>
                <a:gd name="T6" fmla="*/ 3 w 3"/>
                <a:gd name="T7" fmla="*/ 2 h 2"/>
              </a:gdLst>
              <a:ahLst/>
              <a:cxnLst>
                <a:cxn ang="0">
                  <a:pos x="T0" y="T1"/>
                </a:cxn>
                <a:cxn ang="0">
                  <a:pos x="T2" y="T3"/>
                </a:cxn>
                <a:cxn ang="0">
                  <a:pos x="T4" y="T5"/>
                </a:cxn>
                <a:cxn ang="0">
                  <a:pos x="T6" y="T7"/>
                </a:cxn>
              </a:cxnLst>
              <a:rect l="0" t="0" r="r" b="b"/>
              <a:pathLst>
                <a:path w="3" h="2">
                  <a:moveTo>
                    <a:pt x="3" y="2"/>
                  </a:moveTo>
                  <a:lnTo>
                    <a:pt x="3" y="0"/>
                  </a:lnTo>
                  <a:lnTo>
                    <a:pt x="0" y="0"/>
                  </a:lnTo>
                  <a:lnTo>
                    <a:pt x="3" y="2"/>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485" name="Freeform 177"/>
            <p:cNvSpPr>
              <a:spLocks/>
            </p:cNvSpPr>
            <p:nvPr/>
          </p:nvSpPr>
          <p:spPr bwMode="auto">
            <a:xfrm>
              <a:off x="8175400" y="4440133"/>
              <a:ext cx="4775" cy="5969"/>
            </a:xfrm>
            <a:custGeom>
              <a:avLst/>
              <a:gdLst>
                <a:gd name="T0" fmla="*/ 0 w 2"/>
                <a:gd name="T1" fmla="*/ 0 h 2"/>
                <a:gd name="T2" fmla="*/ 1 w 2"/>
                <a:gd name="T3" fmla="*/ 1 h 2"/>
                <a:gd name="T4" fmla="*/ 2 w 2"/>
                <a:gd name="T5" fmla="*/ 2 h 2"/>
                <a:gd name="T6" fmla="*/ 2 w 2"/>
                <a:gd name="T7" fmla="*/ 0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cubicBezTo>
                    <a:pt x="0" y="0"/>
                    <a:pt x="1" y="1"/>
                    <a:pt x="1" y="1"/>
                  </a:cubicBezTo>
                  <a:cubicBezTo>
                    <a:pt x="2" y="2"/>
                    <a:pt x="2" y="2"/>
                    <a:pt x="2" y="2"/>
                  </a:cubicBezTo>
                  <a:cubicBezTo>
                    <a:pt x="2" y="0"/>
                    <a:pt x="2" y="0"/>
                    <a:pt x="2" y="0"/>
                  </a:cubicBezTo>
                  <a:lnTo>
                    <a:pt x="0" y="0"/>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486" name="Freeform 178"/>
            <p:cNvSpPr>
              <a:spLocks/>
            </p:cNvSpPr>
            <p:nvPr/>
          </p:nvSpPr>
          <p:spPr bwMode="auto">
            <a:xfrm>
              <a:off x="8161076" y="4307634"/>
              <a:ext cx="8356" cy="31036"/>
            </a:xfrm>
            <a:custGeom>
              <a:avLst/>
              <a:gdLst>
                <a:gd name="T0" fmla="*/ 2 w 7"/>
                <a:gd name="T1" fmla="*/ 26 h 26"/>
                <a:gd name="T2" fmla="*/ 7 w 7"/>
                <a:gd name="T3" fmla="*/ 24 h 26"/>
                <a:gd name="T4" fmla="*/ 7 w 7"/>
                <a:gd name="T5" fmla="*/ 19 h 26"/>
                <a:gd name="T6" fmla="*/ 2 w 7"/>
                <a:gd name="T7" fmla="*/ 17 h 26"/>
                <a:gd name="T8" fmla="*/ 7 w 7"/>
                <a:gd name="T9" fmla="*/ 12 h 26"/>
                <a:gd name="T10" fmla="*/ 7 w 7"/>
                <a:gd name="T11" fmla="*/ 7 h 26"/>
                <a:gd name="T12" fmla="*/ 4 w 7"/>
                <a:gd name="T13" fmla="*/ 5 h 26"/>
                <a:gd name="T14" fmla="*/ 7 w 7"/>
                <a:gd name="T15" fmla="*/ 3 h 26"/>
                <a:gd name="T16" fmla="*/ 4 w 7"/>
                <a:gd name="T17" fmla="*/ 0 h 26"/>
                <a:gd name="T18" fmla="*/ 2 w 7"/>
                <a:gd name="T19" fmla="*/ 5 h 26"/>
                <a:gd name="T20" fmla="*/ 2 w 7"/>
                <a:gd name="T21" fmla="*/ 12 h 26"/>
                <a:gd name="T22" fmla="*/ 2 w 7"/>
                <a:gd name="T23" fmla="*/ 14 h 26"/>
                <a:gd name="T24" fmla="*/ 2 w 7"/>
                <a:gd name="T25" fmla="*/ 17 h 26"/>
                <a:gd name="T26" fmla="*/ 0 w 7"/>
                <a:gd name="T27" fmla="*/ 26 h 26"/>
                <a:gd name="T28" fmla="*/ 2 w 7"/>
                <a:gd name="T29"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 h="26">
                  <a:moveTo>
                    <a:pt x="2" y="26"/>
                  </a:moveTo>
                  <a:lnTo>
                    <a:pt x="7" y="24"/>
                  </a:lnTo>
                  <a:lnTo>
                    <a:pt x="7" y="19"/>
                  </a:lnTo>
                  <a:lnTo>
                    <a:pt x="2" y="17"/>
                  </a:lnTo>
                  <a:lnTo>
                    <a:pt x="7" y="12"/>
                  </a:lnTo>
                  <a:lnTo>
                    <a:pt x="7" y="7"/>
                  </a:lnTo>
                  <a:lnTo>
                    <a:pt x="4" y="5"/>
                  </a:lnTo>
                  <a:lnTo>
                    <a:pt x="7" y="3"/>
                  </a:lnTo>
                  <a:lnTo>
                    <a:pt x="4" y="0"/>
                  </a:lnTo>
                  <a:lnTo>
                    <a:pt x="2" y="5"/>
                  </a:lnTo>
                  <a:lnTo>
                    <a:pt x="2" y="12"/>
                  </a:lnTo>
                  <a:lnTo>
                    <a:pt x="2" y="14"/>
                  </a:lnTo>
                  <a:lnTo>
                    <a:pt x="2" y="17"/>
                  </a:lnTo>
                  <a:lnTo>
                    <a:pt x="0" y="26"/>
                  </a:lnTo>
                  <a:lnTo>
                    <a:pt x="2" y="26"/>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487" name="Freeform 179"/>
            <p:cNvSpPr>
              <a:spLocks/>
            </p:cNvSpPr>
            <p:nvPr/>
          </p:nvSpPr>
          <p:spPr bwMode="auto">
            <a:xfrm>
              <a:off x="8157495" y="4342251"/>
              <a:ext cx="8356" cy="25068"/>
            </a:xfrm>
            <a:custGeom>
              <a:avLst/>
              <a:gdLst>
                <a:gd name="T0" fmla="*/ 3 w 7"/>
                <a:gd name="T1" fmla="*/ 9 h 21"/>
                <a:gd name="T2" fmla="*/ 5 w 7"/>
                <a:gd name="T3" fmla="*/ 4 h 21"/>
                <a:gd name="T4" fmla="*/ 7 w 7"/>
                <a:gd name="T5" fmla="*/ 2 h 21"/>
                <a:gd name="T6" fmla="*/ 7 w 7"/>
                <a:gd name="T7" fmla="*/ 0 h 21"/>
                <a:gd name="T8" fmla="*/ 0 w 7"/>
                <a:gd name="T9" fmla="*/ 2 h 21"/>
                <a:gd name="T10" fmla="*/ 0 w 7"/>
                <a:gd name="T11" fmla="*/ 9 h 21"/>
                <a:gd name="T12" fmla="*/ 0 w 7"/>
                <a:gd name="T13" fmla="*/ 11 h 21"/>
                <a:gd name="T14" fmla="*/ 3 w 7"/>
                <a:gd name="T15" fmla="*/ 16 h 21"/>
                <a:gd name="T16" fmla="*/ 0 w 7"/>
                <a:gd name="T17" fmla="*/ 19 h 21"/>
                <a:gd name="T18" fmla="*/ 3 w 7"/>
                <a:gd name="T19" fmla="*/ 21 h 21"/>
                <a:gd name="T20" fmla="*/ 5 w 7"/>
                <a:gd name="T21" fmla="*/ 16 h 21"/>
                <a:gd name="T22" fmla="*/ 5 w 7"/>
                <a:gd name="T23" fmla="*/ 11 h 21"/>
                <a:gd name="T24" fmla="*/ 3 w 7"/>
                <a:gd name="T25" fmla="*/ 9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 h="21">
                  <a:moveTo>
                    <a:pt x="3" y="9"/>
                  </a:moveTo>
                  <a:lnTo>
                    <a:pt x="5" y="4"/>
                  </a:lnTo>
                  <a:lnTo>
                    <a:pt x="7" y="2"/>
                  </a:lnTo>
                  <a:lnTo>
                    <a:pt x="7" y="0"/>
                  </a:lnTo>
                  <a:lnTo>
                    <a:pt x="0" y="2"/>
                  </a:lnTo>
                  <a:lnTo>
                    <a:pt x="0" y="9"/>
                  </a:lnTo>
                  <a:lnTo>
                    <a:pt x="0" y="11"/>
                  </a:lnTo>
                  <a:lnTo>
                    <a:pt x="3" y="16"/>
                  </a:lnTo>
                  <a:lnTo>
                    <a:pt x="0" y="19"/>
                  </a:lnTo>
                  <a:lnTo>
                    <a:pt x="3" y="21"/>
                  </a:lnTo>
                  <a:lnTo>
                    <a:pt x="5" y="16"/>
                  </a:lnTo>
                  <a:lnTo>
                    <a:pt x="5" y="11"/>
                  </a:lnTo>
                  <a:lnTo>
                    <a:pt x="3" y="9"/>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488" name="Freeform 180"/>
            <p:cNvSpPr>
              <a:spLocks/>
            </p:cNvSpPr>
            <p:nvPr/>
          </p:nvSpPr>
          <p:spPr bwMode="auto">
            <a:xfrm>
              <a:off x="8155107" y="4378062"/>
              <a:ext cx="8356" cy="11937"/>
            </a:xfrm>
            <a:custGeom>
              <a:avLst/>
              <a:gdLst>
                <a:gd name="T0" fmla="*/ 0 w 3"/>
                <a:gd name="T1" fmla="*/ 1 h 4"/>
                <a:gd name="T2" fmla="*/ 0 w 3"/>
                <a:gd name="T3" fmla="*/ 3 h 4"/>
                <a:gd name="T4" fmla="*/ 0 w 3"/>
                <a:gd name="T5" fmla="*/ 4 h 4"/>
                <a:gd name="T6" fmla="*/ 2 w 3"/>
                <a:gd name="T7" fmla="*/ 4 h 4"/>
                <a:gd name="T8" fmla="*/ 3 w 3"/>
                <a:gd name="T9" fmla="*/ 2 h 4"/>
                <a:gd name="T10" fmla="*/ 2 w 3"/>
                <a:gd name="T11" fmla="*/ 0 h 4"/>
                <a:gd name="T12" fmla="*/ 0 w 3"/>
                <a:gd name="T13" fmla="*/ 1 h 4"/>
              </a:gdLst>
              <a:ahLst/>
              <a:cxnLst>
                <a:cxn ang="0">
                  <a:pos x="T0" y="T1"/>
                </a:cxn>
                <a:cxn ang="0">
                  <a:pos x="T2" y="T3"/>
                </a:cxn>
                <a:cxn ang="0">
                  <a:pos x="T4" y="T5"/>
                </a:cxn>
                <a:cxn ang="0">
                  <a:pos x="T6" y="T7"/>
                </a:cxn>
                <a:cxn ang="0">
                  <a:pos x="T8" y="T9"/>
                </a:cxn>
                <a:cxn ang="0">
                  <a:pos x="T10" y="T11"/>
                </a:cxn>
                <a:cxn ang="0">
                  <a:pos x="T12" y="T13"/>
                </a:cxn>
              </a:cxnLst>
              <a:rect l="0" t="0" r="r" b="b"/>
              <a:pathLst>
                <a:path w="3" h="4">
                  <a:moveTo>
                    <a:pt x="0" y="1"/>
                  </a:moveTo>
                  <a:cubicBezTo>
                    <a:pt x="0" y="3"/>
                    <a:pt x="0" y="3"/>
                    <a:pt x="0" y="3"/>
                  </a:cubicBezTo>
                  <a:cubicBezTo>
                    <a:pt x="0" y="3"/>
                    <a:pt x="0" y="4"/>
                    <a:pt x="0" y="4"/>
                  </a:cubicBezTo>
                  <a:cubicBezTo>
                    <a:pt x="2" y="4"/>
                    <a:pt x="2" y="4"/>
                    <a:pt x="2" y="4"/>
                  </a:cubicBezTo>
                  <a:cubicBezTo>
                    <a:pt x="3" y="2"/>
                    <a:pt x="3" y="2"/>
                    <a:pt x="3" y="2"/>
                  </a:cubicBezTo>
                  <a:cubicBezTo>
                    <a:pt x="2" y="0"/>
                    <a:pt x="2" y="0"/>
                    <a:pt x="2" y="0"/>
                  </a:cubicBezTo>
                  <a:lnTo>
                    <a:pt x="0" y="1"/>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489" name="Freeform 181"/>
            <p:cNvSpPr>
              <a:spLocks/>
            </p:cNvSpPr>
            <p:nvPr/>
          </p:nvSpPr>
          <p:spPr bwMode="auto">
            <a:xfrm>
              <a:off x="8146752" y="4361350"/>
              <a:ext cx="5969" cy="3581"/>
            </a:xfrm>
            <a:custGeom>
              <a:avLst/>
              <a:gdLst>
                <a:gd name="T0" fmla="*/ 0 w 5"/>
                <a:gd name="T1" fmla="*/ 3 h 3"/>
                <a:gd name="T2" fmla="*/ 5 w 5"/>
                <a:gd name="T3" fmla="*/ 3 h 3"/>
                <a:gd name="T4" fmla="*/ 2 w 5"/>
                <a:gd name="T5" fmla="*/ 0 h 3"/>
                <a:gd name="T6" fmla="*/ 0 w 5"/>
                <a:gd name="T7" fmla="*/ 3 h 3"/>
              </a:gdLst>
              <a:ahLst/>
              <a:cxnLst>
                <a:cxn ang="0">
                  <a:pos x="T0" y="T1"/>
                </a:cxn>
                <a:cxn ang="0">
                  <a:pos x="T2" y="T3"/>
                </a:cxn>
                <a:cxn ang="0">
                  <a:pos x="T4" y="T5"/>
                </a:cxn>
                <a:cxn ang="0">
                  <a:pos x="T6" y="T7"/>
                </a:cxn>
              </a:cxnLst>
              <a:rect l="0" t="0" r="r" b="b"/>
              <a:pathLst>
                <a:path w="5" h="3">
                  <a:moveTo>
                    <a:pt x="0" y="3"/>
                  </a:moveTo>
                  <a:lnTo>
                    <a:pt x="5" y="3"/>
                  </a:lnTo>
                  <a:lnTo>
                    <a:pt x="2" y="0"/>
                  </a:lnTo>
                  <a:lnTo>
                    <a:pt x="0" y="3"/>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490" name="Freeform 182"/>
            <p:cNvSpPr>
              <a:spLocks/>
            </p:cNvSpPr>
            <p:nvPr/>
          </p:nvSpPr>
          <p:spPr bwMode="auto">
            <a:xfrm>
              <a:off x="8186143" y="4443714"/>
              <a:ext cx="5969" cy="5969"/>
            </a:xfrm>
            <a:custGeom>
              <a:avLst/>
              <a:gdLst>
                <a:gd name="T0" fmla="*/ 2 w 5"/>
                <a:gd name="T1" fmla="*/ 0 h 5"/>
                <a:gd name="T2" fmla="*/ 2 w 5"/>
                <a:gd name="T3" fmla="*/ 0 h 5"/>
                <a:gd name="T4" fmla="*/ 0 w 5"/>
                <a:gd name="T5" fmla="*/ 2 h 5"/>
                <a:gd name="T6" fmla="*/ 2 w 5"/>
                <a:gd name="T7" fmla="*/ 5 h 5"/>
                <a:gd name="T8" fmla="*/ 5 w 5"/>
                <a:gd name="T9" fmla="*/ 5 h 5"/>
                <a:gd name="T10" fmla="*/ 2 w 5"/>
                <a:gd name="T11" fmla="*/ 0 h 5"/>
              </a:gdLst>
              <a:ahLst/>
              <a:cxnLst>
                <a:cxn ang="0">
                  <a:pos x="T0" y="T1"/>
                </a:cxn>
                <a:cxn ang="0">
                  <a:pos x="T2" y="T3"/>
                </a:cxn>
                <a:cxn ang="0">
                  <a:pos x="T4" y="T5"/>
                </a:cxn>
                <a:cxn ang="0">
                  <a:pos x="T6" y="T7"/>
                </a:cxn>
                <a:cxn ang="0">
                  <a:pos x="T8" y="T9"/>
                </a:cxn>
                <a:cxn ang="0">
                  <a:pos x="T10" y="T11"/>
                </a:cxn>
              </a:cxnLst>
              <a:rect l="0" t="0" r="r" b="b"/>
              <a:pathLst>
                <a:path w="5" h="5">
                  <a:moveTo>
                    <a:pt x="2" y="0"/>
                  </a:moveTo>
                  <a:lnTo>
                    <a:pt x="2" y="0"/>
                  </a:lnTo>
                  <a:lnTo>
                    <a:pt x="0" y="2"/>
                  </a:lnTo>
                  <a:lnTo>
                    <a:pt x="2" y="5"/>
                  </a:lnTo>
                  <a:lnTo>
                    <a:pt x="5" y="5"/>
                  </a:lnTo>
                  <a:lnTo>
                    <a:pt x="2" y="0"/>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491" name="Freeform 183"/>
            <p:cNvSpPr>
              <a:spLocks/>
            </p:cNvSpPr>
            <p:nvPr/>
          </p:nvSpPr>
          <p:spPr bwMode="auto">
            <a:xfrm>
              <a:off x="8192112" y="4468782"/>
              <a:ext cx="8356" cy="14324"/>
            </a:xfrm>
            <a:custGeom>
              <a:avLst/>
              <a:gdLst>
                <a:gd name="T0" fmla="*/ 2 w 3"/>
                <a:gd name="T1" fmla="*/ 1 h 5"/>
                <a:gd name="T2" fmla="*/ 1 w 3"/>
                <a:gd name="T3" fmla="*/ 0 h 5"/>
                <a:gd name="T4" fmla="*/ 0 w 3"/>
                <a:gd name="T5" fmla="*/ 1 h 5"/>
                <a:gd name="T6" fmla="*/ 0 w 3"/>
                <a:gd name="T7" fmla="*/ 3 h 5"/>
                <a:gd name="T8" fmla="*/ 1 w 3"/>
                <a:gd name="T9" fmla="*/ 4 h 5"/>
                <a:gd name="T10" fmla="*/ 2 w 3"/>
                <a:gd name="T11" fmla="*/ 5 h 5"/>
                <a:gd name="T12" fmla="*/ 3 w 3"/>
                <a:gd name="T13" fmla="*/ 4 h 5"/>
                <a:gd name="T14" fmla="*/ 2 w 3"/>
                <a:gd name="T15" fmla="*/ 3 h 5"/>
                <a:gd name="T16" fmla="*/ 2 w 3"/>
                <a:gd name="T17"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5">
                  <a:moveTo>
                    <a:pt x="2" y="1"/>
                  </a:moveTo>
                  <a:cubicBezTo>
                    <a:pt x="1" y="0"/>
                    <a:pt x="1" y="0"/>
                    <a:pt x="1" y="0"/>
                  </a:cubicBezTo>
                  <a:cubicBezTo>
                    <a:pt x="0" y="1"/>
                    <a:pt x="0" y="1"/>
                    <a:pt x="0" y="1"/>
                  </a:cubicBezTo>
                  <a:cubicBezTo>
                    <a:pt x="0" y="3"/>
                    <a:pt x="0" y="3"/>
                    <a:pt x="0" y="3"/>
                  </a:cubicBezTo>
                  <a:cubicBezTo>
                    <a:pt x="0" y="3"/>
                    <a:pt x="1" y="3"/>
                    <a:pt x="1" y="4"/>
                  </a:cubicBezTo>
                  <a:cubicBezTo>
                    <a:pt x="1" y="4"/>
                    <a:pt x="2" y="5"/>
                    <a:pt x="2" y="5"/>
                  </a:cubicBezTo>
                  <a:cubicBezTo>
                    <a:pt x="3" y="4"/>
                    <a:pt x="3" y="4"/>
                    <a:pt x="3" y="4"/>
                  </a:cubicBezTo>
                  <a:cubicBezTo>
                    <a:pt x="2" y="3"/>
                    <a:pt x="2" y="3"/>
                    <a:pt x="2" y="3"/>
                  </a:cubicBezTo>
                  <a:lnTo>
                    <a:pt x="2" y="1"/>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492" name="Freeform 184"/>
            <p:cNvSpPr>
              <a:spLocks/>
            </p:cNvSpPr>
            <p:nvPr/>
          </p:nvSpPr>
          <p:spPr bwMode="auto">
            <a:xfrm>
              <a:off x="8188530" y="4462813"/>
              <a:ext cx="5969" cy="5969"/>
            </a:xfrm>
            <a:custGeom>
              <a:avLst/>
              <a:gdLst>
                <a:gd name="T0" fmla="*/ 3 w 5"/>
                <a:gd name="T1" fmla="*/ 0 h 5"/>
                <a:gd name="T2" fmla="*/ 0 w 5"/>
                <a:gd name="T3" fmla="*/ 3 h 5"/>
                <a:gd name="T4" fmla="*/ 3 w 5"/>
                <a:gd name="T5" fmla="*/ 5 h 5"/>
                <a:gd name="T6" fmla="*/ 5 w 5"/>
                <a:gd name="T7" fmla="*/ 0 h 5"/>
                <a:gd name="T8" fmla="*/ 3 w 5"/>
                <a:gd name="T9" fmla="*/ 0 h 5"/>
              </a:gdLst>
              <a:ahLst/>
              <a:cxnLst>
                <a:cxn ang="0">
                  <a:pos x="T0" y="T1"/>
                </a:cxn>
                <a:cxn ang="0">
                  <a:pos x="T2" y="T3"/>
                </a:cxn>
                <a:cxn ang="0">
                  <a:pos x="T4" y="T5"/>
                </a:cxn>
                <a:cxn ang="0">
                  <a:pos x="T6" y="T7"/>
                </a:cxn>
                <a:cxn ang="0">
                  <a:pos x="T8" y="T9"/>
                </a:cxn>
              </a:cxnLst>
              <a:rect l="0" t="0" r="r" b="b"/>
              <a:pathLst>
                <a:path w="5" h="5">
                  <a:moveTo>
                    <a:pt x="3" y="0"/>
                  </a:moveTo>
                  <a:lnTo>
                    <a:pt x="0" y="3"/>
                  </a:lnTo>
                  <a:lnTo>
                    <a:pt x="3" y="5"/>
                  </a:lnTo>
                  <a:lnTo>
                    <a:pt x="5" y="0"/>
                  </a:lnTo>
                  <a:lnTo>
                    <a:pt x="3" y="0"/>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493" name="Freeform 185"/>
            <p:cNvSpPr>
              <a:spLocks/>
            </p:cNvSpPr>
            <p:nvPr/>
          </p:nvSpPr>
          <p:spPr bwMode="auto">
            <a:xfrm>
              <a:off x="9441900" y="4253919"/>
              <a:ext cx="5969" cy="11937"/>
            </a:xfrm>
            <a:custGeom>
              <a:avLst/>
              <a:gdLst>
                <a:gd name="T0" fmla="*/ 3 w 5"/>
                <a:gd name="T1" fmla="*/ 0 h 10"/>
                <a:gd name="T2" fmla="*/ 0 w 5"/>
                <a:gd name="T3" fmla="*/ 5 h 10"/>
                <a:gd name="T4" fmla="*/ 3 w 5"/>
                <a:gd name="T5" fmla="*/ 10 h 10"/>
                <a:gd name="T6" fmla="*/ 3 w 5"/>
                <a:gd name="T7" fmla="*/ 7 h 10"/>
                <a:gd name="T8" fmla="*/ 5 w 5"/>
                <a:gd name="T9" fmla="*/ 3 h 10"/>
                <a:gd name="T10" fmla="*/ 3 w 5"/>
                <a:gd name="T11" fmla="*/ 0 h 10"/>
              </a:gdLst>
              <a:ahLst/>
              <a:cxnLst>
                <a:cxn ang="0">
                  <a:pos x="T0" y="T1"/>
                </a:cxn>
                <a:cxn ang="0">
                  <a:pos x="T2" y="T3"/>
                </a:cxn>
                <a:cxn ang="0">
                  <a:pos x="T4" y="T5"/>
                </a:cxn>
                <a:cxn ang="0">
                  <a:pos x="T6" y="T7"/>
                </a:cxn>
                <a:cxn ang="0">
                  <a:pos x="T8" y="T9"/>
                </a:cxn>
                <a:cxn ang="0">
                  <a:pos x="T10" y="T11"/>
                </a:cxn>
              </a:cxnLst>
              <a:rect l="0" t="0" r="r" b="b"/>
              <a:pathLst>
                <a:path w="5" h="10">
                  <a:moveTo>
                    <a:pt x="3" y="0"/>
                  </a:moveTo>
                  <a:lnTo>
                    <a:pt x="0" y="5"/>
                  </a:lnTo>
                  <a:lnTo>
                    <a:pt x="3" y="10"/>
                  </a:lnTo>
                  <a:lnTo>
                    <a:pt x="3" y="7"/>
                  </a:lnTo>
                  <a:lnTo>
                    <a:pt x="5" y="3"/>
                  </a:lnTo>
                  <a:lnTo>
                    <a:pt x="3" y="0"/>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494" name="Freeform 186"/>
            <p:cNvSpPr>
              <a:spLocks/>
            </p:cNvSpPr>
            <p:nvPr/>
          </p:nvSpPr>
          <p:spPr bwMode="auto">
            <a:xfrm>
              <a:off x="9416833" y="4301666"/>
              <a:ext cx="10744" cy="11937"/>
            </a:xfrm>
            <a:custGeom>
              <a:avLst/>
              <a:gdLst>
                <a:gd name="T0" fmla="*/ 9 w 9"/>
                <a:gd name="T1" fmla="*/ 3 h 10"/>
                <a:gd name="T2" fmla="*/ 7 w 9"/>
                <a:gd name="T3" fmla="*/ 0 h 10"/>
                <a:gd name="T4" fmla="*/ 2 w 9"/>
                <a:gd name="T5" fmla="*/ 3 h 10"/>
                <a:gd name="T6" fmla="*/ 2 w 9"/>
                <a:gd name="T7" fmla="*/ 5 h 10"/>
                <a:gd name="T8" fmla="*/ 0 w 9"/>
                <a:gd name="T9" fmla="*/ 8 h 10"/>
                <a:gd name="T10" fmla="*/ 2 w 9"/>
                <a:gd name="T11" fmla="*/ 10 h 10"/>
                <a:gd name="T12" fmla="*/ 5 w 9"/>
                <a:gd name="T13" fmla="*/ 10 h 10"/>
                <a:gd name="T14" fmla="*/ 9 w 9"/>
                <a:gd name="T15" fmla="*/ 3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10">
                  <a:moveTo>
                    <a:pt x="9" y="3"/>
                  </a:moveTo>
                  <a:lnTo>
                    <a:pt x="7" y="0"/>
                  </a:lnTo>
                  <a:lnTo>
                    <a:pt x="2" y="3"/>
                  </a:lnTo>
                  <a:lnTo>
                    <a:pt x="2" y="5"/>
                  </a:lnTo>
                  <a:lnTo>
                    <a:pt x="0" y="8"/>
                  </a:lnTo>
                  <a:lnTo>
                    <a:pt x="2" y="10"/>
                  </a:lnTo>
                  <a:lnTo>
                    <a:pt x="5" y="10"/>
                  </a:lnTo>
                  <a:lnTo>
                    <a:pt x="9" y="3"/>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495" name="Freeform 187"/>
            <p:cNvSpPr>
              <a:spLocks/>
            </p:cNvSpPr>
            <p:nvPr/>
          </p:nvSpPr>
          <p:spPr bwMode="auto">
            <a:xfrm>
              <a:off x="9431158" y="4288535"/>
              <a:ext cx="5969" cy="2387"/>
            </a:xfrm>
            <a:custGeom>
              <a:avLst/>
              <a:gdLst>
                <a:gd name="T0" fmla="*/ 5 w 5"/>
                <a:gd name="T1" fmla="*/ 2 h 2"/>
                <a:gd name="T2" fmla="*/ 5 w 5"/>
                <a:gd name="T3" fmla="*/ 0 h 2"/>
                <a:gd name="T4" fmla="*/ 0 w 5"/>
                <a:gd name="T5" fmla="*/ 2 h 2"/>
                <a:gd name="T6" fmla="*/ 5 w 5"/>
                <a:gd name="T7" fmla="*/ 2 h 2"/>
                <a:gd name="T8" fmla="*/ 5 w 5"/>
                <a:gd name="T9" fmla="*/ 2 h 2"/>
              </a:gdLst>
              <a:ahLst/>
              <a:cxnLst>
                <a:cxn ang="0">
                  <a:pos x="T0" y="T1"/>
                </a:cxn>
                <a:cxn ang="0">
                  <a:pos x="T2" y="T3"/>
                </a:cxn>
                <a:cxn ang="0">
                  <a:pos x="T4" y="T5"/>
                </a:cxn>
                <a:cxn ang="0">
                  <a:pos x="T6" y="T7"/>
                </a:cxn>
                <a:cxn ang="0">
                  <a:pos x="T8" y="T9"/>
                </a:cxn>
              </a:cxnLst>
              <a:rect l="0" t="0" r="r" b="b"/>
              <a:pathLst>
                <a:path w="5" h="2">
                  <a:moveTo>
                    <a:pt x="5" y="2"/>
                  </a:moveTo>
                  <a:lnTo>
                    <a:pt x="5" y="0"/>
                  </a:lnTo>
                  <a:lnTo>
                    <a:pt x="0" y="2"/>
                  </a:lnTo>
                  <a:lnTo>
                    <a:pt x="5" y="2"/>
                  </a:lnTo>
                  <a:lnTo>
                    <a:pt x="5" y="2"/>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496" name="Freeform 188"/>
            <p:cNvSpPr>
              <a:spLocks/>
            </p:cNvSpPr>
            <p:nvPr/>
          </p:nvSpPr>
          <p:spPr bwMode="auto">
            <a:xfrm>
              <a:off x="6605703" y="1833124"/>
              <a:ext cx="64459" cy="87139"/>
            </a:xfrm>
            <a:custGeom>
              <a:avLst/>
              <a:gdLst>
                <a:gd name="T0" fmla="*/ 12 w 54"/>
                <a:gd name="T1" fmla="*/ 36 h 73"/>
                <a:gd name="T2" fmla="*/ 4 w 54"/>
                <a:gd name="T3" fmla="*/ 33 h 73"/>
                <a:gd name="T4" fmla="*/ 0 w 54"/>
                <a:gd name="T5" fmla="*/ 33 h 73"/>
                <a:gd name="T6" fmla="*/ 0 w 54"/>
                <a:gd name="T7" fmla="*/ 38 h 73"/>
                <a:gd name="T8" fmla="*/ 2 w 54"/>
                <a:gd name="T9" fmla="*/ 43 h 73"/>
                <a:gd name="T10" fmla="*/ 9 w 54"/>
                <a:gd name="T11" fmla="*/ 40 h 73"/>
                <a:gd name="T12" fmla="*/ 12 w 54"/>
                <a:gd name="T13" fmla="*/ 47 h 73"/>
                <a:gd name="T14" fmla="*/ 12 w 54"/>
                <a:gd name="T15" fmla="*/ 50 h 73"/>
                <a:gd name="T16" fmla="*/ 2 w 54"/>
                <a:gd name="T17" fmla="*/ 52 h 73"/>
                <a:gd name="T18" fmla="*/ 7 w 54"/>
                <a:gd name="T19" fmla="*/ 66 h 73"/>
                <a:gd name="T20" fmla="*/ 7 w 54"/>
                <a:gd name="T21" fmla="*/ 69 h 73"/>
                <a:gd name="T22" fmla="*/ 12 w 54"/>
                <a:gd name="T23" fmla="*/ 69 h 73"/>
                <a:gd name="T24" fmla="*/ 14 w 54"/>
                <a:gd name="T25" fmla="*/ 62 h 73"/>
                <a:gd name="T26" fmla="*/ 21 w 54"/>
                <a:gd name="T27" fmla="*/ 64 h 73"/>
                <a:gd name="T28" fmla="*/ 21 w 54"/>
                <a:gd name="T29" fmla="*/ 73 h 73"/>
                <a:gd name="T30" fmla="*/ 26 w 54"/>
                <a:gd name="T31" fmla="*/ 69 h 73"/>
                <a:gd name="T32" fmla="*/ 26 w 54"/>
                <a:gd name="T33" fmla="*/ 64 h 73"/>
                <a:gd name="T34" fmla="*/ 30 w 54"/>
                <a:gd name="T35" fmla="*/ 62 h 73"/>
                <a:gd name="T36" fmla="*/ 30 w 54"/>
                <a:gd name="T37" fmla="*/ 52 h 73"/>
                <a:gd name="T38" fmla="*/ 28 w 54"/>
                <a:gd name="T39" fmla="*/ 47 h 73"/>
                <a:gd name="T40" fmla="*/ 35 w 54"/>
                <a:gd name="T41" fmla="*/ 45 h 73"/>
                <a:gd name="T42" fmla="*/ 42 w 54"/>
                <a:gd name="T43" fmla="*/ 43 h 73"/>
                <a:gd name="T44" fmla="*/ 42 w 54"/>
                <a:gd name="T45" fmla="*/ 40 h 73"/>
                <a:gd name="T46" fmla="*/ 38 w 54"/>
                <a:gd name="T47" fmla="*/ 38 h 73"/>
                <a:gd name="T48" fmla="*/ 38 w 54"/>
                <a:gd name="T49" fmla="*/ 31 h 73"/>
                <a:gd name="T50" fmla="*/ 42 w 54"/>
                <a:gd name="T51" fmla="*/ 31 h 73"/>
                <a:gd name="T52" fmla="*/ 45 w 54"/>
                <a:gd name="T53" fmla="*/ 33 h 73"/>
                <a:gd name="T54" fmla="*/ 49 w 54"/>
                <a:gd name="T55" fmla="*/ 29 h 73"/>
                <a:gd name="T56" fmla="*/ 54 w 54"/>
                <a:gd name="T57" fmla="*/ 24 h 73"/>
                <a:gd name="T58" fmla="*/ 52 w 54"/>
                <a:gd name="T59" fmla="*/ 19 h 73"/>
                <a:gd name="T60" fmla="*/ 47 w 54"/>
                <a:gd name="T61" fmla="*/ 12 h 73"/>
                <a:gd name="T62" fmla="*/ 40 w 54"/>
                <a:gd name="T63" fmla="*/ 14 h 73"/>
                <a:gd name="T64" fmla="*/ 35 w 54"/>
                <a:gd name="T65" fmla="*/ 19 h 73"/>
                <a:gd name="T66" fmla="*/ 35 w 54"/>
                <a:gd name="T67" fmla="*/ 14 h 73"/>
                <a:gd name="T68" fmla="*/ 40 w 54"/>
                <a:gd name="T69" fmla="*/ 7 h 73"/>
                <a:gd name="T70" fmla="*/ 40 w 54"/>
                <a:gd name="T71" fmla="*/ 0 h 73"/>
                <a:gd name="T72" fmla="*/ 33 w 54"/>
                <a:gd name="T73" fmla="*/ 10 h 73"/>
                <a:gd name="T74" fmla="*/ 33 w 54"/>
                <a:gd name="T75" fmla="*/ 10 h 73"/>
                <a:gd name="T76" fmla="*/ 30 w 54"/>
                <a:gd name="T77" fmla="*/ 2 h 73"/>
                <a:gd name="T78" fmla="*/ 28 w 54"/>
                <a:gd name="T79" fmla="*/ 10 h 73"/>
                <a:gd name="T80" fmla="*/ 26 w 54"/>
                <a:gd name="T81" fmla="*/ 14 h 73"/>
                <a:gd name="T82" fmla="*/ 30 w 54"/>
                <a:gd name="T83" fmla="*/ 14 h 73"/>
                <a:gd name="T84" fmla="*/ 30 w 54"/>
                <a:gd name="T85" fmla="*/ 19 h 73"/>
                <a:gd name="T86" fmla="*/ 26 w 54"/>
                <a:gd name="T87" fmla="*/ 21 h 73"/>
                <a:gd name="T88" fmla="*/ 23 w 54"/>
                <a:gd name="T89" fmla="*/ 29 h 73"/>
                <a:gd name="T90" fmla="*/ 19 w 54"/>
                <a:gd name="T91" fmla="*/ 36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54" h="73">
                  <a:moveTo>
                    <a:pt x="16" y="36"/>
                  </a:moveTo>
                  <a:lnTo>
                    <a:pt x="12" y="36"/>
                  </a:lnTo>
                  <a:lnTo>
                    <a:pt x="9" y="36"/>
                  </a:lnTo>
                  <a:lnTo>
                    <a:pt x="4" y="33"/>
                  </a:lnTo>
                  <a:lnTo>
                    <a:pt x="2" y="31"/>
                  </a:lnTo>
                  <a:lnTo>
                    <a:pt x="0" y="33"/>
                  </a:lnTo>
                  <a:lnTo>
                    <a:pt x="0" y="36"/>
                  </a:lnTo>
                  <a:lnTo>
                    <a:pt x="0" y="38"/>
                  </a:lnTo>
                  <a:lnTo>
                    <a:pt x="0" y="40"/>
                  </a:lnTo>
                  <a:lnTo>
                    <a:pt x="2" y="43"/>
                  </a:lnTo>
                  <a:lnTo>
                    <a:pt x="4" y="38"/>
                  </a:lnTo>
                  <a:lnTo>
                    <a:pt x="9" y="40"/>
                  </a:lnTo>
                  <a:lnTo>
                    <a:pt x="9" y="45"/>
                  </a:lnTo>
                  <a:lnTo>
                    <a:pt x="12" y="47"/>
                  </a:lnTo>
                  <a:lnTo>
                    <a:pt x="14" y="47"/>
                  </a:lnTo>
                  <a:lnTo>
                    <a:pt x="12" y="50"/>
                  </a:lnTo>
                  <a:lnTo>
                    <a:pt x="7" y="50"/>
                  </a:lnTo>
                  <a:lnTo>
                    <a:pt x="2" y="52"/>
                  </a:lnTo>
                  <a:lnTo>
                    <a:pt x="4" y="62"/>
                  </a:lnTo>
                  <a:lnTo>
                    <a:pt x="7" y="66"/>
                  </a:lnTo>
                  <a:lnTo>
                    <a:pt x="4" y="69"/>
                  </a:lnTo>
                  <a:lnTo>
                    <a:pt x="7" y="69"/>
                  </a:lnTo>
                  <a:lnTo>
                    <a:pt x="9" y="69"/>
                  </a:lnTo>
                  <a:lnTo>
                    <a:pt x="12" y="69"/>
                  </a:lnTo>
                  <a:lnTo>
                    <a:pt x="14" y="66"/>
                  </a:lnTo>
                  <a:lnTo>
                    <a:pt x="14" y="62"/>
                  </a:lnTo>
                  <a:lnTo>
                    <a:pt x="16" y="62"/>
                  </a:lnTo>
                  <a:lnTo>
                    <a:pt x="21" y="64"/>
                  </a:lnTo>
                  <a:lnTo>
                    <a:pt x="21" y="73"/>
                  </a:lnTo>
                  <a:lnTo>
                    <a:pt x="21" y="73"/>
                  </a:lnTo>
                  <a:lnTo>
                    <a:pt x="23" y="71"/>
                  </a:lnTo>
                  <a:lnTo>
                    <a:pt x="26" y="69"/>
                  </a:lnTo>
                  <a:lnTo>
                    <a:pt x="26" y="64"/>
                  </a:lnTo>
                  <a:lnTo>
                    <a:pt x="26" y="64"/>
                  </a:lnTo>
                  <a:lnTo>
                    <a:pt x="28" y="64"/>
                  </a:lnTo>
                  <a:lnTo>
                    <a:pt x="30" y="62"/>
                  </a:lnTo>
                  <a:lnTo>
                    <a:pt x="33" y="57"/>
                  </a:lnTo>
                  <a:lnTo>
                    <a:pt x="30" y="52"/>
                  </a:lnTo>
                  <a:lnTo>
                    <a:pt x="28" y="50"/>
                  </a:lnTo>
                  <a:lnTo>
                    <a:pt x="28" y="47"/>
                  </a:lnTo>
                  <a:lnTo>
                    <a:pt x="33" y="45"/>
                  </a:lnTo>
                  <a:lnTo>
                    <a:pt x="35" y="45"/>
                  </a:lnTo>
                  <a:lnTo>
                    <a:pt x="42" y="45"/>
                  </a:lnTo>
                  <a:lnTo>
                    <a:pt x="42" y="43"/>
                  </a:lnTo>
                  <a:lnTo>
                    <a:pt x="42" y="40"/>
                  </a:lnTo>
                  <a:lnTo>
                    <a:pt x="42" y="40"/>
                  </a:lnTo>
                  <a:lnTo>
                    <a:pt x="40" y="38"/>
                  </a:lnTo>
                  <a:lnTo>
                    <a:pt x="38" y="38"/>
                  </a:lnTo>
                  <a:lnTo>
                    <a:pt x="38" y="36"/>
                  </a:lnTo>
                  <a:lnTo>
                    <a:pt x="38" y="31"/>
                  </a:lnTo>
                  <a:lnTo>
                    <a:pt x="40" y="31"/>
                  </a:lnTo>
                  <a:lnTo>
                    <a:pt x="42" y="31"/>
                  </a:lnTo>
                  <a:lnTo>
                    <a:pt x="42" y="33"/>
                  </a:lnTo>
                  <a:lnTo>
                    <a:pt x="45" y="33"/>
                  </a:lnTo>
                  <a:lnTo>
                    <a:pt x="47" y="33"/>
                  </a:lnTo>
                  <a:lnTo>
                    <a:pt x="49" y="29"/>
                  </a:lnTo>
                  <a:lnTo>
                    <a:pt x="54" y="26"/>
                  </a:lnTo>
                  <a:lnTo>
                    <a:pt x="54" y="24"/>
                  </a:lnTo>
                  <a:lnTo>
                    <a:pt x="52" y="21"/>
                  </a:lnTo>
                  <a:lnTo>
                    <a:pt x="52" y="19"/>
                  </a:lnTo>
                  <a:lnTo>
                    <a:pt x="47" y="17"/>
                  </a:lnTo>
                  <a:lnTo>
                    <a:pt x="47" y="12"/>
                  </a:lnTo>
                  <a:lnTo>
                    <a:pt x="45" y="12"/>
                  </a:lnTo>
                  <a:lnTo>
                    <a:pt x="40" y="14"/>
                  </a:lnTo>
                  <a:lnTo>
                    <a:pt x="38" y="19"/>
                  </a:lnTo>
                  <a:lnTo>
                    <a:pt x="35" y="19"/>
                  </a:lnTo>
                  <a:lnTo>
                    <a:pt x="35" y="17"/>
                  </a:lnTo>
                  <a:lnTo>
                    <a:pt x="35" y="14"/>
                  </a:lnTo>
                  <a:lnTo>
                    <a:pt x="38" y="12"/>
                  </a:lnTo>
                  <a:lnTo>
                    <a:pt x="40" y="7"/>
                  </a:lnTo>
                  <a:lnTo>
                    <a:pt x="40" y="2"/>
                  </a:lnTo>
                  <a:lnTo>
                    <a:pt x="40" y="0"/>
                  </a:lnTo>
                  <a:lnTo>
                    <a:pt x="35" y="5"/>
                  </a:lnTo>
                  <a:lnTo>
                    <a:pt x="33" y="10"/>
                  </a:lnTo>
                  <a:lnTo>
                    <a:pt x="33" y="12"/>
                  </a:lnTo>
                  <a:lnTo>
                    <a:pt x="33" y="10"/>
                  </a:lnTo>
                  <a:lnTo>
                    <a:pt x="33" y="5"/>
                  </a:lnTo>
                  <a:lnTo>
                    <a:pt x="30" y="2"/>
                  </a:lnTo>
                  <a:lnTo>
                    <a:pt x="30" y="5"/>
                  </a:lnTo>
                  <a:lnTo>
                    <a:pt x="28" y="10"/>
                  </a:lnTo>
                  <a:lnTo>
                    <a:pt x="26" y="12"/>
                  </a:lnTo>
                  <a:lnTo>
                    <a:pt x="26" y="14"/>
                  </a:lnTo>
                  <a:lnTo>
                    <a:pt x="26" y="17"/>
                  </a:lnTo>
                  <a:lnTo>
                    <a:pt x="30" y="14"/>
                  </a:lnTo>
                  <a:lnTo>
                    <a:pt x="30" y="17"/>
                  </a:lnTo>
                  <a:lnTo>
                    <a:pt x="30" y="19"/>
                  </a:lnTo>
                  <a:lnTo>
                    <a:pt x="28" y="19"/>
                  </a:lnTo>
                  <a:lnTo>
                    <a:pt x="26" y="21"/>
                  </a:lnTo>
                  <a:lnTo>
                    <a:pt x="26" y="26"/>
                  </a:lnTo>
                  <a:lnTo>
                    <a:pt x="23" y="29"/>
                  </a:lnTo>
                  <a:lnTo>
                    <a:pt x="21" y="31"/>
                  </a:lnTo>
                  <a:lnTo>
                    <a:pt x="19" y="36"/>
                  </a:lnTo>
                  <a:lnTo>
                    <a:pt x="16" y="36"/>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497" name="Freeform 189"/>
            <p:cNvSpPr>
              <a:spLocks/>
            </p:cNvSpPr>
            <p:nvPr/>
          </p:nvSpPr>
          <p:spPr bwMode="auto">
            <a:xfrm>
              <a:off x="6566312" y="1849836"/>
              <a:ext cx="64459" cy="48941"/>
            </a:xfrm>
            <a:custGeom>
              <a:avLst/>
              <a:gdLst>
                <a:gd name="T0" fmla="*/ 4 w 54"/>
                <a:gd name="T1" fmla="*/ 33 h 41"/>
                <a:gd name="T2" fmla="*/ 9 w 54"/>
                <a:gd name="T3" fmla="*/ 29 h 41"/>
                <a:gd name="T4" fmla="*/ 14 w 54"/>
                <a:gd name="T5" fmla="*/ 33 h 41"/>
                <a:gd name="T6" fmla="*/ 14 w 54"/>
                <a:gd name="T7" fmla="*/ 36 h 41"/>
                <a:gd name="T8" fmla="*/ 16 w 54"/>
                <a:gd name="T9" fmla="*/ 36 h 41"/>
                <a:gd name="T10" fmla="*/ 19 w 54"/>
                <a:gd name="T11" fmla="*/ 33 h 41"/>
                <a:gd name="T12" fmla="*/ 19 w 54"/>
                <a:gd name="T13" fmla="*/ 31 h 41"/>
                <a:gd name="T14" fmla="*/ 21 w 54"/>
                <a:gd name="T15" fmla="*/ 29 h 41"/>
                <a:gd name="T16" fmla="*/ 23 w 54"/>
                <a:gd name="T17" fmla="*/ 31 h 41"/>
                <a:gd name="T18" fmla="*/ 26 w 54"/>
                <a:gd name="T19" fmla="*/ 38 h 41"/>
                <a:gd name="T20" fmla="*/ 30 w 54"/>
                <a:gd name="T21" fmla="*/ 41 h 41"/>
                <a:gd name="T22" fmla="*/ 30 w 54"/>
                <a:gd name="T23" fmla="*/ 38 h 41"/>
                <a:gd name="T24" fmla="*/ 28 w 54"/>
                <a:gd name="T25" fmla="*/ 33 h 41"/>
                <a:gd name="T26" fmla="*/ 26 w 54"/>
                <a:gd name="T27" fmla="*/ 26 h 41"/>
                <a:gd name="T28" fmla="*/ 26 w 54"/>
                <a:gd name="T29" fmla="*/ 24 h 41"/>
                <a:gd name="T30" fmla="*/ 23 w 54"/>
                <a:gd name="T31" fmla="*/ 24 h 41"/>
                <a:gd name="T32" fmla="*/ 21 w 54"/>
                <a:gd name="T33" fmla="*/ 19 h 41"/>
                <a:gd name="T34" fmla="*/ 26 w 54"/>
                <a:gd name="T35" fmla="*/ 15 h 41"/>
                <a:gd name="T36" fmla="*/ 28 w 54"/>
                <a:gd name="T37" fmla="*/ 12 h 41"/>
                <a:gd name="T38" fmla="*/ 33 w 54"/>
                <a:gd name="T39" fmla="*/ 12 h 41"/>
                <a:gd name="T40" fmla="*/ 35 w 54"/>
                <a:gd name="T41" fmla="*/ 10 h 41"/>
                <a:gd name="T42" fmla="*/ 40 w 54"/>
                <a:gd name="T43" fmla="*/ 10 h 41"/>
                <a:gd name="T44" fmla="*/ 40 w 54"/>
                <a:gd name="T45" fmla="*/ 15 h 41"/>
                <a:gd name="T46" fmla="*/ 45 w 54"/>
                <a:gd name="T47" fmla="*/ 17 h 41"/>
                <a:gd name="T48" fmla="*/ 49 w 54"/>
                <a:gd name="T49" fmla="*/ 15 h 41"/>
                <a:gd name="T50" fmla="*/ 52 w 54"/>
                <a:gd name="T51" fmla="*/ 15 h 41"/>
                <a:gd name="T52" fmla="*/ 54 w 54"/>
                <a:gd name="T53" fmla="*/ 12 h 41"/>
                <a:gd name="T54" fmla="*/ 49 w 54"/>
                <a:gd name="T55" fmla="*/ 10 h 41"/>
                <a:gd name="T56" fmla="*/ 45 w 54"/>
                <a:gd name="T57" fmla="*/ 10 h 41"/>
                <a:gd name="T58" fmla="*/ 35 w 54"/>
                <a:gd name="T59" fmla="*/ 3 h 41"/>
                <a:gd name="T60" fmla="*/ 26 w 54"/>
                <a:gd name="T61" fmla="*/ 0 h 41"/>
                <a:gd name="T62" fmla="*/ 21 w 54"/>
                <a:gd name="T63" fmla="*/ 3 h 41"/>
                <a:gd name="T64" fmla="*/ 14 w 54"/>
                <a:gd name="T65" fmla="*/ 7 h 41"/>
                <a:gd name="T66" fmla="*/ 11 w 54"/>
                <a:gd name="T67" fmla="*/ 15 h 41"/>
                <a:gd name="T68" fmla="*/ 7 w 54"/>
                <a:gd name="T69" fmla="*/ 15 h 41"/>
                <a:gd name="T70" fmla="*/ 0 w 54"/>
                <a:gd name="T71" fmla="*/ 19 h 41"/>
                <a:gd name="T72" fmla="*/ 2 w 54"/>
                <a:gd name="T73" fmla="*/ 31 h 41"/>
                <a:gd name="T74" fmla="*/ 4 w 54"/>
                <a:gd name="T75" fmla="*/ 33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4" h="41">
                  <a:moveTo>
                    <a:pt x="4" y="33"/>
                  </a:moveTo>
                  <a:lnTo>
                    <a:pt x="9" y="29"/>
                  </a:lnTo>
                  <a:lnTo>
                    <a:pt x="14" y="33"/>
                  </a:lnTo>
                  <a:lnTo>
                    <a:pt x="14" y="36"/>
                  </a:lnTo>
                  <a:lnTo>
                    <a:pt x="16" y="36"/>
                  </a:lnTo>
                  <a:lnTo>
                    <a:pt x="19" y="33"/>
                  </a:lnTo>
                  <a:lnTo>
                    <a:pt x="19" y="31"/>
                  </a:lnTo>
                  <a:lnTo>
                    <a:pt x="21" y="29"/>
                  </a:lnTo>
                  <a:lnTo>
                    <a:pt x="23" y="31"/>
                  </a:lnTo>
                  <a:lnTo>
                    <a:pt x="26" y="38"/>
                  </a:lnTo>
                  <a:lnTo>
                    <a:pt x="30" y="41"/>
                  </a:lnTo>
                  <a:lnTo>
                    <a:pt x="30" y="38"/>
                  </a:lnTo>
                  <a:lnTo>
                    <a:pt x="28" y="33"/>
                  </a:lnTo>
                  <a:lnTo>
                    <a:pt x="26" y="26"/>
                  </a:lnTo>
                  <a:lnTo>
                    <a:pt x="26" y="24"/>
                  </a:lnTo>
                  <a:lnTo>
                    <a:pt x="23" y="24"/>
                  </a:lnTo>
                  <a:lnTo>
                    <a:pt x="21" y="19"/>
                  </a:lnTo>
                  <a:lnTo>
                    <a:pt x="26" y="15"/>
                  </a:lnTo>
                  <a:lnTo>
                    <a:pt x="28" y="12"/>
                  </a:lnTo>
                  <a:lnTo>
                    <a:pt x="33" y="12"/>
                  </a:lnTo>
                  <a:lnTo>
                    <a:pt x="35" y="10"/>
                  </a:lnTo>
                  <a:lnTo>
                    <a:pt x="40" y="10"/>
                  </a:lnTo>
                  <a:lnTo>
                    <a:pt x="40" y="15"/>
                  </a:lnTo>
                  <a:lnTo>
                    <a:pt x="45" y="17"/>
                  </a:lnTo>
                  <a:lnTo>
                    <a:pt x="49" y="15"/>
                  </a:lnTo>
                  <a:lnTo>
                    <a:pt x="52" y="15"/>
                  </a:lnTo>
                  <a:lnTo>
                    <a:pt x="54" y="12"/>
                  </a:lnTo>
                  <a:lnTo>
                    <a:pt x="49" y="10"/>
                  </a:lnTo>
                  <a:lnTo>
                    <a:pt x="45" y="10"/>
                  </a:lnTo>
                  <a:lnTo>
                    <a:pt x="35" y="3"/>
                  </a:lnTo>
                  <a:lnTo>
                    <a:pt x="26" y="0"/>
                  </a:lnTo>
                  <a:lnTo>
                    <a:pt x="21" y="3"/>
                  </a:lnTo>
                  <a:lnTo>
                    <a:pt x="14" y="7"/>
                  </a:lnTo>
                  <a:lnTo>
                    <a:pt x="11" y="15"/>
                  </a:lnTo>
                  <a:lnTo>
                    <a:pt x="7" y="15"/>
                  </a:lnTo>
                  <a:lnTo>
                    <a:pt x="0" y="19"/>
                  </a:lnTo>
                  <a:lnTo>
                    <a:pt x="2" y="31"/>
                  </a:lnTo>
                  <a:lnTo>
                    <a:pt x="4" y="33"/>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498" name="Freeform 190"/>
            <p:cNvSpPr>
              <a:spLocks/>
            </p:cNvSpPr>
            <p:nvPr/>
          </p:nvSpPr>
          <p:spPr bwMode="auto">
            <a:xfrm>
              <a:off x="6879059" y="2573209"/>
              <a:ext cx="11937" cy="5969"/>
            </a:xfrm>
            <a:custGeom>
              <a:avLst/>
              <a:gdLst>
                <a:gd name="T0" fmla="*/ 0 w 10"/>
                <a:gd name="T1" fmla="*/ 3 h 5"/>
                <a:gd name="T2" fmla="*/ 0 w 10"/>
                <a:gd name="T3" fmla="*/ 5 h 5"/>
                <a:gd name="T4" fmla="*/ 0 w 10"/>
                <a:gd name="T5" fmla="*/ 5 h 5"/>
                <a:gd name="T6" fmla="*/ 3 w 10"/>
                <a:gd name="T7" fmla="*/ 3 h 5"/>
                <a:gd name="T8" fmla="*/ 7 w 10"/>
                <a:gd name="T9" fmla="*/ 3 h 5"/>
                <a:gd name="T10" fmla="*/ 10 w 10"/>
                <a:gd name="T11" fmla="*/ 0 h 5"/>
                <a:gd name="T12" fmla="*/ 5 w 10"/>
                <a:gd name="T13" fmla="*/ 0 h 5"/>
                <a:gd name="T14" fmla="*/ 0 w 10"/>
                <a:gd name="T15" fmla="*/ 3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5">
                  <a:moveTo>
                    <a:pt x="0" y="3"/>
                  </a:moveTo>
                  <a:lnTo>
                    <a:pt x="0" y="5"/>
                  </a:lnTo>
                  <a:lnTo>
                    <a:pt x="0" y="5"/>
                  </a:lnTo>
                  <a:lnTo>
                    <a:pt x="3" y="3"/>
                  </a:lnTo>
                  <a:lnTo>
                    <a:pt x="7" y="3"/>
                  </a:lnTo>
                  <a:lnTo>
                    <a:pt x="10" y="0"/>
                  </a:lnTo>
                  <a:lnTo>
                    <a:pt x="5" y="0"/>
                  </a:lnTo>
                  <a:lnTo>
                    <a:pt x="0" y="3"/>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499" name="Freeform 191"/>
            <p:cNvSpPr>
              <a:spLocks/>
            </p:cNvSpPr>
            <p:nvPr/>
          </p:nvSpPr>
          <p:spPr bwMode="auto">
            <a:xfrm>
              <a:off x="7395923" y="2153032"/>
              <a:ext cx="5969" cy="4775"/>
            </a:xfrm>
            <a:custGeom>
              <a:avLst/>
              <a:gdLst>
                <a:gd name="T0" fmla="*/ 2 w 5"/>
                <a:gd name="T1" fmla="*/ 4 h 4"/>
                <a:gd name="T2" fmla="*/ 5 w 5"/>
                <a:gd name="T3" fmla="*/ 2 h 4"/>
                <a:gd name="T4" fmla="*/ 5 w 5"/>
                <a:gd name="T5" fmla="*/ 2 h 4"/>
                <a:gd name="T6" fmla="*/ 5 w 5"/>
                <a:gd name="T7" fmla="*/ 0 h 4"/>
                <a:gd name="T8" fmla="*/ 0 w 5"/>
                <a:gd name="T9" fmla="*/ 0 h 4"/>
                <a:gd name="T10" fmla="*/ 0 w 5"/>
                <a:gd name="T11" fmla="*/ 0 h 4"/>
                <a:gd name="T12" fmla="*/ 0 w 5"/>
                <a:gd name="T13" fmla="*/ 4 h 4"/>
                <a:gd name="T14" fmla="*/ 2 w 5"/>
                <a:gd name="T15" fmla="*/ 4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4">
                  <a:moveTo>
                    <a:pt x="2" y="4"/>
                  </a:moveTo>
                  <a:lnTo>
                    <a:pt x="5" y="2"/>
                  </a:lnTo>
                  <a:lnTo>
                    <a:pt x="5" y="2"/>
                  </a:lnTo>
                  <a:lnTo>
                    <a:pt x="5" y="0"/>
                  </a:lnTo>
                  <a:lnTo>
                    <a:pt x="0" y="0"/>
                  </a:lnTo>
                  <a:lnTo>
                    <a:pt x="0" y="0"/>
                  </a:lnTo>
                  <a:lnTo>
                    <a:pt x="0" y="4"/>
                  </a:lnTo>
                  <a:lnTo>
                    <a:pt x="2" y="4"/>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500" name="Freeform 192"/>
            <p:cNvSpPr>
              <a:spLocks/>
            </p:cNvSpPr>
            <p:nvPr/>
          </p:nvSpPr>
          <p:spPr bwMode="auto">
            <a:xfrm>
              <a:off x="7393536" y="1917875"/>
              <a:ext cx="4775" cy="5969"/>
            </a:xfrm>
            <a:custGeom>
              <a:avLst/>
              <a:gdLst>
                <a:gd name="T0" fmla="*/ 4 w 4"/>
                <a:gd name="T1" fmla="*/ 0 h 5"/>
                <a:gd name="T2" fmla="*/ 0 w 4"/>
                <a:gd name="T3" fmla="*/ 0 h 5"/>
                <a:gd name="T4" fmla="*/ 0 w 4"/>
                <a:gd name="T5" fmla="*/ 0 h 5"/>
                <a:gd name="T6" fmla="*/ 2 w 4"/>
                <a:gd name="T7" fmla="*/ 5 h 5"/>
                <a:gd name="T8" fmla="*/ 4 w 4"/>
                <a:gd name="T9" fmla="*/ 2 h 5"/>
                <a:gd name="T10" fmla="*/ 4 w 4"/>
                <a:gd name="T11" fmla="*/ 0 h 5"/>
              </a:gdLst>
              <a:ahLst/>
              <a:cxnLst>
                <a:cxn ang="0">
                  <a:pos x="T0" y="T1"/>
                </a:cxn>
                <a:cxn ang="0">
                  <a:pos x="T2" y="T3"/>
                </a:cxn>
                <a:cxn ang="0">
                  <a:pos x="T4" y="T5"/>
                </a:cxn>
                <a:cxn ang="0">
                  <a:pos x="T6" y="T7"/>
                </a:cxn>
                <a:cxn ang="0">
                  <a:pos x="T8" y="T9"/>
                </a:cxn>
                <a:cxn ang="0">
                  <a:pos x="T10" y="T11"/>
                </a:cxn>
              </a:cxnLst>
              <a:rect l="0" t="0" r="r" b="b"/>
              <a:pathLst>
                <a:path w="4" h="5">
                  <a:moveTo>
                    <a:pt x="4" y="0"/>
                  </a:moveTo>
                  <a:lnTo>
                    <a:pt x="0" y="0"/>
                  </a:lnTo>
                  <a:lnTo>
                    <a:pt x="0" y="0"/>
                  </a:lnTo>
                  <a:lnTo>
                    <a:pt x="2" y="5"/>
                  </a:lnTo>
                  <a:lnTo>
                    <a:pt x="4" y="2"/>
                  </a:lnTo>
                  <a:lnTo>
                    <a:pt x="4" y="0"/>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501" name="Freeform 193"/>
            <p:cNvSpPr>
              <a:spLocks/>
            </p:cNvSpPr>
            <p:nvPr/>
          </p:nvSpPr>
          <p:spPr bwMode="auto">
            <a:xfrm>
              <a:off x="7381599" y="2155419"/>
              <a:ext cx="8356" cy="8356"/>
            </a:xfrm>
            <a:custGeom>
              <a:avLst/>
              <a:gdLst>
                <a:gd name="T0" fmla="*/ 7 w 7"/>
                <a:gd name="T1" fmla="*/ 2 h 7"/>
                <a:gd name="T2" fmla="*/ 7 w 7"/>
                <a:gd name="T3" fmla="*/ 0 h 7"/>
                <a:gd name="T4" fmla="*/ 5 w 7"/>
                <a:gd name="T5" fmla="*/ 0 h 7"/>
                <a:gd name="T6" fmla="*/ 0 w 7"/>
                <a:gd name="T7" fmla="*/ 5 h 7"/>
                <a:gd name="T8" fmla="*/ 0 w 7"/>
                <a:gd name="T9" fmla="*/ 7 h 7"/>
                <a:gd name="T10" fmla="*/ 5 w 7"/>
                <a:gd name="T11" fmla="*/ 7 h 7"/>
                <a:gd name="T12" fmla="*/ 5 w 7"/>
                <a:gd name="T13" fmla="*/ 7 h 7"/>
                <a:gd name="T14" fmla="*/ 5 w 7"/>
                <a:gd name="T15" fmla="*/ 5 h 7"/>
                <a:gd name="T16" fmla="*/ 5 w 7"/>
                <a:gd name="T17" fmla="*/ 5 h 7"/>
                <a:gd name="T18" fmla="*/ 7 w 7"/>
                <a:gd name="T19" fmla="*/ 2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7">
                  <a:moveTo>
                    <a:pt x="7" y="2"/>
                  </a:moveTo>
                  <a:lnTo>
                    <a:pt x="7" y="0"/>
                  </a:lnTo>
                  <a:lnTo>
                    <a:pt x="5" y="0"/>
                  </a:lnTo>
                  <a:lnTo>
                    <a:pt x="0" y="5"/>
                  </a:lnTo>
                  <a:lnTo>
                    <a:pt x="0" y="7"/>
                  </a:lnTo>
                  <a:lnTo>
                    <a:pt x="5" y="7"/>
                  </a:lnTo>
                  <a:lnTo>
                    <a:pt x="5" y="7"/>
                  </a:lnTo>
                  <a:lnTo>
                    <a:pt x="5" y="5"/>
                  </a:lnTo>
                  <a:lnTo>
                    <a:pt x="5" y="5"/>
                  </a:lnTo>
                  <a:lnTo>
                    <a:pt x="7" y="2"/>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502" name="Freeform 194"/>
            <p:cNvSpPr>
              <a:spLocks/>
            </p:cNvSpPr>
            <p:nvPr/>
          </p:nvSpPr>
          <p:spPr bwMode="auto">
            <a:xfrm>
              <a:off x="7398311" y="2118415"/>
              <a:ext cx="16712" cy="11937"/>
            </a:xfrm>
            <a:custGeom>
              <a:avLst/>
              <a:gdLst>
                <a:gd name="T0" fmla="*/ 14 w 14"/>
                <a:gd name="T1" fmla="*/ 5 h 10"/>
                <a:gd name="T2" fmla="*/ 12 w 14"/>
                <a:gd name="T3" fmla="*/ 0 h 10"/>
                <a:gd name="T4" fmla="*/ 7 w 14"/>
                <a:gd name="T5" fmla="*/ 0 h 10"/>
                <a:gd name="T6" fmla="*/ 5 w 14"/>
                <a:gd name="T7" fmla="*/ 3 h 10"/>
                <a:gd name="T8" fmla="*/ 7 w 14"/>
                <a:gd name="T9" fmla="*/ 5 h 10"/>
                <a:gd name="T10" fmla="*/ 5 w 14"/>
                <a:gd name="T11" fmla="*/ 5 h 10"/>
                <a:gd name="T12" fmla="*/ 3 w 14"/>
                <a:gd name="T13" fmla="*/ 3 h 10"/>
                <a:gd name="T14" fmla="*/ 0 w 14"/>
                <a:gd name="T15" fmla="*/ 3 h 10"/>
                <a:gd name="T16" fmla="*/ 3 w 14"/>
                <a:gd name="T17" fmla="*/ 7 h 10"/>
                <a:gd name="T18" fmla="*/ 5 w 14"/>
                <a:gd name="T19" fmla="*/ 10 h 10"/>
                <a:gd name="T20" fmla="*/ 10 w 14"/>
                <a:gd name="T21" fmla="*/ 10 h 10"/>
                <a:gd name="T22" fmla="*/ 12 w 14"/>
                <a:gd name="T23" fmla="*/ 10 h 10"/>
                <a:gd name="T24" fmla="*/ 14 w 14"/>
                <a:gd name="T25" fmla="*/ 10 h 10"/>
                <a:gd name="T26" fmla="*/ 14 w 14"/>
                <a:gd name="T27" fmla="*/ 10 h 10"/>
                <a:gd name="T28" fmla="*/ 12 w 14"/>
                <a:gd name="T29" fmla="*/ 7 h 10"/>
                <a:gd name="T30" fmla="*/ 14 w 14"/>
                <a:gd name="T31" fmla="*/ 5 h 10"/>
                <a:gd name="T32" fmla="*/ 14 w 14"/>
                <a:gd name="T33" fmla="*/ 5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4" h="10">
                  <a:moveTo>
                    <a:pt x="14" y="5"/>
                  </a:moveTo>
                  <a:lnTo>
                    <a:pt x="12" y="0"/>
                  </a:lnTo>
                  <a:lnTo>
                    <a:pt x="7" y="0"/>
                  </a:lnTo>
                  <a:lnTo>
                    <a:pt x="5" y="3"/>
                  </a:lnTo>
                  <a:lnTo>
                    <a:pt x="7" y="5"/>
                  </a:lnTo>
                  <a:lnTo>
                    <a:pt x="5" y="5"/>
                  </a:lnTo>
                  <a:lnTo>
                    <a:pt x="3" y="3"/>
                  </a:lnTo>
                  <a:lnTo>
                    <a:pt x="0" y="3"/>
                  </a:lnTo>
                  <a:lnTo>
                    <a:pt x="3" y="7"/>
                  </a:lnTo>
                  <a:lnTo>
                    <a:pt x="5" y="10"/>
                  </a:lnTo>
                  <a:lnTo>
                    <a:pt x="10" y="10"/>
                  </a:lnTo>
                  <a:lnTo>
                    <a:pt x="12" y="10"/>
                  </a:lnTo>
                  <a:lnTo>
                    <a:pt x="14" y="10"/>
                  </a:lnTo>
                  <a:lnTo>
                    <a:pt x="14" y="10"/>
                  </a:lnTo>
                  <a:lnTo>
                    <a:pt x="12" y="7"/>
                  </a:lnTo>
                  <a:lnTo>
                    <a:pt x="14" y="5"/>
                  </a:lnTo>
                  <a:lnTo>
                    <a:pt x="14" y="5"/>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503" name="Freeform 195"/>
            <p:cNvSpPr>
              <a:spLocks/>
            </p:cNvSpPr>
            <p:nvPr/>
          </p:nvSpPr>
          <p:spPr bwMode="auto">
            <a:xfrm>
              <a:off x="7381599" y="2188842"/>
              <a:ext cx="11937" cy="3581"/>
            </a:xfrm>
            <a:custGeom>
              <a:avLst/>
              <a:gdLst>
                <a:gd name="T0" fmla="*/ 7 w 10"/>
                <a:gd name="T1" fmla="*/ 3 h 3"/>
                <a:gd name="T2" fmla="*/ 10 w 10"/>
                <a:gd name="T3" fmla="*/ 3 h 3"/>
                <a:gd name="T4" fmla="*/ 5 w 10"/>
                <a:gd name="T5" fmla="*/ 0 h 3"/>
                <a:gd name="T6" fmla="*/ 0 w 10"/>
                <a:gd name="T7" fmla="*/ 3 h 3"/>
                <a:gd name="T8" fmla="*/ 2 w 10"/>
                <a:gd name="T9" fmla="*/ 3 h 3"/>
                <a:gd name="T10" fmla="*/ 7 w 10"/>
                <a:gd name="T11" fmla="*/ 3 h 3"/>
              </a:gdLst>
              <a:ahLst/>
              <a:cxnLst>
                <a:cxn ang="0">
                  <a:pos x="T0" y="T1"/>
                </a:cxn>
                <a:cxn ang="0">
                  <a:pos x="T2" y="T3"/>
                </a:cxn>
                <a:cxn ang="0">
                  <a:pos x="T4" y="T5"/>
                </a:cxn>
                <a:cxn ang="0">
                  <a:pos x="T6" y="T7"/>
                </a:cxn>
                <a:cxn ang="0">
                  <a:pos x="T8" y="T9"/>
                </a:cxn>
                <a:cxn ang="0">
                  <a:pos x="T10" y="T11"/>
                </a:cxn>
              </a:cxnLst>
              <a:rect l="0" t="0" r="r" b="b"/>
              <a:pathLst>
                <a:path w="10" h="3">
                  <a:moveTo>
                    <a:pt x="7" y="3"/>
                  </a:moveTo>
                  <a:lnTo>
                    <a:pt x="10" y="3"/>
                  </a:lnTo>
                  <a:lnTo>
                    <a:pt x="5" y="0"/>
                  </a:lnTo>
                  <a:lnTo>
                    <a:pt x="0" y="3"/>
                  </a:lnTo>
                  <a:lnTo>
                    <a:pt x="2" y="3"/>
                  </a:lnTo>
                  <a:lnTo>
                    <a:pt x="7" y="3"/>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504" name="Freeform 196"/>
            <p:cNvSpPr>
              <a:spLocks/>
            </p:cNvSpPr>
            <p:nvPr/>
          </p:nvSpPr>
          <p:spPr bwMode="auto">
            <a:xfrm>
              <a:off x="7381599" y="2135126"/>
              <a:ext cx="11937" cy="8356"/>
            </a:xfrm>
            <a:custGeom>
              <a:avLst/>
              <a:gdLst>
                <a:gd name="T0" fmla="*/ 10 w 10"/>
                <a:gd name="T1" fmla="*/ 0 h 7"/>
                <a:gd name="T2" fmla="*/ 7 w 10"/>
                <a:gd name="T3" fmla="*/ 0 h 7"/>
                <a:gd name="T4" fmla="*/ 2 w 10"/>
                <a:gd name="T5" fmla="*/ 0 h 7"/>
                <a:gd name="T6" fmla="*/ 0 w 10"/>
                <a:gd name="T7" fmla="*/ 3 h 7"/>
                <a:gd name="T8" fmla="*/ 0 w 10"/>
                <a:gd name="T9" fmla="*/ 3 h 7"/>
                <a:gd name="T10" fmla="*/ 5 w 10"/>
                <a:gd name="T11" fmla="*/ 5 h 7"/>
                <a:gd name="T12" fmla="*/ 7 w 10"/>
                <a:gd name="T13" fmla="*/ 7 h 7"/>
                <a:gd name="T14" fmla="*/ 10 w 10"/>
                <a:gd name="T15" fmla="*/ 3 h 7"/>
                <a:gd name="T16" fmla="*/ 10 w 10"/>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7">
                  <a:moveTo>
                    <a:pt x="10" y="0"/>
                  </a:moveTo>
                  <a:lnTo>
                    <a:pt x="7" y="0"/>
                  </a:lnTo>
                  <a:lnTo>
                    <a:pt x="2" y="0"/>
                  </a:lnTo>
                  <a:lnTo>
                    <a:pt x="0" y="3"/>
                  </a:lnTo>
                  <a:lnTo>
                    <a:pt x="0" y="3"/>
                  </a:lnTo>
                  <a:lnTo>
                    <a:pt x="5" y="5"/>
                  </a:lnTo>
                  <a:lnTo>
                    <a:pt x="7" y="7"/>
                  </a:lnTo>
                  <a:lnTo>
                    <a:pt x="10" y="3"/>
                  </a:lnTo>
                  <a:lnTo>
                    <a:pt x="10" y="0"/>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505" name="Freeform 197"/>
            <p:cNvSpPr>
              <a:spLocks/>
            </p:cNvSpPr>
            <p:nvPr/>
          </p:nvSpPr>
          <p:spPr bwMode="auto">
            <a:xfrm>
              <a:off x="7474706" y="1934587"/>
              <a:ext cx="25068" cy="22680"/>
            </a:xfrm>
            <a:custGeom>
              <a:avLst/>
              <a:gdLst>
                <a:gd name="T0" fmla="*/ 7 w 21"/>
                <a:gd name="T1" fmla="*/ 17 h 19"/>
                <a:gd name="T2" fmla="*/ 10 w 21"/>
                <a:gd name="T3" fmla="*/ 15 h 19"/>
                <a:gd name="T4" fmla="*/ 12 w 21"/>
                <a:gd name="T5" fmla="*/ 15 h 19"/>
                <a:gd name="T6" fmla="*/ 12 w 21"/>
                <a:gd name="T7" fmla="*/ 15 h 19"/>
                <a:gd name="T8" fmla="*/ 10 w 21"/>
                <a:gd name="T9" fmla="*/ 17 h 19"/>
                <a:gd name="T10" fmla="*/ 14 w 21"/>
                <a:gd name="T11" fmla="*/ 15 h 19"/>
                <a:gd name="T12" fmla="*/ 19 w 21"/>
                <a:gd name="T13" fmla="*/ 10 h 19"/>
                <a:gd name="T14" fmla="*/ 19 w 21"/>
                <a:gd name="T15" fmla="*/ 7 h 19"/>
                <a:gd name="T16" fmla="*/ 21 w 21"/>
                <a:gd name="T17" fmla="*/ 5 h 19"/>
                <a:gd name="T18" fmla="*/ 21 w 21"/>
                <a:gd name="T19" fmla="*/ 0 h 19"/>
                <a:gd name="T20" fmla="*/ 19 w 21"/>
                <a:gd name="T21" fmla="*/ 0 h 19"/>
                <a:gd name="T22" fmla="*/ 17 w 21"/>
                <a:gd name="T23" fmla="*/ 0 h 19"/>
                <a:gd name="T24" fmla="*/ 17 w 21"/>
                <a:gd name="T25" fmla="*/ 3 h 19"/>
                <a:gd name="T26" fmla="*/ 12 w 21"/>
                <a:gd name="T27" fmla="*/ 5 h 19"/>
                <a:gd name="T28" fmla="*/ 7 w 21"/>
                <a:gd name="T29" fmla="*/ 7 h 19"/>
                <a:gd name="T30" fmla="*/ 2 w 21"/>
                <a:gd name="T31" fmla="*/ 15 h 19"/>
                <a:gd name="T32" fmla="*/ 0 w 21"/>
                <a:gd name="T33" fmla="*/ 19 h 19"/>
                <a:gd name="T34" fmla="*/ 2 w 21"/>
                <a:gd name="T35" fmla="*/ 19 h 19"/>
                <a:gd name="T36" fmla="*/ 7 w 21"/>
                <a:gd name="T37" fmla="*/ 17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1" h="19">
                  <a:moveTo>
                    <a:pt x="7" y="17"/>
                  </a:moveTo>
                  <a:lnTo>
                    <a:pt x="10" y="15"/>
                  </a:lnTo>
                  <a:lnTo>
                    <a:pt x="12" y="15"/>
                  </a:lnTo>
                  <a:lnTo>
                    <a:pt x="12" y="15"/>
                  </a:lnTo>
                  <a:lnTo>
                    <a:pt x="10" y="17"/>
                  </a:lnTo>
                  <a:lnTo>
                    <a:pt x="14" y="15"/>
                  </a:lnTo>
                  <a:lnTo>
                    <a:pt x="19" y="10"/>
                  </a:lnTo>
                  <a:lnTo>
                    <a:pt x="19" y="7"/>
                  </a:lnTo>
                  <a:lnTo>
                    <a:pt x="21" y="5"/>
                  </a:lnTo>
                  <a:lnTo>
                    <a:pt x="21" y="0"/>
                  </a:lnTo>
                  <a:lnTo>
                    <a:pt x="19" y="0"/>
                  </a:lnTo>
                  <a:lnTo>
                    <a:pt x="17" y="0"/>
                  </a:lnTo>
                  <a:lnTo>
                    <a:pt x="17" y="3"/>
                  </a:lnTo>
                  <a:lnTo>
                    <a:pt x="12" y="5"/>
                  </a:lnTo>
                  <a:lnTo>
                    <a:pt x="7" y="7"/>
                  </a:lnTo>
                  <a:lnTo>
                    <a:pt x="2" y="15"/>
                  </a:lnTo>
                  <a:lnTo>
                    <a:pt x="0" y="19"/>
                  </a:lnTo>
                  <a:lnTo>
                    <a:pt x="2" y="19"/>
                  </a:lnTo>
                  <a:lnTo>
                    <a:pt x="7" y="17"/>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506" name="Freeform 198"/>
            <p:cNvSpPr>
              <a:spLocks/>
            </p:cNvSpPr>
            <p:nvPr/>
          </p:nvSpPr>
          <p:spPr bwMode="auto">
            <a:xfrm>
              <a:off x="7528423" y="1960848"/>
              <a:ext cx="8356" cy="10744"/>
            </a:xfrm>
            <a:custGeom>
              <a:avLst/>
              <a:gdLst>
                <a:gd name="T0" fmla="*/ 0 w 7"/>
                <a:gd name="T1" fmla="*/ 2 h 9"/>
                <a:gd name="T2" fmla="*/ 2 w 7"/>
                <a:gd name="T3" fmla="*/ 4 h 9"/>
                <a:gd name="T4" fmla="*/ 2 w 7"/>
                <a:gd name="T5" fmla="*/ 9 h 9"/>
                <a:gd name="T6" fmla="*/ 5 w 7"/>
                <a:gd name="T7" fmla="*/ 9 h 9"/>
                <a:gd name="T8" fmla="*/ 5 w 7"/>
                <a:gd name="T9" fmla="*/ 7 h 9"/>
                <a:gd name="T10" fmla="*/ 7 w 7"/>
                <a:gd name="T11" fmla="*/ 4 h 9"/>
                <a:gd name="T12" fmla="*/ 2 w 7"/>
                <a:gd name="T13" fmla="*/ 4 h 9"/>
                <a:gd name="T14" fmla="*/ 2 w 7"/>
                <a:gd name="T15" fmla="*/ 0 h 9"/>
                <a:gd name="T16" fmla="*/ 0 w 7"/>
                <a:gd name="T17" fmla="*/ 0 h 9"/>
                <a:gd name="T18" fmla="*/ 0 w 7"/>
                <a:gd name="T19" fmla="*/ 2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9">
                  <a:moveTo>
                    <a:pt x="0" y="2"/>
                  </a:moveTo>
                  <a:lnTo>
                    <a:pt x="2" y="4"/>
                  </a:lnTo>
                  <a:lnTo>
                    <a:pt x="2" y="9"/>
                  </a:lnTo>
                  <a:lnTo>
                    <a:pt x="5" y="9"/>
                  </a:lnTo>
                  <a:lnTo>
                    <a:pt x="5" y="7"/>
                  </a:lnTo>
                  <a:lnTo>
                    <a:pt x="7" y="4"/>
                  </a:lnTo>
                  <a:lnTo>
                    <a:pt x="2" y="4"/>
                  </a:lnTo>
                  <a:lnTo>
                    <a:pt x="2" y="0"/>
                  </a:lnTo>
                  <a:lnTo>
                    <a:pt x="0" y="0"/>
                  </a:lnTo>
                  <a:lnTo>
                    <a:pt x="0" y="2"/>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507" name="Freeform 199"/>
            <p:cNvSpPr>
              <a:spLocks/>
            </p:cNvSpPr>
            <p:nvPr/>
          </p:nvSpPr>
          <p:spPr bwMode="auto">
            <a:xfrm>
              <a:off x="7522454" y="1954880"/>
              <a:ext cx="8356" cy="5969"/>
            </a:xfrm>
            <a:custGeom>
              <a:avLst/>
              <a:gdLst>
                <a:gd name="T0" fmla="*/ 0 w 7"/>
                <a:gd name="T1" fmla="*/ 0 h 5"/>
                <a:gd name="T2" fmla="*/ 0 w 7"/>
                <a:gd name="T3" fmla="*/ 2 h 5"/>
                <a:gd name="T4" fmla="*/ 0 w 7"/>
                <a:gd name="T5" fmla="*/ 5 h 5"/>
                <a:gd name="T6" fmla="*/ 5 w 7"/>
                <a:gd name="T7" fmla="*/ 2 h 5"/>
                <a:gd name="T8" fmla="*/ 7 w 7"/>
                <a:gd name="T9" fmla="*/ 0 h 5"/>
                <a:gd name="T10" fmla="*/ 5 w 7"/>
                <a:gd name="T11" fmla="*/ 0 h 5"/>
                <a:gd name="T12" fmla="*/ 0 w 7"/>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7" h="5">
                  <a:moveTo>
                    <a:pt x="0" y="0"/>
                  </a:moveTo>
                  <a:lnTo>
                    <a:pt x="0" y="2"/>
                  </a:lnTo>
                  <a:lnTo>
                    <a:pt x="0" y="5"/>
                  </a:lnTo>
                  <a:lnTo>
                    <a:pt x="5" y="2"/>
                  </a:lnTo>
                  <a:lnTo>
                    <a:pt x="7" y="0"/>
                  </a:lnTo>
                  <a:lnTo>
                    <a:pt x="5" y="0"/>
                  </a:lnTo>
                  <a:lnTo>
                    <a:pt x="0" y="0"/>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508" name="Freeform 200"/>
            <p:cNvSpPr>
              <a:spLocks/>
            </p:cNvSpPr>
            <p:nvPr/>
          </p:nvSpPr>
          <p:spPr bwMode="auto">
            <a:xfrm>
              <a:off x="7367275" y="1954880"/>
              <a:ext cx="11937" cy="14324"/>
            </a:xfrm>
            <a:custGeom>
              <a:avLst/>
              <a:gdLst>
                <a:gd name="T0" fmla="*/ 10 w 10"/>
                <a:gd name="T1" fmla="*/ 7 h 12"/>
                <a:gd name="T2" fmla="*/ 7 w 10"/>
                <a:gd name="T3" fmla="*/ 2 h 12"/>
                <a:gd name="T4" fmla="*/ 5 w 10"/>
                <a:gd name="T5" fmla="*/ 0 h 12"/>
                <a:gd name="T6" fmla="*/ 3 w 10"/>
                <a:gd name="T7" fmla="*/ 0 h 12"/>
                <a:gd name="T8" fmla="*/ 0 w 10"/>
                <a:gd name="T9" fmla="*/ 0 h 12"/>
                <a:gd name="T10" fmla="*/ 0 w 10"/>
                <a:gd name="T11" fmla="*/ 5 h 12"/>
                <a:gd name="T12" fmla="*/ 0 w 10"/>
                <a:gd name="T13" fmla="*/ 9 h 12"/>
                <a:gd name="T14" fmla="*/ 3 w 10"/>
                <a:gd name="T15" fmla="*/ 12 h 12"/>
                <a:gd name="T16" fmla="*/ 3 w 10"/>
                <a:gd name="T17" fmla="*/ 12 h 12"/>
                <a:gd name="T18" fmla="*/ 7 w 10"/>
                <a:gd name="T19" fmla="*/ 9 h 12"/>
                <a:gd name="T20" fmla="*/ 10 w 10"/>
                <a:gd name="T21" fmla="*/ 7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2">
                  <a:moveTo>
                    <a:pt x="10" y="7"/>
                  </a:moveTo>
                  <a:lnTo>
                    <a:pt x="7" y="2"/>
                  </a:lnTo>
                  <a:lnTo>
                    <a:pt x="5" y="0"/>
                  </a:lnTo>
                  <a:lnTo>
                    <a:pt x="3" y="0"/>
                  </a:lnTo>
                  <a:lnTo>
                    <a:pt x="0" y="0"/>
                  </a:lnTo>
                  <a:lnTo>
                    <a:pt x="0" y="5"/>
                  </a:lnTo>
                  <a:lnTo>
                    <a:pt x="0" y="9"/>
                  </a:lnTo>
                  <a:lnTo>
                    <a:pt x="3" y="12"/>
                  </a:lnTo>
                  <a:lnTo>
                    <a:pt x="3" y="12"/>
                  </a:lnTo>
                  <a:lnTo>
                    <a:pt x="7" y="9"/>
                  </a:lnTo>
                  <a:lnTo>
                    <a:pt x="10" y="7"/>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509" name="Freeform 201"/>
            <p:cNvSpPr>
              <a:spLocks/>
            </p:cNvSpPr>
            <p:nvPr/>
          </p:nvSpPr>
          <p:spPr bwMode="auto">
            <a:xfrm>
              <a:off x="7336239" y="1719724"/>
              <a:ext cx="132499" cy="102657"/>
            </a:xfrm>
            <a:custGeom>
              <a:avLst/>
              <a:gdLst>
                <a:gd name="T0" fmla="*/ 14 w 111"/>
                <a:gd name="T1" fmla="*/ 15 h 86"/>
                <a:gd name="T2" fmla="*/ 7 w 111"/>
                <a:gd name="T3" fmla="*/ 19 h 86"/>
                <a:gd name="T4" fmla="*/ 3 w 111"/>
                <a:gd name="T5" fmla="*/ 29 h 86"/>
                <a:gd name="T6" fmla="*/ 7 w 111"/>
                <a:gd name="T7" fmla="*/ 36 h 86"/>
                <a:gd name="T8" fmla="*/ 12 w 111"/>
                <a:gd name="T9" fmla="*/ 38 h 86"/>
                <a:gd name="T10" fmla="*/ 5 w 111"/>
                <a:gd name="T11" fmla="*/ 45 h 86"/>
                <a:gd name="T12" fmla="*/ 5 w 111"/>
                <a:gd name="T13" fmla="*/ 55 h 86"/>
                <a:gd name="T14" fmla="*/ 0 w 111"/>
                <a:gd name="T15" fmla="*/ 60 h 86"/>
                <a:gd name="T16" fmla="*/ 7 w 111"/>
                <a:gd name="T17" fmla="*/ 64 h 86"/>
                <a:gd name="T18" fmla="*/ 7 w 111"/>
                <a:gd name="T19" fmla="*/ 60 h 86"/>
                <a:gd name="T20" fmla="*/ 12 w 111"/>
                <a:gd name="T21" fmla="*/ 60 h 86"/>
                <a:gd name="T22" fmla="*/ 19 w 111"/>
                <a:gd name="T23" fmla="*/ 60 h 86"/>
                <a:gd name="T24" fmla="*/ 24 w 111"/>
                <a:gd name="T25" fmla="*/ 64 h 86"/>
                <a:gd name="T26" fmla="*/ 31 w 111"/>
                <a:gd name="T27" fmla="*/ 76 h 86"/>
                <a:gd name="T28" fmla="*/ 40 w 111"/>
                <a:gd name="T29" fmla="*/ 79 h 86"/>
                <a:gd name="T30" fmla="*/ 48 w 111"/>
                <a:gd name="T31" fmla="*/ 76 h 86"/>
                <a:gd name="T32" fmla="*/ 57 w 111"/>
                <a:gd name="T33" fmla="*/ 76 h 86"/>
                <a:gd name="T34" fmla="*/ 71 w 111"/>
                <a:gd name="T35" fmla="*/ 81 h 86"/>
                <a:gd name="T36" fmla="*/ 78 w 111"/>
                <a:gd name="T37" fmla="*/ 81 h 86"/>
                <a:gd name="T38" fmla="*/ 85 w 111"/>
                <a:gd name="T39" fmla="*/ 83 h 86"/>
                <a:gd name="T40" fmla="*/ 92 w 111"/>
                <a:gd name="T41" fmla="*/ 86 h 86"/>
                <a:gd name="T42" fmla="*/ 102 w 111"/>
                <a:gd name="T43" fmla="*/ 79 h 86"/>
                <a:gd name="T44" fmla="*/ 111 w 111"/>
                <a:gd name="T45" fmla="*/ 69 h 86"/>
                <a:gd name="T46" fmla="*/ 107 w 111"/>
                <a:gd name="T47" fmla="*/ 62 h 86"/>
                <a:gd name="T48" fmla="*/ 100 w 111"/>
                <a:gd name="T49" fmla="*/ 55 h 86"/>
                <a:gd name="T50" fmla="*/ 88 w 111"/>
                <a:gd name="T51" fmla="*/ 50 h 86"/>
                <a:gd name="T52" fmla="*/ 90 w 111"/>
                <a:gd name="T53" fmla="*/ 45 h 86"/>
                <a:gd name="T54" fmla="*/ 97 w 111"/>
                <a:gd name="T55" fmla="*/ 48 h 86"/>
                <a:gd name="T56" fmla="*/ 92 w 111"/>
                <a:gd name="T57" fmla="*/ 38 h 86"/>
                <a:gd name="T58" fmla="*/ 88 w 111"/>
                <a:gd name="T59" fmla="*/ 29 h 86"/>
                <a:gd name="T60" fmla="*/ 83 w 111"/>
                <a:gd name="T61" fmla="*/ 19 h 86"/>
                <a:gd name="T62" fmla="*/ 81 w 111"/>
                <a:gd name="T63" fmla="*/ 15 h 86"/>
                <a:gd name="T64" fmla="*/ 66 w 111"/>
                <a:gd name="T65" fmla="*/ 3 h 86"/>
                <a:gd name="T66" fmla="*/ 50 w 111"/>
                <a:gd name="T67" fmla="*/ 3 h 86"/>
                <a:gd name="T68" fmla="*/ 50 w 111"/>
                <a:gd name="T69" fmla="*/ 8 h 86"/>
                <a:gd name="T70" fmla="*/ 57 w 111"/>
                <a:gd name="T71" fmla="*/ 17 h 86"/>
                <a:gd name="T72" fmla="*/ 55 w 111"/>
                <a:gd name="T73" fmla="*/ 24 h 86"/>
                <a:gd name="T74" fmla="*/ 52 w 111"/>
                <a:gd name="T75" fmla="*/ 34 h 86"/>
                <a:gd name="T76" fmla="*/ 50 w 111"/>
                <a:gd name="T77" fmla="*/ 34 h 86"/>
                <a:gd name="T78" fmla="*/ 52 w 111"/>
                <a:gd name="T79" fmla="*/ 27 h 86"/>
                <a:gd name="T80" fmla="*/ 52 w 111"/>
                <a:gd name="T81" fmla="*/ 17 h 86"/>
                <a:gd name="T82" fmla="*/ 43 w 111"/>
                <a:gd name="T83" fmla="*/ 5 h 86"/>
                <a:gd name="T84" fmla="*/ 31 w 111"/>
                <a:gd name="T85" fmla="*/ 0 h 86"/>
                <a:gd name="T86" fmla="*/ 26 w 111"/>
                <a:gd name="T87" fmla="*/ 5 h 86"/>
                <a:gd name="T88" fmla="*/ 14 w 111"/>
                <a:gd name="T89" fmla="*/ 12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11" h="86">
                  <a:moveTo>
                    <a:pt x="14" y="12"/>
                  </a:moveTo>
                  <a:lnTo>
                    <a:pt x="14" y="15"/>
                  </a:lnTo>
                  <a:lnTo>
                    <a:pt x="14" y="19"/>
                  </a:lnTo>
                  <a:lnTo>
                    <a:pt x="7" y="19"/>
                  </a:lnTo>
                  <a:lnTo>
                    <a:pt x="5" y="22"/>
                  </a:lnTo>
                  <a:lnTo>
                    <a:pt x="3" y="29"/>
                  </a:lnTo>
                  <a:lnTo>
                    <a:pt x="3" y="34"/>
                  </a:lnTo>
                  <a:lnTo>
                    <a:pt x="7" y="36"/>
                  </a:lnTo>
                  <a:lnTo>
                    <a:pt x="10" y="36"/>
                  </a:lnTo>
                  <a:lnTo>
                    <a:pt x="12" y="38"/>
                  </a:lnTo>
                  <a:lnTo>
                    <a:pt x="7" y="41"/>
                  </a:lnTo>
                  <a:lnTo>
                    <a:pt x="5" y="45"/>
                  </a:lnTo>
                  <a:lnTo>
                    <a:pt x="7" y="53"/>
                  </a:lnTo>
                  <a:lnTo>
                    <a:pt x="5" y="55"/>
                  </a:lnTo>
                  <a:lnTo>
                    <a:pt x="3" y="57"/>
                  </a:lnTo>
                  <a:lnTo>
                    <a:pt x="0" y="60"/>
                  </a:lnTo>
                  <a:lnTo>
                    <a:pt x="5" y="62"/>
                  </a:lnTo>
                  <a:lnTo>
                    <a:pt x="7" y="64"/>
                  </a:lnTo>
                  <a:lnTo>
                    <a:pt x="10" y="62"/>
                  </a:lnTo>
                  <a:lnTo>
                    <a:pt x="7" y="60"/>
                  </a:lnTo>
                  <a:lnTo>
                    <a:pt x="10" y="57"/>
                  </a:lnTo>
                  <a:lnTo>
                    <a:pt x="12" y="60"/>
                  </a:lnTo>
                  <a:lnTo>
                    <a:pt x="14" y="62"/>
                  </a:lnTo>
                  <a:lnTo>
                    <a:pt x="19" y="60"/>
                  </a:lnTo>
                  <a:lnTo>
                    <a:pt x="22" y="62"/>
                  </a:lnTo>
                  <a:lnTo>
                    <a:pt x="24" y="64"/>
                  </a:lnTo>
                  <a:lnTo>
                    <a:pt x="26" y="71"/>
                  </a:lnTo>
                  <a:lnTo>
                    <a:pt x="31" y="76"/>
                  </a:lnTo>
                  <a:lnTo>
                    <a:pt x="36" y="76"/>
                  </a:lnTo>
                  <a:lnTo>
                    <a:pt x="40" y="79"/>
                  </a:lnTo>
                  <a:lnTo>
                    <a:pt x="43" y="81"/>
                  </a:lnTo>
                  <a:lnTo>
                    <a:pt x="48" y="76"/>
                  </a:lnTo>
                  <a:lnTo>
                    <a:pt x="55" y="76"/>
                  </a:lnTo>
                  <a:lnTo>
                    <a:pt x="57" y="76"/>
                  </a:lnTo>
                  <a:lnTo>
                    <a:pt x="62" y="81"/>
                  </a:lnTo>
                  <a:lnTo>
                    <a:pt x="71" y="81"/>
                  </a:lnTo>
                  <a:lnTo>
                    <a:pt x="76" y="81"/>
                  </a:lnTo>
                  <a:lnTo>
                    <a:pt x="78" y="81"/>
                  </a:lnTo>
                  <a:lnTo>
                    <a:pt x="83" y="81"/>
                  </a:lnTo>
                  <a:lnTo>
                    <a:pt x="85" y="83"/>
                  </a:lnTo>
                  <a:lnTo>
                    <a:pt x="88" y="86"/>
                  </a:lnTo>
                  <a:lnTo>
                    <a:pt x="92" y="86"/>
                  </a:lnTo>
                  <a:lnTo>
                    <a:pt x="97" y="83"/>
                  </a:lnTo>
                  <a:lnTo>
                    <a:pt x="102" y="79"/>
                  </a:lnTo>
                  <a:lnTo>
                    <a:pt x="107" y="76"/>
                  </a:lnTo>
                  <a:lnTo>
                    <a:pt x="111" y="69"/>
                  </a:lnTo>
                  <a:lnTo>
                    <a:pt x="111" y="67"/>
                  </a:lnTo>
                  <a:lnTo>
                    <a:pt x="107" y="62"/>
                  </a:lnTo>
                  <a:lnTo>
                    <a:pt x="104" y="60"/>
                  </a:lnTo>
                  <a:lnTo>
                    <a:pt x="100" y="55"/>
                  </a:lnTo>
                  <a:lnTo>
                    <a:pt x="92" y="55"/>
                  </a:lnTo>
                  <a:lnTo>
                    <a:pt x="88" y="50"/>
                  </a:lnTo>
                  <a:lnTo>
                    <a:pt x="88" y="45"/>
                  </a:lnTo>
                  <a:lnTo>
                    <a:pt x="90" y="45"/>
                  </a:lnTo>
                  <a:lnTo>
                    <a:pt x="92" y="48"/>
                  </a:lnTo>
                  <a:lnTo>
                    <a:pt x="97" y="48"/>
                  </a:lnTo>
                  <a:lnTo>
                    <a:pt x="97" y="45"/>
                  </a:lnTo>
                  <a:lnTo>
                    <a:pt x="92" y="38"/>
                  </a:lnTo>
                  <a:lnTo>
                    <a:pt x="88" y="34"/>
                  </a:lnTo>
                  <a:lnTo>
                    <a:pt x="88" y="29"/>
                  </a:lnTo>
                  <a:lnTo>
                    <a:pt x="85" y="22"/>
                  </a:lnTo>
                  <a:lnTo>
                    <a:pt x="83" y="19"/>
                  </a:lnTo>
                  <a:lnTo>
                    <a:pt x="83" y="15"/>
                  </a:lnTo>
                  <a:lnTo>
                    <a:pt x="81" y="15"/>
                  </a:lnTo>
                  <a:lnTo>
                    <a:pt x="78" y="12"/>
                  </a:lnTo>
                  <a:lnTo>
                    <a:pt x="66" y="3"/>
                  </a:lnTo>
                  <a:lnTo>
                    <a:pt x="57" y="3"/>
                  </a:lnTo>
                  <a:lnTo>
                    <a:pt x="50" y="3"/>
                  </a:lnTo>
                  <a:lnTo>
                    <a:pt x="50" y="5"/>
                  </a:lnTo>
                  <a:lnTo>
                    <a:pt x="50" y="8"/>
                  </a:lnTo>
                  <a:lnTo>
                    <a:pt x="57" y="15"/>
                  </a:lnTo>
                  <a:lnTo>
                    <a:pt x="57" y="17"/>
                  </a:lnTo>
                  <a:lnTo>
                    <a:pt x="55" y="19"/>
                  </a:lnTo>
                  <a:lnTo>
                    <a:pt x="55" y="24"/>
                  </a:lnTo>
                  <a:lnTo>
                    <a:pt x="55" y="29"/>
                  </a:lnTo>
                  <a:lnTo>
                    <a:pt x="52" y="34"/>
                  </a:lnTo>
                  <a:lnTo>
                    <a:pt x="50" y="36"/>
                  </a:lnTo>
                  <a:lnTo>
                    <a:pt x="50" y="34"/>
                  </a:lnTo>
                  <a:lnTo>
                    <a:pt x="50" y="29"/>
                  </a:lnTo>
                  <a:lnTo>
                    <a:pt x="52" y="27"/>
                  </a:lnTo>
                  <a:lnTo>
                    <a:pt x="50" y="24"/>
                  </a:lnTo>
                  <a:lnTo>
                    <a:pt x="52" y="17"/>
                  </a:lnTo>
                  <a:lnTo>
                    <a:pt x="50" y="15"/>
                  </a:lnTo>
                  <a:lnTo>
                    <a:pt x="43" y="5"/>
                  </a:lnTo>
                  <a:lnTo>
                    <a:pt x="38" y="0"/>
                  </a:lnTo>
                  <a:lnTo>
                    <a:pt x="31" y="0"/>
                  </a:lnTo>
                  <a:lnTo>
                    <a:pt x="29" y="0"/>
                  </a:lnTo>
                  <a:lnTo>
                    <a:pt x="26" y="5"/>
                  </a:lnTo>
                  <a:lnTo>
                    <a:pt x="22" y="10"/>
                  </a:lnTo>
                  <a:lnTo>
                    <a:pt x="14" y="12"/>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510" name="Freeform 202"/>
            <p:cNvSpPr>
              <a:spLocks/>
            </p:cNvSpPr>
            <p:nvPr/>
          </p:nvSpPr>
          <p:spPr bwMode="auto">
            <a:xfrm>
              <a:off x="7483063" y="1973979"/>
              <a:ext cx="11937" cy="9549"/>
            </a:xfrm>
            <a:custGeom>
              <a:avLst/>
              <a:gdLst>
                <a:gd name="T0" fmla="*/ 5 w 10"/>
                <a:gd name="T1" fmla="*/ 3 h 8"/>
                <a:gd name="T2" fmla="*/ 0 w 10"/>
                <a:gd name="T3" fmla="*/ 5 h 8"/>
                <a:gd name="T4" fmla="*/ 0 w 10"/>
                <a:gd name="T5" fmla="*/ 8 h 8"/>
                <a:gd name="T6" fmla="*/ 5 w 10"/>
                <a:gd name="T7" fmla="*/ 8 h 8"/>
                <a:gd name="T8" fmla="*/ 10 w 10"/>
                <a:gd name="T9" fmla="*/ 5 h 8"/>
                <a:gd name="T10" fmla="*/ 10 w 10"/>
                <a:gd name="T11" fmla="*/ 3 h 8"/>
                <a:gd name="T12" fmla="*/ 7 w 10"/>
                <a:gd name="T13" fmla="*/ 0 h 8"/>
                <a:gd name="T14" fmla="*/ 5 w 10"/>
                <a:gd name="T15" fmla="*/ 3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8">
                  <a:moveTo>
                    <a:pt x="5" y="3"/>
                  </a:moveTo>
                  <a:lnTo>
                    <a:pt x="0" y="5"/>
                  </a:lnTo>
                  <a:lnTo>
                    <a:pt x="0" y="8"/>
                  </a:lnTo>
                  <a:lnTo>
                    <a:pt x="5" y="8"/>
                  </a:lnTo>
                  <a:lnTo>
                    <a:pt x="10" y="5"/>
                  </a:lnTo>
                  <a:lnTo>
                    <a:pt x="10" y="3"/>
                  </a:lnTo>
                  <a:lnTo>
                    <a:pt x="7" y="0"/>
                  </a:lnTo>
                  <a:lnTo>
                    <a:pt x="5" y="3"/>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511" name="Freeform 203"/>
            <p:cNvSpPr>
              <a:spLocks/>
            </p:cNvSpPr>
            <p:nvPr/>
          </p:nvSpPr>
          <p:spPr bwMode="auto">
            <a:xfrm>
              <a:off x="7240744" y="2242558"/>
              <a:ext cx="14324" cy="14324"/>
            </a:xfrm>
            <a:custGeom>
              <a:avLst/>
              <a:gdLst>
                <a:gd name="T0" fmla="*/ 5 w 12"/>
                <a:gd name="T1" fmla="*/ 7 h 12"/>
                <a:gd name="T2" fmla="*/ 7 w 12"/>
                <a:gd name="T3" fmla="*/ 10 h 12"/>
                <a:gd name="T4" fmla="*/ 9 w 12"/>
                <a:gd name="T5" fmla="*/ 7 h 12"/>
                <a:gd name="T6" fmla="*/ 9 w 12"/>
                <a:gd name="T7" fmla="*/ 5 h 12"/>
                <a:gd name="T8" fmla="*/ 9 w 12"/>
                <a:gd name="T9" fmla="*/ 3 h 12"/>
                <a:gd name="T10" fmla="*/ 12 w 12"/>
                <a:gd name="T11" fmla="*/ 0 h 12"/>
                <a:gd name="T12" fmla="*/ 9 w 12"/>
                <a:gd name="T13" fmla="*/ 0 h 12"/>
                <a:gd name="T14" fmla="*/ 7 w 12"/>
                <a:gd name="T15" fmla="*/ 0 h 12"/>
                <a:gd name="T16" fmla="*/ 2 w 12"/>
                <a:gd name="T17" fmla="*/ 5 h 12"/>
                <a:gd name="T18" fmla="*/ 0 w 12"/>
                <a:gd name="T19" fmla="*/ 10 h 12"/>
                <a:gd name="T20" fmla="*/ 0 w 12"/>
                <a:gd name="T21" fmla="*/ 12 h 12"/>
                <a:gd name="T22" fmla="*/ 5 w 12"/>
                <a:gd name="T23" fmla="*/ 7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12">
                  <a:moveTo>
                    <a:pt x="5" y="7"/>
                  </a:moveTo>
                  <a:lnTo>
                    <a:pt x="7" y="10"/>
                  </a:lnTo>
                  <a:lnTo>
                    <a:pt x="9" y="7"/>
                  </a:lnTo>
                  <a:lnTo>
                    <a:pt x="9" y="5"/>
                  </a:lnTo>
                  <a:lnTo>
                    <a:pt x="9" y="3"/>
                  </a:lnTo>
                  <a:lnTo>
                    <a:pt x="12" y="0"/>
                  </a:lnTo>
                  <a:lnTo>
                    <a:pt x="9" y="0"/>
                  </a:lnTo>
                  <a:lnTo>
                    <a:pt x="7" y="0"/>
                  </a:lnTo>
                  <a:lnTo>
                    <a:pt x="2" y="5"/>
                  </a:lnTo>
                  <a:lnTo>
                    <a:pt x="0" y="10"/>
                  </a:lnTo>
                  <a:lnTo>
                    <a:pt x="0" y="12"/>
                  </a:lnTo>
                  <a:lnTo>
                    <a:pt x="5" y="7"/>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512" name="Freeform 204"/>
            <p:cNvSpPr>
              <a:spLocks/>
            </p:cNvSpPr>
            <p:nvPr/>
          </p:nvSpPr>
          <p:spPr bwMode="auto">
            <a:xfrm>
              <a:off x="7317140" y="2250914"/>
              <a:ext cx="22680" cy="28648"/>
            </a:xfrm>
            <a:custGeom>
              <a:avLst/>
              <a:gdLst>
                <a:gd name="T0" fmla="*/ 14 w 19"/>
                <a:gd name="T1" fmla="*/ 24 h 24"/>
                <a:gd name="T2" fmla="*/ 19 w 19"/>
                <a:gd name="T3" fmla="*/ 24 h 24"/>
                <a:gd name="T4" fmla="*/ 19 w 19"/>
                <a:gd name="T5" fmla="*/ 22 h 24"/>
                <a:gd name="T6" fmla="*/ 14 w 19"/>
                <a:gd name="T7" fmla="*/ 15 h 24"/>
                <a:gd name="T8" fmla="*/ 14 w 19"/>
                <a:gd name="T9" fmla="*/ 10 h 24"/>
                <a:gd name="T10" fmla="*/ 9 w 19"/>
                <a:gd name="T11" fmla="*/ 5 h 24"/>
                <a:gd name="T12" fmla="*/ 7 w 19"/>
                <a:gd name="T13" fmla="*/ 0 h 24"/>
                <a:gd name="T14" fmla="*/ 4 w 19"/>
                <a:gd name="T15" fmla="*/ 5 h 24"/>
                <a:gd name="T16" fmla="*/ 2 w 19"/>
                <a:gd name="T17" fmla="*/ 12 h 24"/>
                <a:gd name="T18" fmla="*/ 0 w 19"/>
                <a:gd name="T19" fmla="*/ 17 h 24"/>
                <a:gd name="T20" fmla="*/ 0 w 19"/>
                <a:gd name="T21" fmla="*/ 22 h 24"/>
                <a:gd name="T22" fmla="*/ 4 w 19"/>
                <a:gd name="T23" fmla="*/ 22 h 24"/>
                <a:gd name="T24" fmla="*/ 7 w 19"/>
                <a:gd name="T25" fmla="*/ 24 h 24"/>
                <a:gd name="T26" fmla="*/ 11 w 19"/>
                <a:gd name="T27" fmla="*/ 24 h 24"/>
                <a:gd name="T28" fmla="*/ 14 w 19"/>
                <a:gd name="T29" fmla="*/ 2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24">
                  <a:moveTo>
                    <a:pt x="14" y="24"/>
                  </a:moveTo>
                  <a:lnTo>
                    <a:pt x="19" y="24"/>
                  </a:lnTo>
                  <a:lnTo>
                    <a:pt x="19" y="22"/>
                  </a:lnTo>
                  <a:lnTo>
                    <a:pt x="14" y="15"/>
                  </a:lnTo>
                  <a:lnTo>
                    <a:pt x="14" y="10"/>
                  </a:lnTo>
                  <a:lnTo>
                    <a:pt x="9" y="5"/>
                  </a:lnTo>
                  <a:lnTo>
                    <a:pt x="7" y="0"/>
                  </a:lnTo>
                  <a:lnTo>
                    <a:pt x="4" y="5"/>
                  </a:lnTo>
                  <a:lnTo>
                    <a:pt x="2" y="12"/>
                  </a:lnTo>
                  <a:lnTo>
                    <a:pt x="0" y="17"/>
                  </a:lnTo>
                  <a:lnTo>
                    <a:pt x="0" y="22"/>
                  </a:lnTo>
                  <a:lnTo>
                    <a:pt x="4" y="22"/>
                  </a:lnTo>
                  <a:lnTo>
                    <a:pt x="7" y="24"/>
                  </a:lnTo>
                  <a:lnTo>
                    <a:pt x="11" y="24"/>
                  </a:lnTo>
                  <a:lnTo>
                    <a:pt x="14" y="24"/>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113" name="Freeform 206"/>
            <p:cNvSpPr>
              <a:spLocks/>
            </p:cNvSpPr>
            <p:nvPr/>
          </p:nvSpPr>
          <p:spPr bwMode="auto">
            <a:xfrm>
              <a:off x="7302816" y="2291499"/>
              <a:ext cx="22680" cy="25068"/>
            </a:xfrm>
            <a:custGeom>
              <a:avLst/>
              <a:gdLst>
                <a:gd name="T0" fmla="*/ 5 w 19"/>
                <a:gd name="T1" fmla="*/ 21 h 21"/>
                <a:gd name="T2" fmla="*/ 7 w 19"/>
                <a:gd name="T3" fmla="*/ 16 h 21"/>
                <a:gd name="T4" fmla="*/ 9 w 19"/>
                <a:gd name="T5" fmla="*/ 16 h 21"/>
                <a:gd name="T6" fmla="*/ 14 w 19"/>
                <a:gd name="T7" fmla="*/ 11 h 21"/>
                <a:gd name="T8" fmla="*/ 16 w 19"/>
                <a:gd name="T9" fmla="*/ 9 h 21"/>
                <a:gd name="T10" fmla="*/ 19 w 19"/>
                <a:gd name="T11" fmla="*/ 4 h 21"/>
                <a:gd name="T12" fmla="*/ 19 w 19"/>
                <a:gd name="T13" fmla="*/ 2 h 21"/>
                <a:gd name="T14" fmla="*/ 16 w 19"/>
                <a:gd name="T15" fmla="*/ 0 h 21"/>
                <a:gd name="T16" fmla="*/ 14 w 19"/>
                <a:gd name="T17" fmla="*/ 0 h 21"/>
                <a:gd name="T18" fmla="*/ 7 w 19"/>
                <a:gd name="T19" fmla="*/ 2 h 21"/>
                <a:gd name="T20" fmla="*/ 5 w 19"/>
                <a:gd name="T21" fmla="*/ 4 h 21"/>
                <a:gd name="T22" fmla="*/ 5 w 19"/>
                <a:gd name="T23" fmla="*/ 9 h 21"/>
                <a:gd name="T24" fmla="*/ 2 w 19"/>
                <a:gd name="T25" fmla="*/ 11 h 21"/>
                <a:gd name="T26" fmla="*/ 0 w 19"/>
                <a:gd name="T27" fmla="*/ 14 h 21"/>
                <a:gd name="T28" fmla="*/ 0 w 19"/>
                <a:gd name="T29" fmla="*/ 18 h 21"/>
                <a:gd name="T30" fmla="*/ 2 w 19"/>
                <a:gd name="T31" fmla="*/ 21 h 21"/>
                <a:gd name="T32" fmla="*/ 5 w 19"/>
                <a:gd name="T33" fmla="*/ 2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9" h="21">
                  <a:moveTo>
                    <a:pt x="5" y="21"/>
                  </a:moveTo>
                  <a:lnTo>
                    <a:pt x="7" y="16"/>
                  </a:lnTo>
                  <a:lnTo>
                    <a:pt x="9" y="16"/>
                  </a:lnTo>
                  <a:lnTo>
                    <a:pt x="14" y="11"/>
                  </a:lnTo>
                  <a:lnTo>
                    <a:pt x="16" y="9"/>
                  </a:lnTo>
                  <a:lnTo>
                    <a:pt x="19" y="4"/>
                  </a:lnTo>
                  <a:lnTo>
                    <a:pt x="19" y="2"/>
                  </a:lnTo>
                  <a:lnTo>
                    <a:pt x="16" y="0"/>
                  </a:lnTo>
                  <a:lnTo>
                    <a:pt x="14" y="0"/>
                  </a:lnTo>
                  <a:lnTo>
                    <a:pt x="7" y="2"/>
                  </a:lnTo>
                  <a:lnTo>
                    <a:pt x="5" y="4"/>
                  </a:lnTo>
                  <a:lnTo>
                    <a:pt x="5" y="9"/>
                  </a:lnTo>
                  <a:lnTo>
                    <a:pt x="2" y="11"/>
                  </a:lnTo>
                  <a:lnTo>
                    <a:pt x="0" y="14"/>
                  </a:lnTo>
                  <a:lnTo>
                    <a:pt x="0" y="18"/>
                  </a:lnTo>
                  <a:lnTo>
                    <a:pt x="2" y="21"/>
                  </a:lnTo>
                  <a:lnTo>
                    <a:pt x="5" y="21"/>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114" name="Freeform 207"/>
            <p:cNvSpPr>
              <a:spLocks/>
            </p:cNvSpPr>
            <p:nvPr/>
          </p:nvSpPr>
          <p:spPr bwMode="auto">
            <a:xfrm>
              <a:off x="7302816" y="2099316"/>
              <a:ext cx="14324" cy="25068"/>
            </a:xfrm>
            <a:custGeom>
              <a:avLst/>
              <a:gdLst>
                <a:gd name="T0" fmla="*/ 12 w 12"/>
                <a:gd name="T1" fmla="*/ 9 h 21"/>
                <a:gd name="T2" fmla="*/ 9 w 12"/>
                <a:gd name="T3" fmla="*/ 7 h 21"/>
                <a:gd name="T4" fmla="*/ 9 w 12"/>
                <a:gd name="T5" fmla="*/ 4 h 21"/>
                <a:gd name="T6" fmla="*/ 7 w 12"/>
                <a:gd name="T7" fmla="*/ 0 h 21"/>
                <a:gd name="T8" fmla="*/ 5 w 12"/>
                <a:gd name="T9" fmla="*/ 2 h 21"/>
                <a:gd name="T10" fmla="*/ 2 w 12"/>
                <a:gd name="T11" fmla="*/ 2 h 21"/>
                <a:gd name="T12" fmla="*/ 2 w 12"/>
                <a:gd name="T13" fmla="*/ 4 h 21"/>
                <a:gd name="T14" fmla="*/ 5 w 12"/>
                <a:gd name="T15" fmla="*/ 7 h 21"/>
                <a:gd name="T16" fmla="*/ 5 w 12"/>
                <a:gd name="T17" fmla="*/ 9 h 21"/>
                <a:gd name="T18" fmla="*/ 2 w 12"/>
                <a:gd name="T19" fmla="*/ 9 h 21"/>
                <a:gd name="T20" fmla="*/ 0 w 12"/>
                <a:gd name="T21" fmla="*/ 7 h 21"/>
                <a:gd name="T22" fmla="*/ 0 w 12"/>
                <a:gd name="T23" fmla="*/ 14 h 21"/>
                <a:gd name="T24" fmla="*/ 2 w 12"/>
                <a:gd name="T25" fmla="*/ 16 h 21"/>
                <a:gd name="T26" fmla="*/ 5 w 12"/>
                <a:gd name="T27" fmla="*/ 14 h 21"/>
                <a:gd name="T28" fmla="*/ 7 w 12"/>
                <a:gd name="T29" fmla="*/ 16 h 21"/>
                <a:gd name="T30" fmla="*/ 7 w 12"/>
                <a:gd name="T31" fmla="*/ 19 h 21"/>
                <a:gd name="T32" fmla="*/ 9 w 12"/>
                <a:gd name="T33" fmla="*/ 21 h 21"/>
                <a:gd name="T34" fmla="*/ 9 w 12"/>
                <a:gd name="T35" fmla="*/ 19 h 21"/>
                <a:gd name="T36" fmla="*/ 9 w 12"/>
                <a:gd name="T37" fmla="*/ 14 h 21"/>
                <a:gd name="T38" fmla="*/ 12 w 12"/>
                <a:gd name="T39" fmla="*/ 11 h 21"/>
                <a:gd name="T40" fmla="*/ 12 w 12"/>
                <a:gd name="T41" fmla="*/ 9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2" h="21">
                  <a:moveTo>
                    <a:pt x="12" y="9"/>
                  </a:moveTo>
                  <a:lnTo>
                    <a:pt x="9" y="7"/>
                  </a:lnTo>
                  <a:lnTo>
                    <a:pt x="9" y="4"/>
                  </a:lnTo>
                  <a:lnTo>
                    <a:pt x="7" y="0"/>
                  </a:lnTo>
                  <a:lnTo>
                    <a:pt x="5" y="2"/>
                  </a:lnTo>
                  <a:lnTo>
                    <a:pt x="2" y="2"/>
                  </a:lnTo>
                  <a:lnTo>
                    <a:pt x="2" y="4"/>
                  </a:lnTo>
                  <a:lnTo>
                    <a:pt x="5" y="7"/>
                  </a:lnTo>
                  <a:lnTo>
                    <a:pt x="5" y="9"/>
                  </a:lnTo>
                  <a:lnTo>
                    <a:pt x="2" y="9"/>
                  </a:lnTo>
                  <a:lnTo>
                    <a:pt x="0" y="7"/>
                  </a:lnTo>
                  <a:lnTo>
                    <a:pt x="0" y="14"/>
                  </a:lnTo>
                  <a:lnTo>
                    <a:pt x="2" y="16"/>
                  </a:lnTo>
                  <a:lnTo>
                    <a:pt x="5" y="14"/>
                  </a:lnTo>
                  <a:lnTo>
                    <a:pt x="7" y="16"/>
                  </a:lnTo>
                  <a:lnTo>
                    <a:pt x="7" y="19"/>
                  </a:lnTo>
                  <a:lnTo>
                    <a:pt x="9" y="21"/>
                  </a:lnTo>
                  <a:lnTo>
                    <a:pt x="9" y="19"/>
                  </a:lnTo>
                  <a:lnTo>
                    <a:pt x="9" y="14"/>
                  </a:lnTo>
                  <a:lnTo>
                    <a:pt x="12" y="11"/>
                  </a:lnTo>
                  <a:lnTo>
                    <a:pt x="12" y="9"/>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115" name="Freeform 208"/>
            <p:cNvSpPr>
              <a:spLocks/>
            </p:cNvSpPr>
            <p:nvPr/>
          </p:nvSpPr>
          <p:spPr bwMode="auto">
            <a:xfrm>
              <a:off x="7271780" y="1646909"/>
              <a:ext cx="93107" cy="105044"/>
            </a:xfrm>
            <a:custGeom>
              <a:avLst/>
              <a:gdLst>
                <a:gd name="T0" fmla="*/ 5 w 78"/>
                <a:gd name="T1" fmla="*/ 54 h 88"/>
                <a:gd name="T2" fmla="*/ 7 w 78"/>
                <a:gd name="T3" fmla="*/ 57 h 88"/>
                <a:gd name="T4" fmla="*/ 9 w 78"/>
                <a:gd name="T5" fmla="*/ 61 h 88"/>
                <a:gd name="T6" fmla="*/ 7 w 78"/>
                <a:gd name="T7" fmla="*/ 71 h 88"/>
                <a:gd name="T8" fmla="*/ 5 w 78"/>
                <a:gd name="T9" fmla="*/ 76 h 88"/>
                <a:gd name="T10" fmla="*/ 5 w 78"/>
                <a:gd name="T11" fmla="*/ 80 h 88"/>
                <a:gd name="T12" fmla="*/ 5 w 78"/>
                <a:gd name="T13" fmla="*/ 83 h 88"/>
                <a:gd name="T14" fmla="*/ 7 w 78"/>
                <a:gd name="T15" fmla="*/ 83 h 88"/>
                <a:gd name="T16" fmla="*/ 9 w 78"/>
                <a:gd name="T17" fmla="*/ 78 h 88"/>
                <a:gd name="T18" fmla="*/ 14 w 78"/>
                <a:gd name="T19" fmla="*/ 76 h 88"/>
                <a:gd name="T20" fmla="*/ 16 w 78"/>
                <a:gd name="T21" fmla="*/ 78 h 88"/>
                <a:gd name="T22" fmla="*/ 16 w 78"/>
                <a:gd name="T23" fmla="*/ 80 h 88"/>
                <a:gd name="T24" fmla="*/ 23 w 78"/>
                <a:gd name="T25" fmla="*/ 85 h 88"/>
                <a:gd name="T26" fmla="*/ 26 w 78"/>
                <a:gd name="T27" fmla="*/ 85 h 88"/>
                <a:gd name="T28" fmla="*/ 28 w 78"/>
                <a:gd name="T29" fmla="*/ 83 h 88"/>
                <a:gd name="T30" fmla="*/ 31 w 78"/>
                <a:gd name="T31" fmla="*/ 85 h 88"/>
                <a:gd name="T32" fmla="*/ 38 w 78"/>
                <a:gd name="T33" fmla="*/ 88 h 88"/>
                <a:gd name="T34" fmla="*/ 42 w 78"/>
                <a:gd name="T35" fmla="*/ 88 h 88"/>
                <a:gd name="T36" fmla="*/ 47 w 78"/>
                <a:gd name="T37" fmla="*/ 88 h 88"/>
                <a:gd name="T38" fmla="*/ 54 w 78"/>
                <a:gd name="T39" fmla="*/ 83 h 88"/>
                <a:gd name="T40" fmla="*/ 57 w 78"/>
                <a:gd name="T41" fmla="*/ 80 h 88"/>
                <a:gd name="T42" fmla="*/ 57 w 78"/>
                <a:gd name="T43" fmla="*/ 76 h 88"/>
                <a:gd name="T44" fmla="*/ 61 w 78"/>
                <a:gd name="T45" fmla="*/ 71 h 88"/>
                <a:gd name="T46" fmla="*/ 71 w 78"/>
                <a:gd name="T47" fmla="*/ 64 h 88"/>
                <a:gd name="T48" fmla="*/ 76 w 78"/>
                <a:gd name="T49" fmla="*/ 61 h 88"/>
                <a:gd name="T50" fmla="*/ 78 w 78"/>
                <a:gd name="T51" fmla="*/ 59 h 88"/>
                <a:gd name="T52" fmla="*/ 76 w 78"/>
                <a:gd name="T53" fmla="*/ 54 h 88"/>
                <a:gd name="T54" fmla="*/ 71 w 78"/>
                <a:gd name="T55" fmla="*/ 50 h 88"/>
                <a:gd name="T56" fmla="*/ 64 w 78"/>
                <a:gd name="T57" fmla="*/ 45 h 88"/>
                <a:gd name="T58" fmla="*/ 59 w 78"/>
                <a:gd name="T59" fmla="*/ 38 h 88"/>
                <a:gd name="T60" fmla="*/ 61 w 78"/>
                <a:gd name="T61" fmla="*/ 33 h 88"/>
                <a:gd name="T62" fmla="*/ 61 w 78"/>
                <a:gd name="T63" fmla="*/ 28 h 88"/>
                <a:gd name="T64" fmla="*/ 64 w 78"/>
                <a:gd name="T65" fmla="*/ 26 h 88"/>
                <a:gd name="T66" fmla="*/ 61 w 78"/>
                <a:gd name="T67" fmla="*/ 24 h 88"/>
                <a:gd name="T68" fmla="*/ 49 w 78"/>
                <a:gd name="T69" fmla="*/ 24 h 88"/>
                <a:gd name="T70" fmla="*/ 42 w 78"/>
                <a:gd name="T71" fmla="*/ 21 h 88"/>
                <a:gd name="T72" fmla="*/ 38 w 78"/>
                <a:gd name="T73" fmla="*/ 19 h 88"/>
                <a:gd name="T74" fmla="*/ 31 w 78"/>
                <a:gd name="T75" fmla="*/ 9 h 88"/>
                <a:gd name="T76" fmla="*/ 23 w 78"/>
                <a:gd name="T77" fmla="*/ 5 h 88"/>
                <a:gd name="T78" fmla="*/ 16 w 78"/>
                <a:gd name="T79" fmla="*/ 0 h 88"/>
                <a:gd name="T80" fmla="*/ 14 w 78"/>
                <a:gd name="T81" fmla="*/ 0 h 88"/>
                <a:gd name="T82" fmla="*/ 12 w 78"/>
                <a:gd name="T83" fmla="*/ 2 h 88"/>
                <a:gd name="T84" fmla="*/ 12 w 78"/>
                <a:gd name="T85" fmla="*/ 5 h 88"/>
                <a:gd name="T86" fmla="*/ 12 w 78"/>
                <a:gd name="T87" fmla="*/ 9 h 88"/>
                <a:gd name="T88" fmla="*/ 12 w 78"/>
                <a:gd name="T89" fmla="*/ 14 h 88"/>
                <a:gd name="T90" fmla="*/ 9 w 78"/>
                <a:gd name="T91" fmla="*/ 19 h 88"/>
                <a:gd name="T92" fmla="*/ 5 w 78"/>
                <a:gd name="T93" fmla="*/ 26 h 88"/>
                <a:gd name="T94" fmla="*/ 2 w 78"/>
                <a:gd name="T95" fmla="*/ 31 h 88"/>
                <a:gd name="T96" fmla="*/ 0 w 78"/>
                <a:gd name="T97" fmla="*/ 35 h 88"/>
                <a:gd name="T98" fmla="*/ 2 w 78"/>
                <a:gd name="T99" fmla="*/ 50 h 88"/>
                <a:gd name="T100" fmla="*/ 5 w 78"/>
                <a:gd name="T101" fmla="*/ 54 h 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78" h="88">
                  <a:moveTo>
                    <a:pt x="5" y="54"/>
                  </a:moveTo>
                  <a:lnTo>
                    <a:pt x="7" y="57"/>
                  </a:lnTo>
                  <a:lnTo>
                    <a:pt x="9" y="61"/>
                  </a:lnTo>
                  <a:lnTo>
                    <a:pt x="7" y="71"/>
                  </a:lnTo>
                  <a:lnTo>
                    <a:pt x="5" y="76"/>
                  </a:lnTo>
                  <a:lnTo>
                    <a:pt x="5" y="80"/>
                  </a:lnTo>
                  <a:lnTo>
                    <a:pt x="5" y="83"/>
                  </a:lnTo>
                  <a:lnTo>
                    <a:pt x="7" y="83"/>
                  </a:lnTo>
                  <a:lnTo>
                    <a:pt x="9" y="78"/>
                  </a:lnTo>
                  <a:lnTo>
                    <a:pt x="14" y="76"/>
                  </a:lnTo>
                  <a:lnTo>
                    <a:pt x="16" y="78"/>
                  </a:lnTo>
                  <a:lnTo>
                    <a:pt x="16" y="80"/>
                  </a:lnTo>
                  <a:lnTo>
                    <a:pt x="23" y="85"/>
                  </a:lnTo>
                  <a:lnTo>
                    <a:pt x="26" y="85"/>
                  </a:lnTo>
                  <a:lnTo>
                    <a:pt x="28" y="83"/>
                  </a:lnTo>
                  <a:lnTo>
                    <a:pt x="31" y="85"/>
                  </a:lnTo>
                  <a:lnTo>
                    <a:pt x="38" y="88"/>
                  </a:lnTo>
                  <a:lnTo>
                    <a:pt x="42" y="88"/>
                  </a:lnTo>
                  <a:lnTo>
                    <a:pt x="47" y="88"/>
                  </a:lnTo>
                  <a:lnTo>
                    <a:pt x="54" y="83"/>
                  </a:lnTo>
                  <a:lnTo>
                    <a:pt x="57" y="80"/>
                  </a:lnTo>
                  <a:lnTo>
                    <a:pt x="57" y="76"/>
                  </a:lnTo>
                  <a:lnTo>
                    <a:pt x="61" y="71"/>
                  </a:lnTo>
                  <a:lnTo>
                    <a:pt x="71" y="64"/>
                  </a:lnTo>
                  <a:lnTo>
                    <a:pt x="76" y="61"/>
                  </a:lnTo>
                  <a:lnTo>
                    <a:pt x="78" y="59"/>
                  </a:lnTo>
                  <a:lnTo>
                    <a:pt x="76" y="54"/>
                  </a:lnTo>
                  <a:lnTo>
                    <a:pt x="71" y="50"/>
                  </a:lnTo>
                  <a:lnTo>
                    <a:pt x="64" y="45"/>
                  </a:lnTo>
                  <a:lnTo>
                    <a:pt x="59" y="38"/>
                  </a:lnTo>
                  <a:lnTo>
                    <a:pt x="61" y="33"/>
                  </a:lnTo>
                  <a:lnTo>
                    <a:pt x="61" y="28"/>
                  </a:lnTo>
                  <a:lnTo>
                    <a:pt x="64" y="26"/>
                  </a:lnTo>
                  <a:lnTo>
                    <a:pt x="61" y="24"/>
                  </a:lnTo>
                  <a:lnTo>
                    <a:pt x="49" y="24"/>
                  </a:lnTo>
                  <a:lnTo>
                    <a:pt x="42" y="21"/>
                  </a:lnTo>
                  <a:lnTo>
                    <a:pt x="38" y="19"/>
                  </a:lnTo>
                  <a:lnTo>
                    <a:pt x="31" y="9"/>
                  </a:lnTo>
                  <a:lnTo>
                    <a:pt x="23" y="5"/>
                  </a:lnTo>
                  <a:lnTo>
                    <a:pt x="16" y="0"/>
                  </a:lnTo>
                  <a:lnTo>
                    <a:pt x="14" y="0"/>
                  </a:lnTo>
                  <a:lnTo>
                    <a:pt x="12" y="2"/>
                  </a:lnTo>
                  <a:lnTo>
                    <a:pt x="12" y="5"/>
                  </a:lnTo>
                  <a:lnTo>
                    <a:pt x="12" y="9"/>
                  </a:lnTo>
                  <a:lnTo>
                    <a:pt x="12" y="14"/>
                  </a:lnTo>
                  <a:lnTo>
                    <a:pt x="9" y="19"/>
                  </a:lnTo>
                  <a:lnTo>
                    <a:pt x="5" y="26"/>
                  </a:lnTo>
                  <a:lnTo>
                    <a:pt x="2" y="31"/>
                  </a:lnTo>
                  <a:lnTo>
                    <a:pt x="0" y="35"/>
                  </a:lnTo>
                  <a:lnTo>
                    <a:pt x="2" y="50"/>
                  </a:lnTo>
                  <a:lnTo>
                    <a:pt x="5" y="54"/>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116" name="Freeform 209"/>
            <p:cNvSpPr>
              <a:spLocks/>
            </p:cNvSpPr>
            <p:nvPr/>
          </p:nvSpPr>
          <p:spPr bwMode="auto">
            <a:xfrm>
              <a:off x="7514098" y="1994272"/>
              <a:ext cx="25068" cy="14324"/>
            </a:xfrm>
            <a:custGeom>
              <a:avLst/>
              <a:gdLst>
                <a:gd name="T0" fmla="*/ 5 w 21"/>
                <a:gd name="T1" fmla="*/ 9 h 12"/>
                <a:gd name="T2" fmla="*/ 5 w 21"/>
                <a:gd name="T3" fmla="*/ 12 h 12"/>
                <a:gd name="T4" fmla="*/ 10 w 21"/>
                <a:gd name="T5" fmla="*/ 12 h 12"/>
                <a:gd name="T6" fmla="*/ 12 w 21"/>
                <a:gd name="T7" fmla="*/ 12 h 12"/>
                <a:gd name="T8" fmla="*/ 17 w 21"/>
                <a:gd name="T9" fmla="*/ 12 h 12"/>
                <a:gd name="T10" fmla="*/ 19 w 21"/>
                <a:gd name="T11" fmla="*/ 12 h 12"/>
                <a:gd name="T12" fmla="*/ 21 w 21"/>
                <a:gd name="T13" fmla="*/ 7 h 12"/>
                <a:gd name="T14" fmla="*/ 21 w 21"/>
                <a:gd name="T15" fmla="*/ 7 h 12"/>
                <a:gd name="T16" fmla="*/ 19 w 21"/>
                <a:gd name="T17" fmla="*/ 7 h 12"/>
                <a:gd name="T18" fmla="*/ 21 w 21"/>
                <a:gd name="T19" fmla="*/ 5 h 12"/>
                <a:gd name="T20" fmla="*/ 19 w 21"/>
                <a:gd name="T21" fmla="*/ 0 h 12"/>
                <a:gd name="T22" fmla="*/ 17 w 21"/>
                <a:gd name="T23" fmla="*/ 0 h 12"/>
                <a:gd name="T24" fmla="*/ 14 w 21"/>
                <a:gd name="T25" fmla="*/ 2 h 12"/>
                <a:gd name="T26" fmla="*/ 14 w 21"/>
                <a:gd name="T27" fmla="*/ 5 h 12"/>
                <a:gd name="T28" fmla="*/ 14 w 21"/>
                <a:gd name="T29" fmla="*/ 5 h 12"/>
                <a:gd name="T30" fmla="*/ 12 w 21"/>
                <a:gd name="T31" fmla="*/ 5 h 12"/>
                <a:gd name="T32" fmla="*/ 10 w 21"/>
                <a:gd name="T33" fmla="*/ 2 h 12"/>
                <a:gd name="T34" fmla="*/ 7 w 21"/>
                <a:gd name="T35" fmla="*/ 2 h 12"/>
                <a:gd name="T36" fmla="*/ 7 w 21"/>
                <a:gd name="T37" fmla="*/ 5 h 12"/>
                <a:gd name="T38" fmla="*/ 5 w 21"/>
                <a:gd name="T39" fmla="*/ 7 h 12"/>
                <a:gd name="T40" fmla="*/ 3 w 21"/>
                <a:gd name="T41" fmla="*/ 7 h 12"/>
                <a:gd name="T42" fmla="*/ 0 w 21"/>
                <a:gd name="T43" fmla="*/ 9 h 12"/>
                <a:gd name="T44" fmla="*/ 0 w 21"/>
                <a:gd name="T45" fmla="*/ 12 h 12"/>
                <a:gd name="T46" fmla="*/ 5 w 21"/>
                <a:gd name="T47" fmla="*/ 9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1" h="12">
                  <a:moveTo>
                    <a:pt x="5" y="9"/>
                  </a:moveTo>
                  <a:lnTo>
                    <a:pt x="5" y="12"/>
                  </a:lnTo>
                  <a:lnTo>
                    <a:pt x="10" y="12"/>
                  </a:lnTo>
                  <a:lnTo>
                    <a:pt x="12" y="12"/>
                  </a:lnTo>
                  <a:lnTo>
                    <a:pt x="17" y="12"/>
                  </a:lnTo>
                  <a:lnTo>
                    <a:pt x="19" y="12"/>
                  </a:lnTo>
                  <a:lnTo>
                    <a:pt x="21" y="7"/>
                  </a:lnTo>
                  <a:lnTo>
                    <a:pt x="21" y="7"/>
                  </a:lnTo>
                  <a:lnTo>
                    <a:pt x="19" y="7"/>
                  </a:lnTo>
                  <a:lnTo>
                    <a:pt x="21" y="5"/>
                  </a:lnTo>
                  <a:lnTo>
                    <a:pt x="19" y="0"/>
                  </a:lnTo>
                  <a:lnTo>
                    <a:pt x="17" y="0"/>
                  </a:lnTo>
                  <a:lnTo>
                    <a:pt x="14" y="2"/>
                  </a:lnTo>
                  <a:lnTo>
                    <a:pt x="14" y="5"/>
                  </a:lnTo>
                  <a:lnTo>
                    <a:pt x="14" y="5"/>
                  </a:lnTo>
                  <a:lnTo>
                    <a:pt x="12" y="5"/>
                  </a:lnTo>
                  <a:lnTo>
                    <a:pt x="10" y="2"/>
                  </a:lnTo>
                  <a:lnTo>
                    <a:pt x="7" y="2"/>
                  </a:lnTo>
                  <a:lnTo>
                    <a:pt x="7" y="5"/>
                  </a:lnTo>
                  <a:lnTo>
                    <a:pt x="5" y="7"/>
                  </a:lnTo>
                  <a:lnTo>
                    <a:pt x="3" y="7"/>
                  </a:lnTo>
                  <a:lnTo>
                    <a:pt x="0" y="9"/>
                  </a:lnTo>
                  <a:lnTo>
                    <a:pt x="0" y="12"/>
                  </a:lnTo>
                  <a:lnTo>
                    <a:pt x="5" y="9"/>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117" name="Freeform 210"/>
            <p:cNvSpPr>
              <a:spLocks/>
            </p:cNvSpPr>
            <p:nvPr/>
          </p:nvSpPr>
          <p:spPr bwMode="auto">
            <a:xfrm>
              <a:off x="7259843" y="2259270"/>
              <a:ext cx="17906" cy="9549"/>
            </a:xfrm>
            <a:custGeom>
              <a:avLst/>
              <a:gdLst>
                <a:gd name="T0" fmla="*/ 10 w 15"/>
                <a:gd name="T1" fmla="*/ 8 h 8"/>
                <a:gd name="T2" fmla="*/ 15 w 15"/>
                <a:gd name="T3" fmla="*/ 5 h 8"/>
                <a:gd name="T4" fmla="*/ 15 w 15"/>
                <a:gd name="T5" fmla="*/ 3 h 8"/>
                <a:gd name="T6" fmla="*/ 7 w 15"/>
                <a:gd name="T7" fmla="*/ 3 h 8"/>
                <a:gd name="T8" fmla="*/ 3 w 15"/>
                <a:gd name="T9" fmla="*/ 0 h 8"/>
                <a:gd name="T10" fmla="*/ 0 w 15"/>
                <a:gd name="T11" fmla="*/ 3 h 8"/>
                <a:gd name="T12" fmla="*/ 5 w 15"/>
                <a:gd name="T13" fmla="*/ 5 h 8"/>
                <a:gd name="T14" fmla="*/ 10 w 15"/>
                <a:gd name="T15" fmla="*/ 8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5" h="8">
                  <a:moveTo>
                    <a:pt x="10" y="8"/>
                  </a:moveTo>
                  <a:lnTo>
                    <a:pt x="15" y="5"/>
                  </a:lnTo>
                  <a:lnTo>
                    <a:pt x="15" y="3"/>
                  </a:lnTo>
                  <a:lnTo>
                    <a:pt x="7" y="3"/>
                  </a:lnTo>
                  <a:lnTo>
                    <a:pt x="3" y="0"/>
                  </a:lnTo>
                  <a:lnTo>
                    <a:pt x="0" y="3"/>
                  </a:lnTo>
                  <a:lnTo>
                    <a:pt x="5" y="5"/>
                  </a:lnTo>
                  <a:lnTo>
                    <a:pt x="10" y="8"/>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118" name="Freeform 211"/>
            <p:cNvSpPr>
              <a:spLocks/>
            </p:cNvSpPr>
            <p:nvPr/>
          </p:nvSpPr>
          <p:spPr bwMode="auto">
            <a:xfrm>
              <a:off x="7282523" y="2163775"/>
              <a:ext cx="8356" cy="8356"/>
            </a:xfrm>
            <a:custGeom>
              <a:avLst/>
              <a:gdLst>
                <a:gd name="T0" fmla="*/ 5 w 7"/>
                <a:gd name="T1" fmla="*/ 0 h 7"/>
                <a:gd name="T2" fmla="*/ 0 w 7"/>
                <a:gd name="T3" fmla="*/ 0 h 7"/>
                <a:gd name="T4" fmla="*/ 0 w 7"/>
                <a:gd name="T5" fmla="*/ 2 h 7"/>
                <a:gd name="T6" fmla="*/ 3 w 7"/>
                <a:gd name="T7" fmla="*/ 5 h 7"/>
                <a:gd name="T8" fmla="*/ 3 w 7"/>
                <a:gd name="T9" fmla="*/ 7 h 7"/>
                <a:gd name="T10" fmla="*/ 5 w 7"/>
                <a:gd name="T11" fmla="*/ 7 h 7"/>
                <a:gd name="T12" fmla="*/ 7 w 7"/>
                <a:gd name="T13" fmla="*/ 7 h 7"/>
                <a:gd name="T14" fmla="*/ 7 w 7"/>
                <a:gd name="T15" fmla="*/ 2 h 7"/>
                <a:gd name="T16" fmla="*/ 7 w 7"/>
                <a:gd name="T17" fmla="*/ 0 h 7"/>
                <a:gd name="T18" fmla="*/ 5 w 7"/>
                <a:gd name="T1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7">
                  <a:moveTo>
                    <a:pt x="5" y="0"/>
                  </a:moveTo>
                  <a:lnTo>
                    <a:pt x="0" y="0"/>
                  </a:lnTo>
                  <a:lnTo>
                    <a:pt x="0" y="2"/>
                  </a:lnTo>
                  <a:lnTo>
                    <a:pt x="3" y="5"/>
                  </a:lnTo>
                  <a:lnTo>
                    <a:pt x="3" y="7"/>
                  </a:lnTo>
                  <a:lnTo>
                    <a:pt x="5" y="7"/>
                  </a:lnTo>
                  <a:lnTo>
                    <a:pt x="7" y="7"/>
                  </a:lnTo>
                  <a:lnTo>
                    <a:pt x="7" y="2"/>
                  </a:lnTo>
                  <a:lnTo>
                    <a:pt x="7" y="0"/>
                  </a:lnTo>
                  <a:lnTo>
                    <a:pt x="5" y="0"/>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119" name="Freeform 212"/>
            <p:cNvSpPr>
              <a:spLocks/>
            </p:cNvSpPr>
            <p:nvPr/>
          </p:nvSpPr>
          <p:spPr bwMode="auto">
            <a:xfrm>
              <a:off x="7350563" y="2186455"/>
              <a:ext cx="8356" cy="8356"/>
            </a:xfrm>
            <a:custGeom>
              <a:avLst/>
              <a:gdLst>
                <a:gd name="T0" fmla="*/ 0 w 7"/>
                <a:gd name="T1" fmla="*/ 2 h 7"/>
                <a:gd name="T2" fmla="*/ 0 w 7"/>
                <a:gd name="T3" fmla="*/ 5 h 7"/>
                <a:gd name="T4" fmla="*/ 5 w 7"/>
                <a:gd name="T5" fmla="*/ 7 h 7"/>
                <a:gd name="T6" fmla="*/ 7 w 7"/>
                <a:gd name="T7" fmla="*/ 2 h 7"/>
                <a:gd name="T8" fmla="*/ 5 w 7"/>
                <a:gd name="T9" fmla="*/ 0 h 7"/>
                <a:gd name="T10" fmla="*/ 2 w 7"/>
                <a:gd name="T11" fmla="*/ 0 h 7"/>
                <a:gd name="T12" fmla="*/ 0 w 7"/>
                <a:gd name="T13" fmla="*/ 2 h 7"/>
              </a:gdLst>
              <a:ahLst/>
              <a:cxnLst>
                <a:cxn ang="0">
                  <a:pos x="T0" y="T1"/>
                </a:cxn>
                <a:cxn ang="0">
                  <a:pos x="T2" y="T3"/>
                </a:cxn>
                <a:cxn ang="0">
                  <a:pos x="T4" y="T5"/>
                </a:cxn>
                <a:cxn ang="0">
                  <a:pos x="T6" y="T7"/>
                </a:cxn>
                <a:cxn ang="0">
                  <a:pos x="T8" y="T9"/>
                </a:cxn>
                <a:cxn ang="0">
                  <a:pos x="T10" y="T11"/>
                </a:cxn>
                <a:cxn ang="0">
                  <a:pos x="T12" y="T13"/>
                </a:cxn>
              </a:cxnLst>
              <a:rect l="0" t="0" r="r" b="b"/>
              <a:pathLst>
                <a:path w="7" h="7">
                  <a:moveTo>
                    <a:pt x="0" y="2"/>
                  </a:moveTo>
                  <a:lnTo>
                    <a:pt x="0" y="5"/>
                  </a:lnTo>
                  <a:lnTo>
                    <a:pt x="5" y="7"/>
                  </a:lnTo>
                  <a:lnTo>
                    <a:pt x="7" y="2"/>
                  </a:lnTo>
                  <a:lnTo>
                    <a:pt x="5" y="0"/>
                  </a:lnTo>
                  <a:lnTo>
                    <a:pt x="2" y="0"/>
                  </a:lnTo>
                  <a:lnTo>
                    <a:pt x="0" y="2"/>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120" name="Freeform 213"/>
            <p:cNvSpPr>
              <a:spLocks/>
            </p:cNvSpPr>
            <p:nvPr/>
          </p:nvSpPr>
          <p:spPr bwMode="auto">
            <a:xfrm>
              <a:off x="7362500" y="2184068"/>
              <a:ext cx="10744" cy="4775"/>
            </a:xfrm>
            <a:custGeom>
              <a:avLst/>
              <a:gdLst>
                <a:gd name="T0" fmla="*/ 4 w 9"/>
                <a:gd name="T1" fmla="*/ 0 h 4"/>
                <a:gd name="T2" fmla="*/ 0 w 9"/>
                <a:gd name="T3" fmla="*/ 2 h 4"/>
                <a:gd name="T4" fmla="*/ 2 w 9"/>
                <a:gd name="T5" fmla="*/ 4 h 4"/>
                <a:gd name="T6" fmla="*/ 7 w 9"/>
                <a:gd name="T7" fmla="*/ 4 h 4"/>
                <a:gd name="T8" fmla="*/ 9 w 9"/>
                <a:gd name="T9" fmla="*/ 2 h 4"/>
                <a:gd name="T10" fmla="*/ 9 w 9"/>
                <a:gd name="T11" fmla="*/ 0 h 4"/>
                <a:gd name="T12" fmla="*/ 4 w 9"/>
                <a:gd name="T13" fmla="*/ 0 h 4"/>
                <a:gd name="T14" fmla="*/ 4 w 9"/>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4">
                  <a:moveTo>
                    <a:pt x="4" y="0"/>
                  </a:moveTo>
                  <a:lnTo>
                    <a:pt x="0" y="2"/>
                  </a:lnTo>
                  <a:lnTo>
                    <a:pt x="2" y="4"/>
                  </a:lnTo>
                  <a:lnTo>
                    <a:pt x="7" y="4"/>
                  </a:lnTo>
                  <a:lnTo>
                    <a:pt x="9" y="2"/>
                  </a:lnTo>
                  <a:lnTo>
                    <a:pt x="9" y="0"/>
                  </a:lnTo>
                  <a:lnTo>
                    <a:pt x="4" y="0"/>
                  </a:lnTo>
                  <a:lnTo>
                    <a:pt x="4" y="0"/>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121" name="Freeform 214"/>
            <p:cNvSpPr>
              <a:spLocks/>
            </p:cNvSpPr>
            <p:nvPr/>
          </p:nvSpPr>
          <p:spPr bwMode="auto">
            <a:xfrm>
              <a:off x="7282523" y="1756728"/>
              <a:ext cx="51329" cy="34617"/>
            </a:xfrm>
            <a:custGeom>
              <a:avLst/>
              <a:gdLst>
                <a:gd name="T0" fmla="*/ 22 w 43"/>
                <a:gd name="T1" fmla="*/ 19 h 29"/>
                <a:gd name="T2" fmla="*/ 29 w 43"/>
                <a:gd name="T3" fmla="*/ 19 h 29"/>
                <a:gd name="T4" fmla="*/ 31 w 43"/>
                <a:gd name="T5" fmla="*/ 22 h 29"/>
                <a:gd name="T6" fmla="*/ 29 w 43"/>
                <a:gd name="T7" fmla="*/ 22 h 29"/>
                <a:gd name="T8" fmla="*/ 24 w 43"/>
                <a:gd name="T9" fmla="*/ 24 h 29"/>
                <a:gd name="T10" fmla="*/ 19 w 43"/>
                <a:gd name="T11" fmla="*/ 24 h 29"/>
                <a:gd name="T12" fmla="*/ 19 w 43"/>
                <a:gd name="T13" fmla="*/ 26 h 29"/>
                <a:gd name="T14" fmla="*/ 24 w 43"/>
                <a:gd name="T15" fmla="*/ 29 h 29"/>
                <a:gd name="T16" fmla="*/ 26 w 43"/>
                <a:gd name="T17" fmla="*/ 29 h 29"/>
                <a:gd name="T18" fmla="*/ 31 w 43"/>
                <a:gd name="T19" fmla="*/ 24 h 29"/>
                <a:gd name="T20" fmla="*/ 36 w 43"/>
                <a:gd name="T21" fmla="*/ 22 h 29"/>
                <a:gd name="T22" fmla="*/ 38 w 43"/>
                <a:gd name="T23" fmla="*/ 19 h 29"/>
                <a:gd name="T24" fmla="*/ 40 w 43"/>
                <a:gd name="T25" fmla="*/ 14 h 29"/>
                <a:gd name="T26" fmla="*/ 43 w 43"/>
                <a:gd name="T27" fmla="*/ 7 h 29"/>
                <a:gd name="T28" fmla="*/ 43 w 43"/>
                <a:gd name="T29" fmla="*/ 5 h 29"/>
                <a:gd name="T30" fmla="*/ 33 w 43"/>
                <a:gd name="T31" fmla="*/ 0 h 29"/>
                <a:gd name="T32" fmla="*/ 26 w 43"/>
                <a:gd name="T33" fmla="*/ 0 h 29"/>
                <a:gd name="T34" fmla="*/ 19 w 43"/>
                <a:gd name="T35" fmla="*/ 0 h 29"/>
                <a:gd name="T36" fmla="*/ 17 w 43"/>
                <a:gd name="T37" fmla="*/ 3 h 29"/>
                <a:gd name="T38" fmla="*/ 12 w 43"/>
                <a:gd name="T39" fmla="*/ 0 h 29"/>
                <a:gd name="T40" fmla="*/ 10 w 43"/>
                <a:gd name="T41" fmla="*/ 0 h 29"/>
                <a:gd name="T42" fmla="*/ 7 w 43"/>
                <a:gd name="T43" fmla="*/ 3 h 29"/>
                <a:gd name="T44" fmla="*/ 3 w 43"/>
                <a:gd name="T45" fmla="*/ 3 h 29"/>
                <a:gd name="T46" fmla="*/ 0 w 43"/>
                <a:gd name="T47" fmla="*/ 5 h 29"/>
                <a:gd name="T48" fmla="*/ 3 w 43"/>
                <a:gd name="T49" fmla="*/ 7 h 29"/>
                <a:gd name="T50" fmla="*/ 7 w 43"/>
                <a:gd name="T51" fmla="*/ 10 h 29"/>
                <a:gd name="T52" fmla="*/ 10 w 43"/>
                <a:gd name="T53" fmla="*/ 12 h 29"/>
                <a:gd name="T54" fmla="*/ 12 w 43"/>
                <a:gd name="T55" fmla="*/ 14 h 29"/>
                <a:gd name="T56" fmla="*/ 17 w 43"/>
                <a:gd name="T57" fmla="*/ 19 h 29"/>
                <a:gd name="T58" fmla="*/ 22 w 43"/>
                <a:gd name="T59" fmla="*/ 19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43" h="29">
                  <a:moveTo>
                    <a:pt x="22" y="19"/>
                  </a:moveTo>
                  <a:lnTo>
                    <a:pt x="29" y="19"/>
                  </a:lnTo>
                  <a:lnTo>
                    <a:pt x="31" y="22"/>
                  </a:lnTo>
                  <a:lnTo>
                    <a:pt x="29" y="22"/>
                  </a:lnTo>
                  <a:lnTo>
                    <a:pt x="24" y="24"/>
                  </a:lnTo>
                  <a:lnTo>
                    <a:pt x="19" y="24"/>
                  </a:lnTo>
                  <a:lnTo>
                    <a:pt x="19" y="26"/>
                  </a:lnTo>
                  <a:lnTo>
                    <a:pt x="24" y="29"/>
                  </a:lnTo>
                  <a:lnTo>
                    <a:pt x="26" y="29"/>
                  </a:lnTo>
                  <a:lnTo>
                    <a:pt x="31" y="24"/>
                  </a:lnTo>
                  <a:lnTo>
                    <a:pt x="36" y="22"/>
                  </a:lnTo>
                  <a:lnTo>
                    <a:pt x="38" y="19"/>
                  </a:lnTo>
                  <a:lnTo>
                    <a:pt x="40" y="14"/>
                  </a:lnTo>
                  <a:lnTo>
                    <a:pt x="43" y="7"/>
                  </a:lnTo>
                  <a:lnTo>
                    <a:pt x="43" y="5"/>
                  </a:lnTo>
                  <a:lnTo>
                    <a:pt x="33" y="0"/>
                  </a:lnTo>
                  <a:lnTo>
                    <a:pt x="26" y="0"/>
                  </a:lnTo>
                  <a:lnTo>
                    <a:pt x="19" y="0"/>
                  </a:lnTo>
                  <a:lnTo>
                    <a:pt x="17" y="3"/>
                  </a:lnTo>
                  <a:lnTo>
                    <a:pt x="12" y="0"/>
                  </a:lnTo>
                  <a:lnTo>
                    <a:pt x="10" y="0"/>
                  </a:lnTo>
                  <a:lnTo>
                    <a:pt x="7" y="3"/>
                  </a:lnTo>
                  <a:lnTo>
                    <a:pt x="3" y="3"/>
                  </a:lnTo>
                  <a:lnTo>
                    <a:pt x="0" y="5"/>
                  </a:lnTo>
                  <a:lnTo>
                    <a:pt x="3" y="7"/>
                  </a:lnTo>
                  <a:lnTo>
                    <a:pt x="7" y="10"/>
                  </a:lnTo>
                  <a:lnTo>
                    <a:pt x="10" y="12"/>
                  </a:lnTo>
                  <a:lnTo>
                    <a:pt x="12" y="14"/>
                  </a:lnTo>
                  <a:lnTo>
                    <a:pt x="17" y="19"/>
                  </a:lnTo>
                  <a:lnTo>
                    <a:pt x="22" y="19"/>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122" name="Freeform 215"/>
            <p:cNvSpPr>
              <a:spLocks/>
            </p:cNvSpPr>
            <p:nvPr/>
          </p:nvSpPr>
          <p:spPr bwMode="auto">
            <a:xfrm>
              <a:off x="7299235" y="2070668"/>
              <a:ext cx="17906" cy="8356"/>
            </a:xfrm>
            <a:custGeom>
              <a:avLst/>
              <a:gdLst>
                <a:gd name="T0" fmla="*/ 3 w 6"/>
                <a:gd name="T1" fmla="*/ 2 h 3"/>
                <a:gd name="T2" fmla="*/ 4 w 6"/>
                <a:gd name="T3" fmla="*/ 3 h 3"/>
                <a:gd name="T4" fmla="*/ 6 w 6"/>
                <a:gd name="T5" fmla="*/ 2 h 3"/>
                <a:gd name="T6" fmla="*/ 6 w 6"/>
                <a:gd name="T7" fmla="*/ 1 h 3"/>
                <a:gd name="T8" fmla="*/ 3 w 6"/>
                <a:gd name="T9" fmla="*/ 1 h 3"/>
                <a:gd name="T10" fmla="*/ 2 w 6"/>
                <a:gd name="T11" fmla="*/ 0 h 3"/>
                <a:gd name="T12" fmla="*/ 1 w 6"/>
                <a:gd name="T13" fmla="*/ 0 h 3"/>
                <a:gd name="T14" fmla="*/ 0 w 6"/>
                <a:gd name="T15" fmla="*/ 2 h 3"/>
                <a:gd name="T16" fmla="*/ 1 w 6"/>
                <a:gd name="T17" fmla="*/ 3 h 3"/>
                <a:gd name="T18" fmla="*/ 3 w 6"/>
                <a:gd name="T19" fmla="*/ 2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 h="3">
                  <a:moveTo>
                    <a:pt x="3" y="2"/>
                  </a:moveTo>
                  <a:cubicBezTo>
                    <a:pt x="4" y="3"/>
                    <a:pt x="4" y="3"/>
                    <a:pt x="4" y="3"/>
                  </a:cubicBezTo>
                  <a:cubicBezTo>
                    <a:pt x="6" y="2"/>
                    <a:pt x="6" y="2"/>
                    <a:pt x="6" y="2"/>
                  </a:cubicBezTo>
                  <a:cubicBezTo>
                    <a:pt x="6" y="1"/>
                    <a:pt x="6" y="1"/>
                    <a:pt x="6" y="1"/>
                  </a:cubicBezTo>
                  <a:cubicBezTo>
                    <a:pt x="3" y="1"/>
                    <a:pt x="3" y="1"/>
                    <a:pt x="3" y="1"/>
                  </a:cubicBezTo>
                  <a:cubicBezTo>
                    <a:pt x="2" y="0"/>
                    <a:pt x="2" y="0"/>
                    <a:pt x="2" y="0"/>
                  </a:cubicBezTo>
                  <a:cubicBezTo>
                    <a:pt x="1" y="0"/>
                    <a:pt x="1" y="0"/>
                    <a:pt x="1" y="0"/>
                  </a:cubicBezTo>
                  <a:cubicBezTo>
                    <a:pt x="0" y="2"/>
                    <a:pt x="0" y="2"/>
                    <a:pt x="0" y="2"/>
                  </a:cubicBezTo>
                  <a:cubicBezTo>
                    <a:pt x="0" y="2"/>
                    <a:pt x="1" y="3"/>
                    <a:pt x="1" y="3"/>
                  </a:cubicBezTo>
                  <a:lnTo>
                    <a:pt x="3" y="2"/>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123" name="Freeform 216"/>
            <p:cNvSpPr>
              <a:spLocks/>
            </p:cNvSpPr>
            <p:nvPr/>
          </p:nvSpPr>
          <p:spPr bwMode="auto">
            <a:xfrm>
              <a:off x="7286104" y="2076636"/>
              <a:ext cx="13131" cy="8356"/>
            </a:xfrm>
            <a:custGeom>
              <a:avLst/>
              <a:gdLst>
                <a:gd name="T0" fmla="*/ 9 w 11"/>
                <a:gd name="T1" fmla="*/ 7 h 7"/>
                <a:gd name="T2" fmla="*/ 11 w 11"/>
                <a:gd name="T3" fmla="*/ 4 h 7"/>
                <a:gd name="T4" fmla="*/ 7 w 11"/>
                <a:gd name="T5" fmla="*/ 4 h 7"/>
                <a:gd name="T6" fmla="*/ 4 w 11"/>
                <a:gd name="T7" fmla="*/ 2 h 7"/>
                <a:gd name="T8" fmla="*/ 2 w 11"/>
                <a:gd name="T9" fmla="*/ 0 h 7"/>
                <a:gd name="T10" fmla="*/ 0 w 11"/>
                <a:gd name="T11" fmla="*/ 2 h 7"/>
                <a:gd name="T12" fmla="*/ 2 w 11"/>
                <a:gd name="T13" fmla="*/ 4 h 7"/>
                <a:gd name="T14" fmla="*/ 7 w 11"/>
                <a:gd name="T15" fmla="*/ 7 h 7"/>
                <a:gd name="T16" fmla="*/ 9 w 11"/>
                <a:gd name="T17"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7">
                  <a:moveTo>
                    <a:pt x="9" y="7"/>
                  </a:moveTo>
                  <a:lnTo>
                    <a:pt x="11" y="4"/>
                  </a:lnTo>
                  <a:lnTo>
                    <a:pt x="7" y="4"/>
                  </a:lnTo>
                  <a:lnTo>
                    <a:pt x="4" y="2"/>
                  </a:lnTo>
                  <a:lnTo>
                    <a:pt x="2" y="0"/>
                  </a:lnTo>
                  <a:lnTo>
                    <a:pt x="0" y="2"/>
                  </a:lnTo>
                  <a:lnTo>
                    <a:pt x="2" y="4"/>
                  </a:lnTo>
                  <a:lnTo>
                    <a:pt x="7" y="7"/>
                  </a:lnTo>
                  <a:lnTo>
                    <a:pt x="9" y="7"/>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124" name="Freeform 217"/>
            <p:cNvSpPr>
              <a:spLocks/>
            </p:cNvSpPr>
            <p:nvPr/>
          </p:nvSpPr>
          <p:spPr bwMode="auto">
            <a:xfrm>
              <a:off x="7480675" y="1751953"/>
              <a:ext cx="95495" cy="120563"/>
            </a:xfrm>
            <a:custGeom>
              <a:avLst/>
              <a:gdLst>
                <a:gd name="T0" fmla="*/ 0 w 34"/>
                <a:gd name="T1" fmla="*/ 8 h 43"/>
                <a:gd name="T2" fmla="*/ 1 w 34"/>
                <a:gd name="T3" fmla="*/ 10 h 43"/>
                <a:gd name="T4" fmla="*/ 3 w 34"/>
                <a:gd name="T5" fmla="*/ 12 h 43"/>
                <a:gd name="T6" fmla="*/ 5 w 34"/>
                <a:gd name="T7" fmla="*/ 17 h 43"/>
                <a:gd name="T8" fmla="*/ 8 w 34"/>
                <a:gd name="T9" fmla="*/ 19 h 43"/>
                <a:gd name="T10" fmla="*/ 5 w 34"/>
                <a:gd name="T11" fmla="*/ 20 h 43"/>
                <a:gd name="T12" fmla="*/ 6 w 34"/>
                <a:gd name="T13" fmla="*/ 26 h 43"/>
                <a:gd name="T14" fmla="*/ 6 w 34"/>
                <a:gd name="T15" fmla="*/ 30 h 43"/>
                <a:gd name="T16" fmla="*/ 7 w 34"/>
                <a:gd name="T17" fmla="*/ 33 h 43"/>
                <a:gd name="T18" fmla="*/ 8 w 34"/>
                <a:gd name="T19" fmla="*/ 36 h 43"/>
                <a:gd name="T20" fmla="*/ 10 w 34"/>
                <a:gd name="T21" fmla="*/ 40 h 43"/>
                <a:gd name="T22" fmla="*/ 11 w 34"/>
                <a:gd name="T23" fmla="*/ 43 h 43"/>
                <a:gd name="T24" fmla="*/ 15 w 34"/>
                <a:gd name="T25" fmla="*/ 40 h 43"/>
                <a:gd name="T26" fmla="*/ 18 w 34"/>
                <a:gd name="T27" fmla="*/ 36 h 43"/>
                <a:gd name="T28" fmla="*/ 18 w 34"/>
                <a:gd name="T29" fmla="*/ 34 h 43"/>
                <a:gd name="T30" fmla="*/ 23 w 34"/>
                <a:gd name="T31" fmla="*/ 31 h 43"/>
                <a:gd name="T32" fmla="*/ 25 w 34"/>
                <a:gd name="T33" fmla="*/ 32 h 43"/>
                <a:gd name="T34" fmla="*/ 27 w 34"/>
                <a:gd name="T35" fmla="*/ 29 h 43"/>
                <a:gd name="T36" fmla="*/ 31 w 34"/>
                <a:gd name="T37" fmla="*/ 26 h 43"/>
                <a:gd name="T38" fmla="*/ 33 w 34"/>
                <a:gd name="T39" fmla="*/ 24 h 43"/>
                <a:gd name="T40" fmla="*/ 34 w 34"/>
                <a:gd name="T41" fmla="*/ 19 h 43"/>
                <a:gd name="T42" fmla="*/ 31 w 34"/>
                <a:gd name="T43" fmla="*/ 14 h 43"/>
                <a:gd name="T44" fmla="*/ 28 w 34"/>
                <a:gd name="T45" fmla="*/ 11 h 43"/>
                <a:gd name="T46" fmla="*/ 25 w 34"/>
                <a:gd name="T47" fmla="*/ 11 h 43"/>
                <a:gd name="T48" fmla="*/ 22 w 34"/>
                <a:gd name="T49" fmla="*/ 9 h 43"/>
                <a:gd name="T50" fmla="*/ 19 w 34"/>
                <a:gd name="T51" fmla="*/ 7 h 43"/>
                <a:gd name="T52" fmla="*/ 17 w 34"/>
                <a:gd name="T53" fmla="*/ 7 h 43"/>
                <a:gd name="T54" fmla="*/ 16 w 34"/>
                <a:gd name="T55" fmla="*/ 5 h 43"/>
                <a:gd name="T56" fmla="*/ 14 w 34"/>
                <a:gd name="T57" fmla="*/ 6 h 43"/>
                <a:gd name="T58" fmla="*/ 12 w 34"/>
                <a:gd name="T59" fmla="*/ 4 h 43"/>
                <a:gd name="T60" fmla="*/ 11 w 34"/>
                <a:gd name="T61" fmla="*/ 4 h 43"/>
                <a:gd name="T62" fmla="*/ 12 w 34"/>
                <a:gd name="T63" fmla="*/ 7 h 43"/>
                <a:gd name="T64" fmla="*/ 11 w 34"/>
                <a:gd name="T65" fmla="*/ 9 h 43"/>
                <a:gd name="T66" fmla="*/ 9 w 34"/>
                <a:gd name="T67" fmla="*/ 8 h 43"/>
                <a:gd name="T68" fmla="*/ 7 w 34"/>
                <a:gd name="T69" fmla="*/ 2 h 43"/>
                <a:gd name="T70" fmla="*/ 3 w 34"/>
                <a:gd name="T71" fmla="*/ 0 h 43"/>
                <a:gd name="T72" fmla="*/ 1 w 34"/>
                <a:gd name="T73" fmla="*/ 2 h 43"/>
                <a:gd name="T74" fmla="*/ 3 w 34"/>
                <a:gd name="T75" fmla="*/ 4 h 43"/>
                <a:gd name="T76" fmla="*/ 4 w 34"/>
                <a:gd name="T77" fmla="*/ 7 h 43"/>
                <a:gd name="T78" fmla="*/ 2 w 34"/>
                <a:gd name="T79" fmla="*/ 5 h 43"/>
                <a:gd name="T80" fmla="*/ 0 w 34"/>
                <a:gd name="T81" fmla="*/ 4 h 43"/>
                <a:gd name="T82" fmla="*/ 1 w 34"/>
                <a:gd name="T83" fmla="*/ 7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4" h="43">
                  <a:moveTo>
                    <a:pt x="1" y="7"/>
                  </a:moveTo>
                  <a:cubicBezTo>
                    <a:pt x="0" y="8"/>
                    <a:pt x="0" y="8"/>
                    <a:pt x="0" y="8"/>
                  </a:cubicBezTo>
                  <a:cubicBezTo>
                    <a:pt x="0" y="9"/>
                    <a:pt x="0" y="9"/>
                    <a:pt x="0" y="9"/>
                  </a:cubicBezTo>
                  <a:cubicBezTo>
                    <a:pt x="1" y="10"/>
                    <a:pt x="1" y="10"/>
                    <a:pt x="1" y="10"/>
                  </a:cubicBezTo>
                  <a:cubicBezTo>
                    <a:pt x="3" y="11"/>
                    <a:pt x="3" y="11"/>
                    <a:pt x="3" y="11"/>
                  </a:cubicBezTo>
                  <a:cubicBezTo>
                    <a:pt x="3" y="12"/>
                    <a:pt x="3" y="12"/>
                    <a:pt x="3" y="12"/>
                  </a:cubicBezTo>
                  <a:cubicBezTo>
                    <a:pt x="3" y="13"/>
                    <a:pt x="3" y="13"/>
                    <a:pt x="3" y="13"/>
                  </a:cubicBezTo>
                  <a:cubicBezTo>
                    <a:pt x="5" y="17"/>
                    <a:pt x="5" y="17"/>
                    <a:pt x="5" y="17"/>
                  </a:cubicBezTo>
                  <a:cubicBezTo>
                    <a:pt x="6" y="19"/>
                    <a:pt x="6" y="19"/>
                    <a:pt x="6" y="19"/>
                  </a:cubicBezTo>
                  <a:cubicBezTo>
                    <a:pt x="8" y="19"/>
                    <a:pt x="8" y="19"/>
                    <a:pt x="8" y="19"/>
                  </a:cubicBezTo>
                  <a:cubicBezTo>
                    <a:pt x="7" y="20"/>
                    <a:pt x="7" y="20"/>
                    <a:pt x="7" y="20"/>
                  </a:cubicBezTo>
                  <a:cubicBezTo>
                    <a:pt x="5" y="20"/>
                    <a:pt x="5" y="20"/>
                    <a:pt x="5" y="20"/>
                  </a:cubicBezTo>
                  <a:cubicBezTo>
                    <a:pt x="4" y="23"/>
                    <a:pt x="4" y="23"/>
                    <a:pt x="4" y="23"/>
                  </a:cubicBezTo>
                  <a:cubicBezTo>
                    <a:pt x="6" y="26"/>
                    <a:pt x="6" y="26"/>
                    <a:pt x="6" y="26"/>
                  </a:cubicBezTo>
                  <a:cubicBezTo>
                    <a:pt x="6" y="28"/>
                    <a:pt x="6" y="28"/>
                    <a:pt x="6" y="28"/>
                  </a:cubicBezTo>
                  <a:cubicBezTo>
                    <a:pt x="6" y="30"/>
                    <a:pt x="6" y="30"/>
                    <a:pt x="6" y="30"/>
                  </a:cubicBezTo>
                  <a:cubicBezTo>
                    <a:pt x="7" y="31"/>
                    <a:pt x="7" y="31"/>
                    <a:pt x="7" y="31"/>
                  </a:cubicBezTo>
                  <a:cubicBezTo>
                    <a:pt x="7" y="33"/>
                    <a:pt x="7" y="33"/>
                    <a:pt x="7" y="33"/>
                  </a:cubicBezTo>
                  <a:cubicBezTo>
                    <a:pt x="7" y="34"/>
                    <a:pt x="7" y="34"/>
                    <a:pt x="7" y="34"/>
                  </a:cubicBezTo>
                  <a:cubicBezTo>
                    <a:pt x="8" y="36"/>
                    <a:pt x="8" y="36"/>
                    <a:pt x="8" y="36"/>
                  </a:cubicBezTo>
                  <a:cubicBezTo>
                    <a:pt x="9" y="39"/>
                    <a:pt x="9" y="39"/>
                    <a:pt x="9" y="39"/>
                  </a:cubicBezTo>
                  <a:cubicBezTo>
                    <a:pt x="10" y="40"/>
                    <a:pt x="10" y="40"/>
                    <a:pt x="10" y="40"/>
                  </a:cubicBezTo>
                  <a:cubicBezTo>
                    <a:pt x="10" y="42"/>
                    <a:pt x="10" y="42"/>
                    <a:pt x="10" y="42"/>
                  </a:cubicBezTo>
                  <a:cubicBezTo>
                    <a:pt x="11" y="43"/>
                    <a:pt x="11" y="43"/>
                    <a:pt x="11" y="43"/>
                  </a:cubicBezTo>
                  <a:cubicBezTo>
                    <a:pt x="11" y="43"/>
                    <a:pt x="13" y="42"/>
                    <a:pt x="13" y="42"/>
                  </a:cubicBezTo>
                  <a:cubicBezTo>
                    <a:pt x="15" y="40"/>
                    <a:pt x="15" y="40"/>
                    <a:pt x="15" y="40"/>
                  </a:cubicBezTo>
                  <a:cubicBezTo>
                    <a:pt x="16" y="37"/>
                    <a:pt x="16" y="37"/>
                    <a:pt x="16" y="37"/>
                  </a:cubicBezTo>
                  <a:cubicBezTo>
                    <a:pt x="18" y="36"/>
                    <a:pt x="18" y="36"/>
                    <a:pt x="18" y="36"/>
                  </a:cubicBezTo>
                  <a:cubicBezTo>
                    <a:pt x="17" y="35"/>
                    <a:pt x="17" y="35"/>
                    <a:pt x="17" y="35"/>
                  </a:cubicBezTo>
                  <a:cubicBezTo>
                    <a:pt x="18" y="34"/>
                    <a:pt x="18" y="34"/>
                    <a:pt x="18" y="34"/>
                  </a:cubicBezTo>
                  <a:cubicBezTo>
                    <a:pt x="21" y="31"/>
                    <a:pt x="21" y="31"/>
                    <a:pt x="21" y="31"/>
                  </a:cubicBezTo>
                  <a:cubicBezTo>
                    <a:pt x="23" y="31"/>
                    <a:pt x="23" y="31"/>
                    <a:pt x="23" y="31"/>
                  </a:cubicBezTo>
                  <a:cubicBezTo>
                    <a:pt x="24" y="32"/>
                    <a:pt x="24" y="32"/>
                    <a:pt x="24" y="32"/>
                  </a:cubicBezTo>
                  <a:cubicBezTo>
                    <a:pt x="25" y="32"/>
                    <a:pt x="25" y="32"/>
                    <a:pt x="25" y="32"/>
                  </a:cubicBezTo>
                  <a:cubicBezTo>
                    <a:pt x="26" y="30"/>
                    <a:pt x="26" y="30"/>
                    <a:pt x="26" y="30"/>
                  </a:cubicBezTo>
                  <a:cubicBezTo>
                    <a:pt x="27" y="29"/>
                    <a:pt x="27" y="29"/>
                    <a:pt x="27" y="29"/>
                  </a:cubicBezTo>
                  <a:cubicBezTo>
                    <a:pt x="28" y="28"/>
                    <a:pt x="28" y="28"/>
                    <a:pt x="28" y="28"/>
                  </a:cubicBezTo>
                  <a:cubicBezTo>
                    <a:pt x="31" y="26"/>
                    <a:pt x="31" y="26"/>
                    <a:pt x="31" y="26"/>
                  </a:cubicBezTo>
                  <a:cubicBezTo>
                    <a:pt x="32" y="25"/>
                    <a:pt x="32" y="25"/>
                    <a:pt x="32" y="25"/>
                  </a:cubicBezTo>
                  <a:cubicBezTo>
                    <a:pt x="33" y="24"/>
                    <a:pt x="33" y="24"/>
                    <a:pt x="33" y="24"/>
                  </a:cubicBezTo>
                  <a:cubicBezTo>
                    <a:pt x="34" y="21"/>
                    <a:pt x="34" y="21"/>
                    <a:pt x="34" y="21"/>
                  </a:cubicBezTo>
                  <a:cubicBezTo>
                    <a:pt x="34" y="19"/>
                    <a:pt x="34" y="19"/>
                    <a:pt x="34" y="19"/>
                  </a:cubicBezTo>
                  <a:cubicBezTo>
                    <a:pt x="32" y="16"/>
                    <a:pt x="32" y="16"/>
                    <a:pt x="32" y="16"/>
                  </a:cubicBezTo>
                  <a:cubicBezTo>
                    <a:pt x="31" y="14"/>
                    <a:pt x="31" y="14"/>
                    <a:pt x="31" y="14"/>
                  </a:cubicBezTo>
                  <a:cubicBezTo>
                    <a:pt x="31" y="12"/>
                    <a:pt x="31" y="12"/>
                    <a:pt x="31" y="12"/>
                  </a:cubicBezTo>
                  <a:cubicBezTo>
                    <a:pt x="28" y="11"/>
                    <a:pt x="28" y="11"/>
                    <a:pt x="28" y="11"/>
                  </a:cubicBezTo>
                  <a:cubicBezTo>
                    <a:pt x="26" y="10"/>
                    <a:pt x="26" y="10"/>
                    <a:pt x="26" y="10"/>
                  </a:cubicBezTo>
                  <a:cubicBezTo>
                    <a:pt x="25" y="11"/>
                    <a:pt x="25" y="11"/>
                    <a:pt x="25" y="11"/>
                  </a:cubicBezTo>
                  <a:cubicBezTo>
                    <a:pt x="24" y="10"/>
                    <a:pt x="24" y="10"/>
                    <a:pt x="24" y="10"/>
                  </a:cubicBezTo>
                  <a:cubicBezTo>
                    <a:pt x="22" y="9"/>
                    <a:pt x="22" y="9"/>
                    <a:pt x="22" y="9"/>
                  </a:cubicBezTo>
                  <a:cubicBezTo>
                    <a:pt x="20" y="7"/>
                    <a:pt x="20" y="7"/>
                    <a:pt x="20" y="7"/>
                  </a:cubicBezTo>
                  <a:cubicBezTo>
                    <a:pt x="19" y="7"/>
                    <a:pt x="19" y="7"/>
                    <a:pt x="19" y="7"/>
                  </a:cubicBezTo>
                  <a:cubicBezTo>
                    <a:pt x="19" y="8"/>
                    <a:pt x="19" y="8"/>
                    <a:pt x="19" y="8"/>
                  </a:cubicBezTo>
                  <a:cubicBezTo>
                    <a:pt x="17" y="7"/>
                    <a:pt x="17" y="7"/>
                    <a:pt x="17" y="7"/>
                  </a:cubicBezTo>
                  <a:cubicBezTo>
                    <a:pt x="17" y="6"/>
                    <a:pt x="17" y="6"/>
                    <a:pt x="17" y="6"/>
                  </a:cubicBezTo>
                  <a:cubicBezTo>
                    <a:pt x="16" y="5"/>
                    <a:pt x="16" y="5"/>
                    <a:pt x="16" y="5"/>
                  </a:cubicBezTo>
                  <a:cubicBezTo>
                    <a:pt x="15" y="5"/>
                    <a:pt x="15" y="5"/>
                    <a:pt x="15" y="5"/>
                  </a:cubicBezTo>
                  <a:cubicBezTo>
                    <a:pt x="14" y="6"/>
                    <a:pt x="14" y="6"/>
                    <a:pt x="14" y="6"/>
                  </a:cubicBezTo>
                  <a:cubicBezTo>
                    <a:pt x="13" y="6"/>
                    <a:pt x="13" y="6"/>
                    <a:pt x="13" y="6"/>
                  </a:cubicBezTo>
                  <a:cubicBezTo>
                    <a:pt x="12" y="4"/>
                    <a:pt x="12" y="4"/>
                    <a:pt x="12" y="4"/>
                  </a:cubicBezTo>
                  <a:cubicBezTo>
                    <a:pt x="11" y="3"/>
                    <a:pt x="11" y="3"/>
                    <a:pt x="11" y="3"/>
                  </a:cubicBezTo>
                  <a:cubicBezTo>
                    <a:pt x="11" y="4"/>
                    <a:pt x="11" y="4"/>
                    <a:pt x="11" y="4"/>
                  </a:cubicBezTo>
                  <a:cubicBezTo>
                    <a:pt x="12" y="6"/>
                    <a:pt x="12" y="6"/>
                    <a:pt x="12" y="6"/>
                  </a:cubicBezTo>
                  <a:cubicBezTo>
                    <a:pt x="12" y="7"/>
                    <a:pt x="12" y="7"/>
                    <a:pt x="12" y="7"/>
                  </a:cubicBezTo>
                  <a:cubicBezTo>
                    <a:pt x="11" y="8"/>
                    <a:pt x="11" y="8"/>
                    <a:pt x="11" y="8"/>
                  </a:cubicBezTo>
                  <a:cubicBezTo>
                    <a:pt x="11" y="9"/>
                    <a:pt x="11" y="9"/>
                    <a:pt x="11" y="9"/>
                  </a:cubicBezTo>
                  <a:cubicBezTo>
                    <a:pt x="10" y="9"/>
                    <a:pt x="10" y="9"/>
                    <a:pt x="10" y="9"/>
                  </a:cubicBezTo>
                  <a:cubicBezTo>
                    <a:pt x="9" y="8"/>
                    <a:pt x="9" y="8"/>
                    <a:pt x="9" y="8"/>
                  </a:cubicBezTo>
                  <a:cubicBezTo>
                    <a:pt x="9" y="2"/>
                    <a:pt x="9" y="2"/>
                    <a:pt x="9" y="2"/>
                  </a:cubicBezTo>
                  <a:cubicBezTo>
                    <a:pt x="7" y="2"/>
                    <a:pt x="7" y="2"/>
                    <a:pt x="7" y="2"/>
                  </a:cubicBezTo>
                  <a:cubicBezTo>
                    <a:pt x="6" y="1"/>
                    <a:pt x="6" y="1"/>
                    <a:pt x="6" y="1"/>
                  </a:cubicBezTo>
                  <a:cubicBezTo>
                    <a:pt x="3" y="0"/>
                    <a:pt x="3" y="0"/>
                    <a:pt x="3" y="0"/>
                  </a:cubicBezTo>
                  <a:cubicBezTo>
                    <a:pt x="2" y="0"/>
                    <a:pt x="2" y="0"/>
                    <a:pt x="2" y="0"/>
                  </a:cubicBezTo>
                  <a:cubicBezTo>
                    <a:pt x="1" y="2"/>
                    <a:pt x="1" y="2"/>
                    <a:pt x="1" y="2"/>
                  </a:cubicBezTo>
                  <a:cubicBezTo>
                    <a:pt x="2" y="3"/>
                    <a:pt x="2" y="3"/>
                    <a:pt x="2" y="3"/>
                  </a:cubicBezTo>
                  <a:cubicBezTo>
                    <a:pt x="3" y="4"/>
                    <a:pt x="3" y="4"/>
                    <a:pt x="3" y="4"/>
                  </a:cubicBezTo>
                  <a:cubicBezTo>
                    <a:pt x="5" y="6"/>
                    <a:pt x="5" y="6"/>
                    <a:pt x="5" y="6"/>
                  </a:cubicBezTo>
                  <a:cubicBezTo>
                    <a:pt x="4" y="7"/>
                    <a:pt x="4" y="7"/>
                    <a:pt x="4" y="7"/>
                  </a:cubicBezTo>
                  <a:cubicBezTo>
                    <a:pt x="2" y="6"/>
                    <a:pt x="2" y="6"/>
                    <a:pt x="2" y="6"/>
                  </a:cubicBezTo>
                  <a:cubicBezTo>
                    <a:pt x="2" y="5"/>
                    <a:pt x="2" y="5"/>
                    <a:pt x="2" y="5"/>
                  </a:cubicBezTo>
                  <a:cubicBezTo>
                    <a:pt x="1" y="4"/>
                    <a:pt x="1" y="4"/>
                    <a:pt x="1" y="4"/>
                  </a:cubicBezTo>
                  <a:cubicBezTo>
                    <a:pt x="0" y="4"/>
                    <a:pt x="0" y="4"/>
                    <a:pt x="0" y="4"/>
                  </a:cubicBezTo>
                  <a:cubicBezTo>
                    <a:pt x="0" y="6"/>
                    <a:pt x="0" y="6"/>
                    <a:pt x="0" y="6"/>
                  </a:cubicBezTo>
                  <a:lnTo>
                    <a:pt x="1" y="7"/>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125" name="Freeform 218"/>
            <p:cNvSpPr>
              <a:spLocks/>
            </p:cNvSpPr>
            <p:nvPr/>
          </p:nvSpPr>
          <p:spPr bwMode="auto">
            <a:xfrm>
              <a:off x="8355646" y="1646909"/>
              <a:ext cx="14324" cy="16712"/>
            </a:xfrm>
            <a:custGeom>
              <a:avLst/>
              <a:gdLst>
                <a:gd name="T0" fmla="*/ 7 w 12"/>
                <a:gd name="T1" fmla="*/ 9 h 14"/>
                <a:gd name="T2" fmla="*/ 12 w 12"/>
                <a:gd name="T3" fmla="*/ 7 h 14"/>
                <a:gd name="T4" fmla="*/ 9 w 12"/>
                <a:gd name="T5" fmla="*/ 5 h 14"/>
                <a:gd name="T6" fmla="*/ 9 w 12"/>
                <a:gd name="T7" fmla="*/ 2 h 14"/>
                <a:gd name="T8" fmla="*/ 7 w 12"/>
                <a:gd name="T9" fmla="*/ 0 h 14"/>
                <a:gd name="T10" fmla="*/ 2 w 12"/>
                <a:gd name="T11" fmla="*/ 7 h 14"/>
                <a:gd name="T12" fmla="*/ 0 w 12"/>
                <a:gd name="T13" fmla="*/ 14 h 14"/>
                <a:gd name="T14" fmla="*/ 5 w 12"/>
                <a:gd name="T15" fmla="*/ 12 h 14"/>
                <a:gd name="T16" fmla="*/ 7 w 12"/>
                <a:gd name="T17" fmla="*/ 9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14">
                  <a:moveTo>
                    <a:pt x="7" y="9"/>
                  </a:moveTo>
                  <a:lnTo>
                    <a:pt x="12" y="7"/>
                  </a:lnTo>
                  <a:lnTo>
                    <a:pt x="9" y="5"/>
                  </a:lnTo>
                  <a:lnTo>
                    <a:pt x="9" y="2"/>
                  </a:lnTo>
                  <a:lnTo>
                    <a:pt x="7" y="0"/>
                  </a:lnTo>
                  <a:lnTo>
                    <a:pt x="2" y="7"/>
                  </a:lnTo>
                  <a:lnTo>
                    <a:pt x="0" y="14"/>
                  </a:lnTo>
                  <a:lnTo>
                    <a:pt x="5" y="12"/>
                  </a:lnTo>
                  <a:lnTo>
                    <a:pt x="7" y="9"/>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126" name="Freeform 219"/>
            <p:cNvSpPr>
              <a:spLocks/>
            </p:cNvSpPr>
            <p:nvPr/>
          </p:nvSpPr>
          <p:spPr bwMode="auto">
            <a:xfrm>
              <a:off x="8897580" y="1940556"/>
              <a:ext cx="8356" cy="5969"/>
            </a:xfrm>
            <a:custGeom>
              <a:avLst/>
              <a:gdLst>
                <a:gd name="T0" fmla="*/ 5 w 7"/>
                <a:gd name="T1" fmla="*/ 5 h 5"/>
                <a:gd name="T2" fmla="*/ 7 w 7"/>
                <a:gd name="T3" fmla="*/ 2 h 5"/>
                <a:gd name="T4" fmla="*/ 2 w 7"/>
                <a:gd name="T5" fmla="*/ 0 h 5"/>
                <a:gd name="T6" fmla="*/ 0 w 7"/>
                <a:gd name="T7" fmla="*/ 2 h 5"/>
                <a:gd name="T8" fmla="*/ 2 w 7"/>
                <a:gd name="T9" fmla="*/ 5 h 5"/>
                <a:gd name="T10" fmla="*/ 5 w 7"/>
                <a:gd name="T11" fmla="*/ 5 h 5"/>
              </a:gdLst>
              <a:ahLst/>
              <a:cxnLst>
                <a:cxn ang="0">
                  <a:pos x="T0" y="T1"/>
                </a:cxn>
                <a:cxn ang="0">
                  <a:pos x="T2" y="T3"/>
                </a:cxn>
                <a:cxn ang="0">
                  <a:pos x="T4" y="T5"/>
                </a:cxn>
                <a:cxn ang="0">
                  <a:pos x="T6" y="T7"/>
                </a:cxn>
                <a:cxn ang="0">
                  <a:pos x="T8" y="T9"/>
                </a:cxn>
                <a:cxn ang="0">
                  <a:pos x="T10" y="T11"/>
                </a:cxn>
              </a:cxnLst>
              <a:rect l="0" t="0" r="r" b="b"/>
              <a:pathLst>
                <a:path w="7" h="5">
                  <a:moveTo>
                    <a:pt x="5" y="5"/>
                  </a:moveTo>
                  <a:lnTo>
                    <a:pt x="7" y="2"/>
                  </a:lnTo>
                  <a:lnTo>
                    <a:pt x="2" y="0"/>
                  </a:lnTo>
                  <a:lnTo>
                    <a:pt x="0" y="2"/>
                  </a:lnTo>
                  <a:lnTo>
                    <a:pt x="2" y="5"/>
                  </a:lnTo>
                  <a:lnTo>
                    <a:pt x="5" y="5"/>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127" name="Freeform 220"/>
            <p:cNvSpPr>
              <a:spLocks/>
            </p:cNvSpPr>
            <p:nvPr/>
          </p:nvSpPr>
          <p:spPr bwMode="auto">
            <a:xfrm>
              <a:off x="8409363" y="1745985"/>
              <a:ext cx="89527" cy="37005"/>
            </a:xfrm>
            <a:custGeom>
              <a:avLst/>
              <a:gdLst>
                <a:gd name="T0" fmla="*/ 7 w 75"/>
                <a:gd name="T1" fmla="*/ 16 h 31"/>
                <a:gd name="T2" fmla="*/ 9 w 75"/>
                <a:gd name="T3" fmla="*/ 21 h 31"/>
                <a:gd name="T4" fmla="*/ 23 w 75"/>
                <a:gd name="T5" fmla="*/ 26 h 31"/>
                <a:gd name="T6" fmla="*/ 33 w 75"/>
                <a:gd name="T7" fmla="*/ 28 h 31"/>
                <a:gd name="T8" fmla="*/ 42 w 75"/>
                <a:gd name="T9" fmla="*/ 31 h 31"/>
                <a:gd name="T10" fmla="*/ 47 w 75"/>
                <a:gd name="T11" fmla="*/ 31 h 31"/>
                <a:gd name="T12" fmla="*/ 54 w 75"/>
                <a:gd name="T13" fmla="*/ 28 h 31"/>
                <a:gd name="T14" fmla="*/ 59 w 75"/>
                <a:gd name="T15" fmla="*/ 31 h 31"/>
                <a:gd name="T16" fmla="*/ 64 w 75"/>
                <a:gd name="T17" fmla="*/ 31 h 31"/>
                <a:gd name="T18" fmla="*/ 71 w 75"/>
                <a:gd name="T19" fmla="*/ 26 h 31"/>
                <a:gd name="T20" fmla="*/ 73 w 75"/>
                <a:gd name="T21" fmla="*/ 19 h 31"/>
                <a:gd name="T22" fmla="*/ 75 w 75"/>
                <a:gd name="T23" fmla="*/ 14 h 31"/>
                <a:gd name="T24" fmla="*/ 73 w 75"/>
                <a:gd name="T25" fmla="*/ 9 h 31"/>
                <a:gd name="T26" fmla="*/ 71 w 75"/>
                <a:gd name="T27" fmla="*/ 7 h 31"/>
                <a:gd name="T28" fmla="*/ 68 w 75"/>
                <a:gd name="T29" fmla="*/ 9 h 31"/>
                <a:gd name="T30" fmla="*/ 66 w 75"/>
                <a:gd name="T31" fmla="*/ 5 h 31"/>
                <a:gd name="T32" fmla="*/ 66 w 75"/>
                <a:gd name="T33" fmla="*/ 2 h 31"/>
                <a:gd name="T34" fmla="*/ 64 w 75"/>
                <a:gd name="T35" fmla="*/ 0 h 31"/>
                <a:gd name="T36" fmla="*/ 61 w 75"/>
                <a:gd name="T37" fmla="*/ 2 h 31"/>
                <a:gd name="T38" fmla="*/ 54 w 75"/>
                <a:gd name="T39" fmla="*/ 0 h 31"/>
                <a:gd name="T40" fmla="*/ 45 w 75"/>
                <a:gd name="T41" fmla="*/ 2 h 31"/>
                <a:gd name="T42" fmla="*/ 40 w 75"/>
                <a:gd name="T43" fmla="*/ 7 h 31"/>
                <a:gd name="T44" fmla="*/ 35 w 75"/>
                <a:gd name="T45" fmla="*/ 9 h 31"/>
                <a:gd name="T46" fmla="*/ 33 w 75"/>
                <a:gd name="T47" fmla="*/ 7 h 31"/>
                <a:gd name="T48" fmla="*/ 33 w 75"/>
                <a:gd name="T49" fmla="*/ 2 h 31"/>
                <a:gd name="T50" fmla="*/ 31 w 75"/>
                <a:gd name="T51" fmla="*/ 2 h 31"/>
                <a:gd name="T52" fmla="*/ 26 w 75"/>
                <a:gd name="T53" fmla="*/ 5 h 31"/>
                <a:gd name="T54" fmla="*/ 19 w 75"/>
                <a:gd name="T55" fmla="*/ 5 h 31"/>
                <a:gd name="T56" fmla="*/ 16 w 75"/>
                <a:gd name="T57" fmla="*/ 2 h 31"/>
                <a:gd name="T58" fmla="*/ 16 w 75"/>
                <a:gd name="T59" fmla="*/ 7 h 31"/>
                <a:gd name="T60" fmla="*/ 14 w 75"/>
                <a:gd name="T61" fmla="*/ 9 h 31"/>
                <a:gd name="T62" fmla="*/ 5 w 75"/>
                <a:gd name="T63" fmla="*/ 7 h 31"/>
                <a:gd name="T64" fmla="*/ 2 w 75"/>
                <a:gd name="T65" fmla="*/ 5 h 31"/>
                <a:gd name="T66" fmla="*/ 2 w 75"/>
                <a:gd name="T67" fmla="*/ 2 h 31"/>
                <a:gd name="T68" fmla="*/ 0 w 75"/>
                <a:gd name="T69" fmla="*/ 0 h 31"/>
                <a:gd name="T70" fmla="*/ 0 w 75"/>
                <a:gd name="T71" fmla="*/ 9 h 31"/>
                <a:gd name="T72" fmla="*/ 7 w 75"/>
                <a:gd name="T73" fmla="*/ 16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5" h="31">
                  <a:moveTo>
                    <a:pt x="7" y="16"/>
                  </a:moveTo>
                  <a:lnTo>
                    <a:pt x="9" y="21"/>
                  </a:lnTo>
                  <a:lnTo>
                    <a:pt x="23" y="26"/>
                  </a:lnTo>
                  <a:lnTo>
                    <a:pt x="33" y="28"/>
                  </a:lnTo>
                  <a:lnTo>
                    <a:pt x="42" y="31"/>
                  </a:lnTo>
                  <a:lnTo>
                    <a:pt x="47" y="31"/>
                  </a:lnTo>
                  <a:lnTo>
                    <a:pt x="54" y="28"/>
                  </a:lnTo>
                  <a:lnTo>
                    <a:pt x="59" y="31"/>
                  </a:lnTo>
                  <a:lnTo>
                    <a:pt x="64" y="31"/>
                  </a:lnTo>
                  <a:lnTo>
                    <a:pt x="71" y="26"/>
                  </a:lnTo>
                  <a:lnTo>
                    <a:pt x="73" y="19"/>
                  </a:lnTo>
                  <a:lnTo>
                    <a:pt x="75" y="14"/>
                  </a:lnTo>
                  <a:lnTo>
                    <a:pt x="73" y="9"/>
                  </a:lnTo>
                  <a:lnTo>
                    <a:pt x="71" y="7"/>
                  </a:lnTo>
                  <a:lnTo>
                    <a:pt x="68" y="9"/>
                  </a:lnTo>
                  <a:lnTo>
                    <a:pt x="66" y="5"/>
                  </a:lnTo>
                  <a:lnTo>
                    <a:pt x="66" y="2"/>
                  </a:lnTo>
                  <a:lnTo>
                    <a:pt x="64" y="0"/>
                  </a:lnTo>
                  <a:lnTo>
                    <a:pt x="61" y="2"/>
                  </a:lnTo>
                  <a:lnTo>
                    <a:pt x="54" y="0"/>
                  </a:lnTo>
                  <a:lnTo>
                    <a:pt x="45" y="2"/>
                  </a:lnTo>
                  <a:lnTo>
                    <a:pt x="40" y="7"/>
                  </a:lnTo>
                  <a:lnTo>
                    <a:pt x="35" y="9"/>
                  </a:lnTo>
                  <a:lnTo>
                    <a:pt x="33" y="7"/>
                  </a:lnTo>
                  <a:lnTo>
                    <a:pt x="33" y="2"/>
                  </a:lnTo>
                  <a:lnTo>
                    <a:pt x="31" y="2"/>
                  </a:lnTo>
                  <a:lnTo>
                    <a:pt x="26" y="5"/>
                  </a:lnTo>
                  <a:lnTo>
                    <a:pt x="19" y="5"/>
                  </a:lnTo>
                  <a:lnTo>
                    <a:pt x="16" y="2"/>
                  </a:lnTo>
                  <a:lnTo>
                    <a:pt x="16" y="7"/>
                  </a:lnTo>
                  <a:lnTo>
                    <a:pt x="14" y="9"/>
                  </a:lnTo>
                  <a:lnTo>
                    <a:pt x="5" y="7"/>
                  </a:lnTo>
                  <a:lnTo>
                    <a:pt x="2" y="5"/>
                  </a:lnTo>
                  <a:lnTo>
                    <a:pt x="2" y="2"/>
                  </a:lnTo>
                  <a:lnTo>
                    <a:pt x="0" y="0"/>
                  </a:lnTo>
                  <a:lnTo>
                    <a:pt x="0" y="9"/>
                  </a:lnTo>
                  <a:lnTo>
                    <a:pt x="7" y="16"/>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128" name="Freeform 221"/>
            <p:cNvSpPr>
              <a:spLocks/>
            </p:cNvSpPr>
            <p:nvPr/>
          </p:nvSpPr>
          <p:spPr bwMode="auto">
            <a:xfrm>
              <a:off x="8877287" y="1946525"/>
              <a:ext cx="8356" cy="5969"/>
            </a:xfrm>
            <a:custGeom>
              <a:avLst/>
              <a:gdLst>
                <a:gd name="T0" fmla="*/ 5 w 7"/>
                <a:gd name="T1" fmla="*/ 5 h 5"/>
                <a:gd name="T2" fmla="*/ 7 w 7"/>
                <a:gd name="T3" fmla="*/ 5 h 5"/>
                <a:gd name="T4" fmla="*/ 5 w 7"/>
                <a:gd name="T5" fmla="*/ 0 h 5"/>
                <a:gd name="T6" fmla="*/ 3 w 7"/>
                <a:gd name="T7" fmla="*/ 0 h 5"/>
                <a:gd name="T8" fmla="*/ 0 w 7"/>
                <a:gd name="T9" fmla="*/ 2 h 5"/>
                <a:gd name="T10" fmla="*/ 5 w 7"/>
                <a:gd name="T11" fmla="*/ 5 h 5"/>
                <a:gd name="T12" fmla="*/ 5 w 7"/>
                <a:gd name="T13" fmla="*/ 5 h 5"/>
              </a:gdLst>
              <a:ahLst/>
              <a:cxnLst>
                <a:cxn ang="0">
                  <a:pos x="T0" y="T1"/>
                </a:cxn>
                <a:cxn ang="0">
                  <a:pos x="T2" y="T3"/>
                </a:cxn>
                <a:cxn ang="0">
                  <a:pos x="T4" y="T5"/>
                </a:cxn>
                <a:cxn ang="0">
                  <a:pos x="T6" y="T7"/>
                </a:cxn>
                <a:cxn ang="0">
                  <a:pos x="T8" y="T9"/>
                </a:cxn>
                <a:cxn ang="0">
                  <a:pos x="T10" y="T11"/>
                </a:cxn>
                <a:cxn ang="0">
                  <a:pos x="T12" y="T13"/>
                </a:cxn>
              </a:cxnLst>
              <a:rect l="0" t="0" r="r" b="b"/>
              <a:pathLst>
                <a:path w="7" h="5">
                  <a:moveTo>
                    <a:pt x="5" y="5"/>
                  </a:moveTo>
                  <a:lnTo>
                    <a:pt x="7" y="5"/>
                  </a:lnTo>
                  <a:lnTo>
                    <a:pt x="5" y="0"/>
                  </a:lnTo>
                  <a:lnTo>
                    <a:pt x="3" y="0"/>
                  </a:lnTo>
                  <a:lnTo>
                    <a:pt x="0" y="2"/>
                  </a:lnTo>
                  <a:lnTo>
                    <a:pt x="5" y="5"/>
                  </a:lnTo>
                  <a:lnTo>
                    <a:pt x="5" y="5"/>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129" name="Freeform 222"/>
            <p:cNvSpPr>
              <a:spLocks/>
            </p:cNvSpPr>
            <p:nvPr/>
          </p:nvSpPr>
          <p:spPr bwMode="auto">
            <a:xfrm>
              <a:off x="8386682" y="1889228"/>
              <a:ext cx="76396" cy="48941"/>
            </a:xfrm>
            <a:custGeom>
              <a:avLst/>
              <a:gdLst>
                <a:gd name="T0" fmla="*/ 7 w 64"/>
                <a:gd name="T1" fmla="*/ 38 h 41"/>
                <a:gd name="T2" fmla="*/ 9 w 64"/>
                <a:gd name="T3" fmla="*/ 36 h 41"/>
                <a:gd name="T4" fmla="*/ 16 w 64"/>
                <a:gd name="T5" fmla="*/ 31 h 41"/>
                <a:gd name="T6" fmla="*/ 21 w 64"/>
                <a:gd name="T7" fmla="*/ 34 h 41"/>
                <a:gd name="T8" fmla="*/ 31 w 64"/>
                <a:gd name="T9" fmla="*/ 34 h 41"/>
                <a:gd name="T10" fmla="*/ 35 w 64"/>
                <a:gd name="T11" fmla="*/ 31 h 41"/>
                <a:gd name="T12" fmla="*/ 45 w 64"/>
                <a:gd name="T13" fmla="*/ 31 h 41"/>
                <a:gd name="T14" fmla="*/ 50 w 64"/>
                <a:gd name="T15" fmla="*/ 29 h 41"/>
                <a:gd name="T16" fmla="*/ 54 w 64"/>
                <a:gd name="T17" fmla="*/ 29 h 41"/>
                <a:gd name="T18" fmla="*/ 59 w 64"/>
                <a:gd name="T19" fmla="*/ 29 h 41"/>
                <a:gd name="T20" fmla="*/ 64 w 64"/>
                <a:gd name="T21" fmla="*/ 26 h 41"/>
                <a:gd name="T22" fmla="*/ 59 w 64"/>
                <a:gd name="T23" fmla="*/ 24 h 41"/>
                <a:gd name="T24" fmla="*/ 57 w 64"/>
                <a:gd name="T25" fmla="*/ 19 h 41"/>
                <a:gd name="T26" fmla="*/ 52 w 64"/>
                <a:gd name="T27" fmla="*/ 12 h 41"/>
                <a:gd name="T28" fmla="*/ 45 w 64"/>
                <a:gd name="T29" fmla="*/ 8 h 41"/>
                <a:gd name="T30" fmla="*/ 40 w 64"/>
                <a:gd name="T31" fmla="*/ 5 h 41"/>
                <a:gd name="T32" fmla="*/ 33 w 64"/>
                <a:gd name="T33" fmla="*/ 5 h 41"/>
                <a:gd name="T34" fmla="*/ 31 w 64"/>
                <a:gd name="T35" fmla="*/ 0 h 41"/>
                <a:gd name="T36" fmla="*/ 26 w 64"/>
                <a:gd name="T37" fmla="*/ 0 h 41"/>
                <a:gd name="T38" fmla="*/ 24 w 64"/>
                <a:gd name="T39" fmla="*/ 3 h 41"/>
                <a:gd name="T40" fmla="*/ 16 w 64"/>
                <a:gd name="T41" fmla="*/ 0 h 41"/>
                <a:gd name="T42" fmla="*/ 14 w 64"/>
                <a:gd name="T43" fmla="*/ 0 h 41"/>
                <a:gd name="T44" fmla="*/ 12 w 64"/>
                <a:gd name="T45" fmla="*/ 5 h 41"/>
                <a:gd name="T46" fmla="*/ 7 w 64"/>
                <a:gd name="T47" fmla="*/ 10 h 41"/>
                <a:gd name="T48" fmla="*/ 7 w 64"/>
                <a:gd name="T49" fmla="*/ 15 h 41"/>
                <a:gd name="T50" fmla="*/ 7 w 64"/>
                <a:gd name="T51" fmla="*/ 24 h 41"/>
                <a:gd name="T52" fmla="*/ 5 w 64"/>
                <a:gd name="T53" fmla="*/ 34 h 41"/>
                <a:gd name="T54" fmla="*/ 2 w 64"/>
                <a:gd name="T55" fmla="*/ 36 h 41"/>
                <a:gd name="T56" fmla="*/ 0 w 64"/>
                <a:gd name="T57" fmla="*/ 41 h 41"/>
                <a:gd name="T58" fmla="*/ 5 w 64"/>
                <a:gd name="T59" fmla="*/ 41 h 41"/>
                <a:gd name="T60" fmla="*/ 7 w 64"/>
                <a:gd name="T61" fmla="*/ 38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64" h="41">
                  <a:moveTo>
                    <a:pt x="7" y="38"/>
                  </a:moveTo>
                  <a:lnTo>
                    <a:pt x="9" y="36"/>
                  </a:lnTo>
                  <a:lnTo>
                    <a:pt x="16" y="31"/>
                  </a:lnTo>
                  <a:lnTo>
                    <a:pt x="21" y="34"/>
                  </a:lnTo>
                  <a:lnTo>
                    <a:pt x="31" y="34"/>
                  </a:lnTo>
                  <a:lnTo>
                    <a:pt x="35" y="31"/>
                  </a:lnTo>
                  <a:lnTo>
                    <a:pt x="45" y="31"/>
                  </a:lnTo>
                  <a:lnTo>
                    <a:pt x="50" y="29"/>
                  </a:lnTo>
                  <a:lnTo>
                    <a:pt x="54" y="29"/>
                  </a:lnTo>
                  <a:lnTo>
                    <a:pt x="59" y="29"/>
                  </a:lnTo>
                  <a:lnTo>
                    <a:pt x="64" y="26"/>
                  </a:lnTo>
                  <a:lnTo>
                    <a:pt x="59" y="24"/>
                  </a:lnTo>
                  <a:lnTo>
                    <a:pt x="57" y="19"/>
                  </a:lnTo>
                  <a:lnTo>
                    <a:pt x="52" y="12"/>
                  </a:lnTo>
                  <a:lnTo>
                    <a:pt x="45" y="8"/>
                  </a:lnTo>
                  <a:lnTo>
                    <a:pt x="40" y="5"/>
                  </a:lnTo>
                  <a:lnTo>
                    <a:pt x="33" y="5"/>
                  </a:lnTo>
                  <a:lnTo>
                    <a:pt x="31" y="0"/>
                  </a:lnTo>
                  <a:lnTo>
                    <a:pt x="26" y="0"/>
                  </a:lnTo>
                  <a:lnTo>
                    <a:pt x="24" y="3"/>
                  </a:lnTo>
                  <a:lnTo>
                    <a:pt x="16" y="0"/>
                  </a:lnTo>
                  <a:lnTo>
                    <a:pt x="14" y="0"/>
                  </a:lnTo>
                  <a:lnTo>
                    <a:pt x="12" y="5"/>
                  </a:lnTo>
                  <a:lnTo>
                    <a:pt x="7" y="10"/>
                  </a:lnTo>
                  <a:lnTo>
                    <a:pt x="7" y="15"/>
                  </a:lnTo>
                  <a:lnTo>
                    <a:pt x="7" y="24"/>
                  </a:lnTo>
                  <a:lnTo>
                    <a:pt x="5" y="34"/>
                  </a:lnTo>
                  <a:lnTo>
                    <a:pt x="2" y="36"/>
                  </a:lnTo>
                  <a:lnTo>
                    <a:pt x="0" y="41"/>
                  </a:lnTo>
                  <a:lnTo>
                    <a:pt x="5" y="41"/>
                  </a:lnTo>
                  <a:lnTo>
                    <a:pt x="7" y="38"/>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130" name="Freeform 223"/>
            <p:cNvSpPr>
              <a:spLocks/>
            </p:cNvSpPr>
            <p:nvPr/>
          </p:nvSpPr>
          <p:spPr bwMode="auto">
            <a:xfrm>
              <a:off x="8428462" y="2058731"/>
              <a:ext cx="17906" cy="14324"/>
            </a:xfrm>
            <a:custGeom>
              <a:avLst/>
              <a:gdLst>
                <a:gd name="T0" fmla="*/ 3 w 6"/>
                <a:gd name="T1" fmla="*/ 5 h 5"/>
                <a:gd name="T2" fmla="*/ 3 w 6"/>
                <a:gd name="T3" fmla="*/ 5 h 5"/>
                <a:gd name="T4" fmla="*/ 6 w 6"/>
                <a:gd name="T5" fmla="*/ 4 h 5"/>
                <a:gd name="T6" fmla="*/ 6 w 6"/>
                <a:gd name="T7" fmla="*/ 3 h 5"/>
                <a:gd name="T8" fmla="*/ 6 w 6"/>
                <a:gd name="T9" fmla="*/ 2 h 5"/>
                <a:gd name="T10" fmla="*/ 5 w 6"/>
                <a:gd name="T11" fmla="*/ 0 h 5"/>
                <a:gd name="T12" fmla="*/ 4 w 6"/>
                <a:gd name="T13" fmla="*/ 0 h 5"/>
                <a:gd name="T14" fmla="*/ 4 w 6"/>
                <a:gd name="T15" fmla="*/ 2 h 5"/>
                <a:gd name="T16" fmla="*/ 2 w 6"/>
                <a:gd name="T17" fmla="*/ 3 h 5"/>
                <a:gd name="T18" fmla="*/ 0 w 6"/>
                <a:gd name="T19" fmla="*/ 3 h 5"/>
                <a:gd name="T20" fmla="*/ 2 w 6"/>
                <a:gd name="T21" fmla="*/ 5 h 5"/>
                <a:gd name="T22" fmla="*/ 3 w 6"/>
                <a:gd name="T23"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 h="5">
                  <a:moveTo>
                    <a:pt x="3" y="5"/>
                  </a:moveTo>
                  <a:cubicBezTo>
                    <a:pt x="3" y="5"/>
                    <a:pt x="3" y="5"/>
                    <a:pt x="3" y="5"/>
                  </a:cubicBezTo>
                  <a:cubicBezTo>
                    <a:pt x="6" y="4"/>
                    <a:pt x="6" y="4"/>
                    <a:pt x="6" y="4"/>
                  </a:cubicBezTo>
                  <a:cubicBezTo>
                    <a:pt x="6" y="3"/>
                    <a:pt x="6" y="3"/>
                    <a:pt x="6" y="3"/>
                  </a:cubicBezTo>
                  <a:cubicBezTo>
                    <a:pt x="6" y="2"/>
                    <a:pt x="6" y="2"/>
                    <a:pt x="6" y="2"/>
                  </a:cubicBezTo>
                  <a:cubicBezTo>
                    <a:pt x="5" y="0"/>
                    <a:pt x="5" y="0"/>
                    <a:pt x="5" y="0"/>
                  </a:cubicBezTo>
                  <a:cubicBezTo>
                    <a:pt x="4" y="0"/>
                    <a:pt x="4" y="0"/>
                    <a:pt x="4" y="0"/>
                  </a:cubicBezTo>
                  <a:cubicBezTo>
                    <a:pt x="4" y="2"/>
                    <a:pt x="4" y="2"/>
                    <a:pt x="4" y="2"/>
                  </a:cubicBezTo>
                  <a:cubicBezTo>
                    <a:pt x="2" y="3"/>
                    <a:pt x="2" y="3"/>
                    <a:pt x="2" y="3"/>
                  </a:cubicBezTo>
                  <a:cubicBezTo>
                    <a:pt x="2" y="3"/>
                    <a:pt x="0" y="3"/>
                    <a:pt x="0" y="3"/>
                  </a:cubicBezTo>
                  <a:cubicBezTo>
                    <a:pt x="2" y="5"/>
                    <a:pt x="2" y="5"/>
                    <a:pt x="2" y="5"/>
                  </a:cubicBezTo>
                  <a:lnTo>
                    <a:pt x="3" y="5"/>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131" name="Freeform 224"/>
            <p:cNvSpPr>
              <a:spLocks/>
            </p:cNvSpPr>
            <p:nvPr/>
          </p:nvSpPr>
          <p:spPr bwMode="auto">
            <a:xfrm>
              <a:off x="8916679" y="1942943"/>
              <a:ext cx="5969" cy="5969"/>
            </a:xfrm>
            <a:custGeom>
              <a:avLst/>
              <a:gdLst>
                <a:gd name="T0" fmla="*/ 3 w 5"/>
                <a:gd name="T1" fmla="*/ 5 h 5"/>
                <a:gd name="T2" fmla="*/ 5 w 5"/>
                <a:gd name="T3" fmla="*/ 3 h 5"/>
                <a:gd name="T4" fmla="*/ 3 w 5"/>
                <a:gd name="T5" fmla="*/ 0 h 5"/>
                <a:gd name="T6" fmla="*/ 0 w 5"/>
                <a:gd name="T7" fmla="*/ 3 h 5"/>
                <a:gd name="T8" fmla="*/ 3 w 5"/>
                <a:gd name="T9" fmla="*/ 5 h 5"/>
                <a:gd name="T10" fmla="*/ 3 w 5"/>
                <a:gd name="T11" fmla="*/ 5 h 5"/>
              </a:gdLst>
              <a:ahLst/>
              <a:cxnLst>
                <a:cxn ang="0">
                  <a:pos x="T0" y="T1"/>
                </a:cxn>
                <a:cxn ang="0">
                  <a:pos x="T2" y="T3"/>
                </a:cxn>
                <a:cxn ang="0">
                  <a:pos x="T4" y="T5"/>
                </a:cxn>
                <a:cxn ang="0">
                  <a:pos x="T6" y="T7"/>
                </a:cxn>
                <a:cxn ang="0">
                  <a:pos x="T8" y="T9"/>
                </a:cxn>
                <a:cxn ang="0">
                  <a:pos x="T10" y="T11"/>
                </a:cxn>
              </a:cxnLst>
              <a:rect l="0" t="0" r="r" b="b"/>
              <a:pathLst>
                <a:path w="5" h="5">
                  <a:moveTo>
                    <a:pt x="3" y="5"/>
                  </a:moveTo>
                  <a:lnTo>
                    <a:pt x="5" y="3"/>
                  </a:lnTo>
                  <a:lnTo>
                    <a:pt x="3" y="0"/>
                  </a:lnTo>
                  <a:lnTo>
                    <a:pt x="0" y="3"/>
                  </a:lnTo>
                  <a:lnTo>
                    <a:pt x="3" y="5"/>
                  </a:lnTo>
                  <a:lnTo>
                    <a:pt x="3" y="5"/>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132" name="Freeform 225"/>
            <p:cNvSpPr>
              <a:spLocks/>
            </p:cNvSpPr>
            <p:nvPr/>
          </p:nvSpPr>
          <p:spPr bwMode="auto">
            <a:xfrm>
              <a:off x="8968008" y="2016952"/>
              <a:ext cx="5969" cy="8356"/>
            </a:xfrm>
            <a:custGeom>
              <a:avLst/>
              <a:gdLst>
                <a:gd name="T0" fmla="*/ 5 w 5"/>
                <a:gd name="T1" fmla="*/ 7 h 7"/>
                <a:gd name="T2" fmla="*/ 5 w 5"/>
                <a:gd name="T3" fmla="*/ 5 h 7"/>
                <a:gd name="T4" fmla="*/ 5 w 5"/>
                <a:gd name="T5" fmla="*/ 0 h 7"/>
                <a:gd name="T6" fmla="*/ 2 w 5"/>
                <a:gd name="T7" fmla="*/ 0 h 7"/>
                <a:gd name="T8" fmla="*/ 0 w 5"/>
                <a:gd name="T9" fmla="*/ 2 h 7"/>
                <a:gd name="T10" fmla="*/ 2 w 5"/>
                <a:gd name="T11" fmla="*/ 7 h 7"/>
                <a:gd name="T12" fmla="*/ 5 w 5"/>
                <a:gd name="T13" fmla="*/ 7 h 7"/>
              </a:gdLst>
              <a:ahLst/>
              <a:cxnLst>
                <a:cxn ang="0">
                  <a:pos x="T0" y="T1"/>
                </a:cxn>
                <a:cxn ang="0">
                  <a:pos x="T2" y="T3"/>
                </a:cxn>
                <a:cxn ang="0">
                  <a:pos x="T4" y="T5"/>
                </a:cxn>
                <a:cxn ang="0">
                  <a:pos x="T6" y="T7"/>
                </a:cxn>
                <a:cxn ang="0">
                  <a:pos x="T8" y="T9"/>
                </a:cxn>
                <a:cxn ang="0">
                  <a:pos x="T10" y="T11"/>
                </a:cxn>
                <a:cxn ang="0">
                  <a:pos x="T12" y="T13"/>
                </a:cxn>
              </a:cxnLst>
              <a:rect l="0" t="0" r="r" b="b"/>
              <a:pathLst>
                <a:path w="5" h="7">
                  <a:moveTo>
                    <a:pt x="5" y="7"/>
                  </a:moveTo>
                  <a:lnTo>
                    <a:pt x="5" y="5"/>
                  </a:lnTo>
                  <a:lnTo>
                    <a:pt x="5" y="0"/>
                  </a:lnTo>
                  <a:lnTo>
                    <a:pt x="2" y="0"/>
                  </a:lnTo>
                  <a:lnTo>
                    <a:pt x="0" y="2"/>
                  </a:lnTo>
                  <a:lnTo>
                    <a:pt x="2" y="7"/>
                  </a:lnTo>
                  <a:lnTo>
                    <a:pt x="5" y="7"/>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133" name="Freeform 226"/>
            <p:cNvSpPr>
              <a:spLocks/>
            </p:cNvSpPr>
            <p:nvPr/>
          </p:nvSpPr>
          <p:spPr bwMode="auto">
            <a:xfrm>
              <a:off x="8951296" y="2025308"/>
              <a:ext cx="8356" cy="11937"/>
            </a:xfrm>
            <a:custGeom>
              <a:avLst/>
              <a:gdLst>
                <a:gd name="T0" fmla="*/ 5 w 7"/>
                <a:gd name="T1" fmla="*/ 10 h 10"/>
                <a:gd name="T2" fmla="*/ 7 w 7"/>
                <a:gd name="T3" fmla="*/ 7 h 10"/>
                <a:gd name="T4" fmla="*/ 7 w 7"/>
                <a:gd name="T5" fmla="*/ 7 h 10"/>
                <a:gd name="T6" fmla="*/ 7 w 7"/>
                <a:gd name="T7" fmla="*/ 2 h 10"/>
                <a:gd name="T8" fmla="*/ 5 w 7"/>
                <a:gd name="T9" fmla="*/ 0 h 10"/>
                <a:gd name="T10" fmla="*/ 2 w 7"/>
                <a:gd name="T11" fmla="*/ 2 h 10"/>
                <a:gd name="T12" fmla="*/ 0 w 7"/>
                <a:gd name="T13" fmla="*/ 2 h 10"/>
                <a:gd name="T14" fmla="*/ 2 w 7"/>
                <a:gd name="T15" fmla="*/ 7 h 10"/>
                <a:gd name="T16" fmla="*/ 5 w 7"/>
                <a:gd name="T17"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10">
                  <a:moveTo>
                    <a:pt x="5" y="10"/>
                  </a:moveTo>
                  <a:lnTo>
                    <a:pt x="7" y="7"/>
                  </a:lnTo>
                  <a:lnTo>
                    <a:pt x="7" y="7"/>
                  </a:lnTo>
                  <a:lnTo>
                    <a:pt x="7" y="2"/>
                  </a:lnTo>
                  <a:lnTo>
                    <a:pt x="5" y="0"/>
                  </a:lnTo>
                  <a:lnTo>
                    <a:pt x="2" y="2"/>
                  </a:lnTo>
                  <a:lnTo>
                    <a:pt x="0" y="2"/>
                  </a:lnTo>
                  <a:lnTo>
                    <a:pt x="2" y="7"/>
                  </a:lnTo>
                  <a:lnTo>
                    <a:pt x="5" y="10"/>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134" name="Freeform 227"/>
            <p:cNvSpPr>
              <a:spLocks/>
            </p:cNvSpPr>
            <p:nvPr/>
          </p:nvSpPr>
          <p:spPr bwMode="auto">
            <a:xfrm>
              <a:off x="9067083" y="1948912"/>
              <a:ext cx="33423" cy="28648"/>
            </a:xfrm>
            <a:custGeom>
              <a:avLst/>
              <a:gdLst>
                <a:gd name="T0" fmla="*/ 2 w 28"/>
                <a:gd name="T1" fmla="*/ 17 h 24"/>
                <a:gd name="T2" fmla="*/ 7 w 28"/>
                <a:gd name="T3" fmla="*/ 17 h 24"/>
                <a:gd name="T4" fmla="*/ 12 w 28"/>
                <a:gd name="T5" fmla="*/ 17 h 24"/>
                <a:gd name="T6" fmla="*/ 16 w 28"/>
                <a:gd name="T7" fmla="*/ 21 h 24"/>
                <a:gd name="T8" fmla="*/ 21 w 28"/>
                <a:gd name="T9" fmla="*/ 24 h 24"/>
                <a:gd name="T10" fmla="*/ 26 w 28"/>
                <a:gd name="T11" fmla="*/ 21 h 24"/>
                <a:gd name="T12" fmla="*/ 28 w 28"/>
                <a:gd name="T13" fmla="*/ 17 h 24"/>
                <a:gd name="T14" fmla="*/ 26 w 28"/>
                <a:gd name="T15" fmla="*/ 14 h 24"/>
                <a:gd name="T16" fmla="*/ 23 w 28"/>
                <a:gd name="T17" fmla="*/ 10 h 24"/>
                <a:gd name="T18" fmla="*/ 26 w 28"/>
                <a:gd name="T19" fmla="*/ 7 h 24"/>
                <a:gd name="T20" fmla="*/ 23 w 28"/>
                <a:gd name="T21" fmla="*/ 5 h 24"/>
                <a:gd name="T22" fmla="*/ 19 w 28"/>
                <a:gd name="T23" fmla="*/ 0 h 24"/>
                <a:gd name="T24" fmla="*/ 19 w 28"/>
                <a:gd name="T25" fmla="*/ 3 h 24"/>
                <a:gd name="T26" fmla="*/ 14 w 28"/>
                <a:gd name="T27" fmla="*/ 3 h 24"/>
                <a:gd name="T28" fmla="*/ 12 w 28"/>
                <a:gd name="T29" fmla="*/ 0 h 24"/>
                <a:gd name="T30" fmla="*/ 7 w 28"/>
                <a:gd name="T31" fmla="*/ 0 h 24"/>
                <a:gd name="T32" fmla="*/ 7 w 28"/>
                <a:gd name="T33" fmla="*/ 3 h 24"/>
                <a:gd name="T34" fmla="*/ 5 w 28"/>
                <a:gd name="T35" fmla="*/ 3 h 24"/>
                <a:gd name="T36" fmla="*/ 5 w 28"/>
                <a:gd name="T37" fmla="*/ 5 h 24"/>
                <a:gd name="T38" fmla="*/ 2 w 28"/>
                <a:gd name="T39" fmla="*/ 5 h 24"/>
                <a:gd name="T40" fmla="*/ 0 w 28"/>
                <a:gd name="T41" fmla="*/ 7 h 24"/>
                <a:gd name="T42" fmla="*/ 0 w 28"/>
                <a:gd name="T43" fmla="*/ 14 h 24"/>
                <a:gd name="T44" fmla="*/ 2 w 28"/>
                <a:gd name="T45" fmla="*/ 17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8" h="24">
                  <a:moveTo>
                    <a:pt x="2" y="17"/>
                  </a:moveTo>
                  <a:lnTo>
                    <a:pt x="7" y="17"/>
                  </a:lnTo>
                  <a:lnTo>
                    <a:pt x="12" y="17"/>
                  </a:lnTo>
                  <a:lnTo>
                    <a:pt x="16" y="21"/>
                  </a:lnTo>
                  <a:lnTo>
                    <a:pt x="21" y="24"/>
                  </a:lnTo>
                  <a:lnTo>
                    <a:pt x="26" y="21"/>
                  </a:lnTo>
                  <a:lnTo>
                    <a:pt x="28" y="17"/>
                  </a:lnTo>
                  <a:lnTo>
                    <a:pt x="26" y="14"/>
                  </a:lnTo>
                  <a:lnTo>
                    <a:pt x="23" y="10"/>
                  </a:lnTo>
                  <a:lnTo>
                    <a:pt x="26" y="7"/>
                  </a:lnTo>
                  <a:lnTo>
                    <a:pt x="23" y="5"/>
                  </a:lnTo>
                  <a:lnTo>
                    <a:pt x="19" y="0"/>
                  </a:lnTo>
                  <a:lnTo>
                    <a:pt x="19" y="3"/>
                  </a:lnTo>
                  <a:lnTo>
                    <a:pt x="14" y="3"/>
                  </a:lnTo>
                  <a:lnTo>
                    <a:pt x="12" y="0"/>
                  </a:lnTo>
                  <a:lnTo>
                    <a:pt x="7" y="0"/>
                  </a:lnTo>
                  <a:lnTo>
                    <a:pt x="7" y="3"/>
                  </a:lnTo>
                  <a:lnTo>
                    <a:pt x="5" y="3"/>
                  </a:lnTo>
                  <a:lnTo>
                    <a:pt x="5" y="5"/>
                  </a:lnTo>
                  <a:lnTo>
                    <a:pt x="2" y="5"/>
                  </a:lnTo>
                  <a:lnTo>
                    <a:pt x="0" y="7"/>
                  </a:lnTo>
                  <a:lnTo>
                    <a:pt x="0" y="14"/>
                  </a:lnTo>
                  <a:lnTo>
                    <a:pt x="2" y="17"/>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135" name="Freeform 228"/>
            <p:cNvSpPr>
              <a:spLocks/>
            </p:cNvSpPr>
            <p:nvPr/>
          </p:nvSpPr>
          <p:spPr bwMode="auto">
            <a:xfrm>
              <a:off x="8962039" y="2031276"/>
              <a:ext cx="8356" cy="10744"/>
            </a:xfrm>
            <a:custGeom>
              <a:avLst/>
              <a:gdLst>
                <a:gd name="T0" fmla="*/ 5 w 7"/>
                <a:gd name="T1" fmla="*/ 5 h 9"/>
                <a:gd name="T2" fmla="*/ 7 w 7"/>
                <a:gd name="T3" fmla="*/ 9 h 9"/>
                <a:gd name="T4" fmla="*/ 7 w 7"/>
                <a:gd name="T5" fmla="*/ 7 h 9"/>
                <a:gd name="T6" fmla="*/ 7 w 7"/>
                <a:gd name="T7" fmla="*/ 2 h 9"/>
                <a:gd name="T8" fmla="*/ 3 w 7"/>
                <a:gd name="T9" fmla="*/ 0 h 9"/>
                <a:gd name="T10" fmla="*/ 0 w 7"/>
                <a:gd name="T11" fmla="*/ 0 h 9"/>
                <a:gd name="T12" fmla="*/ 0 w 7"/>
                <a:gd name="T13" fmla="*/ 0 h 9"/>
                <a:gd name="T14" fmla="*/ 5 w 7"/>
                <a:gd name="T15" fmla="*/ 5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9">
                  <a:moveTo>
                    <a:pt x="5" y="5"/>
                  </a:moveTo>
                  <a:lnTo>
                    <a:pt x="7" y="9"/>
                  </a:lnTo>
                  <a:lnTo>
                    <a:pt x="7" y="7"/>
                  </a:lnTo>
                  <a:lnTo>
                    <a:pt x="7" y="2"/>
                  </a:lnTo>
                  <a:lnTo>
                    <a:pt x="3" y="0"/>
                  </a:lnTo>
                  <a:lnTo>
                    <a:pt x="0" y="0"/>
                  </a:lnTo>
                  <a:lnTo>
                    <a:pt x="0" y="0"/>
                  </a:lnTo>
                  <a:lnTo>
                    <a:pt x="5" y="5"/>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136" name="Freeform 229"/>
            <p:cNvSpPr>
              <a:spLocks/>
            </p:cNvSpPr>
            <p:nvPr/>
          </p:nvSpPr>
          <p:spPr bwMode="auto">
            <a:xfrm>
              <a:off x="8965620" y="2022920"/>
              <a:ext cx="4775" cy="8356"/>
            </a:xfrm>
            <a:custGeom>
              <a:avLst/>
              <a:gdLst>
                <a:gd name="T0" fmla="*/ 4 w 4"/>
                <a:gd name="T1" fmla="*/ 7 h 7"/>
                <a:gd name="T2" fmla="*/ 4 w 4"/>
                <a:gd name="T3" fmla="*/ 4 h 7"/>
                <a:gd name="T4" fmla="*/ 2 w 4"/>
                <a:gd name="T5" fmla="*/ 0 h 7"/>
                <a:gd name="T6" fmla="*/ 0 w 4"/>
                <a:gd name="T7" fmla="*/ 0 h 7"/>
                <a:gd name="T8" fmla="*/ 0 w 4"/>
                <a:gd name="T9" fmla="*/ 2 h 7"/>
                <a:gd name="T10" fmla="*/ 2 w 4"/>
                <a:gd name="T11" fmla="*/ 4 h 7"/>
                <a:gd name="T12" fmla="*/ 4 w 4"/>
                <a:gd name="T13" fmla="*/ 7 h 7"/>
              </a:gdLst>
              <a:ahLst/>
              <a:cxnLst>
                <a:cxn ang="0">
                  <a:pos x="T0" y="T1"/>
                </a:cxn>
                <a:cxn ang="0">
                  <a:pos x="T2" y="T3"/>
                </a:cxn>
                <a:cxn ang="0">
                  <a:pos x="T4" y="T5"/>
                </a:cxn>
                <a:cxn ang="0">
                  <a:pos x="T6" y="T7"/>
                </a:cxn>
                <a:cxn ang="0">
                  <a:pos x="T8" y="T9"/>
                </a:cxn>
                <a:cxn ang="0">
                  <a:pos x="T10" y="T11"/>
                </a:cxn>
                <a:cxn ang="0">
                  <a:pos x="T12" y="T13"/>
                </a:cxn>
              </a:cxnLst>
              <a:rect l="0" t="0" r="r" b="b"/>
              <a:pathLst>
                <a:path w="4" h="7">
                  <a:moveTo>
                    <a:pt x="4" y="7"/>
                  </a:moveTo>
                  <a:lnTo>
                    <a:pt x="4" y="4"/>
                  </a:lnTo>
                  <a:lnTo>
                    <a:pt x="2" y="0"/>
                  </a:lnTo>
                  <a:lnTo>
                    <a:pt x="0" y="0"/>
                  </a:lnTo>
                  <a:lnTo>
                    <a:pt x="0" y="2"/>
                  </a:lnTo>
                  <a:lnTo>
                    <a:pt x="2" y="4"/>
                  </a:lnTo>
                  <a:lnTo>
                    <a:pt x="4" y="7"/>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137" name="Freeform 230"/>
            <p:cNvSpPr>
              <a:spLocks/>
            </p:cNvSpPr>
            <p:nvPr/>
          </p:nvSpPr>
          <p:spPr bwMode="auto">
            <a:xfrm>
              <a:off x="7602431" y="1804476"/>
              <a:ext cx="10744" cy="14324"/>
            </a:xfrm>
            <a:custGeom>
              <a:avLst/>
              <a:gdLst>
                <a:gd name="T0" fmla="*/ 2 w 9"/>
                <a:gd name="T1" fmla="*/ 12 h 12"/>
                <a:gd name="T2" fmla="*/ 7 w 9"/>
                <a:gd name="T3" fmla="*/ 10 h 12"/>
                <a:gd name="T4" fmla="*/ 7 w 9"/>
                <a:gd name="T5" fmla="*/ 8 h 12"/>
                <a:gd name="T6" fmla="*/ 4 w 9"/>
                <a:gd name="T7" fmla="*/ 5 h 12"/>
                <a:gd name="T8" fmla="*/ 7 w 9"/>
                <a:gd name="T9" fmla="*/ 3 h 12"/>
                <a:gd name="T10" fmla="*/ 9 w 9"/>
                <a:gd name="T11" fmla="*/ 3 h 12"/>
                <a:gd name="T12" fmla="*/ 7 w 9"/>
                <a:gd name="T13" fmla="*/ 0 h 12"/>
                <a:gd name="T14" fmla="*/ 4 w 9"/>
                <a:gd name="T15" fmla="*/ 0 h 12"/>
                <a:gd name="T16" fmla="*/ 2 w 9"/>
                <a:gd name="T17" fmla="*/ 5 h 12"/>
                <a:gd name="T18" fmla="*/ 2 w 9"/>
                <a:gd name="T19" fmla="*/ 8 h 12"/>
                <a:gd name="T20" fmla="*/ 0 w 9"/>
                <a:gd name="T21" fmla="*/ 8 h 12"/>
                <a:gd name="T22" fmla="*/ 0 w 9"/>
                <a:gd name="T23" fmla="*/ 10 h 12"/>
                <a:gd name="T24" fmla="*/ 0 w 9"/>
                <a:gd name="T25" fmla="*/ 12 h 12"/>
                <a:gd name="T26" fmla="*/ 2 w 9"/>
                <a:gd name="T27"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 h="12">
                  <a:moveTo>
                    <a:pt x="2" y="12"/>
                  </a:moveTo>
                  <a:lnTo>
                    <a:pt x="7" y="10"/>
                  </a:lnTo>
                  <a:lnTo>
                    <a:pt x="7" y="8"/>
                  </a:lnTo>
                  <a:lnTo>
                    <a:pt x="4" y="5"/>
                  </a:lnTo>
                  <a:lnTo>
                    <a:pt x="7" y="3"/>
                  </a:lnTo>
                  <a:lnTo>
                    <a:pt x="9" y="3"/>
                  </a:lnTo>
                  <a:lnTo>
                    <a:pt x="7" y="0"/>
                  </a:lnTo>
                  <a:lnTo>
                    <a:pt x="4" y="0"/>
                  </a:lnTo>
                  <a:lnTo>
                    <a:pt x="2" y="5"/>
                  </a:lnTo>
                  <a:lnTo>
                    <a:pt x="2" y="8"/>
                  </a:lnTo>
                  <a:lnTo>
                    <a:pt x="0" y="8"/>
                  </a:lnTo>
                  <a:lnTo>
                    <a:pt x="0" y="10"/>
                  </a:lnTo>
                  <a:lnTo>
                    <a:pt x="0" y="12"/>
                  </a:lnTo>
                  <a:lnTo>
                    <a:pt x="2" y="12"/>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138" name="Freeform 231"/>
            <p:cNvSpPr>
              <a:spLocks/>
            </p:cNvSpPr>
            <p:nvPr/>
          </p:nvSpPr>
          <p:spPr bwMode="auto">
            <a:xfrm>
              <a:off x="7660921" y="1864160"/>
              <a:ext cx="8356" cy="14324"/>
            </a:xfrm>
            <a:custGeom>
              <a:avLst/>
              <a:gdLst>
                <a:gd name="T0" fmla="*/ 3 w 7"/>
                <a:gd name="T1" fmla="*/ 10 h 12"/>
                <a:gd name="T2" fmla="*/ 3 w 7"/>
                <a:gd name="T3" fmla="*/ 12 h 12"/>
                <a:gd name="T4" fmla="*/ 7 w 7"/>
                <a:gd name="T5" fmla="*/ 10 h 12"/>
                <a:gd name="T6" fmla="*/ 7 w 7"/>
                <a:gd name="T7" fmla="*/ 7 h 12"/>
                <a:gd name="T8" fmla="*/ 5 w 7"/>
                <a:gd name="T9" fmla="*/ 0 h 12"/>
                <a:gd name="T10" fmla="*/ 3 w 7"/>
                <a:gd name="T11" fmla="*/ 0 h 12"/>
                <a:gd name="T12" fmla="*/ 0 w 7"/>
                <a:gd name="T13" fmla="*/ 0 h 12"/>
                <a:gd name="T14" fmla="*/ 0 w 7"/>
                <a:gd name="T15" fmla="*/ 5 h 12"/>
                <a:gd name="T16" fmla="*/ 3 w 7"/>
                <a:gd name="T17" fmla="*/ 10 h 12"/>
                <a:gd name="T18" fmla="*/ 3 w 7"/>
                <a:gd name="T19" fmla="*/ 1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12">
                  <a:moveTo>
                    <a:pt x="3" y="10"/>
                  </a:moveTo>
                  <a:lnTo>
                    <a:pt x="3" y="12"/>
                  </a:lnTo>
                  <a:lnTo>
                    <a:pt x="7" y="10"/>
                  </a:lnTo>
                  <a:lnTo>
                    <a:pt x="7" y="7"/>
                  </a:lnTo>
                  <a:lnTo>
                    <a:pt x="5" y="0"/>
                  </a:lnTo>
                  <a:lnTo>
                    <a:pt x="3" y="0"/>
                  </a:lnTo>
                  <a:lnTo>
                    <a:pt x="0" y="0"/>
                  </a:lnTo>
                  <a:lnTo>
                    <a:pt x="0" y="5"/>
                  </a:lnTo>
                  <a:lnTo>
                    <a:pt x="3" y="10"/>
                  </a:lnTo>
                  <a:lnTo>
                    <a:pt x="3" y="10"/>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139" name="Freeform 232"/>
            <p:cNvSpPr>
              <a:spLocks/>
            </p:cNvSpPr>
            <p:nvPr/>
          </p:nvSpPr>
          <p:spPr bwMode="auto">
            <a:xfrm>
              <a:off x="7610787" y="1810444"/>
              <a:ext cx="22680" cy="11937"/>
            </a:xfrm>
            <a:custGeom>
              <a:avLst/>
              <a:gdLst>
                <a:gd name="T0" fmla="*/ 2 w 19"/>
                <a:gd name="T1" fmla="*/ 10 h 10"/>
                <a:gd name="T2" fmla="*/ 7 w 19"/>
                <a:gd name="T3" fmla="*/ 10 h 10"/>
                <a:gd name="T4" fmla="*/ 11 w 19"/>
                <a:gd name="T5" fmla="*/ 10 h 10"/>
                <a:gd name="T6" fmla="*/ 14 w 19"/>
                <a:gd name="T7" fmla="*/ 7 h 10"/>
                <a:gd name="T8" fmla="*/ 16 w 19"/>
                <a:gd name="T9" fmla="*/ 10 h 10"/>
                <a:gd name="T10" fmla="*/ 19 w 19"/>
                <a:gd name="T11" fmla="*/ 5 h 10"/>
                <a:gd name="T12" fmla="*/ 19 w 19"/>
                <a:gd name="T13" fmla="*/ 0 h 10"/>
                <a:gd name="T14" fmla="*/ 16 w 19"/>
                <a:gd name="T15" fmla="*/ 0 h 10"/>
                <a:gd name="T16" fmla="*/ 14 w 19"/>
                <a:gd name="T17" fmla="*/ 0 h 10"/>
                <a:gd name="T18" fmla="*/ 11 w 19"/>
                <a:gd name="T19" fmla="*/ 0 h 10"/>
                <a:gd name="T20" fmla="*/ 9 w 19"/>
                <a:gd name="T21" fmla="*/ 5 h 10"/>
                <a:gd name="T22" fmla="*/ 2 w 19"/>
                <a:gd name="T23" fmla="*/ 5 h 10"/>
                <a:gd name="T24" fmla="*/ 0 w 19"/>
                <a:gd name="T25" fmla="*/ 7 h 10"/>
                <a:gd name="T26" fmla="*/ 2 w 19"/>
                <a:gd name="T27"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10">
                  <a:moveTo>
                    <a:pt x="2" y="10"/>
                  </a:moveTo>
                  <a:lnTo>
                    <a:pt x="7" y="10"/>
                  </a:lnTo>
                  <a:lnTo>
                    <a:pt x="11" y="10"/>
                  </a:lnTo>
                  <a:lnTo>
                    <a:pt x="14" y="7"/>
                  </a:lnTo>
                  <a:lnTo>
                    <a:pt x="16" y="10"/>
                  </a:lnTo>
                  <a:lnTo>
                    <a:pt x="19" y="5"/>
                  </a:lnTo>
                  <a:lnTo>
                    <a:pt x="19" y="0"/>
                  </a:lnTo>
                  <a:lnTo>
                    <a:pt x="16" y="0"/>
                  </a:lnTo>
                  <a:lnTo>
                    <a:pt x="14" y="0"/>
                  </a:lnTo>
                  <a:lnTo>
                    <a:pt x="11" y="0"/>
                  </a:lnTo>
                  <a:lnTo>
                    <a:pt x="9" y="5"/>
                  </a:lnTo>
                  <a:lnTo>
                    <a:pt x="2" y="5"/>
                  </a:lnTo>
                  <a:lnTo>
                    <a:pt x="0" y="7"/>
                  </a:lnTo>
                  <a:lnTo>
                    <a:pt x="2" y="10"/>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140" name="Freeform 233"/>
            <p:cNvSpPr>
              <a:spLocks/>
            </p:cNvSpPr>
            <p:nvPr/>
          </p:nvSpPr>
          <p:spPr bwMode="auto">
            <a:xfrm>
              <a:off x="8047676" y="2068280"/>
              <a:ext cx="14324" cy="10744"/>
            </a:xfrm>
            <a:custGeom>
              <a:avLst/>
              <a:gdLst>
                <a:gd name="T0" fmla="*/ 1 w 5"/>
                <a:gd name="T1" fmla="*/ 3 h 4"/>
                <a:gd name="T2" fmla="*/ 1 w 5"/>
                <a:gd name="T3" fmla="*/ 4 h 4"/>
                <a:gd name="T4" fmla="*/ 4 w 5"/>
                <a:gd name="T5" fmla="*/ 4 h 4"/>
                <a:gd name="T6" fmla="*/ 4 w 5"/>
                <a:gd name="T7" fmla="*/ 3 h 4"/>
                <a:gd name="T8" fmla="*/ 5 w 5"/>
                <a:gd name="T9" fmla="*/ 4 h 4"/>
                <a:gd name="T10" fmla="*/ 5 w 5"/>
                <a:gd name="T11" fmla="*/ 3 h 4"/>
                <a:gd name="T12" fmla="*/ 4 w 5"/>
                <a:gd name="T13" fmla="*/ 2 h 4"/>
                <a:gd name="T14" fmla="*/ 2 w 5"/>
                <a:gd name="T15" fmla="*/ 1 h 4"/>
                <a:gd name="T16" fmla="*/ 1 w 5"/>
                <a:gd name="T17" fmla="*/ 0 h 4"/>
                <a:gd name="T18" fmla="*/ 0 w 5"/>
                <a:gd name="T19" fmla="*/ 1 h 4"/>
                <a:gd name="T20" fmla="*/ 0 w 5"/>
                <a:gd name="T21" fmla="*/ 2 h 4"/>
                <a:gd name="T22" fmla="*/ 1 w 5"/>
                <a:gd name="T23"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4">
                  <a:moveTo>
                    <a:pt x="1" y="3"/>
                  </a:moveTo>
                  <a:cubicBezTo>
                    <a:pt x="1" y="3"/>
                    <a:pt x="1" y="4"/>
                    <a:pt x="1" y="4"/>
                  </a:cubicBezTo>
                  <a:cubicBezTo>
                    <a:pt x="4" y="4"/>
                    <a:pt x="4" y="4"/>
                    <a:pt x="4" y="4"/>
                  </a:cubicBezTo>
                  <a:cubicBezTo>
                    <a:pt x="4" y="3"/>
                    <a:pt x="4" y="3"/>
                    <a:pt x="4" y="3"/>
                  </a:cubicBezTo>
                  <a:cubicBezTo>
                    <a:pt x="5" y="4"/>
                    <a:pt x="5" y="4"/>
                    <a:pt x="5" y="4"/>
                  </a:cubicBezTo>
                  <a:cubicBezTo>
                    <a:pt x="5" y="3"/>
                    <a:pt x="5" y="3"/>
                    <a:pt x="5" y="3"/>
                  </a:cubicBezTo>
                  <a:cubicBezTo>
                    <a:pt x="4" y="2"/>
                    <a:pt x="4" y="2"/>
                    <a:pt x="4" y="2"/>
                  </a:cubicBezTo>
                  <a:cubicBezTo>
                    <a:pt x="2" y="1"/>
                    <a:pt x="2" y="1"/>
                    <a:pt x="2" y="1"/>
                  </a:cubicBezTo>
                  <a:cubicBezTo>
                    <a:pt x="1" y="0"/>
                    <a:pt x="1" y="0"/>
                    <a:pt x="1" y="0"/>
                  </a:cubicBezTo>
                  <a:cubicBezTo>
                    <a:pt x="0" y="1"/>
                    <a:pt x="0" y="1"/>
                    <a:pt x="0" y="1"/>
                  </a:cubicBezTo>
                  <a:cubicBezTo>
                    <a:pt x="0" y="2"/>
                    <a:pt x="0" y="2"/>
                    <a:pt x="0" y="2"/>
                  </a:cubicBezTo>
                  <a:lnTo>
                    <a:pt x="1" y="3"/>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141" name="Freeform 234"/>
            <p:cNvSpPr>
              <a:spLocks/>
            </p:cNvSpPr>
            <p:nvPr/>
          </p:nvSpPr>
          <p:spPr bwMode="auto">
            <a:xfrm>
              <a:off x="7861461" y="2016952"/>
              <a:ext cx="37005" cy="33423"/>
            </a:xfrm>
            <a:custGeom>
              <a:avLst/>
              <a:gdLst>
                <a:gd name="T0" fmla="*/ 7 w 31"/>
                <a:gd name="T1" fmla="*/ 24 h 28"/>
                <a:gd name="T2" fmla="*/ 19 w 31"/>
                <a:gd name="T3" fmla="*/ 26 h 28"/>
                <a:gd name="T4" fmla="*/ 24 w 31"/>
                <a:gd name="T5" fmla="*/ 28 h 28"/>
                <a:gd name="T6" fmla="*/ 26 w 31"/>
                <a:gd name="T7" fmla="*/ 28 h 28"/>
                <a:gd name="T8" fmla="*/ 28 w 31"/>
                <a:gd name="T9" fmla="*/ 28 h 28"/>
                <a:gd name="T10" fmla="*/ 28 w 31"/>
                <a:gd name="T11" fmla="*/ 24 h 28"/>
                <a:gd name="T12" fmla="*/ 31 w 31"/>
                <a:gd name="T13" fmla="*/ 24 h 28"/>
                <a:gd name="T14" fmla="*/ 31 w 31"/>
                <a:gd name="T15" fmla="*/ 21 h 28"/>
                <a:gd name="T16" fmla="*/ 28 w 31"/>
                <a:gd name="T17" fmla="*/ 19 h 28"/>
                <a:gd name="T18" fmla="*/ 28 w 31"/>
                <a:gd name="T19" fmla="*/ 12 h 28"/>
                <a:gd name="T20" fmla="*/ 26 w 31"/>
                <a:gd name="T21" fmla="*/ 9 h 28"/>
                <a:gd name="T22" fmla="*/ 24 w 31"/>
                <a:gd name="T23" fmla="*/ 5 h 28"/>
                <a:gd name="T24" fmla="*/ 24 w 31"/>
                <a:gd name="T25" fmla="*/ 2 h 28"/>
                <a:gd name="T26" fmla="*/ 21 w 31"/>
                <a:gd name="T27" fmla="*/ 0 h 28"/>
                <a:gd name="T28" fmla="*/ 14 w 31"/>
                <a:gd name="T29" fmla="*/ 2 h 28"/>
                <a:gd name="T30" fmla="*/ 7 w 31"/>
                <a:gd name="T31" fmla="*/ 7 h 28"/>
                <a:gd name="T32" fmla="*/ 2 w 31"/>
                <a:gd name="T33" fmla="*/ 7 h 28"/>
                <a:gd name="T34" fmla="*/ 2 w 31"/>
                <a:gd name="T35" fmla="*/ 9 h 28"/>
                <a:gd name="T36" fmla="*/ 2 w 31"/>
                <a:gd name="T37" fmla="*/ 14 h 28"/>
                <a:gd name="T38" fmla="*/ 7 w 31"/>
                <a:gd name="T39" fmla="*/ 17 h 28"/>
                <a:gd name="T40" fmla="*/ 7 w 31"/>
                <a:gd name="T41" fmla="*/ 19 h 28"/>
                <a:gd name="T42" fmla="*/ 5 w 31"/>
                <a:gd name="T43" fmla="*/ 21 h 28"/>
                <a:gd name="T44" fmla="*/ 2 w 31"/>
                <a:gd name="T45" fmla="*/ 21 h 28"/>
                <a:gd name="T46" fmla="*/ 0 w 31"/>
                <a:gd name="T47" fmla="*/ 21 h 28"/>
                <a:gd name="T48" fmla="*/ 2 w 31"/>
                <a:gd name="T49" fmla="*/ 24 h 28"/>
                <a:gd name="T50" fmla="*/ 7 w 31"/>
                <a:gd name="T51" fmla="*/ 2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1" h="28">
                  <a:moveTo>
                    <a:pt x="7" y="24"/>
                  </a:moveTo>
                  <a:lnTo>
                    <a:pt x="19" y="26"/>
                  </a:lnTo>
                  <a:lnTo>
                    <a:pt x="24" y="28"/>
                  </a:lnTo>
                  <a:lnTo>
                    <a:pt x="26" y="28"/>
                  </a:lnTo>
                  <a:lnTo>
                    <a:pt x="28" y="28"/>
                  </a:lnTo>
                  <a:lnTo>
                    <a:pt x="28" y="24"/>
                  </a:lnTo>
                  <a:lnTo>
                    <a:pt x="31" y="24"/>
                  </a:lnTo>
                  <a:lnTo>
                    <a:pt x="31" y="21"/>
                  </a:lnTo>
                  <a:lnTo>
                    <a:pt x="28" y="19"/>
                  </a:lnTo>
                  <a:lnTo>
                    <a:pt x="28" y="12"/>
                  </a:lnTo>
                  <a:lnTo>
                    <a:pt x="26" y="9"/>
                  </a:lnTo>
                  <a:lnTo>
                    <a:pt x="24" y="5"/>
                  </a:lnTo>
                  <a:lnTo>
                    <a:pt x="24" y="2"/>
                  </a:lnTo>
                  <a:lnTo>
                    <a:pt x="21" y="0"/>
                  </a:lnTo>
                  <a:lnTo>
                    <a:pt x="14" y="2"/>
                  </a:lnTo>
                  <a:lnTo>
                    <a:pt x="7" y="7"/>
                  </a:lnTo>
                  <a:lnTo>
                    <a:pt x="2" y="7"/>
                  </a:lnTo>
                  <a:lnTo>
                    <a:pt x="2" y="9"/>
                  </a:lnTo>
                  <a:lnTo>
                    <a:pt x="2" y="14"/>
                  </a:lnTo>
                  <a:lnTo>
                    <a:pt x="7" y="17"/>
                  </a:lnTo>
                  <a:lnTo>
                    <a:pt x="7" y="19"/>
                  </a:lnTo>
                  <a:lnTo>
                    <a:pt x="5" y="21"/>
                  </a:lnTo>
                  <a:lnTo>
                    <a:pt x="2" y="21"/>
                  </a:lnTo>
                  <a:lnTo>
                    <a:pt x="0" y="21"/>
                  </a:lnTo>
                  <a:lnTo>
                    <a:pt x="2" y="24"/>
                  </a:lnTo>
                  <a:lnTo>
                    <a:pt x="7" y="24"/>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142" name="Freeform 235"/>
            <p:cNvSpPr>
              <a:spLocks/>
            </p:cNvSpPr>
            <p:nvPr/>
          </p:nvSpPr>
          <p:spPr bwMode="auto">
            <a:xfrm>
              <a:off x="7237163" y="2273594"/>
              <a:ext cx="11937" cy="17906"/>
            </a:xfrm>
            <a:custGeom>
              <a:avLst/>
              <a:gdLst>
                <a:gd name="T0" fmla="*/ 10 w 10"/>
                <a:gd name="T1" fmla="*/ 5 h 15"/>
                <a:gd name="T2" fmla="*/ 8 w 10"/>
                <a:gd name="T3" fmla="*/ 3 h 15"/>
                <a:gd name="T4" fmla="*/ 3 w 10"/>
                <a:gd name="T5" fmla="*/ 0 h 15"/>
                <a:gd name="T6" fmla="*/ 0 w 10"/>
                <a:gd name="T7" fmla="*/ 3 h 15"/>
                <a:gd name="T8" fmla="*/ 0 w 10"/>
                <a:gd name="T9" fmla="*/ 10 h 15"/>
                <a:gd name="T10" fmla="*/ 0 w 10"/>
                <a:gd name="T11" fmla="*/ 12 h 15"/>
                <a:gd name="T12" fmla="*/ 5 w 10"/>
                <a:gd name="T13" fmla="*/ 12 h 15"/>
                <a:gd name="T14" fmla="*/ 8 w 10"/>
                <a:gd name="T15" fmla="*/ 15 h 15"/>
                <a:gd name="T16" fmla="*/ 10 w 10"/>
                <a:gd name="T17" fmla="*/ 15 h 15"/>
                <a:gd name="T18" fmla="*/ 10 w 10"/>
                <a:gd name="T19" fmla="*/ 12 h 15"/>
                <a:gd name="T20" fmla="*/ 8 w 10"/>
                <a:gd name="T21" fmla="*/ 10 h 15"/>
                <a:gd name="T22" fmla="*/ 8 w 10"/>
                <a:gd name="T23" fmla="*/ 7 h 15"/>
                <a:gd name="T24" fmla="*/ 10 w 10"/>
                <a:gd name="T25" fmla="*/ 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 h="15">
                  <a:moveTo>
                    <a:pt x="10" y="5"/>
                  </a:moveTo>
                  <a:lnTo>
                    <a:pt x="8" y="3"/>
                  </a:lnTo>
                  <a:lnTo>
                    <a:pt x="3" y="0"/>
                  </a:lnTo>
                  <a:lnTo>
                    <a:pt x="0" y="3"/>
                  </a:lnTo>
                  <a:lnTo>
                    <a:pt x="0" y="10"/>
                  </a:lnTo>
                  <a:lnTo>
                    <a:pt x="0" y="12"/>
                  </a:lnTo>
                  <a:lnTo>
                    <a:pt x="5" y="12"/>
                  </a:lnTo>
                  <a:lnTo>
                    <a:pt x="8" y="15"/>
                  </a:lnTo>
                  <a:lnTo>
                    <a:pt x="10" y="15"/>
                  </a:lnTo>
                  <a:lnTo>
                    <a:pt x="10" y="12"/>
                  </a:lnTo>
                  <a:lnTo>
                    <a:pt x="8" y="10"/>
                  </a:lnTo>
                  <a:lnTo>
                    <a:pt x="8" y="7"/>
                  </a:lnTo>
                  <a:lnTo>
                    <a:pt x="10" y="5"/>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143" name="Freeform 236"/>
            <p:cNvSpPr>
              <a:spLocks/>
            </p:cNvSpPr>
            <p:nvPr/>
          </p:nvSpPr>
          <p:spPr bwMode="auto">
            <a:xfrm>
              <a:off x="7503355" y="1969204"/>
              <a:ext cx="10744" cy="14324"/>
            </a:xfrm>
            <a:custGeom>
              <a:avLst/>
              <a:gdLst>
                <a:gd name="T0" fmla="*/ 7 w 9"/>
                <a:gd name="T1" fmla="*/ 0 h 12"/>
                <a:gd name="T2" fmla="*/ 4 w 9"/>
                <a:gd name="T3" fmla="*/ 2 h 12"/>
                <a:gd name="T4" fmla="*/ 4 w 9"/>
                <a:gd name="T5" fmla="*/ 4 h 12"/>
                <a:gd name="T6" fmla="*/ 0 w 9"/>
                <a:gd name="T7" fmla="*/ 9 h 12"/>
                <a:gd name="T8" fmla="*/ 2 w 9"/>
                <a:gd name="T9" fmla="*/ 9 h 12"/>
                <a:gd name="T10" fmla="*/ 2 w 9"/>
                <a:gd name="T11" fmla="*/ 9 h 12"/>
                <a:gd name="T12" fmla="*/ 7 w 9"/>
                <a:gd name="T13" fmla="*/ 7 h 12"/>
                <a:gd name="T14" fmla="*/ 7 w 9"/>
                <a:gd name="T15" fmla="*/ 7 h 12"/>
                <a:gd name="T16" fmla="*/ 9 w 9"/>
                <a:gd name="T17" fmla="*/ 12 h 12"/>
                <a:gd name="T18" fmla="*/ 9 w 9"/>
                <a:gd name="T19" fmla="*/ 9 h 12"/>
                <a:gd name="T20" fmla="*/ 9 w 9"/>
                <a:gd name="T21" fmla="*/ 7 h 12"/>
                <a:gd name="T22" fmla="*/ 9 w 9"/>
                <a:gd name="T23" fmla="*/ 4 h 12"/>
                <a:gd name="T24" fmla="*/ 9 w 9"/>
                <a:gd name="T25" fmla="*/ 0 h 12"/>
                <a:gd name="T26" fmla="*/ 7 w 9"/>
                <a:gd name="T2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 h="12">
                  <a:moveTo>
                    <a:pt x="7" y="0"/>
                  </a:moveTo>
                  <a:lnTo>
                    <a:pt x="4" y="2"/>
                  </a:lnTo>
                  <a:lnTo>
                    <a:pt x="4" y="4"/>
                  </a:lnTo>
                  <a:lnTo>
                    <a:pt x="0" y="9"/>
                  </a:lnTo>
                  <a:lnTo>
                    <a:pt x="2" y="9"/>
                  </a:lnTo>
                  <a:lnTo>
                    <a:pt x="2" y="9"/>
                  </a:lnTo>
                  <a:lnTo>
                    <a:pt x="7" y="7"/>
                  </a:lnTo>
                  <a:lnTo>
                    <a:pt x="7" y="7"/>
                  </a:lnTo>
                  <a:lnTo>
                    <a:pt x="9" y="12"/>
                  </a:lnTo>
                  <a:lnTo>
                    <a:pt x="9" y="9"/>
                  </a:lnTo>
                  <a:lnTo>
                    <a:pt x="9" y="7"/>
                  </a:lnTo>
                  <a:lnTo>
                    <a:pt x="9" y="4"/>
                  </a:lnTo>
                  <a:lnTo>
                    <a:pt x="9" y="0"/>
                  </a:lnTo>
                  <a:lnTo>
                    <a:pt x="7" y="0"/>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144" name="Freeform 237"/>
            <p:cNvSpPr>
              <a:spLocks/>
            </p:cNvSpPr>
            <p:nvPr/>
          </p:nvSpPr>
          <p:spPr bwMode="auto">
            <a:xfrm>
              <a:off x="8217179" y="1740017"/>
              <a:ext cx="157567" cy="121756"/>
            </a:xfrm>
            <a:custGeom>
              <a:avLst/>
              <a:gdLst>
                <a:gd name="T0" fmla="*/ 12 w 132"/>
                <a:gd name="T1" fmla="*/ 45 h 102"/>
                <a:gd name="T2" fmla="*/ 7 w 132"/>
                <a:gd name="T3" fmla="*/ 47 h 102"/>
                <a:gd name="T4" fmla="*/ 12 w 132"/>
                <a:gd name="T5" fmla="*/ 52 h 102"/>
                <a:gd name="T6" fmla="*/ 12 w 132"/>
                <a:gd name="T7" fmla="*/ 59 h 102"/>
                <a:gd name="T8" fmla="*/ 19 w 132"/>
                <a:gd name="T9" fmla="*/ 62 h 102"/>
                <a:gd name="T10" fmla="*/ 19 w 132"/>
                <a:gd name="T11" fmla="*/ 66 h 102"/>
                <a:gd name="T12" fmla="*/ 24 w 132"/>
                <a:gd name="T13" fmla="*/ 69 h 102"/>
                <a:gd name="T14" fmla="*/ 28 w 132"/>
                <a:gd name="T15" fmla="*/ 71 h 102"/>
                <a:gd name="T16" fmla="*/ 24 w 132"/>
                <a:gd name="T17" fmla="*/ 71 h 102"/>
                <a:gd name="T18" fmla="*/ 19 w 132"/>
                <a:gd name="T19" fmla="*/ 73 h 102"/>
                <a:gd name="T20" fmla="*/ 33 w 132"/>
                <a:gd name="T21" fmla="*/ 85 h 102"/>
                <a:gd name="T22" fmla="*/ 45 w 132"/>
                <a:gd name="T23" fmla="*/ 88 h 102"/>
                <a:gd name="T24" fmla="*/ 54 w 132"/>
                <a:gd name="T25" fmla="*/ 92 h 102"/>
                <a:gd name="T26" fmla="*/ 59 w 132"/>
                <a:gd name="T27" fmla="*/ 99 h 102"/>
                <a:gd name="T28" fmla="*/ 71 w 132"/>
                <a:gd name="T29" fmla="*/ 97 h 102"/>
                <a:gd name="T30" fmla="*/ 80 w 132"/>
                <a:gd name="T31" fmla="*/ 102 h 102"/>
                <a:gd name="T32" fmla="*/ 85 w 132"/>
                <a:gd name="T33" fmla="*/ 97 h 102"/>
                <a:gd name="T34" fmla="*/ 83 w 132"/>
                <a:gd name="T35" fmla="*/ 88 h 102"/>
                <a:gd name="T36" fmla="*/ 80 w 132"/>
                <a:gd name="T37" fmla="*/ 85 h 102"/>
                <a:gd name="T38" fmla="*/ 78 w 132"/>
                <a:gd name="T39" fmla="*/ 80 h 102"/>
                <a:gd name="T40" fmla="*/ 80 w 132"/>
                <a:gd name="T41" fmla="*/ 80 h 102"/>
                <a:gd name="T42" fmla="*/ 85 w 132"/>
                <a:gd name="T43" fmla="*/ 83 h 102"/>
                <a:gd name="T44" fmla="*/ 88 w 132"/>
                <a:gd name="T45" fmla="*/ 88 h 102"/>
                <a:gd name="T46" fmla="*/ 95 w 132"/>
                <a:gd name="T47" fmla="*/ 83 h 102"/>
                <a:gd name="T48" fmla="*/ 104 w 132"/>
                <a:gd name="T49" fmla="*/ 69 h 102"/>
                <a:gd name="T50" fmla="*/ 114 w 132"/>
                <a:gd name="T51" fmla="*/ 64 h 102"/>
                <a:gd name="T52" fmla="*/ 114 w 132"/>
                <a:gd name="T53" fmla="*/ 69 h 102"/>
                <a:gd name="T54" fmla="*/ 121 w 132"/>
                <a:gd name="T55" fmla="*/ 71 h 102"/>
                <a:gd name="T56" fmla="*/ 123 w 132"/>
                <a:gd name="T57" fmla="*/ 64 h 102"/>
                <a:gd name="T58" fmla="*/ 132 w 132"/>
                <a:gd name="T59" fmla="*/ 59 h 102"/>
                <a:gd name="T60" fmla="*/ 125 w 132"/>
                <a:gd name="T61" fmla="*/ 57 h 102"/>
                <a:gd name="T62" fmla="*/ 114 w 132"/>
                <a:gd name="T63" fmla="*/ 57 h 102"/>
                <a:gd name="T64" fmla="*/ 104 w 132"/>
                <a:gd name="T65" fmla="*/ 52 h 102"/>
                <a:gd name="T66" fmla="*/ 99 w 132"/>
                <a:gd name="T67" fmla="*/ 50 h 102"/>
                <a:gd name="T68" fmla="*/ 90 w 132"/>
                <a:gd name="T69" fmla="*/ 40 h 102"/>
                <a:gd name="T70" fmla="*/ 88 w 132"/>
                <a:gd name="T71" fmla="*/ 31 h 102"/>
                <a:gd name="T72" fmla="*/ 83 w 132"/>
                <a:gd name="T73" fmla="*/ 24 h 102"/>
                <a:gd name="T74" fmla="*/ 80 w 132"/>
                <a:gd name="T75" fmla="*/ 19 h 102"/>
                <a:gd name="T76" fmla="*/ 80 w 132"/>
                <a:gd name="T77" fmla="*/ 17 h 102"/>
                <a:gd name="T78" fmla="*/ 83 w 132"/>
                <a:gd name="T79" fmla="*/ 14 h 102"/>
                <a:gd name="T80" fmla="*/ 80 w 132"/>
                <a:gd name="T81" fmla="*/ 10 h 102"/>
                <a:gd name="T82" fmla="*/ 71 w 132"/>
                <a:gd name="T83" fmla="*/ 7 h 102"/>
                <a:gd name="T84" fmla="*/ 61 w 132"/>
                <a:gd name="T85" fmla="*/ 2 h 102"/>
                <a:gd name="T86" fmla="*/ 52 w 132"/>
                <a:gd name="T87" fmla="*/ 0 h 102"/>
                <a:gd name="T88" fmla="*/ 57 w 132"/>
                <a:gd name="T89" fmla="*/ 7 h 102"/>
                <a:gd name="T90" fmla="*/ 64 w 132"/>
                <a:gd name="T91" fmla="*/ 10 h 102"/>
                <a:gd name="T92" fmla="*/ 57 w 132"/>
                <a:gd name="T93" fmla="*/ 10 h 102"/>
                <a:gd name="T94" fmla="*/ 52 w 132"/>
                <a:gd name="T95" fmla="*/ 12 h 102"/>
                <a:gd name="T96" fmla="*/ 54 w 132"/>
                <a:gd name="T97" fmla="*/ 21 h 102"/>
                <a:gd name="T98" fmla="*/ 61 w 132"/>
                <a:gd name="T99" fmla="*/ 33 h 102"/>
                <a:gd name="T100" fmla="*/ 61 w 132"/>
                <a:gd name="T101" fmla="*/ 38 h 102"/>
                <a:gd name="T102" fmla="*/ 52 w 132"/>
                <a:gd name="T103" fmla="*/ 33 h 102"/>
                <a:gd name="T104" fmla="*/ 47 w 132"/>
                <a:gd name="T105" fmla="*/ 26 h 102"/>
                <a:gd name="T106" fmla="*/ 40 w 132"/>
                <a:gd name="T107" fmla="*/ 28 h 102"/>
                <a:gd name="T108" fmla="*/ 35 w 132"/>
                <a:gd name="T109" fmla="*/ 26 h 102"/>
                <a:gd name="T110" fmla="*/ 33 w 132"/>
                <a:gd name="T111" fmla="*/ 19 h 102"/>
                <a:gd name="T112" fmla="*/ 26 w 132"/>
                <a:gd name="T113" fmla="*/ 14 h 102"/>
                <a:gd name="T114" fmla="*/ 17 w 132"/>
                <a:gd name="T115" fmla="*/ 12 h 102"/>
                <a:gd name="T116" fmla="*/ 12 w 132"/>
                <a:gd name="T117" fmla="*/ 10 h 102"/>
                <a:gd name="T118" fmla="*/ 7 w 132"/>
                <a:gd name="T119" fmla="*/ 19 h 102"/>
                <a:gd name="T120" fmla="*/ 7 w 132"/>
                <a:gd name="T121" fmla="*/ 26 h 102"/>
                <a:gd name="T122" fmla="*/ 2 w 132"/>
                <a:gd name="T123" fmla="*/ 33 h 102"/>
                <a:gd name="T124" fmla="*/ 5 w 132"/>
                <a:gd name="T125" fmla="*/ 43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32" h="102">
                  <a:moveTo>
                    <a:pt x="9" y="43"/>
                  </a:moveTo>
                  <a:lnTo>
                    <a:pt x="12" y="45"/>
                  </a:lnTo>
                  <a:lnTo>
                    <a:pt x="9" y="47"/>
                  </a:lnTo>
                  <a:lnTo>
                    <a:pt x="7" y="47"/>
                  </a:lnTo>
                  <a:lnTo>
                    <a:pt x="7" y="52"/>
                  </a:lnTo>
                  <a:lnTo>
                    <a:pt x="12" y="52"/>
                  </a:lnTo>
                  <a:lnTo>
                    <a:pt x="12" y="57"/>
                  </a:lnTo>
                  <a:lnTo>
                    <a:pt x="12" y="59"/>
                  </a:lnTo>
                  <a:lnTo>
                    <a:pt x="14" y="62"/>
                  </a:lnTo>
                  <a:lnTo>
                    <a:pt x="19" y="62"/>
                  </a:lnTo>
                  <a:lnTo>
                    <a:pt x="21" y="64"/>
                  </a:lnTo>
                  <a:lnTo>
                    <a:pt x="19" y="66"/>
                  </a:lnTo>
                  <a:lnTo>
                    <a:pt x="21" y="69"/>
                  </a:lnTo>
                  <a:lnTo>
                    <a:pt x="24" y="69"/>
                  </a:lnTo>
                  <a:lnTo>
                    <a:pt x="26" y="69"/>
                  </a:lnTo>
                  <a:lnTo>
                    <a:pt x="28" y="71"/>
                  </a:lnTo>
                  <a:lnTo>
                    <a:pt x="26" y="73"/>
                  </a:lnTo>
                  <a:lnTo>
                    <a:pt x="24" y="71"/>
                  </a:lnTo>
                  <a:lnTo>
                    <a:pt x="21" y="71"/>
                  </a:lnTo>
                  <a:lnTo>
                    <a:pt x="19" y="73"/>
                  </a:lnTo>
                  <a:lnTo>
                    <a:pt x="21" y="78"/>
                  </a:lnTo>
                  <a:lnTo>
                    <a:pt x="33" y="85"/>
                  </a:lnTo>
                  <a:lnTo>
                    <a:pt x="40" y="88"/>
                  </a:lnTo>
                  <a:lnTo>
                    <a:pt x="45" y="88"/>
                  </a:lnTo>
                  <a:lnTo>
                    <a:pt x="50" y="90"/>
                  </a:lnTo>
                  <a:lnTo>
                    <a:pt x="54" y="92"/>
                  </a:lnTo>
                  <a:lnTo>
                    <a:pt x="54" y="97"/>
                  </a:lnTo>
                  <a:lnTo>
                    <a:pt x="59" y="99"/>
                  </a:lnTo>
                  <a:lnTo>
                    <a:pt x="64" y="99"/>
                  </a:lnTo>
                  <a:lnTo>
                    <a:pt x="71" y="97"/>
                  </a:lnTo>
                  <a:lnTo>
                    <a:pt x="76" y="99"/>
                  </a:lnTo>
                  <a:lnTo>
                    <a:pt x="80" y="102"/>
                  </a:lnTo>
                  <a:lnTo>
                    <a:pt x="83" y="99"/>
                  </a:lnTo>
                  <a:lnTo>
                    <a:pt x="85" y="97"/>
                  </a:lnTo>
                  <a:lnTo>
                    <a:pt x="85" y="92"/>
                  </a:lnTo>
                  <a:lnTo>
                    <a:pt x="83" y="88"/>
                  </a:lnTo>
                  <a:lnTo>
                    <a:pt x="83" y="85"/>
                  </a:lnTo>
                  <a:lnTo>
                    <a:pt x="80" y="85"/>
                  </a:lnTo>
                  <a:lnTo>
                    <a:pt x="78" y="83"/>
                  </a:lnTo>
                  <a:lnTo>
                    <a:pt x="78" y="80"/>
                  </a:lnTo>
                  <a:lnTo>
                    <a:pt x="78" y="78"/>
                  </a:lnTo>
                  <a:lnTo>
                    <a:pt x="80" y="80"/>
                  </a:lnTo>
                  <a:lnTo>
                    <a:pt x="83" y="83"/>
                  </a:lnTo>
                  <a:lnTo>
                    <a:pt x="85" y="83"/>
                  </a:lnTo>
                  <a:lnTo>
                    <a:pt x="88" y="85"/>
                  </a:lnTo>
                  <a:lnTo>
                    <a:pt x="88" y="88"/>
                  </a:lnTo>
                  <a:lnTo>
                    <a:pt x="90" y="88"/>
                  </a:lnTo>
                  <a:lnTo>
                    <a:pt x="95" y="83"/>
                  </a:lnTo>
                  <a:lnTo>
                    <a:pt x="97" y="76"/>
                  </a:lnTo>
                  <a:lnTo>
                    <a:pt x="104" y="69"/>
                  </a:lnTo>
                  <a:lnTo>
                    <a:pt x="109" y="66"/>
                  </a:lnTo>
                  <a:lnTo>
                    <a:pt x="114" y="64"/>
                  </a:lnTo>
                  <a:lnTo>
                    <a:pt x="116" y="64"/>
                  </a:lnTo>
                  <a:lnTo>
                    <a:pt x="114" y="69"/>
                  </a:lnTo>
                  <a:lnTo>
                    <a:pt x="118" y="69"/>
                  </a:lnTo>
                  <a:lnTo>
                    <a:pt x="121" y="71"/>
                  </a:lnTo>
                  <a:lnTo>
                    <a:pt x="123" y="69"/>
                  </a:lnTo>
                  <a:lnTo>
                    <a:pt x="123" y="64"/>
                  </a:lnTo>
                  <a:lnTo>
                    <a:pt x="130" y="62"/>
                  </a:lnTo>
                  <a:lnTo>
                    <a:pt x="132" y="59"/>
                  </a:lnTo>
                  <a:lnTo>
                    <a:pt x="130" y="57"/>
                  </a:lnTo>
                  <a:lnTo>
                    <a:pt x="125" y="57"/>
                  </a:lnTo>
                  <a:lnTo>
                    <a:pt x="121" y="59"/>
                  </a:lnTo>
                  <a:lnTo>
                    <a:pt x="114" y="57"/>
                  </a:lnTo>
                  <a:lnTo>
                    <a:pt x="106" y="54"/>
                  </a:lnTo>
                  <a:lnTo>
                    <a:pt x="104" y="52"/>
                  </a:lnTo>
                  <a:lnTo>
                    <a:pt x="99" y="52"/>
                  </a:lnTo>
                  <a:lnTo>
                    <a:pt x="99" y="50"/>
                  </a:lnTo>
                  <a:lnTo>
                    <a:pt x="92" y="43"/>
                  </a:lnTo>
                  <a:lnTo>
                    <a:pt x="90" y="40"/>
                  </a:lnTo>
                  <a:lnTo>
                    <a:pt x="88" y="36"/>
                  </a:lnTo>
                  <a:lnTo>
                    <a:pt x="88" y="31"/>
                  </a:lnTo>
                  <a:lnTo>
                    <a:pt x="85" y="28"/>
                  </a:lnTo>
                  <a:lnTo>
                    <a:pt x="83" y="24"/>
                  </a:lnTo>
                  <a:lnTo>
                    <a:pt x="80" y="21"/>
                  </a:lnTo>
                  <a:lnTo>
                    <a:pt x="80" y="19"/>
                  </a:lnTo>
                  <a:lnTo>
                    <a:pt x="80" y="19"/>
                  </a:lnTo>
                  <a:lnTo>
                    <a:pt x="80" y="17"/>
                  </a:lnTo>
                  <a:lnTo>
                    <a:pt x="83" y="14"/>
                  </a:lnTo>
                  <a:lnTo>
                    <a:pt x="83" y="14"/>
                  </a:lnTo>
                  <a:lnTo>
                    <a:pt x="83" y="10"/>
                  </a:lnTo>
                  <a:lnTo>
                    <a:pt x="80" y="10"/>
                  </a:lnTo>
                  <a:lnTo>
                    <a:pt x="78" y="7"/>
                  </a:lnTo>
                  <a:lnTo>
                    <a:pt x="71" y="7"/>
                  </a:lnTo>
                  <a:lnTo>
                    <a:pt x="66" y="5"/>
                  </a:lnTo>
                  <a:lnTo>
                    <a:pt x="61" y="2"/>
                  </a:lnTo>
                  <a:lnTo>
                    <a:pt x="57" y="2"/>
                  </a:lnTo>
                  <a:lnTo>
                    <a:pt x="52" y="0"/>
                  </a:lnTo>
                  <a:lnTo>
                    <a:pt x="52" y="2"/>
                  </a:lnTo>
                  <a:lnTo>
                    <a:pt x="57" y="7"/>
                  </a:lnTo>
                  <a:lnTo>
                    <a:pt x="61" y="7"/>
                  </a:lnTo>
                  <a:lnTo>
                    <a:pt x="64" y="10"/>
                  </a:lnTo>
                  <a:lnTo>
                    <a:pt x="57" y="10"/>
                  </a:lnTo>
                  <a:lnTo>
                    <a:pt x="57" y="10"/>
                  </a:lnTo>
                  <a:lnTo>
                    <a:pt x="52" y="10"/>
                  </a:lnTo>
                  <a:lnTo>
                    <a:pt x="52" y="12"/>
                  </a:lnTo>
                  <a:lnTo>
                    <a:pt x="52" y="17"/>
                  </a:lnTo>
                  <a:lnTo>
                    <a:pt x="54" y="21"/>
                  </a:lnTo>
                  <a:lnTo>
                    <a:pt x="57" y="26"/>
                  </a:lnTo>
                  <a:lnTo>
                    <a:pt x="61" y="33"/>
                  </a:lnTo>
                  <a:lnTo>
                    <a:pt x="64" y="36"/>
                  </a:lnTo>
                  <a:lnTo>
                    <a:pt x="61" y="38"/>
                  </a:lnTo>
                  <a:lnTo>
                    <a:pt x="57" y="38"/>
                  </a:lnTo>
                  <a:lnTo>
                    <a:pt x="52" y="33"/>
                  </a:lnTo>
                  <a:lnTo>
                    <a:pt x="50" y="28"/>
                  </a:lnTo>
                  <a:lnTo>
                    <a:pt x="47" y="26"/>
                  </a:lnTo>
                  <a:lnTo>
                    <a:pt x="43" y="26"/>
                  </a:lnTo>
                  <a:lnTo>
                    <a:pt x="40" y="28"/>
                  </a:lnTo>
                  <a:lnTo>
                    <a:pt x="40" y="26"/>
                  </a:lnTo>
                  <a:lnTo>
                    <a:pt x="35" y="26"/>
                  </a:lnTo>
                  <a:lnTo>
                    <a:pt x="35" y="21"/>
                  </a:lnTo>
                  <a:lnTo>
                    <a:pt x="33" y="19"/>
                  </a:lnTo>
                  <a:lnTo>
                    <a:pt x="31" y="17"/>
                  </a:lnTo>
                  <a:lnTo>
                    <a:pt x="26" y="14"/>
                  </a:lnTo>
                  <a:lnTo>
                    <a:pt x="19" y="14"/>
                  </a:lnTo>
                  <a:lnTo>
                    <a:pt x="17" y="12"/>
                  </a:lnTo>
                  <a:lnTo>
                    <a:pt x="17" y="7"/>
                  </a:lnTo>
                  <a:lnTo>
                    <a:pt x="12" y="10"/>
                  </a:lnTo>
                  <a:lnTo>
                    <a:pt x="7" y="12"/>
                  </a:lnTo>
                  <a:lnTo>
                    <a:pt x="7" y="19"/>
                  </a:lnTo>
                  <a:lnTo>
                    <a:pt x="7" y="19"/>
                  </a:lnTo>
                  <a:lnTo>
                    <a:pt x="7" y="26"/>
                  </a:lnTo>
                  <a:lnTo>
                    <a:pt x="5" y="31"/>
                  </a:lnTo>
                  <a:lnTo>
                    <a:pt x="2" y="33"/>
                  </a:lnTo>
                  <a:lnTo>
                    <a:pt x="0" y="36"/>
                  </a:lnTo>
                  <a:lnTo>
                    <a:pt x="5" y="43"/>
                  </a:lnTo>
                  <a:lnTo>
                    <a:pt x="9" y="43"/>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145" name="Freeform 238"/>
            <p:cNvSpPr>
              <a:spLocks/>
            </p:cNvSpPr>
            <p:nvPr/>
          </p:nvSpPr>
          <p:spPr bwMode="auto">
            <a:xfrm>
              <a:off x="8318643" y="1745985"/>
              <a:ext cx="68040" cy="58491"/>
            </a:xfrm>
            <a:custGeom>
              <a:avLst/>
              <a:gdLst>
                <a:gd name="T0" fmla="*/ 5 w 57"/>
                <a:gd name="T1" fmla="*/ 9 h 49"/>
                <a:gd name="T2" fmla="*/ 7 w 57"/>
                <a:gd name="T3" fmla="*/ 9 h 49"/>
                <a:gd name="T4" fmla="*/ 7 w 57"/>
                <a:gd name="T5" fmla="*/ 14 h 49"/>
                <a:gd name="T6" fmla="*/ 10 w 57"/>
                <a:gd name="T7" fmla="*/ 14 h 49"/>
                <a:gd name="T8" fmla="*/ 12 w 57"/>
                <a:gd name="T9" fmla="*/ 19 h 49"/>
                <a:gd name="T10" fmla="*/ 12 w 57"/>
                <a:gd name="T11" fmla="*/ 21 h 49"/>
                <a:gd name="T12" fmla="*/ 12 w 57"/>
                <a:gd name="T13" fmla="*/ 23 h 49"/>
                <a:gd name="T14" fmla="*/ 10 w 57"/>
                <a:gd name="T15" fmla="*/ 28 h 49"/>
                <a:gd name="T16" fmla="*/ 12 w 57"/>
                <a:gd name="T17" fmla="*/ 33 h 49"/>
                <a:gd name="T18" fmla="*/ 21 w 57"/>
                <a:gd name="T19" fmla="*/ 40 h 49"/>
                <a:gd name="T20" fmla="*/ 26 w 57"/>
                <a:gd name="T21" fmla="*/ 45 h 49"/>
                <a:gd name="T22" fmla="*/ 36 w 57"/>
                <a:gd name="T23" fmla="*/ 49 h 49"/>
                <a:gd name="T24" fmla="*/ 38 w 57"/>
                <a:gd name="T25" fmla="*/ 49 h 49"/>
                <a:gd name="T26" fmla="*/ 43 w 57"/>
                <a:gd name="T27" fmla="*/ 47 h 49"/>
                <a:gd name="T28" fmla="*/ 45 w 57"/>
                <a:gd name="T29" fmla="*/ 47 h 49"/>
                <a:gd name="T30" fmla="*/ 50 w 57"/>
                <a:gd name="T31" fmla="*/ 49 h 49"/>
                <a:gd name="T32" fmla="*/ 50 w 57"/>
                <a:gd name="T33" fmla="*/ 47 h 49"/>
                <a:gd name="T34" fmla="*/ 55 w 57"/>
                <a:gd name="T35" fmla="*/ 42 h 49"/>
                <a:gd name="T36" fmla="*/ 55 w 57"/>
                <a:gd name="T37" fmla="*/ 38 h 49"/>
                <a:gd name="T38" fmla="*/ 57 w 57"/>
                <a:gd name="T39" fmla="*/ 35 h 49"/>
                <a:gd name="T40" fmla="*/ 57 w 57"/>
                <a:gd name="T41" fmla="*/ 31 h 49"/>
                <a:gd name="T42" fmla="*/ 57 w 57"/>
                <a:gd name="T43" fmla="*/ 26 h 49"/>
                <a:gd name="T44" fmla="*/ 52 w 57"/>
                <a:gd name="T45" fmla="*/ 26 h 49"/>
                <a:gd name="T46" fmla="*/ 47 w 57"/>
                <a:gd name="T47" fmla="*/ 21 h 49"/>
                <a:gd name="T48" fmla="*/ 47 w 57"/>
                <a:gd name="T49" fmla="*/ 16 h 49"/>
                <a:gd name="T50" fmla="*/ 50 w 57"/>
                <a:gd name="T51" fmla="*/ 14 h 49"/>
                <a:gd name="T52" fmla="*/ 55 w 57"/>
                <a:gd name="T53" fmla="*/ 12 h 49"/>
                <a:gd name="T54" fmla="*/ 55 w 57"/>
                <a:gd name="T55" fmla="*/ 9 h 49"/>
                <a:gd name="T56" fmla="*/ 45 w 57"/>
                <a:gd name="T57" fmla="*/ 7 h 49"/>
                <a:gd name="T58" fmla="*/ 33 w 57"/>
                <a:gd name="T59" fmla="*/ 5 h 49"/>
                <a:gd name="T60" fmla="*/ 31 w 57"/>
                <a:gd name="T61" fmla="*/ 7 h 49"/>
                <a:gd name="T62" fmla="*/ 26 w 57"/>
                <a:gd name="T63" fmla="*/ 7 h 49"/>
                <a:gd name="T64" fmla="*/ 17 w 57"/>
                <a:gd name="T65" fmla="*/ 0 h 49"/>
                <a:gd name="T66" fmla="*/ 12 w 57"/>
                <a:gd name="T67" fmla="*/ 0 h 49"/>
                <a:gd name="T68" fmla="*/ 5 w 57"/>
                <a:gd name="T69" fmla="*/ 0 h 49"/>
                <a:gd name="T70" fmla="*/ 0 w 57"/>
                <a:gd name="T71" fmla="*/ 0 h 49"/>
                <a:gd name="T72" fmla="*/ 3 w 57"/>
                <a:gd name="T73" fmla="*/ 5 h 49"/>
                <a:gd name="T74" fmla="*/ 5 w 57"/>
                <a:gd name="T75" fmla="*/ 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57" h="49">
                  <a:moveTo>
                    <a:pt x="5" y="9"/>
                  </a:moveTo>
                  <a:lnTo>
                    <a:pt x="7" y="9"/>
                  </a:lnTo>
                  <a:lnTo>
                    <a:pt x="7" y="14"/>
                  </a:lnTo>
                  <a:lnTo>
                    <a:pt x="10" y="14"/>
                  </a:lnTo>
                  <a:lnTo>
                    <a:pt x="12" y="19"/>
                  </a:lnTo>
                  <a:lnTo>
                    <a:pt x="12" y="21"/>
                  </a:lnTo>
                  <a:lnTo>
                    <a:pt x="12" y="23"/>
                  </a:lnTo>
                  <a:lnTo>
                    <a:pt x="10" y="28"/>
                  </a:lnTo>
                  <a:lnTo>
                    <a:pt x="12" y="33"/>
                  </a:lnTo>
                  <a:lnTo>
                    <a:pt x="21" y="40"/>
                  </a:lnTo>
                  <a:lnTo>
                    <a:pt x="26" y="45"/>
                  </a:lnTo>
                  <a:lnTo>
                    <a:pt x="36" y="49"/>
                  </a:lnTo>
                  <a:lnTo>
                    <a:pt x="38" y="49"/>
                  </a:lnTo>
                  <a:lnTo>
                    <a:pt x="43" y="47"/>
                  </a:lnTo>
                  <a:lnTo>
                    <a:pt x="45" y="47"/>
                  </a:lnTo>
                  <a:lnTo>
                    <a:pt x="50" y="49"/>
                  </a:lnTo>
                  <a:lnTo>
                    <a:pt x="50" y="47"/>
                  </a:lnTo>
                  <a:lnTo>
                    <a:pt x="55" y="42"/>
                  </a:lnTo>
                  <a:lnTo>
                    <a:pt x="55" y="38"/>
                  </a:lnTo>
                  <a:lnTo>
                    <a:pt x="57" y="35"/>
                  </a:lnTo>
                  <a:lnTo>
                    <a:pt x="57" y="31"/>
                  </a:lnTo>
                  <a:lnTo>
                    <a:pt x="57" y="26"/>
                  </a:lnTo>
                  <a:lnTo>
                    <a:pt x="52" y="26"/>
                  </a:lnTo>
                  <a:lnTo>
                    <a:pt x="47" y="21"/>
                  </a:lnTo>
                  <a:lnTo>
                    <a:pt x="47" y="16"/>
                  </a:lnTo>
                  <a:lnTo>
                    <a:pt x="50" y="14"/>
                  </a:lnTo>
                  <a:lnTo>
                    <a:pt x="55" y="12"/>
                  </a:lnTo>
                  <a:lnTo>
                    <a:pt x="55" y="9"/>
                  </a:lnTo>
                  <a:lnTo>
                    <a:pt x="45" y="7"/>
                  </a:lnTo>
                  <a:lnTo>
                    <a:pt x="33" y="5"/>
                  </a:lnTo>
                  <a:lnTo>
                    <a:pt x="31" y="7"/>
                  </a:lnTo>
                  <a:lnTo>
                    <a:pt x="26" y="7"/>
                  </a:lnTo>
                  <a:lnTo>
                    <a:pt x="17" y="0"/>
                  </a:lnTo>
                  <a:lnTo>
                    <a:pt x="12" y="0"/>
                  </a:lnTo>
                  <a:lnTo>
                    <a:pt x="5" y="0"/>
                  </a:lnTo>
                  <a:lnTo>
                    <a:pt x="0" y="0"/>
                  </a:lnTo>
                  <a:lnTo>
                    <a:pt x="3" y="5"/>
                  </a:lnTo>
                  <a:lnTo>
                    <a:pt x="5" y="9"/>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146" name="Freeform 239"/>
            <p:cNvSpPr>
              <a:spLocks/>
            </p:cNvSpPr>
            <p:nvPr/>
          </p:nvSpPr>
          <p:spPr bwMode="auto">
            <a:xfrm>
              <a:off x="8358034" y="1872516"/>
              <a:ext cx="26261" cy="28648"/>
            </a:xfrm>
            <a:custGeom>
              <a:avLst/>
              <a:gdLst>
                <a:gd name="T0" fmla="*/ 22 w 22"/>
                <a:gd name="T1" fmla="*/ 14 h 24"/>
                <a:gd name="T2" fmla="*/ 19 w 22"/>
                <a:gd name="T3" fmla="*/ 10 h 24"/>
                <a:gd name="T4" fmla="*/ 14 w 22"/>
                <a:gd name="T5" fmla="*/ 5 h 24"/>
                <a:gd name="T6" fmla="*/ 12 w 22"/>
                <a:gd name="T7" fmla="*/ 0 h 24"/>
                <a:gd name="T8" fmla="*/ 10 w 22"/>
                <a:gd name="T9" fmla="*/ 0 h 24"/>
                <a:gd name="T10" fmla="*/ 5 w 22"/>
                <a:gd name="T11" fmla="*/ 0 h 24"/>
                <a:gd name="T12" fmla="*/ 0 w 22"/>
                <a:gd name="T13" fmla="*/ 5 h 24"/>
                <a:gd name="T14" fmla="*/ 3 w 22"/>
                <a:gd name="T15" fmla="*/ 7 h 24"/>
                <a:gd name="T16" fmla="*/ 5 w 22"/>
                <a:gd name="T17" fmla="*/ 12 h 24"/>
                <a:gd name="T18" fmla="*/ 3 w 22"/>
                <a:gd name="T19" fmla="*/ 14 h 24"/>
                <a:gd name="T20" fmla="*/ 5 w 22"/>
                <a:gd name="T21" fmla="*/ 17 h 24"/>
                <a:gd name="T22" fmla="*/ 10 w 22"/>
                <a:gd name="T23" fmla="*/ 17 h 24"/>
                <a:gd name="T24" fmla="*/ 12 w 22"/>
                <a:gd name="T25" fmla="*/ 24 h 24"/>
                <a:gd name="T26" fmla="*/ 17 w 22"/>
                <a:gd name="T27" fmla="*/ 24 h 24"/>
                <a:gd name="T28" fmla="*/ 17 w 22"/>
                <a:gd name="T29" fmla="*/ 24 h 24"/>
                <a:gd name="T30" fmla="*/ 17 w 22"/>
                <a:gd name="T31" fmla="*/ 22 h 24"/>
                <a:gd name="T32" fmla="*/ 19 w 22"/>
                <a:gd name="T33" fmla="*/ 17 h 24"/>
                <a:gd name="T34" fmla="*/ 22 w 22"/>
                <a:gd name="T35" fmla="*/ 14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2" h="24">
                  <a:moveTo>
                    <a:pt x="22" y="14"/>
                  </a:moveTo>
                  <a:lnTo>
                    <a:pt x="19" y="10"/>
                  </a:lnTo>
                  <a:lnTo>
                    <a:pt x="14" y="5"/>
                  </a:lnTo>
                  <a:lnTo>
                    <a:pt x="12" y="0"/>
                  </a:lnTo>
                  <a:lnTo>
                    <a:pt x="10" y="0"/>
                  </a:lnTo>
                  <a:lnTo>
                    <a:pt x="5" y="0"/>
                  </a:lnTo>
                  <a:lnTo>
                    <a:pt x="0" y="5"/>
                  </a:lnTo>
                  <a:lnTo>
                    <a:pt x="3" y="7"/>
                  </a:lnTo>
                  <a:lnTo>
                    <a:pt x="5" y="12"/>
                  </a:lnTo>
                  <a:lnTo>
                    <a:pt x="3" y="14"/>
                  </a:lnTo>
                  <a:lnTo>
                    <a:pt x="5" y="17"/>
                  </a:lnTo>
                  <a:lnTo>
                    <a:pt x="10" y="17"/>
                  </a:lnTo>
                  <a:lnTo>
                    <a:pt x="12" y="24"/>
                  </a:lnTo>
                  <a:lnTo>
                    <a:pt x="17" y="24"/>
                  </a:lnTo>
                  <a:lnTo>
                    <a:pt x="17" y="24"/>
                  </a:lnTo>
                  <a:lnTo>
                    <a:pt x="17" y="22"/>
                  </a:lnTo>
                  <a:lnTo>
                    <a:pt x="19" y="17"/>
                  </a:lnTo>
                  <a:lnTo>
                    <a:pt x="22" y="14"/>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147" name="Freeform 240"/>
            <p:cNvSpPr>
              <a:spLocks/>
            </p:cNvSpPr>
            <p:nvPr/>
          </p:nvSpPr>
          <p:spPr bwMode="auto">
            <a:xfrm>
              <a:off x="8276863" y="1911907"/>
              <a:ext cx="27455" cy="20293"/>
            </a:xfrm>
            <a:custGeom>
              <a:avLst/>
              <a:gdLst>
                <a:gd name="T0" fmla="*/ 11 w 23"/>
                <a:gd name="T1" fmla="*/ 5 h 17"/>
                <a:gd name="T2" fmla="*/ 7 w 23"/>
                <a:gd name="T3" fmla="*/ 5 h 17"/>
                <a:gd name="T4" fmla="*/ 2 w 23"/>
                <a:gd name="T5" fmla="*/ 0 h 17"/>
                <a:gd name="T6" fmla="*/ 0 w 23"/>
                <a:gd name="T7" fmla="*/ 0 h 17"/>
                <a:gd name="T8" fmla="*/ 0 w 23"/>
                <a:gd name="T9" fmla="*/ 3 h 17"/>
                <a:gd name="T10" fmla="*/ 0 w 23"/>
                <a:gd name="T11" fmla="*/ 5 h 17"/>
                <a:gd name="T12" fmla="*/ 2 w 23"/>
                <a:gd name="T13" fmla="*/ 7 h 17"/>
                <a:gd name="T14" fmla="*/ 7 w 23"/>
                <a:gd name="T15" fmla="*/ 7 h 17"/>
                <a:gd name="T16" fmla="*/ 11 w 23"/>
                <a:gd name="T17" fmla="*/ 12 h 17"/>
                <a:gd name="T18" fmla="*/ 16 w 23"/>
                <a:gd name="T19" fmla="*/ 12 h 17"/>
                <a:gd name="T20" fmla="*/ 19 w 23"/>
                <a:gd name="T21" fmla="*/ 15 h 17"/>
                <a:gd name="T22" fmla="*/ 21 w 23"/>
                <a:gd name="T23" fmla="*/ 17 h 17"/>
                <a:gd name="T24" fmla="*/ 23 w 23"/>
                <a:gd name="T25" fmla="*/ 12 h 17"/>
                <a:gd name="T26" fmla="*/ 16 w 23"/>
                <a:gd name="T27" fmla="*/ 7 h 17"/>
                <a:gd name="T28" fmla="*/ 11 w 23"/>
                <a:gd name="T29" fmla="*/ 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3" h="17">
                  <a:moveTo>
                    <a:pt x="11" y="5"/>
                  </a:moveTo>
                  <a:lnTo>
                    <a:pt x="7" y="5"/>
                  </a:lnTo>
                  <a:lnTo>
                    <a:pt x="2" y="0"/>
                  </a:lnTo>
                  <a:lnTo>
                    <a:pt x="0" y="0"/>
                  </a:lnTo>
                  <a:lnTo>
                    <a:pt x="0" y="3"/>
                  </a:lnTo>
                  <a:lnTo>
                    <a:pt x="0" y="5"/>
                  </a:lnTo>
                  <a:lnTo>
                    <a:pt x="2" y="7"/>
                  </a:lnTo>
                  <a:lnTo>
                    <a:pt x="7" y="7"/>
                  </a:lnTo>
                  <a:lnTo>
                    <a:pt x="11" y="12"/>
                  </a:lnTo>
                  <a:lnTo>
                    <a:pt x="16" y="12"/>
                  </a:lnTo>
                  <a:lnTo>
                    <a:pt x="19" y="15"/>
                  </a:lnTo>
                  <a:lnTo>
                    <a:pt x="21" y="17"/>
                  </a:lnTo>
                  <a:lnTo>
                    <a:pt x="23" y="12"/>
                  </a:lnTo>
                  <a:lnTo>
                    <a:pt x="16" y="7"/>
                  </a:lnTo>
                  <a:lnTo>
                    <a:pt x="11" y="5"/>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148" name="Freeform 241"/>
            <p:cNvSpPr>
              <a:spLocks/>
            </p:cNvSpPr>
            <p:nvPr/>
          </p:nvSpPr>
          <p:spPr bwMode="auto">
            <a:xfrm>
              <a:off x="8107360" y="2000240"/>
              <a:ext cx="8356" cy="10744"/>
            </a:xfrm>
            <a:custGeom>
              <a:avLst/>
              <a:gdLst>
                <a:gd name="T0" fmla="*/ 2 w 7"/>
                <a:gd name="T1" fmla="*/ 7 h 9"/>
                <a:gd name="T2" fmla="*/ 5 w 7"/>
                <a:gd name="T3" fmla="*/ 9 h 9"/>
                <a:gd name="T4" fmla="*/ 7 w 7"/>
                <a:gd name="T5" fmla="*/ 9 h 9"/>
                <a:gd name="T6" fmla="*/ 7 w 7"/>
                <a:gd name="T7" fmla="*/ 4 h 9"/>
                <a:gd name="T8" fmla="*/ 7 w 7"/>
                <a:gd name="T9" fmla="*/ 0 h 9"/>
                <a:gd name="T10" fmla="*/ 2 w 7"/>
                <a:gd name="T11" fmla="*/ 2 h 9"/>
                <a:gd name="T12" fmla="*/ 0 w 7"/>
                <a:gd name="T13" fmla="*/ 4 h 9"/>
                <a:gd name="T14" fmla="*/ 0 w 7"/>
                <a:gd name="T15" fmla="*/ 7 h 9"/>
                <a:gd name="T16" fmla="*/ 2 w 7"/>
                <a:gd name="T17"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9">
                  <a:moveTo>
                    <a:pt x="2" y="7"/>
                  </a:moveTo>
                  <a:lnTo>
                    <a:pt x="5" y="9"/>
                  </a:lnTo>
                  <a:lnTo>
                    <a:pt x="7" y="9"/>
                  </a:lnTo>
                  <a:lnTo>
                    <a:pt x="7" y="4"/>
                  </a:lnTo>
                  <a:lnTo>
                    <a:pt x="7" y="0"/>
                  </a:lnTo>
                  <a:lnTo>
                    <a:pt x="2" y="2"/>
                  </a:lnTo>
                  <a:lnTo>
                    <a:pt x="0" y="4"/>
                  </a:lnTo>
                  <a:lnTo>
                    <a:pt x="0" y="7"/>
                  </a:lnTo>
                  <a:lnTo>
                    <a:pt x="2" y="7"/>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149" name="Freeform 242"/>
            <p:cNvSpPr>
              <a:spLocks/>
            </p:cNvSpPr>
            <p:nvPr/>
          </p:nvSpPr>
          <p:spPr bwMode="auto">
            <a:xfrm>
              <a:off x="8192112" y="1799701"/>
              <a:ext cx="27455" cy="39392"/>
            </a:xfrm>
            <a:custGeom>
              <a:avLst/>
              <a:gdLst>
                <a:gd name="T0" fmla="*/ 4 w 23"/>
                <a:gd name="T1" fmla="*/ 9 h 33"/>
                <a:gd name="T2" fmla="*/ 9 w 23"/>
                <a:gd name="T3" fmla="*/ 14 h 33"/>
                <a:gd name="T4" fmla="*/ 16 w 23"/>
                <a:gd name="T5" fmla="*/ 21 h 33"/>
                <a:gd name="T6" fmla="*/ 19 w 23"/>
                <a:gd name="T7" fmla="*/ 30 h 33"/>
                <a:gd name="T8" fmla="*/ 21 w 23"/>
                <a:gd name="T9" fmla="*/ 33 h 33"/>
                <a:gd name="T10" fmla="*/ 23 w 23"/>
                <a:gd name="T11" fmla="*/ 30 h 33"/>
                <a:gd name="T12" fmla="*/ 23 w 23"/>
                <a:gd name="T13" fmla="*/ 26 h 33"/>
                <a:gd name="T14" fmla="*/ 21 w 23"/>
                <a:gd name="T15" fmla="*/ 16 h 33"/>
                <a:gd name="T16" fmla="*/ 19 w 23"/>
                <a:gd name="T17" fmla="*/ 12 h 33"/>
                <a:gd name="T18" fmla="*/ 16 w 23"/>
                <a:gd name="T19" fmla="*/ 9 h 33"/>
                <a:gd name="T20" fmla="*/ 9 w 23"/>
                <a:gd name="T21" fmla="*/ 7 h 33"/>
                <a:gd name="T22" fmla="*/ 4 w 23"/>
                <a:gd name="T23" fmla="*/ 2 h 33"/>
                <a:gd name="T24" fmla="*/ 2 w 23"/>
                <a:gd name="T25" fmla="*/ 0 h 33"/>
                <a:gd name="T26" fmla="*/ 0 w 23"/>
                <a:gd name="T27" fmla="*/ 0 h 33"/>
                <a:gd name="T28" fmla="*/ 0 w 23"/>
                <a:gd name="T29" fmla="*/ 2 h 33"/>
                <a:gd name="T30" fmla="*/ 4 w 23"/>
                <a:gd name="T31" fmla="*/ 9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3" h="33">
                  <a:moveTo>
                    <a:pt x="4" y="9"/>
                  </a:moveTo>
                  <a:lnTo>
                    <a:pt x="9" y="14"/>
                  </a:lnTo>
                  <a:lnTo>
                    <a:pt x="16" y="21"/>
                  </a:lnTo>
                  <a:lnTo>
                    <a:pt x="19" y="30"/>
                  </a:lnTo>
                  <a:lnTo>
                    <a:pt x="21" y="33"/>
                  </a:lnTo>
                  <a:lnTo>
                    <a:pt x="23" y="30"/>
                  </a:lnTo>
                  <a:lnTo>
                    <a:pt x="23" y="26"/>
                  </a:lnTo>
                  <a:lnTo>
                    <a:pt x="21" y="16"/>
                  </a:lnTo>
                  <a:lnTo>
                    <a:pt x="19" y="12"/>
                  </a:lnTo>
                  <a:lnTo>
                    <a:pt x="16" y="9"/>
                  </a:lnTo>
                  <a:lnTo>
                    <a:pt x="9" y="7"/>
                  </a:lnTo>
                  <a:lnTo>
                    <a:pt x="4" y="2"/>
                  </a:lnTo>
                  <a:lnTo>
                    <a:pt x="2" y="0"/>
                  </a:lnTo>
                  <a:lnTo>
                    <a:pt x="0" y="0"/>
                  </a:lnTo>
                  <a:lnTo>
                    <a:pt x="0" y="2"/>
                  </a:lnTo>
                  <a:lnTo>
                    <a:pt x="4" y="9"/>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150" name="Freeform 243"/>
            <p:cNvSpPr>
              <a:spLocks/>
            </p:cNvSpPr>
            <p:nvPr/>
          </p:nvSpPr>
          <p:spPr bwMode="auto">
            <a:xfrm>
              <a:off x="6721491" y="1804476"/>
              <a:ext cx="35811" cy="22680"/>
            </a:xfrm>
            <a:custGeom>
              <a:avLst/>
              <a:gdLst>
                <a:gd name="T0" fmla="*/ 28 w 30"/>
                <a:gd name="T1" fmla="*/ 8 h 19"/>
                <a:gd name="T2" fmla="*/ 26 w 30"/>
                <a:gd name="T3" fmla="*/ 10 h 19"/>
                <a:gd name="T4" fmla="*/ 23 w 30"/>
                <a:gd name="T5" fmla="*/ 10 h 19"/>
                <a:gd name="T6" fmla="*/ 16 w 30"/>
                <a:gd name="T7" fmla="*/ 5 h 19"/>
                <a:gd name="T8" fmla="*/ 12 w 30"/>
                <a:gd name="T9" fmla="*/ 0 h 19"/>
                <a:gd name="T10" fmla="*/ 4 w 30"/>
                <a:gd name="T11" fmla="*/ 0 h 19"/>
                <a:gd name="T12" fmla="*/ 2 w 30"/>
                <a:gd name="T13" fmla="*/ 3 h 19"/>
                <a:gd name="T14" fmla="*/ 0 w 30"/>
                <a:gd name="T15" fmla="*/ 5 h 19"/>
                <a:gd name="T16" fmla="*/ 2 w 30"/>
                <a:gd name="T17" fmla="*/ 5 h 19"/>
                <a:gd name="T18" fmla="*/ 7 w 30"/>
                <a:gd name="T19" fmla="*/ 5 h 19"/>
                <a:gd name="T20" fmla="*/ 14 w 30"/>
                <a:gd name="T21" fmla="*/ 8 h 19"/>
                <a:gd name="T22" fmla="*/ 21 w 30"/>
                <a:gd name="T23" fmla="*/ 15 h 19"/>
                <a:gd name="T24" fmla="*/ 23 w 30"/>
                <a:gd name="T25" fmla="*/ 19 h 19"/>
                <a:gd name="T26" fmla="*/ 28 w 30"/>
                <a:gd name="T27" fmla="*/ 17 h 19"/>
                <a:gd name="T28" fmla="*/ 28 w 30"/>
                <a:gd name="T29" fmla="*/ 12 h 19"/>
                <a:gd name="T30" fmla="*/ 30 w 30"/>
                <a:gd name="T31" fmla="*/ 10 h 19"/>
                <a:gd name="T32" fmla="*/ 28 w 30"/>
                <a:gd name="T33" fmla="*/ 8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0" h="19">
                  <a:moveTo>
                    <a:pt x="28" y="8"/>
                  </a:moveTo>
                  <a:lnTo>
                    <a:pt x="26" y="10"/>
                  </a:lnTo>
                  <a:lnTo>
                    <a:pt x="23" y="10"/>
                  </a:lnTo>
                  <a:lnTo>
                    <a:pt x="16" y="5"/>
                  </a:lnTo>
                  <a:lnTo>
                    <a:pt x="12" y="0"/>
                  </a:lnTo>
                  <a:lnTo>
                    <a:pt x="4" y="0"/>
                  </a:lnTo>
                  <a:lnTo>
                    <a:pt x="2" y="3"/>
                  </a:lnTo>
                  <a:lnTo>
                    <a:pt x="0" y="5"/>
                  </a:lnTo>
                  <a:lnTo>
                    <a:pt x="2" y="5"/>
                  </a:lnTo>
                  <a:lnTo>
                    <a:pt x="7" y="5"/>
                  </a:lnTo>
                  <a:lnTo>
                    <a:pt x="14" y="8"/>
                  </a:lnTo>
                  <a:lnTo>
                    <a:pt x="21" y="15"/>
                  </a:lnTo>
                  <a:lnTo>
                    <a:pt x="23" y="19"/>
                  </a:lnTo>
                  <a:lnTo>
                    <a:pt x="28" y="17"/>
                  </a:lnTo>
                  <a:lnTo>
                    <a:pt x="28" y="12"/>
                  </a:lnTo>
                  <a:lnTo>
                    <a:pt x="30" y="10"/>
                  </a:lnTo>
                  <a:lnTo>
                    <a:pt x="28" y="8"/>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151" name="Freeform 244"/>
            <p:cNvSpPr>
              <a:spLocks/>
            </p:cNvSpPr>
            <p:nvPr/>
          </p:nvSpPr>
          <p:spPr bwMode="auto">
            <a:xfrm>
              <a:off x="6738203" y="1867741"/>
              <a:ext cx="8356" cy="4775"/>
            </a:xfrm>
            <a:custGeom>
              <a:avLst/>
              <a:gdLst>
                <a:gd name="T0" fmla="*/ 5 w 7"/>
                <a:gd name="T1" fmla="*/ 2 h 4"/>
                <a:gd name="T2" fmla="*/ 7 w 7"/>
                <a:gd name="T3" fmla="*/ 0 h 4"/>
                <a:gd name="T4" fmla="*/ 5 w 7"/>
                <a:gd name="T5" fmla="*/ 0 h 4"/>
                <a:gd name="T6" fmla="*/ 2 w 7"/>
                <a:gd name="T7" fmla="*/ 0 h 4"/>
                <a:gd name="T8" fmla="*/ 2 w 7"/>
                <a:gd name="T9" fmla="*/ 0 h 4"/>
                <a:gd name="T10" fmla="*/ 0 w 7"/>
                <a:gd name="T11" fmla="*/ 2 h 4"/>
                <a:gd name="T12" fmla="*/ 0 w 7"/>
                <a:gd name="T13" fmla="*/ 2 h 4"/>
                <a:gd name="T14" fmla="*/ 2 w 7"/>
                <a:gd name="T15" fmla="*/ 4 h 4"/>
                <a:gd name="T16" fmla="*/ 5 w 7"/>
                <a:gd name="T17"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
                  <a:moveTo>
                    <a:pt x="5" y="2"/>
                  </a:moveTo>
                  <a:lnTo>
                    <a:pt x="7" y="0"/>
                  </a:lnTo>
                  <a:lnTo>
                    <a:pt x="5" y="0"/>
                  </a:lnTo>
                  <a:lnTo>
                    <a:pt x="2" y="0"/>
                  </a:lnTo>
                  <a:lnTo>
                    <a:pt x="2" y="0"/>
                  </a:lnTo>
                  <a:lnTo>
                    <a:pt x="0" y="2"/>
                  </a:lnTo>
                  <a:lnTo>
                    <a:pt x="0" y="2"/>
                  </a:lnTo>
                  <a:lnTo>
                    <a:pt x="2" y="4"/>
                  </a:lnTo>
                  <a:lnTo>
                    <a:pt x="5" y="2"/>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152" name="Freeform 245"/>
            <p:cNvSpPr>
              <a:spLocks/>
            </p:cNvSpPr>
            <p:nvPr/>
          </p:nvSpPr>
          <p:spPr bwMode="auto">
            <a:xfrm>
              <a:off x="6729847" y="1876097"/>
              <a:ext cx="10744" cy="10744"/>
            </a:xfrm>
            <a:custGeom>
              <a:avLst/>
              <a:gdLst>
                <a:gd name="T0" fmla="*/ 5 w 9"/>
                <a:gd name="T1" fmla="*/ 9 h 9"/>
                <a:gd name="T2" fmla="*/ 7 w 9"/>
                <a:gd name="T3" fmla="*/ 7 h 9"/>
                <a:gd name="T4" fmla="*/ 9 w 9"/>
                <a:gd name="T5" fmla="*/ 4 h 9"/>
                <a:gd name="T6" fmla="*/ 7 w 9"/>
                <a:gd name="T7" fmla="*/ 2 h 9"/>
                <a:gd name="T8" fmla="*/ 7 w 9"/>
                <a:gd name="T9" fmla="*/ 0 h 9"/>
                <a:gd name="T10" fmla="*/ 5 w 9"/>
                <a:gd name="T11" fmla="*/ 0 h 9"/>
                <a:gd name="T12" fmla="*/ 2 w 9"/>
                <a:gd name="T13" fmla="*/ 4 h 9"/>
                <a:gd name="T14" fmla="*/ 0 w 9"/>
                <a:gd name="T15" fmla="*/ 4 h 9"/>
                <a:gd name="T16" fmla="*/ 0 w 9"/>
                <a:gd name="T17" fmla="*/ 7 h 9"/>
                <a:gd name="T18" fmla="*/ 5 w 9"/>
                <a:gd name="T19"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9">
                  <a:moveTo>
                    <a:pt x="5" y="9"/>
                  </a:moveTo>
                  <a:lnTo>
                    <a:pt x="7" y="7"/>
                  </a:lnTo>
                  <a:lnTo>
                    <a:pt x="9" y="4"/>
                  </a:lnTo>
                  <a:lnTo>
                    <a:pt x="7" y="2"/>
                  </a:lnTo>
                  <a:lnTo>
                    <a:pt x="7" y="0"/>
                  </a:lnTo>
                  <a:lnTo>
                    <a:pt x="5" y="0"/>
                  </a:lnTo>
                  <a:lnTo>
                    <a:pt x="2" y="4"/>
                  </a:lnTo>
                  <a:lnTo>
                    <a:pt x="0" y="4"/>
                  </a:lnTo>
                  <a:lnTo>
                    <a:pt x="0" y="7"/>
                  </a:lnTo>
                  <a:lnTo>
                    <a:pt x="5" y="9"/>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153" name="Freeform 246"/>
            <p:cNvSpPr>
              <a:spLocks/>
            </p:cNvSpPr>
            <p:nvPr/>
          </p:nvSpPr>
          <p:spPr bwMode="auto">
            <a:xfrm>
              <a:off x="6744171" y="1867741"/>
              <a:ext cx="25068" cy="27455"/>
            </a:xfrm>
            <a:custGeom>
              <a:avLst/>
              <a:gdLst>
                <a:gd name="T0" fmla="*/ 4 w 21"/>
                <a:gd name="T1" fmla="*/ 21 h 23"/>
                <a:gd name="T2" fmla="*/ 7 w 21"/>
                <a:gd name="T3" fmla="*/ 23 h 23"/>
                <a:gd name="T4" fmla="*/ 9 w 21"/>
                <a:gd name="T5" fmla="*/ 23 h 23"/>
                <a:gd name="T6" fmla="*/ 16 w 21"/>
                <a:gd name="T7" fmla="*/ 21 h 23"/>
                <a:gd name="T8" fmla="*/ 21 w 21"/>
                <a:gd name="T9" fmla="*/ 21 h 23"/>
                <a:gd name="T10" fmla="*/ 21 w 21"/>
                <a:gd name="T11" fmla="*/ 18 h 23"/>
                <a:gd name="T12" fmla="*/ 19 w 21"/>
                <a:gd name="T13" fmla="*/ 16 h 23"/>
                <a:gd name="T14" fmla="*/ 16 w 21"/>
                <a:gd name="T15" fmla="*/ 11 h 23"/>
                <a:gd name="T16" fmla="*/ 19 w 21"/>
                <a:gd name="T17" fmla="*/ 7 h 23"/>
                <a:gd name="T18" fmla="*/ 14 w 21"/>
                <a:gd name="T19" fmla="*/ 2 h 23"/>
                <a:gd name="T20" fmla="*/ 11 w 21"/>
                <a:gd name="T21" fmla="*/ 0 h 23"/>
                <a:gd name="T22" fmla="*/ 9 w 21"/>
                <a:gd name="T23" fmla="*/ 2 h 23"/>
                <a:gd name="T24" fmla="*/ 4 w 21"/>
                <a:gd name="T25" fmla="*/ 2 h 23"/>
                <a:gd name="T26" fmla="*/ 0 w 21"/>
                <a:gd name="T27" fmla="*/ 4 h 23"/>
                <a:gd name="T28" fmla="*/ 0 w 21"/>
                <a:gd name="T29" fmla="*/ 9 h 23"/>
                <a:gd name="T30" fmla="*/ 2 w 21"/>
                <a:gd name="T31" fmla="*/ 14 h 23"/>
                <a:gd name="T32" fmla="*/ 4 w 21"/>
                <a:gd name="T33" fmla="*/ 21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1" h="23">
                  <a:moveTo>
                    <a:pt x="4" y="21"/>
                  </a:moveTo>
                  <a:lnTo>
                    <a:pt x="7" y="23"/>
                  </a:lnTo>
                  <a:lnTo>
                    <a:pt x="9" y="23"/>
                  </a:lnTo>
                  <a:lnTo>
                    <a:pt x="16" y="21"/>
                  </a:lnTo>
                  <a:lnTo>
                    <a:pt x="21" y="21"/>
                  </a:lnTo>
                  <a:lnTo>
                    <a:pt x="21" y="18"/>
                  </a:lnTo>
                  <a:lnTo>
                    <a:pt x="19" y="16"/>
                  </a:lnTo>
                  <a:lnTo>
                    <a:pt x="16" y="11"/>
                  </a:lnTo>
                  <a:lnTo>
                    <a:pt x="19" y="7"/>
                  </a:lnTo>
                  <a:lnTo>
                    <a:pt x="14" y="2"/>
                  </a:lnTo>
                  <a:lnTo>
                    <a:pt x="11" y="0"/>
                  </a:lnTo>
                  <a:lnTo>
                    <a:pt x="9" y="2"/>
                  </a:lnTo>
                  <a:lnTo>
                    <a:pt x="4" y="2"/>
                  </a:lnTo>
                  <a:lnTo>
                    <a:pt x="0" y="4"/>
                  </a:lnTo>
                  <a:lnTo>
                    <a:pt x="0" y="9"/>
                  </a:lnTo>
                  <a:lnTo>
                    <a:pt x="2" y="14"/>
                  </a:lnTo>
                  <a:lnTo>
                    <a:pt x="4" y="21"/>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154" name="Freeform 247"/>
            <p:cNvSpPr>
              <a:spLocks/>
            </p:cNvSpPr>
            <p:nvPr/>
          </p:nvSpPr>
          <p:spPr bwMode="auto">
            <a:xfrm>
              <a:off x="7218064" y="1671977"/>
              <a:ext cx="22680" cy="14324"/>
            </a:xfrm>
            <a:custGeom>
              <a:avLst/>
              <a:gdLst>
                <a:gd name="T0" fmla="*/ 7 w 19"/>
                <a:gd name="T1" fmla="*/ 12 h 12"/>
                <a:gd name="T2" fmla="*/ 12 w 19"/>
                <a:gd name="T3" fmla="*/ 12 h 12"/>
                <a:gd name="T4" fmla="*/ 16 w 19"/>
                <a:gd name="T5" fmla="*/ 7 h 12"/>
                <a:gd name="T6" fmla="*/ 16 w 19"/>
                <a:gd name="T7" fmla="*/ 5 h 12"/>
                <a:gd name="T8" fmla="*/ 19 w 19"/>
                <a:gd name="T9" fmla="*/ 3 h 12"/>
                <a:gd name="T10" fmla="*/ 12 w 19"/>
                <a:gd name="T11" fmla="*/ 0 h 12"/>
                <a:gd name="T12" fmla="*/ 7 w 19"/>
                <a:gd name="T13" fmla="*/ 3 h 12"/>
                <a:gd name="T14" fmla="*/ 5 w 19"/>
                <a:gd name="T15" fmla="*/ 5 h 12"/>
                <a:gd name="T16" fmla="*/ 0 w 19"/>
                <a:gd name="T17" fmla="*/ 10 h 12"/>
                <a:gd name="T18" fmla="*/ 2 w 19"/>
                <a:gd name="T19" fmla="*/ 12 h 12"/>
                <a:gd name="T20" fmla="*/ 7 w 19"/>
                <a:gd name="T21"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 h="12">
                  <a:moveTo>
                    <a:pt x="7" y="12"/>
                  </a:moveTo>
                  <a:lnTo>
                    <a:pt x="12" y="12"/>
                  </a:lnTo>
                  <a:lnTo>
                    <a:pt x="16" y="7"/>
                  </a:lnTo>
                  <a:lnTo>
                    <a:pt x="16" y="5"/>
                  </a:lnTo>
                  <a:lnTo>
                    <a:pt x="19" y="3"/>
                  </a:lnTo>
                  <a:lnTo>
                    <a:pt x="12" y="0"/>
                  </a:lnTo>
                  <a:lnTo>
                    <a:pt x="7" y="3"/>
                  </a:lnTo>
                  <a:lnTo>
                    <a:pt x="5" y="5"/>
                  </a:lnTo>
                  <a:lnTo>
                    <a:pt x="0" y="10"/>
                  </a:lnTo>
                  <a:lnTo>
                    <a:pt x="2" y="12"/>
                  </a:lnTo>
                  <a:lnTo>
                    <a:pt x="7" y="12"/>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155" name="Freeform 248"/>
            <p:cNvSpPr>
              <a:spLocks/>
            </p:cNvSpPr>
            <p:nvPr/>
          </p:nvSpPr>
          <p:spPr bwMode="auto">
            <a:xfrm>
              <a:off x="6639126" y="1814025"/>
              <a:ext cx="8356" cy="10744"/>
            </a:xfrm>
            <a:custGeom>
              <a:avLst/>
              <a:gdLst>
                <a:gd name="T0" fmla="*/ 1 w 3"/>
                <a:gd name="T1" fmla="*/ 4 h 4"/>
                <a:gd name="T2" fmla="*/ 3 w 3"/>
                <a:gd name="T3" fmla="*/ 4 h 4"/>
                <a:gd name="T4" fmla="*/ 3 w 3"/>
                <a:gd name="T5" fmla="*/ 3 h 4"/>
                <a:gd name="T6" fmla="*/ 3 w 3"/>
                <a:gd name="T7" fmla="*/ 2 h 4"/>
                <a:gd name="T8" fmla="*/ 3 w 3"/>
                <a:gd name="T9" fmla="*/ 0 h 4"/>
                <a:gd name="T10" fmla="*/ 2 w 3"/>
                <a:gd name="T11" fmla="*/ 0 h 4"/>
                <a:gd name="T12" fmla="*/ 1 w 3"/>
                <a:gd name="T13" fmla="*/ 2 h 4"/>
                <a:gd name="T14" fmla="*/ 0 w 3"/>
                <a:gd name="T15" fmla="*/ 3 h 4"/>
                <a:gd name="T16" fmla="*/ 1 w 3"/>
                <a:gd name="T17" fmla="*/ 4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4">
                  <a:moveTo>
                    <a:pt x="1" y="4"/>
                  </a:moveTo>
                  <a:cubicBezTo>
                    <a:pt x="3" y="4"/>
                    <a:pt x="3" y="4"/>
                    <a:pt x="3" y="4"/>
                  </a:cubicBezTo>
                  <a:cubicBezTo>
                    <a:pt x="3" y="3"/>
                    <a:pt x="3" y="3"/>
                    <a:pt x="3" y="3"/>
                  </a:cubicBezTo>
                  <a:cubicBezTo>
                    <a:pt x="3" y="2"/>
                    <a:pt x="3" y="2"/>
                    <a:pt x="3" y="2"/>
                  </a:cubicBezTo>
                  <a:cubicBezTo>
                    <a:pt x="3" y="0"/>
                    <a:pt x="3" y="0"/>
                    <a:pt x="3" y="0"/>
                  </a:cubicBezTo>
                  <a:cubicBezTo>
                    <a:pt x="2" y="0"/>
                    <a:pt x="2" y="0"/>
                    <a:pt x="2" y="0"/>
                  </a:cubicBezTo>
                  <a:cubicBezTo>
                    <a:pt x="1" y="2"/>
                    <a:pt x="1" y="2"/>
                    <a:pt x="1" y="2"/>
                  </a:cubicBezTo>
                  <a:cubicBezTo>
                    <a:pt x="0" y="3"/>
                    <a:pt x="0" y="3"/>
                    <a:pt x="0" y="3"/>
                  </a:cubicBezTo>
                  <a:cubicBezTo>
                    <a:pt x="0" y="3"/>
                    <a:pt x="1" y="4"/>
                    <a:pt x="1" y="4"/>
                  </a:cubicBez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156" name="Freeform 249"/>
            <p:cNvSpPr>
              <a:spLocks/>
            </p:cNvSpPr>
            <p:nvPr/>
          </p:nvSpPr>
          <p:spPr bwMode="auto">
            <a:xfrm>
              <a:off x="6729847" y="1867741"/>
              <a:ext cx="5969" cy="4775"/>
            </a:xfrm>
            <a:custGeom>
              <a:avLst/>
              <a:gdLst>
                <a:gd name="T0" fmla="*/ 0 w 5"/>
                <a:gd name="T1" fmla="*/ 4 h 4"/>
                <a:gd name="T2" fmla="*/ 2 w 5"/>
                <a:gd name="T3" fmla="*/ 4 h 4"/>
                <a:gd name="T4" fmla="*/ 5 w 5"/>
                <a:gd name="T5" fmla="*/ 2 h 4"/>
                <a:gd name="T6" fmla="*/ 5 w 5"/>
                <a:gd name="T7" fmla="*/ 0 h 4"/>
                <a:gd name="T8" fmla="*/ 2 w 5"/>
                <a:gd name="T9" fmla="*/ 0 h 4"/>
                <a:gd name="T10" fmla="*/ 0 w 5"/>
                <a:gd name="T11" fmla="*/ 4 h 4"/>
              </a:gdLst>
              <a:ahLst/>
              <a:cxnLst>
                <a:cxn ang="0">
                  <a:pos x="T0" y="T1"/>
                </a:cxn>
                <a:cxn ang="0">
                  <a:pos x="T2" y="T3"/>
                </a:cxn>
                <a:cxn ang="0">
                  <a:pos x="T4" y="T5"/>
                </a:cxn>
                <a:cxn ang="0">
                  <a:pos x="T6" y="T7"/>
                </a:cxn>
                <a:cxn ang="0">
                  <a:pos x="T8" y="T9"/>
                </a:cxn>
                <a:cxn ang="0">
                  <a:pos x="T10" y="T11"/>
                </a:cxn>
              </a:cxnLst>
              <a:rect l="0" t="0" r="r" b="b"/>
              <a:pathLst>
                <a:path w="5" h="4">
                  <a:moveTo>
                    <a:pt x="0" y="4"/>
                  </a:moveTo>
                  <a:lnTo>
                    <a:pt x="2" y="4"/>
                  </a:lnTo>
                  <a:lnTo>
                    <a:pt x="5" y="2"/>
                  </a:lnTo>
                  <a:lnTo>
                    <a:pt x="5" y="0"/>
                  </a:lnTo>
                  <a:lnTo>
                    <a:pt x="2" y="0"/>
                  </a:lnTo>
                  <a:lnTo>
                    <a:pt x="0" y="4"/>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157" name="Freeform 250"/>
            <p:cNvSpPr>
              <a:spLocks/>
            </p:cNvSpPr>
            <p:nvPr/>
          </p:nvSpPr>
          <p:spPr bwMode="auto">
            <a:xfrm>
              <a:off x="6729847" y="1839093"/>
              <a:ext cx="19099" cy="14324"/>
            </a:xfrm>
            <a:custGeom>
              <a:avLst/>
              <a:gdLst>
                <a:gd name="T0" fmla="*/ 7 w 16"/>
                <a:gd name="T1" fmla="*/ 9 h 12"/>
                <a:gd name="T2" fmla="*/ 9 w 16"/>
                <a:gd name="T3" fmla="*/ 9 h 12"/>
                <a:gd name="T4" fmla="*/ 14 w 16"/>
                <a:gd name="T5" fmla="*/ 9 h 12"/>
                <a:gd name="T6" fmla="*/ 16 w 16"/>
                <a:gd name="T7" fmla="*/ 7 h 12"/>
                <a:gd name="T8" fmla="*/ 16 w 16"/>
                <a:gd name="T9" fmla="*/ 5 h 12"/>
                <a:gd name="T10" fmla="*/ 12 w 16"/>
                <a:gd name="T11" fmla="*/ 2 h 12"/>
                <a:gd name="T12" fmla="*/ 12 w 16"/>
                <a:gd name="T13" fmla="*/ 0 h 12"/>
                <a:gd name="T14" fmla="*/ 7 w 16"/>
                <a:gd name="T15" fmla="*/ 0 h 12"/>
                <a:gd name="T16" fmla="*/ 2 w 16"/>
                <a:gd name="T17" fmla="*/ 2 h 12"/>
                <a:gd name="T18" fmla="*/ 0 w 16"/>
                <a:gd name="T19" fmla="*/ 5 h 12"/>
                <a:gd name="T20" fmla="*/ 0 w 16"/>
                <a:gd name="T21" fmla="*/ 9 h 12"/>
                <a:gd name="T22" fmla="*/ 2 w 16"/>
                <a:gd name="T23" fmla="*/ 12 h 12"/>
                <a:gd name="T24" fmla="*/ 5 w 16"/>
                <a:gd name="T25" fmla="*/ 12 h 12"/>
                <a:gd name="T26" fmla="*/ 7 w 16"/>
                <a:gd name="T27" fmla="*/ 9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6" h="12">
                  <a:moveTo>
                    <a:pt x="7" y="9"/>
                  </a:moveTo>
                  <a:lnTo>
                    <a:pt x="9" y="9"/>
                  </a:lnTo>
                  <a:lnTo>
                    <a:pt x="14" y="9"/>
                  </a:lnTo>
                  <a:lnTo>
                    <a:pt x="16" y="7"/>
                  </a:lnTo>
                  <a:lnTo>
                    <a:pt x="16" y="5"/>
                  </a:lnTo>
                  <a:lnTo>
                    <a:pt x="12" y="2"/>
                  </a:lnTo>
                  <a:lnTo>
                    <a:pt x="12" y="0"/>
                  </a:lnTo>
                  <a:lnTo>
                    <a:pt x="7" y="0"/>
                  </a:lnTo>
                  <a:lnTo>
                    <a:pt x="2" y="2"/>
                  </a:lnTo>
                  <a:lnTo>
                    <a:pt x="0" y="5"/>
                  </a:lnTo>
                  <a:lnTo>
                    <a:pt x="0" y="9"/>
                  </a:lnTo>
                  <a:lnTo>
                    <a:pt x="2" y="12"/>
                  </a:lnTo>
                  <a:lnTo>
                    <a:pt x="5" y="12"/>
                  </a:lnTo>
                  <a:lnTo>
                    <a:pt x="7" y="9"/>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158" name="Freeform 251"/>
            <p:cNvSpPr>
              <a:spLocks/>
            </p:cNvSpPr>
            <p:nvPr/>
          </p:nvSpPr>
          <p:spPr bwMode="auto">
            <a:xfrm>
              <a:off x="6717910" y="1861772"/>
              <a:ext cx="8356" cy="5969"/>
            </a:xfrm>
            <a:custGeom>
              <a:avLst/>
              <a:gdLst>
                <a:gd name="T0" fmla="*/ 3 w 3"/>
                <a:gd name="T1" fmla="*/ 1 h 2"/>
                <a:gd name="T2" fmla="*/ 2 w 3"/>
                <a:gd name="T3" fmla="*/ 0 h 2"/>
                <a:gd name="T4" fmla="*/ 1 w 3"/>
                <a:gd name="T5" fmla="*/ 0 h 2"/>
                <a:gd name="T6" fmla="*/ 0 w 3"/>
                <a:gd name="T7" fmla="*/ 0 h 2"/>
                <a:gd name="T8" fmla="*/ 2 w 3"/>
                <a:gd name="T9" fmla="*/ 2 h 2"/>
                <a:gd name="T10" fmla="*/ 3 w 3"/>
                <a:gd name="T11" fmla="*/ 2 h 2"/>
                <a:gd name="T12" fmla="*/ 3 w 3"/>
                <a:gd name="T13" fmla="*/ 1 h 2"/>
              </a:gdLst>
              <a:ahLst/>
              <a:cxnLst>
                <a:cxn ang="0">
                  <a:pos x="T0" y="T1"/>
                </a:cxn>
                <a:cxn ang="0">
                  <a:pos x="T2" y="T3"/>
                </a:cxn>
                <a:cxn ang="0">
                  <a:pos x="T4" y="T5"/>
                </a:cxn>
                <a:cxn ang="0">
                  <a:pos x="T6" y="T7"/>
                </a:cxn>
                <a:cxn ang="0">
                  <a:pos x="T8" y="T9"/>
                </a:cxn>
                <a:cxn ang="0">
                  <a:pos x="T10" y="T11"/>
                </a:cxn>
                <a:cxn ang="0">
                  <a:pos x="T12" y="T13"/>
                </a:cxn>
              </a:cxnLst>
              <a:rect l="0" t="0" r="r" b="b"/>
              <a:pathLst>
                <a:path w="3" h="2">
                  <a:moveTo>
                    <a:pt x="3" y="1"/>
                  </a:moveTo>
                  <a:cubicBezTo>
                    <a:pt x="2" y="0"/>
                    <a:pt x="2" y="0"/>
                    <a:pt x="2" y="0"/>
                  </a:cubicBezTo>
                  <a:cubicBezTo>
                    <a:pt x="1" y="0"/>
                    <a:pt x="1" y="0"/>
                    <a:pt x="1" y="0"/>
                  </a:cubicBezTo>
                  <a:cubicBezTo>
                    <a:pt x="0" y="0"/>
                    <a:pt x="0" y="0"/>
                    <a:pt x="0" y="0"/>
                  </a:cubicBezTo>
                  <a:cubicBezTo>
                    <a:pt x="2" y="2"/>
                    <a:pt x="2" y="2"/>
                    <a:pt x="2" y="2"/>
                  </a:cubicBezTo>
                  <a:cubicBezTo>
                    <a:pt x="1" y="2"/>
                    <a:pt x="3" y="2"/>
                    <a:pt x="3" y="2"/>
                  </a:cubicBezTo>
                  <a:lnTo>
                    <a:pt x="3" y="1"/>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159" name="Freeform 252"/>
            <p:cNvSpPr>
              <a:spLocks/>
            </p:cNvSpPr>
            <p:nvPr/>
          </p:nvSpPr>
          <p:spPr bwMode="auto">
            <a:xfrm>
              <a:off x="6717910" y="1884453"/>
              <a:ext cx="5969" cy="8356"/>
            </a:xfrm>
            <a:custGeom>
              <a:avLst/>
              <a:gdLst>
                <a:gd name="T0" fmla="*/ 0 w 5"/>
                <a:gd name="T1" fmla="*/ 0 h 7"/>
                <a:gd name="T2" fmla="*/ 0 w 5"/>
                <a:gd name="T3" fmla="*/ 2 h 7"/>
                <a:gd name="T4" fmla="*/ 3 w 5"/>
                <a:gd name="T5" fmla="*/ 7 h 7"/>
                <a:gd name="T6" fmla="*/ 5 w 5"/>
                <a:gd name="T7" fmla="*/ 7 h 7"/>
                <a:gd name="T8" fmla="*/ 5 w 5"/>
                <a:gd name="T9" fmla="*/ 2 h 7"/>
                <a:gd name="T10" fmla="*/ 3 w 5"/>
                <a:gd name="T11" fmla="*/ 0 h 7"/>
                <a:gd name="T12" fmla="*/ 0 w 5"/>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5" h="7">
                  <a:moveTo>
                    <a:pt x="0" y="0"/>
                  </a:moveTo>
                  <a:lnTo>
                    <a:pt x="0" y="2"/>
                  </a:lnTo>
                  <a:lnTo>
                    <a:pt x="3" y="7"/>
                  </a:lnTo>
                  <a:lnTo>
                    <a:pt x="5" y="7"/>
                  </a:lnTo>
                  <a:lnTo>
                    <a:pt x="5" y="2"/>
                  </a:lnTo>
                  <a:lnTo>
                    <a:pt x="3" y="0"/>
                  </a:lnTo>
                  <a:lnTo>
                    <a:pt x="0" y="0"/>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160" name="Freeform 253"/>
            <p:cNvSpPr>
              <a:spLocks/>
            </p:cNvSpPr>
            <p:nvPr/>
          </p:nvSpPr>
          <p:spPr bwMode="auto">
            <a:xfrm>
              <a:off x="6704780" y="1833124"/>
              <a:ext cx="25068" cy="14324"/>
            </a:xfrm>
            <a:custGeom>
              <a:avLst/>
              <a:gdLst>
                <a:gd name="T0" fmla="*/ 9 w 9"/>
                <a:gd name="T1" fmla="*/ 3 h 5"/>
                <a:gd name="T2" fmla="*/ 9 w 9"/>
                <a:gd name="T3" fmla="*/ 2 h 5"/>
                <a:gd name="T4" fmla="*/ 8 w 9"/>
                <a:gd name="T5" fmla="*/ 1 h 5"/>
                <a:gd name="T6" fmla="*/ 7 w 9"/>
                <a:gd name="T7" fmla="*/ 2 h 5"/>
                <a:gd name="T8" fmla="*/ 6 w 9"/>
                <a:gd name="T9" fmla="*/ 2 h 5"/>
                <a:gd name="T10" fmla="*/ 5 w 9"/>
                <a:gd name="T11" fmla="*/ 0 h 5"/>
                <a:gd name="T12" fmla="*/ 5 w 9"/>
                <a:gd name="T13" fmla="*/ 1 h 5"/>
                <a:gd name="T14" fmla="*/ 3 w 9"/>
                <a:gd name="T15" fmla="*/ 1 h 5"/>
                <a:gd name="T16" fmla="*/ 1 w 9"/>
                <a:gd name="T17" fmla="*/ 1 h 5"/>
                <a:gd name="T18" fmla="*/ 0 w 9"/>
                <a:gd name="T19" fmla="*/ 2 h 5"/>
                <a:gd name="T20" fmla="*/ 0 w 9"/>
                <a:gd name="T21" fmla="*/ 3 h 5"/>
                <a:gd name="T22" fmla="*/ 1 w 9"/>
                <a:gd name="T23" fmla="*/ 4 h 5"/>
                <a:gd name="T24" fmla="*/ 3 w 9"/>
                <a:gd name="T25" fmla="*/ 4 h 5"/>
                <a:gd name="T26" fmla="*/ 4 w 9"/>
                <a:gd name="T27" fmla="*/ 4 h 5"/>
                <a:gd name="T28" fmla="*/ 5 w 9"/>
                <a:gd name="T29" fmla="*/ 5 h 5"/>
                <a:gd name="T30" fmla="*/ 9 w 9"/>
                <a:gd name="T31"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 h="5">
                  <a:moveTo>
                    <a:pt x="9" y="3"/>
                  </a:moveTo>
                  <a:cubicBezTo>
                    <a:pt x="9" y="2"/>
                    <a:pt x="9" y="2"/>
                    <a:pt x="9" y="2"/>
                  </a:cubicBezTo>
                  <a:cubicBezTo>
                    <a:pt x="8" y="1"/>
                    <a:pt x="8" y="1"/>
                    <a:pt x="8" y="1"/>
                  </a:cubicBezTo>
                  <a:cubicBezTo>
                    <a:pt x="7" y="2"/>
                    <a:pt x="7" y="2"/>
                    <a:pt x="7" y="2"/>
                  </a:cubicBezTo>
                  <a:cubicBezTo>
                    <a:pt x="6" y="2"/>
                    <a:pt x="6" y="2"/>
                    <a:pt x="6" y="2"/>
                  </a:cubicBezTo>
                  <a:cubicBezTo>
                    <a:pt x="5" y="0"/>
                    <a:pt x="5" y="0"/>
                    <a:pt x="5" y="0"/>
                  </a:cubicBezTo>
                  <a:cubicBezTo>
                    <a:pt x="5" y="1"/>
                    <a:pt x="5" y="1"/>
                    <a:pt x="5" y="1"/>
                  </a:cubicBezTo>
                  <a:cubicBezTo>
                    <a:pt x="3" y="1"/>
                    <a:pt x="3" y="1"/>
                    <a:pt x="3" y="1"/>
                  </a:cubicBezTo>
                  <a:cubicBezTo>
                    <a:pt x="1" y="1"/>
                    <a:pt x="1" y="1"/>
                    <a:pt x="1" y="1"/>
                  </a:cubicBezTo>
                  <a:cubicBezTo>
                    <a:pt x="0" y="2"/>
                    <a:pt x="0" y="2"/>
                    <a:pt x="0" y="2"/>
                  </a:cubicBezTo>
                  <a:cubicBezTo>
                    <a:pt x="0" y="3"/>
                    <a:pt x="0" y="3"/>
                    <a:pt x="0" y="3"/>
                  </a:cubicBezTo>
                  <a:cubicBezTo>
                    <a:pt x="1" y="4"/>
                    <a:pt x="1" y="4"/>
                    <a:pt x="1" y="4"/>
                  </a:cubicBezTo>
                  <a:cubicBezTo>
                    <a:pt x="3" y="4"/>
                    <a:pt x="3" y="4"/>
                    <a:pt x="3" y="4"/>
                  </a:cubicBezTo>
                  <a:cubicBezTo>
                    <a:pt x="4" y="4"/>
                    <a:pt x="4" y="4"/>
                    <a:pt x="4" y="4"/>
                  </a:cubicBezTo>
                  <a:cubicBezTo>
                    <a:pt x="4" y="4"/>
                    <a:pt x="5" y="5"/>
                    <a:pt x="5" y="5"/>
                  </a:cubicBezTo>
                  <a:cubicBezTo>
                    <a:pt x="9" y="3"/>
                    <a:pt x="9" y="3"/>
                    <a:pt x="9" y="3"/>
                  </a:cubicBez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161" name="Freeform 254"/>
            <p:cNvSpPr>
              <a:spLocks/>
            </p:cNvSpPr>
            <p:nvPr/>
          </p:nvSpPr>
          <p:spPr bwMode="auto">
            <a:xfrm>
              <a:off x="6757303" y="1816412"/>
              <a:ext cx="11937" cy="14324"/>
            </a:xfrm>
            <a:custGeom>
              <a:avLst/>
              <a:gdLst>
                <a:gd name="T0" fmla="*/ 0 w 10"/>
                <a:gd name="T1" fmla="*/ 7 h 12"/>
                <a:gd name="T2" fmla="*/ 0 w 10"/>
                <a:gd name="T3" fmla="*/ 7 h 12"/>
                <a:gd name="T4" fmla="*/ 0 w 10"/>
                <a:gd name="T5" fmla="*/ 9 h 12"/>
                <a:gd name="T6" fmla="*/ 0 w 10"/>
                <a:gd name="T7" fmla="*/ 12 h 12"/>
                <a:gd name="T8" fmla="*/ 5 w 10"/>
                <a:gd name="T9" fmla="*/ 12 h 12"/>
                <a:gd name="T10" fmla="*/ 8 w 10"/>
                <a:gd name="T11" fmla="*/ 9 h 12"/>
                <a:gd name="T12" fmla="*/ 8 w 10"/>
                <a:gd name="T13" fmla="*/ 7 h 12"/>
                <a:gd name="T14" fmla="*/ 10 w 10"/>
                <a:gd name="T15" fmla="*/ 7 h 12"/>
                <a:gd name="T16" fmla="*/ 10 w 10"/>
                <a:gd name="T17" fmla="*/ 5 h 12"/>
                <a:gd name="T18" fmla="*/ 8 w 10"/>
                <a:gd name="T19" fmla="*/ 0 h 12"/>
                <a:gd name="T20" fmla="*/ 5 w 10"/>
                <a:gd name="T21" fmla="*/ 0 h 12"/>
                <a:gd name="T22" fmla="*/ 3 w 10"/>
                <a:gd name="T23" fmla="*/ 2 h 12"/>
                <a:gd name="T24" fmla="*/ 0 w 10"/>
                <a:gd name="T25" fmla="*/ 7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 h="12">
                  <a:moveTo>
                    <a:pt x="0" y="7"/>
                  </a:moveTo>
                  <a:lnTo>
                    <a:pt x="0" y="7"/>
                  </a:lnTo>
                  <a:lnTo>
                    <a:pt x="0" y="9"/>
                  </a:lnTo>
                  <a:lnTo>
                    <a:pt x="0" y="12"/>
                  </a:lnTo>
                  <a:lnTo>
                    <a:pt x="5" y="12"/>
                  </a:lnTo>
                  <a:lnTo>
                    <a:pt x="8" y="9"/>
                  </a:lnTo>
                  <a:lnTo>
                    <a:pt x="8" y="7"/>
                  </a:lnTo>
                  <a:lnTo>
                    <a:pt x="10" y="7"/>
                  </a:lnTo>
                  <a:lnTo>
                    <a:pt x="10" y="5"/>
                  </a:lnTo>
                  <a:lnTo>
                    <a:pt x="8" y="0"/>
                  </a:lnTo>
                  <a:lnTo>
                    <a:pt x="5" y="0"/>
                  </a:lnTo>
                  <a:lnTo>
                    <a:pt x="3" y="2"/>
                  </a:lnTo>
                  <a:lnTo>
                    <a:pt x="0" y="7"/>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162" name="Freeform 255"/>
            <p:cNvSpPr>
              <a:spLocks/>
            </p:cNvSpPr>
            <p:nvPr/>
          </p:nvSpPr>
          <p:spPr bwMode="auto">
            <a:xfrm>
              <a:off x="6707167" y="1858192"/>
              <a:ext cx="8356" cy="14324"/>
            </a:xfrm>
            <a:custGeom>
              <a:avLst/>
              <a:gdLst>
                <a:gd name="T0" fmla="*/ 2 w 7"/>
                <a:gd name="T1" fmla="*/ 0 h 12"/>
                <a:gd name="T2" fmla="*/ 0 w 7"/>
                <a:gd name="T3" fmla="*/ 3 h 12"/>
                <a:gd name="T4" fmla="*/ 0 w 7"/>
                <a:gd name="T5" fmla="*/ 5 h 12"/>
                <a:gd name="T6" fmla="*/ 5 w 7"/>
                <a:gd name="T7" fmla="*/ 12 h 12"/>
                <a:gd name="T8" fmla="*/ 7 w 7"/>
                <a:gd name="T9" fmla="*/ 12 h 12"/>
                <a:gd name="T10" fmla="*/ 7 w 7"/>
                <a:gd name="T11" fmla="*/ 10 h 12"/>
                <a:gd name="T12" fmla="*/ 7 w 7"/>
                <a:gd name="T13" fmla="*/ 5 h 12"/>
                <a:gd name="T14" fmla="*/ 2 w 7"/>
                <a:gd name="T15" fmla="*/ 0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12">
                  <a:moveTo>
                    <a:pt x="2" y="0"/>
                  </a:moveTo>
                  <a:lnTo>
                    <a:pt x="0" y="3"/>
                  </a:lnTo>
                  <a:lnTo>
                    <a:pt x="0" y="5"/>
                  </a:lnTo>
                  <a:lnTo>
                    <a:pt x="5" y="12"/>
                  </a:lnTo>
                  <a:lnTo>
                    <a:pt x="7" y="12"/>
                  </a:lnTo>
                  <a:lnTo>
                    <a:pt x="7" y="10"/>
                  </a:lnTo>
                  <a:lnTo>
                    <a:pt x="7" y="5"/>
                  </a:lnTo>
                  <a:lnTo>
                    <a:pt x="2" y="0"/>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163" name="Freeform 256"/>
            <p:cNvSpPr>
              <a:spLocks/>
            </p:cNvSpPr>
            <p:nvPr/>
          </p:nvSpPr>
          <p:spPr bwMode="auto">
            <a:xfrm>
              <a:off x="6717910" y="1762697"/>
              <a:ext cx="26261" cy="16712"/>
            </a:xfrm>
            <a:custGeom>
              <a:avLst/>
              <a:gdLst>
                <a:gd name="T0" fmla="*/ 5 w 22"/>
                <a:gd name="T1" fmla="*/ 12 h 14"/>
                <a:gd name="T2" fmla="*/ 10 w 22"/>
                <a:gd name="T3" fmla="*/ 9 h 14"/>
                <a:gd name="T4" fmla="*/ 12 w 22"/>
                <a:gd name="T5" fmla="*/ 12 h 14"/>
                <a:gd name="T6" fmla="*/ 15 w 22"/>
                <a:gd name="T7" fmla="*/ 14 h 14"/>
                <a:gd name="T8" fmla="*/ 17 w 22"/>
                <a:gd name="T9" fmla="*/ 12 h 14"/>
                <a:gd name="T10" fmla="*/ 19 w 22"/>
                <a:gd name="T11" fmla="*/ 7 h 14"/>
                <a:gd name="T12" fmla="*/ 22 w 22"/>
                <a:gd name="T13" fmla="*/ 7 h 14"/>
                <a:gd name="T14" fmla="*/ 22 w 22"/>
                <a:gd name="T15" fmla="*/ 5 h 14"/>
                <a:gd name="T16" fmla="*/ 19 w 22"/>
                <a:gd name="T17" fmla="*/ 2 h 14"/>
                <a:gd name="T18" fmla="*/ 17 w 22"/>
                <a:gd name="T19" fmla="*/ 2 h 14"/>
                <a:gd name="T20" fmla="*/ 15 w 22"/>
                <a:gd name="T21" fmla="*/ 2 h 14"/>
                <a:gd name="T22" fmla="*/ 12 w 22"/>
                <a:gd name="T23" fmla="*/ 2 h 14"/>
                <a:gd name="T24" fmla="*/ 10 w 22"/>
                <a:gd name="T25" fmla="*/ 0 h 14"/>
                <a:gd name="T26" fmla="*/ 5 w 22"/>
                <a:gd name="T27" fmla="*/ 2 h 14"/>
                <a:gd name="T28" fmla="*/ 0 w 22"/>
                <a:gd name="T29" fmla="*/ 7 h 14"/>
                <a:gd name="T30" fmla="*/ 0 w 22"/>
                <a:gd name="T31" fmla="*/ 9 h 14"/>
                <a:gd name="T32" fmla="*/ 3 w 22"/>
                <a:gd name="T33" fmla="*/ 12 h 14"/>
                <a:gd name="T34" fmla="*/ 5 w 22"/>
                <a:gd name="T35" fmla="*/ 1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2" h="14">
                  <a:moveTo>
                    <a:pt x="5" y="12"/>
                  </a:moveTo>
                  <a:lnTo>
                    <a:pt x="10" y="9"/>
                  </a:lnTo>
                  <a:lnTo>
                    <a:pt x="12" y="12"/>
                  </a:lnTo>
                  <a:lnTo>
                    <a:pt x="15" y="14"/>
                  </a:lnTo>
                  <a:lnTo>
                    <a:pt x="17" y="12"/>
                  </a:lnTo>
                  <a:lnTo>
                    <a:pt x="19" y="7"/>
                  </a:lnTo>
                  <a:lnTo>
                    <a:pt x="22" y="7"/>
                  </a:lnTo>
                  <a:lnTo>
                    <a:pt x="22" y="5"/>
                  </a:lnTo>
                  <a:lnTo>
                    <a:pt x="19" y="2"/>
                  </a:lnTo>
                  <a:lnTo>
                    <a:pt x="17" y="2"/>
                  </a:lnTo>
                  <a:lnTo>
                    <a:pt x="15" y="2"/>
                  </a:lnTo>
                  <a:lnTo>
                    <a:pt x="12" y="2"/>
                  </a:lnTo>
                  <a:lnTo>
                    <a:pt x="10" y="0"/>
                  </a:lnTo>
                  <a:lnTo>
                    <a:pt x="5" y="2"/>
                  </a:lnTo>
                  <a:lnTo>
                    <a:pt x="0" y="7"/>
                  </a:lnTo>
                  <a:lnTo>
                    <a:pt x="0" y="9"/>
                  </a:lnTo>
                  <a:lnTo>
                    <a:pt x="3" y="12"/>
                  </a:lnTo>
                  <a:lnTo>
                    <a:pt x="5" y="12"/>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164" name="Freeform 257"/>
            <p:cNvSpPr>
              <a:spLocks/>
            </p:cNvSpPr>
            <p:nvPr/>
          </p:nvSpPr>
          <p:spPr bwMode="auto">
            <a:xfrm>
              <a:off x="6698811" y="1861772"/>
              <a:ext cx="8356" cy="14324"/>
            </a:xfrm>
            <a:custGeom>
              <a:avLst/>
              <a:gdLst>
                <a:gd name="T0" fmla="*/ 7 w 7"/>
                <a:gd name="T1" fmla="*/ 12 h 12"/>
                <a:gd name="T2" fmla="*/ 7 w 7"/>
                <a:gd name="T3" fmla="*/ 9 h 12"/>
                <a:gd name="T4" fmla="*/ 5 w 7"/>
                <a:gd name="T5" fmla="*/ 7 h 12"/>
                <a:gd name="T6" fmla="*/ 5 w 7"/>
                <a:gd name="T7" fmla="*/ 0 h 12"/>
                <a:gd name="T8" fmla="*/ 2 w 7"/>
                <a:gd name="T9" fmla="*/ 0 h 12"/>
                <a:gd name="T10" fmla="*/ 2 w 7"/>
                <a:gd name="T11" fmla="*/ 5 h 12"/>
                <a:gd name="T12" fmla="*/ 0 w 7"/>
                <a:gd name="T13" fmla="*/ 7 h 12"/>
                <a:gd name="T14" fmla="*/ 2 w 7"/>
                <a:gd name="T15" fmla="*/ 9 h 12"/>
                <a:gd name="T16" fmla="*/ 7 w 7"/>
                <a:gd name="T17"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12">
                  <a:moveTo>
                    <a:pt x="7" y="12"/>
                  </a:moveTo>
                  <a:lnTo>
                    <a:pt x="7" y="9"/>
                  </a:lnTo>
                  <a:lnTo>
                    <a:pt x="5" y="7"/>
                  </a:lnTo>
                  <a:lnTo>
                    <a:pt x="5" y="0"/>
                  </a:lnTo>
                  <a:lnTo>
                    <a:pt x="2" y="0"/>
                  </a:lnTo>
                  <a:lnTo>
                    <a:pt x="2" y="5"/>
                  </a:lnTo>
                  <a:lnTo>
                    <a:pt x="0" y="7"/>
                  </a:lnTo>
                  <a:lnTo>
                    <a:pt x="2" y="9"/>
                  </a:lnTo>
                  <a:lnTo>
                    <a:pt x="7" y="12"/>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165" name="Freeform 258"/>
            <p:cNvSpPr>
              <a:spLocks/>
            </p:cNvSpPr>
            <p:nvPr/>
          </p:nvSpPr>
          <p:spPr bwMode="auto">
            <a:xfrm>
              <a:off x="6698811" y="1880871"/>
              <a:ext cx="16712" cy="20293"/>
            </a:xfrm>
            <a:custGeom>
              <a:avLst/>
              <a:gdLst>
                <a:gd name="T0" fmla="*/ 7 w 14"/>
                <a:gd name="T1" fmla="*/ 17 h 17"/>
                <a:gd name="T2" fmla="*/ 12 w 14"/>
                <a:gd name="T3" fmla="*/ 12 h 17"/>
                <a:gd name="T4" fmla="*/ 14 w 14"/>
                <a:gd name="T5" fmla="*/ 7 h 17"/>
                <a:gd name="T6" fmla="*/ 12 w 14"/>
                <a:gd name="T7" fmla="*/ 5 h 17"/>
                <a:gd name="T8" fmla="*/ 9 w 14"/>
                <a:gd name="T9" fmla="*/ 5 h 17"/>
                <a:gd name="T10" fmla="*/ 7 w 14"/>
                <a:gd name="T11" fmla="*/ 0 h 17"/>
                <a:gd name="T12" fmla="*/ 5 w 14"/>
                <a:gd name="T13" fmla="*/ 3 h 17"/>
                <a:gd name="T14" fmla="*/ 2 w 14"/>
                <a:gd name="T15" fmla="*/ 3 h 17"/>
                <a:gd name="T16" fmla="*/ 2 w 14"/>
                <a:gd name="T17" fmla="*/ 7 h 17"/>
                <a:gd name="T18" fmla="*/ 2 w 14"/>
                <a:gd name="T19" fmla="*/ 10 h 17"/>
                <a:gd name="T20" fmla="*/ 0 w 14"/>
                <a:gd name="T21" fmla="*/ 12 h 17"/>
                <a:gd name="T22" fmla="*/ 2 w 14"/>
                <a:gd name="T23" fmla="*/ 15 h 17"/>
                <a:gd name="T24" fmla="*/ 7 w 14"/>
                <a:gd name="T25"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 h="17">
                  <a:moveTo>
                    <a:pt x="7" y="17"/>
                  </a:moveTo>
                  <a:lnTo>
                    <a:pt x="12" y="12"/>
                  </a:lnTo>
                  <a:lnTo>
                    <a:pt x="14" y="7"/>
                  </a:lnTo>
                  <a:lnTo>
                    <a:pt x="12" y="5"/>
                  </a:lnTo>
                  <a:lnTo>
                    <a:pt x="9" y="5"/>
                  </a:lnTo>
                  <a:lnTo>
                    <a:pt x="7" y="0"/>
                  </a:lnTo>
                  <a:lnTo>
                    <a:pt x="5" y="3"/>
                  </a:lnTo>
                  <a:lnTo>
                    <a:pt x="2" y="3"/>
                  </a:lnTo>
                  <a:lnTo>
                    <a:pt x="2" y="7"/>
                  </a:lnTo>
                  <a:lnTo>
                    <a:pt x="2" y="10"/>
                  </a:lnTo>
                  <a:lnTo>
                    <a:pt x="0" y="12"/>
                  </a:lnTo>
                  <a:lnTo>
                    <a:pt x="2" y="15"/>
                  </a:lnTo>
                  <a:lnTo>
                    <a:pt x="7" y="17"/>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166" name="Freeform 259"/>
            <p:cNvSpPr>
              <a:spLocks/>
            </p:cNvSpPr>
            <p:nvPr/>
          </p:nvSpPr>
          <p:spPr bwMode="auto">
            <a:xfrm>
              <a:off x="6701198" y="1814025"/>
              <a:ext cx="53716" cy="25068"/>
            </a:xfrm>
            <a:custGeom>
              <a:avLst/>
              <a:gdLst>
                <a:gd name="T0" fmla="*/ 0 w 45"/>
                <a:gd name="T1" fmla="*/ 7 h 21"/>
                <a:gd name="T2" fmla="*/ 3 w 45"/>
                <a:gd name="T3" fmla="*/ 9 h 21"/>
                <a:gd name="T4" fmla="*/ 7 w 45"/>
                <a:gd name="T5" fmla="*/ 11 h 21"/>
                <a:gd name="T6" fmla="*/ 10 w 45"/>
                <a:gd name="T7" fmla="*/ 9 h 21"/>
                <a:gd name="T8" fmla="*/ 12 w 45"/>
                <a:gd name="T9" fmla="*/ 9 h 21"/>
                <a:gd name="T10" fmla="*/ 14 w 45"/>
                <a:gd name="T11" fmla="*/ 11 h 21"/>
                <a:gd name="T12" fmla="*/ 17 w 45"/>
                <a:gd name="T13" fmla="*/ 14 h 21"/>
                <a:gd name="T14" fmla="*/ 19 w 45"/>
                <a:gd name="T15" fmla="*/ 14 h 21"/>
                <a:gd name="T16" fmla="*/ 21 w 45"/>
                <a:gd name="T17" fmla="*/ 14 h 21"/>
                <a:gd name="T18" fmla="*/ 24 w 45"/>
                <a:gd name="T19" fmla="*/ 18 h 21"/>
                <a:gd name="T20" fmla="*/ 29 w 45"/>
                <a:gd name="T21" fmla="*/ 18 h 21"/>
                <a:gd name="T22" fmla="*/ 33 w 45"/>
                <a:gd name="T23" fmla="*/ 18 h 21"/>
                <a:gd name="T24" fmla="*/ 38 w 45"/>
                <a:gd name="T25" fmla="*/ 21 h 21"/>
                <a:gd name="T26" fmla="*/ 43 w 45"/>
                <a:gd name="T27" fmla="*/ 21 h 21"/>
                <a:gd name="T28" fmla="*/ 45 w 45"/>
                <a:gd name="T29" fmla="*/ 21 h 21"/>
                <a:gd name="T30" fmla="*/ 45 w 45"/>
                <a:gd name="T31" fmla="*/ 16 h 21"/>
                <a:gd name="T32" fmla="*/ 43 w 45"/>
                <a:gd name="T33" fmla="*/ 11 h 21"/>
                <a:gd name="T34" fmla="*/ 38 w 45"/>
                <a:gd name="T35" fmla="*/ 11 h 21"/>
                <a:gd name="T36" fmla="*/ 33 w 45"/>
                <a:gd name="T37" fmla="*/ 9 h 21"/>
                <a:gd name="T38" fmla="*/ 26 w 45"/>
                <a:gd name="T39" fmla="*/ 4 h 21"/>
                <a:gd name="T40" fmla="*/ 24 w 45"/>
                <a:gd name="T41" fmla="*/ 4 h 21"/>
                <a:gd name="T42" fmla="*/ 21 w 45"/>
                <a:gd name="T43" fmla="*/ 2 h 21"/>
                <a:gd name="T44" fmla="*/ 17 w 45"/>
                <a:gd name="T45" fmla="*/ 2 h 21"/>
                <a:gd name="T46" fmla="*/ 14 w 45"/>
                <a:gd name="T47" fmla="*/ 2 h 21"/>
                <a:gd name="T48" fmla="*/ 5 w 45"/>
                <a:gd name="T49" fmla="*/ 0 h 21"/>
                <a:gd name="T50" fmla="*/ 0 w 45"/>
                <a:gd name="T51" fmla="*/ 2 h 21"/>
                <a:gd name="T52" fmla="*/ 0 w 45"/>
                <a:gd name="T53" fmla="*/ 7 h 21"/>
                <a:gd name="T54" fmla="*/ 0 w 45"/>
                <a:gd name="T55" fmla="*/ 7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5" h="21">
                  <a:moveTo>
                    <a:pt x="0" y="7"/>
                  </a:moveTo>
                  <a:lnTo>
                    <a:pt x="3" y="9"/>
                  </a:lnTo>
                  <a:lnTo>
                    <a:pt x="7" y="11"/>
                  </a:lnTo>
                  <a:lnTo>
                    <a:pt x="10" y="9"/>
                  </a:lnTo>
                  <a:lnTo>
                    <a:pt x="12" y="9"/>
                  </a:lnTo>
                  <a:lnTo>
                    <a:pt x="14" y="11"/>
                  </a:lnTo>
                  <a:lnTo>
                    <a:pt x="17" y="14"/>
                  </a:lnTo>
                  <a:lnTo>
                    <a:pt x="19" y="14"/>
                  </a:lnTo>
                  <a:lnTo>
                    <a:pt x="21" y="14"/>
                  </a:lnTo>
                  <a:lnTo>
                    <a:pt x="24" y="18"/>
                  </a:lnTo>
                  <a:lnTo>
                    <a:pt x="29" y="18"/>
                  </a:lnTo>
                  <a:lnTo>
                    <a:pt x="33" y="18"/>
                  </a:lnTo>
                  <a:lnTo>
                    <a:pt x="38" y="21"/>
                  </a:lnTo>
                  <a:lnTo>
                    <a:pt x="43" y="21"/>
                  </a:lnTo>
                  <a:lnTo>
                    <a:pt x="45" y="21"/>
                  </a:lnTo>
                  <a:lnTo>
                    <a:pt x="45" y="16"/>
                  </a:lnTo>
                  <a:lnTo>
                    <a:pt x="43" y="11"/>
                  </a:lnTo>
                  <a:lnTo>
                    <a:pt x="38" y="11"/>
                  </a:lnTo>
                  <a:lnTo>
                    <a:pt x="33" y="9"/>
                  </a:lnTo>
                  <a:lnTo>
                    <a:pt x="26" y="4"/>
                  </a:lnTo>
                  <a:lnTo>
                    <a:pt x="24" y="4"/>
                  </a:lnTo>
                  <a:lnTo>
                    <a:pt x="21" y="2"/>
                  </a:lnTo>
                  <a:lnTo>
                    <a:pt x="17" y="2"/>
                  </a:lnTo>
                  <a:lnTo>
                    <a:pt x="14" y="2"/>
                  </a:lnTo>
                  <a:lnTo>
                    <a:pt x="5" y="0"/>
                  </a:lnTo>
                  <a:lnTo>
                    <a:pt x="0" y="2"/>
                  </a:lnTo>
                  <a:lnTo>
                    <a:pt x="0" y="7"/>
                  </a:lnTo>
                  <a:lnTo>
                    <a:pt x="0" y="7"/>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167" name="Freeform 260"/>
            <p:cNvSpPr>
              <a:spLocks/>
            </p:cNvSpPr>
            <p:nvPr/>
          </p:nvSpPr>
          <p:spPr bwMode="auto">
            <a:xfrm>
              <a:off x="6653451" y="1895196"/>
              <a:ext cx="10744" cy="16712"/>
            </a:xfrm>
            <a:custGeom>
              <a:avLst/>
              <a:gdLst>
                <a:gd name="T0" fmla="*/ 9 w 9"/>
                <a:gd name="T1" fmla="*/ 3 h 14"/>
                <a:gd name="T2" fmla="*/ 5 w 9"/>
                <a:gd name="T3" fmla="*/ 0 h 14"/>
                <a:gd name="T4" fmla="*/ 2 w 9"/>
                <a:gd name="T5" fmla="*/ 0 h 14"/>
                <a:gd name="T6" fmla="*/ 0 w 9"/>
                <a:gd name="T7" fmla="*/ 5 h 14"/>
                <a:gd name="T8" fmla="*/ 0 w 9"/>
                <a:gd name="T9" fmla="*/ 7 h 14"/>
                <a:gd name="T10" fmla="*/ 0 w 9"/>
                <a:gd name="T11" fmla="*/ 10 h 14"/>
                <a:gd name="T12" fmla="*/ 7 w 9"/>
                <a:gd name="T13" fmla="*/ 14 h 14"/>
                <a:gd name="T14" fmla="*/ 7 w 9"/>
                <a:gd name="T15" fmla="*/ 10 h 14"/>
                <a:gd name="T16" fmla="*/ 9 w 9"/>
                <a:gd name="T17" fmla="*/ 7 h 14"/>
                <a:gd name="T18" fmla="*/ 9 w 9"/>
                <a:gd name="T19" fmla="*/ 3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14">
                  <a:moveTo>
                    <a:pt x="9" y="3"/>
                  </a:moveTo>
                  <a:lnTo>
                    <a:pt x="5" y="0"/>
                  </a:lnTo>
                  <a:lnTo>
                    <a:pt x="2" y="0"/>
                  </a:lnTo>
                  <a:lnTo>
                    <a:pt x="0" y="5"/>
                  </a:lnTo>
                  <a:lnTo>
                    <a:pt x="0" y="7"/>
                  </a:lnTo>
                  <a:lnTo>
                    <a:pt x="0" y="10"/>
                  </a:lnTo>
                  <a:lnTo>
                    <a:pt x="7" y="14"/>
                  </a:lnTo>
                  <a:lnTo>
                    <a:pt x="7" y="10"/>
                  </a:lnTo>
                  <a:lnTo>
                    <a:pt x="9" y="7"/>
                  </a:lnTo>
                  <a:lnTo>
                    <a:pt x="9" y="3"/>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168" name="Freeform 261"/>
            <p:cNvSpPr>
              <a:spLocks/>
            </p:cNvSpPr>
            <p:nvPr/>
          </p:nvSpPr>
          <p:spPr bwMode="auto">
            <a:xfrm>
              <a:off x="6661807" y="1901164"/>
              <a:ext cx="22680" cy="22680"/>
            </a:xfrm>
            <a:custGeom>
              <a:avLst/>
              <a:gdLst>
                <a:gd name="T0" fmla="*/ 0 w 8"/>
                <a:gd name="T1" fmla="*/ 5 h 8"/>
                <a:gd name="T2" fmla="*/ 2 w 8"/>
                <a:gd name="T3" fmla="*/ 7 h 8"/>
                <a:gd name="T4" fmla="*/ 2 w 8"/>
                <a:gd name="T5" fmla="*/ 8 h 8"/>
                <a:gd name="T6" fmla="*/ 4 w 8"/>
                <a:gd name="T7" fmla="*/ 8 h 8"/>
                <a:gd name="T8" fmla="*/ 5 w 8"/>
                <a:gd name="T9" fmla="*/ 7 h 8"/>
                <a:gd name="T10" fmla="*/ 8 w 8"/>
                <a:gd name="T11" fmla="*/ 7 h 8"/>
                <a:gd name="T12" fmla="*/ 8 w 8"/>
                <a:gd name="T13" fmla="*/ 6 h 8"/>
                <a:gd name="T14" fmla="*/ 8 w 8"/>
                <a:gd name="T15" fmla="*/ 5 h 8"/>
                <a:gd name="T16" fmla="*/ 6 w 8"/>
                <a:gd name="T17" fmla="*/ 5 h 8"/>
                <a:gd name="T18" fmla="*/ 6 w 8"/>
                <a:gd name="T19" fmla="*/ 3 h 8"/>
                <a:gd name="T20" fmla="*/ 4 w 8"/>
                <a:gd name="T21" fmla="*/ 0 h 8"/>
                <a:gd name="T22" fmla="*/ 4 w 8"/>
                <a:gd name="T23" fmla="*/ 1 h 8"/>
                <a:gd name="T24" fmla="*/ 4 w 8"/>
                <a:gd name="T25" fmla="*/ 4 h 8"/>
                <a:gd name="T26" fmla="*/ 3 w 8"/>
                <a:gd name="T27" fmla="*/ 5 h 8"/>
                <a:gd name="T28" fmla="*/ 1 w 8"/>
                <a:gd name="T29" fmla="*/ 5 h 8"/>
                <a:gd name="T30" fmla="*/ 0 w 8"/>
                <a:gd name="T31"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 h="8">
                  <a:moveTo>
                    <a:pt x="0" y="5"/>
                  </a:moveTo>
                  <a:cubicBezTo>
                    <a:pt x="2" y="7"/>
                    <a:pt x="2" y="7"/>
                    <a:pt x="2" y="7"/>
                  </a:cubicBezTo>
                  <a:cubicBezTo>
                    <a:pt x="2" y="8"/>
                    <a:pt x="2" y="8"/>
                    <a:pt x="2" y="8"/>
                  </a:cubicBezTo>
                  <a:cubicBezTo>
                    <a:pt x="3" y="8"/>
                    <a:pt x="4" y="8"/>
                    <a:pt x="4" y="8"/>
                  </a:cubicBezTo>
                  <a:cubicBezTo>
                    <a:pt x="5" y="7"/>
                    <a:pt x="5" y="7"/>
                    <a:pt x="5" y="7"/>
                  </a:cubicBezTo>
                  <a:cubicBezTo>
                    <a:pt x="8" y="7"/>
                    <a:pt x="8" y="7"/>
                    <a:pt x="8" y="7"/>
                  </a:cubicBezTo>
                  <a:cubicBezTo>
                    <a:pt x="8" y="6"/>
                    <a:pt x="8" y="6"/>
                    <a:pt x="8" y="6"/>
                  </a:cubicBezTo>
                  <a:cubicBezTo>
                    <a:pt x="8" y="5"/>
                    <a:pt x="8" y="5"/>
                    <a:pt x="8" y="5"/>
                  </a:cubicBezTo>
                  <a:cubicBezTo>
                    <a:pt x="6" y="5"/>
                    <a:pt x="6" y="5"/>
                    <a:pt x="6" y="5"/>
                  </a:cubicBezTo>
                  <a:cubicBezTo>
                    <a:pt x="6" y="3"/>
                    <a:pt x="6" y="3"/>
                    <a:pt x="6" y="3"/>
                  </a:cubicBezTo>
                  <a:cubicBezTo>
                    <a:pt x="4" y="0"/>
                    <a:pt x="4" y="0"/>
                    <a:pt x="4" y="0"/>
                  </a:cubicBezTo>
                  <a:cubicBezTo>
                    <a:pt x="4" y="1"/>
                    <a:pt x="4" y="1"/>
                    <a:pt x="4" y="1"/>
                  </a:cubicBezTo>
                  <a:cubicBezTo>
                    <a:pt x="4" y="4"/>
                    <a:pt x="4" y="4"/>
                    <a:pt x="4" y="4"/>
                  </a:cubicBezTo>
                  <a:cubicBezTo>
                    <a:pt x="3" y="5"/>
                    <a:pt x="3" y="5"/>
                    <a:pt x="3" y="5"/>
                  </a:cubicBezTo>
                  <a:cubicBezTo>
                    <a:pt x="1" y="5"/>
                    <a:pt x="1" y="5"/>
                    <a:pt x="1" y="5"/>
                  </a:cubicBezTo>
                  <a:lnTo>
                    <a:pt x="0" y="5"/>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169" name="Freeform 262"/>
            <p:cNvSpPr>
              <a:spLocks/>
            </p:cNvSpPr>
            <p:nvPr/>
          </p:nvSpPr>
          <p:spPr bwMode="auto">
            <a:xfrm>
              <a:off x="6709554" y="1779409"/>
              <a:ext cx="31036" cy="28648"/>
            </a:xfrm>
            <a:custGeom>
              <a:avLst/>
              <a:gdLst>
                <a:gd name="T0" fmla="*/ 3 w 11"/>
                <a:gd name="T1" fmla="*/ 10 h 10"/>
                <a:gd name="T2" fmla="*/ 5 w 11"/>
                <a:gd name="T3" fmla="*/ 9 h 10"/>
                <a:gd name="T4" fmla="*/ 7 w 11"/>
                <a:gd name="T5" fmla="*/ 8 h 10"/>
                <a:gd name="T6" fmla="*/ 9 w 11"/>
                <a:gd name="T7" fmla="*/ 5 h 10"/>
                <a:gd name="T8" fmla="*/ 10 w 11"/>
                <a:gd name="T9" fmla="*/ 3 h 10"/>
                <a:gd name="T10" fmla="*/ 11 w 11"/>
                <a:gd name="T11" fmla="*/ 2 h 10"/>
                <a:gd name="T12" fmla="*/ 11 w 11"/>
                <a:gd name="T13" fmla="*/ 1 h 10"/>
                <a:gd name="T14" fmla="*/ 10 w 11"/>
                <a:gd name="T15" fmla="*/ 0 h 10"/>
                <a:gd name="T16" fmla="*/ 8 w 11"/>
                <a:gd name="T17" fmla="*/ 2 h 10"/>
                <a:gd name="T18" fmla="*/ 6 w 11"/>
                <a:gd name="T19" fmla="*/ 1 h 10"/>
                <a:gd name="T20" fmla="*/ 4 w 11"/>
                <a:gd name="T21" fmla="*/ 1 h 10"/>
                <a:gd name="T22" fmla="*/ 4 w 11"/>
                <a:gd name="T23" fmla="*/ 2 h 10"/>
                <a:gd name="T24" fmla="*/ 3 w 11"/>
                <a:gd name="T25" fmla="*/ 3 h 10"/>
                <a:gd name="T26" fmla="*/ 3 w 11"/>
                <a:gd name="T27" fmla="*/ 4 h 10"/>
                <a:gd name="T28" fmla="*/ 5 w 11"/>
                <a:gd name="T29" fmla="*/ 4 h 10"/>
                <a:gd name="T30" fmla="*/ 5 w 11"/>
                <a:gd name="T31" fmla="*/ 6 h 10"/>
                <a:gd name="T32" fmla="*/ 6 w 11"/>
                <a:gd name="T33" fmla="*/ 6 h 10"/>
                <a:gd name="T34" fmla="*/ 4 w 11"/>
                <a:gd name="T35" fmla="*/ 7 h 10"/>
                <a:gd name="T36" fmla="*/ 1 w 11"/>
                <a:gd name="T37" fmla="*/ 8 h 10"/>
                <a:gd name="T38" fmla="*/ 0 w 11"/>
                <a:gd name="T39" fmla="*/ 9 h 10"/>
                <a:gd name="T40" fmla="*/ 1 w 11"/>
                <a:gd name="T41" fmla="*/ 10 h 10"/>
                <a:gd name="T42" fmla="*/ 3 w 11"/>
                <a:gd name="T43"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1" h="10">
                  <a:moveTo>
                    <a:pt x="3" y="10"/>
                  </a:moveTo>
                  <a:cubicBezTo>
                    <a:pt x="5" y="9"/>
                    <a:pt x="5" y="9"/>
                    <a:pt x="5" y="9"/>
                  </a:cubicBezTo>
                  <a:cubicBezTo>
                    <a:pt x="5" y="9"/>
                    <a:pt x="7" y="8"/>
                    <a:pt x="7" y="8"/>
                  </a:cubicBezTo>
                  <a:cubicBezTo>
                    <a:pt x="9" y="5"/>
                    <a:pt x="9" y="5"/>
                    <a:pt x="9" y="5"/>
                  </a:cubicBezTo>
                  <a:cubicBezTo>
                    <a:pt x="10" y="3"/>
                    <a:pt x="10" y="3"/>
                    <a:pt x="10" y="3"/>
                  </a:cubicBezTo>
                  <a:cubicBezTo>
                    <a:pt x="11" y="2"/>
                    <a:pt x="11" y="2"/>
                    <a:pt x="11" y="2"/>
                  </a:cubicBezTo>
                  <a:cubicBezTo>
                    <a:pt x="11" y="1"/>
                    <a:pt x="11" y="1"/>
                    <a:pt x="11" y="1"/>
                  </a:cubicBezTo>
                  <a:cubicBezTo>
                    <a:pt x="10" y="0"/>
                    <a:pt x="10" y="0"/>
                    <a:pt x="10" y="0"/>
                  </a:cubicBezTo>
                  <a:cubicBezTo>
                    <a:pt x="8" y="2"/>
                    <a:pt x="8" y="2"/>
                    <a:pt x="8" y="2"/>
                  </a:cubicBezTo>
                  <a:cubicBezTo>
                    <a:pt x="6" y="1"/>
                    <a:pt x="6" y="1"/>
                    <a:pt x="6" y="1"/>
                  </a:cubicBezTo>
                  <a:cubicBezTo>
                    <a:pt x="4" y="1"/>
                    <a:pt x="4" y="1"/>
                    <a:pt x="4" y="1"/>
                  </a:cubicBezTo>
                  <a:cubicBezTo>
                    <a:pt x="4" y="2"/>
                    <a:pt x="4" y="2"/>
                    <a:pt x="4" y="2"/>
                  </a:cubicBezTo>
                  <a:cubicBezTo>
                    <a:pt x="3" y="3"/>
                    <a:pt x="3" y="3"/>
                    <a:pt x="3" y="3"/>
                  </a:cubicBezTo>
                  <a:cubicBezTo>
                    <a:pt x="3" y="4"/>
                    <a:pt x="3" y="4"/>
                    <a:pt x="3" y="4"/>
                  </a:cubicBezTo>
                  <a:cubicBezTo>
                    <a:pt x="5" y="4"/>
                    <a:pt x="5" y="4"/>
                    <a:pt x="5" y="4"/>
                  </a:cubicBezTo>
                  <a:cubicBezTo>
                    <a:pt x="5" y="6"/>
                    <a:pt x="5" y="6"/>
                    <a:pt x="5" y="6"/>
                  </a:cubicBezTo>
                  <a:cubicBezTo>
                    <a:pt x="6" y="6"/>
                    <a:pt x="6" y="6"/>
                    <a:pt x="6" y="6"/>
                  </a:cubicBezTo>
                  <a:cubicBezTo>
                    <a:pt x="4" y="7"/>
                    <a:pt x="4" y="7"/>
                    <a:pt x="4" y="7"/>
                  </a:cubicBezTo>
                  <a:cubicBezTo>
                    <a:pt x="1" y="8"/>
                    <a:pt x="1" y="8"/>
                    <a:pt x="1" y="8"/>
                  </a:cubicBezTo>
                  <a:cubicBezTo>
                    <a:pt x="0" y="9"/>
                    <a:pt x="0" y="9"/>
                    <a:pt x="0" y="9"/>
                  </a:cubicBezTo>
                  <a:cubicBezTo>
                    <a:pt x="1" y="10"/>
                    <a:pt x="1" y="10"/>
                    <a:pt x="1" y="10"/>
                  </a:cubicBezTo>
                  <a:lnTo>
                    <a:pt x="3" y="10"/>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170" name="Freeform 263"/>
            <p:cNvSpPr>
              <a:spLocks/>
            </p:cNvSpPr>
            <p:nvPr/>
          </p:nvSpPr>
          <p:spPr bwMode="auto">
            <a:xfrm>
              <a:off x="6732234" y="1791345"/>
              <a:ext cx="11937" cy="13131"/>
            </a:xfrm>
            <a:custGeom>
              <a:avLst/>
              <a:gdLst>
                <a:gd name="T0" fmla="*/ 7 w 10"/>
                <a:gd name="T1" fmla="*/ 2 h 11"/>
                <a:gd name="T2" fmla="*/ 3 w 10"/>
                <a:gd name="T3" fmla="*/ 7 h 11"/>
                <a:gd name="T4" fmla="*/ 0 w 10"/>
                <a:gd name="T5" fmla="*/ 9 h 11"/>
                <a:gd name="T6" fmla="*/ 3 w 10"/>
                <a:gd name="T7" fmla="*/ 11 h 11"/>
                <a:gd name="T8" fmla="*/ 5 w 10"/>
                <a:gd name="T9" fmla="*/ 9 h 11"/>
                <a:gd name="T10" fmla="*/ 10 w 10"/>
                <a:gd name="T11" fmla="*/ 9 h 11"/>
                <a:gd name="T12" fmla="*/ 10 w 10"/>
                <a:gd name="T13" fmla="*/ 7 h 11"/>
                <a:gd name="T14" fmla="*/ 10 w 10"/>
                <a:gd name="T15" fmla="*/ 4 h 11"/>
                <a:gd name="T16" fmla="*/ 7 w 10"/>
                <a:gd name="T17" fmla="*/ 0 h 11"/>
                <a:gd name="T18" fmla="*/ 7 w 10"/>
                <a:gd name="T19" fmla="*/ 2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11">
                  <a:moveTo>
                    <a:pt x="7" y="2"/>
                  </a:moveTo>
                  <a:lnTo>
                    <a:pt x="3" y="7"/>
                  </a:lnTo>
                  <a:lnTo>
                    <a:pt x="0" y="9"/>
                  </a:lnTo>
                  <a:lnTo>
                    <a:pt x="3" y="11"/>
                  </a:lnTo>
                  <a:lnTo>
                    <a:pt x="5" y="9"/>
                  </a:lnTo>
                  <a:lnTo>
                    <a:pt x="10" y="9"/>
                  </a:lnTo>
                  <a:lnTo>
                    <a:pt x="10" y="7"/>
                  </a:lnTo>
                  <a:lnTo>
                    <a:pt x="10" y="4"/>
                  </a:lnTo>
                  <a:lnTo>
                    <a:pt x="7" y="0"/>
                  </a:lnTo>
                  <a:lnTo>
                    <a:pt x="7" y="2"/>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171" name="Freeform 264"/>
            <p:cNvSpPr>
              <a:spLocks/>
            </p:cNvSpPr>
            <p:nvPr/>
          </p:nvSpPr>
          <p:spPr bwMode="auto">
            <a:xfrm>
              <a:off x="6748946" y="1799701"/>
              <a:ext cx="14324" cy="10744"/>
            </a:xfrm>
            <a:custGeom>
              <a:avLst/>
              <a:gdLst>
                <a:gd name="T0" fmla="*/ 3 w 12"/>
                <a:gd name="T1" fmla="*/ 0 h 9"/>
                <a:gd name="T2" fmla="*/ 0 w 12"/>
                <a:gd name="T3" fmla="*/ 0 h 9"/>
                <a:gd name="T4" fmla="*/ 0 w 12"/>
                <a:gd name="T5" fmla="*/ 2 h 9"/>
                <a:gd name="T6" fmla="*/ 0 w 12"/>
                <a:gd name="T7" fmla="*/ 7 h 9"/>
                <a:gd name="T8" fmla="*/ 7 w 12"/>
                <a:gd name="T9" fmla="*/ 9 h 9"/>
                <a:gd name="T10" fmla="*/ 10 w 12"/>
                <a:gd name="T11" fmla="*/ 9 h 9"/>
                <a:gd name="T12" fmla="*/ 12 w 12"/>
                <a:gd name="T13" fmla="*/ 4 h 9"/>
                <a:gd name="T14" fmla="*/ 7 w 12"/>
                <a:gd name="T15" fmla="*/ 2 h 9"/>
                <a:gd name="T16" fmla="*/ 5 w 12"/>
                <a:gd name="T17" fmla="*/ 2 h 9"/>
                <a:gd name="T18" fmla="*/ 3 w 12"/>
                <a:gd name="T19"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 h="9">
                  <a:moveTo>
                    <a:pt x="3" y="0"/>
                  </a:moveTo>
                  <a:lnTo>
                    <a:pt x="0" y="0"/>
                  </a:lnTo>
                  <a:lnTo>
                    <a:pt x="0" y="2"/>
                  </a:lnTo>
                  <a:lnTo>
                    <a:pt x="0" y="7"/>
                  </a:lnTo>
                  <a:lnTo>
                    <a:pt x="7" y="9"/>
                  </a:lnTo>
                  <a:lnTo>
                    <a:pt x="10" y="9"/>
                  </a:lnTo>
                  <a:lnTo>
                    <a:pt x="12" y="4"/>
                  </a:lnTo>
                  <a:lnTo>
                    <a:pt x="7" y="2"/>
                  </a:lnTo>
                  <a:lnTo>
                    <a:pt x="5" y="2"/>
                  </a:lnTo>
                  <a:lnTo>
                    <a:pt x="3" y="0"/>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172" name="Freeform 265"/>
            <p:cNvSpPr>
              <a:spLocks/>
            </p:cNvSpPr>
            <p:nvPr/>
          </p:nvSpPr>
          <p:spPr bwMode="auto">
            <a:xfrm>
              <a:off x="6717910" y="1867741"/>
              <a:ext cx="5969" cy="10744"/>
            </a:xfrm>
            <a:custGeom>
              <a:avLst/>
              <a:gdLst>
                <a:gd name="T0" fmla="*/ 5 w 5"/>
                <a:gd name="T1" fmla="*/ 2 h 9"/>
                <a:gd name="T2" fmla="*/ 3 w 5"/>
                <a:gd name="T3" fmla="*/ 0 h 9"/>
                <a:gd name="T4" fmla="*/ 0 w 5"/>
                <a:gd name="T5" fmla="*/ 2 h 9"/>
                <a:gd name="T6" fmla="*/ 0 w 5"/>
                <a:gd name="T7" fmla="*/ 4 h 9"/>
                <a:gd name="T8" fmla="*/ 0 w 5"/>
                <a:gd name="T9" fmla="*/ 7 h 9"/>
                <a:gd name="T10" fmla="*/ 3 w 5"/>
                <a:gd name="T11" fmla="*/ 9 h 9"/>
                <a:gd name="T12" fmla="*/ 5 w 5"/>
                <a:gd name="T13" fmla="*/ 9 h 9"/>
                <a:gd name="T14" fmla="*/ 5 w 5"/>
                <a:gd name="T15" fmla="*/ 4 h 9"/>
                <a:gd name="T16" fmla="*/ 5 w 5"/>
                <a:gd name="T17" fmla="*/ 2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9">
                  <a:moveTo>
                    <a:pt x="5" y="2"/>
                  </a:moveTo>
                  <a:lnTo>
                    <a:pt x="3" y="0"/>
                  </a:lnTo>
                  <a:lnTo>
                    <a:pt x="0" y="2"/>
                  </a:lnTo>
                  <a:lnTo>
                    <a:pt x="0" y="4"/>
                  </a:lnTo>
                  <a:lnTo>
                    <a:pt x="0" y="7"/>
                  </a:lnTo>
                  <a:lnTo>
                    <a:pt x="3" y="9"/>
                  </a:lnTo>
                  <a:lnTo>
                    <a:pt x="5" y="9"/>
                  </a:lnTo>
                  <a:lnTo>
                    <a:pt x="5" y="4"/>
                  </a:lnTo>
                  <a:lnTo>
                    <a:pt x="5" y="2"/>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173" name="Freeform 266"/>
            <p:cNvSpPr>
              <a:spLocks/>
            </p:cNvSpPr>
            <p:nvPr/>
          </p:nvSpPr>
          <p:spPr bwMode="auto">
            <a:xfrm>
              <a:off x="6746558" y="1768665"/>
              <a:ext cx="10744" cy="8356"/>
            </a:xfrm>
            <a:custGeom>
              <a:avLst/>
              <a:gdLst>
                <a:gd name="T0" fmla="*/ 5 w 9"/>
                <a:gd name="T1" fmla="*/ 7 h 7"/>
                <a:gd name="T2" fmla="*/ 7 w 9"/>
                <a:gd name="T3" fmla="*/ 7 h 7"/>
                <a:gd name="T4" fmla="*/ 9 w 9"/>
                <a:gd name="T5" fmla="*/ 4 h 7"/>
                <a:gd name="T6" fmla="*/ 7 w 9"/>
                <a:gd name="T7" fmla="*/ 2 h 7"/>
                <a:gd name="T8" fmla="*/ 5 w 9"/>
                <a:gd name="T9" fmla="*/ 0 h 7"/>
                <a:gd name="T10" fmla="*/ 2 w 9"/>
                <a:gd name="T11" fmla="*/ 0 h 7"/>
                <a:gd name="T12" fmla="*/ 0 w 9"/>
                <a:gd name="T13" fmla="*/ 2 h 7"/>
                <a:gd name="T14" fmla="*/ 2 w 9"/>
                <a:gd name="T15" fmla="*/ 7 h 7"/>
                <a:gd name="T16" fmla="*/ 5 w 9"/>
                <a:gd name="T17"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7">
                  <a:moveTo>
                    <a:pt x="5" y="7"/>
                  </a:moveTo>
                  <a:lnTo>
                    <a:pt x="7" y="7"/>
                  </a:lnTo>
                  <a:lnTo>
                    <a:pt x="9" y="4"/>
                  </a:lnTo>
                  <a:lnTo>
                    <a:pt x="7" y="2"/>
                  </a:lnTo>
                  <a:lnTo>
                    <a:pt x="5" y="0"/>
                  </a:lnTo>
                  <a:lnTo>
                    <a:pt x="2" y="0"/>
                  </a:lnTo>
                  <a:lnTo>
                    <a:pt x="0" y="2"/>
                  </a:lnTo>
                  <a:lnTo>
                    <a:pt x="2" y="7"/>
                  </a:lnTo>
                  <a:lnTo>
                    <a:pt x="5" y="7"/>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174" name="Freeform 267"/>
            <p:cNvSpPr>
              <a:spLocks/>
            </p:cNvSpPr>
            <p:nvPr/>
          </p:nvSpPr>
          <p:spPr bwMode="auto">
            <a:xfrm>
              <a:off x="6723879" y="1734048"/>
              <a:ext cx="20293" cy="17906"/>
            </a:xfrm>
            <a:custGeom>
              <a:avLst/>
              <a:gdLst>
                <a:gd name="T0" fmla="*/ 2 w 7"/>
                <a:gd name="T1" fmla="*/ 5 h 6"/>
                <a:gd name="T2" fmla="*/ 3 w 7"/>
                <a:gd name="T3" fmla="*/ 6 h 6"/>
                <a:gd name="T4" fmla="*/ 4 w 7"/>
                <a:gd name="T5" fmla="*/ 5 h 6"/>
                <a:gd name="T6" fmla="*/ 6 w 7"/>
                <a:gd name="T7" fmla="*/ 5 h 6"/>
                <a:gd name="T8" fmla="*/ 6 w 7"/>
                <a:gd name="T9" fmla="*/ 4 h 6"/>
                <a:gd name="T10" fmla="*/ 7 w 7"/>
                <a:gd name="T11" fmla="*/ 4 h 6"/>
                <a:gd name="T12" fmla="*/ 7 w 7"/>
                <a:gd name="T13" fmla="*/ 3 h 6"/>
                <a:gd name="T14" fmla="*/ 6 w 7"/>
                <a:gd name="T15" fmla="*/ 1 h 6"/>
                <a:gd name="T16" fmla="*/ 5 w 7"/>
                <a:gd name="T17" fmla="*/ 0 h 6"/>
                <a:gd name="T18" fmla="*/ 4 w 7"/>
                <a:gd name="T19" fmla="*/ 1 h 6"/>
                <a:gd name="T20" fmla="*/ 2 w 7"/>
                <a:gd name="T21" fmla="*/ 1 h 6"/>
                <a:gd name="T22" fmla="*/ 0 w 7"/>
                <a:gd name="T23" fmla="*/ 2 h 6"/>
                <a:gd name="T24" fmla="*/ 0 w 7"/>
                <a:gd name="T25" fmla="*/ 3 h 6"/>
                <a:gd name="T26" fmla="*/ 1 w 7"/>
                <a:gd name="T27" fmla="*/ 4 h 6"/>
                <a:gd name="T28" fmla="*/ 2 w 7"/>
                <a:gd name="T29"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 h="6">
                  <a:moveTo>
                    <a:pt x="2" y="5"/>
                  </a:moveTo>
                  <a:cubicBezTo>
                    <a:pt x="2" y="5"/>
                    <a:pt x="3" y="6"/>
                    <a:pt x="3" y="6"/>
                  </a:cubicBezTo>
                  <a:cubicBezTo>
                    <a:pt x="4" y="5"/>
                    <a:pt x="4" y="5"/>
                    <a:pt x="4" y="5"/>
                  </a:cubicBezTo>
                  <a:cubicBezTo>
                    <a:pt x="6" y="5"/>
                    <a:pt x="6" y="5"/>
                    <a:pt x="6" y="5"/>
                  </a:cubicBezTo>
                  <a:cubicBezTo>
                    <a:pt x="6" y="4"/>
                    <a:pt x="6" y="4"/>
                    <a:pt x="6" y="4"/>
                  </a:cubicBezTo>
                  <a:cubicBezTo>
                    <a:pt x="7" y="4"/>
                    <a:pt x="7" y="4"/>
                    <a:pt x="7" y="4"/>
                  </a:cubicBezTo>
                  <a:cubicBezTo>
                    <a:pt x="7" y="3"/>
                    <a:pt x="7" y="3"/>
                    <a:pt x="7" y="3"/>
                  </a:cubicBezTo>
                  <a:cubicBezTo>
                    <a:pt x="6" y="1"/>
                    <a:pt x="6" y="1"/>
                    <a:pt x="6" y="1"/>
                  </a:cubicBezTo>
                  <a:cubicBezTo>
                    <a:pt x="5" y="0"/>
                    <a:pt x="5" y="0"/>
                    <a:pt x="5" y="0"/>
                  </a:cubicBezTo>
                  <a:cubicBezTo>
                    <a:pt x="4" y="1"/>
                    <a:pt x="4" y="1"/>
                    <a:pt x="4" y="1"/>
                  </a:cubicBezTo>
                  <a:cubicBezTo>
                    <a:pt x="2" y="1"/>
                    <a:pt x="2" y="1"/>
                    <a:pt x="2" y="1"/>
                  </a:cubicBezTo>
                  <a:cubicBezTo>
                    <a:pt x="0" y="2"/>
                    <a:pt x="0" y="2"/>
                    <a:pt x="0" y="2"/>
                  </a:cubicBezTo>
                  <a:cubicBezTo>
                    <a:pt x="0" y="3"/>
                    <a:pt x="0" y="3"/>
                    <a:pt x="0" y="3"/>
                  </a:cubicBezTo>
                  <a:cubicBezTo>
                    <a:pt x="1" y="4"/>
                    <a:pt x="1" y="4"/>
                    <a:pt x="1" y="4"/>
                  </a:cubicBezTo>
                  <a:lnTo>
                    <a:pt x="2" y="5"/>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175" name="Freeform 268"/>
            <p:cNvSpPr>
              <a:spLocks/>
            </p:cNvSpPr>
            <p:nvPr/>
          </p:nvSpPr>
          <p:spPr bwMode="auto">
            <a:xfrm>
              <a:off x="6735815" y="1754341"/>
              <a:ext cx="2387" cy="5969"/>
            </a:xfrm>
            <a:custGeom>
              <a:avLst/>
              <a:gdLst>
                <a:gd name="T0" fmla="*/ 0 w 2"/>
                <a:gd name="T1" fmla="*/ 5 h 5"/>
                <a:gd name="T2" fmla="*/ 2 w 2"/>
                <a:gd name="T3" fmla="*/ 2 h 5"/>
                <a:gd name="T4" fmla="*/ 2 w 2"/>
                <a:gd name="T5" fmla="*/ 0 h 5"/>
                <a:gd name="T6" fmla="*/ 0 w 2"/>
                <a:gd name="T7" fmla="*/ 2 h 5"/>
                <a:gd name="T8" fmla="*/ 0 w 2"/>
                <a:gd name="T9" fmla="*/ 5 h 5"/>
              </a:gdLst>
              <a:ahLst/>
              <a:cxnLst>
                <a:cxn ang="0">
                  <a:pos x="T0" y="T1"/>
                </a:cxn>
                <a:cxn ang="0">
                  <a:pos x="T2" y="T3"/>
                </a:cxn>
                <a:cxn ang="0">
                  <a:pos x="T4" y="T5"/>
                </a:cxn>
                <a:cxn ang="0">
                  <a:pos x="T6" y="T7"/>
                </a:cxn>
                <a:cxn ang="0">
                  <a:pos x="T8" y="T9"/>
                </a:cxn>
              </a:cxnLst>
              <a:rect l="0" t="0" r="r" b="b"/>
              <a:pathLst>
                <a:path w="2" h="5">
                  <a:moveTo>
                    <a:pt x="0" y="5"/>
                  </a:moveTo>
                  <a:lnTo>
                    <a:pt x="2" y="2"/>
                  </a:lnTo>
                  <a:lnTo>
                    <a:pt x="2" y="0"/>
                  </a:lnTo>
                  <a:lnTo>
                    <a:pt x="0" y="2"/>
                  </a:lnTo>
                  <a:lnTo>
                    <a:pt x="0" y="5"/>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176" name="Freeform 269"/>
            <p:cNvSpPr>
              <a:spLocks/>
            </p:cNvSpPr>
            <p:nvPr/>
          </p:nvSpPr>
          <p:spPr bwMode="auto">
            <a:xfrm>
              <a:off x="6757303" y="1845061"/>
              <a:ext cx="11937" cy="4775"/>
            </a:xfrm>
            <a:custGeom>
              <a:avLst/>
              <a:gdLst>
                <a:gd name="T0" fmla="*/ 5 w 10"/>
                <a:gd name="T1" fmla="*/ 0 h 4"/>
                <a:gd name="T2" fmla="*/ 3 w 10"/>
                <a:gd name="T3" fmla="*/ 2 h 4"/>
                <a:gd name="T4" fmla="*/ 0 w 10"/>
                <a:gd name="T5" fmla="*/ 2 h 4"/>
                <a:gd name="T6" fmla="*/ 3 w 10"/>
                <a:gd name="T7" fmla="*/ 4 h 4"/>
                <a:gd name="T8" fmla="*/ 5 w 10"/>
                <a:gd name="T9" fmla="*/ 4 h 4"/>
                <a:gd name="T10" fmla="*/ 10 w 10"/>
                <a:gd name="T11" fmla="*/ 4 h 4"/>
                <a:gd name="T12" fmla="*/ 10 w 10"/>
                <a:gd name="T13" fmla="*/ 0 h 4"/>
                <a:gd name="T14" fmla="*/ 8 w 10"/>
                <a:gd name="T15" fmla="*/ 0 h 4"/>
                <a:gd name="T16" fmla="*/ 5 w 10"/>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4">
                  <a:moveTo>
                    <a:pt x="5" y="0"/>
                  </a:moveTo>
                  <a:lnTo>
                    <a:pt x="3" y="2"/>
                  </a:lnTo>
                  <a:lnTo>
                    <a:pt x="0" y="2"/>
                  </a:lnTo>
                  <a:lnTo>
                    <a:pt x="3" y="4"/>
                  </a:lnTo>
                  <a:lnTo>
                    <a:pt x="5" y="4"/>
                  </a:lnTo>
                  <a:lnTo>
                    <a:pt x="10" y="4"/>
                  </a:lnTo>
                  <a:lnTo>
                    <a:pt x="10" y="0"/>
                  </a:lnTo>
                  <a:lnTo>
                    <a:pt x="8" y="0"/>
                  </a:lnTo>
                  <a:lnTo>
                    <a:pt x="5" y="0"/>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177" name="Freeform 270"/>
            <p:cNvSpPr>
              <a:spLocks/>
            </p:cNvSpPr>
            <p:nvPr/>
          </p:nvSpPr>
          <p:spPr bwMode="auto">
            <a:xfrm>
              <a:off x="7019913" y="2511137"/>
              <a:ext cx="11937" cy="14324"/>
            </a:xfrm>
            <a:custGeom>
              <a:avLst/>
              <a:gdLst>
                <a:gd name="T0" fmla="*/ 0 w 10"/>
                <a:gd name="T1" fmla="*/ 0 h 12"/>
                <a:gd name="T2" fmla="*/ 0 w 10"/>
                <a:gd name="T3" fmla="*/ 2 h 12"/>
                <a:gd name="T4" fmla="*/ 3 w 10"/>
                <a:gd name="T5" fmla="*/ 7 h 12"/>
                <a:gd name="T6" fmla="*/ 10 w 10"/>
                <a:gd name="T7" fmla="*/ 12 h 12"/>
                <a:gd name="T8" fmla="*/ 10 w 10"/>
                <a:gd name="T9" fmla="*/ 7 h 12"/>
                <a:gd name="T10" fmla="*/ 3 w 10"/>
                <a:gd name="T11" fmla="*/ 2 h 12"/>
                <a:gd name="T12" fmla="*/ 0 w 10"/>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10" h="12">
                  <a:moveTo>
                    <a:pt x="0" y="0"/>
                  </a:moveTo>
                  <a:lnTo>
                    <a:pt x="0" y="2"/>
                  </a:lnTo>
                  <a:lnTo>
                    <a:pt x="3" y="7"/>
                  </a:lnTo>
                  <a:lnTo>
                    <a:pt x="10" y="12"/>
                  </a:lnTo>
                  <a:lnTo>
                    <a:pt x="10" y="7"/>
                  </a:lnTo>
                  <a:lnTo>
                    <a:pt x="3" y="2"/>
                  </a:lnTo>
                  <a:lnTo>
                    <a:pt x="0" y="0"/>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178" name="Freeform 271"/>
            <p:cNvSpPr>
              <a:spLocks/>
            </p:cNvSpPr>
            <p:nvPr/>
          </p:nvSpPr>
          <p:spPr bwMode="auto">
            <a:xfrm>
              <a:off x="7011556" y="2505169"/>
              <a:ext cx="3581" cy="5969"/>
            </a:xfrm>
            <a:custGeom>
              <a:avLst/>
              <a:gdLst>
                <a:gd name="T0" fmla="*/ 3 w 3"/>
                <a:gd name="T1" fmla="*/ 5 h 5"/>
                <a:gd name="T2" fmla="*/ 3 w 3"/>
                <a:gd name="T3" fmla="*/ 3 h 5"/>
                <a:gd name="T4" fmla="*/ 0 w 3"/>
                <a:gd name="T5" fmla="*/ 0 h 5"/>
                <a:gd name="T6" fmla="*/ 0 w 3"/>
                <a:gd name="T7" fmla="*/ 5 h 5"/>
                <a:gd name="T8" fmla="*/ 3 w 3"/>
                <a:gd name="T9" fmla="*/ 5 h 5"/>
              </a:gdLst>
              <a:ahLst/>
              <a:cxnLst>
                <a:cxn ang="0">
                  <a:pos x="T0" y="T1"/>
                </a:cxn>
                <a:cxn ang="0">
                  <a:pos x="T2" y="T3"/>
                </a:cxn>
                <a:cxn ang="0">
                  <a:pos x="T4" y="T5"/>
                </a:cxn>
                <a:cxn ang="0">
                  <a:pos x="T6" y="T7"/>
                </a:cxn>
                <a:cxn ang="0">
                  <a:pos x="T8" y="T9"/>
                </a:cxn>
              </a:cxnLst>
              <a:rect l="0" t="0" r="r" b="b"/>
              <a:pathLst>
                <a:path w="3" h="5">
                  <a:moveTo>
                    <a:pt x="3" y="5"/>
                  </a:moveTo>
                  <a:lnTo>
                    <a:pt x="3" y="3"/>
                  </a:lnTo>
                  <a:lnTo>
                    <a:pt x="0" y="0"/>
                  </a:lnTo>
                  <a:lnTo>
                    <a:pt x="0" y="5"/>
                  </a:lnTo>
                  <a:lnTo>
                    <a:pt x="3" y="5"/>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179" name="Freeform 272"/>
            <p:cNvSpPr>
              <a:spLocks/>
            </p:cNvSpPr>
            <p:nvPr/>
          </p:nvSpPr>
          <p:spPr bwMode="auto">
            <a:xfrm>
              <a:off x="7034237" y="2527849"/>
              <a:ext cx="5969" cy="3581"/>
            </a:xfrm>
            <a:custGeom>
              <a:avLst/>
              <a:gdLst>
                <a:gd name="T0" fmla="*/ 1 w 2"/>
                <a:gd name="T1" fmla="*/ 1 h 1"/>
                <a:gd name="T2" fmla="*/ 2 w 2"/>
                <a:gd name="T3" fmla="*/ 0 h 1"/>
                <a:gd name="T4" fmla="*/ 0 w 2"/>
                <a:gd name="T5" fmla="*/ 0 h 1"/>
                <a:gd name="T6" fmla="*/ 1 w 2"/>
                <a:gd name="T7" fmla="*/ 1 h 1"/>
              </a:gdLst>
              <a:ahLst/>
              <a:cxnLst>
                <a:cxn ang="0">
                  <a:pos x="T0" y="T1"/>
                </a:cxn>
                <a:cxn ang="0">
                  <a:pos x="T2" y="T3"/>
                </a:cxn>
                <a:cxn ang="0">
                  <a:pos x="T4" y="T5"/>
                </a:cxn>
                <a:cxn ang="0">
                  <a:pos x="T6" y="T7"/>
                </a:cxn>
              </a:cxnLst>
              <a:rect l="0" t="0" r="r" b="b"/>
              <a:pathLst>
                <a:path w="2" h="1">
                  <a:moveTo>
                    <a:pt x="1" y="1"/>
                  </a:moveTo>
                  <a:cubicBezTo>
                    <a:pt x="1" y="1"/>
                    <a:pt x="2" y="0"/>
                    <a:pt x="2" y="0"/>
                  </a:cubicBezTo>
                  <a:cubicBezTo>
                    <a:pt x="0" y="0"/>
                    <a:pt x="0" y="0"/>
                    <a:pt x="0" y="0"/>
                  </a:cubicBezTo>
                  <a:lnTo>
                    <a:pt x="1" y="1"/>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180" name="Freeform 273"/>
            <p:cNvSpPr>
              <a:spLocks/>
            </p:cNvSpPr>
            <p:nvPr/>
          </p:nvSpPr>
          <p:spPr bwMode="auto">
            <a:xfrm>
              <a:off x="6997232" y="2459809"/>
              <a:ext cx="48941" cy="42973"/>
            </a:xfrm>
            <a:custGeom>
              <a:avLst/>
              <a:gdLst>
                <a:gd name="T0" fmla="*/ 41 w 41"/>
                <a:gd name="T1" fmla="*/ 34 h 36"/>
                <a:gd name="T2" fmla="*/ 41 w 41"/>
                <a:gd name="T3" fmla="*/ 31 h 36"/>
                <a:gd name="T4" fmla="*/ 41 w 41"/>
                <a:gd name="T5" fmla="*/ 24 h 36"/>
                <a:gd name="T6" fmla="*/ 34 w 41"/>
                <a:gd name="T7" fmla="*/ 19 h 36"/>
                <a:gd name="T8" fmla="*/ 29 w 41"/>
                <a:gd name="T9" fmla="*/ 15 h 36"/>
                <a:gd name="T10" fmla="*/ 24 w 41"/>
                <a:gd name="T11" fmla="*/ 12 h 36"/>
                <a:gd name="T12" fmla="*/ 19 w 41"/>
                <a:gd name="T13" fmla="*/ 10 h 36"/>
                <a:gd name="T14" fmla="*/ 15 w 41"/>
                <a:gd name="T15" fmla="*/ 8 h 36"/>
                <a:gd name="T16" fmla="*/ 15 w 41"/>
                <a:gd name="T17" fmla="*/ 3 h 36"/>
                <a:gd name="T18" fmla="*/ 10 w 41"/>
                <a:gd name="T19" fmla="*/ 0 h 36"/>
                <a:gd name="T20" fmla="*/ 8 w 41"/>
                <a:gd name="T21" fmla="*/ 0 h 36"/>
                <a:gd name="T22" fmla="*/ 5 w 41"/>
                <a:gd name="T23" fmla="*/ 0 h 36"/>
                <a:gd name="T24" fmla="*/ 5 w 41"/>
                <a:gd name="T25" fmla="*/ 3 h 36"/>
                <a:gd name="T26" fmla="*/ 3 w 41"/>
                <a:gd name="T27" fmla="*/ 5 h 36"/>
                <a:gd name="T28" fmla="*/ 5 w 41"/>
                <a:gd name="T29" fmla="*/ 10 h 36"/>
                <a:gd name="T30" fmla="*/ 8 w 41"/>
                <a:gd name="T31" fmla="*/ 10 h 36"/>
                <a:gd name="T32" fmla="*/ 8 w 41"/>
                <a:gd name="T33" fmla="*/ 12 h 36"/>
                <a:gd name="T34" fmla="*/ 5 w 41"/>
                <a:gd name="T35" fmla="*/ 12 h 36"/>
                <a:gd name="T36" fmla="*/ 3 w 41"/>
                <a:gd name="T37" fmla="*/ 10 h 36"/>
                <a:gd name="T38" fmla="*/ 0 w 41"/>
                <a:gd name="T39" fmla="*/ 10 h 36"/>
                <a:gd name="T40" fmla="*/ 3 w 41"/>
                <a:gd name="T41" fmla="*/ 15 h 36"/>
                <a:gd name="T42" fmla="*/ 8 w 41"/>
                <a:gd name="T43" fmla="*/ 22 h 36"/>
                <a:gd name="T44" fmla="*/ 12 w 41"/>
                <a:gd name="T45" fmla="*/ 24 h 36"/>
                <a:gd name="T46" fmla="*/ 15 w 41"/>
                <a:gd name="T47" fmla="*/ 27 h 36"/>
                <a:gd name="T48" fmla="*/ 17 w 41"/>
                <a:gd name="T49" fmla="*/ 29 h 36"/>
                <a:gd name="T50" fmla="*/ 17 w 41"/>
                <a:gd name="T51" fmla="*/ 24 h 36"/>
                <a:gd name="T52" fmla="*/ 19 w 41"/>
                <a:gd name="T53" fmla="*/ 24 h 36"/>
                <a:gd name="T54" fmla="*/ 24 w 41"/>
                <a:gd name="T55" fmla="*/ 24 h 36"/>
                <a:gd name="T56" fmla="*/ 24 w 41"/>
                <a:gd name="T57" fmla="*/ 27 h 36"/>
                <a:gd name="T58" fmla="*/ 26 w 41"/>
                <a:gd name="T59" fmla="*/ 31 h 36"/>
                <a:gd name="T60" fmla="*/ 26 w 41"/>
                <a:gd name="T61" fmla="*/ 34 h 36"/>
                <a:gd name="T62" fmla="*/ 29 w 41"/>
                <a:gd name="T63" fmla="*/ 36 h 36"/>
                <a:gd name="T64" fmla="*/ 34 w 41"/>
                <a:gd name="T65" fmla="*/ 36 h 36"/>
                <a:gd name="T66" fmla="*/ 36 w 41"/>
                <a:gd name="T67" fmla="*/ 34 h 36"/>
                <a:gd name="T68" fmla="*/ 41 w 41"/>
                <a:gd name="T69" fmla="*/ 34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1" h="36">
                  <a:moveTo>
                    <a:pt x="41" y="34"/>
                  </a:moveTo>
                  <a:lnTo>
                    <a:pt x="41" y="31"/>
                  </a:lnTo>
                  <a:lnTo>
                    <a:pt x="41" y="24"/>
                  </a:lnTo>
                  <a:lnTo>
                    <a:pt x="34" y="19"/>
                  </a:lnTo>
                  <a:lnTo>
                    <a:pt x="29" y="15"/>
                  </a:lnTo>
                  <a:lnTo>
                    <a:pt x="24" y="12"/>
                  </a:lnTo>
                  <a:lnTo>
                    <a:pt x="19" y="10"/>
                  </a:lnTo>
                  <a:lnTo>
                    <a:pt x="15" y="8"/>
                  </a:lnTo>
                  <a:lnTo>
                    <a:pt x="15" y="3"/>
                  </a:lnTo>
                  <a:lnTo>
                    <a:pt x="10" y="0"/>
                  </a:lnTo>
                  <a:lnTo>
                    <a:pt x="8" y="0"/>
                  </a:lnTo>
                  <a:lnTo>
                    <a:pt x="5" y="0"/>
                  </a:lnTo>
                  <a:lnTo>
                    <a:pt x="5" y="3"/>
                  </a:lnTo>
                  <a:lnTo>
                    <a:pt x="3" y="5"/>
                  </a:lnTo>
                  <a:lnTo>
                    <a:pt x="5" y="10"/>
                  </a:lnTo>
                  <a:lnTo>
                    <a:pt x="8" y="10"/>
                  </a:lnTo>
                  <a:lnTo>
                    <a:pt x="8" y="12"/>
                  </a:lnTo>
                  <a:lnTo>
                    <a:pt x="5" y="12"/>
                  </a:lnTo>
                  <a:lnTo>
                    <a:pt x="3" y="10"/>
                  </a:lnTo>
                  <a:lnTo>
                    <a:pt x="0" y="10"/>
                  </a:lnTo>
                  <a:lnTo>
                    <a:pt x="3" y="15"/>
                  </a:lnTo>
                  <a:lnTo>
                    <a:pt x="8" y="22"/>
                  </a:lnTo>
                  <a:lnTo>
                    <a:pt x="12" y="24"/>
                  </a:lnTo>
                  <a:lnTo>
                    <a:pt x="15" y="27"/>
                  </a:lnTo>
                  <a:lnTo>
                    <a:pt x="17" y="29"/>
                  </a:lnTo>
                  <a:lnTo>
                    <a:pt x="17" y="24"/>
                  </a:lnTo>
                  <a:lnTo>
                    <a:pt x="19" y="24"/>
                  </a:lnTo>
                  <a:lnTo>
                    <a:pt x="24" y="24"/>
                  </a:lnTo>
                  <a:lnTo>
                    <a:pt x="24" y="27"/>
                  </a:lnTo>
                  <a:lnTo>
                    <a:pt x="26" y="31"/>
                  </a:lnTo>
                  <a:lnTo>
                    <a:pt x="26" y="34"/>
                  </a:lnTo>
                  <a:lnTo>
                    <a:pt x="29" y="36"/>
                  </a:lnTo>
                  <a:lnTo>
                    <a:pt x="34" y="36"/>
                  </a:lnTo>
                  <a:lnTo>
                    <a:pt x="36" y="34"/>
                  </a:lnTo>
                  <a:lnTo>
                    <a:pt x="41" y="34"/>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181" name="Freeform 274"/>
            <p:cNvSpPr>
              <a:spLocks/>
            </p:cNvSpPr>
            <p:nvPr/>
          </p:nvSpPr>
          <p:spPr bwMode="auto">
            <a:xfrm>
              <a:off x="6997232" y="2544561"/>
              <a:ext cx="11937" cy="9549"/>
            </a:xfrm>
            <a:custGeom>
              <a:avLst/>
              <a:gdLst>
                <a:gd name="T0" fmla="*/ 3 w 10"/>
                <a:gd name="T1" fmla="*/ 3 h 8"/>
                <a:gd name="T2" fmla="*/ 0 w 10"/>
                <a:gd name="T3" fmla="*/ 8 h 8"/>
                <a:gd name="T4" fmla="*/ 0 w 10"/>
                <a:gd name="T5" fmla="*/ 8 h 8"/>
                <a:gd name="T6" fmla="*/ 3 w 10"/>
                <a:gd name="T7" fmla="*/ 5 h 8"/>
                <a:gd name="T8" fmla="*/ 10 w 10"/>
                <a:gd name="T9" fmla="*/ 3 h 8"/>
                <a:gd name="T10" fmla="*/ 10 w 10"/>
                <a:gd name="T11" fmla="*/ 3 h 8"/>
                <a:gd name="T12" fmla="*/ 8 w 10"/>
                <a:gd name="T13" fmla="*/ 0 h 8"/>
                <a:gd name="T14" fmla="*/ 3 w 10"/>
                <a:gd name="T15" fmla="*/ 3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8">
                  <a:moveTo>
                    <a:pt x="3" y="3"/>
                  </a:moveTo>
                  <a:lnTo>
                    <a:pt x="0" y="8"/>
                  </a:lnTo>
                  <a:lnTo>
                    <a:pt x="0" y="8"/>
                  </a:lnTo>
                  <a:lnTo>
                    <a:pt x="3" y="5"/>
                  </a:lnTo>
                  <a:lnTo>
                    <a:pt x="10" y="3"/>
                  </a:lnTo>
                  <a:lnTo>
                    <a:pt x="10" y="3"/>
                  </a:lnTo>
                  <a:lnTo>
                    <a:pt x="8" y="0"/>
                  </a:lnTo>
                  <a:lnTo>
                    <a:pt x="3" y="3"/>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182" name="Freeform 275"/>
            <p:cNvSpPr>
              <a:spLocks/>
            </p:cNvSpPr>
            <p:nvPr/>
          </p:nvSpPr>
          <p:spPr bwMode="auto">
            <a:xfrm>
              <a:off x="6763270" y="1855804"/>
              <a:ext cx="31036" cy="33423"/>
            </a:xfrm>
            <a:custGeom>
              <a:avLst/>
              <a:gdLst>
                <a:gd name="T0" fmla="*/ 0 w 26"/>
                <a:gd name="T1" fmla="*/ 2 h 28"/>
                <a:gd name="T2" fmla="*/ 0 w 26"/>
                <a:gd name="T3" fmla="*/ 5 h 28"/>
                <a:gd name="T4" fmla="*/ 5 w 26"/>
                <a:gd name="T5" fmla="*/ 14 h 28"/>
                <a:gd name="T6" fmla="*/ 5 w 26"/>
                <a:gd name="T7" fmla="*/ 19 h 28"/>
                <a:gd name="T8" fmla="*/ 7 w 26"/>
                <a:gd name="T9" fmla="*/ 26 h 28"/>
                <a:gd name="T10" fmla="*/ 12 w 26"/>
                <a:gd name="T11" fmla="*/ 28 h 28"/>
                <a:gd name="T12" fmla="*/ 14 w 26"/>
                <a:gd name="T13" fmla="*/ 28 h 28"/>
                <a:gd name="T14" fmla="*/ 14 w 26"/>
                <a:gd name="T15" fmla="*/ 26 h 28"/>
                <a:gd name="T16" fmla="*/ 12 w 26"/>
                <a:gd name="T17" fmla="*/ 24 h 28"/>
                <a:gd name="T18" fmla="*/ 12 w 26"/>
                <a:gd name="T19" fmla="*/ 21 h 28"/>
                <a:gd name="T20" fmla="*/ 14 w 26"/>
                <a:gd name="T21" fmla="*/ 19 h 28"/>
                <a:gd name="T22" fmla="*/ 17 w 26"/>
                <a:gd name="T23" fmla="*/ 17 h 28"/>
                <a:gd name="T24" fmla="*/ 17 w 26"/>
                <a:gd name="T25" fmla="*/ 12 h 28"/>
                <a:gd name="T26" fmla="*/ 21 w 26"/>
                <a:gd name="T27" fmla="*/ 10 h 28"/>
                <a:gd name="T28" fmla="*/ 24 w 26"/>
                <a:gd name="T29" fmla="*/ 10 h 28"/>
                <a:gd name="T30" fmla="*/ 26 w 26"/>
                <a:gd name="T31" fmla="*/ 7 h 28"/>
                <a:gd name="T32" fmla="*/ 21 w 26"/>
                <a:gd name="T33" fmla="*/ 7 h 28"/>
                <a:gd name="T34" fmla="*/ 19 w 26"/>
                <a:gd name="T35" fmla="*/ 7 h 28"/>
                <a:gd name="T36" fmla="*/ 12 w 26"/>
                <a:gd name="T37" fmla="*/ 2 h 28"/>
                <a:gd name="T38" fmla="*/ 7 w 26"/>
                <a:gd name="T39" fmla="*/ 0 h 28"/>
                <a:gd name="T40" fmla="*/ 5 w 26"/>
                <a:gd name="T41" fmla="*/ 0 h 28"/>
                <a:gd name="T42" fmla="*/ 0 w 26"/>
                <a:gd name="T43" fmla="*/ 2 h 28"/>
                <a:gd name="T44" fmla="*/ 0 w 26"/>
                <a:gd name="T45" fmla="*/ 2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6" h="28">
                  <a:moveTo>
                    <a:pt x="0" y="2"/>
                  </a:moveTo>
                  <a:lnTo>
                    <a:pt x="0" y="5"/>
                  </a:lnTo>
                  <a:lnTo>
                    <a:pt x="5" y="14"/>
                  </a:lnTo>
                  <a:lnTo>
                    <a:pt x="5" y="19"/>
                  </a:lnTo>
                  <a:lnTo>
                    <a:pt x="7" y="26"/>
                  </a:lnTo>
                  <a:lnTo>
                    <a:pt x="12" y="28"/>
                  </a:lnTo>
                  <a:lnTo>
                    <a:pt x="14" y="28"/>
                  </a:lnTo>
                  <a:lnTo>
                    <a:pt x="14" y="26"/>
                  </a:lnTo>
                  <a:lnTo>
                    <a:pt x="12" y="24"/>
                  </a:lnTo>
                  <a:lnTo>
                    <a:pt x="12" y="21"/>
                  </a:lnTo>
                  <a:lnTo>
                    <a:pt x="14" y="19"/>
                  </a:lnTo>
                  <a:lnTo>
                    <a:pt x="17" y="17"/>
                  </a:lnTo>
                  <a:lnTo>
                    <a:pt x="17" y="12"/>
                  </a:lnTo>
                  <a:lnTo>
                    <a:pt x="21" y="10"/>
                  </a:lnTo>
                  <a:lnTo>
                    <a:pt x="24" y="10"/>
                  </a:lnTo>
                  <a:lnTo>
                    <a:pt x="26" y="7"/>
                  </a:lnTo>
                  <a:lnTo>
                    <a:pt x="21" y="7"/>
                  </a:lnTo>
                  <a:lnTo>
                    <a:pt x="19" y="7"/>
                  </a:lnTo>
                  <a:lnTo>
                    <a:pt x="12" y="2"/>
                  </a:lnTo>
                  <a:lnTo>
                    <a:pt x="7" y="0"/>
                  </a:lnTo>
                  <a:lnTo>
                    <a:pt x="5" y="0"/>
                  </a:lnTo>
                  <a:lnTo>
                    <a:pt x="0" y="2"/>
                  </a:lnTo>
                  <a:lnTo>
                    <a:pt x="0" y="2"/>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183" name="Freeform 276"/>
            <p:cNvSpPr>
              <a:spLocks/>
            </p:cNvSpPr>
            <p:nvPr/>
          </p:nvSpPr>
          <p:spPr bwMode="auto">
            <a:xfrm>
              <a:off x="7153605" y="2262851"/>
              <a:ext cx="33423" cy="31036"/>
            </a:xfrm>
            <a:custGeom>
              <a:avLst/>
              <a:gdLst>
                <a:gd name="T0" fmla="*/ 2 w 28"/>
                <a:gd name="T1" fmla="*/ 14 h 26"/>
                <a:gd name="T2" fmla="*/ 2 w 28"/>
                <a:gd name="T3" fmla="*/ 19 h 26"/>
                <a:gd name="T4" fmla="*/ 2 w 28"/>
                <a:gd name="T5" fmla="*/ 24 h 26"/>
                <a:gd name="T6" fmla="*/ 4 w 28"/>
                <a:gd name="T7" fmla="*/ 26 h 26"/>
                <a:gd name="T8" fmla="*/ 7 w 28"/>
                <a:gd name="T9" fmla="*/ 26 h 26"/>
                <a:gd name="T10" fmla="*/ 7 w 28"/>
                <a:gd name="T11" fmla="*/ 24 h 26"/>
                <a:gd name="T12" fmla="*/ 7 w 28"/>
                <a:gd name="T13" fmla="*/ 21 h 26"/>
                <a:gd name="T14" fmla="*/ 9 w 28"/>
                <a:gd name="T15" fmla="*/ 21 h 26"/>
                <a:gd name="T16" fmla="*/ 9 w 28"/>
                <a:gd name="T17" fmla="*/ 26 h 26"/>
                <a:gd name="T18" fmla="*/ 11 w 28"/>
                <a:gd name="T19" fmla="*/ 26 h 26"/>
                <a:gd name="T20" fmla="*/ 14 w 28"/>
                <a:gd name="T21" fmla="*/ 26 h 26"/>
                <a:gd name="T22" fmla="*/ 16 w 28"/>
                <a:gd name="T23" fmla="*/ 26 h 26"/>
                <a:gd name="T24" fmla="*/ 18 w 28"/>
                <a:gd name="T25" fmla="*/ 21 h 26"/>
                <a:gd name="T26" fmla="*/ 23 w 28"/>
                <a:gd name="T27" fmla="*/ 19 h 26"/>
                <a:gd name="T28" fmla="*/ 26 w 28"/>
                <a:gd name="T29" fmla="*/ 16 h 26"/>
                <a:gd name="T30" fmla="*/ 28 w 28"/>
                <a:gd name="T31" fmla="*/ 14 h 26"/>
                <a:gd name="T32" fmla="*/ 26 w 28"/>
                <a:gd name="T33" fmla="*/ 12 h 26"/>
                <a:gd name="T34" fmla="*/ 18 w 28"/>
                <a:gd name="T35" fmla="*/ 7 h 26"/>
                <a:gd name="T36" fmla="*/ 18 w 28"/>
                <a:gd name="T37" fmla="*/ 5 h 26"/>
                <a:gd name="T38" fmla="*/ 16 w 28"/>
                <a:gd name="T39" fmla="*/ 0 h 26"/>
                <a:gd name="T40" fmla="*/ 14 w 28"/>
                <a:gd name="T41" fmla="*/ 0 h 26"/>
                <a:gd name="T42" fmla="*/ 9 w 28"/>
                <a:gd name="T43" fmla="*/ 0 h 26"/>
                <a:gd name="T44" fmla="*/ 7 w 28"/>
                <a:gd name="T45" fmla="*/ 5 h 26"/>
                <a:gd name="T46" fmla="*/ 2 w 28"/>
                <a:gd name="T47" fmla="*/ 5 h 26"/>
                <a:gd name="T48" fmla="*/ 0 w 28"/>
                <a:gd name="T49" fmla="*/ 7 h 26"/>
                <a:gd name="T50" fmla="*/ 0 w 28"/>
                <a:gd name="T51" fmla="*/ 9 h 26"/>
                <a:gd name="T52" fmla="*/ 2 w 28"/>
                <a:gd name="T53" fmla="*/ 14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8" h="26">
                  <a:moveTo>
                    <a:pt x="2" y="14"/>
                  </a:moveTo>
                  <a:lnTo>
                    <a:pt x="2" y="19"/>
                  </a:lnTo>
                  <a:lnTo>
                    <a:pt x="2" y="24"/>
                  </a:lnTo>
                  <a:lnTo>
                    <a:pt x="4" y="26"/>
                  </a:lnTo>
                  <a:lnTo>
                    <a:pt x="7" y="26"/>
                  </a:lnTo>
                  <a:lnTo>
                    <a:pt x="7" y="24"/>
                  </a:lnTo>
                  <a:lnTo>
                    <a:pt x="7" y="21"/>
                  </a:lnTo>
                  <a:lnTo>
                    <a:pt x="9" y="21"/>
                  </a:lnTo>
                  <a:lnTo>
                    <a:pt x="9" y="26"/>
                  </a:lnTo>
                  <a:lnTo>
                    <a:pt x="11" y="26"/>
                  </a:lnTo>
                  <a:lnTo>
                    <a:pt x="14" y="26"/>
                  </a:lnTo>
                  <a:lnTo>
                    <a:pt x="16" y="26"/>
                  </a:lnTo>
                  <a:lnTo>
                    <a:pt x="18" y="21"/>
                  </a:lnTo>
                  <a:lnTo>
                    <a:pt x="23" y="19"/>
                  </a:lnTo>
                  <a:lnTo>
                    <a:pt x="26" y="16"/>
                  </a:lnTo>
                  <a:lnTo>
                    <a:pt x="28" y="14"/>
                  </a:lnTo>
                  <a:lnTo>
                    <a:pt x="26" y="12"/>
                  </a:lnTo>
                  <a:lnTo>
                    <a:pt x="18" y="7"/>
                  </a:lnTo>
                  <a:lnTo>
                    <a:pt x="18" y="5"/>
                  </a:lnTo>
                  <a:lnTo>
                    <a:pt x="16" y="0"/>
                  </a:lnTo>
                  <a:lnTo>
                    <a:pt x="14" y="0"/>
                  </a:lnTo>
                  <a:lnTo>
                    <a:pt x="9" y="0"/>
                  </a:lnTo>
                  <a:lnTo>
                    <a:pt x="7" y="5"/>
                  </a:lnTo>
                  <a:lnTo>
                    <a:pt x="2" y="5"/>
                  </a:lnTo>
                  <a:lnTo>
                    <a:pt x="0" y="7"/>
                  </a:lnTo>
                  <a:lnTo>
                    <a:pt x="0" y="9"/>
                  </a:lnTo>
                  <a:lnTo>
                    <a:pt x="2" y="14"/>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184" name="Freeform 277"/>
            <p:cNvSpPr>
              <a:spLocks/>
            </p:cNvSpPr>
            <p:nvPr/>
          </p:nvSpPr>
          <p:spPr bwMode="auto">
            <a:xfrm>
              <a:off x="6957841" y="2544561"/>
              <a:ext cx="11937" cy="5969"/>
            </a:xfrm>
            <a:custGeom>
              <a:avLst/>
              <a:gdLst>
                <a:gd name="T0" fmla="*/ 5 w 10"/>
                <a:gd name="T1" fmla="*/ 0 h 5"/>
                <a:gd name="T2" fmla="*/ 0 w 10"/>
                <a:gd name="T3" fmla="*/ 3 h 5"/>
                <a:gd name="T4" fmla="*/ 3 w 10"/>
                <a:gd name="T5" fmla="*/ 3 h 5"/>
                <a:gd name="T6" fmla="*/ 5 w 10"/>
                <a:gd name="T7" fmla="*/ 5 h 5"/>
                <a:gd name="T8" fmla="*/ 10 w 10"/>
                <a:gd name="T9" fmla="*/ 5 h 5"/>
                <a:gd name="T10" fmla="*/ 7 w 10"/>
                <a:gd name="T11" fmla="*/ 0 h 5"/>
                <a:gd name="T12" fmla="*/ 5 w 10"/>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10" h="5">
                  <a:moveTo>
                    <a:pt x="5" y="0"/>
                  </a:moveTo>
                  <a:lnTo>
                    <a:pt x="0" y="3"/>
                  </a:lnTo>
                  <a:lnTo>
                    <a:pt x="3" y="3"/>
                  </a:lnTo>
                  <a:lnTo>
                    <a:pt x="5" y="5"/>
                  </a:lnTo>
                  <a:lnTo>
                    <a:pt x="10" y="5"/>
                  </a:lnTo>
                  <a:lnTo>
                    <a:pt x="7" y="0"/>
                  </a:lnTo>
                  <a:lnTo>
                    <a:pt x="5" y="0"/>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185" name="Freeform 278"/>
            <p:cNvSpPr>
              <a:spLocks/>
            </p:cNvSpPr>
            <p:nvPr/>
          </p:nvSpPr>
          <p:spPr bwMode="auto">
            <a:xfrm>
              <a:off x="7079597" y="1858192"/>
              <a:ext cx="20293" cy="9549"/>
            </a:xfrm>
            <a:custGeom>
              <a:avLst/>
              <a:gdLst>
                <a:gd name="T0" fmla="*/ 5 w 17"/>
                <a:gd name="T1" fmla="*/ 3 h 8"/>
                <a:gd name="T2" fmla="*/ 2 w 17"/>
                <a:gd name="T3" fmla="*/ 0 h 8"/>
                <a:gd name="T4" fmla="*/ 0 w 17"/>
                <a:gd name="T5" fmla="*/ 0 h 8"/>
                <a:gd name="T6" fmla="*/ 0 w 17"/>
                <a:gd name="T7" fmla="*/ 3 h 8"/>
                <a:gd name="T8" fmla="*/ 0 w 17"/>
                <a:gd name="T9" fmla="*/ 5 h 8"/>
                <a:gd name="T10" fmla="*/ 5 w 17"/>
                <a:gd name="T11" fmla="*/ 5 h 8"/>
                <a:gd name="T12" fmla="*/ 7 w 17"/>
                <a:gd name="T13" fmla="*/ 8 h 8"/>
                <a:gd name="T14" fmla="*/ 9 w 17"/>
                <a:gd name="T15" fmla="*/ 8 h 8"/>
                <a:gd name="T16" fmla="*/ 14 w 17"/>
                <a:gd name="T17" fmla="*/ 5 h 8"/>
                <a:gd name="T18" fmla="*/ 17 w 17"/>
                <a:gd name="T19" fmla="*/ 3 h 8"/>
                <a:gd name="T20" fmla="*/ 14 w 17"/>
                <a:gd name="T21" fmla="*/ 3 h 8"/>
                <a:gd name="T22" fmla="*/ 7 w 17"/>
                <a:gd name="T23" fmla="*/ 3 h 8"/>
                <a:gd name="T24" fmla="*/ 5 w 17"/>
                <a:gd name="T25" fmla="*/ 3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 h="8">
                  <a:moveTo>
                    <a:pt x="5" y="3"/>
                  </a:moveTo>
                  <a:lnTo>
                    <a:pt x="2" y="0"/>
                  </a:lnTo>
                  <a:lnTo>
                    <a:pt x="0" y="0"/>
                  </a:lnTo>
                  <a:lnTo>
                    <a:pt x="0" y="3"/>
                  </a:lnTo>
                  <a:lnTo>
                    <a:pt x="0" y="5"/>
                  </a:lnTo>
                  <a:lnTo>
                    <a:pt x="5" y="5"/>
                  </a:lnTo>
                  <a:lnTo>
                    <a:pt x="7" y="8"/>
                  </a:lnTo>
                  <a:lnTo>
                    <a:pt x="9" y="8"/>
                  </a:lnTo>
                  <a:lnTo>
                    <a:pt x="14" y="5"/>
                  </a:lnTo>
                  <a:lnTo>
                    <a:pt x="17" y="3"/>
                  </a:lnTo>
                  <a:lnTo>
                    <a:pt x="14" y="3"/>
                  </a:lnTo>
                  <a:lnTo>
                    <a:pt x="7" y="3"/>
                  </a:lnTo>
                  <a:lnTo>
                    <a:pt x="5" y="3"/>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186" name="Freeform 279"/>
            <p:cNvSpPr>
              <a:spLocks/>
            </p:cNvSpPr>
            <p:nvPr/>
          </p:nvSpPr>
          <p:spPr bwMode="auto">
            <a:xfrm>
              <a:off x="7065273" y="1748373"/>
              <a:ext cx="25068" cy="14324"/>
            </a:xfrm>
            <a:custGeom>
              <a:avLst/>
              <a:gdLst>
                <a:gd name="T0" fmla="*/ 2 w 9"/>
                <a:gd name="T1" fmla="*/ 5 h 5"/>
                <a:gd name="T2" fmla="*/ 5 w 9"/>
                <a:gd name="T3" fmla="*/ 5 h 5"/>
                <a:gd name="T4" fmla="*/ 8 w 9"/>
                <a:gd name="T5" fmla="*/ 4 h 5"/>
                <a:gd name="T6" fmla="*/ 9 w 9"/>
                <a:gd name="T7" fmla="*/ 3 h 5"/>
                <a:gd name="T8" fmla="*/ 8 w 9"/>
                <a:gd name="T9" fmla="*/ 1 h 5"/>
                <a:gd name="T10" fmla="*/ 5 w 9"/>
                <a:gd name="T11" fmla="*/ 0 h 5"/>
                <a:gd name="T12" fmla="*/ 3 w 9"/>
                <a:gd name="T13" fmla="*/ 0 h 5"/>
                <a:gd name="T14" fmla="*/ 0 w 9"/>
                <a:gd name="T15" fmla="*/ 2 h 5"/>
                <a:gd name="T16" fmla="*/ 0 w 9"/>
                <a:gd name="T17" fmla="*/ 3 h 5"/>
                <a:gd name="T18" fmla="*/ 1 w 9"/>
                <a:gd name="T19" fmla="*/ 4 h 5"/>
                <a:gd name="T20" fmla="*/ 2 w 9"/>
                <a:gd name="T21"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5">
                  <a:moveTo>
                    <a:pt x="2" y="5"/>
                  </a:moveTo>
                  <a:cubicBezTo>
                    <a:pt x="5" y="5"/>
                    <a:pt x="5" y="5"/>
                    <a:pt x="5" y="5"/>
                  </a:cubicBezTo>
                  <a:cubicBezTo>
                    <a:pt x="8" y="4"/>
                    <a:pt x="8" y="4"/>
                    <a:pt x="8" y="4"/>
                  </a:cubicBezTo>
                  <a:cubicBezTo>
                    <a:pt x="9" y="3"/>
                    <a:pt x="9" y="3"/>
                    <a:pt x="9" y="3"/>
                  </a:cubicBezTo>
                  <a:cubicBezTo>
                    <a:pt x="8" y="1"/>
                    <a:pt x="8" y="1"/>
                    <a:pt x="8" y="1"/>
                  </a:cubicBezTo>
                  <a:cubicBezTo>
                    <a:pt x="5" y="0"/>
                    <a:pt x="5" y="0"/>
                    <a:pt x="5" y="0"/>
                  </a:cubicBezTo>
                  <a:cubicBezTo>
                    <a:pt x="3" y="0"/>
                    <a:pt x="3" y="0"/>
                    <a:pt x="3" y="0"/>
                  </a:cubicBezTo>
                  <a:cubicBezTo>
                    <a:pt x="0" y="2"/>
                    <a:pt x="0" y="2"/>
                    <a:pt x="0" y="2"/>
                  </a:cubicBezTo>
                  <a:cubicBezTo>
                    <a:pt x="0" y="3"/>
                    <a:pt x="0" y="3"/>
                    <a:pt x="0" y="3"/>
                  </a:cubicBezTo>
                  <a:cubicBezTo>
                    <a:pt x="1" y="4"/>
                    <a:pt x="1" y="4"/>
                    <a:pt x="1" y="4"/>
                  </a:cubicBezTo>
                  <a:cubicBezTo>
                    <a:pt x="1" y="4"/>
                    <a:pt x="2" y="5"/>
                    <a:pt x="2" y="5"/>
                  </a:cubicBez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187" name="Freeform 280"/>
            <p:cNvSpPr>
              <a:spLocks/>
            </p:cNvSpPr>
            <p:nvPr/>
          </p:nvSpPr>
          <p:spPr bwMode="auto">
            <a:xfrm>
              <a:off x="6895769" y="2153032"/>
              <a:ext cx="11937" cy="10744"/>
            </a:xfrm>
            <a:custGeom>
              <a:avLst/>
              <a:gdLst>
                <a:gd name="T0" fmla="*/ 3 w 10"/>
                <a:gd name="T1" fmla="*/ 9 h 9"/>
                <a:gd name="T2" fmla="*/ 5 w 10"/>
                <a:gd name="T3" fmla="*/ 7 h 9"/>
                <a:gd name="T4" fmla="*/ 10 w 10"/>
                <a:gd name="T5" fmla="*/ 2 h 9"/>
                <a:gd name="T6" fmla="*/ 10 w 10"/>
                <a:gd name="T7" fmla="*/ 0 h 9"/>
                <a:gd name="T8" fmla="*/ 10 w 10"/>
                <a:gd name="T9" fmla="*/ 0 h 9"/>
                <a:gd name="T10" fmla="*/ 5 w 10"/>
                <a:gd name="T11" fmla="*/ 4 h 9"/>
                <a:gd name="T12" fmla="*/ 3 w 10"/>
                <a:gd name="T13" fmla="*/ 4 h 9"/>
                <a:gd name="T14" fmla="*/ 0 w 10"/>
                <a:gd name="T15" fmla="*/ 7 h 9"/>
                <a:gd name="T16" fmla="*/ 0 w 10"/>
                <a:gd name="T17" fmla="*/ 9 h 9"/>
                <a:gd name="T18" fmla="*/ 3 w 10"/>
                <a:gd name="T19"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9">
                  <a:moveTo>
                    <a:pt x="3" y="9"/>
                  </a:moveTo>
                  <a:lnTo>
                    <a:pt x="5" y="7"/>
                  </a:lnTo>
                  <a:lnTo>
                    <a:pt x="10" y="2"/>
                  </a:lnTo>
                  <a:lnTo>
                    <a:pt x="10" y="0"/>
                  </a:lnTo>
                  <a:lnTo>
                    <a:pt x="10" y="0"/>
                  </a:lnTo>
                  <a:lnTo>
                    <a:pt x="5" y="4"/>
                  </a:lnTo>
                  <a:lnTo>
                    <a:pt x="3" y="4"/>
                  </a:lnTo>
                  <a:lnTo>
                    <a:pt x="0" y="7"/>
                  </a:lnTo>
                  <a:lnTo>
                    <a:pt x="0" y="9"/>
                  </a:lnTo>
                  <a:lnTo>
                    <a:pt x="3" y="9"/>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188" name="Freeform 281"/>
            <p:cNvSpPr>
              <a:spLocks/>
            </p:cNvSpPr>
            <p:nvPr/>
          </p:nvSpPr>
          <p:spPr bwMode="auto">
            <a:xfrm>
              <a:off x="6853990" y="2062312"/>
              <a:ext cx="205314" cy="256643"/>
            </a:xfrm>
            <a:custGeom>
              <a:avLst/>
              <a:gdLst>
                <a:gd name="T0" fmla="*/ 2 w 73"/>
                <a:gd name="T1" fmla="*/ 82 h 91"/>
                <a:gd name="T2" fmla="*/ 3 w 73"/>
                <a:gd name="T3" fmla="*/ 86 h 91"/>
                <a:gd name="T4" fmla="*/ 9 w 73"/>
                <a:gd name="T5" fmla="*/ 82 h 91"/>
                <a:gd name="T6" fmla="*/ 10 w 73"/>
                <a:gd name="T7" fmla="*/ 83 h 91"/>
                <a:gd name="T8" fmla="*/ 5 w 73"/>
                <a:gd name="T9" fmla="*/ 88 h 91"/>
                <a:gd name="T10" fmla="*/ 10 w 73"/>
                <a:gd name="T11" fmla="*/ 90 h 91"/>
                <a:gd name="T12" fmla="*/ 18 w 73"/>
                <a:gd name="T13" fmla="*/ 90 h 91"/>
                <a:gd name="T14" fmla="*/ 20 w 73"/>
                <a:gd name="T15" fmla="*/ 91 h 91"/>
                <a:gd name="T16" fmla="*/ 25 w 73"/>
                <a:gd name="T17" fmla="*/ 85 h 91"/>
                <a:gd name="T18" fmla="*/ 23 w 73"/>
                <a:gd name="T19" fmla="*/ 78 h 91"/>
                <a:gd name="T20" fmla="*/ 24 w 73"/>
                <a:gd name="T21" fmla="*/ 77 h 91"/>
                <a:gd name="T22" fmla="*/ 26 w 73"/>
                <a:gd name="T23" fmla="*/ 76 h 91"/>
                <a:gd name="T24" fmla="*/ 25 w 73"/>
                <a:gd name="T25" fmla="*/ 73 h 91"/>
                <a:gd name="T26" fmla="*/ 27 w 73"/>
                <a:gd name="T27" fmla="*/ 72 h 91"/>
                <a:gd name="T28" fmla="*/ 25 w 73"/>
                <a:gd name="T29" fmla="*/ 64 h 91"/>
                <a:gd name="T30" fmla="*/ 29 w 73"/>
                <a:gd name="T31" fmla="*/ 62 h 91"/>
                <a:gd name="T32" fmla="*/ 33 w 73"/>
                <a:gd name="T33" fmla="*/ 61 h 91"/>
                <a:gd name="T34" fmla="*/ 34 w 73"/>
                <a:gd name="T35" fmla="*/ 59 h 91"/>
                <a:gd name="T36" fmla="*/ 38 w 73"/>
                <a:gd name="T37" fmla="*/ 54 h 91"/>
                <a:gd name="T38" fmla="*/ 38 w 73"/>
                <a:gd name="T39" fmla="*/ 51 h 91"/>
                <a:gd name="T40" fmla="*/ 43 w 73"/>
                <a:gd name="T41" fmla="*/ 42 h 91"/>
                <a:gd name="T42" fmla="*/ 52 w 73"/>
                <a:gd name="T43" fmla="*/ 32 h 91"/>
                <a:gd name="T44" fmla="*/ 65 w 73"/>
                <a:gd name="T45" fmla="*/ 23 h 91"/>
                <a:gd name="T46" fmla="*/ 72 w 73"/>
                <a:gd name="T47" fmla="*/ 17 h 91"/>
                <a:gd name="T48" fmla="*/ 73 w 73"/>
                <a:gd name="T49" fmla="*/ 10 h 91"/>
                <a:gd name="T50" fmla="*/ 71 w 73"/>
                <a:gd name="T51" fmla="*/ 4 h 91"/>
                <a:gd name="T52" fmla="*/ 66 w 73"/>
                <a:gd name="T53" fmla="*/ 0 h 91"/>
                <a:gd name="T54" fmla="*/ 61 w 73"/>
                <a:gd name="T55" fmla="*/ 1 h 91"/>
                <a:gd name="T56" fmla="*/ 54 w 73"/>
                <a:gd name="T57" fmla="*/ 5 h 91"/>
                <a:gd name="T58" fmla="*/ 53 w 73"/>
                <a:gd name="T59" fmla="*/ 11 h 91"/>
                <a:gd name="T60" fmla="*/ 50 w 73"/>
                <a:gd name="T61" fmla="*/ 15 h 91"/>
                <a:gd name="T62" fmla="*/ 43 w 73"/>
                <a:gd name="T63" fmla="*/ 19 h 91"/>
                <a:gd name="T64" fmla="*/ 37 w 73"/>
                <a:gd name="T65" fmla="*/ 21 h 91"/>
                <a:gd name="T66" fmla="*/ 36 w 73"/>
                <a:gd name="T67" fmla="*/ 23 h 91"/>
                <a:gd name="T68" fmla="*/ 27 w 73"/>
                <a:gd name="T69" fmla="*/ 24 h 91"/>
                <a:gd name="T70" fmla="*/ 27 w 73"/>
                <a:gd name="T71" fmla="*/ 29 h 91"/>
                <a:gd name="T72" fmla="*/ 26 w 73"/>
                <a:gd name="T73" fmla="*/ 27 h 91"/>
                <a:gd name="T74" fmla="*/ 24 w 73"/>
                <a:gd name="T75" fmla="*/ 32 h 91"/>
                <a:gd name="T76" fmla="*/ 19 w 73"/>
                <a:gd name="T77" fmla="*/ 36 h 91"/>
                <a:gd name="T78" fmla="*/ 18 w 73"/>
                <a:gd name="T79" fmla="*/ 40 h 91"/>
                <a:gd name="T80" fmla="*/ 13 w 73"/>
                <a:gd name="T81" fmla="*/ 46 h 91"/>
                <a:gd name="T82" fmla="*/ 15 w 73"/>
                <a:gd name="T83" fmla="*/ 49 h 91"/>
                <a:gd name="T84" fmla="*/ 9 w 73"/>
                <a:gd name="T85" fmla="*/ 51 h 91"/>
                <a:gd name="T86" fmla="*/ 4 w 73"/>
                <a:gd name="T87" fmla="*/ 53 h 91"/>
                <a:gd name="T88" fmla="*/ 5 w 73"/>
                <a:gd name="T89" fmla="*/ 57 h 91"/>
                <a:gd name="T90" fmla="*/ 6 w 73"/>
                <a:gd name="T91" fmla="*/ 61 h 91"/>
                <a:gd name="T92" fmla="*/ 11 w 73"/>
                <a:gd name="T93" fmla="*/ 61 h 91"/>
                <a:gd name="T94" fmla="*/ 8 w 73"/>
                <a:gd name="T95" fmla="*/ 62 h 91"/>
                <a:gd name="T96" fmla="*/ 8 w 73"/>
                <a:gd name="T97" fmla="*/ 66 h 91"/>
                <a:gd name="T98" fmla="*/ 8 w 73"/>
                <a:gd name="T99" fmla="*/ 68 h 91"/>
                <a:gd name="T100" fmla="*/ 8 w 73"/>
                <a:gd name="T101" fmla="*/ 70 h 91"/>
                <a:gd name="T102" fmla="*/ 7 w 73"/>
                <a:gd name="T103" fmla="*/ 72 h 91"/>
                <a:gd name="T104" fmla="*/ 13 w 73"/>
                <a:gd name="T105" fmla="*/ 76 h 91"/>
                <a:gd name="T106" fmla="*/ 7 w 73"/>
                <a:gd name="T107" fmla="*/ 74 h 91"/>
                <a:gd name="T108" fmla="*/ 4 w 73"/>
                <a:gd name="T109" fmla="*/ 77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3" h="91">
                  <a:moveTo>
                    <a:pt x="4" y="79"/>
                  </a:moveTo>
                  <a:cubicBezTo>
                    <a:pt x="3" y="79"/>
                    <a:pt x="3" y="79"/>
                    <a:pt x="3" y="79"/>
                  </a:cubicBezTo>
                  <a:cubicBezTo>
                    <a:pt x="2" y="80"/>
                    <a:pt x="2" y="80"/>
                    <a:pt x="2" y="80"/>
                  </a:cubicBezTo>
                  <a:cubicBezTo>
                    <a:pt x="1" y="82"/>
                    <a:pt x="1" y="82"/>
                    <a:pt x="1" y="82"/>
                  </a:cubicBezTo>
                  <a:cubicBezTo>
                    <a:pt x="2" y="82"/>
                    <a:pt x="2" y="82"/>
                    <a:pt x="2" y="82"/>
                  </a:cubicBezTo>
                  <a:cubicBezTo>
                    <a:pt x="1" y="83"/>
                    <a:pt x="1" y="83"/>
                    <a:pt x="1" y="83"/>
                  </a:cubicBezTo>
                  <a:cubicBezTo>
                    <a:pt x="0" y="83"/>
                    <a:pt x="0" y="83"/>
                    <a:pt x="0" y="83"/>
                  </a:cubicBezTo>
                  <a:cubicBezTo>
                    <a:pt x="0" y="84"/>
                    <a:pt x="0" y="84"/>
                    <a:pt x="0" y="84"/>
                  </a:cubicBezTo>
                  <a:cubicBezTo>
                    <a:pt x="2" y="86"/>
                    <a:pt x="2" y="86"/>
                    <a:pt x="2" y="86"/>
                  </a:cubicBezTo>
                  <a:cubicBezTo>
                    <a:pt x="3" y="86"/>
                    <a:pt x="3" y="86"/>
                    <a:pt x="3" y="86"/>
                  </a:cubicBezTo>
                  <a:cubicBezTo>
                    <a:pt x="4" y="86"/>
                    <a:pt x="4" y="86"/>
                    <a:pt x="4" y="86"/>
                  </a:cubicBezTo>
                  <a:cubicBezTo>
                    <a:pt x="4" y="85"/>
                    <a:pt x="4" y="85"/>
                    <a:pt x="4" y="85"/>
                  </a:cubicBezTo>
                  <a:cubicBezTo>
                    <a:pt x="5" y="84"/>
                    <a:pt x="5" y="84"/>
                    <a:pt x="5" y="84"/>
                  </a:cubicBezTo>
                  <a:cubicBezTo>
                    <a:pt x="8" y="83"/>
                    <a:pt x="8" y="83"/>
                    <a:pt x="8" y="83"/>
                  </a:cubicBezTo>
                  <a:cubicBezTo>
                    <a:pt x="9" y="82"/>
                    <a:pt x="9" y="82"/>
                    <a:pt x="9" y="82"/>
                  </a:cubicBezTo>
                  <a:cubicBezTo>
                    <a:pt x="11" y="82"/>
                    <a:pt x="11" y="82"/>
                    <a:pt x="11" y="82"/>
                  </a:cubicBezTo>
                  <a:cubicBezTo>
                    <a:pt x="12" y="83"/>
                    <a:pt x="12" y="83"/>
                    <a:pt x="12" y="83"/>
                  </a:cubicBezTo>
                  <a:cubicBezTo>
                    <a:pt x="12" y="84"/>
                    <a:pt x="12" y="84"/>
                    <a:pt x="12" y="84"/>
                  </a:cubicBezTo>
                  <a:cubicBezTo>
                    <a:pt x="11" y="84"/>
                    <a:pt x="11" y="84"/>
                    <a:pt x="11" y="84"/>
                  </a:cubicBezTo>
                  <a:cubicBezTo>
                    <a:pt x="10" y="83"/>
                    <a:pt x="10" y="83"/>
                    <a:pt x="10" y="83"/>
                  </a:cubicBezTo>
                  <a:cubicBezTo>
                    <a:pt x="9" y="83"/>
                    <a:pt x="9" y="83"/>
                    <a:pt x="9" y="83"/>
                  </a:cubicBezTo>
                  <a:cubicBezTo>
                    <a:pt x="9" y="84"/>
                    <a:pt x="9" y="84"/>
                    <a:pt x="9" y="84"/>
                  </a:cubicBezTo>
                  <a:cubicBezTo>
                    <a:pt x="6" y="85"/>
                    <a:pt x="6" y="85"/>
                    <a:pt x="6" y="85"/>
                  </a:cubicBezTo>
                  <a:cubicBezTo>
                    <a:pt x="5" y="87"/>
                    <a:pt x="5" y="87"/>
                    <a:pt x="5" y="87"/>
                  </a:cubicBezTo>
                  <a:cubicBezTo>
                    <a:pt x="5" y="88"/>
                    <a:pt x="5" y="88"/>
                    <a:pt x="5" y="88"/>
                  </a:cubicBezTo>
                  <a:cubicBezTo>
                    <a:pt x="5" y="90"/>
                    <a:pt x="5" y="90"/>
                    <a:pt x="5" y="90"/>
                  </a:cubicBezTo>
                  <a:cubicBezTo>
                    <a:pt x="5" y="90"/>
                    <a:pt x="5" y="90"/>
                    <a:pt x="5" y="90"/>
                  </a:cubicBezTo>
                  <a:cubicBezTo>
                    <a:pt x="5" y="90"/>
                    <a:pt x="5" y="91"/>
                    <a:pt x="5" y="91"/>
                  </a:cubicBezTo>
                  <a:cubicBezTo>
                    <a:pt x="7" y="91"/>
                    <a:pt x="7" y="91"/>
                    <a:pt x="7" y="91"/>
                  </a:cubicBezTo>
                  <a:cubicBezTo>
                    <a:pt x="10" y="90"/>
                    <a:pt x="10" y="90"/>
                    <a:pt x="10" y="90"/>
                  </a:cubicBezTo>
                  <a:cubicBezTo>
                    <a:pt x="12" y="89"/>
                    <a:pt x="12" y="89"/>
                    <a:pt x="12" y="89"/>
                  </a:cubicBezTo>
                  <a:cubicBezTo>
                    <a:pt x="14" y="89"/>
                    <a:pt x="14" y="89"/>
                    <a:pt x="14" y="89"/>
                  </a:cubicBezTo>
                  <a:cubicBezTo>
                    <a:pt x="14" y="90"/>
                    <a:pt x="14" y="90"/>
                    <a:pt x="14" y="90"/>
                  </a:cubicBezTo>
                  <a:cubicBezTo>
                    <a:pt x="16" y="91"/>
                    <a:pt x="16" y="91"/>
                    <a:pt x="16" y="91"/>
                  </a:cubicBezTo>
                  <a:cubicBezTo>
                    <a:pt x="18" y="90"/>
                    <a:pt x="18" y="90"/>
                    <a:pt x="18" y="90"/>
                  </a:cubicBezTo>
                  <a:cubicBezTo>
                    <a:pt x="17" y="89"/>
                    <a:pt x="17" y="89"/>
                    <a:pt x="17" y="89"/>
                  </a:cubicBezTo>
                  <a:cubicBezTo>
                    <a:pt x="17" y="88"/>
                    <a:pt x="17" y="88"/>
                    <a:pt x="17" y="88"/>
                  </a:cubicBezTo>
                  <a:cubicBezTo>
                    <a:pt x="18" y="88"/>
                    <a:pt x="18" y="88"/>
                    <a:pt x="18" y="88"/>
                  </a:cubicBezTo>
                  <a:cubicBezTo>
                    <a:pt x="19" y="90"/>
                    <a:pt x="19" y="90"/>
                    <a:pt x="19" y="90"/>
                  </a:cubicBezTo>
                  <a:cubicBezTo>
                    <a:pt x="20" y="91"/>
                    <a:pt x="20" y="91"/>
                    <a:pt x="20" y="91"/>
                  </a:cubicBezTo>
                  <a:cubicBezTo>
                    <a:pt x="22" y="91"/>
                    <a:pt x="22" y="91"/>
                    <a:pt x="22" y="91"/>
                  </a:cubicBezTo>
                  <a:cubicBezTo>
                    <a:pt x="23" y="90"/>
                    <a:pt x="23" y="90"/>
                    <a:pt x="23" y="90"/>
                  </a:cubicBezTo>
                  <a:cubicBezTo>
                    <a:pt x="24" y="89"/>
                    <a:pt x="24" y="89"/>
                    <a:pt x="24" y="89"/>
                  </a:cubicBezTo>
                  <a:cubicBezTo>
                    <a:pt x="25" y="87"/>
                    <a:pt x="25" y="87"/>
                    <a:pt x="25" y="87"/>
                  </a:cubicBezTo>
                  <a:cubicBezTo>
                    <a:pt x="25" y="85"/>
                    <a:pt x="25" y="85"/>
                    <a:pt x="25" y="85"/>
                  </a:cubicBezTo>
                  <a:cubicBezTo>
                    <a:pt x="26" y="84"/>
                    <a:pt x="26" y="84"/>
                    <a:pt x="26" y="84"/>
                  </a:cubicBezTo>
                  <a:cubicBezTo>
                    <a:pt x="26" y="82"/>
                    <a:pt x="26" y="82"/>
                    <a:pt x="26" y="82"/>
                  </a:cubicBezTo>
                  <a:cubicBezTo>
                    <a:pt x="25" y="81"/>
                    <a:pt x="25" y="81"/>
                    <a:pt x="25" y="81"/>
                  </a:cubicBezTo>
                  <a:cubicBezTo>
                    <a:pt x="24" y="79"/>
                    <a:pt x="24" y="79"/>
                    <a:pt x="24" y="79"/>
                  </a:cubicBezTo>
                  <a:cubicBezTo>
                    <a:pt x="23" y="78"/>
                    <a:pt x="23" y="78"/>
                    <a:pt x="23" y="78"/>
                  </a:cubicBezTo>
                  <a:cubicBezTo>
                    <a:pt x="21" y="78"/>
                    <a:pt x="21" y="78"/>
                    <a:pt x="21" y="78"/>
                  </a:cubicBezTo>
                  <a:cubicBezTo>
                    <a:pt x="21" y="78"/>
                    <a:pt x="21" y="78"/>
                    <a:pt x="21" y="78"/>
                  </a:cubicBezTo>
                  <a:cubicBezTo>
                    <a:pt x="22" y="77"/>
                    <a:pt x="22" y="77"/>
                    <a:pt x="22" y="77"/>
                  </a:cubicBezTo>
                  <a:cubicBezTo>
                    <a:pt x="23" y="78"/>
                    <a:pt x="23" y="78"/>
                    <a:pt x="23" y="78"/>
                  </a:cubicBezTo>
                  <a:cubicBezTo>
                    <a:pt x="24" y="77"/>
                    <a:pt x="24" y="77"/>
                    <a:pt x="24" y="77"/>
                  </a:cubicBezTo>
                  <a:cubicBezTo>
                    <a:pt x="25" y="79"/>
                    <a:pt x="25" y="79"/>
                    <a:pt x="25" y="79"/>
                  </a:cubicBezTo>
                  <a:cubicBezTo>
                    <a:pt x="25" y="80"/>
                    <a:pt x="25" y="80"/>
                    <a:pt x="25" y="80"/>
                  </a:cubicBezTo>
                  <a:cubicBezTo>
                    <a:pt x="26" y="80"/>
                    <a:pt x="26" y="80"/>
                    <a:pt x="26" y="80"/>
                  </a:cubicBezTo>
                  <a:cubicBezTo>
                    <a:pt x="27" y="79"/>
                    <a:pt x="27" y="79"/>
                    <a:pt x="27" y="79"/>
                  </a:cubicBezTo>
                  <a:cubicBezTo>
                    <a:pt x="26" y="76"/>
                    <a:pt x="26" y="76"/>
                    <a:pt x="26" y="76"/>
                  </a:cubicBezTo>
                  <a:cubicBezTo>
                    <a:pt x="24" y="74"/>
                    <a:pt x="24" y="74"/>
                    <a:pt x="24" y="74"/>
                  </a:cubicBezTo>
                  <a:cubicBezTo>
                    <a:pt x="23" y="72"/>
                    <a:pt x="23" y="72"/>
                    <a:pt x="23" y="72"/>
                  </a:cubicBezTo>
                  <a:cubicBezTo>
                    <a:pt x="23" y="71"/>
                    <a:pt x="23" y="71"/>
                    <a:pt x="23" y="71"/>
                  </a:cubicBezTo>
                  <a:cubicBezTo>
                    <a:pt x="24" y="72"/>
                    <a:pt x="24" y="72"/>
                    <a:pt x="24" y="72"/>
                  </a:cubicBezTo>
                  <a:cubicBezTo>
                    <a:pt x="25" y="73"/>
                    <a:pt x="25" y="73"/>
                    <a:pt x="25" y="73"/>
                  </a:cubicBezTo>
                  <a:cubicBezTo>
                    <a:pt x="26" y="74"/>
                    <a:pt x="26" y="74"/>
                    <a:pt x="26" y="74"/>
                  </a:cubicBezTo>
                  <a:cubicBezTo>
                    <a:pt x="28" y="75"/>
                    <a:pt x="28" y="75"/>
                    <a:pt x="28" y="75"/>
                  </a:cubicBezTo>
                  <a:cubicBezTo>
                    <a:pt x="28" y="74"/>
                    <a:pt x="28" y="74"/>
                    <a:pt x="28" y="74"/>
                  </a:cubicBezTo>
                  <a:cubicBezTo>
                    <a:pt x="28" y="72"/>
                    <a:pt x="28" y="72"/>
                    <a:pt x="28" y="72"/>
                  </a:cubicBezTo>
                  <a:cubicBezTo>
                    <a:pt x="27" y="72"/>
                    <a:pt x="27" y="72"/>
                    <a:pt x="27" y="72"/>
                  </a:cubicBezTo>
                  <a:cubicBezTo>
                    <a:pt x="27" y="71"/>
                    <a:pt x="27" y="71"/>
                    <a:pt x="27" y="71"/>
                  </a:cubicBezTo>
                  <a:cubicBezTo>
                    <a:pt x="28" y="69"/>
                    <a:pt x="28" y="69"/>
                    <a:pt x="28" y="69"/>
                  </a:cubicBezTo>
                  <a:cubicBezTo>
                    <a:pt x="28" y="67"/>
                    <a:pt x="28" y="67"/>
                    <a:pt x="28" y="67"/>
                  </a:cubicBezTo>
                  <a:cubicBezTo>
                    <a:pt x="27" y="66"/>
                    <a:pt x="27" y="66"/>
                    <a:pt x="27" y="66"/>
                  </a:cubicBezTo>
                  <a:cubicBezTo>
                    <a:pt x="25" y="64"/>
                    <a:pt x="25" y="64"/>
                    <a:pt x="25" y="64"/>
                  </a:cubicBezTo>
                  <a:cubicBezTo>
                    <a:pt x="26" y="63"/>
                    <a:pt x="26" y="63"/>
                    <a:pt x="26" y="63"/>
                  </a:cubicBezTo>
                  <a:cubicBezTo>
                    <a:pt x="28" y="65"/>
                    <a:pt x="28" y="65"/>
                    <a:pt x="28" y="65"/>
                  </a:cubicBezTo>
                  <a:cubicBezTo>
                    <a:pt x="29" y="64"/>
                    <a:pt x="29" y="64"/>
                    <a:pt x="29" y="64"/>
                  </a:cubicBezTo>
                  <a:cubicBezTo>
                    <a:pt x="30" y="62"/>
                    <a:pt x="30" y="62"/>
                    <a:pt x="30" y="62"/>
                  </a:cubicBezTo>
                  <a:cubicBezTo>
                    <a:pt x="29" y="62"/>
                    <a:pt x="29" y="62"/>
                    <a:pt x="29" y="62"/>
                  </a:cubicBezTo>
                  <a:cubicBezTo>
                    <a:pt x="28" y="62"/>
                    <a:pt x="28" y="62"/>
                    <a:pt x="28" y="62"/>
                  </a:cubicBezTo>
                  <a:cubicBezTo>
                    <a:pt x="28" y="60"/>
                    <a:pt x="28" y="60"/>
                    <a:pt x="28" y="60"/>
                  </a:cubicBezTo>
                  <a:cubicBezTo>
                    <a:pt x="29" y="59"/>
                    <a:pt x="29" y="59"/>
                    <a:pt x="29" y="59"/>
                  </a:cubicBezTo>
                  <a:cubicBezTo>
                    <a:pt x="31" y="60"/>
                    <a:pt x="31" y="60"/>
                    <a:pt x="31" y="60"/>
                  </a:cubicBezTo>
                  <a:cubicBezTo>
                    <a:pt x="33" y="61"/>
                    <a:pt x="33" y="61"/>
                    <a:pt x="33" y="61"/>
                  </a:cubicBezTo>
                  <a:cubicBezTo>
                    <a:pt x="34" y="60"/>
                    <a:pt x="34" y="60"/>
                    <a:pt x="34" y="60"/>
                  </a:cubicBezTo>
                  <a:cubicBezTo>
                    <a:pt x="32" y="59"/>
                    <a:pt x="32" y="59"/>
                    <a:pt x="32" y="59"/>
                  </a:cubicBezTo>
                  <a:cubicBezTo>
                    <a:pt x="32" y="59"/>
                    <a:pt x="32" y="59"/>
                    <a:pt x="32" y="59"/>
                  </a:cubicBezTo>
                  <a:cubicBezTo>
                    <a:pt x="34" y="59"/>
                    <a:pt x="34" y="59"/>
                    <a:pt x="34" y="59"/>
                  </a:cubicBezTo>
                  <a:cubicBezTo>
                    <a:pt x="34" y="59"/>
                    <a:pt x="34" y="59"/>
                    <a:pt x="34" y="59"/>
                  </a:cubicBezTo>
                  <a:cubicBezTo>
                    <a:pt x="36" y="58"/>
                    <a:pt x="36" y="58"/>
                    <a:pt x="36" y="58"/>
                  </a:cubicBezTo>
                  <a:cubicBezTo>
                    <a:pt x="36" y="56"/>
                    <a:pt x="36" y="56"/>
                    <a:pt x="36" y="56"/>
                  </a:cubicBezTo>
                  <a:cubicBezTo>
                    <a:pt x="35" y="56"/>
                    <a:pt x="35" y="56"/>
                    <a:pt x="35" y="56"/>
                  </a:cubicBezTo>
                  <a:cubicBezTo>
                    <a:pt x="36" y="55"/>
                    <a:pt x="36" y="55"/>
                    <a:pt x="36" y="55"/>
                  </a:cubicBezTo>
                  <a:cubicBezTo>
                    <a:pt x="38" y="54"/>
                    <a:pt x="38" y="54"/>
                    <a:pt x="38" y="54"/>
                  </a:cubicBezTo>
                  <a:cubicBezTo>
                    <a:pt x="38" y="53"/>
                    <a:pt x="38" y="53"/>
                    <a:pt x="38" y="53"/>
                  </a:cubicBezTo>
                  <a:cubicBezTo>
                    <a:pt x="37" y="52"/>
                    <a:pt x="37" y="52"/>
                    <a:pt x="37" y="52"/>
                  </a:cubicBezTo>
                  <a:cubicBezTo>
                    <a:pt x="36" y="51"/>
                    <a:pt x="36" y="51"/>
                    <a:pt x="36" y="51"/>
                  </a:cubicBezTo>
                  <a:cubicBezTo>
                    <a:pt x="37" y="49"/>
                    <a:pt x="37" y="49"/>
                    <a:pt x="37" y="49"/>
                  </a:cubicBezTo>
                  <a:cubicBezTo>
                    <a:pt x="38" y="51"/>
                    <a:pt x="38" y="51"/>
                    <a:pt x="38" y="51"/>
                  </a:cubicBezTo>
                  <a:cubicBezTo>
                    <a:pt x="39" y="50"/>
                    <a:pt x="39" y="50"/>
                    <a:pt x="39" y="50"/>
                  </a:cubicBezTo>
                  <a:cubicBezTo>
                    <a:pt x="41" y="47"/>
                    <a:pt x="41" y="47"/>
                    <a:pt x="41" y="47"/>
                  </a:cubicBezTo>
                  <a:cubicBezTo>
                    <a:pt x="42" y="45"/>
                    <a:pt x="42" y="45"/>
                    <a:pt x="42" y="45"/>
                  </a:cubicBezTo>
                  <a:cubicBezTo>
                    <a:pt x="43" y="44"/>
                    <a:pt x="43" y="44"/>
                    <a:pt x="43" y="44"/>
                  </a:cubicBezTo>
                  <a:cubicBezTo>
                    <a:pt x="43" y="42"/>
                    <a:pt x="43" y="42"/>
                    <a:pt x="43" y="42"/>
                  </a:cubicBezTo>
                  <a:cubicBezTo>
                    <a:pt x="46" y="40"/>
                    <a:pt x="46" y="40"/>
                    <a:pt x="46" y="40"/>
                  </a:cubicBezTo>
                  <a:cubicBezTo>
                    <a:pt x="47" y="38"/>
                    <a:pt x="47" y="38"/>
                    <a:pt x="47" y="38"/>
                  </a:cubicBezTo>
                  <a:cubicBezTo>
                    <a:pt x="48" y="35"/>
                    <a:pt x="48" y="35"/>
                    <a:pt x="48" y="35"/>
                  </a:cubicBezTo>
                  <a:cubicBezTo>
                    <a:pt x="49" y="34"/>
                    <a:pt x="49" y="34"/>
                    <a:pt x="49" y="34"/>
                  </a:cubicBezTo>
                  <a:cubicBezTo>
                    <a:pt x="52" y="32"/>
                    <a:pt x="52" y="32"/>
                    <a:pt x="52" y="32"/>
                  </a:cubicBezTo>
                  <a:cubicBezTo>
                    <a:pt x="56" y="28"/>
                    <a:pt x="56" y="28"/>
                    <a:pt x="56" y="28"/>
                  </a:cubicBezTo>
                  <a:cubicBezTo>
                    <a:pt x="59" y="26"/>
                    <a:pt x="59" y="26"/>
                    <a:pt x="59" y="26"/>
                  </a:cubicBezTo>
                  <a:cubicBezTo>
                    <a:pt x="60" y="26"/>
                    <a:pt x="60" y="26"/>
                    <a:pt x="60" y="26"/>
                  </a:cubicBezTo>
                  <a:cubicBezTo>
                    <a:pt x="62" y="24"/>
                    <a:pt x="62" y="24"/>
                    <a:pt x="62" y="24"/>
                  </a:cubicBezTo>
                  <a:cubicBezTo>
                    <a:pt x="65" y="23"/>
                    <a:pt x="65" y="23"/>
                    <a:pt x="65" y="23"/>
                  </a:cubicBezTo>
                  <a:cubicBezTo>
                    <a:pt x="66" y="22"/>
                    <a:pt x="66" y="22"/>
                    <a:pt x="66" y="22"/>
                  </a:cubicBezTo>
                  <a:cubicBezTo>
                    <a:pt x="69" y="19"/>
                    <a:pt x="69" y="19"/>
                    <a:pt x="69" y="19"/>
                  </a:cubicBezTo>
                  <a:cubicBezTo>
                    <a:pt x="70" y="18"/>
                    <a:pt x="70" y="18"/>
                    <a:pt x="70" y="18"/>
                  </a:cubicBezTo>
                  <a:cubicBezTo>
                    <a:pt x="71" y="18"/>
                    <a:pt x="71" y="18"/>
                    <a:pt x="71" y="18"/>
                  </a:cubicBezTo>
                  <a:cubicBezTo>
                    <a:pt x="72" y="17"/>
                    <a:pt x="72" y="17"/>
                    <a:pt x="72" y="17"/>
                  </a:cubicBezTo>
                  <a:cubicBezTo>
                    <a:pt x="72" y="16"/>
                    <a:pt x="72" y="16"/>
                    <a:pt x="72" y="16"/>
                  </a:cubicBezTo>
                  <a:cubicBezTo>
                    <a:pt x="72" y="16"/>
                    <a:pt x="72" y="16"/>
                    <a:pt x="72" y="16"/>
                  </a:cubicBezTo>
                  <a:cubicBezTo>
                    <a:pt x="73" y="14"/>
                    <a:pt x="73" y="14"/>
                    <a:pt x="73" y="14"/>
                  </a:cubicBezTo>
                  <a:cubicBezTo>
                    <a:pt x="73" y="12"/>
                    <a:pt x="73" y="12"/>
                    <a:pt x="73" y="12"/>
                  </a:cubicBezTo>
                  <a:cubicBezTo>
                    <a:pt x="73" y="10"/>
                    <a:pt x="73" y="10"/>
                    <a:pt x="73" y="10"/>
                  </a:cubicBezTo>
                  <a:cubicBezTo>
                    <a:pt x="72" y="10"/>
                    <a:pt x="72" y="10"/>
                    <a:pt x="72" y="10"/>
                  </a:cubicBezTo>
                  <a:cubicBezTo>
                    <a:pt x="71" y="10"/>
                    <a:pt x="71" y="10"/>
                    <a:pt x="71" y="10"/>
                  </a:cubicBezTo>
                  <a:cubicBezTo>
                    <a:pt x="71" y="7"/>
                    <a:pt x="71" y="7"/>
                    <a:pt x="71" y="7"/>
                  </a:cubicBezTo>
                  <a:cubicBezTo>
                    <a:pt x="72" y="5"/>
                    <a:pt x="72" y="5"/>
                    <a:pt x="72" y="5"/>
                  </a:cubicBezTo>
                  <a:cubicBezTo>
                    <a:pt x="71" y="4"/>
                    <a:pt x="71" y="4"/>
                    <a:pt x="71" y="4"/>
                  </a:cubicBezTo>
                  <a:cubicBezTo>
                    <a:pt x="69" y="4"/>
                    <a:pt x="69" y="4"/>
                    <a:pt x="69" y="4"/>
                  </a:cubicBezTo>
                  <a:cubicBezTo>
                    <a:pt x="68" y="3"/>
                    <a:pt x="68" y="3"/>
                    <a:pt x="68" y="3"/>
                  </a:cubicBezTo>
                  <a:cubicBezTo>
                    <a:pt x="67" y="3"/>
                    <a:pt x="67" y="3"/>
                    <a:pt x="67" y="3"/>
                  </a:cubicBezTo>
                  <a:cubicBezTo>
                    <a:pt x="66" y="2"/>
                    <a:pt x="66" y="2"/>
                    <a:pt x="66" y="2"/>
                  </a:cubicBezTo>
                  <a:cubicBezTo>
                    <a:pt x="66" y="0"/>
                    <a:pt x="66" y="0"/>
                    <a:pt x="66" y="0"/>
                  </a:cubicBezTo>
                  <a:cubicBezTo>
                    <a:pt x="65" y="0"/>
                    <a:pt x="65" y="0"/>
                    <a:pt x="65" y="0"/>
                  </a:cubicBezTo>
                  <a:cubicBezTo>
                    <a:pt x="63" y="1"/>
                    <a:pt x="63" y="1"/>
                    <a:pt x="63" y="1"/>
                  </a:cubicBezTo>
                  <a:cubicBezTo>
                    <a:pt x="63" y="2"/>
                    <a:pt x="63" y="2"/>
                    <a:pt x="63" y="2"/>
                  </a:cubicBezTo>
                  <a:cubicBezTo>
                    <a:pt x="62" y="1"/>
                    <a:pt x="62" y="1"/>
                    <a:pt x="62" y="1"/>
                  </a:cubicBezTo>
                  <a:cubicBezTo>
                    <a:pt x="61" y="1"/>
                    <a:pt x="61" y="1"/>
                    <a:pt x="61" y="1"/>
                  </a:cubicBezTo>
                  <a:cubicBezTo>
                    <a:pt x="59" y="1"/>
                    <a:pt x="59" y="1"/>
                    <a:pt x="59" y="1"/>
                  </a:cubicBezTo>
                  <a:cubicBezTo>
                    <a:pt x="57" y="2"/>
                    <a:pt x="57" y="2"/>
                    <a:pt x="57" y="2"/>
                  </a:cubicBezTo>
                  <a:cubicBezTo>
                    <a:pt x="57" y="4"/>
                    <a:pt x="57" y="4"/>
                    <a:pt x="57" y="4"/>
                  </a:cubicBezTo>
                  <a:cubicBezTo>
                    <a:pt x="55" y="5"/>
                    <a:pt x="55" y="5"/>
                    <a:pt x="55" y="5"/>
                  </a:cubicBezTo>
                  <a:cubicBezTo>
                    <a:pt x="54" y="5"/>
                    <a:pt x="54" y="5"/>
                    <a:pt x="54" y="5"/>
                  </a:cubicBezTo>
                  <a:cubicBezTo>
                    <a:pt x="53" y="6"/>
                    <a:pt x="53" y="6"/>
                    <a:pt x="53" y="6"/>
                  </a:cubicBezTo>
                  <a:cubicBezTo>
                    <a:pt x="53" y="7"/>
                    <a:pt x="53" y="7"/>
                    <a:pt x="53" y="7"/>
                  </a:cubicBezTo>
                  <a:cubicBezTo>
                    <a:pt x="52" y="9"/>
                    <a:pt x="52" y="9"/>
                    <a:pt x="52" y="9"/>
                  </a:cubicBezTo>
                  <a:cubicBezTo>
                    <a:pt x="52" y="9"/>
                    <a:pt x="52" y="9"/>
                    <a:pt x="52" y="9"/>
                  </a:cubicBezTo>
                  <a:cubicBezTo>
                    <a:pt x="53" y="11"/>
                    <a:pt x="53" y="11"/>
                    <a:pt x="53" y="11"/>
                  </a:cubicBezTo>
                  <a:cubicBezTo>
                    <a:pt x="53" y="12"/>
                    <a:pt x="53" y="12"/>
                    <a:pt x="53" y="12"/>
                  </a:cubicBezTo>
                  <a:cubicBezTo>
                    <a:pt x="51" y="12"/>
                    <a:pt x="51" y="12"/>
                    <a:pt x="51" y="12"/>
                  </a:cubicBezTo>
                  <a:cubicBezTo>
                    <a:pt x="51" y="13"/>
                    <a:pt x="51" y="13"/>
                    <a:pt x="51" y="13"/>
                  </a:cubicBezTo>
                  <a:cubicBezTo>
                    <a:pt x="51" y="14"/>
                    <a:pt x="51" y="14"/>
                    <a:pt x="51" y="14"/>
                  </a:cubicBezTo>
                  <a:cubicBezTo>
                    <a:pt x="50" y="15"/>
                    <a:pt x="50" y="15"/>
                    <a:pt x="50" y="15"/>
                  </a:cubicBezTo>
                  <a:cubicBezTo>
                    <a:pt x="49" y="16"/>
                    <a:pt x="49" y="16"/>
                    <a:pt x="49" y="16"/>
                  </a:cubicBezTo>
                  <a:cubicBezTo>
                    <a:pt x="46" y="18"/>
                    <a:pt x="46" y="18"/>
                    <a:pt x="46" y="18"/>
                  </a:cubicBezTo>
                  <a:cubicBezTo>
                    <a:pt x="45" y="19"/>
                    <a:pt x="45" y="19"/>
                    <a:pt x="45" y="19"/>
                  </a:cubicBezTo>
                  <a:cubicBezTo>
                    <a:pt x="44" y="19"/>
                    <a:pt x="44" y="19"/>
                    <a:pt x="44" y="19"/>
                  </a:cubicBezTo>
                  <a:cubicBezTo>
                    <a:pt x="43" y="19"/>
                    <a:pt x="43" y="19"/>
                    <a:pt x="43" y="19"/>
                  </a:cubicBezTo>
                  <a:cubicBezTo>
                    <a:pt x="41" y="20"/>
                    <a:pt x="41" y="20"/>
                    <a:pt x="41" y="20"/>
                  </a:cubicBezTo>
                  <a:cubicBezTo>
                    <a:pt x="40" y="22"/>
                    <a:pt x="40" y="22"/>
                    <a:pt x="40" y="22"/>
                  </a:cubicBezTo>
                  <a:cubicBezTo>
                    <a:pt x="39" y="23"/>
                    <a:pt x="39" y="23"/>
                    <a:pt x="39" y="23"/>
                  </a:cubicBezTo>
                  <a:cubicBezTo>
                    <a:pt x="38" y="22"/>
                    <a:pt x="38" y="22"/>
                    <a:pt x="38" y="22"/>
                  </a:cubicBezTo>
                  <a:cubicBezTo>
                    <a:pt x="37" y="21"/>
                    <a:pt x="37" y="21"/>
                    <a:pt x="37" y="21"/>
                  </a:cubicBezTo>
                  <a:cubicBezTo>
                    <a:pt x="37" y="21"/>
                    <a:pt x="37" y="21"/>
                    <a:pt x="37" y="21"/>
                  </a:cubicBezTo>
                  <a:cubicBezTo>
                    <a:pt x="36" y="22"/>
                    <a:pt x="36" y="22"/>
                    <a:pt x="36" y="22"/>
                  </a:cubicBezTo>
                  <a:cubicBezTo>
                    <a:pt x="37" y="24"/>
                    <a:pt x="37" y="24"/>
                    <a:pt x="37" y="24"/>
                  </a:cubicBezTo>
                  <a:cubicBezTo>
                    <a:pt x="36" y="25"/>
                    <a:pt x="36" y="25"/>
                    <a:pt x="36" y="25"/>
                  </a:cubicBezTo>
                  <a:cubicBezTo>
                    <a:pt x="36" y="23"/>
                    <a:pt x="36" y="23"/>
                    <a:pt x="36" y="23"/>
                  </a:cubicBezTo>
                  <a:cubicBezTo>
                    <a:pt x="35" y="22"/>
                    <a:pt x="35" y="22"/>
                    <a:pt x="35" y="22"/>
                  </a:cubicBezTo>
                  <a:cubicBezTo>
                    <a:pt x="32" y="22"/>
                    <a:pt x="32" y="22"/>
                    <a:pt x="32" y="22"/>
                  </a:cubicBezTo>
                  <a:cubicBezTo>
                    <a:pt x="29" y="23"/>
                    <a:pt x="29" y="23"/>
                    <a:pt x="29" y="23"/>
                  </a:cubicBezTo>
                  <a:cubicBezTo>
                    <a:pt x="28" y="24"/>
                    <a:pt x="28" y="24"/>
                    <a:pt x="28" y="24"/>
                  </a:cubicBezTo>
                  <a:cubicBezTo>
                    <a:pt x="27" y="24"/>
                    <a:pt x="27" y="24"/>
                    <a:pt x="27" y="24"/>
                  </a:cubicBezTo>
                  <a:cubicBezTo>
                    <a:pt x="27" y="25"/>
                    <a:pt x="27" y="25"/>
                    <a:pt x="27" y="25"/>
                  </a:cubicBezTo>
                  <a:cubicBezTo>
                    <a:pt x="28" y="27"/>
                    <a:pt x="28" y="27"/>
                    <a:pt x="28" y="27"/>
                  </a:cubicBezTo>
                  <a:cubicBezTo>
                    <a:pt x="28" y="28"/>
                    <a:pt x="28" y="28"/>
                    <a:pt x="28" y="28"/>
                  </a:cubicBezTo>
                  <a:cubicBezTo>
                    <a:pt x="28" y="28"/>
                    <a:pt x="28" y="28"/>
                    <a:pt x="28" y="28"/>
                  </a:cubicBezTo>
                  <a:cubicBezTo>
                    <a:pt x="27" y="29"/>
                    <a:pt x="27" y="29"/>
                    <a:pt x="27" y="29"/>
                  </a:cubicBezTo>
                  <a:cubicBezTo>
                    <a:pt x="26" y="30"/>
                    <a:pt x="26" y="30"/>
                    <a:pt x="26" y="30"/>
                  </a:cubicBezTo>
                  <a:cubicBezTo>
                    <a:pt x="26" y="30"/>
                    <a:pt x="26" y="30"/>
                    <a:pt x="26" y="30"/>
                  </a:cubicBezTo>
                  <a:cubicBezTo>
                    <a:pt x="26" y="29"/>
                    <a:pt x="26" y="29"/>
                    <a:pt x="26" y="29"/>
                  </a:cubicBezTo>
                  <a:cubicBezTo>
                    <a:pt x="26" y="28"/>
                    <a:pt x="26" y="28"/>
                    <a:pt x="26" y="28"/>
                  </a:cubicBezTo>
                  <a:cubicBezTo>
                    <a:pt x="26" y="27"/>
                    <a:pt x="26" y="27"/>
                    <a:pt x="26" y="27"/>
                  </a:cubicBezTo>
                  <a:cubicBezTo>
                    <a:pt x="25" y="27"/>
                    <a:pt x="25" y="27"/>
                    <a:pt x="25" y="27"/>
                  </a:cubicBezTo>
                  <a:cubicBezTo>
                    <a:pt x="24" y="29"/>
                    <a:pt x="24" y="29"/>
                    <a:pt x="24" y="29"/>
                  </a:cubicBezTo>
                  <a:cubicBezTo>
                    <a:pt x="23" y="30"/>
                    <a:pt x="23" y="30"/>
                    <a:pt x="23" y="30"/>
                  </a:cubicBezTo>
                  <a:cubicBezTo>
                    <a:pt x="23" y="31"/>
                    <a:pt x="23" y="31"/>
                    <a:pt x="23" y="31"/>
                  </a:cubicBezTo>
                  <a:cubicBezTo>
                    <a:pt x="24" y="32"/>
                    <a:pt x="24" y="32"/>
                    <a:pt x="24" y="32"/>
                  </a:cubicBezTo>
                  <a:cubicBezTo>
                    <a:pt x="23" y="32"/>
                    <a:pt x="23" y="32"/>
                    <a:pt x="23" y="32"/>
                  </a:cubicBezTo>
                  <a:cubicBezTo>
                    <a:pt x="22" y="34"/>
                    <a:pt x="22" y="34"/>
                    <a:pt x="22" y="34"/>
                  </a:cubicBezTo>
                  <a:cubicBezTo>
                    <a:pt x="20" y="34"/>
                    <a:pt x="20" y="34"/>
                    <a:pt x="20" y="34"/>
                  </a:cubicBezTo>
                  <a:cubicBezTo>
                    <a:pt x="19" y="34"/>
                    <a:pt x="19" y="34"/>
                    <a:pt x="19" y="34"/>
                  </a:cubicBezTo>
                  <a:cubicBezTo>
                    <a:pt x="19" y="36"/>
                    <a:pt x="19" y="36"/>
                    <a:pt x="19" y="36"/>
                  </a:cubicBezTo>
                  <a:cubicBezTo>
                    <a:pt x="17" y="36"/>
                    <a:pt x="17" y="36"/>
                    <a:pt x="17" y="36"/>
                  </a:cubicBezTo>
                  <a:cubicBezTo>
                    <a:pt x="16" y="37"/>
                    <a:pt x="16" y="37"/>
                    <a:pt x="16" y="37"/>
                  </a:cubicBezTo>
                  <a:cubicBezTo>
                    <a:pt x="16" y="39"/>
                    <a:pt x="16" y="39"/>
                    <a:pt x="16" y="39"/>
                  </a:cubicBezTo>
                  <a:cubicBezTo>
                    <a:pt x="17" y="40"/>
                    <a:pt x="17" y="40"/>
                    <a:pt x="17" y="40"/>
                  </a:cubicBezTo>
                  <a:cubicBezTo>
                    <a:pt x="18" y="40"/>
                    <a:pt x="18" y="40"/>
                    <a:pt x="18" y="40"/>
                  </a:cubicBezTo>
                  <a:cubicBezTo>
                    <a:pt x="16" y="41"/>
                    <a:pt x="16" y="41"/>
                    <a:pt x="16" y="41"/>
                  </a:cubicBezTo>
                  <a:cubicBezTo>
                    <a:pt x="14" y="41"/>
                    <a:pt x="14" y="41"/>
                    <a:pt x="14" y="41"/>
                  </a:cubicBezTo>
                  <a:cubicBezTo>
                    <a:pt x="13" y="42"/>
                    <a:pt x="13" y="42"/>
                    <a:pt x="13" y="42"/>
                  </a:cubicBezTo>
                  <a:cubicBezTo>
                    <a:pt x="13" y="44"/>
                    <a:pt x="13" y="44"/>
                    <a:pt x="13" y="44"/>
                  </a:cubicBezTo>
                  <a:cubicBezTo>
                    <a:pt x="13" y="46"/>
                    <a:pt x="13" y="46"/>
                    <a:pt x="13" y="46"/>
                  </a:cubicBezTo>
                  <a:cubicBezTo>
                    <a:pt x="14" y="46"/>
                    <a:pt x="14" y="46"/>
                    <a:pt x="14" y="46"/>
                  </a:cubicBezTo>
                  <a:cubicBezTo>
                    <a:pt x="15" y="46"/>
                    <a:pt x="15" y="46"/>
                    <a:pt x="15" y="46"/>
                  </a:cubicBezTo>
                  <a:cubicBezTo>
                    <a:pt x="15" y="46"/>
                    <a:pt x="15" y="46"/>
                    <a:pt x="15" y="46"/>
                  </a:cubicBezTo>
                  <a:cubicBezTo>
                    <a:pt x="15" y="47"/>
                    <a:pt x="15" y="47"/>
                    <a:pt x="15" y="47"/>
                  </a:cubicBezTo>
                  <a:cubicBezTo>
                    <a:pt x="15" y="49"/>
                    <a:pt x="15" y="49"/>
                    <a:pt x="15" y="49"/>
                  </a:cubicBezTo>
                  <a:cubicBezTo>
                    <a:pt x="14" y="49"/>
                    <a:pt x="14" y="49"/>
                    <a:pt x="14" y="49"/>
                  </a:cubicBezTo>
                  <a:cubicBezTo>
                    <a:pt x="13" y="49"/>
                    <a:pt x="13" y="49"/>
                    <a:pt x="13" y="49"/>
                  </a:cubicBezTo>
                  <a:cubicBezTo>
                    <a:pt x="11" y="49"/>
                    <a:pt x="11" y="49"/>
                    <a:pt x="11" y="49"/>
                  </a:cubicBezTo>
                  <a:cubicBezTo>
                    <a:pt x="9" y="50"/>
                    <a:pt x="9" y="50"/>
                    <a:pt x="9" y="50"/>
                  </a:cubicBezTo>
                  <a:cubicBezTo>
                    <a:pt x="9" y="51"/>
                    <a:pt x="9" y="51"/>
                    <a:pt x="9" y="51"/>
                  </a:cubicBezTo>
                  <a:cubicBezTo>
                    <a:pt x="9" y="52"/>
                    <a:pt x="9" y="52"/>
                    <a:pt x="9" y="52"/>
                  </a:cubicBezTo>
                  <a:cubicBezTo>
                    <a:pt x="8" y="53"/>
                    <a:pt x="8" y="53"/>
                    <a:pt x="8" y="53"/>
                  </a:cubicBezTo>
                  <a:cubicBezTo>
                    <a:pt x="6" y="55"/>
                    <a:pt x="6" y="55"/>
                    <a:pt x="6" y="55"/>
                  </a:cubicBezTo>
                  <a:cubicBezTo>
                    <a:pt x="5" y="54"/>
                    <a:pt x="5" y="54"/>
                    <a:pt x="5" y="54"/>
                  </a:cubicBezTo>
                  <a:cubicBezTo>
                    <a:pt x="4" y="53"/>
                    <a:pt x="4" y="53"/>
                    <a:pt x="4" y="53"/>
                  </a:cubicBezTo>
                  <a:cubicBezTo>
                    <a:pt x="4" y="52"/>
                    <a:pt x="4" y="52"/>
                    <a:pt x="4" y="52"/>
                  </a:cubicBezTo>
                  <a:cubicBezTo>
                    <a:pt x="3" y="52"/>
                    <a:pt x="3" y="52"/>
                    <a:pt x="3" y="52"/>
                  </a:cubicBezTo>
                  <a:cubicBezTo>
                    <a:pt x="3" y="54"/>
                    <a:pt x="3" y="54"/>
                    <a:pt x="3" y="54"/>
                  </a:cubicBezTo>
                  <a:cubicBezTo>
                    <a:pt x="3" y="56"/>
                    <a:pt x="3" y="56"/>
                    <a:pt x="3" y="56"/>
                  </a:cubicBezTo>
                  <a:cubicBezTo>
                    <a:pt x="5" y="57"/>
                    <a:pt x="5" y="57"/>
                    <a:pt x="5" y="57"/>
                  </a:cubicBezTo>
                  <a:cubicBezTo>
                    <a:pt x="6" y="57"/>
                    <a:pt x="6" y="57"/>
                    <a:pt x="6" y="57"/>
                  </a:cubicBezTo>
                  <a:cubicBezTo>
                    <a:pt x="6" y="57"/>
                    <a:pt x="6" y="57"/>
                    <a:pt x="6" y="57"/>
                  </a:cubicBezTo>
                  <a:cubicBezTo>
                    <a:pt x="6" y="58"/>
                    <a:pt x="6" y="58"/>
                    <a:pt x="6" y="58"/>
                  </a:cubicBezTo>
                  <a:cubicBezTo>
                    <a:pt x="6" y="60"/>
                    <a:pt x="6" y="60"/>
                    <a:pt x="6" y="60"/>
                  </a:cubicBezTo>
                  <a:cubicBezTo>
                    <a:pt x="6" y="61"/>
                    <a:pt x="6" y="61"/>
                    <a:pt x="6" y="61"/>
                  </a:cubicBezTo>
                  <a:cubicBezTo>
                    <a:pt x="7" y="62"/>
                    <a:pt x="7" y="62"/>
                    <a:pt x="7" y="62"/>
                  </a:cubicBezTo>
                  <a:cubicBezTo>
                    <a:pt x="8" y="61"/>
                    <a:pt x="8" y="61"/>
                    <a:pt x="8" y="61"/>
                  </a:cubicBezTo>
                  <a:cubicBezTo>
                    <a:pt x="8" y="60"/>
                    <a:pt x="8" y="60"/>
                    <a:pt x="8" y="60"/>
                  </a:cubicBezTo>
                  <a:cubicBezTo>
                    <a:pt x="9" y="61"/>
                    <a:pt x="9" y="61"/>
                    <a:pt x="9" y="61"/>
                  </a:cubicBezTo>
                  <a:cubicBezTo>
                    <a:pt x="11" y="61"/>
                    <a:pt x="11" y="61"/>
                    <a:pt x="11" y="61"/>
                  </a:cubicBezTo>
                  <a:cubicBezTo>
                    <a:pt x="12" y="60"/>
                    <a:pt x="12" y="60"/>
                    <a:pt x="12" y="60"/>
                  </a:cubicBezTo>
                  <a:cubicBezTo>
                    <a:pt x="12" y="61"/>
                    <a:pt x="12" y="61"/>
                    <a:pt x="12" y="61"/>
                  </a:cubicBezTo>
                  <a:cubicBezTo>
                    <a:pt x="12" y="62"/>
                    <a:pt x="12" y="62"/>
                    <a:pt x="12" y="62"/>
                  </a:cubicBezTo>
                  <a:cubicBezTo>
                    <a:pt x="11" y="62"/>
                    <a:pt x="11" y="62"/>
                    <a:pt x="11" y="62"/>
                  </a:cubicBezTo>
                  <a:cubicBezTo>
                    <a:pt x="8" y="62"/>
                    <a:pt x="8" y="62"/>
                    <a:pt x="8" y="62"/>
                  </a:cubicBezTo>
                  <a:cubicBezTo>
                    <a:pt x="8" y="63"/>
                    <a:pt x="8" y="63"/>
                    <a:pt x="8" y="63"/>
                  </a:cubicBezTo>
                  <a:cubicBezTo>
                    <a:pt x="7" y="63"/>
                    <a:pt x="7" y="63"/>
                    <a:pt x="7" y="63"/>
                  </a:cubicBezTo>
                  <a:cubicBezTo>
                    <a:pt x="6" y="64"/>
                    <a:pt x="6" y="64"/>
                    <a:pt x="6" y="64"/>
                  </a:cubicBezTo>
                  <a:cubicBezTo>
                    <a:pt x="7" y="66"/>
                    <a:pt x="7" y="66"/>
                    <a:pt x="7" y="66"/>
                  </a:cubicBezTo>
                  <a:cubicBezTo>
                    <a:pt x="8" y="66"/>
                    <a:pt x="8" y="66"/>
                    <a:pt x="8" y="66"/>
                  </a:cubicBezTo>
                  <a:cubicBezTo>
                    <a:pt x="9" y="67"/>
                    <a:pt x="9" y="67"/>
                    <a:pt x="9" y="67"/>
                  </a:cubicBezTo>
                  <a:cubicBezTo>
                    <a:pt x="10" y="66"/>
                    <a:pt x="10" y="66"/>
                    <a:pt x="10" y="66"/>
                  </a:cubicBezTo>
                  <a:cubicBezTo>
                    <a:pt x="11" y="67"/>
                    <a:pt x="11" y="67"/>
                    <a:pt x="11" y="67"/>
                  </a:cubicBezTo>
                  <a:cubicBezTo>
                    <a:pt x="10" y="67"/>
                    <a:pt x="10" y="67"/>
                    <a:pt x="10" y="67"/>
                  </a:cubicBezTo>
                  <a:cubicBezTo>
                    <a:pt x="8" y="68"/>
                    <a:pt x="8" y="68"/>
                    <a:pt x="8" y="68"/>
                  </a:cubicBezTo>
                  <a:cubicBezTo>
                    <a:pt x="6" y="68"/>
                    <a:pt x="6" y="68"/>
                    <a:pt x="6" y="68"/>
                  </a:cubicBezTo>
                  <a:cubicBezTo>
                    <a:pt x="5" y="69"/>
                    <a:pt x="5" y="69"/>
                    <a:pt x="5" y="69"/>
                  </a:cubicBezTo>
                  <a:cubicBezTo>
                    <a:pt x="5" y="70"/>
                    <a:pt x="5" y="70"/>
                    <a:pt x="5" y="70"/>
                  </a:cubicBezTo>
                  <a:cubicBezTo>
                    <a:pt x="6" y="70"/>
                    <a:pt x="6" y="70"/>
                    <a:pt x="6" y="70"/>
                  </a:cubicBezTo>
                  <a:cubicBezTo>
                    <a:pt x="8" y="70"/>
                    <a:pt x="8" y="70"/>
                    <a:pt x="8" y="70"/>
                  </a:cubicBezTo>
                  <a:cubicBezTo>
                    <a:pt x="9" y="70"/>
                    <a:pt x="9" y="70"/>
                    <a:pt x="9" y="70"/>
                  </a:cubicBezTo>
                  <a:cubicBezTo>
                    <a:pt x="9" y="71"/>
                    <a:pt x="9" y="71"/>
                    <a:pt x="9" y="71"/>
                  </a:cubicBezTo>
                  <a:cubicBezTo>
                    <a:pt x="8" y="71"/>
                    <a:pt x="8" y="71"/>
                    <a:pt x="8" y="71"/>
                  </a:cubicBezTo>
                  <a:cubicBezTo>
                    <a:pt x="7" y="72"/>
                    <a:pt x="7" y="72"/>
                    <a:pt x="7" y="72"/>
                  </a:cubicBezTo>
                  <a:cubicBezTo>
                    <a:pt x="7" y="72"/>
                    <a:pt x="7" y="72"/>
                    <a:pt x="7" y="72"/>
                  </a:cubicBezTo>
                  <a:cubicBezTo>
                    <a:pt x="7" y="73"/>
                    <a:pt x="7" y="73"/>
                    <a:pt x="7" y="73"/>
                  </a:cubicBezTo>
                  <a:cubicBezTo>
                    <a:pt x="9" y="73"/>
                    <a:pt x="9" y="73"/>
                    <a:pt x="9" y="73"/>
                  </a:cubicBezTo>
                  <a:cubicBezTo>
                    <a:pt x="12" y="75"/>
                    <a:pt x="12" y="75"/>
                    <a:pt x="12" y="75"/>
                  </a:cubicBezTo>
                  <a:cubicBezTo>
                    <a:pt x="13" y="75"/>
                    <a:pt x="13" y="75"/>
                    <a:pt x="13" y="75"/>
                  </a:cubicBezTo>
                  <a:cubicBezTo>
                    <a:pt x="13" y="76"/>
                    <a:pt x="13" y="76"/>
                    <a:pt x="13" y="76"/>
                  </a:cubicBezTo>
                  <a:cubicBezTo>
                    <a:pt x="13" y="77"/>
                    <a:pt x="13" y="77"/>
                    <a:pt x="13" y="77"/>
                  </a:cubicBezTo>
                  <a:cubicBezTo>
                    <a:pt x="12" y="75"/>
                    <a:pt x="12" y="75"/>
                    <a:pt x="12" y="75"/>
                  </a:cubicBezTo>
                  <a:cubicBezTo>
                    <a:pt x="10" y="75"/>
                    <a:pt x="10" y="75"/>
                    <a:pt x="10" y="75"/>
                  </a:cubicBezTo>
                  <a:cubicBezTo>
                    <a:pt x="9" y="75"/>
                    <a:pt x="9" y="75"/>
                    <a:pt x="9" y="75"/>
                  </a:cubicBezTo>
                  <a:cubicBezTo>
                    <a:pt x="7" y="74"/>
                    <a:pt x="7" y="74"/>
                    <a:pt x="7" y="74"/>
                  </a:cubicBezTo>
                  <a:cubicBezTo>
                    <a:pt x="6" y="74"/>
                    <a:pt x="6" y="74"/>
                    <a:pt x="6" y="74"/>
                  </a:cubicBezTo>
                  <a:cubicBezTo>
                    <a:pt x="5" y="75"/>
                    <a:pt x="5" y="75"/>
                    <a:pt x="5" y="75"/>
                  </a:cubicBezTo>
                  <a:cubicBezTo>
                    <a:pt x="5" y="76"/>
                    <a:pt x="5" y="76"/>
                    <a:pt x="5" y="76"/>
                  </a:cubicBezTo>
                  <a:cubicBezTo>
                    <a:pt x="4" y="76"/>
                    <a:pt x="4" y="76"/>
                    <a:pt x="4" y="76"/>
                  </a:cubicBezTo>
                  <a:cubicBezTo>
                    <a:pt x="4" y="77"/>
                    <a:pt x="4" y="77"/>
                    <a:pt x="4" y="77"/>
                  </a:cubicBezTo>
                  <a:cubicBezTo>
                    <a:pt x="5" y="78"/>
                    <a:pt x="5" y="78"/>
                    <a:pt x="5" y="78"/>
                  </a:cubicBezTo>
                  <a:cubicBezTo>
                    <a:pt x="4" y="79"/>
                    <a:pt x="4" y="79"/>
                    <a:pt x="4" y="79"/>
                  </a:cubicBez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189" name="Freeform 282"/>
            <p:cNvSpPr>
              <a:spLocks/>
            </p:cNvSpPr>
            <p:nvPr/>
          </p:nvSpPr>
          <p:spPr bwMode="auto">
            <a:xfrm>
              <a:off x="6845634" y="2316567"/>
              <a:ext cx="132499" cy="155179"/>
            </a:xfrm>
            <a:custGeom>
              <a:avLst/>
              <a:gdLst>
                <a:gd name="T0" fmla="*/ 109 w 111"/>
                <a:gd name="T1" fmla="*/ 116 h 130"/>
                <a:gd name="T2" fmla="*/ 106 w 111"/>
                <a:gd name="T3" fmla="*/ 109 h 130"/>
                <a:gd name="T4" fmla="*/ 97 w 111"/>
                <a:gd name="T5" fmla="*/ 104 h 130"/>
                <a:gd name="T6" fmla="*/ 83 w 111"/>
                <a:gd name="T7" fmla="*/ 94 h 130"/>
                <a:gd name="T8" fmla="*/ 66 w 111"/>
                <a:gd name="T9" fmla="*/ 78 h 130"/>
                <a:gd name="T10" fmla="*/ 61 w 111"/>
                <a:gd name="T11" fmla="*/ 52 h 130"/>
                <a:gd name="T12" fmla="*/ 54 w 111"/>
                <a:gd name="T13" fmla="*/ 33 h 130"/>
                <a:gd name="T14" fmla="*/ 52 w 111"/>
                <a:gd name="T15" fmla="*/ 26 h 130"/>
                <a:gd name="T16" fmla="*/ 47 w 111"/>
                <a:gd name="T17" fmla="*/ 23 h 130"/>
                <a:gd name="T18" fmla="*/ 59 w 111"/>
                <a:gd name="T19" fmla="*/ 14 h 130"/>
                <a:gd name="T20" fmla="*/ 52 w 111"/>
                <a:gd name="T21" fmla="*/ 12 h 130"/>
                <a:gd name="T22" fmla="*/ 59 w 111"/>
                <a:gd name="T23" fmla="*/ 7 h 130"/>
                <a:gd name="T24" fmla="*/ 40 w 111"/>
                <a:gd name="T25" fmla="*/ 2 h 130"/>
                <a:gd name="T26" fmla="*/ 26 w 111"/>
                <a:gd name="T27" fmla="*/ 5 h 130"/>
                <a:gd name="T28" fmla="*/ 12 w 111"/>
                <a:gd name="T29" fmla="*/ 12 h 130"/>
                <a:gd name="T30" fmla="*/ 9 w 111"/>
                <a:gd name="T31" fmla="*/ 21 h 130"/>
                <a:gd name="T32" fmla="*/ 14 w 111"/>
                <a:gd name="T33" fmla="*/ 26 h 130"/>
                <a:gd name="T34" fmla="*/ 2 w 111"/>
                <a:gd name="T35" fmla="*/ 33 h 130"/>
                <a:gd name="T36" fmla="*/ 7 w 111"/>
                <a:gd name="T37" fmla="*/ 38 h 130"/>
                <a:gd name="T38" fmla="*/ 9 w 111"/>
                <a:gd name="T39" fmla="*/ 40 h 130"/>
                <a:gd name="T40" fmla="*/ 14 w 111"/>
                <a:gd name="T41" fmla="*/ 40 h 130"/>
                <a:gd name="T42" fmla="*/ 14 w 111"/>
                <a:gd name="T43" fmla="*/ 45 h 130"/>
                <a:gd name="T44" fmla="*/ 21 w 111"/>
                <a:gd name="T45" fmla="*/ 52 h 130"/>
                <a:gd name="T46" fmla="*/ 14 w 111"/>
                <a:gd name="T47" fmla="*/ 54 h 130"/>
                <a:gd name="T48" fmla="*/ 14 w 111"/>
                <a:gd name="T49" fmla="*/ 64 h 130"/>
                <a:gd name="T50" fmla="*/ 4 w 111"/>
                <a:gd name="T51" fmla="*/ 61 h 130"/>
                <a:gd name="T52" fmla="*/ 0 w 111"/>
                <a:gd name="T53" fmla="*/ 71 h 130"/>
                <a:gd name="T54" fmla="*/ 0 w 111"/>
                <a:gd name="T55" fmla="*/ 85 h 130"/>
                <a:gd name="T56" fmla="*/ 12 w 111"/>
                <a:gd name="T57" fmla="*/ 94 h 130"/>
                <a:gd name="T58" fmla="*/ 21 w 111"/>
                <a:gd name="T59" fmla="*/ 94 h 130"/>
                <a:gd name="T60" fmla="*/ 23 w 111"/>
                <a:gd name="T61" fmla="*/ 80 h 130"/>
                <a:gd name="T62" fmla="*/ 23 w 111"/>
                <a:gd name="T63" fmla="*/ 85 h 130"/>
                <a:gd name="T64" fmla="*/ 31 w 111"/>
                <a:gd name="T65" fmla="*/ 92 h 130"/>
                <a:gd name="T66" fmla="*/ 35 w 111"/>
                <a:gd name="T67" fmla="*/ 85 h 130"/>
                <a:gd name="T68" fmla="*/ 35 w 111"/>
                <a:gd name="T69" fmla="*/ 92 h 130"/>
                <a:gd name="T70" fmla="*/ 47 w 111"/>
                <a:gd name="T71" fmla="*/ 99 h 130"/>
                <a:gd name="T72" fmla="*/ 49 w 111"/>
                <a:gd name="T73" fmla="*/ 102 h 130"/>
                <a:gd name="T74" fmla="*/ 45 w 111"/>
                <a:gd name="T75" fmla="*/ 106 h 130"/>
                <a:gd name="T76" fmla="*/ 47 w 111"/>
                <a:gd name="T77" fmla="*/ 113 h 130"/>
                <a:gd name="T78" fmla="*/ 42 w 111"/>
                <a:gd name="T79" fmla="*/ 116 h 130"/>
                <a:gd name="T80" fmla="*/ 54 w 111"/>
                <a:gd name="T81" fmla="*/ 120 h 130"/>
                <a:gd name="T82" fmla="*/ 64 w 111"/>
                <a:gd name="T83" fmla="*/ 118 h 130"/>
                <a:gd name="T84" fmla="*/ 68 w 111"/>
                <a:gd name="T85" fmla="*/ 128 h 130"/>
                <a:gd name="T86" fmla="*/ 78 w 111"/>
                <a:gd name="T87" fmla="*/ 125 h 130"/>
                <a:gd name="T88" fmla="*/ 71 w 111"/>
                <a:gd name="T89" fmla="*/ 118 h 130"/>
                <a:gd name="T90" fmla="*/ 78 w 111"/>
                <a:gd name="T91" fmla="*/ 120 h 130"/>
                <a:gd name="T92" fmla="*/ 83 w 111"/>
                <a:gd name="T93" fmla="*/ 128 h 130"/>
                <a:gd name="T94" fmla="*/ 90 w 111"/>
                <a:gd name="T95" fmla="*/ 125 h 130"/>
                <a:gd name="T96" fmla="*/ 97 w 111"/>
                <a:gd name="T97" fmla="*/ 125 h 130"/>
                <a:gd name="T98" fmla="*/ 94 w 111"/>
                <a:gd name="T99" fmla="*/ 120 h 130"/>
                <a:gd name="T100" fmla="*/ 101 w 111"/>
                <a:gd name="T101" fmla="*/ 125 h 130"/>
                <a:gd name="T102" fmla="*/ 106 w 111"/>
                <a:gd name="T103" fmla="*/ 128 h 130"/>
                <a:gd name="T104" fmla="*/ 104 w 111"/>
                <a:gd name="T105" fmla="*/ 123 h 130"/>
                <a:gd name="T106" fmla="*/ 104 w 111"/>
                <a:gd name="T107" fmla="*/ 12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11" h="130">
                  <a:moveTo>
                    <a:pt x="104" y="120"/>
                  </a:moveTo>
                  <a:lnTo>
                    <a:pt x="106" y="120"/>
                  </a:lnTo>
                  <a:lnTo>
                    <a:pt x="109" y="116"/>
                  </a:lnTo>
                  <a:lnTo>
                    <a:pt x="111" y="113"/>
                  </a:lnTo>
                  <a:lnTo>
                    <a:pt x="109" y="111"/>
                  </a:lnTo>
                  <a:lnTo>
                    <a:pt x="106" y="109"/>
                  </a:lnTo>
                  <a:lnTo>
                    <a:pt x="104" y="111"/>
                  </a:lnTo>
                  <a:lnTo>
                    <a:pt x="99" y="109"/>
                  </a:lnTo>
                  <a:lnTo>
                    <a:pt x="97" y="104"/>
                  </a:lnTo>
                  <a:lnTo>
                    <a:pt x="92" y="104"/>
                  </a:lnTo>
                  <a:lnTo>
                    <a:pt x="85" y="99"/>
                  </a:lnTo>
                  <a:lnTo>
                    <a:pt x="83" y="94"/>
                  </a:lnTo>
                  <a:lnTo>
                    <a:pt x="80" y="94"/>
                  </a:lnTo>
                  <a:lnTo>
                    <a:pt x="73" y="85"/>
                  </a:lnTo>
                  <a:lnTo>
                    <a:pt x="66" y="78"/>
                  </a:lnTo>
                  <a:lnTo>
                    <a:pt x="64" y="68"/>
                  </a:lnTo>
                  <a:lnTo>
                    <a:pt x="61" y="61"/>
                  </a:lnTo>
                  <a:lnTo>
                    <a:pt x="61" y="52"/>
                  </a:lnTo>
                  <a:lnTo>
                    <a:pt x="57" y="47"/>
                  </a:lnTo>
                  <a:lnTo>
                    <a:pt x="57" y="35"/>
                  </a:lnTo>
                  <a:lnTo>
                    <a:pt x="54" y="33"/>
                  </a:lnTo>
                  <a:lnTo>
                    <a:pt x="57" y="28"/>
                  </a:lnTo>
                  <a:lnTo>
                    <a:pt x="57" y="26"/>
                  </a:lnTo>
                  <a:lnTo>
                    <a:pt x="52" y="26"/>
                  </a:lnTo>
                  <a:lnTo>
                    <a:pt x="49" y="28"/>
                  </a:lnTo>
                  <a:lnTo>
                    <a:pt x="47" y="26"/>
                  </a:lnTo>
                  <a:lnTo>
                    <a:pt x="47" y="23"/>
                  </a:lnTo>
                  <a:lnTo>
                    <a:pt x="54" y="23"/>
                  </a:lnTo>
                  <a:lnTo>
                    <a:pt x="59" y="21"/>
                  </a:lnTo>
                  <a:lnTo>
                    <a:pt x="59" y="14"/>
                  </a:lnTo>
                  <a:lnTo>
                    <a:pt x="59" y="9"/>
                  </a:lnTo>
                  <a:lnTo>
                    <a:pt x="54" y="12"/>
                  </a:lnTo>
                  <a:lnTo>
                    <a:pt x="52" y="12"/>
                  </a:lnTo>
                  <a:lnTo>
                    <a:pt x="52" y="9"/>
                  </a:lnTo>
                  <a:lnTo>
                    <a:pt x="57" y="9"/>
                  </a:lnTo>
                  <a:lnTo>
                    <a:pt x="59" y="7"/>
                  </a:lnTo>
                  <a:lnTo>
                    <a:pt x="57" y="5"/>
                  </a:lnTo>
                  <a:lnTo>
                    <a:pt x="49" y="5"/>
                  </a:lnTo>
                  <a:lnTo>
                    <a:pt x="40" y="2"/>
                  </a:lnTo>
                  <a:lnTo>
                    <a:pt x="35" y="0"/>
                  </a:lnTo>
                  <a:lnTo>
                    <a:pt x="33" y="0"/>
                  </a:lnTo>
                  <a:lnTo>
                    <a:pt x="26" y="5"/>
                  </a:lnTo>
                  <a:lnTo>
                    <a:pt x="19" y="5"/>
                  </a:lnTo>
                  <a:lnTo>
                    <a:pt x="16" y="7"/>
                  </a:lnTo>
                  <a:lnTo>
                    <a:pt x="12" y="12"/>
                  </a:lnTo>
                  <a:lnTo>
                    <a:pt x="12" y="14"/>
                  </a:lnTo>
                  <a:lnTo>
                    <a:pt x="9" y="19"/>
                  </a:lnTo>
                  <a:lnTo>
                    <a:pt x="9" y="21"/>
                  </a:lnTo>
                  <a:lnTo>
                    <a:pt x="14" y="21"/>
                  </a:lnTo>
                  <a:lnTo>
                    <a:pt x="16" y="23"/>
                  </a:lnTo>
                  <a:lnTo>
                    <a:pt x="14" y="26"/>
                  </a:lnTo>
                  <a:lnTo>
                    <a:pt x="12" y="26"/>
                  </a:lnTo>
                  <a:lnTo>
                    <a:pt x="7" y="28"/>
                  </a:lnTo>
                  <a:lnTo>
                    <a:pt x="2" y="33"/>
                  </a:lnTo>
                  <a:lnTo>
                    <a:pt x="2" y="38"/>
                  </a:lnTo>
                  <a:lnTo>
                    <a:pt x="4" y="40"/>
                  </a:lnTo>
                  <a:lnTo>
                    <a:pt x="7" y="38"/>
                  </a:lnTo>
                  <a:lnTo>
                    <a:pt x="14" y="35"/>
                  </a:lnTo>
                  <a:lnTo>
                    <a:pt x="14" y="38"/>
                  </a:lnTo>
                  <a:lnTo>
                    <a:pt x="9" y="40"/>
                  </a:lnTo>
                  <a:lnTo>
                    <a:pt x="9" y="45"/>
                  </a:lnTo>
                  <a:lnTo>
                    <a:pt x="12" y="45"/>
                  </a:lnTo>
                  <a:lnTo>
                    <a:pt x="14" y="40"/>
                  </a:lnTo>
                  <a:lnTo>
                    <a:pt x="16" y="40"/>
                  </a:lnTo>
                  <a:lnTo>
                    <a:pt x="19" y="42"/>
                  </a:lnTo>
                  <a:lnTo>
                    <a:pt x="14" y="45"/>
                  </a:lnTo>
                  <a:lnTo>
                    <a:pt x="14" y="47"/>
                  </a:lnTo>
                  <a:lnTo>
                    <a:pt x="16" y="52"/>
                  </a:lnTo>
                  <a:lnTo>
                    <a:pt x="21" y="52"/>
                  </a:lnTo>
                  <a:lnTo>
                    <a:pt x="19" y="52"/>
                  </a:lnTo>
                  <a:lnTo>
                    <a:pt x="16" y="52"/>
                  </a:lnTo>
                  <a:lnTo>
                    <a:pt x="14" y="54"/>
                  </a:lnTo>
                  <a:lnTo>
                    <a:pt x="14" y="59"/>
                  </a:lnTo>
                  <a:lnTo>
                    <a:pt x="16" y="61"/>
                  </a:lnTo>
                  <a:lnTo>
                    <a:pt x="14" y="64"/>
                  </a:lnTo>
                  <a:lnTo>
                    <a:pt x="12" y="61"/>
                  </a:lnTo>
                  <a:lnTo>
                    <a:pt x="9" y="64"/>
                  </a:lnTo>
                  <a:lnTo>
                    <a:pt x="4" y="61"/>
                  </a:lnTo>
                  <a:lnTo>
                    <a:pt x="2" y="61"/>
                  </a:lnTo>
                  <a:lnTo>
                    <a:pt x="0" y="66"/>
                  </a:lnTo>
                  <a:lnTo>
                    <a:pt x="0" y="71"/>
                  </a:lnTo>
                  <a:lnTo>
                    <a:pt x="0" y="76"/>
                  </a:lnTo>
                  <a:lnTo>
                    <a:pt x="0" y="80"/>
                  </a:lnTo>
                  <a:lnTo>
                    <a:pt x="0" y="85"/>
                  </a:lnTo>
                  <a:lnTo>
                    <a:pt x="7" y="87"/>
                  </a:lnTo>
                  <a:lnTo>
                    <a:pt x="7" y="90"/>
                  </a:lnTo>
                  <a:lnTo>
                    <a:pt x="12" y="94"/>
                  </a:lnTo>
                  <a:lnTo>
                    <a:pt x="14" y="97"/>
                  </a:lnTo>
                  <a:lnTo>
                    <a:pt x="16" y="94"/>
                  </a:lnTo>
                  <a:lnTo>
                    <a:pt x="21" y="94"/>
                  </a:lnTo>
                  <a:lnTo>
                    <a:pt x="23" y="90"/>
                  </a:lnTo>
                  <a:lnTo>
                    <a:pt x="23" y="85"/>
                  </a:lnTo>
                  <a:lnTo>
                    <a:pt x="23" y="80"/>
                  </a:lnTo>
                  <a:lnTo>
                    <a:pt x="26" y="76"/>
                  </a:lnTo>
                  <a:lnTo>
                    <a:pt x="23" y="80"/>
                  </a:lnTo>
                  <a:lnTo>
                    <a:pt x="23" y="85"/>
                  </a:lnTo>
                  <a:lnTo>
                    <a:pt x="26" y="87"/>
                  </a:lnTo>
                  <a:lnTo>
                    <a:pt x="28" y="92"/>
                  </a:lnTo>
                  <a:lnTo>
                    <a:pt x="31" y="92"/>
                  </a:lnTo>
                  <a:lnTo>
                    <a:pt x="33" y="90"/>
                  </a:lnTo>
                  <a:lnTo>
                    <a:pt x="33" y="87"/>
                  </a:lnTo>
                  <a:lnTo>
                    <a:pt x="35" y="85"/>
                  </a:lnTo>
                  <a:lnTo>
                    <a:pt x="35" y="85"/>
                  </a:lnTo>
                  <a:lnTo>
                    <a:pt x="35" y="87"/>
                  </a:lnTo>
                  <a:lnTo>
                    <a:pt x="35" y="92"/>
                  </a:lnTo>
                  <a:lnTo>
                    <a:pt x="40" y="97"/>
                  </a:lnTo>
                  <a:lnTo>
                    <a:pt x="42" y="102"/>
                  </a:lnTo>
                  <a:lnTo>
                    <a:pt x="47" y="99"/>
                  </a:lnTo>
                  <a:lnTo>
                    <a:pt x="49" y="99"/>
                  </a:lnTo>
                  <a:lnTo>
                    <a:pt x="52" y="99"/>
                  </a:lnTo>
                  <a:lnTo>
                    <a:pt x="49" y="102"/>
                  </a:lnTo>
                  <a:lnTo>
                    <a:pt x="47" y="102"/>
                  </a:lnTo>
                  <a:lnTo>
                    <a:pt x="47" y="104"/>
                  </a:lnTo>
                  <a:lnTo>
                    <a:pt x="45" y="106"/>
                  </a:lnTo>
                  <a:lnTo>
                    <a:pt x="42" y="109"/>
                  </a:lnTo>
                  <a:lnTo>
                    <a:pt x="47" y="111"/>
                  </a:lnTo>
                  <a:lnTo>
                    <a:pt x="47" y="113"/>
                  </a:lnTo>
                  <a:lnTo>
                    <a:pt x="45" y="113"/>
                  </a:lnTo>
                  <a:lnTo>
                    <a:pt x="42" y="113"/>
                  </a:lnTo>
                  <a:lnTo>
                    <a:pt x="42" y="116"/>
                  </a:lnTo>
                  <a:lnTo>
                    <a:pt x="45" y="118"/>
                  </a:lnTo>
                  <a:lnTo>
                    <a:pt x="52" y="118"/>
                  </a:lnTo>
                  <a:lnTo>
                    <a:pt x="54" y="120"/>
                  </a:lnTo>
                  <a:lnTo>
                    <a:pt x="59" y="118"/>
                  </a:lnTo>
                  <a:lnTo>
                    <a:pt x="64" y="120"/>
                  </a:lnTo>
                  <a:lnTo>
                    <a:pt x="64" y="118"/>
                  </a:lnTo>
                  <a:lnTo>
                    <a:pt x="66" y="118"/>
                  </a:lnTo>
                  <a:lnTo>
                    <a:pt x="68" y="120"/>
                  </a:lnTo>
                  <a:lnTo>
                    <a:pt x="68" y="128"/>
                  </a:lnTo>
                  <a:lnTo>
                    <a:pt x="73" y="130"/>
                  </a:lnTo>
                  <a:lnTo>
                    <a:pt x="75" y="130"/>
                  </a:lnTo>
                  <a:lnTo>
                    <a:pt x="78" y="125"/>
                  </a:lnTo>
                  <a:lnTo>
                    <a:pt x="78" y="120"/>
                  </a:lnTo>
                  <a:lnTo>
                    <a:pt x="71" y="118"/>
                  </a:lnTo>
                  <a:lnTo>
                    <a:pt x="71" y="118"/>
                  </a:lnTo>
                  <a:lnTo>
                    <a:pt x="71" y="116"/>
                  </a:lnTo>
                  <a:lnTo>
                    <a:pt x="75" y="118"/>
                  </a:lnTo>
                  <a:lnTo>
                    <a:pt x="78" y="120"/>
                  </a:lnTo>
                  <a:lnTo>
                    <a:pt x="80" y="123"/>
                  </a:lnTo>
                  <a:lnTo>
                    <a:pt x="83" y="128"/>
                  </a:lnTo>
                  <a:lnTo>
                    <a:pt x="83" y="128"/>
                  </a:lnTo>
                  <a:lnTo>
                    <a:pt x="85" y="123"/>
                  </a:lnTo>
                  <a:lnTo>
                    <a:pt x="87" y="123"/>
                  </a:lnTo>
                  <a:lnTo>
                    <a:pt x="90" y="125"/>
                  </a:lnTo>
                  <a:lnTo>
                    <a:pt x="92" y="128"/>
                  </a:lnTo>
                  <a:lnTo>
                    <a:pt x="97" y="128"/>
                  </a:lnTo>
                  <a:lnTo>
                    <a:pt x="97" y="125"/>
                  </a:lnTo>
                  <a:lnTo>
                    <a:pt x="92" y="123"/>
                  </a:lnTo>
                  <a:lnTo>
                    <a:pt x="92" y="120"/>
                  </a:lnTo>
                  <a:lnTo>
                    <a:pt x="94" y="120"/>
                  </a:lnTo>
                  <a:lnTo>
                    <a:pt x="99" y="123"/>
                  </a:lnTo>
                  <a:lnTo>
                    <a:pt x="99" y="125"/>
                  </a:lnTo>
                  <a:lnTo>
                    <a:pt x="101" y="125"/>
                  </a:lnTo>
                  <a:lnTo>
                    <a:pt x="101" y="128"/>
                  </a:lnTo>
                  <a:lnTo>
                    <a:pt x="104" y="130"/>
                  </a:lnTo>
                  <a:lnTo>
                    <a:pt x="106" y="128"/>
                  </a:lnTo>
                  <a:lnTo>
                    <a:pt x="106" y="125"/>
                  </a:lnTo>
                  <a:lnTo>
                    <a:pt x="106" y="123"/>
                  </a:lnTo>
                  <a:lnTo>
                    <a:pt x="104" y="123"/>
                  </a:lnTo>
                  <a:lnTo>
                    <a:pt x="101" y="120"/>
                  </a:lnTo>
                  <a:lnTo>
                    <a:pt x="101" y="118"/>
                  </a:lnTo>
                  <a:lnTo>
                    <a:pt x="104" y="120"/>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190" name="Freeform 283"/>
            <p:cNvSpPr>
              <a:spLocks/>
            </p:cNvSpPr>
            <p:nvPr/>
          </p:nvSpPr>
          <p:spPr bwMode="auto">
            <a:xfrm>
              <a:off x="6788338" y="1804476"/>
              <a:ext cx="40585" cy="53716"/>
            </a:xfrm>
            <a:custGeom>
              <a:avLst/>
              <a:gdLst>
                <a:gd name="T0" fmla="*/ 17 w 34"/>
                <a:gd name="T1" fmla="*/ 8 h 45"/>
                <a:gd name="T2" fmla="*/ 15 w 34"/>
                <a:gd name="T3" fmla="*/ 8 h 45"/>
                <a:gd name="T4" fmla="*/ 10 w 34"/>
                <a:gd name="T5" fmla="*/ 12 h 45"/>
                <a:gd name="T6" fmla="*/ 5 w 34"/>
                <a:gd name="T7" fmla="*/ 15 h 45"/>
                <a:gd name="T8" fmla="*/ 3 w 34"/>
                <a:gd name="T9" fmla="*/ 12 h 45"/>
                <a:gd name="T10" fmla="*/ 0 w 34"/>
                <a:gd name="T11" fmla="*/ 12 h 45"/>
                <a:gd name="T12" fmla="*/ 0 w 34"/>
                <a:gd name="T13" fmla="*/ 17 h 45"/>
                <a:gd name="T14" fmla="*/ 0 w 34"/>
                <a:gd name="T15" fmla="*/ 22 h 45"/>
                <a:gd name="T16" fmla="*/ 0 w 34"/>
                <a:gd name="T17" fmla="*/ 31 h 45"/>
                <a:gd name="T18" fmla="*/ 3 w 34"/>
                <a:gd name="T19" fmla="*/ 38 h 45"/>
                <a:gd name="T20" fmla="*/ 8 w 34"/>
                <a:gd name="T21" fmla="*/ 45 h 45"/>
                <a:gd name="T22" fmla="*/ 12 w 34"/>
                <a:gd name="T23" fmla="*/ 45 h 45"/>
                <a:gd name="T24" fmla="*/ 19 w 34"/>
                <a:gd name="T25" fmla="*/ 43 h 45"/>
                <a:gd name="T26" fmla="*/ 24 w 34"/>
                <a:gd name="T27" fmla="*/ 41 h 45"/>
                <a:gd name="T28" fmla="*/ 29 w 34"/>
                <a:gd name="T29" fmla="*/ 38 h 45"/>
                <a:gd name="T30" fmla="*/ 34 w 34"/>
                <a:gd name="T31" fmla="*/ 38 h 45"/>
                <a:gd name="T32" fmla="*/ 34 w 34"/>
                <a:gd name="T33" fmla="*/ 36 h 45"/>
                <a:gd name="T34" fmla="*/ 31 w 34"/>
                <a:gd name="T35" fmla="*/ 31 h 45"/>
                <a:gd name="T36" fmla="*/ 29 w 34"/>
                <a:gd name="T37" fmla="*/ 29 h 45"/>
                <a:gd name="T38" fmla="*/ 24 w 34"/>
                <a:gd name="T39" fmla="*/ 26 h 45"/>
                <a:gd name="T40" fmla="*/ 22 w 34"/>
                <a:gd name="T41" fmla="*/ 22 h 45"/>
                <a:gd name="T42" fmla="*/ 22 w 34"/>
                <a:gd name="T43" fmla="*/ 19 h 45"/>
                <a:gd name="T44" fmla="*/ 24 w 34"/>
                <a:gd name="T45" fmla="*/ 17 h 45"/>
                <a:gd name="T46" fmla="*/ 29 w 34"/>
                <a:gd name="T47" fmla="*/ 17 h 45"/>
                <a:gd name="T48" fmla="*/ 34 w 34"/>
                <a:gd name="T49" fmla="*/ 15 h 45"/>
                <a:gd name="T50" fmla="*/ 34 w 34"/>
                <a:gd name="T51" fmla="*/ 12 h 45"/>
                <a:gd name="T52" fmla="*/ 29 w 34"/>
                <a:gd name="T53" fmla="*/ 8 h 45"/>
                <a:gd name="T54" fmla="*/ 26 w 34"/>
                <a:gd name="T55" fmla="*/ 5 h 45"/>
                <a:gd name="T56" fmla="*/ 24 w 34"/>
                <a:gd name="T57" fmla="*/ 0 h 45"/>
                <a:gd name="T58" fmla="*/ 22 w 34"/>
                <a:gd name="T59" fmla="*/ 3 h 45"/>
                <a:gd name="T60" fmla="*/ 22 w 34"/>
                <a:gd name="T61" fmla="*/ 8 h 45"/>
                <a:gd name="T62" fmla="*/ 19 w 34"/>
                <a:gd name="T63" fmla="*/ 10 h 45"/>
                <a:gd name="T64" fmla="*/ 17 w 34"/>
                <a:gd name="T65" fmla="*/ 8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4" h="45">
                  <a:moveTo>
                    <a:pt x="17" y="8"/>
                  </a:moveTo>
                  <a:lnTo>
                    <a:pt x="15" y="8"/>
                  </a:lnTo>
                  <a:lnTo>
                    <a:pt x="10" y="12"/>
                  </a:lnTo>
                  <a:lnTo>
                    <a:pt x="5" y="15"/>
                  </a:lnTo>
                  <a:lnTo>
                    <a:pt x="3" y="12"/>
                  </a:lnTo>
                  <a:lnTo>
                    <a:pt x="0" y="12"/>
                  </a:lnTo>
                  <a:lnTo>
                    <a:pt x="0" y="17"/>
                  </a:lnTo>
                  <a:lnTo>
                    <a:pt x="0" y="22"/>
                  </a:lnTo>
                  <a:lnTo>
                    <a:pt x="0" y="31"/>
                  </a:lnTo>
                  <a:lnTo>
                    <a:pt x="3" y="38"/>
                  </a:lnTo>
                  <a:lnTo>
                    <a:pt x="8" y="45"/>
                  </a:lnTo>
                  <a:lnTo>
                    <a:pt x="12" y="45"/>
                  </a:lnTo>
                  <a:lnTo>
                    <a:pt x="19" y="43"/>
                  </a:lnTo>
                  <a:lnTo>
                    <a:pt x="24" y="41"/>
                  </a:lnTo>
                  <a:lnTo>
                    <a:pt x="29" y="38"/>
                  </a:lnTo>
                  <a:lnTo>
                    <a:pt x="34" y="38"/>
                  </a:lnTo>
                  <a:lnTo>
                    <a:pt x="34" y="36"/>
                  </a:lnTo>
                  <a:lnTo>
                    <a:pt x="31" y="31"/>
                  </a:lnTo>
                  <a:lnTo>
                    <a:pt x="29" y="29"/>
                  </a:lnTo>
                  <a:lnTo>
                    <a:pt x="24" y="26"/>
                  </a:lnTo>
                  <a:lnTo>
                    <a:pt x="22" y="22"/>
                  </a:lnTo>
                  <a:lnTo>
                    <a:pt x="22" y="19"/>
                  </a:lnTo>
                  <a:lnTo>
                    <a:pt x="24" y="17"/>
                  </a:lnTo>
                  <a:lnTo>
                    <a:pt x="29" y="17"/>
                  </a:lnTo>
                  <a:lnTo>
                    <a:pt x="34" y="15"/>
                  </a:lnTo>
                  <a:lnTo>
                    <a:pt x="34" y="12"/>
                  </a:lnTo>
                  <a:lnTo>
                    <a:pt x="29" y="8"/>
                  </a:lnTo>
                  <a:lnTo>
                    <a:pt x="26" y="5"/>
                  </a:lnTo>
                  <a:lnTo>
                    <a:pt x="24" y="0"/>
                  </a:lnTo>
                  <a:lnTo>
                    <a:pt x="22" y="3"/>
                  </a:lnTo>
                  <a:lnTo>
                    <a:pt x="22" y="8"/>
                  </a:lnTo>
                  <a:lnTo>
                    <a:pt x="19" y="10"/>
                  </a:lnTo>
                  <a:lnTo>
                    <a:pt x="17" y="8"/>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191" name="Freeform 284"/>
            <p:cNvSpPr>
              <a:spLocks/>
            </p:cNvSpPr>
            <p:nvPr/>
          </p:nvSpPr>
          <p:spPr bwMode="auto">
            <a:xfrm>
              <a:off x="6794307" y="1898777"/>
              <a:ext cx="8356" cy="8356"/>
            </a:xfrm>
            <a:custGeom>
              <a:avLst/>
              <a:gdLst>
                <a:gd name="T0" fmla="*/ 0 w 7"/>
                <a:gd name="T1" fmla="*/ 0 h 7"/>
                <a:gd name="T2" fmla="*/ 0 w 7"/>
                <a:gd name="T3" fmla="*/ 4 h 7"/>
                <a:gd name="T4" fmla="*/ 3 w 7"/>
                <a:gd name="T5" fmla="*/ 4 h 7"/>
                <a:gd name="T6" fmla="*/ 5 w 7"/>
                <a:gd name="T7" fmla="*/ 7 h 7"/>
                <a:gd name="T8" fmla="*/ 7 w 7"/>
                <a:gd name="T9" fmla="*/ 4 h 7"/>
                <a:gd name="T10" fmla="*/ 3 w 7"/>
                <a:gd name="T11" fmla="*/ 0 h 7"/>
                <a:gd name="T12" fmla="*/ 0 w 7"/>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7" h="7">
                  <a:moveTo>
                    <a:pt x="0" y="0"/>
                  </a:moveTo>
                  <a:lnTo>
                    <a:pt x="0" y="4"/>
                  </a:lnTo>
                  <a:lnTo>
                    <a:pt x="3" y="4"/>
                  </a:lnTo>
                  <a:lnTo>
                    <a:pt x="5" y="7"/>
                  </a:lnTo>
                  <a:lnTo>
                    <a:pt x="7" y="4"/>
                  </a:lnTo>
                  <a:lnTo>
                    <a:pt x="3" y="0"/>
                  </a:lnTo>
                  <a:lnTo>
                    <a:pt x="0" y="0"/>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192" name="Freeform 285"/>
            <p:cNvSpPr>
              <a:spLocks/>
            </p:cNvSpPr>
            <p:nvPr/>
          </p:nvSpPr>
          <p:spPr bwMode="auto">
            <a:xfrm>
              <a:off x="6953067" y="2544561"/>
              <a:ext cx="4775" cy="3581"/>
            </a:xfrm>
            <a:custGeom>
              <a:avLst/>
              <a:gdLst>
                <a:gd name="T0" fmla="*/ 4 w 4"/>
                <a:gd name="T1" fmla="*/ 0 h 3"/>
                <a:gd name="T2" fmla="*/ 2 w 4"/>
                <a:gd name="T3" fmla="*/ 0 h 3"/>
                <a:gd name="T4" fmla="*/ 0 w 4"/>
                <a:gd name="T5" fmla="*/ 3 h 3"/>
                <a:gd name="T6" fmla="*/ 0 w 4"/>
                <a:gd name="T7" fmla="*/ 3 h 3"/>
                <a:gd name="T8" fmla="*/ 2 w 4"/>
                <a:gd name="T9" fmla="*/ 3 h 3"/>
                <a:gd name="T10" fmla="*/ 4 w 4"/>
                <a:gd name="T11" fmla="*/ 0 h 3"/>
              </a:gdLst>
              <a:ahLst/>
              <a:cxnLst>
                <a:cxn ang="0">
                  <a:pos x="T0" y="T1"/>
                </a:cxn>
                <a:cxn ang="0">
                  <a:pos x="T2" y="T3"/>
                </a:cxn>
                <a:cxn ang="0">
                  <a:pos x="T4" y="T5"/>
                </a:cxn>
                <a:cxn ang="0">
                  <a:pos x="T6" y="T7"/>
                </a:cxn>
                <a:cxn ang="0">
                  <a:pos x="T8" y="T9"/>
                </a:cxn>
                <a:cxn ang="0">
                  <a:pos x="T10" y="T11"/>
                </a:cxn>
              </a:cxnLst>
              <a:rect l="0" t="0" r="r" b="b"/>
              <a:pathLst>
                <a:path w="4" h="3">
                  <a:moveTo>
                    <a:pt x="4" y="0"/>
                  </a:moveTo>
                  <a:lnTo>
                    <a:pt x="2" y="0"/>
                  </a:lnTo>
                  <a:lnTo>
                    <a:pt x="0" y="3"/>
                  </a:lnTo>
                  <a:lnTo>
                    <a:pt x="0" y="3"/>
                  </a:lnTo>
                  <a:lnTo>
                    <a:pt x="2" y="3"/>
                  </a:lnTo>
                  <a:lnTo>
                    <a:pt x="4" y="0"/>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193" name="Freeform 286"/>
            <p:cNvSpPr>
              <a:spLocks/>
            </p:cNvSpPr>
            <p:nvPr/>
          </p:nvSpPr>
          <p:spPr bwMode="auto">
            <a:xfrm>
              <a:off x="6794307" y="1740017"/>
              <a:ext cx="20293" cy="8356"/>
            </a:xfrm>
            <a:custGeom>
              <a:avLst/>
              <a:gdLst>
                <a:gd name="T0" fmla="*/ 7 w 17"/>
                <a:gd name="T1" fmla="*/ 5 h 7"/>
                <a:gd name="T2" fmla="*/ 10 w 17"/>
                <a:gd name="T3" fmla="*/ 7 h 7"/>
                <a:gd name="T4" fmla="*/ 12 w 17"/>
                <a:gd name="T5" fmla="*/ 7 h 7"/>
                <a:gd name="T6" fmla="*/ 17 w 17"/>
                <a:gd name="T7" fmla="*/ 2 h 7"/>
                <a:gd name="T8" fmla="*/ 17 w 17"/>
                <a:gd name="T9" fmla="*/ 0 h 7"/>
                <a:gd name="T10" fmla="*/ 12 w 17"/>
                <a:gd name="T11" fmla="*/ 0 h 7"/>
                <a:gd name="T12" fmla="*/ 12 w 17"/>
                <a:gd name="T13" fmla="*/ 0 h 7"/>
                <a:gd name="T14" fmla="*/ 10 w 17"/>
                <a:gd name="T15" fmla="*/ 0 h 7"/>
                <a:gd name="T16" fmla="*/ 5 w 17"/>
                <a:gd name="T17" fmla="*/ 2 h 7"/>
                <a:gd name="T18" fmla="*/ 3 w 17"/>
                <a:gd name="T19" fmla="*/ 2 h 7"/>
                <a:gd name="T20" fmla="*/ 0 w 17"/>
                <a:gd name="T21" fmla="*/ 2 h 7"/>
                <a:gd name="T22" fmla="*/ 3 w 17"/>
                <a:gd name="T23" fmla="*/ 5 h 7"/>
                <a:gd name="T24" fmla="*/ 7 w 17"/>
                <a:gd name="T25"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 h="7">
                  <a:moveTo>
                    <a:pt x="7" y="5"/>
                  </a:moveTo>
                  <a:lnTo>
                    <a:pt x="10" y="7"/>
                  </a:lnTo>
                  <a:lnTo>
                    <a:pt x="12" y="7"/>
                  </a:lnTo>
                  <a:lnTo>
                    <a:pt x="17" y="2"/>
                  </a:lnTo>
                  <a:lnTo>
                    <a:pt x="17" y="0"/>
                  </a:lnTo>
                  <a:lnTo>
                    <a:pt x="12" y="0"/>
                  </a:lnTo>
                  <a:lnTo>
                    <a:pt x="12" y="0"/>
                  </a:lnTo>
                  <a:lnTo>
                    <a:pt x="10" y="0"/>
                  </a:lnTo>
                  <a:lnTo>
                    <a:pt x="5" y="2"/>
                  </a:lnTo>
                  <a:lnTo>
                    <a:pt x="3" y="2"/>
                  </a:lnTo>
                  <a:lnTo>
                    <a:pt x="0" y="2"/>
                  </a:lnTo>
                  <a:lnTo>
                    <a:pt x="3" y="5"/>
                  </a:lnTo>
                  <a:lnTo>
                    <a:pt x="7" y="5"/>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194" name="Freeform 287"/>
            <p:cNvSpPr>
              <a:spLocks/>
            </p:cNvSpPr>
            <p:nvPr/>
          </p:nvSpPr>
          <p:spPr bwMode="auto">
            <a:xfrm>
              <a:off x="6785950" y="1793733"/>
              <a:ext cx="22680" cy="20293"/>
            </a:xfrm>
            <a:custGeom>
              <a:avLst/>
              <a:gdLst>
                <a:gd name="T0" fmla="*/ 7 w 19"/>
                <a:gd name="T1" fmla="*/ 17 h 17"/>
                <a:gd name="T2" fmla="*/ 12 w 19"/>
                <a:gd name="T3" fmla="*/ 17 h 17"/>
                <a:gd name="T4" fmla="*/ 17 w 19"/>
                <a:gd name="T5" fmla="*/ 14 h 17"/>
                <a:gd name="T6" fmla="*/ 17 w 19"/>
                <a:gd name="T7" fmla="*/ 9 h 17"/>
                <a:gd name="T8" fmla="*/ 19 w 19"/>
                <a:gd name="T9" fmla="*/ 9 h 17"/>
                <a:gd name="T10" fmla="*/ 19 w 19"/>
                <a:gd name="T11" fmla="*/ 7 h 17"/>
                <a:gd name="T12" fmla="*/ 17 w 19"/>
                <a:gd name="T13" fmla="*/ 5 h 17"/>
                <a:gd name="T14" fmla="*/ 14 w 19"/>
                <a:gd name="T15" fmla="*/ 2 h 17"/>
                <a:gd name="T16" fmla="*/ 12 w 19"/>
                <a:gd name="T17" fmla="*/ 0 h 17"/>
                <a:gd name="T18" fmla="*/ 5 w 19"/>
                <a:gd name="T19" fmla="*/ 2 h 17"/>
                <a:gd name="T20" fmla="*/ 0 w 19"/>
                <a:gd name="T21" fmla="*/ 7 h 17"/>
                <a:gd name="T22" fmla="*/ 0 w 19"/>
                <a:gd name="T23" fmla="*/ 9 h 17"/>
                <a:gd name="T24" fmla="*/ 0 w 19"/>
                <a:gd name="T25" fmla="*/ 12 h 17"/>
                <a:gd name="T26" fmla="*/ 7 w 19"/>
                <a:gd name="T27"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17">
                  <a:moveTo>
                    <a:pt x="7" y="17"/>
                  </a:moveTo>
                  <a:lnTo>
                    <a:pt x="12" y="17"/>
                  </a:lnTo>
                  <a:lnTo>
                    <a:pt x="17" y="14"/>
                  </a:lnTo>
                  <a:lnTo>
                    <a:pt x="17" y="9"/>
                  </a:lnTo>
                  <a:lnTo>
                    <a:pt x="19" y="9"/>
                  </a:lnTo>
                  <a:lnTo>
                    <a:pt x="19" y="7"/>
                  </a:lnTo>
                  <a:lnTo>
                    <a:pt x="17" y="5"/>
                  </a:lnTo>
                  <a:lnTo>
                    <a:pt x="14" y="2"/>
                  </a:lnTo>
                  <a:lnTo>
                    <a:pt x="12" y="0"/>
                  </a:lnTo>
                  <a:lnTo>
                    <a:pt x="5" y="2"/>
                  </a:lnTo>
                  <a:lnTo>
                    <a:pt x="0" y="7"/>
                  </a:lnTo>
                  <a:lnTo>
                    <a:pt x="0" y="9"/>
                  </a:lnTo>
                  <a:lnTo>
                    <a:pt x="0" y="12"/>
                  </a:lnTo>
                  <a:lnTo>
                    <a:pt x="7" y="17"/>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195" name="Freeform 288"/>
            <p:cNvSpPr>
              <a:spLocks/>
            </p:cNvSpPr>
            <p:nvPr/>
          </p:nvSpPr>
          <p:spPr bwMode="auto">
            <a:xfrm>
              <a:off x="6794307" y="1884453"/>
              <a:ext cx="20293" cy="16712"/>
            </a:xfrm>
            <a:custGeom>
              <a:avLst/>
              <a:gdLst>
                <a:gd name="T0" fmla="*/ 14 w 17"/>
                <a:gd name="T1" fmla="*/ 14 h 14"/>
                <a:gd name="T2" fmla="*/ 17 w 17"/>
                <a:gd name="T3" fmla="*/ 7 h 14"/>
                <a:gd name="T4" fmla="*/ 14 w 17"/>
                <a:gd name="T5" fmla="*/ 2 h 14"/>
                <a:gd name="T6" fmla="*/ 12 w 17"/>
                <a:gd name="T7" fmla="*/ 0 h 14"/>
                <a:gd name="T8" fmla="*/ 7 w 17"/>
                <a:gd name="T9" fmla="*/ 0 h 14"/>
                <a:gd name="T10" fmla="*/ 0 w 17"/>
                <a:gd name="T11" fmla="*/ 4 h 14"/>
                <a:gd name="T12" fmla="*/ 0 w 17"/>
                <a:gd name="T13" fmla="*/ 7 h 14"/>
                <a:gd name="T14" fmla="*/ 5 w 17"/>
                <a:gd name="T15" fmla="*/ 9 h 14"/>
                <a:gd name="T16" fmla="*/ 10 w 17"/>
                <a:gd name="T17" fmla="*/ 12 h 14"/>
                <a:gd name="T18" fmla="*/ 14 w 17"/>
                <a:gd name="T19"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14">
                  <a:moveTo>
                    <a:pt x="14" y="14"/>
                  </a:moveTo>
                  <a:lnTo>
                    <a:pt x="17" y="7"/>
                  </a:lnTo>
                  <a:lnTo>
                    <a:pt x="14" y="2"/>
                  </a:lnTo>
                  <a:lnTo>
                    <a:pt x="12" y="0"/>
                  </a:lnTo>
                  <a:lnTo>
                    <a:pt x="7" y="0"/>
                  </a:lnTo>
                  <a:lnTo>
                    <a:pt x="0" y="4"/>
                  </a:lnTo>
                  <a:lnTo>
                    <a:pt x="0" y="7"/>
                  </a:lnTo>
                  <a:lnTo>
                    <a:pt x="5" y="9"/>
                  </a:lnTo>
                  <a:lnTo>
                    <a:pt x="10" y="12"/>
                  </a:lnTo>
                  <a:lnTo>
                    <a:pt x="14" y="14"/>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196" name="Freeform 289"/>
            <p:cNvSpPr>
              <a:spLocks/>
            </p:cNvSpPr>
            <p:nvPr/>
          </p:nvSpPr>
          <p:spPr bwMode="auto">
            <a:xfrm>
              <a:off x="6870701" y="2432354"/>
              <a:ext cx="20293" cy="19099"/>
            </a:xfrm>
            <a:custGeom>
              <a:avLst/>
              <a:gdLst>
                <a:gd name="T0" fmla="*/ 17 w 17"/>
                <a:gd name="T1" fmla="*/ 5 h 16"/>
                <a:gd name="T2" fmla="*/ 12 w 17"/>
                <a:gd name="T3" fmla="*/ 5 h 16"/>
                <a:gd name="T4" fmla="*/ 12 w 17"/>
                <a:gd name="T5" fmla="*/ 2 h 16"/>
                <a:gd name="T6" fmla="*/ 7 w 17"/>
                <a:gd name="T7" fmla="*/ 0 h 16"/>
                <a:gd name="T8" fmla="*/ 5 w 17"/>
                <a:gd name="T9" fmla="*/ 0 h 16"/>
                <a:gd name="T10" fmla="*/ 0 w 17"/>
                <a:gd name="T11" fmla="*/ 2 h 16"/>
                <a:gd name="T12" fmla="*/ 2 w 17"/>
                <a:gd name="T13" fmla="*/ 5 h 16"/>
                <a:gd name="T14" fmla="*/ 5 w 17"/>
                <a:gd name="T15" fmla="*/ 7 h 16"/>
                <a:gd name="T16" fmla="*/ 7 w 17"/>
                <a:gd name="T17" fmla="*/ 5 h 16"/>
                <a:gd name="T18" fmla="*/ 10 w 17"/>
                <a:gd name="T19" fmla="*/ 7 h 16"/>
                <a:gd name="T20" fmla="*/ 10 w 17"/>
                <a:gd name="T21" fmla="*/ 12 h 16"/>
                <a:gd name="T22" fmla="*/ 12 w 17"/>
                <a:gd name="T23" fmla="*/ 12 h 16"/>
                <a:gd name="T24" fmla="*/ 17 w 17"/>
                <a:gd name="T25" fmla="*/ 16 h 16"/>
                <a:gd name="T26" fmla="*/ 17 w 17"/>
                <a:gd name="T27" fmla="*/ 16 h 16"/>
                <a:gd name="T28" fmla="*/ 17 w 17"/>
                <a:gd name="T29" fmla="*/ 14 h 16"/>
                <a:gd name="T30" fmla="*/ 17 w 17"/>
                <a:gd name="T31" fmla="*/ 12 h 16"/>
                <a:gd name="T32" fmla="*/ 17 w 17"/>
                <a:gd name="T33" fmla="*/ 9 h 16"/>
                <a:gd name="T34" fmla="*/ 17 w 17"/>
                <a:gd name="T35" fmla="*/ 5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7" h="16">
                  <a:moveTo>
                    <a:pt x="17" y="5"/>
                  </a:moveTo>
                  <a:lnTo>
                    <a:pt x="12" y="5"/>
                  </a:lnTo>
                  <a:lnTo>
                    <a:pt x="12" y="2"/>
                  </a:lnTo>
                  <a:lnTo>
                    <a:pt x="7" y="0"/>
                  </a:lnTo>
                  <a:lnTo>
                    <a:pt x="5" y="0"/>
                  </a:lnTo>
                  <a:lnTo>
                    <a:pt x="0" y="2"/>
                  </a:lnTo>
                  <a:lnTo>
                    <a:pt x="2" y="5"/>
                  </a:lnTo>
                  <a:lnTo>
                    <a:pt x="5" y="7"/>
                  </a:lnTo>
                  <a:lnTo>
                    <a:pt x="7" y="5"/>
                  </a:lnTo>
                  <a:lnTo>
                    <a:pt x="10" y="7"/>
                  </a:lnTo>
                  <a:lnTo>
                    <a:pt x="10" y="12"/>
                  </a:lnTo>
                  <a:lnTo>
                    <a:pt x="12" y="12"/>
                  </a:lnTo>
                  <a:lnTo>
                    <a:pt x="17" y="16"/>
                  </a:lnTo>
                  <a:lnTo>
                    <a:pt x="17" y="16"/>
                  </a:lnTo>
                  <a:lnTo>
                    <a:pt x="17" y="14"/>
                  </a:lnTo>
                  <a:lnTo>
                    <a:pt x="17" y="12"/>
                  </a:lnTo>
                  <a:lnTo>
                    <a:pt x="17" y="9"/>
                  </a:lnTo>
                  <a:lnTo>
                    <a:pt x="17" y="5"/>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197" name="Freeform 290"/>
            <p:cNvSpPr>
              <a:spLocks/>
            </p:cNvSpPr>
            <p:nvPr/>
          </p:nvSpPr>
          <p:spPr bwMode="auto">
            <a:xfrm>
              <a:off x="6949485" y="2570822"/>
              <a:ext cx="3581" cy="8356"/>
            </a:xfrm>
            <a:custGeom>
              <a:avLst/>
              <a:gdLst>
                <a:gd name="T0" fmla="*/ 0 w 3"/>
                <a:gd name="T1" fmla="*/ 2 h 7"/>
                <a:gd name="T2" fmla="*/ 0 w 3"/>
                <a:gd name="T3" fmla="*/ 5 h 7"/>
                <a:gd name="T4" fmla="*/ 0 w 3"/>
                <a:gd name="T5" fmla="*/ 7 h 7"/>
                <a:gd name="T6" fmla="*/ 3 w 3"/>
                <a:gd name="T7" fmla="*/ 2 h 7"/>
                <a:gd name="T8" fmla="*/ 3 w 3"/>
                <a:gd name="T9" fmla="*/ 0 h 7"/>
                <a:gd name="T10" fmla="*/ 0 w 3"/>
                <a:gd name="T11" fmla="*/ 0 h 7"/>
                <a:gd name="T12" fmla="*/ 0 w 3"/>
                <a:gd name="T13" fmla="*/ 2 h 7"/>
              </a:gdLst>
              <a:ahLst/>
              <a:cxnLst>
                <a:cxn ang="0">
                  <a:pos x="T0" y="T1"/>
                </a:cxn>
                <a:cxn ang="0">
                  <a:pos x="T2" y="T3"/>
                </a:cxn>
                <a:cxn ang="0">
                  <a:pos x="T4" y="T5"/>
                </a:cxn>
                <a:cxn ang="0">
                  <a:pos x="T6" y="T7"/>
                </a:cxn>
                <a:cxn ang="0">
                  <a:pos x="T8" y="T9"/>
                </a:cxn>
                <a:cxn ang="0">
                  <a:pos x="T10" y="T11"/>
                </a:cxn>
                <a:cxn ang="0">
                  <a:pos x="T12" y="T13"/>
                </a:cxn>
              </a:cxnLst>
              <a:rect l="0" t="0" r="r" b="b"/>
              <a:pathLst>
                <a:path w="3" h="7">
                  <a:moveTo>
                    <a:pt x="0" y="2"/>
                  </a:moveTo>
                  <a:lnTo>
                    <a:pt x="0" y="5"/>
                  </a:lnTo>
                  <a:lnTo>
                    <a:pt x="0" y="7"/>
                  </a:lnTo>
                  <a:lnTo>
                    <a:pt x="3" y="2"/>
                  </a:lnTo>
                  <a:lnTo>
                    <a:pt x="3" y="0"/>
                  </a:lnTo>
                  <a:lnTo>
                    <a:pt x="0" y="0"/>
                  </a:lnTo>
                  <a:lnTo>
                    <a:pt x="0" y="2"/>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198" name="Freeform 291"/>
            <p:cNvSpPr>
              <a:spLocks/>
            </p:cNvSpPr>
            <p:nvPr/>
          </p:nvSpPr>
          <p:spPr bwMode="auto">
            <a:xfrm>
              <a:off x="6819373" y="1760310"/>
              <a:ext cx="40585" cy="53716"/>
            </a:xfrm>
            <a:custGeom>
              <a:avLst/>
              <a:gdLst>
                <a:gd name="T0" fmla="*/ 5 w 34"/>
                <a:gd name="T1" fmla="*/ 28 h 45"/>
                <a:gd name="T2" fmla="*/ 3 w 34"/>
                <a:gd name="T3" fmla="*/ 30 h 45"/>
                <a:gd name="T4" fmla="*/ 3 w 34"/>
                <a:gd name="T5" fmla="*/ 33 h 45"/>
                <a:gd name="T6" fmla="*/ 5 w 34"/>
                <a:gd name="T7" fmla="*/ 37 h 45"/>
                <a:gd name="T8" fmla="*/ 10 w 34"/>
                <a:gd name="T9" fmla="*/ 37 h 45"/>
                <a:gd name="T10" fmla="*/ 12 w 34"/>
                <a:gd name="T11" fmla="*/ 40 h 45"/>
                <a:gd name="T12" fmla="*/ 12 w 34"/>
                <a:gd name="T13" fmla="*/ 42 h 45"/>
                <a:gd name="T14" fmla="*/ 17 w 34"/>
                <a:gd name="T15" fmla="*/ 45 h 45"/>
                <a:gd name="T16" fmla="*/ 19 w 34"/>
                <a:gd name="T17" fmla="*/ 40 h 45"/>
                <a:gd name="T18" fmla="*/ 19 w 34"/>
                <a:gd name="T19" fmla="*/ 35 h 45"/>
                <a:gd name="T20" fmla="*/ 19 w 34"/>
                <a:gd name="T21" fmla="*/ 33 h 45"/>
                <a:gd name="T22" fmla="*/ 19 w 34"/>
                <a:gd name="T23" fmla="*/ 28 h 45"/>
                <a:gd name="T24" fmla="*/ 26 w 34"/>
                <a:gd name="T25" fmla="*/ 26 h 45"/>
                <a:gd name="T26" fmla="*/ 34 w 34"/>
                <a:gd name="T27" fmla="*/ 23 h 45"/>
                <a:gd name="T28" fmla="*/ 34 w 34"/>
                <a:gd name="T29" fmla="*/ 21 h 45"/>
                <a:gd name="T30" fmla="*/ 31 w 34"/>
                <a:gd name="T31" fmla="*/ 21 h 45"/>
                <a:gd name="T32" fmla="*/ 26 w 34"/>
                <a:gd name="T33" fmla="*/ 16 h 45"/>
                <a:gd name="T34" fmla="*/ 22 w 34"/>
                <a:gd name="T35" fmla="*/ 14 h 45"/>
                <a:gd name="T36" fmla="*/ 22 w 34"/>
                <a:gd name="T37" fmla="*/ 11 h 45"/>
                <a:gd name="T38" fmla="*/ 22 w 34"/>
                <a:gd name="T39" fmla="*/ 4 h 45"/>
                <a:gd name="T40" fmla="*/ 19 w 34"/>
                <a:gd name="T41" fmla="*/ 2 h 45"/>
                <a:gd name="T42" fmla="*/ 17 w 34"/>
                <a:gd name="T43" fmla="*/ 0 h 45"/>
                <a:gd name="T44" fmla="*/ 12 w 34"/>
                <a:gd name="T45" fmla="*/ 0 h 45"/>
                <a:gd name="T46" fmla="*/ 10 w 34"/>
                <a:gd name="T47" fmla="*/ 0 h 45"/>
                <a:gd name="T48" fmla="*/ 10 w 34"/>
                <a:gd name="T49" fmla="*/ 2 h 45"/>
                <a:gd name="T50" fmla="*/ 10 w 34"/>
                <a:gd name="T51" fmla="*/ 4 h 45"/>
                <a:gd name="T52" fmla="*/ 5 w 34"/>
                <a:gd name="T53" fmla="*/ 9 h 45"/>
                <a:gd name="T54" fmla="*/ 3 w 34"/>
                <a:gd name="T55" fmla="*/ 11 h 45"/>
                <a:gd name="T56" fmla="*/ 0 w 34"/>
                <a:gd name="T57" fmla="*/ 19 h 45"/>
                <a:gd name="T58" fmla="*/ 3 w 34"/>
                <a:gd name="T59" fmla="*/ 23 h 45"/>
                <a:gd name="T60" fmla="*/ 5 w 34"/>
                <a:gd name="T61" fmla="*/ 28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4" h="45">
                  <a:moveTo>
                    <a:pt x="5" y="28"/>
                  </a:moveTo>
                  <a:lnTo>
                    <a:pt x="3" y="30"/>
                  </a:lnTo>
                  <a:lnTo>
                    <a:pt x="3" y="33"/>
                  </a:lnTo>
                  <a:lnTo>
                    <a:pt x="5" y="37"/>
                  </a:lnTo>
                  <a:lnTo>
                    <a:pt x="10" y="37"/>
                  </a:lnTo>
                  <a:lnTo>
                    <a:pt x="12" y="40"/>
                  </a:lnTo>
                  <a:lnTo>
                    <a:pt x="12" y="42"/>
                  </a:lnTo>
                  <a:lnTo>
                    <a:pt x="17" y="45"/>
                  </a:lnTo>
                  <a:lnTo>
                    <a:pt x="19" y="40"/>
                  </a:lnTo>
                  <a:lnTo>
                    <a:pt x="19" y="35"/>
                  </a:lnTo>
                  <a:lnTo>
                    <a:pt x="19" y="33"/>
                  </a:lnTo>
                  <a:lnTo>
                    <a:pt x="19" y="28"/>
                  </a:lnTo>
                  <a:lnTo>
                    <a:pt x="26" y="26"/>
                  </a:lnTo>
                  <a:lnTo>
                    <a:pt x="34" y="23"/>
                  </a:lnTo>
                  <a:lnTo>
                    <a:pt x="34" y="21"/>
                  </a:lnTo>
                  <a:lnTo>
                    <a:pt x="31" y="21"/>
                  </a:lnTo>
                  <a:lnTo>
                    <a:pt x="26" y="16"/>
                  </a:lnTo>
                  <a:lnTo>
                    <a:pt x="22" y="14"/>
                  </a:lnTo>
                  <a:lnTo>
                    <a:pt x="22" y="11"/>
                  </a:lnTo>
                  <a:lnTo>
                    <a:pt x="22" y="4"/>
                  </a:lnTo>
                  <a:lnTo>
                    <a:pt x="19" y="2"/>
                  </a:lnTo>
                  <a:lnTo>
                    <a:pt x="17" y="0"/>
                  </a:lnTo>
                  <a:lnTo>
                    <a:pt x="12" y="0"/>
                  </a:lnTo>
                  <a:lnTo>
                    <a:pt x="10" y="0"/>
                  </a:lnTo>
                  <a:lnTo>
                    <a:pt x="10" y="2"/>
                  </a:lnTo>
                  <a:lnTo>
                    <a:pt x="10" y="4"/>
                  </a:lnTo>
                  <a:lnTo>
                    <a:pt x="5" y="9"/>
                  </a:lnTo>
                  <a:lnTo>
                    <a:pt x="3" y="11"/>
                  </a:lnTo>
                  <a:lnTo>
                    <a:pt x="0" y="19"/>
                  </a:lnTo>
                  <a:lnTo>
                    <a:pt x="3" y="23"/>
                  </a:lnTo>
                  <a:lnTo>
                    <a:pt x="5" y="28"/>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199" name="Freeform 292"/>
            <p:cNvSpPr>
              <a:spLocks/>
            </p:cNvSpPr>
            <p:nvPr/>
          </p:nvSpPr>
          <p:spPr bwMode="auto">
            <a:xfrm>
              <a:off x="6972165" y="2544561"/>
              <a:ext cx="8356" cy="5969"/>
            </a:xfrm>
            <a:custGeom>
              <a:avLst/>
              <a:gdLst>
                <a:gd name="T0" fmla="*/ 5 w 7"/>
                <a:gd name="T1" fmla="*/ 5 h 5"/>
                <a:gd name="T2" fmla="*/ 7 w 7"/>
                <a:gd name="T3" fmla="*/ 3 h 5"/>
                <a:gd name="T4" fmla="*/ 3 w 7"/>
                <a:gd name="T5" fmla="*/ 0 h 5"/>
                <a:gd name="T6" fmla="*/ 0 w 7"/>
                <a:gd name="T7" fmla="*/ 3 h 5"/>
                <a:gd name="T8" fmla="*/ 3 w 7"/>
                <a:gd name="T9" fmla="*/ 5 h 5"/>
                <a:gd name="T10" fmla="*/ 5 w 7"/>
                <a:gd name="T11" fmla="*/ 5 h 5"/>
              </a:gdLst>
              <a:ahLst/>
              <a:cxnLst>
                <a:cxn ang="0">
                  <a:pos x="T0" y="T1"/>
                </a:cxn>
                <a:cxn ang="0">
                  <a:pos x="T2" y="T3"/>
                </a:cxn>
                <a:cxn ang="0">
                  <a:pos x="T4" y="T5"/>
                </a:cxn>
                <a:cxn ang="0">
                  <a:pos x="T6" y="T7"/>
                </a:cxn>
                <a:cxn ang="0">
                  <a:pos x="T8" y="T9"/>
                </a:cxn>
                <a:cxn ang="0">
                  <a:pos x="T10" y="T11"/>
                </a:cxn>
              </a:cxnLst>
              <a:rect l="0" t="0" r="r" b="b"/>
              <a:pathLst>
                <a:path w="7" h="5">
                  <a:moveTo>
                    <a:pt x="5" y="5"/>
                  </a:moveTo>
                  <a:lnTo>
                    <a:pt x="7" y="3"/>
                  </a:lnTo>
                  <a:lnTo>
                    <a:pt x="3" y="0"/>
                  </a:lnTo>
                  <a:lnTo>
                    <a:pt x="0" y="3"/>
                  </a:lnTo>
                  <a:lnTo>
                    <a:pt x="3" y="5"/>
                  </a:lnTo>
                  <a:lnTo>
                    <a:pt x="5" y="5"/>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200" name="Freeform 293"/>
            <p:cNvSpPr>
              <a:spLocks/>
            </p:cNvSpPr>
            <p:nvPr/>
          </p:nvSpPr>
          <p:spPr bwMode="auto">
            <a:xfrm>
              <a:off x="6819373" y="2531431"/>
              <a:ext cx="37005" cy="41779"/>
            </a:xfrm>
            <a:custGeom>
              <a:avLst/>
              <a:gdLst>
                <a:gd name="T0" fmla="*/ 31 w 31"/>
                <a:gd name="T1" fmla="*/ 16 h 35"/>
                <a:gd name="T2" fmla="*/ 31 w 31"/>
                <a:gd name="T3" fmla="*/ 11 h 35"/>
                <a:gd name="T4" fmla="*/ 29 w 31"/>
                <a:gd name="T5" fmla="*/ 7 h 35"/>
                <a:gd name="T6" fmla="*/ 15 w 31"/>
                <a:gd name="T7" fmla="*/ 2 h 35"/>
                <a:gd name="T8" fmla="*/ 8 w 31"/>
                <a:gd name="T9" fmla="*/ 0 h 35"/>
                <a:gd name="T10" fmla="*/ 3 w 31"/>
                <a:gd name="T11" fmla="*/ 2 h 35"/>
                <a:gd name="T12" fmla="*/ 0 w 31"/>
                <a:gd name="T13" fmla="*/ 11 h 35"/>
                <a:gd name="T14" fmla="*/ 0 w 31"/>
                <a:gd name="T15" fmla="*/ 21 h 35"/>
                <a:gd name="T16" fmla="*/ 3 w 31"/>
                <a:gd name="T17" fmla="*/ 26 h 35"/>
                <a:gd name="T18" fmla="*/ 3 w 31"/>
                <a:gd name="T19" fmla="*/ 30 h 35"/>
                <a:gd name="T20" fmla="*/ 5 w 31"/>
                <a:gd name="T21" fmla="*/ 30 h 35"/>
                <a:gd name="T22" fmla="*/ 8 w 31"/>
                <a:gd name="T23" fmla="*/ 30 h 35"/>
                <a:gd name="T24" fmla="*/ 8 w 31"/>
                <a:gd name="T25" fmla="*/ 35 h 35"/>
                <a:gd name="T26" fmla="*/ 10 w 31"/>
                <a:gd name="T27" fmla="*/ 35 h 35"/>
                <a:gd name="T28" fmla="*/ 12 w 31"/>
                <a:gd name="T29" fmla="*/ 30 h 35"/>
                <a:gd name="T30" fmla="*/ 17 w 31"/>
                <a:gd name="T31" fmla="*/ 30 h 35"/>
                <a:gd name="T32" fmla="*/ 22 w 31"/>
                <a:gd name="T33" fmla="*/ 26 h 35"/>
                <a:gd name="T34" fmla="*/ 26 w 31"/>
                <a:gd name="T35" fmla="*/ 21 h 35"/>
                <a:gd name="T36" fmla="*/ 26 w 31"/>
                <a:gd name="T37" fmla="*/ 14 h 35"/>
                <a:gd name="T38" fmla="*/ 29 w 31"/>
                <a:gd name="T39" fmla="*/ 11 h 35"/>
                <a:gd name="T40" fmla="*/ 31 w 31"/>
                <a:gd name="T41" fmla="*/ 16 h 35"/>
                <a:gd name="T42" fmla="*/ 29 w 31"/>
                <a:gd name="T43" fmla="*/ 21 h 35"/>
                <a:gd name="T44" fmla="*/ 31 w 31"/>
                <a:gd name="T45" fmla="*/ 16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1" h="35">
                  <a:moveTo>
                    <a:pt x="31" y="16"/>
                  </a:moveTo>
                  <a:lnTo>
                    <a:pt x="31" y="11"/>
                  </a:lnTo>
                  <a:lnTo>
                    <a:pt x="29" y="7"/>
                  </a:lnTo>
                  <a:lnTo>
                    <a:pt x="15" y="2"/>
                  </a:lnTo>
                  <a:lnTo>
                    <a:pt x="8" y="0"/>
                  </a:lnTo>
                  <a:lnTo>
                    <a:pt x="3" y="2"/>
                  </a:lnTo>
                  <a:lnTo>
                    <a:pt x="0" y="11"/>
                  </a:lnTo>
                  <a:lnTo>
                    <a:pt x="0" y="21"/>
                  </a:lnTo>
                  <a:lnTo>
                    <a:pt x="3" y="26"/>
                  </a:lnTo>
                  <a:lnTo>
                    <a:pt x="3" y="30"/>
                  </a:lnTo>
                  <a:lnTo>
                    <a:pt x="5" y="30"/>
                  </a:lnTo>
                  <a:lnTo>
                    <a:pt x="8" y="30"/>
                  </a:lnTo>
                  <a:lnTo>
                    <a:pt x="8" y="35"/>
                  </a:lnTo>
                  <a:lnTo>
                    <a:pt x="10" y="35"/>
                  </a:lnTo>
                  <a:lnTo>
                    <a:pt x="12" y="30"/>
                  </a:lnTo>
                  <a:lnTo>
                    <a:pt x="17" y="30"/>
                  </a:lnTo>
                  <a:lnTo>
                    <a:pt x="22" y="26"/>
                  </a:lnTo>
                  <a:lnTo>
                    <a:pt x="26" y="21"/>
                  </a:lnTo>
                  <a:lnTo>
                    <a:pt x="26" y="14"/>
                  </a:lnTo>
                  <a:lnTo>
                    <a:pt x="29" y="11"/>
                  </a:lnTo>
                  <a:lnTo>
                    <a:pt x="31" y="16"/>
                  </a:lnTo>
                  <a:lnTo>
                    <a:pt x="29" y="21"/>
                  </a:lnTo>
                  <a:lnTo>
                    <a:pt x="31" y="16"/>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201" name="Freeform 294"/>
            <p:cNvSpPr>
              <a:spLocks/>
            </p:cNvSpPr>
            <p:nvPr/>
          </p:nvSpPr>
          <p:spPr bwMode="auto">
            <a:xfrm>
              <a:off x="7404279" y="2172131"/>
              <a:ext cx="8356" cy="5969"/>
            </a:xfrm>
            <a:custGeom>
              <a:avLst/>
              <a:gdLst>
                <a:gd name="T0" fmla="*/ 5 w 7"/>
                <a:gd name="T1" fmla="*/ 5 h 5"/>
                <a:gd name="T2" fmla="*/ 7 w 7"/>
                <a:gd name="T3" fmla="*/ 2 h 5"/>
                <a:gd name="T4" fmla="*/ 5 w 7"/>
                <a:gd name="T5" fmla="*/ 0 h 5"/>
                <a:gd name="T6" fmla="*/ 2 w 7"/>
                <a:gd name="T7" fmla="*/ 2 h 5"/>
                <a:gd name="T8" fmla="*/ 2 w 7"/>
                <a:gd name="T9" fmla="*/ 5 h 5"/>
                <a:gd name="T10" fmla="*/ 0 w 7"/>
                <a:gd name="T11" fmla="*/ 5 h 5"/>
                <a:gd name="T12" fmla="*/ 5 w 7"/>
                <a:gd name="T13" fmla="*/ 5 h 5"/>
              </a:gdLst>
              <a:ahLst/>
              <a:cxnLst>
                <a:cxn ang="0">
                  <a:pos x="T0" y="T1"/>
                </a:cxn>
                <a:cxn ang="0">
                  <a:pos x="T2" y="T3"/>
                </a:cxn>
                <a:cxn ang="0">
                  <a:pos x="T4" y="T5"/>
                </a:cxn>
                <a:cxn ang="0">
                  <a:pos x="T6" y="T7"/>
                </a:cxn>
                <a:cxn ang="0">
                  <a:pos x="T8" y="T9"/>
                </a:cxn>
                <a:cxn ang="0">
                  <a:pos x="T10" y="T11"/>
                </a:cxn>
                <a:cxn ang="0">
                  <a:pos x="T12" y="T13"/>
                </a:cxn>
              </a:cxnLst>
              <a:rect l="0" t="0" r="r" b="b"/>
              <a:pathLst>
                <a:path w="7" h="5">
                  <a:moveTo>
                    <a:pt x="5" y="5"/>
                  </a:moveTo>
                  <a:lnTo>
                    <a:pt x="7" y="2"/>
                  </a:lnTo>
                  <a:lnTo>
                    <a:pt x="5" y="0"/>
                  </a:lnTo>
                  <a:lnTo>
                    <a:pt x="2" y="2"/>
                  </a:lnTo>
                  <a:lnTo>
                    <a:pt x="2" y="5"/>
                  </a:lnTo>
                  <a:lnTo>
                    <a:pt x="0" y="5"/>
                  </a:lnTo>
                  <a:lnTo>
                    <a:pt x="5" y="5"/>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202" name="Freeform 295"/>
            <p:cNvSpPr>
              <a:spLocks/>
            </p:cNvSpPr>
            <p:nvPr/>
          </p:nvSpPr>
          <p:spPr bwMode="auto">
            <a:xfrm>
              <a:off x="9278366" y="3325231"/>
              <a:ext cx="5969" cy="8356"/>
            </a:xfrm>
            <a:custGeom>
              <a:avLst/>
              <a:gdLst>
                <a:gd name="T0" fmla="*/ 0 w 5"/>
                <a:gd name="T1" fmla="*/ 4 h 7"/>
                <a:gd name="T2" fmla="*/ 3 w 5"/>
                <a:gd name="T3" fmla="*/ 7 h 7"/>
                <a:gd name="T4" fmla="*/ 5 w 5"/>
                <a:gd name="T5" fmla="*/ 2 h 7"/>
                <a:gd name="T6" fmla="*/ 5 w 5"/>
                <a:gd name="T7" fmla="*/ 0 h 7"/>
                <a:gd name="T8" fmla="*/ 3 w 5"/>
                <a:gd name="T9" fmla="*/ 2 h 7"/>
                <a:gd name="T10" fmla="*/ 0 w 5"/>
                <a:gd name="T11" fmla="*/ 4 h 7"/>
              </a:gdLst>
              <a:ahLst/>
              <a:cxnLst>
                <a:cxn ang="0">
                  <a:pos x="T0" y="T1"/>
                </a:cxn>
                <a:cxn ang="0">
                  <a:pos x="T2" y="T3"/>
                </a:cxn>
                <a:cxn ang="0">
                  <a:pos x="T4" y="T5"/>
                </a:cxn>
                <a:cxn ang="0">
                  <a:pos x="T6" y="T7"/>
                </a:cxn>
                <a:cxn ang="0">
                  <a:pos x="T8" y="T9"/>
                </a:cxn>
                <a:cxn ang="0">
                  <a:pos x="T10" y="T11"/>
                </a:cxn>
              </a:cxnLst>
              <a:rect l="0" t="0" r="r" b="b"/>
              <a:pathLst>
                <a:path w="5" h="7">
                  <a:moveTo>
                    <a:pt x="0" y="4"/>
                  </a:moveTo>
                  <a:lnTo>
                    <a:pt x="3" y="7"/>
                  </a:lnTo>
                  <a:lnTo>
                    <a:pt x="5" y="2"/>
                  </a:lnTo>
                  <a:lnTo>
                    <a:pt x="5" y="0"/>
                  </a:lnTo>
                  <a:lnTo>
                    <a:pt x="3" y="2"/>
                  </a:lnTo>
                  <a:lnTo>
                    <a:pt x="0" y="4"/>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203" name="Freeform 296"/>
            <p:cNvSpPr>
              <a:spLocks/>
            </p:cNvSpPr>
            <p:nvPr/>
          </p:nvSpPr>
          <p:spPr bwMode="auto">
            <a:xfrm>
              <a:off x="9572013" y="2785685"/>
              <a:ext cx="28648" cy="16712"/>
            </a:xfrm>
            <a:custGeom>
              <a:avLst/>
              <a:gdLst>
                <a:gd name="T0" fmla="*/ 10 w 24"/>
                <a:gd name="T1" fmla="*/ 9 h 14"/>
                <a:gd name="T2" fmla="*/ 17 w 24"/>
                <a:gd name="T3" fmla="*/ 11 h 14"/>
                <a:gd name="T4" fmla="*/ 19 w 24"/>
                <a:gd name="T5" fmla="*/ 14 h 14"/>
                <a:gd name="T6" fmla="*/ 24 w 24"/>
                <a:gd name="T7" fmla="*/ 11 h 14"/>
                <a:gd name="T8" fmla="*/ 24 w 24"/>
                <a:gd name="T9" fmla="*/ 9 h 14"/>
                <a:gd name="T10" fmla="*/ 17 w 24"/>
                <a:gd name="T11" fmla="*/ 7 h 14"/>
                <a:gd name="T12" fmla="*/ 14 w 24"/>
                <a:gd name="T13" fmla="*/ 4 h 14"/>
                <a:gd name="T14" fmla="*/ 10 w 24"/>
                <a:gd name="T15" fmla="*/ 4 h 14"/>
                <a:gd name="T16" fmla="*/ 7 w 24"/>
                <a:gd name="T17" fmla="*/ 2 h 14"/>
                <a:gd name="T18" fmla="*/ 2 w 24"/>
                <a:gd name="T19" fmla="*/ 0 h 14"/>
                <a:gd name="T20" fmla="*/ 0 w 24"/>
                <a:gd name="T21" fmla="*/ 2 h 14"/>
                <a:gd name="T22" fmla="*/ 2 w 24"/>
                <a:gd name="T23" fmla="*/ 4 h 14"/>
                <a:gd name="T24" fmla="*/ 7 w 24"/>
                <a:gd name="T25" fmla="*/ 4 h 14"/>
                <a:gd name="T26" fmla="*/ 10 w 24"/>
                <a:gd name="T27" fmla="*/ 9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4" h="14">
                  <a:moveTo>
                    <a:pt x="10" y="9"/>
                  </a:moveTo>
                  <a:lnTo>
                    <a:pt x="17" y="11"/>
                  </a:lnTo>
                  <a:lnTo>
                    <a:pt x="19" y="14"/>
                  </a:lnTo>
                  <a:lnTo>
                    <a:pt x="24" y="11"/>
                  </a:lnTo>
                  <a:lnTo>
                    <a:pt x="24" y="9"/>
                  </a:lnTo>
                  <a:lnTo>
                    <a:pt x="17" y="7"/>
                  </a:lnTo>
                  <a:lnTo>
                    <a:pt x="14" y="4"/>
                  </a:lnTo>
                  <a:lnTo>
                    <a:pt x="10" y="4"/>
                  </a:lnTo>
                  <a:lnTo>
                    <a:pt x="7" y="2"/>
                  </a:lnTo>
                  <a:lnTo>
                    <a:pt x="2" y="0"/>
                  </a:lnTo>
                  <a:lnTo>
                    <a:pt x="0" y="2"/>
                  </a:lnTo>
                  <a:lnTo>
                    <a:pt x="2" y="4"/>
                  </a:lnTo>
                  <a:lnTo>
                    <a:pt x="7" y="4"/>
                  </a:lnTo>
                  <a:lnTo>
                    <a:pt x="10" y="9"/>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204" name="Freeform 297"/>
            <p:cNvSpPr>
              <a:spLocks/>
            </p:cNvSpPr>
            <p:nvPr/>
          </p:nvSpPr>
          <p:spPr bwMode="auto">
            <a:xfrm>
              <a:off x="9323726" y="3222574"/>
              <a:ext cx="20293" cy="31036"/>
            </a:xfrm>
            <a:custGeom>
              <a:avLst/>
              <a:gdLst>
                <a:gd name="T0" fmla="*/ 5 w 17"/>
                <a:gd name="T1" fmla="*/ 22 h 26"/>
                <a:gd name="T2" fmla="*/ 9 w 17"/>
                <a:gd name="T3" fmla="*/ 17 h 26"/>
                <a:gd name="T4" fmla="*/ 12 w 17"/>
                <a:gd name="T5" fmla="*/ 15 h 26"/>
                <a:gd name="T6" fmla="*/ 12 w 17"/>
                <a:gd name="T7" fmla="*/ 10 h 26"/>
                <a:gd name="T8" fmla="*/ 12 w 17"/>
                <a:gd name="T9" fmla="*/ 5 h 26"/>
                <a:gd name="T10" fmla="*/ 17 w 17"/>
                <a:gd name="T11" fmla="*/ 0 h 26"/>
                <a:gd name="T12" fmla="*/ 14 w 17"/>
                <a:gd name="T13" fmla="*/ 0 h 26"/>
                <a:gd name="T14" fmla="*/ 9 w 17"/>
                <a:gd name="T15" fmla="*/ 3 h 26"/>
                <a:gd name="T16" fmla="*/ 9 w 17"/>
                <a:gd name="T17" fmla="*/ 5 h 26"/>
                <a:gd name="T18" fmla="*/ 7 w 17"/>
                <a:gd name="T19" fmla="*/ 8 h 26"/>
                <a:gd name="T20" fmla="*/ 5 w 17"/>
                <a:gd name="T21" fmla="*/ 12 h 26"/>
                <a:gd name="T22" fmla="*/ 5 w 17"/>
                <a:gd name="T23" fmla="*/ 12 h 26"/>
                <a:gd name="T24" fmla="*/ 2 w 17"/>
                <a:gd name="T25" fmla="*/ 15 h 26"/>
                <a:gd name="T26" fmla="*/ 0 w 17"/>
                <a:gd name="T27" fmla="*/ 19 h 26"/>
                <a:gd name="T28" fmla="*/ 0 w 17"/>
                <a:gd name="T29" fmla="*/ 24 h 26"/>
                <a:gd name="T30" fmla="*/ 0 w 17"/>
                <a:gd name="T31" fmla="*/ 26 h 26"/>
                <a:gd name="T32" fmla="*/ 5 w 17"/>
                <a:gd name="T33" fmla="*/ 22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7" h="26">
                  <a:moveTo>
                    <a:pt x="5" y="22"/>
                  </a:moveTo>
                  <a:lnTo>
                    <a:pt x="9" y="17"/>
                  </a:lnTo>
                  <a:lnTo>
                    <a:pt x="12" y="15"/>
                  </a:lnTo>
                  <a:lnTo>
                    <a:pt x="12" y="10"/>
                  </a:lnTo>
                  <a:lnTo>
                    <a:pt x="12" y="5"/>
                  </a:lnTo>
                  <a:lnTo>
                    <a:pt x="17" y="0"/>
                  </a:lnTo>
                  <a:lnTo>
                    <a:pt x="14" y="0"/>
                  </a:lnTo>
                  <a:lnTo>
                    <a:pt x="9" y="3"/>
                  </a:lnTo>
                  <a:lnTo>
                    <a:pt x="9" y="5"/>
                  </a:lnTo>
                  <a:lnTo>
                    <a:pt x="7" y="8"/>
                  </a:lnTo>
                  <a:lnTo>
                    <a:pt x="5" y="12"/>
                  </a:lnTo>
                  <a:lnTo>
                    <a:pt x="5" y="12"/>
                  </a:lnTo>
                  <a:lnTo>
                    <a:pt x="2" y="15"/>
                  </a:lnTo>
                  <a:lnTo>
                    <a:pt x="0" y="19"/>
                  </a:lnTo>
                  <a:lnTo>
                    <a:pt x="0" y="24"/>
                  </a:lnTo>
                  <a:lnTo>
                    <a:pt x="0" y="26"/>
                  </a:lnTo>
                  <a:lnTo>
                    <a:pt x="5" y="22"/>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205" name="Freeform 298"/>
            <p:cNvSpPr>
              <a:spLocks/>
            </p:cNvSpPr>
            <p:nvPr/>
          </p:nvSpPr>
          <p:spPr bwMode="auto">
            <a:xfrm>
              <a:off x="9275978" y="3257191"/>
              <a:ext cx="37005" cy="47747"/>
            </a:xfrm>
            <a:custGeom>
              <a:avLst/>
              <a:gdLst>
                <a:gd name="T0" fmla="*/ 0 w 31"/>
                <a:gd name="T1" fmla="*/ 35 h 40"/>
                <a:gd name="T2" fmla="*/ 2 w 31"/>
                <a:gd name="T3" fmla="*/ 40 h 40"/>
                <a:gd name="T4" fmla="*/ 2 w 31"/>
                <a:gd name="T5" fmla="*/ 40 h 40"/>
                <a:gd name="T6" fmla="*/ 5 w 31"/>
                <a:gd name="T7" fmla="*/ 35 h 40"/>
                <a:gd name="T8" fmla="*/ 7 w 31"/>
                <a:gd name="T9" fmla="*/ 33 h 40"/>
                <a:gd name="T10" fmla="*/ 7 w 31"/>
                <a:gd name="T11" fmla="*/ 28 h 40"/>
                <a:gd name="T12" fmla="*/ 9 w 31"/>
                <a:gd name="T13" fmla="*/ 26 h 40"/>
                <a:gd name="T14" fmla="*/ 9 w 31"/>
                <a:gd name="T15" fmla="*/ 24 h 40"/>
                <a:gd name="T16" fmla="*/ 9 w 31"/>
                <a:gd name="T17" fmla="*/ 21 h 40"/>
                <a:gd name="T18" fmla="*/ 12 w 31"/>
                <a:gd name="T19" fmla="*/ 24 h 40"/>
                <a:gd name="T20" fmla="*/ 16 w 31"/>
                <a:gd name="T21" fmla="*/ 21 h 40"/>
                <a:gd name="T22" fmla="*/ 19 w 31"/>
                <a:gd name="T23" fmla="*/ 14 h 40"/>
                <a:gd name="T24" fmla="*/ 23 w 31"/>
                <a:gd name="T25" fmla="*/ 9 h 40"/>
                <a:gd name="T26" fmla="*/ 26 w 31"/>
                <a:gd name="T27" fmla="*/ 9 h 40"/>
                <a:gd name="T28" fmla="*/ 31 w 31"/>
                <a:gd name="T29" fmla="*/ 7 h 40"/>
                <a:gd name="T30" fmla="*/ 31 w 31"/>
                <a:gd name="T31" fmla="*/ 2 h 40"/>
                <a:gd name="T32" fmla="*/ 28 w 31"/>
                <a:gd name="T33" fmla="*/ 0 h 40"/>
                <a:gd name="T34" fmla="*/ 26 w 31"/>
                <a:gd name="T35" fmla="*/ 0 h 40"/>
                <a:gd name="T36" fmla="*/ 21 w 31"/>
                <a:gd name="T37" fmla="*/ 5 h 40"/>
                <a:gd name="T38" fmla="*/ 21 w 31"/>
                <a:gd name="T39" fmla="*/ 7 h 40"/>
                <a:gd name="T40" fmla="*/ 19 w 31"/>
                <a:gd name="T41" fmla="*/ 9 h 40"/>
                <a:gd name="T42" fmla="*/ 16 w 31"/>
                <a:gd name="T43" fmla="*/ 9 h 40"/>
                <a:gd name="T44" fmla="*/ 14 w 31"/>
                <a:gd name="T45" fmla="*/ 9 h 40"/>
                <a:gd name="T46" fmla="*/ 12 w 31"/>
                <a:gd name="T47" fmla="*/ 7 h 40"/>
                <a:gd name="T48" fmla="*/ 12 w 31"/>
                <a:gd name="T49" fmla="*/ 7 h 40"/>
                <a:gd name="T50" fmla="*/ 9 w 31"/>
                <a:gd name="T51" fmla="*/ 9 h 40"/>
                <a:gd name="T52" fmla="*/ 12 w 31"/>
                <a:gd name="T53" fmla="*/ 12 h 40"/>
                <a:gd name="T54" fmla="*/ 9 w 31"/>
                <a:gd name="T55" fmla="*/ 14 h 40"/>
                <a:gd name="T56" fmla="*/ 7 w 31"/>
                <a:gd name="T57" fmla="*/ 19 h 40"/>
                <a:gd name="T58" fmla="*/ 5 w 31"/>
                <a:gd name="T59" fmla="*/ 19 h 40"/>
                <a:gd name="T60" fmla="*/ 5 w 31"/>
                <a:gd name="T61" fmla="*/ 21 h 40"/>
                <a:gd name="T62" fmla="*/ 5 w 31"/>
                <a:gd name="T63" fmla="*/ 26 h 40"/>
                <a:gd name="T64" fmla="*/ 0 w 31"/>
                <a:gd name="T65" fmla="*/ 28 h 40"/>
                <a:gd name="T66" fmla="*/ 0 w 31"/>
                <a:gd name="T67" fmla="*/ 31 h 40"/>
                <a:gd name="T68" fmla="*/ 2 w 31"/>
                <a:gd name="T69" fmla="*/ 31 h 40"/>
                <a:gd name="T70" fmla="*/ 0 w 31"/>
                <a:gd name="T71" fmla="*/ 33 h 40"/>
                <a:gd name="T72" fmla="*/ 0 w 31"/>
                <a:gd name="T73" fmla="*/ 35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1" h="40">
                  <a:moveTo>
                    <a:pt x="0" y="35"/>
                  </a:moveTo>
                  <a:lnTo>
                    <a:pt x="2" y="40"/>
                  </a:lnTo>
                  <a:lnTo>
                    <a:pt x="2" y="40"/>
                  </a:lnTo>
                  <a:lnTo>
                    <a:pt x="5" y="35"/>
                  </a:lnTo>
                  <a:lnTo>
                    <a:pt x="7" y="33"/>
                  </a:lnTo>
                  <a:lnTo>
                    <a:pt x="7" y="28"/>
                  </a:lnTo>
                  <a:lnTo>
                    <a:pt x="9" y="26"/>
                  </a:lnTo>
                  <a:lnTo>
                    <a:pt x="9" y="24"/>
                  </a:lnTo>
                  <a:lnTo>
                    <a:pt x="9" y="21"/>
                  </a:lnTo>
                  <a:lnTo>
                    <a:pt x="12" y="24"/>
                  </a:lnTo>
                  <a:lnTo>
                    <a:pt x="16" y="21"/>
                  </a:lnTo>
                  <a:lnTo>
                    <a:pt x="19" y="14"/>
                  </a:lnTo>
                  <a:lnTo>
                    <a:pt x="23" y="9"/>
                  </a:lnTo>
                  <a:lnTo>
                    <a:pt x="26" y="9"/>
                  </a:lnTo>
                  <a:lnTo>
                    <a:pt x="31" y="7"/>
                  </a:lnTo>
                  <a:lnTo>
                    <a:pt x="31" y="2"/>
                  </a:lnTo>
                  <a:lnTo>
                    <a:pt x="28" y="0"/>
                  </a:lnTo>
                  <a:lnTo>
                    <a:pt x="26" y="0"/>
                  </a:lnTo>
                  <a:lnTo>
                    <a:pt x="21" y="5"/>
                  </a:lnTo>
                  <a:lnTo>
                    <a:pt x="21" y="7"/>
                  </a:lnTo>
                  <a:lnTo>
                    <a:pt x="19" y="9"/>
                  </a:lnTo>
                  <a:lnTo>
                    <a:pt x="16" y="9"/>
                  </a:lnTo>
                  <a:lnTo>
                    <a:pt x="14" y="9"/>
                  </a:lnTo>
                  <a:lnTo>
                    <a:pt x="12" y="7"/>
                  </a:lnTo>
                  <a:lnTo>
                    <a:pt x="12" y="7"/>
                  </a:lnTo>
                  <a:lnTo>
                    <a:pt x="9" y="9"/>
                  </a:lnTo>
                  <a:lnTo>
                    <a:pt x="12" y="12"/>
                  </a:lnTo>
                  <a:lnTo>
                    <a:pt x="9" y="14"/>
                  </a:lnTo>
                  <a:lnTo>
                    <a:pt x="7" y="19"/>
                  </a:lnTo>
                  <a:lnTo>
                    <a:pt x="5" y="19"/>
                  </a:lnTo>
                  <a:lnTo>
                    <a:pt x="5" y="21"/>
                  </a:lnTo>
                  <a:lnTo>
                    <a:pt x="5" y="26"/>
                  </a:lnTo>
                  <a:lnTo>
                    <a:pt x="0" y="28"/>
                  </a:lnTo>
                  <a:lnTo>
                    <a:pt x="0" y="31"/>
                  </a:lnTo>
                  <a:lnTo>
                    <a:pt x="2" y="31"/>
                  </a:lnTo>
                  <a:lnTo>
                    <a:pt x="0" y="33"/>
                  </a:lnTo>
                  <a:lnTo>
                    <a:pt x="0" y="35"/>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206" name="Freeform 299"/>
            <p:cNvSpPr>
              <a:spLocks/>
            </p:cNvSpPr>
            <p:nvPr/>
          </p:nvSpPr>
          <p:spPr bwMode="auto">
            <a:xfrm>
              <a:off x="7426959" y="2184068"/>
              <a:ext cx="5969" cy="4775"/>
            </a:xfrm>
            <a:custGeom>
              <a:avLst/>
              <a:gdLst>
                <a:gd name="T0" fmla="*/ 5 w 5"/>
                <a:gd name="T1" fmla="*/ 2 h 4"/>
                <a:gd name="T2" fmla="*/ 2 w 5"/>
                <a:gd name="T3" fmla="*/ 0 h 4"/>
                <a:gd name="T4" fmla="*/ 0 w 5"/>
                <a:gd name="T5" fmla="*/ 0 h 4"/>
                <a:gd name="T6" fmla="*/ 0 w 5"/>
                <a:gd name="T7" fmla="*/ 4 h 4"/>
                <a:gd name="T8" fmla="*/ 2 w 5"/>
                <a:gd name="T9" fmla="*/ 4 h 4"/>
                <a:gd name="T10" fmla="*/ 5 w 5"/>
                <a:gd name="T11" fmla="*/ 2 h 4"/>
              </a:gdLst>
              <a:ahLst/>
              <a:cxnLst>
                <a:cxn ang="0">
                  <a:pos x="T0" y="T1"/>
                </a:cxn>
                <a:cxn ang="0">
                  <a:pos x="T2" y="T3"/>
                </a:cxn>
                <a:cxn ang="0">
                  <a:pos x="T4" y="T5"/>
                </a:cxn>
                <a:cxn ang="0">
                  <a:pos x="T6" y="T7"/>
                </a:cxn>
                <a:cxn ang="0">
                  <a:pos x="T8" y="T9"/>
                </a:cxn>
                <a:cxn ang="0">
                  <a:pos x="T10" y="T11"/>
                </a:cxn>
              </a:cxnLst>
              <a:rect l="0" t="0" r="r" b="b"/>
              <a:pathLst>
                <a:path w="5" h="4">
                  <a:moveTo>
                    <a:pt x="5" y="2"/>
                  </a:moveTo>
                  <a:lnTo>
                    <a:pt x="2" y="0"/>
                  </a:lnTo>
                  <a:lnTo>
                    <a:pt x="0" y="0"/>
                  </a:lnTo>
                  <a:lnTo>
                    <a:pt x="0" y="4"/>
                  </a:lnTo>
                  <a:lnTo>
                    <a:pt x="2" y="4"/>
                  </a:lnTo>
                  <a:lnTo>
                    <a:pt x="5" y="2"/>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207" name="Freeform 300"/>
            <p:cNvSpPr>
              <a:spLocks/>
            </p:cNvSpPr>
            <p:nvPr/>
          </p:nvSpPr>
          <p:spPr bwMode="auto">
            <a:xfrm>
              <a:off x="9114831" y="1954880"/>
              <a:ext cx="5969" cy="8356"/>
            </a:xfrm>
            <a:custGeom>
              <a:avLst/>
              <a:gdLst>
                <a:gd name="T0" fmla="*/ 5 w 5"/>
                <a:gd name="T1" fmla="*/ 0 h 7"/>
                <a:gd name="T2" fmla="*/ 0 w 5"/>
                <a:gd name="T3" fmla="*/ 2 h 7"/>
                <a:gd name="T4" fmla="*/ 0 w 5"/>
                <a:gd name="T5" fmla="*/ 5 h 7"/>
                <a:gd name="T6" fmla="*/ 2 w 5"/>
                <a:gd name="T7" fmla="*/ 7 h 7"/>
                <a:gd name="T8" fmla="*/ 5 w 5"/>
                <a:gd name="T9" fmla="*/ 5 h 7"/>
                <a:gd name="T10" fmla="*/ 5 w 5"/>
                <a:gd name="T11" fmla="*/ 0 h 7"/>
              </a:gdLst>
              <a:ahLst/>
              <a:cxnLst>
                <a:cxn ang="0">
                  <a:pos x="T0" y="T1"/>
                </a:cxn>
                <a:cxn ang="0">
                  <a:pos x="T2" y="T3"/>
                </a:cxn>
                <a:cxn ang="0">
                  <a:pos x="T4" y="T5"/>
                </a:cxn>
                <a:cxn ang="0">
                  <a:pos x="T6" y="T7"/>
                </a:cxn>
                <a:cxn ang="0">
                  <a:pos x="T8" y="T9"/>
                </a:cxn>
                <a:cxn ang="0">
                  <a:pos x="T10" y="T11"/>
                </a:cxn>
              </a:cxnLst>
              <a:rect l="0" t="0" r="r" b="b"/>
              <a:pathLst>
                <a:path w="5" h="7">
                  <a:moveTo>
                    <a:pt x="5" y="0"/>
                  </a:moveTo>
                  <a:lnTo>
                    <a:pt x="0" y="2"/>
                  </a:lnTo>
                  <a:lnTo>
                    <a:pt x="0" y="5"/>
                  </a:lnTo>
                  <a:lnTo>
                    <a:pt x="2" y="7"/>
                  </a:lnTo>
                  <a:lnTo>
                    <a:pt x="5" y="5"/>
                  </a:lnTo>
                  <a:lnTo>
                    <a:pt x="5" y="0"/>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208" name="Freeform 301"/>
            <p:cNvSpPr>
              <a:spLocks/>
            </p:cNvSpPr>
            <p:nvPr/>
          </p:nvSpPr>
          <p:spPr bwMode="auto">
            <a:xfrm>
              <a:off x="9363117" y="3186764"/>
              <a:ext cx="2387" cy="10744"/>
            </a:xfrm>
            <a:custGeom>
              <a:avLst/>
              <a:gdLst>
                <a:gd name="T0" fmla="*/ 2 w 2"/>
                <a:gd name="T1" fmla="*/ 7 h 9"/>
                <a:gd name="T2" fmla="*/ 2 w 2"/>
                <a:gd name="T3" fmla="*/ 0 h 9"/>
                <a:gd name="T4" fmla="*/ 2 w 2"/>
                <a:gd name="T5" fmla="*/ 0 h 9"/>
                <a:gd name="T6" fmla="*/ 2 w 2"/>
                <a:gd name="T7" fmla="*/ 2 h 9"/>
                <a:gd name="T8" fmla="*/ 0 w 2"/>
                <a:gd name="T9" fmla="*/ 9 h 9"/>
                <a:gd name="T10" fmla="*/ 0 w 2"/>
                <a:gd name="T11" fmla="*/ 9 h 9"/>
                <a:gd name="T12" fmla="*/ 2 w 2"/>
                <a:gd name="T13" fmla="*/ 7 h 9"/>
              </a:gdLst>
              <a:ahLst/>
              <a:cxnLst>
                <a:cxn ang="0">
                  <a:pos x="T0" y="T1"/>
                </a:cxn>
                <a:cxn ang="0">
                  <a:pos x="T2" y="T3"/>
                </a:cxn>
                <a:cxn ang="0">
                  <a:pos x="T4" y="T5"/>
                </a:cxn>
                <a:cxn ang="0">
                  <a:pos x="T6" y="T7"/>
                </a:cxn>
                <a:cxn ang="0">
                  <a:pos x="T8" y="T9"/>
                </a:cxn>
                <a:cxn ang="0">
                  <a:pos x="T10" y="T11"/>
                </a:cxn>
                <a:cxn ang="0">
                  <a:pos x="T12" y="T13"/>
                </a:cxn>
              </a:cxnLst>
              <a:rect l="0" t="0" r="r" b="b"/>
              <a:pathLst>
                <a:path w="2" h="9">
                  <a:moveTo>
                    <a:pt x="2" y="7"/>
                  </a:moveTo>
                  <a:lnTo>
                    <a:pt x="2" y="0"/>
                  </a:lnTo>
                  <a:lnTo>
                    <a:pt x="2" y="0"/>
                  </a:lnTo>
                  <a:lnTo>
                    <a:pt x="2" y="2"/>
                  </a:lnTo>
                  <a:lnTo>
                    <a:pt x="0" y="9"/>
                  </a:lnTo>
                  <a:lnTo>
                    <a:pt x="0" y="9"/>
                  </a:lnTo>
                  <a:lnTo>
                    <a:pt x="2" y="7"/>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209" name="Freeform 302"/>
            <p:cNvSpPr>
              <a:spLocks/>
            </p:cNvSpPr>
            <p:nvPr/>
          </p:nvSpPr>
          <p:spPr bwMode="auto">
            <a:xfrm>
              <a:off x="9383410" y="3106787"/>
              <a:ext cx="2387" cy="11937"/>
            </a:xfrm>
            <a:custGeom>
              <a:avLst/>
              <a:gdLst>
                <a:gd name="T0" fmla="*/ 0 w 2"/>
                <a:gd name="T1" fmla="*/ 5 h 10"/>
                <a:gd name="T2" fmla="*/ 0 w 2"/>
                <a:gd name="T3" fmla="*/ 10 h 10"/>
                <a:gd name="T4" fmla="*/ 0 w 2"/>
                <a:gd name="T5" fmla="*/ 8 h 10"/>
                <a:gd name="T6" fmla="*/ 2 w 2"/>
                <a:gd name="T7" fmla="*/ 5 h 10"/>
                <a:gd name="T8" fmla="*/ 2 w 2"/>
                <a:gd name="T9" fmla="*/ 3 h 10"/>
                <a:gd name="T10" fmla="*/ 0 w 2"/>
                <a:gd name="T11" fmla="*/ 0 h 10"/>
                <a:gd name="T12" fmla="*/ 0 w 2"/>
                <a:gd name="T13" fmla="*/ 5 h 10"/>
              </a:gdLst>
              <a:ahLst/>
              <a:cxnLst>
                <a:cxn ang="0">
                  <a:pos x="T0" y="T1"/>
                </a:cxn>
                <a:cxn ang="0">
                  <a:pos x="T2" y="T3"/>
                </a:cxn>
                <a:cxn ang="0">
                  <a:pos x="T4" y="T5"/>
                </a:cxn>
                <a:cxn ang="0">
                  <a:pos x="T6" y="T7"/>
                </a:cxn>
                <a:cxn ang="0">
                  <a:pos x="T8" y="T9"/>
                </a:cxn>
                <a:cxn ang="0">
                  <a:pos x="T10" y="T11"/>
                </a:cxn>
                <a:cxn ang="0">
                  <a:pos x="T12" y="T13"/>
                </a:cxn>
              </a:cxnLst>
              <a:rect l="0" t="0" r="r" b="b"/>
              <a:pathLst>
                <a:path w="2" h="10">
                  <a:moveTo>
                    <a:pt x="0" y="5"/>
                  </a:moveTo>
                  <a:lnTo>
                    <a:pt x="0" y="10"/>
                  </a:lnTo>
                  <a:lnTo>
                    <a:pt x="0" y="8"/>
                  </a:lnTo>
                  <a:lnTo>
                    <a:pt x="2" y="5"/>
                  </a:lnTo>
                  <a:lnTo>
                    <a:pt x="2" y="3"/>
                  </a:lnTo>
                  <a:lnTo>
                    <a:pt x="0" y="0"/>
                  </a:lnTo>
                  <a:lnTo>
                    <a:pt x="0" y="5"/>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210" name="Freeform 303"/>
            <p:cNvSpPr>
              <a:spLocks/>
            </p:cNvSpPr>
            <p:nvPr/>
          </p:nvSpPr>
          <p:spPr bwMode="auto">
            <a:xfrm>
              <a:off x="9383410" y="3093656"/>
              <a:ext cx="4775" cy="4775"/>
            </a:xfrm>
            <a:custGeom>
              <a:avLst/>
              <a:gdLst>
                <a:gd name="T0" fmla="*/ 4 w 4"/>
                <a:gd name="T1" fmla="*/ 4 h 4"/>
                <a:gd name="T2" fmla="*/ 4 w 4"/>
                <a:gd name="T3" fmla="*/ 2 h 4"/>
                <a:gd name="T4" fmla="*/ 2 w 4"/>
                <a:gd name="T5" fmla="*/ 0 h 4"/>
                <a:gd name="T6" fmla="*/ 0 w 4"/>
                <a:gd name="T7" fmla="*/ 2 h 4"/>
                <a:gd name="T8" fmla="*/ 2 w 4"/>
                <a:gd name="T9" fmla="*/ 2 h 4"/>
                <a:gd name="T10" fmla="*/ 2 w 4"/>
                <a:gd name="T11" fmla="*/ 4 h 4"/>
                <a:gd name="T12" fmla="*/ 4 w 4"/>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4" y="4"/>
                  </a:moveTo>
                  <a:lnTo>
                    <a:pt x="4" y="2"/>
                  </a:lnTo>
                  <a:lnTo>
                    <a:pt x="2" y="0"/>
                  </a:lnTo>
                  <a:lnTo>
                    <a:pt x="0" y="2"/>
                  </a:lnTo>
                  <a:lnTo>
                    <a:pt x="2" y="2"/>
                  </a:lnTo>
                  <a:lnTo>
                    <a:pt x="2" y="4"/>
                  </a:lnTo>
                  <a:lnTo>
                    <a:pt x="4" y="4"/>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211" name="Freeform 304"/>
            <p:cNvSpPr>
              <a:spLocks/>
            </p:cNvSpPr>
            <p:nvPr/>
          </p:nvSpPr>
          <p:spPr bwMode="auto">
            <a:xfrm>
              <a:off x="9383410" y="3075751"/>
              <a:ext cx="4775" cy="14324"/>
            </a:xfrm>
            <a:custGeom>
              <a:avLst/>
              <a:gdLst>
                <a:gd name="T0" fmla="*/ 2 w 2"/>
                <a:gd name="T1" fmla="*/ 4 h 5"/>
                <a:gd name="T2" fmla="*/ 1 w 2"/>
                <a:gd name="T3" fmla="*/ 2 h 5"/>
                <a:gd name="T4" fmla="*/ 1 w 2"/>
                <a:gd name="T5" fmla="*/ 1 h 5"/>
                <a:gd name="T6" fmla="*/ 1 w 2"/>
                <a:gd name="T7" fmla="*/ 0 h 5"/>
                <a:gd name="T8" fmla="*/ 1 w 2"/>
                <a:gd name="T9" fmla="*/ 2 h 5"/>
                <a:gd name="T10" fmla="*/ 0 w 2"/>
                <a:gd name="T11" fmla="*/ 4 h 5"/>
                <a:gd name="T12" fmla="*/ 1 w 2"/>
                <a:gd name="T13" fmla="*/ 5 h 5"/>
                <a:gd name="T14" fmla="*/ 2 w 2"/>
                <a:gd name="T15" fmla="*/ 4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5">
                  <a:moveTo>
                    <a:pt x="2" y="4"/>
                  </a:moveTo>
                  <a:cubicBezTo>
                    <a:pt x="1" y="2"/>
                    <a:pt x="1" y="2"/>
                    <a:pt x="1" y="2"/>
                  </a:cubicBezTo>
                  <a:cubicBezTo>
                    <a:pt x="1" y="1"/>
                    <a:pt x="1" y="1"/>
                    <a:pt x="1" y="1"/>
                  </a:cubicBezTo>
                  <a:cubicBezTo>
                    <a:pt x="1" y="0"/>
                    <a:pt x="1" y="0"/>
                    <a:pt x="1" y="0"/>
                  </a:cubicBezTo>
                  <a:cubicBezTo>
                    <a:pt x="1" y="2"/>
                    <a:pt x="1" y="2"/>
                    <a:pt x="1" y="2"/>
                  </a:cubicBezTo>
                  <a:cubicBezTo>
                    <a:pt x="0" y="4"/>
                    <a:pt x="0" y="4"/>
                    <a:pt x="0" y="4"/>
                  </a:cubicBezTo>
                  <a:cubicBezTo>
                    <a:pt x="1" y="5"/>
                    <a:pt x="1" y="5"/>
                    <a:pt x="1" y="5"/>
                  </a:cubicBezTo>
                  <a:cubicBezTo>
                    <a:pt x="1" y="5"/>
                    <a:pt x="2" y="4"/>
                    <a:pt x="2" y="4"/>
                  </a:cubicBez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212" name="Freeform 305"/>
            <p:cNvSpPr>
              <a:spLocks/>
            </p:cNvSpPr>
            <p:nvPr/>
          </p:nvSpPr>
          <p:spPr bwMode="auto">
            <a:xfrm>
              <a:off x="9400122" y="3017260"/>
              <a:ext cx="5969" cy="8356"/>
            </a:xfrm>
            <a:custGeom>
              <a:avLst/>
              <a:gdLst>
                <a:gd name="T0" fmla="*/ 5 w 5"/>
                <a:gd name="T1" fmla="*/ 7 h 7"/>
                <a:gd name="T2" fmla="*/ 5 w 5"/>
                <a:gd name="T3" fmla="*/ 4 h 7"/>
                <a:gd name="T4" fmla="*/ 5 w 5"/>
                <a:gd name="T5" fmla="*/ 2 h 7"/>
                <a:gd name="T6" fmla="*/ 2 w 5"/>
                <a:gd name="T7" fmla="*/ 0 h 7"/>
                <a:gd name="T8" fmla="*/ 0 w 5"/>
                <a:gd name="T9" fmla="*/ 2 h 7"/>
                <a:gd name="T10" fmla="*/ 0 w 5"/>
                <a:gd name="T11" fmla="*/ 4 h 7"/>
                <a:gd name="T12" fmla="*/ 2 w 5"/>
                <a:gd name="T13" fmla="*/ 7 h 7"/>
                <a:gd name="T14" fmla="*/ 5 w 5"/>
                <a:gd name="T15" fmla="*/ 7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7">
                  <a:moveTo>
                    <a:pt x="5" y="7"/>
                  </a:moveTo>
                  <a:lnTo>
                    <a:pt x="5" y="4"/>
                  </a:lnTo>
                  <a:lnTo>
                    <a:pt x="5" y="2"/>
                  </a:lnTo>
                  <a:lnTo>
                    <a:pt x="2" y="0"/>
                  </a:lnTo>
                  <a:lnTo>
                    <a:pt x="0" y="2"/>
                  </a:lnTo>
                  <a:lnTo>
                    <a:pt x="0" y="4"/>
                  </a:lnTo>
                  <a:lnTo>
                    <a:pt x="2" y="7"/>
                  </a:lnTo>
                  <a:lnTo>
                    <a:pt x="5" y="7"/>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213" name="Freeform 306"/>
            <p:cNvSpPr>
              <a:spLocks/>
            </p:cNvSpPr>
            <p:nvPr/>
          </p:nvSpPr>
          <p:spPr bwMode="auto">
            <a:xfrm>
              <a:off x="9383410" y="3022035"/>
              <a:ext cx="19099" cy="37005"/>
            </a:xfrm>
            <a:custGeom>
              <a:avLst/>
              <a:gdLst>
                <a:gd name="T0" fmla="*/ 4 w 16"/>
                <a:gd name="T1" fmla="*/ 15 h 31"/>
                <a:gd name="T2" fmla="*/ 2 w 16"/>
                <a:gd name="T3" fmla="*/ 19 h 31"/>
                <a:gd name="T4" fmla="*/ 0 w 16"/>
                <a:gd name="T5" fmla="*/ 19 h 31"/>
                <a:gd name="T6" fmla="*/ 0 w 16"/>
                <a:gd name="T7" fmla="*/ 22 h 31"/>
                <a:gd name="T8" fmla="*/ 2 w 16"/>
                <a:gd name="T9" fmla="*/ 24 h 31"/>
                <a:gd name="T10" fmla="*/ 2 w 16"/>
                <a:gd name="T11" fmla="*/ 26 h 31"/>
                <a:gd name="T12" fmla="*/ 0 w 16"/>
                <a:gd name="T13" fmla="*/ 29 h 31"/>
                <a:gd name="T14" fmla="*/ 2 w 16"/>
                <a:gd name="T15" fmla="*/ 31 h 31"/>
                <a:gd name="T16" fmla="*/ 4 w 16"/>
                <a:gd name="T17" fmla="*/ 29 h 31"/>
                <a:gd name="T18" fmla="*/ 7 w 16"/>
                <a:gd name="T19" fmla="*/ 31 h 31"/>
                <a:gd name="T20" fmla="*/ 7 w 16"/>
                <a:gd name="T21" fmla="*/ 31 h 31"/>
                <a:gd name="T22" fmla="*/ 7 w 16"/>
                <a:gd name="T23" fmla="*/ 26 h 31"/>
                <a:gd name="T24" fmla="*/ 9 w 16"/>
                <a:gd name="T25" fmla="*/ 24 h 31"/>
                <a:gd name="T26" fmla="*/ 11 w 16"/>
                <a:gd name="T27" fmla="*/ 22 h 31"/>
                <a:gd name="T28" fmla="*/ 14 w 16"/>
                <a:gd name="T29" fmla="*/ 19 h 31"/>
                <a:gd name="T30" fmla="*/ 14 w 16"/>
                <a:gd name="T31" fmla="*/ 15 h 31"/>
                <a:gd name="T32" fmla="*/ 14 w 16"/>
                <a:gd name="T33" fmla="*/ 12 h 31"/>
                <a:gd name="T34" fmla="*/ 16 w 16"/>
                <a:gd name="T35" fmla="*/ 10 h 31"/>
                <a:gd name="T36" fmla="*/ 16 w 16"/>
                <a:gd name="T37" fmla="*/ 5 h 31"/>
                <a:gd name="T38" fmla="*/ 9 w 16"/>
                <a:gd name="T39" fmla="*/ 0 h 31"/>
                <a:gd name="T40" fmla="*/ 7 w 16"/>
                <a:gd name="T41" fmla="*/ 3 h 31"/>
                <a:gd name="T42" fmla="*/ 9 w 16"/>
                <a:gd name="T43" fmla="*/ 10 h 31"/>
                <a:gd name="T44" fmla="*/ 9 w 16"/>
                <a:gd name="T45" fmla="*/ 15 h 31"/>
                <a:gd name="T46" fmla="*/ 4 w 16"/>
                <a:gd name="T47" fmla="*/ 15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6" h="31">
                  <a:moveTo>
                    <a:pt x="4" y="15"/>
                  </a:moveTo>
                  <a:lnTo>
                    <a:pt x="2" y="19"/>
                  </a:lnTo>
                  <a:lnTo>
                    <a:pt x="0" y="19"/>
                  </a:lnTo>
                  <a:lnTo>
                    <a:pt x="0" y="22"/>
                  </a:lnTo>
                  <a:lnTo>
                    <a:pt x="2" y="24"/>
                  </a:lnTo>
                  <a:lnTo>
                    <a:pt x="2" y="26"/>
                  </a:lnTo>
                  <a:lnTo>
                    <a:pt x="0" y="29"/>
                  </a:lnTo>
                  <a:lnTo>
                    <a:pt x="2" y="31"/>
                  </a:lnTo>
                  <a:lnTo>
                    <a:pt x="4" y="29"/>
                  </a:lnTo>
                  <a:lnTo>
                    <a:pt x="7" y="31"/>
                  </a:lnTo>
                  <a:lnTo>
                    <a:pt x="7" y="31"/>
                  </a:lnTo>
                  <a:lnTo>
                    <a:pt x="7" y="26"/>
                  </a:lnTo>
                  <a:lnTo>
                    <a:pt x="9" y="24"/>
                  </a:lnTo>
                  <a:lnTo>
                    <a:pt x="11" y="22"/>
                  </a:lnTo>
                  <a:lnTo>
                    <a:pt x="14" y="19"/>
                  </a:lnTo>
                  <a:lnTo>
                    <a:pt x="14" y="15"/>
                  </a:lnTo>
                  <a:lnTo>
                    <a:pt x="14" y="12"/>
                  </a:lnTo>
                  <a:lnTo>
                    <a:pt x="16" y="10"/>
                  </a:lnTo>
                  <a:lnTo>
                    <a:pt x="16" y="5"/>
                  </a:lnTo>
                  <a:lnTo>
                    <a:pt x="9" y="0"/>
                  </a:lnTo>
                  <a:lnTo>
                    <a:pt x="7" y="3"/>
                  </a:lnTo>
                  <a:lnTo>
                    <a:pt x="9" y="10"/>
                  </a:lnTo>
                  <a:lnTo>
                    <a:pt x="9" y="15"/>
                  </a:lnTo>
                  <a:lnTo>
                    <a:pt x="4" y="15"/>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214" name="Freeform 307"/>
            <p:cNvSpPr>
              <a:spLocks/>
            </p:cNvSpPr>
            <p:nvPr/>
          </p:nvSpPr>
          <p:spPr bwMode="auto">
            <a:xfrm>
              <a:off x="9369086" y="3174827"/>
              <a:ext cx="2387" cy="3581"/>
            </a:xfrm>
            <a:custGeom>
              <a:avLst/>
              <a:gdLst>
                <a:gd name="T0" fmla="*/ 2 w 2"/>
                <a:gd name="T1" fmla="*/ 0 h 3"/>
                <a:gd name="T2" fmla="*/ 0 w 2"/>
                <a:gd name="T3" fmla="*/ 0 h 3"/>
                <a:gd name="T4" fmla="*/ 0 w 2"/>
                <a:gd name="T5" fmla="*/ 3 h 3"/>
                <a:gd name="T6" fmla="*/ 0 w 2"/>
                <a:gd name="T7" fmla="*/ 3 h 3"/>
                <a:gd name="T8" fmla="*/ 2 w 2"/>
                <a:gd name="T9" fmla="*/ 3 h 3"/>
                <a:gd name="T10" fmla="*/ 2 w 2"/>
                <a:gd name="T11" fmla="*/ 0 h 3"/>
              </a:gdLst>
              <a:ahLst/>
              <a:cxnLst>
                <a:cxn ang="0">
                  <a:pos x="T0" y="T1"/>
                </a:cxn>
                <a:cxn ang="0">
                  <a:pos x="T2" y="T3"/>
                </a:cxn>
                <a:cxn ang="0">
                  <a:pos x="T4" y="T5"/>
                </a:cxn>
                <a:cxn ang="0">
                  <a:pos x="T6" y="T7"/>
                </a:cxn>
                <a:cxn ang="0">
                  <a:pos x="T8" y="T9"/>
                </a:cxn>
                <a:cxn ang="0">
                  <a:pos x="T10" y="T11"/>
                </a:cxn>
              </a:cxnLst>
              <a:rect l="0" t="0" r="r" b="b"/>
              <a:pathLst>
                <a:path w="2" h="3">
                  <a:moveTo>
                    <a:pt x="2" y="0"/>
                  </a:moveTo>
                  <a:lnTo>
                    <a:pt x="0" y="0"/>
                  </a:lnTo>
                  <a:lnTo>
                    <a:pt x="0" y="3"/>
                  </a:lnTo>
                  <a:lnTo>
                    <a:pt x="0" y="3"/>
                  </a:lnTo>
                  <a:lnTo>
                    <a:pt x="2" y="3"/>
                  </a:lnTo>
                  <a:lnTo>
                    <a:pt x="2" y="0"/>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215" name="Freeform 308"/>
            <p:cNvSpPr>
              <a:spLocks/>
            </p:cNvSpPr>
            <p:nvPr/>
          </p:nvSpPr>
          <p:spPr bwMode="auto">
            <a:xfrm>
              <a:off x="9377441" y="3017260"/>
              <a:ext cx="8356" cy="8356"/>
            </a:xfrm>
            <a:custGeom>
              <a:avLst/>
              <a:gdLst>
                <a:gd name="T0" fmla="*/ 0 w 7"/>
                <a:gd name="T1" fmla="*/ 2 h 7"/>
                <a:gd name="T2" fmla="*/ 0 w 7"/>
                <a:gd name="T3" fmla="*/ 4 h 7"/>
                <a:gd name="T4" fmla="*/ 2 w 7"/>
                <a:gd name="T5" fmla="*/ 7 h 7"/>
                <a:gd name="T6" fmla="*/ 5 w 7"/>
                <a:gd name="T7" fmla="*/ 7 h 7"/>
                <a:gd name="T8" fmla="*/ 7 w 7"/>
                <a:gd name="T9" fmla="*/ 4 h 7"/>
                <a:gd name="T10" fmla="*/ 2 w 7"/>
                <a:gd name="T11" fmla="*/ 0 h 7"/>
                <a:gd name="T12" fmla="*/ 0 w 7"/>
                <a:gd name="T13" fmla="*/ 2 h 7"/>
              </a:gdLst>
              <a:ahLst/>
              <a:cxnLst>
                <a:cxn ang="0">
                  <a:pos x="T0" y="T1"/>
                </a:cxn>
                <a:cxn ang="0">
                  <a:pos x="T2" y="T3"/>
                </a:cxn>
                <a:cxn ang="0">
                  <a:pos x="T4" y="T5"/>
                </a:cxn>
                <a:cxn ang="0">
                  <a:pos x="T6" y="T7"/>
                </a:cxn>
                <a:cxn ang="0">
                  <a:pos x="T8" y="T9"/>
                </a:cxn>
                <a:cxn ang="0">
                  <a:pos x="T10" y="T11"/>
                </a:cxn>
                <a:cxn ang="0">
                  <a:pos x="T12" y="T13"/>
                </a:cxn>
              </a:cxnLst>
              <a:rect l="0" t="0" r="r" b="b"/>
              <a:pathLst>
                <a:path w="7" h="7">
                  <a:moveTo>
                    <a:pt x="0" y="2"/>
                  </a:moveTo>
                  <a:lnTo>
                    <a:pt x="0" y="4"/>
                  </a:lnTo>
                  <a:lnTo>
                    <a:pt x="2" y="7"/>
                  </a:lnTo>
                  <a:lnTo>
                    <a:pt x="5" y="7"/>
                  </a:lnTo>
                  <a:lnTo>
                    <a:pt x="7" y="4"/>
                  </a:lnTo>
                  <a:lnTo>
                    <a:pt x="2" y="0"/>
                  </a:lnTo>
                  <a:lnTo>
                    <a:pt x="0" y="2"/>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216" name="Freeform 309"/>
            <p:cNvSpPr>
              <a:spLocks/>
            </p:cNvSpPr>
            <p:nvPr/>
          </p:nvSpPr>
          <p:spPr bwMode="auto">
            <a:xfrm>
              <a:off x="6938742" y="2573209"/>
              <a:ext cx="5969" cy="5969"/>
            </a:xfrm>
            <a:custGeom>
              <a:avLst/>
              <a:gdLst>
                <a:gd name="T0" fmla="*/ 0 w 5"/>
                <a:gd name="T1" fmla="*/ 3 h 5"/>
                <a:gd name="T2" fmla="*/ 5 w 5"/>
                <a:gd name="T3" fmla="*/ 5 h 5"/>
                <a:gd name="T4" fmla="*/ 5 w 5"/>
                <a:gd name="T5" fmla="*/ 3 h 5"/>
                <a:gd name="T6" fmla="*/ 5 w 5"/>
                <a:gd name="T7" fmla="*/ 0 h 5"/>
                <a:gd name="T8" fmla="*/ 2 w 5"/>
                <a:gd name="T9" fmla="*/ 0 h 5"/>
                <a:gd name="T10" fmla="*/ 0 w 5"/>
                <a:gd name="T11" fmla="*/ 3 h 5"/>
              </a:gdLst>
              <a:ahLst/>
              <a:cxnLst>
                <a:cxn ang="0">
                  <a:pos x="T0" y="T1"/>
                </a:cxn>
                <a:cxn ang="0">
                  <a:pos x="T2" y="T3"/>
                </a:cxn>
                <a:cxn ang="0">
                  <a:pos x="T4" y="T5"/>
                </a:cxn>
                <a:cxn ang="0">
                  <a:pos x="T6" y="T7"/>
                </a:cxn>
                <a:cxn ang="0">
                  <a:pos x="T8" y="T9"/>
                </a:cxn>
                <a:cxn ang="0">
                  <a:pos x="T10" y="T11"/>
                </a:cxn>
              </a:cxnLst>
              <a:rect l="0" t="0" r="r" b="b"/>
              <a:pathLst>
                <a:path w="5" h="5">
                  <a:moveTo>
                    <a:pt x="0" y="3"/>
                  </a:moveTo>
                  <a:lnTo>
                    <a:pt x="5" y="5"/>
                  </a:lnTo>
                  <a:lnTo>
                    <a:pt x="5" y="3"/>
                  </a:lnTo>
                  <a:lnTo>
                    <a:pt x="5" y="0"/>
                  </a:lnTo>
                  <a:lnTo>
                    <a:pt x="2" y="0"/>
                  </a:lnTo>
                  <a:lnTo>
                    <a:pt x="0" y="3"/>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217" name="Freeform 310"/>
            <p:cNvSpPr>
              <a:spLocks/>
            </p:cNvSpPr>
            <p:nvPr/>
          </p:nvSpPr>
          <p:spPr bwMode="auto">
            <a:xfrm>
              <a:off x="7175092" y="2492039"/>
              <a:ext cx="5969" cy="10744"/>
            </a:xfrm>
            <a:custGeom>
              <a:avLst/>
              <a:gdLst>
                <a:gd name="T0" fmla="*/ 2 w 2"/>
                <a:gd name="T1" fmla="*/ 3 h 4"/>
                <a:gd name="T2" fmla="*/ 2 w 2"/>
                <a:gd name="T3" fmla="*/ 1 h 4"/>
                <a:gd name="T4" fmla="*/ 1 w 2"/>
                <a:gd name="T5" fmla="*/ 0 h 4"/>
                <a:gd name="T6" fmla="*/ 0 w 2"/>
                <a:gd name="T7" fmla="*/ 1 h 4"/>
                <a:gd name="T8" fmla="*/ 0 w 2"/>
                <a:gd name="T9" fmla="*/ 2 h 4"/>
                <a:gd name="T10" fmla="*/ 0 w 2"/>
                <a:gd name="T11" fmla="*/ 3 h 4"/>
                <a:gd name="T12" fmla="*/ 0 w 2"/>
                <a:gd name="T13" fmla="*/ 3 h 4"/>
                <a:gd name="T14" fmla="*/ 1 w 2"/>
                <a:gd name="T15" fmla="*/ 4 h 4"/>
                <a:gd name="T16" fmla="*/ 2 w 2"/>
                <a:gd name="T17"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4">
                  <a:moveTo>
                    <a:pt x="2" y="3"/>
                  </a:moveTo>
                  <a:cubicBezTo>
                    <a:pt x="2" y="1"/>
                    <a:pt x="2" y="1"/>
                    <a:pt x="2" y="1"/>
                  </a:cubicBezTo>
                  <a:cubicBezTo>
                    <a:pt x="1" y="0"/>
                    <a:pt x="1" y="0"/>
                    <a:pt x="1" y="0"/>
                  </a:cubicBezTo>
                  <a:cubicBezTo>
                    <a:pt x="0" y="1"/>
                    <a:pt x="0" y="1"/>
                    <a:pt x="0" y="1"/>
                  </a:cubicBezTo>
                  <a:cubicBezTo>
                    <a:pt x="0" y="2"/>
                    <a:pt x="0" y="2"/>
                    <a:pt x="0" y="2"/>
                  </a:cubicBezTo>
                  <a:cubicBezTo>
                    <a:pt x="0" y="3"/>
                    <a:pt x="0" y="3"/>
                    <a:pt x="0" y="3"/>
                  </a:cubicBezTo>
                  <a:cubicBezTo>
                    <a:pt x="0" y="3"/>
                    <a:pt x="0" y="3"/>
                    <a:pt x="0" y="3"/>
                  </a:cubicBezTo>
                  <a:cubicBezTo>
                    <a:pt x="1" y="4"/>
                    <a:pt x="1" y="4"/>
                    <a:pt x="1" y="4"/>
                  </a:cubicBezTo>
                  <a:lnTo>
                    <a:pt x="2" y="3"/>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218" name="Freeform 311"/>
            <p:cNvSpPr>
              <a:spLocks/>
            </p:cNvSpPr>
            <p:nvPr/>
          </p:nvSpPr>
          <p:spPr bwMode="auto">
            <a:xfrm>
              <a:off x="9253298" y="3304939"/>
              <a:ext cx="14324" cy="33423"/>
            </a:xfrm>
            <a:custGeom>
              <a:avLst/>
              <a:gdLst>
                <a:gd name="T0" fmla="*/ 2 w 5"/>
                <a:gd name="T1" fmla="*/ 5 h 12"/>
                <a:gd name="T2" fmla="*/ 3 w 5"/>
                <a:gd name="T3" fmla="*/ 5 h 12"/>
                <a:gd name="T4" fmla="*/ 5 w 5"/>
                <a:gd name="T5" fmla="*/ 3 h 12"/>
                <a:gd name="T6" fmla="*/ 5 w 5"/>
                <a:gd name="T7" fmla="*/ 1 h 12"/>
                <a:gd name="T8" fmla="*/ 5 w 5"/>
                <a:gd name="T9" fmla="*/ 1 h 12"/>
                <a:gd name="T10" fmla="*/ 4 w 5"/>
                <a:gd name="T11" fmla="*/ 1 h 12"/>
                <a:gd name="T12" fmla="*/ 3 w 5"/>
                <a:gd name="T13" fmla="*/ 1 h 12"/>
                <a:gd name="T14" fmla="*/ 2 w 5"/>
                <a:gd name="T15" fmla="*/ 0 h 12"/>
                <a:gd name="T16" fmla="*/ 1 w 5"/>
                <a:gd name="T17" fmla="*/ 1 h 12"/>
                <a:gd name="T18" fmla="*/ 1 w 5"/>
                <a:gd name="T19" fmla="*/ 3 h 12"/>
                <a:gd name="T20" fmla="*/ 1 w 5"/>
                <a:gd name="T21" fmla="*/ 5 h 12"/>
                <a:gd name="T22" fmla="*/ 0 w 5"/>
                <a:gd name="T23" fmla="*/ 7 h 12"/>
                <a:gd name="T24" fmla="*/ 0 w 5"/>
                <a:gd name="T25" fmla="*/ 9 h 12"/>
                <a:gd name="T26" fmla="*/ 0 w 5"/>
                <a:gd name="T27" fmla="*/ 10 h 12"/>
                <a:gd name="T28" fmla="*/ 1 w 5"/>
                <a:gd name="T29" fmla="*/ 12 h 12"/>
                <a:gd name="T30" fmla="*/ 1 w 5"/>
                <a:gd name="T31" fmla="*/ 9 h 12"/>
                <a:gd name="T32" fmla="*/ 2 w 5"/>
                <a:gd name="T33" fmla="*/ 5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 h="12">
                  <a:moveTo>
                    <a:pt x="2" y="5"/>
                  </a:moveTo>
                  <a:cubicBezTo>
                    <a:pt x="3" y="5"/>
                    <a:pt x="3" y="5"/>
                    <a:pt x="3" y="5"/>
                  </a:cubicBezTo>
                  <a:cubicBezTo>
                    <a:pt x="5" y="3"/>
                    <a:pt x="5" y="3"/>
                    <a:pt x="5" y="3"/>
                  </a:cubicBezTo>
                  <a:cubicBezTo>
                    <a:pt x="5" y="1"/>
                    <a:pt x="5" y="1"/>
                    <a:pt x="5" y="1"/>
                  </a:cubicBezTo>
                  <a:cubicBezTo>
                    <a:pt x="5" y="1"/>
                    <a:pt x="5" y="1"/>
                    <a:pt x="5" y="1"/>
                  </a:cubicBezTo>
                  <a:cubicBezTo>
                    <a:pt x="4" y="1"/>
                    <a:pt x="4" y="1"/>
                    <a:pt x="4" y="1"/>
                  </a:cubicBezTo>
                  <a:cubicBezTo>
                    <a:pt x="3" y="1"/>
                    <a:pt x="3" y="1"/>
                    <a:pt x="3" y="1"/>
                  </a:cubicBezTo>
                  <a:cubicBezTo>
                    <a:pt x="2" y="0"/>
                    <a:pt x="2" y="0"/>
                    <a:pt x="2" y="0"/>
                  </a:cubicBezTo>
                  <a:cubicBezTo>
                    <a:pt x="1" y="1"/>
                    <a:pt x="1" y="1"/>
                    <a:pt x="1" y="1"/>
                  </a:cubicBezTo>
                  <a:cubicBezTo>
                    <a:pt x="1" y="3"/>
                    <a:pt x="1" y="3"/>
                    <a:pt x="1" y="3"/>
                  </a:cubicBezTo>
                  <a:cubicBezTo>
                    <a:pt x="1" y="5"/>
                    <a:pt x="1" y="5"/>
                    <a:pt x="1" y="5"/>
                  </a:cubicBezTo>
                  <a:cubicBezTo>
                    <a:pt x="0" y="7"/>
                    <a:pt x="0" y="7"/>
                    <a:pt x="0" y="7"/>
                  </a:cubicBezTo>
                  <a:cubicBezTo>
                    <a:pt x="0" y="9"/>
                    <a:pt x="0" y="9"/>
                    <a:pt x="0" y="9"/>
                  </a:cubicBezTo>
                  <a:cubicBezTo>
                    <a:pt x="0" y="10"/>
                    <a:pt x="0" y="10"/>
                    <a:pt x="0" y="10"/>
                  </a:cubicBezTo>
                  <a:cubicBezTo>
                    <a:pt x="1" y="12"/>
                    <a:pt x="1" y="12"/>
                    <a:pt x="1" y="12"/>
                  </a:cubicBezTo>
                  <a:cubicBezTo>
                    <a:pt x="1" y="11"/>
                    <a:pt x="1" y="9"/>
                    <a:pt x="1" y="9"/>
                  </a:cubicBezTo>
                  <a:lnTo>
                    <a:pt x="2" y="5"/>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219" name="Freeform 312"/>
            <p:cNvSpPr>
              <a:spLocks/>
            </p:cNvSpPr>
            <p:nvPr/>
          </p:nvSpPr>
          <p:spPr bwMode="auto">
            <a:xfrm>
              <a:off x="6605703" y="2742712"/>
              <a:ext cx="4775" cy="14324"/>
            </a:xfrm>
            <a:custGeom>
              <a:avLst/>
              <a:gdLst>
                <a:gd name="T0" fmla="*/ 4 w 4"/>
                <a:gd name="T1" fmla="*/ 3 h 12"/>
                <a:gd name="T2" fmla="*/ 2 w 4"/>
                <a:gd name="T3" fmla="*/ 0 h 12"/>
                <a:gd name="T4" fmla="*/ 0 w 4"/>
                <a:gd name="T5" fmla="*/ 5 h 12"/>
                <a:gd name="T6" fmla="*/ 0 w 4"/>
                <a:gd name="T7" fmla="*/ 7 h 12"/>
                <a:gd name="T8" fmla="*/ 2 w 4"/>
                <a:gd name="T9" fmla="*/ 10 h 12"/>
                <a:gd name="T10" fmla="*/ 2 w 4"/>
                <a:gd name="T11" fmla="*/ 12 h 12"/>
                <a:gd name="T12" fmla="*/ 4 w 4"/>
                <a:gd name="T13" fmla="*/ 12 h 12"/>
                <a:gd name="T14" fmla="*/ 4 w 4"/>
                <a:gd name="T15" fmla="*/ 10 h 12"/>
                <a:gd name="T16" fmla="*/ 4 w 4"/>
                <a:gd name="T17" fmla="*/ 5 h 12"/>
                <a:gd name="T18" fmla="*/ 4 w 4"/>
                <a:gd name="T19" fmla="*/ 5 h 12"/>
                <a:gd name="T20" fmla="*/ 4 w 4"/>
                <a:gd name="T21" fmla="*/ 3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12">
                  <a:moveTo>
                    <a:pt x="4" y="3"/>
                  </a:moveTo>
                  <a:lnTo>
                    <a:pt x="2" y="0"/>
                  </a:lnTo>
                  <a:lnTo>
                    <a:pt x="0" y="5"/>
                  </a:lnTo>
                  <a:lnTo>
                    <a:pt x="0" y="7"/>
                  </a:lnTo>
                  <a:lnTo>
                    <a:pt x="2" y="10"/>
                  </a:lnTo>
                  <a:lnTo>
                    <a:pt x="2" y="12"/>
                  </a:lnTo>
                  <a:lnTo>
                    <a:pt x="4" y="12"/>
                  </a:lnTo>
                  <a:lnTo>
                    <a:pt x="4" y="10"/>
                  </a:lnTo>
                  <a:lnTo>
                    <a:pt x="4" y="5"/>
                  </a:lnTo>
                  <a:lnTo>
                    <a:pt x="4" y="5"/>
                  </a:lnTo>
                  <a:lnTo>
                    <a:pt x="4" y="3"/>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220" name="Freeform 313"/>
            <p:cNvSpPr>
              <a:spLocks/>
            </p:cNvSpPr>
            <p:nvPr/>
          </p:nvSpPr>
          <p:spPr bwMode="auto">
            <a:xfrm>
              <a:off x="6489916" y="2949220"/>
              <a:ext cx="8356" cy="5969"/>
            </a:xfrm>
            <a:custGeom>
              <a:avLst/>
              <a:gdLst>
                <a:gd name="T0" fmla="*/ 3 w 3"/>
                <a:gd name="T1" fmla="*/ 1 h 2"/>
                <a:gd name="T2" fmla="*/ 1 w 3"/>
                <a:gd name="T3" fmla="*/ 0 h 2"/>
                <a:gd name="T4" fmla="*/ 0 w 3"/>
                <a:gd name="T5" fmla="*/ 1 h 2"/>
                <a:gd name="T6" fmla="*/ 2 w 3"/>
                <a:gd name="T7" fmla="*/ 2 h 2"/>
                <a:gd name="T8" fmla="*/ 3 w 3"/>
                <a:gd name="T9" fmla="*/ 1 h 2"/>
              </a:gdLst>
              <a:ahLst/>
              <a:cxnLst>
                <a:cxn ang="0">
                  <a:pos x="T0" y="T1"/>
                </a:cxn>
                <a:cxn ang="0">
                  <a:pos x="T2" y="T3"/>
                </a:cxn>
                <a:cxn ang="0">
                  <a:pos x="T4" y="T5"/>
                </a:cxn>
                <a:cxn ang="0">
                  <a:pos x="T6" y="T7"/>
                </a:cxn>
                <a:cxn ang="0">
                  <a:pos x="T8" y="T9"/>
                </a:cxn>
              </a:cxnLst>
              <a:rect l="0" t="0" r="r" b="b"/>
              <a:pathLst>
                <a:path w="3" h="2">
                  <a:moveTo>
                    <a:pt x="3" y="1"/>
                  </a:moveTo>
                  <a:cubicBezTo>
                    <a:pt x="1" y="0"/>
                    <a:pt x="1" y="0"/>
                    <a:pt x="1" y="0"/>
                  </a:cubicBezTo>
                  <a:cubicBezTo>
                    <a:pt x="1" y="0"/>
                    <a:pt x="0" y="1"/>
                    <a:pt x="0" y="1"/>
                  </a:cubicBezTo>
                  <a:cubicBezTo>
                    <a:pt x="2" y="2"/>
                    <a:pt x="2" y="2"/>
                    <a:pt x="2" y="2"/>
                  </a:cubicBezTo>
                  <a:lnTo>
                    <a:pt x="3" y="1"/>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221" name="Freeform 314"/>
            <p:cNvSpPr>
              <a:spLocks/>
            </p:cNvSpPr>
            <p:nvPr/>
          </p:nvSpPr>
          <p:spPr bwMode="auto">
            <a:xfrm>
              <a:off x="7265812" y="2612601"/>
              <a:ext cx="14324" cy="11937"/>
            </a:xfrm>
            <a:custGeom>
              <a:avLst/>
              <a:gdLst>
                <a:gd name="T0" fmla="*/ 5 w 12"/>
                <a:gd name="T1" fmla="*/ 3 h 10"/>
                <a:gd name="T2" fmla="*/ 2 w 12"/>
                <a:gd name="T3" fmla="*/ 0 h 10"/>
                <a:gd name="T4" fmla="*/ 0 w 12"/>
                <a:gd name="T5" fmla="*/ 0 h 10"/>
                <a:gd name="T6" fmla="*/ 0 w 12"/>
                <a:gd name="T7" fmla="*/ 3 h 10"/>
                <a:gd name="T8" fmla="*/ 2 w 12"/>
                <a:gd name="T9" fmla="*/ 5 h 10"/>
                <a:gd name="T10" fmla="*/ 2 w 12"/>
                <a:gd name="T11" fmla="*/ 7 h 10"/>
                <a:gd name="T12" fmla="*/ 7 w 12"/>
                <a:gd name="T13" fmla="*/ 10 h 10"/>
                <a:gd name="T14" fmla="*/ 12 w 12"/>
                <a:gd name="T15" fmla="*/ 7 h 10"/>
                <a:gd name="T16" fmla="*/ 12 w 12"/>
                <a:gd name="T17" fmla="*/ 5 h 10"/>
                <a:gd name="T18" fmla="*/ 12 w 12"/>
                <a:gd name="T19" fmla="*/ 3 h 10"/>
                <a:gd name="T20" fmla="*/ 7 w 12"/>
                <a:gd name="T21" fmla="*/ 0 h 10"/>
                <a:gd name="T22" fmla="*/ 5 w 12"/>
                <a:gd name="T23" fmla="*/ 3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10">
                  <a:moveTo>
                    <a:pt x="5" y="3"/>
                  </a:moveTo>
                  <a:lnTo>
                    <a:pt x="2" y="0"/>
                  </a:lnTo>
                  <a:lnTo>
                    <a:pt x="0" y="0"/>
                  </a:lnTo>
                  <a:lnTo>
                    <a:pt x="0" y="3"/>
                  </a:lnTo>
                  <a:lnTo>
                    <a:pt x="2" y="5"/>
                  </a:lnTo>
                  <a:lnTo>
                    <a:pt x="2" y="7"/>
                  </a:lnTo>
                  <a:lnTo>
                    <a:pt x="7" y="10"/>
                  </a:lnTo>
                  <a:lnTo>
                    <a:pt x="12" y="7"/>
                  </a:lnTo>
                  <a:lnTo>
                    <a:pt x="12" y="5"/>
                  </a:lnTo>
                  <a:lnTo>
                    <a:pt x="12" y="3"/>
                  </a:lnTo>
                  <a:lnTo>
                    <a:pt x="7" y="0"/>
                  </a:lnTo>
                  <a:lnTo>
                    <a:pt x="5" y="3"/>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222" name="Freeform 315"/>
            <p:cNvSpPr>
              <a:spLocks/>
            </p:cNvSpPr>
            <p:nvPr/>
          </p:nvSpPr>
          <p:spPr bwMode="auto">
            <a:xfrm>
              <a:off x="7455607" y="2364315"/>
              <a:ext cx="2387" cy="8356"/>
            </a:xfrm>
            <a:custGeom>
              <a:avLst/>
              <a:gdLst>
                <a:gd name="T0" fmla="*/ 2 w 2"/>
                <a:gd name="T1" fmla="*/ 7 h 7"/>
                <a:gd name="T2" fmla="*/ 2 w 2"/>
                <a:gd name="T3" fmla="*/ 2 h 7"/>
                <a:gd name="T4" fmla="*/ 0 w 2"/>
                <a:gd name="T5" fmla="*/ 0 h 7"/>
                <a:gd name="T6" fmla="*/ 0 w 2"/>
                <a:gd name="T7" fmla="*/ 0 h 7"/>
                <a:gd name="T8" fmla="*/ 0 w 2"/>
                <a:gd name="T9" fmla="*/ 5 h 7"/>
                <a:gd name="T10" fmla="*/ 2 w 2"/>
                <a:gd name="T11" fmla="*/ 7 h 7"/>
              </a:gdLst>
              <a:ahLst/>
              <a:cxnLst>
                <a:cxn ang="0">
                  <a:pos x="T0" y="T1"/>
                </a:cxn>
                <a:cxn ang="0">
                  <a:pos x="T2" y="T3"/>
                </a:cxn>
                <a:cxn ang="0">
                  <a:pos x="T4" y="T5"/>
                </a:cxn>
                <a:cxn ang="0">
                  <a:pos x="T6" y="T7"/>
                </a:cxn>
                <a:cxn ang="0">
                  <a:pos x="T8" y="T9"/>
                </a:cxn>
                <a:cxn ang="0">
                  <a:pos x="T10" y="T11"/>
                </a:cxn>
              </a:cxnLst>
              <a:rect l="0" t="0" r="r" b="b"/>
              <a:pathLst>
                <a:path w="2" h="7">
                  <a:moveTo>
                    <a:pt x="2" y="7"/>
                  </a:moveTo>
                  <a:lnTo>
                    <a:pt x="2" y="2"/>
                  </a:lnTo>
                  <a:lnTo>
                    <a:pt x="0" y="0"/>
                  </a:lnTo>
                  <a:lnTo>
                    <a:pt x="0" y="0"/>
                  </a:lnTo>
                  <a:lnTo>
                    <a:pt x="0" y="5"/>
                  </a:lnTo>
                  <a:lnTo>
                    <a:pt x="2" y="7"/>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223" name="Freeform 316"/>
            <p:cNvSpPr>
              <a:spLocks/>
            </p:cNvSpPr>
            <p:nvPr/>
          </p:nvSpPr>
          <p:spPr bwMode="auto">
            <a:xfrm>
              <a:off x="7460382" y="2376251"/>
              <a:ext cx="5969" cy="21486"/>
            </a:xfrm>
            <a:custGeom>
              <a:avLst/>
              <a:gdLst>
                <a:gd name="T0" fmla="*/ 3 w 5"/>
                <a:gd name="T1" fmla="*/ 18 h 18"/>
                <a:gd name="T2" fmla="*/ 5 w 5"/>
                <a:gd name="T3" fmla="*/ 14 h 18"/>
                <a:gd name="T4" fmla="*/ 5 w 5"/>
                <a:gd name="T5" fmla="*/ 4 h 18"/>
                <a:gd name="T6" fmla="*/ 3 w 5"/>
                <a:gd name="T7" fmla="*/ 0 h 18"/>
                <a:gd name="T8" fmla="*/ 0 w 5"/>
                <a:gd name="T9" fmla="*/ 0 h 18"/>
                <a:gd name="T10" fmla="*/ 0 w 5"/>
                <a:gd name="T11" fmla="*/ 7 h 18"/>
                <a:gd name="T12" fmla="*/ 3 w 5"/>
                <a:gd name="T13" fmla="*/ 11 h 18"/>
                <a:gd name="T14" fmla="*/ 3 w 5"/>
                <a:gd name="T15" fmla="*/ 16 h 18"/>
                <a:gd name="T16" fmla="*/ 3 w 5"/>
                <a:gd name="T17" fmla="*/ 18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18">
                  <a:moveTo>
                    <a:pt x="3" y="18"/>
                  </a:moveTo>
                  <a:lnTo>
                    <a:pt x="5" y="14"/>
                  </a:lnTo>
                  <a:lnTo>
                    <a:pt x="5" y="4"/>
                  </a:lnTo>
                  <a:lnTo>
                    <a:pt x="3" y="0"/>
                  </a:lnTo>
                  <a:lnTo>
                    <a:pt x="0" y="0"/>
                  </a:lnTo>
                  <a:lnTo>
                    <a:pt x="0" y="7"/>
                  </a:lnTo>
                  <a:lnTo>
                    <a:pt x="3" y="11"/>
                  </a:lnTo>
                  <a:lnTo>
                    <a:pt x="3" y="16"/>
                  </a:lnTo>
                  <a:lnTo>
                    <a:pt x="3" y="18"/>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224" name="Freeform 317"/>
            <p:cNvSpPr>
              <a:spLocks/>
            </p:cNvSpPr>
            <p:nvPr/>
          </p:nvSpPr>
          <p:spPr bwMode="auto">
            <a:xfrm>
              <a:off x="7468738" y="2389382"/>
              <a:ext cx="5969" cy="8356"/>
            </a:xfrm>
            <a:custGeom>
              <a:avLst/>
              <a:gdLst>
                <a:gd name="T0" fmla="*/ 5 w 5"/>
                <a:gd name="T1" fmla="*/ 3 h 7"/>
                <a:gd name="T2" fmla="*/ 3 w 5"/>
                <a:gd name="T3" fmla="*/ 0 h 7"/>
                <a:gd name="T4" fmla="*/ 0 w 5"/>
                <a:gd name="T5" fmla="*/ 0 h 7"/>
                <a:gd name="T6" fmla="*/ 0 w 5"/>
                <a:gd name="T7" fmla="*/ 5 h 7"/>
                <a:gd name="T8" fmla="*/ 3 w 5"/>
                <a:gd name="T9" fmla="*/ 7 h 7"/>
                <a:gd name="T10" fmla="*/ 5 w 5"/>
                <a:gd name="T11" fmla="*/ 3 h 7"/>
              </a:gdLst>
              <a:ahLst/>
              <a:cxnLst>
                <a:cxn ang="0">
                  <a:pos x="T0" y="T1"/>
                </a:cxn>
                <a:cxn ang="0">
                  <a:pos x="T2" y="T3"/>
                </a:cxn>
                <a:cxn ang="0">
                  <a:pos x="T4" y="T5"/>
                </a:cxn>
                <a:cxn ang="0">
                  <a:pos x="T6" y="T7"/>
                </a:cxn>
                <a:cxn ang="0">
                  <a:pos x="T8" y="T9"/>
                </a:cxn>
                <a:cxn ang="0">
                  <a:pos x="T10" y="T11"/>
                </a:cxn>
              </a:cxnLst>
              <a:rect l="0" t="0" r="r" b="b"/>
              <a:pathLst>
                <a:path w="5" h="7">
                  <a:moveTo>
                    <a:pt x="5" y="3"/>
                  </a:moveTo>
                  <a:lnTo>
                    <a:pt x="3" y="0"/>
                  </a:lnTo>
                  <a:lnTo>
                    <a:pt x="0" y="0"/>
                  </a:lnTo>
                  <a:lnTo>
                    <a:pt x="0" y="5"/>
                  </a:lnTo>
                  <a:lnTo>
                    <a:pt x="3" y="7"/>
                  </a:lnTo>
                  <a:lnTo>
                    <a:pt x="5" y="3"/>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225" name="Freeform 318"/>
            <p:cNvSpPr>
              <a:spLocks/>
            </p:cNvSpPr>
            <p:nvPr/>
          </p:nvSpPr>
          <p:spPr bwMode="auto">
            <a:xfrm>
              <a:off x="7404279" y="2147064"/>
              <a:ext cx="8356" cy="10744"/>
            </a:xfrm>
            <a:custGeom>
              <a:avLst/>
              <a:gdLst>
                <a:gd name="T0" fmla="*/ 2 w 7"/>
                <a:gd name="T1" fmla="*/ 9 h 9"/>
                <a:gd name="T2" fmla="*/ 2 w 7"/>
                <a:gd name="T3" fmla="*/ 9 h 9"/>
                <a:gd name="T4" fmla="*/ 7 w 7"/>
                <a:gd name="T5" fmla="*/ 5 h 9"/>
                <a:gd name="T6" fmla="*/ 7 w 7"/>
                <a:gd name="T7" fmla="*/ 2 h 9"/>
                <a:gd name="T8" fmla="*/ 5 w 7"/>
                <a:gd name="T9" fmla="*/ 0 h 9"/>
                <a:gd name="T10" fmla="*/ 2 w 7"/>
                <a:gd name="T11" fmla="*/ 0 h 9"/>
                <a:gd name="T12" fmla="*/ 0 w 7"/>
                <a:gd name="T13" fmla="*/ 5 h 9"/>
                <a:gd name="T14" fmla="*/ 2 w 7"/>
                <a:gd name="T15" fmla="*/ 7 h 9"/>
                <a:gd name="T16" fmla="*/ 0 w 7"/>
                <a:gd name="T17" fmla="*/ 9 h 9"/>
                <a:gd name="T18" fmla="*/ 2 w 7"/>
                <a:gd name="T19"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9">
                  <a:moveTo>
                    <a:pt x="2" y="9"/>
                  </a:moveTo>
                  <a:lnTo>
                    <a:pt x="2" y="9"/>
                  </a:lnTo>
                  <a:lnTo>
                    <a:pt x="7" y="5"/>
                  </a:lnTo>
                  <a:lnTo>
                    <a:pt x="7" y="2"/>
                  </a:lnTo>
                  <a:lnTo>
                    <a:pt x="5" y="0"/>
                  </a:lnTo>
                  <a:lnTo>
                    <a:pt x="2" y="0"/>
                  </a:lnTo>
                  <a:lnTo>
                    <a:pt x="0" y="5"/>
                  </a:lnTo>
                  <a:lnTo>
                    <a:pt x="2" y="7"/>
                  </a:lnTo>
                  <a:lnTo>
                    <a:pt x="0" y="9"/>
                  </a:lnTo>
                  <a:lnTo>
                    <a:pt x="2" y="9"/>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226" name="Freeform 319"/>
            <p:cNvSpPr>
              <a:spLocks/>
            </p:cNvSpPr>
            <p:nvPr/>
          </p:nvSpPr>
          <p:spPr bwMode="auto">
            <a:xfrm>
              <a:off x="9019336" y="2912216"/>
              <a:ext cx="159954" cy="350944"/>
            </a:xfrm>
            <a:custGeom>
              <a:avLst/>
              <a:gdLst>
                <a:gd name="T0" fmla="*/ 49 w 134"/>
                <a:gd name="T1" fmla="*/ 116 h 294"/>
                <a:gd name="T2" fmla="*/ 52 w 134"/>
                <a:gd name="T3" fmla="*/ 135 h 294"/>
                <a:gd name="T4" fmla="*/ 59 w 134"/>
                <a:gd name="T5" fmla="*/ 145 h 294"/>
                <a:gd name="T6" fmla="*/ 63 w 134"/>
                <a:gd name="T7" fmla="*/ 156 h 294"/>
                <a:gd name="T8" fmla="*/ 68 w 134"/>
                <a:gd name="T9" fmla="*/ 173 h 294"/>
                <a:gd name="T10" fmla="*/ 68 w 134"/>
                <a:gd name="T11" fmla="*/ 187 h 294"/>
                <a:gd name="T12" fmla="*/ 71 w 134"/>
                <a:gd name="T13" fmla="*/ 204 h 294"/>
                <a:gd name="T14" fmla="*/ 82 w 134"/>
                <a:gd name="T15" fmla="*/ 220 h 294"/>
                <a:gd name="T16" fmla="*/ 87 w 134"/>
                <a:gd name="T17" fmla="*/ 242 h 294"/>
                <a:gd name="T18" fmla="*/ 97 w 134"/>
                <a:gd name="T19" fmla="*/ 258 h 294"/>
                <a:gd name="T20" fmla="*/ 94 w 134"/>
                <a:gd name="T21" fmla="*/ 277 h 294"/>
                <a:gd name="T22" fmla="*/ 104 w 134"/>
                <a:gd name="T23" fmla="*/ 291 h 294"/>
                <a:gd name="T24" fmla="*/ 108 w 134"/>
                <a:gd name="T25" fmla="*/ 284 h 294"/>
                <a:gd name="T26" fmla="*/ 106 w 134"/>
                <a:gd name="T27" fmla="*/ 270 h 294"/>
                <a:gd name="T28" fmla="*/ 113 w 134"/>
                <a:gd name="T29" fmla="*/ 270 h 294"/>
                <a:gd name="T30" fmla="*/ 125 w 134"/>
                <a:gd name="T31" fmla="*/ 270 h 294"/>
                <a:gd name="T32" fmla="*/ 125 w 134"/>
                <a:gd name="T33" fmla="*/ 272 h 294"/>
                <a:gd name="T34" fmla="*/ 132 w 134"/>
                <a:gd name="T35" fmla="*/ 284 h 294"/>
                <a:gd name="T36" fmla="*/ 132 w 134"/>
                <a:gd name="T37" fmla="*/ 282 h 294"/>
                <a:gd name="T38" fmla="*/ 130 w 134"/>
                <a:gd name="T39" fmla="*/ 270 h 294"/>
                <a:gd name="T40" fmla="*/ 125 w 134"/>
                <a:gd name="T41" fmla="*/ 263 h 294"/>
                <a:gd name="T42" fmla="*/ 115 w 134"/>
                <a:gd name="T43" fmla="*/ 253 h 294"/>
                <a:gd name="T44" fmla="*/ 104 w 134"/>
                <a:gd name="T45" fmla="*/ 242 h 294"/>
                <a:gd name="T46" fmla="*/ 97 w 134"/>
                <a:gd name="T47" fmla="*/ 227 h 294"/>
                <a:gd name="T48" fmla="*/ 94 w 134"/>
                <a:gd name="T49" fmla="*/ 206 h 294"/>
                <a:gd name="T50" fmla="*/ 92 w 134"/>
                <a:gd name="T51" fmla="*/ 192 h 294"/>
                <a:gd name="T52" fmla="*/ 92 w 134"/>
                <a:gd name="T53" fmla="*/ 182 h 294"/>
                <a:gd name="T54" fmla="*/ 97 w 134"/>
                <a:gd name="T55" fmla="*/ 180 h 294"/>
                <a:gd name="T56" fmla="*/ 111 w 134"/>
                <a:gd name="T57" fmla="*/ 182 h 294"/>
                <a:gd name="T58" fmla="*/ 120 w 134"/>
                <a:gd name="T59" fmla="*/ 192 h 294"/>
                <a:gd name="T60" fmla="*/ 125 w 134"/>
                <a:gd name="T61" fmla="*/ 192 h 294"/>
                <a:gd name="T62" fmla="*/ 111 w 134"/>
                <a:gd name="T63" fmla="*/ 178 h 294"/>
                <a:gd name="T64" fmla="*/ 106 w 134"/>
                <a:gd name="T65" fmla="*/ 168 h 294"/>
                <a:gd name="T66" fmla="*/ 97 w 134"/>
                <a:gd name="T67" fmla="*/ 154 h 294"/>
                <a:gd name="T68" fmla="*/ 85 w 134"/>
                <a:gd name="T69" fmla="*/ 133 h 294"/>
                <a:gd name="T70" fmla="*/ 73 w 134"/>
                <a:gd name="T71" fmla="*/ 111 h 294"/>
                <a:gd name="T72" fmla="*/ 68 w 134"/>
                <a:gd name="T73" fmla="*/ 102 h 294"/>
                <a:gd name="T74" fmla="*/ 63 w 134"/>
                <a:gd name="T75" fmla="*/ 102 h 294"/>
                <a:gd name="T76" fmla="*/ 61 w 134"/>
                <a:gd name="T77" fmla="*/ 95 h 294"/>
                <a:gd name="T78" fmla="*/ 52 w 134"/>
                <a:gd name="T79" fmla="*/ 83 h 294"/>
                <a:gd name="T80" fmla="*/ 49 w 134"/>
                <a:gd name="T81" fmla="*/ 71 h 294"/>
                <a:gd name="T82" fmla="*/ 49 w 134"/>
                <a:gd name="T83" fmla="*/ 59 h 294"/>
                <a:gd name="T84" fmla="*/ 40 w 134"/>
                <a:gd name="T85" fmla="*/ 50 h 294"/>
                <a:gd name="T86" fmla="*/ 37 w 134"/>
                <a:gd name="T87" fmla="*/ 43 h 294"/>
                <a:gd name="T88" fmla="*/ 47 w 134"/>
                <a:gd name="T89" fmla="*/ 52 h 294"/>
                <a:gd name="T90" fmla="*/ 35 w 134"/>
                <a:gd name="T91" fmla="*/ 33 h 294"/>
                <a:gd name="T92" fmla="*/ 23 w 134"/>
                <a:gd name="T93" fmla="*/ 24 h 294"/>
                <a:gd name="T94" fmla="*/ 19 w 134"/>
                <a:gd name="T95" fmla="*/ 10 h 294"/>
                <a:gd name="T96" fmla="*/ 9 w 134"/>
                <a:gd name="T97" fmla="*/ 0 h 294"/>
                <a:gd name="T98" fmla="*/ 9 w 134"/>
                <a:gd name="T99" fmla="*/ 7 h 294"/>
                <a:gd name="T100" fmla="*/ 0 w 134"/>
                <a:gd name="T101" fmla="*/ 5 h 294"/>
                <a:gd name="T102" fmla="*/ 14 w 134"/>
                <a:gd name="T103" fmla="*/ 19 h 294"/>
                <a:gd name="T104" fmla="*/ 19 w 134"/>
                <a:gd name="T105" fmla="*/ 21 h 294"/>
                <a:gd name="T106" fmla="*/ 16 w 134"/>
                <a:gd name="T107" fmla="*/ 26 h 294"/>
                <a:gd name="T108" fmla="*/ 21 w 134"/>
                <a:gd name="T109" fmla="*/ 33 h 294"/>
                <a:gd name="T110" fmla="*/ 11 w 134"/>
                <a:gd name="T111" fmla="*/ 31 h 294"/>
                <a:gd name="T112" fmla="*/ 9 w 134"/>
                <a:gd name="T113" fmla="*/ 45 h 294"/>
                <a:gd name="T114" fmla="*/ 19 w 134"/>
                <a:gd name="T115" fmla="*/ 59 h 294"/>
                <a:gd name="T116" fmla="*/ 21 w 134"/>
                <a:gd name="T117" fmla="*/ 78 h 294"/>
                <a:gd name="T118" fmla="*/ 33 w 134"/>
                <a:gd name="T119" fmla="*/ 95 h 294"/>
                <a:gd name="T120" fmla="*/ 40 w 134"/>
                <a:gd name="T121" fmla="*/ 109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34" h="294">
                  <a:moveTo>
                    <a:pt x="40" y="109"/>
                  </a:moveTo>
                  <a:lnTo>
                    <a:pt x="45" y="109"/>
                  </a:lnTo>
                  <a:lnTo>
                    <a:pt x="49" y="116"/>
                  </a:lnTo>
                  <a:lnTo>
                    <a:pt x="49" y="123"/>
                  </a:lnTo>
                  <a:lnTo>
                    <a:pt x="49" y="128"/>
                  </a:lnTo>
                  <a:lnTo>
                    <a:pt x="52" y="135"/>
                  </a:lnTo>
                  <a:lnTo>
                    <a:pt x="52" y="137"/>
                  </a:lnTo>
                  <a:lnTo>
                    <a:pt x="56" y="140"/>
                  </a:lnTo>
                  <a:lnTo>
                    <a:pt x="59" y="145"/>
                  </a:lnTo>
                  <a:lnTo>
                    <a:pt x="59" y="147"/>
                  </a:lnTo>
                  <a:lnTo>
                    <a:pt x="59" y="149"/>
                  </a:lnTo>
                  <a:lnTo>
                    <a:pt x="63" y="156"/>
                  </a:lnTo>
                  <a:lnTo>
                    <a:pt x="63" y="161"/>
                  </a:lnTo>
                  <a:lnTo>
                    <a:pt x="66" y="166"/>
                  </a:lnTo>
                  <a:lnTo>
                    <a:pt x="68" y="173"/>
                  </a:lnTo>
                  <a:lnTo>
                    <a:pt x="68" y="178"/>
                  </a:lnTo>
                  <a:lnTo>
                    <a:pt x="68" y="180"/>
                  </a:lnTo>
                  <a:lnTo>
                    <a:pt x="68" y="187"/>
                  </a:lnTo>
                  <a:lnTo>
                    <a:pt x="73" y="194"/>
                  </a:lnTo>
                  <a:lnTo>
                    <a:pt x="71" y="199"/>
                  </a:lnTo>
                  <a:lnTo>
                    <a:pt x="71" y="204"/>
                  </a:lnTo>
                  <a:lnTo>
                    <a:pt x="75" y="206"/>
                  </a:lnTo>
                  <a:lnTo>
                    <a:pt x="82" y="215"/>
                  </a:lnTo>
                  <a:lnTo>
                    <a:pt x="82" y="220"/>
                  </a:lnTo>
                  <a:lnTo>
                    <a:pt x="87" y="225"/>
                  </a:lnTo>
                  <a:lnTo>
                    <a:pt x="85" y="234"/>
                  </a:lnTo>
                  <a:lnTo>
                    <a:pt x="87" y="242"/>
                  </a:lnTo>
                  <a:lnTo>
                    <a:pt x="89" y="246"/>
                  </a:lnTo>
                  <a:lnTo>
                    <a:pt x="92" y="251"/>
                  </a:lnTo>
                  <a:lnTo>
                    <a:pt x="97" y="258"/>
                  </a:lnTo>
                  <a:lnTo>
                    <a:pt x="97" y="263"/>
                  </a:lnTo>
                  <a:lnTo>
                    <a:pt x="97" y="268"/>
                  </a:lnTo>
                  <a:lnTo>
                    <a:pt x="94" y="277"/>
                  </a:lnTo>
                  <a:lnTo>
                    <a:pt x="97" y="282"/>
                  </a:lnTo>
                  <a:lnTo>
                    <a:pt x="101" y="284"/>
                  </a:lnTo>
                  <a:lnTo>
                    <a:pt x="104" y="291"/>
                  </a:lnTo>
                  <a:lnTo>
                    <a:pt x="108" y="294"/>
                  </a:lnTo>
                  <a:lnTo>
                    <a:pt x="108" y="289"/>
                  </a:lnTo>
                  <a:lnTo>
                    <a:pt x="108" y="284"/>
                  </a:lnTo>
                  <a:lnTo>
                    <a:pt x="108" y="282"/>
                  </a:lnTo>
                  <a:lnTo>
                    <a:pt x="106" y="277"/>
                  </a:lnTo>
                  <a:lnTo>
                    <a:pt x="106" y="270"/>
                  </a:lnTo>
                  <a:lnTo>
                    <a:pt x="111" y="268"/>
                  </a:lnTo>
                  <a:lnTo>
                    <a:pt x="113" y="268"/>
                  </a:lnTo>
                  <a:lnTo>
                    <a:pt x="113" y="270"/>
                  </a:lnTo>
                  <a:lnTo>
                    <a:pt x="115" y="272"/>
                  </a:lnTo>
                  <a:lnTo>
                    <a:pt x="123" y="272"/>
                  </a:lnTo>
                  <a:lnTo>
                    <a:pt x="125" y="270"/>
                  </a:lnTo>
                  <a:lnTo>
                    <a:pt x="125" y="270"/>
                  </a:lnTo>
                  <a:lnTo>
                    <a:pt x="127" y="272"/>
                  </a:lnTo>
                  <a:lnTo>
                    <a:pt x="125" y="272"/>
                  </a:lnTo>
                  <a:lnTo>
                    <a:pt x="127" y="275"/>
                  </a:lnTo>
                  <a:lnTo>
                    <a:pt x="130" y="279"/>
                  </a:lnTo>
                  <a:lnTo>
                    <a:pt x="132" y="284"/>
                  </a:lnTo>
                  <a:lnTo>
                    <a:pt x="134" y="286"/>
                  </a:lnTo>
                  <a:lnTo>
                    <a:pt x="134" y="284"/>
                  </a:lnTo>
                  <a:lnTo>
                    <a:pt x="132" y="282"/>
                  </a:lnTo>
                  <a:lnTo>
                    <a:pt x="132" y="277"/>
                  </a:lnTo>
                  <a:lnTo>
                    <a:pt x="132" y="272"/>
                  </a:lnTo>
                  <a:lnTo>
                    <a:pt x="130" y="270"/>
                  </a:lnTo>
                  <a:lnTo>
                    <a:pt x="127" y="263"/>
                  </a:lnTo>
                  <a:lnTo>
                    <a:pt x="127" y="260"/>
                  </a:lnTo>
                  <a:lnTo>
                    <a:pt x="125" y="263"/>
                  </a:lnTo>
                  <a:lnTo>
                    <a:pt x="120" y="263"/>
                  </a:lnTo>
                  <a:lnTo>
                    <a:pt x="115" y="258"/>
                  </a:lnTo>
                  <a:lnTo>
                    <a:pt x="115" y="253"/>
                  </a:lnTo>
                  <a:lnTo>
                    <a:pt x="113" y="249"/>
                  </a:lnTo>
                  <a:lnTo>
                    <a:pt x="106" y="244"/>
                  </a:lnTo>
                  <a:lnTo>
                    <a:pt x="104" y="242"/>
                  </a:lnTo>
                  <a:lnTo>
                    <a:pt x="101" y="239"/>
                  </a:lnTo>
                  <a:lnTo>
                    <a:pt x="99" y="232"/>
                  </a:lnTo>
                  <a:lnTo>
                    <a:pt x="97" y="227"/>
                  </a:lnTo>
                  <a:lnTo>
                    <a:pt x="94" y="223"/>
                  </a:lnTo>
                  <a:lnTo>
                    <a:pt x="94" y="215"/>
                  </a:lnTo>
                  <a:lnTo>
                    <a:pt x="94" y="206"/>
                  </a:lnTo>
                  <a:lnTo>
                    <a:pt x="92" y="204"/>
                  </a:lnTo>
                  <a:lnTo>
                    <a:pt x="92" y="197"/>
                  </a:lnTo>
                  <a:lnTo>
                    <a:pt x="92" y="192"/>
                  </a:lnTo>
                  <a:lnTo>
                    <a:pt x="89" y="187"/>
                  </a:lnTo>
                  <a:lnTo>
                    <a:pt x="92" y="185"/>
                  </a:lnTo>
                  <a:lnTo>
                    <a:pt x="92" y="182"/>
                  </a:lnTo>
                  <a:lnTo>
                    <a:pt x="92" y="180"/>
                  </a:lnTo>
                  <a:lnTo>
                    <a:pt x="94" y="178"/>
                  </a:lnTo>
                  <a:lnTo>
                    <a:pt x="97" y="180"/>
                  </a:lnTo>
                  <a:lnTo>
                    <a:pt x="101" y="178"/>
                  </a:lnTo>
                  <a:lnTo>
                    <a:pt x="106" y="178"/>
                  </a:lnTo>
                  <a:lnTo>
                    <a:pt x="111" y="182"/>
                  </a:lnTo>
                  <a:lnTo>
                    <a:pt x="113" y="187"/>
                  </a:lnTo>
                  <a:lnTo>
                    <a:pt x="118" y="189"/>
                  </a:lnTo>
                  <a:lnTo>
                    <a:pt x="120" y="192"/>
                  </a:lnTo>
                  <a:lnTo>
                    <a:pt x="125" y="197"/>
                  </a:lnTo>
                  <a:lnTo>
                    <a:pt x="127" y="199"/>
                  </a:lnTo>
                  <a:lnTo>
                    <a:pt x="125" y="192"/>
                  </a:lnTo>
                  <a:lnTo>
                    <a:pt x="120" y="187"/>
                  </a:lnTo>
                  <a:lnTo>
                    <a:pt x="115" y="182"/>
                  </a:lnTo>
                  <a:lnTo>
                    <a:pt x="111" y="178"/>
                  </a:lnTo>
                  <a:lnTo>
                    <a:pt x="108" y="173"/>
                  </a:lnTo>
                  <a:lnTo>
                    <a:pt x="108" y="171"/>
                  </a:lnTo>
                  <a:lnTo>
                    <a:pt x="106" y="168"/>
                  </a:lnTo>
                  <a:lnTo>
                    <a:pt x="101" y="161"/>
                  </a:lnTo>
                  <a:lnTo>
                    <a:pt x="99" y="156"/>
                  </a:lnTo>
                  <a:lnTo>
                    <a:pt x="97" y="154"/>
                  </a:lnTo>
                  <a:lnTo>
                    <a:pt x="97" y="152"/>
                  </a:lnTo>
                  <a:lnTo>
                    <a:pt x="89" y="145"/>
                  </a:lnTo>
                  <a:lnTo>
                    <a:pt x="85" y="133"/>
                  </a:lnTo>
                  <a:lnTo>
                    <a:pt x="85" y="128"/>
                  </a:lnTo>
                  <a:lnTo>
                    <a:pt x="78" y="118"/>
                  </a:lnTo>
                  <a:lnTo>
                    <a:pt x="73" y="111"/>
                  </a:lnTo>
                  <a:lnTo>
                    <a:pt x="71" y="111"/>
                  </a:lnTo>
                  <a:lnTo>
                    <a:pt x="71" y="107"/>
                  </a:lnTo>
                  <a:lnTo>
                    <a:pt x="68" y="102"/>
                  </a:lnTo>
                  <a:lnTo>
                    <a:pt x="66" y="102"/>
                  </a:lnTo>
                  <a:lnTo>
                    <a:pt x="66" y="102"/>
                  </a:lnTo>
                  <a:lnTo>
                    <a:pt x="63" y="102"/>
                  </a:lnTo>
                  <a:lnTo>
                    <a:pt x="61" y="102"/>
                  </a:lnTo>
                  <a:lnTo>
                    <a:pt x="63" y="97"/>
                  </a:lnTo>
                  <a:lnTo>
                    <a:pt x="61" y="95"/>
                  </a:lnTo>
                  <a:lnTo>
                    <a:pt x="56" y="92"/>
                  </a:lnTo>
                  <a:lnTo>
                    <a:pt x="54" y="88"/>
                  </a:lnTo>
                  <a:lnTo>
                    <a:pt x="52" y="83"/>
                  </a:lnTo>
                  <a:lnTo>
                    <a:pt x="49" y="78"/>
                  </a:lnTo>
                  <a:lnTo>
                    <a:pt x="49" y="76"/>
                  </a:lnTo>
                  <a:lnTo>
                    <a:pt x="49" y="71"/>
                  </a:lnTo>
                  <a:lnTo>
                    <a:pt x="52" y="74"/>
                  </a:lnTo>
                  <a:lnTo>
                    <a:pt x="49" y="66"/>
                  </a:lnTo>
                  <a:lnTo>
                    <a:pt x="49" y="59"/>
                  </a:lnTo>
                  <a:lnTo>
                    <a:pt x="47" y="55"/>
                  </a:lnTo>
                  <a:lnTo>
                    <a:pt x="45" y="55"/>
                  </a:lnTo>
                  <a:lnTo>
                    <a:pt x="40" y="50"/>
                  </a:lnTo>
                  <a:lnTo>
                    <a:pt x="40" y="47"/>
                  </a:lnTo>
                  <a:lnTo>
                    <a:pt x="37" y="45"/>
                  </a:lnTo>
                  <a:lnTo>
                    <a:pt x="37" y="43"/>
                  </a:lnTo>
                  <a:lnTo>
                    <a:pt x="40" y="43"/>
                  </a:lnTo>
                  <a:lnTo>
                    <a:pt x="42" y="45"/>
                  </a:lnTo>
                  <a:lnTo>
                    <a:pt x="47" y="52"/>
                  </a:lnTo>
                  <a:lnTo>
                    <a:pt x="45" y="45"/>
                  </a:lnTo>
                  <a:lnTo>
                    <a:pt x="40" y="38"/>
                  </a:lnTo>
                  <a:lnTo>
                    <a:pt x="35" y="33"/>
                  </a:lnTo>
                  <a:lnTo>
                    <a:pt x="33" y="33"/>
                  </a:lnTo>
                  <a:lnTo>
                    <a:pt x="33" y="31"/>
                  </a:lnTo>
                  <a:lnTo>
                    <a:pt x="23" y="24"/>
                  </a:lnTo>
                  <a:lnTo>
                    <a:pt x="21" y="19"/>
                  </a:lnTo>
                  <a:lnTo>
                    <a:pt x="21" y="12"/>
                  </a:lnTo>
                  <a:lnTo>
                    <a:pt x="19" y="10"/>
                  </a:lnTo>
                  <a:lnTo>
                    <a:pt x="14" y="7"/>
                  </a:lnTo>
                  <a:lnTo>
                    <a:pt x="11" y="3"/>
                  </a:lnTo>
                  <a:lnTo>
                    <a:pt x="9" y="0"/>
                  </a:lnTo>
                  <a:lnTo>
                    <a:pt x="7" y="3"/>
                  </a:lnTo>
                  <a:lnTo>
                    <a:pt x="9" y="5"/>
                  </a:lnTo>
                  <a:lnTo>
                    <a:pt x="9" y="7"/>
                  </a:lnTo>
                  <a:lnTo>
                    <a:pt x="7" y="7"/>
                  </a:lnTo>
                  <a:lnTo>
                    <a:pt x="4" y="5"/>
                  </a:lnTo>
                  <a:lnTo>
                    <a:pt x="0" y="5"/>
                  </a:lnTo>
                  <a:lnTo>
                    <a:pt x="7" y="12"/>
                  </a:lnTo>
                  <a:lnTo>
                    <a:pt x="14" y="17"/>
                  </a:lnTo>
                  <a:lnTo>
                    <a:pt x="14" y="19"/>
                  </a:lnTo>
                  <a:lnTo>
                    <a:pt x="14" y="24"/>
                  </a:lnTo>
                  <a:lnTo>
                    <a:pt x="16" y="21"/>
                  </a:lnTo>
                  <a:lnTo>
                    <a:pt x="19" y="21"/>
                  </a:lnTo>
                  <a:lnTo>
                    <a:pt x="19" y="24"/>
                  </a:lnTo>
                  <a:lnTo>
                    <a:pt x="19" y="26"/>
                  </a:lnTo>
                  <a:lnTo>
                    <a:pt x="16" y="26"/>
                  </a:lnTo>
                  <a:lnTo>
                    <a:pt x="16" y="31"/>
                  </a:lnTo>
                  <a:lnTo>
                    <a:pt x="19" y="31"/>
                  </a:lnTo>
                  <a:lnTo>
                    <a:pt x="21" y="33"/>
                  </a:lnTo>
                  <a:lnTo>
                    <a:pt x="16" y="36"/>
                  </a:lnTo>
                  <a:lnTo>
                    <a:pt x="14" y="36"/>
                  </a:lnTo>
                  <a:lnTo>
                    <a:pt x="11" y="31"/>
                  </a:lnTo>
                  <a:lnTo>
                    <a:pt x="9" y="36"/>
                  </a:lnTo>
                  <a:lnTo>
                    <a:pt x="7" y="40"/>
                  </a:lnTo>
                  <a:lnTo>
                    <a:pt x="9" y="45"/>
                  </a:lnTo>
                  <a:lnTo>
                    <a:pt x="11" y="50"/>
                  </a:lnTo>
                  <a:lnTo>
                    <a:pt x="16" y="55"/>
                  </a:lnTo>
                  <a:lnTo>
                    <a:pt x="19" y="59"/>
                  </a:lnTo>
                  <a:lnTo>
                    <a:pt x="19" y="69"/>
                  </a:lnTo>
                  <a:lnTo>
                    <a:pt x="21" y="71"/>
                  </a:lnTo>
                  <a:lnTo>
                    <a:pt x="21" y="78"/>
                  </a:lnTo>
                  <a:lnTo>
                    <a:pt x="23" y="88"/>
                  </a:lnTo>
                  <a:lnTo>
                    <a:pt x="28" y="92"/>
                  </a:lnTo>
                  <a:lnTo>
                    <a:pt x="33" y="95"/>
                  </a:lnTo>
                  <a:lnTo>
                    <a:pt x="33" y="97"/>
                  </a:lnTo>
                  <a:lnTo>
                    <a:pt x="30" y="100"/>
                  </a:lnTo>
                  <a:lnTo>
                    <a:pt x="40" y="109"/>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227" name="Freeform 320"/>
            <p:cNvSpPr>
              <a:spLocks/>
            </p:cNvSpPr>
            <p:nvPr/>
          </p:nvSpPr>
          <p:spPr bwMode="auto">
            <a:xfrm>
              <a:off x="9100506" y="2657961"/>
              <a:ext cx="5969" cy="8356"/>
            </a:xfrm>
            <a:custGeom>
              <a:avLst/>
              <a:gdLst>
                <a:gd name="T0" fmla="*/ 5 w 5"/>
                <a:gd name="T1" fmla="*/ 3 h 7"/>
                <a:gd name="T2" fmla="*/ 5 w 5"/>
                <a:gd name="T3" fmla="*/ 0 h 7"/>
                <a:gd name="T4" fmla="*/ 3 w 5"/>
                <a:gd name="T5" fmla="*/ 0 h 7"/>
                <a:gd name="T6" fmla="*/ 0 w 5"/>
                <a:gd name="T7" fmla="*/ 3 h 7"/>
                <a:gd name="T8" fmla="*/ 0 w 5"/>
                <a:gd name="T9" fmla="*/ 7 h 7"/>
                <a:gd name="T10" fmla="*/ 3 w 5"/>
                <a:gd name="T11" fmla="*/ 7 h 7"/>
                <a:gd name="T12" fmla="*/ 5 w 5"/>
                <a:gd name="T13" fmla="*/ 3 h 7"/>
              </a:gdLst>
              <a:ahLst/>
              <a:cxnLst>
                <a:cxn ang="0">
                  <a:pos x="T0" y="T1"/>
                </a:cxn>
                <a:cxn ang="0">
                  <a:pos x="T2" y="T3"/>
                </a:cxn>
                <a:cxn ang="0">
                  <a:pos x="T4" y="T5"/>
                </a:cxn>
                <a:cxn ang="0">
                  <a:pos x="T6" y="T7"/>
                </a:cxn>
                <a:cxn ang="0">
                  <a:pos x="T8" y="T9"/>
                </a:cxn>
                <a:cxn ang="0">
                  <a:pos x="T10" y="T11"/>
                </a:cxn>
                <a:cxn ang="0">
                  <a:pos x="T12" y="T13"/>
                </a:cxn>
              </a:cxnLst>
              <a:rect l="0" t="0" r="r" b="b"/>
              <a:pathLst>
                <a:path w="5" h="7">
                  <a:moveTo>
                    <a:pt x="5" y="3"/>
                  </a:moveTo>
                  <a:lnTo>
                    <a:pt x="5" y="0"/>
                  </a:lnTo>
                  <a:lnTo>
                    <a:pt x="3" y="0"/>
                  </a:lnTo>
                  <a:lnTo>
                    <a:pt x="0" y="3"/>
                  </a:lnTo>
                  <a:lnTo>
                    <a:pt x="0" y="7"/>
                  </a:lnTo>
                  <a:lnTo>
                    <a:pt x="3" y="7"/>
                  </a:lnTo>
                  <a:lnTo>
                    <a:pt x="5" y="3"/>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228" name="Freeform 321"/>
            <p:cNvSpPr>
              <a:spLocks/>
            </p:cNvSpPr>
            <p:nvPr/>
          </p:nvSpPr>
          <p:spPr bwMode="auto">
            <a:xfrm>
              <a:off x="6735815" y="2666317"/>
              <a:ext cx="4775" cy="8356"/>
            </a:xfrm>
            <a:custGeom>
              <a:avLst/>
              <a:gdLst>
                <a:gd name="T0" fmla="*/ 4 w 4"/>
                <a:gd name="T1" fmla="*/ 5 h 7"/>
                <a:gd name="T2" fmla="*/ 4 w 4"/>
                <a:gd name="T3" fmla="*/ 5 h 7"/>
                <a:gd name="T4" fmla="*/ 2 w 4"/>
                <a:gd name="T5" fmla="*/ 0 h 7"/>
                <a:gd name="T6" fmla="*/ 0 w 4"/>
                <a:gd name="T7" fmla="*/ 3 h 7"/>
                <a:gd name="T8" fmla="*/ 0 w 4"/>
                <a:gd name="T9" fmla="*/ 5 h 7"/>
                <a:gd name="T10" fmla="*/ 2 w 4"/>
                <a:gd name="T11" fmla="*/ 7 h 7"/>
                <a:gd name="T12" fmla="*/ 4 w 4"/>
                <a:gd name="T13" fmla="*/ 5 h 7"/>
              </a:gdLst>
              <a:ahLst/>
              <a:cxnLst>
                <a:cxn ang="0">
                  <a:pos x="T0" y="T1"/>
                </a:cxn>
                <a:cxn ang="0">
                  <a:pos x="T2" y="T3"/>
                </a:cxn>
                <a:cxn ang="0">
                  <a:pos x="T4" y="T5"/>
                </a:cxn>
                <a:cxn ang="0">
                  <a:pos x="T6" y="T7"/>
                </a:cxn>
                <a:cxn ang="0">
                  <a:pos x="T8" y="T9"/>
                </a:cxn>
                <a:cxn ang="0">
                  <a:pos x="T10" y="T11"/>
                </a:cxn>
                <a:cxn ang="0">
                  <a:pos x="T12" y="T13"/>
                </a:cxn>
              </a:cxnLst>
              <a:rect l="0" t="0" r="r" b="b"/>
              <a:pathLst>
                <a:path w="4" h="7">
                  <a:moveTo>
                    <a:pt x="4" y="5"/>
                  </a:moveTo>
                  <a:lnTo>
                    <a:pt x="4" y="5"/>
                  </a:lnTo>
                  <a:lnTo>
                    <a:pt x="2" y="0"/>
                  </a:lnTo>
                  <a:lnTo>
                    <a:pt x="0" y="3"/>
                  </a:lnTo>
                  <a:lnTo>
                    <a:pt x="0" y="5"/>
                  </a:lnTo>
                  <a:lnTo>
                    <a:pt x="2" y="7"/>
                  </a:lnTo>
                  <a:lnTo>
                    <a:pt x="4" y="5"/>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229" name="Freeform 322"/>
            <p:cNvSpPr>
              <a:spLocks/>
            </p:cNvSpPr>
            <p:nvPr/>
          </p:nvSpPr>
          <p:spPr bwMode="auto">
            <a:xfrm>
              <a:off x="8883256" y="2903860"/>
              <a:ext cx="11937" cy="11937"/>
            </a:xfrm>
            <a:custGeom>
              <a:avLst/>
              <a:gdLst>
                <a:gd name="T0" fmla="*/ 10 w 10"/>
                <a:gd name="T1" fmla="*/ 0 h 10"/>
                <a:gd name="T2" fmla="*/ 7 w 10"/>
                <a:gd name="T3" fmla="*/ 0 h 10"/>
                <a:gd name="T4" fmla="*/ 5 w 10"/>
                <a:gd name="T5" fmla="*/ 2 h 10"/>
                <a:gd name="T6" fmla="*/ 0 w 10"/>
                <a:gd name="T7" fmla="*/ 5 h 10"/>
                <a:gd name="T8" fmla="*/ 0 w 10"/>
                <a:gd name="T9" fmla="*/ 7 h 10"/>
                <a:gd name="T10" fmla="*/ 2 w 10"/>
                <a:gd name="T11" fmla="*/ 10 h 10"/>
                <a:gd name="T12" fmla="*/ 5 w 10"/>
                <a:gd name="T13" fmla="*/ 10 h 10"/>
                <a:gd name="T14" fmla="*/ 5 w 10"/>
                <a:gd name="T15" fmla="*/ 10 h 10"/>
                <a:gd name="T16" fmla="*/ 5 w 10"/>
                <a:gd name="T17" fmla="*/ 7 h 10"/>
                <a:gd name="T18" fmla="*/ 7 w 10"/>
                <a:gd name="T19" fmla="*/ 10 h 10"/>
                <a:gd name="T20" fmla="*/ 10 w 10"/>
                <a:gd name="T21" fmla="*/ 7 h 10"/>
                <a:gd name="T22" fmla="*/ 7 w 10"/>
                <a:gd name="T23" fmla="*/ 5 h 10"/>
                <a:gd name="T24" fmla="*/ 10 w 10"/>
                <a:gd name="T25" fmla="*/ 2 h 10"/>
                <a:gd name="T26" fmla="*/ 10 w 10"/>
                <a:gd name="T27"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 h="10">
                  <a:moveTo>
                    <a:pt x="10" y="0"/>
                  </a:moveTo>
                  <a:lnTo>
                    <a:pt x="7" y="0"/>
                  </a:lnTo>
                  <a:lnTo>
                    <a:pt x="5" y="2"/>
                  </a:lnTo>
                  <a:lnTo>
                    <a:pt x="0" y="5"/>
                  </a:lnTo>
                  <a:lnTo>
                    <a:pt x="0" y="7"/>
                  </a:lnTo>
                  <a:lnTo>
                    <a:pt x="2" y="10"/>
                  </a:lnTo>
                  <a:lnTo>
                    <a:pt x="5" y="10"/>
                  </a:lnTo>
                  <a:lnTo>
                    <a:pt x="5" y="10"/>
                  </a:lnTo>
                  <a:lnTo>
                    <a:pt x="5" y="7"/>
                  </a:lnTo>
                  <a:lnTo>
                    <a:pt x="7" y="10"/>
                  </a:lnTo>
                  <a:lnTo>
                    <a:pt x="10" y="7"/>
                  </a:lnTo>
                  <a:lnTo>
                    <a:pt x="7" y="5"/>
                  </a:lnTo>
                  <a:lnTo>
                    <a:pt x="10" y="2"/>
                  </a:lnTo>
                  <a:lnTo>
                    <a:pt x="10" y="0"/>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230" name="Freeform 323"/>
            <p:cNvSpPr>
              <a:spLocks/>
            </p:cNvSpPr>
            <p:nvPr/>
          </p:nvSpPr>
          <p:spPr bwMode="auto">
            <a:xfrm>
              <a:off x="8920260" y="2926540"/>
              <a:ext cx="2387" cy="5969"/>
            </a:xfrm>
            <a:custGeom>
              <a:avLst/>
              <a:gdLst>
                <a:gd name="T0" fmla="*/ 2 w 2"/>
                <a:gd name="T1" fmla="*/ 2 h 5"/>
                <a:gd name="T2" fmla="*/ 2 w 2"/>
                <a:gd name="T3" fmla="*/ 0 h 5"/>
                <a:gd name="T4" fmla="*/ 0 w 2"/>
                <a:gd name="T5" fmla="*/ 0 h 5"/>
                <a:gd name="T6" fmla="*/ 0 w 2"/>
                <a:gd name="T7" fmla="*/ 2 h 5"/>
                <a:gd name="T8" fmla="*/ 0 w 2"/>
                <a:gd name="T9" fmla="*/ 5 h 5"/>
                <a:gd name="T10" fmla="*/ 0 w 2"/>
                <a:gd name="T11" fmla="*/ 5 h 5"/>
                <a:gd name="T12" fmla="*/ 2 w 2"/>
                <a:gd name="T13" fmla="*/ 5 h 5"/>
                <a:gd name="T14" fmla="*/ 2 w 2"/>
                <a:gd name="T15" fmla="*/ 2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5">
                  <a:moveTo>
                    <a:pt x="2" y="2"/>
                  </a:moveTo>
                  <a:lnTo>
                    <a:pt x="2" y="0"/>
                  </a:lnTo>
                  <a:lnTo>
                    <a:pt x="0" y="0"/>
                  </a:lnTo>
                  <a:lnTo>
                    <a:pt x="0" y="2"/>
                  </a:lnTo>
                  <a:lnTo>
                    <a:pt x="0" y="5"/>
                  </a:lnTo>
                  <a:lnTo>
                    <a:pt x="0" y="5"/>
                  </a:lnTo>
                  <a:lnTo>
                    <a:pt x="2" y="5"/>
                  </a:lnTo>
                  <a:lnTo>
                    <a:pt x="2" y="2"/>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231" name="Freeform 324"/>
            <p:cNvSpPr>
              <a:spLocks/>
            </p:cNvSpPr>
            <p:nvPr/>
          </p:nvSpPr>
          <p:spPr bwMode="auto">
            <a:xfrm>
              <a:off x="8914291" y="2926540"/>
              <a:ext cx="2387" cy="5969"/>
            </a:xfrm>
            <a:custGeom>
              <a:avLst/>
              <a:gdLst>
                <a:gd name="T0" fmla="*/ 0 w 2"/>
                <a:gd name="T1" fmla="*/ 0 h 5"/>
                <a:gd name="T2" fmla="*/ 0 w 2"/>
                <a:gd name="T3" fmla="*/ 2 h 5"/>
                <a:gd name="T4" fmla="*/ 2 w 2"/>
                <a:gd name="T5" fmla="*/ 5 h 5"/>
                <a:gd name="T6" fmla="*/ 2 w 2"/>
                <a:gd name="T7" fmla="*/ 2 h 5"/>
                <a:gd name="T8" fmla="*/ 2 w 2"/>
                <a:gd name="T9" fmla="*/ 0 h 5"/>
                <a:gd name="T10" fmla="*/ 0 w 2"/>
                <a:gd name="T11" fmla="*/ 0 h 5"/>
                <a:gd name="T12" fmla="*/ 0 w 2"/>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2" h="5">
                  <a:moveTo>
                    <a:pt x="0" y="0"/>
                  </a:moveTo>
                  <a:lnTo>
                    <a:pt x="0" y="2"/>
                  </a:lnTo>
                  <a:lnTo>
                    <a:pt x="2" y="5"/>
                  </a:lnTo>
                  <a:lnTo>
                    <a:pt x="2" y="2"/>
                  </a:lnTo>
                  <a:lnTo>
                    <a:pt x="2" y="0"/>
                  </a:lnTo>
                  <a:lnTo>
                    <a:pt x="0" y="0"/>
                  </a:lnTo>
                  <a:lnTo>
                    <a:pt x="0" y="0"/>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232" name="Freeform 325"/>
            <p:cNvSpPr>
              <a:spLocks/>
            </p:cNvSpPr>
            <p:nvPr/>
          </p:nvSpPr>
          <p:spPr bwMode="auto">
            <a:xfrm>
              <a:off x="9521878" y="2767780"/>
              <a:ext cx="39392" cy="28648"/>
            </a:xfrm>
            <a:custGeom>
              <a:avLst/>
              <a:gdLst>
                <a:gd name="T0" fmla="*/ 11 w 33"/>
                <a:gd name="T1" fmla="*/ 17 h 24"/>
                <a:gd name="T2" fmla="*/ 16 w 33"/>
                <a:gd name="T3" fmla="*/ 17 h 24"/>
                <a:gd name="T4" fmla="*/ 18 w 33"/>
                <a:gd name="T5" fmla="*/ 22 h 24"/>
                <a:gd name="T6" fmla="*/ 21 w 33"/>
                <a:gd name="T7" fmla="*/ 22 h 24"/>
                <a:gd name="T8" fmla="*/ 23 w 33"/>
                <a:gd name="T9" fmla="*/ 19 h 24"/>
                <a:gd name="T10" fmla="*/ 26 w 33"/>
                <a:gd name="T11" fmla="*/ 24 h 24"/>
                <a:gd name="T12" fmla="*/ 30 w 33"/>
                <a:gd name="T13" fmla="*/ 24 h 24"/>
                <a:gd name="T14" fmla="*/ 33 w 33"/>
                <a:gd name="T15" fmla="*/ 24 h 24"/>
                <a:gd name="T16" fmla="*/ 30 w 33"/>
                <a:gd name="T17" fmla="*/ 19 h 24"/>
                <a:gd name="T18" fmla="*/ 26 w 33"/>
                <a:gd name="T19" fmla="*/ 17 h 24"/>
                <a:gd name="T20" fmla="*/ 18 w 33"/>
                <a:gd name="T21" fmla="*/ 12 h 24"/>
                <a:gd name="T22" fmla="*/ 18 w 33"/>
                <a:gd name="T23" fmla="*/ 10 h 24"/>
                <a:gd name="T24" fmla="*/ 14 w 33"/>
                <a:gd name="T25" fmla="*/ 10 h 24"/>
                <a:gd name="T26" fmla="*/ 11 w 33"/>
                <a:gd name="T27" fmla="*/ 3 h 24"/>
                <a:gd name="T28" fmla="*/ 11 w 33"/>
                <a:gd name="T29" fmla="*/ 3 h 24"/>
                <a:gd name="T30" fmla="*/ 11 w 33"/>
                <a:gd name="T31" fmla="*/ 0 h 24"/>
                <a:gd name="T32" fmla="*/ 9 w 33"/>
                <a:gd name="T33" fmla="*/ 0 h 24"/>
                <a:gd name="T34" fmla="*/ 7 w 33"/>
                <a:gd name="T35" fmla="*/ 0 h 24"/>
                <a:gd name="T36" fmla="*/ 2 w 33"/>
                <a:gd name="T37" fmla="*/ 0 h 24"/>
                <a:gd name="T38" fmla="*/ 0 w 33"/>
                <a:gd name="T39" fmla="*/ 5 h 24"/>
                <a:gd name="T40" fmla="*/ 0 w 33"/>
                <a:gd name="T41" fmla="*/ 8 h 24"/>
                <a:gd name="T42" fmla="*/ 4 w 33"/>
                <a:gd name="T43" fmla="*/ 8 h 24"/>
                <a:gd name="T44" fmla="*/ 7 w 33"/>
                <a:gd name="T45" fmla="*/ 8 h 24"/>
                <a:gd name="T46" fmla="*/ 9 w 33"/>
                <a:gd name="T47" fmla="*/ 10 h 24"/>
                <a:gd name="T48" fmla="*/ 9 w 33"/>
                <a:gd name="T49" fmla="*/ 12 h 24"/>
                <a:gd name="T50" fmla="*/ 11 w 33"/>
                <a:gd name="T51" fmla="*/ 17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33" h="24">
                  <a:moveTo>
                    <a:pt x="11" y="17"/>
                  </a:moveTo>
                  <a:lnTo>
                    <a:pt x="16" y="17"/>
                  </a:lnTo>
                  <a:lnTo>
                    <a:pt x="18" y="22"/>
                  </a:lnTo>
                  <a:lnTo>
                    <a:pt x="21" y="22"/>
                  </a:lnTo>
                  <a:lnTo>
                    <a:pt x="23" y="19"/>
                  </a:lnTo>
                  <a:lnTo>
                    <a:pt x="26" y="24"/>
                  </a:lnTo>
                  <a:lnTo>
                    <a:pt x="30" y="24"/>
                  </a:lnTo>
                  <a:lnTo>
                    <a:pt x="33" y="24"/>
                  </a:lnTo>
                  <a:lnTo>
                    <a:pt x="30" y="19"/>
                  </a:lnTo>
                  <a:lnTo>
                    <a:pt x="26" y="17"/>
                  </a:lnTo>
                  <a:lnTo>
                    <a:pt x="18" y="12"/>
                  </a:lnTo>
                  <a:lnTo>
                    <a:pt x="18" y="10"/>
                  </a:lnTo>
                  <a:lnTo>
                    <a:pt x="14" y="10"/>
                  </a:lnTo>
                  <a:lnTo>
                    <a:pt x="11" y="3"/>
                  </a:lnTo>
                  <a:lnTo>
                    <a:pt x="11" y="3"/>
                  </a:lnTo>
                  <a:lnTo>
                    <a:pt x="11" y="0"/>
                  </a:lnTo>
                  <a:lnTo>
                    <a:pt x="9" y="0"/>
                  </a:lnTo>
                  <a:lnTo>
                    <a:pt x="7" y="0"/>
                  </a:lnTo>
                  <a:lnTo>
                    <a:pt x="2" y="0"/>
                  </a:lnTo>
                  <a:lnTo>
                    <a:pt x="0" y="5"/>
                  </a:lnTo>
                  <a:lnTo>
                    <a:pt x="0" y="8"/>
                  </a:lnTo>
                  <a:lnTo>
                    <a:pt x="4" y="8"/>
                  </a:lnTo>
                  <a:lnTo>
                    <a:pt x="7" y="8"/>
                  </a:lnTo>
                  <a:lnTo>
                    <a:pt x="9" y="10"/>
                  </a:lnTo>
                  <a:lnTo>
                    <a:pt x="9" y="12"/>
                  </a:lnTo>
                  <a:lnTo>
                    <a:pt x="11" y="17"/>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233" name="Freeform 326"/>
            <p:cNvSpPr>
              <a:spLocks/>
            </p:cNvSpPr>
            <p:nvPr/>
          </p:nvSpPr>
          <p:spPr bwMode="auto">
            <a:xfrm>
              <a:off x="8897580" y="2901473"/>
              <a:ext cx="22680" cy="19099"/>
            </a:xfrm>
            <a:custGeom>
              <a:avLst/>
              <a:gdLst>
                <a:gd name="T0" fmla="*/ 14 w 19"/>
                <a:gd name="T1" fmla="*/ 0 h 16"/>
                <a:gd name="T2" fmla="*/ 14 w 19"/>
                <a:gd name="T3" fmla="*/ 0 h 16"/>
                <a:gd name="T4" fmla="*/ 9 w 19"/>
                <a:gd name="T5" fmla="*/ 0 h 16"/>
                <a:gd name="T6" fmla="*/ 7 w 19"/>
                <a:gd name="T7" fmla="*/ 0 h 16"/>
                <a:gd name="T8" fmla="*/ 5 w 19"/>
                <a:gd name="T9" fmla="*/ 2 h 16"/>
                <a:gd name="T10" fmla="*/ 2 w 19"/>
                <a:gd name="T11" fmla="*/ 4 h 16"/>
                <a:gd name="T12" fmla="*/ 0 w 19"/>
                <a:gd name="T13" fmla="*/ 7 h 16"/>
                <a:gd name="T14" fmla="*/ 0 w 19"/>
                <a:gd name="T15" fmla="*/ 9 h 16"/>
                <a:gd name="T16" fmla="*/ 5 w 19"/>
                <a:gd name="T17" fmla="*/ 16 h 16"/>
                <a:gd name="T18" fmla="*/ 5 w 19"/>
                <a:gd name="T19" fmla="*/ 14 h 16"/>
                <a:gd name="T20" fmla="*/ 5 w 19"/>
                <a:gd name="T21" fmla="*/ 14 h 16"/>
                <a:gd name="T22" fmla="*/ 7 w 19"/>
                <a:gd name="T23" fmla="*/ 12 h 16"/>
                <a:gd name="T24" fmla="*/ 9 w 19"/>
                <a:gd name="T25" fmla="*/ 12 h 16"/>
                <a:gd name="T26" fmla="*/ 12 w 19"/>
                <a:gd name="T27" fmla="*/ 14 h 16"/>
                <a:gd name="T28" fmla="*/ 14 w 19"/>
                <a:gd name="T29" fmla="*/ 16 h 16"/>
                <a:gd name="T30" fmla="*/ 16 w 19"/>
                <a:gd name="T31" fmla="*/ 14 h 16"/>
                <a:gd name="T32" fmla="*/ 19 w 19"/>
                <a:gd name="T33" fmla="*/ 12 h 16"/>
                <a:gd name="T34" fmla="*/ 16 w 19"/>
                <a:gd name="T35" fmla="*/ 9 h 16"/>
                <a:gd name="T36" fmla="*/ 16 w 19"/>
                <a:gd name="T37" fmla="*/ 7 h 16"/>
                <a:gd name="T38" fmla="*/ 19 w 19"/>
                <a:gd name="T39" fmla="*/ 4 h 16"/>
                <a:gd name="T40" fmla="*/ 19 w 19"/>
                <a:gd name="T41" fmla="*/ 2 h 16"/>
                <a:gd name="T42" fmla="*/ 16 w 19"/>
                <a:gd name="T43" fmla="*/ 2 h 16"/>
                <a:gd name="T44" fmla="*/ 16 w 19"/>
                <a:gd name="T45" fmla="*/ 4 h 16"/>
                <a:gd name="T46" fmla="*/ 14 w 19"/>
                <a:gd name="T47" fmla="*/ 7 h 16"/>
                <a:gd name="T48" fmla="*/ 12 w 19"/>
                <a:gd name="T49" fmla="*/ 4 h 16"/>
                <a:gd name="T50" fmla="*/ 14 w 19"/>
                <a:gd name="T51" fmla="*/ 2 h 16"/>
                <a:gd name="T52" fmla="*/ 14 w 19"/>
                <a:gd name="T53"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19" h="16">
                  <a:moveTo>
                    <a:pt x="14" y="0"/>
                  </a:moveTo>
                  <a:lnTo>
                    <a:pt x="14" y="0"/>
                  </a:lnTo>
                  <a:lnTo>
                    <a:pt x="9" y="0"/>
                  </a:lnTo>
                  <a:lnTo>
                    <a:pt x="7" y="0"/>
                  </a:lnTo>
                  <a:lnTo>
                    <a:pt x="5" y="2"/>
                  </a:lnTo>
                  <a:lnTo>
                    <a:pt x="2" y="4"/>
                  </a:lnTo>
                  <a:lnTo>
                    <a:pt x="0" y="7"/>
                  </a:lnTo>
                  <a:lnTo>
                    <a:pt x="0" y="9"/>
                  </a:lnTo>
                  <a:lnTo>
                    <a:pt x="5" y="16"/>
                  </a:lnTo>
                  <a:lnTo>
                    <a:pt x="5" y="14"/>
                  </a:lnTo>
                  <a:lnTo>
                    <a:pt x="5" y="14"/>
                  </a:lnTo>
                  <a:lnTo>
                    <a:pt x="7" y="12"/>
                  </a:lnTo>
                  <a:lnTo>
                    <a:pt x="9" y="12"/>
                  </a:lnTo>
                  <a:lnTo>
                    <a:pt x="12" y="14"/>
                  </a:lnTo>
                  <a:lnTo>
                    <a:pt x="14" y="16"/>
                  </a:lnTo>
                  <a:lnTo>
                    <a:pt x="16" y="14"/>
                  </a:lnTo>
                  <a:lnTo>
                    <a:pt x="19" y="12"/>
                  </a:lnTo>
                  <a:lnTo>
                    <a:pt x="16" y="9"/>
                  </a:lnTo>
                  <a:lnTo>
                    <a:pt x="16" y="7"/>
                  </a:lnTo>
                  <a:lnTo>
                    <a:pt x="19" y="4"/>
                  </a:lnTo>
                  <a:lnTo>
                    <a:pt x="19" y="2"/>
                  </a:lnTo>
                  <a:lnTo>
                    <a:pt x="16" y="2"/>
                  </a:lnTo>
                  <a:lnTo>
                    <a:pt x="16" y="4"/>
                  </a:lnTo>
                  <a:lnTo>
                    <a:pt x="14" y="7"/>
                  </a:lnTo>
                  <a:lnTo>
                    <a:pt x="12" y="4"/>
                  </a:lnTo>
                  <a:lnTo>
                    <a:pt x="14" y="2"/>
                  </a:lnTo>
                  <a:lnTo>
                    <a:pt x="14" y="0"/>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234" name="Freeform 327"/>
            <p:cNvSpPr>
              <a:spLocks/>
            </p:cNvSpPr>
            <p:nvPr/>
          </p:nvSpPr>
          <p:spPr bwMode="auto">
            <a:xfrm>
              <a:off x="6442169" y="1855804"/>
              <a:ext cx="3194303" cy="1717714"/>
            </a:xfrm>
            <a:custGeom>
              <a:avLst/>
              <a:gdLst>
                <a:gd name="T0" fmla="*/ 192 w 1132"/>
                <a:gd name="T1" fmla="*/ 557 h 608"/>
                <a:gd name="T2" fmla="*/ 204 w 1132"/>
                <a:gd name="T3" fmla="*/ 490 h 608"/>
                <a:gd name="T4" fmla="*/ 281 w 1132"/>
                <a:gd name="T5" fmla="*/ 496 h 608"/>
                <a:gd name="T6" fmla="*/ 312 w 1132"/>
                <a:gd name="T7" fmla="*/ 449 h 608"/>
                <a:gd name="T8" fmla="*/ 378 w 1132"/>
                <a:gd name="T9" fmla="*/ 449 h 608"/>
                <a:gd name="T10" fmla="*/ 482 w 1132"/>
                <a:gd name="T11" fmla="*/ 495 h 608"/>
                <a:gd name="T12" fmla="*/ 570 w 1132"/>
                <a:gd name="T13" fmla="*/ 484 h 608"/>
                <a:gd name="T14" fmla="*/ 640 w 1132"/>
                <a:gd name="T15" fmla="*/ 472 h 608"/>
                <a:gd name="T16" fmla="*/ 756 w 1132"/>
                <a:gd name="T17" fmla="*/ 461 h 608"/>
                <a:gd name="T18" fmla="*/ 783 w 1132"/>
                <a:gd name="T19" fmla="*/ 414 h 608"/>
                <a:gd name="T20" fmla="*/ 829 w 1132"/>
                <a:gd name="T21" fmla="*/ 460 h 608"/>
                <a:gd name="T22" fmla="*/ 876 w 1132"/>
                <a:gd name="T23" fmla="*/ 476 h 608"/>
                <a:gd name="T24" fmla="*/ 877 w 1132"/>
                <a:gd name="T25" fmla="*/ 519 h 608"/>
                <a:gd name="T26" fmla="*/ 917 w 1132"/>
                <a:gd name="T27" fmla="*/ 521 h 608"/>
                <a:gd name="T28" fmla="*/ 919 w 1132"/>
                <a:gd name="T29" fmla="*/ 409 h 608"/>
                <a:gd name="T30" fmla="*/ 867 w 1132"/>
                <a:gd name="T31" fmla="*/ 377 h 608"/>
                <a:gd name="T32" fmla="*/ 906 w 1132"/>
                <a:gd name="T33" fmla="*/ 291 h 608"/>
                <a:gd name="T34" fmla="*/ 961 w 1132"/>
                <a:gd name="T35" fmla="*/ 281 h 608"/>
                <a:gd name="T36" fmla="*/ 980 w 1132"/>
                <a:gd name="T37" fmla="*/ 221 h 608"/>
                <a:gd name="T38" fmla="*/ 1004 w 1132"/>
                <a:gd name="T39" fmla="*/ 205 h 608"/>
                <a:gd name="T40" fmla="*/ 1013 w 1132"/>
                <a:gd name="T41" fmla="*/ 259 h 608"/>
                <a:gd name="T42" fmla="*/ 1056 w 1132"/>
                <a:gd name="T43" fmla="*/ 397 h 608"/>
                <a:gd name="T44" fmla="*/ 1063 w 1132"/>
                <a:gd name="T45" fmla="*/ 317 h 608"/>
                <a:gd name="T46" fmla="*/ 1033 w 1132"/>
                <a:gd name="T47" fmla="*/ 249 h 608"/>
                <a:gd name="T48" fmla="*/ 1086 w 1132"/>
                <a:gd name="T49" fmla="*/ 205 h 608"/>
                <a:gd name="T50" fmla="*/ 1099 w 1132"/>
                <a:gd name="T51" fmla="*/ 145 h 608"/>
                <a:gd name="T52" fmla="*/ 1088 w 1132"/>
                <a:gd name="T53" fmla="*/ 118 h 608"/>
                <a:gd name="T54" fmla="*/ 1113 w 1132"/>
                <a:gd name="T55" fmla="*/ 86 h 608"/>
                <a:gd name="T56" fmla="*/ 1120 w 1132"/>
                <a:gd name="T57" fmla="*/ 46 h 608"/>
                <a:gd name="T58" fmla="*/ 1095 w 1132"/>
                <a:gd name="T59" fmla="*/ 48 h 608"/>
                <a:gd name="T60" fmla="*/ 1022 w 1132"/>
                <a:gd name="T61" fmla="*/ 27 h 608"/>
                <a:gd name="T62" fmla="*/ 965 w 1132"/>
                <a:gd name="T63" fmla="*/ 53 h 608"/>
                <a:gd name="T64" fmla="*/ 887 w 1132"/>
                <a:gd name="T65" fmla="*/ 64 h 608"/>
                <a:gd name="T66" fmla="*/ 777 w 1132"/>
                <a:gd name="T67" fmla="*/ 46 h 608"/>
                <a:gd name="T68" fmla="*/ 711 w 1132"/>
                <a:gd name="T69" fmla="*/ 42 h 608"/>
                <a:gd name="T70" fmla="*/ 691 w 1132"/>
                <a:gd name="T71" fmla="*/ 81 h 608"/>
                <a:gd name="T72" fmla="*/ 642 w 1132"/>
                <a:gd name="T73" fmla="*/ 74 h 608"/>
                <a:gd name="T74" fmla="*/ 591 w 1132"/>
                <a:gd name="T75" fmla="*/ 60 h 608"/>
                <a:gd name="T76" fmla="*/ 521 w 1132"/>
                <a:gd name="T77" fmla="*/ 79 h 608"/>
                <a:gd name="T78" fmla="*/ 488 w 1132"/>
                <a:gd name="T79" fmla="*/ 90 h 608"/>
                <a:gd name="T80" fmla="*/ 491 w 1132"/>
                <a:gd name="T81" fmla="*/ 25 h 608"/>
                <a:gd name="T82" fmla="*/ 430 w 1132"/>
                <a:gd name="T83" fmla="*/ 14 h 608"/>
                <a:gd name="T84" fmla="*/ 399 w 1132"/>
                <a:gd name="T85" fmla="*/ 45 h 608"/>
                <a:gd name="T86" fmla="*/ 368 w 1132"/>
                <a:gd name="T87" fmla="*/ 70 h 608"/>
                <a:gd name="T88" fmla="*/ 352 w 1132"/>
                <a:gd name="T89" fmla="*/ 112 h 608"/>
                <a:gd name="T90" fmla="*/ 366 w 1132"/>
                <a:gd name="T91" fmla="*/ 188 h 608"/>
                <a:gd name="T92" fmla="*/ 335 w 1132"/>
                <a:gd name="T93" fmla="*/ 164 h 608"/>
                <a:gd name="T94" fmla="*/ 296 w 1132"/>
                <a:gd name="T95" fmla="*/ 164 h 608"/>
                <a:gd name="T96" fmla="*/ 353 w 1132"/>
                <a:gd name="T97" fmla="*/ 245 h 608"/>
                <a:gd name="T98" fmla="*/ 301 w 1132"/>
                <a:gd name="T99" fmla="*/ 271 h 608"/>
                <a:gd name="T100" fmla="*/ 278 w 1132"/>
                <a:gd name="T101" fmla="*/ 161 h 608"/>
                <a:gd name="T102" fmla="*/ 276 w 1132"/>
                <a:gd name="T103" fmla="*/ 233 h 608"/>
                <a:gd name="T104" fmla="*/ 211 w 1132"/>
                <a:gd name="T105" fmla="*/ 250 h 608"/>
                <a:gd name="T106" fmla="*/ 169 w 1132"/>
                <a:gd name="T107" fmla="*/ 253 h 608"/>
                <a:gd name="T108" fmla="*/ 120 w 1132"/>
                <a:gd name="T109" fmla="*/ 258 h 608"/>
                <a:gd name="T110" fmla="*/ 73 w 1132"/>
                <a:gd name="T111" fmla="*/ 315 h 608"/>
                <a:gd name="T112" fmla="*/ 42 w 1132"/>
                <a:gd name="T113" fmla="*/ 298 h 608"/>
                <a:gd name="T114" fmla="*/ 89 w 1132"/>
                <a:gd name="T115" fmla="*/ 274 h 608"/>
                <a:gd name="T116" fmla="*/ 23 w 1132"/>
                <a:gd name="T117" fmla="*/ 245 h 608"/>
                <a:gd name="T118" fmla="*/ 20 w 1132"/>
                <a:gd name="T119" fmla="*/ 317 h 608"/>
                <a:gd name="T120" fmla="*/ 16 w 1132"/>
                <a:gd name="T121" fmla="*/ 425 h 608"/>
                <a:gd name="T122" fmla="*/ 89 w 1132"/>
                <a:gd name="T123" fmla="*/ 509 h 608"/>
                <a:gd name="T124" fmla="*/ 105 w 1132"/>
                <a:gd name="T125" fmla="*/ 563 h 6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132" h="608">
                  <a:moveTo>
                    <a:pt x="150" y="605"/>
                  </a:moveTo>
                  <a:cubicBezTo>
                    <a:pt x="151" y="604"/>
                    <a:pt x="151" y="604"/>
                    <a:pt x="151" y="604"/>
                  </a:cubicBezTo>
                  <a:cubicBezTo>
                    <a:pt x="153" y="605"/>
                    <a:pt x="153" y="605"/>
                    <a:pt x="153" y="605"/>
                  </a:cubicBezTo>
                  <a:cubicBezTo>
                    <a:pt x="154" y="605"/>
                    <a:pt x="154" y="605"/>
                    <a:pt x="154" y="605"/>
                  </a:cubicBezTo>
                  <a:cubicBezTo>
                    <a:pt x="155" y="604"/>
                    <a:pt x="155" y="604"/>
                    <a:pt x="155" y="604"/>
                  </a:cubicBezTo>
                  <a:cubicBezTo>
                    <a:pt x="157" y="604"/>
                    <a:pt x="157" y="604"/>
                    <a:pt x="157" y="604"/>
                  </a:cubicBezTo>
                  <a:cubicBezTo>
                    <a:pt x="160" y="607"/>
                    <a:pt x="160" y="607"/>
                    <a:pt x="160" y="607"/>
                  </a:cubicBezTo>
                  <a:cubicBezTo>
                    <a:pt x="162" y="607"/>
                    <a:pt x="162" y="607"/>
                    <a:pt x="162" y="607"/>
                  </a:cubicBezTo>
                  <a:cubicBezTo>
                    <a:pt x="162" y="608"/>
                    <a:pt x="162" y="608"/>
                    <a:pt x="162" y="608"/>
                  </a:cubicBezTo>
                  <a:cubicBezTo>
                    <a:pt x="165" y="607"/>
                    <a:pt x="165" y="607"/>
                    <a:pt x="165" y="607"/>
                  </a:cubicBezTo>
                  <a:cubicBezTo>
                    <a:pt x="168" y="606"/>
                    <a:pt x="168" y="606"/>
                    <a:pt x="168" y="606"/>
                  </a:cubicBezTo>
                  <a:cubicBezTo>
                    <a:pt x="170" y="606"/>
                    <a:pt x="170" y="606"/>
                    <a:pt x="170" y="606"/>
                  </a:cubicBezTo>
                  <a:cubicBezTo>
                    <a:pt x="174" y="606"/>
                    <a:pt x="174" y="606"/>
                    <a:pt x="174" y="606"/>
                  </a:cubicBezTo>
                  <a:cubicBezTo>
                    <a:pt x="177" y="608"/>
                    <a:pt x="177" y="608"/>
                    <a:pt x="177" y="608"/>
                  </a:cubicBezTo>
                  <a:cubicBezTo>
                    <a:pt x="175" y="606"/>
                    <a:pt x="175" y="606"/>
                    <a:pt x="175" y="606"/>
                  </a:cubicBezTo>
                  <a:cubicBezTo>
                    <a:pt x="175" y="605"/>
                    <a:pt x="175" y="605"/>
                    <a:pt x="175" y="605"/>
                  </a:cubicBezTo>
                  <a:cubicBezTo>
                    <a:pt x="178" y="604"/>
                    <a:pt x="178" y="604"/>
                    <a:pt x="178" y="604"/>
                  </a:cubicBezTo>
                  <a:cubicBezTo>
                    <a:pt x="183" y="606"/>
                    <a:pt x="183" y="606"/>
                    <a:pt x="183" y="606"/>
                  </a:cubicBezTo>
                  <a:cubicBezTo>
                    <a:pt x="186" y="607"/>
                    <a:pt x="186" y="607"/>
                    <a:pt x="186" y="607"/>
                  </a:cubicBezTo>
                  <a:cubicBezTo>
                    <a:pt x="189" y="608"/>
                    <a:pt x="189" y="608"/>
                    <a:pt x="189" y="608"/>
                  </a:cubicBezTo>
                  <a:cubicBezTo>
                    <a:pt x="190" y="605"/>
                    <a:pt x="190" y="605"/>
                    <a:pt x="190" y="605"/>
                  </a:cubicBezTo>
                  <a:cubicBezTo>
                    <a:pt x="189" y="603"/>
                    <a:pt x="189" y="603"/>
                    <a:pt x="189" y="603"/>
                  </a:cubicBezTo>
                  <a:cubicBezTo>
                    <a:pt x="186" y="602"/>
                    <a:pt x="186" y="602"/>
                    <a:pt x="186" y="602"/>
                  </a:cubicBezTo>
                  <a:cubicBezTo>
                    <a:pt x="187" y="599"/>
                    <a:pt x="187" y="599"/>
                    <a:pt x="187" y="599"/>
                  </a:cubicBezTo>
                  <a:cubicBezTo>
                    <a:pt x="190" y="599"/>
                    <a:pt x="190" y="599"/>
                    <a:pt x="190" y="599"/>
                  </a:cubicBezTo>
                  <a:cubicBezTo>
                    <a:pt x="194" y="602"/>
                    <a:pt x="194" y="602"/>
                    <a:pt x="194" y="602"/>
                  </a:cubicBezTo>
                  <a:cubicBezTo>
                    <a:pt x="195" y="604"/>
                    <a:pt x="195" y="604"/>
                    <a:pt x="195" y="604"/>
                  </a:cubicBezTo>
                  <a:cubicBezTo>
                    <a:pt x="199" y="605"/>
                    <a:pt x="199" y="605"/>
                    <a:pt x="199" y="605"/>
                  </a:cubicBezTo>
                  <a:cubicBezTo>
                    <a:pt x="200" y="603"/>
                    <a:pt x="200" y="603"/>
                    <a:pt x="200" y="603"/>
                  </a:cubicBezTo>
                  <a:cubicBezTo>
                    <a:pt x="202" y="602"/>
                    <a:pt x="202" y="602"/>
                    <a:pt x="202" y="602"/>
                  </a:cubicBezTo>
                  <a:cubicBezTo>
                    <a:pt x="205" y="598"/>
                    <a:pt x="205" y="598"/>
                    <a:pt x="205" y="598"/>
                  </a:cubicBezTo>
                  <a:cubicBezTo>
                    <a:pt x="205" y="598"/>
                    <a:pt x="205" y="598"/>
                    <a:pt x="205" y="598"/>
                  </a:cubicBezTo>
                  <a:cubicBezTo>
                    <a:pt x="204" y="598"/>
                    <a:pt x="204" y="598"/>
                    <a:pt x="204" y="598"/>
                  </a:cubicBezTo>
                  <a:cubicBezTo>
                    <a:pt x="200" y="594"/>
                    <a:pt x="200" y="594"/>
                    <a:pt x="200" y="594"/>
                  </a:cubicBezTo>
                  <a:cubicBezTo>
                    <a:pt x="196" y="590"/>
                    <a:pt x="196" y="590"/>
                    <a:pt x="196" y="590"/>
                  </a:cubicBezTo>
                  <a:cubicBezTo>
                    <a:pt x="196" y="588"/>
                    <a:pt x="196" y="588"/>
                    <a:pt x="196" y="588"/>
                  </a:cubicBezTo>
                  <a:cubicBezTo>
                    <a:pt x="195" y="586"/>
                    <a:pt x="195" y="586"/>
                    <a:pt x="195" y="586"/>
                  </a:cubicBezTo>
                  <a:cubicBezTo>
                    <a:pt x="194" y="584"/>
                    <a:pt x="194" y="584"/>
                    <a:pt x="194" y="584"/>
                  </a:cubicBezTo>
                  <a:cubicBezTo>
                    <a:pt x="194" y="582"/>
                    <a:pt x="194" y="582"/>
                    <a:pt x="194" y="582"/>
                  </a:cubicBezTo>
                  <a:cubicBezTo>
                    <a:pt x="194" y="582"/>
                    <a:pt x="194" y="582"/>
                    <a:pt x="194" y="582"/>
                  </a:cubicBezTo>
                  <a:cubicBezTo>
                    <a:pt x="192" y="582"/>
                    <a:pt x="192" y="582"/>
                    <a:pt x="192" y="582"/>
                  </a:cubicBezTo>
                  <a:cubicBezTo>
                    <a:pt x="193" y="580"/>
                    <a:pt x="193" y="580"/>
                    <a:pt x="193" y="580"/>
                  </a:cubicBezTo>
                  <a:cubicBezTo>
                    <a:pt x="194" y="580"/>
                    <a:pt x="194" y="580"/>
                    <a:pt x="194" y="580"/>
                  </a:cubicBezTo>
                  <a:cubicBezTo>
                    <a:pt x="194" y="579"/>
                    <a:pt x="194" y="579"/>
                    <a:pt x="194" y="579"/>
                  </a:cubicBezTo>
                  <a:cubicBezTo>
                    <a:pt x="195" y="577"/>
                    <a:pt x="195" y="577"/>
                    <a:pt x="195" y="577"/>
                  </a:cubicBezTo>
                  <a:cubicBezTo>
                    <a:pt x="194" y="577"/>
                    <a:pt x="194" y="577"/>
                    <a:pt x="194" y="577"/>
                  </a:cubicBezTo>
                  <a:cubicBezTo>
                    <a:pt x="193" y="578"/>
                    <a:pt x="193" y="578"/>
                    <a:pt x="193" y="578"/>
                  </a:cubicBezTo>
                  <a:cubicBezTo>
                    <a:pt x="191" y="577"/>
                    <a:pt x="191" y="577"/>
                    <a:pt x="191" y="577"/>
                  </a:cubicBezTo>
                  <a:cubicBezTo>
                    <a:pt x="191" y="574"/>
                    <a:pt x="191" y="574"/>
                    <a:pt x="191" y="574"/>
                  </a:cubicBezTo>
                  <a:cubicBezTo>
                    <a:pt x="189" y="574"/>
                    <a:pt x="189" y="574"/>
                    <a:pt x="189" y="574"/>
                  </a:cubicBezTo>
                  <a:cubicBezTo>
                    <a:pt x="188" y="572"/>
                    <a:pt x="188" y="572"/>
                    <a:pt x="188" y="572"/>
                  </a:cubicBezTo>
                  <a:cubicBezTo>
                    <a:pt x="187" y="573"/>
                    <a:pt x="187" y="573"/>
                    <a:pt x="187" y="573"/>
                  </a:cubicBezTo>
                  <a:cubicBezTo>
                    <a:pt x="186" y="572"/>
                    <a:pt x="186" y="572"/>
                    <a:pt x="186" y="572"/>
                  </a:cubicBezTo>
                  <a:cubicBezTo>
                    <a:pt x="185" y="569"/>
                    <a:pt x="185" y="569"/>
                    <a:pt x="185" y="569"/>
                  </a:cubicBezTo>
                  <a:cubicBezTo>
                    <a:pt x="185" y="568"/>
                    <a:pt x="185" y="568"/>
                    <a:pt x="185" y="568"/>
                  </a:cubicBezTo>
                  <a:cubicBezTo>
                    <a:pt x="186" y="567"/>
                    <a:pt x="186" y="567"/>
                    <a:pt x="186" y="567"/>
                  </a:cubicBezTo>
                  <a:cubicBezTo>
                    <a:pt x="186" y="564"/>
                    <a:pt x="186" y="564"/>
                    <a:pt x="186" y="564"/>
                  </a:cubicBezTo>
                  <a:cubicBezTo>
                    <a:pt x="187" y="563"/>
                    <a:pt x="187" y="563"/>
                    <a:pt x="187" y="563"/>
                  </a:cubicBezTo>
                  <a:cubicBezTo>
                    <a:pt x="188" y="561"/>
                    <a:pt x="188" y="561"/>
                    <a:pt x="188" y="561"/>
                  </a:cubicBezTo>
                  <a:cubicBezTo>
                    <a:pt x="188" y="560"/>
                    <a:pt x="188" y="560"/>
                    <a:pt x="188" y="560"/>
                  </a:cubicBezTo>
                  <a:cubicBezTo>
                    <a:pt x="189" y="558"/>
                    <a:pt x="189" y="558"/>
                    <a:pt x="189" y="558"/>
                  </a:cubicBezTo>
                  <a:cubicBezTo>
                    <a:pt x="190" y="557"/>
                    <a:pt x="190" y="557"/>
                    <a:pt x="190" y="557"/>
                  </a:cubicBezTo>
                  <a:cubicBezTo>
                    <a:pt x="190" y="556"/>
                    <a:pt x="190" y="556"/>
                    <a:pt x="190" y="556"/>
                  </a:cubicBezTo>
                  <a:cubicBezTo>
                    <a:pt x="191" y="556"/>
                    <a:pt x="191" y="556"/>
                    <a:pt x="191" y="556"/>
                  </a:cubicBezTo>
                  <a:cubicBezTo>
                    <a:pt x="191" y="557"/>
                    <a:pt x="191" y="557"/>
                    <a:pt x="191" y="557"/>
                  </a:cubicBezTo>
                  <a:cubicBezTo>
                    <a:pt x="192" y="557"/>
                    <a:pt x="192" y="557"/>
                    <a:pt x="192" y="557"/>
                  </a:cubicBezTo>
                  <a:cubicBezTo>
                    <a:pt x="192" y="556"/>
                    <a:pt x="192" y="556"/>
                    <a:pt x="192" y="556"/>
                  </a:cubicBezTo>
                  <a:cubicBezTo>
                    <a:pt x="193" y="556"/>
                    <a:pt x="193" y="556"/>
                    <a:pt x="193" y="556"/>
                  </a:cubicBezTo>
                  <a:cubicBezTo>
                    <a:pt x="194" y="556"/>
                    <a:pt x="194" y="556"/>
                    <a:pt x="194" y="556"/>
                  </a:cubicBezTo>
                  <a:cubicBezTo>
                    <a:pt x="195" y="556"/>
                    <a:pt x="195" y="556"/>
                    <a:pt x="195" y="556"/>
                  </a:cubicBezTo>
                  <a:cubicBezTo>
                    <a:pt x="196" y="555"/>
                    <a:pt x="196" y="555"/>
                    <a:pt x="196" y="555"/>
                  </a:cubicBezTo>
                  <a:cubicBezTo>
                    <a:pt x="196" y="554"/>
                    <a:pt x="196" y="554"/>
                    <a:pt x="196" y="554"/>
                  </a:cubicBezTo>
                  <a:cubicBezTo>
                    <a:pt x="195" y="554"/>
                    <a:pt x="195" y="554"/>
                    <a:pt x="195" y="554"/>
                  </a:cubicBezTo>
                  <a:cubicBezTo>
                    <a:pt x="196" y="554"/>
                    <a:pt x="196" y="554"/>
                    <a:pt x="196" y="554"/>
                  </a:cubicBezTo>
                  <a:cubicBezTo>
                    <a:pt x="196" y="554"/>
                    <a:pt x="196" y="554"/>
                    <a:pt x="196" y="554"/>
                  </a:cubicBezTo>
                  <a:cubicBezTo>
                    <a:pt x="197" y="554"/>
                    <a:pt x="198" y="554"/>
                    <a:pt x="198" y="554"/>
                  </a:cubicBezTo>
                  <a:cubicBezTo>
                    <a:pt x="199" y="554"/>
                    <a:pt x="199" y="554"/>
                    <a:pt x="199" y="554"/>
                  </a:cubicBezTo>
                  <a:cubicBezTo>
                    <a:pt x="199" y="554"/>
                    <a:pt x="199" y="554"/>
                    <a:pt x="199" y="554"/>
                  </a:cubicBezTo>
                  <a:cubicBezTo>
                    <a:pt x="199" y="553"/>
                    <a:pt x="199" y="553"/>
                    <a:pt x="199" y="553"/>
                  </a:cubicBezTo>
                  <a:cubicBezTo>
                    <a:pt x="196" y="551"/>
                    <a:pt x="196" y="551"/>
                    <a:pt x="196" y="551"/>
                  </a:cubicBezTo>
                  <a:cubicBezTo>
                    <a:pt x="197" y="551"/>
                    <a:pt x="197" y="551"/>
                    <a:pt x="197" y="551"/>
                  </a:cubicBezTo>
                  <a:cubicBezTo>
                    <a:pt x="199" y="552"/>
                    <a:pt x="199" y="552"/>
                    <a:pt x="199" y="552"/>
                  </a:cubicBezTo>
                  <a:cubicBezTo>
                    <a:pt x="200" y="551"/>
                    <a:pt x="200" y="551"/>
                    <a:pt x="200" y="551"/>
                  </a:cubicBezTo>
                  <a:cubicBezTo>
                    <a:pt x="201" y="552"/>
                    <a:pt x="201" y="552"/>
                    <a:pt x="201" y="552"/>
                  </a:cubicBezTo>
                  <a:cubicBezTo>
                    <a:pt x="201" y="551"/>
                    <a:pt x="201" y="551"/>
                    <a:pt x="201" y="551"/>
                  </a:cubicBezTo>
                  <a:cubicBezTo>
                    <a:pt x="200" y="550"/>
                    <a:pt x="200" y="550"/>
                    <a:pt x="200" y="550"/>
                  </a:cubicBezTo>
                  <a:cubicBezTo>
                    <a:pt x="201" y="550"/>
                    <a:pt x="201" y="550"/>
                    <a:pt x="201" y="550"/>
                  </a:cubicBezTo>
                  <a:cubicBezTo>
                    <a:pt x="201" y="549"/>
                    <a:pt x="201" y="549"/>
                    <a:pt x="201" y="549"/>
                  </a:cubicBezTo>
                  <a:cubicBezTo>
                    <a:pt x="200" y="548"/>
                    <a:pt x="200" y="548"/>
                    <a:pt x="200" y="548"/>
                  </a:cubicBezTo>
                  <a:cubicBezTo>
                    <a:pt x="202" y="548"/>
                    <a:pt x="202" y="548"/>
                    <a:pt x="202" y="548"/>
                  </a:cubicBezTo>
                  <a:cubicBezTo>
                    <a:pt x="202" y="547"/>
                    <a:pt x="202" y="547"/>
                    <a:pt x="202" y="547"/>
                  </a:cubicBezTo>
                  <a:cubicBezTo>
                    <a:pt x="202" y="547"/>
                    <a:pt x="202" y="547"/>
                    <a:pt x="202" y="547"/>
                  </a:cubicBezTo>
                  <a:cubicBezTo>
                    <a:pt x="202" y="547"/>
                    <a:pt x="202" y="547"/>
                    <a:pt x="202" y="547"/>
                  </a:cubicBezTo>
                  <a:cubicBezTo>
                    <a:pt x="202" y="547"/>
                    <a:pt x="202" y="547"/>
                    <a:pt x="202" y="547"/>
                  </a:cubicBezTo>
                  <a:cubicBezTo>
                    <a:pt x="200" y="545"/>
                    <a:pt x="200" y="545"/>
                    <a:pt x="200" y="545"/>
                  </a:cubicBezTo>
                  <a:cubicBezTo>
                    <a:pt x="198" y="546"/>
                    <a:pt x="198" y="546"/>
                    <a:pt x="198" y="546"/>
                  </a:cubicBezTo>
                  <a:cubicBezTo>
                    <a:pt x="194" y="544"/>
                    <a:pt x="194" y="544"/>
                    <a:pt x="194" y="544"/>
                  </a:cubicBezTo>
                  <a:cubicBezTo>
                    <a:pt x="195" y="542"/>
                    <a:pt x="195" y="542"/>
                    <a:pt x="195" y="542"/>
                  </a:cubicBezTo>
                  <a:cubicBezTo>
                    <a:pt x="198" y="542"/>
                    <a:pt x="198" y="542"/>
                    <a:pt x="198" y="542"/>
                  </a:cubicBezTo>
                  <a:cubicBezTo>
                    <a:pt x="194" y="537"/>
                    <a:pt x="194" y="537"/>
                    <a:pt x="194" y="537"/>
                  </a:cubicBezTo>
                  <a:cubicBezTo>
                    <a:pt x="190" y="533"/>
                    <a:pt x="190" y="533"/>
                    <a:pt x="190" y="533"/>
                  </a:cubicBezTo>
                  <a:cubicBezTo>
                    <a:pt x="185" y="531"/>
                    <a:pt x="185" y="531"/>
                    <a:pt x="185" y="531"/>
                  </a:cubicBezTo>
                  <a:cubicBezTo>
                    <a:pt x="184" y="533"/>
                    <a:pt x="184" y="533"/>
                    <a:pt x="184" y="533"/>
                  </a:cubicBezTo>
                  <a:cubicBezTo>
                    <a:pt x="181" y="530"/>
                    <a:pt x="181" y="530"/>
                    <a:pt x="181" y="530"/>
                  </a:cubicBezTo>
                  <a:cubicBezTo>
                    <a:pt x="182" y="529"/>
                    <a:pt x="182" y="529"/>
                    <a:pt x="182" y="529"/>
                  </a:cubicBezTo>
                  <a:cubicBezTo>
                    <a:pt x="181" y="527"/>
                    <a:pt x="181" y="527"/>
                    <a:pt x="181" y="527"/>
                  </a:cubicBezTo>
                  <a:cubicBezTo>
                    <a:pt x="177" y="525"/>
                    <a:pt x="177" y="525"/>
                    <a:pt x="177" y="525"/>
                  </a:cubicBezTo>
                  <a:cubicBezTo>
                    <a:pt x="178" y="522"/>
                    <a:pt x="178" y="522"/>
                    <a:pt x="178" y="522"/>
                  </a:cubicBezTo>
                  <a:cubicBezTo>
                    <a:pt x="179" y="517"/>
                    <a:pt x="179" y="517"/>
                    <a:pt x="179" y="517"/>
                  </a:cubicBezTo>
                  <a:cubicBezTo>
                    <a:pt x="178" y="516"/>
                    <a:pt x="178" y="516"/>
                    <a:pt x="178" y="516"/>
                  </a:cubicBezTo>
                  <a:cubicBezTo>
                    <a:pt x="177" y="512"/>
                    <a:pt x="177" y="512"/>
                    <a:pt x="177" y="512"/>
                  </a:cubicBezTo>
                  <a:cubicBezTo>
                    <a:pt x="179" y="511"/>
                    <a:pt x="179" y="511"/>
                    <a:pt x="179" y="511"/>
                  </a:cubicBezTo>
                  <a:cubicBezTo>
                    <a:pt x="181" y="508"/>
                    <a:pt x="181" y="508"/>
                    <a:pt x="181" y="508"/>
                  </a:cubicBezTo>
                  <a:cubicBezTo>
                    <a:pt x="181" y="506"/>
                    <a:pt x="181" y="506"/>
                    <a:pt x="181" y="506"/>
                  </a:cubicBezTo>
                  <a:cubicBezTo>
                    <a:pt x="182" y="504"/>
                    <a:pt x="182" y="504"/>
                    <a:pt x="182" y="504"/>
                  </a:cubicBezTo>
                  <a:cubicBezTo>
                    <a:pt x="187" y="508"/>
                    <a:pt x="187" y="508"/>
                    <a:pt x="187" y="508"/>
                  </a:cubicBezTo>
                  <a:cubicBezTo>
                    <a:pt x="188" y="510"/>
                    <a:pt x="188" y="510"/>
                    <a:pt x="188" y="510"/>
                  </a:cubicBezTo>
                  <a:cubicBezTo>
                    <a:pt x="190" y="511"/>
                    <a:pt x="190" y="511"/>
                    <a:pt x="190" y="511"/>
                  </a:cubicBezTo>
                  <a:cubicBezTo>
                    <a:pt x="193" y="511"/>
                    <a:pt x="193" y="511"/>
                    <a:pt x="193" y="511"/>
                  </a:cubicBezTo>
                  <a:cubicBezTo>
                    <a:pt x="193" y="509"/>
                    <a:pt x="193" y="509"/>
                    <a:pt x="193" y="509"/>
                  </a:cubicBezTo>
                  <a:cubicBezTo>
                    <a:pt x="194" y="508"/>
                    <a:pt x="194" y="508"/>
                    <a:pt x="194" y="508"/>
                  </a:cubicBezTo>
                  <a:cubicBezTo>
                    <a:pt x="192" y="501"/>
                    <a:pt x="192" y="501"/>
                    <a:pt x="192" y="501"/>
                  </a:cubicBezTo>
                  <a:cubicBezTo>
                    <a:pt x="194" y="500"/>
                    <a:pt x="194" y="500"/>
                    <a:pt x="194" y="500"/>
                  </a:cubicBezTo>
                  <a:cubicBezTo>
                    <a:pt x="197" y="500"/>
                    <a:pt x="197" y="500"/>
                    <a:pt x="197" y="500"/>
                  </a:cubicBezTo>
                  <a:cubicBezTo>
                    <a:pt x="197" y="498"/>
                    <a:pt x="197" y="498"/>
                    <a:pt x="197" y="498"/>
                  </a:cubicBezTo>
                  <a:cubicBezTo>
                    <a:pt x="196" y="497"/>
                    <a:pt x="196" y="497"/>
                    <a:pt x="196" y="497"/>
                  </a:cubicBezTo>
                  <a:cubicBezTo>
                    <a:pt x="196" y="495"/>
                    <a:pt x="196" y="495"/>
                    <a:pt x="196" y="495"/>
                  </a:cubicBezTo>
                  <a:cubicBezTo>
                    <a:pt x="199" y="493"/>
                    <a:pt x="199" y="493"/>
                    <a:pt x="199" y="493"/>
                  </a:cubicBezTo>
                  <a:cubicBezTo>
                    <a:pt x="200" y="493"/>
                    <a:pt x="200" y="493"/>
                    <a:pt x="200" y="493"/>
                  </a:cubicBezTo>
                  <a:cubicBezTo>
                    <a:pt x="201" y="491"/>
                    <a:pt x="201" y="491"/>
                    <a:pt x="201" y="491"/>
                  </a:cubicBezTo>
                  <a:cubicBezTo>
                    <a:pt x="202" y="490"/>
                    <a:pt x="202" y="490"/>
                    <a:pt x="202" y="490"/>
                  </a:cubicBezTo>
                  <a:cubicBezTo>
                    <a:pt x="204" y="490"/>
                    <a:pt x="204" y="490"/>
                    <a:pt x="204" y="490"/>
                  </a:cubicBezTo>
                  <a:cubicBezTo>
                    <a:pt x="204" y="489"/>
                    <a:pt x="204" y="489"/>
                    <a:pt x="204" y="489"/>
                  </a:cubicBezTo>
                  <a:cubicBezTo>
                    <a:pt x="204" y="487"/>
                    <a:pt x="204" y="487"/>
                    <a:pt x="204" y="487"/>
                  </a:cubicBezTo>
                  <a:cubicBezTo>
                    <a:pt x="204" y="486"/>
                    <a:pt x="204" y="486"/>
                    <a:pt x="204" y="486"/>
                  </a:cubicBezTo>
                  <a:cubicBezTo>
                    <a:pt x="207" y="488"/>
                    <a:pt x="207" y="488"/>
                    <a:pt x="207" y="488"/>
                  </a:cubicBezTo>
                  <a:cubicBezTo>
                    <a:pt x="209" y="489"/>
                    <a:pt x="209" y="489"/>
                    <a:pt x="209" y="489"/>
                  </a:cubicBezTo>
                  <a:cubicBezTo>
                    <a:pt x="209" y="490"/>
                    <a:pt x="209" y="490"/>
                    <a:pt x="209" y="490"/>
                  </a:cubicBezTo>
                  <a:cubicBezTo>
                    <a:pt x="207" y="491"/>
                    <a:pt x="207" y="491"/>
                    <a:pt x="207" y="491"/>
                  </a:cubicBezTo>
                  <a:cubicBezTo>
                    <a:pt x="208" y="492"/>
                    <a:pt x="208" y="492"/>
                    <a:pt x="208" y="492"/>
                  </a:cubicBezTo>
                  <a:cubicBezTo>
                    <a:pt x="210" y="491"/>
                    <a:pt x="210" y="491"/>
                    <a:pt x="210" y="491"/>
                  </a:cubicBezTo>
                  <a:cubicBezTo>
                    <a:pt x="210" y="490"/>
                    <a:pt x="210" y="490"/>
                    <a:pt x="210" y="490"/>
                  </a:cubicBezTo>
                  <a:cubicBezTo>
                    <a:pt x="212" y="489"/>
                    <a:pt x="212" y="489"/>
                    <a:pt x="212" y="489"/>
                  </a:cubicBezTo>
                  <a:cubicBezTo>
                    <a:pt x="212" y="491"/>
                    <a:pt x="212" y="491"/>
                    <a:pt x="212" y="491"/>
                  </a:cubicBezTo>
                  <a:cubicBezTo>
                    <a:pt x="213" y="489"/>
                    <a:pt x="213" y="489"/>
                    <a:pt x="213" y="489"/>
                  </a:cubicBezTo>
                  <a:cubicBezTo>
                    <a:pt x="213" y="488"/>
                    <a:pt x="213" y="488"/>
                    <a:pt x="213" y="488"/>
                  </a:cubicBezTo>
                  <a:cubicBezTo>
                    <a:pt x="215" y="488"/>
                    <a:pt x="215" y="488"/>
                    <a:pt x="215" y="488"/>
                  </a:cubicBezTo>
                  <a:cubicBezTo>
                    <a:pt x="216" y="487"/>
                    <a:pt x="216" y="487"/>
                    <a:pt x="216" y="487"/>
                  </a:cubicBezTo>
                  <a:cubicBezTo>
                    <a:pt x="218" y="487"/>
                    <a:pt x="218" y="487"/>
                    <a:pt x="218" y="487"/>
                  </a:cubicBezTo>
                  <a:cubicBezTo>
                    <a:pt x="219" y="489"/>
                    <a:pt x="219" y="489"/>
                    <a:pt x="219" y="489"/>
                  </a:cubicBezTo>
                  <a:cubicBezTo>
                    <a:pt x="221" y="490"/>
                    <a:pt x="221" y="490"/>
                    <a:pt x="221" y="490"/>
                  </a:cubicBezTo>
                  <a:cubicBezTo>
                    <a:pt x="224" y="489"/>
                    <a:pt x="224" y="489"/>
                    <a:pt x="224" y="489"/>
                  </a:cubicBezTo>
                  <a:cubicBezTo>
                    <a:pt x="225" y="489"/>
                    <a:pt x="225" y="489"/>
                    <a:pt x="225" y="489"/>
                  </a:cubicBezTo>
                  <a:cubicBezTo>
                    <a:pt x="226" y="491"/>
                    <a:pt x="226" y="491"/>
                    <a:pt x="226" y="491"/>
                  </a:cubicBezTo>
                  <a:cubicBezTo>
                    <a:pt x="227" y="491"/>
                    <a:pt x="227" y="491"/>
                    <a:pt x="227" y="491"/>
                  </a:cubicBezTo>
                  <a:cubicBezTo>
                    <a:pt x="229" y="493"/>
                    <a:pt x="229" y="493"/>
                    <a:pt x="229" y="493"/>
                  </a:cubicBezTo>
                  <a:cubicBezTo>
                    <a:pt x="231" y="493"/>
                    <a:pt x="231" y="493"/>
                    <a:pt x="231" y="493"/>
                  </a:cubicBezTo>
                  <a:cubicBezTo>
                    <a:pt x="232" y="495"/>
                    <a:pt x="232" y="495"/>
                    <a:pt x="232" y="495"/>
                  </a:cubicBezTo>
                  <a:cubicBezTo>
                    <a:pt x="235" y="497"/>
                    <a:pt x="235" y="497"/>
                    <a:pt x="235" y="497"/>
                  </a:cubicBezTo>
                  <a:cubicBezTo>
                    <a:pt x="236" y="497"/>
                    <a:pt x="236" y="497"/>
                    <a:pt x="236" y="497"/>
                  </a:cubicBezTo>
                  <a:cubicBezTo>
                    <a:pt x="237" y="498"/>
                    <a:pt x="237" y="498"/>
                    <a:pt x="237" y="498"/>
                  </a:cubicBezTo>
                  <a:cubicBezTo>
                    <a:pt x="237" y="500"/>
                    <a:pt x="237" y="500"/>
                    <a:pt x="237" y="500"/>
                  </a:cubicBezTo>
                  <a:cubicBezTo>
                    <a:pt x="238" y="500"/>
                    <a:pt x="238" y="500"/>
                    <a:pt x="238" y="500"/>
                  </a:cubicBezTo>
                  <a:cubicBezTo>
                    <a:pt x="239" y="499"/>
                    <a:pt x="239" y="499"/>
                    <a:pt x="239" y="499"/>
                  </a:cubicBezTo>
                  <a:cubicBezTo>
                    <a:pt x="239" y="496"/>
                    <a:pt x="239" y="496"/>
                    <a:pt x="239" y="496"/>
                  </a:cubicBezTo>
                  <a:cubicBezTo>
                    <a:pt x="240" y="495"/>
                    <a:pt x="240" y="495"/>
                    <a:pt x="240" y="495"/>
                  </a:cubicBezTo>
                  <a:cubicBezTo>
                    <a:pt x="241" y="497"/>
                    <a:pt x="241" y="497"/>
                    <a:pt x="241" y="497"/>
                  </a:cubicBezTo>
                  <a:cubicBezTo>
                    <a:pt x="245" y="498"/>
                    <a:pt x="245" y="498"/>
                    <a:pt x="245" y="498"/>
                  </a:cubicBezTo>
                  <a:cubicBezTo>
                    <a:pt x="246" y="499"/>
                    <a:pt x="246" y="499"/>
                    <a:pt x="246" y="499"/>
                  </a:cubicBezTo>
                  <a:cubicBezTo>
                    <a:pt x="247" y="500"/>
                    <a:pt x="247" y="500"/>
                    <a:pt x="247" y="500"/>
                  </a:cubicBezTo>
                  <a:cubicBezTo>
                    <a:pt x="249" y="498"/>
                    <a:pt x="249" y="498"/>
                    <a:pt x="249" y="498"/>
                  </a:cubicBezTo>
                  <a:cubicBezTo>
                    <a:pt x="249" y="495"/>
                    <a:pt x="249" y="495"/>
                    <a:pt x="249" y="495"/>
                  </a:cubicBezTo>
                  <a:cubicBezTo>
                    <a:pt x="251" y="495"/>
                    <a:pt x="251" y="495"/>
                    <a:pt x="251" y="495"/>
                  </a:cubicBezTo>
                  <a:cubicBezTo>
                    <a:pt x="251" y="493"/>
                    <a:pt x="251" y="493"/>
                    <a:pt x="251" y="493"/>
                  </a:cubicBezTo>
                  <a:cubicBezTo>
                    <a:pt x="253" y="493"/>
                    <a:pt x="253" y="493"/>
                    <a:pt x="253" y="493"/>
                  </a:cubicBezTo>
                  <a:cubicBezTo>
                    <a:pt x="254" y="494"/>
                    <a:pt x="254" y="494"/>
                    <a:pt x="254" y="494"/>
                  </a:cubicBezTo>
                  <a:cubicBezTo>
                    <a:pt x="254" y="493"/>
                    <a:pt x="254" y="493"/>
                    <a:pt x="254" y="493"/>
                  </a:cubicBezTo>
                  <a:cubicBezTo>
                    <a:pt x="256" y="492"/>
                    <a:pt x="256" y="492"/>
                    <a:pt x="256" y="492"/>
                  </a:cubicBezTo>
                  <a:cubicBezTo>
                    <a:pt x="259" y="495"/>
                    <a:pt x="259" y="495"/>
                    <a:pt x="259" y="495"/>
                  </a:cubicBezTo>
                  <a:cubicBezTo>
                    <a:pt x="259" y="495"/>
                    <a:pt x="259" y="495"/>
                    <a:pt x="259" y="495"/>
                  </a:cubicBezTo>
                  <a:cubicBezTo>
                    <a:pt x="262" y="495"/>
                    <a:pt x="262" y="495"/>
                    <a:pt x="262" y="495"/>
                  </a:cubicBezTo>
                  <a:cubicBezTo>
                    <a:pt x="261" y="493"/>
                    <a:pt x="261" y="493"/>
                    <a:pt x="261" y="493"/>
                  </a:cubicBezTo>
                  <a:cubicBezTo>
                    <a:pt x="263" y="493"/>
                    <a:pt x="263" y="493"/>
                    <a:pt x="263" y="493"/>
                  </a:cubicBezTo>
                  <a:cubicBezTo>
                    <a:pt x="265" y="493"/>
                    <a:pt x="265" y="493"/>
                    <a:pt x="265" y="493"/>
                  </a:cubicBezTo>
                  <a:cubicBezTo>
                    <a:pt x="266" y="492"/>
                    <a:pt x="266" y="492"/>
                    <a:pt x="266" y="492"/>
                  </a:cubicBezTo>
                  <a:cubicBezTo>
                    <a:pt x="268" y="493"/>
                    <a:pt x="268" y="493"/>
                    <a:pt x="268" y="493"/>
                  </a:cubicBezTo>
                  <a:cubicBezTo>
                    <a:pt x="269" y="493"/>
                    <a:pt x="269" y="493"/>
                    <a:pt x="269" y="493"/>
                  </a:cubicBezTo>
                  <a:cubicBezTo>
                    <a:pt x="268" y="495"/>
                    <a:pt x="268" y="495"/>
                    <a:pt x="268" y="495"/>
                  </a:cubicBezTo>
                  <a:cubicBezTo>
                    <a:pt x="267" y="495"/>
                    <a:pt x="267" y="495"/>
                    <a:pt x="267" y="495"/>
                  </a:cubicBezTo>
                  <a:cubicBezTo>
                    <a:pt x="269" y="497"/>
                    <a:pt x="269" y="497"/>
                    <a:pt x="269" y="497"/>
                  </a:cubicBezTo>
                  <a:cubicBezTo>
                    <a:pt x="270" y="498"/>
                    <a:pt x="270" y="498"/>
                    <a:pt x="270" y="498"/>
                  </a:cubicBezTo>
                  <a:cubicBezTo>
                    <a:pt x="271" y="497"/>
                    <a:pt x="271" y="497"/>
                    <a:pt x="271" y="497"/>
                  </a:cubicBezTo>
                  <a:cubicBezTo>
                    <a:pt x="272" y="498"/>
                    <a:pt x="272" y="498"/>
                    <a:pt x="272" y="498"/>
                  </a:cubicBezTo>
                  <a:cubicBezTo>
                    <a:pt x="275" y="498"/>
                    <a:pt x="275" y="498"/>
                    <a:pt x="275" y="498"/>
                  </a:cubicBezTo>
                  <a:cubicBezTo>
                    <a:pt x="278" y="499"/>
                    <a:pt x="278" y="499"/>
                    <a:pt x="278" y="499"/>
                  </a:cubicBezTo>
                  <a:cubicBezTo>
                    <a:pt x="280" y="499"/>
                    <a:pt x="280" y="499"/>
                    <a:pt x="280" y="499"/>
                  </a:cubicBezTo>
                  <a:cubicBezTo>
                    <a:pt x="281" y="497"/>
                    <a:pt x="281" y="497"/>
                    <a:pt x="281" y="497"/>
                  </a:cubicBezTo>
                  <a:cubicBezTo>
                    <a:pt x="281" y="496"/>
                    <a:pt x="281" y="496"/>
                    <a:pt x="281" y="496"/>
                  </a:cubicBezTo>
                  <a:cubicBezTo>
                    <a:pt x="282" y="495"/>
                    <a:pt x="282" y="495"/>
                    <a:pt x="282" y="495"/>
                  </a:cubicBezTo>
                  <a:cubicBezTo>
                    <a:pt x="284" y="496"/>
                    <a:pt x="284" y="496"/>
                    <a:pt x="284" y="496"/>
                  </a:cubicBezTo>
                  <a:cubicBezTo>
                    <a:pt x="287" y="497"/>
                    <a:pt x="287" y="497"/>
                    <a:pt x="287" y="497"/>
                  </a:cubicBezTo>
                  <a:cubicBezTo>
                    <a:pt x="290" y="496"/>
                    <a:pt x="290" y="496"/>
                    <a:pt x="290" y="496"/>
                  </a:cubicBezTo>
                  <a:cubicBezTo>
                    <a:pt x="290" y="494"/>
                    <a:pt x="290" y="494"/>
                    <a:pt x="290" y="494"/>
                  </a:cubicBezTo>
                  <a:cubicBezTo>
                    <a:pt x="290" y="488"/>
                    <a:pt x="290" y="488"/>
                    <a:pt x="290" y="488"/>
                  </a:cubicBezTo>
                  <a:cubicBezTo>
                    <a:pt x="289" y="487"/>
                    <a:pt x="289" y="487"/>
                    <a:pt x="289" y="487"/>
                  </a:cubicBezTo>
                  <a:cubicBezTo>
                    <a:pt x="287" y="487"/>
                    <a:pt x="287" y="487"/>
                    <a:pt x="287" y="487"/>
                  </a:cubicBezTo>
                  <a:cubicBezTo>
                    <a:pt x="285" y="486"/>
                    <a:pt x="285" y="486"/>
                    <a:pt x="285" y="486"/>
                  </a:cubicBezTo>
                  <a:cubicBezTo>
                    <a:pt x="285" y="485"/>
                    <a:pt x="285" y="485"/>
                    <a:pt x="285" y="485"/>
                  </a:cubicBezTo>
                  <a:cubicBezTo>
                    <a:pt x="283" y="484"/>
                    <a:pt x="283" y="484"/>
                    <a:pt x="283" y="484"/>
                  </a:cubicBezTo>
                  <a:cubicBezTo>
                    <a:pt x="282" y="483"/>
                    <a:pt x="282" y="483"/>
                    <a:pt x="282" y="483"/>
                  </a:cubicBezTo>
                  <a:cubicBezTo>
                    <a:pt x="280" y="483"/>
                    <a:pt x="280" y="483"/>
                    <a:pt x="280" y="483"/>
                  </a:cubicBezTo>
                  <a:cubicBezTo>
                    <a:pt x="279" y="482"/>
                    <a:pt x="279" y="482"/>
                    <a:pt x="279" y="482"/>
                  </a:cubicBezTo>
                  <a:cubicBezTo>
                    <a:pt x="279" y="481"/>
                    <a:pt x="279" y="481"/>
                    <a:pt x="279" y="481"/>
                  </a:cubicBezTo>
                  <a:cubicBezTo>
                    <a:pt x="279" y="480"/>
                    <a:pt x="279" y="480"/>
                    <a:pt x="279" y="480"/>
                  </a:cubicBezTo>
                  <a:cubicBezTo>
                    <a:pt x="281" y="480"/>
                    <a:pt x="281" y="480"/>
                    <a:pt x="281" y="480"/>
                  </a:cubicBezTo>
                  <a:cubicBezTo>
                    <a:pt x="281" y="478"/>
                    <a:pt x="281" y="478"/>
                    <a:pt x="281" y="478"/>
                  </a:cubicBezTo>
                  <a:cubicBezTo>
                    <a:pt x="282" y="477"/>
                    <a:pt x="282" y="477"/>
                    <a:pt x="282" y="477"/>
                  </a:cubicBezTo>
                  <a:cubicBezTo>
                    <a:pt x="282" y="475"/>
                    <a:pt x="282" y="475"/>
                    <a:pt x="282" y="475"/>
                  </a:cubicBezTo>
                  <a:cubicBezTo>
                    <a:pt x="281" y="474"/>
                    <a:pt x="281" y="474"/>
                    <a:pt x="281" y="474"/>
                  </a:cubicBezTo>
                  <a:cubicBezTo>
                    <a:pt x="280" y="473"/>
                    <a:pt x="280" y="473"/>
                    <a:pt x="280" y="473"/>
                  </a:cubicBezTo>
                  <a:cubicBezTo>
                    <a:pt x="282" y="470"/>
                    <a:pt x="282" y="470"/>
                    <a:pt x="282" y="470"/>
                  </a:cubicBezTo>
                  <a:cubicBezTo>
                    <a:pt x="284" y="468"/>
                    <a:pt x="284" y="468"/>
                    <a:pt x="284" y="468"/>
                  </a:cubicBezTo>
                  <a:cubicBezTo>
                    <a:pt x="288" y="468"/>
                    <a:pt x="288" y="468"/>
                    <a:pt x="288" y="468"/>
                  </a:cubicBezTo>
                  <a:cubicBezTo>
                    <a:pt x="289" y="468"/>
                    <a:pt x="289" y="468"/>
                    <a:pt x="289" y="468"/>
                  </a:cubicBezTo>
                  <a:cubicBezTo>
                    <a:pt x="290" y="467"/>
                    <a:pt x="290" y="467"/>
                    <a:pt x="290" y="467"/>
                  </a:cubicBezTo>
                  <a:cubicBezTo>
                    <a:pt x="290" y="466"/>
                    <a:pt x="290" y="466"/>
                    <a:pt x="290" y="466"/>
                  </a:cubicBezTo>
                  <a:cubicBezTo>
                    <a:pt x="289" y="465"/>
                    <a:pt x="289" y="465"/>
                    <a:pt x="289" y="465"/>
                  </a:cubicBezTo>
                  <a:cubicBezTo>
                    <a:pt x="287" y="464"/>
                    <a:pt x="287" y="464"/>
                    <a:pt x="287" y="464"/>
                  </a:cubicBezTo>
                  <a:cubicBezTo>
                    <a:pt x="286" y="464"/>
                    <a:pt x="286" y="464"/>
                    <a:pt x="286" y="464"/>
                  </a:cubicBezTo>
                  <a:cubicBezTo>
                    <a:pt x="285" y="465"/>
                    <a:pt x="285" y="465"/>
                    <a:pt x="285" y="465"/>
                  </a:cubicBezTo>
                  <a:cubicBezTo>
                    <a:pt x="283" y="464"/>
                    <a:pt x="283" y="464"/>
                    <a:pt x="283" y="464"/>
                  </a:cubicBezTo>
                  <a:cubicBezTo>
                    <a:pt x="281" y="464"/>
                    <a:pt x="281" y="464"/>
                    <a:pt x="281" y="464"/>
                  </a:cubicBezTo>
                  <a:cubicBezTo>
                    <a:pt x="281" y="463"/>
                    <a:pt x="281" y="463"/>
                    <a:pt x="281" y="463"/>
                  </a:cubicBezTo>
                  <a:cubicBezTo>
                    <a:pt x="282" y="462"/>
                    <a:pt x="282" y="462"/>
                    <a:pt x="282" y="462"/>
                  </a:cubicBezTo>
                  <a:cubicBezTo>
                    <a:pt x="284" y="462"/>
                    <a:pt x="284" y="462"/>
                    <a:pt x="284" y="462"/>
                  </a:cubicBezTo>
                  <a:cubicBezTo>
                    <a:pt x="283" y="460"/>
                    <a:pt x="283" y="460"/>
                    <a:pt x="283" y="460"/>
                  </a:cubicBezTo>
                  <a:cubicBezTo>
                    <a:pt x="281" y="460"/>
                    <a:pt x="281" y="460"/>
                    <a:pt x="281" y="460"/>
                  </a:cubicBezTo>
                  <a:cubicBezTo>
                    <a:pt x="280" y="460"/>
                    <a:pt x="280" y="460"/>
                    <a:pt x="280" y="460"/>
                  </a:cubicBezTo>
                  <a:cubicBezTo>
                    <a:pt x="280" y="459"/>
                    <a:pt x="280" y="459"/>
                    <a:pt x="280" y="459"/>
                  </a:cubicBezTo>
                  <a:cubicBezTo>
                    <a:pt x="279" y="457"/>
                    <a:pt x="279" y="457"/>
                    <a:pt x="279" y="457"/>
                  </a:cubicBezTo>
                  <a:cubicBezTo>
                    <a:pt x="280" y="457"/>
                    <a:pt x="280" y="457"/>
                    <a:pt x="280" y="457"/>
                  </a:cubicBezTo>
                  <a:cubicBezTo>
                    <a:pt x="282" y="456"/>
                    <a:pt x="282" y="456"/>
                    <a:pt x="282" y="456"/>
                  </a:cubicBezTo>
                  <a:cubicBezTo>
                    <a:pt x="283" y="455"/>
                    <a:pt x="283" y="455"/>
                    <a:pt x="283" y="455"/>
                  </a:cubicBezTo>
                  <a:cubicBezTo>
                    <a:pt x="284" y="455"/>
                    <a:pt x="284" y="455"/>
                    <a:pt x="284" y="455"/>
                  </a:cubicBezTo>
                  <a:cubicBezTo>
                    <a:pt x="285" y="456"/>
                    <a:pt x="285" y="456"/>
                    <a:pt x="285" y="456"/>
                  </a:cubicBezTo>
                  <a:cubicBezTo>
                    <a:pt x="286" y="456"/>
                    <a:pt x="286" y="456"/>
                    <a:pt x="286" y="456"/>
                  </a:cubicBezTo>
                  <a:cubicBezTo>
                    <a:pt x="288" y="457"/>
                    <a:pt x="288" y="457"/>
                    <a:pt x="288" y="457"/>
                  </a:cubicBezTo>
                  <a:cubicBezTo>
                    <a:pt x="289" y="456"/>
                    <a:pt x="289" y="456"/>
                    <a:pt x="289" y="456"/>
                  </a:cubicBezTo>
                  <a:cubicBezTo>
                    <a:pt x="289" y="455"/>
                    <a:pt x="289" y="455"/>
                    <a:pt x="289" y="455"/>
                  </a:cubicBezTo>
                  <a:cubicBezTo>
                    <a:pt x="290" y="454"/>
                    <a:pt x="290" y="454"/>
                    <a:pt x="290" y="454"/>
                  </a:cubicBezTo>
                  <a:cubicBezTo>
                    <a:pt x="292" y="454"/>
                    <a:pt x="292" y="454"/>
                    <a:pt x="292" y="454"/>
                  </a:cubicBezTo>
                  <a:cubicBezTo>
                    <a:pt x="293" y="456"/>
                    <a:pt x="293" y="456"/>
                    <a:pt x="293" y="456"/>
                  </a:cubicBezTo>
                  <a:cubicBezTo>
                    <a:pt x="294" y="455"/>
                    <a:pt x="294" y="455"/>
                    <a:pt x="294" y="455"/>
                  </a:cubicBezTo>
                  <a:cubicBezTo>
                    <a:pt x="294" y="454"/>
                    <a:pt x="294" y="454"/>
                    <a:pt x="294" y="454"/>
                  </a:cubicBezTo>
                  <a:cubicBezTo>
                    <a:pt x="297" y="453"/>
                    <a:pt x="297" y="453"/>
                    <a:pt x="297" y="453"/>
                  </a:cubicBezTo>
                  <a:cubicBezTo>
                    <a:pt x="299" y="453"/>
                    <a:pt x="299" y="453"/>
                    <a:pt x="299" y="453"/>
                  </a:cubicBezTo>
                  <a:cubicBezTo>
                    <a:pt x="301" y="451"/>
                    <a:pt x="301" y="451"/>
                    <a:pt x="301" y="451"/>
                  </a:cubicBezTo>
                  <a:cubicBezTo>
                    <a:pt x="303" y="451"/>
                    <a:pt x="303" y="451"/>
                    <a:pt x="303" y="451"/>
                  </a:cubicBezTo>
                  <a:cubicBezTo>
                    <a:pt x="304" y="451"/>
                    <a:pt x="304" y="451"/>
                    <a:pt x="304" y="451"/>
                  </a:cubicBezTo>
                  <a:cubicBezTo>
                    <a:pt x="306" y="449"/>
                    <a:pt x="306" y="449"/>
                    <a:pt x="306" y="449"/>
                  </a:cubicBezTo>
                  <a:cubicBezTo>
                    <a:pt x="308" y="449"/>
                    <a:pt x="308" y="449"/>
                    <a:pt x="308" y="449"/>
                  </a:cubicBezTo>
                  <a:cubicBezTo>
                    <a:pt x="309" y="448"/>
                    <a:pt x="309" y="448"/>
                    <a:pt x="309" y="448"/>
                  </a:cubicBezTo>
                  <a:cubicBezTo>
                    <a:pt x="311" y="448"/>
                    <a:pt x="311" y="448"/>
                    <a:pt x="311" y="448"/>
                  </a:cubicBezTo>
                  <a:cubicBezTo>
                    <a:pt x="312" y="449"/>
                    <a:pt x="312" y="449"/>
                    <a:pt x="312" y="449"/>
                  </a:cubicBezTo>
                  <a:cubicBezTo>
                    <a:pt x="312" y="448"/>
                    <a:pt x="312" y="448"/>
                    <a:pt x="312" y="448"/>
                  </a:cubicBezTo>
                  <a:cubicBezTo>
                    <a:pt x="312" y="446"/>
                    <a:pt x="312" y="446"/>
                    <a:pt x="312" y="446"/>
                  </a:cubicBezTo>
                  <a:cubicBezTo>
                    <a:pt x="313" y="445"/>
                    <a:pt x="313" y="445"/>
                    <a:pt x="313" y="445"/>
                  </a:cubicBezTo>
                  <a:cubicBezTo>
                    <a:pt x="315" y="445"/>
                    <a:pt x="315" y="445"/>
                    <a:pt x="315" y="445"/>
                  </a:cubicBezTo>
                  <a:cubicBezTo>
                    <a:pt x="315" y="444"/>
                    <a:pt x="315" y="444"/>
                    <a:pt x="315" y="444"/>
                  </a:cubicBezTo>
                  <a:cubicBezTo>
                    <a:pt x="317" y="443"/>
                    <a:pt x="317" y="443"/>
                    <a:pt x="317" y="443"/>
                  </a:cubicBezTo>
                  <a:cubicBezTo>
                    <a:pt x="317" y="444"/>
                    <a:pt x="317" y="444"/>
                    <a:pt x="317" y="444"/>
                  </a:cubicBezTo>
                  <a:cubicBezTo>
                    <a:pt x="319" y="444"/>
                    <a:pt x="319" y="444"/>
                    <a:pt x="319" y="444"/>
                  </a:cubicBezTo>
                  <a:cubicBezTo>
                    <a:pt x="320" y="443"/>
                    <a:pt x="320" y="443"/>
                    <a:pt x="320" y="443"/>
                  </a:cubicBezTo>
                  <a:cubicBezTo>
                    <a:pt x="322" y="443"/>
                    <a:pt x="322" y="443"/>
                    <a:pt x="322" y="443"/>
                  </a:cubicBezTo>
                  <a:cubicBezTo>
                    <a:pt x="326" y="440"/>
                    <a:pt x="326" y="440"/>
                    <a:pt x="326" y="440"/>
                  </a:cubicBezTo>
                  <a:cubicBezTo>
                    <a:pt x="327" y="440"/>
                    <a:pt x="327" y="440"/>
                    <a:pt x="327" y="440"/>
                  </a:cubicBezTo>
                  <a:cubicBezTo>
                    <a:pt x="328" y="440"/>
                    <a:pt x="328" y="440"/>
                    <a:pt x="328" y="440"/>
                  </a:cubicBezTo>
                  <a:cubicBezTo>
                    <a:pt x="330" y="439"/>
                    <a:pt x="330" y="439"/>
                    <a:pt x="330" y="439"/>
                  </a:cubicBezTo>
                  <a:cubicBezTo>
                    <a:pt x="331" y="438"/>
                    <a:pt x="331" y="438"/>
                    <a:pt x="331" y="438"/>
                  </a:cubicBezTo>
                  <a:cubicBezTo>
                    <a:pt x="332" y="438"/>
                    <a:pt x="332" y="438"/>
                    <a:pt x="332" y="438"/>
                  </a:cubicBezTo>
                  <a:cubicBezTo>
                    <a:pt x="334" y="438"/>
                    <a:pt x="334" y="438"/>
                    <a:pt x="334" y="438"/>
                  </a:cubicBezTo>
                  <a:cubicBezTo>
                    <a:pt x="334" y="436"/>
                    <a:pt x="334" y="436"/>
                    <a:pt x="334" y="436"/>
                  </a:cubicBezTo>
                  <a:cubicBezTo>
                    <a:pt x="333" y="435"/>
                    <a:pt x="333" y="435"/>
                    <a:pt x="333" y="435"/>
                  </a:cubicBezTo>
                  <a:cubicBezTo>
                    <a:pt x="334" y="435"/>
                    <a:pt x="334" y="435"/>
                    <a:pt x="334" y="435"/>
                  </a:cubicBezTo>
                  <a:cubicBezTo>
                    <a:pt x="336" y="434"/>
                    <a:pt x="336" y="434"/>
                    <a:pt x="336" y="434"/>
                  </a:cubicBezTo>
                  <a:cubicBezTo>
                    <a:pt x="337" y="433"/>
                    <a:pt x="337" y="433"/>
                    <a:pt x="337" y="433"/>
                  </a:cubicBezTo>
                  <a:cubicBezTo>
                    <a:pt x="339" y="432"/>
                    <a:pt x="339" y="432"/>
                    <a:pt x="339" y="432"/>
                  </a:cubicBezTo>
                  <a:cubicBezTo>
                    <a:pt x="340" y="432"/>
                    <a:pt x="340" y="432"/>
                    <a:pt x="340" y="432"/>
                  </a:cubicBezTo>
                  <a:cubicBezTo>
                    <a:pt x="341" y="432"/>
                    <a:pt x="341" y="432"/>
                    <a:pt x="341" y="432"/>
                  </a:cubicBezTo>
                  <a:cubicBezTo>
                    <a:pt x="343" y="433"/>
                    <a:pt x="343" y="433"/>
                    <a:pt x="343" y="433"/>
                  </a:cubicBezTo>
                  <a:cubicBezTo>
                    <a:pt x="345" y="432"/>
                    <a:pt x="345" y="432"/>
                    <a:pt x="345" y="432"/>
                  </a:cubicBezTo>
                  <a:cubicBezTo>
                    <a:pt x="347" y="434"/>
                    <a:pt x="347" y="434"/>
                    <a:pt x="347" y="434"/>
                  </a:cubicBezTo>
                  <a:cubicBezTo>
                    <a:pt x="349" y="434"/>
                    <a:pt x="349" y="434"/>
                    <a:pt x="349" y="434"/>
                  </a:cubicBezTo>
                  <a:cubicBezTo>
                    <a:pt x="351" y="433"/>
                    <a:pt x="351" y="433"/>
                    <a:pt x="351" y="433"/>
                  </a:cubicBezTo>
                  <a:cubicBezTo>
                    <a:pt x="353" y="433"/>
                    <a:pt x="353" y="433"/>
                    <a:pt x="353" y="433"/>
                  </a:cubicBezTo>
                  <a:cubicBezTo>
                    <a:pt x="354" y="435"/>
                    <a:pt x="354" y="435"/>
                    <a:pt x="354" y="435"/>
                  </a:cubicBezTo>
                  <a:cubicBezTo>
                    <a:pt x="354" y="436"/>
                    <a:pt x="354" y="436"/>
                    <a:pt x="354" y="436"/>
                  </a:cubicBezTo>
                  <a:cubicBezTo>
                    <a:pt x="355" y="437"/>
                    <a:pt x="355" y="437"/>
                    <a:pt x="355" y="437"/>
                  </a:cubicBezTo>
                  <a:cubicBezTo>
                    <a:pt x="356" y="439"/>
                    <a:pt x="356" y="439"/>
                    <a:pt x="356" y="439"/>
                  </a:cubicBezTo>
                  <a:cubicBezTo>
                    <a:pt x="357" y="440"/>
                    <a:pt x="357" y="440"/>
                    <a:pt x="357" y="440"/>
                  </a:cubicBezTo>
                  <a:cubicBezTo>
                    <a:pt x="358" y="440"/>
                    <a:pt x="358" y="440"/>
                    <a:pt x="358" y="440"/>
                  </a:cubicBezTo>
                  <a:cubicBezTo>
                    <a:pt x="357" y="442"/>
                    <a:pt x="357" y="442"/>
                    <a:pt x="357" y="442"/>
                  </a:cubicBezTo>
                  <a:cubicBezTo>
                    <a:pt x="358" y="444"/>
                    <a:pt x="358" y="444"/>
                    <a:pt x="358" y="444"/>
                  </a:cubicBezTo>
                  <a:cubicBezTo>
                    <a:pt x="357" y="444"/>
                    <a:pt x="357" y="444"/>
                    <a:pt x="357" y="444"/>
                  </a:cubicBezTo>
                  <a:cubicBezTo>
                    <a:pt x="356" y="445"/>
                    <a:pt x="356" y="445"/>
                    <a:pt x="356" y="445"/>
                  </a:cubicBezTo>
                  <a:cubicBezTo>
                    <a:pt x="357" y="446"/>
                    <a:pt x="357" y="446"/>
                    <a:pt x="357" y="446"/>
                  </a:cubicBezTo>
                  <a:cubicBezTo>
                    <a:pt x="358" y="447"/>
                    <a:pt x="358" y="447"/>
                    <a:pt x="358" y="447"/>
                  </a:cubicBezTo>
                  <a:cubicBezTo>
                    <a:pt x="360" y="446"/>
                    <a:pt x="360" y="446"/>
                    <a:pt x="360" y="446"/>
                  </a:cubicBezTo>
                  <a:cubicBezTo>
                    <a:pt x="361" y="447"/>
                    <a:pt x="361" y="447"/>
                    <a:pt x="361" y="447"/>
                  </a:cubicBezTo>
                  <a:cubicBezTo>
                    <a:pt x="362" y="447"/>
                    <a:pt x="362" y="447"/>
                    <a:pt x="362" y="447"/>
                  </a:cubicBezTo>
                  <a:cubicBezTo>
                    <a:pt x="362" y="445"/>
                    <a:pt x="362" y="445"/>
                    <a:pt x="362" y="445"/>
                  </a:cubicBezTo>
                  <a:cubicBezTo>
                    <a:pt x="363" y="444"/>
                    <a:pt x="363" y="444"/>
                    <a:pt x="363" y="444"/>
                  </a:cubicBezTo>
                  <a:cubicBezTo>
                    <a:pt x="364" y="446"/>
                    <a:pt x="364" y="446"/>
                    <a:pt x="364" y="446"/>
                  </a:cubicBezTo>
                  <a:cubicBezTo>
                    <a:pt x="365" y="446"/>
                    <a:pt x="365" y="446"/>
                    <a:pt x="365" y="446"/>
                  </a:cubicBezTo>
                  <a:cubicBezTo>
                    <a:pt x="365" y="445"/>
                    <a:pt x="365" y="445"/>
                    <a:pt x="365" y="445"/>
                  </a:cubicBezTo>
                  <a:cubicBezTo>
                    <a:pt x="365" y="443"/>
                    <a:pt x="365" y="443"/>
                    <a:pt x="365" y="443"/>
                  </a:cubicBezTo>
                  <a:cubicBezTo>
                    <a:pt x="365" y="443"/>
                    <a:pt x="365" y="443"/>
                    <a:pt x="365" y="443"/>
                  </a:cubicBezTo>
                  <a:cubicBezTo>
                    <a:pt x="368" y="445"/>
                    <a:pt x="368" y="445"/>
                    <a:pt x="368" y="445"/>
                  </a:cubicBezTo>
                  <a:cubicBezTo>
                    <a:pt x="369" y="448"/>
                    <a:pt x="369" y="448"/>
                    <a:pt x="369" y="448"/>
                  </a:cubicBezTo>
                  <a:cubicBezTo>
                    <a:pt x="370" y="450"/>
                    <a:pt x="370" y="450"/>
                    <a:pt x="370" y="450"/>
                  </a:cubicBezTo>
                  <a:cubicBezTo>
                    <a:pt x="371" y="450"/>
                    <a:pt x="371" y="450"/>
                    <a:pt x="371" y="450"/>
                  </a:cubicBezTo>
                  <a:cubicBezTo>
                    <a:pt x="372" y="448"/>
                    <a:pt x="372" y="448"/>
                    <a:pt x="372" y="448"/>
                  </a:cubicBezTo>
                  <a:cubicBezTo>
                    <a:pt x="371" y="448"/>
                    <a:pt x="371" y="448"/>
                    <a:pt x="371" y="448"/>
                  </a:cubicBezTo>
                  <a:cubicBezTo>
                    <a:pt x="370" y="447"/>
                    <a:pt x="370" y="447"/>
                    <a:pt x="370" y="447"/>
                  </a:cubicBezTo>
                  <a:cubicBezTo>
                    <a:pt x="372" y="447"/>
                    <a:pt x="372" y="447"/>
                    <a:pt x="372" y="447"/>
                  </a:cubicBezTo>
                  <a:cubicBezTo>
                    <a:pt x="376" y="448"/>
                    <a:pt x="376" y="448"/>
                    <a:pt x="376" y="448"/>
                  </a:cubicBezTo>
                  <a:cubicBezTo>
                    <a:pt x="377" y="448"/>
                    <a:pt x="377" y="448"/>
                    <a:pt x="377" y="448"/>
                  </a:cubicBezTo>
                  <a:cubicBezTo>
                    <a:pt x="378" y="447"/>
                    <a:pt x="378" y="447"/>
                    <a:pt x="378" y="447"/>
                  </a:cubicBezTo>
                  <a:cubicBezTo>
                    <a:pt x="379" y="448"/>
                    <a:pt x="379" y="448"/>
                    <a:pt x="379" y="448"/>
                  </a:cubicBezTo>
                  <a:cubicBezTo>
                    <a:pt x="378" y="449"/>
                    <a:pt x="378" y="449"/>
                    <a:pt x="378" y="449"/>
                  </a:cubicBezTo>
                  <a:cubicBezTo>
                    <a:pt x="377" y="450"/>
                    <a:pt x="377" y="450"/>
                    <a:pt x="377" y="450"/>
                  </a:cubicBezTo>
                  <a:cubicBezTo>
                    <a:pt x="377" y="452"/>
                    <a:pt x="377" y="452"/>
                    <a:pt x="377" y="452"/>
                  </a:cubicBezTo>
                  <a:cubicBezTo>
                    <a:pt x="378" y="454"/>
                    <a:pt x="378" y="454"/>
                    <a:pt x="378" y="454"/>
                  </a:cubicBezTo>
                  <a:cubicBezTo>
                    <a:pt x="379" y="454"/>
                    <a:pt x="379" y="454"/>
                    <a:pt x="379" y="454"/>
                  </a:cubicBezTo>
                  <a:cubicBezTo>
                    <a:pt x="380" y="453"/>
                    <a:pt x="380" y="453"/>
                    <a:pt x="380" y="453"/>
                  </a:cubicBezTo>
                  <a:cubicBezTo>
                    <a:pt x="382" y="452"/>
                    <a:pt x="382" y="452"/>
                    <a:pt x="382" y="452"/>
                  </a:cubicBezTo>
                  <a:cubicBezTo>
                    <a:pt x="386" y="453"/>
                    <a:pt x="386" y="453"/>
                    <a:pt x="386" y="453"/>
                  </a:cubicBezTo>
                  <a:cubicBezTo>
                    <a:pt x="387" y="454"/>
                    <a:pt x="387" y="454"/>
                    <a:pt x="387" y="454"/>
                  </a:cubicBezTo>
                  <a:cubicBezTo>
                    <a:pt x="388" y="453"/>
                    <a:pt x="388" y="453"/>
                    <a:pt x="388" y="453"/>
                  </a:cubicBezTo>
                  <a:cubicBezTo>
                    <a:pt x="387" y="451"/>
                    <a:pt x="387" y="451"/>
                    <a:pt x="387" y="451"/>
                  </a:cubicBezTo>
                  <a:cubicBezTo>
                    <a:pt x="389" y="450"/>
                    <a:pt x="389" y="450"/>
                    <a:pt x="389" y="450"/>
                  </a:cubicBezTo>
                  <a:cubicBezTo>
                    <a:pt x="392" y="450"/>
                    <a:pt x="392" y="450"/>
                    <a:pt x="392" y="450"/>
                  </a:cubicBezTo>
                  <a:cubicBezTo>
                    <a:pt x="393" y="449"/>
                    <a:pt x="393" y="449"/>
                    <a:pt x="393" y="449"/>
                  </a:cubicBezTo>
                  <a:cubicBezTo>
                    <a:pt x="394" y="447"/>
                    <a:pt x="394" y="447"/>
                    <a:pt x="394" y="447"/>
                  </a:cubicBezTo>
                  <a:cubicBezTo>
                    <a:pt x="395" y="446"/>
                    <a:pt x="395" y="446"/>
                    <a:pt x="395" y="446"/>
                  </a:cubicBezTo>
                  <a:cubicBezTo>
                    <a:pt x="395" y="445"/>
                    <a:pt x="395" y="445"/>
                    <a:pt x="395" y="445"/>
                  </a:cubicBezTo>
                  <a:cubicBezTo>
                    <a:pt x="397" y="443"/>
                    <a:pt x="397" y="443"/>
                    <a:pt x="397" y="443"/>
                  </a:cubicBezTo>
                  <a:cubicBezTo>
                    <a:pt x="399" y="443"/>
                    <a:pt x="399" y="443"/>
                    <a:pt x="399" y="443"/>
                  </a:cubicBezTo>
                  <a:cubicBezTo>
                    <a:pt x="400" y="441"/>
                    <a:pt x="400" y="441"/>
                    <a:pt x="400" y="441"/>
                  </a:cubicBezTo>
                  <a:cubicBezTo>
                    <a:pt x="402" y="441"/>
                    <a:pt x="402" y="441"/>
                    <a:pt x="402" y="441"/>
                  </a:cubicBezTo>
                  <a:cubicBezTo>
                    <a:pt x="404" y="440"/>
                    <a:pt x="404" y="440"/>
                    <a:pt x="404" y="440"/>
                  </a:cubicBezTo>
                  <a:cubicBezTo>
                    <a:pt x="405" y="441"/>
                    <a:pt x="405" y="441"/>
                    <a:pt x="405" y="441"/>
                  </a:cubicBezTo>
                  <a:cubicBezTo>
                    <a:pt x="405" y="442"/>
                    <a:pt x="405" y="442"/>
                    <a:pt x="405" y="442"/>
                  </a:cubicBezTo>
                  <a:cubicBezTo>
                    <a:pt x="403" y="444"/>
                    <a:pt x="403" y="444"/>
                    <a:pt x="403" y="444"/>
                  </a:cubicBezTo>
                  <a:cubicBezTo>
                    <a:pt x="402" y="444"/>
                    <a:pt x="402" y="444"/>
                    <a:pt x="402" y="444"/>
                  </a:cubicBezTo>
                  <a:cubicBezTo>
                    <a:pt x="403" y="445"/>
                    <a:pt x="403" y="445"/>
                    <a:pt x="403" y="445"/>
                  </a:cubicBezTo>
                  <a:cubicBezTo>
                    <a:pt x="418" y="457"/>
                    <a:pt x="418" y="457"/>
                    <a:pt x="418" y="457"/>
                  </a:cubicBezTo>
                  <a:cubicBezTo>
                    <a:pt x="439" y="483"/>
                    <a:pt x="439" y="483"/>
                    <a:pt x="439" y="483"/>
                  </a:cubicBezTo>
                  <a:cubicBezTo>
                    <a:pt x="441" y="483"/>
                    <a:pt x="441" y="483"/>
                    <a:pt x="441" y="483"/>
                  </a:cubicBezTo>
                  <a:cubicBezTo>
                    <a:pt x="443" y="482"/>
                    <a:pt x="443" y="482"/>
                    <a:pt x="443" y="482"/>
                  </a:cubicBezTo>
                  <a:cubicBezTo>
                    <a:pt x="443" y="481"/>
                    <a:pt x="443" y="481"/>
                    <a:pt x="443" y="481"/>
                  </a:cubicBezTo>
                  <a:cubicBezTo>
                    <a:pt x="443" y="481"/>
                    <a:pt x="443" y="481"/>
                    <a:pt x="443" y="481"/>
                  </a:cubicBezTo>
                  <a:cubicBezTo>
                    <a:pt x="443" y="479"/>
                    <a:pt x="443" y="479"/>
                    <a:pt x="443" y="479"/>
                  </a:cubicBezTo>
                  <a:cubicBezTo>
                    <a:pt x="444" y="478"/>
                    <a:pt x="444" y="478"/>
                    <a:pt x="444" y="478"/>
                  </a:cubicBezTo>
                  <a:cubicBezTo>
                    <a:pt x="446" y="479"/>
                    <a:pt x="446" y="479"/>
                    <a:pt x="446" y="479"/>
                  </a:cubicBezTo>
                  <a:cubicBezTo>
                    <a:pt x="446" y="481"/>
                    <a:pt x="446" y="481"/>
                    <a:pt x="446" y="481"/>
                  </a:cubicBezTo>
                  <a:cubicBezTo>
                    <a:pt x="446" y="482"/>
                    <a:pt x="446" y="482"/>
                    <a:pt x="446" y="482"/>
                  </a:cubicBezTo>
                  <a:cubicBezTo>
                    <a:pt x="448" y="482"/>
                    <a:pt x="448" y="482"/>
                    <a:pt x="448" y="482"/>
                  </a:cubicBezTo>
                  <a:cubicBezTo>
                    <a:pt x="450" y="484"/>
                    <a:pt x="450" y="484"/>
                    <a:pt x="450" y="484"/>
                  </a:cubicBezTo>
                  <a:cubicBezTo>
                    <a:pt x="451" y="484"/>
                    <a:pt x="451" y="484"/>
                    <a:pt x="451" y="484"/>
                  </a:cubicBezTo>
                  <a:cubicBezTo>
                    <a:pt x="452" y="483"/>
                    <a:pt x="452" y="483"/>
                    <a:pt x="452" y="483"/>
                  </a:cubicBezTo>
                  <a:cubicBezTo>
                    <a:pt x="454" y="483"/>
                    <a:pt x="454" y="483"/>
                    <a:pt x="454" y="483"/>
                  </a:cubicBezTo>
                  <a:cubicBezTo>
                    <a:pt x="456" y="484"/>
                    <a:pt x="456" y="484"/>
                    <a:pt x="456" y="484"/>
                  </a:cubicBezTo>
                  <a:cubicBezTo>
                    <a:pt x="458" y="483"/>
                    <a:pt x="458" y="483"/>
                    <a:pt x="458" y="483"/>
                  </a:cubicBezTo>
                  <a:cubicBezTo>
                    <a:pt x="459" y="483"/>
                    <a:pt x="459" y="483"/>
                    <a:pt x="459" y="483"/>
                  </a:cubicBezTo>
                  <a:cubicBezTo>
                    <a:pt x="461" y="483"/>
                    <a:pt x="461" y="483"/>
                    <a:pt x="461" y="483"/>
                  </a:cubicBezTo>
                  <a:cubicBezTo>
                    <a:pt x="461" y="482"/>
                    <a:pt x="461" y="482"/>
                    <a:pt x="461" y="482"/>
                  </a:cubicBezTo>
                  <a:cubicBezTo>
                    <a:pt x="461" y="481"/>
                    <a:pt x="461" y="481"/>
                    <a:pt x="461" y="481"/>
                  </a:cubicBezTo>
                  <a:cubicBezTo>
                    <a:pt x="461" y="480"/>
                    <a:pt x="461" y="480"/>
                    <a:pt x="461" y="480"/>
                  </a:cubicBezTo>
                  <a:cubicBezTo>
                    <a:pt x="464" y="480"/>
                    <a:pt x="464" y="480"/>
                    <a:pt x="464" y="480"/>
                  </a:cubicBezTo>
                  <a:cubicBezTo>
                    <a:pt x="467" y="480"/>
                    <a:pt x="467" y="480"/>
                    <a:pt x="467" y="480"/>
                  </a:cubicBezTo>
                  <a:cubicBezTo>
                    <a:pt x="469" y="480"/>
                    <a:pt x="469" y="480"/>
                    <a:pt x="469" y="480"/>
                  </a:cubicBezTo>
                  <a:cubicBezTo>
                    <a:pt x="472" y="482"/>
                    <a:pt x="472" y="482"/>
                    <a:pt x="472" y="482"/>
                  </a:cubicBezTo>
                  <a:cubicBezTo>
                    <a:pt x="473" y="485"/>
                    <a:pt x="473" y="485"/>
                    <a:pt x="473" y="485"/>
                  </a:cubicBezTo>
                  <a:cubicBezTo>
                    <a:pt x="474" y="487"/>
                    <a:pt x="474" y="487"/>
                    <a:pt x="474" y="487"/>
                  </a:cubicBezTo>
                  <a:cubicBezTo>
                    <a:pt x="475" y="487"/>
                    <a:pt x="475" y="487"/>
                    <a:pt x="475" y="487"/>
                  </a:cubicBezTo>
                  <a:cubicBezTo>
                    <a:pt x="477" y="487"/>
                    <a:pt x="477" y="487"/>
                    <a:pt x="477" y="487"/>
                  </a:cubicBezTo>
                  <a:cubicBezTo>
                    <a:pt x="479" y="488"/>
                    <a:pt x="479" y="488"/>
                    <a:pt x="479" y="488"/>
                  </a:cubicBezTo>
                  <a:cubicBezTo>
                    <a:pt x="480" y="488"/>
                    <a:pt x="480" y="488"/>
                    <a:pt x="480" y="488"/>
                  </a:cubicBezTo>
                  <a:cubicBezTo>
                    <a:pt x="481" y="489"/>
                    <a:pt x="481" y="489"/>
                    <a:pt x="481" y="489"/>
                  </a:cubicBezTo>
                  <a:cubicBezTo>
                    <a:pt x="481" y="490"/>
                    <a:pt x="481" y="490"/>
                    <a:pt x="481" y="490"/>
                  </a:cubicBezTo>
                  <a:cubicBezTo>
                    <a:pt x="481" y="491"/>
                    <a:pt x="481" y="491"/>
                    <a:pt x="481" y="491"/>
                  </a:cubicBezTo>
                  <a:cubicBezTo>
                    <a:pt x="481" y="492"/>
                    <a:pt x="481" y="492"/>
                    <a:pt x="481" y="492"/>
                  </a:cubicBezTo>
                  <a:cubicBezTo>
                    <a:pt x="481" y="493"/>
                    <a:pt x="481" y="493"/>
                    <a:pt x="481" y="493"/>
                  </a:cubicBezTo>
                  <a:cubicBezTo>
                    <a:pt x="482" y="494"/>
                    <a:pt x="482" y="494"/>
                    <a:pt x="482" y="494"/>
                  </a:cubicBezTo>
                  <a:cubicBezTo>
                    <a:pt x="482" y="495"/>
                    <a:pt x="482" y="495"/>
                    <a:pt x="482" y="495"/>
                  </a:cubicBezTo>
                  <a:cubicBezTo>
                    <a:pt x="483" y="495"/>
                    <a:pt x="483" y="495"/>
                    <a:pt x="483" y="495"/>
                  </a:cubicBezTo>
                  <a:cubicBezTo>
                    <a:pt x="485" y="495"/>
                    <a:pt x="485" y="495"/>
                    <a:pt x="485" y="495"/>
                  </a:cubicBezTo>
                  <a:cubicBezTo>
                    <a:pt x="486" y="496"/>
                    <a:pt x="486" y="496"/>
                    <a:pt x="486" y="496"/>
                  </a:cubicBezTo>
                  <a:cubicBezTo>
                    <a:pt x="487" y="495"/>
                    <a:pt x="487" y="495"/>
                    <a:pt x="487" y="495"/>
                  </a:cubicBezTo>
                  <a:cubicBezTo>
                    <a:pt x="488" y="494"/>
                    <a:pt x="488" y="494"/>
                    <a:pt x="488" y="494"/>
                  </a:cubicBezTo>
                  <a:cubicBezTo>
                    <a:pt x="492" y="494"/>
                    <a:pt x="492" y="494"/>
                    <a:pt x="492" y="494"/>
                  </a:cubicBezTo>
                  <a:cubicBezTo>
                    <a:pt x="494" y="494"/>
                    <a:pt x="494" y="494"/>
                    <a:pt x="494" y="494"/>
                  </a:cubicBezTo>
                  <a:cubicBezTo>
                    <a:pt x="495" y="492"/>
                    <a:pt x="495" y="492"/>
                    <a:pt x="495" y="492"/>
                  </a:cubicBezTo>
                  <a:cubicBezTo>
                    <a:pt x="496" y="491"/>
                    <a:pt x="496" y="491"/>
                    <a:pt x="496" y="491"/>
                  </a:cubicBezTo>
                  <a:cubicBezTo>
                    <a:pt x="497" y="492"/>
                    <a:pt x="497" y="492"/>
                    <a:pt x="497" y="492"/>
                  </a:cubicBezTo>
                  <a:cubicBezTo>
                    <a:pt x="497" y="494"/>
                    <a:pt x="497" y="494"/>
                    <a:pt x="497" y="494"/>
                  </a:cubicBezTo>
                  <a:cubicBezTo>
                    <a:pt x="497" y="495"/>
                    <a:pt x="497" y="495"/>
                    <a:pt x="497" y="495"/>
                  </a:cubicBezTo>
                  <a:cubicBezTo>
                    <a:pt x="498" y="495"/>
                    <a:pt x="498" y="495"/>
                    <a:pt x="498" y="495"/>
                  </a:cubicBezTo>
                  <a:cubicBezTo>
                    <a:pt x="500" y="497"/>
                    <a:pt x="500" y="497"/>
                    <a:pt x="500" y="497"/>
                  </a:cubicBezTo>
                  <a:cubicBezTo>
                    <a:pt x="503" y="498"/>
                    <a:pt x="503" y="498"/>
                    <a:pt x="503" y="498"/>
                  </a:cubicBezTo>
                  <a:cubicBezTo>
                    <a:pt x="503" y="498"/>
                    <a:pt x="503" y="498"/>
                    <a:pt x="503" y="498"/>
                  </a:cubicBezTo>
                  <a:cubicBezTo>
                    <a:pt x="504" y="498"/>
                    <a:pt x="504" y="498"/>
                    <a:pt x="504" y="498"/>
                  </a:cubicBezTo>
                  <a:cubicBezTo>
                    <a:pt x="506" y="499"/>
                    <a:pt x="506" y="499"/>
                    <a:pt x="506" y="499"/>
                  </a:cubicBezTo>
                  <a:cubicBezTo>
                    <a:pt x="507" y="499"/>
                    <a:pt x="507" y="499"/>
                    <a:pt x="507" y="499"/>
                  </a:cubicBezTo>
                  <a:cubicBezTo>
                    <a:pt x="507" y="499"/>
                    <a:pt x="507" y="499"/>
                    <a:pt x="507" y="499"/>
                  </a:cubicBezTo>
                  <a:cubicBezTo>
                    <a:pt x="508" y="496"/>
                    <a:pt x="508" y="496"/>
                    <a:pt x="508" y="496"/>
                  </a:cubicBezTo>
                  <a:cubicBezTo>
                    <a:pt x="510" y="495"/>
                    <a:pt x="510" y="495"/>
                    <a:pt x="510" y="495"/>
                  </a:cubicBezTo>
                  <a:cubicBezTo>
                    <a:pt x="514" y="495"/>
                    <a:pt x="514" y="495"/>
                    <a:pt x="514" y="495"/>
                  </a:cubicBezTo>
                  <a:cubicBezTo>
                    <a:pt x="514" y="494"/>
                    <a:pt x="514" y="494"/>
                    <a:pt x="514" y="494"/>
                  </a:cubicBezTo>
                  <a:cubicBezTo>
                    <a:pt x="516" y="493"/>
                    <a:pt x="516" y="493"/>
                    <a:pt x="516" y="493"/>
                  </a:cubicBezTo>
                  <a:cubicBezTo>
                    <a:pt x="518" y="492"/>
                    <a:pt x="518" y="492"/>
                    <a:pt x="518" y="492"/>
                  </a:cubicBezTo>
                  <a:cubicBezTo>
                    <a:pt x="518" y="490"/>
                    <a:pt x="518" y="490"/>
                    <a:pt x="518" y="490"/>
                  </a:cubicBezTo>
                  <a:cubicBezTo>
                    <a:pt x="519" y="488"/>
                    <a:pt x="519" y="488"/>
                    <a:pt x="519" y="488"/>
                  </a:cubicBezTo>
                  <a:cubicBezTo>
                    <a:pt x="521" y="487"/>
                    <a:pt x="521" y="487"/>
                    <a:pt x="521" y="487"/>
                  </a:cubicBezTo>
                  <a:cubicBezTo>
                    <a:pt x="521" y="486"/>
                    <a:pt x="521" y="486"/>
                    <a:pt x="521" y="486"/>
                  </a:cubicBezTo>
                  <a:cubicBezTo>
                    <a:pt x="523" y="485"/>
                    <a:pt x="523" y="485"/>
                    <a:pt x="523" y="485"/>
                  </a:cubicBezTo>
                  <a:cubicBezTo>
                    <a:pt x="524" y="484"/>
                    <a:pt x="524" y="484"/>
                    <a:pt x="524" y="484"/>
                  </a:cubicBezTo>
                  <a:cubicBezTo>
                    <a:pt x="525" y="483"/>
                    <a:pt x="525" y="483"/>
                    <a:pt x="525" y="483"/>
                  </a:cubicBezTo>
                  <a:cubicBezTo>
                    <a:pt x="526" y="482"/>
                    <a:pt x="526" y="482"/>
                    <a:pt x="526" y="482"/>
                  </a:cubicBezTo>
                  <a:cubicBezTo>
                    <a:pt x="525" y="481"/>
                    <a:pt x="525" y="481"/>
                    <a:pt x="525" y="481"/>
                  </a:cubicBezTo>
                  <a:cubicBezTo>
                    <a:pt x="525" y="480"/>
                    <a:pt x="525" y="480"/>
                    <a:pt x="525" y="480"/>
                  </a:cubicBezTo>
                  <a:cubicBezTo>
                    <a:pt x="526" y="479"/>
                    <a:pt x="526" y="479"/>
                    <a:pt x="526" y="479"/>
                  </a:cubicBezTo>
                  <a:cubicBezTo>
                    <a:pt x="529" y="480"/>
                    <a:pt x="529" y="480"/>
                    <a:pt x="529" y="480"/>
                  </a:cubicBezTo>
                  <a:cubicBezTo>
                    <a:pt x="530" y="479"/>
                    <a:pt x="530" y="479"/>
                    <a:pt x="530" y="479"/>
                  </a:cubicBezTo>
                  <a:cubicBezTo>
                    <a:pt x="531" y="477"/>
                    <a:pt x="531" y="477"/>
                    <a:pt x="531" y="477"/>
                  </a:cubicBezTo>
                  <a:cubicBezTo>
                    <a:pt x="532" y="477"/>
                    <a:pt x="532" y="477"/>
                    <a:pt x="532" y="477"/>
                  </a:cubicBezTo>
                  <a:cubicBezTo>
                    <a:pt x="535" y="476"/>
                    <a:pt x="535" y="476"/>
                    <a:pt x="535" y="476"/>
                  </a:cubicBezTo>
                  <a:cubicBezTo>
                    <a:pt x="537" y="476"/>
                    <a:pt x="537" y="476"/>
                    <a:pt x="537" y="476"/>
                  </a:cubicBezTo>
                  <a:cubicBezTo>
                    <a:pt x="538" y="476"/>
                    <a:pt x="538" y="476"/>
                    <a:pt x="538" y="476"/>
                  </a:cubicBezTo>
                  <a:cubicBezTo>
                    <a:pt x="540" y="476"/>
                    <a:pt x="540" y="476"/>
                    <a:pt x="540" y="476"/>
                  </a:cubicBezTo>
                  <a:cubicBezTo>
                    <a:pt x="541" y="475"/>
                    <a:pt x="541" y="475"/>
                    <a:pt x="541" y="475"/>
                  </a:cubicBezTo>
                  <a:cubicBezTo>
                    <a:pt x="542" y="475"/>
                    <a:pt x="542" y="475"/>
                    <a:pt x="542" y="475"/>
                  </a:cubicBezTo>
                  <a:cubicBezTo>
                    <a:pt x="543" y="477"/>
                    <a:pt x="543" y="477"/>
                    <a:pt x="543" y="477"/>
                  </a:cubicBezTo>
                  <a:cubicBezTo>
                    <a:pt x="543" y="478"/>
                    <a:pt x="543" y="478"/>
                    <a:pt x="543" y="478"/>
                  </a:cubicBezTo>
                  <a:cubicBezTo>
                    <a:pt x="544" y="479"/>
                    <a:pt x="544" y="479"/>
                    <a:pt x="544" y="479"/>
                  </a:cubicBezTo>
                  <a:cubicBezTo>
                    <a:pt x="546" y="478"/>
                    <a:pt x="546" y="478"/>
                    <a:pt x="546" y="478"/>
                  </a:cubicBezTo>
                  <a:cubicBezTo>
                    <a:pt x="547" y="478"/>
                    <a:pt x="547" y="478"/>
                    <a:pt x="547" y="478"/>
                  </a:cubicBezTo>
                  <a:cubicBezTo>
                    <a:pt x="548" y="478"/>
                    <a:pt x="548" y="478"/>
                    <a:pt x="548" y="478"/>
                  </a:cubicBezTo>
                  <a:cubicBezTo>
                    <a:pt x="550" y="477"/>
                    <a:pt x="550" y="477"/>
                    <a:pt x="550" y="477"/>
                  </a:cubicBezTo>
                  <a:cubicBezTo>
                    <a:pt x="552" y="477"/>
                    <a:pt x="552" y="477"/>
                    <a:pt x="552" y="477"/>
                  </a:cubicBezTo>
                  <a:cubicBezTo>
                    <a:pt x="553" y="479"/>
                    <a:pt x="553" y="479"/>
                    <a:pt x="553" y="479"/>
                  </a:cubicBezTo>
                  <a:cubicBezTo>
                    <a:pt x="553" y="480"/>
                    <a:pt x="553" y="480"/>
                    <a:pt x="553" y="480"/>
                  </a:cubicBezTo>
                  <a:cubicBezTo>
                    <a:pt x="554" y="481"/>
                    <a:pt x="554" y="481"/>
                    <a:pt x="554" y="481"/>
                  </a:cubicBezTo>
                  <a:cubicBezTo>
                    <a:pt x="558" y="484"/>
                    <a:pt x="558" y="484"/>
                    <a:pt x="558" y="484"/>
                  </a:cubicBezTo>
                  <a:cubicBezTo>
                    <a:pt x="559" y="485"/>
                    <a:pt x="559" y="485"/>
                    <a:pt x="559" y="485"/>
                  </a:cubicBezTo>
                  <a:cubicBezTo>
                    <a:pt x="563" y="486"/>
                    <a:pt x="563" y="486"/>
                    <a:pt x="563" y="486"/>
                  </a:cubicBezTo>
                  <a:cubicBezTo>
                    <a:pt x="564" y="486"/>
                    <a:pt x="564" y="486"/>
                    <a:pt x="564" y="486"/>
                  </a:cubicBezTo>
                  <a:cubicBezTo>
                    <a:pt x="565" y="485"/>
                    <a:pt x="565" y="485"/>
                    <a:pt x="565" y="485"/>
                  </a:cubicBezTo>
                  <a:cubicBezTo>
                    <a:pt x="567" y="484"/>
                    <a:pt x="567" y="484"/>
                    <a:pt x="567" y="484"/>
                  </a:cubicBezTo>
                  <a:cubicBezTo>
                    <a:pt x="569" y="483"/>
                    <a:pt x="569" y="483"/>
                    <a:pt x="569" y="483"/>
                  </a:cubicBezTo>
                  <a:cubicBezTo>
                    <a:pt x="570" y="484"/>
                    <a:pt x="570" y="484"/>
                    <a:pt x="570" y="484"/>
                  </a:cubicBezTo>
                  <a:cubicBezTo>
                    <a:pt x="572" y="485"/>
                    <a:pt x="572" y="485"/>
                    <a:pt x="572" y="485"/>
                  </a:cubicBezTo>
                  <a:cubicBezTo>
                    <a:pt x="573" y="484"/>
                    <a:pt x="573" y="484"/>
                    <a:pt x="573" y="484"/>
                  </a:cubicBezTo>
                  <a:cubicBezTo>
                    <a:pt x="577" y="484"/>
                    <a:pt x="577" y="484"/>
                    <a:pt x="577" y="484"/>
                  </a:cubicBezTo>
                  <a:cubicBezTo>
                    <a:pt x="578" y="485"/>
                    <a:pt x="578" y="485"/>
                    <a:pt x="578" y="485"/>
                  </a:cubicBezTo>
                  <a:cubicBezTo>
                    <a:pt x="580" y="485"/>
                    <a:pt x="580" y="485"/>
                    <a:pt x="580" y="485"/>
                  </a:cubicBezTo>
                  <a:cubicBezTo>
                    <a:pt x="580" y="485"/>
                    <a:pt x="580" y="485"/>
                    <a:pt x="580" y="485"/>
                  </a:cubicBezTo>
                  <a:cubicBezTo>
                    <a:pt x="582" y="485"/>
                    <a:pt x="582" y="485"/>
                    <a:pt x="582" y="485"/>
                  </a:cubicBezTo>
                  <a:cubicBezTo>
                    <a:pt x="585" y="484"/>
                    <a:pt x="585" y="484"/>
                    <a:pt x="585" y="484"/>
                  </a:cubicBezTo>
                  <a:cubicBezTo>
                    <a:pt x="586" y="482"/>
                    <a:pt x="586" y="482"/>
                    <a:pt x="586" y="482"/>
                  </a:cubicBezTo>
                  <a:cubicBezTo>
                    <a:pt x="585" y="481"/>
                    <a:pt x="585" y="481"/>
                    <a:pt x="585" y="481"/>
                  </a:cubicBezTo>
                  <a:cubicBezTo>
                    <a:pt x="584" y="480"/>
                    <a:pt x="584" y="480"/>
                    <a:pt x="584" y="480"/>
                  </a:cubicBezTo>
                  <a:cubicBezTo>
                    <a:pt x="584" y="477"/>
                    <a:pt x="584" y="477"/>
                    <a:pt x="584" y="477"/>
                  </a:cubicBezTo>
                  <a:cubicBezTo>
                    <a:pt x="584" y="474"/>
                    <a:pt x="584" y="474"/>
                    <a:pt x="584" y="474"/>
                  </a:cubicBezTo>
                  <a:cubicBezTo>
                    <a:pt x="584" y="473"/>
                    <a:pt x="584" y="473"/>
                    <a:pt x="584" y="473"/>
                  </a:cubicBezTo>
                  <a:cubicBezTo>
                    <a:pt x="582" y="473"/>
                    <a:pt x="582" y="473"/>
                    <a:pt x="582" y="473"/>
                  </a:cubicBezTo>
                  <a:cubicBezTo>
                    <a:pt x="581" y="471"/>
                    <a:pt x="581" y="471"/>
                    <a:pt x="581" y="471"/>
                  </a:cubicBezTo>
                  <a:cubicBezTo>
                    <a:pt x="579" y="471"/>
                    <a:pt x="579" y="471"/>
                    <a:pt x="579" y="471"/>
                  </a:cubicBezTo>
                  <a:cubicBezTo>
                    <a:pt x="578" y="469"/>
                    <a:pt x="578" y="469"/>
                    <a:pt x="578" y="469"/>
                  </a:cubicBezTo>
                  <a:cubicBezTo>
                    <a:pt x="578" y="464"/>
                    <a:pt x="578" y="464"/>
                    <a:pt x="578" y="464"/>
                  </a:cubicBezTo>
                  <a:cubicBezTo>
                    <a:pt x="580" y="463"/>
                    <a:pt x="580" y="463"/>
                    <a:pt x="580" y="463"/>
                  </a:cubicBezTo>
                  <a:cubicBezTo>
                    <a:pt x="580" y="461"/>
                    <a:pt x="580" y="461"/>
                    <a:pt x="580" y="461"/>
                  </a:cubicBezTo>
                  <a:cubicBezTo>
                    <a:pt x="581" y="460"/>
                    <a:pt x="581" y="460"/>
                    <a:pt x="581" y="460"/>
                  </a:cubicBezTo>
                  <a:cubicBezTo>
                    <a:pt x="582" y="459"/>
                    <a:pt x="582" y="459"/>
                    <a:pt x="582" y="459"/>
                  </a:cubicBezTo>
                  <a:cubicBezTo>
                    <a:pt x="583" y="460"/>
                    <a:pt x="583" y="460"/>
                    <a:pt x="583" y="460"/>
                  </a:cubicBezTo>
                  <a:cubicBezTo>
                    <a:pt x="584" y="458"/>
                    <a:pt x="584" y="458"/>
                    <a:pt x="584" y="458"/>
                  </a:cubicBezTo>
                  <a:cubicBezTo>
                    <a:pt x="583" y="457"/>
                    <a:pt x="583" y="457"/>
                    <a:pt x="583" y="457"/>
                  </a:cubicBezTo>
                  <a:cubicBezTo>
                    <a:pt x="584" y="455"/>
                    <a:pt x="584" y="455"/>
                    <a:pt x="584" y="455"/>
                  </a:cubicBezTo>
                  <a:cubicBezTo>
                    <a:pt x="585" y="454"/>
                    <a:pt x="585" y="454"/>
                    <a:pt x="585" y="454"/>
                  </a:cubicBezTo>
                  <a:cubicBezTo>
                    <a:pt x="586" y="455"/>
                    <a:pt x="586" y="455"/>
                    <a:pt x="586" y="455"/>
                  </a:cubicBezTo>
                  <a:cubicBezTo>
                    <a:pt x="587" y="455"/>
                    <a:pt x="587" y="455"/>
                    <a:pt x="587" y="455"/>
                  </a:cubicBezTo>
                  <a:cubicBezTo>
                    <a:pt x="590" y="456"/>
                    <a:pt x="590" y="456"/>
                    <a:pt x="590" y="456"/>
                  </a:cubicBezTo>
                  <a:cubicBezTo>
                    <a:pt x="592" y="457"/>
                    <a:pt x="592" y="457"/>
                    <a:pt x="592" y="457"/>
                  </a:cubicBezTo>
                  <a:cubicBezTo>
                    <a:pt x="592" y="458"/>
                    <a:pt x="592" y="458"/>
                    <a:pt x="592" y="458"/>
                  </a:cubicBezTo>
                  <a:cubicBezTo>
                    <a:pt x="594" y="458"/>
                    <a:pt x="594" y="458"/>
                    <a:pt x="594" y="458"/>
                  </a:cubicBezTo>
                  <a:cubicBezTo>
                    <a:pt x="596" y="458"/>
                    <a:pt x="596" y="458"/>
                    <a:pt x="596" y="458"/>
                  </a:cubicBezTo>
                  <a:cubicBezTo>
                    <a:pt x="600" y="458"/>
                    <a:pt x="600" y="458"/>
                    <a:pt x="600" y="458"/>
                  </a:cubicBezTo>
                  <a:cubicBezTo>
                    <a:pt x="601" y="459"/>
                    <a:pt x="601" y="459"/>
                    <a:pt x="601" y="459"/>
                  </a:cubicBezTo>
                  <a:cubicBezTo>
                    <a:pt x="602" y="460"/>
                    <a:pt x="602" y="460"/>
                    <a:pt x="602" y="460"/>
                  </a:cubicBezTo>
                  <a:cubicBezTo>
                    <a:pt x="604" y="460"/>
                    <a:pt x="604" y="460"/>
                    <a:pt x="604" y="460"/>
                  </a:cubicBezTo>
                  <a:cubicBezTo>
                    <a:pt x="605" y="461"/>
                    <a:pt x="605" y="461"/>
                    <a:pt x="605" y="461"/>
                  </a:cubicBezTo>
                  <a:cubicBezTo>
                    <a:pt x="606" y="461"/>
                    <a:pt x="606" y="461"/>
                    <a:pt x="606" y="461"/>
                  </a:cubicBezTo>
                  <a:cubicBezTo>
                    <a:pt x="610" y="461"/>
                    <a:pt x="610" y="461"/>
                    <a:pt x="610" y="461"/>
                  </a:cubicBezTo>
                  <a:cubicBezTo>
                    <a:pt x="611" y="461"/>
                    <a:pt x="611" y="461"/>
                    <a:pt x="611" y="461"/>
                  </a:cubicBezTo>
                  <a:cubicBezTo>
                    <a:pt x="612" y="463"/>
                    <a:pt x="612" y="463"/>
                    <a:pt x="612" y="463"/>
                  </a:cubicBezTo>
                  <a:cubicBezTo>
                    <a:pt x="612" y="464"/>
                    <a:pt x="612" y="464"/>
                    <a:pt x="612" y="464"/>
                  </a:cubicBezTo>
                  <a:cubicBezTo>
                    <a:pt x="613" y="465"/>
                    <a:pt x="613" y="465"/>
                    <a:pt x="613" y="465"/>
                  </a:cubicBezTo>
                  <a:cubicBezTo>
                    <a:pt x="613" y="466"/>
                    <a:pt x="613" y="466"/>
                    <a:pt x="613" y="466"/>
                  </a:cubicBezTo>
                  <a:cubicBezTo>
                    <a:pt x="614" y="467"/>
                    <a:pt x="614" y="467"/>
                    <a:pt x="614" y="467"/>
                  </a:cubicBezTo>
                  <a:cubicBezTo>
                    <a:pt x="615" y="469"/>
                    <a:pt x="615" y="469"/>
                    <a:pt x="615" y="469"/>
                  </a:cubicBezTo>
                  <a:cubicBezTo>
                    <a:pt x="614" y="471"/>
                    <a:pt x="614" y="471"/>
                    <a:pt x="614" y="471"/>
                  </a:cubicBezTo>
                  <a:cubicBezTo>
                    <a:pt x="616" y="472"/>
                    <a:pt x="616" y="472"/>
                    <a:pt x="616" y="472"/>
                  </a:cubicBezTo>
                  <a:cubicBezTo>
                    <a:pt x="617" y="472"/>
                    <a:pt x="617" y="472"/>
                    <a:pt x="617" y="472"/>
                  </a:cubicBezTo>
                  <a:cubicBezTo>
                    <a:pt x="618" y="473"/>
                    <a:pt x="618" y="473"/>
                    <a:pt x="618" y="473"/>
                  </a:cubicBezTo>
                  <a:cubicBezTo>
                    <a:pt x="619" y="474"/>
                    <a:pt x="619" y="474"/>
                    <a:pt x="619" y="474"/>
                  </a:cubicBezTo>
                  <a:cubicBezTo>
                    <a:pt x="621" y="475"/>
                    <a:pt x="621" y="475"/>
                    <a:pt x="621" y="475"/>
                  </a:cubicBezTo>
                  <a:cubicBezTo>
                    <a:pt x="624" y="476"/>
                    <a:pt x="624" y="476"/>
                    <a:pt x="624" y="476"/>
                  </a:cubicBezTo>
                  <a:cubicBezTo>
                    <a:pt x="625" y="476"/>
                    <a:pt x="625" y="476"/>
                    <a:pt x="625" y="476"/>
                  </a:cubicBezTo>
                  <a:cubicBezTo>
                    <a:pt x="626" y="476"/>
                    <a:pt x="626" y="476"/>
                    <a:pt x="626" y="476"/>
                  </a:cubicBezTo>
                  <a:cubicBezTo>
                    <a:pt x="628" y="476"/>
                    <a:pt x="628" y="476"/>
                    <a:pt x="628" y="476"/>
                  </a:cubicBezTo>
                  <a:cubicBezTo>
                    <a:pt x="630" y="475"/>
                    <a:pt x="630" y="475"/>
                    <a:pt x="630" y="475"/>
                  </a:cubicBezTo>
                  <a:cubicBezTo>
                    <a:pt x="631" y="475"/>
                    <a:pt x="631" y="475"/>
                    <a:pt x="631" y="475"/>
                  </a:cubicBezTo>
                  <a:cubicBezTo>
                    <a:pt x="632" y="475"/>
                    <a:pt x="632" y="475"/>
                    <a:pt x="632" y="475"/>
                  </a:cubicBezTo>
                  <a:cubicBezTo>
                    <a:pt x="633" y="475"/>
                    <a:pt x="633" y="475"/>
                    <a:pt x="633" y="475"/>
                  </a:cubicBezTo>
                  <a:cubicBezTo>
                    <a:pt x="635" y="473"/>
                    <a:pt x="635" y="473"/>
                    <a:pt x="635" y="473"/>
                  </a:cubicBezTo>
                  <a:cubicBezTo>
                    <a:pt x="637" y="473"/>
                    <a:pt x="637" y="473"/>
                    <a:pt x="637" y="473"/>
                  </a:cubicBezTo>
                  <a:cubicBezTo>
                    <a:pt x="640" y="472"/>
                    <a:pt x="640" y="472"/>
                    <a:pt x="640" y="472"/>
                  </a:cubicBezTo>
                  <a:cubicBezTo>
                    <a:pt x="642" y="471"/>
                    <a:pt x="642" y="471"/>
                    <a:pt x="642" y="471"/>
                  </a:cubicBezTo>
                  <a:cubicBezTo>
                    <a:pt x="644" y="471"/>
                    <a:pt x="644" y="471"/>
                    <a:pt x="644" y="471"/>
                  </a:cubicBezTo>
                  <a:cubicBezTo>
                    <a:pt x="647" y="471"/>
                    <a:pt x="647" y="471"/>
                    <a:pt x="647" y="471"/>
                  </a:cubicBezTo>
                  <a:cubicBezTo>
                    <a:pt x="648" y="472"/>
                    <a:pt x="648" y="472"/>
                    <a:pt x="648" y="472"/>
                  </a:cubicBezTo>
                  <a:cubicBezTo>
                    <a:pt x="651" y="472"/>
                    <a:pt x="651" y="472"/>
                    <a:pt x="651" y="472"/>
                  </a:cubicBezTo>
                  <a:cubicBezTo>
                    <a:pt x="654" y="472"/>
                    <a:pt x="654" y="472"/>
                    <a:pt x="654" y="472"/>
                  </a:cubicBezTo>
                  <a:cubicBezTo>
                    <a:pt x="656" y="474"/>
                    <a:pt x="656" y="474"/>
                    <a:pt x="656" y="474"/>
                  </a:cubicBezTo>
                  <a:cubicBezTo>
                    <a:pt x="659" y="476"/>
                    <a:pt x="659" y="476"/>
                    <a:pt x="659" y="476"/>
                  </a:cubicBezTo>
                  <a:cubicBezTo>
                    <a:pt x="662" y="475"/>
                    <a:pt x="662" y="475"/>
                    <a:pt x="662" y="475"/>
                  </a:cubicBezTo>
                  <a:cubicBezTo>
                    <a:pt x="663" y="475"/>
                    <a:pt x="663" y="475"/>
                    <a:pt x="663" y="475"/>
                  </a:cubicBezTo>
                  <a:cubicBezTo>
                    <a:pt x="664" y="476"/>
                    <a:pt x="664" y="476"/>
                    <a:pt x="664" y="476"/>
                  </a:cubicBezTo>
                  <a:cubicBezTo>
                    <a:pt x="665" y="479"/>
                    <a:pt x="665" y="479"/>
                    <a:pt x="665" y="479"/>
                  </a:cubicBezTo>
                  <a:cubicBezTo>
                    <a:pt x="667" y="480"/>
                    <a:pt x="667" y="480"/>
                    <a:pt x="667" y="480"/>
                  </a:cubicBezTo>
                  <a:cubicBezTo>
                    <a:pt x="668" y="480"/>
                    <a:pt x="668" y="480"/>
                    <a:pt x="668" y="480"/>
                  </a:cubicBezTo>
                  <a:cubicBezTo>
                    <a:pt x="669" y="481"/>
                    <a:pt x="669" y="481"/>
                    <a:pt x="669" y="481"/>
                  </a:cubicBezTo>
                  <a:cubicBezTo>
                    <a:pt x="671" y="482"/>
                    <a:pt x="671" y="482"/>
                    <a:pt x="671" y="482"/>
                  </a:cubicBezTo>
                  <a:cubicBezTo>
                    <a:pt x="672" y="482"/>
                    <a:pt x="672" y="482"/>
                    <a:pt x="672" y="482"/>
                  </a:cubicBezTo>
                  <a:cubicBezTo>
                    <a:pt x="676" y="482"/>
                    <a:pt x="676" y="482"/>
                    <a:pt x="676" y="482"/>
                  </a:cubicBezTo>
                  <a:cubicBezTo>
                    <a:pt x="679" y="483"/>
                    <a:pt x="679" y="483"/>
                    <a:pt x="679" y="483"/>
                  </a:cubicBezTo>
                  <a:cubicBezTo>
                    <a:pt x="684" y="483"/>
                    <a:pt x="684" y="483"/>
                    <a:pt x="684" y="483"/>
                  </a:cubicBezTo>
                  <a:cubicBezTo>
                    <a:pt x="686" y="483"/>
                    <a:pt x="686" y="483"/>
                    <a:pt x="686" y="483"/>
                  </a:cubicBezTo>
                  <a:cubicBezTo>
                    <a:pt x="687" y="482"/>
                    <a:pt x="687" y="482"/>
                    <a:pt x="687" y="482"/>
                  </a:cubicBezTo>
                  <a:cubicBezTo>
                    <a:pt x="689" y="482"/>
                    <a:pt x="689" y="482"/>
                    <a:pt x="689" y="482"/>
                  </a:cubicBezTo>
                  <a:cubicBezTo>
                    <a:pt x="691" y="483"/>
                    <a:pt x="691" y="483"/>
                    <a:pt x="691" y="483"/>
                  </a:cubicBezTo>
                  <a:cubicBezTo>
                    <a:pt x="692" y="483"/>
                    <a:pt x="692" y="483"/>
                    <a:pt x="692" y="483"/>
                  </a:cubicBezTo>
                  <a:cubicBezTo>
                    <a:pt x="693" y="481"/>
                    <a:pt x="693" y="481"/>
                    <a:pt x="693" y="481"/>
                  </a:cubicBezTo>
                  <a:cubicBezTo>
                    <a:pt x="696" y="479"/>
                    <a:pt x="696" y="479"/>
                    <a:pt x="696" y="479"/>
                  </a:cubicBezTo>
                  <a:cubicBezTo>
                    <a:pt x="698" y="479"/>
                    <a:pt x="698" y="479"/>
                    <a:pt x="698" y="479"/>
                  </a:cubicBezTo>
                  <a:cubicBezTo>
                    <a:pt x="700" y="477"/>
                    <a:pt x="700" y="477"/>
                    <a:pt x="700" y="477"/>
                  </a:cubicBezTo>
                  <a:cubicBezTo>
                    <a:pt x="701" y="477"/>
                    <a:pt x="701" y="477"/>
                    <a:pt x="701" y="477"/>
                  </a:cubicBezTo>
                  <a:cubicBezTo>
                    <a:pt x="705" y="477"/>
                    <a:pt x="705" y="477"/>
                    <a:pt x="705" y="477"/>
                  </a:cubicBezTo>
                  <a:cubicBezTo>
                    <a:pt x="707" y="475"/>
                    <a:pt x="707" y="475"/>
                    <a:pt x="707" y="475"/>
                  </a:cubicBezTo>
                  <a:cubicBezTo>
                    <a:pt x="707" y="474"/>
                    <a:pt x="707" y="474"/>
                    <a:pt x="707" y="474"/>
                  </a:cubicBezTo>
                  <a:cubicBezTo>
                    <a:pt x="707" y="473"/>
                    <a:pt x="707" y="473"/>
                    <a:pt x="707" y="473"/>
                  </a:cubicBezTo>
                  <a:cubicBezTo>
                    <a:pt x="708" y="471"/>
                    <a:pt x="708" y="471"/>
                    <a:pt x="708" y="471"/>
                  </a:cubicBezTo>
                  <a:cubicBezTo>
                    <a:pt x="710" y="470"/>
                    <a:pt x="710" y="470"/>
                    <a:pt x="710" y="470"/>
                  </a:cubicBezTo>
                  <a:cubicBezTo>
                    <a:pt x="711" y="469"/>
                    <a:pt x="711" y="469"/>
                    <a:pt x="711" y="469"/>
                  </a:cubicBezTo>
                  <a:cubicBezTo>
                    <a:pt x="712" y="467"/>
                    <a:pt x="712" y="467"/>
                    <a:pt x="712" y="467"/>
                  </a:cubicBezTo>
                  <a:cubicBezTo>
                    <a:pt x="713" y="466"/>
                    <a:pt x="713" y="466"/>
                    <a:pt x="713" y="466"/>
                  </a:cubicBezTo>
                  <a:cubicBezTo>
                    <a:pt x="715" y="466"/>
                    <a:pt x="715" y="466"/>
                    <a:pt x="715" y="466"/>
                  </a:cubicBezTo>
                  <a:cubicBezTo>
                    <a:pt x="715" y="467"/>
                    <a:pt x="715" y="467"/>
                    <a:pt x="715" y="467"/>
                  </a:cubicBezTo>
                  <a:cubicBezTo>
                    <a:pt x="718" y="466"/>
                    <a:pt x="718" y="466"/>
                    <a:pt x="718" y="466"/>
                  </a:cubicBezTo>
                  <a:cubicBezTo>
                    <a:pt x="720" y="466"/>
                    <a:pt x="720" y="466"/>
                    <a:pt x="720" y="466"/>
                  </a:cubicBezTo>
                  <a:cubicBezTo>
                    <a:pt x="722" y="467"/>
                    <a:pt x="722" y="467"/>
                    <a:pt x="722" y="467"/>
                  </a:cubicBezTo>
                  <a:cubicBezTo>
                    <a:pt x="723" y="469"/>
                    <a:pt x="723" y="469"/>
                    <a:pt x="723" y="469"/>
                  </a:cubicBezTo>
                  <a:cubicBezTo>
                    <a:pt x="724" y="469"/>
                    <a:pt x="724" y="469"/>
                    <a:pt x="724" y="469"/>
                  </a:cubicBezTo>
                  <a:cubicBezTo>
                    <a:pt x="726" y="469"/>
                    <a:pt x="726" y="469"/>
                    <a:pt x="726" y="469"/>
                  </a:cubicBezTo>
                  <a:cubicBezTo>
                    <a:pt x="726" y="469"/>
                    <a:pt x="726" y="469"/>
                    <a:pt x="726" y="469"/>
                  </a:cubicBezTo>
                  <a:cubicBezTo>
                    <a:pt x="728" y="469"/>
                    <a:pt x="728" y="469"/>
                    <a:pt x="728" y="469"/>
                  </a:cubicBezTo>
                  <a:cubicBezTo>
                    <a:pt x="730" y="468"/>
                    <a:pt x="730" y="468"/>
                    <a:pt x="730" y="468"/>
                  </a:cubicBezTo>
                  <a:cubicBezTo>
                    <a:pt x="730" y="467"/>
                    <a:pt x="730" y="467"/>
                    <a:pt x="730" y="467"/>
                  </a:cubicBezTo>
                  <a:cubicBezTo>
                    <a:pt x="733" y="467"/>
                    <a:pt x="733" y="467"/>
                    <a:pt x="733" y="467"/>
                  </a:cubicBezTo>
                  <a:cubicBezTo>
                    <a:pt x="736" y="468"/>
                    <a:pt x="736" y="468"/>
                    <a:pt x="736" y="468"/>
                  </a:cubicBezTo>
                  <a:cubicBezTo>
                    <a:pt x="737" y="469"/>
                    <a:pt x="737" y="469"/>
                    <a:pt x="737" y="469"/>
                  </a:cubicBezTo>
                  <a:cubicBezTo>
                    <a:pt x="738" y="468"/>
                    <a:pt x="738" y="468"/>
                    <a:pt x="738" y="468"/>
                  </a:cubicBezTo>
                  <a:cubicBezTo>
                    <a:pt x="739" y="468"/>
                    <a:pt x="739" y="468"/>
                    <a:pt x="739" y="468"/>
                  </a:cubicBezTo>
                  <a:cubicBezTo>
                    <a:pt x="739" y="469"/>
                    <a:pt x="739" y="469"/>
                    <a:pt x="739" y="469"/>
                  </a:cubicBezTo>
                  <a:cubicBezTo>
                    <a:pt x="741" y="469"/>
                    <a:pt x="741" y="469"/>
                    <a:pt x="741" y="469"/>
                  </a:cubicBezTo>
                  <a:cubicBezTo>
                    <a:pt x="743" y="469"/>
                    <a:pt x="743" y="469"/>
                    <a:pt x="743" y="469"/>
                  </a:cubicBezTo>
                  <a:cubicBezTo>
                    <a:pt x="745" y="470"/>
                    <a:pt x="745" y="470"/>
                    <a:pt x="745" y="470"/>
                  </a:cubicBezTo>
                  <a:cubicBezTo>
                    <a:pt x="746" y="470"/>
                    <a:pt x="746" y="470"/>
                    <a:pt x="746" y="470"/>
                  </a:cubicBezTo>
                  <a:cubicBezTo>
                    <a:pt x="750" y="466"/>
                    <a:pt x="750" y="466"/>
                    <a:pt x="750" y="466"/>
                  </a:cubicBezTo>
                  <a:cubicBezTo>
                    <a:pt x="752" y="465"/>
                    <a:pt x="752" y="465"/>
                    <a:pt x="752" y="465"/>
                  </a:cubicBezTo>
                  <a:cubicBezTo>
                    <a:pt x="755" y="464"/>
                    <a:pt x="755" y="464"/>
                    <a:pt x="755" y="464"/>
                  </a:cubicBezTo>
                  <a:cubicBezTo>
                    <a:pt x="756" y="463"/>
                    <a:pt x="756" y="463"/>
                    <a:pt x="756" y="463"/>
                  </a:cubicBezTo>
                  <a:cubicBezTo>
                    <a:pt x="756" y="461"/>
                    <a:pt x="756" y="461"/>
                    <a:pt x="756" y="461"/>
                  </a:cubicBezTo>
                  <a:cubicBezTo>
                    <a:pt x="756" y="459"/>
                    <a:pt x="756" y="459"/>
                    <a:pt x="756" y="459"/>
                  </a:cubicBezTo>
                  <a:cubicBezTo>
                    <a:pt x="755" y="459"/>
                    <a:pt x="755" y="459"/>
                    <a:pt x="755" y="459"/>
                  </a:cubicBezTo>
                  <a:cubicBezTo>
                    <a:pt x="755" y="460"/>
                    <a:pt x="755" y="460"/>
                    <a:pt x="755" y="460"/>
                  </a:cubicBezTo>
                  <a:cubicBezTo>
                    <a:pt x="754" y="459"/>
                    <a:pt x="754" y="459"/>
                    <a:pt x="754" y="459"/>
                  </a:cubicBezTo>
                  <a:cubicBezTo>
                    <a:pt x="753" y="459"/>
                    <a:pt x="753" y="459"/>
                    <a:pt x="753" y="459"/>
                  </a:cubicBezTo>
                  <a:cubicBezTo>
                    <a:pt x="753" y="457"/>
                    <a:pt x="753" y="457"/>
                    <a:pt x="753" y="457"/>
                  </a:cubicBezTo>
                  <a:cubicBezTo>
                    <a:pt x="754" y="456"/>
                    <a:pt x="754" y="456"/>
                    <a:pt x="754" y="456"/>
                  </a:cubicBezTo>
                  <a:cubicBezTo>
                    <a:pt x="754" y="453"/>
                    <a:pt x="754" y="453"/>
                    <a:pt x="754" y="453"/>
                  </a:cubicBezTo>
                  <a:cubicBezTo>
                    <a:pt x="753" y="452"/>
                    <a:pt x="753" y="452"/>
                    <a:pt x="753" y="452"/>
                  </a:cubicBezTo>
                  <a:cubicBezTo>
                    <a:pt x="753" y="451"/>
                    <a:pt x="753" y="451"/>
                    <a:pt x="753" y="451"/>
                  </a:cubicBezTo>
                  <a:cubicBezTo>
                    <a:pt x="754" y="450"/>
                    <a:pt x="754" y="450"/>
                    <a:pt x="754" y="450"/>
                  </a:cubicBezTo>
                  <a:cubicBezTo>
                    <a:pt x="754" y="449"/>
                    <a:pt x="754" y="449"/>
                    <a:pt x="754" y="449"/>
                  </a:cubicBezTo>
                  <a:cubicBezTo>
                    <a:pt x="753" y="448"/>
                    <a:pt x="753" y="448"/>
                    <a:pt x="753" y="448"/>
                  </a:cubicBezTo>
                  <a:cubicBezTo>
                    <a:pt x="753" y="446"/>
                    <a:pt x="753" y="446"/>
                    <a:pt x="753" y="446"/>
                  </a:cubicBezTo>
                  <a:cubicBezTo>
                    <a:pt x="753" y="445"/>
                    <a:pt x="753" y="445"/>
                    <a:pt x="753" y="445"/>
                  </a:cubicBezTo>
                  <a:cubicBezTo>
                    <a:pt x="753" y="443"/>
                    <a:pt x="753" y="443"/>
                    <a:pt x="753" y="443"/>
                  </a:cubicBezTo>
                  <a:cubicBezTo>
                    <a:pt x="753" y="442"/>
                    <a:pt x="753" y="442"/>
                    <a:pt x="753" y="442"/>
                  </a:cubicBezTo>
                  <a:cubicBezTo>
                    <a:pt x="754" y="440"/>
                    <a:pt x="754" y="440"/>
                    <a:pt x="754" y="440"/>
                  </a:cubicBezTo>
                  <a:cubicBezTo>
                    <a:pt x="755" y="439"/>
                    <a:pt x="755" y="439"/>
                    <a:pt x="755" y="439"/>
                  </a:cubicBezTo>
                  <a:cubicBezTo>
                    <a:pt x="755" y="437"/>
                    <a:pt x="755" y="437"/>
                    <a:pt x="755" y="437"/>
                  </a:cubicBezTo>
                  <a:cubicBezTo>
                    <a:pt x="756" y="436"/>
                    <a:pt x="756" y="436"/>
                    <a:pt x="756" y="436"/>
                  </a:cubicBezTo>
                  <a:cubicBezTo>
                    <a:pt x="757" y="435"/>
                    <a:pt x="757" y="435"/>
                    <a:pt x="757" y="435"/>
                  </a:cubicBezTo>
                  <a:cubicBezTo>
                    <a:pt x="757" y="433"/>
                    <a:pt x="757" y="433"/>
                    <a:pt x="757" y="433"/>
                  </a:cubicBezTo>
                  <a:cubicBezTo>
                    <a:pt x="757" y="432"/>
                    <a:pt x="757" y="432"/>
                    <a:pt x="757" y="432"/>
                  </a:cubicBezTo>
                  <a:cubicBezTo>
                    <a:pt x="757" y="431"/>
                    <a:pt x="757" y="431"/>
                    <a:pt x="757" y="431"/>
                  </a:cubicBezTo>
                  <a:cubicBezTo>
                    <a:pt x="756" y="430"/>
                    <a:pt x="756" y="430"/>
                    <a:pt x="756" y="430"/>
                  </a:cubicBezTo>
                  <a:cubicBezTo>
                    <a:pt x="755" y="428"/>
                    <a:pt x="755" y="428"/>
                    <a:pt x="755" y="428"/>
                  </a:cubicBezTo>
                  <a:cubicBezTo>
                    <a:pt x="754" y="426"/>
                    <a:pt x="754" y="426"/>
                    <a:pt x="754" y="426"/>
                  </a:cubicBezTo>
                  <a:cubicBezTo>
                    <a:pt x="753" y="426"/>
                    <a:pt x="753" y="426"/>
                    <a:pt x="753" y="426"/>
                  </a:cubicBezTo>
                  <a:cubicBezTo>
                    <a:pt x="752" y="426"/>
                    <a:pt x="752" y="426"/>
                    <a:pt x="752" y="426"/>
                  </a:cubicBezTo>
                  <a:cubicBezTo>
                    <a:pt x="750" y="427"/>
                    <a:pt x="750" y="427"/>
                    <a:pt x="750" y="427"/>
                  </a:cubicBezTo>
                  <a:cubicBezTo>
                    <a:pt x="749" y="427"/>
                    <a:pt x="749" y="427"/>
                    <a:pt x="749" y="427"/>
                  </a:cubicBezTo>
                  <a:cubicBezTo>
                    <a:pt x="748" y="427"/>
                    <a:pt x="748" y="427"/>
                    <a:pt x="748" y="427"/>
                  </a:cubicBezTo>
                  <a:cubicBezTo>
                    <a:pt x="748" y="424"/>
                    <a:pt x="748" y="424"/>
                    <a:pt x="748" y="424"/>
                  </a:cubicBezTo>
                  <a:cubicBezTo>
                    <a:pt x="749" y="424"/>
                    <a:pt x="749" y="424"/>
                    <a:pt x="749" y="424"/>
                  </a:cubicBezTo>
                  <a:cubicBezTo>
                    <a:pt x="749" y="423"/>
                    <a:pt x="749" y="423"/>
                    <a:pt x="749" y="423"/>
                  </a:cubicBezTo>
                  <a:cubicBezTo>
                    <a:pt x="750" y="422"/>
                    <a:pt x="750" y="422"/>
                    <a:pt x="750" y="422"/>
                  </a:cubicBezTo>
                  <a:cubicBezTo>
                    <a:pt x="750" y="420"/>
                    <a:pt x="750" y="420"/>
                    <a:pt x="750" y="420"/>
                  </a:cubicBezTo>
                  <a:cubicBezTo>
                    <a:pt x="751" y="419"/>
                    <a:pt x="751" y="419"/>
                    <a:pt x="751" y="419"/>
                  </a:cubicBezTo>
                  <a:cubicBezTo>
                    <a:pt x="751" y="418"/>
                    <a:pt x="751" y="418"/>
                    <a:pt x="751" y="418"/>
                  </a:cubicBezTo>
                  <a:cubicBezTo>
                    <a:pt x="752" y="417"/>
                    <a:pt x="752" y="417"/>
                    <a:pt x="752" y="417"/>
                  </a:cubicBezTo>
                  <a:cubicBezTo>
                    <a:pt x="754" y="417"/>
                    <a:pt x="754" y="417"/>
                    <a:pt x="754" y="417"/>
                  </a:cubicBezTo>
                  <a:cubicBezTo>
                    <a:pt x="756" y="416"/>
                    <a:pt x="756" y="416"/>
                    <a:pt x="756" y="416"/>
                  </a:cubicBezTo>
                  <a:cubicBezTo>
                    <a:pt x="757" y="416"/>
                    <a:pt x="757" y="416"/>
                    <a:pt x="757" y="416"/>
                  </a:cubicBezTo>
                  <a:cubicBezTo>
                    <a:pt x="757" y="416"/>
                    <a:pt x="757" y="416"/>
                    <a:pt x="757" y="416"/>
                  </a:cubicBezTo>
                  <a:cubicBezTo>
                    <a:pt x="758" y="416"/>
                    <a:pt x="758" y="416"/>
                    <a:pt x="758" y="416"/>
                  </a:cubicBezTo>
                  <a:cubicBezTo>
                    <a:pt x="760" y="416"/>
                    <a:pt x="760" y="416"/>
                    <a:pt x="760" y="416"/>
                  </a:cubicBezTo>
                  <a:cubicBezTo>
                    <a:pt x="760" y="414"/>
                    <a:pt x="760" y="414"/>
                    <a:pt x="760" y="414"/>
                  </a:cubicBezTo>
                  <a:cubicBezTo>
                    <a:pt x="762" y="414"/>
                    <a:pt x="762" y="414"/>
                    <a:pt x="762" y="414"/>
                  </a:cubicBezTo>
                  <a:cubicBezTo>
                    <a:pt x="763" y="413"/>
                    <a:pt x="763" y="413"/>
                    <a:pt x="763" y="413"/>
                  </a:cubicBezTo>
                  <a:cubicBezTo>
                    <a:pt x="765" y="413"/>
                    <a:pt x="765" y="413"/>
                    <a:pt x="765" y="413"/>
                  </a:cubicBezTo>
                  <a:cubicBezTo>
                    <a:pt x="766" y="413"/>
                    <a:pt x="766" y="413"/>
                    <a:pt x="766" y="413"/>
                  </a:cubicBezTo>
                  <a:cubicBezTo>
                    <a:pt x="767" y="413"/>
                    <a:pt x="767" y="413"/>
                    <a:pt x="767" y="413"/>
                  </a:cubicBezTo>
                  <a:cubicBezTo>
                    <a:pt x="768" y="413"/>
                    <a:pt x="768" y="413"/>
                    <a:pt x="768" y="413"/>
                  </a:cubicBezTo>
                  <a:cubicBezTo>
                    <a:pt x="769" y="413"/>
                    <a:pt x="769" y="413"/>
                    <a:pt x="769" y="413"/>
                  </a:cubicBezTo>
                  <a:cubicBezTo>
                    <a:pt x="769" y="411"/>
                    <a:pt x="769" y="411"/>
                    <a:pt x="769" y="411"/>
                  </a:cubicBezTo>
                  <a:cubicBezTo>
                    <a:pt x="772" y="411"/>
                    <a:pt x="772" y="411"/>
                    <a:pt x="772" y="411"/>
                  </a:cubicBezTo>
                  <a:cubicBezTo>
                    <a:pt x="772" y="411"/>
                    <a:pt x="772" y="411"/>
                    <a:pt x="772" y="411"/>
                  </a:cubicBezTo>
                  <a:cubicBezTo>
                    <a:pt x="773" y="411"/>
                    <a:pt x="773" y="411"/>
                    <a:pt x="773" y="411"/>
                  </a:cubicBezTo>
                  <a:cubicBezTo>
                    <a:pt x="775" y="411"/>
                    <a:pt x="775" y="411"/>
                    <a:pt x="775" y="411"/>
                  </a:cubicBezTo>
                  <a:cubicBezTo>
                    <a:pt x="776" y="412"/>
                    <a:pt x="776" y="412"/>
                    <a:pt x="776" y="412"/>
                  </a:cubicBezTo>
                  <a:cubicBezTo>
                    <a:pt x="778" y="412"/>
                    <a:pt x="778" y="412"/>
                    <a:pt x="778" y="412"/>
                  </a:cubicBezTo>
                  <a:cubicBezTo>
                    <a:pt x="780" y="413"/>
                    <a:pt x="780" y="413"/>
                    <a:pt x="780" y="413"/>
                  </a:cubicBezTo>
                  <a:cubicBezTo>
                    <a:pt x="780" y="414"/>
                    <a:pt x="780" y="414"/>
                    <a:pt x="780" y="414"/>
                  </a:cubicBezTo>
                  <a:cubicBezTo>
                    <a:pt x="782" y="414"/>
                    <a:pt x="782" y="414"/>
                    <a:pt x="782" y="414"/>
                  </a:cubicBezTo>
                  <a:cubicBezTo>
                    <a:pt x="783" y="414"/>
                    <a:pt x="783" y="414"/>
                    <a:pt x="783" y="414"/>
                  </a:cubicBezTo>
                  <a:cubicBezTo>
                    <a:pt x="784" y="414"/>
                    <a:pt x="784" y="414"/>
                    <a:pt x="784" y="414"/>
                  </a:cubicBezTo>
                  <a:cubicBezTo>
                    <a:pt x="785" y="415"/>
                    <a:pt x="785" y="415"/>
                    <a:pt x="785" y="415"/>
                  </a:cubicBezTo>
                  <a:cubicBezTo>
                    <a:pt x="786" y="415"/>
                    <a:pt x="786" y="415"/>
                    <a:pt x="786" y="415"/>
                  </a:cubicBezTo>
                  <a:cubicBezTo>
                    <a:pt x="786" y="414"/>
                    <a:pt x="786" y="414"/>
                    <a:pt x="786" y="414"/>
                  </a:cubicBezTo>
                  <a:cubicBezTo>
                    <a:pt x="786" y="413"/>
                    <a:pt x="786" y="413"/>
                    <a:pt x="786" y="413"/>
                  </a:cubicBezTo>
                  <a:cubicBezTo>
                    <a:pt x="787" y="413"/>
                    <a:pt x="787" y="413"/>
                    <a:pt x="787" y="413"/>
                  </a:cubicBezTo>
                  <a:cubicBezTo>
                    <a:pt x="788" y="413"/>
                    <a:pt x="788" y="413"/>
                    <a:pt x="788" y="413"/>
                  </a:cubicBezTo>
                  <a:cubicBezTo>
                    <a:pt x="789" y="413"/>
                    <a:pt x="789" y="413"/>
                    <a:pt x="789" y="413"/>
                  </a:cubicBezTo>
                  <a:cubicBezTo>
                    <a:pt x="790" y="414"/>
                    <a:pt x="790" y="414"/>
                    <a:pt x="790" y="414"/>
                  </a:cubicBezTo>
                  <a:cubicBezTo>
                    <a:pt x="791" y="414"/>
                    <a:pt x="791" y="414"/>
                    <a:pt x="791" y="414"/>
                  </a:cubicBezTo>
                  <a:cubicBezTo>
                    <a:pt x="792" y="414"/>
                    <a:pt x="792" y="414"/>
                    <a:pt x="792" y="414"/>
                  </a:cubicBezTo>
                  <a:cubicBezTo>
                    <a:pt x="792" y="415"/>
                    <a:pt x="792" y="415"/>
                    <a:pt x="792" y="415"/>
                  </a:cubicBezTo>
                  <a:cubicBezTo>
                    <a:pt x="792" y="416"/>
                    <a:pt x="792" y="416"/>
                    <a:pt x="792" y="416"/>
                  </a:cubicBezTo>
                  <a:cubicBezTo>
                    <a:pt x="792" y="417"/>
                    <a:pt x="792" y="417"/>
                    <a:pt x="792" y="417"/>
                  </a:cubicBezTo>
                  <a:cubicBezTo>
                    <a:pt x="793" y="417"/>
                    <a:pt x="793" y="417"/>
                    <a:pt x="793" y="417"/>
                  </a:cubicBezTo>
                  <a:cubicBezTo>
                    <a:pt x="794" y="418"/>
                    <a:pt x="794" y="418"/>
                    <a:pt x="794" y="418"/>
                  </a:cubicBezTo>
                  <a:cubicBezTo>
                    <a:pt x="795" y="417"/>
                    <a:pt x="795" y="417"/>
                    <a:pt x="795" y="417"/>
                  </a:cubicBezTo>
                  <a:cubicBezTo>
                    <a:pt x="796" y="417"/>
                    <a:pt x="796" y="417"/>
                    <a:pt x="796" y="417"/>
                  </a:cubicBezTo>
                  <a:cubicBezTo>
                    <a:pt x="796" y="418"/>
                    <a:pt x="796" y="418"/>
                    <a:pt x="796" y="418"/>
                  </a:cubicBezTo>
                  <a:cubicBezTo>
                    <a:pt x="796" y="419"/>
                    <a:pt x="796" y="419"/>
                    <a:pt x="796" y="419"/>
                  </a:cubicBezTo>
                  <a:cubicBezTo>
                    <a:pt x="796" y="420"/>
                    <a:pt x="796" y="420"/>
                    <a:pt x="796" y="420"/>
                  </a:cubicBezTo>
                  <a:cubicBezTo>
                    <a:pt x="798" y="420"/>
                    <a:pt x="798" y="420"/>
                    <a:pt x="798" y="420"/>
                  </a:cubicBezTo>
                  <a:cubicBezTo>
                    <a:pt x="798" y="420"/>
                    <a:pt x="798" y="420"/>
                    <a:pt x="798" y="420"/>
                  </a:cubicBezTo>
                  <a:cubicBezTo>
                    <a:pt x="799" y="420"/>
                    <a:pt x="799" y="420"/>
                    <a:pt x="799" y="420"/>
                  </a:cubicBezTo>
                  <a:cubicBezTo>
                    <a:pt x="799" y="421"/>
                    <a:pt x="799" y="421"/>
                    <a:pt x="799" y="421"/>
                  </a:cubicBezTo>
                  <a:cubicBezTo>
                    <a:pt x="800" y="422"/>
                    <a:pt x="800" y="422"/>
                    <a:pt x="800" y="422"/>
                  </a:cubicBezTo>
                  <a:cubicBezTo>
                    <a:pt x="800" y="423"/>
                    <a:pt x="800" y="423"/>
                    <a:pt x="800" y="423"/>
                  </a:cubicBezTo>
                  <a:cubicBezTo>
                    <a:pt x="800" y="424"/>
                    <a:pt x="800" y="424"/>
                    <a:pt x="800" y="424"/>
                  </a:cubicBezTo>
                  <a:cubicBezTo>
                    <a:pt x="801" y="425"/>
                    <a:pt x="801" y="425"/>
                    <a:pt x="801" y="425"/>
                  </a:cubicBezTo>
                  <a:cubicBezTo>
                    <a:pt x="801" y="426"/>
                    <a:pt x="801" y="426"/>
                    <a:pt x="801" y="426"/>
                  </a:cubicBezTo>
                  <a:cubicBezTo>
                    <a:pt x="801" y="426"/>
                    <a:pt x="801" y="426"/>
                    <a:pt x="801" y="426"/>
                  </a:cubicBezTo>
                  <a:cubicBezTo>
                    <a:pt x="803" y="426"/>
                    <a:pt x="803" y="426"/>
                    <a:pt x="803" y="426"/>
                  </a:cubicBezTo>
                  <a:cubicBezTo>
                    <a:pt x="804" y="427"/>
                    <a:pt x="804" y="427"/>
                    <a:pt x="804" y="427"/>
                  </a:cubicBezTo>
                  <a:cubicBezTo>
                    <a:pt x="803" y="428"/>
                    <a:pt x="803" y="428"/>
                    <a:pt x="803" y="428"/>
                  </a:cubicBezTo>
                  <a:cubicBezTo>
                    <a:pt x="803" y="429"/>
                    <a:pt x="803" y="429"/>
                    <a:pt x="803" y="429"/>
                  </a:cubicBezTo>
                  <a:cubicBezTo>
                    <a:pt x="805" y="431"/>
                    <a:pt x="805" y="431"/>
                    <a:pt x="805" y="431"/>
                  </a:cubicBezTo>
                  <a:cubicBezTo>
                    <a:pt x="806" y="432"/>
                    <a:pt x="806" y="432"/>
                    <a:pt x="806" y="432"/>
                  </a:cubicBezTo>
                  <a:cubicBezTo>
                    <a:pt x="807" y="433"/>
                    <a:pt x="807" y="433"/>
                    <a:pt x="807" y="433"/>
                  </a:cubicBezTo>
                  <a:cubicBezTo>
                    <a:pt x="807" y="435"/>
                    <a:pt x="807" y="435"/>
                    <a:pt x="807" y="435"/>
                  </a:cubicBezTo>
                  <a:cubicBezTo>
                    <a:pt x="808" y="435"/>
                    <a:pt x="808" y="435"/>
                    <a:pt x="808" y="435"/>
                  </a:cubicBezTo>
                  <a:cubicBezTo>
                    <a:pt x="809" y="436"/>
                    <a:pt x="809" y="436"/>
                    <a:pt x="809" y="436"/>
                  </a:cubicBezTo>
                  <a:cubicBezTo>
                    <a:pt x="810" y="437"/>
                    <a:pt x="810" y="437"/>
                    <a:pt x="810" y="437"/>
                  </a:cubicBezTo>
                  <a:cubicBezTo>
                    <a:pt x="810" y="438"/>
                    <a:pt x="810" y="438"/>
                    <a:pt x="810" y="438"/>
                  </a:cubicBezTo>
                  <a:cubicBezTo>
                    <a:pt x="810" y="439"/>
                    <a:pt x="810" y="439"/>
                    <a:pt x="810" y="439"/>
                  </a:cubicBezTo>
                  <a:cubicBezTo>
                    <a:pt x="810" y="439"/>
                    <a:pt x="810" y="439"/>
                    <a:pt x="810" y="439"/>
                  </a:cubicBezTo>
                  <a:cubicBezTo>
                    <a:pt x="811" y="439"/>
                    <a:pt x="811" y="439"/>
                    <a:pt x="811" y="439"/>
                  </a:cubicBezTo>
                  <a:cubicBezTo>
                    <a:pt x="812" y="440"/>
                    <a:pt x="812" y="440"/>
                    <a:pt x="812" y="440"/>
                  </a:cubicBezTo>
                  <a:cubicBezTo>
                    <a:pt x="812" y="441"/>
                    <a:pt x="812" y="441"/>
                    <a:pt x="812" y="441"/>
                  </a:cubicBezTo>
                  <a:cubicBezTo>
                    <a:pt x="814" y="443"/>
                    <a:pt x="814" y="443"/>
                    <a:pt x="814" y="443"/>
                  </a:cubicBezTo>
                  <a:cubicBezTo>
                    <a:pt x="817" y="445"/>
                    <a:pt x="817" y="445"/>
                    <a:pt x="817" y="445"/>
                  </a:cubicBezTo>
                  <a:cubicBezTo>
                    <a:pt x="817" y="447"/>
                    <a:pt x="817" y="447"/>
                    <a:pt x="817" y="447"/>
                  </a:cubicBezTo>
                  <a:cubicBezTo>
                    <a:pt x="818" y="449"/>
                    <a:pt x="818" y="449"/>
                    <a:pt x="818" y="449"/>
                  </a:cubicBezTo>
                  <a:cubicBezTo>
                    <a:pt x="818" y="449"/>
                    <a:pt x="818" y="449"/>
                    <a:pt x="818" y="449"/>
                  </a:cubicBezTo>
                  <a:cubicBezTo>
                    <a:pt x="818" y="451"/>
                    <a:pt x="818" y="451"/>
                    <a:pt x="818" y="451"/>
                  </a:cubicBezTo>
                  <a:cubicBezTo>
                    <a:pt x="819" y="452"/>
                    <a:pt x="819" y="452"/>
                    <a:pt x="819" y="452"/>
                  </a:cubicBezTo>
                  <a:cubicBezTo>
                    <a:pt x="820" y="452"/>
                    <a:pt x="820" y="452"/>
                    <a:pt x="820" y="452"/>
                  </a:cubicBezTo>
                  <a:cubicBezTo>
                    <a:pt x="821" y="453"/>
                    <a:pt x="821" y="453"/>
                    <a:pt x="821" y="453"/>
                  </a:cubicBezTo>
                  <a:cubicBezTo>
                    <a:pt x="820" y="454"/>
                    <a:pt x="820" y="454"/>
                    <a:pt x="820" y="454"/>
                  </a:cubicBezTo>
                  <a:cubicBezTo>
                    <a:pt x="821" y="456"/>
                    <a:pt x="821" y="456"/>
                    <a:pt x="821" y="456"/>
                  </a:cubicBezTo>
                  <a:cubicBezTo>
                    <a:pt x="823" y="458"/>
                    <a:pt x="823" y="458"/>
                    <a:pt x="823" y="458"/>
                  </a:cubicBezTo>
                  <a:cubicBezTo>
                    <a:pt x="825" y="459"/>
                    <a:pt x="825" y="459"/>
                    <a:pt x="825" y="459"/>
                  </a:cubicBezTo>
                  <a:cubicBezTo>
                    <a:pt x="825" y="460"/>
                    <a:pt x="825" y="460"/>
                    <a:pt x="825" y="460"/>
                  </a:cubicBezTo>
                  <a:cubicBezTo>
                    <a:pt x="826" y="460"/>
                    <a:pt x="826" y="460"/>
                    <a:pt x="826" y="460"/>
                  </a:cubicBezTo>
                  <a:cubicBezTo>
                    <a:pt x="827" y="460"/>
                    <a:pt x="827" y="460"/>
                    <a:pt x="827" y="460"/>
                  </a:cubicBezTo>
                  <a:cubicBezTo>
                    <a:pt x="828" y="460"/>
                    <a:pt x="828" y="460"/>
                    <a:pt x="828" y="460"/>
                  </a:cubicBezTo>
                  <a:cubicBezTo>
                    <a:pt x="829" y="460"/>
                    <a:pt x="829" y="460"/>
                    <a:pt x="829" y="460"/>
                  </a:cubicBezTo>
                  <a:cubicBezTo>
                    <a:pt x="831" y="460"/>
                    <a:pt x="831" y="460"/>
                    <a:pt x="831" y="460"/>
                  </a:cubicBezTo>
                  <a:cubicBezTo>
                    <a:pt x="832" y="459"/>
                    <a:pt x="832" y="459"/>
                    <a:pt x="832" y="459"/>
                  </a:cubicBezTo>
                  <a:cubicBezTo>
                    <a:pt x="833" y="459"/>
                    <a:pt x="833" y="459"/>
                    <a:pt x="833" y="459"/>
                  </a:cubicBezTo>
                  <a:cubicBezTo>
                    <a:pt x="833" y="460"/>
                    <a:pt x="833" y="460"/>
                    <a:pt x="833" y="460"/>
                  </a:cubicBezTo>
                  <a:cubicBezTo>
                    <a:pt x="832" y="460"/>
                    <a:pt x="832" y="460"/>
                    <a:pt x="832" y="460"/>
                  </a:cubicBezTo>
                  <a:cubicBezTo>
                    <a:pt x="833" y="461"/>
                    <a:pt x="833" y="461"/>
                    <a:pt x="833" y="461"/>
                  </a:cubicBezTo>
                  <a:cubicBezTo>
                    <a:pt x="835" y="461"/>
                    <a:pt x="835" y="461"/>
                    <a:pt x="835" y="461"/>
                  </a:cubicBezTo>
                  <a:cubicBezTo>
                    <a:pt x="835" y="462"/>
                    <a:pt x="835" y="462"/>
                    <a:pt x="835" y="462"/>
                  </a:cubicBezTo>
                  <a:cubicBezTo>
                    <a:pt x="836" y="462"/>
                    <a:pt x="836" y="462"/>
                    <a:pt x="836" y="462"/>
                  </a:cubicBezTo>
                  <a:cubicBezTo>
                    <a:pt x="837" y="463"/>
                    <a:pt x="837" y="463"/>
                    <a:pt x="837" y="463"/>
                  </a:cubicBezTo>
                  <a:cubicBezTo>
                    <a:pt x="837" y="462"/>
                    <a:pt x="837" y="462"/>
                    <a:pt x="837" y="462"/>
                  </a:cubicBezTo>
                  <a:cubicBezTo>
                    <a:pt x="838" y="462"/>
                    <a:pt x="838" y="462"/>
                    <a:pt x="838" y="462"/>
                  </a:cubicBezTo>
                  <a:cubicBezTo>
                    <a:pt x="839" y="462"/>
                    <a:pt x="839" y="462"/>
                    <a:pt x="839" y="462"/>
                  </a:cubicBezTo>
                  <a:cubicBezTo>
                    <a:pt x="839" y="461"/>
                    <a:pt x="839" y="461"/>
                    <a:pt x="839" y="461"/>
                  </a:cubicBezTo>
                  <a:cubicBezTo>
                    <a:pt x="840" y="461"/>
                    <a:pt x="840" y="461"/>
                    <a:pt x="840" y="461"/>
                  </a:cubicBezTo>
                  <a:cubicBezTo>
                    <a:pt x="841" y="462"/>
                    <a:pt x="841" y="462"/>
                    <a:pt x="841" y="462"/>
                  </a:cubicBezTo>
                  <a:cubicBezTo>
                    <a:pt x="841" y="463"/>
                    <a:pt x="841" y="463"/>
                    <a:pt x="841" y="463"/>
                  </a:cubicBezTo>
                  <a:cubicBezTo>
                    <a:pt x="842" y="464"/>
                    <a:pt x="842" y="464"/>
                    <a:pt x="842" y="464"/>
                  </a:cubicBezTo>
                  <a:cubicBezTo>
                    <a:pt x="843" y="464"/>
                    <a:pt x="843" y="464"/>
                    <a:pt x="843" y="464"/>
                  </a:cubicBezTo>
                  <a:cubicBezTo>
                    <a:pt x="843" y="465"/>
                    <a:pt x="843" y="465"/>
                    <a:pt x="843" y="465"/>
                  </a:cubicBezTo>
                  <a:cubicBezTo>
                    <a:pt x="844" y="465"/>
                    <a:pt x="844" y="465"/>
                    <a:pt x="844" y="465"/>
                  </a:cubicBezTo>
                  <a:cubicBezTo>
                    <a:pt x="845" y="465"/>
                    <a:pt x="845" y="465"/>
                    <a:pt x="845" y="465"/>
                  </a:cubicBezTo>
                  <a:cubicBezTo>
                    <a:pt x="845" y="466"/>
                    <a:pt x="845" y="466"/>
                    <a:pt x="845" y="466"/>
                  </a:cubicBezTo>
                  <a:cubicBezTo>
                    <a:pt x="846" y="467"/>
                    <a:pt x="846" y="467"/>
                    <a:pt x="846" y="467"/>
                  </a:cubicBezTo>
                  <a:cubicBezTo>
                    <a:pt x="848" y="468"/>
                    <a:pt x="848" y="468"/>
                    <a:pt x="848" y="468"/>
                  </a:cubicBezTo>
                  <a:cubicBezTo>
                    <a:pt x="848" y="468"/>
                    <a:pt x="848" y="468"/>
                    <a:pt x="848" y="468"/>
                  </a:cubicBezTo>
                  <a:cubicBezTo>
                    <a:pt x="849" y="468"/>
                    <a:pt x="849" y="468"/>
                    <a:pt x="849" y="468"/>
                  </a:cubicBezTo>
                  <a:cubicBezTo>
                    <a:pt x="850" y="469"/>
                    <a:pt x="850" y="469"/>
                    <a:pt x="850" y="469"/>
                  </a:cubicBezTo>
                  <a:cubicBezTo>
                    <a:pt x="851" y="469"/>
                    <a:pt x="851" y="469"/>
                    <a:pt x="851" y="469"/>
                  </a:cubicBezTo>
                  <a:cubicBezTo>
                    <a:pt x="852" y="469"/>
                    <a:pt x="852" y="469"/>
                    <a:pt x="852" y="469"/>
                  </a:cubicBezTo>
                  <a:cubicBezTo>
                    <a:pt x="853" y="469"/>
                    <a:pt x="853" y="469"/>
                    <a:pt x="853" y="469"/>
                  </a:cubicBezTo>
                  <a:cubicBezTo>
                    <a:pt x="854" y="468"/>
                    <a:pt x="854" y="468"/>
                    <a:pt x="854" y="468"/>
                  </a:cubicBezTo>
                  <a:cubicBezTo>
                    <a:pt x="854" y="468"/>
                    <a:pt x="854" y="468"/>
                    <a:pt x="854" y="468"/>
                  </a:cubicBezTo>
                  <a:cubicBezTo>
                    <a:pt x="855" y="468"/>
                    <a:pt x="855" y="468"/>
                    <a:pt x="855" y="468"/>
                  </a:cubicBezTo>
                  <a:cubicBezTo>
                    <a:pt x="855" y="469"/>
                    <a:pt x="855" y="469"/>
                    <a:pt x="855" y="469"/>
                  </a:cubicBezTo>
                  <a:cubicBezTo>
                    <a:pt x="854" y="470"/>
                    <a:pt x="854" y="470"/>
                    <a:pt x="854" y="470"/>
                  </a:cubicBezTo>
                  <a:cubicBezTo>
                    <a:pt x="854" y="472"/>
                    <a:pt x="854" y="472"/>
                    <a:pt x="854" y="472"/>
                  </a:cubicBezTo>
                  <a:cubicBezTo>
                    <a:pt x="854" y="473"/>
                    <a:pt x="854" y="473"/>
                    <a:pt x="854" y="473"/>
                  </a:cubicBezTo>
                  <a:cubicBezTo>
                    <a:pt x="856" y="472"/>
                    <a:pt x="856" y="472"/>
                    <a:pt x="856" y="472"/>
                  </a:cubicBezTo>
                  <a:cubicBezTo>
                    <a:pt x="856" y="474"/>
                    <a:pt x="856" y="474"/>
                    <a:pt x="856" y="474"/>
                  </a:cubicBezTo>
                  <a:cubicBezTo>
                    <a:pt x="857" y="475"/>
                    <a:pt x="857" y="475"/>
                    <a:pt x="857" y="475"/>
                  </a:cubicBezTo>
                  <a:cubicBezTo>
                    <a:pt x="856" y="477"/>
                    <a:pt x="856" y="477"/>
                    <a:pt x="856" y="477"/>
                  </a:cubicBezTo>
                  <a:cubicBezTo>
                    <a:pt x="856" y="477"/>
                    <a:pt x="856" y="477"/>
                    <a:pt x="856" y="477"/>
                  </a:cubicBezTo>
                  <a:cubicBezTo>
                    <a:pt x="856" y="479"/>
                    <a:pt x="856" y="479"/>
                    <a:pt x="856" y="479"/>
                  </a:cubicBezTo>
                  <a:cubicBezTo>
                    <a:pt x="858" y="481"/>
                    <a:pt x="858" y="481"/>
                    <a:pt x="858" y="481"/>
                  </a:cubicBezTo>
                  <a:cubicBezTo>
                    <a:pt x="858" y="481"/>
                    <a:pt x="858" y="481"/>
                    <a:pt x="858" y="481"/>
                  </a:cubicBezTo>
                  <a:cubicBezTo>
                    <a:pt x="860" y="483"/>
                    <a:pt x="860" y="483"/>
                    <a:pt x="860" y="483"/>
                  </a:cubicBezTo>
                  <a:cubicBezTo>
                    <a:pt x="860" y="484"/>
                    <a:pt x="860" y="484"/>
                    <a:pt x="860" y="484"/>
                  </a:cubicBezTo>
                  <a:cubicBezTo>
                    <a:pt x="861" y="483"/>
                    <a:pt x="861" y="483"/>
                    <a:pt x="861" y="483"/>
                  </a:cubicBezTo>
                  <a:cubicBezTo>
                    <a:pt x="863" y="483"/>
                    <a:pt x="863" y="483"/>
                    <a:pt x="863" y="483"/>
                  </a:cubicBezTo>
                  <a:cubicBezTo>
                    <a:pt x="864" y="483"/>
                    <a:pt x="864" y="483"/>
                    <a:pt x="864" y="483"/>
                  </a:cubicBezTo>
                  <a:cubicBezTo>
                    <a:pt x="865" y="484"/>
                    <a:pt x="865" y="484"/>
                    <a:pt x="865" y="484"/>
                  </a:cubicBezTo>
                  <a:cubicBezTo>
                    <a:pt x="865" y="485"/>
                    <a:pt x="865" y="485"/>
                    <a:pt x="865" y="485"/>
                  </a:cubicBezTo>
                  <a:cubicBezTo>
                    <a:pt x="866" y="485"/>
                    <a:pt x="866" y="485"/>
                    <a:pt x="866" y="485"/>
                  </a:cubicBezTo>
                  <a:cubicBezTo>
                    <a:pt x="867" y="484"/>
                    <a:pt x="867" y="484"/>
                    <a:pt x="867" y="484"/>
                  </a:cubicBezTo>
                  <a:cubicBezTo>
                    <a:pt x="868" y="484"/>
                    <a:pt x="868" y="484"/>
                    <a:pt x="868" y="484"/>
                  </a:cubicBezTo>
                  <a:cubicBezTo>
                    <a:pt x="869" y="484"/>
                    <a:pt x="869" y="484"/>
                    <a:pt x="869" y="484"/>
                  </a:cubicBezTo>
                  <a:cubicBezTo>
                    <a:pt x="871" y="483"/>
                    <a:pt x="871" y="483"/>
                    <a:pt x="871" y="483"/>
                  </a:cubicBezTo>
                  <a:cubicBezTo>
                    <a:pt x="872" y="482"/>
                    <a:pt x="872" y="482"/>
                    <a:pt x="872" y="482"/>
                  </a:cubicBezTo>
                  <a:cubicBezTo>
                    <a:pt x="873" y="482"/>
                    <a:pt x="873" y="482"/>
                    <a:pt x="873" y="482"/>
                  </a:cubicBezTo>
                  <a:cubicBezTo>
                    <a:pt x="873" y="481"/>
                    <a:pt x="873" y="481"/>
                    <a:pt x="873" y="481"/>
                  </a:cubicBezTo>
                  <a:cubicBezTo>
                    <a:pt x="873" y="479"/>
                    <a:pt x="873" y="479"/>
                    <a:pt x="873" y="479"/>
                  </a:cubicBezTo>
                  <a:cubicBezTo>
                    <a:pt x="875" y="479"/>
                    <a:pt x="875" y="479"/>
                    <a:pt x="875" y="479"/>
                  </a:cubicBezTo>
                  <a:cubicBezTo>
                    <a:pt x="875" y="478"/>
                    <a:pt x="875" y="478"/>
                    <a:pt x="875" y="478"/>
                  </a:cubicBezTo>
                  <a:cubicBezTo>
                    <a:pt x="875" y="476"/>
                    <a:pt x="875" y="476"/>
                    <a:pt x="875" y="476"/>
                  </a:cubicBezTo>
                  <a:cubicBezTo>
                    <a:pt x="876" y="476"/>
                    <a:pt x="876" y="476"/>
                    <a:pt x="876" y="476"/>
                  </a:cubicBezTo>
                  <a:cubicBezTo>
                    <a:pt x="878" y="476"/>
                    <a:pt x="878" y="476"/>
                    <a:pt x="878" y="476"/>
                  </a:cubicBezTo>
                  <a:cubicBezTo>
                    <a:pt x="878" y="474"/>
                    <a:pt x="878" y="474"/>
                    <a:pt x="878" y="474"/>
                  </a:cubicBezTo>
                  <a:cubicBezTo>
                    <a:pt x="879" y="474"/>
                    <a:pt x="879" y="474"/>
                    <a:pt x="879" y="474"/>
                  </a:cubicBezTo>
                  <a:cubicBezTo>
                    <a:pt x="880" y="474"/>
                    <a:pt x="880" y="474"/>
                    <a:pt x="880" y="474"/>
                  </a:cubicBezTo>
                  <a:cubicBezTo>
                    <a:pt x="880" y="473"/>
                    <a:pt x="880" y="473"/>
                    <a:pt x="880" y="473"/>
                  </a:cubicBezTo>
                  <a:cubicBezTo>
                    <a:pt x="881" y="472"/>
                    <a:pt x="881" y="472"/>
                    <a:pt x="881" y="472"/>
                  </a:cubicBezTo>
                  <a:cubicBezTo>
                    <a:pt x="883" y="472"/>
                    <a:pt x="883" y="472"/>
                    <a:pt x="883" y="472"/>
                  </a:cubicBezTo>
                  <a:cubicBezTo>
                    <a:pt x="884" y="471"/>
                    <a:pt x="884" y="471"/>
                    <a:pt x="884" y="471"/>
                  </a:cubicBezTo>
                  <a:cubicBezTo>
                    <a:pt x="885" y="471"/>
                    <a:pt x="885" y="471"/>
                    <a:pt x="885" y="471"/>
                  </a:cubicBezTo>
                  <a:cubicBezTo>
                    <a:pt x="886" y="472"/>
                    <a:pt x="886" y="472"/>
                    <a:pt x="886" y="472"/>
                  </a:cubicBezTo>
                  <a:cubicBezTo>
                    <a:pt x="888" y="472"/>
                    <a:pt x="888" y="472"/>
                    <a:pt x="888" y="472"/>
                  </a:cubicBezTo>
                  <a:cubicBezTo>
                    <a:pt x="888" y="473"/>
                    <a:pt x="888" y="473"/>
                    <a:pt x="888" y="473"/>
                  </a:cubicBezTo>
                  <a:cubicBezTo>
                    <a:pt x="889" y="475"/>
                    <a:pt x="889" y="475"/>
                    <a:pt x="889" y="475"/>
                  </a:cubicBezTo>
                  <a:cubicBezTo>
                    <a:pt x="888" y="475"/>
                    <a:pt x="888" y="475"/>
                    <a:pt x="888" y="475"/>
                  </a:cubicBezTo>
                  <a:cubicBezTo>
                    <a:pt x="888" y="476"/>
                    <a:pt x="888" y="476"/>
                    <a:pt x="888" y="476"/>
                  </a:cubicBezTo>
                  <a:cubicBezTo>
                    <a:pt x="890" y="478"/>
                    <a:pt x="890" y="478"/>
                    <a:pt x="890" y="478"/>
                  </a:cubicBezTo>
                  <a:cubicBezTo>
                    <a:pt x="890" y="479"/>
                    <a:pt x="890" y="479"/>
                    <a:pt x="890" y="479"/>
                  </a:cubicBezTo>
                  <a:cubicBezTo>
                    <a:pt x="891" y="480"/>
                    <a:pt x="891" y="480"/>
                    <a:pt x="891" y="480"/>
                  </a:cubicBezTo>
                  <a:cubicBezTo>
                    <a:pt x="892" y="481"/>
                    <a:pt x="892" y="481"/>
                    <a:pt x="892" y="481"/>
                  </a:cubicBezTo>
                  <a:cubicBezTo>
                    <a:pt x="891" y="482"/>
                    <a:pt x="891" y="482"/>
                    <a:pt x="891" y="482"/>
                  </a:cubicBezTo>
                  <a:cubicBezTo>
                    <a:pt x="891" y="484"/>
                    <a:pt x="891" y="484"/>
                    <a:pt x="891" y="484"/>
                  </a:cubicBezTo>
                  <a:cubicBezTo>
                    <a:pt x="891" y="485"/>
                    <a:pt x="891" y="485"/>
                    <a:pt x="891" y="485"/>
                  </a:cubicBezTo>
                  <a:cubicBezTo>
                    <a:pt x="890" y="485"/>
                    <a:pt x="890" y="485"/>
                    <a:pt x="890" y="485"/>
                  </a:cubicBezTo>
                  <a:cubicBezTo>
                    <a:pt x="889" y="486"/>
                    <a:pt x="889" y="486"/>
                    <a:pt x="889" y="486"/>
                  </a:cubicBezTo>
                  <a:cubicBezTo>
                    <a:pt x="889" y="487"/>
                    <a:pt x="889" y="487"/>
                    <a:pt x="889" y="487"/>
                  </a:cubicBezTo>
                  <a:cubicBezTo>
                    <a:pt x="889" y="488"/>
                    <a:pt x="889" y="488"/>
                    <a:pt x="889" y="488"/>
                  </a:cubicBezTo>
                  <a:cubicBezTo>
                    <a:pt x="890" y="488"/>
                    <a:pt x="890" y="488"/>
                    <a:pt x="890" y="488"/>
                  </a:cubicBezTo>
                  <a:cubicBezTo>
                    <a:pt x="890" y="490"/>
                    <a:pt x="890" y="490"/>
                    <a:pt x="890" y="490"/>
                  </a:cubicBezTo>
                  <a:cubicBezTo>
                    <a:pt x="889" y="491"/>
                    <a:pt x="889" y="491"/>
                    <a:pt x="889" y="491"/>
                  </a:cubicBezTo>
                  <a:cubicBezTo>
                    <a:pt x="890" y="492"/>
                    <a:pt x="890" y="492"/>
                    <a:pt x="890" y="492"/>
                  </a:cubicBezTo>
                  <a:cubicBezTo>
                    <a:pt x="890" y="492"/>
                    <a:pt x="890" y="492"/>
                    <a:pt x="890" y="492"/>
                  </a:cubicBezTo>
                  <a:cubicBezTo>
                    <a:pt x="890" y="493"/>
                    <a:pt x="890" y="493"/>
                    <a:pt x="890" y="493"/>
                  </a:cubicBezTo>
                  <a:cubicBezTo>
                    <a:pt x="891" y="494"/>
                    <a:pt x="891" y="494"/>
                    <a:pt x="891" y="494"/>
                  </a:cubicBezTo>
                  <a:cubicBezTo>
                    <a:pt x="891" y="495"/>
                    <a:pt x="891" y="495"/>
                    <a:pt x="891" y="495"/>
                  </a:cubicBezTo>
                  <a:cubicBezTo>
                    <a:pt x="890" y="495"/>
                    <a:pt x="890" y="495"/>
                    <a:pt x="890" y="495"/>
                  </a:cubicBezTo>
                  <a:cubicBezTo>
                    <a:pt x="890" y="495"/>
                    <a:pt x="890" y="495"/>
                    <a:pt x="890" y="495"/>
                  </a:cubicBezTo>
                  <a:cubicBezTo>
                    <a:pt x="890" y="497"/>
                    <a:pt x="890" y="497"/>
                    <a:pt x="890" y="497"/>
                  </a:cubicBezTo>
                  <a:cubicBezTo>
                    <a:pt x="891" y="499"/>
                    <a:pt x="891" y="499"/>
                    <a:pt x="891" y="499"/>
                  </a:cubicBezTo>
                  <a:cubicBezTo>
                    <a:pt x="891" y="500"/>
                    <a:pt x="891" y="500"/>
                    <a:pt x="891" y="500"/>
                  </a:cubicBezTo>
                  <a:cubicBezTo>
                    <a:pt x="891" y="501"/>
                    <a:pt x="891" y="501"/>
                    <a:pt x="891" y="501"/>
                  </a:cubicBezTo>
                  <a:cubicBezTo>
                    <a:pt x="890" y="501"/>
                    <a:pt x="890" y="501"/>
                    <a:pt x="890" y="501"/>
                  </a:cubicBezTo>
                  <a:cubicBezTo>
                    <a:pt x="890" y="502"/>
                    <a:pt x="890" y="502"/>
                    <a:pt x="890" y="502"/>
                  </a:cubicBezTo>
                  <a:cubicBezTo>
                    <a:pt x="890" y="503"/>
                    <a:pt x="890" y="503"/>
                    <a:pt x="890" y="503"/>
                  </a:cubicBezTo>
                  <a:cubicBezTo>
                    <a:pt x="890" y="504"/>
                    <a:pt x="890" y="504"/>
                    <a:pt x="890" y="504"/>
                  </a:cubicBezTo>
                  <a:cubicBezTo>
                    <a:pt x="891" y="505"/>
                    <a:pt x="891" y="505"/>
                    <a:pt x="891" y="505"/>
                  </a:cubicBezTo>
                  <a:cubicBezTo>
                    <a:pt x="890" y="506"/>
                    <a:pt x="890" y="506"/>
                    <a:pt x="890" y="506"/>
                  </a:cubicBezTo>
                  <a:cubicBezTo>
                    <a:pt x="889" y="506"/>
                    <a:pt x="889" y="506"/>
                    <a:pt x="889" y="506"/>
                  </a:cubicBezTo>
                  <a:cubicBezTo>
                    <a:pt x="890" y="507"/>
                    <a:pt x="890" y="507"/>
                    <a:pt x="890" y="507"/>
                  </a:cubicBezTo>
                  <a:cubicBezTo>
                    <a:pt x="890" y="508"/>
                    <a:pt x="890" y="508"/>
                    <a:pt x="890" y="508"/>
                  </a:cubicBezTo>
                  <a:cubicBezTo>
                    <a:pt x="890" y="509"/>
                    <a:pt x="890" y="509"/>
                    <a:pt x="890" y="509"/>
                  </a:cubicBezTo>
                  <a:cubicBezTo>
                    <a:pt x="889" y="511"/>
                    <a:pt x="889" y="511"/>
                    <a:pt x="889" y="511"/>
                  </a:cubicBezTo>
                  <a:cubicBezTo>
                    <a:pt x="889" y="512"/>
                    <a:pt x="889" y="512"/>
                    <a:pt x="889" y="512"/>
                  </a:cubicBezTo>
                  <a:cubicBezTo>
                    <a:pt x="889" y="513"/>
                    <a:pt x="889" y="513"/>
                    <a:pt x="889" y="513"/>
                  </a:cubicBezTo>
                  <a:cubicBezTo>
                    <a:pt x="889" y="513"/>
                    <a:pt x="889" y="513"/>
                    <a:pt x="889" y="513"/>
                  </a:cubicBezTo>
                  <a:cubicBezTo>
                    <a:pt x="889" y="514"/>
                    <a:pt x="889" y="514"/>
                    <a:pt x="889" y="514"/>
                  </a:cubicBezTo>
                  <a:cubicBezTo>
                    <a:pt x="890" y="515"/>
                    <a:pt x="890" y="515"/>
                    <a:pt x="890" y="515"/>
                  </a:cubicBezTo>
                  <a:cubicBezTo>
                    <a:pt x="890" y="516"/>
                    <a:pt x="890" y="516"/>
                    <a:pt x="890" y="516"/>
                  </a:cubicBezTo>
                  <a:cubicBezTo>
                    <a:pt x="889" y="517"/>
                    <a:pt x="889" y="517"/>
                    <a:pt x="889" y="517"/>
                  </a:cubicBezTo>
                  <a:cubicBezTo>
                    <a:pt x="888" y="517"/>
                    <a:pt x="888" y="517"/>
                    <a:pt x="888" y="517"/>
                  </a:cubicBezTo>
                  <a:cubicBezTo>
                    <a:pt x="888" y="517"/>
                    <a:pt x="888" y="517"/>
                    <a:pt x="888" y="517"/>
                  </a:cubicBezTo>
                  <a:cubicBezTo>
                    <a:pt x="882" y="516"/>
                    <a:pt x="882" y="516"/>
                    <a:pt x="882" y="516"/>
                  </a:cubicBezTo>
                  <a:cubicBezTo>
                    <a:pt x="881" y="515"/>
                    <a:pt x="881" y="515"/>
                    <a:pt x="881" y="515"/>
                  </a:cubicBezTo>
                  <a:cubicBezTo>
                    <a:pt x="880" y="515"/>
                    <a:pt x="880" y="515"/>
                    <a:pt x="880" y="515"/>
                  </a:cubicBezTo>
                  <a:cubicBezTo>
                    <a:pt x="879" y="515"/>
                    <a:pt x="879" y="515"/>
                    <a:pt x="879" y="515"/>
                  </a:cubicBezTo>
                  <a:cubicBezTo>
                    <a:pt x="877" y="518"/>
                    <a:pt x="877" y="518"/>
                    <a:pt x="877" y="518"/>
                  </a:cubicBezTo>
                  <a:cubicBezTo>
                    <a:pt x="877" y="519"/>
                    <a:pt x="877" y="519"/>
                    <a:pt x="877" y="519"/>
                  </a:cubicBezTo>
                  <a:cubicBezTo>
                    <a:pt x="876" y="520"/>
                    <a:pt x="876" y="520"/>
                    <a:pt x="876" y="520"/>
                  </a:cubicBezTo>
                  <a:cubicBezTo>
                    <a:pt x="875" y="520"/>
                    <a:pt x="875" y="520"/>
                    <a:pt x="875" y="520"/>
                  </a:cubicBezTo>
                  <a:cubicBezTo>
                    <a:pt x="874" y="521"/>
                    <a:pt x="874" y="521"/>
                    <a:pt x="874" y="521"/>
                  </a:cubicBezTo>
                  <a:cubicBezTo>
                    <a:pt x="874" y="522"/>
                    <a:pt x="874" y="522"/>
                    <a:pt x="874" y="522"/>
                  </a:cubicBezTo>
                  <a:cubicBezTo>
                    <a:pt x="874" y="523"/>
                    <a:pt x="874" y="523"/>
                    <a:pt x="874" y="523"/>
                  </a:cubicBezTo>
                  <a:cubicBezTo>
                    <a:pt x="876" y="526"/>
                    <a:pt x="876" y="526"/>
                    <a:pt x="876" y="526"/>
                  </a:cubicBezTo>
                  <a:cubicBezTo>
                    <a:pt x="877" y="527"/>
                    <a:pt x="877" y="527"/>
                    <a:pt x="877" y="527"/>
                  </a:cubicBezTo>
                  <a:cubicBezTo>
                    <a:pt x="877" y="528"/>
                    <a:pt x="877" y="528"/>
                    <a:pt x="877" y="528"/>
                  </a:cubicBezTo>
                  <a:cubicBezTo>
                    <a:pt x="878" y="530"/>
                    <a:pt x="878" y="530"/>
                    <a:pt x="878" y="530"/>
                  </a:cubicBezTo>
                  <a:cubicBezTo>
                    <a:pt x="878" y="531"/>
                    <a:pt x="878" y="531"/>
                    <a:pt x="878" y="531"/>
                  </a:cubicBezTo>
                  <a:cubicBezTo>
                    <a:pt x="879" y="534"/>
                    <a:pt x="879" y="534"/>
                    <a:pt x="879" y="534"/>
                  </a:cubicBezTo>
                  <a:cubicBezTo>
                    <a:pt x="879" y="535"/>
                    <a:pt x="879" y="535"/>
                    <a:pt x="879" y="535"/>
                  </a:cubicBezTo>
                  <a:cubicBezTo>
                    <a:pt x="879" y="538"/>
                    <a:pt x="879" y="538"/>
                    <a:pt x="879" y="538"/>
                  </a:cubicBezTo>
                  <a:cubicBezTo>
                    <a:pt x="880" y="539"/>
                    <a:pt x="880" y="539"/>
                    <a:pt x="880" y="539"/>
                  </a:cubicBezTo>
                  <a:cubicBezTo>
                    <a:pt x="880" y="540"/>
                    <a:pt x="880" y="540"/>
                    <a:pt x="880" y="540"/>
                  </a:cubicBezTo>
                  <a:cubicBezTo>
                    <a:pt x="880" y="542"/>
                    <a:pt x="880" y="542"/>
                    <a:pt x="880" y="542"/>
                  </a:cubicBezTo>
                  <a:cubicBezTo>
                    <a:pt x="880" y="543"/>
                    <a:pt x="880" y="543"/>
                    <a:pt x="880" y="543"/>
                  </a:cubicBezTo>
                  <a:cubicBezTo>
                    <a:pt x="879" y="544"/>
                    <a:pt x="879" y="544"/>
                    <a:pt x="879" y="544"/>
                  </a:cubicBezTo>
                  <a:cubicBezTo>
                    <a:pt x="880" y="545"/>
                    <a:pt x="880" y="545"/>
                    <a:pt x="880" y="545"/>
                  </a:cubicBezTo>
                  <a:cubicBezTo>
                    <a:pt x="880" y="546"/>
                    <a:pt x="880" y="546"/>
                    <a:pt x="880" y="546"/>
                  </a:cubicBezTo>
                  <a:cubicBezTo>
                    <a:pt x="879" y="546"/>
                    <a:pt x="879" y="546"/>
                    <a:pt x="879" y="546"/>
                  </a:cubicBezTo>
                  <a:cubicBezTo>
                    <a:pt x="877" y="546"/>
                    <a:pt x="877" y="546"/>
                    <a:pt x="877" y="546"/>
                  </a:cubicBezTo>
                  <a:cubicBezTo>
                    <a:pt x="876" y="547"/>
                    <a:pt x="876" y="547"/>
                    <a:pt x="876" y="547"/>
                  </a:cubicBezTo>
                  <a:cubicBezTo>
                    <a:pt x="876" y="547"/>
                    <a:pt x="876" y="547"/>
                    <a:pt x="876" y="547"/>
                  </a:cubicBezTo>
                  <a:cubicBezTo>
                    <a:pt x="876" y="549"/>
                    <a:pt x="876" y="549"/>
                    <a:pt x="876" y="549"/>
                  </a:cubicBezTo>
                  <a:cubicBezTo>
                    <a:pt x="877" y="549"/>
                    <a:pt x="877" y="549"/>
                    <a:pt x="877" y="549"/>
                  </a:cubicBezTo>
                  <a:cubicBezTo>
                    <a:pt x="877" y="550"/>
                    <a:pt x="877" y="550"/>
                    <a:pt x="877" y="550"/>
                  </a:cubicBezTo>
                  <a:cubicBezTo>
                    <a:pt x="877" y="551"/>
                    <a:pt x="877" y="551"/>
                    <a:pt x="877" y="551"/>
                  </a:cubicBezTo>
                  <a:cubicBezTo>
                    <a:pt x="878" y="553"/>
                    <a:pt x="878" y="553"/>
                    <a:pt x="878" y="553"/>
                  </a:cubicBezTo>
                  <a:cubicBezTo>
                    <a:pt x="879" y="553"/>
                    <a:pt x="879" y="553"/>
                    <a:pt x="879" y="553"/>
                  </a:cubicBezTo>
                  <a:cubicBezTo>
                    <a:pt x="879" y="550"/>
                    <a:pt x="879" y="550"/>
                    <a:pt x="879" y="550"/>
                  </a:cubicBezTo>
                  <a:cubicBezTo>
                    <a:pt x="882" y="550"/>
                    <a:pt x="882" y="550"/>
                    <a:pt x="882" y="550"/>
                  </a:cubicBezTo>
                  <a:cubicBezTo>
                    <a:pt x="882" y="551"/>
                    <a:pt x="882" y="551"/>
                    <a:pt x="882" y="551"/>
                  </a:cubicBezTo>
                  <a:cubicBezTo>
                    <a:pt x="883" y="548"/>
                    <a:pt x="883" y="548"/>
                    <a:pt x="883" y="548"/>
                  </a:cubicBezTo>
                  <a:cubicBezTo>
                    <a:pt x="884" y="547"/>
                    <a:pt x="884" y="547"/>
                    <a:pt x="884" y="547"/>
                  </a:cubicBezTo>
                  <a:cubicBezTo>
                    <a:pt x="884" y="544"/>
                    <a:pt x="884" y="544"/>
                    <a:pt x="884" y="544"/>
                  </a:cubicBezTo>
                  <a:cubicBezTo>
                    <a:pt x="886" y="543"/>
                    <a:pt x="886" y="543"/>
                    <a:pt x="886" y="543"/>
                  </a:cubicBezTo>
                  <a:cubicBezTo>
                    <a:pt x="886" y="541"/>
                    <a:pt x="886" y="541"/>
                    <a:pt x="886" y="541"/>
                  </a:cubicBezTo>
                  <a:cubicBezTo>
                    <a:pt x="886" y="540"/>
                    <a:pt x="886" y="540"/>
                    <a:pt x="886" y="540"/>
                  </a:cubicBezTo>
                  <a:cubicBezTo>
                    <a:pt x="888" y="541"/>
                    <a:pt x="888" y="541"/>
                    <a:pt x="888" y="541"/>
                  </a:cubicBezTo>
                  <a:cubicBezTo>
                    <a:pt x="890" y="540"/>
                    <a:pt x="890" y="540"/>
                    <a:pt x="890" y="540"/>
                  </a:cubicBezTo>
                  <a:cubicBezTo>
                    <a:pt x="891" y="541"/>
                    <a:pt x="891" y="541"/>
                    <a:pt x="891" y="541"/>
                  </a:cubicBezTo>
                  <a:cubicBezTo>
                    <a:pt x="891" y="544"/>
                    <a:pt x="891" y="544"/>
                    <a:pt x="891" y="544"/>
                  </a:cubicBezTo>
                  <a:cubicBezTo>
                    <a:pt x="894" y="545"/>
                    <a:pt x="894" y="545"/>
                    <a:pt x="894" y="545"/>
                  </a:cubicBezTo>
                  <a:cubicBezTo>
                    <a:pt x="897" y="547"/>
                    <a:pt x="897" y="547"/>
                    <a:pt x="897" y="547"/>
                  </a:cubicBezTo>
                  <a:cubicBezTo>
                    <a:pt x="898" y="546"/>
                    <a:pt x="898" y="546"/>
                    <a:pt x="898" y="546"/>
                  </a:cubicBezTo>
                  <a:cubicBezTo>
                    <a:pt x="899" y="547"/>
                    <a:pt x="899" y="547"/>
                    <a:pt x="899" y="547"/>
                  </a:cubicBezTo>
                  <a:cubicBezTo>
                    <a:pt x="901" y="545"/>
                    <a:pt x="901" y="545"/>
                    <a:pt x="901" y="545"/>
                  </a:cubicBezTo>
                  <a:cubicBezTo>
                    <a:pt x="903" y="544"/>
                    <a:pt x="903" y="544"/>
                    <a:pt x="903" y="544"/>
                  </a:cubicBezTo>
                  <a:cubicBezTo>
                    <a:pt x="903" y="543"/>
                    <a:pt x="903" y="543"/>
                    <a:pt x="903" y="543"/>
                  </a:cubicBezTo>
                  <a:cubicBezTo>
                    <a:pt x="905" y="543"/>
                    <a:pt x="905" y="543"/>
                    <a:pt x="905" y="543"/>
                  </a:cubicBezTo>
                  <a:cubicBezTo>
                    <a:pt x="906" y="541"/>
                    <a:pt x="906" y="541"/>
                    <a:pt x="906" y="541"/>
                  </a:cubicBezTo>
                  <a:cubicBezTo>
                    <a:pt x="909" y="537"/>
                    <a:pt x="909" y="537"/>
                    <a:pt x="909" y="537"/>
                  </a:cubicBezTo>
                  <a:cubicBezTo>
                    <a:pt x="908" y="536"/>
                    <a:pt x="908" y="536"/>
                    <a:pt x="908" y="536"/>
                  </a:cubicBezTo>
                  <a:cubicBezTo>
                    <a:pt x="910" y="536"/>
                    <a:pt x="910" y="536"/>
                    <a:pt x="910" y="536"/>
                  </a:cubicBezTo>
                  <a:cubicBezTo>
                    <a:pt x="910" y="534"/>
                    <a:pt x="910" y="534"/>
                    <a:pt x="910" y="534"/>
                  </a:cubicBezTo>
                  <a:cubicBezTo>
                    <a:pt x="910" y="532"/>
                    <a:pt x="910" y="532"/>
                    <a:pt x="910" y="532"/>
                  </a:cubicBezTo>
                  <a:cubicBezTo>
                    <a:pt x="911" y="532"/>
                    <a:pt x="911" y="532"/>
                    <a:pt x="911" y="532"/>
                  </a:cubicBezTo>
                  <a:cubicBezTo>
                    <a:pt x="911" y="533"/>
                    <a:pt x="911" y="533"/>
                    <a:pt x="911" y="533"/>
                  </a:cubicBezTo>
                  <a:cubicBezTo>
                    <a:pt x="913" y="530"/>
                    <a:pt x="913" y="530"/>
                    <a:pt x="913" y="530"/>
                  </a:cubicBezTo>
                  <a:cubicBezTo>
                    <a:pt x="912" y="528"/>
                    <a:pt x="912" y="528"/>
                    <a:pt x="912" y="528"/>
                  </a:cubicBezTo>
                  <a:cubicBezTo>
                    <a:pt x="913" y="528"/>
                    <a:pt x="913" y="528"/>
                    <a:pt x="913" y="528"/>
                  </a:cubicBezTo>
                  <a:cubicBezTo>
                    <a:pt x="913" y="525"/>
                    <a:pt x="913" y="525"/>
                    <a:pt x="913" y="525"/>
                  </a:cubicBezTo>
                  <a:cubicBezTo>
                    <a:pt x="914" y="524"/>
                    <a:pt x="914" y="524"/>
                    <a:pt x="914" y="524"/>
                  </a:cubicBezTo>
                  <a:cubicBezTo>
                    <a:pt x="915" y="523"/>
                    <a:pt x="915" y="523"/>
                    <a:pt x="915" y="523"/>
                  </a:cubicBezTo>
                  <a:cubicBezTo>
                    <a:pt x="917" y="521"/>
                    <a:pt x="917" y="521"/>
                    <a:pt x="917" y="521"/>
                  </a:cubicBezTo>
                  <a:cubicBezTo>
                    <a:pt x="917" y="520"/>
                    <a:pt x="917" y="520"/>
                    <a:pt x="917" y="520"/>
                  </a:cubicBezTo>
                  <a:cubicBezTo>
                    <a:pt x="916" y="520"/>
                    <a:pt x="916" y="520"/>
                    <a:pt x="916" y="520"/>
                  </a:cubicBezTo>
                  <a:cubicBezTo>
                    <a:pt x="917" y="518"/>
                    <a:pt x="917" y="518"/>
                    <a:pt x="917" y="518"/>
                  </a:cubicBezTo>
                  <a:cubicBezTo>
                    <a:pt x="918" y="517"/>
                    <a:pt x="918" y="517"/>
                    <a:pt x="918" y="517"/>
                  </a:cubicBezTo>
                  <a:cubicBezTo>
                    <a:pt x="919" y="510"/>
                    <a:pt x="919" y="510"/>
                    <a:pt x="919" y="510"/>
                  </a:cubicBezTo>
                  <a:cubicBezTo>
                    <a:pt x="921" y="507"/>
                    <a:pt x="921" y="507"/>
                    <a:pt x="921" y="507"/>
                  </a:cubicBezTo>
                  <a:cubicBezTo>
                    <a:pt x="921" y="506"/>
                    <a:pt x="921" y="506"/>
                    <a:pt x="921" y="506"/>
                  </a:cubicBezTo>
                  <a:cubicBezTo>
                    <a:pt x="923" y="504"/>
                    <a:pt x="923" y="504"/>
                    <a:pt x="923" y="504"/>
                  </a:cubicBezTo>
                  <a:cubicBezTo>
                    <a:pt x="923" y="502"/>
                    <a:pt x="923" y="502"/>
                    <a:pt x="923" y="502"/>
                  </a:cubicBezTo>
                  <a:cubicBezTo>
                    <a:pt x="925" y="500"/>
                    <a:pt x="925" y="500"/>
                    <a:pt x="925" y="500"/>
                  </a:cubicBezTo>
                  <a:cubicBezTo>
                    <a:pt x="926" y="498"/>
                    <a:pt x="926" y="498"/>
                    <a:pt x="926" y="498"/>
                  </a:cubicBezTo>
                  <a:cubicBezTo>
                    <a:pt x="925" y="498"/>
                    <a:pt x="925" y="498"/>
                    <a:pt x="925" y="498"/>
                  </a:cubicBezTo>
                  <a:cubicBezTo>
                    <a:pt x="924" y="495"/>
                    <a:pt x="924" y="495"/>
                    <a:pt x="924" y="495"/>
                  </a:cubicBezTo>
                  <a:cubicBezTo>
                    <a:pt x="926" y="494"/>
                    <a:pt x="926" y="494"/>
                    <a:pt x="926" y="494"/>
                  </a:cubicBezTo>
                  <a:cubicBezTo>
                    <a:pt x="925" y="490"/>
                    <a:pt x="925" y="490"/>
                    <a:pt x="925" y="490"/>
                  </a:cubicBezTo>
                  <a:cubicBezTo>
                    <a:pt x="927" y="488"/>
                    <a:pt x="927" y="488"/>
                    <a:pt x="927" y="488"/>
                  </a:cubicBezTo>
                  <a:cubicBezTo>
                    <a:pt x="926" y="487"/>
                    <a:pt x="926" y="487"/>
                    <a:pt x="926" y="487"/>
                  </a:cubicBezTo>
                  <a:cubicBezTo>
                    <a:pt x="926" y="486"/>
                    <a:pt x="926" y="486"/>
                    <a:pt x="926" y="486"/>
                  </a:cubicBezTo>
                  <a:cubicBezTo>
                    <a:pt x="927" y="484"/>
                    <a:pt x="927" y="484"/>
                    <a:pt x="927" y="484"/>
                  </a:cubicBezTo>
                  <a:cubicBezTo>
                    <a:pt x="927" y="481"/>
                    <a:pt x="927" y="481"/>
                    <a:pt x="927" y="481"/>
                  </a:cubicBezTo>
                  <a:cubicBezTo>
                    <a:pt x="929" y="480"/>
                    <a:pt x="929" y="480"/>
                    <a:pt x="929" y="480"/>
                  </a:cubicBezTo>
                  <a:cubicBezTo>
                    <a:pt x="929" y="477"/>
                    <a:pt x="929" y="477"/>
                    <a:pt x="929" y="477"/>
                  </a:cubicBezTo>
                  <a:cubicBezTo>
                    <a:pt x="928" y="477"/>
                    <a:pt x="928" y="477"/>
                    <a:pt x="928" y="477"/>
                  </a:cubicBezTo>
                  <a:cubicBezTo>
                    <a:pt x="928" y="474"/>
                    <a:pt x="928" y="474"/>
                    <a:pt x="928" y="474"/>
                  </a:cubicBezTo>
                  <a:cubicBezTo>
                    <a:pt x="929" y="472"/>
                    <a:pt x="929" y="472"/>
                    <a:pt x="929" y="472"/>
                  </a:cubicBezTo>
                  <a:cubicBezTo>
                    <a:pt x="929" y="469"/>
                    <a:pt x="929" y="469"/>
                    <a:pt x="929" y="469"/>
                  </a:cubicBezTo>
                  <a:cubicBezTo>
                    <a:pt x="932" y="466"/>
                    <a:pt x="932" y="466"/>
                    <a:pt x="932" y="466"/>
                  </a:cubicBezTo>
                  <a:cubicBezTo>
                    <a:pt x="932" y="464"/>
                    <a:pt x="932" y="464"/>
                    <a:pt x="932" y="464"/>
                  </a:cubicBezTo>
                  <a:cubicBezTo>
                    <a:pt x="931" y="463"/>
                    <a:pt x="931" y="463"/>
                    <a:pt x="931" y="463"/>
                  </a:cubicBezTo>
                  <a:cubicBezTo>
                    <a:pt x="931" y="460"/>
                    <a:pt x="931" y="460"/>
                    <a:pt x="931" y="460"/>
                  </a:cubicBezTo>
                  <a:cubicBezTo>
                    <a:pt x="931" y="459"/>
                    <a:pt x="931" y="459"/>
                    <a:pt x="931" y="459"/>
                  </a:cubicBezTo>
                  <a:cubicBezTo>
                    <a:pt x="931" y="457"/>
                    <a:pt x="931" y="457"/>
                    <a:pt x="931" y="457"/>
                  </a:cubicBezTo>
                  <a:cubicBezTo>
                    <a:pt x="930" y="457"/>
                    <a:pt x="930" y="457"/>
                    <a:pt x="930" y="457"/>
                  </a:cubicBezTo>
                  <a:cubicBezTo>
                    <a:pt x="929" y="453"/>
                    <a:pt x="929" y="453"/>
                    <a:pt x="929" y="453"/>
                  </a:cubicBezTo>
                  <a:cubicBezTo>
                    <a:pt x="930" y="452"/>
                    <a:pt x="930" y="452"/>
                    <a:pt x="930" y="452"/>
                  </a:cubicBezTo>
                  <a:cubicBezTo>
                    <a:pt x="929" y="451"/>
                    <a:pt x="929" y="451"/>
                    <a:pt x="929" y="451"/>
                  </a:cubicBezTo>
                  <a:cubicBezTo>
                    <a:pt x="929" y="448"/>
                    <a:pt x="929" y="448"/>
                    <a:pt x="929" y="448"/>
                  </a:cubicBezTo>
                  <a:cubicBezTo>
                    <a:pt x="927" y="445"/>
                    <a:pt x="927" y="445"/>
                    <a:pt x="927" y="445"/>
                  </a:cubicBezTo>
                  <a:cubicBezTo>
                    <a:pt x="926" y="445"/>
                    <a:pt x="926" y="445"/>
                    <a:pt x="926" y="445"/>
                  </a:cubicBezTo>
                  <a:cubicBezTo>
                    <a:pt x="925" y="444"/>
                    <a:pt x="925" y="444"/>
                    <a:pt x="925" y="444"/>
                  </a:cubicBezTo>
                  <a:cubicBezTo>
                    <a:pt x="926" y="443"/>
                    <a:pt x="926" y="443"/>
                    <a:pt x="926" y="443"/>
                  </a:cubicBezTo>
                  <a:cubicBezTo>
                    <a:pt x="927" y="441"/>
                    <a:pt x="927" y="441"/>
                    <a:pt x="927" y="441"/>
                  </a:cubicBezTo>
                  <a:cubicBezTo>
                    <a:pt x="927" y="440"/>
                    <a:pt x="927" y="440"/>
                    <a:pt x="927" y="440"/>
                  </a:cubicBezTo>
                  <a:cubicBezTo>
                    <a:pt x="925" y="441"/>
                    <a:pt x="925" y="441"/>
                    <a:pt x="925" y="441"/>
                  </a:cubicBezTo>
                  <a:cubicBezTo>
                    <a:pt x="924" y="441"/>
                    <a:pt x="924" y="441"/>
                    <a:pt x="924" y="441"/>
                  </a:cubicBezTo>
                  <a:cubicBezTo>
                    <a:pt x="922" y="435"/>
                    <a:pt x="922" y="435"/>
                    <a:pt x="922" y="435"/>
                  </a:cubicBezTo>
                  <a:cubicBezTo>
                    <a:pt x="922" y="434"/>
                    <a:pt x="922" y="434"/>
                    <a:pt x="922" y="434"/>
                  </a:cubicBezTo>
                  <a:cubicBezTo>
                    <a:pt x="922" y="432"/>
                    <a:pt x="922" y="432"/>
                    <a:pt x="922" y="432"/>
                  </a:cubicBezTo>
                  <a:cubicBezTo>
                    <a:pt x="922" y="429"/>
                    <a:pt x="922" y="429"/>
                    <a:pt x="922" y="429"/>
                  </a:cubicBezTo>
                  <a:cubicBezTo>
                    <a:pt x="922" y="428"/>
                    <a:pt x="922" y="428"/>
                    <a:pt x="922" y="428"/>
                  </a:cubicBezTo>
                  <a:cubicBezTo>
                    <a:pt x="921" y="424"/>
                    <a:pt x="921" y="424"/>
                    <a:pt x="921" y="424"/>
                  </a:cubicBezTo>
                  <a:cubicBezTo>
                    <a:pt x="922" y="423"/>
                    <a:pt x="922" y="423"/>
                    <a:pt x="922" y="423"/>
                  </a:cubicBezTo>
                  <a:cubicBezTo>
                    <a:pt x="921" y="422"/>
                    <a:pt x="921" y="422"/>
                    <a:pt x="921" y="422"/>
                  </a:cubicBezTo>
                  <a:cubicBezTo>
                    <a:pt x="922" y="421"/>
                    <a:pt x="922" y="421"/>
                    <a:pt x="922" y="421"/>
                  </a:cubicBezTo>
                  <a:cubicBezTo>
                    <a:pt x="922" y="420"/>
                    <a:pt x="922" y="420"/>
                    <a:pt x="922" y="420"/>
                  </a:cubicBezTo>
                  <a:cubicBezTo>
                    <a:pt x="921" y="420"/>
                    <a:pt x="921" y="420"/>
                    <a:pt x="921" y="420"/>
                  </a:cubicBezTo>
                  <a:cubicBezTo>
                    <a:pt x="922" y="418"/>
                    <a:pt x="922" y="418"/>
                    <a:pt x="922" y="418"/>
                  </a:cubicBezTo>
                  <a:cubicBezTo>
                    <a:pt x="921" y="416"/>
                    <a:pt x="921" y="416"/>
                    <a:pt x="921" y="416"/>
                  </a:cubicBezTo>
                  <a:cubicBezTo>
                    <a:pt x="921" y="415"/>
                    <a:pt x="921" y="415"/>
                    <a:pt x="921" y="415"/>
                  </a:cubicBezTo>
                  <a:cubicBezTo>
                    <a:pt x="922" y="414"/>
                    <a:pt x="922" y="414"/>
                    <a:pt x="922" y="414"/>
                  </a:cubicBezTo>
                  <a:cubicBezTo>
                    <a:pt x="921" y="413"/>
                    <a:pt x="921" y="413"/>
                    <a:pt x="921" y="413"/>
                  </a:cubicBezTo>
                  <a:cubicBezTo>
                    <a:pt x="921" y="411"/>
                    <a:pt x="921" y="411"/>
                    <a:pt x="921" y="411"/>
                  </a:cubicBezTo>
                  <a:cubicBezTo>
                    <a:pt x="921" y="410"/>
                    <a:pt x="921" y="410"/>
                    <a:pt x="921" y="410"/>
                  </a:cubicBezTo>
                  <a:cubicBezTo>
                    <a:pt x="921" y="408"/>
                    <a:pt x="921" y="408"/>
                    <a:pt x="921" y="408"/>
                  </a:cubicBezTo>
                  <a:cubicBezTo>
                    <a:pt x="920" y="409"/>
                    <a:pt x="920" y="409"/>
                    <a:pt x="920" y="409"/>
                  </a:cubicBezTo>
                  <a:cubicBezTo>
                    <a:pt x="919" y="409"/>
                    <a:pt x="919" y="409"/>
                    <a:pt x="919" y="409"/>
                  </a:cubicBezTo>
                  <a:cubicBezTo>
                    <a:pt x="917" y="407"/>
                    <a:pt x="917" y="407"/>
                    <a:pt x="917" y="407"/>
                  </a:cubicBezTo>
                  <a:cubicBezTo>
                    <a:pt x="917" y="406"/>
                    <a:pt x="917" y="406"/>
                    <a:pt x="917" y="406"/>
                  </a:cubicBezTo>
                  <a:cubicBezTo>
                    <a:pt x="918" y="404"/>
                    <a:pt x="918" y="404"/>
                    <a:pt x="918" y="404"/>
                  </a:cubicBezTo>
                  <a:cubicBezTo>
                    <a:pt x="918" y="403"/>
                    <a:pt x="918" y="403"/>
                    <a:pt x="918" y="403"/>
                  </a:cubicBezTo>
                  <a:cubicBezTo>
                    <a:pt x="915" y="400"/>
                    <a:pt x="915" y="400"/>
                    <a:pt x="915" y="400"/>
                  </a:cubicBezTo>
                  <a:cubicBezTo>
                    <a:pt x="914" y="400"/>
                    <a:pt x="914" y="400"/>
                    <a:pt x="914" y="400"/>
                  </a:cubicBezTo>
                  <a:cubicBezTo>
                    <a:pt x="913" y="398"/>
                    <a:pt x="913" y="398"/>
                    <a:pt x="913" y="398"/>
                  </a:cubicBezTo>
                  <a:cubicBezTo>
                    <a:pt x="914" y="397"/>
                    <a:pt x="914" y="397"/>
                    <a:pt x="914" y="397"/>
                  </a:cubicBezTo>
                  <a:cubicBezTo>
                    <a:pt x="914" y="396"/>
                    <a:pt x="914" y="396"/>
                    <a:pt x="914" y="396"/>
                  </a:cubicBezTo>
                  <a:cubicBezTo>
                    <a:pt x="915" y="395"/>
                    <a:pt x="915" y="395"/>
                    <a:pt x="915" y="395"/>
                  </a:cubicBezTo>
                  <a:cubicBezTo>
                    <a:pt x="913" y="392"/>
                    <a:pt x="913" y="392"/>
                    <a:pt x="913" y="392"/>
                  </a:cubicBezTo>
                  <a:cubicBezTo>
                    <a:pt x="912" y="392"/>
                    <a:pt x="912" y="392"/>
                    <a:pt x="912" y="392"/>
                  </a:cubicBezTo>
                  <a:cubicBezTo>
                    <a:pt x="911" y="390"/>
                    <a:pt x="911" y="390"/>
                    <a:pt x="911" y="390"/>
                  </a:cubicBezTo>
                  <a:cubicBezTo>
                    <a:pt x="910" y="390"/>
                    <a:pt x="910" y="390"/>
                    <a:pt x="910" y="390"/>
                  </a:cubicBezTo>
                  <a:cubicBezTo>
                    <a:pt x="909" y="389"/>
                    <a:pt x="909" y="389"/>
                    <a:pt x="909" y="389"/>
                  </a:cubicBezTo>
                  <a:cubicBezTo>
                    <a:pt x="906" y="388"/>
                    <a:pt x="906" y="388"/>
                    <a:pt x="906" y="388"/>
                  </a:cubicBezTo>
                  <a:cubicBezTo>
                    <a:pt x="905" y="387"/>
                    <a:pt x="905" y="387"/>
                    <a:pt x="905" y="387"/>
                  </a:cubicBezTo>
                  <a:cubicBezTo>
                    <a:pt x="902" y="386"/>
                    <a:pt x="902" y="386"/>
                    <a:pt x="902" y="386"/>
                  </a:cubicBezTo>
                  <a:cubicBezTo>
                    <a:pt x="901" y="386"/>
                    <a:pt x="901" y="386"/>
                    <a:pt x="901" y="386"/>
                  </a:cubicBezTo>
                  <a:cubicBezTo>
                    <a:pt x="900" y="383"/>
                    <a:pt x="900" y="383"/>
                    <a:pt x="900" y="383"/>
                  </a:cubicBezTo>
                  <a:cubicBezTo>
                    <a:pt x="899" y="382"/>
                    <a:pt x="899" y="382"/>
                    <a:pt x="899" y="382"/>
                  </a:cubicBezTo>
                  <a:cubicBezTo>
                    <a:pt x="897" y="382"/>
                    <a:pt x="897" y="382"/>
                    <a:pt x="897" y="382"/>
                  </a:cubicBezTo>
                  <a:cubicBezTo>
                    <a:pt x="895" y="381"/>
                    <a:pt x="895" y="381"/>
                    <a:pt x="895" y="381"/>
                  </a:cubicBezTo>
                  <a:cubicBezTo>
                    <a:pt x="893" y="382"/>
                    <a:pt x="893" y="382"/>
                    <a:pt x="893" y="382"/>
                  </a:cubicBezTo>
                  <a:cubicBezTo>
                    <a:pt x="892" y="382"/>
                    <a:pt x="892" y="382"/>
                    <a:pt x="892" y="382"/>
                  </a:cubicBezTo>
                  <a:cubicBezTo>
                    <a:pt x="891" y="383"/>
                    <a:pt x="891" y="383"/>
                    <a:pt x="891" y="383"/>
                  </a:cubicBezTo>
                  <a:cubicBezTo>
                    <a:pt x="890" y="383"/>
                    <a:pt x="890" y="383"/>
                    <a:pt x="890" y="383"/>
                  </a:cubicBezTo>
                  <a:cubicBezTo>
                    <a:pt x="889" y="383"/>
                    <a:pt x="889" y="383"/>
                    <a:pt x="889" y="383"/>
                  </a:cubicBezTo>
                  <a:cubicBezTo>
                    <a:pt x="889" y="382"/>
                    <a:pt x="889" y="382"/>
                    <a:pt x="889" y="382"/>
                  </a:cubicBezTo>
                  <a:cubicBezTo>
                    <a:pt x="888" y="381"/>
                    <a:pt x="888" y="381"/>
                    <a:pt x="888" y="381"/>
                  </a:cubicBezTo>
                  <a:cubicBezTo>
                    <a:pt x="886" y="381"/>
                    <a:pt x="886" y="381"/>
                    <a:pt x="886" y="381"/>
                  </a:cubicBezTo>
                  <a:cubicBezTo>
                    <a:pt x="887" y="384"/>
                    <a:pt x="887" y="384"/>
                    <a:pt x="887" y="384"/>
                  </a:cubicBezTo>
                  <a:cubicBezTo>
                    <a:pt x="888" y="385"/>
                    <a:pt x="888" y="385"/>
                    <a:pt x="888" y="385"/>
                  </a:cubicBezTo>
                  <a:cubicBezTo>
                    <a:pt x="888" y="387"/>
                    <a:pt x="888" y="387"/>
                    <a:pt x="888" y="387"/>
                  </a:cubicBezTo>
                  <a:cubicBezTo>
                    <a:pt x="889" y="390"/>
                    <a:pt x="889" y="390"/>
                    <a:pt x="889" y="390"/>
                  </a:cubicBezTo>
                  <a:cubicBezTo>
                    <a:pt x="888" y="392"/>
                    <a:pt x="888" y="392"/>
                    <a:pt x="888" y="392"/>
                  </a:cubicBezTo>
                  <a:cubicBezTo>
                    <a:pt x="887" y="393"/>
                    <a:pt x="887" y="393"/>
                    <a:pt x="887" y="393"/>
                  </a:cubicBezTo>
                  <a:cubicBezTo>
                    <a:pt x="887" y="391"/>
                    <a:pt x="887" y="391"/>
                    <a:pt x="887" y="391"/>
                  </a:cubicBezTo>
                  <a:cubicBezTo>
                    <a:pt x="887" y="389"/>
                    <a:pt x="887" y="389"/>
                    <a:pt x="887" y="389"/>
                  </a:cubicBezTo>
                  <a:cubicBezTo>
                    <a:pt x="886" y="386"/>
                    <a:pt x="886" y="386"/>
                    <a:pt x="886" y="386"/>
                  </a:cubicBezTo>
                  <a:cubicBezTo>
                    <a:pt x="885" y="387"/>
                    <a:pt x="885" y="387"/>
                    <a:pt x="885" y="387"/>
                  </a:cubicBezTo>
                  <a:cubicBezTo>
                    <a:pt x="886" y="389"/>
                    <a:pt x="886" y="389"/>
                    <a:pt x="886" y="389"/>
                  </a:cubicBezTo>
                  <a:cubicBezTo>
                    <a:pt x="885" y="392"/>
                    <a:pt x="885" y="392"/>
                    <a:pt x="885" y="392"/>
                  </a:cubicBezTo>
                  <a:cubicBezTo>
                    <a:pt x="883" y="393"/>
                    <a:pt x="883" y="393"/>
                    <a:pt x="883" y="393"/>
                  </a:cubicBezTo>
                  <a:cubicBezTo>
                    <a:pt x="879" y="394"/>
                    <a:pt x="879" y="394"/>
                    <a:pt x="879" y="394"/>
                  </a:cubicBezTo>
                  <a:cubicBezTo>
                    <a:pt x="879" y="393"/>
                    <a:pt x="879" y="393"/>
                    <a:pt x="879" y="393"/>
                  </a:cubicBezTo>
                  <a:cubicBezTo>
                    <a:pt x="880" y="392"/>
                    <a:pt x="880" y="392"/>
                    <a:pt x="880" y="392"/>
                  </a:cubicBezTo>
                  <a:cubicBezTo>
                    <a:pt x="881" y="392"/>
                    <a:pt x="881" y="392"/>
                    <a:pt x="881" y="392"/>
                  </a:cubicBezTo>
                  <a:cubicBezTo>
                    <a:pt x="881" y="389"/>
                    <a:pt x="881" y="389"/>
                    <a:pt x="881" y="389"/>
                  </a:cubicBezTo>
                  <a:cubicBezTo>
                    <a:pt x="882" y="388"/>
                    <a:pt x="882" y="388"/>
                    <a:pt x="882" y="388"/>
                  </a:cubicBezTo>
                  <a:cubicBezTo>
                    <a:pt x="882" y="387"/>
                    <a:pt x="882" y="387"/>
                    <a:pt x="882" y="387"/>
                  </a:cubicBezTo>
                  <a:cubicBezTo>
                    <a:pt x="880" y="387"/>
                    <a:pt x="880" y="387"/>
                    <a:pt x="880" y="387"/>
                  </a:cubicBezTo>
                  <a:cubicBezTo>
                    <a:pt x="879" y="388"/>
                    <a:pt x="879" y="388"/>
                    <a:pt x="879" y="388"/>
                  </a:cubicBezTo>
                  <a:cubicBezTo>
                    <a:pt x="879" y="387"/>
                    <a:pt x="879" y="387"/>
                    <a:pt x="879" y="387"/>
                  </a:cubicBezTo>
                  <a:cubicBezTo>
                    <a:pt x="878" y="387"/>
                    <a:pt x="878" y="387"/>
                    <a:pt x="878" y="387"/>
                  </a:cubicBezTo>
                  <a:cubicBezTo>
                    <a:pt x="877" y="389"/>
                    <a:pt x="877" y="389"/>
                    <a:pt x="877" y="389"/>
                  </a:cubicBezTo>
                  <a:cubicBezTo>
                    <a:pt x="876" y="390"/>
                    <a:pt x="876" y="390"/>
                    <a:pt x="876" y="390"/>
                  </a:cubicBezTo>
                  <a:cubicBezTo>
                    <a:pt x="875" y="390"/>
                    <a:pt x="875" y="390"/>
                    <a:pt x="875" y="390"/>
                  </a:cubicBezTo>
                  <a:cubicBezTo>
                    <a:pt x="874" y="391"/>
                    <a:pt x="874" y="391"/>
                    <a:pt x="874" y="391"/>
                  </a:cubicBezTo>
                  <a:cubicBezTo>
                    <a:pt x="872" y="389"/>
                    <a:pt x="872" y="389"/>
                    <a:pt x="872" y="389"/>
                  </a:cubicBezTo>
                  <a:cubicBezTo>
                    <a:pt x="872" y="387"/>
                    <a:pt x="872" y="387"/>
                    <a:pt x="872" y="387"/>
                  </a:cubicBezTo>
                  <a:cubicBezTo>
                    <a:pt x="872" y="384"/>
                    <a:pt x="872" y="384"/>
                    <a:pt x="872" y="384"/>
                  </a:cubicBezTo>
                  <a:cubicBezTo>
                    <a:pt x="870" y="382"/>
                    <a:pt x="870" y="382"/>
                    <a:pt x="870" y="382"/>
                  </a:cubicBezTo>
                  <a:cubicBezTo>
                    <a:pt x="870" y="377"/>
                    <a:pt x="870" y="377"/>
                    <a:pt x="870" y="377"/>
                  </a:cubicBezTo>
                  <a:cubicBezTo>
                    <a:pt x="868" y="378"/>
                    <a:pt x="868" y="378"/>
                    <a:pt x="868" y="378"/>
                  </a:cubicBezTo>
                  <a:cubicBezTo>
                    <a:pt x="867" y="377"/>
                    <a:pt x="867" y="377"/>
                    <a:pt x="867" y="377"/>
                  </a:cubicBezTo>
                  <a:cubicBezTo>
                    <a:pt x="865" y="378"/>
                    <a:pt x="865" y="378"/>
                    <a:pt x="865" y="378"/>
                  </a:cubicBezTo>
                  <a:cubicBezTo>
                    <a:pt x="864" y="379"/>
                    <a:pt x="864" y="379"/>
                    <a:pt x="864" y="379"/>
                  </a:cubicBezTo>
                  <a:cubicBezTo>
                    <a:pt x="862" y="380"/>
                    <a:pt x="862" y="380"/>
                    <a:pt x="862" y="380"/>
                  </a:cubicBezTo>
                  <a:cubicBezTo>
                    <a:pt x="860" y="380"/>
                    <a:pt x="860" y="380"/>
                    <a:pt x="860" y="380"/>
                  </a:cubicBezTo>
                  <a:cubicBezTo>
                    <a:pt x="859" y="379"/>
                    <a:pt x="859" y="379"/>
                    <a:pt x="859" y="379"/>
                  </a:cubicBezTo>
                  <a:cubicBezTo>
                    <a:pt x="857" y="380"/>
                    <a:pt x="857" y="380"/>
                    <a:pt x="857" y="380"/>
                  </a:cubicBezTo>
                  <a:cubicBezTo>
                    <a:pt x="856" y="379"/>
                    <a:pt x="856" y="379"/>
                    <a:pt x="856" y="379"/>
                  </a:cubicBezTo>
                  <a:cubicBezTo>
                    <a:pt x="855" y="377"/>
                    <a:pt x="855" y="377"/>
                    <a:pt x="855" y="377"/>
                  </a:cubicBezTo>
                  <a:cubicBezTo>
                    <a:pt x="856" y="375"/>
                    <a:pt x="856" y="375"/>
                    <a:pt x="856" y="375"/>
                  </a:cubicBezTo>
                  <a:cubicBezTo>
                    <a:pt x="856" y="374"/>
                    <a:pt x="856" y="374"/>
                    <a:pt x="856" y="374"/>
                  </a:cubicBezTo>
                  <a:cubicBezTo>
                    <a:pt x="858" y="371"/>
                    <a:pt x="858" y="371"/>
                    <a:pt x="858" y="371"/>
                  </a:cubicBezTo>
                  <a:cubicBezTo>
                    <a:pt x="858" y="370"/>
                    <a:pt x="858" y="370"/>
                    <a:pt x="858" y="370"/>
                  </a:cubicBezTo>
                  <a:cubicBezTo>
                    <a:pt x="860" y="368"/>
                    <a:pt x="860" y="368"/>
                    <a:pt x="860" y="368"/>
                  </a:cubicBezTo>
                  <a:cubicBezTo>
                    <a:pt x="860" y="365"/>
                    <a:pt x="860" y="365"/>
                    <a:pt x="860" y="365"/>
                  </a:cubicBezTo>
                  <a:cubicBezTo>
                    <a:pt x="863" y="363"/>
                    <a:pt x="863" y="363"/>
                    <a:pt x="863" y="363"/>
                  </a:cubicBezTo>
                  <a:cubicBezTo>
                    <a:pt x="863" y="360"/>
                    <a:pt x="863" y="360"/>
                    <a:pt x="863" y="360"/>
                  </a:cubicBezTo>
                  <a:cubicBezTo>
                    <a:pt x="864" y="360"/>
                    <a:pt x="864" y="360"/>
                    <a:pt x="864" y="360"/>
                  </a:cubicBezTo>
                  <a:cubicBezTo>
                    <a:pt x="864" y="359"/>
                    <a:pt x="864" y="359"/>
                    <a:pt x="864" y="359"/>
                  </a:cubicBezTo>
                  <a:cubicBezTo>
                    <a:pt x="865" y="357"/>
                    <a:pt x="865" y="357"/>
                    <a:pt x="865" y="357"/>
                  </a:cubicBezTo>
                  <a:cubicBezTo>
                    <a:pt x="866" y="355"/>
                    <a:pt x="866" y="355"/>
                    <a:pt x="866" y="355"/>
                  </a:cubicBezTo>
                  <a:cubicBezTo>
                    <a:pt x="867" y="353"/>
                    <a:pt x="867" y="353"/>
                    <a:pt x="867" y="353"/>
                  </a:cubicBezTo>
                  <a:cubicBezTo>
                    <a:pt x="866" y="351"/>
                    <a:pt x="866" y="351"/>
                    <a:pt x="866" y="351"/>
                  </a:cubicBezTo>
                  <a:cubicBezTo>
                    <a:pt x="867" y="350"/>
                    <a:pt x="867" y="350"/>
                    <a:pt x="867" y="350"/>
                  </a:cubicBezTo>
                  <a:cubicBezTo>
                    <a:pt x="867" y="347"/>
                    <a:pt x="867" y="347"/>
                    <a:pt x="867" y="347"/>
                  </a:cubicBezTo>
                  <a:cubicBezTo>
                    <a:pt x="868" y="342"/>
                    <a:pt x="868" y="342"/>
                    <a:pt x="868" y="342"/>
                  </a:cubicBezTo>
                  <a:cubicBezTo>
                    <a:pt x="868" y="342"/>
                    <a:pt x="868" y="342"/>
                    <a:pt x="868" y="342"/>
                  </a:cubicBezTo>
                  <a:cubicBezTo>
                    <a:pt x="869" y="339"/>
                    <a:pt x="869" y="339"/>
                    <a:pt x="869" y="339"/>
                  </a:cubicBezTo>
                  <a:cubicBezTo>
                    <a:pt x="870" y="339"/>
                    <a:pt x="870" y="339"/>
                    <a:pt x="870" y="339"/>
                  </a:cubicBezTo>
                  <a:cubicBezTo>
                    <a:pt x="870" y="337"/>
                    <a:pt x="870" y="337"/>
                    <a:pt x="870" y="337"/>
                  </a:cubicBezTo>
                  <a:cubicBezTo>
                    <a:pt x="872" y="334"/>
                    <a:pt x="872" y="334"/>
                    <a:pt x="872" y="334"/>
                  </a:cubicBezTo>
                  <a:cubicBezTo>
                    <a:pt x="872" y="332"/>
                    <a:pt x="872" y="332"/>
                    <a:pt x="872" y="332"/>
                  </a:cubicBezTo>
                  <a:cubicBezTo>
                    <a:pt x="874" y="330"/>
                    <a:pt x="874" y="330"/>
                    <a:pt x="874" y="330"/>
                  </a:cubicBezTo>
                  <a:cubicBezTo>
                    <a:pt x="873" y="327"/>
                    <a:pt x="873" y="327"/>
                    <a:pt x="873" y="327"/>
                  </a:cubicBezTo>
                  <a:cubicBezTo>
                    <a:pt x="874" y="327"/>
                    <a:pt x="874" y="327"/>
                    <a:pt x="874" y="327"/>
                  </a:cubicBezTo>
                  <a:cubicBezTo>
                    <a:pt x="874" y="325"/>
                    <a:pt x="874" y="325"/>
                    <a:pt x="874" y="325"/>
                  </a:cubicBezTo>
                  <a:cubicBezTo>
                    <a:pt x="875" y="324"/>
                    <a:pt x="875" y="324"/>
                    <a:pt x="875" y="324"/>
                  </a:cubicBezTo>
                  <a:cubicBezTo>
                    <a:pt x="876" y="324"/>
                    <a:pt x="876" y="324"/>
                    <a:pt x="876" y="324"/>
                  </a:cubicBezTo>
                  <a:cubicBezTo>
                    <a:pt x="876" y="322"/>
                    <a:pt x="876" y="322"/>
                    <a:pt x="876" y="322"/>
                  </a:cubicBezTo>
                  <a:cubicBezTo>
                    <a:pt x="875" y="321"/>
                    <a:pt x="875" y="321"/>
                    <a:pt x="875" y="321"/>
                  </a:cubicBezTo>
                  <a:cubicBezTo>
                    <a:pt x="875" y="318"/>
                    <a:pt x="875" y="318"/>
                    <a:pt x="875" y="318"/>
                  </a:cubicBezTo>
                  <a:cubicBezTo>
                    <a:pt x="874" y="316"/>
                    <a:pt x="874" y="316"/>
                    <a:pt x="874" y="316"/>
                  </a:cubicBezTo>
                  <a:cubicBezTo>
                    <a:pt x="876" y="313"/>
                    <a:pt x="876" y="313"/>
                    <a:pt x="876" y="313"/>
                  </a:cubicBezTo>
                  <a:cubicBezTo>
                    <a:pt x="878" y="310"/>
                    <a:pt x="878" y="310"/>
                    <a:pt x="878" y="310"/>
                  </a:cubicBezTo>
                  <a:cubicBezTo>
                    <a:pt x="879" y="307"/>
                    <a:pt x="879" y="307"/>
                    <a:pt x="879" y="307"/>
                  </a:cubicBezTo>
                  <a:cubicBezTo>
                    <a:pt x="877" y="303"/>
                    <a:pt x="877" y="303"/>
                    <a:pt x="877" y="303"/>
                  </a:cubicBezTo>
                  <a:cubicBezTo>
                    <a:pt x="877" y="301"/>
                    <a:pt x="877" y="301"/>
                    <a:pt x="877" y="301"/>
                  </a:cubicBezTo>
                  <a:cubicBezTo>
                    <a:pt x="879" y="300"/>
                    <a:pt x="879" y="300"/>
                    <a:pt x="879" y="300"/>
                  </a:cubicBezTo>
                  <a:cubicBezTo>
                    <a:pt x="879" y="298"/>
                    <a:pt x="879" y="298"/>
                    <a:pt x="879" y="298"/>
                  </a:cubicBezTo>
                  <a:cubicBezTo>
                    <a:pt x="882" y="296"/>
                    <a:pt x="882" y="296"/>
                    <a:pt x="882" y="296"/>
                  </a:cubicBezTo>
                  <a:cubicBezTo>
                    <a:pt x="883" y="294"/>
                    <a:pt x="883" y="294"/>
                    <a:pt x="883" y="294"/>
                  </a:cubicBezTo>
                  <a:cubicBezTo>
                    <a:pt x="884" y="294"/>
                    <a:pt x="884" y="294"/>
                    <a:pt x="884" y="294"/>
                  </a:cubicBezTo>
                  <a:cubicBezTo>
                    <a:pt x="885" y="295"/>
                    <a:pt x="885" y="295"/>
                    <a:pt x="885" y="295"/>
                  </a:cubicBezTo>
                  <a:cubicBezTo>
                    <a:pt x="887" y="295"/>
                    <a:pt x="887" y="295"/>
                    <a:pt x="887" y="295"/>
                  </a:cubicBezTo>
                  <a:cubicBezTo>
                    <a:pt x="890" y="292"/>
                    <a:pt x="890" y="292"/>
                    <a:pt x="890" y="292"/>
                  </a:cubicBezTo>
                  <a:cubicBezTo>
                    <a:pt x="892" y="292"/>
                    <a:pt x="892" y="292"/>
                    <a:pt x="892" y="292"/>
                  </a:cubicBezTo>
                  <a:cubicBezTo>
                    <a:pt x="895" y="291"/>
                    <a:pt x="895" y="291"/>
                    <a:pt x="895" y="291"/>
                  </a:cubicBezTo>
                  <a:cubicBezTo>
                    <a:pt x="897" y="291"/>
                    <a:pt x="897" y="291"/>
                    <a:pt x="897" y="291"/>
                  </a:cubicBezTo>
                  <a:cubicBezTo>
                    <a:pt x="898" y="289"/>
                    <a:pt x="898" y="289"/>
                    <a:pt x="898" y="289"/>
                  </a:cubicBezTo>
                  <a:cubicBezTo>
                    <a:pt x="900" y="290"/>
                    <a:pt x="900" y="290"/>
                    <a:pt x="900" y="290"/>
                  </a:cubicBezTo>
                  <a:cubicBezTo>
                    <a:pt x="901" y="289"/>
                    <a:pt x="901" y="289"/>
                    <a:pt x="901" y="289"/>
                  </a:cubicBezTo>
                  <a:cubicBezTo>
                    <a:pt x="902" y="288"/>
                    <a:pt x="902" y="288"/>
                    <a:pt x="902" y="288"/>
                  </a:cubicBezTo>
                  <a:cubicBezTo>
                    <a:pt x="904" y="289"/>
                    <a:pt x="904" y="289"/>
                    <a:pt x="904" y="289"/>
                  </a:cubicBezTo>
                  <a:cubicBezTo>
                    <a:pt x="903" y="291"/>
                    <a:pt x="903" y="291"/>
                    <a:pt x="903" y="291"/>
                  </a:cubicBezTo>
                  <a:cubicBezTo>
                    <a:pt x="904" y="291"/>
                    <a:pt x="904" y="291"/>
                    <a:pt x="904" y="291"/>
                  </a:cubicBezTo>
                  <a:cubicBezTo>
                    <a:pt x="906" y="293"/>
                    <a:pt x="906" y="293"/>
                    <a:pt x="906" y="293"/>
                  </a:cubicBezTo>
                  <a:cubicBezTo>
                    <a:pt x="906" y="291"/>
                    <a:pt x="906" y="291"/>
                    <a:pt x="906" y="291"/>
                  </a:cubicBezTo>
                  <a:cubicBezTo>
                    <a:pt x="908" y="290"/>
                    <a:pt x="908" y="290"/>
                    <a:pt x="908" y="290"/>
                  </a:cubicBezTo>
                  <a:cubicBezTo>
                    <a:pt x="905" y="288"/>
                    <a:pt x="905" y="288"/>
                    <a:pt x="905" y="288"/>
                  </a:cubicBezTo>
                  <a:cubicBezTo>
                    <a:pt x="905" y="287"/>
                    <a:pt x="905" y="287"/>
                    <a:pt x="905" y="287"/>
                  </a:cubicBezTo>
                  <a:cubicBezTo>
                    <a:pt x="907" y="286"/>
                    <a:pt x="907" y="286"/>
                    <a:pt x="907" y="286"/>
                  </a:cubicBezTo>
                  <a:cubicBezTo>
                    <a:pt x="911" y="287"/>
                    <a:pt x="911" y="287"/>
                    <a:pt x="911" y="287"/>
                  </a:cubicBezTo>
                  <a:cubicBezTo>
                    <a:pt x="912" y="286"/>
                    <a:pt x="912" y="286"/>
                    <a:pt x="912" y="286"/>
                  </a:cubicBezTo>
                  <a:cubicBezTo>
                    <a:pt x="916" y="286"/>
                    <a:pt x="916" y="286"/>
                    <a:pt x="916" y="286"/>
                  </a:cubicBezTo>
                  <a:cubicBezTo>
                    <a:pt x="916" y="287"/>
                    <a:pt x="916" y="287"/>
                    <a:pt x="916" y="287"/>
                  </a:cubicBezTo>
                  <a:cubicBezTo>
                    <a:pt x="917" y="287"/>
                    <a:pt x="917" y="287"/>
                    <a:pt x="917" y="287"/>
                  </a:cubicBezTo>
                  <a:cubicBezTo>
                    <a:pt x="918" y="286"/>
                    <a:pt x="918" y="286"/>
                    <a:pt x="918" y="286"/>
                  </a:cubicBezTo>
                  <a:cubicBezTo>
                    <a:pt x="919" y="286"/>
                    <a:pt x="919" y="286"/>
                    <a:pt x="919" y="286"/>
                  </a:cubicBezTo>
                  <a:cubicBezTo>
                    <a:pt x="919" y="285"/>
                    <a:pt x="919" y="285"/>
                    <a:pt x="919" y="285"/>
                  </a:cubicBezTo>
                  <a:cubicBezTo>
                    <a:pt x="920" y="284"/>
                    <a:pt x="920" y="284"/>
                    <a:pt x="920" y="284"/>
                  </a:cubicBezTo>
                  <a:cubicBezTo>
                    <a:pt x="923" y="284"/>
                    <a:pt x="923" y="284"/>
                    <a:pt x="923" y="284"/>
                  </a:cubicBezTo>
                  <a:cubicBezTo>
                    <a:pt x="924" y="286"/>
                    <a:pt x="924" y="286"/>
                    <a:pt x="924" y="286"/>
                  </a:cubicBezTo>
                  <a:cubicBezTo>
                    <a:pt x="927" y="284"/>
                    <a:pt x="927" y="284"/>
                    <a:pt x="927" y="284"/>
                  </a:cubicBezTo>
                  <a:cubicBezTo>
                    <a:pt x="927" y="283"/>
                    <a:pt x="927" y="283"/>
                    <a:pt x="927" y="283"/>
                  </a:cubicBezTo>
                  <a:cubicBezTo>
                    <a:pt x="926" y="283"/>
                    <a:pt x="926" y="283"/>
                    <a:pt x="926" y="283"/>
                  </a:cubicBezTo>
                  <a:cubicBezTo>
                    <a:pt x="925" y="283"/>
                    <a:pt x="925" y="283"/>
                    <a:pt x="925" y="283"/>
                  </a:cubicBezTo>
                  <a:cubicBezTo>
                    <a:pt x="923" y="282"/>
                    <a:pt x="923" y="282"/>
                    <a:pt x="923" y="282"/>
                  </a:cubicBezTo>
                  <a:cubicBezTo>
                    <a:pt x="925" y="280"/>
                    <a:pt x="925" y="280"/>
                    <a:pt x="925" y="280"/>
                  </a:cubicBezTo>
                  <a:cubicBezTo>
                    <a:pt x="925" y="281"/>
                    <a:pt x="925" y="281"/>
                    <a:pt x="925" y="281"/>
                  </a:cubicBezTo>
                  <a:cubicBezTo>
                    <a:pt x="927" y="280"/>
                    <a:pt x="927" y="280"/>
                    <a:pt x="927" y="280"/>
                  </a:cubicBezTo>
                  <a:cubicBezTo>
                    <a:pt x="925" y="279"/>
                    <a:pt x="925" y="279"/>
                    <a:pt x="925" y="279"/>
                  </a:cubicBezTo>
                  <a:cubicBezTo>
                    <a:pt x="925" y="278"/>
                    <a:pt x="925" y="278"/>
                    <a:pt x="925" y="278"/>
                  </a:cubicBezTo>
                  <a:cubicBezTo>
                    <a:pt x="926" y="278"/>
                    <a:pt x="926" y="278"/>
                    <a:pt x="926" y="278"/>
                  </a:cubicBezTo>
                  <a:cubicBezTo>
                    <a:pt x="929" y="275"/>
                    <a:pt x="929" y="275"/>
                    <a:pt x="929" y="275"/>
                  </a:cubicBezTo>
                  <a:cubicBezTo>
                    <a:pt x="931" y="275"/>
                    <a:pt x="931" y="275"/>
                    <a:pt x="931" y="275"/>
                  </a:cubicBezTo>
                  <a:cubicBezTo>
                    <a:pt x="932" y="276"/>
                    <a:pt x="932" y="276"/>
                    <a:pt x="932" y="276"/>
                  </a:cubicBezTo>
                  <a:cubicBezTo>
                    <a:pt x="934" y="275"/>
                    <a:pt x="934" y="275"/>
                    <a:pt x="934" y="275"/>
                  </a:cubicBezTo>
                  <a:cubicBezTo>
                    <a:pt x="937" y="276"/>
                    <a:pt x="937" y="276"/>
                    <a:pt x="937" y="276"/>
                  </a:cubicBezTo>
                  <a:cubicBezTo>
                    <a:pt x="939" y="276"/>
                    <a:pt x="939" y="276"/>
                    <a:pt x="939" y="276"/>
                  </a:cubicBezTo>
                  <a:cubicBezTo>
                    <a:pt x="939" y="277"/>
                    <a:pt x="939" y="277"/>
                    <a:pt x="939" y="277"/>
                  </a:cubicBezTo>
                  <a:cubicBezTo>
                    <a:pt x="940" y="278"/>
                    <a:pt x="940" y="278"/>
                    <a:pt x="940" y="278"/>
                  </a:cubicBezTo>
                  <a:cubicBezTo>
                    <a:pt x="941" y="277"/>
                    <a:pt x="941" y="277"/>
                    <a:pt x="941" y="277"/>
                  </a:cubicBezTo>
                  <a:cubicBezTo>
                    <a:pt x="940" y="276"/>
                    <a:pt x="940" y="276"/>
                    <a:pt x="940" y="276"/>
                  </a:cubicBezTo>
                  <a:cubicBezTo>
                    <a:pt x="943" y="276"/>
                    <a:pt x="943" y="276"/>
                    <a:pt x="943" y="276"/>
                  </a:cubicBezTo>
                  <a:cubicBezTo>
                    <a:pt x="945" y="276"/>
                    <a:pt x="945" y="276"/>
                    <a:pt x="945" y="276"/>
                  </a:cubicBezTo>
                  <a:cubicBezTo>
                    <a:pt x="947" y="277"/>
                    <a:pt x="947" y="277"/>
                    <a:pt x="947" y="277"/>
                  </a:cubicBezTo>
                  <a:cubicBezTo>
                    <a:pt x="949" y="278"/>
                    <a:pt x="949" y="278"/>
                    <a:pt x="949" y="278"/>
                  </a:cubicBezTo>
                  <a:cubicBezTo>
                    <a:pt x="949" y="279"/>
                    <a:pt x="949" y="279"/>
                    <a:pt x="949" y="279"/>
                  </a:cubicBezTo>
                  <a:cubicBezTo>
                    <a:pt x="951" y="279"/>
                    <a:pt x="951" y="279"/>
                    <a:pt x="951" y="279"/>
                  </a:cubicBezTo>
                  <a:cubicBezTo>
                    <a:pt x="952" y="278"/>
                    <a:pt x="952" y="278"/>
                    <a:pt x="952" y="278"/>
                  </a:cubicBezTo>
                  <a:cubicBezTo>
                    <a:pt x="954" y="278"/>
                    <a:pt x="954" y="278"/>
                    <a:pt x="954" y="278"/>
                  </a:cubicBezTo>
                  <a:cubicBezTo>
                    <a:pt x="954" y="279"/>
                    <a:pt x="954" y="279"/>
                    <a:pt x="954" y="279"/>
                  </a:cubicBezTo>
                  <a:cubicBezTo>
                    <a:pt x="951" y="281"/>
                    <a:pt x="951" y="281"/>
                    <a:pt x="951" y="281"/>
                  </a:cubicBezTo>
                  <a:cubicBezTo>
                    <a:pt x="948" y="281"/>
                    <a:pt x="948" y="281"/>
                    <a:pt x="948" y="281"/>
                  </a:cubicBezTo>
                  <a:cubicBezTo>
                    <a:pt x="948" y="282"/>
                    <a:pt x="948" y="282"/>
                    <a:pt x="948" y="282"/>
                  </a:cubicBezTo>
                  <a:cubicBezTo>
                    <a:pt x="948" y="284"/>
                    <a:pt x="948" y="284"/>
                    <a:pt x="948" y="284"/>
                  </a:cubicBezTo>
                  <a:cubicBezTo>
                    <a:pt x="947" y="284"/>
                    <a:pt x="947" y="284"/>
                    <a:pt x="947" y="284"/>
                  </a:cubicBezTo>
                  <a:cubicBezTo>
                    <a:pt x="946" y="285"/>
                    <a:pt x="946" y="285"/>
                    <a:pt x="946" y="285"/>
                  </a:cubicBezTo>
                  <a:cubicBezTo>
                    <a:pt x="947" y="285"/>
                    <a:pt x="947" y="285"/>
                    <a:pt x="947" y="285"/>
                  </a:cubicBezTo>
                  <a:cubicBezTo>
                    <a:pt x="948" y="285"/>
                    <a:pt x="948" y="285"/>
                    <a:pt x="948" y="285"/>
                  </a:cubicBezTo>
                  <a:cubicBezTo>
                    <a:pt x="950" y="288"/>
                    <a:pt x="950" y="288"/>
                    <a:pt x="950" y="288"/>
                  </a:cubicBezTo>
                  <a:cubicBezTo>
                    <a:pt x="951" y="287"/>
                    <a:pt x="951" y="287"/>
                    <a:pt x="951" y="287"/>
                  </a:cubicBezTo>
                  <a:cubicBezTo>
                    <a:pt x="954" y="287"/>
                    <a:pt x="954" y="287"/>
                    <a:pt x="954" y="287"/>
                  </a:cubicBezTo>
                  <a:cubicBezTo>
                    <a:pt x="955" y="285"/>
                    <a:pt x="955" y="285"/>
                    <a:pt x="955" y="285"/>
                  </a:cubicBezTo>
                  <a:cubicBezTo>
                    <a:pt x="955" y="284"/>
                    <a:pt x="955" y="284"/>
                    <a:pt x="955" y="284"/>
                  </a:cubicBezTo>
                  <a:cubicBezTo>
                    <a:pt x="956" y="284"/>
                    <a:pt x="956" y="284"/>
                    <a:pt x="956" y="284"/>
                  </a:cubicBezTo>
                  <a:cubicBezTo>
                    <a:pt x="955" y="282"/>
                    <a:pt x="955" y="282"/>
                    <a:pt x="955" y="282"/>
                  </a:cubicBezTo>
                  <a:cubicBezTo>
                    <a:pt x="956" y="282"/>
                    <a:pt x="956" y="282"/>
                    <a:pt x="956" y="282"/>
                  </a:cubicBezTo>
                  <a:cubicBezTo>
                    <a:pt x="958" y="284"/>
                    <a:pt x="958" y="284"/>
                    <a:pt x="958" y="284"/>
                  </a:cubicBezTo>
                  <a:cubicBezTo>
                    <a:pt x="959" y="284"/>
                    <a:pt x="959" y="284"/>
                    <a:pt x="959" y="284"/>
                  </a:cubicBezTo>
                  <a:cubicBezTo>
                    <a:pt x="960" y="283"/>
                    <a:pt x="960" y="283"/>
                    <a:pt x="960" y="283"/>
                  </a:cubicBezTo>
                  <a:cubicBezTo>
                    <a:pt x="959" y="282"/>
                    <a:pt x="959" y="282"/>
                    <a:pt x="959" y="282"/>
                  </a:cubicBezTo>
                  <a:cubicBezTo>
                    <a:pt x="961" y="281"/>
                    <a:pt x="961" y="281"/>
                    <a:pt x="961" y="281"/>
                  </a:cubicBezTo>
                  <a:cubicBezTo>
                    <a:pt x="961" y="280"/>
                    <a:pt x="961" y="280"/>
                    <a:pt x="961" y="280"/>
                  </a:cubicBezTo>
                  <a:cubicBezTo>
                    <a:pt x="962" y="280"/>
                    <a:pt x="962" y="280"/>
                    <a:pt x="962" y="280"/>
                  </a:cubicBezTo>
                  <a:cubicBezTo>
                    <a:pt x="962" y="279"/>
                    <a:pt x="962" y="279"/>
                    <a:pt x="962" y="279"/>
                  </a:cubicBezTo>
                  <a:cubicBezTo>
                    <a:pt x="962" y="278"/>
                    <a:pt x="962" y="278"/>
                    <a:pt x="962" y="278"/>
                  </a:cubicBezTo>
                  <a:cubicBezTo>
                    <a:pt x="963" y="277"/>
                    <a:pt x="963" y="277"/>
                    <a:pt x="963" y="277"/>
                  </a:cubicBezTo>
                  <a:cubicBezTo>
                    <a:pt x="964" y="278"/>
                    <a:pt x="964" y="278"/>
                    <a:pt x="964" y="278"/>
                  </a:cubicBezTo>
                  <a:cubicBezTo>
                    <a:pt x="965" y="277"/>
                    <a:pt x="965" y="277"/>
                    <a:pt x="965" y="277"/>
                  </a:cubicBezTo>
                  <a:cubicBezTo>
                    <a:pt x="966" y="278"/>
                    <a:pt x="966" y="278"/>
                    <a:pt x="966" y="278"/>
                  </a:cubicBezTo>
                  <a:cubicBezTo>
                    <a:pt x="966" y="279"/>
                    <a:pt x="966" y="279"/>
                    <a:pt x="966" y="279"/>
                  </a:cubicBezTo>
                  <a:cubicBezTo>
                    <a:pt x="967" y="280"/>
                    <a:pt x="967" y="280"/>
                    <a:pt x="967" y="280"/>
                  </a:cubicBezTo>
                  <a:cubicBezTo>
                    <a:pt x="970" y="278"/>
                    <a:pt x="970" y="278"/>
                    <a:pt x="970" y="278"/>
                  </a:cubicBezTo>
                  <a:cubicBezTo>
                    <a:pt x="969" y="277"/>
                    <a:pt x="969" y="277"/>
                    <a:pt x="969" y="277"/>
                  </a:cubicBezTo>
                  <a:cubicBezTo>
                    <a:pt x="969" y="276"/>
                    <a:pt x="969" y="276"/>
                    <a:pt x="969" y="276"/>
                  </a:cubicBezTo>
                  <a:cubicBezTo>
                    <a:pt x="970" y="275"/>
                    <a:pt x="970" y="275"/>
                    <a:pt x="970" y="275"/>
                  </a:cubicBezTo>
                  <a:cubicBezTo>
                    <a:pt x="971" y="276"/>
                    <a:pt x="971" y="276"/>
                    <a:pt x="971" y="276"/>
                  </a:cubicBezTo>
                  <a:cubicBezTo>
                    <a:pt x="972" y="275"/>
                    <a:pt x="972" y="275"/>
                    <a:pt x="972" y="275"/>
                  </a:cubicBezTo>
                  <a:cubicBezTo>
                    <a:pt x="973" y="275"/>
                    <a:pt x="973" y="275"/>
                    <a:pt x="973" y="275"/>
                  </a:cubicBezTo>
                  <a:cubicBezTo>
                    <a:pt x="974" y="275"/>
                    <a:pt x="974" y="275"/>
                    <a:pt x="974" y="275"/>
                  </a:cubicBezTo>
                  <a:cubicBezTo>
                    <a:pt x="972" y="273"/>
                    <a:pt x="972" y="273"/>
                    <a:pt x="972" y="273"/>
                  </a:cubicBezTo>
                  <a:cubicBezTo>
                    <a:pt x="973" y="272"/>
                    <a:pt x="973" y="272"/>
                    <a:pt x="973" y="272"/>
                  </a:cubicBezTo>
                  <a:cubicBezTo>
                    <a:pt x="973" y="271"/>
                    <a:pt x="973" y="271"/>
                    <a:pt x="973" y="271"/>
                  </a:cubicBezTo>
                  <a:cubicBezTo>
                    <a:pt x="971" y="271"/>
                    <a:pt x="971" y="271"/>
                    <a:pt x="971" y="271"/>
                  </a:cubicBezTo>
                  <a:cubicBezTo>
                    <a:pt x="970" y="270"/>
                    <a:pt x="970" y="270"/>
                    <a:pt x="970" y="270"/>
                  </a:cubicBezTo>
                  <a:cubicBezTo>
                    <a:pt x="970" y="270"/>
                    <a:pt x="970" y="270"/>
                    <a:pt x="970" y="270"/>
                  </a:cubicBezTo>
                  <a:cubicBezTo>
                    <a:pt x="970" y="271"/>
                    <a:pt x="970" y="271"/>
                    <a:pt x="970" y="271"/>
                  </a:cubicBezTo>
                  <a:cubicBezTo>
                    <a:pt x="969" y="271"/>
                    <a:pt x="969" y="271"/>
                    <a:pt x="969" y="271"/>
                  </a:cubicBezTo>
                  <a:cubicBezTo>
                    <a:pt x="967" y="270"/>
                    <a:pt x="967" y="270"/>
                    <a:pt x="967" y="270"/>
                  </a:cubicBezTo>
                  <a:cubicBezTo>
                    <a:pt x="967" y="271"/>
                    <a:pt x="967" y="271"/>
                    <a:pt x="967" y="271"/>
                  </a:cubicBezTo>
                  <a:cubicBezTo>
                    <a:pt x="967" y="271"/>
                    <a:pt x="967" y="271"/>
                    <a:pt x="967" y="271"/>
                  </a:cubicBezTo>
                  <a:cubicBezTo>
                    <a:pt x="965" y="271"/>
                    <a:pt x="965" y="271"/>
                    <a:pt x="965" y="271"/>
                  </a:cubicBezTo>
                  <a:cubicBezTo>
                    <a:pt x="965" y="272"/>
                    <a:pt x="965" y="272"/>
                    <a:pt x="965" y="272"/>
                  </a:cubicBezTo>
                  <a:cubicBezTo>
                    <a:pt x="963" y="271"/>
                    <a:pt x="963" y="271"/>
                    <a:pt x="963" y="271"/>
                  </a:cubicBezTo>
                  <a:cubicBezTo>
                    <a:pt x="964" y="270"/>
                    <a:pt x="964" y="270"/>
                    <a:pt x="964" y="270"/>
                  </a:cubicBezTo>
                  <a:cubicBezTo>
                    <a:pt x="965" y="269"/>
                    <a:pt x="965" y="269"/>
                    <a:pt x="965" y="269"/>
                  </a:cubicBezTo>
                  <a:cubicBezTo>
                    <a:pt x="962" y="266"/>
                    <a:pt x="962" y="266"/>
                    <a:pt x="962" y="266"/>
                  </a:cubicBezTo>
                  <a:cubicBezTo>
                    <a:pt x="964" y="265"/>
                    <a:pt x="964" y="265"/>
                    <a:pt x="964" y="265"/>
                  </a:cubicBezTo>
                  <a:cubicBezTo>
                    <a:pt x="962" y="263"/>
                    <a:pt x="962" y="263"/>
                    <a:pt x="962" y="263"/>
                  </a:cubicBezTo>
                  <a:cubicBezTo>
                    <a:pt x="963" y="260"/>
                    <a:pt x="963" y="260"/>
                    <a:pt x="963" y="260"/>
                  </a:cubicBezTo>
                  <a:cubicBezTo>
                    <a:pt x="963" y="258"/>
                    <a:pt x="963" y="258"/>
                    <a:pt x="963" y="258"/>
                  </a:cubicBezTo>
                  <a:cubicBezTo>
                    <a:pt x="964" y="257"/>
                    <a:pt x="964" y="257"/>
                    <a:pt x="964" y="257"/>
                  </a:cubicBezTo>
                  <a:cubicBezTo>
                    <a:pt x="964" y="254"/>
                    <a:pt x="964" y="254"/>
                    <a:pt x="964" y="254"/>
                  </a:cubicBezTo>
                  <a:cubicBezTo>
                    <a:pt x="966" y="252"/>
                    <a:pt x="966" y="252"/>
                    <a:pt x="966" y="252"/>
                  </a:cubicBezTo>
                  <a:cubicBezTo>
                    <a:pt x="966" y="250"/>
                    <a:pt x="966" y="250"/>
                    <a:pt x="966" y="250"/>
                  </a:cubicBezTo>
                  <a:cubicBezTo>
                    <a:pt x="965" y="250"/>
                    <a:pt x="965" y="250"/>
                    <a:pt x="965" y="250"/>
                  </a:cubicBezTo>
                  <a:cubicBezTo>
                    <a:pt x="967" y="249"/>
                    <a:pt x="967" y="249"/>
                    <a:pt x="967" y="249"/>
                  </a:cubicBezTo>
                  <a:cubicBezTo>
                    <a:pt x="965" y="247"/>
                    <a:pt x="965" y="247"/>
                    <a:pt x="965" y="247"/>
                  </a:cubicBezTo>
                  <a:cubicBezTo>
                    <a:pt x="966" y="241"/>
                    <a:pt x="966" y="241"/>
                    <a:pt x="966" y="241"/>
                  </a:cubicBezTo>
                  <a:cubicBezTo>
                    <a:pt x="967" y="240"/>
                    <a:pt x="967" y="240"/>
                    <a:pt x="967" y="240"/>
                  </a:cubicBezTo>
                  <a:cubicBezTo>
                    <a:pt x="966" y="237"/>
                    <a:pt x="966" y="237"/>
                    <a:pt x="966" y="237"/>
                  </a:cubicBezTo>
                  <a:cubicBezTo>
                    <a:pt x="965" y="235"/>
                    <a:pt x="965" y="235"/>
                    <a:pt x="965" y="235"/>
                  </a:cubicBezTo>
                  <a:cubicBezTo>
                    <a:pt x="964" y="234"/>
                    <a:pt x="964" y="234"/>
                    <a:pt x="964" y="234"/>
                  </a:cubicBezTo>
                  <a:cubicBezTo>
                    <a:pt x="964" y="233"/>
                    <a:pt x="964" y="233"/>
                    <a:pt x="964" y="233"/>
                  </a:cubicBezTo>
                  <a:cubicBezTo>
                    <a:pt x="966" y="232"/>
                    <a:pt x="966" y="232"/>
                    <a:pt x="966" y="232"/>
                  </a:cubicBezTo>
                  <a:cubicBezTo>
                    <a:pt x="966" y="230"/>
                    <a:pt x="966" y="230"/>
                    <a:pt x="966" y="230"/>
                  </a:cubicBezTo>
                  <a:cubicBezTo>
                    <a:pt x="967" y="229"/>
                    <a:pt x="967" y="229"/>
                    <a:pt x="967" y="229"/>
                  </a:cubicBezTo>
                  <a:cubicBezTo>
                    <a:pt x="968" y="226"/>
                    <a:pt x="968" y="226"/>
                    <a:pt x="968" y="226"/>
                  </a:cubicBezTo>
                  <a:cubicBezTo>
                    <a:pt x="970" y="226"/>
                    <a:pt x="970" y="226"/>
                    <a:pt x="970" y="226"/>
                  </a:cubicBezTo>
                  <a:cubicBezTo>
                    <a:pt x="971" y="226"/>
                    <a:pt x="971" y="226"/>
                    <a:pt x="971" y="226"/>
                  </a:cubicBezTo>
                  <a:cubicBezTo>
                    <a:pt x="973" y="226"/>
                    <a:pt x="973" y="226"/>
                    <a:pt x="973" y="226"/>
                  </a:cubicBezTo>
                  <a:cubicBezTo>
                    <a:pt x="974" y="225"/>
                    <a:pt x="974" y="225"/>
                    <a:pt x="974" y="225"/>
                  </a:cubicBezTo>
                  <a:cubicBezTo>
                    <a:pt x="977" y="225"/>
                    <a:pt x="977" y="225"/>
                    <a:pt x="977" y="225"/>
                  </a:cubicBezTo>
                  <a:cubicBezTo>
                    <a:pt x="977" y="224"/>
                    <a:pt x="977" y="224"/>
                    <a:pt x="977" y="224"/>
                  </a:cubicBezTo>
                  <a:cubicBezTo>
                    <a:pt x="978" y="224"/>
                    <a:pt x="978" y="224"/>
                    <a:pt x="978" y="224"/>
                  </a:cubicBezTo>
                  <a:cubicBezTo>
                    <a:pt x="979" y="222"/>
                    <a:pt x="979" y="222"/>
                    <a:pt x="979" y="222"/>
                  </a:cubicBezTo>
                  <a:cubicBezTo>
                    <a:pt x="979" y="222"/>
                    <a:pt x="979" y="222"/>
                    <a:pt x="979" y="222"/>
                  </a:cubicBezTo>
                  <a:cubicBezTo>
                    <a:pt x="980" y="221"/>
                    <a:pt x="980" y="221"/>
                    <a:pt x="980" y="221"/>
                  </a:cubicBezTo>
                  <a:cubicBezTo>
                    <a:pt x="982" y="221"/>
                    <a:pt x="982" y="221"/>
                    <a:pt x="982" y="221"/>
                  </a:cubicBezTo>
                  <a:cubicBezTo>
                    <a:pt x="982" y="223"/>
                    <a:pt x="982" y="223"/>
                    <a:pt x="982" y="223"/>
                  </a:cubicBezTo>
                  <a:cubicBezTo>
                    <a:pt x="983" y="222"/>
                    <a:pt x="983" y="222"/>
                    <a:pt x="983" y="222"/>
                  </a:cubicBezTo>
                  <a:cubicBezTo>
                    <a:pt x="984" y="223"/>
                    <a:pt x="984" y="223"/>
                    <a:pt x="984" y="223"/>
                  </a:cubicBezTo>
                  <a:cubicBezTo>
                    <a:pt x="985" y="225"/>
                    <a:pt x="985" y="225"/>
                    <a:pt x="985" y="225"/>
                  </a:cubicBezTo>
                  <a:cubicBezTo>
                    <a:pt x="985" y="225"/>
                    <a:pt x="985" y="225"/>
                    <a:pt x="985" y="225"/>
                  </a:cubicBezTo>
                  <a:cubicBezTo>
                    <a:pt x="987" y="223"/>
                    <a:pt x="987" y="223"/>
                    <a:pt x="987" y="223"/>
                  </a:cubicBezTo>
                  <a:cubicBezTo>
                    <a:pt x="987" y="221"/>
                    <a:pt x="987" y="221"/>
                    <a:pt x="987" y="221"/>
                  </a:cubicBezTo>
                  <a:cubicBezTo>
                    <a:pt x="988" y="220"/>
                    <a:pt x="988" y="220"/>
                    <a:pt x="988" y="220"/>
                  </a:cubicBezTo>
                  <a:cubicBezTo>
                    <a:pt x="988" y="218"/>
                    <a:pt x="988" y="218"/>
                    <a:pt x="988" y="218"/>
                  </a:cubicBezTo>
                  <a:cubicBezTo>
                    <a:pt x="989" y="218"/>
                    <a:pt x="989" y="218"/>
                    <a:pt x="989" y="218"/>
                  </a:cubicBezTo>
                  <a:cubicBezTo>
                    <a:pt x="989" y="220"/>
                    <a:pt x="989" y="220"/>
                    <a:pt x="989" y="220"/>
                  </a:cubicBezTo>
                  <a:cubicBezTo>
                    <a:pt x="991" y="221"/>
                    <a:pt x="991" y="221"/>
                    <a:pt x="991" y="221"/>
                  </a:cubicBezTo>
                  <a:cubicBezTo>
                    <a:pt x="991" y="223"/>
                    <a:pt x="991" y="223"/>
                    <a:pt x="991" y="223"/>
                  </a:cubicBezTo>
                  <a:cubicBezTo>
                    <a:pt x="991" y="224"/>
                    <a:pt x="991" y="224"/>
                    <a:pt x="991" y="224"/>
                  </a:cubicBezTo>
                  <a:cubicBezTo>
                    <a:pt x="992" y="225"/>
                    <a:pt x="992" y="225"/>
                    <a:pt x="992" y="225"/>
                  </a:cubicBezTo>
                  <a:cubicBezTo>
                    <a:pt x="992" y="226"/>
                    <a:pt x="992" y="226"/>
                    <a:pt x="992" y="226"/>
                  </a:cubicBezTo>
                  <a:cubicBezTo>
                    <a:pt x="991" y="227"/>
                    <a:pt x="991" y="227"/>
                    <a:pt x="991" y="227"/>
                  </a:cubicBezTo>
                  <a:cubicBezTo>
                    <a:pt x="992" y="228"/>
                    <a:pt x="992" y="228"/>
                    <a:pt x="992" y="228"/>
                  </a:cubicBezTo>
                  <a:cubicBezTo>
                    <a:pt x="992" y="230"/>
                    <a:pt x="992" y="230"/>
                    <a:pt x="992" y="230"/>
                  </a:cubicBezTo>
                  <a:cubicBezTo>
                    <a:pt x="992" y="230"/>
                    <a:pt x="992" y="230"/>
                    <a:pt x="992" y="230"/>
                  </a:cubicBezTo>
                  <a:cubicBezTo>
                    <a:pt x="992" y="231"/>
                    <a:pt x="992" y="231"/>
                    <a:pt x="992" y="231"/>
                  </a:cubicBezTo>
                  <a:cubicBezTo>
                    <a:pt x="992" y="232"/>
                    <a:pt x="992" y="232"/>
                    <a:pt x="992" y="232"/>
                  </a:cubicBezTo>
                  <a:cubicBezTo>
                    <a:pt x="991" y="233"/>
                    <a:pt x="991" y="233"/>
                    <a:pt x="991" y="233"/>
                  </a:cubicBezTo>
                  <a:cubicBezTo>
                    <a:pt x="991" y="234"/>
                    <a:pt x="991" y="234"/>
                    <a:pt x="991" y="234"/>
                  </a:cubicBezTo>
                  <a:cubicBezTo>
                    <a:pt x="992" y="234"/>
                    <a:pt x="992" y="234"/>
                    <a:pt x="992" y="234"/>
                  </a:cubicBezTo>
                  <a:cubicBezTo>
                    <a:pt x="993" y="233"/>
                    <a:pt x="993" y="233"/>
                    <a:pt x="993" y="233"/>
                  </a:cubicBezTo>
                  <a:cubicBezTo>
                    <a:pt x="994" y="234"/>
                    <a:pt x="994" y="234"/>
                    <a:pt x="994" y="234"/>
                  </a:cubicBezTo>
                  <a:cubicBezTo>
                    <a:pt x="995" y="235"/>
                    <a:pt x="995" y="235"/>
                    <a:pt x="995" y="235"/>
                  </a:cubicBezTo>
                  <a:cubicBezTo>
                    <a:pt x="996" y="238"/>
                    <a:pt x="996" y="238"/>
                    <a:pt x="996" y="238"/>
                  </a:cubicBezTo>
                  <a:cubicBezTo>
                    <a:pt x="996" y="237"/>
                    <a:pt x="996" y="237"/>
                    <a:pt x="996" y="237"/>
                  </a:cubicBezTo>
                  <a:cubicBezTo>
                    <a:pt x="997" y="236"/>
                    <a:pt x="997" y="236"/>
                    <a:pt x="997" y="236"/>
                  </a:cubicBezTo>
                  <a:cubicBezTo>
                    <a:pt x="998" y="234"/>
                    <a:pt x="998" y="234"/>
                    <a:pt x="998" y="234"/>
                  </a:cubicBezTo>
                  <a:cubicBezTo>
                    <a:pt x="999" y="234"/>
                    <a:pt x="999" y="234"/>
                    <a:pt x="999" y="234"/>
                  </a:cubicBezTo>
                  <a:cubicBezTo>
                    <a:pt x="1000" y="235"/>
                    <a:pt x="1000" y="235"/>
                    <a:pt x="1000" y="235"/>
                  </a:cubicBezTo>
                  <a:cubicBezTo>
                    <a:pt x="999" y="238"/>
                    <a:pt x="999" y="238"/>
                    <a:pt x="999" y="238"/>
                  </a:cubicBezTo>
                  <a:cubicBezTo>
                    <a:pt x="1000" y="239"/>
                    <a:pt x="1000" y="239"/>
                    <a:pt x="1000" y="239"/>
                  </a:cubicBezTo>
                  <a:cubicBezTo>
                    <a:pt x="1001" y="241"/>
                    <a:pt x="1001" y="241"/>
                    <a:pt x="1001" y="241"/>
                  </a:cubicBezTo>
                  <a:cubicBezTo>
                    <a:pt x="1002" y="239"/>
                    <a:pt x="1002" y="239"/>
                    <a:pt x="1002" y="239"/>
                  </a:cubicBezTo>
                  <a:cubicBezTo>
                    <a:pt x="1003" y="238"/>
                    <a:pt x="1003" y="238"/>
                    <a:pt x="1003" y="238"/>
                  </a:cubicBezTo>
                  <a:cubicBezTo>
                    <a:pt x="1003" y="237"/>
                    <a:pt x="1003" y="237"/>
                    <a:pt x="1003" y="237"/>
                  </a:cubicBezTo>
                  <a:cubicBezTo>
                    <a:pt x="1004" y="236"/>
                    <a:pt x="1004" y="236"/>
                    <a:pt x="1004" y="236"/>
                  </a:cubicBezTo>
                  <a:cubicBezTo>
                    <a:pt x="1004" y="231"/>
                    <a:pt x="1004" y="231"/>
                    <a:pt x="1004" y="231"/>
                  </a:cubicBezTo>
                  <a:cubicBezTo>
                    <a:pt x="1005" y="230"/>
                    <a:pt x="1005" y="230"/>
                    <a:pt x="1005" y="230"/>
                  </a:cubicBezTo>
                  <a:cubicBezTo>
                    <a:pt x="1004" y="229"/>
                    <a:pt x="1004" y="229"/>
                    <a:pt x="1004" y="229"/>
                  </a:cubicBezTo>
                  <a:cubicBezTo>
                    <a:pt x="1005" y="228"/>
                    <a:pt x="1005" y="228"/>
                    <a:pt x="1005" y="228"/>
                  </a:cubicBezTo>
                  <a:cubicBezTo>
                    <a:pt x="1005" y="226"/>
                    <a:pt x="1005" y="226"/>
                    <a:pt x="1005" y="226"/>
                  </a:cubicBezTo>
                  <a:cubicBezTo>
                    <a:pt x="1005" y="226"/>
                    <a:pt x="1005" y="226"/>
                    <a:pt x="1005" y="226"/>
                  </a:cubicBezTo>
                  <a:cubicBezTo>
                    <a:pt x="1005" y="225"/>
                    <a:pt x="1005" y="225"/>
                    <a:pt x="1005" y="225"/>
                  </a:cubicBezTo>
                  <a:cubicBezTo>
                    <a:pt x="1005" y="225"/>
                    <a:pt x="1005" y="225"/>
                    <a:pt x="1005" y="225"/>
                  </a:cubicBezTo>
                  <a:cubicBezTo>
                    <a:pt x="1006" y="222"/>
                    <a:pt x="1006" y="222"/>
                    <a:pt x="1006" y="222"/>
                  </a:cubicBezTo>
                  <a:cubicBezTo>
                    <a:pt x="1005" y="221"/>
                    <a:pt x="1005" y="221"/>
                    <a:pt x="1005" y="221"/>
                  </a:cubicBezTo>
                  <a:cubicBezTo>
                    <a:pt x="1006" y="219"/>
                    <a:pt x="1006" y="219"/>
                    <a:pt x="1006" y="219"/>
                  </a:cubicBezTo>
                  <a:cubicBezTo>
                    <a:pt x="1007" y="218"/>
                    <a:pt x="1007" y="218"/>
                    <a:pt x="1007" y="218"/>
                  </a:cubicBezTo>
                  <a:cubicBezTo>
                    <a:pt x="1009" y="217"/>
                    <a:pt x="1009" y="217"/>
                    <a:pt x="1009" y="217"/>
                  </a:cubicBezTo>
                  <a:cubicBezTo>
                    <a:pt x="1010" y="219"/>
                    <a:pt x="1010" y="219"/>
                    <a:pt x="1010" y="219"/>
                  </a:cubicBezTo>
                  <a:cubicBezTo>
                    <a:pt x="1011" y="220"/>
                    <a:pt x="1011" y="220"/>
                    <a:pt x="1011" y="220"/>
                  </a:cubicBezTo>
                  <a:cubicBezTo>
                    <a:pt x="1012" y="219"/>
                    <a:pt x="1012" y="219"/>
                    <a:pt x="1012" y="219"/>
                  </a:cubicBezTo>
                  <a:cubicBezTo>
                    <a:pt x="1011" y="217"/>
                    <a:pt x="1011" y="217"/>
                    <a:pt x="1011" y="217"/>
                  </a:cubicBezTo>
                  <a:cubicBezTo>
                    <a:pt x="1011" y="216"/>
                    <a:pt x="1011" y="216"/>
                    <a:pt x="1011" y="216"/>
                  </a:cubicBezTo>
                  <a:cubicBezTo>
                    <a:pt x="1008" y="214"/>
                    <a:pt x="1008" y="214"/>
                    <a:pt x="1008" y="214"/>
                  </a:cubicBezTo>
                  <a:cubicBezTo>
                    <a:pt x="1008" y="211"/>
                    <a:pt x="1008" y="211"/>
                    <a:pt x="1008" y="211"/>
                  </a:cubicBezTo>
                  <a:cubicBezTo>
                    <a:pt x="1006" y="210"/>
                    <a:pt x="1006" y="210"/>
                    <a:pt x="1006" y="210"/>
                  </a:cubicBezTo>
                  <a:cubicBezTo>
                    <a:pt x="1006" y="209"/>
                    <a:pt x="1006" y="209"/>
                    <a:pt x="1006" y="209"/>
                  </a:cubicBezTo>
                  <a:cubicBezTo>
                    <a:pt x="1005" y="208"/>
                    <a:pt x="1005" y="208"/>
                    <a:pt x="1005" y="208"/>
                  </a:cubicBezTo>
                  <a:cubicBezTo>
                    <a:pt x="1004" y="205"/>
                    <a:pt x="1004" y="205"/>
                    <a:pt x="1004" y="205"/>
                  </a:cubicBezTo>
                  <a:cubicBezTo>
                    <a:pt x="1005" y="205"/>
                    <a:pt x="1005" y="205"/>
                    <a:pt x="1005" y="205"/>
                  </a:cubicBezTo>
                  <a:cubicBezTo>
                    <a:pt x="1004" y="203"/>
                    <a:pt x="1004" y="203"/>
                    <a:pt x="1004" y="203"/>
                  </a:cubicBezTo>
                  <a:cubicBezTo>
                    <a:pt x="1003" y="201"/>
                    <a:pt x="1003" y="201"/>
                    <a:pt x="1003" y="201"/>
                  </a:cubicBezTo>
                  <a:cubicBezTo>
                    <a:pt x="1003" y="200"/>
                    <a:pt x="1003" y="200"/>
                    <a:pt x="1003" y="200"/>
                  </a:cubicBezTo>
                  <a:cubicBezTo>
                    <a:pt x="1002" y="199"/>
                    <a:pt x="1002" y="199"/>
                    <a:pt x="1002" y="199"/>
                  </a:cubicBezTo>
                  <a:cubicBezTo>
                    <a:pt x="1004" y="197"/>
                    <a:pt x="1004" y="197"/>
                    <a:pt x="1004" y="197"/>
                  </a:cubicBezTo>
                  <a:cubicBezTo>
                    <a:pt x="1006" y="197"/>
                    <a:pt x="1006" y="197"/>
                    <a:pt x="1006" y="197"/>
                  </a:cubicBezTo>
                  <a:cubicBezTo>
                    <a:pt x="1008" y="195"/>
                    <a:pt x="1008" y="195"/>
                    <a:pt x="1008" y="195"/>
                  </a:cubicBezTo>
                  <a:cubicBezTo>
                    <a:pt x="1010" y="195"/>
                    <a:pt x="1010" y="195"/>
                    <a:pt x="1010" y="195"/>
                  </a:cubicBezTo>
                  <a:cubicBezTo>
                    <a:pt x="1010" y="195"/>
                    <a:pt x="1010" y="195"/>
                    <a:pt x="1010" y="195"/>
                  </a:cubicBezTo>
                  <a:cubicBezTo>
                    <a:pt x="1013" y="197"/>
                    <a:pt x="1013" y="197"/>
                    <a:pt x="1013" y="197"/>
                  </a:cubicBezTo>
                  <a:cubicBezTo>
                    <a:pt x="1015" y="197"/>
                    <a:pt x="1015" y="197"/>
                    <a:pt x="1015" y="197"/>
                  </a:cubicBezTo>
                  <a:cubicBezTo>
                    <a:pt x="1016" y="197"/>
                    <a:pt x="1016" y="197"/>
                    <a:pt x="1016" y="197"/>
                  </a:cubicBezTo>
                  <a:cubicBezTo>
                    <a:pt x="1018" y="197"/>
                    <a:pt x="1018" y="197"/>
                    <a:pt x="1018" y="197"/>
                  </a:cubicBezTo>
                  <a:cubicBezTo>
                    <a:pt x="1019" y="197"/>
                    <a:pt x="1019" y="197"/>
                    <a:pt x="1019" y="197"/>
                  </a:cubicBezTo>
                  <a:cubicBezTo>
                    <a:pt x="1017" y="198"/>
                    <a:pt x="1017" y="198"/>
                    <a:pt x="1017" y="198"/>
                  </a:cubicBezTo>
                  <a:cubicBezTo>
                    <a:pt x="1018" y="199"/>
                    <a:pt x="1018" y="199"/>
                    <a:pt x="1018" y="199"/>
                  </a:cubicBezTo>
                  <a:cubicBezTo>
                    <a:pt x="1016" y="200"/>
                    <a:pt x="1016" y="200"/>
                    <a:pt x="1016" y="200"/>
                  </a:cubicBezTo>
                  <a:cubicBezTo>
                    <a:pt x="1014" y="199"/>
                    <a:pt x="1014" y="199"/>
                    <a:pt x="1014" y="199"/>
                  </a:cubicBezTo>
                  <a:cubicBezTo>
                    <a:pt x="1012" y="202"/>
                    <a:pt x="1012" y="202"/>
                    <a:pt x="1012" y="202"/>
                  </a:cubicBezTo>
                  <a:cubicBezTo>
                    <a:pt x="1012" y="203"/>
                    <a:pt x="1012" y="203"/>
                    <a:pt x="1012" y="203"/>
                  </a:cubicBezTo>
                  <a:cubicBezTo>
                    <a:pt x="1013" y="205"/>
                    <a:pt x="1013" y="205"/>
                    <a:pt x="1013" y="205"/>
                  </a:cubicBezTo>
                  <a:cubicBezTo>
                    <a:pt x="1013" y="207"/>
                    <a:pt x="1013" y="207"/>
                    <a:pt x="1013" y="207"/>
                  </a:cubicBezTo>
                  <a:cubicBezTo>
                    <a:pt x="1014" y="208"/>
                    <a:pt x="1014" y="208"/>
                    <a:pt x="1014" y="208"/>
                  </a:cubicBezTo>
                  <a:cubicBezTo>
                    <a:pt x="1014" y="209"/>
                    <a:pt x="1014" y="209"/>
                    <a:pt x="1014" y="209"/>
                  </a:cubicBezTo>
                  <a:cubicBezTo>
                    <a:pt x="1016" y="211"/>
                    <a:pt x="1016" y="211"/>
                    <a:pt x="1016" y="211"/>
                  </a:cubicBezTo>
                  <a:cubicBezTo>
                    <a:pt x="1016" y="212"/>
                    <a:pt x="1016" y="212"/>
                    <a:pt x="1016" y="212"/>
                  </a:cubicBezTo>
                  <a:cubicBezTo>
                    <a:pt x="1016" y="212"/>
                    <a:pt x="1016" y="212"/>
                    <a:pt x="1016" y="212"/>
                  </a:cubicBezTo>
                  <a:cubicBezTo>
                    <a:pt x="1016" y="213"/>
                    <a:pt x="1016" y="213"/>
                    <a:pt x="1016" y="213"/>
                  </a:cubicBezTo>
                  <a:cubicBezTo>
                    <a:pt x="1018" y="214"/>
                    <a:pt x="1018" y="214"/>
                    <a:pt x="1018" y="214"/>
                  </a:cubicBezTo>
                  <a:cubicBezTo>
                    <a:pt x="1018" y="216"/>
                    <a:pt x="1018" y="216"/>
                    <a:pt x="1018" y="216"/>
                  </a:cubicBezTo>
                  <a:cubicBezTo>
                    <a:pt x="1018" y="217"/>
                    <a:pt x="1018" y="217"/>
                    <a:pt x="1018" y="217"/>
                  </a:cubicBezTo>
                  <a:cubicBezTo>
                    <a:pt x="1017" y="218"/>
                    <a:pt x="1017" y="218"/>
                    <a:pt x="1017" y="218"/>
                  </a:cubicBezTo>
                  <a:cubicBezTo>
                    <a:pt x="1018" y="222"/>
                    <a:pt x="1018" y="222"/>
                    <a:pt x="1018" y="222"/>
                  </a:cubicBezTo>
                  <a:cubicBezTo>
                    <a:pt x="1018" y="222"/>
                    <a:pt x="1018" y="222"/>
                    <a:pt x="1018" y="222"/>
                  </a:cubicBezTo>
                  <a:cubicBezTo>
                    <a:pt x="1019" y="221"/>
                    <a:pt x="1019" y="221"/>
                    <a:pt x="1019" y="221"/>
                  </a:cubicBezTo>
                  <a:cubicBezTo>
                    <a:pt x="1020" y="221"/>
                    <a:pt x="1020" y="221"/>
                    <a:pt x="1020" y="221"/>
                  </a:cubicBezTo>
                  <a:cubicBezTo>
                    <a:pt x="1021" y="223"/>
                    <a:pt x="1021" y="223"/>
                    <a:pt x="1021" y="223"/>
                  </a:cubicBezTo>
                  <a:cubicBezTo>
                    <a:pt x="1021" y="224"/>
                    <a:pt x="1021" y="224"/>
                    <a:pt x="1021" y="224"/>
                  </a:cubicBezTo>
                  <a:cubicBezTo>
                    <a:pt x="1020" y="226"/>
                    <a:pt x="1020" y="226"/>
                    <a:pt x="1020" y="226"/>
                  </a:cubicBezTo>
                  <a:cubicBezTo>
                    <a:pt x="1020" y="230"/>
                    <a:pt x="1020" y="230"/>
                    <a:pt x="1020" y="230"/>
                  </a:cubicBezTo>
                  <a:cubicBezTo>
                    <a:pt x="1022" y="231"/>
                    <a:pt x="1022" y="231"/>
                    <a:pt x="1022" y="231"/>
                  </a:cubicBezTo>
                  <a:cubicBezTo>
                    <a:pt x="1023" y="230"/>
                    <a:pt x="1023" y="230"/>
                    <a:pt x="1023" y="230"/>
                  </a:cubicBezTo>
                  <a:cubicBezTo>
                    <a:pt x="1024" y="230"/>
                    <a:pt x="1024" y="230"/>
                    <a:pt x="1024" y="230"/>
                  </a:cubicBezTo>
                  <a:cubicBezTo>
                    <a:pt x="1025" y="231"/>
                    <a:pt x="1025" y="231"/>
                    <a:pt x="1025" y="231"/>
                  </a:cubicBezTo>
                  <a:cubicBezTo>
                    <a:pt x="1024" y="232"/>
                    <a:pt x="1024" y="232"/>
                    <a:pt x="1024" y="232"/>
                  </a:cubicBezTo>
                  <a:cubicBezTo>
                    <a:pt x="1023" y="232"/>
                    <a:pt x="1023" y="232"/>
                    <a:pt x="1023" y="232"/>
                  </a:cubicBezTo>
                  <a:cubicBezTo>
                    <a:pt x="1022" y="233"/>
                    <a:pt x="1022" y="233"/>
                    <a:pt x="1022" y="233"/>
                  </a:cubicBezTo>
                  <a:cubicBezTo>
                    <a:pt x="1021" y="233"/>
                    <a:pt x="1021" y="233"/>
                    <a:pt x="1021" y="233"/>
                  </a:cubicBezTo>
                  <a:cubicBezTo>
                    <a:pt x="1019" y="235"/>
                    <a:pt x="1019" y="235"/>
                    <a:pt x="1019" y="235"/>
                  </a:cubicBezTo>
                  <a:cubicBezTo>
                    <a:pt x="1019" y="237"/>
                    <a:pt x="1019" y="237"/>
                    <a:pt x="1019" y="237"/>
                  </a:cubicBezTo>
                  <a:cubicBezTo>
                    <a:pt x="1017" y="238"/>
                    <a:pt x="1017" y="238"/>
                    <a:pt x="1017" y="238"/>
                  </a:cubicBezTo>
                  <a:cubicBezTo>
                    <a:pt x="1017" y="239"/>
                    <a:pt x="1017" y="239"/>
                    <a:pt x="1017" y="239"/>
                  </a:cubicBezTo>
                  <a:cubicBezTo>
                    <a:pt x="1015" y="239"/>
                    <a:pt x="1015" y="239"/>
                    <a:pt x="1015" y="239"/>
                  </a:cubicBezTo>
                  <a:cubicBezTo>
                    <a:pt x="1015" y="241"/>
                    <a:pt x="1015" y="241"/>
                    <a:pt x="1015" y="241"/>
                  </a:cubicBezTo>
                  <a:cubicBezTo>
                    <a:pt x="1014" y="242"/>
                    <a:pt x="1014" y="242"/>
                    <a:pt x="1014" y="242"/>
                  </a:cubicBezTo>
                  <a:cubicBezTo>
                    <a:pt x="1015" y="244"/>
                    <a:pt x="1015" y="244"/>
                    <a:pt x="1015" y="244"/>
                  </a:cubicBezTo>
                  <a:cubicBezTo>
                    <a:pt x="1016" y="244"/>
                    <a:pt x="1016" y="244"/>
                    <a:pt x="1016" y="244"/>
                  </a:cubicBezTo>
                  <a:cubicBezTo>
                    <a:pt x="1016" y="246"/>
                    <a:pt x="1016" y="246"/>
                    <a:pt x="1016" y="246"/>
                  </a:cubicBezTo>
                  <a:cubicBezTo>
                    <a:pt x="1014" y="249"/>
                    <a:pt x="1014" y="249"/>
                    <a:pt x="1014" y="249"/>
                  </a:cubicBezTo>
                  <a:cubicBezTo>
                    <a:pt x="1015" y="250"/>
                    <a:pt x="1015" y="250"/>
                    <a:pt x="1015" y="250"/>
                  </a:cubicBezTo>
                  <a:cubicBezTo>
                    <a:pt x="1016" y="251"/>
                    <a:pt x="1016" y="251"/>
                    <a:pt x="1016" y="251"/>
                  </a:cubicBezTo>
                  <a:cubicBezTo>
                    <a:pt x="1015" y="254"/>
                    <a:pt x="1015" y="254"/>
                    <a:pt x="1015" y="254"/>
                  </a:cubicBezTo>
                  <a:cubicBezTo>
                    <a:pt x="1016" y="257"/>
                    <a:pt x="1016" y="257"/>
                    <a:pt x="1016" y="257"/>
                  </a:cubicBezTo>
                  <a:cubicBezTo>
                    <a:pt x="1015" y="258"/>
                    <a:pt x="1015" y="258"/>
                    <a:pt x="1015" y="258"/>
                  </a:cubicBezTo>
                  <a:cubicBezTo>
                    <a:pt x="1013" y="259"/>
                    <a:pt x="1013" y="259"/>
                    <a:pt x="1013" y="259"/>
                  </a:cubicBezTo>
                  <a:cubicBezTo>
                    <a:pt x="1013" y="261"/>
                    <a:pt x="1013" y="261"/>
                    <a:pt x="1013" y="261"/>
                  </a:cubicBezTo>
                  <a:cubicBezTo>
                    <a:pt x="1013" y="261"/>
                    <a:pt x="1013" y="261"/>
                    <a:pt x="1013" y="261"/>
                  </a:cubicBezTo>
                  <a:cubicBezTo>
                    <a:pt x="1013" y="265"/>
                    <a:pt x="1013" y="265"/>
                    <a:pt x="1013" y="265"/>
                  </a:cubicBezTo>
                  <a:cubicBezTo>
                    <a:pt x="1012" y="266"/>
                    <a:pt x="1012" y="266"/>
                    <a:pt x="1012" y="266"/>
                  </a:cubicBezTo>
                  <a:cubicBezTo>
                    <a:pt x="1013" y="267"/>
                    <a:pt x="1013" y="267"/>
                    <a:pt x="1013" y="267"/>
                  </a:cubicBezTo>
                  <a:cubicBezTo>
                    <a:pt x="1014" y="269"/>
                    <a:pt x="1014" y="269"/>
                    <a:pt x="1014" y="269"/>
                  </a:cubicBezTo>
                  <a:cubicBezTo>
                    <a:pt x="1013" y="268"/>
                    <a:pt x="1013" y="268"/>
                    <a:pt x="1013" y="268"/>
                  </a:cubicBezTo>
                  <a:cubicBezTo>
                    <a:pt x="1012" y="271"/>
                    <a:pt x="1012" y="271"/>
                    <a:pt x="1012" y="271"/>
                  </a:cubicBezTo>
                  <a:cubicBezTo>
                    <a:pt x="1013" y="272"/>
                    <a:pt x="1013" y="272"/>
                    <a:pt x="1013" y="272"/>
                  </a:cubicBezTo>
                  <a:cubicBezTo>
                    <a:pt x="1013" y="274"/>
                    <a:pt x="1013" y="274"/>
                    <a:pt x="1013" y="274"/>
                  </a:cubicBezTo>
                  <a:cubicBezTo>
                    <a:pt x="1012" y="276"/>
                    <a:pt x="1012" y="276"/>
                    <a:pt x="1012" y="276"/>
                  </a:cubicBezTo>
                  <a:cubicBezTo>
                    <a:pt x="1013" y="278"/>
                    <a:pt x="1013" y="278"/>
                    <a:pt x="1013" y="278"/>
                  </a:cubicBezTo>
                  <a:cubicBezTo>
                    <a:pt x="1013" y="281"/>
                    <a:pt x="1013" y="281"/>
                    <a:pt x="1013" y="281"/>
                  </a:cubicBezTo>
                  <a:cubicBezTo>
                    <a:pt x="1014" y="284"/>
                    <a:pt x="1014" y="284"/>
                    <a:pt x="1014" y="284"/>
                  </a:cubicBezTo>
                  <a:cubicBezTo>
                    <a:pt x="1011" y="290"/>
                    <a:pt x="1011" y="290"/>
                    <a:pt x="1011" y="290"/>
                  </a:cubicBezTo>
                  <a:cubicBezTo>
                    <a:pt x="1012" y="292"/>
                    <a:pt x="1012" y="292"/>
                    <a:pt x="1012" y="292"/>
                  </a:cubicBezTo>
                  <a:cubicBezTo>
                    <a:pt x="1011" y="291"/>
                    <a:pt x="1011" y="291"/>
                    <a:pt x="1011" y="291"/>
                  </a:cubicBezTo>
                  <a:cubicBezTo>
                    <a:pt x="1008" y="292"/>
                    <a:pt x="1008" y="292"/>
                    <a:pt x="1008" y="292"/>
                  </a:cubicBezTo>
                  <a:cubicBezTo>
                    <a:pt x="1008" y="295"/>
                    <a:pt x="1008" y="295"/>
                    <a:pt x="1008" y="295"/>
                  </a:cubicBezTo>
                  <a:cubicBezTo>
                    <a:pt x="1008" y="296"/>
                    <a:pt x="1008" y="296"/>
                    <a:pt x="1008" y="296"/>
                  </a:cubicBezTo>
                  <a:cubicBezTo>
                    <a:pt x="1006" y="298"/>
                    <a:pt x="1006" y="298"/>
                    <a:pt x="1006" y="298"/>
                  </a:cubicBezTo>
                  <a:cubicBezTo>
                    <a:pt x="1003" y="297"/>
                    <a:pt x="1003" y="297"/>
                    <a:pt x="1003" y="297"/>
                  </a:cubicBezTo>
                  <a:cubicBezTo>
                    <a:pt x="1001" y="298"/>
                    <a:pt x="1001" y="298"/>
                    <a:pt x="1001" y="298"/>
                  </a:cubicBezTo>
                  <a:cubicBezTo>
                    <a:pt x="1001" y="299"/>
                    <a:pt x="1001" y="299"/>
                    <a:pt x="1001" y="299"/>
                  </a:cubicBezTo>
                  <a:cubicBezTo>
                    <a:pt x="1004" y="299"/>
                    <a:pt x="1004" y="299"/>
                    <a:pt x="1004" y="299"/>
                  </a:cubicBezTo>
                  <a:cubicBezTo>
                    <a:pt x="1007" y="304"/>
                    <a:pt x="1007" y="304"/>
                    <a:pt x="1007" y="304"/>
                  </a:cubicBezTo>
                  <a:cubicBezTo>
                    <a:pt x="1007" y="308"/>
                    <a:pt x="1007" y="308"/>
                    <a:pt x="1007" y="308"/>
                  </a:cubicBezTo>
                  <a:cubicBezTo>
                    <a:pt x="1006" y="309"/>
                    <a:pt x="1006" y="309"/>
                    <a:pt x="1006" y="309"/>
                  </a:cubicBezTo>
                  <a:cubicBezTo>
                    <a:pt x="1007" y="310"/>
                    <a:pt x="1007" y="310"/>
                    <a:pt x="1007" y="310"/>
                  </a:cubicBezTo>
                  <a:cubicBezTo>
                    <a:pt x="1006" y="311"/>
                    <a:pt x="1006" y="311"/>
                    <a:pt x="1006" y="311"/>
                  </a:cubicBezTo>
                  <a:cubicBezTo>
                    <a:pt x="1005" y="314"/>
                    <a:pt x="1005" y="314"/>
                    <a:pt x="1005" y="314"/>
                  </a:cubicBezTo>
                  <a:cubicBezTo>
                    <a:pt x="1003" y="316"/>
                    <a:pt x="1003" y="316"/>
                    <a:pt x="1003" y="316"/>
                  </a:cubicBezTo>
                  <a:cubicBezTo>
                    <a:pt x="1003" y="320"/>
                    <a:pt x="1003" y="320"/>
                    <a:pt x="1003" y="320"/>
                  </a:cubicBezTo>
                  <a:cubicBezTo>
                    <a:pt x="1004" y="323"/>
                    <a:pt x="1004" y="323"/>
                    <a:pt x="1004" y="323"/>
                  </a:cubicBezTo>
                  <a:cubicBezTo>
                    <a:pt x="1005" y="329"/>
                    <a:pt x="1005" y="329"/>
                    <a:pt x="1005" y="329"/>
                  </a:cubicBezTo>
                  <a:cubicBezTo>
                    <a:pt x="1007" y="332"/>
                    <a:pt x="1007" y="332"/>
                    <a:pt x="1007" y="332"/>
                  </a:cubicBezTo>
                  <a:cubicBezTo>
                    <a:pt x="1007" y="335"/>
                    <a:pt x="1007" y="335"/>
                    <a:pt x="1007" y="335"/>
                  </a:cubicBezTo>
                  <a:cubicBezTo>
                    <a:pt x="1011" y="344"/>
                    <a:pt x="1011" y="344"/>
                    <a:pt x="1011" y="344"/>
                  </a:cubicBezTo>
                  <a:cubicBezTo>
                    <a:pt x="1016" y="353"/>
                    <a:pt x="1016" y="353"/>
                    <a:pt x="1016" y="353"/>
                  </a:cubicBezTo>
                  <a:cubicBezTo>
                    <a:pt x="1020" y="361"/>
                    <a:pt x="1020" y="361"/>
                    <a:pt x="1020" y="361"/>
                  </a:cubicBezTo>
                  <a:cubicBezTo>
                    <a:pt x="1023" y="363"/>
                    <a:pt x="1023" y="363"/>
                    <a:pt x="1023" y="363"/>
                  </a:cubicBezTo>
                  <a:cubicBezTo>
                    <a:pt x="1023" y="366"/>
                    <a:pt x="1023" y="366"/>
                    <a:pt x="1023" y="366"/>
                  </a:cubicBezTo>
                  <a:cubicBezTo>
                    <a:pt x="1029" y="373"/>
                    <a:pt x="1029" y="373"/>
                    <a:pt x="1029" y="373"/>
                  </a:cubicBezTo>
                  <a:cubicBezTo>
                    <a:pt x="1035" y="385"/>
                    <a:pt x="1035" y="385"/>
                    <a:pt x="1035" y="385"/>
                  </a:cubicBezTo>
                  <a:cubicBezTo>
                    <a:pt x="1039" y="386"/>
                    <a:pt x="1039" y="386"/>
                    <a:pt x="1039" y="386"/>
                  </a:cubicBezTo>
                  <a:cubicBezTo>
                    <a:pt x="1041" y="386"/>
                    <a:pt x="1041" y="386"/>
                    <a:pt x="1041" y="386"/>
                  </a:cubicBezTo>
                  <a:cubicBezTo>
                    <a:pt x="1042" y="386"/>
                    <a:pt x="1042" y="386"/>
                    <a:pt x="1042" y="386"/>
                  </a:cubicBezTo>
                  <a:cubicBezTo>
                    <a:pt x="1042" y="387"/>
                    <a:pt x="1042" y="387"/>
                    <a:pt x="1042" y="387"/>
                  </a:cubicBezTo>
                  <a:cubicBezTo>
                    <a:pt x="1040" y="388"/>
                    <a:pt x="1040" y="388"/>
                    <a:pt x="1040" y="388"/>
                  </a:cubicBezTo>
                  <a:cubicBezTo>
                    <a:pt x="1039" y="388"/>
                    <a:pt x="1039" y="388"/>
                    <a:pt x="1039" y="388"/>
                  </a:cubicBezTo>
                  <a:cubicBezTo>
                    <a:pt x="1041" y="391"/>
                    <a:pt x="1041" y="391"/>
                    <a:pt x="1041" y="391"/>
                  </a:cubicBezTo>
                  <a:cubicBezTo>
                    <a:pt x="1044" y="399"/>
                    <a:pt x="1044" y="399"/>
                    <a:pt x="1044" y="399"/>
                  </a:cubicBezTo>
                  <a:cubicBezTo>
                    <a:pt x="1045" y="402"/>
                    <a:pt x="1045" y="402"/>
                    <a:pt x="1045" y="402"/>
                  </a:cubicBezTo>
                  <a:cubicBezTo>
                    <a:pt x="1047" y="404"/>
                    <a:pt x="1047" y="404"/>
                    <a:pt x="1047" y="404"/>
                  </a:cubicBezTo>
                  <a:cubicBezTo>
                    <a:pt x="1050" y="405"/>
                    <a:pt x="1050" y="405"/>
                    <a:pt x="1050" y="405"/>
                  </a:cubicBezTo>
                  <a:cubicBezTo>
                    <a:pt x="1051" y="406"/>
                    <a:pt x="1051" y="406"/>
                    <a:pt x="1051" y="406"/>
                  </a:cubicBezTo>
                  <a:cubicBezTo>
                    <a:pt x="1050" y="408"/>
                    <a:pt x="1050" y="408"/>
                    <a:pt x="1050" y="408"/>
                  </a:cubicBezTo>
                  <a:cubicBezTo>
                    <a:pt x="1051" y="409"/>
                    <a:pt x="1051" y="409"/>
                    <a:pt x="1051" y="409"/>
                  </a:cubicBezTo>
                  <a:cubicBezTo>
                    <a:pt x="1051" y="411"/>
                    <a:pt x="1051" y="411"/>
                    <a:pt x="1051" y="411"/>
                  </a:cubicBezTo>
                  <a:cubicBezTo>
                    <a:pt x="1052" y="407"/>
                    <a:pt x="1052" y="407"/>
                    <a:pt x="1052" y="407"/>
                  </a:cubicBezTo>
                  <a:cubicBezTo>
                    <a:pt x="1053" y="403"/>
                    <a:pt x="1053" y="403"/>
                    <a:pt x="1053" y="403"/>
                  </a:cubicBezTo>
                  <a:cubicBezTo>
                    <a:pt x="1054" y="403"/>
                    <a:pt x="1054" y="403"/>
                    <a:pt x="1054" y="403"/>
                  </a:cubicBezTo>
                  <a:cubicBezTo>
                    <a:pt x="1054" y="401"/>
                    <a:pt x="1054" y="401"/>
                    <a:pt x="1054" y="401"/>
                  </a:cubicBezTo>
                  <a:cubicBezTo>
                    <a:pt x="1056" y="399"/>
                    <a:pt x="1056" y="399"/>
                    <a:pt x="1056" y="399"/>
                  </a:cubicBezTo>
                  <a:cubicBezTo>
                    <a:pt x="1056" y="398"/>
                    <a:pt x="1056" y="398"/>
                    <a:pt x="1056" y="398"/>
                  </a:cubicBezTo>
                  <a:cubicBezTo>
                    <a:pt x="1056" y="397"/>
                    <a:pt x="1056" y="397"/>
                    <a:pt x="1056" y="397"/>
                  </a:cubicBezTo>
                  <a:cubicBezTo>
                    <a:pt x="1057" y="395"/>
                    <a:pt x="1057" y="395"/>
                    <a:pt x="1057" y="395"/>
                  </a:cubicBezTo>
                  <a:cubicBezTo>
                    <a:pt x="1057" y="392"/>
                    <a:pt x="1057" y="392"/>
                    <a:pt x="1057" y="392"/>
                  </a:cubicBezTo>
                  <a:cubicBezTo>
                    <a:pt x="1056" y="390"/>
                    <a:pt x="1056" y="390"/>
                    <a:pt x="1056" y="390"/>
                  </a:cubicBezTo>
                  <a:cubicBezTo>
                    <a:pt x="1057" y="388"/>
                    <a:pt x="1057" y="388"/>
                    <a:pt x="1057" y="388"/>
                  </a:cubicBezTo>
                  <a:cubicBezTo>
                    <a:pt x="1058" y="386"/>
                    <a:pt x="1058" y="386"/>
                    <a:pt x="1058" y="386"/>
                  </a:cubicBezTo>
                  <a:cubicBezTo>
                    <a:pt x="1056" y="385"/>
                    <a:pt x="1056" y="385"/>
                    <a:pt x="1056" y="385"/>
                  </a:cubicBezTo>
                  <a:cubicBezTo>
                    <a:pt x="1056" y="385"/>
                    <a:pt x="1056" y="385"/>
                    <a:pt x="1056" y="385"/>
                  </a:cubicBezTo>
                  <a:cubicBezTo>
                    <a:pt x="1054" y="385"/>
                    <a:pt x="1054" y="385"/>
                    <a:pt x="1054" y="385"/>
                  </a:cubicBezTo>
                  <a:cubicBezTo>
                    <a:pt x="1055" y="384"/>
                    <a:pt x="1055" y="384"/>
                    <a:pt x="1055" y="384"/>
                  </a:cubicBezTo>
                  <a:cubicBezTo>
                    <a:pt x="1054" y="381"/>
                    <a:pt x="1054" y="381"/>
                    <a:pt x="1054" y="381"/>
                  </a:cubicBezTo>
                  <a:cubicBezTo>
                    <a:pt x="1055" y="381"/>
                    <a:pt x="1055" y="381"/>
                    <a:pt x="1055" y="381"/>
                  </a:cubicBezTo>
                  <a:cubicBezTo>
                    <a:pt x="1055" y="381"/>
                    <a:pt x="1055" y="381"/>
                    <a:pt x="1055" y="381"/>
                  </a:cubicBezTo>
                  <a:cubicBezTo>
                    <a:pt x="1054" y="379"/>
                    <a:pt x="1054" y="379"/>
                    <a:pt x="1054" y="379"/>
                  </a:cubicBezTo>
                  <a:cubicBezTo>
                    <a:pt x="1054" y="378"/>
                    <a:pt x="1054" y="378"/>
                    <a:pt x="1054" y="378"/>
                  </a:cubicBezTo>
                  <a:cubicBezTo>
                    <a:pt x="1055" y="376"/>
                    <a:pt x="1055" y="376"/>
                    <a:pt x="1055" y="376"/>
                  </a:cubicBezTo>
                  <a:cubicBezTo>
                    <a:pt x="1053" y="376"/>
                    <a:pt x="1053" y="376"/>
                    <a:pt x="1053" y="376"/>
                  </a:cubicBezTo>
                  <a:cubicBezTo>
                    <a:pt x="1052" y="375"/>
                    <a:pt x="1052" y="375"/>
                    <a:pt x="1052" y="375"/>
                  </a:cubicBezTo>
                  <a:cubicBezTo>
                    <a:pt x="1053" y="373"/>
                    <a:pt x="1053" y="373"/>
                    <a:pt x="1053" y="373"/>
                  </a:cubicBezTo>
                  <a:cubicBezTo>
                    <a:pt x="1054" y="375"/>
                    <a:pt x="1054" y="375"/>
                    <a:pt x="1054" y="375"/>
                  </a:cubicBezTo>
                  <a:cubicBezTo>
                    <a:pt x="1057" y="372"/>
                    <a:pt x="1057" y="372"/>
                    <a:pt x="1057" y="372"/>
                  </a:cubicBezTo>
                  <a:cubicBezTo>
                    <a:pt x="1058" y="373"/>
                    <a:pt x="1058" y="373"/>
                    <a:pt x="1058" y="373"/>
                  </a:cubicBezTo>
                  <a:cubicBezTo>
                    <a:pt x="1060" y="371"/>
                    <a:pt x="1060" y="371"/>
                    <a:pt x="1060" y="371"/>
                  </a:cubicBezTo>
                  <a:cubicBezTo>
                    <a:pt x="1061" y="370"/>
                    <a:pt x="1061" y="370"/>
                    <a:pt x="1061" y="370"/>
                  </a:cubicBezTo>
                  <a:cubicBezTo>
                    <a:pt x="1062" y="371"/>
                    <a:pt x="1062" y="371"/>
                    <a:pt x="1062" y="371"/>
                  </a:cubicBezTo>
                  <a:cubicBezTo>
                    <a:pt x="1064" y="371"/>
                    <a:pt x="1064" y="371"/>
                    <a:pt x="1064" y="371"/>
                  </a:cubicBezTo>
                  <a:cubicBezTo>
                    <a:pt x="1063" y="369"/>
                    <a:pt x="1063" y="369"/>
                    <a:pt x="1063" y="369"/>
                  </a:cubicBezTo>
                  <a:cubicBezTo>
                    <a:pt x="1060" y="368"/>
                    <a:pt x="1060" y="368"/>
                    <a:pt x="1060" y="368"/>
                  </a:cubicBezTo>
                  <a:cubicBezTo>
                    <a:pt x="1060" y="366"/>
                    <a:pt x="1060" y="366"/>
                    <a:pt x="1060" y="366"/>
                  </a:cubicBezTo>
                  <a:cubicBezTo>
                    <a:pt x="1058" y="365"/>
                    <a:pt x="1058" y="365"/>
                    <a:pt x="1058" y="365"/>
                  </a:cubicBezTo>
                  <a:cubicBezTo>
                    <a:pt x="1056" y="360"/>
                    <a:pt x="1056" y="360"/>
                    <a:pt x="1056" y="360"/>
                  </a:cubicBezTo>
                  <a:cubicBezTo>
                    <a:pt x="1057" y="355"/>
                    <a:pt x="1057" y="355"/>
                    <a:pt x="1057" y="355"/>
                  </a:cubicBezTo>
                  <a:cubicBezTo>
                    <a:pt x="1056" y="354"/>
                    <a:pt x="1056" y="354"/>
                    <a:pt x="1056" y="354"/>
                  </a:cubicBezTo>
                  <a:cubicBezTo>
                    <a:pt x="1057" y="353"/>
                    <a:pt x="1057" y="353"/>
                    <a:pt x="1057" y="353"/>
                  </a:cubicBezTo>
                  <a:cubicBezTo>
                    <a:pt x="1057" y="351"/>
                    <a:pt x="1057" y="351"/>
                    <a:pt x="1057" y="351"/>
                  </a:cubicBezTo>
                  <a:cubicBezTo>
                    <a:pt x="1059" y="347"/>
                    <a:pt x="1059" y="347"/>
                    <a:pt x="1059" y="347"/>
                  </a:cubicBezTo>
                  <a:cubicBezTo>
                    <a:pt x="1058" y="347"/>
                    <a:pt x="1058" y="347"/>
                    <a:pt x="1058" y="347"/>
                  </a:cubicBezTo>
                  <a:cubicBezTo>
                    <a:pt x="1059" y="347"/>
                    <a:pt x="1059" y="347"/>
                    <a:pt x="1059" y="347"/>
                  </a:cubicBezTo>
                  <a:cubicBezTo>
                    <a:pt x="1062" y="345"/>
                    <a:pt x="1062" y="345"/>
                    <a:pt x="1062" y="345"/>
                  </a:cubicBezTo>
                  <a:cubicBezTo>
                    <a:pt x="1063" y="346"/>
                    <a:pt x="1063" y="346"/>
                    <a:pt x="1063" y="346"/>
                  </a:cubicBezTo>
                  <a:cubicBezTo>
                    <a:pt x="1068" y="344"/>
                    <a:pt x="1068" y="344"/>
                    <a:pt x="1068" y="344"/>
                  </a:cubicBezTo>
                  <a:cubicBezTo>
                    <a:pt x="1067" y="342"/>
                    <a:pt x="1067" y="342"/>
                    <a:pt x="1067" y="342"/>
                  </a:cubicBezTo>
                  <a:cubicBezTo>
                    <a:pt x="1069" y="340"/>
                    <a:pt x="1069" y="340"/>
                    <a:pt x="1069" y="340"/>
                  </a:cubicBezTo>
                  <a:cubicBezTo>
                    <a:pt x="1067" y="339"/>
                    <a:pt x="1067" y="339"/>
                    <a:pt x="1067" y="339"/>
                  </a:cubicBezTo>
                  <a:cubicBezTo>
                    <a:pt x="1064" y="335"/>
                    <a:pt x="1064" y="335"/>
                    <a:pt x="1064" y="335"/>
                  </a:cubicBezTo>
                  <a:cubicBezTo>
                    <a:pt x="1062" y="335"/>
                    <a:pt x="1062" y="335"/>
                    <a:pt x="1062" y="335"/>
                  </a:cubicBezTo>
                  <a:cubicBezTo>
                    <a:pt x="1058" y="329"/>
                    <a:pt x="1058" y="329"/>
                    <a:pt x="1058" y="329"/>
                  </a:cubicBezTo>
                  <a:cubicBezTo>
                    <a:pt x="1058" y="327"/>
                    <a:pt x="1058" y="327"/>
                    <a:pt x="1058" y="327"/>
                  </a:cubicBezTo>
                  <a:cubicBezTo>
                    <a:pt x="1057" y="326"/>
                    <a:pt x="1057" y="326"/>
                    <a:pt x="1057" y="326"/>
                  </a:cubicBezTo>
                  <a:cubicBezTo>
                    <a:pt x="1057" y="320"/>
                    <a:pt x="1057" y="320"/>
                    <a:pt x="1057" y="320"/>
                  </a:cubicBezTo>
                  <a:cubicBezTo>
                    <a:pt x="1057" y="319"/>
                    <a:pt x="1057" y="319"/>
                    <a:pt x="1057" y="319"/>
                  </a:cubicBezTo>
                  <a:cubicBezTo>
                    <a:pt x="1056" y="317"/>
                    <a:pt x="1056" y="317"/>
                    <a:pt x="1056" y="317"/>
                  </a:cubicBezTo>
                  <a:cubicBezTo>
                    <a:pt x="1058" y="315"/>
                    <a:pt x="1058" y="315"/>
                    <a:pt x="1058" y="315"/>
                  </a:cubicBezTo>
                  <a:cubicBezTo>
                    <a:pt x="1058" y="313"/>
                    <a:pt x="1058" y="313"/>
                    <a:pt x="1058" y="313"/>
                  </a:cubicBezTo>
                  <a:cubicBezTo>
                    <a:pt x="1056" y="313"/>
                    <a:pt x="1056" y="313"/>
                    <a:pt x="1056" y="313"/>
                  </a:cubicBezTo>
                  <a:cubicBezTo>
                    <a:pt x="1055" y="312"/>
                    <a:pt x="1055" y="312"/>
                    <a:pt x="1055" y="312"/>
                  </a:cubicBezTo>
                  <a:cubicBezTo>
                    <a:pt x="1057" y="310"/>
                    <a:pt x="1057" y="310"/>
                    <a:pt x="1057" y="310"/>
                  </a:cubicBezTo>
                  <a:cubicBezTo>
                    <a:pt x="1058" y="309"/>
                    <a:pt x="1058" y="309"/>
                    <a:pt x="1058" y="309"/>
                  </a:cubicBezTo>
                  <a:cubicBezTo>
                    <a:pt x="1058" y="308"/>
                    <a:pt x="1058" y="308"/>
                    <a:pt x="1058" y="308"/>
                  </a:cubicBezTo>
                  <a:cubicBezTo>
                    <a:pt x="1058" y="308"/>
                    <a:pt x="1058" y="308"/>
                    <a:pt x="1058" y="308"/>
                  </a:cubicBezTo>
                  <a:cubicBezTo>
                    <a:pt x="1059" y="307"/>
                    <a:pt x="1059" y="307"/>
                    <a:pt x="1059" y="307"/>
                  </a:cubicBezTo>
                  <a:cubicBezTo>
                    <a:pt x="1059" y="308"/>
                    <a:pt x="1059" y="308"/>
                    <a:pt x="1059" y="308"/>
                  </a:cubicBezTo>
                  <a:cubicBezTo>
                    <a:pt x="1059" y="310"/>
                    <a:pt x="1059" y="310"/>
                    <a:pt x="1059" y="310"/>
                  </a:cubicBezTo>
                  <a:cubicBezTo>
                    <a:pt x="1058" y="312"/>
                    <a:pt x="1058" y="312"/>
                    <a:pt x="1058" y="312"/>
                  </a:cubicBezTo>
                  <a:cubicBezTo>
                    <a:pt x="1059" y="314"/>
                    <a:pt x="1059" y="314"/>
                    <a:pt x="1059" y="314"/>
                  </a:cubicBezTo>
                  <a:cubicBezTo>
                    <a:pt x="1061" y="315"/>
                    <a:pt x="1061" y="315"/>
                    <a:pt x="1061" y="315"/>
                  </a:cubicBezTo>
                  <a:cubicBezTo>
                    <a:pt x="1063" y="317"/>
                    <a:pt x="1063" y="317"/>
                    <a:pt x="1063" y="317"/>
                  </a:cubicBezTo>
                  <a:cubicBezTo>
                    <a:pt x="1065" y="317"/>
                    <a:pt x="1065" y="317"/>
                    <a:pt x="1065" y="317"/>
                  </a:cubicBezTo>
                  <a:cubicBezTo>
                    <a:pt x="1065" y="314"/>
                    <a:pt x="1065" y="314"/>
                    <a:pt x="1065" y="314"/>
                  </a:cubicBezTo>
                  <a:cubicBezTo>
                    <a:pt x="1066" y="313"/>
                    <a:pt x="1066" y="313"/>
                    <a:pt x="1066" y="313"/>
                  </a:cubicBezTo>
                  <a:cubicBezTo>
                    <a:pt x="1064" y="310"/>
                    <a:pt x="1064" y="310"/>
                    <a:pt x="1064" y="310"/>
                  </a:cubicBezTo>
                  <a:cubicBezTo>
                    <a:pt x="1060" y="307"/>
                    <a:pt x="1060" y="307"/>
                    <a:pt x="1060" y="307"/>
                  </a:cubicBezTo>
                  <a:cubicBezTo>
                    <a:pt x="1060" y="303"/>
                    <a:pt x="1060" y="303"/>
                    <a:pt x="1060" y="303"/>
                  </a:cubicBezTo>
                  <a:cubicBezTo>
                    <a:pt x="1059" y="302"/>
                    <a:pt x="1059" y="302"/>
                    <a:pt x="1059" y="302"/>
                  </a:cubicBezTo>
                  <a:cubicBezTo>
                    <a:pt x="1058" y="302"/>
                    <a:pt x="1058" y="302"/>
                    <a:pt x="1058" y="302"/>
                  </a:cubicBezTo>
                  <a:cubicBezTo>
                    <a:pt x="1058" y="302"/>
                    <a:pt x="1058" y="302"/>
                    <a:pt x="1058" y="302"/>
                  </a:cubicBezTo>
                  <a:cubicBezTo>
                    <a:pt x="1056" y="304"/>
                    <a:pt x="1056" y="304"/>
                    <a:pt x="1056" y="304"/>
                  </a:cubicBezTo>
                  <a:cubicBezTo>
                    <a:pt x="1056" y="304"/>
                    <a:pt x="1056" y="304"/>
                    <a:pt x="1056" y="304"/>
                  </a:cubicBezTo>
                  <a:cubicBezTo>
                    <a:pt x="1055" y="305"/>
                    <a:pt x="1055" y="305"/>
                    <a:pt x="1055" y="305"/>
                  </a:cubicBezTo>
                  <a:cubicBezTo>
                    <a:pt x="1054" y="304"/>
                    <a:pt x="1054" y="304"/>
                    <a:pt x="1054" y="304"/>
                  </a:cubicBezTo>
                  <a:cubicBezTo>
                    <a:pt x="1054" y="301"/>
                    <a:pt x="1054" y="301"/>
                    <a:pt x="1054" y="301"/>
                  </a:cubicBezTo>
                  <a:cubicBezTo>
                    <a:pt x="1053" y="299"/>
                    <a:pt x="1053" y="299"/>
                    <a:pt x="1053" y="299"/>
                  </a:cubicBezTo>
                  <a:cubicBezTo>
                    <a:pt x="1051" y="296"/>
                    <a:pt x="1051" y="296"/>
                    <a:pt x="1051" y="296"/>
                  </a:cubicBezTo>
                  <a:cubicBezTo>
                    <a:pt x="1052" y="294"/>
                    <a:pt x="1052" y="294"/>
                    <a:pt x="1052" y="294"/>
                  </a:cubicBezTo>
                  <a:cubicBezTo>
                    <a:pt x="1053" y="294"/>
                    <a:pt x="1053" y="294"/>
                    <a:pt x="1053" y="294"/>
                  </a:cubicBezTo>
                  <a:cubicBezTo>
                    <a:pt x="1052" y="292"/>
                    <a:pt x="1052" y="292"/>
                    <a:pt x="1052" y="292"/>
                  </a:cubicBezTo>
                  <a:cubicBezTo>
                    <a:pt x="1053" y="291"/>
                    <a:pt x="1053" y="291"/>
                    <a:pt x="1053" y="291"/>
                  </a:cubicBezTo>
                  <a:cubicBezTo>
                    <a:pt x="1052" y="289"/>
                    <a:pt x="1052" y="289"/>
                    <a:pt x="1052" y="289"/>
                  </a:cubicBezTo>
                  <a:cubicBezTo>
                    <a:pt x="1053" y="288"/>
                    <a:pt x="1053" y="288"/>
                    <a:pt x="1053" y="288"/>
                  </a:cubicBezTo>
                  <a:cubicBezTo>
                    <a:pt x="1053" y="287"/>
                    <a:pt x="1053" y="287"/>
                    <a:pt x="1053" y="287"/>
                  </a:cubicBezTo>
                  <a:cubicBezTo>
                    <a:pt x="1051" y="286"/>
                    <a:pt x="1051" y="286"/>
                    <a:pt x="1051" y="286"/>
                  </a:cubicBezTo>
                  <a:cubicBezTo>
                    <a:pt x="1050" y="286"/>
                    <a:pt x="1050" y="286"/>
                    <a:pt x="1050" y="286"/>
                  </a:cubicBezTo>
                  <a:cubicBezTo>
                    <a:pt x="1047" y="284"/>
                    <a:pt x="1047" y="284"/>
                    <a:pt x="1047" y="284"/>
                  </a:cubicBezTo>
                  <a:cubicBezTo>
                    <a:pt x="1045" y="284"/>
                    <a:pt x="1045" y="284"/>
                    <a:pt x="1045" y="284"/>
                  </a:cubicBezTo>
                  <a:cubicBezTo>
                    <a:pt x="1044" y="285"/>
                    <a:pt x="1044" y="285"/>
                    <a:pt x="1044" y="285"/>
                  </a:cubicBezTo>
                  <a:cubicBezTo>
                    <a:pt x="1044" y="286"/>
                    <a:pt x="1044" y="286"/>
                    <a:pt x="1044" y="286"/>
                  </a:cubicBezTo>
                  <a:cubicBezTo>
                    <a:pt x="1046" y="289"/>
                    <a:pt x="1046" y="289"/>
                    <a:pt x="1046" y="289"/>
                  </a:cubicBezTo>
                  <a:cubicBezTo>
                    <a:pt x="1046" y="290"/>
                    <a:pt x="1046" y="290"/>
                    <a:pt x="1046" y="290"/>
                  </a:cubicBezTo>
                  <a:cubicBezTo>
                    <a:pt x="1045" y="291"/>
                    <a:pt x="1045" y="291"/>
                    <a:pt x="1045" y="291"/>
                  </a:cubicBezTo>
                  <a:cubicBezTo>
                    <a:pt x="1043" y="290"/>
                    <a:pt x="1043" y="290"/>
                    <a:pt x="1043" y="290"/>
                  </a:cubicBezTo>
                  <a:cubicBezTo>
                    <a:pt x="1041" y="287"/>
                    <a:pt x="1041" y="287"/>
                    <a:pt x="1041" y="287"/>
                  </a:cubicBezTo>
                  <a:cubicBezTo>
                    <a:pt x="1039" y="285"/>
                    <a:pt x="1039" y="285"/>
                    <a:pt x="1039" y="285"/>
                  </a:cubicBezTo>
                  <a:cubicBezTo>
                    <a:pt x="1038" y="284"/>
                    <a:pt x="1038" y="284"/>
                    <a:pt x="1038" y="284"/>
                  </a:cubicBezTo>
                  <a:cubicBezTo>
                    <a:pt x="1039" y="284"/>
                    <a:pt x="1039" y="284"/>
                    <a:pt x="1039" y="284"/>
                  </a:cubicBezTo>
                  <a:cubicBezTo>
                    <a:pt x="1037" y="280"/>
                    <a:pt x="1037" y="280"/>
                    <a:pt x="1037" y="280"/>
                  </a:cubicBezTo>
                  <a:cubicBezTo>
                    <a:pt x="1037" y="279"/>
                    <a:pt x="1037" y="279"/>
                    <a:pt x="1037" y="279"/>
                  </a:cubicBezTo>
                  <a:cubicBezTo>
                    <a:pt x="1037" y="278"/>
                    <a:pt x="1037" y="278"/>
                    <a:pt x="1037" y="278"/>
                  </a:cubicBezTo>
                  <a:cubicBezTo>
                    <a:pt x="1036" y="276"/>
                    <a:pt x="1036" y="276"/>
                    <a:pt x="1036" y="276"/>
                  </a:cubicBezTo>
                  <a:cubicBezTo>
                    <a:pt x="1037" y="275"/>
                    <a:pt x="1037" y="275"/>
                    <a:pt x="1037" y="275"/>
                  </a:cubicBezTo>
                  <a:cubicBezTo>
                    <a:pt x="1036" y="272"/>
                    <a:pt x="1036" y="272"/>
                    <a:pt x="1036" y="272"/>
                  </a:cubicBezTo>
                  <a:cubicBezTo>
                    <a:pt x="1037" y="271"/>
                    <a:pt x="1037" y="271"/>
                    <a:pt x="1037" y="271"/>
                  </a:cubicBezTo>
                  <a:cubicBezTo>
                    <a:pt x="1037" y="269"/>
                    <a:pt x="1037" y="269"/>
                    <a:pt x="1037" y="269"/>
                  </a:cubicBezTo>
                  <a:cubicBezTo>
                    <a:pt x="1038" y="267"/>
                    <a:pt x="1038" y="267"/>
                    <a:pt x="1038" y="267"/>
                  </a:cubicBezTo>
                  <a:cubicBezTo>
                    <a:pt x="1038" y="265"/>
                    <a:pt x="1038" y="265"/>
                    <a:pt x="1038" y="265"/>
                  </a:cubicBezTo>
                  <a:cubicBezTo>
                    <a:pt x="1037" y="266"/>
                    <a:pt x="1037" y="266"/>
                    <a:pt x="1037" y="266"/>
                  </a:cubicBezTo>
                  <a:cubicBezTo>
                    <a:pt x="1035" y="264"/>
                    <a:pt x="1035" y="264"/>
                    <a:pt x="1035" y="264"/>
                  </a:cubicBezTo>
                  <a:cubicBezTo>
                    <a:pt x="1035" y="264"/>
                    <a:pt x="1035" y="264"/>
                    <a:pt x="1035" y="264"/>
                  </a:cubicBezTo>
                  <a:cubicBezTo>
                    <a:pt x="1036" y="263"/>
                    <a:pt x="1036" y="263"/>
                    <a:pt x="1036" y="263"/>
                  </a:cubicBezTo>
                  <a:cubicBezTo>
                    <a:pt x="1038" y="264"/>
                    <a:pt x="1038" y="264"/>
                    <a:pt x="1038" y="264"/>
                  </a:cubicBezTo>
                  <a:cubicBezTo>
                    <a:pt x="1038" y="263"/>
                    <a:pt x="1038" y="263"/>
                    <a:pt x="1038" y="263"/>
                  </a:cubicBezTo>
                  <a:cubicBezTo>
                    <a:pt x="1037" y="262"/>
                    <a:pt x="1037" y="262"/>
                    <a:pt x="1037" y="262"/>
                  </a:cubicBezTo>
                  <a:cubicBezTo>
                    <a:pt x="1035" y="261"/>
                    <a:pt x="1035" y="261"/>
                    <a:pt x="1035" y="261"/>
                  </a:cubicBezTo>
                  <a:cubicBezTo>
                    <a:pt x="1036" y="260"/>
                    <a:pt x="1036" y="260"/>
                    <a:pt x="1036" y="260"/>
                  </a:cubicBezTo>
                  <a:cubicBezTo>
                    <a:pt x="1037" y="260"/>
                    <a:pt x="1037" y="260"/>
                    <a:pt x="1037" y="260"/>
                  </a:cubicBezTo>
                  <a:cubicBezTo>
                    <a:pt x="1036" y="259"/>
                    <a:pt x="1036" y="259"/>
                    <a:pt x="1036" y="259"/>
                  </a:cubicBezTo>
                  <a:cubicBezTo>
                    <a:pt x="1035" y="257"/>
                    <a:pt x="1035" y="257"/>
                    <a:pt x="1035" y="257"/>
                  </a:cubicBezTo>
                  <a:cubicBezTo>
                    <a:pt x="1033" y="257"/>
                    <a:pt x="1033" y="257"/>
                    <a:pt x="1033" y="257"/>
                  </a:cubicBezTo>
                  <a:cubicBezTo>
                    <a:pt x="1033" y="256"/>
                    <a:pt x="1033" y="256"/>
                    <a:pt x="1033" y="256"/>
                  </a:cubicBezTo>
                  <a:cubicBezTo>
                    <a:pt x="1034" y="255"/>
                    <a:pt x="1034" y="255"/>
                    <a:pt x="1034" y="255"/>
                  </a:cubicBezTo>
                  <a:cubicBezTo>
                    <a:pt x="1033" y="253"/>
                    <a:pt x="1033" y="253"/>
                    <a:pt x="1033" y="253"/>
                  </a:cubicBezTo>
                  <a:cubicBezTo>
                    <a:pt x="1032" y="252"/>
                    <a:pt x="1032" y="252"/>
                    <a:pt x="1032" y="252"/>
                  </a:cubicBezTo>
                  <a:cubicBezTo>
                    <a:pt x="1032" y="250"/>
                    <a:pt x="1032" y="250"/>
                    <a:pt x="1032" y="250"/>
                  </a:cubicBezTo>
                  <a:cubicBezTo>
                    <a:pt x="1033" y="249"/>
                    <a:pt x="1033" y="249"/>
                    <a:pt x="1033" y="249"/>
                  </a:cubicBezTo>
                  <a:cubicBezTo>
                    <a:pt x="1033" y="248"/>
                    <a:pt x="1033" y="248"/>
                    <a:pt x="1033" y="248"/>
                  </a:cubicBezTo>
                  <a:cubicBezTo>
                    <a:pt x="1032" y="246"/>
                    <a:pt x="1032" y="246"/>
                    <a:pt x="1032" y="246"/>
                  </a:cubicBezTo>
                  <a:cubicBezTo>
                    <a:pt x="1032" y="245"/>
                    <a:pt x="1032" y="245"/>
                    <a:pt x="1032" y="245"/>
                  </a:cubicBezTo>
                  <a:cubicBezTo>
                    <a:pt x="1034" y="245"/>
                    <a:pt x="1034" y="245"/>
                    <a:pt x="1034" y="245"/>
                  </a:cubicBezTo>
                  <a:cubicBezTo>
                    <a:pt x="1035" y="246"/>
                    <a:pt x="1035" y="246"/>
                    <a:pt x="1035" y="246"/>
                  </a:cubicBezTo>
                  <a:cubicBezTo>
                    <a:pt x="1036" y="246"/>
                    <a:pt x="1036" y="246"/>
                    <a:pt x="1036" y="246"/>
                  </a:cubicBezTo>
                  <a:cubicBezTo>
                    <a:pt x="1037" y="243"/>
                    <a:pt x="1037" y="243"/>
                    <a:pt x="1037" y="243"/>
                  </a:cubicBezTo>
                  <a:cubicBezTo>
                    <a:pt x="1038" y="243"/>
                    <a:pt x="1038" y="243"/>
                    <a:pt x="1038" y="243"/>
                  </a:cubicBezTo>
                  <a:cubicBezTo>
                    <a:pt x="1039" y="244"/>
                    <a:pt x="1039" y="244"/>
                    <a:pt x="1039" y="244"/>
                  </a:cubicBezTo>
                  <a:cubicBezTo>
                    <a:pt x="1040" y="245"/>
                    <a:pt x="1040" y="245"/>
                    <a:pt x="1040" y="245"/>
                  </a:cubicBezTo>
                  <a:cubicBezTo>
                    <a:pt x="1041" y="246"/>
                    <a:pt x="1041" y="246"/>
                    <a:pt x="1041" y="246"/>
                  </a:cubicBezTo>
                  <a:cubicBezTo>
                    <a:pt x="1043" y="243"/>
                    <a:pt x="1043" y="243"/>
                    <a:pt x="1043" y="243"/>
                  </a:cubicBezTo>
                  <a:cubicBezTo>
                    <a:pt x="1041" y="242"/>
                    <a:pt x="1041" y="242"/>
                    <a:pt x="1041" y="242"/>
                  </a:cubicBezTo>
                  <a:cubicBezTo>
                    <a:pt x="1042" y="240"/>
                    <a:pt x="1042" y="240"/>
                    <a:pt x="1042" y="240"/>
                  </a:cubicBezTo>
                  <a:cubicBezTo>
                    <a:pt x="1043" y="239"/>
                    <a:pt x="1043" y="239"/>
                    <a:pt x="1043" y="239"/>
                  </a:cubicBezTo>
                  <a:cubicBezTo>
                    <a:pt x="1045" y="236"/>
                    <a:pt x="1045" y="236"/>
                    <a:pt x="1045" y="236"/>
                  </a:cubicBezTo>
                  <a:cubicBezTo>
                    <a:pt x="1045" y="234"/>
                    <a:pt x="1045" y="234"/>
                    <a:pt x="1045" y="234"/>
                  </a:cubicBezTo>
                  <a:cubicBezTo>
                    <a:pt x="1047" y="235"/>
                    <a:pt x="1047" y="235"/>
                    <a:pt x="1047" y="235"/>
                  </a:cubicBezTo>
                  <a:cubicBezTo>
                    <a:pt x="1048" y="236"/>
                    <a:pt x="1048" y="236"/>
                    <a:pt x="1048" y="236"/>
                  </a:cubicBezTo>
                  <a:cubicBezTo>
                    <a:pt x="1048" y="238"/>
                    <a:pt x="1048" y="238"/>
                    <a:pt x="1048" y="238"/>
                  </a:cubicBezTo>
                  <a:cubicBezTo>
                    <a:pt x="1050" y="244"/>
                    <a:pt x="1050" y="244"/>
                    <a:pt x="1050" y="244"/>
                  </a:cubicBezTo>
                  <a:cubicBezTo>
                    <a:pt x="1052" y="245"/>
                    <a:pt x="1052" y="245"/>
                    <a:pt x="1052" y="245"/>
                  </a:cubicBezTo>
                  <a:cubicBezTo>
                    <a:pt x="1052" y="244"/>
                    <a:pt x="1052" y="244"/>
                    <a:pt x="1052" y="244"/>
                  </a:cubicBezTo>
                  <a:cubicBezTo>
                    <a:pt x="1053" y="240"/>
                    <a:pt x="1053" y="240"/>
                    <a:pt x="1053" y="240"/>
                  </a:cubicBezTo>
                  <a:cubicBezTo>
                    <a:pt x="1054" y="238"/>
                    <a:pt x="1054" y="238"/>
                    <a:pt x="1054" y="238"/>
                  </a:cubicBezTo>
                  <a:cubicBezTo>
                    <a:pt x="1053" y="236"/>
                    <a:pt x="1053" y="236"/>
                    <a:pt x="1053" y="236"/>
                  </a:cubicBezTo>
                  <a:cubicBezTo>
                    <a:pt x="1054" y="235"/>
                    <a:pt x="1054" y="235"/>
                    <a:pt x="1054" y="235"/>
                  </a:cubicBezTo>
                  <a:cubicBezTo>
                    <a:pt x="1053" y="233"/>
                    <a:pt x="1053" y="233"/>
                    <a:pt x="1053" y="233"/>
                  </a:cubicBezTo>
                  <a:cubicBezTo>
                    <a:pt x="1055" y="233"/>
                    <a:pt x="1055" y="233"/>
                    <a:pt x="1055" y="233"/>
                  </a:cubicBezTo>
                  <a:cubicBezTo>
                    <a:pt x="1056" y="232"/>
                    <a:pt x="1056" y="232"/>
                    <a:pt x="1056" y="232"/>
                  </a:cubicBezTo>
                  <a:cubicBezTo>
                    <a:pt x="1057" y="229"/>
                    <a:pt x="1057" y="229"/>
                    <a:pt x="1057" y="229"/>
                  </a:cubicBezTo>
                  <a:cubicBezTo>
                    <a:pt x="1058" y="229"/>
                    <a:pt x="1058" y="229"/>
                    <a:pt x="1058" y="229"/>
                  </a:cubicBezTo>
                  <a:cubicBezTo>
                    <a:pt x="1060" y="227"/>
                    <a:pt x="1060" y="227"/>
                    <a:pt x="1060" y="227"/>
                  </a:cubicBezTo>
                  <a:cubicBezTo>
                    <a:pt x="1062" y="226"/>
                    <a:pt x="1062" y="226"/>
                    <a:pt x="1062" y="226"/>
                  </a:cubicBezTo>
                  <a:cubicBezTo>
                    <a:pt x="1063" y="227"/>
                    <a:pt x="1063" y="227"/>
                    <a:pt x="1063" y="227"/>
                  </a:cubicBezTo>
                  <a:cubicBezTo>
                    <a:pt x="1066" y="225"/>
                    <a:pt x="1066" y="225"/>
                    <a:pt x="1066" y="225"/>
                  </a:cubicBezTo>
                  <a:cubicBezTo>
                    <a:pt x="1068" y="226"/>
                    <a:pt x="1068" y="226"/>
                    <a:pt x="1068" y="226"/>
                  </a:cubicBezTo>
                  <a:cubicBezTo>
                    <a:pt x="1073" y="228"/>
                    <a:pt x="1073" y="228"/>
                    <a:pt x="1073" y="228"/>
                  </a:cubicBezTo>
                  <a:cubicBezTo>
                    <a:pt x="1073" y="230"/>
                    <a:pt x="1073" y="230"/>
                    <a:pt x="1073" y="230"/>
                  </a:cubicBezTo>
                  <a:cubicBezTo>
                    <a:pt x="1074" y="230"/>
                    <a:pt x="1074" y="230"/>
                    <a:pt x="1074" y="230"/>
                  </a:cubicBezTo>
                  <a:cubicBezTo>
                    <a:pt x="1076" y="230"/>
                    <a:pt x="1076" y="230"/>
                    <a:pt x="1076" y="230"/>
                  </a:cubicBezTo>
                  <a:cubicBezTo>
                    <a:pt x="1077" y="230"/>
                    <a:pt x="1077" y="230"/>
                    <a:pt x="1077" y="230"/>
                  </a:cubicBezTo>
                  <a:cubicBezTo>
                    <a:pt x="1076" y="231"/>
                    <a:pt x="1076" y="231"/>
                    <a:pt x="1076" y="231"/>
                  </a:cubicBezTo>
                  <a:cubicBezTo>
                    <a:pt x="1078" y="233"/>
                    <a:pt x="1078" y="233"/>
                    <a:pt x="1078" y="233"/>
                  </a:cubicBezTo>
                  <a:cubicBezTo>
                    <a:pt x="1079" y="233"/>
                    <a:pt x="1079" y="233"/>
                    <a:pt x="1079" y="233"/>
                  </a:cubicBezTo>
                  <a:cubicBezTo>
                    <a:pt x="1081" y="234"/>
                    <a:pt x="1081" y="234"/>
                    <a:pt x="1081" y="234"/>
                  </a:cubicBezTo>
                  <a:cubicBezTo>
                    <a:pt x="1083" y="234"/>
                    <a:pt x="1083" y="234"/>
                    <a:pt x="1083" y="234"/>
                  </a:cubicBezTo>
                  <a:cubicBezTo>
                    <a:pt x="1084" y="234"/>
                    <a:pt x="1084" y="234"/>
                    <a:pt x="1084" y="234"/>
                  </a:cubicBezTo>
                  <a:cubicBezTo>
                    <a:pt x="1084" y="233"/>
                    <a:pt x="1084" y="233"/>
                    <a:pt x="1084" y="233"/>
                  </a:cubicBezTo>
                  <a:cubicBezTo>
                    <a:pt x="1081" y="230"/>
                    <a:pt x="1081" y="230"/>
                    <a:pt x="1081" y="230"/>
                  </a:cubicBezTo>
                  <a:cubicBezTo>
                    <a:pt x="1082" y="229"/>
                    <a:pt x="1082" y="229"/>
                    <a:pt x="1082" y="229"/>
                  </a:cubicBezTo>
                  <a:cubicBezTo>
                    <a:pt x="1082" y="227"/>
                    <a:pt x="1082" y="227"/>
                    <a:pt x="1082" y="227"/>
                  </a:cubicBezTo>
                  <a:cubicBezTo>
                    <a:pt x="1080" y="227"/>
                    <a:pt x="1080" y="227"/>
                    <a:pt x="1080" y="227"/>
                  </a:cubicBezTo>
                  <a:cubicBezTo>
                    <a:pt x="1081" y="226"/>
                    <a:pt x="1081" y="226"/>
                    <a:pt x="1081" y="226"/>
                  </a:cubicBezTo>
                  <a:cubicBezTo>
                    <a:pt x="1082" y="224"/>
                    <a:pt x="1082" y="224"/>
                    <a:pt x="1082" y="224"/>
                  </a:cubicBezTo>
                  <a:cubicBezTo>
                    <a:pt x="1082" y="220"/>
                    <a:pt x="1082" y="220"/>
                    <a:pt x="1082" y="220"/>
                  </a:cubicBezTo>
                  <a:cubicBezTo>
                    <a:pt x="1083" y="217"/>
                    <a:pt x="1083" y="217"/>
                    <a:pt x="1083" y="217"/>
                  </a:cubicBezTo>
                  <a:cubicBezTo>
                    <a:pt x="1083" y="216"/>
                    <a:pt x="1083" y="216"/>
                    <a:pt x="1083" y="216"/>
                  </a:cubicBezTo>
                  <a:cubicBezTo>
                    <a:pt x="1085" y="213"/>
                    <a:pt x="1085" y="213"/>
                    <a:pt x="1085" y="213"/>
                  </a:cubicBezTo>
                  <a:cubicBezTo>
                    <a:pt x="1084" y="212"/>
                    <a:pt x="1084" y="212"/>
                    <a:pt x="1084" y="212"/>
                  </a:cubicBezTo>
                  <a:cubicBezTo>
                    <a:pt x="1085" y="211"/>
                    <a:pt x="1085" y="211"/>
                    <a:pt x="1085" y="211"/>
                  </a:cubicBezTo>
                  <a:cubicBezTo>
                    <a:pt x="1084" y="208"/>
                    <a:pt x="1084" y="208"/>
                    <a:pt x="1084" y="208"/>
                  </a:cubicBezTo>
                  <a:cubicBezTo>
                    <a:pt x="1083" y="208"/>
                    <a:pt x="1083" y="208"/>
                    <a:pt x="1083" y="208"/>
                  </a:cubicBezTo>
                  <a:cubicBezTo>
                    <a:pt x="1083" y="207"/>
                    <a:pt x="1083" y="207"/>
                    <a:pt x="1083" y="207"/>
                  </a:cubicBezTo>
                  <a:cubicBezTo>
                    <a:pt x="1085" y="206"/>
                    <a:pt x="1085" y="206"/>
                    <a:pt x="1085" y="206"/>
                  </a:cubicBezTo>
                  <a:cubicBezTo>
                    <a:pt x="1086" y="205"/>
                    <a:pt x="1086" y="205"/>
                    <a:pt x="1086" y="205"/>
                  </a:cubicBezTo>
                  <a:cubicBezTo>
                    <a:pt x="1083" y="203"/>
                    <a:pt x="1083" y="203"/>
                    <a:pt x="1083" y="203"/>
                  </a:cubicBezTo>
                  <a:cubicBezTo>
                    <a:pt x="1083" y="202"/>
                    <a:pt x="1083" y="202"/>
                    <a:pt x="1083" y="202"/>
                  </a:cubicBezTo>
                  <a:cubicBezTo>
                    <a:pt x="1084" y="202"/>
                    <a:pt x="1084" y="202"/>
                    <a:pt x="1084" y="202"/>
                  </a:cubicBezTo>
                  <a:cubicBezTo>
                    <a:pt x="1085" y="203"/>
                    <a:pt x="1085" y="203"/>
                    <a:pt x="1085" y="203"/>
                  </a:cubicBezTo>
                  <a:cubicBezTo>
                    <a:pt x="1086" y="202"/>
                    <a:pt x="1086" y="202"/>
                    <a:pt x="1086" y="202"/>
                  </a:cubicBezTo>
                  <a:cubicBezTo>
                    <a:pt x="1086" y="201"/>
                    <a:pt x="1086" y="201"/>
                    <a:pt x="1086" y="201"/>
                  </a:cubicBezTo>
                  <a:cubicBezTo>
                    <a:pt x="1085" y="200"/>
                    <a:pt x="1085" y="200"/>
                    <a:pt x="1085" y="200"/>
                  </a:cubicBezTo>
                  <a:cubicBezTo>
                    <a:pt x="1087" y="198"/>
                    <a:pt x="1087" y="198"/>
                    <a:pt x="1087" y="198"/>
                  </a:cubicBezTo>
                  <a:cubicBezTo>
                    <a:pt x="1087" y="197"/>
                    <a:pt x="1087" y="197"/>
                    <a:pt x="1087" y="197"/>
                  </a:cubicBezTo>
                  <a:cubicBezTo>
                    <a:pt x="1086" y="196"/>
                    <a:pt x="1086" y="196"/>
                    <a:pt x="1086" y="196"/>
                  </a:cubicBezTo>
                  <a:cubicBezTo>
                    <a:pt x="1087" y="195"/>
                    <a:pt x="1087" y="195"/>
                    <a:pt x="1087" y="195"/>
                  </a:cubicBezTo>
                  <a:cubicBezTo>
                    <a:pt x="1088" y="196"/>
                    <a:pt x="1088" y="196"/>
                    <a:pt x="1088" y="196"/>
                  </a:cubicBezTo>
                  <a:cubicBezTo>
                    <a:pt x="1089" y="194"/>
                    <a:pt x="1089" y="194"/>
                    <a:pt x="1089" y="194"/>
                  </a:cubicBezTo>
                  <a:cubicBezTo>
                    <a:pt x="1089" y="193"/>
                    <a:pt x="1089" y="193"/>
                    <a:pt x="1089" y="193"/>
                  </a:cubicBezTo>
                  <a:cubicBezTo>
                    <a:pt x="1088" y="192"/>
                    <a:pt x="1088" y="192"/>
                    <a:pt x="1088" y="192"/>
                  </a:cubicBezTo>
                  <a:cubicBezTo>
                    <a:pt x="1090" y="192"/>
                    <a:pt x="1090" y="192"/>
                    <a:pt x="1090" y="192"/>
                  </a:cubicBezTo>
                  <a:cubicBezTo>
                    <a:pt x="1092" y="190"/>
                    <a:pt x="1092" y="190"/>
                    <a:pt x="1092" y="190"/>
                  </a:cubicBezTo>
                  <a:cubicBezTo>
                    <a:pt x="1091" y="189"/>
                    <a:pt x="1091" y="189"/>
                    <a:pt x="1091" y="189"/>
                  </a:cubicBezTo>
                  <a:cubicBezTo>
                    <a:pt x="1091" y="187"/>
                    <a:pt x="1091" y="187"/>
                    <a:pt x="1091" y="187"/>
                  </a:cubicBezTo>
                  <a:cubicBezTo>
                    <a:pt x="1092" y="188"/>
                    <a:pt x="1092" y="188"/>
                    <a:pt x="1092" y="188"/>
                  </a:cubicBezTo>
                  <a:cubicBezTo>
                    <a:pt x="1094" y="186"/>
                    <a:pt x="1094" y="186"/>
                    <a:pt x="1094" y="186"/>
                  </a:cubicBezTo>
                  <a:cubicBezTo>
                    <a:pt x="1093" y="184"/>
                    <a:pt x="1093" y="184"/>
                    <a:pt x="1093" y="184"/>
                  </a:cubicBezTo>
                  <a:cubicBezTo>
                    <a:pt x="1093" y="181"/>
                    <a:pt x="1093" y="181"/>
                    <a:pt x="1093" y="181"/>
                  </a:cubicBezTo>
                  <a:cubicBezTo>
                    <a:pt x="1094" y="181"/>
                    <a:pt x="1094" y="181"/>
                    <a:pt x="1094" y="181"/>
                  </a:cubicBezTo>
                  <a:cubicBezTo>
                    <a:pt x="1095" y="182"/>
                    <a:pt x="1095" y="182"/>
                    <a:pt x="1095" y="182"/>
                  </a:cubicBezTo>
                  <a:cubicBezTo>
                    <a:pt x="1096" y="181"/>
                    <a:pt x="1096" y="181"/>
                    <a:pt x="1096" y="181"/>
                  </a:cubicBezTo>
                  <a:cubicBezTo>
                    <a:pt x="1098" y="178"/>
                    <a:pt x="1098" y="178"/>
                    <a:pt x="1098" y="178"/>
                  </a:cubicBezTo>
                  <a:cubicBezTo>
                    <a:pt x="1097" y="177"/>
                    <a:pt x="1097" y="177"/>
                    <a:pt x="1097" y="177"/>
                  </a:cubicBezTo>
                  <a:cubicBezTo>
                    <a:pt x="1097" y="176"/>
                    <a:pt x="1097" y="176"/>
                    <a:pt x="1097" y="176"/>
                  </a:cubicBezTo>
                  <a:cubicBezTo>
                    <a:pt x="1099" y="176"/>
                    <a:pt x="1099" y="176"/>
                    <a:pt x="1099" y="176"/>
                  </a:cubicBezTo>
                  <a:cubicBezTo>
                    <a:pt x="1102" y="173"/>
                    <a:pt x="1102" y="173"/>
                    <a:pt x="1102" y="173"/>
                  </a:cubicBezTo>
                  <a:cubicBezTo>
                    <a:pt x="1100" y="172"/>
                    <a:pt x="1100" y="172"/>
                    <a:pt x="1100" y="172"/>
                  </a:cubicBezTo>
                  <a:cubicBezTo>
                    <a:pt x="1101" y="171"/>
                    <a:pt x="1101" y="171"/>
                    <a:pt x="1101" y="171"/>
                  </a:cubicBezTo>
                  <a:cubicBezTo>
                    <a:pt x="1103" y="172"/>
                    <a:pt x="1103" y="172"/>
                    <a:pt x="1103" y="172"/>
                  </a:cubicBezTo>
                  <a:cubicBezTo>
                    <a:pt x="1106" y="170"/>
                    <a:pt x="1106" y="170"/>
                    <a:pt x="1106" y="170"/>
                  </a:cubicBezTo>
                  <a:cubicBezTo>
                    <a:pt x="1105" y="169"/>
                    <a:pt x="1105" y="169"/>
                    <a:pt x="1105" y="169"/>
                  </a:cubicBezTo>
                  <a:cubicBezTo>
                    <a:pt x="1106" y="168"/>
                    <a:pt x="1106" y="168"/>
                    <a:pt x="1106" y="168"/>
                  </a:cubicBezTo>
                  <a:cubicBezTo>
                    <a:pt x="1107" y="168"/>
                    <a:pt x="1107" y="168"/>
                    <a:pt x="1107" y="168"/>
                  </a:cubicBezTo>
                  <a:cubicBezTo>
                    <a:pt x="1107" y="170"/>
                    <a:pt x="1107" y="170"/>
                    <a:pt x="1107" y="170"/>
                  </a:cubicBezTo>
                  <a:cubicBezTo>
                    <a:pt x="1108" y="170"/>
                    <a:pt x="1108" y="170"/>
                    <a:pt x="1108" y="170"/>
                  </a:cubicBezTo>
                  <a:cubicBezTo>
                    <a:pt x="1110" y="170"/>
                    <a:pt x="1110" y="170"/>
                    <a:pt x="1110" y="170"/>
                  </a:cubicBezTo>
                  <a:cubicBezTo>
                    <a:pt x="1112" y="171"/>
                    <a:pt x="1112" y="171"/>
                    <a:pt x="1112" y="171"/>
                  </a:cubicBezTo>
                  <a:cubicBezTo>
                    <a:pt x="1118" y="171"/>
                    <a:pt x="1118" y="171"/>
                    <a:pt x="1118" y="171"/>
                  </a:cubicBezTo>
                  <a:cubicBezTo>
                    <a:pt x="1119" y="172"/>
                    <a:pt x="1119" y="172"/>
                    <a:pt x="1119" y="172"/>
                  </a:cubicBezTo>
                  <a:cubicBezTo>
                    <a:pt x="1120" y="171"/>
                    <a:pt x="1120" y="171"/>
                    <a:pt x="1120" y="171"/>
                  </a:cubicBezTo>
                  <a:cubicBezTo>
                    <a:pt x="1119" y="169"/>
                    <a:pt x="1119" y="169"/>
                    <a:pt x="1119" y="169"/>
                  </a:cubicBezTo>
                  <a:cubicBezTo>
                    <a:pt x="1117" y="168"/>
                    <a:pt x="1117" y="168"/>
                    <a:pt x="1117" y="168"/>
                  </a:cubicBezTo>
                  <a:cubicBezTo>
                    <a:pt x="1117" y="167"/>
                    <a:pt x="1117" y="167"/>
                    <a:pt x="1117" y="167"/>
                  </a:cubicBezTo>
                  <a:cubicBezTo>
                    <a:pt x="1118" y="167"/>
                    <a:pt x="1118" y="167"/>
                    <a:pt x="1118" y="167"/>
                  </a:cubicBezTo>
                  <a:cubicBezTo>
                    <a:pt x="1118" y="162"/>
                    <a:pt x="1118" y="162"/>
                    <a:pt x="1118" y="162"/>
                  </a:cubicBezTo>
                  <a:cubicBezTo>
                    <a:pt x="1116" y="158"/>
                    <a:pt x="1116" y="158"/>
                    <a:pt x="1116" y="158"/>
                  </a:cubicBezTo>
                  <a:cubicBezTo>
                    <a:pt x="1114" y="158"/>
                    <a:pt x="1114" y="158"/>
                    <a:pt x="1114" y="158"/>
                  </a:cubicBezTo>
                  <a:cubicBezTo>
                    <a:pt x="1112" y="155"/>
                    <a:pt x="1112" y="155"/>
                    <a:pt x="1112" y="155"/>
                  </a:cubicBezTo>
                  <a:cubicBezTo>
                    <a:pt x="1113" y="153"/>
                    <a:pt x="1113" y="153"/>
                    <a:pt x="1113" y="153"/>
                  </a:cubicBezTo>
                  <a:cubicBezTo>
                    <a:pt x="1111" y="151"/>
                    <a:pt x="1111" y="151"/>
                    <a:pt x="1111" y="151"/>
                  </a:cubicBezTo>
                  <a:cubicBezTo>
                    <a:pt x="1107" y="151"/>
                    <a:pt x="1107" y="151"/>
                    <a:pt x="1107" y="151"/>
                  </a:cubicBezTo>
                  <a:cubicBezTo>
                    <a:pt x="1103" y="148"/>
                    <a:pt x="1103" y="148"/>
                    <a:pt x="1103" y="148"/>
                  </a:cubicBezTo>
                  <a:cubicBezTo>
                    <a:pt x="1102" y="146"/>
                    <a:pt x="1102" y="146"/>
                    <a:pt x="1102" y="146"/>
                  </a:cubicBezTo>
                  <a:cubicBezTo>
                    <a:pt x="1101" y="147"/>
                    <a:pt x="1101" y="147"/>
                    <a:pt x="1101" y="147"/>
                  </a:cubicBezTo>
                  <a:cubicBezTo>
                    <a:pt x="1100" y="147"/>
                    <a:pt x="1100" y="147"/>
                    <a:pt x="1100" y="147"/>
                  </a:cubicBezTo>
                  <a:cubicBezTo>
                    <a:pt x="1099" y="147"/>
                    <a:pt x="1099" y="147"/>
                    <a:pt x="1099" y="147"/>
                  </a:cubicBezTo>
                  <a:cubicBezTo>
                    <a:pt x="1099" y="149"/>
                    <a:pt x="1099" y="149"/>
                    <a:pt x="1099" y="149"/>
                  </a:cubicBezTo>
                  <a:cubicBezTo>
                    <a:pt x="1097" y="150"/>
                    <a:pt x="1097" y="150"/>
                    <a:pt x="1097" y="150"/>
                  </a:cubicBezTo>
                  <a:cubicBezTo>
                    <a:pt x="1097" y="149"/>
                    <a:pt x="1097" y="149"/>
                    <a:pt x="1097" y="149"/>
                  </a:cubicBezTo>
                  <a:cubicBezTo>
                    <a:pt x="1097" y="147"/>
                    <a:pt x="1097" y="147"/>
                    <a:pt x="1097" y="147"/>
                  </a:cubicBezTo>
                  <a:cubicBezTo>
                    <a:pt x="1099" y="145"/>
                    <a:pt x="1099" y="145"/>
                    <a:pt x="1099" y="145"/>
                  </a:cubicBezTo>
                  <a:cubicBezTo>
                    <a:pt x="1097" y="144"/>
                    <a:pt x="1097" y="144"/>
                    <a:pt x="1097" y="144"/>
                  </a:cubicBezTo>
                  <a:cubicBezTo>
                    <a:pt x="1098" y="143"/>
                    <a:pt x="1098" y="143"/>
                    <a:pt x="1098" y="143"/>
                  </a:cubicBezTo>
                  <a:cubicBezTo>
                    <a:pt x="1099" y="143"/>
                    <a:pt x="1099" y="143"/>
                    <a:pt x="1099" y="143"/>
                  </a:cubicBezTo>
                  <a:cubicBezTo>
                    <a:pt x="1100" y="144"/>
                    <a:pt x="1100" y="144"/>
                    <a:pt x="1100" y="144"/>
                  </a:cubicBezTo>
                  <a:cubicBezTo>
                    <a:pt x="1097" y="139"/>
                    <a:pt x="1097" y="139"/>
                    <a:pt x="1097" y="139"/>
                  </a:cubicBezTo>
                  <a:cubicBezTo>
                    <a:pt x="1094" y="137"/>
                    <a:pt x="1094" y="137"/>
                    <a:pt x="1094" y="137"/>
                  </a:cubicBezTo>
                  <a:cubicBezTo>
                    <a:pt x="1094" y="140"/>
                    <a:pt x="1094" y="140"/>
                    <a:pt x="1094" y="140"/>
                  </a:cubicBezTo>
                  <a:cubicBezTo>
                    <a:pt x="1094" y="140"/>
                    <a:pt x="1094" y="140"/>
                    <a:pt x="1094" y="140"/>
                  </a:cubicBezTo>
                  <a:cubicBezTo>
                    <a:pt x="1093" y="140"/>
                    <a:pt x="1093" y="140"/>
                    <a:pt x="1093" y="140"/>
                  </a:cubicBezTo>
                  <a:cubicBezTo>
                    <a:pt x="1090" y="137"/>
                    <a:pt x="1090" y="137"/>
                    <a:pt x="1090" y="137"/>
                  </a:cubicBezTo>
                  <a:cubicBezTo>
                    <a:pt x="1090" y="136"/>
                    <a:pt x="1090" y="136"/>
                    <a:pt x="1090" y="136"/>
                  </a:cubicBezTo>
                  <a:cubicBezTo>
                    <a:pt x="1092" y="136"/>
                    <a:pt x="1092" y="136"/>
                    <a:pt x="1092" y="136"/>
                  </a:cubicBezTo>
                  <a:cubicBezTo>
                    <a:pt x="1091" y="135"/>
                    <a:pt x="1091" y="135"/>
                    <a:pt x="1091" y="135"/>
                  </a:cubicBezTo>
                  <a:cubicBezTo>
                    <a:pt x="1086" y="131"/>
                    <a:pt x="1086" y="131"/>
                    <a:pt x="1086" y="131"/>
                  </a:cubicBezTo>
                  <a:cubicBezTo>
                    <a:pt x="1086" y="131"/>
                    <a:pt x="1086" y="131"/>
                    <a:pt x="1086" y="131"/>
                  </a:cubicBezTo>
                  <a:cubicBezTo>
                    <a:pt x="1086" y="132"/>
                    <a:pt x="1086" y="132"/>
                    <a:pt x="1086" y="132"/>
                  </a:cubicBezTo>
                  <a:cubicBezTo>
                    <a:pt x="1085" y="133"/>
                    <a:pt x="1085" y="133"/>
                    <a:pt x="1085" y="133"/>
                  </a:cubicBezTo>
                  <a:cubicBezTo>
                    <a:pt x="1083" y="134"/>
                    <a:pt x="1083" y="134"/>
                    <a:pt x="1083" y="134"/>
                  </a:cubicBezTo>
                  <a:cubicBezTo>
                    <a:pt x="1081" y="132"/>
                    <a:pt x="1081" y="132"/>
                    <a:pt x="1081" y="132"/>
                  </a:cubicBezTo>
                  <a:cubicBezTo>
                    <a:pt x="1079" y="131"/>
                    <a:pt x="1079" y="131"/>
                    <a:pt x="1079" y="131"/>
                  </a:cubicBezTo>
                  <a:cubicBezTo>
                    <a:pt x="1077" y="128"/>
                    <a:pt x="1077" y="128"/>
                    <a:pt x="1077" y="128"/>
                  </a:cubicBezTo>
                  <a:cubicBezTo>
                    <a:pt x="1077" y="127"/>
                    <a:pt x="1077" y="127"/>
                    <a:pt x="1077" y="127"/>
                  </a:cubicBezTo>
                  <a:cubicBezTo>
                    <a:pt x="1076" y="126"/>
                    <a:pt x="1076" y="126"/>
                    <a:pt x="1076" y="126"/>
                  </a:cubicBezTo>
                  <a:cubicBezTo>
                    <a:pt x="1074" y="126"/>
                    <a:pt x="1074" y="126"/>
                    <a:pt x="1074" y="126"/>
                  </a:cubicBezTo>
                  <a:cubicBezTo>
                    <a:pt x="1071" y="129"/>
                    <a:pt x="1071" y="129"/>
                    <a:pt x="1071" y="129"/>
                  </a:cubicBezTo>
                  <a:cubicBezTo>
                    <a:pt x="1071" y="130"/>
                    <a:pt x="1071" y="130"/>
                    <a:pt x="1071" y="130"/>
                  </a:cubicBezTo>
                  <a:cubicBezTo>
                    <a:pt x="1070" y="129"/>
                    <a:pt x="1070" y="129"/>
                    <a:pt x="1070" y="129"/>
                  </a:cubicBezTo>
                  <a:cubicBezTo>
                    <a:pt x="1069" y="130"/>
                    <a:pt x="1069" y="130"/>
                    <a:pt x="1069" y="130"/>
                  </a:cubicBezTo>
                  <a:cubicBezTo>
                    <a:pt x="1069" y="133"/>
                    <a:pt x="1069" y="133"/>
                    <a:pt x="1069" y="133"/>
                  </a:cubicBezTo>
                  <a:cubicBezTo>
                    <a:pt x="1070" y="134"/>
                    <a:pt x="1070" y="134"/>
                    <a:pt x="1070" y="134"/>
                  </a:cubicBezTo>
                  <a:cubicBezTo>
                    <a:pt x="1068" y="134"/>
                    <a:pt x="1068" y="134"/>
                    <a:pt x="1068" y="134"/>
                  </a:cubicBezTo>
                  <a:cubicBezTo>
                    <a:pt x="1067" y="131"/>
                    <a:pt x="1067" y="131"/>
                    <a:pt x="1067" y="131"/>
                  </a:cubicBezTo>
                  <a:cubicBezTo>
                    <a:pt x="1068" y="128"/>
                    <a:pt x="1068" y="128"/>
                    <a:pt x="1068" y="128"/>
                  </a:cubicBezTo>
                  <a:cubicBezTo>
                    <a:pt x="1065" y="127"/>
                    <a:pt x="1065" y="127"/>
                    <a:pt x="1065" y="127"/>
                  </a:cubicBezTo>
                  <a:cubicBezTo>
                    <a:pt x="1064" y="124"/>
                    <a:pt x="1064" y="124"/>
                    <a:pt x="1064" y="124"/>
                  </a:cubicBezTo>
                  <a:cubicBezTo>
                    <a:pt x="1063" y="124"/>
                    <a:pt x="1063" y="124"/>
                    <a:pt x="1063" y="124"/>
                  </a:cubicBezTo>
                  <a:cubicBezTo>
                    <a:pt x="1065" y="124"/>
                    <a:pt x="1065" y="124"/>
                    <a:pt x="1065" y="124"/>
                  </a:cubicBezTo>
                  <a:cubicBezTo>
                    <a:pt x="1066" y="126"/>
                    <a:pt x="1066" y="126"/>
                    <a:pt x="1066" y="126"/>
                  </a:cubicBezTo>
                  <a:cubicBezTo>
                    <a:pt x="1067" y="124"/>
                    <a:pt x="1067" y="124"/>
                    <a:pt x="1067" y="124"/>
                  </a:cubicBezTo>
                  <a:cubicBezTo>
                    <a:pt x="1068" y="124"/>
                    <a:pt x="1068" y="124"/>
                    <a:pt x="1068" y="124"/>
                  </a:cubicBezTo>
                  <a:cubicBezTo>
                    <a:pt x="1070" y="125"/>
                    <a:pt x="1070" y="125"/>
                    <a:pt x="1070" y="125"/>
                  </a:cubicBezTo>
                  <a:cubicBezTo>
                    <a:pt x="1072" y="124"/>
                    <a:pt x="1072" y="124"/>
                    <a:pt x="1072" y="124"/>
                  </a:cubicBezTo>
                  <a:cubicBezTo>
                    <a:pt x="1071" y="122"/>
                    <a:pt x="1071" y="122"/>
                    <a:pt x="1071" y="122"/>
                  </a:cubicBezTo>
                  <a:cubicBezTo>
                    <a:pt x="1067" y="120"/>
                    <a:pt x="1067" y="120"/>
                    <a:pt x="1067" y="120"/>
                  </a:cubicBezTo>
                  <a:cubicBezTo>
                    <a:pt x="1066" y="122"/>
                    <a:pt x="1066" y="122"/>
                    <a:pt x="1066" y="122"/>
                  </a:cubicBezTo>
                  <a:cubicBezTo>
                    <a:pt x="1063" y="122"/>
                    <a:pt x="1063" y="122"/>
                    <a:pt x="1063" y="122"/>
                  </a:cubicBezTo>
                  <a:cubicBezTo>
                    <a:pt x="1061" y="121"/>
                    <a:pt x="1061" y="121"/>
                    <a:pt x="1061" y="121"/>
                  </a:cubicBezTo>
                  <a:cubicBezTo>
                    <a:pt x="1063" y="121"/>
                    <a:pt x="1063" y="121"/>
                    <a:pt x="1063" y="121"/>
                  </a:cubicBezTo>
                  <a:cubicBezTo>
                    <a:pt x="1065" y="119"/>
                    <a:pt x="1065" y="119"/>
                    <a:pt x="1065" y="119"/>
                  </a:cubicBezTo>
                  <a:cubicBezTo>
                    <a:pt x="1066" y="119"/>
                    <a:pt x="1066" y="119"/>
                    <a:pt x="1066" y="119"/>
                  </a:cubicBezTo>
                  <a:cubicBezTo>
                    <a:pt x="1068" y="119"/>
                    <a:pt x="1068" y="119"/>
                    <a:pt x="1068" y="119"/>
                  </a:cubicBezTo>
                  <a:cubicBezTo>
                    <a:pt x="1070" y="120"/>
                    <a:pt x="1070" y="120"/>
                    <a:pt x="1070" y="120"/>
                  </a:cubicBezTo>
                  <a:cubicBezTo>
                    <a:pt x="1072" y="121"/>
                    <a:pt x="1072" y="121"/>
                    <a:pt x="1072" y="121"/>
                  </a:cubicBezTo>
                  <a:cubicBezTo>
                    <a:pt x="1074" y="124"/>
                    <a:pt x="1074" y="124"/>
                    <a:pt x="1074" y="124"/>
                  </a:cubicBezTo>
                  <a:cubicBezTo>
                    <a:pt x="1076" y="124"/>
                    <a:pt x="1076" y="124"/>
                    <a:pt x="1076" y="124"/>
                  </a:cubicBezTo>
                  <a:cubicBezTo>
                    <a:pt x="1077" y="126"/>
                    <a:pt x="1077" y="126"/>
                    <a:pt x="1077" y="126"/>
                  </a:cubicBezTo>
                  <a:cubicBezTo>
                    <a:pt x="1078" y="126"/>
                    <a:pt x="1078" y="126"/>
                    <a:pt x="1078" y="126"/>
                  </a:cubicBezTo>
                  <a:cubicBezTo>
                    <a:pt x="1080" y="125"/>
                    <a:pt x="1080" y="125"/>
                    <a:pt x="1080" y="125"/>
                  </a:cubicBezTo>
                  <a:cubicBezTo>
                    <a:pt x="1081" y="126"/>
                    <a:pt x="1081" y="126"/>
                    <a:pt x="1081" y="126"/>
                  </a:cubicBezTo>
                  <a:cubicBezTo>
                    <a:pt x="1085" y="123"/>
                    <a:pt x="1085" y="123"/>
                    <a:pt x="1085" y="123"/>
                  </a:cubicBezTo>
                  <a:cubicBezTo>
                    <a:pt x="1086" y="123"/>
                    <a:pt x="1086" y="123"/>
                    <a:pt x="1086" y="123"/>
                  </a:cubicBezTo>
                  <a:cubicBezTo>
                    <a:pt x="1085" y="125"/>
                    <a:pt x="1085" y="125"/>
                    <a:pt x="1085" y="125"/>
                  </a:cubicBezTo>
                  <a:cubicBezTo>
                    <a:pt x="1087" y="124"/>
                    <a:pt x="1087" y="124"/>
                    <a:pt x="1087" y="124"/>
                  </a:cubicBezTo>
                  <a:cubicBezTo>
                    <a:pt x="1087" y="122"/>
                    <a:pt x="1087" y="122"/>
                    <a:pt x="1087" y="122"/>
                  </a:cubicBezTo>
                  <a:cubicBezTo>
                    <a:pt x="1089" y="119"/>
                    <a:pt x="1089" y="119"/>
                    <a:pt x="1089" y="119"/>
                  </a:cubicBezTo>
                  <a:cubicBezTo>
                    <a:pt x="1088" y="118"/>
                    <a:pt x="1088" y="118"/>
                    <a:pt x="1088" y="118"/>
                  </a:cubicBezTo>
                  <a:cubicBezTo>
                    <a:pt x="1088" y="115"/>
                    <a:pt x="1088" y="115"/>
                    <a:pt x="1088" y="115"/>
                  </a:cubicBezTo>
                  <a:cubicBezTo>
                    <a:pt x="1088" y="112"/>
                    <a:pt x="1088" y="112"/>
                    <a:pt x="1088" y="112"/>
                  </a:cubicBezTo>
                  <a:cubicBezTo>
                    <a:pt x="1089" y="106"/>
                    <a:pt x="1089" y="106"/>
                    <a:pt x="1089" y="106"/>
                  </a:cubicBezTo>
                  <a:cubicBezTo>
                    <a:pt x="1089" y="103"/>
                    <a:pt x="1089" y="103"/>
                    <a:pt x="1089" y="103"/>
                  </a:cubicBezTo>
                  <a:cubicBezTo>
                    <a:pt x="1087" y="101"/>
                    <a:pt x="1087" y="101"/>
                    <a:pt x="1087" y="101"/>
                  </a:cubicBezTo>
                  <a:cubicBezTo>
                    <a:pt x="1087" y="99"/>
                    <a:pt x="1087" y="99"/>
                    <a:pt x="1087" y="99"/>
                  </a:cubicBezTo>
                  <a:cubicBezTo>
                    <a:pt x="1084" y="97"/>
                    <a:pt x="1084" y="97"/>
                    <a:pt x="1084" y="97"/>
                  </a:cubicBezTo>
                  <a:cubicBezTo>
                    <a:pt x="1083" y="94"/>
                    <a:pt x="1083" y="94"/>
                    <a:pt x="1083" y="94"/>
                  </a:cubicBezTo>
                  <a:cubicBezTo>
                    <a:pt x="1084" y="94"/>
                    <a:pt x="1084" y="94"/>
                    <a:pt x="1084" y="94"/>
                  </a:cubicBezTo>
                  <a:cubicBezTo>
                    <a:pt x="1085" y="96"/>
                    <a:pt x="1085" y="96"/>
                    <a:pt x="1085" y="96"/>
                  </a:cubicBezTo>
                  <a:cubicBezTo>
                    <a:pt x="1086" y="96"/>
                    <a:pt x="1086" y="96"/>
                    <a:pt x="1086" y="96"/>
                  </a:cubicBezTo>
                  <a:cubicBezTo>
                    <a:pt x="1085" y="94"/>
                    <a:pt x="1085" y="94"/>
                    <a:pt x="1085" y="94"/>
                  </a:cubicBezTo>
                  <a:cubicBezTo>
                    <a:pt x="1083" y="93"/>
                    <a:pt x="1083" y="93"/>
                    <a:pt x="1083" y="93"/>
                  </a:cubicBezTo>
                  <a:cubicBezTo>
                    <a:pt x="1081" y="93"/>
                    <a:pt x="1081" y="93"/>
                    <a:pt x="1081" y="93"/>
                  </a:cubicBezTo>
                  <a:cubicBezTo>
                    <a:pt x="1078" y="93"/>
                    <a:pt x="1078" y="93"/>
                    <a:pt x="1078" y="93"/>
                  </a:cubicBezTo>
                  <a:cubicBezTo>
                    <a:pt x="1073" y="87"/>
                    <a:pt x="1073" y="87"/>
                    <a:pt x="1073" y="87"/>
                  </a:cubicBezTo>
                  <a:cubicBezTo>
                    <a:pt x="1072" y="86"/>
                    <a:pt x="1072" y="86"/>
                    <a:pt x="1072" y="86"/>
                  </a:cubicBezTo>
                  <a:cubicBezTo>
                    <a:pt x="1072" y="85"/>
                    <a:pt x="1072" y="85"/>
                    <a:pt x="1072" y="85"/>
                  </a:cubicBezTo>
                  <a:cubicBezTo>
                    <a:pt x="1074" y="85"/>
                    <a:pt x="1074" y="85"/>
                    <a:pt x="1074" y="85"/>
                  </a:cubicBezTo>
                  <a:cubicBezTo>
                    <a:pt x="1075" y="83"/>
                    <a:pt x="1075" y="83"/>
                    <a:pt x="1075" y="83"/>
                  </a:cubicBezTo>
                  <a:cubicBezTo>
                    <a:pt x="1074" y="82"/>
                    <a:pt x="1074" y="82"/>
                    <a:pt x="1074" y="82"/>
                  </a:cubicBezTo>
                  <a:cubicBezTo>
                    <a:pt x="1072" y="82"/>
                    <a:pt x="1072" y="82"/>
                    <a:pt x="1072" y="82"/>
                  </a:cubicBezTo>
                  <a:cubicBezTo>
                    <a:pt x="1071" y="81"/>
                    <a:pt x="1071" y="81"/>
                    <a:pt x="1071" y="81"/>
                  </a:cubicBezTo>
                  <a:cubicBezTo>
                    <a:pt x="1072" y="80"/>
                    <a:pt x="1072" y="80"/>
                    <a:pt x="1072" y="80"/>
                  </a:cubicBezTo>
                  <a:cubicBezTo>
                    <a:pt x="1071" y="78"/>
                    <a:pt x="1071" y="78"/>
                    <a:pt x="1071" y="78"/>
                  </a:cubicBezTo>
                  <a:cubicBezTo>
                    <a:pt x="1072" y="78"/>
                    <a:pt x="1072" y="78"/>
                    <a:pt x="1072" y="78"/>
                  </a:cubicBezTo>
                  <a:cubicBezTo>
                    <a:pt x="1074" y="80"/>
                    <a:pt x="1074" y="80"/>
                    <a:pt x="1074" y="80"/>
                  </a:cubicBezTo>
                  <a:cubicBezTo>
                    <a:pt x="1076" y="82"/>
                    <a:pt x="1076" y="82"/>
                    <a:pt x="1076" y="82"/>
                  </a:cubicBezTo>
                  <a:cubicBezTo>
                    <a:pt x="1077" y="80"/>
                    <a:pt x="1077" y="80"/>
                    <a:pt x="1077" y="80"/>
                  </a:cubicBezTo>
                  <a:cubicBezTo>
                    <a:pt x="1076" y="79"/>
                    <a:pt x="1076" y="79"/>
                    <a:pt x="1076" y="79"/>
                  </a:cubicBezTo>
                  <a:cubicBezTo>
                    <a:pt x="1076" y="78"/>
                    <a:pt x="1076" y="78"/>
                    <a:pt x="1076" y="78"/>
                  </a:cubicBezTo>
                  <a:cubicBezTo>
                    <a:pt x="1075" y="77"/>
                    <a:pt x="1075" y="77"/>
                    <a:pt x="1075" y="77"/>
                  </a:cubicBezTo>
                  <a:cubicBezTo>
                    <a:pt x="1076" y="76"/>
                    <a:pt x="1076" y="76"/>
                    <a:pt x="1076" y="76"/>
                  </a:cubicBezTo>
                  <a:cubicBezTo>
                    <a:pt x="1077" y="77"/>
                    <a:pt x="1077" y="77"/>
                    <a:pt x="1077" y="77"/>
                  </a:cubicBezTo>
                  <a:cubicBezTo>
                    <a:pt x="1078" y="78"/>
                    <a:pt x="1078" y="78"/>
                    <a:pt x="1078" y="78"/>
                  </a:cubicBezTo>
                  <a:cubicBezTo>
                    <a:pt x="1079" y="78"/>
                    <a:pt x="1079" y="78"/>
                    <a:pt x="1079" y="78"/>
                  </a:cubicBezTo>
                  <a:cubicBezTo>
                    <a:pt x="1080" y="83"/>
                    <a:pt x="1080" y="83"/>
                    <a:pt x="1080" y="83"/>
                  </a:cubicBezTo>
                  <a:cubicBezTo>
                    <a:pt x="1080" y="84"/>
                    <a:pt x="1080" y="84"/>
                    <a:pt x="1080" y="84"/>
                  </a:cubicBezTo>
                  <a:cubicBezTo>
                    <a:pt x="1084" y="87"/>
                    <a:pt x="1084" y="87"/>
                    <a:pt x="1084" y="87"/>
                  </a:cubicBezTo>
                  <a:cubicBezTo>
                    <a:pt x="1085" y="86"/>
                    <a:pt x="1085" y="86"/>
                    <a:pt x="1085" y="86"/>
                  </a:cubicBezTo>
                  <a:cubicBezTo>
                    <a:pt x="1087" y="87"/>
                    <a:pt x="1087" y="87"/>
                    <a:pt x="1087" y="87"/>
                  </a:cubicBezTo>
                  <a:cubicBezTo>
                    <a:pt x="1087" y="90"/>
                    <a:pt x="1087" y="90"/>
                    <a:pt x="1087" y="90"/>
                  </a:cubicBezTo>
                  <a:cubicBezTo>
                    <a:pt x="1089" y="90"/>
                    <a:pt x="1089" y="90"/>
                    <a:pt x="1089" y="90"/>
                  </a:cubicBezTo>
                  <a:cubicBezTo>
                    <a:pt x="1092" y="86"/>
                    <a:pt x="1092" y="86"/>
                    <a:pt x="1092" y="86"/>
                  </a:cubicBezTo>
                  <a:cubicBezTo>
                    <a:pt x="1093" y="84"/>
                    <a:pt x="1093" y="84"/>
                    <a:pt x="1093" y="84"/>
                  </a:cubicBezTo>
                  <a:cubicBezTo>
                    <a:pt x="1092" y="82"/>
                    <a:pt x="1092" y="82"/>
                    <a:pt x="1092" y="82"/>
                  </a:cubicBezTo>
                  <a:cubicBezTo>
                    <a:pt x="1092" y="78"/>
                    <a:pt x="1092" y="78"/>
                    <a:pt x="1092" y="78"/>
                  </a:cubicBezTo>
                  <a:cubicBezTo>
                    <a:pt x="1092" y="77"/>
                    <a:pt x="1092" y="77"/>
                    <a:pt x="1092" y="77"/>
                  </a:cubicBezTo>
                  <a:cubicBezTo>
                    <a:pt x="1093" y="78"/>
                    <a:pt x="1093" y="78"/>
                    <a:pt x="1093" y="78"/>
                  </a:cubicBezTo>
                  <a:cubicBezTo>
                    <a:pt x="1093" y="81"/>
                    <a:pt x="1093" y="81"/>
                    <a:pt x="1093" y="81"/>
                  </a:cubicBezTo>
                  <a:cubicBezTo>
                    <a:pt x="1094" y="80"/>
                    <a:pt x="1094" y="80"/>
                    <a:pt x="1094" y="80"/>
                  </a:cubicBezTo>
                  <a:cubicBezTo>
                    <a:pt x="1095" y="79"/>
                    <a:pt x="1095" y="79"/>
                    <a:pt x="1095" y="79"/>
                  </a:cubicBezTo>
                  <a:cubicBezTo>
                    <a:pt x="1098" y="78"/>
                    <a:pt x="1098" y="78"/>
                    <a:pt x="1098" y="78"/>
                  </a:cubicBezTo>
                  <a:cubicBezTo>
                    <a:pt x="1099" y="76"/>
                    <a:pt x="1099" y="76"/>
                    <a:pt x="1099" y="76"/>
                  </a:cubicBezTo>
                  <a:cubicBezTo>
                    <a:pt x="1102" y="77"/>
                    <a:pt x="1102" y="77"/>
                    <a:pt x="1102" y="77"/>
                  </a:cubicBezTo>
                  <a:cubicBezTo>
                    <a:pt x="1101" y="78"/>
                    <a:pt x="1101" y="78"/>
                    <a:pt x="1101" y="78"/>
                  </a:cubicBezTo>
                  <a:cubicBezTo>
                    <a:pt x="1102" y="79"/>
                    <a:pt x="1102" y="79"/>
                    <a:pt x="1102" y="79"/>
                  </a:cubicBezTo>
                  <a:cubicBezTo>
                    <a:pt x="1106" y="82"/>
                    <a:pt x="1106" y="82"/>
                    <a:pt x="1106" y="82"/>
                  </a:cubicBezTo>
                  <a:cubicBezTo>
                    <a:pt x="1106" y="82"/>
                    <a:pt x="1106" y="82"/>
                    <a:pt x="1106" y="82"/>
                  </a:cubicBezTo>
                  <a:cubicBezTo>
                    <a:pt x="1107" y="84"/>
                    <a:pt x="1107" y="84"/>
                    <a:pt x="1107" y="84"/>
                  </a:cubicBezTo>
                  <a:cubicBezTo>
                    <a:pt x="1107" y="85"/>
                    <a:pt x="1107" y="85"/>
                    <a:pt x="1107" y="85"/>
                  </a:cubicBezTo>
                  <a:cubicBezTo>
                    <a:pt x="1108" y="86"/>
                    <a:pt x="1108" y="86"/>
                    <a:pt x="1108" y="86"/>
                  </a:cubicBezTo>
                  <a:cubicBezTo>
                    <a:pt x="1112" y="85"/>
                    <a:pt x="1112" y="85"/>
                    <a:pt x="1112" y="85"/>
                  </a:cubicBezTo>
                  <a:cubicBezTo>
                    <a:pt x="1112" y="85"/>
                    <a:pt x="1112" y="85"/>
                    <a:pt x="1112" y="85"/>
                  </a:cubicBezTo>
                  <a:cubicBezTo>
                    <a:pt x="1112" y="86"/>
                    <a:pt x="1112" y="86"/>
                    <a:pt x="1112" y="86"/>
                  </a:cubicBezTo>
                  <a:cubicBezTo>
                    <a:pt x="1113" y="86"/>
                    <a:pt x="1113" y="86"/>
                    <a:pt x="1113" y="86"/>
                  </a:cubicBezTo>
                  <a:cubicBezTo>
                    <a:pt x="1114" y="84"/>
                    <a:pt x="1114" y="84"/>
                    <a:pt x="1114" y="84"/>
                  </a:cubicBezTo>
                  <a:cubicBezTo>
                    <a:pt x="1113" y="83"/>
                    <a:pt x="1113" y="83"/>
                    <a:pt x="1113" y="83"/>
                  </a:cubicBezTo>
                  <a:cubicBezTo>
                    <a:pt x="1114" y="83"/>
                    <a:pt x="1114" y="83"/>
                    <a:pt x="1114" y="83"/>
                  </a:cubicBezTo>
                  <a:cubicBezTo>
                    <a:pt x="1115" y="83"/>
                    <a:pt x="1115" y="83"/>
                    <a:pt x="1115" y="83"/>
                  </a:cubicBezTo>
                  <a:cubicBezTo>
                    <a:pt x="1114" y="80"/>
                    <a:pt x="1114" y="80"/>
                    <a:pt x="1114" y="80"/>
                  </a:cubicBezTo>
                  <a:cubicBezTo>
                    <a:pt x="1116" y="81"/>
                    <a:pt x="1116" y="81"/>
                    <a:pt x="1116" y="81"/>
                  </a:cubicBezTo>
                  <a:cubicBezTo>
                    <a:pt x="1116" y="82"/>
                    <a:pt x="1116" y="82"/>
                    <a:pt x="1116" y="82"/>
                  </a:cubicBezTo>
                  <a:cubicBezTo>
                    <a:pt x="1116" y="83"/>
                    <a:pt x="1116" y="83"/>
                    <a:pt x="1116" y="83"/>
                  </a:cubicBezTo>
                  <a:cubicBezTo>
                    <a:pt x="1117" y="83"/>
                    <a:pt x="1117" y="83"/>
                    <a:pt x="1117" y="83"/>
                  </a:cubicBezTo>
                  <a:cubicBezTo>
                    <a:pt x="1119" y="82"/>
                    <a:pt x="1119" y="82"/>
                    <a:pt x="1119" y="82"/>
                  </a:cubicBezTo>
                  <a:cubicBezTo>
                    <a:pt x="1123" y="82"/>
                    <a:pt x="1123" y="82"/>
                    <a:pt x="1123" y="82"/>
                  </a:cubicBezTo>
                  <a:cubicBezTo>
                    <a:pt x="1124" y="83"/>
                    <a:pt x="1124" y="83"/>
                    <a:pt x="1124" y="83"/>
                  </a:cubicBezTo>
                  <a:cubicBezTo>
                    <a:pt x="1125" y="83"/>
                    <a:pt x="1125" y="83"/>
                    <a:pt x="1125" y="83"/>
                  </a:cubicBezTo>
                  <a:cubicBezTo>
                    <a:pt x="1126" y="84"/>
                    <a:pt x="1126" y="84"/>
                    <a:pt x="1126" y="84"/>
                  </a:cubicBezTo>
                  <a:cubicBezTo>
                    <a:pt x="1127" y="84"/>
                    <a:pt x="1127" y="84"/>
                    <a:pt x="1127" y="84"/>
                  </a:cubicBezTo>
                  <a:cubicBezTo>
                    <a:pt x="1128" y="83"/>
                    <a:pt x="1128" y="83"/>
                    <a:pt x="1128" y="83"/>
                  </a:cubicBezTo>
                  <a:cubicBezTo>
                    <a:pt x="1127" y="79"/>
                    <a:pt x="1127" y="79"/>
                    <a:pt x="1127" y="79"/>
                  </a:cubicBezTo>
                  <a:cubicBezTo>
                    <a:pt x="1128" y="80"/>
                    <a:pt x="1128" y="80"/>
                    <a:pt x="1128" y="80"/>
                  </a:cubicBezTo>
                  <a:cubicBezTo>
                    <a:pt x="1129" y="83"/>
                    <a:pt x="1129" y="83"/>
                    <a:pt x="1129" y="83"/>
                  </a:cubicBezTo>
                  <a:cubicBezTo>
                    <a:pt x="1132" y="81"/>
                    <a:pt x="1132" y="81"/>
                    <a:pt x="1132" y="81"/>
                  </a:cubicBezTo>
                  <a:cubicBezTo>
                    <a:pt x="1132" y="80"/>
                    <a:pt x="1132" y="80"/>
                    <a:pt x="1132" y="80"/>
                  </a:cubicBezTo>
                  <a:cubicBezTo>
                    <a:pt x="1131" y="78"/>
                    <a:pt x="1131" y="78"/>
                    <a:pt x="1131" y="78"/>
                  </a:cubicBezTo>
                  <a:cubicBezTo>
                    <a:pt x="1129" y="78"/>
                    <a:pt x="1129" y="78"/>
                    <a:pt x="1129" y="78"/>
                  </a:cubicBezTo>
                  <a:cubicBezTo>
                    <a:pt x="1127" y="77"/>
                    <a:pt x="1127" y="77"/>
                    <a:pt x="1127" y="77"/>
                  </a:cubicBezTo>
                  <a:cubicBezTo>
                    <a:pt x="1129" y="76"/>
                    <a:pt x="1129" y="76"/>
                    <a:pt x="1129" y="76"/>
                  </a:cubicBezTo>
                  <a:cubicBezTo>
                    <a:pt x="1130" y="77"/>
                    <a:pt x="1130" y="77"/>
                    <a:pt x="1130" y="77"/>
                  </a:cubicBezTo>
                  <a:cubicBezTo>
                    <a:pt x="1131" y="76"/>
                    <a:pt x="1131" y="76"/>
                    <a:pt x="1131" y="76"/>
                  </a:cubicBezTo>
                  <a:cubicBezTo>
                    <a:pt x="1131" y="74"/>
                    <a:pt x="1131" y="74"/>
                    <a:pt x="1131" y="74"/>
                  </a:cubicBezTo>
                  <a:cubicBezTo>
                    <a:pt x="1130" y="74"/>
                    <a:pt x="1130" y="74"/>
                    <a:pt x="1130" y="74"/>
                  </a:cubicBezTo>
                  <a:cubicBezTo>
                    <a:pt x="1128" y="73"/>
                    <a:pt x="1128" y="73"/>
                    <a:pt x="1128" y="73"/>
                  </a:cubicBezTo>
                  <a:cubicBezTo>
                    <a:pt x="1127" y="74"/>
                    <a:pt x="1127" y="74"/>
                    <a:pt x="1127" y="74"/>
                  </a:cubicBezTo>
                  <a:cubicBezTo>
                    <a:pt x="1127" y="75"/>
                    <a:pt x="1127" y="75"/>
                    <a:pt x="1127" y="75"/>
                  </a:cubicBezTo>
                  <a:cubicBezTo>
                    <a:pt x="1127" y="74"/>
                    <a:pt x="1127" y="74"/>
                    <a:pt x="1127" y="74"/>
                  </a:cubicBezTo>
                  <a:cubicBezTo>
                    <a:pt x="1125" y="74"/>
                    <a:pt x="1125" y="74"/>
                    <a:pt x="1125" y="74"/>
                  </a:cubicBezTo>
                  <a:cubicBezTo>
                    <a:pt x="1125" y="72"/>
                    <a:pt x="1125" y="72"/>
                    <a:pt x="1125" y="72"/>
                  </a:cubicBezTo>
                  <a:cubicBezTo>
                    <a:pt x="1124" y="71"/>
                    <a:pt x="1124" y="71"/>
                    <a:pt x="1124" y="71"/>
                  </a:cubicBezTo>
                  <a:cubicBezTo>
                    <a:pt x="1122" y="71"/>
                    <a:pt x="1122" y="71"/>
                    <a:pt x="1122" y="71"/>
                  </a:cubicBezTo>
                  <a:cubicBezTo>
                    <a:pt x="1122" y="73"/>
                    <a:pt x="1122" y="73"/>
                    <a:pt x="1122" y="73"/>
                  </a:cubicBezTo>
                  <a:cubicBezTo>
                    <a:pt x="1122" y="72"/>
                    <a:pt x="1122" y="72"/>
                    <a:pt x="1122" y="72"/>
                  </a:cubicBezTo>
                  <a:cubicBezTo>
                    <a:pt x="1122" y="71"/>
                    <a:pt x="1122" y="71"/>
                    <a:pt x="1122" y="71"/>
                  </a:cubicBezTo>
                  <a:cubicBezTo>
                    <a:pt x="1124" y="70"/>
                    <a:pt x="1124" y="70"/>
                    <a:pt x="1124" y="70"/>
                  </a:cubicBezTo>
                  <a:cubicBezTo>
                    <a:pt x="1123" y="67"/>
                    <a:pt x="1123" y="67"/>
                    <a:pt x="1123" y="67"/>
                  </a:cubicBezTo>
                  <a:cubicBezTo>
                    <a:pt x="1122" y="67"/>
                    <a:pt x="1122" y="67"/>
                    <a:pt x="1122" y="67"/>
                  </a:cubicBezTo>
                  <a:cubicBezTo>
                    <a:pt x="1124" y="65"/>
                    <a:pt x="1124" y="65"/>
                    <a:pt x="1124" y="65"/>
                  </a:cubicBezTo>
                  <a:cubicBezTo>
                    <a:pt x="1123" y="63"/>
                    <a:pt x="1123" y="63"/>
                    <a:pt x="1123" y="63"/>
                  </a:cubicBezTo>
                  <a:cubicBezTo>
                    <a:pt x="1123" y="62"/>
                    <a:pt x="1123" y="62"/>
                    <a:pt x="1123" y="62"/>
                  </a:cubicBezTo>
                  <a:cubicBezTo>
                    <a:pt x="1121" y="60"/>
                    <a:pt x="1121" y="60"/>
                    <a:pt x="1121" y="60"/>
                  </a:cubicBezTo>
                  <a:cubicBezTo>
                    <a:pt x="1119" y="60"/>
                    <a:pt x="1119" y="60"/>
                    <a:pt x="1119" y="60"/>
                  </a:cubicBezTo>
                  <a:cubicBezTo>
                    <a:pt x="1117" y="62"/>
                    <a:pt x="1117" y="62"/>
                    <a:pt x="1117" y="62"/>
                  </a:cubicBezTo>
                  <a:cubicBezTo>
                    <a:pt x="1117" y="59"/>
                    <a:pt x="1117" y="59"/>
                    <a:pt x="1117" y="59"/>
                  </a:cubicBezTo>
                  <a:cubicBezTo>
                    <a:pt x="1118" y="58"/>
                    <a:pt x="1118" y="58"/>
                    <a:pt x="1118" y="58"/>
                  </a:cubicBezTo>
                  <a:cubicBezTo>
                    <a:pt x="1117" y="56"/>
                    <a:pt x="1117" y="56"/>
                    <a:pt x="1117" y="56"/>
                  </a:cubicBezTo>
                  <a:cubicBezTo>
                    <a:pt x="1117" y="55"/>
                    <a:pt x="1117" y="55"/>
                    <a:pt x="1117" y="55"/>
                  </a:cubicBezTo>
                  <a:cubicBezTo>
                    <a:pt x="1116" y="55"/>
                    <a:pt x="1116" y="55"/>
                    <a:pt x="1116" y="55"/>
                  </a:cubicBezTo>
                  <a:cubicBezTo>
                    <a:pt x="1114" y="56"/>
                    <a:pt x="1114" y="56"/>
                    <a:pt x="1114" y="56"/>
                  </a:cubicBezTo>
                  <a:cubicBezTo>
                    <a:pt x="1114" y="55"/>
                    <a:pt x="1114" y="55"/>
                    <a:pt x="1114" y="55"/>
                  </a:cubicBezTo>
                  <a:cubicBezTo>
                    <a:pt x="1112" y="54"/>
                    <a:pt x="1112" y="54"/>
                    <a:pt x="1112" y="54"/>
                  </a:cubicBezTo>
                  <a:cubicBezTo>
                    <a:pt x="1110" y="55"/>
                    <a:pt x="1110" y="55"/>
                    <a:pt x="1110" y="55"/>
                  </a:cubicBezTo>
                  <a:cubicBezTo>
                    <a:pt x="1112" y="53"/>
                    <a:pt x="1112" y="53"/>
                    <a:pt x="1112" y="53"/>
                  </a:cubicBezTo>
                  <a:cubicBezTo>
                    <a:pt x="1114" y="53"/>
                    <a:pt x="1114" y="53"/>
                    <a:pt x="1114" y="53"/>
                  </a:cubicBezTo>
                  <a:cubicBezTo>
                    <a:pt x="1116" y="51"/>
                    <a:pt x="1116" y="51"/>
                    <a:pt x="1116" y="51"/>
                  </a:cubicBezTo>
                  <a:cubicBezTo>
                    <a:pt x="1117" y="52"/>
                    <a:pt x="1117" y="52"/>
                    <a:pt x="1117" y="52"/>
                  </a:cubicBezTo>
                  <a:cubicBezTo>
                    <a:pt x="1118" y="49"/>
                    <a:pt x="1118" y="49"/>
                    <a:pt x="1118" y="49"/>
                  </a:cubicBezTo>
                  <a:cubicBezTo>
                    <a:pt x="1120" y="49"/>
                    <a:pt x="1120" y="49"/>
                    <a:pt x="1120" y="49"/>
                  </a:cubicBezTo>
                  <a:cubicBezTo>
                    <a:pt x="1121" y="47"/>
                    <a:pt x="1121" y="47"/>
                    <a:pt x="1121" y="47"/>
                  </a:cubicBezTo>
                  <a:cubicBezTo>
                    <a:pt x="1120" y="46"/>
                    <a:pt x="1120" y="46"/>
                    <a:pt x="1120" y="46"/>
                  </a:cubicBezTo>
                  <a:cubicBezTo>
                    <a:pt x="1116" y="45"/>
                    <a:pt x="1116" y="45"/>
                    <a:pt x="1116" y="45"/>
                  </a:cubicBezTo>
                  <a:cubicBezTo>
                    <a:pt x="1119" y="45"/>
                    <a:pt x="1119" y="45"/>
                    <a:pt x="1119" y="45"/>
                  </a:cubicBezTo>
                  <a:cubicBezTo>
                    <a:pt x="1121" y="45"/>
                    <a:pt x="1121" y="45"/>
                    <a:pt x="1121" y="45"/>
                  </a:cubicBezTo>
                  <a:cubicBezTo>
                    <a:pt x="1122" y="44"/>
                    <a:pt x="1122" y="44"/>
                    <a:pt x="1122" y="44"/>
                  </a:cubicBezTo>
                  <a:cubicBezTo>
                    <a:pt x="1122" y="42"/>
                    <a:pt x="1122" y="42"/>
                    <a:pt x="1122" y="42"/>
                  </a:cubicBezTo>
                  <a:cubicBezTo>
                    <a:pt x="1120" y="41"/>
                    <a:pt x="1120" y="41"/>
                    <a:pt x="1120" y="41"/>
                  </a:cubicBezTo>
                  <a:cubicBezTo>
                    <a:pt x="1119" y="39"/>
                    <a:pt x="1119" y="39"/>
                    <a:pt x="1119" y="39"/>
                  </a:cubicBezTo>
                  <a:cubicBezTo>
                    <a:pt x="1117" y="39"/>
                    <a:pt x="1117" y="39"/>
                    <a:pt x="1117" y="39"/>
                  </a:cubicBezTo>
                  <a:cubicBezTo>
                    <a:pt x="1117" y="38"/>
                    <a:pt x="1117" y="38"/>
                    <a:pt x="1117" y="38"/>
                  </a:cubicBezTo>
                  <a:cubicBezTo>
                    <a:pt x="1117" y="36"/>
                    <a:pt x="1117" y="36"/>
                    <a:pt x="1117" y="36"/>
                  </a:cubicBezTo>
                  <a:cubicBezTo>
                    <a:pt x="1116" y="32"/>
                    <a:pt x="1116" y="32"/>
                    <a:pt x="1116" y="32"/>
                  </a:cubicBezTo>
                  <a:cubicBezTo>
                    <a:pt x="1116" y="31"/>
                    <a:pt x="1116" y="31"/>
                    <a:pt x="1116" y="31"/>
                  </a:cubicBezTo>
                  <a:cubicBezTo>
                    <a:pt x="1117" y="29"/>
                    <a:pt x="1117" y="29"/>
                    <a:pt x="1117" y="29"/>
                  </a:cubicBezTo>
                  <a:cubicBezTo>
                    <a:pt x="1117" y="28"/>
                    <a:pt x="1117" y="28"/>
                    <a:pt x="1117" y="28"/>
                  </a:cubicBezTo>
                  <a:cubicBezTo>
                    <a:pt x="1116" y="27"/>
                    <a:pt x="1116" y="27"/>
                    <a:pt x="1116" y="27"/>
                  </a:cubicBezTo>
                  <a:cubicBezTo>
                    <a:pt x="1114" y="29"/>
                    <a:pt x="1114" y="29"/>
                    <a:pt x="1114" y="29"/>
                  </a:cubicBezTo>
                  <a:cubicBezTo>
                    <a:pt x="1113" y="30"/>
                    <a:pt x="1113" y="30"/>
                    <a:pt x="1113" y="30"/>
                  </a:cubicBezTo>
                  <a:cubicBezTo>
                    <a:pt x="1113" y="28"/>
                    <a:pt x="1113" y="28"/>
                    <a:pt x="1113" y="28"/>
                  </a:cubicBezTo>
                  <a:cubicBezTo>
                    <a:pt x="1111" y="28"/>
                    <a:pt x="1111" y="28"/>
                    <a:pt x="1111" y="28"/>
                  </a:cubicBezTo>
                  <a:cubicBezTo>
                    <a:pt x="1111" y="29"/>
                    <a:pt x="1111" y="29"/>
                    <a:pt x="1111" y="29"/>
                  </a:cubicBezTo>
                  <a:cubicBezTo>
                    <a:pt x="1110" y="30"/>
                    <a:pt x="1110" y="30"/>
                    <a:pt x="1110" y="30"/>
                  </a:cubicBezTo>
                  <a:cubicBezTo>
                    <a:pt x="1109" y="29"/>
                    <a:pt x="1109" y="29"/>
                    <a:pt x="1109" y="29"/>
                  </a:cubicBezTo>
                  <a:cubicBezTo>
                    <a:pt x="1110" y="27"/>
                    <a:pt x="1110" y="27"/>
                    <a:pt x="1110" y="27"/>
                  </a:cubicBezTo>
                  <a:cubicBezTo>
                    <a:pt x="1105" y="26"/>
                    <a:pt x="1105" y="26"/>
                    <a:pt x="1105" y="26"/>
                  </a:cubicBezTo>
                  <a:cubicBezTo>
                    <a:pt x="1103" y="27"/>
                    <a:pt x="1103" y="27"/>
                    <a:pt x="1103" y="27"/>
                  </a:cubicBezTo>
                  <a:cubicBezTo>
                    <a:pt x="1101" y="26"/>
                    <a:pt x="1101" y="26"/>
                    <a:pt x="1101" y="26"/>
                  </a:cubicBezTo>
                  <a:cubicBezTo>
                    <a:pt x="1099" y="25"/>
                    <a:pt x="1099" y="25"/>
                    <a:pt x="1099" y="25"/>
                  </a:cubicBezTo>
                  <a:cubicBezTo>
                    <a:pt x="1099" y="24"/>
                    <a:pt x="1099" y="24"/>
                    <a:pt x="1099" y="24"/>
                  </a:cubicBezTo>
                  <a:cubicBezTo>
                    <a:pt x="1098" y="24"/>
                    <a:pt x="1098" y="24"/>
                    <a:pt x="1098" y="24"/>
                  </a:cubicBezTo>
                  <a:cubicBezTo>
                    <a:pt x="1097" y="24"/>
                    <a:pt x="1097" y="24"/>
                    <a:pt x="1097" y="24"/>
                  </a:cubicBezTo>
                  <a:cubicBezTo>
                    <a:pt x="1096" y="23"/>
                    <a:pt x="1096" y="23"/>
                    <a:pt x="1096" y="23"/>
                  </a:cubicBezTo>
                  <a:cubicBezTo>
                    <a:pt x="1095" y="23"/>
                    <a:pt x="1095" y="23"/>
                    <a:pt x="1095" y="23"/>
                  </a:cubicBezTo>
                  <a:cubicBezTo>
                    <a:pt x="1093" y="25"/>
                    <a:pt x="1093" y="25"/>
                    <a:pt x="1093" y="25"/>
                  </a:cubicBezTo>
                  <a:cubicBezTo>
                    <a:pt x="1091" y="26"/>
                    <a:pt x="1091" y="26"/>
                    <a:pt x="1091" y="26"/>
                  </a:cubicBezTo>
                  <a:cubicBezTo>
                    <a:pt x="1091" y="26"/>
                    <a:pt x="1091" y="26"/>
                    <a:pt x="1091" y="26"/>
                  </a:cubicBezTo>
                  <a:cubicBezTo>
                    <a:pt x="1090" y="27"/>
                    <a:pt x="1090" y="27"/>
                    <a:pt x="1090" y="27"/>
                  </a:cubicBezTo>
                  <a:cubicBezTo>
                    <a:pt x="1092" y="27"/>
                    <a:pt x="1092" y="27"/>
                    <a:pt x="1092" y="27"/>
                  </a:cubicBezTo>
                  <a:cubicBezTo>
                    <a:pt x="1091" y="28"/>
                    <a:pt x="1091" y="28"/>
                    <a:pt x="1091" y="28"/>
                  </a:cubicBezTo>
                  <a:cubicBezTo>
                    <a:pt x="1089" y="29"/>
                    <a:pt x="1089" y="29"/>
                    <a:pt x="1089" y="29"/>
                  </a:cubicBezTo>
                  <a:cubicBezTo>
                    <a:pt x="1088" y="30"/>
                    <a:pt x="1088" y="30"/>
                    <a:pt x="1088" y="30"/>
                  </a:cubicBezTo>
                  <a:cubicBezTo>
                    <a:pt x="1089" y="31"/>
                    <a:pt x="1089" y="31"/>
                    <a:pt x="1089" y="31"/>
                  </a:cubicBezTo>
                  <a:cubicBezTo>
                    <a:pt x="1091" y="32"/>
                    <a:pt x="1091" y="32"/>
                    <a:pt x="1091" y="32"/>
                  </a:cubicBezTo>
                  <a:cubicBezTo>
                    <a:pt x="1090" y="33"/>
                    <a:pt x="1090" y="33"/>
                    <a:pt x="1090" y="33"/>
                  </a:cubicBezTo>
                  <a:cubicBezTo>
                    <a:pt x="1088" y="33"/>
                    <a:pt x="1088" y="33"/>
                    <a:pt x="1088" y="33"/>
                  </a:cubicBezTo>
                  <a:cubicBezTo>
                    <a:pt x="1087" y="29"/>
                    <a:pt x="1087" y="29"/>
                    <a:pt x="1087" y="29"/>
                  </a:cubicBezTo>
                  <a:cubicBezTo>
                    <a:pt x="1087" y="28"/>
                    <a:pt x="1087" y="28"/>
                    <a:pt x="1087" y="28"/>
                  </a:cubicBezTo>
                  <a:cubicBezTo>
                    <a:pt x="1086" y="29"/>
                    <a:pt x="1086" y="29"/>
                    <a:pt x="1086" y="29"/>
                  </a:cubicBezTo>
                  <a:cubicBezTo>
                    <a:pt x="1084" y="32"/>
                    <a:pt x="1084" y="32"/>
                    <a:pt x="1084" y="32"/>
                  </a:cubicBezTo>
                  <a:cubicBezTo>
                    <a:pt x="1083" y="34"/>
                    <a:pt x="1083" y="34"/>
                    <a:pt x="1083" y="34"/>
                  </a:cubicBezTo>
                  <a:cubicBezTo>
                    <a:pt x="1081" y="36"/>
                    <a:pt x="1081" y="36"/>
                    <a:pt x="1081" y="36"/>
                  </a:cubicBezTo>
                  <a:cubicBezTo>
                    <a:pt x="1081" y="37"/>
                    <a:pt x="1081" y="37"/>
                    <a:pt x="1081" y="37"/>
                  </a:cubicBezTo>
                  <a:cubicBezTo>
                    <a:pt x="1083" y="35"/>
                    <a:pt x="1083" y="35"/>
                    <a:pt x="1083" y="35"/>
                  </a:cubicBezTo>
                  <a:cubicBezTo>
                    <a:pt x="1085" y="35"/>
                    <a:pt x="1085" y="35"/>
                    <a:pt x="1085" y="35"/>
                  </a:cubicBezTo>
                  <a:cubicBezTo>
                    <a:pt x="1085" y="37"/>
                    <a:pt x="1085" y="37"/>
                    <a:pt x="1085" y="37"/>
                  </a:cubicBezTo>
                  <a:cubicBezTo>
                    <a:pt x="1087" y="38"/>
                    <a:pt x="1087" y="38"/>
                    <a:pt x="1087" y="38"/>
                  </a:cubicBezTo>
                  <a:cubicBezTo>
                    <a:pt x="1090" y="40"/>
                    <a:pt x="1090" y="40"/>
                    <a:pt x="1090" y="40"/>
                  </a:cubicBezTo>
                  <a:cubicBezTo>
                    <a:pt x="1091" y="42"/>
                    <a:pt x="1091" y="42"/>
                    <a:pt x="1091" y="42"/>
                  </a:cubicBezTo>
                  <a:cubicBezTo>
                    <a:pt x="1089" y="44"/>
                    <a:pt x="1089" y="44"/>
                    <a:pt x="1089" y="44"/>
                  </a:cubicBezTo>
                  <a:cubicBezTo>
                    <a:pt x="1090" y="45"/>
                    <a:pt x="1090" y="45"/>
                    <a:pt x="1090" y="45"/>
                  </a:cubicBezTo>
                  <a:cubicBezTo>
                    <a:pt x="1092" y="45"/>
                    <a:pt x="1092" y="45"/>
                    <a:pt x="1092" y="45"/>
                  </a:cubicBezTo>
                  <a:cubicBezTo>
                    <a:pt x="1094" y="43"/>
                    <a:pt x="1094" y="43"/>
                    <a:pt x="1094" y="43"/>
                  </a:cubicBezTo>
                  <a:cubicBezTo>
                    <a:pt x="1095" y="45"/>
                    <a:pt x="1095" y="45"/>
                    <a:pt x="1095" y="45"/>
                  </a:cubicBezTo>
                  <a:cubicBezTo>
                    <a:pt x="1096" y="46"/>
                    <a:pt x="1096" y="46"/>
                    <a:pt x="1096" y="46"/>
                  </a:cubicBezTo>
                  <a:cubicBezTo>
                    <a:pt x="1097" y="49"/>
                    <a:pt x="1097" y="49"/>
                    <a:pt x="1097" y="49"/>
                  </a:cubicBezTo>
                  <a:cubicBezTo>
                    <a:pt x="1097" y="50"/>
                    <a:pt x="1097" y="50"/>
                    <a:pt x="1097" y="50"/>
                  </a:cubicBezTo>
                  <a:cubicBezTo>
                    <a:pt x="1095" y="48"/>
                    <a:pt x="1095" y="48"/>
                    <a:pt x="1095" y="48"/>
                  </a:cubicBezTo>
                  <a:cubicBezTo>
                    <a:pt x="1094" y="46"/>
                    <a:pt x="1094" y="46"/>
                    <a:pt x="1094" y="46"/>
                  </a:cubicBezTo>
                  <a:cubicBezTo>
                    <a:pt x="1093" y="46"/>
                    <a:pt x="1093" y="46"/>
                    <a:pt x="1093" y="46"/>
                  </a:cubicBezTo>
                  <a:cubicBezTo>
                    <a:pt x="1092" y="47"/>
                    <a:pt x="1092" y="47"/>
                    <a:pt x="1092" y="47"/>
                  </a:cubicBezTo>
                  <a:cubicBezTo>
                    <a:pt x="1093" y="49"/>
                    <a:pt x="1093" y="49"/>
                    <a:pt x="1093" y="49"/>
                  </a:cubicBezTo>
                  <a:cubicBezTo>
                    <a:pt x="1093" y="49"/>
                    <a:pt x="1093" y="49"/>
                    <a:pt x="1093" y="49"/>
                  </a:cubicBezTo>
                  <a:cubicBezTo>
                    <a:pt x="1093" y="50"/>
                    <a:pt x="1093" y="50"/>
                    <a:pt x="1093" y="50"/>
                  </a:cubicBezTo>
                  <a:cubicBezTo>
                    <a:pt x="1092" y="49"/>
                    <a:pt x="1092" y="49"/>
                    <a:pt x="1092" y="49"/>
                  </a:cubicBezTo>
                  <a:cubicBezTo>
                    <a:pt x="1090" y="47"/>
                    <a:pt x="1090" y="47"/>
                    <a:pt x="1090" y="47"/>
                  </a:cubicBezTo>
                  <a:cubicBezTo>
                    <a:pt x="1088" y="47"/>
                    <a:pt x="1088" y="47"/>
                    <a:pt x="1088" y="47"/>
                  </a:cubicBezTo>
                  <a:cubicBezTo>
                    <a:pt x="1086" y="48"/>
                    <a:pt x="1086" y="48"/>
                    <a:pt x="1086" y="48"/>
                  </a:cubicBezTo>
                  <a:cubicBezTo>
                    <a:pt x="1085" y="48"/>
                    <a:pt x="1085" y="48"/>
                    <a:pt x="1085" y="48"/>
                  </a:cubicBezTo>
                  <a:cubicBezTo>
                    <a:pt x="1084" y="46"/>
                    <a:pt x="1084" y="46"/>
                    <a:pt x="1084" y="46"/>
                  </a:cubicBezTo>
                  <a:cubicBezTo>
                    <a:pt x="1085" y="45"/>
                    <a:pt x="1085" y="45"/>
                    <a:pt x="1085" y="45"/>
                  </a:cubicBezTo>
                  <a:cubicBezTo>
                    <a:pt x="1084" y="43"/>
                    <a:pt x="1084" y="43"/>
                    <a:pt x="1084" y="43"/>
                  </a:cubicBezTo>
                  <a:cubicBezTo>
                    <a:pt x="1083" y="42"/>
                    <a:pt x="1083" y="42"/>
                    <a:pt x="1083" y="42"/>
                  </a:cubicBezTo>
                  <a:cubicBezTo>
                    <a:pt x="1082" y="40"/>
                    <a:pt x="1082" y="40"/>
                    <a:pt x="1082" y="40"/>
                  </a:cubicBezTo>
                  <a:cubicBezTo>
                    <a:pt x="1079" y="39"/>
                    <a:pt x="1079" y="39"/>
                    <a:pt x="1079" y="39"/>
                  </a:cubicBezTo>
                  <a:cubicBezTo>
                    <a:pt x="1076" y="34"/>
                    <a:pt x="1076" y="34"/>
                    <a:pt x="1076" y="34"/>
                  </a:cubicBezTo>
                  <a:cubicBezTo>
                    <a:pt x="1075" y="32"/>
                    <a:pt x="1075" y="32"/>
                    <a:pt x="1075" y="32"/>
                  </a:cubicBezTo>
                  <a:cubicBezTo>
                    <a:pt x="1075" y="31"/>
                    <a:pt x="1075" y="31"/>
                    <a:pt x="1075" y="31"/>
                  </a:cubicBezTo>
                  <a:cubicBezTo>
                    <a:pt x="1074" y="30"/>
                    <a:pt x="1074" y="30"/>
                    <a:pt x="1074" y="30"/>
                  </a:cubicBezTo>
                  <a:cubicBezTo>
                    <a:pt x="1072" y="30"/>
                    <a:pt x="1072" y="30"/>
                    <a:pt x="1072" y="30"/>
                  </a:cubicBezTo>
                  <a:cubicBezTo>
                    <a:pt x="1073" y="31"/>
                    <a:pt x="1073" y="31"/>
                    <a:pt x="1073" y="31"/>
                  </a:cubicBezTo>
                  <a:cubicBezTo>
                    <a:pt x="1072" y="32"/>
                    <a:pt x="1072" y="32"/>
                    <a:pt x="1072" y="32"/>
                  </a:cubicBezTo>
                  <a:cubicBezTo>
                    <a:pt x="1072" y="32"/>
                    <a:pt x="1072" y="32"/>
                    <a:pt x="1072" y="32"/>
                  </a:cubicBezTo>
                  <a:cubicBezTo>
                    <a:pt x="1071" y="30"/>
                    <a:pt x="1071" y="30"/>
                    <a:pt x="1071" y="30"/>
                  </a:cubicBezTo>
                  <a:cubicBezTo>
                    <a:pt x="1068" y="28"/>
                    <a:pt x="1068" y="28"/>
                    <a:pt x="1068" y="28"/>
                  </a:cubicBezTo>
                  <a:cubicBezTo>
                    <a:pt x="1065" y="28"/>
                    <a:pt x="1065" y="28"/>
                    <a:pt x="1065" y="28"/>
                  </a:cubicBezTo>
                  <a:cubicBezTo>
                    <a:pt x="1064" y="28"/>
                    <a:pt x="1064" y="28"/>
                    <a:pt x="1064" y="28"/>
                  </a:cubicBezTo>
                  <a:cubicBezTo>
                    <a:pt x="1064" y="29"/>
                    <a:pt x="1064" y="29"/>
                    <a:pt x="1064" y="29"/>
                  </a:cubicBezTo>
                  <a:cubicBezTo>
                    <a:pt x="1066" y="30"/>
                    <a:pt x="1066" y="30"/>
                    <a:pt x="1066" y="30"/>
                  </a:cubicBezTo>
                  <a:cubicBezTo>
                    <a:pt x="1069" y="31"/>
                    <a:pt x="1069" y="31"/>
                    <a:pt x="1069" y="31"/>
                  </a:cubicBezTo>
                  <a:cubicBezTo>
                    <a:pt x="1066" y="32"/>
                    <a:pt x="1066" y="32"/>
                    <a:pt x="1066" y="32"/>
                  </a:cubicBezTo>
                  <a:cubicBezTo>
                    <a:pt x="1063" y="31"/>
                    <a:pt x="1063" y="31"/>
                    <a:pt x="1063" y="31"/>
                  </a:cubicBezTo>
                  <a:cubicBezTo>
                    <a:pt x="1062" y="29"/>
                    <a:pt x="1062" y="29"/>
                    <a:pt x="1062" y="29"/>
                  </a:cubicBezTo>
                  <a:cubicBezTo>
                    <a:pt x="1062" y="28"/>
                    <a:pt x="1062" y="28"/>
                    <a:pt x="1062" y="28"/>
                  </a:cubicBezTo>
                  <a:cubicBezTo>
                    <a:pt x="1061" y="27"/>
                    <a:pt x="1061" y="27"/>
                    <a:pt x="1061" y="27"/>
                  </a:cubicBezTo>
                  <a:cubicBezTo>
                    <a:pt x="1059" y="27"/>
                    <a:pt x="1059" y="27"/>
                    <a:pt x="1059" y="27"/>
                  </a:cubicBezTo>
                  <a:cubicBezTo>
                    <a:pt x="1060" y="28"/>
                    <a:pt x="1060" y="28"/>
                    <a:pt x="1060" y="28"/>
                  </a:cubicBezTo>
                  <a:cubicBezTo>
                    <a:pt x="1060" y="29"/>
                    <a:pt x="1060" y="29"/>
                    <a:pt x="1060" y="29"/>
                  </a:cubicBezTo>
                  <a:cubicBezTo>
                    <a:pt x="1057" y="29"/>
                    <a:pt x="1057" y="29"/>
                    <a:pt x="1057" y="29"/>
                  </a:cubicBezTo>
                  <a:cubicBezTo>
                    <a:pt x="1056" y="28"/>
                    <a:pt x="1056" y="28"/>
                    <a:pt x="1056" y="28"/>
                  </a:cubicBezTo>
                  <a:cubicBezTo>
                    <a:pt x="1056" y="27"/>
                    <a:pt x="1056" y="27"/>
                    <a:pt x="1056" y="27"/>
                  </a:cubicBezTo>
                  <a:cubicBezTo>
                    <a:pt x="1054" y="26"/>
                    <a:pt x="1054" y="26"/>
                    <a:pt x="1054" y="26"/>
                  </a:cubicBezTo>
                  <a:cubicBezTo>
                    <a:pt x="1053" y="27"/>
                    <a:pt x="1053" y="27"/>
                    <a:pt x="1053" y="27"/>
                  </a:cubicBezTo>
                  <a:cubicBezTo>
                    <a:pt x="1053" y="28"/>
                    <a:pt x="1053" y="28"/>
                    <a:pt x="1053" y="28"/>
                  </a:cubicBezTo>
                  <a:cubicBezTo>
                    <a:pt x="1052" y="28"/>
                    <a:pt x="1052" y="28"/>
                    <a:pt x="1052" y="28"/>
                  </a:cubicBezTo>
                  <a:cubicBezTo>
                    <a:pt x="1051" y="26"/>
                    <a:pt x="1051" y="26"/>
                    <a:pt x="1051" y="26"/>
                  </a:cubicBezTo>
                  <a:cubicBezTo>
                    <a:pt x="1049" y="26"/>
                    <a:pt x="1049" y="26"/>
                    <a:pt x="1049" y="26"/>
                  </a:cubicBezTo>
                  <a:cubicBezTo>
                    <a:pt x="1049" y="28"/>
                    <a:pt x="1049" y="28"/>
                    <a:pt x="1049" y="28"/>
                  </a:cubicBezTo>
                  <a:cubicBezTo>
                    <a:pt x="1042" y="26"/>
                    <a:pt x="1042" y="26"/>
                    <a:pt x="1042" y="26"/>
                  </a:cubicBezTo>
                  <a:cubicBezTo>
                    <a:pt x="1040" y="27"/>
                    <a:pt x="1040" y="27"/>
                    <a:pt x="1040" y="27"/>
                  </a:cubicBezTo>
                  <a:cubicBezTo>
                    <a:pt x="1037" y="26"/>
                    <a:pt x="1037" y="26"/>
                    <a:pt x="1037" y="26"/>
                  </a:cubicBezTo>
                  <a:cubicBezTo>
                    <a:pt x="1037" y="25"/>
                    <a:pt x="1037" y="25"/>
                    <a:pt x="1037" y="25"/>
                  </a:cubicBezTo>
                  <a:cubicBezTo>
                    <a:pt x="1035" y="24"/>
                    <a:pt x="1035" y="24"/>
                    <a:pt x="1035" y="24"/>
                  </a:cubicBezTo>
                  <a:cubicBezTo>
                    <a:pt x="1034" y="25"/>
                    <a:pt x="1034" y="25"/>
                    <a:pt x="1034" y="25"/>
                  </a:cubicBezTo>
                  <a:cubicBezTo>
                    <a:pt x="1034" y="26"/>
                    <a:pt x="1034" y="26"/>
                    <a:pt x="1034" y="26"/>
                  </a:cubicBezTo>
                  <a:cubicBezTo>
                    <a:pt x="1033" y="25"/>
                    <a:pt x="1033" y="25"/>
                    <a:pt x="1033" y="25"/>
                  </a:cubicBezTo>
                  <a:cubicBezTo>
                    <a:pt x="1032" y="25"/>
                    <a:pt x="1032" y="25"/>
                    <a:pt x="1032" y="25"/>
                  </a:cubicBezTo>
                  <a:cubicBezTo>
                    <a:pt x="1030" y="23"/>
                    <a:pt x="1030" y="23"/>
                    <a:pt x="1030" y="23"/>
                  </a:cubicBezTo>
                  <a:cubicBezTo>
                    <a:pt x="1029" y="24"/>
                    <a:pt x="1029" y="24"/>
                    <a:pt x="1029" y="24"/>
                  </a:cubicBezTo>
                  <a:cubicBezTo>
                    <a:pt x="1030" y="25"/>
                    <a:pt x="1030" y="25"/>
                    <a:pt x="1030" y="25"/>
                  </a:cubicBezTo>
                  <a:cubicBezTo>
                    <a:pt x="1027" y="25"/>
                    <a:pt x="1027" y="25"/>
                    <a:pt x="1027" y="25"/>
                  </a:cubicBezTo>
                  <a:cubicBezTo>
                    <a:pt x="1025" y="25"/>
                    <a:pt x="1025" y="25"/>
                    <a:pt x="1025" y="25"/>
                  </a:cubicBezTo>
                  <a:cubicBezTo>
                    <a:pt x="1024" y="27"/>
                    <a:pt x="1024" y="27"/>
                    <a:pt x="1024" y="27"/>
                  </a:cubicBezTo>
                  <a:cubicBezTo>
                    <a:pt x="1022" y="27"/>
                    <a:pt x="1022" y="27"/>
                    <a:pt x="1022" y="27"/>
                  </a:cubicBezTo>
                  <a:cubicBezTo>
                    <a:pt x="1017" y="25"/>
                    <a:pt x="1017" y="25"/>
                    <a:pt x="1017" y="25"/>
                  </a:cubicBezTo>
                  <a:cubicBezTo>
                    <a:pt x="1017" y="24"/>
                    <a:pt x="1017" y="24"/>
                    <a:pt x="1017" y="24"/>
                  </a:cubicBezTo>
                  <a:cubicBezTo>
                    <a:pt x="1020" y="25"/>
                    <a:pt x="1020" y="25"/>
                    <a:pt x="1020" y="25"/>
                  </a:cubicBezTo>
                  <a:cubicBezTo>
                    <a:pt x="1021" y="26"/>
                    <a:pt x="1021" y="26"/>
                    <a:pt x="1021" y="26"/>
                  </a:cubicBezTo>
                  <a:cubicBezTo>
                    <a:pt x="1022" y="25"/>
                    <a:pt x="1022" y="25"/>
                    <a:pt x="1022" y="25"/>
                  </a:cubicBezTo>
                  <a:cubicBezTo>
                    <a:pt x="1017" y="22"/>
                    <a:pt x="1017" y="22"/>
                    <a:pt x="1017" y="22"/>
                  </a:cubicBezTo>
                  <a:cubicBezTo>
                    <a:pt x="1011" y="21"/>
                    <a:pt x="1011" y="21"/>
                    <a:pt x="1011" y="21"/>
                  </a:cubicBezTo>
                  <a:cubicBezTo>
                    <a:pt x="1008" y="22"/>
                    <a:pt x="1008" y="22"/>
                    <a:pt x="1008" y="22"/>
                  </a:cubicBezTo>
                  <a:cubicBezTo>
                    <a:pt x="1007" y="21"/>
                    <a:pt x="1007" y="21"/>
                    <a:pt x="1007" y="21"/>
                  </a:cubicBezTo>
                  <a:cubicBezTo>
                    <a:pt x="1008" y="20"/>
                    <a:pt x="1008" y="20"/>
                    <a:pt x="1008" y="20"/>
                  </a:cubicBezTo>
                  <a:cubicBezTo>
                    <a:pt x="1007" y="19"/>
                    <a:pt x="1007" y="19"/>
                    <a:pt x="1007" y="19"/>
                  </a:cubicBezTo>
                  <a:cubicBezTo>
                    <a:pt x="1005" y="20"/>
                    <a:pt x="1005" y="20"/>
                    <a:pt x="1005" y="20"/>
                  </a:cubicBezTo>
                  <a:cubicBezTo>
                    <a:pt x="1006" y="20"/>
                    <a:pt x="1006" y="20"/>
                    <a:pt x="1006" y="20"/>
                  </a:cubicBezTo>
                  <a:cubicBezTo>
                    <a:pt x="1005" y="21"/>
                    <a:pt x="1005" y="21"/>
                    <a:pt x="1005" y="21"/>
                  </a:cubicBezTo>
                  <a:cubicBezTo>
                    <a:pt x="1003" y="20"/>
                    <a:pt x="1003" y="20"/>
                    <a:pt x="1003" y="20"/>
                  </a:cubicBezTo>
                  <a:cubicBezTo>
                    <a:pt x="997" y="18"/>
                    <a:pt x="997" y="18"/>
                    <a:pt x="997" y="18"/>
                  </a:cubicBezTo>
                  <a:cubicBezTo>
                    <a:pt x="995" y="19"/>
                    <a:pt x="995" y="19"/>
                    <a:pt x="995" y="19"/>
                  </a:cubicBezTo>
                  <a:cubicBezTo>
                    <a:pt x="994" y="20"/>
                    <a:pt x="994" y="20"/>
                    <a:pt x="994" y="20"/>
                  </a:cubicBezTo>
                  <a:cubicBezTo>
                    <a:pt x="992" y="19"/>
                    <a:pt x="992" y="19"/>
                    <a:pt x="992" y="19"/>
                  </a:cubicBezTo>
                  <a:cubicBezTo>
                    <a:pt x="991" y="18"/>
                    <a:pt x="991" y="18"/>
                    <a:pt x="991" y="18"/>
                  </a:cubicBezTo>
                  <a:cubicBezTo>
                    <a:pt x="990" y="19"/>
                    <a:pt x="990" y="19"/>
                    <a:pt x="990" y="19"/>
                  </a:cubicBezTo>
                  <a:cubicBezTo>
                    <a:pt x="987" y="19"/>
                    <a:pt x="987" y="19"/>
                    <a:pt x="987" y="19"/>
                  </a:cubicBezTo>
                  <a:cubicBezTo>
                    <a:pt x="985" y="18"/>
                    <a:pt x="985" y="18"/>
                    <a:pt x="985" y="18"/>
                  </a:cubicBezTo>
                  <a:cubicBezTo>
                    <a:pt x="984" y="18"/>
                    <a:pt x="984" y="18"/>
                    <a:pt x="984" y="18"/>
                  </a:cubicBezTo>
                  <a:cubicBezTo>
                    <a:pt x="982" y="18"/>
                    <a:pt x="982" y="18"/>
                    <a:pt x="982" y="18"/>
                  </a:cubicBezTo>
                  <a:cubicBezTo>
                    <a:pt x="981" y="18"/>
                    <a:pt x="981" y="18"/>
                    <a:pt x="981" y="18"/>
                  </a:cubicBezTo>
                  <a:cubicBezTo>
                    <a:pt x="980" y="19"/>
                    <a:pt x="980" y="19"/>
                    <a:pt x="980" y="19"/>
                  </a:cubicBezTo>
                  <a:cubicBezTo>
                    <a:pt x="979" y="20"/>
                    <a:pt x="979" y="20"/>
                    <a:pt x="979" y="20"/>
                  </a:cubicBezTo>
                  <a:cubicBezTo>
                    <a:pt x="979" y="19"/>
                    <a:pt x="979" y="19"/>
                    <a:pt x="979" y="19"/>
                  </a:cubicBezTo>
                  <a:cubicBezTo>
                    <a:pt x="972" y="21"/>
                    <a:pt x="972" y="21"/>
                    <a:pt x="972" y="21"/>
                  </a:cubicBezTo>
                  <a:cubicBezTo>
                    <a:pt x="972" y="22"/>
                    <a:pt x="972" y="22"/>
                    <a:pt x="972" y="22"/>
                  </a:cubicBezTo>
                  <a:cubicBezTo>
                    <a:pt x="970" y="22"/>
                    <a:pt x="970" y="22"/>
                    <a:pt x="970" y="22"/>
                  </a:cubicBezTo>
                  <a:cubicBezTo>
                    <a:pt x="969" y="24"/>
                    <a:pt x="969" y="24"/>
                    <a:pt x="969" y="24"/>
                  </a:cubicBezTo>
                  <a:cubicBezTo>
                    <a:pt x="968" y="24"/>
                    <a:pt x="968" y="24"/>
                    <a:pt x="968" y="24"/>
                  </a:cubicBezTo>
                  <a:cubicBezTo>
                    <a:pt x="968" y="23"/>
                    <a:pt x="968" y="23"/>
                    <a:pt x="968" y="23"/>
                  </a:cubicBezTo>
                  <a:cubicBezTo>
                    <a:pt x="965" y="23"/>
                    <a:pt x="965" y="23"/>
                    <a:pt x="965" y="23"/>
                  </a:cubicBezTo>
                  <a:cubicBezTo>
                    <a:pt x="965" y="24"/>
                    <a:pt x="965" y="24"/>
                    <a:pt x="965" y="24"/>
                  </a:cubicBezTo>
                  <a:cubicBezTo>
                    <a:pt x="964" y="24"/>
                    <a:pt x="964" y="24"/>
                    <a:pt x="964" y="24"/>
                  </a:cubicBezTo>
                  <a:cubicBezTo>
                    <a:pt x="963" y="25"/>
                    <a:pt x="963" y="25"/>
                    <a:pt x="963" y="25"/>
                  </a:cubicBezTo>
                  <a:cubicBezTo>
                    <a:pt x="961" y="23"/>
                    <a:pt x="961" y="23"/>
                    <a:pt x="961" y="23"/>
                  </a:cubicBezTo>
                  <a:cubicBezTo>
                    <a:pt x="959" y="24"/>
                    <a:pt x="959" y="24"/>
                    <a:pt x="959" y="24"/>
                  </a:cubicBezTo>
                  <a:cubicBezTo>
                    <a:pt x="958" y="25"/>
                    <a:pt x="958" y="25"/>
                    <a:pt x="958" y="25"/>
                  </a:cubicBezTo>
                  <a:cubicBezTo>
                    <a:pt x="954" y="25"/>
                    <a:pt x="954" y="25"/>
                    <a:pt x="954" y="25"/>
                  </a:cubicBezTo>
                  <a:cubicBezTo>
                    <a:pt x="950" y="26"/>
                    <a:pt x="950" y="26"/>
                    <a:pt x="950" y="26"/>
                  </a:cubicBezTo>
                  <a:cubicBezTo>
                    <a:pt x="949" y="25"/>
                    <a:pt x="949" y="25"/>
                    <a:pt x="949" y="25"/>
                  </a:cubicBezTo>
                  <a:cubicBezTo>
                    <a:pt x="945" y="26"/>
                    <a:pt x="945" y="26"/>
                    <a:pt x="945" y="26"/>
                  </a:cubicBezTo>
                  <a:cubicBezTo>
                    <a:pt x="944" y="26"/>
                    <a:pt x="944" y="26"/>
                    <a:pt x="944" y="26"/>
                  </a:cubicBezTo>
                  <a:cubicBezTo>
                    <a:pt x="947" y="28"/>
                    <a:pt x="947" y="28"/>
                    <a:pt x="947" y="28"/>
                  </a:cubicBezTo>
                  <a:cubicBezTo>
                    <a:pt x="948" y="31"/>
                    <a:pt x="948" y="31"/>
                    <a:pt x="948" y="31"/>
                  </a:cubicBezTo>
                  <a:cubicBezTo>
                    <a:pt x="949" y="31"/>
                    <a:pt x="949" y="31"/>
                    <a:pt x="949" y="31"/>
                  </a:cubicBezTo>
                  <a:cubicBezTo>
                    <a:pt x="949" y="33"/>
                    <a:pt x="949" y="33"/>
                    <a:pt x="949" y="33"/>
                  </a:cubicBezTo>
                  <a:cubicBezTo>
                    <a:pt x="951" y="36"/>
                    <a:pt x="951" y="36"/>
                    <a:pt x="951" y="36"/>
                  </a:cubicBezTo>
                  <a:cubicBezTo>
                    <a:pt x="950" y="37"/>
                    <a:pt x="950" y="37"/>
                    <a:pt x="950" y="37"/>
                  </a:cubicBezTo>
                  <a:cubicBezTo>
                    <a:pt x="950" y="39"/>
                    <a:pt x="950" y="39"/>
                    <a:pt x="950" y="39"/>
                  </a:cubicBezTo>
                  <a:cubicBezTo>
                    <a:pt x="951" y="39"/>
                    <a:pt x="951" y="39"/>
                    <a:pt x="951" y="39"/>
                  </a:cubicBezTo>
                  <a:cubicBezTo>
                    <a:pt x="953" y="38"/>
                    <a:pt x="953" y="38"/>
                    <a:pt x="953" y="38"/>
                  </a:cubicBezTo>
                  <a:cubicBezTo>
                    <a:pt x="956" y="39"/>
                    <a:pt x="956" y="39"/>
                    <a:pt x="956" y="39"/>
                  </a:cubicBezTo>
                  <a:cubicBezTo>
                    <a:pt x="956" y="41"/>
                    <a:pt x="956" y="41"/>
                    <a:pt x="956" y="41"/>
                  </a:cubicBezTo>
                  <a:cubicBezTo>
                    <a:pt x="958" y="41"/>
                    <a:pt x="958" y="41"/>
                    <a:pt x="958" y="41"/>
                  </a:cubicBezTo>
                  <a:cubicBezTo>
                    <a:pt x="961" y="44"/>
                    <a:pt x="961" y="44"/>
                    <a:pt x="961" y="44"/>
                  </a:cubicBezTo>
                  <a:cubicBezTo>
                    <a:pt x="961" y="47"/>
                    <a:pt x="961" y="47"/>
                    <a:pt x="961" y="47"/>
                  </a:cubicBezTo>
                  <a:cubicBezTo>
                    <a:pt x="964" y="47"/>
                    <a:pt x="964" y="47"/>
                    <a:pt x="964" y="47"/>
                  </a:cubicBezTo>
                  <a:cubicBezTo>
                    <a:pt x="966" y="50"/>
                    <a:pt x="966" y="50"/>
                    <a:pt x="966" y="50"/>
                  </a:cubicBezTo>
                  <a:cubicBezTo>
                    <a:pt x="965" y="51"/>
                    <a:pt x="965" y="51"/>
                    <a:pt x="965" y="51"/>
                  </a:cubicBezTo>
                  <a:cubicBezTo>
                    <a:pt x="966" y="52"/>
                    <a:pt x="966" y="52"/>
                    <a:pt x="966" y="52"/>
                  </a:cubicBezTo>
                  <a:cubicBezTo>
                    <a:pt x="965" y="53"/>
                    <a:pt x="965" y="53"/>
                    <a:pt x="965" y="53"/>
                  </a:cubicBezTo>
                  <a:cubicBezTo>
                    <a:pt x="966" y="54"/>
                    <a:pt x="966" y="54"/>
                    <a:pt x="966" y="54"/>
                  </a:cubicBezTo>
                  <a:cubicBezTo>
                    <a:pt x="966" y="55"/>
                    <a:pt x="966" y="55"/>
                    <a:pt x="966" y="55"/>
                  </a:cubicBezTo>
                  <a:cubicBezTo>
                    <a:pt x="964" y="54"/>
                    <a:pt x="964" y="54"/>
                    <a:pt x="964" y="54"/>
                  </a:cubicBezTo>
                  <a:cubicBezTo>
                    <a:pt x="962" y="56"/>
                    <a:pt x="962" y="56"/>
                    <a:pt x="962" y="56"/>
                  </a:cubicBezTo>
                  <a:cubicBezTo>
                    <a:pt x="963" y="57"/>
                    <a:pt x="963" y="57"/>
                    <a:pt x="963" y="57"/>
                  </a:cubicBezTo>
                  <a:cubicBezTo>
                    <a:pt x="960" y="57"/>
                    <a:pt x="960" y="57"/>
                    <a:pt x="960" y="57"/>
                  </a:cubicBezTo>
                  <a:cubicBezTo>
                    <a:pt x="959" y="58"/>
                    <a:pt x="959" y="58"/>
                    <a:pt x="959" y="58"/>
                  </a:cubicBezTo>
                  <a:cubicBezTo>
                    <a:pt x="956" y="58"/>
                    <a:pt x="956" y="58"/>
                    <a:pt x="956" y="58"/>
                  </a:cubicBezTo>
                  <a:cubicBezTo>
                    <a:pt x="955" y="57"/>
                    <a:pt x="955" y="57"/>
                    <a:pt x="955" y="57"/>
                  </a:cubicBezTo>
                  <a:cubicBezTo>
                    <a:pt x="955" y="55"/>
                    <a:pt x="955" y="55"/>
                    <a:pt x="955" y="55"/>
                  </a:cubicBezTo>
                  <a:cubicBezTo>
                    <a:pt x="952" y="51"/>
                    <a:pt x="952" y="51"/>
                    <a:pt x="952" y="51"/>
                  </a:cubicBezTo>
                  <a:cubicBezTo>
                    <a:pt x="951" y="51"/>
                    <a:pt x="951" y="51"/>
                    <a:pt x="951" y="51"/>
                  </a:cubicBezTo>
                  <a:cubicBezTo>
                    <a:pt x="950" y="51"/>
                    <a:pt x="950" y="51"/>
                    <a:pt x="950" y="51"/>
                  </a:cubicBezTo>
                  <a:cubicBezTo>
                    <a:pt x="946" y="51"/>
                    <a:pt x="946" y="51"/>
                    <a:pt x="946" y="51"/>
                  </a:cubicBezTo>
                  <a:cubicBezTo>
                    <a:pt x="944" y="51"/>
                    <a:pt x="944" y="51"/>
                    <a:pt x="944" y="51"/>
                  </a:cubicBezTo>
                  <a:cubicBezTo>
                    <a:pt x="943" y="50"/>
                    <a:pt x="943" y="50"/>
                    <a:pt x="943" y="50"/>
                  </a:cubicBezTo>
                  <a:cubicBezTo>
                    <a:pt x="940" y="47"/>
                    <a:pt x="940" y="47"/>
                    <a:pt x="940" y="47"/>
                  </a:cubicBezTo>
                  <a:cubicBezTo>
                    <a:pt x="940" y="45"/>
                    <a:pt x="940" y="45"/>
                    <a:pt x="940" y="45"/>
                  </a:cubicBezTo>
                  <a:cubicBezTo>
                    <a:pt x="939" y="44"/>
                    <a:pt x="939" y="44"/>
                    <a:pt x="939" y="44"/>
                  </a:cubicBezTo>
                  <a:cubicBezTo>
                    <a:pt x="936" y="44"/>
                    <a:pt x="936" y="44"/>
                    <a:pt x="936" y="44"/>
                  </a:cubicBezTo>
                  <a:cubicBezTo>
                    <a:pt x="936" y="43"/>
                    <a:pt x="936" y="43"/>
                    <a:pt x="936" y="43"/>
                  </a:cubicBezTo>
                  <a:cubicBezTo>
                    <a:pt x="935" y="41"/>
                    <a:pt x="935" y="41"/>
                    <a:pt x="935" y="41"/>
                  </a:cubicBezTo>
                  <a:cubicBezTo>
                    <a:pt x="932" y="40"/>
                    <a:pt x="932" y="40"/>
                    <a:pt x="932" y="40"/>
                  </a:cubicBezTo>
                  <a:cubicBezTo>
                    <a:pt x="931" y="41"/>
                    <a:pt x="931" y="41"/>
                    <a:pt x="931" y="41"/>
                  </a:cubicBezTo>
                  <a:cubicBezTo>
                    <a:pt x="931" y="43"/>
                    <a:pt x="931" y="43"/>
                    <a:pt x="931" y="43"/>
                  </a:cubicBezTo>
                  <a:cubicBezTo>
                    <a:pt x="931" y="45"/>
                    <a:pt x="931" y="45"/>
                    <a:pt x="931" y="45"/>
                  </a:cubicBezTo>
                  <a:cubicBezTo>
                    <a:pt x="932" y="46"/>
                    <a:pt x="932" y="46"/>
                    <a:pt x="932" y="46"/>
                  </a:cubicBezTo>
                  <a:cubicBezTo>
                    <a:pt x="930" y="49"/>
                    <a:pt x="930" y="49"/>
                    <a:pt x="930" y="49"/>
                  </a:cubicBezTo>
                  <a:cubicBezTo>
                    <a:pt x="929" y="51"/>
                    <a:pt x="929" y="51"/>
                    <a:pt x="929" y="51"/>
                  </a:cubicBezTo>
                  <a:cubicBezTo>
                    <a:pt x="928" y="50"/>
                    <a:pt x="928" y="50"/>
                    <a:pt x="928" y="50"/>
                  </a:cubicBezTo>
                  <a:cubicBezTo>
                    <a:pt x="928" y="49"/>
                    <a:pt x="928" y="49"/>
                    <a:pt x="928" y="49"/>
                  </a:cubicBezTo>
                  <a:cubicBezTo>
                    <a:pt x="927" y="49"/>
                    <a:pt x="927" y="49"/>
                    <a:pt x="927" y="49"/>
                  </a:cubicBezTo>
                  <a:cubicBezTo>
                    <a:pt x="925" y="50"/>
                    <a:pt x="925" y="50"/>
                    <a:pt x="925" y="50"/>
                  </a:cubicBezTo>
                  <a:cubicBezTo>
                    <a:pt x="922" y="50"/>
                    <a:pt x="922" y="50"/>
                    <a:pt x="922" y="50"/>
                  </a:cubicBezTo>
                  <a:cubicBezTo>
                    <a:pt x="918" y="51"/>
                    <a:pt x="918" y="51"/>
                    <a:pt x="918" y="51"/>
                  </a:cubicBezTo>
                  <a:cubicBezTo>
                    <a:pt x="917" y="50"/>
                    <a:pt x="917" y="50"/>
                    <a:pt x="917" y="50"/>
                  </a:cubicBezTo>
                  <a:cubicBezTo>
                    <a:pt x="915" y="52"/>
                    <a:pt x="915" y="52"/>
                    <a:pt x="915" y="52"/>
                  </a:cubicBezTo>
                  <a:cubicBezTo>
                    <a:pt x="912" y="53"/>
                    <a:pt x="912" y="53"/>
                    <a:pt x="912" y="53"/>
                  </a:cubicBezTo>
                  <a:cubicBezTo>
                    <a:pt x="911" y="52"/>
                    <a:pt x="911" y="52"/>
                    <a:pt x="911" y="52"/>
                  </a:cubicBezTo>
                  <a:cubicBezTo>
                    <a:pt x="909" y="51"/>
                    <a:pt x="909" y="51"/>
                    <a:pt x="909" y="51"/>
                  </a:cubicBezTo>
                  <a:cubicBezTo>
                    <a:pt x="908" y="51"/>
                    <a:pt x="908" y="51"/>
                    <a:pt x="908" y="51"/>
                  </a:cubicBezTo>
                  <a:cubicBezTo>
                    <a:pt x="907" y="51"/>
                    <a:pt x="907" y="51"/>
                    <a:pt x="907" y="51"/>
                  </a:cubicBezTo>
                  <a:cubicBezTo>
                    <a:pt x="908" y="53"/>
                    <a:pt x="908" y="53"/>
                    <a:pt x="908" y="53"/>
                  </a:cubicBezTo>
                  <a:cubicBezTo>
                    <a:pt x="905" y="54"/>
                    <a:pt x="905" y="54"/>
                    <a:pt x="905" y="54"/>
                  </a:cubicBezTo>
                  <a:cubicBezTo>
                    <a:pt x="903" y="55"/>
                    <a:pt x="903" y="55"/>
                    <a:pt x="903" y="55"/>
                  </a:cubicBezTo>
                  <a:cubicBezTo>
                    <a:pt x="900" y="55"/>
                    <a:pt x="900" y="55"/>
                    <a:pt x="900" y="55"/>
                  </a:cubicBezTo>
                  <a:cubicBezTo>
                    <a:pt x="898" y="58"/>
                    <a:pt x="898" y="58"/>
                    <a:pt x="898" y="58"/>
                  </a:cubicBezTo>
                  <a:cubicBezTo>
                    <a:pt x="898" y="61"/>
                    <a:pt x="898" y="61"/>
                    <a:pt x="898" y="61"/>
                  </a:cubicBezTo>
                  <a:cubicBezTo>
                    <a:pt x="898" y="65"/>
                    <a:pt x="898" y="65"/>
                    <a:pt x="898" y="65"/>
                  </a:cubicBezTo>
                  <a:cubicBezTo>
                    <a:pt x="901" y="70"/>
                    <a:pt x="901" y="70"/>
                    <a:pt x="901" y="70"/>
                  </a:cubicBezTo>
                  <a:cubicBezTo>
                    <a:pt x="901" y="72"/>
                    <a:pt x="901" y="72"/>
                    <a:pt x="901" y="72"/>
                  </a:cubicBezTo>
                  <a:cubicBezTo>
                    <a:pt x="899" y="69"/>
                    <a:pt x="899" y="69"/>
                    <a:pt x="899" y="69"/>
                  </a:cubicBezTo>
                  <a:cubicBezTo>
                    <a:pt x="897" y="67"/>
                    <a:pt x="897" y="67"/>
                    <a:pt x="897" y="67"/>
                  </a:cubicBezTo>
                  <a:cubicBezTo>
                    <a:pt x="896" y="67"/>
                    <a:pt x="896" y="67"/>
                    <a:pt x="896" y="67"/>
                  </a:cubicBezTo>
                  <a:cubicBezTo>
                    <a:pt x="894" y="66"/>
                    <a:pt x="894" y="66"/>
                    <a:pt x="894" y="66"/>
                  </a:cubicBezTo>
                  <a:cubicBezTo>
                    <a:pt x="894" y="68"/>
                    <a:pt x="894" y="68"/>
                    <a:pt x="894" y="68"/>
                  </a:cubicBezTo>
                  <a:cubicBezTo>
                    <a:pt x="896" y="69"/>
                    <a:pt x="896" y="69"/>
                    <a:pt x="896" y="69"/>
                  </a:cubicBezTo>
                  <a:cubicBezTo>
                    <a:pt x="897" y="71"/>
                    <a:pt x="897" y="71"/>
                    <a:pt x="897" y="71"/>
                  </a:cubicBezTo>
                  <a:cubicBezTo>
                    <a:pt x="897" y="72"/>
                    <a:pt x="897" y="72"/>
                    <a:pt x="897" y="72"/>
                  </a:cubicBezTo>
                  <a:cubicBezTo>
                    <a:pt x="894" y="69"/>
                    <a:pt x="894" y="69"/>
                    <a:pt x="894" y="69"/>
                  </a:cubicBezTo>
                  <a:cubicBezTo>
                    <a:pt x="893" y="69"/>
                    <a:pt x="893" y="69"/>
                    <a:pt x="893" y="69"/>
                  </a:cubicBezTo>
                  <a:cubicBezTo>
                    <a:pt x="892" y="66"/>
                    <a:pt x="892" y="66"/>
                    <a:pt x="892" y="66"/>
                  </a:cubicBezTo>
                  <a:cubicBezTo>
                    <a:pt x="889" y="63"/>
                    <a:pt x="889" y="63"/>
                    <a:pt x="889" y="63"/>
                  </a:cubicBezTo>
                  <a:cubicBezTo>
                    <a:pt x="888" y="61"/>
                    <a:pt x="888" y="61"/>
                    <a:pt x="888" y="61"/>
                  </a:cubicBezTo>
                  <a:cubicBezTo>
                    <a:pt x="887" y="61"/>
                    <a:pt x="887" y="61"/>
                    <a:pt x="887" y="61"/>
                  </a:cubicBezTo>
                  <a:cubicBezTo>
                    <a:pt x="887" y="64"/>
                    <a:pt x="887" y="64"/>
                    <a:pt x="887" y="64"/>
                  </a:cubicBezTo>
                  <a:cubicBezTo>
                    <a:pt x="887" y="66"/>
                    <a:pt x="887" y="66"/>
                    <a:pt x="887" y="66"/>
                  </a:cubicBezTo>
                  <a:cubicBezTo>
                    <a:pt x="886" y="63"/>
                    <a:pt x="886" y="63"/>
                    <a:pt x="886" y="63"/>
                  </a:cubicBezTo>
                  <a:cubicBezTo>
                    <a:pt x="884" y="62"/>
                    <a:pt x="884" y="62"/>
                    <a:pt x="884" y="62"/>
                  </a:cubicBezTo>
                  <a:cubicBezTo>
                    <a:pt x="882" y="63"/>
                    <a:pt x="882" y="63"/>
                    <a:pt x="882" y="63"/>
                  </a:cubicBezTo>
                  <a:cubicBezTo>
                    <a:pt x="882" y="64"/>
                    <a:pt x="882" y="64"/>
                    <a:pt x="882" y="64"/>
                  </a:cubicBezTo>
                  <a:cubicBezTo>
                    <a:pt x="881" y="63"/>
                    <a:pt x="881" y="63"/>
                    <a:pt x="881" y="63"/>
                  </a:cubicBezTo>
                  <a:cubicBezTo>
                    <a:pt x="878" y="63"/>
                    <a:pt x="878" y="63"/>
                    <a:pt x="878" y="63"/>
                  </a:cubicBezTo>
                  <a:cubicBezTo>
                    <a:pt x="876" y="65"/>
                    <a:pt x="876" y="65"/>
                    <a:pt x="876" y="65"/>
                  </a:cubicBezTo>
                  <a:cubicBezTo>
                    <a:pt x="874" y="66"/>
                    <a:pt x="874" y="66"/>
                    <a:pt x="874" y="66"/>
                  </a:cubicBezTo>
                  <a:cubicBezTo>
                    <a:pt x="876" y="64"/>
                    <a:pt x="876" y="64"/>
                    <a:pt x="876" y="64"/>
                  </a:cubicBezTo>
                  <a:cubicBezTo>
                    <a:pt x="875" y="62"/>
                    <a:pt x="875" y="62"/>
                    <a:pt x="875" y="62"/>
                  </a:cubicBezTo>
                  <a:cubicBezTo>
                    <a:pt x="874" y="59"/>
                    <a:pt x="874" y="59"/>
                    <a:pt x="874" y="59"/>
                  </a:cubicBezTo>
                  <a:cubicBezTo>
                    <a:pt x="874" y="56"/>
                    <a:pt x="874" y="56"/>
                    <a:pt x="874" y="56"/>
                  </a:cubicBezTo>
                  <a:cubicBezTo>
                    <a:pt x="873" y="55"/>
                    <a:pt x="873" y="55"/>
                    <a:pt x="873" y="55"/>
                  </a:cubicBezTo>
                  <a:cubicBezTo>
                    <a:pt x="873" y="54"/>
                    <a:pt x="873" y="54"/>
                    <a:pt x="873" y="54"/>
                  </a:cubicBezTo>
                  <a:cubicBezTo>
                    <a:pt x="871" y="51"/>
                    <a:pt x="871" y="51"/>
                    <a:pt x="871" y="51"/>
                  </a:cubicBezTo>
                  <a:cubicBezTo>
                    <a:pt x="868" y="47"/>
                    <a:pt x="868" y="47"/>
                    <a:pt x="868" y="47"/>
                  </a:cubicBezTo>
                  <a:cubicBezTo>
                    <a:pt x="864" y="45"/>
                    <a:pt x="864" y="45"/>
                    <a:pt x="864" y="45"/>
                  </a:cubicBezTo>
                  <a:cubicBezTo>
                    <a:pt x="861" y="42"/>
                    <a:pt x="861" y="42"/>
                    <a:pt x="861" y="42"/>
                  </a:cubicBezTo>
                  <a:cubicBezTo>
                    <a:pt x="852" y="39"/>
                    <a:pt x="852" y="39"/>
                    <a:pt x="852" y="39"/>
                  </a:cubicBezTo>
                  <a:cubicBezTo>
                    <a:pt x="848" y="39"/>
                    <a:pt x="848" y="39"/>
                    <a:pt x="848" y="39"/>
                  </a:cubicBezTo>
                  <a:cubicBezTo>
                    <a:pt x="846" y="39"/>
                    <a:pt x="846" y="39"/>
                    <a:pt x="846" y="39"/>
                  </a:cubicBezTo>
                  <a:cubicBezTo>
                    <a:pt x="842" y="41"/>
                    <a:pt x="842" y="41"/>
                    <a:pt x="842" y="41"/>
                  </a:cubicBezTo>
                  <a:cubicBezTo>
                    <a:pt x="842" y="42"/>
                    <a:pt x="842" y="42"/>
                    <a:pt x="842" y="42"/>
                  </a:cubicBezTo>
                  <a:cubicBezTo>
                    <a:pt x="840" y="42"/>
                    <a:pt x="840" y="42"/>
                    <a:pt x="840" y="42"/>
                  </a:cubicBezTo>
                  <a:cubicBezTo>
                    <a:pt x="837" y="43"/>
                    <a:pt x="837" y="43"/>
                    <a:pt x="837" y="43"/>
                  </a:cubicBezTo>
                  <a:cubicBezTo>
                    <a:pt x="831" y="46"/>
                    <a:pt x="831" y="46"/>
                    <a:pt x="831" y="46"/>
                  </a:cubicBezTo>
                  <a:cubicBezTo>
                    <a:pt x="828" y="47"/>
                    <a:pt x="828" y="47"/>
                    <a:pt x="828" y="47"/>
                  </a:cubicBezTo>
                  <a:cubicBezTo>
                    <a:pt x="826" y="50"/>
                    <a:pt x="826" y="50"/>
                    <a:pt x="826" y="50"/>
                  </a:cubicBezTo>
                  <a:cubicBezTo>
                    <a:pt x="824" y="50"/>
                    <a:pt x="824" y="50"/>
                    <a:pt x="824" y="50"/>
                  </a:cubicBezTo>
                  <a:cubicBezTo>
                    <a:pt x="820" y="53"/>
                    <a:pt x="820" y="53"/>
                    <a:pt x="820" y="53"/>
                  </a:cubicBezTo>
                  <a:cubicBezTo>
                    <a:pt x="818" y="54"/>
                    <a:pt x="818" y="54"/>
                    <a:pt x="818" y="54"/>
                  </a:cubicBezTo>
                  <a:cubicBezTo>
                    <a:pt x="816" y="56"/>
                    <a:pt x="816" y="56"/>
                    <a:pt x="816" y="56"/>
                  </a:cubicBezTo>
                  <a:cubicBezTo>
                    <a:pt x="814" y="57"/>
                    <a:pt x="814" y="57"/>
                    <a:pt x="814" y="57"/>
                  </a:cubicBezTo>
                  <a:cubicBezTo>
                    <a:pt x="811" y="56"/>
                    <a:pt x="811" y="56"/>
                    <a:pt x="811" y="56"/>
                  </a:cubicBezTo>
                  <a:cubicBezTo>
                    <a:pt x="807" y="56"/>
                    <a:pt x="807" y="56"/>
                    <a:pt x="807" y="56"/>
                  </a:cubicBezTo>
                  <a:cubicBezTo>
                    <a:pt x="805" y="58"/>
                    <a:pt x="805" y="58"/>
                    <a:pt x="805" y="58"/>
                  </a:cubicBezTo>
                  <a:cubicBezTo>
                    <a:pt x="807" y="56"/>
                    <a:pt x="807" y="56"/>
                    <a:pt x="807" y="56"/>
                  </a:cubicBezTo>
                  <a:cubicBezTo>
                    <a:pt x="810" y="54"/>
                    <a:pt x="810" y="54"/>
                    <a:pt x="810" y="54"/>
                  </a:cubicBezTo>
                  <a:cubicBezTo>
                    <a:pt x="810" y="53"/>
                    <a:pt x="810" y="53"/>
                    <a:pt x="810" y="53"/>
                  </a:cubicBezTo>
                  <a:cubicBezTo>
                    <a:pt x="808" y="50"/>
                    <a:pt x="808" y="50"/>
                    <a:pt x="808" y="50"/>
                  </a:cubicBezTo>
                  <a:cubicBezTo>
                    <a:pt x="803" y="49"/>
                    <a:pt x="803" y="49"/>
                    <a:pt x="803" y="49"/>
                  </a:cubicBezTo>
                  <a:cubicBezTo>
                    <a:pt x="799" y="46"/>
                    <a:pt x="799" y="46"/>
                    <a:pt x="799" y="46"/>
                  </a:cubicBezTo>
                  <a:cubicBezTo>
                    <a:pt x="798" y="45"/>
                    <a:pt x="798" y="45"/>
                    <a:pt x="798" y="45"/>
                  </a:cubicBezTo>
                  <a:cubicBezTo>
                    <a:pt x="797" y="46"/>
                    <a:pt x="797" y="46"/>
                    <a:pt x="797" y="46"/>
                  </a:cubicBezTo>
                  <a:cubicBezTo>
                    <a:pt x="796" y="49"/>
                    <a:pt x="796" y="49"/>
                    <a:pt x="796" y="49"/>
                  </a:cubicBezTo>
                  <a:cubicBezTo>
                    <a:pt x="796" y="51"/>
                    <a:pt x="796" y="51"/>
                    <a:pt x="796" y="51"/>
                  </a:cubicBezTo>
                  <a:cubicBezTo>
                    <a:pt x="795" y="50"/>
                    <a:pt x="795" y="50"/>
                    <a:pt x="795" y="50"/>
                  </a:cubicBezTo>
                  <a:cubicBezTo>
                    <a:pt x="794" y="51"/>
                    <a:pt x="794" y="51"/>
                    <a:pt x="794" y="51"/>
                  </a:cubicBezTo>
                  <a:cubicBezTo>
                    <a:pt x="793" y="53"/>
                    <a:pt x="793" y="53"/>
                    <a:pt x="793" y="53"/>
                  </a:cubicBezTo>
                  <a:cubicBezTo>
                    <a:pt x="792" y="53"/>
                    <a:pt x="792" y="53"/>
                    <a:pt x="792" y="53"/>
                  </a:cubicBezTo>
                  <a:cubicBezTo>
                    <a:pt x="791" y="52"/>
                    <a:pt x="791" y="52"/>
                    <a:pt x="791" y="52"/>
                  </a:cubicBezTo>
                  <a:cubicBezTo>
                    <a:pt x="792" y="50"/>
                    <a:pt x="792" y="50"/>
                    <a:pt x="792" y="50"/>
                  </a:cubicBezTo>
                  <a:cubicBezTo>
                    <a:pt x="793" y="49"/>
                    <a:pt x="793" y="49"/>
                    <a:pt x="793" y="49"/>
                  </a:cubicBezTo>
                  <a:cubicBezTo>
                    <a:pt x="792" y="47"/>
                    <a:pt x="792" y="47"/>
                    <a:pt x="792" y="47"/>
                  </a:cubicBezTo>
                  <a:cubicBezTo>
                    <a:pt x="790" y="46"/>
                    <a:pt x="790" y="46"/>
                    <a:pt x="790" y="46"/>
                  </a:cubicBezTo>
                  <a:cubicBezTo>
                    <a:pt x="788" y="48"/>
                    <a:pt x="788" y="48"/>
                    <a:pt x="788" y="48"/>
                  </a:cubicBezTo>
                  <a:cubicBezTo>
                    <a:pt x="788" y="49"/>
                    <a:pt x="788" y="49"/>
                    <a:pt x="788" y="49"/>
                  </a:cubicBezTo>
                  <a:cubicBezTo>
                    <a:pt x="787" y="51"/>
                    <a:pt x="787" y="51"/>
                    <a:pt x="787" y="51"/>
                  </a:cubicBezTo>
                  <a:cubicBezTo>
                    <a:pt x="786" y="50"/>
                    <a:pt x="786" y="50"/>
                    <a:pt x="786" y="50"/>
                  </a:cubicBezTo>
                  <a:cubicBezTo>
                    <a:pt x="786" y="47"/>
                    <a:pt x="786" y="47"/>
                    <a:pt x="786" y="47"/>
                  </a:cubicBezTo>
                  <a:cubicBezTo>
                    <a:pt x="785" y="46"/>
                    <a:pt x="785" y="46"/>
                    <a:pt x="785" y="46"/>
                  </a:cubicBezTo>
                  <a:cubicBezTo>
                    <a:pt x="784" y="43"/>
                    <a:pt x="784" y="43"/>
                    <a:pt x="784" y="43"/>
                  </a:cubicBezTo>
                  <a:cubicBezTo>
                    <a:pt x="782" y="45"/>
                    <a:pt x="782" y="45"/>
                    <a:pt x="782" y="45"/>
                  </a:cubicBezTo>
                  <a:cubicBezTo>
                    <a:pt x="779" y="45"/>
                    <a:pt x="779" y="45"/>
                    <a:pt x="779" y="45"/>
                  </a:cubicBezTo>
                  <a:cubicBezTo>
                    <a:pt x="777" y="46"/>
                    <a:pt x="777" y="46"/>
                    <a:pt x="777" y="46"/>
                  </a:cubicBezTo>
                  <a:cubicBezTo>
                    <a:pt x="776" y="46"/>
                    <a:pt x="776" y="46"/>
                    <a:pt x="776" y="46"/>
                  </a:cubicBezTo>
                  <a:cubicBezTo>
                    <a:pt x="778" y="44"/>
                    <a:pt x="778" y="44"/>
                    <a:pt x="778" y="44"/>
                  </a:cubicBezTo>
                  <a:cubicBezTo>
                    <a:pt x="777" y="43"/>
                    <a:pt x="777" y="43"/>
                    <a:pt x="777" y="43"/>
                  </a:cubicBezTo>
                  <a:cubicBezTo>
                    <a:pt x="777" y="41"/>
                    <a:pt x="777" y="41"/>
                    <a:pt x="777" y="41"/>
                  </a:cubicBezTo>
                  <a:cubicBezTo>
                    <a:pt x="777" y="39"/>
                    <a:pt x="777" y="39"/>
                    <a:pt x="777" y="39"/>
                  </a:cubicBezTo>
                  <a:cubicBezTo>
                    <a:pt x="777" y="39"/>
                    <a:pt x="777" y="39"/>
                    <a:pt x="777" y="39"/>
                  </a:cubicBezTo>
                  <a:cubicBezTo>
                    <a:pt x="780" y="41"/>
                    <a:pt x="780" y="41"/>
                    <a:pt x="780" y="41"/>
                  </a:cubicBezTo>
                  <a:cubicBezTo>
                    <a:pt x="782" y="40"/>
                    <a:pt x="782" y="40"/>
                    <a:pt x="782" y="40"/>
                  </a:cubicBezTo>
                  <a:cubicBezTo>
                    <a:pt x="782" y="38"/>
                    <a:pt x="782" y="38"/>
                    <a:pt x="782" y="38"/>
                  </a:cubicBezTo>
                  <a:cubicBezTo>
                    <a:pt x="779" y="34"/>
                    <a:pt x="779" y="34"/>
                    <a:pt x="779" y="34"/>
                  </a:cubicBezTo>
                  <a:cubicBezTo>
                    <a:pt x="773" y="32"/>
                    <a:pt x="773" y="32"/>
                    <a:pt x="773" y="32"/>
                  </a:cubicBezTo>
                  <a:cubicBezTo>
                    <a:pt x="769" y="32"/>
                    <a:pt x="769" y="32"/>
                    <a:pt x="769" y="32"/>
                  </a:cubicBezTo>
                  <a:cubicBezTo>
                    <a:pt x="764" y="33"/>
                    <a:pt x="764" y="33"/>
                    <a:pt x="764" y="33"/>
                  </a:cubicBezTo>
                  <a:cubicBezTo>
                    <a:pt x="759" y="34"/>
                    <a:pt x="759" y="34"/>
                    <a:pt x="759" y="34"/>
                  </a:cubicBezTo>
                  <a:cubicBezTo>
                    <a:pt x="756" y="36"/>
                    <a:pt x="756" y="36"/>
                    <a:pt x="756" y="36"/>
                  </a:cubicBezTo>
                  <a:cubicBezTo>
                    <a:pt x="757" y="45"/>
                    <a:pt x="757" y="45"/>
                    <a:pt x="757" y="45"/>
                  </a:cubicBezTo>
                  <a:cubicBezTo>
                    <a:pt x="757" y="48"/>
                    <a:pt x="757" y="48"/>
                    <a:pt x="757" y="48"/>
                  </a:cubicBezTo>
                  <a:cubicBezTo>
                    <a:pt x="757" y="49"/>
                    <a:pt x="757" y="49"/>
                    <a:pt x="757" y="49"/>
                  </a:cubicBezTo>
                  <a:cubicBezTo>
                    <a:pt x="756" y="52"/>
                    <a:pt x="756" y="52"/>
                    <a:pt x="756" y="52"/>
                  </a:cubicBezTo>
                  <a:cubicBezTo>
                    <a:pt x="756" y="54"/>
                    <a:pt x="756" y="54"/>
                    <a:pt x="756" y="54"/>
                  </a:cubicBezTo>
                  <a:cubicBezTo>
                    <a:pt x="754" y="56"/>
                    <a:pt x="754" y="56"/>
                    <a:pt x="754" y="56"/>
                  </a:cubicBezTo>
                  <a:cubicBezTo>
                    <a:pt x="752" y="56"/>
                    <a:pt x="752" y="56"/>
                    <a:pt x="752" y="56"/>
                  </a:cubicBezTo>
                  <a:cubicBezTo>
                    <a:pt x="751" y="55"/>
                    <a:pt x="751" y="55"/>
                    <a:pt x="751" y="55"/>
                  </a:cubicBezTo>
                  <a:cubicBezTo>
                    <a:pt x="751" y="54"/>
                    <a:pt x="751" y="54"/>
                    <a:pt x="751" y="54"/>
                  </a:cubicBezTo>
                  <a:cubicBezTo>
                    <a:pt x="749" y="52"/>
                    <a:pt x="749" y="52"/>
                    <a:pt x="749" y="52"/>
                  </a:cubicBezTo>
                  <a:cubicBezTo>
                    <a:pt x="751" y="51"/>
                    <a:pt x="751" y="51"/>
                    <a:pt x="751" y="51"/>
                  </a:cubicBezTo>
                  <a:cubicBezTo>
                    <a:pt x="752" y="52"/>
                    <a:pt x="752" y="52"/>
                    <a:pt x="752" y="52"/>
                  </a:cubicBezTo>
                  <a:cubicBezTo>
                    <a:pt x="753" y="49"/>
                    <a:pt x="753" y="49"/>
                    <a:pt x="753" y="49"/>
                  </a:cubicBezTo>
                  <a:cubicBezTo>
                    <a:pt x="752" y="46"/>
                    <a:pt x="752" y="46"/>
                    <a:pt x="752" y="46"/>
                  </a:cubicBezTo>
                  <a:cubicBezTo>
                    <a:pt x="751" y="45"/>
                    <a:pt x="751" y="45"/>
                    <a:pt x="751" y="45"/>
                  </a:cubicBezTo>
                  <a:cubicBezTo>
                    <a:pt x="750" y="42"/>
                    <a:pt x="750" y="42"/>
                    <a:pt x="750" y="42"/>
                  </a:cubicBezTo>
                  <a:cubicBezTo>
                    <a:pt x="751" y="42"/>
                    <a:pt x="751" y="42"/>
                    <a:pt x="751" y="42"/>
                  </a:cubicBezTo>
                  <a:cubicBezTo>
                    <a:pt x="752" y="41"/>
                    <a:pt x="752" y="41"/>
                    <a:pt x="752" y="41"/>
                  </a:cubicBezTo>
                  <a:cubicBezTo>
                    <a:pt x="753" y="43"/>
                    <a:pt x="753" y="43"/>
                    <a:pt x="753" y="43"/>
                  </a:cubicBezTo>
                  <a:cubicBezTo>
                    <a:pt x="754" y="44"/>
                    <a:pt x="754" y="44"/>
                    <a:pt x="754" y="44"/>
                  </a:cubicBezTo>
                  <a:cubicBezTo>
                    <a:pt x="755" y="47"/>
                    <a:pt x="755" y="47"/>
                    <a:pt x="755" y="47"/>
                  </a:cubicBezTo>
                  <a:cubicBezTo>
                    <a:pt x="756" y="46"/>
                    <a:pt x="756" y="46"/>
                    <a:pt x="756" y="46"/>
                  </a:cubicBezTo>
                  <a:cubicBezTo>
                    <a:pt x="756" y="42"/>
                    <a:pt x="756" y="42"/>
                    <a:pt x="756" y="42"/>
                  </a:cubicBezTo>
                  <a:cubicBezTo>
                    <a:pt x="755" y="39"/>
                    <a:pt x="755" y="39"/>
                    <a:pt x="755" y="39"/>
                  </a:cubicBezTo>
                  <a:cubicBezTo>
                    <a:pt x="749" y="41"/>
                    <a:pt x="749" y="41"/>
                    <a:pt x="749" y="41"/>
                  </a:cubicBezTo>
                  <a:cubicBezTo>
                    <a:pt x="744" y="44"/>
                    <a:pt x="744" y="44"/>
                    <a:pt x="744" y="44"/>
                  </a:cubicBezTo>
                  <a:cubicBezTo>
                    <a:pt x="744" y="46"/>
                    <a:pt x="744" y="46"/>
                    <a:pt x="744" y="46"/>
                  </a:cubicBezTo>
                  <a:cubicBezTo>
                    <a:pt x="742" y="48"/>
                    <a:pt x="742" y="48"/>
                    <a:pt x="742" y="48"/>
                  </a:cubicBezTo>
                  <a:cubicBezTo>
                    <a:pt x="740" y="46"/>
                    <a:pt x="740" y="46"/>
                    <a:pt x="740" y="46"/>
                  </a:cubicBezTo>
                  <a:cubicBezTo>
                    <a:pt x="740" y="45"/>
                    <a:pt x="740" y="45"/>
                    <a:pt x="740" y="45"/>
                  </a:cubicBezTo>
                  <a:cubicBezTo>
                    <a:pt x="742" y="45"/>
                    <a:pt x="742" y="45"/>
                    <a:pt x="742" y="45"/>
                  </a:cubicBezTo>
                  <a:cubicBezTo>
                    <a:pt x="740" y="43"/>
                    <a:pt x="740" y="43"/>
                    <a:pt x="740" y="43"/>
                  </a:cubicBezTo>
                  <a:cubicBezTo>
                    <a:pt x="741" y="39"/>
                    <a:pt x="741" y="39"/>
                    <a:pt x="741" y="39"/>
                  </a:cubicBezTo>
                  <a:cubicBezTo>
                    <a:pt x="743" y="40"/>
                    <a:pt x="743" y="40"/>
                    <a:pt x="743" y="40"/>
                  </a:cubicBezTo>
                  <a:cubicBezTo>
                    <a:pt x="744" y="39"/>
                    <a:pt x="744" y="39"/>
                    <a:pt x="744" y="39"/>
                  </a:cubicBezTo>
                  <a:cubicBezTo>
                    <a:pt x="746" y="40"/>
                    <a:pt x="746" y="40"/>
                    <a:pt x="746" y="40"/>
                  </a:cubicBezTo>
                  <a:cubicBezTo>
                    <a:pt x="752" y="38"/>
                    <a:pt x="752" y="38"/>
                    <a:pt x="752" y="38"/>
                  </a:cubicBezTo>
                  <a:cubicBezTo>
                    <a:pt x="754" y="37"/>
                    <a:pt x="754" y="37"/>
                    <a:pt x="754" y="37"/>
                  </a:cubicBezTo>
                  <a:cubicBezTo>
                    <a:pt x="750" y="37"/>
                    <a:pt x="750" y="37"/>
                    <a:pt x="750" y="37"/>
                  </a:cubicBezTo>
                  <a:cubicBezTo>
                    <a:pt x="747" y="37"/>
                    <a:pt x="747" y="37"/>
                    <a:pt x="747" y="37"/>
                  </a:cubicBezTo>
                  <a:cubicBezTo>
                    <a:pt x="744" y="37"/>
                    <a:pt x="744" y="37"/>
                    <a:pt x="744" y="37"/>
                  </a:cubicBezTo>
                  <a:cubicBezTo>
                    <a:pt x="736" y="37"/>
                    <a:pt x="736" y="37"/>
                    <a:pt x="736" y="37"/>
                  </a:cubicBezTo>
                  <a:cubicBezTo>
                    <a:pt x="735" y="38"/>
                    <a:pt x="735" y="38"/>
                    <a:pt x="735" y="38"/>
                  </a:cubicBezTo>
                  <a:cubicBezTo>
                    <a:pt x="725" y="39"/>
                    <a:pt x="725" y="39"/>
                    <a:pt x="725" y="39"/>
                  </a:cubicBezTo>
                  <a:cubicBezTo>
                    <a:pt x="719" y="39"/>
                    <a:pt x="719" y="39"/>
                    <a:pt x="719" y="39"/>
                  </a:cubicBezTo>
                  <a:cubicBezTo>
                    <a:pt x="716" y="40"/>
                    <a:pt x="716" y="40"/>
                    <a:pt x="716" y="40"/>
                  </a:cubicBezTo>
                  <a:cubicBezTo>
                    <a:pt x="712" y="38"/>
                    <a:pt x="712" y="38"/>
                    <a:pt x="712" y="38"/>
                  </a:cubicBezTo>
                  <a:cubicBezTo>
                    <a:pt x="708" y="39"/>
                    <a:pt x="708" y="39"/>
                    <a:pt x="708" y="39"/>
                  </a:cubicBezTo>
                  <a:cubicBezTo>
                    <a:pt x="706" y="40"/>
                    <a:pt x="706" y="40"/>
                    <a:pt x="706" y="40"/>
                  </a:cubicBezTo>
                  <a:cubicBezTo>
                    <a:pt x="708" y="42"/>
                    <a:pt x="708" y="42"/>
                    <a:pt x="708" y="42"/>
                  </a:cubicBezTo>
                  <a:cubicBezTo>
                    <a:pt x="711" y="42"/>
                    <a:pt x="711" y="42"/>
                    <a:pt x="711" y="42"/>
                  </a:cubicBezTo>
                  <a:cubicBezTo>
                    <a:pt x="712" y="42"/>
                    <a:pt x="712" y="42"/>
                    <a:pt x="712" y="42"/>
                  </a:cubicBezTo>
                  <a:cubicBezTo>
                    <a:pt x="714" y="42"/>
                    <a:pt x="714" y="42"/>
                    <a:pt x="714" y="42"/>
                  </a:cubicBezTo>
                  <a:cubicBezTo>
                    <a:pt x="716" y="44"/>
                    <a:pt x="716" y="44"/>
                    <a:pt x="716" y="44"/>
                  </a:cubicBezTo>
                  <a:cubicBezTo>
                    <a:pt x="716" y="46"/>
                    <a:pt x="716" y="46"/>
                    <a:pt x="716" y="46"/>
                  </a:cubicBezTo>
                  <a:cubicBezTo>
                    <a:pt x="713" y="48"/>
                    <a:pt x="713" y="48"/>
                    <a:pt x="713" y="48"/>
                  </a:cubicBezTo>
                  <a:cubicBezTo>
                    <a:pt x="711" y="48"/>
                    <a:pt x="711" y="48"/>
                    <a:pt x="711" y="48"/>
                  </a:cubicBezTo>
                  <a:cubicBezTo>
                    <a:pt x="708" y="49"/>
                    <a:pt x="708" y="49"/>
                    <a:pt x="708" y="49"/>
                  </a:cubicBezTo>
                  <a:cubicBezTo>
                    <a:pt x="707" y="52"/>
                    <a:pt x="707" y="52"/>
                    <a:pt x="707" y="52"/>
                  </a:cubicBezTo>
                  <a:cubicBezTo>
                    <a:pt x="706" y="53"/>
                    <a:pt x="706" y="53"/>
                    <a:pt x="706" y="53"/>
                  </a:cubicBezTo>
                  <a:cubicBezTo>
                    <a:pt x="708" y="56"/>
                    <a:pt x="708" y="56"/>
                    <a:pt x="708" y="56"/>
                  </a:cubicBezTo>
                  <a:cubicBezTo>
                    <a:pt x="711" y="57"/>
                    <a:pt x="711" y="57"/>
                    <a:pt x="711" y="57"/>
                  </a:cubicBezTo>
                  <a:cubicBezTo>
                    <a:pt x="712" y="55"/>
                    <a:pt x="712" y="55"/>
                    <a:pt x="712" y="55"/>
                  </a:cubicBezTo>
                  <a:cubicBezTo>
                    <a:pt x="714" y="54"/>
                    <a:pt x="714" y="54"/>
                    <a:pt x="714" y="54"/>
                  </a:cubicBezTo>
                  <a:cubicBezTo>
                    <a:pt x="717" y="53"/>
                    <a:pt x="717" y="53"/>
                    <a:pt x="717" y="53"/>
                  </a:cubicBezTo>
                  <a:cubicBezTo>
                    <a:pt x="716" y="56"/>
                    <a:pt x="716" y="56"/>
                    <a:pt x="716" y="56"/>
                  </a:cubicBezTo>
                  <a:cubicBezTo>
                    <a:pt x="713" y="56"/>
                    <a:pt x="713" y="56"/>
                    <a:pt x="713" y="56"/>
                  </a:cubicBezTo>
                  <a:cubicBezTo>
                    <a:pt x="715" y="58"/>
                    <a:pt x="715" y="58"/>
                    <a:pt x="715" y="58"/>
                  </a:cubicBezTo>
                  <a:cubicBezTo>
                    <a:pt x="714" y="58"/>
                    <a:pt x="714" y="58"/>
                    <a:pt x="714" y="58"/>
                  </a:cubicBezTo>
                  <a:cubicBezTo>
                    <a:pt x="715" y="60"/>
                    <a:pt x="715" y="60"/>
                    <a:pt x="715" y="60"/>
                  </a:cubicBezTo>
                  <a:cubicBezTo>
                    <a:pt x="713" y="61"/>
                    <a:pt x="713" y="61"/>
                    <a:pt x="713" y="61"/>
                  </a:cubicBezTo>
                  <a:cubicBezTo>
                    <a:pt x="715" y="62"/>
                    <a:pt x="715" y="62"/>
                    <a:pt x="715" y="62"/>
                  </a:cubicBezTo>
                  <a:cubicBezTo>
                    <a:pt x="716" y="61"/>
                    <a:pt x="716" y="61"/>
                    <a:pt x="716" y="61"/>
                  </a:cubicBezTo>
                  <a:cubicBezTo>
                    <a:pt x="717" y="62"/>
                    <a:pt x="717" y="62"/>
                    <a:pt x="717" y="62"/>
                  </a:cubicBezTo>
                  <a:cubicBezTo>
                    <a:pt x="717" y="64"/>
                    <a:pt x="717" y="64"/>
                    <a:pt x="717" y="64"/>
                  </a:cubicBezTo>
                  <a:cubicBezTo>
                    <a:pt x="719" y="66"/>
                    <a:pt x="719" y="66"/>
                    <a:pt x="719" y="66"/>
                  </a:cubicBezTo>
                  <a:cubicBezTo>
                    <a:pt x="721" y="66"/>
                    <a:pt x="721" y="66"/>
                    <a:pt x="721" y="66"/>
                  </a:cubicBezTo>
                  <a:cubicBezTo>
                    <a:pt x="724" y="70"/>
                    <a:pt x="724" y="70"/>
                    <a:pt x="724" y="70"/>
                  </a:cubicBezTo>
                  <a:cubicBezTo>
                    <a:pt x="723" y="71"/>
                    <a:pt x="723" y="71"/>
                    <a:pt x="723" y="71"/>
                  </a:cubicBezTo>
                  <a:cubicBezTo>
                    <a:pt x="722" y="70"/>
                    <a:pt x="722" y="70"/>
                    <a:pt x="722" y="70"/>
                  </a:cubicBezTo>
                  <a:cubicBezTo>
                    <a:pt x="720" y="71"/>
                    <a:pt x="720" y="71"/>
                    <a:pt x="720" y="71"/>
                  </a:cubicBezTo>
                  <a:cubicBezTo>
                    <a:pt x="721" y="73"/>
                    <a:pt x="721" y="73"/>
                    <a:pt x="721" y="73"/>
                  </a:cubicBezTo>
                  <a:cubicBezTo>
                    <a:pt x="720" y="73"/>
                    <a:pt x="720" y="73"/>
                    <a:pt x="720" y="73"/>
                  </a:cubicBezTo>
                  <a:cubicBezTo>
                    <a:pt x="719" y="73"/>
                    <a:pt x="719" y="73"/>
                    <a:pt x="719" y="73"/>
                  </a:cubicBezTo>
                  <a:cubicBezTo>
                    <a:pt x="718" y="73"/>
                    <a:pt x="718" y="73"/>
                    <a:pt x="718" y="73"/>
                  </a:cubicBezTo>
                  <a:cubicBezTo>
                    <a:pt x="717" y="71"/>
                    <a:pt x="717" y="71"/>
                    <a:pt x="717" y="71"/>
                  </a:cubicBezTo>
                  <a:cubicBezTo>
                    <a:pt x="714" y="69"/>
                    <a:pt x="714" y="69"/>
                    <a:pt x="714" y="69"/>
                  </a:cubicBezTo>
                  <a:cubicBezTo>
                    <a:pt x="713" y="70"/>
                    <a:pt x="713" y="70"/>
                    <a:pt x="713" y="70"/>
                  </a:cubicBezTo>
                  <a:cubicBezTo>
                    <a:pt x="714" y="71"/>
                    <a:pt x="714" y="71"/>
                    <a:pt x="714" y="71"/>
                  </a:cubicBezTo>
                  <a:cubicBezTo>
                    <a:pt x="712" y="72"/>
                    <a:pt x="712" y="72"/>
                    <a:pt x="712" y="72"/>
                  </a:cubicBezTo>
                  <a:cubicBezTo>
                    <a:pt x="711" y="71"/>
                    <a:pt x="711" y="71"/>
                    <a:pt x="711" y="71"/>
                  </a:cubicBezTo>
                  <a:cubicBezTo>
                    <a:pt x="710" y="72"/>
                    <a:pt x="710" y="72"/>
                    <a:pt x="710" y="72"/>
                  </a:cubicBezTo>
                  <a:cubicBezTo>
                    <a:pt x="711" y="74"/>
                    <a:pt x="711" y="74"/>
                    <a:pt x="711" y="74"/>
                  </a:cubicBezTo>
                  <a:cubicBezTo>
                    <a:pt x="711" y="77"/>
                    <a:pt x="711" y="77"/>
                    <a:pt x="711" y="77"/>
                  </a:cubicBezTo>
                  <a:cubicBezTo>
                    <a:pt x="713" y="77"/>
                    <a:pt x="713" y="77"/>
                    <a:pt x="713" y="77"/>
                  </a:cubicBezTo>
                  <a:cubicBezTo>
                    <a:pt x="715" y="76"/>
                    <a:pt x="715" y="76"/>
                    <a:pt x="715" y="76"/>
                  </a:cubicBezTo>
                  <a:cubicBezTo>
                    <a:pt x="717" y="77"/>
                    <a:pt x="717" y="77"/>
                    <a:pt x="717" y="77"/>
                  </a:cubicBezTo>
                  <a:cubicBezTo>
                    <a:pt x="716" y="79"/>
                    <a:pt x="716" y="79"/>
                    <a:pt x="716" y="79"/>
                  </a:cubicBezTo>
                  <a:cubicBezTo>
                    <a:pt x="717" y="80"/>
                    <a:pt x="717" y="80"/>
                    <a:pt x="717" y="80"/>
                  </a:cubicBezTo>
                  <a:cubicBezTo>
                    <a:pt x="716" y="81"/>
                    <a:pt x="716" y="81"/>
                    <a:pt x="716" y="81"/>
                  </a:cubicBezTo>
                  <a:cubicBezTo>
                    <a:pt x="714" y="80"/>
                    <a:pt x="714" y="80"/>
                    <a:pt x="714" y="80"/>
                  </a:cubicBezTo>
                  <a:cubicBezTo>
                    <a:pt x="714" y="81"/>
                    <a:pt x="714" y="81"/>
                    <a:pt x="714" y="81"/>
                  </a:cubicBezTo>
                  <a:cubicBezTo>
                    <a:pt x="716" y="82"/>
                    <a:pt x="716" y="82"/>
                    <a:pt x="716" y="82"/>
                  </a:cubicBezTo>
                  <a:cubicBezTo>
                    <a:pt x="712" y="82"/>
                    <a:pt x="712" y="82"/>
                    <a:pt x="712" y="82"/>
                  </a:cubicBezTo>
                  <a:cubicBezTo>
                    <a:pt x="711" y="81"/>
                    <a:pt x="711" y="81"/>
                    <a:pt x="711" y="81"/>
                  </a:cubicBezTo>
                  <a:cubicBezTo>
                    <a:pt x="709" y="81"/>
                    <a:pt x="709" y="81"/>
                    <a:pt x="709" y="81"/>
                  </a:cubicBezTo>
                  <a:cubicBezTo>
                    <a:pt x="707" y="79"/>
                    <a:pt x="707" y="79"/>
                    <a:pt x="707" y="79"/>
                  </a:cubicBezTo>
                  <a:cubicBezTo>
                    <a:pt x="705" y="78"/>
                    <a:pt x="705" y="78"/>
                    <a:pt x="705" y="78"/>
                  </a:cubicBezTo>
                  <a:cubicBezTo>
                    <a:pt x="703" y="76"/>
                    <a:pt x="703" y="76"/>
                    <a:pt x="703" y="76"/>
                  </a:cubicBezTo>
                  <a:cubicBezTo>
                    <a:pt x="701" y="76"/>
                    <a:pt x="701" y="76"/>
                    <a:pt x="701" y="76"/>
                  </a:cubicBezTo>
                  <a:cubicBezTo>
                    <a:pt x="699" y="75"/>
                    <a:pt x="699" y="75"/>
                    <a:pt x="699" y="75"/>
                  </a:cubicBezTo>
                  <a:cubicBezTo>
                    <a:pt x="697" y="75"/>
                    <a:pt x="697" y="75"/>
                    <a:pt x="697" y="75"/>
                  </a:cubicBezTo>
                  <a:cubicBezTo>
                    <a:pt x="697" y="75"/>
                    <a:pt x="697" y="75"/>
                    <a:pt x="697" y="75"/>
                  </a:cubicBezTo>
                  <a:cubicBezTo>
                    <a:pt x="691" y="77"/>
                    <a:pt x="691" y="77"/>
                    <a:pt x="691" y="77"/>
                  </a:cubicBezTo>
                  <a:cubicBezTo>
                    <a:pt x="691" y="79"/>
                    <a:pt x="691" y="79"/>
                    <a:pt x="691" y="79"/>
                  </a:cubicBezTo>
                  <a:cubicBezTo>
                    <a:pt x="690" y="80"/>
                    <a:pt x="690" y="80"/>
                    <a:pt x="690" y="80"/>
                  </a:cubicBezTo>
                  <a:cubicBezTo>
                    <a:pt x="691" y="81"/>
                    <a:pt x="691" y="81"/>
                    <a:pt x="691" y="81"/>
                  </a:cubicBezTo>
                  <a:cubicBezTo>
                    <a:pt x="691" y="82"/>
                    <a:pt x="691" y="82"/>
                    <a:pt x="691" y="82"/>
                  </a:cubicBezTo>
                  <a:cubicBezTo>
                    <a:pt x="692" y="84"/>
                    <a:pt x="692" y="84"/>
                    <a:pt x="692" y="84"/>
                  </a:cubicBezTo>
                  <a:cubicBezTo>
                    <a:pt x="692" y="85"/>
                    <a:pt x="692" y="85"/>
                    <a:pt x="692" y="85"/>
                  </a:cubicBezTo>
                  <a:cubicBezTo>
                    <a:pt x="690" y="83"/>
                    <a:pt x="690" y="83"/>
                    <a:pt x="690" y="83"/>
                  </a:cubicBezTo>
                  <a:cubicBezTo>
                    <a:pt x="689" y="84"/>
                    <a:pt x="689" y="84"/>
                    <a:pt x="689" y="84"/>
                  </a:cubicBezTo>
                  <a:cubicBezTo>
                    <a:pt x="687" y="83"/>
                    <a:pt x="687" y="83"/>
                    <a:pt x="687" y="83"/>
                  </a:cubicBezTo>
                  <a:cubicBezTo>
                    <a:pt x="680" y="84"/>
                    <a:pt x="680" y="84"/>
                    <a:pt x="680" y="84"/>
                  </a:cubicBezTo>
                  <a:cubicBezTo>
                    <a:pt x="677" y="84"/>
                    <a:pt x="677" y="84"/>
                    <a:pt x="677" y="84"/>
                  </a:cubicBezTo>
                  <a:cubicBezTo>
                    <a:pt x="675" y="82"/>
                    <a:pt x="675" y="82"/>
                    <a:pt x="675" y="82"/>
                  </a:cubicBezTo>
                  <a:cubicBezTo>
                    <a:pt x="673" y="81"/>
                    <a:pt x="673" y="81"/>
                    <a:pt x="673" y="81"/>
                  </a:cubicBezTo>
                  <a:cubicBezTo>
                    <a:pt x="671" y="79"/>
                    <a:pt x="671" y="79"/>
                    <a:pt x="671" y="79"/>
                  </a:cubicBezTo>
                  <a:cubicBezTo>
                    <a:pt x="670" y="77"/>
                    <a:pt x="670" y="77"/>
                    <a:pt x="670" y="77"/>
                  </a:cubicBezTo>
                  <a:cubicBezTo>
                    <a:pt x="669" y="76"/>
                    <a:pt x="669" y="76"/>
                    <a:pt x="669" y="76"/>
                  </a:cubicBezTo>
                  <a:cubicBezTo>
                    <a:pt x="669" y="78"/>
                    <a:pt x="669" y="78"/>
                    <a:pt x="669" y="78"/>
                  </a:cubicBezTo>
                  <a:cubicBezTo>
                    <a:pt x="670" y="80"/>
                    <a:pt x="670" y="80"/>
                    <a:pt x="670" y="80"/>
                  </a:cubicBezTo>
                  <a:cubicBezTo>
                    <a:pt x="671" y="85"/>
                    <a:pt x="671" y="85"/>
                    <a:pt x="671" y="85"/>
                  </a:cubicBezTo>
                  <a:cubicBezTo>
                    <a:pt x="673" y="90"/>
                    <a:pt x="673" y="90"/>
                    <a:pt x="673" y="90"/>
                  </a:cubicBezTo>
                  <a:cubicBezTo>
                    <a:pt x="675" y="94"/>
                    <a:pt x="675" y="94"/>
                    <a:pt x="675" y="94"/>
                  </a:cubicBezTo>
                  <a:cubicBezTo>
                    <a:pt x="677" y="103"/>
                    <a:pt x="677" y="103"/>
                    <a:pt x="677" y="103"/>
                  </a:cubicBezTo>
                  <a:cubicBezTo>
                    <a:pt x="676" y="105"/>
                    <a:pt x="676" y="105"/>
                    <a:pt x="676" y="105"/>
                  </a:cubicBezTo>
                  <a:cubicBezTo>
                    <a:pt x="675" y="105"/>
                    <a:pt x="675" y="105"/>
                    <a:pt x="675" y="105"/>
                  </a:cubicBezTo>
                  <a:cubicBezTo>
                    <a:pt x="674" y="104"/>
                    <a:pt x="674" y="104"/>
                    <a:pt x="674" y="104"/>
                  </a:cubicBezTo>
                  <a:cubicBezTo>
                    <a:pt x="674" y="102"/>
                    <a:pt x="674" y="102"/>
                    <a:pt x="674" y="102"/>
                  </a:cubicBezTo>
                  <a:cubicBezTo>
                    <a:pt x="672" y="101"/>
                    <a:pt x="672" y="101"/>
                    <a:pt x="672" y="101"/>
                  </a:cubicBezTo>
                  <a:cubicBezTo>
                    <a:pt x="672" y="101"/>
                    <a:pt x="672" y="101"/>
                    <a:pt x="672" y="101"/>
                  </a:cubicBezTo>
                  <a:cubicBezTo>
                    <a:pt x="672" y="103"/>
                    <a:pt x="672" y="103"/>
                    <a:pt x="672" y="103"/>
                  </a:cubicBezTo>
                  <a:cubicBezTo>
                    <a:pt x="672" y="104"/>
                    <a:pt x="672" y="104"/>
                    <a:pt x="672" y="104"/>
                  </a:cubicBezTo>
                  <a:cubicBezTo>
                    <a:pt x="669" y="103"/>
                    <a:pt x="669" y="103"/>
                    <a:pt x="669" y="103"/>
                  </a:cubicBezTo>
                  <a:cubicBezTo>
                    <a:pt x="667" y="100"/>
                    <a:pt x="667" y="100"/>
                    <a:pt x="667" y="100"/>
                  </a:cubicBezTo>
                  <a:cubicBezTo>
                    <a:pt x="663" y="100"/>
                    <a:pt x="663" y="100"/>
                    <a:pt x="663" y="100"/>
                  </a:cubicBezTo>
                  <a:cubicBezTo>
                    <a:pt x="661" y="98"/>
                    <a:pt x="661" y="98"/>
                    <a:pt x="661" y="98"/>
                  </a:cubicBezTo>
                  <a:cubicBezTo>
                    <a:pt x="659" y="97"/>
                    <a:pt x="659" y="97"/>
                    <a:pt x="659" y="97"/>
                  </a:cubicBezTo>
                  <a:cubicBezTo>
                    <a:pt x="654" y="92"/>
                    <a:pt x="654" y="92"/>
                    <a:pt x="654" y="92"/>
                  </a:cubicBezTo>
                  <a:cubicBezTo>
                    <a:pt x="653" y="92"/>
                    <a:pt x="653" y="92"/>
                    <a:pt x="653" y="92"/>
                  </a:cubicBezTo>
                  <a:cubicBezTo>
                    <a:pt x="652" y="93"/>
                    <a:pt x="652" y="93"/>
                    <a:pt x="652" y="93"/>
                  </a:cubicBezTo>
                  <a:cubicBezTo>
                    <a:pt x="650" y="92"/>
                    <a:pt x="650" y="92"/>
                    <a:pt x="650" y="92"/>
                  </a:cubicBezTo>
                  <a:cubicBezTo>
                    <a:pt x="649" y="91"/>
                    <a:pt x="649" y="91"/>
                    <a:pt x="649" y="91"/>
                  </a:cubicBezTo>
                  <a:cubicBezTo>
                    <a:pt x="653" y="88"/>
                    <a:pt x="653" y="88"/>
                    <a:pt x="653" y="88"/>
                  </a:cubicBezTo>
                  <a:cubicBezTo>
                    <a:pt x="654" y="88"/>
                    <a:pt x="654" y="88"/>
                    <a:pt x="654" y="88"/>
                  </a:cubicBezTo>
                  <a:cubicBezTo>
                    <a:pt x="653" y="88"/>
                    <a:pt x="653" y="88"/>
                    <a:pt x="653" y="88"/>
                  </a:cubicBezTo>
                  <a:cubicBezTo>
                    <a:pt x="651" y="87"/>
                    <a:pt x="651" y="87"/>
                    <a:pt x="651" y="87"/>
                  </a:cubicBezTo>
                  <a:cubicBezTo>
                    <a:pt x="649" y="85"/>
                    <a:pt x="649" y="85"/>
                    <a:pt x="649" y="85"/>
                  </a:cubicBezTo>
                  <a:cubicBezTo>
                    <a:pt x="648" y="85"/>
                    <a:pt x="648" y="85"/>
                    <a:pt x="648" y="85"/>
                  </a:cubicBezTo>
                  <a:cubicBezTo>
                    <a:pt x="649" y="86"/>
                    <a:pt x="649" y="86"/>
                    <a:pt x="649" y="86"/>
                  </a:cubicBezTo>
                  <a:cubicBezTo>
                    <a:pt x="651" y="87"/>
                    <a:pt x="651" y="87"/>
                    <a:pt x="651" y="87"/>
                  </a:cubicBezTo>
                  <a:cubicBezTo>
                    <a:pt x="651" y="89"/>
                    <a:pt x="651" y="89"/>
                    <a:pt x="651" y="89"/>
                  </a:cubicBezTo>
                  <a:cubicBezTo>
                    <a:pt x="648" y="90"/>
                    <a:pt x="648" y="90"/>
                    <a:pt x="648" y="90"/>
                  </a:cubicBezTo>
                  <a:cubicBezTo>
                    <a:pt x="645" y="90"/>
                    <a:pt x="645" y="90"/>
                    <a:pt x="645" y="90"/>
                  </a:cubicBezTo>
                  <a:cubicBezTo>
                    <a:pt x="642" y="87"/>
                    <a:pt x="642" y="87"/>
                    <a:pt x="642" y="87"/>
                  </a:cubicBezTo>
                  <a:cubicBezTo>
                    <a:pt x="641" y="86"/>
                    <a:pt x="641" y="86"/>
                    <a:pt x="641" y="86"/>
                  </a:cubicBezTo>
                  <a:cubicBezTo>
                    <a:pt x="638" y="86"/>
                    <a:pt x="638" y="86"/>
                    <a:pt x="638" y="86"/>
                  </a:cubicBezTo>
                  <a:cubicBezTo>
                    <a:pt x="638" y="84"/>
                    <a:pt x="638" y="84"/>
                    <a:pt x="638" y="84"/>
                  </a:cubicBezTo>
                  <a:cubicBezTo>
                    <a:pt x="636" y="83"/>
                    <a:pt x="636" y="83"/>
                    <a:pt x="636" y="83"/>
                  </a:cubicBezTo>
                  <a:cubicBezTo>
                    <a:pt x="640" y="83"/>
                    <a:pt x="640" y="83"/>
                    <a:pt x="640" y="83"/>
                  </a:cubicBezTo>
                  <a:cubicBezTo>
                    <a:pt x="643" y="84"/>
                    <a:pt x="643" y="84"/>
                    <a:pt x="643" y="84"/>
                  </a:cubicBezTo>
                  <a:cubicBezTo>
                    <a:pt x="645" y="85"/>
                    <a:pt x="645" y="85"/>
                    <a:pt x="645" y="85"/>
                  </a:cubicBezTo>
                  <a:cubicBezTo>
                    <a:pt x="647" y="84"/>
                    <a:pt x="647" y="84"/>
                    <a:pt x="647" y="84"/>
                  </a:cubicBezTo>
                  <a:cubicBezTo>
                    <a:pt x="648" y="81"/>
                    <a:pt x="648" y="81"/>
                    <a:pt x="648" y="81"/>
                  </a:cubicBezTo>
                  <a:cubicBezTo>
                    <a:pt x="648" y="80"/>
                    <a:pt x="648" y="80"/>
                    <a:pt x="648" y="80"/>
                  </a:cubicBezTo>
                  <a:cubicBezTo>
                    <a:pt x="646" y="81"/>
                    <a:pt x="646" y="81"/>
                    <a:pt x="646" y="81"/>
                  </a:cubicBezTo>
                  <a:cubicBezTo>
                    <a:pt x="646" y="79"/>
                    <a:pt x="646" y="79"/>
                    <a:pt x="646" y="79"/>
                  </a:cubicBezTo>
                  <a:cubicBezTo>
                    <a:pt x="644" y="80"/>
                    <a:pt x="644" y="80"/>
                    <a:pt x="644" y="80"/>
                  </a:cubicBezTo>
                  <a:cubicBezTo>
                    <a:pt x="645" y="77"/>
                    <a:pt x="645" y="77"/>
                    <a:pt x="645" y="77"/>
                  </a:cubicBezTo>
                  <a:cubicBezTo>
                    <a:pt x="643" y="75"/>
                    <a:pt x="643" y="75"/>
                    <a:pt x="643" y="75"/>
                  </a:cubicBezTo>
                  <a:cubicBezTo>
                    <a:pt x="642" y="76"/>
                    <a:pt x="642" y="76"/>
                    <a:pt x="642" y="76"/>
                  </a:cubicBezTo>
                  <a:cubicBezTo>
                    <a:pt x="642" y="74"/>
                    <a:pt x="642" y="74"/>
                    <a:pt x="642" y="74"/>
                  </a:cubicBezTo>
                  <a:cubicBezTo>
                    <a:pt x="641" y="74"/>
                    <a:pt x="641" y="74"/>
                    <a:pt x="641" y="74"/>
                  </a:cubicBezTo>
                  <a:cubicBezTo>
                    <a:pt x="639" y="74"/>
                    <a:pt x="639" y="74"/>
                    <a:pt x="639" y="74"/>
                  </a:cubicBezTo>
                  <a:cubicBezTo>
                    <a:pt x="639" y="75"/>
                    <a:pt x="639" y="75"/>
                    <a:pt x="639" y="75"/>
                  </a:cubicBezTo>
                  <a:cubicBezTo>
                    <a:pt x="636" y="75"/>
                    <a:pt x="636" y="75"/>
                    <a:pt x="636" y="75"/>
                  </a:cubicBezTo>
                  <a:cubicBezTo>
                    <a:pt x="636" y="73"/>
                    <a:pt x="636" y="73"/>
                    <a:pt x="636" y="73"/>
                  </a:cubicBezTo>
                  <a:cubicBezTo>
                    <a:pt x="639" y="70"/>
                    <a:pt x="639" y="70"/>
                    <a:pt x="639" y="70"/>
                  </a:cubicBezTo>
                  <a:cubicBezTo>
                    <a:pt x="639" y="68"/>
                    <a:pt x="639" y="68"/>
                    <a:pt x="639" y="68"/>
                  </a:cubicBezTo>
                  <a:cubicBezTo>
                    <a:pt x="637" y="68"/>
                    <a:pt x="637" y="68"/>
                    <a:pt x="637" y="68"/>
                  </a:cubicBezTo>
                  <a:cubicBezTo>
                    <a:pt x="635" y="71"/>
                    <a:pt x="635" y="71"/>
                    <a:pt x="635" y="71"/>
                  </a:cubicBezTo>
                  <a:cubicBezTo>
                    <a:pt x="635" y="69"/>
                    <a:pt x="635" y="69"/>
                    <a:pt x="635" y="69"/>
                  </a:cubicBezTo>
                  <a:cubicBezTo>
                    <a:pt x="636" y="67"/>
                    <a:pt x="636" y="67"/>
                    <a:pt x="636" y="67"/>
                  </a:cubicBezTo>
                  <a:cubicBezTo>
                    <a:pt x="635" y="65"/>
                    <a:pt x="635" y="65"/>
                    <a:pt x="635" y="65"/>
                  </a:cubicBezTo>
                  <a:cubicBezTo>
                    <a:pt x="635" y="66"/>
                    <a:pt x="635" y="66"/>
                    <a:pt x="635" y="66"/>
                  </a:cubicBezTo>
                  <a:cubicBezTo>
                    <a:pt x="634" y="66"/>
                    <a:pt x="634" y="66"/>
                    <a:pt x="634" y="66"/>
                  </a:cubicBezTo>
                  <a:cubicBezTo>
                    <a:pt x="634" y="65"/>
                    <a:pt x="634" y="65"/>
                    <a:pt x="634" y="65"/>
                  </a:cubicBezTo>
                  <a:cubicBezTo>
                    <a:pt x="632" y="65"/>
                    <a:pt x="632" y="65"/>
                    <a:pt x="632" y="65"/>
                  </a:cubicBezTo>
                  <a:cubicBezTo>
                    <a:pt x="631" y="64"/>
                    <a:pt x="631" y="64"/>
                    <a:pt x="631" y="64"/>
                  </a:cubicBezTo>
                  <a:cubicBezTo>
                    <a:pt x="630" y="63"/>
                    <a:pt x="630" y="63"/>
                    <a:pt x="630" y="63"/>
                  </a:cubicBezTo>
                  <a:cubicBezTo>
                    <a:pt x="631" y="61"/>
                    <a:pt x="631" y="61"/>
                    <a:pt x="631" y="61"/>
                  </a:cubicBezTo>
                  <a:cubicBezTo>
                    <a:pt x="630" y="60"/>
                    <a:pt x="630" y="60"/>
                    <a:pt x="630" y="60"/>
                  </a:cubicBezTo>
                  <a:cubicBezTo>
                    <a:pt x="629" y="61"/>
                    <a:pt x="629" y="61"/>
                    <a:pt x="629" y="61"/>
                  </a:cubicBezTo>
                  <a:cubicBezTo>
                    <a:pt x="628" y="63"/>
                    <a:pt x="628" y="63"/>
                    <a:pt x="628" y="63"/>
                  </a:cubicBezTo>
                  <a:cubicBezTo>
                    <a:pt x="628" y="59"/>
                    <a:pt x="628" y="59"/>
                    <a:pt x="628" y="59"/>
                  </a:cubicBezTo>
                  <a:cubicBezTo>
                    <a:pt x="626" y="58"/>
                    <a:pt x="626" y="58"/>
                    <a:pt x="626" y="58"/>
                  </a:cubicBezTo>
                  <a:cubicBezTo>
                    <a:pt x="624" y="59"/>
                    <a:pt x="624" y="59"/>
                    <a:pt x="624" y="59"/>
                  </a:cubicBezTo>
                  <a:cubicBezTo>
                    <a:pt x="623" y="59"/>
                    <a:pt x="623" y="59"/>
                    <a:pt x="623" y="59"/>
                  </a:cubicBezTo>
                  <a:cubicBezTo>
                    <a:pt x="623" y="57"/>
                    <a:pt x="623" y="57"/>
                    <a:pt x="623" y="57"/>
                  </a:cubicBezTo>
                  <a:cubicBezTo>
                    <a:pt x="621" y="58"/>
                    <a:pt x="621" y="58"/>
                    <a:pt x="621" y="58"/>
                  </a:cubicBezTo>
                  <a:cubicBezTo>
                    <a:pt x="620" y="58"/>
                    <a:pt x="620" y="58"/>
                    <a:pt x="620" y="58"/>
                  </a:cubicBezTo>
                  <a:cubicBezTo>
                    <a:pt x="620" y="59"/>
                    <a:pt x="620" y="59"/>
                    <a:pt x="620" y="59"/>
                  </a:cubicBezTo>
                  <a:cubicBezTo>
                    <a:pt x="619" y="57"/>
                    <a:pt x="619" y="57"/>
                    <a:pt x="619" y="57"/>
                  </a:cubicBezTo>
                  <a:cubicBezTo>
                    <a:pt x="619" y="56"/>
                    <a:pt x="619" y="56"/>
                    <a:pt x="619" y="56"/>
                  </a:cubicBezTo>
                  <a:cubicBezTo>
                    <a:pt x="617" y="56"/>
                    <a:pt x="617" y="56"/>
                    <a:pt x="617" y="56"/>
                  </a:cubicBezTo>
                  <a:cubicBezTo>
                    <a:pt x="616" y="56"/>
                    <a:pt x="616" y="56"/>
                    <a:pt x="616" y="56"/>
                  </a:cubicBezTo>
                  <a:cubicBezTo>
                    <a:pt x="615" y="56"/>
                    <a:pt x="615" y="56"/>
                    <a:pt x="615" y="56"/>
                  </a:cubicBezTo>
                  <a:cubicBezTo>
                    <a:pt x="613" y="56"/>
                    <a:pt x="613" y="56"/>
                    <a:pt x="613" y="56"/>
                  </a:cubicBezTo>
                  <a:cubicBezTo>
                    <a:pt x="611" y="56"/>
                    <a:pt x="611" y="56"/>
                    <a:pt x="611" y="56"/>
                  </a:cubicBezTo>
                  <a:cubicBezTo>
                    <a:pt x="611" y="57"/>
                    <a:pt x="611" y="57"/>
                    <a:pt x="611" y="57"/>
                  </a:cubicBezTo>
                  <a:cubicBezTo>
                    <a:pt x="612" y="58"/>
                    <a:pt x="612" y="58"/>
                    <a:pt x="612" y="58"/>
                  </a:cubicBezTo>
                  <a:cubicBezTo>
                    <a:pt x="612" y="60"/>
                    <a:pt x="612" y="60"/>
                    <a:pt x="612" y="60"/>
                  </a:cubicBezTo>
                  <a:cubicBezTo>
                    <a:pt x="611" y="59"/>
                    <a:pt x="611" y="59"/>
                    <a:pt x="611" y="59"/>
                  </a:cubicBezTo>
                  <a:cubicBezTo>
                    <a:pt x="610" y="60"/>
                    <a:pt x="610" y="60"/>
                    <a:pt x="610" y="60"/>
                  </a:cubicBezTo>
                  <a:cubicBezTo>
                    <a:pt x="610" y="61"/>
                    <a:pt x="610" y="61"/>
                    <a:pt x="610" y="61"/>
                  </a:cubicBezTo>
                  <a:cubicBezTo>
                    <a:pt x="610" y="61"/>
                    <a:pt x="610" y="61"/>
                    <a:pt x="610" y="61"/>
                  </a:cubicBezTo>
                  <a:cubicBezTo>
                    <a:pt x="608" y="61"/>
                    <a:pt x="608" y="61"/>
                    <a:pt x="608" y="61"/>
                  </a:cubicBezTo>
                  <a:cubicBezTo>
                    <a:pt x="607" y="61"/>
                    <a:pt x="607" y="61"/>
                    <a:pt x="607" y="61"/>
                  </a:cubicBezTo>
                  <a:cubicBezTo>
                    <a:pt x="608" y="59"/>
                    <a:pt x="608" y="59"/>
                    <a:pt x="608" y="59"/>
                  </a:cubicBezTo>
                  <a:cubicBezTo>
                    <a:pt x="609" y="58"/>
                    <a:pt x="609" y="58"/>
                    <a:pt x="609" y="58"/>
                  </a:cubicBezTo>
                  <a:cubicBezTo>
                    <a:pt x="608" y="57"/>
                    <a:pt x="608" y="57"/>
                    <a:pt x="608" y="57"/>
                  </a:cubicBezTo>
                  <a:cubicBezTo>
                    <a:pt x="607" y="56"/>
                    <a:pt x="607" y="56"/>
                    <a:pt x="607" y="56"/>
                  </a:cubicBezTo>
                  <a:cubicBezTo>
                    <a:pt x="607" y="58"/>
                    <a:pt x="607" y="58"/>
                    <a:pt x="607" y="58"/>
                  </a:cubicBezTo>
                  <a:cubicBezTo>
                    <a:pt x="606" y="59"/>
                    <a:pt x="606" y="59"/>
                    <a:pt x="606" y="59"/>
                  </a:cubicBezTo>
                  <a:cubicBezTo>
                    <a:pt x="605" y="57"/>
                    <a:pt x="605" y="57"/>
                    <a:pt x="605" y="57"/>
                  </a:cubicBezTo>
                  <a:cubicBezTo>
                    <a:pt x="603" y="57"/>
                    <a:pt x="603" y="57"/>
                    <a:pt x="603" y="57"/>
                  </a:cubicBezTo>
                  <a:cubicBezTo>
                    <a:pt x="602" y="55"/>
                    <a:pt x="602" y="55"/>
                    <a:pt x="602" y="55"/>
                  </a:cubicBezTo>
                  <a:cubicBezTo>
                    <a:pt x="601" y="56"/>
                    <a:pt x="601" y="56"/>
                    <a:pt x="601" y="56"/>
                  </a:cubicBezTo>
                  <a:cubicBezTo>
                    <a:pt x="600" y="57"/>
                    <a:pt x="600" y="57"/>
                    <a:pt x="600" y="57"/>
                  </a:cubicBezTo>
                  <a:cubicBezTo>
                    <a:pt x="598" y="57"/>
                    <a:pt x="598" y="57"/>
                    <a:pt x="598" y="57"/>
                  </a:cubicBezTo>
                  <a:cubicBezTo>
                    <a:pt x="597" y="56"/>
                    <a:pt x="597" y="56"/>
                    <a:pt x="597" y="56"/>
                  </a:cubicBezTo>
                  <a:cubicBezTo>
                    <a:pt x="597" y="57"/>
                    <a:pt x="597" y="57"/>
                    <a:pt x="597" y="57"/>
                  </a:cubicBezTo>
                  <a:cubicBezTo>
                    <a:pt x="595" y="58"/>
                    <a:pt x="595" y="58"/>
                    <a:pt x="595" y="58"/>
                  </a:cubicBezTo>
                  <a:cubicBezTo>
                    <a:pt x="593" y="56"/>
                    <a:pt x="593" y="56"/>
                    <a:pt x="593" y="56"/>
                  </a:cubicBezTo>
                  <a:cubicBezTo>
                    <a:pt x="592" y="56"/>
                    <a:pt x="592" y="56"/>
                    <a:pt x="592" y="56"/>
                  </a:cubicBezTo>
                  <a:cubicBezTo>
                    <a:pt x="593" y="58"/>
                    <a:pt x="593" y="58"/>
                    <a:pt x="593" y="58"/>
                  </a:cubicBezTo>
                  <a:cubicBezTo>
                    <a:pt x="593" y="59"/>
                    <a:pt x="593" y="59"/>
                    <a:pt x="593" y="59"/>
                  </a:cubicBezTo>
                  <a:cubicBezTo>
                    <a:pt x="591" y="60"/>
                    <a:pt x="591" y="60"/>
                    <a:pt x="591" y="60"/>
                  </a:cubicBezTo>
                  <a:cubicBezTo>
                    <a:pt x="590" y="60"/>
                    <a:pt x="590" y="60"/>
                    <a:pt x="590" y="60"/>
                  </a:cubicBezTo>
                  <a:cubicBezTo>
                    <a:pt x="590" y="59"/>
                    <a:pt x="590" y="59"/>
                    <a:pt x="590" y="59"/>
                  </a:cubicBezTo>
                  <a:cubicBezTo>
                    <a:pt x="589" y="60"/>
                    <a:pt x="589" y="60"/>
                    <a:pt x="589" y="60"/>
                  </a:cubicBezTo>
                  <a:cubicBezTo>
                    <a:pt x="589" y="62"/>
                    <a:pt x="589" y="62"/>
                    <a:pt x="589" y="62"/>
                  </a:cubicBezTo>
                  <a:cubicBezTo>
                    <a:pt x="590" y="64"/>
                    <a:pt x="590" y="64"/>
                    <a:pt x="590" y="64"/>
                  </a:cubicBezTo>
                  <a:cubicBezTo>
                    <a:pt x="591" y="66"/>
                    <a:pt x="591" y="66"/>
                    <a:pt x="591" y="66"/>
                  </a:cubicBezTo>
                  <a:cubicBezTo>
                    <a:pt x="592" y="66"/>
                    <a:pt x="592" y="66"/>
                    <a:pt x="592" y="66"/>
                  </a:cubicBezTo>
                  <a:cubicBezTo>
                    <a:pt x="592" y="68"/>
                    <a:pt x="592" y="68"/>
                    <a:pt x="592" y="68"/>
                  </a:cubicBezTo>
                  <a:cubicBezTo>
                    <a:pt x="594" y="69"/>
                    <a:pt x="594" y="69"/>
                    <a:pt x="594" y="69"/>
                  </a:cubicBezTo>
                  <a:cubicBezTo>
                    <a:pt x="595" y="70"/>
                    <a:pt x="595" y="70"/>
                    <a:pt x="595" y="70"/>
                  </a:cubicBezTo>
                  <a:cubicBezTo>
                    <a:pt x="595" y="71"/>
                    <a:pt x="595" y="71"/>
                    <a:pt x="595" y="71"/>
                  </a:cubicBezTo>
                  <a:cubicBezTo>
                    <a:pt x="596" y="73"/>
                    <a:pt x="596" y="73"/>
                    <a:pt x="596" y="73"/>
                  </a:cubicBezTo>
                  <a:cubicBezTo>
                    <a:pt x="597" y="74"/>
                    <a:pt x="597" y="74"/>
                    <a:pt x="597" y="74"/>
                  </a:cubicBezTo>
                  <a:cubicBezTo>
                    <a:pt x="595" y="76"/>
                    <a:pt x="595" y="76"/>
                    <a:pt x="595" y="76"/>
                  </a:cubicBezTo>
                  <a:cubicBezTo>
                    <a:pt x="595" y="76"/>
                    <a:pt x="595" y="76"/>
                    <a:pt x="595" y="76"/>
                  </a:cubicBezTo>
                  <a:cubicBezTo>
                    <a:pt x="594" y="74"/>
                    <a:pt x="594" y="74"/>
                    <a:pt x="594" y="74"/>
                  </a:cubicBezTo>
                  <a:cubicBezTo>
                    <a:pt x="592" y="75"/>
                    <a:pt x="592" y="75"/>
                    <a:pt x="592" y="75"/>
                  </a:cubicBezTo>
                  <a:cubicBezTo>
                    <a:pt x="590" y="75"/>
                    <a:pt x="590" y="75"/>
                    <a:pt x="590" y="75"/>
                  </a:cubicBezTo>
                  <a:cubicBezTo>
                    <a:pt x="589" y="75"/>
                    <a:pt x="589" y="75"/>
                    <a:pt x="589" y="75"/>
                  </a:cubicBezTo>
                  <a:cubicBezTo>
                    <a:pt x="589" y="76"/>
                    <a:pt x="589" y="76"/>
                    <a:pt x="589" y="76"/>
                  </a:cubicBezTo>
                  <a:cubicBezTo>
                    <a:pt x="588" y="78"/>
                    <a:pt x="588" y="78"/>
                    <a:pt x="588" y="78"/>
                  </a:cubicBezTo>
                  <a:cubicBezTo>
                    <a:pt x="586" y="78"/>
                    <a:pt x="586" y="78"/>
                    <a:pt x="586" y="78"/>
                  </a:cubicBezTo>
                  <a:cubicBezTo>
                    <a:pt x="585" y="77"/>
                    <a:pt x="585" y="77"/>
                    <a:pt x="585" y="77"/>
                  </a:cubicBezTo>
                  <a:cubicBezTo>
                    <a:pt x="581" y="79"/>
                    <a:pt x="581" y="79"/>
                    <a:pt x="581" y="79"/>
                  </a:cubicBezTo>
                  <a:cubicBezTo>
                    <a:pt x="576" y="80"/>
                    <a:pt x="576" y="80"/>
                    <a:pt x="576" y="80"/>
                  </a:cubicBezTo>
                  <a:cubicBezTo>
                    <a:pt x="574" y="80"/>
                    <a:pt x="574" y="80"/>
                    <a:pt x="574" y="80"/>
                  </a:cubicBezTo>
                  <a:cubicBezTo>
                    <a:pt x="571" y="80"/>
                    <a:pt x="571" y="80"/>
                    <a:pt x="571" y="80"/>
                  </a:cubicBezTo>
                  <a:cubicBezTo>
                    <a:pt x="571" y="80"/>
                    <a:pt x="571" y="80"/>
                    <a:pt x="571" y="80"/>
                  </a:cubicBezTo>
                  <a:cubicBezTo>
                    <a:pt x="569" y="79"/>
                    <a:pt x="569" y="79"/>
                    <a:pt x="569" y="79"/>
                  </a:cubicBezTo>
                  <a:cubicBezTo>
                    <a:pt x="562" y="79"/>
                    <a:pt x="562" y="79"/>
                    <a:pt x="562" y="79"/>
                  </a:cubicBezTo>
                  <a:cubicBezTo>
                    <a:pt x="559" y="77"/>
                    <a:pt x="559" y="77"/>
                    <a:pt x="559" y="77"/>
                  </a:cubicBezTo>
                  <a:cubicBezTo>
                    <a:pt x="558" y="74"/>
                    <a:pt x="558" y="74"/>
                    <a:pt x="558" y="74"/>
                  </a:cubicBezTo>
                  <a:cubicBezTo>
                    <a:pt x="559" y="72"/>
                    <a:pt x="559" y="72"/>
                    <a:pt x="559" y="72"/>
                  </a:cubicBezTo>
                  <a:cubicBezTo>
                    <a:pt x="560" y="72"/>
                    <a:pt x="560" y="72"/>
                    <a:pt x="560" y="72"/>
                  </a:cubicBezTo>
                  <a:cubicBezTo>
                    <a:pt x="560" y="70"/>
                    <a:pt x="560" y="70"/>
                    <a:pt x="560" y="70"/>
                  </a:cubicBezTo>
                  <a:cubicBezTo>
                    <a:pt x="558" y="69"/>
                    <a:pt x="558" y="69"/>
                    <a:pt x="558" y="69"/>
                  </a:cubicBezTo>
                  <a:cubicBezTo>
                    <a:pt x="555" y="70"/>
                    <a:pt x="555" y="70"/>
                    <a:pt x="555" y="70"/>
                  </a:cubicBezTo>
                  <a:cubicBezTo>
                    <a:pt x="550" y="72"/>
                    <a:pt x="550" y="72"/>
                    <a:pt x="550" y="72"/>
                  </a:cubicBezTo>
                  <a:cubicBezTo>
                    <a:pt x="543" y="72"/>
                    <a:pt x="543" y="72"/>
                    <a:pt x="543" y="72"/>
                  </a:cubicBezTo>
                  <a:cubicBezTo>
                    <a:pt x="537" y="74"/>
                    <a:pt x="537" y="74"/>
                    <a:pt x="537" y="74"/>
                  </a:cubicBezTo>
                  <a:cubicBezTo>
                    <a:pt x="534" y="74"/>
                    <a:pt x="534" y="74"/>
                    <a:pt x="534" y="74"/>
                  </a:cubicBezTo>
                  <a:cubicBezTo>
                    <a:pt x="533" y="76"/>
                    <a:pt x="533" y="76"/>
                    <a:pt x="533" y="76"/>
                  </a:cubicBezTo>
                  <a:cubicBezTo>
                    <a:pt x="532" y="76"/>
                    <a:pt x="532" y="76"/>
                    <a:pt x="532" y="76"/>
                  </a:cubicBezTo>
                  <a:cubicBezTo>
                    <a:pt x="531" y="77"/>
                    <a:pt x="531" y="77"/>
                    <a:pt x="531" y="77"/>
                  </a:cubicBezTo>
                  <a:cubicBezTo>
                    <a:pt x="529" y="78"/>
                    <a:pt x="529" y="78"/>
                    <a:pt x="529" y="78"/>
                  </a:cubicBezTo>
                  <a:cubicBezTo>
                    <a:pt x="527" y="80"/>
                    <a:pt x="527" y="80"/>
                    <a:pt x="527" y="80"/>
                  </a:cubicBezTo>
                  <a:cubicBezTo>
                    <a:pt x="528" y="82"/>
                    <a:pt x="528" y="82"/>
                    <a:pt x="528" y="82"/>
                  </a:cubicBezTo>
                  <a:cubicBezTo>
                    <a:pt x="530" y="82"/>
                    <a:pt x="530" y="82"/>
                    <a:pt x="530" y="82"/>
                  </a:cubicBezTo>
                  <a:cubicBezTo>
                    <a:pt x="531" y="82"/>
                    <a:pt x="531" y="82"/>
                    <a:pt x="531" y="82"/>
                  </a:cubicBezTo>
                  <a:cubicBezTo>
                    <a:pt x="532" y="82"/>
                    <a:pt x="532" y="82"/>
                    <a:pt x="532" y="82"/>
                  </a:cubicBezTo>
                  <a:cubicBezTo>
                    <a:pt x="531" y="83"/>
                    <a:pt x="531" y="83"/>
                    <a:pt x="531" y="83"/>
                  </a:cubicBezTo>
                  <a:cubicBezTo>
                    <a:pt x="530" y="84"/>
                    <a:pt x="530" y="84"/>
                    <a:pt x="530" y="84"/>
                  </a:cubicBezTo>
                  <a:cubicBezTo>
                    <a:pt x="528" y="85"/>
                    <a:pt x="528" y="85"/>
                    <a:pt x="528" y="85"/>
                  </a:cubicBezTo>
                  <a:cubicBezTo>
                    <a:pt x="528" y="86"/>
                    <a:pt x="528" y="86"/>
                    <a:pt x="528" y="86"/>
                  </a:cubicBezTo>
                  <a:cubicBezTo>
                    <a:pt x="528" y="86"/>
                    <a:pt x="528" y="86"/>
                    <a:pt x="528" y="86"/>
                  </a:cubicBezTo>
                  <a:cubicBezTo>
                    <a:pt x="527" y="82"/>
                    <a:pt x="527" y="82"/>
                    <a:pt x="527" y="82"/>
                  </a:cubicBezTo>
                  <a:cubicBezTo>
                    <a:pt x="525" y="81"/>
                    <a:pt x="525" y="81"/>
                    <a:pt x="525" y="81"/>
                  </a:cubicBezTo>
                  <a:cubicBezTo>
                    <a:pt x="525" y="79"/>
                    <a:pt x="525" y="79"/>
                    <a:pt x="525" y="79"/>
                  </a:cubicBezTo>
                  <a:cubicBezTo>
                    <a:pt x="525" y="78"/>
                    <a:pt x="525" y="78"/>
                    <a:pt x="525" y="78"/>
                  </a:cubicBezTo>
                  <a:cubicBezTo>
                    <a:pt x="523" y="76"/>
                    <a:pt x="523" y="76"/>
                    <a:pt x="523" y="76"/>
                  </a:cubicBezTo>
                  <a:cubicBezTo>
                    <a:pt x="522" y="76"/>
                    <a:pt x="522" y="76"/>
                    <a:pt x="522" y="76"/>
                  </a:cubicBezTo>
                  <a:cubicBezTo>
                    <a:pt x="519" y="73"/>
                    <a:pt x="519" y="73"/>
                    <a:pt x="519" y="73"/>
                  </a:cubicBezTo>
                  <a:cubicBezTo>
                    <a:pt x="518" y="73"/>
                    <a:pt x="518" y="73"/>
                    <a:pt x="518" y="73"/>
                  </a:cubicBezTo>
                  <a:cubicBezTo>
                    <a:pt x="518" y="74"/>
                    <a:pt x="518" y="74"/>
                    <a:pt x="518" y="74"/>
                  </a:cubicBezTo>
                  <a:cubicBezTo>
                    <a:pt x="521" y="77"/>
                    <a:pt x="521" y="77"/>
                    <a:pt x="521" y="77"/>
                  </a:cubicBezTo>
                  <a:cubicBezTo>
                    <a:pt x="521" y="79"/>
                    <a:pt x="521" y="79"/>
                    <a:pt x="521" y="79"/>
                  </a:cubicBezTo>
                  <a:cubicBezTo>
                    <a:pt x="520" y="80"/>
                    <a:pt x="520" y="80"/>
                    <a:pt x="520" y="80"/>
                  </a:cubicBezTo>
                  <a:cubicBezTo>
                    <a:pt x="516" y="81"/>
                    <a:pt x="516" y="81"/>
                    <a:pt x="516" y="81"/>
                  </a:cubicBezTo>
                  <a:cubicBezTo>
                    <a:pt x="515" y="82"/>
                    <a:pt x="515" y="82"/>
                    <a:pt x="515" y="82"/>
                  </a:cubicBezTo>
                  <a:cubicBezTo>
                    <a:pt x="513" y="81"/>
                    <a:pt x="513" y="81"/>
                    <a:pt x="513" y="81"/>
                  </a:cubicBezTo>
                  <a:cubicBezTo>
                    <a:pt x="508" y="78"/>
                    <a:pt x="508" y="78"/>
                    <a:pt x="508" y="78"/>
                  </a:cubicBezTo>
                  <a:cubicBezTo>
                    <a:pt x="508" y="76"/>
                    <a:pt x="508" y="76"/>
                    <a:pt x="508" y="76"/>
                  </a:cubicBezTo>
                  <a:cubicBezTo>
                    <a:pt x="509" y="75"/>
                    <a:pt x="509" y="75"/>
                    <a:pt x="509" y="75"/>
                  </a:cubicBezTo>
                  <a:cubicBezTo>
                    <a:pt x="509" y="73"/>
                    <a:pt x="509" y="73"/>
                    <a:pt x="509" y="73"/>
                  </a:cubicBezTo>
                  <a:cubicBezTo>
                    <a:pt x="506" y="74"/>
                    <a:pt x="506" y="74"/>
                    <a:pt x="506" y="74"/>
                  </a:cubicBezTo>
                  <a:cubicBezTo>
                    <a:pt x="507" y="76"/>
                    <a:pt x="507" y="76"/>
                    <a:pt x="507" y="76"/>
                  </a:cubicBezTo>
                  <a:cubicBezTo>
                    <a:pt x="505" y="78"/>
                    <a:pt x="505" y="78"/>
                    <a:pt x="505" y="78"/>
                  </a:cubicBezTo>
                  <a:cubicBezTo>
                    <a:pt x="502" y="76"/>
                    <a:pt x="502" y="76"/>
                    <a:pt x="502" y="76"/>
                  </a:cubicBezTo>
                  <a:cubicBezTo>
                    <a:pt x="500" y="76"/>
                    <a:pt x="500" y="76"/>
                    <a:pt x="500" y="76"/>
                  </a:cubicBezTo>
                  <a:cubicBezTo>
                    <a:pt x="498" y="77"/>
                    <a:pt x="498" y="77"/>
                    <a:pt x="498" y="77"/>
                  </a:cubicBezTo>
                  <a:cubicBezTo>
                    <a:pt x="499" y="80"/>
                    <a:pt x="499" y="80"/>
                    <a:pt x="499" y="80"/>
                  </a:cubicBezTo>
                  <a:cubicBezTo>
                    <a:pt x="497" y="82"/>
                    <a:pt x="497" y="82"/>
                    <a:pt x="497" y="82"/>
                  </a:cubicBezTo>
                  <a:cubicBezTo>
                    <a:pt x="499" y="84"/>
                    <a:pt x="499" y="84"/>
                    <a:pt x="499" y="84"/>
                  </a:cubicBezTo>
                  <a:cubicBezTo>
                    <a:pt x="500" y="85"/>
                    <a:pt x="500" y="85"/>
                    <a:pt x="500" y="85"/>
                  </a:cubicBezTo>
                  <a:cubicBezTo>
                    <a:pt x="503" y="83"/>
                    <a:pt x="503" y="83"/>
                    <a:pt x="503" y="83"/>
                  </a:cubicBezTo>
                  <a:cubicBezTo>
                    <a:pt x="503" y="82"/>
                    <a:pt x="503" y="82"/>
                    <a:pt x="503" y="82"/>
                  </a:cubicBezTo>
                  <a:cubicBezTo>
                    <a:pt x="506" y="80"/>
                    <a:pt x="506" y="80"/>
                    <a:pt x="506" y="80"/>
                  </a:cubicBezTo>
                  <a:cubicBezTo>
                    <a:pt x="507" y="82"/>
                    <a:pt x="507" y="82"/>
                    <a:pt x="507" y="82"/>
                  </a:cubicBezTo>
                  <a:cubicBezTo>
                    <a:pt x="507" y="84"/>
                    <a:pt x="507" y="84"/>
                    <a:pt x="507" y="84"/>
                  </a:cubicBezTo>
                  <a:cubicBezTo>
                    <a:pt x="504" y="86"/>
                    <a:pt x="504" y="86"/>
                    <a:pt x="504" y="86"/>
                  </a:cubicBezTo>
                  <a:cubicBezTo>
                    <a:pt x="505" y="87"/>
                    <a:pt x="505" y="87"/>
                    <a:pt x="505" y="87"/>
                  </a:cubicBezTo>
                  <a:cubicBezTo>
                    <a:pt x="504" y="89"/>
                    <a:pt x="504" y="89"/>
                    <a:pt x="504" y="89"/>
                  </a:cubicBezTo>
                  <a:cubicBezTo>
                    <a:pt x="501" y="90"/>
                    <a:pt x="501" y="90"/>
                    <a:pt x="501" y="90"/>
                  </a:cubicBezTo>
                  <a:cubicBezTo>
                    <a:pt x="500" y="89"/>
                    <a:pt x="500" y="89"/>
                    <a:pt x="500" y="89"/>
                  </a:cubicBezTo>
                  <a:cubicBezTo>
                    <a:pt x="500" y="89"/>
                    <a:pt x="500" y="89"/>
                    <a:pt x="500" y="89"/>
                  </a:cubicBezTo>
                  <a:cubicBezTo>
                    <a:pt x="501" y="91"/>
                    <a:pt x="501" y="91"/>
                    <a:pt x="501" y="91"/>
                  </a:cubicBezTo>
                  <a:cubicBezTo>
                    <a:pt x="499" y="93"/>
                    <a:pt x="499" y="93"/>
                    <a:pt x="499" y="93"/>
                  </a:cubicBezTo>
                  <a:cubicBezTo>
                    <a:pt x="497" y="95"/>
                    <a:pt x="497" y="95"/>
                    <a:pt x="497" y="95"/>
                  </a:cubicBezTo>
                  <a:cubicBezTo>
                    <a:pt x="498" y="97"/>
                    <a:pt x="498" y="97"/>
                    <a:pt x="498" y="97"/>
                  </a:cubicBezTo>
                  <a:cubicBezTo>
                    <a:pt x="497" y="98"/>
                    <a:pt x="497" y="98"/>
                    <a:pt x="497" y="98"/>
                  </a:cubicBezTo>
                  <a:cubicBezTo>
                    <a:pt x="496" y="98"/>
                    <a:pt x="496" y="98"/>
                    <a:pt x="496" y="98"/>
                  </a:cubicBezTo>
                  <a:cubicBezTo>
                    <a:pt x="493" y="100"/>
                    <a:pt x="493" y="100"/>
                    <a:pt x="493" y="100"/>
                  </a:cubicBezTo>
                  <a:cubicBezTo>
                    <a:pt x="490" y="100"/>
                    <a:pt x="490" y="100"/>
                    <a:pt x="490" y="100"/>
                  </a:cubicBezTo>
                  <a:cubicBezTo>
                    <a:pt x="487" y="101"/>
                    <a:pt x="487" y="101"/>
                    <a:pt x="487" y="101"/>
                  </a:cubicBezTo>
                  <a:cubicBezTo>
                    <a:pt x="486" y="102"/>
                    <a:pt x="486" y="102"/>
                    <a:pt x="486" y="102"/>
                  </a:cubicBezTo>
                  <a:cubicBezTo>
                    <a:pt x="487" y="105"/>
                    <a:pt x="487" y="105"/>
                    <a:pt x="487" y="105"/>
                  </a:cubicBezTo>
                  <a:cubicBezTo>
                    <a:pt x="490" y="108"/>
                    <a:pt x="490" y="108"/>
                    <a:pt x="490" y="108"/>
                  </a:cubicBezTo>
                  <a:cubicBezTo>
                    <a:pt x="491" y="108"/>
                    <a:pt x="491" y="108"/>
                    <a:pt x="491" y="108"/>
                  </a:cubicBezTo>
                  <a:cubicBezTo>
                    <a:pt x="490" y="108"/>
                    <a:pt x="490" y="108"/>
                    <a:pt x="490" y="108"/>
                  </a:cubicBezTo>
                  <a:cubicBezTo>
                    <a:pt x="488" y="109"/>
                    <a:pt x="488" y="109"/>
                    <a:pt x="488" y="109"/>
                  </a:cubicBezTo>
                  <a:cubicBezTo>
                    <a:pt x="487" y="110"/>
                    <a:pt x="487" y="110"/>
                    <a:pt x="487" y="110"/>
                  </a:cubicBezTo>
                  <a:cubicBezTo>
                    <a:pt x="487" y="110"/>
                    <a:pt x="487" y="110"/>
                    <a:pt x="487" y="110"/>
                  </a:cubicBezTo>
                  <a:cubicBezTo>
                    <a:pt x="487" y="112"/>
                    <a:pt x="487" y="112"/>
                    <a:pt x="487" y="112"/>
                  </a:cubicBezTo>
                  <a:cubicBezTo>
                    <a:pt x="485" y="114"/>
                    <a:pt x="485" y="114"/>
                    <a:pt x="485" y="114"/>
                  </a:cubicBezTo>
                  <a:cubicBezTo>
                    <a:pt x="483" y="114"/>
                    <a:pt x="483" y="114"/>
                    <a:pt x="483" y="114"/>
                  </a:cubicBezTo>
                  <a:cubicBezTo>
                    <a:pt x="483" y="115"/>
                    <a:pt x="483" y="115"/>
                    <a:pt x="483" y="115"/>
                  </a:cubicBezTo>
                  <a:cubicBezTo>
                    <a:pt x="483" y="113"/>
                    <a:pt x="483" y="113"/>
                    <a:pt x="483" y="113"/>
                  </a:cubicBezTo>
                  <a:cubicBezTo>
                    <a:pt x="485" y="112"/>
                    <a:pt x="485" y="112"/>
                    <a:pt x="485" y="112"/>
                  </a:cubicBezTo>
                  <a:cubicBezTo>
                    <a:pt x="486" y="108"/>
                    <a:pt x="486" y="108"/>
                    <a:pt x="486" y="108"/>
                  </a:cubicBezTo>
                  <a:cubicBezTo>
                    <a:pt x="485" y="107"/>
                    <a:pt x="485" y="107"/>
                    <a:pt x="485" y="107"/>
                  </a:cubicBezTo>
                  <a:cubicBezTo>
                    <a:pt x="484" y="105"/>
                    <a:pt x="484" y="105"/>
                    <a:pt x="484" y="105"/>
                  </a:cubicBezTo>
                  <a:cubicBezTo>
                    <a:pt x="485" y="104"/>
                    <a:pt x="485" y="104"/>
                    <a:pt x="485" y="104"/>
                  </a:cubicBezTo>
                  <a:cubicBezTo>
                    <a:pt x="485" y="102"/>
                    <a:pt x="485" y="102"/>
                    <a:pt x="485" y="102"/>
                  </a:cubicBezTo>
                  <a:cubicBezTo>
                    <a:pt x="484" y="100"/>
                    <a:pt x="484" y="100"/>
                    <a:pt x="484" y="100"/>
                  </a:cubicBezTo>
                  <a:cubicBezTo>
                    <a:pt x="485" y="98"/>
                    <a:pt x="485" y="98"/>
                    <a:pt x="485" y="98"/>
                  </a:cubicBezTo>
                  <a:cubicBezTo>
                    <a:pt x="487" y="97"/>
                    <a:pt x="487" y="97"/>
                    <a:pt x="487" y="97"/>
                  </a:cubicBezTo>
                  <a:cubicBezTo>
                    <a:pt x="487" y="95"/>
                    <a:pt x="487" y="95"/>
                    <a:pt x="487" y="95"/>
                  </a:cubicBezTo>
                  <a:cubicBezTo>
                    <a:pt x="486" y="92"/>
                    <a:pt x="486" y="92"/>
                    <a:pt x="486" y="92"/>
                  </a:cubicBezTo>
                  <a:cubicBezTo>
                    <a:pt x="486" y="91"/>
                    <a:pt x="486" y="91"/>
                    <a:pt x="486" y="91"/>
                  </a:cubicBezTo>
                  <a:cubicBezTo>
                    <a:pt x="486" y="90"/>
                    <a:pt x="486" y="90"/>
                    <a:pt x="486" y="90"/>
                  </a:cubicBezTo>
                  <a:cubicBezTo>
                    <a:pt x="488" y="90"/>
                    <a:pt x="488" y="90"/>
                    <a:pt x="488" y="90"/>
                  </a:cubicBezTo>
                  <a:cubicBezTo>
                    <a:pt x="488" y="90"/>
                    <a:pt x="488" y="90"/>
                    <a:pt x="488" y="90"/>
                  </a:cubicBezTo>
                  <a:cubicBezTo>
                    <a:pt x="491" y="89"/>
                    <a:pt x="491" y="89"/>
                    <a:pt x="491" y="89"/>
                  </a:cubicBezTo>
                  <a:cubicBezTo>
                    <a:pt x="492" y="85"/>
                    <a:pt x="492" y="85"/>
                    <a:pt x="492" y="85"/>
                  </a:cubicBezTo>
                  <a:cubicBezTo>
                    <a:pt x="492" y="84"/>
                    <a:pt x="492" y="84"/>
                    <a:pt x="492" y="84"/>
                  </a:cubicBezTo>
                  <a:cubicBezTo>
                    <a:pt x="491" y="82"/>
                    <a:pt x="491" y="82"/>
                    <a:pt x="491" y="82"/>
                  </a:cubicBezTo>
                  <a:cubicBezTo>
                    <a:pt x="492" y="78"/>
                    <a:pt x="492" y="78"/>
                    <a:pt x="492" y="78"/>
                  </a:cubicBezTo>
                  <a:cubicBezTo>
                    <a:pt x="493" y="76"/>
                    <a:pt x="493" y="76"/>
                    <a:pt x="493" y="76"/>
                  </a:cubicBezTo>
                  <a:cubicBezTo>
                    <a:pt x="495" y="73"/>
                    <a:pt x="495" y="73"/>
                    <a:pt x="495" y="73"/>
                  </a:cubicBezTo>
                  <a:cubicBezTo>
                    <a:pt x="494" y="71"/>
                    <a:pt x="494" y="71"/>
                    <a:pt x="494" y="71"/>
                  </a:cubicBezTo>
                  <a:cubicBezTo>
                    <a:pt x="493" y="71"/>
                    <a:pt x="493" y="71"/>
                    <a:pt x="493" y="71"/>
                  </a:cubicBezTo>
                  <a:cubicBezTo>
                    <a:pt x="492" y="72"/>
                    <a:pt x="492" y="72"/>
                    <a:pt x="492" y="72"/>
                  </a:cubicBezTo>
                  <a:cubicBezTo>
                    <a:pt x="491" y="72"/>
                    <a:pt x="491" y="72"/>
                    <a:pt x="491" y="72"/>
                  </a:cubicBezTo>
                  <a:cubicBezTo>
                    <a:pt x="489" y="71"/>
                    <a:pt x="489" y="71"/>
                    <a:pt x="489" y="71"/>
                  </a:cubicBezTo>
                  <a:cubicBezTo>
                    <a:pt x="491" y="71"/>
                    <a:pt x="491" y="71"/>
                    <a:pt x="491" y="71"/>
                  </a:cubicBezTo>
                  <a:cubicBezTo>
                    <a:pt x="493" y="70"/>
                    <a:pt x="493" y="70"/>
                    <a:pt x="493" y="70"/>
                  </a:cubicBezTo>
                  <a:cubicBezTo>
                    <a:pt x="494" y="69"/>
                    <a:pt x="494" y="69"/>
                    <a:pt x="494" y="69"/>
                  </a:cubicBezTo>
                  <a:cubicBezTo>
                    <a:pt x="495" y="67"/>
                    <a:pt x="495" y="67"/>
                    <a:pt x="495" y="67"/>
                  </a:cubicBezTo>
                  <a:cubicBezTo>
                    <a:pt x="495" y="66"/>
                    <a:pt x="495" y="66"/>
                    <a:pt x="495" y="66"/>
                  </a:cubicBezTo>
                  <a:cubicBezTo>
                    <a:pt x="496" y="65"/>
                    <a:pt x="496" y="65"/>
                    <a:pt x="496" y="65"/>
                  </a:cubicBezTo>
                  <a:cubicBezTo>
                    <a:pt x="497" y="62"/>
                    <a:pt x="497" y="62"/>
                    <a:pt x="497" y="62"/>
                  </a:cubicBezTo>
                  <a:cubicBezTo>
                    <a:pt x="496" y="61"/>
                    <a:pt x="496" y="61"/>
                    <a:pt x="496" y="61"/>
                  </a:cubicBezTo>
                  <a:cubicBezTo>
                    <a:pt x="497" y="60"/>
                    <a:pt x="497" y="60"/>
                    <a:pt x="497" y="60"/>
                  </a:cubicBezTo>
                  <a:cubicBezTo>
                    <a:pt x="499" y="59"/>
                    <a:pt x="499" y="59"/>
                    <a:pt x="499" y="59"/>
                  </a:cubicBezTo>
                  <a:cubicBezTo>
                    <a:pt x="499" y="57"/>
                    <a:pt x="499" y="57"/>
                    <a:pt x="499" y="57"/>
                  </a:cubicBezTo>
                  <a:cubicBezTo>
                    <a:pt x="498" y="56"/>
                    <a:pt x="498" y="56"/>
                    <a:pt x="498" y="56"/>
                  </a:cubicBezTo>
                  <a:cubicBezTo>
                    <a:pt x="498" y="55"/>
                    <a:pt x="498" y="55"/>
                    <a:pt x="498" y="55"/>
                  </a:cubicBezTo>
                  <a:cubicBezTo>
                    <a:pt x="499" y="53"/>
                    <a:pt x="499" y="53"/>
                    <a:pt x="499" y="53"/>
                  </a:cubicBezTo>
                  <a:cubicBezTo>
                    <a:pt x="499" y="52"/>
                    <a:pt x="499" y="52"/>
                    <a:pt x="499" y="52"/>
                  </a:cubicBezTo>
                  <a:cubicBezTo>
                    <a:pt x="500" y="50"/>
                    <a:pt x="500" y="50"/>
                    <a:pt x="500" y="50"/>
                  </a:cubicBezTo>
                  <a:cubicBezTo>
                    <a:pt x="500" y="50"/>
                    <a:pt x="500" y="50"/>
                    <a:pt x="500" y="50"/>
                  </a:cubicBezTo>
                  <a:cubicBezTo>
                    <a:pt x="501" y="47"/>
                    <a:pt x="501" y="47"/>
                    <a:pt x="501" y="47"/>
                  </a:cubicBezTo>
                  <a:cubicBezTo>
                    <a:pt x="502" y="44"/>
                    <a:pt x="502" y="44"/>
                    <a:pt x="502" y="44"/>
                  </a:cubicBezTo>
                  <a:cubicBezTo>
                    <a:pt x="501" y="41"/>
                    <a:pt x="501" y="41"/>
                    <a:pt x="501" y="41"/>
                  </a:cubicBezTo>
                  <a:cubicBezTo>
                    <a:pt x="499" y="38"/>
                    <a:pt x="499" y="38"/>
                    <a:pt x="499" y="38"/>
                  </a:cubicBezTo>
                  <a:cubicBezTo>
                    <a:pt x="500" y="37"/>
                    <a:pt x="500" y="37"/>
                    <a:pt x="500" y="37"/>
                  </a:cubicBezTo>
                  <a:cubicBezTo>
                    <a:pt x="500" y="36"/>
                    <a:pt x="500" y="36"/>
                    <a:pt x="500" y="36"/>
                  </a:cubicBezTo>
                  <a:cubicBezTo>
                    <a:pt x="499" y="36"/>
                    <a:pt x="499" y="36"/>
                    <a:pt x="499" y="36"/>
                  </a:cubicBezTo>
                  <a:cubicBezTo>
                    <a:pt x="498" y="36"/>
                    <a:pt x="498" y="36"/>
                    <a:pt x="498" y="36"/>
                  </a:cubicBezTo>
                  <a:cubicBezTo>
                    <a:pt x="496" y="36"/>
                    <a:pt x="496" y="36"/>
                    <a:pt x="496" y="36"/>
                  </a:cubicBezTo>
                  <a:cubicBezTo>
                    <a:pt x="496" y="34"/>
                    <a:pt x="496" y="34"/>
                    <a:pt x="496" y="34"/>
                  </a:cubicBezTo>
                  <a:cubicBezTo>
                    <a:pt x="495" y="34"/>
                    <a:pt x="495" y="34"/>
                    <a:pt x="495" y="34"/>
                  </a:cubicBezTo>
                  <a:cubicBezTo>
                    <a:pt x="494" y="36"/>
                    <a:pt x="494" y="36"/>
                    <a:pt x="494" y="36"/>
                  </a:cubicBezTo>
                  <a:cubicBezTo>
                    <a:pt x="493" y="37"/>
                    <a:pt x="493" y="37"/>
                    <a:pt x="493" y="37"/>
                  </a:cubicBezTo>
                  <a:cubicBezTo>
                    <a:pt x="493" y="36"/>
                    <a:pt x="493" y="36"/>
                    <a:pt x="493" y="36"/>
                  </a:cubicBezTo>
                  <a:cubicBezTo>
                    <a:pt x="492" y="34"/>
                    <a:pt x="492" y="34"/>
                    <a:pt x="492" y="34"/>
                  </a:cubicBezTo>
                  <a:cubicBezTo>
                    <a:pt x="492" y="34"/>
                    <a:pt x="492" y="34"/>
                    <a:pt x="492" y="34"/>
                  </a:cubicBezTo>
                  <a:cubicBezTo>
                    <a:pt x="491" y="33"/>
                    <a:pt x="491" y="33"/>
                    <a:pt x="491" y="33"/>
                  </a:cubicBezTo>
                  <a:cubicBezTo>
                    <a:pt x="489" y="33"/>
                    <a:pt x="489" y="33"/>
                    <a:pt x="489" y="33"/>
                  </a:cubicBezTo>
                  <a:cubicBezTo>
                    <a:pt x="488" y="31"/>
                    <a:pt x="488" y="31"/>
                    <a:pt x="488" y="31"/>
                  </a:cubicBezTo>
                  <a:cubicBezTo>
                    <a:pt x="488" y="31"/>
                    <a:pt x="488" y="31"/>
                    <a:pt x="488" y="31"/>
                  </a:cubicBezTo>
                  <a:cubicBezTo>
                    <a:pt x="490" y="31"/>
                    <a:pt x="490" y="31"/>
                    <a:pt x="490" y="31"/>
                  </a:cubicBezTo>
                  <a:cubicBezTo>
                    <a:pt x="493" y="32"/>
                    <a:pt x="493" y="32"/>
                    <a:pt x="493" y="32"/>
                  </a:cubicBezTo>
                  <a:cubicBezTo>
                    <a:pt x="495" y="33"/>
                    <a:pt x="495" y="33"/>
                    <a:pt x="495" y="33"/>
                  </a:cubicBezTo>
                  <a:cubicBezTo>
                    <a:pt x="495" y="32"/>
                    <a:pt x="495" y="32"/>
                    <a:pt x="495" y="32"/>
                  </a:cubicBezTo>
                  <a:cubicBezTo>
                    <a:pt x="496" y="32"/>
                    <a:pt x="496" y="32"/>
                    <a:pt x="496" y="32"/>
                  </a:cubicBezTo>
                  <a:cubicBezTo>
                    <a:pt x="497" y="33"/>
                    <a:pt x="497" y="33"/>
                    <a:pt x="497" y="33"/>
                  </a:cubicBezTo>
                  <a:cubicBezTo>
                    <a:pt x="497" y="34"/>
                    <a:pt x="497" y="34"/>
                    <a:pt x="497" y="34"/>
                  </a:cubicBezTo>
                  <a:cubicBezTo>
                    <a:pt x="498" y="34"/>
                    <a:pt x="498" y="34"/>
                    <a:pt x="498" y="34"/>
                  </a:cubicBezTo>
                  <a:cubicBezTo>
                    <a:pt x="498" y="33"/>
                    <a:pt x="498" y="33"/>
                    <a:pt x="498" y="33"/>
                  </a:cubicBezTo>
                  <a:cubicBezTo>
                    <a:pt x="496" y="31"/>
                    <a:pt x="496" y="31"/>
                    <a:pt x="496" y="31"/>
                  </a:cubicBezTo>
                  <a:cubicBezTo>
                    <a:pt x="496" y="29"/>
                    <a:pt x="496" y="29"/>
                    <a:pt x="496" y="29"/>
                  </a:cubicBezTo>
                  <a:cubicBezTo>
                    <a:pt x="495" y="28"/>
                    <a:pt x="495" y="28"/>
                    <a:pt x="495" y="28"/>
                  </a:cubicBezTo>
                  <a:cubicBezTo>
                    <a:pt x="494" y="27"/>
                    <a:pt x="494" y="27"/>
                    <a:pt x="494" y="27"/>
                  </a:cubicBezTo>
                  <a:cubicBezTo>
                    <a:pt x="493" y="27"/>
                    <a:pt x="493" y="27"/>
                    <a:pt x="493" y="27"/>
                  </a:cubicBezTo>
                  <a:cubicBezTo>
                    <a:pt x="492" y="28"/>
                    <a:pt x="492" y="28"/>
                    <a:pt x="492" y="28"/>
                  </a:cubicBezTo>
                  <a:cubicBezTo>
                    <a:pt x="491" y="27"/>
                    <a:pt x="491" y="27"/>
                    <a:pt x="491" y="27"/>
                  </a:cubicBezTo>
                  <a:cubicBezTo>
                    <a:pt x="491" y="25"/>
                    <a:pt x="491" y="25"/>
                    <a:pt x="491" y="25"/>
                  </a:cubicBezTo>
                  <a:cubicBezTo>
                    <a:pt x="488" y="23"/>
                    <a:pt x="488" y="23"/>
                    <a:pt x="488" y="23"/>
                  </a:cubicBezTo>
                  <a:cubicBezTo>
                    <a:pt x="488" y="22"/>
                    <a:pt x="488" y="22"/>
                    <a:pt x="488" y="22"/>
                  </a:cubicBezTo>
                  <a:cubicBezTo>
                    <a:pt x="487" y="20"/>
                    <a:pt x="487" y="20"/>
                    <a:pt x="487" y="20"/>
                  </a:cubicBezTo>
                  <a:cubicBezTo>
                    <a:pt x="486" y="19"/>
                    <a:pt x="486" y="19"/>
                    <a:pt x="486" y="19"/>
                  </a:cubicBezTo>
                  <a:cubicBezTo>
                    <a:pt x="485" y="19"/>
                    <a:pt x="485" y="19"/>
                    <a:pt x="485" y="19"/>
                  </a:cubicBezTo>
                  <a:cubicBezTo>
                    <a:pt x="484" y="20"/>
                    <a:pt x="484" y="20"/>
                    <a:pt x="484" y="20"/>
                  </a:cubicBezTo>
                  <a:cubicBezTo>
                    <a:pt x="484" y="22"/>
                    <a:pt x="484" y="22"/>
                    <a:pt x="484" y="22"/>
                  </a:cubicBezTo>
                  <a:cubicBezTo>
                    <a:pt x="485" y="22"/>
                    <a:pt x="485" y="22"/>
                    <a:pt x="485" y="22"/>
                  </a:cubicBezTo>
                  <a:cubicBezTo>
                    <a:pt x="486" y="23"/>
                    <a:pt x="486" y="23"/>
                    <a:pt x="486" y="23"/>
                  </a:cubicBezTo>
                  <a:cubicBezTo>
                    <a:pt x="486" y="23"/>
                    <a:pt x="486" y="23"/>
                    <a:pt x="486" y="23"/>
                  </a:cubicBezTo>
                  <a:cubicBezTo>
                    <a:pt x="485" y="24"/>
                    <a:pt x="485" y="24"/>
                    <a:pt x="485" y="24"/>
                  </a:cubicBezTo>
                  <a:cubicBezTo>
                    <a:pt x="485" y="25"/>
                    <a:pt x="485" y="25"/>
                    <a:pt x="485" y="25"/>
                  </a:cubicBezTo>
                  <a:cubicBezTo>
                    <a:pt x="484" y="26"/>
                    <a:pt x="484" y="26"/>
                    <a:pt x="484" y="26"/>
                  </a:cubicBezTo>
                  <a:cubicBezTo>
                    <a:pt x="481" y="22"/>
                    <a:pt x="481" y="22"/>
                    <a:pt x="481" y="22"/>
                  </a:cubicBezTo>
                  <a:cubicBezTo>
                    <a:pt x="481" y="21"/>
                    <a:pt x="481" y="21"/>
                    <a:pt x="481" y="21"/>
                  </a:cubicBezTo>
                  <a:cubicBezTo>
                    <a:pt x="481" y="19"/>
                    <a:pt x="481" y="19"/>
                    <a:pt x="481" y="19"/>
                  </a:cubicBezTo>
                  <a:cubicBezTo>
                    <a:pt x="479" y="19"/>
                    <a:pt x="479" y="19"/>
                    <a:pt x="479" y="19"/>
                  </a:cubicBezTo>
                  <a:cubicBezTo>
                    <a:pt x="473" y="15"/>
                    <a:pt x="473" y="15"/>
                    <a:pt x="473" y="15"/>
                  </a:cubicBezTo>
                  <a:cubicBezTo>
                    <a:pt x="471" y="15"/>
                    <a:pt x="471" y="15"/>
                    <a:pt x="471" y="15"/>
                  </a:cubicBezTo>
                  <a:cubicBezTo>
                    <a:pt x="470" y="14"/>
                    <a:pt x="470" y="14"/>
                    <a:pt x="470" y="14"/>
                  </a:cubicBezTo>
                  <a:cubicBezTo>
                    <a:pt x="467" y="14"/>
                    <a:pt x="467" y="14"/>
                    <a:pt x="467" y="14"/>
                  </a:cubicBezTo>
                  <a:cubicBezTo>
                    <a:pt x="466" y="13"/>
                    <a:pt x="466" y="13"/>
                    <a:pt x="466" y="13"/>
                  </a:cubicBezTo>
                  <a:cubicBezTo>
                    <a:pt x="467" y="12"/>
                    <a:pt x="467" y="12"/>
                    <a:pt x="467" y="12"/>
                  </a:cubicBezTo>
                  <a:cubicBezTo>
                    <a:pt x="467" y="11"/>
                    <a:pt x="467" y="11"/>
                    <a:pt x="467" y="11"/>
                  </a:cubicBezTo>
                  <a:cubicBezTo>
                    <a:pt x="465" y="11"/>
                    <a:pt x="465" y="11"/>
                    <a:pt x="465" y="11"/>
                  </a:cubicBezTo>
                  <a:cubicBezTo>
                    <a:pt x="464" y="11"/>
                    <a:pt x="464" y="11"/>
                    <a:pt x="464" y="11"/>
                  </a:cubicBezTo>
                  <a:cubicBezTo>
                    <a:pt x="462" y="11"/>
                    <a:pt x="462" y="11"/>
                    <a:pt x="462" y="11"/>
                  </a:cubicBezTo>
                  <a:cubicBezTo>
                    <a:pt x="461" y="12"/>
                    <a:pt x="461" y="12"/>
                    <a:pt x="461" y="12"/>
                  </a:cubicBezTo>
                  <a:cubicBezTo>
                    <a:pt x="460" y="12"/>
                    <a:pt x="460" y="12"/>
                    <a:pt x="460" y="12"/>
                  </a:cubicBezTo>
                  <a:cubicBezTo>
                    <a:pt x="459" y="13"/>
                    <a:pt x="459" y="13"/>
                    <a:pt x="459" y="13"/>
                  </a:cubicBezTo>
                  <a:cubicBezTo>
                    <a:pt x="458" y="15"/>
                    <a:pt x="458" y="15"/>
                    <a:pt x="458" y="15"/>
                  </a:cubicBezTo>
                  <a:cubicBezTo>
                    <a:pt x="456" y="15"/>
                    <a:pt x="456" y="15"/>
                    <a:pt x="456" y="15"/>
                  </a:cubicBezTo>
                  <a:cubicBezTo>
                    <a:pt x="455" y="15"/>
                    <a:pt x="455" y="15"/>
                    <a:pt x="455" y="15"/>
                  </a:cubicBezTo>
                  <a:cubicBezTo>
                    <a:pt x="453" y="17"/>
                    <a:pt x="453" y="17"/>
                    <a:pt x="453" y="17"/>
                  </a:cubicBezTo>
                  <a:cubicBezTo>
                    <a:pt x="450" y="18"/>
                    <a:pt x="450" y="18"/>
                    <a:pt x="450" y="18"/>
                  </a:cubicBezTo>
                  <a:cubicBezTo>
                    <a:pt x="448" y="18"/>
                    <a:pt x="448" y="18"/>
                    <a:pt x="448" y="18"/>
                  </a:cubicBezTo>
                  <a:cubicBezTo>
                    <a:pt x="448" y="18"/>
                    <a:pt x="448" y="18"/>
                    <a:pt x="448" y="18"/>
                  </a:cubicBezTo>
                  <a:cubicBezTo>
                    <a:pt x="446" y="18"/>
                    <a:pt x="446" y="18"/>
                    <a:pt x="446" y="18"/>
                  </a:cubicBezTo>
                  <a:cubicBezTo>
                    <a:pt x="446" y="18"/>
                    <a:pt x="446" y="18"/>
                    <a:pt x="446" y="18"/>
                  </a:cubicBezTo>
                  <a:cubicBezTo>
                    <a:pt x="446" y="20"/>
                    <a:pt x="446" y="20"/>
                    <a:pt x="446" y="20"/>
                  </a:cubicBezTo>
                  <a:cubicBezTo>
                    <a:pt x="447" y="21"/>
                    <a:pt x="447" y="21"/>
                    <a:pt x="447" y="21"/>
                  </a:cubicBezTo>
                  <a:cubicBezTo>
                    <a:pt x="448" y="20"/>
                    <a:pt x="448" y="20"/>
                    <a:pt x="448" y="20"/>
                  </a:cubicBezTo>
                  <a:cubicBezTo>
                    <a:pt x="449" y="23"/>
                    <a:pt x="449" y="23"/>
                    <a:pt x="449" y="23"/>
                  </a:cubicBezTo>
                  <a:cubicBezTo>
                    <a:pt x="449" y="26"/>
                    <a:pt x="449" y="26"/>
                    <a:pt x="449" y="26"/>
                  </a:cubicBezTo>
                  <a:cubicBezTo>
                    <a:pt x="448" y="28"/>
                    <a:pt x="448" y="28"/>
                    <a:pt x="448" y="28"/>
                  </a:cubicBezTo>
                  <a:cubicBezTo>
                    <a:pt x="445" y="28"/>
                    <a:pt x="445" y="28"/>
                    <a:pt x="445" y="28"/>
                  </a:cubicBezTo>
                  <a:cubicBezTo>
                    <a:pt x="443" y="30"/>
                    <a:pt x="443" y="30"/>
                    <a:pt x="443" y="30"/>
                  </a:cubicBezTo>
                  <a:cubicBezTo>
                    <a:pt x="440" y="31"/>
                    <a:pt x="440" y="31"/>
                    <a:pt x="440" y="31"/>
                  </a:cubicBezTo>
                  <a:cubicBezTo>
                    <a:pt x="439" y="31"/>
                    <a:pt x="439" y="31"/>
                    <a:pt x="439" y="31"/>
                  </a:cubicBezTo>
                  <a:cubicBezTo>
                    <a:pt x="440" y="30"/>
                    <a:pt x="440" y="30"/>
                    <a:pt x="440" y="30"/>
                  </a:cubicBezTo>
                  <a:cubicBezTo>
                    <a:pt x="442" y="29"/>
                    <a:pt x="442" y="29"/>
                    <a:pt x="442" y="29"/>
                  </a:cubicBezTo>
                  <a:cubicBezTo>
                    <a:pt x="442" y="27"/>
                    <a:pt x="442" y="27"/>
                    <a:pt x="442" y="27"/>
                  </a:cubicBezTo>
                  <a:cubicBezTo>
                    <a:pt x="440" y="24"/>
                    <a:pt x="440" y="24"/>
                    <a:pt x="440" y="24"/>
                  </a:cubicBezTo>
                  <a:cubicBezTo>
                    <a:pt x="441" y="21"/>
                    <a:pt x="441" y="21"/>
                    <a:pt x="441" y="21"/>
                  </a:cubicBezTo>
                  <a:cubicBezTo>
                    <a:pt x="441" y="20"/>
                    <a:pt x="441" y="20"/>
                    <a:pt x="441" y="20"/>
                  </a:cubicBezTo>
                  <a:cubicBezTo>
                    <a:pt x="442" y="19"/>
                    <a:pt x="442" y="19"/>
                    <a:pt x="442" y="19"/>
                  </a:cubicBezTo>
                  <a:cubicBezTo>
                    <a:pt x="441" y="16"/>
                    <a:pt x="441" y="16"/>
                    <a:pt x="441" y="16"/>
                  </a:cubicBezTo>
                  <a:cubicBezTo>
                    <a:pt x="441" y="14"/>
                    <a:pt x="441" y="14"/>
                    <a:pt x="441" y="14"/>
                  </a:cubicBezTo>
                  <a:cubicBezTo>
                    <a:pt x="438" y="12"/>
                    <a:pt x="438" y="12"/>
                    <a:pt x="438" y="12"/>
                  </a:cubicBezTo>
                  <a:cubicBezTo>
                    <a:pt x="437" y="13"/>
                    <a:pt x="437" y="13"/>
                    <a:pt x="437" y="13"/>
                  </a:cubicBezTo>
                  <a:cubicBezTo>
                    <a:pt x="436" y="12"/>
                    <a:pt x="436" y="12"/>
                    <a:pt x="436" y="12"/>
                  </a:cubicBezTo>
                  <a:cubicBezTo>
                    <a:pt x="435" y="12"/>
                    <a:pt x="435" y="12"/>
                    <a:pt x="435" y="12"/>
                  </a:cubicBezTo>
                  <a:cubicBezTo>
                    <a:pt x="434" y="14"/>
                    <a:pt x="434" y="14"/>
                    <a:pt x="434" y="14"/>
                  </a:cubicBezTo>
                  <a:cubicBezTo>
                    <a:pt x="432" y="14"/>
                    <a:pt x="432" y="14"/>
                    <a:pt x="432" y="14"/>
                  </a:cubicBezTo>
                  <a:cubicBezTo>
                    <a:pt x="431" y="14"/>
                    <a:pt x="431" y="14"/>
                    <a:pt x="431" y="14"/>
                  </a:cubicBezTo>
                  <a:cubicBezTo>
                    <a:pt x="430" y="14"/>
                    <a:pt x="430" y="14"/>
                    <a:pt x="430" y="14"/>
                  </a:cubicBezTo>
                  <a:cubicBezTo>
                    <a:pt x="428" y="17"/>
                    <a:pt x="428" y="17"/>
                    <a:pt x="428" y="17"/>
                  </a:cubicBezTo>
                  <a:cubicBezTo>
                    <a:pt x="427" y="17"/>
                    <a:pt x="427" y="17"/>
                    <a:pt x="427" y="17"/>
                  </a:cubicBezTo>
                  <a:cubicBezTo>
                    <a:pt x="427" y="16"/>
                    <a:pt x="427" y="16"/>
                    <a:pt x="427" y="16"/>
                  </a:cubicBezTo>
                  <a:cubicBezTo>
                    <a:pt x="428" y="14"/>
                    <a:pt x="428" y="14"/>
                    <a:pt x="428" y="14"/>
                  </a:cubicBezTo>
                  <a:cubicBezTo>
                    <a:pt x="428" y="13"/>
                    <a:pt x="428" y="13"/>
                    <a:pt x="428" y="13"/>
                  </a:cubicBezTo>
                  <a:cubicBezTo>
                    <a:pt x="426" y="12"/>
                    <a:pt x="426" y="12"/>
                    <a:pt x="426" y="12"/>
                  </a:cubicBezTo>
                  <a:cubicBezTo>
                    <a:pt x="424" y="16"/>
                    <a:pt x="424" y="16"/>
                    <a:pt x="424" y="16"/>
                  </a:cubicBezTo>
                  <a:cubicBezTo>
                    <a:pt x="420" y="18"/>
                    <a:pt x="420" y="18"/>
                    <a:pt x="420" y="18"/>
                  </a:cubicBezTo>
                  <a:cubicBezTo>
                    <a:pt x="418" y="18"/>
                    <a:pt x="418" y="18"/>
                    <a:pt x="418" y="18"/>
                  </a:cubicBezTo>
                  <a:cubicBezTo>
                    <a:pt x="420" y="15"/>
                    <a:pt x="420" y="15"/>
                    <a:pt x="420" y="15"/>
                  </a:cubicBezTo>
                  <a:cubicBezTo>
                    <a:pt x="422" y="15"/>
                    <a:pt x="422" y="15"/>
                    <a:pt x="422" y="15"/>
                  </a:cubicBezTo>
                  <a:cubicBezTo>
                    <a:pt x="423" y="12"/>
                    <a:pt x="423" y="12"/>
                    <a:pt x="423" y="12"/>
                  </a:cubicBezTo>
                  <a:cubicBezTo>
                    <a:pt x="423" y="10"/>
                    <a:pt x="423" y="10"/>
                    <a:pt x="423" y="10"/>
                  </a:cubicBezTo>
                  <a:cubicBezTo>
                    <a:pt x="424" y="9"/>
                    <a:pt x="424" y="9"/>
                    <a:pt x="424" y="9"/>
                  </a:cubicBezTo>
                  <a:cubicBezTo>
                    <a:pt x="424" y="8"/>
                    <a:pt x="424" y="8"/>
                    <a:pt x="424" y="8"/>
                  </a:cubicBezTo>
                  <a:cubicBezTo>
                    <a:pt x="425" y="7"/>
                    <a:pt x="425" y="7"/>
                    <a:pt x="425" y="7"/>
                  </a:cubicBezTo>
                  <a:cubicBezTo>
                    <a:pt x="425" y="6"/>
                    <a:pt x="425" y="6"/>
                    <a:pt x="425" y="6"/>
                  </a:cubicBezTo>
                  <a:cubicBezTo>
                    <a:pt x="423" y="6"/>
                    <a:pt x="423" y="6"/>
                    <a:pt x="423" y="6"/>
                  </a:cubicBezTo>
                  <a:cubicBezTo>
                    <a:pt x="422" y="5"/>
                    <a:pt x="422" y="5"/>
                    <a:pt x="422" y="5"/>
                  </a:cubicBezTo>
                  <a:cubicBezTo>
                    <a:pt x="422" y="2"/>
                    <a:pt x="422" y="2"/>
                    <a:pt x="422" y="2"/>
                  </a:cubicBezTo>
                  <a:cubicBezTo>
                    <a:pt x="421" y="2"/>
                    <a:pt x="421" y="2"/>
                    <a:pt x="421" y="2"/>
                  </a:cubicBezTo>
                  <a:cubicBezTo>
                    <a:pt x="419" y="4"/>
                    <a:pt x="419" y="4"/>
                    <a:pt x="419" y="4"/>
                  </a:cubicBezTo>
                  <a:cubicBezTo>
                    <a:pt x="416" y="4"/>
                    <a:pt x="416" y="4"/>
                    <a:pt x="416" y="4"/>
                  </a:cubicBezTo>
                  <a:cubicBezTo>
                    <a:pt x="416" y="1"/>
                    <a:pt x="416" y="1"/>
                    <a:pt x="416" y="1"/>
                  </a:cubicBezTo>
                  <a:cubicBezTo>
                    <a:pt x="414" y="1"/>
                    <a:pt x="414" y="1"/>
                    <a:pt x="414" y="1"/>
                  </a:cubicBezTo>
                  <a:cubicBezTo>
                    <a:pt x="412" y="3"/>
                    <a:pt x="412" y="3"/>
                    <a:pt x="412" y="3"/>
                  </a:cubicBezTo>
                  <a:cubicBezTo>
                    <a:pt x="410" y="0"/>
                    <a:pt x="410" y="0"/>
                    <a:pt x="410" y="0"/>
                  </a:cubicBezTo>
                  <a:cubicBezTo>
                    <a:pt x="409" y="0"/>
                    <a:pt x="409" y="0"/>
                    <a:pt x="409" y="0"/>
                  </a:cubicBezTo>
                  <a:cubicBezTo>
                    <a:pt x="407" y="3"/>
                    <a:pt x="407" y="3"/>
                    <a:pt x="407" y="3"/>
                  </a:cubicBezTo>
                  <a:cubicBezTo>
                    <a:pt x="406" y="4"/>
                    <a:pt x="406" y="4"/>
                    <a:pt x="406" y="4"/>
                  </a:cubicBezTo>
                  <a:cubicBezTo>
                    <a:pt x="405" y="4"/>
                    <a:pt x="405" y="4"/>
                    <a:pt x="405" y="4"/>
                  </a:cubicBezTo>
                  <a:cubicBezTo>
                    <a:pt x="406" y="6"/>
                    <a:pt x="406" y="6"/>
                    <a:pt x="406" y="6"/>
                  </a:cubicBezTo>
                  <a:cubicBezTo>
                    <a:pt x="404" y="8"/>
                    <a:pt x="404" y="8"/>
                    <a:pt x="404" y="8"/>
                  </a:cubicBezTo>
                  <a:cubicBezTo>
                    <a:pt x="404" y="11"/>
                    <a:pt x="404" y="11"/>
                    <a:pt x="404" y="11"/>
                  </a:cubicBezTo>
                  <a:cubicBezTo>
                    <a:pt x="405" y="13"/>
                    <a:pt x="405" y="13"/>
                    <a:pt x="405" y="13"/>
                  </a:cubicBezTo>
                  <a:cubicBezTo>
                    <a:pt x="403" y="15"/>
                    <a:pt x="403" y="15"/>
                    <a:pt x="403" y="15"/>
                  </a:cubicBezTo>
                  <a:cubicBezTo>
                    <a:pt x="402" y="23"/>
                    <a:pt x="402" y="23"/>
                    <a:pt x="402" y="23"/>
                  </a:cubicBezTo>
                  <a:cubicBezTo>
                    <a:pt x="405" y="25"/>
                    <a:pt x="405" y="25"/>
                    <a:pt x="405" y="25"/>
                  </a:cubicBezTo>
                  <a:cubicBezTo>
                    <a:pt x="405" y="27"/>
                    <a:pt x="405" y="27"/>
                    <a:pt x="405" y="27"/>
                  </a:cubicBezTo>
                  <a:cubicBezTo>
                    <a:pt x="403" y="27"/>
                    <a:pt x="403" y="27"/>
                    <a:pt x="403" y="27"/>
                  </a:cubicBezTo>
                  <a:cubicBezTo>
                    <a:pt x="403" y="29"/>
                    <a:pt x="403" y="29"/>
                    <a:pt x="403" y="29"/>
                  </a:cubicBezTo>
                  <a:cubicBezTo>
                    <a:pt x="405" y="31"/>
                    <a:pt x="405" y="31"/>
                    <a:pt x="405" y="31"/>
                  </a:cubicBezTo>
                  <a:cubicBezTo>
                    <a:pt x="407" y="31"/>
                    <a:pt x="407" y="31"/>
                    <a:pt x="407" y="31"/>
                  </a:cubicBezTo>
                  <a:cubicBezTo>
                    <a:pt x="409" y="33"/>
                    <a:pt x="409" y="33"/>
                    <a:pt x="409" y="33"/>
                  </a:cubicBezTo>
                  <a:cubicBezTo>
                    <a:pt x="411" y="34"/>
                    <a:pt x="411" y="34"/>
                    <a:pt x="411" y="34"/>
                  </a:cubicBezTo>
                  <a:cubicBezTo>
                    <a:pt x="408" y="35"/>
                    <a:pt x="408" y="35"/>
                    <a:pt x="408" y="35"/>
                  </a:cubicBezTo>
                  <a:cubicBezTo>
                    <a:pt x="409" y="37"/>
                    <a:pt x="409" y="37"/>
                    <a:pt x="409" y="37"/>
                  </a:cubicBezTo>
                  <a:cubicBezTo>
                    <a:pt x="409" y="39"/>
                    <a:pt x="409" y="39"/>
                    <a:pt x="409" y="39"/>
                  </a:cubicBezTo>
                  <a:cubicBezTo>
                    <a:pt x="412" y="39"/>
                    <a:pt x="412" y="39"/>
                    <a:pt x="412" y="39"/>
                  </a:cubicBezTo>
                  <a:cubicBezTo>
                    <a:pt x="414" y="38"/>
                    <a:pt x="414" y="38"/>
                    <a:pt x="414" y="38"/>
                  </a:cubicBezTo>
                  <a:cubicBezTo>
                    <a:pt x="417" y="39"/>
                    <a:pt x="417" y="39"/>
                    <a:pt x="417" y="39"/>
                  </a:cubicBezTo>
                  <a:cubicBezTo>
                    <a:pt x="420" y="39"/>
                    <a:pt x="420" y="39"/>
                    <a:pt x="420" y="39"/>
                  </a:cubicBezTo>
                  <a:cubicBezTo>
                    <a:pt x="420" y="41"/>
                    <a:pt x="420" y="41"/>
                    <a:pt x="420" y="41"/>
                  </a:cubicBezTo>
                  <a:cubicBezTo>
                    <a:pt x="419" y="42"/>
                    <a:pt x="419" y="42"/>
                    <a:pt x="419" y="42"/>
                  </a:cubicBezTo>
                  <a:cubicBezTo>
                    <a:pt x="418" y="41"/>
                    <a:pt x="418" y="41"/>
                    <a:pt x="418" y="41"/>
                  </a:cubicBezTo>
                  <a:cubicBezTo>
                    <a:pt x="416" y="41"/>
                    <a:pt x="416" y="41"/>
                    <a:pt x="416" y="41"/>
                  </a:cubicBezTo>
                  <a:cubicBezTo>
                    <a:pt x="414" y="40"/>
                    <a:pt x="414" y="40"/>
                    <a:pt x="414" y="40"/>
                  </a:cubicBezTo>
                  <a:cubicBezTo>
                    <a:pt x="410" y="42"/>
                    <a:pt x="410" y="42"/>
                    <a:pt x="410" y="42"/>
                  </a:cubicBezTo>
                  <a:cubicBezTo>
                    <a:pt x="409" y="41"/>
                    <a:pt x="409" y="41"/>
                    <a:pt x="409" y="41"/>
                  </a:cubicBezTo>
                  <a:cubicBezTo>
                    <a:pt x="407" y="42"/>
                    <a:pt x="407" y="42"/>
                    <a:pt x="407" y="42"/>
                  </a:cubicBezTo>
                  <a:cubicBezTo>
                    <a:pt x="406" y="42"/>
                    <a:pt x="406" y="42"/>
                    <a:pt x="406" y="42"/>
                  </a:cubicBezTo>
                  <a:cubicBezTo>
                    <a:pt x="404" y="42"/>
                    <a:pt x="404" y="42"/>
                    <a:pt x="404" y="42"/>
                  </a:cubicBezTo>
                  <a:cubicBezTo>
                    <a:pt x="403" y="43"/>
                    <a:pt x="403" y="43"/>
                    <a:pt x="403" y="43"/>
                  </a:cubicBezTo>
                  <a:cubicBezTo>
                    <a:pt x="399" y="43"/>
                    <a:pt x="399" y="43"/>
                    <a:pt x="399" y="43"/>
                  </a:cubicBezTo>
                  <a:cubicBezTo>
                    <a:pt x="398" y="44"/>
                    <a:pt x="398" y="44"/>
                    <a:pt x="398" y="44"/>
                  </a:cubicBezTo>
                  <a:cubicBezTo>
                    <a:pt x="399" y="45"/>
                    <a:pt x="399" y="45"/>
                    <a:pt x="399" y="45"/>
                  </a:cubicBezTo>
                  <a:cubicBezTo>
                    <a:pt x="400" y="45"/>
                    <a:pt x="400" y="45"/>
                    <a:pt x="400" y="45"/>
                  </a:cubicBezTo>
                  <a:cubicBezTo>
                    <a:pt x="401" y="47"/>
                    <a:pt x="401" y="47"/>
                    <a:pt x="401" y="47"/>
                  </a:cubicBezTo>
                  <a:cubicBezTo>
                    <a:pt x="403" y="46"/>
                    <a:pt x="403" y="46"/>
                    <a:pt x="403" y="46"/>
                  </a:cubicBezTo>
                  <a:cubicBezTo>
                    <a:pt x="404" y="47"/>
                    <a:pt x="404" y="47"/>
                    <a:pt x="404" y="47"/>
                  </a:cubicBezTo>
                  <a:cubicBezTo>
                    <a:pt x="406" y="46"/>
                    <a:pt x="406" y="46"/>
                    <a:pt x="406" y="46"/>
                  </a:cubicBezTo>
                  <a:cubicBezTo>
                    <a:pt x="407" y="48"/>
                    <a:pt x="407" y="48"/>
                    <a:pt x="407" y="48"/>
                  </a:cubicBezTo>
                  <a:cubicBezTo>
                    <a:pt x="409" y="50"/>
                    <a:pt x="409" y="50"/>
                    <a:pt x="409" y="50"/>
                  </a:cubicBezTo>
                  <a:cubicBezTo>
                    <a:pt x="411" y="53"/>
                    <a:pt x="411" y="53"/>
                    <a:pt x="411" y="53"/>
                  </a:cubicBezTo>
                  <a:cubicBezTo>
                    <a:pt x="410" y="57"/>
                    <a:pt x="410" y="57"/>
                    <a:pt x="410" y="57"/>
                  </a:cubicBezTo>
                  <a:cubicBezTo>
                    <a:pt x="407" y="58"/>
                    <a:pt x="407" y="58"/>
                    <a:pt x="407" y="58"/>
                  </a:cubicBezTo>
                  <a:cubicBezTo>
                    <a:pt x="409" y="54"/>
                    <a:pt x="409" y="54"/>
                    <a:pt x="409" y="54"/>
                  </a:cubicBezTo>
                  <a:cubicBezTo>
                    <a:pt x="408" y="53"/>
                    <a:pt x="408" y="53"/>
                    <a:pt x="408" y="53"/>
                  </a:cubicBezTo>
                  <a:cubicBezTo>
                    <a:pt x="408" y="50"/>
                    <a:pt x="408" y="50"/>
                    <a:pt x="408" y="50"/>
                  </a:cubicBezTo>
                  <a:cubicBezTo>
                    <a:pt x="405" y="50"/>
                    <a:pt x="405" y="50"/>
                    <a:pt x="405" y="50"/>
                  </a:cubicBezTo>
                  <a:cubicBezTo>
                    <a:pt x="404" y="50"/>
                    <a:pt x="404" y="50"/>
                    <a:pt x="404" y="50"/>
                  </a:cubicBezTo>
                  <a:cubicBezTo>
                    <a:pt x="404" y="49"/>
                    <a:pt x="404" y="49"/>
                    <a:pt x="404" y="49"/>
                  </a:cubicBezTo>
                  <a:cubicBezTo>
                    <a:pt x="403" y="48"/>
                    <a:pt x="403" y="48"/>
                    <a:pt x="403" y="48"/>
                  </a:cubicBezTo>
                  <a:cubicBezTo>
                    <a:pt x="402" y="49"/>
                    <a:pt x="402" y="49"/>
                    <a:pt x="402" y="49"/>
                  </a:cubicBezTo>
                  <a:cubicBezTo>
                    <a:pt x="400" y="49"/>
                    <a:pt x="400" y="49"/>
                    <a:pt x="400" y="49"/>
                  </a:cubicBezTo>
                  <a:cubicBezTo>
                    <a:pt x="398" y="51"/>
                    <a:pt x="398" y="51"/>
                    <a:pt x="398" y="51"/>
                  </a:cubicBezTo>
                  <a:cubicBezTo>
                    <a:pt x="399" y="52"/>
                    <a:pt x="399" y="52"/>
                    <a:pt x="399" y="52"/>
                  </a:cubicBezTo>
                  <a:cubicBezTo>
                    <a:pt x="398" y="53"/>
                    <a:pt x="398" y="53"/>
                    <a:pt x="398" y="53"/>
                  </a:cubicBezTo>
                  <a:cubicBezTo>
                    <a:pt x="397" y="53"/>
                    <a:pt x="397" y="53"/>
                    <a:pt x="397" y="53"/>
                  </a:cubicBezTo>
                  <a:cubicBezTo>
                    <a:pt x="398" y="54"/>
                    <a:pt x="398" y="54"/>
                    <a:pt x="398" y="54"/>
                  </a:cubicBezTo>
                  <a:cubicBezTo>
                    <a:pt x="397" y="55"/>
                    <a:pt x="397" y="55"/>
                    <a:pt x="397" y="55"/>
                  </a:cubicBezTo>
                  <a:cubicBezTo>
                    <a:pt x="395" y="57"/>
                    <a:pt x="395" y="57"/>
                    <a:pt x="395" y="57"/>
                  </a:cubicBezTo>
                  <a:cubicBezTo>
                    <a:pt x="395" y="55"/>
                    <a:pt x="395" y="55"/>
                    <a:pt x="395" y="55"/>
                  </a:cubicBezTo>
                  <a:cubicBezTo>
                    <a:pt x="394" y="55"/>
                    <a:pt x="394" y="55"/>
                    <a:pt x="394" y="55"/>
                  </a:cubicBezTo>
                  <a:cubicBezTo>
                    <a:pt x="393" y="56"/>
                    <a:pt x="393" y="56"/>
                    <a:pt x="393" y="56"/>
                  </a:cubicBezTo>
                  <a:cubicBezTo>
                    <a:pt x="393" y="58"/>
                    <a:pt x="393" y="58"/>
                    <a:pt x="393" y="58"/>
                  </a:cubicBezTo>
                  <a:cubicBezTo>
                    <a:pt x="393" y="60"/>
                    <a:pt x="393" y="60"/>
                    <a:pt x="393" y="60"/>
                  </a:cubicBezTo>
                  <a:cubicBezTo>
                    <a:pt x="391" y="60"/>
                    <a:pt x="391" y="60"/>
                    <a:pt x="391" y="60"/>
                  </a:cubicBezTo>
                  <a:cubicBezTo>
                    <a:pt x="391" y="57"/>
                    <a:pt x="391" y="57"/>
                    <a:pt x="391" y="57"/>
                  </a:cubicBezTo>
                  <a:cubicBezTo>
                    <a:pt x="389" y="56"/>
                    <a:pt x="389" y="56"/>
                    <a:pt x="389" y="56"/>
                  </a:cubicBezTo>
                  <a:cubicBezTo>
                    <a:pt x="389" y="56"/>
                    <a:pt x="389" y="56"/>
                    <a:pt x="389" y="56"/>
                  </a:cubicBezTo>
                  <a:cubicBezTo>
                    <a:pt x="389" y="58"/>
                    <a:pt x="389" y="58"/>
                    <a:pt x="389" y="58"/>
                  </a:cubicBezTo>
                  <a:cubicBezTo>
                    <a:pt x="388" y="61"/>
                    <a:pt x="388" y="61"/>
                    <a:pt x="388" y="61"/>
                  </a:cubicBezTo>
                  <a:cubicBezTo>
                    <a:pt x="387" y="63"/>
                    <a:pt x="387" y="63"/>
                    <a:pt x="387" y="63"/>
                  </a:cubicBezTo>
                  <a:cubicBezTo>
                    <a:pt x="385" y="62"/>
                    <a:pt x="385" y="62"/>
                    <a:pt x="385" y="62"/>
                  </a:cubicBezTo>
                  <a:cubicBezTo>
                    <a:pt x="385" y="61"/>
                    <a:pt x="385" y="61"/>
                    <a:pt x="385" y="61"/>
                  </a:cubicBezTo>
                  <a:cubicBezTo>
                    <a:pt x="387" y="57"/>
                    <a:pt x="387" y="57"/>
                    <a:pt x="387" y="57"/>
                  </a:cubicBezTo>
                  <a:cubicBezTo>
                    <a:pt x="387" y="55"/>
                    <a:pt x="387" y="55"/>
                    <a:pt x="387" y="55"/>
                  </a:cubicBezTo>
                  <a:cubicBezTo>
                    <a:pt x="385" y="55"/>
                    <a:pt x="385" y="55"/>
                    <a:pt x="385" y="55"/>
                  </a:cubicBezTo>
                  <a:cubicBezTo>
                    <a:pt x="380" y="57"/>
                    <a:pt x="380" y="57"/>
                    <a:pt x="380" y="57"/>
                  </a:cubicBezTo>
                  <a:cubicBezTo>
                    <a:pt x="378" y="56"/>
                    <a:pt x="378" y="56"/>
                    <a:pt x="378" y="56"/>
                  </a:cubicBezTo>
                  <a:cubicBezTo>
                    <a:pt x="376" y="58"/>
                    <a:pt x="376" y="58"/>
                    <a:pt x="376" y="58"/>
                  </a:cubicBezTo>
                  <a:cubicBezTo>
                    <a:pt x="374" y="58"/>
                    <a:pt x="374" y="58"/>
                    <a:pt x="374" y="58"/>
                  </a:cubicBezTo>
                  <a:cubicBezTo>
                    <a:pt x="373" y="57"/>
                    <a:pt x="373" y="57"/>
                    <a:pt x="373" y="57"/>
                  </a:cubicBezTo>
                  <a:cubicBezTo>
                    <a:pt x="371" y="57"/>
                    <a:pt x="371" y="57"/>
                    <a:pt x="371" y="57"/>
                  </a:cubicBezTo>
                  <a:cubicBezTo>
                    <a:pt x="373" y="59"/>
                    <a:pt x="373" y="59"/>
                    <a:pt x="373" y="59"/>
                  </a:cubicBezTo>
                  <a:cubicBezTo>
                    <a:pt x="371" y="60"/>
                    <a:pt x="371" y="60"/>
                    <a:pt x="371" y="60"/>
                  </a:cubicBezTo>
                  <a:cubicBezTo>
                    <a:pt x="371" y="60"/>
                    <a:pt x="371" y="60"/>
                    <a:pt x="371" y="60"/>
                  </a:cubicBezTo>
                  <a:cubicBezTo>
                    <a:pt x="371" y="59"/>
                    <a:pt x="371" y="59"/>
                    <a:pt x="371" y="59"/>
                  </a:cubicBezTo>
                  <a:cubicBezTo>
                    <a:pt x="370" y="59"/>
                    <a:pt x="370" y="59"/>
                    <a:pt x="370" y="59"/>
                  </a:cubicBezTo>
                  <a:cubicBezTo>
                    <a:pt x="369" y="60"/>
                    <a:pt x="369" y="60"/>
                    <a:pt x="369" y="60"/>
                  </a:cubicBezTo>
                  <a:cubicBezTo>
                    <a:pt x="368" y="61"/>
                    <a:pt x="368" y="61"/>
                    <a:pt x="368" y="61"/>
                  </a:cubicBezTo>
                  <a:cubicBezTo>
                    <a:pt x="368" y="65"/>
                    <a:pt x="368" y="65"/>
                    <a:pt x="368" y="65"/>
                  </a:cubicBezTo>
                  <a:cubicBezTo>
                    <a:pt x="369" y="66"/>
                    <a:pt x="369" y="66"/>
                    <a:pt x="369" y="66"/>
                  </a:cubicBezTo>
                  <a:cubicBezTo>
                    <a:pt x="371" y="64"/>
                    <a:pt x="371" y="64"/>
                    <a:pt x="371" y="64"/>
                  </a:cubicBezTo>
                  <a:cubicBezTo>
                    <a:pt x="372" y="65"/>
                    <a:pt x="372" y="65"/>
                    <a:pt x="372" y="65"/>
                  </a:cubicBezTo>
                  <a:cubicBezTo>
                    <a:pt x="375" y="63"/>
                    <a:pt x="375" y="63"/>
                    <a:pt x="375" y="63"/>
                  </a:cubicBezTo>
                  <a:cubicBezTo>
                    <a:pt x="376" y="63"/>
                    <a:pt x="376" y="63"/>
                    <a:pt x="376" y="63"/>
                  </a:cubicBezTo>
                  <a:cubicBezTo>
                    <a:pt x="376" y="65"/>
                    <a:pt x="376" y="65"/>
                    <a:pt x="376" y="65"/>
                  </a:cubicBezTo>
                  <a:cubicBezTo>
                    <a:pt x="371" y="67"/>
                    <a:pt x="371" y="67"/>
                    <a:pt x="371" y="67"/>
                  </a:cubicBezTo>
                  <a:cubicBezTo>
                    <a:pt x="370" y="69"/>
                    <a:pt x="370" y="69"/>
                    <a:pt x="370" y="69"/>
                  </a:cubicBezTo>
                  <a:cubicBezTo>
                    <a:pt x="368" y="70"/>
                    <a:pt x="368" y="70"/>
                    <a:pt x="368" y="70"/>
                  </a:cubicBezTo>
                  <a:cubicBezTo>
                    <a:pt x="364" y="70"/>
                    <a:pt x="364" y="70"/>
                    <a:pt x="364" y="70"/>
                  </a:cubicBezTo>
                  <a:cubicBezTo>
                    <a:pt x="364" y="72"/>
                    <a:pt x="364" y="72"/>
                    <a:pt x="364" y="72"/>
                  </a:cubicBezTo>
                  <a:cubicBezTo>
                    <a:pt x="365" y="73"/>
                    <a:pt x="365" y="73"/>
                    <a:pt x="365" y="73"/>
                  </a:cubicBezTo>
                  <a:cubicBezTo>
                    <a:pt x="362" y="73"/>
                    <a:pt x="362" y="73"/>
                    <a:pt x="362" y="73"/>
                  </a:cubicBezTo>
                  <a:cubicBezTo>
                    <a:pt x="360" y="73"/>
                    <a:pt x="360" y="73"/>
                    <a:pt x="360" y="73"/>
                  </a:cubicBezTo>
                  <a:cubicBezTo>
                    <a:pt x="359" y="73"/>
                    <a:pt x="359" y="73"/>
                    <a:pt x="359" y="73"/>
                  </a:cubicBezTo>
                  <a:cubicBezTo>
                    <a:pt x="359" y="75"/>
                    <a:pt x="359" y="75"/>
                    <a:pt x="359" y="75"/>
                  </a:cubicBezTo>
                  <a:cubicBezTo>
                    <a:pt x="358" y="75"/>
                    <a:pt x="358" y="75"/>
                    <a:pt x="358" y="75"/>
                  </a:cubicBezTo>
                  <a:cubicBezTo>
                    <a:pt x="356" y="76"/>
                    <a:pt x="356" y="76"/>
                    <a:pt x="356" y="76"/>
                  </a:cubicBezTo>
                  <a:cubicBezTo>
                    <a:pt x="355" y="77"/>
                    <a:pt x="355" y="77"/>
                    <a:pt x="355" y="77"/>
                  </a:cubicBezTo>
                  <a:cubicBezTo>
                    <a:pt x="356" y="78"/>
                    <a:pt x="356" y="78"/>
                    <a:pt x="356" y="78"/>
                  </a:cubicBezTo>
                  <a:cubicBezTo>
                    <a:pt x="355" y="78"/>
                    <a:pt x="355" y="78"/>
                    <a:pt x="355" y="78"/>
                  </a:cubicBezTo>
                  <a:cubicBezTo>
                    <a:pt x="355" y="80"/>
                    <a:pt x="355" y="80"/>
                    <a:pt x="355" y="80"/>
                  </a:cubicBezTo>
                  <a:cubicBezTo>
                    <a:pt x="354" y="80"/>
                    <a:pt x="354" y="80"/>
                    <a:pt x="354" y="80"/>
                  </a:cubicBezTo>
                  <a:cubicBezTo>
                    <a:pt x="353" y="79"/>
                    <a:pt x="353" y="79"/>
                    <a:pt x="353" y="79"/>
                  </a:cubicBezTo>
                  <a:cubicBezTo>
                    <a:pt x="352" y="79"/>
                    <a:pt x="352" y="79"/>
                    <a:pt x="352" y="79"/>
                  </a:cubicBezTo>
                  <a:cubicBezTo>
                    <a:pt x="351" y="81"/>
                    <a:pt x="351" y="81"/>
                    <a:pt x="351" y="81"/>
                  </a:cubicBezTo>
                  <a:cubicBezTo>
                    <a:pt x="351" y="82"/>
                    <a:pt x="351" y="82"/>
                    <a:pt x="351" y="82"/>
                  </a:cubicBezTo>
                  <a:cubicBezTo>
                    <a:pt x="350" y="83"/>
                    <a:pt x="350" y="83"/>
                    <a:pt x="350" y="83"/>
                  </a:cubicBezTo>
                  <a:cubicBezTo>
                    <a:pt x="350" y="85"/>
                    <a:pt x="350" y="85"/>
                    <a:pt x="350" y="85"/>
                  </a:cubicBezTo>
                  <a:cubicBezTo>
                    <a:pt x="349" y="86"/>
                    <a:pt x="349" y="86"/>
                    <a:pt x="349" y="86"/>
                  </a:cubicBezTo>
                  <a:cubicBezTo>
                    <a:pt x="349" y="88"/>
                    <a:pt x="349" y="88"/>
                    <a:pt x="349" y="88"/>
                  </a:cubicBezTo>
                  <a:cubicBezTo>
                    <a:pt x="347" y="89"/>
                    <a:pt x="347" y="89"/>
                    <a:pt x="347" y="89"/>
                  </a:cubicBezTo>
                  <a:cubicBezTo>
                    <a:pt x="344" y="89"/>
                    <a:pt x="344" y="89"/>
                    <a:pt x="344" y="89"/>
                  </a:cubicBezTo>
                  <a:cubicBezTo>
                    <a:pt x="342" y="90"/>
                    <a:pt x="342" y="90"/>
                    <a:pt x="342" y="90"/>
                  </a:cubicBezTo>
                  <a:cubicBezTo>
                    <a:pt x="342" y="92"/>
                    <a:pt x="342" y="92"/>
                    <a:pt x="342" y="92"/>
                  </a:cubicBezTo>
                  <a:cubicBezTo>
                    <a:pt x="344" y="92"/>
                    <a:pt x="344" y="92"/>
                    <a:pt x="344" y="92"/>
                  </a:cubicBezTo>
                  <a:cubicBezTo>
                    <a:pt x="344" y="91"/>
                    <a:pt x="344" y="91"/>
                    <a:pt x="344" y="91"/>
                  </a:cubicBezTo>
                  <a:cubicBezTo>
                    <a:pt x="348" y="92"/>
                    <a:pt x="348" y="92"/>
                    <a:pt x="348" y="92"/>
                  </a:cubicBezTo>
                  <a:cubicBezTo>
                    <a:pt x="347" y="93"/>
                    <a:pt x="347" y="93"/>
                    <a:pt x="347" y="93"/>
                  </a:cubicBezTo>
                  <a:cubicBezTo>
                    <a:pt x="346" y="93"/>
                    <a:pt x="346" y="93"/>
                    <a:pt x="346" y="93"/>
                  </a:cubicBezTo>
                  <a:cubicBezTo>
                    <a:pt x="345" y="93"/>
                    <a:pt x="345" y="93"/>
                    <a:pt x="345" y="93"/>
                  </a:cubicBezTo>
                  <a:cubicBezTo>
                    <a:pt x="347" y="94"/>
                    <a:pt x="347" y="94"/>
                    <a:pt x="347" y="94"/>
                  </a:cubicBezTo>
                  <a:cubicBezTo>
                    <a:pt x="346" y="98"/>
                    <a:pt x="346" y="98"/>
                    <a:pt x="346" y="98"/>
                  </a:cubicBezTo>
                  <a:cubicBezTo>
                    <a:pt x="345" y="99"/>
                    <a:pt x="345" y="99"/>
                    <a:pt x="345" y="99"/>
                  </a:cubicBezTo>
                  <a:cubicBezTo>
                    <a:pt x="345" y="100"/>
                    <a:pt x="345" y="100"/>
                    <a:pt x="345" y="100"/>
                  </a:cubicBezTo>
                  <a:cubicBezTo>
                    <a:pt x="345" y="102"/>
                    <a:pt x="345" y="102"/>
                    <a:pt x="345" y="102"/>
                  </a:cubicBezTo>
                  <a:cubicBezTo>
                    <a:pt x="343" y="99"/>
                    <a:pt x="343" y="99"/>
                    <a:pt x="343" y="99"/>
                  </a:cubicBezTo>
                  <a:cubicBezTo>
                    <a:pt x="341" y="100"/>
                    <a:pt x="341" y="100"/>
                    <a:pt x="341" y="100"/>
                  </a:cubicBezTo>
                  <a:cubicBezTo>
                    <a:pt x="340" y="97"/>
                    <a:pt x="340" y="97"/>
                    <a:pt x="340" y="97"/>
                  </a:cubicBezTo>
                  <a:cubicBezTo>
                    <a:pt x="338" y="97"/>
                    <a:pt x="338" y="97"/>
                    <a:pt x="338" y="97"/>
                  </a:cubicBezTo>
                  <a:cubicBezTo>
                    <a:pt x="338" y="97"/>
                    <a:pt x="338" y="97"/>
                    <a:pt x="338" y="97"/>
                  </a:cubicBezTo>
                  <a:cubicBezTo>
                    <a:pt x="339" y="99"/>
                    <a:pt x="339" y="99"/>
                    <a:pt x="339" y="99"/>
                  </a:cubicBezTo>
                  <a:cubicBezTo>
                    <a:pt x="339" y="100"/>
                    <a:pt x="339" y="100"/>
                    <a:pt x="339" y="100"/>
                  </a:cubicBezTo>
                  <a:cubicBezTo>
                    <a:pt x="338" y="101"/>
                    <a:pt x="338" y="101"/>
                    <a:pt x="338" y="101"/>
                  </a:cubicBezTo>
                  <a:cubicBezTo>
                    <a:pt x="339" y="103"/>
                    <a:pt x="339" y="103"/>
                    <a:pt x="339" y="103"/>
                  </a:cubicBezTo>
                  <a:cubicBezTo>
                    <a:pt x="341" y="102"/>
                    <a:pt x="341" y="102"/>
                    <a:pt x="341" y="102"/>
                  </a:cubicBezTo>
                  <a:cubicBezTo>
                    <a:pt x="344" y="103"/>
                    <a:pt x="344" y="103"/>
                    <a:pt x="344" y="103"/>
                  </a:cubicBezTo>
                  <a:cubicBezTo>
                    <a:pt x="346" y="103"/>
                    <a:pt x="346" y="103"/>
                    <a:pt x="346" y="103"/>
                  </a:cubicBezTo>
                  <a:cubicBezTo>
                    <a:pt x="346" y="105"/>
                    <a:pt x="346" y="105"/>
                    <a:pt x="346" y="105"/>
                  </a:cubicBezTo>
                  <a:cubicBezTo>
                    <a:pt x="348" y="106"/>
                    <a:pt x="348" y="106"/>
                    <a:pt x="348" y="106"/>
                  </a:cubicBezTo>
                  <a:cubicBezTo>
                    <a:pt x="349" y="106"/>
                    <a:pt x="349" y="106"/>
                    <a:pt x="349" y="106"/>
                  </a:cubicBezTo>
                  <a:cubicBezTo>
                    <a:pt x="350" y="105"/>
                    <a:pt x="350" y="105"/>
                    <a:pt x="350" y="105"/>
                  </a:cubicBezTo>
                  <a:cubicBezTo>
                    <a:pt x="351" y="106"/>
                    <a:pt x="351" y="106"/>
                    <a:pt x="351" y="106"/>
                  </a:cubicBezTo>
                  <a:cubicBezTo>
                    <a:pt x="349" y="107"/>
                    <a:pt x="349" y="107"/>
                    <a:pt x="349" y="107"/>
                  </a:cubicBezTo>
                  <a:cubicBezTo>
                    <a:pt x="347" y="107"/>
                    <a:pt x="347" y="107"/>
                    <a:pt x="347" y="107"/>
                  </a:cubicBezTo>
                  <a:cubicBezTo>
                    <a:pt x="345" y="106"/>
                    <a:pt x="345" y="106"/>
                    <a:pt x="345" y="106"/>
                  </a:cubicBezTo>
                  <a:cubicBezTo>
                    <a:pt x="344" y="106"/>
                    <a:pt x="344" y="106"/>
                    <a:pt x="344" y="106"/>
                  </a:cubicBezTo>
                  <a:cubicBezTo>
                    <a:pt x="344" y="108"/>
                    <a:pt x="344" y="108"/>
                    <a:pt x="344" y="108"/>
                  </a:cubicBezTo>
                  <a:cubicBezTo>
                    <a:pt x="343" y="108"/>
                    <a:pt x="343" y="108"/>
                    <a:pt x="343" y="108"/>
                  </a:cubicBezTo>
                  <a:cubicBezTo>
                    <a:pt x="345" y="111"/>
                    <a:pt x="345" y="111"/>
                    <a:pt x="345" y="111"/>
                  </a:cubicBezTo>
                  <a:cubicBezTo>
                    <a:pt x="347" y="110"/>
                    <a:pt x="347" y="110"/>
                    <a:pt x="347" y="110"/>
                  </a:cubicBezTo>
                  <a:cubicBezTo>
                    <a:pt x="350" y="110"/>
                    <a:pt x="350" y="110"/>
                    <a:pt x="350" y="110"/>
                  </a:cubicBezTo>
                  <a:cubicBezTo>
                    <a:pt x="350" y="112"/>
                    <a:pt x="350" y="112"/>
                    <a:pt x="350" y="112"/>
                  </a:cubicBezTo>
                  <a:cubicBezTo>
                    <a:pt x="351" y="113"/>
                    <a:pt x="351" y="113"/>
                    <a:pt x="351" y="113"/>
                  </a:cubicBezTo>
                  <a:cubicBezTo>
                    <a:pt x="352" y="112"/>
                    <a:pt x="352" y="112"/>
                    <a:pt x="352" y="112"/>
                  </a:cubicBezTo>
                  <a:cubicBezTo>
                    <a:pt x="355" y="112"/>
                    <a:pt x="355" y="112"/>
                    <a:pt x="355" y="112"/>
                  </a:cubicBezTo>
                  <a:cubicBezTo>
                    <a:pt x="354" y="114"/>
                    <a:pt x="354" y="114"/>
                    <a:pt x="354" y="114"/>
                  </a:cubicBezTo>
                  <a:cubicBezTo>
                    <a:pt x="357" y="115"/>
                    <a:pt x="357" y="115"/>
                    <a:pt x="357" y="115"/>
                  </a:cubicBezTo>
                  <a:cubicBezTo>
                    <a:pt x="359" y="115"/>
                    <a:pt x="359" y="115"/>
                    <a:pt x="359" y="115"/>
                  </a:cubicBezTo>
                  <a:cubicBezTo>
                    <a:pt x="360" y="118"/>
                    <a:pt x="360" y="118"/>
                    <a:pt x="360" y="118"/>
                  </a:cubicBezTo>
                  <a:cubicBezTo>
                    <a:pt x="359" y="121"/>
                    <a:pt x="359" y="121"/>
                    <a:pt x="359" y="121"/>
                  </a:cubicBezTo>
                  <a:cubicBezTo>
                    <a:pt x="356" y="123"/>
                    <a:pt x="356" y="123"/>
                    <a:pt x="356" y="123"/>
                  </a:cubicBezTo>
                  <a:cubicBezTo>
                    <a:pt x="354" y="125"/>
                    <a:pt x="354" y="125"/>
                    <a:pt x="354" y="125"/>
                  </a:cubicBezTo>
                  <a:cubicBezTo>
                    <a:pt x="354" y="126"/>
                    <a:pt x="354" y="126"/>
                    <a:pt x="354" y="126"/>
                  </a:cubicBezTo>
                  <a:cubicBezTo>
                    <a:pt x="357" y="129"/>
                    <a:pt x="357" y="129"/>
                    <a:pt x="357" y="129"/>
                  </a:cubicBezTo>
                  <a:cubicBezTo>
                    <a:pt x="359" y="130"/>
                    <a:pt x="359" y="130"/>
                    <a:pt x="359" y="130"/>
                  </a:cubicBezTo>
                  <a:cubicBezTo>
                    <a:pt x="356" y="130"/>
                    <a:pt x="356" y="130"/>
                    <a:pt x="356" y="130"/>
                  </a:cubicBezTo>
                  <a:cubicBezTo>
                    <a:pt x="352" y="127"/>
                    <a:pt x="352" y="127"/>
                    <a:pt x="352" y="127"/>
                  </a:cubicBezTo>
                  <a:cubicBezTo>
                    <a:pt x="352" y="125"/>
                    <a:pt x="352" y="125"/>
                    <a:pt x="352" y="125"/>
                  </a:cubicBezTo>
                  <a:cubicBezTo>
                    <a:pt x="354" y="122"/>
                    <a:pt x="354" y="122"/>
                    <a:pt x="354" y="122"/>
                  </a:cubicBezTo>
                  <a:cubicBezTo>
                    <a:pt x="355" y="121"/>
                    <a:pt x="355" y="121"/>
                    <a:pt x="355" y="121"/>
                  </a:cubicBezTo>
                  <a:cubicBezTo>
                    <a:pt x="355" y="120"/>
                    <a:pt x="355" y="120"/>
                    <a:pt x="355" y="120"/>
                  </a:cubicBezTo>
                  <a:cubicBezTo>
                    <a:pt x="356" y="118"/>
                    <a:pt x="356" y="118"/>
                    <a:pt x="356" y="118"/>
                  </a:cubicBezTo>
                  <a:cubicBezTo>
                    <a:pt x="355" y="117"/>
                    <a:pt x="355" y="117"/>
                    <a:pt x="355" y="117"/>
                  </a:cubicBezTo>
                  <a:cubicBezTo>
                    <a:pt x="349" y="120"/>
                    <a:pt x="349" y="120"/>
                    <a:pt x="349" y="120"/>
                  </a:cubicBezTo>
                  <a:cubicBezTo>
                    <a:pt x="346" y="121"/>
                    <a:pt x="346" y="121"/>
                    <a:pt x="346" y="121"/>
                  </a:cubicBezTo>
                  <a:cubicBezTo>
                    <a:pt x="345" y="123"/>
                    <a:pt x="345" y="123"/>
                    <a:pt x="345" y="123"/>
                  </a:cubicBezTo>
                  <a:cubicBezTo>
                    <a:pt x="343" y="124"/>
                    <a:pt x="343" y="124"/>
                    <a:pt x="343" y="124"/>
                  </a:cubicBezTo>
                  <a:cubicBezTo>
                    <a:pt x="342" y="123"/>
                    <a:pt x="342" y="123"/>
                    <a:pt x="342" y="123"/>
                  </a:cubicBezTo>
                  <a:cubicBezTo>
                    <a:pt x="340" y="123"/>
                    <a:pt x="340" y="123"/>
                    <a:pt x="340" y="123"/>
                  </a:cubicBezTo>
                  <a:cubicBezTo>
                    <a:pt x="337" y="126"/>
                    <a:pt x="337" y="126"/>
                    <a:pt x="337" y="126"/>
                  </a:cubicBezTo>
                  <a:cubicBezTo>
                    <a:pt x="331" y="128"/>
                    <a:pt x="331" y="128"/>
                    <a:pt x="331" y="128"/>
                  </a:cubicBezTo>
                  <a:cubicBezTo>
                    <a:pt x="326" y="129"/>
                    <a:pt x="326" y="129"/>
                    <a:pt x="326" y="129"/>
                  </a:cubicBezTo>
                  <a:cubicBezTo>
                    <a:pt x="324" y="129"/>
                    <a:pt x="324" y="129"/>
                    <a:pt x="324" y="129"/>
                  </a:cubicBezTo>
                  <a:cubicBezTo>
                    <a:pt x="322" y="131"/>
                    <a:pt x="322" y="131"/>
                    <a:pt x="322" y="131"/>
                  </a:cubicBezTo>
                  <a:cubicBezTo>
                    <a:pt x="319" y="131"/>
                    <a:pt x="319" y="131"/>
                    <a:pt x="319" y="131"/>
                  </a:cubicBezTo>
                  <a:cubicBezTo>
                    <a:pt x="318" y="132"/>
                    <a:pt x="318" y="132"/>
                    <a:pt x="318" y="132"/>
                  </a:cubicBezTo>
                  <a:cubicBezTo>
                    <a:pt x="320" y="134"/>
                    <a:pt x="320" y="134"/>
                    <a:pt x="320" y="134"/>
                  </a:cubicBezTo>
                  <a:cubicBezTo>
                    <a:pt x="320" y="136"/>
                    <a:pt x="320" y="136"/>
                    <a:pt x="320" y="136"/>
                  </a:cubicBezTo>
                  <a:cubicBezTo>
                    <a:pt x="319" y="137"/>
                    <a:pt x="319" y="137"/>
                    <a:pt x="319" y="137"/>
                  </a:cubicBezTo>
                  <a:cubicBezTo>
                    <a:pt x="320" y="139"/>
                    <a:pt x="320" y="139"/>
                    <a:pt x="320" y="139"/>
                  </a:cubicBezTo>
                  <a:cubicBezTo>
                    <a:pt x="322" y="139"/>
                    <a:pt x="322" y="139"/>
                    <a:pt x="322" y="139"/>
                  </a:cubicBezTo>
                  <a:cubicBezTo>
                    <a:pt x="322" y="140"/>
                    <a:pt x="322" y="140"/>
                    <a:pt x="322" y="140"/>
                  </a:cubicBezTo>
                  <a:cubicBezTo>
                    <a:pt x="321" y="141"/>
                    <a:pt x="321" y="141"/>
                    <a:pt x="321" y="141"/>
                  </a:cubicBezTo>
                  <a:cubicBezTo>
                    <a:pt x="325" y="143"/>
                    <a:pt x="325" y="143"/>
                    <a:pt x="325" y="143"/>
                  </a:cubicBezTo>
                  <a:cubicBezTo>
                    <a:pt x="327" y="147"/>
                    <a:pt x="327" y="147"/>
                    <a:pt x="327" y="147"/>
                  </a:cubicBezTo>
                  <a:cubicBezTo>
                    <a:pt x="327" y="150"/>
                    <a:pt x="327" y="150"/>
                    <a:pt x="327" y="150"/>
                  </a:cubicBezTo>
                  <a:cubicBezTo>
                    <a:pt x="327" y="151"/>
                    <a:pt x="327" y="151"/>
                    <a:pt x="327" y="151"/>
                  </a:cubicBezTo>
                  <a:cubicBezTo>
                    <a:pt x="328" y="151"/>
                    <a:pt x="328" y="151"/>
                    <a:pt x="328" y="151"/>
                  </a:cubicBezTo>
                  <a:cubicBezTo>
                    <a:pt x="328" y="154"/>
                    <a:pt x="328" y="154"/>
                    <a:pt x="328" y="154"/>
                  </a:cubicBezTo>
                  <a:cubicBezTo>
                    <a:pt x="331" y="155"/>
                    <a:pt x="331" y="155"/>
                    <a:pt x="331" y="155"/>
                  </a:cubicBezTo>
                  <a:cubicBezTo>
                    <a:pt x="333" y="155"/>
                    <a:pt x="333" y="155"/>
                    <a:pt x="333" y="155"/>
                  </a:cubicBezTo>
                  <a:cubicBezTo>
                    <a:pt x="339" y="155"/>
                    <a:pt x="339" y="155"/>
                    <a:pt x="339" y="155"/>
                  </a:cubicBezTo>
                  <a:cubicBezTo>
                    <a:pt x="341" y="154"/>
                    <a:pt x="341" y="154"/>
                    <a:pt x="341" y="154"/>
                  </a:cubicBezTo>
                  <a:cubicBezTo>
                    <a:pt x="341" y="155"/>
                    <a:pt x="341" y="155"/>
                    <a:pt x="341" y="155"/>
                  </a:cubicBezTo>
                  <a:cubicBezTo>
                    <a:pt x="342" y="157"/>
                    <a:pt x="342" y="157"/>
                    <a:pt x="342" y="157"/>
                  </a:cubicBezTo>
                  <a:cubicBezTo>
                    <a:pt x="342" y="159"/>
                    <a:pt x="342" y="159"/>
                    <a:pt x="342" y="159"/>
                  </a:cubicBezTo>
                  <a:cubicBezTo>
                    <a:pt x="344" y="160"/>
                    <a:pt x="344" y="160"/>
                    <a:pt x="344" y="160"/>
                  </a:cubicBezTo>
                  <a:cubicBezTo>
                    <a:pt x="346" y="163"/>
                    <a:pt x="346" y="163"/>
                    <a:pt x="346" y="163"/>
                  </a:cubicBezTo>
                  <a:cubicBezTo>
                    <a:pt x="350" y="163"/>
                    <a:pt x="350" y="163"/>
                    <a:pt x="350" y="163"/>
                  </a:cubicBezTo>
                  <a:cubicBezTo>
                    <a:pt x="353" y="165"/>
                    <a:pt x="353" y="165"/>
                    <a:pt x="353" y="165"/>
                  </a:cubicBezTo>
                  <a:cubicBezTo>
                    <a:pt x="354" y="165"/>
                    <a:pt x="354" y="165"/>
                    <a:pt x="354" y="165"/>
                  </a:cubicBezTo>
                  <a:cubicBezTo>
                    <a:pt x="356" y="167"/>
                    <a:pt x="356" y="167"/>
                    <a:pt x="356" y="167"/>
                  </a:cubicBezTo>
                  <a:cubicBezTo>
                    <a:pt x="356" y="171"/>
                    <a:pt x="356" y="171"/>
                    <a:pt x="356" y="171"/>
                  </a:cubicBezTo>
                  <a:cubicBezTo>
                    <a:pt x="357" y="173"/>
                    <a:pt x="357" y="173"/>
                    <a:pt x="357" y="173"/>
                  </a:cubicBezTo>
                  <a:cubicBezTo>
                    <a:pt x="356" y="175"/>
                    <a:pt x="356" y="175"/>
                    <a:pt x="356" y="175"/>
                  </a:cubicBezTo>
                  <a:cubicBezTo>
                    <a:pt x="358" y="177"/>
                    <a:pt x="358" y="177"/>
                    <a:pt x="358" y="177"/>
                  </a:cubicBezTo>
                  <a:cubicBezTo>
                    <a:pt x="360" y="179"/>
                    <a:pt x="360" y="179"/>
                    <a:pt x="360" y="179"/>
                  </a:cubicBezTo>
                  <a:cubicBezTo>
                    <a:pt x="363" y="182"/>
                    <a:pt x="363" y="182"/>
                    <a:pt x="363" y="182"/>
                  </a:cubicBezTo>
                  <a:cubicBezTo>
                    <a:pt x="364" y="186"/>
                    <a:pt x="364" y="186"/>
                    <a:pt x="364" y="186"/>
                  </a:cubicBezTo>
                  <a:cubicBezTo>
                    <a:pt x="366" y="188"/>
                    <a:pt x="366" y="188"/>
                    <a:pt x="366" y="188"/>
                  </a:cubicBezTo>
                  <a:cubicBezTo>
                    <a:pt x="367" y="190"/>
                    <a:pt x="367" y="190"/>
                    <a:pt x="367" y="190"/>
                  </a:cubicBezTo>
                  <a:cubicBezTo>
                    <a:pt x="365" y="194"/>
                    <a:pt x="365" y="194"/>
                    <a:pt x="365" y="194"/>
                  </a:cubicBezTo>
                  <a:cubicBezTo>
                    <a:pt x="364" y="194"/>
                    <a:pt x="364" y="194"/>
                    <a:pt x="364" y="194"/>
                  </a:cubicBezTo>
                  <a:cubicBezTo>
                    <a:pt x="362" y="194"/>
                    <a:pt x="362" y="194"/>
                    <a:pt x="362" y="194"/>
                  </a:cubicBezTo>
                  <a:cubicBezTo>
                    <a:pt x="364" y="196"/>
                    <a:pt x="364" y="196"/>
                    <a:pt x="364" y="196"/>
                  </a:cubicBezTo>
                  <a:cubicBezTo>
                    <a:pt x="367" y="196"/>
                    <a:pt x="367" y="196"/>
                    <a:pt x="367" y="196"/>
                  </a:cubicBezTo>
                  <a:cubicBezTo>
                    <a:pt x="369" y="198"/>
                    <a:pt x="369" y="198"/>
                    <a:pt x="369" y="198"/>
                  </a:cubicBezTo>
                  <a:cubicBezTo>
                    <a:pt x="372" y="201"/>
                    <a:pt x="372" y="201"/>
                    <a:pt x="372" y="201"/>
                  </a:cubicBezTo>
                  <a:cubicBezTo>
                    <a:pt x="375" y="202"/>
                    <a:pt x="375" y="202"/>
                    <a:pt x="375" y="202"/>
                  </a:cubicBezTo>
                  <a:cubicBezTo>
                    <a:pt x="375" y="202"/>
                    <a:pt x="375" y="202"/>
                    <a:pt x="375" y="202"/>
                  </a:cubicBezTo>
                  <a:cubicBezTo>
                    <a:pt x="376" y="202"/>
                    <a:pt x="376" y="202"/>
                    <a:pt x="376" y="202"/>
                  </a:cubicBezTo>
                  <a:cubicBezTo>
                    <a:pt x="379" y="200"/>
                    <a:pt x="379" y="200"/>
                    <a:pt x="379" y="200"/>
                  </a:cubicBezTo>
                  <a:cubicBezTo>
                    <a:pt x="382" y="200"/>
                    <a:pt x="382" y="200"/>
                    <a:pt x="382" y="200"/>
                  </a:cubicBezTo>
                  <a:cubicBezTo>
                    <a:pt x="385" y="202"/>
                    <a:pt x="385" y="202"/>
                    <a:pt x="385" y="202"/>
                  </a:cubicBezTo>
                  <a:cubicBezTo>
                    <a:pt x="388" y="203"/>
                    <a:pt x="388" y="203"/>
                    <a:pt x="388" y="203"/>
                  </a:cubicBezTo>
                  <a:cubicBezTo>
                    <a:pt x="389" y="203"/>
                    <a:pt x="389" y="203"/>
                    <a:pt x="389" y="203"/>
                  </a:cubicBezTo>
                  <a:cubicBezTo>
                    <a:pt x="390" y="205"/>
                    <a:pt x="390" y="205"/>
                    <a:pt x="390" y="205"/>
                  </a:cubicBezTo>
                  <a:cubicBezTo>
                    <a:pt x="391" y="208"/>
                    <a:pt x="391" y="208"/>
                    <a:pt x="391" y="208"/>
                  </a:cubicBezTo>
                  <a:cubicBezTo>
                    <a:pt x="390" y="205"/>
                    <a:pt x="390" y="205"/>
                    <a:pt x="390" y="205"/>
                  </a:cubicBezTo>
                  <a:cubicBezTo>
                    <a:pt x="388" y="204"/>
                    <a:pt x="388" y="204"/>
                    <a:pt x="388" y="204"/>
                  </a:cubicBezTo>
                  <a:cubicBezTo>
                    <a:pt x="386" y="204"/>
                    <a:pt x="386" y="204"/>
                    <a:pt x="386" y="204"/>
                  </a:cubicBezTo>
                  <a:cubicBezTo>
                    <a:pt x="382" y="201"/>
                    <a:pt x="382" y="201"/>
                    <a:pt x="382" y="201"/>
                  </a:cubicBezTo>
                  <a:cubicBezTo>
                    <a:pt x="380" y="201"/>
                    <a:pt x="380" y="201"/>
                    <a:pt x="380" y="201"/>
                  </a:cubicBezTo>
                  <a:cubicBezTo>
                    <a:pt x="378" y="203"/>
                    <a:pt x="378" y="203"/>
                    <a:pt x="378" y="203"/>
                  </a:cubicBezTo>
                  <a:cubicBezTo>
                    <a:pt x="378" y="206"/>
                    <a:pt x="378" y="206"/>
                    <a:pt x="378" y="206"/>
                  </a:cubicBezTo>
                  <a:cubicBezTo>
                    <a:pt x="378" y="207"/>
                    <a:pt x="378" y="207"/>
                    <a:pt x="378" y="207"/>
                  </a:cubicBezTo>
                  <a:cubicBezTo>
                    <a:pt x="374" y="203"/>
                    <a:pt x="374" y="203"/>
                    <a:pt x="374" y="203"/>
                  </a:cubicBezTo>
                  <a:cubicBezTo>
                    <a:pt x="371" y="203"/>
                    <a:pt x="371" y="203"/>
                    <a:pt x="371" y="203"/>
                  </a:cubicBezTo>
                  <a:cubicBezTo>
                    <a:pt x="369" y="202"/>
                    <a:pt x="369" y="202"/>
                    <a:pt x="369" y="202"/>
                  </a:cubicBezTo>
                  <a:cubicBezTo>
                    <a:pt x="369" y="200"/>
                    <a:pt x="369" y="200"/>
                    <a:pt x="369" y="200"/>
                  </a:cubicBezTo>
                  <a:cubicBezTo>
                    <a:pt x="368" y="198"/>
                    <a:pt x="368" y="198"/>
                    <a:pt x="368" y="198"/>
                  </a:cubicBezTo>
                  <a:cubicBezTo>
                    <a:pt x="365" y="197"/>
                    <a:pt x="365" y="197"/>
                    <a:pt x="365" y="197"/>
                  </a:cubicBezTo>
                  <a:cubicBezTo>
                    <a:pt x="362" y="197"/>
                    <a:pt x="362" y="197"/>
                    <a:pt x="362" y="197"/>
                  </a:cubicBezTo>
                  <a:cubicBezTo>
                    <a:pt x="359" y="195"/>
                    <a:pt x="359" y="195"/>
                    <a:pt x="359" y="195"/>
                  </a:cubicBezTo>
                  <a:cubicBezTo>
                    <a:pt x="360" y="195"/>
                    <a:pt x="360" y="195"/>
                    <a:pt x="360" y="195"/>
                  </a:cubicBezTo>
                  <a:cubicBezTo>
                    <a:pt x="360" y="193"/>
                    <a:pt x="360" y="193"/>
                    <a:pt x="360" y="193"/>
                  </a:cubicBezTo>
                  <a:cubicBezTo>
                    <a:pt x="361" y="192"/>
                    <a:pt x="361" y="192"/>
                    <a:pt x="361" y="192"/>
                  </a:cubicBezTo>
                  <a:cubicBezTo>
                    <a:pt x="361" y="191"/>
                    <a:pt x="361" y="191"/>
                    <a:pt x="361" y="191"/>
                  </a:cubicBezTo>
                  <a:cubicBezTo>
                    <a:pt x="360" y="187"/>
                    <a:pt x="360" y="187"/>
                    <a:pt x="360" y="187"/>
                  </a:cubicBezTo>
                  <a:cubicBezTo>
                    <a:pt x="359" y="184"/>
                    <a:pt x="359" y="184"/>
                    <a:pt x="359" y="184"/>
                  </a:cubicBezTo>
                  <a:cubicBezTo>
                    <a:pt x="358" y="183"/>
                    <a:pt x="358" y="183"/>
                    <a:pt x="358" y="183"/>
                  </a:cubicBezTo>
                  <a:cubicBezTo>
                    <a:pt x="357" y="185"/>
                    <a:pt x="357" y="185"/>
                    <a:pt x="357" y="185"/>
                  </a:cubicBezTo>
                  <a:cubicBezTo>
                    <a:pt x="356" y="186"/>
                    <a:pt x="356" y="186"/>
                    <a:pt x="356" y="186"/>
                  </a:cubicBezTo>
                  <a:cubicBezTo>
                    <a:pt x="356" y="188"/>
                    <a:pt x="356" y="188"/>
                    <a:pt x="356" y="188"/>
                  </a:cubicBezTo>
                  <a:cubicBezTo>
                    <a:pt x="355" y="189"/>
                    <a:pt x="355" y="189"/>
                    <a:pt x="355" y="189"/>
                  </a:cubicBezTo>
                  <a:cubicBezTo>
                    <a:pt x="355" y="190"/>
                    <a:pt x="355" y="190"/>
                    <a:pt x="355" y="190"/>
                  </a:cubicBezTo>
                  <a:cubicBezTo>
                    <a:pt x="355" y="192"/>
                    <a:pt x="355" y="192"/>
                    <a:pt x="355" y="192"/>
                  </a:cubicBezTo>
                  <a:cubicBezTo>
                    <a:pt x="354" y="192"/>
                    <a:pt x="354" y="192"/>
                    <a:pt x="354" y="192"/>
                  </a:cubicBezTo>
                  <a:cubicBezTo>
                    <a:pt x="353" y="187"/>
                    <a:pt x="353" y="187"/>
                    <a:pt x="353" y="187"/>
                  </a:cubicBezTo>
                  <a:cubicBezTo>
                    <a:pt x="354" y="185"/>
                    <a:pt x="354" y="185"/>
                    <a:pt x="354" y="185"/>
                  </a:cubicBezTo>
                  <a:cubicBezTo>
                    <a:pt x="354" y="184"/>
                    <a:pt x="354" y="184"/>
                    <a:pt x="354" y="184"/>
                  </a:cubicBezTo>
                  <a:cubicBezTo>
                    <a:pt x="351" y="181"/>
                    <a:pt x="351" y="181"/>
                    <a:pt x="351" y="181"/>
                  </a:cubicBezTo>
                  <a:cubicBezTo>
                    <a:pt x="351" y="178"/>
                    <a:pt x="351" y="178"/>
                    <a:pt x="351" y="178"/>
                  </a:cubicBezTo>
                  <a:cubicBezTo>
                    <a:pt x="350" y="177"/>
                    <a:pt x="350" y="177"/>
                    <a:pt x="350" y="177"/>
                  </a:cubicBezTo>
                  <a:cubicBezTo>
                    <a:pt x="350" y="174"/>
                    <a:pt x="350" y="174"/>
                    <a:pt x="350" y="174"/>
                  </a:cubicBezTo>
                  <a:cubicBezTo>
                    <a:pt x="353" y="173"/>
                    <a:pt x="353" y="173"/>
                    <a:pt x="353" y="173"/>
                  </a:cubicBezTo>
                  <a:cubicBezTo>
                    <a:pt x="353" y="171"/>
                    <a:pt x="353" y="171"/>
                    <a:pt x="353" y="171"/>
                  </a:cubicBezTo>
                  <a:cubicBezTo>
                    <a:pt x="352" y="170"/>
                    <a:pt x="352" y="170"/>
                    <a:pt x="352" y="170"/>
                  </a:cubicBezTo>
                  <a:cubicBezTo>
                    <a:pt x="353" y="167"/>
                    <a:pt x="353" y="167"/>
                    <a:pt x="353" y="167"/>
                  </a:cubicBezTo>
                  <a:cubicBezTo>
                    <a:pt x="351" y="166"/>
                    <a:pt x="351" y="166"/>
                    <a:pt x="351" y="166"/>
                  </a:cubicBezTo>
                  <a:cubicBezTo>
                    <a:pt x="350" y="167"/>
                    <a:pt x="350" y="167"/>
                    <a:pt x="350" y="167"/>
                  </a:cubicBezTo>
                  <a:cubicBezTo>
                    <a:pt x="349" y="165"/>
                    <a:pt x="349" y="165"/>
                    <a:pt x="349" y="165"/>
                  </a:cubicBezTo>
                  <a:cubicBezTo>
                    <a:pt x="345" y="168"/>
                    <a:pt x="345" y="168"/>
                    <a:pt x="345" y="168"/>
                  </a:cubicBezTo>
                  <a:cubicBezTo>
                    <a:pt x="341" y="168"/>
                    <a:pt x="341" y="168"/>
                    <a:pt x="341" y="168"/>
                  </a:cubicBezTo>
                  <a:cubicBezTo>
                    <a:pt x="338" y="168"/>
                    <a:pt x="338" y="168"/>
                    <a:pt x="338" y="168"/>
                  </a:cubicBezTo>
                  <a:cubicBezTo>
                    <a:pt x="335" y="164"/>
                    <a:pt x="335" y="164"/>
                    <a:pt x="335" y="164"/>
                  </a:cubicBezTo>
                  <a:cubicBezTo>
                    <a:pt x="333" y="163"/>
                    <a:pt x="333" y="163"/>
                    <a:pt x="333" y="163"/>
                  </a:cubicBezTo>
                  <a:cubicBezTo>
                    <a:pt x="332" y="162"/>
                    <a:pt x="332" y="162"/>
                    <a:pt x="332" y="162"/>
                  </a:cubicBezTo>
                  <a:cubicBezTo>
                    <a:pt x="327" y="161"/>
                    <a:pt x="327" y="161"/>
                    <a:pt x="327" y="161"/>
                  </a:cubicBezTo>
                  <a:cubicBezTo>
                    <a:pt x="325" y="160"/>
                    <a:pt x="325" y="160"/>
                    <a:pt x="325" y="160"/>
                  </a:cubicBezTo>
                  <a:cubicBezTo>
                    <a:pt x="323" y="158"/>
                    <a:pt x="323" y="158"/>
                    <a:pt x="323" y="158"/>
                  </a:cubicBezTo>
                  <a:cubicBezTo>
                    <a:pt x="317" y="158"/>
                    <a:pt x="317" y="158"/>
                    <a:pt x="317" y="158"/>
                  </a:cubicBezTo>
                  <a:cubicBezTo>
                    <a:pt x="315" y="157"/>
                    <a:pt x="315" y="157"/>
                    <a:pt x="315" y="157"/>
                  </a:cubicBezTo>
                  <a:cubicBezTo>
                    <a:pt x="313" y="158"/>
                    <a:pt x="313" y="158"/>
                    <a:pt x="313" y="158"/>
                  </a:cubicBezTo>
                  <a:cubicBezTo>
                    <a:pt x="311" y="161"/>
                    <a:pt x="311" y="161"/>
                    <a:pt x="311" y="161"/>
                  </a:cubicBezTo>
                  <a:cubicBezTo>
                    <a:pt x="311" y="163"/>
                    <a:pt x="311" y="163"/>
                    <a:pt x="311" y="163"/>
                  </a:cubicBezTo>
                  <a:cubicBezTo>
                    <a:pt x="310" y="164"/>
                    <a:pt x="310" y="164"/>
                    <a:pt x="310" y="164"/>
                  </a:cubicBezTo>
                  <a:cubicBezTo>
                    <a:pt x="309" y="163"/>
                    <a:pt x="309" y="163"/>
                    <a:pt x="309" y="163"/>
                  </a:cubicBezTo>
                  <a:cubicBezTo>
                    <a:pt x="309" y="164"/>
                    <a:pt x="309" y="164"/>
                    <a:pt x="309" y="164"/>
                  </a:cubicBezTo>
                  <a:cubicBezTo>
                    <a:pt x="310" y="166"/>
                    <a:pt x="310" y="166"/>
                    <a:pt x="310" y="166"/>
                  </a:cubicBezTo>
                  <a:cubicBezTo>
                    <a:pt x="313" y="164"/>
                    <a:pt x="313" y="164"/>
                    <a:pt x="313" y="164"/>
                  </a:cubicBezTo>
                  <a:cubicBezTo>
                    <a:pt x="316" y="165"/>
                    <a:pt x="316" y="165"/>
                    <a:pt x="316" y="165"/>
                  </a:cubicBezTo>
                  <a:cubicBezTo>
                    <a:pt x="318" y="168"/>
                    <a:pt x="318" y="168"/>
                    <a:pt x="318" y="168"/>
                  </a:cubicBezTo>
                  <a:cubicBezTo>
                    <a:pt x="316" y="171"/>
                    <a:pt x="316" y="171"/>
                    <a:pt x="316" y="171"/>
                  </a:cubicBezTo>
                  <a:cubicBezTo>
                    <a:pt x="313" y="172"/>
                    <a:pt x="313" y="172"/>
                    <a:pt x="313" y="172"/>
                  </a:cubicBezTo>
                  <a:cubicBezTo>
                    <a:pt x="309" y="170"/>
                    <a:pt x="309" y="170"/>
                    <a:pt x="309" y="170"/>
                  </a:cubicBezTo>
                  <a:cubicBezTo>
                    <a:pt x="307" y="167"/>
                    <a:pt x="307" y="167"/>
                    <a:pt x="307" y="167"/>
                  </a:cubicBezTo>
                  <a:cubicBezTo>
                    <a:pt x="306" y="167"/>
                    <a:pt x="306" y="167"/>
                    <a:pt x="306" y="167"/>
                  </a:cubicBezTo>
                  <a:cubicBezTo>
                    <a:pt x="303" y="169"/>
                    <a:pt x="303" y="169"/>
                    <a:pt x="303" y="169"/>
                  </a:cubicBezTo>
                  <a:cubicBezTo>
                    <a:pt x="303" y="170"/>
                    <a:pt x="303" y="170"/>
                    <a:pt x="303" y="170"/>
                  </a:cubicBezTo>
                  <a:cubicBezTo>
                    <a:pt x="301" y="170"/>
                    <a:pt x="301" y="170"/>
                    <a:pt x="301" y="170"/>
                  </a:cubicBezTo>
                  <a:cubicBezTo>
                    <a:pt x="304" y="174"/>
                    <a:pt x="304" y="174"/>
                    <a:pt x="304" y="174"/>
                  </a:cubicBezTo>
                  <a:cubicBezTo>
                    <a:pt x="305" y="174"/>
                    <a:pt x="305" y="174"/>
                    <a:pt x="305" y="174"/>
                  </a:cubicBezTo>
                  <a:cubicBezTo>
                    <a:pt x="306" y="177"/>
                    <a:pt x="306" y="177"/>
                    <a:pt x="306" y="177"/>
                  </a:cubicBezTo>
                  <a:cubicBezTo>
                    <a:pt x="309" y="179"/>
                    <a:pt x="309" y="179"/>
                    <a:pt x="309" y="179"/>
                  </a:cubicBezTo>
                  <a:cubicBezTo>
                    <a:pt x="311" y="179"/>
                    <a:pt x="311" y="179"/>
                    <a:pt x="311" y="179"/>
                  </a:cubicBezTo>
                  <a:cubicBezTo>
                    <a:pt x="313" y="181"/>
                    <a:pt x="313" y="181"/>
                    <a:pt x="313" y="181"/>
                  </a:cubicBezTo>
                  <a:cubicBezTo>
                    <a:pt x="317" y="181"/>
                    <a:pt x="317" y="181"/>
                    <a:pt x="317" y="181"/>
                  </a:cubicBezTo>
                  <a:cubicBezTo>
                    <a:pt x="318" y="180"/>
                    <a:pt x="318" y="180"/>
                    <a:pt x="318" y="180"/>
                  </a:cubicBezTo>
                  <a:cubicBezTo>
                    <a:pt x="319" y="180"/>
                    <a:pt x="319" y="180"/>
                    <a:pt x="319" y="180"/>
                  </a:cubicBezTo>
                  <a:cubicBezTo>
                    <a:pt x="319" y="181"/>
                    <a:pt x="319" y="181"/>
                    <a:pt x="319" y="181"/>
                  </a:cubicBezTo>
                  <a:cubicBezTo>
                    <a:pt x="322" y="181"/>
                    <a:pt x="322" y="181"/>
                    <a:pt x="322" y="181"/>
                  </a:cubicBezTo>
                  <a:cubicBezTo>
                    <a:pt x="323" y="184"/>
                    <a:pt x="323" y="184"/>
                    <a:pt x="323" y="184"/>
                  </a:cubicBezTo>
                  <a:cubicBezTo>
                    <a:pt x="324" y="184"/>
                    <a:pt x="324" y="184"/>
                    <a:pt x="324" y="184"/>
                  </a:cubicBezTo>
                  <a:cubicBezTo>
                    <a:pt x="325" y="186"/>
                    <a:pt x="325" y="186"/>
                    <a:pt x="325" y="186"/>
                  </a:cubicBezTo>
                  <a:cubicBezTo>
                    <a:pt x="328" y="186"/>
                    <a:pt x="328" y="186"/>
                    <a:pt x="328" y="186"/>
                  </a:cubicBezTo>
                  <a:cubicBezTo>
                    <a:pt x="330" y="185"/>
                    <a:pt x="330" y="185"/>
                    <a:pt x="330" y="185"/>
                  </a:cubicBezTo>
                  <a:cubicBezTo>
                    <a:pt x="329" y="187"/>
                    <a:pt x="329" y="187"/>
                    <a:pt x="329" y="187"/>
                  </a:cubicBezTo>
                  <a:cubicBezTo>
                    <a:pt x="325" y="187"/>
                    <a:pt x="325" y="187"/>
                    <a:pt x="325" y="187"/>
                  </a:cubicBezTo>
                  <a:cubicBezTo>
                    <a:pt x="323" y="186"/>
                    <a:pt x="323" y="186"/>
                    <a:pt x="323" y="186"/>
                  </a:cubicBezTo>
                  <a:cubicBezTo>
                    <a:pt x="321" y="186"/>
                    <a:pt x="321" y="186"/>
                    <a:pt x="321" y="186"/>
                  </a:cubicBezTo>
                  <a:cubicBezTo>
                    <a:pt x="319" y="183"/>
                    <a:pt x="319" y="183"/>
                    <a:pt x="319" y="183"/>
                  </a:cubicBezTo>
                  <a:cubicBezTo>
                    <a:pt x="317" y="183"/>
                    <a:pt x="317" y="183"/>
                    <a:pt x="317" y="183"/>
                  </a:cubicBezTo>
                  <a:cubicBezTo>
                    <a:pt x="316" y="184"/>
                    <a:pt x="316" y="184"/>
                    <a:pt x="316" y="184"/>
                  </a:cubicBezTo>
                  <a:cubicBezTo>
                    <a:pt x="314" y="184"/>
                    <a:pt x="314" y="184"/>
                    <a:pt x="314" y="184"/>
                  </a:cubicBezTo>
                  <a:cubicBezTo>
                    <a:pt x="312" y="186"/>
                    <a:pt x="312" y="186"/>
                    <a:pt x="312" y="186"/>
                  </a:cubicBezTo>
                  <a:cubicBezTo>
                    <a:pt x="312" y="185"/>
                    <a:pt x="312" y="185"/>
                    <a:pt x="312" y="185"/>
                  </a:cubicBezTo>
                  <a:cubicBezTo>
                    <a:pt x="310" y="183"/>
                    <a:pt x="310" y="183"/>
                    <a:pt x="310" y="183"/>
                  </a:cubicBezTo>
                  <a:cubicBezTo>
                    <a:pt x="308" y="184"/>
                    <a:pt x="308" y="184"/>
                    <a:pt x="308" y="184"/>
                  </a:cubicBezTo>
                  <a:cubicBezTo>
                    <a:pt x="305" y="184"/>
                    <a:pt x="305" y="184"/>
                    <a:pt x="305" y="184"/>
                  </a:cubicBezTo>
                  <a:cubicBezTo>
                    <a:pt x="303" y="183"/>
                    <a:pt x="303" y="183"/>
                    <a:pt x="303" y="183"/>
                  </a:cubicBezTo>
                  <a:cubicBezTo>
                    <a:pt x="301" y="183"/>
                    <a:pt x="301" y="183"/>
                    <a:pt x="301" y="183"/>
                  </a:cubicBezTo>
                  <a:cubicBezTo>
                    <a:pt x="300" y="182"/>
                    <a:pt x="300" y="182"/>
                    <a:pt x="300" y="182"/>
                  </a:cubicBezTo>
                  <a:cubicBezTo>
                    <a:pt x="302" y="181"/>
                    <a:pt x="302" y="181"/>
                    <a:pt x="302" y="181"/>
                  </a:cubicBezTo>
                  <a:cubicBezTo>
                    <a:pt x="302" y="179"/>
                    <a:pt x="302" y="179"/>
                    <a:pt x="302" y="179"/>
                  </a:cubicBezTo>
                  <a:cubicBezTo>
                    <a:pt x="300" y="178"/>
                    <a:pt x="300" y="178"/>
                    <a:pt x="300" y="178"/>
                  </a:cubicBezTo>
                  <a:cubicBezTo>
                    <a:pt x="300" y="177"/>
                    <a:pt x="300" y="177"/>
                    <a:pt x="300" y="177"/>
                  </a:cubicBezTo>
                  <a:cubicBezTo>
                    <a:pt x="298" y="174"/>
                    <a:pt x="298" y="174"/>
                    <a:pt x="298" y="174"/>
                  </a:cubicBezTo>
                  <a:cubicBezTo>
                    <a:pt x="296" y="173"/>
                    <a:pt x="296" y="173"/>
                    <a:pt x="296" y="173"/>
                  </a:cubicBezTo>
                  <a:cubicBezTo>
                    <a:pt x="297" y="170"/>
                    <a:pt x="297" y="170"/>
                    <a:pt x="297" y="170"/>
                  </a:cubicBezTo>
                  <a:cubicBezTo>
                    <a:pt x="296" y="168"/>
                    <a:pt x="296" y="168"/>
                    <a:pt x="296" y="168"/>
                  </a:cubicBezTo>
                  <a:cubicBezTo>
                    <a:pt x="296" y="164"/>
                    <a:pt x="296" y="164"/>
                    <a:pt x="296" y="164"/>
                  </a:cubicBezTo>
                  <a:cubicBezTo>
                    <a:pt x="294" y="163"/>
                    <a:pt x="294" y="163"/>
                    <a:pt x="294" y="163"/>
                  </a:cubicBezTo>
                  <a:cubicBezTo>
                    <a:pt x="294" y="160"/>
                    <a:pt x="294" y="160"/>
                    <a:pt x="294" y="160"/>
                  </a:cubicBezTo>
                  <a:cubicBezTo>
                    <a:pt x="293" y="159"/>
                    <a:pt x="293" y="159"/>
                    <a:pt x="293" y="159"/>
                  </a:cubicBezTo>
                  <a:cubicBezTo>
                    <a:pt x="292" y="159"/>
                    <a:pt x="292" y="159"/>
                    <a:pt x="292" y="159"/>
                  </a:cubicBezTo>
                  <a:cubicBezTo>
                    <a:pt x="292" y="156"/>
                    <a:pt x="292" y="156"/>
                    <a:pt x="292" y="156"/>
                  </a:cubicBezTo>
                  <a:cubicBezTo>
                    <a:pt x="289" y="155"/>
                    <a:pt x="289" y="155"/>
                    <a:pt x="289" y="155"/>
                  </a:cubicBezTo>
                  <a:cubicBezTo>
                    <a:pt x="288" y="155"/>
                    <a:pt x="288" y="155"/>
                    <a:pt x="288" y="155"/>
                  </a:cubicBezTo>
                  <a:cubicBezTo>
                    <a:pt x="292" y="162"/>
                    <a:pt x="292" y="162"/>
                    <a:pt x="292" y="162"/>
                  </a:cubicBezTo>
                  <a:cubicBezTo>
                    <a:pt x="293" y="167"/>
                    <a:pt x="293" y="167"/>
                    <a:pt x="293" y="167"/>
                  </a:cubicBezTo>
                  <a:cubicBezTo>
                    <a:pt x="292" y="171"/>
                    <a:pt x="292" y="171"/>
                    <a:pt x="292" y="171"/>
                  </a:cubicBezTo>
                  <a:cubicBezTo>
                    <a:pt x="289" y="174"/>
                    <a:pt x="289" y="174"/>
                    <a:pt x="289" y="174"/>
                  </a:cubicBezTo>
                  <a:cubicBezTo>
                    <a:pt x="287" y="176"/>
                    <a:pt x="287" y="176"/>
                    <a:pt x="287" y="176"/>
                  </a:cubicBezTo>
                  <a:cubicBezTo>
                    <a:pt x="287" y="177"/>
                    <a:pt x="287" y="177"/>
                    <a:pt x="287" y="177"/>
                  </a:cubicBezTo>
                  <a:cubicBezTo>
                    <a:pt x="289" y="178"/>
                    <a:pt x="289" y="178"/>
                    <a:pt x="289" y="178"/>
                  </a:cubicBezTo>
                  <a:cubicBezTo>
                    <a:pt x="289" y="181"/>
                    <a:pt x="289" y="181"/>
                    <a:pt x="289" y="181"/>
                  </a:cubicBezTo>
                  <a:cubicBezTo>
                    <a:pt x="288" y="184"/>
                    <a:pt x="288" y="184"/>
                    <a:pt x="288" y="184"/>
                  </a:cubicBezTo>
                  <a:cubicBezTo>
                    <a:pt x="288" y="186"/>
                    <a:pt x="288" y="186"/>
                    <a:pt x="288" y="186"/>
                  </a:cubicBezTo>
                  <a:cubicBezTo>
                    <a:pt x="291" y="188"/>
                    <a:pt x="291" y="188"/>
                    <a:pt x="291" y="188"/>
                  </a:cubicBezTo>
                  <a:cubicBezTo>
                    <a:pt x="295" y="191"/>
                    <a:pt x="295" y="191"/>
                    <a:pt x="295" y="191"/>
                  </a:cubicBezTo>
                  <a:cubicBezTo>
                    <a:pt x="296" y="194"/>
                    <a:pt x="296" y="194"/>
                    <a:pt x="296" y="194"/>
                  </a:cubicBezTo>
                  <a:cubicBezTo>
                    <a:pt x="298" y="194"/>
                    <a:pt x="298" y="194"/>
                    <a:pt x="298" y="194"/>
                  </a:cubicBezTo>
                  <a:cubicBezTo>
                    <a:pt x="300" y="196"/>
                    <a:pt x="300" y="196"/>
                    <a:pt x="300" y="196"/>
                  </a:cubicBezTo>
                  <a:cubicBezTo>
                    <a:pt x="302" y="199"/>
                    <a:pt x="302" y="199"/>
                    <a:pt x="302" y="199"/>
                  </a:cubicBezTo>
                  <a:cubicBezTo>
                    <a:pt x="301" y="205"/>
                    <a:pt x="301" y="205"/>
                    <a:pt x="301" y="205"/>
                  </a:cubicBezTo>
                  <a:cubicBezTo>
                    <a:pt x="301" y="207"/>
                    <a:pt x="301" y="207"/>
                    <a:pt x="301" y="207"/>
                  </a:cubicBezTo>
                  <a:cubicBezTo>
                    <a:pt x="303" y="210"/>
                    <a:pt x="303" y="210"/>
                    <a:pt x="303" y="210"/>
                  </a:cubicBezTo>
                  <a:cubicBezTo>
                    <a:pt x="302" y="214"/>
                    <a:pt x="302" y="214"/>
                    <a:pt x="302" y="214"/>
                  </a:cubicBezTo>
                  <a:cubicBezTo>
                    <a:pt x="303" y="216"/>
                    <a:pt x="303" y="216"/>
                    <a:pt x="303" y="216"/>
                  </a:cubicBezTo>
                  <a:cubicBezTo>
                    <a:pt x="307" y="219"/>
                    <a:pt x="307" y="219"/>
                    <a:pt x="307" y="219"/>
                  </a:cubicBezTo>
                  <a:cubicBezTo>
                    <a:pt x="307" y="221"/>
                    <a:pt x="307" y="221"/>
                    <a:pt x="307" y="221"/>
                  </a:cubicBezTo>
                  <a:cubicBezTo>
                    <a:pt x="307" y="223"/>
                    <a:pt x="307" y="223"/>
                    <a:pt x="307" y="223"/>
                  </a:cubicBezTo>
                  <a:cubicBezTo>
                    <a:pt x="308" y="224"/>
                    <a:pt x="308" y="224"/>
                    <a:pt x="308" y="224"/>
                  </a:cubicBezTo>
                  <a:cubicBezTo>
                    <a:pt x="310" y="225"/>
                    <a:pt x="310" y="225"/>
                    <a:pt x="310" y="225"/>
                  </a:cubicBezTo>
                  <a:cubicBezTo>
                    <a:pt x="313" y="223"/>
                    <a:pt x="313" y="223"/>
                    <a:pt x="313" y="223"/>
                  </a:cubicBezTo>
                  <a:cubicBezTo>
                    <a:pt x="316" y="224"/>
                    <a:pt x="316" y="224"/>
                    <a:pt x="316" y="224"/>
                  </a:cubicBezTo>
                  <a:cubicBezTo>
                    <a:pt x="317" y="223"/>
                    <a:pt x="317" y="223"/>
                    <a:pt x="317" y="223"/>
                  </a:cubicBezTo>
                  <a:cubicBezTo>
                    <a:pt x="317" y="221"/>
                    <a:pt x="317" y="221"/>
                    <a:pt x="317" y="221"/>
                  </a:cubicBezTo>
                  <a:cubicBezTo>
                    <a:pt x="319" y="219"/>
                    <a:pt x="319" y="219"/>
                    <a:pt x="319" y="219"/>
                  </a:cubicBezTo>
                  <a:cubicBezTo>
                    <a:pt x="322" y="220"/>
                    <a:pt x="322" y="220"/>
                    <a:pt x="322" y="220"/>
                  </a:cubicBezTo>
                  <a:cubicBezTo>
                    <a:pt x="323" y="219"/>
                    <a:pt x="323" y="219"/>
                    <a:pt x="323" y="219"/>
                  </a:cubicBezTo>
                  <a:cubicBezTo>
                    <a:pt x="326" y="221"/>
                    <a:pt x="326" y="221"/>
                    <a:pt x="326" y="221"/>
                  </a:cubicBezTo>
                  <a:cubicBezTo>
                    <a:pt x="328" y="220"/>
                    <a:pt x="328" y="220"/>
                    <a:pt x="328" y="220"/>
                  </a:cubicBezTo>
                  <a:cubicBezTo>
                    <a:pt x="329" y="222"/>
                    <a:pt x="329" y="222"/>
                    <a:pt x="329" y="222"/>
                  </a:cubicBezTo>
                  <a:cubicBezTo>
                    <a:pt x="333" y="224"/>
                    <a:pt x="333" y="224"/>
                    <a:pt x="333" y="224"/>
                  </a:cubicBezTo>
                  <a:cubicBezTo>
                    <a:pt x="336" y="224"/>
                    <a:pt x="336" y="224"/>
                    <a:pt x="336" y="224"/>
                  </a:cubicBezTo>
                  <a:cubicBezTo>
                    <a:pt x="338" y="226"/>
                    <a:pt x="338" y="226"/>
                    <a:pt x="338" y="226"/>
                  </a:cubicBezTo>
                  <a:cubicBezTo>
                    <a:pt x="338" y="228"/>
                    <a:pt x="338" y="228"/>
                    <a:pt x="338" y="228"/>
                  </a:cubicBezTo>
                  <a:cubicBezTo>
                    <a:pt x="341" y="229"/>
                    <a:pt x="341" y="229"/>
                    <a:pt x="341" y="229"/>
                  </a:cubicBezTo>
                  <a:cubicBezTo>
                    <a:pt x="341" y="231"/>
                    <a:pt x="341" y="231"/>
                    <a:pt x="341" y="231"/>
                  </a:cubicBezTo>
                  <a:cubicBezTo>
                    <a:pt x="342" y="231"/>
                    <a:pt x="342" y="231"/>
                    <a:pt x="342" y="231"/>
                  </a:cubicBezTo>
                  <a:cubicBezTo>
                    <a:pt x="342" y="232"/>
                    <a:pt x="342" y="232"/>
                    <a:pt x="342" y="232"/>
                  </a:cubicBezTo>
                  <a:cubicBezTo>
                    <a:pt x="343" y="233"/>
                    <a:pt x="343" y="233"/>
                    <a:pt x="343" y="233"/>
                  </a:cubicBezTo>
                  <a:cubicBezTo>
                    <a:pt x="342" y="235"/>
                    <a:pt x="342" y="235"/>
                    <a:pt x="342" y="235"/>
                  </a:cubicBezTo>
                  <a:cubicBezTo>
                    <a:pt x="340" y="235"/>
                    <a:pt x="340" y="235"/>
                    <a:pt x="340" y="235"/>
                  </a:cubicBezTo>
                  <a:cubicBezTo>
                    <a:pt x="340" y="238"/>
                    <a:pt x="340" y="238"/>
                    <a:pt x="340" y="238"/>
                  </a:cubicBezTo>
                  <a:cubicBezTo>
                    <a:pt x="341" y="240"/>
                    <a:pt x="341" y="240"/>
                    <a:pt x="341" y="240"/>
                  </a:cubicBezTo>
                  <a:cubicBezTo>
                    <a:pt x="342" y="241"/>
                    <a:pt x="342" y="241"/>
                    <a:pt x="342" y="241"/>
                  </a:cubicBezTo>
                  <a:cubicBezTo>
                    <a:pt x="342" y="242"/>
                    <a:pt x="342" y="242"/>
                    <a:pt x="342" y="242"/>
                  </a:cubicBezTo>
                  <a:cubicBezTo>
                    <a:pt x="343" y="244"/>
                    <a:pt x="343" y="244"/>
                    <a:pt x="343" y="244"/>
                  </a:cubicBezTo>
                  <a:cubicBezTo>
                    <a:pt x="345" y="244"/>
                    <a:pt x="345" y="244"/>
                    <a:pt x="345" y="244"/>
                  </a:cubicBezTo>
                  <a:cubicBezTo>
                    <a:pt x="346" y="245"/>
                    <a:pt x="346" y="245"/>
                    <a:pt x="346" y="245"/>
                  </a:cubicBezTo>
                  <a:cubicBezTo>
                    <a:pt x="348" y="245"/>
                    <a:pt x="348" y="245"/>
                    <a:pt x="348" y="245"/>
                  </a:cubicBezTo>
                  <a:cubicBezTo>
                    <a:pt x="350" y="243"/>
                    <a:pt x="350" y="243"/>
                    <a:pt x="350" y="243"/>
                  </a:cubicBezTo>
                  <a:cubicBezTo>
                    <a:pt x="350" y="245"/>
                    <a:pt x="350" y="245"/>
                    <a:pt x="350" y="245"/>
                  </a:cubicBezTo>
                  <a:cubicBezTo>
                    <a:pt x="352" y="244"/>
                    <a:pt x="352" y="244"/>
                    <a:pt x="352" y="244"/>
                  </a:cubicBezTo>
                  <a:cubicBezTo>
                    <a:pt x="353" y="245"/>
                    <a:pt x="353" y="245"/>
                    <a:pt x="353" y="245"/>
                  </a:cubicBezTo>
                  <a:cubicBezTo>
                    <a:pt x="352" y="245"/>
                    <a:pt x="352" y="245"/>
                    <a:pt x="352" y="245"/>
                  </a:cubicBezTo>
                  <a:cubicBezTo>
                    <a:pt x="352" y="246"/>
                    <a:pt x="352" y="246"/>
                    <a:pt x="352" y="246"/>
                  </a:cubicBezTo>
                  <a:cubicBezTo>
                    <a:pt x="349" y="246"/>
                    <a:pt x="349" y="246"/>
                    <a:pt x="349" y="246"/>
                  </a:cubicBezTo>
                  <a:cubicBezTo>
                    <a:pt x="348" y="247"/>
                    <a:pt x="348" y="247"/>
                    <a:pt x="348" y="247"/>
                  </a:cubicBezTo>
                  <a:cubicBezTo>
                    <a:pt x="345" y="247"/>
                    <a:pt x="345" y="247"/>
                    <a:pt x="345" y="247"/>
                  </a:cubicBezTo>
                  <a:cubicBezTo>
                    <a:pt x="343" y="246"/>
                    <a:pt x="343" y="246"/>
                    <a:pt x="343" y="246"/>
                  </a:cubicBezTo>
                  <a:cubicBezTo>
                    <a:pt x="341" y="246"/>
                    <a:pt x="341" y="246"/>
                    <a:pt x="341" y="246"/>
                  </a:cubicBezTo>
                  <a:cubicBezTo>
                    <a:pt x="340" y="244"/>
                    <a:pt x="340" y="244"/>
                    <a:pt x="340" y="244"/>
                  </a:cubicBezTo>
                  <a:cubicBezTo>
                    <a:pt x="340" y="243"/>
                    <a:pt x="340" y="243"/>
                    <a:pt x="340" y="243"/>
                  </a:cubicBezTo>
                  <a:cubicBezTo>
                    <a:pt x="340" y="241"/>
                    <a:pt x="340" y="241"/>
                    <a:pt x="340" y="241"/>
                  </a:cubicBezTo>
                  <a:cubicBezTo>
                    <a:pt x="339" y="239"/>
                    <a:pt x="339" y="239"/>
                    <a:pt x="339" y="239"/>
                  </a:cubicBezTo>
                  <a:cubicBezTo>
                    <a:pt x="338" y="237"/>
                    <a:pt x="338" y="237"/>
                    <a:pt x="338" y="237"/>
                  </a:cubicBezTo>
                  <a:cubicBezTo>
                    <a:pt x="337" y="236"/>
                    <a:pt x="337" y="236"/>
                    <a:pt x="337" y="236"/>
                  </a:cubicBezTo>
                  <a:cubicBezTo>
                    <a:pt x="337" y="234"/>
                    <a:pt x="337" y="234"/>
                    <a:pt x="337" y="234"/>
                  </a:cubicBezTo>
                  <a:cubicBezTo>
                    <a:pt x="335" y="231"/>
                    <a:pt x="335" y="231"/>
                    <a:pt x="335" y="231"/>
                  </a:cubicBezTo>
                  <a:cubicBezTo>
                    <a:pt x="334" y="231"/>
                    <a:pt x="334" y="231"/>
                    <a:pt x="334" y="231"/>
                  </a:cubicBezTo>
                  <a:cubicBezTo>
                    <a:pt x="333" y="230"/>
                    <a:pt x="333" y="230"/>
                    <a:pt x="333" y="230"/>
                  </a:cubicBezTo>
                  <a:cubicBezTo>
                    <a:pt x="330" y="228"/>
                    <a:pt x="330" y="228"/>
                    <a:pt x="330" y="228"/>
                  </a:cubicBezTo>
                  <a:cubicBezTo>
                    <a:pt x="330" y="226"/>
                    <a:pt x="330" y="226"/>
                    <a:pt x="330" y="226"/>
                  </a:cubicBezTo>
                  <a:cubicBezTo>
                    <a:pt x="328" y="223"/>
                    <a:pt x="328" y="223"/>
                    <a:pt x="328" y="223"/>
                  </a:cubicBezTo>
                  <a:cubicBezTo>
                    <a:pt x="325" y="223"/>
                    <a:pt x="325" y="223"/>
                    <a:pt x="325" y="223"/>
                  </a:cubicBezTo>
                  <a:cubicBezTo>
                    <a:pt x="322" y="227"/>
                    <a:pt x="322" y="227"/>
                    <a:pt x="322" y="227"/>
                  </a:cubicBezTo>
                  <a:cubicBezTo>
                    <a:pt x="320" y="227"/>
                    <a:pt x="320" y="227"/>
                    <a:pt x="320" y="227"/>
                  </a:cubicBezTo>
                  <a:cubicBezTo>
                    <a:pt x="318" y="229"/>
                    <a:pt x="318" y="229"/>
                    <a:pt x="318" y="229"/>
                  </a:cubicBezTo>
                  <a:cubicBezTo>
                    <a:pt x="316" y="231"/>
                    <a:pt x="316" y="231"/>
                    <a:pt x="316" y="231"/>
                  </a:cubicBezTo>
                  <a:cubicBezTo>
                    <a:pt x="316" y="236"/>
                    <a:pt x="316" y="236"/>
                    <a:pt x="316" y="236"/>
                  </a:cubicBezTo>
                  <a:cubicBezTo>
                    <a:pt x="317" y="238"/>
                    <a:pt x="317" y="238"/>
                    <a:pt x="317" y="238"/>
                  </a:cubicBezTo>
                  <a:cubicBezTo>
                    <a:pt x="320" y="240"/>
                    <a:pt x="320" y="240"/>
                    <a:pt x="320" y="240"/>
                  </a:cubicBezTo>
                  <a:cubicBezTo>
                    <a:pt x="323" y="246"/>
                    <a:pt x="323" y="246"/>
                    <a:pt x="323" y="246"/>
                  </a:cubicBezTo>
                  <a:cubicBezTo>
                    <a:pt x="323" y="248"/>
                    <a:pt x="323" y="248"/>
                    <a:pt x="323" y="248"/>
                  </a:cubicBezTo>
                  <a:cubicBezTo>
                    <a:pt x="320" y="252"/>
                    <a:pt x="320" y="252"/>
                    <a:pt x="320" y="252"/>
                  </a:cubicBezTo>
                  <a:cubicBezTo>
                    <a:pt x="320" y="255"/>
                    <a:pt x="320" y="255"/>
                    <a:pt x="320" y="255"/>
                  </a:cubicBezTo>
                  <a:cubicBezTo>
                    <a:pt x="321" y="258"/>
                    <a:pt x="321" y="258"/>
                    <a:pt x="321" y="258"/>
                  </a:cubicBezTo>
                  <a:cubicBezTo>
                    <a:pt x="320" y="262"/>
                    <a:pt x="320" y="262"/>
                    <a:pt x="320" y="262"/>
                  </a:cubicBezTo>
                  <a:cubicBezTo>
                    <a:pt x="319" y="263"/>
                    <a:pt x="319" y="263"/>
                    <a:pt x="319" y="263"/>
                  </a:cubicBezTo>
                  <a:cubicBezTo>
                    <a:pt x="317" y="266"/>
                    <a:pt x="317" y="266"/>
                    <a:pt x="317" y="266"/>
                  </a:cubicBezTo>
                  <a:cubicBezTo>
                    <a:pt x="317" y="267"/>
                    <a:pt x="317" y="267"/>
                    <a:pt x="317" y="267"/>
                  </a:cubicBezTo>
                  <a:cubicBezTo>
                    <a:pt x="315" y="268"/>
                    <a:pt x="315" y="268"/>
                    <a:pt x="315" y="268"/>
                  </a:cubicBezTo>
                  <a:cubicBezTo>
                    <a:pt x="314" y="269"/>
                    <a:pt x="314" y="269"/>
                    <a:pt x="314" y="269"/>
                  </a:cubicBezTo>
                  <a:cubicBezTo>
                    <a:pt x="314" y="271"/>
                    <a:pt x="314" y="271"/>
                    <a:pt x="314" y="271"/>
                  </a:cubicBezTo>
                  <a:cubicBezTo>
                    <a:pt x="315" y="273"/>
                    <a:pt x="315" y="273"/>
                    <a:pt x="315" y="273"/>
                  </a:cubicBezTo>
                  <a:cubicBezTo>
                    <a:pt x="315" y="274"/>
                    <a:pt x="315" y="274"/>
                    <a:pt x="315" y="274"/>
                  </a:cubicBezTo>
                  <a:cubicBezTo>
                    <a:pt x="313" y="276"/>
                    <a:pt x="313" y="276"/>
                    <a:pt x="313" y="276"/>
                  </a:cubicBezTo>
                  <a:cubicBezTo>
                    <a:pt x="309" y="275"/>
                    <a:pt x="309" y="275"/>
                    <a:pt x="309" y="275"/>
                  </a:cubicBezTo>
                  <a:cubicBezTo>
                    <a:pt x="309" y="274"/>
                    <a:pt x="309" y="274"/>
                    <a:pt x="309" y="274"/>
                  </a:cubicBezTo>
                  <a:cubicBezTo>
                    <a:pt x="306" y="274"/>
                    <a:pt x="306" y="274"/>
                    <a:pt x="306" y="274"/>
                  </a:cubicBezTo>
                  <a:cubicBezTo>
                    <a:pt x="303" y="275"/>
                    <a:pt x="303" y="275"/>
                    <a:pt x="303" y="275"/>
                  </a:cubicBezTo>
                  <a:cubicBezTo>
                    <a:pt x="300" y="274"/>
                    <a:pt x="300" y="274"/>
                    <a:pt x="300" y="274"/>
                  </a:cubicBezTo>
                  <a:cubicBezTo>
                    <a:pt x="294" y="273"/>
                    <a:pt x="294" y="273"/>
                    <a:pt x="294" y="273"/>
                  </a:cubicBezTo>
                  <a:cubicBezTo>
                    <a:pt x="291" y="271"/>
                    <a:pt x="291" y="271"/>
                    <a:pt x="291" y="271"/>
                  </a:cubicBezTo>
                  <a:cubicBezTo>
                    <a:pt x="291" y="269"/>
                    <a:pt x="291" y="269"/>
                    <a:pt x="291" y="269"/>
                  </a:cubicBezTo>
                  <a:cubicBezTo>
                    <a:pt x="288" y="270"/>
                    <a:pt x="288" y="270"/>
                    <a:pt x="288" y="270"/>
                  </a:cubicBezTo>
                  <a:cubicBezTo>
                    <a:pt x="287" y="271"/>
                    <a:pt x="287" y="271"/>
                    <a:pt x="287" y="271"/>
                  </a:cubicBezTo>
                  <a:cubicBezTo>
                    <a:pt x="286" y="271"/>
                    <a:pt x="286" y="271"/>
                    <a:pt x="286" y="271"/>
                  </a:cubicBezTo>
                  <a:cubicBezTo>
                    <a:pt x="285" y="270"/>
                    <a:pt x="285" y="270"/>
                    <a:pt x="285" y="270"/>
                  </a:cubicBezTo>
                  <a:cubicBezTo>
                    <a:pt x="286" y="268"/>
                    <a:pt x="286" y="268"/>
                    <a:pt x="286" y="268"/>
                  </a:cubicBezTo>
                  <a:cubicBezTo>
                    <a:pt x="289" y="268"/>
                    <a:pt x="289" y="268"/>
                    <a:pt x="289" y="268"/>
                  </a:cubicBezTo>
                  <a:cubicBezTo>
                    <a:pt x="294" y="267"/>
                    <a:pt x="294" y="267"/>
                    <a:pt x="294" y="267"/>
                  </a:cubicBezTo>
                  <a:cubicBezTo>
                    <a:pt x="295" y="266"/>
                    <a:pt x="295" y="266"/>
                    <a:pt x="295" y="266"/>
                  </a:cubicBezTo>
                  <a:cubicBezTo>
                    <a:pt x="298" y="268"/>
                    <a:pt x="298" y="268"/>
                    <a:pt x="298" y="268"/>
                  </a:cubicBezTo>
                  <a:cubicBezTo>
                    <a:pt x="300" y="268"/>
                    <a:pt x="300" y="268"/>
                    <a:pt x="300" y="268"/>
                  </a:cubicBezTo>
                  <a:cubicBezTo>
                    <a:pt x="300" y="267"/>
                    <a:pt x="300" y="267"/>
                    <a:pt x="300" y="267"/>
                  </a:cubicBezTo>
                  <a:cubicBezTo>
                    <a:pt x="302" y="267"/>
                    <a:pt x="302" y="267"/>
                    <a:pt x="302" y="267"/>
                  </a:cubicBezTo>
                  <a:cubicBezTo>
                    <a:pt x="302" y="268"/>
                    <a:pt x="302" y="268"/>
                    <a:pt x="302" y="268"/>
                  </a:cubicBezTo>
                  <a:cubicBezTo>
                    <a:pt x="299" y="270"/>
                    <a:pt x="299" y="270"/>
                    <a:pt x="299" y="270"/>
                  </a:cubicBezTo>
                  <a:cubicBezTo>
                    <a:pt x="301" y="271"/>
                    <a:pt x="301" y="271"/>
                    <a:pt x="301" y="271"/>
                  </a:cubicBezTo>
                  <a:cubicBezTo>
                    <a:pt x="304" y="271"/>
                    <a:pt x="304" y="271"/>
                    <a:pt x="304" y="271"/>
                  </a:cubicBezTo>
                  <a:cubicBezTo>
                    <a:pt x="305" y="269"/>
                    <a:pt x="305" y="269"/>
                    <a:pt x="305" y="269"/>
                  </a:cubicBezTo>
                  <a:cubicBezTo>
                    <a:pt x="307" y="268"/>
                    <a:pt x="307" y="268"/>
                    <a:pt x="307" y="268"/>
                  </a:cubicBezTo>
                  <a:cubicBezTo>
                    <a:pt x="307" y="267"/>
                    <a:pt x="307" y="267"/>
                    <a:pt x="307" y="267"/>
                  </a:cubicBezTo>
                  <a:cubicBezTo>
                    <a:pt x="305" y="265"/>
                    <a:pt x="305" y="265"/>
                    <a:pt x="305" y="265"/>
                  </a:cubicBezTo>
                  <a:cubicBezTo>
                    <a:pt x="305" y="264"/>
                    <a:pt x="305" y="264"/>
                    <a:pt x="305" y="264"/>
                  </a:cubicBezTo>
                  <a:cubicBezTo>
                    <a:pt x="307" y="265"/>
                    <a:pt x="307" y="265"/>
                    <a:pt x="307" y="265"/>
                  </a:cubicBezTo>
                  <a:cubicBezTo>
                    <a:pt x="308" y="264"/>
                    <a:pt x="308" y="264"/>
                    <a:pt x="308" y="264"/>
                  </a:cubicBezTo>
                  <a:cubicBezTo>
                    <a:pt x="308" y="260"/>
                    <a:pt x="308" y="260"/>
                    <a:pt x="308" y="260"/>
                  </a:cubicBezTo>
                  <a:cubicBezTo>
                    <a:pt x="310" y="259"/>
                    <a:pt x="310" y="259"/>
                    <a:pt x="310" y="259"/>
                  </a:cubicBezTo>
                  <a:cubicBezTo>
                    <a:pt x="310" y="258"/>
                    <a:pt x="310" y="258"/>
                    <a:pt x="310" y="258"/>
                  </a:cubicBezTo>
                  <a:cubicBezTo>
                    <a:pt x="309" y="259"/>
                    <a:pt x="309" y="259"/>
                    <a:pt x="309" y="259"/>
                  </a:cubicBezTo>
                  <a:cubicBezTo>
                    <a:pt x="308" y="258"/>
                    <a:pt x="308" y="258"/>
                    <a:pt x="308" y="258"/>
                  </a:cubicBezTo>
                  <a:cubicBezTo>
                    <a:pt x="310" y="257"/>
                    <a:pt x="310" y="257"/>
                    <a:pt x="310" y="257"/>
                  </a:cubicBezTo>
                  <a:cubicBezTo>
                    <a:pt x="310" y="253"/>
                    <a:pt x="310" y="253"/>
                    <a:pt x="310" y="253"/>
                  </a:cubicBezTo>
                  <a:cubicBezTo>
                    <a:pt x="310" y="252"/>
                    <a:pt x="310" y="252"/>
                    <a:pt x="310" y="252"/>
                  </a:cubicBezTo>
                  <a:cubicBezTo>
                    <a:pt x="311" y="251"/>
                    <a:pt x="311" y="251"/>
                    <a:pt x="311" y="251"/>
                  </a:cubicBezTo>
                  <a:cubicBezTo>
                    <a:pt x="311" y="250"/>
                    <a:pt x="311" y="250"/>
                    <a:pt x="311" y="250"/>
                  </a:cubicBezTo>
                  <a:cubicBezTo>
                    <a:pt x="312" y="249"/>
                    <a:pt x="312" y="249"/>
                    <a:pt x="312" y="249"/>
                  </a:cubicBezTo>
                  <a:cubicBezTo>
                    <a:pt x="312" y="246"/>
                    <a:pt x="312" y="246"/>
                    <a:pt x="312" y="246"/>
                  </a:cubicBezTo>
                  <a:cubicBezTo>
                    <a:pt x="310" y="244"/>
                    <a:pt x="310" y="244"/>
                    <a:pt x="310" y="244"/>
                  </a:cubicBezTo>
                  <a:cubicBezTo>
                    <a:pt x="309" y="241"/>
                    <a:pt x="309" y="241"/>
                    <a:pt x="309" y="241"/>
                  </a:cubicBezTo>
                  <a:cubicBezTo>
                    <a:pt x="309" y="238"/>
                    <a:pt x="309" y="238"/>
                    <a:pt x="309" y="238"/>
                  </a:cubicBezTo>
                  <a:cubicBezTo>
                    <a:pt x="309" y="237"/>
                    <a:pt x="309" y="237"/>
                    <a:pt x="309" y="237"/>
                  </a:cubicBezTo>
                  <a:cubicBezTo>
                    <a:pt x="310" y="237"/>
                    <a:pt x="310" y="237"/>
                    <a:pt x="310" y="237"/>
                  </a:cubicBezTo>
                  <a:cubicBezTo>
                    <a:pt x="310" y="235"/>
                    <a:pt x="310" y="235"/>
                    <a:pt x="310" y="235"/>
                  </a:cubicBezTo>
                  <a:cubicBezTo>
                    <a:pt x="308" y="233"/>
                    <a:pt x="308" y="233"/>
                    <a:pt x="308" y="233"/>
                  </a:cubicBezTo>
                  <a:cubicBezTo>
                    <a:pt x="306" y="233"/>
                    <a:pt x="306" y="233"/>
                    <a:pt x="306" y="233"/>
                  </a:cubicBezTo>
                  <a:cubicBezTo>
                    <a:pt x="305" y="231"/>
                    <a:pt x="305" y="231"/>
                    <a:pt x="305" y="231"/>
                  </a:cubicBezTo>
                  <a:cubicBezTo>
                    <a:pt x="303" y="230"/>
                    <a:pt x="303" y="230"/>
                    <a:pt x="303" y="230"/>
                  </a:cubicBezTo>
                  <a:cubicBezTo>
                    <a:pt x="299" y="226"/>
                    <a:pt x="299" y="226"/>
                    <a:pt x="299" y="226"/>
                  </a:cubicBezTo>
                  <a:cubicBezTo>
                    <a:pt x="298" y="222"/>
                    <a:pt x="298" y="222"/>
                    <a:pt x="298" y="222"/>
                  </a:cubicBezTo>
                  <a:cubicBezTo>
                    <a:pt x="297" y="221"/>
                    <a:pt x="297" y="221"/>
                    <a:pt x="297" y="221"/>
                  </a:cubicBezTo>
                  <a:cubicBezTo>
                    <a:pt x="298" y="220"/>
                    <a:pt x="298" y="220"/>
                    <a:pt x="298" y="220"/>
                  </a:cubicBezTo>
                  <a:cubicBezTo>
                    <a:pt x="297" y="219"/>
                    <a:pt x="297" y="219"/>
                    <a:pt x="297" y="219"/>
                  </a:cubicBezTo>
                  <a:cubicBezTo>
                    <a:pt x="296" y="217"/>
                    <a:pt x="296" y="217"/>
                    <a:pt x="296" y="217"/>
                  </a:cubicBezTo>
                  <a:cubicBezTo>
                    <a:pt x="296" y="215"/>
                    <a:pt x="296" y="215"/>
                    <a:pt x="296" y="215"/>
                  </a:cubicBezTo>
                  <a:cubicBezTo>
                    <a:pt x="293" y="211"/>
                    <a:pt x="293" y="211"/>
                    <a:pt x="293" y="211"/>
                  </a:cubicBezTo>
                  <a:cubicBezTo>
                    <a:pt x="293" y="208"/>
                    <a:pt x="293" y="208"/>
                    <a:pt x="293" y="208"/>
                  </a:cubicBezTo>
                  <a:cubicBezTo>
                    <a:pt x="292" y="206"/>
                    <a:pt x="292" y="206"/>
                    <a:pt x="292" y="206"/>
                  </a:cubicBezTo>
                  <a:cubicBezTo>
                    <a:pt x="292" y="205"/>
                    <a:pt x="292" y="205"/>
                    <a:pt x="292" y="205"/>
                  </a:cubicBezTo>
                  <a:cubicBezTo>
                    <a:pt x="292" y="204"/>
                    <a:pt x="292" y="204"/>
                    <a:pt x="292" y="204"/>
                  </a:cubicBezTo>
                  <a:cubicBezTo>
                    <a:pt x="291" y="202"/>
                    <a:pt x="291" y="202"/>
                    <a:pt x="291" y="202"/>
                  </a:cubicBezTo>
                  <a:cubicBezTo>
                    <a:pt x="290" y="197"/>
                    <a:pt x="290" y="197"/>
                    <a:pt x="290" y="197"/>
                  </a:cubicBezTo>
                  <a:cubicBezTo>
                    <a:pt x="289" y="195"/>
                    <a:pt x="289" y="195"/>
                    <a:pt x="289" y="195"/>
                  </a:cubicBezTo>
                  <a:cubicBezTo>
                    <a:pt x="287" y="194"/>
                    <a:pt x="287" y="194"/>
                    <a:pt x="287" y="194"/>
                  </a:cubicBezTo>
                  <a:cubicBezTo>
                    <a:pt x="286" y="191"/>
                    <a:pt x="286" y="191"/>
                    <a:pt x="286" y="191"/>
                  </a:cubicBezTo>
                  <a:cubicBezTo>
                    <a:pt x="285" y="190"/>
                    <a:pt x="285" y="190"/>
                    <a:pt x="285" y="190"/>
                  </a:cubicBezTo>
                  <a:cubicBezTo>
                    <a:pt x="284" y="190"/>
                    <a:pt x="284" y="190"/>
                    <a:pt x="284" y="190"/>
                  </a:cubicBezTo>
                  <a:cubicBezTo>
                    <a:pt x="284" y="190"/>
                    <a:pt x="284" y="190"/>
                    <a:pt x="284" y="190"/>
                  </a:cubicBezTo>
                  <a:cubicBezTo>
                    <a:pt x="282" y="189"/>
                    <a:pt x="282" y="189"/>
                    <a:pt x="282" y="189"/>
                  </a:cubicBezTo>
                  <a:cubicBezTo>
                    <a:pt x="281" y="187"/>
                    <a:pt x="281" y="187"/>
                    <a:pt x="281" y="187"/>
                  </a:cubicBezTo>
                  <a:cubicBezTo>
                    <a:pt x="279" y="185"/>
                    <a:pt x="279" y="185"/>
                    <a:pt x="279" y="185"/>
                  </a:cubicBezTo>
                  <a:cubicBezTo>
                    <a:pt x="278" y="183"/>
                    <a:pt x="278" y="183"/>
                    <a:pt x="278" y="183"/>
                  </a:cubicBezTo>
                  <a:cubicBezTo>
                    <a:pt x="279" y="183"/>
                    <a:pt x="279" y="183"/>
                    <a:pt x="279" y="183"/>
                  </a:cubicBezTo>
                  <a:cubicBezTo>
                    <a:pt x="280" y="181"/>
                    <a:pt x="280" y="181"/>
                    <a:pt x="280" y="181"/>
                  </a:cubicBezTo>
                  <a:cubicBezTo>
                    <a:pt x="279" y="180"/>
                    <a:pt x="279" y="180"/>
                    <a:pt x="279" y="180"/>
                  </a:cubicBezTo>
                  <a:cubicBezTo>
                    <a:pt x="280" y="179"/>
                    <a:pt x="280" y="179"/>
                    <a:pt x="280" y="179"/>
                  </a:cubicBezTo>
                  <a:cubicBezTo>
                    <a:pt x="279" y="177"/>
                    <a:pt x="279" y="177"/>
                    <a:pt x="279" y="177"/>
                  </a:cubicBezTo>
                  <a:cubicBezTo>
                    <a:pt x="279" y="173"/>
                    <a:pt x="279" y="173"/>
                    <a:pt x="279" y="173"/>
                  </a:cubicBezTo>
                  <a:cubicBezTo>
                    <a:pt x="278" y="170"/>
                    <a:pt x="278" y="170"/>
                    <a:pt x="278" y="170"/>
                  </a:cubicBezTo>
                  <a:cubicBezTo>
                    <a:pt x="278" y="167"/>
                    <a:pt x="278" y="167"/>
                    <a:pt x="278" y="167"/>
                  </a:cubicBezTo>
                  <a:cubicBezTo>
                    <a:pt x="277" y="166"/>
                    <a:pt x="277" y="166"/>
                    <a:pt x="277" y="166"/>
                  </a:cubicBezTo>
                  <a:cubicBezTo>
                    <a:pt x="277" y="164"/>
                    <a:pt x="277" y="164"/>
                    <a:pt x="277" y="164"/>
                  </a:cubicBezTo>
                  <a:cubicBezTo>
                    <a:pt x="276" y="162"/>
                    <a:pt x="276" y="162"/>
                    <a:pt x="276" y="162"/>
                  </a:cubicBezTo>
                  <a:cubicBezTo>
                    <a:pt x="278" y="161"/>
                    <a:pt x="278" y="161"/>
                    <a:pt x="278" y="161"/>
                  </a:cubicBezTo>
                  <a:cubicBezTo>
                    <a:pt x="277" y="160"/>
                    <a:pt x="277" y="160"/>
                    <a:pt x="277" y="160"/>
                  </a:cubicBezTo>
                  <a:cubicBezTo>
                    <a:pt x="275" y="159"/>
                    <a:pt x="275" y="159"/>
                    <a:pt x="275" y="159"/>
                  </a:cubicBezTo>
                  <a:cubicBezTo>
                    <a:pt x="273" y="159"/>
                    <a:pt x="273" y="159"/>
                    <a:pt x="273" y="159"/>
                  </a:cubicBezTo>
                  <a:cubicBezTo>
                    <a:pt x="268" y="157"/>
                    <a:pt x="268" y="157"/>
                    <a:pt x="268" y="157"/>
                  </a:cubicBezTo>
                  <a:cubicBezTo>
                    <a:pt x="266" y="157"/>
                    <a:pt x="266" y="157"/>
                    <a:pt x="266" y="157"/>
                  </a:cubicBezTo>
                  <a:cubicBezTo>
                    <a:pt x="265" y="158"/>
                    <a:pt x="265" y="158"/>
                    <a:pt x="265" y="158"/>
                  </a:cubicBezTo>
                  <a:cubicBezTo>
                    <a:pt x="263" y="157"/>
                    <a:pt x="263" y="157"/>
                    <a:pt x="263" y="157"/>
                  </a:cubicBezTo>
                  <a:cubicBezTo>
                    <a:pt x="262" y="157"/>
                    <a:pt x="262" y="157"/>
                    <a:pt x="262" y="157"/>
                  </a:cubicBezTo>
                  <a:cubicBezTo>
                    <a:pt x="260" y="158"/>
                    <a:pt x="260" y="158"/>
                    <a:pt x="260" y="158"/>
                  </a:cubicBezTo>
                  <a:cubicBezTo>
                    <a:pt x="257" y="158"/>
                    <a:pt x="257" y="158"/>
                    <a:pt x="257" y="158"/>
                  </a:cubicBezTo>
                  <a:cubicBezTo>
                    <a:pt x="255" y="159"/>
                    <a:pt x="255" y="159"/>
                    <a:pt x="255" y="159"/>
                  </a:cubicBezTo>
                  <a:cubicBezTo>
                    <a:pt x="255" y="158"/>
                    <a:pt x="255" y="158"/>
                    <a:pt x="255" y="158"/>
                  </a:cubicBezTo>
                  <a:cubicBezTo>
                    <a:pt x="255" y="158"/>
                    <a:pt x="255" y="158"/>
                    <a:pt x="255" y="158"/>
                  </a:cubicBezTo>
                  <a:cubicBezTo>
                    <a:pt x="254" y="157"/>
                    <a:pt x="254" y="157"/>
                    <a:pt x="254" y="157"/>
                  </a:cubicBezTo>
                  <a:cubicBezTo>
                    <a:pt x="252" y="157"/>
                    <a:pt x="252" y="157"/>
                    <a:pt x="252" y="157"/>
                  </a:cubicBezTo>
                  <a:cubicBezTo>
                    <a:pt x="253" y="161"/>
                    <a:pt x="253" y="161"/>
                    <a:pt x="253" y="161"/>
                  </a:cubicBezTo>
                  <a:cubicBezTo>
                    <a:pt x="252" y="164"/>
                    <a:pt x="252" y="164"/>
                    <a:pt x="252" y="164"/>
                  </a:cubicBezTo>
                  <a:cubicBezTo>
                    <a:pt x="254" y="166"/>
                    <a:pt x="254" y="166"/>
                    <a:pt x="254" y="166"/>
                  </a:cubicBezTo>
                  <a:cubicBezTo>
                    <a:pt x="253" y="166"/>
                    <a:pt x="253" y="166"/>
                    <a:pt x="253" y="166"/>
                  </a:cubicBezTo>
                  <a:cubicBezTo>
                    <a:pt x="252" y="170"/>
                    <a:pt x="252" y="170"/>
                    <a:pt x="252" y="170"/>
                  </a:cubicBezTo>
                  <a:cubicBezTo>
                    <a:pt x="253" y="171"/>
                    <a:pt x="253" y="171"/>
                    <a:pt x="253" y="171"/>
                  </a:cubicBezTo>
                  <a:cubicBezTo>
                    <a:pt x="253" y="173"/>
                    <a:pt x="253" y="173"/>
                    <a:pt x="253" y="173"/>
                  </a:cubicBezTo>
                  <a:cubicBezTo>
                    <a:pt x="254" y="174"/>
                    <a:pt x="254" y="174"/>
                    <a:pt x="254" y="174"/>
                  </a:cubicBezTo>
                  <a:cubicBezTo>
                    <a:pt x="253" y="175"/>
                    <a:pt x="253" y="175"/>
                    <a:pt x="253" y="175"/>
                  </a:cubicBezTo>
                  <a:cubicBezTo>
                    <a:pt x="253" y="178"/>
                    <a:pt x="253" y="178"/>
                    <a:pt x="253" y="178"/>
                  </a:cubicBezTo>
                  <a:cubicBezTo>
                    <a:pt x="255" y="180"/>
                    <a:pt x="255" y="180"/>
                    <a:pt x="255" y="180"/>
                  </a:cubicBezTo>
                  <a:cubicBezTo>
                    <a:pt x="253" y="182"/>
                    <a:pt x="253" y="182"/>
                    <a:pt x="253" y="182"/>
                  </a:cubicBezTo>
                  <a:cubicBezTo>
                    <a:pt x="254" y="184"/>
                    <a:pt x="254" y="184"/>
                    <a:pt x="254" y="184"/>
                  </a:cubicBezTo>
                  <a:cubicBezTo>
                    <a:pt x="254" y="186"/>
                    <a:pt x="254" y="186"/>
                    <a:pt x="254" y="186"/>
                  </a:cubicBezTo>
                  <a:cubicBezTo>
                    <a:pt x="254" y="187"/>
                    <a:pt x="254" y="187"/>
                    <a:pt x="254" y="187"/>
                  </a:cubicBezTo>
                  <a:cubicBezTo>
                    <a:pt x="252" y="188"/>
                    <a:pt x="252" y="188"/>
                    <a:pt x="252" y="188"/>
                  </a:cubicBezTo>
                  <a:cubicBezTo>
                    <a:pt x="249" y="193"/>
                    <a:pt x="249" y="193"/>
                    <a:pt x="249" y="193"/>
                  </a:cubicBezTo>
                  <a:cubicBezTo>
                    <a:pt x="248" y="194"/>
                    <a:pt x="248" y="194"/>
                    <a:pt x="248" y="194"/>
                  </a:cubicBezTo>
                  <a:cubicBezTo>
                    <a:pt x="248" y="195"/>
                    <a:pt x="248" y="195"/>
                    <a:pt x="248" y="195"/>
                  </a:cubicBezTo>
                  <a:cubicBezTo>
                    <a:pt x="249" y="197"/>
                    <a:pt x="249" y="197"/>
                    <a:pt x="249" y="197"/>
                  </a:cubicBezTo>
                  <a:cubicBezTo>
                    <a:pt x="248" y="198"/>
                    <a:pt x="248" y="198"/>
                    <a:pt x="248" y="198"/>
                  </a:cubicBezTo>
                  <a:cubicBezTo>
                    <a:pt x="248" y="201"/>
                    <a:pt x="248" y="201"/>
                    <a:pt x="248" y="201"/>
                  </a:cubicBezTo>
                  <a:cubicBezTo>
                    <a:pt x="250" y="203"/>
                    <a:pt x="250" y="203"/>
                    <a:pt x="250" y="203"/>
                  </a:cubicBezTo>
                  <a:cubicBezTo>
                    <a:pt x="251" y="202"/>
                    <a:pt x="251" y="202"/>
                    <a:pt x="251" y="202"/>
                  </a:cubicBezTo>
                  <a:cubicBezTo>
                    <a:pt x="252" y="203"/>
                    <a:pt x="252" y="203"/>
                    <a:pt x="252" y="203"/>
                  </a:cubicBezTo>
                  <a:cubicBezTo>
                    <a:pt x="254" y="207"/>
                    <a:pt x="254" y="207"/>
                    <a:pt x="254" y="207"/>
                  </a:cubicBezTo>
                  <a:cubicBezTo>
                    <a:pt x="256" y="207"/>
                    <a:pt x="256" y="207"/>
                    <a:pt x="256" y="207"/>
                  </a:cubicBezTo>
                  <a:cubicBezTo>
                    <a:pt x="257" y="208"/>
                    <a:pt x="257" y="208"/>
                    <a:pt x="257" y="208"/>
                  </a:cubicBezTo>
                  <a:cubicBezTo>
                    <a:pt x="256" y="208"/>
                    <a:pt x="256" y="208"/>
                    <a:pt x="256" y="208"/>
                  </a:cubicBezTo>
                  <a:cubicBezTo>
                    <a:pt x="255" y="209"/>
                    <a:pt x="255" y="209"/>
                    <a:pt x="255" y="209"/>
                  </a:cubicBezTo>
                  <a:cubicBezTo>
                    <a:pt x="255" y="212"/>
                    <a:pt x="255" y="212"/>
                    <a:pt x="255" y="212"/>
                  </a:cubicBezTo>
                  <a:cubicBezTo>
                    <a:pt x="257" y="213"/>
                    <a:pt x="257" y="213"/>
                    <a:pt x="257" y="213"/>
                  </a:cubicBezTo>
                  <a:cubicBezTo>
                    <a:pt x="257" y="215"/>
                    <a:pt x="257" y="215"/>
                    <a:pt x="257" y="215"/>
                  </a:cubicBezTo>
                  <a:cubicBezTo>
                    <a:pt x="256" y="217"/>
                    <a:pt x="256" y="217"/>
                    <a:pt x="256" y="217"/>
                  </a:cubicBezTo>
                  <a:cubicBezTo>
                    <a:pt x="255" y="216"/>
                    <a:pt x="255" y="216"/>
                    <a:pt x="255" y="216"/>
                  </a:cubicBezTo>
                  <a:cubicBezTo>
                    <a:pt x="255" y="217"/>
                    <a:pt x="255" y="217"/>
                    <a:pt x="255" y="217"/>
                  </a:cubicBezTo>
                  <a:cubicBezTo>
                    <a:pt x="256" y="221"/>
                    <a:pt x="256" y="221"/>
                    <a:pt x="256" y="221"/>
                  </a:cubicBezTo>
                  <a:cubicBezTo>
                    <a:pt x="258" y="222"/>
                    <a:pt x="258" y="222"/>
                    <a:pt x="258" y="222"/>
                  </a:cubicBezTo>
                  <a:cubicBezTo>
                    <a:pt x="258" y="225"/>
                    <a:pt x="258" y="225"/>
                    <a:pt x="258" y="225"/>
                  </a:cubicBezTo>
                  <a:cubicBezTo>
                    <a:pt x="259" y="223"/>
                    <a:pt x="259" y="223"/>
                    <a:pt x="259" y="223"/>
                  </a:cubicBezTo>
                  <a:cubicBezTo>
                    <a:pt x="261" y="224"/>
                    <a:pt x="261" y="224"/>
                    <a:pt x="261" y="224"/>
                  </a:cubicBezTo>
                  <a:cubicBezTo>
                    <a:pt x="263" y="225"/>
                    <a:pt x="263" y="225"/>
                    <a:pt x="263" y="225"/>
                  </a:cubicBezTo>
                  <a:cubicBezTo>
                    <a:pt x="264" y="226"/>
                    <a:pt x="264" y="226"/>
                    <a:pt x="264" y="226"/>
                  </a:cubicBezTo>
                  <a:cubicBezTo>
                    <a:pt x="266" y="224"/>
                    <a:pt x="266" y="224"/>
                    <a:pt x="266" y="224"/>
                  </a:cubicBezTo>
                  <a:cubicBezTo>
                    <a:pt x="267" y="224"/>
                    <a:pt x="267" y="224"/>
                    <a:pt x="267" y="224"/>
                  </a:cubicBezTo>
                  <a:cubicBezTo>
                    <a:pt x="267" y="227"/>
                    <a:pt x="267" y="227"/>
                    <a:pt x="267" y="227"/>
                  </a:cubicBezTo>
                  <a:cubicBezTo>
                    <a:pt x="268" y="229"/>
                    <a:pt x="268" y="229"/>
                    <a:pt x="268" y="229"/>
                  </a:cubicBezTo>
                  <a:cubicBezTo>
                    <a:pt x="269" y="229"/>
                    <a:pt x="269" y="229"/>
                    <a:pt x="269" y="229"/>
                  </a:cubicBezTo>
                  <a:cubicBezTo>
                    <a:pt x="273" y="233"/>
                    <a:pt x="273" y="233"/>
                    <a:pt x="273" y="233"/>
                  </a:cubicBezTo>
                  <a:cubicBezTo>
                    <a:pt x="275" y="234"/>
                    <a:pt x="275" y="234"/>
                    <a:pt x="275" y="234"/>
                  </a:cubicBezTo>
                  <a:cubicBezTo>
                    <a:pt x="276" y="233"/>
                    <a:pt x="276" y="233"/>
                    <a:pt x="276" y="233"/>
                  </a:cubicBezTo>
                  <a:cubicBezTo>
                    <a:pt x="277" y="233"/>
                    <a:pt x="277" y="233"/>
                    <a:pt x="277" y="233"/>
                  </a:cubicBezTo>
                  <a:cubicBezTo>
                    <a:pt x="278" y="234"/>
                    <a:pt x="278" y="234"/>
                    <a:pt x="278" y="234"/>
                  </a:cubicBezTo>
                  <a:cubicBezTo>
                    <a:pt x="279" y="234"/>
                    <a:pt x="279" y="234"/>
                    <a:pt x="279" y="234"/>
                  </a:cubicBezTo>
                  <a:cubicBezTo>
                    <a:pt x="278" y="235"/>
                    <a:pt x="278" y="235"/>
                    <a:pt x="278" y="235"/>
                  </a:cubicBezTo>
                  <a:cubicBezTo>
                    <a:pt x="278" y="240"/>
                    <a:pt x="278" y="240"/>
                    <a:pt x="278" y="240"/>
                  </a:cubicBezTo>
                  <a:cubicBezTo>
                    <a:pt x="277" y="241"/>
                    <a:pt x="277" y="241"/>
                    <a:pt x="277" y="241"/>
                  </a:cubicBezTo>
                  <a:cubicBezTo>
                    <a:pt x="278" y="242"/>
                    <a:pt x="278" y="242"/>
                    <a:pt x="278" y="242"/>
                  </a:cubicBezTo>
                  <a:cubicBezTo>
                    <a:pt x="278" y="243"/>
                    <a:pt x="278" y="243"/>
                    <a:pt x="278" y="243"/>
                  </a:cubicBezTo>
                  <a:cubicBezTo>
                    <a:pt x="277" y="243"/>
                    <a:pt x="277" y="243"/>
                    <a:pt x="277" y="243"/>
                  </a:cubicBezTo>
                  <a:cubicBezTo>
                    <a:pt x="277" y="246"/>
                    <a:pt x="277" y="246"/>
                    <a:pt x="277" y="246"/>
                  </a:cubicBezTo>
                  <a:cubicBezTo>
                    <a:pt x="277" y="247"/>
                    <a:pt x="277" y="247"/>
                    <a:pt x="277" y="247"/>
                  </a:cubicBezTo>
                  <a:cubicBezTo>
                    <a:pt x="276" y="247"/>
                    <a:pt x="276" y="247"/>
                    <a:pt x="276" y="247"/>
                  </a:cubicBezTo>
                  <a:cubicBezTo>
                    <a:pt x="273" y="243"/>
                    <a:pt x="273" y="243"/>
                    <a:pt x="273" y="243"/>
                  </a:cubicBezTo>
                  <a:cubicBezTo>
                    <a:pt x="271" y="241"/>
                    <a:pt x="271" y="241"/>
                    <a:pt x="271" y="241"/>
                  </a:cubicBezTo>
                  <a:cubicBezTo>
                    <a:pt x="268" y="240"/>
                    <a:pt x="268" y="240"/>
                    <a:pt x="268" y="240"/>
                  </a:cubicBezTo>
                  <a:cubicBezTo>
                    <a:pt x="267" y="238"/>
                    <a:pt x="267" y="238"/>
                    <a:pt x="267" y="238"/>
                  </a:cubicBezTo>
                  <a:cubicBezTo>
                    <a:pt x="266" y="237"/>
                    <a:pt x="266" y="237"/>
                    <a:pt x="266" y="237"/>
                  </a:cubicBezTo>
                  <a:cubicBezTo>
                    <a:pt x="261" y="236"/>
                    <a:pt x="261" y="236"/>
                    <a:pt x="261" y="236"/>
                  </a:cubicBezTo>
                  <a:cubicBezTo>
                    <a:pt x="256" y="233"/>
                    <a:pt x="256" y="233"/>
                    <a:pt x="256" y="233"/>
                  </a:cubicBezTo>
                  <a:cubicBezTo>
                    <a:pt x="253" y="233"/>
                    <a:pt x="253" y="233"/>
                    <a:pt x="253" y="233"/>
                  </a:cubicBezTo>
                  <a:cubicBezTo>
                    <a:pt x="253" y="231"/>
                    <a:pt x="253" y="231"/>
                    <a:pt x="253" y="231"/>
                  </a:cubicBezTo>
                  <a:cubicBezTo>
                    <a:pt x="252" y="231"/>
                    <a:pt x="252" y="231"/>
                    <a:pt x="252" y="231"/>
                  </a:cubicBezTo>
                  <a:cubicBezTo>
                    <a:pt x="250" y="230"/>
                    <a:pt x="250" y="230"/>
                    <a:pt x="250" y="230"/>
                  </a:cubicBezTo>
                  <a:cubicBezTo>
                    <a:pt x="248" y="231"/>
                    <a:pt x="248" y="231"/>
                    <a:pt x="248" y="231"/>
                  </a:cubicBezTo>
                  <a:cubicBezTo>
                    <a:pt x="246" y="232"/>
                    <a:pt x="246" y="232"/>
                    <a:pt x="246" y="232"/>
                  </a:cubicBezTo>
                  <a:cubicBezTo>
                    <a:pt x="245" y="230"/>
                    <a:pt x="245" y="230"/>
                    <a:pt x="245" y="230"/>
                  </a:cubicBezTo>
                  <a:cubicBezTo>
                    <a:pt x="246" y="230"/>
                    <a:pt x="246" y="230"/>
                    <a:pt x="246" y="230"/>
                  </a:cubicBezTo>
                  <a:cubicBezTo>
                    <a:pt x="246" y="228"/>
                    <a:pt x="246" y="228"/>
                    <a:pt x="246" y="228"/>
                  </a:cubicBezTo>
                  <a:cubicBezTo>
                    <a:pt x="240" y="226"/>
                    <a:pt x="240" y="226"/>
                    <a:pt x="240" y="226"/>
                  </a:cubicBezTo>
                  <a:cubicBezTo>
                    <a:pt x="238" y="225"/>
                    <a:pt x="238" y="225"/>
                    <a:pt x="238" y="225"/>
                  </a:cubicBezTo>
                  <a:cubicBezTo>
                    <a:pt x="229" y="224"/>
                    <a:pt x="229" y="224"/>
                    <a:pt x="229" y="224"/>
                  </a:cubicBezTo>
                  <a:cubicBezTo>
                    <a:pt x="223" y="225"/>
                    <a:pt x="223" y="225"/>
                    <a:pt x="223" y="225"/>
                  </a:cubicBezTo>
                  <a:cubicBezTo>
                    <a:pt x="221" y="225"/>
                    <a:pt x="221" y="225"/>
                    <a:pt x="221" y="225"/>
                  </a:cubicBezTo>
                  <a:cubicBezTo>
                    <a:pt x="220" y="225"/>
                    <a:pt x="220" y="225"/>
                    <a:pt x="220" y="225"/>
                  </a:cubicBezTo>
                  <a:cubicBezTo>
                    <a:pt x="218" y="224"/>
                    <a:pt x="218" y="224"/>
                    <a:pt x="218" y="224"/>
                  </a:cubicBezTo>
                  <a:cubicBezTo>
                    <a:pt x="217" y="224"/>
                    <a:pt x="217" y="224"/>
                    <a:pt x="217" y="224"/>
                  </a:cubicBezTo>
                  <a:cubicBezTo>
                    <a:pt x="216" y="224"/>
                    <a:pt x="216" y="224"/>
                    <a:pt x="216" y="224"/>
                  </a:cubicBezTo>
                  <a:cubicBezTo>
                    <a:pt x="215" y="225"/>
                    <a:pt x="215" y="225"/>
                    <a:pt x="215" y="225"/>
                  </a:cubicBezTo>
                  <a:cubicBezTo>
                    <a:pt x="216" y="227"/>
                    <a:pt x="216" y="227"/>
                    <a:pt x="216" y="227"/>
                  </a:cubicBezTo>
                  <a:cubicBezTo>
                    <a:pt x="216" y="228"/>
                    <a:pt x="216" y="228"/>
                    <a:pt x="216" y="228"/>
                  </a:cubicBezTo>
                  <a:cubicBezTo>
                    <a:pt x="214" y="229"/>
                    <a:pt x="214" y="229"/>
                    <a:pt x="214" y="229"/>
                  </a:cubicBezTo>
                  <a:cubicBezTo>
                    <a:pt x="214" y="230"/>
                    <a:pt x="214" y="230"/>
                    <a:pt x="214" y="230"/>
                  </a:cubicBezTo>
                  <a:cubicBezTo>
                    <a:pt x="215" y="232"/>
                    <a:pt x="215" y="232"/>
                    <a:pt x="215" y="232"/>
                  </a:cubicBezTo>
                  <a:cubicBezTo>
                    <a:pt x="216" y="232"/>
                    <a:pt x="216" y="232"/>
                    <a:pt x="216" y="232"/>
                  </a:cubicBezTo>
                  <a:cubicBezTo>
                    <a:pt x="217" y="235"/>
                    <a:pt x="217" y="235"/>
                    <a:pt x="217" y="235"/>
                  </a:cubicBezTo>
                  <a:cubicBezTo>
                    <a:pt x="218" y="237"/>
                    <a:pt x="218" y="237"/>
                    <a:pt x="218" y="237"/>
                  </a:cubicBezTo>
                  <a:cubicBezTo>
                    <a:pt x="218" y="235"/>
                    <a:pt x="218" y="235"/>
                    <a:pt x="218" y="235"/>
                  </a:cubicBezTo>
                  <a:cubicBezTo>
                    <a:pt x="220" y="235"/>
                    <a:pt x="220" y="235"/>
                    <a:pt x="220" y="235"/>
                  </a:cubicBezTo>
                  <a:cubicBezTo>
                    <a:pt x="221" y="238"/>
                    <a:pt x="221" y="238"/>
                    <a:pt x="221" y="238"/>
                  </a:cubicBezTo>
                  <a:cubicBezTo>
                    <a:pt x="221" y="240"/>
                    <a:pt x="221" y="240"/>
                    <a:pt x="221" y="240"/>
                  </a:cubicBezTo>
                  <a:cubicBezTo>
                    <a:pt x="223" y="240"/>
                    <a:pt x="223" y="240"/>
                    <a:pt x="223" y="240"/>
                  </a:cubicBezTo>
                  <a:cubicBezTo>
                    <a:pt x="225" y="243"/>
                    <a:pt x="225" y="243"/>
                    <a:pt x="225" y="243"/>
                  </a:cubicBezTo>
                  <a:cubicBezTo>
                    <a:pt x="223" y="242"/>
                    <a:pt x="223" y="242"/>
                    <a:pt x="223" y="242"/>
                  </a:cubicBezTo>
                  <a:cubicBezTo>
                    <a:pt x="222" y="242"/>
                    <a:pt x="222" y="242"/>
                    <a:pt x="222" y="242"/>
                  </a:cubicBezTo>
                  <a:cubicBezTo>
                    <a:pt x="221" y="242"/>
                    <a:pt x="221" y="242"/>
                    <a:pt x="221" y="242"/>
                  </a:cubicBezTo>
                  <a:cubicBezTo>
                    <a:pt x="220" y="245"/>
                    <a:pt x="220" y="245"/>
                    <a:pt x="220" y="245"/>
                  </a:cubicBezTo>
                  <a:cubicBezTo>
                    <a:pt x="219" y="246"/>
                    <a:pt x="219" y="246"/>
                    <a:pt x="219" y="246"/>
                  </a:cubicBezTo>
                  <a:cubicBezTo>
                    <a:pt x="216" y="245"/>
                    <a:pt x="216" y="245"/>
                    <a:pt x="216" y="245"/>
                  </a:cubicBezTo>
                  <a:cubicBezTo>
                    <a:pt x="215" y="246"/>
                    <a:pt x="215" y="246"/>
                    <a:pt x="215" y="246"/>
                  </a:cubicBezTo>
                  <a:cubicBezTo>
                    <a:pt x="215" y="247"/>
                    <a:pt x="215" y="247"/>
                    <a:pt x="215" y="247"/>
                  </a:cubicBezTo>
                  <a:cubicBezTo>
                    <a:pt x="217" y="249"/>
                    <a:pt x="217" y="249"/>
                    <a:pt x="217" y="249"/>
                  </a:cubicBezTo>
                  <a:cubicBezTo>
                    <a:pt x="218" y="249"/>
                    <a:pt x="218" y="249"/>
                    <a:pt x="218" y="249"/>
                  </a:cubicBezTo>
                  <a:cubicBezTo>
                    <a:pt x="217" y="250"/>
                    <a:pt x="217" y="250"/>
                    <a:pt x="217" y="250"/>
                  </a:cubicBezTo>
                  <a:cubicBezTo>
                    <a:pt x="217" y="251"/>
                    <a:pt x="217" y="251"/>
                    <a:pt x="217" y="251"/>
                  </a:cubicBezTo>
                  <a:cubicBezTo>
                    <a:pt x="212" y="251"/>
                    <a:pt x="212" y="251"/>
                    <a:pt x="212" y="251"/>
                  </a:cubicBezTo>
                  <a:cubicBezTo>
                    <a:pt x="211" y="250"/>
                    <a:pt x="211" y="250"/>
                    <a:pt x="211" y="250"/>
                  </a:cubicBezTo>
                  <a:cubicBezTo>
                    <a:pt x="212" y="249"/>
                    <a:pt x="212" y="249"/>
                    <a:pt x="212" y="249"/>
                  </a:cubicBezTo>
                  <a:cubicBezTo>
                    <a:pt x="211" y="247"/>
                    <a:pt x="211" y="247"/>
                    <a:pt x="211" y="247"/>
                  </a:cubicBezTo>
                  <a:cubicBezTo>
                    <a:pt x="212" y="246"/>
                    <a:pt x="212" y="246"/>
                    <a:pt x="212" y="246"/>
                  </a:cubicBezTo>
                  <a:cubicBezTo>
                    <a:pt x="212" y="245"/>
                    <a:pt x="212" y="245"/>
                    <a:pt x="212" y="245"/>
                  </a:cubicBezTo>
                  <a:cubicBezTo>
                    <a:pt x="210" y="243"/>
                    <a:pt x="210" y="243"/>
                    <a:pt x="210" y="243"/>
                  </a:cubicBezTo>
                  <a:cubicBezTo>
                    <a:pt x="209" y="243"/>
                    <a:pt x="209" y="243"/>
                    <a:pt x="209" y="243"/>
                  </a:cubicBezTo>
                  <a:cubicBezTo>
                    <a:pt x="210" y="241"/>
                    <a:pt x="210" y="241"/>
                    <a:pt x="210" y="241"/>
                  </a:cubicBezTo>
                  <a:cubicBezTo>
                    <a:pt x="210" y="240"/>
                    <a:pt x="210" y="240"/>
                    <a:pt x="210" y="240"/>
                  </a:cubicBezTo>
                  <a:cubicBezTo>
                    <a:pt x="209" y="241"/>
                    <a:pt x="209" y="241"/>
                    <a:pt x="209" y="241"/>
                  </a:cubicBezTo>
                  <a:cubicBezTo>
                    <a:pt x="208" y="241"/>
                    <a:pt x="208" y="241"/>
                    <a:pt x="208" y="241"/>
                  </a:cubicBezTo>
                  <a:cubicBezTo>
                    <a:pt x="206" y="243"/>
                    <a:pt x="206" y="243"/>
                    <a:pt x="206" y="243"/>
                  </a:cubicBezTo>
                  <a:cubicBezTo>
                    <a:pt x="204" y="244"/>
                    <a:pt x="204" y="244"/>
                    <a:pt x="204" y="244"/>
                  </a:cubicBezTo>
                  <a:cubicBezTo>
                    <a:pt x="203" y="245"/>
                    <a:pt x="203" y="245"/>
                    <a:pt x="203" y="245"/>
                  </a:cubicBezTo>
                  <a:cubicBezTo>
                    <a:pt x="203" y="246"/>
                    <a:pt x="203" y="246"/>
                    <a:pt x="203" y="246"/>
                  </a:cubicBezTo>
                  <a:cubicBezTo>
                    <a:pt x="200" y="246"/>
                    <a:pt x="200" y="246"/>
                    <a:pt x="200" y="246"/>
                  </a:cubicBezTo>
                  <a:cubicBezTo>
                    <a:pt x="199" y="247"/>
                    <a:pt x="199" y="247"/>
                    <a:pt x="199" y="247"/>
                  </a:cubicBezTo>
                  <a:cubicBezTo>
                    <a:pt x="199" y="248"/>
                    <a:pt x="199" y="248"/>
                    <a:pt x="199" y="248"/>
                  </a:cubicBezTo>
                  <a:cubicBezTo>
                    <a:pt x="198" y="249"/>
                    <a:pt x="198" y="249"/>
                    <a:pt x="198" y="249"/>
                  </a:cubicBezTo>
                  <a:cubicBezTo>
                    <a:pt x="194" y="249"/>
                    <a:pt x="194" y="249"/>
                    <a:pt x="194" y="249"/>
                  </a:cubicBezTo>
                  <a:cubicBezTo>
                    <a:pt x="193" y="249"/>
                    <a:pt x="193" y="249"/>
                    <a:pt x="193" y="249"/>
                  </a:cubicBezTo>
                  <a:cubicBezTo>
                    <a:pt x="192" y="249"/>
                    <a:pt x="192" y="249"/>
                    <a:pt x="192" y="249"/>
                  </a:cubicBezTo>
                  <a:cubicBezTo>
                    <a:pt x="191" y="249"/>
                    <a:pt x="191" y="249"/>
                    <a:pt x="191" y="249"/>
                  </a:cubicBezTo>
                  <a:cubicBezTo>
                    <a:pt x="190" y="248"/>
                    <a:pt x="190" y="248"/>
                    <a:pt x="190" y="248"/>
                  </a:cubicBezTo>
                  <a:cubicBezTo>
                    <a:pt x="188" y="250"/>
                    <a:pt x="188" y="250"/>
                    <a:pt x="188" y="250"/>
                  </a:cubicBezTo>
                  <a:cubicBezTo>
                    <a:pt x="188" y="251"/>
                    <a:pt x="188" y="251"/>
                    <a:pt x="188" y="251"/>
                  </a:cubicBezTo>
                  <a:cubicBezTo>
                    <a:pt x="186" y="251"/>
                    <a:pt x="186" y="251"/>
                    <a:pt x="186" y="251"/>
                  </a:cubicBezTo>
                  <a:cubicBezTo>
                    <a:pt x="184" y="253"/>
                    <a:pt x="184" y="253"/>
                    <a:pt x="184" y="253"/>
                  </a:cubicBezTo>
                  <a:cubicBezTo>
                    <a:pt x="184" y="253"/>
                    <a:pt x="184" y="253"/>
                    <a:pt x="184" y="253"/>
                  </a:cubicBezTo>
                  <a:cubicBezTo>
                    <a:pt x="186" y="254"/>
                    <a:pt x="186" y="254"/>
                    <a:pt x="186" y="254"/>
                  </a:cubicBezTo>
                  <a:cubicBezTo>
                    <a:pt x="185" y="255"/>
                    <a:pt x="185" y="255"/>
                    <a:pt x="185" y="255"/>
                  </a:cubicBezTo>
                  <a:cubicBezTo>
                    <a:pt x="186" y="256"/>
                    <a:pt x="186" y="256"/>
                    <a:pt x="186" y="256"/>
                  </a:cubicBezTo>
                  <a:cubicBezTo>
                    <a:pt x="185" y="257"/>
                    <a:pt x="185" y="257"/>
                    <a:pt x="185" y="257"/>
                  </a:cubicBezTo>
                  <a:cubicBezTo>
                    <a:pt x="184" y="256"/>
                    <a:pt x="184" y="256"/>
                    <a:pt x="184" y="256"/>
                  </a:cubicBezTo>
                  <a:cubicBezTo>
                    <a:pt x="183" y="255"/>
                    <a:pt x="183" y="255"/>
                    <a:pt x="183" y="255"/>
                  </a:cubicBezTo>
                  <a:cubicBezTo>
                    <a:pt x="182" y="255"/>
                    <a:pt x="182" y="255"/>
                    <a:pt x="182" y="255"/>
                  </a:cubicBezTo>
                  <a:cubicBezTo>
                    <a:pt x="180" y="257"/>
                    <a:pt x="180" y="257"/>
                    <a:pt x="180" y="257"/>
                  </a:cubicBezTo>
                  <a:cubicBezTo>
                    <a:pt x="179" y="259"/>
                    <a:pt x="179" y="259"/>
                    <a:pt x="179" y="259"/>
                  </a:cubicBezTo>
                  <a:cubicBezTo>
                    <a:pt x="179" y="257"/>
                    <a:pt x="179" y="257"/>
                    <a:pt x="179" y="257"/>
                  </a:cubicBezTo>
                  <a:cubicBezTo>
                    <a:pt x="178" y="256"/>
                    <a:pt x="178" y="256"/>
                    <a:pt x="178" y="256"/>
                  </a:cubicBezTo>
                  <a:cubicBezTo>
                    <a:pt x="176" y="257"/>
                    <a:pt x="176" y="257"/>
                    <a:pt x="176" y="257"/>
                  </a:cubicBezTo>
                  <a:cubicBezTo>
                    <a:pt x="175" y="257"/>
                    <a:pt x="175" y="257"/>
                    <a:pt x="175" y="257"/>
                  </a:cubicBezTo>
                  <a:cubicBezTo>
                    <a:pt x="174" y="258"/>
                    <a:pt x="174" y="258"/>
                    <a:pt x="174" y="258"/>
                  </a:cubicBezTo>
                  <a:cubicBezTo>
                    <a:pt x="173" y="257"/>
                    <a:pt x="173" y="257"/>
                    <a:pt x="173" y="257"/>
                  </a:cubicBezTo>
                  <a:cubicBezTo>
                    <a:pt x="172" y="256"/>
                    <a:pt x="172" y="256"/>
                    <a:pt x="172" y="256"/>
                  </a:cubicBezTo>
                  <a:cubicBezTo>
                    <a:pt x="174" y="254"/>
                    <a:pt x="174" y="254"/>
                    <a:pt x="174" y="254"/>
                  </a:cubicBezTo>
                  <a:cubicBezTo>
                    <a:pt x="176" y="254"/>
                    <a:pt x="176" y="254"/>
                    <a:pt x="176" y="254"/>
                  </a:cubicBezTo>
                  <a:cubicBezTo>
                    <a:pt x="177" y="253"/>
                    <a:pt x="177" y="253"/>
                    <a:pt x="177" y="253"/>
                  </a:cubicBezTo>
                  <a:cubicBezTo>
                    <a:pt x="175" y="251"/>
                    <a:pt x="175" y="251"/>
                    <a:pt x="175" y="251"/>
                  </a:cubicBezTo>
                  <a:cubicBezTo>
                    <a:pt x="176" y="250"/>
                    <a:pt x="176" y="250"/>
                    <a:pt x="176" y="250"/>
                  </a:cubicBezTo>
                  <a:cubicBezTo>
                    <a:pt x="177" y="250"/>
                    <a:pt x="177" y="250"/>
                    <a:pt x="177" y="250"/>
                  </a:cubicBezTo>
                  <a:cubicBezTo>
                    <a:pt x="175" y="248"/>
                    <a:pt x="175" y="248"/>
                    <a:pt x="175" y="248"/>
                  </a:cubicBezTo>
                  <a:cubicBezTo>
                    <a:pt x="174" y="248"/>
                    <a:pt x="174" y="248"/>
                    <a:pt x="174" y="248"/>
                  </a:cubicBezTo>
                  <a:cubicBezTo>
                    <a:pt x="173" y="248"/>
                    <a:pt x="173" y="248"/>
                    <a:pt x="173" y="248"/>
                  </a:cubicBezTo>
                  <a:cubicBezTo>
                    <a:pt x="172" y="247"/>
                    <a:pt x="172" y="247"/>
                    <a:pt x="172" y="247"/>
                  </a:cubicBezTo>
                  <a:cubicBezTo>
                    <a:pt x="175" y="246"/>
                    <a:pt x="175" y="246"/>
                    <a:pt x="175" y="246"/>
                  </a:cubicBezTo>
                  <a:cubicBezTo>
                    <a:pt x="177" y="246"/>
                    <a:pt x="177" y="246"/>
                    <a:pt x="177" y="246"/>
                  </a:cubicBezTo>
                  <a:cubicBezTo>
                    <a:pt x="178" y="245"/>
                    <a:pt x="178" y="245"/>
                    <a:pt x="178" y="245"/>
                  </a:cubicBezTo>
                  <a:cubicBezTo>
                    <a:pt x="178" y="244"/>
                    <a:pt x="178" y="244"/>
                    <a:pt x="178" y="244"/>
                  </a:cubicBezTo>
                  <a:cubicBezTo>
                    <a:pt x="175" y="245"/>
                    <a:pt x="175" y="245"/>
                    <a:pt x="175" y="245"/>
                  </a:cubicBezTo>
                  <a:cubicBezTo>
                    <a:pt x="170" y="247"/>
                    <a:pt x="170" y="247"/>
                    <a:pt x="170" y="247"/>
                  </a:cubicBezTo>
                  <a:cubicBezTo>
                    <a:pt x="169" y="248"/>
                    <a:pt x="169" y="248"/>
                    <a:pt x="169" y="248"/>
                  </a:cubicBezTo>
                  <a:cubicBezTo>
                    <a:pt x="170" y="248"/>
                    <a:pt x="170" y="248"/>
                    <a:pt x="170" y="248"/>
                  </a:cubicBezTo>
                  <a:cubicBezTo>
                    <a:pt x="170" y="250"/>
                    <a:pt x="170" y="250"/>
                    <a:pt x="170" y="250"/>
                  </a:cubicBezTo>
                  <a:cubicBezTo>
                    <a:pt x="171" y="251"/>
                    <a:pt x="171" y="251"/>
                    <a:pt x="171" y="251"/>
                  </a:cubicBezTo>
                  <a:cubicBezTo>
                    <a:pt x="170" y="252"/>
                    <a:pt x="170" y="252"/>
                    <a:pt x="170" y="252"/>
                  </a:cubicBezTo>
                  <a:cubicBezTo>
                    <a:pt x="169" y="253"/>
                    <a:pt x="169" y="253"/>
                    <a:pt x="169" y="253"/>
                  </a:cubicBezTo>
                  <a:cubicBezTo>
                    <a:pt x="167" y="251"/>
                    <a:pt x="167" y="251"/>
                    <a:pt x="167" y="251"/>
                  </a:cubicBezTo>
                  <a:cubicBezTo>
                    <a:pt x="168" y="250"/>
                    <a:pt x="168" y="250"/>
                    <a:pt x="168" y="250"/>
                  </a:cubicBezTo>
                  <a:cubicBezTo>
                    <a:pt x="168" y="250"/>
                    <a:pt x="168" y="250"/>
                    <a:pt x="168" y="250"/>
                  </a:cubicBezTo>
                  <a:cubicBezTo>
                    <a:pt x="168" y="249"/>
                    <a:pt x="168" y="249"/>
                    <a:pt x="168" y="249"/>
                  </a:cubicBezTo>
                  <a:cubicBezTo>
                    <a:pt x="168" y="249"/>
                    <a:pt x="168" y="249"/>
                    <a:pt x="168" y="249"/>
                  </a:cubicBezTo>
                  <a:cubicBezTo>
                    <a:pt x="164" y="252"/>
                    <a:pt x="164" y="252"/>
                    <a:pt x="164" y="252"/>
                  </a:cubicBezTo>
                  <a:cubicBezTo>
                    <a:pt x="165" y="253"/>
                    <a:pt x="165" y="253"/>
                    <a:pt x="165" y="253"/>
                  </a:cubicBezTo>
                  <a:cubicBezTo>
                    <a:pt x="166" y="254"/>
                    <a:pt x="166" y="254"/>
                    <a:pt x="166" y="254"/>
                  </a:cubicBezTo>
                  <a:cubicBezTo>
                    <a:pt x="167" y="254"/>
                    <a:pt x="167" y="254"/>
                    <a:pt x="167" y="254"/>
                  </a:cubicBezTo>
                  <a:cubicBezTo>
                    <a:pt x="167" y="256"/>
                    <a:pt x="167" y="256"/>
                    <a:pt x="167" y="256"/>
                  </a:cubicBezTo>
                  <a:cubicBezTo>
                    <a:pt x="165" y="258"/>
                    <a:pt x="165" y="258"/>
                    <a:pt x="165" y="258"/>
                  </a:cubicBezTo>
                  <a:cubicBezTo>
                    <a:pt x="164" y="257"/>
                    <a:pt x="164" y="257"/>
                    <a:pt x="164" y="257"/>
                  </a:cubicBezTo>
                  <a:cubicBezTo>
                    <a:pt x="164" y="256"/>
                    <a:pt x="164" y="256"/>
                    <a:pt x="164" y="256"/>
                  </a:cubicBezTo>
                  <a:cubicBezTo>
                    <a:pt x="164" y="255"/>
                    <a:pt x="164" y="255"/>
                    <a:pt x="164" y="255"/>
                  </a:cubicBezTo>
                  <a:cubicBezTo>
                    <a:pt x="163" y="255"/>
                    <a:pt x="163" y="255"/>
                    <a:pt x="163" y="255"/>
                  </a:cubicBezTo>
                  <a:cubicBezTo>
                    <a:pt x="163" y="253"/>
                    <a:pt x="163" y="253"/>
                    <a:pt x="163" y="253"/>
                  </a:cubicBezTo>
                  <a:cubicBezTo>
                    <a:pt x="160" y="254"/>
                    <a:pt x="160" y="254"/>
                    <a:pt x="160" y="254"/>
                  </a:cubicBezTo>
                  <a:cubicBezTo>
                    <a:pt x="159" y="255"/>
                    <a:pt x="159" y="255"/>
                    <a:pt x="159" y="255"/>
                  </a:cubicBezTo>
                  <a:cubicBezTo>
                    <a:pt x="157" y="256"/>
                    <a:pt x="157" y="256"/>
                    <a:pt x="157" y="256"/>
                  </a:cubicBezTo>
                  <a:cubicBezTo>
                    <a:pt x="155" y="256"/>
                    <a:pt x="155" y="256"/>
                    <a:pt x="155" y="256"/>
                  </a:cubicBezTo>
                  <a:cubicBezTo>
                    <a:pt x="154" y="257"/>
                    <a:pt x="154" y="257"/>
                    <a:pt x="154" y="257"/>
                  </a:cubicBezTo>
                  <a:cubicBezTo>
                    <a:pt x="154" y="258"/>
                    <a:pt x="154" y="258"/>
                    <a:pt x="154" y="258"/>
                  </a:cubicBezTo>
                  <a:cubicBezTo>
                    <a:pt x="151" y="262"/>
                    <a:pt x="151" y="262"/>
                    <a:pt x="151" y="262"/>
                  </a:cubicBezTo>
                  <a:cubicBezTo>
                    <a:pt x="150" y="262"/>
                    <a:pt x="150" y="262"/>
                    <a:pt x="150" y="262"/>
                  </a:cubicBezTo>
                  <a:cubicBezTo>
                    <a:pt x="147" y="266"/>
                    <a:pt x="147" y="266"/>
                    <a:pt x="147" y="266"/>
                  </a:cubicBezTo>
                  <a:cubicBezTo>
                    <a:pt x="145" y="267"/>
                    <a:pt x="145" y="267"/>
                    <a:pt x="145" y="267"/>
                  </a:cubicBezTo>
                  <a:cubicBezTo>
                    <a:pt x="144" y="266"/>
                    <a:pt x="144" y="266"/>
                    <a:pt x="144" y="266"/>
                  </a:cubicBezTo>
                  <a:cubicBezTo>
                    <a:pt x="143" y="266"/>
                    <a:pt x="143" y="266"/>
                    <a:pt x="143" y="266"/>
                  </a:cubicBezTo>
                  <a:cubicBezTo>
                    <a:pt x="144" y="267"/>
                    <a:pt x="144" y="267"/>
                    <a:pt x="144" y="267"/>
                  </a:cubicBezTo>
                  <a:cubicBezTo>
                    <a:pt x="146" y="269"/>
                    <a:pt x="146" y="269"/>
                    <a:pt x="146" y="269"/>
                  </a:cubicBezTo>
                  <a:cubicBezTo>
                    <a:pt x="146" y="270"/>
                    <a:pt x="146" y="270"/>
                    <a:pt x="146" y="270"/>
                  </a:cubicBezTo>
                  <a:cubicBezTo>
                    <a:pt x="144" y="269"/>
                    <a:pt x="144" y="269"/>
                    <a:pt x="144" y="269"/>
                  </a:cubicBezTo>
                  <a:cubicBezTo>
                    <a:pt x="143" y="270"/>
                    <a:pt x="143" y="270"/>
                    <a:pt x="143" y="270"/>
                  </a:cubicBezTo>
                  <a:cubicBezTo>
                    <a:pt x="138" y="271"/>
                    <a:pt x="138" y="271"/>
                    <a:pt x="138" y="271"/>
                  </a:cubicBezTo>
                  <a:cubicBezTo>
                    <a:pt x="137" y="271"/>
                    <a:pt x="137" y="271"/>
                    <a:pt x="137" y="271"/>
                  </a:cubicBezTo>
                  <a:cubicBezTo>
                    <a:pt x="139" y="273"/>
                    <a:pt x="139" y="273"/>
                    <a:pt x="139" y="273"/>
                  </a:cubicBezTo>
                  <a:cubicBezTo>
                    <a:pt x="139" y="275"/>
                    <a:pt x="139" y="275"/>
                    <a:pt x="139" y="275"/>
                  </a:cubicBezTo>
                  <a:cubicBezTo>
                    <a:pt x="138" y="277"/>
                    <a:pt x="138" y="277"/>
                    <a:pt x="138" y="277"/>
                  </a:cubicBezTo>
                  <a:cubicBezTo>
                    <a:pt x="138" y="279"/>
                    <a:pt x="138" y="279"/>
                    <a:pt x="138" y="279"/>
                  </a:cubicBezTo>
                  <a:cubicBezTo>
                    <a:pt x="138" y="281"/>
                    <a:pt x="138" y="281"/>
                    <a:pt x="138" y="281"/>
                  </a:cubicBezTo>
                  <a:cubicBezTo>
                    <a:pt x="135" y="282"/>
                    <a:pt x="135" y="282"/>
                    <a:pt x="135" y="282"/>
                  </a:cubicBezTo>
                  <a:cubicBezTo>
                    <a:pt x="134" y="283"/>
                    <a:pt x="134" y="283"/>
                    <a:pt x="134" y="283"/>
                  </a:cubicBezTo>
                  <a:cubicBezTo>
                    <a:pt x="132" y="283"/>
                    <a:pt x="132" y="283"/>
                    <a:pt x="132" y="283"/>
                  </a:cubicBezTo>
                  <a:cubicBezTo>
                    <a:pt x="132" y="284"/>
                    <a:pt x="132" y="284"/>
                    <a:pt x="132" y="284"/>
                  </a:cubicBezTo>
                  <a:cubicBezTo>
                    <a:pt x="131" y="282"/>
                    <a:pt x="131" y="282"/>
                    <a:pt x="131" y="282"/>
                  </a:cubicBezTo>
                  <a:cubicBezTo>
                    <a:pt x="128" y="284"/>
                    <a:pt x="128" y="284"/>
                    <a:pt x="128" y="284"/>
                  </a:cubicBezTo>
                  <a:cubicBezTo>
                    <a:pt x="127" y="284"/>
                    <a:pt x="127" y="284"/>
                    <a:pt x="127" y="284"/>
                  </a:cubicBezTo>
                  <a:cubicBezTo>
                    <a:pt x="123" y="280"/>
                    <a:pt x="123" y="280"/>
                    <a:pt x="123" y="280"/>
                  </a:cubicBezTo>
                  <a:cubicBezTo>
                    <a:pt x="120" y="277"/>
                    <a:pt x="120" y="277"/>
                    <a:pt x="120" y="277"/>
                  </a:cubicBezTo>
                  <a:cubicBezTo>
                    <a:pt x="119" y="276"/>
                    <a:pt x="119" y="276"/>
                    <a:pt x="119" y="276"/>
                  </a:cubicBezTo>
                  <a:cubicBezTo>
                    <a:pt x="119" y="273"/>
                    <a:pt x="119" y="273"/>
                    <a:pt x="119" y="273"/>
                  </a:cubicBezTo>
                  <a:cubicBezTo>
                    <a:pt x="119" y="272"/>
                    <a:pt x="119" y="272"/>
                    <a:pt x="119" y="272"/>
                  </a:cubicBezTo>
                  <a:cubicBezTo>
                    <a:pt x="120" y="273"/>
                    <a:pt x="120" y="273"/>
                    <a:pt x="120" y="273"/>
                  </a:cubicBezTo>
                  <a:cubicBezTo>
                    <a:pt x="121" y="272"/>
                    <a:pt x="121" y="272"/>
                    <a:pt x="121" y="272"/>
                  </a:cubicBezTo>
                  <a:cubicBezTo>
                    <a:pt x="120" y="271"/>
                    <a:pt x="120" y="271"/>
                    <a:pt x="120" y="271"/>
                  </a:cubicBezTo>
                  <a:cubicBezTo>
                    <a:pt x="121" y="270"/>
                    <a:pt x="121" y="270"/>
                    <a:pt x="121" y="270"/>
                  </a:cubicBezTo>
                  <a:cubicBezTo>
                    <a:pt x="124" y="270"/>
                    <a:pt x="124" y="270"/>
                    <a:pt x="124" y="270"/>
                  </a:cubicBezTo>
                  <a:cubicBezTo>
                    <a:pt x="125" y="269"/>
                    <a:pt x="125" y="269"/>
                    <a:pt x="125" y="269"/>
                  </a:cubicBezTo>
                  <a:cubicBezTo>
                    <a:pt x="128" y="269"/>
                    <a:pt x="128" y="269"/>
                    <a:pt x="128" y="269"/>
                  </a:cubicBezTo>
                  <a:cubicBezTo>
                    <a:pt x="128" y="267"/>
                    <a:pt x="128" y="267"/>
                    <a:pt x="128" y="267"/>
                  </a:cubicBezTo>
                  <a:cubicBezTo>
                    <a:pt x="126" y="264"/>
                    <a:pt x="126" y="264"/>
                    <a:pt x="126" y="264"/>
                  </a:cubicBezTo>
                  <a:cubicBezTo>
                    <a:pt x="125" y="263"/>
                    <a:pt x="125" y="263"/>
                    <a:pt x="125" y="263"/>
                  </a:cubicBezTo>
                  <a:cubicBezTo>
                    <a:pt x="123" y="263"/>
                    <a:pt x="123" y="263"/>
                    <a:pt x="123" y="263"/>
                  </a:cubicBezTo>
                  <a:cubicBezTo>
                    <a:pt x="122" y="261"/>
                    <a:pt x="122" y="261"/>
                    <a:pt x="122" y="261"/>
                  </a:cubicBezTo>
                  <a:cubicBezTo>
                    <a:pt x="122" y="259"/>
                    <a:pt x="122" y="259"/>
                    <a:pt x="122" y="259"/>
                  </a:cubicBezTo>
                  <a:cubicBezTo>
                    <a:pt x="120" y="258"/>
                    <a:pt x="120" y="258"/>
                    <a:pt x="120" y="258"/>
                  </a:cubicBezTo>
                  <a:cubicBezTo>
                    <a:pt x="115" y="257"/>
                    <a:pt x="115" y="257"/>
                    <a:pt x="115" y="257"/>
                  </a:cubicBezTo>
                  <a:cubicBezTo>
                    <a:pt x="112" y="257"/>
                    <a:pt x="112" y="257"/>
                    <a:pt x="112" y="257"/>
                  </a:cubicBezTo>
                  <a:cubicBezTo>
                    <a:pt x="110" y="258"/>
                    <a:pt x="110" y="258"/>
                    <a:pt x="110" y="258"/>
                  </a:cubicBezTo>
                  <a:cubicBezTo>
                    <a:pt x="108" y="258"/>
                    <a:pt x="108" y="258"/>
                    <a:pt x="108" y="258"/>
                  </a:cubicBezTo>
                  <a:cubicBezTo>
                    <a:pt x="105" y="256"/>
                    <a:pt x="105" y="256"/>
                    <a:pt x="105" y="256"/>
                  </a:cubicBezTo>
                  <a:cubicBezTo>
                    <a:pt x="103" y="256"/>
                    <a:pt x="103" y="256"/>
                    <a:pt x="103" y="256"/>
                  </a:cubicBezTo>
                  <a:cubicBezTo>
                    <a:pt x="103" y="257"/>
                    <a:pt x="103" y="257"/>
                    <a:pt x="103" y="257"/>
                  </a:cubicBezTo>
                  <a:cubicBezTo>
                    <a:pt x="107" y="260"/>
                    <a:pt x="107" y="260"/>
                    <a:pt x="107" y="260"/>
                  </a:cubicBezTo>
                  <a:cubicBezTo>
                    <a:pt x="110" y="262"/>
                    <a:pt x="110" y="262"/>
                    <a:pt x="110" y="262"/>
                  </a:cubicBezTo>
                  <a:cubicBezTo>
                    <a:pt x="111" y="266"/>
                    <a:pt x="111" y="266"/>
                    <a:pt x="111" y="266"/>
                  </a:cubicBezTo>
                  <a:cubicBezTo>
                    <a:pt x="111" y="268"/>
                    <a:pt x="111" y="268"/>
                    <a:pt x="111" y="268"/>
                  </a:cubicBezTo>
                  <a:cubicBezTo>
                    <a:pt x="112" y="269"/>
                    <a:pt x="112" y="269"/>
                    <a:pt x="112" y="269"/>
                  </a:cubicBezTo>
                  <a:cubicBezTo>
                    <a:pt x="111" y="269"/>
                    <a:pt x="111" y="269"/>
                    <a:pt x="111" y="269"/>
                  </a:cubicBezTo>
                  <a:cubicBezTo>
                    <a:pt x="111" y="271"/>
                    <a:pt x="111" y="271"/>
                    <a:pt x="111" y="271"/>
                  </a:cubicBezTo>
                  <a:cubicBezTo>
                    <a:pt x="111" y="272"/>
                    <a:pt x="111" y="272"/>
                    <a:pt x="111" y="272"/>
                  </a:cubicBezTo>
                  <a:cubicBezTo>
                    <a:pt x="111" y="273"/>
                    <a:pt x="111" y="273"/>
                    <a:pt x="111" y="273"/>
                  </a:cubicBezTo>
                  <a:cubicBezTo>
                    <a:pt x="111" y="277"/>
                    <a:pt x="111" y="277"/>
                    <a:pt x="111" y="277"/>
                  </a:cubicBezTo>
                  <a:cubicBezTo>
                    <a:pt x="110" y="279"/>
                    <a:pt x="110" y="279"/>
                    <a:pt x="110" y="279"/>
                  </a:cubicBezTo>
                  <a:cubicBezTo>
                    <a:pt x="111" y="281"/>
                    <a:pt x="111" y="281"/>
                    <a:pt x="111" y="281"/>
                  </a:cubicBezTo>
                  <a:cubicBezTo>
                    <a:pt x="113" y="281"/>
                    <a:pt x="113" y="281"/>
                    <a:pt x="113" y="281"/>
                  </a:cubicBezTo>
                  <a:cubicBezTo>
                    <a:pt x="115" y="282"/>
                    <a:pt x="115" y="282"/>
                    <a:pt x="115" y="282"/>
                  </a:cubicBezTo>
                  <a:cubicBezTo>
                    <a:pt x="117" y="283"/>
                    <a:pt x="117" y="283"/>
                    <a:pt x="117" y="283"/>
                  </a:cubicBezTo>
                  <a:cubicBezTo>
                    <a:pt x="116" y="284"/>
                    <a:pt x="116" y="284"/>
                    <a:pt x="116" y="284"/>
                  </a:cubicBezTo>
                  <a:cubicBezTo>
                    <a:pt x="117" y="285"/>
                    <a:pt x="117" y="285"/>
                    <a:pt x="117" y="285"/>
                  </a:cubicBezTo>
                  <a:cubicBezTo>
                    <a:pt x="116" y="286"/>
                    <a:pt x="116" y="286"/>
                    <a:pt x="116" y="286"/>
                  </a:cubicBezTo>
                  <a:cubicBezTo>
                    <a:pt x="116" y="287"/>
                    <a:pt x="116" y="287"/>
                    <a:pt x="116" y="287"/>
                  </a:cubicBezTo>
                  <a:cubicBezTo>
                    <a:pt x="117" y="288"/>
                    <a:pt x="117" y="288"/>
                    <a:pt x="117" y="288"/>
                  </a:cubicBezTo>
                  <a:cubicBezTo>
                    <a:pt x="116" y="289"/>
                    <a:pt x="116" y="289"/>
                    <a:pt x="116" y="289"/>
                  </a:cubicBezTo>
                  <a:cubicBezTo>
                    <a:pt x="117" y="293"/>
                    <a:pt x="117" y="293"/>
                    <a:pt x="117" y="293"/>
                  </a:cubicBezTo>
                  <a:cubicBezTo>
                    <a:pt x="116" y="294"/>
                    <a:pt x="116" y="294"/>
                    <a:pt x="116" y="294"/>
                  </a:cubicBezTo>
                  <a:cubicBezTo>
                    <a:pt x="117" y="296"/>
                    <a:pt x="117" y="296"/>
                    <a:pt x="117" y="296"/>
                  </a:cubicBezTo>
                  <a:cubicBezTo>
                    <a:pt x="117" y="299"/>
                    <a:pt x="117" y="299"/>
                    <a:pt x="117" y="299"/>
                  </a:cubicBezTo>
                  <a:cubicBezTo>
                    <a:pt x="116" y="298"/>
                    <a:pt x="116" y="298"/>
                    <a:pt x="116" y="298"/>
                  </a:cubicBezTo>
                  <a:cubicBezTo>
                    <a:pt x="115" y="296"/>
                    <a:pt x="115" y="296"/>
                    <a:pt x="115" y="296"/>
                  </a:cubicBezTo>
                  <a:cubicBezTo>
                    <a:pt x="113" y="295"/>
                    <a:pt x="113" y="295"/>
                    <a:pt x="113" y="295"/>
                  </a:cubicBezTo>
                  <a:cubicBezTo>
                    <a:pt x="111" y="296"/>
                    <a:pt x="111" y="296"/>
                    <a:pt x="111" y="296"/>
                  </a:cubicBezTo>
                  <a:cubicBezTo>
                    <a:pt x="112" y="295"/>
                    <a:pt x="112" y="295"/>
                    <a:pt x="112" y="295"/>
                  </a:cubicBezTo>
                  <a:cubicBezTo>
                    <a:pt x="111" y="293"/>
                    <a:pt x="111" y="293"/>
                    <a:pt x="111" y="293"/>
                  </a:cubicBezTo>
                  <a:cubicBezTo>
                    <a:pt x="108" y="293"/>
                    <a:pt x="108" y="293"/>
                    <a:pt x="108" y="293"/>
                  </a:cubicBezTo>
                  <a:cubicBezTo>
                    <a:pt x="105" y="293"/>
                    <a:pt x="105" y="293"/>
                    <a:pt x="105" y="293"/>
                  </a:cubicBezTo>
                  <a:cubicBezTo>
                    <a:pt x="104" y="292"/>
                    <a:pt x="104" y="292"/>
                    <a:pt x="104" y="292"/>
                  </a:cubicBezTo>
                  <a:cubicBezTo>
                    <a:pt x="102" y="292"/>
                    <a:pt x="102" y="292"/>
                    <a:pt x="102" y="292"/>
                  </a:cubicBezTo>
                  <a:cubicBezTo>
                    <a:pt x="100" y="293"/>
                    <a:pt x="100" y="293"/>
                    <a:pt x="100" y="293"/>
                  </a:cubicBezTo>
                  <a:cubicBezTo>
                    <a:pt x="99" y="297"/>
                    <a:pt x="99" y="297"/>
                    <a:pt x="99" y="297"/>
                  </a:cubicBezTo>
                  <a:cubicBezTo>
                    <a:pt x="96" y="299"/>
                    <a:pt x="96" y="299"/>
                    <a:pt x="96" y="299"/>
                  </a:cubicBezTo>
                  <a:cubicBezTo>
                    <a:pt x="94" y="300"/>
                    <a:pt x="94" y="300"/>
                    <a:pt x="94" y="300"/>
                  </a:cubicBezTo>
                  <a:cubicBezTo>
                    <a:pt x="92" y="301"/>
                    <a:pt x="92" y="301"/>
                    <a:pt x="92" y="301"/>
                  </a:cubicBezTo>
                  <a:cubicBezTo>
                    <a:pt x="92" y="303"/>
                    <a:pt x="92" y="303"/>
                    <a:pt x="92" y="303"/>
                  </a:cubicBezTo>
                  <a:cubicBezTo>
                    <a:pt x="90" y="306"/>
                    <a:pt x="90" y="306"/>
                    <a:pt x="90" y="306"/>
                  </a:cubicBezTo>
                  <a:cubicBezTo>
                    <a:pt x="88" y="307"/>
                    <a:pt x="88" y="307"/>
                    <a:pt x="88" y="307"/>
                  </a:cubicBezTo>
                  <a:cubicBezTo>
                    <a:pt x="87" y="309"/>
                    <a:pt x="87" y="309"/>
                    <a:pt x="87" y="309"/>
                  </a:cubicBezTo>
                  <a:cubicBezTo>
                    <a:pt x="88" y="312"/>
                    <a:pt x="88" y="312"/>
                    <a:pt x="88" y="312"/>
                  </a:cubicBezTo>
                  <a:cubicBezTo>
                    <a:pt x="92" y="315"/>
                    <a:pt x="92" y="315"/>
                    <a:pt x="92" y="315"/>
                  </a:cubicBezTo>
                  <a:cubicBezTo>
                    <a:pt x="94" y="319"/>
                    <a:pt x="94" y="319"/>
                    <a:pt x="94" y="319"/>
                  </a:cubicBezTo>
                  <a:cubicBezTo>
                    <a:pt x="93" y="320"/>
                    <a:pt x="93" y="320"/>
                    <a:pt x="93" y="320"/>
                  </a:cubicBezTo>
                  <a:cubicBezTo>
                    <a:pt x="92" y="320"/>
                    <a:pt x="92" y="320"/>
                    <a:pt x="92" y="320"/>
                  </a:cubicBezTo>
                  <a:cubicBezTo>
                    <a:pt x="92" y="322"/>
                    <a:pt x="92" y="322"/>
                    <a:pt x="92" y="322"/>
                  </a:cubicBezTo>
                  <a:cubicBezTo>
                    <a:pt x="90" y="323"/>
                    <a:pt x="90" y="323"/>
                    <a:pt x="90" y="323"/>
                  </a:cubicBezTo>
                  <a:cubicBezTo>
                    <a:pt x="89" y="325"/>
                    <a:pt x="89" y="325"/>
                    <a:pt x="89" y="325"/>
                  </a:cubicBezTo>
                  <a:cubicBezTo>
                    <a:pt x="87" y="323"/>
                    <a:pt x="87" y="323"/>
                    <a:pt x="87" y="323"/>
                  </a:cubicBezTo>
                  <a:cubicBezTo>
                    <a:pt x="82" y="320"/>
                    <a:pt x="82" y="320"/>
                    <a:pt x="82" y="320"/>
                  </a:cubicBezTo>
                  <a:cubicBezTo>
                    <a:pt x="80" y="320"/>
                    <a:pt x="80" y="320"/>
                    <a:pt x="80" y="320"/>
                  </a:cubicBezTo>
                  <a:cubicBezTo>
                    <a:pt x="79" y="319"/>
                    <a:pt x="79" y="319"/>
                    <a:pt x="79" y="319"/>
                  </a:cubicBezTo>
                  <a:cubicBezTo>
                    <a:pt x="76" y="319"/>
                    <a:pt x="76" y="319"/>
                    <a:pt x="76" y="319"/>
                  </a:cubicBezTo>
                  <a:cubicBezTo>
                    <a:pt x="75" y="317"/>
                    <a:pt x="75" y="317"/>
                    <a:pt x="75" y="317"/>
                  </a:cubicBezTo>
                  <a:cubicBezTo>
                    <a:pt x="73" y="315"/>
                    <a:pt x="73" y="315"/>
                    <a:pt x="73" y="315"/>
                  </a:cubicBezTo>
                  <a:cubicBezTo>
                    <a:pt x="71" y="315"/>
                    <a:pt x="71" y="315"/>
                    <a:pt x="71" y="315"/>
                  </a:cubicBezTo>
                  <a:cubicBezTo>
                    <a:pt x="69" y="314"/>
                    <a:pt x="69" y="314"/>
                    <a:pt x="69" y="314"/>
                  </a:cubicBezTo>
                  <a:cubicBezTo>
                    <a:pt x="67" y="314"/>
                    <a:pt x="67" y="314"/>
                    <a:pt x="67" y="314"/>
                  </a:cubicBezTo>
                  <a:cubicBezTo>
                    <a:pt x="67" y="315"/>
                    <a:pt x="67" y="315"/>
                    <a:pt x="67" y="315"/>
                  </a:cubicBezTo>
                  <a:cubicBezTo>
                    <a:pt x="67" y="316"/>
                    <a:pt x="67" y="316"/>
                    <a:pt x="67" y="316"/>
                  </a:cubicBezTo>
                  <a:cubicBezTo>
                    <a:pt x="67" y="317"/>
                    <a:pt x="67" y="317"/>
                    <a:pt x="67" y="317"/>
                  </a:cubicBezTo>
                  <a:cubicBezTo>
                    <a:pt x="67" y="318"/>
                    <a:pt x="67" y="318"/>
                    <a:pt x="67" y="318"/>
                  </a:cubicBezTo>
                  <a:cubicBezTo>
                    <a:pt x="66" y="319"/>
                    <a:pt x="66" y="319"/>
                    <a:pt x="66" y="319"/>
                  </a:cubicBezTo>
                  <a:cubicBezTo>
                    <a:pt x="65" y="319"/>
                    <a:pt x="65" y="319"/>
                    <a:pt x="65" y="319"/>
                  </a:cubicBezTo>
                  <a:cubicBezTo>
                    <a:pt x="66" y="321"/>
                    <a:pt x="66" y="321"/>
                    <a:pt x="66" y="321"/>
                  </a:cubicBezTo>
                  <a:cubicBezTo>
                    <a:pt x="66" y="323"/>
                    <a:pt x="66" y="323"/>
                    <a:pt x="66" y="323"/>
                  </a:cubicBezTo>
                  <a:cubicBezTo>
                    <a:pt x="69" y="324"/>
                    <a:pt x="69" y="324"/>
                    <a:pt x="69" y="324"/>
                  </a:cubicBezTo>
                  <a:cubicBezTo>
                    <a:pt x="70" y="326"/>
                    <a:pt x="70" y="326"/>
                    <a:pt x="70" y="326"/>
                  </a:cubicBezTo>
                  <a:cubicBezTo>
                    <a:pt x="72" y="327"/>
                    <a:pt x="72" y="327"/>
                    <a:pt x="72" y="327"/>
                  </a:cubicBezTo>
                  <a:cubicBezTo>
                    <a:pt x="74" y="327"/>
                    <a:pt x="74" y="327"/>
                    <a:pt x="74" y="327"/>
                  </a:cubicBezTo>
                  <a:cubicBezTo>
                    <a:pt x="75" y="327"/>
                    <a:pt x="75" y="327"/>
                    <a:pt x="75" y="327"/>
                  </a:cubicBezTo>
                  <a:cubicBezTo>
                    <a:pt x="76" y="326"/>
                    <a:pt x="76" y="326"/>
                    <a:pt x="76" y="326"/>
                  </a:cubicBezTo>
                  <a:cubicBezTo>
                    <a:pt x="76" y="327"/>
                    <a:pt x="76" y="327"/>
                    <a:pt x="76" y="327"/>
                  </a:cubicBezTo>
                  <a:cubicBezTo>
                    <a:pt x="78" y="328"/>
                    <a:pt x="78" y="328"/>
                    <a:pt x="78" y="328"/>
                  </a:cubicBezTo>
                  <a:cubicBezTo>
                    <a:pt x="78" y="328"/>
                    <a:pt x="78" y="328"/>
                    <a:pt x="78" y="328"/>
                  </a:cubicBezTo>
                  <a:cubicBezTo>
                    <a:pt x="78" y="329"/>
                    <a:pt x="78" y="329"/>
                    <a:pt x="78" y="329"/>
                  </a:cubicBezTo>
                  <a:cubicBezTo>
                    <a:pt x="79" y="330"/>
                    <a:pt x="79" y="330"/>
                    <a:pt x="79" y="330"/>
                  </a:cubicBezTo>
                  <a:cubicBezTo>
                    <a:pt x="79" y="333"/>
                    <a:pt x="79" y="333"/>
                    <a:pt x="79" y="333"/>
                  </a:cubicBezTo>
                  <a:cubicBezTo>
                    <a:pt x="78" y="333"/>
                    <a:pt x="78" y="333"/>
                    <a:pt x="78" y="333"/>
                  </a:cubicBezTo>
                  <a:cubicBezTo>
                    <a:pt x="77" y="334"/>
                    <a:pt x="77" y="334"/>
                    <a:pt x="77" y="334"/>
                  </a:cubicBezTo>
                  <a:cubicBezTo>
                    <a:pt x="75" y="336"/>
                    <a:pt x="75" y="336"/>
                    <a:pt x="75" y="336"/>
                  </a:cubicBezTo>
                  <a:cubicBezTo>
                    <a:pt x="74" y="336"/>
                    <a:pt x="74" y="336"/>
                    <a:pt x="74" y="336"/>
                  </a:cubicBezTo>
                  <a:cubicBezTo>
                    <a:pt x="72" y="334"/>
                    <a:pt x="72" y="334"/>
                    <a:pt x="72" y="334"/>
                  </a:cubicBezTo>
                  <a:cubicBezTo>
                    <a:pt x="70" y="334"/>
                    <a:pt x="70" y="334"/>
                    <a:pt x="70" y="334"/>
                  </a:cubicBezTo>
                  <a:cubicBezTo>
                    <a:pt x="69" y="333"/>
                    <a:pt x="69" y="333"/>
                    <a:pt x="69" y="333"/>
                  </a:cubicBezTo>
                  <a:cubicBezTo>
                    <a:pt x="66" y="333"/>
                    <a:pt x="66" y="333"/>
                    <a:pt x="66" y="333"/>
                  </a:cubicBezTo>
                  <a:cubicBezTo>
                    <a:pt x="65" y="332"/>
                    <a:pt x="65" y="332"/>
                    <a:pt x="65" y="332"/>
                  </a:cubicBezTo>
                  <a:cubicBezTo>
                    <a:pt x="65" y="330"/>
                    <a:pt x="65" y="330"/>
                    <a:pt x="65" y="330"/>
                  </a:cubicBezTo>
                  <a:cubicBezTo>
                    <a:pt x="64" y="329"/>
                    <a:pt x="64" y="329"/>
                    <a:pt x="64" y="329"/>
                  </a:cubicBezTo>
                  <a:cubicBezTo>
                    <a:pt x="62" y="328"/>
                    <a:pt x="62" y="328"/>
                    <a:pt x="62" y="328"/>
                  </a:cubicBezTo>
                  <a:cubicBezTo>
                    <a:pt x="62" y="328"/>
                    <a:pt x="62" y="328"/>
                    <a:pt x="62" y="328"/>
                  </a:cubicBezTo>
                  <a:cubicBezTo>
                    <a:pt x="60" y="329"/>
                    <a:pt x="60" y="329"/>
                    <a:pt x="60" y="329"/>
                  </a:cubicBezTo>
                  <a:cubicBezTo>
                    <a:pt x="57" y="328"/>
                    <a:pt x="57" y="328"/>
                    <a:pt x="57" y="328"/>
                  </a:cubicBezTo>
                  <a:cubicBezTo>
                    <a:pt x="56" y="326"/>
                    <a:pt x="56" y="326"/>
                    <a:pt x="56" y="326"/>
                  </a:cubicBezTo>
                  <a:cubicBezTo>
                    <a:pt x="55" y="326"/>
                    <a:pt x="55" y="326"/>
                    <a:pt x="55" y="326"/>
                  </a:cubicBezTo>
                  <a:cubicBezTo>
                    <a:pt x="56" y="324"/>
                    <a:pt x="56" y="324"/>
                    <a:pt x="56" y="324"/>
                  </a:cubicBezTo>
                  <a:cubicBezTo>
                    <a:pt x="55" y="322"/>
                    <a:pt x="55" y="322"/>
                    <a:pt x="55" y="322"/>
                  </a:cubicBezTo>
                  <a:cubicBezTo>
                    <a:pt x="55" y="321"/>
                    <a:pt x="55" y="321"/>
                    <a:pt x="55" y="321"/>
                  </a:cubicBezTo>
                  <a:cubicBezTo>
                    <a:pt x="54" y="319"/>
                    <a:pt x="54" y="319"/>
                    <a:pt x="54" y="319"/>
                  </a:cubicBezTo>
                  <a:cubicBezTo>
                    <a:pt x="54" y="318"/>
                    <a:pt x="54" y="318"/>
                    <a:pt x="54" y="318"/>
                  </a:cubicBezTo>
                  <a:cubicBezTo>
                    <a:pt x="52" y="316"/>
                    <a:pt x="52" y="316"/>
                    <a:pt x="52" y="316"/>
                  </a:cubicBezTo>
                  <a:cubicBezTo>
                    <a:pt x="51" y="314"/>
                    <a:pt x="51" y="314"/>
                    <a:pt x="51" y="314"/>
                  </a:cubicBezTo>
                  <a:cubicBezTo>
                    <a:pt x="50" y="313"/>
                    <a:pt x="50" y="313"/>
                    <a:pt x="50" y="313"/>
                  </a:cubicBezTo>
                  <a:cubicBezTo>
                    <a:pt x="50" y="312"/>
                    <a:pt x="50" y="312"/>
                    <a:pt x="50" y="312"/>
                  </a:cubicBezTo>
                  <a:cubicBezTo>
                    <a:pt x="52" y="311"/>
                    <a:pt x="52" y="311"/>
                    <a:pt x="52" y="311"/>
                  </a:cubicBezTo>
                  <a:cubicBezTo>
                    <a:pt x="52" y="309"/>
                    <a:pt x="52" y="309"/>
                    <a:pt x="52" y="309"/>
                  </a:cubicBezTo>
                  <a:cubicBezTo>
                    <a:pt x="52" y="307"/>
                    <a:pt x="52" y="307"/>
                    <a:pt x="52" y="307"/>
                  </a:cubicBezTo>
                  <a:cubicBezTo>
                    <a:pt x="51" y="307"/>
                    <a:pt x="51" y="307"/>
                    <a:pt x="51" y="307"/>
                  </a:cubicBezTo>
                  <a:cubicBezTo>
                    <a:pt x="51" y="306"/>
                    <a:pt x="51" y="306"/>
                    <a:pt x="51" y="306"/>
                  </a:cubicBezTo>
                  <a:cubicBezTo>
                    <a:pt x="52" y="305"/>
                    <a:pt x="52" y="305"/>
                    <a:pt x="52" y="305"/>
                  </a:cubicBezTo>
                  <a:cubicBezTo>
                    <a:pt x="51" y="304"/>
                    <a:pt x="51" y="304"/>
                    <a:pt x="51" y="304"/>
                  </a:cubicBezTo>
                  <a:cubicBezTo>
                    <a:pt x="49" y="302"/>
                    <a:pt x="49" y="302"/>
                    <a:pt x="49" y="302"/>
                  </a:cubicBezTo>
                  <a:cubicBezTo>
                    <a:pt x="45" y="300"/>
                    <a:pt x="45" y="300"/>
                    <a:pt x="45" y="300"/>
                  </a:cubicBezTo>
                  <a:cubicBezTo>
                    <a:pt x="44" y="301"/>
                    <a:pt x="44" y="301"/>
                    <a:pt x="44" y="301"/>
                  </a:cubicBezTo>
                  <a:cubicBezTo>
                    <a:pt x="43" y="300"/>
                    <a:pt x="43" y="300"/>
                    <a:pt x="43" y="300"/>
                  </a:cubicBezTo>
                  <a:cubicBezTo>
                    <a:pt x="42" y="300"/>
                    <a:pt x="42" y="300"/>
                    <a:pt x="42" y="300"/>
                  </a:cubicBezTo>
                  <a:cubicBezTo>
                    <a:pt x="41" y="300"/>
                    <a:pt x="41" y="300"/>
                    <a:pt x="41" y="300"/>
                  </a:cubicBezTo>
                  <a:cubicBezTo>
                    <a:pt x="39" y="300"/>
                    <a:pt x="39" y="300"/>
                    <a:pt x="39" y="300"/>
                  </a:cubicBezTo>
                  <a:cubicBezTo>
                    <a:pt x="40" y="299"/>
                    <a:pt x="40" y="299"/>
                    <a:pt x="40" y="299"/>
                  </a:cubicBezTo>
                  <a:cubicBezTo>
                    <a:pt x="42" y="299"/>
                    <a:pt x="42" y="299"/>
                    <a:pt x="42" y="299"/>
                  </a:cubicBezTo>
                  <a:cubicBezTo>
                    <a:pt x="42" y="298"/>
                    <a:pt x="42" y="298"/>
                    <a:pt x="42" y="298"/>
                  </a:cubicBezTo>
                  <a:cubicBezTo>
                    <a:pt x="40" y="297"/>
                    <a:pt x="40" y="297"/>
                    <a:pt x="40" y="297"/>
                  </a:cubicBezTo>
                  <a:cubicBezTo>
                    <a:pt x="40" y="297"/>
                    <a:pt x="40" y="297"/>
                    <a:pt x="40" y="297"/>
                  </a:cubicBezTo>
                  <a:cubicBezTo>
                    <a:pt x="41" y="296"/>
                    <a:pt x="41" y="296"/>
                    <a:pt x="41" y="296"/>
                  </a:cubicBezTo>
                  <a:cubicBezTo>
                    <a:pt x="40" y="296"/>
                    <a:pt x="40" y="296"/>
                    <a:pt x="40" y="296"/>
                  </a:cubicBezTo>
                  <a:cubicBezTo>
                    <a:pt x="39" y="296"/>
                    <a:pt x="39" y="296"/>
                    <a:pt x="39" y="296"/>
                  </a:cubicBezTo>
                  <a:cubicBezTo>
                    <a:pt x="36" y="297"/>
                    <a:pt x="36" y="297"/>
                    <a:pt x="36" y="297"/>
                  </a:cubicBezTo>
                  <a:cubicBezTo>
                    <a:pt x="36" y="297"/>
                    <a:pt x="36" y="297"/>
                    <a:pt x="36" y="297"/>
                  </a:cubicBezTo>
                  <a:cubicBezTo>
                    <a:pt x="37" y="296"/>
                    <a:pt x="37" y="296"/>
                    <a:pt x="37" y="296"/>
                  </a:cubicBezTo>
                  <a:cubicBezTo>
                    <a:pt x="38" y="295"/>
                    <a:pt x="38" y="295"/>
                    <a:pt x="38" y="295"/>
                  </a:cubicBezTo>
                  <a:cubicBezTo>
                    <a:pt x="38" y="294"/>
                    <a:pt x="38" y="294"/>
                    <a:pt x="38" y="294"/>
                  </a:cubicBezTo>
                  <a:cubicBezTo>
                    <a:pt x="35" y="294"/>
                    <a:pt x="35" y="294"/>
                    <a:pt x="35" y="294"/>
                  </a:cubicBezTo>
                  <a:cubicBezTo>
                    <a:pt x="35" y="292"/>
                    <a:pt x="35" y="292"/>
                    <a:pt x="35" y="292"/>
                  </a:cubicBezTo>
                  <a:cubicBezTo>
                    <a:pt x="33" y="291"/>
                    <a:pt x="33" y="291"/>
                    <a:pt x="33" y="291"/>
                  </a:cubicBezTo>
                  <a:cubicBezTo>
                    <a:pt x="32" y="288"/>
                    <a:pt x="32" y="288"/>
                    <a:pt x="32" y="288"/>
                  </a:cubicBezTo>
                  <a:cubicBezTo>
                    <a:pt x="31" y="287"/>
                    <a:pt x="31" y="287"/>
                    <a:pt x="31" y="287"/>
                  </a:cubicBezTo>
                  <a:cubicBezTo>
                    <a:pt x="31" y="287"/>
                    <a:pt x="31" y="287"/>
                    <a:pt x="31" y="287"/>
                  </a:cubicBezTo>
                  <a:cubicBezTo>
                    <a:pt x="33" y="287"/>
                    <a:pt x="33" y="287"/>
                    <a:pt x="33" y="287"/>
                  </a:cubicBezTo>
                  <a:cubicBezTo>
                    <a:pt x="33" y="287"/>
                    <a:pt x="33" y="287"/>
                    <a:pt x="33" y="287"/>
                  </a:cubicBezTo>
                  <a:cubicBezTo>
                    <a:pt x="35" y="287"/>
                    <a:pt x="35" y="287"/>
                    <a:pt x="35" y="287"/>
                  </a:cubicBezTo>
                  <a:cubicBezTo>
                    <a:pt x="36" y="289"/>
                    <a:pt x="36" y="289"/>
                    <a:pt x="36" y="289"/>
                  </a:cubicBezTo>
                  <a:cubicBezTo>
                    <a:pt x="39" y="292"/>
                    <a:pt x="39" y="292"/>
                    <a:pt x="39" y="292"/>
                  </a:cubicBezTo>
                  <a:cubicBezTo>
                    <a:pt x="40" y="292"/>
                    <a:pt x="40" y="292"/>
                    <a:pt x="40" y="292"/>
                  </a:cubicBezTo>
                  <a:cubicBezTo>
                    <a:pt x="41" y="292"/>
                    <a:pt x="41" y="292"/>
                    <a:pt x="41" y="292"/>
                  </a:cubicBezTo>
                  <a:cubicBezTo>
                    <a:pt x="43" y="293"/>
                    <a:pt x="43" y="293"/>
                    <a:pt x="43" y="293"/>
                  </a:cubicBezTo>
                  <a:cubicBezTo>
                    <a:pt x="45" y="293"/>
                    <a:pt x="45" y="293"/>
                    <a:pt x="45" y="293"/>
                  </a:cubicBezTo>
                  <a:cubicBezTo>
                    <a:pt x="46" y="292"/>
                    <a:pt x="46" y="292"/>
                    <a:pt x="46" y="292"/>
                  </a:cubicBezTo>
                  <a:cubicBezTo>
                    <a:pt x="47" y="293"/>
                    <a:pt x="47" y="293"/>
                    <a:pt x="47" y="293"/>
                  </a:cubicBezTo>
                  <a:cubicBezTo>
                    <a:pt x="46" y="294"/>
                    <a:pt x="46" y="294"/>
                    <a:pt x="46" y="294"/>
                  </a:cubicBezTo>
                  <a:cubicBezTo>
                    <a:pt x="46" y="295"/>
                    <a:pt x="46" y="295"/>
                    <a:pt x="46" y="295"/>
                  </a:cubicBezTo>
                  <a:cubicBezTo>
                    <a:pt x="46" y="296"/>
                    <a:pt x="46" y="296"/>
                    <a:pt x="46" y="296"/>
                  </a:cubicBezTo>
                  <a:cubicBezTo>
                    <a:pt x="48" y="296"/>
                    <a:pt x="48" y="296"/>
                    <a:pt x="48" y="296"/>
                  </a:cubicBezTo>
                  <a:cubicBezTo>
                    <a:pt x="49" y="295"/>
                    <a:pt x="49" y="295"/>
                    <a:pt x="49" y="295"/>
                  </a:cubicBezTo>
                  <a:cubicBezTo>
                    <a:pt x="52" y="295"/>
                    <a:pt x="52" y="295"/>
                    <a:pt x="52" y="295"/>
                  </a:cubicBezTo>
                  <a:cubicBezTo>
                    <a:pt x="51" y="295"/>
                    <a:pt x="51" y="295"/>
                    <a:pt x="51" y="295"/>
                  </a:cubicBezTo>
                  <a:cubicBezTo>
                    <a:pt x="52" y="295"/>
                    <a:pt x="52" y="295"/>
                    <a:pt x="52" y="295"/>
                  </a:cubicBezTo>
                  <a:cubicBezTo>
                    <a:pt x="54" y="295"/>
                    <a:pt x="54" y="295"/>
                    <a:pt x="54" y="295"/>
                  </a:cubicBezTo>
                  <a:cubicBezTo>
                    <a:pt x="54" y="296"/>
                    <a:pt x="54" y="296"/>
                    <a:pt x="54" y="296"/>
                  </a:cubicBezTo>
                  <a:cubicBezTo>
                    <a:pt x="56" y="298"/>
                    <a:pt x="56" y="298"/>
                    <a:pt x="56" y="298"/>
                  </a:cubicBezTo>
                  <a:cubicBezTo>
                    <a:pt x="57" y="297"/>
                    <a:pt x="57" y="297"/>
                    <a:pt x="57" y="297"/>
                  </a:cubicBezTo>
                  <a:cubicBezTo>
                    <a:pt x="59" y="298"/>
                    <a:pt x="59" y="298"/>
                    <a:pt x="59" y="298"/>
                  </a:cubicBezTo>
                  <a:cubicBezTo>
                    <a:pt x="59" y="299"/>
                    <a:pt x="59" y="299"/>
                    <a:pt x="59" y="299"/>
                  </a:cubicBezTo>
                  <a:cubicBezTo>
                    <a:pt x="62" y="299"/>
                    <a:pt x="62" y="299"/>
                    <a:pt x="62" y="299"/>
                  </a:cubicBezTo>
                  <a:cubicBezTo>
                    <a:pt x="63" y="299"/>
                    <a:pt x="63" y="299"/>
                    <a:pt x="63" y="299"/>
                  </a:cubicBezTo>
                  <a:cubicBezTo>
                    <a:pt x="64" y="298"/>
                    <a:pt x="64" y="298"/>
                    <a:pt x="64" y="298"/>
                  </a:cubicBezTo>
                  <a:cubicBezTo>
                    <a:pt x="66" y="300"/>
                    <a:pt x="66" y="300"/>
                    <a:pt x="66" y="300"/>
                  </a:cubicBezTo>
                  <a:cubicBezTo>
                    <a:pt x="69" y="300"/>
                    <a:pt x="69" y="300"/>
                    <a:pt x="69" y="300"/>
                  </a:cubicBezTo>
                  <a:cubicBezTo>
                    <a:pt x="74" y="301"/>
                    <a:pt x="74" y="301"/>
                    <a:pt x="74" y="301"/>
                  </a:cubicBezTo>
                  <a:cubicBezTo>
                    <a:pt x="78" y="300"/>
                    <a:pt x="78" y="300"/>
                    <a:pt x="78" y="300"/>
                  </a:cubicBezTo>
                  <a:cubicBezTo>
                    <a:pt x="78" y="300"/>
                    <a:pt x="78" y="300"/>
                    <a:pt x="78" y="300"/>
                  </a:cubicBezTo>
                  <a:cubicBezTo>
                    <a:pt x="81" y="300"/>
                    <a:pt x="81" y="300"/>
                    <a:pt x="81" y="300"/>
                  </a:cubicBezTo>
                  <a:cubicBezTo>
                    <a:pt x="82" y="299"/>
                    <a:pt x="82" y="299"/>
                    <a:pt x="82" y="299"/>
                  </a:cubicBezTo>
                  <a:cubicBezTo>
                    <a:pt x="85" y="298"/>
                    <a:pt x="85" y="298"/>
                    <a:pt x="85" y="298"/>
                  </a:cubicBezTo>
                  <a:cubicBezTo>
                    <a:pt x="87" y="297"/>
                    <a:pt x="87" y="297"/>
                    <a:pt x="87" y="297"/>
                  </a:cubicBezTo>
                  <a:cubicBezTo>
                    <a:pt x="91" y="292"/>
                    <a:pt x="91" y="292"/>
                    <a:pt x="91" y="292"/>
                  </a:cubicBezTo>
                  <a:cubicBezTo>
                    <a:pt x="91" y="291"/>
                    <a:pt x="91" y="291"/>
                    <a:pt x="91" y="291"/>
                  </a:cubicBezTo>
                  <a:cubicBezTo>
                    <a:pt x="93" y="289"/>
                    <a:pt x="93" y="289"/>
                    <a:pt x="93" y="289"/>
                  </a:cubicBezTo>
                  <a:cubicBezTo>
                    <a:pt x="93" y="288"/>
                    <a:pt x="93" y="288"/>
                    <a:pt x="93" y="288"/>
                  </a:cubicBezTo>
                  <a:cubicBezTo>
                    <a:pt x="93" y="286"/>
                    <a:pt x="93" y="286"/>
                    <a:pt x="93" y="286"/>
                  </a:cubicBezTo>
                  <a:cubicBezTo>
                    <a:pt x="94" y="284"/>
                    <a:pt x="94" y="284"/>
                    <a:pt x="94" y="284"/>
                  </a:cubicBezTo>
                  <a:cubicBezTo>
                    <a:pt x="94" y="282"/>
                    <a:pt x="94" y="282"/>
                    <a:pt x="94" y="282"/>
                  </a:cubicBezTo>
                  <a:cubicBezTo>
                    <a:pt x="94" y="280"/>
                    <a:pt x="94" y="280"/>
                    <a:pt x="94" y="280"/>
                  </a:cubicBezTo>
                  <a:cubicBezTo>
                    <a:pt x="93" y="279"/>
                    <a:pt x="93" y="279"/>
                    <a:pt x="93" y="279"/>
                  </a:cubicBezTo>
                  <a:cubicBezTo>
                    <a:pt x="92" y="279"/>
                    <a:pt x="92" y="279"/>
                    <a:pt x="92" y="279"/>
                  </a:cubicBezTo>
                  <a:cubicBezTo>
                    <a:pt x="91" y="277"/>
                    <a:pt x="91" y="277"/>
                    <a:pt x="91" y="277"/>
                  </a:cubicBezTo>
                  <a:cubicBezTo>
                    <a:pt x="90" y="276"/>
                    <a:pt x="90" y="276"/>
                    <a:pt x="90" y="276"/>
                  </a:cubicBezTo>
                  <a:cubicBezTo>
                    <a:pt x="89" y="274"/>
                    <a:pt x="89" y="274"/>
                    <a:pt x="89" y="274"/>
                  </a:cubicBezTo>
                  <a:cubicBezTo>
                    <a:pt x="88" y="272"/>
                    <a:pt x="88" y="272"/>
                    <a:pt x="88" y="272"/>
                  </a:cubicBezTo>
                  <a:cubicBezTo>
                    <a:pt x="86" y="272"/>
                    <a:pt x="86" y="272"/>
                    <a:pt x="86" y="272"/>
                  </a:cubicBezTo>
                  <a:cubicBezTo>
                    <a:pt x="86" y="273"/>
                    <a:pt x="86" y="273"/>
                    <a:pt x="86" y="273"/>
                  </a:cubicBezTo>
                  <a:cubicBezTo>
                    <a:pt x="84" y="272"/>
                    <a:pt x="84" y="272"/>
                    <a:pt x="84" y="272"/>
                  </a:cubicBezTo>
                  <a:cubicBezTo>
                    <a:pt x="84" y="271"/>
                    <a:pt x="84" y="271"/>
                    <a:pt x="84" y="271"/>
                  </a:cubicBezTo>
                  <a:cubicBezTo>
                    <a:pt x="80" y="268"/>
                    <a:pt x="80" y="268"/>
                    <a:pt x="80" y="268"/>
                  </a:cubicBezTo>
                  <a:cubicBezTo>
                    <a:pt x="81" y="267"/>
                    <a:pt x="81" y="267"/>
                    <a:pt x="81" y="267"/>
                  </a:cubicBezTo>
                  <a:cubicBezTo>
                    <a:pt x="79" y="265"/>
                    <a:pt x="79" y="265"/>
                    <a:pt x="79" y="265"/>
                  </a:cubicBezTo>
                  <a:cubicBezTo>
                    <a:pt x="78" y="265"/>
                    <a:pt x="78" y="265"/>
                    <a:pt x="78" y="265"/>
                  </a:cubicBezTo>
                  <a:cubicBezTo>
                    <a:pt x="78" y="266"/>
                    <a:pt x="78" y="266"/>
                    <a:pt x="78" y="266"/>
                  </a:cubicBezTo>
                  <a:cubicBezTo>
                    <a:pt x="80" y="268"/>
                    <a:pt x="80" y="268"/>
                    <a:pt x="80" y="268"/>
                  </a:cubicBezTo>
                  <a:cubicBezTo>
                    <a:pt x="78" y="268"/>
                    <a:pt x="78" y="268"/>
                    <a:pt x="78" y="268"/>
                  </a:cubicBezTo>
                  <a:cubicBezTo>
                    <a:pt x="76" y="266"/>
                    <a:pt x="76" y="266"/>
                    <a:pt x="76" y="266"/>
                  </a:cubicBezTo>
                  <a:cubicBezTo>
                    <a:pt x="75" y="266"/>
                    <a:pt x="75" y="266"/>
                    <a:pt x="75" y="266"/>
                  </a:cubicBezTo>
                  <a:cubicBezTo>
                    <a:pt x="72" y="264"/>
                    <a:pt x="72" y="264"/>
                    <a:pt x="72" y="264"/>
                  </a:cubicBezTo>
                  <a:cubicBezTo>
                    <a:pt x="72" y="264"/>
                    <a:pt x="72" y="264"/>
                    <a:pt x="72" y="264"/>
                  </a:cubicBezTo>
                  <a:cubicBezTo>
                    <a:pt x="72" y="265"/>
                    <a:pt x="72" y="265"/>
                    <a:pt x="72" y="265"/>
                  </a:cubicBezTo>
                  <a:cubicBezTo>
                    <a:pt x="72" y="266"/>
                    <a:pt x="72" y="266"/>
                    <a:pt x="72" y="266"/>
                  </a:cubicBezTo>
                  <a:cubicBezTo>
                    <a:pt x="71" y="265"/>
                    <a:pt x="71" y="265"/>
                    <a:pt x="71" y="265"/>
                  </a:cubicBezTo>
                  <a:cubicBezTo>
                    <a:pt x="69" y="262"/>
                    <a:pt x="69" y="262"/>
                    <a:pt x="69" y="262"/>
                  </a:cubicBezTo>
                  <a:cubicBezTo>
                    <a:pt x="67" y="262"/>
                    <a:pt x="67" y="262"/>
                    <a:pt x="67" y="262"/>
                  </a:cubicBezTo>
                  <a:cubicBezTo>
                    <a:pt x="66" y="260"/>
                    <a:pt x="66" y="260"/>
                    <a:pt x="66" y="260"/>
                  </a:cubicBezTo>
                  <a:cubicBezTo>
                    <a:pt x="60" y="257"/>
                    <a:pt x="60" y="257"/>
                    <a:pt x="60" y="257"/>
                  </a:cubicBezTo>
                  <a:cubicBezTo>
                    <a:pt x="51" y="252"/>
                    <a:pt x="51" y="252"/>
                    <a:pt x="51" y="252"/>
                  </a:cubicBezTo>
                  <a:cubicBezTo>
                    <a:pt x="49" y="251"/>
                    <a:pt x="49" y="251"/>
                    <a:pt x="49" y="251"/>
                  </a:cubicBezTo>
                  <a:cubicBezTo>
                    <a:pt x="49" y="252"/>
                    <a:pt x="49" y="252"/>
                    <a:pt x="49" y="252"/>
                  </a:cubicBezTo>
                  <a:cubicBezTo>
                    <a:pt x="47" y="251"/>
                    <a:pt x="47" y="251"/>
                    <a:pt x="47" y="251"/>
                  </a:cubicBezTo>
                  <a:cubicBezTo>
                    <a:pt x="45" y="250"/>
                    <a:pt x="45" y="250"/>
                    <a:pt x="45" y="250"/>
                  </a:cubicBezTo>
                  <a:cubicBezTo>
                    <a:pt x="45" y="251"/>
                    <a:pt x="45" y="251"/>
                    <a:pt x="45" y="251"/>
                  </a:cubicBezTo>
                  <a:cubicBezTo>
                    <a:pt x="44" y="252"/>
                    <a:pt x="44" y="252"/>
                    <a:pt x="44" y="252"/>
                  </a:cubicBezTo>
                  <a:cubicBezTo>
                    <a:pt x="42" y="251"/>
                    <a:pt x="42" y="251"/>
                    <a:pt x="42" y="251"/>
                  </a:cubicBezTo>
                  <a:cubicBezTo>
                    <a:pt x="40" y="251"/>
                    <a:pt x="40" y="251"/>
                    <a:pt x="40" y="251"/>
                  </a:cubicBezTo>
                  <a:cubicBezTo>
                    <a:pt x="39" y="250"/>
                    <a:pt x="39" y="250"/>
                    <a:pt x="39" y="250"/>
                  </a:cubicBezTo>
                  <a:cubicBezTo>
                    <a:pt x="37" y="249"/>
                    <a:pt x="37" y="249"/>
                    <a:pt x="37" y="249"/>
                  </a:cubicBezTo>
                  <a:cubicBezTo>
                    <a:pt x="37" y="249"/>
                    <a:pt x="37" y="249"/>
                    <a:pt x="37" y="249"/>
                  </a:cubicBezTo>
                  <a:cubicBezTo>
                    <a:pt x="38" y="250"/>
                    <a:pt x="38" y="250"/>
                    <a:pt x="38" y="250"/>
                  </a:cubicBezTo>
                  <a:cubicBezTo>
                    <a:pt x="37" y="251"/>
                    <a:pt x="37" y="251"/>
                    <a:pt x="37" y="251"/>
                  </a:cubicBezTo>
                  <a:cubicBezTo>
                    <a:pt x="36" y="250"/>
                    <a:pt x="36" y="250"/>
                    <a:pt x="36" y="250"/>
                  </a:cubicBezTo>
                  <a:cubicBezTo>
                    <a:pt x="35" y="251"/>
                    <a:pt x="35" y="251"/>
                    <a:pt x="35" y="251"/>
                  </a:cubicBezTo>
                  <a:cubicBezTo>
                    <a:pt x="34" y="251"/>
                    <a:pt x="34" y="251"/>
                    <a:pt x="34" y="251"/>
                  </a:cubicBezTo>
                  <a:cubicBezTo>
                    <a:pt x="34" y="252"/>
                    <a:pt x="34" y="252"/>
                    <a:pt x="34" y="252"/>
                  </a:cubicBezTo>
                  <a:cubicBezTo>
                    <a:pt x="33" y="254"/>
                    <a:pt x="33" y="254"/>
                    <a:pt x="33" y="254"/>
                  </a:cubicBezTo>
                  <a:cubicBezTo>
                    <a:pt x="31" y="255"/>
                    <a:pt x="31" y="255"/>
                    <a:pt x="31" y="255"/>
                  </a:cubicBezTo>
                  <a:cubicBezTo>
                    <a:pt x="32" y="253"/>
                    <a:pt x="32" y="253"/>
                    <a:pt x="32" y="253"/>
                  </a:cubicBezTo>
                  <a:cubicBezTo>
                    <a:pt x="33" y="252"/>
                    <a:pt x="33" y="252"/>
                    <a:pt x="33" y="252"/>
                  </a:cubicBezTo>
                  <a:cubicBezTo>
                    <a:pt x="33" y="252"/>
                    <a:pt x="33" y="252"/>
                    <a:pt x="33" y="252"/>
                  </a:cubicBezTo>
                  <a:cubicBezTo>
                    <a:pt x="32" y="252"/>
                    <a:pt x="32" y="252"/>
                    <a:pt x="32" y="252"/>
                  </a:cubicBezTo>
                  <a:cubicBezTo>
                    <a:pt x="32" y="251"/>
                    <a:pt x="32" y="251"/>
                    <a:pt x="32" y="251"/>
                  </a:cubicBezTo>
                  <a:cubicBezTo>
                    <a:pt x="32" y="250"/>
                    <a:pt x="32" y="250"/>
                    <a:pt x="32" y="250"/>
                  </a:cubicBezTo>
                  <a:cubicBezTo>
                    <a:pt x="32" y="250"/>
                    <a:pt x="32" y="250"/>
                    <a:pt x="32" y="250"/>
                  </a:cubicBezTo>
                  <a:cubicBezTo>
                    <a:pt x="31" y="250"/>
                    <a:pt x="31" y="250"/>
                    <a:pt x="31" y="250"/>
                  </a:cubicBezTo>
                  <a:cubicBezTo>
                    <a:pt x="29" y="252"/>
                    <a:pt x="29" y="252"/>
                    <a:pt x="29" y="252"/>
                  </a:cubicBezTo>
                  <a:cubicBezTo>
                    <a:pt x="29" y="251"/>
                    <a:pt x="29" y="251"/>
                    <a:pt x="29" y="251"/>
                  </a:cubicBezTo>
                  <a:cubicBezTo>
                    <a:pt x="30" y="250"/>
                    <a:pt x="30" y="250"/>
                    <a:pt x="30" y="250"/>
                  </a:cubicBezTo>
                  <a:cubicBezTo>
                    <a:pt x="29" y="250"/>
                    <a:pt x="29" y="250"/>
                    <a:pt x="29" y="250"/>
                  </a:cubicBezTo>
                  <a:cubicBezTo>
                    <a:pt x="28" y="251"/>
                    <a:pt x="28" y="251"/>
                    <a:pt x="28" y="251"/>
                  </a:cubicBezTo>
                  <a:cubicBezTo>
                    <a:pt x="28" y="251"/>
                    <a:pt x="28" y="251"/>
                    <a:pt x="28" y="251"/>
                  </a:cubicBezTo>
                  <a:cubicBezTo>
                    <a:pt x="28" y="250"/>
                    <a:pt x="28" y="250"/>
                    <a:pt x="28" y="250"/>
                  </a:cubicBezTo>
                  <a:cubicBezTo>
                    <a:pt x="26" y="249"/>
                    <a:pt x="26" y="249"/>
                    <a:pt x="26" y="249"/>
                  </a:cubicBezTo>
                  <a:cubicBezTo>
                    <a:pt x="25" y="251"/>
                    <a:pt x="25" y="251"/>
                    <a:pt x="25" y="251"/>
                  </a:cubicBezTo>
                  <a:cubicBezTo>
                    <a:pt x="25" y="249"/>
                    <a:pt x="25" y="249"/>
                    <a:pt x="25" y="249"/>
                  </a:cubicBezTo>
                  <a:cubicBezTo>
                    <a:pt x="24" y="249"/>
                    <a:pt x="24" y="249"/>
                    <a:pt x="24" y="249"/>
                  </a:cubicBezTo>
                  <a:cubicBezTo>
                    <a:pt x="23" y="250"/>
                    <a:pt x="23" y="250"/>
                    <a:pt x="23" y="250"/>
                  </a:cubicBezTo>
                  <a:cubicBezTo>
                    <a:pt x="22" y="248"/>
                    <a:pt x="22" y="248"/>
                    <a:pt x="22" y="248"/>
                  </a:cubicBezTo>
                  <a:cubicBezTo>
                    <a:pt x="22" y="246"/>
                    <a:pt x="22" y="246"/>
                    <a:pt x="22" y="246"/>
                  </a:cubicBezTo>
                  <a:cubicBezTo>
                    <a:pt x="23" y="245"/>
                    <a:pt x="23" y="245"/>
                    <a:pt x="23" y="245"/>
                  </a:cubicBezTo>
                  <a:cubicBezTo>
                    <a:pt x="23" y="246"/>
                    <a:pt x="23" y="246"/>
                    <a:pt x="23" y="246"/>
                  </a:cubicBezTo>
                  <a:cubicBezTo>
                    <a:pt x="25" y="247"/>
                    <a:pt x="25" y="247"/>
                    <a:pt x="25" y="247"/>
                  </a:cubicBezTo>
                  <a:cubicBezTo>
                    <a:pt x="27" y="247"/>
                    <a:pt x="27" y="247"/>
                    <a:pt x="27" y="247"/>
                  </a:cubicBezTo>
                  <a:cubicBezTo>
                    <a:pt x="28" y="248"/>
                    <a:pt x="28" y="248"/>
                    <a:pt x="28" y="248"/>
                  </a:cubicBezTo>
                  <a:cubicBezTo>
                    <a:pt x="29" y="247"/>
                    <a:pt x="29" y="247"/>
                    <a:pt x="29" y="247"/>
                  </a:cubicBezTo>
                  <a:cubicBezTo>
                    <a:pt x="29" y="246"/>
                    <a:pt x="29" y="246"/>
                    <a:pt x="29" y="246"/>
                  </a:cubicBezTo>
                  <a:cubicBezTo>
                    <a:pt x="28" y="245"/>
                    <a:pt x="28" y="245"/>
                    <a:pt x="28" y="245"/>
                  </a:cubicBezTo>
                  <a:cubicBezTo>
                    <a:pt x="28" y="244"/>
                    <a:pt x="28" y="244"/>
                    <a:pt x="28" y="244"/>
                  </a:cubicBezTo>
                  <a:cubicBezTo>
                    <a:pt x="26" y="244"/>
                    <a:pt x="26" y="244"/>
                    <a:pt x="26" y="244"/>
                  </a:cubicBezTo>
                  <a:cubicBezTo>
                    <a:pt x="26" y="245"/>
                    <a:pt x="26" y="245"/>
                    <a:pt x="26" y="245"/>
                  </a:cubicBezTo>
                  <a:cubicBezTo>
                    <a:pt x="25" y="244"/>
                    <a:pt x="25" y="244"/>
                    <a:pt x="25" y="244"/>
                  </a:cubicBezTo>
                  <a:cubicBezTo>
                    <a:pt x="24" y="243"/>
                    <a:pt x="24" y="243"/>
                    <a:pt x="24" y="243"/>
                  </a:cubicBezTo>
                  <a:cubicBezTo>
                    <a:pt x="22" y="242"/>
                    <a:pt x="22" y="242"/>
                    <a:pt x="22" y="242"/>
                  </a:cubicBezTo>
                  <a:cubicBezTo>
                    <a:pt x="21" y="242"/>
                    <a:pt x="21" y="242"/>
                    <a:pt x="21" y="242"/>
                  </a:cubicBezTo>
                  <a:cubicBezTo>
                    <a:pt x="20" y="242"/>
                    <a:pt x="20" y="242"/>
                    <a:pt x="20" y="242"/>
                  </a:cubicBezTo>
                  <a:cubicBezTo>
                    <a:pt x="21" y="243"/>
                    <a:pt x="21" y="243"/>
                    <a:pt x="21" y="243"/>
                  </a:cubicBezTo>
                  <a:cubicBezTo>
                    <a:pt x="21" y="243"/>
                    <a:pt x="21" y="243"/>
                    <a:pt x="21" y="243"/>
                  </a:cubicBezTo>
                  <a:cubicBezTo>
                    <a:pt x="21" y="244"/>
                    <a:pt x="21" y="244"/>
                    <a:pt x="21" y="244"/>
                  </a:cubicBezTo>
                  <a:cubicBezTo>
                    <a:pt x="20" y="244"/>
                    <a:pt x="20" y="244"/>
                    <a:pt x="20" y="244"/>
                  </a:cubicBezTo>
                  <a:cubicBezTo>
                    <a:pt x="19" y="244"/>
                    <a:pt x="19" y="244"/>
                    <a:pt x="19" y="244"/>
                  </a:cubicBezTo>
                  <a:cubicBezTo>
                    <a:pt x="19" y="245"/>
                    <a:pt x="19" y="245"/>
                    <a:pt x="19" y="245"/>
                  </a:cubicBezTo>
                  <a:cubicBezTo>
                    <a:pt x="21" y="246"/>
                    <a:pt x="21" y="246"/>
                    <a:pt x="21" y="246"/>
                  </a:cubicBezTo>
                  <a:cubicBezTo>
                    <a:pt x="20" y="246"/>
                    <a:pt x="20" y="246"/>
                    <a:pt x="20" y="246"/>
                  </a:cubicBezTo>
                  <a:cubicBezTo>
                    <a:pt x="19" y="246"/>
                    <a:pt x="19" y="246"/>
                    <a:pt x="19" y="246"/>
                  </a:cubicBezTo>
                  <a:cubicBezTo>
                    <a:pt x="18" y="247"/>
                    <a:pt x="18" y="247"/>
                    <a:pt x="18" y="247"/>
                  </a:cubicBezTo>
                  <a:cubicBezTo>
                    <a:pt x="18" y="249"/>
                    <a:pt x="18" y="249"/>
                    <a:pt x="18" y="249"/>
                  </a:cubicBezTo>
                  <a:cubicBezTo>
                    <a:pt x="17" y="248"/>
                    <a:pt x="17" y="248"/>
                    <a:pt x="17" y="248"/>
                  </a:cubicBezTo>
                  <a:cubicBezTo>
                    <a:pt x="17" y="246"/>
                    <a:pt x="17" y="246"/>
                    <a:pt x="17" y="246"/>
                  </a:cubicBezTo>
                  <a:cubicBezTo>
                    <a:pt x="17" y="246"/>
                    <a:pt x="17" y="246"/>
                    <a:pt x="17" y="246"/>
                  </a:cubicBezTo>
                  <a:cubicBezTo>
                    <a:pt x="15" y="245"/>
                    <a:pt x="15" y="245"/>
                    <a:pt x="15" y="245"/>
                  </a:cubicBezTo>
                  <a:cubicBezTo>
                    <a:pt x="15" y="246"/>
                    <a:pt x="15" y="246"/>
                    <a:pt x="15" y="246"/>
                  </a:cubicBezTo>
                  <a:cubicBezTo>
                    <a:pt x="15" y="247"/>
                    <a:pt x="15" y="247"/>
                    <a:pt x="15" y="247"/>
                  </a:cubicBezTo>
                  <a:cubicBezTo>
                    <a:pt x="14" y="249"/>
                    <a:pt x="14" y="249"/>
                    <a:pt x="14" y="249"/>
                  </a:cubicBezTo>
                  <a:cubicBezTo>
                    <a:pt x="12" y="248"/>
                    <a:pt x="12" y="248"/>
                    <a:pt x="12" y="248"/>
                  </a:cubicBezTo>
                  <a:cubicBezTo>
                    <a:pt x="10" y="248"/>
                    <a:pt x="10" y="248"/>
                    <a:pt x="10" y="248"/>
                  </a:cubicBezTo>
                  <a:cubicBezTo>
                    <a:pt x="11" y="250"/>
                    <a:pt x="11" y="250"/>
                    <a:pt x="11" y="250"/>
                  </a:cubicBezTo>
                  <a:cubicBezTo>
                    <a:pt x="9" y="252"/>
                    <a:pt x="9" y="252"/>
                    <a:pt x="9" y="252"/>
                  </a:cubicBezTo>
                  <a:cubicBezTo>
                    <a:pt x="7" y="253"/>
                    <a:pt x="7" y="253"/>
                    <a:pt x="7" y="253"/>
                  </a:cubicBezTo>
                  <a:cubicBezTo>
                    <a:pt x="5" y="255"/>
                    <a:pt x="5" y="255"/>
                    <a:pt x="5" y="255"/>
                  </a:cubicBezTo>
                  <a:cubicBezTo>
                    <a:pt x="5" y="258"/>
                    <a:pt x="5" y="258"/>
                    <a:pt x="5" y="258"/>
                  </a:cubicBezTo>
                  <a:cubicBezTo>
                    <a:pt x="4" y="258"/>
                    <a:pt x="4" y="258"/>
                    <a:pt x="4" y="258"/>
                  </a:cubicBezTo>
                  <a:cubicBezTo>
                    <a:pt x="4" y="258"/>
                    <a:pt x="4" y="258"/>
                    <a:pt x="4" y="258"/>
                  </a:cubicBezTo>
                  <a:cubicBezTo>
                    <a:pt x="2" y="259"/>
                    <a:pt x="2" y="259"/>
                    <a:pt x="2" y="259"/>
                  </a:cubicBezTo>
                  <a:cubicBezTo>
                    <a:pt x="0" y="260"/>
                    <a:pt x="0" y="260"/>
                    <a:pt x="0" y="260"/>
                  </a:cubicBezTo>
                  <a:cubicBezTo>
                    <a:pt x="2" y="260"/>
                    <a:pt x="2" y="260"/>
                    <a:pt x="2" y="260"/>
                  </a:cubicBezTo>
                  <a:cubicBezTo>
                    <a:pt x="1" y="263"/>
                    <a:pt x="1" y="263"/>
                    <a:pt x="1" y="263"/>
                  </a:cubicBezTo>
                  <a:cubicBezTo>
                    <a:pt x="1" y="266"/>
                    <a:pt x="1" y="266"/>
                    <a:pt x="1" y="266"/>
                  </a:cubicBezTo>
                  <a:cubicBezTo>
                    <a:pt x="2" y="267"/>
                    <a:pt x="2" y="267"/>
                    <a:pt x="2" y="267"/>
                  </a:cubicBezTo>
                  <a:cubicBezTo>
                    <a:pt x="3" y="271"/>
                    <a:pt x="3" y="271"/>
                    <a:pt x="3" y="271"/>
                  </a:cubicBezTo>
                  <a:cubicBezTo>
                    <a:pt x="4" y="271"/>
                    <a:pt x="4" y="271"/>
                    <a:pt x="4" y="271"/>
                  </a:cubicBezTo>
                  <a:cubicBezTo>
                    <a:pt x="7" y="272"/>
                    <a:pt x="7" y="272"/>
                    <a:pt x="7" y="272"/>
                  </a:cubicBezTo>
                  <a:cubicBezTo>
                    <a:pt x="8" y="274"/>
                    <a:pt x="8" y="274"/>
                    <a:pt x="8" y="274"/>
                  </a:cubicBezTo>
                  <a:cubicBezTo>
                    <a:pt x="9" y="276"/>
                    <a:pt x="9" y="276"/>
                    <a:pt x="9" y="276"/>
                  </a:cubicBezTo>
                  <a:cubicBezTo>
                    <a:pt x="13" y="278"/>
                    <a:pt x="13" y="278"/>
                    <a:pt x="13" y="278"/>
                  </a:cubicBezTo>
                  <a:cubicBezTo>
                    <a:pt x="14" y="279"/>
                    <a:pt x="14" y="279"/>
                    <a:pt x="14" y="279"/>
                  </a:cubicBezTo>
                  <a:cubicBezTo>
                    <a:pt x="13" y="282"/>
                    <a:pt x="13" y="282"/>
                    <a:pt x="13" y="282"/>
                  </a:cubicBezTo>
                  <a:cubicBezTo>
                    <a:pt x="11" y="285"/>
                    <a:pt x="11" y="285"/>
                    <a:pt x="11" y="285"/>
                  </a:cubicBezTo>
                  <a:cubicBezTo>
                    <a:pt x="10" y="289"/>
                    <a:pt x="10" y="289"/>
                    <a:pt x="10" y="289"/>
                  </a:cubicBezTo>
                  <a:cubicBezTo>
                    <a:pt x="12" y="291"/>
                    <a:pt x="12" y="291"/>
                    <a:pt x="12" y="291"/>
                  </a:cubicBezTo>
                  <a:cubicBezTo>
                    <a:pt x="13" y="293"/>
                    <a:pt x="13" y="293"/>
                    <a:pt x="13" y="293"/>
                  </a:cubicBezTo>
                  <a:cubicBezTo>
                    <a:pt x="16" y="300"/>
                    <a:pt x="16" y="300"/>
                    <a:pt x="16" y="300"/>
                  </a:cubicBezTo>
                  <a:cubicBezTo>
                    <a:pt x="20" y="309"/>
                    <a:pt x="20" y="309"/>
                    <a:pt x="20" y="309"/>
                  </a:cubicBezTo>
                  <a:cubicBezTo>
                    <a:pt x="18" y="309"/>
                    <a:pt x="18" y="309"/>
                    <a:pt x="18" y="309"/>
                  </a:cubicBezTo>
                  <a:cubicBezTo>
                    <a:pt x="18" y="315"/>
                    <a:pt x="18" y="315"/>
                    <a:pt x="18" y="315"/>
                  </a:cubicBezTo>
                  <a:cubicBezTo>
                    <a:pt x="18" y="316"/>
                    <a:pt x="18" y="316"/>
                    <a:pt x="18" y="316"/>
                  </a:cubicBezTo>
                  <a:cubicBezTo>
                    <a:pt x="20" y="317"/>
                    <a:pt x="20" y="317"/>
                    <a:pt x="20" y="317"/>
                  </a:cubicBezTo>
                  <a:cubicBezTo>
                    <a:pt x="19" y="318"/>
                    <a:pt x="19" y="318"/>
                    <a:pt x="19" y="318"/>
                  </a:cubicBezTo>
                  <a:cubicBezTo>
                    <a:pt x="19" y="321"/>
                    <a:pt x="19" y="321"/>
                    <a:pt x="19" y="321"/>
                  </a:cubicBezTo>
                  <a:cubicBezTo>
                    <a:pt x="20" y="323"/>
                    <a:pt x="20" y="323"/>
                    <a:pt x="20" y="323"/>
                  </a:cubicBezTo>
                  <a:cubicBezTo>
                    <a:pt x="22" y="323"/>
                    <a:pt x="22" y="323"/>
                    <a:pt x="22" y="323"/>
                  </a:cubicBezTo>
                  <a:cubicBezTo>
                    <a:pt x="23" y="325"/>
                    <a:pt x="23" y="325"/>
                    <a:pt x="23" y="325"/>
                  </a:cubicBezTo>
                  <a:cubicBezTo>
                    <a:pt x="22" y="325"/>
                    <a:pt x="22" y="325"/>
                    <a:pt x="22" y="325"/>
                  </a:cubicBezTo>
                  <a:cubicBezTo>
                    <a:pt x="22" y="328"/>
                    <a:pt x="22" y="328"/>
                    <a:pt x="22" y="328"/>
                  </a:cubicBezTo>
                  <a:cubicBezTo>
                    <a:pt x="23" y="330"/>
                    <a:pt x="23" y="330"/>
                    <a:pt x="23" y="330"/>
                  </a:cubicBezTo>
                  <a:cubicBezTo>
                    <a:pt x="26" y="332"/>
                    <a:pt x="26" y="332"/>
                    <a:pt x="26" y="332"/>
                  </a:cubicBezTo>
                  <a:cubicBezTo>
                    <a:pt x="26" y="335"/>
                    <a:pt x="26" y="335"/>
                    <a:pt x="26" y="335"/>
                  </a:cubicBezTo>
                  <a:cubicBezTo>
                    <a:pt x="24" y="337"/>
                    <a:pt x="24" y="337"/>
                    <a:pt x="24" y="337"/>
                  </a:cubicBezTo>
                  <a:cubicBezTo>
                    <a:pt x="23" y="340"/>
                    <a:pt x="23" y="340"/>
                    <a:pt x="23" y="340"/>
                  </a:cubicBezTo>
                  <a:cubicBezTo>
                    <a:pt x="27" y="345"/>
                    <a:pt x="27" y="345"/>
                    <a:pt x="27" y="345"/>
                  </a:cubicBezTo>
                  <a:cubicBezTo>
                    <a:pt x="30" y="346"/>
                    <a:pt x="30" y="346"/>
                    <a:pt x="30" y="346"/>
                  </a:cubicBezTo>
                  <a:cubicBezTo>
                    <a:pt x="33" y="350"/>
                    <a:pt x="33" y="350"/>
                    <a:pt x="33" y="350"/>
                  </a:cubicBezTo>
                  <a:cubicBezTo>
                    <a:pt x="34" y="353"/>
                    <a:pt x="34" y="353"/>
                    <a:pt x="34" y="353"/>
                  </a:cubicBezTo>
                  <a:cubicBezTo>
                    <a:pt x="31" y="359"/>
                    <a:pt x="31" y="359"/>
                    <a:pt x="31" y="359"/>
                  </a:cubicBezTo>
                  <a:cubicBezTo>
                    <a:pt x="28" y="365"/>
                    <a:pt x="28" y="365"/>
                    <a:pt x="28" y="365"/>
                  </a:cubicBezTo>
                  <a:cubicBezTo>
                    <a:pt x="26" y="369"/>
                    <a:pt x="26" y="369"/>
                    <a:pt x="26" y="369"/>
                  </a:cubicBezTo>
                  <a:cubicBezTo>
                    <a:pt x="24" y="373"/>
                    <a:pt x="24" y="373"/>
                    <a:pt x="24" y="373"/>
                  </a:cubicBezTo>
                  <a:cubicBezTo>
                    <a:pt x="21" y="377"/>
                    <a:pt x="21" y="377"/>
                    <a:pt x="21" y="377"/>
                  </a:cubicBezTo>
                  <a:cubicBezTo>
                    <a:pt x="19" y="378"/>
                    <a:pt x="19" y="378"/>
                    <a:pt x="19" y="378"/>
                  </a:cubicBezTo>
                  <a:cubicBezTo>
                    <a:pt x="15" y="381"/>
                    <a:pt x="15" y="381"/>
                    <a:pt x="15" y="381"/>
                  </a:cubicBezTo>
                  <a:cubicBezTo>
                    <a:pt x="16" y="384"/>
                    <a:pt x="16" y="384"/>
                    <a:pt x="16" y="384"/>
                  </a:cubicBezTo>
                  <a:cubicBezTo>
                    <a:pt x="16" y="384"/>
                    <a:pt x="16" y="384"/>
                    <a:pt x="16" y="384"/>
                  </a:cubicBezTo>
                  <a:cubicBezTo>
                    <a:pt x="16" y="384"/>
                    <a:pt x="16" y="383"/>
                    <a:pt x="16" y="383"/>
                  </a:cubicBezTo>
                  <a:cubicBezTo>
                    <a:pt x="17" y="383"/>
                    <a:pt x="19" y="382"/>
                    <a:pt x="19" y="382"/>
                  </a:cubicBezTo>
                  <a:cubicBezTo>
                    <a:pt x="20" y="382"/>
                    <a:pt x="20" y="382"/>
                    <a:pt x="20" y="382"/>
                  </a:cubicBezTo>
                  <a:cubicBezTo>
                    <a:pt x="19" y="383"/>
                    <a:pt x="19" y="383"/>
                    <a:pt x="19" y="383"/>
                  </a:cubicBezTo>
                  <a:cubicBezTo>
                    <a:pt x="20" y="384"/>
                    <a:pt x="20" y="384"/>
                    <a:pt x="20" y="384"/>
                  </a:cubicBezTo>
                  <a:cubicBezTo>
                    <a:pt x="20" y="385"/>
                    <a:pt x="20" y="385"/>
                    <a:pt x="20" y="385"/>
                  </a:cubicBezTo>
                  <a:cubicBezTo>
                    <a:pt x="18" y="384"/>
                    <a:pt x="18" y="384"/>
                    <a:pt x="18" y="384"/>
                  </a:cubicBezTo>
                  <a:cubicBezTo>
                    <a:pt x="18" y="385"/>
                    <a:pt x="18" y="385"/>
                    <a:pt x="18" y="385"/>
                  </a:cubicBezTo>
                  <a:cubicBezTo>
                    <a:pt x="20" y="387"/>
                    <a:pt x="20" y="387"/>
                    <a:pt x="20" y="387"/>
                  </a:cubicBezTo>
                  <a:cubicBezTo>
                    <a:pt x="22" y="387"/>
                    <a:pt x="22" y="387"/>
                    <a:pt x="22" y="387"/>
                  </a:cubicBezTo>
                  <a:cubicBezTo>
                    <a:pt x="23" y="389"/>
                    <a:pt x="23" y="389"/>
                    <a:pt x="23" y="389"/>
                  </a:cubicBezTo>
                  <a:cubicBezTo>
                    <a:pt x="25" y="389"/>
                    <a:pt x="25" y="389"/>
                    <a:pt x="25" y="389"/>
                  </a:cubicBezTo>
                  <a:cubicBezTo>
                    <a:pt x="25" y="389"/>
                    <a:pt x="25" y="389"/>
                    <a:pt x="25" y="389"/>
                  </a:cubicBezTo>
                  <a:cubicBezTo>
                    <a:pt x="27" y="389"/>
                    <a:pt x="27" y="389"/>
                    <a:pt x="27" y="389"/>
                  </a:cubicBezTo>
                  <a:cubicBezTo>
                    <a:pt x="28" y="391"/>
                    <a:pt x="28" y="391"/>
                    <a:pt x="28" y="391"/>
                  </a:cubicBezTo>
                  <a:cubicBezTo>
                    <a:pt x="27" y="392"/>
                    <a:pt x="27" y="392"/>
                    <a:pt x="27" y="392"/>
                  </a:cubicBezTo>
                  <a:cubicBezTo>
                    <a:pt x="25" y="391"/>
                    <a:pt x="25" y="391"/>
                    <a:pt x="25" y="391"/>
                  </a:cubicBezTo>
                  <a:cubicBezTo>
                    <a:pt x="24" y="392"/>
                    <a:pt x="24" y="392"/>
                    <a:pt x="24" y="392"/>
                  </a:cubicBezTo>
                  <a:cubicBezTo>
                    <a:pt x="23" y="393"/>
                    <a:pt x="23" y="393"/>
                    <a:pt x="23" y="393"/>
                  </a:cubicBezTo>
                  <a:cubicBezTo>
                    <a:pt x="21" y="395"/>
                    <a:pt x="21" y="395"/>
                    <a:pt x="21" y="395"/>
                  </a:cubicBezTo>
                  <a:cubicBezTo>
                    <a:pt x="19" y="394"/>
                    <a:pt x="19" y="394"/>
                    <a:pt x="19" y="394"/>
                  </a:cubicBezTo>
                  <a:cubicBezTo>
                    <a:pt x="19" y="394"/>
                    <a:pt x="19" y="394"/>
                    <a:pt x="19" y="394"/>
                  </a:cubicBezTo>
                  <a:cubicBezTo>
                    <a:pt x="19" y="396"/>
                    <a:pt x="19" y="396"/>
                    <a:pt x="19" y="396"/>
                  </a:cubicBezTo>
                  <a:cubicBezTo>
                    <a:pt x="17" y="397"/>
                    <a:pt x="17" y="397"/>
                    <a:pt x="17" y="397"/>
                  </a:cubicBezTo>
                  <a:cubicBezTo>
                    <a:pt x="16" y="395"/>
                    <a:pt x="16" y="395"/>
                    <a:pt x="16" y="395"/>
                  </a:cubicBezTo>
                  <a:cubicBezTo>
                    <a:pt x="16" y="395"/>
                    <a:pt x="16" y="395"/>
                    <a:pt x="16" y="395"/>
                  </a:cubicBezTo>
                  <a:cubicBezTo>
                    <a:pt x="16" y="396"/>
                    <a:pt x="16" y="396"/>
                    <a:pt x="16" y="396"/>
                  </a:cubicBezTo>
                  <a:cubicBezTo>
                    <a:pt x="16" y="398"/>
                    <a:pt x="16" y="398"/>
                    <a:pt x="16" y="398"/>
                  </a:cubicBezTo>
                  <a:cubicBezTo>
                    <a:pt x="16" y="400"/>
                    <a:pt x="16" y="400"/>
                    <a:pt x="16" y="400"/>
                  </a:cubicBezTo>
                  <a:cubicBezTo>
                    <a:pt x="16" y="400"/>
                    <a:pt x="16" y="400"/>
                    <a:pt x="16" y="400"/>
                  </a:cubicBezTo>
                  <a:cubicBezTo>
                    <a:pt x="17" y="401"/>
                    <a:pt x="17" y="401"/>
                    <a:pt x="17" y="401"/>
                  </a:cubicBezTo>
                  <a:cubicBezTo>
                    <a:pt x="17" y="401"/>
                    <a:pt x="17" y="401"/>
                    <a:pt x="17" y="401"/>
                  </a:cubicBezTo>
                  <a:cubicBezTo>
                    <a:pt x="17" y="402"/>
                    <a:pt x="17" y="402"/>
                    <a:pt x="17" y="402"/>
                  </a:cubicBezTo>
                  <a:cubicBezTo>
                    <a:pt x="15" y="404"/>
                    <a:pt x="15" y="404"/>
                    <a:pt x="15" y="404"/>
                  </a:cubicBezTo>
                  <a:cubicBezTo>
                    <a:pt x="15" y="406"/>
                    <a:pt x="15" y="406"/>
                    <a:pt x="15" y="406"/>
                  </a:cubicBezTo>
                  <a:cubicBezTo>
                    <a:pt x="14" y="407"/>
                    <a:pt x="14" y="407"/>
                    <a:pt x="14" y="407"/>
                  </a:cubicBezTo>
                  <a:cubicBezTo>
                    <a:pt x="13" y="413"/>
                    <a:pt x="13" y="413"/>
                    <a:pt x="13" y="413"/>
                  </a:cubicBezTo>
                  <a:cubicBezTo>
                    <a:pt x="17" y="420"/>
                    <a:pt x="17" y="420"/>
                    <a:pt x="17" y="420"/>
                  </a:cubicBezTo>
                  <a:cubicBezTo>
                    <a:pt x="17" y="422"/>
                    <a:pt x="17" y="422"/>
                    <a:pt x="17" y="422"/>
                  </a:cubicBezTo>
                  <a:cubicBezTo>
                    <a:pt x="16" y="423"/>
                    <a:pt x="16" y="423"/>
                    <a:pt x="16" y="423"/>
                  </a:cubicBezTo>
                  <a:cubicBezTo>
                    <a:pt x="16" y="425"/>
                    <a:pt x="16" y="425"/>
                    <a:pt x="16" y="425"/>
                  </a:cubicBezTo>
                  <a:cubicBezTo>
                    <a:pt x="15" y="427"/>
                    <a:pt x="15" y="427"/>
                    <a:pt x="15" y="427"/>
                  </a:cubicBezTo>
                  <a:cubicBezTo>
                    <a:pt x="16" y="427"/>
                    <a:pt x="16" y="427"/>
                    <a:pt x="16" y="427"/>
                  </a:cubicBezTo>
                  <a:cubicBezTo>
                    <a:pt x="16" y="428"/>
                    <a:pt x="16" y="428"/>
                    <a:pt x="16" y="428"/>
                  </a:cubicBezTo>
                  <a:cubicBezTo>
                    <a:pt x="16" y="429"/>
                    <a:pt x="16" y="429"/>
                    <a:pt x="16" y="429"/>
                  </a:cubicBezTo>
                  <a:cubicBezTo>
                    <a:pt x="17" y="430"/>
                    <a:pt x="17" y="430"/>
                    <a:pt x="17" y="430"/>
                  </a:cubicBezTo>
                  <a:cubicBezTo>
                    <a:pt x="17" y="431"/>
                    <a:pt x="17" y="431"/>
                    <a:pt x="17" y="431"/>
                  </a:cubicBezTo>
                  <a:cubicBezTo>
                    <a:pt x="17" y="432"/>
                    <a:pt x="17" y="432"/>
                    <a:pt x="17" y="432"/>
                  </a:cubicBezTo>
                  <a:cubicBezTo>
                    <a:pt x="18" y="435"/>
                    <a:pt x="18" y="435"/>
                    <a:pt x="18" y="435"/>
                  </a:cubicBezTo>
                  <a:cubicBezTo>
                    <a:pt x="19" y="435"/>
                    <a:pt x="19" y="435"/>
                    <a:pt x="19" y="435"/>
                  </a:cubicBezTo>
                  <a:cubicBezTo>
                    <a:pt x="20" y="438"/>
                    <a:pt x="20" y="438"/>
                    <a:pt x="20" y="438"/>
                  </a:cubicBezTo>
                  <a:cubicBezTo>
                    <a:pt x="21" y="439"/>
                    <a:pt x="21" y="439"/>
                    <a:pt x="21" y="439"/>
                  </a:cubicBezTo>
                  <a:cubicBezTo>
                    <a:pt x="21" y="442"/>
                    <a:pt x="21" y="442"/>
                    <a:pt x="21" y="442"/>
                  </a:cubicBezTo>
                  <a:cubicBezTo>
                    <a:pt x="22" y="442"/>
                    <a:pt x="22" y="442"/>
                    <a:pt x="22" y="442"/>
                  </a:cubicBezTo>
                  <a:cubicBezTo>
                    <a:pt x="23" y="443"/>
                    <a:pt x="23" y="443"/>
                    <a:pt x="23" y="443"/>
                  </a:cubicBezTo>
                  <a:cubicBezTo>
                    <a:pt x="25" y="442"/>
                    <a:pt x="25" y="442"/>
                    <a:pt x="25" y="442"/>
                  </a:cubicBezTo>
                  <a:cubicBezTo>
                    <a:pt x="27" y="444"/>
                    <a:pt x="27" y="444"/>
                    <a:pt x="27" y="444"/>
                  </a:cubicBezTo>
                  <a:cubicBezTo>
                    <a:pt x="29" y="443"/>
                    <a:pt x="29" y="443"/>
                    <a:pt x="29" y="443"/>
                  </a:cubicBezTo>
                  <a:cubicBezTo>
                    <a:pt x="31" y="444"/>
                    <a:pt x="31" y="444"/>
                    <a:pt x="31" y="444"/>
                  </a:cubicBezTo>
                  <a:cubicBezTo>
                    <a:pt x="33" y="446"/>
                    <a:pt x="33" y="446"/>
                    <a:pt x="33" y="446"/>
                  </a:cubicBezTo>
                  <a:cubicBezTo>
                    <a:pt x="35" y="445"/>
                    <a:pt x="35" y="445"/>
                    <a:pt x="35" y="445"/>
                  </a:cubicBezTo>
                  <a:cubicBezTo>
                    <a:pt x="37" y="444"/>
                    <a:pt x="37" y="444"/>
                    <a:pt x="37" y="444"/>
                  </a:cubicBezTo>
                  <a:cubicBezTo>
                    <a:pt x="38" y="445"/>
                    <a:pt x="38" y="445"/>
                    <a:pt x="38" y="445"/>
                  </a:cubicBezTo>
                  <a:cubicBezTo>
                    <a:pt x="39" y="445"/>
                    <a:pt x="39" y="445"/>
                    <a:pt x="39" y="445"/>
                  </a:cubicBezTo>
                  <a:cubicBezTo>
                    <a:pt x="43" y="447"/>
                    <a:pt x="43" y="447"/>
                    <a:pt x="43" y="447"/>
                  </a:cubicBezTo>
                  <a:cubicBezTo>
                    <a:pt x="44" y="449"/>
                    <a:pt x="44" y="449"/>
                    <a:pt x="44" y="449"/>
                  </a:cubicBezTo>
                  <a:cubicBezTo>
                    <a:pt x="43" y="451"/>
                    <a:pt x="43" y="451"/>
                    <a:pt x="43" y="451"/>
                  </a:cubicBezTo>
                  <a:cubicBezTo>
                    <a:pt x="45" y="453"/>
                    <a:pt x="45" y="453"/>
                    <a:pt x="45" y="453"/>
                  </a:cubicBezTo>
                  <a:cubicBezTo>
                    <a:pt x="45" y="455"/>
                    <a:pt x="45" y="455"/>
                    <a:pt x="45" y="455"/>
                  </a:cubicBezTo>
                  <a:cubicBezTo>
                    <a:pt x="47" y="457"/>
                    <a:pt x="47" y="457"/>
                    <a:pt x="47" y="457"/>
                  </a:cubicBezTo>
                  <a:cubicBezTo>
                    <a:pt x="48" y="460"/>
                    <a:pt x="48" y="460"/>
                    <a:pt x="48" y="460"/>
                  </a:cubicBezTo>
                  <a:cubicBezTo>
                    <a:pt x="50" y="463"/>
                    <a:pt x="50" y="463"/>
                    <a:pt x="50" y="463"/>
                  </a:cubicBezTo>
                  <a:cubicBezTo>
                    <a:pt x="51" y="464"/>
                    <a:pt x="51" y="464"/>
                    <a:pt x="51" y="464"/>
                  </a:cubicBezTo>
                  <a:cubicBezTo>
                    <a:pt x="52" y="467"/>
                    <a:pt x="52" y="467"/>
                    <a:pt x="52" y="467"/>
                  </a:cubicBezTo>
                  <a:cubicBezTo>
                    <a:pt x="55" y="468"/>
                    <a:pt x="55" y="468"/>
                    <a:pt x="55" y="468"/>
                  </a:cubicBezTo>
                  <a:cubicBezTo>
                    <a:pt x="58" y="470"/>
                    <a:pt x="58" y="470"/>
                    <a:pt x="58" y="470"/>
                  </a:cubicBezTo>
                  <a:cubicBezTo>
                    <a:pt x="59" y="472"/>
                    <a:pt x="59" y="472"/>
                    <a:pt x="59" y="472"/>
                  </a:cubicBezTo>
                  <a:cubicBezTo>
                    <a:pt x="61" y="473"/>
                    <a:pt x="61" y="473"/>
                    <a:pt x="61" y="473"/>
                  </a:cubicBezTo>
                  <a:cubicBezTo>
                    <a:pt x="60" y="474"/>
                    <a:pt x="60" y="474"/>
                    <a:pt x="60" y="474"/>
                  </a:cubicBezTo>
                  <a:cubicBezTo>
                    <a:pt x="58" y="477"/>
                    <a:pt x="58" y="477"/>
                    <a:pt x="58" y="477"/>
                  </a:cubicBezTo>
                  <a:cubicBezTo>
                    <a:pt x="54" y="478"/>
                    <a:pt x="54" y="478"/>
                    <a:pt x="54" y="478"/>
                  </a:cubicBezTo>
                  <a:cubicBezTo>
                    <a:pt x="52" y="476"/>
                    <a:pt x="52" y="476"/>
                    <a:pt x="52" y="476"/>
                  </a:cubicBezTo>
                  <a:cubicBezTo>
                    <a:pt x="51" y="477"/>
                    <a:pt x="51" y="477"/>
                    <a:pt x="51" y="477"/>
                  </a:cubicBezTo>
                  <a:cubicBezTo>
                    <a:pt x="51" y="480"/>
                    <a:pt x="51" y="480"/>
                    <a:pt x="51" y="480"/>
                  </a:cubicBezTo>
                  <a:cubicBezTo>
                    <a:pt x="53" y="482"/>
                    <a:pt x="53" y="482"/>
                    <a:pt x="53" y="482"/>
                  </a:cubicBezTo>
                  <a:cubicBezTo>
                    <a:pt x="53" y="485"/>
                    <a:pt x="53" y="485"/>
                    <a:pt x="53" y="485"/>
                  </a:cubicBezTo>
                  <a:cubicBezTo>
                    <a:pt x="55" y="487"/>
                    <a:pt x="55" y="487"/>
                    <a:pt x="55" y="487"/>
                  </a:cubicBezTo>
                  <a:cubicBezTo>
                    <a:pt x="55" y="489"/>
                    <a:pt x="55" y="489"/>
                    <a:pt x="55" y="489"/>
                  </a:cubicBezTo>
                  <a:cubicBezTo>
                    <a:pt x="56" y="489"/>
                    <a:pt x="56" y="489"/>
                    <a:pt x="56" y="489"/>
                  </a:cubicBezTo>
                  <a:cubicBezTo>
                    <a:pt x="58" y="489"/>
                    <a:pt x="58" y="489"/>
                    <a:pt x="58" y="489"/>
                  </a:cubicBezTo>
                  <a:cubicBezTo>
                    <a:pt x="58" y="487"/>
                    <a:pt x="58" y="487"/>
                    <a:pt x="58" y="487"/>
                  </a:cubicBezTo>
                  <a:cubicBezTo>
                    <a:pt x="59" y="486"/>
                    <a:pt x="59" y="486"/>
                    <a:pt x="59" y="486"/>
                  </a:cubicBezTo>
                  <a:cubicBezTo>
                    <a:pt x="63" y="487"/>
                    <a:pt x="63" y="487"/>
                    <a:pt x="63" y="487"/>
                  </a:cubicBezTo>
                  <a:cubicBezTo>
                    <a:pt x="68" y="487"/>
                    <a:pt x="68" y="487"/>
                    <a:pt x="68" y="487"/>
                  </a:cubicBezTo>
                  <a:cubicBezTo>
                    <a:pt x="70" y="486"/>
                    <a:pt x="70" y="486"/>
                    <a:pt x="70" y="486"/>
                  </a:cubicBezTo>
                  <a:cubicBezTo>
                    <a:pt x="72" y="486"/>
                    <a:pt x="72" y="486"/>
                    <a:pt x="72" y="486"/>
                  </a:cubicBezTo>
                  <a:cubicBezTo>
                    <a:pt x="73" y="490"/>
                    <a:pt x="73" y="490"/>
                    <a:pt x="73" y="490"/>
                  </a:cubicBezTo>
                  <a:cubicBezTo>
                    <a:pt x="75" y="492"/>
                    <a:pt x="75" y="492"/>
                    <a:pt x="75" y="492"/>
                  </a:cubicBezTo>
                  <a:cubicBezTo>
                    <a:pt x="74" y="494"/>
                    <a:pt x="74" y="494"/>
                    <a:pt x="74" y="494"/>
                  </a:cubicBezTo>
                  <a:cubicBezTo>
                    <a:pt x="76" y="497"/>
                    <a:pt x="76" y="497"/>
                    <a:pt x="76" y="497"/>
                  </a:cubicBezTo>
                  <a:cubicBezTo>
                    <a:pt x="81" y="496"/>
                    <a:pt x="81" y="496"/>
                    <a:pt x="81" y="496"/>
                  </a:cubicBezTo>
                  <a:cubicBezTo>
                    <a:pt x="83" y="498"/>
                    <a:pt x="83" y="498"/>
                    <a:pt x="83" y="498"/>
                  </a:cubicBezTo>
                  <a:cubicBezTo>
                    <a:pt x="83" y="499"/>
                    <a:pt x="83" y="499"/>
                    <a:pt x="83" y="499"/>
                  </a:cubicBezTo>
                  <a:cubicBezTo>
                    <a:pt x="85" y="500"/>
                    <a:pt x="85" y="500"/>
                    <a:pt x="85" y="500"/>
                  </a:cubicBezTo>
                  <a:cubicBezTo>
                    <a:pt x="85" y="502"/>
                    <a:pt x="85" y="502"/>
                    <a:pt x="85" y="502"/>
                  </a:cubicBezTo>
                  <a:cubicBezTo>
                    <a:pt x="86" y="505"/>
                    <a:pt x="86" y="505"/>
                    <a:pt x="86" y="505"/>
                  </a:cubicBezTo>
                  <a:cubicBezTo>
                    <a:pt x="89" y="509"/>
                    <a:pt x="89" y="509"/>
                    <a:pt x="89" y="509"/>
                  </a:cubicBezTo>
                  <a:cubicBezTo>
                    <a:pt x="91" y="507"/>
                    <a:pt x="91" y="507"/>
                    <a:pt x="91" y="507"/>
                  </a:cubicBezTo>
                  <a:cubicBezTo>
                    <a:pt x="93" y="508"/>
                    <a:pt x="93" y="508"/>
                    <a:pt x="93" y="508"/>
                  </a:cubicBezTo>
                  <a:cubicBezTo>
                    <a:pt x="95" y="508"/>
                    <a:pt x="95" y="508"/>
                    <a:pt x="95" y="508"/>
                  </a:cubicBezTo>
                  <a:cubicBezTo>
                    <a:pt x="97" y="508"/>
                    <a:pt x="97" y="508"/>
                    <a:pt x="97" y="508"/>
                  </a:cubicBezTo>
                  <a:cubicBezTo>
                    <a:pt x="100" y="506"/>
                    <a:pt x="100" y="506"/>
                    <a:pt x="100" y="506"/>
                  </a:cubicBezTo>
                  <a:cubicBezTo>
                    <a:pt x="102" y="505"/>
                    <a:pt x="102" y="505"/>
                    <a:pt x="102" y="505"/>
                  </a:cubicBezTo>
                  <a:cubicBezTo>
                    <a:pt x="103" y="510"/>
                    <a:pt x="103" y="510"/>
                    <a:pt x="103" y="510"/>
                  </a:cubicBezTo>
                  <a:cubicBezTo>
                    <a:pt x="106" y="511"/>
                    <a:pt x="106" y="511"/>
                    <a:pt x="106" y="511"/>
                  </a:cubicBezTo>
                  <a:cubicBezTo>
                    <a:pt x="107" y="513"/>
                    <a:pt x="107" y="513"/>
                    <a:pt x="107" y="513"/>
                  </a:cubicBezTo>
                  <a:cubicBezTo>
                    <a:pt x="108" y="512"/>
                    <a:pt x="108" y="512"/>
                    <a:pt x="108" y="512"/>
                  </a:cubicBezTo>
                  <a:cubicBezTo>
                    <a:pt x="111" y="513"/>
                    <a:pt x="111" y="513"/>
                    <a:pt x="111" y="513"/>
                  </a:cubicBezTo>
                  <a:cubicBezTo>
                    <a:pt x="114" y="513"/>
                    <a:pt x="114" y="513"/>
                    <a:pt x="114" y="513"/>
                  </a:cubicBezTo>
                  <a:cubicBezTo>
                    <a:pt x="115" y="514"/>
                    <a:pt x="115" y="514"/>
                    <a:pt x="115" y="514"/>
                  </a:cubicBezTo>
                  <a:cubicBezTo>
                    <a:pt x="117" y="513"/>
                    <a:pt x="117" y="513"/>
                    <a:pt x="117" y="513"/>
                  </a:cubicBezTo>
                  <a:cubicBezTo>
                    <a:pt x="119" y="515"/>
                    <a:pt x="119" y="515"/>
                    <a:pt x="119" y="515"/>
                  </a:cubicBezTo>
                  <a:cubicBezTo>
                    <a:pt x="122" y="515"/>
                    <a:pt x="122" y="515"/>
                    <a:pt x="122" y="515"/>
                  </a:cubicBezTo>
                  <a:cubicBezTo>
                    <a:pt x="123" y="514"/>
                    <a:pt x="123" y="514"/>
                    <a:pt x="123" y="514"/>
                  </a:cubicBezTo>
                  <a:cubicBezTo>
                    <a:pt x="124" y="516"/>
                    <a:pt x="124" y="516"/>
                    <a:pt x="124" y="516"/>
                  </a:cubicBezTo>
                  <a:cubicBezTo>
                    <a:pt x="125" y="517"/>
                    <a:pt x="125" y="517"/>
                    <a:pt x="125" y="517"/>
                  </a:cubicBezTo>
                  <a:cubicBezTo>
                    <a:pt x="125" y="519"/>
                    <a:pt x="125" y="519"/>
                    <a:pt x="125" y="519"/>
                  </a:cubicBezTo>
                  <a:cubicBezTo>
                    <a:pt x="124" y="521"/>
                    <a:pt x="124" y="521"/>
                    <a:pt x="124" y="521"/>
                  </a:cubicBezTo>
                  <a:cubicBezTo>
                    <a:pt x="122" y="521"/>
                    <a:pt x="122" y="521"/>
                    <a:pt x="122" y="521"/>
                  </a:cubicBezTo>
                  <a:cubicBezTo>
                    <a:pt x="121" y="525"/>
                    <a:pt x="121" y="525"/>
                    <a:pt x="121" y="525"/>
                  </a:cubicBezTo>
                  <a:cubicBezTo>
                    <a:pt x="124" y="527"/>
                    <a:pt x="124" y="527"/>
                    <a:pt x="124" y="527"/>
                  </a:cubicBezTo>
                  <a:cubicBezTo>
                    <a:pt x="124" y="529"/>
                    <a:pt x="124" y="529"/>
                    <a:pt x="124" y="529"/>
                  </a:cubicBezTo>
                  <a:cubicBezTo>
                    <a:pt x="123" y="532"/>
                    <a:pt x="123" y="532"/>
                    <a:pt x="123" y="532"/>
                  </a:cubicBezTo>
                  <a:cubicBezTo>
                    <a:pt x="123" y="534"/>
                    <a:pt x="123" y="534"/>
                    <a:pt x="123" y="534"/>
                  </a:cubicBezTo>
                  <a:cubicBezTo>
                    <a:pt x="122" y="536"/>
                    <a:pt x="122" y="536"/>
                    <a:pt x="122" y="536"/>
                  </a:cubicBezTo>
                  <a:cubicBezTo>
                    <a:pt x="118" y="536"/>
                    <a:pt x="118" y="536"/>
                    <a:pt x="118" y="536"/>
                  </a:cubicBezTo>
                  <a:cubicBezTo>
                    <a:pt x="116" y="539"/>
                    <a:pt x="116" y="539"/>
                    <a:pt x="116" y="539"/>
                  </a:cubicBezTo>
                  <a:cubicBezTo>
                    <a:pt x="115" y="539"/>
                    <a:pt x="115" y="539"/>
                    <a:pt x="115" y="539"/>
                  </a:cubicBezTo>
                  <a:cubicBezTo>
                    <a:pt x="114" y="543"/>
                    <a:pt x="114" y="543"/>
                    <a:pt x="114" y="543"/>
                  </a:cubicBezTo>
                  <a:cubicBezTo>
                    <a:pt x="114" y="543"/>
                    <a:pt x="114" y="543"/>
                    <a:pt x="114" y="543"/>
                  </a:cubicBezTo>
                  <a:cubicBezTo>
                    <a:pt x="115" y="543"/>
                    <a:pt x="115" y="543"/>
                    <a:pt x="115" y="543"/>
                  </a:cubicBezTo>
                  <a:cubicBezTo>
                    <a:pt x="116" y="543"/>
                    <a:pt x="116" y="543"/>
                    <a:pt x="116" y="543"/>
                  </a:cubicBezTo>
                  <a:cubicBezTo>
                    <a:pt x="118" y="542"/>
                    <a:pt x="118" y="542"/>
                    <a:pt x="118" y="542"/>
                  </a:cubicBezTo>
                  <a:cubicBezTo>
                    <a:pt x="121" y="542"/>
                    <a:pt x="121" y="542"/>
                    <a:pt x="121" y="542"/>
                  </a:cubicBezTo>
                  <a:cubicBezTo>
                    <a:pt x="121" y="543"/>
                    <a:pt x="121" y="543"/>
                    <a:pt x="121" y="543"/>
                  </a:cubicBezTo>
                  <a:cubicBezTo>
                    <a:pt x="121" y="544"/>
                    <a:pt x="121" y="544"/>
                    <a:pt x="121" y="544"/>
                  </a:cubicBezTo>
                  <a:cubicBezTo>
                    <a:pt x="116" y="546"/>
                    <a:pt x="116" y="546"/>
                    <a:pt x="116" y="546"/>
                  </a:cubicBezTo>
                  <a:cubicBezTo>
                    <a:pt x="114" y="548"/>
                    <a:pt x="114" y="548"/>
                    <a:pt x="114" y="548"/>
                  </a:cubicBezTo>
                  <a:cubicBezTo>
                    <a:pt x="115" y="549"/>
                    <a:pt x="115" y="549"/>
                    <a:pt x="115" y="549"/>
                  </a:cubicBezTo>
                  <a:cubicBezTo>
                    <a:pt x="116" y="549"/>
                    <a:pt x="116" y="549"/>
                    <a:pt x="116" y="549"/>
                  </a:cubicBezTo>
                  <a:cubicBezTo>
                    <a:pt x="115" y="550"/>
                    <a:pt x="115" y="550"/>
                    <a:pt x="115" y="550"/>
                  </a:cubicBezTo>
                  <a:cubicBezTo>
                    <a:pt x="113" y="549"/>
                    <a:pt x="113" y="549"/>
                    <a:pt x="113" y="549"/>
                  </a:cubicBezTo>
                  <a:cubicBezTo>
                    <a:pt x="110" y="550"/>
                    <a:pt x="110" y="550"/>
                    <a:pt x="110" y="550"/>
                  </a:cubicBezTo>
                  <a:cubicBezTo>
                    <a:pt x="111" y="552"/>
                    <a:pt x="111" y="552"/>
                    <a:pt x="111" y="552"/>
                  </a:cubicBezTo>
                  <a:cubicBezTo>
                    <a:pt x="112" y="554"/>
                    <a:pt x="112" y="554"/>
                    <a:pt x="112" y="554"/>
                  </a:cubicBezTo>
                  <a:cubicBezTo>
                    <a:pt x="113" y="553"/>
                    <a:pt x="113" y="553"/>
                    <a:pt x="113" y="553"/>
                  </a:cubicBezTo>
                  <a:cubicBezTo>
                    <a:pt x="114" y="554"/>
                    <a:pt x="114" y="554"/>
                    <a:pt x="114" y="554"/>
                  </a:cubicBezTo>
                  <a:cubicBezTo>
                    <a:pt x="116" y="554"/>
                    <a:pt x="116" y="554"/>
                    <a:pt x="116" y="554"/>
                  </a:cubicBezTo>
                  <a:cubicBezTo>
                    <a:pt x="116" y="555"/>
                    <a:pt x="116" y="555"/>
                    <a:pt x="116" y="555"/>
                  </a:cubicBezTo>
                  <a:cubicBezTo>
                    <a:pt x="115" y="555"/>
                    <a:pt x="115" y="555"/>
                    <a:pt x="115" y="555"/>
                  </a:cubicBezTo>
                  <a:cubicBezTo>
                    <a:pt x="114" y="556"/>
                    <a:pt x="114" y="556"/>
                    <a:pt x="114" y="556"/>
                  </a:cubicBezTo>
                  <a:cubicBezTo>
                    <a:pt x="113" y="556"/>
                    <a:pt x="113" y="556"/>
                    <a:pt x="113" y="556"/>
                  </a:cubicBezTo>
                  <a:cubicBezTo>
                    <a:pt x="112" y="557"/>
                    <a:pt x="112" y="557"/>
                    <a:pt x="112" y="557"/>
                  </a:cubicBezTo>
                  <a:cubicBezTo>
                    <a:pt x="112" y="557"/>
                    <a:pt x="112" y="557"/>
                    <a:pt x="112" y="557"/>
                  </a:cubicBezTo>
                  <a:cubicBezTo>
                    <a:pt x="110" y="559"/>
                    <a:pt x="110" y="559"/>
                    <a:pt x="110" y="559"/>
                  </a:cubicBezTo>
                  <a:cubicBezTo>
                    <a:pt x="110" y="561"/>
                    <a:pt x="110" y="561"/>
                    <a:pt x="110" y="561"/>
                  </a:cubicBezTo>
                  <a:cubicBezTo>
                    <a:pt x="111" y="561"/>
                    <a:pt x="111" y="561"/>
                    <a:pt x="111" y="561"/>
                  </a:cubicBezTo>
                  <a:cubicBezTo>
                    <a:pt x="111" y="564"/>
                    <a:pt x="111" y="564"/>
                    <a:pt x="111" y="564"/>
                  </a:cubicBezTo>
                  <a:cubicBezTo>
                    <a:pt x="109" y="564"/>
                    <a:pt x="109" y="564"/>
                    <a:pt x="109" y="564"/>
                  </a:cubicBezTo>
                  <a:cubicBezTo>
                    <a:pt x="108" y="564"/>
                    <a:pt x="108" y="564"/>
                    <a:pt x="108" y="564"/>
                  </a:cubicBezTo>
                  <a:cubicBezTo>
                    <a:pt x="107" y="563"/>
                    <a:pt x="107" y="563"/>
                    <a:pt x="107" y="563"/>
                  </a:cubicBezTo>
                  <a:cubicBezTo>
                    <a:pt x="105" y="562"/>
                    <a:pt x="105" y="562"/>
                    <a:pt x="105" y="562"/>
                  </a:cubicBezTo>
                  <a:cubicBezTo>
                    <a:pt x="105" y="563"/>
                    <a:pt x="105" y="563"/>
                    <a:pt x="105" y="563"/>
                  </a:cubicBezTo>
                  <a:cubicBezTo>
                    <a:pt x="106" y="564"/>
                    <a:pt x="106" y="564"/>
                    <a:pt x="106" y="564"/>
                  </a:cubicBezTo>
                  <a:cubicBezTo>
                    <a:pt x="105" y="565"/>
                    <a:pt x="105" y="565"/>
                    <a:pt x="105" y="565"/>
                  </a:cubicBezTo>
                  <a:cubicBezTo>
                    <a:pt x="103" y="566"/>
                    <a:pt x="103" y="566"/>
                    <a:pt x="103" y="566"/>
                  </a:cubicBezTo>
                  <a:cubicBezTo>
                    <a:pt x="105" y="566"/>
                    <a:pt x="105" y="566"/>
                    <a:pt x="105" y="566"/>
                  </a:cubicBezTo>
                  <a:cubicBezTo>
                    <a:pt x="106" y="566"/>
                    <a:pt x="106" y="566"/>
                    <a:pt x="106" y="566"/>
                  </a:cubicBezTo>
                  <a:cubicBezTo>
                    <a:pt x="109" y="568"/>
                    <a:pt x="109" y="568"/>
                    <a:pt x="109" y="568"/>
                  </a:cubicBezTo>
                  <a:cubicBezTo>
                    <a:pt x="109" y="569"/>
                    <a:pt x="109" y="569"/>
                    <a:pt x="109" y="569"/>
                  </a:cubicBezTo>
                  <a:cubicBezTo>
                    <a:pt x="111" y="571"/>
                    <a:pt x="111" y="571"/>
                    <a:pt x="111" y="571"/>
                  </a:cubicBezTo>
                  <a:cubicBezTo>
                    <a:pt x="114" y="571"/>
                    <a:pt x="114" y="571"/>
                    <a:pt x="114" y="571"/>
                  </a:cubicBezTo>
                  <a:cubicBezTo>
                    <a:pt x="117" y="573"/>
                    <a:pt x="117" y="573"/>
                    <a:pt x="117" y="573"/>
                  </a:cubicBezTo>
                  <a:cubicBezTo>
                    <a:pt x="119" y="574"/>
                    <a:pt x="119" y="574"/>
                    <a:pt x="119" y="574"/>
                  </a:cubicBezTo>
                  <a:cubicBezTo>
                    <a:pt x="125" y="578"/>
                    <a:pt x="125" y="578"/>
                    <a:pt x="125" y="578"/>
                  </a:cubicBezTo>
                  <a:cubicBezTo>
                    <a:pt x="126" y="580"/>
                    <a:pt x="126" y="580"/>
                    <a:pt x="126" y="580"/>
                  </a:cubicBezTo>
                  <a:cubicBezTo>
                    <a:pt x="128" y="580"/>
                    <a:pt x="128" y="580"/>
                    <a:pt x="128" y="580"/>
                  </a:cubicBezTo>
                  <a:cubicBezTo>
                    <a:pt x="128" y="581"/>
                    <a:pt x="128" y="581"/>
                    <a:pt x="128" y="581"/>
                  </a:cubicBezTo>
                  <a:cubicBezTo>
                    <a:pt x="130" y="583"/>
                    <a:pt x="130" y="583"/>
                    <a:pt x="130" y="583"/>
                  </a:cubicBezTo>
                  <a:cubicBezTo>
                    <a:pt x="131" y="583"/>
                    <a:pt x="131" y="583"/>
                    <a:pt x="131" y="583"/>
                  </a:cubicBezTo>
                  <a:cubicBezTo>
                    <a:pt x="131" y="584"/>
                    <a:pt x="131" y="584"/>
                    <a:pt x="131" y="584"/>
                  </a:cubicBezTo>
                  <a:cubicBezTo>
                    <a:pt x="133" y="584"/>
                    <a:pt x="133" y="584"/>
                    <a:pt x="133" y="584"/>
                  </a:cubicBezTo>
                  <a:cubicBezTo>
                    <a:pt x="134" y="584"/>
                    <a:pt x="134" y="584"/>
                    <a:pt x="134" y="584"/>
                  </a:cubicBezTo>
                  <a:cubicBezTo>
                    <a:pt x="135" y="586"/>
                    <a:pt x="135" y="586"/>
                    <a:pt x="135" y="586"/>
                  </a:cubicBezTo>
                  <a:cubicBezTo>
                    <a:pt x="137" y="587"/>
                    <a:pt x="137" y="587"/>
                    <a:pt x="137" y="587"/>
                  </a:cubicBezTo>
                  <a:cubicBezTo>
                    <a:pt x="138" y="587"/>
                    <a:pt x="138" y="587"/>
                    <a:pt x="138" y="587"/>
                  </a:cubicBezTo>
                  <a:cubicBezTo>
                    <a:pt x="139" y="587"/>
                    <a:pt x="139" y="587"/>
                    <a:pt x="139" y="587"/>
                  </a:cubicBezTo>
                  <a:cubicBezTo>
                    <a:pt x="141" y="588"/>
                    <a:pt x="141" y="588"/>
                    <a:pt x="141" y="588"/>
                  </a:cubicBezTo>
                  <a:cubicBezTo>
                    <a:pt x="141" y="590"/>
                    <a:pt x="141" y="590"/>
                    <a:pt x="141" y="590"/>
                  </a:cubicBezTo>
                  <a:cubicBezTo>
                    <a:pt x="143" y="590"/>
                    <a:pt x="143" y="590"/>
                    <a:pt x="143" y="590"/>
                  </a:cubicBezTo>
                  <a:cubicBezTo>
                    <a:pt x="145" y="593"/>
                    <a:pt x="145" y="593"/>
                    <a:pt x="145" y="593"/>
                  </a:cubicBezTo>
                  <a:cubicBezTo>
                    <a:pt x="146" y="594"/>
                    <a:pt x="146" y="594"/>
                    <a:pt x="146" y="594"/>
                  </a:cubicBezTo>
                  <a:cubicBezTo>
                    <a:pt x="146" y="598"/>
                    <a:pt x="146" y="598"/>
                    <a:pt x="146" y="598"/>
                  </a:cubicBezTo>
                  <a:cubicBezTo>
                    <a:pt x="148" y="600"/>
                    <a:pt x="148" y="600"/>
                    <a:pt x="148" y="600"/>
                  </a:cubicBezTo>
                  <a:cubicBezTo>
                    <a:pt x="147" y="601"/>
                    <a:pt x="147" y="601"/>
                    <a:pt x="147" y="601"/>
                  </a:cubicBezTo>
                  <a:cubicBezTo>
                    <a:pt x="148" y="603"/>
                    <a:pt x="148" y="603"/>
                    <a:pt x="148" y="603"/>
                  </a:cubicBezTo>
                  <a:cubicBezTo>
                    <a:pt x="148" y="603"/>
                    <a:pt x="148" y="603"/>
                    <a:pt x="148" y="603"/>
                  </a:cubicBezTo>
                  <a:cubicBezTo>
                    <a:pt x="148" y="603"/>
                    <a:pt x="148" y="603"/>
                    <a:pt x="148" y="603"/>
                  </a:cubicBezTo>
                  <a:cubicBezTo>
                    <a:pt x="149" y="603"/>
                    <a:pt x="149" y="603"/>
                    <a:pt x="149" y="603"/>
                  </a:cubicBezTo>
                  <a:cubicBezTo>
                    <a:pt x="149" y="605"/>
                    <a:pt x="149" y="605"/>
                    <a:pt x="149" y="605"/>
                  </a:cubicBezTo>
                  <a:lnTo>
                    <a:pt x="150" y="605"/>
                  </a:lnTo>
                  <a:close/>
                </a:path>
              </a:pathLst>
            </a:custGeom>
            <a:solidFill>
              <a:schemeClr val="accent3"/>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235" name="Freeform 328"/>
            <p:cNvSpPr>
              <a:spLocks/>
            </p:cNvSpPr>
            <p:nvPr/>
          </p:nvSpPr>
          <p:spPr bwMode="auto">
            <a:xfrm>
              <a:off x="9377441" y="3104400"/>
              <a:ext cx="2387" cy="2387"/>
            </a:xfrm>
            <a:custGeom>
              <a:avLst/>
              <a:gdLst>
                <a:gd name="T0" fmla="*/ 0 w 2"/>
                <a:gd name="T1" fmla="*/ 2 h 2"/>
                <a:gd name="T2" fmla="*/ 2 w 2"/>
                <a:gd name="T3" fmla="*/ 0 h 2"/>
                <a:gd name="T4" fmla="*/ 2 w 2"/>
                <a:gd name="T5" fmla="*/ 0 h 2"/>
                <a:gd name="T6" fmla="*/ 0 w 2"/>
                <a:gd name="T7" fmla="*/ 0 h 2"/>
                <a:gd name="T8" fmla="*/ 0 w 2"/>
                <a:gd name="T9" fmla="*/ 0 h 2"/>
                <a:gd name="T10" fmla="*/ 0 w 2"/>
                <a:gd name="T11" fmla="*/ 2 h 2"/>
              </a:gdLst>
              <a:ahLst/>
              <a:cxnLst>
                <a:cxn ang="0">
                  <a:pos x="T0" y="T1"/>
                </a:cxn>
                <a:cxn ang="0">
                  <a:pos x="T2" y="T3"/>
                </a:cxn>
                <a:cxn ang="0">
                  <a:pos x="T4" y="T5"/>
                </a:cxn>
                <a:cxn ang="0">
                  <a:pos x="T6" y="T7"/>
                </a:cxn>
                <a:cxn ang="0">
                  <a:pos x="T8" y="T9"/>
                </a:cxn>
                <a:cxn ang="0">
                  <a:pos x="T10" y="T11"/>
                </a:cxn>
              </a:cxnLst>
              <a:rect l="0" t="0" r="r" b="b"/>
              <a:pathLst>
                <a:path w="2" h="2">
                  <a:moveTo>
                    <a:pt x="0" y="2"/>
                  </a:moveTo>
                  <a:lnTo>
                    <a:pt x="2" y="0"/>
                  </a:lnTo>
                  <a:lnTo>
                    <a:pt x="2" y="0"/>
                  </a:lnTo>
                  <a:lnTo>
                    <a:pt x="0" y="0"/>
                  </a:lnTo>
                  <a:lnTo>
                    <a:pt x="0" y="0"/>
                  </a:lnTo>
                  <a:lnTo>
                    <a:pt x="0" y="2"/>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236" name="Freeform 329"/>
            <p:cNvSpPr>
              <a:spLocks/>
            </p:cNvSpPr>
            <p:nvPr/>
          </p:nvSpPr>
          <p:spPr bwMode="auto">
            <a:xfrm>
              <a:off x="9301046" y="2465777"/>
              <a:ext cx="2387" cy="8356"/>
            </a:xfrm>
            <a:custGeom>
              <a:avLst/>
              <a:gdLst>
                <a:gd name="T0" fmla="*/ 0 w 2"/>
                <a:gd name="T1" fmla="*/ 3 h 7"/>
                <a:gd name="T2" fmla="*/ 2 w 2"/>
                <a:gd name="T3" fmla="*/ 7 h 7"/>
                <a:gd name="T4" fmla="*/ 2 w 2"/>
                <a:gd name="T5" fmla="*/ 5 h 7"/>
                <a:gd name="T6" fmla="*/ 2 w 2"/>
                <a:gd name="T7" fmla="*/ 3 h 7"/>
                <a:gd name="T8" fmla="*/ 2 w 2"/>
                <a:gd name="T9" fmla="*/ 0 h 7"/>
                <a:gd name="T10" fmla="*/ 2 w 2"/>
                <a:gd name="T11" fmla="*/ 3 h 7"/>
                <a:gd name="T12" fmla="*/ 0 w 2"/>
                <a:gd name="T13" fmla="*/ 3 h 7"/>
              </a:gdLst>
              <a:ahLst/>
              <a:cxnLst>
                <a:cxn ang="0">
                  <a:pos x="T0" y="T1"/>
                </a:cxn>
                <a:cxn ang="0">
                  <a:pos x="T2" y="T3"/>
                </a:cxn>
                <a:cxn ang="0">
                  <a:pos x="T4" y="T5"/>
                </a:cxn>
                <a:cxn ang="0">
                  <a:pos x="T6" y="T7"/>
                </a:cxn>
                <a:cxn ang="0">
                  <a:pos x="T8" y="T9"/>
                </a:cxn>
                <a:cxn ang="0">
                  <a:pos x="T10" y="T11"/>
                </a:cxn>
                <a:cxn ang="0">
                  <a:pos x="T12" y="T13"/>
                </a:cxn>
              </a:cxnLst>
              <a:rect l="0" t="0" r="r" b="b"/>
              <a:pathLst>
                <a:path w="2" h="7">
                  <a:moveTo>
                    <a:pt x="0" y="3"/>
                  </a:moveTo>
                  <a:lnTo>
                    <a:pt x="2" y="7"/>
                  </a:lnTo>
                  <a:lnTo>
                    <a:pt x="2" y="5"/>
                  </a:lnTo>
                  <a:lnTo>
                    <a:pt x="2" y="3"/>
                  </a:lnTo>
                  <a:lnTo>
                    <a:pt x="2" y="0"/>
                  </a:lnTo>
                  <a:lnTo>
                    <a:pt x="2" y="3"/>
                  </a:lnTo>
                  <a:lnTo>
                    <a:pt x="0" y="3"/>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237" name="Freeform 330"/>
            <p:cNvSpPr>
              <a:spLocks/>
            </p:cNvSpPr>
            <p:nvPr/>
          </p:nvSpPr>
          <p:spPr bwMode="auto">
            <a:xfrm>
              <a:off x="9383410" y="2585146"/>
              <a:ext cx="27455" cy="50135"/>
            </a:xfrm>
            <a:custGeom>
              <a:avLst/>
              <a:gdLst>
                <a:gd name="T0" fmla="*/ 11 w 23"/>
                <a:gd name="T1" fmla="*/ 28 h 42"/>
                <a:gd name="T2" fmla="*/ 14 w 23"/>
                <a:gd name="T3" fmla="*/ 23 h 42"/>
                <a:gd name="T4" fmla="*/ 16 w 23"/>
                <a:gd name="T5" fmla="*/ 21 h 42"/>
                <a:gd name="T6" fmla="*/ 23 w 23"/>
                <a:gd name="T7" fmla="*/ 16 h 42"/>
                <a:gd name="T8" fmla="*/ 23 w 23"/>
                <a:gd name="T9" fmla="*/ 16 h 42"/>
                <a:gd name="T10" fmla="*/ 23 w 23"/>
                <a:gd name="T11" fmla="*/ 11 h 42"/>
                <a:gd name="T12" fmla="*/ 21 w 23"/>
                <a:gd name="T13" fmla="*/ 7 h 42"/>
                <a:gd name="T14" fmla="*/ 16 w 23"/>
                <a:gd name="T15" fmla="*/ 0 h 42"/>
                <a:gd name="T16" fmla="*/ 14 w 23"/>
                <a:gd name="T17" fmla="*/ 0 h 42"/>
                <a:gd name="T18" fmla="*/ 11 w 23"/>
                <a:gd name="T19" fmla="*/ 2 h 42"/>
                <a:gd name="T20" fmla="*/ 11 w 23"/>
                <a:gd name="T21" fmla="*/ 4 h 42"/>
                <a:gd name="T22" fmla="*/ 9 w 23"/>
                <a:gd name="T23" fmla="*/ 4 h 42"/>
                <a:gd name="T24" fmla="*/ 4 w 23"/>
                <a:gd name="T25" fmla="*/ 11 h 42"/>
                <a:gd name="T26" fmla="*/ 2 w 23"/>
                <a:gd name="T27" fmla="*/ 11 h 42"/>
                <a:gd name="T28" fmla="*/ 0 w 23"/>
                <a:gd name="T29" fmla="*/ 16 h 42"/>
                <a:gd name="T30" fmla="*/ 2 w 23"/>
                <a:gd name="T31" fmla="*/ 16 h 42"/>
                <a:gd name="T32" fmla="*/ 7 w 23"/>
                <a:gd name="T33" fmla="*/ 14 h 42"/>
                <a:gd name="T34" fmla="*/ 7 w 23"/>
                <a:gd name="T35" fmla="*/ 14 h 42"/>
                <a:gd name="T36" fmla="*/ 7 w 23"/>
                <a:gd name="T37" fmla="*/ 19 h 42"/>
                <a:gd name="T38" fmla="*/ 7 w 23"/>
                <a:gd name="T39" fmla="*/ 26 h 42"/>
                <a:gd name="T40" fmla="*/ 9 w 23"/>
                <a:gd name="T41" fmla="*/ 28 h 42"/>
                <a:gd name="T42" fmla="*/ 9 w 23"/>
                <a:gd name="T43" fmla="*/ 33 h 42"/>
                <a:gd name="T44" fmla="*/ 7 w 23"/>
                <a:gd name="T45" fmla="*/ 35 h 42"/>
                <a:gd name="T46" fmla="*/ 9 w 23"/>
                <a:gd name="T47" fmla="*/ 37 h 42"/>
                <a:gd name="T48" fmla="*/ 11 w 23"/>
                <a:gd name="T49" fmla="*/ 42 h 42"/>
                <a:gd name="T50" fmla="*/ 14 w 23"/>
                <a:gd name="T51" fmla="*/ 42 h 42"/>
                <a:gd name="T52" fmla="*/ 14 w 23"/>
                <a:gd name="T53" fmla="*/ 37 h 42"/>
                <a:gd name="T54" fmla="*/ 11 w 23"/>
                <a:gd name="T55" fmla="*/ 33 h 42"/>
                <a:gd name="T56" fmla="*/ 11 w 23"/>
                <a:gd name="T57" fmla="*/ 30 h 42"/>
                <a:gd name="T58" fmla="*/ 11 w 23"/>
                <a:gd name="T59" fmla="*/ 28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3" h="42">
                  <a:moveTo>
                    <a:pt x="11" y="28"/>
                  </a:moveTo>
                  <a:lnTo>
                    <a:pt x="14" y="23"/>
                  </a:lnTo>
                  <a:lnTo>
                    <a:pt x="16" y="21"/>
                  </a:lnTo>
                  <a:lnTo>
                    <a:pt x="23" y="16"/>
                  </a:lnTo>
                  <a:lnTo>
                    <a:pt x="23" y="16"/>
                  </a:lnTo>
                  <a:lnTo>
                    <a:pt x="23" y="11"/>
                  </a:lnTo>
                  <a:lnTo>
                    <a:pt x="21" y="7"/>
                  </a:lnTo>
                  <a:lnTo>
                    <a:pt x="16" y="0"/>
                  </a:lnTo>
                  <a:lnTo>
                    <a:pt x="14" y="0"/>
                  </a:lnTo>
                  <a:lnTo>
                    <a:pt x="11" y="2"/>
                  </a:lnTo>
                  <a:lnTo>
                    <a:pt x="11" y="4"/>
                  </a:lnTo>
                  <a:lnTo>
                    <a:pt x="9" y="4"/>
                  </a:lnTo>
                  <a:lnTo>
                    <a:pt x="4" y="11"/>
                  </a:lnTo>
                  <a:lnTo>
                    <a:pt x="2" y="11"/>
                  </a:lnTo>
                  <a:lnTo>
                    <a:pt x="0" y="16"/>
                  </a:lnTo>
                  <a:lnTo>
                    <a:pt x="2" y="16"/>
                  </a:lnTo>
                  <a:lnTo>
                    <a:pt x="7" y="14"/>
                  </a:lnTo>
                  <a:lnTo>
                    <a:pt x="7" y="14"/>
                  </a:lnTo>
                  <a:lnTo>
                    <a:pt x="7" y="19"/>
                  </a:lnTo>
                  <a:lnTo>
                    <a:pt x="7" y="26"/>
                  </a:lnTo>
                  <a:lnTo>
                    <a:pt x="9" y="28"/>
                  </a:lnTo>
                  <a:lnTo>
                    <a:pt x="9" y="33"/>
                  </a:lnTo>
                  <a:lnTo>
                    <a:pt x="7" y="35"/>
                  </a:lnTo>
                  <a:lnTo>
                    <a:pt x="9" y="37"/>
                  </a:lnTo>
                  <a:lnTo>
                    <a:pt x="11" y="42"/>
                  </a:lnTo>
                  <a:lnTo>
                    <a:pt x="14" y="42"/>
                  </a:lnTo>
                  <a:lnTo>
                    <a:pt x="14" y="37"/>
                  </a:lnTo>
                  <a:lnTo>
                    <a:pt x="11" y="33"/>
                  </a:lnTo>
                  <a:lnTo>
                    <a:pt x="11" y="30"/>
                  </a:lnTo>
                  <a:lnTo>
                    <a:pt x="11" y="28"/>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238" name="Freeform 331"/>
            <p:cNvSpPr>
              <a:spLocks/>
            </p:cNvSpPr>
            <p:nvPr/>
          </p:nvSpPr>
          <p:spPr bwMode="auto">
            <a:xfrm>
              <a:off x="9371473" y="3158115"/>
              <a:ext cx="3581" cy="5969"/>
            </a:xfrm>
            <a:custGeom>
              <a:avLst/>
              <a:gdLst>
                <a:gd name="T0" fmla="*/ 3 w 3"/>
                <a:gd name="T1" fmla="*/ 5 h 5"/>
                <a:gd name="T2" fmla="*/ 3 w 3"/>
                <a:gd name="T3" fmla="*/ 2 h 5"/>
                <a:gd name="T4" fmla="*/ 3 w 3"/>
                <a:gd name="T5" fmla="*/ 0 h 5"/>
                <a:gd name="T6" fmla="*/ 0 w 3"/>
                <a:gd name="T7" fmla="*/ 2 h 5"/>
                <a:gd name="T8" fmla="*/ 3 w 3"/>
                <a:gd name="T9" fmla="*/ 5 h 5"/>
              </a:gdLst>
              <a:ahLst/>
              <a:cxnLst>
                <a:cxn ang="0">
                  <a:pos x="T0" y="T1"/>
                </a:cxn>
                <a:cxn ang="0">
                  <a:pos x="T2" y="T3"/>
                </a:cxn>
                <a:cxn ang="0">
                  <a:pos x="T4" y="T5"/>
                </a:cxn>
                <a:cxn ang="0">
                  <a:pos x="T6" y="T7"/>
                </a:cxn>
                <a:cxn ang="0">
                  <a:pos x="T8" y="T9"/>
                </a:cxn>
              </a:cxnLst>
              <a:rect l="0" t="0" r="r" b="b"/>
              <a:pathLst>
                <a:path w="3" h="5">
                  <a:moveTo>
                    <a:pt x="3" y="5"/>
                  </a:moveTo>
                  <a:lnTo>
                    <a:pt x="3" y="2"/>
                  </a:lnTo>
                  <a:lnTo>
                    <a:pt x="3" y="0"/>
                  </a:lnTo>
                  <a:lnTo>
                    <a:pt x="0" y="2"/>
                  </a:lnTo>
                  <a:lnTo>
                    <a:pt x="3" y="5"/>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239" name="Freeform 332"/>
            <p:cNvSpPr>
              <a:spLocks/>
            </p:cNvSpPr>
            <p:nvPr/>
          </p:nvSpPr>
          <p:spPr bwMode="auto">
            <a:xfrm>
              <a:off x="9375054" y="3143791"/>
              <a:ext cx="2387" cy="3581"/>
            </a:xfrm>
            <a:custGeom>
              <a:avLst/>
              <a:gdLst>
                <a:gd name="T0" fmla="*/ 0 w 2"/>
                <a:gd name="T1" fmla="*/ 0 h 3"/>
                <a:gd name="T2" fmla="*/ 0 w 2"/>
                <a:gd name="T3" fmla="*/ 3 h 3"/>
                <a:gd name="T4" fmla="*/ 2 w 2"/>
                <a:gd name="T5" fmla="*/ 3 h 3"/>
                <a:gd name="T6" fmla="*/ 0 w 2"/>
                <a:gd name="T7" fmla="*/ 0 h 3"/>
                <a:gd name="T8" fmla="*/ 0 w 2"/>
                <a:gd name="T9" fmla="*/ 0 h 3"/>
              </a:gdLst>
              <a:ahLst/>
              <a:cxnLst>
                <a:cxn ang="0">
                  <a:pos x="T0" y="T1"/>
                </a:cxn>
                <a:cxn ang="0">
                  <a:pos x="T2" y="T3"/>
                </a:cxn>
                <a:cxn ang="0">
                  <a:pos x="T4" y="T5"/>
                </a:cxn>
                <a:cxn ang="0">
                  <a:pos x="T6" y="T7"/>
                </a:cxn>
                <a:cxn ang="0">
                  <a:pos x="T8" y="T9"/>
                </a:cxn>
              </a:cxnLst>
              <a:rect l="0" t="0" r="r" b="b"/>
              <a:pathLst>
                <a:path w="2" h="3">
                  <a:moveTo>
                    <a:pt x="0" y="0"/>
                  </a:moveTo>
                  <a:lnTo>
                    <a:pt x="0" y="3"/>
                  </a:lnTo>
                  <a:lnTo>
                    <a:pt x="2" y="3"/>
                  </a:lnTo>
                  <a:lnTo>
                    <a:pt x="0" y="0"/>
                  </a:lnTo>
                  <a:lnTo>
                    <a:pt x="0" y="0"/>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240" name="Freeform 333"/>
            <p:cNvSpPr>
              <a:spLocks/>
            </p:cNvSpPr>
            <p:nvPr/>
          </p:nvSpPr>
          <p:spPr bwMode="auto">
            <a:xfrm>
              <a:off x="9295077" y="2455035"/>
              <a:ext cx="8356" cy="8356"/>
            </a:xfrm>
            <a:custGeom>
              <a:avLst/>
              <a:gdLst>
                <a:gd name="T0" fmla="*/ 3 w 7"/>
                <a:gd name="T1" fmla="*/ 2 h 7"/>
                <a:gd name="T2" fmla="*/ 0 w 7"/>
                <a:gd name="T3" fmla="*/ 2 h 7"/>
                <a:gd name="T4" fmla="*/ 5 w 7"/>
                <a:gd name="T5" fmla="*/ 7 h 7"/>
                <a:gd name="T6" fmla="*/ 7 w 7"/>
                <a:gd name="T7" fmla="*/ 7 h 7"/>
                <a:gd name="T8" fmla="*/ 7 w 7"/>
                <a:gd name="T9" fmla="*/ 4 h 7"/>
                <a:gd name="T10" fmla="*/ 5 w 7"/>
                <a:gd name="T11" fmla="*/ 0 h 7"/>
                <a:gd name="T12" fmla="*/ 3 w 7"/>
                <a:gd name="T13" fmla="*/ 2 h 7"/>
              </a:gdLst>
              <a:ahLst/>
              <a:cxnLst>
                <a:cxn ang="0">
                  <a:pos x="T0" y="T1"/>
                </a:cxn>
                <a:cxn ang="0">
                  <a:pos x="T2" y="T3"/>
                </a:cxn>
                <a:cxn ang="0">
                  <a:pos x="T4" y="T5"/>
                </a:cxn>
                <a:cxn ang="0">
                  <a:pos x="T6" y="T7"/>
                </a:cxn>
                <a:cxn ang="0">
                  <a:pos x="T8" y="T9"/>
                </a:cxn>
                <a:cxn ang="0">
                  <a:pos x="T10" y="T11"/>
                </a:cxn>
                <a:cxn ang="0">
                  <a:pos x="T12" y="T13"/>
                </a:cxn>
              </a:cxnLst>
              <a:rect l="0" t="0" r="r" b="b"/>
              <a:pathLst>
                <a:path w="7" h="7">
                  <a:moveTo>
                    <a:pt x="3" y="2"/>
                  </a:moveTo>
                  <a:lnTo>
                    <a:pt x="0" y="2"/>
                  </a:lnTo>
                  <a:lnTo>
                    <a:pt x="5" y="7"/>
                  </a:lnTo>
                  <a:lnTo>
                    <a:pt x="7" y="7"/>
                  </a:lnTo>
                  <a:lnTo>
                    <a:pt x="7" y="4"/>
                  </a:lnTo>
                  <a:lnTo>
                    <a:pt x="5" y="0"/>
                  </a:lnTo>
                  <a:lnTo>
                    <a:pt x="3" y="2"/>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241" name="Freeform 334"/>
            <p:cNvSpPr>
              <a:spLocks/>
            </p:cNvSpPr>
            <p:nvPr/>
          </p:nvSpPr>
          <p:spPr bwMode="auto">
            <a:xfrm>
              <a:off x="9371473" y="3168859"/>
              <a:ext cx="3581" cy="3581"/>
            </a:xfrm>
            <a:custGeom>
              <a:avLst/>
              <a:gdLst>
                <a:gd name="T0" fmla="*/ 3 w 3"/>
                <a:gd name="T1" fmla="*/ 3 h 3"/>
                <a:gd name="T2" fmla="*/ 3 w 3"/>
                <a:gd name="T3" fmla="*/ 0 h 3"/>
                <a:gd name="T4" fmla="*/ 0 w 3"/>
                <a:gd name="T5" fmla="*/ 0 h 3"/>
                <a:gd name="T6" fmla="*/ 3 w 3"/>
                <a:gd name="T7" fmla="*/ 3 h 3"/>
              </a:gdLst>
              <a:ahLst/>
              <a:cxnLst>
                <a:cxn ang="0">
                  <a:pos x="T0" y="T1"/>
                </a:cxn>
                <a:cxn ang="0">
                  <a:pos x="T2" y="T3"/>
                </a:cxn>
                <a:cxn ang="0">
                  <a:pos x="T4" y="T5"/>
                </a:cxn>
                <a:cxn ang="0">
                  <a:pos x="T6" y="T7"/>
                </a:cxn>
              </a:cxnLst>
              <a:rect l="0" t="0" r="r" b="b"/>
              <a:pathLst>
                <a:path w="3" h="3">
                  <a:moveTo>
                    <a:pt x="3" y="3"/>
                  </a:moveTo>
                  <a:lnTo>
                    <a:pt x="3" y="0"/>
                  </a:lnTo>
                  <a:lnTo>
                    <a:pt x="0" y="0"/>
                  </a:lnTo>
                  <a:lnTo>
                    <a:pt x="3" y="3"/>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242" name="Freeform 335"/>
            <p:cNvSpPr>
              <a:spLocks/>
            </p:cNvSpPr>
            <p:nvPr/>
          </p:nvSpPr>
          <p:spPr bwMode="auto">
            <a:xfrm>
              <a:off x="8911904" y="2934896"/>
              <a:ext cx="10744" cy="14324"/>
            </a:xfrm>
            <a:custGeom>
              <a:avLst/>
              <a:gdLst>
                <a:gd name="T0" fmla="*/ 2 w 9"/>
                <a:gd name="T1" fmla="*/ 2 h 12"/>
                <a:gd name="T2" fmla="*/ 0 w 9"/>
                <a:gd name="T3" fmla="*/ 7 h 12"/>
                <a:gd name="T4" fmla="*/ 0 w 9"/>
                <a:gd name="T5" fmla="*/ 10 h 12"/>
                <a:gd name="T6" fmla="*/ 2 w 9"/>
                <a:gd name="T7" fmla="*/ 12 h 12"/>
                <a:gd name="T8" fmla="*/ 4 w 9"/>
                <a:gd name="T9" fmla="*/ 7 h 12"/>
                <a:gd name="T10" fmla="*/ 7 w 9"/>
                <a:gd name="T11" fmla="*/ 7 h 12"/>
                <a:gd name="T12" fmla="*/ 9 w 9"/>
                <a:gd name="T13" fmla="*/ 5 h 12"/>
                <a:gd name="T14" fmla="*/ 9 w 9"/>
                <a:gd name="T15" fmla="*/ 2 h 12"/>
                <a:gd name="T16" fmla="*/ 9 w 9"/>
                <a:gd name="T17" fmla="*/ 0 h 12"/>
                <a:gd name="T18" fmla="*/ 2 w 9"/>
                <a:gd name="T19" fmla="*/ 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12">
                  <a:moveTo>
                    <a:pt x="2" y="2"/>
                  </a:moveTo>
                  <a:lnTo>
                    <a:pt x="0" y="7"/>
                  </a:lnTo>
                  <a:lnTo>
                    <a:pt x="0" y="10"/>
                  </a:lnTo>
                  <a:lnTo>
                    <a:pt x="2" y="12"/>
                  </a:lnTo>
                  <a:lnTo>
                    <a:pt x="4" y="7"/>
                  </a:lnTo>
                  <a:lnTo>
                    <a:pt x="7" y="7"/>
                  </a:lnTo>
                  <a:lnTo>
                    <a:pt x="9" y="5"/>
                  </a:lnTo>
                  <a:lnTo>
                    <a:pt x="9" y="2"/>
                  </a:lnTo>
                  <a:lnTo>
                    <a:pt x="9" y="0"/>
                  </a:lnTo>
                  <a:lnTo>
                    <a:pt x="2" y="2"/>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243" name="Freeform 336"/>
            <p:cNvSpPr>
              <a:spLocks/>
            </p:cNvSpPr>
            <p:nvPr/>
          </p:nvSpPr>
          <p:spPr bwMode="auto">
            <a:xfrm>
              <a:off x="8533506" y="4132163"/>
              <a:ext cx="56104" cy="51329"/>
            </a:xfrm>
            <a:custGeom>
              <a:avLst/>
              <a:gdLst>
                <a:gd name="T0" fmla="*/ 3 w 20"/>
                <a:gd name="T1" fmla="*/ 16 h 18"/>
                <a:gd name="T2" fmla="*/ 5 w 20"/>
                <a:gd name="T3" fmla="*/ 16 h 18"/>
                <a:gd name="T4" fmla="*/ 6 w 20"/>
                <a:gd name="T5" fmla="*/ 17 h 18"/>
                <a:gd name="T6" fmla="*/ 7 w 20"/>
                <a:gd name="T7" fmla="*/ 17 h 18"/>
                <a:gd name="T8" fmla="*/ 9 w 20"/>
                <a:gd name="T9" fmla="*/ 18 h 18"/>
                <a:gd name="T10" fmla="*/ 10 w 20"/>
                <a:gd name="T11" fmla="*/ 18 h 18"/>
                <a:gd name="T12" fmla="*/ 10 w 20"/>
                <a:gd name="T13" fmla="*/ 16 h 18"/>
                <a:gd name="T14" fmla="*/ 12 w 20"/>
                <a:gd name="T15" fmla="*/ 16 h 18"/>
                <a:gd name="T16" fmla="*/ 13 w 20"/>
                <a:gd name="T17" fmla="*/ 16 h 18"/>
                <a:gd name="T18" fmla="*/ 14 w 20"/>
                <a:gd name="T19" fmla="*/ 15 h 18"/>
                <a:gd name="T20" fmla="*/ 14 w 20"/>
                <a:gd name="T21" fmla="*/ 14 h 18"/>
                <a:gd name="T22" fmla="*/ 16 w 20"/>
                <a:gd name="T23" fmla="*/ 14 h 18"/>
                <a:gd name="T24" fmla="*/ 17 w 20"/>
                <a:gd name="T25" fmla="*/ 12 h 18"/>
                <a:gd name="T26" fmla="*/ 17 w 20"/>
                <a:gd name="T27" fmla="*/ 11 h 18"/>
                <a:gd name="T28" fmla="*/ 18 w 20"/>
                <a:gd name="T29" fmla="*/ 8 h 18"/>
                <a:gd name="T30" fmla="*/ 19 w 20"/>
                <a:gd name="T31" fmla="*/ 8 h 18"/>
                <a:gd name="T32" fmla="*/ 19 w 20"/>
                <a:gd name="T33" fmla="*/ 6 h 18"/>
                <a:gd name="T34" fmla="*/ 20 w 20"/>
                <a:gd name="T35" fmla="*/ 4 h 18"/>
                <a:gd name="T36" fmla="*/ 19 w 20"/>
                <a:gd name="T37" fmla="*/ 2 h 18"/>
                <a:gd name="T38" fmla="*/ 18 w 20"/>
                <a:gd name="T39" fmla="*/ 1 h 18"/>
                <a:gd name="T40" fmla="*/ 16 w 20"/>
                <a:gd name="T41" fmla="*/ 0 h 18"/>
                <a:gd name="T42" fmla="*/ 15 w 20"/>
                <a:gd name="T43" fmla="*/ 1 h 18"/>
                <a:gd name="T44" fmla="*/ 14 w 20"/>
                <a:gd name="T45" fmla="*/ 0 h 18"/>
                <a:gd name="T46" fmla="*/ 12 w 20"/>
                <a:gd name="T47" fmla="*/ 1 h 18"/>
                <a:gd name="T48" fmla="*/ 11 w 20"/>
                <a:gd name="T49" fmla="*/ 0 h 18"/>
                <a:gd name="T50" fmla="*/ 10 w 20"/>
                <a:gd name="T51" fmla="*/ 1 h 18"/>
                <a:gd name="T52" fmla="*/ 8 w 20"/>
                <a:gd name="T53" fmla="*/ 1 h 18"/>
                <a:gd name="T54" fmla="*/ 7 w 20"/>
                <a:gd name="T55" fmla="*/ 2 h 18"/>
                <a:gd name="T56" fmla="*/ 5 w 20"/>
                <a:gd name="T57" fmla="*/ 2 h 18"/>
                <a:gd name="T58" fmla="*/ 5 w 20"/>
                <a:gd name="T59" fmla="*/ 4 h 18"/>
                <a:gd name="T60" fmla="*/ 2 w 20"/>
                <a:gd name="T61" fmla="*/ 5 h 18"/>
                <a:gd name="T62" fmla="*/ 0 w 20"/>
                <a:gd name="T63" fmla="*/ 8 h 18"/>
                <a:gd name="T64" fmla="*/ 1 w 20"/>
                <a:gd name="T65" fmla="*/ 9 h 18"/>
                <a:gd name="T66" fmla="*/ 1 w 20"/>
                <a:gd name="T67" fmla="*/ 12 h 18"/>
                <a:gd name="T68" fmla="*/ 2 w 20"/>
                <a:gd name="T69" fmla="*/ 14 h 18"/>
                <a:gd name="T70" fmla="*/ 2 w 20"/>
                <a:gd name="T71" fmla="*/ 15 h 18"/>
                <a:gd name="T72" fmla="*/ 3 w 20"/>
                <a:gd name="T73" fmla="*/ 16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0" h="18">
                  <a:moveTo>
                    <a:pt x="3" y="16"/>
                  </a:moveTo>
                  <a:cubicBezTo>
                    <a:pt x="5" y="16"/>
                    <a:pt x="5" y="16"/>
                    <a:pt x="5" y="16"/>
                  </a:cubicBezTo>
                  <a:cubicBezTo>
                    <a:pt x="6" y="17"/>
                    <a:pt x="6" y="17"/>
                    <a:pt x="6" y="17"/>
                  </a:cubicBezTo>
                  <a:cubicBezTo>
                    <a:pt x="7" y="17"/>
                    <a:pt x="7" y="17"/>
                    <a:pt x="7" y="17"/>
                  </a:cubicBezTo>
                  <a:cubicBezTo>
                    <a:pt x="9" y="18"/>
                    <a:pt x="9" y="18"/>
                    <a:pt x="9" y="18"/>
                  </a:cubicBezTo>
                  <a:cubicBezTo>
                    <a:pt x="10" y="18"/>
                    <a:pt x="10" y="18"/>
                    <a:pt x="10" y="18"/>
                  </a:cubicBezTo>
                  <a:cubicBezTo>
                    <a:pt x="10" y="16"/>
                    <a:pt x="10" y="16"/>
                    <a:pt x="10" y="16"/>
                  </a:cubicBezTo>
                  <a:cubicBezTo>
                    <a:pt x="12" y="16"/>
                    <a:pt x="12" y="16"/>
                    <a:pt x="12" y="16"/>
                  </a:cubicBezTo>
                  <a:cubicBezTo>
                    <a:pt x="13" y="16"/>
                    <a:pt x="13" y="16"/>
                    <a:pt x="13" y="16"/>
                  </a:cubicBezTo>
                  <a:cubicBezTo>
                    <a:pt x="14" y="15"/>
                    <a:pt x="14" y="15"/>
                    <a:pt x="14" y="15"/>
                  </a:cubicBezTo>
                  <a:cubicBezTo>
                    <a:pt x="14" y="14"/>
                    <a:pt x="14" y="14"/>
                    <a:pt x="14" y="14"/>
                  </a:cubicBezTo>
                  <a:cubicBezTo>
                    <a:pt x="16" y="14"/>
                    <a:pt x="16" y="14"/>
                    <a:pt x="16" y="14"/>
                  </a:cubicBezTo>
                  <a:cubicBezTo>
                    <a:pt x="17" y="12"/>
                    <a:pt x="17" y="12"/>
                    <a:pt x="17" y="12"/>
                  </a:cubicBezTo>
                  <a:cubicBezTo>
                    <a:pt x="17" y="11"/>
                    <a:pt x="17" y="11"/>
                    <a:pt x="17" y="11"/>
                  </a:cubicBezTo>
                  <a:cubicBezTo>
                    <a:pt x="18" y="8"/>
                    <a:pt x="18" y="8"/>
                    <a:pt x="18" y="8"/>
                  </a:cubicBezTo>
                  <a:cubicBezTo>
                    <a:pt x="19" y="8"/>
                    <a:pt x="19" y="8"/>
                    <a:pt x="19" y="8"/>
                  </a:cubicBezTo>
                  <a:cubicBezTo>
                    <a:pt x="19" y="6"/>
                    <a:pt x="19" y="6"/>
                    <a:pt x="19" y="6"/>
                  </a:cubicBezTo>
                  <a:cubicBezTo>
                    <a:pt x="20" y="4"/>
                    <a:pt x="20" y="4"/>
                    <a:pt x="20" y="4"/>
                  </a:cubicBezTo>
                  <a:cubicBezTo>
                    <a:pt x="19" y="2"/>
                    <a:pt x="19" y="2"/>
                    <a:pt x="19" y="2"/>
                  </a:cubicBezTo>
                  <a:cubicBezTo>
                    <a:pt x="18" y="1"/>
                    <a:pt x="18" y="1"/>
                    <a:pt x="18" y="1"/>
                  </a:cubicBezTo>
                  <a:cubicBezTo>
                    <a:pt x="16" y="0"/>
                    <a:pt x="16" y="0"/>
                    <a:pt x="16" y="0"/>
                  </a:cubicBezTo>
                  <a:cubicBezTo>
                    <a:pt x="15" y="1"/>
                    <a:pt x="15" y="1"/>
                    <a:pt x="15" y="1"/>
                  </a:cubicBezTo>
                  <a:cubicBezTo>
                    <a:pt x="15" y="1"/>
                    <a:pt x="14" y="0"/>
                    <a:pt x="14" y="0"/>
                  </a:cubicBezTo>
                  <a:cubicBezTo>
                    <a:pt x="12" y="1"/>
                    <a:pt x="12" y="1"/>
                    <a:pt x="12" y="1"/>
                  </a:cubicBezTo>
                  <a:cubicBezTo>
                    <a:pt x="11" y="0"/>
                    <a:pt x="11" y="0"/>
                    <a:pt x="11" y="0"/>
                  </a:cubicBezTo>
                  <a:cubicBezTo>
                    <a:pt x="10" y="1"/>
                    <a:pt x="10" y="1"/>
                    <a:pt x="10" y="1"/>
                  </a:cubicBezTo>
                  <a:cubicBezTo>
                    <a:pt x="8" y="1"/>
                    <a:pt x="8" y="1"/>
                    <a:pt x="8" y="1"/>
                  </a:cubicBezTo>
                  <a:cubicBezTo>
                    <a:pt x="7" y="2"/>
                    <a:pt x="7" y="2"/>
                    <a:pt x="7" y="2"/>
                  </a:cubicBezTo>
                  <a:cubicBezTo>
                    <a:pt x="5" y="2"/>
                    <a:pt x="5" y="2"/>
                    <a:pt x="5" y="2"/>
                  </a:cubicBezTo>
                  <a:cubicBezTo>
                    <a:pt x="5" y="4"/>
                    <a:pt x="5" y="4"/>
                    <a:pt x="5" y="4"/>
                  </a:cubicBezTo>
                  <a:cubicBezTo>
                    <a:pt x="2" y="5"/>
                    <a:pt x="2" y="5"/>
                    <a:pt x="2" y="5"/>
                  </a:cubicBezTo>
                  <a:cubicBezTo>
                    <a:pt x="0" y="8"/>
                    <a:pt x="0" y="8"/>
                    <a:pt x="0" y="8"/>
                  </a:cubicBezTo>
                  <a:cubicBezTo>
                    <a:pt x="1" y="9"/>
                    <a:pt x="1" y="9"/>
                    <a:pt x="1" y="9"/>
                  </a:cubicBezTo>
                  <a:cubicBezTo>
                    <a:pt x="1" y="12"/>
                    <a:pt x="1" y="12"/>
                    <a:pt x="1" y="12"/>
                  </a:cubicBezTo>
                  <a:cubicBezTo>
                    <a:pt x="2" y="14"/>
                    <a:pt x="2" y="14"/>
                    <a:pt x="2" y="14"/>
                  </a:cubicBezTo>
                  <a:cubicBezTo>
                    <a:pt x="2" y="15"/>
                    <a:pt x="2" y="15"/>
                    <a:pt x="2" y="15"/>
                  </a:cubicBezTo>
                  <a:lnTo>
                    <a:pt x="3" y="16"/>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244" name="Freeform 337"/>
            <p:cNvSpPr>
              <a:spLocks/>
            </p:cNvSpPr>
            <p:nvPr/>
          </p:nvSpPr>
          <p:spPr bwMode="auto">
            <a:xfrm>
              <a:off x="8812828" y="3836129"/>
              <a:ext cx="8356" cy="8356"/>
            </a:xfrm>
            <a:custGeom>
              <a:avLst/>
              <a:gdLst>
                <a:gd name="T0" fmla="*/ 7 w 7"/>
                <a:gd name="T1" fmla="*/ 2 h 7"/>
                <a:gd name="T2" fmla="*/ 5 w 7"/>
                <a:gd name="T3" fmla="*/ 0 h 7"/>
                <a:gd name="T4" fmla="*/ 2 w 7"/>
                <a:gd name="T5" fmla="*/ 0 h 7"/>
                <a:gd name="T6" fmla="*/ 0 w 7"/>
                <a:gd name="T7" fmla="*/ 0 h 7"/>
                <a:gd name="T8" fmla="*/ 0 w 7"/>
                <a:gd name="T9" fmla="*/ 2 h 7"/>
                <a:gd name="T10" fmla="*/ 5 w 7"/>
                <a:gd name="T11" fmla="*/ 5 h 7"/>
                <a:gd name="T12" fmla="*/ 7 w 7"/>
                <a:gd name="T13" fmla="*/ 7 h 7"/>
                <a:gd name="T14" fmla="*/ 7 w 7"/>
                <a:gd name="T15" fmla="*/ 2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7">
                  <a:moveTo>
                    <a:pt x="7" y="2"/>
                  </a:moveTo>
                  <a:lnTo>
                    <a:pt x="5" y="0"/>
                  </a:lnTo>
                  <a:lnTo>
                    <a:pt x="2" y="0"/>
                  </a:lnTo>
                  <a:lnTo>
                    <a:pt x="0" y="0"/>
                  </a:lnTo>
                  <a:lnTo>
                    <a:pt x="0" y="2"/>
                  </a:lnTo>
                  <a:lnTo>
                    <a:pt x="5" y="5"/>
                  </a:lnTo>
                  <a:lnTo>
                    <a:pt x="7" y="7"/>
                  </a:lnTo>
                  <a:lnTo>
                    <a:pt x="7" y="2"/>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245" name="Rectangle 338"/>
            <p:cNvSpPr>
              <a:spLocks noChangeArrowheads="1"/>
            </p:cNvSpPr>
            <p:nvPr/>
          </p:nvSpPr>
          <p:spPr bwMode="auto">
            <a:xfrm>
              <a:off x="8513213" y="4096352"/>
              <a:ext cx="1194" cy="1194"/>
            </a:xfrm>
            <a:prstGeom prst="rect">
              <a:avLst/>
            </a:pr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246" name="Freeform 339"/>
            <p:cNvSpPr>
              <a:spLocks/>
            </p:cNvSpPr>
            <p:nvPr/>
          </p:nvSpPr>
          <p:spPr bwMode="auto">
            <a:xfrm>
              <a:off x="8796117" y="3980565"/>
              <a:ext cx="41779" cy="101464"/>
            </a:xfrm>
            <a:custGeom>
              <a:avLst/>
              <a:gdLst>
                <a:gd name="T0" fmla="*/ 7 w 35"/>
                <a:gd name="T1" fmla="*/ 23 h 85"/>
                <a:gd name="T2" fmla="*/ 2 w 35"/>
                <a:gd name="T3" fmla="*/ 30 h 85"/>
                <a:gd name="T4" fmla="*/ 0 w 35"/>
                <a:gd name="T5" fmla="*/ 38 h 85"/>
                <a:gd name="T6" fmla="*/ 0 w 35"/>
                <a:gd name="T7" fmla="*/ 40 h 85"/>
                <a:gd name="T8" fmla="*/ 0 w 35"/>
                <a:gd name="T9" fmla="*/ 42 h 85"/>
                <a:gd name="T10" fmla="*/ 0 w 35"/>
                <a:gd name="T11" fmla="*/ 49 h 85"/>
                <a:gd name="T12" fmla="*/ 2 w 35"/>
                <a:gd name="T13" fmla="*/ 59 h 85"/>
                <a:gd name="T14" fmla="*/ 2 w 35"/>
                <a:gd name="T15" fmla="*/ 59 h 85"/>
                <a:gd name="T16" fmla="*/ 5 w 35"/>
                <a:gd name="T17" fmla="*/ 61 h 85"/>
                <a:gd name="T18" fmla="*/ 2 w 35"/>
                <a:gd name="T19" fmla="*/ 61 h 85"/>
                <a:gd name="T20" fmla="*/ 2 w 35"/>
                <a:gd name="T21" fmla="*/ 64 h 85"/>
                <a:gd name="T22" fmla="*/ 5 w 35"/>
                <a:gd name="T23" fmla="*/ 68 h 85"/>
                <a:gd name="T24" fmla="*/ 7 w 35"/>
                <a:gd name="T25" fmla="*/ 68 h 85"/>
                <a:gd name="T26" fmla="*/ 7 w 35"/>
                <a:gd name="T27" fmla="*/ 71 h 85"/>
                <a:gd name="T28" fmla="*/ 14 w 35"/>
                <a:gd name="T29" fmla="*/ 73 h 85"/>
                <a:gd name="T30" fmla="*/ 16 w 35"/>
                <a:gd name="T31" fmla="*/ 78 h 85"/>
                <a:gd name="T32" fmla="*/ 16 w 35"/>
                <a:gd name="T33" fmla="*/ 83 h 85"/>
                <a:gd name="T34" fmla="*/ 16 w 35"/>
                <a:gd name="T35" fmla="*/ 85 h 85"/>
                <a:gd name="T36" fmla="*/ 19 w 35"/>
                <a:gd name="T37" fmla="*/ 85 h 85"/>
                <a:gd name="T38" fmla="*/ 21 w 35"/>
                <a:gd name="T39" fmla="*/ 85 h 85"/>
                <a:gd name="T40" fmla="*/ 21 w 35"/>
                <a:gd name="T41" fmla="*/ 80 h 85"/>
                <a:gd name="T42" fmla="*/ 23 w 35"/>
                <a:gd name="T43" fmla="*/ 75 h 85"/>
                <a:gd name="T44" fmla="*/ 21 w 35"/>
                <a:gd name="T45" fmla="*/ 71 h 85"/>
                <a:gd name="T46" fmla="*/ 23 w 35"/>
                <a:gd name="T47" fmla="*/ 66 h 85"/>
                <a:gd name="T48" fmla="*/ 28 w 35"/>
                <a:gd name="T49" fmla="*/ 59 h 85"/>
                <a:gd name="T50" fmla="*/ 28 w 35"/>
                <a:gd name="T51" fmla="*/ 54 h 85"/>
                <a:gd name="T52" fmla="*/ 31 w 35"/>
                <a:gd name="T53" fmla="*/ 52 h 85"/>
                <a:gd name="T54" fmla="*/ 28 w 35"/>
                <a:gd name="T55" fmla="*/ 52 h 85"/>
                <a:gd name="T56" fmla="*/ 31 w 35"/>
                <a:gd name="T57" fmla="*/ 42 h 85"/>
                <a:gd name="T58" fmla="*/ 31 w 35"/>
                <a:gd name="T59" fmla="*/ 38 h 85"/>
                <a:gd name="T60" fmla="*/ 28 w 35"/>
                <a:gd name="T61" fmla="*/ 33 h 85"/>
                <a:gd name="T62" fmla="*/ 31 w 35"/>
                <a:gd name="T63" fmla="*/ 28 h 85"/>
                <a:gd name="T64" fmla="*/ 33 w 35"/>
                <a:gd name="T65" fmla="*/ 16 h 85"/>
                <a:gd name="T66" fmla="*/ 33 w 35"/>
                <a:gd name="T67" fmla="*/ 12 h 85"/>
                <a:gd name="T68" fmla="*/ 35 w 35"/>
                <a:gd name="T69" fmla="*/ 12 h 85"/>
                <a:gd name="T70" fmla="*/ 35 w 35"/>
                <a:gd name="T71" fmla="*/ 7 h 85"/>
                <a:gd name="T72" fmla="*/ 31 w 35"/>
                <a:gd name="T73" fmla="*/ 4 h 85"/>
                <a:gd name="T74" fmla="*/ 31 w 35"/>
                <a:gd name="T75" fmla="*/ 4 h 85"/>
                <a:gd name="T76" fmla="*/ 28 w 35"/>
                <a:gd name="T77" fmla="*/ 0 h 85"/>
                <a:gd name="T78" fmla="*/ 23 w 35"/>
                <a:gd name="T79" fmla="*/ 0 h 85"/>
                <a:gd name="T80" fmla="*/ 21 w 35"/>
                <a:gd name="T81" fmla="*/ 0 h 85"/>
                <a:gd name="T82" fmla="*/ 21 w 35"/>
                <a:gd name="T83" fmla="*/ 4 h 85"/>
                <a:gd name="T84" fmla="*/ 16 w 35"/>
                <a:gd name="T85" fmla="*/ 4 h 85"/>
                <a:gd name="T86" fmla="*/ 12 w 35"/>
                <a:gd name="T87" fmla="*/ 9 h 85"/>
                <a:gd name="T88" fmla="*/ 9 w 35"/>
                <a:gd name="T89" fmla="*/ 16 h 85"/>
                <a:gd name="T90" fmla="*/ 9 w 35"/>
                <a:gd name="T91" fmla="*/ 19 h 85"/>
                <a:gd name="T92" fmla="*/ 9 w 35"/>
                <a:gd name="T93" fmla="*/ 21 h 85"/>
                <a:gd name="T94" fmla="*/ 7 w 35"/>
                <a:gd name="T95" fmla="*/ 23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5" h="85">
                  <a:moveTo>
                    <a:pt x="7" y="23"/>
                  </a:moveTo>
                  <a:lnTo>
                    <a:pt x="2" y="30"/>
                  </a:lnTo>
                  <a:lnTo>
                    <a:pt x="0" y="38"/>
                  </a:lnTo>
                  <a:lnTo>
                    <a:pt x="0" y="40"/>
                  </a:lnTo>
                  <a:lnTo>
                    <a:pt x="0" y="42"/>
                  </a:lnTo>
                  <a:lnTo>
                    <a:pt x="0" y="49"/>
                  </a:lnTo>
                  <a:lnTo>
                    <a:pt x="2" y="59"/>
                  </a:lnTo>
                  <a:lnTo>
                    <a:pt x="2" y="59"/>
                  </a:lnTo>
                  <a:lnTo>
                    <a:pt x="5" y="61"/>
                  </a:lnTo>
                  <a:lnTo>
                    <a:pt x="2" y="61"/>
                  </a:lnTo>
                  <a:lnTo>
                    <a:pt x="2" y="64"/>
                  </a:lnTo>
                  <a:lnTo>
                    <a:pt x="5" y="68"/>
                  </a:lnTo>
                  <a:lnTo>
                    <a:pt x="7" y="68"/>
                  </a:lnTo>
                  <a:lnTo>
                    <a:pt x="7" y="71"/>
                  </a:lnTo>
                  <a:lnTo>
                    <a:pt x="14" y="73"/>
                  </a:lnTo>
                  <a:lnTo>
                    <a:pt x="16" y="78"/>
                  </a:lnTo>
                  <a:lnTo>
                    <a:pt x="16" y="83"/>
                  </a:lnTo>
                  <a:lnTo>
                    <a:pt x="16" y="85"/>
                  </a:lnTo>
                  <a:lnTo>
                    <a:pt x="19" y="85"/>
                  </a:lnTo>
                  <a:lnTo>
                    <a:pt x="21" y="85"/>
                  </a:lnTo>
                  <a:lnTo>
                    <a:pt x="21" y="80"/>
                  </a:lnTo>
                  <a:lnTo>
                    <a:pt x="23" y="75"/>
                  </a:lnTo>
                  <a:lnTo>
                    <a:pt x="21" y="71"/>
                  </a:lnTo>
                  <a:lnTo>
                    <a:pt x="23" y="66"/>
                  </a:lnTo>
                  <a:lnTo>
                    <a:pt x="28" y="59"/>
                  </a:lnTo>
                  <a:lnTo>
                    <a:pt x="28" y="54"/>
                  </a:lnTo>
                  <a:lnTo>
                    <a:pt x="31" y="52"/>
                  </a:lnTo>
                  <a:lnTo>
                    <a:pt x="28" y="52"/>
                  </a:lnTo>
                  <a:lnTo>
                    <a:pt x="31" y="42"/>
                  </a:lnTo>
                  <a:lnTo>
                    <a:pt x="31" y="38"/>
                  </a:lnTo>
                  <a:lnTo>
                    <a:pt x="28" y="33"/>
                  </a:lnTo>
                  <a:lnTo>
                    <a:pt x="31" y="28"/>
                  </a:lnTo>
                  <a:lnTo>
                    <a:pt x="33" y="16"/>
                  </a:lnTo>
                  <a:lnTo>
                    <a:pt x="33" y="12"/>
                  </a:lnTo>
                  <a:lnTo>
                    <a:pt x="35" y="12"/>
                  </a:lnTo>
                  <a:lnTo>
                    <a:pt x="35" y="7"/>
                  </a:lnTo>
                  <a:lnTo>
                    <a:pt x="31" y="4"/>
                  </a:lnTo>
                  <a:lnTo>
                    <a:pt x="31" y="4"/>
                  </a:lnTo>
                  <a:lnTo>
                    <a:pt x="28" y="0"/>
                  </a:lnTo>
                  <a:lnTo>
                    <a:pt x="23" y="0"/>
                  </a:lnTo>
                  <a:lnTo>
                    <a:pt x="21" y="0"/>
                  </a:lnTo>
                  <a:lnTo>
                    <a:pt x="21" y="4"/>
                  </a:lnTo>
                  <a:lnTo>
                    <a:pt x="16" y="4"/>
                  </a:lnTo>
                  <a:lnTo>
                    <a:pt x="12" y="9"/>
                  </a:lnTo>
                  <a:lnTo>
                    <a:pt x="9" y="16"/>
                  </a:lnTo>
                  <a:lnTo>
                    <a:pt x="9" y="19"/>
                  </a:lnTo>
                  <a:lnTo>
                    <a:pt x="9" y="21"/>
                  </a:lnTo>
                  <a:lnTo>
                    <a:pt x="7" y="23"/>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247" name="Freeform 340"/>
            <p:cNvSpPr>
              <a:spLocks/>
            </p:cNvSpPr>
            <p:nvPr/>
          </p:nvSpPr>
          <p:spPr bwMode="auto">
            <a:xfrm>
              <a:off x="8722108" y="4036668"/>
              <a:ext cx="8356" cy="5969"/>
            </a:xfrm>
            <a:custGeom>
              <a:avLst/>
              <a:gdLst>
                <a:gd name="T0" fmla="*/ 5 w 7"/>
                <a:gd name="T1" fmla="*/ 5 h 5"/>
                <a:gd name="T2" fmla="*/ 7 w 7"/>
                <a:gd name="T3" fmla="*/ 2 h 5"/>
                <a:gd name="T4" fmla="*/ 5 w 7"/>
                <a:gd name="T5" fmla="*/ 0 h 5"/>
                <a:gd name="T6" fmla="*/ 0 w 7"/>
                <a:gd name="T7" fmla="*/ 2 h 5"/>
                <a:gd name="T8" fmla="*/ 0 w 7"/>
                <a:gd name="T9" fmla="*/ 5 h 5"/>
                <a:gd name="T10" fmla="*/ 5 w 7"/>
                <a:gd name="T11" fmla="*/ 5 h 5"/>
              </a:gdLst>
              <a:ahLst/>
              <a:cxnLst>
                <a:cxn ang="0">
                  <a:pos x="T0" y="T1"/>
                </a:cxn>
                <a:cxn ang="0">
                  <a:pos x="T2" y="T3"/>
                </a:cxn>
                <a:cxn ang="0">
                  <a:pos x="T4" y="T5"/>
                </a:cxn>
                <a:cxn ang="0">
                  <a:pos x="T6" y="T7"/>
                </a:cxn>
                <a:cxn ang="0">
                  <a:pos x="T8" y="T9"/>
                </a:cxn>
                <a:cxn ang="0">
                  <a:pos x="T10" y="T11"/>
                </a:cxn>
              </a:cxnLst>
              <a:rect l="0" t="0" r="r" b="b"/>
              <a:pathLst>
                <a:path w="7" h="5">
                  <a:moveTo>
                    <a:pt x="5" y="5"/>
                  </a:moveTo>
                  <a:lnTo>
                    <a:pt x="7" y="2"/>
                  </a:lnTo>
                  <a:lnTo>
                    <a:pt x="5" y="0"/>
                  </a:lnTo>
                  <a:lnTo>
                    <a:pt x="0" y="2"/>
                  </a:lnTo>
                  <a:lnTo>
                    <a:pt x="0" y="5"/>
                  </a:lnTo>
                  <a:lnTo>
                    <a:pt x="5" y="5"/>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248" name="Freeform 341"/>
            <p:cNvSpPr>
              <a:spLocks/>
            </p:cNvSpPr>
            <p:nvPr/>
          </p:nvSpPr>
          <p:spPr bwMode="auto">
            <a:xfrm>
              <a:off x="7455607" y="3666625"/>
              <a:ext cx="8356" cy="0"/>
            </a:xfrm>
            <a:custGeom>
              <a:avLst/>
              <a:gdLst>
                <a:gd name="T0" fmla="*/ 0 w 7"/>
                <a:gd name="T1" fmla="*/ 7 w 7"/>
                <a:gd name="T2" fmla="*/ 2 w 7"/>
                <a:gd name="T3" fmla="*/ 0 w 7"/>
              </a:gdLst>
              <a:ahLst/>
              <a:cxnLst>
                <a:cxn ang="0">
                  <a:pos x="T0" y="0"/>
                </a:cxn>
                <a:cxn ang="0">
                  <a:pos x="T1" y="0"/>
                </a:cxn>
                <a:cxn ang="0">
                  <a:pos x="T2" y="0"/>
                </a:cxn>
                <a:cxn ang="0">
                  <a:pos x="T3" y="0"/>
                </a:cxn>
              </a:cxnLst>
              <a:rect l="0" t="0" r="r" b="b"/>
              <a:pathLst>
                <a:path w="7">
                  <a:moveTo>
                    <a:pt x="0" y="0"/>
                  </a:moveTo>
                  <a:lnTo>
                    <a:pt x="7" y="0"/>
                  </a:lnTo>
                  <a:lnTo>
                    <a:pt x="2" y="0"/>
                  </a:lnTo>
                  <a:lnTo>
                    <a:pt x="0" y="0"/>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249" name="Freeform 342"/>
            <p:cNvSpPr>
              <a:spLocks/>
            </p:cNvSpPr>
            <p:nvPr/>
          </p:nvSpPr>
          <p:spPr bwMode="auto">
            <a:xfrm>
              <a:off x="8570510" y="4107096"/>
              <a:ext cx="10744" cy="5969"/>
            </a:xfrm>
            <a:custGeom>
              <a:avLst/>
              <a:gdLst>
                <a:gd name="T0" fmla="*/ 9 w 9"/>
                <a:gd name="T1" fmla="*/ 3 h 5"/>
                <a:gd name="T2" fmla="*/ 4 w 9"/>
                <a:gd name="T3" fmla="*/ 0 h 5"/>
                <a:gd name="T4" fmla="*/ 0 w 9"/>
                <a:gd name="T5" fmla="*/ 3 h 5"/>
                <a:gd name="T6" fmla="*/ 2 w 9"/>
                <a:gd name="T7" fmla="*/ 3 h 5"/>
                <a:gd name="T8" fmla="*/ 4 w 9"/>
                <a:gd name="T9" fmla="*/ 3 h 5"/>
                <a:gd name="T10" fmla="*/ 9 w 9"/>
                <a:gd name="T11" fmla="*/ 5 h 5"/>
                <a:gd name="T12" fmla="*/ 9 w 9"/>
                <a:gd name="T13" fmla="*/ 3 h 5"/>
              </a:gdLst>
              <a:ahLst/>
              <a:cxnLst>
                <a:cxn ang="0">
                  <a:pos x="T0" y="T1"/>
                </a:cxn>
                <a:cxn ang="0">
                  <a:pos x="T2" y="T3"/>
                </a:cxn>
                <a:cxn ang="0">
                  <a:pos x="T4" y="T5"/>
                </a:cxn>
                <a:cxn ang="0">
                  <a:pos x="T6" y="T7"/>
                </a:cxn>
                <a:cxn ang="0">
                  <a:pos x="T8" y="T9"/>
                </a:cxn>
                <a:cxn ang="0">
                  <a:pos x="T10" y="T11"/>
                </a:cxn>
                <a:cxn ang="0">
                  <a:pos x="T12" y="T13"/>
                </a:cxn>
              </a:cxnLst>
              <a:rect l="0" t="0" r="r" b="b"/>
              <a:pathLst>
                <a:path w="9" h="5">
                  <a:moveTo>
                    <a:pt x="9" y="3"/>
                  </a:moveTo>
                  <a:lnTo>
                    <a:pt x="4" y="0"/>
                  </a:lnTo>
                  <a:lnTo>
                    <a:pt x="0" y="3"/>
                  </a:lnTo>
                  <a:lnTo>
                    <a:pt x="2" y="3"/>
                  </a:lnTo>
                  <a:lnTo>
                    <a:pt x="4" y="3"/>
                  </a:lnTo>
                  <a:lnTo>
                    <a:pt x="9" y="5"/>
                  </a:lnTo>
                  <a:lnTo>
                    <a:pt x="9" y="3"/>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250" name="Freeform 343"/>
            <p:cNvSpPr>
              <a:spLocks/>
            </p:cNvSpPr>
            <p:nvPr/>
          </p:nvSpPr>
          <p:spPr bwMode="auto">
            <a:xfrm>
              <a:off x="8775824" y="3974596"/>
              <a:ext cx="3581" cy="8356"/>
            </a:xfrm>
            <a:custGeom>
              <a:avLst/>
              <a:gdLst>
                <a:gd name="T0" fmla="*/ 3 w 3"/>
                <a:gd name="T1" fmla="*/ 5 h 7"/>
                <a:gd name="T2" fmla="*/ 3 w 3"/>
                <a:gd name="T3" fmla="*/ 2 h 7"/>
                <a:gd name="T4" fmla="*/ 0 w 3"/>
                <a:gd name="T5" fmla="*/ 0 h 7"/>
                <a:gd name="T6" fmla="*/ 0 w 3"/>
                <a:gd name="T7" fmla="*/ 2 h 7"/>
                <a:gd name="T8" fmla="*/ 0 w 3"/>
                <a:gd name="T9" fmla="*/ 7 h 7"/>
                <a:gd name="T10" fmla="*/ 3 w 3"/>
                <a:gd name="T11" fmla="*/ 5 h 7"/>
              </a:gdLst>
              <a:ahLst/>
              <a:cxnLst>
                <a:cxn ang="0">
                  <a:pos x="T0" y="T1"/>
                </a:cxn>
                <a:cxn ang="0">
                  <a:pos x="T2" y="T3"/>
                </a:cxn>
                <a:cxn ang="0">
                  <a:pos x="T4" y="T5"/>
                </a:cxn>
                <a:cxn ang="0">
                  <a:pos x="T6" y="T7"/>
                </a:cxn>
                <a:cxn ang="0">
                  <a:pos x="T8" y="T9"/>
                </a:cxn>
                <a:cxn ang="0">
                  <a:pos x="T10" y="T11"/>
                </a:cxn>
              </a:cxnLst>
              <a:rect l="0" t="0" r="r" b="b"/>
              <a:pathLst>
                <a:path w="3" h="7">
                  <a:moveTo>
                    <a:pt x="3" y="5"/>
                  </a:moveTo>
                  <a:lnTo>
                    <a:pt x="3" y="2"/>
                  </a:lnTo>
                  <a:lnTo>
                    <a:pt x="0" y="0"/>
                  </a:lnTo>
                  <a:lnTo>
                    <a:pt x="0" y="2"/>
                  </a:lnTo>
                  <a:lnTo>
                    <a:pt x="0" y="7"/>
                  </a:lnTo>
                  <a:lnTo>
                    <a:pt x="3" y="5"/>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251" name="Freeform 344"/>
            <p:cNvSpPr>
              <a:spLocks/>
            </p:cNvSpPr>
            <p:nvPr/>
          </p:nvSpPr>
          <p:spPr bwMode="auto">
            <a:xfrm>
              <a:off x="7468738" y="3017260"/>
              <a:ext cx="1490914" cy="1112515"/>
            </a:xfrm>
            <a:custGeom>
              <a:avLst/>
              <a:gdLst>
                <a:gd name="T0" fmla="*/ 1183 w 1249"/>
                <a:gd name="T1" fmla="*/ 350 h 932"/>
                <a:gd name="T2" fmla="*/ 1218 w 1249"/>
                <a:gd name="T3" fmla="*/ 314 h 932"/>
                <a:gd name="T4" fmla="*/ 1239 w 1249"/>
                <a:gd name="T5" fmla="*/ 251 h 932"/>
                <a:gd name="T6" fmla="*/ 1244 w 1249"/>
                <a:gd name="T7" fmla="*/ 198 h 932"/>
                <a:gd name="T8" fmla="*/ 1239 w 1249"/>
                <a:gd name="T9" fmla="*/ 146 h 932"/>
                <a:gd name="T10" fmla="*/ 1187 w 1249"/>
                <a:gd name="T11" fmla="*/ 175 h 932"/>
                <a:gd name="T12" fmla="*/ 1154 w 1249"/>
                <a:gd name="T13" fmla="*/ 137 h 932"/>
                <a:gd name="T14" fmla="*/ 1109 w 1249"/>
                <a:gd name="T15" fmla="*/ 118 h 932"/>
                <a:gd name="T16" fmla="*/ 1060 w 1249"/>
                <a:gd name="T17" fmla="*/ 71 h 932"/>
                <a:gd name="T18" fmla="*/ 1029 w 1249"/>
                <a:gd name="T19" fmla="*/ 21 h 932"/>
                <a:gd name="T20" fmla="*/ 991 w 1249"/>
                <a:gd name="T21" fmla="*/ 7 h 932"/>
                <a:gd name="T22" fmla="*/ 923 w 1249"/>
                <a:gd name="T23" fmla="*/ 14 h 932"/>
                <a:gd name="T24" fmla="*/ 923 w 1249"/>
                <a:gd name="T25" fmla="*/ 68 h 932"/>
                <a:gd name="T26" fmla="*/ 901 w 1249"/>
                <a:gd name="T27" fmla="*/ 139 h 932"/>
                <a:gd name="T28" fmla="*/ 937 w 1249"/>
                <a:gd name="T29" fmla="*/ 189 h 932"/>
                <a:gd name="T30" fmla="*/ 918 w 1249"/>
                <a:gd name="T31" fmla="*/ 246 h 932"/>
                <a:gd name="T32" fmla="*/ 826 w 1249"/>
                <a:gd name="T33" fmla="*/ 291 h 932"/>
                <a:gd name="T34" fmla="*/ 736 w 1249"/>
                <a:gd name="T35" fmla="*/ 388 h 932"/>
                <a:gd name="T36" fmla="*/ 556 w 1249"/>
                <a:gd name="T37" fmla="*/ 376 h 932"/>
                <a:gd name="T38" fmla="*/ 478 w 1249"/>
                <a:gd name="T39" fmla="*/ 319 h 932"/>
                <a:gd name="T40" fmla="*/ 405 w 1249"/>
                <a:gd name="T41" fmla="*/ 253 h 932"/>
                <a:gd name="T42" fmla="*/ 348 w 1249"/>
                <a:gd name="T43" fmla="*/ 227 h 932"/>
                <a:gd name="T44" fmla="*/ 308 w 1249"/>
                <a:gd name="T45" fmla="*/ 234 h 932"/>
                <a:gd name="T46" fmla="*/ 258 w 1249"/>
                <a:gd name="T47" fmla="*/ 314 h 932"/>
                <a:gd name="T48" fmla="*/ 230 w 1249"/>
                <a:gd name="T49" fmla="*/ 357 h 932"/>
                <a:gd name="T50" fmla="*/ 149 w 1249"/>
                <a:gd name="T51" fmla="*/ 395 h 932"/>
                <a:gd name="T52" fmla="*/ 55 w 1249"/>
                <a:gd name="T53" fmla="*/ 419 h 932"/>
                <a:gd name="T54" fmla="*/ 33 w 1249"/>
                <a:gd name="T55" fmla="*/ 473 h 932"/>
                <a:gd name="T56" fmla="*/ 26 w 1249"/>
                <a:gd name="T57" fmla="*/ 551 h 932"/>
                <a:gd name="T58" fmla="*/ 81 w 1249"/>
                <a:gd name="T59" fmla="*/ 518 h 932"/>
                <a:gd name="T60" fmla="*/ 152 w 1249"/>
                <a:gd name="T61" fmla="*/ 537 h 932"/>
                <a:gd name="T62" fmla="*/ 232 w 1249"/>
                <a:gd name="T63" fmla="*/ 591 h 932"/>
                <a:gd name="T64" fmla="*/ 265 w 1249"/>
                <a:gd name="T65" fmla="*/ 695 h 932"/>
                <a:gd name="T66" fmla="*/ 348 w 1249"/>
                <a:gd name="T67" fmla="*/ 724 h 932"/>
                <a:gd name="T68" fmla="*/ 426 w 1249"/>
                <a:gd name="T69" fmla="*/ 759 h 932"/>
                <a:gd name="T70" fmla="*/ 525 w 1249"/>
                <a:gd name="T71" fmla="*/ 764 h 932"/>
                <a:gd name="T72" fmla="*/ 610 w 1249"/>
                <a:gd name="T73" fmla="*/ 724 h 932"/>
                <a:gd name="T74" fmla="*/ 662 w 1249"/>
                <a:gd name="T75" fmla="*/ 769 h 932"/>
                <a:gd name="T76" fmla="*/ 665 w 1249"/>
                <a:gd name="T77" fmla="*/ 854 h 932"/>
                <a:gd name="T78" fmla="*/ 705 w 1249"/>
                <a:gd name="T79" fmla="*/ 894 h 932"/>
                <a:gd name="T80" fmla="*/ 755 w 1249"/>
                <a:gd name="T81" fmla="*/ 887 h 932"/>
                <a:gd name="T82" fmla="*/ 816 w 1249"/>
                <a:gd name="T83" fmla="*/ 866 h 932"/>
                <a:gd name="T84" fmla="*/ 878 w 1249"/>
                <a:gd name="T85" fmla="*/ 901 h 932"/>
                <a:gd name="T86" fmla="*/ 916 w 1249"/>
                <a:gd name="T87" fmla="*/ 930 h 932"/>
                <a:gd name="T88" fmla="*/ 927 w 1249"/>
                <a:gd name="T89" fmla="*/ 908 h 932"/>
                <a:gd name="T90" fmla="*/ 979 w 1249"/>
                <a:gd name="T91" fmla="*/ 873 h 932"/>
                <a:gd name="T92" fmla="*/ 1022 w 1249"/>
                <a:gd name="T93" fmla="*/ 873 h 932"/>
                <a:gd name="T94" fmla="*/ 1062 w 1249"/>
                <a:gd name="T95" fmla="*/ 845 h 932"/>
                <a:gd name="T96" fmla="*/ 1079 w 1249"/>
                <a:gd name="T97" fmla="*/ 814 h 932"/>
                <a:gd name="T98" fmla="*/ 1086 w 1249"/>
                <a:gd name="T99" fmla="*/ 792 h 932"/>
                <a:gd name="T100" fmla="*/ 1107 w 1249"/>
                <a:gd name="T101" fmla="*/ 762 h 932"/>
                <a:gd name="T102" fmla="*/ 1119 w 1249"/>
                <a:gd name="T103" fmla="*/ 721 h 932"/>
                <a:gd name="T104" fmla="*/ 1117 w 1249"/>
                <a:gd name="T105" fmla="*/ 705 h 932"/>
                <a:gd name="T106" fmla="*/ 1119 w 1249"/>
                <a:gd name="T107" fmla="*/ 669 h 932"/>
                <a:gd name="T108" fmla="*/ 1074 w 1249"/>
                <a:gd name="T109" fmla="*/ 641 h 932"/>
                <a:gd name="T110" fmla="*/ 1072 w 1249"/>
                <a:gd name="T111" fmla="*/ 584 h 932"/>
                <a:gd name="T112" fmla="*/ 1072 w 1249"/>
                <a:gd name="T113" fmla="*/ 518 h 932"/>
                <a:gd name="T114" fmla="*/ 1086 w 1249"/>
                <a:gd name="T115" fmla="*/ 492 h 932"/>
                <a:gd name="T116" fmla="*/ 1012 w 1249"/>
                <a:gd name="T117" fmla="*/ 487 h 932"/>
                <a:gd name="T118" fmla="*/ 1017 w 1249"/>
                <a:gd name="T119" fmla="*/ 440 h 932"/>
                <a:gd name="T120" fmla="*/ 1062 w 1249"/>
                <a:gd name="T121" fmla="*/ 421 h 932"/>
                <a:gd name="T122" fmla="*/ 1069 w 1249"/>
                <a:gd name="T123" fmla="*/ 456 h 9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49" h="932">
                  <a:moveTo>
                    <a:pt x="1126" y="407"/>
                  </a:moveTo>
                  <a:lnTo>
                    <a:pt x="1128" y="402"/>
                  </a:lnTo>
                  <a:lnTo>
                    <a:pt x="1128" y="397"/>
                  </a:lnTo>
                  <a:lnTo>
                    <a:pt x="1133" y="395"/>
                  </a:lnTo>
                  <a:lnTo>
                    <a:pt x="1135" y="388"/>
                  </a:lnTo>
                  <a:lnTo>
                    <a:pt x="1140" y="385"/>
                  </a:lnTo>
                  <a:lnTo>
                    <a:pt x="1143" y="376"/>
                  </a:lnTo>
                  <a:lnTo>
                    <a:pt x="1145" y="371"/>
                  </a:lnTo>
                  <a:lnTo>
                    <a:pt x="1145" y="369"/>
                  </a:lnTo>
                  <a:lnTo>
                    <a:pt x="1145" y="364"/>
                  </a:lnTo>
                  <a:lnTo>
                    <a:pt x="1150" y="359"/>
                  </a:lnTo>
                  <a:lnTo>
                    <a:pt x="1152" y="364"/>
                  </a:lnTo>
                  <a:lnTo>
                    <a:pt x="1157" y="367"/>
                  </a:lnTo>
                  <a:lnTo>
                    <a:pt x="1159" y="369"/>
                  </a:lnTo>
                  <a:lnTo>
                    <a:pt x="1161" y="367"/>
                  </a:lnTo>
                  <a:lnTo>
                    <a:pt x="1166" y="369"/>
                  </a:lnTo>
                  <a:lnTo>
                    <a:pt x="1176" y="369"/>
                  </a:lnTo>
                  <a:lnTo>
                    <a:pt x="1180" y="369"/>
                  </a:lnTo>
                  <a:lnTo>
                    <a:pt x="1183" y="364"/>
                  </a:lnTo>
                  <a:lnTo>
                    <a:pt x="1183" y="359"/>
                  </a:lnTo>
                  <a:lnTo>
                    <a:pt x="1178" y="357"/>
                  </a:lnTo>
                  <a:lnTo>
                    <a:pt x="1173" y="352"/>
                  </a:lnTo>
                  <a:lnTo>
                    <a:pt x="1178" y="350"/>
                  </a:lnTo>
                  <a:lnTo>
                    <a:pt x="1183" y="350"/>
                  </a:lnTo>
                  <a:lnTo>
                    <a:pt x="1190" y="343"/>
                  </a:lnTo>
                  <a:lnTo>
                    <a:pt x="1190" y="340"/>
                  </a:lnTo>
                  <a:lnTo>
                    <a:pt x="1192" y="336"/>
                  </a:lnTo>
                  <a:lnTo>
                    <a:pt x="1197" y="333"/>
                  </a:lnTo>
                  <a:lnTo>
                    <a:pt x="1199" y="331"/>
                  </a:lnTo>
                  <a:lnTo>
                    <a:pt x="1197" y="329"/>
                  </a:lnTo>
                  <a:lnTo>
                    <a:pt x="1197" y="324"/>
                  </a:lnTo>
                  <a:lnTo>
                    <a:pt x="1197" y="319"/>
                  </a:lnTo>
                  <a:lnTo>
                    <a:pt x="1199" y="317"/>
                  </a:lnTo>
                  <a:lnTo>
                    <a:pt x="1204" y="322"/>
                  </a:lnTo>
                  <a:lnTo>
                    <a:pt x="1204" y="324"/>
                  </a:lnTo>
                  <a:lnTo>
                    <a:pt x="1206" y="326"/>
                  </a:lnTo>
                  <a:lnTo>
                    <a:pt x="1211" y="329"/>
                  </a:lnTo>
                  <a:lnTo>
                    <a:pt x="1213" y="331"/>
                  </a:lnTo>
                  <a:lnTo>
                    <a:pt x="1213" y="329"/>
                  </a:lnTo>
                  <a:lnTo>
                    <a:pt x="1213" y="326"/>
                  </a:lnTo>
                  <a:lnTo>
                    <a:pt x="1211" y="326"/>
                  </a:lnTo>
                  <a:lnTo>
                    <a:pt x="1211" y="322"/>
                  </a:lnTo>
                  <a:lnTo>
                    <a:pt x="1211" y="322"/>
                  </a:lnTo>
                  <a:lnTo>
                    <a:pt x="1213" y="319"/>
                  </a:lnTo>
                  <a:lnTo>
                    <a:pt x="1218" y="319"/>
                  </a:lnTo>
                  <a:lnTo>
                    <a:pt x="1221" y="319"/>
                  </a:lnTo>
                  <a:lnTo>
                    <a:pt x="1221" y="317"/>
                  </a:lnTo>
                  <a:lnTo>
                    <a:pt x="1218" y="314"/>
                  </a:lnTo>
                  <a:lnTo>
                    <a:pt x="1221" y="312"/>
                  </a:lnTo>
                  <a:lnTo>
                    <a:pt x="1221" y="310"/>
                  </a:lnTo>
                  <a:lnTo>
                    <a:pt x="1221" y="305"/>
                  </a:lnTo>
                  <a:lnTo>
                    <a:pt x="1221" y="303"/>
                  </a:lnTo>
                  <a:lnTo>
                    <a:pt x="1218" y="300"/>
                  </a:lnTo>
                  <a:lnTo>
                    <a:pt x="1218" y="293"/>
                  </a:lnTo>
                  <a:lnTo>
                    <a:pt x="1218" y="291"/>
                  </a:lnTo>
                  <a:lnTo>
                    <a:pt x="1216" y="284"/>
                  </a:lnTo>
                  <a:lnTo>
                    <a:pt x="1216" y="281"/>
                  </a:lnTo>
                  <a:lnTo>
                    <a:pt x="1213" y="277"/>
                  </a:lnTo>
                  <a:lnTo>
                    <a:pt x="1213" y="274"/>
                  </a:lnTo>
                  <a:lnTo>
                    <a:pt x="1211" y="272"/>
                  </a:lnTo>
                  <a:lnTo>
                    <a:pt x="1206" y="265"/>
                  </a:lnTo>
                  <a:lnTo>
                    <a:pt x="1206" y="262"/>
                  </a:lnTo>
                  <a:lnTo>
                    <a:pt x="1206" y="260"/>
                  </a:lnTo>
                  <a:lnTo>
                    <a:pt x="1209" y="258"/>
                  </a:lnTo>
                  <a:lnTo>
                    <a:pt x="1211" y="258"/>
                  </a:lnTo>
                  <a:lnTo>
                    <a:pt x="1213" y="255"/>
                  </a:lnTo>
                  <a:lnTo>
                    <a:pt x="1213" y="253"/>
                  </a:lnTo>
                  <a:lnTo>
                    <a:pt x="1218" y="246"/>
                  </a:lnTo>
                  <a:lnTo>
                    <a:pt x="1221" y="246"/>
                  </a:lnTo>
                  <a:lnTo>
                    <a:pt x="1223" y="246"/>
                  </a:lnTo>
                  <a:lnTo>
                    <a:pt x="1225" y="248"/>
                  </a:lnTo>
                  <a:lnTo>
                    <a:pt x="1239" y="251"/>
                  </a:lnTo>
                  <a:lnTo>
                    <a:pt x="1239" y="251"/>
                  </a:lnTo>
                  <a:lnTo>
                    <a:pt x="1242" y="251"/>
                  </a:lnTo>
                  <a:lnTo>
                    <a:pt x="1244" y="248"/>
                  </a:lnTo>
                  <a:lnTo>
                    <a:pt x="1244" y="246"/>
                  </a:lnTo>
                  <a:lnTo>
                    <a:pt x="1242" y="243"/>
                  </a:lnTo>
                  <a:lnTo>
                    <a:pt x="1242" y="241"/>
                  </a:lnTo>
                  <a:lnTo>
                    <a:pt x="1242" y="241"/>
                  </a:lnTo>
                  <a:lnTo>
                    <a:pt x="1242" y="239"/>
                  </a:lnTo>
                  <a:lnTo>
                    <a:pt x="1242" y="236"/>
                  </a:lnTo>
                  <a:lnTo>
                    <a:pt x="1244" y="232"/>
                  </a:lnTo>
                  <a:lnTo>
                    <a:pt x="1244" y="229"/>
                  </a:lnTo>
                  <a:lnTo>
                    <a:pt x="1244" y="227"/>
                  </a:lnTo>
                  <a:lnTo>
                    <a:pt x="1242" y="225"/>
                  </a:lnTo>
                  <a:lnTo>
                    <a:pt x="1244" y="225"/>
                  </a:lnTo>
                  <a:lnTo>
                    <a:pt x="1247" y="222"/>
                  </a:lnTo>
                  <a:lnTo>
                    <a:pt x="1244" y="220"/>
                  </a:lnTo>
                  <a:lnTo>
                    <a:pt x="1244" y="217"/>
                  </a:lnTo>
                  <a:lnTo>
                    <a:pt x="1244" y="215"/>
                  </a:lnTo>
                  <a:lnTo>
                    <a:pt x="1244" y="213"/>
                  </a:lnTo>
                  <a:lnTo>
                    <a:pt x="1247" y="213"/>
                  </a:lnTo>
                  <a:lnTo>
                    <a:pt x="1247" y="210"/>
                  </a:lnTo>
                  <a:lnTo>
                    <a:pt x="1247" y="208"/>
                  </a:lnTo>
                  <a:lnTo>
                    <a:pt x="1244" y="203"/>
                  </a:lnTo>
                  <a:lnTo>
                    <a:pt x="1244" y="198"/>
                  </a:lnTo>
                  <a:lnTo>
                    <a:pt x="1244" y="198"/>
                  </a:lnTo>
                  <a:lnTo>
                    <a:pt x="1247" y="198"/>
                  </a:lnTo>
                  <a:lnTo>
                    <a:pt x="1247" y="196"/>
                  </a:lnTo>
                  <a:lnTo>
                    <a:pt x="1244" y="194"/>
                  </a:lnTo>
                  <a:lnTo>
                    <a:pt x="1244" y="191"/>
                  </a:lnTo>
                  <a:lnTo>
                    <a:pt x="1244" y="191"/>
                  </a:lnTo>
                  <a:lnTo>
                    <a:pt x="1242" y="189"/>
                  </a:lnTo>
                  <a:lnTo>
                    <a:pt x="1244" y="187"/>
                  </a:lnTo>
                  <a:lnTo>
                    <a:pt x="1244" y="182"/>
                  </a:lnTo>
                  <a:lnTo>
                    <a:pt x="1242" y="182"/>
                  </a:lnTo>
                  <a:lnTo>
                    <a:pt x="1242" y="180"/>
                  </a:lnTo>
                  <a:lnTo>
                    <a:pt x="1242" y="177"/>
                  </a:lnTo>
                  <a:lnTo>
                    <a:pt x="1244" y="175"/>
                  </a:lnTo>
                  <a:lnTo>
                    <a:pt x="1247" y="175"/>
                  </a:lnTo>
                  <a:lnTo>
                    <a:pt x="1247" y="172"/>
                  </a:lnTo>
                  <a:lnTo>
                    <a:pt x="1247" y="168"/>
                  </a:lnTo>
                  <a:lnTo>
                    <a:pt x="1249" y="165"/>
                  </a:lnTo>
                  <a:lnTo>
                    <a:pt x="1247" y="163"/>
                  </a:lnTo>
                  <a:lnTo>
                    <a:pt x="1244" y="161"/>
                  </a:lnTo>
                  <a:lnTo>
                    <a:pt x="1244" y="158"/>
                  </a:lnTo>
                  <a:lnTo>
                    <a:pt x="1239" y="154"/>
                  </a:lnTo>
                  <a:lnTo>
                    <a:pt x="1239" y="151"/>
                  </a:lnTo>
                  <a:lnTo>
                    <a:pt x="1242" y="151"/>
                  </a:lnTo>
                  <a:lnTo>
                    <a:pt x="1239" y="146"/>
                  </a:lnTo>
                  <a:lnTo>
                    <a:pt x="1239" y="144"/>
                  </a:lnTo>
                  <a:lnTo>
                    <a:pt x="1235" y="144"/>
                  </a:lnTo>
                  <a:lnTo>
                    <a:pt x="1232" y="142"/>
                  </a:lnTo>
                  <a:lnTo>
                    <a:pt x="1230" y="142"/>
                  </a:lnTo>
                  <a:lnTo>
                    <a:pt x="1228" y="144"/>
                  </a:lnTo>
                  <a:lnTo>
                    <a:pt x="1223" y="144"/>
                  </a:lnTo>
                  <a:lnTo>
                    <a:pt x="1221" y="146"/>
                  </a:lnTo>
                  <a:lnTo>
                    <a:pt x="1221" y="149"/>
                  </a:lnTo>
                  <a:lnTo>
                    <a:pt x="1218" y="149"/>
                  </a:lnTo>
                  <a:lnTo>
                    <a:pt x="1216" y="149"/>
                  </a:lnTo>
                  <a:lnTo>
                    <a:pt x="1216" y="154"/>
                  </a:lnTo>
                  <a:lnTo>
                    <a:pt x="1211" y="154"/>
                  </a:lnTo>
                  <a:lnTo>
                    <a:pt x="1209" y="154"/>
                  </a:lnTo>
                  <a:lnTo>
                    <a:pt x="1209" y="158"/>
                  </a:lnTo>
                  <a:lnTo>
                    <a:pt x="1209" y="161"/>
                  </a:lnTo>
                  <a:lnTo>
                    <a:pt x="1204" y="161"/>
                  </a:lnTo>
                  <a:lnTo>
                    <a:pt x="1204" y="165"/>
                  </a:lnTo>
                  <a:lnTo>
                    <a:pt x="1204" y="168"/>
                  </a:lnTo>
                  <a:lnTo>
                    <a:pt x="1202" y="168"/>
                  </a:lnTo>
                  <a:lnTo>
                    <a:pt x="1199" y="170"/>
                  </a:lnTo>
                  <a:lnTo>
                    <a:pt x="1195" y="172"/>
                  </a:lnTo>
                  <a:lnTo>
                    <a:pt x="1192" y="172"/>
                  </a:lnTo>
                  <a:lnTo>
                    <a:pt x="1190" y="172"/>
                  </a:lnTo>
                  <a:lnTo>
                    <a:pt x="1187" y="175"/>
                  </a:lnTo>
                  <a:lnTo>
                    <a:pt x="1185" y="175"/>
                  </a:lnTo>
                  <a:lnTo>
                    <a:pt x="1185" y="172"/>
                  </a:lnTo>
                  <a:lnTo>
                    <a:pt x="1183" y="170"/>
                  </a:lnTo>
                  <a:lnTo>
                    <a:pt x="1180" y="170"/>
                  </a:lnTo>
                  <a:lnTo>
                    <a:pt x="1176" y="170"/>
                  </a:lnTo>
                  <a:lnTo>
                    <a:pt x="1173" y="172"/>
                  </a:lnTo>
                  <a:lnTo>
                    <a:pt x="1173" y="170"/>
                  </a:lnTo>
                  <a:lnTo>
                    <a:pt x="1169" y="165"/>
                  </a:lnTo>
                  <a:lnTo>
                    <a:pt x="1169" y="165"/>
                  </a:lnTo>
                  <a:lnTo>
                    <a:pt x="1164" y="161"/>
                  </a:lnTo>
                  <a:lnTo>
                    <a:pt x="1164" y="156"/>
                  </a:lnTo>
                  <a:lnTo>
                    <a:pt x="1164" y="156"/>
                  </a:lnTo>
                  <a:lnTo>
                    <a:pt x="1166" y="151"/>
                  </a:lnTo>
                  <a:lnTo>
                    <a:pt x="1164" y="149"/>
                  </a:lnTo>
                  <a:lnTo>
                    <a:pt x="1164" y="144"/>
                  </a:lnTo>
                  <a:lnTo>
                    <a:pt x="1159" y="146"/>
                  </a:lnTo>
                  <a:lnTo>
                    <a:pt x="1159" y="144"/>
                  </a:lnTo>
                  <a:lnTo>
                    <a:pt x="1159" y="139"/>
                  </a:lnTo>
                  <a:lnTo>
                    <a:pt x="1161" y="137"/>
                  </a:lnTo>
                  <a:lnTo>
                    <a:pt x="1161" y="135"/>
                  </a:lnTo>
                  <a:lnTo>
                    <a:pt x="1159" y="135"/>
                  </a:lnTo>
                  <a:lnTo>
                    <a:pt x="1159" y="135"/>
                  </a:lnTo>
                  <a:lnTo>
                    <a:pt x="1157" y="137"/>
                  </a:lnTo>
                  <a:lnTo>
                    <a:pt x="1154" y="137"/>
                  </a:lnTo>
                  <a:lnTo>
                    <a:pt x="1152" y="137"/>
                  </a:lnTo>
                  <a:lnTo>
                    <a:pt x="1150" y="137"/>
                  </a:lnTo>
                  <a:lnTo>
                    <a:pt x="1147" y="135"/>
                  </a:lnTo>
                  <a:lnTo>
                    <a:pt x="1145" y="135"/>
                  </a:lnTo>
                  <a:lnTo>
                    <a:pt x="1145" y="135"/>
                  </a:lnTo>
                  <a:lnTo>
                    <a:pt x="1140" y="132"/>
                  </a:lnTo>
                  <a:lnTo>
                    <a:pt x="1138" y="130"/>
                  </a:lnTo>
                  <a:lnTo>
                    <a:pt x="1138" y="127"/>
                  </a:lnTo>
                  <a:lnTo>
                    <a:pt x="1135" y="127"/>
                  </a:lnTo>
                  <a:lnTo>
                    <a:pt x="1133" y="127"/>
                  </a:lnTo>
                  <a:lnTo>
                    <a:pt x="1133" y="125"/>
                  </a:lnTo>
                  <a:lnTo>
                    <a:pt x="1131" y="125"/>
                  </a:lnTo>
                  <a:lnTo>
                    <a:pt x="1128" y="123"/>
                  </a:lnTo>
                  <a:lnTo>
                    <a:pt x="1128" y="120"/>
                  </a:lnTo>
                  <a:lnTo>
                    <a:pt x="1126" y="118"/>
                  </a:lnTo>
                  <a:lnTo>
                    <a:pt x="1124" y="118"/>
                  </a:lnTo>
                  <a:lnTo>
                    <a:pt x="1124" y="120"/>
                  </a:lnTo>
                  <a:lnTo>
                    <a:pt x="1121" y="120"/>
                  </a:lnTo>
                  <a:lnTo>
                    <a:pt x="1119" y="120"/>
                  </a:lnTo>
                  <a:lnTo>
                    <a:pt x="1119" y="123"/>
                  </a:lnTo>
                  <a:lnTo>
                    <a:pt x="1117" y="120"/>
                  </a:lnTo>
                  <a:lnTo>
                    <a:pt x="1114" y="120"/>
                  </a:lnTo>
                  <a:lnTo>
                    <a:pt x="1114" y="118"/>
                  </a:lnTo>
                  <a:lnTo>
                    <a:pt x="1109" y="118"/>
                  </a:lnTo>
                  <a:lnTo>
                    <a:pt x="1107" y="116"/>
                  </a:lnTo>
                  <a:lnTo>
                    <a:pt x="1109" y="116"/>
                  </a:lnTo>
                  <a:lnTo>
                    <a:pt x="1109" y="113"/>
                  </a:lnTo>
                  <a:lnTo>
                    <a:pt x="1107" y="113"/>
                  </a:lnTo>
                  <a:lnTo>
                    <a:pt x="1105" y="116"/>
                  </a:lnTo>
                  <a:lnTo>
                    <a:pt x="1100" y="116"/>
                  </a:lnTo>
                  <a:lnTo>
                    <a:pt x="1098" y="116"/>
                  </a:lnTo>
                  <a:lnTo>
                    <a:pt x="1095" y="116"/>
                  </a:lnTo>
                  <a:lnTo>
                    <a:pt x="1093" y="116"/>
                  </a:lnTo>
                  <a:lnTo>
                    <a:pt x="1091" y="116"/>
                  </a:lnTo>
                  <a:lnTo>
                    <a:pt x="1091" y="113"/>
                  </a:lnTo>
                  <a:lnTo>
                    <a:pt x="1086" y="111"/>
                  </a:lnTo>
                  <a:lnTo>
                    <a:pt x="1081" y="106"/>
                  </a:lnTo>
                  <a:lnTo>
                    <a:pt x="1079" y="101"/>
                  </a:lnTo>
                  <a:lnTo>
                    <a:pt x="1081" y="99"/>
                  </a:lnTo>
                  <a:lnTo>
                    <a:pt x="1079" y="97"/>
                  </a:lnTo>
                  <a:lnTo>
                    <a:pt x="1076" y="97"/>
                  </a:lnTo>
                  <a:lnTo>
                    <a:pt x="1074" y="94"/>
                  </a:lnTo>
                  <a:lnTo>
                    <a:pt x="1074" y="90"/>
                  </a:lnTo>
                  <a:lnTo>
                    <a:pt x="1074" y="90"/>
                  </a:lnTo>
                  <a:lnTo>
                    <a:pt x="1072" y="85"/>
                  </a:lnTo>
                  <a:lnTo>
                    <a:pt x="1072" y="80"/>
                  </a:lnTo>
                  <a:lnTo>
                    <a:pt x="1064" y="75"/>
                  </a:lnTo>
                  <a:lnTo>
                    <a:pt x="1060" y="71"/>
                  </a:lnTo>
                  <a:lnTo>
                    <a:pt x="1060" y="68"/>
                  </a:lnTo>
                  <a:lnTo>
                    <a:pt x="1057" y="66"/>
                  </a:lnTo>
                  <a:lnTo>
                    <a:pt x="1055" y="66"/>
                  </a:lnTo>
                  <a:lnTo>
                    <a:pt x="1055" y="66"/>
                  </a:lnTo>
                  <a:lnTo>
                    <a:pt x="1055" y="64"/>
                  </a:lnTo>
                  <a:lnTo>
                    <a:pt x="1055" y="61"/>
                  </a:lnTo>
                  <a:lnTo>
                    <a:pt x="1053" y="59"/>
                  </a:lnTo>
                  <a:lnTo>
                    <a:pt x="1050" y="57"/>
                  </a:lnTo>
                  <a:lnTo>
                    <a:pt x="1048" y="57"/>
                  </a:lnTo>
                  <a:lnTo>
                    <a:pt x="1048" y="52"/>
                  </a:lnTo>
                  <a:lnTo>
                    <a:pt x="1046" y="49"/>
                  </a:lnTo>
                  <a:lnTo>
                    <a:pt x="1043" y="47"/>
                  </a:lnTo>
                  <a:lnTo>
                    <a:pt x="1038" y="42"/>
                  </a:lnTo>
                  <a:lnTo>
                    <a:pt x="1038" y="40"/>
                  </a:lnTo>
                  <a:lnTo>
                    <a:pt x="1041" y="38"/>
                  </a:lnTo>
                  <a:lnTo>
                    <a:pt x="1038" y="35"/>
                  </a:lnTo>
                  <a:lnTo>
                    <a:pt x="1034" y="35"/>
                  </a:lnTo>
                  <a:lnTo>
                    <a:pt x="1034" y="35"/>
                  </a:lnTo>
                  <a:lnTo>
                    <a:pt x="1034" y="33"/>
                  </a:lnTo>
                  <a:lnTo>
                    <a:pt x="1031" y="30"/>
                  </a:lnTo>
                  <a:lnTo>
                    <a:pt x="1031" y="28"/>
                  </a:lnTo>
                  <a:lnTo>
                    <a:pt x="1031" y="26"/>
                  </a:lnTo>
                  <a:lnTo>
                    <a:pt x="1029" y="23"/>
                  </a:lnTo>
                  <a:lnTo>
                    <a:pt x="1029" y="21"/>
                  </a:lnTo>
                  <a:lnTo>
                    <a:pt x="1027" y="21"/>
                  </a:lnTo>
                  <a:lnTo>
                    <a:pt x="1027" y="21"/>
                  </a:lnTo>
                  <a:lnTo>
                    <a:pt x="1022" y="21"/>
                  </a:lnTo>
                  <a:lnTo>
                    <a:pt x="1022" y="19"/>
                  </a:lnTo>
                  <a:lnTo>
                    <a:pt x="1022" y="16"/>
                  </a:lnTo>
                  <a:lnTo>
                    <a:pt x="1022" y="14"/>
                  </a:lnTo>
                  <a:lnTo>
                    <a:pt x="1020" y="14"/>
                  </a:lnTo>
                  <a:lnTo>
                    <a:pt x="1017" y="16"/>
                  </a:lnTo>
                  <a:lnTo>
                    <a:pt x="1015" y="14"/>
                  </a:lnTo>
                  <a:lnTo>
                    <a:pt x="1012" y="14"/>
                  </a:lnTo>
                  <a:lnTo>
                    <a:pt x="1012" y="12"/>
                  </a:lnTo>
                  <a:lnTo>
                    <a:pt x="1012" y="9"/>
                  </a:lnTo>
                  <a:lnTo>
                    <a:pt x="1012" y="7"/>
                  </a:lnTo>
                  <a:lnTo>
                    <a:pt x="1010" y="7"/>
                  </a:lnTo>
                  <a:lnTo>
                    <a:pt x="1008" y="7"/>
                  </a:lnTo>
                  <a:lnTo>
                    <a:pt x="1005" y="4"/>
                  </a:lnTo>
                  <a:lnTo>
                    <a:pt x="1003" y="4"/>
                  </a:lnTo>
                  <a:lnTo>
                    <a:pt x="1001" y="4"/>
                  </a:lnTo>
                  <a:lnTo>
                    <a:pt x="998" y="4"/>
                  </a:lnTo>
                  <a:lnTo>
                    <a:pt x="998" y="7"/>
                  </a:lnTo>
                  <a:lnTo>
                    <a:pt x="998" y="9"/>
                  </a:lnTo>
                  <a:lnTo>
                    <a:pt x="996" y="9"/>
                  </a:lnTo>
                  <a:lnTo>
                    <a:pt x="994" y="7"/>
                  </a:lnTo>
                  <a:lnTo>
                    <a:pt x="991" y="7"/>
                  </a:lnTo>
                  <a:lnTo>
                    <a:pt x="989" y="7"/>
                  </a:lnTo>
                  <a:lnTo>
                    <a:pt x="984" y="7"/>
                  </a:lnTo>
                  <a:lnTo>
                    <a:pt x="984" y="4"/>
                  </a:lnTo>
                  <a:lnTo>
                    <a:pt x="979" y="2"/>
                  </a:lnTo>
                  <a:lnTo>
                    <a:pt x="975" y="2"/>
                  </a:lnTo>
                  <a:lnTo>
                    <a:pt x="972" y="0"/>
                  </a:lnTo>
                  <a:lnTo>
                    <a:pt x="968" y="0"/>
                  </a:lnTo>
                  <a:lnTo>
                    <a:pt x="965" y="0"/>
                  </a:lnTo>
                  <a:lnTo>
                    <a:pt x="965" y="0"/>
                  </a:lnTo>
                  <a:lnTo>
                    <a:pt x="958" y="0"/>
                  </a:lnTo>
                  <a:lnTo>
                    <a:pt x="958" y="4"/>
                  </a:lnTo>
                  <a:lnTo>
                    <a:pt x="956" y="4"/>
                  </a:lnTo>
                  <a:lnTo>
                    <a:pt x="953" y="4"/>
                  </a:lnTo>
                  <a:lnTo>
                    <a:pt x="951" y="4"/>
                  </a:lnTo>
                  <a:lnTo>
                    <a:pt x="949" y="4"/>
                  </a:lnTo>
                  <a:lnTo>
                    <a:pt x="944" y="4"/>
                  </a:lnTo>
                  <a:lnTo>
                    <a:pt x="942" y="7"/>
                  </a:lnTo>
                  <a:lnTo>
                    <a:pt x="937" y="7"/>
                  </a:lnTo>
                  <a:lnTo>
                    <a:pt x="937" y="12"/>
                  </a:lnTo>
                  <a:lnTo>
                    <a:pt x="932" y="12"/>
                  </a:lnTo>
                  <a:lnTo>
                    <a:pt x="930" y="12"/>
                  </a:lnTo>
                  <a:lnTo>
                    <a:pt x="930" y="12"/>
                  </a:lnTo>
                  <a:lnTo>
                    <a:pt x="927" y="12"/>
                  </a:lnTo>
                  <a:lnTo>
                    <a:pt x="923" y="14"/>
                  </a:lnTo>
                  <a:lnTo>
                    <a:pt x="918" y="14"/>
                  </a:lnTo>
                  <a:lnTo>
                    <a:pt x="916" y="16"/>
                  </a:lnTo>
                  <a:lnTo>
                    <a:pt x="916" y="19"/>
                  </a:lnTo>
                  <a:lnTo>
                    <a:pt x="913" y="21"/>
                  </a:lnTo>
                  <a:lnTo>
                    <a:pt x="913" y="26"/>
                  </a:lnTo>
                  <a:lnTo>
                    <a:pt x="911" y="28"/>
                  </a:lnTo>
                  <a:lnTo>
                    <a:pt x="911" y="30"/>
                  </a:lnTo>
                  <a:lnTo>
                    <a:pt x="908" y="30"/>
                  </a:lnTo>
                  <a:lnTo>
                    <a:pt x="908" y="38"/>
                  </a:lnTo>
                  <a:lnTo>
                    <a:pt x="911" y="38"/>
                  </a:lnTo>
                  <a:lnTo>
                    <a:pt x="913" y="38"/>
                  </a:lnTo>
                  <a:lnTo>
                    <a:pt x="918" y="35"/>
                  </a:lnTo>
                  <a:lnTo>
                    <a:pt x="920" y="35"/>
                  </a:lnTo>
                  <a:lnTo>
                    <a:pt x="923" y="35"/>
                  </a:lnTo>
                  <a:lnTo>
                    <a:pt x="925" y="40"/>
                  </a:lnTo>
                  <a:lnTo>
                    <a:pt x="927" y="45"/>
                  </a:lnTo>
                  <a:lnTo>
                    <a:pt x="930" y="47"/>
                  </a:lnTo>
                  <a:lnTo>
                    <a:pt x="930" y="49"/>
                  </a:lnTo>
                  <a:lnTo>
                    <a:pt x="930" y="52"/>
                  </a:lnTo>
                  <a:lnTo>
                    <a:pt x="930" y="57"/>
                  </a:lnTo>
                  <a:lnTo>
                    <a:pt x="927" y="59"/>
                  </a:lnTo>
                  <a:lnTo>
                    <a:pt x="925" y="61"/>
                  </a:lnTo>
                  <a:lnTo>
                    <a:pt x="925" y="66"/>
                  </a:lnTo>
                  <a:lnTo>
                    <a:pt x="923" y="68"/>
                  </a:lnTo>
                  <a:lnTo>
                    <a:pt x="920" y="73"/>
                  </a:lnTo>
                  <a:lnTo>
                    <a:pt x="920" y="75"/>
                  </a:lnTo>
                  <a:lnTo>
                    <a:pt x="920" y="80"/>
                  </a:lnTo>
                  <a:lnTo>
                    <a:pt x="920" y="83"/>
                  </a:lnTo>
                  <a:lnTo>
                    <a:pt x="920" y="87"/>
                  </a:lnTo>
                  <a:lnTo>
                    <a:pt x="923" y="90"/>
                  </a:lnTo>
                  <a:lnTo>
                    <a:pt x="923" y="92"/>
                  </a:lnTo>
                  <a:lnTo>
                    <a:pt x="920" y="94"/>
                  </a:lnTo>
                  <a:lnTo>
                    <a:pt x="920" y="97"/>
                  </a:lnTo>
                  <a:lnTo>
                    <a:pt x="923" y="99"/>
                  </a:lnTo>
                  <a:lnTo>
                    <a:pt x="923" y="106"/>
                  </a:lnTo>
                  <a:lnTo>
                    <a:pt x="920" y="109"/>
                  </a:lnTo>
                  <a:lnTo>
                    <a:pt x="920" y="113"/>
                  </a:lnTo>
                  <a:lnTo>
                    <a:pt x="923" y="113"/>
                  </a:lnTo>
                  <a:lnTo>
                    <a:pt x="925" y="116"/>
                  </a:lnTo>
                  <a:lnTo>
                    <a:pt x="925" y="113"/>
                  </a:lnTo>
                  <a:lnTo>
                    <a:pt x="927" y="113"/>
                  </a:lnTo>
                  <a:lnTo>
                    <a:pt x="927" y="118"/>
                  </a:lnTo>
                  <a:lnTo>
                    <a:pt x="927" y="123"/>
                  </a:lnTo>
                  <a:lnTo>
                    <a:pt x="925" y="125"/>
                  </a:lnTo>
                  <a:lnTo>
                    <a:pt x="918" y="127"/>
                  </a:lnTo>
                  <a:lnTo>
                    <a:pt x="913" y="130"/>
                  </a:lnTo>
                  <a:lnTo>
                    <a:pt x="904" y="139"/>
                  </a:lnTo>
                  <a:lnTo>
                    <a:pt x="901" y="139"/>
                  </a:lnTo>
                  <a:lnTo>
                    <a:pt x="897" y="137"/>
                  </a:lnTo>
                  <a:lnTo>
                    <a:pt x="892" y="137"/>
                  </a:lnTo>
                  <a:lnTo>
                    <a:pt x="887" y="137"/>
                  </a:lnTo>
                  <a:lnTo>
                    <a:pt x="887" y="135"/>
                  </a:lnTo>
                  <a:lnTo>
                    <a:pt x="885" y="135"/>
                  </a:lnTo>
                  <a:lnTo>
                    <a:pt x="882" y="137"/>
                  </a:lnTo>
                  <a:lnTo>
                    <a:pt x="882" y="137"/>
                  </a:lnTo>
                  <a:lnTo>
                    <a:pt x="878" y="168"/>
                  </a:lnTo>
                  <a:lnTo>
                    <a:pt x="878" y="175"/>
                  </a:lnTo>
                  <a:lnTo>
                    <a:pt x="878" y="180"/>
                  </a:lnTo>
                  <a:lnTo>
                    <a:pt x="878" y="184"/>
                  </a:lnTo>
                  <a:lnTo>
                    <a:pt x="875" y="194"/>
                  </a:lnTo>
                  <a:lnTo>
                    <a:pt x="878" y="201"/>
                  </a:lnTo>
                  <a:lnTo>
                    <a:pt x="887" y="206"/>
                  </a:lnTo>
                  <a:lnTo>
                    <a:pt x="894" y="198"/>
                  </a:lnTo>
                  <a:lnTo>
                    <a:pt x="901" y="198"/>
                  </a:lnTo>
                  <a:lnTo>
                    <a:pt x="911" y="201"/>
                  </a:lnTo>
                  <a:lnTo>
                    <a:pt x="916" y="206"/>
                  </a:lnTo>
                  <a:lnTo>
                    <a:pt x="920" y="198"/>
                  </a:lnTo>
                  <a:lnTo>
                    <a:pt x="920" y="194"/>
                  </a:lnTo>
                  <a:lnTo>
                    <a:pt x="920" y="189"/>
                  </a:lnTo>
                  <a:lnTo>
                    <a:pt x="925" y="187"/>
                  </a:lnTo>
                  <a:lnTo>
                    <a:pt x="927" y="187"/>
                  </a:lnTo>
                  <a:lnTo>
                    <a:pt x="937" y="189"/>
                  </a:lnTo>
                  <a:lnTo>
                    <a:pt x="942" y="194"/>
                  </a:lnTo>
                  <a:lnTo>
                    <a:pt x="949" y="201"/>
                  </a:lnTo>
                  <a:lnTo>
                    <a:pt x="956" y="208"/>
                  </a:lnTo>
                  <a:lnTo>
                    <a:pt x="963" y="215"/>
                  </a:lnTo>
                  <a:lnTo>
                    <a:pt x="963" y="217"/>
                  </a:lnTo>
                  <a:lnTo>
                    <a:pt x="965" y="220"/>
                  </a:lnTo>
                  <a:lnTo>
                    <a:pt x="965" y="225"/>
                  </a:lnTo>
                  <a:lnTo>
                    <a:pt x="963" y="227"/>
                  </a:lnTo>
                  <a:lnTo>
                    <a:pt x="963" y="229"/>
                  </a:lnTo>
                  <a:lnTo>
                    <a:pt x="960" y="232"/>
                  </a:lnTo>
                  <a:lnTo>
                    <a:pt x="958" y="232"/>
                  </a:lnTo>
                  <a:lnTo>
                    <a:pt x="956" y="229"/>
                  </a:lnTo>
                  <a:lnTo>
                    <a:pt x="951" y="229"/>
                  </a:lnTo>
                  <a:lnTo>
                    <a:pt x="949" y="232"/>
                  </a:lnTo>
                  <a:lnTo>
                    <a:pt x="944" y="229"/>
                  </a:lnTo>
                  <a:lnTo>
                    <a:pt x="939" y="229"/>
                  </a:lnTo>
                  <a:lnTo>
                    <a:pt x="937" y="234"/>
                  </a:lnTo>
                  <a:lnTo>
                    <a:pt x="932" y="239"/>
                  </a:lnTo>
                  <a:lnTo>
                    <a:pt x="927" y="241"/>
                  </a:lnTo>
                  <a:lnTo>
                    <a:pt x="925" y="239"/>
                  </a:lnTo>
                  <a:lnTo>
                    <a:pt x="923" y="239"/>
                  </a:lnTo>
                  <a:lnTo>
                    <a:pt x="923" y="243"/>
                  </a:lnTo>
                  <a:lnTo>
                    <a:pt x="920" y="243"/>
                  </a:lnTo>
                  <a:lnTo>
                    <a:pt x="918" y="246"/>
                  </a:lnTo>
                  <a:lnTo>
                    <a:pt x="916" y="243"/>
                  </a:lnTo>
                  <a:lnTo>
                    <a:pt x="913" y="248"/>
                  </a:lnTo>
                  <a:lnTo>
                    <a:pt x="911" y="253"/>
                  </a:lnTo>
                  <a:lnTo>
                    <a:pt x="911" y="258"/>
                  </a:lnTo>
                  <a:lnTo>
                    <a:pt x="911" y="262"/>
                  </a:lnTo>
                  <a:lnTo>
                    <a:pt x="908" y="265"/>
                  </a:lnTo>
                  <a:lnTo>
                    <a:pt x="904" y="267"/>
                  </a:lnTo>
                  <a:lnTo>
                    <a:pt x="894" y="272"/>
                  </a:lnTo>
                  <a:lnTo>
                    <a:pt x="889" y="272"/>
                  </a:lnTo>
                  <a:lnTo>
                    <a:pt x="885" y="272"/>
                  </a:lnTo>
                  <a:lnTo>
                    <a:pt x="882" y="274"/>
                  </a:lnTo>
                  <a:lnTo>
                    <a:pt x="878" y="281"/>
                  </a:lnTo>
                  <a:lnTo>
                    <a:pt x="875" y="284"/>
                  </a:lnTo>
                  <a:lnTo>
                    <a:pt x="871" y="288"/>
                  </a:lnTo>
                  <a:lnTo>
                    <a:pt x="868" y="291"/>
                  </a:lnTo>
                  <a:lnTo>
                    <a:pt x="866" y="293"/>
                  </a:lnTo>
                  <a:lnTo>
                    <a:pt x="863" y="293"/>
                  </a:lnTo>
                  <a:lnTo>
                    <a:pt x="861" y="293"/>
                  </a:lnTo>
                  <a:lnTo>
                    <a:pt x="854" y="291"/>
                  </a:lnTo>
                  <a:lnTo>
                    <a:pt x="849" y="288"/>
                  </a:lnTo>
                  <a:lnTo>
                    <a:pt x="845" y="286"/>
                  </a:lnTo>
                  <a:lnTo>
                    <a:pt x="840" y="286"/>
                  </a:lnTo>
                  <a:lnTo>
                    <a:pt x="830" y="286"/>
                  </a:lnTo>
                  <a:lnTo>
                    <a:pt x="826" y="291"/>
                  </a:lnTo>
                  <a:lnTo>
                    <a:pt x="823" y="296"/>
                  </a:lnTo>
                  <a:lnTo>
                    <a:pt x="823" y="303"/>
                  </a:lnTo>
                  <a:lnTo>
                    <a:pt x="823" y="307"/>
                  </a:lnTo>
                  <a:lnTo>
                    <a:pt x="823" y="310"/>
                  </a:lnTo>
                  <a:lnTo>
                    <a:pt x="833" y="317"/>
                  </a:lnTo>
                  <a:lnTo>
                    <a:pt x="840" y="322"/>
                  </a:lnTo>
                  <a:lnTo>
                    <a:pt x="840" y="324"/>
                  </a:lnTo>
                  <a:lnTo>
                    <a:pt x="840" y="329"/>
                  </a:lnTo>
                  <a:lnTo>
                    <a:pt x="835" y="331"/>
                  </a:lnTo>
                  <a:lnTo>
                    <a:pt x="828" y="343"/>
                  </a:lnTo>
                  <a:lnTo>
                    <a:pt x="821" y="350"/>
                  </a:lnTo>
                  <a:lnTo>
                    <a:pt x="819" y="357"/>
                  </a:lnTo>
                  <a:lnTo>
                    <a:pt x="816" y="357"/>
                  </a:lnTo>
                  <a:lnTo>
                    <a:pt x="809" y="359"/>
                  </a:lnTo>
                  <a:lnTo>
                    <a:pt x="804" y="359"/>
                  </a:lnTo>
                  <a:lnTo>
                    <a:pt x="800" y="364"/>
                  </a:lnTo>
                  <a:lnTo>
                    <a:pt x="793" y="367"/>
                  </a:lnTo>
                  <a:lnTo>
                    <a:pt x="788" y="369"/>
                  </a:lnTo>
                  <a:lnTo>
                    <a:pt x="778" y="369"/>
                  </a:lnTo>
                  <a:lnTo>
                    <a:pt x="774" y="371"/>
                  </a:lnTo>
                  <a:lnTo>
                    <a:pt x="767" y="374"/>
                  </a:lnTo>
                  <a:lnTo>
                    <a:pt x="752" y="378"/>
                  </a:lnTo>
                  <a:lnTo>
                    <a:pt x="741" y="381"/>
                  </a:lnTo>
                  <a:lnTo>
                    <a:pt x="736" y="388"/>
                  </a:lnTo>
                  <a:lnTo>
                    <a:pt x="726" y="395"/>
                  </a:lnTo>
                  <a:lnTo>
                    <a:pt x="724" y="397"/>
                  </a:lnTo>
                  <a:lnTo>
                    <a:pt x="719" y="397"/>
                  </a:lnTo>
                  <a:lnTo>
                    <a:pt x="712" y="397"/>
                  </a:lnTo>
                  <a:lnTo>
                    <a:pt x="712" y="395"/>
                  </a:lnTo>
                  <a:lnTo>
                    <a:pt x="712" y="390"/>
                  </a:lnTo>
                  <a:lnTo>
                    <a:pt x="703" y="393"/>
                  </a:lnTo>
                  <a:lnTo>
                    <a:pt x="696" y="395"/>
                  </a:lnTo>
                  <a:lnTo>
                    <a:pt x="688" y="390"/>
                  </a:lnTo>
                  <a:lnTo>
                    <a:pt x="684" y="390"/>
                  </a:lnTo>
                  <a:lnTo>
                    <a:pt x="670" y="385"/>
                  </a:lnTo>
                  <a:lnTo>
                    <a:pt x="658" y="381"/>
                  </a:lnTo>
                  <a:lnTo>
                    <a:pt x="651" y="374"/>
                  </a:lnTo>
                  <a:lnTo>
                    <a:pt x="646" y="374"/>
                  </a:lnTo>
                  <a:lnTo>
                    <a:pt x="629" y="371"/>
                  </a:lnTo>
                  <a:lnTo>
                    <a:pt x="618" y="371"/>
                  </a:lnTo>
                  <a:lnTo>
                    <a:pt x="615" y="371"/>
                  </a:lnTo>
                  <a:lnTo>
                    <a:pt x="613" y="371"/>
                  </a:lnTo>
                  <a:lnTo>
                    <a:pt x="610" y="374"/>
                  </a:lnTo>
                  <a:lnTo>
                    <a:pt x="606" y="376"/>
                  </a:lnTo>
                  <a:lnTo>
                    <a:pt x="594" y="378"/>
                  </a:lnTo>
                  <a:lnTo>
                    <a:pt x="577" y="376"/>
                  </a:lnTo>
                  <a:lnTo>
                    <a:pt x="566" y="378"/>
                  </a:lnTo>
                  <a:lnTo>
                    <a:pt x="556" y="376"/>
                  </a:lnTo>
                  <a:lnTo>
                    <a:pt x="549" y="378"/>
                  </a:lnTo>
                  <a:lnTo>
                    <a:pt x="544" y="378"/>
                  </a:lnTo>
                  <a:lnTo>
                    <a:pt x="542" y="376"/>
                  </a:lnTo>
                  <a:lnTo>
                    <a:pt x="537" y="369"/>
                  </a:lnTo>
                  <a:lnTo>
                    <a:pt x="535" y="364"/>
                  </a:lnTo>
                  <a:lnTo>
                    <a:pt x="530" y="357"/>
                  </a:lnTo>
                  <a:lnTo>
                    <a:pt x="528" y="352"/>
                  </a:lnTo>
                  <a:lnTo>
                    <a:pt x="525" y="348"/>
                  </a:lnTo>
                  <a:lnTo>
                    <a:pt x="525" y="345"/>
                  </a:lnTo>
                  <a:lnTo>
                    <a:pt x="521" y="340"/>
                  </a:lnTo>
                  <a:lnTo>
                    <a:pt x="518" y="340"/>
                  </a:lnTo>
                  <a:lnTo>
                    <a:pt x="516" y="340"/>
                  </a:lnTo>
                  <a:lnTo>
                    <a:pt x="516" y="338"/>
                  </a:lnTo>
                  <a:lnTo>
                    <a:pt x="516" y="333"/>
                  </a:lnTo>
                  <a:lnTo>
                    <a:pt x="514" y="333"/>
                  </a:lnTo>
                  <a:lnTo>
                    <a:pt x="511" y="333"/>
                  </a:lnTo>
                  <a:lnTo>
                    <a:pt x="506" y="333"/>
                  </a:lnTo>
                  <a:lnTo>
                    <a:pt x="502" y="331"/>
                  </a:lnTo>
                  <a:lnTo>
                    <a:pt x="495" y="326"/>
                  </a:lnTo>
                  <a:lnTo>
                    <a:pt x="490" y="326"/>
                  </a:lnTo>
                  <a:lnTo>
                    <a:pt x="490" y="326"/>
                  </a:lnTo>
                  <a:lnTo>
                    <a:pt x="485" y="324"/>
                  </a:lnTo>
                  <a:lnTo>
                    <a:pt x="483" y="322"/>
                  </a:lnTo>
                  <a:lnTo>
                    <a:pt x="478" y="319"/>
                  </a:lnTo>
                  <a:lnTo>
                    <a:pt x="464" y="314"/>
                  </a:lnTo>
                  <a:lnTo>
                    <a:pt x="461" y="314"/>
                  </a:lnTo>
                  <a:lnTo>
                    <a:pt x="461" y="317"/>
                  </a:lnTo>
                  <a:lnTo>
                    <a:pt x="454" y="317"/>
                  </a:lnTo>
                  <a:lnTo>
                    <a:pt x="447" y="317"/>
                  </a:lnTo>
                  <a:lnTo>
                    <a:pt x="426" y="314"/>
                  </a:lnTo>
                  <a:lnTo>
                    <a:pt x="421" y="312"/>
                  </a:lnTo>
                  <a:lnTo>
                    <a:pt x="417" y="305"/>
                  </a:lnTo>
                  <a:lnTo>
                    <a:pt x="417" y="300"/>
                  </a:lnTo>
                  <a:lnTo>
                    <a:pt x="417" y="298"/>
                  </a:lnTo>
                  <a:lnTo>
                    <a:pt x="419" y="296"/>
                  </a:lnTo>
                  <a:lnTo>
                    <a:pt x="421" y="293"/>
                  </a:lnTo>
                  <a:lnTo>
                    <a:pt x="421" y="291"/>
                  </a:lnTo>
                  <a:lnTo>
                    <a:pt x="419" y="286"/>
                  </a:lnTo>
                  <a:lnTo>
                    <a:pt x="419" y="281"/>
                  </a:lnTo>
                  <a:lnTo>
                    <a:pt x="419" y="279"/>
                  </a:lnTo>
                  <a:lnTo>
                    <a:pt x="419" y="274"/>
                  </a:lnTo>
                  <a:lnTo>
                    <a:pt x="419" y="272"/>
                  </a:lnTo>
                  <a:lnTo>
                    <a:pt x="414" y="269"/>
                  </a:lnTo>
                  <a:lnTo>
                    <a:pt x="412" y="267"/>
                  </a:lnTo>
                  <a:lnTo>
                    <a:pt x="409" y="265"/>
                  </a:lnTo>
                  <a:lnTo>
                    <a:pt x="407" y="260"/>
                  </a:lnTo>
                  <a:lnTo>
                    <a:pt x="405" y="258"/>
                  </a:lnTo>
                  <a:lnTo>
                    <a:pt x="405" y="253"/>
                  </a:lnTo>
                  <a:lnTo>
                    <a:pt x="405" y="251"/>
                  </a:lnTo>
                  <a:lnTo>
                    <a:pt x="402" y="248"/>
                  </a:lnTo>
                  <a:lnTo>
                    <a:pt x="398" y="246"/>
                  </a:lnTo>
                  <a:lnTo>
                    <a:pt x="395" y="243"/>
                  </a:lnTo>
                  <a:lnTo>
                    <a:pt x="393" y="241"/>
                  </a:lnTo>
                  <a:lnTo>
                    <a:pt x="391" y="241"/>
                  </a:lnTo>
                  <a:lnTo>
                    <a:pt x="388" y="241"/>
                  </a:lnTo>
                  <a:lnTo>
                    <a:pt x="386" y="243"/>
                  </a:lnTo>
                  <a:lnTo>
                    <a:pt x="383" y="243"/>
                  </a:lnTo>
                  <a:lnTo>
                    <a:pt x="381" y="243"/>
                  </a:lnTo>
                  <a:lnTo>
                    <a:pt x="379" y="239"/>
                  </a:lnTo>
                  <a:lnTo>
                    <a:pt x="376" y="236"/>
                  </a:lnTo>
                  <a:lnTo>
                    <a:pt x="374" y="236"/>
                  </a:lnTo>
                  <a:lnTo>
                    <a:pt x="369" y="239"/>
                  </a:lnTo>
                  <a:lnTo>
                    <a:pt x="367" y="241"/>
                  </a:lnTo>
                  <a:lnTo>
                    <a:pt x="367" y="243"/>
                  </a:lnTo>
                  <a:lnTo>
                    <a:pt x="365" y="243"/>
                  </a:lnTo>
                  <a:lnTo>
                    <a:pt x="360" y="241"/>
                  </a:lnTo>
                  <a:lnTo>
                    <a:pt x="360" y="239"/>
                  </a:lnTo>
                  <a:lnTo>
                    <a:pt x="360" y="236"/>
                  </a:lnTo>
                  <a:lnTo>
                    <a:pt x="357" y="234"/>
                  </a:lnTo>
                  <a:lnTo>
                    <a:pt x="353" y="229"/>
                  </a:lnTo>
                  <a:lnTo>
                    <a:pt x="350" y="227"/>
                  </a:lnTo>
                  <a:lnTo>
                    <a:pt x="348" y="227"/>
                  </a:lnTo>
                  <a:lnTo>
                    <a:pt x="346" y="225"/>
                  </a:lnTo>
                  <a:lnTo>
                    <a:pt x="343" y="222"/>
                  </a:lnTo>
                  <a:lnTo>
                    <a:pt x="343" y="220"/>
                  </a:lnTo>
                  <a:lnTo>
                    <a:pt x="343" y="217"/>
                  </a:lnTo>
                  <a:lnTo>
                    <a:pt x="343" y="217"/>
                  </a:lnTo>
                  <a:lnTo>
                    <a:pt x="343" y="217"/>
                  </a:lnTo>
                  <a:lnTo>
                    <a:pt x="341" y="217"/>
                  </a:lnTo>
                  <a:lnTo>
                    <a:pt x="339" y="215"/>
                  </a:lnTo>
                  <a:lnTo>
                    <a:pt x="339" y="215"/>
                  </a:lnTo>
                  <a:lnTo>
                    <a:pt x="339" y="210"/>
                  </a:lnTo>
                  <a:lnTo>
                    <a:pt x="339" y="208"/>
                  </a:lnTo>
                  <a:lnTo>
                    <a:pt x="339" y="208"/>
                  </a:lnTo>
                  <a:lnTo>
                    <a:pt x="336" y="208"/>
                  </a:lnTo>
                  <a:lnTo>
                    <a:pt x="331" y="206"/>
                  </a:lnTo>
                  <a:lnTo>
                    <a:pt x="329" y="206"/>
                  </a:lnTo>
                  <a:lnTo>
                    <a:pt x="329" y="208"/>
                  </a:lnTo>
                  <a:lnTo>
                    <a:pt x="327" y="210"/>
                  </a:lnTo>
                  <a:lnTo>
                    <a:pt x="324" y="213"/>
                  </a:lnTo>
                  <a:lnTo>
                    <a:pt x="317" y="220"/>
                  </a:lnTo>
                  <a:lnTo>
                    <a:pt x="317" y="222"/>
                  </a:lnTo>
                  <a:lnTo>
                    <a:pt x="320" y="225"/>
                  </a:lnTo>
                  <a:lnTo>
                    <a:pt x="317" y="229"/>
                  </a:lnTo>
                  <a:lnTo>
                    <a:pt x="310" y="232"/>
                  </a:lnTo>
                  <a:lnTo>
                    <a:pt x="308" y="234"/>
                  </a:lnTo>
                  <a:lnTo>
                    <a:pt x="305" y="239"/>
                  </a:lnTo>
                  <a:lnTo>
                    <a:pt x="305" y="246"/>
                  </a:lnTo>
                  <a:lnTo>
                    <a:pt x="310" y="255"/>
                  </a:lnTo>
                  <a:lnTo>
                    <a:pt x="315" y="260"/>
                  </a:lnTo>
                  <a:lnTo>
                    <a:pt x="313" y="262"/>
                  </a:lnTo>
                  <a:lnTo>
                    <a:pt x="308" y="267"/>
                  </a:lnTo>
                  <a:lnTo>
                    <a:pt x="303" y="269"/>
                  </a:lnTo>
                  <a:lnTo>
                    <a:pt x="301" y="274"/>
                  </a:lnTo>
                  <a:lnTo>
                    <a:pt x="298" y="274"/>
                  </a:lnTo>
                  <a:lnTo>
                    <a:pt x="296" y="274"/>
                  </a:lnTo>
                  <a:lnTo>
                    <a:pt x="294" y="272"/>
                  </a:lnTo>
                  <a:lnTo>
                    <a:pt x="291" y="272"/>
                  </a:lnTo>
                  <a:lnTo>
                    <a:pt x="284" y="274"/>
                  </a:lnTo>
                  <a:lnTo>
                    <a:pt x="277" y="274"/>
                  </a:lnTo>
                  <a:lnTo>
                    <a:pt x="270" y="269"/>
                  </a:lnTo>
                  <a:lnTo>
                    <a:pt x="265" y="269"/>
                  </a:lnTo>
                  <a:lnTo>
                    <a:pt x="263" y="269"/>
                  </a:lnTo>
                  <a:lnTo>
                    <a:pt x="260" y="279"/>
                  </a:lnTo>
                  <a:lnTo>
                    <a:pt x="258" y="286"/>
                  </a:lnTo>
                  <a:lnTo>
                    <a:pt x="258" y="291"/>
                  </a:lnTo>
                  <a:lnTo>
                    <a:pt x="258" y="303"/>
                  </a:lnTo>
                  <a:lnTo>
                    <a:pt x="258" y="310"/>
                  </a:lnTo>
                  <a:lnTo>
                    <a:pt x="256" y="314"/>
                  </a:lnTo>
                  <a:lnTo>
                    <a:pt x="258" y="314"/>
                  </a:lnTo>
                  <a:lnTo>
                    <a:pt x="263" y="317"/>
                  </a:lnTo>
                  <a:lnTo>
                    <a:pt x="260" y="322"/>
                  </a:lnTo>
                  <a:lnTo>
                    <a:pt x="260" y="324"/>
                  </a:lnTo>
                  <a:lnTo>
                    <a:pt x="258" y="324"/>
                  </a:lnTo>
                  <a:lnTo>
                    <a:pt x="256" y="326"/>
                  </a:lnTo>
                  <a:lnTo>
                    <a:pt x="253" y="326"/>
                  </a:lnTo>
                  <a:lnTo>
                    <a:pt x="251" y="324"/>
                  </a:lnTo>
                  <a:lnTo>
                    <a:pt x="249" y="326"/>
                  </a:lnTo>
                  <a:lnTo>
                    <a:pt x="242" y="326"/>
                  </a:lnTo>
                  <a:lnTo>
                    <a:pt x="234" y="329"/>
                  </a:lnTo>
                  <a:lnTo>
                    <a:pt x="227" y="331"/>
                  </a:lnTo>
                  <a:lnTo>
                    <a:pt x="225" y="331"/>
                  </a:lnTo>
                  <a:lnTo>
                    <a:pt x="223" y="329"/>
                  </a:lnTo>
                  <a:lnTo>
                    <a:pt x="218" y="331"/>
                  </a:lnTo>
                  <a:lnTo>
                    <a:pt x="216" y="333"/>
                  </a:lnTo>
                  <a:lnTo>
                    <a:pt x="216" y="338"/>
                  </a:lnTo>
                  <a:lnTo>
                    <a:pt x="218" y="340"/>
                  </a:lnTo>
                  <a:lnTo>
                    <a:pt x="225" y="340"/>
                  </a:lnTo>
                  <a:lnTo>
                    <a:pt x="230" y="340"/>
                  </a:lnTo>
                  <a:lnTo>
                    <a:pt x="230" y="343"/>
                  </a:lnTo>
                  <a:lnTo>
                    <a:pt x="225" y="345"/>
                  </a:lnTo>
                  <a:lnTo>
                    <a:pt x="227" y="350"/>
                  </a:lnTo>
                  <a:lnTo>
                    <a:pt x="227" y="355"/>
                  </a:lnTo>
                  <a:lnTo>
                    <a:pt x="230" y="357"/>
                  </a:lnTo>
                  <a:lnTo>
                    <a:pt x="230" y="362"/>
                  </a:lnTo>
                  <a:lnTo>
                    <a:pt x="234" y="367"/>
                  </a:lnTo>
                  <a:lnTo>
                    <a:pt x="234" y="371"/>
                  </a:lnTo>
                  <a:lnTo>
                    <a:pt x="239" y="374"/>
                  </a:lnTo>
                  <a:lnTo>
                    <a:pt x="242" y="383"/>
                  </a:lnTo>
                  <a:lnTo>
                    <a:pt x="239" y="383"/>
                  </a:lnTo>
                  <a:lnTo>
                    <a:pt x="237" y="388"/>
                  </a:lnTo>
                  <a:lnTo>
                    <a:pt x="242" y="393"/>
                  </a:lnTo>
                  <a:lnTo>
                    <a:pt x="239" y="393"/>
                  </a:lnTo>
                  <a:lnTo>
                    <a:pt x="239" y="395"/>
                  </a:lnTo>
                  <a:lnTo>
                    <a:pt x="234" y="397"/>
                  </a:lnTo>
                  <a:lnTo>
                    <a:pt x="234" y="402"/>
                  </a:lnTo>
                  <a:lnTo>
                    <a:pt x="232" y="404"/>
                  </a:lnTo>
                  <a:lnTo>
                    <a:pt x="223" y="402"/>
                  </a:lnTo>
                  <a:lnTo>
                    <a:pt x="213" y="393"/>
                  </a:lnTo>
                  <a:lnTo>
                    <a:pt x="208" y="395"/>
                  </a:lnTo>
                  <a:lnTo>
                    <a:pt x="201" y="390"/>
                  </a:lnTo>
                  <a:lnTo>
                    <a:pt x="190" y="390"/>
                  </a:lnTo>
                  <a:lnTo>
                    <a:pt x="182" y="393"/>
                  </a:lnTo>
                  <a:lnTo>
                    <a:pt x="173" y="390"/>
                  </a:lnTo>
                  <a:lnTo>
                    <a:pt x="164" y="393"/>
                  </a:lnTo>
                  <a:lnTo>
                    <a:pt x="156" y="393"/>
                  </a:lnTo>
                  <a:lnTo>
                    <a:pt x="152" y="390"/>
                  </a:lnTo>
                  <a:lnTo>
                    <a:pt x="149" y="395"/>
                  </a:lnTo>
                  <a:lnTo>
                    <a:pt x="145" y="395"/>
                  </a:lnTo>
                  <a:lnTo>
                    <a:pt x="135" y="395"/>
                  </a:lnTo>
                  <a:lnTo>
                    <a:pt x="126" y="393"/>
                  </a:lnTo>
                  <a:lnTo>
                    <a:pt x="121" y="390"/>
                  </a:lnTo>
                  <a:lnTo>
                    <a:pt x="116" y="390"/>
                  </a:lnTo>
                  <a:lnTo>
                    <a:pt x="114" y="390"/>
                  </a:lnTo>
                  <a:lnTo>
                    <a:pt x="109" y="390"/>
                  </a:lnTo>
                  <a:lnTo>
                    <a:pt x="104" y="390"/>
                  </a:lnTo>
                  <a:lnTo>
                    <a:pt x="102" y="390"/>
                  </a:lnTo>
                  <a:lnTo>
                    <a:pt x="102" y="395"/>
                  </a:lnTo>
                  <a:lnTo>
                    <a:pt x="104" y="400"/>
                  </a:lnTo>
                  <a:lnTo>
                    <a:pt x="104" y="404"/>
                  </a:lnTo>
                  <a:lnTo>
                    <a:pt x="97" y="407"/>
                  </a:lnTo>
                  <a:lnTo>
                    <a:pt x="85" y="407"/>
                  </a:lnTo>
                  <a:lnTo>
                    <a:pt x="71" y="404"/>
                  </a:lnTo>
                  <a:lnTo>
                    <a:pt x="67" y="402"/>
                  </a:lnTo>
                  <a:lnTo>
                    <a:pt x="59" y="402"/>
                  </a:lnTo>
                  <a:lnTo>
                    <a:pt x="57" y="407"/>
                  </a:lnTo>
                  <a:lnTo>
                    <a:pt x="57" y="409"/>
                  </a:lnTo>
                  <a:lnTo>
                    <a:pt x="52" y="411"/>
                  </a:lnTo>
                  <a:lnTo>
                    <a:pt x="52" y="414"/>
                  </a:lnTo>
                  <a:lnTo>
                    <a:pt x="50" y="414"/>
                  </a:lnTo>
                  <a:lnTo>
                    <a:pt x="55" y="414"/>
                  </a:lnTo>
                  <a:lnTo>
                    <a:pt x="55" y="419"/>
                  </a:lnTo>
                  <a:lnTo>
                    <a:pt x="48" y="428"/>
                  </a:lnTo>
                  <a:lnTo>
                    <a:pt x="45" y="433"/>
                  </a:lnTo>
                  <a:lnTo>
                    <a:pt x="50" y="435"/>
                  </a:lnTo>
                  <a:lnTo>
                    <a:pt x="57" y="438"/>
                  </a:lnTo>
                  <a:lnTo>
                    <a:pt x="62" y="442"/>
                  </a:lnTo>
                  <a:lnTo>
                    <a:pt x="67" y="442"/>
                  </a:lnTo>
                  <a:lnTo>
                    <a:pt x="69" y="440"/>
                  </a:lnTo>
                  <a:lnTo>
                    <a:pt x="69" y="433"/>
                  </a:lnTo>
                  <a:lnTo>
                    <a:pt x="71" y="433"/>
                  </a:lnTo>
                  <a:lnTo>
                    <a:pt x="83" y="442"/>
                  </a:lnTo>
                  <a:lnTo>
                    <a:pt x="83" y="445"/>
                  </a:lnTo>
                  <a:lnTo>
                    <a:pt x="78" y="452"/>
                  </a:lnTo>
                  <a:lnTo>
                    <a:pt x="71" y="452"/>
                  </a:lnTo>
                  <a:lnTo>
                    <a:pt x="59" y="454"/>
                  </a:lnTo>
                  <a:lnTo>
                    <a:pt x="59" y="449"/>
                  </a:lnTo>
                  <a:lnTo>
                    <a:pt x="55" y="445"/>
                  </a:lnTo>
                  <a:lnTo>
                    <a:pt x="48" y="452"/>
                  </a:lnTo>
                  <a:lnTo>
                    <a:pt x="43" y="452"/>
                  </a:lnTo>
                  <a:lnTo>
                    <a:pt x="38" y="456"/>
                  </a:lnTo>
                  <a:lnTo>
                    <a:pt x="33" y="459"/>
                  </a:lnTo>
                  <a:lnTo>
                    <a:pt x="33" y="464"/>
                  </a:lnTo>
                  <a:lnTo>
                    <a:pt x="41" y="466"/>
                  </a:lnTo>
                  <a:lnTo>
                    <a:pt x="38" y="471"/>
                  </a:lnTo>
                  <a:lnTo>
                    <a:pt x="33" y="473"/>
                  </a:lnTo>
                  <a:lnTo>
                    <a:pt x="24" y="475"/>
                  </a:lnTo>
                  <a:lnTo>
                    <a:pt x="26" y="475"/>
                  </a:lnTo>
                  <a:lnTo>
                    <a:pt x="26" y="480"/>
                  </a:lnTo>
                  <a:lnTo>
                    <a:pt x="19" y="482"/>
                  </a:lnTo>
                  <a:lnTo>
                    <a:pt x="19" y="487"/>
                  </a:lnTo>
                  <a:lnTo>
                    <a:pt x="15" y="487"/>
                  </a:lnTo>
                  <a:lnTo>
                    <a:pt x="5" y="487"/>
                  </a:lnTo>
                  <a:lnTo>
                    <a:pt x="0" y="490"/>
                  </a:lnTo>
                  <a:lnTo>
                    <a:pt x="3" y="497"/>
                  </a:lnTo>
                  <a:lnTo>
                    <a:pt x="7" y="504"/>
                  </a:lnTo>
                  <a:lnTo>
                    <a:pt x="10" y="501"/>
                  </a:lnTo>
                  <a:lnTo>
                    <a:pt x="17" y="501"/>
                  </a:lnTo>
                  <a:lnTo>
                    <a:pt x="17" y="506"/>
                  </a:lnTo>
                  <a:lnTo>
                    <a:pt x="15" y="511"/>
                  </a:lnTo>
                  <a:lnTo>
                    <a:pt x="17" y="516"/>
                  </a:lnTo>
                  <a:lnTo>
                    <a:pt x="22" y="518"/>
                  </a:lnTo>
                  <a:lnTo>
                    <a:pt x="22" y="523"/>
                  </a:lnTo>
                  <a:lnTo>
                    <a:pt x="19" y="525"/>
                  </a:lnTo>
                  <a:lnTo>
                    <a:pt x="17" y="537"/>
                  </a:lnTo>
                  <a:lnTo>
                    <a:pt x="15" y="549"/>
                  </a:lnTo>
                  <a:lnTo>
                    <a:pt x="12" y="546"/>
                  </a:lnTo>
                  <a:lnTo>
                    <a:pt x="17" y="551"/>
                  </a:lnTo>
                  <a:lnTo>
                    <a:pt x="19" y="553"/>
                  </a:lnTo>
                  <a:lnTo>
                    <a:pt x="26" y="551"/>
                  </a:lnTo>
                  <a:lnTo>
                    <a:pt x="31" y="549"/>
                  </a:lnTo>
                  <a:lnTo>
                    <a:pt x="33" y="546"/>
                  </a:lnTo>
                  <a:lnTo>
                    <a:pt x="36" y="546"/>
                  </a:lnTo>
                  <a:lnTo>
                    <a:pt x="38" y="544"/>
                  </a:lnTo>
                  <a:lnTo>
                    <a:pt x="41" y="544"/>
                  </a:lnTo>
                  <a:lnTo>
                    <a:pt x="43" y="549"/>
                  </a:lnTo>
                  <a:lnTo>
                    <a:pt x="50" y="549"/>
                  </a:lnTo>
                  <a:lnTo>
                    <a:pt x="50" y="546"/>
                  </a:lnTo>
                  <a:lnTo>
                    <a:pt x="48" y="544"/>
                  </a:lnTo>
                  <a:lnTo>
                    <a:pt x="48" y="542"/>
                  </a:lnTo>
                  <a:lnTo>
                    <a:pt x="52" y="539"/>
                  </a:lnTo>
                  <a:lnTo>
                    <a:pt x="55" y="537"/>
                  </a:lnTo>
                  <a:lnTo>
                    <a:pt x="55" y="537"/>
                  </a:lnTo>
                  <a:lnTo>
                    <a:pt x="57" y="539"/>
                  </a:lnTo>
                  <a:lnTo>
                    <a:pt x="62" y="539"/>
                  </a:lnTo>
                  <a:lnTo>
                    <a:pt x="64" y="535"/>
                  </a:lnTo>
                  <a:lnTo>
                    <a:pt x="62" y="530"/>
                  </a:lnTo>
                  <a:lnTo>
                    <a:pt x="64" y="527"/>
                  </a:lnTo>
                  <a:lnTo>
                    <a:pt x="67" y="525"/>
                  </a:lnTo>
                  <a:lnTo>
                    <a:pt x="67" y="518"/>
                  </a:lnTo>
                  <a:lnTo>
                    <a:pt x="69" y="516"/>
                  </a:lnTo>
                  <a:lnTo>
                    <a:pt x="74" y="516"/>
                  </a:lnTo>
                  <a:lnTo>
                    <a:pt x="78" y="518"/>
                  </a:lnTo>
                  <a:lnTo>
                    <a:pt x="81" y="518"/>
                  </a:lnTo>
                  <a:lnTo>
                    <a:pt x="81" y="523"/>
                  </a:lnTo>
                  <a:lnTo>
                    <a:pt x="81" y="527"/>
                  </a:lnTo>
                  <a:lnTo>
                    <a:pt x="81" y="530"/>
                  </a:lnTo>
                  <a:lnTo>
                    <a:pt x="85" y="530"/>
                  </a:lnTo>
                  <a:lnTo>
                    <a:pt x="85" y="535"/>
                  </a:lnTo>
                  <a:lnTo>
                    <a:pt x="85" y="539"/>
                  </a:lnTo>
                  <a:lnTo>
                    <a:pt x="88" y="544"/>
                  </a:lnTo>
                  <a:lnTo>
                    <a:pt x="88" y="551"/>
                  </a:lnTo>
                  <a:lnTo>
                    <a:pt x="90" y="556"/>
                  </a:lnTo>
                  <a:lnTo>
                    <a:pt x="90" y="558"/>
                  </a:lnTo>
                  <a:lnTo>
                    <a:pt x="95" y="561"/>
                  </a:lnTo>
                  <a:lnTo>
                    <a:pt x="100" y="561"/>
                  </a:lnTo>
                  <a:lnTo>
                    <a:pt x="102" y="558"/>
                  </a:lnTo>
                  <a:lnTo>
                    <a:pt x="104" y="556"/>
                  </a:lnTo>
                  <a:lnTo>
                    <a:pt x="109" y="551"/>
                  </a:lnTo>
                  <a:lnTo>
                    <a:pt x="114" y="549"/>
                  </a:lnTo>
                  <a:lnTo>
                    <a:pt x="114" y="546"/>
                  </a:lnTo>
                  <a:lnTo>
                    <a:pt x="116" y="544"/>
                  </a:lnTo>
                  <a:lnTo>
                    <a:pt x="126" y="537"/>
                  </a:lnTo>
                  <a:lnTo>
                    <a:pt x="133" y="537"/>
                  </a:lnTo>
                  <a:lnTo>
                    <a:pt x="133" y="539"/>
                  </a:lnTo>
                  <a:lnTo>
                    <a:pt x="140" y="539"/>
                  </a:lnTo>
                  <a:lnTo>
                    <a:pt x="145" y="537"/>
                  </a:lnTo>
                  <a:lnTo>
                    <a:pt x="152" y="537"/>
                  </a:lnTo>
                  <a:lnTo>
                    <a:pt x="154" y="539"/>
                  </a:lnTo>
                  <a:lnTo>
                    <a:pt x="147" y="544"/>
                  </a:lnTo>
                  <a:lnTo>
                    <a:pt x="149" y="546"/>
                  </a:lnTo>
                  <a:lnTo>
                    <a:pt x="152" y="544"/>
                  </a:lnTo>
                  <a:lnTo>
                    <a:pt x="154" y="544"/>
                  </a:lnTo>
                  <a:lnTo>
                    <a:pt x="159" y="546"/>
                  </a:lnTo>
                  <a:lnTo>
                    <a:pt x="161" y="546"/>
                  </a:lnTo>
                  <a:lnTo>
                    <a:pt x="164" y="546"/>
                  </a:lnTo>
                  <a:lnTo>
                    <a:pt x="166" y="544"/>
                  </a:lnTo>
                  <a:lnTo>
                    <a:pt x="168" y="542"/>
                  </a:lnTo>
                  <a:lnTo>
                    <a:pt x="171" y="542"/>
                  </a:lnTo>
                  <a:lnTo>
                    <a:pt x="173" y="544"/>
                  </a:lnTo>
                  <a:lnTo>
                    <a:pt x="175" y="551"/>
                  </a:lnTo>
                  <a:lnTo>
                    <a:pt x="185" y="565"/>
                  </a:lnTo>
                  <a:lnTo>
                    <a:pt x="190" y="568"/>
                  </a:lnTo>
                  <a:lnTo>
                    <a:pt x="190" y="575"/>
                  </a:lnTo>
                  <a:lnTo>
                    <a:pt x="194" y="577"/>
                  </a:lnTo>
                  <a:lnTo>
                    <a:pt x="197" y="580"/>
                  </a:lnTo>
                  <a:lnTo>
                    <a:pt x="204" y="580"/>
                  </a:lnTo>
                  <a:lnTo>
                    <a:pt x="213" y="580"/>
                  </a:lnTo>
                  <a:lnTo>
                    <a:pt x="216" y="582"/>
                  </a:lnTo>
                  <a:lnTo>
                    <a:pt x="218" y="587"/>
                  </a:lnTo>
                  <a:lnTo>
                    <a:pt x="225" y="589"/>
                  </a:lnTo>
                  <a:lnTo>
                    <a:pt x="232" y="591"/>
                  </a:lnTo>
                  <a:lnTo>
                    <a:pt x="234" y="601"/>
                  </a:lnTo>
                  <a:lnTo>
                    <a:pt x="239" y="608"/>
                  </a:lnTo>
                  <a:lnTo>
                    <a:pt x="246" y="610"/>
                  </a:lnTo>
                  <a:lnTo>
                    <a:pt x="251" y="617"/>
                  </a:lnTo>
                  <a:lnTo>
                    <a:pt x="249" y="627"/>
                  </a:lnTo>
                  <a:lnTo>
                    <a:pt x="253" y="636"/>
                  </a:lnTo>
                  <a:lnTo>
                    <a:pt x="258" y="636"/>
                  </a:lnTo>
                  <a:lnTo>
                    <a:pt x="260" y="646"/>
                  </a:lnTo>
                  <a:lnTo>
                    <a:pt x="263" y="653"/>
                  </a:lnTo>
                  <a:lnTo>
                    <a:pt x="260" y="658"/>
                  </a:lnTo>
                  <a:lnTo>
                    <a:pt x="258" y="655"/>
                  </a:lnTo>
                  <a:lnTo>
                    <a:pt x="256" y="653"/>
                  </a:lnTo>
                  <a:lnTo>
                    <a:pt x="251" y="660"/>
                  </a:lnTo>
                  <a:lnTo>
                    <a:pt x="251" y="662"/>
                  </a:lnTo>
                  <a:lnTo>
                    <a:pt x="251" y="665"/>
                  </a:lnTo>
                  <a:lnTo>
                    <a:pt x="258" y="667"/>
                  </a:lnTo>
                  <a:lnTo>
                    <a:pt x="256" y="677"/>
                  </a:lnTo>
                  <a:lnTo>
                    <a:pt x="258" y="679"/>
                  </a:lnTo>
                  <a:lnTo>
                    <a:pt x="258" y="681"/>
                  </a:lnTo>
                  <a:lnTo>
                    <a:pt x="258" y="684"/>
                  </a:lnTo>
                  <a:lnTo>
                    <a:pt x="263" y="688"/>
                  </a:lnTo>
                  <a:lnTo>
                    <a:pt x="263" y="691"/>
                  </a:lnTo>
                  <a:lnTo>
                    <a:pt x="263" y="691"/>
                  </a:lnTo>
                  <a:lnTo>
                    <a:pt x="265" y="695"/>
                  </a:lnTo>
                  <a:lnTo>
                    <a:pt x="270" y="698"/>
                  </a:lnTo>
                  <a:lnTo>
                    <a:pt x="272" y="693"/>
                  </a:lnTo>
                  <a:lnTo>
                    <a:pt x="277" y="693"/>
                  </a:lnTo>
                  <a:lnTo>
                    <a:pt x="279" y="695"/>
                  </a:lnTo>
                  <a:lnTo>
                    <a:pt x="282" y="698"/>
                  </a:lnTo>
                  <a:lnTo>
                    <a:pt x="286" y="700"/>
                  </a:lnTo>
                  <a:lnTo>
                    <a:pt x="289" y="703"/>
                  </a:lnTo>
                  <a:lnTo>
                    <a:pt x="291" y="707"/>
                  </a:lnTo>
                  <a:lnTo>
                    <a:pt x="296" y="707"/>
                  </a:lnTo>
                  <a:lnTo>
                    <a:pt x="298" y="710"/>
                  </a:lnTo>
                  <a:lnTo>
                    <a:pt x="298" y="710"/>
                  </a:lnTo>
                  <a:lnTo>
                    <a:pt x="298" y="710"/>
                  </a:lnTo>
                  <a:lnTo>
                    <a:pt x="305" y="712"/>
                  </a:lnTo>
                  <a:lnTo>
                    <a:pt x="305" y="714"/>
                  </a:lnTo>
                  <a:lnTo>
                    <a:pt x="310" y="714"/>
                  </a:lnTo>
                  <a:lnTo>
                    <a:pt x="313" y="714"/>
                  </a:lnTo>
                  <a:lnTo>
                    <a:pt x="315" y="712"/>
                  </a:lnTo>
                  <a:lnTo>
                    <a:pt x="320" y="712"/>
                  </a:lnTo>
                  <a:lnTo>
                    <a:pt x="327" y="714"/>
                  </a:lnTo>
                  <a:lnTo>
                    <a:pt x="329" y="717"/>
                  </a:lnTo>
                  <a:lnTo>
                    <a:pt x="334" y="717"/>
                  </a:lnTo>
                  <a:lnTo>
                    <a:pt x="336" y="719"/>
                  </a:lnTo>
                  <a:lnTo>
                    <a:pt x="343" y="724"/>
                  </a:lnTo>
                  <a:lnTo>
                    <a:pt x="348" y="724"/>
                  </a:lnTo>
                  <a:lnTo>
                    <a:pt x="353" y="726"/>
                  </a:lnTo>
                  <a:lnTo>
                    <a:pt x="353" y="731"/>
                  </a:lnTo>
                  <a:lnTo>
                    <a:pt x="357" y="733"/>
                  </a:lnTo>
                  <a:lnTo>
                    <a:pt x="360" y="738"/>
                  </a:lnTo>
                  <a:lnTo>
                    <a:pt x="362" y="738"/>
                  </a:lnTo>
                  <a:lnTo>
                    <a:pt x="362" y="731"/>
                  </a:lnTo>
                  <a:lnTo>
                    <a:pt x="365" y="729"/>
                  </a:lnTo>
                  <a:lnTo>
                    <a:pt x="365" y="731"/>
                  </a:lnTo>
                  <a:lnTo>
                    <a:pt x="369" y="731"/>
                  </a:lnTo>
                  <a:lnTo>
                    <a:pt x="374" y="733"/>
                  </a:lnTo>
                  <a:lnTo>
                    <a:pt x="374" y="740"/>
                  </a:lnTo>
                  <a:lnTo>
                    <a:pt x="379" y="743"/>
                  </a:lnTo>
                  <a:lnTo>
                    <a:pt x="386" y="743"/>
                  </a:lnTo>
                  <a:lnTo>
                    <a:pt x="391" y="743"/>
                  </a:lnTo>
                  <a:lnTo>
                    <a:pt x="391" y="750"/>
                  </a:lnTo>
                  <a:lnTo>
                    <a:pt x="393" y="755"/>
                  </a:lnTo>
                  <a:lnTo>
                    <a:pt x="395" y="755"/>
                  </a:lnTo>
                  <a:lnTo>
                    <a:pt x="402" y="757"/>
                  </a:lnTo>
                  <a:lnTo>
                    <a:pt x="405" y="755"/>
                  </a:lnTo>
                  <a:lnTo>
                    <a:pt x="407" y="755"/>
                  </a:lnTo>
                  <a:lnTo>
                    <a:pt x="412" y="750"/>
                  </a:lnTo>
                  <a:lnTo>
                    <a:pt x="419" y="750"/>
                  </a:lnTo>
                  <a:lnTo>
                    <a:pt x="424" y="755"/>
                  </a:lnTo>
                  <a:lnTo>
                    <a:pt x="426" y="759"/>
                  </a:lnTo>
                  <a:lnTo>
                    <a:pt x="431" y="762"/>
                  </a:lnTo>
                  <a:lnTo>
                    <a:pt x="435" y="766"/>
                  </a:lnTo>
                  <a:lnTo>
                    <a:pt x="440" y="766"/>
                  </a:lnTo>
                  <a:lnTo>
                    <a:pt x="445" y="764"/>
                  </a:lnTo>
                  <a:lnTo>
                    <a:pt x="447" y="766"/>
                  </a:lnTo>
                  <a:lnTo>
                    <a:pt x="452" y="764"/>
                  </a:lnTo>
                  <a:lnTo>
                    <a:pt x="457" y="764"/>
                  </a:lnTo>
                  <a:lnTo>
                    <a:pt x="457" y="764"/>
                  </a:lnTo>
                  <a:lnTo>
                    <a:pt x="459" y="762"/>
                  </a:lnTo>
                  <a:lnTo>
                    <a:pt x="464" y="762"/>
                  </a:lnTo>
                  <a:lnTo>
                    <a:pt x="466" y="764"/>
                  </a:lnTo>
                  <a:lnTo>
                    <a:pt x="466" y="769"/>
                  </a:lnTo>
                  <a:lnTo>
                    <a:pt x="471" y="774"/>
                  </a:lnTo>
                  <a:lnTo>
                    <a:pt x="471" y="774"/>
                  </a:lnTo>
                  <a:lnTo>
                    <a:pt x="476" y="771"/>
                  </a:lnTo>
                  <a:lnTo>
                    <a:pt x="480" y="762"/>
                  </a:lnTo>
                  <a:lnTo>
                    <a:pt x="490" y="757"/>
                  </a:lnTo>
                  <a:lnTo>
                    <a:pt x="497" y="755"/>
                  </a:lnTo>
                  <a:lnTo>
                    <a:pt x="499" y="759"/>
                  </a:lnTo>
                  <a:lnTo>
                    <a:pt x="509" y="759"/>
                  </a:lnTo>
                  <a:lnTo>
                    <a:pt x="511" y="762"/>
                  </a:lnTo>
                  <a:lnTo>
                    <a:pt x="518" y="759"/>
                  </a:lnTo>
                  <a:lnTo>
                    <a:pt x="523" y="759"/>
                  </a:lnTo>
                  <a:lnTo>
                    <a:pt x="525" y="764"/>
                  </a:lnTo>
                  <a:lnTo>
                    <a:pt x="528" y="764"/>
                  </a:lnTo>
                  <a:lnTo>
                    <a:pt x="530" y="764"/>
                  </a:lnTo>
                  <a:lnTo>
                    <a:pt x="537" y="762"/>
                  </a:lnTo>
                  <a:lnTo>
                    <a:pt x="540" y="762"/>
                  </a:lnTo>
                  <a:lnTo>
                    <a:pt x="542" y="757"/>
                  </a:lnTo>
                  <a:lnTo>
                    <a:pt x="544" y="755"/>
                  </a:lnTo>
                  <a:lnTo>
                    <a:pt x="549" y="755"/>
                  </a:lnTo>
                  <a:lnTo>
                    <a:pt x="549" y="752"/>
                  </a:lnTo>
                  <a:lnTo>
                    <a:pt x="554" y="752"/>
                  </a:lnTo>
                  <a:lnTo>
                    <a:pt x="554" y="748"/>
                  </a:lnTo>
                  <a:lnTo>
                    <a:pt x="558" y="743"/>
                  </a:lnTo>
                  <a:lnTo>
                    <a:pt x="561" y="743"/>
                  </a:lnTo>
                  <a:lnTo>
                    <a:pt x="570" y="740"/>
                  </a:lnTo>
                  <a:lnTo>
                    <a:pt x="573" y="736"/>
                  </a:lnTo>
                  <a:lnTo>
                    <a:pt x="573" y="731"/>
                  </a:lnTo>
                  <a:lnTo>
                    <a:pt x="577" y="731"/>
                  </a:lnTo>
                  <a:lnTo>
                    <a:pt x="582" y="726"/>
                  </a:lnTo>
                  <a:lnTo>
                    <a:pt x="584" y="731"/>
                  </a:lnTo>
                  <a:lnTo>
                    <a:pt x="589" y="731"/>
                  </a:lnTo>
                  <a:lnTo>
                    <a:pt x="599" y="733"/>
                  </a:lnTo>
                  <a:lnTo>
                    <a:pt x="601" y="731"/>
                  </a:lnTo>
                  <a:lnTo>
                    <a:pt x="599" y="726"/>
                  </a:lnTo>
                  <a:lnTo>
                    <a:pt x="608" y="721"/>
                  </a:lnTo>
                  <a:lnTo>
                    <a:pt x="610" y="724"/>
                  </a:lnTo>
                  <a:lnTo>
                    <a:pt x="613" y="726"/>
                  </a:lnTo>
                  <a:lnTo>
                    <a:pt x="615" y="726"/>
                  </a:lnTo>
                  <a:lnTo>
                    <a:pt x="618" y="726"/>
                  </a:lnTo>
                  <a:lnTo>
                    <a:pt x="615" y="733"/>
                  </a:lnTo>
                  <a:lnTo>
                    <a:pt x="615" y="736"/>
                  </a:lnTo>
                  <a:lnTo>
                    <a:pt x="618" y="736"/>
                  </a:lnTo>
                  <a:lnTo>
                    <a:pt x="620" y="736"/>
                  </a:lnTo>
                  <a:lnTo>
                    <a:pt x="622" y="738"/>
                  </a:lnTo>
                  <a:lnTo>
                    <a:pt x="625" y="743"/>
                  </a:lnTo>
                  <a:lnTo>
                    <a:pt x="625" y="745"/>
                  </a:lnTo>
                  <a:lnTo>
                    <a:pt x="622" y="748"/>
                  </a:lnTo>
                  <a:lnTo>
                    <a:pt x="622" y="752"/>
                  </a:lnTo>
                  <a:lnTo>
                    <a:pt x="627" y="752"/>
                  </a:lnTo>
                  <a:lnTo>
                    <a:pt x="629" y="750"/>
                  </a:lnTo>
                  <a:lnTo>
                    <a:pt x="634" y="752"/>
                  </a:lnTo>
                  <a:lnTo>
                    <a:pt x="636" y="757"/>
                  </a:lnTo>
                  <a:lnTo>
                    <a:pt x="639" y="755"/>
                  </a:lnTo>
                  <a:lnTo>
                    <a:pt x="644" y="757"/>
                  </a:lnTo>
                  <a:lnTo>
                    <a:pt x="648" y="755"/>
                  </a:lnTo>
                  <a:lnTo>
                    <a:pt x="653" y="755"/>
                  </a:lnTo>
                  <a:lnTo>
                    <a:pt x="655" y="759"/>
                  </a:lnTo>
                  <a:lnTo>
                    <a:pt x="658" y="764"/>
                  </a:lnTo>
                  <a:lnTo>
                    <a:pt x="660" y="769"/>
                  </a:lnTo>
                  <a:lnTo>
                    <a:pt x="662" y="769"/>
                  </a:lnTo>
                  <a:lnTo>
                    <a:pt x="667" y="774"/>
                  </a:lnTo>
                  <a:lnTo>
                    <a:pt x="667" y="778"/>
                  </a:lnTo>
                  <a:lnTo>
                    <a:pt x="670" y="785"/>
                  </a:lnTo>
                  <a:lnTo>
                    <a:pt x="672" y="792"/>
                  </a:lnTo>
                  <a:lnTo>
                    <a:pt x="670" y="802"/>
                  </a:lnTo>
                  <a:lnTo>
                    <a:pt x="670" y="804"/>
                  </a:lnTo>
                  <a:lnTo>
                    <a:pt x="670" y="807"/>
                  </a:lnTo>
                  <a:lnTo>
                    <a:pt x="665" y="809"/>
                  </a:lnTo>
                  <a:lnTo>
                    <a:pt x="665" y="814"/>
                  </a:lnTo>
                  <a:lnTo>
                    <a:pt x="662" y="814"/>
                  </a:lnTo>
                  <a:lnTo>
                    <a:pt x="662" y="816"/>
                  </a:lnTo>
                  <a:lnTo>
                    <a:pt x="662" y="821"/>
                  </a:lnTo>
                  <a:lnTo>
                    <a:pt x="662" y="823"/>
                  </a:lnTo>
                  <a:lnTo>
                    <a:pt x="660" y="821"/>
                  </a:lnTo>
                  <a:lnTo>
                    <a:pt x="655" y="826"/>
                  </a:lnTo>
                  <a:lnTo>
                    <a:pt x="655" y="828"/>
                  </a:lnTo>
                  <a:lnTo>
                    <a:pt x="658" y="830"/>
                  </a:lnTo>
                  <a:lnTo>
                    <a:pt x="655" y="835"/>
                  </a:lnTo>
                  <a:lnTo>
                    <a:pt x="655" y="837"/>
                  </a:lnTo>
                  <a:lnTo>
                    <a:pt x="658" y="840"/>
                  </a:lnTo>
                  <a:lnTo>
                    <a:pt x="660" y="842"/>
                  </a:lnTo>
                  <a:lnTo>
                    <a:pt x="662" y="845"/>
                  </a:lnTo>
                  <a:lnTo>
                    <a:pt x="662" y="849"/>
                  </a:lnTo>
                  <a:lnTo>
                    <a:pt x="665" y="854"/>
                  </a:lnTo>
                  <a:lnTo>
                    <a:pt x="670" y="849"/>
                  </a:lnTo>
                  <a:lnTo>
                    <a:pt x="677" y="849"/>
                  </a:lnTo>
                  <a:lnTo>
                    <a:pt x="679" y="852"/>
                  </a:lnTo>
                  <a:lnTo>
                    <a:pt x="677" y="854"/>
                  </a:lnTo>
                  <a:lnTo>
                    <a:pt x="679" y="856"/>
                  </a:lnTo>
                  <a:lnTo>
                    <a:pt x="686" y="854"/>
                  </a:lnTo>
                  <a:lnTo>
                    <a:pt x="686" y="859"/>
                  </a:lnTo>
                  <a:lnTo>
                    <a:pt x="684" y="861"/>
                  </a:lnTo>
                  <a:lnTo>
                    <a:pt x="686" y="866"/>
                  </a:lnTo>
                  <a:lnTo>
                    <a:pt x="693" y="866"/>
                  </a:lnTo>
                  <a:lnTo>
                    <a:pt x="691" y="868"/>
                  </a:lnTo>
                  <a:lnTo>
                    <a:pt x="693" y="871"/>
                  </a:lnTo>
                  <a:lnTo>
                    <a:pt x="693" y="868"/>
                  </a:lnTo>
                  <a:lnTo>
                    <a:pt x="700" y="868"/>
                  </a:lnTo>
                  <a:lnTo>
                    <a:pt x="703" y="871"/>
                  </a:lnTo>
                  <a:lnTo>
                    <a:pt x="703" y="873"/>
                  </a:lnTo>
                  <a:lnTo>
                    <a:pt x="703" y="878"/>
                  </a:lnTo>
                  <a:lnTo>
                    <a:pt x="703" y="880"/>
                  </a:lnTo>
                  <a:lnTo>
                    <a:pt x="698" y="887"/>
                  </a:lnTo>
                  <a:lnTo>
                    <a:pt x="693" y="892"/>
                  </a:lnTo>
                  <a:lnTo>
                    <a:pt x="693" y="894"/>
                  </a:lnTo>
                  <a:lnTo>
                    <a:pt x="698" y="892"/>
                  </a:lnTo>
                  <a:lnTo>
                    <a:pt x="703" y="892"/>
                  </a:lnTo>
                  <a:lnTo>
                    <a:pt x="705" y="894"/>
                  </a:lnTo>
                  <a:lnTo>
                    <a:pt x="707" y="892"/>
                  </a:lnTo>
                  <a:lnTo>
                    <a:pt x="710" y="894"/>
                  </a:lnTo>
                  <a:lnTo>
                    <a:pt x="710" y="901"/>
                  </a:lnTo>
                  <a:lnTo>
                    <a:pt x="710" y="904"/>
                  </a:lnTo>
                  <a:lnTo>
                    <a:pt x="715" y="906"/>
                  </a:lnTo>
                  <a:lnTo>
                    <a:pt x="719" y="904"/>
                  </a:lnTo>
                  <a:lnTo>
                    <a:pt x="722" y="904"/>
                  </a:lnTo>
                  <a:lnTo>
                    <a:pt x="731" y="899"/>
                  </a:lnTo>
                  <a:lnTo>
                    <a:pt x="736" y="901"/>
                  </a:lnTo>
                  <a:lnTo>
                    <a:pt x="736" y="906"/>
                  </a:lnTo>
                  <a:lnTo>
                    <a:pt x="729" y="911"/>
                  </a:lnTo>
                  <a:lnTo>
                    <a:pt x="733" y="906"/>
                  </a:lnTo>
                  <a:lnTo>
                    <a:pt x="736" y="908"/>
                  </a:lnTo>
                  <a:lnTo>
                    <a:pt x="738" y="911"/>
                  </a:lnTo>
                  <a:lnTo>
                    <a:pt x="743" y="911"/>
                  </a:lnTo>
                  <a:lnTo>
                    <a:pt x="748" y="911"/>
                  </a:lnTo>
                  <a:lnTo>
                    <a:pt x="745" y="906"/>
                  </a:lnTo>
                  <a:lnTo>
                    <a:pt x="745" y="901"/>
                  </a:lnTo>
                  <a:lnTo>
                    <a:pt x="743" y="897"/>
                  </a:lnTo>
                  <a:lnTo>
                    <a:pt x="743" y="890"/>
                  </a:lnTo>
                  <a:lnTo>
                    <a:pt x="748" y="887"/>
                  </a:lnTo>
                  <a:lnTo>
                    <a:pt x="748" y="885"/>
                  </a:lnTo>
                  <a:lnTo>
                    <a:pt x="755" y="885"/>
                  </a:lnTo>
                  <a:lnTo>
                    <a:pt x="755" y="887"/>
                  </a:lnTo>
                  <a:lnTo>
                    <a:pt x="755" y="885"/>
                  </a:lnTo>
                  <a:lnTo>
                    <a:pt x="755" y="885"/>
                  </a:lnTo>
                  <a:lnTo>
                    <a:pt x="757" y="885"/>
                  </a:lnTo>
                  <a:lnTo>
                    <a:pt x="759" y="882"/>
                  </a:lnTo>
                  <a:lnTo>
                    <a:pt x="759" y="880"/>
                  </a:lnTo>
                  <a:lnTo>
                    <a:pt x="764" y="878"/>
                  </a:lnTo>
                  <a:lnTo>
                    <a:pt x="767" y="878"/>
                  </a:lnTo>
                  <a:lnTo>
                    <a:pt x="767" y="882"/>
                  </a:lnTo>
                  <a:lnTo>
                    <a:pt x="769" y="882"/>
                  </a:lnTo>
                  <a:lnTo>
                    <a:pt x="771" y="882"/>
                  </a:lnTo>
                  <a:lnTo>
                    <a:pt x="774" y="880"/>
                  </a:lnTo>
                  <a:lnTo>
                    <a:pt x="776" y="878"/>
                  </a:lnTo>
                  <a:lnTo>
                    <a:pt x="781" y="880"/>
                  </a:lnTo>
                  <a:lnTo>
                    <a:pt x="781" y="878"/>
                  </a:lnTo>
                  <a:lnTo>
                    <a:pt x="783" y="878"/>
                  </a:lnTo>
                  <a:lnTo>
                    <a:pt x="785" y="880"/>
                  </a:lnTo>
                  <a:lnTo>
                    <a:pt x="790" y="878"/>
                  </a:lnTo>
                  <a:lnTo>
                    <a:pt x="790" y="875"/>
                  </a:lnTo>
                  <a:lnTo>
                    <a:pt x="795" y="875"/>
                  </a:lnTo>
                  <a:lnTo>
                    <a:pt x="800" y="878"/>
                  </a:lnTo>
                  <a:lnTo>
                    <a:pt x="807" y="875"/>
                  </a:lnTo>
                  <a:lnTo>
                    <a:pt x="807" y="868"/>
                  </a:lnTo>
                  <a:lnTo>
                    <a:pt x="809" y="866"/>
                  </a:lnTo>
                  <a:lnTo>
                    <a:pt x="816" y="866"/>
                  </a:lnTo>
                  <a:lnTo>
                    <a:pt x="819" y="863"/>
                  </a:lnTo>
                  <a:lnTo>
                    <a:pt x="823" y="866"/>
                  </a:lnTo>
                  <a:lnTo>
                    <a:pt x="823" y="868"/>
                  </a:lnTo>
                  <a:lnTo>
                    <a:pt x="828" y="871"/>
                  </a:lnTo>
                  <a:lnTo>
                    <a:pt x="828" y="873"/>
                  </a:lnTo>
                  <a:lnTo>
                    <a:pt x="837" y="873"/>
                  </a:lnTo>
                  <a:lnTo>
                    <a:pt x="840" y="875"/>
                  </a:lnTo>
                  <a:lnTo>
                    <a:pt x="845" y="873"/>
                  </a:lnTo>
                  <a:lnTo>
                    <a:pt x="849" y="875"/>
                  </a:lnTo>
                  <a:lnTo>
                    <a:pt x="847" y="878"/>
                  </a:lnTo>
                  <a:lnTo>
                    <a:pt x="845" y="880"/>
                  </a:lnTo>
                  <a:lnTo>
                    <a:pt x="842" y="887"/>
                  </a:lnTo>
                  <a:lnTo>
                    <a:pt x="845" y="887"/>
                  </a:lnTo>
                  <a:lnTo>
                    <a:pt x="847" y="892"/>
                  </a:lnTo>
                  <a:lnTo>
                    <a:pt x="854" y="894"/>
                  </a:lnTo>
                  <a:lnTo>
                    <a:pt x="856" y="897"/>
                  </a:lnTo>
                  <a:lnTo>
                    <a:pt x="859" y="899"/>
                  </a:lnTo>
                  <a:lnTo>
                    <a:pt x="863" y="901"/>
                  </a:lnTo>
                  <a:lnTo>
                    <a:pt x="868" y="901"/>
                  </a:lnTo>
                  <a:lnTo>
                    <a:pt x="871" y="901"/>
                  </a:lnTo>
                  <a:lnTo>
                    <a:pt x="873" y="901"/>
                  </a:lnTo>
                  <a:lnTo>
                    <a:pt x="875" y="904"/>
                  </a:lnTo>
                  <a:lnTo>
                    <a:pt x="878" y="904"/>
                  </a:lnTo>
                  <a:lnTo>
                    <a:pt x="878" y="901"/>
                  </a:lnTo>
                  <a:lnTo>
                    <a:pt x="880" y="904"/>
                  </a:lnTo>
                  <a:lnTo>
                    <a:pt x="885" y="901"/>
                  </a:lnTo>
                  <a:lnTo>
                    <a:pt x="885" y="899"/>
                  </a:lnTo>
                  <a:lnTo>
                    <a:pt x="885" y="897"/>
                  </a:lnTo>
                  <a:lnTo>
                    <a:pt x="887" y="899"/>
                  </a:lnTo>
                  <a:lnTo>
                    <a:pt x="889" y="904"/>
                  </a:lnTo>
                  <a:lnTo>
                    <a:pt x="892" y="904"/>
                  </a:lnTo>
                  <a:lnTo>
                    <a:pt x="897" y="906"/>
                  </a:lnTo>
                  <a:lnTo>
                    <a:pt x="899" y="906"/>
                  </a:lnTo>
                  <a:lnTo>
                    <a:pt x="901" y="906"/>
                  </a:lnTo>
                  <a:lnTo>
                    <a:pt x="904" y="904"/>
                  </a:lnTo>
                  <a:lnTo>
                    <a:pt x="908" y="906"/>
                  </a:lnTo>
                  <a:lnTo>
                    <a:pt x="911" y="904"/>
                  </a:lnTo>
                  <a:lnTo>
                    <a:pt x="913" y="906"/>
                  </a:lnTo>
                  <a:lnTo>
                    <a:pt x="913" y="906"/>
                  </a:lnTo>
                  <a:lnTo>
                    <a:pt x="911" y="906"/>
                  </a:lnTo>
                  <a:lnTo>
                    <a:pt x="908" y="911"/>
                  </a:lnTo>
                  <a:lnTo>
                    <a:pt x="906" y="913"/>
                  </a:lnTo>
                  <a:lnTo>
                    <a:pt x="906" y="916"/>
                  </a:lnTo>
                  <a:lnTo>
                    <a:pt x="911" y="923"/>
                  </a:lnTo>
                  <a:lnTo>
                    <a:pt x="913" y="925"/>
                  </a:lnTo>
                  <a:lnTo>
                    <a:pt x="913" y="927"/>
                  </a:lnTo>
                  <a:lnTo>
                    <a:pt x="913" y="932"/>
                  </a:lnTo>
                  <a:lnTo>
                    <a:pt x="916" y="930"/>
                  </a:lnTo>
                  <a:lnTo>
                    <a:pt x="918" y="927"/>
                  </a:lnTo>
                  <a:lnTo>
                    <a:pt x="920" y="930"/>
                  </a:lnTo>
                  <a:lnTo>
                    <a:pt x="920" y="930"/>
                  </a:lnTo>
                  <a:lnTo>
                    <a:pt x="923" y="930"/>
                  </a:lnTo>
                  <a:lnTo>
                    <a:pt x="927" y="925"/>
                  </a:lnTo>
                  <a:lnTo>
                    <a:pt x="925" y="923"/>
                  </a:lnTo>
                  <a:lnTo>
                    <a:pt x="925" y="923"/>
                  </a:lnTo>
                  <a:lnTo>
                    <a:pt x="925" y="923"/>
                  </a:lnTo>
                  <a:lnTo>
                    <a:pt x="923" y="918"/>
                  </a:lnTo>
                  <a:lnTo>
                    <a:pt x="920" y="918"/>
                  </a:lnTo>
                  <a:lnTo>
                    <a:pt x="918" y="913"/>
                  </a:lnTo>
                  <a:lnTo>
                    <a:pt x="920" y="913"/>
                  </a:lnTo>
                  <a:lnTo>
                    <a:pt x="923" y="911"/>
                  </a:lnTo>
                  <a:lnTo>
                    <a:pt x="923" y="908"/>
                  </a:lnTo>
                  <a:lnTo>
                    <a:pt x="923" y="906"/>
                  </a:lnTo>
                  <a:lnTo>
                    <a:pt x="923" y="906"/>
                  </a:lnTo>
                  <a:lnTo>
                    <a:pt x="925" y="904"/>
                  </a:lnTo>
                  <a:lnTo>
                    <a:pt x="925" y="906"/>
                  </a:lnTo>
                  <a:lnTo>
                    <a:pt x="925" y="906"/>
                  </a:lnTo>
                  <a:lnTo>
                    <a:pt x="927" y="906"/>
                  </a:lnTo>
                  <a:lnTo>
                    <a:pt x="927" y="906"/>
                  </a:lnTo>
                  <a:lnTo>
                    <a:pt x="927" y="908"/>
                  </a:lnTo>
                  <a:lnTo>
                    <a:pt x="927" y="908"/>
                  </a:lnTo>
                  <a:lnTo>
                    <a:pt x="927" y="908"/>
                  </a:lnTo>
                  <a:lnTo>
                    <a:pt x="930" y="911"/>
                  </a:lnTo>
                  <a:lnTo>
                    <a:pt x="930" y="908"/>
                  </a:lnTo>
                  <a:lnTo>
                    <a:pt x="934" y="906"/>
                  </a:lnTo>
                  <a:lnTo>
                    <a:pt x="937" y="904"/>
                  </a:lnTo>
                  <a:lnTo>
                    <a:pt x="939" y="906"/>
                  </a:lnTo>
                  <a:lnTo>
                    <a:pt x="944" y="904"/>
                  </a:lnTo>
                  <a:lnTo>
                    <a:pt x="949" y="901"/>
                  </a:lnTo>
                  <a:lnTo>
                    <a:pt x="946" y="899"/>
                  </a:lnTo>
                  <a:lnTo>
                    <a:pt x="949" y="899"/>
                  </a:lnTo>
                  <a:lnTo>
                    <a:pt x="953" y="897"/>
                  </a:lnTo>
                  <a:lnTo>
                    <a:pt x="958" y="899"/>
                  </a:lnTo>
                  <a:lnTo>
                    <a:pt x="960" y="899"/>
                  </a:lnTo>
                  <a:lnTo>
                    <a:pt x="965" y="897"/>
                  </a:lnTo>
                  <a:lnTo>
                    <a:pt x="968" y="892"/>
                  </a:lnTo>
                  <a:lnTo>
                    <a:pt x="970" y="890"/>
                  </a:lnTo>
                  <a:lnTo>
                    <a:pt x="970" y="887"/>
                  </a:lnTo>
                  <a:lnTo>
                    <a:pt x="972" y="887"/>
                  </a:lnTo>
                  <a:lnTo>
                    <a:pt x="975" y="890"/>
                  </a:lnTo>
                  <a:lnTo>
                    <a:pt x="975" y="887"/>
                  </a:lnTo>
                  <a:lnTo>
                    <a:pt x="977" y="885"/>
                  </a:lnTo>
                  <a:lnTo>
                    <a:pt x="982" y="882"/>
                  </a:lnTo>
                  <a:lnTo>
                    <a:pt x="979" y="878"/>
                  </a:lnTo>
                  <a:lnTo>
                    <a:pt x="979" y="875"/>
                  </a:lnTo>
                  <a:lnTo>
                    <a:pt x="979" y="873"/>
                  </a:lnTo>
                  <a:lnTo>
                    <a:pt x="979" y="871"/>
                  </a:lnTo>
                  <a:lnTo>
                    <a:pt x="979" y="871"/>
                  </a:lnTo>
                  <a:lnTo>
                    <a:pt x="986" y="873"/>
                  </a:lnTo>
                  <a:lnTo>
                    <a:pt x="986" y="878"/>
                  </a:lnTo>
                  <a:lnTo>
                    <a:pt x="991" y="880"/>
                  </a:lnTo>
                  <a:lnTo>
                    <a:pt x="994" y="880"/>
                  </a:lnTo>
                  <a:lnTo>
                    <a:pt x="991" y="882"/>
                  </a:lnTo>
                  <a:lnTo>
                    <a:pt x="989" y="885"/>
                  </a:lnTo>
                  <a:lnTo>
                    <a:pt x="989" y="885"/>
                  </a:lnTo>
                  <a:lnTo>
                    <a:pt x="996" y="882"/>
                  </a:lnTo>
                  <a:lnTo>
                    <a:pt x="996" y="878"/>
                  </a:lnTo>
                  <a:lnTo>
                    <a:pt x="1001" y="878"/>
                  </a:lnTo>
                  <a:lnTo>
                    <a:pt x="1003" y="875"/>
                  </a:lnTo>
                  <a:lnTo>
                    <a:pt x="1005" y="878"/>
                  </a:lnTo>
                  <a:lnTo>
                    <a:pt x="1008" y="875"/>
                  </a:lnTo>
                  <a:lnTo>
                    <a:pt x="1008" y="873"/>
                  </a:lnTo>
                  <a:lnTo>
                    <a:pt x="1012" y="873"/>
                  </a:lnTo>
                  <a:lnTo>
                    <a:pt x="1012" y="871"/>
                  </a:lnTo>
                  <a:lnTo>
                    <a:pt x="1015" y="873"/>
                  </a:lnTo>
                  <a:lnTo>
                    <a:pt x="1017" y="878"/>
                  </a:lnTo>
                  <a:lnTo>
                    <a:pt x="1020" y="875"/>
                  </a:lnTo>
                  <a:lnTo>
                    <a:pt x="1020" y="871"/>
                  </a:lnTo>
                  <a:lnTo>
                    <a:pt x="1022" y="871"/>
                  </a:lnTo>
                  <a:lnTo>
                    <a:pt x="1022" y="873"/>
                  </a:lnTo>
                  <a:lnTo>
                    <a:pt x="1027" y="873"/>
                  </a:lnTo>
                  <a:lnTo>
                    <a:pt x="1027" y="871"/>
                  </a:lnTo>
                  <a:lnTo>
                    <a:pt x="1031" y="871"/>
                  </a:lnTo>
                  <a:lnTo>
                    <a:pt x="1034" y="868"/>
                  </a:lnTo>
                  <a:lnTo>
                    <a:pt x="1036" y="866"/>
                  </a:lnTo>
                  <a:lnTo>
                    <a:pt x="1036" y="868"/>
                  </a:lnTo>
                  <a:lnTo>
                    <a:pt x="1036" y="866"/>
                  </a:lnTo>
                  <a:lnTo>
                    <a:pt x="1038" y="866"/>
                  </a:lnTo>
                  <a:lnTo>
                    <a:pt x="1043" y="866"/>
                  </a:lnTo>
                  <a:lnTo>
                    <a:pt x="1041" y="863"/>
                  </a:lnTo>
                  <a:lnTo>
                    <a:pt x="1043" y="861"/>
                  </a:lnTo>
                  <a:lnTo>
                    <a:pt x="1043" y="856"/>
                  </a:lnTo>
                  <a:lnTo>
                    <a:pt x="1043" y="852"/>
                  </a:lnTo>
                  <a:lnTo>
                    <a:pt x="1046" y="852"/>
                  </a:lnTo>
                  <a:lnTo>
                    <a:pt x="1046" y="849"/>
                  </a:lnTo>
                  <a:lnTo>
                    <a:pt x="1050" y="849"/>
                  </a:lnTo>
                  <a:lnTo>
                    <a:pt x="1050" y="852"/>
                  </a:lnTo>
                  <a:lnTo>
                    <a:pt x="1055" y="852"/>
                  </a:lnTo>
                  <a:lnTo>
                    <a:pt x="1055" y="847"/>
                  </a:lnTo>
                  <a:lnTo>
                    <a:pt x="1057" y="847"/>
                  </a:lnTo>
                  <a:lnTo>
                    <a:pt x="1060" y="845"/>
                  </a:lnTo>
                  <a:lnTo>
                    <a:pt x="1060" y="842"/>
                  </a:lnTo>
                  <a:lnTo>
                    <a:pt x="1060" y="845"/>
                  </a:lnTo>
                  <a:lnTo>
                    <a:pt x="1062" y="845"/>
                  </a:lnTo>
                  <a:lnTo>
                    <a:pt x="1064" y="840"/>
                  </a:lnTo>
                  <a:lnTo>
                    <a:pt x="1067" y="842"/>
                  </a:lnTo>
                  <a:lnTo>
                    <a:pt x="1067" y="840"/>
                  </a:lnTo>
                  <a:lnTo>
                    <a:pt x="1069" y="840"/>
                  </a:lnTo>
                  <a:lnTo>
                    <a:pt x="1072" y="835"/>
                  </a:lnTo>
                  <a:lnTo>
                    <a:pt x="1067" y="835"/>
                  </a:lnTo>
                  <a:lnTo>
                    <a:pt x="1064" y="835"/>
                  </a:lnTo>
                  <a:lnTo>
                    <a:pt x="1060" y="833"/>
                  </a:lnTo>
                  <a:lnTo>
                    <a:pt x="1067" y="833"/>
                  </a:lnTo>
                  <a:lnTo>
                    <a:pt x="1069" y="828"/>
                  </a:lnTo>
                  <a:lnTo>
                    <a:pt x="1072" y="828"/>
                  </a:lnTo>
                  <a:lnTo>
                    <a:pt x="1074" y="828"/>
                  </a:lnTo>
                  <a:lnTo>
                    <a:pt x="1079" y="830"/>
                  </a:lnTo>
                  <a:lnTo>
                    <a:pt x="1081" y="826"/>
                  </a:lnTo>
                  <a:lnTo>
                    <a:pt x="1076" y="826"/>
                  </a:lnTo>
                  <a:lnTo>
                    <a:pt x="1076" y="823"/>
                  </a:lnTo>
                  <a:lnTo>
                    <a:pt x="1076" y="821"/>
                  </a:lnTo>
                  <a:lnTo>
                    <a:pt x="1081" y="823"/>
                  </a:lnTo>
                  <a:lnTo>
                    <a:pt x="1083" y="821"/>
                  </a:lnTo>
                  <a:lnTo>
                    <a:pt x="1083" y="819"/>
                  </a:lnTo>
                  <a:lnTo>
                    <a:pt x="1079" y="819"/>
                  </a:lnTo>
                  <a:lnTo>
                    <a:pt x="1079" y="816"/>
                  </a:lnTo>
                  <a:lnTo>
                    <a:pt x="1076" y="814"/>
                  </a:lnTo>
                  <a:lnTo>
                    <a:pt x="1079" y="814"/>
                  </a:lnTo>
                  <a:lnTo>
                    <a:pt x="1081" y="816"/>
                  </a:lnTo>
                  <a:lnTo>
                    <a:pt x="1083" y="816"/>
                  </a:lnTo>
                  <a:lnTo>
                    <a:pt x="1083" y="819"/>
                  </a:lnTo>
                  <a:lnTo>
                    <a:pt x="1086" y="814"/>
                  </a:lnTo>
                  <a:lnTo>
                    <a:pt x="1081" y="811"/>
                  </a:lnTo>
                  <a:lnTo>
                    <a:pt x="1081" y="809"/>
                  </a:lnTo>
                  <a:lnTo>
                    <a:pt x="1083" y="809"/>
                  </a:lnTo>
                  <a:lnTo>
                    <a:pt x="1086" y="807"/>
                  </a:lnTo>
                  <a:lnTo>
                    <a:pt x="1088" y="809"/>
                  </a:lnTo>
                  <a:lnTo>
                    <a:pt x="1088" y="811"/>
                  </a:lnTo>
                  <a:lnTo>
                    <a:pt x="1091" y="811"/>
                  </a:lnTo>
                  <a:lnTo>
                    <a:pt x="1093" y="814"/>
                  </a:lnTo>
                  <a:lnTo>
                    <a:pt x="1093" y="809"/>
                  </a:lnTo>
                  <a:lnTo>
                    <a:pt x="1091" y="807"/>
                  </a:lnTo>
                  <a:lnTo>
                    <a:pt x="1088" y="807"/>
                  </a:lnTo>
                  <a:lnTo>
                    <a:pt x="1088" y="804"/>
                  </a:lnTo>
                  <a:lnTo>
                    <a:pt x="1091" y="804"/>
                  </a:lnTo>
                  <a:lnTo>
                    <a:pt x="1091" y="802"/>
                  </a:lnTo>
                  <a:lnTo>
                    <a:pt x="1088" y="800"/>
                  </a:lnTo>
                  <a:lnTo>
                    <a:pt x="1093" y="795"/>
                  </a:lnTo>
                  <a:lnTo>
                    <a:pt x="1091" y="795"/>
                  </a:lnTo>
                  <a:lnTo>
                    <a:pt x="1088" y="795"/>
                  </a:lnTo>
                  <a:lnTo>
                    <a:pt x="1086" y="795"/>
                  </a:lnTo>
                  <a:lnTo>
                    <a:pt x="1086" y="792"/>
                  </a:lnTo>
                  <a:lnTo>
                    <a:pt x="1091" y="790"/>
                  </a:lnTo>
                  <a:lnTo>
                    <a:pt x="1098" y="785"/>
                  </a:lnTo>
                  <a:lnTo>
                    <a:pt x="1095" y="783"/>
                  </a:lnTo>
                  <a:lnTo>
                    <a:pt x="1093" y="785"/>
                  </a:lnTo>
                  <a:lnTo>
                    <a:pt x="1088" y="783"/>
                  </a:lnTo>
                  <a:lnTo>
                    <a:pt x="1093" y="783"/>
                  </a:lnTo>
                  <a:lnTo>
                    <a:pt x="1091" y="778"/>
                  </a:lnTo>
                  <a:lnTo>
                    <a:pt x="1086" y="778"/>
                  </a:lnTo>
                  <a:lnTo>
                    <a:pt x="1088" y="776"/>
                  </a:lnTo>
                  <a:lnTo>
                    <a:pt x="1086" y="774"/>
                  </a:lnTo>
                  <a:lnTo>
                    <a:pt x="1091" y="776"/>
                  </a:lnTo>
                  <a:lnTo>
                    <a:pt x="1091" y="771"/>
                  </a:lnTo>
                  <a:lnTo>
                    <a:pt x="1091" y="771"/>
                  </a:lnTo>
                  <a:lnTo>
                    <a:pt x="1093" y="771"/>
                  </a:lnTo>
                  <a:lnTo>
                    <a:pt x="1093" y="776"/>
                  </a:lnTo>
                  <a:lnTo>
                    <a:pt x="1095" y="776"/>
                  </a:lnTo>
                  <a:lnTo>
                    <a:pt x="1100" y="771"/>
                  </a:lnTo>
                  <a:lnTo>
                    <a:pt x="1102" y="766"/>
                  </a:lnTo>
                  <a:lnTo>
                    <a:pt x="1107" y="769"/>
                  </a:lnTo>
                  <a:lnTo>
                    <a:pt x="1102" y="764"/>
                  </a:lnTo>
                  <a:lnTo>
                    <a:pt x="1100" y="764"/>
                  </a:lnTo>
                  <a:lnTo>
                    <a:pt x="1100" y="762"/>
                  </a:lnTo>
                  <a:lnTo>
                    <a:pt x="1105" y="764"/>
                  </a:lnTo>
                  <a:lnTo>
                    <a:pt x="1107" y="762"/>
                  </a:lnTo>
                  <a:lnTo>
                    <a:pt x="1107" y="759"/>
                  </a:lnTo>
                  <a:lnTo>
                    <a:pt x="1109" y="757"/>
                  </a:lnTo>
                  <a:lnTo>
                    <a:pt x="1107" y="755"/>
                  </a:lnTo>
                  <a:lnTo>
                    <a:pt x="1107" y="752"/>
                  </a:lnTo>
                  <a:lnTo>
                    <a:pt x="1109" y="750"/>
                  </a:lnTo>
                  <a:lnTo>
                    <a:pt x="1107" y="748"/>
                  </a:lnTo>
                  <a:lnTo>
                    <a:pt x="1107" y="745"/>
                  </a:lnTo>
                  <a:lnTo>
                    <a:pt x="1105" y="743"/>
                  </a:lnTo>
                  <a:lnTo>
                    <a:pt x="1109" y="745"/>
                  </a:lnTo>
                  <a:lnTo>
                    <a:pt x="1112" y="743"/>
                  </a:lnTo>
                  <a:lnTo>
                    <a:pt x="1114" y="736"/>
                  </a:lnTo>
                  <a:lnTo>
                    <a:pt x="1119" y="736"/>
                  </a:lnTo>
                  <a:lnTo>
                    <a:pt x="1119" y="738"/>
                  </a:lnTo>
                  <a:lnTo>
                    <a:pt x="1119" y="740"/>
                  </a:lnTo>
                  <a:lnTo>
                    <a:pt x="1121" y="736"/>
                  </a:lnTo>
                  <a:lnTo>
                    <a:pt x="1124" y="733"/>
                  </a:lnTo>
                  <a:lnTo>
                    <a:pt x="1121" y="731"/>
                  </a:lnTo>
                  <a:lnTo>
                    <a:pt x="1117" y="731"/>
                  </a:lnTo>
                  <a:lnTo>
                    <a:pt x="1117" y="729"/>
                  </a:lnTo>
                  <a:lnTo>
                    <a:pt x="1117" y="726"/>
                  </a:lnTo>
                  <a:lnTo>
                    <a:pt x="1119" y="729"/>
                  </a:lnTo>
                  <a:lnTo>
                    <a:pt x="1121" y="726"/>
                  </a:lnTo>
                  <a:lnTo>
                    <a:pt x="1121" y="724"/>
                  </a:lnTo>
                  <a:lnTo>
                    <a:pt x="1119" y="721"/>
                  </a:lnTo>
                  <a:lnTo>
                    <a:pt x="1121" y="719"/>
                  </a:lnTo>
                  <a:lnTo>
                    <a:pt x="1121" y="719"/>
                  </a:lnTo>
                  <a:lnTo>
                    <a:pt x="1124" y="719"/>
                  </a:lnTo>
                  <a:lnTo>
                    <a:pt x="1121" y="717"/>
                  </a:lnTo>
                  <a:lnTo>
                    <a:pt x="1114" y="717"/>
                  </a:lnTo>
                  <a:lnTo>
                    <a:pt x="1114" y="714"/>
                  </a:lnTo>
                  <a:lnTo>
                    <a:pt x="1119" y="712"/>
                  </a:lnTo>
                  <a:lnTo>
                    <a:pt x="1121" y="712"/>
                  </a:lnTo>
                  <a:lnTo>
                    <a:pt x="1124" y="712"/>
                  </a:lnTo>
                  <a:lnTo>
                    <a:pt x="1124" y="710"/>
                  </a:lnTo>
                  <a:lnTo>
                    <a:pt x="1126" y="710"/>
                  </a:lnTo>
                  <a:lnTo>
                    <a:pt x="1126" y="712"/>
                  </a:lnTo>
                  <a:lnTo>
                    <a:pt x="1128" y="710"/>
                  </a:lnTo>
                  <a:lnTo>
                    <a:pt x="1128" y="707"/>
                  </a:lnTo>
                  <a:lnTo>
                    <a:pt x="1128" y="703"/>
                  </a:lnTo>
                  <a:lnTo>
                    <a:pt x="1126" y="700"/>
                  </a:lnTo>
                  <a:lnTo>
                    <a:pt x="1124" y="703"/>
                  </a:lnTo>
                  <a:lnTo>
                    <a:pt x="1124" y="703"/>
                  </a:lnTo>
                  <a:lnTo>
                    <a:pt x="1124" y="705"/>
                  </a:lnTo>
                  <a:lnTo>
                    <a:pt x="1119" y="705"/>
                  </a:lnTo>
                  <a:lnTo>
                    <a:pt x="1114" y="710"/>
                  </a:lnTo>
                  <a:lnTo>
                    <a:pt x="1112" y="710"/>
                  </a:lnTo>
                  <a:lnTo>
                    <a:pt x="1112" y="705"/>
                  </a:lnTo>
                  <a:lnTo>
                    <a:pt x="1117" y="705"/>
                  </a:lnTo>
                  <a:lnTo>
                    <a:pt x="1126" y="695"/>
                  </a:lnTo>
                  <a:lnTo>
                    <a:pt x="1126" y="693"/>
                  </a:lnTo>
                  <a:lnTo>
                    <a:pt x="1121" y="693"/>
                  </a:lnTo>
                  <a:lnTo>
                    <a:pt x="1119" y="693"/>
                  </a:lnTo>
                  <a:lnTo>
                    <a:pt x="1119" y="693"/>
                  </a:lnTo>
                  <a:lnTo>
                    <a:pt x="1112" y="686"/>
                  </a:lnTo>
                  <a:lnTo>
                    <a:pt x="1107" y="684"/>
                  </a:lnTo>
                  <a:lnTo>
                    <a:pt x="1100" y="691"/>
                  </a:lnTo>
                  <a:lnTo>
                    <a:pt x="1098" y="688"/>
                  </a:lnTo>
                  <a:lnTo>
                    <a:pt x="1093" y="684"/>
                  </a:lnTo>
                  <a:lnTo>
                    <a:pt x="1091" y="684"/>
                  </a:lnTo>
                  <a:lnTo>
                    <a:pt x="1086" y="688"/>
                  </a:lnTo>
                  <a:lnTo>
                    <a:pt x="1083" y="691"/>
                  </a:lnTo>
                  <a:lnTo>
                    <a:pt x="1083" y="686"/>
                  </a:lnTo>
                  <a:lnTo>
                    <a:pt x="1088" y="681"/>
                  </a:lnTo>
                  <a:lnTo>
                    <a:pt x="1093" y="681"/>
                  </a:lnTo>
                  <a:lnTo>
                    <a:pt x="1095" y="681"/>
                  </a:lnTo>
                  <a:lnTo>
                    <a:pt x="1100" y="684"/>
                  </a:lnTo>
                  <a:lnTo>
                    <a:pt x="1102" y="681"/>
                  </a:lnTo>
                  <a:lnTo>
                    <a:pt x="1102" y="677"/>
                  </a:lnTo>
                  <a:lnTo>
                    <a:pt x="1105" y="677"/>
                  </a:lnTo>
                  <a:lnTo>
                    <a:pt x="1107" y="677"/>
                  </a:lnTo>
                  <a:lnTo>
                    <a:pt x="1112" y="669"/>
                  </a:lnTo>
                  <a:lnTo>
                    <a:pt x="1119" y="669"/>
                  </a:lnTo>
                  <a:lnTo>
                    <a:pt x="1119" y="667"/>
                  </a:lnTo>
                  <a:lnTo>
                    <a:pt x="1114" y="660"/>
                  </a:lnTo>
                  <a:lnTo>
                    <a:pt x="1102" y="653"/>
                  </a:lnTo>
                  <a:lnTo>
                    <a:pt x="1095" y="648"/>
                  </a:lnTo>
                  <a:lnTo>
                    <a:pt x="1088" y="641"/>
                  </a:lnTo>
                  <a:lnTo>
                    <a:pt x="1083" y="641"/>
                  </a:lnTo>
                  <a:lnTo>
                    <a:pt x="1076" y="646"/>
                  </a:lnTo>
                  <a:lnTo>
                    <a:pt x="1074" y="643"/>
                  </a:lnTo>
                  <a:lnTo>
                    <a:pt x="1069" y="639"/>
                  </a:lnTo>
                  <a:lnTo>
                    <a:pt x="1069" y="636"/>
                  </a:lnTo>
                  <a:lnTo>
                    <a:pt x="1067" y="636"/>
                  </a:lnTo>
                  <a:lnTo>
                    <a:pt x="1062" y="639"/>
                  </a:lnTo>
                  <a:lnTo>
                    <a:pt x="1057" y="639"/>
                  </a:lnTo>
                  <a:lnTo>
                    <a:pt x="1053" y="639"/>
                  </a:lnTo>
                  <a:lnTo>
                    <a:pt x="1046" y="646"/>
                  </a:lnTo>
                  <a:lnTo>
                    <a:pt x="1050" y="636"/>
                  </a:lnTo>
                  <a:lnTo>
                    <a:pt x="1055" y="634"/>
                  </a:lnTo>
                  <a:lnTo>
                    <a:pt x="1057" y="636"/>
                  </a:lnTo>
                  <a:lnTo>
                    <a:pt x="1060" y="636"/>
                  </a:lnTo>
                  <a:lnTo>
                    <a:pt x="1062" y="634"/>
                  </a:lnTo>
                  <a:lnTo>
                    <a:pt x="1064" y="636"/>
                  </a:lnTo>
                  <a:lnTo>
                    <a:pt x="1069" y="634"/>
                  </a:lnTo>
                  <a:lnTo>
                    <a:pt x="1072" y="641"/>
                  </a:lnTo>
                  <a:lnTo>
                    <a:pt x="1074" y="641"/>
                  </a:lnTo>
                  <a:lnTo>
                    <a:pt x="1079" y="641"/>
                  </a:lnTo>
                  <a:lnTo>
                    <a:pt x="1081" y="639"/>
                  </a:lnTo>
                  <a:lnTo>
                    <a:pt x="1088" y="639"/>
                  </a:lnTo>
                  <a:lnTo>
                    <a:pt x="1093" y="643"/>
                  </a:lnTo>
                  <a:lnTo>
                    <a:pt x="1095" y="643"/>
                  </a:lnTo>
                  <a:lnTo>
                    <a:pt x="1100" y="646"/>
                  </a:lnTo>
                  <a:lnTo>
                    <a:pt x="1105" y="643"/>
                  </a:lnTo>
                  <a:lnTo>
                    <a:pt x="1114" y="646"/>
                  </a:lnTo>
                  <a:lnTo>
                    <a:pt x="1117" y="646"/>
                  </a:lnTo>
                  <a:lnTo>
                    <a:pt x="1112" y="639"/>
                  </a:lnTo>
                  <a:lnTo>
                    <a:pt x="1109" y="639"/>
                  </a:lnTo>
                  <a:lnTo>
                    <a:pt x="1105" y="632"/>
                  </a:lnTo>
                  <a:lnTo>
                    <a:pt x="1105" y="632"/>
                  </a:lnTo>
                  <a:lnTo>
                    <a:pt x="1102" y="629"/>
                  </a:lnTo>
                  <a:lnTo>
                    <a:pt x="1100" y="629"/>
                  </a:lnTo>
                  <a:lnTo>
                    <a:pt x="1095" y="627"/>
                  </a:lnTo>
                  <a:lnTo>
                    <a:pt x="1091" y="620"/>
                  </a:lnTo>
                  <a:lnTo>
                    <a:pt x="1091" y="615"/>
                  </a:lnTo>
                  <a:lnTo>
                    <a:pt x="1081" y="608"/>
                  </a:lnTo>
                  <a:lnTo>
                    <a:pt x="1081" y="603"/>
                  </a:lnTo>
                  <a:lnTo>
                    <a:pt x="1079" y="601"/>
                  </a:lnTo>
                  <a:lnTo>
                    <a:pt x="1079" y="596"/>
                  </a:lnTo>
                  <a:lnTo>
                    <a:pt x="1079" y="596"/>
                  </a:lnTo>
                  <a:lnTo>
                    <a:pt x="1072" y="584"/>
                  </a:lnTo>
                  <a:lnTo>
                    <a:pt x="1060" y="577"/>
                  </a:lnTo>
                  <a:lnTo>
                    <a:pt x="1057" y="580"/>
                  </a:lnTo>
                  <a:lnTo>
                    <a:pt x="1057" y="577"/>
                  </a:lnTo>
                  <a:lnTo>
                    <a:pt x="1048" y="572"/>
                  </a:lnTo>
                  <a:lnTo>
                    <a:pt x="1046" y="572"/>
                  </a:lnTo>
                  <a:lnTo>
                    <a:pt x="1046" y="561"/>
                  </a:lnTo>
                  <a:lnTo>
                    <a:pt x="1048" y="553"/>
                  </a:lnTo>
                  <a:lnTo>
                    <a:pt x="1046" y="551"/>
                  </a:lnTo>
                  <a:lnTo>
                    <a:pt x="1048" y="544"/>
                  </a:lnTo>
                  <a:lnTo>
                    <a:pt x="1048" y="544"/>
                  </a:lnTo>
                  <a:lnTo>
                    <a:pt x="1050" y="544"/>
                  </a:lnTo>
                  <a:lnTo>
                    <a:pt x="1055" y="539"/>
                  </a:lnTo>
                  <a:lnTo>
                    <a:pt x="1057" y="539"/>
                  </a:lnTo>
                  <a:lnTo>
                    <a:pt x="1060" y="535"/>
                  </a:lnTo>
                  <a:lnTo>
                    <a:pt x="1057" y="532"/>
                  </a:lnTo>
                  <a:lnTo>
                    <a:pt x="1055" y="530"/>
                  </a:lnTo>
                  <a:lnTo>
                    <a:pt x="1057" y="527"/>
                  </a:lnTo>
                  <a:lnTo>
                    <a:pt x="1064" y="527"/>
                  </a:lnTo>
                  <a:lnTo>
                    <a:pt x="1064" y="523"/>
                  </a:lnTo>
                  <a:lnTo>
                    <a:pt x="1069" y="523"/>
                  </a:lnTo>
                  <a:lnTo>
                    <a:pt x="1069" y="518"/>
                  </a:lnTo>
                  <a:lnTo>
                    <a:pt x="1064" y="516"/>
                  </a:lnTo>
                  <a:lnTo>
                    <a:pt x="1069" y="516"/>
                  </a:lnTo>
                  <a:lnTo>
                    <a:pt x="1072" y="518"/>
                  </a:lnTo>
                  <a:lnTo>
                    <a:pt x="1074" y="516"/>
                  </a:lnTo>
                  <a:lnTo>
                    <a:pt x="1076" y="516"/>
                  </a:lnTo>
                  <a:lnTo>
                    <a:pt x="1081" y="513"/>
                  </a:lnTo>
                  <a:lnTo>
                    <a:pt x="1083" y="513"/>
                  </a:lnTo>
                  <a:lnTo>
                    <a:pt x="1088" y="506"/>
                  </a:lnTo>
                  <a:lnTo>
                    <a:pt x="1088" y="509"/>
                  </a:lnTo>
                  <a:lnTo>
                    <a:pt x="1091" y="506"/>
                  </a:lnTo>
                  <a:lnTo>
                    <a:pt x="1091" y="509"/>
                  </a:lnTo>
                  <a:lnTo>
                    <a:pt x="1095" y="513"/>
                  </a:lnTo>
                  <a:lnTo>
                    <a:pt x="1102" y="509"/>
                  </a:lnTo>
                  <a:lnTo>
                    <a:pt x="1102" y="506"/>
                  </a:lnTo>
                  <a:lnTo>
                    <a:pt x="1098" y="506"/>
                  </a:lnTo>
                  <a:lnTo>
                    <a:pt x="1098" y="501"/>
                  </a:lnTo>
                  <a:lnTo>
                    <a:pt x="1100" y="499"/>
                  </a:lnTo>
                  <a:lnTo>
                    <a:pt x="1102" y="499"/>
                  </a:lnTo>
                  <a:lnTo>
                    <a:pt x="1100" y="494"/>
                  </a:lnTo>
                  <a:lnTo>
                    <a:pt x="1100" y="492"/>
                  </a:lnTo>
                  <a:lnTo>
                    <a:pt x="1105" y="492"/>
                  </a:lnTo>
                  <a:lnTo>
                    <a:pt x="1102" y="490"/>
                  </a:lnTo>
                  <a:lnTo>
                    <a:pt x="1098" y="492"/>
                  </a:lnTo>
                  <a:lnTo>
                    <a:pt x="1091" y="492"/>
                  </a:lnTo>
                  <a:lnTo>
                    <a:pt x="1091" y="490"/>
                  </a:lnTo>
                  <a:lnTo>
                    <a:pt x="1086" y="490"/>
                  </a:lnTo>
                  <a:lnTo>
                    <a:pt x="1086" y="492"/>
                  </a:lnTo>
                  <a:lnTo>
                    <a:pt x="1072" y="492"/>
                  </a:lnTo>
                  <a:lnTo>
                    <a:pt x="1069" y="490"/>
                  </a:lnTo>
                  <a:lnTo>
                    <a:pt x="1067" y="490"/>
                  </a:lnTo>
                  <a:lnTo>
                    <a:pt x="1064" y="485"/>
                  </a:lnTo>
                  <a:lnTo>
                    <a:pt x="1062" y="485"/>
                  </a:lnTo>
                  <a:lnTo>
                    <a:pt x="1062" y="482"/>
                  </a:lnTo>
                  <a:lnTo>
                    <a:pt x="1053" y="487"/>
                  </a:lnTo>
                  <a:lnTo>
                    <a:pt x="1048" y="487"/>
                  </a:lnTo>
                  <a:lnTo>
                    <a:pt x="1048" y="487"/>
                  </a:lnTo>
                  <a:lnTo>
                    <a:pt x="1048" y="492"/>
                  </a:lnTo>
                  <a:lnTo>
                    <a:pt x="1046" y="494"/>
                  </a:lnTo>
                  <a:lnTo>
                    <a:pt x="1041" y="497"/>
                  </a:lnTo>
                  <a:lnTo>
                    <a:pt x="1041" y="497"/>
                  </a:lnTo>
                  <a:lnTo>
                    <a:pt x="1043" y="499"/>
                  </a:lnTo>
                  <a:lnTo>
                    <a:pt x="1041" y="504"/>
                  </a:lnTo>
                  <a:lnTo>
                    <a:pt x="1038" y="506"/>
                  </a:lnTo>
                  <a:lnTo>
                    <a:pt x="1036" y="504"/>
                  </a:lnTo>
                  <a:lnTo>
                    <a:pt x="1031" y="506"/>
                  </a:lnTo>
                  <a:lnTo>
                    <a:pt x="1027" y="506"/>
                  </a:lnTo>
                  <a:lnTo>
                    <a:pt x="1020" y="494"/>
                  </a:lnTo>
                  <a:lnTo>
                    <a:pt x="1020" y="490"/>
                  </a:lnTo>
                  <a:lnTo>
                    <a:pt x="1020" y="485"/>
                  </a:lnTo>
                  <a:lnTo>
                    <a:pt x="1015" y="485"/>
                  </a:lnTo>
                  <a:lnTo>
                    <a:pt x="1012" y="487"/>
                  </a:lnTo>
                  <a:lnTo>
                    <a:pt x="1012" y="485"/>
                  </a:lnTo>
                  <a:lnTo>
                    <a:pt x="1010" y="485"/>
                  </a:lnTo>
                  <a:lnTo>
                    <a:pt x="1008" y="487"/>
                  </a:lnTo>
                  <a:lnTo>
                    <a:pt x="1005" y="485"/>
                  </a:lnTo>
                  <a:lnTo>
                    <a:pt x="1005" y="487"/>
                  </a:lnTo>
                  <a:lnTo>
                    <a:pt x="1003" y="482"/>
                  </a:lnTo>
                  <a:lnTo>
                    <a:pt x="1003" y="480"/>
                  </a:lnTo>
                  <a:lnTo>
                    <a:pt x="996" y="475"/>
                  </a:lnTo>
                  <a:lnTo>
                    <a:pt x="991" y="473"/>
                  </a:lnTo>
                  <a:lnTo>
                    <a:pt x="991" y="468"/>
                  </a:lnTo>
                  <a:lnTo>
                    <a:pt x="989" y="464"/>
                  </a:lnTo>
                  <a:lnTo>
                    <a:pt x="991" y="461"/>
                  </a:lnTo>
                  <a:lnTo>
                    <a:pt x="991" y="459"/>
                  </a:lnTo>
                  <a:lnTo>
                    <a:pt x="991" y="456"/>
                  </a:lnTo>
                  <a:lnTo>
                    <a:pt x="991" y="454"/>
                  </a:lnTo>
                  <a:lnTo>
                    <a:pt x="994" y="452"/>
                  </a:lnTo>
                  <a:lnTo>
                    <a:pt x="994" y="449"/>
                  </a:lnTo>
                  <a:lnTo>
                    <a:pt x="1003" y="452"/>
                  </a:lnTo>
                  <a:lnTo>
                    <a:pt x="1008" y="452"/>
                  </a:lnTo>
                  <a:lnTo>
                    <a:pt x="1015" y="452"/>
                  </a:lnTo>
                  <a:lnTo>
                    <a:pt x="1015" y="447"/>
                  </a:lnTo>
                  <a:lnTo>
                    <a:pt x="1015" y="445"/>
                  </a:lnTo>
                  <a:lnTo>
                    <a:pt x="1017" y="445"/>
                  </a:lnTo>
                  <a:lnTo>
                    <a:pt x="1017" y="440"/>
                  </a:lnTo>
                  <a:lnTo>
                    <a:pt x="1015" y="440"/>
                  </a:lnTo>
                  <a:lnTo>
                    <a:pt x="1017" y="438"/>
                  </a:lnTo>
                  <a:lnTo>
                    <a:pt x="1020" y="426"/>
                  </a:lnTo>
                  <a:lnTo>
                    <a:pt x="1027" y="423"/>
                  </a:lnTo>
                  <a:lnTo>
                    <a:pt x="1031" y="423"/>
                  </a:lnTo>
                  <a:lnTo>
                    <a:pt x="1034" y="416"/>
                  </a:lnTo>
                  <a:lnTo>
                    <a:pt x="1036" y="416"/>
                  </a:lnTo>
                  <a:lnTo>
                    <a:pt x="1036" y="409"/>
                  </a:lnTo>
                  <a:lnTo>
                    <a:pt x="1041" y="404"/>
                  </a:lnTo>
                  <a:lnTo>
                    <a:pt x="1041" y="400"/>
                  </a:lnTo>
                  <a:lnTo>
                    <a:pt x="1043" y="397"/>
                  </a:lnTo>
                  <a:lnTo>
                    <a:pt x="1046" y="395"/>
                  </a:lnTo>
                  <a:lnTo>
                    <a:pt x="1050" y="393"/>
                  </a:lnTo>
                  <a:lnTo>
                    <a:pt x="1053" y="395"/>
                  </a:lnTo>
                  <a:lnTo>
                    <a:pt x="1055" y="395"/>
                  </a:lnTo>
                  <a:lnTo>
                    <a:pt x="1057" y="390"/>
                  </a:lnTo>
                  <a:lnTo>
                    <a:pt x="1064" y="397"/>
                  </a:lnTo>
                  <a:lnTo>
                    <a:pt x="1072" y="404"/>
                  </a:lnTo>
                  <a:lnTo>
                    <a:pt x="1074" y="407"/>
                  </a:lnTo>
                  <a:lnTo>
                    <a:pt x="1072" y="409"/>
                  </a:lnTo>
                  <a:lnTo>
                    <a:pt x="1069" y="411"/>
                  </a:lnTo>
                  <a:lnTo>
                    <a:pt x="1064" y="416"/>
                  </a:lnTo>
                  <a:lnTo>
                    <a:pt x="1064" y="421"/>
                  </a:lnTo>
                  <a:lnTo>
                    <a:pt x="1062" y="421"/>
                  </a:lnTo>
                  <a:lnTo>
                    <a:pt x="1062" y="423"/>
                  </a:lnTo>
                  <a:lnTo>
                    <a:pt x="1060" y="428"/>
                  </a:lnTo>
                  <a:lnTo>
                    <a:pt x="1064" y="433"/>
                  </a:lnTo>
                  <a:lnTo>
                    <a:pt x="1064" y="435"/>
                  </a:lnTo>
                  <a:lnTo>
                    <a:pt x="1062" y="438"/>
                  </a:lnTo>
                  <a:lnTo>
                    <a:pt x="1062" y="440"/>
                  </a:lnTo>
                  <a:lnTo>
                    <a:pt x="1064" y="442"/>
                  </a:lnTo>
                  <a:lnTo>
                    <a:pt x="1069" y="440"/>
                  </a:lnTo>
                  <a:lnTo>
                    <a:pt x="1074" y="435"/>
                  </a:lnTo>
                  <a:lnTo>
                    <a:pt x="1072" y="440"/>
                  </a:lnTo>
                  <a:lnTo>
                    <a:pt x="1069" y="442"/>
                  </a:lnTo>
                  <a:lnTo>
                    <a:pt x="1069" y="445"/>
                  </a:lnTo>
                  <a:lnTo>
                    <a:pt x="1072" y="445"/>
                  </a:lnTo>
                  <a:lnTo>
                    <a:pt x="1072" y="447"/>
                  </a:lnTo>
                  <a:lnTo>
                    <a:pt x="1069" y="449"/>
                  </a:lnTo>
                  <a:lnTo>
                    <a:pt x="1064" y="447"/>
                  </a:lnTo>
                  <a:lnTo>
                    <a:pt x="1062" y="452"/>
                  </a:lnTo>
                  <a:lnTo>
                    <a:pt x="1060" y="452"/>
                  </a:lnTo>
                  <a:lnTo>
                    <a:pt x="1057" y="454"/>
                  </a:lnTo>
                  <a:lnTo>
                    <a:pt x="1060" y="456"/>
                  </a:lnTo>
                  <a:lnTo>
                    <a:pt x="1062" y="459"/>
                  </a:lnTo>
                  <a:lnTo>
                    <a:pt x="1064" y="459"/>
                  </a:lnTo>
                  <a:lnTo>
                    <a:pt x="1067" y="456"/>
                  </a:lnTo>
                  <a:lnTo>
                    <a:pt x="1069" y="456"/>
                  </a:lnTo>
                  <a:lnTo>
                    <a:pt x="1072" y="452"/>
                  </a:lnTo>
                  <a:lnTo>
                    <a:pt x="1076" y="449"/>
                  </a:lnTo>
                  <a:lnTo>
                    <a:pt x="1079" y="447"/>
                  </a:lnTo>
                  <a:lnTo>
                    <a:pt x="1076" y="442"/>
                  </a:lnTo>
                  <a:lnTo>
                    <a:pt x="1081" y="440"/>
                  </a:lnTo>
                  <a:lnTo>
                    <a:pt x="1091" y="433"/>
                  </a:lnTo>
                  <a:lnTo>
                    <a:pt x="1093" y="433"/>
                  </a:lnTo>
                  <a:lnTo>
                    <a:pt x="1093" y="428"/>
                  </a:lnTo>
                  <a:lnTo>
                    <a:pt x="1098" y="428"/>
                  </a:lnTo>
                  <a:lnTo>
                    <a:pt x="1105" y="426"/>
                  </a:lnTo>
                  <a:lnTo>
                    <a:pt x="1107" y="426"/>
                  </a:lnTo>
                  <a:lnTo>
                    <a:pt x="1107" y="426"/>
                  </a:lnTo>
                  <a:lnTo>
                    <a:pt x="1112" y="426"/>
                  </a:lnTo>
                  <a:lnTo>
                    <a:pt x="1119" y="419"/>
                  </a:lnTo>
                  <a:lnTo>
                    <a:pt x="1119" y="421"/>
                  </a:lnTo>
                  <a:lnTo>
                    <a:pt x="1119" y="411"/>
                  </a:lnTo>
                  <a:lnTo>
                    <a:pt x="1126" y="407"/>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252" name="Freeform 345"/>
            <p:cNvSpPr>
              <a:spLocks/>
            </p:cNvSpPr>
            <p:nvPr/>
          </p:nvSpPr>
          <p:spPr bwMode="auto">
            <a:xfrm>
              <a:off x="8784180" y="3788381"/>
              <a:ext cx="14324" cy="8356"/>
            </a:xfrm>
            <a:custGeom>
              <a:avLst/>
              <a:gdLst>
                <a:gd name="T0" fmla="*/ 7 w 12"/>
                <a:gd name="T1" fmla="*/ 2 h 7"/>
                <a:gd name="T2" fmla="*/ 0 w 12"/>
                <a:gd name="T3" fmla="*/ 0 h 7"/>
                <a:gd name="T4" fmla="*/ 0 w 12"/>
                <a:gd name="T5" fmla="*/ 2 h 7"/>
                <a:gd name="T6" fmla="*/ 3 w 12"/>
                <a:gd name="T7" fmla="*/ 4 h 7"/>
                <a:gd name="T8" fmla="*/ 7 w 12"/>
                <a:gd name="T9" fmla="*/ 4 h 7"/>
                <a:gd name="T10" fmla="*/ 12 w 12"/>
                <a:gd name="T11" fmla="*/ 7 h 7"/>
                <a:gd name="T12" fmla="*/ 12 w 12"/>
                <a:gd name="T13" fmla="*/ 2 h 7"/>
                <a:gd name="T14" fmla="*/ 7 w 12"/>
                <a:gd name="T15" fmla="*/ 2 h 7"/>
                <a:gd name="T16" fmla="*/ 7 w 12"/>
                <a:gd name="T17" fmla="*/ 2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7">
                  <a:moveTo>
                    <a:pt x="7" y="2"/>
                  </a:moveTo>
                  <a:lnTo>
                    <a:pt x="0" y="0"/>
                  </a:lnTo>
                  <a:lnTo>
                    <a:pt x="0" y="2"/>
                  </a:lnTo>
                  <a:lnTo>
                    <a:pt x="3" y="4"/>
                  </a:lnTo>
                  <a:lnTo>
                    <a:pt x="7" y="4"/>
                  </a:lnTo>
                  <a:lnTo>
                    <a:pt x="12" y="7"/>
                  </a:lnTo>
                  <a:lnTo>
                    <a:pt x="12" y="2"/>
                  </a:lnTo>
                  <a:lnTo>
                    <a:pt x="7" y="2"/>
                  </a:lnTo>
                  <a:lnTo>
                    <a:pt x="7" y="2"/>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253" name="Freeform 346"/>
            <p:cNvSpPr>
              <a:spLocks/>
            </p:cNvSpPr>
            <p:nvPr/>
          </p:nvSpPr>
          <p:spPr bwMode="auto">
            <a:xfrm>
              <a:off x="6175977" y="1940556"/>
              <a:ext cx="8356" cy="8356"/>
            </a:xfrm>
            <a:custGeom>
              <a:avLst/>
              <a:gdLst>
                <a:gd name="T0" fmla="*/ 5 w 7"/>
                <a:gd name="T1" fmla="*/ 7 h 7"/>
                <a:gd name="T2" fmla="*/ 5 w 7"/>
                <a:gd name="T3" fmla="*/ 7 h 7"/>
                <a:gd name="T4" fmla="*/ 7 w 7"/>
                <a:gd name="T5" fmla="*/ 5 h 7"/>
                <a:gd name="T6" fmla="*/ 7 w 7"/>
                <a:gd name="T7" fmla="*/ 2 h 7"/>
                <a:gd name="T8" fmla="*/ 5 w 7"/>
                <a:gd name="T9" fmla="*/ 0 h 7"/>
                <a:gd name="T10" fmla="*/ 5 w 7"/>
                <a:gd name="T11" fmla="*/ 0 h 7"/>
                <a:gd name="T12" fmla="*/ 0 w 7"/>
                <a:gd name="T13" fmla="*/ 0 h 7"/>
                <a:gd name="T14" fmla="*/ 0 w 7"/>
                <a:gd name="T15" fmla="*/ 2 h 7"/>
                <a:gd name="T16" fmla="*/ 0 w 7"/>
                <a:gd name="T17" fmla="*/ 5 h 7"/>
                <a:gd name="T18" fmla="*/ 5 w 7"/>
                <a:gd name="T19"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7">
                  <a:moveTo>
                    <a:pt x="5" y="7"/>
                  </a:moveTo>
                  <a:lnTo>
                    <a:pt x="5" y="7"/>
                  </a:lnTo>
                  <a:lnTo>
                    <a:pt x="7" y="5"/>
                  </a:lnTo>
                  <a:lnTo>
                    <a:pt x="7" y="2"/>
                  </a:lnTo>
                  <a:lnTo>
                    <a:pt x="5" y="0"/>
                  </a:lnTo>
                  <a:lnTo>
                    <a:pt x="5" y="0"/>
                  </a:lnTo>
                  <a:lnTo>
                    <a:pt x="0" y="0"/>
                  </a:lnTo>
                  <a:lnTo>
                    <a:pt x="0" y="2"/>
                  </a:lnTo>
                  <a:lnTo>
                    <a:pt x="0" y="5"/>
                  </a:lnTo>
                  <a:lnTo>
                    <a:pt x="5" y="7"/>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254" name="Freeform 347"/>
            <p:cNvSpPr>
              <a:spLocks/>
            </p:cNvSpPr>
            <p:nvPr/>
          </p:nvSpPr>
          <p:spPr bwMode="auto">
            <a:xfrm>
              <a:off x="6320413" y="2042019"/>
              <a:ext cx="8356" cy="14324"/>
            </a:xfrm>
            <a:custGeom>
              <a:avLst/>
              <a:gdLst>
                <a:gd name="T0" fmla="*/ 2 w 7"/>
                <a:gd name="T1" fmla="*/ 12 h 12"/>
                <a:gd name="T2" fmla="*/ 2 w 7"/>
                <a:gd name="T3" fmla="*/ 12 h 12"/>
                <a:gd name="T4" fmla="*/ 7 w 7"/>
                <a:gd name="T5" fmla="*/ 10 h 12"/>
                <a:gd name="T6" fmla="*/ 7 w 7"/>
                <a:gd name="T7" fmla="*/ 7 h 12"/>
                <a:gd name="T8" fmla="*/ 2 w 7"/>
                <a:gd name="T9" fmla="*/ 5 h 12"/>
                <a:gd name="T10" fmla="*/ 2 w 7"/>
                <a:gd name="T11" fmla="*/ 0 h 12"/>
                <a:gd name="T12" fmla="*/ 2 w 7"/>
                <a:gd name="T13" fmla="*/ 0 h 12"/>
                <a:gd name="T14" fmla="*/ 0 w 7"/>
                <a:gd name="T15" fmla="*/ 0 h 12"/>
                <a:gd name="T16" fmla="*/ 0 w 7"/>
                <a:gd name="T17" fmla="*/ 3 h 12"/>
                <a:gd name="T18" fmla="*/ 0 w 7"/>
                <a:gd name="T19" fmla="*/ 5 h 12"/>
                <a:gd name="T20" fmla="*/ 2 w 7"/>
                <a:gd name="T21" fmla="*/ 10 h 12"/>
                <a:gd name="T22" fmla="*/ 2 w 7"/>
                <a:gd name="T23"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 h="12">
                  <a:moveTo>
                    <a:pt x="2" y="12"/>
                  </a:moveTo>
                  <a:lnTo>
                    <a:pt x="2" y="12"/>
                  </a:lnTo>
                  <a:lnTo>
                    <a:pt x="7" y="10"/>
                  </a:lnTo>
                  <a:lnTo>
                    <a:pt x="7" y="7"/>
                  </a:lnTo>
                  <a:lnTo>
                    <a:pt x="2" y="5"/>
                  </a:lnTo>
                  <a:lnTo>
                    <a:pt x="2" y="0"/>
                  </a:lnTo>
                  <a:lnTo>
                    <a:pt x="2" y="0"/>
                  </a:lnTo>
                  <a:lnTo>
                    <a:pt x="0" y="0"/>
                  </a:lnTo>
                  <a:lnTo>
                    <a:pt x="0" y="3"/>
                  </a:lnTo>
                  <a:lnTo>
                    <a:pt x="0" y="5"/>
                  </a:lnTo>
                  <a:lnTo>
                    <a:pt x="2" y="10"/>
                  </a:lnTo>
                  <a:lnTo>
                    <a:pt x="2" y="12"/>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255" name="Freeform 348"/>
            <p:cNvSpPr>
              <a:spLocks/>
            </p:cNvSpPr>
            <p:nvPr/>
          </p:nvSpPr>
          <p:spPr bwMode="auto">
            <a:xfrm>
              <a:off x="6320413" y="1940556"/>
              <a:ext cx="8356" cy="8356"/>
            </a:xfrm>
            <a:custGeom>
              <a:avLst/>
              <a:gdLst>
                <a:gd name="T0" fmla="*/ 5 w 7"/>
                <a:gd name="T1" fmla="*/ 7 h 7"/>
                <a:gd name="T2" fmla="*/ 7 w 7"/>
                <a:gd name="T3" fmla="*/ 5 h 7"/>
                <a:gd name="T4" fmla="*/ 5 w 7"/>
                <a:gd name="T5" fmla="*/ 2 h 7"/>
                <a:gd name="T6" fmla="*/ 2 w 7"/>
                <a:gd name="T7" fmla="*/ 0 h 7"/>
                <a:gd name="T8" fmla="*/ 0 w 7"/>
                <a:gd name="T9" fmla="*/ 2 h 7"/>
                <a:gd name="T10" fmla="*/ 0 w 7"/>
                <a:gd name="T11" fmla="*/ 2 h 7"/>
                <a:gd name="T12" fmla="*/ 2 w 7"/>
                <a:gd name="T13" fmla="*/ 7 h 7"/>
                <a:gd name="T14" fmla="*/ 5 w 7"/>
                <a:gd name="T15" fmla="*/ 7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7">
                  <a:moveTo>
                    <a:pt x="5" y="7"/>
                  </a:moveTo>
                  <a:lnTo>
                    <a:pt x="7" y="5"/>
                  </a:lnTo>
                  <a:lnTo>
                    <a:pt x="5" y="2"/>
                  </a:lnTo>
                  <a:lnTo>
                    <a:pt x="2" y="0"/>
                  </a:lnTo>
                  <a:lnTo>
                    <a:pt x="0" y="2"/>
                  </a:lnTo>
                  <a:lnTo>
                    <a:pt x="0" y="2"/>
                  </a:lnTo>
                  <a:lnTo>
                    <a:pt x="2" y="7"/>
                  </a:lnTo>
                  <a:lnTo>
                    <a:pt x="5" y="7"/>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256" name="Freeform 349"/>
            <p:cNvSpPr>
              <a:spLocks/>
            </p:cNvSpPr>
            <p:nvPr/>
          </p:nvSpPr>
          <p:spPr bwMode="auto">
            <a:xfrm>
              <a:off x="6202238" y="1903552"/>
              <a:ext cx="16712" cy="11937"/>
            </a:xfrm>
            <a:custGeom>
              <a:avLst/>
              <a:gdLst>
                <a:gd name="T0" fmla="*/ 9 w 14"/>
                <a:gd name="T1" fmla="*/ 10 h 10"/>
                <a:gd name="T2" fmla="*/ 11 w 14"/>
                <a:gd name="T3" fmla="*/ 10 h 10"/>
                <a:gd name="T4" fmla="*/ 14 w 14"/>
                <a:gd name="T5" fmla="*/ 7 h 10"/>
                <a:gd name="T6" fmla="*/ 14 w 14"/>
                <a:gd name="T7" fmla="*/ 5 h 10"/>
                <a:gd name="T8" fmla="*/ 14 w 14"/>
                <a:gd name="T9" fmla="*/ 3 h 10"/>
                <a:gd name="T10" fmla="*/ 9 w 14"/>
                <a:gd name="T11" fmla="*/ 5 h 10"/>
                <a:gd name="T12" fmla="*/ 4 w 14"/>
                <a:gd name="T13" fmla="*/ 3 h 10"/>
                <a:gd name="T14" fmla="*/ 2 w 14"/>
                <a:gd name="T15" fmla="*/ 0 h 10"/>
                <a:gd name="T16" fmla="*/ 0 w 14"/>
                <a:gd name="T17" fmla="*/ 3 h 10"/>
                <a:gd name="T18" fmla="*/ 2 w 14"/>
                <a:gd name="T19" fmla="*/ 3 h 10"/>
                <a:gd name="T20" fmla="*/ 9 w 14"/>
                <a:gd name="T21"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10">
                  <a:moveTo>
                    <a:pt x="9" y="10"/>
                  </a:moveTo>
                  <a:lnTo>
                    <a:pt x="11" y="10"/>
                  </a:lnTo>
                  <a:lnTo>
                    <a:pt x="14" y="7"/>
                  </a:lnTo>
                  <a:lnTo>
                    <a:pt x="14" y="5"/>
                  </a:lnTo>
                  <a:lnTo>
                    <a:pt x="14" y="3"/>
                  </a:lnTo>
                  <a:lnTo>
                    <a:pt x="9" y="5"/>
                  </a:lnTo>
                  <a:lnTo>
                    <a:pt x="4" y="3"/>
                  </a:lnTo>
                  <a:lnTo>
                    <a:pt x="2" y="0"/>
                  </a:lnTo>
                  <a:lnTo>
                    <a:pt x="0" y="3"/>
                  </a:lnTo>
                  <a:lnTo>
                    <a:pt x="2" y="3"/>
                  </a:lnTo>
                  <a:lnTo>
                    <a:pt x="9" y="10"/>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257" name="Freeform 350"/>
            <p:cNvSpPr>
              <a:spLocks/>
            </p:cNvSpPr>
            <p:nvPr/>
          </p:nvSpPr>
          <p:spPr bwMode="auto">
            <a:xfrm>
              <a:off x="6063770" y="1963236"/>
              <a:ext cx="174278" cy="237544"/>
            </a:xfrm>
            <a:custGeom>
              <a:avLst/>
              <a:gdLst>
                <a:gd name="T0" fmla="*/ 12 w 146"/>
                <a:gd name="T1" fmla="*/ 50 h 199"/>
                <a:gd name="T2" fmla="*/ 16 w 146"/>
                <a:gd name="T3" fmla="*/ 52 h 199"/>
                <a:gd name="T4" fmla="*/ 19 w 146"/>
                <a:gd name="T5" fmla="*/ 66 h 199"/>
                <a:gd name="T6" fmla="*/ 19 w 146"/>
                <a:gd name="T7" fmla="*/ 71 h 199"/>
                <a:gd name="T8" fmla="*/ 16 w 146"/>
                <a:gd name="T9" fmla="*/ 73 h 199"/>
                <a:gd name="T10" fmla="*/ 23 w 146"/>
                <a:gd name="T11" fmla="*/ 83 h 199"/>
                <a:gd name="T12" fmla="*/ 30 w 146"/>
                <a:gd name="T13" fmla="*/ 90 h 199"/>
                <a:gd name="T14" fmla="*/ 38 w 146"/>
                <a:gd name="T15" fmla="*/ 102 h 199"/>
                <a:gd name="T16" fmla="*/ 52 w 146"/>
                <a:gd name="T17" fmla="*/ 106 h 199"/>
                <a:gd name="T18" fmla="*/ 56 w 146"/>
                <a:gd name="T19" fmla="*/ 92 h 199"/>
                <a:gd name="T20" fmla="*/ 59 w 146"/>
                <a:gd name="T21" fmla="*/ 78 h 199"/>
                <a:gd name="T22" fmla="*/ 64 w 146"/>
                <a:gd name="T23" fmla="*/ 73 h 199"/>
                <a:gd name="T24" fmla="*/ 68 w 146"/>
                <a:gd name="T25" fmla="*/ 83 h 199"/>
                <a:gd name="T26" fmla="*/ 78 w 146"/>
                <a:gd name="T27" fmla="*/ 88 h 199"/>
                <a:gd name="T28" fmla="*/ 82 w 146"/>
                <a:gd name="T29" fmla="*/ 85 h 199"/>
                <a:gd name="T30" fmla="*/ 92 w 146"/>
                <a:gd name="T31" fmla="*/ 90 h 199"/>
                <a:gd name="T32" fmla="*/ 71 w 146"/>
                <a:gd name="T33" fmla="*/ 99 h 199"/>
                <a:gd name="T34" fmla="*/ 59 w 146"/>
                <a:gd name="T35" fmla="*/ 114 h 199"/>
                <a:gd name="T36" fmla="*/ 49 w 146"/>
                <a:gd name="T37" fmla="*/ 116 h 199"/>
                <a:gd name="T38" fmla="*/ 49 w 146"/>
                <a:gd name="T39" fmla="*/ 133 h 199"/>
                <a:gd name="T40" fmla="*/ 66 w 146"/>
                <a:gd name="T41" fmla="*/ 130 h 199"/>
                <a:gd name="T42" fmla="*/ 78 w 146"/>
                <a:gd name="T43" fmla="*/ 125 h 199"/>
                <a:gd name="T44" fmla="*/ 90 w 146"/>
                <a:gd name="T45" fmla="*/ 125 h 199"/>
                <a:gd name="T46" fmla="*/ 75 w 146"/>
                <a:gd name="T47" fmla="*/ 130 h 199"/>
                <a:gd name="T48" fmla="*/ 73 w 146"/>
                <a:gd name="T49" fmla="*/ 137 h 199"/>
                <a:gd name="T50" fmla="*/ 68 w 146"/>
                <a:gd name="T51" fmla="*/ 142 h 199"/>
                <a:gd name="T52" fmla="*/ 56 w 146"/>
                <a:gd name="T53" fmla="*/ 137 h 199"/>
                <a:gd name="T54" fmla="*/ 54 w 146"/>
                <a:gd name="T55" fmla="*/ 149 h 199"/>
                <a:gd name="T56" fmla="*/ 59 w 146"/>
                <a:gd name="T57" fmla="*/ 159 h 199"/>
                <a:gd name="T58" fmla="*/ 68 w 146"/>
                <a:gd name="T59" fmla="*/ 168 h 199"/>
                <a:gd name="T60" fmla="*/ 82 w 146"/>
                <a:gd name="T61" fmla="*/ 170 h 199"/>
                <a:gd name="T62" fmla="*/ 82 w 146"/>
                <a:gd name="T63" fmla="*/ 177 h 199"/>
                <a:gd name="T64" fmla="*/ 90 w 146"/>
                <a:gd name="T65" fmla="*/ 196 h 199"/>
                <a:gd name="T66" fmla="*/ 99 w 146"/>
                <a:gd name="T67" fmla="*/ 199 h 199"/>
                <a:gd name="T68" fmla="*/ 101 w 146"/>
                <a:gd name="T69" fmla="*/ 177 h 199"/>
                <a:gd name="T70" fmla="*/ 109 w 146"/>
                <a:gd name="T71" fmla="*/ 149 h 199"/>
                <a:gd name="T72" fmla="*/ 116 w 146"/>
                <a:gd name="T73" fmla="*/ 140 h 199"/>
                <a:gd name="T74" fmla="*/ 116 w 146"/>
                <a:gd name="T75" fmla="*/ 116 h 199"/>
                <a:gd name="T76" fmla="*/ 120 w 146"/>
                <a:gd name="T77" fmla="*/ 97 h 199"/>
                <a:gd name="T78" fmla="*/ 123 w 146"/>
                <a:gd name="T79" fmla="*/ 80 h 199"/>
                <a:gd name="T80" fmla="*/ 144 w 146"/>
                <a:gd name="T81" fmla="*/ 78 h 199"/>
                <a:gd name="T82" fmla="*/ 130 w 146"/>
                <a:gd name="T83" fmla="*/ 64 h 199"/>
                <a:gd name="T84" fmla="*/ 109 w 146"/>
                <a:gd name="T85" fmla="*/ 45 h 199"/>
                <a:gd name="T86" fmla="*/ 94 w 146"/>
                <a:gd name="T87" fmla="*/ 28 h 199"/>
                <a:gd name="T88" fmla="*/ 92 w 146"/>
                <a:gd name="T89" fmla="*/ 35 h 199"/>
                <a:gd name="T90" fmla="*/ 82 w 146"/>
                <a:gd name="T91" fmla="*/ 7 h 199"/>
                <a:gd name="T92" fmla="*/ 71 w 146"/>
                <a:gd name="T93" fmla="*/ 0 h 199"/>
                <a:gd name="T94" fmla="*/ 64 w 146"/>
                <a:gd name="T95" fmla="*/ 24 h 199"/>
                <a:gd name="T96" fmla="*/ 73 w 146"/>
                <a:gd name="T97" fmla="*/ 54 h 199"/>
                <a:gd name="T98" fmla="*/ 68 w 146"/>
                <a:gd name="T99" fmla="*/ 59 h 199"/>
                <a:gd name="T100" fmla="*/ 64 w 146"/>
                <a:gd name="T101" fmla="*/ 50 h 199"/>
                <a:gd name="T102" fmla="*/ 54 w 146"/>
                <a:gd name="T103" fmla="*/ 24 h 199"/>
                <a:gd name="T104" fmla="*/ 42 w 146"/>
                <a:gd name="T105" fmla="*/ 35 h 199"/>
                <a:gd name="T106" fmla="*/ 42 w 146"/>
                <a:gd name="T107" fmla="*/ 43 h 199"/>
                <a:gd name="T108" fmla="*/ 33 w 146"/>
                <a:gd name="T109" fmla="*/ 35 h 199"/>
                <a:gd name="T110" fmla="*/ 28 w 146"/>
                <a:gd name="T111" fmla="*/ 33 h 199"/>
                <a:gd name="T112" fmla="*/ 35 w 146"/>
                <a:gd name="T113" fmla="*/ 24 h 199"/>
                <a:gd name="T114" fmla="*/ 38 w 146"/>
                <a:gd name="T115" fmla="*/ 12 h 199"/>
                <a:gd name="T116" fmla="*/ 16 w 146"/>
                <a:gd name="T117" fmla="*/ 17 h 199"/>
                <a:gd name="T118" fmla="*/ 14 w 146"/>
                <a:gd name="T119" fmla="*/ 24 h 199"/>
                <a:gd name="T120" fmla="*/ 7 w 146"/>
                <a:gd name="T121" fmla="*/ 31 h 199"/>
                <a:gd name="T122" fmla="*/ 2 w 146"/>
                <a:gd name="T123" fmla="*/ 50 h 1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46" h="199">
                  <a:moveTo>
                    <a:pt x="2" y="50"/>
                  </a:moveTo>
                  <a:lnTo>
                    <a:pt x="7" y="54"/>
                  </a:lnTo>
                  <a:lnTo>
                    <a:pt x="7" y="59"/>
                  </a:lnTo>
                  <a:lnTo>
                    <a:pt x="9" y="57"/>
                  </a:lnTo>
                  <a:lnTo>
                    <a:pt x="12" y="54"/>
                  </a:lnTo>
                  <a:lnTo>
                    <a:pt x="12" y="50"/>
                  </a:lnTo>
                  <a:lnTo>
                    <a:pt x="12" y="47"/>
                  </a:lnTo>
                  <a:lnTo>
                    <a:pt x="12" y="45"/>
                  </a:lnTo>
                  <a:lnTo>
                    <a:pt x="14" y="47"/>
                  </a:lnTo>
                  <a:lnTo>
                    <a:pt x="19" y="47"/>
                  </a:lnTo>
                  <a:lnTo>
                    <a:pt x="19" y="47"/>
                  </a:lnTo>
                  <a:lnTo>
                    <a:pt x="16" y="52"/>
                  </a:lnTo>
                  <a:lnTo>
                    <a:pt x="14" y="57"/>
                  </a:lnTo>
                  <a:lnTo>
                    <a:pt x="14" y="57"/>
                  </a:lnTo>
                  <a:lnTo>
                    <a:pt x="14" y="59"/>
                  </a:lnTo>
                  <a:lnTo>
                    <a:pt x="19" y="64"/>
                  </a:lnTo>
                  <a:lnTo>
                    <a:pt x="19" y="64"/>
                  </a:lnTo>
                  <a:lnTo>
                    <a:pt x="19" y="66"/>
                  </a:lnTo>
                  <a:lnTo>
                    <a:pt x="23" y="64"/>
                  </a:lnTo>
                  <a:lnTo>
                    <a:pt x="23" y="66"/>
                  </a:lnTo>
                  <a:lnTo>
                    <a:pt x="23" y="69"/>
                  </a:lnTo>
                  <a:lnTo>
                    <a:pt x="21" y="71"/>
                  </a:lnTo>
                  <a:lnTo>
                    <a:pt x="19" y="71"/>
                  </a:lnTo>
                  <a:lnTo>
                    <a:pt x="19" y="71"/>
                  </a:lnTo>
                  <a:lnTo>
                    <a:pt x="16" y="69"/>
                  </a:lnTo>
                  <a:lnTo>
                    <a:pt x="12" y="64"/>
                  </a:lnTo>
                  <a:lnTo>
                    <a:pt x="12" y="64"/>
                  </a:lnTo>
                  <a:lnTo>
                    <a:pt x="9" y="66"/>
                  </a:lnTo>
                  <a:lnTo>
                    <a:pt x="14" y="71"/>
                  </a:lnTo>
                  <a:lnTo>
                    <a:pt x="16" y="73"/>
                  </a:lnTo>
                  <a:lnTo>
                    <a:pt x="19" y="73"/>
                  </a:lnTo>
                  <a:lnTo>
                    <a:pt x="19" y="76"/>
                  </a:lnTo>
                  <a:lnTo>
                    <a:pt x="16" y="78"/>
                  </a:lnTo>
                  <a:lnTo>
                    <a:pt x="19" y="80"/>
                  </a:lnTo>
                  <a:lnTo>
                    <a:pt x="21" y="83"/>
                  </a:lnTo>
                  <a:lnTo>
                    <a:pt x="23" y="83"/>
                  </a:lnTo>
                  <a:lnTo>
                    <a:pt x="26" y="85"/>
                  </a:lnTo>
                  <a:lnTo>
                    <a:pt x="28" y="88"/>
                  </a:lnTo>
                  <a:lnTo>
                    <a:pt x="30" y="88"/>
                  </a:lnTo>
                  <a:lnTo>
                    <a:pt x="33" y="88"/>
                  </a:lnTo>
                  <a:lnTo>
                    <a:pt x="33" y="88"/>
                  </a:lnTo>
                  <a:lnTo>
                    <a:pt x="30" y="90"/>
                  </a:lnTo>
                  <a:lnTo>
                    <a:pt x="26" y="90"/>
                  </a:lnTo>
                  <a:lnTo>
                    <a:pt x="28" y="95"/>
                  </a:lnTo>
                  <a:lnTo>
                    <a:pt x="30" y="97"/>
                  </a:lnTo>
                  <a:lnTo>
                    <a:pt x="30" y="97"/>
                  </a:lnTo>
                  <a:lnTo>
                    <a:pt x="33" y="97"/>
                  </a:lnTo>
                  <a:lnTo>
                    <a:pt x="38" y="102"/>
                  </a:lnTo>
                  <a:lnTo>
                    <a:pt x="40" y="106"/>
                  </a:lnTo>
                  <a:lnTo>
                    <a:pt x="38" y="106"/>
                  </a:lnTo>
                  <a:lnTo>
                    <a:pt x="38" y="109"/>
                  </a:lnTo>
                  <a:lnTo>
                    <a:pt x="42" y="109"/>
                  </a:lnTo>
                  <a:lnTo>
                    <a:pt x="49" y="109"/>
                  </a:lnTo>
                  <a:lnTo>
                    <a:pt x="52" y="106"/>
                  </a:lnTo>
                  <a:lnTo>
                    <a:pt x="52" y="104"/>
                  </a:lnTo>
                  <a:lnTo>
                    <a:pt x="54" y="99"/>
                  </a:lnTo>
                  <a:lnTo>
                    <a:pt x="56" y="99"/>
                  </a:lnTo>
                  <a:lnTo>
                    <a:pt x="59" y="99"/>
                  </a:lnTo>
                  <a:lnTo>
                    <a:pt x="59" y="97"/>
                  </a:lnTo>
                  <a:lnTo>
                    <a:pt x="56" y="92"/>
                  </a:lnTo>
                  <a:lnTo>
                    <a:pt x="56" y="90"/>
                  </a:lnTo>
                  <a:lnTo>
                    <a:pt x="56" y="85"/>
                  </a:lnTo>
                  <a:lnTo>
                    <a:pt x="54" y="83"/>
                  </a:lnTo>
                  <a:lnTo>
                    <a:pt x="54" y="78"/>
                  </a:lnTo>
                  <a:lnTo>
                    <a:pt x="56" y="78"/>
                  </a:lnTo>
                  <a:lnTo>
                    <a:pt x="59" y="78"/>
                  </a:lnTo>
                  <a:lnTo>
                    <a:pt x="61" y="83"/>
                  </a:lnTo>
                  <a:lnTo>
                    <a:pt x="59" y="83"/>
                  </a:lnTo>
                  <a:lnTo>
                    <a:pt x="61" y="85"/>
                  </a:lnTo>
                  <a:lnTo>
                    <a:pt x="64" y="83"/>
                  </a:lnTo>
                  <a:lnTo>
                    <a:pt x="64" y="80"/>
                  </a:lnTo>
                  <a:lnTo>
                    <a:pt x="64" y="73"/>
                  </a:lnTo>
                  <a:lnTo>
                    <a:pt x="64" y="71"/>
                  </a:lnTo>
                  <a:lnTo>
                    <a:pt x="66" y="71"/>
                  </a:lnTo>
                  <a:lnTo>
                    <a:pt x="66" y="73"/>
                  </a:lnTo>
                  <a:lnTo>
                    <a:pt x="68" y="78"/>
                  </a:lnTo>
                  <a:lnTo>
                    <a:pt x="68" y="80"/>
                  </a:lnTo>
                  <a:lnTo>
                    <a:pt x="68" y="83"/>
                  </a:lnTo>
                  <a:lnTo>
                    <a:pt x="66" y="85"/>
                  </a:lnTo>
                  <a:lnTo>
                    <a:pt x="66" y="88"/>
                  </a:lnTo>
                  <a:lnTo>
                    <a:pt x="66" y="92"/>
                  </a:lnTo>
                  <a:lnTo>
                    <a:pt x="68" y="95"/>
                  </a:lnTo>
                  <a:lnTo>
                    <a:pt x="71" y="95"/>
                  </a:lnTo>
                  <a:lnTo>
                    <a:pt x="78" y="88"/>
                  </a:lnTo>
                  <a:lnTo>
                    <a:pt x="78" y="83"/>
                  </a:lnTo>
                  <a:lnTo>
                    <a:pt x="78" y="80"/>
                  </a:lnTo>
                  <a:lnTo>
                    <a:pt x="80" y="78"/>
                  </a:lnTo>
                  <a:lnTo>
                    <a:pt x="82" y="78"/>
                  </a:lnTo>
                  <a:lnTo>
                    <a:pt x="82" y="80"/>
                  </a:lnTo>
                  <a:lnTo>
                    <a:pt x="82" y="85"/>
                  </a:lnTo>
                  <a:lnTo>
                    <a:pt x="80" y="90"/>
                  </a:lnTo>
                  <a:lnTo>
                    <a:pt x="80" y="92"/>
                  </a:lnTo>
                  <a:lnTo>
                    <a:pt x="85" y="92"/>
                  </a:lnTo>
                  <a:lnTo>
                    <a:pt x="87" y="92"/>
                  </a:lnTo>
                  <a:lnTo>
                    <a:pt x="90" y="90"/>
                  </a:lnTo>
                  <a:lnTo>
                    <a:pt x="92" y="90"/>
                  </a:lnTo>
                  <a:lnTo>
                    <a:pt x="92" y="92"/>
                  </a:lnTo>
                  <a:lnTo>
                    <a:pt x="90" y="95"/>
                  </a:lnTo>
                  <a:lnTo>
                    <a:pt x="87" y="95"/>
                  </a:lnTo>
                  <a:lnTo>
                    <a:pt x="82" y="97"/>
                  </a:lnTo>
                  <a:lnTo>
                    <a:pt x="78" y="97"/>
                  </a:lnTo>
                  <a:lnTo>
                    <a:pt x="71" y="99"/>
                  </a:lnTo>
                  <a:lnTo>
                    <a:pt x="71" y="102"/>
                  </a:lnTo>
                  <a:lnTo>
                    <a:pt x="71" y="104"/>
                  </a:lnTo>
                  <a:lnTo>
                    <a:pt x="68" y="106"/>
                  </a:lnTo>
                  <a:lnTo>
                    <a:pt x="64" y="109"/>
                  </a:lnTo>
                  <a:lnTo>
                    <a:pt x="61" y="114"/>
                  </a:lnTo>
                  <a:lnTo>
                    <a:pt x="59" y="114"/>
                  </a:lnTo>
                  <a:lnTo>
                    <a:pt x="56" y="114"/>
                  </a:lnTo>
                  <a:lnTo>
                    <a:pt x="56" y="118"/>
                  </a:lnTo>
                  <a:lnTo>
                    <a:pt x="54" y="118"/>
                  </a:lnTo>
                  <a:lnTo>
                    <a:pt x="54" y="116"/>
                  </a:lnTo>
                  <a:lnTo>
                    <a:pt x="52" y="114"/>
                  </a:lnTo>
                  <a:lnTo>
                    <a:pt x="49" y="116"/>
                  </a:lnTo>
                  <a:lnTo>
                    <a:pt x="47" y="116"/>
                  </a:lnTo>
                  <a:lnTo>
                    <a:pt x="47" y="118"/>
                  </a:lnTo>
                  <a:lnTo>
                    <a:pt x="47" y="121"/>
                  </a:lnTo>
                  <a:lnTo>
                    <a:pt x="47" y="125"/>
                  </a:lnTo>
                  <a:lnTo>
                    <a:pt x="47" y="133"/>
                  </a:lnTo>
                  <a:lnTo>
                    <a:pt x="49" y="133"/>
                  </a:lnTo>
                  <a:lnTo>
                    <a:pt x="52" y="133"/>
                  </a:lnTo>
                  <a:lnTo>
                    <a:pt x="54" y="130"/>
                  </a:lnTo>
                  <a:lnTo>
                    <a:pt x="59" y="130"/>
                  </a:lnTo>
                  <a:lnTo>
                    <a:pt x="61" y="130"/>
                  </a:lnTo>
                  <a:lnTo>
                    <a:pt x="64" y="130"/>
                  </a:lnTo>
                  <a:lnTo>
                    <a:pt x="66" y="130"/>
                  </a:lnTo>
                  <a:lnTo>
                    <a:pt x="68" y="125"/>
                  </a:lnTo>
                  <a:lnTo>
                    <a:pt x="71" y="125"/>
                  </a:lnTo>
                  <a:lnTo>
                    <a:pt x="71" y="123"/>
                  </a:lnTo>
                  <a:lnTo>
                    <a:pt x="75" y="123"/>
                  </a:lnTo>
                  <a:lnTo>
                    <a:pt x="75" y="125"/>
                  </a:lnTo>
                  <a:lnTo>
                    <a:pt x="78" y="125"/>
                  </a:lnTo>
                  <a:lnTo>
                    <a:pt x="85" y="125"/>
                  </a:lnTo>
                  <a:lnTo>
                    <a:pt x="87" y="123"/>
                  </a:lnTo>
                  <a:lnTo>
                    <a:pt x="92" y="121"/>
                  </a:lnTo>
                  <a:lnTo>
                    <a:pt x="92" y="121"/>
                  </a:lnTo>
                  <a:lnTo>
                    <a:pt x="92" y="123"/>
                  </a:lnTo>
                  <a:lnTo>
                    <a:pt x="90" y="125"/>
                  </a:lnTo>
                  <a:lnTo>
                    <a:pt x="90" y="128"/>
                  </a:lnTo>
                  <a:lnTo>
                    <a:pt x="90" y="128"/>
                  </a:lnTo>
                  <a:lnTo>
                    <a:pt x="87" y="128"/>
                  </a:lnTo>
                  <a:lnTo>
                    <a:pt x="85" y="128"/>
                  </a:lnTo>
                  <a:lnTo>
                    <a:pt x="80" y="128"/>
                  </a:lnTo>
                  <a:lnTo>
                    <a:pt x="75" y="130"/>
                  </a:lnTo>
                  <a:lnTo>
                    <a:pt x="71" y="133"/>
                  </a:lnTo>
                  <a:lnTo>
                    <a:pt x="66" y="133"/>
                  </a:lnTo>
                  <a:lnTo>
                    <a:pt x="64" y="135"/>
                  </a:lnTo>
                  <a:lnTo>
                    <a:pt x="64" y="135"/>
                  </a:lnTo>
                  <a:lnTo>
                    <a:pt x="68" y="137"/>
                  </a:lnTo>
                  <a:lnTo>
                    <a:pt x="73" y="137"/>
                  </a:lnTo>
                  <a:lnTo>
                    <a:pt x="75" y="137"/>
                  </a:lnTo>
                  <a:lnTo>
                    <a:pt x="80" y="140"/>
                  </a:lnTo>
                  <a:lnTo>
                    <a:pt x="80" y="142"/>
                  </a:lnTo>
                  <a:lnTo>
                    <a:pt x="73" y="142"/>
                  </a:lnTo>
                  <a:lnTo>
                    <a:pt x="71" y="144"/>
                  </a:lnTo>
                  <a:lnTo>
                    <a:pt x="68" y="142"/>
                  </a:lnTo>
                  <a:lnTo>
                    <a:pt x="64" y="142"/>
                  </a:lnTo>
                  <a:lnTo>
                    <a:pt x="64" y="142"/>
                  </a:lnTo>
                  <a:lnTo>
                    <a:pt x="61" y="142"/>
                  </a:lnTo>
                  <a:lnTo>
                    <a:pt x="61" y="142"/>
                  </a:lnTo>
                  <a:lnTo>
                    <a:pt x="59" y="140"/>
                  </a:lnTo>
                  <a:lnTo>
                    <a:pt x="56" y="137"/>
                  </a:lnTo>
                  <a:lnTo>
                    <a:pt x="52" y="142"/>
                  </a:lnTo>
                  <a:lnTo>
                    <a:pt x="52" y="142"/>
                  </a:lnTo>
                  <a:lnTo>
                    <a:pt x="54" y="144"/>
                  </a:lnTo>
                  <a:lnTo>
                    <a:pt x="54" y="147"/>
                  </a:lnTo>
                  <a:lnTo>
                    <a:pt x="52" y="149"/>
                  </a:lnTo>
                  <a:lnTo>
                    <a:pt x="54" y="149"/>
                  </a:lnTo>
                  <a:lnTo>
                    <a:pt x="54" y="151"/>
                  </a:lnTo>
                  <a:lnTo>
                    <a:pt x="54" y="154"/>
                  </a:lnTo>
                  <a:lnTo>
                    <a:pt x="56" y="154"/>
                  </a:lnTo>
                  <a:lnTo>
                    <a:pt x="56" y="159"/>
                  </a:lnTo>
                  <a:lnTo>
                    <a:pt x="56" y="159"/>
                  </a:lnTo>
                  <a:lnTo>
                    <a:pt x="59" y="159"/>
                  </a:lnTo>
                  <a:lnTo>
                    <a:pt x="61" y="161"/>
                  </a:lnTo>
                  <a:lnTo>
                    <a:pt x="61" y="163"/>
                  </a:lnTo>
                  <a:lnTo>
                    <a:pt x="64" y="166"/>
                  </a:lnTo>
                  <a:lnTo>
                    <a:pt x="64" y="166"/>
                  </a:lnTo>
                  <a:lnTo>
                    <a:pt x="66" y="166"/>
                  </a:lnTo>
                  <a:lnTo>
                    <a:pt x="68" y="168"/>
                  </a:lnTo>
                  <a:lnTo>
                    <a:pt x="71" y="168"/>
                  </a:lnTo>
                  <a:lnTo>
                    <a:pt x="71" y="173"/>
                  </a:lnTo>
                  <a:lnTo>
                    <a:pt x="75" y="175"/>
                  </a:lnTo>
                  <a:lnTo>
                    <a:pt x="80" y="173"/>
                  </a:lnTo>
                  <a:lnTo>
                    <a:pt x="80" y="170"/>
                  </a:lnTo>
                  <a:lnTo>
                    <a:pt x="82" y="170"/>
                  </a:lnTo>
                  <a:lnTo>
                    <a:pt x="85" y="173"/>
                  </a:lnTo>
                  <a:lnTo>
                    <a:pt x="85" y="173"/>
                  </a:lnTo>
                  <a:lnTo>
                    <a:pt x="87" y="173"/>
                  </a:lnTo>
                  <a:lnTo>
                    <a:pt x="87" y="175"/>
                  </a:lnTo>
                  <a:lnTo>
                    <a:pt x="85" y="177"/>
                  </a:lnTo>
                  <a:lnTo>
                    <a:pt x="82" y="177"/>
                  </a:lnTo>
                  <a:lnTo>
                    <a:pt x="80" y="180"/>
                  </a:lnTo>
                  <a:lnTo>
                    <a:pt x="80" y="182"/>
                  </a:lnTo>
                  <a:lnTo>
                    <a:pt x="87" y="189"/>
                  </a:lnTo>
                  <a:lnTo>
                    <a:pt x="90" y="189"/>
                  </a:lnTo>
                  <a:lnTo>
                    <a:pt x="90" y="192"/>
                  </a:lnTo>
                  <a:lnTo>
                    <a:pt x="90" y="196"/>
                  </a:lnTo>
                  <a:lnTo>
                    <a:pt x="90" y="199"/>
                  </a:lnTo>
                  <a:lnTo>
                    <a:pt x="92" y="199"/>
                  </a:lnTo>
                  <a:lnTo>
                    <a:pt x="92" y="196"/>
                  </a:lnTo>
                  <a:lnTo>
                    <a:pt x="94" y="196"/>
                  </a:lnTo>
                  <a:lnTo>
                    <a:pt x="97" y="199"/>
                  </a:lnTo>
                  <a:lnTo>
                    <a:pt x="99" y="199"/>
                  </a:lnTo>
                  <a:lnTo>
                    <a:pt x="101" y="194"/>
                  </a:lnTo>
                  <a:lnTo>
                    <a:pt x="101" y="192"/>
                  </a:lnTo>
                  <a:lnTo>
                    <a:pt x="104" y="189"/>
                  </a:lnTo>
                  <a:lnTo>
                    <a:pt x="104" y="187"/>
                  </a:lnTo>
                  <a:lnTo>
                    <a:pt x="101" y="182"/>
                  </a:lnTo>
                  <a:lnTo>
                    <a:pt x="101" y="177"/>
                  </a:lnTo>
                  <a:lnTo>
                    <a:pt x="104" y="175"/>
                  </a:lnTo>
                  <a:lnTo>
                    <a:pt x="104" y="173"/>
                  </a:lnTo>
                  <a:lnTo>
                    <a:pt x="106" y="159"/>
                  </a:lnTo>
                  <a:lnTo>
                    <a:pt x="106" y="156"/>
                  </a:lnTo>
                  <a:lnTo>
                    <a:pt x="106" y="154"/>
                  </a:lnTo>
                  <a:lnTo>
                    <a:pt x="109" y="149"/>
                  </a:lnTo>
                  <a:lnTo>
                    <a:pt x="109" y="149"/>
                  </a:lnTo>
                  <a:lnTo>
                    <a:pt x="106" y="147"/>
                  </a:lnTo>
                  <a:lnTo>
                    <a:pt x="109" y="144"/>
                  </a:lnTo>
                  <a:lnTo>
                    <a:pt x="113" y="144"/>
                  </a:lnTo>
                  <a:lnTo>
                    <a:pt x="113" y="144"/>
                  </a:lnTo>
                  <a:lnTo>
                    <a:pt x="116" y="140"/>
                  </a:lnTo>
                  <a:lnTo>
                    <a:pt x="116" y="135"/>
                  </a:lnTo>
                  <a:lnTo>
                    <a:pt x="116" y="130"/>
                  </a:lnTo>
                  <a:lnTo>
                    <a:pt x="116" y="125"/>
                  </a:lnTo>
                  <a:lnTo>
                    <a:pt x="113" y="121"/>
                  </a:lnTo>
                  <a:lnTo>
                    <a:pt x="113" y="116"/>
                  </a:lnTo>
                  <a:lnTo>
                    <a:pt x="116" y="116"/>
                  </a:lnTo>
                  <a:lnTo>
                    <a:pt x="118" y="118"/>
                  </a:lnTo>
                  <a:lnTo>
                    <a:pt x="120" y="114"/>
                  </a:lnTo>
                  <a:lnTo>
                    <a:pt x="120" y="114"/>
                  </a:lnTo>
                  <a:lnTo>
                    <a:pt x="118" y="109"/>
                  </a:lnTo>
                  <a:lnTo>
                    <a:pt x="120" y="104"/>
                  </a:lnTo>
                  <a:lnTo>
                    <a:pt x="120" y="97"/>
                  </a:lnTo>
                  <a:lnTo>
                    <a:pt x="118" y="92"/>
                  </a:lnTo>
                  <a:lnTo>
                    <a:pt x="120" y="90"/>
                  </a:lnTo>
                  <a:lnTo>
                    <a:pt x="123" y="88"/>
                  </a:lnTo>
                  <a:lnTo>
                    <a:pt x="125" y="85"/>
                  </a:lnTo>
                  <a:lnTo>
                    <a:pt x="123" y="83"/>
                  </a:lnTo>
                  <a:lnTo>
                    <a:pt x="123" y="80"/>
                  </a:lnTo>
                  <a:lnTo>
                    <a:pt x="127" y="80"/>
                  </a:lnTo>
                  <a:lnTo>
                    <a:pt x="132" y="76"/>
                  </a:lnTo>
                  <a:lnTo>
                    <a:pt x="135" y="76"/>
                  </a:lnTo>
                  <a:lnTo>
                    <a:pt x="139" y="76"/>
                  </a:lnTo>
                  <a:lnTo>
                    <a:pt x="142" y="78"/>
                  </a:lnTo>
                  <a:lnTo>
                    <a:pt x="144" y="78"/>
                  </a:lnTo>
                  <a:lnTo>
                    <a:pt x="144" y="76"/>
                  </a:lnTo>
                  <a:lnTo>
                    <a:pt x="146" y="73"/>
                  </a:lnTo>
                  <a:lnTo>
                    <a:pt x="146" y="69"/>
                  </a:lnTo>
                  <a:lnTo>
                    <a:pt x="142" y="69"/>
                  </a:lnTo>
                  <a:lnTo>
                    <a:pt x="135" y="66"/>
                  </a:lnTo>
                  <a:lnTo>
                    <a:pt x="130" y="64"/>
                  </a:lnTo>
                  <a:lnTo>
                    <a:pt x="125" y="57"/>
                  </a:lnTo>
                  <a:lnTo>
                    <a:pt x="123" y="54"/>
                  </a:lnTo>
                  <a:lnTo>
                    <a:pt x="118" y="50"/>
                  </a:lnTo>
                  <a:lnTo>
                    <a:pt x="116" y="50"/>
                  </a:lnTo>
                  <a:lnTo>
                    <a:pt x="111" y="50"/>
                  </a:lnTo>
                  <a:lnTo>
                    <a:pt x="109" y="45"/>
                  </a:lnTo>
                  <a:lnTo>
                    <a:pt x="109" y="43"/>
                  </a:lnTo>
                  <a:lnTo>
                    <a:pt x="106" y="33"/>
                  </a:lnTo>
                  <a:lnTo>
                    <a:pt x="101" y="26"/>
                  </a:lnTo>
                  <a:lnTo>
                    <a:pt x="97" y="21"/>
                  </a:lnTo>
                  <a:lnTo>
                    <a:pt x="94" y="24"/>
                  </a:lnTo>
                  <a:lnTo>
                    <a:pt x="94" y="28"/>
                  </a:lnTo>
                  <a:lnTo>
                    <a:pt x="94" y="35"/>
                  </a:lnTo>
                  <a:lnTo>
                    <a:pt x="94" y="40"/>
                  </a:lnTo>
                  <a:lnTo>
                    <a:pt x="92" y="43"/>
                  </a:lnTo>
                  <a:lnTo>
                    <a:pt x="90" y="43"/>
                  </a:lnTo>
                  <a:lnTo>
                    <a:pt x="92" y="40"/>
                  </a:lnTo>
                  <a:lnTo>
                    <a:pt x="92" y="35"/>
                  </a:lnTo>
                  <a:lnTo>
                    <a:pt x="92" y="26"/>
                  </a:lnTo>
                  <a:lnTo>
                    <a:pt x="92" y="24"/>
                  </a:lnTo>
                  <a:lnTo>
                    <a:pt x="92" y="19"/>
                  </a:lnTo>
                  <a:lnTo>
                    <a:pt x="90" y="14"/>
                  </a:lnTo>
                  <a:lnTo>
                    <a:pt x="87" y="9"/>
                  </a:lnTo>
                  <a:lnTo>
                    <a:pt x="82" y="7"/>
                  </a:lnTo>
                  <a:lnTo>
                    <a:pt x="80" y="9"/>
                  </a:lnTo>
                  <a:lnTo>
                    <a:pt x="80" y="12"/>
                  </a:lnTo>
                  <a:lnTo>
                    <a:pt x="78" y="9"/>
                  </a:lnTo>
                  <a:lnTo>
                    <a:pt x="75" y="7"/>
                  </a:lnTo>
                  <a:lnTo>
                    <a:pt x="73" y="0"/>
                  </a:lnTo>
                  <a:lnTo>
                    <a:pt x="71" y="0"/>
                  </a:lnTo>
                  <a:lnTo>
                    <a:pt x="68" y="0"/>
                  </a:lnTo>
                  <a:lnTo>
                    <a:pt x="66" y="5"/>
                  </a:lnTo>
                  <a:lnTo>
                    <a:pt x="66" y="12"/>
                  </a:lnTo>
                  <a:lnTo>
                    <a:pt x="66" y="14"/>
                  </a:lnTo>
                  <a:lnTo>
                    <a:pt x="66" y="19"/>
                  </a:lnTo>
                  <a:lnTo>
                    <a:pt x="64" y="24"/>
                  </a:lnTo>
                  <a:lnTo>
                    <a:pt x="66" y="24"/>
                  </a:lnTo>
                  <a:lnTo>
                    <a:pt x="68" y="26"/>
                  </a:lnTo>
                  <a:lnTo>
                    <a:pt x="66" y="38"/>
                  </a:lnTo>
                  <a:lnTo>
                    <a:pt x="68" y="45"/>
                  </a:lnTo>
                  <a:lnTo>
                    <a:pt x="68" y="50"/>
                  </a:lnTo>
                  <a:lnTo>
                    <a:pt x="73" y="54"/>
                  </a:lnTo>
                  <a:lnTo>
                    <a:pt x="73" y="59"/>
                  </a:lnTo>
                  <a:lnTo>
                    <a:pt x="75" y="64"/>
                  </a:lnTo>
                  <a:lnTo>
                    <a:pt x="75" y="66"/>
                  </a:lnTo>
                  <a:lnTo>
                    <a:pt x="73" y="66"/>
                  </a:lnTo>
                  <a:lnTo>
                    <a:pt x="71" y="64"/>
                  </a:lnTo>
                  <a:lnTo>
                    <a:pt x="68" y="59"/>
                  </a:lnTo>
                  <a:lnTo>
                    <a:pt x="66" y="54"/>
                  </a:lnTo>
                  <a:lnTo>
                    <a:pt x="64" y="54"/>
                  </a:lnTo>
                  <a:lnTo>
                    <a:pt x="61" y="57"/>
                  </a:lnTo>
                  <a:lnTo>
                    <a:pt x="59" y="54"/>
                  </a:lnTo>
                  <a:lnTo>
                    <a:pt x="59" y="54"/>
                  </a:lnTo>
                  <a:lnTo>
                    <a:pt x="64" y="50"/>
                  </a:lnTo>
                  <a:lnTo>
                    <a:pt x="64" y="47"/>
                  </a:lnTo>
                  <a:lnTo>
                    <a:pt x="64" y="45"/>
                  </a:lnTo>
                  <a:lnTo>
                    <a:pt x="61" y="35"/>
                  </a:lnTo>
                  <a:lnTo>
                    <a:pt x="61" y="28"/>
                  </a:lnTo>
                  <a:lnTo>
                    <a:pt x="59" y="26"/>
                  </a:lnTo>
                  <a:lnTo>
                    <a:pt x="54" y="24"/>
                  </a:lnTo>
                  <a:lnTo>
                    <a:pt x="52" y="19"/>
                  </a:lnTo>
                  <a:lnTo>
                    <a:pt x="49" y="19"/>
                  </a:lnTo>
                  <a:lnTo>
                    <a:pt x="47" y="19"/>
                  </a:lnTo>
                  <a:lnTo>
                    <a:pt x="47" y="24"/>
                  </a:lnTo>
                  <a:lnTo>
                    <a:pt x="42" y="31"/>
                  </a:lnTo>
                  <a:lnTo>
                    <a:pt x="42" y="35"/>
                  </a:lnTo>
                  <a:lnTo>
                    <a:pt x="42" y="40"/>
                  </a:lnTo>
                  <a:lnTo>
                    <a:pt x="45" y="45"/>
                  </a:lnTo>
                  <a:lnTo>
                    <a:pt x="47" y="50"/>
                  </a:lnTo>
                  <a:lnTo>
                    <a:pt x="45" y="50"/>
                  </a:lnTo>
                  <a:lnTo>
                    <a:pt x="42" y="47"/>
                  </a:lnTo>
                  <a:lnTo>
                    <a:pt x="42" y="43"/>
                  </a:lnTo>
                  <a:lnTo>
                    <a:pt x="42" y="40"/>
                  </a:lnTo>
                  <a:lnTo>
                    <a:pt x="40" y="38"/>
                  </a:lnTo>
                  <a:lnTo>
                    <a:pt x="38" y="35"/>
                  </a:lnTo>
                  <a:lnTo>
                    <a:pt x="38" y="35"/>
                  </a:lnTo>
                  <a:lnTo>
                    <a:pt x="35" y="38"/>
                  </a:lnTo>
                  <a:lnTo>
                    <a:pt x="33" y="35"/>
                  </a:lnTo>
                  <a:lnTo>
                    <a:pt x="35" y="33"/>
                  </a:lnTo>
                  <a:lnTo>
                    <a:pt x="38" y="31"/>
                  </a:lnTo>
                  <a:lnTo>
                    <a:pt x="38" y="31"/>
                  </a:lnTo>
                  <a:lnTo>
                    <a:pt x="35" y="28"/>
                  </a:lnTo>
                  <a:lnTo>
                    <a:pt x="30" y="31"/>
                  </a:lnTo>
                  <a:lnTo>
                    <a:pt x="28" y="33"/>
                  </a:lnTo>
                  <a:lnTo>
                    <a:pt x="26" y="31"/>
                  </a:lnTo>
                  <a:lnTo>
                    <a:pt x="26" y="28"/>
                  </a:lnTo>
                  <a:lnTo>
                    <a:pt x="28" y="28"/>
                  </a:lnTo>
                  <a:lnTo>
                    <a:pt x="28" y="26"/>
                  </a:lnTo>
                  <a:lnTo>
                    <a:pt x="33" y="24"/>
                  </a:lnTo>
                  <a:lnTo>
                    <a:pt x="35" y="24"/>
                  </a:lnTo>
                  <a:lnTo>
                    <a:pt x="35" y="24"/>
                  </a:lnTo>
                  <a:lnTo>
                    <a:pt x="40" y="24"/>
                  </a:lnTo>
                  <a:lnTo>
                    <a:pt x="40" y="21"/>
                  </a:lnTo>
                  <a:lnTo>
                    <a:pt x="42" y="19"/>
                  </a:lnTo>
                  <a:lnTo>
                    <a:pt x="40" y="14"/>
                  </a:lnTo>
                  <a:lnTo>
                    <a:pt x="38" y="12"/>
                  </a:lnTo>
                  <a:lnTo>
                    <a:pt x="33" y="14"/>
                  </a:lnTo>
                  <a:lnTo>
                    <a:pt x="26" y="19"/>
                  </a:lnTo>
                  <a:lnTo>
                    <a:pt x="21" y="21"/>
                  </a:lnTo>
                  <a:lnTo>
                    <a:pt x="21" y="19"/>
                  </a:lnTo>
                  <a:lnTo>
                    <a:pt x="19" y="17"/>
                  </a:lnTo>
                  <a:lnTo>
                    <a:pt x="16" y="17"/>
                  </a:lnTo>
                  <a:lnTo>
                    <a:pt x="16" y="17"/>
                  </a:lnTo>
                  <a:lnTo>
                    <a:pt x="16" y="21"/>
                  </a:lnTo>
                  <a:lnTo>
                    <a:pt x="21" y="26"/>
                  </a:lnTo>
                  <a:lnTo>
                    <a:pt x="19" y="28"/>
                  </a:lnTo>
                  <a:lnTo>
                    <a:pt x="16" y="26"/>
                  </a:lnTo>
                  <a:lnTo>
                    <a:pt x="14" y="24"/>
                  </a:lnTo>
                  <a:lnTo>
                    <a:pt x="12" y="19"/>
                  </a:lnTo>
                  <a:lnTo>
                    <a:pt x="9" y="19"/>
                  </a:lnTo>
                  <a:lnTo>
                    <a:pt x="4" y="21"/>
                  </a:lnTo>
                  <a:lnTo>
                    <a:pt x="7" y="26"/>
                  </a:lnTo>
                  <a:lnTo>
                    <a:pt x="7" y="28"/>
                  </a:lnTo>
                  <a:lnTo>
                    <a:pt x="7" y="31"/>
                  </a:lnTo>
                  <a:lnTo>
                    <a:pt x="7" y="33"/>
                  </a:lnTo>
                  <a:lnTo>
                    <a:pt x="2" y="35"/>
                  </a:lnTo>
                  <a:lnTo>
                    <a:pt x="0" y="35"/>
                  </a:lnTo>
                  <a:lnTo>
                    <a:pt x="0" y="38"/>
                  </a:lnTo>
                  <a:lnTo>
                    <a:pt x="2" y="45"/>
                  </a:lnTo>
                  <a:lnTo>
                    <a:pt x="2" y="50"/>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258" name="Freeform 351"/>
            <p:cNvSpPr>
              <a:spLocks/>
            </p:cNvSpPr>
            <p:nvPr/>
          </p:nvSpPr>
          <p:spPr bwMode="auto">
            <a:xfrm>
              <a:off x="6173589" y="1923844"/>
              <a:ext cx="146824" cy="99076"/>
            </a:xfrm>
            <a:custGeom>
              <a:avLst/>
              <a:gdLst>
                <a:gd name="T0" fmla="*/ 2 w 52"/>
                <a:gd name="T1" fmla="*/ 14 h 35"/>
                <a:gd name="T2" fmla="*/ 4 w 52"/>
                <a:gd name="T3" fmla="*/ 15 h 35"/>
                <a:gd name="T4" fmla="*/ 3 w 52"/>
                <a:gd name="T5" fmla="*/ 20 h 35"/>
                <a:gd name="T6" fmla="*/ 8 w 52"/>
                <a:gd name="T7" fmla="*/ 22 h 35"/>
                <a:gd name="T8" fmla="*/ 11 w 52"/>
                <a:gd name="T9" fmla="*/ 22 h 35"/>
                <a:gd name="T10" fmla="*/ 17 w 52"/>
                <a:gd name="T11" fmla="*/ 20 h 35"/>
                <a:gd name="T12" fmla="*/ 22 w 52"/>
                <a:gd name="T13" fmla="*/ 19 h 35"/>
                <a:gd name="T14" fmla="*/ 22 w 52"/>
                <a:gd name="T15" fmla="*/ 21 h 35"/>
                <a:gd name="T16" fmla="*/ 19 w 52"/>
                <a:gd name="T17" fmla="*/ 22 h 35"/>
                <a:gd name="T18" fmla="*/ 15 w 52"/>
                <a:gd name="T19" fmla="*/ 22 h 35"/>
                <a:gd name="T20" fmla="*/ 19 w 52"/>
                <a:gd name="T21" fmla="*/ 24 h 35"/>
                <a:gd name="T22" fmla="*/ 16 w 52"/>
                <a:gd name="T23" fmla="*/ 24 h 35"/>
                <a:gd name="T24" fmla="*/ 13 w 52"/>
                <a:gd name="T25" fmla="*/ 24 h 35"/>
                <a:gd name="T26" fmla="*/ 10 w 52"/>
                <a:gd name="T27" fmla="*/ 25 h 35"/>
                <a:gd name="T28" fmla="*/ 15 w 52"/>
                <a:gd name="T29" fmla="*/ 29 h 35"/>
                <a:gd name="T30" fmla="*/ 18 w 52"/>
                <a:gd name="T31" fmla="*/ 30 h 35"/>
                <a:gd name="T32" fmla="*/ 21 w 52"/>
                <a:gd name="T33" fmla="*/ 31 h 35"/>
                <a:gd name="T34" fmla="*/ 27 w 52"/>
                <a:gd name="T35" fmla="*/ 30 h 35"/>
                <a:gd name="T36" fmla="*/ 29 w 52"/>
                <a:gd name="T37" fmla="*/ 32 h 35"/>
                <a:gd name="T38" fmla="*/ 33 w 52"/>
                <a:gd name="T39" fmla="*/ 35 h 35"/>
                <a:gd name="T40" fmla="*/ 36 w 52"/>
                <a:gd name="T41" fmla="*/ 33 h 35"/>
                <a:gd name="T42" fmla="*/ 38 w 52"/>
                <a:gd name="T43" fmla="*/ 29 h 35"/>
                <a:gd name="T44" fmla="*/ 42 w 52"/>
                <a:gd name="T45" fmla="*/ 31 h 35"/>
                <a:gd name="T46" fmla="*/ 46 w 52"/>
                <a:gd name="T47" fmla="*/ 28 h 35"/>
                <a:gd name="T48" fmla="*/ 46 w 52"/>
                <a:gd name="T49" fmla="*/ 24 h 35"/>
                <a:gd name="T50" fmla="*/ 49 w 52"/>
                <a:gd name="T51" fmla="*/ 19 h 35"/>
                <a:gd name="T52" fmla="*/ 51 w 52"/>
                <a:gd name="T53" fmla="*/ 14 h 35"/>
                <a:gd name="T54" fmla="*/ 51 w 52"/>
                <a:gd name="T55" fmla="*/ 10 h 35"/>
                <a:gd name="T56" fmla="*/ 48 w 52"/>
                <a:gd name="T57" fmla="*/ 9 h 35"/>
                <a:gd name="T58" fmla="*/ 43 w 52"/>
                <a:gd name="T59" fmla="*/ 8 h 35"/>
                <a:gd name="T60" fmla="*/ 39 w 52"/>
                <a:gd name="T61" fmla="*/ 7 h 35"/>
                <a:gd name="T62" fmla="*/ 37 w 52"/>
                <a:gd name="T63" fmla="*/ 5 h 35"/>
                <a:gd name="T64" fmla="*/ 36 w 52"/>
                <a:gd name="T65" fmla="*/ 4 h 35"/>
                <a:gd name="T66" fmla="*/ 34 w 52"/>
                <a:gd name="T67" fmla="*/ 5 h 35"/>
                <a:gd name="T68" fmla="*/ 32 w 52"/>
                <a:gd name="T69" fmla="*/ 3 h 35"/>
                <a:gd name="T70" fmla="*/ 32 w 52"/>
                <a:gd name="T71" fmla="*/ 5 h 35"/>
                <a:gd name="T72" fmla="*/ 30 w 52"/>
                <a:gd name="T73" fmla="*/ 9 h 35"/>
                <a:gd name="T74" fmla="*/ 28 w 52"/>
                <a:gd name="T75" fmla="*/ 8 h 35"/>
                <a:gd name="T76" fmla="*/ 27 w 52"/>
                <a:gd name="T77" fmla="*/ 9 h 35"/>
                <a:gd name="T78" fmla="*/ 28 w 52"/>
                <a:gd name="T79" fmla="*/ 3 h 35"/>
                <a:gd name="T80" fmla="*/ 25 w 52"/>
                <a:gd name="T81" fmla="*/ 0 h 35"/>
                <a:gd name="T82" fmla="*/ 25 w 52"/>
                <a:gd name="T83" fmla="*/ 2 h 35"/>
                <a:gd name="T84" fmla="*/ 23 w 52"/>
                <a:gd name="T85" fmla="*/ 2 h 35"/>
                <a:gd name="T86" fmla="*/ 24 w 52"/>
                <a:gd name="T87" fmla="*/ 5 h 35"/>
                <a:gd name="T88" fmla="*/ 24 w 52"/>
                <a:gd name="T89" fmla="*/ 10 h 35"/>
                <a:gd name="T90" fmla="*/ 24 w 52"/>
                <a:gd name="T91" fmla="*/ 14 h 35"/>
                <a:gd name="T92" fmla="*/ 20 w 52"/>
                <a:gd name="T93" fmla="*/ 10 h 35"/>
                <a:gd name="T94" fmla="*/ 20 w 52"/>
                <a:gd name="T95" fmla="*/ 7 h 35"/>
                <a:gd name="T96" fmla="*/ 17 w 52"/>
                <a:gd name="T97" fmla="*/ 7 h 35"/>
                <a:gd name="T98" fmla="*/ 14 w 52"/>
                <a:gd name="T99" fmla="*/ 8 h 35"/>
                <a:gd name="T100" fmla="*/ 13 w 52"/>
                <a:gd name="T101" fmla="*/ 7 h 35"/>
                <a:gd name="T102" fmla="*/ 11 w 52"/>
                <a:gd name="T103" fmla="*/ 4 h 35"/>
                <a:gd name="T104" fmla="*/ 9 w 52"/>
                <a:gd name="T105" fmla="*/ 2 h 35"/>
                <a:gd name="T106" fmla="*/ 7 w 52"/>
                <a:gd name="T107" fmla="*/ 1 h 35"/>
                <a:gd name="T108" fmla="*/ 8 w 52"/>
                <a:gd name="T109" fmla="*/ 7 h 35"/>
                <a:gd name="T110" fmla="*/ 7 w 52"/>
                <a:gd name="T111" fmla="*/ 8 h 35"/>
                <a:gd name="T112" fmla="*/ 6 w 52"/>
                <a:gd name="T113" fmla="*/ 8 h 35"/>
                <a:gd name="T114" fmla="*/ 7 w 52"/>
                <a:gd name="T115" fmla="*/ 12 h 35"/>
                <a:gd name="T116" fmla="*/ 5 w 52"/>
                <a:gd name="T117" fmla="*/ 11 h 35"/>
                <a:gd name="T118" fmla="*/ 0 w 52"/>
                <a:gd name="T119" fmla="*/ 10 h 35"/>
                <a:gd name="T120" fmla="*/ 1 w 52"/>
                <a:gd name="T121" fmla="*/ 12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2" h="35">
                  <a:moveTo>
                    <a:pt x="1" y="12"/>
                  </a:moveTo>
                  <a:cubicBezTo>
                    <a:pt x="2" y="13"/>
                    <a:pt x="2" y="13"/>
                    <a:pt x="2" y="13"/>
                  </a:cubicBezTo>
                  <a:cubicBezTo>
                    <a:pt x="2" y="14"/>
                    <a:pt x="2" y="14"/>
                    <a:pt x="2" y="14"/>
                  </a:cubicBezTo>
                  <a:cubicBezTo>
                    <a:pt x="2" y="15"/>
                    <a:pt x="2" y="15"/>
                    <a:pt x="2" y="15"/>
                  </a:cubicBezTo>
                  <a:cubicBezTo>
                    <a:pt x="4" y="15"/>
                    <a:pt x="4" y="15"/>
                    <a:pt x="4" y="15"/>
                  </a:cubicBezTo>
                  <a:cubicBezTo>
                    <a:pt x="4" y="15"/>
                    <a:pt x="4" y="15"/>
                    <a:pt x="4" y="15"/>
                  </a:cubicBezTo>
                  <a:cubicBezTo>
                    <a:pt x="2" y="17"/>
                    <a:pt x="2" y="17"/>
                    <a:pt x="2" y="17"/>
                  </a:cubicBezTo>
                  <a:cubicBezTo>
                    <a:pt x="2" y="18"/>
                    <a:pt x="2" y="18"/>
                    <a:pt x="2" y="18"/>
                  </a:cubicBezTo>
                  <a:cubicBezTo>
                    <a:pt x="3" y="20"/>
                    <a:pt x="3" y="20"/>
                    <a:pt x="3" y="20"/>
                  </a:cubicBezTo>
                  <a:cubicBezTo>
                    <a:pt x="5" y="21"/>
                    <a:pt x="5" y="21"/>
                    <a:pt x="5" y="21"/>
                  </a:cubicBezTo>
                  <a:cubicBezTo>
                    <a:pt x="6" y="22"/>
                    <a:pt x="6" y="22"/>
                    <a:pt x="6" y="22"/>
                  </a:cubicBezTo>
                  <a:cubicBezTo>
                    <a:pt x="8" y="22"/>
                    <a:pt x="8" y="22"/>
                    <a:pt x="8" y="22"/>
                  </a:cubicBezTo>
                  <a:cubicBezTo>
                    <a:pt x="10" y="21"/>
                    <a:pt x="10" y="21"/>
                    <a:pt x="10" y="21"/>
                  </a:cubicBezTo>
                  <a:cubicBezTo>
                    <a:pt x="11" y="22"/>
                    <a:pt x="11" y="22"/>
                    <a:pt x="11" y="22"/>
                  </a:cubicBezTo>
                  <a:cubicBezTo>
                    <a:pt x="11" y="22"/>
                    <a:pt x="11" y="22"/>
                    <a:pt x="11" y="22"/>
                  </a:cubicBezTo>
                  <a:cubicBezTo>
                    <a:pt x="13" y="21"/>
                    <a:pt x="13" y="21"/>
                    <a:pt x="13" y="21"/>
                  </a:cubicBezTo>
                  <a:cubicBezTo>
                    <a:pt x="14" y="20"/>
                    <a:pt x="14" y="20"/>
                    <a:pt x="14" y="20"/>
                  </a:cubicBezTo>
                  <a:cubicBezTo>
                    <a:pt x="17" y="20"/>
                    <a:pt x="17" y="20"/>
                    <a:pt x="17" y="20"/>
                  </a:cubicBezTo>
                  <a:cubicBezTo>
                    <a:pt x="20" y="20"/>
                    <a:pt x="20" y="20"/>
                    <a:pt x="20" y="20"/>
                  </a:cubicBezTo>
                  <a:cubicBezTo>
                    <a:pt x="21" y="19"/>
                    <a:pt x="21" y="19"/>
                    <a:pt x="21" y="19"/>
                  </a:cubicBezTo>
                  <a:cubicBezTo>
                    <a:pt x="22" y="19"/>
                    <a:pt x="22" y="19"/>
                    <a:pt x="22" y="19"/>
                  </a:cubicBezTo>
                  <a:cubicBezTo>
                    <a:pt x="23" y="20"/>
                    <a:pt x="23" y="20"/>
                    <a:pt x="23" y="20"/>
                  </a:cubicBezTo>
                  <a:cubicBezTo>
                    <a:pt x="23" y="20"/>
                    <a:pt x="23" y="20"/>
                    <a:pt x="23" y="20"/>
                  </a:cubicBezTo>
                  <a:cubicBezTo>
                    <a:pt x="22" y="21"/>
                    <a:pt x="22" y="21"/>
                    <a:pt x="22" y="21"/>
                  </a:cubicBezTo>
                  <a:cubicBezTo>
                    <a:pt x="22" y="22"/>
                    <a:pt x="22" y="22"/>
                    <a:pt x="22" y="22"/>
                  </a:cubicBezTo>
                  <a:cubicBezTo>
                    <a:pt x="21" y="22"/>
                    <a:pt x="21" y="22"/>
                    <a:pt x="21" y="22"/>
                  </a:cubicBezTo>
                  <a:cubicBezTo>
                    <a:pt x="19" y="22"/>
                    <a:pt x="19" y="22"/>
                    <a:pt x="19" y="22"/>
                  </a:cubicBezTo>
                  <a:cubicBezTo>
                    <a:pt x="17" y="22"/>
                    <a:pt x="17" y="22"/>
                    <a:pt x="17" y="22"/>
                  </a:cubicBezTo>
                  <a:cubicBezTo>
                    <a:pt x="15" y="22"/>
                    <a:pt x="15" y="22"/>
                    <a:pt x="15" y="22"/>
                  </a:cubicBezTo>
                  <a:cubicBezTo>
                    <a:pt x="15" y="22"/>
                    <a:pt x="15" y="22"/>
                    <a:pt x="15" y="22"/>
                  </a:cubicBezTo>
                  <a:cubicBezTo>
                    <a:pt x="16" y="23"/>
                    <a:pt x="16" y="23"/>
                    <a:pt x="16" y="23"/>
                  </a:cubicBezTo>
                  <a:cubicBezTo>
                    <a:pt x="18" y="24"/>
                    <a:pt x="18" y="24"/>
                    <a:pt x="18" y="24"/>
                  </a:cubicBezTo>
                  <a:cubicBezTo>
                    <a:pt x="19" y="24"/>
                    <a:pt x="19" y="24"/>
                    <a:pt x="19" y="24"/>
                  </a:cubicBezTo>
                  <a:cubicBezTo>
                    <a:pt x="19" y="25"/>
                    <a:pt x="19" y="25"/>
                    <a:pt x="19" y="25"/>
                  </a:cubicBezTo>
                  <a:cubicBezTo>
                    <a:pt x="18" y="25"/>
                    <a:pt x="18" y="25"/>
                    <a:pt x="18" y="25"/>
                  </a:cubicBezTo>
                  <a:cubicBezTo>
                    <a:pt x="16" y="24"/>
                    <a:pt x="16" y="24"/>
                    <a:pt x="16" y="24"/>
                  </a:cubicBezTo>
                  <a:cubicBezTo>
                    <a:pt x="16" y="25"/>
                    <a:pt x="16" y="25"/>
                    <a:pt x="16" y="25"/>
                  </a:cubicBezTo>
                  <a:cubicBezTo>
                    <a:pt x="15" y="25"/>
                    <a:pt x="15" y="25"/>
                    <a:pt x="15" y="25"/>
                  </a:cubicBezTo>
                  <a:cubicBezTo>
                    <a:pt x="13" y="24"/>
                    <a:pt x="13" y="24"/>
                    <a:pt x="13" y="24"/>
                  </a:cubicBezTo>
                  <a:cubicBezTo>
                    <a:pt x="12" y="24"/>
                    <a:pt x="12" y="24"/>
                    <a:pt x="12" y="24"/>
                  </a:cubicBezTo>
                  <a:cubicBezTo>
                    <a:pt x="10" y="24"/>
                    <a:pt x="10" y="24"/>
                    <a:pt x="10" y="24"/>
                  </a:cubicBezTo>
                  <a:cubicBezTo>
                    <a:pt x="10" y="25"/>
                    <a:pt x="10" y="25"/>
                    <a:pt x="10" y="25"/>
                  </a:cubicBezTo>
                  <a:cubicBezTo>
                    <a:pt x="11" y="26"/>
                    <a:pt x="11" y="26"/>
                    <a:pt x="11" y="26"/>
                  </a:cubicBezTo>
                  <a:cubicBezTo>
                    <a:pt x="14" y="28"/>
                    <a:pt x="14" y="28"/>
                    <a:pt x="14" y="28"/>
                  </a:cubicBezTo>
                  <a:cubicBezTo>
                    <a:pt x="15" y="29"/>
                    <a:pt x="15" y="29"/>
                    <a:pt x="15" y="29"/>
                  </a:cubicBezTo>
                  <a:cubicBezTo>
                    <a:pt x="16" y="28"/>
                    <a:pt x="16" y="28"/>
                    <a:pt x="16" y="28"/>
                  </a:cubicBezTo>
                  <a:cubicBezTo>
                    <a:pt x="17" y="28"/>
                    <a:pt x="17" y="28"/>
                    <a:pt x="17" y="28"/>
                  </a:cubicBezTo>
                  <a:cubicBezTo>
                    <a:pt x="18" y="30"/>
                    <a:pt x="18" y="30"/>
                    <a:pt x="18" y="30"/>
                  </a:cubicBezTo>
                  <a:cubicBezTo>
                    <a:pt x="18" y="31"/>
                    <a:pt x="18" y="31"/>
                    <a:pt x="18" y="31"/>
                  </a:cubicBezTo>
                  <a:cubicBezTo>
                    <a:pt x="19" y="31"/>
                    <a:pt x="19" y="31"/>
                    <a:pt x="19" y="31"/>
                  </a:cubicBezTo>
                  <a:cubicBezTo>
                    <a:pt x="21" y="31"/>
                    <a:pt x="21" y="31"/>
                    <a:pt x="21" y="31"/>
                  </a:cubicBezTo>
                  <a:cubicBezTo>
                    <a:pt x="23" y="31"/>
                    <a:pt x="23" y="31"/>
                    <a:pt x="23" y="31"/>
                  </a:cubicBezTo>
                  <a:cubicBezTo>
                    <a:pt x="25" y="30"/>
                    <a:pt x="25" y="30"/>
                    <a:pt x="25" y="30"/>
                  </a:cubicBezTo>
                  <a:cubicBezTo>
                    <a:pt x="27" y="30"/>
                    <a:pt x="27" y="30"/>
                    <a:pt x="27" y="30"/>
                  </a:cubicBezTo>
                  <a:cubicBezTo>
                    <a:pt x="29" y="29"/>
                    <a:pt x="29" y="29"/>
                    <a:pt x="29" y="29"/>
                  </a:cubicBezTo>
                  <a:cubicBezTo>
                    <a:pt x="29" y="30"/>
                    <a:pt x="29" y="30"/>
                    <a:pt x="29" y="30"/>
                  </a:cubicBezTo>
                  <a:cubicBezTo>
                    <a:pt x="29" y="32"/>
                    <a:pt x="29" y="32"/>
                    <a:pt x="29" y="32"/>
                  </a:cubicBezTo>
                  <a:cubicBezTo>
                    <a:pt x="29" y="33"/>
                    <a:pt x="29" y="33"/>
                    <a:pt x="29" y="33"/>
                  </a:cubicBezTo>
                  <a:cubicBezTo>
                    <a:pt x="31" y="35"/>
                    <a:pt x="31" y="35"/>
                    <a:pt x="31" y="35"/>
                  </a:cubicBezTo>
                  <a:cubicBezTo>
                    <a:pt x="33" y="35"/>
                    <a:pt x="33" y="35"/>
                    <a:pt x="33" y="35"/>
                  </a:cubicBezTo>
                  <a:cubicBezTo>
                    <a:pt x="36" y="34"/>
                    <a:pt x="36" y="34"/>
                    <a:pt x="36" y="34"/>
                  </a:cubicBezTo>
                  <a:cubicBezTo>
                    <a:pt x="36" y="33"/>
                    <a:pt x="36" y="33"/>
                    <a:pt x="36" y="33"/>
                  </a:cubicBezTo>
                  <a:cubicBezTo>
                    <a:pt x="36" y="33"/>
                    <a:pt x="36" y="33"/>
                    <a:pt x="36" y="33"/>
                  </a:cubicBezTo>
                  <a:cubicBezTo>
                    <a:pt x="36" y="32"/>
                    <a:pt x="36" y="32"/>
                    <a:pt x="36" y="32"/>
                  </a:cubicBezTo>
                  <a:cubicBezTo>
                    <a:pt x="37" y="31"/>
                    <a:pt x="37" y="31"/>
                    <a:pt x="37" y="31"/>
                  </a:cubicBezTo>
                  <a:cubicBezTo>
                    <a:pt x="38" y="29"/>
                    <a:pt x="38" y="29"/>
                    <a:pt x="38" y="29"/>
                  </a:cubicBezTo>
                  <a:cubicBezTo>
                    <a:pt x="39" y="29"/>
                    <a:pt x="39" y="29"/>
                    <a:pt x="39" y="29"/>
                  </a:cubicBezTo>
                  <a:cubicBezTo>
                    <a:pt x="40" y="30"/>
                    <a:pt x="40" y="30"/>
                    <a:pt x="40" y="30"/>
                  </a:cubicBezTo>
                  <a:cubicBezTo>
                    <a:pt x="42" y="31"/>
                    <a:pt x="42" y="31"/>
                    <a:pt x="42" y="31"/>
                  </a:cubicBezTo>
                  <a:cubicBezTo>
                    <a:pt x="43" y="31"/>
                    <a:pt x="43" y="31"/>
                    <a:pt x="43" y="31"/>
                  </a:cubicBezTo>
                  <a:cubicBezTo>
                    <a:pt x="45" y="29"/>
                    <a:pt x="45" y="29"/>
                    <a:pt x="45" y="29"/>
                  </a:cubicBezTo>
                  <a:cubicBezTo>
                    <a:pt x="46" y="28"/>
                    <a:pt x="46" y="28"/>
                    <a:pt x="46" y="28"/>
                  </a:cubicBezTo>
                  <a:cubicBezTo>
                    <a:pt x="45" y="26"/>
                    <a:pt x="45" y="26"/>
                    <a:pt x="45" y="26"/>
                  </a:cubicBezTo>
                  <a:cubicBezTo>
                    <a:pt x="45" y="25"/>
                    <a:pt x="45" y="25"/>
                    <a:pt x="45" y="25"/>
                  </a:cubicBezTo>
                  <a:cubicBezTo>
                    <a:pt x="46" y="24"/>
                    <a:pt x="46" y="24"/>
                    <a:pt x="46" y="24"/>
                  </a:cubicBezTo>
                  <a:cubicBezTo>
                    <a:pt x="47" y="23"/>
                    <a:pt x="47" y="23"/>
                    <a:pt x="47" y="23"/>
                  </a:cubicBezTo>
                  <a:cubicBezTo>
                    <a:pt x="48" y="20"/>
                    <a:pt x="48" y="20"/>
                    <a:pt x="48" y="20"/>
                  </a:cubicBezTo>
                  <a:cubicBezTo>
                    <a:pt x="49" y="19"/>
                    <a:pt x="49" y="19"/>
                    <a:pt x="49" y="19"/>
                  </a:cubicBezTo>
                  <a:cubicBezTo>
                    <a:pt x="51" y="16"/>
                    <a:pt x="51" y="16"/>
                    <a:pt x="51" y="16"/>
                  </a:cubicBezTo>
                  <a:cubicBezTo>
                    <a:pt x="52" y="15"/>
                    <a:pt x="52" y="15"/>
                    <a:pt x="52" y="15"/>
                  </a:cubicBezTo>
                  <a:cubicBezTo>
                    <a:pt x="51" y="14"/>
                    <a:pt x="51" y="14"/>
                    <a:pt x="51" y="14"/>
                  </a:cubicBezTo>
                  <a:cubicBezTo>
                    <a:pt x="51" y="12"/>
                    <a:pt x="51" y="12"/>
                    <a:pt x="51" y="12"/>
                  </a:cubicBezTo>
                  <a:cubicBezTo>
                    <a:pt x="51" y="11"/>
                    <a:pt x="51" y="11"/>
                    <a:pt x="51" y="11"/>
                  </a:cubicBezTo>
                  <a:cubicBezTo>
                    <a:pt x="51" y="10"/>
                    <a:pt x="51" y="10"/>
                    <a:pt x="51" y="10"/>
                  </a:cubicBezTo>
                  <a:cubicBezTo>
                    <a:pt x="51" y="9"/>
                    <a:pt x="51" y="9"/>
                    <a:pt x="51" y="9"/>
                  </a:cubicBezTo>
                  <a:cubicBezTo>
                    <a:pt x="51" y="9"/>
                    <a:pt x="51" y="9"/>
                    <a:pt x="51" y="9"/>
                  </a:cubicBezTo>
                  <a:cubicBezTo>
                    <a:pt x="48" y="9"/>
                    <a:pt x="48" y="9"/>
                    <a:pt x="48" y="9"/>
                  </a:cubicBezTo>
                  <a:cubicBezTo>
                    <a:pt x="47" y="8"/>
                    <a:pt x="47" y="8"/>
                    <a:pt x="47" y="8"/>
                  </a:cubicBezTo>
                  <a:cubicBezTo>
                    <a:pt x="46" y="7"/>
                    <a:pt x="46" y="7"/>
                    <a:pt x="46" y="7"/>
                  </a:cubicBezTo>
                  <a:cubicBezTo>
                    <a:pt x="43" y="8"/>
                    <a:pt x="43" y="8"/>
                    <a:pt x="43" y="8"/>
                  </a:cubicBezTo>
                  <a:cubicBezTo>
                    <a:pt x="42" y="7"/>
                    <a:pt x="42" y="7"/>
                    <a:pt x="42" y="7"/>
                  </a:cubicBezTo>
                  <a:cubicBezTo>
                    <a:pt x="40" y="7"/>
                    <a:pt x="40" y="7"/>
                    <a:pt x="40" y="7"/>
                  </a:cubicBezTo>
                  <a:cubicBezTo>
                    <a:pt x="39" y="7"/>
                    <a:pt x="39" y="7"/>
                    <a:pt x="39" y="7"/>
                  </a:cubicBezTo>
                  <a:cubicBezTo>
                    <a:pt x="38" y="6"/>
                    <a:pt x="38" y="6"/>
                    <a:pt x="38" y="6"/>
                  </a:cubicBezTo>
                  <a:cubicBezTo>
                    <a:pt x="37" y="5"/>
                    <a:pt x="37" y="5"/>
                    <a:pt x="37" y="5"/>
                  </a:cubicBezTo>
                  <a:cubicBezTo>
                    <a:pt x="37" y="5"/>
                    <a:pt x="37" y="5"/>
                    <a:pt x="37" y="5"/>
                  </a:cubicBezTo>
                  <a:cubicBezTo>
                    <a:pt x="35" y="6"/>
                    <a:pt x="35" y="6"/>
                    <a:pt x="35" y="6"/>
                  </a:cubicBezTo>
                  <a:cubicBezTo>
                    <a:pt x="35" y="5"/>
                    <a:pt x="35" y="5"/>
                    <a:pt x="35" y="5"/>
                  </a:cubicBezTo>
                  <a:cubicBezTo>
                    <a:pt x="36" y="4"/>
                    <a:pt x="36" y="4"/>
                    <a:pt x="36" y="4"/>
                  </a:cubicBezTo>
                  <a:cubicBezTo>
                    <a:pt x="35" y="3"/>
                    <a:pt x="35" y="3"/>
                    <a:pt x="35" y="3"/>
                  </a:cubicBezTo>
                  <a:cubicBezTo>
                    <a:pt x="34" y="4"/>
                    <a:pt x="34" y="4"/>
                    <a:pt x="34" y="4"/>
                  </a:cubicBezTo>
                  <a:cubicBezTo>
                    <a:pt x="34" y="5"/>
                    <a:pt x="34" y="5"/>
                    <a:pt x="34" y="5"/>
                  </a:cubicBezTo>
                  <a:cubicBezTo>
                    <a:pt x="33" y="5"/>
                    <a:pt x="33" y="5"/>
                    <a:pt x="33" y="5"/>
                  </a:cubicBezTo>
                  <a:cubicBezTo>
                    <a:pt x="33" y="3"/>
                    <a:pt x="33" y="3"/>
                    <a:pt x="33" y="3"/>
                  </a:cubicBezTo>
                  <a:cubicBezTo>
                    <a:pt x="32" y="3"/>
                    <a:pt x="32" y="3"/>
                    <a:pt x="32" y="3"/>
                  </a:cubicBezTo>
                  <a:cubicBezTo>
                    <a:pt x="32" y="4"/>
                    <a:pt x="32" y="4"/>
                    <a:pt x="32" y="4"/>
                  </a:cubicBezTo>
                  <a:cubicBezTo>
                    <a:pt x="32" y="5"/>
                    <a:pt x="32" y="5"/>
                    <a:pt x="32" y="5"/>
                  </a:cubicBezTo>
                  <a:cubicBezTo>
                    <a:pt x="32" y="5"/>
                    <a:pt x="32" y="5"/>
                    <a:pt x="32" y="5"/>
                  </a:cubicBezTo>
                  <a:cubicBezTo>
                    <a:pt x="31" y="7"/>
                    <a:pt x="31" y="7"/>
                    <a:pt x="31" y="7"/>
                  </a:cubicBezTo>
                  <a:cubicBezTo>
                    <a:pt x="31" y="8"/>
                    <a:pt x="31" y="8"/>
                    <a:pt x="31" y="8"/>
                  </a:cubicBezTo>
                  <a:cubicBezTo>
                    <a:pt x="30" y="9"/>
                    <a:pt x="30" y="9"/>
                    <a:pt x="30" y="9"/>
                  </a:cubicBezTo>
                  <a:cubicBezTo>
                    <a:pt x="29" y="9"/>
                    <a:pt x="29" y="9"/>
                    <a:pt x="29" y="9"/>
                  </a:cubicBezTo>
                  <a:cubicBezTo>
                    <a:pt x="29" y="8"/>
                    <a:pt x="29" y="8"/>
                    <a:pt x="29" y="8"/>
                  </a:cubicBezTo>
                  <a:cubicBezTo>
                    <a:pt x="28" y="8"/>
                    <a:pt x="28" y="8"/>
                    <a:pt x="28" y="8"/>
                  </a:cubicBezTo>
                  <a:cubicBezTo>
                    <a:pt x="28" y="9"/>
                    <a:pt x="28" y="9"/>
                    <a:pt x="28" y="9"/>
                  </a:cubicBezTo>
                  <a:cubicBezTo>
                    <a:pt x="28" y="10"/>
                    <a:pt x="28" y="10"/>
                    <a:pt x="28" y="10"/>
                  </a:cubicBezTo>
                  <a:cubicBezTo>
                    <a:pt x="27" y="9"/>
                    <a:pt x="27" y="9"/>
                    <a:pt x="27" y="9"/>
                  </a:cubicBezTo>
                  <a:cubicBezTo>
                    <a:pt x="27" y="7"/>
                    <a:pt x="27" y="7"/>
                    <a:pt x="27" y="7"/>
                  </a:cubicBezTo>
                  <a:cubicBezTo>
                    <a:pt x="28" y="6"/>
                    <a:pt x="28" y="6"/>
                    <a:pt x="28" y="6"/>
                  </a:cubicBezTo>
                  <a:cubicBezTo>
                    <a:pt x="28" y="3"/>
                    <a:pt x="28" y="3"/>
                    <a:pt x="28" y="3"/>
                  </a:cubicBezTo>
                  <a:cubicBezTo>
                    <a:pt x="27" y="2"/>
                    <a:pt x="27" y="2"/>
                    <a:pt x="27" y="2"/>
                  </a:cubicBezTo>
                  <a:cubicBezTo>
                    <a:pt x="26" y="1"/>
                    <a:pt x="26" y="1"/>
                    <a:pt x="26" y="1"/>
                  </a:cubicBezTo>
                  <a:cubicBezTo>
                    <a:pt x="25" y="0"/>
                    <a:pt x="25" y="0"/>
                    <a:pt x="25" y="0"/>
                  </a:cubicBezTo>
                  <a:cubicBezTo>
                    <a:pt x="24" y="0"/>
                    <a:pt x="24" y="0"/>
                    <a:pt x="24" y="0"/>
                  </a:cubicBezTo>
                  <a:cubicBezTo>
                    <a:pt x="24" y="1"/>
                    <a:pt x="24" y="1"/>
                    <a:pt x="24" y="1"/>
                  </a:cubicBezTo>
                  <a:cubicBezTo>
                    <a:pt x="25" y="2"/>
                    <a:pt x="25" y="2"/>
                    <a:pt x="25" y="2"/>
                  </a:cubicBezTo>
                  <a:cubicBezTo>
                    <a:pt x="25" y="3"/>
                    <a:pt x="25" y="3"/>
                    <a:pt x="25" y="3"/>
                  </a:cubicBezTo>
                  <a:cubicBezTo>
                    <a:pt x="24" y="3"/>
                    <a:pt x="24" y="3"/>
                    <a:pt x="24" y="3"/>
                  </a:cubicBezTo>
                  <a:cubicBezTo>
                    <a:pt x="23" y="2"/>
                    <a:pt x="23" y="2"/>
                    <a:pt x="23" y="2"/>
                  </a:cubicBezTo>
                  <a:cubicBezTo>
                    <a:pt x="23" y="2"/>
                    <a:pt x="23" y="2"/>
                    <a:pt x="23" y="2"/>
                  </a:cubicBezTo>
                  <a:cubicBezTo>
                    <a:pt x="23" y="4"/>
                    <a:pt x="23" y="4"/>
                    <a:pt x="23" y="4"/>
                  </a:cubicBezTo>
                  <a:cubicBezTo>
                    <a:pt x="24" y="5"/>
                    <a:pt x="24" y="5"/>
                    <a:pt x="24" y="5"/>
                  </a:cubicBezTo>
                  <a:cubicBezTo>
                    <a:pt x="24" y="7"/>
                    <a:pt x="24" y="7"/>
                    <a:pt x="24" y="7"/>
                  </a:cubicBezTo>
                  <a:cubicBezTo>
                    <a:pt x="24" y="8"/>
                    <a:pt x="24" y="8"/>
                    <a:pt x="24" y="8"/>
                  </a:cubicBezTo>
                  <a:cubicBezTo>
                    <a:pt x="24" y="10"/>
                    <a:pt x="24" y="10"/>
                    <a:pt x="24" y="10"/>
                  </a:cubicBezTo>
                  <a:cubicBezTo>
                    <a:pt x="25" y="13"/>
                    <a:pt x="25" y="13"/>
                    <a:pt x="25" y="13"/>
                  </a:cubicBezTo>
                  <a:cubicBezTo>
                    <a:pt x="24" y="14"/>
                    <a:pt x="24" y="14"/>
                    <a:pt x="24" y="14"/>
                  </a:cubicBezTo>
                  <a:cubicBezTo>
                    <a:pt x="24" y="14"/>
                    <a:pt x="24" y="14"/>
                    <a:pt x="24" y="14"/>
                  </a:cubicBezTo>
                  <a:cubicBezTo>
                    <a:pt x="23" y="13"/>
                    <a:pt x="23" y="13"/>
                    <a:pt x="23" y="13"/>
                  </a:cubicBezTo>
                  <a:cubicBezTo>
                    <a:pt x="22" y="11"/>
                    <a:pt x="22" y="11"/>
                    <a:pt x="22" y="11"/>
                  </a:cubicBezTo>
                  <a:cubicBezTo>
                    <a:pt x="20" y="10"/>
                    <a:pt x="20" y="10"/>
                    <a:pt x="20" y="10"/>
                  </a:cubicBezTo>
                  <a:cubicBezTo>
                    <a:pt x="20" y="9"/>
                    <a:pt x="20" y="9"/>
                    <a:pt x="20" y="9"/>
                  </a:cubicBezTo>
                  <a:cubicBezTo>
                    <a:pt x="20" y="8"/>
                    <a:pt x="20" y="8"/>
                    <a:pt x="20" y="8"/>
                  </a:cubicBezTo>
                  <a:cubicBezTo>
                    <a:pt x="20" y="7"/>
                    <a:pt x="20" y="7"/>
                    <a:pt x="20" y="7"/>
                  </a:cubicBezTo>
                  <a:cubicBezTo>
                    <a:pt x="19" y="7"/>
                    <a:pt x="19" y="7"/>
                    <a:pt x="19" y="7"/>
                  </a:cubicBezTo>
                  <a:cubicBezTo>
                    <a:pt x="18" y="8"/>
                    <a:pt x="18" y="8"/>
                    <a:pt x="18" y="8"/>
                  </a:cubicBezTo>
                  <a:cubicBezTo>
                    <a:pt x="17" y="7"/>
                    <a:pt x="17" y="7"/>
                    <a:pt x="17" y="7"/>
                  </a:cubicBezTo>
                  <a:cubicBezTo>
                    <a:pt x="17" y="8"/>
                    <a:pt x="17" y="8"/>
                    <a:pt x="17" y="8"/>
                  </a:cubicBezTo>
                  <a:cubicBezTo>
                    <a:pt x="15" y="9"/>
                    <a:pt x="15" y="9"/>
                    <a:pt x="15" y="9"/>
                  </a:cubicBezTo>
                  <a:cubicBezTo>
                    <a:pt x="14" y="8"/>
                    <a:pt x="14" y="8"/>
                    <a:pt x="14" y="8"/>
                  </a:cubicBezTo>
                  <a:cubicBezTo>
                    <a:pt x="14" y="8"/>
                    <a:pt x="14" y="8"/>
                    <a:pt x="14" y="8"/>
                  </a:cubicBezTo>
                  <a:cubicBezTo>
                    <a:pt x="14" y="7"/>
                    <a:pt x="14" y="7"/>
                    <a:pt x="14" y="7"/>
                  </a:cubicBezTo>
                  <a:cubicBezTo>
                    <a:pt x="13" y="7"/>
                    <a:pt x="13" y="7"/>
                    <a:pt x="13" y="7"/>
                  </a:cubicBezTo>
                  <a:cubicBezTo>
                    <a:pt x="12" y="6"/>
                    <a:pt x="12" y="6"/>
                    <a:pt x="12" y="6"/>
                  </a:cubicBezTo>
                  <a:cubicBezTo>
                    <a:pt x="12" y="4"/>
                    <a:pt x="12" y="4"/>
                    <a:pt x="12" y="4"/>
                  </a:cubicBezTo>
                  <a:cubicBezTo>
                    <a:pt x="11" y="4"/>
                    <a:pt x="11" y="4"/>
                    <a:pt x="11" y="4"/>
                  </a:cubicBezTo>
                  <a:cubicBezTo>
                    <a:pt x="10" y="4"/>
                    <a:pt x="10" y="4"/>
                    <a:pt x="10" y="4"/>
                  </a:cubicBezTo>
                  <a:cubicBezTo>
                    <a:pt x="9" y="3"/>
                    <a:pt x="9" y="3"/>
                    <a:pt x="9" y="3"/>
                  </a:cubicBezTo>
                  <a:cubicBezTo>
                    <a:pt x="9" y="2"/>
                    <a:pt x="9" y="2"/>
                    <a:pt x="9" y="2"/>
                  </a:cubicBezTo>
                  <a:cubicBezTo>
                    <a:pt x="9" y="0"/>
                    <a:pt x="9" y="0"/>
                    <a:pt x="9" y="0"/>
                  </a:cubicBezTo>
                  <a:cubicBezTo>
                    <a:pt x="8" y="0"/>
                    <a:pt x="8" y="0"/>
                    <a:pt x="8" y="0"/>
                  </a:cubicBezTo>
                  <a:cubicBezTo>
                    <a:pt x="7" y="1"/>
                    <a:pt x="7" y="1"/>
                    <a:pt x="7" y="1"/>
                  </a:cubicBezTo>
                  <a:cubicBezTo>
                    <a:pt x="7" y="3"/>
                    <a:pt x="7" y="3"/>
                    <a:pt x="7" y="3"/>
                  </a:cubicBezTo>
                  <a:cubicBezTo>
                    <a:pt x="7" y="5"/>
                    <a:pt x="7" y="5"/>
                    <a:pt x="7" y="5"/>
                  </a:cubicBezTo>
                  <a:cubicBezTo>
                    <a:pt x="8" y="7"/>
                    <a:pt x="8" y="7"/>
                    <a:pt x="8" y="7"/>
                  </a:cubicBezTo>
                  <a:cubicBezTo>
                    <a:pt x="9" y="9"/>
                    <a:pt x="9" y="9"/>
                    <a:pt x="9" y="9"/>
                  </a:cubicBezTo>
                  <a:cubicBezTo>
                    <a:pt x="8" y="9"/>
                    <a:pt x="8" y="9"/>
                    <a:pt x="8" y="9"/>
                  </a:cubicBezTo>
                  <a:cubicBezTo>
                    <a:pt x="7" y="8"/>
                    <a:pt x="7" y="8"/>
                    <a:pt x="7" y="8"/>
                  </a:cubicBezTo>
                  <a:cubicBezTo>
                    <a:pt x="7" y="7"/>
                    <a:pt x="7" y="7"/>
                    <a:pt x="7" y="7"/>
                  </a:cubicBezTo>
                  <a:cubicBezTo>
                    <a:pt x="6" y="6"/>
                    <a:pt x="6" y="6"/>
                    <a:pt x="6" y="6"/>
                  </a:cubicBezTo>
                  <a:cubicBezTo>
                    <a:pt x="6" y="8"/>
                    <a:pt x="6" y="8"/>
                    <a:pt x="6" y="8"/>
                  </a:cubicBezTo>
                  <a:cubicBezTo>
                    <a:pt x="6" y="10"/>
                    <a:pt x="6" y="10"/>
                    <a:pt x="6" y="10"/>
                  </a:cubicBezTo>
                  <a:cubicBezTo>
                    <a:pt x="7" y="11"/>
                    <a:pt x="7" y="11"/>
                    <a:pt x="7" y="11"/>
                  </a:cubicBezTo>
                  <a:cubicBezTo>
                    <a:pt x="7" y="12"/>
                    <a:pt x="7" y="12"/>
                    <a:pt x="7" y="12"/>
                  </a:cubicBezTo>
                  <a:cubicBezTo>
                    <a:pt x="6" y="13"/>
                    <a:pt x="6" y="13"/>
                    <a:pt x="6" y="13"/>
                  </a:cubicBezTo>
                  <a:cubicBezTo>
                    <a:pt x="6" y="13"/>
                    <a:pt x="6" y="13"/>
                    <a:pt x="6" y="13"/>
                  </a:cubicBezTo>
                  <a:cubicBezTo>
                    <a:pt x="5" y="11"/>
                    <a:pt x="5" y="11"/>
                    <a:pt x="5" y="11"/>
                  </a:cubicBezTo>
                  <a:cubicBezTo>
                    <a:pt x="5" y="10"/>
                    <a:pt x="5" y="10"/>
                    <a:pt x="5" y="10"/>
                  </a:cubicBezTo>
                  <a:cubicBezTo>
                    <a:pt x="2" y="11"/>
                    <a:pt x="2" y="11"/>
                    <a:pt x="2" y="11"/>
                  </a:cubicBezTo>
                  <a:cubicBezTo>
                    <a:pt x="0" y="10"/>
                    <a:pt x="0" y="10"/>
                    <a:pt x="0" y="10"/>
                  </a:cubicBezTo>
                  <a:cubicBezTo>
                    <a:pt x="0" y="11"/>
                    <a:pt x="0" y="11"/>
                    <a:pt x="0" y="11"/>
                  </a:cubicBezTo>
                  <a:cubicBezTo>
                    <a:pt x="0" y="12"/>
                    <a:pt x="0" y="12"/>
                    <a:pt x="0" y="12"/>
                  </a:cubicBezTo>
                  <a:lnTo>
                    <a:pt x="1" y="12"/>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259" name="Freeform 352"/>
            <p:cNvSpPr>
              <a:spLocks/>
            </p:cNvSpPr>
            <p:nvPr/>
          </p:nvSpPr>
          <p:spPr bwMode="auto">
            <a:xfrm>
              <a:off x="6212981" y="2025308"/>
              <a:ext cx="14324" cy="8356"/>
            </a:xfrm>
            <a:custGeom>
              <a:avLst/>
              <a:gdLst>
                <a:gd name="T0" fmla="*/ 2 w 12"/>
                <a:gd name="T1" fmla="*/ 0 h 7"/>
                <a:gd name="T2" fmla="*/ 0 w 12"/>
                <a:gd name="T3" fmla="*/ 0 h 7"/>
                <a:gd name="T4" fmla="*/ 0 w 12"/>
                <a:gd name="T5" fmla="*/ 2 h 7"/>
                <a:gd name="T6" fmla="*/ 2 w 12"/>
                <a:gd name="T7" fmla="*/ 5 h 7"/>
                <a:gd name="T8" fmla="*/ 5 w 12"/>
                <a:gd name="T9" fmla="*/ 7 h 7"/>
                <a:gd name="T10" fmla="*/ 7 w 12"/>
                <a:gd name="T11" fmla="*/ 7 h 7"/>
                <a:gd name="T12" fmla="*/ 12 w 12"/>
                <a:gd name="T13" fmla="*/ 7 h 7"/>
                <a:gd name="T14" fmla="*/ 12 w 12"/>
                <a:gd name="T15" fmla="*/ 2 h 7"/>
                <a:gd name="T16" fmla="*/ 10 w 12"/>
                <a:gd name="T17" fmla="*/ 0 h 7"/>
                <a:gd name="T18" fmla="*/ 2 w 12"/>
                <a:gd name="T1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 h="7">
                  <a:moveTo>
                    <a:pt x="2" y="0"/>
                  </a:moveTo>
                  <a:lnTo>
                    <a:pt x="0" y="0"/>
                  </a:lnTo>
                  <a:lnTo>
                    <a:pt x="0" y="2"/>
                  </a:lnTo>
                  <a:lnTo>
                    <a:pt x="2" y="5"/>
                  </a:lnTo>
                  <a:lnTo>
                    <a:pt x="5" y="7"/>
                  </a:lnTo>
                  <a:lnTo>
                    <a:pt x="7" y="7"/>
                  </a:lnTo>
                  <a:lnTo>
                    <a:pt x="12" y="7"/>
                  </a:lnTo>
                  <a:lnTo>
                    <a:pt x="12" y="2"/>
                  </a:lnTo>
                  <a:lnTo>
                    <a:pt x="10" y="0"/>
                  </a:lnTo>
                  <a:lnTo>
                    <a:pt x="2" y="0"/>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260" name="Freeform 353"/>
            <p:cNvSpPr>
              <a:spLocks/>
            </p:cNvSpPr>
            <p:nvPr/>
          </p:nvSpPr>
          <p:spPr bwMode="auto">
            <a:xfrm>
              <a:off x="6066157" y="2047987"/>
              <a:ext cx="25068" cy="45360"/>
            </a:xfrm>
            <a:custGeom>
              <a:avLst/>
              <a:gdLst>
                <a:gd name="T0" fmla="*/ 6 w 9"/>
                <a:gd name="T1" fmla="*/ 13 h 16"/>
                <a:gd name="T2" fmla="*/ 7 w 9"/>
                <a:gd name="T3" fmla="*/ 13 h 16"/>
                <a:gd name="T4" fmla="*/ 8 w 9"/>
                <a:gd name="T5" fmla="*/ 15 h 16"/>
                <a:gd name="T6" fmla="*/ 8 w 9"/>
                <a:gd name="T7" fmla="*/ 16 h 16"/>
                <a:gd name="T8" fmla="*/ 9 w 9"/>
                <a:gd name="T9" fmla="*/ 16 h 16"/>
                <a:gd name="T10" fmla="*/ 9 w 9"/>
                <a:gd name="T11" fmla="*/ 15 h 16"/>
                <a:gd name="T12" fmla="*/ 9 w 9"/>
                <a:gd name="T13" fmla="*/ 13 h 16"/>
                <a:gd name="T14" fmla="*/ 7 w 9"/>
                <a:gd name="T15" fmla="*/ 11 h 16"/>
                <a:gd name="T16" fmla="*/ 7 w 9"/>
                <a:gd name="T17" fmla="*/ 9 h 16"/>
                <a:gd name="T18" fmla="*/ 6 w 9"/>
                <a:gd name="T19" fmla="*/ 9 h 16"/>
                <a:gd name="T20" fmla="*/ 6 w 9"/>
                <a:gd name="T21" fmla="*/ 8 h 16"/>
                <a:gd name="T22" fmla="*/ 5 w 9"/>
                <a:gd name="T23" fmla="*/ 8 h 16"/>
                <a:gd name="T24" fmla="*/ 4 w 9"/>
                <a:gd name="T25" fmla="*/ 8 h 16"/>
                <a:gd name="T26" fmla="*/ 3 w 9"/>
                <a:gd name="T27" fmla="*/ 6 h 16"/>
                <a:gd name="T28" fmla="*/ 3 w 9"/>
                <a:gd name="T29" fmla="*/ 4 h 16"/>
                <a:gd name="T30" fmla="*/ 3 w 9"/>
                <a:gd name="T31" fmla="*/ 2 h 16"/>
                <a:gd name="T32" fmla="*/ 2 w 9"/>
                <a:gd name="T33" fmla="*/ 0 h 16"/>
                <a:gd name="T34" fmla="*/ 1 w 9"/>
                <a:gd name="T35" fmla="*/ 0 h 16"/>
                <a:gd name="T36" fmla="*/ 0 w 9"/>
                <a:gd name="T37" fmla="*/ 1 h 16"/>
                <a:gd name="T38" fmla="*/ 0 w 9"/>
                <a:gd name="T39" fmla="*/ 3 h 16"/>
                <a:gd name="T40" fmla="*/ 1 w 9"/>
                <a:gd name="T41" fmla="*/ 4 h 16"/>
                <a:gd name="T42" fmla="*/ 2 w 9"/>
                <a:gd name="T43" fmla="*/ 6 h 16"/>
                <a:gd name="T44" fmla="*/ 2 w 9"/>
                <a:gd name="T45" fmla="*/ 9 h 16"/>
                <a:gd name="T46" fmla="*/ 3 w 9"/>
                <a:gd name="T47" fmla="*/ 10 h 16"/>
                <a:gd name="T48" fmla="*/ 4 w 9"/>
                <a:gd name="T49" fmla="*/ 10 h 16"/>
                <a:gd name="T50" fmla="*/ 6 w 9"/>
                <a:gd name="T51" fmla="*/ 11 h 16"/>
                <a:gd name="T52" fmla="*/ 6 w 9"/>
                <a:gd name="T53" fmla="*/ 13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9" h="16">
                  <a:moveTo>
                    <a:pt x="6" y="13"/>
                  </a:moveTo>
                  <a:cubicBezTo>
                    <a:pt x="7" y="13"/>
                    <a:pt x="7" y="13"/>
                    <a:pt x="7" y="13"/>
                  </a:cubicBezTo>
                  <a:cubicBezTo>
                    <a:pt x="8" y="15"/>
                    <a:pt x="8" y="15"/>
                    <a:pt x="8" y="15"/>
                  </a:cubicBezTo>
                  <a:cubicBezTo>
                    <a:pt x="8" y="15"/>
                    <a:pt x="8" y="16"/>
                    <a:pt x="8" y="16"/>
                  </a:cubicBezTo>
                  <a:cubicBezTo>
                    <a:pt x="9" y="16"/>
                    <a:pt x="9" y="16"/>
                    <a:pt x="9" y="16"/>
                  </a:cubicBezTo>
                  <a:cubicBezTo>
                    <a:pt x="9" y="15"/>
                    <a:pt x="9" y="15"/>
                    <a:pt x="9" y="15"/>
                  </a:cubicBezTo>
                  <a:cubicBezTo>
                    <a:pt x="9" y="13"/>
                    <a:pt x="9" y="13"/>
                    <a:pt x="9" y="13"/>
                  </a:cubicBezTo>
                  <a:cubicBezTo>
                    <a:pt x="7" y="11"/>
                    <a:pt x="7" y="11"/>
                    <a:pt x="7" y="11"/>
                  </a:cubicBezTo>
                  <a:cubicBezTo>
                    <a:pt x="7" y="9"/>
                    <a:pt x="7" y="9"/>
                    <a:pt x="7" y="9"/>
                  </a:cubicBezTo>
                  <a:cubicBezTo>
                    <a:pt x="6" y="9"/>
                    <a:pt x="6" y="9"/>
                    <a:pt x="6" y="9"/>
                  </a:cubicBezTo>
                  <a:cubicBezTo>
                    <a:pt x="6" y="8"/>
                    <a:pt x="6" y="8"/>
                    <a:pt x="6" y="8"/>
                  </a:cubicBezTo>
                  <a:cubicBezTo>
                    <a:pt x="5" y="8"/>
                    <a:pt x="5" y="8"/>
                    <a:pt x="5" y="8"/>
                  </a:cubicBezTo>
                  <a:cubicBezTo>
                    <a:pt x="4" y="8"/>
                    <a:pt x="4" y="8"/>
                    <a:pt x="4" y="8"/>
                  </a:cubicBezTo>
                  <a:cubicBezTo>
                    <a:pt x="3" y="6"/>
                    <a:pt x="3" y="6"/>
                    <a:pt x="3" y="6"/>
                  </a:cubicBezTo>
                  <a:cubicBezTo>
                    <a:pt x="3" y="4"/>
                    <a:pt x="3" y="4"/>
                    <a:pt x="3" y="4"/>
                  </a:cubicBezTo>
                  <a:cubicBezTo>
                    <a:pt x="3" y="2"/>
                    <a:pt x="3" y="2"/>
                    <a:pt x="3" y="2"/>
                  </a:cubicBezTo>
                  <a:cubicBezTo>
                    <a:pt x="2" y="0"/>
                    <a:pt x="2" y="0"/>
                    <a:pt x="2" y="0"/>
                  </a:cubicBezTo>
                  <a:cubicBezTo>
                    <a:pt x="1" y="0"/>
                    <a:pt x="1" y="0"/>
                    <a:pt x="1" y="0"/>
                  </a:cubicBezTo>
                  <a:cubicBezTo>
                    <a:pt x="0" y="1"/>
                    <a:pt x="0" y="1"/>
                    <a:pt x="0" y="1"/>
                  </a:cubicBezTo>
                  <a:cubicBezTo>
                    <a:pt x="0" y="3"/>
                    <a:pt x="0" y="3"/>
                    <a:pt x="0" y="3"/>
                  </a:cubicBezTo>
                  <a:cubicBezTo>
                    <a:pt x="1" y="4"/>
                    <a:pt x="1" y="4"/>
                    <a:pt x="1" y="4"/>
                  </a:cubicBezTo>
                  <a:cubicBezTo>
                    <a:pt x="2" y="6"/>
                    <a:pt x="2" y="6"/>
                    <a:pt x="2" y="6"/>
                  </a:cubicBezTo>
                  <a:cubicBezTo>
                    <a:pt x="2" y="9"/>
                    <a:pt x="2" y="9"/>
                    <a:pt x="2" y="9"/>
                  </a:cubicBezTo>
                  <a:cubicBezTo>
                    <a:pt x="3" y="10"/>
                    <a:pt x="3" y="10"/>
                    <a:pt x="3" y="10"/>
                  </a:cubicBezTo>
                  <a:cubicBezTo>
                    <a:pt x="4" y="10"/>
                    <a:pt x="4" y="10"/>
                    <a:pt x="4" y="10"/>
                  </a:cubicBezTo>
                  <a:cubicBezTo>
                    <a:pt x="6" y="11"/>
                    <a:pt x="6" y="11"/>
                    <a:pt x="6" y="11"/>
                  </a:cubicBezTo>
                  <a:lnTo>
                    <a:pt x="6" y="13"/>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261" name="Freeform 354"/>
            <p:cNvSpPr>
              <a:spLocks/>
            </p:cNvSpPr>
            <p:nvPr/>
          </p:nvSpPr>
          <p:spPr bwMode="auto">
            <a:xfrm>
              <a:off x="6382484" y="1926232"/>
              <a:ext cx="25068" cy="16712"/>
            </a:xfrm>
            <a:custGeom>
              <a:avLst/>
              <a:gdLst>
                <a:gd name="T0" fmla="*/ 1 w 9"/>
                <a:gd name="T1" fmla="*/ 6 h 6"/>
                <a:gd name="T2" fmla="*/ 3 w 9"/>
                <a:gd name="T3" fmla="*/ 5 h 6"/>
                <a:gd name="T4" fmla="*/ 5 w 9"/>
                <a:gd name="T5" fmla="*/ 3 h 6"/>
                <a:gd name="T6" fmla="*/ 6 w 9"/>
                <a:gd name="T7" fmla="*/ 3 h 6"/>
                <a:gd name="T8" fmla="*/ 9 w 9"/>
                <a:gd name="T9" fmla="*/ 1 h 6"/>
                <a:gd name="T10" fmla="*/ 9 w 9"/>
                <a:gd name="T11" fmla="*/ 0 h 6"/>
                <a:gd name="T12" fmla="*/ 8 w 9"/>
                <a:gd name="T13" fmla="*/ 0 h 6"/>
                <a:gd name="T14" fmla="*/ 7 w 9"/>
                <a:gd name="T15" fmla="*/ 0 h 6"/>
                <a:gd name="T16" fmla="*/ 5 w 9"/>
                <a:gd name="T17" fmla="*/ 1 h 6"/>
                <a:gd name="T18" fmla="*/ 4 w 9"/>
                <a:gd name="T19" fmla="*/ 2 h 6"/>
                <a:gd name="T20" fmla="*/ 2 w 9"/>
                <a:gd name="T21" fmla="*/ 3 h 6"/>
                <a:gd name="T22" fmla="*/ 1 w 9"/>
                <a:gd name="T23" fmla="*/ 4 h 6"/>
                <a:gd name="T24" fmla="*/ 0 w 9"/>
                <a:gd name="T25" fmla="*/ 5 h 6"/>
                <a:gd name="T26" fmla="*/ 0 w 9"/>
                <a:gd name="T27" fmla="*/ 6 h 6"/>
                <a:gd name="T28" fmla="*/ 1 w 9"/>
                <a:gd name="T29"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 h="6">
                  <a:moveTo>
                    <a:pt x="1" y="6"/>
                  </a:moveTo>
                  <a:cubicBezTo>
                    <a:pt x="3" y="5"/>
                    <a:pt x="3" y="5"/>
                    <a:pt x="3" y="5"/>
                  </a:cubicBezTo>
                  <a:cubicBezTo>
                    <a:pt x="5" y="3"/>
                    <a:pt x="5" y="3"/>
                    <a:pt x="5" y="3"/>
                  </a:cubicBezTo>
                  <a:cubicBezTo>
                    <a:pt x="6" y="3"/>
                    <a:pt x="6" y="3"/>
                    <a:pt x="6" y="3"/>
                  </a:cubicBezTo>
                  <a:cubicBezTo>
                    <a:pt x="9" y="1"/>
                    <a:pt x="9" y="1"/>
                    <a:pt x="9" y="1"/>
                  </a:cubicBezTo>
                  <a:cubicBezTo>
                    <a:pt x="9" y="0"/>
                    <a:pt x="9" y="0"/>
                    <a:pt x="9" y="0"/>
                  </a:cubicBezTo>
                  <a:cubicBezTo>
                    <a:pt x="8" y="0"/>
                    <a:pt x="8" y="0"/>
                    <a:pt x="8" y="0"/>
                  </a:cubicBezTo>
                  <a:cubicBezTo>
                    <a:pt x="7" y="0"/>
                    <a:pt x="7" y="0"/>
                    <a:pt x="7" y="0"/>
                  </a:cubicBezTo>
                  <a:cubicBezTo>
                    <a:pt x="5" y="1"/>
                    <a:pt x="5" y="1"/>
                    <a:pt x="5" y="1"/>
                  </a:cubicBezTo>
                  <a:cubicBezTo>
                    <a:pt x="4" y="2"/>
                    <a:pt x="4" y="2"/>
                    <a:pt x="4" y="2"/>
                  </a:cubicBezTo>
                  <a:cubicBezTo>
                    <a:pt x="2" y="3"/>
                    <a:pt x="2" y="3"/>
                    <a:pt x="2" y="3"/>
                  </a:cubicBezTo>
                  <a:cubicBezTo>
                    <a:pt x="1" y="4"/>
                    <a:pt x="1" y="4"/>
                    <a:pt x="1" y="4"/>
                  </a:cubicBezTo>
                  <a:cubicBezTo>
                    <a:pt x="1" y="4"/>
                    <a:pt x="0" y="5"/>
                    <a:pt x="0" y="5"/>
                  </a:cubicBezTo>
                  <a:cubicBezTo>
                    <a:pt x="0" y="6"/>
                    <a:pt x="0" y="6"/>
                    <a:pt x="0" y="6"/>
                  </a:cubicBezTo>
                  <a:lnTo>
                    <a:pt x="1" y="6"/>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262" name="Freeform 355"/>
            <p:cNvSpPr>
              <a:spLocks/>
            </p:cNvSpPr>
            <p:nvPr/>
          </p:nvSpPr>
          <p:spPr bwMode="auto">
            <a:xfrm>
              <a:off x="6235661" y="2076636"/>
              <a:ext cx="64459" cy="72815"/>
            </a:xfrm>
            <a:custGeom>
              <a:avLst/>
              <a:gdLst>
                <a:gd name="T0" fmla="*/ 45 w 54"/>
                <a:gd name="T1" fmla="*/ 38 h 61"/>
                <a:gd name="T2" fmla="*/ 50 w 54"/>
                <a:gd name="T3" fmla="*/ 30 h 61"/>
                <a:gd name="T4" fmla="*/ 54 w 54"/>
                <a:gd name="T5" fmla="*/ 28 h 61"/>
                <a:gd name="T6" fmla="*/ 54 w 54"/>
                <a:gd name="T7" fmla="*/ 28 h 61"/>
                <a:gd name="T8" fmla="*/ 52 w 54"/>
                <a:gd name="T9" fmla="*/ 26 h 61"/>
                <a:gd name="T10" fmla="*/ 50 w 54"/>
                <a:gd name="T11" fmla="*/ 23 h 61"/>
                <a:gd name="T12" fmla="*/ 47 w 54"/>
                <a:gd name="T13" fmla="*/ 21 h 61"/>
                <a:gd name="T14" fmla="*/ 43 w 54"/>
                <a:gd name="T15" fmla="*/ 23 h 61"/>
                <a:gd name="T16" fmla="*/ 40 w 54"/>
                <a:gd name="T17" fmla="*/ 26 h 61"/>
                <a:gd name="T18" fmla="*/ 35 w 54"/>
                <a:gd name="T19" fmla="*/ 23 h 61"/>
                <a:gd name="T20" fmla="*/ 31 w 54"/>
                <a:gd name="T21" fmla="*/ 19 h 61"/>
                <a:gd name="T22" fmla="*/ 28 w 54"/>
                <a:gd name="T23" fmla="*/ 14 h 61"/>
                <a:gd name="T24" fmla="*/ 31 w 54"/>
                <a:gd name="T25" fmla="*/ 11 h 61"/>
                <a:gd name="T26" fmla="*/ 33 w 54"/>
                <a:gd name="T27" fmla="*/ 11 h 61"/>
                <a:gd name="T28" fmla="*/ 33 w 54"/>
                <a:gd name="T29" fmla="*/ 9 h 61"/>
                <a:gd name="T30" fmla="*/ 31 w 54"/>
                <a:gd name="T31" fmla="*/ 4 h 61"/>
                <a:gd name="T32" fmla="*/ 28 w 54"/>
                <a:gd name="T33" fmla="*/ 0 h 61"/>
                <a:gd name="T34" fmla="*/ 24 w 54"/>
                <a:gd name="T35" fmla="*/ 4 h 61"/>
                <a:gd name="T36" fmla="*/ 19 w 54"/>
                <a:gd name="T37" fmla="*/ 7 h 61"/>
                <a:gd name="T38" fmla="*/ 14 w 54"/>
                <a:gd name="T39" fmla="*/ 9 h 61"/>
                <a:gd name="T40" fmla="*/ 5 w 54"/>
                <a:gd name="T41" fmla="*/ 9 h 61"/>
                <a:gd name="T42" fmla="*/ 2 w 54"/>
                <a:gd name="T43" fmla="*/ 14 h 61"/>
                <a:gd name="T44" fmla="*/ 0 w 54"/>
                <a:gd name="T45" fmla="*/ 16 h 61"/>
                <a:gd name="T46" fmla="*/ 5 w 54"/>
                <a:gd name="T47" fmla="*/ 19 h 61"/>
                <a:gd name="T48" fmla="*/ 7 w 54"/>
                <a:gd name="T49" fmla="*/ 23 h 61"/>
                <a:gd name="T50" fmla="*/ 9 w 54"/>
                <a:gd name="T51" fmla="*/ 23 h 61"/>
                <a:gd name="T52" fmla="*/ 12 w 54"/>
                <a:gd name="T53" fmla="*/ 26 h 61"/>
                <a:gd name="T54" fmla="*/ 9 w 54"/>
                <a:gd name="T55" fmla="*/ 28 h 61"/>
                <a:gd name="T56" fmla="*/ 9 w 54"/>
                <a:gd name="T57" fmla="*/ 30 h 61"/>
                <a:gd name="T58" fmla="*/ 7 w 54"/>
                <a:gd name="T59" fmla="*/ 38 h 61"/>
                <a:gd name="T60" fmla="*/ 7 w 54"/>
                <a:gd name="T61" fmla="*/ 42 h 61"/>
                <a:gd name="T62" fmla="*/ 2 w 54"/>
                <a:gd name="T63" fmla="*/ 45 h 61"/>
                <a:gd name="T64" fmla="*/ 5 w 54"/>
                <a:gd name="T65" fmla="*/ 49 h 61"/>
                <a:gd name="T66" fmla="*/ 2 w 54"/>
                <a:gd name="T67" fmla="*/ 49 h 61"/>
                <a:gd name="T68" fmla="*/ 2 w 54"/>
                <a:gd name="T69" fmla="*/ 54 h 61"/>
                <a:gd name="T70" fmla="*/ 5 w 54"/>
                <a:gd name="T71" fmla="*/ 54 h 61"/>
                <a:gd name="T72" fmla="*/ 7 w 54"/>
                <a:gd name="T73" fmla="*/ 52 h 61"/>
                <a:gd name="T74" fmla="*/ 12 w 54"/>
                <a:gd name="T75" fmla="*/ 52 h 61"/>
                <a:gd name="T76" fmla="*/ 17 w 54"/>
                <a:gd name="T77" fmla="*/ 47 h 61"/>
                <a:gd name="T78" fmla="*/ 19 w 54"/>
                <a:gd name="T79" fmla="*/ 47 h 61"/>
                <a:gd name="T80" fmla="*/ 21 w 54"/>
                <a:gd name="T81" fmla="*/ 47 h 61"/>
                <a:gd name="T82" fmla="*/ 24 w 54"/>
                <a:gd name="T83" fmla="*/ 42 h 61"/>
                <a:gd name="T84" fmla="*/ 26 w 54"/>
                <a:gd name="T85" fmla="*/ 40 h 61"/>
                <a:gd name="T86" fmla="*/ 28 w 54"/>
                <a:gd name="T87" fmla="*/ 40 h 61"/>
                <a:gd name="T88" fmla="*/ 31 w 54"/>
                <a:gd name="T89" fmla="*/ 40 h 61"/>
                <a:gd name="T90" fmla="*/ 31 w 54"/>
                <a:gd name="T91" fmla="*/ 42 h 61"/>
                <a:gd name="T92" fmla="*/ 28 w 54"/>
                <a:gd name="T93" fmla="*/ 49 h 61"/>
                <a:gd name="T94" fmla="*/ 28 w 54"/>
                <a:gd name="T95" fmla="*/ 54 h 61"/>
                <a:gd name="T96" fmla="*/ 26 w 54"/>
                <a:gd name="T97" fmla="*/ 56 h 61"/>
                <a:gd name="T98" fmla="*/ 28 w 54"/>
                <a:gd name="T99" fmla="*/ 61 h 61"/>
                <a:gd name="T100" fmla="*/ 31 w 54"/>
                <a:gd name="T101" fmla="*/ 61 h 61"/>
                <a:gd name="T102" fmla="*/ 33 w 54"/>
                <a:gd name="T103" fmla="*/ 59 h 61"/>
                <a:gd name="T104" fmla="*/ 33 w 54"/>
                <a:gd name="T105" fmla="*/ 54 h 61"/>
                <a:gd name="T106" fmla="*/ 35 w 54"/>
                <a:gd name="T107" fmla="*/ 52 h 61"/>
                <a:gd name="T108" fmla="*/ 40 w 54"/>
                <a:gd name="T109" fmla="*/ 49 h 61"/>
                <a:gd name="T110" fmla="*/ 43 w 54"/>
                <a:gd name="T111" fmla="*/ 49 h 61"/>
                <a:gd name="T112" fmla="*/ 45 w 54"/>
                <a:gd name="T113" fmla="*/ 40 h 61"/>
                <a:gd name="T114" fmla="*/ 45 w 54"/>
                <a:gd name="T115" fmla="*/ 38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4" h="61">
                  <a:moveTo>
                    <a:pt x="45" y="38"/>
                  </a:moveTo>
                  <a:lnTo>
                    <a:pt x="50" y="30"/>
                  </a:lnTo>
                  <a:lnTo>
                    <a:pt x="54" y="28"/>
                  </a:lnTo>
                  <a:lnTo>
                    <a:pt x="54" y="28"/>
                  </a:lnTo>
                  <a:lnTo>
                    <a:pt x="52" y="26"/>
                  </a:lnTo>
                  <a:lnTo>
                    <a:pt x="50" y="23"/>
                  </a:lnTo>
                  <a:lnTo>
                    <a:pt x="47" y="21"/>
                  </a:lnTo>
                  <a:lnTo>
                    <a:pt x="43" y="23"/>
                  </a:lnTo>
                  <a:lnTo>
                    <a:pt x="40" y="26"/>
                  </a:lnTo>
                  <a:lnTo>
                    <a:pt x="35" y="23"/>
                  </a:lnTo>
                  <a:lnTo>
                    <a:pt x="31" y="19"/>
                  </a:lnTo>
                  <a:lnTo>
                    <a:pt x="28" y="14"/>
                  </a:lnTo>
                  <a:lnTo>
                    <a:pt x="31" y="11"/>
                  </a:lnTo>
                  <a:lnTo>
                    <a:pt x="33" y="11"/>
                  </a:lnTo>
                  <a:lnTo>
                    <a:pt x="33" y="9"/>
                  </a:lnTo>
                  <a:lnTo>
                    <a:pt x="31" y="4"/>
                  </a:lnTo>
                  <a:lnTo>
                    <a:pt x="28" y="0"/>
                  </a:lnTo>
                  <a:lnTo>
                    <a:pt x="24" y="4"/>
                  </a:lnTo>
                  <a:lnTo>
                    <a:pt x="19" y="7"/>
                  </a:lnTo>
                  <a:lnTo>
                    <a:pt x="14" y="9"/>
                  </a:lnTo>
                  <a:lnTo>
                    <a:pt x="5" y="9"/>
                  </a:lnTo>
                  <a:lnTo>
                    <a:pt x="2" y="14"/>
                  </a:lnTo>
                  <a:lnTo>
                    <a:pt x="0" y="16"/>
                  </a:lnTo>
                  <a:lnTo>
                    <a:pt x="5" y="19"/>
                  </a:lnTo>
                  <a:lnTo>
                    <a:pt x="7" y="23"/>
                  </a:lnTo>
                  <a:lnTo>
                    <a:pt x="9" y="23"/>
                  </a:lnTo>
                  <a:lnTo>
                    <a:pt x="12" y="26"/>
                  </a:lnTo>
                  <a:lnTo>
                    <a:pt x="9" y="28"/>
                  </a:lnTo>
                  <a:lnTo>
                    <a:pt x="9" y="30"/>
                  </a:lnTo>
                  <a:lnTo>
                    <a:pt x="7" y="38"/>
                  </a:lnTo>
                  <a:lnTo>
                    <a:pt x="7" y="42"/>
                  </a:lnTo>
                  <a:lnTo>
                    <a:pt x="2" y="45"/>
                  </a:lnTo>
                  <a:lnTo>
                    <a:pt x="5" y="49"/>
                  </a:lnTo>
                  <a:lnTo>
                    <a:pt x="2" y="49"/>
                  </a:lnTo>
                  <a:lnTo>
                    <a:pt x="2" y="54"/>
                  </a:lnTo>
                  <a:lnTo>
                    <a:pt x="5" y="54"/>
                  </a:lnTo>
                  <a:lnTo>
                    <a:pt x="7" y="52"/>
                  </a:lnTo>
                  <a:lnTo>
                    <a:pt x="12" y="52"/>
                  </a:lnTo>
                  <a:lnTo>
                    <a:pt x="17" y="47"/>
                  </a:lnTo>
                  <a:lnTo>
                    <a:pt x="19" y="47"/>
                  </a:lnTo>
                  <a:lnTo>
                    <a:pt x="21" y="47"/>
                  </a:lnTo>
                  <a:lnTo>
                    <a:pt x="24" y="42"/>
                  </a:lnTo>
                  <a:lnTo>
                    <a:pt x="26" y="40"/>
                  </a:lnTo>
                  <a:lnTo>
                    <a:pt x="28" y="40"/>
                  </a:lnTo>
                  <a:lnTo>
                    <a:pt x="31" y="40"/>
                  </a:lnTo>
                  <a:lnTo>
                    <a:pt x="31" y="42"/>
                  </a:lnTo>
                  <a:lnTo>
                    <a:pt x="28" y="49"/>
                  </a:lnTo>
                  <a:lnTo>
                    <a:pt x="28" y="54"/>
                  </a:lnTo>
                  <a:lnTo>
                    <a:pt x="26" y="56"/>
                  </a:lnTo>
                  <a:lnTo>
                    <a:pt x="28" y="61"/>
                  </a:lnTo>
                  <a:lnTo>
                    <a:pt x="31" y="61"/>
                  </a:lnTo>
                  <a:lnTo>
                    <a:pt x="33" y="59"/>
                  </a:lnTo>
                  <a:lnTo>
                    <a:pt x="33" y="54"/>
                  </a:lnTo>
                  <a:lnTo>
                    <a:pt x="35" y="52"/>
                  </a:lnTo>
                  <a:lnTo>
                    <a:pt x="40" y="49"/>
                  </a:lnTo>
                  <a:lnTo>
                    <a:pt x="43" y="49"/>
                  </a:lnTo>
                  <a:lnTo>
                    <a:pt x="45" y="40"/>
                  </a:lnTo>
                  <a:lnTo>
                    <a:pt x="45" y="38"/>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263" name="Freeform 356"/>
            <p:cNvSpPr>
              <a:spLocks/>
            </p:cNvSpPr>
            <p:nvPr/>
          </p:nvSpPr>
          <p:spPr bwMode="auto">
            <a:xfrm>
              <a:off x="6221336" y="2056344"/>
              <a:ext cx="37005" cy="31036"/>
            </a:xfrm>
            <a:custGeom>
              <a:avLst/>
              <a:gdLst>
                <a:gd name="T0" fmla="*/ 31 w 31"/>
                <a:gd name="T1" fmla="*/ 10 h 26"/>
                <a:gd name="T2" fmla="*/ 31 w 31"/>
                <a:gd name="T3" fmla="*/ 7 h 26"/>
                <a:gd name="T4" fmla="*/ 31 w 31"/>
                <a:gd name="T5" fmla="*/ 2 h 26"/>
                <a:gd name="T6" fmla="*/ 26 w 31"/>
                <a:gd name="T7" fmla="*/ 2 h 26"/>
                <a:gd name="T8" fmla="*/ 26 w 31"/>
                <a:gd name="T9" fmla="*/ 0 h 26"/>
                <a:gd name="T10" fmla="*/ 24 w 31"/>
                <a:gd name="T11" fmla="*/ 0 h 26"/>
                <a:gd name="T12" fmla="*/ 21 w 31"/>
                <a:gd name="T13" fmla="*/ 2 h 26"/>
                <a:gd name="T14" fmla="*/ 17 w 31"/>
                <a:gd name="T15" fmla="*/ 5 h 26"/>
                <a:gd name="T16" fmla="*/ 17 w 31"/>
                <a:gd name="T17" fmla="*/ 2 h 26"/>
                <a:gd name="T18" fmla="*/ 14 w 31"/>
                <a:gd name="T19" fmla="*/ 2 h 26"/>
                <a:gd name="T20" fmla="*/ 12 w 31"/>
                <a:gd name="T21" fmla="*/ 2 h 26"/>
                <a:gd name="T22" fmla="*/ 12 w 31"/>
                <a:gd name="T23" fmla="*/ 5 h 26"/>
                <a:gd name="T24" fmla="*/ 10 w 31"/>
                <a:gd name="T25" fmla="*/ 7 h 26"/>
                <a:gd name="T26" fmla="*/ 5 w 31"/>
                <a:gd name="T27" fmla="*/ 7 h 26"/>
                <a:gd name="T28" fmla="*/ 5 w 31"/>
                <a:gd name="T29" fmla="*/ 10 h 26"/>
                <a:gd name="T30" fmla="*/ 0 w 31"/>
                <a:gd name="T31" fmla="*/ 12 h 26"/>
                <a:gd name="T32" fmla="*/ 5 w 31"/>
                <a:gd name="T33" fmla="*/ 12 h 26"/>
                <a:gd name="T34" fmla="*/ 10 w 31"/>
                <a:gd name="T35" fmla="*/ 12 h 26"/>
                <a:gd name="T36" fmla="*/ 10 w 31"/>
                <a:gd name="T37" fmla="*/ 17 h 26"/>
                <a:gd name="T38" fmla="*/ 12 w 31"/>
                <a:gd name="T39" fmla="*/ 19 h 26"/>
                <a:gd name="T40" fmla="*/ 12 w 31"/>
                <a:gd name="T41" fmla="*/ 21 h 26"/>
                <a:gd name="T42" fmla="*/ 12 w 31"/>
                <a:gd name="T43" fmla="*/ 21 h 26"/>
                <a:gd name="T44" fmla="*/ 12 w 31"/>
                <a:gd name="T45" fmla="*/ 26 h 26"/>
                <a:gd name="T46" fmla="*/ 14 w 31"/>
                <a:gd name="T47" fmla="*/ 24 h 26"/>
                <a:gd name="T48" fmla="*/ 17 w 31"/>
                <a:gd name="T49" fmla="*/ 26 h 26"/>
                <a:gd name="T50" fmla="*/ 17 w 31"/>
                <a:gd name="T51" fmla="*/ 24 h 26"/>
                <a:gd name="T52" fmla="*/ 24 w 31"/>
                <a:gd name="T53" fmla="*/ 21 h 26"/>
                <a:gd name="T54" fmla="*/ 26 w 31"/>
                <a:gd name="T55" fmla="*/ 21 h 26"/>
                <a:gd name="T56" fmla="*/ 29 w 31"/>
                <a:gd name="T57" fmla="*/ 19 h 26"/>
                <a:gd name="T58" fmla="*/ 26 w 31"/>
                <a:gd name="T59" fmla="*/ 17 h 26"/>
                <a:gd name="T60" fmla="*/ 29 w 31"/>
                <a:gd name="T61" fmla="*/ 12 h 26"/>
                <a:gd name="T62" fmla="*/ 31 w 31"/>
                <a:gd name="T63" fmla="*/ 1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1" h="26">
                  <a:moveTo>
                    <a:pt x="31" y="10"/>
                  </a:moveTo>
                  <a:lnTo>
                    <a:pt x="31" y="7"/>
                  </a:lnTo>
                  <a:lnTo>
                    <a:pt x="31" y="2"/>
                  </a:lnTo>
                  <a:lnTo>
                    <a:pt x="26" y="2"/>
                  </a:lnTo>
                  <a:lnTo>
                    <a:pt x="26" y="0"/>
                  </a:lnTo>
                  <a:lnTo>
                    <a:pt x="24" y="0"/>
                  </a:lnTo>
                  <a:lnTo>
                    <a:pt x="21" y="2"/>
                  </a:lnTo>
                  <a:lnTo>
                    <a:pt x="17" y="5"/>
                  </a:lnTo>
                  <a:lnTo>
                    <a:pt x="17" y="2"/>
                  </a:lnTo>
                  <a:lnTo>
                    <a:pt x="14" y="2"/>
                  </a:lnTo>
                  <a:lnTo>
                    <a:pt x="12" y="2"/>
                  </a:lnTo>
                  <a:lnTo>
                    <a:pt x="12" y="5"/>
                  </a:lnTo>
                  <a:lnTo>
                    <a:pt x="10" y="7"/>
                  </a:lnTo>
                  <a:lnTo>
                    <a:pt x="5" y="7"/>
                  </a:lnTo>
                  <a:lnTo>
                    <a:pt x="5" y="10"/>
                  </a:lnTo>
                  <a:lnTo>
                    <a:pt x="0" y="12"/>
                  </a:lnTo>
                  <a:lnTo>
                    <a:pt x="5" y="12"/>
                  </a:lnTo>
                  <a:lnTo>
                    <a:pt x="10" y="12"/>
                  </a:lnTo>
                  <a:lnTo>
                    <a:pt x="10" y="17"/>
                  </a:lnTo>
                  <a:lnTo>
                    <a:pt x="12" y="19"/>
                  </a:lnTo>
                  <a:lnTo>
                    <a:pt x="12" y="21"/>
                  </a:lnTo>
                  <a:lnTo>
                    <a:pt x="12" y="21"/>
                  </a:lnTo>
                  <a:lnTo>
                    <a:pt x="12" y="26"/>
                  </a:lnTo>
                  <a:lnTo>
                    <a:pt x="14" y="24"/>
                  </a:lnTo>
                  <a:lnTo>
                    <a:pt x="17" y="26"/>
                  </a:lnTo>
                  <a:lnTo>
                    <a:pt x="17" y="24"/>
                  </a:lnTo>
                  <a:lnTo>
                    <a:pt x="24" y="21"/>
                  </a:lnTo>
                  <a:lnTo>
                    <a:pt x="26" y="21"/>
                  </a:lnTo>
                  <a:lnTo>
                    <a:pt x="29" y="19"/>
                  </a:lnTo>
                  <a:lnTo>
                    <a:pt x="26" y="17"/>
                  </a:lnTo>
                  <a:lnTo>
                    <a:pt x="29" y="12"/>
                  </a:lnTo>
                  <a:lnTo>
                    <a:pt x="31" y="10"/>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264" name="Freeform 357"/>
            <p:cNvSpPr>
              <a:spLocks/>
            </p:cNvSpPr>
            <p:nvPr/>
          </p:nvSpPr>
          <p:spPr bwMode="auto">
            <a:xfrm>
              <a:off x="6227305" y="2310598"/>
              <a:ext cx="8356" cy="14324"/>
            </a:xfrm>
            <a:custGeom>
              <a:avLst/>
              <a:gdLst>
                <a:gd name="T0" fmla="*/ 0 w 7"/>
                <a:gd name="T1" fmla="*/ 0 h 12"/>
                <a:gd name="T2" fmla="*/ 0 w 7"/>
                <a:gd name="T3" fmla="*/ 2 h 12"/>
                <a:gd name="T4" fmla="*/ 0 w 7"/>
                <a:gd name="T5" fmla="*/ 7 h 12"/>
                <a:gd name="T6" fmla="*/ 2 w 7"/>
                <a:gd name="T7" fmla="*/ 10 h 12"/>
                <a:gd name="T8" fmla="*/ 5 w 7"/>
                <a:gd name="T9" fmla="*/ 12 h 12"/>
                <a:gd name="T10" fmla="*/ 5 w 7"/>
                <a:gd name="T11" fmla="*/ 12 h 12"/>
                <a:gd name="T12" fmla="*/ 7 w 7"/>
                <a:gd name="T13" fmla="*/ 10 h 12"/>
                <a:gd name="T14" fmla="*/ 7 w 7"/>
                <a:gd name="T15" fmla="*/ 5 h 12"/>
                <a:gd name="T16" fmla="*/ 5 w 7"/>
                <a:gd name="T17" fmla="*/ 2 h 12"/>
                <a:gd name="T18" fmla="*/ 0 w 7"/>
                <a:gd name="T19"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12">
                  <a:moveTo>
                    <a:pt x="0" y="0"/>
                  </a:moveTo>
                  <a:lnTo>
                    <a:pt x="0" y="2"/>
                  </a:lnTo>
                  <a:lnTo>
                    <a:pt x="0" y="7"/>
                  </a:lnTo>
                  <a:lnTo>
                    <a:pt x="2" y="10"/>
                  </a:lnTo>
                  <a:lnTo>
                    <a:pt x="5" y="12"/>
                  </a:lnTo>
                  <a:lnTo>
                    <a:pt x="5" y="12"/>
                  </a:lnTo>
                  <a:lnTo>
                    <a:pt x="7" y="10"/>
                  </a:lnTo>
                  <a:lnTo>
                    <a:pt x="7" y="5"/>
                  </a:lnTo>
                  <a:lnTo>
                    <a:pt x="5" y="2"/>
                  </a:lnTo>
                  <a:lnTo>
                    <a:pt x="0" y="0"/>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265" name="Freeform 358"/>
            <p:cNvSpPr>
              <a:spLocks/>
            </p:cNvSpPr>
            <p:nvPr/>
          </p:nvSpPr>
          <p:spPr bwMode="auto">
            <a:xfrm>
              <a:off x="6339512" y="2027695"/>
              <a:ext cx="26261" cy="11937"/>
            </a:xfrm>
            <a:custGeom>
              <a:avLst/>
              <a:gdLst>
                <a:gd name="T0" fmla="*/ 5 w 22"/>
                <a:gd name="T1" fmla="*/ 8 h 10"/>
                <a:gd name="T2" fmla="*/ 8 w 22"/>
                <a:gd name="T3" fmla="*/ 8 h 10"/>
                <a:gd name="T4" fmla="*/ 10 w 22"/>
                <a:gd name="T5" fmla="*/ 5 h 10"/>
                <a:gd name="T6" fmla="*/ 12 w 22"/>
                <a:gd name="T7" fmla="*/ 5 h 10"/>
                <a:gd name="T8" fmla="*/ 17 w 22"/>
                <a:gd name="T9" fmla="*/ 8 h 10"/>
                <a:gd name="T10" fmla="*/ 22 w 22"/>
                <a:gd name="T11" fmla="*/ 5 h 10"/>
                <a:gd name="T12" fmla="*/ 22 w 22"/>
                <a:gd name="T13" fmla="*/ 3 h 10"/>
                <a:gd name="T14" fmla="*/ 19 w 22"/>
                <a:gd name="T15" fmla="*/ 3 h 10"/>
                <a:gd name="T16" fmla="*/ 15 w 22"/>
                <a:gd name="T17" fmla="*/ 3 h 10"/>
                <a:gd name="T18" fmla="*/ 12 w 22"/>
                <a:gd name="T19" fmla="*/ 0 h 10"/>
                <a:gd name="T20" fmla="*/ 10 w 22"/>
                <a:gd name="T21" fmla="*/ 3 h 10"/>
                <a:gd name="T22" fmla="*/ 8 w 22"/>
                <a:gd name="T23" fmla="*/ 3 h 10"/>
                <a:gd name="T24" fmla="*/ 3 w 22"/>
                <a:gd name="T25" fmla="*/ 5 h 10"/>
                <a:gd name="T26" fmla="*/ 0 w 22"/>
                <a:gd name="T27" fmla="*/ 10 h 10"/>
                <a:gd name="T28" fmla="*/ 3 w 22"/>
                <a:gd name="T29" fmla="*/ 10 h 10"/>
                <a:gd name="T30" fmla="*/ 5 w 22"/>
                <a:gd name="T31"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2" h="10">
                  <a:moveTo>
                    <a:pt x="5" y="8"/>
                  </a:moveTo>
                  <a:lnTo>
                    <a:pt x="8" y="8"/>
                  </a:lnTo>
                  <a:lnTo>
                    <a:pt x="10" y="5"/>
                  </a:lnTo>
                  <a:lnTo>
                    <a:pt x="12" y="5"/>
                  </a:lnTo>
                  <a:lnTo>
                    <a:pt x="17" y="8"/>
                  </a:lnTo>
                  <a:lnTo>
                    <a:pt x="22" y="5"/>
                  </a:lnTo>
                  <a:lnTo>
                    <a:pt x="22" y="3"/>
                  </a:lnTo>
                  <a:lnTo>
                    <a:pt x="19" y="3"/>
                  </a:lnTo>
                  <a:lnTo>
                    <a:pt x="15" y="3"/>
                  </a:lnTo>
                  <a:lnTo>
                    <a:pt x="12" y="0"/>
                  </a:lnTo>
                  <a:lnTo>
                    <a:pt x="10" y="3"/>
                  </a:lnTo>
                  <a:lnTo>
                    <a:pt x="8" y="3"/>
                  </a:lnTo>
                  <a:lnTo>
                    <a:pt x="3" y="5"/>
                  </a:lnTo>
                  <a:lnTo>
                    <a:pt x="0" y="10"/>
                  </a:lnTo>
                  <a:lnTo>
                    <a:pt x="3" y="10"/>
                  </a:lnTo>
                  <a:lnTo>
                    <a:pt x="5" y="8"/>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266" name="Freeform 359"/>
            <p:cNvSpPr>
              <a:spLocks/>
            </p:cNvSpPr>
            <p:nvPr/>
          </p:nvSpPr>
          <p:spPr bwMode="auto">
            <a:xfrm>
              <a:off x="9135124" y="3279871"/>
              <a:ext cx="132499" cy="155179"/>
            </a:xfrm>
            <a:custGeom>
              <a:avLst/>
              <a:gdLst>
                <a:gd name="T0" fmla="*/ 92 w 111"/>
                <a:gd name="T1" fmla="*/ 28 h 130"/>
                <a:gd name="T2" fmla="*/ 87 w 111"/>
                <a:gd name="T3" fmla="*/ 38 h 130"/>
                <a:gd name="T4" fmla="*/ 73 w 111"/>
                <a:gd name="T5" fmla="*/ 42 h 130"/>
                <a:gd name="T6" fmla="*/ 61 w 111"/>
                <a:gd name="T7" fmla="*/ 38 h 130"/>
                <a:gd name="T8" fmla="*/ 49 w 111"/>
                <a:gd name="T9" fmla="*/ 31 h 130"/>
                <a:gd name="T10" fmla="*/ 33 w 111"/>
                <a:gd name="T11" fmla="*/ 14 h 130"/>
                <a:gd name="T12" fmla="*/ 18 w 111"/>
                <a:gd name="T13" fmla="*/ 2 h 130"/>
                <a:gd name="T14" fmla="*/ 11 w 111"/>
                <a:gd name="T15" fmla="*/ 2 h 130"/>
                <a:gd name="T16" fmla="*/ 7 w 111"/>
                <a:gd name="T17" fmla="*/ 5 h 130"/>
                <a:gd name="T18" fmla="*/ 16 w 111"/>
                <a:gd name="T19" fmla="*/ 23 h 130"/>
                <a:gd name="T20" fmla="*/ 18 w 111"/>
                <a:gd name="T21" fmla="*/ 38 h 130"/>
                <a:gd name="T22" fmla="*/ 21 w 111"/>
                <a:gd name="T23" fmla="*/ 49 h 130"/>
                <a:gd name="T24" fmla="*/ 18 w 111"/>
                <a:gd name="T25" fmla="*/ 59 h 130"/>
                <a:gd name="T26" fmla="*/ 23 w 111"/>
                <a:gd name="T27" fmla="*/ 64 h 130"/>
                <a:gd name="T28" fmla="*/ 23 w 111"/>
                <a:gd name="T29" fmla="*/ 71 h 130"/>
                <a:gd name="T30" fmla="*/ 7 w 111"/>
                <a:gd name="T31" fmla="*/ 68 h 130"/>
                <a:gd name="T32" fmla="*/ 4 w 111"/>
                <a:gd name="T33" fmla="*/ 73 h 130"/>
                <a:gd name="T34" fmla="*/ 9 w 111"/>
                <a:gd name="T35" fmla="*/ 80 h 130"/>
                <a:gd name="T36" fmla="*/ 4 w 111"/>
                <a:gd name="T37" fmla="*/ 85 h 130"/>
                <a:gd name="T38" fmla="*/ 0 w 111"/>
                <a:gd name="T39" fmla="*/ 92 h 130"/>
                <a:gd name="T40" fmla="*/ 0 w 111"/>
                <a:gd name="T41" fmla="*/ 104 h 130"/>
                <a:gd name="T42" fmla="*/ 9 w 111"/>
                <a:gd name="T43" fmla="*/ 111 h 130"/>
                <a:gd name="T44" fmla="*/ 11 w 111"/>
                <a:gd name="T45" fmla="*/ 125 h 130"/>
                <a:gd name="T46" fmla="*/ 21 w 111"/>
                <a:gd name="T47" fmla="*/ 125 h 130"/>
                <a:gd name="T48" fmla="*/ 26 w 111"/>
                <a:gd name="T49" fmla="*/ 118 h 130"/>
                <a:gd name="T50" fmla="*/ 35 w 111"/>
                <a:gd name="T51" fmla="*/ 116 h 130"/>
                <a:gd name="T52" fmla="*/ 30 w 111"/>
                <a:gd name="T53" fmla="*/ 111 h 130"/>
                <a:gd name="T54" fmla="*/ 16 w 111"/>
                <a:gd name="T55" fmla="*/ 104 h 130"/>
                <a:gd name="T56" fmla="*/ 11 w 111"/>
                <a:gd name="T57" fmla="*/ 94 h 130"/>
                <a:gd name="T58" fmla="*/ 21 w 111"/>
                <a:gd name="T59" fmla="*/ 97 h 130"/>
                <a:gd name="T60" fmla="*/ 33 w 111"/>
                <a:gd name="T61" fmla="*/ 87 h 130"/>
                <a:gd name="T62" fmla="*/ 42 w 111"/>
                <a:gd name="T63" fmla="*/ 90 h 130"/>
                <a:gd name="T64" fmla="*/ 54 w 111"/>
                <a:gd name="T65" fmla="*/ 97 h 130"/>
                <a:gd name="T66" fmla="*/ 68 w 111"/>
                <a:gd name="T67" fmla="*/ 106 h 130"/>
                <a:gd name="T68" fmla="*/ 73 w 111"/>
                <a:gd name="T69" fmla="*/ 102 h 130"/>
                <a:gd name="T70" fmla="*/ 75 w 111"/>
                <a:gd name="T71" fmla="*/ 80 h 130"/>
                <a:gd name="T72" fmla="*/ 87 w 111"/>
                <a:gd name="T73" fmla="*/ 73 h 130"/>
                <a:gd name="T74" fmla="*/ 94 w 111"/>
                <a:gd name="T75" fmla="*/ 68 h 130"/>
                <a:gd name="T76" fmla="*/ 101 w 111"/>
                <a:gd name="T77" fmla="*/ 68 h 130"/>
                <a:gd name="T78" fmla="*/ 108 w 111"/>
                <a:gd name="T79" fmla="*/ 61 h 130"/>
                <a:gd name="T80" fmla="*/ 111 w 111"/>
                <a:gd name="T81" fmla="*/ 54 h 130"/>
                <a:gd name="T82" fmla="*/ 104 w 111"/>
                <a:gd name="T83" fmla="*/ 59 h 130"/>
                <a:gd name="T84" fmla="*/ 101 w 111"/>
                <a:gd name="T85" fmla="*/ 54 h 130"/>
                <a:gd name="T86" fmla="*/ 92 w 111"/>
                <a:gd name="T87" fmla="*/ 45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11" h="130">
                  <a:moveTo>
                    <a:pt x="94" y="33"/>
                  </a:moveTo>
                  <a:lnTo>
                    <a:pt x="94" y="31"/>
                  </a:lnTo>
                  <a:lnTo>
                    <a:pt x="92" y="28"/>
                  </a:lnTo>
                  <a:lnTo>
                    <a:pt x="92" y="31"/>
                  </a:lnTo>
                  <a:lnTo>
                    <a:pt x="89" y="33"/>
                  </a:lnTo>
                  <a:lnTo>
                    <a:pt x="87" y="38"/>
                  </a:lnTo>
                  <a:lnTo>
                    <a:pt x="80" y="42"/>
                  </a:lnTo>
                  <a:lnTo>
                    <a:pt x="75" y="42"/>
                  </a:lnTo>
                  <a:lnTo>
                    <a:pt x="73" y="42"/>
                  </a:lnTo>
                  <a:lnTo>
                    <a:pt x="70" y="42"/>
                  </a:lnTo>
                  <a:lnTo>
                    <a:pt x="66" y="38"/>
                  </a:lnTo>
                  <a:lnTo>
                    <a:pt x="61" y="38"/>
                  </a:lnTo>
                  <a:lnTo>
                    <a:pt x="56" y="35"/>
                  </a:lnTo>
                  <a:lnTo>
                    <a:pt x="52" y="31"/>
                  </a:lnTo>
                  <a:lnTo>
                    <a:pt x="49" y="31"/>
                  </a:lnTo>
                  <a:lnTo>
                    <a:pt x="47" y="28"/>
                  </a:lnTo>
                  <a:lnTo>
                    <a:pt x="42" y="23"/>
                  </a:lnTo>
                  <a:lnTo>
                    <a:pt x="33" y="14"/>
                  </a:lnTo>
                  <a:lnTo>
                    <a:pt x="30" y="9"/>
                  </a:lnTo>
                  <a:lnTo>
                    <a:pt x="23" y="9"/>
                  </a:lnTo>
                  <a:lnTo>
                    <a:pt x="18" y="2"/>
                  </a:lnTo>
                  <a:lnTo>
                    <a:pt x="16" y="0"/>
                  </a:lnTo>
                  <a:lnTo>
                    <a:pt x="11" y="0"/>
                  </a:lnTo>
                  <a:lnTo>
                    <a:pt x="11" y="2"/>
                  </a:lnTo>
                  <a:lnTo>
                    <a:pt x="9" y="5"/>
                  </a:lnTo>
                  <a:lnTo>
                    <a:pt x="9" y="5"/>
                  </a:lnTo>
                  <a:lnTo>
                    <a:pt x="7" y="5"/>
                  </a:lnTo>
                  <a:lnTo>
                    <a:pt x="9" y="7"/>
                  </a:lnTo>
                  <a:lnTo>
                    <a:pt x="9" y="12"/>
                  </a:lnTo>
                  <a:lnTo>
                    <a:pt x="16" y="23"/>
                  </a:lnTo>
                  <a:lnTo>
                    <a:pt x="18" y="28"/>
                  </a:lnTo>
                  <a:lnTo>
                    <a:pt x="18" y="35"/>
                  </a:lnTo>
                  <a:lnTo>
                    <a:pt x="18" y="38"/>
                  </a:lnTo>
                  <a:lnTo>
                    <a:pt x="21" y="45"/>
                  </a:lnTo>
                  <a:lnTo>
                    <a:pt x="21" y="49"/>
                  </a:lnTo>
                  <a:lnTo>
                    <a:pt x="21" y="49"/>
                  </a:lnTo>
                  <a:lnTo>
                    <a:pt x="18" y="49"/>
                  </a:lnTo>
                  <a:lnTo>
                    <a:pt x="16" y="54"/>
                  </a:lnTo>
                  <a:lnTo>
                    <a:pt x="18" y="59"/>
                  </a:lnTo>
                  <a:lnTo>
                    <a:pt x="21" y="61"/>
                  </a:lnTo>
                  <a:lnTo>
                    <a:pt x="21" y="64"/>
                  </a:lnTo>
                  <a:lnTo>
                    <a:pt x="23" y="64"/>
                  </a:lnTo>
                  <a:lnTo>
                    <a:pt x="23" y="68"/>
                  </a:lnTo>
                  <a:lnTo>
                    <a:pt x="23" y="68"/>
                  </a:lnTo>
                  <a:lnTo>
                    <a:pt x="23" y="71"/>
                  </a:lnTo>
                  <a:lnTo>
                    <a:pt x="21" y="73"/>
                  </a:lnTo>
                  <a:lnTo>
                    <a:pt x="14" y="73"/>
                  </a:lnTo>
                  <a:lnTo>
                    <a:pt x="7" y="68"/>
                  </a:lnTo>
                  <a:lnTo>
                    <a:pt x="4" y="71"/>
                  </a:lnTo>
                  <a:lnTo>
                    <a:pt x="2" y="73"/>
                  </a:lnTo>
                  <a:lnTo>
                    <a:pt x="4" y="73"/>
                  </a:lnTo>
                  <a:lnTo>
                    <a:pt x="4" y="76"/>
                  </a:lnTo>
                  <a:lnTo>
                    <a:pt x="9" y="78"/>
                  </a:lnTo>
                  <a:lnTo>
                    <a:pt x="9" y="80"/>
                  </a:lnTo>
                  <a:lnTo>
                    <a:pt x="9" y="80"/>
                  </a:lnTo>
                  <a:lnTo>
                    <a:pt x="7" y="85"/>
                  </a:lnTo>
                  <a:lnTo>
                    <a:pt x="4" y="85"/>
                  </a:lnTo>
                  <a:lnTo>
                    <a:pt x="2" y="87"/>
                  </a:lnTo>
                  <a:lnTo>
                    <a:pt x="0" y="90"/>
                  </a:lnTo>
                  <a:lnTo>
                    <a:pt x="0" y="92"/>
                  </a:lnTo>
                  <a:lnTo>
                    <a:pt x="0" y="97"/>
                  </a:lnTo>
                  <a:lnTo>
                    <a:pt x="0" y="102"/>
                  </a:lnTo>
                  <a:lnTo>
                    <a:pt x="0" y="104"/>
                  </a:lnTo>
                  <a:lnTo>
                    <a:pt x="2" y="104"/>
                  </a:lnTo>
                  <a:lnTo>
                    <a:pt x="7" y="106"/>
                  </a:lnTo>
                  <a:lnTo>
                    <a:pt x="9" y="111"/>
                  </a:lnTo>
                  <a:lnTo>
                    <a:pt x="11" y="116"/>
                  </a:lnTo>
                  <a:lnTo>
                    <a:pt x="14" y="125"/>
                  </a:lnTo>
                  <a:lnTo>
                    <a:pt x="11" y="125"/>
                  </a:lnTo>
                  <a:lnTo>
                    <a:pt x="14" y="128"/>
                  </a:lnTo>
                  <a:lnTo>
                    <a:pt x="16" y="130"/>
                  </a:lnTo>
                  <a:lnTo>
                    <a:pt x="21" y="125"/>
                  </a:lnTo>
                  <a:lnTo>
                    <a:pt x="23" y="120"/>
                  </a:lnTo>
                  <a:lnTo>
                    <a:pt x="23" y="118"/>
                  </a:lnTo>
                  <a:lnTo>
                    <a:pt x="26" y="118"/>
                  </a:lnTo>
                  <a:lnTo>
                    <a:pt x="30" y="118"/>
                  </a:lnTo>
                  <a:lnTo>
                    <a:pt x="33" y="120"/>
                  </a:lnTo>
                  <a:lnTo>
                    <a:pt x="35" y="116"/>
                  </a:lnTo>
                  <a:lnTo>
                    <a:pt x="37" y="113"/>
                  </a:lnTo>
                  <a:lnTo>
                    <a:pt x="35" y="111"/>
                  </a:lnTo>
                  <a:lnTo>
                    <a:pt x="30" y="111"/>
                  </a:lnTo>
                  <a:lnTo>
                    <a:pt x="26" y="109"/>
                  </a:lnTo>
                  <a:lnTo>
                    <a:pt x="21" y="104"/>
                  </a:lnTo>
                  <a:lnTo>
                    <a:pt x="16" y="104"/>
                  </a:lnTo>
                  <a:lnTo>
                    <a:pt x="11" y="102"/>
                  </a:lnTo>
                  <a:lnTo>
                    <a:pt x="11" y="99"/>
                  </a:lnTo>
                  <a:lnTo>
                    <a:pt x="11" y="94"/>
                  </a:lnTo>
                  <a:lnTo>
                    <a:pt x="14" y="92"/>
                  </a:lnTo>
                  <a:lnTo>
                    <a:pt x="16" y="92"/>
                  </a:lnTo>
                  <a:lnTo>
                    <a:pt x="21" y="97"/>
                  </a:lnTo>
                  <a:lnTo>
                    <a:pt x="23" y="97"/>
                  </a:lnTo>
                  <a:lnTo>
                    <a:pt x="28" y="90"/>
                  </a:lnTo>
                  <a:lnTo>
                    <a:pt x="33" y="87"/>
                  </a:lnTo>
                  <a:lnTo>
                    <a:pt x="37" y="87"/>
                  </a:lnTo>
                  <a:lnTo>
                    <a:pt x="37" y="90"/>
                  </a:lnTo>
                  <a:lnTo>
                    <a:pt x="42" y="90"/>
                  </a:lnTo>
                  <a:lnTo>
                    <a:pt x="44" y="90"/>
                  </a:lnTo>
                  <a:lnTo>
                    <a:pt x="49" y="92"/>
                  </a:lnTo>
                  <a:lnTo>
                    <a:pt x="54" y="97"/>
                  </a:lnTo>
                  <a:lnTo>
                    <a:pt x="61" y="102"/>
                  </a:lnTo>
                  <a:lnTo>
                    <a:pt x="66" y="102"/>
                  </a:lnTo>
                  <a:lnTo>
                    <a:pt x="68" y="106"/>
                  </a:lnTo>
                  <a:lnTo>
                    <a:pt x="73" y="106"/>
                  </a:lnTo>
                  <a:lnTo>
                    <a:pt x="73" y="104"/>
                  </a:lnTo>
                  <a:lnTo>
                    <a:pt x="73" y="102"/>
                  </a:lnTo>
                  <a:lnTo>
                    <a:pt x="70" y="97"/>
                  </a:lnTo>
                  <a:lnTo>
                    <a:pt x="73" y="90"/>
                  </a:lnTo>
                  <a:lnTo>
                    <a:pt x="75" y="80"/>
                  </a:lnTo>
                  <a:lnTo>
                    <a:pt x="80" y="73"/>
                  </a:lnTo>
                  <a:lnTo>
                    <a:pt x="82" y="73"/>
                  </a:lnTo>
                  <a:lnTo>
                    <a:pt x="87" y="73"/>
                  </a:lnTo>
                  <a:lnTo>
                    <a:pt x="92" y="73"/>
                  </a:lnTo>
                  <a:lnTo>
                    <a:pt x="92" y="71"/>
                  </a:lnTo>
                  <a:lnTo>
                    <a:pt x="94" y="68"/>
                  </a:lnTo>
                  <a:lnTo>
                    <a:pt x="97" y="71"/>
                  </a:lnTo>
                  <a:lnTo>
                    <a:pt x="99" y="71"/>
                  </a:lnTo>
                  <a:lnTo>
                    <a:pt x="101" y="68"/>
                  </a:lnTo>
                  <a:lnTo>
                    <a:pt x="101" y="64"/>
                  </a:lnTo>
                  <a:lnTo>
                    <a:pt x="106" y="64"/>
                  </a:lnTo>
                  <a:lnTo>
                    <a:pt x="108" y="61"/>
                  </a:lnTo>
                  <a:lnTo>
                    <a:pt x="108" y="57"/>
                  </a:lnTo>
                  <a:lnTo>
                    <a:pt x="108" y="57"/>
                  </a:lnTo>
                  <a:lnTo>
                    <a:pt x="111" y="54"/>
                  </a:lnTo>
                  <a:lnTo>
                    <a:pt x="108" y="54"/>
                  </a:lnTo>
                  <a:lnTo>
                    <a:pt x="106" y="57"/>
                  </a:lnTo>
                  <a:lnTo>
                    <a:pt x="104" y="59"/>
                  </a:lnTo>
                  <a:lnTo>
                    <a:pt x="101" y="59"/>
                  </a:lnTo>
                  <a:lnTo>
                    <a:pt x="101" y="57"/>
                  </a:lnTo>
                  <a:lnTo>
                    <a:pt x="101" y="54"/>
                  </a:lnTo>
                  <a:lnTo>
                    <a:pt x="97" y="49"/>
                  </a:lnTo>
                  <a:lnTo>
                    <a:pt x="92" y="47"/>
                  </a:lnTo>
                  <a:lnTo>
                    <a:pt x="92" y="45"/>
                  </a:lnTo>
                  <a:lnTo>
                    <a:pt x="92" y="40"/>
                  </a:lnTo>
                  <a:lnTo>
                    <a:pt x="94" y="33"/>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267" name="Freeform 360"/>
            <p:cNvSpPr>
              <a:spLocks/>
            </p:cNvSpPr>
            <p:nvPr/>
          </p:nvSpPr>
          <p:spPr bwMode="auto">
            <a:xfrm>
              <a:off x="9075439" y="3686918"/>
              <a:ext cx="8356" cy="4775"/>
            </a:xfrm>
            <a:custGeom>
              <a:avLst/>
              <a:gdLst>
                <a:gd name="T0" fmla="*/ 7 w 7"/>
                <a:gd name="T1" fmla="*/ 0 h 4"/>
                <a:gd name="T2" fmla="*/ 5 w 7"/>
                <a:gd name="T3" fmla="*/ 0 h 4"/>
                <a:gd name="T4" fmla="*/ 0 w 7"/>
                <a:gd name="T5" fmla="*/ 2 h 4"/>
                <a:gd name="T6" fmla="*/ 5 w 7"/>
                <a:gd name="T7" fmla="*/ 4 h 4"/>
                <a:gd name="T8" fmla="*/ 7 w 7"/>
                <a:gd name="T9" fmla="*/ 2 h 4"/>
                <a:gd name="T10" fmla="*/ 7 w 7"/>
                <a:gd name="T11" fmla="*/ 0 h 4"/>
              </a:gdLst>
              <a:ahLst/>
              <a:cxnLst>
                <a:cxn ang="0">
                  <a:pos x="T0" y="T1"/>
                </a:cxn>
                <a:cxn ang="0">
                  <a:pos x="T2" y="T3"/>
                </a:cxn>
                <a:cxn ang="0">
                  <a:pos x="T4" y="T5"/>
                </a:cxn>
                <a:cxn ang="0">
                  <a:pos x="T6" y="T7"/>
                </a:cxn>
                <a:cxn ang="0">
                  <a:pos x="T8" y="T9"/>
                </a:cxn>
                <a:cxn ang="0">
                  <a:pos x="T10" y="T11"/>
                </a:cxn>
              </a:cxnLst>
              <a:rect l="0" t="0" r="r" b="b"/>
              <a:pathLst>
                <a:path w="7" h="4">
                  <a:moveTo>
                    <a:pt x="7" y="0"/>
                  </a:moveTo>
                  <a:lnTo>
                    <a:pt x="5" y="0"/>
                  </a:lnTo>
                  <a:lnTo>
                    <a:pt x="0" y="2"/>
                  </a:lnTo>
                  <a:lnTo>
                    <a:pt x="5" y="4"/>
                  </a:lnTo>
                  <a:lnTo>
                    <a:pt x="7" y="2"/>
                  </a:lnTo>
                  <a:lnTo>
                    <a:pt x="7" y="0"/>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268" name="Freeform 361"/>
            <p:cNvSpPr>
              <a:spLocks/>
            </p:cNvSpPr>
            <p:nvPr/>
          </p:nvSpPr>
          <p:spPr bwMode="auto">
            <a:xfrm>
              <a:off x="9092151" y="3683337"/>
              <a:ext cx="2387" cy="11937"/>
            </a:xfrm>
            <a:custGeom>
              <a:avLst/>
              <a:gdLst>
                <a:gd name="T0" fmla="*/ 2 w 2"/>
                <a:gd name="T1" fmla="*/ 0 h 10"/>
                <a:gd name="T2" fmla="*/ 0 w 2"/>
                <a:gd name="T3" fmla="*/ 0 h 10"/>
                <a:gd name="T4" fmla="*/ 0 w 2"/>
                <a:gd name="T5" fmla="*/ 3 h 10"/>
                <a:gd name="T6" fmla="*/ 0 w 2"/>
                <a:gd name="T7" fmla="*/ 5 h 10"/>
                <a:gd name="T8" fmla="*/ 0 w 2"/>
                <a:gd name="T9" fmla="*/ 10 h 10"/>
                <a:gd name="T10" fmla="*/ 2 w 2"/>
                <a:gd name="T11" fmla="*/ 10 h 10"/>
                <a:gd name="T12" fmla="*/ 2 w 2"/>
                <a:gd name="T13" fmla="*/ 7 h 10"/>
                <a:gd name="T14" fmla="*/ 2 w 2"/>
                <a:gd name="T15" fmla="*/ 5 h 10"/>
                <a:gd name="T16" fmla="*/ 2 w 2"/>
                <a:gd name="T17" fmla="*/ 3 h 10"/>
                <a:gd name="T18" fmla="*/ 2 w 2"/>
                <a:gd name="T19"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 h="10">
                  <a:moveTo>
                    <a:pt x="2" y="0"/>
                  </a:moveTo>
                  <a:lnTo>
                    <a:pt x="0" y="0"/>
                  </a:lnTo>
                  <a:lnTo>
                    <a:pt x="0" y="3"/>
                  </a:lnTo>
                  <a:lnTo>
                    <a:pt x="0" y="5"/>
                  </a:lnTo>
                  <a:lnTo>
                    <a:pt x="0" y="10"/>
                  </a:lnTo>
                  <a:lnTo>
                    <a:pt x="2" y="10"/>
                  </a:lnTo>
                  <a:lnTo>
                    <a:pt x="2" y="7"/>
                  </a:lnTo>
                  <a:lnTo>
                    <a:pt x="2" y="5"/>
                  </a:lnTo>
                  <a:lnTo>
                    <a:pt x="2" y="3"/>
                  </a:lnTo>
                  <a:lnTo>
                    <a:pt x="2" y="0"/>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269" name="Freeform 362"/>
            <p:cNvSpPr>
              <a:spLocks/>
            </p:cNvSpPr>
            <p:nvPr/>
          </p:nvSpPr>
          <p:spPr bwMode="auto">
            <a:xfrm>
              <a:off x="9024110" y="3807480"/>
              <a:ext cx="3581" cy="8356"/>
            </a:xfrm>
            <a:custGeom>
              <a:avLst/>
              <a:gdLst>
                <a:gd name="T0" fmla="*/ 3 w 3"/>
                <a:gd name="T1" fmla="*/ 5 h 7"/>
                <a:gd name="T2" fmla="*/ 3 w 3"/>
                <a:gd name="T3" fmla="*/ 0 h 7"/>
                <a:gd name="T4" fmla="*/ 0 w 3"/>
                <a:gd name="T5" fmla="*/ 0 h 7"/>
                <a:gd name="T6" fmla="*/ 0 w 3"/>
                <a:gd name="T7" fmla="*/ 3 h 7"/>
                <a:gd name="T8" fmla="*/ 3 w 3"/>
                <a:gd name="T9" fmla="*/ 7 h 7"/>
                <a:gd name="T10" fmla="*/ 3 w 3"/>
                <a:gd name="T11" fmla="*/ 7 h 7"/>
                <a:gd name="T12" fmla="*/ 3 w 3"/>
                <a:gd name="T13" fmla="*/ 5 h 7"/>
              </a:gdLst>
              <a:ahLst/>
              <a:cxnLst>
                <a:cxn ang="0">
                  <a:pos x="T0" y="T1"/>
                </a:cxn>
                <a:cxn ang="0">
                  <a:pos x="T2" y="T3"/>
                </a:cxn>
                <a:cxn ang="0">
                  <a:pos x="T4" y="T5"/>
                </a:cxn>
                <a:cxn ang="0">
                  <a:pos x="T6" y="T7"/>
                </a:cxn>
                <a:cxn ang="0">
                  <a:pos x="T8" y="T9"/>
                </a:cxn>
                <a:cxn ang="0">
                  <a:pos x="T10" y="T11"/>
                </a:cxn>
                <a:cxn ang="0">
                  <a:pos x="T12" y="T13"/>
                </a:cxn>
              </a:cxnLst>
              <a:rect l="0" t="0" r="r" b="b"/>
              <a:pathLst>
                <a:path w="3" h="7">
                  <a:moveTo>
                    <a:pt x="3" y="5"/>
                  </a:moveTo>
                  <a:lnTo>
                    <a:pt x="3" y="0"/>
                  </a:lnTo>
                  <a:lnTo>
                    <a:pt x="0" y="0"/>
                  </a:lnTo>
                  <a:lnTo>
                    <a:pt x="0" y="3"/>
                  </a:lnTo>
                  <a:lnTo>
                    <a:pt x="3" y="7"/>
                  </a:lnTo>
                  <a:lnTo>
                    <a:pt x="3" y="7"/>
                  </a:lnTo>
                  <a:lnTo>
                    <a:pt x="3" y="5"/>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270" name="Freeform 363"/>
            <p:cNvSpPr>
              <a:spLocks/>
            </p:cNvSpPr>
            <p:nvPr/>
          </p:nvSpPr>
          <p:spPr bwMode="auto">
            <a:xfrm>
              <a:off x="9015755" y="3819417"/>
              <a:ext cx="8356" cy="8356"/>
            </a:xfrm>
            <a:custGeom>
              <a:avLst/>
              <a:gdLst>
                <a:gd name="T0" fmla="*/ 5 w 7"/>
                <a:gd name="T1" fmla="*/ 7 h 7"/>
                <a:gd name="T2" fmla="*/ 7 w 7"/>
                <a:gd name="T3" fmla="*/ 7 h 7"/>
                <a:gd name="T4" fmla="*/ 5 w 7"/>
                <a:gd name="T5" fmla="*/ 2 h 7"/>
                <a:gd name="T6" fmla="*/ 3 w 7"/>
                <a:gd name="T7" fmla="*/ 0 h 7"/>
                <a:gd name="T8" fmla="*/ 0 w 7"/>
                <a:gd name="T9" fmla="*/ 0 h 7"/>
                <a:gd name="T10" fmla="*/ 0 w 7"/>
                <a:gd name="T11" fmla="*/ 2 h 7"/>
                <a:gd name="T12" fmla="*/ 3 w 7"/>
                <a:gd name="T13" fmla="*/ 7 h 7"/>
                <a:gd name="T14" fmla="*/ 5 w 7"/>
                <a:gd name="T15" fmla="*/ 7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7">
                  <a:moveTo>
                    <a:pt x="5" y="7"/>
                  </a:moveTo>
                  <a:lnTo>
                    <a:pt x="7" y="7"/>
                  </a:lnTo>
                  <a:lnTo>
                    <a:pt x="5" y="2"/>
                  </a:lnTo>
                  <a:lnTo>
                    <a:pt x="3" y="0"/>
                  </a:lnTo>
                  <a:lnTo>
                    <a:pt x="0" y="0"/>
                  </a:lnTo>
                  <a:lnTo>
                    <a:pt x="0" y="2"/>
                  </a:lnTo>
                  <a:lnTo>
                    <a:pt x="3" y="7"/>
                  </a:lnTo>
                  <a:lnTo>
                    <a:pt x="5" y="7"/>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271" name="Freeform 364"/>
            <p:cNvSpPr>
              <a:spLocks/>
            </p:cNvSpPr>
            <p:nvPr/>
          </p:nvSpPr>
          <p:spPr bwMode="auto">
            <a:xfrm>
              <a:off x="9123187" y="3401627"/>
              <a:ext cx="5969" cy="10744"/>
            </a:xfrm>
            <a:custGeom>
              <a:avLst/>
              <a:gdLst>
                <a:gd name="T0" fmla="*/ 0 w 5"/>
                <a:gd name="T1" fmla="*/ 4 h 9"/>
                <a:gd name="T2" fmla="*/ 0 w 5"/>
                <a:gd name="T3" fmla="*/ 7 h 9"/>
                <a:gd name="T4" fmla="*/ 2 w 5"/>
                <a:gd name="T5" fmla="*/ 9 h 9"/>
                <a:gd name="T6" fmla="*/ 5 w 5"/>
                <a:gd name="T7" fmla="*/ 7 h 9"/>
                <a:gd name="T8" fmla="*/ 5 w 5"/>
                <a:gd name="T9" fmla="*/ 4 h 9"/>
                <a:gd name="T10" fmla="*/ 5 w 5"/>
                <a:gd name="T11" fmla="*/ 0 h 9"/>
                <a:gd name="T12" fmla="*/ 2 w 5"/>
                <a:gd name="T13" fmla="*/ 0 h 9"/>
                <a:gd name="T14" fmla="*/ 0 w 5"/>
                <a:gd name="T15" fmla="*/ 4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9">
                  <a:moveTo>
                    <a:pt x="0" y="4"/>
                  </a:moveTo>
                  <a:lnTo>
                    <a:pt x="0" y="7"/>
                  </a:lnTo>
                  <a:lnTo>
                    <a:pt x="2" y="9"/>
                  </a:lnTo>
                  <a:lnTo>
                    <a:pt x="5" y="7"/>
                  </a:lnTo>
                  <a:lnTo>
                    <a:pt x="5" y="4"/>
                  </a:lnTo>
                  <a:lnTo>
                    <a:pt x="5" y="0"/>
                  </a:lnTo>
                  <a:lnTo>
                    <a:pt x="2" y="0"/>
                  </a:lnTo>
                  <a:lnTo>
                    <a:pt x="0" y="4"/>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272" name="Freeform 365"/>
            <p:cNvSpPr>
              <a:spLocks/>
            </p:cNvSpPr>
            <p:nvPr/>
          </p:nvSpPr>
          <p:spPr bwMode="auto">
            <a:xfrm>
              <a:off x="8993075" y="3881489"/>
              <a:ext cx="14324" cy="10744"/>
            </a:xfrm>
            <a:custGeom>
              <a:avLst/>
              <a:gdLst>
                <a:gd name="T0" fmla="*/ 12 w 12"/>
                <a:gd name="T1" fmla="*/ 0 h 9"/>
                <a:gd name="T2" fmla="*/ 10 w 12"/>
                <a:gd name="T3" fmla="*/ 0 h 9"/>
                <a:gd name="T4" fmla="*/ 10 w 12"/>
                <a:gd name="T5" fmla="*/ 2 h 9"/>
                <a:gd name="T6" fmla="*/ 7 w 12"/>
                <a:gd name="T7" fmla="*/ 2 h 9"/>
                <a:gd name="T8" fmla="*/ 5 w 12"/>
                <a:gd name="T9" fmla="*/ 2 h 9"/>
                <a:gd name="T10" fmla="*/ 5 w 12"/>
                <a:gd name="T11" fmla="*/ 2 h 9"/>
                <a:gd name="T12" fmla="*/ 0 w 12"/>
                <a:gd name="T13" fmla="*/ 5 h 9"/>
                <a:gd name="T14" fmla="*/ 0 w 12"/>
                <a:gd name="T15" fmla="*/ 7 h 9"/>
                <a:gd name="T16" fmla="*/ 0 w 12"/>
                <a:gd name="T17" fmla="*/ 9 h 9"/>
                <a:gd name="T18" fmla="*/ 5 w 12"/>
                <a:gd name="T19" fmla="*/ 9 h 9"/>
                <a:gd name="T20" fmla="*/ 5 w 12"/>
                <a:gd name="T21" fmla="*/ 9 h 9"/>
                <a:gd name="T22" fmla="*/ 7 w 12"/>
                <a:gd name="T23" fmla="*/ 9 h 9"/>
                <a:gd name="T24" fmla="*/ 7 w 12"/>
                <a:gd name="T25" fmla="*/ 7 h 9"/>
                <a:gd name="T26" fmla="*/ 10 w 12"/>
                <a:gd name="T27" fmla="*/ 5 h 9"/>
                <a:gd name="T28" fmla="*/ 12 w 12"/>
                <a:gd name="T29"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 h="9">
                  <a:moveTo>
                    <a:pt x="12" y="0"/>
                  </a:moveTo>
                  <a:lnTo>
                    <a:pt x="10" y="0"/>
                  </a:lnTo>
                  <a:lnTo>
                    <a:pt x="10" y="2"/>
                  </a:lnTo>
                  <a:lnTo>
                    <a:pt x="7" y="2"/>
                  </a:lnTo>
                  <a:lnTo>
                    <a:pt x="5" y="2"/>
                  </a:lnTo>
                  <a:lnTo>
                    <a:pt x="5" y="2"/>
                  </a:lnTo>
                  <a:lnTo>
                    <a:pt x="0" y="5"/>
                  </a:lnTo>
                  <a:lnTo>
                    <a:pt x="0" y="7"/>
                  </a:lnTo>
                  <a:lnTo>
                    <a:pt x="0" y="9"/>
                  </a:lnTo>
                  <a:lnTo>
                    <a:pt x="5" y="9"/>
                  </a:lnTo>
                  <a:lnTo>
                    <a:pt x="5" y="9"/>
                  </a:lnTo>
                  <a:lnTo>
                    <a:pt x="7" y="9"/>
                  </a:lnTo>
                  <a:lnTo>
                    <a:pt x="7" y="7"/>
                  </a:lnTo>
                  <a:lnTo>
                    <a:pt x="10" y="5"/>
                  </a:lnTo>
                  <a:lnTo>
                    <a:pt x="12" y="0"/>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273" name="Freeform 366"/>
            <p:cNvSpPr>
              <a:spLocks/>
            </p:cNvSpPr>
            <p:nvPr/>
          </p:nvSpPr>
          <p:spPr bwMode="auto">
            <a:xfrm>
              <a:off x="9145866" y="3550838"/>
              <a:ext cx="5969" cy="20293"/>
            </a:xfrm>
            <a:custGeom>
              <a:avLst/>
              <a:gdLst>
                <a:gd name="T0" fmla="*/ 0 w 5"/>
                <a:gd name="T1" fmla="*/ 17 h 17"/>
                <a:gd name="T2" fmla="*/ 2 w 5"/>
                <a:gd name="T3" fmla="*/ 17 h 17"/>
                <a:gd name="T4" fmla="*/ 5 w 5"/>
                <a:gd name="T5" fmla="*/ 14 h 17"/>
                <a:gd name="T6" fmla="*/ 5 w 5"/>
                <a:gd name="T7" fmla="*/ 9 h 17"/>
                <a:gd name="T8" fmla="*/ 5 w 5"/>
                <a:gd name="T9" fmla="*/ 7 h 17"/>
                <a:gd name="T10" fmla="*/ 2 w 5"/>
                <a:gd name="T11" fmla="*/ 5 h 17"/>
                <a:gd name="T12" fmla="*/ 2 w 5"/>
                <a:gd name="T13" fmla="*/ 2 h 17"/>
                <a:gd name="T14" fmla="*/ 2 w 5"/>
                <a:gd name="T15" fmla="*/ 0 h 17"/>
                <a:gd name="T16" fmla="*/ 0 w 5"/>
                <a:gd name="T17" fmla="*/ 2 h 17"/>
                <a:gd name="T18" fmla="*/ 0 w 5"/>
                <a:gd name="T19" fmla="*/ 7 h 17"/>
                <a:gd name="T20" fmla="*/ 0 w 5"/>
                <a:gd name="T21" fmla="*/ 9 h 17"/>
                <a:gd name="T22" fmla="*/ 2 w 5"/>
                <a:gd name="T23" fmla="*/ 9 h 17"/>
                <a:gd name="T24" fmla="*/ 2 w 5"/>
                <a:gd name="T25" fmla="*/ 9 h 17"/>
                <a:gd name="T26" fmla="*/ 2 w 5"/>
                <a:gd name="T27" fmla="*/ 12 h 17"/>
                <a:gd name="T28" fmla="*/ 0 w 5"/>
                <a:gd name="T29"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 h="17">
                  <a:moveTo>
                    <a:pt x="0" y="17"/>
                  </a:moveTo>
                  <a:lnTo>
                    <a:pt x="2" y="17"/>
                  </a:lnTo>
                  <a:lnTo>
                    <a:pt x="5" y="14"/>
                  </a:lnTo>
                  <a:lnTo>
                    <a:pt x="5" y="9"/>
                  </a:lnTo>
                  <a:lnTo>
                    <a:pt x="5" y="7"/>
                  </a:lnTo>
                  <a:lnTo>
                    <a:pt x="2" y="5"/>
                  </a:lnTo>
                  <a:lnTo>
                    <a:pt x="2" y="2"/>
                  </a:lnTo>
                  <a:lnTo>
                    <a:pt x="2" y="0"/>
                  </a:lnTo>
                  <a:lnTo>
                    <a:pt x="0" y="2"/>
                  </a:lnTo>
                  <a:lnTo>
                    <a:pt x="0" y="7"/>
                  </a:lnTo>
                  <a:lnTo>
                    <a:pt x="0" y="9"/>
                  </a:lnTo>
                  <a:lnTo>
                    <a:pt x="2" y="9"/>
                  </a:lnTo>
                  <a:lnTo>
                    <a:pt x="2" y="9"/>
                  </a:lnTo>
                  <a:lnTo>
                    <a:pt x="2" y="12"/>
                  </a:lnTo>
                  <a:lnTo>
                    <a:pt x="0" y="17"/>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274" name="Freeform 367"/>
            <p:cNvSpPr>
              <a:spLocks/>
            </p:cNvSpPr>
            <p:nvPr/>
          </p:nvSpPr>
          <p:spPr bwMode="auto">
            <a:xfrm>
              <a:off x="9038435" y="3691693"/>
              <a:ext cx="56104" cy="51329"/>
            </a:xfrm>
            <a:custGeom>
              <a:avLst/>
              <a:gdLst>
                <a:gd name="T0" fmla="*/ 31 w 47"/>
                <a:gd name="T1" fmla="*/ 19 h 43"/>
                <a:gd name="T2" fmla="*/ 36 w 47"/>
                <a:gd name="T3" fmla="*/ 24 h 43"/>
                <a:gd name="T4" fmla="*/ 38 w 47"/>
                <a:gd name="T5" fmla="*/ 26 h 43"/>
                <a:gd name="T6" fmla="*/ 40 w 47"/>
                <a:gd name="T7" fmla="*/ 26 h 43"/>
                <a:gd name="T8" fmla="*/ 43 w 47"/>
                <a:gd name="T9" fmla="*/ 19 h 43"/>
                <a:gd name="T10" fmla="*/ 47 w 47"/>
                <a:gd name="T11" fmla="*/ 15 h 43"/>
                <a:gd name="T12" fmla="*/ 47 w 47"/>
                <a:gd name="T13" fmla="*/ 12 h 43"/>
                <a:gd name="T14" fmla="*/ 45 w 47"/>
                <a:gd name="T15" fmla="*/ 10 h 43"/>
                <a:gd name="T16" fmla="*/ 45 w 47"/>
                <a:gd name="T17" fmla="*/ 7 h 43"/>
                <a:gd name="T18" fmla="*/ 40 w 47"/>
                <a:gd name="T19" fmla="*/ 3 h 43"/>
                <a:gd name="T20" fmla="*/ 38 w 47"/>
                <a:gd name="T21" fmla="*/ 3 h 43"/>
                <a:gd name="T22" fmla="*/ 36 w 47"/>
                <a:gd name="T23" fmla="*/ 3 h 43"/>
                <a:gd name="T24" fmla="*/ 29 w 47"/>
                <a:gd name="T25" fmla="*/ 0 h 43"/>
                <a:gd name="T26" fmla="*/ 24 w 47"/>
                <a:gd name="T27" fmla="*/ 5 h 43"/>
                <a:gd name="T28" fmla="*/ 24 w 47"/>
                <a:gd name="T29" fmla="*/ 7 h 43"/>
                <a:gd name="T30" fmla="*/ 21 w 47"/>
                <a:gd name="T31" fmla="*/ 10 h 43"/>
                <a:gd name="T32" fmla="*/ 19 w 47"/>
                <a:gd name="T33" fmla="*/ 12 h 43"/>
                <a:gd name="T34" fmla="*/ 17 w 47"/>
                <a:gd name="T35" fmla="*/ 15 h 43"/>
                <a:gd name="T36" fmla="*/ 14 w 47"/>
                <a:gd name="T37" fmla="*/ 15 h 43"/>
                <a:gd name="T38" fmla="*/ 12 w 47"/>
                <a:gd name="T39" fmla="*/ 7 h 43"/>
                <a:gd name="T40" fmla="*/ 10 w 47"/>
                <a:gd name="T41" fmla="*/ 7 h 43"/>
                <a:gd name="T42" fmla="*/ 5 w 47"/>
                <a:gd name="T43" fmla="*/ 15 h 43"/>
                <a:gd name="T44" fmla="*/ 5 w 47"/>
                <a:gd name="T45" fmla="*/ 19 h 43"/>
                <a:gd name="T46" fmla="*/ 0 w 47"/>
                <a:gd name="T47" fmla="*/ 22 h 43"/>
                <a:gd name="T48" fmla="*/ 0 w 47"/>
                <a:gd name="T49" fmla="*/ 24 h 43"/>
                <a:gd name="T50" fmla="*/ 5 w 47"/>
                <a:gd name="T51" fmla="*/ 26 h 43"/>
                <a:gd name="T52" fmla="*/ 7 w 47"/>
                <a:gd name="T53" fmla="*/ 31 h 43"/>
                <a:gd name="T54" fmla="*/ 5 w 47"/>
                <a:gd name="T55" fmla="*/ 31 h 43"/>
                <a:gd name="T56" fmla="*/ 5 w 47"/>
                <a:gd name="T57" fmla="*/ 33 h 43"/>
                <a:gd name="T58" fmla="*/ 7 w 47"/>
                <a:gd name="T59" fmla="*/ 38 h 43"/>
                <a:gd name="T60" fmla="*/ 14 w 47"/>
                <a:gd name="T61" fmla="*/ 38 h 43"/>
                <a:gd name="T62" fmla="*/ 12 w 47"/>
                <a:gd name="T63" fmla="*/ 41 h 43"/>
                <a:gd name="T64" fmla="*/ 14 w 47"/>
                <a:gd name="T65" fmla="*/ 43 h 43"/>
                <a:gd name="T66" fmla="*/ 17 w 47"/>
                <a:gd name="T67" fmla="*/ 41 h 43"/>
                <a:gd name="T68" fmla="*/ 19 w 47"/>
                <a:gd name="T69" fmla="*/ 41 h 43"/>
                <a:gd name="T70" fmla="*/ 21 w 47"/>
                <a:gd name="T71" fmla="*/ 41 h 43"/>
                <a:gd name="T72" fmla="*/ 19 w 47"/>
                <a:gd name="T73" fmla="*/ 38 h 43"/>
                <a:gd name="T74" fmla="*/ 17 w 47"/>
                <a:gd name="T75" fmla="*/ 33 h 43"/>
                <a:gd name="T76" fmla="*/ 19 w 47"/>
                <a:gd name="T77" fmla="*/ 31 h 43"/>
                <a:gd name="T78" fmla="*/ 19 w 47"/>
                <a:gd name="T79" fmla="*/ 24 h 43"/>
                <a:gd name="T80" fmla="*/ 24 w 47"/>
                <a:gd name="T81" fmla="*/ 22 h 43"/>
                <a:gd name="T82" fmla="*/ 26 w 47"/>
                <a:gd name="T83" fmla="*/ 19 h 43"/>
                <a:gd name="T84" fmla="*/ 31 w 47"/>
                <a:gd name="T85" fmla="*/ 19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7" h="43">
                  <a:moveTo>
                    <a:pt x="31" y="19"/>
                  </a:moveTo>
                  <a:lnTo>
                    <a:pt x="36" y="24"/>
                  </a:lnTo>
                  <a:lnTo>
                    <a:pt x="38" y="26"/>
                  </a:lnTo>
                  <a:lnTo>
                    <a:pt x="40" y="26"/>
                  </a:lnTo>
                  <a:lnTo>
                    <a:pt x="43" y="19"/>
                  </a:lnTo>
                  <a:lnTo>
                    <a:pt x="47" y="15"/>
                  </a:lnTo>
                  <a:lnTo>
                    <a:pt x="47" y="12"/>
                  </a:lnTo>
                  <a:lnTo>
                    <a:pt x="45" y="10"/>
                  </a:lnTo>
                  <a:lnTo>
                    <a:pt x="45" y="7"/>
                  </a:lnTo>
                  <a:lnTo>
                    <a:pt x="40" y="3"/>
                  </a:lnTo>
                  <a:lnTo>
                    <a:pt x="38" y="3"/>
                  </a:lnTo>
                  <a:lnTo>
                    <a:pt x="36" y="3"/>
                  </a:lnTo>
                  <a:lnTo>
                    <a:pt x="29" y="0"/>
                  </a:lnTo>
                  <a:lnTo>
                    <a:pt x="24" y="5"/>
                  </a:lnTo>
                  <a:lnTo>
                    <a:pt x="24" y="7"/>
                  </a:lnTo>
                  <a:lnTo>
                    <a:pt x="21" y="10"/>
                  </a:lnTo>
                  <a:lnTo>
                    <a:pt x="19" y="12"/>
                  </a:lnTo>
                  <a:lnTo>
                    <a:pt x="17" y="15"/>
                  </a:lnTo>
                  <a:lnTo>
                    <a:pt x="14" y="15"/>
                  </a:lnTo>
                  <a:lnTo>
                    <a:pt x="12" y="7"/>
                  </a:lnTo>
                  <a:lnTo>
                    <a:pt x="10" y="7"/>
                  </a:lnTo>
                  <a:lnTo>
                    <a:pt x="5" y="15"/>
                  </a:lnTo>
                  <a:lnTo>
                    <a:pt x="5" y="19"/>
                  </a:lnTo>
                  <a:lnTo>
                    <a:pt x="0" y="22"/>
                  </a:lnTo>
                  <a:lnTo>
                    <a:pt x="0" y="24"/>
                  </a:lnTo>
                  <a:lnTo>
                    <a:pt x="5" y="26"/>
                  </a:lnTo>
                  <a:lnTo>
                    <a:pt x="7" y="31"/>
                  </a:lnTo>
                  <a:lnTo>
                    <a:pt x="5" y="31"/>
                  </a:lnTo>
                  <a:lnTo>
                    <a:pt x="5" y="33"/>
                  </a:lnTo>
                  <a:lnTo>
                    <a:pt x="7" y="38"/>
                  </a:lnTo>
                  <a:lnTo>
                    <a:pt x="14" y="38"/>
                  </a:lnTo>
                  <a:lnTo>
                    <a:pt x="12" y="41"/>
                  </a:lnTo>
                  <a:lnTo>
                    <a:pt x="14" y="43"/>
                  </a:lnTo>
                  <a:lnTo>
                    <a:pt x="17" y="41"/>
                  </a:lnTo>
                  <a:lnTo>
                    <a:pt x="19" y="41"/>
                  </a:lnTo>
                  <a:lnTo>
                    <a:pt x="21" y="41"/>
                  </a:lnTo>
                  <a:lnTo>
                    <a:pt x="19" y="38"/>
                  </a:lnTo>
                  <a:lnTo>
                    <a:pt x="17" y="33"/>
                  </a:lnTo>
                  <a:lnTo>
                    <a:pt x="19" y="31"/>
                  </a:lnTo>
                  <a:lnTo>
                    <a:pt x="19" y="24"/>
                  </a:lnTo>
                  <a:lnTo>
                    <a:pt x="24" y="22"/>
                  </a:lnTo>
                  <a:lnTo>
                    <a:pt x="26" y="19"/>
                  </a:lnTo>
                  <a:lnTo>
                    <a:pt x="31" y="19"/>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275" name="Freeform 368"/>
            <p:cNvSpPr>
              <a:spLocks/>
            </p:cNvSpPr>
            <p:nvPr/>
          </p:nvSpPr>
          <p:spPr bwMode="auto">
            <a:xfrm>
              <a:off x="8962039" y="3743021"/>
              <a:ext cx="3581" cy="2387"/>
            </a:xfrm>
            <a:custGeom>
              <a:avLst/>
              <a:gdLst>
                <a:gd name="T0" fmla="*/ 0 w 3"/>
                <a:gd name="T1" fmla="*/ 2 h 2"/>
                <a:gd name="T2" fmla="*/ 3 w 3"/>
                <a:gd name="T3" fmla="*/ 0 h 2"/>
                <a:gd name="T4" fmla="*/ 0 w 3"/>
                <a:gd name="T5" fmla="*/ 0 h 2"/>
                <a:gd name="T6" fmla="*/ 0 w 3"/>
                <a:gd name="T7" fmla="*/ 2 h 2"/>
              </a:gdLst>
              <a:ahLst/>
              <a:cxnLst>
                <a:cxn ang="0">
                  <a:pos x="T0" y="T1"/>
                </a:cxn>
                <a:cxn ang="0">
                  <a:pos x="T2" y="T3"/>
                </a:cxn>
                <a:cxn ang="0">
                  <a:pos x="T4" y="T5"/>
                </a:cxn>
                <a:cxn ang="0">
                  <a:pos x="T6" y="T7"/>
                </a:cxn>
              </a:cxnLst>
              <a:rect l="0" t="0" r="r" b="b"/>
              <a:pathLst>
                <a:path w="3" h="2">
                  <a:moveTo>
                    <a:pt x="0" y="2"/>
                  </a:moveTo>
                  <a:lnTo>
                    <a:pt x="3" y="0"/>
                  </a:lnTo>
                  <a:lnTo>
                    <a:pt x="0" y="0"/>
                  </a:lnTo>
                  <a:lnTo>
                    <a:pt x="0" y="2"/>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276" name="Freeform 369"/>
            <p:cNvSpPr>
              <a:spLocks/>
            </p:cNvSpPr>
            <p:nvPr/>
          </p:nvSpPr>
          <p:spPr bwMode="auto">
            <a:xfrm>
              <a:off x="8988300" y="3904169"/>
              <a:ext cx="4775" cy="5969"/>
            </a:xfrm>
            <a:custGeom>
              <a:avLst/>
              <a:gdLst>
                <a:gd name="T0" fmla="*/ 0 w 4"/>
                <a:gd name="T1" fmla="*/ 0 h 5"/>
                <a:gd name="T2" fmla="*/ 2 w 4"/>
                <a:gd name="T3" fmla="*/ 2 h 5"/>
                <a:gd name="T4" fmla="*/ 4 w 4"/>
                <a:gd name="T5" fmla="*/ 5 h 5"/>
                <a:gd name="T6" fmla="*/ 4 w 4"/>
                <a:gd name="T7" fmla="*/ 5 h 5"/>
                <a:gd name="T8" fmla="*/ 4 w 4"/>
                <a:gd name="T9" fmla="*/ 0 h 5"/>
                <a:gd name="T10" fmla="*/ 2 w 4"/>
                <a:gd name="T11" fmla="*/ 0 h 5"/>
                <a:gd name="T12" fmla="*/ 0 w 4"/>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4" h="5">
                  <a:moveTo>
                    <a:pt x="0" y="0"/>
                  </a:moveTo>
                  <a:lnTo>
                    <a:pt x="2" y="2"/>
                  </a:lnTo>
                  <a:lnTo>
                    <a:pt x="4" y="5"/>
                  </a:lnTo>
                  <a:lnTo>
                    <a:pt x="4" y="5"/>
                  </a:lnTo>
                  <a:lnTo>
                    <a:pt x="4" y="0"/>
                  </a:lnTo>
                  <a:lnTo>
                    <a:pt x="2" y="0"/>
                  </a:lnTo>
                  <a:lnTo>
                    <a:pt x="0" y="0"/>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277" name="Freeform 370"/>
            <p:cNvSpPr>
              <a:spLocks/>
            </p:cNvSpPr>
            <p:nvPr/>
          </p:nvSpPr>
          <p:spPr bwMode="auto">
            <a:xfrm>
              <a:off x="8957264" y="3745408"/>
              <a:ext cx="8356" cy="8356"/>
            </a:xfrm>
            <a:custGeom>
              <a:avLst/>
              <a:gdLst>
                <a:gd name="T0" fmla="*/ 0 w 7"/>
                <a:gd name="T1" fmla="*/ 3 h 7"/>
                <a:gd name="T2" fmla="*/ 0 w 7"/>
                <a:gd name="T3" fmla="*/ 7 h 7"/>
                <a:gd name="T4" fmla="*/ 4 w 7"/>
                <a:gd name="T5" fmla="*/ 7 h 7"/>
                <a:gd name="T6" fmla="*/ 7 w 7"/>
                <a:gd name="T7" fmla="*/ 7 h 7"/>
                <a:gd name="T8" fmla="*/ 4 w 7"/>
                <a:gd name="T9" fmla="*/ 3 h 7"/>
                <a:gd name="T10" fmla="*/ 2 w 7"/>
                <a:gd name="T11" fmla="*/ 3 h 7"/>
                <a:gd name="T12" fmla="*/ 2 w 7"/>
                <a:gd name="T13" fmla="*/ 0 h 7"/>
                <a:gd name="T14" fmla="*/ 0 w 7"/>
                <a:gd name="T15" fmla="*/ 0 h 7"/>
                <a:gd name="T16" fmla="*/ 0 w 7"/>
                <a:gd name="T17"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7">
                  <a:moveTo>
                    <a:pt x="0" y="3"/>
                  </a:moveTo>
                  <a:lnTo>
                    <a:pt x="0" y="7"/>
                  </a:lnTo>
                  <a:lnTo>
                    <a:pt x="4" y="7"/>
                  </a:lnTo>
                  <a:lnTo>
                    <a:pt x="7" y="7"/>
                  </a:lnTo>
                  <a:lnTo>
                    <a:pt x="4" y="3"/>
                  </a:lnTo>
                  <a:lnTo>
                    <a:pt x="2" y="3"/>
                  </a:lnTo>
                  <a:lnTo>
                    <a:pt x="2" y="0"/>
                  </a:lnTo>
                  <a:lnTo>
                    <a:pt x="0" y="0"/>
                  </a:lnTo>
                  <a:lnTo>
                    <a:pt x="0" y="3"/>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278" name="Freeform 371"/>
            <p:cNvSpPr>
              <a:spLocks/>
            </p:cNvSpPr>
            <p:nvPr/>
          </p:nvSpPr>
          <p:spPr bwMode="auto">
            <a:xfrm>
              <a:off x="8965620" y="3740634"/>
              <a:ext cx="2387" cy="0"/>
            </a:xfrm>
            <a:custGeom>
              <a:avLst/>
              <a:gdLst>
                <a:gd name="T0" fmla="*/ 0 w 2"/>
                <a:gd name="T1" fmla="*/ 2 w 2"/>
                <a:gd name="T2" fmla="*/ 0 w 2"/>
                <a:gd name="T3" fmla="*/ 0 w 2"/>
              </a:gdLst>
              <a:ahLst/>
              <a:cxnLst>
                <a:cxn ang="0">
                  <a:pos x="T0" y="0"/>
                </a:cxn>
                <a:cxn ang="0">
                  <a:pos x="T1" y="0"/>
                </a:cxn>
                <a:cxn ang="0">
                  <a:pos x="T2" y="0"/>
                </a:cxn>
                <a:cxn ang="0">
                  <a:pos x="T3" y="0"/>
                </a:cxn>
              </a:cxnLst>
              <a:rect l="0" t="0" r="r" b="b"/>
              <a:pathLst>
                <a:path w="2">
                  <a:moveTo>
                    <a:pt x="0" y="0"/>
                  </a:moveTo>
                  <a:lnTo>
                    <a:pt x="2" y="0"/>
                  </a:lnTo>
                  <a:lnTo>
                    <a:pt x="0" y="0"/>
                  </a:lnTo>
                  <a:lnTo>
                    <a:pt x="0" y="0"/>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279" name="Freeform 372"/>
            <p:cNvSpPr>
              <a:spLocks/>
            </p:cNvSpPr>
            <p:nvPr/>
          </p:nvSpPr>
          <p:spPr bwMode="auto">
            <a:xfrm>
              <a:off x="8990687" y="3762120"/>
              <a:ext cx="2387" cy="3581"/>
            </a:xfrm>
            <a:custGeom>
              <a:avLst/>
              <a:gdLst>
                <a:gd name="T0" fmla="*/ 2 w 2"/>
                <a:gd name="T1" fmla="*/ 0 h 3"/>
                <a:gd name="T2" fmla="*/ 0 w 2"/>
                <a:gd name="T3" fmla="*/ 3 h 3"/>
                <a:gd name="T4" fmla="*/ 2 w 2"/>
                <a:gd name="T5" fmla="*/ 3 h 3"/>
                <a:gd name="T6" fmla="*/ 2 w 2"/>
                <a:gd name="T7" fmla="*/ 0 h 3"/>
                <a:gd name="T8" fmla="*/ 2 w 2"/>
                <a:gd name="T9" fmla="*/ 0 h 3"/>
              </a:gdLst>
              <a:ahLst/>
              <a:cxnLst>
                <a:cxn ang="0">
                  <a:pos x="T0" y="T1"/>
                </a:cxn>
                <a:cxn ang="0">
                  <a:pos x="T2" y="T3"/>
                </a:cxn>
                <a:cxn ang="0">
                  <a:pos x="T4" y="T5"/>
                </a:cxn>
                <a:cxn ang="0">
                  <a:pos x="T6" y="T7"/>
                </a:cxn>
                <a:cxn ang="0">
                  <a:pos x="T8" y="T9"/>
                </a:cxn>
              </a:cxnLst>
              <a:rect l="0" t="0" r="r" b="b"/>
              <a:pathLst>
                <a:path w="2" h="3">
                  <a:moveTo>
                    <a:pt x="2" y="0"/>
                  </a:moveTo>
                  <a:lnTo>
                    <a:pt x="0" y="3"/>
                  </a:lnTo>
                  <a:lnTo>
                    <a:pt x="2" y="3"/>
                  </a:lnTo>
                  <a:lnTo>
                    <a:pt x="2" y="0"/>
                  </a:lnTo>
                  <a:lnTo>
                    <a:pt x="2" y="0"/>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280" name="Freeform 373"/>
            <p:cNvSpPr>
              <a:spLocks/>
            </p:cNvSpPr>
            <p:nvPr/>
          </p:nvSpPr>
          <p:spPr bwMode="auto">
            <a:xfrm>
              <a:off x="8988300" y="3751377"/>
              <a:ext cx="4775" cy="10744"/>
            </a:xfrm>
            <a:custGeom>
              <a:avLst/>
              <a:gdLst>
                <a:gd name="T0" fmla="*/ 2 w 4"/>
                <a:gd name="T1" fmla="*/ 2 h 9"/>
                <a:gd name="T2" fmla="*/ 0 w 4"/>
                <a:gd name="T3" fmla="*/ 0 h 9"/>
                <a:gd name="T4" fmla="*/ 0 w 4"/>
                <a:gd name="T5" fmla="*/ 2 h 9"/>
                <a:gd name="T6" fmla="*/ 0 w 4"/>
                <a:gd name="T7" fmla="*/ 7 h 9"/>
                <a:gd name="T8" fmla="*/ 2 w 4"/>
                <a:gd name="T9" fmla="*/ 9 h 9"/>
                <a:gd name="T10" fmla="*/ 2 w 4"/>
                <a:gd name="T11" fmla="*/ 9 h 9"/>
                <a:gd name="T12" fmla="*/ 4 w 4"/>
                <a:gd name="T13" fmla="*/ 7 h 9"/>
                <a:gd name="T14" fmla="*/ 2 w 4"/>
                <a:gd name="T15" fmla="*/ 2 h 9"/>
                <a:gd name="T16" fmla="*/ 2 w 4"/>
                <a:gd name="T17" fmla="*/ 2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9">
                  <a:moveTo>
                    <a:pt x="2" y="2"/>
                  </a:moveTo>
                  <a:lnTo>
                    <a:pt x="0" y="0"/>
                  </a:lnTo>
                  <a:lnTo>
                    <a:pt x="0" y="2"/>
                  </a:lnTo>
                  <a:lnTo>
                    <a:pt x="0" y="7"/>
                  </a:lnTo>
                  <a:lnTo>
                    <a:pt x="2" y="9"/>
                  </a:lnTo>
                  <a:lnTo>
                    <a:pt x="2" y="9"/>
                  </a:lnTo>
                  <a:lnTo>
                    <a:pt x="4" y="7"/>
                  </a:lnTo>
                  <a:lnTo>
                    <a:pt x="2" y="2"/>
                  </a:lnTo>
                  <a:lnTo>
                    <a:pt x="2" y="2"/>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281" name="Freeform 374"/>
            <p:cNvSpPr>
              <a:spLocks/>
            </p:cNvSpPr>
            <p:nvPr/>
          </p:nvSpPr>
          <p:spPr bwMode="auto">
            <a:xfrm>
              <a:off x="8993075" y="3753765"/>
              <a:ext cx="5969" cy="3581"/>
            </a:xfrm>
            <a:custGeom>
              <a:avLst/>
              <a:gdLst>
                <a:gd name="T0" fmla="*/ 5 w 5"/>
                <a:gd name="T1" fmla="*/ 0 h 3"/>
                <a:gd name="T2" fmla="*/ 3 w 5"/>
                <a:gd name="T3" fmla="*/ 0 h 3"/>
                <a:gd name="T4" fmla="*/ 0 w 5"/>
                <a:gd name="T5" fmla="*/ 0 h 3"/>
                <a:gd name="T6" fmla="*/ 0 w 5"/>
                <a:gd name="T7" fmla="*/ 3 h 3"/>
                <a:gd name="T8" fmla="*/ 3 w 5"/>
                <a:gd name="T9" fmla="*/ 3 h 3"/>
                <a:gd name="T10" fmla="*/ 5 w 5"/>
                <a:gd name="T11" fmla="*/ 0 h 3"/>
              </a:gdLst>
              <a:ahLst/>
              <a:cxnLst>
                <a:cxn ang="0">
                  <a:pos x="T0" y="T1"/>
                </a:cxn>
                <a:cxn ang="0">
                  <a:pos x="T2" y="T3"/>
                </a:cxn>
                <a:cxn ang="0">
                  <a:pos x="T4" y="T5"/>
                </a:cxn>
                <a:cxn ang="0">
                  <a:pos x="T6" y="T7"/>
                </a:cxn>
                <a:cxn ang="0">
                  <a:pos x="T8" y="T9"/>
                </a:cxn>
                <a:cxn ang="0">
                  <a:pos x="T10" y="T11"/>
                </a:cxn>
              </a:cxnLst>
              <a:rect l="0" t="0" r="r" b="b"/>
              <a:pathLst>
                <a:path w="5" h="3">
                  <a:moveTo>
                    <a:pt x="5" y="0"/>
                  </a:moveTo>
                  <a:lnTo>
                    <a:pt x="3" y="0"/>
                  </a:lnTo>
                  <a:lnTo>
                    <a:pt x="0" y="0"/>
                  </a:lnTo>
                  <a:lnTo>
                    <a:pt x="0" y="3"/>
                  </a:lnTo>
                  <a:lnTo>
                    <a:pt x="3" y="3"/>
                  </a:lnTo>
                  <a:lnTo>
                    <a:pt x="5" y="0"/>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282" name="Freeform 375"/>
            <p:cNvSpPr>
              <a:spLocks/>
            </p:cNvSpPr>
            <p:nvPr/>
          </p:nvSpPr>
          <p:spPr bwMode="auto">
            <a:xfrm>
              <a:off x="8968008" y="3734666"/>
              <a:ext cx="5969" cy="2387"/>
            </a:xfrm>
            <a:custGeom>
              <a:avLst/>
              <a:gdLst>
                <a:gd name="T0" fmla="*/ 5 w 5"/>
                <a:gd name="T1" fmla="*/ 0 h 2"/>
                <a:gd name="T2" fmla="*/ 2 w 5"/>
                <a:gd name="T3" fmla="*/ 0 h 2"/>
                <a:gd name="T4" fmla="*/ 0 w 5"/>
                <a:gd name="T5" fmla="*/ 0 h 2"/>
                <a:gd name="T6" fmla="*/ 0 w 5"/>
                <a:gd name="T7" fmla="*/ 0 h 2"/>
                <a:gd name="T8" fmla="*/ 2 w 5"/>
                <a:gd name="T9" fmla="*/ 2 h 2"/>
                <a:gd name="T10" fmla="*/ 5 w 5"/>
                <a:gd name="T11" fmla="*/ 0 h 2"/>
              </a:gdLst>
              <a:ahLst/>
              <a:cxnLst>
                <a:cxn ang="0">
                  <a:pos x="T0" y="T1"/>
                </a:cxn>
                <a:cxn ang="0">
                  <a:pos x="T2" y="T3"/>
                </a:cxn>
                <a:cxn ang="0">
                  <a:pos x="T4" y="T5"/>
                </a:cxn>
                <a:cxn ang="0">
                  <a:pos x="T6" y="T7"/>
                </a:cxn>
                <a:cxn ang="0">
                  <a:pos x="T8" y="T9"/>
                </a:cxn>
                <a:cxn ang="0">
                  <a:pos x="T10" y="T11"/>
                </a:cxn>
              </a:cxnLst>
              <a:rect l="0" t="0" r="r" b="b"/>
              <a:pathLst>
                <a:path w="5" h="2">
                  <a:moveTo>
                    <a:pt x="5" y="0"/>
                  </a:moveTo>
                  <a:lnTo>
                    <a:pt x="2" y="0"/>
                  </a:lnTo>
                  <a:lnTo>
                    <a:pt x="0" y="0"/>
                  </a:lnTo>
                  <a:lnTo>
                    <a:pt x="0" y="0"/>
                  </a:lnTo>
                  <a:lnTo>
                    <a:pt x="2" y="2"/>
                  </a:lnTo>
                  <a:lnTo>
                    <a:pt x="5" y="0"/>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283" name="Freeform 376"/>
            <p:cNvSpPr>
              <a:spLocks/>
            </p:cNvSpPr>
            <p:nvPr/>
          </p:nvSpPr>
          <p:spPr bwMode="auto">
            <a:xfrm>
              <a:off x="8976363" y="3429082"/>
              <a:ext cx="251868" cy="376011"/>
            </a:xfrm>
            <a:custGeom>
              <a:avLst/>
              <a:gdLst>
                <a:gd name="T0" fmla="*/ 7 w 211"/>
                <a:gd name="T1" fmla="*/ 251 h 315"/>
                <a:gd name="T2" fmla="*/ 7 w 211"/>
                <a:gd name="T3" fmla="*/ 263 h 315"/>
                <a:gd name="T4" fmla="*/ 5 w 211"/>
                <a:gd name="T5" fmla="*/ 265 h 315"/>
                <a:gd name="T6" fmla="*/ 12 w 211"/>
                <a:gd name="T7" fmla="*/ 268 h 315"/>
                <a:gd name="T8" fmla="*/ 10 w 211"/>
                <a:gd name="T9" fmla="*/ 263 h 315"/>
                <a:gd name="T10" fmla="*/ 19 w 211"/>
                <a:gd name="T11" fmla="*/ 263 h 315"/>
                <a:gd name="T12" fmla="*/ 14 w 211"/>
                <a:gd name="T13" fmla="*/ 284 h 315"/>
                <a:gd name="T14" fmla="*/ 24 w 211"/>
                <a:gd name="T15" fmla="*/ 310 h 315"/>
                <a:gd name="T16" fmla="*/ 29 w 211"/>
                <a:gd name="T17" fmla="*/ 296 h 315"/>
                <a:gd name="T18" fmla="*/ 36 w 211"/>
                <a:gd name="T19" fmla="*/ 308 h 315"/>
                <a:gd name="T20" fmla="*/ 38 w 211"/>
                <a:gd name="T21" fmla="*/ 301 h 315"/>
                <a:gd name="T22" fmla="*/ 45 w 211"/>
                <a:gd name="T23" fmla="*/ 289 h 315"/>
                <a:gd name="T24" fmla="*/ 47 w 211"/>
                <a:gd name="T25" fmla="*/ 258 h 315"/>
                <a:gd name="T26" fmla="*/ 43 w 211"/>
                <a:gd name="T27" fmla="*/ 249 h 315"/>
                <a:gd name="T28" fmla="*/ 33 w 211"/>
                <a:gd name="T29" fmla="*/ 244 h 315"/>
                <a:gd name="T30" fmla="*/ 45 w 211"/>
                <a:gd name="T31" fmla="*/ 232 h 315"/>
                <a:gd name="T32" fmla="*/ 50 w 211"/>
                <a:gd name="T33" fmla="*/ 220 h 315"/>
                <a:gd name="T34" fmla="*/ 73 w 211"/>
                <a:gd name="T35" fmla="*/ 218 h 315"/>
                <a:gd name="T36" fmla="*/ 85 w 211"/>
                <a:gd name="T37" fmla="*/ 211 h 315"/>
                <a:gd name="T38" fmla="*/ 107 w 211"/>
                <a:gd name="T39" fmla="*/ 211 h 315"/>
                <a:gd name="T40" fmla="*/ 104 w 211"/>
                <a:gd name="T41" fmla="*/ 230 h 315"/>
                <a:gd name="T42" fmla="*/ 125 w 211"/>
                <a:gd name="T43" fmla="*/ 235 h 315"/>
                <a:gd name="T44" fmla="*/ 135 w 211"/>
                <a:gd name="T45" fmla="*/ 218 h 315"/>
                <a:gd name="T46" fmla="*/ 128 w 211"/>
                <a:gd name="T47" fmla="*/ 206 h 315"/>
                <a:gd name="T48" fmla="*/ 135 w 211"/>
                <a:gd name="T49" fmla="*/ 206 h 315"/>
                <a:gd name="T50" fmla="*/ 147 w 211"/>
                <a:gd name="T51" fmla="*/ 204 h 315"/>
                <a:gd name="T52" fmla="*/ 151 w 211"/>
                <a:gd name="T53" fmla="*/ 206 h 315"/>
                <a:gd name="T54" fmla="*/ 168 w 211"/>
                <a:gd name="T55" fmla="*/ 194 h 315"/>
                <a:gd name="T56" fmla="*/ 180 w 211"/>
                <a:gd name="T57" fmla="*/ 199 h 315"/>
                <a:gd name="T58" fmla="*/ 185 w 211"/>
                <a:gd name="T59" fmla="*/ 180 h 315"/>
                <a:gd name="T60" fmla="*/ 189 w 211"/>
                <a:gd name="T61" fmla="*/ 185 h 315"/>
                <a:gd name="T62" fmla="*/ 206 w 211"/>
                <a:gd name="T63" fmla="*/ 187 h 315"/>
                <a:gd name="T64" fmla="*/ 203 w 211"/>
                <a:gd name="T65" fmla="*/ 164 h 315"/>
                <a:gd name="T66" fmla="*/ 192 w 211"/>
                <a:gd name="T67" fmla="*/ 109 h 315"/>
                <a:gd name="T68" fmla="*/ 206 w 211"/>
                <a:gd name="T69" fmla="*/ 95 h 315"/>
                <a:gd name="T70" fmla="*/ 201 w 211"/>
                <a:gd name="T71" fmla="*/ 76 h 315"/>
                <a:gd name="T72" fmla="*/ 203 w 211"/>
                <a:gd name="T73" fmla="*/ 62 h 315"/>
                <a:gd name="T74" fmla="*/ 192 w 211"/>
                <a:gd name="T75" fmla="*/ 33 h 315"/>
                <a:gd name="T76" fmla="*/ 175 w 211"/>
                <a:gd name="T77" fmla="*/ 3 h 315"/>
                <a:gd name="T78" fmla="*/ 166 w 211"/>
                <a:gd name="T79" fmla="*/ 3 h 315"/>
                <a:gd name="T80" fmla="*/ 173 w 211"/>
                <a:gd name="T81" fmla="*/ 12 h 315"/>
                <a:gd name="T82" fmla="*/ 166 w 211"/>
                <a:gd name="T83" fmla="*/ 22 h 315"/>
                <a:gd name="T84" fmla="*/ 156 w 211"/>
                <a:gd name="T85" fmla="*/ 12 h 315"/>
                <a:gd name="T86" fmla="*/ 151 w 211"/>
                <a:gd name="T87" fmla="*/ 31 h 315"/>
                <a:gd name="T88" fmla="*/ 149 w 211"/>
                <a:gd name="T89" fmla="*/ 48 h 315"/>
                <a:gd name="T90" fmla="*/ 163 w 211"/>
                <a:gd name="T91" fmla="*/ 74 h 315"/>
                <a:gd name="T92" fmla="*/ 151 w 211"/>
                <a:gd name="T93" fmla="*/ 116 h 315"/>
                <a:gd name="T94" fmla="*/ 130 w 211"/>
                <a:gd name="T95" fmla="*/ 142 h 315"/>
                <a:gd name="T96" fmla="*/ 123 w 211"/>
                <a:gd name="T97" fmla="*/ 130 h 315"/>
                <a:gd name="T98" fmla="*/ 114 w 211"/>
                <a:gd name="T99" fmla="*/ 130 h 315"/>
                <a:gd name="T100" fmla="*/ 111 w 211"/>
                <a:gd name="T101" fmla="*/ 161 h 315"/>
                <a:gd name="T102" fmla="*/ 109 w 211"/>
                <a:gd name="T103" fmla="*/ 178 h 315"/>
                <a:gd name="T104" fmla="*/ 99 w 211"/>
                <a:gd name="T105" fmla="*/ 185 h 315"/>
                <a:gd name="T106" fmla="*/ 90 w 211"/>
                <a:gd name="T107" fmla="*/ 180 h 315"/>
                <a:gd name="T108" fmla="*/ 59 w 211"/>
                <a:gd name="T109" fmla="*/ 187 h 315"/>
                <a:gd name="T110" fmla="*/ 38 w 211"/>
                <a:gd name="T111" fmla="*/ 208 h 315"/>
                <a:gd name="T112" fmla="*/ 21 w 211"/>
                <a:gd name="T113" fmla="*/ 225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11" h="315">
                  <a:moveTo>
                    <a:pt x="19" y="237"/>
                  </a:moveTo>
                  <a:lnTo>
                    <a:pt x="14" y="239"/>
                  </a:lnTo>
                  <a:lnTo>
                    <a:pt x="14" y="242"/>
                  </a:lnTo>
                  <a:lnTo>
                    <a:pt x="12" y="244"/>
                  </a:lnTo>
                  <a:lnTo>
                    <a:pt x="7" y="249"/>
                  </a:lnTo>
                  <a:lnTo>
                    <a:pt x="7" y="251"/>
                  </a:lnTo>
                  <a:lnTo>
                    <a:pt x="2" y="251"/>
                  </a:lnTo>
                  <a:lnTo>
                    <a:pt x="0" y="253"/>
                  </a:lnTo>
                  <a:lnTo>
                    <a:pt x="0" y="253"/>
                  </a:lnTo>
                  <a:lnTo>
                    <a:pt x="2" y="253"/>
                  </a:lnTo>
                  <a:lnTo>
                    <a:pt x="5" y="258"/>
                  </a:lnTo>
                  <a:lnTo>
                    <a:pt x="7" y="263"/>
                  </a:lnTo>
                  <a:lnTo>
                    <a:pt x="5" y="263"/>
                  </a:lnTo>
                  <a:lnTo>
                    <a:pt x="5" y="261"/>
                  </a:lnTo>
                  <a:lnTo>
                    <a:pt x="2" y="258"/>
                  </a:lnTo>
                  <a:lnTo>
                    <a:pt x="2" y="261"/>
                  </a:lnTo>
                  <a:lnTo>
                    <a:pt x="2" y="265"/>
                  </a:lnTo>
                  <a:lnTo>
                    <a:pt x="5" y="265"/>
                  </a:lnTo>
                  <a:lnTo>
                    <a:pt x="5" y="268"/>
                  </a:lnTo>
                  <a:lnTo>
                    <a:pt x="5" y="270"/>
                  </a:lnTo>
                  <a:lnTo>
                    <a:pt x="7" y="270"/>
                  </a:lnTo>
                  <a:lnTo>
                    <a:pt x="7" y="268"/>
                  </a:lnTo>
                  <a:lnTo>
                    <a:pt x="12" y="265"/>
                  </a:lnTo>
                  <a:lnTo>
                    <a:pt x="12" y="268"/>
                  </a:lnTo>
                  <a:lnTo>
                    <a:pt x="12" y="268"/>
                  </a:lnTo>
                  <a:lnTo>
                    <a:pt x="12" y="270"/>
                  </a:lnTo>
                  <a:lnTo>
                    <a:pt x="17" y="268"/>
                  </a:lnTo>
                  <a:lnTo>
                    <a:pt x="14" y="265"/>
                  </a:lnTo>
                  <a:lnTo>
                    <a:pt x="14" y="263"/>
                  </a:lnTo>
                  <a:lnTo>
                    <a:pt x="10" y="263"/>
                  </a:lnTo>
                  <a:lnTo>
                    <a:pt x="10" y="263"/>
                  </a:lnTo>
                  <a:lnTo>
                    <a:pt x="12" y="261"/>
                  </a:lnTo>
                  <a:lnTo>
                    <a:pt x="10" y="256"/>
                  </a:lnTo>
                  <a:lnTo>
                    <a:pt x="12" y="256"/>
                  </a:lnTo>
                  <a:lnTo>
                    <a:pt x="14" y="256"/>
                  </a:lnTo>
                  <a:lnTo>
                    <a:pt x="19" y="263"/>
                  </a:lnTo>
                  <a:lnTo>
                    <a:pt x="19" y="268"/>
                  </a:lnTo>
                  <a:lnTo>
                    <a:pt x="21" y="268"/>
                  </a:lnTo>
                  <a:lnTo>
                    <a:pt x="21" y="275"/>
                  </a:lnTo>
                  <a:lnTo>
                    <a:pt x="19" y="282"/>
                  </a:lnTo>
                  <a:lnTo>
                    <a:pt x="14" y="282"/>
                  </a:lnTo>
                  <a:lnTo>
                    <a:pt x="14" y="284"/>
                  </a:lnTo>
                  <a:lnTo>
                    <a:pt x="19" y="289"/>
                  </a:lnTo>
                  <a:lnTo>
                    <a:pt x="19" y="296"/>
                  </a:lnTo>
                  <a:lnTo>
                    <a:pt x="24" y="301"/>
                  </a:lnTo>
                  <a:lnTo>
                    <a:pt x="24" y="305"/>
                  </a:lnTo>
                  <a:lnTo>
                    <a:pt x="21" y="305"/>
                  </a:lnTo>
                  <a:lnTo>
                    <a:pt x="24" y="310"/>
                  </a:lnTo>
                  <a:lnTo>
                    <a:pt x="26" y="310"/>
                  </a:lnTo>
                  <a:lnTo>
                    <a:pt x="31" y="310"/>
                  </a:lnTo>
                  <a:lnTo>
                    <a:pt x="31" y="310"/>
                  </a:lnTo>
                  <a:lnTo>
                    <a:pt x="31" y="308"/>
                  </a:lnTo>
                  <a:lnTo>
                    <a:pt x="29" y="303"/>
                  </a:lnTo>
                  <a:lnTo>
                    <a:pt x="29" y="296"/>
                  </a:lnTo>
                  <a:lnTo>
                    <a:pt x="31" y="294"/>
                  </a:lnTo>
                  <a:lnTo>
                    <a:pt x="33" y="296"/>
                  </a:lnTo>
                  <a:lnTo>
                    <a:pt x="31" y="298"/>
                  </a:lnTo>
                  <a:lnTo>
                    <a:pt x="31" y="298"/>
                  </a:lnTo>
                  <a:lnTo>
                    <a:pt x="33" y="303"/>
                  </a:lnTo>
                  <a:lnTo>
                    <a:pt x="36" y="308"/>
                  </a:lnTo>
                  <a:lnTo>
                    <a:pt x="33" y="310"/>
                  </a:lnTo>
                  <a:lnTo>
                    <a:pt x="36" y="315"/>
                  </a:lnTo>
                  <a:lnTo>
                    <a:pt x="38" y="313"/>
                  </a:lnTo>
                  <a:lnTo>
                    <a:pt x="43" y="305"/>
                  </a:lnTo>
                  <a:lnTo>
                    <a:pt x="38" y="303"/>
                  </a:lnTo>
                  <a:lnTo>
                    <a:pt x="38" y="301"/>
                  </a:lnTo>
                  <a:lnTo>
                    <a:pt x="40" y="298"/>
                  </a:lnTo>
                  <a:lnTo>
                    <a:pt x="43" y="301"/>
                  </a:lnTo>
                  <a:lnTo>
                    <a:pt x="45" y="301"/>
                  </a:lnTo>
                  <a:lnTo>
                    <a:pt x="47" y="298"/>
                  </a:lnTo>
                  <a:lnTo>
                    <a:pt x="45" y="291"/>
                  </a:lnTo>
                  <a:lnTo>
                    <a:pt x="45" y="289"/>
                  </a:lnTo>
                  <a:lnTo>
                    <a:pt x="45" y="277"/>
                  </a:lnTo>
                  <a:lnTo>
                    <a:pt x="45" y="270"/>
                  </a:lnTo>
                  <a:lnTo>
                    <a:pt x="47" y="268"/>
                  </a:lnTo>
                  <a:lnTo>
                    <a:pt x="50" y="263"/>
                  </a:lnTo>
                  <a:lnTo>
                    <a:pt x="50" y="261"/>
                  </a:lnTo>
                  <a:lnTo>
                    <a:pt x="47" y="258"/>
                  </a:lnTo>
                  <a:lnTo>
                    <a:pt x="47" y="256"/>
                  </a:lnTo>
                  <a:lnTo>
                    <a:pt x="45" y="256"/>
                  </a:lnTo>
                  <a:lnTo>
                    <a:pt x="47" y="253"/>
                  </a:lnTo>
                  <a:lnTo>
                    <a:pt x="40" y="253"/>
                  </a:lnTo>
                  <a:lnTo>
                    <a:pt x="38" y="251"/>
                  </a:lnTo>
                  <a:lnTo>
                    <a:pt x="43" y="249"/>
                  </a:lnTo>
                  <a:lnTo>
                    <a:pt x="43" y="246"/>
                  </a:lnTo>
                  <a:lnTo>
                    <a:pt x="43" y="242"/>
                  </a:lnTo>
                  <a:lnTo>
                    <a:pt x="40" y="239"/>
                  </a:lnTo>
                  <a:lnTo>
                    <a:pt x="36" y="239"/>
                  </a:lnTo>
                  <a:lnTo>
                    <a:pt x="36" y="242"/>
                  </a:lnTo>
                  <a:lnTo>
                    <a:pt x="33" y="244"/>
                  </a:lnTo>
                  <a:lnTo>
                    <a:pt x="31" y="244"/>
                  </a:lnTo>
                  <a:lnTo>
                    <a:pt x="26" y="237"/>
                  </a:lnTo>
                  <a:lnTo>
                    <a:pt x="26" y="235"/>
                  </a:lnTo>
                  <a:lnTo>
                    <a:pt x="33" y="232"/>
                  </a:lnTo>
                  <a:lnTo>
                    <a:pt x="38" y="232"/>
                  </a:lnTo>
                  <a:lnTo>
                    <a:pt x="45" y="232"/>
                  </a:lnTo>
                  <a:lnTo>
                    <a:pt x="47" y="235"/>
                  </a:lnTo>
                  <a:lnTo>
                    <a:pt x="47" y="232"/>
                  </a:lnTo>
                  <a:lnTo>
                    <a:pt x="47" y="230"/>
                  </a:lnTo>
                  <a:lnTo>
                    <a:pt x="47" y="225"/>
                  </a:lnTo>
                  <a:lnTo>
                    <a:pt x="47" y="223"/>
                  </a:lnTo>
                  <a:lnTo>
                    <a:pt x="50" y="220"/>
                  </a:lnTo>
                  <a:lnTo>
                    <a:pt x="52" y="220"/>
                  </a:lnTo>
                  <a:lnTo>
                    <a:pt x="52" y="223"/>
                  </a:lnTo>
                  <a:lnTo>
                    <a:pt x="57" y="223"/>
                  </a:lnTo>
                  <a:lnTo>
                    <a:pt x="59" y="220"/>
                  </a:lnTo>
                  <a:lnTo>
                    <a:pt x="66" y="220"/>
                  </a:lnTo>
                  <a:lnTo>
                    <a:pt x="73" y="218"/>
                  </a:lnTo>
                  <a:lnTo>
                    <a:pt x="76" y="218"/>
                  </a:lnTo>
                  <a:lnTo>
                    <a:pt x="78" y="218"/>
                  </a:lnTo>
                  <a:lnTo>
                    <a:pt x="81" y="218"/>
                  </a:lnTo>
                  <a:lnTo>
                    <a:pt x="81" y="216"/>
                  </a:lnTo>
                  <a:lnTo>
                    <a:pt x="85" y="213"/>
                  </a:lnTo>
                  <a:lnTo>
                    <a:pt x="85" y="211"/>
                  </a:lnTo>
                  <a:lnTo>
                    <a:pt x="90" y="208"/>
                  </a:lnTo>
                  <a:lnTo>
                    <a:pt x="95" y="206"/>
                  </a:lnTo>
                  <a:lnTo>
                    <a:pt x="102" y="208"/>
                  </a:lnTo>
                  <a:lnTo>
                    <a:pt x="104" y="206"/>
                  </a:lnTo>
                  <a:lnTo>
                    <a:pt x="107" y="208"/>
                  </a:lnTo>
                  <a:lnTo>
                    <a:pt x="107" y="211"/>
                  </a:lnTo>
                  <a:lnTo>
                    <a:pt x="104" y="216"/>
                  </a:lnTo>
                  <a:lnTo>
                    <a:pt x="102" y="218"/>
                  </a:lnTo>
                  <a:lnTo>
                    <a:pt x="104" y="220"/>
                  </a:lnTo>
                  <a:lnTo>
                    <a:pt x="104" y="225"/>
                  </a:lnTo>
                  <a:lnTo>
                    <a:pt x="104" y="227"/>
                  </a:lnTo>
                  <a:lnTo>
                    <a:pt x="104" y="230"/>
                  </a:lnTo>
                  <a:lnTo>
                    <a:pt x="107" y="232"/>
                  </a:lnTo>
                  <a:lnTo>
                    <a:pt x="109" y="235"/>
                  </a:lnTo>
                  <a:lnTo>
                    <a:pt x="116" y="239"/>
                  </a:lnTo>
                  <a:lnTo>
                    <a:pt x="118" y="242"/>
                  </a:lnTo>
                  <a:lnTo>
                    <a:pt x="121" y="239"/>
                  </a:lnTo>
                  <a:lnTo>
                    <a:pt x="125" y="235"/>
                  </a:lnTo>
                  <a:lnTo>
                    <a:pt x="125" y="230"/>
                  </a:lnTo>
                  <a:lnTo>
                    <a:pt x="128" y="230"/>
                  </a:lnTo>
                  <a:lnTo>
                    <a:pt x="128" y="227"/>
                  </a:lnTo>
                  <a:lnTo>
                    <a:pt x="128" y="225"/>
                  </a:lnTo>
                  <a:lnTo>
                    <a:pt x="130" y="220"/>
                  </a:lnTo>
                  <a:lnTo>
                    <a:pt x="135" y="218"/>
                  </a:lnTo>
                  <a:lnTo>
                    <a:pt x="137" y="218"/>
                  </a:lnTo>
                  <a:lnTo>
                    <a:pt x="137" y="216"/>
                  </a:lnTo>
                  <a:lnTo>
                    <a:pt x="137" y="216"/>
                  </a:lnTo>
                  <a:lnTo>
                    <a:pt x="137" y="211"/>
                  </a:lnTo>
                  <a:lnTo>
                    <a:pt x="130" y="208"/>
                  </a:lnTo>
                  <a:lnTo>
                    <a:pt x="128" y="206"/>
                  </a:lnTo>
                  <a:lnTo>
                    <a:pt x="130" y="201"/>
                  </a:lnTo>
                  <a:lnTo>
                    <a:pt x="133" y="199"/>
                  </a:lnTo>
                  <a:lnTo>
                    <a:pt x="133" y="197"/>
                  </a:lnTo>
                  <a:lnTo>
                    <a:pt x="133" y="199"/>
                  </a:lnTo>
                  <a:lnTo>
                    <a:pt x="133" y="204"/>
                  </a:lnTo>
                  <a:lnTo>
                    <a:pt x="135" y="206"/>
                  </a:lnTo>
                  <a:lnTo>
                    <a:pt x="137" y="204"/>
                  </a:lnTo>
                  <a:lnTo>
                    <a:pt x="137" y="201"/>
                  </a:lnTo>
                  <a:lnTo>
                    <a:pt x="140" y="204"/>
                  </a:lnTo>
                  <a:lnTo>
                    <a:pt x="142" y="204"/>
                  </a:lnTo>
                  <a:lnTo>
                    <a:pt x="144" y="204"/>
                  </a:lnTo>
                  <a:lnTo>
                    <a:pt x="147" y="204"/>
                  </a:lnTo>
                  <a:lnTo>
                    <a:pt x="144" y="206"/>
                  </a:lnTo>
                  <a:lnTo>
                    <a:pt x="142" y="206"/>
                  </a:lnTo>
                  <a:lnTo>
                    <a:pt x="142" y="208"/>
                  </a:lnTo>
                  <a:lnTo>
                    <a:pt x="142" y="208"/>
                  </a:lnTo>
                  <a:lnTo>
                    <a:pt x="144" y="208"/>
                  </a:lnTo>
                  <a:lnTo>
                    <a:pt x="151" y="206"/>
                  </a:lnTo>
                  <a:lnTo>
                    <a:pt x="161" y="206"/>
                  </a:lnTo>
                  <a:lnTo>
                    <a:pt x="166" y="206"/>
                  </a:lnTo>
                  <a:lnTo>
                    <a:pt x="163" y="204"/>
                  </a:lnTo>
                  <a:lnTo>
                    <a:pt x="163" y="199"/>
                  </a:lnTo>
                  <a:lnTo>
                    <a:pt x="163" y="194"/>
                  </a:lnTo>
                  <a:lnTo>
                    <a:pt x="168" y="194"/>
                  </a:lnTo>
                  <a:lnTo>
                    <a:pt x="173" y="194"/>
                  </a:lnTo>
                  <a:lnTo>
                    <a:pt x="173" y="197"/>
                  </a:lnTo>
                  <a:lnTo>
                    <a:pt x="173" y="201"/>
                  </a:lnTo>
                  <a:lnTo>
                    <a:pt x="173" y="204"/>
                  </a:lnTo>
                  <a:lnTo>
                    <a:pt x="177" y="204"/>
                  </a:lnTo>
                  <a:lnTo>
                    <a:pt x="180" y="199"/>
                  </a:lnTo>
                  <a:lnTo>
                    <a:pt x="177" y="192"/>
                  </a:lnTo>
                  <a:lnTo>
                    <a:pt x="177" y="190"/>
                  </a:lnTo>
                  <a:lnTo>
                    <a:pt x="182" y="185"/>
                  </a:lnTo>
                  <a:lnTo>
                    <a:pt x="187" y="185"/>
                  </a:lnTo>
                  <a:lnTo>
                    <a:pt x="187" y="182"/>
                  </a:lnTo>
                  <a:lnTo>
                    <a:pt x="185" y="180"/>
                  </a:lnTo>
                  <a:lnTo>
                    <a:pt x="187" y="175"/>
                  </a:lnTo>
                  <a:lnTo>
                    <a:pt x="189" y="173"/>
                  </a:lnTo>
                  <a:lnTo>
                    <a:pt x="192" y="175"/>
                  </a:lnTo>
                  <a:lnTo>
                    <a:pt x="194" y="178"/>
                  </a:lnTo>
                  <a:lnTo>
                    <a:pt x="192" y="180"/>
                  </a:lnTo>
                  <a:lnTo>
                    <a:pt x="189" y="185"/>
                  </a:lnTo>
                  <a:lnTo>
                    <a:pt x="192" y="197"/>
                  </a:lnTo>
                  <a:lnTo>
                    <a:pt x="194" y="197"/>
                  </a:lnTo>
                  <a:lnTo>
                    <a:pt x="196" y="197"/>
                  </a:lnTo>
                  <a:lnTo>
                    <a:pt x="199" y="192"/>
                  </a:lnTo>
                  <a:lnTo>
                    <a:pt x="201" y="192"/>
                  </a:lnTo>
                  <a:lnTo>
                    <a:pt x="206" y="187"/>
                  </a:lnTo>
                  <a:lnTo>
                    <a:pt x="206" y="182"/>
                  </a:lnTo>
                  <a:lnTo>
                    <a:pt x="206" y="180"/>
                  </a:lnTo>
                  <a:lnTo>
                    <a:pt x="211" y="175"/>
                  </a:lnTo>
                  <a:lnTo>
                    <a:pt x="208" y="173"/>
                  </a:lnTo>
                  <a:lnTo>
                    <a:pt x="208" y="171"/>
                  </a:lnTo>
                  <a:lnTo>
                    <a:pt x="203" y="164"/>
                  </a:lnTo>
                  <a:lnTo>
                    <a:pt x="201" y="159"/>
                  </a:lnTo>
                  <a:lnTo>
                    <a:pt x="199" y="149"/>
                  </a:lnTo>
                  <a:lnTo>
                    <a:pt x="201" y="137"/>
                  </a:lnTo>
                  <a:lnTo>
                    <a:pt x="201" y="130"/>
                  </a:lnTo>
                  <a:lnTo>
                    <a:pt x="199" y="116"/>
                  </a:lnTo>
                  <a:lnTo>
                    <a:pt x="192" y="109"/>
                  </a:lnTo>
                  <a:lnTo>
                    <a:pt x="192" y="104"/>
                  </a:lnTo>
                  <a:lnTo>
                    <a:pt x="194" y="97"/>
                  </a:lnTo>
                  <a:lnTo>
                    <a:pt x="199" y="95"/>
                  </a:lnTo>
                  <a:lnTo>
                    <a:pt x="203" y="95"/>
                  </a:lnTo>
                  <a:lnTo>
                    <a:pt x="203" y="97"/>
                  </a:lnTo>
                  <a:lnTo>
                    <a:pt x="206" y="95"/>
                  </a:lnTo>
                  <a:lnTo>
                    <a:pt x="203" y="90"/>
                  </a:lnTo>
                  <a:lnTo>
                    <a:pt x="203" y="88"/>
                  </a:lnTo>
                  <a:lnTo>
                    <a:pt x="203" y="85"/>
                  </a:lnTo>
                  <a:lnTo>
                    <a:pt x="201" y="83"/>
                  </a:lnTo>
                  <a:lnTo>
                    <a:pt x="201" y="81"/>
                  </a:lnTo>
                  <a:lnTo>
                    <a:pt x="201" y="76"/>
                  </a:lnTo>
                  <a:lnTo>
                    <a:pt x="203" y="74"/>
                  </a:lnTo>
                  <a:lnTo>
                    <a:pt x="203" y="74"/>
                  </a:lnTo>
                  <a:lnTo>
                    <a:pt x="203" y="71"/>
                  </a:lnTo>
                  <a:lnTo>
                    <a:pt x="203" y="69"/>
                  </a:lnTo>
                  <a:lnTo>
                    <a:pt x="201" y="64"/>
                  </a:lnTo>
                  <a:lnTo>
                    <a:pt x="203" y="62"/>
                  </a:lnTo>
                  <a:lnTo>
                    <a:pt x="201" y="57"/>
                  </a:lnTo>
                  <a:lnTo>
                    <a:pt x="201" y="50"/>
                  </a:lnTo>
                  <a:lnTo>
                    <a:pt x="196" y="43"/>
                  </a:lnTo>
                  <a:lnTo>
                    <a:pt x="194" y="43"/>
                  </a:lnTo>
                  <a:lnTo>
                    <a:pt x="192" y="43"/>
                  </a:lnTo>
                  <a:lnTo>
                    <a:pt x="192" y="33"/>
                  </a:lnTo>
                  <a:lnTo>
                    <a:pt x="187" y="31"/>
                  </a:lnTo>
                  <a:lnTo>
                    <a:pt x="180" y="22"/>
                  </a:lnTo>
                  <a:lnTo>
                    <a:pt x="177" y="17"/>
                  </a:lnTo>
                  <a:lnTo>
                    <a:pt x="175" y="10"/>
                  </a:lnTo>
                  <a:lnTo>
                    <a:pt x="175" y="5"/>
                  </a:lnTo>
                  <a:lnTo>
                    <a:pt x="175" y="3"/>
                  </a:lnTo>
                  <a:lnTo>
                    <a:pt x="173" y="5"/>
                  </a:lnTo>
                  <a:lnTo>
                    <a:pt x="173" y="5"/>
                  </a:lnTo>
                  <a:lnTo>
                    <a:pt x="170" y="3"/>
                  </a:lnTo>
                  <a:lnTo>
                    <a:pt x="168" y="0"/>
                  </a:lnTo>
                  <a:lnTo>
                    <a:pt x="166" y="0"/>
                  </a:lnTo>
                  <a:lnTo>
                    <a:pt x="166" y="3"/>
                  </a:lnTo>
                  <a:lnTo>
                    <a:pt x="163" y="7"/>
                  </a:lnTo>
                  <a:lnTo>
                    <a:pt x="163" y="10"/>
                  </a:lnTo>
                  <a:lnTo>
                    <a:pt x="166" y="12"/>
                  </a:lnTo>
                  <a:lnTo>
                    <a:pt x="168" y="12"/>
                  </a:lnTo>
                  <a:lnTo>
                    <a:pt x="173" y="7"/>
                  </a:lnTo>
                  <a:lnTo>
                    <a:pt x="173" y="12"/>
                  </a:lnTo>
                  <a:lnTo>
                    <a:pt x="173" y="17"/>
                  </a:lnTo>
                  <a:lnTo>
                    <a:pt x="170" y="17"/>
                  </a:lnTo>
                  <a:lnTo>
                    <a:pt x="168" y="17"/>
                  </a:lnTo>
                  <a:lnTo>
                    <a:pt x="166" y="17"/>
                  </a:lnTo>
                  <a:lnTo>
                    <a:pt x="168" y="22"/>
                  </a:lnTo>
                  <a:lnTo>
                    <a:pt x="166" y="22"/>
                  </a:lnTo>
                  <a:lnTo>
                    <a:pt x="163" y="22"/>
                  </a:lnTo>
                  <a:lnTo>
                    <a:pt x="161" y="17"/>
                  </a:lnTo>
                  <a:lnTo>
                    <a:pt x="161" y="14"/>
                  </a:lnTo>
                  <a:lnTo>
                    <a:pt x="161" y="12"/>
                  </a:lnTo>
                  <a:lnTo>
                    <a:pt x="159" y="12"/>
                  </a:lnTo>
                  <a:lnTo>
                    <a:pt x="156" y="12"/>
                  </a:lnTo>
                  <a:lnTo>
                    <a:pt x="154" y="14"/>
                  </a:lnTo>
                  <a:lnTo>
                    <a:pt x="156" y="22"/>
                  </a:lnTo>
                  <a:lnTo>
                    <a:pt x="156" y="24"/>
                  </a:lnTo>
                  <a:lnTo>
                    <a:pt x="154" y="26"/>
                  </a:lnTo>
                  <a:lnTo>
                    <a:pt x="151" y="29"/>
                  </a:lnTo>
                  <a:lnTo>
                    <a:pt x="151" y="31"/>
                  </a:lnTo>
                  <a:lnTo>
                    <a:pt x="156" y="36"/>
                  </a:lnTo>
                  <a:lnTo>
                    <a:pt x="159" y="40"/>
                  </a:lnTo>
                  <a:lnTo>
                    <a:pt x="156" y="45"/>
                  </a:lnTo>
                  <a:lnTo>
                    <a:pt x="154" y="48"/>
                  </a:lnTo>
                  <a:lnTo>
                    <a:pt x="151" y="45"/>
                  </a:lnTo>
                  <a:lnTo>
                    <a:pt x="149" y="48"/>
                  </a:lnTo>
                  <a:lnTo>
                    <a:pt x="154" y="52"/>
                  </a:lnTo>
                  <a:lnTo>
                    <a:pt x="156" y="52"/>
                  </a:lnTo>
                  <a:lnTo>
                    <a:pt x="159" y="48"/>
                  </a:lnTo>
                  <a:lnTo>
                    <a:pt x="163" y="57"/>
                  </a:lnTo>
                  <a:lnTo>
                    <a:pt x="163" y="66"/>
                  </a:lnTo>
                  <a:lnTo>
                    <a:pt x="163" y="74"/>
                  </a:lnTo>
                  <a:lnTo>
                    <a:pt x="163" y="83"/>
                  </a:lnTo>
                  <a:lnTo>
                    <a:pt x="161" y="97"/>
                  </a:lnTo>
                  <a:lnTo>
                    <a:pt x="161" y="102"/>
                  </a:lnTo>
                  <a:lnTo>
                    <a:pt x="159" y="109"/>
                  </a:lnTo>
                  <a:lnTo>
                    <a:pt x="154" y="111"/>
                  </a:lnTo>
                  <a:lnTo>
                    <a:pt x="151" y="116"/>
                  </a:lnTo>
                  <a:lnTo>
                    <a:pt x="151" y="123"/>
                  </a:lnTo>
                  <a:lnTo>
                    <a:pt x="149" y="128"/>
                  </a:lnTo>
                  <a:lnTo>
                    <a:pt x="149" y="130"/>
                  </a:lnTo>
                  <a:lnTo>
                    <a:pt x="144" y="135"/>
                  </a:lnTo>
                  <a:lnTo>
                    <a:pt x="135" y="142"/>
                  </a:lnTo>
                  <a:lnTo>
                    <a:pt x="130" y="142"/>
                  </a:lnTo>
                  <a:lnTo>
                    <a:pt x="130" y="147"/>
                  </a:lnTo>
                  <a:lnTo>
                    <a:pt x="123" y="145"/>
                  </a:lnTo>
                  <a:lnTo>
                    <a:pt x="118" y="137"/>
                  </a:lnTo>
                  <a:lnTo>
                    <a:pt x="121" y="135"/>
                  </a:lnTo>
                  <a:lnTo>
                    <a:pt x="121" y="135"/>
                  </a:lnTo>
                  <a:lnTo>
                    <a:pt x="123" y="130"/>
                  </a:lnTo>
                  <a:lnTo>
                    <a:pt x="123" y="128"/>
                  </a:lnTo>
                  <a:lnTo>
                    <a:pt x="125" y="126"/>
                  </a:lnTo>
                  <a:lnTo>
                    <a:pt x="125" y="126"/>
                  </a:lnTo>
                  <a:lnTo>
                    <a:pt x="121" y="126"/>
                  </a:lnTo>
                  <a:lnTo>
                    <a:pt x="118" y="130"/>
                  </a:lnTo>
                  <a:lnTo>
                    <a:pt x="114" y="130"/>
                  </a:lnTo>
                  <a:lnTo>
                    <a:pt x="114" y="135"/>
                  </a:lnTo>
                  <a:lnTo>
                    <a:pt x="116" y="140"/>
                  </a:lnTo>
                  <a:lnTo>
                    <a:pt x="116" y="149"/>
                  </a:lnTo>
                  <a:lnTo>
                    <a:pt x="116" y="154"/>
                  </a:lnTo>
                  <a:lnTo>
                    <a:pt x="111" y="159"/>
                  </a:lnTo>
                  <a:lnTo>
                    <a:pt x="111" y="161"/>
                  </a:lnTo>
                  <a:lnTo>
                    <a:pt x="109" y="164"/>
                  </a:lnTo>
                  <a:lnTo>
                    <a:pt x="109" y="171"/>
                  </a:lnTo>
                  <a:lnTo>
                    <a:pt x="111" y="173"/>
                  </a:lnTo>
                  <a:lnTo>
                    <a:pt x="111" y="175"/>
                  </a:lnTo>
                  <a:lnTo>
                    <a:pt x="109" y="178"/>
                  </a:lnTo>
                  <a:lnTo>
                    <a:pt x="109" y="178"/>
                  </a:lnTo>
                  <a:lnTo>
                    <a:pt x="109" y="180"/>
                  </a:lnTo>
                  <a:lnTo>
                    <a:pt x="107" y="180"/>
                  </a:lnTo>
                  <a:lnTo>
                    <a:pt x="109" y="182"/>
                  </a:lnTo>
                  <a:lnTo>
                    <a:pt x="104" y="185"/>
                  </a:lnTo>
                  <a:lnTo>
                    <a:pt x="104" y="182"/>
                  </a:lnTo>
                  <a:lnTo>
                    <a:pt x="99" y="185"/>
                  </a:lnTo>
                  <a:lnTo>
                    <a:pt x="99" y="185"/>
                  </a:lnTo>
                  <a:lnTo>
                    <a:pt x="97" y="180"/>
                  </a:lnTo>
                  <a:lnTo>
                    <a:pt x="97" y="180"/>
                  </a:lnTo>
                  <a:lnTo>
                    <a:pt x="95" y="180"/>
                  </a:lnTo>
                  <a:lnTo>
                    <a:pt x="92" y="180"/>
                  </a:lnTo>
                  <a:lnTo>
                    <a:pt x="90" y="180"/>
                  </a:lnTo>
                  <a:lnTo>
                    <a:pt x="81" y="182"/>
                  </a:lnTo>
                  <a:lnTo>
                    <a:pt x="76" y="185"/>
                  </a:lnTo>
                  <a:lnTo>
                    <a:pt x="71" y="187"/>
                  </a:lnTo>
                  <a:lnTo>
                    <a:pt x="66" y="187"/>
                  </a:lnTo>
                  <a:lnTo>
                    <a:pt x="62" y="190"/>
                  </a:lnTo>
                  <a:lnTo>
                    <a:pt x="59" y="187"/>
                  </a:lnTo>
                  <a:lnTo>
                    <a:pt x="57" y="187"/>
                  </a:lnTo>
                  <a:lnTo>
                    <a:pt x="47" y="194"/>
                  </a:lnTo>
                  <a:lnTo>
                    <a:pt x="47" y="199"/>
                  </a:lnTo>
                  <a:lnTo>
                    <a:pt x="45" y="199"/>
                  </a:lnTo>
                  <a:lnTo>
                    <a:pt x="43" y="204"/>
                  </a:lnTo>
                  <a:lnTo>
                    <a:pt x="38" y="208"/>
                  </a:lnTo>
                  <a:lnTo>
                    <a:pt x="33" y="211"/>
                  </a:lnTo>
                  <a:lnTo>
                    <a:pt x="31" y="216"/>
                  </a:lnTo>
                  <a:lnTo>
                    <a:pt x="31" y="218"/>
                  </a:lnTo>
                  <a:lnTo>
                    <a:pt x="29" y="220"/>
                  </a:lnTo>
                  <a:lnTo>
                    <a:pt x="21" y="220"/>
                  </a:lnTo>
                  <a:lnTo>
                    <a:pt x="21" y="225"/>
                  </a:lnTo>
                  <a:lnTo>
                    <a:pt x="21" y="230"/>
                  </a:lnTo>
                  <a:lnTo>
                    <a:pt x="24" y="232"/>
                  </a:lnTo>
                  <a:lnTo>
                    <a:pt x="24" y="235"/>
                  </a:lnTo>
                  <a:lnTo>
                    <a:pt x="24" y="237"/>
                  </a:lnTo>
                  <a:lnTo>
                    <a:pt x="19" y="237"/>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284" name="Freeform 377"/>
            <p:cNvSpPr>
              <a:spLocks/>
            </p:cNvSpPr>
            <p:nvPr/>
          </p:nvSpPr>
          <p:spPr bwMode="auto">
            <a:xfrm>
              <a:off x="8883256" y="4011601"/>
              <a:ext cx="5969" cy="4775"/>
            </a:xfrm>
            <a:custGeom>
              <a:avLst/>
              <a:gdLst>
                <a:gd name="T0" fmla="*/ 5 w 5"/>
                <a:gd name="T1" fmla="*/ 4 h 4"/>
                <a:gd name="T2" fmla="*/ 5 w 5"/>
                <a:gd name="T3" fmla="*/ 2 h 4"/>
                <a:gd name="T4" fmla="*/ 5 w 5"/>
                <a:gd name="T5" fmla="*/ 0 h 4"/>
                <a:gd name="T6" fmla="*/ 2 w 5"/>
                <a:gd name="T7" fmla="*/ 0 h 4"/>
                <a:gd name="T8" fmla="*/ 0 w 5"/>
                <a:gd name="T9" fmla="*/ 4 h 4"/>
                <a:gd name="T10" fmla="*/ 5 w 5"/>
                <a:gd name="T11" fmla="*/ 4 h 4"/>
              </a:gdLst>
              <a:ahLst/>
              <a:cxnLst>
                <a:cxn ang="0">
                  <a:pos x="T0" y="T1"/>
                </a:cxn>
                <a:cxn ang="0">
                  <a:pos x="T2" y="T3"/>
                </a:cxn>
                <a:cxn ang="0">
                  <a:pos x="T4" y="T5"/>
                </a:cxn>
                <a:cxn ang="0">
                  <a:pos x="T6" y="T7"/>
                </a:cxn>
                <a:cxn ang="0">
                  <a:pos x="T8" y="T9"/>
                </a:cxn>
                <a:cxn ang="0">
                  <a:pos x="T10" y="T11"/>
                </a:cxn>
              </a:cxnLst>
              <a:rect l="0" t="0" r="r" b="b"/>
              <a:pathLst>
                <a:path w="5" h="4">
                  <a:moveTo>
                    <a:pt x="5" y="4"/>
                  </a:moveTo>
                  <a:lnTo>
                    <a:pt x="5" y="2"/>
                  </a:lnTo>
                  <a:lnTo>
                    <a:pt x="5" y="0"/>
                  </a:lnTo>
                  <a:lnTo>
                    <a:pt x="2" y="0"/>
                  </a:lnTo>
                  <a:lnTo>
                    <a:pt x="0" y="4"/>
                  </a:lnTo>
                  <a:lnTo>
                    <a:pt x="5" y="4"/>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285" name="Freeform 378"/>
            <p:cNvSpPr>
              <a:spLocks/>
            </p:cNvSpPr>
            <p:nvPr/>
          </p:nvSpPr>
          <p:spPr bwMode="auto">
            <a:xfrm>
              <a:off x="8965620" y="3929236"/>
              <a:ext cx="13131" cy="22680"/>
            </a:xfrm>
            <a:custGeom>
              <a:avLst/>
              <a:gdLst>
                <a:gd name="T0" fmla="*/ 2 w 11"/>
                <a:gd name="T1" fmla="*/ 19 h 19"/>
                <a:gd name="T2" fmla="*/ 4 w 11"/>
                <a:gd name="T3" fmla="*/ 19 h 19"/>
                <a:gd name="T4" fmla="*/ 4 w 11"/>
                <a:gd name="T5" fmla="*/ 14 h 19"/>
                <a:gd name="T6" fmla="*/ 9 w 11"/>
                <a:gd name="T7" fmla="*/ 12 h 19"/>
                <a:gd name="T8" fmla="*/ 9 w 11"/>
                <a:gd name="T9" fmla="*/ 7 h 19"/>
                <a:gd name="T10" fmla="*/ 11 w 11"/>
                <a:gd name="T11" fmla="*/ 5 h 19"/>
                <a:gd name="T12" fmla="*/ 9 w 11"/>
                <a:gd name="T13" fmla="*/ 0 h 19"/>
                <a:gd name="T14" fmla="*/ 7 w 11"/>
                <a:gd name="T15" fmla="*/ 5 h 19"/>
                <a:gd name="T16" fmla="*/ 4 w 11"/>
                <a:gd name="T17" fmla="*/ 7 h 19"/>
                <a:gd name="T18" fmla="*/ 4 w 11"/>
                <a:gd name="T19" fmla="*/ 10 h 19"/>
                <a:gd name="T20" fmla="*/ 4 w 11"/>
                <a:gd name="T21" fmla="*/ 10 h 19"/>
                <a:gd name="T22" fmla="*/ 0 w 11"/>
                <a:gd name="T23" fmla="*/ 14 h 19"/>
                <a:gd name="T24" fmla="*/ 2 w 11"/>
                <a:gd name="T25" fmla="*/ 1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1" h="19">
                  <a:moveTo>
                    <a:pt x="2" y="19"/>
                  </a:moveTo>
                  <a:lnTo>
                    <a:pt x="4" y="19"/>
                  </a:lnTo>
                  <a:lnTo>
                    <a:pt x="4" y="14"/>
                  </a:lnTo>
                  <a:lnTo>
                    <a:pt x="9" y="12"/>
                  </a:lnTo>
                  <a:lnTo>
                    <a:pt x="9" y="7"/>
                  </a:lnTo>
                  <a:lnTo>
                    <a:pt x="11" y="5"/>
                  </a:lnTo>
                  <a:lnTo>
                    <a:pt x="9" y="0"/>
                  </a:lnTo>
                  <a:lnTo>
                    <a:pt x="7" y="5"/>
                  </a:lnTo>
                  <a:lnTo>
                    <a:pt x="4" y="7"/>
                  </a:lnTo>
                  <a:lnTo>
                    <a:pt x="4" y="10"/>
                  </a:lnTo>
                  <a:lnTo>
                    <a:pt x="4" y="10"/>
                  </a:lnTo>
                  <a:lnTo>
                    <a:pt x="0" y="14"/>
                  </a:lnTo>
                  <a:lnTo>
                    <a:pt x="2" y="19"/>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286" name="Rectangle 379"/>
            <p:cNvSpPr>
              <a:spLocks noChangeArrowheads="1"/>
            </p:cNvSpPr>
            <p:nvPr/>
          </p:nvSpPr>
          <p:spPr bwMode="auto">
            <a:xfrm>
              <a:off x="8968008" y="3737053"/>
              <a:ext cx="1194" cy="1194"/>
            </a:xfrm>
            <a:prstGeom prst="rect">
              <a:avLst/>
            </a:pr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287" name="Freeform 380"/>
            <p:cNvSpPr>
              <a:spLocks/>
            </p:cNvSpPr>
            <p:nvPr/>
          </p:nvSpPr>
          <p:spPr bwMode="auto">
            <a:xfrm>
              <a:off x="9042016" y="3627234"/>
              <a:ext cx="4775" cy="5969"/>
            </a:xfrm>
            <a:custGeom>
              <a:avLst/>
              <a:gdLst>
                <a:gd name="T0" fmla="*/ 4 w 4"/>
                <a:gd name="T1" fmla="*/ 5 h 5"/>
                <a:gd name="T2" fmla="*/ 2 w 4"/>
                <a:gd name="T3" fmla="*/ 0 h 5"/>
                <a:gd name="T4" fmla="*/ 0 w 4"/>
                <a:gd name="T5" fmla="*/ 0 h 5"/>
                <a:gd name="T6" fmla="*/ 0 w 4"/>
                <a:gd name="T7" fmla="*/ 5 h 5"/>
                <a:gd name="T8" fmla="*/ 0 w 4"/>
                <a:gd name="T9" fmla="*/ 5 h 5"/>
                <a:gd name="T10" fmla="*/ 2 w 4"/>
                <a:gd name="T11" fmla="*/ 5 h 5"/>
                <a:gd name="T12" fmla="*/ 4 w 4"/>
                <a:gd name="T13" fmla="*/ 5 h 5"/>
              </a:gdLst>
              <a:ahLst/>
              <a:cxnLst>
                <a:cxn ang="0">
                  <a:pos x="T0" y="T1"/>
                </a:cxn>
                <a:cxn ang="0">
                  <a:pos x="T2" y="T3"/>
                </a:cxn>
                <a:cxn ang="0">
                  <a:pos x="T4" y="T5"/>
                </a:cxn>
                <a:cxn ang="0">
                  <a:pos x="T6" y="T7"/>
                </a:cxn>
                <a:cxn ang="0">
                  <a:pos x="T8" y="T9"/>
                </a:cxn>
                <a:cxn ang="0">
                  <a:pos x="T10" y="T11"/>
                </a:cxn>
                <a:cxn ang="0">
                  <a:pos x="T12" y="T13"/>
                </a:cxn>
              </a:cxnLst>
              <a:rect l="0" t="0" r="r" b="b"/>
              <a:pathLst>
                <a:path w="4" h="5">
                  <a:moveTo>
                    <a:pt x="4" y="5"/>
                  </a:moveTo>
                  <a:lnTo>
                    <a:pt x="2" y="0"/>
                  </a:lnTo>
                  <a:lnTo>
                    <a:pt x="0" y="0"/>
                  </a:lnTo>
                  <a:lnTo>
                    <a:pt x="0" y="5"/>
                  </a:lnTo>
                  <a:lnTo>
                    <a:pt x="0" y="5"/>
                  </a:lnTo>
                  <a:lnTo>
                    <a:pt x="2" y="5"/>
                  </a:lnTo>
                  <a:lnTo>
                    <a:pt x="4" y="5"/>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288" name="Freeform 381"/>
            <p:cNvSpPr>
              <a:spLocks/>
            </p:cNvSpPr>
            <p:nvPr/>
          </p:nvSpPr>
          <p:spPr bwMode="auto">
            <a:xfrm>
              <a:off x="8891612" y="4008019"/>
              <a:ext cx="5969" cy="5969"/>
            </a:xfrm>
            <a:custGeom>
              <a:avLst/>
              <a:gdLst>
                <a:gd name="T0" fmla="*/ 3 w 5"/>
                <a:gd name="T1" fmla="*/ 5 h 5"/>
                <a:gd name="T2" fmla="*/ 5 w 5"/>
                <a:gd name="T3" fmla="*/ 5 h 5"/>
                <a:gd name="T4" fmla="*/ 5 w 5"/>
                <a:gd name="T5" fmla="*/ 3 h 5"/>
                <a:gd name="T6" fmla="*/ 3 w 5"/>
                <a:gd name="T7" fmla="*/ 0 h 5"/>
                <a:gd name="T8" fmla="*/ 0 w 5"/>
                <a:gd name="T9" fmla="*/ 3 h 5"/>
                <a:gd name="T10" fmla="*/ 3 w 5"/>
                <a:gd name="T11" fmla="*/ 5 h 5"/>
              </a:gdLst>
              <a:ahLst/>
              <a:cxnLst>
                <a:cxn ang="0">
                  <a:pos x="T0" y="T1"/>
                </a:cxn>
                <a:cxn ang="0">
                  <a:pos x="T2" y="T3"/>
                </a:cxn>
                <a:cxn ang="0">
                  <a:pos x="T4" y="T5"/>
                </a:cxn>
                <a:cxn ang="0">
                  <a:pos x="T6" y="T7"/>
                </a:cxn>
                <a:cxn ang="0">
                  <a:pos x="T8" y="T9"/>
                </a:cxn>
                <a:cxn ang="0">
                  <a:pos x="T10" y="T11"/>
                </a:cxn>
              </a:cxnLst>
              <a:rect l="0" t="0" r="r" b="b"/>
              <a:pathLst>
                <a:path w="5" h="5">
                  <a:moveTo>
                    <a:pt x="3" y="5"/>
                  </a:moveTo>
                  <a:lnTo>
                    <a:pt x="5" y="5"/>
                  </a:lnTo>
                  <a:lnTo>
                    <a:pt x="5" y="3"/>
                  </a:lnTo>
                  <a:lnTo>
                    <a:pt x="3" y="0"/>
                  </a:lnTo>
                  <a:lnTo>
                    <a:pt x="0" y="3"/>
                  </a:lnTo>
                  <a:lnTo>
                    <a:pt x="3" y="5"/>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289" name="Freeform 382"/>
            <p:cNvSpPr>
              <a:spLocks/>
            </p:cNvSpPr>
            <p:nvPr/>
          </p:nvSpPr>
          <p:spPr bwMode="auto">
            <a:xfrm>
              <a:off x="8914291" y="3994889"/>
              <a:ext cx="5969" cy="8356"/>
            </a:xfrm>
            <a:custGeom>
              <a:avLst/>
              <a:gdLst>
                <a:gd name="T0" fmla="*/ 5 w 5"/>
                <a:gd name="T1" fmla="*/ 2 h 7"/>
                <a:gd name="T2" fmla="*/ 0 w 5"/>
                <a:gd name="T3" fmla="*/ 0 h 7"/>
                <a:gd name="T4" fmla="*/ 0 w 5"/>
                <a:gd name="T5" fmla="*/ 4 h 7"/>
                <a:gd name="T6" fmla="*/ 2 w 5"/>
                <a:gd name="T7" fmla="*/ 4 h 7"/>
                <a:gd name="T8" fmla="*/ 5 w 5"/>
                <a:gd name="T9" fmla="*/ 7 h 7"/>
                <a:gd name="T10" fmla="*/ 5 w 5"/>
                <a:gd name="T11" fmla="*/ 2 h 7"/>
              </a:gdLst>
              <a:ahLst/>
              <a:cxnLst>
                <a:cxn ang="0">
                  <a:pos x="T0" y="T1"/>
                </a:cxn>
                <a:cxn ang="0">
                  <a:pos x="T2" y="T3"/>
                </a:cxn>
                <a:cxn ang="0">
                  <a:pos x="T4" y="T5"/>
                </a:cxn>
                <a:cxn ang="0">
                  <a:pos x="T6" y="T7"/>
                </a:cxn>
                <a:cxn ang="0">
                  <a:pos x="T8" y="T9"/>
                </a:cxn>
                <a:cxn ang="0">
                  <a:pos x="T10" y="T11"/>
                </a:cxn>
              </a:cxnLst>
              <a:rect l="0" t="0" r="r" b="b"/>
              <a:pathLst>
                <a:path w="5" h="7">
                  <a:moveTo>
                    <a:pt x="5" y="2"/>
                  </a:moveTo>
                  <a:lnTo>
                    <a:pt x="0" y="0"/>
                  </a:lnTo>
                  <a:lnTo>
                    <a:pt x="0" y="4"/>
                  </a:lnTo>
                  <a:lnTo>
                    <a:pt x="2" y="4"/>
                  </a:lnTo>
                  <a:lnTo>
                    <a:pt x="5" y="7"/>
                  </a:lnTo>
                  <a:lnTo>
                    <a:pt x="5" y="2"/>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290" name="Freeform 383"/>
            <p:cNvSpPr>
              <a:spLocks/>
            </p:cNvSpPr>
            <p:nvPr/>
          </p:nvSpPr>
          <p:spPr bwMode="auto">
            <a:xfrm>
              <a:off x="9036047" y="3633202"/>
              <a:ext cx="2387" cy="2387"/>
            </a:xfrm>
            <a:custGeom>
              <a:avLst/>
              <a:gdLst>
                <a:gd name="T0" fmla="*/ 2 w 2"/>
                <a:gd name="T1" fmla="*/ 0 h 2"/>
                <a:gd name="T2" fmla="*/ 0 w 2"/>
                <a:gd name="T3" fmla="*/ 2 h 2"/>
                <a:gd name="T4" fmla="*/ 2 w 2"/>
                <a:gd name="T5" fmla="*/ 2 h 2"/>
                <a:gd name="T6" fmla="*/ 2 w 2"/>
                <a:gd name="T7" fmla="*/ 2 h 2"/>
                <a:gd name="T8" fmla="*/ 2 w 2"/>
                <a:gd name="T9" fmla="*/ 0 h 2"/>
              </a:gdLst>
              <a:ahLst/>
              <a:cxnLst>
                <a:cxn ang="0">
                  <a:pos x="T0" y="T1"/>
                </a:cxn>
                <a:cxn ang="0">
                  <a:pos x="T2" y="T3"/>
                </a:cxn>
                <a:cxn ang="0">
                  <a:pos x="T4" y="T5"/>
                </a:cxn>
                <a:cxn ang="0">
                  <a:pos x="T6" y="T7"/>
                </a:cxn>
                <a:cxn ang="0">
                  <a:pos x="T8" y="T9"/>
                </a:cxn>
              </a:cxnLst>
              <a:rect l="0" t="0" r="r" b="b"/>
              <a:pathLst>
                <a:path w="2" h="2">
                  <a:moveTo>
                    <a:pt x="2" y="0"/>
                  </a:moveTo>
                  <a:lnTo>
                    <a:pt x="0" y="2"/>
                  </a:lnTo>
                  <a:lnTo>
                    <a:pt x="2" y="2"/>
                  </a:lnTo>
                  <a:lnTo>
                    <a:pt x="2" y="2"/>
                  </a:lnTo>
                  <a:lnTo>
                    <a:pt x="2" y="0"/>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291" name="Freeform 384"/>
            <p:cNvSpPr>
              <a:spLocks/>
            </p:cNvSpPr>
            <p:nvPr/>
          </p:nvSpPr>
          <p:spPr bwMode="auto">
            <a:xfrm>
              <a:off x="8885643" y="3695274"/>
              <a:ext cx="5969" cy="8356"/>
            </a:xfrm>
            <a:custGeom>
              <a:avLst/>
              <a:gdLst>
                <a:gd name="T0" fmla="*/ 3 w 5"/>
                <a:gd name="T1" fmla="*/ 4 h 7"/>
                <a:gd name="T2" fmla="*/ 5 w 5"/>
                <a:gd name="T3" fmla="*/ 4 h 7"/>
                <a:gd name="T4" fmla="*/ 5 w 5"/>
                <a:gd name="T5" fmla="*/ 2 h 7"/>
                <a:gd name="T6" fmla="*/ 3 w 5"/>
                <a:gd name="T7" fmla="*/ 0 h 7"/>
                <a:gd name="T8" fmla="*/ 3 w 5"/>
                <a:gd name="T9" fmla="*/ 2 h 7"/>
                <a:gd name="T10" fmla="*/ 0 w 5"/>
                <a:gd name="T11" fmla="*/ 2 h 7"/>
                <a:gd name="T12" fmla="*/ 0 w 5"/>
                <a:gd name="T13" fmla="*/ 2 h 7"/>
                <a:gd name="T14" fmla="*/ 0 w 5"/>
                <a:gd name="T15" fmla="*/ 7 h 7"/>
                <a:gd name="T16" fmla="*/ 3 w 5"/>
                <a:gd name="T17"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7">
                  <a:moveTo>
                    <a:pt x="3" y="4"/>
                  </a:moveTo>
                  <a:lnTo>
                    <a:pt x="5" y="4"/>
                  </a:lnTo>
                  <a:lnTo>
                    <a:pt x="5" y="2"/>
                  </a:lnTo>
                  <a:lnTo>
                    <a:pt x="3" y="0"/>
                  </a:lnTo>
                  <a:lnTo>
                    <a:pt x="3" y="2"/>
                  </a:lnTo>
                  <a:lnTo>
                    <a:pt x="0" y="2"/>
                  </a:lnTo>
                  <a:lnTo>
                    <a:pt x="0" y="2"/>
                  </a:lnTo>
                  <a:lnTo>
                    <a:pt x="0" y="7"/>
                  </a:lnTo>
                  <a:lnTo>
                    <a:pt x="3" y="4"/>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292" name="Freeform 385"/>
            <p:cNvSpPr>
              <a:spLocks/>
            </p:cNvSpPr>
            <p:nvPr/>
          </p:nvSpPr>
          <p:spPr bwMode="auto">
            <a:xfrm>
              <a:off x="8959651" y="3703630"/>
              <a:ext cx="5969" cy="5969"/>
            </a:xfrm>
            <a:custGeom>
              <a:avLst/>
              <a:gdLst>
                <a:gd name="T0" fmla="*/ 0 w 5"/>
                <a:gd name="T1" fmla="*/ 5 h 5"/>
                <a:gd name="T2" fmla="*/ 0 w 5"/>
                <a:gd name="T3" fmla="*/ 5 h 5"/>
                <a:gd name="T4" fmla="*/ 2 w 5"/>
                <a:gd name="T5" fmla="*/ 2 h 5"/>
                <a:gd name="T6" fmla="*/ 5 w 5"/>
                <a:gd name="T7" fmla="*/ 0 h 5"/>
                <a:gd name="T8" fmla="*/ 0 w 5"/>
                <a:gd name="T9" fmla="*/ 0 h 5"/>
                <a:gd name="T10" fmla="*/ 0 w 5"/>
                <a:gd name="T11" fmla="*/ 2 h 5"/>
                <a:gd name="T12" fmla="*/ 0 w 5"/>
                <a:gd name="T13" fmla="*/ 5 h 5"/>
              </a:gdLst>
              <a:ahLst/>
              <a:cxnLst>
                <a:cxn ang="0">
                  <a:pos x="T0" y="T1"/>
                </a:cxn>
                <a:cxn ang="0">
                  <a:pos x="T2" y="T3"/>
                </a:cxn>
                <a:cxn ang="0">
                  <a:pos x="T4" y="T5"/>
                </a:cxn>
                <a:cxn ang="0">
                  <a:pos x="T6" y="T7"/>
                </a:cxn>
                <a:cxn ang="0">
                  <a:pos x="T8" y="T9"/>
                </a:cxn>
                <a:cxn ang="0">
                  <a:pos x="T10" y="T11"/>
                </a:cxn>
                <a:cxn ang="0">
                  <a:pos x="T12" y="T13"/>
                </a:cxn>
              </a:cxnLst>
              <a:rect l="0" t="0" r="r" b="b"/>
              <a:pathLst>
                <a:path w="5" h="5">
                  <a:moveTo>
                    <a:pt x="0" y="5"/>
                  </a:moveTo>
                  <a:lnTo>
                    <a:pt x="0" y="5"/>
                  </a:lnTo>
                  <a:lnTo>
                    <a:pt x="2" y="2"/>
                  </a:lnTo>
                  <a:lnTo>
                    <a:pt x="5" y="0"/>
                  </a:lnTo>
                  <a:lnTo>
                    <a:pt x="0" y="0"/>
                  </a:lnTo>
                  <a:lnTo>
                    <a:pt x="0" y="2"/>
                  </a:lnTo>
                  <a:lnTo>
                    <a:pt x="0" y="5"/>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293" name="Freeform 386"/>
            <p:cNvSpPr>
              <a:spLocks/>
            </p:cNvSpPr>
            <p:nvPr/>
          </p:nvSpPr>
          <p:spPr bwMode="auto">
            <a:xfrm>
              <a:off x="8959651" y="3689306"/>
              <a:ext cx="5969" cy="10744"/>
            </a:xfrm>
            <a:custGeom>
              <a:avLst/>
              <a:gdLst>
                <a:gd name="T0" fmla="*/ 2 w 5"/>
                <a:gd name="T1" fmla="*/ 0 h 9"/>
                <a:gd name="T2" fmla="*/ 2 w 5"/>
                <a:gd name="T3" fmla="*/ 0 h 9"/>
                <a:gd name="T4" fmla="*/ 0 w 5"/>
                <a:gd name="T5" fmla="*/ 2 h 9"/>
                <a:gd name="T6" fmla="*/ 0 w 5"/>
                <a:gd name="T7" fmla="*/ 7 h 9"/>
                <a:gd name="T8" fmla="*/ 2 w 5"/>
                <a:gd name="T9" fmla="*/ 9 h 9"/>
                <a:gd name="T10" fmla="*/ 2 w 5"/>
                <a:gd name="T11" fmla="*/ 7 h 9"/>
                <a:gd name="T12" fmla="*/ 5 w 5"/>
                <a:gd name="T13" fmla="*/ 2 h 9"/>
                <a:gd name="T14" fmla="*/ 5 w 5"/>
                <a:gd name="T15" fmla="*/ 0 h 9"/>
                <a:gd name="T16" fmla="*/ 2 w 5"/>
                <a:gd name="T17"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9">
                  <a:moveTo>
                    <a:pt x="2" y="0"/>
                  </a:moveTo>
                  <a:lnTo>
                    <a:pt x="2" y="0"/>
                  </a:lnTo>
                  <a:lnTo>
                    <a:pt x="0" y="2"/>
                  </a:lnTo>
                  <a:lnTo>
                    <a:pt x="0" y="7"/>
                  </a:lnTo>
                  <a:lnTo>
                    <a:pt x="2" y="9"/>
                  </a:lnTo>
                  <a:lnTo>
                    <a:pt x="2" y="7"/>
                  </a:lnTo>
                  <a:lnTo>
                    <a:pt x="5" y="2"/>
                  </a:lnTo>
                  <a:lnTo>
                    <a:pt x="5" y="0"/>
                  </a:lnTo>
                  <a:lnTo>
                    <a:pt x="2" y="0"/>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294" name="Freeform 387"/>
            <p:cNvSpPr>
              <a:spLocks/>
            </p:cNvSpPr>
            <p:nvPr/>
          </p:nvSpPr>
          <p:spPr bwMode="auto">
            <a:xfrm>
              <a:off x="8891612" y="3722729"/>
              <a:ext cx="20293" cy="11937"/>
            </a:xfrm>
            <a:custGeom>
              <a:avLst/>
              <a:gdLst>
                <a:gd name="T0" fmla="*/ 12 w 17"/>
                <a:gd name="T1" fmla="*/ 10 h 10"/>
                <a:gd name="T2" fmla="*/ 17 w 17"/>
                <a:gd name="T3" fmla="*/ 5 h 10"/>
                <a:gd name="T4" fmla="*/ 14 w 17"/>
                <a:gd name="T5" fmla="*/ 3 h 10"/>
                <a:gd name="T6" fmla="*/ 12 w 17"/>
                <a:gd name="T7" fmla="*/ 0 h 10"/>
                <a:gd name="T8" fmla="*/ 3 w 17"/>
                <a:gd name="T9" fmla="*/ 3 h 10"/>
                <a:gd name="T10" fmla="*/ 0 w 17"/>
                <a:gd name="T11" fmla="*/ 7 h 10"/>
                <a:gd name="T12" fmla="*/ 3 w 17"/>
                <a:gd name="T13" fmla="*/ 10 h 10"/>
                <a:gd name="T14" fmla="*/ 5 w 17"/>
                <a:gd name="T15" fmla="*/ 10 h 10"/>
                <a:gd name="T16" fmla="*/ 12 w 17"/>
                <a:gd name="T17"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10">
                  <a:moveTo>
                    <a:pt x="12" y="10"/>
                  </a:moveTo>
                  <a:lnTo>
                    <a:pt x="17" y="5"/>
                  </a:lnTo>
                  <a:lnTo>
                    <a:pt x="14" y="3"/>
                  </a:lnTo>
                  <a:lnTo>
                    <a:pt x="12" y="0"/>
                  </a:lnTo>
                  <a:lnTo>
                    <a:pt x="3" y="3"/>
                  </a:lnTo>
                  <a:lnTo>
                    <a:pt x="0" y="7"/>
                  </a:lnTo>
                  <a:lnTo>
                    <a:pt x="3" y="10"/>
                  </a:lnTo>
                  <a:lnTo>
                    <a:pt x="5" y="10"/>
                  </a:lnTo>
                  <a:lnTo>
                    <a:pt x="12" y="10"/>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295" name="Freeform 388"/>
            <p:cNvSpPr>
              <a:spLocks/>
            </p:cNvSpPr>
            <p:nvPr/>
          </p:nvSpPr>
          <p:spPr bwMode="auto">
            <a:xfrm>
              <a:off x="8922648" y="3683337"/>
              <a:ext cx="3581" cy="3581"/>
            </a:xfrm>
            <a:custGeom>
              <a:avLst/>
              <a:gdLst>
                <a:gd name="T0" fmla="*/ 0 w 3"/>
                <a:gd name="T1" fmla="*/ 0 h 3"/>
                <a:gd name="T2" fmla="*/ 0 w 3"/>
                <a:gd name="T3" fmla="*/ 0 h 3"/>
                <a:gd name="T4" fmla="*/ 0 w 3"/>
                <a:gd name="T5" fmla="*/ 3 h 3"/>
                <a:gd name="T6" fmla="*/ 3 w 3"/>
                <a:gd name="T7" fmla="*/ 3 h 3"/>
                <a:gd name="T8" fmla="*/ 0 w 3"/>
                <a:gd name="T9" fmla="*/ 0 h 3"/>
              </a:gdLst>
              <a:ahLst/>
              <a:cxnLst>
                <a:cxn ang="0">
                  <a:pos x="T0" y="T1"/>
                </a:cxn>
                <a:cxn ang="0">
                  <a:pos x="T2" y="T3"/>
                </a:cxn>
                <a:cxn ang="0">
                  <a:pos x="T4" y="T5"/>
                </a:cxn>
                <a:cxn ang="0">
                  <a:pos x="T6" y="T7"/>
                </a:cxn>
                <a:cxn ang="0">
                  <a:pos x="T8" y="T9"/>
                </a:cxn>
              </a:cxnLst>
              <a:rect l="0" t="0" r="r" b="b"/>
              <a:pathLst>
                <a:path w="3" h="3">
                  <a:moveTo>
                    <a:pt x="0" y="0"/>
                  </a:moveTo>
                  <a:lnTo>
                    <a:pt x="0" y="0"/>
                  </a:lnTo>
                  <a:lnTo>
                    <a:pt x="0" y="3"/>
                  </a:lnTo>
                  <a:lnTo>
                    <a:pt x="3" y="3"/>
                  </a:lnTo>
                  <a:lnTo>
                    <a:pt x="0" y="0"/>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296" name="Freeform 389"/>
            <p:cNvSpPr>
              <a:spLocks/>
            </p:cNvSpPr>
            <p:nvPr/>
          </p:nvSpPr>
          <p:spPr bwMode="auto">
            <a:xfrm>
              <a:off x="8854607" y="3559193"/>
              <a:ext cx="102657" cy="140855"/>
            </a:xfrm>
            <a:custGeom>
              <a:avLst/>
              <a:gdLst>
                <a:gd name="T0" fmla="*/ 15 w 86"/>
                <a:gd name="T1" fmla="*/ 12 h 118"/>
                <a:gd name="T2" fmla="*/ 0 w 86"/>
                <a:gd name="T3" fmla="*/ 21 h 118"/>
                <a:gd name="T4" fmla="*/ 0 w 86"/>
                <a:gd name="T5" fmla="*/ 26 h 118"/>
                <a:gd name="T6" fmla="*/ 10 w 86"/>
                <a:gd name="T7" fmla="*/ 24 h 118"/>
                <a:gd name="T8" fmla="*/ 15 w 86"/>
                <a:gd name="T9" fmla="*/ 31 h 118"/>
                <a:gd name="T10" fmla="*/ 24 w 86"/>
                <a:gd name="T11" fmla="*/ 40 h 118"/>
                <a:gd name="T12" fmla="*/ 24 w 86"/>
                <a:gd name="T13" fmla="*/ 45 h 118"/>
                <a:gd name="T14" fmla="*/ 19 w 86"/>
                <a:gd name="T15" fmla="*/ 47 h 118"/>
                <a:gd name="T16" fmla="*/ 17 w 86"/>
                <a:gd name="T17" fmla="*/ 50 h 118"/>
                <a:gd name="T18" fmla="*/ 10 w 86"/>
                <a:gd name="T19" fmla="*/ 55 h 118"/>
                <a:gd name="T20" fmla="*/ 22 w 86"/>
                <a:gd name="T21" fmla="*/ 57 h 118"/>
                <a:gd name="T22" fmla="*/ 24 w 86"/>
                <a:gd name="T23" fmla="*/ 71 h 118"/>
                <a:gd name="T24" fmla="*/ 26 w 86"/>
                <a:gd name="T25" fmla="*/ 71 h 118"/>
                <a:gd name="T26" fmla="*/ 24 w 86"/>
                <a:gd name="T27" fmla="*/ 81 h 118"/>
                <a:gd name="T28" fmla="*/ 26 w 86"/>
                <a:gd name="T29" fmla="*/ 85 h 118"/>
                <a:gd name="T30" fmla="*/ 24 w 86"/>
                <a:gd name="T31" fmla="*/ 90 h 118"/>
                <a:gd name="T32" fmla="*/ 26 w 86"/>
                <a:gd name="T33" fmla="*/ 99 h 118"/>
                <a:gd name="T34" fmla="*/ 29 w 86"/>
                <a:gd name="T35" fmla="*/ 109 h 118"/>
                <a:gd name="T36" fmla="*/ 34 w 86"/>
                <a:gd name="T37" fmla="*/ 114 h 118"/>
                <a:gd name="T38" fmla="*/ 34 w 86"/>
                <a:gd name="T39" fmla="*/ 118 h 118"/>
                <a:gd name="T40" fmla="*/ 38 w 86"/>
                <a:gd name="T41" fmla="*/ 111 h 118"/>
                <a:gd name="T42" fmla="*/ 43 w 86"/>
                <a:gd name="T43" fmla="*/ 109 h 118"/>
                <a:gd name="T44" fmla="*/ 55 w 86"/>
                <a:gd name="T45" fmla="*/ 99 h 118"/>
                <a:gd name="T46" fmla="*/ 57 w 86"/>
                <a:gd name="T47" fmla="*/ 99 h 118"/>
                <a:gd name="T48" fmla="*/ 62 w 86"/>
                <a:gd name="T49" fmla="*/ 104 h 118"/>
                <a:gd name="T50" fmla="*/ 67 w 86"/>
                <a:gd name="T51" fmla="*/ 104 h 118"/>
                <a:gd name="T52" fmla="*/ 69 w 86"/>
                <a:gd name="T53" fmla="*/ 99 h 118"/>
                <a:gd name="T54" fmla="*/ 78 w 86"/>
                <a:gd name="T55" fmla="*/ 97 h 118"/>
                <a:gd name="T56" fmla="*/ 81 w 86"/>
                <a:gd name="T57" fmla="*/ 88 h 118"/>
                <a:gd name="T58" fmla="*/ 83 w 86"/>
                <a:gd name="T59" fmla="*/ 69 h 118"/>
                <a:gd name="T60" fmla="*/ 81 w 86"/>
                <a:gd name="T61" fmla="*/ 71 h 118"/>
                <a:gd name="T62" fmla="*/ 78 w 86"/>
                <a:gd name="T63" fmla="*/ 52 h 118"/>
                <a:gd name="T64" fmla="*/ 74 w 86"/>
                <a:gd name="T65" fmla="*/ 40 h 118"/>
                <a:gd name="T66" fmla="*/ 52 w 86"/>
                <a:gd name="T67" fmla="*/ 14 h 118"/>
                <a:gd name="T68" fmla="*/ 36 w 86"/>
                <a:gd name="T69" fmla="*/ 5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86" h="118">
                  <a:moveTo>
                    <a:pt x="22" y="5"/>
                  </a:moveTo>
                  <a:lnTo>
                    <a:pt x="15" y="12"/>
                  </a:lnTo>
                  <a:lnTo>
                    <a:pt x="8" y="14"/>
                  </a:lnTo>
                  <a:lnTo>
                    <a:pt x="0" y="21"/>
                  </a:lnTo>
                  <a:lnTo>
                    <a:pt x="0" y="24"/>
                  </a:lnTo>
                  <a:lnTo>
                    <a:pt x="0" y="26"/>
                  </a:lnTo>
                  <a:lnTo>
                    <a:pt x="5" y="24"/>
                  </a:lnTo>
                  <a:lnTo>
                    <a:pt x="10" y="24"/>
                  </a:lnTo>
                  <a:lnTo>
                    <a:pt x="8" y="24"/>
                  </a:lnTo>
                  <a:lnTo>
                    <a:pt x="15" y="31"/>
                  </a:lnTo>
                  <a:lnTo>
                    <a:pt x="19" y="38"/>
                  </a:lnTo>
                  <a:lnTo>
                    <a:pt x="24" y="40"/>
                  </a:lnTo>
                  <a:lnTo>
                    <a:pt x="22" y="43"/>
                  </a:lnTo>
                  <a:lnTo>
                    <a:pt x="24" y="45"/>
                  </a:lnTo>
                  <a:lnTo>
                    <a:pt x="26" y="50"/>
                  </a:lnTo>
                  <a:lnTo>
                    <a:pt x="19" y="47"/>
                  </a:lnTo>
                  <a:lnTo>
                    <a:pt x="19" y="45"/>
                  </a:lnTo>
                  <a:lnTo>
                    <a:pt x="17" y="50"/>
                  </a:lnTo>
                  <a:lnTo>
                    <a:pt x="15" y="47"/>
                  </a:lnTo>
                  <a:lnTo>
                    <a:pt x="10" y="55"/>
                  </a:lnTo>
                  <a:lnTo>
                    <a:pt x="19" y="57"/>
                  </a:lnTo>
                  <a:lnTo>
                    <a:pt x="22" y="57"/>
                  </a:lnTo>
                  <a:lnTo>
                    <a:pt x="24" y="62"/>
                  </a:lnTo>
                  <a:lnTo>
                    <a:pt x="24" y="71"/>
                  </a:lnTo>
                  <a:lnTo>
                    <a:pt x="26" y="71"/>
                  </a:lnTo>
                  <a:lnTo>
                    <a:pt x="26" y="71"/>
                  </a:lnTo>
                  <a:lnTo>
                    <a:pt x="31" y="78"/>
                  </a:lnTo>
                  <a:lnTo>
                    <a:pt x="24" y="81"/>
                  </a:lnTo>
                  <a:lnTo>
                    <a:pt x="24" y="83"/>
                  </a:lnTo>
                  <a:lnTo>
                    <a:pt x="26" y="85"/>
                  </a:lnTo>
                  <a:lnTo>
                    <a:pt x="26" y="90"/>
                  </a:lnTo>
                  <a:lnTo>
                    <a:pt x="24" y="90"/>
                  </a:lnTo>
                  <a:lnTo>
                    <a:pt x="24" y="95"/>
                  </a:lnTo>
                  <a:lnTo>
                    <a:pt x="26" y="99"/>
                  </a:lnTo>
                  <a:lnTo>
                    <a:pt x="24" y="99"/>
                  </a:lnTo>
                  <a:lnTo>
                    <a:pt x="29" y="109"/>
                  </a:lnTo>
                  <a:lnTo>
                    <a:pt x="31" y="109"/>
                  </a:lnTo>
                  <a:lnTo>
                    <a:pt x="34" y="114"/>
                  </a:lnTo>
                  <a:lnTo>
                    <a:pt x="34" y="114"/>
                  </a:lnTo>
                  <a:lnTo>
                    <a:pt x="34" y="118"/>
                  </a:lnTo>
                  <a:lnTo>
                    <a:pt x="36" y="116"/>
                  </a:lnTo>
                  <a:lnTo>
                    <a:pt x="38" y="111"/>
                  </a:lnTo>
                  <a:lnTo>
                    <a:pt x="38" y="114"/>
                  </a:lnTo>
                  <a:lnTo>
                    <a:pt x="43" y="109"/>
                  </a:lnTo>
                  <a:lnTo>
                    <a:pt x="50" y="102"/>
                  </a:lnTo>
                  <a:lnTo>
                    <a:pt x="55" y="99"/>
                  </a:lnTo>
                  <a:lnTo>
                    <a:pt x="55" y="102"/>
                  </a:lnTo>
                  <a:lnTo>
                    <a:pt x="57" y="99"/>
                  </a:lnTo>
                  <a:lnTo>
                    <a:pt x="60" y="99"/>
                  </a:lnTo>
                  <a:lnTo>
                    <a:pt x="62" y="104"/>
                  </a:lnTo>
                  <a:lnTo>
                    <a:pt x="67" y="102"/>
                  </a:lnTo>
                  <a:lnTo>
                    <a:pt x="67" y="104"/>
                  </a:lnTo>
                  <a:lnTo>
                    <a:pt x="69" y="102"/>
                  </a:lnTo>
                  <a:lnTo>
                    <a:pt x="69" y="99"/>
                  </a:lnTo>
                  <a:lnTo>
                    <a:pt x="74" y="97"/>
                  </a:lnTo>
                  <a:lnTo>
                    <a:pt x="78" y="97"/>
                  </a:lnTo>
                  <a:lnTo>
                    <a:pt x="83" y="90"/>
                  </a:lnTo>
                  <a:lnTo>
                    <a:pt x="81" y="88"/>
                  </a:lnTo>
                  <a:lnTo>
                    <a:pt x="86" y="85"/>
                  </a:lnTo>
                  <a:lnTo>
                    <a:pt x="83" y="69"/>
                  </a:lnTo>
                  <a:lnTo>
                    <a:pt x="83" y="69"/>
                  </a:lnTo>
                  <a:lnTo>
                    <a:pt x="81" y="71"/>
                  </a:lnTo>
                  <a:lnTo>
                    <a:pt x="81" y="66"/>
                  </a:lnTo>
                  <a:lnTo>
                    <a:pt x="78" y="52"/>
                  </a:lnTo>
                  <a:lnTo>
                    <a:pt x="74" y="50"/>
                  </a:lnTo>
                  <a:lnTo>
                    <a:pt x="74" y="40"/>
                  </a:lnTo>
                  <a:lnTo>
                    <a:pt x="62" y="24"/>
                  </a:lnTo>
                  <a:lnTo>
                    <a:pt x="52" y="14"/>
                  </a:lnTo>
                  <a:lnTo>
                    <a:pt x="45" y="0"/>
                  </a:lnTo>
                  <a:lnTo>
                    <a:pt x="36" y="5"/>
                  </a:lnTo>
                  <a:lnTo>
                    <a:pt x="22" y="5"/>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297" name="Freeform 390"/>
            <p:cNvSpPr>
              <a:spLocks/>
            </p:cNvSpPr>
            <p:nvPr/>
          </p:nvSpPr>
          <p:spPr bwMode="auto">
            <a:xfrm>
              <a:off x="8939359" y="3674981"/>
              <a:ext cx="5969" cy="11937"/>
            </a:xfrm>
            <a:custGeom>
              <a:avLst/>
              <a:gdLst>
                <a:gd name="T0" fmla="*/ 3 w 5"/>
                <a:gd name="T1" fmla="*/ 7 h 10"/>
                <a:gd name="T2" fmla="*/ 5 w 5"/>
                <a:gd name="T3" fmla="*/ 5 h 10"/>
                <a:gd name="T4" fmla="*/ 5 w 5"/>
                <a:gd name="T5" fmla="*/ 2 h 10"/>
                <a:gd name="T6" fmla="*/ 3 w 5"/>
                <a:gd name="T7" fmla="*/ 0 h 10"/>
                <a:gd name="T8" fmla="*/ 0 w 5"/>
                <a:gd name="T9" fmla="*/ 2 h 10"/>
                <a:gd name="T10" fmla="*/ 0 w 5"/>
                <a:gd name="T11" fmla="*/ 5 h 10"/>
                <a:gd name="T12" fmla="*/ 0 w 5"/>
                <a:gd name="T13" fmla="*/ 10 h 10"/>
                <a:gd name="T14" fmla="*/ 3 w 5"/>
                <a:gd name="T15" fmla="*/ 7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10">
                  <a:moveTo>
                    <a:pt x="3" y="7"/>
                  </a:moveTo>
                  <a:lnTo>
                    <a:pt x="5" y="5"/>
                  </a:lnTo>
                  <a:lnTo>
                    <a:pt x="5" y="2"/>
                  </a:lnTo>
                  <a:lnTo>
                    <a:pt x="3" y="0"/>
                  </a:lnTo>
                  <a:lnTo>
                    <a:pt x="0" y="2"/>
                  </a:lnTo>
                  <a:lnTo>
                    <a:pt x="0" y="5"/>
                  </a:lnTo>
                  <a:lnTo>
                    <a:pt x="0" y="10"/>
                  </a:lnTo>
                  <a:lnTo>
                    <a:pt x="3" y="7"/>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298" name="Freeform 391"/>
            <p:cNvSpPr>
              <a:spLocks/>
            </p:cNvSpPr>
            <p:nvPr/>
          </p:nvSpPr>
          <p:spPr bwMode="auto">
            <a:xfrm>
              <a:off x="8804472" y="3395659"/>
              <a:ext cx="115788" cy="200539"/>
            </a:xfrm>
            <a:custGeom>
              <a:avLst/>
              <a:gdLst>
                <a:gd name="T0" fmla="*/ 87 w 97"/>
                <a:gd name="T1" fmla="*/ 9 h 168"/>
                <a:gd name="T2" fmla="*/ 85 w 97"/>
                <a:gd name="T3" fmla="*/ 5 h 168"/>
                <a:gd name="T4" fmla="*/ 78 w 97"/>
                <a:gd name="T5" fmla="*/ 2 h 168"/>
                <a:gd name="T6" fmla="*/ 78 w 97"/>
                <a:gd name="T7" fmla="*/ 12 h 168"/>
                <a:gd name="T8" fmla="*/ 78 w 97"/>
                <a:gd name="T9" fmla="*/ 16 h 168"/>
                <a:gd name="T10" fmla="*/ 71 w 97"/>
                <a:gd name="T11" fmla="*/ 23 h 168"/>
                <a:gd name="T12" fmla="*/ 64 w 97"/>
                <a:gd name="T13" fmla="*/ 33 h 168"/>
                <a:gd name="T14" fmla="*/ 54 w 97"/>
                <a:gd name="T15" fmla="*/ 35 h 168"/>
                <a:gd name="T16" fmla="*/ 64 w 97"/>
                <a:gd name="T17" fmla="*/ 42 h 168"/>
                <a:gd name="T18" fmla="*/ 61 w 97"/>
                <a:gd name="T19" fmla="*/ 52 h 168"/>
                <a:gd name="T20" fmla="*/ 47 w 97"/>
                <a:gd name="T21" fmla="*/ 52 h 168"/>
                <a:gd name="T22" fmla="*/ 40 w 97"/>
                <a:gd name="T23" fmla="*/ 52 h 168"/>
                <a:gd name="T24" fmla="*/ 33 w 97"/>
                <a:gd name="T25" fmla="*/ 47 h 168"/>
                <a:gd name="T26" fmla="*/ 26 w 97"/>
                <a:gd name="T27" fmla="*/ 47 h 168"/>
                <a:gd name="T28" fmla="*/ 26 w 97"/>
                <a:gd name="T29" fmla="*/ 54 h 168"/>
                <a:gd name="T30" fmla="*/ 21 w 97"/>
                <a:gd name="T31" fmla="*/ 68 h 168"/>
                <a:gd name="T32" fmla="*/ 14 w 97"/>
                <a:gd name="T33" fmla="*/ 78 h 168"/>
                <a:gd name="T34" fmla="*/ 9 w 97"/>
                <a:gd name="T35" fmla="*/ 85 h 168"/>
                <a:gd name="T36" fmla="*/ 0 w 97"/>
                <a:gd name="T37" fmla="*/ 94 h 168"/>
                <a:gd name="T38" fmla="*/ 0 w 97"/>
                <a:gd name="T39" fmla="*/ 106 h 168"/>
                <a:gd name="T40" fmla="*/ 2 w 97"/>
                <a:gd name="T41" fmla="*/ 106 h 168"/>
                <a:gd name="T42" fmla="*/ 7 w 97"/>
                <a:gd name="T43" fmla="*/ 111 h 168"/>
                <a:gd name="T44" fmla="*/ 12 w 97"/>
                <a:gd name="T45" fmla="*/ 111 h 168"/>
                <a:gd name="T46" fmla="*/ 21 w 97"/>
                <a:gd name="T47" fmla="*/ 113 h 168"/>
                <a:gd name="T48" fmla="*/ 26 w 97"/>
                <a:gd name="T49" fmla="*/ 109 h 168"/>
                <a:gd name="T50" fmla="*/ 21 w 97"/>
                <a:gd name="T51" fmla="*/ 116 h 168"/>
                <a:gd name="T52" fmla="*/ 19 w 97"/>
                <a:gd name="T53" fmla="*/ 128 h 168"/>
                <a:gd name="T54" fmla="*/ 21 w 97"/>
                <a:gd name="T55" fmla="*/ 137 h 168"/>
                <a:gd name="T56" fmla="*/ 33 w 97"/>
                <a:gd name="T57" fmla="*/ 137 h 168"/>
                <a:gd name="T58" fmla="*/ 24 w 97"/>
                <a:gd name="T59" fmla="*/ 142 h 168"/>
                <a:gd name="T60" fmla="*/ 19 w 97"/>
                <a:gd name="T61" fmla="*/ 154 h 168"/>
                <a:gd name="T62" fmla="*/ 21 w 97"/>
                <a:gd name="T63" fmla="*/ 158 h 168"/>
                <a:gd name="T64" fmla="*/ 28 w 97"/>
                <a:gd name="T65" fmla="*/ 158 h 168"/>
                <a:gd name="T66" fmla="*/ 26 w 97"/>
                <a:gd name="T67" fmla="*/ 168 h 168"/>
                <a:gd name="T68" fmla="*/ 33 w 97"/>
                <a:gd name="T69" fmla="*/ 165 h 168"/>
                <a:gd name="T70" fmla="*/ 35 w 97"/>
                <a:gd name="T71" fmla="*/ 158 h 168"/>
                <a:gd name="T72" fmla="*/ 42 w 97"/>
                <a:gd name="T73" fmla="*/ 161 h 168"/>
                <a:gd name="T74" fmla="*/ 50 w 97"/>
                <a:gd name="T75" fmla="*/ 151 h 168"/>
                <a:gd name="T76" fmla="*/ 64 w 97"/>
                <a:gd name="T77" fmla="*/ 142 h 168"/>
                <a:gd name="T78" fmla="*/ 87 w 97"/>
                <a:gd name="T79" fmla="*/ 137 h 168"/>
                <a:gd name="T80" fmla="*/ 68 w 97"/>
                <a:gd name="T81" fmla="*/ 123 h 168"/>
                <a:gd name="T82" fmla="*/ 59 w 97"/>
                <a:gd name="T83" fmla="*/ 118 h 168"/>
                <a:gd name="T84" fmla="*/ 61 w 97"/>
                <a:gd name="T85" fmla="*/ 111 h 168"/>
                <a:gd name="T86" fmla="*/ 59 w 97"/>
                <a:gd name="T87" fmla="*/ 102 h 168"/>
                <a:gd name="T88" fmla="*/ 66 w 97"/>
                <a:gd name="T89" fmla="*/ 94 h 168"/>
                <a:gd name="T90" fmla="*/ 73 w 97"/>
                <a:gd name="T91" fmla="*/ 92 h 168"/>
                <a:gd name="T92" fmla="*/ 78 w 97"/>
                <a:gd name="T93" fmla="*/ 87 h 168"/>
                <a:gd name="T94" fmla="*/ 87 w 97"/>
                <a:gd name="T95" fmla="*/ 73 h 168"/>
                <a:gd name="T96" fmla="*/ 90 w 97"/>
                <a:gd name="T97" fmla="*/ 66 h 168"/>
                <a:gd name="T98" fmla="*/ 90 w 97"/>
                <a:gd name="T99" fmla="*/ 59 h 168"/>
                <a:gd name="T100" fmla="*/ 85 w 97"/>
                <a:gd name="T101" fmla="*/ 45 h 168"/>
                <a:gd name="T102" fmla="*/ 87 w 97"/>
                <a:gd name="T103" fmla="*/ 31 h 168"/>
                <a:gd name="T104" fmla="*/ 90 w 97"/>
                <a:gd name="T105" fmla="*/ 26 h 168"/>
                <a:gd name="T106" fmla="*/ 97 w 97"/>
                <a:gd name="T107" fmla="*/ 19 h 168"/>
                <a:gd name="T108" fmla="*/ 94 w 97"/>
                <a:gd name="T109" fmla="*/ 14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7" h="168">
                  <a:moveTo>
                    <a:pt x="92" y="12"/>
                  </a:moveTo>
                  <a:lnTo>
                    <a:pt x="87" y="9"/>
                  </a:lnTo>
                  <a:lnTo>
                    <a:pt x="85" y="7"/>
                  </a:lnTo>
                  <a:lnTo>
                    <a:pt x="85" y="5"/>
                  </a:lnTo>
                  <a:lnTo>
                    <a:pt x="80" y="0"/>
                  </a:lnTo>
                  <a:lnTo>
                    <a:pt x="78" y="2"/>
                  </a:lnTo>
                  <a:lnTo>
                    <a:pt x="78" y="7"/>
                  </a:lnTo>
                  <a:lnTo>
                    <a:pt x="78" y="12"/>
                  </a:lnTo>
                  <a:lnTo>
                    <a:pt x="80" y="14"/>
                  </a:lnTo>
                  <a:lnTo>
                    <a:pt x="78" y="16"/>
                  </a:lnTo>
                  <a:lnTo>
                    <a:pt x="73" y="19"/>
                  </a:lnTo>
                  <a:lnTo>
                    <a:pt x="71" y="23"/>
                  </a:lnTo>
                  <a:lnTo>
                    <a:pt x="71" y="26"/>
                  </a:lnTo>
                  <a:lnTo>
                    <a:pt x="64" y="33"/>
                  </a:lnTo>
                  <a:lnTo>
                    <a:pt x="59" y="33"/>
                  </a:lnTo>
                  <a:lnTo>
                    <a:pt x="54" y="35"/>
                  </a:lnTo>
                  <a:lnTo>
                    <a:pt x="59" y="40"/>
                  </a:lnTo>
                  <a:lnTo>
                    <a:pt x="64" y="42"/>
                  </a:lnTo>
                  <a:lnTo>
                    <a:pt x="64" y="47"/>
                  </a:lnTo>
                  <a:lnTo>
                    <a:pt x="61" y="52"/>
                  </a:lnTo>
                  <a:lnTo>
                    <a:pt x="57" y="52"/>
                  </a:lnTo>
                  <a:lnTo>
                    <a:pt x="47" y="52"/>
                  </a:lnTo>
                  <a:lnTo>
                    <a:pt x="42" y="50"/>
                  </a:lnTo>
                  <a:lnTo>
                    <a:pt x="40" y="52"/>
                  </a:lnTo>
                  <a:lnTo>
                    <a:pt x="38" y="50"/>
                  </a:lnTo>
                  <a:lnTo>
                    <a:pt x="33" y="47"/>
                  </a:lnTo>
                  <a:lnTo>
                    <a:pt x="31" y="42"/>
                  </a:lnTo>
                  <a:lnTo>
                    <a:pt x="26" y="47"/>
                  </a:lnTo>
                  <a:lnTo>
                    <a:pt x="26" y="52"/>
                  </a:lnTo>
                  <a:lnTo>
                    <a:pt x="26" y="54"/>
                  </a:lnTo>
                  <a:lnTo>
                    <a:pt x="24" y="59"/>
                  </a:lnTo>
                  <a:lnTo>
                    <a:pt x="21" y="68"/>
                  </a:lnTo>
                  <a:lnTo>
                    <a:pt x="16" y="71"/>
                  </a:lnTo>
                  <a:lnTo>
                    <a:pt x="14" y="78"/>
                  </a:lnTo>
                  <a:lnTo>
                    <a:pt x="9" y="80"/>
                  </a:lnTo>
                  <a:lnTo>
                    <a:pt x="9" y="85"/>
                  </a:lnTo>
                  <a:lnTo>
                    <a:pt x="7" y="90"/>
                  </a:lnTo>
                  <a:lnTo>
                    <a:pt x="0" y="94"/>
                  </a:lnTo>
                  <a:lnTo>
                    <a:pt x="0" y="104"/>
                  </a:lnTo>
                  <a:lnTo>
                    <a:pt x="0" y="106"/>
                  </a:lnTo>
                  <a:lnTo>
                    <a:pt x="2" y="106"/>
                  </a:lnTo>
                  <a:lnTo>
                    <a:pt x="2" y="106"/>
                  </a:lnTo>
                  <a:lnTo>
                    <a:pt x="5" y="113"/>
                  </a:lnTo>
                  <a:lnTo>
                    <a:pt x="7" y="111"/>
                  </a:lnTo>
                  <a:lnTo>
                    <a:pt x="7" y="109"/>
                  </a:lnTo>
                  <a:lnTo>
                    <a:pt x="12" y="111"/>
                  </a:lnTo>
                  <a:lnTo>
                    <a:pt x="14" y="113"/>
                  </a:lnTo>
                  <a:lnTo>
                    <a:pt x="21" y="113"/>
                  </a:lnTo>
                  <a:lnTo>
                    <a:pt x="24" y="109"/>
                  </a:lnTo>
                  <a:lnTo>
                    <a:pt x="26" y="109"/>
                  </a:lnTo>
                  <a:lnTo>
                    <a:pt x="24" y="113"/>
                  </a:lnTo>
                  <a:lnTo>
                    <a:pt x="21" y="116"/>
                  </a:lnTo>
                  <a:lnTo>
                    <a:pt x="24" y="118"/>
                  </a:lnTo>
                  <a:lnTo>
                    <a:pt x="19" y="128"/>
                  </a:lnTo>
                  <a:lnTo>
                    <a:pt x="19" y="137"/>
                  </a:lnTo>
                  <a:lnTo>
                    <a:pt x="21" y="137"/>
                  </a:lnTo>
                  <a:lnTo>
                    <a:pt x="28" y="137"/>
                  </a:lnTo>
                  <a:lnTo>
                    <a:pt x="33" y="137"/>
                  </a:lnTo>
                  <a:lnTo>
                    <a:pt x="28" y="139"/>
                  </a:lnTo>
                  <a:lnTo>
                    <a:pt x="24" y="142"/>
                  </a:lnTo>
                  <a:lnTo>
                    <a:pt x="19" y="147"/>
                  </a:lnTo>
                  <a:lnTo>
                    <a:pt x="19" y="154"/>
                  </a:lnTo>
                  <a:lnTo>
                    <a:pt x="19" y="158"/>
                  </a:lnTo>
                  <a:lnTo>
                    <a:pt x="21" y="158"/>
                  </a:lnTo>
                  <a:lnTo>
                    <a:pt x="24" y="156"/>
                  </a:lnTo>
                  <a:lnTo>
                    <a:pt x="28" y="158"/>
                  </a:lnTo>
                  <a:lnTo>
                    <a:pt x="24" y="165"/>
                  </a:lnTo>
                  <a:lnTo>
                    <a:pt x="26" y="168"/>
                  </a:lnTo>
                  <a:lnTo>
                    <a:pt x="31" y="163"/>
                  </a:lnTo>
                  <a:lnTo>
                    <a:pt x="33" y="165"/>
                  </a:lnTo>
                  <a:lnTo>
                    <a:pt x="35" y="161"/>
                  </a:lnTo>
                  <a:lnTo>
                    <a:pt x="35" y="158"/>
                  </a:lnTo>
                  <a:lnTo>
                    <a:pt x="38" y="156"/>
                  </a:lnTo>
                  <a:lnTo>
                    <a:pt x="42" y="161"/>
                  </a:lnTo>
                  <a:lnTo>
                    <a:pt x="42" y="158"/>
                  </a:lnTo>
                  <a:lnTo>
                    <a:pt x="50" y="151"/>
                  </a:lnTo>
                  <a:lnTo>
                    <a:pt x="57" y="149"/>
                  </a:lnTo>
                  <a:lnTo>
                    <a:pt x="64" y="142"/>
                  </a:lnTo>
                  <a:lnTo>
                    <a:pt x="78" y="142"/>
                  </a:lnTo>
                  <a:lnTo>
                    <a:pt x="87" y="137"/>
                  </a:lnTo>
                  <a:lnTo>
                    <a:pt x="85" y="132"/>
                  </a:lnTo>
                  <a:lnTo>
                    <a:pt x="68" y="123"/>
                  </a:lnTo>
                  <a:lnTo>
                    <a:pt x="66" y="121"/>
                  </a:lnTo>
                  <a:lnTo>
                    <a:pt x="59" y="118"/>
                  </a:lnTo>
                  <a:lnTo>
                    <a:pt x="59" y="113"/>
                  </a:lnTo>
                  <a:lnTo>
                    <a:pt x="61" y="111"/>
                  </a:lnTo>
                  <a:lnTo>
                    <a:pt x="59" y="106"/>
                  </a:lnTo>
                  <a:lnTo>
                    <a:pt x="59" y="102"/>
                  </a:lnTo>
                  <a:lnTo>
                    <a:pt x="64" y="99"/>
                  </a:lnTo>
                  <a:lnTo>
                    <a:pt x="66" y="94"/>
                  </a:lnTo>
                  <a:lnTo>
                    <a:pt x="71" y="92"/>
                  </a:lnTo>
                  <a:lnTo>
                    <a:pt x="73" y="92"/>
                  </a:lnTo>
                  <a:lnTo>
                    <a:pt x="76" y="90"/>
                  </a:lnTo>
                  <a:lnTo>
                    <a:pt x="78" y="87"/>
                  </a:lnTo>
                  <a:lnTo>
                    <a:pt x="76" y="83"/>
                  </a:lnTo>
                  <a:lnTo>
                    <a:pt x="87" y="73"/>
                  </a:lnTo>
                  <a:lnTo>
                    <a:pt x="85" y="71"/>
                  </a:lnTo>
                  <a:lnTo>
                    <a:pt x="90" y="66"/>
                  </a:lnTo>
                  <a:lnTo>
                    <a:pt x="92" y="61"/>
                  </a:lnTo>
                  <a:lnTo>
                    <a:pt x="90" y="59"/>
                  </a:lnTo>
                  <a:lnTo>
                    <a:pt x="90" y="50"/>
                  </a:lnTo>
                  <a:lnTo>
                    <a:pt x="85" y="45"/>
                  </a:lnTo>
                  <a:lnTo>
                    <a:pt x="85" y="40"/>
                  </a:lnTo>
                  <a:lnTo>
                    <a:pt x="87" y="31"/>
                  </a:lnTo>
                  <a:lnTo>
                    <a:pt x="87" y="26"/>
                  </a:lnTo>
                  <a:lnTo>
                    <a:pt x="90" y="26"/>
                  </a:lnTo>
                  <a:lnTo>
                    <a:pt x="97" y="19"/>
                  </a:lnTo>
                  <a:lnTo>
                    <a:pt x="97" y="19"/>
                  </a:lnTo>
                  <a:lnTo>
                    <a:pt x="97" y="19"/>
                  </a:lnTo>
                  <a:lnTo>
                    <a:pt x="94" y="14"/>
                  </a:lnTo>
                  <a:lnTo>
                    <a:pt x="92" y="12"/>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299" name="Freeform 392"/>
            <p:cNvSpPr>
              <a:spLocks/>
            </p:cNvSpPr>
            <p:nvPr/>
          </p:nvSpPr>
          <p:spPr bwMode="auto">
            <a:xfrm>
              <a:off x="7873397" y="3137823"/>
              <a:ext cx="747247" cy="353331"/>
            </a:xfrm>
            <a:custGeom>
              <a:avLst/>
              <a:gdLst>
                <a:gd name="T0" fmla="*/ 4 w 626"/>
                <a:gd name="T1" fmla="*/ 116 h 296"/>
                <a:gd name="T2" fmla="*/ 11 w 626"/>
                <a:gd name="T3" fmla="*/ 126 h 296"/>
                <a:gd name="T4" fmla="*/ 26 w 626"/>
                <a:gd name="T5" fmla="*/ 142 h 296"/>
                <a:gd name="T6" fmla="*/ 40 w 626"/>
                <a:gd name="T7" fmla="*/ 138 h 296"/>
                <a:gd name="T8" fmla="*/ 54 w 626"/>
                <a:gd name="T9" fmla="*/ 140 h 296"/>
                <a:gd name="T10" fmla="*/ 66 w 626"/>
                <a:gd name="T11" fmla="*/ 157 h 296"/>
                <a:gd name="T12" fmla="*/ 80 w 626"/>
                <a:gd name="T13" fmla="*/ 173 h 296"/>
                <a:gd name="T14" fmla="*/ 80 w 626"/>
                <a:gd name="T15" fmla="*/ 195 h 296"/>
                <a:gd name="T16" fmla="*/ 108 w 626"/>
                <a:gd name="T17" fmla="*/ 216 h 296"/>
                <a:gd name="T18" fmla="*/ 144 w 626"/>
                <a:gd name="T19" fmla="*/ 221 h 296"/>
                <a:gd name="T20" fmla="*/ 167 w 626"/>
                <a:gd name="T21" fmla="*/ 232 h 296"/>
                <a:gd name="T22" fmla="*/ 179 w 626"/>
                <a:gd name="T23" fmla="*/ 239 h 296"/>
                <a:gd name="T24" fmla="*/ 196 w 626"/>
                <a:gd name="T25" fmla="*/ 263 h 296"/>
                <a:gd name="T26" fmla="*/ 227 w 626"/>
                <a:gd name="T27" fmla="*/ 277 h 296"/>
                <a:gd name="T28" fmla="*/ 276 w 626"/>
                <a:gd name="T29" fmla="*/ 270 h 296"/>
                <a:gd name="T30" fmla="*/ 331 w 626"/>
                <a:gd name="T31" fmla="*/ 284 h 296"/>
                <a:gd name="T32" fmla="*/ 373 w 626"/>
                <a:gd name="T33" fmla="*/ 294 h 296"/>
                <a:gd name="T34" fmla="*/ 402 w 626"/>
                <a:gd name="T35" fmla="*/ 280 h 296"/>
                <a:gd name="T36" fmla="*/ 454 w 626"/>
                <a:gd name="T37" fmla="*/ 266 h 296"/>
                <a:gd name="T38" fmla="*/ 482 w 626"/>
                <a:gd name="T39" fmla="*/ 249 h 296"/>
                <a:gd name="T40" fmla="*/ 494 w 626"/>
                <a:gd name="T41" fmla="*/ 216 h 296"/>
                <a:gd name="T42" fmla="*/ 491 w 626"/>
                <a:gd name="T43" fmla="*/ 185 h 296"/>
                <a:gd name="T44" fmla="*/ 524 w 626"/>
                <a:gd name="T45" fmla="*/ 192 h 296"/>
                <a:gd name="T46" fmla="*/ 543 w 626"/>
                <a:gd name="T47" fmla="*/ 173 h 296"/>
                <a:gd name="T48" fmla="*/ 572 w 626"/>
                <a:gd name="T49" fmla="*/ 161 h 296"/>
                <a:gd name="T50" fmla="*/ 581 w 626"/>
                <a:gd name="T51" fmla="*/ 142 h 296"/>
                <a:gd name="T52" fmla="*/ 598 w 626"/>
                <a:gd name="T53" fmla="*/ 133 h 296"/>
                <a:gd name="T54" fmla="*/ 619 w 626"/>
                <a:gd name="T55" fmla="*/ 131 h 296"/>
                <a:gd name="T56" fmla="*/ 624 w 626"/>
                <a:gd name="T57" fmla="*/ 116 h 296"/>
                <a:gd name="T58" fmla="*/ 588 w 626"/>
                <a:gd name="T59" fmla="*/ 86 h 296"/>
                <a:gd name="T60" fmla="*/ 572 w 626"/>
                <a:gd name="T61" fmla="*/ 100 h 296"/>
                <a:gd name="T62" fmla="*/ 539 w 626"/>
                <a:gd name="T63" fmla="*/ 83 h 296"/>
                <a:gd name="T64" fmla="*/ 541 w 626"/>
                <a:gd name="T65" fmla="*/ 34 h 296"/>
                <a:gd name="T66" fmla="*/ 517 w 626"/>
                <a:gd name="T67" fmla="*/ 36 h 296"/>
                <a:gd name="T68" fmla="*/ 491 w 626"/>
                <a:gd name="T69" fmla="*/ 31 h 296"/>
                <a:gd name="T70" fmla="*/ 475 w 626"/>
                <a:gd name="T71" fmla="*/ 41 h 296"/>
                <a:gd name="T72" fmla="*/ 456 w 626"/>
                <a:gd name="T73" fmla="*/ 55 h 296"/>
                <a:gd name="T74" fmla="*/ 430 w 626"/>
                <a:gd name="T75" fmla="*/ 67 h 296"/>
                <a:gd name="T76" fmla="*/ 390 w 626"/>
                <a:gd name="T77" fmla="*/ 67 h 296"/>
                <a:gd name="T78" fmla="*/ 371 w 626"/>
                <a:gd name="T79" fmla="*/ 53 h 296"/>
                <a:gd name="T80" fmla="*/ 340 w 626"/>
                <a:gd name="T81" fmla="*/ 43 h 296"/>
                <a:gd name="T82" fmla="*/ 307 w 626"/>
                <a:gd name="T83" fmla="*/ 45 h 296"/>
                <a:gd name="T84" fmla="*/ 286 w 626"/>
                <a:gd name="T85" fmla="*/ 53 h 296"/>
                <a:gd name="T86" fmla="*/ 262 w 626"/>
                <a:gd name="T87" fmla="*/ 45 h 296"/>
                <a:gd name="T88" fmla="*/ 250 w 626"/>
                <a:gd name="T89" fmla="*/ 29 h 296"/>
                <a:gd name="T90" fmla="*/ 234 w 626"/>
                <a:gd name="T91" fmla="*/ 17 h 296"/>
                <a:gd name="T92" fmla="*/ 210 w 626"/>
                <a:gd name="T93" fmla="*/ 10 h 296"/>
                <a:gd name="T94" fmla="*/ 186 w 626"/>
                <a:gd name="T95" fmla="*/ 3 h 296"/>
                <a:gd name="T96" fmla="*/ 177 w 626"/>
                <a:gd name="T97" fmla="*/ 12 h 296"/>
                <a:gd name="T98" fmla="*/ 170 w 626"/>
                <a:gd name="T99" fmla="*/ 41 h 296"/>
                <a:gd name="T100" fmla="*/ 182 w 626"/>
                <a:gd name="T101" fmla="*/ 62 h 296"/>
                <a:gd name="T102" fmla="*/ 172 w 626"/>
                <a:gd name="T103" fmla="*/ 74 h 296"/>
                <a:gd name="T104" fmla="*/ 146 w 626"/>
                <a:gd name="T105" fmla="*/ 69 h 296"/>
                <a:gd name="T106" fmla="*/ 120 w 626"/>
                <a:gd name="T107" fmla="*/ 71 h 296"/>
                <a:gd name="T108" fmla="*/ 96 w 626"/>
                <a:gd name="T109" fmla="*/ 57 h 296"/>
                <a:gd name="T110" fmla="*/ 82 w 626"/>
                <a:gd name="T111" fmla="*/ 50 h 296"/>
                <a:gd name="T112" fmla="*/ 59 w 626"/>
                <a:gd name="T113" fmla="*/ 55 h 296"/>
                <a:gd name="T114" fmla="*/ 42 w 626"/>
                <a:gd name="T115" fmla="*/ 64 h 296"/>
                <a:gd name="T116" fmla="*/ 33 w 626"/>
                <a:gd name="T117" fmla="*/ 79 h 296"/>
                <a:gd name="T118" fmla="*/ 16 w 626"/>
                <a:gd name="T119" fmla="*/ 97 h 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26" h="296">
                  <a:moveTo>
                    <a:pt x="0" y="109"/>
                  </a:moveTo>
                  <a:lnTo>
                    <a:pt x="0" y="114"/>
                  </a:lnTo>
                  <a:lnTo>
                    <a:pt x="0" y="114"/>
                  </a:lnTo>
                  <a:lnTo>
                    <a:pt x="2" y="116"/>
                  </a:lnTo>
                  <a:lnTo>
                    <a:pt x="4" y="116"/>
                  </a:lnTo>
                  <a:lnTo>
                    <a:pt x="4" y="116"/>
                  </a:lnTo>
                  <a:lnTo>
                    <a:pt x="4" y="116"/>
                  </a:lnTo>
                  <a:lnTo>
                    <a:pt x="4" y="119"/>
                  </a:lnTo>
                  <a:lnTo>
                    <a:pt x="4" y="121"/>
                  </a:lnTo>
                  <a:lnTo>
                    <a:pt x="7" y="124"/>
                  </a:lnTo>
                  <a:lnTo>
                    <a:pt x="9" y="126"/>
                  </a:lnTo>
                  <a:lnTo>
                    <a:pt x="11" y="126"/>
                  </a:lnTo>
                  <a:lnTo>
                    <a:pt x="14" y="128"/>
                  </a:lnTo>
                  <a:lnTo>
                    <a:pt x="18" y="133"/>
                  </a:lnTo>
                  <a:lnTo>
                    <a:pt x="21" y="135"/>
                  </a:lnTo>
                  <a:lnTo>
                    <a:pt x="21" y="138"/>
                  </a:lnTo>
                  <a:lnTo>
                    <a:pt x="21" y="140"/>
                  </a:lnTo>
                  <a:lnTo>
                    <a:pt x="26" y="142"/>
                  </a:lnTo>
                  <a:lnTo>
                    <a:pt x="28" y="142"/>
                  </a:lnTo>
                  <a:lnTo>
                    <a:pt x="28" y="140"/>
                  </a:lnTo>
                  <a:lnTo>
                    <a:pt x="30" y="138"/>
                  </a:lnTo>
                  <a:lnTo>
                    <a:pt x="35" y="135"/>
                  </a:lnTo>
                  <a:lnTo>
                    <a:pt x="37" y="135"/>
                  </a:lnTo>
                  <a:lnTo>
                    <a:pt x="40" y="138"/>
                  </a:lnTo>
                  <a:lnTo>
                    <a:pt x="42" y="142"/>
                  </a:lnTo>
                  <a:lnTo>
                    <a:pt x="44" y="142"/>
                  </a:lnTo>
                  <a:lnTo>
                    <a:pt x="47" y="142"/>
                  </a:lnTo>
                  <a:lnTo>
                    <a:pt x="49" y="140"/>
                  </a:lnTo>
                  <a:lnTo>
                    <a:pt x="52" y="140"/>
                  </a:lnTo>
                  <a:lnTo>
                    <a:pt x="54" y="140"/>
                  </a:lnTo>
                  <a:lnTo>
                    <a:pt x="56" y="142"/>
                  </a:lnTo>
                  <a:lnTo>
                    <a:pt x="59" y="145"/>
                  </a:lnTo>
                  <a:lnTo>
                    <a:pt x="63" y="147"/>
                  </a:lnTo>
                  <a:lnTo>
                    <a:pt x="66" y="150"/>
                  </a:lnTo>
                  <a:lnTo>
                    <a:pt x="66" y="152"/>
                  </a:lnTo>
                  <a:lnTo>
                    <a:pt x="66" y="157"/>
                  </a:lnTo>
                  <a:lnTo>
                    <a:pt x="68" y="159"/>
                  </a:lnTo>
                  <a:lnTo>
                    <a:pt x="70" y="164"/>
                  </a:lnTo>
                  <a:lnTo>
                    <a:pt x="73" y="166"/>
                  </a:lnTo>
                  <a:lnTo>
                    <a:pt x="75" y="168"/>
                  </a:lnTo>
                  <a:lnTo>
                    <a:pt x="80" y="171"/>
                  </a:lnTo>
                  <a:lnTo>
                    <a:pt x="80" y="173"/>
                  </a:lnTo>
                  <a:lnTo>
                    <a:pt x="80" y="178"/>
                  </a:lnTo>
                  <a:lnTo>
                    <a:pt x="80" y="180"/>
                  </a:lnTo>
                  <a:lnTo>
                    <a:pt x="80" y="185"/>
                  </a:lnTo>
                  <a:lnTo>
                    <a:pt x="82" y="190"/>
                  </a:lnTo>
                  <a:lnTo>
                    <a:pt x="82" y="192"/>
                  </a:lnTo>
                  <a:lnTo>
                    <a:pt x="80" y="195"/>
                  </a:lnTo>
                  <a:lnTo>
                    <a:pt x="78" y="197"/>
                  </a:lnTo>
                  <a:lnTo>
                    <a:pt x="78" y="199"/>
                  </a:lnTo>
                  <a:lnTo>
                    <a:pt x="78" y="204"/>
                  </a:lnTo>
                  <a:lnTo>
                    <a:pt x="82" y="211"/>
                  </a:lnTo>
                  <a:lnTo>
                    <a:pt x="87" y="213"/>
                  </a:lnTo>
                  <a:lnTo>
                    <a:pt x="108" y="216"/>
                  </a:lnTo>
                  <a:lnTo>
                    <a:pt x="115" y="216"/>
                  </a:lnTo>
                  <a:lnTo>
                    <a:pt x="122" y="216"/>
                  </a:lnTo>
                  <a:lnTo>
                    <a:pt x="122" y="213"/>
                  </a:lnTo>
                  <a:lnTo>
                    <a:pt x="125" y="213"/>
                  </a:lnTo>
                  <a:lnTo>
                    <a:pt x="139" y="218"/>
                  </a:lnTo>
                  <a:lnTo>
                    <a:pt x="144" y="221"/>
                  </a:lnTo>
                  <a:lnTo>
                    <a:pt x="146" y="223"/>
                  </a:lnTo>
                  <a:lnTo>
                    <a:pt x="151" y="225"/>
                  </a:lnTo>
                  <a:lnTo>
                    <a:pt x="151" y="225"/>
                  </a:lnTo>
                  <a:lnTo>
                    <a:pt x="156" y="225"/>
                  </a:lnTo>
                  <a:lnTo>
                    <a:pt x="163" y="230"/>
                  </a:lnTo>
                  <a:lnTo>
                    <a:pt x="167" y="232"/>
                  </a:lnTo>
                  <a:lnTo>
                    <a:pt x="172" y="232"/>
                  </a:lnTo>
                  <a:lnTo>
                    <a:pt x="175" y="232"/>
                  </a:lnTo>
                  <a:lnTo>
                    <a:pt x="177" y="232"/>
                  </a:lnTo>
                  <a:lnTo>
                    <a:pt x="177" y="237"/>
                  </a:lnTo>
                  <a:lnTo>
                    <a:pt x="177" y="239"/>
                  </a:lnTo>
                  <a:lnTo>
                    <a:pt x="179" y="239"/>
                  </a:lnTo>
                  <a:lnTo>
                    <a:pt x="182" y="239"/>
                  </a:lnTo>
                  <a:lnTo>
                    <a:pt x="186" y="244"/>
                  </a:lnTo>
                  <a:lnTo>
                    <a:pt x="186" y="247"/>
                  </a:lnTo>
                  <a:lnTo>
                    <a:pt x="189" y="251"/>
                  </a:lnTo>
                  <a:lnTo>
                    <a:pt x="191" y="256"/>
                  </a:lnTo>
                  <a:lnTo>
                    <a:pt x="196" y="263"/>
                  </a:lnTo>
                  <a:lnTo>
                    <a:pt x="198" y="268"/>
                  </a:lnTo>
                  <a:lnTo>
                    <a:pt x="203" y="275"/>
                  </a:lnTo>
                  <a:lnTo>
                    <a:pt x="205" y="277"/>
                  </a:lnTo>
                  <a:lnTo>
                    <a:pt x="210" y="277"/>
                  </a:lnTo>
                  <a:lnTo>
                    <a:pt x="217" y="275"/>
                  </a:lnTo>
                  <a:lnTo>
                    <a:pt x="227" y="277"/>
                  </a:lnTo>
                  <a:lnTo>
                    <a:pt x="238" y="275"/>
                  </a:lnTo>
                  <a:lnTo>
                    <a:pt x="255" y="277"/>
                  </a:lnTo>
                  <a:lnTo>
                    <a:pt x="267" y="275"/>
                  </a:lnTo>
                  <a:lnTo>
                    <a:pt x="271" y="273"/>
                  </a:lnTo>
                  <a:lnTo>
                    <a:pt x="274" y="270"/>
                  </a:lnTo>
                  <a:lnTo>
                    <a:pt x="276" y="270"/>
                  </a:lnTo>
                  <a:lnTo>
                    <a:pt x="279" y="270"/>
                  </a:lnTo>
                  <a:lnTo>
                    <a:pt x="290" y="270"/>
                  </a:lnTo>
                  <a:lnTo>
                    <a:pt x="307" y="273"/>
                  </a:lnTo>
                  <a:lnTo>
                    <a:pt x="312" y="273"/>
                  </a:lnTo>
                  <a:lnTo>
                    <a:pt x="319" y="280"/>
                  </a:lnTo>
                  <a:lnTo>
                    <a:pt x="331" y="284"/>
                  </a:lnTo>
                  <a:lnTo>
                    <a:pt x="345" y="289"/>
                  </a:lnTo>
                  <a:lnTo>
                    <a:pt x="349" y="289"/>
                  </a:lnTo>
                  <a:lnTo>
                    <a:pt x="357" y="294"/>
                  </a:lnTo>
                  <a:lnTo>
                    <a:pt x="364" y="292"/>
                  </a:lnTo>
                  <a:lnTo>
                    <a:pt x="373" y="289"/>
                  </a:lnTo>
                  <a:lnTo>
                    <a:pt x="373" y="294"/>
                  </a:lnTo>
                  <a:lnTo>
                    <a:pt x="373" y="296"/>
                  </a:lnTo>
                  <a:lnTo>
                    <a:pt x="380" y="296"/>
                  </a:lnTo>
                  <a:lnTo>
                    <a:pt x="385" y="296"/>
                  </a:lnTo>
                  <a:lnTo>
                    <a:pt x="387" y="294"/>
                  </a:lnTo>
                  <a:lnTo>
                    <a:pt x="397" y="287"/>
                  </a:lnTo>
                  <a:lnTo>
                    <a:pt x="402" y="280"/>
                  </a:lnTo>
                  <a:lnTo>
                    <a:pt x="413" y="277"/>
                  </a:lnTo>
                  <a:lnTo>
                    <a:pt x="428" y="273"/>
                  </a:lnTo>
                  <a:lnTo>
                    <a:pt x="435" y="270"/>
                  </a:lnTo>
                  <a:lnTo>
                    <a:pt x="439" y="268"/>
                  </a:lnTo>
                  <a:lnTo>
                    <a:pt x="449" y="268"/>
                  </a:lnTo>
                  <a:lnTo>
                    <a:pt x="454" y="266"/>
                  </a:lnTo>
                  <a:lnTo>
                    <a:pt x="461" y="263"/>
                  </a:lnTo>
                  <a:lnTo>
                    <a:pt x="465" y="258"/>
                  </a:lnTo>
                  <a:lnTo>
                    <a:pt x="470" y="258"/>
                  </a:lnTo>
                  <a:lnTo>
                    <a:pt x="477" y="256"/>
                  </a:lnTo>
                  <a:lnTo>
                    <a:pt x="480" y="256"/>
                  </a:lnTo>
                  <a:lnTo>
                    <a:pt x="482" y="249"/>
                  </a:lnTo>
                  <a:lnTo>
                    <a:pt x="489" y="242"/>
                  </a:lnTo>
                  <a:lnTo>
                    <a:pt x="496" y="230"/>
                  </a:lnTo>
                  <a:lnTo>
                    <a:pt x="501" y="228"/>
                  </a:lnTo>
                  <a:lnTo>
                    <a:pt x="501" y="223"/>
                  </a:lnTo>
                  <a:lnTo>
                    <a:pt x="501" y="221"/>
                  </a:lnTo>
                  <a:lnTo>
                    <a:pt x="494" y="216"/>
                  </a:lnTo>
                  <a:lnTo>
                    <a:pt x="484" y="209"/>
                  </a:lnTo>
                  <a:lnTo>
                    <a:pt x="484" y="206"/>
                  </a:lnTo>
                  <a:lnTo>
                    <a:pt x="484" y="202"/>
                  </a:lnTo>
                  <a:lnTo>
                    <a:pt x="484" y="195"/>
                  </a:lnTo>
                  <a:lnTo>
                    <a:pt x="487" y="190"/>
                  </a:lnTo>
                  <a:lnTo>
                    <a:pt x="491" y="185"/>
                  </a:lnTo>
                  <a:lnTo>
                    <a:pt x="501" y="185"/>
                  </a:lnTo>
                  <a:lnTo>
                    <a:pt x="506" y="185"/>
                  </a:lnTo>
                  <a:lnTo>
                    <a:pt x="510" y="187"/>
                  </a:lnTo>
                  <a:lnTo>
                    <a:pt x="515" y="190"/>
                  </a:lnTo>
                  <a:lnTo>
                    <a:pt x="522" y="192"/>
                  </a:lnTo>
                  <a:lnTo>
                    <a:pt x="524" y="192"/>
                  </a:lnTo>
                  <a:lnTo>
                    <a:pt x="527" y="192"/>
                  </a:lnTo>
                  <a:lnTo>
                    <a:pt x="529" y="190"/>
                  </a:lnTo>
                  <a:lnTo>
                    <a:pt x="532" y="187"/>
                  </a:lnTo>
                  <a:lnTo>
                    <a:pt x="536" y="183"/>
                  </a:lnTo>
                  <a:lnTo>
                    <a:pt x="539" y="180"/>
                  </a:lnTo>
                  <a:lnTo>
                    <a:pt x="543" y="173"/>
                  </a:lnTo>
                  <a:lnTo>
                    <a:pt x="546" y="171"/>
                  </a:lnTo>
                  <a:lnTo>
                    <a:pt x="550" y="171"/>
                  </a:lnTo>
                  <a:lnTo>
                    <a:pt x="555" y="171"/>
                  </a:lnTo>
                  <a:lnTo>
                    <a:pt x="565" y="166"/>
                  </a:lnTo>
                  <a:lnTo>
                    <a:pt x="569" y="164"/>
                  </a:lnTo>
                  <a:lnTo>
                    <a:pt x="572" y="161"/>
                  </a:lnTo>
                  <a:lnTo>
                    <a:pt x="572" y="157"/>
                  </a:lnTo>
                  <a:lnTo>
                    <a:pt x="572" y="152"/>
                  </a:lnTo>
                  <a:lnTo>
                    <a:pt x="574" y="147"/>
                  </a:lnTo>
                  <a:lnTo>
                    <a:pt x="577" y="142"/>
                  </a:lnTo>
                  <a:lnTo>
                    <a:pt x="579" y="145"/>
                  </a:lnTo>
                  <a:lnTo>
                    <a:pt x="581" y="142"/>
                  </a:lnTo>
                  <a:lnTo>
                    <a:pt x="584" y="142"/>
                  </a:lnTo>
                  <a:lnTo>
                    <a:pt x="584" y="138"/>
                  </a:lnTo>
                  <a:lnTo>
                    <a:pt x="586" y="138"/>
                  </a:lnTo>
                  <a:lnTo>
                    <a:pt x="588" y="140"/>
                  </a:lnTo>
                  <a:lnTo>
                    <a:pt x="593" y="138"/>
                  </a:lnTo>
                  <a:lnTo>
                    <a:pt x="598" y="133"/>
                  </a:lnTo>
                  <a:lnTo>
                    <a:pt x="600" y="128"/>
                  </a:lnTo>
                  <a:lnTo>
                    <a:pt x="605" y="128"/>
                  </a:lnTo>
                  <a:lnTo>
                    <a:pt x="610" y="131"/>
                  </a:lnTo>
                  <a:lnTo>
                    <a:pt x="612" y="128"/>
                  </a:lnTo>
                  <a:lnTo>
                    <a:pt x="617" y="128"/>
                  </a:lnTo>
                  <a:lnTo>
                    <a:pt x="619" y="131"/>
                  </a:lnTo>
                  <a:lnTo>
                    <a:pt x="621" y="131"/>
                  </a:lnTo>
                  <a:lnTo>
                    <a:pt x="624" y="128"/>
                  </a:lnTo>
                  <a:lnTo>
                    <a:pt x="624" y="126"/>
                  </a:lnTo>
                  <a:lnTo>
                    <a:pt x="626" y="124"/>
                  </a:lnTo>
                  <a:lnTo>
                    <a:pt x="626" y="119"/>
                  </a:lnTo>
                  <a:lnTo>
                    <a:pt x="624" y="116"/>
                  </a:lnTo>
                  <a:lnTo>
                    <a:pt x="624" y="114"/>
                  </a:lnTo>
                  <a:lnTo>
                    <a:pt x="617" y="107"/>
                  </a:lnTo>
                  <a:lnTo>
                    <a:pt x="610" y="100"/>
                  </a:lnTo>
                  <a:lnTo>
                    <a:pt x="603" y="93"/>
                  </a:lnTo>
                  <a:lnTo>
                    <a:pt x="598" y="88"/>
                  </a:lnTo>
                  <a:lnTo>
                    <a:pt x="588" y="86"/>
                  </a:lnTo>
                  <a:lnTo>
                    <a:pt x="586" y="86"/>
                  </a:lnTo>
                  <a:lnTo>
                    <a:pt x="581" y="88"/>
                  </a:lnTo>
                  <a:lnTo>
                    <a:pt x="581" y="93"/>
                  </a:lnTo>
                  <a:lnTo>
                    <a:pt x="581" y="97"/>
                  </a:lnTo>
                  <a:lnTo>
                    <a:pt x="577" y="105"/>
                  </a:lnTo>
                  <a:lnTo>
                    <a:pt x="572" y="100"/>
                  </a:lnTo>
                  <a:lnTo>
                    <a:pt x="562" y="97"/>
                  </a:lnTo>
                  <a:lnTo>
                    <a:pt x="555" y="97"/>
                  </a:lnTo>
                  <a:lnTo>
                    <a:pt x="548" y="105"/>
                  </a:lnTo>
                  <a:lnTo>
                    <a:pt x="539" y="100"/>
                  </a:lnTo>
                  <a:lnTo>
                    <a:pt x="536" y="93"/>
                  </a:lnTo>
                  <a:lnTo>
                    <a:pt x="539" y="83"/>
                  </a:lnTo>
                  <a:lnTo>
                    <a:pt x="539" y="79"/>
                  </a:lnTo>
                  <a:lnTo>
                    <a:pt x="539" y="74"/>
                  </a:lnTo>
                  <a:lnTo>
                    <a:pt x="539" y="67"/>
                  </a:lnTo>
                  <a:lnTo>
                    <a:pt x="543" y="36"/>
                  </a:lnTo>
                  <a:lnTo>
                    <a:pt x="543" y="36"/>
                  </a:lnTo>
                  <a:lnTo>
                    <a:pt x="541" y="34"/>
                  </a:lnTo>
                  <a:lnTo>
                    <a:pt x="534" y="31"/>
                  </a:lnTo>
                  <a:lnTo>
                    <a:pt x="527" y="31"/>
                  </a:lnTo>
                  <a:lnTo>
                    <a:pt x="527" y="34"/>
                  </a:lnTo>
                  <a:lnTo>
                    <a:pt x="522" y="36"/>
                  </a:lnTo>
                  <a:lnTo>
                    <a:pt x="517" y="36"/>
                  </a:lnTo>
                  <a:lnTo>
                    <a:pt x="517" y="36"/>
                  </a:lnTo>
                  <a:lnTo>
                    <a:pt x="513" y="36"/>
                  </a:lnTo>
                  <a:lnTo>
                    <a:pt x="510" y="36"/>
                  </a:lnTo>
                  <a:lnTo>
                    <a:pt x="508" y="31"/>
                  </a:lnTo>
                  <a:lnTo>
                    <a:pt x="503" y="29"/>
                  </a:lnTo>
                  <a:lnTo>
                    <a:pt x="498" y="29"/>
                  </a:lnTo>
                  <a:lnTo>
                    <a:pt x="491" y="31"/>
                  </a:lnTo>
                  <a:lnTo>
                    <a:pt x="491" y="29"/>
                  </a:lnTo>
                  <a:lnTo>
                    <a:pt x="487" y="29"/>
                  </a:lnTo>
                  <a:lnTo>
                    <a:pt x="484" y="31"/>
                  </a:lnTo>
                  <a:lnTo>
                    <a:pt x="482" y="36"/>
                  </a:lnTo>
                  <a:lnTo>
                    <a:pt x="480" y="38"/>
                  </a:lnTo>
                  <a:lnTo>
                    <a:pt x="475" y="41"/>
                  </a:lnTo>
                  <a:lnTo>
                    <a:pt x="472" y="45"/>
                  </a:lnTo>
                  <a:lnTo>
                    <a:pt x="472" y="48"/>
                  </a:lnTo>
                  <a:lnTo>
                    <a:pt x="472" y="50"/>
                  </a:lnTo>
                  <a:lnTo>
                    <a:pt x="468" y="55"/>
                  </a:lnTo>
                  <a:lnTo>
                    <a:pt x="458" y="55"/>
                  </a:lnTo>
                  <a:lnTo>
                    <a:pt x="456" y="55"/>
                  </a:lnTo>
                  <a:lnTo>
                    <a:pt x="451" y="60"/>
                  </a:lnTo>
                  <a:lnTo>
                    <a:pt x="446" y="60"/>
                  </a:lnTo>
                  <a:lnTo>
                    <a:pt x="439" y="64"/>
                  </a:lnTo>
                  <a:lnTo>
                    <a:pt x="437" y="69"/>
                  </a:lnTo>
                  <a:lnTo>
                    <a:pt x="435" y="69"/>
                  </a:lnTo>
                  <a:lnTo>
                    <a:pt x="430" y="67"/>
                  </a:lnTo>
                  <a:lnTo>
                    <a:pt x="425" y="67"/>
                  </a:lnTo>
                  <a:lnTo>
                    <a:pt x="423" y="69"/>
                  </a:lnTo>
                  <a:lnTo>
                    <a:pt x="418" y="69"/>
                  </a:lnTo>
                  <a:lnTo>
                    <a:pt x="406" y="69"/>
                  </a:lnTo>
                  <a:lnTo>
                    <a:pt x="399" y="67"/>
                  </a:lnTo>
                  <a:lnTo>
                    <a:pt x="390" y="67"/>
                  </a:lnTo>
                  <a:lnTo>
                    <a:pt x="387" y="67"/>
                  </a:lnTo>
                  <a:lnTo>
                    <a:pt x="383" y="64"/>
                  </a:lnTo>
                  <a:lnTo>
                    <a:pt x="380" y="62"/>
                  </a:lnTo>
                  <a:lnTo>
                    <a:pt x="378" y="62"/>
                  </a:lnTo>
                  <a:lnTo>
                    <a:pt x="373" y="60"/>
                  </a:lnTo>
                  <a:lnTo>
                    <a:pt x="371" y="53"/>
                  </a:lnTo>
                  <a:lnTo>
                    <a:pt x="368" y="50"/>
                  </a:lnTo>
                  <a:lnTo>
                    <a:pt x="366" y="50"/>
                  </a:lnTo>
                  <a:lnTo>
                    <a:pt x="359" y="53"/>
                  </a:lnTo>
                  <a:lnTo>
                    <a:pt x="352" y="48"/>
                  </a:lnTo>
                  <a:lnTo>
                    <a:pt x="347" y="43"/>
                  </a:lnTo>
                  <a:lnTo>
                    <a:pt x="340" y="43"/>
                  </a:lnTo>
                  <a:lnTo>
                    <a:pt x="333" y="43"/>
                  </a:lnTo>
                  <a:lnTo>
                    <a:pt x="331" y="41"/>
                  </a:lnTo>
                  <a:lnTo>
                    <a:pt x="323" y="41"/>
                  </a:lnTo>
                  <a:lnTo>
                    <a:pt x="319" y="41"/>
                  </a:lnTo>
                  <a:lnTo>
                    <a:pt x="314" y="43"/>
                  </a:lnTo>
                  <a:lnTo>
                    <a:pt x="307" y="45"/>
                  </a:lnTo>
                  <a:lnTo>
                    <a:pt x="302" y="45"/>
                  </a:lnTo>
                  <a:lnTo>
                    <a:pt x="297" y="50"/>
                  </a:lnTo>
                  <a:lnTo>
                    <a:pt x="295" y="50"/>
                  </a:lnTo>
                  <a:lnTo>
                    <a:pt x="293" y="50"/>
                  </a:lnTo>
                  <a:lnTo>
                    <a:pt x="290" y="50"/>
                  </a:lnTo>
                  <a:lnTo>
                    <a:pt x="286" y="53"/>
                  </a:lnTo>
                  <a:lnTo>
                    <a:pt x="281" y="53"/>
                  </a:lnTo>
                  <a:lnTo>
                    <a:pt x="279" y="53"/>
                  </a:lnTo>
                  <a:lnTo>
                    <a:pt x="276" y="53"/>
                  </a:lnTo>
                  <a:lnTo>
                    <a:pt x="269" y="50"/>
                  </a:lnTo>
                  <a:lnTo>
                    <a:pt x="264" y="48"/>
                  </a:lnTo>
                  <a:lnTo>
                    <a:pt x="262" y="45"/>
                  </a:lnTo>
                  <a:lnTo>
                    <a:pt x="260" y="43"/>
                  </a:lnTo>
                  <a:lnTo>
                    <a:pt x="257" y="43"/>
                  </a:lnTo>
                  <a:lnTo>
                    <a:pt x="253" y="41"/>
                  </a:lnTo>
                  <a:lnTo>
                    <a:pt x="255" y="36"/>
                  </a:lnTo>
                  <a:lnTo>
                    <a:pt x="253" y="31"/>
                  </a:lnTo>
                  <a:lnTo>
                    <a:pt x="250" y="29"/>
                  </a:lnTo>
                  <a:lnTo>
                    <a:pt x="250" y="26"/>
                  </a:lnTo>
                  <a:lnTo>
                    <a:pt x="248" y="24"/>
                  </a:lnTo>
                  <a:lnTo>
                    <a:pt x="248" y="22"/>
                  </a:lnTo>
                  <a:lnTo>
                    <a:pt x="245" y="17"/>
                  </a:lnTo>
                  <a:lnTo>
                    <a:pt x="243" y="17"/>
                  </a:lnTo>
                  <a:lnTo>
                    <a:pt x="234" y="17"/>
                  </a:lnTo>
                  <a:lnTo>
                    <a:pt x="231" y="17"/>
                  </a:lnTo>
                  <a:lnTo>
                    <a:pt x="229" y="15"/>
                  </a:lnTo>
                  <a:lnTo>
                    <a:pt x="224" y="15"/>
                  </a:lnTo>
                  <a:lnTo>
                    <a:pt x="222" y="12"/>
                  </a:lnTo>
                  <a:lnTo>
                    <a:pt x="219" y="10"/>
                  </a:lnTo>
                  <a:lnTo>
                    <a:pt x="210" y="10"/>
                  </a:lnTo>
                  <a:lnTo>
                    <a:pt x="205" y="10"/>
                  </a:lnTo>
                  <a:lnTo>
                    <a:pt x="201" y="10"/>
                  </a:lnTo>
                  <a:lnTo>
                    <a:pt x="201" y="8"/>
                  </a:lnTo>
                  <a:lnTo>
                    <a:pt x="196" y="5"/>
                  </a:lnTo>
                  <a:lnTo>
                    <a:pt x="189" y="3"/>
                  </a:lnTo>
                  <a:lnTo>
                    <a:pt x="186" y="3"/>
                  </a:lnTo>
                  <a:lnTo>
                    <a:pt x="184" y="0"/>
                  </a:lnTo>
                  <a:lnTo>
                    <a:pt x="182" y="3"/>
                  </a:lnTo>
                  <a:lnTo>
                    <a:pt x="179" y="8"/>
                  </a:lnTo>
                  <a:lnTo>
                    <a:pt x="182" y="10"/>
                  </a:lnTo>
                  <a:lnTo>
                    <a:pt x="179" y="15"/>
                  </a:lnTo>
                  <a:lnTo>
                    <a:pt x="177" y="12"/>
                  </a:lnTo>
                  <a:lnTo>
                    <a:pt x="175" y="15"/>
                  </a:lnTo>
                  <a:lnTo>
                    <a:pt x="172" y="17"/>
                  </a:lnTo>
                  <a:lnTo>
                    <a:pt x="172" y="22"/>
                  </a:lnTo>
                  <a:lnTo>
                    <a:pt x="167" y="24"/>
                  </a:lnTo>
                  <a:lnTo>
                    <a:pt x="167" y="36"/>
                  </a:lnTo>
                  <a:lnTo>
                    <a:pt x="170" y="41"/>
                  </a:lnTo>
                  <a:lnTo>
                    <a:pt x="175" y="41"/>
                  </a:lnTo>
                  <a:lnTo>
                    <a:pt x="177" y="45"/>
                  </a:lnTo>
                  <a:lnTo>
                    <a:pt x="182" y="45"/>
                  </a:lnTo>
                  <a:lnTo>
                    <a:pt x="182" y="48"/>
                  </a:lnTo>
                  <a:lnTo>
                    <a:pt x="182" y="55"/>
                  </a:lnTo>
                  <a:lnTo>
                    <a:pt x="182" y="62"/>
                  </a:lnTo>
                  <a:lnTo>
                    <a:pt x="184" y="64"/>
                  </a:lnTo>
                  <a:lnTo>
                    <a:pt x="186" y="67"/>
                  </a:lnTo>
                  <a:lnTo>
                    <a:pt x="184" y="71"/>
                  </a:lnTo>
                  <a:lnTo>
                    <a:pt x="177" y="74"/>
                  </a:lnTo>
                  <a:lnTo>
                    <a:pt x="172" y="74"/>
                  </a:lnTo>
                  <a:lnTo>
                    <a:pt x="172" y="74"/>
                  </a:lnTo>
                  <a:lnTo>
                    <a:pt x="167" y="74"/>
                  </a:lnTo>
                  <a:lnTo>
                    <a:pt x="165" y="71"/>
                  </a:lnTo>
                  <a:lnTo>
                    <a:pt x="156" y="71"/>
                  </a:lnTo>
                  <a:lnTo>
                    <a:pt x="153" y="74"/>
                  </a:lnTo>
                  <a:lnTo>
                    <a:pt x="148" y="71"/>
                  </a:lnTo>
                  <a:lnTo>
                    <a:pt x="146" y="69"/>
                  </a:lnTo>
                  <a:lnTo>
                    <a:pt x="141" y="71"/>
                  </a:lnTo>
                  <a:lnTo>
                    <a:pt x="137" y="74"/>
                  </a:lnTo>
                  <a:lnTo>
                    <a:pt x="134" y="76"/>
                  </a:lnTo>
                  <a:lnTo>
                    <a:pt x="132" y="76"/>
                  </a:lnTo>
                  <a:lnTo>
                    <a:pt x="122" y="74"/>
                  </a:lnTo>
                  <a:lnTo>
                    <a:pt x="120" y="71"/>
                  </a:lnTo>
                  <a:lnTo>
                    <a:pt x="111" y="64"/>
                  </a:lnTo>
                  <a:lnTo>
                    <a:pt x="108" y="62"/>
                  </a:lnTo>
                  <a:lnTo>
                    <a:pt x="108" y="60"/>
                  </a:lnTo>
                  <a:lnTo>
                    <a:pt x="106" y="55"/>
                  </a:lnTo>
                  <a:lnTo>
                    <a:pt x="101" y="55"/>
                  </a:lnTo>
                  <a:lnTo>
                    <a:pt x="96" y="57"/>
                  </a:lnTo>
                  <a:lnTo>
                    <a:pt x="94" y="57"/>
                  </a:lnTo>
                  <a:lnTo>
                    <a:pt x="92" y="57"/>
                  </a:lnTo>
                  <a:lnTo>
                    <a:pt x="87" y="60"/>
                  </a:lnTo>
                  <a:lnTo>
                    <a:pt x="85" y="57"/>
                  </a:lnTo>
                  <a:lnTo>
                    <a:pt x="85" y="55"/>
                  </a:lnTo>
                  <a:lnTo>
                    <a:pt x="82" y="50"/>
                  </a:lnTo>
                  <a:lnTo>
                    <a:pt x="80" y="50"/>
                  </a:lnTo>
                  <a:lnTo>
                    <a:pt x="78" y="53"/>
                  </a:lnTo>
                  <a:lnTo>
                    <a:pt x="73" y="53"/>
                  </a:lnTo>
                  <a:lnTo>
                    <a:pt x="70" y="53"/>
                  </a:lnTo>
                  <a:lnTo>
                    <a:pt x="66" y="53"/>
                  </a:lnTo>
                  <a:lnTo>
                    <a:pt x="59" y="55"/>
                  </a:lnTo>
                  <a:lnTo>
                    <a:pt x="56" y="55"/>
                  </a:lnTo>
                  <a:lnTo>
                    <a:pt x="54" y="60"/>
                  </a:lnTo>
                  <a:lnTo>
                    <a:pt x="52" y="62"/>
                  </a:lnTo>
                  <a:lnTo>
                    <a:pt x="44" y="60"/>
                  </a:lnTo>
                  <a:lnTo>
                    <a:pt x="42" y="62"/>
                  </a:lnTo>
                  <a:lnTo>
                    <a:pt x="42" y="64"/>
                  </a:lnTo>
                  <a:lnTo>
                    <a:pt x="44" y="67"/>
                  </a:lnTo>
                  <a:lnTo>
                    <a:pt x="42" y="69"/>
                  </a:lnTo>
                  <a:lnTo>
                    <a:pt x="40" y="71"/>
                  </a:lnTo>
                  <a:lnTo>
                    <a:pt x="37" y="74"/>
                  </a:lnTo>
                  <a:lnTo>
                    <a:pt x="33" y="76"/>
                  </a:lnTo>
                  <a:lnTo>
                    <a:pt x="33" y="79"/>
                  </a:lnTo>
                  <a:lnTo>
                    <a:pt x="28" y="81"/>
                  </a:lnTo>
                  <a:lnTo>
                    <a:pt x="26" y="86"/>
                  </a:lnTo>
                  <a:lnTo>
                    <a:pt x="26" y="90"/>
                  </a:lnTo>
                  <a:lnTo>
                    <a:pt x="21" y="93"/>
                  </a:lnTo>
                  <a:lnTo>
                    <a:pt x="16" y="95"/>
                  </a:lnTo>
                  <a:lnTo>
                    <a:pt x="16" y="97"/>
                  </a:lnTo>
                  <a:lnTo>
                    <a:pt x="7" y="97"/>
                  </a:lnTo>
                  <a:lnTo>
                    <a:pt x="2" y="100"/>
                  </a:lnTo>
                  <a:lnTo>
                    <a:pt x="0" y="107"/>
                  </a:lnTo>
                  <a:lnTo>
                    <a:pt x="0" y="107"/>
                  </a:lnTo>
                  <a:lnTo>
                    <a:pt x="0" y="109"/>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300" name="Freeform 393"/>
            <p:cNvSpPr>
              <a:spLocks/>
            </p:cNvSpPr>
            <p:nvPr/>
          </p:nvSpPr>
          <p:spPr bwMode="auto">
            <a:xfrm>
              <a:off x="6941129" y="3075751"/>
              <a:ext cx="920332" cy="483443"/>
            </a:xfrm>
            <a:custGeom>
              <a:avLst/>
              <a:gdLst>
                <a:gd name="T0" fmla="*/ 73 w 771"/>
                <a:gd name="T1" fmla="*/ 270 h 405"/>
                <a:gd name="T2" fmla="*/ 90 w 771"/>
                <a:gd name="T3" fmla="*/ 256 h 405"/>
                <a:gd name="T4" fmla="*/ 109 w 771"/>
                <a:gd name="T5" fmla="*/ 261 h 405"/>
                <a:gd name="T6" fmla="*/ 128 w 771"/>
                <a:gd name="T7" fmla="*/ 258 h 405"/>
                <a:gd name="T8" fmla="*/ 133 w 771"/>
                <a:gd name="T9" fmla="*/ 280 h 405"/>
                <a:gd name="T10" fmla="*/ 142 w 771"/>
                <a:gd name="T11" fmla="*/ 299 h 405"/>
                <a:gd name="T12" fmla="*/ 116 w 771"/>
                <a:gd name="T13" fmla="*/ 301 h 405"/>
                <a:gd name="T14" fmla="*/ 107 w 771"/>
                <a:gd name="T15" fmla="*/ 318 h 405"/>
                <a:gd name="T16" fmla="*/ 102 w 771"/>
                <a:gd name="T17" fmla="*/ 325 h 405"/>
                <a:gd name="T18" fmla="*/ 97 w 771"/>
                <a:gd name="T19" fmla="*/ 332 h 405"/>
                <a:gd name="T20" fmla="*/ 111 w 771"/>
                <a:gd name="T21" fmla="*/ 360 h 405"/>
                <a:gd name="T22" fmla="*/ 133 w 771"/>
                <a:gd name="T23" fmla="*/ 367 h 405"/>
                <a:gd name="T24" fmla="*/ 140 w 771"/>
                <a:gd name="T25" fmla="*/ 396 h 405"/>
                <a:gd name="T26" fmla="*/ 251 w 771"/>
                <a:gd name="T27" fmla="*/ 296 h 405"/>
                <a:gd name="T28" fmla="*/ 400 w 771"/>
                <a:gd name="T29" fmla="*/ 377 h 405"/>
                <a:gd name="T30" fmla="*/ 468 w 771"/>
                <a:gd name="T31" fmla="*/ 396 h 405"/>
                <a:gd name="T32" fmla="*/ 499 w 771"/>
                <a:gd name="T33" fmla="*/ 360 h 405"/>
                <a:gd name="T34" fmla="*/ 544 w 771"/>
                <a:gd name="T35" fmla="*/ 346 h 405"/>
                <a:gd name="T36" fmla="*/ 587 w 771"/>
                <a:gd name="T37" fmla="*/ 346 h 405"/>
                <a:gd name="T38" fmla="*/ 650 w 771"/>
                <a:gd name="T39" fmla="*/ 346 h 405"/>
                <a:gd name="T40" fmla="*/ 679 w 771"/>
                <a:gd name="T41" fmla="*/ 339 h 405"/>
                <a:gd name="T42" fmla="*/ 669 w 771"/>
                <a:gd name="T43" fmla="*/ 301 h 405"/>
                <a:gd name="T44" fmla="*/ 665 w 771"/>
                <a:gd name="T45" fmla="*/ 280 h 405"/>
                <a:gd name="T46" fmla="*/ 700 w 771"/>
                <a:gd name="T47" fmla="*/ 275 h 405"/>
                <a:gd name="T48" fmla="*/ 700 w 771"/>
                <a:gd name="T49" fmla="*/ 237 h 405"/>
                <a:gd name="T50" fmla="*/ 738 w 771"/>
                <a:gd name="T51" fmla="*/ 225 h 405"/>
                <a:gd name="T52" fmla="*/ 747 w 771"/>
                <a:gd name="T53" fmla="*/ 190 h 405"/>
                <a:gd name="T54" fmla="*/ 771 w 771"/>
                <a:gd name="T55" fmla="*/ 159 h 405"/>
                <a:gd name="T56" fmla="*/ 752 w 771"/>
                <a:gd name="T57" fmla="*/ 142 h 405"/>
                <a:gd name="T58" fmla="*/ 721 w 771"/>
                <a:gd name="T59" fmla="*/ 147 h 405"/>
                <a:gd name="T60" fmla="*/ 705 w 771"/>
                <a:gd name="T61" fmla="*/ 131 h 405"/>
                <a:gd name="T62" fmla="*/ 672 w 771"/>
                <a:gd name="T63" fmla="*/ 119 h 405"/>
                <a:gd name="T64" fmla="*/ 641 w 771"/>
                <a:gd name="T65" fmla="*/ 119 h 405"/>
                <a:gd name="T66" fmla="*/ 624 w 771"/>
                <a:gd name="T67" fmla="*/ 121 h 405"/>
                <a:gd name="T68" fmla="*/ 532 w 771"/>
                <a:gd name="T69" fmla="*/ 22 h 405"/>
                <a:gd name="T70" fmla="*/ 501 w 771"/>
                <a:gd name="T71" fmla="*/ 43 h 405"/>
                <a:gd name="T72" fmla="*/ 473 w 771"/>
                <a:gd name="T73" fmla="*/ 48 h 405"/>
                <a:gd name="T74" fmla="*/ 459 w 771"/>
                <a:gd name="T75" fmla="*/ 38 h 405"/>
                <a:gd name="T76" fmla="*/ 445 w 771"/>
                <a:gd name="T77" fmla="*/ 34 h 405"/>
                <a:gd name="T78" fmla="*/ 423 w 771"/>
                <a:gd name="T79" fmla="*/ 31 h 405"/>
                <a:gd name="T80" fmla="*/ 419 w 771"/>
                <a:gd name="T81" fmla="*/ 8 h 405"/>
                <a:gd name="T82" fmla="*/ 383 w 771"/>
                <a:gd name="T83" fmla="*/ 0 h 405"/>
                <a:gd name="T84" fmla="*/ 362 w 771"/>
                <a:gd name="T85" fmla="*/ 17 h 405"/>
                <a:gd name="T86" fmla="*/ 326 w 771"/>
                <a:gd name="T87" fmla="*/ 29 h 405"/>
                <a:gd name="T88" fmla="*/ 305 w 771"/>
                <a:gd name="T89" fmla="*/ 41 h 405"/>
                <a:gd name="T90" fmla="*/ 272 w 771"/>
                <a:gd name="T91" fmla="*/ 52 h 405"/>
                <a:gd name="T92" fmla="*/ 248 w 771"/>
                <a:gd name="T93" fmla="*/ 57 h 405"/>
                <a:gd name="T94" fmla="*/ 246 w 771"/>
                <a:gd name="T95" fmla="*/ 74 h 405"/>
                <a:gd name="T96" fmla="*/ 265 w 771"/>
                <a:gd name="T97" fmla="*/ 86 h 405"/>
                <a:gd name="T98" fmla="*/ 246 w 771"/>
                <a:gd name="T99" fmla="*/ 114 h 405"/>
                <a:gd name="T100" fmla="*/ 260 w 771"/>
                <a:gd name="T101" fmla="*/ 131 h 405"/>
                <a:gd name="T102" fmla="*/ 246 w 771"/>
                <a:gd name="T103" fmla="*/ 154 h 405"/>
                <a:gd name="T104" fmla="*/ 215 w 771"/>
                <a:gd name="T105" fmla="*/ 149 h 405"/>
                <a:gd name="T106" fmla="*/ 194 w 771"/>
                <a:gd name="T107" fmla="*/ 149 h 405"/>
                <a:gd name="T108" fmla="*/ 166 w 771"/>
                <a:gd name="T109" fmla="*/ 161 h 405"/>
                <a:gd name="T110" fmla="*/ 142 w 771"/>
                <a:gd name="T111" fmla="*/ 157 h 405"/>
                <a:gd name="T112" fmla="*/ 111 w 771"/>
                <a:gd name="T113" fmla="*/ 135 h 405"/>
                <a:gd name="T114" fmla="*/ 83 w 771"/>
                <a:gd name="T115" fmla="*/ 135 h 405"/>
                <a:gd name="T116" fmla="*/ 64 w 771"/>
                <a:gd name="T117" fmla="*/ 131 h 405"/>
                <a:gd name="T118" fmla="*/ 47 w 771"/>
                <a:gd name="T119" fmla="*/ 157 h 405"/>
                <a:gd name="T120" fmla="*/ 24 w 771"/>
                <a:gd name="T121" fmla="*/ 180 h 405"/>
                <a:gd name="T122" fmla="*/ 0 w 771"/>
                <a:gd name="T123" fmla="*/ 220 h 405"/>
                <a:gd name="T124" fmla="*/ 43 w 771"/>
                <a:gd name="T125" fmla="*/ 261 h 4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71" h="405">
                  <a:moveTo>
                    <a:pt x="62" y="273"/>
                  </a:moveTo>
                  <a:lnTo>
                    <a:pt x="62" y="275"/>
                  </a:lnTo>
                  <a:lnTo>
                    <a:pt x="64" y="275"/>
                  </a:lnTo>
                  <a:lnTo>
                    <a:pt x="66" y="273"/>
                  </a:lnTo>
                  <a:lnTo>
                    <a:pt x="66" y="273"/>
                  </a:lnTo>
                  <a:lnTo>
                    <a:pt x="69" y="273"/>
                  </a:lnTo>
                  <a:lnTo>
                    <a:pt x="71" y="273"/>
                  </a:lnTo>
                  <a:lnTo>
                    <a:pt x="71" y="270"/>
                  </a:lnTo>
                  <a:lnTo>
                    <a:pt x="73" y="270"/>
                  </a:lnTo>
                  <a:lnTo>
                    <a:pt x="76" y="268"/>
                  </a:lnTo>
                  <a:lnTo>
                    <a:pt x="78" y="265"/>
                  </a:lnTo>
                  <a:lnTo>
                    <a:pt x="81" y="265"/>
                  </a:lnTo>
                  <a:lnTo>
                    <a:pt x="83" y="261"/>
                  </a:lnTo>
                  <a:lnTo>
                    <a:pt x="85" y="261"/>
                  </a:lnTo>
                  <a:lnTo>
                    <a:pt x="85" y="263"/>
                  </a:lnTo>
                  <a:lnTo>
                    <a:pt x="88" y="263"/>
                  </a:lnTo>
                  <a:lnTo>
                    <a:pt x="88" y="258"/>
                  </a:lnTo>
                  <a:lnTo>
                    <a:pt x="90" y="256"/>
                  </a:lnTo>
                  <a:lnTo>
                    <a:pt x="97" y="256"/>
                  </a:lnTo>
                  <a:lnTo>
                    <a:pt x="97" y="258"/>
                  </a:lnTo>
                  <a:lnTo>
                    <a:pt x="99" y="258"/>
                  </a:lnTo>
                  <a:lnTo>
                    <a:pt x="102" y="256"/>
                  </a:lnTo>
                  <a:lnTo>
                    <a:pt x="104" y="256"/>
                  </a:lnTo>
                  <a:lnTo>
                    <a:pt x="102" y="261"/>
                  </a:lnTo>
                  <a:lnTo>
                    <a:pt x="104" y="263"/>
                  </a:lnTo>
                  <a:lnTo>
                    <a:pt x="107" y="261"/>
                  </a:lnTo>
                  <a:lnTo>
                    <a:pt x="109" y="261"/>
                  </a:lnTo>
                  <a:lnTo>
                    <a:pt x="109" y="263"/>
                  </a:lnTo>
                  <a:lnTo>
                    <a:pt x="111" y="263"/>
                  </a:lnTo>
                  <a:lnTo>
                    <a:pt x="114" y="263"/>
                  </a:lnTo>
                  <a:lnTo>
                    <a:pt x="114" y="261"/>
                  </a:lnTo>
                  <a:lnTo>
                    <a:pt x="116" y="261"/>
                  </a:lnTo>
                  <a:lnTo>
                    <a:pt x="116" y="258"/>
                  </a:lnTo>
                  <a:lnTo>
                    <a:pt x="118" y="258"/>
                  </a:lnTo>
                  <a:lnTo>
                    <a:pt x="121" y="258"/>
                  </a:lnTo>
                  <a:lnTo>
                    <a:pt x="128" y="258"/>
                  </a:lnTo>
                  <a:lnTo>
                    <a:pt x="130" y="261"/>
                  </a:lnTo>
                  <a:lnTo>
                    <a:pt x="130" y="263"/>
                  </a:lnTo>
                  <a:lnTo>
                    <a:pt x="133" y="263"/>
                  </a:lnTo>
                  <a:lnTo>
                    <a:pt x="133" y="265"/>
                  </a:lnTo>
                  <a:lnTo>
                    <a:pt x="133" y="268"/>
                  </a:lnTo>
                  <a:lnTo>
                    <a:pt x="133" y="270"/>
                  </a:lnTo>
                  <a:lnTo>
                    <a:pt x="135" y="273"/>
                  </a:lnTo>
                  <a:lnTo>
                    <a:pt x="135" y="275"/>
                  </a:lnTo>
                  <a:lnTo>
                    <a:pt x="133" y="280"/>
                  </a:lnTo>
                  <a:lnTo>
                    <a:pt x="135" y="282"/>
                  </a:lnTo>
                  <a:lnTo>
                    <a:pt x="135" y="284"/>
                  </a:lnTo>
                  <a:lnTo>
                    <a:pt x="137" y="284"/>
                  </a:lnTo>
                  <a:lnTo>
                    <a:pt x="135" y="287"/>
                  </a:lnTo>
                  <a:lnTo>
                    <a:pt x="133" y="287"/>
                  </a:lnTo>
                  <a:lnTo>
                    <a:pt x="133" y="291"/>
                  </a:lnTo>
                  <a:lnTo>
                    <a:pt x="135" y="299"/>
                  </a:lnTo>
                  <a:lnTo>
                    <a:pt x="137" y="299"/>
                  </a:lnTo>
                  <a:lnTo>
                    <a:pt x="142" y="299"/>
                  </a:lnTo>
                  <a:lnTo>
                    <a:pt x="140" y="301"/>
                  </a:lnTo>
                  <a:lnTo>
                    <a:pt x="137" y="303"/>
                  </a:lnTo>
                  <a:lnTo>
                    <a:pt x="133" y="303"/>
                  </a:lnTo>
                  <a:lnTo>
                    <a:pt x="130" y="301"/>
                  </a:lnTo>
                  <a:lnTo>
                    <a:pt x="128" y="301"/>
                  </a:lnTo>
                  <a:lnTo>
                    <a:pt x="125" y="301"/>
                  </a:lnTo>
                  <a:lnTo>
                    <a:pt x="123" y="299"/>
                  </a:lnTo>
                  <a:lnTo>
                    <a:pt x="121" y="301"/>
                  </a:lnTo>
                  <a:lnTo>
                    <a:pt x="116" y="301"/>
                  </a:lnTo>
                  <a:lnTo>
                    <a:pt x="114" y="299"/>
                  </a:lnTo>
                  <a:lnTo>
                    <a:pt x="109" y="301"/>
                  </a:lnTo>
                  <a:lnTo>
                    <a:pt x="104" y="301"/>
                  </a:lnTo>
                  <a:lnTo>
                    <a:pt x="102" y="306"/>
                  </a:lnTo>
                  <a:lnTo>
                    <a:pt x="104" y="306"/>
                  </a:lnTo>
                  <a:lnTo>
                    <a:pt x="104" y="310"/>
                  </a:lnTo>
                  <a:lnTo>
                    <a:pt x="102" y="310"/>
                  </a:lnTo>
                  <a:lnTo>
                    <a:pt x="102" y="313"/>
                  </a:lnTo>
                  <a:lnTo>
                    <a:pt x="107" y="318"/>
                  </a:lnTo>
                  <a:lnTo>
                    <a:pt x="107" y="320"/>
                  </a:lnTo>
                  <a:lnTo>
                    <a:pt x="107" y="322"/>
                  </a:lnTo>
                  <a:lnTo>
                    <a:pt x="111" y="322"/>
                  </a:lnTo>
                  <a:lnTo>
                    <a:pt x="111" y="322"/>
                  </a:lnTo>
                  <a:lnTo>
                    <a:pt x="111" y="325"/>
                  </a:lnTo>
                  <a:lnTo>
                    <a:pt x="107" y="322"/>
                  </a:lnTo>
                  <a:lnTo>
                    <a:pt x="107" y="325"/>
                  </a:lnTo>
                  <a:lnTo>
                    <a:pt x="104" y="325"/>
                  </a:lnTo>
                  <a:lnTo>
                    <a:pt x="102" y="325"/>
                  </a:lnTo>
                  <a:lnTo>
                    <a:pt x="99" y="325"/>
                  </a:lnTo>
                  <a:lnTo>
                    <a:pt x="97" y="325"/>
                  </a:lnTo>
                  <a:lnTo>
                    <a:pt x="92" y="325"/>
                  </a:lnTo>
                  <a:lnTo>
                    <a:pt x="90" y="325"/>
                  </a:lnTo>
                  <a:lnTo>
                    <a:pt x="88" y="325"/>
                  </a:lnTo>
                  <a:lnTo>
                    <a:pt x="88" y="327"/>
                  </a:lnTo>
                  <a:lnTo>
                    <a:pt x="90" y="332"/>
                  </a:lnTo>
                  <a:lnTo>
                    <a:pt x="92" y="332"/>
                  </a:lnTo>
                  <a:lnTo>
                    <a:pt x="97" y="332"/>
                  </a:lnTo>
                  <a:lnTo>
                    <a:pt x="99" y="334"/>
                  </a:lnTo>
                  <a:lnTo>
                    <a:pt x="99" y="336"/>
                  </a:lnTo>
                  <a:lnTo>
                    <a:pt x="102" y="341"/>
                  </a:lnTo>
                  <a:lnTo>
                    <a:pt x="104" y="341"/>
                  </a:lnTo>
                  <a:lnTo>
                    <a:pt x="104" y="344"/>
                  </a:lnTo>
                  <a:lnTo>
                    <a:pt x="111" y="351"/>
                  </a:lnTo>
                  <a:lnTo>
                    <a:pt x="111" y="355"/>
                  </a:lnTo>
                  <a:lnTo>
                    <a:pt x="111" y="360"/>
                  </a:lnTo>
                  <a:lnTo>
                    <a:pt x="111" y="360"/>
                  </a:lnTo>
                  <a:lnTo>
                    <a:pt x="116" y="358"/>
                  </a:lnTo>
                  <a:lnTo>
                    <a:pt x="118" y="358"/>
                  </a:lnTo>
                  <a:lnTo>
                    <a:pt x="118" y="360"/>
                  </a:lnTo>
                  <a:lnTo>
                    <a:pt x="121" y="362"/>
                  </a:lnTo>
                  <a:lnTo>
                    <a:pt x="123" y="365"/>
                  </a:lnTo>
                  <a:lnTo>
                    <a:pt x="123" y="367"/>
                  </a:lnTo>
                  <a:lnTo>
                    <a:pt x="125" y="367"/>
                  </a:lnTo>
                  <a:lnTo>
                    <a:pt x="128" y="367"/>
                  </a:lnTo>
                  <a:lnTo>
                    <a:pt x="133" y="367"/>
                  </a:lnTo>
                  <a:lnTo>
                    <a:pt x="135" y="370"/>
                  </a:lnTo>
                  <a:lnTo>
                    <a:pt x="140" y="370"/>
                  </a:lnTo>
                  <a:lnTo>
                    <a:pt x="142" y="370"/>
                  </a:lnTo>
                  <a:lnTo>
                    <a:pt x="142" y="372"/>
                  </a:lnTo>
                  <a:lnTo>
                    <a:pt x="142" y="374"/>
                  </a:lnTo>
                  <a:lnTo>
                    <a:pt x="140" y="379"/>
                  </a:lnTo>
                  <a:lnTo>
                    <a:pt x="137" y="384"/>
                  </a:lnTo>
                  <a:lnTo>
                    <a:pt x="140" y="389"/>
                  </a:lnTo>
                  <a:lnTo>
                    <a:pt x="140" y="396"/>
                  </a:lnTo>
                  <a:lnTo>
                    <a:pt x="152" y="384"/>
                  </a:lnTo>
                  <a:lnTo>
                    <a:pt x="163" y="379"/>
                  </a:lnTo>
                  <a:lnTo>
                    <a:pt x="175" y="381"/>
                  </a:lnTo>
                  <a:lnTo>
                    <a:pt x="189" y="391"/>
                  </a:lnTo>
                  <a:lnTo>
                    <a:pt x="204" y="405"/>
                  </a:lnTo>
                  <a:lnTo>
                    <a:pt x="211" y="403"/>
                  </a:lnTo>
                  <a:lnTo>
                    <a:pt x="213" y="403"/>
                  </a:lnTo>
                  <a:lnTo>
                    <a:pt x="199" y="306"/>
                  </a:lnTo>
                  <a:lnTo>
                    <a:pt x="251" y="296"/>
                  </a:lnTo>
                  <a:lnTo>
                    <a:pt x="284" y="320"/>
                  </a:lnTo>
                  <a:lnTo>
                    <a:pt x="296" y="325"/>
                  </a:lnTo>
                  <a:lnTo>
                    <a:pt x="312" y="334"/>
                  </a:lnTo>
                  <a:lnTo>
                    <a:pt x="343" y="332"/>
                  </a:lnTo>
                  <a:lnTo>
                    <a:pt x="376" y="332"/>
                  </a:lnTo>
                  <a:lnTo>
                    <a:pt x="388" y="339"/>
                  </a:lnTo>
                  <a:lnTo>
                    <a:pt x="393" y="351"/>
                  </a:lnTo>
                  <a:lnTo>
                    <a:pt x="400" y="348"/>
                  </a:lnTo>
                  <a:lnTo>
                    <a:pt x="400" y="377"/>
                  </a:lnTo>
                  <a:lnTo>
                    <a:pt x="414" y="379"/>
                  </a:lnTo>
                  <a:lnTo>
                    <a:pt x="423" y="403"/>
                  </a:lnTo>
                  <a:lnTo>
                    <a:pt x="428" y="403"/>
                  </a:lnTo>
                  <a:lnTo>
                    <a:pt x="435" y="398"/>
                  </a:lnTo>
                  <a:lnTo>
                    <a:pt x="442" y="398"/>
                  </a:lnTo>
                  <a:lnTo>
                    <a:pt x="449" y="398"/>
                  </a:lnTo>
                  <a:lnTo>
                    <a:pt x="459" y="403"/>
                  </a:lnTo>
                  <a:lnTo>
                    <a:pt x="461" y="405"/>
                  </a:lnTo>
                  <a:lnTo>
                    <a:pt x="468" y="396"/>
                  </a:lnTo>
                  <a:lnTo>
                    <a:pt x="473" y="389"/>
                  </a:lnTo>
                  <a:lnTo>
                    <a:pt x="475" y="386"/>
                  </a:lnTo>
                  <a:lnTo>
                    <a:pt x="478" y="381"/>
                  </a:lnTo>
                  <a:lnTo>
                    <a:pt x="485" y="372"/>
                  </a:lnTo>
                  <a:lnTo>
                    <a:pt x="490" y="370"/>
                  </a:lnTo>
                  <a:lnTo>
                    <a:pt x="492" y="365"/>
                  </a:lnTo>
                  <a:lnTo>
                    <a:pt x="494" y="365"/>
                  </a:lnTo>
                  <a:lnTo>
                    <a:pt x="494" y="362"/>
                  </a:lnTo>
                  <a:lnTo>
                    <a:pt x="499" y="360"/>
                  </a:lnTo>
                  <a:lnTo>
                    <a:pt x="499" y="358"/>
                  </a:lnTo>
                  <a:lnTo>
                    <a:pt x="501" y="353"/>
                  </a:lnTo>
                  <a:lnTo>
                    <a:pt x="509" y="353"/>
                  </a:lnTo>
                  <a:lnTo>
                    <a:pt x="513" y="355"/>
                  </a:lnTo>
                  <a:lnTo>
                    <a:pt x="527" y="358"/>
                  </a:lnTo>
                  <a:lnTo>
                    <a:pt x="539" y="358"/>
                  </a:lnTo>
                  <a:lnTo>
                    <a:pt x="546" y="355"/>
                  </a:lnTo>
                  <a:lnTo>
                    <a:pt x="546" y="351"/>
                  </a:lnTo>
                  <a:lnTo>
                    <a:pt x="544" y="346"/>
                  </a:lnTo>
                  <a:lnTo>
                    <a:pt x="544" y="341"/>
                  </a:lnTo>
                  <a:lnTo>
                    <a:pt x="546" y="341"/>
                  </a:lnTo>
                  <a:lnTo>
                    <a:pt x="551" y="341"/>
                  </a:lnTo>
                  <a:lnTo>
                    <a:pt x="556" y="341"/>
                  </a:lnTo>
                  <a:lnTo>
                    <a:pt x="558" y="341"/>
                  </a:lnTo>
                  <a:lnTo>
                    <a:pt x="563" y="341"/>
                  </a:lnTo>
                  <a:lnTo>
                    <a:pt x="568" y="344"/>
                  </a:lnTo>
                  <a:lnTo>
                    <a:pt x="577" y="346"/>
                  </a:lnTo>
                  <a:lnTo>
                    <a:pt x="587" y="346"/>
                  </a:lnTo>
                  <a:lnTo>
                    <a:pt x="591" y="346"/>
                  </a:lnTo>
                  <a:lnTo>
                    <a:pt x="594" y="341"/>
                  </a:lnTo>
                  <a:lnTo>
                    <a:pt x="598" y="344"/>
                  </a:lnTo>
                  <a:lnTo>
                    <a:pt x="606" y="344"/>
                  </a:lnTo>
                  <a:lnTo>
                    <a:pt x="615" y="341"/>
                  </a:lnTo>
                  <a:lnTo>
                    <a:pt x="624" y="344"/>
                  </a:lnTo>
                  <a:lnTo>
                    <a:pt x="632" y="341"/>
                  </a:lnTo>
                  <a:lnTo>
                    <a:pt x="643" y="341"/>
                  </a:lnTo>
                  <a:lnTo>
                    <a:pt x="650" y="346"/>
                  </a:lnTo>
                  <a:lnTo>
                    <a:pt x="655" y="344"/>
                  </a:lnTo>
                  <a:lnTo>
                    <a:pt x="665" y="353"/>
                  </a:lnTo>
                  <a:lnTo>
                    <a:pt x="674" y="355"/>
                  </a:lnTo>
                  <a:lnTo>
                    <a:pt x="676" y="353"/>
                  </a:lnTo>
                  <a:lnTo>
                    <a:pt x="676" y="348"/>
                  </a:lnTo>
                  <a:lnTo>
                    <a:pt x="681" y="346"/>
                  </a:lnTo>
                  <a:lnTo>
                    <a:pt x="681" y="344"/>
                  </a:lnTo>
                  <a:lnTo>
                    <a:pt x="684" y="344"/>
                  </a:lnTo>
                  <a:lnTo>
                    <a:pt x="679" y="339"/>
                  </a:lnTo>
                  <a:lnTo>
                    <a:pt x="681" y="334"/>
                  </a:lnTo>
                  <a:lnTo>
                    <a:pt x="684" y="334"/>
                  </a:lnTo>
                  <a:lnTo>
                    <a:pt x="681" y="325"/>
                  </a:lnTo>
                  <a:lnTo>
                    <a:pt x="676" y="322"/>
                  </a:lnTo>
                  <a:lnTo>
                    <a:pt x="676" y="318"/>
                  </a:lnTo>
                  <a:lnTo>
                    <a:pt x="672" y="313"/>
                  </a:lnTo>
                  <a:lnTo>
                    <a:pt x="672" y="308"/>
                  </a:lnTo>
                  <a:lnTo>
                    <a:pt x="669" y="306"/>
                  </a:lnTo>
                  <a:lnTo>
                    <a:pt x="669" y="301"/>
                  </a:lnTo>
                  <a:lnTo>
                    <a:pt x="667" y="296"/>
                  </a:lnTo>
                  <a:lnTo>
                    <a:pt x="672" y="294"/>
                  </a:lnTo>
                  <a:lnTo>
                    <a:pt x="672" y="291"/>
                  </a:lnTo>
                  <a:lnTo>
                    <a:pt x="667" y="291"/>
                  </a:lnTo>
                  <a:lnTo>
                    <a:pt x="660" y="291"/>
                  </a:lnTo>
                  <a:lnTo>
                    <a:pt x="658" y="289"/>
                  </a:lnTo>
                  <a:lnTo>
                    <a:pt x="658" y="284"/>
                  </a:lnTo>
                  <a:lnTo>
                    <a:pt x="660" y="282"/>
                  </a:lnTo>
                  <a:lnTo>
                    <a:pt x="665" y="280"/>
                  </a:lnTo>
                  <a:lnTo>
                    <a:pt x="667" y="282"/>
                  </a:lnTo>
                  <a:lnTo>
                    <a:pt x="669" y="282"/>
                  </a:lnTo>
                  <a:lnTo>
                    <a:pt x="676" y="280"/>
                  </a:lnTo>
                  <a:lnTo>
                    <a:pt x="684" y="277"/>
                  </a:lnTo>
                  <a:lnTo>
                    <a:pt x="691" y="277"/>
                  </a:lnTo>
                  <a:lnTo>
                    <a:pt x="693" y="275"/>
                  </a:lnTo>
                  <a:lnTo>
                    <a:pt x="695" y="277"/>
                  </a:lnTo>
                  <a:lnTo>
                    <a:pt x="698" y="277"/>
                  </a:lnTo>
                  <a:lnTo>
                    <a:pt x="700" y="275"/>
                  </a:lnTo>
                  <a:lnTo>
                    <a:pt x="702" y="275"/>
                  </a:lnTo>
                  <a:lnTo>
                    <a:pt x="702" y="273"/>
                  </a:lnTo>
                  <a:lnTo>
                    <a:pt x="705" y="268"/>
                  </a:lnTo>
                  <a:lnTo>
                    <a:pt x="700" y="265"/>
                  </a:lnTo>
                  <a:lnTo>
                    <a:pt x="698" y="265"/>
                  </a:lnTo>
                  <a:lnTo>
                    <a:pt x="700" y="261"/>
                  </a:lnTo>
                  <a:lnTo>
                    <a:pt x="700" y="254"/>
                  </a:lnTo>
                  <a:lnTo>
                    <a:pt x="700" y="242"/>
                  </a:lnTo>
                  <a:lnTo>
                    <a:pt x="700" y="237"/>
                  </a:lnTo>
                  <a:lnTo>
                    <a:pt x="702" y="230"/>
                  </a:lnTo>
                  <a:lnTo>
                    <a:pt x="705" y="220"/>
                  </a:lnTo>
                  <a:lnTo>
                    <a:pt x="707" y="220"/>
                  </a:lnTo>
                  <a:lnTo>
                    <a:pt x="712" y="220"/>
                  </a:lnTo>
                  <a:lnTo>
                    <a:pt x="719" y="225"/>
                  </a:lnTo>
                  <a:lnTo>
                    <a:pt x="726" y="225"/>
                  </a:lnTo>
                  <a:lnTo>
                    <a:pt x="733" y="223"/>
                  </a:lnTo>
                  <a:lnTo>
                    <a:pt x="736" y="223"/>
                  </a:lnTo>
                  <a:lnTo>
                    <a:pt x="738" y="225"/>
                  </a:lnTo>
                  <a:lnTo>
                    <a:pt x="740" y="225"/>
                  </a:lnTo>
                  <a:lnTo>
                    <a:pt x="743" y="225"/>
                  </a:lnTo>
                  <a:lnTo>
                    <a:pt x="745" y="220"/>
                  </a:lnTo>
                  <a:lnTo>
                    <a:pt x="750" y="218"/>
                  </a:lnTo>
                  <a:lnTo>
                    <a:pt x="755" y="213"/>
                  </a:lnTo>
                  <a:lnTo>
                    <a:pt x="757" y="211"/>
                  </a:lnTo>
                  <a:lnTo>
                    <a:pt x="752" y="206"/>
                  </a:lnTo>
                  <a:lnTo>
                    <a:pt x="747" y="197"/>
                  </a:lnTo>
                  <a:lnTo>
                    <a:pt x="747" y="190"/>
                  </a:lnTo>
                  <a:lnTo>
                    <a:pt x="750" y="185"/>
                  </a:lnTo>
                  <a:lnTo>
                    <a:pt x="752" y="183"/>
                  </a:lnTo>
                  <a:lnTo>
                    <a:pt x="759" y="180"/>
                  </a:lnTo>
                  <a:lnTo>
                    <a:pt x="762" y="176"/>
                  </a:lnTo>
                  <a:lnTo>
                    <a:pt x="759" y="173"/>
                  </a:lnTo>
                  <a:lnTo>
                    <a:pt x="759" y="171"/>
                  </a:lnTo>
                  <a:lnTo>
                    <a:pt x="766" y="164"/>
                  </a:lnTo>
                  <a:lnTo>
                    <a:pt x="769" y="161"/>
                  </a:lnTo>
                  <a:lnTo>
                    <a:pt x="771" y="159"/>
                  </a:lnTo>
                  <a:lnTo>
                    <a:pt x="771" y="157"/>
                  </a:lnTo>
                  <a:lnTo>
                    <a:pt x="771" y="157"/>
                  </a:lnTo>
                  <a:lnTo>
                    <a:pt x="764" y="154"/>
                  </a:lnTo>
                  <a:lnTo>
                    <a:pt x="759" y="149"/>
                  </a:lnTo>
                  <a:lnTo>
                    <a:pt x="757" y="149"/>
                  </a:lnTo>
                  <a:lnTo>
                    <a:pt x="757" y="147"/>
                  </a:lnTo>
                  <a:lnTo>
                    <a:pt x="757" y="142"/>
                  </a:lnTo>
                  <a:lnTo>
                    <a:pt x="755" y="140"/>
                  </a:lnTo>
                  <a:lnTo>
                    <a:pt x="752" y="142"/>
                  </a:lnTo>
                  <a:lnTo>
                    <a:pt x="750" y="147"/>
                  </a:lnTo>
                  <a:lnTo>
                    <a:pt x="745" y="147"/>
                  </a:lnTo>
                  <a:lnTo>
                    <a:pt x="736" y="147"/>
                  </a:lnTo>
                  <a:lnTo>
                    <a:pt x="733" y="149"/>
                  </a:lnTo>
                  <a:lnTo>
                    <a:pt x="731" y="152"/>
                  </a:lnTo>
                  <a:lnTo>
                    <a:pt x="728" y="149"/>
                  </a:lnTo>
                  <a:lnTo>
                    <a:pt x="724" y="149"/>
                  </a:lnTo>
                  <a:lnTo>
                    <a:pt x="721" y="149"/>
                  </a:lnTo>
                  <a:lnTo>
                    <a:pt x="721" y="147"/>
                  </a:lnTo>
                  <a:lnTo>
                    <a:pt x="719" y="145"/>
                  </a:lnTo>
                  <a:lnTo>
                    <a:pt x="719" y="142"/>
                  </a:lnTo>
                  <a:lnTo>
                    <a:pt x="719" y="140"/>
                  </a:lnTo>
                  <a:lnTo>
                    <a:pt x="719" y="138"/>
                  </a:lnTo>
                  <a:lnTo>
                    <a:pt x="719" y="135"/>
                  </a:lnTo>
                  <a:lnTo>
                    <a:pt x="717" y="133"/>
                  </a:lnTo>
                  <a:lnTo>
                    <a:pt x="714" y="133"/>
                  </a:lnTo>
                  <a:lnTo>
                    <a:pt x="710" y="131"/>
                  </a:lnTo>
                  <a:lnTo>
                    <a:pt x="705" y="131"/>
                  </a:lnTo>
                  <a:lnTo>
                    <a:pt x="702" y="131"/>
                  </a:lnTo>
                  <a:lnTo>
                    <a:pt x="700" y="126"/>
                  </a:lnTo>
                  <a:lnTo>
                    <a:pt x="698" y="119"/>
                  </a:lnTo>
                  <a:lnTo>
                    <a:pt x="691" y="114"/>
                  </a:lnTo>
                  <a:lnTo>
                    <a:pt x="686" y="114"/>
                  </a:lnTo>
                  <a:lnTo>
                    <a:pt x="679" y="114"/>
                  </a:lnTo>
                  <a:lnTo>
                    <a:pt x="672" y="114"/>
                  </a:lnTo>
                  <a:lnTo>
                    <a:pt x="672" y="116"/>
                  </a:lnTo>
                  <a:lnTo>
                    <a:pt x="672" y="119"/>
                  </a:lnTo>
                  <a:lnTo>
                    <a:pt x="672" y="121"/>
                  </a:lnTo>
                  <a:lnTo>
                    <a:pt x="667" y="121"/>
                  </a:lnTo>
                  <a:lnTo>
                    <a:pt x="665" y="121"/>
                  </a:lnTo>
                  <a:lnTo>
                    <a:pt x="660" y="123"/>
                  </a:lnTo>
                  <a:lnTo>
                    <a:pt x="655" y="121"/>
                  </a:lnTo>
                  <a:lnTo>
                    <a:pt x="650" y="121"/>
                  </a:lnTo>
                  <a:lnTo>
                    <a:pt x="648" y="123"/>
                  </a:lnTo>
                  <a:lnTo>
                    <a:pt x="646" y="123"/>
                  </a:lnTo>
                  <a:lnTo>
                    <a:pt x="641" y="119"/>
                  </a:lnTo>
                  <a:lnTo>
                    <a:pt x="636" y="119"/>
                  </a:lnTo>
                  <a:lnTo>
                    <a:pt x="636" y="116"/>
                  </a:lnTo>
                  <a:lnTo>
                    <a:pt x="636" y="112"/>
                  </a:lnTo>
                  <a:lnTo>
                    <a:pt x="632" y="109"/>
                  </a:lnTo>
                  <a:lnTo>
                    <a:pt x="629" y="112"/>
                  </a:lnTo>
                  <a:lnTo>
                    <a:pt x="629" y="116"/>
                  </a:lnTo>
                  <a:lnTo>
                    <a:pt x="629" y="116"/>
                  </a:lnTo>
                  <a:lnTo>
                    <a:pt x="629" y="119"/>
                  </a:lnTo>
                  <a:lnTo>
                    <a:pt x="624" y="121"/>
                  </a:lnTo>
                  <a:lnTo>
                    <a:pt x="620" y="121"/>
                  </a:lnTo>
                  <a:lnTo>
                    <a:pt x="570" y="60"/>
                  </a:lnTo>
                  <a:lnTo>
                    <a:pt x="535" y="31"/>
                  </a:lnTo>
                  <a:lnTo>
                    <a:pt x="532" y="29"/>
                  </a:lnTo>
                  <a:lnTo>
                    <a:pt x="535" y="29"/>
                  </a:lnTo>
                  <a:lnTo>
                    <a:pt x="539" y="24"/>
                  </a:lnTo>
                  <a:lnTo>
                    <a:pt x="539" y="22"/>
                  </a:lnTo>
                  <a:lnTo>
                    <a:pt x="537" y="19"/>
                  </a:lnTo>
                  <a:lnTo>
                    <a:pt x="532" y="22"/>
                  </a:lnTo>
                  <a:lnTo>
                    <a:pt x="527" y="22"/>
                  </a:lnTo>
                  <a:lnTo>
                    <a:pt x="525" y="26"/>
                  </a:lnTo>
                  <a:lnTo>
                    <a:pt x="520" y="26"/>
                  </a:lnTo>
                  <a:lnTo>
                    <a:pt x="516" y="31"/>
                  </a:lnTo>
                  <a:lnTo>
                    <a:pt x="516" y="34"/>
                  </a:lnTo>
                  <a:lnTo>
                    <a:pt x="513" y="36"/>
                  </a:lnTo>
                  <a:lnTo>
                    <a:pt x="511" y="41"/>
                  </a:lnTo>
                  <a:lnTo>
                    <a:pt x="509" y="43"/>
                  </a:lnTo>
                  <a:lnTo>
                    <a:pt x="501" y="43"/>
                  </a:lnTo>
                  <a:lnTo>
                    <a:pt x="497" y="45"/>
                  </a:lnTo>
                  <a:lnTo>
                    <a:pt x="499" y="50"/>
                  </a:lnTo>
                  <a:lnTo>
                    <a:pt x="497" y="52"/>
                  </a:lnTo>
                  <a:lnTo>
                    <a:pt x="494" y="50"/>
                  </a:lnTo>
                  <a:lnTo>
                    <a:pt x="485" y="48"/>
                  </a:lnTo>
                  <a:lnTo>
                    <a:pt x="480" y="50"/>
                  </a:lnTo>
                  <a:lnTo>
                    <a:pt x="478" y="52"/>
                  </a:lnTo>
                  <a:lnTo>
                    <a:pt x="475" y="52"/>
                  </a:lnTo>
                  <a:lnTo>
                    <a:pt x="473" y="48"/>
                  </a:lnTo>
                  <a:lnTo>
                    <a:pt x="473" y="43"/>
                  </a:lnTo>
                  <a:lnTo>
                    <a:pt x="475" y="41"/>
                  </a:lnTo>
                  <a:lnTo>
                    <a:pt x="478" y="38"/>
                  </a:lnTo>
                  <a:lnTo>
                    <a:pt x="475" y="36"/>
                  </a:lnTo>
                  <a:lnTo>
                    <a:pt x="473" y="38"/>
                  </a:lnTo>
                  <a:lnTo>
                    <a:pt x="471" y="38"/>
                  </a:lnTo>
                  <a:lnTo>
                    <a:pt x="461" y="36"/>
                  </a:lnTo>
                  <a:lnTo>
                    <a:pt x="457" y="36"/>
                  </a:lnTo>
                  <a:lnTo>
                    <a:pt x="459" y="38"/>
                  </a:lnTo>
                  <a:lnTo>
                    <a:pt x="461" y="38"/>
                  </a:lnTo>
                  <a:lnTo>
                    <a:pt x="459" y="43"/>
                  </a:lnTo>
                  <a:lnTo>
                    <a:pt x="457" y="43"/>
                  </a:lnTo>
                  <a:lnTo>
                    <a:pt x="454" y="38"/>
                  </a:lnTo>
                  <a:lnTo>
                    <a:pt x="452" y="31"/>
                  </a:lnTo>
                  <a:lnTo>
                    <a:pt x="445" y="26"/>
                  </a:lnTo>
                  <a:lnTo>
                    <a:pt x="445" y="26"/>
                  </a:lnTo>
                  <a:lnTo>
                    <a:pt x="445" y="31"/>
                  </a:lnTo>
                  <a:lnTo>
                    <a:pt x="445" y="34"/>
                  </a:lnTo>
                  <a:lnTo>
                    <a:pt x="442" y="34"/>
                  </a:lnTo>
                  <a:lnTo>
                    <a:pt x="440" y="29"/>
                  </a:lnTo>
                  <a:lnTo>
                    <a:pt x="438" y="31"/>
                  </a:lnTo>
                  <a:lnTo>
                    <a:pt x="438" y="36"/>
                  </a:lnTo>
                  <a:lnTo>
                    <a:pt x="435" y="36"/>
                  </a:lnTo>
                  <a:lnTo>
                    <a:pt x="433" y="34"/>
                  </a:lnTo>
                  <a:lnTo>
                    <a:pt x="428" y="36"/>
                  </a:lnTo>
                  <a:lnTo>
                    <a:pt x="426" y="34"/>
                  </a:lnTo>
                  <a:lnTo>
                    <a:pt x="423" y="31"/>
                  </a:lnTo>
                  <a:lnTo>
                    <a:pt x="426" y="29"/>
                  </a:lnTo>
                  <a:lnTo>
                    <a:pt x="428" y="29"/>
                  </a:lnTo>
                  <a:lnTo>
                    <a:pt x="426" y="24"/>
                  </a:lnTo>
                  <a:lnTo>
                    <a:pt x="428" y="19"/>
                  </a:lnTo>
                  <a:lnTo>
                    <a:pt x="426" y="19"/>
                  </a:lnTo>
                  <a:lnTo>
                    <a:pt x="423" y="17"/>
                  </a:lnTo>
                  <a:lnTo>
                    <a:pt x="421" y="12"/>
                  </a:lnTo>
                  <a:lnTo>
                    <a:pt x="419" y="10"/>
                  </a:lnTo>
                  <a:lnTo>
                    <a:pt x="419" y="8"/>
                  </a:lnTo>
                  <a:lnTo>
                    <a:pt x="416" y="3"/>
                  </a:lnTo>
                  <a:lnTo>
                    <a:pt x="412" y="3"/>
                  </a:lnTo>
                  <a:lnTo>
                    <a:pt x="407" y="5"/>
                  </a:lnTo>
                  <a:lnTo>
                    <a:pt x="402" y="5"/>
                  </a:lnTo>
                  <a:lnTo>
                    <a:pt x="397" y="0"/>
                  </a:lnTo>
                  <a:lnTo>
                    <a:pt x="393" y="3"/>
                  </a:lnTo>
                  <a:lnTo>
                    <a:pt x="388" y="0"/>
                  </a:lnTo>
                  <a:lnTo>
                    <a:pt x="386" y="0"/>
                  </a:lnTo>
                  <a:lnTo>
                    <a:pt x="383" y="0"/>
                  </a:lnTo>
                  <a:lnTo>
                    <a:pt x="379" y="3"/>
                  </a:lnTo>
                  <a:lnTo>
                    <a:pt x="376" y="5"/>
                  </a:lnTo>
                  <a:lnTo>
                    <a:pt x="371" y="8"/>
                  </a:lnTo>
                  <a:lnTo>
                    <a:pt x="369" y="8"/>
                  </a:lnTo>
                  <a:lnTo>
                    <a:pt x="371" y="10"/>
                  </a:lnTo>
                  <a:lnTo>
                    <a:pt x="371" y="15"/>
                  </a:lnTo>
                  <a:lnTo>
                    <a:pt x="367" y="15"/>
                  </a:lnTo>
                  <a:lnTo>
                    <a:pt x="364" y="15"/>
                  </a:lnTo>
                  <a:lnTo>
                    <a:pt x="362" y="17"/>
                  </a:lnTo>
                  <a:lnTo>
                    <a:pt x="357" y="19"/>
                  </a:lnTo>
                  <a:lnTo>
                    <a:pt x="355" y="19"/>
                  </a:lnTo>
                  <a:lnTo>
                    <a:pt x="353" y="19"/>
                  </a:lnTo>
                  <a:lnTo>
                    <a:pt x="343" y="26"/>
                  </a:lnTo>
                  <a:lnTo>
                    <a:pt x="338" y="26"/>
                  </a:lnTo>
                  <a:lnTo>
                    <a:pt x="336" y="29"/>
                  </a:lnTo>
                  <a:lnTo>
                    <a:pt x="331" y="29"/>
                  </a:lnTo>
                  <a:lnTo>
                    <a:pt x="331" y="26"/>
                  </a:lnTo>
                  <a:lnTo>
                    <a:pt x="326" y="29"/>
                  </a:lnTo>
                  <a:lnTo>
                    <a:pt x="326" y="31"/>
                  </a:lnTo>
                  <a:lnTo>
                    <a:pt x="322" y="31"/>
                  </a:lnTo>
                  <a:lnTo>
                    <a:pt x="319" y="34"/>
                  </a:lnTo>
                  <a:lnTo>
                    <a:pt x="319" y="38"/>
                  </a:lnTo>
                  <a:lnTo>
                    <a:pt x="319" y="41"/>
                  </a:lnTo>
                  <a:lnTo>
                    <a:pt x="317" y="38"/>
                  </a:lnTo>
                  <a:lnTo>
                    <a:pt x="312" y="38"/>
                  </a:lnTo>
                  <a:lnTo>
                    <a:pt x="310" y="41"/>
                  </a:lnTo>
                  <a:lnTo>
                    <a:pt x="305" y="41"/>
                  </a:lnTo>
                  <a:lnTo>
                    <a:pt x="300" y="45"/>
                  </a:lnTo>
                  <a:lnTo>
                    <a:pt x="298" y="45"/>
                  </a:lnTo>
                  <a:lnTo>
                    <a:pt x="293" y="45"/>
                  </a:lnTo>
                  <a:lnTo>
                    <a:pt x="289" y="50"/>
                  </a:lnTo>
                  <a:lnTo>
                    <a:pt x="284" y="50"/>
                  </a:lnTo>
                  <a:lnTo>
                    <a:pt x="277" y="52"/>
                  </a:lnTo>
                  <a:lnTo>
                    <a:pt x="277" y="55"/>
                  </a:lnTo>
                  <a:lnTo>
                    <a:pt x="274" y="57"/>
                  </a:lnTo>
                  <a:lnTo>
                    <a:pt x="272" y="52"/>
                  </a:lnTo>
                  <a:lnTo>
                    <a:pt x="267" y="52"/>
                  </a:lnTo>
                  <a:lnTo>
                    <a:pt x="265" y="55"/>
                  </a:lnTo>
                  <a:lnTo>
                    <a:pt x="265" y="57"/>
                  </a:lnTo>
                  <a:lnTo>
                    <a:pt x="263" y="60"/>
                  </a:lnTo>
                  <a:lnTo>
                    <a:pt x="258" y="57"/>
                  </a:lnTo>
                  <a:lnTo>
                    <a:pt x="256" y="57"/>
                  </a:lnTo>
                  <a:lnTo>
                    <a:pt x="253" y="55"/>
                  </a:lnTo>
                  <a:lnTo>
                    <a:pt x="251" y="55"/>
                  </a:lnTo>
                  <a:lnTo>
                    <a:pt x="248" y="57"/>
                  </a:lnTo>
                  <a:lnTo>
                    <a:pt x="244" y="60"/>
                  </a:lnTo>
                  <a:lnTo>
                    <a:pt x="241" y="60"/>
                  </a:lnTo>
                  <a:lnTo>
                    <a:pt x="244" y="64"/>
                  </a:lnTo>
                  <a:lnTo>
                    <a:pt x="244" y="67"/>
                  </a:lnTo>
                  <a:lnTo>
                    <a:pt x="246" y="67"/>
                  </a:lnTo>
                  <a:lnTo>
                    <a:pt x="251" y="67"/>
                  </a:lnTo>
                  <a:lnTo>
                    <a:pt x="253" y="71"/>
                  </a:lnTo>
                  <a:lnTo>
                    <a:pt x="248" y="71"/>
                  </a:lnTo>
                  <a:lnTo>
                    <a:pt x="246" y="74"/>
                  </a:lnTo>
                  <a:lnTo>
                    <a:pt x="246" y="76"/>
                  </a:lnTo>
                  <a:lnTo>
                    <a:pt x="251" y="76"/>
                  </a:lnTo>
                  <a:lnTo>
                    <a:pt x="256" y="78"/>
                  </a:lnTo>
                  <a:lnTo>
                    <a:pt x="258" y="76"/>
                  </a:lnTo>
                  <a:lnTo>
                    <a:pt x="260" y="76"/>
                  </a:lnTo>
                  <a:lnTo>
                    <a:pt x="265" y="78"/>
                  </a:lnTo>
                  <a:lnTo>
                    <a:pt x="267" y="81"/>
                  </a:lnTo>
                  <a:lnTo>
                    <a:pt x="267" y="83"/>
                  </a:lnTo>
                  <a:lnTo>
                    <a:pt x="265" y="86"/>
                  </a:lnTo>
                  <a:lnTo>
                    <a:pt x="263" y="86"/>
                  </a:lnTo>
                  <a:lnTo>
                    <a:pt x="253" y="86"/>
                  </a:lnTo>
                  <a:lnTo>
                    <a:pt x="248" y="90"/>
                  </a:lnTo>
                  <a:lnTo>
                    <a:pt x="244" y="97"/>
                  </a:lnTo>
                  <a:lnTo>
                    <a:pt x="246" y="100"/>
                  </a:lnTo>
                  <a:lnTo>
                    <a:pt x="248" y="102"/>
                  </a:lnTo>
                  <a:lnTo>
                    <a:pt x="248" y="107"/>
                  </a:lnTo>
                  <a:lnTo>
                    <a:pt x="246" y="109"/>
                  </a:lnTo>
                  <a:lnTo>
                    <a:pt x="246" y="114"/>
                  </a:lnTo>
                  <a:lnTo>
                    <a:pt x="241" y="114"/>
                  </a:lnTo>
                  <a:lnTo>
                    <a:pt x="241" y="116"/>
                  </a:lnTo>
                  <a:lnTo>
                    <a:pt x="241" y="119"/>
                  </a:lnTo>
                  <a:lnTo>
                    <a:pt x="244" y="121"/>
                  </a:lnTo>
                  <a:lnTo>
                    <a:pt x="248" y="121"/>
                  </a:lnTo>
                  <a:lnTo>
                    <a:pt x="251" y="123"/>
                  </a:lnTo>
                  <a:lnTo>
                    <a:pt x="256" y="126"/>
                  </a:lnTo>
                  <a:lnTo>
                    <a:pt x="256" y="128"/>
                  </a:lnTo>
                  <a:lnTo>
                    <a:pt x="260" y="131"/>
                  </a:lnTo>
                  <a:lnTo>
                    <a:pt x="265" y="131"/>
                  </a:lnTo>
                  <a:lnTo>
                    <a:pt x="267" y="133"/>
                  </a:lnTo>
                  <a:lnTo>
                    <a:pt x="267" y="147"/>
                  </a:lnTo>
                  <a:lnTo>
                    <a:pt x="267" y="152"/>
                  </a:lnTo>
                  <a:lnTo>
                    <a:pt x="260" y="154"/>
                  </a:lnTo>
                  <a:lnTo>
                    <a:pt x="253" y="152"/>
                  </a:lnTo>
                  <a:lnTo>
                    <a:pt x="248" y="149"/>
                  </a:lnTo>
                  <a:lnTo>
                    <a:pt x="246" y="152"/>
                  </a:lnTo>
                  <a:lnTo>
                    <a:pt x="246" y="154"/>
                  </a:lnTo>
                  <a:lnTo>
                    <a:pt x="244" y="159"/>
                  </a:lnTo>
                  <a:lnTo>
                    <a:pt x="239" y="159"/>
                  </a:lnTo>
                  <a:lnTo>
                    <a:pt x="232" y="157"/>
                  </a:lnTo>
                  <a:lnTo>
                    <a:pt x="225" y="157"/>
                  </a:lnTo>
                  <a:lnTo>
                    <a:pt x="222" y="154"/>
                  </a:lnTo>
                  <a:lnTo>
                    <a:pt x="220" y="157"/>
                  </a:lnTo>
                  <a:lnTo>
                    <a:pt x="218" y="154"/>
                  </a:lnTo>
                  <a:lnTo>
                    <a:pt x="213" y="149"/>
                  </a:lnTo>
                  <a:lnTo>
                    <a:pt x="215" y="149"/>
                  </a:lnTo>
                  <a:lnTo>
                    <a:pt x="218" y="145"/>
                  </a:lnTo>
                  <a:lnTo>
                    <a:pt x="215" y="145"/>
                  </a:lnTo>
                  <a:lnTo>
                    <a:pt x="211" y="142"/>
                  </a:lnTo>
                  <a:lnTo>
                    <a:pt x="208" y="145"/>
                  </a:lnTo>
                  <a:lnTo>
                    <a:pt x="204" y="145"/>
                  </a:lnTo>
                  <a:lnTo>
                    <a:pt x="199" y="145"/>
                  </a:lnTo>
                  <a:lnTo>
                    <a:pt x="201" y="149"/>
                  </a:lnTo>
                  <a:lnTo>
                    <a:pt x="194" y="149"/>
                  </a:lnTo>
                  <a:lnTo>
                    <a:pt x="194" y="149"/>
                  </a:lnTo>
                  <a:lnTo>
                    <a:pt x="187" y="142"/>
                  </a:lnTo>
                  <a:lnTo>
                    <a:pt x="182" y="145"/>
                  </a:lnTo>
                  <a:lnTo>
                    <a:pt x="182" y="147"/>
                  </a:lnTo>
                  <a:lnTo>
                    <a:pt x="180" y="145"/>
                  </a:lnTo>
                  <a:lnTo>
                    <a:pt x="175" y="145"/>
                  </a:lnTo>
                  <a:lnTo>
                    <a:pt x="175" y="149"/>
                  </a:lnTo>
                  <a:lnTo>
                    <a:pt x="170" y="149"/>
                  </a:lnTo>
                  <a:lnTo>
                    <a:pt x="170" y="157"/>
                  </a:lnTo>
                  <a:lnTo>
                    <a:pt x="166" y="161"/>
                  </a:lnTo>
                  <a:lnTo>
                    <a:pt x="163" y="159"/>
                  </a:lnTo>
                  <a:lnTo>
                    <a:pt x="161" y="157"/>
                  </a:lnTo>
                  <a:lnTo>
                    <a:pt x="152" y="154"/>
                  </a:lnTo>
                  <a:lnTo>
                    <a:pt x="149" y="149"/>
                  </a:lnTo>
                  <a:lnTo>
                    <a:pt x="147" y="152"/>
                  </a:lnTo>
                  <a:lnTo>
                    <a:pt x="147" y="159"/>
                  </a:lnTo>
                  <a:lnTo>
                    <a:pt x="144" y="161"/>
                  </a:lnTo>
                  <a:lnTo>
                    <a:pt x="142" y="161"/>
                  </a:lnTo>
                  <a:lnTo>
                    <a:pt x="142" y="157"/>
                  </a:lnTo>
                  <a:lnTo>
                    <a:pt x="140" y="154"/>
                  </a:lnTo>
                  <a:lnTo>
                    <a:pt x="137" y="154"/>
                  </a:lnTo>
                  <a:lnTo>
                    <a:pt x="130" y="149"/>
                  </a:lnTo>
                  <a:lnTo>
                    <a:pt x="128" y="145"/>
                  </a:lnTo>
                  <a:lnTo>
                    <a:pt x="123" y="145"/>
                  </a:lnTo>
                  <a:lnTo>
                    <a:pt x="118" y="140"/>
                  </a:lnTo>
                  <a:lnTo>
                    <a:pt x="116" y="140"/>
                  </a:lnTo>
                  <a:lnTo>
                    <a:pt x="114" y="135"/>
                  </a:lnTo>
                  <a:lnTo>
                    <a:pt x="111" y="135"/>
                  </a:lnTo>
                  <a:lnTo>
                    <a:pt x="104" y="138"/>
                  </a:lnTo>
                  <a:lnTo>
                    <a:pt x="99" y="135"/>
                  </a:lnTo>
                  <a:lnTo>
                    <a:pt x="97" y="131"/>
                  </a:lnTo>
                  <a:lnTo>
                    <a:pt x="92" y="131"/>
                  </a:lnTo>
                  <a:lnTo>
                    <a:pt x="90" y="133"/>
                  </a:lnTo>
                  <a:lnTo>
                    <a:pt x="85" y="133"/>
                  </a:lnTo>
                  <a:lnTo>
                    <a:pt x="85" y="135"/>
                  </a:lnTo>
                  <a:lnTo>
                    <a:pt x="83" y="140"/>
                  </a:lnTo>
                  <a:lnTo>
                    <a:pt x="83" y="135"/>
                  </a:lnTo>
                  <a:lnTo>
                    <a:pt x="78" y="138"/>
                  </a:lnTo>
                  <a:lnTo>
                    <a:pt x="78" y="140"/>
                  </a:lnTo>
                  <a:lnTo>
                    <a:pt x="73" y="142"/>
                  </a:lnTo>
                  <a:lnTo>
                    <a:pt x="71" y="140"/>
                  </a:lnTo>
                  <a:lnTo>
                    <a:pt x="76" y="138"/>
                  </a:lnTo>
                  <a:lnTo>
                    <a:pt x="76" y="135"/>
                  </a:lnTo>
                  <a:lnTo>
                    <a:pt x="71" y="133"/>
                  </a:lnTo>
                  <a:lnTo>
                    <a:pt x="64" y="128"/>
                  </a:lnTo>
                  <a:lnTo>
                    <a:pt x="64" y="131"/>
                  </a:lnTo>
                  <a:lnTo>
                    <a:pt x="64" y="135"/>
                  </a:lnTo>
                  <a:lnTo>
                    <a:pt x="64" y="138"/>
                  </a:lnTo>
                  <a:lnTo>
                    <a:pt x="59" y="138"/>
                  </a:lnTo>
                  <a:lnTo>
                    <a:pt x="57" y="140"/>
                  </a:lnTo>
                  <a:lnTo>
                    <a:pt x="55" y="145"/>
                  </a:lnTo>
                  <a:lnTo>
                    <a:pt x="52" y="145"/>
                  </a:lnTo>
                  <a:lnTo>
                    <a:pt x="45" y="149"/>
                  </a:lnTo>
                  <a:lnTo>
                    <a:pt x="45" y="154"/>
                  </a:lnTo>
                  <a:lnTo>
                    <a:pt x="47" y="157"/>
                  </a:lnTo>
                  <a:lnTo>
                    <a:pt x="47" y="161"/>
                  </a:lnTo>
                  <a:lnTo>
                    <a:pt x="40" y="161"/>
                  </a:lnTo>
                  <a:lnTo>
                    <a:pt x="36" y="164"/>
                  </a:lnTo>
                  <a:lnTo>
                    <a:pt x="40" y="180"/>
                  </a:lnTo>
                  <a:lnTo>
                    <a:pt x="38" y="183"/>
                  </a:lnTo>
                  <a:lnTo>
                    <a:pt x="38" y="187"/>
                  </a:lnTo>
                  <a:lnTo>
                    <a:pt x="31" y="187"/>
                  </a:lnTo>
                  <a:lnTo>
                    <a:pt x="26" y="185"/>
                  </a:lnTo>
                  <a:lnTo>
                    <a:pt x="24" y="180"/>
                  </a:lnTo>
                  <a:lnTo>
                    <a:pt x="12" y="171"/>
                  </a:lnTo>
                  <a:lnTo>
                    <a:pt x="10" y="176"/>
                  </a:lnTo>
                  <a:lnTo>
                    <a:pt x="10" y="180"/>
                  </a:lnTo>
                  <a:lnTo>
                    <a:pt x="5" y="187"/>
                  </a:lnTo>
                  <a:lnTo>
                    <a:pt x="0" y="190"/>
                  </a:lnTo>
                  <a:lnTo>
                    <a:pt x="3" y="199"/>
                  </a:lnTo>
                  <a:lnTo>
                    <a:pt x="5" y="202"/>
                  </a:lnTo>
                  <a:lnTo>
                    <a:pt x="3" y="213"/>
                  </a:lnTo>
                  <a:lnTo>
                    <a:pt x="0" y="220"/>
                  </a:lnTo>
                  <a:lnTo>
                    <a:pt x="10" y="225"/>
                  </a:lnTo>
                  <a:lnTo>
                    <a:pt x="12" y="230"/>
                  </a:lnTo>
                  <a:lnTo>
                    <a:pt x="10" y="232"/>
                  </a:lnTo>
                  <a:lnTo>
                    <a:pt x="17" y="239"/>
                  </a:lnTo>
                  <a:lnTo>
                    <a:pt x="19" y="235"/>
                  </a:lnTo>
                  <a:lnTo>
                    <a:pt x="31" y="239"/>
                  </a:lnTo>
                  <a:lnTo>
                    <a:pt x="40" y="249"/>
                  </a:lnTo>
                  <a:lnTo>
                    <a:pt x="50" y="261"/>
                  </a:lnTo>
                  <a:lnTo>
                    <a:pt x="43" y="261"/>
                  </a:lnTo>
                  <a:lnTo>
                    <a:pt x="40" y="265"/>
                  </a:lnTo>
                  <a:lnTo>
                    <a:pt x="50" y="270"/>
                  </a:lnTo>
                  <a:lnTo>
                    <a:pt x="55" y="268"/>
                  </a:lnTo>
                  <a:lnTo>
                    <a:pt x="59" y="273"/>
                  </a:lnTo>
                  <a:lnTo>
                    <a:pt x="59" y="273"/>
                  </a:lnTo>
                  <a:lnTo>
                    <a:pt x="62" y="273"/>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301" name="Freeform 394"/>
            <p:cNvSpPr>
              <a:spLocks/>
            </p:cNvSpPr>
            <p:nvPr/>
          </p:nvSpPr>
          <p:spPr bwMode="auto">
            <a:xfrm>
              <a:off x="7178672" y="3429082"/>
              <a:ext cx="389142" cy="243512"/>
            </a:xfrm>
            <a:custGeom>
              <a:avLst/>
              <a:gdLst>
                <a:gd name="T0" fmla="*/ 279 w 326"/>
                <a:gd name="T1" fmla="*/ 85 h 204"/>
                <a:gd name="T2" fmla="*/ 274 w 326"/>
                <a:gd name="T3" fmla="*/ 93 h 204"/>
                <a:gd name="T4" fmla="*/ 262 w 326"/>
                <a:gd name="T5" fmla="*/ 109 h 204"/>
                <a:gd name="T6" fmla="*/ 250 w 326"/>
                <a:gd name="T7" fmla="*/ 102 h 204"/>
                <a:gd name="T8" fmla="*/ 236 w 326"/>
                <a:gd name="T9" fmla="*/ 102 h 204"/>
                <a:gd name="T10" fmla="*/ 224 w 326"/>
                <a:gd name="T11" fmla="*/ 107 h 204"/>
                <a:gd name="T12" fmla="*/ 201 w 326"/>
                <a:gd name="T13" fmla="*/ 81 h 204"/>
                <a:gd name="T14" fmla="*/ 194 w 326"/>
                <a:gd name="T15" fmla="*/ 55 h 204"/>
                <a:gd name="T16" fmla="*/ 177 w 326"/>
                <a:gd name="T17" fmla="*/ 36 h 204"/>
                <a:gd name="T18" fmla="*/ 113 w 326"/>
                <a:gd name="T19" fmla="*/ 38 h 204"/>
                <a:gd name="T20" fmla="*/ 85 w 326"/>
                <a:gd name="T21" fmla="*/ 24 h 204"/>
                <a:gd name="T22" fmla="*/ 0 w 326"/>
                <a:gd name="T23" fmla="*/ 10 h 204"/>
                <a:gd name="T24" fmla="*/ 23 w 326"/>
                <a:gd name="T25" fmla="*/ 107 h 204"/>
                <a:gd name="T26" fmla="*/ 35 w 326"/>
                <a:gd name="T27" fmla="*/ 102 h 204"/>
                <a:gd name="T28" fmla="*/ 31 w 326"/>
                <a:gd name="T29" fmla="*/ 93 h 204"/>
                <a:gd name="T30" fmla="*/ 40 w 326"/>
                <a:gd name="T31" fmla="*/ 83 h 204"/>
                <a:gd name="T32" fmla="*/ 49 w 326"/>
                <a:gd name="T33" fmla="*/ 76 h 204"/>
                <a:gd name="T34" fmla="*/ 57 w 326"/>
                <a:gd name="T35" fmla="*/ 76 h 204"/>
                <a:gd name="T36" fmla="*/ 61 w 326"/>
                <a:gd name="T37" fmla="*/ 71 h 204"/>
                <a:gd name="T38" fmla="*/ 87 w 326"/>
                <a:gd name="T39" fmla="*/ 85 h 204"/>
                <a:gd name="T40" fmla="*/ 104 w 326"/>
                <a:gd name="T41" fmla="*/ 100 h 204"/>
                <a:gd name="T42" fmla="*/ 118 w 326"/>
                <a:gd name="T43" fmla="*/ 102 h 204"/>
                <a:gd name="T44" fmla="*/ 132 w 326"/>
                <a:gd name="T45" fmla="*/ 109 h 204"/>
                <a:gd name="T46" fmla="*/ 139 w 326"/>
                <a:gd name="T47" fmla="*/ 126 h 204"/>
                <a:gd name="T48" fmla="*/ 146 w 326"/>
                <a:gd name="T49" fmla="*/ 137 h 204"/>
                <a:gd name="T50" fmla="*/ 165 w 326"/>
                <a:gd name="T51" fmla="*/ 149 h 204"/>
                <a:gd name="T52" fmla="*/ 194 w 326"/>
                <a:gd name="T53" fmla="*/ 168 h 204"/>
                <a:gd name="T54" fmla="*/ 220 w 326"/>
                <a:gd name="T55" fmla="*/ 178 h 204"/>
                <a:gd name="T56" fmla="*/ 224 w 326"/>
                <a:gd name="T57" fmla="*/ 180 h 204"/>
                <a:gd name="T58" fmla="*/ 232 w 326"/>
                <a:gd name="T59" fmla="*/ 192 h 204"/>
                <a:gd name="T60" fmla="*/ 239 w 326"/>
                <a:gd name="T61" fmla="*/ 199 h 204"/>
                <a:gd name="T62" fmla="*/ 246 w 326"/>
                <a:gd name="T63" fmla="*/ 204 h 204"/>
                <a:gd name="T64" fmla="*/ 253 w 326"/>
                <a:gd name="T65" fmla="*/ 201 h 204"/>
                <a:gd name="T66" fmla="*/ 258 w 326"/>
                <a:gd name="T67" fmla="*/ 204 h 204"/>
                <a:gd name="T68" fmla="*/ 262 w 326"/>
                <a:gd name="T69" fmla="*/ 180 h 204"/>
                <a:gd name="T70" fmla="*/ 265 w 326"/>
                <a:gd name="T71" fmla="*/ 173 h 204"/>
                <a:gd name="T72" fmla="*/ 258 w 326"/>
                <a:gd name="T73" fmla="*/ 166 h 204"/>
                <a:gd name="T74" fmla="*/ 260 w 326"/>
                <a:gd name="T75" fmla="*/ 156 h 204"/>
                <a:gd name="T76" fmla="*/ 250 w 326"/>
                <a:gd name="T77" fmla="*/ 159 h 204"/>
                <a:gd name="T78" fmla="*/ 243 w 326"/>
                <a:gd name="T79" fmla="*/ 145 h 204"/>
                <a:gd name="T80" fmla="*/ 258 w 326"/>
                <a:gd name="T81" fmla="*/ 142 h 204"/>
                <a:gd name="T82" fmla="*/ 262 w 326"/>
                <a:gd name="T83" fmla="*/ 137 h 204"/>
                <a:gd name="T84" fmla="*/ 269 w 326"/>
                <a:gd name="T85" fmla="*/ 130 h 204"/>
                <a:gd name="T86" fmla="*/ 276 w 326"/>
                <a:gd name="T87" fmla="*/ 128 h 204"/>
                <a:gd name="T88" fmla="*/ 284 w 326"/>
                <a:gd name="T89" fmla="*/ 121 h 204"/>
                <a:gd name="T90" fmla="*/ 276 w 326"/>
                <a:gd name="T91" fmla="*/ 114 h 204"/>
                <a:gd name="T92" fmla="*/ 286 w 326"/>
                <a:gd name="T93" fmla="*/ 107 h 204"/>
                <a:gd name="T94" fmla="*/ 298 w 326"/>
                <a:gd name="T95" fmla="*/ 100 h 204"/>
                <a:gd name="T96" fmla="*/ 302 w 326"/>
                <a:gd name="T97" fmla="*/ 109 h 204"/>
                <a:gd name="T98" fmla="*/ 321 w 326"/>
                <a:gd name="T99" fmla="*/ 107 h 204"/>
                <a:gd name="T100" fmla="*/ 326 w 326"/>
                <a:gd name="T101" fmla="*/ 97 h 204"/>
                <a:gd name="T102" fmla="*/ 312 w 326"/>
                <a:gd name="T103" fmla="*/ 88 h 204"/>
                <a:gd name="T104" fmla="*/ 310 w 326"/>
                <a:gd name="T105" fmla="*/ 97 h 204"/>
                <a:gd name="T106" fmla="*/ 300 w 326"/>
                <a:gd name="T107" fmla="*/ 93 h 204"/>
                <a:gd name="T108" fmla="*/ 288 w 326"/>
                <a:gd name="T109" fmla="*/ 88 h 204"/>
                <a:gd name="T110" fmla="*/ 298 w 326"/>
                <a:gd name="T111" fmla="*/ 74 h 204"/>
                <a:gd name="T112" fmla="*/ 293 w 326"/>
                <a:gd name="T113" fmla="*/ 69 h 204"/>
                <a:gd name="T114" fmla="*/ 286 w 326"/>
                <a:gd name="T115" fmla="*/ 76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26" h="204">
                  <a:moveTo>
                    <a:pt x="286" y="76"/>
                  </a:moveTo>
                  <a:lnTo>
                    <a:pt x="279" y="85"/>
                  </a:lnTo>
                  <a:lnTo>
                    <a:pt x="276" y="90"/>
                  </a:lnTo>
                  <a:lnTo>
                    <a:pt x="274" y="93"/>
                  </a:lnTo>
                  <a:lnTo>
                    <a:pt x="269" y="100"/>
                  </a:lnTo>
                  <a:lnTo>
                    <a:pt x="262" y="109"/>
                  </a:lnTo>
                  <a:lnTo>
                    <a:pt x="260" y="107"/>
                  </a:lnTo>
                  <a:lnTo>
                    <a:pt x="250" y="102"/>
                  </a:lnTo>
                  <a:lnTo>
                    <a:pt x="243" y="102"/>
                  </a:lnTo>
                  <a:lnTo>
                    <a:pt x="236" y="102"/>
                  </a:lnTo>
                  <a:lnTo>
                    <a:pt x="229" y="107"/>
                  </a:lnTo>
                  <a:lnTo>
                    <a:pt x="224" y="107"/>
                  </a:lnTo>
                  <a:lnTo>
                    <a:pt x="215" y="83"/>
                  </a:lnTo>
                  <a:lnTo>
                    <a:pt x="201" y="81"/>
                  </a:lnTo>
                  <a:lnTo>
                    <a:pt x="201" y="52"/>
                  </a:lnTo>
                  <a:lnTo>
                    <a:pt x="194" y="55"/>
                  </a:lnTo>
                  <a:lnTo>
                    <a:pt x="189" y="43"/>
                  </a:lnTo>
                  <a:lnTo>
                    <a:pt x="177" y="36"/>
                  </a:lnTo>
                  <a:lnTo>
                    <a:pt x="144" y="36"/>
                  </a:lnTo>
                  <a:lnTo>
                    <a:pt x="113" y="38"/>
                  </a:lnTo>
                  <a:lnTo>
                    <a:pt x="97" y="29"/>
                  </a:lnTo>
                  <a:lnTo>
                    <a:pt x="85" y="24"/>
                  </a:lnTo>
                  <a:lnTo>
                    <a:pt x="52" y="0"/>
                  </a:lnTo>
                  <a:lnTo>
                    <a:pt x="0" y="10"/>
                  </a:lnTo>
                  <a:lnTo>
                    <a:pt x="14" y="107"/>
                  </a:lnTo>
                  <a:lnTo>
                    <a:pt x="23" y="107"/>
                  </a:lnTo>
                  <a:lnTo>
                    <a:pt x="33" y="107"/>
                  </a:lnTo>
                  <a:lnTo>
                    <a:pt x="35" y="102"/>
                  </a:lnTo>
                  <a:lnTo>
                    <a:pt x="31" y="100"/>
                  </a:lnTo>
                  <a:lnTo>
                    <a:pt x="31" y="93"/>
                  </a:lnTo>
                  <a:lnTo>
                    <a:pt x="35" y="83"/>
                  </a:lnTo>
                  <a:lnTo>
                    <a:pt x="40" y="83"/>
                  </a:lnTo>
                  <a:lnTo>
                    <a:pt x="45" y="78"/>
                  </a:lnTo>
                  <a:lnTo>
                    <a:pt x="49" y="76"/>
                  </a:lnTo>
                  <a:lnTo>
                    <a:pt x="54" y="78"/>
                  </a:lnTo>
                  <a:lnTo>
                    <a:pt x="57" y="76"/>
                  </a:lnTo>
                  <a:lnTo>
                    <a:pt x="52" y="71"/>
                  </a:lnTo>
                  <a:lnTo>
                    <a:pt x="61" y="71"/>
                  </a:lnTo>
                  <a:lnTo>
                    <a:pt x="75" y="78"/>
                  </a:lnTo>
                  <a:lnTo>
                    <a:pt x="87" y="85"/>
                  </a:lnTo>
                  <a:lnTo>
                    <a:pt x="90" y="90"/>
                  </a:lnTo>
                  <a:lnTo>
                    <a:pt x="104" y="100"/>
                  </a:lnTo>
                  <a:lnTo>
                    <a:pt x="116" y="104"/>
                  </a:lnTo>
                  <a:lnTo>
                    <a:pt x="118" y="102"/>
                  </a:lnTo>
                  <a:lnTo>
                    <a:pt x="123" y="104"/>
                  </a:lnTo>
                  <a:lnTo>
                    <a:pt x="132" y="109"/>
                  </a:lnTo>
                  <a:lnTo>
                    <a:pt x="135" y="121"/>
                  </a:lnTo>
                  <a:lnTo>
                    <a:pt x="139" y="126"/>
                  </a:lnTo>
                  <a:lnTo>
                    <a:pt x="142" y="130"/>
                  </a:lnTo>
                  <a:lnTo>
                    <a:pt x="146" y="137"/>
                  </a:lnTo>
                  <a:lnTo>
                    <a:pt x="154" y="142"/>
                  </a:lnTo>
                  <a:lnTo>
                    <a:pt x="165" y="149"/>
                  </a:lnTo>
                  <a:lnTo>
                    <a:pt x="180" y="161"/>
                  </a:lnTo>
                  <a:lnTo>
                    <a:pt x="194" y="168"/>
                  </a:lnTo>
                  <a:lnTo>
                    <a:pt x="208" y="175"/>
                  </a:lnTo>
                  <a:lnTo>
                    <a:pt x="220" y="178"/>
                  </a:lnTo>
                  <a:lnTo>
                    <a:pt x="222" y="180"/>
                  </a:lnTo>
                  <a:lnTo>
                    <a:pt x="224" y="180"/>
                  </a:lnTo>
                  <a:lnTo>
                    <a:pt x="232" y="185"/>
                  </a:lnTo>
                  <a:lnTo>
                    <a:pt x="232" y="192"/>
                  </a:lnTo>
                  <a:lnTo>
                    <a:pt x="234" y="199"/>
                  </a:lnTo>
                  <a:lnTo>
                    <a:pt x="239" y="199"/>
                  </a:lnTo>
                  <a:lnTo>
                    <a:pt x="243" y="201"/>
                  </a:lnTo>
                  <a:lnTo>
                    <a:pt x="246" y="204"/>
                  </a:lnTo>
                  <a:lnTo>
                    <a:pt x="248" y="204"/>
                  </a:lnTo>
                  <a:lnTo>
                    <a:pt x="253" y="201"/>
                  </a:lnTo>
                  <a:lnTo>
                    <a:pt x="255" y="201"/>
                  </a:lnTo>
                  <a:lnTo>
                    <a:pt x="258" y="204"/>
                  </a:lnTo>
                  <a:lnTo>
                    <a:pt x="260" y="192"/>
                  </a:lnTo>
                  <a:lnTo>
                    <a:pt x="262" y="180"/>
                  </a:lnTo>
                  <a:lnTo>
                    <a:pt x="265" y="178"/>
                  </a:lnTo>
                  <a:lnTo>
                    <a:pt x="265" y="173"/>
                  </a:lnTo>
                  <a:lnTo>
                    <a:pt x="260" y="171"/>
                  </a:lnTo>
                  <a:lnTo>
                    <a:pt x="258" y="166"/>
                  </a:lnTo>
                  <a:lnTo>
                    <a:pt x="260" y="161"/>
                  </a:lnTo>
                  <a:lnTo>
                    <a:pt x="260" y="156"/>
                  </a:lnTo>
                  <a:lnTo>
                    <a:pt x="253" y="156"/>
                  </a:lnTo>
                  <a:lnTo>
                    <a:pt x="250" y="159"/>
                  </a:lnTo>
                  <a:lnTo>
                    <a:pt x="246" y="152"/>
                  </a:lnTo>
                  <a:lnTo>
                    <a:pt x="243" y="145"/>
                  </a:lnTo>
                  <a:lnTo>
                    <a:pt x="248" y="142"/>
                  </a:lnTo>
                  <a:lnTo>
                    <a:pt x="258" y="142"/>
                  </a:lnTo>
                  <a:lnTo>
                    <a:pt x="262" y="142"/>
                  </a:lnTo>
                  <a:lnTo>
                    <a:pt x="262" y="137"/>
                  </a:lnTo>
                  <a:lnTo>
                    <a:pt x="269" y="135"/>
                  </a:lnTo>
                  <a:lnTo>
                    <a:pt x="269" y="130"/>
                  </a:lnTo>
                  <a:lnTo>
                    <a:pt x="267" y="130"/>
                  </a:lnTo>
                  <a:lnTo>
                    <a:pt x="276" y="128"/>
                  </a:lnTo>
                  <a:lnTo>
                    <a:pt x="281" y="126"/>
                  </a:lnTo>
                  <a:lnTo>
                    <a:pt x="284" y="121"/>
                  </a:lnTo>
                  <a:lnTo>
                    <a:pt x="276" y="119"/>
                  </a:lnTo>
                  <a:lnTo>
                    <a:pt x="276" y="114"/>
                  </a:lnTo>
                  <a:lnTo>
                    <a:pt x="281" y="111"/>
                  </a:lnTo>
                  <a:lnTo>
                    <a:pt x="286" y="107"/>
                  </a:lnTo>
                  <a:lnTo>
                    <a:pt x="291" y="107"/>
                  </a:lnTo>
                  <a:lnTo>
                    <a:pt x="298" y="100"/>
                  </a:lnTo>
                  <a:lnTo>
                    <a:pt x="302" y="104"/>
                  </a:lnTo>
                  <a:lnTo>
                    <a:pt x="302" y="109"/>
                  </a:lnTo>
                  <a:lnTo>
                    <a:pt x="314" y="107"/>
                  </a:lnTo>
                  <a:lnTo>
                    <a:pt x="321" y="107"/>
                  </a:lnTo>
                  <a:lnTo>
                    <a:pt x="326" y="100"/>
                  </a:lnTo>
                  <a:lnTo>
                    <a:pt x="326" y="97"/>
                  </a:lnTo>
                  <a:lnTo>
                    <a:pt x="314" y="88"/>
                  </a:lnTo>
                  <a:lnTo>
                    <a:pt x="312" y="88"/>
                  </a:lnTo>
                  <a:lnTo>
                    <a:pt x="312" y="95"/>
                  </a:lnTo>
                  <a:lnTo>
                    <a:pt x="310" y="97"/>
                  </a:lnTo>
                  <a:lnTo>
                    <a:pt x="305" y="97"/>
                  </a:lnTo>
                  <a:lnTo>
                    <a:pt x="300" y="93"/>
                  </a:lnTo>
                  <a:lnTo>
                    <a:pt x="293" y="90"/>
                  </a:lnTo>
                  <a:lnTo>
                    <a:pt x="288" y="88"/>
                  </a:lnTo>
                  <a:lnTo>
                    <a:pt x="291" y="83"/>
                  </a:lnTo>
                  <a:lnTo>
                    <a:pt x="298" y="74"/>
                  </a:lnTo>
                  <a:lnTo>
                    <a:pt x="298" y="69"/>
                  </a:lnTo>
                  <a:lnTo>
                    <a:pt x="293" y="69"/>
                  </a:lnTo>
                  <a:lnTo>
                    <a:pt x="291" y="74"/>
                  </a:lnTo>
                  <a:lnTo>
                    <a:pt x="286" y="76"/>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302" name="Freeform 395"/>
            <p:cNvSpPr>
              <a:spLocks/>
            </p:cNvSpPr>
            <p:nvPr/>
          </p:nvSpPr>
          <p:spPr bwMode="auto">
            <a:xfrm>
              <a:off x="7108245" y="3513833"/>
              <a:ext cx="349750" cy="220832"/>
            </a:xfrm>
            <a:custGeom>
              <a:avLst/>
              <a:gdLst>
                <a:gd name="T0" fmla="*/ 208 w 293"/>
                <a:gd name="T1" fmla="*/ 178 h 185"/>
                <a:gd name="T2" fmla="*/ 217 w 293"/>
                <a:gd name="T3" fmla="*/ 180 h 185"/>
                <a:gd name="T4" fmla="*/ 222 w 293"/>
                <a:gd name="T5" fmla="*/ 182 h 185"/>
                <a:gd name="T6" fmla="*/ 231 w 293"/>
                <a:gd name="T7" fmla="*/ 175 h 185"/>
                <a:gd name="T8" fmla="*/ 241 w 293"/>
                <a:gd name="T9" fmla="*/ 166 h 185"/>
                <a:gd name="T10" fmla="*/ 253 w 293"/>
                <a:gd name="T11" fmla="*/ 161 h 185"/>
                <a:gd name="T12" fmla="*/ 257 w 293"/>
                <a:gd name="T13" fmla="*/ 149 h 185"/>
                <a:gd name="T14" fmla="*/ 260 w 293"/>
                <a:gd name="T15" fmla="*/ 137 h 185"/>
                <a:gd name="T16" fmla="*/ 265 w 293"/>
                <a:gd name="T17" fmla="*/ 133 h 185"/>
                <a:gd name="T18" fmla="*/ 276 w 293"/>
                <a:gd name="T19" fmla="*/ 128 h 185"/>
                <a:gd name="T20" fmla="*/ 291 w 293"/>
                <a:gd name="T21" fmla="*/ 128 h 185"/>
                <a:gd name="T22" fmla="*/ 291 w 293"/>
                <a:gd name="T23" fmla="*/ 121 h 185"/>
                <a:gd name="T24" fmla="*/ 281 w 293"/>
                <a:gd name="T25" fmla="*/ 109 h 185"/>
                <a:gd name="T26" fmla="*/ 253 w 293"/>
                <a:gd name="T27" fmla="*/ 97 h 185"/>
                <a:gd name="T28" fmla="*/ 213 w 293"/>
                <a:gd name="T29" fmla="*/ 71 h 185"/>
                <a:gd name="T30" fmla="*/ 198 w 293"/>
                <a:gd name="T31" fmla="*/ 55 h 185"/>
                <a:gd name="T32" fmla="*/ 182 w 293"/>
                <a:gd name="T33" fmla="*/ 33 h 185"/>
                <a:gd name="T34" fmla="*/ 163 w 293"/>
                <a:gd name="T35" fmla="*/ 29 h 185"/>
                <a:gd name="T36" fmla="*/ 134 w 293"/>
                <a:gd name="T37" fmla="*/ 7 h 185"/>
                <a:gd name="T38" fmla="*/ 116 w 293"/>
                <a:gd name="T39" fmla="*/ 5 h 185"/>
                <a:gd name="T40" fmla="*/ 104 w 293"/>
                <a:gd name="T41" fmla="*/ 7 h 185"/>
                <a:gd name="T42" fmla="*/ 90 w 293"/>
                <a:gd name="T43" fmla="*/ 22 h 185"/>
                <a:gd name="T44" fmla="*/ 92 w 293"/>
                <a:gd name="T45" fmla="*/ 36 h 185"/>
                <a:gd name="T46" fmla="*/ 71 w 293"/>
                <a:gd name="T47" fmla="*/ 36 h 185"/>
                <a:gd name="T48" fmla="*/ 35 w 293"/>
                <a:gd name="T49" fmla="*/ 14 h 185"/>
                <a:gd name="T50" fmla="*/ 0 w 293"/>
                <a:gd name="T51" fmla="*/ 29 h 185"/>
                <a:gd name="T52" fmla="*/ 4 w 293"/>
                <a:gd name="T53" fmla="*/ 36 h 185"/>
                <a:gd name="T54" fmla="*/ 14 w 293"/>
                <a:gd name="T55" fmla="*/ 48 h 185"/>
                <a:gd name="T56" fmla="*/ 12 w 293"/>
                <a:gd name="T57" fmla="*/ 69 h 185"/>
                <a:gd name="T58" fmla="*/ 21 w 293"/>
                <a:gd name="T59" fmla="*/ 81 h 185"/>
                <a:gd name="T60" fmla="*/ 19 w 293"/>
                <a:gd name="T61" fmla="*/ 76 h 185"/>
                <a:gd name="T62" fmla="*/ 30 w 293"/>
                <a:gd name="T63" fmla="*/ 76 h 185"/>
                <a:gd name="T64" fmla="*/ 33 w 293"/>
                <a:gd name="T65" fmla="*/ 83 h 185"/>
                <a:gd name="T66" fmla="*/ 30 w 293"/>
                <a:gd name="T67" fmla="*/ 88 h 185"/>
                <a:gd name="T68" fmla="*/ 23 w 293"/>
                <a:gd name="T69" fmla="*/ 90 h 185"/>
                <a:gd name="T70" fmla="*/ 26 w 293"/>
                <a:gd name="T71" fmla="*/ 93 h 185"/>
                <a:gd name="T72" fmla="*/ 33 w 293"/>
                <a:gd name="T73" fmla="*/ 93 h 185"/>
                <a:gd name="T74" fmla="*/ 42 w 293"/>
                <a:gd name="T75" fmla="*/ 104 h 185"/>
                <a:gd name="T76" fmla="*/ 42 w 293"/>
                <a:gd name="T77" fmla="*/ 123 h 185"/>
                <a:gd name="T78" fmla="*/ 52 w 293"/>
                <a:gd name="T79" fmla="*/ 137 h 185"/>
                <a:gd name="T80" fmla="*/ 66 w 293"/>
                <a:gd name="T81" fmla="*/ 128 h 185"/>
                <a:gd name="T82" fmla="*/ 85 w 293"/>
                <a:gd name="T83" fmla="*/ 119 h 185"/>
                <a:gd name="T84" fmla="*/ 99 w 293"/>
                <a:gd name="T85" fmla="*/ 114 h 185"/>
                <a:gd name="T86" fmla="*/ 116 w 293"/>
                <a:gd name="T87" fmla="*/ 123 h 185"/>
                <a:gd name="T88" fmla="*/ 137 w 293"/>
                <a:gd name="T89" fmla="*/ 130 h 185"/>
                <a:gd name="T90" fmla="*/ 151 w 293"/>
                <a:gd name="T91" fmla="*/ 133 h 185"/>
                <a:gd name="T92" fmla="*/ 158 w 293"/>
                <a:gd name="T93" fmla="*/ 140 h 185"/>
                <a:gd name="T94" fmla="*/ 184 w 293"/>
                <a:gd name="T95" fmla="*/ 154 h 185"/>
                <a:gd name="T96" fmla="*/ 191 w 293"/>
                <a:gd name="T97" fmla="*/ 164 h 185"/>
                <a:gd name="T98" fmla="*/ 194 w 293"/>
                <a:gd name="T99" fmla="*/ 175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93" h="185">
                  <a:moveTo>
                    <a:pt x="201" y="175"/>
                  </a:moveTo>
                  <a:lnTo>
                    <a:pt x="203" y="178"/>
                  </a:lnTo>
                  <a:lnTo>
                    <a:pt x="208" y="178"/>
                  </a:lnTo>
                  <a:lnTo>
                    <a:pt x="210" y="175"/>
                  </a:lnTo>
                  <a:lnTo>
                    <a:pt x="213" y="175"/>
                  </a:lnTo>
                  <a:lnTo>
                    <a:pt x="217" y="180"/>
                  </a:lnTo>
                  <a:lnTo>
                    <a:pt x="220" y="182"/>
                  </a:lnTo>
                  <a:lnTo>
                    <a:pt x="220" y="185"/>
                  </a:lnTo>
                  <a:lnTo>
                    <a:pt x="222" y="182"/>
                  </a:lnTo>
                  <a:lnTo>
                    <a:pt x="229" y="180"/>
                  </a:lnTo>
                  <a:lnTo>
                    <a:pt x="231" y="178"/>
                  </a:lnTo>
                  <a:lnTo>
                    <a:pt x="231" y="175"/>
                  </a:lnTo>
                  <a:lnTo>
                    <a:pt x="234" y="173"/>
                  </a:lnTo>
                  <a:lnTo>
                    <a:pt x="234" y="171"/>
                  </a:lnTo>
                  <a:lnTo>
                    <a:pt x="241" y="166"/>
                  </a:lnTo>
                  <a:lnTo>
                    <a:pt x="248" y="166"/>
                  </a:lnTo>
                  <a:lnTo>
                    <a:pt x="248" y="164"/>
                  </a:lnTo>
                  <a:lnTo>
                    <a:pt x="253" y="161"/>
                  </a:lnTo>
                  <a:lnTo>
                    <a:pt x="255" y="159"/>
                  </a:lnTo>
                  <a:lnTo>
                    <a:pt x="257" y="154"/>
                  </a:lnTo>
                  <a:lnTo>
                    <a:pt x="257" y="149"/>
                  </a:lnTo>
                  <a:lnTo>
                    <a:pt x="262" y="145"/>
                  </a:lnTo>
                  <a:lnTo>
                    <a:pt x="262" y="140"/>
                  </a:lnTo>
                  <a:lnTo>
                    <a:pt x="260" y="137"/>
                  </a:lnTo>
                  <a:lnTo>
                    <a:pt x="260" y="135"/>
                  </a:lnTo>
                  <a:lnTo>
                    <a:pt x="262" y="135"/>
                  </a:lnTo>
                  <a:lnTo>
                    <a:pt x="265" y="133"/>
                  </a:lnTo>
                  <a:lnTo>
                    <a:pt x="269" y="133"/>
                  </a:lnTo>
                  <a:lnTo>
                    <a:pt x="272" y="133"/>
                  </a:lnTo>
                  <a:lnTo>
                    <a:pt x="276" y="128"/>
                  </a:lnTo>
                  <a:lnTo>
                    <a:pt x="281" y="126"/>
                  </a:lnTo>
                  <a:lnTo>
                    <a:pt x="286" y="128"/>
                  </a:lnTo>
                  <a:lnTo>
                    <a:pt x="291" y="128"/>
                  </a:lnTo>
                  <a:lnTo>
                    <a:pt x="291" y="128"/>
                  </a:lnTo>
                  <a:lnTo>
                    <a:pt x="293" y="128"/>
                  </a:lnTo>
                  <a:lnTo>
                    <a:pt x="291" y="121"/>
                  </a:lnTo>
                  <a:lnTo>
                    <a:pt x="291" y="114"/>
                  </a:lnTo>
                  <a:lnTo>
                    <a:pt x="283" y="109"/>
                  </a:lnTo>
                  <a:lnTo>
                    <a:pt x="281" y="109"/>
                  </a:lnTo>
                  <a:lnTo>
                    <a:pt x="279" y="107"/>
                  </a:lnTo>
                  <a:lnTo>
                    <a:pt x="267" y="104"/>
                  </a:lnTo>
                  <a:lnTo>
                    <a:pt x="253" y="97"/>
                  </a:lnTo>
                  <a:lnTo>
                    <a:pt x="239" y="90"/>
                  </a:lnTo>
                  <a:lnTo>
                    <a:pt x="224" y="78"/>
                  </a:lnTo>
                  <a:lnTo>
                    <a:pt x="213" y="71"/>
                  </a:lnTo>
                  <a:lnTo>
                    <a:pt x="205" y="66"/>
                  </a:lnTo>
                  <a:lnTo>
                    <a:pt x="201" y="59"/>
                  </a:lnTo>
                  <a:lnTo>
                    <a:pt x="198" y="55"/>
                  </a:lnTo>
                  <a:lnTo>
                    <a:pt x="194" y="50"/>
                  </a:lnTo>
                  <a:lnTo>
                    <a:pt x="191" y="38"/>
                  </a:lnTo>
                  <a:lnTo>
                    <a:pt x="182" y="33"/>
                  </a:lnTo>
                  <a:lnTo>
                    <a:pt x="177" y="31"/>
                  </a:lnTo>
                  <a:lnTo>
                    <a:pt x="175" y="33"/>
                  </a:lnTo>
                  <a:lnTo>
                    <a:pt x="163" y="29"/>
                  </a:lnTo>
                  <a:lnTo>
                    <a:pt x="149" y="19"/>
                  </a:lnTo>
                  <a:lnTo>
                    <a:pt x="146" y="14"/>
                  </a:lnTo>
                  <a:lnTo>
                    <a:pt x="134" y="7"/>
                  </a:lnTo>
                  <a:lnTo>
                    <a:pt x="120" y="0"/>
                  </a:lnTo>
                  <a:lnTo>
                    <a:pt x="111" y="0"/>
                  </a:lnTo>
                  <a:lnTo>
                    <a:pt x="116" y="5"/>
                  </a:lnTo>
                  <a:lnTo>
                    <a:pt x="113" y="7"/>
                  </a:lnTo>
                  <a:lnTo>
                    <a:pt x="108" y="5"/>
                  </a:lnTo>
                  <a:lnTo>
                    <a:pt x="104" y="7"/>
                  </a:lnTo>
                  <a:lnTo>
                    <a:pt x="99" y="12"/>
                  </a:lnTo>
                  <a:lnTo>
                    <a:pt x="94" y="12"/>
                  </a:lnTo>
                  <a:lnTo>
                    <a:pt x="90" y="22"/>
                  </a:lnTo>
                  <a:lnTo>
                    <a:pt x="90" y="29"/>
                  </a:lnTo>
                  <a:lnTo>
                    <a:pt x="94" y="31"/>
                  </a:lnTo>
                  <a:lnTo>
                    <a:pt x="92" y="36"/>
                  </a:lnTo>
                  <a:lnTo>
                    <a:pt x="82" y="36"/>
                  </a:lnTo>
                  <a:lnTo>
                    <a:pt x="73" y="36"/>
                  </a:lnTo>
                  <a:lnTo>
                    <a:pt x="71" y="36"/>
                  </a:lnTo>
                  <a:lnTo>
                    <a:pt x="64" y="38"/>
                  </a:lnTo>
                  <a:lnTo>
                    <a:pt x="49" y="24"/>
                  </a:lnTo>
                  <a:lnTo>
                    <a:pt x="35" y="14"/>
                  </a:lnTo>
                  <a:lnTo>
                    <a:pt x="23" y="12"/>
                  </a:lnTo>
                  <a:lnTo>
                    <a:pt x="12" y="17"/>
                  </a:lnTo>
                  <a:lnTo>
                    <a:pt x="0" y="29"/>
                  </a:lnTo>
                  <a:lnTo>
                    <a:pt x="0" y="29"/>
                  </a:lnTo>
                  <a:lnTo>
                    <a:pt x="2" y="33"/>
                  </a:lnTo>
                  <a:lnTo>
                    <a:pt x="4" y="36"/>
                  </a:lnTo>
                  <a:lnTo>
                    <a:pt x="7" y="38"/>
                  </a:lnTo>
                  <a:lnTo>
                    <a:pt x="9" y="40"/>
                  </a:lnTo>
                  <a:lnTo>
                    <a:pt x="14" y="48"/>
                  </a:lnTo>
                  <a:lnTo>
                    <a:pt x="12" y="55"/>
                  </a:lnTo>
                  <a:lnTo>
                    <a:pt x="9" y="59"/>
                  </a:lnTo>
                  <a:lnTo>
                    <a:pt x="12" y="69"/>
                  </a:lnTo>
                  <a:lnTo>
                    <a:pt x="14" y="71"/>
                  </a:lnTo>
                  <a:lnTo>
                    <a:pt x="14" y="76"/>
                  </a:lnTo>
                  <a:lnTo>
                    <a:pt x="21" y="81"/>
                  </a:lnTo>
                  <a:lnTo>
                    <a:pt x="21" y="78"/>
                  </a:lnTo>
                  <a:lnTo>
                    <a:pt x="19" y="76"/>
                  </a:lnTo>
                  <a:lnTo>
                    <a:pt x="19" y="76"/>
                  </a:lnTo>
                  <a:lnTo>
                    <a:pt x="26" y="76"/>
                  </a:lnTo>
                  <a:lnTo>
                    <a:pt x="28" y="74"/>
                  </a:lnTo>
                  <a:lnTo>
                    <a:pt x="30" y="76"/>
                  </a:lnTo>
                  <a:lnTo>
                    <a:pt x="28" y="81"/>
                  </a:lnTo>
                  <a:lnTo>
                    <a:pt x="30" y="83"/>
                  </a:lnTo>
                  <a:lnTo>
                    <a:pt x="33" y="83"/>
                  </a:lnTo>
                  <a:lnTo>
                    <a:pt x="35" y="85"/>
                  </a:lnTo>
                  <a:lnTo>
                    <a:pt x="35" y="88"/>
                  </a:lnTo>
                  <a:lnTo>
                    <a:pt x="30" y="88"/>
                  </a:lnTo>
                  <a:lnTo>
                    <a:pt x="28" y="88"/>
                  </a:lnTo>
                  <a:lnTo>
                    <a:pt x="26" y="85"/>
                  </a:lnTo>
                  <a:lnTo>
                    <a:pt x="23" y="90"/>
                  </a:lnTo>
                  <a:lnTo>
                    <a:pt x="23" y="93"/>
                  </a:lnTo>
                  <a:lnTo>
                    <a:pt x="26" y="97"/>
                  </a:lnTo>
                  <a:lnTo>
                    <a:pt x="26" y="93"/>
                  </a:lnTo>
                  <a:lnTo>
                    <a:pt x="28" y="90"/>
                  </a:lnTo>
                  <a:lnTo>
                    <a:pt x="28" y="93"/>
                  </a:lnTo>
                  <a:lnTo>
                    <a:pt x="33" y="93"/>
                  </a:lnTo>
                  <a:lnTo>
                    <a:pt x="35" y="97"/>
                  </a:lnTo>
                  <a:lnTo>
                    <a:pt x="40" y="100"/>
                  </a:lnTo>
                  <a:lnTo>
                    <a:pt x="42" y="104"/>
                  </a:lnTo>
                  <a:lnTo>
                    <a:pt x="40" y="109"/>
                  </a:lnTo>
                  <a:lnTo>
                    <a:pt x="42" y="111"/>
                  </a:lnTo>
                  <a:lnTo>
                    <a:pt x="42" y="123"/>
                  </a:lnTo>
                  <a:lnTo>
                    <a:pt x="42" y="130"/>
                  </a:lnTo>
                  <a:lnTo>
                    <a:pt x="47" y="140"/>
                  </a:lnTo>
                  <a:lnTo>
                    <a:pt x="52" y="137"/>
                  </a:lnTo>
                  <a:lnTo>
                    <a:pt x="61" y="137"/>
                  </a:lnTo>
                  <a:lnTo>
                    <a:pt x="64" y="133"/>
                  </a:lnTo>
                  <a:lnTo>
                    <a:pt x="66" y="128"/>
                  </a:lnTo>
                  <a:lnTo>
                    <a:pt x="68" y="128"/>
                  </a:lnTo>
                  <a:lnTo>
                    <a:pt x="78" y="121"/>
                  </a:lnTo>
                  <a:lnTo>
                    <a:pt x="85" y="119"/>
                  </a:lnTo>
                  <a:lnTo>
                    <a:pt x="94" y="121"/>
                  </a:lnTo>
                  <a:lnTo>
                    <a:pt x="94" y="116"/>
                  </a:lnTo>
                  <a:lnTo>
                    <a:pt x="99" y="114"/>
                  </a:lnTo>
                  <a:lnTo>
                    <a:pt x="104" y="116"/>
                  </a:lnTo>
                  <a:lnTo>
                    <a:pt x="108" y="116"/>
                  </a:lnTo>
                  <a:lnTo>
                    <a:pt x="116" y="123"/>
                  </a:lnTo>
                  <a:lnTo>
                    <a:pt x="120" y="123"/>
                  </a:lnTo>
                  <a:lnTo>
                    <a:pt x="132" y="130"/>
                  </a:lnTo>
                  <a:lnTo>
                    <a:pt x="137" y="130"/>
                  </a:lnTo>
                  <a:lnTo>
                    <a:pt x="139" y="128"/>
                  </a:lnTo>
                  <a:lnTo>
                    <a:pt x="149" y="133"/>
                  </a:lnTo>
                  <a:lnTo>
                    <a:pt x="151" y="133"/>
                  </a:lnTo>
                  <a:lnTo>
                    <a:pt x="153" y="140"/>
                  </a:lnTo>
                  <a:lnTo>
                    <a:pt x="156" y="140"/>
                  </a:lnTo>
                  <a:lnTo>
                    <a:pt x="158" y="140"/>
                  </a:lnTo>
                  <a:lnTo>
                    <a:pt x="168" y="142"/>
                  </a:lnTo>
                  <a:lnTo>
                    <a:pt x="175" y="154"/>
                  </a:lnTo>
                  <a:lnTo>
                    <a:pt x="184" y="154"/>
                  </a:lnTo>
                  <a:lnTo>
                    <a:pt x="189" y="156"/>
                  </a:lnTo>
                  <a:lnTo>
                    <a:pt x="191" y="161"/>
                  </a:lnTo>
                  <a:lnTo>
                    <a:pt x="191" y="164"/>
                  </a:lnTo>
                  <a:lnTo>
                    <a:pt x="194" y="171"/>
                  </a:lnTo>
                  <a:lnTo>
                    <a:pt x="191" y="173"/>
                  </a:lnTo>
                  <a:lnTo>
                    <a:pt x="194" y="175"/>
                  </a:lnTo>
                  <a:lnTo>
                    <a:pt x="196" y="175"/>
                  </a:lnTo>
                  <a:lnTo>
                    <a:pt x="201" y="175"/>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303" name="Freeform 396"/>
            <p:cNvSpPr>
              <a:spLocks/>
            </p:cNvSpPr>
            <p:nvPr/>
          </p:nvSpPr>
          <p:spPr bwMode="auto">
            <a:xfrm>
              <a:off x="10232120" y="5078756"/>
              <a:ext cx="42973" cy="28648"/>
            </a:xfrm>
            <a:custGeom>
              <a:avLst/>
              <a:gdLst>
                <a:gd name="T0" fmla="*/ 29 w 36"/>
                <a:gd name="T1" fmla="*/ 17 h 24"/>
                <a:gd name="T2" fmla="*/ 24 w 36"/>
                <a:gd name="T3" fmla="*/ 17 h 24"/>
                <a:gd name="T4" fmla="*/ 31 w 36"/>
                <a:gd name="T5" fmla="*/ 10 h 24"/>
                <a:gd name="T6" fmla="*/ 31 w 36"/>
                <a:gd name="T7" fmla="*/ 7 h 24"/>
                <a:gd name="T8" fmla="*/ 36 w 36"/>
                <a:gd name="T9" fmla="*/ 3 h 24"/>
                <a:gd name="T10" fmla="*/ 34 w 36"/>
                <a:gd name="T11" fmla="*/ 0 h 24"/>
                <a:gd name="T12" fmla="*/ 29 w 36"/>
                <a:gd name="T13" fmla="*/ 5 h 24"/>
                <a:gd name="T14" fmla="*/ 24 w 36"/>
                <a:gd name="T15" fmla="*/ 5 h 24"/>
                <a:gd name="T16" fmla="*/ 19 w 36"/>
                <a:gd name="T17" fmla="*/ 12 h 24"/>
                <a:gd name="T18" fmla="*/ 15 w 36"/>
                <a:gd name="T19" fmla="*/ 10 h 24"/>
                <a:gd name="T20" fmla="*/ 10 w 36"/>
                <a:gd name="T21" fmla="*/ 12 h 24"/>
                <a:gd name="T22" fmla="*/ 5 w 36"/>
                <a:gd name="T23" fmla="*/ 12 h 24"/>
                <a:gd name="T24" fmla="*/ 0 w 36"/>
                <a:gd name="T25" fmla="*/ 19 h 24"/>
                <a:gd name="T26" fmla="*/ 8 w 36"/>
                <a:gd name="T27" fmla="*/ 24 h 24"/>
                <a:gd name="T28" fmla="*/ 10 w 36"/>
                <a:gd name="T29" fmla="*/ 19 h 24"/>
                <a:gd name="T30" fmla="*/ 15 w 36"/>
                <a:gd name="T31" fmla="*/ 22 h 24"/>
                <a:gd name="T32" fmla="*/ 15 w 36"/>
                <a:gd name="T33" fmla="*/ 17 h 24"/>
                <a:gd name="T34" fmla="*/ 19 w 36"/>
                <a:gd name="T35" fmla="*/ 19 h 24"/>
                <a:gd name="T36" fmla="*/ 19 w 36"/>
                <a:gd name="T37" fmla="*/ 22 h 24"/>
                <a:gd name="T38" fmla="*/ 31 w 36"/>
                <a:gd name="T39" fmla="*/ 19 h 24"/>
                <a:gd name="T40" fmla="*/ 34 w 36"/>
                <a:gd name="T41" fmla="*/ 14 h 24"/>
                <a:gd name="T42" fmla="*/ 31 w 36"/>
                <a:gd name="T43" fmla="*/ 12 h 24"/>
                <a:gd name="T44" fmla="*/ 29 w 36"/>
                <a:gd name="T45" fmla="*/ 17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6" h="24">
                  <a:moveTo>
                    <a:pt x="29" y="17"/>
                  </a:moveTo>
                  <a:lnTo>
                    <a:pt x="24" y="17"/>
                  </a:lnTo>
                  <a:lnTo>
                    <a:pt x="31" y="10"/>
                  </a:lnTo>
                  <a:lnTo>
                    <a:pt x="31" y="7"/>
                  </a:lnTo>
                  <a:lnTo>
                    <a:pt x="36" y="3"/>
                  </a:lnTo>
                  <a:lnTo>
                    <a:pt x="34" y="0"/>
                  </a:lnTo>
                  <a:lnTo>
                    <a:pt x="29" y="5"/>
                  </a:lnTo>
                  <a:lnTo>
                    <a:pt x="24" y="5"/>
                  </a:lnTo>
                  <a:lnTo>
                    <a:pt x="19" y="12"/>
                  </a:lnTo>
                  <a:lnTo>
                    <a:pt x="15" y="10"/>
                  </a:lnTo>
                  <a:lnTo>
                    <a:pt x="10" y="12"/>
                  </a:lnTo>
                  <a:lnTo>
                    <a:pt x="5" y="12"/>
                  </a:lnTo>
                  <a:lnTo>
                    <a:pt x="0" y="19"/>
                  </a:lnTo>
                  <a:lnTo>
                    <a:pt x="8" y="24"/>
                  </a:lnTo>
                  <a:lnTo>
                    <a:pt x="10" y="19"/>
                  </a:lnTo>
                  <a:lnTo>
                    <a:pt x="15" y="22"/>
                  </a:lnTo>
                  <a:lnTo>
                    <a:pt x="15" y="17"/>
                  </a:lnTo>
                  <a:lnTo>
                    <a:pt x="19" y="19"/>
                  </a:lnTo>
                  <a:lnTo>
                    <a:pt x="19" y="22"/>
                  </a:lnTo>
                  <a:lnTo>
                    <a:pt x="31" y="19"/>
                  </a:lnTo>
                  <a:lnTo>
                    <a:pt x="34" y="14"/>
                  </a:lnTo>
                  <a:lnTo>
                    <a:pt x="31" y="12"/>
                  </a:lnTo>
                  <a:lnTo>
                    <a:pt x="29" y="17"/>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304" name="Freeform 397"/>
            <p:cNvSpPr>
              <a:spLocks/>
            </p:cNvSpPr>
            <p:nvPr/>
          </p:nvSpPr>
          <p:spPr bwMode="auto">
            <a:xfrm>
              <a:off x="10201084" y="5113372"/>
              <a:ext cx="37005" cy="27455"/>
            </a:xfrm>
            <a:custGeom>
              <a:avLst/>
              <a:gdLst>
                <a:gd name="T0" fmla="*/ 22 w 31"/>
                <a:gd name="T1" fmla="*/ 0 h 23"/>
                <a:gd name="T2" fmla="*/ 12 w 31"/>
                <a:gd name="T3" fmla="*/ 2 h 23"/>
                <a:gd name="T4" fmla="*/ 5 w 31"/>
                <a:gd name="T5" fmla="*/ 9 h 23"/>
                <a:gd name="T6" fmla="*/ 5 w 31"/>
                <a:gd name="T7" fmla="*/ 11 h 23"/>
                <a:gd name="T8" fmla="*/ 0 w 31"/>
                <a:gd name="T9" fmla="*/ 14 h 23"/>
                <a:gd name="T10" fmla="*/ 0 w 31"/>
                <a:gd name="T11" fmla="*/ 19 h 23"/>
                <a:gd name="T12" fmla="*/ 8 w 31"/>
                <a:gd name="T13" fmla="*/ 23 h 23"/>
                <a:gd name="T14" fmla="*/ 17 w 31"/>
                <a:gd name="T15" fmla="*/ 23 h 23"/>
                <a:gd name="T16" fmla="*/ 19 w 31"/>
                <a:gd name="T17" fmla="*/ 21 h 23"/>
                <a:gd name="T18" fmla="*/ 24 w 31"/>
                <a:gd name="T19" fmla="*/ 23 h 23"/>
                <a:gd name="T20" fmla="*/ 31 w 31"/>
                <a:gd name="T21" fmla="*/ 19 h 23"/>
                <a:gd name="T22" fmla="*/ 29 w 31"/>
                <a:gd name="T23" fmla="*/ 7 h 23"/>
                <a:gd name="T24" fmla="*/ 22 w 31"/>
                <a:gd name="T25" fmla="*/ 0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1" h="23">
                  <a:moveTo>
                    <a:pt x="22" y="0"/>
                  </a:moveTo>
                  <a:lnTo>
                    <a:pt x="12" y="2"/>
                  </a:lnTo>
                  <a:lnTo>
                    <a:pt x="5" y="9"/>
                  </a:lnTo>
                  <a:lnTo>
                    <a:pt x="5" y="11"/>
                  </a:lnTo>
                  <a:lnTo>
                    <a:pt x="0" y="14"/>
                  </a:lnTo>
                  <a:lnTo>
                    <a:pt x="0" y="19"/>
                  </a:lnTo>
                  <a:lnTo>
                    <a:pt x="8" y="23"/>
                  </a:lnTo>
                  <a:lnTo>
                    <a:pt x="17" y="23"/>
                  </a:lnTo>
                  <a:lnTo>
                    <a:pt x="19" y="21"/>
                  </a:lnTo>
                  <a:lnTo>
                    <a:pt x="24" y="23"/>
                  </a:lnTo>
                  <a:lnTo>
                    <a:pt x="31" y="19"/>
                  </a:lnTo>
                  <a:lnTo>
                    <a:pt x="29" y="7"/>
                  </a:lnTo>
                  <a:lnTo>
                    <a:pt x="22" y="0"/>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305" name="Freeform 398"/>
            <p:cNvSpPr>
              <a:spLocks/>
            </p:cNvSpPr>
            <p:nvPr/>
          </p:nvSpPr>
          <p:spPr bwMode="auto">
            <a:xfrm>
              <a:off x="9981446" y="5115760"/>
              <a:ext cx="10744" cy="10744"/>
            </a:xfrm>
            <a:custGeom>
              <a:avLst/>
              <a:gdLst>
                <a:gd name="T0" fmla="*/ 2 w 9"/>
                <a:gd name="T1" fmla="*/ 5 h 9"/>
                <a:gd name="T2" fmla="*/ 5 w 9"/>
                <a:gd name="T3" fmla="*/ 9 h 9"/>
                <a:gd name="T4" fmla="*/ 9 w 9"/>
                <a:gd name="T5" fmla="*/ 7 h 9"/>
                <a:gd name="T6" fmla="*/ 9 w 9"/>
                <a:gd name="T7" fmla="*/ 2 h 9"/>
                <a:gd name="T8" fmla="*/ 5 w 9"/>
                <a:gd name="T9" fmla="*/ 0 h 9"/>
                <a:gd name="T10" fmla="*/ 0 w 9"/>
                <a:gd name="T11" fmla="*/ 2 h 9"/>
                <a:gd name="T12" fmla="*/ 2 w 9"/>
                <a:gd name="T13" fmla="*/ 5 h 9"/>
              </a:gdLst>
              <a:ahLst/>
              <a:cxnLst>
                <a:cxn ang="0">
                  <a:pos x="T0" y="T1"/>
                </a:cxn>
                <a:cxn ang="0">
                  <a:pos x="T2" y="T3"/>
                </a:cxn>
                <a:cxn ang="0">
                  <a:pos x="T4" y="T5"/>
                </a:cxn>
                <a:cxn ang="0">
                  <a:pos x="T6" y="T7"/>
                </a:cxn>
                <a:cxn ang="0">
                  <a:pos x="T8" y="T9"/>
                </a:cxn>
                <a:cxn ang="0">
                  <a:pos x="T10" y="T11"/>
                </a:cxn>
                <a:cxn ang="0">
                  <a:pos x="T12" y="T13"/>
                </a:cxn>
              </a:cxnLst>
              <a:rect l="0" t="0" r="r" b="b"/>
              <a:pathLst>
                <a:path w="9" h="9">
                  <a:moveTo>
                    <a:pt x="2" y="5"/>
                  </a:moveTo>
                  <a:lnTo>
                    <a:pt x="5" y="9"/>
                  </a:lnTo>
                  <a:lnTo>
                    <a:pt x="9" y="7"/>
                  </a:lnTo>
                  <a:lnTo>
                    <a:pt x="9" y="2"/>
                  </a:lnTo>
                  <a:lnTo>
                    <a:pt x="5" y="0"/>
                  </a:lnTo>
                  <a:lnTo>
                    <a:pt x="0" y="2"/>
                  </a:lnTo>
                  <a:lnTo>
                    <a:pt x="2" y="5"/>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306" name="Freeform 399"/>
            <p:cNvSpPr>
              <a:spLocks/>
            </p:cNvSpPr>
            <p:nvPr/>
          </p:nvSpPr>
          <p:spPr bwMode="auto">
            <a:xfrm>
              <a:off x="9950411" y="5033396"/>
              <a:ext cx="14324" cy="28648"/>
            </a:xfrm>
            <a:custGeom>
              <a:avLst/>
              <a:gdLst>
                <a:gd name="T0" fmla="*/ 0 w 5"/>
                <a:gd name="T1" fmla="*/ 8 h 10"/>
                <a:gd name="T2" fmla="*/ 1 w 5"/>
                <a:gd name="T3" fmla="*/ 10 h 10"/>
                <a:gd name="T4" fmla="*/ 2 w 5"/>
                <a:gd name="T5" fmla="*/ 10 h 10"/>
                <a:gd name="T6" fmla="*/ 3 w 5"/>
                <a:gd name="T7" fmla="*/ 9 h 10"/>
                <a:gd name="T8" fmla="*/ 4 w 5"/>
                <a:gd name="T9" fmla="*/ 10 h 10"/>
                <a:gd name="T10" fmla="*/ 5 w 5"/>
                <a:gd name="T11" fmla="*/ 9 h 10"/>
                <a:gd name="T12" fmla="*/ 5 w 5"/>
                <a:gd name="T13" fmla="*/ 7 h 10"/>
                <a:gd name="T14" fmla="*/ 5 w 5"/>
                <a:gd name="T15" fmla="*/ 6 h 10"/>
                <a:gd name="T16" fmla="*/ 5 w 5"/>
                <a:gd name="T17" fmla="*/ 4 h 10"/>
                <a:gd name="T18" fmla="*/ 4 w 5"/>
                <a:gd name="T19" fmla="*/ 3 h 10"/>
                <a:gd name="T20" fmla="*/ 4 w 5"/>
                <a:gd name="T21" fmla="*/ 4 h 10"/>
                <a:gd name="T22" fmla="*/ 4 w 5"/>
                <a:gd name="T23" fmla="*/ 5 h 10"/>
                <a:gd name="T24" fmla="*/ 3 w 5"/>
                <a:gd name="T25" fmla="*/ 5 h 10"/>
                <a:gd name="T26" fmla="*/ 2 w 5"/>
                <a:gd name="T27" fmla="*/ 5 h 10"/>
                <a:gd name="T28" fmla="*/ 2 w 5"/>
                <a:gd name="T29" fmla="*/ 2 h 10"/>
                <a:gd name="T30" fmla="*/ 0 w 5"/>
                <a:gd name="T31" fmla="*/ 0 h 10"/>
                <a:gd name="T32" fmla="*/ 0 w 5"/>
                <a:gd name="T33" fmla="*/ 4 h 10"/>
                <a:gd name="T34" fmla="*/ 0 w 5"/>
                <a:gd name="T35" fmla="*/ 6 h 10"/>
                <a:gd name="T36" fmla="*/ 0 w 5"/>
                <a:gd name="T37"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5" h="10">
                  <a:moveTo>
                    <a:pt x="0" y="8"/>
                  </a:moveTo>
                  <a:cubicBezTo>
                    <a:pt x="1" y="10"/>
                    <a:pt x="1" y="10"/>
                    <a:pt x="1" y="10"/>
                  </a:cubicBezTo>
                  <a:cubicBezTo>
                    <a:pt x="2" y="10"/>
                    <a:pt x="2" y="10"/>
                    <a:pt x="2" y="10"/>
                  </a:cubicBezTo>
                  <a:cubicBezTo>
                    <a:pt x="3" y="9"/>
                    <a:pt x="3" y="9"/>
                    <a:pt x="3" y="9"/>
                  </a:cubicBezTo>
                  <a:cubicBezTo>
                    <a:pt x="4" y="10"/>
                    <a:pt x="4" y="10"/>
                    <a:pt x="4" y="10"/>
                  </a:cubicBezTo>
                  <a:cubicBezTo>
                    <a:pt x="5" y="9"/>
                    <a:pt x="5" y="9"/>
                    <a:pt x="5" y="9"/>
                  </a:cubicBezTo>
                  <a:cubicBezTo>
                    <a:pt x="5" y="7"/>
                    <a:pt x="5" y="7"/>
                    <a:pt x="5" y="7"/>
                  </a:cubicBezTo>
                  <a:cubicBezTo>
                    <a:pt x="5" y="6"/>
                    <a:pt x="5" y="6"/>
                    <a:pt x="5" y="6"/>
                  </a:cubicBezTo>
                  <a:cubicBezTo>
                    <a:pt x="5" y="4"/>
                    <a:pt x="5" y="4"/>
                    <a:pt x="5" y="4"/>
                  </a:cubicBezTo>
                  <a:cubicBezTo>
                    <a:pt x="4" y="3"/>
                    <a:pt x="4" y="3"/>
                    <a:pt x="4" y="3"/>
                  </a:cubicBezTo>
                  <a:cubicBezTo>
                    <a:pt x="4" y="4"/>
                    <a:pt x="4" y="4"/>
                    <a:pt x="4" y="4"/>
                  </a:cubicBezTo>
                  <a:cubicBezTo>
                    <a:pt x="4" y="5"/>
                    <a:pt x="4" y="5"/>
                    <a:pt x="4" y="5"/>
                  </a:cubicBezTo>
                  <a:cubicBezTo>
                    <a:pt x="3" y="5"/>
                    <a:pt x="3" y="5"/>
                    <a:pt x="3" y="5"/>
                  </a:cubicBezTo>
                  <a:cubicBezTo>
                    <a:pt x="2" y="5"/>
                    <a:pt x="2" y="5"/>
                    <a:pt x="2" y="5"/>
                  </a:cubicBezTo>
                  <a:cubicBezTo>
                    <a:pt x="2" y="2"/>
                    <a:pt x="2" y="2"/>
                    <a:pt x="2" y="2"/>
                  </a:cubicBezTo>
                  <a:cubicBezTo>
                    <a:pt x="2" y="2"/>
                    <a:pt x="0" y="0"/>
                    <a:pt x="0" y="0"/>
                  </a:cubicBezTo>
                  <a:cubicBezTo>
                    <a:pt x="0" y="4"/>
                    <a:pt x="0" y="4"/>
                    <a:pt x="0" y="4"/>
                  </a:cubicBezTo>
                  <a:cubicBezTo>
                    <a:pt x="0" y="6"/>
                    <a:pt x="0" y="6"/>
                    <a:pt x="0" y="6"/>
                  </a:cubicBezTo>
                  <a:lnTo>
                    <a:pt x="0" y="8"/>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307" name="Freeform 400"/>
            <p:cNvSpPr>
              <a:spLocks/>
            </p:cNvSpPr>
            <p:nvPr/>
          </p:nvSpPr>
          <p:spPr bwMode="auto">
            <a:xfrm>
              <a:off x="9998159" y="5146795"/>
              <a:ext cx="5969" cy="11937"/>
            </a:xfrm>
            <a:custGeom>
              <a:avLst/>
              <a:gdLst>
                <a:gd name="T0" fmla="*/ 3 w 5"/>
                <a:gd name="T1" fmla="*/ 10 h 10"/>
                <a:gd name="T2" fmla="*/ 5 w 5"/>
                <a:gd name="T3" fmla="*/ 5 h 10"/>
                <a:gd name="T4" fmla="*/ 0 w 5"/>
                <a:gd name="T5" fmla="*/ 0 h 10"/>
                <a:gd name="T6" fmla="*/ 0 w 5"/>
                <a:gd name="T7" fmla="*/ 2 h 10"/>
                <a:gd name="T8" fmla="*/ 0 w 5"/>
                <a:gd name="T9" fmla="*/ 7 h 10"/>
                <a:gd name="T10" fmla="*/ 3 w 5"/>
                <a:gd name="T11" fmla="*/ 10 h 10"/>
              </a:gdLst>
              <a:ahLst/>
              <a:cxnLst>
                <a:cxn ang="0">
                  <a:pos x="T0" y="T1"/>
                </a:cxn>
                <a:cxn ang="0">
                  <a:pos x="T2" y="T3"/>
                </a:cxn>
                <a:cxn ang="0">
                  <a:pos x="T4" y="T5"/>
                </a:cxn>
                <a:cxn ang="0">
                  <a:pos x="T6" y="T7"/>
                </a:cxn>
                <a:cxn ang="0">
                  <a:pos x="T8" y="T9"/>
                </a:cxn>
                <a:cxn ang="0">
                  <a:pos x="T10" y="T11"/>
                </a:cxn>
              </a:cxnLst>
              <a:rect l="0" t="0" r="r" b="b"/>
              <a:pathLst>
                <a:path w="5" h="10">
                  <a:moveTo>
                    <a:pt x="3" y="10"/>
                  </a:moveTo>
                  <a:lnTo>
                    <a:pt x="5" y="5"/>
                  </a:lnTo>
                  <a:lnTo>
                    <a:pt x="0" y="0"/>
                  </a:lnTo>
                  <a:lnTo>
                    <a:pt x="0" y="2"/>
                  </a:lnTo>
                  <a:lnTo>
                    <a:pt x="0" y="7"/>
                  </a:lnTo>
                  <a:lnTo>
                    <a:pt x="3" y="10"/>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308" name="Freeform 401"/>
            <p:cNvSpPr>
              <a:spLocks/>
            </p:cNvSpPr>
            <p:nvPr/>
          </p:nvSpPr>
          <p:spPr bwMode="auto">
            <a:xfrm>
              <a:off x="9987415" y="5059657"/>
              <a:ext cx="2387" cy="10744"/>
            </a:xfrm>
            <a:custGeom>
              <a:avLst/>
              <a:gdLst>
                <a:gd name="T0" fmla="*/ 1 w 1"/>
                <a:gd name="T1" fmla="*/ 4 h 4"/>
                <a:gd name="T2" fmla="*/ 1 w 1"/>
                <a:gd name="T3" fmla="*/ 3 h 4"/>
                <a:gd name="T4" fmla="*/ 1 w 1"/>
                <a:gd name="T5" fmla="*/ 1 h 4"/>
                <a:gd name="T6" fmla="*/ 1 w 1"/>
                <a:gd name="T7" fmla="*/ 0 h 4"/>
                <a:gd name="T8" fmla="*/ 0 w 1"/>
                <a:gd name="T9" fmla="*/ 2 h 4"/>
                <a:gd name="T10" fmla="*/ 1 w 1"/>
                <a:gd name="T11" fmla="*/ 4 h 4"/>
              </a:gdLst>
              <a:ahLst/>
              <a:cxnLst>
                <a:cxn ang="0">
                  <a:pos x="T0" y="T1"/>
                </a:cxn>
                <a:cxn ang="0">
                  <a:pos x="T2" y="T3"/>
                </a:cxn>
                <a:cxn ang="0">
                  <a:pos x="T4" y="T5"/>
                </a:cxn>
                <a:cxn ang="0">
                  <a:pos x="T6" y="T7"/>
                </a:cxn>
                <a:cxn ang="0">
                  <a:pos x="T8" y="T9"/>
                </a:cxn>
                <a:cxn ang="0">
                  <a:pos x="T10" y="T11"/>
                </a:cxn>
              </a:cxnLst>
              <a:rect l="0" t="0" r="r" b="b"/>
              <a:pathLst>
                <a:path w="1" h="4">
                  <a:moveTo>
                    <a:pt x="1" y="4"/>
                  </a:moveTo>
                  <a:cubicBezTo>
                    <a:pt x="1" y="3"/>
                    <a:pt x="1" y="3"/>
                    <a:pt x="1" y="3"/>
                  </a:cubicBezTo>
                  <a:cubicBezTo>
                    <a:pt x="1" y="1"/>
                    <a:pt x="1" y="1"/>
                    <a:pt x="1" y="1"/>
                  </a:cubicBezTo>
                  <a:cubicBezTo>
                    <a:pt x="1" y="0"/>
                    <a:pt x="1" y="0"/>
                    <a:pt x="1" y="0"/>
                  </a:cubicBezTo>
                  <a:cubicBezTo>
                    <a:pt x="1" y="0"/>
                    <a:pt x="0" y="2"/>
                    <a:pt x="0" y="2"/>
                  </a:cubicBezTo>
                  <a:cubicBezTo>
                    <a:pt x="1" y="4"/>
                    <a:pt x="1" y="4"/>
                    <a:pt x="1" y="4"/>
                  </a:cubicBez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309" name="Freeform 402"/>
            <p:cNvSpPr>
              <a:spLocks/>
            </p:cNvSpPr>
            <p:nvPr/>
          </p:nvSpPr>
          <p:spPr bwMode="auto">
            <a:xfrm>
              <a:off x="9983834" y="5093080"/>
              <a:ext cx="8356" cy="5969"/>
            </a:xfrm>
            <a:custGeom>
              <a:avLst/>
              <a:gdLst>
                <a:gd name="T0" fmla="*/ 5 w 7"/>
                <a:gd name="T1" fmla="*/ 2 h 5"/>
                <a:gd name="T2" fmla="*/ 3 w 7"/>
                <a:gd name="T3" fmla="*/ 0 h 5"/>
                <a:gd name="T4" fmla="*/ 0 w 7"/>
                <a:gd name="T5" fmla="*/ 2 h 5"/>
                <a:gd name="T6" fmla="*/ 3 w 7"/>
                <a:gd name="T7" fmla="*/ 5 h 5"/>
                <a:gd name="T8" fmla="*/ 7 w 7"/>
                <a:gd name="T9" fmla="*/ 5 h 5"/>
                <a:gd name="T10" fmla="*/ 5 w 7"/>
                <a:gd name="T11" fmla="*/ 2 h 5"/>
              </a:gdLst>
              <a:ahLst/>
              <a:cxnLst>
                <a:cxn ang="0">
                  <a:pos x="T0" y="T1"/>
                </a:cxn>
                <a:cxn ang="0">
                  <a:pos x="T2" y="T3"/>
                </a:cxn>
                <a:cxn ang="0">
                  <a:pos x="T4" y="T5"/>
                </a:cxn>
                <a:cxn ang="0">
                  <a:pos x="T6" y="T7"/>
                </a:cxn>
                <a:cxn ang="0">
                  <a:pos x="T8" y="T9"/>
                </a:cxn>
                <a:cxn ang="0">
                  <a:pos x="T10" y="T11"/>
                </a:cxn>
              </a:cxnLst>
              <a:rect l="0" t="0" r="r" b="b"/>
              <a:pathLst>
                <a:path w="7" h="5">
                  <a:moveTo>
                    <a:pt x="5" y="2"/>
                  </a:moveTo>
                  <a:lnTo>
                    <a:pt x="3" y="0"/>
                  </a:lnTo>
                  <a:lnTo>
                    <a:pt x="0" y="2"/>
                  </a:lnTo>
                  <a:lnTo>
                    <a:pt x="3" y="5"/>
                  </a:lnTo>
                  <a:lnTo>
                    <a:pt x="7" y="5"/>
                  </a:lnTo>
                  <a:lnTo>
                    <a:pt x="5" y="2"/>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310" name="Freeform 403"/>
            <p:cNvSpPr>
              <a:spLocks/>
            </p:cNvSpPr>
            <p:nvPr/>
          </p:nvSpPr>
          <p:spPr bwMode="auto">
            <a:xfrm>
              <a:off x="9961155" y="5070400"/>
              <a:ext cx="14324" cy="22680"/>
            </a:xfrm>
            <a:custGeom>
              <a:avLst/>
              <a:gdLst>
                <a:gd name="T0" fmla="*/ 0 w 12"/>
                <a:gd name="T1" fmla="*/ 3 h 19"/>
                <a:gd name="T2" fmla="*/ 3 w 12"/>
                <a:gd name="T3" fmla="*/ 5 h 19"/>
                <a:gd name="T4" fmla="*/ 5 w 12"/>
                <a:gd name="T5" fmla="*/ 5 h 19"/>
                <a:gd name="T6" fmla="*/ 5 w 12"/>
                <a:gd name="T7" fmla="*/ 7 h 19"/>
                <a:gd name="T8" fmla="*/ 5 w 12"/>
                <a:gd name="T9" fmla="*/ 10 h 19"/>
                <a:gd name="T10" fmla="*/ 5 w 12"/>
                <a:gd name="T11" fmla="*/ 14 h 19"/>
                <a:gd name="T12" fmla="*/ 5 w 12"/>
                <a:gd name="T13" fmla="*/ 19 h 19"/>
                <a:gd name="T14" fmla="*/ 10 w 12"/>
                <a:gd name="T15" fmla="*/ 17 h 19"/>
                <a:gd name="T16" fmla="*/ 12 w 12"/>
                <a:gd name="T17" fmla="*/ 14 h 19"/>
                <a:gd name="T18" fmla="*/ 12 w 12"/>
                <a:gd name="T19" fmla="*/ 12 h 19"/>
                <a:gd name="T20" fmla="*/ 8 w 12"/>
                <a:gd name="T21" fmla="*/ 7 h 19"/>
                <a:gd name="T22" fmla="*/ 8 w 12"/>
                <a:gd name="T23" fmla="*/ 3 h 19"/>
                <a:gd name="T24" fmla="*/ 5 w 12"/>
                <a:gd name="T25" fmla="*/ 0 h 19"/>
                <a:gd name="T26" fmla="*/ 3 w 12"/>
                <a:gd name="T27" fmla="*/ 0 h 19"/>
                <a:gd name="T28" fmla="*/ 0 w 12"/>
                <a:gd name="T29" fmla="*/ 3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 h="19">
                  <a:moveTo>
                    <a:pt x="0" y="3"/>
                  </a:moveTo>
                  <a:lnTo>
                    <a:pt x="3" y="5"/>
                  </a:lnTo>
                  <a:lnTo>
                    <a:pt x="5" y="5"/>
                  </a:lnTo>
                  <a:lnTo>
                    <a:pt x="5" y="7"/>
                  </a:lnTo>
                  <a:lnTo>
                    <a:pt x="5" y="10"/>
                  </a:lnTo>
                  <a:lnTo>
                    <a:pt x="5" y="14"/>
                  </a:lnTo>
                  <a:lnTo>
                    <a:pt x="5" y="19"/>
                  </a:lnTo>
                  <a:lnTo>
                    <a:pt x="10" y="17"/>
                  </a:lnTo>
                  <a:lnTo>
                    <a:pt x="12" y="14"/>
                  </a:lnTo>
                  <a:lnTo>
                    <a:pt x="12" y="12"/>
                  </a:lnTo>
                  <a:lnTo>
                    <a:pt x="8" y="7"/>
                  </a:lnTo>
                  <a:lnTo>
                    <a:pt x="8" y="3"/>
                  </a:lnTo>
                  <a:lnTo>
                    <a:pt x="5" y="0"/>
                  </a:lnTo>
                  <a:lnTo>
                    <a:pt x="3" y="0"/>
                  </a:lnTo>
                  <a:lnTo>
                    <a:pt x="0" y="3"/>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311" name="Freeform 404"/>
            <p:cNvSpPr>
              <a:spLocks/>
            </p:cNvSpPr>
            <p:nvPr/>
          </p:nvSpPr>
          <p:spPr bwMode="auto">
            <a:xfrm>
              <a:off x="9979060" y="5051301"/>
              <a:ext cx="4775" cy="4775"/>
            </a:xfrm>
            <a:custGeom>
              <a:avLst/>
              <a:gdLst>
                <a:gd name="T0" fmla="*/ 2 w 2"/>
                <a:gd name="T1" fmla="*/ 1 h 2"/>
                <a:gd name="T2" fmla="*/ 2 w 2"/>
                <a:gd name="T3" fmla="*/ 0 h 2"/>
                <a:gd name="T4" fmla="*/ 0 w 2"/>
                <a:gd name="T5" fmla="*/ 1 h 2"/>
                <a:gd name="T6" fmla="*/ 0 w 2"/>
                <a:gd name="T7" fmla="*/ 2 h 2"/>
                <a:gd name="T8" fmla="*/ 1 w 2"/>
                <a:gd name="T9" fmla="*/ 2 h 2"/>
                <a:gd name="T10" fmla="*/ 2 w 2"/>
                <a:gd name="T11" fmla="*/ 1 h 2"/>
              </a:gdLst>
              <a:ahLst/>
              <a:cxnLst>
                <a:cxn ang="0">
                  <a:pos x="T0" y="T1"/>
                </a:cxn>
                <a:cxn ang="0">
                  <a:pos x="T2" y="T3"/>
                </a:cxn>
                <a:cxn ang="0">
                  <a:pos x="T4" y="T5"/>
                </a:cxn>
                <a:cxn ang="0">
                  <a:pos x="T6" y="T7"/>
                </a:cxn>
                <a:cxn ang="0">
                  <a:pos x="T8" y="T9"/>
                </a:cxn>
                <a:cxn ang="0">
                  <a:pos x="T10" y="T11"/>
                </a:cxn>
              </a:cxnLst>
              <a:rect l="0" t="0" r="r" b="b"/>
              <a:pathLst>
                <a:path w="2" h="2">
                  <a:moveTo>
                    <a:pt x="2" y="1"/>
                  </a:moveTo>
                  <a:cubicBezTo>
                    <a:pt x="2" y="0"/>
                    <a:pt x="2" y="0"/>
                    <a:pt x="2" y="0"/>
                  </a:cubicBezTo>
                  <a:cubicBezTo>
                    <a:pt x="0" y="1"/>
                    <a:pt x="0" y="1"/>
                    <a:pt x="0" y="1"/>
                  </a:cubicBezTo>
                  <a:cubicBezTo>
                    <a:pt x="0" y="1"/>
                    <a:pt x="0" y="2"/>
                    <a:pt x="0" y="2"/>
                  </a:cubicBezTo>
                  <a:cubicBezTo>
                    <a:pt x="1" y="2"/>
                    <a:pt x="1" y="2"/>
                    <a:pt x="1" y="2"/>
                  </a:cubicBezTo>
                  <a:lnTo>
                    <a:pt x="2" y="1"/>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312" name="Freeform 405"/>
            <p:cNvSpPr>
              <a:spLocks/>
            </p:cNvSpPr>
            <p:nvPr/>
          </p:nvSpPr>
          <p:spPr bwMode="auto">
            <a:xfrm>
              <a:off x="9989804" y="5039364"/>
              <a:ext cx="2387" cy="14324"/>
            </a:xfrm>
            <a:custGeom>
              <a:avLst/>
              <a:gdLst>
                <a:gd name="T0" fmla="*/ 2 w 2"/>
                <a:gd name="T1" fmla="*/ 7 h 12"/>
                <a:gd name="T2" fmla="*/ 0 w 2"/>
                <a:gd name="T3" fmla="*/ 0 h 12"/>
                <a:gd name="T4" fmla="*/ 0 w 2"/>
                <a:gd name="T5" fmla="*/ 7 h 12"/>
                <a:gd name="T6" fmla="*/ 0 w 2"/>
                <a:gd name="T7" fmla="*/ 12 h 12"/>
                <a:gd name="T8" fmla="*/ 2 w 2"/>
                <a:gd name="T9" fmla="*/ 7 h 12"/>
              </a:gdLst>
              <a:ahLst/>
              <a:cxnLst>
                <a:cxn ang="0">
                  <a:pos x="T0" y="T1"/>
                </a:cxn>
                <a:cxn ang="0">
                  <a:pos x="T2" y="T3"/>
                </a:cxn>
                <a:cxn ang="0">
                  <a:pos x="T4" y="T5"/>
                </a:cxn>
                <a:cxn ang="0">
                  <a:pos x="T6" y="T7"/>
                </a:cxn>
                <a:cxn ang="0">
                  <a:pos x="T8" y="T9"/>
                </a:cxn>
              </a:cxnLst>
              <a:rect l="0" t="0" r="r" b="b"/>
              <a:pathLst>
                <a:path w="2" h="12">
                  <a:moveTo>
                    <a:pt x="2" y="7"/>
                  </a:moveTo>
                  <a:lnTo>
                    <a:pt x="0" y="0"/>
                  </a:lnTo>
                  <a:lnTo>
                    <a:pt x="0" y="7"/>
                  </a:lnTo>
                  <a:lnTo>
                    <a:pt x="0" y="12"/>
                  </a:lnTo>
                  <a:lnTo>
                    <a:pt x="2" y="7"/>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913" name="Freeform 407"/>
            <p:cNvSpPr>
              <a:spLocks/>
            </p:cNvSpPr>
            <p:nvPr/>
          </p:nvSpPr>
          <p:spPr bwMode="auto">
            <a:xfrm>
              <a:off x="10001739" y="5169476"/>
              <a:ext cx="2387" cy="8356"/>
            </a:xfrm>
            <a:custGeom>
              <a:avLst/>
              <a:gdLst>
                <a:gd name="T0" fmla="*/ 2 w 2"/>
                <a:gd name="T1" fmla="*/ 7 h 7"/>
                <a:gd name="T2" fmla="*/ 2 w 2"/>
                <a:gd name="T3" fmla="*/ 5 h 7"/>
                <a:gd name="T4" fmla="*/ 2 w 2"/>
                <a:gd name="T5" fmla="*/ 0 h 7"/>
                <a:gd name="T6" fmla="*/ 0 w 2"/>
                <a:gd name="T7" fmla="*/ 5 h 7"/>
                <a:gd name="T8" fmla="*/ 2 w 2"/>
                <a:gd name="T9" fmla="*/ 7 h 7"/>
              </a:gdLst>
              <a:ahLst/>
              <a:cxnLst>
                <a:cxn ang="0">
                  <a:pos x="T0" y="T1"/>
                </a:cxn>
                <a:cxn ang="0">
                  <a:pos x="T2" y="T3"/>
                </a:cxn>
                <a:cxn ang="0">
                  <a:pos x="T4" y="T5"/>
                </a:cxn>
                <a:cxn ang="0">
                  <a:pos x="T6" y="T7"/>
                </a:cxn>
                <a:cxn ang="0">
                  <a:pos x="T8" y="T9"/>
                </a:cxn>
              </a:cxnLst>
              <a:rect l="0" t="0" r="r" b="b"/>
              <a:pathLst>
                <a:path w="2" h="7">
                  <a:moveTo>
                    <a:pt x="2" y="7"/>
                  </a:moveTo>
                  <a:lnTo>
                    <a:pt x="2" y="5"/>
                  </a:lnTo>
                  <a:lnTo>
                    <a:pt x="2" y="0"/>
                  </a:lnTo>
                  <a:lnTo>
                    <a:pt x="0" y="5"/>
                  </a:lnTo>
                  <a:lnTo>
                    <a:pt x="2" y="7"/>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914" name="Freeform 408"/>
            <p:cNvSpPr>
              <a:spLocks/>
            </p:cNvSpPr>
            <p:nvPr/>
          </p:nvSpPr>
          <p:spPr bwMode="auto">
            <a:xfrm>
              <a:off x="9979060" y="5078756"/>
              <a:ext cx="10744" cy="8356"/>
            </a:xfrm>
            <a:custGeom>
              <a:avLst/>
              <a:gdLst>
                <a:gd name="T0" fmla="*/ 0 w 9"/>
                <a:gd name="T1" fmla="*/ 5 h 7"/>
                <a:gd name="T2" fmla="*/ 2 w 9"/>
                <a:gd name="T3" fmla="*/ 7 h 7"/>
                <a:gd name="T4" fmla="*/ 4 w 9"/>
                <a:gd name="T5" fmla="*/ 7 h 7"/>
                <a:gd name="T6" fmla="*/ 7 w 9"/>
                <a:gd name="T7" fmla="*/ 5 h 7"/>
                <a:gd name="T8" fmla="*/ 9 w 9"/>
                <a:gd name="T9" fmla="*/ 5 h 7"/>
                <a:gd name="T10" fmla="*/ 9 w 9"/>
                <a:gd name="T11" fmla="*/ 3 h 7"/>
                <a:gd name="T12" fmla="*/ 7 w 9"/>
                <a:gd name="T13" fmla="*/ 3 h 7"/>
                <a:gd name="T14" fmla="*/ 7 w 9"/>
                <a:gd name="T15" fmla="*/ 0 h 7"/>
                <a:gd name="T16" fmla="*/ 2 w 9"/>
                <a:gd name="T17" fmla="*/ 3 h 7"/>
                <a:gd name="T18" fmla="*/ 0 w 9"/>
                <a:gd name="T19"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7">
                  <a:moveTo>
                    <a:pt x="0" y="5"/>
                  </a:moveTo>
                  <a:lnTo>
                    <a:pt x="2" y="7"/>
                  </a:lnTo>
                  <a:lnTo>
                    <a:pt x="4" y="7"/>
                  </a:lnTo>
                  <a:lnTo>
                    <a:pt x="7" y="5"/>
                  </a:lnTo>
                  <a:lnTo>
                    <a:pt x="9" y="5"/>
                  </a:lnTo>
                  <a:lnTo>
                    <a:pt x="9" y="3"/>
                  </a:lnTo>
                  <a:lnTo>
                    <a:pt x="7" y="3"/>
                  </a:lnTo>
                  <a:lnTo>
                    <a:pt x="7" y="0"/>
                  </a:lnTo>
                  <a:lnTo>
                    <a:pt x="2" y="3"/>
                  </a:lnTo>
                  <a:lnTo>
                    <a:pt x="0" y="5"/>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915" name="Freeform 409"/>
            <p:cNvSpPr>
              <a:spLocks/>
            </p:cNvSpPr>
            <p:nvPr/>
          </p:nvSpPr>
          <p:spPr bwMode="auto">
            <a:xfrm>
              <a:off x="9712868" y="4822113"/>
              <a:ext cx="3581" cy="5969"/>
            </a:xfrm>
            <a:custGeom>
              <a:avLst/>
              <a:gdLst>
                <a:gd name="T0" fmla="*/ 0 w 3"/>
                <a:gd name="T1" fmla="*/ 2 h 5"/>
                <a:gd name="T2" fmla="*/ 3 w 3"/>
                <a:gd name="T3" fmla="*/ 5 h 5"/>
                <a:gd name="T4" fmla="*/ 0 w 3"/>
                <a:gd name="T5" fmla="*/ 0 h 5"/>
                <a:gd name="T6" fmla="*/ 0 w 3"/>
                <a:gd name="T7" fmla="*/ 2 h 5"/>
              </a:gdLst>
              <a:ahLst/>
              <a:cxnLst>
                <a:cxn ang="0">
                  <a:pos x="T0" y="T1"/>
                </a:cxn>
                <a:cxn ang="0">
                  <a:pos x="T2" y="T3"/>
                </a:cxn>
                <a:cxn ang="0">
                  <a:pos x="T4" y="T5"/>
                </a:cxn>
                <a:cxn ang="0">
                  <a:pos x="T6" y="T7"/>
                </a:cxn>
              </a:cxnLst>
              <a:rect l="0" t="0" r="r" b="b"/>
              <a:pathLst>
                <a:path w="3" h="5">
                  <a:moveTo>
                    <a:pt x="0" y="2"/>
                  </a:moveTo>
                  <a:lnTo>
                    <a:pt x="3" y="5"/>
                  </a:lnTo>
                  <a:lnTo>
                    <a:pt x="0" y="0"/>
                  </a:lnTo>
                  <a:lnTo>
                    <a:pt x="0" y="2"/>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916" name="Freeform 410"/>
            <p:cNvSpPr>
              <a:spLocks/>
            </p:cNvSpPr>
            <p:nvPr/>
          </p:nvSpPr>
          <p:spPr bwMode="auto">
            <a:xfrm>
              <a:off x="9721223" y="4816145"/>
              <a:ext cx="28648" cy="22680"/>
            </a:xfrm>
            <a:custGeom>
              <a:avLst/>
              <a:gdLst>
                <a:gd name="T0" fmla="*/ 0 w 24"/>
                <a:gd name="T1" fmla="*/ 3 h 19"/>
                <a:gd name="T2" fmla="*/ 3 w 24"/>
                <a:gd name="T3" fmla="*/ 10 h 19"/>
                <a:gd name="T4" fmla="*/ 10 w 24"/>
                <a:gd name="T5" fmla="*/ 14 h 19"/>
                <a:gd name="T6" fmla="*/ 15 w 24"/>
                <a:gd name="T7" fmla="*/ 17 h 19"/>
                <a:gd name="T8" fmla="*/ 19 w 24"/>
                <a:gd name="T9" fmla="*/ 19 h 19"/>
                <a:gd name="T10" fmla="*/ 24 w 24"/>
                <a:gd name="T11" fmla="*/ 19 h 19"/>
                <a:gd name="T12" fmla="*/ 22 w 24"/>
                <a:gd name="T13" fmla="*/ 17 h 19"/>
                <a:gd name="T14" fmla="*/ 19 w 24"/>
                <a:gd name="T15" fmla="*/ 12 h 19"/>
                <a:gd name="T16" fmla="*/ 15 w 24"/>
                <a:gd name="T17" fmla="*/ 10 h 19"/>
                <a:gd name="T18" fmla="*/ 15 w 24"/>
                <a:gd name="T19" fmla="*/ 7 h 19"/>
                <a:gd name="T20" fmla="*/ 12 w 24"/>
                <a:gd name="T21" fmla="*/ 7 h 19"/>
                <a:gd name="T22" fmla="*/ 5 w 24"/>
                <a:gd name="T23" fmla="*/ 5 h 19"/>
                <a:gd name="T24" fmla="*/ 5 w 24"/>
                <a:gd name="T25" fmla="*/ 3 h 19"/>
                <a:gd name="T26" fmla="*/ 3 w 24"/>
                <a:gd name="T27" fmla="*/ 0 h 19"/>
                <a:gd name="T28" fmla="*/ 0 w 24"/>
                <a:gd name="T29" fmla="*/ 3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4" h="19">
                  <a:moveTo>
                    <a:pt x="0" y="3"/>
                  </a:moveTo>
                  <a:lnTo>
                    <a:pt x="3" y="10"/>
                  </a:lnTo>
                  <a:lnTo>
                    <a:pt x="10" y="14"/>
                  </a:lnTo>
                  <a:lnTo>
                    <a:pt x="15" y="17"/>
                  </a:lnTo>
                  <a:lnTo>
                    <a:pt x="19" y="19"/>
                  </a:lnTo>
                  <a:lnTo>
                    <a:pt x="24" y="19"/>
                  </a:lnTo>
                  <a:lnTo>
                    <a:pt x="22" y="17"/>
                  </a:lnTo>
                  <a:lnTo>
                    <a:pt x="19" y="12"/>
                  </a:lnTo>
                  <a:lnTo>
                    <a:pt x="15" y="10"/>
                  </a:lnTo>
                  <a:lnTo>
                    <a:pt x="15" y="7"/>
                  </a:lnTo>
                  <a:lnTo>
                    <a:pt x="12" y="7"/>
                  </a:lnTo>
                  <a:lnTo>
                    <a:pt x="5" y="5"/>
                  </a:lnTo>
                  <a:lnTo>
                    <a:pt x="5" y="3"/>
                  </a:lnTo>
                  <a:lnTo>
                    <a:pt x="3" y="0"/>
                  </a:lnTo>
                  <a:lnTo>
                    <a:pt x="0" y="3"/>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917" name="Freeform 411"/>
            <p:cNvSpPr>
              <a:spLocks/>
            </p:cNvSpPr>
            <p:nvPr/>
          </p:nvSpPr>
          <p:spPr bwMode="auto">
            <a:xfrm>
              <a:off x="9741517" y="4853149"/>
              <a:ext cx="14324" cy="14324"/>
            </a:xfrm>
            <a:custGeom>
              <a:avLst/>
              <a:gdLst>
                <a:gd name="T0" fmla="*/ 5 w 12"/>
                <a:gd name="T1" fmla="*/ 0 h 12"/>
                <a:gd name="T2" fmla="*/ 2 w 12"/>
                <a:gd name="T3" fmla="*/ 0 h 12"/>
                <a:gd name="T4" fmla="*/ 0 w 12"/>
                <a:gd name="T5" fmla="*/ 2 h 12"/>
                <a:gd name="T6" fmla="*/ 0 w 12"/>
                <a:gd name="T7" fmla="*/ 7 h 12"/>
                <a:gd name="T8" fmla="*/ 2 w 12"/>
                <a:gd name="T9" fmla="*/ 7 h 12"/>
                <a:gd name="T10" fmla="*/ 5 w 12"/>
                <a:gd name="T11" fmla="*/ 7 h 12"/>
                <a:gd name="T12" fmla="*/ 5 w 12"/>
                <a:gd name="T13" fmla="*/ 9 h 12"/>
                <a:gd name="T14" fmla="*/ 7 w 12"/>
                <a:gd name="T15" fmla="*/ 12 h 12"/>
                <a:gd name="T16" fmla="*/ 9 w 12"/>
                <a:gd name="T17" fmla="*/ 12 h 12"/>
                <a:gd name="T18" fmla="*/ 12 w 12"/>
                <a:gd name="T19" fmla="*/ 7 h 12"/>
                <a:gd name="T20" fmla="*/ 9 w 12"/>
                <a:gd name="T21" fmla="*/ 5 h 12"/>
                <a:gd name="T22" fmla="*/ 7 w 12"/>
                <a:gd name="T23" fmla="*/ 2 h 12"/>
                <a:gd name="T24" fmla="*/ 5 w 12"/>
                <a:gd name="T25"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 h="12">
                  <a:moveTo>
                    <a:pt x="5" y="0"/>
                  </a:moveTo>
                  <a:lnTo>
                    <a:pt x="2" y="0"/>
                  </a:lnTo>
                  <a:lnTo>
                    <a:pt x="0" y="2"/>
                  </a:lnTo>
                  <a:lnTo>
                    <a:pt x="0" y="7"/>
                  </a:lnTo>
                  <a:lnTo>
                    <a:pt x="2" y="7"/>
                  </a:lnTo>
                  <a:lnTo>
                    <a:pt x="5" y="7"/>
                  </a:lnTo>
                  <a:lnTo>
                    <a:pt x="5" y="9"/>
                  </a:lnTo>
                  <a:lnTo>
                    <a:pt x="7" y="12"/>
                  </a:lnTo>
                  <a:lnTo>
                    <a:pt x="9" y="12"/>
                  </a:lnTo>
                  <a:lnTo>
                    <a:pt x="12" y="7"/>
                  </a:lnTo>
                  <a:lnTo>
                    <a:pt x="9" y="5"/>
                  </a:lnTo>
                  <a:lnTo>
                    <a:pt x="7" y="2"/>
                  </a:lnTo>
                  <a:lnTo>
                    <a:pt x="5" y="0"/>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918" name="Freeform 412"/>
            <p:cNvSpPr>
              <a:spLocks/>
            </p:cNvSpPr>
            <p:nvPr/>
          </p:nvSpPr>
          <p:spPr bwMode="auto">
            <a:xfrm>
              <a:off x="9755840" y="4869860"/>
              <a:ext cx="5969" cy="3581"/>
            </a:xfrm>
            <a:custGeom>
              <a:avLst/>
              <a:gdLst>
                <a:gd name="T0" fmla="*/ 0 w 5"/>
                <a:gd name="T1" fmla="*/ 3 h 3"/>
                <a:gd name="T2" fmla="*/ 2 w 5"/>
                <a:gd name="T3" fmla="*/ 3 h 3"/>
                <a:gd name="T4" fmla="*/ 5 w 5"/>
                <a:gd name="T5" fmla="*/ 0 h 3"/>
                <a:gd name="T6" fmla="*/ 0 w 5"/>
                <a:gd name="T7" fmla="*/ 0 h 3"/>
                <a:gd name="T8" fmla="*/ 0 w 5"/>
                <a:gd name="T9" fmla="*/ 0 h 3"/>
                <a:gd name="T10" fmla="*/ 0 w 5"/>
                <a:gd name="T11" fmla="*/ 3 h 3"/>
              </a:gdLst>
              <a:ahLst/>
              <a:cxnLst>
                <a:cxn ang="0">
                  <a:pos x="T0" y="T1"/>
                </a:cxn>
                <a:cxn ang="0">
                  <a:pos x="T2" y="T3"/>
                </a:cxn>
                <a:cxn ang="0">
                  <a:pos x="T4" y="T5"/>
                </a:cxn>
                <a:cxn ang="0">
                  <a:pos x="T6" y="T7"/>
                </a:cxn>
                <a:cxn ang="0">
                  <a:pos x="T8" y="T9"/>
                </a:cxn>
                <a:cxn ang="0">
                  <a:pos x="T10" y="T11"/>
                </a:cxn>
              </a:cxnLst>
              <a:rect l="0" t="0" r="r" b="b"/>
              <a:pathLst>
                <a:path w="5" h="3">
                  <a:moveTo>
                    <a:pt x="0" y="3"/>
                  </a:moveTo>
                  <a:lnTo>
                    <a:pt x="2" y="3"/>
                  </a:lnTo>
                  <a:lnTo>
                    <a:pt x="5" y="0"/>
                  </a:lnTo>
                  <a:lnTo>
                    <a:pt x="0" y="0"/>
                  </a:lnTo>
                  <a:lnTo>
                    <a:pt x="0" y="0"/>
                  </a:lnTo>
                  <a:lnTo>
                    <a:pt x="0" y="3"/>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919" name="Freeform 413"/>
            <p:cNvSpPr>
              <a:spLocks/>
            </p:cNvSpPr>
            <p:nvPr/>
          </p:nvSpPr>
          <p:spPr bwMode="auto">
            <a:xfrm>
              <a:off x="9770164" y="4841212"/>
              <a:ext cx="31036" cy="26261"/>
            </a:xfrm>
            <a:custGeom>
              <a:avLst/>
              <a:gdLst>
                <a:gd name="T0" fmla="*/ 6 w 11"/>
                <a:gd name="T1" fmla="*/ 6 h 9"/>
                <a:gd name="T2" fmla="*/ 8 w 11"/>
                <a:gd name="T3" fmla="*/ 7 h 9"/>
                <a:gd name="T4" fmla="*/ 9 w 11"/>
                <a:gd name="T5" fmla="*/ 8 h 9"/>
                <a:gd name="T6" fmla="*/ 9 w 11"/>
                <a:gd name="T7" fmla="*/ 9 h 9"/>
                <a:gd name="T8" fmla="*/ 10 w 11"/>
                <a:gd name="T9" fmla="*/ 8 h 9"/>
                <a:gd name="T10" fmla="*/ 11 w 11"/>
                <a:gd name="T11" fmla="*/ 9 h 9"/>
                <a:gd name="T12" fmla="*/ 10 w 11"/>
                <a:gd name="T13" fmla="*/ 8 h 9"/>
                <a:gd name="T14" fmla="*/ 11 w 11"/>
                <a:gd name="T15" fmla="*/ 7 h 9"/>
                <a:gd name="T16" fmla="*/ 8 w 11"/>
                <a:gd name="T17" fmla="*/ 4 h 9"/>
                <a:gd name="T18" fmla="*/ 5 w 11"/>
                <a:gd name="T19" fmla="*/ 3 h 9"/>
                <a:gd name="T20" fmla="*/ 3 w 11"/>
                <a:gd name="T21" fmla="*/ 1 h 9"/>
                <a:gd name="T22" fmla="*/ 0 w 11"/>
                <a:gd name="T23" fmla="*/ 0 h 9"/>
                <a:gd name="T24" fmla="*/ 2 w 11"/>
                <a:gd name="T25" fmla="*/ 2 h 9"/>
                <a:gd name="T26" fmla="*/ 6 w 11"/>
                <a:gd name="T27" fmla="*/ 6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 h="9">
                  <a:moveTo>
                    <a:pt x="6" y="6"/>
                  </a:moveTo>
                  <a:cubicBezTo>
                    <a:pt x="8" y="7"/>
                    <a:pt x="8" y="7"/>
                    <a:pt x="8" y="7"/>
                  </a:cubicBezTo>
                  <a:cubicBezTo>
                    <a:pt x="9" y="8"/>
                    <a:pt x="9" y="8"/>
                    <a:pt x="9" y="8"/>
                  </a:cubicBezTo>
                  <a:cubicBezTo>
                    <a:pt x="9" y="9"/>
                    <a:pt x="9" y="9"/>
                    <a:pt x="9" y="9"/>
                  </a:cubicBezTo>
                  <a:cubicBezTo>
                    <a:pt x="10" y="8"/>
                    <a:pt x="10" y="8"/>
                    <a:pt x="10" y="8"/>
                  </a:cubicBezTo>
                  <a:cubicBezTo>
                    <a:pt x="11" y="9"/>
                    <a:pt x="11" y="9"/>
                    <a:pt x="11" y="9"/>
                  </a:cubicBezTo>
                  <a:cubicBezTo>
                    <a:pt x="10" y="8"/>
                    <a:pt x="10" y="8"/>
                    <a:pt x="10" y="8"/>
                  </a:cubicBezTo>
                  <a:cubicBezTo>
                    <a:pt x="11" y="7"/>
                    <a:pt x="11" y="7"/>
                    <a:pt x="11" y="7"/>
                  </a:cubicBezTo>
                  <a:cubicBezTo>
                    <a:pt x="8" y="4"/>
                    <a:pt x="8" y="4"/>
                    <a:pt x="8" y="4"/>
                  </a:cubicBezTo>
                  <a:cubicBezTo>
                    <a:pt x="5" y="3"/>
                    <a:pt x="5" y="3"/>
                    <a:pt x="5" y="3"/>
                  </a:cubicBezTo>
                  <a:cubicBezTo>
                    <a:pt x="3" y="1"/>
                    <a:pt x="3" y="1"/>
                    <a:pt x="3" y="1"/>
                  </a:cubicBezTo>
                  <a:cubicBezTo>
                    <a:pt x="0" y="0"/>
                    <a:pt x="0" y="0"/>
                    <a:pt x="0" y="0"/>
                  </a:cubicBezTo>
                  <a:cubicBezTo>
                    <a:pt x="0" y="0"/>
                    <a:pt x="2" y="2"/>
                    <a:pt x="2" y="2"/>
                  </a:cubicBezTo>
                  <a:lnTo>
                    <a:pt x="6" y="6"/>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920" name="Freeform 414"/>
            <p:cNvSpPr>
              <a:spLocks/>
            </p:cNvSpPr>
            <p:nvPr/>
          </p:nvSpPr>
          <p:spPr bwMode="auto">
            <a:xfrm>
              <a:off x="9801200" y="4946256"/>
              <a:ext cx="13131" cy="5969"/>
            </a:xfrm>
            <a:custGeom>
              <a:avLst/>
              <a:gdLst>
                <a:gd name="T0" fmla="*/ 4 w 11"/>
                <a:gd name="T1" fmla="*/ 0 h 5"/>
                <a:gd name="T2" fmla="*/ 0 w 11"/>
                <a:gd name="T3" fmla="*/ 0 h 5"/>
                <a:gd name="T4" fmla="*/ 0 w 11"/>
                <a:gd name="T5" fmla="*/ 2 h 5"/>
                <a:gd name="T6" fmla="*/ 2 w 11"/>
                <a:gd name="T7" fmla="*/ 5 h 5"/>
                <a:gd name="T8" fmla="*/ 4 w 11"/>
                <a:gd name="T9" fmla="*/ 5 h 5"/>
                <a:gd name="T10" fmla="*/ 9 w 11"/>
                <a:gd name="T11" fmla="*/ 5 h 5"/>
                <a:gd name="T12" fmla="*/ 11 w 11"/>
                <a:gd name="T13" fmla="*/ 5 h 5"/>
                <a:gd name="T14" fmla="*/ 7 w 11"/>
                <a:gd name="T15" fmla="*/ 2 h 5"/>
                <a:gd name="T16" fmla="*/ 4 w 11"/>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5">
                  <a:moveTo>
                    <a:pt x="4" y="0"/>
                  </a:moveTo>
                  <a:lnTo>
                    <a:pt x="0" y="0"/>
                  </a:lnTo>
                  <a:lnTo>
                    <a:pt x="0" y="2"/>
                  </a:lnTo>
                  <a:lnTo>
                    <a:pt x="2" y="5"/>
                  </a:lnTo>
                  <a:lnTo>
                    <a:pt x="4" y="5"/>
                  </a:lnTo>
                  <a:lnTo>
                    <a:pt x="9" y="5"/>
                  </a:lnTo>
                  <a:lnTo>
                    <a:pt x="11" y="5"/>
                  </a:lnTo>
                  <a:lnTo>
                    <a:pt x="7" y="2"/>
                  </a:lnTo>
                  <a:lnTo>
                    <a:pt x="4" y="0"/>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921" name="Freeform 415"/>
            <p:cNvSpPr>
              <a:spLocks/>
            </p:cNvSpPr>
            <p:nvPr/>
          </p:nvSpPr>
          <p:spPr bwMode="auto">
            <a:xfrm>
              <a:off x="9724804" y="4844793"/>
              <a:ext cx="5969" cy="8356"/>
            </a:xfrm>
            <a:custGeom>
              <a:avLst/>
              <a:gdLst>
                <a:gd name="T0" fmla="*/ 5 w 5"/>
                <a:gd name="T1" fmla="*/ 5 h 7"/>
                <a:gd name="T2" fmla="*/ 5 w 5"/>
                <a:gd name="T3" fmla="*/ 2 h 7"/>
                <a:gd name="T4" fmla="*/ 0 w 5"/>
                <a:gd name="T5" fmla="*/ 0 h 7"/>
                <a:gd name="T6" fmla="*/ 0 w 5"/>
                <a:gd name="T7" fmla="*/ 2 h 7"/>
                <a:gd name="T8" fmla="*/ 2 w 5"/>
                <a:gd name="T9" fmla="*/ 5 h 7"/>
                <a:gd name="T10" fmla="*/ 2 w 5"/>
                <a:gd name="T11" fmla="*/ 7 h 7"/>
                <a:gd name="T12" fmla="*/ 5 w 5"/>
                <a:gd name="T13" fmla="*/ 5 h 7"/>
              </a:gdLst>
              <a:ahLst/>
              <a:cxnLst>
                <a:cxn ang="0">
                  <a:pos x="T0" y="T1"/>
                </a:cxn>
                <a:cxn ang="0">
                  <a:pos x="T2" y="T3"/>
                </a:cxn>
                <a:cxn ang="0">
                  <a:pos x="T4" y="T5"/>
                </a:cxn>
                <a:cxn ang="0">
                  <a:pos x="T6" y="T7"/>
                </a:cxn>
                <a:cxn ang="0">
                  <a:pos x="T8" y="T9"/>
                </a:cxn>
                <a:cxn ang="0">
                  <a:pos x="T10" y="T11"/>
                </a:cxn>
                <a:cxn ang="0">
                  <a:pos x="T12" y="T13"/>
                </a:cxn>
              </a:cxnLst>
              <a:rect l="0" t="0" r="r" b="b"/>
              <a:pathLst>
                <a:path w="5" h="7">
                  <a:moveTo>
                    <a:pt x="5" y="5"/>
                  </a:moveTo>
                  <a:lnTo>
                    <a:pt x="5" y="2"/>
                  </a:lnTo>
                  <a:lnTo>
                    <a:pt x="0" y="0"/>
                  </a:lnTo>
                  <a:lnTo>
                    <a:pt x="0" y="2"/>
                  </a:lnTo>
                  <a:lnTo>
                    <a:pt x="2" y="5"/>
                  </a:lnTo>
                  <a:lnTo>
                    <a:pt x="2" y="7"/>
                  </a:lnTo>
                  <a:lnTo>
                    <a:pt x="5" y="5"/>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922" name="Freeform 416"/>
            <p:cNvSpPr>
              <a:spLocks/>
            </p:cNvSpPr>
            <p:nvPr/>
          </p:nvSpPr>
          <p:spPr bwMode="auto">
            <a:xfrm>
              <a:off x="9739129" y="4867473"/>
              <a:ext cx="4775" cy="2387"/>
            </a:xfrm>
            <a:custGeom>
              <a:avLst/>
              <a:gdLst>
                <a:gd name="T0" fmla="*/ 4 w 4"/>
                <a:gd name="T1" fmla="*/ 0 h 2"/>
                <a:gd name="T2" fmla="*/ 2 w 4"/>
                <a:gd name="T3" fmla="*/ 0 h 2"/>
                <a:gd name="T4" fmla="*/ 0 w 4"/>
                <a:gd name="T5" fmla="*/ 0 h 2"/>
                <a:gd name="T6" fmla="*/ 4 w 4"/>
                <a:gd name="T7" fmla="*/ 2 h 2"/>
                <a:gd name="T8" fmla="*/ 4 w 4"/>
                <a:gd name="T9" fmla="*/ 0 h 2"/>
              </a:gdLst>
              <a:ahLst/>
              <a:cxnLst>
                <a:cxn ang="0">
                  <a:pos x="T0" y="T1"/>
                </a:cxn>
                <a:cxn ang="0">
                  <a:pos x="T2" y="T3"/>
                </a:cxn>
                <a:cxn ang="0">
                  <a:pos x="T4" y="T5"/>
                </a:cxn>
                <a:cxn ang="0">
                  <a:pos x="T6" y="T7"/>
                </a:cxn>
                <a:cxn ang="0">
                  <a:pos x="T8" y="T9"/>
                </a:cxn>
              </a:cxnLst>
              <a:rect l="0" t="0" r="r" b="b"/>
              <a:pathLst>
                <a:path w="4" h="2">
                  <a:moveTo>
                    <a:pt x="4" y="0"/>
                  </a:moveTo>
                  <a:lnTo>
                    <a:pt x="2" y="0"/>
                  </a:lnTo>
                  <a:lnTo>
                    <a:pt x="0" y="0"/>
                  </a:lnTo>
                  <a:lnTo>
                    <a:pt x="4" y="2"/>
                  </a:lnTo>
                  <a:lnTo>
                    <a:pt x="4" y="0"/>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923" name="Rectangle 417"/>
            <p:cNvSpPr>
              <a:spLocks noChangeArrowheads="1"/>
            </p:cNvSpPr>
            <p:nvPr/>
          </p:nvSpPr>
          <p:spPr bwMode="auto">
            <a:xfrm>
              <a:off x="9811943" y="4881797"/>
              <a:ext cx="2387" cy="2387"/>
            </a:xfrm>
            <a:prstGeom prst="rect">
              <a:avLst/>
            </a:pr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924" name="Freeform 418"/>
            <p:cNvSpPr>
              <a:spLocks/>
            </p:cNvSpPr>
            <p:nvPr/>
          </p:nvSpPr>
          <p:spPr bwMode="auto">
            <a:xfrm>
              <a:off x="9733160" y="4850761"/>
              <a:ext cx="8356" cy="4775"/>
            </a:xfrm>
            <a:custGeom>
              <a:avLst/>
              <a:gdLst>
                <a:gd name="T0" fmla="*/ 1 w 3"/>
                <a:gd name="T1" fmla="*/ 0 h 2"/>
                <a:gd name="T2" fmla="*/ 0 w 3"/>
                <a:gd name="T3" fmla="*/ 1 h 2"/>
                <a:gd name="T4" fmla="*/ 0 w 3"/>
                <a:gd name="T5" fmla="*/ 1 h 2"/>
                <a:gd name="T6" fmla="*/ 1 w 3"/>
                <a:gd name="T7" fmla="*/ 2 h 2"/>
                <a:gd name="T8" fmla="*/ 2 w 3"/>
                <a:gd name="T9" fmla="*/ 2 h 2"/>
                <a:gd name="T10" fmla="*/ 3 w 3"/>
                <a:gd name="T11" fmla="*/ 1 h 2"/>
                <a:gd name="T12" fmla="*/ 1 w 3"/>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3" h="2">
                  <a:moveTo>
                    <a:pt x="1" y="0"/>
                  </a:moveTo>
                  <a:cubicBezTo>
                    <a:pt x="0" y="1"/>
                    <a:pt x="0" y="1"/>
                    <a:pt x="0" y="1"/>
                  </a:cubicBezTo>
                  <a:cubicBezTo>
                    <a:pt x="0" y="1"/>
                    <a:pt x="0" y="1"/>
                    <a:pt x="0" y="1"/>
                  </a:cubicBezTo>
                  <a:cubicBezTo>
                    <a:pt x="1" y="2"/>
                    <a:pt x="1" y="2"/>
                    <a:pt x="1" y="2"/>
                  </a:cubicBezTo>
                  <a:cubicBezTo>
                    <a:pt x="2" y="2"/>
                    <a:pt x="2" y="2"/>
                    <a:pt x="2" y="2"/>
                  </a:cubicBezTo>
                  <a:cubicBezTo>
                    <a:pt x="3" y="1"/>
                    <a:pt x="3" y="1"/>
                    <a:pt x="3" y="1"/>
                  </a:cubicBezTo>
                  <a:lnTo>
                    <a:pt x="1" y="0"/>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925" name="Freeform 419"/>
            <p:cNvSpPr>
              <a:spLocks/>
            </p:cNvSpPr>
            <p:nvPr/>
          </p:nvSpPr>
          <p:spPr bwMode="auto">
            <a:xfrm>
              <a:off x="9795231" y="4886572"/>
              <a:ext cx="28648" cy="20293"/>
            </a:xfrm>
            <a:custGeom>
              <a:avLst/>
              <a:gdLst>
                <a:gd name="T0" fmla="*/ 2 w 24"/>
                <a:gd name="T1" fmla="*/ 0 h 17"/>
                <a:gd name="T2" fmla="*/ 0 w 24"/>
                <a:gd name="T3" fmla="*/ 5 h 17"/>
                <a:gd name="T4" fmla="*/ 5 w 24"/>
                <a:gd name="T5" fmla="*/ 12 h 17"/>
                <a:gd name="T6" fmla="*/ 12 w 24"/>
                <a:gd name="T7" fmla="*/ 12 h 17"/>
                <a:gd name="T8" fmla="*/ 14 w 24"/>
                <a:gd name="T9" fmla="*/ 12 h 17"/>
                <a:gd name="T10" fmla="*/ 19 w 24"/>
                <a:gd name="T11" fmla="*/ 17 h 17"/>
                <a:gd name="T12" fmla="*/ 24 w 24"/>
                <a:gd name="T13" fmla="*/ 17 h 17"/>
                <a:gd name="T14" fmla="*/ 24 w 24"/>
                <a:gd name="T15" fmla="*/ 12 h 17"/>
                <a:gd name="T16" fmla="*/ 24 w 24"/>
                <a:gd name="T17" fmla="*/ 10 h 17"/>
                <a:gd name="T18" fmla="*/ 21 w 24"/>
                <a:gd name="T19" fmla="*/ 10 h 17"/>
                <a:gd name="T20" fmla="*/ 19 w 24"/>
                <a:gd name="T21" fmla="*/ 5 h 17"/>
                <a:gd name="T22" fmla="*/ 12 w 24"/>
                <a:gd name="T23" fmla="*/ 3 h 17"/>
                <a:gd name="T24" fmla="*/ 7 w 24"/>
                <a:gd name="T25" fmla="*/ 3 h 17"/>
                <a:gd name="T26" fmla="*/ 5 w 24"/>
                <a:gd name="T27" fmla="*/ 0 h 17"/>
                <a:gd name="T28" fmla="*/ 2 w 24"/>
                <a:gd name="T29"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4" h="17">
                  <a:moveTo>
                    <a:pt x="2" y="0"/>
                  </a:moveTo>
                  <a:lnTo>
                    <a:pt x="0" y="5"/>
                  </a:lnTo>
                  <a:lnTo>
                    <a:pt x="5" y="12"/>
                  </a:lnTo>
                  <a:lnTo>
                    <a:pt x="12" y="12"/>
                  </a:lnTo>
                  <a:lnTo>
                    <a:pt x="14" y="12"/>
                  </a:lnTo>
                  <a:lnTo>
                    <a:pt x="19" y="17"/>
                  </a:lnTo>
                  <a:lnTo>
                    <a:pt x="24" y="17"/>
                  </a:lnTo>
                  <a:lnTo>
                    <a:pt x="24" y="12"/>
                  </a:lnTo>
                  <a:lnTo>
                    <a:pt x="24" y="10"/>
                  </a:lnTo>
                  <a:lnTo>
                    <a:pt x="21" y="10"/>
                  </a:lnTo>
                  <a:lnTo>
                    <a:pt x="19" y="5"/>
                  </a:lnTo>
                  <a:lnTo>
                    <a:pt x="12" y="3"/>
                  </a:lnTo>
                  <a:lnTo>
                    <a:pt x="7" y="3"/>
                  </a:lnTo>
                  <a:lnTo>
                    <a:pt x="5" y="0"/>
                  </a:lnTo>
                  <a:lnTo>
                    <a:pt x="2" y="0"/>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926" name="Freeform 420"/>
            <p:cNvSpPr>
              <a:spLocks/>
            </p:cNvSpPr>
            <p:nvPr/>
          </p:nvSpPr>
          <p:spPr bwMode="auto">
            <a:xfrm>
              <a:off x="9938474" y="4925964"/>
              <a:ext cx="9549" cy="5969"/>
            </a:xfrm>
            <a:custGeom>
              <a:avLst/>
              <a:gdLst>
                <a:gd name="T0" fmla="*/ 5 w 8"/>
                <a:gd name="T1" fmla="*/ 5 h 5"/>
                <a:gd name="T2" fmla="*/ 8 w 8"/>
                <a:gd name="T3" fmla="*/ 3 h 5"/>
                <a:gd name="T4" fmla="*/ 8 w 8"/>
                <a:gd name="T5" fmla="*/ 0 h 5"/>
                <a:gd name="T6" fmla="*/ 3 w 8"/>
                <a:gd name="T7" fmla="*/ 0 h 5"/>
                <a:gd name="T8" fmla="*/ 0 w 8"/>
                <a:gd name="T9" fmla="*/ 3 h 5"/>
                <a:gd name="T10" fmla="*/ 0 w 8"/>
                <a:gd name="T11" fmla="*/ 5 h 5"/>
                <a:gd name="T12" fmla="*/ 5 w 8"/>
                <a:gd name="T13" fmla="*/ 5 h 5"/>
              </a:gdLst>
              <a:ahLst/>
              <a:cxnLst>
                <a:cxn ang="0">
                  <a:pos x="T0" y="T1"/>
                </a:cxn>
                <a:cxn ang="0">
                  <a:pos x="T2" y="T3"/>
                </a:cxn>
                <a:cxn ang="0">
                  <a:pos x="T4" y="T5"/>
                </a:cxn>
                <a:cxn ang="0">
                  <a:pos x="T6" y="T7"/>
                </a:cxn>
                <a:cxn ang="0">
                  <a:pos x="T8" y="T9"/>
                </a:cxn>
                <a:cxn ang="0">
                  <a:pos x="T10" y="T11"/>
                </a:cxn>
                <a:cxn ang="0">
                  <a:pos x="T12" y="T13"/>
                </a:cxn>
              </a:cxnLst>
              <a:rect l="0" t="0" r="r" b="b"/>
              <a:pathLst>
                <a:path w="8" h="5">
                  <a:moveTo>
                    <a:pt x="5" y="5"/>
                  </a:moveTo>
                  <a:lnTo>
                    <a:pt x="8" y="3"/>
                  </a:lnTo>
                  <a:lnTo>
                    <a:pt x="8" y="0"/>
                  </a:lnTo>
                  <a:lnTo>
                    <a:pt x="3" y="0"/>
                  </a:lnTo>
                  <a:lnTo>
                    <a:pt x="0" y="3"/>
                  </a:lnTo>
                  <a:lnTo>
                    <a:pt x="0" y="5"/>
                  </a:lnTo>
                  <a:lnTo>
                    <a:pt x="5" y="5"/>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927" name="Freeform 421"/>
            <p:cNvSpPr>
              <a:spLocks/>
            </p:cNvSpPr>
            <p:nvPr/>
          </p:nvSpPr>
          <p:spPr bwMode="auto">
            <a:xfrm>
              <a:off x="9718835" y="4810176"/>
              <a:ext cx="5969" cy="5969"/>
            </a:xfrm>
            <a:custGeom>
              <a:avLst/>
              <a:gdLst>
                <a:gd name="T0" fmla="*/ 5 w 5"/>
                <a:gd name="T1" fmla="*/ 0 h 5"/>
                <a:gd name="T2" fmla="*/ 0 w 5"/>
                <a:gd name="T3" fmla="*/ 5 h 5"/>
                <a:gd name="T4" fmla="*/ 5 w 5"/>
                <a:gd name="T5" fmla="*/ 3 h 5"/>
                <a:gd name="T6" fmla="*/ 5 w 5"/>
                <a:gd name="T7" fmla="*/ 0 h 5"/>
              </a:gdLst>
              <a:ahLst/>
              <a:cxnLst>
                <a:cxn ang="0">
                  <a:pos x="T0" y="T1"/>
                </a:cxn>
                <a:cxn ang="0">
                  <a:pos x="T2" y="T3"/>
                </a:cxn>
                <a:cxn ang="0">
                  <a:pos x="T4" y="T5"/>
                </a:cxn>
                <a:cxn ang="0">
                  <a:pos x="T6" y="T7"/>
                </a:cxn>
              </a:cxnLst>
              <a:rect l="0" t="0" r="r" b="b"/>
              <a:pathLst>
                <a:path w="5" h="5">
                  <a:moveTo>
                    <a:pt x="5" y="0"/>
                  </a:moveTo>
                  <a:lnTo>
                    <a:pt x="0" y="5"/>
                  </a:lnTo>
                  <a:lnTo>
                    <a:pt x="5" y="3"/>
                  </a:lnTo>
                  <a:lnTo>
                    <a:pt x="5" y="0"/>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928" name="Freeform 422"/>
            <p:cNvSpPr>
              <a:spLocks/>
            </p:cNvSpPr>
            <p:nvPr/>
          </p:nvSpPr>
          <p:spPr bwMode="auto">
            <a:xfrm>
              <a:off x="9817912" y="4863892"/>
              <a:ext cx="27455" cy="34617"/>
            </a:xfrm>
            <a:custGeom>
              <a:avLst/>
              <a:gdLst>
                <a:gd name="T0" fmla="*/ 5 w 23"/>
                <a:gd name="T1" fmla="*/ 3 h 29"/>
                <a:gd name="T2" fmla="*/ 2 w 23"/>
                <a:gd name="T3" fmla="*/ 5 h 29"/>
                <a:gd name="T4" fmla="*/ 5 w 23"/>
                <a:gd name="T5" fmla="*/ 10 h 29"/>
                <a:gd name="T6" fmla="*/ 7 w 23"/>
                <a:gd name="T7" fmla="*/ 17 h 29"/>
                <a:gd name="T8" fmla="*/ 14 w 23"/>
                <a:gd name="T9" fmla="*/ 22 h 29"/>
                <a:gd name="T10" fmla="*/ 19 w 23"/>
                <a:gd name="T11" fmla="*/ 24 h 29"/>
                <a:gd name="T12" fmla="*/ 19 w 23"/>
                <a:gd name="T13" fmla="*/ 29 h 29"/>
                <a:gd name="T14" fmla="*/ 21 w 23"/>
                <a:gd name="T15" fmla="*/ 29 h 29"/>
                <a:gd name="T16" fmla="*/ 23 w 23"/>
                <a:gd name="T17" fmla="*/ 24 h 29"/>
                <a:gd name="T18" fmla="*/ 19 w 23"/>
                <a:gd name="T19" fmla="*/ 19 h 29"/>
                <a:gd name="T20" fmla="*/ 16 w 23"/>
                <a:gd name="T21" fmla="*/ 19 h 29"/>
                <a:gd name="T22" fmla="*/ 14 w 23"/>
                <a:gd name="T23" fmla="*/ 15 h 29"/>
                <a:gd name="T24" fmla="*/ 9 w 23"/>
                <a:gd name="T25" fmla="*/ 8 h 29"/>
                <a:gd name="T26" fmla="*/ 9 w 23"/>
                <a:gd name="T27" fmla="*/ 5 h 29"/>
                <a:gd name="T28" fmla="*/ 5 w 23"/>
                <a:gd name="T29" fmla="*/ 0 h 29"/>
                <a:gd name="T30" fmla="*/ 0 w 23"/>
                <a:gd name="T31" fmla="*/ 0 h 29"/>
                <a:gd name="T32" fmla="*/ 0 w 23"/>
                <a:gd name="T33" fmla="*/ 3 h 29"/>
                <a:gd name="T34" fmla="*/ 5 w 23"/>
                <a:gd name="T35" fmla="*/ 3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3" h="29">
                  <a:moveTo>
                    <a:pt x="5" y="3"/>
                  </a:moveTo>
                  <a:lnTo>
                    <a:pt x="2" y="5"/>
                  </a:lnTo>
                  <a:lnTo>
                    <a:pt x="5" y="10"/>
                  </a:lnTo>
                  <a:lnTo>
                    <a:pt x="7" y="17"/>
                  </a:lnTo>
                  <a:lnTo>
                    <a:pt x="14" y="22"/>
                  </a:lnTo>
                  <a:lnTo>
                    <a:pt x="19" y="24"/>
                  </a:lnTo>
                  <a:lnTo>
                    <a:pt x="19" y="29"/>
                  </a:lnTo>
                  <a:lnTo>
                    <a:pt x="21" y="29"/>
                  </a:lnTo>
                  <a:lnTo>
                    <a:pt x="23" y="24"/>
                  </a:lnTo>
                  <a:lnTo>
                    <a:pt x="19" y="19"/>
                  </a:lnTo>
                  <a:lnTo>
                    <a:pt x="16" y="19"/>
                  </a:lnTo>
                  <a:lnTo>
                    <a:pt x="14" y="15"/>
                  </a:lnTo>
                  <a:lnTo>
                    <a:pt x="9" y="8"/>
                  </a:lnTo>
                  <a:lnTo>
                    <a:pt x="9" y="5"/>
                  </a:lnTo>
                  <a:lnTo>
                    <a:pt x="5" y="0"/>
                  </a:lnTo>
                  <a:lnTo>
                    <a:pt x="0" y="0"/>
                  </a:lnTo>
                  <a:lnTo>
                    <a:pt x="0" y="3"/>
                  </a:lnTo>
                  <a:lnTo>
                    <a:pt x="5" y="3"/>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929" name="Freeform 423"/>
            <p:cNvSpPr>
              <a:spLocks/>
            </p:cNvSpPr>
            <p:nvPr/>
          </p:nvSpPr>
          <p:spPr bwMode="auto">
            <a:xfrm>
              <a:off x="9834623" y="4915220"/>
              <a:ext cx="22680" cy="16712"/>
            </a:xfrm>
            <a:custGeom>
              <a:avLst/>
              <a:gdLst>
                <a:gd name="T0" fmla="*/ 5 w 19"/>
                <a:gd name="T1" fmla="*/ 0 h 14"/>
                <a:gd name="T2" fmla="*/ 0 w 19"/>
                <a:gd name="T3" fmla="*/ 0 h 14"/>
                <a:gd name="T4" fmla="*/ 2 w 19"/>
                <a:gd name="T5" fmla="*/ 2 h 14"/>
                <a:gd name="T6" fmla="*/ 2 w 19"/>
                <a:gd name="T7" fmla="*/ 5 h 14"/>
                <a:gd name="T8" fmla="*/ 7 w 19"/>
                <a:gd name="T9" fmla="*/ 9 h 14"/>
                <a:gd name="T10" fmla="*/ 14 w 19"/>
                <a:gd name="T11" fmla="*/ 14 h 14"/>
                <a:gd name="T12" fmla="*/ 19 w 19"/>
                <a:gd name="T13" fmla="*/ 12 h 14"/>
                <a:gd name="T14" fmla="*/ 19 w 19"/>
                <a:gd name="T15" fmla="*/ 12 h 14"/>
                <a:gd name="T16" fmla="*/ 19 w 19"/>
                <a:gd name="T17" fmla="*/ 9 h 14"/>
                <a:gd name="T18" fmla="*/ 17 w 19"/>
                <a:gd name="T19" fmla="*/ 5 h 14"/>
                <a:gd name="T20" fmla="*/ 7 w 19"/>
                <a:gd name="T21" fmla="*/ 5 h 14"/>
                <a:gd name="T22" fmla="*/ 5 w 19"/>
                <a:gd name="T23"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 h="14">
                  <a:moveTo>
                    <a:pt x="5" y="0"/>
                  </a:moveTo>
                  <a:lnTo>
                    <a:pt x="0" y="0"/>
                  </a:lnTo>
                  <a:lnTo>
                    <a:pt x="2" y="2"/>
                  </a:lnTo>
                  <a:lnTo>
                    <a:pt x="2" y="5"/>
                  </a:lnTo>
                  <a:lnTo>
                    <a:pt x="7" y="9"/>
                  </a:lnTo>
                  <a:lnTo>
                    <a:pt x="14" y="14"/>
                  </a:lnTo>
                  <a:lnTo>
                    <a:pt x="19" y="12"/>
                  </a:lnTo>
                  <a:lnTo>
                    <a:pt x="19" y="12"/>
                  </a:lnTo>
                  <a:lnTo>
                    <a:pt x="19" y="9"/>
                  </a:lnTo>
                  <a:lnTo>
                    <a:pt x="17" y="5"/>
                  </a:lnTo>
                  <a:lnTo>
                    <a:pt x="7" y="5"/>
                  </a:lnTo>
                  <a:lnTo>
                    <a:pt x="5" y="0"/>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930" name="Freeform 424"/>
            <p:cNvSpPr>
              <a:spLocks/>
            </p:cNvSpPr>
            <p:nvPr/>
          </p:nvSpPr>
          <p:spPr bwMode="auto">
            <a:xfrm>
              <a:off x="9588724" y="4863892"/>
              <a:ext cx="3581" cy="11937"/>
            </a:xfrm>
            <a:custGeom>
              <a:avLst/>
              <a:gdLst>
                <a:gd name="T0" fmla="*/ 3 w 3"/>
                <a:gd name="T1" fmla="*/ 10 h 10"/>
                <a:gd name="T2" fmla="*/ 3 w 3"/>
                <a:gd name="T3" fmla="*/ 5 h 10"/>
                <a:gd name="T4" fmla="*/ 3 w 3"/>
                <a:gd name="T5" fmla="*/ 0 h 10"/>
                <a:gd name="T6" fmla="*/ 0 w 3"/>
                <a:gd name="T7" fmla="*/ 0 h 10"/>
                <a:gd name="T8" fmla="*/ 0 w 3"/>
                <a:gd name="T9" fmla="*/ 3 h 10"/>
                <a:gd name="T10" fmla="*/ 0 w 3"/>
                <a:gd name="T11" fmla="*/ 5 h 10"/>
                <a:gd name="T12" fmla="*/ 3 w 3"/>
                <a:gd name="T13" fmla="*/ 5 h 10"/>
                <a:gd name="T14" fmla="*/ 3 w 3"/>
                <a:gd name="T15" fmla="*/ 8 h 10"/>
                <a:gd name="T16" fmla="*/ 3 w 3"/>
                <a:gd name="T17" fmla="*/ 10 h 10"/>
                <a:gd name="T18" fmla="*/ 3 w 3"/>
                <a:gd name="T19"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3" h="10">
                  <a:moveTo>
                    <a:pt x="3" y="10"/>
                  </a:moveTo>
                  <a:lnTo>
                    <a:pt x="3" y="5"/>
                  </a:lnTo>
                  <a:lnTo>
                    <a:pt x="3" y="0"/>
                  </a:lnTo>
                  <a:lnTo>
                    <a:pt x="0" y="0"/>
                  </a:lnTo>
                  <a:lnTo>
                    <a:pt x="0" y="3"/>
                  </a:lnTo>
                  <a:lnTo>
                    <a:pt x="0" y="5"/>
                  </a:lnTo>
                  <a:lnTo>
                    <a:pt x="3" y="5"/>
                  </a:lnTo>
                  <a:lnTo>
                    <a:pt x="3" y="8"/>
                  </a:lnTo>
                  <a:lnTo>
                    <a:pt x="3" y="10"/>
                  </a:lnTo>
                  <a:lnTo>
                    <a:pt x="3" y="10"/>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931" name="Freeform 425"/>
            <p:cNvSpPr>
              <a:spLocks/>
            </p:cNvSpPr>
            <p:nvPr/>
          </p:nvSpPr>
          <p:spPr bwMode="auto">
            <a:xfrm>
              <a:off x="9340438" y="4720650"/>
              <a:ext cx="239931" cy="205314"/>
            </a:xfrm>
            <a:custGeom>
              <a:avLst/>
              <a:gdLst>
                <a:gd name="T0" fmla="*/ 166 w 201"/>
                <a:gd name="T1" fmla="*/ 135 h 172"/>
                <a:gd name="T2" fmla="*/ 156 w 201"/>
                <a:gd name="T3" fmla="*/ 125 h 172"/>
                <a:gd name="T4" fmla="*/ 144 w 201"/>
                <a:gd name="T5" fmla="*/ 111 h 172"/>
                <a:gd name="T6" fmla="*/ 130 w 201"/>
                <a:gd name="T7" fmla="*/ 101 h 172"/>
                <a:gd name="T8" fmla="*/ 126 w 201"/>
                <a:gd name="T9" fmla="*/ 87 h 172"/>
                <a:gd name="T10" fmla="*/ 142 w 201"/>
                <a:gd name="T11" fmla="*/ 75 h 172"/>
                <a:gd name="T12" fmla="*/ 126 w 201"/>
                <a:gd name="T13" fmla="*/ 68 h 172"/>
                <a:gd name="T14" fmla="*/ 102 w 201"/>
                <a:gd name="T15" fmla="*/ 59 h 172"/>
                <a:gd name="T16" fmla="*/ 102 w 201"/>
                <a:gd name="T17" fmla="*/ 45 h 172"/>
                <a:gd name="T18" fmla="*/ 88 w 201"/>
                <a:gd name="T19" fmla="*/ 35 h 172"/>
                <a:gd name="T20" fmla="*/ 76 w 201"/>
                <a:gd name="T21" fmla="*/ 26 h 172"/>
                <a:gd name="T22" fmla="*/ 62 w 201"/>
                <a:gd name="T23" fmla="*/ 21 h 172"/>
                <a:gd name="T24" fmla="*/ 36 w 201"/>
                <a:gd name="T25" fmla="*/ 12 h 172"/>
                <a:gd name="T26" fmla="*/ 21 w 201"/>
                <a:gd name="T27" fmla="*/ 7 h 172"/>
                <a:gd name="T28" fmla="*/ 5 w 201"/>
                <a:gd name="T29" fmla="*/ 0 h 172"/>
                <a:gd name="T30" fmla="*/ 3 w 201"/>
                <a:gd name="T31" fmla="*/ 87 h 172"/>
                <a:gd name="T32" fmla="*/ 14 w 201"/>
                <a:gd name="T33" fmla="*/ 137 h 172"/>
                <a:gd name="T34" fmla="*/ 31 w 201"/>
                <a:gd name="T35" fmla="*/ 142 h 172"/>
                <a:gd name="T36" fmla="*/ 47 w 201"/>
                <a:gd name="T37" fmla="*/ 137 h 172"/>
                <a:gd name="T38" fmla="*/ 45 w 201"/>
                <a:gd name="T39" fmla="*/ 125 h 172"/>
                <a:gd name="T40" fmla="*/ 29 w 201"/>
                <a:gd name="T41" fmla="*/ 118 h 172"/>
                <a:gd name="T42" fmla="*/ 21 w 201"/>
                <a:gd name="T43" fmla="*/ 109 h 172"/>
                <a:gd name="T44" fmla="*/ 17 w 201"/>
                <a:gd name="T45" fmla="*/ 104 h 172"/>
                <a:gd name="T46" fmla="*/ 26 w 201"/>
                <a:gd name="T47" fmla="*/ 113 h 172"/>
                <a:gd name="T48" fmla="*/ 36 w 201"/>
                <a:gd name="T49" fmla="*/ 120 h 172"/>
                <a:gd name="T50" fmla="*/ 52 w 201"/>
                <a:gd name="T51" fmla="*/ 120 h 172"/>
                <a:gd name="T52" fmla="*/ 50 w 201"/>
                <a:gd name="T53" fmla="*/ 113 h 172"/>
                <a:gd name="T54" fmla="*/ 52 w 201"/>
                <a:gd name="T55" fmla="*/ 111 h 172"/>
                <a:gd name="T56" fmla="*/ 57 w 201"/>
                <a:gd name="T57" fmla="*/ 111 h 172"/>
                <a:gd name="T58" fmla="*/ 55 w 201"/>
                <a:gd name="T59" fmla="*/ 101 h 172"/>
                <a:gd name="T60" fmla="*/ 64 w 201"/>
                <a:gd name="T61" fmla="*/ 106 h 172"/>
                <a:gd name="T62" fmla="*/ 69 w 201"/>
                <a:gd name="T63" fmla="*/ 104 h 172"/>
                <a:gd name="T64" fmla="*/ 69 w 201"/>
                <a:gd name="T65" fmla="*/ 101 h 172"/>
                <a:gd name="T66" fmla="*/ 78 w 201"/>
                <a:gd name="T67" fmla="*/ 104 h 172"/>
                <a:gd name="T68" fmla="*/ 88 w 201"/>
                <a:gd name="T69" fmla="*/ 104 h 172"/>
                <a:gd name="T70" fmla="*/ 92 w 201"/>
                <a:gd name="T71" fmla="*/ 113 h 172"/>
                <a:gd name="T72" fmla="*/ 111 w 201"/>
                <a:gd name="T73" fmla="*/ 125 h 172"/>
                <a:gd name="T74" fmla="*/ 123 w 201"/>
                <a:gd name="T75" fmla="*/ 139 h 172"/>
                <a:gd name="T76" fmla="*/ 137 w 201"/>
                <a:gd name="T77" fmla="*/ 158 h 172"/>
                <a:gd name="T78" fmla="*/ 149 w 201"/>
                <a:gd name="T79" fmla="*/ 161 h 172"/>
                <a:gd name="T80" fmla="*/ 170 w 201"/>
                <a:gd name="T81" fmla="*/ 161 h 172"/>
                <a:gd name="T82" fmla="*/ 185 w 201"/>
                <a:gd name="T83" fmla="*/ 165 h 172"/>
                <a:gd name="T84" fmla="*/ 192 w 201"/>
                <a:gd name="T85" fmla="*/ 172 h 172"/>
                <a:gd name="T86" fmla="*/ 189 w 201"/>
                <a:gd name="T87" fmla="*/ 165 h 172"/>
                <a:gd name="T88" fmla="*/ 201 w 201"/>
                <a:gd name="T89" fmla="*/ 161 h 172"/>
                <a:gd name="T90" fmla="*/ 178 w 201"/>
                <a:gd name="T91" fmla="*/ 154 h 172"/>
                <a:gd name="T92" fmla="*/ 185 w 201"/>
                <a:gd name="T93" fmla="*/ 149 h 172"/>
                <a:gd name="T94" fmla="*/ 168 w 201"/>
                <a:gd name="T95" fmla="*/ 142 h 1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01" h="172">
                  <a:moveTo>
                    <a:pt x="170" y="137"/>
                  </a:moveTo>
                  <a:lnTo>
                    <a:pt x="168" y="135"/>
                  </a:lnTo>
                  <a:lnTo>
                    <a:pt x="166" y="135"/>
                  </a:lnTo>
                  <a:lnTo>
                    <a:pt x="166" y="135"/>
                  </a:lnTo>
                  <a:lnTo>
                    <a:pt x="161" y="135"/>
                  </a:lnTo>
                  <a:lnTo>
                    <a:pt x="159" y="135"/>
                  </a:lnTo>
                  <a:lnTo>
                    <a:pt x="156" y="130"/>
                  </a:lnTo>
                  <a:lnTo>
                    <a:pt x="156" y="125"/>
                  </a:lnTo>
                  <a:lnTo>
                    <a:pt x="152" y="123"/>
                  </a:lnTo>
                  <a:lnTo>
                    <a:pt x="149" y="116"/>
                  </a:lnTo>
                  <a:lnTo>
                    <a:pt x="147" y="113"/>
                  </a:lnTo>
                  <a:lnTo>
                    <a:pt x="144" y="111"/>
                  </a:lnTo>
                  <a:lnTo>
                    <a:pt x="142" y="111"/>
                  </a:lnTo>
                  <a:lnTo>
                    <a:pt x="137" y="109"/>
                  </a:lnTo>
                  <a:lnTo>
                    <a:pt x="135" y="104"/>
                  </a:lnTo>
                  <a:lnTo>
                    <a:pt x="130" y="101"/>
                  </a:lnTo>
                  <a:lnTo>
                    <a:pt x="130" y="97"/>
                  </a:lnTo>
                  <a:lnTo>
                    <a:pt x="128" y="92"/>
                  </a:lnTo>
                  <a:lnTo>
                    <a:pt x="126" y="90"/>
                  </a:lnTo>
                  <a:lnTo>
                    <a:pt x="126" y="87"/>
                  </a:lnTo>
                  <a:lnTo>
                    <a:pt x="135" y="87"/>
                  </a:lnTo>
                  <a:lnTo>
                    <a:pt x="142" y="85"/>
                  </a:lnTo>
                  <a:lnTo>
                    <a:pt x="142" y="80"/>
                  </a:lnTo>
                  <a:lnTo>
                    <a:pt x="142" y="75"/>
                  </a:lnTo>
                  <a:lnTo>
                    <a:pt x="137" y="71"/>
                  </a:lnTo>
                  <a:lnTo>
                    <a:pt x="133" y="68"/>
                  </a:lnTo>
                  <a:lnTo>
                    <a:pt x="130" y="71"/>
                  </a:lnTo>
                  <a:lnTo>
                    <a:pt x="126" y="68"/>
                  </a:lnTo>
                  <a:lnTo>
                    <a:pt x="118" y="66"/>
                  </a:lnTo>
                  <a:lnTo>
                    <a:pt x="116" y="61"/>
                  </a:lnTo>
                  <a:lnTo>
                    <a:pt x="111" y="61"/>
                  </a:lnTo>
                  <a:lnTo>
                    <a:pt x="102" y="59"/>
                  </a:lnTo>
                  <a:lnTo>
                    <a:pt x="99" y="57"/>
                  </a:lnTo>
                  <a:lnTo>
                    <a:pt x="104" y="52"/>
                  </a:lnTo>
                  <a:lnTo>
                    <a:pt x="104" y="47"/>
                  </a:lnTo>
                  <a:lnTo>
                    <a:pt x="102" y="45"/>
                  </a:lnTo>
                  <a:lnTo>
                    <a:pt x="95" y="38"/>
                  </a:lnTo>
                  <a:lnTo>
                    <a:pt x="92" y="38"/>
                  </a:lnTo>
                  <a:lnTo>
                    <a:pt x="90" y="38"/>
                  </a:lnTo>
                  <a:lnTo>
                    <a:pt x="88" y="35"/>
                  </a:lnTo>
                  <a:lnTo>
                    <a:pt x="85" y="33"/>
                  </a:lnTo>
                  <a:lnTo>
                    <a:pt x="83" y="28"/>
                  </a:lnTo>
                  <a:lnTo>
                    <a:pt x="78" y="28"/>
                  </a:lnTo>
                  <a:lnTo>
                    <a:pt x="76" y="26"/>
                  </a:lnTo>
                  <a:lnTo>
                    <a:pt x="76" y="26"/>
                  </a:lnTo>
                  <a:lnTo>
                    <a:pt x="71" y="23"/>
                  </a:lnTo>
                  <a:lnTo>
                    <a:pt x="66" y="23"/>
                  </a:lnTo>
                  <a:lnTo>
                    <a:pt x="62" y="21"/>
                  </a:lnTo>
                  <a:lnTo>
                    <a:pt x="57" y="19"/>
                  </a:lnTo>
                  <a:lnTo>
                    <a:pt x="50" y="14"/>
                  </a:lnTo>
                  <a:lnTo>
                    <a:pt x="40" y="14"/>
                  </a:lnTo>
                  <a:lnTo>
                    <a:pt x="36" y="12"/>
                  </a:lnTo>
                  <a:lnTo>
                    <a:pt x="33" y="9"/>
                  </a:lnTo>
                  <a:lnTo>
                    <a:pt x="31" y="9"/>
                  </a:lnTo>
                  <a:lnTo>
                    <a:pt x="31" y="9"/>
                  </a:lnTo>
                  <a:lnTo>
                    <a:pt x="21" y="7"/>
                  </a:lnTo>
                  <a:lnTo>
                    <a:pt x="19" y="4"/>
                  </a:lnTo>
                  <a:lnTo>
                    <a:pt x="17" y="2"/>
                  </a:lnTo>
                  <a:lnTo>
                    <a:pt x="10" y="0"/>
                  </a:lnTo>
                  <a:lnTo>
                    <a:pt x="5" y="0"/>
                  </a:lnTo>
                  <a:lnTo>
                    <a:pt x="3" y="75"/>
                  </a:lnTo>
                  <a:lnTo>
                    <a:pt x="3" y="83"/>
                  </a:lnTo>
                  <a:lnTo>
                    <a:pt x="3" y="85"/>
                  </a:lnTo>
                  <a:lnTo>
                    <a:pt x="3" y="87"/>
                  </a:lnTo>
                  <a:lnTo>
                    <a:pt x="0" y="137"/>
                  </a:lnTo>
                  <a:lnTo>
                    <a:pt x="7" y="137"/>
                  </a:lnTo>
                  <a:lnTo>
                    <a:pt x="10" y="137"/>
                  </a:lnTo>
                  <a:lnTo>
                    <a:pt x="14" y="137"/>
                  </a:lnTo>
                  <a:lnTo>
                    <a:pt x="24" y="137"/>
                  </a:lnTo>
                  <a:lnTo>
                    <a:pt x="29" y="137"/>
                  </a:lnTo>
                  <a:lnTo>
                    <a:pt x="29" y="139"/>
                  </a:lnTo>
                  <a:lnTo>
                    <a:pt x="31" y="142"/>
                  </a:lnTo>
                  <a:lnTo>
                    <a:pt x="33" y="142"/>
                  </a:lnTo>
                  <a:lnTo>
                    <a:pt x="38" y="139"/>
                  </a:lnTo>
                  <a:lnTo>
                    <a:pt x="45" y="137"/>
                  </a:lnTo>
                  <a:lnTo>
                    <a:pt x="47" y="137"/>
                  </a:lnTo>
                  <a:lnTo>
                    <a:pt x="47" y="137"/>
                  </a:lnTo>
                  <a:lnTo>
                    <a:pt x="50" y="135"/>
                  </a:lnTo>
                  <a:lnTo>
                    <a:pt x="50" y="130"/>
                  </a:lnTo>
                  <a:lnTo>
                    <a:pt x="45" y="125"/>
                  </a:lnTo>
                  <a:lnTo>
                    <a:pt x="38" y="123"/>
                  </a:lnTo>
                  <a:lnTo>
                    <a:pt x="33" y="123"/>
                  </a:lnTo>
                  <a:lnTo>
                    <a:pt x="31" y="120"/>
                  </a:lnTo>
                  <a:lnTo>
                    <a:pt x="29" y="118"/>
                  </a:lnTo>
                  <a:lnTo>
                    <a:pt x="26" y="120"/>
                  </a:lnTo>
                  <a:lnTo>
                    <a:pt x="26" y="118"/>
                  </a:lnTo>
                  <a:lnTo>
                    <a:pt x="24" y="113"/>
                  </a:lnTo>
                  <a:lnTo>
                    <a:pt x="21" y="109"/>
                  </a:lnTo>
                  <a:lnTo>
                    <a:pt x="17" y="106"/>
                  </a:lnTo>
                  <a:lnTo>
                    <a:pt x="17" y="104"/>
                  </a:lnTo>
                  <a:lnTo>
                    <a:pt x="14" y="101"/>
                  </a:lnTo>
                  <a:lnTo>
                    <a:pt x="17" y="104"/>
                  </a:lnTo>
                  <a:lnTo>
                    <a:pt x="17" y="106"/>
                  </a:lnTo>
                  <a:lnTo>
                    <a:pt x="19" y="106"/>
                  </a:lnTo>
                  <a:lnTo>
                    <a:pt x="24" y="109"/>
                  </a:lnTo>
                  <a:lnTo>
                    <a:pt x="26" y="113"/>
                  </a:lnTo>
                  <a:lnTo>
                    <a:pt x="26" y="118"/>
                  </a:lnTo>
                  <a:lnTo>
                    <a:pt x="26" y="118"/>
                  </a:lnTo>
                  <a:lnTo>
                    <a:pt x="33" y="118"/>
                  </a:lnTo>
                  <a:lnTo>
                    <a:pt x="36" y="120"/>
                  </a:lnTo>
                  <a:lnTo>
                    <a:pt x="38" y="120"/>
                  </a:lnTo>
                  <a:lnTo>
                    <a:pt x="43" y="120"/>
                  </a:lnTo>
                  <a:lnTo>
                    <a:pt x="47" y="120"/>
                  </a:lnTo>
                  <a:lnTo>
                    <a:pt x="52" y="120"/>
                  </a:lnTo>
                  <a:lnTo>
                    <a:pt x="55" y="118"/>
                  </a:lnTo>
                  <a:lnTo>
                    <a:pt x="55" y="118"/>
                  </a:lnTo>
                  <a:lnTo>
                    <a:pt x="52" y="116"/>
                  </a:lnTo>
                  <a:lnTo>
                    <a:pt x="50" y="113"/>
                  </a:lnTo>
                  <a:lnTo>
                    <a:pt x="47" y="113"/>
                  </a:lnTo>
                  <a:lnTo>
                    <a:pt x="45" y="111"/>
                  </a:lnTo>
                  <a:lnTo>
                    <a:pt x="47" y="111"/>
                  </a:lnTo>
                  <a:lnTo>
                    <a:pt x="52" y="111"/>
                  </a:lnTo>
                  <a:lnTo>
                    <a:pt x="55" y="113"/>
                  </a:lnTo>
                  <a:lnTo>
                    <a:pt x="59" y="116"/>
                  </a:lnTo>
                  <a:lnTo>
                    <a:pt x="57" y="113"/>
                  </a:lnTo>
                  <a:lnTo>
                    <a:pt x="57" y="111"/>
                  </a:lnTo>
                  <a:lnTo>
                    <a:pt x="59" y="109"/>
                  </a:lnTo>
                  <a:lnTo>
                    <a:pt x="59" y="106"/>
                  </a:lnTo>
                  <a:lnTo>
                    <a:pt x="59" y="104"/>
                  </a:lnTo>
                  <a:lnTo>
                    <a:pt x="55" y="101"/>
                  </a:lnTo>
                  <a:lnTo>
                    <a:pt x="55" y="99"/>
                  </a:lnTo>
                  <a:lnTo>
                    <a:pt x="59" y="101"/>
                  </a:lnTo>
                  <a:lnTo>
                    <a:pt x="62" y="104"/>
                  </a:lnTo>
                  <a:lnTo>
                    <a:pt x="64" y="106"/>
                  </a:lnTo>
                  <a:lnTo>
                    <a:pt x="66" y="109"/>
                  </a:lnTo>
                  <a:lnTo>
                    <a:pt x="69" y="106"/>
                  </a:lnTo>
                  <a:lnTo>
                    <a:pt x="66" y="104"/>
                  </a:lnTo>
                  <a:lnTo>
                    <a:pt x="69" y="104"/>
                  </a:lnTo>
                  <a:lnTo>
                    <a:pt x="69" y="109"/>
                  </a:lnTo>
                  <a:lnTo>
                    <a:pt x="71" y="106"/>
                  </a:lnTo>
                  <a:lnTo>
                    <a:pt x="71" y="104"/>
                  </a:lnTo>
                  <a:lnTo>
                    <a:pt x="69" y="101"/>
                  </a:lnTo>
                  <a:lnTo>
                    <a:pt x="71" y="97"/>
                  </a:lnTo>
                  <a:lnTo>
                    <a:pt x="73" y="99"/>
                  </a:lnTo>
                  <a:lnTo>
                    <a:pt x="78" y="101"/>
                  </a:lnTo>
                  <a:lnTo>
                    <a:pt x="78" y="104"/>
                  </a:lnTo>
                  <a:lnTo>
                    <a:pt x="81" y="106"/>
                  </a:lnTo>
                  <a:lnTo>
                    <a:pt x="83" y="104"/>
                  </a:lnTo>
                  <a:lnTo>
                    <a:pt x="85" y="106"/>
                  </a:lnTo>
                  <a:lnTo>
                    <a:pt x="88" y="104"/>
                  </a:lnTo>
                  <a:lnTo>
                    <a:pt x="88" y="106"/>
                  </a:lnTo>
                  <a:lnTo>
                    <a:pt x="88" y="109"/>
                  </a:lnTo>
                  <a:lnTo>
                    <a:pt x="90" y="109"/>
                  </a:lnTo>
                  <a:lnTo>
                    <a:pt x="92" y="113"/>
                  </a:lnTo>
                  <a:lnTo>
                    <a:pt x="102" y="116"/>
                  </a:lnTo>
                  <a:lnTo>
                    <a:pt x="107" y="116"/>
                  </a:lnTo>
                  <a:lnTo>
                    <a:pt x="109" y="120"/>
                  </a:lnTo>
                  <a:lnTo>
                    <a:pt x="111" y="125"/>
                  </a:lnTo>
                  <a:lnTo>
                    <a:pt x="116" y="132"/>
                  </a:lnTo>
                  <a:lnTo>
                    <a:pt x="116" y="135"/>
                  </a:lnTo>
                  <a:lnTo>
                    <a:pt x="121" y="137"/>
                  </a:lnTo>
                  <a:lnTo>
                    <a:pt x="123" y="139"/>
                  </a:lnTo>
                  <a:lnTo>
                    <a:pt x="123" y="142"/>
                  </a:lnTo>
                  <a:lnTo>
                    <a:pt x="133" y="151"/>
                  </a:lnTo>
                  <a:lnTo>
                    <a:pt x="133" y="156"/>
                  </a:lnTo>
                  <a:lnTo>
                    <a:pt x="137" y="158"/>
                  </a:lnTo>
                  <a:lnTo>
                    <a:pt x="142" y="158"/>
                  </a:lnTo>
                  <a:lnTo>
                    <a:pt x="144" y="158"/>
                  </a:lnTo>
                  <a:lnTo>
                    <a:pt x="147" y="158"/>
                  </a:lnTo>
                  <a:lnTo>
                    <a:pt x="149" y="161"/>
                  </a:lnTo>
                  <a:lnTo>
                    <a:pt x="156" y="158"/>
                  </a:lnTo>
                  <a:lnTo>
                    <a:pt x="161" y="161"/>
                  </a:lnTo>
                  <a:lnTo>
                    <a:pt x="163" y="161"/>
                  </a:lnTo>
                  <a:lnTo>
                    <a:pt x="170" y="161"/>
                  </a:lnTo>
                  <a:lnTo>
                    <a:pt x="173" y="163"/>
                  </a:lnTo>
                  <a:lnTo>
                    <a:pt x="178" y="163"/>
                  </a:lnTo>
                  <a:lnTo>
                    <a:pt x="180" y="165"/>
                  </a:lnTo>
                  <a:lnTo>
                    <a:pt x="185" y="165"/>
                  </a:lnTo>
                  <a:lnTo>
                    <a:pt x="185" y="165"/>
                  </a:lnTo>
                  <a:lnTo>
                    <a:pt x="182" y="168"/>
                  </a:lnTo>
                  <a:lnTo>
                    <a:pt x="187" y="168"/>
                  </a:lnTo>
                  <a:lnTo>
                    <a:pt x="192" y="172"/>
                  </a:lnTo>
                  <a:lnTo>
                    <a:pt x="196" y="170"/>
                  </a:lnTo>
                  <a:lnTo>
                    <a:pt x="196" y="168"/>
                  </a:lnTo>
                  <a:lnTo>
                    <a:pt x="192" y="165"/>
                  </a:lnTo>
                  <a:lnTo>
                    <a:pt x="189" y="165"/>
                  </a:lnTo>
                  <a:lnTo>
                    <a:pt x="189" y="163"/>
                  </a:lnTo>
                  <a:lnTo>
                    <a:pt x="194" y="161"/>
                  </a:lnTo>
                  <a:lnTo>
                    <a:pt x="196" y="163"/>
                  </a:lnTo>
                  <a:lnTo>
                    <a:pt x="201" y="161"/>
                  </a:lnTo>
                  <a:lnTo>
                    <a:pt x="194" y="158"/>
                  </a:lnTo>
                  <a:lnTo>
                    <a:pt x="185" y="158"/>
                  </a:lnTo>
                  <a:lnTo>
                    <a:pt x="180" y="156"/>
                  </a:lnTo>
                  <a:lnTo>
                    <a:pt x="178" y="154"/>
                  </a:lnTo>
                  <a:lnTo>
                    <a:pt x="182" y="151"/>
                  </a:lnTo>
                  <a:lnTo>
                    <a:pt x="185" y="151"/>
                  </a:lnTo>
                  <a:lnTo>
                    <a:pt x="187" y="149"/>
                  </a:lnTo>
                  <a:lnTo>
                    <a:pt x="185" y="149"/>
                  </a:lnTo>
                  <a:lnTo>
                    <a:pt x="178" y="149"/>
                  </a:lnTo>
                  <a:lnTo>
                    <a:pt x="170" y="146"/>
                  </a:lnTo>
                  <a:lnTo>
                    <a:pt x="168" y="144"/>
                  </a:lnTo>
                  <a:lnTo>
                    <a:pt x="168" y="142"/>
                  </a:lnTo>
                  <a:lnTo>
                    <a:pt x="170" y="139"/>
                  </a:lnTo>
                  <a:lnTo>
                    <a:pt x="170" y="137"/>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932" name="Freeform 426"/>
            <p:cNvSpPr>
              <a:spLocks/>
            </p:cNvSpPr>
            <p:nvPr/>
          </p:nvSpPr>
          <p:spPr bwMode="auto">
            <a:xfrm>
              <a:off x="9574400" y="4892541"/>
              <a:ext cx="9549" cy="5969"/>
            </a:xfrm>
            <a:custGeom>
              <a:avLst/>
              <a:gdLst>
                <a:gd name="T0" fmla="*/ 5 w 8"/>
                <a:gd name="T1" fmla="*/ 0 h 5"/>
                <a:gd name="T2" fmla="*/ 3 w 8"/>
                <a:gd name="T3" fmla="*/ 0 h 5"/>
                <a:gd name="T4" fmla="*/ 0 w 8"/>
                <a:gd name="T5" fmla="*/ 0 h 5"/>
                <a:gd name="T6" fmla="*/ 0 w 8"/>
                <a:gd name="T7" fmla="*/ 0 h 5"/>
                <a:gd name="T8" fmla="*/ 0 w 8"/>
                <a:gd name="T9" fmla="*/ 2 h 5"/>
                <a:gd name="T10" fmla="*/ 3 w 8"/>
                <a:gd name="T11" fmla="*/ 5 h 5"/>
                <a:gd name="T12" fmla="*/ 5 w 8"/>
                <a:gd name="T13" fmla="*/ 5 h 5"/>
                <a:gd name="T14" fmla="*/ 8 w 8"/>
                <a:gd name="T15" fmla="*/ 5 h 5"/>
                <a:gd name="T16" fmla="*/ 8 w 8"/>
                <a:gd name="T17" fmla="*/ 5 h 5"/>
                <a:gd name="T18" fmla="*/ 8 w 8"/>
                <a:gd name="T19" fmla="*/ 2 h 5"/>
                <a:gd name="T20" fmla="*/ 5 w 8"/>
                <a:gd name="T21" fmla="*/ 2 h 5"/>
                <a:gd name="T22" fmla="*/ 5 w 8"/>
                <a:gd name="T23" fmla="*/ 2 h 5"/>
                <a:gd name="T24" fmla="*/ 5 w 8"/>
                <a:gd name="T25"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 h="5">
                  <a:moveTo>
                    <a:pt x="5" y="0"/>
                  </a:moveTo>
                  <a:lnTo>
                    <a:pt x="3" y="0"/>
                  </a:lnTo>
                  <a:lnTo>
                    <a:pt x="0" y="0"/>
                  </a:lnTo>
                  <a:lnTo>
                    <a:pt x="0" y="0"/>
                  </a:lnTo>
                  <a:lnTo>
                    <a:pt x="0" y="2"/>
                  </a:lnTo>
                  <a:lnTo>
                    <a:pt x="3" y="5"/>
                  </a:lnTo>
                  <a:lnTo>
                    <a:pt x="5" y="5"/>
                  </a:lnTo>
                  <a:lnTo>
                    <a:pt x="8" y="5"/>
                  </a:lnTo>
                  <a:lnTo>
                    <a:pt x="8" y="5"/>
                  </a:lnTo>
                  <a:lnTo>
                    <a:pt x="8" y="2"/>
                  </a:lnTo>
                  <a:lnTo>
                    <a:pt x="5" y="2"/>
                  </a:lnTo>
                  <a:lnTo>
                    <a:pt x="5" y="2"/>
                  </a:lnTo>
                  <a:lnTo>
                    <a:pt x="5" y="0"/>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933" name="Freeform 427"/>
            <p:cNvSpPr>
              <a:spLocks/>
            </p:cNvSpPr>
            <p:nvPr/>
          </p:nvSpPr>
          <p:spPr bwMode="auto">
            <a:xfrm>
              <a:off x="9441900" y="4847181"/>
              <a:ext cx="0" cy="3581"/>
            </a:xfrm>
            <a:custGeom>
              <a:avLst/>
              <a:gdLst>
                <a:gd name="T0" fmla="*/ 1 h 1"/>
                <a:gd name="T1" fmla="*/ 1 h 1"/>
                <a:gd name="T2" fmla="*/ 0 h 1"/>
                <a:gd name="T3" fmla="*/ 1 h 1"/>
              </a:gdLst>
              <a:ahLst/>
              <a:cxnLst>
                <a:cxn ang="0">
                  <a:pos x="0" y="T0"/>
                </a:cxn>
                <a:cxn ang="0">
                  <a:pos x="0" y="T1"/>
                </a:cxn>
                <a:cxn ang="0">
                  <a:pos x="0" y="T2"/>
                </a:cxn>
                <a:cxn ang="0">
                  <a:pos x="0" y="T3"/>
                </a:cxn>
              </a:cxnLst>
              <a:rect l="0" t="0" r="r" b="b"/>
              <a:pathLst>
                <a:path h="1">
                  <a:moveTo>
                    <a:pt x="0" y="1"/>
                  </a:moveTo>
                  <a:cubicBezTo>
                    <a:pt x="0" y="1"/>
                    <a:pt x="0" y="1"/>
                    <a:pt x="0" y="1"/>
                  </a:cubicBezTo>
                  <a:cubicBezTo>
                    <a:pt x="0" y="1"/>
                    <a:pt x="0" y="0"/>
                    <a:pt x="0" y="0"/>
                  </a:cubicBezTo>
                  <a:lnTo>
                    <a:pt x="0" y="1"/>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934" name="Freeform 428"/>
            <p:cNvSpPr>
              <a:spLocks/>
            </p:cNvSpPr>
            <p:nvPr/>
          </p:nvSpPr>
          <p:spPr bwMode="auto">
            <a:xfrm>
              <a:off x="9577982" y="4900896"/>
              <a:ext cx="14324" cy="8356"/>
            </a:xfrm>
            <a:custGeom>
              <a:avLst/>
              <a:gdLst>
                <a:gd name="T0" fmla="*/ 7 w 12"/>
                <a:gd name="T1" fmla="*/ 3 h 7"/>
                <a:gd name="T2" fmla="*/ 5 w 12"/>
                <a:gd name="T3" fmla="*/ 3 h 7"/>
                <a:gd name="T4" fmla="*/ 5 w 12"/>
                <a:gd name="T5" fmla="*/ 3 h 7"/>
                <a:gd name="T6" fmla="*/ 5 w 12"/>
                <a:gd name="T7" fmla="*/ 0 h 7"/>
                <a:gd name="T8" fmla="*/ 0 w 12"/>
                <a:gd name="T9" fmla="*/ 0 h 7"/>
                <a:gd name="T10" fmla="*/ 2 w 12"/>
                <a:gd name="T11" fmla="*/ 0 h 7"/>
                <a:gd name="T12" fmla="*/ 2 w 12"/>
                <a:gd name="T13" fmla="*/ 0 h 7"/>
                <a:gd name="T14" fmla="*/ 5 w 12"/>
                <a:gd name="T15" fmla="*/ 5 h 7"/>
                <a:gd name="T16" fmla="*/ 5 w 12"/>
                <a:gd name="T17" fmla="*/ 5 h 7"/>
                <a:gd name="T18" fmla="*/ 5 w 12"/>
                <a:gd name="T19" fmla="*/ 7 h 7"/>
                <a:gd name="T20" fmla="*/ 7 w 12"/>
                <a:gd name="T21" fmla="*/ 7 h 7"/>
                <a:gd name="T22" fmla="*/ 9 w 12"/>
                <a:gd name="T23" fmla="*/ 7 h 7"/>
                <a:gd name="T24" fmla="*/ 12 w 12"/>
                <a:gd name="T25" fmla="*/ 5 h 7"/>
                <a:gd name="T26" fmla="*/ 12 w 12"/>
                <a:gd name="T27" fmla="*/ 5 h 7"/>
                <a:gd name="T28" fmla="*/ 12 w 12"/>
                <a:gd name="T29" fmla="*/ 3 h 7"/>
                <a:gd name="T30" fmla="*/ 9 w 12"/>
                <a:gd name="T31" fmla="*/ 3 h 7"/>
                <a:gd name="T32" fmla="*/ 7 w 12"/>
                <a:gd name="T33" fmla="*/ 5 h 7"/>
                <a:gd name="T34" fmla="*/ 7 w 12"/>
                <a:gd name="T35"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 h="7">
                  <a:moveTo>
                    <a:pt x="7" y="3"/>
                  </a:moveTo>
                  <a:lnTo>
                    <a:pt x="5" y="3"/>
                  </a:lnTo>
                  <a:lnTo>
                    <a:pt x="5" y="3"/>
                  </a:lnTo>
                  <a:lnTo>
                    <a:pt x="5" y="0"/>
                  </a:lnTo>
                  <a:lnTo>
                    <a:pt x="0" y="0"/>
                  </a:lnTo>
                  <a:lnTo>
                    <a:pt x="2" y="0"/>
                  </a:lnTo>
                  <a:lnTo>
                    <a:pt x="2" y="0"/>
                  </a:lnTo>
                  <a:lnTo>
                    <a:pt x="5" y="5"/>
                  </a:lnTo>
                  <a:lnTo>
                    <a:pt x="5" y="5"/>
                  </a:lnTo>
                  <a:lnTo>
                    <a:pt x="5" y="7"/>
                  </a:lnTo>
                  <a:lnTo>
                    <a:pt x="7" y="7"/>
                  </a:lnTo>
                  <a:lnTo>
                    <a:pt x="9" y="7"/>
                  </a:lnTo>
                  <a:lnTo>
                    <a:pt x="12" y="5"/>
                  </a:lnTo>
                  <a:lnTo>
                    <a:pt x="12" y="5"/>
                  </a:lnTo>
                  <a:lnTo>
                    <a:pt x="12" y="3"/>
                  </a:lnTo>
                  <a:lnTo>
                    <a:pt x="9" y="3"/>
                  </a:lnTo>
                  <a:lnTo>
                    <a:pt x="7" y="5"/>
                  </a:lnTo>
                  <a:lnTo>
                    <a:pt x="7" y="3"/>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935" name="Rectangle 429"/>
            <p:cNvSpPr>
              <a:spLocks noChangeArrowheads="1"/>
            </p:cNvSpPr>
            <p:nvPr/>
          </p:nvSpPr>
          <p:spPr bwMode="auto">
            <a:xfrm>
              <a:off x="9433545" y="4847181"/>
              <a:ext cx="1194" cy="1194"/>
            </a:xfrm>
            <a:prstGeom prst="rect">
              <a:avLst/>
            </a:pr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936" name="Freeform 430"/>
            <p:cNvSpPr>
              <a:spLocks/>
            </p:cNvSpPr>
            <p:nvPr/>
          </p:nvSpPr>
          <p:spPr bwMode="auto">
            <a:xfrm>
              <a:off x="9623341" y="4878217"/>
              <a:ext cx="8356" cy="11937"/>
            </a:xfrm>
            <a:custGeom>
              <a:avLst/>
              <a:gdLst>
                <a:gd name="T0" fmla="*/ 2 w 7"/>
                <a:gd name="T1" fmla="*/ 0 h 10"/>
                <a:gd name="T2" fmla="*/ 0 w 7"/>
                <a:gd name="T3" fmla="*/ 5 h 10"/>
                <a:gd name="T4" fmla="*/ 2 w 7"/>
                <a:gd name="T5" fmla="*/ 7 h 10"/>
                <a:gd name="T6" fmla="*/ 4 w 7"/>
                <a:gd name="T7" fmla="*/ 5 h 10"/>
                <a:gd name="T8" fmla="*/ 7 w 7"/>
                <a:gd name="T9" fmla="*/ 10 h 10"/>
                <a:gd name="T10" fmla="*/ 7 w 7"/>
                <a:gd name="T11" fmla="*/ 7 h 10"/>
                <a:gd name="T12" fmla="*/ 2 w 7"/>
                <a:gd name="T13" fmla="*/ 0 h 10"/>
              </a:gdLst>
              <a:ahLst/>
              <a:cxnLst>
                <a:cxn ang="0">
                  <a:pos x="T0" y="T1"/>
                </a:cxn>
                <a:cxn ang="0">
                  <a:pos x="T2" y="T3"/>
                </a:cxn>
                <a:cxn ang="0">
                  <a:pos x="T4" y="T5"/>
                </a:cxn>
                <a:cxn ang="0">
                  <a:pos x="T6" y="T7"/>
                </a:cxn>
                <a:cxn ang="0">
                  <a:pos x="T8" y="T9"/>
                </a:cxn>
                <a:cxn ang="0">
                  <a:pos x="T10" y="T11"/>
                </a:cxn>
                <a:cxn ang="0">
                  <a:pos x="T12" y="T13"/>
                </a:cxn>
              </a:cxnLst>
              <a:rect l="0" t="0" r="r" b="b"/>
              <a:pathLst>
                <a:path w="7" h="10">
                  <a:moveTo>
                    <a:pt x="2" y="0"/>
                  </a:moveTo>
                  <a:lnTo>
                    <a:pt x="0" y="5"/>
                  </a:lnTo>
                  <a:lnTo>
                    <a:pt x="2" y="7"/>
                  </a:lnTo>
                  <a:lnTo>
                    <a:pt x="4" y="5"/>
                  </a:lnTo>
                  <a:lnTo>
                    <a:pt x="7" y="10"/>
                  </a:lnTo>
                  <a:lnTo>
                    <a:pt x="7" y="7"/>
                  </a:lnTo>
                  <a:lnTo>
                    <a:pt x="2" y="0"/>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937" name="Freeform 431"/>
            <p:cNvSpPr>
              <a:spLocks/>
            </p:cNvSpPr>
            <p:nvPr/>
          </p:nvSpPr>
          <p:spPr bwMode="auto">
            <a:xfrm>
              <a:off x="9563656" y="4886572"/>
              <a:ext cx="8356" cy="8356"/>
            </a:xfrm>
            <a:custGeom>
              <a:avLst/>
              <a:gdLst>
                <a:gd name="T0" fmla="*/ 5 w 7"/>
                <a:gd name="T1" fmla="*/ 7 h 7"/>
                <a:gd name="T2" fmla="*/ 7 w 7"/>
                <a:gd name="T3" fmla="*/ 7 h 7"/>
                <a:gd name="T4" fmla="*/ 7 w 7"/>
                <a:gd name="T5" fmla="*/ 5 h 7"/>
                <a:gd name="T6" fmla="*/ 5 w 7"/>
                <a:gd name="T7" fmla="*/ 0 h 7"/>
                <a:gd name="T8" fmla="*/ 2 w 7"/>
                <a:gd name="T9" fmla="*/ 0 h 7"/>
                <a:gd name="T10" fmla="*/ 0 w 7"/>
                <a:gd name="T11" fmla="*/ 0 h 7"/>
                <a:gd name="T12" fmla="*/ 2 w 7"/>
                <a:gd name="T13" fmla="*/ 5 h 7"/>
                <a:gd name="T14" fmla="*/ 5 w 7"/>
                <a:gd name="T15" fmla="*/ 5 h 7"/>
                <a:gd name="T16" fmla="*/ 5 w 7"/>
                <a:gd name="T17"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7">
                  <a:moveTo>
                    <a:pt x="5" y="7"/>
                  </a:moveTo>
                  <a:lnTo>
                    <a:pt x="7" y="7"/>
                  </a:lnTo>
                  <a:lnTo>
                    <a:pt x="7" y="5"/>
                  </a:lnTo>
                  <a:lnTo>
                    <a:pt x="5" y="0"/>
                  </a:lnTo>
                  <a:lnTo>
                    <a:pt x="2" y="0"/>
                  </a:lnTo>
                  <a:lnTo>
                    <a:pt x="0" y="0"/>
                  </a:lnTo>
                  <a:lnTo>
                    <a:pt x="2" y="5"/>
                  </a:lnTo>
                  <a:lnTo>
                    <a:pt x="5" y="5"/>
                  </a:lnTo>
                  <a:lnTo>
                    <a:pt x="5" y="7"/>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938" name="Freeform 432"/>
            <p:cNvSpPr>
              <a:spLocks/>
            </p:cNvSpPr>
            <p:nvPr/>
          </p:nvSpPr>
          <p:spPr bwMode="auto">
            <a:xfrm>
              <a:off x="9524265" y="4756461"/>
              <a:ext cx="101464" cy="57297"/>
            </a:xfrm>
            <a:custGeom>
              <a:avLst/>
              <a:gdLst>
                <a:gd name="T0" fmla="*/ 80 w 85"/>
                <a:gd name="T1" fmla="*/ 27 h 48"/>
                <a:gd name="T2" fmla="*/ 76 w 85"/>
                <a:gd name="T3" fmla="*/ 22 h 48"/>
                <a:gd name="T4" fmla="*/ 76 w 85"/>
                <a:gd name="T5" fmla="*/ 19 h 48"/>
                <a:gd name="T6" fmla="*/ 78 w 85"/>
                <a:gd name="T7" fmla="*/ 17 h 48"/>
                <a:gd name="T8" fmla="*/ 80 w 85"/>
                <a:gd name="T9" fmla="*/ 19 h 48"/>
                <a:gd name="T10" fmla="*/ 85 w 85"/>
                <a:gd name="T11" fmla="*/ 15 h 48"/>
                <a:gd name="T12" fmla="*/ 85 w 85"/>
                <a:gd name="T13" fmla="*/ 5 h 48"/>
                <a:gd name="T14" fmla="*/ 80 w 85"/>
                <a:gd name="T15" fmla="*/ 0 h 48"/>
                <a:gd name="T16" fmla="*/ 78 w 85"/>
                <a:gd name="T17" fmla="*/ 3 h 48"/>
                <a:gd name="T18" fmla="*/ 76 w 85"/>
                <a:gd name="T19" fmla="*/ 5 h 48"/>
                <a:gd name="T20" fmla="*/ 73 w 85"/>
                <a:gd name="T21" fmla="*/ 3 h 48"/>
                <a:gd name="T22" fmla="*/ 68 w 85"/>
                <a:gd name="T23" fmla="*/ 3 h 48"/>
                <a:gd name="T24" fmla="*/ 66 w 85"/>
                <a:gd name="T25" fmla="*/ 5 h 48"/>
                <a:gd name="T26" fmla="*/ 68 w 85"/>
                <a:gd name="T27" fmla="*/ 15 h 48"/>
                <a:gd name="T28" fmla="*/ 71 w 85"/>
                <a:gd name="T29" fmla="*/ 15 h 48"/>
                <a:gd name="T30" fmla="*/ 68 w 85"/>
                <a:gd name="T31" fmla="*/ 17 h 48"/>
                <a:gd name="T32" fmla="*/ 64 w 85"/>
                <a:gd name="T33" fmla="*/ 17 h 48"/>
                <a:gd name="T34" fmla="*/ 57 w 85"/>
                <a:gd name="T35" fmla="*/ 24 h 48"/>
                <a:gd name="T36" fmla="*/ 57 w 85"/>
                <a:gd name="T37" fmla="*/ 29 h 48"/>
                <a:gd name="T38" fmla="*/ 52 w 85"/>
                <a:gd name="T39" fmla="*/ 29 h 48"/>
                <a:gd name="T40" fmla="*/ 52 w 85"/>
                <a:gd name="T41" fmla="*/ 29 h 48"/>
                <a:gd name="T42" fmla="*/ 47 w 85"/>
                <a:gd name="T43" fmla="*/ 31 h 48"/>
                <a:gd name="T44" fmla="*/ 45 w 85"/>
                <a:gd name="T45" fmla="*/ 29 h 48"/>
                <a:gd name="T46" fmla="*/ 42 w 85"/>
                <a:gd name="T47" fmla="*/ 29 h 48"/>
                <a:gd name="T48" fmla="*/ 40 w 85"/>
                <a:gd name="T49" fmla="*/ 31 h 48"/>
                <a:gd name="T50" fmla="*/ 38 w 85"/>
                <a:gd name="T51" fmla="*/ 31 h 48"/>
                <a:gd name="T52" fmla="*/ 35 w 85"/>
                <a:gd name="T53" fmla="*/ 27 h 48"/>
                <a:gd name="T54" fmla="*/ 38 w 85"/>
                <a:gd name="T55" fmla="*/ 22 h 48"/>
                <a:gd name="T56" fmla="*/ 33 w 85"/>
                <a:gd name="T57" fmla="*/ 22 h 48"/>
                <a:gd name="T58" fmla="*/ 33 w 85"/>
                <a:gd name="T59" fmla="*/ 24 h 48"/>
                <a:gd name="T60" fmla="*/ 33 w 85"/>
                <a:gd name="T61" fmla="*/ 27 h 48"/>
                <a:gd name="T62" fmla="*/ 31 w 85"/>
                <a:gd name="T63" fmla="*/ 29 h 48"/>
                <a:gd name="T64" fmla="*/ 26 w 85"/>
                <a:gd name="T65" fmla="*/ 27 h 48"/>
                <a:gd name="T66" fmla="*/ 21 w 85"/>
                <a:gd name="T67" fmla="*/ 29 h 48"/>
                <a:gd name="T68" fmla="*/ 16 w 85"/>
                <a:gd name="T69" fmla="*/ 29 h 48"/>
                <a:gd name="T70" fmla="*/ 14 w 85"/>
                <a:gd name="T71" fmla="*/ 29 h 48"/>
                <a:gd name="T72" fmla="*/ 12 w 85"/>
                <a:gd name="T73" fmla="*/ 29 h 48"/>
                <a:gd name="T74" fmla="*/ 5 w 85"/>
                <a:gd name="T75" fmla="*/ 29 h 48"/>
                <a:gd name="T76" fmla="*/ 2 w 85"/>
                <a:gd name="T77" fmla="*/ 27 h 48"/>
                <a:gd name="T78" fmla="*/ 0 w 85"/>
                <a:gd name="T79" fmla="*/ 31 h 48"/>
                <a:gd name="T80" fmla="*/ 2 w 85"/>
                <a:gd name="T81" fmla="*/ 36 h 48"/>
                <a:gd name="T82" fmla="*/ 7 w 85"/>
                <a:gd name="T83" fmla="*/ 36 h 48"/>
                <a:gd name="T84" fmla="*/ 14 w 85"/>
                <a:gd name="T85" fmla="*/ 43 h 48"/>
                <a:gd name="T86" fmla="*/ 14 w 85"/>
                <a:gd name="T87" fmla="*/ 45 h 48"/>
                <a:gd name="T88" fmla="*/ 16 w 85"/>
                <a:gd name="T89" fmla="*/ 43 h 48"/>
                <a:gd name="T90" fmla="*/ 24 w 85"/>
                <a:gd name="T91" fmla="*/ 43 h 48"/>
                <a:gd name="T92" fmla="*/ 26 w 85"/>
                <a:gd name="T93" fmla="*/ 45 h 48"/>
                <a:gd name="T94" fmla="*/ 31 w 85"/>
                <a:gd name="T95" fmla="*/ 48 h 48"/>
                <a:gd name="T96" fmla="*/ 33 w 85"/>
                <a:gd name="T97" fmla="*/ 45 h 48"/>
                <a:gd name="T98" fmla="*/ 40 w 85"/>
                <a:gd name="T99" fmla="*/ 45 h 48"/>
                <a:gd name="T100" fmla="*/ 45 w 85"/>
                <a:gd name="T101" fmla="*/ 45 h 48"/>
                <a:gd name="T102" fmla="*/ 50 w 85"/>
                <a:gd name="T103" fmla="*/ 45 h 48"/>
                <a:gd name="T104" fmla="*/ 54 w 85"/>
                <a:gd name="T105" fmla="*/ 48 h 48"/>
                <a:gd name="T106" fmla="*/ 54 w 85"/>
                <a:gd name="T107" fmla="*/ 45 h 48"/>
                <a:gd name="T108" fmla="*/ 54 w 85"/>
                <a:gd name="T109" fmla="*/ 41 h 48"/>
                <a:gd name="T110" fmla="*/ 59 w 85"/>
                <a:gd name="T111" fmla="*/ 41 h 48"/>
                <a:gd name="T112" fmla="*/ 68 w 85"/>
                <a:gd name="T113" fmla="*/ 34 h 48"/>
                <a:gd name="T114" fmla="*/ 68 w 85"/>
                <a:gd name="T115" fmla="*/ 29 h 48"/>
                <a:gd name="T116" fmla="*/ 71 w 85"/>
                <a:gd name="T117" fmla="*/ 29 h 48"/>
                <a:gd name="T118" fmla="*/ 73 w 85"/>
                <a:gd name="T119" fmla="*/ 31 h 48"/>
                <a:gd name="T120" fmla="*/ 78 w 85"/>
                <a:gd name="T121" fmla="*/ 29 h 48"/>
                <a:gd name="T122" fmla="*/ 80 w 85"/>
                <a:gd name="T123" fmla="*/ 27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5" h="48">
                  <a:moveTo>
                    <a:pt x="80" y="27"/>
                  </a:moveTo>
                  <a:lnTo>
                    <a:pt x="76" y="22"/>
                  </a:lnTo>
                  <a:lnTo>
                    <a:pt x="76" y="19"/>
                  </a:lnTo>
                  <a:lnTo>
                    <a:pt x="78" y="17"/>
                  </a:lnTo>
                  <a:lnTo>
                    <a:pt x="80" y="19"/>
                  </a:lnTo>
                  <a:lnTo>
                    <a:pt x="85" y="15"/>
                  </a:lnTo>
                  <a:lnTo>
                    <a:pt x="85" y="5"/>
                  </a:lnTo>
                  <a:lnTo>
                    <a:pt x="80" y="0"/>
                  </a:lnTo>
                  <a:lnTo>
                    <a:pt x="78" y="3"/>
                  </a:lnTo>
                  <a:lnTo>
                    <a:pt x="76" y="5"/>
                  </a:lnTo>
                  <a:lnTo>
                    <a:pt x="73" y="3"/>
                  </a:lnTo>
                  <a:lnTo>
                    <a:pt x="68" y="3"/>
                  </a:lnTo>
                  <a:lnTo>
                    <a:pt x="66" y="5"/>
                  </a:lnTo>
                  <a:lnTo>
                    <a:pt x="68" y="15"/>
                  </a:lnTo>
                  <a:lnTo>
                    <a:pt x="71" y="15"/>
                  </a:lnTo>
                  <a:lnTo>
                    <a:pt x="68" y="17"/>
                  </a:lnTo>
                  <a:lnTo>
                    <a:pt x="64" y="17"/>
                  </a:lnTo>
                  <a:lnTo>
                    <a:pt x="57" y="24"/>
                  </a:lnTo>
                  <a:lnTo>
                    <a:pt x="57" y="29"/>
                  </a:lnTo>
                  <a:lnTo>
                    <a:pt x="52" y="29"/>
                  </a:lnTo>
                  <a:lnTo>
                    <a:pt x="52" y="29"/>
                  </a:lnTo>
                  <a:lnTo>
                    <a:pt x="47" y="31"/>
                  </a:lnTo>
                  <a:lnTo>
                    <a:pt x="45" y="29"/>
                  </a:lnTo>
                  <a:lnTo>
                    <a:pt x="42" y="29"/>
                  </a:lnTo>
                  <a:lnTo>
                    <a:pt x="40" y="31"/>
                  </a:lnTo>
                  <a:lnTo>
                    <a:pt x="38" y="31"/>
                  </a:lnTo>
                  <a:lnTo>
                    <a:pt x="35" y="27"/>
                  </a:lnTo>
                  <a:lnTo>
                    <a:pt x="38" y="22"/>
                  </a:lnTo>
                  <a:lnTo>
                    <a:pt x="33" y="22"/>
                  </a:lnTo>
                  <a:lnTo>
                    <a:pt x="33" y="24"/>
                  </a:lnTo>
                  <a:lnTo>
                    <a:pt x="33" y="27"/>
                  </a:lnTo>
                  <a:lnTo>
                    <a:pt x="31" y="29"/>
                  </a:lnTo>
                  <a:lnTo>
                    <a:pt x="26" y="27"/>
                  </a:lnTo>
                  <a:lnTo>
                    <a:pt x="21" y="29"/>
                  </a:lnTo>
                  <a:lnTo>
                    <a:pt x="16" y="29"/>
                  </a:lnTo>
                  <a:lnTo>
                    <a:pt x="14" y="29"/>
                  </a:lnTo>
                  <a:lnTo>
                    <a:pt x="12" y="29"/>
                  </a:lnTo>
                  <a:lnTo>
                    <a:pt x="5" y="29"/>
                  </a:lnTo>
                  <a:lnTo>
                    <a:pt x="2" y="27"/>
                  </a:lnTo>
                  <a:lnTo>
                    <a:pt x="0" y="31"/>
                  </a:lnTo>
                  <a:lnTo>
                    <a:pt x="2" y="36"/>
                  </a:lnTo>
                  <a:lnTo>
                    <a:pt x="7" y="36"/>
                  </a:lnTo>
                  <a:lnTo>
                    <a:pt x="14" y="43"/>
                  </a:lnTo>
                  <a:lnTo>
                    <a:pt x="14" y="45"/>
                  </a:lnTo>
                  <a:lnTo>
                    <a:pt x="16" y="43"/>
                  </a:lnTo>
                  <a:lnTo>
                    <a:pt x="24" y="43"/>
                  </a:lnTo>
                  <a:lnTo>
                    <a:pt x="26" y="45"/>
                  </a:lnTo>
                  <a:lnTo>
                    <a:pt x="31" y="48"/>
                  </a:lnTo>
                  <a:lnTo>
                    <a:pt x="33" y="45"/>
                  </a:lnTo>
                  <a:lnTo>
                    <a:pt x="40" y="45"/>
                  </a:lnTo>
                  <a:lnTo>
                    <a:pt x="45" y="45"/>
                  </a:lnTo>
                  <a:lnTo>
                    <a:pt x="50" y="45"/>
                  </a:lnTo>
                  <a:lnTo>
                    <a:pt x="54" y="48"/>
                  </a:lnTo>
                  <a:lnTo>
                    <a:pt x="54" y="45"/>
                  </a:lnTo>
                  <a:lnTo>
                    <a:pt x="54" y="41"/>
                  </a:lnTo>
                  <a:lnTo>
                    <a:pt x="59" y="41"/>
                  </a:lnTo>
                  <a:lnTo>
                    <a:pt x="68" y="34"/>
                  </a:lnTo>
                  <a:lnTo>
                    <a:pt x="68" y="29"/>
                  </a:lnTo>
                  <a:lnTo>
                    <a:pt x="71" y="29"/>
                  </a:lnTo>
                  <a:lnTo>
                    <a:pt x="73" y="31"/>
                  </a:lnTo>
                  <a:lnTo>
                    <a:pt x="78" y="29"/>
                  </a:lnTo>
                  <a:lnTo>
                    <a:pt x="80" y="27"/>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939" name="Rectangle 433"/>
            <p:cNvSpPr>
              <a:spLocks noChangeArrowheads="1"/>
            </p:cNvSpPr>
            <p:nvPr/>
          </p:nvSpPr>
          <p:spPr bwMode="auto">
            <a:xfrm>
              <a:off x="9425189" y="4847181"/>
              <a:ext cx="2387" cy="3581"/>
            </a:xfrm>
            <a:prstGeom prst="rect">
              <a:avLst/>
            </a:pr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940" name="Freeform 434"/>
            <p:cNvSpPr>
              <a:spLocks/>
            </p:cNvSpPr>
            <p:nvPr/>
          </p:nvSpPr>
          <p:spPr bwMode="auto">
            <a:xfrm>
              <a:off x="9400123" y="4867473"/>
              <a:ext cx="5969" cy="2387"/>
            </a:xfrm>
            <a:custGeom>
              <a:avLst/>
              <a:gdLst>
                <a:gd name="T0" fmla="*/ 0 w 5"/>
                <a:gd name="T1" fmla="*/ 0 h 2"/>
                <a:gd name="T2" fmla="*/ 2 w 5"/>
                <a:gd name="T3" fmla="*/ 2 h 2"/>
                <a:gd name="T4" fmla="*/ 5 w 5"/>
                <a:gd name="T5" fmla="*/ 0 h 2"/>
                <a:gd name="T6" fmla="*/ 0 w 5"/>
                <a:gd name="T7" fmla="*/ 0 h 2"/>
              </a:gdLst>
              <a:ahLst/>
              <a:cxnLst>
                <a:cxn ang="0">
                  <a:pos x="T0" y="T1"/>
                </a:cxn>
                <a:cxn ang="0">
                  <a:pos x="T2" y="T3"/>
                </a:cxn>
                <a:cxn ang="0">
                  <a:pos x="T4" y="T5"/>
                </a:cxn>
                <a:cxn ang="0">
                  <a:pos x="T6" y="T7"/>
                </a:cxn>
              </a:cxnLst>
              <a:rect l="0" t="0" r="r" b="b"/>
              <a:pathLst>
                <a:path w="5" h="2">
                  <a:moveTo>
                    <a:pt x="0" y="0"/>
                  </a:moveTo>
                  <a:lnTo>
                    <a:pt x="2" y="2"/>
                  </a:lnTo>
                  <a:lnTo>
                    <a:pt x="5" y="0"/>
                  </a:lnTo>
                  <a:lnTo>
                    <a:pt x="0" y="0"/>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941" name="Freeform 435"/>
            <p:cNvSpPr>
              <a:spLocks/>
            </p:cNvSpPr>
            <p:nvPr/>
          </p:nvSpPr>
          <p:spPr bwMode="auto">
            <a:xfrm>
              <a:off x="9406090" y="4869860"/>
              <a:ext cx="2387" cy="3581"/>
            </a:xfrm>
            <a:custGeom>
              <a:avLst/>
              <a:gdLst>
                <a:gd name="T0" fmla="*/ 0 w 2"/>
                <a:gd name="T1" fmla="*/ 0 h 3"/>
                <a:gd name="T2" fmla="*/ 2 w 2"/>
                <a:gd name="T3" fmla="*/ 3 h 3"/>
                <a:gd name="T4" fmla="*/ 0 w 2"/>
                <a:gd name="T5" fmla="*/ 0 h 3"/>
                <a:gd name="T6" fmla="*/ 0 w 2"/>
                <a:gd name="T7" fmla="*/ 0 h 3"/>
              </a:gdLst>
              <a:ahLst/>
              <a:cxnLst>
                <a:cxn ang="0">
                  <a:pos x="T0" y="T1"/>
                </a:cxn>
                <a:cxn ang="0">
                  <a:pos x="T2" y="T3"/>
                </a:cxn>
                <a:cxn ang="0">
                  <a:pos x="T4" y="T5"/>
                </a:cxn>
                <a:cxn ang="0">
                  <a:pos x="T6" y="T7"/>
                </a:cxn>
              </a:cxnLst>
              <a:rect l="0" t="0" r="r" b="b"/>
              <a:pathLst>
                <a:path w="2" h="3">
                  <a:moveTo>
                    <a:pt x="0" y="0"/>
                  </a:moveTo>
                  <a:lnTo>
                    <a:pt x="2" y="3"/>
                  </a:lnTo>
                  <a:lnTo>
                    <a:pt x="0" y="0"/>
                  </a:lnTo>
                  <a:lnTo>
                    <a:pt x="0" y="0"/>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942" name="Freeform 436"/>
            <p:cNvSpPr>
              <a:spLocks/>
            </p:cNvSpPr>
            <p:nvPr/>
          </p:nvSpPr>
          <p:spPr bwMode="auto">
            <a:xfrm>
              <a:off x="9396540" y="4869860"/>
              <a:ext cx="11937" cy="5969"/>
            </a:xfrm>
            <a:custGeom>
              <a:avLst/>
              <a:gdLst>
                <a:gd name="T0" fmla="*/ 4 w 4"/>
                <a:gd name="T1" fmla="*/ 2 h 2"/>
                <a:gd name="T2" fmla="*/ 3 w 4"/>
                <a:gd name="T3" fmla="*/ 1 h 2"/>
                <a:gd name="T4" fmla="*/ 0 w 4"/>
                <a:gd name="T5" fmla="*/ 0 h 2"/>
                <a:gd name="T6" fmla="*/ 4 w 4"/>
                <a:gd name="T7" fmla="*/ 2 h 2"/>
              </a:gdLst>
              <a:ahLst/>
              <a:cxnLst>
                <a:cxn ang="0">
                  <a:pos x="T0" y="T1"/>
                </a:cxn>
                <a:cxn ang="0">
                  <a:pos x="T2" y="T3"/>
                </a:cxn>
                <a:cxn ang="0">
                  <a:pos x="T4" y="T5"/>
                </a:cxn>
                <a:cxn ang="0">
                  <a:pos x="T6" y="T7"/>
                </a:cxn>
              </a:cxnLst>
              <a:rect l="0" t="0" r="r" b="b"/>
              <a:pathLst>
                <a:path w="4" h="2">
                  <a:moveTo>
                    <a:pt x="4" y="2"/>
                  </a:moveTo>
                  <a:cubicBezTo>
                    <a:pt x="3" y="1"/>
                    <a:pt x="3" y="1"/>
                    <a:pt x="3" y="1"/>
                  </a:cubicBezTo>
                  <a:cubicBezTo>
                    <a:pt x="3" y="1"/>
                    <a:pt x="0" y="0"/>
                    <a:pt x="0" y="0"/>
                  </a:cubicBezTo>
                  <a:lnTo>
                    <a:pt x="4" y="2"/>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943" name="Freeform 437"/>
            <p:cNvSpPr>
              <a:spLocks/>
            </p:cNvSpPr>
            <p:nvPr/>
          </p:nvSpPr>
          <p:spPr bwMode="auto">
            <a:xfrm>
              <a:off x="9427576" y="4844793"/>
              <a:ext cx="3581" cy="5969"/>
            </a:xfrm>
            <a:custGeom>
              <a:avLst/>
              <a:gdLst>
                <a:gd name="T0" fmla="*/ 3 w 3"/>
                <a:gd name="T1" fmla="*/ 0 h 5"/>
                <a:gd name="T2" fmla="*/ 0 w 3"/>
                <a:gd name="T3" fmla="*/ 0 h 5"/>
                <a:gd name="T4" fmla="*/ 3 w 3"/>
                <a:gd name="T5" fmla="*/ 5 h 5"/>
                <a:gd name="T6" fmla="*/ 3 w 3"/>
                <a:gd name="T7" fmla="*/ 2 h 5"/>
                <a:gd name="T8" fmla="*/ 3 w 3"/>
                <a:gd name="T9" fmla="*/ 0 h 5"/>
                <a:gd name="T10" fmla="*/ 3 w 3"/>
                <a:gd name="T11" fmla="*/ 0 h 5"/>
              </a:gdLst>
              <a:ahLst/>
              <a:cxnLst>
                <a:cxn ang="0">
                  <a:pos x="T0" y="T1"/>
                </a:cxn>
                <a:cxn ang="0">
                  <a:pos x="T2" y="T3"/>
                </a:cxn>
                <a:cxn ang="0">
                  <a:pos x="T4" y="T5"/>
                </a:cxn>
                <a:cxn ang="0">
                  <a:pos x="T6" y="T7"/>
                </a:cxn>
                <a:cxn ang="0">
                  <a:pos x="T8" y="T9"/>
                </a:cxn>
                <a:cxn ang="0">
                  <a:pos x="T10" y="T11"/>
                </a:cxn>
              </a:cxnLst>
              <a:rect l="0" t="0" r="r" b="b"/>
              <a:pathLst>
                <a:path w="3" h="5">
                  <a:moveTo>
                    <a:pt x="3" y="0"/>
                  </a:moveTo>
                  <a:lnTo>
                    <a:pt x="0" y="0"/>
                  </a:lnTo>
                  <a:lnTo>
                    <a:pt x="3" y="5"/>
                  </a:lnTo>
                  <a:lnTo>
                    <a:pt x="3" y="2"/>
                  </a:lnTo>
                  <a:lnTo>
                    <a:pt x="3" y="0"/>
                  </a:lnTo>
                  <a:lnTo>
                    <a:pt x="3" y="0"/>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944" name="Freeform 438"/>
            <p:cNvSpPr>
              <a:spLocks/>
            </p:cNvSpPr>
            <p:nvPr/>
          </p:nvSpPr>
          <p:spPr bwMode="auto">
            <a:xfrm>
              <a:off x="9406090" y="4863892"/>
              <a:ext cx="4775" cy="3581"/>
            </a:xfrm>
            <a:custGeom>
              <a:avLst/>
              <a:gdLst>
                <a:gd name="T0" fmla="*/ 2 w 2"/>
                <a:gd name="T1" fmla="*/ 0 h 1"/>
                <a:gd name="T2" fmla="*/ 1 w 2"/>
                <a:gd name="T3" fmla="*/ 0 h 1"/>
                <a:gd name="T4" fmla="*/ 0 w 2"/>
                <a:gd name="T5" fmla="*/ 1 h 1"/>
                <a:gd name="T6" fmla="*/ 2 w 2"/>
                <a:gd name="T7" fmla="*/ 1 h 1"/>
                <a:gd name="T8" fmla="*/ 2 w 2"/>
                <a:gd name="T9" fmla="*/ 0 h 1"/>
              </a:gdLst>
              <a:ahLst/>
              <a:cxnLst>
                <a:cxn ang="0">
                  <a:pos x="T0" y="T1"/>
                </a:cxn>
                <a:cxn ang="0">
                  <a:pos x="T2" y="T3"/>
                </a:cxn>
                <a:cxn ang="0">
                  <a:pos x="T4" y="T5"/>
                </a:cxn>
                <a:cxn ang="0">
                  <a:pos x="T6" y="T7"/>
                </a:cxn>
                <a:cxn ang="0">
                  <a:pos x="T8" y="T9"/>
                </a:cxn>
              </a:cxnLst>
              <a:rect l="0" t="0" r="r" b="b"/>
              <a:pathLst>
                <a:path w="2" h="1">
                  <a:moveTo>
                    <a:pt x="2" y="0"/>
                  </a:moveTo>
                  <a:cubicBezTo>
                    <a:pt x="1" y="0"/>
                    <a:pt x="1" y="0"/>
                    <a:pt x="1" y="0"/>
                  </a:cubicBezTo>
                  <a:cubicBezTo>
                    <a:pt x="0" y="1"/>
                    <a:pt x="0" y="1"/>
                    <a:pt x="0" y="1"/>
                  </a:cubicBezTo>
                  <a:cubicBezTo>
                    <a:pt x="0" y="1"/>
                    <a:pt x="2" y="1"/>
                    <a:pt x="2" y="1"/>
                  </a:cubicBezTo>
                  <a:lnTo>
                    <a:pt x="2" y="0"/>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945" name="Freeform 439"/>
            <p:cNvSpPr>
              <a:spLocks/>
            </p:cNvSpPr>
            <p:nvPr/>
          </p:nvSpPr>
          <p:spPr bwMode="auto">
            <a:xfrm>
              <a:off x="9414446" y="4847181"/>
              <a:ext cx="2387" cy="5969"/>
            </a:xfrm>
            <a:custGeom>
              <a:avLst/>
              <a:gdLst>
                <a:gd name="T0" fmla="*/ 0 w 2"/>
                <a:gd name="T1" fmla="*/ 0 h 5"/>
                <a:gd name="T2" fmla="*/ 2 w 2"/>
                <a:gd name="T3" fmla="*/ 5 h 5"/>
                <a:gd name="T4" fmla="*/ 2 w 2"/>
                <a:gd name="T5" fmla="*/ 5 h 5"/>
                <a:gd name="T6" fmla="*/ 2 w 2"/>
                <a:gd name="T7" fmla="*/ 3 h 5"/>
                <a:gd name="T8" fmla="*/ 0 w 2"/>
                <a:gd name="T9" fmla="*/ 0 h 5"/>
              </a:gdLst>
              <a:ahLst/>
              <a:cxnLst>
                <a:cxn ang="0">
                  <a:pos x="T0" y="T1"/>
                </a:cxn>
                <a:cxn ang="0">
                  <a:pos x="T2" y="T3"/>
                </a:cxn>
                <a:cxn ang="0">
                  <a:pos x="T4" y="T5"/>
                </a:cxn>
                <a:cxn ang="0">
                  <a:pos x="T6" y="T7"/>
                </a:cxn>
                <a:cxn ang="0">
                  <a:pos x="T8" y="T9"/>
                </a:cxn>
              </a:cxnLst>
              <a:rect l="0" t="0" r="r" b="b"/>
              <a:pathLst>
                <a:path w="2" h="5">
                  <a:moveTo>
                    <a:pt x="0" y="0"/>
                  </a:moveTo>
                  <a:lnTo>
                    <a:pt x="2" y="5"/>
                  </a:lnTo>
                  <a:lnTo>
                    <a:pt x="2" y="5"/>
                  </a:lnTo>
                  <a:lnTo>
                    <a:pt x="2" y="3"/>
                  </a:lnTo>
                  <a:lnTo>
                    <a:pt x="0" y="0"/>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946" name="Freeform 440"/>
            <p:cNvSpPr>
              <a:spLocks/>
            </p:cNvSpPr>
            <p:nvPr/>
          </p:nvSpPr>
          <p:spPr bwMode="auto">
            <a:xfrm>
              <a:off x="9406090" y="4859118"/>
              <a:ext cx="2387" cy="2387"/>
            </a:xfrm>
            <a:custGeom>
              <a:avLst/>
              <a:gdLst>
                <a:gd name="T0" fmla="*/ 0 w 2"/>
                <a:gd name="T1" fmla="*/ 0 h 2"/>
                <a:gd name="T2" fmla="*/ 0 w 2"/>
                <a:gd name="T3" fmla="*/ 0 h 2"/>
                <a:gd name="T4" fmla="*/ 2 w 2"/>
                <a:gd name="T5" fmla="*/ 2 h 2"/>
                <a:gd name="T6" fmla="*/ 2 w 2"/>
                <a:gd name="T7" fmla="*/ 0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lnTo>
                    <a:pt x="0" y="0"/>
                  </a:lnTo>
                  <a:lnTo>
                    <a:pt x="2" y="2"/>
                  </a:lnTo>
                  <a:lnTo>
                    <a:pt x="2" y="0"/>
                  </a:lnTo>
                  <a:lnTo>
                    <a:pt x="0" y="0"/>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947" name="Freeform 441"/>
            <p:cNvSpPr>
              <a:spLocks/>
            </p:cNvSpPr>
            <p:nvPr/>
          </p:nvSpPr>
          <p:spPr bwMode="auto">
            <a:xfrm>
              <a:off x="9667507" y="4762429"/>
              <a:ext cx="9549" cy="8356"/>
            </a:xfrm>
            <a:custGeom>
              <a:avLst/>
              <a:gdLst>
                <a:gd name="T0" fmla="*/ 5 w 8"/>
                <a:gd name="T1" fmla="*/ 0 h 7"/>
                <a:gd name="T2" fmla="*/ 3 w 8"/>
                <a:gd name="T3" fmla="*/ 5 h 7"/>
                <a:gd name="T4" fmla="*/ 0 w 8"/>
                <a:gd name="T5" fmla="*/ 5 h 7"/>
                <a:gd name="T6" fmla="*/ 0 w 8"/>
                <a:gd name="T7" fmla="*/ 7 h 7"/>
                <a:gd name="T8" fmla="*/ 5 w 8"/>
                <a:gd name="T9" fmla="*/ 7 h 7"/>
                <a:gd name="T10" fmla="*/ 8 w 8"/>
                <a:gd name="T11" fmla="*/ 5 h 7"/>
                <a:gd name="T12" fmla="*/ 5 w 8"/>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8" h="7">
                  <a:moveTo>
                    <a:pt x="5" y="0"/>
                  </a:moveTo>
                  <a:lnTo>
                    <a:pt x="3" y="5"/>
                  </a:lnTo>
                  <a:lnTo>
                    <a:pt x="0" y="5"/>
                  </a:lnTo>
                  <a:lnTo>
                    <a:pt x="0" y="7"/>
                  </a:lnTo>
                  <a:lnTo>
                    <a:pt x="5" y="7"/>
                  </a:lnTo>
                  <a:lnTo>
                    <a:pt x="8" y="5"/>
                  </a:lnTo>
                  <a:lnTo>
                    <a:pt x="5" y="0"/>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948" name="Freeform 442"/>
            <p:cNvSpPr>
              <a:spLocks/>
            </p:cNvSpPr>
            <p:nvPr/>
          </p:nvSpPr>
          <p:spPr bwMode="auto">
            <a:xfrm>
              <a:off x="9679444" y="4788690"/>
              <a:ext cx="31036" cy="35811"/>
            </a:xfrm>
            <a:custGeom>
              <a:avLst/>
              <a:gdLst>
                <a:gd name="T0" fmla="*/ 14 w 26"/>
                <a:gd name="T1" fmla="*/ 11 h 30"/>
                <a:gd name="T2" fmla="*/ 9 w 26"/>
                <a:gd name="T3" fmla="*/ 9 h 30"/>
                <a:gd name="T4" fmla="*/ 7 w 26"/>
                <a:gd name="T5" fmla="*/ 4 h 30"/>
                <a:gd name="T6" fmla="*/ 7 w 26"/>
                <a:gd name="T7" fmla="*/ 0 h 30"/>
                <a:gd name="T8" fmla="*/ 2 w 26"/>
                <a:gd name="T9" fmla="*/ 2 h 30"/>
                <a:gd name="T10" fmla="*/ 0 w 26"/>
                <a:gd name="T11" fmla="*/ 4 h 30"/>
                <a:gd name="T12" fmla="*/ 2 w 26"/>
                <a:gd name="T13" fmla="*/ 9 h 30"/>
                <a:gd name="T14" fmla="*/ 2 w 26"/>
                <a:gd name="T15" fmla="*/ 14 h 30"/>
                <a:gd name="T16" fmla="*/ 5 w 26"/>
                <a:gd name="T17" fmla="*/ 16 h 30"/>
                <a:gd name="T18" fmla="*/ 9 w 26"/>
                <a:gd name="T19" fmla="*/ 23 h 30"/>
                <a:gd name="T20" fmla="*/ 9 w 26"/>
                <a:gd name="T21" fmla="*/ 26 h 30"/>
                <a:gd name="T22" fmla="*/ 12 w 26"/>
                <a:gd name="T23" fmla="*/ 28 h 30"/>
                <a:gd name="T24" fmla="*/ 14 w 26"/>
                <a:gd name="T25" fmla="*/ 28 h 30"/>
                <a:gd name="T26" fmla="*/ 16 w 26"/>
                <a:gd name="T27" fmla="*/ 30 h 30"/>
                <a:gd name="T28" fmla="*/ 21 w 26"/>
                <a:gd name="T29" fmla="*/ 30 h 30"/>
                <a:gd name="T30" fmla="*/ 24 w 26"/>
                <a:gd name="T31" fmla="*/ 28 h 30"/>
                <a:gd name="T32" fmla="*/ 26 w 26"/>
                <a:gd name="T33" fmla="*/ 28 h 30"/>
                <a:gd name="T34" fmla="*/ 26 w 26"/>
                <a:gd name="T35" fmla="*/ 21 h 30"/>
                <a:gd name="T36" fmla="*/ 21 w 26"/>
                <a:gd name="T37" fmla="*/ 16 h 30"/>
                <a:gd name="T38" fmla="*/ 14 w 26"/>
                <a:gd name="T39" fmla="*/ 11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6" h="30">
                  <a:moveTo>
                    <a:pt x="14" y="11"/>
                  </a:moveTo>
                  <a:lnTo>
                    <a:pt x="9" y="9"/>
                  </a:lnTo>
                  <a:lnTo>
                    <a:pt x="7" y="4"/>
                  </a:lnTo>
                  <a:lnTo>
                    <a:pt x="7" y="0"/>
                  </a:lnTo>
                  <a:lnTo>
                    <a:pt x="2" y="2"/>
                  </a:lnTo>
                  <a:lnTo>
                    <a:pt x="0" y="4"/>
                  </a:lnTo>
                  <a:lnTo>
                    <a:pt x="2" y="9"/>
                  </a:lnTo>
                  <a:lnTo>
                    <a:pt x="2" y="14"/>
                  </a:lnTo>
                  <a:lnTo>
                    <a:pt x="5" y="16"/>
                  </a:lnTo>
                  <a:lnTo>
                    <a:pt x="9" y="23"/>
                  </a:lnTo>
                  <a:lnTo>
                    <a:pt x="9" y="26"/>
                  </a:lnTo>
                  <a:lnTo>
                    <a:pt x="12" y="28"/>
                  </a:lnTo>
                  <a:lnTo>
                    <a:pt x="14" y="28"/>
                  </a:lnTo>
                  <a:lnTo>
                    <a:pt x="16" y="30"/>
                  </a:lnTo>
                  <a:lnTo>
                    <a:pt x="21" y="30"/>
                  </a:lnTo>
                  <a:lnTo>
                    <a:pt x="24" y="28"/>
                  </a:lnTo>
                  <a:lnTo>
                    <a:pt x="26" y="28"/>
                  </a:lnTo>
                  <a:lnTo>
                    <a:pt x="26" y="21"/>
                  </a:lnTo>
                  <a:lnTo>
                    <a:pt x="21" y="16"/>
                  </a:lnTo>
                  <a:lnTo>
                    <a:pt x="14" y="11"/>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949" name="Freeform 443"/>
            <p:cNvSpPr>
              <a:spLocks/>
            </p:cNvSpPr>
            <p:nvPr/>
          </p:nvSpPr>
          <p:spPr bwMode="auto">
            <a:xfrm>
              <a:off x="9656765" y="4940288"/>
              <a:ext cx="8356" cy="3581"/>
            </a:xfrm>
            <a:custGeom>
              <a:avLst/>
              <a:gdLst>
                <a:gd name="T0" fmla="*/ 0 w 7"/>
                <a:gd name="T1" fmla="*/ 3 h 3"/>
                <a:gd name="T2" fmla="*/ 0 w 7"/>
                <a:gd name="T3" fmla="*/ 3 h 3"/>
                <a:gd name="T4" fmla="*/ 2 w 7"/>
                <a:gd name="T5" fmla="*/ 3 h 3"/>
                <a:gd name="T6" fmla="*/ 5 w 7"/>
                <a:gd name="T7" fmla="*/ 3 h 3"/>
                <a:gd name="T8" fmla="*/ 7 w 7"/>
                <a:gd name="T9" fmla="*/ 0 h 3"/>
                <a:gd name="T10" fmla="*/ 2 w 7"/>
                <a:gd name="T11" fmla="*/ 0 h 3"/>
                <a:gd name="T12" fmla="*/ 0 w 7"/>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7" h="3">
                  <a:moveTo>
                    <a:pt x="0" y="3"/>
                  </a:moveTo>
                  <a:lnTo>
                    <a:pt x="0" y="3"/>
                  </a:lnTo>
                  <a:lnTo>
                    <a:pt x="2" y="3"/>
                  </a:lnTo>
                  <a:lnTo>
                    <a:pt x="5" y="3"/>
                  </a:lnTo>
                  <a:lnTo>
                    <a:pt x="7" y="0"/>
                  </a:lnTo>
                  <a:lnTo>
                    <a:pt x="2" y="0"/>
                  </a:lnTo>
                  <a:lnTo>
                    <a:pt x="0" y="3"/>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950" name="Freeform 444"/>
            <p:cNvSpPr>
              <a:spLocks/>
            </p:cNvSpPr>
            <p:nvPr/>
          </p:nvSpPr>
          <p:spPr bwMode="auto">
            <a:xfrm>
              <a:off x="9408478" y="4850761"/>
              <a:ext cx="5969" cy="8356"/>
            </a:xfrm>
            <a:custGeom>
              <a:avLst/>
              <a:gdLst>
                <a:gd name="T0" fmla="*/ 2 w 2"/>
                <a:gd name="T1" fmla="*/ 2 h 3"/>
                <a:gd name="T2" fmla="*/ 1 w 2"/>
                <a:gd name="T3" fmla="*/ 0 h 3"/>
                <a:gd name="T4" fmla="*/ 0 w 2"/>
                <a:gd name="T5" fmla="*/ 1 h 3"/>
                <a:gd name="T6" fmla="*/ 0 w 2"/>
                <a:gd name="T7" fmla="*/ 2 h 3"/>
                <a:gd name="T8" fmla="*/ 1 w 2"/>
                <a:gd name="T9" fmla="*/ 3 h 3"/>
                <a:gd name="T10" fmla="*/ 2 w 2"/>
                <a:gd name="T11" fmla="*/ 2 h 3"/>
              </a:gdLst>
              <a:ahLst/>
              <a:cxnLst>
                <a:cxn ang="0">
                  <a:pos x="T0" y="T1"/>
                </a:cxn>
                <a:cxn ang="0">
                  <a:pos x="T2" y="T3"/>
                </a:cxn>
                <a:cxn ang="0">
                  <a:pos x="T4" y="T5"/>
                </a:cxn>
                <a:cxn ang="0">
                  <a:pos x="T6" y="T7"/>
                </a:cxn>
                <a:cxn ang="0">
                  <a:pos x="T8" y="T9"/>
                </a:cxn>
                <a:cxn ang="0">
                  <a:pos x="T10" y="T11"/>
                </a:cxn>
              </a:cxnLst>
              <a:rect l="0" t="0" r="r" b="b"/>
              <a:pathLst>
                <a:path w="2" h="3">
                  <a:moveTo>
                    <a:pt x="2" y="2"/>
                  </a:moveTo>
                  <a:cubicBezTo>
                    <a:pt x="1" y="0"/>
                    <a:pt x="1" y="0"/>
                    <a:pt x="1" y="0"/>
                  </a:cubicBezTo>
                  <a:cubicBezTo>
                    <a:pt x="0" y="1"/>
                    <a:pt x="0" y="1"/>
                    <a:pt x="0" y="1"/>
                  </a:cubicBezTo>
                  <a:cubicBezTo>
                    <a:pt x="0" y="2"/>
                    <a:pt x="0" y="2"/>
                    <a:pt x="0" y="2"/>
                  </a:cubicBezTo>
                  <a:cubicBezTo>
                    <a:pt x="1" y="3"/>
                    <a:pt x="1" y="3"/>
                    <a:pt x="1" y="3"/>
                  </a:cubicBezTo>
                  <a:cubicBezTo>
                    <a:pt x="1" y="3"/>
                    <a:pt x="2" y="2"/>
                    <a:pt x="2" y="2"/>
                  </a:cubicBez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951" name="Freeform 445"/>
            <p:cNvSpPr>
              <a:spLocks/>
            </p:cNvSpPr>
            <p:nvPr/>
          </p:nvSpPr>
          <p:spPr bwMode="auto">
            <a:xfrm>
              <a:off x="9636472" y="4943869"/>
              <a:ext cx="14324" cy="4775"/>
            </a:xfrm>
            <a:custGeom>
              <a:avLst/>
              <a:gdLst>
                <a:gd name="T0" fmla="*/ 10 w 12"/>
                <a:gd name="T1" fmla="*/ 2 h 4"/>
                <a:gd name="T2" fmla="*/ 8 w 12"/>
                <a:gd name="T3" fmla="*/ 2 h 4"/>
                <a:gd name="T4" fmla="*/ 3 w 12"/>
                <a:gd name="T5" fmla="*/ 0 h 4"/>
                <a:gd name="T6" fmla="*/ 0 w 12"/>
                <a:gd name="T7" fmla="*/ 0 h 4"/>
                <a:gd name="T8" fmla="*/ 5 w 12"/>
                <a:gd name="T9" fmla="*/ 4 h 4"/>
                <a:gd name="T10" fmla="*/ 8 w 12"/>
                <a:gd name="T11" fmla="*/ 4 h 4"/>
                <a:gd name="T12" fmla="*/ 10 w 12"/>
                <a:gd name="T13" fmla="*/ 4 h 4"/>
                <a:gd name="T14" fmla="*/ 12 w 12"/>
                <a:gd name="T15" fmla="*/ 4 h 4"/>
                <a:gd name="T16" fmla="*/ 10 w 12"/>
                <a:gd name="T17"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4">
                  <a:moveTo>
                    <a:pt x="10" y="2"/>
                  </a:moveTo>
                  <a:lnTo>
                    <a:pt x="8" y="2"/>
                  </a:lnTo>
                  <a:lnTo>
                    <a:pt x="3" y="0"/>
                  </a:lnTo>
                  <a:lnTo>
                    <a:pt x="0" y="0"/>
                  </a:lnTo>
                  <a:lnTo>
                    <a:pt x="5" y="4"/>
                  </a:lnTo>
                  <a:lnTo>
                    <a:pt x="8" y="4"/>
                  </a:lnTo>
                  <a:lnTo>
                    <a:pt x="10" y="4"/>
                  </a:lnTo>
                  <a:lnTo>
                    <a:pt x="12" y="4"/>
                  </a:lnTo>
                  <a:lnTo>
                    <a:pt x="10" y="2"/>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952" name="Freeform 446"/>
            <p:cNvSpPr>
              <a:spLocks/>
            </p:cNvSpPr>
            <p:nvPr/>
          </p:nvSpPr>
          <p:spPr bwMode="auto">
            <a:xfrm>
              <a:off x="9586337" y="4717069"/>
              <a:ext cx="56104" cy="59684"/>
            </a:xfrm>
            <a:custGeom>
              <a:avLst/>
              <a:gdLst>
                <a:gd name="T0" fmla="*/ 45 w 47"/>
                <a:gd name="T1" fmla="*/ 43 h 50"/>
                <a:gd name="T2" fmla="*/ 47 w 47"/>
                <a:gd name="T3" fmla="*/ 41 h 50"/>
                <a:gd name="T4" fmla="*/ 47 w 47"/>
                <a:gd name="T5" fmla="*/ 36 h 50"/>
                <a:gd name="T6" fmla="*/ 45 w 47"/>
                <a:gd name="T7" fmla="*/ 36 h 50"/>
                <a:gd name="T8" fmla="*/ 42 w 47"/>
                <a:gd name="T9" fmla="*/ 26 h 50"/>
                <a:gd name="T10" fmla="*/ 40 w 47"/>
                <a:gd name="T11" fmla="*/ 26 h 50"/>
                <a:gd name="T12" fmla="*/ 38 w 47"/>
                <a:gd name="T13" fmla="*/ 22 h 50"/>
                <a:gd name="T14" fmla="*/ 33 w 47"/>
                <a:gd name="T15" fmla="*/ 19 h 50"/>
                <a:gd name="T16" fmla="*/ 28 w 47"/>
                <a:gd name="T17" fmla="*/ 15 h 50"/>
                <a:gd name="T18" fmla="*/ 24 w 47"/>
                <a:gd name="T19" fmla="*/ 15 h 50"/>
                <a:gd name="T20" fmla="*/ 16 w 47"/>
                <a:gd name="T21" fmla="*/ 7 h 50"/>
                <a:gd name="T22" fmla="*/ 9 w 47"/>
                <a:gd name="T23" fmla="*/ 5 h 50"/>
                <a:gd name="T24" fmla="*/ 0 w 47"/>
                <a:gd name="T25" fmla="*/ 0 h 50"/>
                <a:gd name="T26" fmla="*/ 2 w 47"/>
                <a:gd name="T27" fmla="*/ 3 h 50"/>
                <a:gd name="T28" fmla="*/ 5 w 47"/>
                <a:gd name="T29" fmla="*/ 5 h 50"/>
                <a:gd name="T30" fmla="*/ 19 w 47"/>
                <a:gd name="T31" fmla="*/ 15 h 50"/>
                <a:gd name="T32" fmla="*/ 26 w 47"/>
                <a:gd name="T33" fmla="*/ 19 h 50"/>
                <a:gd name="T34" fmla="*/ 31 w 47"/>
                <a:gd name="T35" fmla="*/ 19 h 50"/>
                <a:gd name="T36" fmla="*/ 38 w 47"/>
                <a:gd name="T37" fmla="*/ 26 h 50"/>
                <a:gd name="T38" fmla="*/ 40 w 47"/>
                <a:gd name="T39" fmla="*/ 36 h 50"/>
                <a:gd name="T40" fmla="*/ 38 w 47"/>
                <a:gd name="T41" fmla="*/ 41 h 50"/>
                <a:gd name="T42" fmla="*/ 40 w 47"/>
                <a:gd name="T43" fmla="*/ 45 h 50"/>
                <a:gd name="T44" fmla="*/ 45 w 47"/>
                <a:gd name="T45" fmla="*/ 50 h 50"/>
                <a:gd name="T46" fmla="*/ 45 w 47"/>
                <a:gd name="T47" fmla="*/ 43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7" h="50">
                  <a:moveTo>
                    <a:pt x="45" y="43"/>
                  </a:moveTo>
                  <a:lnTo>
                    <a:pt x="47" y="41"/>
                  </a:lnTo>
                  <a:lnTo>
                    <a:pt x="47" y="36"/>
                  </a:lnTo>
                  <a:lnTo>
                    <a:pt x="45" y="36"/>
                  </a:lnTo>
                  <a:lnTo>
                    <a:pt x="42" y="26"/>
                  </a:lnTo>
                  <a:lnTo>
                    <a:pt x="40" y="26"/>
                  </a:lnTo>
                  <a:lnTo>
                    <a:pt x="38" y="22"/>
                  </a:lnTo>
                  <a:lnTo>
                    <a:pt x="33" y="19"/>
                  </a:lnTo>
                  <a:lnTo>
                    <a:pt x="28" y="15"/>
                  </a:lnTo>
                  <a:lnTo>
                    <a:pt x="24" y="15"/>
                  </a:lnTo>
                  <a:lnTo>
                    <a:pt x="16" y="7"/>
                  </a:lnTo>
                  <a:lnTo>
                    <a:pt x="9" y="5"/>
                  </a:lnTo>
                  <a:lnTo>
                    <a:pt x="0" y="0"/>
                  </a:lnTo>
                  <a:lnTo>
                    <a:pt x="2" y="3"/>
                  </a:lnTo>
                  <a:lnTo>
                    <a:pt x="5" y="5"/>
                  </a:lnTo>
                  <a:lnTo>
                    <a:pt x="19" y="15"/>
                  </a:lnTo>
                  <a:lnTo>
                    <a:pt x="26" y="19"/>
                  </a:lnTo>
                  <a:lnTo>
                    <a:pt x="31" y="19"/>
                  </a:lnTo>
                  <a:lnTo>
                    <a:pt x="38" y="26"/>
                  </a:lnTo>
                  <a:lnTo>
                    <a:pt x="40" y="36"/>
                  </a:lnTo>
                  <a:lnTo>
                    <a:pt x="38" y="41"/>
                  </a:lnTo>
                  <a:lnTo>
                    <a:pt x="40" y="45"/>
                  </a:lnTo>
                  <a:lnTo>
                    <a:pt x="45" y="50"/>
                  </a:lnTo>
                  <a:lnTo>
                    <a:pt x="45" y="43"/>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953" name="Freeform 447"/>
            <p:cNvSpPr>
              <a:spLocks/>
            </p:cNvSpPr>
            <p:nvPr/>
          </p:nvSpPr>
          <p:spPr bwMode="auto">
            <a:xfrm>
              <a:off x="9673475" y="4779140"/>
              <a:ext cx="5969" cy="9549"/>
            </a:xfrm>
            <a:custGeom>
              <a:avLst/>
              <a:gdLst>
                <a:gd name="T0" fmla="*/ 3 w 5"/>
                <a:gd name="T1" fmla="*/ 0 h 8"/>
                <a:gd name="T2" fmla="*/ 0 w 5"/>
                <a:gd name="T3" fmla="*/ 0 h 8"/>
                <a:gd name="T4" fmla="*/ 3 w 5"/>
                <a:gd name="T5" fmla="*/ 3 h 8"/>
                <a:gd name="T6" fmla="*/ 3 w 5"/>
                <a:gd name="T7" fmla="*/ 8 h 8"/>
                <a:gd name="T8" fmla="*/ 5 w 5"/>
                <a:gd name="T9" fmla="*/ 5 h 8"/>
                <a:gd name="T10" fmla="*/ 5 w 5"/>
                <a:gd name="T11" fmla="*/ 0 h 8"/>
                <a:gd name="T12" fmla="*/ 3 w 5"/>
                <a:gd name="T13" fmla="*/ 0 h 8"/>
              </a:gdLst>
              <a:ahLst/>
              <a:cxnLst>
                <a:cxn ang="0">
                  <a:pos x="T0" y="T1"/>
                </a:cxn>
                <a:cxn ang="0">
                  <a:pos x="T2" y="T3"/>
                </a:cxn>
                <a:cxn ang="0">
                  <a:pos x="T4" y="T5"/>
                </a:cxn>
                <a:cxn ang="0">
                  <a:pos x="T6" y="T7"/>
                </a:cxn>
                <a:cxn ang="0">
                  <a:pos x="T8" y="T9"/>
                </a:cxn>
                <a:cxn ang="0">
                  <a:pos x="T10" y="T11"/>
                </a:cxn>
                <a:cxn ang="0">
                  <a:pos x="T12" y="T13"/>
                </a:cxn>
              </a:cxnLst>
              <a:rect l="0" t="0" r="r" b="b"/>
              <a:pathLst>
                <a:path w="5" h="8">
                  <a:moveTo>
                    <a:pt x="3" y="0"/>
                  </a:moveTo>
                  <a:lnTo>
                    <a:pt x="0" y="0"/>
                  </a:lnTo>
                  <a:lnTo>
                    <a:pt x="3" y="3"/>
                  </a:lnTo>
                  <a:lnTo>
                    <a:pt x="3" y="8"/>
                  </a:lnTo>
                  <a:lnTo>
                    <a:pt x="5" y="5"/>
                  </a:lnTo>
                  <a:lnTo>
                    <a:pt x="5" y="0"/>
                  </a:lnTo>
                  <a:lnTo>
                    <a:pt x="3" y="0"/>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954" name="Freeform 448"/>
            <p:cNvSpPr>
              <a:spLocks/>
            </p:cNvSpPr>
            <p:nvPr/>
          </p:nvSpPr>
          <p:spPr bwMode="auto">
            <a:xfrm>
              <a:off x="9566044" y="4774365"/>
              <a:ext cx="5969" cy="8356"/>
            </a:xfrm>
            <a:custGeom>
              <a:avLst/>
              <a:gdLst>
                <a:gd name="T0" fmla="*/ 0 w 5"/>
                <a:gd name="T1" fmla="*/ 0 h 7"/>
                <a:gd name="T2" fmla="*/ 0 w 5"/>
                <a:gd name="T3" fmla="*/ 2 h 7"/>
                <a:gd name="T4" fmla="*/ 3 w 5"/>
                <a:gd name="T5" fmla="*/ 7 h 7"/>
                <a:gd name="T6" fmla="*/ 5 w 5"/>
                <a:gd name="T7" fmla="*/ 4 h 7"/>
                <a:gd name="T8" fmla="*/ 3 w 5"/>
                <a:gd name="T9" fmla="*/ 0 h 7"/>
                <a:gd name="T10" fmla="*/ 0 w 5"/>
                <a:gd name="T11" fmla="*/ 0 h 7"/>
              </a:gdLst>
              <a:ahLst/>
              <a:cxnLst>
                <a:cxn ang="0">
                  <a:pos x="T0" y="T1"/>
                </a:cxn>
                <a:cxn ang="0">
                  <a:pos x="T2" y="T3"/>
                </a:cxn>
                <a:cxn ang="0">
                  <a:pos x="T4" y="T5"/>
                </a:cxn>
                <a:cxn ang="0">
                  <a:pos x="T6" y="T7"/>
                </a:cxn>
                <a:cxn ang="0">
                  <a:pos x="T8" y="T9"/>
                </a:cxn>
                <a:cxn ang="0">
                  <a:pos x="T10" y="T11"/>
                </a:cxn>
              </a:cxnLst>
              <a:rect l="0" t="0" r="r" b="b"/>
              <a:pathLst>
                <a:path w="5" h="7">
                  <a:moveTo>
                    <a:pt x="0" y="0"/>
                  </a:moveTo>
                  <a:lnTo>
                    <a:pt x="0" y="2"/>
                  </a:lnTo>
                  <a:lnTo>
                    <a:pt x="3" y="7"/>
                  </a:lnTo>
                  <a:lnTo>
                    <a:pt x="5" y="4"/>
                  </a:lnTo>
                  <a:lnTo>
                    <a:pt x="3" y="0"/>
                  </a:lnTo>
                  <a:lnTo>
                    <a:pt x="0" y="0"/>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955" name="Freeform 449"/>
            <p:cNvSpPr>
              <a:spLocks/>
            </p:cNvSpPr>
            <p:nvPr/>
          </p:nvSpPr>
          <p:spPr bwMode="auto">
            <a:xfrm>
              <a:off x="9493230" y="4782722"/>
              <a:ext cx="5969" cy="8356"/>
            </a:xfrm>
            <a:custGeom>
              <a:avLst/>
              <a:gdLst>
                <a:gd name="T0" fmla="*/ 0 w 5"/>
                <a:gd name="T1" fmla="*/ 5 h 7"/>
                <a:gd name="T2" fmla="*/ 2 w 5"/>
                <a:gd name="T3" fmla="*/ 7 h 7"/>
                <a:gd name="T4" fmla="*/ 5 w 5"/>
                <a:gd name="T5" fmla="*/ 7 h 7"/>
                <a:gd name="T6" fmla="*/ 5 w 5"/>
                <a:gd name="T7" fmla="*/ 2 h 7"/>
                <a:gd name="T8" fmla="*/ 2 w 5"/>
                <a:gd name="T9" fmla="*/ 0 h 7"/>
                <a:gd name="T10" fmla="*/ 0 w 5"/>
                <a:gd name="T11" fmla="*/ 5 h 7"/>
              </a:gdLst>
              <a:ahLst/>
              <a:cxnLst>
                <a:cxn ang="0">
                  <a:pos x="T0" y="T1"/>
                </a:cxn>
                <a:cxn ang="0">
                  <a:pos x="T2" y="T3"/>
                </a:cxn>
                <a:cxn ang="0">
                  <a:pos x="T4" y="T5"/>
                </a:cxn>
                <a:cxn ang="0">
                  <a:pos x="T6" y="T7"/>
                </a:cxn>
                <a:cxn ang="0">
                  <a:pos x="T8" y="T9"/>
                </a:cxn>
                <a:cxn ang="0">
                  <a:pos x="T10" y="T11"/>
                </a:cxn>
              </a:cxnLst>
              <a:rect l="0" t="0" r="r" b="b"/>
              <a:pathLst>
                <a:path w="5" h="7">
                  <a:moveTo>
                    <a:pt x="0" y="5"/>
                  </a:moveTo>
                  <a:lnTo>
                    <a:pt x="2" y="7"/>
                  </a:lnTo>
                  <a:lnTo>
                    <a:pt x="5" y="7"/>
                  </a:lnTo>
                  <a:lnTo>
                    <a:pt x="5" y="2"/>
                  </a:lnTo>
                  <a:lnTo>
                    <a:pt x="2" y="0"/>
                  </a:lnTo>
                  <a:lnTo>
                    <a:pt x="0" y="5"/>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956" name="Freeform 450"/>
            <p:cNvSpPr>
              <a:spLocks/>
            </p:cNvSpPr>
            <p:nvPr/>
          </p:nvSpPr>
          <p:spPr bwMode="auto">
            <a:xfrm>
              <a:off x="9552914" y="4681258"/>
              <a:ext cx="8356" cy="8356"/>
            </a:xfrm>
            <a:custGeom>
              <a:avLst/>
              <a:gdLst>
                <a:gd name="T0" fmla="*/ 7 w 7"/>
                <a:gd name="T1" fmla="*/ 7 h 7"/>
                <a:gd name="T2" fmla="*/ 7 w 7"/>
                <a:gd name="T3" fmla="*/ 4 h 7"/>
                <a:gd name="T4" fmla="*/ 4 w 7"/>
                <a:gd name="T5" fmla="*/ 0 h 7"/>
                <a:gd name="T6" fmla="*/ 0 w 7"/>
                <a:gd name="T7" fmla="*/ 0 h 7"/>
                <a:gd name="T8" fmla="*/ 2 w 7"/>
                <a:gd name="T9" fmla="*/ 4 h 7"/>
                <a:gd name="T10" fmla="*/ 7 w 7"/>
                <a:gd name="T11" fmla="*/ 7 h 7"/>
              </a:gdLst>
              <a:ahLst/>
              <a:cxnLst>
                <a:cxn ang="0">
                  <a:pos x="T0" y="T1"/>
                </a:cxn>
                <a:cxn ang="0">
                  <a:pos x="T2" y="T3"/>
                </a:cxn>
                <a:cxn ang="0">
                  <a:pos x="T4" y="T5"/>
                </a:cxn>
                <a:cxn ang="0">
                  <a:pos x="T6" y="T7"/>
                </a:cxn>
                <a:cxn ang="0">
                  <a:pos x="T8" y="T9"/>
                </a:cxn>
                <a:cxn ang="0">
                  <a:pos x="T10" y="T11"/>
                </a:cxn>
              </a:cxnLst>
              <a:rect l="0" t="0" r="r" b="b"/>
              <a:pathLst>
                <a:path w="7" h="7">
                  <a:moveTo>
                    <a:pt x="7" y="7"/>
                  </a:moveTo>
                  <a:lnTo>
                    <a:pt x="7" y="4"/>
                  </a:lnTo>
                  <a:lnTo>
                    <a:pt x="4" y="0"/>
                  </a:lnTo>
                  <a:lnTo>
                    <a:pt x="0" y="0"/>
                  </a:lnTo>
                  <a:lnTo>
                    <a:pt x="2" y="4"/>
                  </a:lnTo>
                  <a:lnTo>
                    <a:pt x="7" y="7"/>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957" name="Freeform 451"/>
            <p:cNvSpPr>
              <a:spLocks/>
            </p:cNvSpPr>
            <p:nvPr/>
          </p:nvSpPr>
          <p:spPr bwMode="auto">
            <a:xfrm>
              <a:off x="9569625" y="4714681"/>
              <a:ext cx="8356" cy="8356"/>
            </a:xfrm>
            <a:custGeom>
              <a:avLst/>
              <a:gdLst>
                <a:gd name="T0" fmla="*/ 7 w 7"/>
                <a:gd name="T1" fmla="*/ 2 h 7"/>
                <a:gd name="T2" fmla="*/ 4 w 7"/>
                <a:gd name="T3" fmla="*/ 0 h 7"/>
                <a:gd name="T4" fmla="*/ 0 w 7"/>
                <a:gd name="T5" fmla="*/ 2 h 7"/>
                <a:gd name="T6" fmla="*/ 0 w 7"/>
                <a:gd name="T7" fmla="*/ 5 h 7"/>
                <a:gd name="T8" fmla="*/ 2 w 7"/>
                <a:gd name="T9" fmla="*/ 7 h 7"/>
                <a:gd name="T10" fmla="*/ 7 w 7"/>
                <a:gd name="T11" fmla="*/ 7 h 7"/>
                <a:gd name="T12" fmla="*/ 7 w 7"/>
                <a:gd name="T13" fmla="*/ 2 h 7"/>
              </a:gdLst>
              <a:ahLst/>
              <a:cxnLst>
                <a:cxn ang="0">
                  <a:pos x="T0" y="T1"/>
                </a:cxn>
                <a:cxn ang="0">
                  <a:pos x="T2" y="T3"/>
                </a:cxn>
                <a:cxn ang="0">
                  <a:pos x="T4" y="T5"/>
                </a:cxn>
                <a:cxn ang="0">
                  <a:pos x="T6" y="T7"/>
                </a:cxn>
                <a:cxn ang="0">
                  <a:pos x="T8" y="T9"/>
                </a:cxn>
                <a:cxn ang="0">
                  <a:pos x="T10" y="T11"/>
                </a:cxn>
                <a:cxn ang="0">
                  <a:pos x="T12" y="T13"/>
                </a:cxn>
              </a:cxnLst>
              <a:rect l="0" t="0" r="r" b="b"/>
              <a:pathLst>
                <a:path w="7" h="7">
                  <a:moveTo>
                    <a:pt x="7" y="2"/>
                  </a:moveTo>
                  <a:lnTo>
                    <a:pt x="4" y="0"/>
                  </a:lnTo>
                  <a:lnTo>
                    <a:pt x="0" y="2"/>
                  </a:lnTo>
                  <a:lnTo>
                    <a:pt x="0" y="5"/>
                  </a:lnTo>
                  <a:lnTo>
                    <a:pt x="2" y="7"/>
                  </a:lnTo>
                  <a:lnTo>
                    <a:pt x="7" y="7"/>
                  </a:lnTo>
                  <a:lnTo>
                    <a:pt x="7" y="2"/>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958" name="Freeform 452"/>
            <p:cNvSpPr>
              <a:spLocks/>
            </p:cNvSpPr>
            <p:nvPr/>
          </p:nvSpPr>
          <p:spPr bwMode="auto">
            <a:xfrm>
              <a:off x="9509941" y="4791077"/>
              <a:ext cx="8356" cy="8356"/>
            </a:xfrm>
            <a:custGeom>
              <a:avLst/>
              <a:gdLst>
                <a:gd name="T0" fmla="*/ 5 w 7"/>
                <a:gd name="T1" fmla="*/ 7 h 7"/>
                <a:gd name="T2" fmla="*/ 7 w 7"/>
                <a:gd name="T3" fmla="*/ 5 h 7"/>
                <a:gd name="T4" fmla="*/ 5 w 7"/>
                <a:gd name="T5" fmla="*/ 2 h 7"/>
                <a:gd name="T6" fmla="*/ 2 w 7"/>
                <a:gd name="T7" fmla="*/ 0 h 7"/>
                <a:gd name="T8" fmla="*/ 0 w 7"/>
                <a:gd name="T9" fmla="*/ 2 h 7"/>
                <a:gd name="T10" fmla="*/ 2 w 7"/>
                <a:gd name="T11" fmla="*/ 5 h 7"/>
                <a:gd name="T12" fmla="*/ 5 w 7"/>
                <a:gd name="T13" fmla="*/ 7 h 7"/>
              </a:gdLst>
              <a:ahLst/>
              <a:cxnLst>
                <a:cxn ang="0">
                  <a:pos x="T0" y="T1"/>
                </a:cxn>
                <a:cxn ang="0">
                  <a:pos x="T2" y="T3"/>
                </a:cxn>
                <a:cxn ang="0">
                  <a:pos x="T4" y="T5"/>
                </a:cxn>
                <a:cxn ang="0">
                  <a:pos x="T6" y="T7"/>
                </a:cxn>
                <a:cxn ang="0">
                  <a:pos x="T8" y="T9"/>
                </a:cxn>
                <a:cxn ang="0">
                  <a:pos x="T10" y="T11"/>
                </a:cxn>
                <a:cxn ang="0">
                  <a:pos x="T12" y="T13"/>
                </a:cxn>
              </a:cxnLst>
              <a:rect l="0" t="0" r="r" b="b"/>
              <a:pathLst>
                <a:path w="7" h="7">
                  <a:moveTo>
                    <a:pt x="5" y="7"/>
                  </a:moveTo>
                  <a:lnTo>
                    <a:pt x="7" y="5"/>
                  </a:lnTo>
                  <a:lnTo>
                    <a:pt x="5" y="2"/>
                  </a:lnTo>
                  <a:lnTo>
                    <a:pt x="2" y="0"/>
                  </a:lnTo>
                  <a:lnTo>
                    <a:pt x="0" y="2"/>
                  </a:lnTo>
                  <a:lnTo>
                    <a:pt x="2" y="5"/>
                  </a:lnTo>
                  <a:lnTo>
                    <a:pt x="5" y="7"/>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959" name="Freeform 453"/>
            <p:cNvSpPr>
              <a:spLocks/>
            </p:cNvSpPr>
            <p:nvPr/>
          </p:nvSpPr>
          <p:spPr bwMode="auto">
            <a:xfrm>
              <a:off x="9484873" y="4700357"/>
              <a:ext cx="19099" cy="8356"/>
            </a:xfrm>
            <a:custGeom>
              <a:avLst/>
              <a:gdLst>
                <a:gd name="T0" fmla="*/ 6 w 7"/>
                <a:gd name="T1" fmla="*/ 1 h 3"/>
                <a:gd name="T2" fmla="*/ 4 w 7"/>
                <a:gd name="T3" fmla="*/ 1 h 3"/>
                <a:gd name="T4" fmla="*/ 3 w 7"/>
                <a:gd name="T5" fmla="*/ 0 h 3"/>
                <a:gd name="T6" fmla="*/ 2 w 7"/>
                <a:gd name="T7" fmla="*/ 1 h 3"/>
                <a:gd name="T8" fmla="*/ 1 w 7"/>
                <a:gd name="T9" fmla="*/ 0 h 3"/>
                <a:gd name="T10" fmla="*/ 0 w 7"/>
                <a:gd name="T11" fmla="*/ 1 h 3"/>
                <a:gd name="T12" fmla="*/ 1 w 7"/>
                <a:gd name="T13" fmla="*/ 2 h 3"/>
                <a:gd name="T14" fmla="*/ 2 w 7"/>
                <a:gd name="T15" fmla="*/ 2 h 3"/>
                <a:gd name="T16" fmla="*/ 3 w 7"/>
                <a:gd name="T17" fmla="*/ 3 h 3"/>
                <a:gd name="T18" fmla="*/ 5 w 7"/>
                <a:gd name="T19" fmla="*/ 3 h 3"/>
                <a:gd name="T20" fmla="*/ 7 w 7"/>
                <a:gd name="T21" fmla="*/ 1 h 3"/>
                <a:gd name="T22" fmla="*/ 6 w 7"/>
                <a:gd name="T23"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 h="3">
                  <a:moveTo>
                    <a:pt x="6" y="1"/>
                  </a:moveTo>
                  <a:cubicBezTo>
                    <a:pt x="4" y="1"/>
                    <a:pt x="4" y="1"/>
                    <a:pt x="4" y="1"/>
                  </a:cubicBezTo>
                  <a:cubicBezTo>
                    <a:pt x="3" y="0"/>
                    <a:pt x="3" y="0"/>
                    <a:pt x="3" y="0"/>
                  </a:cubicBezTo>
                  <a:cubicBezTo>
                    <a:pt x="2" y="1"/>
                    <a:pt x="2" y="1"/>
                    <a:pt x="2" y="1"/>
                  </a:cubicBezTo>
                  <a:cubicBezTo>
                    <a:pt x="1" y="0"/>
                    <a:pt x="1" y="0"/>
                    <a:pt x="1" y="0"/>
                  </a:cubicBezTo>
                  <a:cubicBezTo>
                    <a:pt x="0" y="1"/>
                    <a:pt x="0" y="1"/>
                    <a:pt x="0" y="1"/>
                  </a:cubicBezTo>
                  <a:cubicBezTo>
                    <a:pt x="0" y="1"/>
                    <a:pt x="1" y="2"/>
                    <a:pt x="1" y="2"/>
                  </a:cubicBezTo>
                  <a:cubicBezTo>
                    <a:pt x="2" y="2"/>
                    <a:pt x="2" y="2"/>
                    <a:pt x="2" y="2"/>
                  </a:cubicBezTo>
                  <a:cubicBezTo>
                    <a:pt x="3" y="3"/>
                    <a:pt x="3" y="3"/>
                    <a:pt x="3" y="3"/>
                  </a:cubicBezTo>
                  <a:cubicBezTo>
                    <a:pt x="5" y="3"/>
                    <a:pt x="5" y="3"/>
                    <a:pt x="5" y="3"/>
                  </a:cubicBezTo>
                  <a:cubicBezTo>
                    <a:pt x="7" y="1"/>
                    <a:pt x="7" y="1"/>
                    <a:pt x="7" y="1"/>
                  </a:cubicBezTo>
                  <a:lnTo>
                    <a:pt x="6" y="1"/>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960" name="Freeform 454"/>
            <p:cNvSpPr>
              <a:spLocks/>
            </p:cNvSpPr>
            <p:nvPr/>
          </p:nvSpPr>
          <p:spPr bwMode="auto">
            <a:xfrm>
              <a:off x="9464581" y="4768397"/>
              <a:ext cx="5969" cy="5969"/>
            </a:xfrm>
            <a:custGeom>
              <a:avLst/>
              <a:gdLst>
                <a:gd name="T0" fmla="*/ 5 w 5"/>
                <a:gd name="T1" fmla="*/ 0 h 5"/>
                <a:gd name="T2" fmla="*/ 0 w 5"/>
                <a:gd name="T3" fmla="*/ 2 h 5"/>
                <a:gd name="T4" fmla="*/ 3 w 5"/>
                <a:gd name="T5" fmla="*/ 5 h 5"/>
                <a:gd name="T6" fmla="*/ 5 w 5"/>
                <a:gd name="T7" fmla="*/ 2 h 5"/>
                <a:gd name="T8" fmla="*/ 5 w 5"/>
                <a:gd name="T9" fmla="*/ 0 h 5"/>
              </a:gdLst>
              <a:ahLst/>
              <a:cxnLst>
                <a:cxn ang="0">
                  <a:pos x="T0" y="T1"/>
                </a:cxn>
                <a:cxn ang="0">
                  <a:pos x="T2" y="T3"/>
                </a:cxn>
                <a:cxn ang="0">
                  <a:pos x="T4" y="T5"/>
                </a:cxn>
                <a:cxn ang="0">
                  <a:pos x="T6" y="T7"/>
                </a:cxn>
                <a:cxn ang="0">
                  <a:pos x="T8" y="T9"/>
                </a:cxn>
              </a:cxnLst>
              <a:rect l="0" t="0" r="r" b="b"/>
              <a:pathLst>
                <a:path w="5" h="5">
                  <a:moveTo>
                    <a:pt x="5" y="0"/>
                  </a:moveTo>
                  <a:lnTo>
                    <a:pt x="0" y="2"/>
                  </a:lnTo>
                  <a:lnTo>
                    <a:pt x="3" y="5"/>
                  </a:lnTo>
                  <a:lnTo>
                    <a:pt x="5" y="2"/>
                  </a:lnTo>
                  <a:lnTo>
                    <a:pt x="5" y="0"/>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961" name="Freeform 455"/>
            <p:cNvSpPr>
              <a:spLocks/>
            </p:cNvSpPr>
            <p:nvPr/>
          </p:nvSpPr>
          <p:spPr bwMode="auto">
            <a:xfrm>
              <a:off x="8868931" y="4284954"/>
              <a:ext cx="3581" cy="5969"/>
            </a:xfrm>
            <a:custGeom>
              <a:avLst/>
              <a:gdLst>
                <a:gd name="T0" fmla="*/ 0 w 3"/>
                <a:gd name="T1" fmla="*/ 3 h 5"/>
                <a:gd name="T2" fmla="*/ 3 w 3"/>
                <a:gd name="T3" fmla="*/ 5 h 5"/>
                <a:gd name="T4" fmla="*/ 3 w 3"/>
                <a:gd name="T5" fmla="*/ 3 h 5"/>
                <a:gd name="T6" fmla="*/ 0 w 3"/>
                <a:gd name="T7" fmla="*/ 0 h 5"/>
                <a:gd name="T8" fmla="*/ 0 w 3"/>
                <a:gd name="T9" fmla="*/ 3 h 5"/>
              </a:gdLst>
              <a:ahLst/>
              <a:cxnLst>
                <a:cxn ang="0">
                  <a:pos x="T0" y="T1"/>
                </a:cxn>
                <a:cxn ang="0">
                  <a:pos x="T2" y="T3"/>
                </a:cxn>
                <a:cxn ang="0">
                  <a:pos x="T4" y="T5"/>
                </a:cxn>
                <a:cxn ang="0">
                  <a:pos x="T6" y="T7"/>
                </a:cxn>
                <a:cxn ang="0">
                  <a:pos x="T8" y="T9"/>
                </a:cxn>
              </a:cxnLst>
              <a:rect l="0" t="0" r="r" b="b"/>
              <a:pathLst>
                <a:path w="3" h="5">
                  <a:moveTo>
                    <a:pt x="0" y="3"/>
                  </a:moveTo>
                  <a:lnTo>
                    <a:pt x="3" y="5"/>
                  </a:lnTo>
                  <a:lnTo>
                    <a:pt x="3" y="3"/>
                  </a:lnTo>
                  <a:lnTo>
                    <a:pt x="0" y="0"/>
                  </a:lnTo>
                  <a:lnTo>
                    <a:pt x="0" y="3"/>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962" name="Freeform 456"/>
            <p:cNvSpPr>
              <a:spLocks/>
            </p:cNvSpPr>
            <p:nvPr/>
          </p:nvSpPr>
          <p:spPr bwMode="auto">
            <a:xfrm>
              <a:off x="8854607" y="4160811"/>
              <a:ext cx="3581" cy="5969"/>
            </a:xfrm>
            <a:custGeom>
              <a:avLst/>
              <a:gdLst>
                <a:gd name="T0" fmla="*/ 1 w 1"/>
                <a:gd name="T1" fmla="*/ 0 h 2"/>
                <a:gd name="T2" fmla="*/ 0 w 1"/>
                <a:gd name="T3" fmla="*/ 1 h 2"/>
                <a:gd name="T4" fmla="*/ 1 w 1"/>
                <a:gd name="T5" fmla="*/ 2 h 2"/>
                <a:gd name="T6" fmla="*/ 1 w 1"/>
                <a:gd name="T7" fmla="*/ 0 h 2"/>
                <a:gd name="T8" fmla="*/ 1 w 1"/>
                <a:gd name="T9" fmla="*/ 0 h 2"/>
              </a:gdLst>
              <a:ahLst/>
              <a:cxnLst>
                <a:cxn ang="0">
                  <a:pos x="T0" y="T1"/>
                </a:cxn>
                <a:cxn ang="0">
                  <a:pos x="T2" y="T3"/>
                </a:cxn>
                <a:cxn ang="0">
                  <a:pos x="T4" y="T5"/>
                </a:cxn>
                <a:cxn ang="0">
                  <a:pos x="T6" y="T7"/>
                </a:cxn>
                <a:cxn ang="0">
                  <a:pos x="T8" y="T9"/>
                </a:cxn>
              </a:cxnLst>
              <a:rect l="0" t="0" r="r" b="b"/>
              <a:pathLst>
                <a:path w="1" h="2">
                  <a:moveTo>
                    <a:pt x="1" y="0"/>
                  </a:moveTo>
                  <a:cubicBezTo>
                    <a:pt x="0" y="1"/>
                    <a:pt x="0" y="1"/>
                    <a:pt x="0" y="1"/>
                  </a:cubicBezTo>
                  <a:cubicBezTo>
                    <a:pt x="1" y="2"/>
                    <a:pt x="1" y="2"/>
                    <a:pt x="1" y="2"/>
                  </a:cubicBezTo>
                  <a:cubicBezTo>
                    <a:pt x="1" y="0"/>
                    <a:pt x="1" y="0"/>
                    <a:pt x="1" y="0"/>
                  </a:cubicBezTo>
                  <a:cubicBezTo>
                    <a:pt x="1" y="0"/>
                    <a:pt x="1" y="0"/>
                    <a:pt x="1" y="0"/>
                  </a:cubicBez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963" name="Freeform 457"/>
            <p:cNvSpPr>
              <a:spLocks/>
            </p:cNvSpPr>
            <p:nvPr/>
          </p:nvSpPr>
          <p:spPr bwMode="auto">
            <a:xfrm>
              <a:off x="8864157" y="4262275"/>
              <a:ext cx="8356" cy="17906"/>
            </a:xfrm>
            <a:custGeom>
              <a:avLst/>
              <a:gdLst>
                <a:gd name="T0" fmla="*/ 4 w 7"/>
                <a:gd name="T1" fmla="*/ 0 h 15"/>
                <a:gd name="T2" fmla="*/ 0 w 7"/>
                <a:gd name="T3" fmla="*/ 3 h 15"/>
                <a:gd name="T4" fmla="*/ 2 w 7"/>
                <a:gd name="T5" fmla="*/ 10 h 15"/>
                <a:gd name="T6" fmla="*/ 2 w 7"/>
                <a:gd name="T7" fmla="*/ 10 h 15"/>
                <a:gd name="T8" fmla="*/ 2 w 7"/>
                <a:gd name="T9" fmla="*/ 15 h 15"/>
                <a:gd name="T10" fmla="*/ 4 w 7"/>
                <a:gd name="T11" fmla="*/ 10 h 15"/>
                <a:gd name="T12" fmla="*/ 7 w 7"/>
                <a:gd name="T13" fmla="*/ 5 h 15"/>
                <a:gd name="T14" fmla="*/ 7 w 7"/>
                <a:gd name="T15" fmla="*/ 3 h 15"/>
                <a:gd name="T16" fmla="*/ 4 w 7"/>
                <a:gd name="T17"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15">
                  <a:moveTo>
                    <a:pt x="4" y="0"/>
                  </a:moveTo>
                  <a:lnTo>
                    <a:pt x="0" y="3"/>
                  </a:lnTo>
                  <a:lnTo>
                    <a:pt x="2" y="10"/>
                  </a:lnTo>
                  <a:lnTo>
                    <a:pt x="2" y="10"/>
                  </a:lnTo>
                  <a:lnTo>
                    <a:pt x="2" y="15"/>
                  </a:lnTo>
                  <a:lnTo>
                    <a:pt x="4" y="10"/>
                  </a:lnTo>
                  <a:lnTo>
                    <a:pt x="7" y="5"/>
                  </a:lnTo>
                  <a:lnTo>
                    <a:pt x="7" y="3"/>
                  </a:lnTo>
                  <a:lnTo>
                    <a:pt x="4" y="0"/>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964" name="Freeform 458"/>
            <p:cNvSpPr>
              <a:spLocks/>
            </p:cNvSpPr>
            <p:nvPr/>
          </p:nvSpPr>
          <p:spPr bwMode="auto">
            <a:xfrm>
              <a:off x="8931003" y="4330314"/>
              <a:ext cx="37005" cy="39392"/>
            </a:xfrm>
            <a:custGeom>
              <a:avLst/>
              <a:gdLst>
                <a:gd name="T0" fmla="*/ 0 w 31"/>
                <a:gd name="T1" fmla="*/ 3 h 33"/>
                <a:gd name="T2" fmla="*/ 0 w 31"/>
                <a:gd name="T3" fmla="*/ 0 h 33"/>
                <a:gd name="T4" fmla="*/ 0 w 31"/>
                <a:gd name="T5" fmla="*/ 3 h 33"/>
                <a:gd name="T6" fmla="*/ 3 w 31"/>
                <a:gd name="T7" fmla="*/ 10 h 33"/>
                <a:gd name="T8" fmla="*/ 7 w 31"/>
                <a:gd name="T9" fmla="*/ 14 h 33"/>
                <a:gd name="T10" fmla="*/ 12 w 31"/>
                <a:gd name="T11" fmla="*/ 19 h 33"/>
                <a:gd name="T12" fmla="*/ 14 w 31"/>
                <a:gd name="T13" fmla="*/ 21 h 33"/>
                <a:gd name="T14" fmla="*/ 14 w 31"/>
                <a:gd name="T15" fmla="*/ 21 h 33"/>
                <a:gd name="T16" fmla="*/ 12 w 31"/>
                <a:gd name="T17" fmla="*/ 24 h 33"/>
                <a:gd name="T18" fmla="*/ 12 w 31"/>
                <a:gd name="T19" fmla="*/ 26 h 33"/>
                <a:gd name="T20" fmla="*/ 14 w 31"/>
                <a:gd name="T21" fmla="*/ 26 h 33"/>
                <a:gd name="T22" fmla="*/ 14 w 31"/>
                <a:gd name="T23" fmla="*/ 26 h 33"/>
                <a:gd name="T24" fmla="*/ 17 w 31"/>
                <a:gd name="T25" fmla="*/ 26 h 33"/>
                <a:gd name="T26" fmla="*/ 19 w 31"/>
                <a:gd name="T27" fmla="*/ 29 h 33"/>
                <a:gd name="T28" fmla="*/ 19 w 31"/>
                <a:gd name="T29" fmla="*/ 33 h 33"/>
                <a:gd name="T30" fmla="*/ 26 w 31"/>
                <a:gd name="T31" fmla="*/ 33 h 33"/>
                <a:gd name="T32" fmla="*/ 26 w 31"/>
                <a:gd name="T33" fmla="*/ 33 h 33"/>
                <a:gd name="T34" fmla="*/ 29 w 31"/>
                <a:gd name="T35" fmla="*/ 33 h 33"/>
                <a:gd name="T36" fmla="*/ 31 w 31"/>
                <a:gd name="T37" fmla="*/ 33 h 33"/>
                <a:gd name="T38" fmla="*/ 29 w 31"/>
                <a:gd name="T39" fmla="*/ 31 h 33"/>
                <a:gd name="T40" fmla="*/ 26 w 31"/>
                <a:gd name="T41" fmla="*/ 26 h 33"/>
                <a:gd name="T42" fmla="*/ 24 w 31"/>
                <a:gd name="T43" fmla="*/ 24 h 33"/>
                <a:gd name="T44" fmla="*/ 26 w 31"/>
                <a:gd name="T45" fmla="*/ 19 h 33"/>
                <a:gd name="T46" fmla="*/ 24 w 31"/>
                <a:gd name="T47" fmla="*/ 12 h 33"/>
                <a:gd name="T48" fmla="*/ 24 w 31"/>
                <a:gd name="T49" fmla="*/ 10 h 33"/>
                <a:gd name="T50" fmla="*/ 24 w 31"/>
                <a:gd name="T51" fmla="*/ 7 h 33"/>
                <a:gd name="T52" fmla="*/ 19 w 31"/>
                <a:gd name="T53" fmla="*/ 5 h 33"/>
                <a:gd name="T54" fmla="*/ 17 w 31"/>
                <a:gd name="T55" fmla="*/ 0 h 33"/>
                <a:gd name="T56" fmla="*/ 14 w 31"/>
                <a:gd name="T57" fmla="*/ 0 h 33"/>
                <a:gd name="T58" fmla="*/ 14 w 31"/>
                <a:gd name="T59" fmla="*/ 0 h 33"/>
                <a:gd name="T60" fmla="*/ 12 w 31"/>
                <a:gd name="T61" fmla="*/ 0 h 33"/>
                <a:gd name="T62" fmla="*/ 10 w 31"/>
                <a:gd name="T63" fmla="*/ 0 h 33"/>
                <a:gd name="T64" fmla="*/ 10 w 31"/>
                <a:gd name="T65" fmla="*/ 3 h 33"/>
                <a:gd name="T66" fmla="*/ 5 w 31"/>
                <a:gd name="T67" fmla="*/ 0 h 33"/>
                <a:gd name="T68" fmla="*/ 0 w 31"/>
                <a:gd name="T69" fmla="*/ 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1" h="33">
                  <a:moveTo>
                    <a:pt x="0" y="3"/>
                  </a:moveTo>
                  <a:lnTo>
                    <a:pt x="0" y="0"/>
                  </a:lnTo>
                  <a:lnTo>
                    <a:pt x="0" y="3"/>
                  </a:lnTo>
                  <a:lnTo>
                    <a:pt x="3" y="10"/>
                  </a:lnTo>
                  <a:lnTo>
                    <a:pt x="7" y="14"/>
                  </a:lnTo>
                  <a:lnTo>
                    <a:pt x="12" y="19"/>
                  </a:lnTo>
                  <a:lnTo>
                    <a:pt x="14" y="21"/>
                  </a:lnTo>
                  <a:lnTo>
                    <a:pt x="14" y="21"/>
                  </a:lnTo>
                  <a:lnTo>
                    <a:pt x="12" y="24"/>
                  </a:lnTo>
                  <a:lnTo>
                    <a:pt x="12" y="26"/>
                  </a:lnTo>
                  <a:lnTo>
                    <a:pt x="14" y="26"/>
                  </a:lnTo>
                  <a:lnTo>
                    <a:pt x="14" y="26"/>
                  </a:lnTo>
                  <a:lnTo>
                    <a:pt x="17" y="26"/>
                  </a:lnTo>
                  <a:lnTo>
                    <a:pt x="19" y="29"/>
                  </a:lnTo>
                  <a:lnTo>
                    <a:pt x="19" y="33"/>
                  </a:lnTo>
                  <a:lnTo>
                    <a:pt x="26" y="33"/>
                  </a:lnTo>
                  <a:lnTo>
                    <a:pt x="26" y="33"/>
                  </a:lnTo>
                  <a:lnTo>
                    <a:pt x="29" y="33"/>
                  </a:lnTo>
                  <a:lnTo>
                    <a:pt x="31" y="33"/>
                  </a:lnTo>
                  <a:lnTo>
                    <a:pt x="29" y="31"/>
                  </a:lnTo>
                  <a:lnTo>
                    <a:pt x="26" y="26"/>
                  </a:lnTo>
                  <a:lnTo>
                    <a:pt x="24" y="24"/>
                  </a:lnTo>
                  <a:lnTo>
                    <a:pt x="26" y="19"/>
                  </a:lnTo>
                  <a:lnTo>
                    <a:pt x="24" y="12"/>
                  </a:lnTo>
                  <a:lnTo>
                    <a:pt x="24" y="10"/>
                  </a:lnTo>
                  <a:lnTo>
                    <a:pt x="24" y="7"/>
                  </a:lnTo>
                  <a:lnTo>
                    <a:pt x="19" y="5"/>
                  </a:lnTo>
                  <a:lnTo>
                    <a:pt x="17" y="0"/>
                  </a:lnTo>
                  <a:lnTo>
                    <a:pt x="14" y="0"/>
                  </a:lnTo>
                  <a:lnTo>
                    <a:pt x="14" y="0"/>
                  </a:lnTo>
                  <a:lnTo>
                    <a:pt x="12" y="0"/>
                  </a:lnTo>
                  <a:lnTo>
                    <a:pt x="10" y="0"/>
                  </a:lnTo>
                  <a:lnTo>
                    <a:pt x="10" y="3"/>
                  </a:lnTo>
                  <a:lnTo>
                    <a:pt x="5" y="0"/>
                  </a:lnTo>
                  <a:lnTo>
                    <a:pt x="0" y="3"/>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965" name="Freeform 459"/>
            <p:cNvSpPr>
              <a:spLocks/>
            </p:cNvSpPr>
            <p:nvPr/>
          </p:nvSpPr>
          <p:spPr bwMode="auto">
            <a:xfrm>
              <a:off x="8761500" y="4361350"/>
              <a:ext cx="57297" cy="76396"/>
            </a:xfrm>
            <a:custGeom>
              <a:avLst/>
              <a:gdLst>
                <a:gd name="T0" fmla="*/ 8 w 48"/>
                <a:gd name="T1" fmla="*/ 55 h 64"/>
                <a:gd name="T2" fmla="*/ 0 w 48"/>
                <a:gd name="T3" fmla="*/ 62 h 64"/>
                <a:gd name="T4" fmla="*/ 0 w 48"/>
                <a:gd name="T5" fmla="*/ 64 h 64"/>
                <a:gd name="T6" fmla="*/ 0 w 48"/>
                <a:gd name="T7" fmla="*/ 64 h 64"/>
                <a:gd name="T8" fmla="*/ 5 w 48"/>
                <a:gd name="T9" fmla="*/ 62 h 64"/>
                <a:gd name="T10" fmla="*/ 8 w 48"/>
                <a:gd name="T11" fmla="*/ 62 h 64"/>
                <a:gd name="T12" fmla="*/ 10 w 48"/>
                <a:gd name="T13" fmla="*/ 59 h 64"/>
                <a:gd name="T14" fmla="*/ 15 w 48"/>
                <a:gd name="T15" fmla="*/ 57 h 64"/>
                <a:gd name="T16" fmla="*/ 19 w 48"/>
                <a:gd name="T17" fmla="*/ 50 h 64"/>
                <a:gd name="T18" fmla="*/ 24 w 48"/>
                <a:gd name="T19" fmla="*/ 48 h 64"/>
                <a:gd name="T20" fmla="*/ 26 w 48"/>
                <a:gd name="T21" fmla="*/ 45 h 64"/>
                <a:gd name="T22" fmla="*/ 26 w 48"/>
                <a:gd name="T23" fmla="*/ 43 h 64"/>
                <a:gd name="T24" fmla="*/ 29 w 48"/>
                <a:gd name="T25" fmla="*/ 40 h 64"/>
                <a:gd name="T26" fmla="*/ 29 w 48"/>
                <a:gd name="T27" fmla="*/ 33 h 64"/>
                <a:gd name="T28" fmla="*/ 31 w 48"/>
                <a:gd name="T29" fmla="*/ 31 h 64"/>
                <a:gd name="T30" fmla="*/ 38 w 48"/>
                <a:gd name="T31" fmla="*/ 31 h 64"/>
                <a:gd name="T32" fmla="*/ 38 w 48"/>
                <a:gd name="T33" fmla="*/ 26 h 64"/>
                <a:gd name="T34" fmla="*/ 43 w 48"/>
                <a:gd name="T35" fmla="*/ 24 h 64"/>
                <a:gd name="T36" fmla="*/ 45 w 48"/>
                <a:gd name="T37" fmla="*/ 24 h 64"/>
                <a:gd name="T38" fmla="*/ 48 w 48"/>
                <a:gd name="T39" fmla="*/ 19 h 64"/>
                <a:gd name="T40" fmla="*/ 45 w 48"/>
                <a:gd name="T41" fmla="*/ 14 h 64"/>
                <a:gd name="T42" fmla="*/ 43 w 48"/>
                <a:gd name="T43" fmla="*/ 12 h 64"/>
                <a:gd name="T44" fmla="*/ 43 w 48"/>
                <a:gd name="T45" fmla="*/ 7 h 64"/>
                <a:gd name="T46" fmla="*/ 43 w 48"/>
                <a:gd name="T47" fmla="*/ 0 h 64"/>
                <a:gd name="T48" fmla="*/ 41 w 48"/>
                <a:gd name="T49" fmla="*/ 3 h 64"/>
                <a:gd name="T50" fmla="*/ 38 w 48"/>
                <a:gd name="T51" fmla="*/ 7 h 64"/>
                <a:gd name="T52" fmla="*/ 41 w 48"/>
                <a:gd name="T53" fmla="*/ 14 h 64"/>
                <a:gd name="T54" fmla="*/ 36 w 48"/>
                <a:gd name="T55" fmla="*/ 12 h 64"/>
                <a:gd name="T56" fmla="*/ 38 w 48"/>
                <a:gd name="T57" fmla="*/ 17 h 64"/>
                <a:gd name="T58" fmla="*/ 38 w 48"/>
                <a:gd name="T59" fmla="*/ 19 h 64"/>
                <a:gd name="T60" fmla="*/ 36 w 48"/>
                <a:gd name="T61" fmla="*/ 24 h 64"/>
                <a:gd name="T62" fmla="*/ 34 w 48"/>
                <a:gd name="T63" fmla="*/ 24 h 64"/>
                <a:gd name="T64" fmla="*/ 29 w 48"/>
                <a:gd name="T65" fmla="*/ 26 h 64"/>
                <a:gd name="T66" fmla="*/ 29 w 48"/>
                <a:gd name="T67" fmla="*/ 31 h 64"/>
                <a:gd name="T68" fmla="*/ 24 w 48"/>
                <a:gd name="T69" fmla="*/ 33 h 64"/>
                <a:gd name="T70" fmla="*/ 22 w 48"/>
                <a:gd name="T71" fmla="*/ 40 h 64"/>
                <a:gd name="T72" fmla="*/ 15 w 48"/>
                <a:gd name="T73" fmla="*/ 48 h 64"/>
                <a:gd name="T74" fmla="*/ 12 w 48"/>
                <a:gd name="T75" fmla="*/ 48 h 64"/>
                <a:gd name="T76" fmla="*/ 10 w 48"/>
                <a:gd name="T77" fmla="*/ 52 h 64"/>
                <a:gd name="T78" fmla="*/ 8 w 48"/>
                <a:gd name="T79" fmla="*/ 55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48" h="64">
                  <a:moveTo>
                    <a:pt x="8" y="55"/>
                  </a:moveTo>
                  <a:lnTo>
                    <a:pt x="0" y="62"/>
                  </a:lnTo>
                  <a:lnTo>
                    <a:pt x="0" y="64"/>
                  </a:lnTo>
                  <a:lnTo>
                    <a:pt x="0" y="64"/>
                  </a:lnTo>
                  <a:lnTo>
                    <a:pt x="5" y="62"/>
                  </a:lnTo>
                  <a:lnTo>
                    <a:pt x="8" y="62"/>
                  </a:lnTo>
                  <a:lnTo>
                    <a:pt x="10" y="59"/>
                  </a:lnTo>
                  <a:lnTo>
                    <a:pt x="15" y="57"/>
                  </a:lnTo>
                  <a:lnTo>
                    <a:pt x="19" y="50"/>
                  </a:lnTo>
                  <a:lnTo>
                    <a:pt x="24" y="48"/>
                  </a:lnTo>
                  <a:lnTo>
                    <a:pt x="26" y="45"/>
                  </a:lnTo>
                  <a:lnTo>
                    <a:pt x="26" y="43"/>
                  </a:lnTo>
                  <a:lnTo>
                    <a:pt x="29" y="40"/>
                  </a:lnTo>
                  <a:lnTo>
                    <a:pt x="29" y="33"/>
                  </a:lnTo>
                  <a:lnTo>
                    <a:pt x="31" y="31"/>
                  </a:lnTo>
                  <a:lnTo>
                    <a:pt x="38" y="31"/>
                  </a:lnTo>
                  <a:lnTo>
                    <a:pt x="38" y="26"/>
                  </a:lnTo>
                  <a:lnTo>
                    <a:pt x="43" y="24"/>
                  </a:lnTo>
                  <a:lnTo>
                    <a:pt x="45" y="24"/>
                  </a:lnTo>
                  <a:lnTo>
                    <a:pt x="48" y="19"/>
                  </a:lnTo>
                  <a:lnTo>
                    <a:pt x="45" y="14"/>
                  </a:lnTo>
                  <a:lnTo>
                    <a:pt x="43" y="12"/>
                  </a:lnTo>
                  <a:lnTo>
                    <a:pt x="43" y="7"/>
                  </a:lnTo>
                  <a:lnTo>
                    <a:pt x="43" y="0"/>
                  </a:lnTo>
                  <a:lnTo>
                    <a:pt x="41" y="3"/>
                  </a:lnTo>
                  <a:lnTo>
                    <a:pt x="38" y="7"/>
                  </a:lnTo>
                  <a:lnTo>
                    <a:pt x="41" y="14"/>
                  </a:lnTo>
                  <a:lnTo>
                    <a:pt x="36" y="12"/>
                  </a:lnTo>
                  <a:lnTo>
                    <a:pt x="38" y="17"/>
                  </a:lnTo>
                  <a:lnTo>
                    <a:pt x="38" y="19"/>
                  </a:lnTo>
                  <a:lnTo>
                    <a:pt x="36" y="24"/>
                  </a:lnTo>
                  <a:lnTo>
                    <a:pt x="34" y="24"/>
                  </a:lnTo>
                  <a:lnTo>
                    <a:pt x="29" y="26"/>
                  </a:lnTo>
                  <a:lnTo>
                    <a:pt x="29" y="31"/>
                  </a:lnTo>
                  <a:lnTo>
                    <a:pt x="24" y="33"/>
                  </a:lnTo>
                  <a:lnTo>
                    <a:pt x="22" y="40"/>
                  </a:lnTo>
                  <a:lnTo>
                    <a:pt x="15" y="48"/>
                  </a:lnTo>
                  <a:lnTo>
                    <a:pt x="12" y="48"/>
                  </a:lnTo>
                  <a:lnTo>
                    <a:pt x="10" y="52"/>
                  </a:lnTo>
                  <a:lnTo>
                    <a:pt x="8" y="55"/>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966" name="Freeform 460"/>
            <p:cNvSpPr>
              <a:spLocks/>
            </p:cNvSpPr>
            <p:nvPr/>
          </p:nvSpPr>
          <p:spPr bwMode="auto">
            <a:xfrm>
              <a:off x="8810442" y="4172748"/>
              <a:ext cx="118175" cy="161148"/>
            </a:xfrm>
            <a:custGeom>
              <a:avLst/>
              <a:gdLst>
                <a:gd name="T0" fmla="*/ 28 w 99"/>
                <a:gd name="T1" fmla="*/ 2 h 135"/>
                <a:gd name="T2" fmla="*/ 14 w 99"/>
                <a:gd name="T3" fmla="*/ 7 h 135"/>
                <a:gd name="T4" fmla="*/ 11 w 99"/>
                <a:gd name="T5" fmla="*/ 28 h 135"/>
                <a:gd name="T6" fmla="*/ 9 w 99"/>
                <a:gd name="T7" fmla="*/ 49 h 135"/>
                <a:gd name="T8" fmla="*/ 2 w 99"/>
                <a:gd name="T9" fmla="*/ 52 h 135"/>
                <a:gd name="T10" fmla="*/ 0 w 99"/>
                <a:gd name="T11" fmla="*/ 59 h 135"/>
                <a:gd name="T12" fmla="*/ 2 w 99"/>
                <a:gd name="T13" fmla="*/ 64 h 135"/>
                <a:gd name="T14" fmla="*/ 7 w 99"/>
                <a:gd name="T15" fmla="*/ 82 h 135"/>
                <a:gd name="T16" fmla="*/ 11 w 99"/>
                <a:gd name="T17" fmla="*/ 82 h 135"/>
                <a:gd name="T18" fmla="*/ 19 w 99"/>
                <a:gd name="T19" fmla="*/ 92 h 135"/>
                <a:gd name="T20" fmla="*/ 19 w 99"/>
                <a:gd name="T21" fmla="*/ 85 h 135"/>
                <a:gd name="T22" fmla="*/ 23 w 99"/>
                <a:gd name="T23" fmla="*/ 92 h 135"/>
                <a:gd name="T24" fmla="*/ 21 w 99"/>
                <a:gd name="T25" fmla="*/ 104 h 135"/>
                <a:gd name="T26" fmla="*/ 26 w 99"/>
                <a:gd name="T27" fmla="*/ 101 h 135"/>
                <a:gd name="T28" fmla="*/ 30 w 99"/>
                <a:gd name="T29" fmla="*/ 108 h 135"/>
                <a:gd name="T30" fmla="*/ 40 w 99"/>
                <a:gd name="T31" fmla="*/ 108 h 135"/>
                <a:gd name="T32" fmla="*/ 47 w 99"/>
                <a:gd name="T33" fmla="*/ 101 h 135"/>
                <a:gd name="T34" fmla="*/ 61 w 99"/>
                <a:gd name="T35" fmla="*/ 113 h 135"/>
                <a:gd name="T36" fmla="*/ 66 w 99"/>
                <a:gd name="T37" fmla="*/ 111 h 135"/>
                <a:gd name="T38" fmla="*/ 63 w 99"/>
                <a:gd name="T39" fmla="*/ 104 h 135"/>
                <a:gd name="T40" fmla="*/ 71 w 99"/>
                <a:gd name="T41" fmla="*/ 111 h 135"/>
                <a:gd name="T42" fmla="*/ 78 w 99"/>
                <a:gd name="T43" fmla="*/ 123 h 135"/>
                <a:gd name="T44" fmla="*/ 89 w 99"/>
                <a:gd name="T45" fmla="*/ 127 h 135"/>
                <a:gd name="T46" fmla="*/ 92 w 99"/>
                <a:gd name="T47" fmla="*/ 127 h 135"/>
                <a:gd name="T48" fmla="*/ 97 w 99"/>
                <a:gd name="T49" fmla="*/ 135 h 135"/>
                <a:gd name="T50" fmla="*/ 99 w 99"/>
                <a:gd name="T51" fmla="*/ 125 h 135"/>
                <a:gd name="T52" fmla="*/ 92 w 99"/>
                <a:gd name="T53" fmla="*/ 123 h 135"/>
                <a:gd name="T54" fmla="*/ 85 w 99"/>
                <a:gd name="T55" fmla="*/ 111 h 135"/>
                <a:gd name="T56" fmla="*/ 87 w 99"/>
                <a:gd name="T57" fmla="*/ 108 h 135"/>
                <a:gd name="T58" fmla="*/ 85 w 99"/>
                <a:gd name="T59" fmla="*/ 104 h 135"/>
                <a:gd name="T60" fmla="*/ 78 w 99"/>
                <a:gd name="T61" fmla="*/ 101 h 135"/>
                <a:gd name="T62" fmla="*/ 73 w 99"/>
                <a:gd name="T63" fmla="*/ 104 h 135"/>
                <a:gd name="T64" fmla="*/ 63 w 99"/>
                <a:gd name="T65" fmla="*/ 92 h 135"/>
                <a:gd name="T66" fmla="*/ 54 w 99"/>
                <a:gd name="T67" fmla="*/ 99 h 135"/>
                <a:gd name="T68" fmla="*/ 45 w 99"/>
                <a:gd name="T69" fmla="*/ 94 h 135"/>
                <a:gd name="T70" fmla="*/ 42 w 99"/>
                <a:gd name="T71" fmla="*/ 85 h 135"/>
                <a:gd name="T72" fmla="*/ 35 w 99"/>
                <a:gd name="T73" fmla="*/ 75 h 135"/>
                <a:gd name="T74" fmla="*/ 37 w 99"/>
                <a:gd name="T75" fmla="*/ 64 h 135"/>
                <a:gd name="T76" fmla="*/ 49 w 99"/>
                <a:gd name="T77" fmla="*/ 52 h 135"/>
                <a:gd name="T78" fmla="*/ 52 w 99"/>
                <a:gd name="T79" fmla="*/ 52 h 135"/>
                <a:gd name="T80" fmla="*/ 54 w 99"/>
                <a:gd name="T81" fmla="*/ 30 h 135"/>
                <a:gd name="T82" fmla="*/ 49 w 99"/>
                <a:gd name="T83" fmla="*/ 23 h 135"/>
                <a:gd name="T84" fmla="*/ 47 w 99"/>
                <a:gd name="T85" fmla="*/ 7 h 135"/>
                <a:gd name="T86" fmla="*/ 45 w 99"/>
                <a:gd name="T87" fmla="*/ 0 h 135"/>
                <a:gd name="T88" fmla="*/ 35 w 99"/>
                <a:gd name="T89" fmla="*/ 4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99" h="135">
                  <a:moveTo>
                    <a:pt x="35" y="7"/>
                  </a:moveTo>
                  <a:lnTo>
                    <a:pt x="30" y="4"/>
                  </a:lnTo>
                  <a:lnTo>
                    <a:pt x="28" y="2"/>
                  </a:lnTo>
                  <a:lnTo>
                    <a:pt x="21" y="0"/>
                  </a:lnTo>
                  <a:lnTo>
                    <a:pt x="14" y="2"/>
                  </a:lnTo>
                  <a:lnTo>
                    <a:pt x="14" y="7"/>
                  </a:lnTo>
                  <a:lnTo>
                    <a:pt x="9" y="14"/>
                  </a:lnTo>
                  <a:lnTo>
                    <a:pt x="11" y="19"/>
                  </a:lnTo>
                  <a:lnTo>
                    <a:pt x="11" y="28"/>
                  </a:lnTo>
                  <a:lnTo>
                    <a:pt x="9" y="37"/>
                  </a:lnTo>
                  <a:lnTo>
                    <a:pt x="7" y="42"/>
                  </a:lnTo>
                  <a:lnTo>
                    <a:pt x="9" y="49"/>
                  </a:lnTo>
                  <a:lnTo>
                    <a:pt x="9" y="52"/>
                  </a:lnTo>
                  <a:lnTo>
                    <a:pt x="7" y="54"/>
                  </a:lnTo>
                  <a:lnTo>
                    <a:pt x="2" y="52"/>
                  </a:lnTo>
                  <a:lnTo>
                    <a:pt x="0" y="49"/>
                  </a:lnTo>
                  <a:lnTo>
                    <a:pt x="0" y="54"/>
                  </a:lnTo>
                  <a:lnTo>
                    <a:pt x="0" y="59"/>
                  </a:lnTo>
                  <a:lnTo>
                    <a:pt x="2" y="59"/>
                  </a:lnTo>
                  <a:lnTo>
                    <a:pt x="4" y="61"/>
                  </a:lnTo>
                  <a:lnTo>
                    <a:pt x="2" y="64"/>
                  </a:lnTo>
                  <a:lnTo>
                    <a:pt x="4" y="68"/>
                  </a:lnTo>
                  <a:lnTo>
                    <a:pt x="7" y="75"/>
                  </a:lnTo>
                  <a:lnTo>
                    <a:pt x="7" y="82"/>
                  </a:lnTo>
                  <a:lnTo>
                    <a:pt x="9" y="82"/>
                  </a:lnTo>
                  <a:lnTo>
                    <a:pt x="9" y="82"/>
                  </a:lnTo>
                  <a:lnTo>
                    <a:pt x="11" y="82"/>
                  </a:lnTo>
                  <a:lnTo>
                    <a:pt x="11" y="87"/>
                  </a:lnTo>
                  <a:lnTo>
                    <a:pt x="16" y="92"/>
                  </a:lnTo>
                  <a:lnTo>
                    <a:pt x="19" y="92"/>
                  </a:lnTo>
                  <a:lnTo>
                    <a:pt x="21" y="90"/>
                  </a:lnTo>
                  <a:lnTo>
                    <a:pt x="19" y="87"/>
                  </a:lnTo>
                  <a:lnTo>
                    <a:pt x="19" y="85"/>
                  </a:lnTo>
                  <a:lnTo>
                    <a:pt x="23" y="85"/>
                  </a:lnTo>
                  <a:lnTo>
                    <a:pt x="26" y="87"/>
                  </a:lnTo>
                  <a:lnTo>
                    <a:pt x="23" y="92"/>
                  </a:lnTo>
                  <a:lnTo>
                    <a:pt x="21" y="97"/>
                  </a:lnTo>
                  <a:lnTo>
                    <a:pt x="21" y="99"/>
                  </a:lnTo>
                  <a:lnTo>
                    <a:pt x="21" y="104"/>
                  </a:lnTo>
                  <a:lnTo>
                    <a:pt x="23" y="108"/>
                  </a:lnTo>
                  <a:lnTo>
                    <a:pt x="23" y="104"/>
                  </a:lnTo>
                  <a:lnTo>
                    <a:pt x="26" y="101"/>
                  </a:lnTo>
                  <a:lnTo>
                    <a:pt x="28" y="106"/>
                  </a:lnTo>
                  <a:lnTo>
                    <a:pt x="26" y="108"/>
                  </a:lnTo>
                  <a:lnTo>
                    <a:pt x="30" y="108"/>
                  </a:lnTo>
                  <a:lnTo>
                    <a:pt x="33" y="106"/>
                  </a:lnTo>
                  <a:lnTo>
                    <a:pt x="37" y="111"/>
                  </a:lnTo>
                  <a:lnTo>
                    <a:pt x="40" y="108"/>
                  </a:lnTo>
                  <a:lnTo>
                    <a:pt x="40" y="106"/>
                  </a:lnTo>
                  <a:lnTo>
                    <a:pt x="42" y="104"/>
                  </a:lnTo>
                  <a:lnTo>
                    <a:pt x="47" y="101"/>
                  </a:lnTo>
                  <a:lnTo>
                    <a:pt x="54" y="106"/>
                  </a:lnTo>
                  <a:lnTo>
                    <a:pt x="56" y="108"/>
                  </a:lnTo>
                  <a:lnTo>
                    <a:pt x="61" y="113"/>
                  </a:lnTo>
                  <a:lnTo>
                    <a:pt x="63" y="118"/>
                  </a:lnTo>
                  <a:lnTo>
                    <a:pt x="66" y="118"/>
                  </a:lnTo>
                  <a:lnTo>
                    <a:pt x="66" y="111"/>
                  </a:lnTo>
                  <a:lnTo>
                    <a:pt x="61" y="104"/>
                  </a:lnTo>
                  <a:lnTo>
                    <a:pt x="61" y="101"/>
                  </a:lnTo>
                  <a:lnTo>
                    <a:pt x="63" y="104"/>
                  </a:lnTo>
                  <a:lnTo>
                    <a:pt x="66" y="106"/>
                  </a:lnTo>
                  <a:lnTo>
                    <a:pt x="68" y="106"/>
                  </a:lnTo>
                  <a:lnTo>
                    <a:pt x="71" y="111"/>
                  </a:lnTo>
                  <a:lnTo>
                    <a:pt x="78" y="113"/>
                  </a:lnTo>
                  <a:lnTo>
                    <a:pt x="78" y="118"/>
                  </a:lnTo>
                  <a:lnTo>
                    <a:pt x="78" y="123"/>
                  </a:lnTo>
                  <a:lnTo>
                    <a:pt x="82" y="123"/>
                  </a:lnTo>
                  <a:lnTo>
                    <a:pt x="87" y="127"/>
                  </a:lnTo>
                  <a:lnTo>
                    <a:pt x="89" y="127"/>
                  </a:lnTo>
                  <a:lnTo>
                    <a:pt x="89" y="125"/>
                  </a:lnTo>
                  <a:lnTo>
                    <a:pt x="92" y="125"/>
                  </a:lnTo>
                  <a:lnTo>
                    <a:pt x="92" y="127"/>
                  </a:lnTo>
                  <a:lnTo>
                    <a:pt x="89" y="130"/>
                  </a:lnTo>
                  <a:lnTo>
                    <a:pt x="92" y="135"/>
                  </a:lnTo>
                  <a:lnTo>
                    <a:pt x="97" y="135"/>
                  </a:lnTo>
                  <a:lnTo>
                    <a:pt x="97" y="130"/>
                  </a:lnTo>
                  <a:lnTo>
                    <a:pt x="97" y="127"/>
                  </a:lnTo>
                  <a:lnTo>
                    <a:pt x="99" y="125"/>
                  </a:lnTo>
                  <a:lnTo>
                    <a:pt x="97" y="123"/>
                  </a:lnTo>
                  <a:lnTo>
                    <a:pt x="94" y="123"/>
                  </a:lnTo>
                  <a:lnTo>
                    <a:pt x="92" y="123"/>
                  </a:lnTo>
                  <a:lnTo>
                    <a:pt x="87" y="123"/>
                  </a:lnTo>
                  <a:lnTo>
                    <a:pt x="87" y="118"/>
                  </a:lnTo>
                  <a:lnTo>
                    <a:pt x="85" y="111"/>
                  </a:lnTo>
                  <a:lnTo>
                    <a:pt x="82" y="108"/>
                  </a:lnTo>
                  <a:lnTo>
                    <a:pt x="85" y="106"/>
                  </a:lnTo>
                  <a:lnTo>
                    <a:pt x="87" y="108"/>
                  </a:lnTo>
                  <a:lnTo>
                    <a:pt x="89" y="108"/>
                  </a:lnTo>
                  <a:lnTo>
                    <a:pt x="89" y="106"/>
                  </a:lnTo>
                  <a:lnTo>
                    <a:pt x="85" y="104"/>
                  </a:lnTo>
                  <a:lnTo>
                    <a:pt x="80" y="104"/>
                  </a:lnTo>
                  <a:lnTo>
                    <a:pt x="78" y="99"/>
                  </a:lnTo>
                  <a:lnTo>
                    <a:pt x="78" y="101"/>
                  </a:lnTo>
                  <a:lnTo>
                    <a:pt x="78" y="106"/>
                  </a:lnTo>
                  <a:lnTo>
                    <a:pt x="75" y="106"/>
                  </a:lnTo>
                  <a:lnTo>
                    <a:pt x="73" y="104"/>
                  </a:lnTo>
                  <a:lnTo>
                    <a:pt x="73" y="101"/>
                  </a:lnTo>
                  <a:lnTo>
                    <a:pt x="71" y="97"/>
                  </a:lnTo>
                  <a:lnTo>
                    <a:pt x="63" y="92"/>
                  </a:lnTo>
                  <a:lnTo>
                    <a:pt x="61" y="92"/>
                  </a:lnTo>
                  <a:lnTo>
                    <a:pt x="54" y="97"/>
                  </a:lnTo>
                  <a:lnTo>
                    <a:pt x="54" y="99"/>
                  </a:lnTo>
                  <a:lnTo>
                    <a:pt x="52" y="101"/>
                  </a:lnTo>
                  <a:lnTo>
                    <a:pt x="47" y="99"/>
                  </a:lnTo>
                  <a:lnTo>
                    <a:pt x="45" y="94"/>
                  </a:lnTo>
                  <a:lnTo>
                    <a:pt x="42" y="92"/>
                  </a:lnTo>
                  <a:lnTo>
                    <a:pt x="42" y="87"/>
                  </a:lnTo>
                  <a:lnTo>
                    <a:pt x="42" y="85"/>
                  </a:lnTo>
                  <a:lnTo>
                    <a:pt x="40" y="82"/>
                  </a:lnTo>
                  <a:lnTo>
                    <a:pt x="37" y="78"/>
                  </a:lnTo>
                  <a:lnTo>
                    <a:pt x="35" y="75"/>
                  </a:lnTo>
                  <a:lnTo>
                    <a:pt x="37" y="71"/>
                  </a:lnTo>
                  <a:lnTo>
                    <a:pt x="40" y="68"/>
                  </a:lnTo>
                  <a:lnTo>
                    <a:pt x="37" y="64"/>
                  </a:lnTo>
                  <a:lnTo>
                    <a:pt x="40" y="59"/>
                  </a:lnTo>
                  <a:lnTo>
                    <a:pt x="47" y="54"/>
                  </a:lnTo>
                  <a:lnTo>
                    <a:pt x="49" y="52"/>
                  </a:lnTo>
                  <a:lnTo>
                    <a:pt x="47" y="54"/>
                  </a:lnTo>
                  <a:lnTo>
                    <a:pt x="47" y="56"/>
                  </a:lnTo>
                  <a:lnTo>
                    <a:pt x="52" y="52"/>
                  </a:lnTo>
                  <a:lnTo>
                    <a:pt x="49" y="47"/>
                  </a:lnTo>
                  <a:lnTo>
                    <a:pt x="52" y="40"/>
                  </a:lnTo>
                  <a:lnTo>
                    <a:pt x="54" y="30"/>
                  </a:lnTo>
                  <a:lnTo>
                    <a:pt x="52" y="28"/>
                  </a:lnTo>
                  <a:lnTo>
                    <a:pt x="52" y="23"/>
                  </a:lnTo>
                  <a:lnTo>
                    <a:pt x="49" y="23"/>
                  </a:lnTo>
                  <a:lnTo>
                    <a:pt x="45" y="16"/>
                  </a:lnTo>
                  <a:lnTo>
                    <a:pt x="45" y="9"/>
                  </a:lnTo>
                  <a:lnTo>
                    <a:pt x="47" y="7"/>
                  </a:lnTo>
                  <a:lnTo>
                    <a:pt x="49" y="2"/>
                  </a:lnTo>
                  <a:lnTo>
                    <a:pt x="45" y="0"/>
                  </a:lnTo>
                  <a:lnTo>
                    <a:pt x="45" y="0"/>
                  </a:lnTo>
                  <a:lnTo>
                    <a:pt x="45" y="2"/>
                  </a:lnTo>
                  <a:lnTo>
                    <a:pt x="40" y="4"/>
                  </a:lnTo>
                  <a:lnTo>
                    <a:pt x="35" y="4"/>
                  </a:lnTo>
                  <a:lnTo>
                    <a:pt x="35" y="7"/>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967" name="Freeform 461"/>
            <p:cNvSpPr>
              <a:spLocks/>
            </p:cNvSpPr>
            <p:nvPr/>
          </p:nvSpPr>
          <p:spPr bwMode="auto">
            <a:xfrm>
              <a:off x="8920260" y="4290923"/>
              <a:ext cx="10744" cy="14324"/>
            </a:xfrm>
            <a:custGeom>
              <a:avLst/>
              <a:gdLst>
                <a:gd name="T0" fmla="*/ 2 w 9"/>
                <a:gd name="T1" fmla="*/ 12 h 12"/>
                <a:gd name="T2" fmla="*/ 9 w 9"/>
                <a:gd name="T3" fmla="*/ 12 h 12"/>
                <a:gd name="T4" fmla="*/ 9 w 9"/>
                <a:gd name="T5" fmla="*/ 7 h 12"/>
                <a:gd name="T6" fmla="*/ 7 w 9"/>
                <a:gd name="T7" fmla="*/ 2 h 12"/>
                <a:gd name="T8" fmla="*/ 5 w 9"/>
                <a:gd name="T9" fmla="*/ 0 h 12"/>
                <a:gd name="T10" fmla="*/ 2 w 9"/>
                <a:gd name="T11" fmla="*/ 2 h 12"/>
                <a:gd name="T12" fmla="*/ 5 w 9"/>
                <a:gd name="T13" fmla="*/ 7 h 12"/>
                <a:gd name="T14" fmla="*/ 2 w 9"/>
                <a:gd name="T15" fmla="*/ 9 h 12"/>
                <a:gd name="T16" fmla="*/ 0 w 9"/>
                <a:gd name="T17" fmla="*/ 9 h 12"/>
                <a:gd name="T18" fmla="*/ 2 w 9"/>
                <a:gd name="T19"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12">
                  <a:moveTo>
                    <a:pt x="2" y="12"/>
                  </a:moveTo>
                  <a:lnTo>
                    <a:pt x="9" y="12"/>
                  </a:lnTo>
                  <a:lnTo>
                    <a:pt x="9" y="7"/>
                  </a:lnTo>
                  <a:lnTo>
                    <a:pt x="7" y="2"/>
                  </a:lnTo>
                  <a:lnTo>
                    <a:pt x="5" y="0"/>
                  </a:lnTo>
                  <a:lnTo>
                    <a:pt x="2" y="2"/>
                  </a:lnTo>
                  <a:lnTo>
                    <a:pt x="5" y="7"/>
                  </a:lnTo>
                  <a:lnTo>
                    <a:pt x="2" y="9"/>
                  </a:lnTo>
                  <a:lnTo>
                    <a:pt x="0" y="9"/>
                  </a:lnTo>
                  <a:lnTo>
                    <a:pt x="2" y="12"/>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968" name="Freeform 462"/>
            <p:cNvSpPr>
              <a:spLocks/>
            </p:cNvSpPr>
            <p:nvPr/>
          </p:nvSpPr>
          <p:spPr bwMode="auto">
            <a:xfrm>
              <a:off x="8911904" y="4367319"/>
              <a:ext cx="14324" cy="41779"/>
            </a:xfrm>
            <a:custGeom>
              <a:avLst/>
              <a:gdLst>
                <a:gd name="T0" fmla="*/ 12 w 12"/>
                <a:gd name="T1" fmla="*/ 0 h 35"/>
                <a:gd name="T2" fmla="*/ 9 w 12"/>
                <a:gd name="T3" fmla="*/ 2 h 35"/>
                <a:gd name="T4" fmla="*/ 9 w 12"/>
                <a:gd name="T5" fmla="*/ 9 h 35"/>
                <a:gd name="T6" fmla="*/ 4 w 12"/>
                <a:gd name="T7" fmla="*/ 14 h 35"/>
                <a:gd name="T8" fmla="*/ 4 w 12"/>
                <a:gd name="T9" fmla="*/ 19 h 35"/>
                <a:gd name="T10" fmla="*/ 2 w 12"/>
                <a:gd name="T11" fmla="*/ 26 h 35"/>
                <a:gd name="T12" fmla="*/ 0 w 12"/>
                <a:gd name="T13" fmla="*/ 28 h 35"/>
                <a:gd name="T14" fmla="*/ 0 w 12"/>
                <a:gd name="T15" fmla="*/ 33 h 35"/>
                <a:gd name="T16" fmla="*/ 0 w 12"/>
                <a:gd name="T17" fmla="*/ 35 h 35"/>
                <a:gd name="T18" fmla="*/ 4 w 12"/>
                <a:gd name="T19" fmla="*/ 33 h 35"/>
                <a:gd name="T20" fmla="*/ 4 w 12"/>
                <a:gd name="T21" fmla="*/ 24 h 35"/>
                <a:gd name="T22" fmla="*/ 12 w 12"/>
                <a:gd name="T23" fmla="*/ 19 h 35"/>
                <a:gd name="T24" fmla="*/ 12 w 12"/>
                <a:gd name="T25" fmla="*/ 14 h 35"/>
                <a:gd name="T26" fmla="*/ 12 w 12"/>
                <a:gd name="T27" fmla="*/ 9 h 35"/>
                <a:gd name="T28" fmla="*/ 12 w 12"/>
                <a:gd name="T29" fmla="*/ 7 h 35"/>
                <a:gd name="T30" fmla="*/ 12 w 12"/>
                <a:gd name="T31"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 h="35">
                  <a:moveTo>
                    <a:pt x="12" y="0"/>
                  </a:moveTo>
                  <a:lnTo>
                    <a:pt x="9" y="2"/>
                  </a:lnTo>
                  <a:lnTo>
                    <a:pt x="9" y="9"/>
                  </a:lnTo>
                  <a:lnTo>
                    <a:pt x="4" y="14"/>
                  </a:lnTo>
                  <a:lnTo>
                    <a:pt x="4" y="19"/>
                  </a:lnTo>
                  <a:lnTo>
                    <a:pt x="2" y="26"/>
                  </a:lnTo>
                  <a:lnTo>
                    <a:pt x="0" y="28"/>
                  </a:lnTo>
                  <a:lnTo>
                    <a:pt x="0" y="33"/>
                  </a:lnTo>
                  <a:lnTo>
                    <a:pt x="0" y="35"/>
                  </a:lnTo>
                  <a:lnTo>
                    <a:pt x="4" y="33"/>
                  </a:lnTo>
                  <a:lnTo>
                    <a:pt x="4" y="24"/>
                  </a:lnTo>
                  <a:lnTo>
                    <a:pt x="12" y="19"/>
                  </a:lnTo>
                  <a:lnTo>
                    <a:pt x="12" y="14"/>
                  </a:lnTo>
                  <a:lnTo>
                    <a:pt x="12" y="9"/>
                  </a:lnTo>
                  <a:lnTo>
                    <a:pt x="12" y="7"/>
                  </a:lnTo>
                  <a:lnTo>
                    <a:pt x="12" y="0"/>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969" name="Freeform 463"/>
            <p:cNvSpPr>
              <a:spLocks/>
            </p:cNvSpPr>
            <p:nvPr/>
          </p:nvSpPr>
          <p:spPr bwMode="auto">
            <a:xfrm>
              <a:off x="8973977" y="4404323"/>
              <a:ext cx="2387" cy="4775"/>
            </a:xfrm>
            <a:custGeom>
              <a:avLst/>
              <a:gdLst>
                <a:gd name="T0" fmla="*/ 0 w 2"/>
                <a:gd name="T1" fmla="*/ 2 h 4"/>
                <a:gd name="T2" fmla="*/ 2 w 2"/>
                <a:gd name="T3" fmla="*/ 4 h 4"/>
                <a:gd name="T4" fmla="*/ 2 w 2"/>
                <a:gd name="T5" fmla="*/ 2 h 4"/>
                <a:gd name="T6" fmla="*/ 0 w 2"/>
                <a:gd name="T7" fmla="*/ 0 h 4"/>
                <a:gd name="T8" fmla="*/ 0 w 2"/>
                <a:gd name="T9" fmla="*/ 2 h 4"/>
              </a:gdLst>
              <a:ahLst/>
              <a:cxnLst>
                <a:cxn ang="0">
                  <a:pos x="T0" y="T1"/>
                </a:cxn>
                <a:cxn ang="0">
                  <a:pos x="T2" y="T3"/>
                </a:cxn>
                <a:cxn ang="0">
                  <a:pos x="T4" y="T5"/>
                </a:cxn>
                <a:cxn ang="0">
                  <a:pos x="T6" y="T7"/>
                </a:cxn>
                <a:cxn ang="0">
                  <a:pos x="T8" y="T9"/>
                </a:cxn>
              </a:cxnLst>
              <a:rect l="0" t="0" r="r" b="b"/>
              <a:pathLst>
                <a:path w="2" h="4">
                  <a:moveTo>
                    <a:pt x="0" y="2"/>
                  </a:moveTo>
                  <a:lnTo>
                    <a:pt x="2" y="4"/>
                  </a:lnTo>
                  <a:lnTo>
                    <a:pt x="2" y="2"/>
                  </a:lnTo>
                  <a:lnTo>
                    <a:pt x="0" y="0"/>
                  </a:lnTo>
                  <a:lnTo>
                    <a:pt x="0" y="2"/>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970" name="Freeform 464"/>
            <p:cNvSpPr>
              <a:spLocks/>
            </p:cNvSpPr>
            <p:nvPr/>
          </p:nvSpPr>
          <p:spPr bwMode="auto">
            <a:xfrm>
              <a:off x="8965620" y="4386418"/>
              <a:ext cx="4775" cy="17906"/>
            </a:xfrm>
            <a:custGeom>
              <a:avLst/>
              <a:gdLst>
                <a:gd name="T0" fmla="*/ 0 w 4"/>
                <a:gd name="T1" fmla="*/ 5 h 15"/>
                <a:gd name="T2" fmla="*/ 2 w 4"/>
                <a:gd name="T3" fmla="*/ 10 h 15"/>
                <a:gd name="T4" fmla="*/ 0 w 4"/>
                <a:gd name="T5" fmla="*/ 12 h 15"/>
                <a:gd name="T6" fmla="*/ 2 w 4"/>
                <a:gd name="T7" fmla="*/ 15 h 15"/>
                <a:gd name="T8" fmla="*/ 2 w 4"/>
                <a:gd name="T9" fmla="*/ 15 h 15"/>
                <a:gd name="T10" fmla="*/ 4 w 4"/>
                <a:gd name="T11" fmla="*/ 10 h 15"/>
                <a:gd name="T12" fmla="*/ 2 w 4"/>
                <a:gd name="T13" fmla="*/ 8 h 15"/>
                <a:gd name="T14" fmla="*/ 2 w 4"/>
                <a:gd name="T15" fmla="*/ 3 h 15"/>
                <a:gd name="T16" fmla="*/ 2 w 4"/>
                <a:gd name="T17" fmla="*/ 3 h 15"/>
                <a:gd name="T18" fmla="*/ 2 w 4"/>
                <a:gd name="T19" fmla="*/ 0 h 15"/>
                <a:gd name="T20" fmla="*/ 0 w 4"/>
                <a:gd name="T21" fmla="*/ 0 h 15"/>
                <a:gd name="T22" fmla="*/ 0 w 4"/>
                <a:gd name="T23" fmla="*/ 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15">
                  <a:moveTo>
                    <a:pt x="0" y="5"/>
                  </a:moveTo>
                  <a:lnTo>
                    <a:pt x="2" y="10"/>
                  </a:lnTo>
                  <a:lnTo>
                    <a:pt x="0" y="12"/>
                  </a:lnTo>
                  <a:lnTo>
                    <a:pt x="2" y="15"/>
                  </a:lnTo>
                  <a:lnTo>
                    <a:pt x="2" y="15"/>
                  </a:lnTo>
                  <a:lnTo>
                    <a:pt x="4" y="10"/>
                  </a:lnTo>
                  <a:lnTo>
                    <a:pt x="2" y="8"/>
                  </a:lnTo>
                  <a:lnTo>
                    <a:pt x="2" y="3"/>
                  </a:lnTo>
                  <a:lnTo>
                    <a:pt x="2" y="3"/>
                  </a:lnTo>
                  <a:lnTo>
                    <a:pt x="2" y="0"/>
                  </a:lnTo>
                  <a:lnTo>
                    <a:pt x="0" y="0"/>
                  </a:lnTo>
                  <a:lnTo>
                    <a:pt x="0" y="5"/>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971" name="Freeform 465"/>
            <p:cNvSpPr>
              <a:spLocks/>
            </p:cNvSpPr>
            <p:nvPr/>
          </p:nvSpPr>
          <p:spPr bwMode="auto">
            <a:xfrm>
              <a:off x="8874900" y="4483106"/>
              <a:ext cx="14324" cy="10744"/>
            </a:xfrm>
            <a:custGeom>
              <a:avLst/>
              <a:gdLst>
                <a:gd name="T0" fmla="*/ 5 w 12"/>
                <a:gd name="T1" fmla="*/ 2 h 9"/>
                <a:gd name="T2" fmla="*/ 0 w 12"/>
                <a:gd name="T3" fmla="*/ 2 h 9"/>
                <a:gd name="T4" fmla="*/ 0 w 12"/>
                <a:gd name="T5" fmla="*/ 5 h 9"/>
                <a:gd name="T6" fmla="*/ 2 w 12"/>
                <a:gd name="T7" fmla="*/ 7 h 9"/>
                <a:gd name="T8" fmla="*/ 5 w 12"/>
                <a:gd name="T9" fmla="*/ 9 h 9"/>
                <a:gd name="T10" fmla="*/ 12 w 12"/>
                <a:gd name="T11" fmla="*/ 5 h 9"/>
                <a:gd name="T12" fmla="*/ 12 w 12"/>
                <a:gd name="T13" fmla="*/ 2 h 9"/>
                <a:gd name="T14" fmla="*/ 9 w 12"/>
                <a:gd name="T15" fmla="*/ 2 h 9"/>
                <a:gd name="T16" fmla="*/ 7 w 12"/>
                <a:gd name="T17" fmla="*/ 0 h 9"/>
                <a:gd name="T18" fmla="*/ 5 w 12"/>
                <a:gd name="T19" fmla="*/ 2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 h="9">
                  <a:moveTo>
                    <a:pt x="5" y="2"/>
                  </a:moveTo>
                  <a:lnTo>
                    <a:pt x="0" y="2"/>
                  </a:lnTo>
                  <a:lnTo>
                    <a:pt x="0" y="5"/>
                  </a:lnTo>
                  <a:lnTo>
                    <a:pt x="2" y="7"/>
                  </a:lnTo>
                  <a:lnTo>
                    <a:pt x="5" y="9"/>
                  </a:lnTo>
                  <a:lnTo>
                    <a:pt x="12" y="5"/>
                  </a:lnTo>
                  <a:lnTo>
                    <a:pt x="12" y="2"/>
                  </a:lnTo>
                  <a:lnTo>
                    <a:pt x="9" y="2"/>
                  </a:lnTo>
                  <a:lnTo>
                    <a:pt x="7" y="0"/>
                  </a:lnTo>
                  <a:lnTo>
                    <a:pt x="5" y="2"/>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972" name="Rectangle 466"/>
            <p:cNvSpPr>
              <a:spLocks noChangeArrowheads="1"/>
            </p:cNvSpPr>
            <p:nvPr/>
          </p:nvSpPr>
          <p:spPr bwMode="auto">
            <a:xfrm>
              <a:off x="8968008" y="4373287"/>
              <a:ext cx="2387" cy="2387"/>
            </a:xfrm>
            <a:prstGeom prst="rect">
              <a:avLst/>
            </a:pr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973" name="Freeform 467"/>
            <p:cNvSpPr>
              <a:spLocks/>
            </p:cNvSpPr>
            <p:nvPr/>
          </p:nvSpPr>
          <p:spPr bwMode="auto">
            <a:xfrm>
              <a:off x="8885643" y="4373287"/>
              <a:ext cx="28648" cy="47747"/>
            </a:xfrm>
            <a:custGeom>
              <a:avLst/>
              <a:gdLst>
                <a:gd name="T0" fmla="*/ 3 w 24"/>
                <a:gd name="T1" fmla="*/ 30 h 40"/>
                <a:gd name="T2" fmla="*/ 5 w 24"/>
                <a:gd name="T3" fmla="*/ 30 h 40"/>
                <a:gd name="T4" fmla="*/ 10 w 24"/>
                <a:gd name="T5" fmla="*/ 35 h 40"/>
                <a:gd name="T6" fmla="*/ 15 w 24"/>
                <a:gd name="T7" fmla="*/ 35 h 40"/>
                <a:gd name="T8" fmla="*/ 15 w 24"/>
                <a:gd name="T9" fmla="*/ 40 h 40"/>
                <a:gd name="T10" fmla="*/ 17 w 24"/>
                <a:gd name="T11" fmla="*/ 40 h 40"/>
                <a:gd name="T12" fmla="*/ 22 w 24"/>
                <a:gd name="T13" fmla="*/ 38 h 40"/>
                <a:gd name="T14" fmla="*/ 22 w 24"/>
                <a:gd name="T15" fmla="*/ 35 h 40"/>
                <a:gd name="T16" fmla="*/ 17 w 24"/>
                <a:gd name="T17" fmla="*/ 30 h 40"/>
                <a:gd name="T18" fmla="*/ 17 w 24"/>
                <a:gd name="T19" fmla="*/ 21 h 40"/>
                <a:gd name="T20" fmla="*/ 19 w 24"/>
                <a:gd name="T21" fmla="*/ 9 h 40"/>
                <a:gd name="T22" fmla="*/ 24 w 24"/>
                <a:gd name="T23" fmla="*/ 7 h 40"/>
                <a:gd name="T24" fmla="*/ 24 w 24"/>
                <a:gd name="T25" fmla="*/ 2 h 40"/>
                <a:gd name="T26" fmla="*/ 22 w 24"/>
                <a:gd name="T27" fmla="*/ 0 h 40"/>
                <a:gd name="T28" fmla="*/ 19 w 24"/>
                <a:gd name="T29" fmla="*/ 2 h 40"/>
                <a:gd name="T30" fmla="*/ 17 w 24"/>
                <a:gd name="T31" fmla="*/ 0 h 40"/>
                <a:gd name="T32" fmla="*/ 12 w 24"/>
                <a:gd name="T33" fmla="*/ 2 h 40"/>
                <a:gd name="T34" fmla="*/ 12 w 24"/>
                <a:gd name="T35" fmla="*/ 7 h 40"/>
                <a:gd name="T36" fmla="*/ 10 w 24"/>
                <a:gd name="T37" fmla="*/ 9 h 40"/>
                <a:gd name="T38" fmla="*/ 12 w 24"/>
                <a:gd name="T39" fmla="*/ 16 h 40"/>
                <a:gd name="T40" fmla="*/ 10 w 24"/>
                <a:gd name="T41" fmla="*/ 21 h 40"/>
                <a:gd name="T42" fmla="*/ 3 w 24"/>
                <a:gd name="T43" fmla="*/ 21 h 40"/>
                <a:gd name="T44" fmla="*/ 0 w 24"/>
                <a:gd name="T45" fmla="*/ 23 h 40"/>
                <a:gd name="T46" fmla="*/ 3 w 24"/>
                <a:gd name="T47" fmla="*/ 3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4" h="40">
                  <a:moveTo>
                    <a:pt x="3" y="30"/>
                  </a:moveTo>
                  <a:lnTo>
                    <a:pt x="5" y="30"/>
                  </a:lnTo>
                  <a:lnTo>
                    <a:pt x="10" y="35"/>
                  </a:lnTo>
                  <a:lnTo>
                    <a:pt x="15" y="35"/>
                  </a:lnTo>
                  <a:lnTo>
                    <a:pt x="15" y="40"/>
                  </a:lnTo>
                  <a:lnTo>
                    <a:pt x="17" y="40"/>
                  </a:lnTo>
                  <a:lnTo>
                    <a:pt x="22" y="38"/>
                  </a:lnTo>
                  <a:lnTo>
                    <a:pt x="22" y="35"/>
                  </a:lnTo>
                  <a:lnTo>
                    <a:pt x="17" y="30"/>
                  </a:lnTo>
                  <a:lnTo>
                    <a:pt x="17" y="21"/>
                  </a:lnTo>
                  <a:lnTo>
                    <a:pt x="19" y="9"/>
                  </a:lnTo>
                  <a:lnTo>
                    <a:pt x="24" y="7"/>
                  </a:lnTo>
                  <a:lnTo>
                    <a:pt x="24" y="2"/>
                  </a:lnTo>
                  <a:lnTo>
                    <a:pt x="22" y="0"/>
                  </a:lnTo>
                  <a:lnTo>
                    <a:pt x="19" y="2"/>
                  </a:lnTo>
                  <a:lnTo>
                    <a:pt x="17" y="0"/>
                  </a:lnTo>
                  <a:lnTo>
                    <a:pt x="12" y="2"/>
                  </a:lnTo>
                  <a:lnTo>
                    <a:pt x="12" y="7"/>
                  </a:lnTo>
                  <a:lnTo>
                    <a:pt x="10" y="9"/>
                  </a:lnTo>
                  <a:lnTo>
                    <a:pt x="12" y="16"/>
                  </a:lnTo>
                  <a:lnTo>
                    <a:pt x="10" y="21"/>
                  </a:lnTo>
                  <a:lnTo>
                    <a:pt x="3" y="21"/>
                  </a:lnTo>
                  <a:lnTo>
                    <a:pt x="0" y="23"/>
                  </a:lnTo>
                  <a:lnTo>
                    <a:pt x="3" y="30"/>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974" name="Freeform 468"/>
            <p:cNvSpPr>
              <a:spLocks/>
            </p:cNvSpPr>
            <p:nvPr/>
          </p:nvSpPr>
          <p:spPr bwMode="auto">
            <a:xfrm>
              <a:off x="8976363" y="4395967"/>
              <a:ext cx="5969" cy="8356"/>
            </a:xfrm>
            <a:custGeom>
              <a:avLst/>
              <a:gdLst>
                <a:gd name="T0" fmla="*/ 5 w 5"/>
                <a:gd name="T1" fmla="*/ 7 h 7"/>
                <a:gd name="T2" fmla="*/ 2 w 5"/>
                <a:gd name="T3" fmla="*/ 2 h 7"/>
                <a:gd name="T4" fmla="*/ 2 w 5"/>
                <a:gd name="T5" fmla="*/ 0 h 7"/>
                <a:gd name="T6" fmla="*/ 0 w 5"/>
                <a:gd name="T7" fmla="*/ 4 h 7"/>
                <a:gd name="T8" fmla="*/ 0 w 5"/>
                <a:gd name="T9" fmla="*/ 4 h 7"/>
                <a:gd name="T10" fmla="*/ 2 w 5"/>
                <a:gd name="T11" fmla="*/ 7 h 7"/>
                <a:gd name="T12" fmla="*/ 5 w 5"/>
                <a:gd name="T13" fmla="*/ 7 h 7"/>
              </a:gdLst>
              <a:ahLst/>
              <a:cxnLst>
                <a:cxn ang="0">
                  <a:pos x="T0" y="T1"/>
                </a:cxn>
                <a:cxn ang="0">
                  <a:pos x="T2" y="T3"/>
                </a:cxn>
                <a:cxn ang="0">
                  <a:pos x="T4" y="T5"/>
                </a:cxn>
                <a:cxn ang="0">
                  <a:pos x="T6" y="T7"/>
                </a:cxn>
                <a:cxn ang="0">
                  <a:pos x="T8" y="T9"/>
                </a:cxn>
                <a:cxn ang="0">
                  <a:pos x="T10" y="T11"/>
                </a:cxn>
                <a:cxn ang="0">
                  <a:pos x="T12" y="T13"/>
                </a:cxn>
              </a:cxnLst>
              <a:rect l="0" t="0" r="r" b="b"/>
              <a:pathLst>
                <a:path w="5" h="7">
                  <a:moveTo>
                    <a:pt x="5" y="7"/>
                  </a:moveTo>
                  <a:lnTo>
                    <a:pt x="2" y="2"/>
                  </a:lnTo>
                  <a:lnTo>
                    <a:pt x="2" y="0"/>
                  </a:lnTo>
                  <a:lnTo>
                    <a:pt x="0" y="4"/>
                  </a:lnTo>
                  <a:lnTo>
                    <a:pt x="0" y="4"/>
                  </a:lnTo>
                  <a:lnTo>
                    <a:pt x="2" y="7"/>
                  </a:lnTo>
                  <a:lnTo>
                    <a:pt x="5" y="7"/>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975" name="Freeform 469"/>
            <p:cNvSpPr>
              <a:spLocks/>
            </p:cNvSpPr>
            <p:nvPr/>
          </p:nvSpPr>
          <p:spPr bwMode="auto">
            <a:xfrm>
              <a:off x="8885643" y="4333896"/>
              <a:ext cx="5969" cy="2387"/>
            </a:xfrm>
            <a:custGeom>
              <a:avLst/>
              <a:gdLst>
                <a:gd name="T0" fmla="*/ 5 w 5"/>
                <a:gd name="T1" fmla="*/ 2 h 2"/>
                <a:gd name="T2" fmla="*/ 5 w 5"/>
                <a:gd name="T3" fmla="*/ 2 h 2"/>
                <a:gd name="T4" fmla="*/ 3 w 5"/>
                <a:gd name="T5" fmla="*/ 0 h 2"/>
                <a:gd name="T6" fmla="*/ 0 w 5"/>
                <a:gd name="T7" fmla="*/ 0 h 2"/>
                <a:gd name="T8" fmla="*/ 0 w 5"/>
                <a:gd name="T9" fmla="*/ 2 h 2"/>
                <a:gd name="T10" fmla="*/ 5 w 5"/>
                <a:gd name="T11" fmla="*/ 2 h 2"/>
              </a:gdLst>
              <a:ahLst/>
              <a:cxnLst>
                <a:cxn ang="0">
                  <a:pos x="T0" y="T1"/>
                </a:cxn>
                <a:cxn ang="0">
                  <a:pos x="T2" y="T3"/>
                </a:cxn>
                <a:cxn ang="0">
                  <a:pos x="T4" y="T5"/>
                </a:cxn>
                <a:cxn ang="0">
                  <a:pos x="T6" y="T7"/>
                </a:cxn>
                <a:cxn ang="0">
                  <a:pos x="T8" y="T9"/>
                </a:cxn>
                <a:cxn ang="0">
                  <a:pos x="T10" y="T11"/>
                </a:cxn>
              </a:cxnLst>
              <a:rect l="0" t="0" r="r" b="b"/>
              <a:pathLst>
                <a:path w="5" h="2">
                  <a:moveTo>
                    <a:pt x="5" y="2"/>
                  </a:moveTo>
                  <a:lnTo>
                    <a:pt x="5" y="2"/>
                  </a:lnTo>
                  <a:lnTo>
                    <a:pt x="3" y="0"/>
                  </a:lnTo>
                  <a:lnTo>
                    <a:pt x="0" y="0"/>
                  </a:lnTo>
                  <a:lnTo>
                    <a:pt x="0" y="2"/>
                  </a:lnTo>
                  <a:lnTo>
                    <a:pt x="5" y="2"/>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976" name="Freeform 470"/>
            <p:cNvSpPr>
              <a:spLocks/>
            </p:cNvSpPr>
            <p:nvPr/>
          </p:nvSpPr>
          <p:spPr bwMode="auto">
            <a:xfrm>
              <a:off x="8903549" y="4330314"/>
              <a:ext cx="22680" cy="20293"/>
            </a:xfrm>
            <a:custGeom>
              <a:avLst/>
              <a:gdLst>
                <a:gd name="T0" fmla="*/ 0 w 19"/>
                <a:gd name="T1" fmla="*/ 12 h 17"/>
                <a:gd name="T2" fmla="*/ 0 w 19"/>
                <a:gd name="T3" fmla="*/ 14 h 17"/>
                <a:gd name="T4" fmla="*/ 4 w 19"/>
                <a:gd name="T5" fmla="*/ 10 h 17"/>
                <a:gd name="T6" fmla="*/ 7 w 19"/>
                <a:gd name="T7" fmla="*/ 10 h 17"/>
                <a:gd name="T8" fmla="*/ 11 w 19"/>
                <a:gd name="T9" fmla="*/ 14 h 17"/>
                <a:gd name="T10" fmla="*/ 16 w 19"/>
                <a:gd name="T11" fmla="*/ 17 h 17"/>
                <a:gd name="T12" fmla="*/ 19 w 19"/>
                <a:gd name="T13" fmla="*/ 17 h 17"/>
                <a:gd name="T14" fmla="*/ 19 w 19"/>
                <a:gd name="T15" fmla="*/ 14 h 17"/>
                <a:gd name="T16" fmla="*/ 16 w 19"/>
                <a:gd name="T17" fmla="*/ 10 h 17"/>
                <a:gd name="T18" fmla="*/ 11 w 19"/>
                <a:gd name="T19" fmla="*/ 7 h 17"/>
                <a:gd name="T20" fmla="*/ 9 w 19"/>
                <a:gd name="T21" fmla="*/ 5 h 17"/>
                <a:gd name="T22" fmla="*/ 4 w 19"/>
                <a:gd name="T23" fmla="*/ 3 h 17"/>
                <a:gd name="T24" fmla="*/ 2 w 19"/>
                <a:gd name="T25" fmla="*/ 3 h 17"/>
                <a:gd name="T26" fmla="*/ 4 w 19"/>
                <a:gd name="T27" fmla="*/ 3 h 17"/>
                <a:gd name="T28" fmla="*/ 0 w 19"/>
                <a:gd name="T29" fmla="*/ 0 h 17"/>
                <a:gd name="T30" fmla="*/ 0 w 19"/>
                <a:gd name="T31" fmla="*/ 5 h 17"/>
                <a:gd name="T32" fmla="*/ 2 w 19"/>
                <a:gd name="T33" fmla="*/ 7 h 17"/>
                <a:gd name="T34" fmla="*/ 0 w 19"/>
                <a:gd name="T35" fmla="*/ 10 h 17"/>
                <a:gd name="T36" fmla="*/ 0 w 19"/>
                <a:gd name="T37" fmla="*/ 12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9" h="17">
                  <a:moveTo>
                    <a:pt x="0" y="12"/>
                  </a:moveTo>
                  <a:lnTo>
                    <a:pt x="0" y="14"/>
                  </a:lnTo>
                  <a:lnTo>
                    <a:pt x="4" y="10"/>
                  </a:lnTo>
                  <a:lnTo>
                    <a:pt x="7" y="10"/>
                  </a:lnTo>
                  <a:lnTo>
                    <a:pt x="11" y="14"/>
                  </a:lnTo>
                  <a:lnTo>
                    <a:pt x="16" y="17"/>
                  </a:lnTo>
                  <a:lnTo>
                    <a:pt x="19" y="17"/>
                  </a:lnTo>
                  <a:lnTo>
                    <a:pt x="19" y="14"/>
                  </a:lnTo>
                  <a:lnTo>
                    <a:pt x="16" y="10"/>
                  </a:lnTo>
                  <a:lnTo>
                    <a:pt x="11" y="7"/>
                  </a:lnTo>
                  <a:lnTo>
                    <a:pt x="9" y="5"/>
                  </a:lnTo>
                  <a:lnTo>
                    <a:pt x="4" y="3"/>
                  </a:lnTo>
                  <a:lnTo>
                    <a:pt x="2" y="3"/>
                  </a:lnTo>
                  <a:lnTo>
                    <a:pt x="4" y="3"/>
                  </a:lnTo>
                  <a:lnTo>
                    <a:pt x="0" y="0"/>
                  </a:lnTo>
                  <a:lnTo>
                    <a:pt x="0" y="5"/>
                  </a:lnTo>
                  <a:lnTo>
                    <a:pt x="2" y="7"/>
                  </a:lnTo>
                  <a:lnTo>
                    <a:pt x="0" y="10"/>
                  </a:lnTo>
                  <a:lnTo>
                    <a:pt x="0" y="12"/>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977" name="Freeform 471"/>
            <p:cNvSpPr>
              <a:spLocks/>
            </p:cNvSpPr>
            <p:nvPr/>
          </p:nvSpPr>
          <p:spPr bwMode="auto">
            <a:xfrm>
              <a:off x="8877287" y="4404323"/>
              <a:ext cx="119369" cy="107432"/>
            </a:xfrm>
            <a:custGeom>
              <a:avLst/>
              <a:gdLst>
                <a:gd name="T0" fmla="*/ 67 w 100"/>
                <a:gd name="T1" fmla="*/ 19 h 90"/>
                <a:gd name="T2" fmla="*/ 59 w 100"/>
                <a:gd name="T3" fmla="*/ 16 h 90"/>
                <a:gd name="T4" fmla="*/ 59 w 100"/>
                <a:gd name="T5" fmla="*/ 28 h 90"/>
                <a:gd name="T6" fmla="*/ 50 w 100"/>
                <a:gd name="T7" fmla="*/ 26 h 90"/>
                <a:gd name="T8" fmla="*/ 38 w 100"/>
                <a:gd name="T9" fmla="*/ 38 h 90"/>
                <a:gd name="T10" fmla="*/ 41 w 100"/>
                <a:gd name="T11" fmla="*/ 28 h 90"/>
                <a:gd name="T12" fmla="*/ 29 w 100"/>
                <a:gd name="T13" fmla="*/ 26 h 90"/>
                <a:gd name="T14" fmla="*/ 24 w 100"/>
                <a:gd name="T15" fmla="*/ 35 h 90"/>
                <a:gd name="T16" fmla="*/ 12 w 100"/>
                <a:gd name="T17" fmla="*/ 38 h 90"/>
                <a:gd name="T18" fmla="*/ 5 w 100"/>
                <a:gd name="T19" fmla="*/ 47 h 90"/>
                <a:gd name="T20" fmla="*/ 5 w 100"/>
                <a:gd name="T21" fmla="*/ 64 h 90"/>
                <a:gd name="T22" fmla="*/ 12 w 100"/>
                <a:gd name="T23" fmla="*/ 49 h 90"/>
                <a:gd name="T24" fmla="*/ 19 w 100"/>
                <a:gd name="T25" fmla="*/ 47 h 90"/>
                <a:gd name="T26" fmla="*/ 22 w 100"/>
                <a:gd name="T27" fmla="*/ 52 h 90"/>
                <a:gd name="T28" fmla="*/ 26 w 100"/>
                <a:gd name="T29" fmla="*/ 47 h 90"/>
                <a:gd name="T30" fmla="*/ 29 w 100"/>
                <a:gd name="T31" fmla="*/ 49 h 90"/>
                <a:gd name="T32" fmla="*/ 31 w 100"/>
                <a:gd name="T33" fmla="*/ 49 h 90"/>
                <a:gd name="T34" fmla="*/ 33 w 100"/>
                <a:gd name="T35" fmla="*/ 45 h 90"/>
                <a:gd name="T36" fmla="*/ 43 w 100"/>
                <a:gd name="T37" fmla="*/ 47 h 90"/>
                <a:gd name="T38" fmla="*/ 50 w 100"/>
                <a:gd name="T39" fmla="*/ 59 h 90"/>
                <a:gd name="T40" fmla="*/ 45 w 100"/>
                <a:gd name="T41" fmla="*/ 59 h 90"/>
                <a:gd name="T42" fmla="*/ 45 w 100"/>
                <a:gd name="T43" fmla="*/ 68 h 90"/>
                <a:gd name="T44" fmla="*/ 48 w 100"/>
                <a:gd name="T45" fmla="*/ 78 h 90"/>
                <a:gd name="T46" fmla="*/ 59 w 100"/>
                <a:gd name="T47" fmla="*/ 85 h 90"/>
                <a:gd name="T48" fmla="*/ 69 w 100"/>
                <a:gd name="T49" fmla="*/ 82 h 90"/>
                <a:gd name="T50" fmla="*/ 71 w 100"/>
                <a:gd name="T51" fmla="*/ 85 h 90"/>
                <a:gd name="T52" fmla="*/ 76 w 100"/>
                <a:gd name="T53" fmla="*/ 87 h 90"/>
                <a:gd name="T54" fmla="*/ 81 w 100"/>
                <a:gd name="T55" fmla="*/ 73 h 90"/>
                <a:gd name="T56" fmla="*/ 76 w 100"/>
                <a:gd name="T57" fmla="*/ 64 h 90"/>
                <a:gd name="T58" fmla="*/ 85 w 100"/>
                <a:gd name="T59" fmla="*/ 56 h 90"/>
                <a:gd name="T60" fmla="*/ 88 w 100"/>
                <a:gd name="T61" fmla="*/ 68 h 90"/>
                <a:gd name="T62" fmla="*/ 93 w 100"/>
                <a:gd name="T63" fmla="*/ 73 h 90"/>
                <a:gd name="T64" fmla="*/ 90 w 100"/>
                <a:gd name="T65" fmla="*/ 61 h 90"/>
                <a:gd name="T66" fmla="*/ 95 w 100"/>
                <a:gd name="T67" fmla="*/ 61 h 90"/>
                <a:gd name="T68" fmla="*/ 97 w 100"/>
                <a:gd name="T69" fmla="*/ 49 h 90"/>
                <a:gd name="T70" fmla="*/ 93 w 100"/>
                <a:gd name="T71" fmla="*/ 38 h 90"/>
                <a:gd name="T72" fmla="*/ 90 w 100"/>
                <a:gd name="T73" fmla="*/ 30 h 90"/>
                <a:gd name="T74" fmla="*/ 88 w 100"/>
                <a:gd name="T75" fmla="*/ 23 h 90"/>
                <a:gd name="T76" fmla="*/ 90 w 100"/>
                <a:gd name="T77" fmla="*/ 16 h 90"/>
                <a:gd name="T78" fmla="*/ 85 w 100"/>
                <a:gd name="T79" fmla="*/ 12 h 90"/>
                <a:gd name="T80" fmla="*/ 76 w 100"/>
                <a:gd name="T81" fmla="*/ 0 h 90"/>
                <a:gd name="T82" fmla="*/ 71 w 100"/>
                <a:gd name="T83" fmla="*/ 4 h 90"/>
                <a:gd name="T84" fmla="*/ 69 w 100"/>
                <a:gd name="T85" fmla="*/ 12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0" h="90">
                  <a:moveTo>
                    <a:pt x="69" y="12"/>
                  </a:moveTo>
                  <a:lnTo>
                    <a:pt x="67" y="12"/>
                  </a:lnTo>
                  <a:lnTo>
                    <a:pt x="67" y="19"/>
                  </a:lnTo>
                  <a:lnTo>
                    <a:pt x="67" y="19"/>
                  </a:lnTo>
                  <a:lnTo>
                    <a:pt x="64" y="19"/>
                  </a:lnTo>
                  <a:lnTo>
                    <a:pt x="59" y="16"/>
                  </a:lnTo>
                  <a:lnTo>
                    <a:pt x="57" y="23"/>
                  </a:lnTo>
                  <a:lnTo>
                    <a:pt x="59" y="26"/>
                  </a:lnTo>
                  <a:lnTo>
                    <a:pt x="59" y="28"/>
                  </a:lnTo>
                  <a:lnTo>
                    <a:pt x="57" y="30"/>
                  </a:lnTo>
                  <a:lnTo>
                    <a:pt x="55" y="26"/>
                  </a:lnTo>
                  <a:lnTo>
                    <a:pt x="50" y="26"/>
                  </a:lnTo>
                  <a:lnTo>
                    <a:pt x="48" y="33"/>
                  </a:lnTo>
                  <a:lnTo>
                    <a:pt x="43" y="35"/>
                  </a:lnTo>
                  <a:lnTo>
                    <a:pt x="38" y="38"/>
                  </a:lnTo>
                  <a:lnTo>
                    <a:pt x="36" y="40"/>
                  </a:lnTo>
                  <a:lnTo>
                    <a:pt x="41" y="33"/>
                  </a:lnTo>
                  <a:lnTo>
                    <a:pt x="41" y="28"/>
                  </a:lnTo>
                  <a:lnTo>
                    <a:pt x="33" y="23"/>
                  </a:lnTo>
                  <a:lnTo>
                    <a:pt x="31" y="23"/>
                  </a:lnTo>
                  <a:lnTo>
                    <a:pt x="29" y="26"/>
                  </a:lnTo>
                  <a:lnTo>
                    <a:pt x="24" y="28"/>
                  </a:lnTo>
                  <a:lnTo>
                    <a:pt x="22" y="33"/>
                  </a:lnTo>
                  <a:lnTo>
                    <a:pt x="24" y="35"/>
                  </a:lnTo>
                  <a:lnTo>
                    <a:pt x="17" y="38"/>
                  </a:lnTo>
                  <a:lnTo>
                    <a:pt x="15" y="35"/>
                  </a:lnTo>
                  <a:lnTo>
                    <a:pt x="12" y="38"/>
                  </a:lnTo>
                  <a:lnTo>
                    <a:pt x="7" y="40"/>
                  </a:lnTo>
                  <a:lnTo>
                    <a:pt x="3" y="45"/>
                  </a:lnTo>
                  <a:lnTo>
                    <a:pt x="5" y="47"/>
                  </a:lnTo>
                  <a:lnTo>
                    <a:pt x="3" y="52"/>
                  </a:lnTo>
                  <a:lnTo>
                    <a:pt x="0" y="59"/>
                  </a:lnTo>
                  <a:lnTo>
                    <a:pt x="5" y="64"/>
                  </a:lnTo>
                  <a:lnTo>
                    <a:pt x="7" y="61"/>
                  </a:lnTo>
                  <a:lnTo>
                    <a:pt x="10" y="52"/>
                  </a:lnTo>
                  <a:lnTo>
                    <a:pt x="12" y="49"/>
                  </a:lnTo>
                  <a:lnTo>
                    <a:pt x="15" y="45"/>
                  </a:lnTo>
                  <a:lnTo>
                    <a:pt x="17" y="45"/>
                  </a:lnTo>
                  <a:lnTo>
                    <a:pt x="19" y="47"/>
                  </a:lnTo>
                  <a:lnTo>
                    <a:pt x="19" y="49"/>
                  </a:lnTo>
                  <a:lnTo>
                    <a:pt x="19" y="52"/>
                  </a:lnTo>
                  <a:lnTo>
                    <a:pt x="22" y="52"/>
                  </a:lnTo>
                  <a:lnTo>
                    <a:pt x="24" y="52"/>
                  </a:lnTo>
                  <a:lnTo>
                    <a:pt x="24" y="47"/>
                  </a:lnTo>
                  <a:lnTo>
                    <a:pt x="26" y="47"/>
                  </a:lnTo>
                  <a:lnTo>
                    <a:pt x="26" y="47"/>
                  </a:lnTo>
                  <a:lnTo>
                    <a:pt x="26" y="49"/>
                  </a:lnTo>
                  <a:lnTo>
                    <a:pt x="29" y="49"/>
                  </a:lnTo>
                  <a:lnTo>
                    <a:pt x="31" y="52"/>
                  </a:lnTo>
                  <a:lnTo>
                    <a:pt x="33" y="52"/>
                  </a:lnTo>
                  <a:lnTo>
                    <a:pt x="31" y="49"/>
                  </a:lnTo>
                  <a:lnTo>
                    <a:pt x="33" y="47"/>
                  </a:lnTo>
                  <a:lnTo>
                    <a:pt x="31" y="45"/>
                  </a:lnTo>
                  <a:lnTo>
                    <a:pt x="33" y="45"/>
                  </a:lnTo>
                  <a:lnTo>
                    <a:pt x="36" y="45"/>
                  </a:lnTo>
                  <a:lnTo>
                    <a:pt x="38" y="47"/>
                  </a:lnTo>
                  <a:lnTo>
                    <a:pt x="43" y="47"/>
                  </a:lnTo>
                  <a:lnTo>
                    <a:pt x="45" y="52"/>
                  </a:lnTo>
                  <a:lnTo>
                    <a:pt x="48" y="54"/>
                  </a:lnTo>
                  <a:lnTo>
                    <a:pt x="50" y="59"/>
                  </a:lnTo>
                  <a:lnTo>
                    <a:pt x="48" y="56"/>
                  </a:lnTo>
                  <a:lnTo>
                    <a:pt x="45" y="56"/>
                  </a:lnTo>
                  <a:lnTo>
                    <a:pt x="45" y="59"/>
                  </a:lnTo>
                  <a:lnTo>
                    <a:pt x="43" y="61"/>
                  </a:lnTo>
                  <a:lnTo>
                    <a:pt x="45" y="64"/>
                  </a:lnTo>
                  <a:lnTo>
                    <a:pt x="45" y="68"/>
                  </a:lnTo>
                  <a:lnTo>
                    <a:pt x="45" y="71"/>
                  </a:lnTo>
                  <a:lnTo>
                    <a:pt x="48" y="73"/>
                  </a:lnTo>
                  <a:lnTo>
                    <a:pt x="48" y="78"/>
                  </a:lnTo>
                  <a:lnTo>
                    <a:pt x="52" y="82"/>
                  </a:lnTo>
                  <a:lnTo>
                    <a:pt x="57" y="82"/>
                  </a:lnTo>
                  <a:lnTo>
                    <a:pt x="59" y="85"/>
                  </a:lnTo>
                  <a:lnTo>
                    <a:pt x="64" y="87"/>
                  </a:lnTo>
                  <a:lnTo>
                    <a:pt x="69" y="85"/>
                  </a:lnTo>
                  <a:lnTo>
                    <a:pt x="69" y="82"/>
                  </a:lnTo>
                  <a:lnTo>
                    <a:pt x="71" y="80"/>
                  </a:lnTo>
                  <a:lnTo>
                    <a:pt x="71" y="82"/>
                  </a:lnTo>
                  <a:lnTo>
                    <a:pt x="71" y="85"/>
                  </a:lnTo>
                  <a:lnTo>
                    <a:pt x="71" y="90"/>
                  </a:lnTo>
                  <a:lnTo>
                    <a:pt x="74" y="90"/>
                  </a:lnTo>
                  <a:lnTo>
                    <a:pt x="76" y="87"/>
                  </a:lnTo>
                  <a:lnTo>
                    <a:pt x="81" y="80"/>
                  </a:lnTo>
                  <a:lnTo>
                    <a:pt x="81" y="78"/>
                  </a:lnTo>
                  <a:lnTo>
                    <a:pt x="81" y="73"/>
                  </a:lnTo>
                  <a:lnTo>
                    <a:pt x="78" y="68"/>
                  </a:lnTo>
                  <a:lnTo>
                    <a:pt x="74" y="66"/>
                  </a:lnTo>
                  <a:lnTo>
                    <a:pt x="76" y="64"/>
                  </a:lnTo>
                  <a:lnTo>
                    <a:pt x="81" y="54"/>
                  </a:lnTo>
                  <a:lnTo>
                    <a:pt x="83" y="52"/>
                  </a:lnTo>
                  <a:lnTo>
                    <a:pt x="85" y="56"/>
                  </a:lnTo>
                  <a:lnTo>
                    <a:pt x="85" y="61"/>
                  </a:lnTo>
                  <a:lnTo>
                    <a:pt x="88" y="64"/>
                  </a:lnTo>
                  <a:lnTo>
                    <a:pt x="88" y="68"/>
                  </a:lnTo>
                  <a:lnTo>
                    <a:pt x="90" y="73"/>
                  </a:lnTo>
                  <a:lnTo>
                    <a:pt x="93" y="75"/>
                  </a:lnTo>
                  <a:lnTo>
                    <a:pt x="93" y="73"/>
                  </a:lnTo>
                  <a:lnTo>
                    <a:pt x="93" y="68"/>
                  </a:lnTo>
                  <a:lnTo>
                    <a:pt x="90" y="64"/>
                  </a:lnTo>
                  <a:lnTo>
                    <a:pt x="90" y="61"/>
                  </a:lnTo>
                  <a:lnTo>
                    <a:pt x="93" y="61"/>
                  </a:lnTo>
                  <a:lnTo>
                    <a:pt x="95" y="64"/>
                  </a:lnTo>
                  <a:lnTo>
                    <a:pt x="95" y="61"/>
                  </a:lnTo>
                  <a:lnTo>
                    <a:pt x="97" y="61"/>
                  </a:lnTo>
                  <a:lnTo>
                    <a:pt x="100" y="54"/>
                  </a:lnTo>
                  <a:lnTo>
                    <a:pt x="97" y="49"/>
                  </a:lnTo>
                  <a:lnTo>
                    <a:pt x="95" y="45"/>
                  </a:lnTo>
                  <a:lnTo>
                    <a:pt x="93" y="42"/>
                  </a:lnTo>
                  <a:lnTo>
                    <a:pt x="93" y="38"/>
                  </a:lnTo>
                  <a:lnTo>
                    <a:pt x="93" y="33"/>
                  </a:lnTo>
                  <a:lnTo>
                    <a:pt x="90" y="35"/>
                  </a:lnTo>
                  <a:lnTo>
                    <a:pt x="90" y="30"/>
                  </a:lnTo>
                  <a:lnTo>
                    <a:pt x="93" y="28"/>
                  </a:lnTo>
                  <a:lnTo>
                    <a:pt x="90" y="28"/>
                  </a:lnTo>
                  <a:lnTo>
                    <a:pt x="88" y="23"/>
                  </a:lnTo>
                  <a:lnTo>
                    <a:pt x="88" y="21"/>
                  </a:lnTo>
                  <a:lnTo>
                    <a:pt x="90" y="23"/>
                  </a:lnTo>
                  <a:lnTo>
                    <a:pt x="90" y="16"/>
                  </a:lnTo>
                  <a:lnTo>
                    <a:pt x="88" y="14"/>
                  </a:lnTo>
                  <a:lnTo>
                    <a:pt x="88" y="9"/>
                  </a:lnTo>
                  <a:lnTo>
                    <a:pt x="85" y="12"/>
                  </a:lnTo>
                  <a:lnTo>
                    <a:pt x="81" y="9"/>
                  </a:lnTo>
                  <a:lnTo>
                    <a:pt x="76" y="4"/>
                  </a:lnTo>
                  <a:lnTo>
                    <a:pt x="76" y="0"/>
                  </a:lnTo>
                  <a:lnTo>
                    <a:pt x="74" y="0"/>
                  </a:lnTo>
                  <a:lnTo>
                    <a:pt x="71" y="0"/>
                  </a:lnTo>
                  <a:lnTo>
                    <a:pt x="71" y="4"/>
                  </a:lnTo>
                  <a:lnTo>
                    <a:pt x="71" y="12"/>
                  </a:lnTo>
                  <a:lnTo>
                    <a:pt x="71" y="16"/>
                  </a:lnTo>
                  <a:lnTo>
                    <a:pt x="69" y="12"/>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978" name="Freeform 472"/>
            <p:cNvSpPr>
              <a:spLocks/>
            </p:cNvSpPr>
            <p:nvPr/>
          </p:nvSpPr>
          <p:spPr bwMode="auto">
            <a:xfrm>
              <a:off x="8911904" y="4330314"/>
              <a:ext cx="8356" cy="5969"/>
            </a:xfrm>
            <a:custGeom>
              <a:avLst/>
              <a:gdLst>
                <a:gd name="T0" fmla="*/ 4 w 7"/>
                <a:gd name="T1" fmla="*/ 5 h 5"/>
                <a:gd name="T2" fmla="*/ 7 w 7"/>
                <a:gd name="T3" fmla="*/ 5 h 5"/>
                <a:gd name="T4" fmla="*/ 2 w 7"/>
                <a:gd name="T5" fmla="*/ 0 h 5"/>
                <a:gd name="T6" fmla="*/ 0 w 7"/>
                <a:gd name="T7" fmla="*/ 0 h 5"/>
                <a:gd name="T8" fmla="*/ 2 w 7"/>
                <a:gd name="T9" fmla="*/ 3 h 5"/>
                <a:gd name="T10" fmla="*/ 4 w 7"/>
                <a:gd name="T11" fmla="*/ 5 h 5"/>
              </a:gdLst>
              <a:ahLst/>
              <a:cxnLst>
                <a:cxn ang="0">
                  <a:pos x="T0" y="T1"/>
                </a:cxn>
                <a:cxn ang="0">
                  <a:pos x="T2" y="T3"/>
                </a:cxn>
                <a:cxn ang="0">
                  <a:pos x="T4" y="T5"/>
                </a:cxn>
                <a:cxn ang="0">
                  <a:pos x="T6" y="T7"/>
                </a:cxn>
                <a:cxn ang="0">
                  <a:pos x="T8" y="T9"/>
                </a:cxn>
                <a:cxn ang="0">
                  <a:pos x="T10" y="T11"/>
                </a:cxn>
              </a:cxnLst>
              <a:rect l="0" t="0" r="r" b="b"/>
              <a:pathLst>
                <a:path w="7" h="5">
                  <a:moveTo>
                    <a:pt x="4" y="5"/>
                  </a:moveTo>
                  <a:lnTo>
                    <a:pt x="7" y="5"/>
                  </a:lnTo>
                  <a:lnTo>
                    <a:pt x="2" y="0"/>
                  </a:lnTo>
                  <a:lnTo>
                    <a:pt x="0" y="0"/>
                  </a:lnTo>
                  <a:lnTo>
                    <a:pt x="2" y="3"/>
                  </a:lnTo>
                  <a:lnTo>
                    <a:pt x="4" y="5"/>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979" name="Freeform 473"/>
            <p:cNvSpPr>
              <a:spLocks/>
            </p:cNvSpPr>
            <p:nvPr/>
          </p:nvSpPr>
          <p:spPr bwMode="auto">
            <a:xfrm>
              <a:off x="8968008" y="4378062"/>
              <a:ext cx="2387" cy="3581"/>
            </a:xfrm>
            <a:custGeom>
              <a:avLst/>
              <a:gdLst>
                <a:gd name="T0" fmla="*/ 0 w 2"/>
                <a:gd name="T1" fmla="*/ 3 h 3"/>
                <a:gd name="T2" fmla="*/ 0 w 2"/>
                <a:gd name="T3" fmla="*/ 3 h 3"/>
                <a:gd name="T4" fmla="*/ 2 w 2"/>
                <a:gd name="T5" fmla="*/ 3 h 3"/>
                <a:gd name="T6" fmla="*/ 0 w 2"/>
                <a:gd name="T7" fmla="*/ 0 h 3"/>
                <a:gd name="T8" fmla="*/ 0 w 2"/>
                <a:gd name="T9" fmla="*/ 3 h 3"/>
              </a:gdLst>
              <a:ahLst/>
              <a:cxnLst>
                <a:cxn ang="0">
                  <a:pos x="T0" y="T1"/>
                </a:cxn>
                <a:cxn ang="0">
                  <a:pos x="T2" y="T3"/>
                </a:cxn>
                <a:cxn ang="0">
                  <a:pos x="T4" y="T5"/>
                </a:cxn>
                <a:cxn ang="0">
                  <a:pos x="T6" y="T7"/>
                </a:cxn>
                <a:cxn ang="0">
                  <a:pos x="T8" y="T9"/>
                </a:cxn>
              </a:cxnLst>
              <a:rect l="0" t="0" r="r" b="b"/>
              <a:pathLst>
                <a:path w="2" h="3">
                  <a:moveTo>
                    <a:pt x="0" y="3"/>
                  </a:moveTo>
                  <a:lnTo>
                    <a:pt x="0" y="3"/>
                  </a:lnTo>
                  <a:lnTo>
                    <a:pt x="2" y="3"/>
                  </a:lnTo>
                  <a:lnTo>
                    <a:pt x="0" y="0"/>
                  </a:lnTo>
                  <a:lnTo>
                    <a:pt x="0" y="3"/>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980" name="Freeform 474"/>
            <p:cNvSpPr>
              <a:spLocks/>
            </p:cNvSpPr>
            <p:nvPr/>
          </p:nvSpPr>
          <p:spPr bwMode="auto">
            <a:xfrm>
              <a:off x="8914291" y="4415066"/>
              <a:ext cx="5969" cy="5969"/>
            </a:xfrm>
            <a:custGeom>
              <a:avLst/>
              <a:gdLst>
                <a:gd name="T0" fmla="*/ 0 w 5"/>
                <a:gd name="T1" fmla="*/ 5 h 5"/>
                <a:gd name="T2" fmla="*/ 2 w 5"/>
                <a:gd name="T3" fmla="*/ 5 h 5"/>
                <a:gd name="T4" fmla="*/ 5 w 5"/>
                <a:gd name="T5" fmla="*/ 5 h 5"/>
                <a:gd name="T6" fmla="*/ 5 w 5"/>
                <a:gd name="T7" fmla="*/ 3 h 5"/>
                <a:gd name="T8" fmla="*/ 5 w 5"/>
                <a:gd name="T9" fmla="*/ 0 h 5"/>
                <a:gd name="T10" fmla="*/ 0 w 5"/>
                <a:gd name="T11" fmla="*/ 3 h 5"/>
                <a:gd name="T12" fmla="*/ 0 w 5"/>
                <a:gd name="T13" fmla="*/ 5 h 5"/>
              </a:gdLst>
              <a:ahLst/>
              <a:cxnLst>
                <a:cxn ang="0">
                  <a:pos x="T0" y="T1"/>
                </a:cxn>
                <a:cxn ang="0">
                  <a:pos x="T2" y="T3"/>
                </a:cxn>
                <a:cxn ang="0">
                  <a:pos x="T4" y="T5"/>
                </a:cxn>
                <a:cxn ang="0">
                  <a:pos x="T6" y="T7"/>
                </a:cxn>
                <a:cxn ang="0">
                  <a:pos x="T8" y="T9"/>
                </a:cxn>
                <a:cxn ang="0">
                  <a:pos x="T10" y="T11"/>
                </a:cxn>
                <a:cxn ang="0">
                  <a:pos x="T12" y="T13"/>
                </a:cxn>
              </a:cxnLst>
              <a:rect l="0" t="0" r="r" b="b"/>
              <a:pathLst>
                <a:path w="5" h="5">
                  <a:moveTo>
                    <a:pt x="0" y="5"/>
                  </a:moveTo>
                  <a:lnTo>
                    <a:pt x="2" y="5"/>
                  </a:lnTo>
                  <a:lnTo>
                    <a:pt x="5" y="5"/>
                  </a:lnTo>
                  <a:lnTo>
                    <a:pt x="5" y="3"/>
                  </a:lnTo>
                  <a:lnTo>
                    <a:pt x="5" y="0"/>
                  </a:lnTo>
                  <a:lnTo>
                    <a:pt x="0" y="3"/>
                  </a:lnTo>
                  <a:lnTo>
                    <a:pt x="0" y="5"/>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981" name="Freeform 475"/>
            <p:cNvSpPr>
              <a:spLocks/>
            </p:cNvSpPr>
            <p:nvPr/>
          </p:nvSpPr>
          <p:spPr bwMode="auto">
            <a:xfrm>
              <a:off x="8922648" y="4392386"/>
              <a:ext cx="16712" cy="16712"/>
            </a:xfrm>
            <a:custGeom>
              <a:avLst/>
              <a:gdLst>
                <a:gd name="T0" fmla="*/ 0 w 14"/>
                <a:gd name="T1" fmla="*/ 10 h 14"/>
                <a:gd name="T2" fmla="*/ 3 w 14"/>
                <a:gd name="T3" fmla="*/ 12 h 14"/>
                <a:gd name="T4" fmla="*/ 3 w 14"/>
                <a:gd name="T5" fmla="*/ 14 h 14"/>
                <a:gd name="T6" fmla="*/ 7 w 14"/>
                <a:gd name="T7" fmla="*/ 14 h 14"/>
                <a:gd name="T8" fmla="*/ 14 w 14"/>
                <a:gd name="T9" fmla="*/ 10 h 14"/>
                <a:gd name="T10" fmla="*/ 14 w 14"/>
                <a:gd name="T11" fmla="*/ 7 h 14"/>
                <a:gd name="T12" fmla="*/ 14 w 14"/>
                <a:gd name="T13" fmla="*/ 3 h 14"/>
                <a:gd name="T14" fmla="*/ 12 w 14"/>
                <a:gd name="T15" fmla="*/ 0 h 14"/>
                <a:gd name="T16" fmla="*/ 10 w 14"/>
                <a:gd name="T17" fmla="*/ 3 h 14"/>
                <a:gd name="T18" fmla="*/ 3 w 14"/>
                <a:gd name="T19" fmla="*/ 5 h 14"/>
                <a:gd name="T20" fmla="*/ 0 w 14"/>
                <a:gd name="T21" fmla="*/ 1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14">
                  <a:moveTo>
                    <a:pt x="0" y="10"/>
                  </a:moveTo>
                  <a:lnTo>
                    <a:pt x="3" y="12"/>
                  </a:lnTo>
                  <a:lnTo>
                    <a:pt x="3" y="14"/>
                  </a:lnTo>
                  <a:lnTo>
                    <a:pt x="7" y="14"/>
                  </a:lnTo>
                  <a:lnTo>
                    <a:pt x="14" y="10"/>
                  </a:lnTo>
                  <a:lnTo>
                    <a:pt x="14" y="7"/>
                  </a:lnTo>
                  <a:lnTo>
                    <a:pt x="14" y="3"/>
                  </a:lnTo>
                  <a:lnTo>
                    <a:pt x="12" y="0"/>
                  </a:lnTo>
                  <a:lnTo>
                    <a:pt x="10" y="3"/>
                  </a:lnTo>
                  <a:lnTo>
                    <a:pt x="3" y="5"/>
                  </a:lnTo>
                  <a:lnTo>
                    <a:pt x="0" y="10"/>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982" name="Freeform 476"/>
            <p:cNvSpPr>
              <a:spLocks/>
            </p:cNvSpPr>
            <p:nvPr/>
          </p:nvSpPr>
          <p:spPr bwMode="auto">
            <a:xfrm>
              <a:off x="8931003" y="4355382"/>
              <a:ext cx="8356" cy="5969"/>
            </a:xfrm>
            <a:custGeom>
              <a:avLst/>
              <a:gdLst>
                <a:gd name="T0" fmla="*/ 0 w 7"/>
                <a:gd name="T1" fmla="*/ 3 h 5"/>
                <a:gd name="T2" fmla="*/ 3 w 7"/>
                <a:gd name="T3" fmla="*/ 5 h 5"/>
                <a:gd name="T4" fmla="*/ 7 w 7"/>
                <a:gd name="T5" fmla="*/ 5 h 5"/>
                <a:gd name="T6" fmla="*/ 7 w 7"/>
                <a:gd name="T7" fmla="*/ 0 h 5"/>
                <a:gd name="T8" fmla="*/ 3 w 7"/>
                <a:gd name="T9" fmla="*/ 0 h 5"/>
                <a:gd name="T10" fmla="*/ 0 w 7"/>
                <a:gd name="T11" fmla="*/ 3 h 5"/>
              </a:gdLst>
              <a:ahLst/>
              <a:cxnLst>
                <a:cxn ang="0">
                  <a:pos x="T0" y="T1"/>
                </a:cxn>
                <a:cxn ang="0">
                  <a:pos x="T2" y="T3"/>
                </a:cxn>
                <a:cxn ang="0">
                  <a:pos x="T4" y="T5"/>
                </a:cxn>
                <a:cxn ang="0">
                  <a:pos x="T6" y="T7"/>
                </a:cxn>
                <a:cxn ang="0">
                  <a:pos x="T8" y="T9"/>
                </a:cxn>
                <a:cxn ang="0">
                  <a:pos x="T10" y="T11"/>
                </a:cxn>
              </a:cxnLst>
              <a:rect l="0" t="0" r="r" b="b"/>
              <a:pathLst>
                <a:path w="7" h="5">
                  <a:moveTo>
                    <a:pt x="0" y="3"/>
                  </a:moveTo>
                  <a:lnTo>
                    <a:pt x="3" y="5"/>
                  </a:lnTo>
                  <a:lnTo>
                    <a:pt x="7" y="5"/>
                  </a:lnTo>
                  <a:lnTo>
                    <a:pt x="7" y="0"/>
                  </a:lnTo>
                  <a:lnTo>
                    <a:pt x="3" y="0"/>
                  </a:lnTo>
                  <a:lnTo>
                    <a:pt x="0" y="3"/>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983" name="Freeform 477"/>
            <p:cNvSpPr>
              <a:spLocks/>
            </p:cNvSpPr>
            <p:nvPr/>
          </p:nvSpPr>
          <p:spPr bwMode="auto">
            <a:xfrm>
              <a:off x="8866545" y="4305247"/>
              <a:ext cx="8356" cy="8356"/>
            </a:xfrm>
            <a:custGeom>
              <a:avLst/>
              <a:gdLst>
                <a:gd name="T0" fmla="*/ 2 w 7"/>
                <a:gd name="T1" fmla="*/ 0 h 7"/>
                <a:gd name="T2" fmla="*/ 0 w 7"/>
                <a:gd name="T3" fmla="*/ 2 h 7"/>
                <a:gd name="T4" fmla="*/ 0 w 7"/>
                <a:gd name="T5" fmla="*/ 5 h 7"/>
                <a:gd name="T6" fmla="*/ 5 w 7"/>
                <a:gd name="T7" fmla="*/ 7 h 7"/>
                <a:gd name="T8" fmla="*/ 7 w 7"/>
                <a:gd name="T9" fmla="*/ 5 h 7"/>
                <a:gd name="T10" fmla="*/ 7 w 7"/>
                <a:gd name="T11" fmla="*/ 5 h 7"/>
                <a:gd name="T12" fmla="*/ 7 w 7"/>
                <a:gd name="T13" fmla="*/ 0 h 7"/>
                <a:gd name="T14" fmla="*/ 2 w 7"/>
                <a:gd name="T15" fmla="*/ 0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7">
                  <a:moveTo>
                    <a:pt x="2" y="0"/>
                  </a:moveTo>
                  <a:lnTo>
                    <a:pt x="0" y="2"/>
                  </a:lnTo>
                  <a:lnTo>
                    <a:pt x="0" y="5"/>
                  </a:lnTo>
                  <a:lnTo>
                    <a:pt x="5" y="7"/>
                  </a:lnTo>
                  <a:lnTo>
                    <a:pt x="7" y="5"/>
                  </a:lnTo>
                  <a:lnTo>
                    <a:pt x="7" y="5"/>
                  </a:lnTo>
                  <a:lnTo>
                    <a:pt x="7" y="0"/>
                  </a:lnTo>
                  <a:lnTo>
                    <a:pt x="2" y="0"/>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984" name="Freeform 478"/>
            <p:cNvSpPr>
              <a:spLocks/>
            </p:cNvSpPr>
            <p:nvPr/>
          </p:nvSpPr>
          <p:spPr bwMode="auto">
            <a:xfrm>
              <a:off x="8885643" y="4378062"/>
              <a:ext cx="9549" cy="8356"/>
            </a:xfrm>
            <a:custGeom>
              <a:avLst/>
              <a:gdLst>
                <a:gd name="T0" fmla="*/ 8 w 8"/>
                <a:gd name="T1" fmla="*/ 5 h 7"/>
                <a:gd name="T2" fmla="*/ 8 w 8"/>
                <a:gd name="T3" fmla="*/ 3 h 7"/>
                <a:gd name="T4" fmla="*/ 5 w 8"/>
                <a:gd name="T5" fmla="*/ 0 h 7"/>
                <a:gd name="T6" fmla="*/ 3 w 8"/>
                <a:gd name="T7" fmla="*/ 3 h 7"/>
                <a:gd name="T8" fmla="*/ 0 w 8"/>
                <a:gd name="T9" fmla="*/ 7 h 7"/>
                <a:gd name="T10" fmla="*/ 3 w 8"/>
                <a:gd name="T11" fmla="*/ 7 h 7"/>
                <a:gd name="T12" fmla="*/ 8 w 8"/>
                <a:gd name="T13" fmla="*/ 5 h 7"/>
              </a:gdLst>
              <a:ahLst/>
              <a:cxnLst>
                <a:cxn ang="0">
                  <a:pos x="T0" y="T1"/>
                </a:cxn>
                <a:cxn ang="0">
                  <a:pos x="T2" y="T3"/>
                </a:cxn>
                <a:cxn ang="0">
                  <a:pos x="T4" y="T5"/>
                </a:cxn>
                <a:cxn ang="0">
                  <a:pos x="T6" y="T7"/>
                </a:cxn>
                <a:cxn ang="0">
                  <a:pos x="T8" y="T9"/>
                </a:cxn>
                <a:cxn ang="0">
                  <a:pos x="T10" y="T11"/>
                </a:cxn>
                <a:cxn ang="0">
                  <a:pos x="T12" y="T13"/>
                </a:cxn>
              </a:cxnLst>
              <a:rect l="0" t="0" r="r" b="b"/>
              <a:pathLst>
                <a:path w="8" h="7">
                  <a:moveTo>
                    <a:pt x="8" y="5"/>
                  </a:moveTo>
                  <a:lnTo>
                    <a:pt x="8" y="3"/>
                  </a:lnTo>
                  <a:lnTo>
                    <a:pt x="5" y="0"/>
                  </a:lnTo>
                  <a:lnTo>
                    <a:pt x="3" y="3"/>
                  </a:lnTo>
                  <a:lnTo>
                    <a:pt x="0" y="7"/>
                  </a:lnTo>
                  <a:lnTo>
                    <a:pt x="3" y="7"/>
                  </a:lnTo>
                  <a:lnTo>
                    <a:pt x="8" y="5"/>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985" name="Freeform 479"/>
            <p:cNvSpPr>
              <a:spLocks/>
            </p:cNvSpPr>
            <p:nvPr/>
          </p:nvSpPr>
          <p:spPr bwMode="auto">
            <a:xfrm>
              <a:off x="8931003" y="4378062"/>
              <a:ext cx="3581" cy="5969"/>
            </a:xfrm>
            <a:custGeom>
              <a:avLst/>
              <a:gdLst>
                <a:gd name="T0" fmla="*/ 3 w 3"/>
                <a:gd name="T1" fmla="*/ 5 h 5"/>
                <a:gd name="T2" fmla="*/ 3 w 3"/>
                <a:gd name="T3" fmla="*/ 0 h 5"/>
                <a:gd name="T4" fmla="*/ 0 w 3"/>
                <a:gd name="T5" fmla="*/ 3 h 5"/>
                <a:gd name="T6" fmla="*/ 3 w 3"/>
                <a:gd name="T7" fmla="*/ 5 h 5"/>
              </a:gdLst>
              <a:ahLst/>
              <a:cxnLst>
                <a:cxn ang="0">
                  <a:pos x="T0" y="T1"/>
                </a:cxn>
                <a:cxn ang="0">
                  <a:pos x="T2" y="T3"/>
                </a:cxn>
                <a:cxn ang="0">
                  <a:pos x="T4" y="T5"/>
                </a:cxn>
                <a:cxn ang="0">
                  <a:pos x="T6" y="T7"/>
                </a:cxn>
              </a:cxnLst>
              <a:rect l="0" t="0" r="r" b="b"/>
              <a:pathLst>
                <a:path w="3" h="5">
                  <a:moveTo>
                    <a:pt x="3" y="5"/>
                  </a:moveTo>
                  <a:lnTo>
                    <a:pt x="3" y="0"/>
                  </a:lnTo>
                  <a:lnTo>
                    <a:pt x="0" y="3"/>
                  </a:lnTo>
                  <a:lnTo>
                    <a:pt x="3" y="5"/>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986" name="Freeform 480"/>
            <p:cNvSpPr>
              <a:spLocks/>
            </p:cNvSpPr>
            <p:nvPr/>
          </p:nvSpPr>
          <p:spPr bwMode="auto">
            <a:xfrm>
              <a:off x="8897580" y="4315990"/>
              <a:ext cx="5969" cy="8356"/>
            </a:xfrm>
            <a:custGeom>
              <a:avLst/>
              <a:gdLst>
                <a:gd name="T0" fmla="*/ 0 w 5"/>
                <a:gd name="T1" fmla="*/ 0 h 7"/>
                <a:gd name="T2" fmla="*/ 0 w 5"/>
                <a:gd name="T3" fmla="*/ 0 h 7"/>
                <a:gd name="T4" fmla="*/ 0 w 5"/>
                <a:gd name="T5" fmla="*/ 3 h 7"/>
                <a:gd name="T6" fmla="*/ 5 w 5"/>
                <a:gd name="T7" fmla="*/ 7 h 7"/>
                <a:gd name="T8" fmla="*/ 5 w 5"/>
                <a:gd name="T9" fmla="*/ 7 h 7"/>
                <a:gd name="T10" fmla="*/ 5 w 5"/>
                <a:gd name="T11" fmla="*/ 5 h 7"/>
                <a:gd name="T12" fmla="*/ 0 w 5"/>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5" h="7">
                  <a:moveTo>
                    <a:pt x="0" y="0"/>
                  </a:moveTo>
                  <a:lnTo>
                    <a:pt x="0" y="0"/>
                  </a:lnTo>
                  <a:lnTo>
                    <a:pt x="0" y="3"/>
                  </a:lnTo>
                  <a:lnTo>
                    <a:pt x="5" y="7"/>
                  </a:lnTo>
                  <a:lnTo>
                    <a:pt x="5" y="7"/>
                  </a:lnTo>
                  <a:lnTo>
                    <a:pt x="5" y="5"/>
                  </a:lnTo>
                  <a:lnTo>
                    <a:pt x="0" y="0"/>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987" name="Freeform 481"/>
            <p:cNvSpPr>
              <a:spLocks/>
            </p:cNvSpPr>
            <p:nvPr/>
          </p:nvSpPr>
          <p:spPr bwMode="auto">
            <a:xfrm>
              <a:off x="8942940" y="4415066"/>
              <a:ext cx="4775" cy="5969"/>
            </a:xfrm>
            <a:custGeom>
              <a:avLst/>
              <a:gdLst>
                <a:gd name="T0" fmla="*/ 4 w 4"/>
                <a:gd name="T1" fmla="*/ 3 h 5"/>
                <a:gd name="T2" fmla="*/ 0 w 4"/>
                <a:gd name="T3" fmla="*/ 0 h 5"/>
                <a:gd name="T4" fmla="*/ 0 w 4"/>
                <a:gd name="T5" fmla="*/ 0 h 5"/>
                <a:gd name="T6" fmla="*/ 0 w 4"/>
                <a:gd name="T7" fmla="*/ 5 h 5"/>
                <a:gd name="T8" fmla="*/ 2 w 4"/>
                <a:gd name="T9" fmla="*/ 5 h 5"/>
                <a:gd name="T10" fmla="*/ 4 w 4"/>
                <a:gd name="T11" fmla="*/ 3 h 5"/>
              </a:gdLst>
              <a:ahLst/>
              <a:cxnLst>
                <a:cxn ang="0">
                  <a:pos x="T0" y="T1"/>
                </a:cxn>
                <a:cxn ang="0">
                  <a:pos x="T2" y="T3"/>
                </a:cxn>
                <a:cxn ang="0">
                  <a:pos x="T4" y="T5"/>
                </a:cxn>
                <a:cxn ang="0">
                  <a:pos x="T6" y="T7"/>
                </a:cxn>
                <a:cxn ang="0">
                  <a:pos x="T8" y="T9"/>
                </a:cxn>
                <a:cxn ang="0">
                  <a:pos x="T10" y="T11"/>
                </a:cxn>
              </a:cxnLst>
              <a:rect l="0" t="0" r="r" b="b"/>
              <a:pathLst>
                <a:path w="4" h="5">
                  <a:moveTo>
                    <a:pt x="4" y="3"/>
                  </a:moveTo>
                  <a:lnTo>
                    <a:pt x="0" y="0"/>
                  </a:lnTo>
                  <a:lnTo>
                    <a:pt x="0" y="0"/>
                  </a:lnTo>
                  <a:lnTo>
                    <a:pt x="0" y="5"/>
                  </a:lnTo>
                  <a:lnTo>
                    <a:pt x="2" y="5"/>
                  </a:lnTo>
                  <a:lnTo>
                    <a:pt x="4" y="3"/>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988" name="Freeform 482"/>
            <p:cNvSpPr>
              <a:spLocks/>
            </p:cNvSpPr>
            <p:nvPr/>
          </p:nvSpPr>
          <p:spPr bwMode="auto">
            <a:xfrm>
              <a:off x="8868931" y="4347026"/>
              <a:ext cx="37005" cy="39392"/>
            </a:xfrm>
            <a:custGeom>
              <a:avLst/>
              <a:gdLst>
                <a:gd name="T0" fmla="*/ 10 w 31"/>
                <a:gd name="T1" fmla="*/ 5 h 33"/>
                <a:gd name="T2" fmla="*/ 5 w 31"/>
                <a:gd name="T3" fmla="*/ 0 h 33"/>
                <a:gd name="T4" fmla="*/ 3 w 31"/>
                <a:gd name="T5" fmla="*/ 3 h 33"/>
                <a:gd name="T6" fmla="*/ 0 w 31"/>
                <a:gd name="T7" fmla="*/ 5 h 33"/>
                <a:gd name="T8" fmla="*/ 5 w 31"/>
                <a:gd name="T9" fmla="*/ 5 h 33"/>
                <a:gd name="T10" fmla="*/ 7 w 31"/>
                <a:gd name="T11" fmla="*/ 5 h 33"/>
                <a:gd name="T12" fmla="*/ 7 w 31"/>
                <a:gd name="T13" fmla="*/ 10 h 33"/>
                <a:gd name="T14" fmla="*/ 7 w 31"/>
                <a:gd name="T15" fmla="*/ 15 h 33"/>
                <a:gd name="T16" fmla="*/ 7 w 31"/>
                <a:gd name="T17" fmla="*/ 22 h 33"/>
                <a:gd name="T18" fmla="*/ 5 w 31"/>
                <a:gd name="T19" fmla="*/ 26 h 33"/>
                <a:gd name="T20" fmla="*/ 7 w 31"/>
                <a:gd name="T21" fmla="*/ 33 h 33"/>
                <a:gd name="T22" fmla="*/ 7 w 31"/>
                <a:gd name="T23" fmla="*/ 31 h 33"/>
                <a:gd name="T24" fmla="*/ 10 w 31"/>
                <a:gd name="T25" fmla="*/ 31 h 33"/>
                <a:gd name="T26" fmla="*/ 14 w 31"/>
                <a:gd name="T27" fmla="*/ 26 h 33"/>
                <a:gd name="T28" fmla="*/ 17 w 31"/>
                <a:gd name="T29" fmla="*/ 26 h 33"/>
                <a:gd name="T30" fmla="*/ 17 w 31"/>
                <a:gd name="T31" fmla="*/ 26 h 33"/>
                <a:gd name="T32" fmla="*/ 19 w 31"/>
                <a:gd name="T33" fmla="*/ 26 h 33"/>
                <a:gd name="T34" fmla="*/ 22 w 31"/>
                <a:gd name="T35" fmla="*/ 24 h 33"/>
                <a:gd name="T36" fmla="*/ 26 w 31"/>
                <a:gd name="T37" fmla="*/ 19 h 33"/>
                <a:gd name="T38" fmla="*/ 29 w 31"/>
                <a:gd name="T39" fmla="*/ 15 h 33"/>
                <a:gd name="T40" fmla="*/ 31 w 31"/>
                <a:gd name="T41" fmla="*/ 12 h 33"/>
                <a:gd name="T42" fmla="*/ 31 w 31"/>
                <a:gd name="T43" fmla="*/ 10 h 33"/>
                <a:gd name="T44" fmla="*/ 29 w 31"/>
                <a:gd name="T45" fmla="*/ 7 h 33"/>
                <a:gd name="T46" fmla="*/ 26 w 31"/>
                <a:gd name="T47" fmla="*/ 7 h 33"/>
                <a:gd name="T48" fmla="*/ 24 w 31"/>
                <a:gd name="T49" fmla="*/ 12 h 33"/>
                <a:gd name="T50" fmla="*/ 22 w 31"/>
                <a:gd name="T51" fmla="*/ 7 h 33"/>
                <a:gd name="T52" fmla="*/ 19 w 31"/>
                <a:gd name="T53" fmla="*/ 7 h 33"/>
                <a:gd name="T54" fmla="*/ 14 w 31"/>
                <a:gd name="T55" fmla="*/ 7 h 33"/>
                <a:gd name="T56" fmla="*/ 12 w 31"/>
                <a:gd name="T57" fmla="*/ 7 h 33"/>
                <a:gd name="T58" fmla="*/ 12 w 31"/>
                <a:gd name="T59" fmla="*/ 5 h 33"/>
                <a:gd name="T60" fmla="*/ 10 w 31"/>
                <a:gd name="T61" fmla="*/ 5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31" h="33">
                  <a:moveTo>
                    <a:pt x="10" y="5"/>
                  </a:moveTo>
                  <a:lnTo>
                    <a:pt x="5" y="0"/>
                  </a:lnTo>
                  <a:lnTo>
                    <a:pt x="3" y="3"/>
                  </a:lnTo>
                  <a:lnTo>
                    <a:pt x="0" y="5"/>
                  </a:lnTo>
                  <a:lnTo>
                    <a:pt x="5" y="5"/>
                  </a:lnTo>
                  <a:lnTo>
                    <a:pt x="7" y="5"/>
                  </a:lnTo>
                  <a:lnTo>
                    <a:pt x="7" y="10"/>
                  </a:lnTo>
                  <a:lnTo>
                    <a:pt x="7" y="15"/>
                  </a:lnTo>
                  <a:lnTo>
                    <a:pt x="7" y="22"/>
                  </a:lnTo>
                  <a:lnTo>
                    <a:pt x="5" y="26"/>
                  </a:lnTo>
                  <a:lnTo>
                    <a:pt x="7" y="33"/>
                  </a:lnTo>
                  <a:lnTo>
                    <a:pt x="7" y="31"/>
                  </a:lnTo>
                  <a:lnTo>
                    <a:pt x="10" y="31"/>
                  </a:lnTo>
                  <a:lnTo>
                    <a:pt x="14" y="26"/>
                  </a:lnTo>
                  <a:lnTo>
                    <a:pt x="17" y="26"/>
                  </a:lnTo>
                  <a:lnTo>
                    <a:pt x="17" y="26"/>
                  </a:lnTo>
                  <a:lnTo>
                    <a:pt x="19" y="26"/>
                  </a:lnTo>
                  <a:lnTo>
                    <a:pt x="22" y="24"/>
                  </a:lnTo>
                  <a:lnTo>
                    <a:pt x="26" y="19"/>
                  </a:lnTo>
                  <a:lnTo>
                    <a:pt x="29" y="15"/>
                  </a:lnTo>
                  <a:lnTo>
                    <a:pt x="31" y="12"/>
                  </a:lnTo>
                  <a:lnTo>
                    <a:pt x="31" y="10"/>
                  </a:lnTo>
                  <a:lnTo>
                    <a:pt x="29" y="7"/>
                  </a:lnTo>
                  <a:lnTo>
                    <a:pt x="26" y="7"/>
                  </a:lnTo>
                  <a:lnTo>
                    <a:pt x="24" y="12"/>
                  </a:lnTo>
                  <a:lnTo>
                    <a:pt x="22" y="7"/>
                  </a:lnTo>
                  <a:lnTo>
                    <a:pt x="19" y="7"/>
                  </a:lnTo>
                  <a:lnTo>
                    <a:pt x="14" y="7"/>
                  </a:lnTo>
                  <a:lnTo>
                    <a:pt x="12" y="7"/>
                  </a:lnTo>
                  <a:lnTo>
                    <a:pt x="12" y="5"/>
                  </a:lnTo>
                  <a:lnTo>
                    <a:pt x="10" y="5"/>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989" name="Freeform 483"/>
            <p:cNvSpPr>
              <a:spLocks/>
            </p:cNvSpPr>
            <p:nvPr/>
          </p:nvSpPr>
          <p:spPr bwMode="auto">
            <a:xfrm>
              <a:off x="8957264" y="4395967"/>
              <a:ext cx="2387" cy="8356"/>
            </a:xfrm>
            <a:custGeom>
              <a:avLst/>
              <a:gdLst>
                <a:gd name="T0" fmla="*/ 0 w 2"/>
                <a:gd name="T1" fmla="*/ 0 h 7"/>
                <a:gd name="T2" fmla="*/ 0 w 2"/>
                <a:gd name="T3" fmla="*/ 2 h 7"/>
                <a:gd name="T4" fmla="*/ 2 w 2"/>
                <a:gd name="T5" fmla="*/ 7 h 7"/>
                <a:gd name="T6" fmla="*/ 2 w 2"/>
                <a:gd name="T7" fmla="*/ 2 h 7"/>
                <a:gd name="T8" fmla="*/ 0 w 2"/>
                <a:gd name="T9" fmla="*/ 0 h 7"/>
              </a:gdLst>
              <a:ahLst/>
              <a:cxnLst>
                <a:cxn ang="0">
                  <a:pos x="T0" y="T1"/>
                </a:cxn>
                <a:cxn ang="0">
                  <a:pos x="T2" y="T3"/>
                </a:cxn>
                <a:cxn ang="0">
                  <a:pos x="T4" y="T5"/>
                </a:cxn>
                <a:cxn ang="0">
                  <a:pos x="T6" y="T7"/>
                </a:cxn>
                <a:cxn ang="0">
                  <a:pos x="T8" y="T9"/>
                </a:cxn>
              </a:cxnLst>
              <a:rect l="0" t="0" r="r" b="b"/>
              <a:pathLst>
                <a:path w="2" h="7">
                  <a:moveTo>
                    <a:pt x="0" y="0"/>
                  </a:moveTo>
                  <a:lnTo>
                    <a:pt x="0" y="2"/>
                  </a:lnTo>
                  <a:lnTo>
                    <a:pt x="2" y="7"/>
                  </a:lnTo>
                  <a:lnTo>
                    <a:pt x="2" y="2"/>
                  </a:lnTo>
                  <a:lnTo>
                    <a:pt x="0" y="0"/>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990" name="Freeform 484"/>
            <p:cNvSpPr>
              <a:spLocks/>
            </p:cNvSpPr>
            <p:nvPr/>
          </p:nvSpPr>
          <p:spPr bwMode="auto">
            <a:xfrm>
              <a:off x="8934584" y="4364932"/>
              <a:ext cx="22680" cy="31036"/>
            </a:xfrm>
            <a:custGeom>
              <a:avLst/>
              <a:gdLst>
                <a:gd name="T0" fmla="*/ 14 w 19"/>
                <a:gd name="T1" fmla="*/ 11 h 26"/>
                <a:gd name="T2" fmla="*/ 11 w 19"/>
                <a:gd name="T3" fmla="*/ 7 h 26"/>
                <a:gd name="T4" fmla="*/ 9 w 19"/>
                <a:gd name="T5" fmla="*/ 0 h 26"/>
                <a:gd name="T6" fmla="*/ 9 w 19"/>
                <a:gd name="T7" fmla="*/ 0 h 26"/>
                <a:gd name="T8" fmla="*/ 4 w 19"/>
                <a:gd name="T9" fmla="*/ 0 h 26"/>
                <a:gd name="T10" fmla="*/ 2 w 19"/>
                <a:gd name="T11" fmla="*/ 0 h 26"/>
                <a:gd name="T12" fmla="*/ 0 w 19"/>
                <a:gd name="T13" fmla="*/ 0 h 26"/>
                <a:gd name="T14" fmla="*/ 0 w 19"/>
                <a:gd name="T15" fmla="*/ 2 h 26"/>
                <a:gd name="T16" fmla="*/ 0 w 19"/>
                <a:gd name="T17" fmla="*/ 7 h 26"/>
                <a:gd name="T18" fmla="*/ 2 w 19"/>
                <a:gd name="T19" fmla="*/ 9 h 26"/>
                <a:gd name="T20" fmla="*/ 4 w 19"/>
                <a:gd name="T21" fmla="*/ 7 h 26"/>
                <a:gd name="T22" fmla="*/ 7 w 19"/>
                <a:gd name="T23" fmla="*/ 9 h 26"/>
                <a:gd name="T24" fmla="*/ 7 w 19"/>
                <a:gd name="T25" fmla="*/ 14 h 26"/>
                <a:gd name="T26" fmla="*/ 9 w 19"/>
                <a:gd name="T27" fmla="*/ 18 h 26"/>
                <a:gd name="T28" fmla="*/ 9 w 19"/>
                <a:gd name="T29" fmla="*/ 23 h 26"/>
                <a:gd name="T30" fmla="*/ 14 w 19"/>
                <a:gd name="T31" fmla="*/ 26 h 26"/>
                <a:gd name="T32" fmla="*/ 14 w 19"/>
                <a:gd name="T33" fmla="*/ 21 h 26"/>
                <a:gd name="T34" fmla="*/ 16 w 19"/>
                <a:gd name="T35" fmla="*/ 23 h 26"/>
                <a:gd name="T36" fmla="*/ 19 w 19"/>
                <a:gd name="T37" fmla="*/ 23 h 26"/>
                <a:gd name="T38" fmla="*/ 19 w 19"/>
                <a:gd name="T39" fmla="*/ 21 h 26"/>
                <a:gd name="T40" fmla="*/ 16 w 19"/>
                <a:gd name="T41" fmla="*/ 14 h 26"/>
                <a:gd name="T42" fmla="*/ 14 w 19"/>
                <a:gd name="T43" fmla="*/ 11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 h="26">
                  <a:moveTo>
                    <a:pt x="14" y="11"/>
                  </a:moveTo>
                  <a:lnTo>
                    <a:pt x="11" y="7"/>
                  </a:lnTo>
                  <a:lnTo>
                    <a:pt x="9" y="0"/>
                  </a:lnTo>
                  <a:lnTo>
                    <a:pt x="9" y="0"/>
                  </a:lnTo>
                  <a:lnTo>
                    <a:pt x="4" y="0"/>
                  </a:lnTo>
                  <a:lnTo>
                    <a:pt x="2" y="0"/>
                  </a:lnTo>
                  <a:lnTo>
                    <a:pt x="0" y="0"/>
                  </a:lnTo>
                  <a:lnTo>
                    <a:pt x="0" y="2"/>
                  </a:lnTo>
                  <a:lnTo>
                    <a:pt x="0" y="7"/>
                  </a:lnTo>
                  <a:lnTo>
                    <a:pt x="2" y="9"/>
                  </a:lnTo>
                  <a:lnTo>
                    <a:pt x="4" y="7"/>
                  </a:lnTo>
                  <a:lnTo>
                    <a:pt x="7" y="9"/>
                  </a:lnTo>
                  <a:lnTo>
                    <a:pt x="7" y="14"/>
                  </a:lnTo>
                  <a:lnTo>
                    <a:pt x="9" y="18"/>
                  </a:lnTo>
                  <a:lnTo>
                    <a:pt x="9" y="23"/>
                  </a:lnTo>
                  <a:lnTo>
                    <a:pt x="14" y="26"/>
                  </a:lnTo>
                  <a:lnTo>
                    <a:pt x="14" y="21"/>
                  </a:lnTo>
                  <a:lnTo>
                    <a:pt x="16" y="23"/>
                  </a:lnTo>
                  <a:lnTo>
                    <a:pt x="19" y="23"/>
                  </a:lnTo>
                  <a:lnTo>
                    <a:pt x="19" y="21"/>
                  </a:lnTo>
                  <a:lnTo>
                    <a:pt x="16" y="14"/>
                  </a:lnTo>
                  <a:lnTo>
                    <a:pt x="14" y="11"/>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991" name="Freeform 485"/>
            <p:cNvSpPr>
              <a:spLocks/>
            </p:cNvSpPr>
            <p:nvPr/>
          </p:nvSpPr>
          <p:spPr bwMode="auto">
            <a:xfrm>
              <a:off x="8841477" y="4164392"/>
              <a:ext cx="4775" cy="2387"/>
            </a:xfrm>
            <a:custGeom>
              <a:avLst/>
              <a:gdLst>
                <a:gd name="T0" fmla="*/ 0 w 4"/>
                <a:gd name="T1" fmla="*/ 2 h 2"/>
                <a:gd name="T2" fmla="*/ 4 w 4"/>
                <a:gd name="T3" fmla="*/ 0 h 2"/>
                <a:gd name="T4" fmla="*/ 0 w 4"/>
                <a:gd name="T5" fmla="*/ 0 h 2"/>
                <a:gd name="T6" fmla="*/ 0 w 4"/>
                <a:gd name="T7" fmla="*/ 2 h 2"/>
              </a:gdLst>
              <a:ahLst/>
              <a:cxnLst>
                <a:cxn ang="0">
                  <a:pos x="T0" y="T1"/>
                </a:cxn>
                <a:cxn ang="0">
                  <a:pos x="T2" y="T3"/>
                </a:cxn>
                <a:cxn ang="0">
                  <a:pos x="T4" y="T5"/>
                </a:cxn>
                <a:cxn ang="0">
                  <a:pos x="T6" y="T7"/>
                </a:cxn>
              </a:cxnLst>
              <a:rect l="0" t="0" r="r" b="b"/>
              <a:pathLst>
                <a:path w="4" h="2">
                  <a:moveTo>
                    <a:pt x="0" y="2"/>
                  </a:moveTo>
                  <a:lnTo>
                    <a:pt x="4" y="0"/>
                  </a:lnTo>
                  <a:lnTo>
                    <a:pt x="0" y="0"/>
                  </a:lnTo>
                  <a:lnTo>
                    <a:pt x="0" y="2"/>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992" name="Freeform 486"/>
            <p:cNvSpPr>
              <a:spLocks/>
            </p:cNvSpPr>
            <p:nvPr/>
          </p:nvSpPr>
          <p:spPr bwMode="auto">
            <a:xfrm>
              <a:off x="8818797" y="4381643"/>
              <a:ext cx="8356" cy="4775"/>
            </a:xfrm>
            <a:custGeom>
              <a:avLst/>
              <a:gdLst>
                <a:gd name="T0" fmla="*/ 4 w 7"/>
                <a:gd name="T1" fmla="*/ 2 h 4"/>
                <a:gd name="T2" fmla="*/ 4 w 7"/>
                <a:gd name="T3" fmla="*/ 0 h 4"/>
                <a:gd name="T4" fmla="*/ 2 w 7"/>
                <a:gd name="T5" fmla="*/ 2 h 4"/>
                <a:gd name="T6" fmla="*/ 2 w 7"/>
                <a:gd name="T7" fmla="*/ 2 h 4"/>
                <a:gd name="T8" fmla="*/ 0 w 7"/>
                <a:gd name="T9" fmla="*/ 4 h 4"/>
                <a:gd name="T10" fmla="*/ 4 w 7"/>
                <a:gd name="T11" fmla="*/ 4 h 4"/>
                <a:gd name="T12" fmla="*/ 7 w 7"/>
                <a:gd name="T13" fmla="*/ 4 h 4"/>
                <a:gd name="T14" fmla="*/ 7 w 7"/>
                <a:gd name="T15" fmla="*/ 2 h 4"/>
                <a:gd name="T16" fmla="*/ 4 w 7"/>
                <a:gd name="T17"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4">
                  <a:moveTo>
                    <a:pt x="4" y="2"/>
                  </a:moveTo>
                  <a:lnTo>
                    <a:pt x="4" y="0"/>
                  </a:lnTo>
                  <a:lnTo>
                    <a:pt x="2" y="2"/>
                  </a:lnTo>
                  <a:lnTo>
                    <a:pt x="2" y="2"/>
                  </a:lnTo>
                  <a:lnTo>
                    <a:pt x="0" y="4"/>
                  </a:lnTo>
                  <a:lnTo>
                    <a:pt x="4" y="4"/>
                  </a:lnTo>
                  <a:lnTo>
                    <a:pt x="7" y="4"/>
                  </a:lnTo>
                  <a:lnTo>
                    <a:pt x="7" y="2"/>
                  </a:lnTo>
                  <a:lnTo>
                    <a:pt x="4" y="2"/>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993" name="Freeform 487"/>
            <p:cNvSpPr>
              <a:spLocks/>
            </p:cNvSpPr>
            <p:nvPr/>
          </p:nvSpPr>
          <p:spPr bwMode="auto">
            <a:xfrm>
              <a:off x="8835508" y="4154843"/>
              <a:ext cx="5969" cy="3581"/>
            </a:xfrm>
            <a:custGeom>
              <a:avLst/>
              <a:gdLst>
                <a:gd name="T0" fmla="*/ 0 w 5"/>
                <a:gd name="T1" fmla="*/ 3 h 3"/>
                <a:gd name="T2" fmla="*/ 5 w 5"/>
                <a:gd name="T3" fmla="*/ 3 h 3"/>
                <a:gd name="T4" fmla="*/ 2 w 5"/>
                <a:gd name="T5" fmla="*/ 0 h 3"/>
                <a:gd name="T6" fmla="*/ 0 w 5"/>
                <a:gd name="T7" fmla="*/ 3 h 3"/>
              </a:gdLst>
              <a:ahLst/>
              <a:cxnLst>
                <a:cxn ang="0">
                  <a:pos x="T0" y="T1"/>
                </a:cxn>
                <a:cxn ang="0">
                  <a:pos x="T2" y="T3"/>
                </a:cxn>
                <a:cxn ang="0">
                  <a:pos x="T4" y="T5"/>
                </a:cxn>
                <a:cxn ang="0">
                  <a:pos x="T6" y="T7"/>
                </a:cxn>
              </a:cxnLst>
              <a:rect l="0" t="0" r="r" b="b"/>
              <a:pathLst>
                <a:path w="5" h="3">
                  <a:moveTo>
                    <a:pt x="0" y="3"/>
                  </a:moveTo>
                  <a:lnTo>
                    <a:pt x="5" y="3"/>
                  </a:lnTo>
                  <a:lnTo>
                    <a:pt x="2" y="0"/>
                  </a:lnTo>
                  <a:lnTo>
                    <a:pt x="0" y="3"/>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994" name="Freeform 488"/>
            <p:cNvSpPr>
              <a:spLocks/>
            </p:cNvSpPr>
            <p:nvPr/>
          </p:nvSpPr>
          <p:spPr bwMode="auto">
            <a:xfrm>
              <a:off x="8829541" y="4305247"/>
              <a:ext cx="31036" cy="37005"/>
            </a:xfrm>
            <a:custGeom>
              <a:avLst/>
              <a:gdLst>
                <a:gd name="T0" fmla="*/ 26 w 26"/>
                <a:gd name="T1" fmla="*/ 9 h 31"/>
                <a:gd name="T2" fmla="*/ 21 w 26"/>
                <a:gd name="T3" fmla="*/ 9 h 31"/>
                <a:gd name="T4" fmla="*/ 14 w 26"/>
                <a:gd name="T5" fmla="*/ 0 h 31"/>
                <a:gd name="T6" fmla="*/ 10 w 26"/>
                <a:gd name="T7" fmla="*/ 2 h 31"/>
                <a:gd name="T8" fmla="*/ 5 w 26"/>
                <a:gd name="T9" fmla="*/ 0 h 31"/>
                <a:gd name="T10" fmla="*/ 0 w 26"/>
                <a:gd name="T11" fmla="*/ 2 h 31"/>
                <a:gd name="T12" fmla="*/ 0 w 26"/>
                <a:gd name="T13" fmla="*/ 5 h 31"/>
                <a:gd name="T14" fmla="*/ 5 w 26"/>
                <a:gd name="T15" fmla="*/ 5 h 31"/>
                <a:gd name="T16" fmla="*/ 5 w 26"/>
                <a:gd name="T17" fmla="*/ 9 h 31"/>
                <a:gd name="T18" fmla="*/ 7 w 26"/>
                <a:gd name="T19" fmla="*/ 9 h 31"/>
                <a:gd name="T20" fmla="*/ 10 w 26"/>
                <a:gd name="T21" fmla="*/ 14 h 31"/>
                <a:gd name="T22" fmla="*/ 10 w 26"/>
                <a:gd name="T23" fmla="*/ 19 h 31"/>
                <a:gd name="T24" fmla="*/ 14 w 26"/>
                <a:gd name="T25" fmla="*/ 21 h 31"/>
                <a:gd name="T26" fmla="*/ 14 w 26"/>
                <a:gd name="T27" fmla="*/ 26 h 31"/>
                <a:gd name="T28" fmla="*/ 17 w 26"/>
                <a:gd name="T29" fmla="*/ 31 h 31"/>
                <a:gd name="T30" fmla="*/ 21 w 26"/>
                <a:gd name="T31" fmla="*/ 31 h 31"/>
                <a:gd name="T32" fmla="*/ 24 w 26"/>
                <a:gd name="T33" fmla="*/ 28 h 31"/>
                <a:gd name="T34" fmla="*/ 24 w 26"/>
                <a:gd name="T35" fmla="*/ 24 h 31"/>
                <a:gd name="T36" fmla="*/ 26 w 26"/>
                <a:gd name="T37" fmla="*/ 24 h 31"/>
                <a:gd name="T38" fmla="*/ 26 w 26"/>
                <a:gd name="T39" fmla="*/ 19 h 31"/>
                <a:gd name="T40" fmla="*/ 24 w 26"/>
                <a:gd name="T41" fmla="*/ 16 h 31"/>
                <a:gd name="T42" fmla="*/ 26 w 26"/>
                <a:gd name="T43" fmla="*/ 14 h 31"/>
                <a:gd name="T44" fmla="*/ 26 w 26"/>
                <a:gd name="T45" fmla="*/ 9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6" h="31">
                  <a:moveTo>
                    <a:pt x="26" y="9"/>
                  </a:moveTo>
                  <a:lnTo>
                    <a:pt x="21" y="9"/>
                  </a:lnTo>
                  <a:lnTo>
                    <a:pt x="14" y="0"/>
                  </a:lnTo>
                  <a:lnTo>
                    <a:pt x="10" y="2"/>
                  </a:lnTo>
                  <a:lnTo>
                    <a:pt x="5" y="0"/>
                  </a:lnTo>
                  <a:lnTo>
                    <a:pt x="0" y="2"/>
                  </a:lnTo>
                  <a:lnTo>
                    <a:pt x="0" y="5"/>
                  </a:lnTo>
                  <a:lnTo>
                    <a:pt x="5" y="5"/>
                  </a:lnTo>
                  <a:lnTo>
                    <a:pt x="5" y="9"/>
                  </a:lnTo>
                  <a:lnTo>
                    <a:pt x="7" y="9"/>
                  </a:lnTo>
                  <a:lnTo>
                    <a:pt x="10" y="14"/>
                  </a:lnTo>
                  <a:lnTo>
                    <a:pt x="10" y="19"/>
                  </a:lnTo>
                  <a:lnTo>
                    <a:pt x="14" y="21"/>
                  </a:lnTo>
                  <a:lnTo>
                    <a:pt x="14" y="26"/>
                  </a:lnTo>
                  <a:lnTo>
                    <a:pt x="17" y="31"/>
                  </a:lnTo>
                  <a:lnTo>
                    <a:pt x="21" y="31"/>
                  </a:lnTo>
                  <a:lnTo>
                    <a:pt x="24" y="28"/>
                  </a:lnTo>
                  <a:lnTo>
                    <a:pt x="24" y="24"/>
                  </a:lnTo>
                  <a:lnTo>
                    <a:pt x="26" y="24"/>
                  </a:lnTo>
                  <a:lnTo>
                    <a:pt x="26" y="19"/>
                  </a:lnTo>
                  <a:lnTo>
                    <a:pt x="24" y="16"/>
                  </a:lnTo>
                  <a:lnTo>
                    <a:pt x="26" y="14"/>
                  </a:lnTo>
                  <a:lnTo>
                    <a:pt x="26" y="9"/>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995" name="Freeform 489"/>
            <p:cNvSpPr>
              <a:spLocks/>
            </p:cNvSpPr>
            <p:nvPr/>
          </p:nvSpPr>
          <p:spPr bwMode="auto">
            <a:xfrm>
              <a:off x="8843864" y="4146487"/>
              <a:ext cx="2387" cy="5969"/>
            </a:xfrm>
            <a:custGeom>
              <a:avLst/>
              <a:gdLst>
                <a:gd name="T0" fmla="*/ 2 w 2"/>
                <a:gd name="T1" fmla="*/ 5 h 5"/>
                <a:gd name="T2" fmla="*/ 2 w 2"/>
                <a:gd name="T3" fmla="*/ 0 h 5"/>
                <a:gd name="T4" fmla="*/ 0 w 2"/>
                <a:gd name="T5" fmla="*/ 3 h 5"/>
                <a:gd name="T6" fmla="*/ 2 w 2"/>
                <a:gd name="T7" fmla="*/ 5 h 5"/>
              </a:gdLst>
              <a:ahLst/>
              <a:cxnLst>
                <a:cxn ang="0">
                  <a:pos x="T0" y="T1"/>
                </a:cxn>
                <a:cxn ang="0">
                  <a:pos x="T2" y="T3"/>
                </a:cxn>
                <a:cxn ang="0">
                  <a:pos x="T4" y="T5"/>
                </a:cxn>
                <a:cxn ang="0">
                  <a:pos x="T6" y="T7"/>
                </a:cxn>
              </a:cxnLst>
              <a:rect l="0" t="0" r="r" b="b"/>
              <a:pathLst>
                <a:path w="2" h="5">
                  <a:moveTo>
                    <a:pt x="2" y="5"/>
                  </a:moveTo>
                  <a:lnTo>
                    <a:pt x="2" y="0"/>
                  </a:lnTo>
                  <a:lnTo>
                    <a:pt x="0" y="3"/>
                  </a:lnTo>
                  <a:lnTo>
                    <a:pt x="2" y="5"/>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996" name="Freeform 490"/>
            <p:cNvSpPr>
              <a:spLocks/>
            </p:cNvSpPr>
            <p:nvPr/>
          </p:nvSpPr>
          <p:spPr bwMode="auto">
            <a:xfrm>
              <a:off x="8821184" y="4296891"/>
              <a:ext cx="8356" cy="4775"/>
            </a:xfrm>
            <a:custGeom>
              <a:avLst/>
              <a:gdLst>
                <a:gd name="T0" fmla="*/ 7 w 7"/>
                <a:gd name="T1" fmla="*/ 4 h 4"/>
                <a:gd name="T2" fmla="*/ 2 w 7"/>
                <a:gd name="T3" fmla="*/ 0 h 4"/>
                <a:gd name="T4" fmla="*/ 0 w 7"/>
                <a:gd name="T5" fmla="*/ 0 h 4"/>
                <a:gd name="T6" fmla="*/ 0 w 7"/>
                <a:gd name="T7" fmla="*/ 2 h 4"/>
                <a:gd name="T8" fmla="*/ 5 w 7"/>
                <a:gd name="T9" fmla="*/ 4 h 4"/>
                <a:gd name="T10" fmla="*/ 7 w 7"/>
                <a:gd name="T11" fmla="*/ 4 h 4"/>
              </a:gdLst>
              <a:ahLst/>
              <a:cxnLst>
                <a:cxn ang="0">
                  <a:pos x="T0" y="T1"/>
                </a:cxn>
                <a:cxn ang="0">
                  <a:pos x="T2" y="T3"/>
                </a:cxn>
                <a:cxn ang="0">
                  <a:pos x="T4" y="T5"/>
                </a:cxn>
                <a:cxn ang="0">
                  <a:pos x="T6" y="T7"/>
                </a:cxn>
                <a:cxn ang="0">
                  <a:pos x="T8" y="T9"/>
                </a:cxn>
                <a:cxn ang="0">
                  <a:pos x="T10" y="T11"/>
                </a:cxn>
              </a:cxnLst>
              <a:rect l="0" t="0" r="r" b="b"/>
              <a:pathLst>
                <a:path w="7" h="4">
                  <a:moveTo>
                    <a:pt x="7" y="4"/>
                  </a:moveTo>
                  <a:lnTo>
                    <a:pt x="2" y="0"/>
                  </a:lnTo>
                  <a:lnTo>
                    <a:pt x="0" y="0"/>
                  </a:lnTo>
                  <a:lnTo>
                    <a:pt x="0" y="2"/>
                  </a:lnTo>
                  <a:lnTo>
                    <a:pt x="5" y="4"/>
                  </a:lnTo>
                  <a:lnTo>
                    <a:pt x="7" y="4"/>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997" name="Freeform 491"/>
            <p:cNvSpPr>
              <a:spLocks/>
            </p:cNvSpPr>
            <p:nvPr/>
          </p:nvSpPr>
          <p:spPr bwMode="auto">
            <a:xfrm>
              <a:off x="8818797" y="4347026"/>
              <a:ext cx="4775" cy="8356"/>
            </a:xfrm>
            <a:custGeom>
              <a:avLst/>
              <a:gdLst>
                <a:gd name="T0" fmla="*/ 2 w 4"/>
                <a:gd name="T1" fmla="*/ 7 h 7"/>
                <a:gd name="T2" fmla="*/ 2 w 4"/>
                <a:gd name="T3" fmla="*/ 5 h 7"/>
                <a:gd name="T4" fmla="*/ 4 w 4"/>
                <a:gd name="T5" fmla="*/ 5 h 7"/>
                <a:gd name="T6" fmla="*/ 4 w 4"/>
                <a:gd name="T7" fmla="*/ 3 h 7"/>
                <a:gd name="T8" fmla="*/ 0 w 4"/>
                <a:gd name="T9" fmla="*/ 0 h 7"/>
                <a:gd name="T10" fmla="*/ 0 w 4"/>
                <a:gd name="T11" fmla="*/ 3 h 7"/>
                <a:gd name="T12" fmla="*/ 0 w 4"/>
                <a:gd name="T13" fmla="*/ 7 h 7"/>
                <a:gd name="T14" fmla="*/ 2 w 4"/>
                <a:gd name="T15" fmla="*/ 7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7">
                  <a:moveTo>
                    <a:pt x="2" y="7"/>
                  </a:moveTo>
                  <a:lnTo>
                    <a:pt x="2" y="5"/>
                  </a:lnTo>
                  <a:lnTo>
                    <a:pt x="4" y="5"/>
                  </a:lnTo>
                  <a:lnTo>
                    <a:pt x="4" y="3"/>
                  </a:lnTo>
                  <a:lnTo>
                    <a:pt x="0" y="0"/>
                  </a:lnTo>
                  <a:lnTo>
                    <a:pt x="0" y="3"/>
                  </a:lnTo>
                  <a:lnTo>
                    <a:pt x="0" y="7"/>
                  </a:lnTo>
                  <a:lnTo>
                    <a:pt x="2" y="7"/>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998" name="Freeform 492"/>
            <p:cNvSpPr>
              <a:spLocks/>
            </p:cNvSpPr>
            <p:nvPr/>
          </p:nvSpPr>
          <p:spPr bwMode="auto">
            <a:xfrm>
              <a:off x="8765081" y="4440133"/>
              <a:ext cx="0" cy="5969"/>
            </a:xfrm>
            <a:custGeom>
              <a:avLst/>
              <a:gdLst>
                <a:gd name="T0" fmla="*/ 5 h 5"/>
                <a:gd name="T1" fmla="*/ 0 h 5"/>
                <a:gd name="T2" fmla="*/ 3 h 5"/>
                <a:gd name="T3" fmla="*/ 5 h 5"/>
              </a:gdLst>
              <a:ahLst/>
              <a:cxnLst>
                <a:cxn ang="0">
                  <a:pos x="0" y="T0"/>
                </a:cxn>
                <a:cxn ang="0">
                  <a:pos x="0" y="T1"/>
                </a:cxn>
                <a:cxn ang="0">
                  <a:pos x="0" y="T2"/>
                </a:cxn>
                <a:cxn ang="0">
                  <a:pos x="0" y="T3"/>
                </a:cxn>
              </a:cxnLst>
              <a:rect l="0" t="0" r="r" b="b"/>
              <a:pathLst>
                <a:path h="5">
                  <a:moveTo>
                    <a:pt x="0" y="5"/>
                  </a:moveTo>
                  <a:lnTo>
                    <a:pt x="0" y="0"/>
                  </a:lnTo>
                  <a:lnTo>
                    <a:pt x="0" y="3"/>
                  </a:lnTo>
                  <a:lnTo>
                    <a:pt x="0" y="5"/>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999" name="Freeform 493"/>
            <p:cNvSpPr>
              <a:spLocks/>
            </p:cNvSpPr>
            <p:nvPr/>
          </p:nvSpPr>
          <p:spPr bwMode="auto">
            <a:xfrm>
              <a:off x="8815217" y="4338671"/>
              <a:ext cx="17906" cy="8356"/>
            </a:xfrm>
            <a:custGeom>
              <a:avLst/>
              <a:gdLst>
                <a:gd name="T0" fmla="*/ 0 w 15"/>
                <a:gd name="T1" fmla="*/ 0 h 7"/>
                <a:gd name="T2" fmla="*/ 3 w 15"/>
                <a:gd name="T3" fmla="*/ 3 h 7"/>
                <a:gd name="T4" fmla="*/ 5 w 15"/>
                <a:gd name="T5" fmla="*/ 5 h 7"/>
                <a:gd name="T6" fmla="*/ 10 w 15"/>
                <a:gd name="T7" fmla="*/ 7 h 7"/>
                <a:gd name="T8" fmla="*/ 12 w 15"/>
                <a:gd name="T9" fmla="*/ 7 h 7"/>
                <a:gd name="T10" fmla="*/ 15 w 15"/>
                <a:gd name="T11" fmla="*/ 5 h 7"/>
                <a:gd name="T12" fmla="*/ 12 w 15"/>
                <a:gd name="T13" fmla="*/ 3 h 7"/>
                <a:gd name="T14" fmla="*/ 7 w 15"/>
                <a:gd name="T15" fmla="*/ 3 h 7"/>
                <a:gd name="T16" fmla="*/ 5 w 15"/>
                <a:gd name="T17" fmla="*/ 0 h 7"/>
                <a:gd name="T18" fmla="*/ 3 w 15"/>
                <a:gd name="T19" fmla="*/ 0 h 7"/>
                <a:gd name="T20" fmla="*/ 0 w 15"/>
                <a:gd name="T21"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7">
                  <a:moveTo>
                    <a:pt x="0" y="0"/>
                  </a:moveTo>
                  <a:lnTo>
                    <a:pt x="3" y="3"/>
                  </a:lnTo>
                  <a:lnTo>
                    <a:pt x="5" y="5"/>
                  </a:lnTo>
                  <a:lnTo>
                    <a:pt x="10" y="7"/>
                  </a:lnTo>
                  <a:lnTo>
                    <a:pt x="12" y="7"/>
                  </a:lnTo>
                  <a:lnTo>
                    <a:pt x="15" y="5"/>
                  </a:lnTo>
                  <a:lnTo>
                    <a:pt x="12" y="3"/>
                  </a:lnTo>
                  <a:lnTo>
                    <a:pt x="7" y="3"/>
                  </a:lnTo>
                  <a:lnTo>
                    <a:pt x="5" y="0"/>
                  </a:lnTo>
                  <a:lnTo>
                    <a:pt x="3" y="0"/>
                  </a:lnTo>
                  <a:lnTo>
                    <a:pt x="0" y="0"/>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000" name="Freeform 494"/>
            <p:cNvSpPr>
              <a:spLocks/>
            </p:cNvSpPr>
            <p:nvPr/>
          </p:nvSpPr>
          <p:spPr bwMode="auto">
            <a:xfrm>
              <a:off x="8753144" y="4446102"/>
              <a:ext cx="5969" cy="11937"/>
            </a:xfrm>
            <a:custGeom>
              <a:avLst/>
              <a:gdLst>
                <a:gd name="T0" fmla="*/ 0 w 5"/>
                <a:gd name="T1" fmla="*/ 3 h 10"/>
                <a:gd name="T2" fmla="*/ 0 w 5"/>
                <a:gd name="T3" fmla="*/ 5 h 10"/>
                <a:gd name="T4" fmla="*/ 3 w 5"/>
                <a:gd name="T5" fmla="*/ 10 h 10"/>
                <a:gd name="T6" fmla="*/ 5 w 5"/>
                <a:gd name="T7" fmla="*/ 10 h 10"/>
                <a:gd name="T8" fmla="*/ 5 w 5"/>
                <a:gd name="T9" fmla="*/ 5 h 10"/>
                <a:gd name="T10" fmla="*/ 5 w 5"/>
                <a:gd name="T11" fmla="*/ 3 h 10"/>
                <a:gd name="T12" fmla="*/ 5 w 5"/>
                <a:gd name="T13" fmla="*/ 0 h 10"/>
                <a:gd name="T14" fmla="*/ 0 w 5"/>
                <a:gd name="T15" fmla="*/ 3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10">
                  <a:moveTo>
                    <a:pt x="0" y="3"/>
                  </a:moveTo>
                  <a:lnTo>
                    <a:pt x="0" y="5"/>
                  </a:lnTo>
                  <a:lnTo>
                    <a:pt x="3" y="10"/>
                  </a:lnTo>
                  <a:lnTo>
                    <a:pt x="5" y="10"/>
                  </a:lnTo>
                  <a:lnTo>
                    <a:pt x="5" y="5"/>
                  </a:lnTo>
                  <a:lnTo>
                    <a:pt x="5" y="3"/>
                  </a:lnTo>
                  <a:lnTo>
                    <a:pt x="5" y="0"/>
                  </a:lnTo>
                  <a:lnTo>
                    <a:pt x="0" y="3"/>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001" name="Freeform 495"/>
            <p:cNvSpPr>
              <a:spLocks/>
            </p:cNvSpPr>
            <p:nvPr/>
          </p:nvSpPr>
          <p:spPr bwMode="auto">
            <a:xfrm>
              <a:off x="8759112" y="4440133"/>
              <a:ext cx="2387" cy="3581"/>
            </a:xfrm>
            <a:custGeom>
              <a:avLst/>
              <a:gdLst>
                <a:gd name="T0" fmla="*/ 2 w 2"/>
                <a:gd name="T1" fmla="*/ 3 h 3"/>
                <a:gd name="T2" fmla="*/ 2 w 2"/>
                <a:gd name="T3" fmla="*/ 0 h 3"/>
                <a:gd name="T4" fmla="*/ 0 w 2"/>
                <a:gd name="T5" fmla="*/ 3 h 3"/>
                <a:gd name="T6" fmla="*/ 2 w 2"/>
                <a:gd name="T7" fmla="*/ 3 h 3"/>
              </a:gdLst>
              <a:ahLst/>
              <a:cxnLst>
                <a:cxn ang="0">
                  <a:pos x="T0" y="T1"/>
                </a:cxn>
                <a:cxn ang="0">
                  <a:pos x="T2" y="T3"/>
                </a:cxn>
                <a:cxn ang="0">
                  <a:pos x="T4" y="T5"/>
                </a:cxn>
                <a:cxn ang="0">
                  <a:pos x="T6" y="T7"/>
                </a:cxn>
              </a:cxnLst>
              <a:rect l="0" t="0" r="r" b="b"/>
              <a:pathLst>
                <a:path w="2" h="3">
                  <a:moveTo>
                    <a:pt x="2" y="3"/>
                  </a:moveTo>
                  <a:lnTo>
                    <a:pt x="2" y="0"/>
                  </a:lnTo>
                  <a:lnTo>
                    <a:pt x="0" y="3"/>
                  </a:lnTo>
                  <a:lnTo>
                    <a:pt x="2" y="3"/>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002" name="Freeform 496"/>
            <p:cNvSpPr>
              <a:spLocks/>
            </p:cNvSpPr>
            <p:nvPr/>
          </p:nvSpPr>
          <p:spPr bwMode="auto">
            <a:xfrm>
              <a:off x="8872513" y="4327927"/>
              <a:ext cx="4775" cy="16712"/>
            </a:xfrm>
            <a:custGeom>
              <a:avLst/>
              <a:gdLst>
                <a:gd name="T0" fmla="*/ 4 w 4"/>
                <a:gd name="T1" fmla="*/ 0 h 14"/>
                <a:gd name="T2" fmla="*/ 2 w 4"/>
                <a:gd name="T3" fmla="*/ 5 h 14"/>
                <a:gd name="T4" fmla="*/ 0 w 4"/>
                <a:gd name="T5" fmla="*/ 9 h 14"/>
                <a:gd name="T6" fmla="*/ 2 w 4"/>
                <a:gd name="T7" fmla="*/ 14 h 14"/>
                <a:gd name="T8" fmla="*/ 4 w 4"/>
                <a:gd name="T9" fmla="*/ 14 h 14"/>
                <a:gd name="T10" fmla="*/ 4 w 4"/>
                <a:gd name="T11" fmla="*/ 7 h 14"/>
                <a:gd name="T12" fmla="*/ 4 w 4"/>
                <a:gd name="T13" fmla="*/ 5 h 14"/>
                <a:gd name="T14" fmla="*/ 4 w 4"/>
                <a:gd name="T15" fmla="*/ 0 h 14"/>
                <a:gd name="T16" fmla="*/ 4 w 4"/>
                <a:gd name="T17"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14">
                  <a:moveTo>
                    <a:pt x="4" y="0"/>
                  </a:moveTo>
                  <a:lnTo>
                    <a:pt x="2" y="5"/>
                  </a:lnTo>
                  <a:lnTo>
                    <a:pt x="0" y="9"/>
                  </a:lnTo>
                  <a:lnTo>
                    <a:pt x="2" y="14"/>
                  </a:lnTo>
                  <a:lnTo>
                    <a:pt x="4" y="14"/>
                  </a:lnTo>
                  <a:lnTo>
                    <a:pt x="4" y="7"/>
                  </a:lnTo>
                  <a:lnTo>
                    <a:pt x="4" y="5"/>
                  </a:lnTo>
                  <a:lnTo>
                    <a:pt x="4" y="0"/>
                  </a:lnTo>
                  <a:lnTo>
                    <a:pt x="4" y="0"/>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003" name="Freeform 497"/>
            <p:cNvSpPr>
              <a:spLocks/>
            </p:cNvSpPr>
            <p:nvPr/>
          </p:nvSpPr>
          <p:spPr bwMode="auto">
            <a:xfrm>
              <a:off x="8939359" y="4697970"/>
              <a:ext cx="22680" cy="8356"/>
            </a:xfrm>
            <a:custGeom>
              <a:avLst/>
              <a:gdLst>
                <a:gd name="T0" fmla="*/ 17 w 19"/>
                <a:gd name="T1" fmla="*/ 5 h 7"/>
                <a:gd name="T2" fmla="*/ 19 w 19"/>
                <a:gd name="T3" fmla="*/ 5 h 7"/>
                <a:gd name="T4" fmla="*/ 19 w 19"/>
                <a:gd name="T5" fmla="*/ 2 h 7"/>
                <a:gd name="T6" fmla="*/ 17 w 19"/>
                <a:gd name="T7" fmla="*/ 0 h 7"/>
                <a:gd name="T8" fmla="*/ 15 w 19"/>
                <a:gd name="T9" fmla="*/ 2 h 7"/>
                <a:gd name="T10" fmla="*/ 12 w 19"/>
                <a:gd name="T11" fmla="*/ 0 h 7"/>
                <a:gd name="T12" fmla="*/ 7 w 19"/>
                <a:gd name="T13" fmla="*/ 0 h 7"/>
                <a:gd name="T14" fmla="*/ 5 w 19"/>
                <a:gd name="T15" fmla="*/ 0 h 7"/>
                <a:gd name="T16" fmla="*/ 3 w 19"/>
                <a:gd name="T17" fmla="*/ 0 h 7"/>
                <a:gd name="T18" fmla="*/ 0 w 19"/>
                <a:gd name="T19" fmla="*/ 2 h 7"/>
                <a:gd name="T20" fmla="*/ 0 w 19"/>
                <a:gd name="T21" fmla="*/ 5 h 7"/>
                <a:gd name="T22" fmla="*/ 3 w 19"/>
                <a:gd name="T23" fmla="*/ 7 h 7"/>
                <a:gd name="T24" fmla="*/ 5 w 19"/>
                <a:gd name="T25" fmla="*/ 7 h 7"/>
                <a:gd name="T26" fmla="*/ 10 w 19"/>
                <a:gd name="T27" fmla="*/ 5 h 7"/>
                <a:gd name="T28" fmla="*/ 12 w 19"/>
                <a:gd name="T29" fmla="*/ 7 h 7"/>
                <a:gd name="T30" fmla="*/ 17 w 19"/>
                <a:gd name="T31"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9" h="7">
                  <a:moveTo>
                    <a:pt x="17" y="5"/>
                  </a:moveTo>
                  <a:lnTo>
                    <a:pt x="19" y="5"/>
                  </a:lnTo>
                  <a:lnTo>
                    <a:pt x="19" y="2"/>
                  </a:lnTo>
                  <a:lnTo>
                    <a:pt x="17" y="0"/>
                  </a:lnTo>
                  <a:lnTo>
                    <a:pt x="15" y="2"/>
                  </a:lnTo>
                  <a:lnTo>
                    <a:pt x="12" y="0"/>
                  </a:lnTo>
                  <a:lnTo>
                    <a:pt x="7" y="0"/>
                  </a:lnTo>
                  <a:lnTo>
                    <a:pt x="5" y="0"/>
                  </a:lnTo>
                  <a:lnTo>
                    <a:pt x="3" y="0"/>
                  </a:lnTo>
                  <a:lnTo>
                    <a:pt x="0" y="2"/>
                  </a:lnTo>
                  <a:lnTo>
                    <a:pt x="0" y="5"/>
                  </a:lnTo>
                  <a:lnTo>
                    <a:pt x="3" y="7"/>
                  </a:lnTo>
                  <a:lnTo>
                    <a:pt x="5" y="7"/>
                  </a:lnTo>
                  <a:lnTo>
                    <a:pt x="10" y="5"/>
                  </a:lnTo>
                  <a:lnTo>
                    <a:pt x="12" y="7"/>
                  </a:lnTo>
                  <a:lnTo>
                    <a:pt x="17" y="5"/>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004" name="Freeform 498"/>
            <p:cNvSpPr>
              <a:spLocks/>
            </p:cNvSpPr>
            <p:nvPr/>
          </p:nvSpPr>
          <p:spPr bwMode="auto">
            <a:xfrm>
              <a:off x="8231503" y="4511755"/>
              <a:ext cx="267386" cy="293647"/>
            </a:xfrm>
            <a:custGeom>
              <a:avLst/>
              <a:gdLst>
                <a:gd name="T0" fmla="*/ 215 w 224"/>
                <a:gd name="T1" fmla="*/ 241 h 246"/>
                <a:gd name="T2" fmla="*/ 220 w 224"/>
                <a:gd name="T3" fmla="*/ 217 h 246"/>
                <a:gd name="T4" fmla="*/ 217 w 224"/>
                <a:gd name="T5" fmla="*/ 201 h 246"/>
                <a:gd name="T6" fmla="*/ 224 w 224"/>
                <a:gd name="T7" fmla="*/ 189 h 246"/>
                <a:gd name="T8" fmla="*/ 217 w 224"/>
                <a:gd name="T9" fmla="*/ 179 h 246"/>
                <a:gd name="T10" fmla="*/ 210 w 224"/>
                <a:gd name="T11" fmla="*/ 172 h 246"/>
                <a:gd name="T12" fmla="*/ 196 w 224"/>
                <a:gd name="T13" fmla="*/ 170 h 246"/>
                <a:gd name="T14" fmla="*/ 191 w 224"/>
                <a:gd name="T15" fmla="*/ 161 h 246"/>
                <a:gd name="T16" fmla="*/ 191 w 224"/>
                <a:gd name="T17" fmla="*/ 144 h 246"/>
                <a:gd name="T18" fmla="*/ 177 w 224"/>
                <a:gd name="T19" fmla="*/ 144 h 246"/>
                <a:gd name="T20" fmla="*/ 172 w 224"/>
                <a:gd name="T21" fmla="*/ 132 h 246"/>
                <a:gd name="T22" fmla="*/ 170 w 224"/>
                <a:gd name="T23" fmla="*/ 130 h 246"/>
                <a:gd name="T24" fmla="*/ 168 w 224"/>
                <a:gd name="T25" fmla="*/ 127 h 246"/>
                <a:gd name="T26" fmla="*/ 177 w 224"/>
                <a:gd name="T27" fmla="*/ 118 h 246"/>
                <a:gd name="T28" fmla="*/ 163 w 224"/>
                <a:gd name="T29" fmla="*/ 116 h 246"/>
                <a:gd name="T30" fmla="*/ 156 w 224"/>
                <a:gd name="T31" fmla="*/ 116 h 246"/>
                <a:gd name="T32" fmla="*/ 161 w 224"/>
                <a:gd name="T33" fmla="*/ 111 h 246"/>
                <a:gd name="T34" fmla="*/ 149 w 224"/>
                <a:gd name="T35" fmla="*/ 106 h 246"/>
                <a:gd name="T36" fmla="*/ 144 w 224"/>
                <a:gd name="T37" fmla="*/ 94 h 246"/>
                <a:gd name="T38" fmla="*/ 130 w 224"/>
                <a:gd name="T39" fmla="*/ 87 h 246"/>
                <a:gd name="T40" fmla="*/ 118 w 224"/>
                <a:gd name="T41" fmla="*/ 71 h 246"/>
                <a:gd name="T42" fmla="*/ 106 w 224"/>
                <a:gd name="T43" fmla="*/ 68 h 246"/>
                <a:gd name="T44" fmla="*/ 99 w 224"/>
                <a:gd name="T45" fmla="*/ 63 h 246"/>
                <a:gd name="T46" fmla="*/ 94 w 224"/>
                <a:gd name="T47" fmla="*/ 49 h 246"/>
                <a:gd name="T48" fmla="*/ 76 w 224"/>
                <a:gd name="T49" fmla="*/ 40 h 246"/>
                <a:gd name="T50" fmla="*/ 61 w 224"/>
                <a:gd name="T51" fmla="*/ 33 h 246"/>
                <a:gd name="T52" fmla="*/ 57 w 224"/>
                <a:gd name="T53" fmla="*/ 21 h 246"/>
                <a:gd name="T54" fmla="*/ 49 w 224"/>
                <a:gd name="T55" fmla="*/ 9 h 246"/>
                <a:gd name="T56" fmla="*/ 38 w 224"/>
                <a:gd name="T57" fmla="*/ 9 h 246"/>
                <a:gd name="T58" fmla="*/ 23 w 224"/>
                <a:gd name="T59" fmla="*/ 9 h 246"/>
                <a:gd name="T60" fmla="*/ 2 w 224"/>
                <a:gd name="T61" fmla="*/ 0 h 246"/>
                <a:gd name="T62" fmla="*/ 0 w 224"/>
                <a:gd name="T63" fmla="*/ 9 h 246"/>
                <a:gd name="T64" fmla="*/ 16 w 224"/>
                <a:gd name="T65" fmla="*/ 30 h 246"/>
                <a:gd name="T66" fmla="*/ 28 w 224"/>
                <a:gd name="T67" fmla="*/ 40 h 246"/>
                <a:gd name="T68" fmla="*/ 45 w 224"/>
                <a:gd name="T69" fmla="*/ 54 h 246"/>
                <a:gd name="T70" fmla="*/ 54 w 224"/>
                <a:gd name="T71" fmla="*/ 68 h 246"/>
                <a:gd name="T72" fmla="*/ 59 w 224"/>
                <a:gd name="T73" fmla="*/ 75 h 246"/>
                <a:gd name="T74" fmla="*/ 71 w 224"/>
                <a:gd name="T75" fmla="*/ 85 h 246"/>
                <a:gd name="T76" fmla="*/ 73 w 224"/>
                <a:gd name="T77" fmla="*/ 90 h 246"/>
                <a:gd name="T78" fmla="*/ 78 w 224"/>
                <a:gd name="T79" fmla="*/ 99 h 246"/>
                <a:gd name="T80" fmla="*/ 90 w 224"/>
                <a:gd name="T81" fmla="*/ 118 h 246"/>
                <a:gd name="T82" fmla="*/ 99 w 224"/>
                <a:gd name="T83" fmla="*/ 134 h 246"/>
                <a:gd name="T84" fmla="*/ 113 w 224"/>
                <a:gd name="T85" fmla="*/ 161 h 246"/>
                <a:gd name="T86" fmla="*/ 123 w 224"/>
                <a:gd name="T87" fmla="*/ 177 h 246"/>
                <a:gd name="T88" fmla="*/ 137 w 224"/>
                <a:gd name="T89" fmla="*/ 194 h 246"/>
                <a:gd name="T90" fmla="*/ 144 w 224"/>
                <a:gd name="T91" fmla="*/ 203 h 246"/>
                <a:gd name="T92" fmla="*/ 163 w 224"/>
                <a:gd name="T93" fmla="*/ 220 h 246"/>
                <a:gd name="T94" fmla="*/ 184 w 224"/>
                <a:gd name="T95" fmla="*/ 236 h 246"/>
                <a:gd name="T96" fmla="*/ 189 w 224"/>
                <a:gd name="T97" fmla="*/ 246 h 246"/>
                <a:gd name="T98" fmla="*/ 189 w 224"/>
                <a:gd name="T99" fmla="*/ 236 h 246"/>
                <a:gd name="T100" fmla="*/ 201 w 224"/>
                <a:gd name="T101" fmla="*/ 243 h 246"/>
                <a:gd name="T102" fmla="*/ 206 w 224"/>
                <a:gd name="T103" fmla="*/ 234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24" h="246">
                  <a:moveTo>
                    <a:pt x="208" y="234"/>
                  </a:moveTo>
                  <a:lnTo>
                    <a:pt x="213" y="241"/>
                  </a:lnTo>
                  <a:lnTo>
                    <a:pt x="215" y="241"/>
                  </a:lnTo>
                  <a:lnTo>
                    <a:pt x="217" y="239"/>
                  </a:lnTo>
                  <a:lnTo>
                    <a:pt x="217" y="229"/>
                  </a:lnTo>
                  <a:lnTo>
                    <a:pt x="220" y="217"/>
                  </a:lnTo>
                  <a:lnTo>
                    <a:pt x="217" y="210"/>
                  </a:lnTo>
                  <a:lnTo>
                    <a:pt x="220" y="203"/>
                  </a:lnTo>
                  <a:lnTo>
                    <a:pt x="217" y="201"/>
                  </a:lnTo>
                  <a:lnTo>
                    <a:pt x="217" y="194"/>
                  </a:lnTo>
                  <a:lnTo>
                    <a:pt x="222" y="191"/>
                  </a:lnTo>
                  <a:lnTo>
                    <a:pt x="224" y="189"/>
                  </a:lnTo>
                  <a:lnTo>
                    <a:pt x="222" y="184"/>
                  </a:lnTo>
                  <a:lnTo>
                    <a:pt x="220" y="184"/>
                  </a:lnTo>
                  <a:lnTo>
                    <a:pt x="217" y="179"/>
                  </a:lnTo>
                  <a:lnTo>
                    <a:pt x="215" y="177"/>
                  </a:lnTo>
                  <a:lnTo>
                    <a:pt x="213" y="175"/>
                  </a:lnTo>
                  <a:lnTo>
                    <a:pt x="210" y="172"/>
                  </a:lnTo>
                  <a:lnTo>
                    <a:pt x="208" y="170"/>
                  </a:lnTo>
                  <a:lnTo>
                    <a:pt x="201" y="170"/>
                  </a:lnTo>
                  <a:lnTo>
                    <a:pt x="196" y="170"/>
                  </a:lnTo>
                  <a:lnTo>
                    <a:pt x="196" y="163"/>
                  </a:lnTo>
                  <a:lnTo>
                    <a:pt x="194" y="161"/>
                  </a:lnTo>
                  <a:lnTo>
                    <a:pt x="191" y="161"/>
                  </a:lnTo>
                  <a:lnTo>
                    <a:pt x="194" y="158"/>
                  </a:lnTo>
                  <a:lnTo>
                    <a:pt x="191" y="153"/>
                  </a:lnTo>
                  <a:lnTo>
                    <a:pt x="191" y="144"/>
                  </a:lnTo>
                  <a:lnTo>
                    <a:pt x="187" y="146"/>
                  </a:lnTo>
                  <a:lnTo>
                    <a:pt x="184" y="144"/>
                  </a:lnTo>
                  <a:lnTo>
                    <a:pt x="177" y="144"/>
                  </a:lnTo>
                  <a:lnTo>
                    <a:pt x="170" y="139"/>
                  </a:lnTo>
                  <a:lnTo>
                    <a:pt x="170" y="134"/>
                  </a:lnTo>
                  <a:lnTo>
                    <a:pt x="172" y="132"/>
                  </a:lnTo>
                  <a:lnTo>
                    <a:pt x="177" y="130"/>
                  </a:lnTo>
                  <a:lnTo>
                    <a:pt x="175" y="130"/>
                  </a:lnTo>
                  <a:lnTo>
                    <a:pt x="170" y="130"/>
                  </a:lnTo>
                  <a:lnTo>
                    <a:pt x="168" y="130"/>
                  </a:lnTo>
                  <a:lnTo>
                    <a:pt x="163" y="130"/>
                  </a:lnTo>
                  <a:lnTo>
                    <a:pt x="168" y="127"/>
                  </a:lnTo>
                  <a:lnTo>
                    <a:pt x="172" y="123"/>
                  </a:lnTo>
                  <a:lnTo>
                    <a:pt x="177" y="123"/>
                  </a:lnTo>
                  <a:lnTo>
                    <a:pt x="177" y="118"/>
                  </a:lnTo>
                  <a:lnTo>
                    <a:pt x="170" y="111"/>
                  </a:lnTo>
                  <a:lnTo>
                    <a:pt x="168" y="111"/>
                  </a:lnTo>
                  <a:lnTo>
                    <a:pt x="163" y="116"/>
                  </a:lnTo>
                  <a:lnTo>
                    <a:pt x="158" y="118"/>
                  </a:lnTo>
                  <a:lnTo>
                    <a:pt x="154" y="118"/>
                  </a:lnTo>
                  <a:lnTo>
                    <a:pt x="156" y="116"/>
                  </a:lnTo>
                  <a:lnTo>
                    <a:pt x="158" y="116"/>
                  </a:lnTo>
                  <a:lnTo>
                    <a:pt x="161" y="116"/>
                  </a:lnTo>
                  <a:lnTo>
                    <a:pt x="161" y="111"/>
                  </a:lnTo>
                  <a:lnTo>
                    <a:pt x="161" y="108"/>
                  </a:lnTo>
                  <a:lnTo>
                    <a:pt x="156" y="106"/>
                  </a:lnTo>
                  <a:lnTo>
                    <a:pt x="149" y="106"/>
                  </a:lnTo>
                  <a:lnTo>
                    <a:pt x="144" y="104"/>
                  </a:lnTo>
                  <a:lnTo>
                    <a:pt x="144" y="101"/>
                  </a:lnTo>
                  <a:lnTo>
                    <a:pt x="144" y="94"/>
                  </a:lnTo>
                  <a:lnTo>
                    <a:pt x="135" y="87"/>
                  </a:lnTo>
                  <a:lnTo>
                    <a:pt x="132" y="85"/>
                  </a:lnTo>
                  <a:lnTo>
                    <a:pt x="130" y="87"/>
                  </a:lnTo>
                  <a:lnTo>
                    <a:pt x="125" y="85"/>
                  </a:lnTo>
                  <a:lnTo>
                    <a:pt x="125" y="78"/>
                  </a:lnTo>
                  <a:lnTo>
                    <a:pt x="118" y="71"/>
                  </a:lnTo>
                  <a:lnTo>
                    <a:pt x="111" y="66"/>
                  </a:lnTo>
                  <a:lnTo>
                    <a:pt x="106" y="66"/>
                  </a:lnTo>
                  <a:lnTo>
                    <a:pt x="106" y="68"/>
                  </a:lnTo>
                  <a:lnTo>
                    <a:pt x="104" y="66"/>
                  </a:lnTo>
                  <a:lnTo>
                    <a:pt x="102" y="61"/>
                  </a:lnTo>
                  <a:lnTo>
                    <a:pt x="99" y="63"/>
                  </a:lnTo>
                  <a:lnTo>
                    <a:pt x="97" y="61"/>
                  </a:lnTo>
                  <a:lnTo>
                    <a:pt x="97" y="54"/>
                  </a:lnTo>
                  <a:lnTo>
                    <a:pt x="94" y="49"/>
                  </a:lnTo>
                  <a:lnTo>
                    <a:pt x="90" y="49"/>
                  </a:lnTo>
                  <a:lnTo>
                    <a:pt x="87" y="47"/>
                  </a:lnTo>
                  <a:lnTo>
                    <a:pt x="76" y="40"/>
                  </a:lnTo>
                  <a:lnTo>
                    <a:pt x="71" y="37"/>
                  </a:lnTo>
                  <a:lnTo>
                    <a:pt x="66" y="33"/>
                  </a:lnTo>
                  <a:lnTo>
                    <a:pt x="61" y="33"/>
                  </a:lnTo>
                  <a:lnTo>
                    <a:pt x="61" y="30"/>
                  </a:lnTo>
                  <a:lnTo>
                    <a:pt x="59" y="23"/>
                  </a:lnTo>
                  <a:lnTo>
                    <a:pt x="57" y="21"/>
                  </a:lnTo>
                  <a:lnTo>
                    <a:pt x="54" y="16"/>
                  </a:lnTo>
                  <a:lnTo>
                    <a:pt x="52" y="16"/>
                  </a:lnTo>
                  <a:lnTo>
                    <a:pt x="49" y="9"/>
                  </a:lnTo>
                  <a:lnTo>
                    <a:pt x="45" y="9"/>
                  </a:lnTo>
                  <a:lnTo>
                    <a:pt x="40" y="9"/>
                  </a:lnTo>
                  <a:lnTo>
                    <a:pt x="38" y="9"/>
                  </a:lnTo>
                  <a:lnTo>
                    <a:pt x="35" y="7"/>
                  </a:lnTo>
                  <a:lnTo>
                    <a:pt x="31" y="7"/>
                  </a:lnTo>
                  <a:lnTo>
                    <a:pt x="23" y="9"/>
                  </a:lnTo>
                  <a:lnTo>
                    <a:pt x="21" y="7"/>
                  </a:lnTo>
                  <a:lnTo>
                    <a:pt x="12" y="0"/>
                  </a:lnTo>
                  <a:lnTo>
                    <a:pt x="2" y="0"/>
                  </a:lnTo>
                  <a:lnTo>
                    <a:pt x="0" y="2"/>
                  </a:lnTo>
                  <a:lnTo>
                    <a:pt x="0" y="2"/>
                  </a:lnTo>
                  <a:lnTo>
                    <a:pt x="0" y="9"/>
                  </a:lnTo>
                  <a:lnTo>
                    <a:pt x="5" y="21"/>
                  </a:lnTo>
                  <a:lnTo>
                    <a:pt x="9" y="21"/>
                  </a:lnTo>
                  <a:lnTo>
                    <a:pt x="16" y="30"/>
                  </a:lnTo>
                  <a:lnTo>
                    <a:pt x="19" y="30"/>
                  </a:lnTo>
                  <a:lnTo>
                    <a:pt x="26" y="37"/>
                  </a:lnTo>
                  <a:lnTo>
                    <a:pt x="28" y="40"/>
                  </a:lnTo>
                  <a:lnTo>
                    <a:pt x="31" y="37"/>
                  </a:lnTo>
                  <a:lnTo>
                    <a:pt x="38" y="45"/>
                  </a:lnTo>
                  <a:lnTo>
                    <a:pt x="45" y="54"/>
                  </a:lnTo>
                  <a:lnTo>
                    <a:pt x="52" y="61"/>
                  </a:lnTo>
                  <a:lnTo>
                    <a:pt x="54" y="61"/>
                  </a:lnTo>
                  <a:lnTo>
                    <a:pt x="54" y="68"/>
                  </a:lnTo>
                  <a:lnTo>
                    <a:pt x="57" y="68"/>
                  </a:lnTo>
                  <a:lnTo>
                    <a:pt x="57" y="73"/>
                  </a:lnTo>
                  <a:lnTo>
                    <a:pt x="59" y="75"/>
                  </a:lnTo>
                  <a:lnTo>
                    <a:pt x="64" y="75"/>
                  </a:lnTo>
                  <a:lnTo>
                    <a:pt x="68" y="82"/>
                  </a:lnTo>
                  <a:lnTo>
                    <a:pt x="71" y="85"/>
                  </a:lnTo>
                  <a:lnTo>
                    <a:pt x="73" y="85"/>
                  </a:lnTo>
                  <a:lnTo>
                    <a:pt x="76" y="87"/>
                  </a:lnTo>
                  <a:lnTo>
                    <a:pt x="73" y="90"/>
                  </a:lnTo>
                  <a:lnTo>
                    <a:pt x="76" y="92"/>
                  </a:lnTo>
                  <a:lnTo>
                    <a:pt x="78" y="97"/>
                  </a:lnTo>
                  <a:lnTo>
                    <a:pt x="78" y="99"/>
                  </a:lnTo>
                  <a:lnTo>
                    <a:pt x="83" y="108"/>
                  </a:lnTo>
                  <a:lnTo>
                    <a:pt x="83" y="116"/>
                  </a:lnTo>
                  <a:lnTo>
                    <a:pt x="90" y="118"/>
                  </a:lnTo>
                  <a:lnTo>
                    <a:pt x="94" y="120"/>
                  </a:lnTo>
                  <a:lnTo>
                    <a:pt x="94" y="125"/>
                  </a:lnTo>
                  <a:lnTo>
                    <a:pt x="99" y="134"/>
                  </a:lnTo>
                  <a:lnTo>
                    <a:pt x="104" y="137"/>
                  </a:lnTo>
                  <a:lnTo>
                    <a:pt x="106" y="146"/>
                  </a:lnTo>
                  <a:lnTo>
                    <a:pt x="113" y="161"/>
                  </a:lnTo>
                  <a:lnTo>
                    <a:pt x="113" y="168"/>
                  </a:lnTo>
                  <a:lnTo>
                    <a:pt x="113" y="172"/>
                  </a:lnTo>
                  <a:lnTo>
                    <a:pt x="123" y="177"/>
                  </a:lnTo>
                  <a:lnTo>
                    <a:pt x="130" y="187"/>
                  </a:lnTo>
                  <a:lnTo>
                    <a:pt x="132" y="191"/>
                  </a:lnTo>
                  <a:lnTo>
                    <a:pt x="137" y="194"/>
                  </a:lnTo>
                  <a:lnTo>
                    <a:pt x="139" y="196"/>
                  </a:lnTo>
                  <a:lnTo>
                    <a:pt x="144" y="198"/>
                  </a:lnTo>
                  <a:lnTo>
                    <a:pt x="144" y="203"/>
                  </a:lnTo>
                  <a:lnTo>
                    <a:pt x="149" y="208"/>
                  </a:lnTo>
                  <a:lnTo>
                    <a:pt x="154" y="213"/>
                  </a:lnTo>
                  <a:lnTo>
                    <a:pt x="163" y="220"/>
                  </a:lnTo>
                  <a:lnTo>
                    <a:pt x="165" y="222"/>
                  </a:lnTo>
                  <a:lnTo>
                    <a:pt x="172" y="224"/>
                  </a:lnTo>
                  <a:lnTo>
                    <a:pt x="184" y="236"/>
                  </a:lnTo>
                  <a:lnTo>
                    <a:pt x="184" y="239"/>
                  </a:lnTo>
                  <a:lnTo>
                    <a:pt x="187" y="241"/>
                  </a:lnTo>
                  <a:lnTo>
                    <a:pt x="189" y="246"/>
                  </a:lnTo>
                  <a:lnTo>
                    <a:pt x="191" y="243"/>
                  </a:lnTo>
                  <a:lnTo>
                    <a:pt x="191" y="239"/>
                  </a:lnTo>
                  <a:lnTo>
                    <a:pt x="189" y="236"/>
                  </a:lnTo>
                  <a:lnTo>
                    <a:pt x="189" y="236"/>
                  </a:lnTo>
                  <a:lnTo>
                    <a:pt x="194" y="236"/>
                  </a:lnTo>
                  <a:lnTo>
                    <a:pt x="201" y="243"/>
                  </a:lnTo>
                  <a:lnTo>
                    <a:pt x="203" y="241"/>
                  </a:lnTo>
                  <a:lnTo>
                    <a:pt x="203" y="236"/>
                  </a:lnTo>
                  <a:lnTo>
                    <a:pt x="206" y="234"/>
                  </a:lnTo>
                  <a:lnTo>
                    <a:pt x="208" y="234"/>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005" name="Freeform 499"/>
            <p:cNvSpPr>
              <a:spLocks/>
            </p:cNvSpPr>
            <p:nvPr/>
          </p:nvSpPr>
          <p:spPr bwMode="auto">
            <a:xfrm>
              <a:off x="8353259" y="4725425"/>
              <a:ext cx="8356" cy="14324"/>
            </a:xfrm>
            <a:custGeom>
              <a:avLst/>
              <a:gdLst>
                <a:gd name="T0" fmla="*/ 7 w 7"/>
                <a:gd name="T1" fmla="*/ 5 h 12"/>
                <a:gd name="T2" fmla="*/ 2 w 7"/>
                <a:gd name="T3" fmla="*/ 0 h 12"/>
                <a:gd name="T4" fmla="*/ 0 w 7"/>
                <a:gd name="T5" fmla="*/ 5 h 12"/>
                <a:gd name="T6" fmla="*/ 7 w 7"/>
                <a:gd name="T7" fmla="*/ 12 h 12"/>
                <a:gd name="T8" fmla="*/ 7 w 7"/>
                <a:gd name="T9" fmla="*/ 8 h 12"/>
                <a:gd name="T10" fmla="*/ 7 w 7"/>
                <a:gd name="T11" fmla="*/ 5 h 12"/>
              </a:gdLst>
              <a:ahLst/>
              <a:cxnLst>
                <a:cxn ang="0">
                  <a:pos x="T0" y="T1"/>
                </a:cxn>
                <a:cxn ang="0">
                  <a:pos x="T2" y="T3"/>
                </a:cxn>
                <a:cxn ang="0">
                  <a:pos x="T4" y="T5"/>
                </a:cxn>
                <a:cxn ang="0">
                  <a:pos x="T6" y="T7"/>
                </a:cxn>
                <a:cxn ang="0">
                  <a:pos x="T8" y="T9"/>
                </a:cxn>
                <a:cxn ang="0">
                  <a:pos x="T10" y="T11"/>
                </a:cxn>
              </a:cxnLst>
              <a:rect l="0" t="0" r="r" b="b"/>
              <a:pathLst>
                <a:path w="7" h="12">
                  <a:moveTo>
                    <a:pt x="7" y="5"/>
                  </a:moveTo>
                  <a:lnTo>
                    <a:pt x="2" y="0"/>
                  </a:lnTo>
                  <a:lnTo>
                    <a:pt x="0" y="5"/>
                  </a:lnTo>
                  <a:lnTo>
                    <a:pt x="7" y="12"/>
                  </a:lnTo>
                  <a:lnTo>
                    <a:pt x="7" y="8"/>
                  </a:lnTo>
                  <a:lnTo>
                    <a:pt x="7" y="5"/>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006" name="Freeform 500"/>
            <p:cNvSpPr>
              <a:spLocks/>
            </p:cNvSpPr>
            <p:nvPr/>
          </p:nvSpPr>
          <p:spPr bwMode="auto">
            <a:xfrm>
              <a:off x="8279251" y="4619186"/>
              <a:ext cx="20293" cy="21486"/>
            </a:xfrm>
            <a:custGeom>
              <a:avLst/>
              <a:gdLst>
                <a:gd name="T0" fmla="*/ 7 w 17"/>
                <a:gd name="T1" fmla="*/ 0 h 18"/>
                <a:gd name="T2" fmla="*/ 5 w 17"/>
                <a:gd name="T3" fmla="*/ 0 h 18"/>
                <a:gd name="T4" fmla="*/ 2 w 17"/>
                <a:gd name="T5" fmla="*/ 2 h 18"/>
                <a:gd name="T6" fmla="*/ 0 w 17"/>
                <a:gd name="T7" fmla="*/ 2 h 18"/>
                <a:gd name="T8" fmla="*/ 5 w 17"/>
                <a:gd name="T9" fmla="*/ 7 h 18"/>
                <a:gd name="T10" fmla="*/ 5 w 17"/>
                <a:gd name="T11" fmla="*/ 11 h 18"/>
                <a:gd name="T12" fmla="*/ 7 w 17"/>
                <a:gd name="T13" fmla="*/ 11 h 18"/>
                <a:gd name="T14" fmla="*/ 12 w 17"/>
                <a:gd name="T15" fmla="*/ 18 h 18"/>
                <a:gd name="T16" fmla="*/ 14 w 17"/>
                <a:gd name="T17" fmla="*/ 18 h 18"/>
                <a:gd name="T18" fmla="*/ 14 w 17"/>
                <a:gd name="T19" fmla="*/ 11 h 18"/>
                <a:gd name="T20" fmla="*/ 17 w 17"/>
                <a:gd name="T21" fmla="*/ 9 h 18"/>
                <a:gd name="T22" fmla="*/ 12 w 17"/>
                <a:gd name="T23" fmla="*/ 7 h 18"/>
                <a:gd name="T24" fmla="*/ 7 w 17"/>
                <a:gd name="T25" fmla="*/ 0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7" h="18">
                  <a:moveTo>
                    <a:pt x="7" y="0"/>
                  </a:moveTo>
                  <a:lnTo>
                    <a:pt x="5" y="0"/>
                  </a:lnTo>
                  <a:lnTo>
                    <a:pt x="2" y="2"/>
                  </a:lnTo>
                  <a:lnTo>
                    <a:pt x="0" y="2"/>
                  </a:lnTo>
                  <a:lnTo>
                    <a:pt x="5" y="7"/>
                  </a:lnTo>
                  <a:lnTo>
                    <a:pt x="5" y="11"/>
                  </a:lnTo>
                  <a:lnTo>
                    <a:pt x="7" y="11"/>
                  </a:lnTo>
                  <a:lnTo>
                    <a:pt x="12" y="18"/>
                  </a:lnTo>
                  <a:lnTo>
                    <a:pt x="14" y="18"/>
                  </a:lnTo>
                  <a:lnTo>
                    <a:pt x="14" y="11"/>
                  </a:lnTo>
                  <a:lnTo>
                    <a:pt x="17" y="9"/>
                  </a:lnTo>
                  <a:lnTo>
                    <a:pt x="12" y="7"/>
                  </a:lnTo>
                  <a:lnTo>
                    <a:pt x="7" y="0"/>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007" name="Freeform 501"/>
            <p:cNvSpPr>
              <a:spLocks/>
            </p:cNvSpPr>
            <p:nvPr/>
          </p:nvSpPr>
          <p:spPr bwMode="auto">
            <a:xfrm>
              <a:off x="8459497" y="4658578"/>
              <a:ext cx="14324" cy="8356"/>
            </a:xfrm>
            <a:custGeom>
              <a:avLst/>
              <a:gdLst>
                <a:gd name="T0" fmla="*/ 10 w 12"/>
                <a:gd name="T1" fmla="*/ 7 h 7"/>
                <a:gd name="T2" fmla="*/ 12 w 12"/>
                <a:gd name="T3" fmla="*/ 7 h 7"/>
                <a:gd name="T4" fmla="*/ 5 w 12"/>
                <a:gd name="T5" fmla="*/ 0 h 7"/>
                <a:gd name="T6" fmla="*/ 3 w 12"/>
                <a:gd name="T7" fmla="*/ 0 h 7"/>
                <a:gd name="T8" fmla="*/ 0 w 12"/>
                <a:gd name="T9" fmla="*/ 4 h 7"/>
                <a:gd name="T10" fmla="*/ 3 w 12"/>
                <a:gd name="T11" fmla="*/ 7 h 7"/>
                <a:gd name="T12" fmla="*/ 5 w 12"/>
                <a:gd name="T13" fmla="*/ 4 h 7"/>
                <a:gd name="T14" fmla="*/ 10 w 12"/>
                <a:gd name="T15" fmla="*/ 7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7">
                  <a:moveTo>
                    <a:pt x="10" y="7"/>
                  </a:moveTo>
                  <a:lnTo>
                    <a:pt x="12" y="7"/>
                  </a:lnTo>
                  <a:lnTo>
                    <a:pt x="5" y="0"/>
                  </a:lnTo>
                  <a:lnTo>
                    <a:pt x="3" y="0"/>
                  </a:lnTo>
                  <a:lnTo>
                    <a:pt x="0" y="4"/>
                  </a:lnTo>
                  <a:lnTo>
                    <a:pt x="3" y="7"/>
                  </a:lnTo>
                  <a:lnTo>
                    <a:pt x="5" y="4"/>
                  </a:lnTo>
                  <a:lnTo>
                    <a:pt x="10" y="7"/>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008" name="Freeform 502"/>
            <p:cNvSpPr>
              <a:spLocks/>
            </p:cNvSpPr>
            <p:nvPr/>
          </p:nvSpPr>
          <p:spPr bwMode="auto">
            <a:xfrm>
              <a:off x="8477403" y="4694389"/>
              <a:ext cx="35811" cy="40585"/>
            </a:xfrm>
            <a:custGeom>
              <a:avLst/>
              <a:gdLst>
                <a:gd name="T0" fmla="*/ 23 w 30"/>
                <a:gd name="T1" fmla="*/ 22 h 34"/>
                <a:gd name="T2" fmla="*/ 18 w 30"/>
                <a:gd name="T3" fmla="*/ 17 h 34"/>
                <a:gd name="T4" fmla="*/ 18 w 30"/>
                <a:gd name="T5" fmla="*/ 8 h 34"/>
                <a:gd name="T6" fmla="*/ 16 w 30"/>
                <a:gd name="T7" fmla="*/ 5 h 34"/>
                <a:gd name="T8" fmla="*/ 16 w 30"/>
                <a:gd name="T9" fmla="*/ 3 h 34"/>
                <a:gd name="T10" fmla="*/ 11 w 30"/>
                <a:gd name="T11" fmla="*/ 0 h 34"/>
                <a:gd name="T12" fmla="*/ 9 w 30"/>
                <a:gd name="T13" fmla="*/ 0 h 34"/>
                <a:gd name="T14" fmla="*/ 11 w 30"/>
                <a:gd name="T15" fmla="*/ 5 h 34"/>
                <a:gd name="T16" fmla="*/ 11 w 30"/>
                <a:gd name="T17" fmla="*/ 8 h 34"/>
                <a:gd name="T18" fmla="*/ 9 w 30"/>
                <a:gd name="T19" fmla="*/ 5 h 34"/>
                <a:gd name="T20" fmla="*/ 4 w 30"/>
                <a:gd name="T21" fmla="*/ 3 h 34"/>
                <a:gd name="T22" fmla="*/ 4 w 30"/>
                <a:gd name="T23" fmla="*/ 3 h 34"/>
                <a:gd name="T24" fmla="*/ 4 w 30"/>
                <a:gd name="T25" fmla="*/ 8 h 34"/>
                <a:gd name="T26" fmla="*/ 0 w 30"/>
                <a:gd name="T27" fmla="*/ 10 h 34"/>
                <a:gd name="T28" fmla="*/ 2 w 30"/>
                <a:gd name="T29" fmla="*/ 12 h 34"/>
                <a:gd name="T30" fmla="*/ 9 w 30"/>
                <a:gd name="T31" fmla="*/ 12 h 34"/>
                <a:gd name="T32" fmla="*/ 11 w 30"/>
                <a:gd name="T33" fmla="*/ 15 h 34"/>
                <a:gd name="T34" fmla="*/ 11 w 30"/>
                <a:gd name="T35" fmla="*/ 19 h 34"/>
                <a:gd name="T36" fmla="*/ 14 w 30"/>
                <a:gd name="T37" fmla="*/ 22 h 34"/>
                <a:gd name="T38" fmla="*/ 16 w 30"/>
                <a:gd name="T39" fmla="*/ 26 h 34"/>
                <a:gd name="T40" fmla="*/ 21 w 30"/>
                <a:gd name="T41" fmla="*/ 29 h 34"/>
                <a:gd name="T42" fmla="*/ 23 w 30"/>
                <a:gd name="T43" fmla="*/ 29 h 34"/>
                <a:gd name="T44" fmla="*/ 26 w 30"/>
                <a:gd name="T45" fmla="*/ 34 h 34"/>
                <a:gd name="T46" fmla="*/ 28 w 30"/>
                <a:gd name="T47" fmla="*/ 34 h 34"/>
                <a:gd name="T48" fmla="*/ 30 w 30"/>
                <a:gd name="T49" fmla="*/ 31 h 34"/>
                <a:gd name="T50" fmla="*/ 28 w 30"/>
                <a:gd name="T51" fmla="*/ 26 h 34"/>
                <a:gd name="T52" fmla="*/ 30 w 30"/>
                <a:gd name="T53" fmla="*/ 22 h 34"/>
                <a:gd name="T54" fmla="*/ 23 w 30"/>
                <a:gd name="T55" fmla="*/ 22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0" h="34">
                  <a:moveTo>
                    <a:pt x="23" y="22"/>
                  </a:moveTo>
                  <a:lnTo>
                    <a:pt x="18" y="17"/>
                  </a:lnTo>
                  <a:lnTo>
                    <a:pt x="18" y="8"/>
                  </a:lnTo>
                  <a:lnTo>
                    <a:pt x="16" y="5"/>
                  </a:lnTo>
                  <a:lnTo>
                    <a:pt x="16" y="3"/>
                  </a:lnTo>
                  <a:lnTo>
                    <a:pt x="11" y="0"/>
                  </a:lnTo>
                  <a:lnTo>
                    <a:pt x="9" y="0"/>
                  </a:lnTo>
                  <a:lnTo>
                    <a:pt x="11" y="5"/>
                  </a:lnTo>
                  <a:lnTo>
                    <a:pt x="11" y="8"/>
                  </a:lnTo>
                  <a:lnTo>
                    <a:pt x="9" y="5"/>
                  </a:lnTo>
                  <a:lnTo>
                    <a:pt x="4" y="3"/>
                  </a:lnTo>
                  <a:lnTo>
                    <a:pt x="4" y="3"/>
                  </a:lnTo>
                  <a:lnTo>
                    <a:pt x="4" y="8"/>
                  </a:lnTo>
                  <a:lnTo>
                    <a:pt x="0" y="10"/>
                  </a:lnTo>
                  <a:lnTo>
                    <a:pt x="2" y="12"/>
                  </a:lnTo>
                  <a:lnTo>
                    <a:pt x="9" y="12"/>
                  </a:lnTo>
                  <a:lnTo>
                    <a:pt x="11" y="15"/>
                  </a:lnTo>
                  <a:lnTo>
                    <a:pt x="11" y="19"/>
                  </a:lnTo>
                  <a:lnTo>
                    <a:pt x="14" y="22"/>
                  </a:lnTo>
                  <a:lnTo>
                    <a:pt x="16" y="26"/>
                  </a:lnTo>
                  <a:lnTo>
                    <a:pt x="21" y="29"/>
                  </a:lnTo>
                  <a:lnTo>
                    <a:pt x="23" y="29"/>
                  </a:lnTo>
                  <a:lnTo>
                    <a:pt x="26" y="34"/>
                  </a:lnTo>
                  <a:lnTo>
                    <a:pt x="28" y="34"/>
                  </a:lnTo>
                  <a:lnTo>
                    <a:pt x="30" y="31"/>
                  </a:lnTo>
                  <a:lnTo>
                    <a:pt x="28" y="26"/>
                  </a:lnTo>
                  <a:lnTo>
                    <a:pt x="30" y="22"/>
                  </a:lnTo>
                  <a:lnTo>
                    <a:pt x="23" y="22"/>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009" name="Freeform 503"/>
            <p:cNvSpPr>
              <a:spLocks/>
            </p:cNvSpPr>
            <p:nvPr/>
          </p:nvSpPr>
          <p:spPr bwMode="auto">
            <a:xfrm>
              <a:off x="8401007" y="4785109"/>
              <a:ext cx="4775" cy="8356"/>
            </a:xfrm>
            <a:custGeom>
              <a:avLst/>
              <a:gdLst>
                <a:gd name="T0" fmla="*/ 2 w 4"/>
                <a:gd name="T1" fmla="*/ 0 h 7"/>
                <a:gd name="T2" fmla="*/ 0 w 4"/>
                <a:gd name="T3" fmla="*/ 3 h 7"/>
                <a:gd name="T4" fmla="*/ 4 w 4"/>
                <a:gd name="T5" fmla="*/ 7 h 7"/>
                <a:gd name="T6" fmla="*/ 4 w 4"/>
                <a:gd name="T7" fmla="*/ 3 h 7"/>
                <a:gd name="T8" fmla="*/ 2 w 4"/>
                <a:gd name="T9" fmla="*/ 0 h 7"/>
              </a:gdLst>
              <a:ahLst/>
              <a:cxnLst>
                <a:cxn ang="0">
                  <a:pos x="T0" y="T1"/>
                </a:cxn>
                <a:cxn ang="0">
                  <a:pos x="T2" y="T3"/>
                </a:cxn>
                <a:cxn ang="0">
                  <a:pos x="T4" y="T5"/>
                </a:cxn>
                <a:cxn ang="0">
                  <a:pos x="T6" y="T7"/>
                </a:cxn>
                <a:cxn ang="0">
                  <a:pos x="T8" y="T9"/>
                </a:cxn>
              </a:cxnLst>
              <a:rect l="0" t="0" r="r" b="b"/>
              <a:pathLst>
                <a:path w="4" h="7">
                  <a:moveTo>
                    <a:pt x="2" y="0"/>
                  </a:moveTo>
                  <a:lnTo>
                    <a:pt x="0" y="3"/>
                  </a:lnTo>
                  <a:lnTo>
                    <a:pt x="4" y="7"/>
                  </a:lnTo>
                  <a:lnTo>
                    <a:pt x="4" y="3"/>
                  </a:lnTo>
                  <a:lnTo>
                    <a:pt x="2" y="0"/>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010" name="Freeform 504"/>
            <p:cNvSpPr>
              <a:spLocks/>
            </p:cNvSpPr>
            <p:nvPr/>
          </p:nvSpPr>
          <p:spPr bwMode="auto">
            <a:xfrm>
              <a:off x="8498889" y="4565471"/>
              <a:ext cx="5969" cy="4775"/>
            </a:xfrm>
            <a:custGeom>
              <a:avLst/>
              <a:gdLst>
                <a:gd name="T0" fmla="*/ 0 w 5"/>
                <a:gd name="T1" fmla="*/ 0 h 4"/>
                <a:gd name="T2" fmla="*/ 3 w 5"/>
                <a:gd name="T3" fmla="*/ 4 h 4"/>
                <a:gd name="T4" fmla="*/ 5 w 5"/>
                <a:gd name="T5" fmla="*/ 2 h 4"/>
                <a:gd name="T6" fmla="*/ 0 w 5"/>
                <a:gd name="T7" fmla="*/ 0 h 4"/>
              </a:gdLst>
              <a:ahLst/>
              <a:cxnLst>
                <a:cxn ang="0">
                  <a:pos x="T0" y="T1"/>
                </a:cxn>
                <a:cxn ang="0">
                  <a:pos x="T2" y="T3"/>
                </a:cxn>
                <a:cxn ang="0">
                  <a:pos x="T4" y="T5"/>
                </a:cxn>
                <a:cxn ang="0">
                  <a:pos x="T6" y="T7"/>
                </a:cxn>
              </a:cxnLst>
              <a:rect l="0" t="0" r="r" b="b"/>
              <a:pathLst>
                <a:path w="5" h="4">
                  <a:moveTo>
                    <a:pt x="0" y="0"/>
                  </a:moveTo>
                  <a:lnTo>
                    <a:pt x="3" y="4"/>
                  </a:lnTo>
                  <a:lnTo>
                    <a:pt x="5" y="2"/>
                  </a:lnTo>
                  <a:lnTo>
                    <a:pt x="0" y="0"/>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011" name="Freeform 505"/>
            <p:cNvSpPr>
              <a:spLocks/>
            </p:cNvSpPr>
            <p:nvPr/>
          </p:nvSpPr>
          <p:spPr bwMode="auto">
            <a:xfrm>
              <a:off x="8279251" y="4601281"/>
              <a:ext cx="5969" cy="3581"/>
            </a:xfrm>
            <a:custGeom>
              <a:avLst/>
              <a:gdLst>
                <a:gd name="T0" fmla="*/ 2 w 5"/>
                <a:gd name="T1" fmla="*/ 0 h 3"/>
                <a:gd name="T2" fmla="*/ 0 w 5"/>
                <a:gd name="T3" fmla="*/ 0 h 3"/>
                <a:gd name="T4" fmla="*/ 5 w 5"/>
                <a:gd name="T5" fmla="*/ 3 h 3"/>
                <a:gd name="T6" fmla="*/ 2 w 5"/>
                <a:gd name="T7" fmla="*/ 0 h 3"/>
              </a:gdLst>
              <a:ahLst/>
              <a:cxnLst>
                <a:cxn ang="0">
                  <a:pos x="T0" y="T1"/>
                </a:cxn>
                <a:cxn ang="0">
                  <a:pos x="T2" y="T3"/>
                </a:cxn>
                <a:cxn ang="0">
                  <a:pos x="T4" y="T5"/>
                </a:cxn>
                <a:cxn ang="0">
                  <a:pos x="T6" y="T7"/>
                </a:cxn>
              </a:cxnLst>
              <a:rect l="0" t="0" r="r" b="b"/>
              <a:pathLst>
                <a:path w="5" h="3">
                  <a:moveTo>
                    <a:pt x="2" y="0"/>
                  </a:moveTo>
                  <a:lnTo>
                    <a:pt x="0" y="0"/>
                  </a:lnTo>
                  <a:lnTo>
                    <a:pt x="5" y="3"/>
                  </a:lnTo>
                  <a:lnTo>
                    <a:pt x="2" y="0"/>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012" name="Freeform 506"/>
            <p:cNvSpPr>
              <a:spLocks/>
            </p:cNvSpPr>
            <p:nvPr/>
          </p:nvSpPr>
          <p:spPr bwMode="auto">
            <a:xfrm>
              <a:off x="8485759" y="4576214"/>
              <a:ext cx="8356" cy="5969"/>
            </a:xfrm>
            <a:custGeom>
              <a:avLst/>
              <a:gdLst>
                <a:gd name="T0" fmla="*/ 7 w 7"/>
                <a:gd name="T1" fmla="*/ 0 h 5"/>
                <a:gd name="T2" fmla="*/ 2 w 7"/>
                <a:gd name="T3" fmla="*/ 0 h 5"/>
                <a:gd name="T4" fmla="*/ 0 w 7"/>
                <a:gd name="T5" fmla="*/ 0 h 5"/>
                <a:gd name="T6" fmla="*/ 0 w 7"/>
                <a:gd name="T7" fmla="*/ 2 h 5"/>
                <a:gd name="T8" fmla="*/ 2 w 7"/>
                <a:gd name="T9" fmla="*/ 5 h 5"/>
                <a:gd name="T10" fmla="*/ 7 w 7"/>
                <a:gd name="T11" fmla="*/ 0 h 5"/>
              </a:gdLst>
              <a:ahLst/>
              <a:cxnLst>
                <a:cxn ang="0">
                  <a:pos x="T0" y="T1"/>
                </a:cxn>
                <a:cxn ang="0">
                  <a:pos x="T2" y="T3"/>
                </a:cxn>
                <a:cxn ang="0">
                  <a:pos x="T4" y="T5"/>
                </a:cxn>
                <a:cxn ang="0">
                  <a:pos x="T6" y="T7"/>
                </a:cxn>
                <a:cxn ang="0">
                  <a:pos x="T8" y="T9"/>
                </a:cxn>
                <a:cxn ang="0">
                  <a:pos x="T10" y="T11"/>
                </a:cxn>
              </a:cxnLst>
              <a:rect l="0" t="0" r="r" b="b"/>
              <a:pathLst>
                <a:path w="7" h="5">
                  <a:moveTo>
                    <a:pt x="7" y="0"/>
                  </a:moveTo>
                  <a:lnTo>
                    <a:pt x="2" y="0"/>
                  </a:lnTo>
                  <a:lnTo>
                    <a:pt x="0" y="0"/>
                  </a:lnTo>
                  <a:lnTo>
                    <a:pt x="0" y="2"/>
                  </a:lnTo>
                  <a:lnTo>
                    <a:pt x="2" y="5"/>
                  </a:lnTo>
                  <a:lnTo>
                    <a:pt x="7" y="0"/>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013" name="Freeform 507"/>
            <p:cNvSpPr>
              <a:spLocks/>
            </p:cNvSpPr>
            <p:nvPr/>
          </p:nvSpPr>
          <p:spPr bwMode="auto">
            <a:xfrm>
              <a:off x="8498889" y="4570246"/>
              <a:ext cx="3581" cy="5969"/>
            </a:xfrm>
            <a:custGeom>
              <a:avLst/>
              <a:gdLst>
                <a:gd name="T0" fmla="*/ 3 w 3"/>
                <a:gd name="T1" fmla="*/ 5 h 5"/>
                <a:gd name="T2" fmla="*/ 3 w 3"/>
                <a:gd name="T3" fmla="*/ 0 h 5"/>
                <a:gd name="T4" fmla="*/ 0 w 3"/>
                <a:gd name="T5" fmla="*/ 3 h 5"/>
                <a:gd name="T6" fmla="*/ 3 w 3"/>
                <a:gd name="T7" fmla="*/ 5 h 5"/>
              </a:gdLst>
              <a:ahLst/>
              <a:cxnLst>
                <a:cxn ang="0">
                  <a:pos x="T0" y="T1"/>
                </a:cxn>
                <a:cxn ang="0">
                  <a:pos x="T2" y="T3"/>
                </a:cxn>
                <a:cxn ang="0">
                  <a:pos x="T4" y="T5"/>
                </a:cxn>
                <a:cxn ang="0">
                  <a:pos x="T6" y="T7"/>
                </a:cxn>
              </a:cxnLst>
              <a:rect l="0" t="0" r="r" b="b"/>
              <a:pathLst>
                <a:path w="3" h="5">
                  <a:moveTo>
                    <a:pt x="3" y="5"/>
                  </a:moveTo>
                  <a:lnTo>
                    <a:pt x="3" y="0"/>
                  </a:lnTo>
                  <a:lnTo>
                    <a:pt x="0" y="3"/>
                  </a:lnTo>
                  <a:lnTo>
                    <a:pt x="3" y="5"/>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014" name="Freeform 508"/>
            <p:cNvSpPr>
              <a:spLocks/>
            </p:cNvSpPr>
            <p:nvPr/>
          </p:nvSpPr>
          <p:spPr bwMode="auto">
            <a:xfrm>
              <a:off x="8970395" y="4844793"/>
              <a:ext cx="26261" cy="10744"/>
            </a:xfrm>
            <a:custGeom>
              <a:avLst/>
              <a:gdLst>
                <a:gd name="T0" fmla="*/ 5 w 22"/>
                <a:gd name="T1" fmla="*/ 5 h 9"/>
                <a:gd name="T2" fmla="*/ 12 w 22"/>
                <a:gd name="T3" fmla="*/ 7 h 9"/>
                <a:gd name="T4" fmla="*/ 15 w 22"/>
                <a:gd name="T5" fmla="*/ 9 h 9"/>
                <a:gd name="T6" fmla="*/ 15 w 22"/>
                <a:gd name="T7" fmla="*/ 7 h 9"/>
                <a:gd name="T8" fmla="*/ 19 w 22"/>
                <a:gd name="T9" fmla="*/ 5 h 9"/>
                <a:gd name="T10" fmla="*/ 22 w 22"/>
                <a:gd name="T11" fmla="*/ 2 h 9"/>
                <a:gd name="T12" fmla="*/ 22 w 22"/>
                <a:gd name="T13" fmla="*/ 0 h 9"/>
                <a:gd name="T14" fmla="*/ 17 w 22"/>
                <a:gd name="T15" fmla="*/ 0 h 9"/>
                <a:gd name="T16" fmla="*/ 15 w 22"/>
                <a:gd name="T17" fmla="*/ 2 h 9"/>
                <a:gd name="T18" fmla="*/ 7 w 22"/>
                <a:gd name="T19" fmla="*/ 2 h 9"/>
                <a:gd name="T20" fmla="*/ 5 w 22"/>
                <a:gd name="T21" fmla="*/ 0 h 9"/>
                <a:gd name="T22" fmla="*/ 3 w 22"/>
                <a:gd name="T23" fmla="*/ 2 h 9"/>
                <a:gd name="T24" fmla="*/ 0 w 22"/>
                <a:gd name="T25" fmla="*/ 7 h 9"/>
                <a:gd name="T26" fmla="*/ 3 w 22"/>
                <a:gd name="T27" fmla="*/ 7 h 9"/>
                <a:gd name="T28" fmla="*/ 5 w 22"/>
                <a:gd name="T29" fmla="*/ 5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2" h="9">
                  <a:moveTo>
                    <a:pt x="5" y="5"/>
                  </a:moveTo>
                  <a:lnTo>
                    <a:pt x="12" y="7"/>
                  </a:lnTo>
                  <a:lnTo>
                    <a:pt x="15" y="9"/>
                  </a:lnTo>
                  <a:lnTo>
                    <a:pt x="15" y="7"/>
                  </a:lnTo>
                  <a:lnTo>
                    <a:pt x="19" y="5"/>
                  </a:lnTo>
                  <a:lnTo>
                    <a:pt x="22" y="2"/>
                  </a:lnTo>
                  <a:lnTo>
                    <a:pt x="22" y="0"/>
                  </a:lnTo>
                  <a:lnTo>
                    <a:pt x="17" y="0"/>
                  </a:lnTo>
                  <a:lnTo>
                    <a:pt x="15" y="2"/>
                  </a:lnTo>
                  <a:lnTo>
                    <a:pt x="7" y="2"/>
                  </a:lnTo>
                  <a:lnTo>
                    <a:pt x="5" y="0"/>
                  </a:lnTo>
                  <a:lnTo>
                    <a:pt x="3" y="2"/>
                  </a:lnTo>
                  <a:lnTo>
                    <a:pt x="0" y="7"/>
                  </a:lnTo>
                  <a:lnTo>
                    <a:pt x="3" y="7"/>
                  </a:lnTo>
                  <a:lnTo>
                    <a:pt x="5" y="5"/>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015" name="Freeform 509"/>
            <p:cNvSpPr>
              <a:spLocks/>
            </p:cNvSpPr>
            <p:nvPr/>
          </p:nvSpPr>
          <p:spPr bwMode="auto">
            <a:xfrm>
              <a:off x="8307899" y="4666934"/>
              <a:ext cx="4775" cy="8356"/>
            </a:xfrm>
            <a:custGeom>
              <a:avLst/>
              <a:gdLst>
                <a:gd name="T0" fmla="*/ 4 w 4"/>
                <a:gd name="T1" fmla="*/ 2 h 7"/>
                <a:gd name="T2" fmla="*/ 2 w 4"/>
                <a:gd name="T3" fmla="*/ 0 h 7"/>
                <a:gd name="T4" fmla="*/ 0 w 4"/>
                <a:gd name="T5" fmla="*/ 4 h 7"/>
                <a:gd name="T6" fmla="*/ 2 w 4"/>
                <a:gd name="T7" fmla="*/ 7 h 7"/>
                <a:gd name="T8" fmla="*/ 4 w 4"/>
                <a:gd name="T9" fmla="*/ 4 h 7"/>
                <a:gd name="T10" fmla="*/ 4 w 4"/>
                <a:gd name="T11" fmla="*/ 2 h 7"/>
              </a:gdLst>
              <a:ahLst/>
              <a:cxnLst>
                <a:cxn ang="0">
                  <a:pos x="T0" y="T1"/>
                </a:cxn>
                <a:cxn ang="0">
                  <a:pos x="T2" y="T3"/>
                </a:cxn>
                <a:cxn ang="0">
                  <a:pos x="T4" y="T5"/>
                </a:cxn>
                <a:cxn ang="0">
                  <a:pos x="T6" y="T7"/>
                </a:cxn>
                <a:cxn ang="0">
                  <a:pos x="T8" y="T9"/>
                </a:cxn>
                <a:cxn ang="0">
                  <a:pos x="T10" y="T11"/>
                </a:cxn>
              </a:cxnLst>
              <a:rect l="0" t="0" r="r" b="b"/>
              <a:pathLst>
                <a:path w="4" h="7">
                  <a:moveTo>
                    <a:pt x="4" y="2"/>
                  </a:moveTo>
                  <a:lnTo>
                    <a:pt x="2" y="0"/>
                  </a:lnTo>
                  <a:lnTo>
                    <a:pt x="0" y="4"/>
                  </a:lnTo>
                  <a:lnTo>
                    <a:pt x="2" y="7"/>
                  </a:lnTo>
                  <a:lnTo>
                    <a:pt x="4" y="4"/>
                  </a:lnTo>
                  <a:lnTo>
                    <a:pt x="4" y="2"/>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016" name="Freeform 510"/>
            <p:cNvSpPr>
              <a:spLocks/>
            </p:cNvSpPr>
            <p:nvPr/>
          </p:nvSpPr>
          <p:spPr bwMode="auto">
            <a:xfrm>
              <a:off x="8349678" y="4723037"/>
              <a:ext cx="3581" cy="2387"/>
            </a:xfrm>
            <a:custGeom>
              <a:avLst/>
              <a:gdLst>
                <a:gd name="T0" fmla="*/ 0 w 3"/>
                <a:gd name="T1" fmla="*/ 0 h 2"/>
                <a:gd name="T2" fmla="*/ 0 w 3"/>
                <a:gd name="T3" fmla="*/ 2 h 2"/>
                <a:gd name="T4" fmla="*/ 3 w 3"/>
                <a:gd name="T5" fmla="*/ 0 h 2"/>
                <a:gd name="T6" fmla="*/ 0 w 3"/>
                <a:gd name="T7" fmla="*/ 0 h 2"/>
              </a:gdLst>
              <a:ahLst/>
              <a:cxnLst>
                <a:cxn ang="0">
                  <a:pos x="T0" y="T1"/>
                </a:cxn>
                <a:cxn ang="0">
                  <a:pos x="T2" y="T3"/>
                </a:cxn>
                <a:cxn ang="0">
                  <a:pos x="T4" y="T5"/>
                </a:cxn>
                <a:cxn ang="0">
                  <a:pos x="T6" y="T7"/>
                </a:cxn>
              </a:cxnLst>
              <a:rect l="0" t="0" r="r" b="b"/>
              <a:pathLst>
                <a:path w="3" h="2">
                  <a:moveTo>
                    <a:pt x="0" y="0"/>
                  </a:moveTo>
                  <a:lnTo>
                    <a:pt x="0" y="2"/>
                  </a:lnTo>
                  <a:lnTo>
                    <a:pt x="3" y="0"/>
                  </a:lnTo>
                  <a:lnTo>
                    <a:pt x="0" y="0"/>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017" name="Freeform 511"/>
            <p:cNvSpPr>
              <a:spLocks/>
            </p:cNvSpPr>
            <p:nvPr/>
          </p:nvSpPr>
          <p:spPr bwMode="auto">
            <a:xfrm>
              <a:off x="8502470" y="4578601"/>
              <a:ext cx="2387" cy="5969"/>
            </a:xfrm>
            <a:custGeom>
              <a:avLst/>
              <a:gdLst>
                <a:gd name="T0" fmla="*/ 0 w 2"/>
                <a:gd name="T1" fmla="*/ 5 h 5"/>
                <a:gd name="T2" fmla="*/ 2 w 2"/>
                <a:gd name="T3" fmla="*/ 3 h 5"/>
                <a:gd name="T4" fmla="*/ 0 w 2"/>
                <a:gd name="T5" fmla="*/ 0 h 5"/>
                <a:gd name="T6" fmla="*/ 0 w 2"/>
                <a:gd name="T7" fmla="*/ 5 h 5"/>
              </a:gdLst>
              <a:ahLst/>
              <a:cxnLst>
                <a:cxn ang="0">
                  <a:pos x="T0" y="T1"/>
                </a:cxn>
                <a:cxn ang="0">
                  <a:pos x="T2" y="T3"/>
                </a:cxn>
                <a:cxn ang="0">
                  <a:pos x="T4" y="T5"/>
                </a:cxn>
                <a:cxn ang="0">
                  <a:pos x="T6" y="T7"/>
                </a:cxn>
              </a:cxnLst>
              <a:rect l="0" t="0" r="r" b="b"/>
              <a:pathLst>
                <a:path w="2" h="5">
                  <a:moveTo>
                    <a:pt x="0" y="5"/>
                  </a:moveTo>
                  <a:lnTo>
                    <a:pt x="2" y="3"/>
                  </a:lnTo>
                  <a:lnTo>
                    <a:pt x="0" y="0"/>
                  </a:lnTo>
                  <a:lnTo>
                    <a:pt x="0" y="5"/>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018" name="Freeform 512"/>
            <p:cNvSpPr>
              <a:spLocks/>
            </p:cNvSpPr>
            <p:nvPr/>
          </p:nvSpPr>
          <p:spPr bwMode="auto">
            <a:xfrm>
              <a:off x="8976363" y="4706326"/>
              <a:ext cx="5969" cy="10744"/>
            </a:xfrm>
            <a:custGeom>
              <a:avLst/>
              <a:gdLst>
                <a:gd name="T0" fmla="*/ 0 w 5"/>
                <a:gd name="T1" fmla="*/ 2 h 9"/>
                <a:gd name="T2" fmla="*/ 0 w 5"/>
                <a:gd name="T3" fmla="*/ 5 h 9"/>
                <a:gd name="T4" fmla="*/ 2 w 5"/>
                <a:gd name="T5" fmla="*/ 9 h 9"/>
                <a:gd name="T6" fmla="*/ 5 w 5"/>
                <a:gd name="T7" fmla="*/ 9 h 9"/>
                <a:gd name="T8" fmla="*/ 5 w 5"/>
                <a:gd name="T9" fmla="*/ 7 h 9"/>
                <a:gd name="T10" fmla="*/ 0 w 5"/>
                <a:gd name="T11" fmla="*/ 5 h 9"/>
                <a:gd name="T12" fmla="*/ 0 w 5"/>
                <a:gd name="T13" fmla="*/ 0 h 9"/>
                <a:gd name="T14" fmla="*/ 0 w 5"/>
                <a:gd name="T15" fmla="*/ 2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9">
                  <a:moveTo>
                    <a:pt x="0" y="2"/>
                  </a:moveTo>
                  <a:lnTo>
                    <a:pt x="0" y="5"/>
                  </a:lnTo>
                  <a:lnTo>
                    <a:pt x="2" y="9"/>
                  </a:lnTo>
                  <a:lnTo>
                    <a:pt x="5" y="9"/>
                  </a:lnTo>
                  <a:lnTo>
                    <a:pt x="5" y="7"/>
                  </a:lnTo>
                  <a:lnTo>
                    <a:pt x="0" y="5"/>
                  </a:lnTo>
                  <a:lnTo>
                    <a:pt x="0" y="0"/>
                  </a:lnTo>
                  <a:lnTo>
                    <a:pt x="0" y="2"/>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019" name="Freeform 513"/>
            <p:cNvSpPr>
              <a:spLocks/>
            </p:cNvSpPr>
            <p:nvPr/>
          </p:nvSpPr>
          <p:spPr bwMode="auto">
            <a:xfrm>
              <a:off x="8454723" y="4621574"/>
              <a:ext cx="10744" cy="16712"/>
            </a:xfrm>
            <a:custGeom>
              <a:avLst/>
              <a:gdLst>
                <a:gd name="T0" fmla="*/ 7 w 9"/>
                <a:gd name="T1" fmla="*/ 2 h 14"/>
                <a:gd name="T2" fmla="*/ 4 w 9"/>
                <a:gd name="T3" fmla="*/ 2 h 14"/>
                <a:gd name="T4" fmla="*/ 2 w 9"/>
                <a:gd name="T5" fmla="*/ 2 h 14"/>
                <a:gd name="T6" fmla="*/ 0 w 9"/>
                <a:gd name="T7" fmla="*/ 7 h 14"/>
                <a:gd name="T8" fmla="*/ 4 w 9"/>
                <a:gd name="T9" fmla="*/ 7 h 14"/>
                <a:gd name="T10" fmla="*/ 4 w 9"/>
                <a:gd name="T11" fmla="*/ 14 h 14"/>
                <a:gd name="T12" fmla="*/ 9 w 9"/>
                <a:gd name="T13" fmla="*/ 12 h 14"/>
                <a:gd name="T14" fmla="*/ 9 w 9"/>
                <a:gd name="T15" fmla="*/ 7 h 14"/>
                <a:gd name="T16" fmla="*/ 7 w 9"/>
                <a:gd name="T17" fmla="*/ 5 h 14"/>
                <a:gd name="T18" fmla="*/ 9 w 9"/>
                <a:gd name="T19" fmla="*/ 0 h 14"/>
                <a:gd name="T20" fmla="*/ 7 w 9"/>
                <a:gd name="T21" fmla="*/ 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4">
                  <a:moveTo>
                    <a:pt x="7" y="2"/>
                  </a:moveTo>
                  <a:lnTo>
                    <a:pt x="4" y="2"/>
                  </a:lnTo>
                  <a:lnTo>
                    <a:pt x="2" y="2"/>
                  </a:lnTo>
                  <a:lnTo>
                    <a:pt x="0" y="7"/>
                  </a:lnTo>
                  <a:lnTo>
                    <a:pt x="4" y="7"/>
                  </a:lnTo>
                  <a:lnTo>
                    <a:pt x="4" y="14"/>
                  </a:lnTo>
                  <a:lnTo>
                    <a:pt x="9" y="12"/>
                  </a:lnTo>
                  <a:lnTo>
                    <a:pt x="9" y="7"/>
                  </a:lnTo>
                  <a:lnTo>
                    <a:pt x="7" y="5"/>
                  </a:lnTo>
                  <a:lnTo>
                    <a:pt x="9" y="0"/>
                  </a:lnTo>
                  <a:lnTo>
                    <a:pt x="7" y="2"/>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020" name="Freeform 514"/>
            <p:cNvSpPr>
              <a:spLocks/>
            </p:cNvSpPr>
            <p:nvPr/>
          </p:nvSpPr>
          <p:spPr bwMode="auto">
            <a:xfrm>
              <a:off x="8338935" y="4706326"/>
              <a:ext cx="4775" cy="8356"/>
            </a:xfrm>
            <a:custGeom>
              <a:avLst/>
              <a:gdLst>
                <a:gd name="T0" fmla="*/ 0 w 4"/>
                <a:gd name="T1" fmla="*/ 2 h 7"/>
                <a:gd name="T2" fmla="*/ 2 w 4"/>
                <a:gd name="T3" fmla="*/ 5 h 7"/>
                <a:gd name="T4" fmla="*/ 4 w 4"/>
                <a:gd name="T5" fmla="*/ 7 h 7"/>
                <a:gd name="T6" fmla="*/ 0 w 4"/>
                <a:gd name="T7" fmla="*/ 0 h 7"/>
                <a:gd name="T8" fmla="*/ 0 w 4"/>
                <a:gd name="T9" fmla="*/ 2 h 7"/>
              </a:gdLst>
              <a:ahLst/>
              <a:cxnLst>
                <a:cxn ang="0">
                  <a:pos x="T0" y="T1"/>
                </a:cxn>
                <a:cxn ang="0">
                  <a:pos x="T2" y="T3"/>
                </a:cxn>
                <a:cxn ang="0">
                  <a:pos x="T4" y="T5"/>
                </a:cxn>
                <a:cxn ang="0">
                  <a:pos x="T6" y="T7"/>
                </a:cxn>
                <a:cxn ang="0">
                  <a:pos x="T8" y="T9"/>
                </a:cxn>
              </a:cxnLst>
              <a:rect l="0" t="0" r="r" b="b"/>
              <a:pathLst>
                <a:path w="4" h="7">
                  <a:moveTo>
                    <a:pt x="0" y="2"/>
                  </a:moveTo>
                  <a:lnTo>
                    <a:pt x="2" y="5"/>
                  </a:lnTo>
                  <a:lnTo>
                    <a:pt x="4" y="7"/>
                  </a:lnTo>
                  <a:lnTo>
                    <a:pt x="0" y="0"/>
                  </a:lnTo>
                  <a:lnTo>
                    <a:pt x="0" y="2"/>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021" name="Freeform 515"/>
            <p:cNvSpPr>
              <a:spLocks/>
            </p:cNvSpPr>
            <p:nvPr/>
          </p:nvSpPr>
          <p:spPr bwMode="auto">
            <a:xfrm>
              <a:off x="8962039" y="4861505"/>
              <a:ext cx="3581" cy="2387"/>
            </a:xfrm>
            <a:custGeom>
              <a:avLst/>
              <a:gdLst>
                <a:gd name="T0" fmla="*/ 3 w 3"/>
                <a:gd name="T1" fmla="*/ 0 h 2"/>
                <a:gd name="T2" fmla="*/ 3 w 3"/>
                <a:gd name="T3" fmla="*/ 0 h 2"/>
                <a:gd name="T4" fmla="*/ 0 w 3"/>
                <a:gd name="T5" fmla="*/ 2 h 2"/>
                <a:gd name="T6" fmla="*/ 3 w 3"/>
                <a:gd name="T7" fmla="*/ 2 h 2"/>
                <a:gd name="T8" fmla="*/ 3 w 3"/>
                <a:gd name="T9" fmla="*/ 0 h 2"/>
              </a:gdLst>
              <a:ahLst/>
              <a:cxnLst>
                <a:cxn ang="0">
                  <a:pos x="T0" y="T1"/>
                </a:cxn>
                <a:cxn ang="0">
                  <a:pos x="T2" y="T3"/>
                </a:cxn>
                <a:cxn ang="0">
                  <a:pos x="T4" y="T5"/>
                </a:cxn>
                <a:cxn ang="0">
                  <a:pos x="T6" y="T7"/>
                </a:cxn>
                <a:cxn ang="0">
                  <a:pos x="T8" y="T9"/>
                </a:cxn>
              </a:cxnLst>
              <a:rect l="0" t="0" r="r" b="b"/>
              <a:pathLst>
                <a:path w="3" h="2">
                  <a:moveTo>
                    <a:pt x="3" y="0"/>
                  </a:moveTo>
                  <a:lnTo>
                    <a:pt x="3" y="0"/>
                  </a:lnTo>
                  <a:lnTo>
                    <a:pt x="0" y="2"/>
                  </a:lnTo>
                  <a:lnTo>
                    <a:pt x="3" y="2"/>
                  </a:lnTo>
                  <a:lnTo>
                    <a:pt x="3" y="0"/>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022" name="Freeform 516"/>
            <p:cNvSpPr>
              <a:spLocks/>
            </p:cNvSpPr>
            <p:nvPr/>
          </p:nvSpPr>
          <p:spPr bwMode="auto">
            <a:xfrm>
              <a:off x="8965620" y="4700357"/>
              <a:ext cx="22680" cy="5969"/>
            </a:xfrm>
            <a:custGeom>
              <a:avLst/>
              <a:gdLst>
                <a:gd name="T0" fmla="*/ 0 w 19"/>
                <a:gd name="T1" fmla="*/ 3 h 5"/>
                <a:gd name="T2" fmla="*/ 4 w 19"/>
                <a:gd name="T3" fmla="*/ 5 h 5"/>
                <a:gd name="T4" fmla="*/ 14 w 19"/>
                <a:gd name="T5" fmla="*/ 3 h 5"/>
                <a:gd name="T6" fmla="*/ 19 w 19"/>
                <a:gd name="T7" fmla="*/ 0 h 5"/>
                <a:gd name="T8" fmla="*/ 14 w 19"/>
                <a:gd name="T9" fmla="*/ 0 h 5"/>
                <a:gd name="T10" fmla="*/ 7 w 19"/>
                <a:gd name="T11" fmla="*/ 0 h 5"/>
                <a:gd name="T12" fmla="*/ 4 w 19"/>
                <a:gd name="T13" fmla="*/ 0 h 5"/>
                <a:gd name="T14" fmla="*/ 2 w 19"/>
                <a:gd name="T15" fmla="*/ 0 h 5"/>
                <a:gd name="T16" fmla="*/ 0 w 19"/>
                <a:gd name="T17" fmla="*/ 0 h 5"/>
                <a:gd name="T18" fmla="*/ 0 w 19"/>
                <a:gd name="T19" fmla="*/ 3 h 5"/>
                <a:gd name="T20" fmla="*/ 0 w 19"/>
                <a:gd name="T21" fmla="*/ 3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 h="5">
                  <a:moveTo>
                    <a:pt x="0" y="3"/>
                  </a:moveTo>
                  <a:lnTo>
                    <a:pt x="4" y="5"/>
                  </a:lnTo>
                  <a:lnTo>
                    <a:pt x="14" y="3"/>
                  </a:lnTo>
                  <a:lnTo>
                    <a:pt x="19" y="0"/>
                  </a:lnTo>
                  <a:lnTo>
                    <a:pt x="14" y="0"/>
                  </a:lnTo>
                  <a:lnTo>
                    <a:pt x="7" y="0"/>
                  </a:lnTo>
                  <a:lnTo>
                    <a:pt x="4" y="0"/>
                  </a:lnTo>
                  <a:lnTo>
                    <a:pt x="2" y="0"/>
                  </a:lnTo>
                  <a:lnTo>
                    <a:pt x="0" y="0"/>
                  </a:lnTo>
                  <a:lnTo>
                    <a:pt x="0" y="3"/>
                  </a:lnTo>
                  <a:lnTo>
                    <a:pt x="0" y="3"/>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023" name="Freeform 517"/>
            <p:cNvSpPr>
              <a:spLocks/>
            </p:cNvSpPr>
            <p:nvPr/>
          </p:nvSpPr>
          <p:spPr bwMode="auto">
            <a:xfrm>
              <a:off x="8457110" y="4669321"/>
              <a:ext cx="8356" cy="5969"/>
            </a:xfrm>
            <a:custGeom>
              <a:avLst/>
              <a:gdLst>
                <a:gd name="T0" fmla="*/ 7 w 7"/>
                <a:gd name="T1" fmla="*/ 2 h 5"/>
                <a:gd name="T2" fmla="*/ 5 w 7"/>
                <a:gd name="T3" fmla="*/ 0 h 5"/>
                <a:gd name="T4" fmla="*/ 2 w 7"/>
                <a:gd name="T5" fmla="*/ 0 h 5"/>
                <a:gd name="T6" fmla="*/ 0 w 7"/>
                <a:gd name="T7" fmla="*/ 2 h 5"/>
                <a:gd name="T8" fmla="*/ 2 w 7"/>
                <a:gd name="T9" fmla="*/ 5 h 5"/>
                <a:gd name="T10" fmla="*/ 7 w 7"/>
                <a:gd name="T11" fmla="*/ 2 h 5"/>
              </a:gdLst>
              <a:ahLst/>
              <a:cxnLst>
                <a:cxn ang="0">
                  <a:pos x="T0" y="T1"/>
                </a:cxn>
                <a:cxn ang="0">
                  <a:pos x="T2" y="T3"/>
                </a:cxn>
                <a:cxn ang="0">
                  <a:pos x="T4" y="T5"/>
                </a:cxn>
                <a:cxn ang="0">
                  <a:pos x="T6" y="T7"/>
                </a:cxn>
                <a:cxn ang="0">
                  <a:pos x="T8" y="T9"/>
                </a:cxn>
                <a:cxn ang="0">
                  <a:pos x="T10" y="T11"/>
                </a:cxn>
              </a:cxnLst>
              <a:rect l="0" t="0" r="r" b="b"/>
              <a:pathLst>
                <a:path w="7" h="5">
                  <a:moveTo>
                    <a:pt x="7" y="2"/>
                  </a:moveTo>
                  <a:lnTo>
                    <a:pt x="5" y="0"/>
                  </a:lnTo>
                  <a:lnTo>
                    <a:pt x="2" y="0"/>
                  </a:lnTo>
                  <a:lnTo>
                    <a:pt x="0" y="2"/>
                  </a:lnTo>
                  <a:lnTo>
                    <a:pt x="2" y="5"/>
                  </a:lnTo>
                  <a:lnTo>
                    <a:pt x="7" y="2"/>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024" name="Freeform 518"/>
            <p:cNvSpPr>
              <a:spLocks/>
            </p:cNvSpPr>
            <p:nvPr/>
          </p:nvSpPr>
          <p:spPr bwMode="auto">
            <a:xfrm>
              <a:off x="8312674" y="4681258"/>
              <a:ext cx="17906" cy="19099"/>
            </a:xfrm>
            <a:custGeom>
              <a:avLst/>
              <a:gdLst>
                <a:gd name="T0" fmla="*/ 5 w 15"/>
                <a:gd name="T1" fmla="*/ 0 h 16"/>
                <a:gd name="T2" fmla="*/ 0 w 15"/>
                <a:gd name="T3" fmla="*/ 2 h 16"/>
                <a:gd name="T4" fmla="*/ 0 w 15"/>
                <a:gd name="T5" fmla="*/ 7 h 16"/>
                <a:gd name="T6" fmla="*/ 5 w 15"/>
                <a:gd name="T7" fmla="*/ 7 h 16"/>
                <a:gd name="T8" fmla="*/ 10 w 15"/>
                <a:gd name="T9" fmla="*/ 16 h 16"/>
                <a:gd name="T10" fmla="*/ 15 w 15"/>
                <a:gd name="T11" fmla="*/ 16 h 16"/>
                <a:gd name="T12" fmla="*/ 15 w 15"/>
                <a:gd name="T13" fmla="*/ 9 h 16"/>
                <a:gd name="T14" fmla="*/ 10 w 15"/>
                <a:gd name="T15" fmla="*/ 2 h 16"/>
                <a:gd name="T16" fmla="*/ 5 w 15"/>
                <a:gd name="T17"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5" h="16">
                  <a:moveTo>
                    <a:pt x="5" y="0"/>
                  </a:moveTo>
                  <a:lnTo>
                    <a:pt x="0" y="2"/>
                  </a:lnTo>
                  <a:lnTo>
                    <a:pt x="0" y="7"/>
                  </a:lnTo>
                  <a:lnTo>
                    <a:pt x="5" y="7"/>
                  </a:lnTo>
                  <a:lnTo>
                    <a:pt x="10" y="16"/>
                  </a:lnTo>
                  <a:lnTo>
                    <a:pt x="15" y="16"/>
                  </a:lnTo>
                  <a:lnTo>
                    <a:pt x="15" y="9"/>
                  </a:lnTo>
                  <a:lnTo>
                    <a:pt x="10" y="2"/>
                  </a:lnTo>
                  <a:lnTo>
                    <a:pt x="5" y="0"/>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025" name="Freeform 519"/>
            <p:cNvSpPr>
              <a:spLocks/>
            </p:cNvSpPr>
            <p:nvPr/>
          </p:nvSpPr>
          <p:spPr bwMode="auto">
            <a:xfrm>
              <a:off x="8242247" y="4582182"/>
              <a:ext cx="8356" cy="8356"/>
            </a:xfrm>
            <a:custGeom>
              <a:avLst/>
              <a:gdLst>
                <a:gd name="T0" fmla="*/ 3 w 7"/>
                <a:gd name="T1" fmla="*/ 0 h 7"/>
                <a:gd name="T2" fmla="*/ 0 w 7"/>
                <a:gd name="T3" fmla="*/ 0 h 7"/>
                <a:gd name="T4" fmla="*/ 0 w 7"/>
                <a:gd name="T5" fmla="*/ 2 h 7"/>
                <a:gd name="T6" fmla="*/ 3 w 7"/>
                <a:gd name="T7" fmla="*/ 7 h 7"/>
                <a:gd name="T8" fmla="*/ 7 w 7"/>
                <a:gd name="T9" fmla="*/ 4 h 7"/>
                <a:gd name="T10" fmla="*/ 5 w 7"/>
                <a:gd name="T11" fmla="*/ 2 h 7"/>
                <a:gd name="T12" fmla="*/ 3 w 7"/>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7" h="7">
                  <a:moveTo>
                    <a:pt x="3" y="0"/>
                  </a:moveTo>
                  <a:lnTo>
                    <a:pt x="0" y="0"/>
                  </a:lnTo>
                  <a:lnTo>
                    <a:pt x="0" y="2"/>
                  </a:lnTo>
                  <a:lnTo>
                    <a:pt x="3" y="7"/>
                  </a:lnTo>
                  <a:lnTo>
                    <a:pt x="7" y="4"/>
                  </a:lnTo>
                  <a:lnTo>
                    <a:pt x="5" y="2"/>
                  </a:lnTo>
                  <a:lnTo>
                    <a:pt x="3" y="0"/>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026" name="Freeform 520"/>
            <p:cNvSpPr>
              <a:spLocks/>
            </p:cNvSpPr>
            <p:nvPr/>
          </p:nvSpPr>
          <p:spPr bwMode="auto">
            <a:xfrm>
              <a:off x="8384296" y="4601281"/>
              <a:ext cx="10744" cy="11937"/>
            </a:xfrm>
            <a:custGeom>
              <a:avLst/>
              <a:gdLst>
                <a:gd name="T0" fmla="*/ 2 w 9"/>
                <a:gd name="T1" fmla="*/ 3 h 10"/>
                <a:gd name="T2" fmla="*/ 0 w 9"/>
                <a:gd name="T3" fmla="*/ 5 h 10"/>
                <a:gd name="T4" fmla="*/ 2 w 9"/>
                <a:gd name="T5" fmla="*/ 10 h 10"/>
                <a:gd name="T6" fmla="*/ 4 w 9"/>
                <a:gd name="T7" fmla="*/ 10 h 10"/>
                <a:gd name="T8" fmla="*/ 9 w 9"/>
                <a:gd name="T9" fmla="*/ 5 h 10"/>
                <a:gd name="T10" fmla="*/ 7 w 9"/>
                <a:gd name="T11" fmla="*/ 0 h 10"/>
                <a:gd name="T12" fmla="*/ 2 w 9"/>
                <a:gd name="T13" fmla="*/ 3 h 10"/>
              </a:gdLst>
              <a:ahLst/>
              <a:cxnLst>
                <a:cxn ang="0">
                  <a:pos x="T0" y="T1"/>
                </a:cxn>
                <a:cxn ang="0">
                  <a:pos x="T2" y="T3"/>
                </a:cxn>
                <a:cxn ang="0">
                  <a:pos x="T4" y="T5"/>
                </a:cxn>
                <a:cxn ang="0">
                  <a:pos x="T6" y="T7"/>
                </a:cxn>
                <a:cxn ang="0">
                  <a:pos x="T8" y="T9"/>
                </a:cxn>
                <a:cxn ang="0">
                  <a:pos x="T10" y="T11"/>
                </a:cxn>
                <a:cxn ang="0">
                  <a:pos x="T12" y="T13"/>
                </a:cxn>
              </a:cxnLst>
              <a:rect l="0" t="0" r="r" b="b"/>
              <a:pathLst>
                <a:path w="9" h="10">
                  <a:moveTo>
                    <a:pt x="2" y="3"/>
                  </a:moveTo>
                  <a:lnTo>
                    <a:pt x="0" y="5"/>
                  </a:lnTo>
                  <a:lnTo>
                    <a:pt x="2" y="10"/>
                  </a:lnTo>
                  <a:lnTo>
                    <a:pt x="4" y="10"/>
                  </a:lnTo>
                  <a:lnTo>
                    <a:pt x="9" y="5"/>
                  </a:lnTo>
                  <a:lnTo>
                    <a:pt x="7" y="0"/>
                  </a:lnTo>
                  <a:lnTo>
                    <a:pt x="2" y="3"/>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027" name="Freeform 521"/>
            <p:cNvSpPr>
              <a:spLocks/>
            </p:cNvSpPr>
            <p:nvPr/>
          </p:nvSpPr>
          <p:spPr bwMode="auto">
            <a:xfrm>
              <a:off x="8411750" y="4623961"/>
              <a:ext cx="14324" cy="16712"/>
            </a:xfrm>
            <a:custGeom>
              <a:avLst/>
              <a:gdLst>
                <a:gd name="T0" fmla="*/ 7 w 12"/>
                <a:gd name="T1" fmla="*/ 12 h 14"/>
                <a:gd name="T2" fmla="*/ 12 w 12"/>
                <a:gd name="T3" fmla="*/ 14 h 14"/>
                <a:gd name="T4" fmla="*/ 12 w 12"/>
                <a:gd name="T5" fmla="*/ 12 h 14"/>
                <a:gd name="T6" fmla="*/ 12 w 12"/>
                <a:gd name="T7" fmla="*/ 5 h 14"/>
                <a:gd name="T8" fmla="*/ 7 w 12"/>
                <a:gd name="T9" fmla="*/ 3 h 14"/>
                <a:gd name="T10" fmla="*/ 3 w 12"/>
                <a:gd name="T11" fmla="*/ 0 h 14"/>
                <a:gd name="T12" fmla="*/ 0 w 12"/>
                <a:gd name="T13" fmla="*/ 7 h 14"/>
                <a:gd name="T14" fmla="*/ 0 w 12"/>
                <a:gd name="T15" fmla="*/ 10 h 14"/>
                <a:gd name="T16" fmla="*/ 7 w 12"/>
                <a:gd name="T17" fmla="*/ 1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14">
                  <a:moveTo>
                    <a:pt x="7" y="12"/>
                  </a:moveTo>
                  <a:lnTo>
                    <a:pt x="12" y="14"/>
                  </a:lnTo>
                  <a:lnTo>
                    <a:pt x="12" y="12"/>
                  </a:lnTo>
                  <a:lnTo>
                    <a:pt x="12" y="5"/>
                  </a:lnTo>
                  <a:lnTo>
                    <a:pt x="7" y="3"/>
                  </a:lnTo>
                  <a:lnTo>
                    <a:pt x="3" y="0"/>
                  </a:lnTo>
                  <a:lnTo>
                    <a:pt x="0" y="7"/>
                  </a:lnTo>
                  <a:lnTo>
                    <a:pt x="0" y="10"/>
                  </a:lnTo>
                  <a:lnTo>
                    <a:pt x="7" y="12"/>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028" name="Freeform 522"/>
            <p:cNvSpPr>
              <a:spLocks/>
            </p:cNvSpPr>
            <p:nvPr/>
          </p:nvSpPr>
          <p:spPr bwMode="auto">
            <a:xfrm>
              <a:off x="8446367" y="4623961"/>
              <a:ext cx="4775" cy="5969"/>
            </a:xfrm>
            <a:custGeom>
              <a:avLst/>
              <a:gdLst>
                <a:gd name="T0" fmla="*/ 4 w 4"/>
                <a:gd name="T1" fmla="*/ 5 h 5"/>
                <a:gd name="T2" fmla="*/ 4 w 4"/>
                <a:gd name="T3" fmla="*/ 3 h 5"/>
                <a:gd name="T4" fmla="*/ 4 w 4"/>
                <a:gd name="T5" fmla="*/ 0 h 5"/>
                <a:gd name="T6" fmla="*/ 0 w 4"/>
                <a:gd name="T7" fmla="*/ 5 h 5"/>
                <a:gd name="T8" fmla="*/ 4 w 4"/>
                <a:gd name="T9" fmla="*/ 5 h 5"/>
              </a:gdLst>
              <a:ahLst/>
              <a:cxnLst>
                <a:cxn ang="0">
                  <a:pos x="T0" y="T1"/>
                </a:cxn>
                <a:cxn ang="0">
                  <a:pos x="T2" y="T3"/>
                </a:cxn>
                <a:cxn ang="0">
                  <a:pos x="T4" y="T5"/>
                </a:cxn>
                <a:cxn ang="0">
                  <a:pos x="T6" y="T7"/>
                </a:cxn>
                <a:cxn ang="0">
                  <a:pos x="T8" y="T9"/>
                </a:cxn>
              </a:cxnLst>
              <a:rect l="0" t="0" r="r" b="b"/>
              <a:pathLst>
                <a:path w="4" h="5">
                  <a:moveTo>
                    <a:pt x="4" y="5"/>
                  </a:moveTo>
                  <a:lnTo>
                    <a:pt x="4" y="3"/>
                  </a:lnTo>
                  <a:lnTo>
                    <a:pt x="4" y="0"/>
                  </a:lnTo>
                  <a:lnTo>
                    <a:pt x="0" y="5"/>
                  </a:lnTo>
                  <a:lnTo>
                    <a:pt x="4" y="5"/>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029" name="Freeform 523"/>
            <p:cNvSpPr>
              <a:spLocks/>
            </p:cNvSpPr>
            <p:nvPr/>
          </p:nvSpPr>
          <p:spPr bwMode="auto">
            <a:xfrm>
              <a:off x="8401007" y="4619186"/>
              <a:ext cx="10744" cy="10744"/>
            </a:xfrm>
            <a:custGeom>
              <a:avLst/>
              <a:gdLst>
                <a:gd name="T0" fmla="*/ 2 w 9"/>
                <a:gd name="T1" fmla="*/ 0 h 9"/>
                <a:gd name="T2" fmla="*/ 0 w 9"/>
                <a:gd name="T3" fmla="*/ 0 h 9"/>
                <a:gd name="T4" fmla="*/ 4 w 9"/>
                <a:gd name="T5" fmla="*/ 7 h 9"/>
                <a:gd name="T6" fmla="*/ 7 w 9"/>
                <a:gd name="T7" fmla="*/ 9 h 9"/>
                <a:gd name="T8" fmla="*/ 9 w 9"/>
                <a:gd name="T9" fmla="*/ 4 h 9"/>
                <a:gd name="T10" fmla="*/ 7 w 9"/>
                <a:gd name="T11" fmla="*/ 2 h 9"/>
                <a:gd name="T12" fmla="*/ 2 w 9"/>
                <a:gd name="T13" fmla="*/ 0 h 9"/>
              </a:gdLst>
              <a:ahLst/>
              <a:cxnLst>
                <a:cxn ang="0">
                  <a:pos x="T0" y="T1"/>
                </a:cxn>
                <a:cxn ang="0">
                  <a:pos x="T2" y="T3"/>
                </a:cxn>
                <a:cxn ang="0">
                  <a:pos x="T4" y="T5"/>
                </a:cxn>
                <a:cxn ang="0">
                  <a:pos x="T6" y="T7"/>
                </a:cxn>
                <a:cxn ang="0">
                  <a:pos x="T8" y="T9"/>
                </a:cxn>
                <a:cxn ang="0">
                  <a:pos x="T10" y="T11"/>
                </a:cxn>
                <a:cxn ang="0">
                  <a:pos x="T12" y="T13"/>
                </a:cxn>
              </a:cxnLst>
              <a:rect l="0" t="0" r="r" b="b"/>
              <a:pathLst>
                <a:path w="9" h="9">
                  <a:moveTo>
                    <a:pt x="2" y="0"/>
                  </a:moveTo>
                  <a:lnTo>
                    <a:pt x="0" y="0"/>
                  </a:lnTo>
                  <a:lnTo>
                    <a:pt x="4" y="7"/>
                  </a:lnTo>
                  <a:lnTo>
                    <a:pt x="7" y="9"/>
                  </a:lnTo>
                  <a:lnTo>
                    <a:pt x="9" y="4"/>
                  </a:lnTo>
                  <a:lnTo>
                    <a:pt x="7" y="2"/>
                  </a:lnTo>
                  <a:lnTo>
                    <a:pt x="2" y="0"/>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030" name="Freeform 524"/>
            <p:cNvSpPr>
              <a:spLocks/>
            </p:cNvSpPr>
            <p:nvPr/>
          </p:nvSpPr>
          <p:spPr bwMode="auto">
            <a:xfrm>
              <a:off x="9019336" y="4859118"/>
              <a:ext cx="10744" cy="4775"/>
            </a:xfrm>
            <a:custGeom>
              <a:avLst/>
              <a:gdLst>
                <a:gd name="T0" fmla="*/ 4 w 9"/>
                <a:gd name="T1" fmla="*/ 4 h 4"/>
                <a:gd name="T2" fmla="*/ 9 w 9"/>
                <a:gd name="T3" fmla="*/ 2 h 4"/>
                <a:gd name="T4" fmla="*/ 9 w 9"/>
                <a:gd name="T5" fmla="*/ 0 h 4"/>
                <a:gd name="T6" fmla="*/ 7 w 9"/>
                <a:gd name="T7" fmla="*/ 0 h 4"/>
                <a:gd name="T8" fmla="*/ 0 w 9"/>
                <a:gd name="T9" fmla="*/ 0 h 4"/>
                <a:gd name="T10" fmla="*/ 2 w 9"/>
                <a:gd name="T11" fmla="*/ 2 h 4"/>
                <a:gd name="T12" fmla="*/ 4 w 9"/>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9" h="4">
                  <a:moveTo>
                    <a:pt x="4" y="4"/>
                  </a:moveTo>
                  <a:lnTo>
                    <a:pt x="9" y="2"/>
                  </a:lnTo>
                  <a:lnTo>
                    <a:pt x="9" y="0"/>
                  </a:lnTo>
                  <a:lnTo>
                    <a:pt x="7" y="0"/>
                  </a:lnTo>
                  <a:lnTo>
                    <a:pt x="0" y="0"/>
                  </a:lnTo>
                  <a:lnTo>
                    <a:pt x="2" y="2"/>
                  </a:lnTo>
                  <a:lnTo>
                    <a:pt x="4" y="4"/>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031" name="Freeform 525"/>
            <p:cNvSpPr>
              <a:spLocks/>
            </p:cNvSpPr>
            <p:nvPr/>
          </p:nvSpPr>
          <p:spPr bwMode="auto">
            <a:xfrm>
              <a:off x="9013368" y="4689614"/>
              <a:ext cx="19099" cy="10744"/>
            </a:xfrm>
            <a:custGeom>
              <a:avLst/>
              <a:gdLst>
                <a:gd name="T0" fmla="*/ 7 w 16"/>
                <a:gd name="T1" fmla="*/ 9 h 9"/>
                <a:gd name="T2" fmla="*/ 9 w 16"/>
                <a:gd name="T3" fmla="*/ 9 h 9"/>
                <a:gd name="T4" fmla="*/ 12 w 16"/>
                <a:gd name="T5" fmla="*/ 9 h 9"/>
                <a:gd name="T6" fmla="*/ 14 w 16"/>
                <a:gd name="T7" fmla="*/ 9 h 9"/>
                <a:gd name="T8" fmla="*/ 16 w 16"/>
                <a:gd name="T9" fmla="*/ 7 h 9"/>
                <a:gd name="T10" fmla="*/ 12 w 16"/>
                <a:gd name="T11" fmla="*/ 2 h 9"/>
                <a:gd name="T12" fmla="*/ 7 w 16"/>
                <a:gd name="T13" fmla="*/ 0 h 9"/>
                <a:gd name="T14" fmla="*/ 0 w 16"/>
                <a:gd name="T15" fmla="*/ 4 h 9"/>
                <a:gd name="T16" fmla="*/ 2 w 16"/>
                <a:gd name="T17" fmla="*/ 7 h 9"/>
                <a:gd name="T18" fmla="*/ 7 w 16"/>
                <a:gd name="T19"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9">
                  <a:moveTo>
                    <a:pt x="7" y="9"/>
                  </a:moveTo>
                  <a:lnTo>
                    <a:pt x="9" y="9"/>
                  </a:lnTo>
                  <a:lnTo>
                    <a:pt x="12" y="9"/>
                  </a:lnTo>
                  <a:lnTo>
                    <a:pt x="14" y="9"/>
                  </a:lnTo>
                  <a:lnTo>
                    <a:pt x="16" y="7"/>
                  </a:lnTo>
                  <a:lnTo>
                    <a:pt x="12" y="2"/>
                  </a:lnTo>
                  <a:lnTo>
                    <a:pt x="7" y="0"/>
                  </a:lnTo>
                  <a:lnTo>
                    <a:pt x="0" y="4"/>
                  </a:lnTo>
                  <a:lnTo>
                    <a:pt x="2" y="7"/>
                  </a:lnTo>
                  <a:lnTo>
                    <a:pt x="7" y="9"/>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032" name="Freeform 526"/>
            <p:cNvSpPr>
              <a:spLocks/>
            </p:cNvSpPr>
            <p:nvPr/>
          </p:nvSpPr>
          <p:spPr bwMode="auto">
            <a:xfrm>
              <a:off x="9007399" y="4671709"/>
              <a:ext cx="5969" cy="5969"/>
            </a:xfrm>
            <a:custGeom>
              <a:avLst/>
              <a:gdLst>
                <a:gd name="T0" fmla="*/ 3 w 5"/>
                <a:gd name="T1" fmla="*/ 3 h 5"/>
                <a:gd name="T2" fmla="*/ 3 w 5"/>
                <a:gd name="T3" fmla="*/ 0 h 5"/>
                <a:gd name="T4" fmla="*/ 0 w 5"/>
                <a:gd name="T5" fmla="*/ 3 h 5"/>
                <a:gd name="T6" fmla="*/ 5 w 5"/>
                <a:gd name="T7" fmla="*/ 5 h 5"/>
                <a:gd name="T8" fmla="*/ 3 w 5"/>
                <a:gd name="T9" fmla="*/ 3 h 5"/>
              </a:gdLst>
              <a:ahLst/>
              <a:cxnLst>
                <a:cxn ang="0">
                  <a:pos x="T0" y="T1"/>
                </a:cxn>
                <a:cxn ang="0">
                  <a:pos x="T2" y="T3"/>
                </a:cxn>
                <a:cxn ang="0">
                  <a:pos x="T4" y="T5"/>
                </a:cxn>
                <a:cxn ang="0">
                  <a:pos x="T6" y="T7"/>
                </a:cxn>
                <a:cxn ang="0">
                  <a:pos x="T8" y="T9"/>
                </a:cxn>
              </a:cxnLst>
              <a:rect l="0" t="0" r="r" b="b"/>
              <a:pathLst>
                <a:path w="5" h="5">
                  <a:moveTo>
                    <a:pt x="3" y="3"/>
                  </a:moveTo>
                  <a:lnTo>
                    <a:pt x="3" y="0"/>
                  </a:lnTo>
                  <a:lnTo>
                    <a:pt x="0" y="3"/>
                  </a:lnTo>
                  <a:lnTo>
                    <a:pt x="5" y="5"/>
                  </a:lnTo>
                  <a:lnTo>
                    <a:pt x="3" y="3"/>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033" name="Freeform 527"/>
            <p:cNvSpPr>
              <a:spLocks/>
            </p:cNvSpPr>
            <p:nvPr/>
          </p:nvSpPr>
          <p:spPr bwMode="auto">
            <a:xfrm>
              <a:off x="9013368" y="4861505"/>
              <a:ext cx="2387" cy="2387"/>
            </a:xfrm>
            <a:custGeom>
              <a:avLst/>
              <a:gdLst>
                <a:gd name="T0" fmla="*/ 2 w 2"/>
                <a:gd name="T1" fmla="*/ 0 h 2"/>
                <a:gd name="T2" fmla="*/ 0 w 2"/>
                <a:gd name="T3" fmla="*/ 0 h 2"/>
                <a:gd name="T4" fmla="*/ 2 w 2"/>
                <a:gd name="T5" fmla="*/ 2 h 2"/>
                <a:gd name="T6" fmla="*/ 2 w 2"/>
                <a:gd name="T7" fmla="*/ 0 h 2"/>
              </a:gdLst>
              <a:ahLst/>
              <a:cxnLst>
                <a:cxn ang="0">
                  <a:pos x="T0" y="T1"/>
                </a:cxn>
                <a:cxn ang="0">
                  <a:pos x="T2" y="T3"/>
                </a:cxn>
                <a:cxn ang="0">
                  <a:pos x="T4" y="T5"/>
                </a:cxn>
                <a:cxn ang="0">
                  <a:pos x="T6" y="T7"/>
                </a:cxn>
              </a:cxnLst>
              <a:rect l="0" t="0" r="r" b="b"/>
              <a:pathLst>
                <a:path w="2" h="2">
                  <a:moveTo>
                    <a:pt x="2" y="0"/>
                  </a:moveTo>
                  <a:lnTo>
                    <a:pt x="0" y="0"/>
                  </a:lnTo>
                  <a:lnTo>
                    <a:pt x="2" y="2"/>
                  </a:lnTo>
                  <a:lnTo>
                    <a:pt x="2" y="0"/>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034" name="Freeform 528"/>
            <p:cNvSpPr>
              <a:spLocks/>
            </p:cNvSpPr>
            <p:nvPr/>
          </p:nvSpPr>
          <p:spPr bwMode="auto">
            <a:xfrm>
              <a:off x="9007399" y="4841212"/>
              <a:ext cx="3581" cy="3581"/>
            </a:xfrm>
            <a:custGeom>
              <a:avLst/>
              <a:gdLst>
                <a:gd name="T0" fmla="*/ 0 w 3"/>
                <a:gd name="T1" fmla="*/ 0 h 3"/>
                <a:gd name="T2" fmla="*/ 0 w 3"/>
                <a:gd name="T3" fmla="*/ 0 h 3"/>
                <a:gd name="T4" fmla="*/ 0 w 3"/>
                <a:gd name="T5" fmla="*/ 3 h 3"/>
                <a:gd name="T6" fmla="*/ 3 w 3"/>
                <a:gd name="T7" fmla="*/ 0 h 3"/>
                <a:gd name="T8" fmla="*/ 0 w 3"/>
                <a:gd name="T9" fmla="*/ 0 h 3"/>
              </a:gdLst>
              <a:ahLst/>
              <a:cxnLst>
                <a:cxn ang="0">
                  <a:pos x="T0" y="T1"/>
                </a:cxn>
                <a:cxn ang="0">
                  <a:pos x="T2" y="T3"/>
                </a:cxn>
                <a:cxn ang="0">
                  <a:pos x="T4" y="T5"/>
                </a:cxn>
                <a:cxn ang="0">
                  <a:pos x="T6" y="T7"/>
                </a:cxn>
                <a:cxn ang="0">
                  <a:pos x="T8" y="T9"/>
                </a:cxn>
              </a:cxnLst>
              <a:rect l="0" t="0" r="r" b="b"/>
              <a:pathLst>
                <a:path w="3" h="3">
                  <a:moveTo>
                    <a:pt x="0" y="0"/>
                  </a:moveTo>
                  <a:lnTo>
                    <a:pt x="0" y="0"/>
                  </a:lnTo>
                  <a:lnTo>
                    <a:pt x="0" y="3"/>
                  </a:lnTo>
                  <a:lnTo>
                    <a:pt x="3" y="0"/>
                  </a:lnTo>
                  <a:lnTo>
                    <a:pt x="0" y="0"/>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035" name="Freeform 529"/>
            <p:cNvSpPr>
              <a:spLocks/>
            </p:cNvSpPr>
            <p:nvPr/>
          </p:nvSpPr>
          <p:spPr bwMode="auto">
            <a:xfrm>
              <a:off x="9001431" y="4859118"/>
              <a:ext cx="5969" cy="2387"/>
            </a:xfrm>
            <a:custGeom>
              <a:avLst/>
              <a:gdLst>
                <a:gd name="T0" fmla="*/ 5 w 5"/>
                <a:gd name="T1" fmla="*/ 2 h 2"/>
                <a:gd name="T2" fmla="*/ 3 w 5"/>
                <a:gd name="T3" fmla="*/ 0 h 2"/>
                <a:gd name="T4" fmla="*/ 0 w 5"/>
                <a:gd name="T5" fmla="*/ 0 h 2"/>
                <a:gd name="T6" fmla="*/ 3 w 5"/>
                <a:gd name="T7" fmla="*/ 2 h 2"/>
                <a:gd name="T8" fmla="*/ 5 w 5"/>
                <a:gd name="T9" fmla="*/ 2 h 2"/>
              </a:gdLst>
              <a:ahLst/>
              <a:cxnLst>
                <a:cxn ang="0">
                  <a:pos x="T0" y="T1"/>
                </a:cxn>
                <a:cxn ang="0">
                  <a:pos x="T2" y="T3"/>
                </a:cxn>
                <a:cxn ang="0">
                  <a:pos x="T4" y="T5"/>
                </a:cxn>
                <a:cxn ang="0">
                  <a:pos x="T6" y="T7"/>
                </a:cxn>
                <a:cxn ang="0">
                  <a:pos x="T8" y="T9"/>
                </a:cxn>
              </a:cxnLst>
              <a:rect l="0" t="0" r="r" b="b"/>
              <a:pathLst>
                <a:path w="5" h="2">
                  <a:moveTo>
                    <a:pt x="5" y="2"/>
                  </a:moveTo>
                  <a:lnTo>
                    <a:pt x="3" y="0"/>
                  </a:lnTo>
                  <a:lnTo>
                    <a:pt x="0" y="0"/>
                  </a:lnTo>
                  <a:lnTo>
                    <a:pt x="3" y="2"/>
                  </a:lnTo>
                  <a:lnTo>
                    <a:pt x="5" y="2"/>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036" name="Freeform 530"/>
            <p:cNvSpPr>
              <a:spLocks/>
            </p:cNvSpPr>
            <p:nvPr/>
          </p:nvSpPr>
          <p:spPr bwMode="auto">
            <a:xfrm>
              <a:off x="8905936" y="4861505"/>
              <a:ext cx="2387" cy="5969"/>
            </a:xfrm>
            <a:custGeom>
              <a:avLst/>
              <a:gdLst>
                <a:gd name="T0" fmla="*/ 2 w 2"/>
                <a:gd name="T1" fmla="*/ 0 h 5"/>
                <a:gd name="T2" fmla="*/ 0 w 2"/>
                <a:gd name="T3" fmla="*/ 2 h 5"/>
                <a:gd name="T4" fmla="*/ 2 w 2"/>
                <a:gd name="T5" fmla="*/ 5 h 5"/>
                <a:gd name="T6" fmla="*/ 2 w 2"/>
                <a:gd name="T7" fmla="*/ 2 h 5"/>
                <a:gd name="T8" fmla="*/ 2 w 2"/>
                <a:gd name="T9" fmla="*/ 0 h 5"/>
              </a:gdLst>
              <a:ahLst/>
              <a:cxnLst>
                <a:cxn ang="0">
                  <a:pos x="T0" y="T1"/>
                </a:cxn>
                <a:cxn ang="0">
                  <a:pos x="T2" y="T3"/>
                </a:cxn>
                <a:cxn ang="0">
                  <a:pos x="T4" y="T5"/>
                </a:cxn>
                <a:cxn ang="0">
                  <a:pos x="T6" y="T7"/>
                </a:cxn>
                <a:cxn ang="0">
                  <a:pos x="T8" y="T9"/>
                </a:cxn>
              </a:cxnLst>
              <a:rect l="0" t="0" r="r" b="b"/>
              <a:pathLst>
                <a:path w="2" h="5">
                  <a:moveTo>
                    <a:pt x="2" y="0"/>
                  </a:moveTo>
                  <a:lnTo>
                    <a:pt x="0" y="2"/>
                  </a:lnTo>
                  <a:lnTo>
                    <a:pt x="2" y="5"/>
                  </a:lnTo>
                  <a:lnTo>
                    <a:pt x="2" y="2"/>
                  </a:lnTo>
                  <a:lnTo>
                    <a:pt x="2" y="0"/>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037" name="Freeform 531"/>
            <p:cNvSpPr>
              <a:spLocks/>
            </p:cNvSpPr>
            <p:nvPr/>
          </p:nvSpPr>
          <p:spPr bwMode="auto">
            <a:xfrm>
              <a:off x="8897580" y="4766010"/>
              <a:ext cx="14324" cy="31036"/>
            </a:xfrm>
            <a:custGeom>
              <a:avLst/>
              <a:gdLst>
                <a:gd name="T0" fmla="*/ 9 w 12"/>
                <a:gd name="T1" fmla="*/ 16 h 26"/>
                <a:gd name="T2" fmla="*/ 7 w 12"/>
                <a:gd name="T3" fmla="*/ 16 h 26"/>
                <a:gd name="T4" fmla="*/ 7 w 12"/>
                <a:gd name="T5" fmla="*/ 11 h 26"/>
                <a:gd name="T6" fmla="*/ 7 w 12"/>
                <a:gd name="T7" fmla="*/ 11 h 26"/>
                <a:gd name="T8" fmla="*/ 9 w 12"/>
                <a:gd name="T9" fmla="*/ 9 h 26"/>
                <a:gd name="T10" fmla="*/ 9 w 12"/>
                <a:gd name="T11" fmla="*/ 7 h 26"/>
                <a:gd name="T12" fmla="*/ 12 w 12"/>
                <a:gd name="T13" fmla="*/ 9 h 26"/>
                <a:gd name="T14" fmla="*/ 12 w 12"/>
                <a:gd name="T15" fmla="*/ 7 h 26"/>
                <a:gd name="T16" fmla="*/ 9 w 12"/>
                <a:gd name="T17" fmla="*/ 4 h 26"/>
                <a:gd name="T18" fmla="*/ 9 w 12"/>
                <a:gd name="T19" fmla="*/ 2 h 26"/>
                <a:gd name="T20" fmla="*/ 7 w 12"/>
                <a:gd name="T21" fmla="*/ 0 h 26"/>
                <a:gd name="T22" fmla="*/ 5 w 12"/>
                <a:gd name="T23" fmla="*/ 2 h 26"/>
                <a:gd name="T24" fmla="*/ 5 w 12"/>
                <a:gd name="T25" fmla="*/ 9 h 26"/>
                <a:gd name="T26" fmla="*/ 5 w 12"/>
                <a:gd name="T27" fmla="*/ 14 h 26"/>
                <a:gd name="T28" fmla="*/ 0 w 12"/>
                <a:gd name="T29" fmla="*/ 21 h 26"/>
                <a:gd name="T30" fmla="*/ 0 w 12"/>
                <a:gd name="T31" fmla="*/ 23 h 26"/>
                <a:gd name="T32" fmla="*/ 2 w 12"/>
                <a:gd name="T33" fmla="*/ 26 h 26"/>
                <a:gd name="T34" fmla="*/ 5 w 12"/>
                <a:gd name="T35" fmla="*/ 23 h 26"/>
                <a:gd name="T36" fmla="*/ 7 w 12"/>
                <a:gd name="T37" fmla="*/ 21 h 26"/>
                <a:gd name="T38" fmla="*/ 9 w 12"/>
                <a:gd name="T39" fmla="*/ 19 h 26"/>
                <a:gd name="T40" fmla="*/ 12 w 12"/>
                <a:gd name="T41" fmla="*/ 19 h 26"/>
                <a:gd name="T42" fmla="*/ 9 w 12"/>
                <a:gd name="T43" fmla="*/ 1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2" h="26">
                  <a:moveTo>
                    <a:pt x="9" y="16"/>
                  </a:moveTo>
                  <a:lnTo>
                    <a:pt x="7" y="16"/>
                  </a:lnTo>
                  <a:lnTo>
                    <a:pt x="7" y="11"/>
                  </a:lnTo>
                  <a:lnTo>
                    <a:pt x="7" y="11"/>
                  </a:lnTo>
                  <a:lnTo>
                    <a:pt x="9" y="9"/>
                  </a:lnTo>
                  <a:lnTo>
                    <a:pt x="9" y="7"/>
                  </a:lnTo>
                  <a:lnTo>
                    <a:pt x="12" y="9"/>
                  </a:lnTo>
                  <a:lnTo>
                    <a:pt x="12" y="7"/>
                  </a:lnTo>
                  <a:lnTo>
                    <a:pt x="9" y="4"/>
                  </a:lnTo>
                  <a:lnTo>
                    <a:pt x="9" y="2"/>
                  </a:lnTo>
                  <a:lnTo>
                    <a:pt x="7" y="0"/>
                  </a:lnTo>
                  <a:lnTo>
                    <a:pt x="5" y="2"/>
                  </a:lnTo>
                  <a:lnTo>
                    <a:pt x="5" y="9"/>
                  </a:lnTo>
                  <a:lnTo>
                    <a:pt x="5" y="14"/>
                  </a:lnTo>
                  <a:lnTo>
                    <a:pt x="0" y="21"/>
                  </a:lnTo>
                  <a:lnTo>
                    <a:pt x="0" y="23"/>
                  </a:lnTo>
                  <a:lnTo>
                    <a:pt x="2" y="26"/>
                  </a:lnTo>
                  <a:lnTo>
                    <a:pt x="5" y="23"/>
                  </a:lnTo>
                  <a:lnTo>
                    <a:pt x="7" y="21"/>
                  </a:lnTo>
                  <a:lnTo>
                    <a:pt x="9" y="19"/>
                  </a:lnTo>
                  <a:lnTo>
                    <a:pt x="12" y="19"/>
                  </a:lnTo>
                  <a:lnTo>
                    <a:pt x="9" y="16"/>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038" name="Freeform 532"/>
            <p:cNvSpPr>
              <a:spLocks/>
            </p:cNvSpPr>
            <p:nvPr/>
          </p:nvSpPr>
          <p:spPr bwMode="auto">
            <a:xfrm>
              <a:off x="9061115" y="4822113"/>
              <a:ext cx="2387" cy="0"/>
            </a:xfrm>
            <a:custGeom>
              <a:avLst/>
              <a:gdLst>
                <a:gd name="T0" fmla="*/ 2 w 2"/>
                <a:gd name="T1" fmla="*/ 0 w 2"/>
                <a:gd name="T2" fmla="*/ 2 w 2"/>
                <a:gd name="T3" fmla="*/ 2 w 2"/>
              </a:gdLst>
              <a:ahLst/>
              <a:cxnLst>
                <a:cxn ang="0">
                  <a:pos x="T0" y="0"/>
                </a:cxn>
                <a:cxn ang="0">
                  <a:pos x="T1" y="0"/>
                </a:cxn>
                <a:cxn ang="0">
                  <a:pos x="T2" y="0"/>
                </a:cxn>
                <a:cxn ang="0">
                  <a:pos x="T3" y="0"/>
                </a:cxn>
              </a:cxnLst>
              <a:rect l="0" t="0" r="r" b="b"/>
              <a:pathLst>
                <a:path w="2">
                  <a:moveTo>
                    <a:pt x="2" y="0"/>
                  </a:moveTo>
                  <a:lnTo>
                    <a:pt x="0" y="0"/>
                  </a:lnTo>
                  <a:lnTo>
                    <a:pt x="2" y="0"/>
                  </a:lnTo>
                  <a:lnTo>
                    <a:pt x="2" y="0"/>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039" name="Freeform 533"/>
            <p:cNvSpPr>
              <a:spLocks/>
            </p:cNvSpPr>
            <p:nvPr/>
          </p:nvSpPr>
          <p:spPr bwMode="auto">
            <a:xfrm>
              <a:off x="8903549" y="4912833"/>
              <a:ext cx="4775" cy="2387"/>
            </a:xfrm>
            <a:custGeom>
              <a:avLst/>
              <a:gdLst>
                <a:gd name="T0" fmla="*/ 2 w 4"/>
                <a:gd name="T1" fmla="*/ 0 h 2"/>
                <a:gd name="T2" fmla="*/ 0 w 4"/>
                <a:gd name="T3" fmla="*/ 2 h 2"/>
                <a:gd name="T4" fmla="*/ 2 w 4"/>
                <a:gd name="T5" fmla="*/ 2 h 2"/>
                <a:gd name="T6" fmla="*/ 4 w 4"/>
                <a:gd name="T7" fmla="*/ 0 h 2"/>
                <a:gd name="T8" fmla="*/ 2 w 4"/>
                <a:gd name="T9" fmla="*/ 0 h 2"/>
              </a:gdLst>
              <a:ahLst/>
              <a:cxnLst>
                <a:cxn ang="0">
                  <a:pos x="T0" y="T1"/>
                </a:cxn>
                <a:cxn ang="0">
                  <a:pos x="T2" y="T3"/>
                </a:cxn>
                <a:cxn ang="0">
                  <a:pos x="T4" y="T5"/>
                </a:cxn>
                <a:cxn ang="0">
                  <a:pos x="T6" y="T7"/>
                </a:cxn>
                <a:cxn ang="0">
                  <a:pos x="T8" y="T9"/>
                </a:cxn>
              </a:cxnLst>
              <a:rect l="0" t="0" r="r" b="b"/>
              <a:pathLst>
                <a:path w="4" h="2">
                  <a:moveTo>
                    <a:pt x="2" y="0"/>
                  </a:moveTo>
                  <a:lnTo>
                    <a:pt x="0" y="2"/>
                  </a:lnTo>
                  <a:lnTo>
                    <a:pt x="2" y="2"/>
                  </a:lnTo>
                  <a:lnTo>
                    <a:pt x="4" y="0"/>
                  </a:lnTo>
                  <a:lnTo>
                    <a:pt x="2" y="0"/>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040" name="Freeform 534"/>
            <p:cNvSpPr>
              <a:spLocks/>
            </p:cNvSpPr>
            <p:nvPr/>
          </p:nvSpPr>
          <p:spPr bwMode="auto">
            <a:xfrm>
              <a:off x="9067084" y="4859118"/>
              <a:ext cx="5969" cy="2387"/>
            </a:xfrm>
            <a:custGeom>
              <a:avLst/>
              <a:gdLst>
                <a:gd name="T0" fmla="*/ 5 w 5"/>
                <a:gd name="T1" fmla="*/ 0 h 2"/>
                <a:gd name="T2" fmla="*/ 0 w 5"/>
                <a:gd name="T3" fmla="*/ 2 h 2"/>
                <a:gd name="T4" fmla="*/ 2 w 5"/>
                <a:gd name="T5" fmla="*/ 2 h 2"/>
                <a:gd name="T6" fmla="*/ 5 w 5"/>
                <a:gd name="T7" fmla="*/ 0 h 2"/>
              </a:gdLst>
              <a:ahLst/>
              <a:cxnLst>
                <a:cxn ang="0">
                  <a:pos x="T0" y="T1"/>
                </a:cxn>
                <a:cxn ang="0">
                  <a:pos x="T2" y="T3"/>
                </a:cxn>
                <a:cxn ang="0">
                  <a:pos x="T4" y="T5"/>
                </a:cxn>
                <a:cxn ang="0">
                  <a:pos x="T6" y="T7"/>
                </a:cxn>
              </a:cxnLst>
              <a:rect l="0" t="0" r="r" b="b"/>
              <a:pathLst>
                <a:path w="5" h="2">
                  <a:moveTo>
                    <a:pt x="5" y="0"/>
                  </a:moveTo>
                  <a:lnTo>
                    <a:pt x="0" y="2"/>
                  </a:lnTo>
                  <a:lnTo>
                    <a:pt x="2" y="2"/>
                  </a:lnTo>
                  <a:lnTo>
                    <a:pt x="5" y="0"/>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041" name="Freeform 535"/>
            <p:cNvSpPr>
              <a:spLocks/>
            </p:cNvSpPr>
            <p:nvPr/>
          </p:nvSpPr>
          <p:spPr bwMode="auto">
            <a:xfrm>
              <a:off x="9024111" y="4729005"/>
              <a:ext cx="5969" cy="2387"/>
            </a:xfrm>
            <a:custGeom>
              <a:avLst/>
              <a:gdLst>
                <a:gd name="T0" fmla="*/ 0 w 5"/>
                <a:gd name="T1" fmla="*/ 2 h 2"/>
                <a:gd name="T2" fmla="*/ 3 w 5"/>
                <a:gd name="T3" fmla="*/ 2 h 2"/>
                <a:gd name="T4" fmla="*/ 5 w 5"/>
                <a:gd name="T5" fmla="*/ 0 h 2"/>
                <a:gd name="T6" fmla="*/ 0 w 5"/>
                <a:gd name="T7" fmla="*/ 0 h 2"/>
                <a:gd name="T8" fmla="*/ 0 w 5"/>
                <a:gd name="T9" fmla="*/ 2 h 2"/>
              </a:gdLst>
              <a:ahLst/>
              <a:cxnLst>
                <a:cxn ang="0">
                  <a:pos x="T0" y="T1"/>
                </a:cxn>
                <a:cxn ang="0">
                  <a:pos x="T2" y="T3"/>
                </a:cxn>
                <a:cxn ang="0">
                  <a:pos x="T4" y="T5"/>
                </a:cxn>
                <a:cxn ang="0">
                  <a:pos x="T6" y="T7"/>
                </a:cxn>
                <a:cxn ang="0">
                  <a:pos x="T8" y="T9"/>
                </a:cxn>
              </a:cxnLst>
              <a:rect l="0" t="0" r="r" b="b"/>
              <a:pathLst>
                <a:path w="5" h="2">
                  <a:moveTo>
                    <a:pt x="0" y="2"/>
                  </a:moveTo>
                  <a:lnTo>
                    <a:pt x="3" y="2"/>
                  </a:lnTo>
                  <a:lnTo>
                    <a:pt x="5" y="0"/>
                  </a:lnTo>
                  <a:lnTo>
                    <a:pt x="0" y="0"/>
                  </a:lnTo>
                  <a:lnTo>
                    <a:pt x="0" y="2"/>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042" name="Freeform 536"/>
            <p:cNvSpPr>
              <a:spLocks/>
            </p:cNvSpPr>
            <p:nvPr/>
          </p:nvSpPr>
          <p:spPr bwMode="auto">
            <a:xfrm>
              <a:off x="9063502" y="4850761"/>
              <a:ext cx="9549" cy="4775"/>
            </a:xfrm>
            <a:custGeom>
              <a:avLst/>
              <a:gdLst>
                <a:gd name="T0" fmla="*/ 3 w 8"/>
                <a:gd name="T1" fmla="*/ 4 h 4"/>
                <a:gd name="T2" fmla="*/ 8 w 8"/>
                <a:gd name="T3" fmla="*/ 4 h 4"/>
                <a:gd name="T4" fmla="*/ 5 w 8"/>
                <a:gd name="T5" fmla="*/ 0 h 4"/>
                <a:gd name="T6" fmla="*/ 3 w 8"/>
                <a:gd name="T7" fmla="*/ 0 h 4"/>
                <a:gd name="T8" fmla="*/ 0 w 8"/>
                <a:gd name="T9" fmla="*/ 0 h 4"/>
                <a:gd name="T10" fmla="*/ 0 w 8"/>
                <a:gd name="T11" fmla="*/ 2 h 4"/>
                <a:gd name="T12" fmla="*/ 3 w 8"/>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8" h="4">
                  <a:moveTo>
                    <a:pt x="3" y="4"/>
                  </a:moveTo>
                  <a:lnTo>
                    <a:pt x="8" y="4"/>
                  </a:lnTo>
                  <a:lnTo>
                    <a:pt x="5" y="0"/>
                  </a:lnTo>
                  <a:lnTo>
                    <a:pt x="3" y="0"/>
                  </a:lnTo>
                  <a:lnTo>
                    <a:pt x="0" y="0"/>
                  </a:lnTo>
                  <a:lnTo>
                    <a:pt x="0" y="2"/>
                  </a:lnTo>
                  <a:lnTo>
                    <a:pt x="3" y="4"/>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043" name="Freeform 537"/>
            <p:cNvSpPr>
              <a:spLocks/>
            </p:cNvSpPr>
            <p:nvPr/>
          </p:nvSpPr>
          <p:spPr bwMode="auto">
            <a:xfrm>
              <a:off x="9075439" y="4810176"/>
              <a:ext cx="2387" cy="3581"/>
            </a:xfrm>
            <a:custGeom>
              <a:avLst/>
              <a:gdLst>
                <a:gd name="T0" fmla="*/ 2 w 2"/>
                <a:gd name="T1" fmla="*/ 0 h 3"/>
                <a:gd name="T2" fmla="*/ 0 w 2"/>
                <a:gd name="T3" fmla="*/ 0 h 3"/>
                <a:gd name="T4" fmla="*/ 0 w 2"/>
                <a:gd name="T5" fmla="*/ 3 h 3"/>
                <a:gd name="T6" fmla="*/ 2 w 2"/>
                <a:gd name="T7" fmla="*/ 0 h 3"/>
              </a:gdLst>
              <a:ahLst/>
              <a:cxnLst>
                <a:cxn ang="0">
                  <a:pos x="T0" y="T1"/>
                </a:cxn>
                <a:cxn ang="0">
                  <a:pos x="T2" y="T3"/>
                </a:cxn>
                <a:cxn ang="0">
                  <a:pos x="T4" y="T5"/>
                </a:cxn>
                <a:cxn ang="0">
                  <a:pos x="T6" y="T7"/>
                </a:cxn>
              </a:cxnLst>
              <a:rect l="0" t="0" r="r" b="b"/>
              <a:pathLst>
                <a:path w="2" h="3">
                  <a:moveTo>
                    <a:pt x="2" y="0"/>
                  </a:moveTo>
                  <a:lnTo>
                    <a:pt x="0" y="0"/>
                  </a:lnTo>
                  <a:lnTo>
                    <a:pt x="0" y="3"/>
                  </a:lnTo>
                  <a:lnTo>
                    <a:pt x="2" y="0"/>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044" name="Freeform 538"/>
            <p:cNvSpPr>
              <a:spLocks/>
            </p:cNvSpPr>
            <p:nvPr/>
          </p:nvSpPr>
          <p:spPr bwMode="auto">
            <a:xfrm>
              <a:off x="9021723" y="4734974"/>
              <a:ext cx="2387" cy="2387"/>
            </a:xfrm>
            <a:custGeom>
              <a:avLst/>
              <a:gdLst>
                <a:gd name="T0" fmla="*/ 2 w 2"/>
                <a:gd name="T1" fmla="*/ 2 h 2"/>
                <a:gd name="T2" fmla="*/ 2 w 2"/>
                <a:gd name="T3" fmla="*/ 0 h 2"/>
                <a:gd name="T4" fmla="*/ 0 w 2"/>
                <a:gd name="T5" fmla="*/ 0 h 2"/>
                <a:gd name="T6" fmla="*/ 2 w 2"/>
                <a:gd name="T7" fmla="*/ 2 h 2"/>
              </a:gdLst>
              <a:ahLst/>
              <a:cxnLst>
                <a:cxn ang="0">
                  <a:pos x="T0" y="T1"/>
                </a:cxn>
                <a:cxn ang="0">
                  <a:pos x="T2" y="T3"/>
                </a:cxn>
                <a:cxn ang="0">
                  <a:pos x="T4" y="T5"/>
                </a:cxn>
                <a:cxn ang="0">
                  <a:pos x="T6" y="T7"/>
                </a:cxn>
              </a:cxnLst>
              <a:rect l="0" t="0" r="r" b="b"/>
              <a:pathLst>
                <a:path w="2" h="2">
                  <a:moveTo>
                    <a:pt x="2" y="2"/>
                  </a:moveTo>
                  <a:lnTo>
                    <a:pt x="2" y="0"/>
                  </a:lnTo>
                  <a:lnTo>
                    <a:pt x="0" y="0"/>
                  </a:lnTo>
                  <a:lnTo>
                    <a:pt x="2" y="2"/>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045" name="Freeform 539"/>
            <p:cNvSpPr>
              <a:spLocks/>
            </p:cNvSpPr>
            <p:nvPr/>
          </p:nvSpPr>
          <p:spPr bwMode="auto">
            <a:xfrm>
              <a:off x="9024111" y="4745717"/>
              <a:ext cx="11937" cy="5969"/>
            </a:xfrm>
            <a:custGeom>
              <a:avLst/>
              <a:gdLst>
                <a:gd name="T0" fmla="*/ 7 w 10"/>
                <a:gd name="T1" fmla="*/ 5 h 5"/>
                <a:gd name="T2" fmla="*/ 10 w 10"/>
                <a:gd name="T3" fmla="*/ 0 h 5"/>
                <a:gd name="T4" fmla="*/ 7 w 10"/>
                <a:gd name="T5" fmla="*/ 0 h 5"/>
                <a:gd name="T6" fmla="*/ 5 w 10"/>
                <a:gd name="T7" fmla="*/ 0 h 5"/>
                <a:gd name="T8" fmla="*/ 0 w 10"/>
                <a:gd name="T9" fmla="*/ 2 h 5"/>
                <a:gd name="T10" fmla="*/ 3 w 10"/>
                <a:gd name="T11" fmla="*/ 5 h 5"/>
                <a:gd name="T12" fmla="*/ 7 w 10"/>
                <a:gd name="T13" fmla="*/ 2 h 5"/>
                <a:gd name="T14" fmla="*/ 7 w 10"/>
                <a:gd name="T15" fmla="*/ 5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5">
                  <a:moveTo>
                    <a:pt x="7" y="5"/>
                  </a:moveTo>
                  <a:lnTo>
                    <a:pt x="10" y="0"/>
                  </a:lnTo>
                  <a:lnTo>
                    <a:pt x="7" y="0"/>
                  </a:lnTo>
                  <a:lnTo>
                    <a:pt x="5" y="0"/>
                  </a:lnTo>
                  <a:lnTo>
                    <a:pt x="0" y="2"/>
                  </a:lnTo>
                  <a:lnTo>
                    <a:pt x="3" y="5"/>
                  </a:lnTo>
                  <a:lnTo>
                    <a:pt x="7" y="2"/>
                  </a:lnTo>
                  <a:lnTo>
                    <a:pt x="7" y="5"/>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046" name="Freeform 540"/>
            <p:cNvSpPr>
              <a:spLocks/>
            </p:cNvSpPr>
            <p:nvPr/>
          </p:nvSpPr>
          <p:spPr bwMode="auto">
            <a:xfrm>
              <a:off x="8775824" y="4547565"/>
              <a:ext cx="5969" cy="3581"/>
            </a:xfrm>
            <a:custGeom>
              <a:avLst/>
              <a:gdLst>
                <a:gd name="T0" fmla="*/ 5 w 5"/>
                <a:gd name="T1" fmla="*/ 3 h 3"/>
                <a:gd name="T2" fmla="*/ 5 w 5"/>
                <a:gd name="T3" fmla="*/ 3 h 3"/>
                <a:gd name="T4" fmla="*/ 0 w 5"/>
                <a:gd name="T5" fmla="*/ 0 h 3"/>
                <a:gd name="T6" fmla="*/ 0 w 5"/>
                <a:gd name="T7" fmla="*/ 3 h 3"/>
                <a:gd name="T8" fmla="*/ 0 w 5"/>
                <a:gd name="T9" fmla="*/ 3 h 3"/>
                <a:gd name="T10" fmla="*/ 5 w 5"/>
                <a:gd name="T11" fmla="*/ 3 h 3"/>
              </a:gdLst>
              <a:ahLst/>
              <a:cxnLst>
                <a:cxn ang="0">
                  <a:pos x="T0" y="T1"/>
                </a:cxn>
                <a:cxn ang="0">
                  <a:pos x="T2" y="T3"/>
                </a:cxn>
                <a:cxn ang="0">
                  <a:pos x="T4" y="T5"/>
                </a:cxn>
                <a:cxn ang="0">
                  <a:pos x="T6" y="T7"/>
                </a:cxn>
                <a:cxn ang="0">
                  <a:pos x="T8" y="T9"/>
                </a:cxn>
                <a:cxn ang="0">
                  <a:pos x="T10" y="T11"/>
                </a:cxn>
              </a:cxnLst>
              <a:rect l="0" t="0" r="r" b="b"/>
              <a:pathLst>
                <a:path w="5" h="3">
                  <a:moveTo>
                    <a:pt x="5" y="3"/>
                  </a:moveTo>
                  <a:lnTo>
                    <a:pt x="5" y="3"/>
                  </a:lnTo>
                  <a:lnTo>
                    <a:pt x="0" y="0"/>
                  </a:lnTo>
                  <a:lnTo>
                    <a:pt x="0" y="3"/>
                  </a:lnTo>
                  <a:lnTo>
                    <a:pt x="0" y="3"/>
                  </a:lnTo>
                  <a:lnTo>
                    <a:pt x="5" y="3"/>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047" name="Freeform 541"/>
            <p:cNvSpPr>
              <a:spLocks/>
            </p:cNvSpPr>
            <p:nvPr/>
          </p:nvSpPr>
          <p:spPr bwMode="auto">
            <a:xfrm>
              <a:off x="9104088" y="4663353"/>
              <a:ext cx="242319" cy="220832"/>
            </a:xfrm>
            <a:custGeom>
              <a:avLst/>
              <a:gdLst>
                <a:gd name="T0" fmla="*/ 203 w 203"/>
                <a:gd name="T1" fmla="*/ 48 h 185"/>
                <a:gd name="T2" fmla="*/ 198 w 203"/>
                <a:gd name="T3" fmla="*/ 45 h 185"/>
                <a:gd name="T4" fmla="*/ 186 w 203"/>
                <a:gd name="T5" fmla="*/ 41 h 185"/>
                <a:gd name="T6" fmla="*/ 163 w 203"/>
                <a:gd name="T7" fmla="*/ 34 h 185"/>
                <a:gd name="T8" fmla="*/ 141 w 203"/>
                <a:gd name="T9" fmla="*/ 26 h 185"/>
                <a:gd name="T10" fmla="*/ 123 w 203"/>
                <a:gd name="T11" fmla="*/ 31 h 185"/>
                <a:gd name="T12" fmla="*/ 115 w 203"/>
                <a:gd name="T13" fmla="*/ 38 h 185"/>
                <a:gd name="T14" fmla="*/ 108 w 203"/>
                <a:gd name="T15" fmla="*/ 45 h 185"/>
                <a:gd name="T16" fmla="*/ 99 w 203"/>
                <a:gd name="T17" fmla="*/ 57 h 185"/>
                <a:gd name="T18" fmla="*/ 89 w 203"/>
                <a:gd name="T19" fmla="*/ 64 h 185"/>
                <a:gd name="T20" fmla="*/ 78 w 203"/>
                <a:gd name="T21" fmla="*/ 55 h 185"/>
                <a:gd name="T22" fmla="*/ 73 w 203"/>
                <a:gd name="T23" fmla="*/ 45 h 185"/>
                <a:gd name="T24" fmla="*/ 68 w 203"/>
                <a:gd name="T25" fmla="*/ 50 h 185"/>
                <a:gd name="T26" fmla="*/ 66 w 203"/>
                <a:gd name="T27" fmla="*/ 26 h 185"/>
                <a:gd name="T28" fmla="*/ 63 w 203"/>
                <a:gd name="T29" fmla="*/ 12 h 185"/>
                <a:gd name="T30" fmla="*/ 49 w 203"/>
                <a:gd name="T31" fmla="*/ 7 h 185"/>
                <a:gd name="T32" fmla="*/ 23 w 203"/>
                <a:gd name="T33" fmla="*/ 3 h 185"/>
                <a:gd name="T34" fmla="*/ 7 w 203"/>
                <a:gd name="T35" fmla="*/ 10 h 185"/>
                <a:gd name="T36" fmla="*/ 0 w 203"/>
                <a:gd name="T37" fmla="*/ 22 h 185"/>
                <a:gd name="T38" fmla="*/ 9 w 203"/>
                <a:gd name="T39" fmla="*/ 22 h 185"/>
                <a:gd name="T40" fmla="*/ 18 w 203"/>
                <a:gd name="T41" fmla="*/ 31 h 185"/>
                <a:gd name="T42" fmla="*/ 30 w 203"/>
                <a:gd name="T43" fmla="*/ 38 h 185"/>
                <a:gd name="T44" fmla="*/ 44 w 203"/>
                <a:gd name="T45" fmla="*/ 38 h 185"/>
                <a:gd name="T46" fmla="*/ 59 w 203"/>
                <a:gd name="T47" fmla="*/ 38 h 185"/>
                <a:gd name="T48" fmla="*/ 54 w 203"/>
                <a:gd name="T49" fmla="*/ 48 h 185"/>
                <a:gd name="T50" fmla="*/ 40 w 203"/>
                <a:gd name="T51" fmla="*/ 45 h 185"/>
                <a:gd name="T52" fmla="*/ 28 w 203"/>
                <a:gd name="T53" fmla="*/ 50 h 185"/>
                <a:gd name="T54" fmla="*/ 21 w 203"/>
                <a:gd name="T55" fmla="*/ 55 h 185"/>
                <a:gd name="T56" fmla="*/ 33 w 203"/>
                <a:gd name="T57" fmla="*/ 64 h 185"/>
                <a:gd name="T58" fmla="*/ 33 w 203"/>
                <a:gd name="T59" fmla="*/ 69 h 185"/>
                <a:gd name="T60" fmla="*/ 44 w 203"/>
                <a:gd name="T61" fmla="*/ 78 h 185"/>
                <a:gd name="T62" fmla="*/ 52 w 203"/>
                <a:gd name="T63" fmla="*/ 64 h 185"/>
                <a:gd name="T64" fmla="*/ 56 w 203"/>
                <a:gd name="T65" fmla="*/ 57 h 185"/>
                <a:gd name="T66" fmla="*/ 59 w 203"/>
                <a:gd name="T67" fmla="*/ 74 h 185"/>
                <a:gd name="T68" fmla="*/ 63 w 203"/>
                <a:gd name="T69" fmla="*/ 76 h 185"/>
                <a:gd name="T70" fmla="*/ 70 w 203"/>
                <a:gd name="T71" fmla="*/ 76 h 185"/>
                <a:gd name="T72" fmla="*/ 78 w 203"/>
                <a:gd name="T73" fmla="*/ 76 h 185"/>
                <a:gd name="T74" fmla="*/ 78 w 203"/>
                <a:gd name="T75" fmla="*/ 81 h 185"/>
                <a:gd name="T76" fmla="*/ 104 w 203"/>
                <a:gd name="T77" fmla="*/ 90 h 185"/>
                <a:gd name="T78" fmla="*/ 125 w 203"/>
                <a:gd name="T79" fmla="*/ 100 h 185"/>
                <a:gd name="T80" fmla="*/ 134 w 203"/>
                <a:gd name="T81" fmla="*/ 102 h 185"/>
                <a:gd name="T82" fmla="*/ 144 w 203"/>
                <a:gd name="T83" fmla="*/ 105 h 185"/>
                <a:gd name="T84" fmla="*/ 144 w 203"/>
                <a:gd name="T85" fmla="*/ 112 h 185"/>
                <a:gd name="T86" fmla="*/ 149 w 203"/>
                <a:gd name="T87" fmla="*/ 121 h 185"/>
                <a:gd name="T88" fmla="*/ 156 w 203"/>
                <a:gd name="T89" fmla="*/ 135 h 185"/>
                <a:gd name="T90" fmla="*/ 153 w 203"/>
                <a:gd name="T91" fmla="*/ 138 h 185"/>
                <a:gd name="T92" fmla="*/ 167 w 203"/>
                <a:gd name="T93" fmla="*/ 142 h 185"/>
                <a:gd name="T94" fmla="*/ 156 w 203"/>
                <a:gd name="T95" fmla="*/ 145 h 185"/>
                <a:gd name="T96" fmla="*/ 160 w 203"/>
                <a:gd name="T97" fmla="*/ 157 h 185"/>
                <a:gd name="T98" fmla="*/ 158 w 203"/>
                <a:gd name="T99" fmla="*/ 166 h 185"/>
                <a:gd name="T100" fmla="*/ 172 w 203"/>
                <a:gd name="T101" fmla="*/ 164 h 185"/>
                <a:gd name="T102" fmla="*/ 182 w 203"/>
                <a:gd name="T103" fmla="*/ 161 h 185"/>
                <a:gd name="T104" fmla="*/ 186 w 203"/>
                <a:gd name="T105" fmla="*/ 173 h 185"/>
                <a:gd name="T106" fmla="*/ 198 w 203"/>
                <a:gd name="T107" fmla="*/ 185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03" h="185">
                  <a:moveTo>
                    <a:pt x="201" y="133"/>
                  </a:moveTo>
                  <a:lnTo>
                    <a:pt x="201" y="131"/>
                  </a:lnTo>
                  <a:lnTo>
                    <a:pt x="201" y="123"/>
                  </a:lnTo>
                  <a:lnTo>
                    <a:pt x="203" y="48"/>
                  </a:lnTo>
                  <a:lnTo>
                    <a:pt x="203" y="48"/>
                  </a:lnTo>
                  <a:lnTo>
                    <a:pt x="201" y="50"/>
                  </a:lnTo>
                  <a:lnTo>
                    <a:pt x="198" y="48"/>
                  </a:lnTo>
                  <a:lnTo>
                    <a:pt x="198" y="45"/>
                  </a:lnTo>
                  <a:lnTo>
                    <a:pt x="198" y="45"/>
                  </a:lnTo>
                  <a:lnTo>
                    <a:pt x="196" y="43"/>
                  </a:lnTo>
                  <a:lnTo>
                    <a:pt x="191" y="43"/>
                  </a:lnTo>
                  <a:lnTo>
                    <a:pt x="186" y="41"/>
                  </a:lnTo>
                  <a:lnTo>
                    <a:pt x="184" y="41"/>
                  </a:lnTo>
                  <a:lnTo>
                    <a:pt x="182" y="41"/>
                  </a:lnTo>
                  <a:lnTo>
                    <a:pt x="170" y="36"/>
                  </a:lnTo>
                  <a:lnTo>
                    <a:pt x="163" y="34"/>
                  </a:lnTo>
                  <a:lnTo>
                    <a:pt x="160" y="34"/>
                  </a:lnTo>
                  <a:lnTo>
                    <a:pt x="156" y="31"/>
                  </a:lnTo>
                  <a:lnTo>
                    <a:pt x="149" y="29"/>
                  </a:lnTo>
                  <a:lnTo>
                    <a:pt x="141" y="26"/>
                  </a:lnTo>
                  <a:lnTo>
                    <a:pt x="139" y="24"/>
                  </a:lnTo>
                  <a:lnTo>
                    <a:pt x="134" y="22"/>
                  </a:lnTo>
                  <a:lnTo>
                    <a:pt x="125" y="29"/>
                  </a:lnTo>
                  <a:lnTo>
                    <a:pt x="123" y="31"/>
                  </a:lnTo>
                  <a:lnTo>
                    <a:pt x="125" y="34"/>
                  </a:lnTo>
                  <a:lnTo>
                    <a:pt x="125" y="38"/>
                  </a:lnTo>
                  <a:lnTo>
                    <a:pt x="118" y="38"/>
                  </a:lnTo>
                  <a:lnTo>
                    <a:pt x="115" y="38"/>
                  </a:lnTo>
                  <a:lnTo>
                    <a:pt x="113" y="41"/>
                  </a:lnTo>
                  <a:lnTo>
                    <a:pt x="111" y="38"/>
                  </a:lnTo>
                  <a:lnTo>
                    <a:pt x="108" y="41"/>
                  </a:lnTo>
                  <a:lnTo>
                    <a:pt x="108" y="45"/>
                  </a:lnTo>
                  <a:lnTo>
                    <a:pt x="106" y="48"/>
                  </a:lnTo>
                  <a:lnTo>
                    <a:pt x="101" y="48"/>
                  </a:lnTo>
                  <a:lnTo>
                    <a:pt x="99" y="52"/>
                  </a:lnTo>
                  <a:lnTo>
                    <a:pt x="99" y="57"/>
                  </a:lnTo>
                  <a:lnTo>
                    <a:pt x="96" y="57"/>
                  </a:lnTo>
                  <a:lnTo>
                    <a:pt x="94" y="60"/>
                  </a:lnTo>
                  <a:lnTo>
                    <a:pt x="94" y="62"/>
                  </a:lnTo>
                  <a:lnTo>
                    <a:pt x="89" y="64"/>
                  </a:lnTo>
                  <a:lnTo>
                    <a:pt x="85" y="64"/>
                  </a:lnTo>
                  <a:lnTo>
                    <a:pt x="82" y="62"/>
                  </a:lnTo>
                  <a:lnTo>
                    <a:pt x="80" y="60"/>
                  </a:lnTo>
                  <a:lnTo>
                    <a:pt x="78" y="55"/>
                  </a:lnTo>
                  <a:lnTo>
                    <a:pt x="75" y="55"/>
                  </a:lnTo>
                  <a:lnTo>
                    <a:pt x="75" y="52"/>
                  </a:lnTo>
                  <a:lnTo>
                    <a:pt x="75" y="48"/>
                  </a:lnTo>
                  <a:lnTo>
                    <a:pt x="73" y="45"/>
                  </a:lnTo>
                  <a:lnTo>
                    <a:pt x="70" y="48"/>
                  </a:lnTo>
                  <a:lnTo>
                    <a:pt x="70" y="52"/>
                  </a:lnTo>
                  <a:lnTo>
                    <a:pt x="70" y="52"/>
                  </a:lnTo>
                  <a:lnTo>
                    <a:pt x="68" y="50"/>
                  </a:lnTo>
                  <a:lnTo>
                    <a:pt x="66" y="45"/>
                  </a:lnTo>
                  <a:lnTo>
                    <a:pt x="63" y="36"/>
                  </a:lnTo>
                  <a:lnTo>
                    <a:pt x="63" y="31"/>
                  </a:lnTo>
                  <a:lnTo>
                    <a:pt x="66" y="26"/>
                  </a:lnTo>
                  <a:lnTo>
                    <a:pt x="68" y="24"/>
                  </a:lnTo>
                  <a:lnTo>
                    <a:pt x="66" y="19"/>
                  </a:lnTo>
                  <a:lnTo>
                    <a:pt x="63" y="17"/>
                  </a:lnTo>
                  <a:lnTo>
                    <a:pt x="63" y="12"/>
                  </a:lnTo>
                  <a:lnTo>
                    <a:pt x="63" y="10"/>
                  </a:lnTo>
                  <a:lnTo>
                    <a:pt x="63" y="7"/>
                  </a:lnTo>
                  <a:lnTo>
                    <a:pt x="56" y="7"/>
                  </a:lnTo>
                  <a:lnTo>
                    <a:pt x="49" y="7"/>
                  </a:lnTo>
                  <a:lnTo>
                    <a:pt x="42" y="3"/>
                  </a:lnTo>
                  <a:lnTo>
                    <a:pt x="33" y="0"/>
                  </a:lnTo>
                  <a:lnTo>
                    <a:pt x="26" y="0"/>
                  </a:lnTo>
                  <a:lnTo>
                    <a:pt x="23" y="3"/>
                  </a:lnTo>
                  <a:lnTo>
                    <a:pt x="18" y="5"/>
                  </a:lnTo>
                  <a:lnTo>
                    <a:pt x="16" y="7"/>
                  </a:lnTo>
                  <a:lnTo>
                    <a:pt x="14" y="10"/>
                  </a:lnTo>
                  <a:lnTo>
                    <a:pt x="7" y="10"/>
                  </a:lnTo>
                  <a:lnTo>
                    <a:pt x="4" y="12"/>
                  </a:lnTo>
                  <a:lnTo>
                    <a:pt x="7" y="15"/>
                  </a:lnTo>
                  <a:lnTo>
                    <a:pt x="4" y="17"/>
                  </a:lnTo>
                  <a:lnTo>
                    <a:pt x="0" y="22"/>
                  </a:lnTo>
                  <a:lnTo>
                    <a:pt x="0" y="24"/>
                  </a:lnTo>
                  <a:lnTo>
                    <a:pt x="4" y="24"/>
                  </a:lnTo>
                  <a:lnTo>
                    <a:pt x="7" y="22"/>
                  </a:lnTo>
                  <a:lnTo>
                    <a:pt x="9" y="22"/>
                  </a:lnTo>
                  <a:lnTo>
                    <a:pt x="11" y="24"/>
                  </a:lnTo>
                  <a:lnTo>
                    <a:pt x="16" y="26"/>
                  </a:lnTo>
                  <a:lnTo>
                    <a:pt x="18" y="31"/>
                  </a:lnTo>
                  <a:lnTo>
                    <a:pt x="18" y="31"/>
                  </a:lnTo>
                  <a:lnTo>
                    <a:pt x="18" y="36"/>
                  </a:lnTo>
                  <a:lnTo>
                    <a:pt x="23" y="41"/>
                  </a:lnTo>
                  <a:lnTo>
                    <a:pt x="28" y="41"/>
                  </a:lnTo>
                  <a:lnTo>
                    <a:pt x="30" y="38"/>
                  </a:lnTo>
                  <a:lnTo>
                    <a:pt x="33" y="41"/>
                  </a:lnTo>
                  <a:lnTo>
                    <a:pt x="35" y="41"/>
                  </a:lnTo>
                  <a:lnTo>
                    <a:pt x="37" y="41"/>
                  </a:lnTo>
                  <a:lnTo>
                    <a:pt x="44" y="38"/>
                  </a:lnTo>
                  <a:lnTo>
                    <a:pt x="47" y="41"/>
                  </a:lnTo>
                  <a:lnTo>
                    <a:pt x="49" y="38"/>
                  </a:lnTo>
                  <a:lnTo>
                    <a:pt x="47" y="38"/>
                  </a:lnTo>
                  <a:lnTo>
                    <a:pt x="59" y="38"/>
                  </a:lnTo>
                  <a:lnTo>
                    <a:pt x="59" y="41"/>
                  </a:lnTo>
                  <a:lnTo>
                    <a:pt x="59" y="45"/>
                  </a:lnTo>
                  <a:lnTo>
                    <a:pt x="56" y="45"/>
                  </a:lnTo>
                  <a:lnTo>
                    <a:pt x="54" y="48"/>
                  </a:lnTo>
                  <a:lnTo>
                    <a:pt x="52" y="52"/>
                  </a:lnTo>
                  <a:lnTo>
                    <a:pt x="49" y="48"/>
                  </a:lnTo>
                  <a:lnTo>
                    <a:pt x="44" y="45"/>
                  </a:lnTo>
                  <a:lnTo>
                    <a:pt x="40" y="45"/>
                  </a:lnTo>
                  <a:lnTo>
                    <a:pt x="40" y="50"/>
                  </a:lnTo>
                  <a:lnTo>
                    <a:pt x="35" y="52"/>
                  </a:lnTo>
                  <a:lnTo>
                    <a:pt x="33" y="52"/>
                  </a:lnTo>
                  <a:lnTo>
                    <a:pt x="28" y="50"/>
                  </a:lnTo>
                  <a:lnTo>
                    <a:pt x="26" y="50"/>
                  </a:lnTo>
                  <a:lnTo>
                    <a:pt x="21" y="50"/>
                  </a:lnTo>
                  <a:lnTo>
                    <a:pt x="18" y="52"/>
                  </a:lnTo>
                  <a:lnTo>
                    <a:pt x="21" y="55"/>
                  </a:lnTo>
                  <a:lnTo>
                    <a:pt x="26" y="55"/>
                  </a:lnTo>
                  <a:lnTo>
                    <a:pt x="28" y="57"/>
                  </a:lnTo>
                  <a:lnTo>
                    <a:pt x="30" y="62"/>
                  </a:lnTo>
                  <a:lnTo>
                    <a:pt x="33" y="64"/>
                  </a:lnTo>
                  <a:lnTo>
                    <a:pt x="35" y="64"/>
                  </a:lnTo>
                  <a:lnTo>
                    <a:pt x="35" y="67"/>
                  </a:lnTo>
                  <a:lnTo>
                    <a:pt x="35" y="69"/>
                  </a:lnTo>
                  <a:lnTo>
                    <a:pt x="33" y="69"/>
                  </a:lnTo>
                  <a:lnTo>
                    <a:pt x="33" y="71"/>
                  </a:lnTo>
                  <a:lnTo>
                    <a:pt x="35" y="78"/>
                  </a:lnTo>
                  <a:lnTo>
                    <a:pt x="40" y="81"/>
                  </a:lnTo>
                  <a:lnTo>
                    <a:pt x="44" y="78"/>
                  </a:lnTo>
                  <a:lnTo>
                    <a:pt x="49" y="74"/>
                  </a:lnTo>
                  <a:lnTo>
                    <a:pt x="47" y="71"/>
                  </a:lnTo>
                  <a:lnTo>
                    <a:pt x="52" y="64"/>
                  </a:lnTo>
                  <a:lnTo>
                    <a:pt x="52" y="64"/>
                  </a:lnTo>
                  <a:lnTo>
                    <a:pt x="54" y="62"/>
                  </a:lnTo>
                  <a:lnTo>
                    <a:pt x="54" y="57"/>
                  </a:lnTo>
                  <a:lnTo>
                    <a:pt x="56" y="52"/>
                  </a:lnTo>
                  <a:lnTo>
                    <a:pt x="56" y="57"/>
                  </a:lnTo>
                  <a:lnTo>
                    <a:pt x="54" y="62"/>
                  </a:lnTo>
                  <a:lnTo>
                    <a:pt x="56" y="64"/>
                  </a:lnTo>
                  <a:lnTo>
                    <a:pt x="56" y="69"/>
                  </a:lnTo>
                  <a:lnTo>
                    <a:pt x="59" y="74"/>
                  </a:lnTo>
                  <a:lnTo>
                    <a:pt x="61" y="71"/>
                  </a:lnTo>
                  <a:lnTo>
                    <a:pt x="61" y="69"/>
                  </a:lnTo>
                  <a:lnTo>
                    <a:pt x="63" y="71"/>
                  </a:lnTo>
                  <a:lnTo>
                    <a:pt x="63" y="76"/>
                  </a:lnTo>
                  <a:lnTo>
                    <a:pt x="66" y="74"/>
                  </a:lnTo>
                  <a:lnTo>
                    <a:pt x="68" y="74"/>
                  </a:lnTo>
                  <a:lnTo>
                    <a:pt x="68" y="76"/>
                  </a:lnTo>
                  <a:lnTo>
                    <a:pt x="70" y="76"/>
                  </a:lnTo>
                  <a:lnTo>
                    <a:pt x="75" y="76"/>
                  </a:lnTo>
                  <a:lnTo>
                    <a:pt x="78" y="76"/>
                  </a:lnTo>
                  <a:lnTo>
                    <a:pt x="78" y="76"/>
                  </a:lnTo>
                  <a:lnTo>
                    <a:pt x="78" y="76"/>
                  </a:lnTo>
                  <a:lnTo>
                    <a:pt x="73" y="76"/>
                  </a:lnTo>
                  <a:lnTo>
                    <a:pt x="73" y="78"/>
                  </a:lnTo>
                  <a:lnTo>
                    <a:pt x="78" y="81"/>
                  </a:lnTo>
                  <a:lnTo>
                    <a:pt x="78" y="81"/>
                  </a:lnTo>
                  <a:lnTo>
                    <a:pt x="80" y="83"/>
                  </a:lnTo>
                  <a:lnTo>
                    <a:pt x="85" y="86"/>
                  </a:lnTo>
                  <a:lnTo>
                    <a:pt x="89" y="86"/>
                  </a:lnTo>
                  <a:lnTo>
                    <a:pt x="104" y="90"/>
                  </a:lnTo>
                  <a:lnTo>
                    <a:pt x="115" y="95"/>
                  </a:lnTo>
                  <a:lnTo>
                    <a:pt x="118" y="93"/>
                  </a:lnTo>
                  <a:lnTo>
                    <a:pt x="123" y="95"/>
                  </a:lnTo>
                  <a:lnTo>
                    <a:pt x="125" y="100"/>
                  </a:lnTo>
                  <a:lnTo>
                    <a:pt x="130" y="102"/>
                  </a:lnTo>
                  <a:lnTo>
                    <a:pt x="134" y="102"/>
                  </a:lnTo>
                  <a:lnTo>
                    <a:pt x="137" y="100"/>
                  </a:lnTo>
                  <a:lnTo>
                    <a:pt x="134" y="102"/>
                  </a:lnTo>
                  <a:lnTo>
                    <a:pt x="134" y="105"/>
                  </a:lnTo>
                  <a:lnTo>
                    <a:pt x="137" y="105"/>
                  </a:lnTo>
                  <a:lnTo>
                    <a:pt x="139" y="105"/>
                  </a:lnTo>
                  <a:lnTo>
                    <a:pt x="144" y="105"/>
                  </a:lnTo>
                  <a:lnTo>
                    <a:pt x="141" y="107"/>
                  </a:lnTo>
                  <a:lnTo>
                    <a:pt x="141" y="109"/>
                  </a:lnTo>
                  <a:lnTo>
                    <a:pt x="141" y="109"/>
                  </a:lnTo>
                  <a:lnTo>
                    <a:pt x="144" y="112"/>
                  </a:lnTo>
                  <a:lnTo>
                    <a:pt x="149" y="112"/>
                  </a:lnTo>
                  <a:lnTo>
                    <a:pt x="144" y="114"/>
                  </a:lnTo>
                  <a:lnTo>
                    <a:pt x="144" y="116"/>
                  </a:lnTo>
                  <a:lnTo>
                    <a:pt x="149" y="121"/>
                  </a:lnTo>
                  <a:lnTo>
                    <a:pt x="146" y="126"/>
                  </a:lnTo>
                  <a:lnTo>
                    <a:pt x="149" y="128"/>
                  </a:lnTo>
                  <a:lnTo>
                    <a:pt x="151" y="131"/>
                  </a:lnTo>
                  <a:lnTo>
                    <a:pt x="156" y="135"/>
                  </a:lnTo>
                  <a:lnTo>
                    <a:pt x="158" y="135"/>
                  </a:lnTo>
                  <a:lnTo>
                    <a:pt x="156" y="135"/>
                  </a:lnTo>
                  <a:lnTo>
                    <a:pt x="153" y="135"/>
                  </a:lnTo>
                  <a:lnTo>
                    <a:pt x="153" y="138"/>
                  </a:lnTo>
                  <a:lnTo>
                    <a:pt x="156" y="142"/>
                  </a:lnTo>
                  <a:lnTo>
                    <a:pt x="160" y="142"/>
                  </a:lnTo>
                  <a:lnTo>
                    <a:pt x="163" y="142"/>
                  </a:lnTo>
                  <a:lnTo>
                    <a:pt x="167" y="142"/>
                  </a:lnTo>
                  <a:lnTo>
                    <a:pt x="165" y="142"/>
                  </a:lnTo>
                  <a:lnTo>
                    <a:pt x="160" y="145"/>
                  </a:lnTo>
                  <a:lnTo>
                    <a:pt x="158" y="145"/>
                  </a:lnTo>
                  <a:lnTo>
                    <a:pt x="156" y="145"/>
                  </a:lnTo>
                  <a:lnTo>
                    <a:pt x="158" y="147"/>
                  </a:lnTo>
                  <a:lnTo>
                    <a:pt x="160" y="149"/>
                  </a:lnTo>
                  <a:lnTo>
                    <a:pt x="160" y="154"/>
                  </a:lnTo>
                  <a:lnTo>
                    <a:pt x="160" y="157"/>
                  </a:lnTo>
                  <a:lnTo>
                    <a:pt x="160" y="159"/>
                  </a:lnTo>
                  <a:lnTo>
                    <a:pt x="158" y="161"/>
                  </a:lnTo>
                  <a:lnTo>
                    <a:pt x="156" y="161"/>
                  </a:lnTo>
                  <a:lnTo>
                    <a:pt x="158" y="166"/>
                  </a:lnTo>
                  <a:lnTo>
                    <a:pt x="163" y="164"/>
                  </a:lnTo>
                  <a:lnTo>
                    <a:pt x="165" y="164"/>
                  </a:lnTo>
                  <a:lnTo>
                    <a:pt x="167" y="164"/>
                  </a:lnTo>
                  <a:lnTo>
                    <a:pt x="172" y="164"/>
                  </a:lnTo>
                  <a:lnTo>
                    <a:pt x="177" y="164"/>
                  </a:lnTo>
                  <a:lnTo>
                    <a:pt x="179" y="161"/>
                  </a:lnTo>
                  <a:lnTo>
                    <a:pt x="182" y="157"/>
                  </a:lnTo>
                  <a:lnTo>
                    <a:pt x="182" y="161"/>
                  </a:lnTo>
                  <a:lnTo>
                    <a:pt x="179" y="164"/>
                  </a:lnTo>
                  <a:lnTo>
                    <a:pt x="179" y="168"/>
                  </a:lnTo>
                  <a:lnTo>
                    <a:pt x="182" y="168"/>
                  </a:lnTo>
                  <a:lnTo>
                    <a:pt x="186" y="173"/>
                  </a:lnTo>
                  <a:lnTo>
                    <a:pt x="186" y="173"/>
                  </a:lnTo>
                  <a:lnTo>
                    <a:pt x="186" y="176"/>
                  </a:lnTo>
                  <a:lnTo>
                    <a:pt x="193" y="183"/>
                  </a:lnTo>
                  <a:lnTo>
                    <a:pt x="198" y="185"/>
                  </a:lnTo>
                  <a:lnTo>
                    <a:pt x="198" y="185"/>
                  </a:lnTo>
                  <a:lnTo>
                    <a:pt x="201" y="135"/>
                  </a:lnTo>
                  <a:lnTo>
                    <a:pt x="201" y="133"/>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048" name="Freeform 542"/>
            <p:cNvSpPr>
              <a:spLocks/>
            </p:cNvSpPr>
            <p:nvPr/>
          </p:nvSpPr>
          <p:spPr bwMode="auto">
            <a:xfrm>
              <a:off x="8473823" y="4819726"/>
              <a:ext cx="3581" cy="2387"/>
            </a:xfrm>
            <a:custGeom>
              <a:avLst/>
              <a:gdLst>
                <a:gd name="T0" fmla="*/ 3 w 3"/>
                <a:gd name="T1" fmla="*/ 0 h 2"/>
                <a:gd name="T2" fmla="*/ 0 w 3"/>
                <a:gd name="T3" fmla="*/ 0 h 2"/>
                <a:gd name="T4" fmla="*/ 3 w 3"/>
                <a:gd name="T5" fmla="*/ 2 h 2"/>
                <a:gd name="T6" fmla="*/ 3 w 3"/>
                <a:gd name="T7" fmla="*/ 2 h 2"/>
                <a:gd name="T8" fmla="*/ 3 w 3"/>
                <a:gd name="T9" fmla="*/ 0 h 2"/>
              </a:gdLst>
              <a:ahLst/>
              <a:cxnLst>
                <a:cxn ang="0">
                  <a:pos x="T0" y="T1"/>
                </a:cxn>
                <a:cxn ang="0">
                  <a:pos x="T2" y="T3"/>
                </a:cxn>
                <a:cxn ang="0">
                  <a:pos x="T4" y="T5"/>
                </a:cxn>
                <a:cxn ang="0">
                  <a:pos x="T6" y="T7"/>
                </a:cxn>
                <a:cxn ang="0">
                  <a:pos x="T8" y="T9"/>
                </a:cxn>
              </a:cxnLst>
              <a:rect l="0" t="0" r="r" b="b"/>
              <a:pathLst>
                <a:path w="3" h="2">
                  <a:moveTo>
                    <a:pt x="3" y="0"/>
                  </a:moveTo>
                  <a:lnTo>
                    <a:pt x="0" y="0"/>
                  </a:lnTo>
                  <a:lnTo>
                    <a:pt x="3" y="2"/>
                  </a:lnTo>
                  <a:lnTo>
                    <a:pt x="3" y="2"/>
                  </a:lnTo>
                  <a:lnTo>
                    <a:pt x="3" y="0"/>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049" name="Freeform 543"/>
            <p:cNvSpPr>
              <a:spLocks/>
            </p:cNvSpPr>
            <p:nvPr/>
          </p:nvSpPr>
          <p:spPr bwMode="auto">
            <a:xfrm>
              <a:off x="8477403" y="4801821"/>
              <a:ext cx="217251" cy="74009"/>
            </a:xfrm>
            <a:custGeom>
              <a:avLst/>
              <a:gdLst>
                <a:gd name="T0" fmla="*/ 127 w 182"/>
                <a:gd name="T1" fmla="*/ 55 h 62"/>
                <a:gd name="T2" fmla="*/ 137 w 182"/>
                <a:gd name="T3" fmla="*/ 50 h 62"/>
                <a:gd name="T4" fmla="*/ 149 w 182"/>
                <a:gd name="T5" fmla="*/ 55 h 62"/>
                <a:gd name="T6" fmla="*/ 158 w 182"/>
                <a:gd name="T7" fmla="*/ 50 h 62"/>
                <a:gd name="T8" fmla="*/ 165 w 182"/>
                <a:gd name="T9" fmla="*/ 55 h 62"/>
                <a:gd name="T10" fmla="*/ 175 w 182"/>
                <a:gd name="T11" fmla="*/ 60 h 62"/>
                <a:gd name="T12" fmla="*/ 182 w 182"/>
                <a:gd name="T13" fmla="*/ 62 h 62"/>
                <a:gd name="T14" fmla="*/ 177 w 182"/>
                <a:gd name="T15" fmla="*/ 55 h 62"/>
                <a:gd name="T16" fmla="*/ 182 w 182"/>
                <a:gd name="T17" fmla="*/ 43 h 62"/>
                <a:gd name="T18" fmla="*/ 175 w 182"/>
                <a:gd name="T19" fmla="*/ 41 h 62"/>
                <a:gd name="T20" fmla="*/ 170 w 182"/>
                <a:gd name="T21" fmla="*/ 38 h 62"/>
                <a:gd name="T22" fmla="*/ 165 w 182"/>
                <a:gd name="T23" fmla="*/ 41 h 62"/>
                <a:gd name="T24" fmla="*/ 158 w 182"/>
                <a:gd name="T25" fmla="*/ 41 h 62"/>
                <a:gd name="T26" fmla="*/ 151 w 182"/>
                <a:gd name="T27" fmla="*/ 36 h 62"/>
                <a:gd name="T28" fmla="*/ 146 w 182"/>
                <a:gd name="T29" fmla="*/ 26 h 62"/>
                <a:gd name="T30" fmla="*/ 139 w 182"/>
                <a:gd name="T31" fmla="*/ 22 h 62"/>
                <a:gd name="T32" fmla="*/ 134 w 182"/>
                <a:gd name="T33" fmla="*/ 19 h 62"/>
                <a:gd name="T34" fmla="*/ 127 w 182"/>
                <a:gd name="T35" fmla="*/ 17 h 62"/>
                <a:gd name="T36" fmla="*/ 120 w 182"/>
                <a:gd name="T37" fmla="*/ 15 h 62"/>
                <a:gd name="T38" fmla="*/ 113 w 182"/>
                <a:gd name="T39" fmla="*/ 10 h 62"/>
                <a:gd name="T40" fmla="*/ 106 w 182"/>
                <a:gd name="T41" fmla="*/ 17 h 62"/>
                <a:gd name="T42" fmla="*/ 97 w 182"/>
                <a:gd name="T43" fmla="*/ 22 h 62"/>
                <a:gd name="T44" fmla="*/ 73 w 182"/>
                <a:gd name="T45" fmla="*/ 22 h 62"/>
                <a:gd name="T46" fmla="*/ 63 w 182"/>
                <a:gd name="T47" fmla="*/ 17 h 62"/>
                <a:gd name="T48" fmla="*/ 61 w 182"/>
                <a:gd name="T49" fmla="*/ 7 h 62"/>
                <a:gd name="T50" fmla="*/ 47 w 182"/>
                <a:gd name="T51" fmla="*/ 5 h 62"/>
                <a:gd name="T52" fmla="*/ 35 w 182"/>
                <a:gd name="T53" fmla="*/ 3 h 62"/>
                <a:gd name="T54" fmla="*/ 33 w 182"/>
                <a:gd name="T55" fmla="*/ 5 h 62"/>
                <a:gd name="T56" fmla="*/ 23 w 182"/>
                <a:gd name="T57" fmla="*/ 3 h 62"/>
                <a:gd name="T58" fmla="*/ 16 w 182"/>
                <a:gd name="T59" fmla="*/ 0 h 62"/>
                <a:gd name="T60" fmla="*/ 11 w 182"/>
                <a:gd name="T61" fmla="*/ 10 h 62"/>
                <a:gd name="T62" fmla="*/ 7 w 182"/>
                <a:gd name="T63" fmla="*/ 15 h 62"/>
                <a:gd name="T64" fmla="*/ 2 w 182"/>
                <a:gd name="T65" fmla="*/ 19 h 62"/>
                <a:gd name="T66" fmla="*/ 0 w 182"/>
                <a:gd name="T67" fmla="*/ 17 h 62"/>
                <a:gd name="T68" fmla="*/ 2 w 182"/>
                <a:gd name="T69" fmla="*/ 22 h 62"/>
                <a:gd name="T70" fmla="*/ 16 w 182"/>
                <a:gd name="T71" fmla="*/ 19 h 62"/>
                <a:gd name="T72" fmla="*/ 18 w 182"/>
                <a:gd name="T73" fmla="*/ 24 h 62"/>
                <a:gd name="T74" fmla="*/ 26 w 182"/>
                <a:gd name="T75" fmla="*/ 24 h 62"/>
                <a:gd name="T76" fmla="*/ 21 w 182"/>
                <a:gd name="T77" fmla="*/ 31 h 62"/>
                <a:gd name="T78" fmla="*/ 28 w 182"/>
                <a:gd name="T79" fmla="*/ 33 h 62"/>
                <a:gd name="T80" fmla="*/ 35 w 182"/>
                <a:gd name="T81" fmla="*/ 33 h 62"/>
                <a:gd name="T82" fmla="*/ 44 w 182"/>
                <a:gd name="T83" fmla="*/ 36 h 62"/>
                <a:gd name="T84" fmla="*/ 61 w 182"/>
                <a:gd name="T85" fmla="*/ 43 h 62"/>
                <a:gd name="T86" fmla="*/ 66 w 182"/>
                <a:gd name="T87" fmla="*/ 38 h 62"/>
                <a:gd name="T88" fmla="*/ 73 w 182"/>
                <a:gd name="T89" fmla="*/ 41 h 62"/>
                <a:gd name="T90" fmla="*/ 80 w 182"/>
                <a:gd name="T91" fmla="*/ 38 h 62"/>
                <a:gd name="T92" fmla="*/ 89 w 182"/>
                <a:gd name="T93" fmla="*/ 41 h 62"/>
                <a:gd name="T94" fmla="*/ 111 w 182"/>
                <a:gd name="T95" fmla="*/ 52 h 62"/>
                <a:gd name="T96" fmla="*/ 123 w 182"/>
                <a:gd name="T97" fmla="*/ 50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82" h="62">
                  <a:moveTo>
                    <a:pt x="123" y="50"/>
                  </a:moveTo>
                  <a:lnTo>
                    <a:pt x="127" y="55"/>
                  </a:lnTo>
                  <a:lnTo>
                    <a:pt x="132" y="50"/>
                  </a:lnTo>
                  <a:lnTo>
                    <a:pt x="137" y="50"/>
                  </a:lnTo>
                  <a:lnTo>
                    <a:pt x="144" y="55"/>
                  </a:lnTo>
                  <a:lnTo>
                    <a:pt x="149" y="55"/>
                  </a:lnTo>
                  <a:lnTo>
                    <a:pt x="156" y="50"/>
                  </a:lnTo>
                  <a:lnTo>
                    <a:pt x="158" y="50"/>
                  </a:lnTo>
                  <a:lnTo>
                    <a:pt x="160" y="55"/>
                  </a:lnTo>
                  <a:lnTo>
                    <a:pt x="165" y="55"/>
                  </a:lnTo>
                  <a:lnTo>
                    <a:pt x="170" y="60"/>
                  </a:lnTo>
                  <a:lnTo>
                    <a:pt x="175" y="60"/>
                  </a:lnTo>
                  <a:lnTo>
                    <a:pt x="179" y="62"/>
                  </a:lnTo>
                  <a:lnTo>
                    <a:pt x="182" y="62"/>
                  </a:lnTo>
                  <a:lnTo>
                    <a:pt x="179" y="57"/>
                  </a:lnTo>
                  <a:lnTo>
                    <a:pt x="177" y="55"/>
                  </a:lnTo>
                  <a:lnTo>
                    <a:pt x="179" y="52"/>
                  </a:lnTo>
                  <a:lnTo>
                    <a:pt x="182" y="43"/>
                  </a:lnTo>
                  <a:lnTo>
                    <a:pt x="179" y="41"/>
                  </a:lnTo>
                  <a:lnTo>
                    <a:pt x="175" y="41"/>
                  </a:lnTo>
                  <a:lnTo>
                    <a:pt x="175" y="38"/>
                  </a:lnTo>
                  <a:lnTo>
                    <a:pt x="170" y="38"/>
                  </a:lnTo>
                  <a:lnTo>
                    <a:pt x="167" y="41"/>
                  </a:lnTo>
                  <a:lnTo>
                    <a:pt x="165" y="41"/>
                  </a:lnTo>
                  <a:lnTo>
                    <a:pt x="163" y="38"/>
                  </a:lnTo>
                  <a:lnTo>
                    <a:pt x="158" y="41"/>
                  </a:lnTo>
                  <a:lnTo>
                    <a:pt x="153" y="38"/>
                  </a:lnTo>
                  <a:lnTo>
                    <a:pt x="151" y="36"/>
                  </a:lnTo>
                  <a:lnTo>
                    <a:pt x="149" y="31"/>
                  </a:lnTo>
                  <a:lnTo>
                    <a:pt x="146" y="26"/>
                  </a:lnTo>
                  <a:lnTo>
                    <a:pt x="146" y="22"/>
                  </a:lnTo>
                  <a:lnTo>
                    <a:pt x="139" y="22"/>
                  </a:lnTo>
                  <a:lnTo>
                    <a:pt x="137" y="22"/>
                  </a:lnTo>
                  <a:lnTo>
                    <a:pt x="134" y="19"/>
                  </a:lnTo>
                  <a:lnTo>
                    <a:pt x="132" y="19"/>
                  </a:lnTo>
                  <a:lnTo>
                    <a:pt x="127" y="17"/>
                  </a:lnTo>
                  <a:lnTo>
                    <a:pt x="125" y="15"/>
                  </a:lnTo>
                  <a:lnTo>
                    <a:pt x="120" y="15"/>
                  </a:lnTo>
                  <a:lnTo>
                    <a:pt x="118" y="15"/>
                  </a:lnTo>
                  <a:lnTo>
                    <a:pt x="113" y="10"/>
                  </a:lnTo>
                  <a:lnTo>
                    <a:pt x="108" y="10"/>
                  </a:lnTo>
                  <a:lnTo>
                    <a:pt x="106" y="17"/>
                  </a:lnTo>
                  <a:lnTo>
                    <a:pt x="104" y="22"/>
                  </a:lnTo>
                  <a:lnTo>
                    <a:pt x="97" y="22"/>
                  </a:lnTo>
                  <a:lnTo>
                    <a:pt x="85" y="22"/>
                  </a:lnTo>
                  <a:lnTo>
                    <a:pt x="73" y="22"/>
                  </a:lnTo>
                  <a:lnTo>
                    <a:pt x="66" y="17"/>
                  </a:lnTo>
                  <a:lnTo>
                    <a:pt x="63" y="17"/>
                  </a:lnTo>
                  <a:lnTo>
                    <a:pt x="63" y="12"/>
                  </a:lnTo>
                  <a:lnTo>
                    <a:pt x="61" y="7"/>
                  </a:lnTo>
                  <a:lnTo>
                    <a:pt x="54" y="7"/>
                  </a:lnTo>
                  <a:lnTo>
                    <a:pt x="47" y="5"/>
                  </a:lnTo>
                  <a:lnTo>
                    <a:pt x="42" y="3"/>
                  </a:lnTo>
                  <a:lnTo>
                    <a:pt x="35" y="3"/>
                  </a:lnTo>
                  <a:lnTo>
                    <a:pt x="35" y="3"/>
                  </a:lnTo>
                  <a:lnTo>
                    <a:pt x="33" y="5"/>
                  </a:lnTo>
                  <a:lnTo>
                    <a:pt x="30" y="3"/>
                  </a:lnTo>
                  <a:lnTo>
                    <a:pt x="23" y="3"/>
                  </a:lnTo>
                  <a:lnTo>
                    <a:pt x="18" y="3"/>
                  </a:lnTo>
                  <a:lnTo>
                    <a:pt x="16" y="0"/>
                  </a:lnTo>
                  <a:lnTo>
                    <a:pt x="11" y="5"/>
                  </a:lnTo>
                  <a:lnTo>
                    <a:pt x="11" y="10"/>
                  </a:lnTo>
                  <a:lnTo>
                    <a:pt x="11" y="12"/>
                  </a:lnTo>
                  <a:lnTo>
                    <a:pt x="7" y="15"/>
                  </a:lnTo>
                  <a:lnTo>
                    <a:pt x="7" y="17"/>
                  </a:lnTo>
                  <a:lnTo>
                    <a:pt x="2" y="19"/>
                  </a:lnTo>
                  <a:lnTo>
                    <a:pt x="2" y="17"/>
                  </a:lnTo>
                  <a:lnTo>
                    <a:pt x="0" y="17"/>
                  </a:lnTo>
                  <a:lnTo>
                    <a:pt x="0" y="19"/>
                  </a:lnTo>
                  <a:lnTo>
                    <a:pt x="2" y="22"/>
                  </a:lnTo>
                  <a:lnTo>
                    <a:pt x="11" y="22"/>
                  </a:lnTo>
                  <a:lnTo>
                    <a:pt x="16" y="19"/>
                  </a:lnTo>
                  <a:lnTo>
                    <a:pt x="16" y="24"/>
                  </a:lnTo>
                  <a:lnTo>
                    <a:pt x="18" y="24"/>
                  </a:lnTo>
                  <a:lnTo>
                    <a:pt x="21" y="24"/>
                  </a:lnTo>
                  <a:lnTo>
                    <a:pt x="26" y="24"/>
                  </a:lnTo>
                  <a:lnTo>
                    <a:pt x="23" y="26"/>
                  </a:lnTo>
                  <a:lnTo>
                    <a:pt x="21" y="31"/>
                  </a:lnTo>
                  <a:lnTo>
                    <a:pt x="23" y="33"/>
                  </a:lnTo>
                  <a:lnTo>
                    <a:pt x="28" y="33"/>
                  </a:lnTo>
                  <a:lnTo>
                    <a:pt x="33" y="36"/>
                  </a:lnTo>
                  <a:lnTo>
                    <a:pt x="35" y="33"/>
                  </a:lnTo>
                  <a:lnTo>
                    <a:pt x="40" y="33"/>
                  </a:lnTo>
                  <a:lnTo>
                    <a:pt x="44" y="36"/>
                  </a:lnTo>
                  <a:lnTo>
                    <a:pt x="52" y="41"/>
                  </a:lnTo>
                  <a:lnTo>
                    <a:pt x="61" y="43"/>
                  </a:lnTo>
                  <a:lnTo>
                    <a:pt x="63" y="38"/>
                  </a:lnTo>
                  <a:lnTo>
                    <a:pt x="66" y="38"/>
                  </a:lnTo>
                  <a:lnTo>
                    <a:pt x="71" y="41"/>
                  </a:lnTo>
                  <a:lnTo>
                    <a:pt x="73" y="41"/>
                  </a:lnTo>
                  <a:lnTo>
                    <a:pt x="75" y="38"/>
                  </a:lnTo>
                  <a:lnTo>
                    <a:pt x="80" y="38"/>
                  </a:lnTo>
                  <a:lnTo>
                    <a:pt x="85" y="43"/>
                  </a:lnTo>
                  <a:lnTo>
                    <a:pt x="89" y="41"/>
                  </a:lnTo>
                  <a:lnTo>
                    <a:pt x="101" y="48"/>
                  </a:lnTo>
                  <a:lnTo>
                    <a:pt x="111" y="52"/>
                  </a:lnTo>
                  <a:lnTo>
                    <a:pt x="115" y="50"/>
                  </a:lnTo>
                  <a:lnTo>
                    <a:pt x="123" y="50"/>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050" name="Freeform 544"/>
            <p:cNvSpPr>
              <a:spLocks/>
            </p:cNvSpPr>
            <p:nvPr/>
          </p:nvSpPr>
          <p:spPr bwMode="auto">
            <a:xfrm>
              <a:off x="9007399" y="4663353"/>
              <a:ext cx="3581" cy="5969"/>
            </a:xfrm>
            <a:custGeom>
              <a:avLst/>
              <a:gdLst>
                <a:gd name="T0" fmla="*/ 3 w 3"/>
                <a:gd name="T1" fmla="*/ 3 h 5"/>
                <a:gd name="T2" fmla="*/ 3 w 3"/>
                <a:gd name="T3" fmla="*/ 0 h 5"/>
                <a:gd name="T4" fmla="*/ 0 w 3"/>
                <a:gd name="T5" fmla="*/ 0 h 5"/>
                <a:gd name="T6" fmla="*/ 0 w 3"/>
                <a:gd name="T7" fmla="*/ 5 h 5"/>
                <a:gd name="T8" fmla="*/ 3 w 3"/>
                <a:gd name="T9" fmla="*/ 5 h 5"/>
                <a:gd name="T10" fmla="*/ 3 w 3"/>
                <a:gd name="T11" fmla="*/ 3 h 5"/>
              </a:gdLst>
              <a:ahLst/>
              <a:cxnLst>
                <a:cxn ang="0">
                  <a:pos x="T0" y="T1"/>
                </a:cxn>
                <a:cxn ang="0">
                  <a:pos x="T2" y="T3"/>
                </a:cxn>
                <a:cxn ang="0">
                  <a:pos x="T4" y="T5"/>
                </a:cxn>
                <a:cxn ang="0">
                  <a:pos x="T6" y="T7"/>
                </a:cxn>
                <a:cxn ang="0">
                  <a:pos x="T8" y="T9"/>
                </a:cxn>
                <a:cxn ang="0">
                  <a:pos x="T10" y="T11"/>
                </a:cxn>
              </a:cxnLst>
              <a:rect l="0" t="0" r="r" b="b"/>
              <a:pathLst>
                <a:path w="3" h="5">
                  <a:moveTo>
                    <a:pt x="3" y="3"/>
                  </a:moveTo>
                  <a:lnTo>
                    <a:pt x="3" y="0"/>
                  </a:lnTo>
                  <a:lnTo>
                    <a:pt x="0" y="0"/>
                  </a:lnTo>
                  <a:lnTo>
                    <a:pt x="0" y="5"/>
                  </a:lnTo>
                  <a:lnTo>
                    <a:pt x="3" y="5"/>
                  </a:lnTo>
                  <a:lnTo>
                    <a:pt x="3" y="3"/>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051" name="Freeform 545"/>
            <p:cNvSpPr>
              <a:spLocks/>
            </p:cNvSpPr>
            <p:nvPr/>
          </p:nvSpPr>
          <p:spPr bwMode="auto">
            <a:xfrm>
              <a:off x="8891612" y="4921189"/>
              <a:ext cx="16712" cy="10744"/>
            </a:xfrm>
            <a:custGeom>
              <a:avLst/>
              <a:gdLst>
                <a:gd name="T0" fmla="*/ 12 w 14"/>
                <a:gd name="T1" fmla="*/ 4 h 9"/>
                <a:gd name="T2" fmla="*/ 14 w 14"/>
                <a:gd name="T3" fmla="*/ 2 h 9"/>
                <a:gd name="T4" fmla="*/ 12 w 14"/>
                <a:gd name="T5" fmla="*/ 0 h 9"/>
                <a:gd name="T6" fmla="*/ 10 w 14"/>
                <a:gd name="T7" fmla="*/ 0 h 9"/>
                <a:gd name="T8" fmla="*/ 10 w 14"/>
                <a:gd name="T9" fmla="*/ 2 h 9"/>
                <a:gd name="T10" fmla="*/ 3 w 14"/>
                <a:gd name="T11" fmla="*/ 4 h 9"/>
                <a:gd name="T12" fmla="*/ 0 w 14"/>
                <a:gd name="T13" fmla="*/ 7 h 9"/>
                <a:gd name="T14" fmla="*/ 3 w 14"/>
                <a:gd name="T15" fmla="*/ 9 h 9"/>
                <a:gd name="T16" fmla="*/ 12 w 14"/>
                <a:gd name="T17" fmla="*/ 4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9">
                  <a:moveTo>
                    <a:pt x="12" y="4"/>
                  </a:moveTo>
                  <a:lnTo>
                    <a:pt x="14" y="2"/>
                  </a:lnTo>
                  <a:lnTo>
                    <a:pt x="12" y="0"/>
                  </a:lnTo>
                  <a:lnTo>
                    <a:pt x="10" y="0"/>
                  </a:lnTo>
                  <a:lnTo>
                    <a:pt x="10" y="2"/>
                  </a:lnTo>
                  <a:lnTo>
                    <a:pt x="3" y="4"/>
                  </a:lnTo>
                  <a:lnTo>
                    <a:pt x="0" y="7"/>
                  </a:lnTo>
                  <a:lnTo>
                    <a:pt x="3" y="9"/>
                  </a:lnTo>
                  <a:lnTo>
                    <a:pt x="12" y="4"/>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052" name="Freeform 546"/>
            <p:cNvSpPr>
              <a:spLocks/>
            </p:cNvSpPr>
            <p:nvPr/>
          </p:nvSpPr>
          <p:spPr bwMode="auto">
            <a:xfrm>
              <a:off x="8541861" y="4545178"/>
              <a:ext cx="10744" cy="14324"/>
            </a:xfrm>
            <a:custGeom>
              <a:avLst/>
              <a:gdLst>
                <a:gd name="T0" fmla="*/ 5 w 9"/>
                <a:gd name="T1" fmla="*/ 0 h 12"/>
                <a:gd name="T2" fmla="*/ 2 w 9"/>
                <a:gd name="T3" fmla="*/ 0 h 12"/>
                <a:gd name="T4" fmla="*/ 0 w 9"/>
                <a:gd name="T5" fmla="*/ 5 h 12"/>
                <a:gd name="T6" fmla="*/ 5 w 9"/>
                <a:gd name="T7" fmla="*/ 7 h 12"/>
                <a:gd name="T8" fmla="*/ 7 w 9"/>
                <a:gd name="T9" fmla="*/ 7 h 12"/>
                <a:gd name="T10" fmla="*/ 5 w 9"/>
                <a:gd name="T11" fmla="*/ 12 h 12"/>
                <a:gd name="T12" fmla="*/ 7 w 9"/>
                <a:gd name="T13" fmla="*/ 12 h 12"/>
                <a:gd name="T14" fmla="*/ 9 w 9"/>
                <a:gd name="T15" fmla="*/ 5 h 12"/>
                <a:gd name="T16" fmla="*/ 5 w 9"/>
                <a:gd name="T1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12">
                  <a:moveTo>
                    <a:pt x="5" y="0"/>
                  </a:moveTo>
                  <a:lnTo>
                    <a:pt x="2" y="0"/>
                  </a:lnTo>
                  <a:lnTo>
                    <a:pt x="0" y="5"/>
                  </a:lnTo>
                  <a:lnTo>
                    <a:pt x="5" y="7"/>
                  </a:lnTo>
                  <a:lnTo>
                    <a:pt x="7" y="7"/>
                  </a:lnTo>
                  <a:lnTo>
                    <a:pt x="5" y="12"/>
                  </a:lnTo>
                  <a:lnTo>
                    <a:pt x="7" y="12"/>
                  </a:lnTo>
                  <a:lnTo>
                    <a:pt x="9" y="5"/>
                  </a:lnTo>
                  <a:lnTo>
                    <a:pt x="5" y="0"/>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053" name="Freeform 547"/>
            <p:cNvSpPr>
              <a:spLocks/>
            </p:cNvSpPr>
            <p:nvPr/>
          </p:nvSpPr>
          <p:spPr bwMode="auto">
            <a:xfrm>
              <a:off x="8976363" y="4731393"/>
              <a:ext cx="34617" cy="20293"/>
            </a:xfrm>
            <a:custGeom>
              <a:avLst/>
              <a:gdLst>
                <a:gd name="T0" fmla="*/ 21 w 29"/>
                <a:gd name="T1" fmla="*/ 17 h 17"/>
                <a:gd name="T2" fmla="*/ 26 w 29"/>
                <a:gd name="T3" fmla="*/ 14 h 17"/>
                <a:gd name="T4" fmla="*/ 29 w 29"/>
                <a:gd name="T5" fmla="*/ 14 h 17"/>
                <a:gd name="T6" fmla="*/ 29 w 29"/>
                <a:gd name="T7" fmla="*/ 10 h 17"/>
                <a:gd name="T8" fmla="*/ 26 w 29"/>
                <a:gd name="T9" fmla="*/ 7 h 17"/>
                <a:gd name="T10" fmla="*/ 26 w 29"/>
                <a:gd name="T11" fmla="*/ 5 h 17"/>
                <a:gd name="T12" fmla="*/ 19 w 29"/>
                <a:gd name="T13" fmla="*/ 3 h 17"/>
                <a:gd name="T14" fmla="*/ 12 w 29"/>
                <a:gd name="T15" fmla="*/ 0 h 17"/>
                <a:gd name="T16" fmla="*/ 10 w 29"/>
                <a:gd name="T17" fmla="*/ 5 h 17"/>
                <a:gd name="T18" fmla="*/ 5 w 29"/>
                <a:gd name="T19" fmla="*/ 3 h 17"/>
                <a:gd name="T20" fmla="*/ 2 w 29"/>
                <a:gd name="T21" fmla="*/ 5 h 17"/>
                <a:gd name="T22" fmla="*/ 0 w 29"/>
                <a:gd name="T23" fmla="*/ 10 h 17"/>
                <a:gd name="T24" fmla="*/ 5 w 29"/>
                <a:gd name="T25" fmla="*/ 14 h 17"/>
                <a:gd name="T26" fmla="*/ 10 w 29"/>
                <a:gd name="T27" fmla="*/ 14 h 17"/>
                <a:gd name="T28" fmla="*/ 12 w 29"/>
                <a:gd name="T29" fmla="*/ 17 h 17"/>
                <a:gd name="T30" fmla="*/ 17 w 29"/>
                <a:gd name="T31" fmla="*/ 17 h 17"/>
                <a:gd name="T32" fmla="*/ 21 w 29"/>
                <a:gd name="T33"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9" h="17">
                  <a:moveTo>
                    <a:pt x="21" y="17"/>
                  </a:moveTo>
                  <a:lnTo>
                    <a:pt x="26" y="14"/>
                  </a:lnTo>
                  <a:lnTo>
                    <a:pt x="29" y="14"/>
                  </a:lnTo>
                  <a:lnTo>
                    <a:pt x="29" y="10"/>
                  </a:lnTo>
                  <a:lnTo>
                    <a:pt x="26" y="7"/>
                  </a:lnTo>
                  <a:lnTo>
                    <a:pt x="26" y="5"/>
                  </a:lnTo>
                  <a:lnTo>
                    <a:pt x="19" y="3"/>
                  </a:lnTo>
                  <a:lnTo>
                    <a:pt x="12" y="0"/>
                  </a:lnTo>
                  <a:lnTo>
                    <a:pt x="10" y="5"/>
                  </a:lnTo>
                  <a:lnTo>
                    <a:pt x="5" y="3"/>
                  </a:lnTo>
                  <a:lnTo>
                    <a:pt x="2" y="5"/>
                  </a:lnTo>
                  <a:lnTo>
                    <a:pt x="0" y="10"/>
                  </a:lnTo>
                  <a:lnTo>
                    <a:pt x="5" y="14"/>
                  </a:lnTo>
                  <a:lnTo>
                    <a:pt x="10" y="14"/>
                  </a:lnTo>
                  <a:lnTo>
                    <a:pt x="12" y="17"/>
                  </a:lnTo>
                  <a:lnTo>
                    <a:pt x="17" y="17"/>
                  </a:lnTo>
                  <a:lnTo>
                    <a:pt x="21" y="17"/>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054" name="Freeform 548"/>
            <p:cNvSpPr>
              <a:spLocks/>
            </p:cNvSpPr>
            <p:nvPr/>
          </p:nvSpPr>
          <p:spPr bwMode="auto">
            <a:xfrm>
              <a:off x="8527537" y="4720650"/>
              <a:ext cx="25068" cy="16712"/>
            </a:xfrm>
            <a:custGeom>
              <a:avLst/>
              <a:gdLst>
                <a:gd name="T0" fmla="*/ 10 w 21"/>
                <a:gd name="T1" fmla="*/ 14 h 14"/>
                <a:gd name="T2" fmla="*/ 12 w 21"/>
                <a:gd name="T3" fmla="*/ 9 h 14"/>
                <a:gd name="T4" fmla="*/ 14 w 21"/>
                <a:gd name="T5" fmla="*/ 12 h 14"/>
                <a:gd name="T6" fmla="*/ 17 w 21"/>
                <a:gd name="T7" fmla="*/ 14 h 14"/>
                <a:gd name="T8" fmla="*/ 19 w 21"/>
                <a:gd name="T9" fmla="*/ 9 h 14"/>
                <a:gd name="T10" fmla="*/ 21 w 21"/>
                <a:gd name="T11" fmla="*/ 9 h 14"/>
                <a:gd name="T12" fmla="*/ 19 w 21"/>
                <a:gd name="T13" fmla="*/ 4 h 14"/>
                <a:gd name="T14" fmla="*/ 12 w 21"/>
                <a:gd name="T15" fmla="*/ 0 h 14"/>
                <a:gd name="T16" fmla="*/ 7 w 21"/>
                <a:gd name="T17" fmla="*/ 0 h 14"/>
                <a:gd name="T18" fmla="*/ 5 w 21"/>
                <a:gd name="T19" fmla="*/ 0 h 14"/>
                <a:gd name="T20" fmla="*/ 5 w 21"/>
                <a:gd name="T21" fmla="*/ 2 h 14"/>
                <a:gd name="T22" fmla="*/ 5 w 21"/>
                <a:gd name="T23" fmla="*/ 4 h 14"/>
                <a:gd name="T24" fmla="*/ 0 w 21"/>
                <a:gd name="T25" fmla="*/ 7 h 14"/>
                <a:gd name="T26" fmla="*/ 0 w 21"/>
                <a:gd name="T27" fmla="*/ 9 h 14"/>
                <a:gd name="T28" fmla="*/ 2 w 21"/>
                <a:gd name="T29" fmla="*/ 9 h 14"/>
                <a:gd name="T30" fmla="*/ 2 w 21"/>
                <a:gd name="T31" fmla="*/ 7 h 14"/>
                <a:gd name="T32" fmla="*/ 5 w 21"/>
                <a:gd name="T33" fmla="*/ 4 h 14"/>
                <a:gd name="T34" fmla="*/ 5 w 21"/>
                <a:gd name="T35" fmla="*/ 12 h 14"/>
                <a:gd name="T36" fmla="*/ 10 w 21"/>
                <a:gd name="T37"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1" h="14">
                  <a:moveTo>
                    <a:pt x="10" y="14"/>
                  </a:moveTo>
                  <a:lnTo>
                    <a:pt x="12" y="9"/>
                  </a:lnTo>
                  <a:lnTo>
                    <a:pt x="14" y="12"/>
                  </a:lnTo>
                  <a:lnTo>
                    <a:pt x="17" y="14"/>
                  </a:lnTo>
                  <a:lnTo>
                    <a:pt x="19" y="9"/>
                  </a:lnTo>
                  <a:lnTo>
                    <a:pt x="21" y="9"/>
                  </a:lnTo>
                  <a:lnTo>
                    <a:pt x="19" y="4"/>
                  </a:lnTo>
                  <a:lnTo>
                    <a:pt x="12" y="0"/>
                  </a:lnTo>
                  <a:lnTo>
                    <a:pt x="7" y="0"/>
                  </a:lnTo>
                  <a:lnTo>
                    <a:pt x="5" y="0"/>
                  </a:lnTo>
                  <a:lnTo>
                    <a:pt x="5" y="2"/>
                  </a:lnTo>
                  <a:lnTo>
                    <a:pt x="5" y="4"/>
                  </a:lnTo>
                  <a:lnTo>
                    <a:pt x="0" y="7"/>
                  </a:lnTo>
                  <a:lnTo>
                    <a:pt x="0" y="9"/>
                  </a:lnTo>
                  <a:lnTo>
                    <a:pt x="2" y="9"/>
                  </a:lnTo>
                  <a:lnTo>
                    <a:pt x="2" y="7"/>
                  </a:lnTo>
                  <a:lnTo>
                    <a:pt x="5" y="4"/>
                  </a:lnTo>
                  <a:lnTo>
                    <a:pt x="5" y="12"/>
                  </a:lnTo>
                  <a:lnTo>
                    <a:pt x="10" y="14"/>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055" name="Rectangle 549"/>
            <p:cNvSpPr>
              <a:spLocks noChangeArrowheads="1"/>
            </p:cNvSpPr>
            <p:nvPr/>
          </p:nvSpPr>
          <p:spPr bwMode="auto">
            <a:xfrm>
              <a:off x="8773436" y="4567858"/>
              <a:ext cx="2387" cy="5969"/>
            </a:xfrm>
            <a:prstGeom prst="rect">
              <a:avLst/>
            </a:pr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056" name="Freeform 550"/>
            <p:cNvSpPr>
              <a:spLocks/>
            </p:cNvSpPr>
            <p:nvPr/>
          </p:nvSpPr>
          <p:spPr bwMode="auto">
            <a:xfrm>
              <a:off x="8802085" y="4886572"/>
              <a:ext cx="44167" cy="28648"/>
            </a:xfrm>
            <a:custGeom>
              <a:avLst/>
              <a:gdLst>
                <a:gd name="T0" fmla="*/ 7 w 37"/>
                <a:gd name="T1" fmla="*/ 12 h 24"/>
                <a:gd name="T2" fmla="*/ 11 w 37"/>
                <a:gd name="T3" fmla="*/ 12 h 24"/>
                <a:gd name="T4" fmla="*/ 16 w 37"/>
                <a:gd name="T5" fmla="*/ 15 h 24"/>
                <a:gd name="T6" fmla="*/ 18 w 37"/>
                <a:gd name="T7" fmla="*/ 17 h 24"/>
                <a:gd name="T8" fmla="*/ 21 w 37"/>
                <a:gd name="T9" fmla="*/ 22 h 24"/>
                <a:gd name="T10" fmla="*/ 26 w 37"/>
                <a:gd name="T11" fmla="*/ 24 h 24"/>
                <a:gd name="T12" fmla="*/ 33 w 37"/>
                <a:gd name="T13" fmla="*/ 22 h 24"/>
                <a:gd name="T14" fmla="*/ 37 w 37"/>
                <a:gd name="T15" fmla="*/ 19 h 24"/>
                <a:gd name="T16" fmla="*/ 37 w 37"/>
                <a:gd name="T17" fmla="*/ 17 h 24"/>
                <a:gd name="T18" fmla="*/ 35 w 37"/>
                <a:gd name="T19" fmla="*/ 15 h 24"/>
                <a:gd name="T20" fmla="*/ 30 w 37"/>
                <a:gd name="T21" fmla="*/ 10 h 24"/>
                <a:gd name="T22" fmla="*/ 26 w 37"/>
                <a:gd name="T23" fmla="*/ 10 h 24"/>
                <a:gd name="T24" fmla="*/ 26 w 37"/>
                <a:gd name="T25" fmla="*/ 5 h 24"/>
                <a:gd name="T26" fmla="*/ 21 w 37"/>
                <a:gd name="T27" fmla="*/ 3 h 24"/>
                <a:gd name="T28" fmla="*/ 16 w 37"/>
                <a:gd name="T29" fmla="*/ 5 h 24"/>
                <a:gd name="T30" fmla="*/ 14 w 37"/>
                <a:gd name="T31" fmla="*/ 5 h 24"/>
                <a:gd name="T32" fmla="*/ 7 w 37"/>
                <a:gd name="T33" fmla="*/ 0 h 24"/>
                <a:gd name="T34" fmla="*/ 0 w 37"/>
                <a:gd name="T35" fmla="*/ 5 h 24"/>
                <a:gd name="T36" fmla="*/ 0 w 37"/>
                <a:gd name="T37" fmla="*/ 7 h 24"/>
                <a:gd name="T38" fmla="*/ 2 w 37"/>
                <a:gd name="T39" fmla="*/ 12 h 24"/>
                <a:gd name="T40" fmla="*/ 7 w 37"/>
                <a:gd name="T41"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7" h="24">
                  <a:moveTo>
                    <a:pt x="7" y="12"/>
                  </a:moveTo>
                  <a:lnTo>
                    <a:pt x="11" y="12"/>
                  </a:lnTo>
                  <a:lnTo>
                    <a:pt x="16" y="15"/>
                  </a:lnTo>
                  <a:lnTo>
                    <a:pt x="18" y="17"/>
                  </a:lnTo>
                  <a:lnTo>
                    <a:pt x="21" y="22"/>
                  </a:lnTo>
                  <a:lnTo>
                    <a:pt x="26" y="24"/>
                  </a:lnTo>
                  <a:lnTo>
                    <a:pt x="33" y="22"/>
                  </a:lnTo>
                  <a:lnTo>
                    <a:pt x="37" y="19"/>
                  </a:lnTo>
                  <a:lnTo>
                    <a:pt x="37" y="17"/>
                  </a:lnTo>
                  <a:lnTo>
                    <a:pt x="35" y="15"/>
                  </a:lnTo>
                  <a:lnTo>
                    <a:pt x="30" y="10"/>
                  </a:lnTo>
                  <a:lnTo>
                    <a:pt x="26" y="10"/>
                  </a:lnTo>
                  <a:lnTo>
                    <a:pt x="26" y="5"/>
                  </a:lnTo>
                  <a:lnTo>
                    <a:pt x="21" y="3"/>
                  </a:lnTo>
                  <a:lnTo>
                    <a:pt x="16" y="5"/>
                  </a:lnTo>
                  <a:lnTo>
                    <a:pt x="14" y="5"/>
                  </a:lnTo>
                  <a:lnTo>
                    <a:pt x="7" y="0"/>
                  </a:lnTo>
                  <a:lnTo>
                    <a:pt x="0" y="5"/>
                  </a:lnTo>
                  <a:lnTo>
                    <a:pt x="0" y="7"/>
                  </a:lnTo>
                  <a:lnTo>
                    <a:pt x="2" y="12"/>
                  </a:lnTo>
                  <a:lnTo>
                    <a:pt x="7" y="12"/>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057" name="Freeform 551"/>
            <p:cNvSpPr>
              <a:spLocks/>
            </p:cNvSpPr>
            <p:nvPr/>
          </p:nvSpPr>
          <p:spPr bwMode="auto">
            <a:xfrm>
              <a:off x="8899967" y="4869860"/>
              <a:ext cx="5969" cy="5969"/>
            </a:xfrm>
            <a:custGeom>
              <a:avLst/>
              <a:gdLst>
                <a:gd name="T0" fmla="*/ 0 w 5"/>
                <a:gd name="T1" fmla="*/ 5 h 5"/>
                <a:gd name="T2" fmla="*/ 3 w 5"/>
                <a:gd name="T3" fmla="*/ 3 h 5"/>
                <a:gd name="T4" fmla="*/ 5 w 5"/>
                <a:gd name="T5" fmla="*/ 0 h 5"/>
                <a:gd name="T6" fmla="*/ 0 w 5"/>
                <a:gd name="T7" fmla="*/ 0 h 5"/>
                <a:gd name="T8" fmla="*/ 0 w 5"/>
                <a:gd name="T9" fmla="*/ 5 h 5"/>
              </a:gdLst>
              <a:ahLst/>
              <a:cxnLst>
                <a:cxn ang="0">
                  <a:pos x="T0" y="T1"/>
                </a:cxn>
                <a:cxn ang="0">
                  <a:pos x="T2" y="T3"/>
                </a:cxn>
                <a:cxn ang="0">
                  <a:pos x="T4" y="T5"/>
                </a:cxn>
                <a:cxn ang="0">
                  <a:pos x="T6" y="T7"/>
                </a:cxn>
                <a:cxn ang="0">
                  <a:pos x="T8" y="T9"/>
                </a:cxn>
              </a:cxnLst>
              <a:rect l="0" t="0" r="r" b="b"/>
              <a:pathLst>
                <a:path w="5" h="5">
                  <a:moveTo>
                    <a:pt x="0" y="5"/>
                  </a:moveTo>
                  <a:lnTo>
                    <a:pt x="3" y="3"/>
                  </a:lnTo>
                  <a:lnTo>
                    <a:pt x="5" y="0"/>
                  </a:lnTo>
                  <a:lnTo>
                    <a:pt x="0" y="0"/>
                  </a:lnTo>
                  <a:lnTo>
                    <a:pt x="0" y="5"/>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058" name="Freeform 552"/>
            <p:cNvSpPr>
              <a:spLocks/>
            </p:cNvSpPr>
            <p:nvPr/>
          </p:nvSpPr>
          <p:spPr bwMode="auto">
            <a:xfrm>
              <a:off x="8516794" y="4729005"/>
              <a:ext cx="2387" cy="5969"/>
            </a:xfrm>
            <a:custGeom>
              <a:avLst/>
              <a:gdLst>
                <a:gd name="T0" fmla="*/ 2 w 2"/>
                <a:gd name="T1" fmla="*/ 2 h 5"/>
                <a:gd name="T2" fmla="*/ 0 w 2"/>
                <a:gd name="T3" fmla="*/ 0 h 5"/>
                <a:gd name="T4" fmla="*/ 0 w 2"/>
                <a:gd name="T5" fmla="*/ 5 h 5"/>
                <a:gd name="T6" fmla="*/ 2 w 2"/>
                <a:gd name="T7" fmla="*/ 2 h 5"/>
              </a:gdLst>
              <a:ahLst/>
              <a:cxnLst>
                <a:cxn ang="0">
                  <a:pos x="T0" y="T1"/>
                </a:cxn>
                <a:cxn ang="0">
                  <a:pos x="T2" y="T3"/>
                </a:cxn>
                <a:cxn ang="0">
                  <a:pos x="T4" y="T5"/>
                </a:cxn>
                <a:cxn ang="0">
                  <a:pos x="T6" y="T7"/>
                </a:cxn>
              </a:cxnLst>
              <a:rect l="0" t="0" r="r" b="b"/>
              <a:pathLst>
                <a:path w="2" h="5">
                  <a:moveTo>
                    <a:pt x="2" y="2"/>
                  </a:moveTo>
                  <a:lnTo>
                    <a:pt x="0" y="0"/>
                  </a:lnTo>
                  <a:lnTo>
                    <a:pt x="0" y="5"/>
                  </a:lnTo>
                  <a:lnTo>
                    <a:pt x="2" y="2"/>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059" name="Freeform 553"/>
            <p:cNvSpPr>
              <a:spLocks/>
            </p:cNvSpPr>
            <p:nvPr/>
          </p:nvSpPr>
          <p:spPr bwMode="auto">
            <a:xfrm>
              <a:off x="8773436" y="4561889"/>
              <a:ext cx="5969" cy="3581"/>
            </a:xfrm>
            <a:custGeom>
              <a:avLst/>
              <a:gdLst>
                <a:gd name="T0" fmla="*/ 5 w 5"/>
                <a:gd name="T1" fmla="*/ 0 h 3"/>
                <a:gd name="T2" fmla="*/ 0 w 5"/>
                <a:gd name="T3" fmla="*/ 0 h 3"/>
                <a:gd name="T4" fmla="*/ 2 w 5"/>
                <a:gd name="T5" fmla="*/ 3 h 3"/>
                <a:gd name="T6" fmla="*/ 5 w 5"/>
                <a:gd name="T7" fmla="*/ 0 h 3"/>
              </a:gdLst>
              <a:ahLst/>
              <a:cxnLst>
                <a:cxn ang="0">
                  <a:pos x="T0" y="T1"/>
                </a:cxn>
                <a:cxn ang="0">
                  <a:pos x="T2" y="T3"/>
                </a:cxn>
                <a:cxn ang="0">
                  <a:pos x="T4" y="T5"/>
                </a:cxn>
                <a:cxn ang="0">
                  <a:pos x="T6" y="T7"/>
                </a:cxn>
              </a:cxnLst>
              <a:rect l="0" t="0" r="r" b="b"/>
              <a:pathLst>
                <a:path w="5" h="3">
                  <a:moveTo>
                    <a:pt x="5" y="0"/>
                  </a:moveTo>
                  <a:lnTo>
                    <a:pt x="0" y="0"/>
                  </a:lnTo>
                  <a:lnTo>
                    <a:pt x="2" y="3"/>
                  </a:lnTo>
                  <a:lnTo>
                    <a:pt x="5" y="0"/>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060" name="Freeform 554"/>
            <p:cNvSpPr>
              <a:spLocks/>
            </p:cNvSpPr>
            <p:nvPr/>
          </p:nvSpPr>
          <p:spPr bwMode="auto">
            <a:xfrm>
              <a:off x="8773436" y="4551147"/>
              <a:ext cx="2387" cy="2387"/>
            </a:xfrm>
            <a:custGeom>
              <a:avLst/>
              <a:gdLst>
                <a:gd name="T0" fmla="*/ 0 w 2"/>
                <a:gd name="T1" fmla="*/ 2 h 2"/>
                <a:gd name="T2" fmla="*/ 2 w 2"/>
                <a:gd name="T3" fmla="*/ 2 h 2"/>
                <a:gd name="T4" fmla="*/ 2 w 2"/>
                <a:gd name="T5" fmla="*/ 0 h 2"/>
                <a:gd name="T6" fmla="*/ 0 w 2"/>
                <a:gd name="T7" fmla="*/ 2 h 2"/>
              </a:gdLst>
              <a:ahLst/>
              <a:cxnLst>
                <a:cxn ang="0">
                  <a:pos x="T0" y="T1"/>
                </a:cxn>
                <a:cxn ang="0">
                  <a:pos x="T2" y="T3"/>
                </a:cxn>
                <a:cxn ang="0">
                  <a:pos x="T4" y="T5"/>
                </a:cxn>
                <a:cxn ang="0">
                  <a:pos x="T6" y="T7"/>
                </a:cxn>
              </a:cxnLst>
              <a:rect l="0" t="0" r="r" b="b"/>
              <a:pathLst>
                <a:path w="2" h="2">
                  <a:moveTo>
                    <a:pt x="0" y="2"/>
                  </a:moveTo>
                  <a:lnTo>
                    <a:pt x="2" y="2"/>
                  </a:lnTo>
                  <a:lnTo>
                    <a:pt x="2" y="0"/>
                  </a:lnTo>
                  <a:lnTo>
                    <a:pt x="0" y="2"/>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061" name="Freeform 555"/>
            <p:cNvSpPr>
              <a:spLocks/>
            </p:cNvSpPr>
            <p:nvPr/>
          </p:nvSpPr>
          <p:spPr bwMode="auto">
            <a:xfrm>
              <a:off x="8874900" y="4782722"/>
              <a:ext cx="5969" cy="10744"/>
            </a:xfrm>
            <a:custGeom>
              <a:avLst/>
              <a:gdLst>
                <a:gd name="T0" fmla="*/ 0 w 2"/>
                <a:gd name="T1" fmla="*/ 0 h 4"/>
                <a:gd name="T2" fmla="*/ 0 w 2"/>
                <a:gd name="T3" fmla="*/ 1 h 4"/>
                <a:gd name="T4" fmla="*/ 0 w 2"/>
                <a:gd name="T5" fmla="*/ 2 h 4"/>
                <a:gd name="T6" fmla="*/ 0 w 2"/>
                <a:gd name="T7" fmla="*/ 3 h 4"/>
                <a:gd name="T8" fmla="*/ 1 w 2"/>
                <a:gd name="T9" fmla="*/ 4 h 4"/>
                <a:gd name="T10" fmla="*/ 2 w 2"/>
                <a:gd name="T11" fmla="*/ 3 h 4"/>
                <a:gd name="T12" fmla="*/ 2 w 2"/>
                <a:gd name="T13" fmla="*/ 1 h 4"/>
                <a:gd name="T14" fmla="*/ 1 w 2"/>
                <a:gd name="T15" fmla="*/ 0 h 4"/>
                <a:gd name="T16" fmla="*/ 0 w 2"/>
                <a:gd name="T17"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4">
                  <a:moveTo>
                    <a:pt x="0" y="0"/>
                  </a:moveTo>
                  <a:cubicBezTo>
                    <a:pt x="0" y="1"/>
                    <a:pt x="0" y="1"/>
                    <a:pt x="0" y="1"/>
                  </a:cubicBezTo>
                  <a:cubicBezTo>
                    <a:pt x="0" y="2"/>
                    <a:pt x="0" y="2"/>
                    <a:pt x="0" y="2"/>
                  </a:cubicBezTo>
                  <a:cubicBezTo>
                    <a:pt x="0" y="3"/>
                    <a:pt x="0" y="3"/>
                    <a:pt x="0" y="3"/>
                  </a:cubicBezTo>
                  <a:cubicBezTo>
                    <a:pt x="1" y="4"/>
                    <a:pt x="1" y="4"/>
                    <a:pt x="1" y="4"/>
                  </a:cubicBezTo>
                  <a:cubicBezTo>
                    <a:pt x="2" y="3"/>
                    <a:pt x="2" y="3"/>
                    <a:pt x="2" y="3"/>
                  </a:cubicBezTo>
                  <a:cubicBezTo>
                    <a:pt x="2" y="1"/>
                    <a:pt x="2" y="1"/>
                    <a:pt x="2" y="1"/>
                  </a:cubicBezTo>
                  <a:cubicBezTo>
                    <a:pt x="1" y="0"/>
                    <a:pt x="1" y="0"/>
                    <a:pt x="1" y="0"/>
                  </a:cubicBezTo>
                  <a:cubicBezTo>
                    <a:pt x="1" y="0"/>
                    <a:pt x="0" y="0"/>
                    <a:pt x="0" y="0"/>
                  </a:cubicBez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062" name="Freeform 556"/>
            <p:cNvSpPr>
              <a:spLocks/>
            </p:cNvSpPr>
            <p:nvPr/>
          </p:nvSpPr>
          <p:spPr bwMode="auto">
            <a:xfrm>
              <a:off x="8581253" y="4683645"/>
              <a:ext cx="8356" cy="8356"/>
            </a:xfrm>
            <a:custGeom>
              <a:avLst/>
              <a:gdLst>
                <a:gd name="T0" fmla="*/ 0 w 3"/>
                <a:gd name="T1" fmla="*/ 3 h 3"/>
                <a:gd name="T2" fmla="*/ 1 w 3"/>
                <a:gd name="T3" fmla="*/ 3 h 3"/>
                <a:gd name="T4" fmla="*/ 3 w 3"/>
                <a:gd name="T5" fmla="*/ 1 h 3"/>
                <a:gd name="T6" fmla="*/ 2 w 3"/>
                <a:gd name="T7" fmla="*/ 0 h 3"/>
                <a:gd name="T8" fmla="*/ 0 w 3"/>
                <a:gd name="T9" fmla="*/ 0 h 3"/>
                <a:gd name="T10" fmla="*/ 0 w 3"/>
                <a:gd name="T11" fmla="*/ 1 h 3"/>
                <a:gd name="T12" fmla="*/ 0 w 3"/>
                <a:gd name="T13" fmla="*/ 2 h 3"/>
                <a:gd name="T14" fmla="*/ 0 w 3"/>
                <a:gd name="T15" fmla="*/ 3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3">
                  <a:moveTo>
                    <a:pt x="0" y="3"/>
                  </a:moveTo>
                  <a:cubicBezTo>
                    <a:pt x="1" y="3"/>
                    <a:pt x="1" y="3"/>
                    <a:pt x="1" y="3"/>
                  </a:cubicBezTo>
                  <a:cubicBezTo>
                    <a:pt x="3" y="1"/>
                    <a:pt x="3" y="1"/>
                    <a:pt x="3" y="1"/>
                  </a:cubicBezTo>
                  <a:cubicBezTo>
                    <a:pt x="2" y="0"/>
                    <a:pt x="2" y="0"/>
                    <a:pt x="2" y="0"/>
                  </a:cubicBezTo>
                  <a:cubicBezTo>
                    <a:pt x="0" y="0"/>
                    <a:pt x="0" y="0"/>
                    <a:pt x="0" y="0"/>
                  </a:cubicBezTo>
                  <a:cubicBezTo>
                    <a:pt x="0" y="0"/>
                    <a:pt x="0" y="1"/>
                    <a:pt x="0" y="1"/>
                  </a:cubicBezTo>
                  <a:cubicBezTo>
                    <a:pt x="0" y="2"/>
                    <a:pt x="0" y="2"/>
                    <a:pt x="0" y="2"/>
                  </a:cubicBezTo>
                  <a:lnTo>
                    <a:pt x="0" y="3"/>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063" name="Freeform 557"/>
            <p:cNvSpPr>
              <a:spLocks/>
            </p:cNvSpPr>
            <p:nvPr/>
          </p:nvSpPr>
          <p:spPr bwMode="auto">
            <a:xfrm>
              <a:off x="8572897" y="4666934"/>
              <a:ext cx="8356" cy="2387"/>
            </a:xfrm>
            <a:custGeom>
              <a:avLst/>
              <a:gdLst>
                <a:gd name="T0" fmla="*/ 5 w 7"/>
                <a:gd name="T1" fmla="*/ 0 h 2"/>
                <a:gd name="T2" fmla="*/ 0 w 7"/>
                <a:gd name="T3" fmla="*/ 0 h 2"/>
                <a:gd name="T4" fmla="*/ 0 w 7"/>
                <a:gd name="T5" fmla="*/ 0 h 2"/>
                <a:gd name="T6" fmla="*/ 0 w 7"/>
                <a:gd name="T7" fmla="*/ 2 h 2"/>
                <a:gd name="T8" fmla="*/ 5 w 7"/>
                <a:gd name="T9" fmla="*/ 2 h 2"/>
                <a:gd name="T10" fmla="*/ 7 w 7"/>
                <a:gd name="T11" fmla="*/ 2 h 2"/>
                <a:gd name="T12" fmla="*/ 5 w 7"/>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7" h="2">
                  <a:moveTo>
                    <a:pt x="5" y="0"/>
                  </a:moveTo>
                  <a:lnTo>
                    <a:pt x="0" y="0"/>
                  </a:lnTo>
                  <a:lnTo>
                    <a:pt x="0" y="0"/>
                  </a:lnTo>
                  <a:lnTo>
                    <a:pt x="0" y="2"/>
                  </a:lnTo>
                  <a:lnTo>
                    <a:pt x="5" y="2"/>
                  </a:lnTo>
                  <a:lnTo>
                    <a:pt x="7" y="2"/>
                  </a:lnTo>
                  <a:lnTo>
                    <a:pt x="5" y="0"/>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064" name="Freeform 558"/>
            <p:cNvSpPr>
              <a:spLocks/>
            </p:cNvSpPr>
            <p:nvPr/>
          </p:nvSpPr>
          <p:spPr bwMode="auto">
            <a:xfrm>
              <a:off x="8575285" y="4675290"/>
              <a:ext cx="11937" cy="5969"/>
            </a:xfrm>
            <a:custGeom>
              <a:avLst/>
              <a:gdLst>
                <a:gd name="T0" fmla="*/ 10 w 10"/>
                <a:gd name="T1" fmla="*/ 5 h 5"/>
                <a:gd name="T2" fmla="*/ 10 w 10"/>
                <a:gd name="T3" fmla="*/ 5 h 5"/>
                <a:gd name="T4" fmla="*/ 7 w 10"/>
                <a:gd name="T5" fmla="*/ 5 h 5"/>
                <a:gd name="T6" fmla="*/ 5 w 10"/>
                <a:gd name="T7" fmla="*/ 2 h 5"/>
                <a:gd name="T8" fmla="*/ 0 w 10"/>
                <a:gd name="T9" fmla="*/ 0 h 5"/>
                <a:gd name="T10" fmla="*/ 0 w 10"/>
                <a:gd name="T11" fmla="*/ 2 h 5"/>
                <a:gd name="T12" fmla="*/ 3 w 10"/>
                <a:gd name="T13" fmla="*/ 5 h 5"/>
                <a:gd name="T14" fmla="*/ 5 w 10"/>
                <a:gd name="T15" fmla="*/ 5 h 5"/>
                <a:gd name="T16" fmla="*/ 10 w 10"/>
                <a:gd name="T17"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5">
                  <a:moveTo>
                    <a:pt x="10" y="5"/>
                  </a:moveTo>
                  <a:lnTo>
                    <a:pt x="10" y="5"/>
                  </a:lnTo>
                  <a:lnTo>
                    <a:pt x="7" y="5"/>
                  </a:lnTo>
                  <a:lnTo>
                    <a:pt x="5" y="2"/>
                  </a:lnTo>
                  <a:lnTo>
                    <a:pt x="0" y="0"/>
                  </a:lnTo>
                  <a:lnTo>
                    <a:pt x="0" y="2"/>
                  </a:lnTo>
                  <a:lnTo>
                    <a:pt x="3" y="5"/>
                  </a:lnTo>
                  <a:lnTo>
                    <a:pt x="5" y="5"/>
                  </a:lnTo>
                  <a:lnTo>
                    <a:pt x="10" y="5"/>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065" name="Freeform 559"/>
            <p:cNvSpPr>
              <a:spLocks/>
            </p:cNvSpPr>
            <p:nvPr/>
          </p:nvSpPr>
          <p:spPr bwMode="auto">
            <a:xfrm>
              <a:off x="9145867" y="4788690"/>
              <a:ext cx="8356" cy="16712"/>
            </a:xfrm>
            <a:custGeom>
              <a:avLst/>
              <a:gdLst>
                <a:gd name="T0" fmla="*/ 0 w 7"/>
                <a:gd name="T1" fmla="*/ 11 h 14"/>
                <a:gd name="T2" fmla="*/ 0 w 7"/>
                <a:gd name="T3" fmla="*/ 14 h 14"/>
                <a:gd name="T4" fmla="*/ 2 w 7"/>
                <a:gd name="T5" fmla="*/ 11 h 14"/>
                <a:gd name="T6" fmla="*/ 5 w 7"/>
                <a:gd name="T7" fmla="*/ 4 h 14"/>
                <a:gd name="T8" fmla="*/ 7 w 7"/>
                <a:gd name="T9" fmla="*/ 0 h 14"/>
                <a:gd name="T10" fmla="*/ 2 w 7"/>
                <a:gd name="T11" fmla="*/ 2 h 14"/>
                <a:gd name="T12" fmla="*/ 0 w 7"/>
                <a:gd name="T13" fmla="*/ 11 h 14"/>
              </a:gdLst>
              <a:ahLst/>
              <a:cxnLst>
                <a:cxn ang="0">
                  <a:pos x="T0" y="T1"/>
                </a:cxn>
                <a:cxn ang="0">
                  <a:pos x="T2" y="T3"/>
                </a:cxn>
                <a:cxn ang="0">
                  <a:pos x="T4" y="T5"/>
                </a:cxn>
                <a:cxn ang="0">
                  <a:pos x="T6" y="T7"/>
                </a:cxn>
                <a:cxn ang="0">
                  <a:pos x="T8" y="T9"/>
                </a:cxn>
                <a:cxn ang="0">
                  <a:pos x="T10" y="T11"/>
                </a:cxn>
                <a:cxn ang="0">
                  <a:pos x="T12" y="T13"/>
                </a:cxn>
              </a:cxnLst>
              <a:rect l="0" t="0" r="r" b="b"/>
              <a:pathLst>
                <a:path w="7" h="14">
                  <a:moveTo>
                    <a:pt x="0" y="11"/>
                  </a:moveTo>
                  <a:lnTo>
                    <a:pt x="0" y="14"/>
                  </a:lnTo>
                  <a:lnTo>
                    <a:pt x="2" y="11"/>
                  </a:lnTo>
                  <a:lnTo>
                    <a:pt x="5" y="4"/>
                  </a:lnTo>
                  <a:lnTo>
                    <a:pt x="7" y="0"/>
                  </a:lnTo>
                  <a:lnTo>
                    <a:pt x="2" y="2"/>
                  </a:lnTo>
                  <a:lnTo>
                    <a:pt x="0" y="11"/>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066" name="Freeform 560"/>
            <p:cNvSpPr>
              <a:spLocks/>
            </p:cNvSpPr>
            <p:nvPr/>
          </p:nvSpPr>
          <p:spPr bwMode="auto">
            <a:xfrm>
              <a:off x="8564542" y="4697970"/>
              <a:ext cx="5969" cy="2387"/>
            </a:xfrm>
            <a:custGeom>
              <a:avLst/>
              <a:gdLst>
                <a:gd name="T0" fmla="*/ 0 w 5"/>
                <a:gd name="T1" fmla="*/ 2 h 2"/>
                <a:gd name="T2" fmla="*/ 2 w 5"/>
                <a:gd name="T3" fmla="*/ 2 h 2"/>
                <a:gd name="T4" fmla="*/ 5 w 5"/>
                <a:gd name="T5" fmla="*/ 2 h 2"/>
                <a:gd name="T6" fmla="*/ 2 w 5"/>
                <a:gd name="T7" fmla="*/ 0 h 2"/>
                <a:gd name="T8" fmla="*/ 0 w 5"/>
                <a:gd name="T9" fmla="*/ 0 h 2"/>
                <a:gd name="T10" fmla="*/ 0 w 5"/>
                <a:gd name="T11" fmla="*/ 2 h 2"/>
              </a:gdLst>
              <a:ahLst/>
              <a:cxnLst>
                <a:cxn ang="0">
                  <a:pos x="T0" y="T1"/>
                </a:cxn>
                <a:cxn ang="0">
                  <a:pos x="T2" y="T3"/>
                </a:cxn>
                <a:cxn ang="0">
                  <a:pos x="T4" y="T5"/>
                </a:cxn>
                <a:cxn ang="0">
                  <a:pos x="T6" y="T7"/>
                </a:cxn>
                <a:cxn ang="0">
                  <a:pos x="T8" y="T9"/>
                </a:cxn>
                <a:cxn ang="0">
                  <a:pos x="T10" y="T11"/>
                </a:cxn>
              </a:cxnLst>
              <a:rect l="0" t="0" r="r" b="b"/>
              <a:pathLst>
                <a:path w="5" h="2">
                  <a:moveTo>
                    <a:pt x="0" y="2"/>
                  </a:moveTo>
                  <a:lnTo>
                    <a:pt x="2" y="2"/>
                  </a:lnTo>
                  <a:lnTo>
                    <a:pt x="5" y="2"/>
                  </a:lnTo>
                  <a:lnTo>
                    <a:pt x="2" y="0"/>
                  </a:lnTo>
                  <a:lnTo>
                    <a:pt x="0" y="0"/>
                  </a:lnTo>
                  <a:lnTo>
                    <a:pt x="0" y="2"/>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067" name="Freeform 561"/>
            <p:cNvSpPr>
              <a:spLocks/>
            </p:cNvSpPr>
            <p:nvPr/>
          </p:nvSpPr>
          <p:spPr bwMode="auto">
            <a:xfrm>
              <a:off x="9284334" y="4859118"/>
              <a:ext cx="8356" cy="4775"/>
            </a:xfrm>
            <a:custGeom>
              <a:avLst/>
              <a:gdLst>
                <a:gd name="T0" fmla="*/ 0 w 7"/>
                <a:gd name="T1" fmla="*/ 0 h 4"/>
                <a:gd name="T2" fmla="*/ 0 w 7"/>
                <a:gd name="T3" fmla="*/ 4 h 4"/>
                <a:gd name="T4" fmla="*/ 0 w 7"/>
                <a:gd name="T5" fmla="*/ 4 h 4"/>
                <a:gd name="T6" fmla="*/ 5 w 7"/>
                <a:gd name="T7" fmla="*/ 4 h 4"/>
                <a:gd name="T8" fmla="*/ 7 w 7"/>
                <a:gd name="T9" fmla="*/ 4 h 4"/>
                <a:gd name="T10" fmla="*/ 5 w 7"/>
                <a:gd name="T11" fmla="*/ 0 h 4"/>
                <a:gd name="T12" fmla="*/ 2 w 7"/>
                <a:gd name="T13" fmla="*/ 0 h 4"/>
                <a:gd name="T14" fmla="*/ 0 w 7"/>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4">
                  <a:moveTo>
                    <a:pt x="0" y="0"/>
                  </a:moveTo>
                  <a:lnTo>
                    <a:pt x="0" y="4"/>
                  </a:lnTo>
                  <a:lnTo>
                    <a:pt x="0" y="4"/>
                  </a:lnTo>
                  <a:lnTo>
                    <a:pt x="5" y="4"/>
                  </a:lnTo>
                  <a:lnTo>
                    <a:pt x="7" y="4"/>
                  </a:lnTo>
                  <a:lnTo>
                    <a:pt x="5" y="0"/>
                  </a:lnTo>
                  <a:lnTo>
                    <a:pt x="2" y="0"/>
                  </a:lnTo>
                  <a:lnTo>
                    <a:pt x="0" y="0"/>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068" name="Rectangle 562"/>
            <p:cNvSpPr>
              <a:spLocks noChangeArrowheads="1"/>
            </p:cNvSpPr>
            <p:nvPr/>
          </p:nvSpPr>
          <p:spPr bwMode="auto">
            <a:xfrm>
              <a:off x="9176902" y="4797046"/>
              <a:ext cx="2387" cy="2387"/>
            </a:xfrm>
            <a:prstGeom prst="rect">
              <a:avLst/>
            </a:pr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069" name="Freeform 563"/>
            <p:cNvSpPr>
              <a:spLocks/>
            </p:cNvSpPr>
            <p:nvPr/>
          </p:nvSpPr>
          <p:spPr bwMode="auto">
            <a:xfrm>
              <a:off x="9179290" y="4791077"/>
              <a:ext cx="11937" cy="14324"/>
            </a:xfrm>
            <a:custGeom>
              <a:avLst/>
              <a:gdLst>
                <a:gd name="T0" fmla="*/ 3 w 10"/>
                <a:gd name="T1" fmla="*/ 0 h 12"/>
                <a:gd name="T2" fmla="*/ 3 w 10"/>
                <a:gd name="T3" fmla="*/ 5 h 12"/>
                <a:gd name="T4" fmla="*/ 0 w 10"/>
                <a:gd name="T5" fmla="*/ 5 h 12"/>
                <a:gd name="T6" fmla="*/ 3 w 10"/>
                <a:gd name="T7" fmla="*/ 5 h 12"/>
                <a:gd name="T8" fmla="*/ 3 w 10"/>
                <a:gd name="T9" fmla="*/ 7 h 12"/>
                <a:gd name="T10" fmla="*/ 5 w 10"/>
                <a:gd name="T11" fmla="*/ 7 h 12"/>
                <a:gd name="T12" fmla="*/ 3 w 10"/>
                <a:gd name="T13" fmla="*/ 7 h 12"/>
                <a:gd name="T14" fmla="*/ 3 w 10"/>
                <a:gd name="T15" fmla="*/ 12 h 12"/>
                <a:gd name="T16" fmla="*/ 3 w 10"/>
                <a:gd name="T17" fmla="*/ 9 h 12"/>
                <a:gd name="T18" fmla="*/ 7 w 10"/>
                <a:gd name="T19" fmla="*/ 9 h 12"/>
                <a:gd name="T20" fmla="*/ 10 w 10"/>
                <a:gd name="T21" fmla="*/ 9 h 12"/>
                <a:gd name="T22" fmla="*/ 10 w 10"/>
                <a:gd name="T23" fmla="*/ 7 h 12"/>
                <a:gd name="T24" fmla="*/ 10 w 10"/>
                <a:gd name="T25" fmla="*/ 2 h 12"/>
                <a:gd name="T26" fmla="*/ 7 w 10"/>
                <a:gd name="T27" fmla="*/ 2 h 12"/>
                <a:gd name="T28" fmla="*/ 5 w 10"/>
                <a:gd name="T29" fmla="*/ 0 h 12"/>
                <a:gd name="T30" fmla="*/ 3 w 10"/>
                <a:gd name="T3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 h="12">
                  <a:moveTo>
                    <a:pt x="3" y="0"/>
                  </a:moveTo>
                  <a:lnTo>
                    <a:pt x="3" y="5"/>
                  </a:lnTo>
                  <a:lnTo>
                    <a:pt x="0" y="5"/>
                  </a:lnTo>
                  <a:lnTo>
                    <a:pt x="3" y="5"/>
                  </a:lnTo>
                  <a:lnTo>
                    <a:pt x="3" y="7"/>
                  </a:lnTo>
                  <a:lnTo>
                    <a:pt x="5" y="7"/>
                  </a:lnTo>
                  <a:lnTo>
                    <a:pt x="3" y="7"/>
                  </a:lnTo>
                  <a:lnTo>
                    <a:pt x="3" y="12"/>
                  </a:lnTo>
                  <a:lnTo>
                    <a:pt x="3" y="9"/>
                  </a:lnTo>
                  <a:lnTo>
                    <a:pt x="7" y="9"/>
                  </a:lnTo>
                  <a:lnTo>
                    <a:pt x="10" y="9"/>
                  </a:lnTo>
                  <a:lnTo>
                    <a:pt x="10" y="7"/>
                  </a:lnTo>
                  <a:lnTo>
                    <a:pt x="10" y="2"/>
                  </a:lnTo>
                  <a:lnTo>
                    <a:pt x="7" y="2"/>
                  </a:lnTo>
                  <a:lnTo>
                    <a:pt x="5" y="0"/>
                  </a:lnTo>
                  <a:lnTo>
                    <a:pt x="3" y="0"/>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070" name="Freeform 564"/>
            <p:cNvSpPr>
              <a:spLocks/>
            </p:cNvSpPr>
            <p:nvPr/>
          </p:nvSpPr>
          <p:spPr bwMode="auto">
            <a:xfrm>
              <a:off x="8711365" y="4828082"/>
              <a:ext cx="10744" cy="4775"/>
            </a:xfrm>
            <a:custGeom>
              <a:avLst/>
              <a:gdLst>
                <a:gd name="T0" fmla="*/ 5 w 9"/>
                <a:gd name="T1" fmla="*/ 2 h 4"/>
                <a:gd name="T2" fmla="*/ 7 w 9"/>
                <a:gd name="T3" fmla="*/ 2 h 4"/>
                <a:gd name="T4" fmla="*/ 9 w 9"/>
                <a:gd name="T5" fmla="*/ 2 h 4"/>
                <a:gd name="T6" fmla="*/ 9 w 9"/>
                <a:gd name="T7" fmla="*/ 0 h 4"/>
                <a:gd name="T8" fmla="*/ 5 w 9"/>
                <a:gd name="T9" fmla="*/ 0 h 4"/>
                <a:gd name="T10" fmla="*/ 2 w 9"/>
                <a:gd name="T11" fmla="*/ 0 h 4"/>
                <a:gd name="T12" fmla="*/ 0 w 9"/>
                <a:gd name="T13" fmla="*/ 0 h 4"/>
                <a:gd name="T14" fmla="*/ 0 w 9"/>
                <a:gd name="T15" fmla="*/ 2 h 4"/>
                <a:gd name="T16" fmla="*/ 2 w 9"/>
                <a:gd name="T17" fmla="*/ 4 h 4"/>
                <a:gd name="T18" fmla="*/ 5 w 9"/>
                <a:gd name="T19"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4">
                  <a:moveTo>
                    <a:pt x="5" y="2"/>
                  </a:moveTo>
                  <a:lnTo>
                    <a:pt x="7" y="2"/>
                  </a:lnTo>
                  <a:lnTo>
                    <a:pt x="9" y="2"/>
                  </a:lnTo>
                  <a:lnTo>
                    <a:pt x="9" y="0"/>
                  </a:lnTo>
                  <a:lnTo>
                    <a:pt x="5" y="0"/>
                  </a:lnTo>
                  <a:lnTo>
                    <a:pt x="2" y="0"/>
                  </a:lnTo>
                  <a:lnTo>
                    <a:pt x="0" y="0"/>
                  </a:lnTo>
                  <a:lnTo>
                    <a:pt x="0" y="2"/>
                  </a:lnTo>
                  <a:lnTo>
                    <a:pt x="2" y="4"/>
                  </a:lnTo>
                  <a:lnTo>
                    <a:pt x="5" y="2"/>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071" name="Freeform 565"/>
            <p:cNvSpPr>
              <a:spLocks/>
            </p:cNvSpPr>
            <p:nvPr/>
          </p:nvSpPr>
          <p:spPr bwMode="auto">
            <a:xfrm>
              <a:off x="8655262" y="4828082"/>
              <a:ext cx="31036" cy="10744"/>
            </a:xfrm>
            <a:custGeom>
              <a:avLst/>
              <a:gdLst>
                <a:gd name="T0" fmla="*/ 18 w 26"/>
                <a:gd name="T1" fmla="*/ 2 h 9"/>
                <a:gd name="T2" fmla="*/ 16 w 26"/>
                <a:gd name="T3" fmla="*/ 2 h 9"/>
                <a:gd name="T4" fmla="*/ 4 w 26"/>
                <a:gd name="T5" fmla="*/ 0 h 9"/>
                <a:gd name="T6" fmla="*/ 2 w 26"/>
                <a:gd name="T7" fmla="*/ 0 h 9"/>
                <a:gd name="T8" fmla="*/ 0 w 26"/>
                <a:gd name="T9" fmla="*/ 4 h 9"/>
                <a:gd name="T10" fmla="*/ 4 w 26"/>
                <a:gd name="T11" fmla="*/ 7 h 9"/>
                <a:gd name="T12" fmla="*/ 7 w 26"/>
                <a:gd name="T13" fmla="*/ 9 h 9"/>
                <a:gd name="T14" fmla="*/ 9 w 26"/>
                <a:gd name="T15" fmla="*/ 7 h 9"/>
                <a:gd name="T16" fmla="*/ 16 w 26"/>
                <a:gd name="T17" fmla="*/ 7 h 9"/>
                <a:gd name="T18" fmla="*/ 18 w 26"/>
                <a:gd name="T19" fmla="*/ 4 h 9"/>
                <a:gd name="T20" fmla="*/ 23 w 26"/>
                <a:gd name="T21" fmla="*/ 4 h 9"/>
                <a:gd name="T22" fmla="*/ 26 w 26"/>
                <a:gd name="T23" fmla="*/ 2 h 9"/>
                <a:gd name="T24" fmla="*/ 23 w 26"/>
                <a:gd name="T25" fmla="*/ 2 h 9"/>
                <a:gd name="T26" fmla="*/ 18 w 26"/>
                <a:gd name="T27" fmla="*/ 2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6" h="9">
                  <a:moveTo>
                    <a:pt x="18" y="2"/>
                  </a:moveTo>
                  <a:lnTo>
                    <a:pt x="16" y="2"/>
                  </a:lnTo>
                  <a:lnTo>
                    <a:pt x="4" y="0"/>
                  </a:lnTo>
                  <a:lnTo>
                    <a:pt x="2" y="0"/>
                  </a:lnTo>
                  <a:lnTo>
                    <a:pt x="0" y="4"/>
                  </a:lnTo>
                  <a:lnTo>
                    <a:pt x="4" y="7"/>
                  </a:lnTo>
                  <a:lnTo>
                    <a:pt x="7" y="9"/>
                  </a:lnTo>
                  <a:lnTo>
                    <a:pt x="9" y="7"/>
                  </a:lnTo>
                  <a:lnTo>
                    <a:pt x="16" y="7"/>
                  </a:lnTo>
                  <a:lnTo>
                    <a:pt x="18" y="4"/>
                  </a:lnTo>
                  <a:lnTo>
                    <a:pt x="23" y="4"/>
                  </a:lnTo>
                  <a:lnTo>
                    <a:pt x="26" y="2"/>
                  </a:lnTo>
                  <a:lnTo>
                    <a:pt x="23" y="2"/>
                  </a:lnTo>
                  <a:lnTo>
                    <a:pt x="18" y="2"/>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072" name="Freeform 566"/>
            <p:cNvSpPr>
              <a:spLocks/>
            </p:cNvSpPr>
            <p:nvPr/>
          </p:nvSpPr>
          <p:spPr bwMode="auto">
            <a:xfrm>
              <a:off x="9139898" y="4793464"/>
              <a:ext cx="3581" cy="8356"/>
            </a:xfrm>
            <a:custGeom>
              <a:avLst/>
              <a:gdLst>
                <a:gd name="T0" fmla="*/ 3 w 3"/>
                <a:gd name="T1" fmla="*/ 3 h 7"/>
                <a:gd name="T2" fmla="*/ 3 w 3"/>
                <a:gd name="T3" fmla="*/ 7 h 7"/>
                <a:gd name="T4" fmla="*/ 3 w 3"/>
                <a:gd name="T5" fmla="*/ 7 h 7"/>
                <a:gd name="T6" fmla="*/ 3 w 3"/>
                <a:gd name="T7" fmla="*/ 3 h 7"/>
                <a:gd name="T8" fmla="*/ 0 w 3"/>
                <a:gd name="T9" fmla="*/ 0 h 7"/>
                <a:gd name="T10" fmla="*/ 3 w 3"/>
                <a:gd name="T11" fmla="*/ 3 h 7"/>
              </a:gdLst>
              <a:ahLst/>
              <a:cxnLst>
                <a:cxn ang="0">
                  <a:pos x="T0" y="T1"/>
                </a:cxn>
                <a:cxn ang="0">
                  <a:pos x="T2" y="T3"/>
                </a:cxn>
                <a:cxn ang="0">
                  <a:pos x="T4" y="T5"/>
                </a:cxn>
                <a:cxn ang="0">
                  <a:pos x="T6" y="T7"/>
                </a:cxn>
                <a:cxn ang="0">
                  <a:pos x="T8" y="T9"/>
                </a:cxn>
                <a:cxn ang="0">
                  <a:pos x="T10" y="T11"/>
                </a:cxn>
              </a:cxnLst>
              <a:rect l="0" t="0" r="r" b="b"/>
              <a:pathLst>
                <a:path w="3" h="7">
                  <a:moveTo>
                    <a:pt x="3" y="3"/>
                  </a:moveTo>
                  <a:lnTo>
                    <a:pt x="3" y="7"/>
                  </a:lnTo>
                  <a:lnTo>
                    <a:pt x="3" y="7"/>
                  </a:lnTo>
                  <a:lnTo>
                    <a:pt x="3" y="3"/>
                  </a:lnTo>
                  <a:lnTo>
                    <a:pt x="0" y="0"/>
                  </a:lnTo>
                  <a:lnTo>
                    <a:pt x="3" y="3"/>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073" name="Freeform 567"/>
            <p:cNvSpPr>
              <a:spLocks/>
            </p:cNvSpPr>
            <p:nvPr/>
          </p:nvSpPr>
          <p:spPr bwMode="auto">
            <a:xfrm>
              <a:off x="9094538" y="4859118"/>
              <a:ext cx="9549" cy="2387"/>
            </a:xfrm>
            <a:custGeom>
              <a:avLst/>
              <a:gdLst>
                <a:gd name="T0" fmla="*/ 8 w 8"/>
                <a:gd name="T1" fmla="*/ 0 h 2"/>
                <a:gd name="T2" fmla="*/ 8 w 8"/>
                <a:gd name="T3" fmla="*/ 0 h 2"/>
                <a:gd name="T4" fmla="*/ 5 w 8"/>
                <a:gd name="T5" fmla="*/ 0 h 2"/>
                <a:gd name="T6" fmla="*/ 3 w 8"/>
                <a:gd name="T7" fmla="*/ 2 h 2"/>
                <a:gd name="T8" fmla="*/ 0 w 8"/>
                <a:gd name="T9" fmla="*/ 2 h 2"/>
                <a:gd name="T10" fmla="*/ 5 w 8"/>
                <a:gd name="T11" fmla="*/ 2 h 2"/>
                <a:gd name="T12" fmla="*/ 8 w 8"/>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8" h="2">
                  <a:moveTo>
                    <a:pt x="8" y="0"/>
                  </a:moveTo>
                  <a:lnTo>
                    <a:pt x="8" y="0"/>
                  </a:lnTo>
                  <a:lnTo>
                    <a:pt x="5" y="0"/>
                  </a:lnTo>
                  <a:lnTo>
                    <a:pt x="3" y="2"/>
                  </a:lnTo>
                  <a:lnTo>
                    <a:pt x="0" y="2"/>
                  </a:lnTo>
                  <a:lnTo>
                    <a:pt x="5" y="2"/>
                  </a:lnTo>
                  <a:lnTo>
                    <a:pt x="8" y="0"/>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074" name="Freeform 568"/>
            <p:cNvSpPr>
              <a:spLocks/>
            </p:cNvSpPr>
            <p:nvPr/>
          </p:nvSpPr>
          <p:spPr bwMode="auto">
            <a:xfrm>
              <a:off x="9193615" y="4677677"/>
              <a:ext cx="5969" cy="3581"/>
            </a:xfrm>
            <a:custGeom>
              <a:avLst/>
              <a:gdLst>
                <a:gd name="T0" fmla="*/ 0 w 5"/>
                <a:gd name="T1" fmla="*/ 0 h 3"/>
                <a:gd name="T2" fmla="*/ 3 w 5"/>
                <a:gd name="T3" fmla="*/ 3 h 3"/>
                <a:gd name="T4" fmla="*/ 5 w 5"/>
                <a:gd name="T5" fmla="*/ 3 h 3"/>
                <a:gd name="T6" fmla="*/ 3 w 5"/>
                <a:gd name="T7" fmla="*/ 0 h 3"/>
                <a:gd name="T8" fmla="*/ 0 w 5"/>
                <a:gd name="T9" fmla="*/ 0 h 3"/>
              </a:gdLst>
              <a:ahLst/>
              <a:cxnLst>
                <a:cxn ang="0">
                  <a:pos x="T0" y="T1"/>
                </a:cxn>
                <a:cxn ang="0">
                  <a:pos x="T2" y="T3"/>
                </a:cxn>
                <a:cxn ang="0">
                  <a:pos x="T4" y="T5"/>
                </a:cxn>
                <a:cxn ang="0">
                  <a:pos x="T6" y="T7"/>
                </a:cxn>
                <a:cxn ang="0">
                  <a:pos x="T8" y="T9"/>
                </a:cxn>
              </a:cxnLst>
              <a:rect l="0" t="0" r="r" b="b"/>
              <a:pathLst>
                <a:path w="5" h="3">
                  <a:moveTo>
                    <a:pt x="0" y="0"/>
                  </a:moveTo>
                  <a:lnTo>
                    <a:pt x="3" y="3"/>
                  </a:lnTo>
                  <a:lnTo>
                    <a:pt x="5" y="3"/>
                  </a:lnTo>
                  <a:lnTo>
                    <a:pt x="3" y="0"/>
                  </a:lnTo>
                  <a:lnTo>
                    <a:pt x="0" y="0"/>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075" name="Freeform 569"/>
            <p:cNvSpPr>
              <a:spLocks/>
            </p:cNvSpPr>
            <p:nvPr/>
          </p:nvSpPr>
          <p:spPr bwMode="auto">
            <a:xfrm>
              <a:off x="9259267" y="4838825"/>
              <a:ext cx="33423" cy="25068"/>
            </a:xfrm>
            <a:custGeom>
              <a:avLst/>
              <a:gdLst>
                <a:gd name="T0" fmla="*/ 11 w 12"/>
                <a:gd name="T1" fmla="*/ 4 h 9"/>
                <a:gd name="T2" fmla="*/ 12 w 12"/>
                <a:gd name="T3" fmla="*/ 4 h 9"/>
                <a:gd name="T4" fmla="*/ 12 w 12"/>
                <a:gd name="T5" fmla="*/ 3 h 9"/>
                <a:gd name="T6" fmla="*/ 12 w 12"/>
                <a:gd name="T7" fmla="*/ 2 h 9"/>
                <a:gd name="T8" fmla="*/ 11 w 12"/>
                <a:gd name="T9" fmla="*/ 1 h 9"/>
                <a:gd name="T10" fmla="*/ 10 w 12"/>
                <a:gd name="T11" fmla="*/ 0 h 9"/>
                <a:gd name="T12" fmla="*/ 7 w 12"/>
                <a:gd name="T13" fmla="*/ 0 h 9"/>
                <a:gd name="T14" fmla="*/ 6 w 12"/>
                <a:gd name="T15" fmla="*/ 1 h 9"/>
                <a:gd name="T16" fmla="*/ 5 w 12"/>
                <a:gd name="T17" fmla="*/ 4 h 9"/>
                <a:gd name="T18" fmla="*/ 4 w 12"/>
                <a:gd name="T19" fmla="*/ 5 h 9"/>
                <a:gd name="T20" fmla="*/ 0 w 12"/>
                <a:gd name="T21" fmla="*/ 9 h 9"/>
                <a:gd name="T22" fmla="*/ 3 w 12"/>
                <a:gd name="T23" fmla="*/ 9 h 9"/>
                <a:gd name="T24" fmla="*/ 4 w 12"/>
                <a:gd name="T25" fmla="*/ 8 h 9"/>
                <a:gd name="T26" fmla="*/ 7 w 12"/>
                <a:gd name="T27" fmla="*/ 9 h 9"/>
                <a:gd name="T28" fmla="*/ 8 w 12"/>
                <a:gd name="T29" fmla="*/ 8 h 9"/>
                <a:gd name="T30" fmla="*/ 9 w 12"/>
                <a:gd name="T31" fmla="*/ 7 h 9"/>
                <a:gd name="T32" fmla="*/ 11 w 12"/>
                <a:gd name="T33" fmla="*/ 6 h 9"/>
                <a:gd name="T34" fmla="*/ 11 w 12"/>
                <a:gd name="T35" fmla="*/ 5 h 9"/>
                <a:gd name="T36" fmla="*/ 11 w 12"/>
                <a:gd name="T37" fmla="*/ 4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 h="9">
                  <a:moveTo>
                    <a:pt x="11" y="4"/>
                  </a:moveTo>
                  <a:cubicBezTo>
                    <a:pt x="12" y="4"/>
                    <a:pt x="12" y="4"/>
                    <a:pt x="12" y="4"/>
                  </a:cubicBezTo>
                  <a:cubicBezTo>
                    <a:pt x="12" y="3"/>
                    <a:pt x="12" y="3"/>
                    <a:pt x="12" y="3"/>
                  </a:cubicBezTo>
                  <a:cubicBezTo>
                    <a:pt x="12" y="2"/>
                    <a:pt x="12" y="2"/>
                    <a:pt x="12" y="2"/>
                  </a:cubicBezTo>
                  <a:cubicBezTo>
                    <a:pt x="11" y="1"/>
                    <a:pt x="11" y="1"/>
                    <a:pt x="11" y="1"/>
                  </a:cubicBezTo>
                  <a:cubicBezTo>
                    <a:pt x="10" y="0"/>
                    <a:pt x="10" y="0"/>
                    <a:pt x="10" y="0"/>
                  </a:cubicBezTo>
                  <a:cubicBezTo>
                    <a:pt x="7" y="0"/>
                    <a:pt x="7" y="0"/>
                    <a:pt x="7" y="0"/>
                  </a:cubicBezTo>
                  <a:cubicBezTo>
                    <a:pt x="6" y="1"/>
                    <a:pt x="6" y="1"/>
                    <a:pt x="6" y="1"/>
                  </a:cubicBezTo>
                  <a:cubicBezTo>
                    <a:pt x="5" y="4"/>
                    <a:pt x="5" y="4"/>
                    <a:pt x="5" y="4"/>
                  </a:cubicBezTo>
                  <a:cubicBezTo>
                    <a:pt x="4" y="5"/>
                    <a:pt x="4" y="5"/>
                    <a:pt x="4" y="5"/>
                  </a:cubicBezTo>
                  <a:cubicBezTo>
                    <a:pt x="0" y="9"/>
                    <a:pt x="0" y="9"/>
                    <a:pt x="0" y="9"/>
                  </a:cubicBezTo>
                  <a:cubicBezTo>
                    <a:pt x="0" y="9"/>
                    <a:pt x="3" y="9"/>
                    <a:pt x="3" y="9"/>
                  </a:cubicBezTo>
                  <a:cubicBezTo>
                    <a:pt x="4" y="8"/>
                    <a:pt x="4" y="8"/>
                    <a:pt x="4" y="8"/>
                  </a:cubicBezTo>
                  <a:cubicBezTo>
                    <a:pt x="7" y="9"/>
                    <a:pt x="7" y="9"/>
                    <a:pt x="7" y="9"/>
                  </a:cubicBezTo>
                  <a:cubicBezTo>
                    <a:pt x="8" y="8"/>
                    <a:pt x="8" y="8"/>
                    <a:pt x="8" y="8"/>
                  </a:cubicBezTo>
                  <a:cubicBezTo>
                    <a:pt x="9" y="7"/>
                    <a:pt x="9" y="7"/>
                    <a:pt x="9" y="7"/>
                  </a:cubicBezTo>
                  <a:cubicBezTo>
                    <a:pt x="11" y="6"/>
                    <a:pt x="11" y="6"/>
                    <a:pt x="11" y="6"/>
                  </a:cubicBezTo>
                  <a:cubicBezTo>
                    <a:pt x="11" y="5"/>
                    <a:pt x="11" y="5"/>
                    <a:pt x="11" y="5"/>
                  </a:cubicBezTo>
                  <a:lnTo>
                    <a:pt x="11" y="4"/>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076" name="Freeform 570"/>
            <p:cNvSpPr>
              <a:spLocks/>
            </p:cNvSpPr>
            <p:nvPr/>
          </p:nvSpPr>
          <p:spPr bwMode="auto">
            <a:xfrm>
              <a:off x="9201970" y="4692002"/>
              <a:ext cx="5969" cy="2387"/>
            </a:xfrm>
            <a:custGeom>
              <a:avLst/>
              <a:gdLst>
                <a:gd name="T0" fmla="*/ 3 w 5"/>
                <a:gd name="T1" fmla="*/ 2 h 2"/>
                <a:gd name="T2" fmla="*/ 5 w 5"/>
                <a:gd name="T3" fmla="*/ 0 h 2"/>
                <a:gd name="T4" fmla="*/ 0 w 5"/>
                <a:gd name="T5" fmla="*/ 0 h 2"/>
                <a:gd name="T6" fmla="*/ 3 w 5"/>
                <a:gd name="T7" fmla="*/ 2 h 2"/>
              </a:gdLst>
              <a:ahLst/>
              <a:cxnLst>
                <a:cxn ang="0">
                  <a:pos x="T0" y="T1"/>
                </a:cxn>
                <a:cxn ang="0">
                  <a:pos x="T2" y="T3"/>
                </a:cxn>
                <a:cxn ang="0">
                  <a:pos x="T4" y="T5"/>
                </a:cxn>
                <a:cxn ang="0">
                  <a:pos x="T6" y="T7"/>
                </a:cxn>
              </a:cxnLst>
              <a:rect l="0" t="0" r="r" b="b"/>
              <a:pathLst>
                <a:path w="5" h="2">
                  <a:moveTo>
                    <a:pt x="3" y="2"/>
                  </a:moveTo>
                  <a:lnTo>
                    <a:pt x="5" y="0"/>
                  </a:lnTo>
                  <a:lnTo>
                    <a:pt x="0" y="0"/>
                  </a:lnTo>
                  <a:lnTo>
                    <a:pt x="3" y="2"/>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077" name="Freeform 571"/>
            <p:cNvSpPr>
              <a:spLocks/>
            </p:cNvSpPr>
            <p:nvPr/>
          </p:nvSpPr>
          <p:spPr bwMode="auto">
            <a:xfrm>
              <a:off x="9094538" y="4841212"/>
              <a:ext cx="3581" cy="3581"/>
            </a:xfrm>
            <a:custGeom>
              <a:avLst/>
              <a:gdLst>
                <a:gd name="T0" fmla="*/ 0 w 1"/>
                <a:gd name="T1" fmla="*/ 1 h 1"/>
                <a:gd name="T2" fmla="*/ 1 w 1"/>
                <a:gd name="T3" fmla="*/ 1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1" y="1"/>
                    <a:pt x="1" y="1"/>
                    <a:pt x="1" y="1"/>
                  </a:cubicBezTo>
                  <a:cubicBezTo>
                    <a:pt x="1" y="1"/>
                    <a:pt x="1" y="0"/>
                    <a:pt x="1" y="0"/>
                  </a:cubicBezTo>
                  <a:lnTo>
                    <a:pt x="0" y="1"/>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078" name="Freeform 572"/>
            <p:cNvSpPr>
              <a:spLocks/>
            </p:cNvSpPr>
            <p:nvPr/>
          </p:nvSpPr>
          <p:spPr bwMode="auto">
            <a:xfrm>
              <a:off x="9179290" y="4801821"/>
              <a:ext cx="11937" cy="11937"/>
            </a:xfrm>
            <a:custGeom>
              <a:avLst/>
              <a:gdLst>
                <a:gd name="T0" fmla="*/ 10 w 10"/>
                <a:gd name="T1" fmla="*/ 5 h 10"/>
                <a:gd name="T2" fmla="*/ 10 w 10"/>
                <a:gd name="T3" fmla="*/ 5 h 10"/>
                <a:gd name="T4" fmla="*/ 10 w 10"/>
                <a:gd name="T5" fmla="*/ 3 h 10"/>
                <a:gd name="T6" fmla="*/ 10 w 10"/>
                <a:gd name="T7" fmla="*/ 0 h 10"/>
                <a:gd name="T8" fmla="*/ 7 w 10"/>
                <a:gd name="T9" fmla="*/ 0 h 10"/>
                <a:gd name="T10" fmla="*/ 5 w 10"/>
                <a:gd name="T11" fmla="*/ 3 h 10"/>
                <a:gd name="T12" fmla="*/ 0 w 10"/>
                <a:gd name="T13" fmla="*/ 5 h 10"/>
                <a:gd name="T14" fmla="*/ 3 w 10"/>
                <a:gd name="T15" fmla="*/ 5 h 10"/>
                <a:gd name="T16" fmla="*/ 7 w 10"/>
                <a:gd name="T17" fmla="*/ 7 h 10"/>
                <a:gd name="T18" fmla="*/ 7 w 10"/>
                <a:gd name="T19" fmla="*/ 10 h 10"/>
                <a:gd name="T20" fmla="*/ 10 w 10"/>
                <a:gd name="T21" fmla="*/ 7 h 10"/>
                <a:gd name="T22" fmla="*/ 10 w 10"/>
                <a:gd name="T23" fmla="*/ 5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 h="10">
                  <a:moveTo>
                    <a:pt x="10" y="5"/>
                  </a:moveTo>
                  <a:lnTo>
                    <a:pt x="10" y="5"/>
                  </a:lnTo>
                  <a:lnTo>
                    <a:pt x="10" y="3"/>
                  </a:lnTo>
                  <a:lnTo>
                    <a:pt x="10" y="0"/>
                  </a:lnTo>
                  <a:lnTo>
                    <a:pt x="7" y="0"/>
                  </a:lnTo>
                  <a:lnTo>
                    <a:pt x="5" y="3"/>
                  </a:lnTo>
                  <a:lnTo>
                    <a:pt x="0" y="5"/>
                  </a:lnTo>
                  <a:lnTo>
                    <a:pt x="3" y="5"/>
                  </a:lnTo>
                  <a:lnTo>
                    <a:pt x="7" y="7"/>
                  </a:lnTo>
                  <a:lnTo>
                    <a:pt x="7" y="10"/>
                  </a:lnTo>
                  <a:lnTo>
                    <a:pt x="10" y="7"/>
                  </a:lnTo>
                  <a:lnTo>
                    <a:pt x="10" y="5"/>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079" name="Freeform 573"/>
            <p:cNvSpPr>
              <a:spLocks/>
            </p:cNvSpPr>
            <p:nvPr/>
          </p:nvSpPr>
          <p:spPr bwMode="auto">
            <a:xfrm>
              <a:off x="9191226" y="4822113"/>
              <a:ext cx="0" cy="2387"/>
            </a:xfrm>
            <a:custGeom>
              <a:avLst/>
              <a:gdLst>
                <a:gd name="T0" fmla="*/ 0 h 2"/>
                <a:gd name="T1" fmla="*/ 0 h 2"/>
                <a:gd name="T2" fmla="*/ 0 h 2"/>
                <a:gd name="T3" fmla="*/ 2 h 2"/>
                <a:gd name="T4" fmla="*/ 0 h 2"/>
              </a:gdLst>
              <a:ahLst/>
              <a:cxnLst>
                <a:cxn ang="0">
                  <a:pos x="0" y="T0"/>
                </a:cxn>
                <a:cxn ang="0">
                  <a:pos x="0" y="T1"/>
                </a:cxn>
                <a:cxn ang="0">
                  <a:pos x="0" y="T2"/>
                </a:cxn>
                <a:cxn ang="0">
                  <a:pos x="0" y="T3"/>
                </a:cxn>
                <a:cxn ang="0">
                  <a:pos x="0" y="T4"/>
                </a:cxn>
              </a:cxnLst>
              <a:rect l="0" t="0" r="r" b="b"/>
              <a:pathLst>
                <a:path h="2">
                  <a:moveTo>
                    <a:pt x="0" y="0"/>
                  </a:moveTo>
                  <a:lnTo>
                    <a:pt x="0" y="0"/>
                  </a:lnTo>
                  <a:lnTo>
                    <a:pt x="0" y="0"/>
                  </a:lnTo>
                  <a:lnTo>
                    <a:pt x="0" y="2"/>
                  </a:lnTo>
                  <a:lnTo>
                    <a:pt x="0" y="0"/>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080" name="Freeform 574"/>
            <p:cNvSpPr>
              <a:spLocks/>
            </p:cNvSpPr>
            <p:nvPr/>
          </p:nvSpPr>
          <p:spPr bwMode="auto">
            <a:xfrm>
              <a:off x="9210325" y="4694389"/>
              <a:ext cx="34617" cy="5969"/>
            </a:xfrm>
            <a:custGeom>
              <a:avLst/>
              <a:gdLst>
                <a:gd name="T0" fmla="*/ 1 w 12"/>
                <a:gd name="T1" fmla="*/ 1 h 2"/>
                <a:gd name="T2" fmla="*/ 3 w 12"/>
                <a:gd name="T3" fmla="*/ 2 h 2"/>
                <a:gd name="T4" fmla="*/ 7 w 12"/>
                <a:gd name="T5" fmla="*/ 2 h 2"/>
                <a:gd name="T6" fmla="*/ 11 w 12"/>
                <a:gd name="T7" fmla="*/ 2 h 2"/>
                <a:gd name="T8" fmla="*/ 12 w 12"/>
                <a:gd name="T9" fmla="*/ 1 h 2"/>
                <a:gd name="T10" fmla="*/ 9 w 12"/>
                <a:gd name="T11" fmla="*/ 1 h 2"/>
                <a:gd name="T12" fmla="*/ 8 w 12"/>
                <a:gd name="T13" fmla="*/ 1 h 2"/>
                <a:gd name="T14" fmla="*/ 5 w 12"/>
                <a:gd name="T15" fmla="*/ 0 h 2"/>
                <a:gd name="T16" fmla="*/ 3 w 12"/>
                <a:gd name="T17" fmla="*/ 1 h 2"/>
                <a:gd name="T18" fmla="*/ 0 w 12"/>
                <a:gd name="T19" fmla="*/ 0 h 2"/>
                <a:gd name="T20" fmla="*/ 1 w 12"/>
                <a:gd name="T21" fmla="*/ 1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 h="2">
                  <a:moveTo>
                    <a:pt x="1" y="1"/>
                  </a:moveTo>
                  <a:cubicBezTo>
                    <a:pt x="3" y="2"/>
                    <a:pt x="3" y="2"/>
                    <a:pt x="3" y="2"/>
                  </a:cubicBezTo>
                  <a:cubicBezTo>
                    <a:pt x="7" y="2"/>
                    <a:pt x="7" y="2"/>
                    <a:pt x="7" y="2"/>
                  </a:cubicBezTo>
                  <a:cubicBezTo>
                    <a:pt x="11" y="2"/>
                    <a:pt x="11" y="2"/>
                    <a:pt x="11" y="2"/>
                  </a:cubicBezTo>
                  <a:cubicBezTo>
                    <a:pt x="12" y="1"/>
                    <a:pt x="12" y="1"/>
                    <a:pt x="12" y="1"/>
                  </a:cubicBezTo>
                  <a:cubicBezTo>
                    <a:pt x="9" y="1"/>
                    <a:pt x="9" y="1"/>
                    <a:pt x="9" y="1"/>
                  </a:cubicBezTo>
                  <a:cubicBezTo>
                    <a:pt x="8" y="1"/>
                    <a:pt x="8" y="1"/>
                    <a:pt x="8" y="1"/>
                  </a:cubicBezTo>
                  <a:cubicBezTo>
                    <a:pt x="5" y="0"/>
                    <a:pt x="5" y="0"/>
                    <a:pt x="5" y="0"/>
                  </a:cubicBezTo>
                  <a:cubicBezTo>
                    <a:pt x="3" y="1"/>
                    <a:pt x="3" y="1"/>
                    <a:pt x="3" y="1"/>
                  </a:cubicBezTo>
                  <a:cubicBezTo>
                    <a:pt x="0" y="0"/>
                    <a:pt x="0" y="0"/>
                    <a:pt x="0" y="0"/>
                  </a:cubicBezTo>
                  <a:cubicBezTo>
                    <a:pt x="0" y="0"/>
                    <a:pt x="1" y="1"/>
                    <a:pt x="1" y="1"/>
                  </a:cubicBez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081" name="Freeform 575"/>
            <p:cNvSpPr>
              <a:spLocks/>
            </p:cNvSpPr>
            <p:nvPr/>
          </p:nvSpPr>
          <p:spPr bwMode="auto">
            <a:xfrm>
              <a:off x="9210325" y="4669321"/>
              <a:ext cx="22680" cy="14324"/>
            </a:xfrm>
            <a:custGeom>
              <a:avLst/>
              <a:gdLst>
                <a:gd name="T0" fmla="*/ 12 w 19"/>
                <a:gd name="T1" fmla="*/ 12 h 12"/>
                <a:gd name="T2" fmla="*/ 12 w 19"/>
                <a:gd name="T3" fmla="*/ 12 h 12"/>
                <a:gd name="T4" fmla="*/ 15 w 19"/>
                <a:gd name="T5" fmla="*/ 12 h 12"/>
                <a:gd name="T6" fmla="*/ 19 w 19"/>
                <a:gd name="T7" fmla="*/ 12 h 12"/>
                <a:gd name="T8" fmla="*/ 17 w 19"/>
                <a:gd name="T9" fmla="*/ 10 h 12"/>
                <a:gd name="T10" fmla="*/ 15 w 19"/>
                <a:gd name="T11" fmla="*/ 7 h 12"/>
                <a:gd name="T12" fmla="*/ 12 w 19"/>
                <a:gd name="T13" fmla="*/ 2 h 12"/>
                <a:gd name="T14" fmla="*/ 10 w 19"/>
                <a:gd name="T15" fmla="*/ 2 h 12"/>
                <a:gd name="T16" fmla="*/ 5 w 19"/>
                <a:gd name="T17" fmla="*/ 2 h 12"/>
                <a:gd name="T18" fmla="*/ 0 w 19"/>
                <a:gd name="T19" fmla="*/ 0 h 12"/>
                <a:gd name="T20" fmla="*/ 0 w 19"/>
                <a:gd name="T21" fmla="*/ 2 h 12"/>
                <a:gd name="T22" fmla="*/ 5 w 19"/>
                <a:gd name="T23" fmla="*/ 5 h 12"/>
                <a:gd name="T24" fmla="*/ 3 w 19"/>
                <a:gd name="T25" fmla="*/ 2 h 12"/>
                <a:gd name="T26" fmla="*/ 5 w 19"/>
                <a:gd name="T27" fmla="*/ 2 h 12"/>
                <a:gd name="T28" fmla="*/ 10 w 19"/>
                <a:gd name="T29" fmla="*/ 7 h 12"/>
                <a:gd name="T30" fmla="*/ 10 w 19"/>
                <a:gd name="T31" fmla="*/ 10 h 12"/>
                <a:gd name="T32" fmla="*/ 12 w 19"/>
                <a:gd name="T33"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9" h="12">
                  <a:moveTo>
                    <a:pt x="12" y="12"/>
                  </a:moveTo>
                  <a:lnTo>
                    <a:pt x="12" y="12"/>
                  </a:lnTo>
                  <a:lnTo>
                    <a:pt x="15" y="12"/>
                  </a:lnTo>
                  <a:lnTo>
                    <a:pt x="19" y="12"/>
                  </a:lnTo>
                  <a:lnTo>
                    <a:pt x="17" y="10"/>
                  </a:lnTo>
                  <a:lnTo>
                    <a:pt x="15" y="7"/>
                  </a:lnTo>
                  <a:lnTo>
                    <a:pt x="12" y="2"/>
                  </a:lnTo>
                  <a:lnTo>
                    <a:pt x="10" y="2"/>
                  </a:lnTo>
                  <a:lnTo>
                    <a:pt x="5" y="2"/>
                  </a:lnTo>
                  <a:lnTo>
                    <a:pt x="0" y="0"/>
                  </a:lnTo>
                  <a:lnTo>
                    <a:pt x="0" y="2"/>
                  </a:lnTo>
                  <a:lnTo>
                    <a:pt x="5" y="5"/>
                  </a:lnTo>
                  <a:lnTo>
                    <a:pt x="3" y="2"/>
                  </a:lnTo>
                  <a:lnTo>
                    <a:pt x="5" y="2"/>
                  </a:lnTo>
                  <a:lnTo>
                    <a:pt x="10" y="7"/>
                  </a:lnTo>
                  <a:lnTo>
                    <a:pt x="10" y="10"/>
                  </a:lnTo>
                  <a:lnTo>
                    <a:pt x="12" y="12"/>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082" name="Freeform 576"/>
            <p:cNvSpPr>
              <a:spLocks/>
            </p:cNvSpPr>
            <p:nvPr/>
          </p:nvSpPr>
          <p:spPr bwMode="auto">
            <a:xfrm>
              <a:off x="9042016" y="4745717"/>
              <a:ext cx="2387" cy="0"/>
            </a:xfrm>
            <a:custGeom>
              <a:avLst/>
              <a:gdLst>
                <a:gd name="T0" fmla="*/ 2 w 2"/>
                <a:gd name="T1" fmla="*/ 2 w 2"/>
                <a:gd name="T2" fmla="*/ 0 w 2"/>
                <a:gd name="T3" fmla="*/ 2 w 2"/>
                <a:gd name="T4" fmla="*/ 2 w 2"/>
              </a:gdLst>
              <a:ahLst/>
              <a:cxnLst>
                <a:cxn ang="0">
                  <a:pos x="T0" y="0"/>
                </a:cxn>
                <a:cxn ang="0">
                  <a:pos x="T1" y="0"/>
                </a:cxn>
                <a:cxn ang="0">
                  <a:pos x="T2" y="0"/>
                </a:cxn>
                <a:cxn ang="0">
                  <a:pos x="T3" y="0"/>
                </a:cxn>
                <a:cxn ang="0">
                  <a:pos x="T4" y="0"/>
                </a:cxn>
              </a:cxnLst>
              <a:rect l="0" t="0" r="r" b="b"/>
              <a:pathLst>
                <a:path w="2">
                  <a:moveTo>
                    <a:pt x="2" y="0"/>
                  </a:moveTo>
                  <a:lnTo>
                    <a:pt x="2" y="0"/>
                  </a:lnTo>
                  <a:lnTo>
                    <a:pt x="0" y="0"/>
                  </a:lnTo>
                  <a:lnTo>
                    <a:pt x="2" y="0"/>
                  </a:lnTo>
                  <a:lnTo>
                    <a:pt x="2" y="0"/>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083" name="Freeform 577"/>
            <p:cNvSpPr>
              <a:spLocks/>
            </p:cNvSpPr>
            <p:nvPr/>
          </p:nvSpPr>
          <p:spPr bwMode="auto">
            <a:xfrm>
              <a:off x="8748369" y="4859118"/>
              <a:ext cx="58491" cy="25068"/>
            </a:xfrm>
            <a:custGeom>
              <a:avLst/>
              <a:gdLst>
                <a:gd name="T0" fmla="*/ 1 w 21"/>
                <a:gd name="T1" fmla="*/ 8 h 9"/>
                <a:gd name="T2" fmla="*/ 2 w 21"/>
                <a:gd name="T3" fmla="*/ 9 h 9"/>
                <a:gd name="T4" fmla="*/ 4 w 21"/>
                <a:gd name="T5" fmla="*/ 9 h 9"/>
                <a:gd name="T6" fmla="*/ 6 w 21"/>
                <a:gd name="T7" fmla="*/ 9 h 9"/>
                <a:gd name="T8" fmla="*/ 7 w 21"/>
                <a:gd name="T9" fmla="*/ 8 h 9"/>
                <a:gd name="T10" fmla="*/ 8 w 21"/>
                <a:gd name="T11" fmla="*/ 7 h 9"/>
                <a:gd name="T12" fmla="*/ 10 w 21"/>
                <a:gd name="T13" fmla="*/ 8 h 9"/>
                <a:gd name="T14" fmla="*/ 12 w 21"/>
                <a:gd name="T15" fmla="*/ 7 h 9"/>
                <a:gd name="T16" fmla="*/ 13 w 21"/>
                <a:gd name="T17" fmla="*/ 7 h 9"/>
                <a:gd name="T18" fmla="*/ 15 w 21"/>
                <a:gd name="T19" fmla="*/ 6 h 9"/>
                <a:gd name="T20" fmla="*/ 16 w 21"/>
                <a:gd name="T21" fmla="*/ 7 h 9"/>
                <a:gd name="T22" fmla="*/ 17 w 21"/>
                <a:gd name="T23" fmla="*/ 7 h 9"/>
                <a:gd name="T24" fmla="*/ 20 w 21"/>
                <a:gd name="T25" fmla="*/ 7 h 9"/>
                <a:gd name="T26" fmla="*/ 19 w 21"/>
                <a:gd name="T27" fmla="*/ 6 h 9"/>
                <a:gd name="T28" fmla="*/ 21 w 21"/>
                <a:gd name="T29" fmla="*/ 6 h 9"/>
                <a:gd name="T30" fmla="*/ 21 w 21"/>
                <a:gd name="T31" fmla="*/ 4 h 9"/>
                <a:gd name="T32" fmla="*/ 20 w 21"/>
                <a:gd name="T33" fmla="*/ 5 h 9"/>
                <a:gd name="T34" fmla="*/ 20 w 21"/>
                <a:gd name="T35" fmla="*/ 4 h 9"/>
                <a:gd name="T36" fmla="*/ 20 w 21"/>
                <a:gd name="T37" fmla="*/ 2 h 9"/>
                <a:gd name="T38" fmla="*/ 18 w 21"/>
                <a:gd name="T39" fmla="*/ 2 h 9"/>
                <a:gd name="T40" fmla="*/ 19 w 21"/>
                <a:gd name="T41" fmla="*/ 3 h 9"/>
                <a:gd name="T42" fmla="*/ 18 w 21"/>
                <a:gd name="T43" fmla="*/ 3 h 9"/>
                <a:gd name="T44" fmla="*/ 17 w 21"/>
                <a:gd name="T45" fmla="*/ 2 h 9"/>
                <a:gd name="T46" fmla="*/ 16 w 21"/>
                <a:gd name="T47" fmla="*/ 1 h 9"/>
                <a:gd name="T48" fmla="*/ 14 w 21"/>
                <a:gd name="T49" fmla="*/ 2 h 9"/>
                <a:gd name="T50" fmla="*/ 12 w 21"/>
                <a:gd name="T51" fmla="*/ 1 h 9"/>
                <a:gd name="T52" fmla="*/ 11 w 21"/>
                <a:gd name="T53" fmla="*/ 0 h 9"/>
                <a:gd name="T54" fmla="*/ 9 w 21"/>
                <a:gd name="T55" fmla="*/ 1 h 9"/>
                <a:gd name="T56" fmla="*/ 9 w 21"/>
                <a:gd name="T57" fmla="*/ 2 h 9"/>
                <a:gd name="T58" fmla="*/ 12 w 21"/>
                <a:gd name="T59" fmla="*/ 3 h 9"/>
                <a:gd name="T60" fmla="*/ 14 w 21"/>
                <a:gd name="T61" fmla="*/ 5 h 9"/>
                <a:gd name="T62" fmla="*/ 11 w 21"/>
                <a:gd name="T63" fmla="*/ 5 h 9"/>
                <a:gd name="T64" fmla="*/ 10 w 21"/>
                <a:gd name="T65" fmla="*/ 6 h 9"/>
                <a:gd name="T66" fmla="*/ 8 w 21"/>
                <a:gd name="T67" fmla="*/ 4 h 9"/>
                <a:gd name="T68" fmla="*/ 8 w 21"/>
                <a:gd name="T69" fmla="*/ 3 h 9"/>
                <a:gd name="T70" fmla="*/ 6 w 21"/>
                <a:gd name="T71" fmla="*/ 3 h 9"/>
                <a:gd name="T72" fmla="*/ 5 w 21"/>
                <a:gd name="T73" fmla="*/ 3 h 9"/>
                <a:gd name="T74" fmla="*/ 3 w 21"/>
                <a:gd name="T75" fmla="*/ 3 h 9"/>
                <a:gd name="T76" fmla="*/ 1 w 21"/>
                <a:gd name="T77" fmla="*/ 4 h 9"/>
                <a:gd name="T78" fmla="*/ 0 w 21"/>
                <a:gd name="T79" fmla="*/ 5 h 9"/>
                <a:gd name="T80" fmla="*/ 0 w 21"/>
                <a:gd name="T81" fmla="*/ 6 h 9"/>
                <a:gd name="T82" fmla="*/ 0 w 21"/>
                <a:gd name="T83" fmla="*/ 7 h 9"/>
                <a:gd name="T84" fmla="*/ 0 w 21"/>
                <a:gd name="T85" fmla="*/ 7 h 9"/>
                <a:gd name="T86" fmla="*/ 1 w 21"/>
                <a:gd name="T87" fmla="*/ 8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1" h="9">
                  <a:moveTo>
                    <a:pt x="1" y="8"/>
                  </a:moveTo>
                  <a:cubicBezTo>
                    <a:pt x="2" y="9"/>
                    <a:pt x="2" y="9"/>
                    <a:pt x="2" y="9"/>
                  </a:cubicBezTo>
                  <a:cubicBezTo>
                    <a:pt x="4" y="9"/>
                    <a:pt x="4" y="9"/>
                    <a:pt x="4" y="9"/>
                  </a:cubicBezTo>
                  <a:cubicBezTo>
                    <a:pt x="6" y="9"/>
                    <a:pt x="6" y="9"/>
                    <a:pt x="6" y="9"/>
                  </a:cubicBezTo>
                  <a:cubicBezTo>
                    <a:pt x="7" y="8"/>
                    <a:pt x="7" y="8"/>
                    <a:pt x="7" y="8"/>
                  </a:cubicBezTo>
                  <a:cubicBezTo>
                    <a:pt x="8" y="7"/>
                    <a:pt x="8" y="7"/>
                    <a:pt x="8" y="7"/>
                  </a:cubicBezTo>
                  <a:cubicBezTo>
                    <a:pt x="10" y="8"/>
                    <a:pt x="10" y="8"/>
                    <a:pt x="10" y="8"/>
                  </a:cubicBezTo>
                  <a:cubicBezTo>
                    <a:pt x="12" y="7"/>
                    <a:pt x="12" y="7"/>
                    <a:pt x="12" y="7"/>
                  </a:cubicBezTo>
                  <a:cubicBezTo>
                    <a:pt x="13" y="7"/>
                    <a:pt x="13" y="7"/>
                    <a:pt x="13" y="7"/>
                  </a:cubicBezTo>
                  <a:cubicBezTo>
                    <a:pt x="15" y="6"/>
                    <a:pt x="15" y="6"/>
                    <a:pt x="15" y="6"/>
                  </a:cubicBezTo>
                  <a:cubicBezTo>
                    <a:pt x="16" y="7"/>
                    <a:pt x="16" y="7"/>
                    <a:pt x="16" y="7"/>
                  </a:cubicBezTo>
                  <a:cubicBezTo>
                    <a:pt x="17" y="7"/>
                    <a:pt x="17" y="7"/>
                    <a:pt x="17" y="7"/>
                  </a:cubicBezTo>
                  <a:cubicBezTo>
                    <a:pt x="20" y="7"/>
                    <a:pt x="20" y="7"/>
                    <a:pt x="20" y="7"/>
                  </a:cubicBezTo>
                  <a:cubicBezTo>
                    <a:pt x="19" y="6"/>
                    <a:pt x="19" y="6"/>
                    <a:pt x="19" y="6"/>
                  </a:cubicBezTo>
                  <a:cubicBezTo>
                    <a:pt x="21" y="6"/>
                    <a:pt x="21" y="6"/>
                    <a:pt x="21" y="6"/>
                  </a:cubicBezTo>
                  <a:cubicBezTo>
                    <a:pt x="21" y="4"/>
                    <a:pt x="21" y="4"/>
                    <a:pt x="21" y="4"/>
                  </a:cubicBezTo>
                  <a:cubicBezTo>
                    <a:pt x="20" y="5"/>
                    <a:pt x="20" y="5"/>
                    <a:pt x="20" y="5"/>
                  </a:cubicBezTo>
                  <a:cubicBezTo>
                    <a:pt x="20" y="4"/>
                    <a:pt x="20" y="4"/>
                    <a:pt x="20" y="4"/>
                  </a:cubicBezTo>
                  <a:cubicBezTo>
                    <a:pt x="20" y="2"/>
                    <a:pt x="20" y="2"/>
                    <a:pt x="20" y="2"/>
                  </a:cubicBezTo>
                  <a:cubicBezTo>
                    <a:pt x="18" y="2"/>
                    <a:pt x="18" y="2"/>
                    <a:pt x="18" y="2"/>
                  </a:cubicBezTo>
                  <a:cubicBezTo>
                    <a:pt x="19" y="3"/>
                    <a:pt x="19" y="3"/>
                    <a:pt x="19" y="3"/>
                  </a:cubicBezTo>
                  <a:cubicBezTo>
                    <a:pt x="18" y="3"/>
                    <a:pt x="18" y="3"/>
                    <a:pt x="18" y="3"/>
                  </a:cubicBezTo>
                  <a:cubicBezTo>
                    <a:pt x="17" y="2"/>
                    <a:pt x="17" y="2"/>
                    <a:pt x="17" y="2"/>
                  </a:cubicBezTo>
                  <a:cubicBezTo>
                    <a:pt x="16" y="1"/>
                    <a:pt x="16" y="1"/>
                    <a:pt x="16" y="1"/>
                  </a:cubicBezTo>
                  <a:cubicBezTo>
                    <a:pt x="14" y="2"/>
                    <a:pt x="14" y="2"/>
                    <a:pt x="14" y="2"/>
                  </a:cubicBezTo>
                  <a:cubicBezTo>
                    <a:pt x="12" y="1"/>
                    <a:pt x="12" y="1"/>
                    <a:pt x="12" y="1"/>
                  </a:cubicBezTo>
                  <a:cubicBezTo>
                    <a:pt x="11" y="0"/>
                    <a:pt x="11" y="0"/>
                    <a:pt x="11" y="0"/>
                  </a:cubicBezTo>
                  <a:cubicBezTo>
                    <a:pt x="9" y="1"/>
                    <a:pt x="9" y="1"/>
                    <a:pt x="9" y="1"/>
                  </a:cubicBezTo>
                  <a:cubicBezTo>
                    <a:pt x="9" y="2"/>
                    <a:pt x="9" y="2"/>
                    <a:pt x="9" y="2"/>
                  </a:cubicBezTo>
                  <a:cubicBezTo>
                    <a:pt x="12" y="3"/>
                    <a:pt x="12" y="3"/>
                    <a:pt x="12" y="3"/>
                  </a:cubicBezTo>
                  <a:cubicBezTo>
                    <a:pt x="14" y="5"/>
                    <a:pt x="14" y="5"/>
                    <a:pt x="14" y="5"/>
                  </a:cubicBezTo>
                  <a:cubicBezTo>
                    <a:pt x="11" y="5"/>
                    <a:pt x="11" y="5"/>
                    <a:pt x="11" y="5"/>
                  </a:cubicBezTo>
                  <a:cubicBezTo>
                    <a:pt x="10" y="6"/>
                    <a:pt x="10" y="6"/>
                    <a:pt x="10" y="6"/>
                  </a:cubicBezTo>
                  <a:cubicBezTo>
                    <a:pt x="8" y="4"/>
                    <a:pt x="8" y="4"/>
                    <a:pt x="8" y="4"/>
                  </a:cubicBezTo>
                  <a:cubicBezTo>
                    <a:pt x="8" y="3"/>
                    <a:pt x="8" y="3"/>
                    <a:pt x="8" y="3"/>
                  </a:cubicBezTo>
                  <a:cubicBezTo>
                    <a:pt x="6" y="3"/>
                    <a:pt x="6" y="3"/>
                    <a:pt x="6" y="3"/>
                  </a:cubicBezTo>
                  <a:cubicBezTo>
                    <a:pt x="5" y="3"/>
                    <a:pt x="5" y="3"/>
                    <a:pt x="5" y="3"/>
                  </a:cubicBezTo>
                  <a:cubicBezTo>
                    <a:pt x="3" y="3"/>
                    <a:pt x="3" y="3"/>
                    <a:pt x="3" y="3"/>
                  </a:cubicBezTo>
                  <a:cubicBezTo>
                    <a:pt x="1" y="4"/>
                    <a:pt x="1" y="4"/>
                    <a:pt x="1" y="4"/>
                  </a:cubicBezTo>
                  <a:cubicBezTo>
                    <a:pt x="1" y="4"/>
                    <a:pt x="0" y="5"/>
                    <a:pt x="0" y="5"/>
                  </a:cubicBezTo>
                  <a:cubicBezTo>
                    <a:pt x="0" y="6"/>
                    <a:pt x="0" y="6"/>
                    <a:pt x="0" y="6"/>
                  </a:cubicBezTo>
                  <a:cubicBezTo>
                    <a:pt x="0" y="7"/>
                    <a:pt x="0" y="7"/>
                    <a:pt x="0" y="7"/>
                  </a:cubicBezTo>
                  <a:cubicBezTo>
                    <a:pt x="0" y="7"/>
                    <a:pt x="0" y="7"/>
                    <a:pt x="0" y="7"/>
                  </a:cubicBezTo>
                  <a:lnTo>
                    <a:pt x="1" y="8"/>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084" name="Freeform 578"/>
            <p:cNvSpPr>
              <a:spLocks/>
            </p:cNvSpPr>
            <p:nvPr/>
          </p:nvSpPr>
          <p:spPr bwMode="auto">
            <a:xfrm>
              <a:off x="9027692" y="4725425"/>
              <a:ext cx="70428" cy="26261"/>
            </a:xfrm>
            <a:custGeom>
              <a:avLst/>
              <a:gdLst>
                <a:gd name="T0" fmla="*/ 23 w 59"/>
                <a:gd name="T1" fmla="*/ 15 h 22"/>
                <a:gd name="T2" fmla="*/ 30 w 59"/>
                <a:gd name="T3" fmla="*/ 15 h 22"/>
                <a:gd name="T4" fmla="*/ 33 w 59"/>
                <a:gd name="T5" fmla="*/ 12 h 22"/>
                <a:gd name="T6" fmla="*/ 38 w 59"/>
                <a:gd name="T7" fmla="*/ 12 h 22"/>
                <a:gd name="T8" fmla="*/ 45 w 59"/>
                <a:gd name="T9" fmla="*/ 17 h 22"/>
                <a:gd name="T10" fmla="*/ 49 w 59"/>
                <a:gd name="T11" fmla="*/ 17 h 22"/>
                <a:gd name="T12" fmla="*/ 54 w 59"/>
                <a:gd name="T13" fmla="*/ 22 h 22"/>
                <a:gd name="T14" fmla="*/ 59 w 59"/>
                <a:gd name="T15" fmla="*/ 22 h 22"/>
                <a:gd name="T16" fmla="*/ 59 w 59"/>
                <a:gd name="T17" fmla="*/ 19 h 22"/>
                <a:gd name="T18" fmla="*/ 56 w 59"/>
                <a:gd name="T19" fmla="*/ 10 h 22"/>
                <a:gd name="T20" fmla="*/ 47 w 59"/>
                <a:gd name="T21" fmla="*/ 5 h 22"/>
                <a:gd name="T22" fmla="*/ 40 w 59"/>
                <a:gd name="T23" fmla="*/ 3 h 22"/>
                <a:gd name="T24" fmla="*/ 35 w 59"/>
                <a:gd name="T25" fmla="*/ 0 h 22"/>
                <a:gd name="T26" fmla="*/ 30 w 59"/>
                <a:gd name="T27" fmla="*/ 0 h 22"/>
                <a:gd name="T28" fmla="*/ 28 w 59"/>
                <a:gd name="T29" fmla="*/ 3 h 22"/>
                <a:gd name="T30" fmla="*/ 23 w 59"/>
                <a:gd name="T31" fmla="*/ 3 h 22"/>
                <a:gd name="T32" fmla="*/ 19 w 59"/>
                <a:gd name="T33" fmla="*/ 0 h 22"/>
                <a:gd name="T34" fmla="*/ 14 w 59"/>
                <a:gd name="T35" fmla="*/ 3 h 22"/>
                <a:gd name="T36" fmla="*/ 4 w 59"/>
                <a:gd name="T37" fmla="*/ 3 h 22"/>
                <a:gd name="T38" fmla="*/ 4 w 59"/>
                <a:gd name="T39" fmla="*/ 5 h 22"/>
                <a:gd name="T40" fmla="*/ 4 w 59"/>
                <a:gd name="T41" fmla="*/ 8 h 22"/>
                <a:gd name="T42" fmla="*/ 0 w 59"/>
                <a:gd name="T43" fmla="*/ 8 h 22"/>
                <a:gd name="T44" fmla="*/ 0 w 59"/>
                <a:gd name="T45" fmla="*/ 10 h 22"/>
                <a:gd name="T46" fmla="*/ 0 w 59"/>
                <a:gd name="T47" fmla="*/ 15 h 22"/>
                <a:gd name="T48" fmla="*/ 2 w 59"/>
                <a:gd name="T49" fmla="*/ 15 h 22"/>
                <a:gd name="T50" fmla="*/ 7 w 59"/>
                <a:gd name="T51" fmla="*/ 8 h 22"/>
                <a:gd name="T52" fmla="*/ 9 w 59"/>
                <a:gd name="T53" fmla="*/ 12 h 22"/>
                <a:gd name="T54" fmla="*/ 12 w 59"/>
                <a:gd name="T55" fmla="*/ 15 h 22"/>
                <a:gd name="T56" fmla="*/ 14 w 59"/>
                <a:gd name="T57" fmla="*/ 15 h 22"/>
                <a:gd name="T58" fmla="*/ 19 w 59"/>
                <a:gd name="T59" fmla="*/ 10 h 22"/>
                <a:gd name="T60" fmla="*/ 21 w 59"/>
                <a:gd name="T61" fmla="*/ 10 h 22"/>
                <a:gd name="T62" fmla="*/ 23 w 59"/>
                <a:gd name="T63" fmla="*/ 15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9" h="22">
                  <a:moveTo>
                    <a:pt x="23" y="15"/>
                  </a:moveTo>
                  <a:lnTo>
                    <a:pt x="30" y="15"/>
                  </a:lnTo>
                  <a:lnTo>
                    <a:pt x="33" y="12"/>
                  </a:lnTo>
                  <a:lnTo>
                    <a:pt x="38" y="12"/>
                  </a:lnTo>
                  <a:lnTo>
                    <a:pt x="45" y="17"/>
                  </a:lnTo>
                  <a:lnTo>
                    <a:pt x="49" y="17"/>
                  </a:lnTo>
                  <a:lnTo>
                    <a:pt x="54" y="22"/>
                  </a:lnTo>
                  <a:lnTo>
                    <a:pt x="59" y="22"/>
                  </a:lnTo>
                  <a:lnTo>
                    <a:pt x="59" y="19"/>
                  </a:lnTo>
                  <a:lnTo>
                    <a:pt x="56" y="10"/>
                  </a:lnTo>
                  <a:lnTo>
                    <a:pt x="47" y="5"/>
                  </a:lnTo>
                  <a:lnTo>
                    <a:pt x="40" y="3"/>
                  </a:lnTo>
                  <a:lnTo>
                    <a:pt x="35" y="0"/>
                  </a:lnTo>
                  <a:lnTo>
                    <a:pt x="30" y="0"/>
                  </a:lnTo>
                  <a:lnTo>
                    <a:pt x="28" y="3"/>
                  </a:lnTo>
                  <a:lnTo>
                    <a:pt x="23" y="3"/>
                  </a:lnTo>
                  <a:lnTo>
                    <a:pt x="19" y="0"/>
                  </a:lnTo>
                  <a:lnTo>
                    <a:pt x="14" y="3"/>
                  </a:lnTo>
                  <a:lnTo>
                    <a:pt x="4" y="3"/>
                  </a:lnTo>
                  <a:lnTo>
                    <a:pt x="4" y="5"/>
                  </a:lnTo>
                  <a:lnTo>
                    <a:pt x="4" y="8"/>
                  </a:lnTo>
                  <a:lnTo>
                    <a:pt x="0" y="8"/>
                  </a:lnTo>
                  <a:lnTo>
                    <a:pt x="0" y="10"/>
                  </a:lnTo>
                  <a:lnTo>
                    <a:pt x="0" y="15"/>
                  </a:lnTo>
                  <a:lnTo>
                    <a:pt x="2" y="15"/>
                  </a:lnTo>
                  <a:lnTo>
                    <a:pt x="7" y="8"/>
                  </a:lnTo>
                  <a:lnTo>
                    <a:pt x="9" y="12"/>
                  </a:lnTo>
                  <a:lnTo>
                    <a:pt x="12" y="15"/>
                  </a:lnTo>
                  <a:lnTo>
                    <a:pt x="14" y="15"/>
                  </a:lnTo>
                  <a:lnTo>
                    <a:pt x="19" y="10"/>
                  </a:lnTo>
                  <a:lnTo>
                    <a:pt x="21" y="10"/>
                  </a:lnTo>
                  <a:lnTo>
                    <a:pt x="23" y="15"/>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085" name="Freeform 579"/>
            <p:cNvSpPr>
              <a:spLocks/>
            </p:cNvSpPr>
            <p:nvPr/>
          </p:nvSpPr>
          <p:spPr bwMode="auto">
            <a:xfrm>
              <a:off x="8821184" y="4855536"/>
              <a:ext cx="82365" cy="26261"/>
            </a:xfrm>
            <a:custGeom>
              <a:avLst/>
              <a:gdLst>
                <a:gd name="T0" fmla="*/ 22 w 29"/>
                <a:gd name="T1" fmla="*/ 7 h 9"/>
                <a:gd name="T2" fmla="*/ 23 w 29"/>
                <a:gd name="T3" fmla="*/ 7 h 9"/>
                <a:gd name="T4" fmla="*/ 24 w 29"/>
                <a:gd name="T5" fmla="*/ 6 h 9"/>
                <a:gd name="T6" fmla="*/ 26 w 29"/>
                <a:gd name="T7" fmla="*/ 6 h 9"/>
                <a:gd name="T8" fmla="*/ 27 w 29"/>
                <a:gd name="T9" fmla="*/ 5 h 9"/>
                <a:gd name="T10" fmla="*/ 28 w 29"/>
                <a:gd name="T11" fmla="*/ 4 h 9"/>
                <a:gd name="T12" fmla="*/ 29 w 29"/>
                <a:gd name="T13" fmla="*/ 3 h 9"/>
                <a:gd name="T14" fmla="*/ 29 w 29"/>
                <a:gd name="T15" fmla="*/ 1 h 9"/>
                <a:gd name="T16" fmla="*/ 27 w 29"/>
                <a:gd name="T17" fmla="*/ 0 h 9"/>
                <a:gd name="T18" fmla="*/ 26 w 29"/>
                <a:gd name="T19" fmla="*/ 1 h 9"/>
                <a:gd name="T20" fmla="*/ 26 w 29"/>
                <a:gd name="T21" fmla="*/ 2 h 9"/>
                <a:gd name="T22" fmla="*/ 25 w 29"/>
                <a:gd name="T23" fmla="*/ 3 h 9"/>
                <a:gd name="T24" fmla="*/ 24 w 29"/>
                <a:gd name="T25" fmla="*/ 4 h 9"/>
                <a:gd name="T26" fmla="*/ 23 w 29"/>
                <a:gd name="T27" fmla="*/ 5 h 9"/>
                <a:gd name="T28" fmla="*/ 21 w 29"/>
                <a:gd name="T29" fmla="*/ 5 h 9"/>
                <a:gd name="T30" fmla="*/ 20 w 29"/>
                <a:gd name="T31" fmla="*/ 4 h 9"/>
                <a:gd name="T32" fmla="*/ 17 w 29"/>
                <a:gd name="T33" fmla="*/ 4 h 9"/>
                <a:gd name="T34" fmla="*/ 15 w 29"/>
                <a:gd name="T35" fmla="*/ 5 h 9"/>
                <a:gd name="T36" fmla="*/ 13 w 29"/>
                <a:gd name="T37" fmla="*/ 3 h 9"/>
                <a:gd name="T38" fmla="*/ 11 w 29"/>
                <a:gd name="T39" fmla="*/ 3 h 9"/>
                <a:gd name="T40" fmla="*/ 10 w 29"/>
                <a:gd name="T41" fmla="*/ 3 h 9"/>
                <a:gd name="T42" fmla="*/ 8 w 29"/>
                <a:gd name="T43" fmla="*/ 2 h 9"/>
                <a:gd name="T44" fmla="*/ 3 w 29"/>
                <a:gd name="T45" fmla="*/ 3 h 9"/>
                <a:gd name="T46" fmla="*/ 1 w 29"/>
                <a:gd name="T47" fmla="*/ 4 h 9"/>
                <a:gd name="T48" fmla="*/ 0 w 29"/>
                <a:gd name="T49" fmla="*/ 6 h 9"/>
                <a:gd name="T50" fmla="*/ 1 w 29"/>
                <a:gd name="T51" fmla="*/ 7 h 9"/>
                <a:gd name="T52" fmla="*/ 2 w 29"/>
                <a:gd name="T53" fmla="*/ 8 h 9"/>
                <a:gd name="T54" fmla="*/ 3 w 29"/>
                <a:gd name="T55" fmla="*/ 8 h 9"/>
                <a:gd name="T56" fmla="*/ 5 w 29"/>
                <a:gd name="T57" fmla="*/ 8 h 9"/>
                <a:gd name="T58" fmla="*/ 6 w 29"/>
                <a:gd name="T59" fmla="*/ 8 h 9"/>
                <a:gd name="T60" fmla="*/ 7 w 29"/>
                <a:gd name="T61" fmla="*/ 8 h 9"/>
                <a:gd name="T62" fmla="*/ 8 w 29"/>
                <a:gd name="T63" fmla="*/ 9 h 9"/>
                <a:gd name="T64" fmla="*/ 10 w 29"/>
                <a:gd name="T65" fmla="*/ 8 h 9"/>
                <a:gd name="T66" fmla="*/ 11 w 29"/>
                <a:gd name="T67" fmla="*/ 9 h 9"/>
                <a:gd name="T68" fmla="*/ 12 w 29"/>
                <a:gd name="T69" fmla="*/ 9 h 9"/>
                <a:gd name="T70" fmla="*/ 12 w 29"/>
                <a:gd name="T71" fmla="*/ 8 h 9"/>
                <a:gd name="T72" fmla="*/ 14 w 29"/>
                <a:gd name="T73" fmla="*/ 7 h 9"/>
                <a:gd name="T74" fmla="*/ 17 w 29"/>
                <a:gd name="T75" fmla="*/ 8 h 9"/>
                <a:gd name="T76" fmla="*/ 19 w 29"/>
                <a:gd name="T77" fmla="*/ 7 h 9"/>
                <a:gd name="T78" fmla="*/ 22 w 29"/>
                <a:gd name="T79"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9" h="9">
                  <a:moveTo>
                    <a:pt x="22" y="7"/>
                  </a:moveTo>
                  <a:cubicBezTo>
                    <a:pt x="23" y="7"/>
                    <a:pt x="23" y="7"/>
                    <a:pt x="23" y="7"/>
                  </a:cubicBezTo>
                  <a:cubicBezTo>
                    <a:pt x="24" y="6"/>
                    <a:pt x="24" y="6"/>
                    <a:pt x="24" y="6"/>
                  </a:cubicBezTo>
                  <a:cubicBezTo>
                    <a:pt x="26" y="6"/>
                    <a:pt x="26" y="6"/>
                    <a:pt x="26" y="6"/>
                  </a:cubicBezTo>
                  <a:cubicBezTo>
                    <a:pt x="27" y="5"/>
                    <a:pt x="27" y="5"/>
                    <a:pt x="27" y="5"/>
                  </a:cubicBezTo>
                  <a:cubicBezTo>
                    <a:pt x="28" y="4"/>
                    <a:pt x="28" y="4"/>
                    <a:pt x="28" y="4"/>
                  </a:cubicBezTo>
                  <a:cubicBezTo>
                    <a:pt x="29" y="3"/>
                    <a:pt x="29" y="3"/>
                    <a:pt x="29" y="3"/>
                  </a:cubicBezTo>
                  <a:cubicBezTo>
                    <a:pt x="29" y="1"/>
                    <a:pt x="29" y="1"/>
                    <a:pt x="29" y="1"/>
                  </a:cubicBezTo>
                  <a:cubicBezTo>
                    <a:pt x="27" y="0"/>
                    <a:pt x="27" y="0"/>
                    <a:pt x="27" y="0"/>
                  </a:cubicBezTo>
                  <a:cubicBezTo>
                    <a:pt x="26" y="1"/>
                    <a:pt x="26" y="1"/>
                    <a:pt x="26" y="1"/>
                  </a:cubicBezTo>
                  <a:cubicBezTo>
                    <a:pt x="26" y="2"/>
                    <a:pt x="26" y="2"/>
                    <a:pt x="26" y="2"/>
                  </a:cubicBezTo>
                  <a:cubicBezTo>
                    <a:pt x="25" y="3"/>
                    <a:pt x="25" y="3"/>
                    <a:pt x="25" y="3"/>
                  </a:cubicBezTo>
                  <a:cubicBezTo>
                    <a:pt x="24" y="4"/>
                    <a:pt x="24" y="4"/>
                    <a:pt x="24" y="4"/>
                  </a:cubicBezTo>
                  <a:cubicBezTo>
                    <a:pt x="23" y="5"/>
                    <a:pt x="23" y="5"/>
                    <a:pt x="23" y="5"/>
                  </a:cubicBezTo>
                  <a:cubicBezTo>
                    <a:pt x="21" y="5"/>
                    <a:pt x="21" y="5"/>
                    <a:pt x="21" y="5"/>
                  </a:cubicBezTo>
                  <a:cubicBezTo>
                    <a:pt x="20" y="4"/>
                    <a:pt x="20" y="4"/>
                    <a:pt x="20" y="4"/>
                  </a:cubicBezTo>
                  <a:cubicBezTo>
                    <a:pt x="17" y="4"/>
                    <a:pt x="17" y="4"/>
                    <a:pt x="17" y="4"/>
                  </a:cubicBezTo>
                  <a:cubicBezTo>
                    <a:pt x="15" y="5"/>
                    <a:pt x="15" y="5"/>
                    <a:pt x="15" y="5"/>
                  </a:cubicBezTo>
                  <a:cubicBezTo>
                    <a:pt x="13" y="3"/>
                    <a:pt x="13" y="3"/>
                    <a:pt x="13" y="3"/>
                  </a:cubicBezTo>
                  <a:cubicBezTo>
                    <a:pt x="11" y="3"/>
                    <a:pt x="11" y="3"/>
                    <a:pt x="11" y="3"/>
                  </a:cubicBezTo>
                  <a:cubicBezTo>
                    <a:pt x="10" y="3"/>
                    <a:pt x="10" y="3"/>
                    <a:pt x="10" y="3"/>
                  </a:cubicBezTo>
                  <a:cubicBezTo>
                    <a:pt x="8" y="2"/>
                    <a:pt x="8" y="2"/>
                    <a:pt x="8" y="2"/>
                  </a:cubicBezTo>
                  <a:cubicBezTo>
                    <a:pt x="3" y="3"/>
                    <a:pt x="3" y="3"/>
                    <a:pt x="3" y="3"/>
                  </a:cubicBezTo>
                  <a:cubicBezTo>
                    <a:pt x="1" y="4"/>
                    <a:pt x="1" y="4"/>
                    <a:pt x="1" y="4"/>
                  </a:cubicBezTo>
                  <a:cubicBezTo>
                    <a:pt x="1" y="4"/>
                    <a:pt x="0" y="6"/>
                    <a:pt x="0" y="6"/>
                  </a:cubicBezTo>
                  <a:cubicBezTo>
                    <a:pt x="1" y="7"/>
                    <a:pt x="1" y="7"/>
                    <a:pt x="1" y="7"/>
                  </a:cubicBezTo>
                  <a:cubicBezTo>
                    <a:pt x="2" y="8"/>
                    <a:pt x="2" y="8"/>
                    <a:pt x="2" y="8"/>
                  </a:cubicBezTo>
                  <a:cubicBezTo>
                    <a:pt x="3" y="8"/>
                    <a:pt x="3" y="8"/>
                    <a:pt x="3" y="8"/>
                  </a:cubicBezTo>
                  <a:cubicBezTo>
                    <a:pt x="5" y="8"/>
                    <a:pt x="5" y="8"/>
                    <a:pt x="5" y="8"/>
                  </a:cubicBezTo>
                  <a:cubicBezTo>
                    <a:pt x="6" y="8"/>
                    <a:pt x="6" y="8"/>
                    <a:pt x="6" y="8"/>
                  </a:cubicBezTo>
                  <a:cubicBezTo>
                    <a:pt x="7" y="8"/>
                    <a:pt x="7" y="8"/>
                    <a:pt x="7" y="8"/>
                  </a:cubicBezTo>
                  <a:cubicBezTo>
                    <a:pt x="8" y="9"/>
                    <a:pt x="8" y="9"/>
                    <a:pt x="8" y="9"/>
                  </a:cubicBezTo>
                  <a:cubicBezTo>
                    <a:pt x="10" y="8"/>
                    <a:pt x="10" y="8"/>
                    <a:pt x="10" y="8"/>
                  </a:cubicBezTo>
                  <a:cubicBezTo>
                    <a:pt x="11" y="9"/>
                    <a:pt x="11" y="9"/>
                    <a:pt x="11" y="9"/>
                  </a:cubicBezTo>
                  <a:cubicBezTo>
                    <a:pt x="12" y="9"/>
                    <a:pt x="12" y="9"/>
                    <a:pt x="12" y="9"/>
                  </a:cubicBezTo>
                  <a:cubicBezTo>
                    <a:pt x="12" y="8"/>
                    <a:pt x="12" y="8"/>
                    <a:pt x="12" y="8"/>
                  </a:cubicBezTo>
                  <a:cubicBezTo>
                    <a:pt x="14" y="7"/>
                    <a:pt x="14" y="7"/>
                    <a:pt x="14" y="7"/>
                  </a:cubicBezTo>
                  <a:cubicBezTo>
                    <a:pt x="17" y="8"/>
                    <a:pt x="17" y="8"/>
                    <a:pt x="17" y="8"/>
                  </a:cubicBezTo>
                  <a:cubicBezTo>
                    <a:pt x="19" y="7"/>
                    <a:pt x="19" y="7"/>
                    <a:pt x="19" y="7"/>
                  </a:cubicBezTo>
                  <a:lnTo>
                    <a:pt x="22" y="7"/>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086" name="Freeform 580"/>
            <p:cNvSpPr>
              <a:spLocks/>
            </p:cNvSpPr>
            <p:nvPr/>
          </p:nvSpPr>
          <p:spPr bwMode="auto">
            <a:xfrm>
              <a:off x="8866545" y="4917608"/>
              <a:ext cx="8356" cy="5969"/>
            </a:xfrm>
            <a:custGeom>
              <a:avLst/>
              <a:gdLst>
                <a:gd name="T0" fmla="*/ 2 w 7"/>
                <a:gd name="T1" fmla="*/ 3 h 5"/>
                <a:gd name="T2" fmla="*/ 0 w 7"/>
                <a:gd name="T3" fmla="*/ 5 h 5"/>
                <a:gd name="T4" fmla="*/ 5 w 7"/>
                <a:gd name="T5" fmla="*/ 5 h 5"/>
                <a:gd name="T6" fmla="*/ 7 w 7"/>
                <a:gd name="T7" fmla="*/ 5 h 5"/>
                <a:gd name="T8" fmla="*/ 7 w 7"/>
                <a:gd name="T9" fmla="*/ 3 h 5"/>
                <a:gd name="T10" fmla="*/ 5 w 7"/>
                <a:gd name="T11" fmla="*/ 0 h 5"/>
                <a:gd name="T12" fmla="*/ 2 w 7"/>
                <a:gd name="T13" fmla="*/ 3 h 5"/>
              </a:gdLst>
              <a:ahLst/>
              <a:cxnLst>
                <a:cxn ang="0">
                  <a:pos x="T0" y="T1"/>
                </a:cxn>
                <a:cxn ang="0">
                  <a:pos x="T2" y="T3"/>
                </a:cxn>
                <a:cxn ang="0">
                  <a:pos x="T4" y="T5"/>
                </a:cxn>
                <a:cxn ang="0">
                  <a:pos x="T6" y="T7"/>
                </a:cxn>
                <a:cxn ang="0">
                  <a:pos x="T8" y="T9"/>
                </a:cxn>
                <a:cxn ang="0">
                  <a:pos x="T10" y="T11"/>
                </a:cxn>
                <a:cxn ang="0">
                  <a:pos x="T12" y="T13"/>
                </a:cxn>
              </a:cxnLst>
              <a:rect l="0" t="0" r="r" b="b"/>
              <a:pathLst>
                <a:path w="7" h="5">
                  <a:moveTo>
                    <a:pt x="2" y="3"/>
                  </a:moveTo>
                  <a:lnTo>
                    <a:pt x="0" y="5"/>
                  </a:lnTo>
                  <a:lnTo>
                    <a:pt x="5" y="5"/>
                  </a:lnTo>
                  <a:lnTo>
                    <a:pt x="7" y="5"/>
                  </a:lnTo>
                  <a:lnTo>
                    <a:pt x="7" y="3"/>
                  </a:lnTo>
                  <a:lnTo>
                    <a:pt x="5" y="0"/>
                  </a:lnTo>
                  <a:lnTo>
                    <a:pt x="2" y="3"/>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087" name="Freeform 581"/>
            <p:cNvSpPr>
              <a:spLocks/>
            </p:cNvSpPr>
            <p:nvPr/>
          </p:nvSpPr>
          <p:spPr bwMode="auto">
            <a:xfrm>
              <a:off x="9044403" y="4861505"/>
              <a:ext cx="5969" cy="2387"/>
            </a:xfrm>
            <a:custGeom>
              <a:avLst/>
              <a:gdLst>
                <a:gd name="T0" fmla="*/ 5 w 5"/>
                <a:gd name="T1" fmla="*/ 2 h 2"/>
                <a:gd name="T2" fmla="*/ 2 w 5"/>
                <a:gd name="T3" fmla="*/ 0 h 2"/>
                <a:gd name="T4" fmla="*/ 0 w 5"/>
                <a:gd name="T5" fmla="*/ 0 h 2"/>
                <a:gd name="T6" fmla="*/ 2 w 5"/>
                <a:gd name="T7" fmla="*/ 2 h 2"/>
                <a:gd name="T8" fmla="*/ 5 w 5"/>
                <a:gd name="T9" fmla="*/ 2 h 2"/>
              </a:gdLst>
              <a:ahLst/>
              <a:cxnLst>
                <a:cxn ang="0">
                  <a:pos x="T0" y="T1"/>
                </a:cxn>
                <a:cxn ang="0">
                  <a:pos x="T2" y="T3"/>
                </a:cxn>
                <a:cxn ang="0">
                  <a:pos x="T4" y="T5"/>
                </a:cxn>
                <a:cxn ang="0">
                  <a:pos x="T6" y="T7"/>
                </a:cxn>
                <a:cxn ang="0">
                  <a:pos x="T8" y="T9"/>
                </a:cxn>
              </a:cxnLst>
              <a:rect l="0" t="0" r="r" b="b"/>
              <a:pathLst>
                <a:path w="5" h="2">
                  <a:moveTo>
                    <a:pt x="5" y="2"/>
                  </a:moveTo>
                  <a:lnTo>
                    <a:pt x="2" y="0"/>
                  </a:lnTo>
                  <a:lnTo>
                    <a:pt x="0" y="0"/>
                  </a:lnTo>
                  <a:lnTo>
                    <a:pt x="2" y="2"/>
                  </a:lnTo>
                  <a:lnTo>
                    <a:pt x="5" y="2"/>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088" name="Freeform 582"/>
            <p:cNvSpPr>
              <a:spLocks/>
            </p:cNvSpPr>
            <p:nvPr/>
          </p:nvSpPr>
          <p:spPr bwMode="auto">
            <a:xfrm>
              <a:off x="8908324" y="4869860"/>
              <a:ext cx="96689" cy="47747"/>
            </a:xfrm>
            <a:custGeom>
              <a:avLst/>
              <a:gdLst>
                <a:gd name="T0" fmla="*/ 38 w 81"/>
                <a:gd name="T1" fmla="*/ 21 h 40"/>
                <a:gd name="T2" fmla="*/ 41 w 81"/>
                <a:gd name="T3" fmla="*/ 19 h 40"/>
                <a:gd name="T4" fmla="*/ 41 w 81"/>
                <a:gd name="T5" fmla="*/ 19 h 40"/>
                <a:gd name="T6" fmla="*/ 45 w 81"/>
                <a:gd name="T7" fmla="*/ 17 h 40"/>
                <a:gd name="T8" fmla="*/ 48 w 81"/>
                <a:gd name="T9" fmla="*/ 14 h 40"/>
                <a:gd name="T10" fmla="*/ 52 w 81"/>
                <a:gd name="T11" fmla="*/ 14 h 40"/>
                <a:gd name="T12" fmla="*/ 59 w 81"/>
                <a:gd name="T13" fmla="*/ 14 h 40"/>
                <a:gd name="T14" fmla="*/ 67 w 81"/>
                <a:gd name="T15" fmla="*/ 10 h 40"/>
                <a:gd name="T16" fmla="*/ 71 w 81"/>
                <a:gd name="T17" fmla="*/ 7 h 40"/>
                <a:gd name="T18" fmla="*/ 74 w 81"/>
                <a:gd name="T19" fmla="*/ 5 h 40"/>
                <a:gd name="T20" fmla="*/ 76 w 81"/>
                <a:gd name="T21" fmla="*/ 5 h 40"/>
                <a:gd name="T22" fmla="*/ 81 w 81"/>
                <a:gd name="T23" fmla="*/ 3 h 40"/>
                <a:gd name="T24" fmla="*/ 81 w 81"/>
                <a:gd name="T25" fmla="*/ 0 h 40"/>
                <a:gd name="T26" fmla="*/ 78 w 81"/>
                <a:gd name="T27" fmla="*/ 0 h 40"/>
                <a:gd name="T28" fmla="*/ 69 w 81"/>
                <a:gd name="T29" fmla="*/ 0 h 40"/>
                <a:gd name="T30" fmla="*/ 64 w 81"/>
                <a:gd name="T31" fmla="*/ 0 h 40"/>
                <a:gd name="T32" fmla="*/ 62 w 81"/>
                <a:gd name="T33" fmla="*/ 3 h 40"/>
                <a:gd name="T34" fmla="*/ 57 w 81"/>
                <a:gd name="T35" fmla="*/ 3 h 40"/>
                <a:gd name="T36" fmla="*/ 50 w 81"/>
                <a:gd name="T37" fmla="*/ 3 h 40"/>
                <a:gd name="T38" fmla="*/ 43 w 81"/>
                <a:gd name="T39" fmla="*/ 3 h 40"/>
                <a:gd name="T40" fmla="*/ 36 w 81"/>
                <a:gd name="T41" fmla="*/ 7 h 40"/>
                <a:gd name="T42" fmla="*/ 31 w 81"/>
                <a:gd name="T43" fmla="*/ 10 h 40"/>
                <a:gd name="T44" fmla="*/ 29 w 81"/>
                <a:gd name="T45" fmla="*/ 12 h 40"/>
                <a:gd name="T46" fmla="*/ 26 w 81"/>
                <a:gd name="T47" fmla="*/ 12 h 40"/>
                <a:gd name="T48" fmla="*/ 24 w 81"/>
                <a:gd name="T49" fmla="*/ 12 h 40"/>
                <a:gd name="T50" fmla="*/ 19 w 81"/>
                <a:gd name="T51" fmla="*/ 14 h 40"/>
                <a:gd name="T52" fmla="*/ 15 w 81"/>
                <a:gd name="T53" fmla="*/ 17 h 40"/>
                <a:gd name="T54" fmla="*/ 15 w 81"/>
                <a:gd name="T55" fmla="*/ 17 h 40"/>
                <a:gd name="T56" fmla="*/ 10 w 81"/>
                <a:gd name="T57" fmla="*/ 19 h 40"/>
                <a:gd name="T58" fmla="*/ 7 w 81"/>
                <a:gd name="T59" fmla="*/ 24 h 40"/>
                <a:gd name="T60" fmla="*/ 5 w 81"/>
                <a:gd name="T61" fmla="*/ 31 h 40"/>
                <a:gd name="T62" fmla="*/ 5 w 81"/>
                <a:gd name="T63" fmla="*/ 33 h 40"/>
                <a:gd name="T64" fmla="*/ 5 w 81"/>
                <a:gd name="T65" fmla="*/ 33 h 40"/>
                <a:gd name="T66" fmla="*/ 7 w 81"/>
                <a:gd name="T67" fmla="*/ 36 h 40"/>
                <a:gd name="T68" fmla="*/ 5 w 81"/>
                <a:gd name="T69" fmla="*/ 36 h 40"/>
                <a:gd name="T70" fmla="*/ 3 w 81"/>
                <a:gd name="T71" fmla="*/ 36 h 40"/>
                <a:gd name="T72" fmla="*/ 0 w 81"/>
                <a:gd name="T73" fmla="*/ 38 h 40"/>
                <a:gd name="T74" fmla="*/ 3 w 81"/>
                <a:gd name="T75" fmla="*/ 40 h 40"/>
                <a:gd name="T76" fmla="*/ 10 w 81"/>
                <a:gd name="T77" fmla="*/ 40 h 40"/>
                <a:gd name="T78" fmla="*/ 15 w 81"/>
                <a:gd name="T79" fmla="*/ 36 h 40"/>
                <a:gd name="T80" fmla="*/ 19 w 81"/>
                <a:gd name="T81" fmla="*/ 36 h 40"/>
                <a:gd name="T82" fmla="*/ 22 w 81"/>
                <a:gd name="T83" fmla="*/ 36 h 40"/>
                <a:gd name="T84" fmla="*/ 26 w 81"/>
                <a:gd name="T85" fmla="*/ 33 h 40"/>
                <a:gd name="T86" fmla="*/ 29 w 81"/>
                <a:gd name="T87" fmla="*/ 29 h 40"/>
                <a:gd name="T88" fmla="*/ 36 w 81"/>
                <a:gd name="T89" fmla="*/ 24 h 40"/>
                <a:gd name="T90" fmla="*/ 38 w 81"/>
                <a:gd name="T91" fmla="*/ 21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81" h="40">
                  <a:moveTo>
                    <a:pt x="38" y="21"/>
                  </a:moveTo>
                  <a:lnTo>
                    <a:pt x="41" y="19"/>
                  </a:lnTo>
                  <a:lnTo>
                    <a:pt x="41" y="19"/>
                  </a:lnTo>
                  <a:lnTo>
                    <a:pt x="45" y="17"/>
                  </a:lnTo>
                  <a:lnTo>
                    <a:pt x="48" y="14"/>
                  </a:lnTo>
                  <a:lnTo>
                    <a:pt x="52" y="14"/>
                  </a:lnTo>
                  <a:lnTo>
                    <a:pt x="59" y="14"/>
                  </a:lnTo>
                  <a:lnTo>
                    <a:pt x="67" y="10"/>
                  </a:lnTo>
                  <a:lnTo>
                    <a:pt x="71" y="7"/>
                  </a:lnTo>
                  <a:lnTo>
                    <a:pt x="74" y="5"/>
                  </a:lnTo>
                  <a:lnTo>
                    <a:pt x="76" y="5"/>
                  </a:lnTo>
                  <a:lnTo>
                    <a:pt x="81" y="3"/>
                  </a:lnTo>
                  <a:lnTo>
                    <a:pt x="81" y="0"/>
                  </a:lnTo>
                  <a:lnTo>
                    <a:pt x="78" y="0"/>
                  </a:lnTo>
                  <a:lnTo>
                    <a:pt x="69" y="0"/>
                  </a:lnTo>
                  <a:lnTo>
                    <a:pt x="64" y="0"/>
                  </a:lnTo>
                  <a:lnTo>
                    <a:pt x="62" y="3"/>
                  </a:lnTo>
                  <a:lnTo>
                    <a:pt x="57" y="3"/>
                  </a:lnTo>
                  <a:lnTo>
                    <a:pt x="50" y="3"/>
                  </a:lnTo>
                  <a:lnTo>
                    <a:pt x="43" y="3"/>
                  </a:lnTo>
                  <a:lnTo>
                    <a:pt x="36" y="7"/>
                  </a:lnTo>
                  <a:lnTo>
                    <a:pt x="31" y="10"/>
                  </a:lnTo>
                  <a:lnTo>
                    <a:pt x="29" y="12"/>
                  </a:lnTo>
                  <a:lnTo>
                    <a:pt x="26" y="12"/>
                  </a:lnTo>
                  <a:lnTo>
                    <a:pt x="24" y="12"/>
                  </a:lnTo>
                  <a:lnTo>
                    <a:pt x="19" y="14"/>
                  </a:lnTo>
                  <a:lnTo>
                    <a:pt x="15" y="17"/>
                  </a:lnTo>
                  <a:lnTo>
                    <a:pt x="15" y="17"/>
                  </a:lnTo>
                  <a:lnTo>
                    <a:pt x="10" y="19"/>
                  </a:lnTo>
                  <a:lnTo>
                    <a:pt x="7" y="24"/>
                  </a:lnTo>
                  <a:lnTo>
                    <a:pt x="5" y="31"/>
                  </a:lnTo>
                  <a:lnTo>
                    <a:pt x="5" y="33"/>
                  </a:lnTo>
                  <a:lnTo>
                    <a:pt x="5" y="33"/>
                  </a:lnTo>
                  <a:lnTo>
                    <a:pt x="7" y="36"/>
                  </a:lnTo>
                  <a:lnTo>
                    <a:pt x="5" y="36"/>
                  </a:lnTo>
                  <a:lnTo>
                    <a:pt x="3" y="36"/>
                  </a:lnTo>
                  <a:lnTo>
                    <a:pt x="0" y="38"/>
                  </a:lnTo>
                  <a:lnTo>
                    <a:pt x="3" y="40"/>
                  </a:lnTo>
                  <a:lnTo>
                    <a:pt x="10" y="40"/>
                  </a:lnTo>
                  <a:lnTo>
                    <a:pt x="15" y="36"/>
                  </a:lnTo>
                  <a:lnTo>
                    <a:pt x="19" y="36"/>
                  </a:lnTo>
                  <a:lnTo>
                    <a:pt x="22" y="36"/>
                  </a:lnTo>
                  <a:lnTo>
                    <a:pt x="26" y="33"/>
                  </a:lnTo>
                  <a:lnTo>
                    <a:pt x="29" y="29"/>
                  </a:lnTo>
                  <a:lnTo>
                    <a:pt x="36" y="24"/>
                  </a:lnTo>
                  <a:lnTo>
                    <a:pt x="38" y="21"/>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089" name="Rectangle 583"/>
            <p:cNvSpPr>
              <a:spLocks noChangeArrowheads="1"/>
            </p:cNvSpPr>
            <p:nvPr/>
          </p:nvSpPr>
          <p:spPr bwMode="auto">
            <a:xfrm>
              <a:off x="9038435" y="4745717"/>
              <a:ext cx="3581" cy="2387"/>
            </a:xfrm>
            <a:prstGeom prst="rect">
              <a:avLst/>
            </a:pr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090" name="Freeform 584"/>
            <p:cNvSpPr>
              <a:spLocks/>
            </p:cNvSpPr>
            <p:nvPr/>
          </p:nvSpPr>
          <p:spPr bwMode="auto">
            <a:xfrm>
              <a:off x="8717335" y="4873442"/>
              <a:ext cx="4775" cy="2387"/>
            </a:xfrm>
            <a:custGeom>
              <a:avLst/>
              <a:gdLst>
                <a:gd name="T0" fmla="*/ 2 w 4"/>
                <a:gd name="T1" fmla="*/ 2 h 2"/>
                <a:gd name="T2" fmla="*/ 4 w 4"/>
                <a:gd name="T3" fmla="*/ 2 h 2"/>
                <a:gd name="T4" fmla="*/ 2 w 4"/>
                <a:gd name="T5" fmla="*/ 0 h 2"/>
                <a:gd name="T6" fmla="*/ 0 w 4"/>
                <a:gd name="T7" fmla="*/ 2 h 2"/>
                <a:gd name="T8" fmla="*/ 2 w 4"/>
                <a:gd name="T9" fmla="*/ 2 h 2"/>
              </a:gdLst>
              <a:ahLst/>
              <a:cxnLst>
                <a:cxn ang="0">
                  <a:pos x="T0" y="T1"/>
                </a:cxn>
                <a:cxn ang="0">
                  <a:pos x="T2" y="T3"/>
                </a:cxn>
                <a:cxn ang="0">
                  <a:pos x="T4" y="T5"/>
                </a:cxn>
                <a:cxn ang="0">
                  <a:pos x="T6" y="T7"/>
                </a:cxn>
                <a:cxn ang="0">
                  <a:pos x="T8" y="T9"/>
                </a:cxn>
              </a:cxnLst>
              <a:rect l="0" t="0" r="r" b="b"/>
              <a:pathLst>
                <a:path w="4" h="2">
                  <a:moveTo>
                    <a:pt x="2" y="2"/>
                  </a:moveTo>
                  <a:lnTo>
                    <a:pt x="4" y="2"/>
                  </a:lnTo>
                  <a:lnTo>
                    <a:pt x="2" y="0"/>
                  </a:lnTo>
                  <a:lnTo>
                    <a:pt x="0" y="2"/>
                  </a:lnTo>
                  <a:lnTo>
                    <a:pt x="2" y="2"/>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091" name="Freeform 585"/>
            <p:cNvSpPr>
              <a:spLocks/>
            </p:cNvSpPr>
            <p:nvPr/>
          </p:nvSpPr>
          <p:spPr bwMode="auto">
            <a:xfrm>
              <a:off x="9038435" y="4832856"/>
              <a:ext cx="5969" cy="3581"/>
            </a:xfrm>
            <a:custGeom>
              <a:avLst/>
              <a:gdLst>
                <a:gd name="T0" fmla="*/ 3 w 5"/>
                <a:gd name="T1" fmla="*/ 3 h 3"/>
                <a:gd name="T2" fmla="*/ 5 w 5"/>
                <a:gd name="T3" fmla="*/ 0 h 3"/>
                <a:gd name="T4" fmla="*/ 3 w 5"/>
                <a:gd name="T5" fmla="*/ 0 h 3"/>
                <a:gd name="T6" fmla="*/ 0 w 5"/>
                <a:gd name="T7" fmla="*/ 0 h 3"/>
                <a:gd name="T8" fmla="*/ 0 w 5"/>
                <a:gd name="T9" fmla="*/ 3 h 3"/>
                <a:gd name="T10" fmla="*/ 3 w 5"/>
                <a:gd name="T11" fmla="*/ 3 h 3"/>
              </a:gdLst>
              <a:ahLst/>
              <a:cxnLst>
                <a:cxn ang="0">
                  <a:pos x="T0" y="T1"/>
                </a:cxn>
                <a:cxn ang="0">
                  <a:pos x="T2" y="T3"/>
                </a:cxn>
                <a:cxn ang="0">
                  <a:pos x="T4" y="T5"/>
                </a:cxn>
                <a:cxn ang="0">
                  <a:pos x="T6" y="T7"/>
                </a:cxn>
                <a:cxn ang="0">
                  <a:pos x="T8" y="T9"/>
                </a:cxn>
                <a:cxn ang="0">
                  <a:pos x="T10" y="T11"/>
                </a:cxn>
              </a:cxnLst>
              <a:rect l="0" t="0" r="r" b="b"/>
              <a:pathLst>
                <a:path w="5" h="3">
                  <a:moveTo>
                    <a:pt x="3" y="3"/>
                  </a:moveTo>
                  <a:lnTo>
                    <a:pt x="5" y="0"/>
                  </a:lnTo>
                  <a:lnTo>
                    <a:pt x="3" y="0"/>
                  </a:lnTo>
                  <a:lnTo>
                    <a:pt x="0" y="0"/>
                  </a:lnTo>
                  <a:lnTo>
                    <a:pt x="0" y="3"/>
                  </a:lnTo>
                  <a:lnTo>
                    <a:pt x="3" y="3"/>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092" name="Freeform 586"/>
            <p:cNvSpPr>
              <a:spLocks/>
            </p:cNvSpPr>
            <p:nvPr/>
          </p:nvSpPr>
          <p:spPr bwMode="auto">
            <a:xfrm>
              <a:off x="9104088" y="4832856"/>
              <a:ext cx="13131" cy="22680"/>
            </a:xfrm>
            <a:custGeom>
              <a:avLst/>
              <a:gdLst>
                <a:gd name="T0" fmla="*/ 11 w 11"/>
                <a:gd name="T1" fmla="*/ 3 h 19"/>
                <a:gd name="T2" fmla="*/ 9 w 11"/>
                <a:gd name="T3" fmla="*/ 0 h 19"/>
                <a:gd name="T4" fmla="*/ 7 w 11"/>
                <a:gd name="T5" fmla="*/ 3 h 19"/>
                <a:gd name="T6" fmla="*/ 7 w 11"/>
                <a:gd name="T7" fmla="*/ 5 h 19"/>
                <a:gd name="T8" fmla="*/ 2 w 11"/>
                <a:gd name="T9" fmla="*/ 10 h 19"/>
                <a:gd name="T10" fmla="*/ 0 w 11"/>
                <a:gd name="T11" fmla="*/ 10 h 19"/>
                <a:gd name="T12" fmla="*/ 2 w 11"/>
                <a:gd name="T13" fmla="*/ 12 h 19"/>
                <a:gd name="T14" fmla="*/ 0 w 11"/>
                <a:gd name="T15" fmla="*/ 15 h 19"/>
                <a:gd name="T16" fmla="*/ 0 w 11"/>
                <a:gd name="T17" fmla="*/ 17 h 19"/>
                <a:gd name="T18" fmla="*/ 2 w 11"/>
                <a:gd name="T19" fmla="*/ 19 h 19"/>
                <a:gd name="T20" fmla="*/ 4 w 11"/>
                <a:gd name="T21" fmla="*/ 19 h 19"/>
                <a:gd name="T22" fmla="*/ 9 w 11"/>
                <a:gd name="T23" fmla="*/ 12 h 19"/>
                <a:gd name="T24" fmla="*/ 11 w 11"/>
                <a:gd name="T25" fmla="*/ 7 h 19"/>
                <a:gd name="T26" fmla="*/ 9 w 11"/>
                <a:gd name="T27" fmla="*/ 5 h 19"/>
                <a:gd name="T28" fmla="*/ 11 w 11"/>
                <a:gd name="T29" fmla="*/ 3 h 19"/>
                <a:gd name="T30" fmla="*/ 11 w 11"/>
                <a:gd name="T31" fmla="*/ 3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 h="19">
                  <a:moveTo>
                    <a:pt x="11" y="3"/>
                  </a:moveTo>
                  <a:lnTo>
                    <a:pt x="9" y="0"/>
                  </a:lnTo>
                  <a:lnTo>
                    <a:pt x="7" y="3"/>
                  </a:lnTo>
                  <a:lnTo>
                    <a:pt x="7" y="5"/>
                  </a:lnTo>
                  <a:lnTo>
                    <a:pt x="2" y="10"/>
                  </a:lnTo>
                  <a:lnTo>
                    <a:pt x="0" y="10"/>
                  </a:lnTo>
                  <a:lnTo>
                    <a:pt x="2" y="12"/>
                  </a:lnTo>
                  <a:lnTo>
                    <a:pt x="0" y="15"/>
                  </a:lnTo>
                  <a:lnTo>
                    <a:pt x="0" y="17"/>
                  </a:lnTo>
                  <a:lnTo>
                    <a:pt x="2" y="19"/>
                  </a:lnTo>
                  <a:lnTo>
                    <a:pt x="4" y="19"/>
                  </a:lnTo>
                  <a:lnTo>
                    <a:pt x="9" y="12"/>
                  </a:lnTo>
                  <a:lnTo>
                    <a:pt x="11" y="7"/>
                  </a:lnTo>
                  <a:lnTo>
                    <a:pt x="9" y="5"/>
                  </a:lnTo>
                  <a:lnTo>
                    <a:pt x="11" y="3"/>
                  </a:lnTo>
                  <a:lnTo>
                    <a:pt x="11" y="3"/>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093" name="Freeform 587"/>
            <p:cNvSpPr>
              <a:spLocks/>
            </p:cNvSpPr>
            <p:nvPr/>
          </p:nvSpPr>
          <p:spPr bwMode="auto">
            <a:xfrm>
              <a:off x="9098119" y="4838825"/>
              <a:ext cx="5969" cy="2387"/>
            </a:xfrm>
            <a:custGeom>
              <a:avLst/>
              <a:gdLst>
                <a:gd name="T0" fmla="*/ 0 w 5"/>
                <a:gd name="T1" fmla="*/ 2 h 2"/>
                <a:gd name="T2" fmla="*/ 2 w 5"/>
                <a:gd name="T3" fmla="*/ 2 h 2"/>
                <a:gd name="T4" fmla="*/ 5 w 5"/>
                <a:gd name="T5" fmla="*/ 2 h 2"/>
                <a:gd name="T6" fmla="*/ 5 w 5"/>
                <a:gd name="T7" fmla="*/ 0 h 2"/>
                <a:gd name="T8" fmla="*/ 0 w 5"/>
                <a:gd name="T9" fmla="*/ 2 h 2"/>
              </a:gdLst>
              <a:ahLst/>
              <a:cxnLst>
                <a:cxn ang="0">
                  <a:pos x="T0" y="T1"/>
                </a:cxn>
                <a:cxn ang="0">
                  <a:pos x="T2" y="T3"/>
                </a:cxn>
                <a:cxn ang="0">
                  <a:pos x="T4" y="T5"/>
                </a:cxn>
                <a:cxn ang="0">
                  <a:pos x="T6" y="T7"/>
                </a:cxn>
                <a:cxn ang="0">
                  <a:pos x="T8" y="T9"/>
                </a:cxn>
              </a:cxnLst>
              <a:rect l="0" t="0" r="r" b="b"/>
              <a:pathLst>
                <a:path w="5" h="2">
                  <a:moveTo>
                    <a:pt x="0" y="2"/>
                  </a:moveTo>
                  <a:lnTo>
                    <a:pt x="2" y="2"/>
                  </a:lnTo>
                  <a:lnTo>
                    <a:pt x="5" y="2"/>
                  </a:lnTo>
                  <a:lnTo>
                    <a:pt x="5" y="0"/>
                  </a:lnTo>
                  <a:lnTo>
                    <a:pt x="0" y="2"/>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094" name="Freeform 588"/>
            <p:cNvSpPr>
              <a:spLocks/>
            </p:cNvSpPr>
            <p:nvPr/>
          </p:nvSpPr>
          <p:spPr bwMode="auto">
            <a:xfrm>
              <a:off x="8694653" y="4855536"/>
              <a:ext cx="27455" cy="20293"/>
            </a:xfrm>
            <a:custGeom>
              <a:avLst/>
              <a:gdLst>
                <a:gd name="T0" fmla="*/ 23 w 23"/>
                <a:gd name="T1" fmla="*/ 7 h 17"/>
                <a:gd name="T2" fmla="*/ 21 w 23"/>
                <a:gd name="T3" fmla="*/ 3 h 17"/>
                <a:gd name="T4" fmla="*/ 14 w 23"/>
                <a:gd name="T5" fmla="*/ 0 h 17"/>
                <a:gd name="T6" fmla="*/ 9 w 23"/>
                <a:gd name="T7" fmla="*/ 3 h 17"/>
                <a:gd name="T8" fmla="*/ 4 w 23"/>
                <a:gd name="T9" fmla="*/ 3 h 17"/>
                <a:gd name="T10" fmla="*/ 0 w 23"/>
                <a:gd name="T11" fmla="*/ 3 h 17"/>
                <a:gd name="T12" fmla="*/ 0 w 23"/>
                <a:gd name="T13" fmla="*/ 7 h 17"/>
                <a:gd name="T14" fmla="*/ 2 w 23"/>
                <a:gd name="T15" fmla="*/ 10 h 17"/>
                <a:gd name="T16" fmla="*/ 7 w 23"/>
                <a:gd name="T17" fmla="*/ 10 h 17"/>
                <a:gd name="T18" fmla="*/ 11 w 23"/>
                <a:gd name="T19" fmla="*/ 15 h 17"/>
                <a:gd name="T20" fmla="*/ 14 w 23"/>
                <a:gd name="T21" fmla="*/ 17 h 17"/>
                <a:gd name="T22" fmla="*/ 16 w 23"/>
                <a:gd name="T23" fmla="*/ 15 h 17"/>
                <a:gd name="T24" fmla="*/ 19 w 23"/>
                <a:gd name="T25" fmla="*/ 12 h 17"/>
                <a:gd name="T26" fmla="*/ 19 w 23"/>
                <a:gd name="T27" fmla="*/ 10 h 17"/>
                <a:gd name="T28" fmla="*/ 23 w 23"/>
                <a:gd name="T29" fmla="*/ 10 h 17"/>
                <a:gd name="T30" fmla="*/ 23 w 23"/>
                <a:gd name="T31"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3" h="17">
                  <a:moveTo>
                    <a:pt x="23" y="7"/>
                  </a:moveTo>
                  <a:lnTo>
                    <a:pt x="21" y="3"/>
                  </a:lnTo>
                  <a:lnTo>
                    <a:pt x="14" y="0"/>
                  </a:lnTo>
                  <a:lnTo>
                    <a:pt x="9" y="3"/>
                  </a:lnTo>
                  <a:lnTo>
                    <a:pt x="4" y="3"/>
                  </a:lnTo>
                  <a:lnTo>
                    <a:pt x="0" y="3"/>
                  </a:lnTo>
                  <a:lnTo>
                    <a:pt x="0" y="7"/>
                  </a:lnTo>
                  <a:lnTo>
                    <a:pt x="2" y="10"/>
                  </a:lnTo>
                  <a:lnTo>
                    <a:pt x="7" y="10"/>
                  </a:lnTo>
                  <a:lnTo>
                    <a:pt x="11" y="15"/>
                  </a:lnTo>
                  <a:lnTo>
                    <a:pt x="14" y="17"/>
                  </a:lnTo>
                  <a:lnTo>
                    <a:pt x="16" y="15"/>
                  </a:lnTo>
                  <a:lnTo>
                    <a:pt x="19" y="12"/>
                  </a:lnTo>
                  <a:lnTo>
                    <a:pt x="19" y="10"/>
                  </a:lnTo>
                  <a:lnTo>
                    <a:pt x="23" y="10"/>
                  </a:lnTo>
                  <a:lnTo>
                    <a:pt x="23" y="7"/>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095" name="Freeform 589"/>
            <p:cNvSpPr>
              <a:spLocks/>
            </p:cNvSpPr>
            <p:nvPr/>
          </p:nvSpPr>
          <p:spPr bwMode="auto">
            <a:xfrm>
              <a:off x="9123187" y="4828082"/>
              <a:ext cx="2387" cy="2387"/>
            </a:xfrm>
            <a:custGeom>
              <a:avLst/>
              <a:gdLst>
                <a:gd name="T0" fmla="*/ 2 w 2"/>
                <a:gd name="T1" fmla="*/ 0 h 2"/>
                <a:gd name="T2" fmla="*/ 0 w 2"/>
                <a:gd name="T3" fmla="*/ 2 h 2"/>
                <a:gd name="T4" fmla="*/ 2 w 2"/>
                <a:gd name="T5" fmla="*/ 0 h 2"/>
                <a:gd name="T6" fmla="*/ 2 w 2"/>
                <a:gd name="T7" fmla="*/ 0 h 2"/>
              </a:gdLst>
              <a:ahLst/>
              <a:cxnLst>
                <a:cxn ang="0">
                  <a:pos x="T0" y="T1"/>
                </a:cxn>
                <a:cxn ang="0">
                  <a:pos x="T2" y="T3"/>
                </a:cxn>
                <a:cxn ang="0">
                  <a:pos x="T4" y="T5"/>
                </a:cxn>
                <a:cxn ang="0">
                  <a:pos x="T6" y="T7"/>
                </a:cxn>
              </a:cxnLst>
              <a:rect l="0" t="0" r="r" b="b"/>
              <a:pathLst>
                <a:path w="2" h="2">
                  <a:moveTo>
                    <a:pt x="2" y="0"/>
                  </a:moveTo>
                  <a:lnTo>
                    <a:pt x="0" y="2"/>
                  </a:lnTo>
                  <a:lnTo>
                    <a:pt x="2" y="0"/>
                  </a:lnTo>
                  <a:lnTo>
                    <a:pt x="2" y="0"/>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096" name="Freeform 590"/>
            <p:cNvSpPr>
              <a:spLocks/>
            </p:cNvSpPr>
            <p:nvPr/>
          </p:nvSpPr>
          <p:spPr bwMode="auto">
            <a:xfrm>
              <a:off x="9176902" y="4805401"/>
              <a:ext cx="8356" cy="8356"/>
            </a:xfrm>
            <a:custGeom>
              <a:avLst/>
              <a:gdLst>
                <a:gd name="T0" fmla="*/ 0 w 7"/>
                <a:gd name="T1" fmla="*/ 2 h 7"/>
                <a:gd name="T2" fmla="*/ 2 w 7"/>
                <a:gd name="T3" fmla="*/ 7 h 7"/>
                <a:gd name="T4" fmla="*/ 5 w 7"/>
                <a:gd name="T5" fmla="*/ 7 h 7"/>
                <a:gd name="T6" fmla="*/ 7 w 7"/>
                <a:gd name="T7" fmla="*/ 7 h 7"/>
                <a:gd name="T8" fmla="*/ 2 w 7"/>
                <a:gd name="T9" fmla="*/ 2 h 7"/>
                <a:gd name="T10" fmla="*/ 2 w 7"/>
                <a:gd name="T11" fmla="*/ 2 h 7"/>
                <a:gd name="T12" fmla="*/ 0 w 7"/>
                <a:gd name="T13" fmla="*/ 0 h 7"/>
                <a:gd name="T14" fmla="*/ 0 w 7"/>
                <a:gd name="T15" fmla="*/ 2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7">
                  <a:moveTo>
                    <a:pt x="0" y="2"/>
                  </a:moveTo>
                  <a:lnTo>
                    <a:pt x="2" y="7"/>
                  </a:lnTo>
                  <a:lnTo>
                    <a:pt x="5" y="7"/>
                  </a:lnTo>
                  <a:lnTo>
                    <a:pt x="7" y="7"/>
                  </a:lnTo>
                  <a:lnTo>
                    <a:pt x="2" y="2"/>
                  </a:lnTo>
                  <a:lnTo>
                    <a:pt x="2" y="2"/>
                  </a:lnTo>
                  <a:lnTo>
                    <a:pt x="0" y="0"/>
                  </a:lnTo>
                  <a:lnTo>
                    <a:pt x="0" y="2"/>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097" name="Freeform 591"/>
            <p:cNvSpPr>
              <a:spLocks/>
            </p:cNvSpPr>
            <p:nvPr/>
          </p:nvSpPr>
          <p:spPr bwMode="auto">
            <a:xfrm>
              <a:off x="8566930" y="4542790"/>
              <a:ext cx="239931" cy="217251"/>
            </a:xfrm>
            <a:custGeom>
              <a:avLst/>
              <a:gdLst>
                <a:gd name="T0" fmla="*/ 152 w 201"/>
                <a:gd name="T1" fmla="*/ 142 h 182"/>
                <a:gd name="T2" fmla="*/ 149 w 201"/>
                <a:gd name="T3" fmla="*/ 137 h 182"/>
                <a:gd name="T4" fmla="*/ 144 w 201"/>
                <a:gd name="T5" fmla="*/ 132 h 182"/>
                <a:gd name="T6" fmla="*/ 156 w 201"/>
                <a:gd name="T7" fmla="*/ 123 h 182"/>
                <a:gd name="T8" fmla="*/ 159 w 201"/>
                <a:gd name="T9" fmla="*/ 120 h 182"/>
                <a:gd name="T10" fmla="*/ 168 w 201"/>
                <a:gd name="T11" fmla="*/ 104 h 182"/>
                <a:gd name="T12" fmla="*/ 175 w 201"/>
                <a:gd name="T13" fmla="*/ 85 h 182"/>
                <a:gd name="T14" fmla="*/ 182 w 201"/>
                <a:gd name="T15" fmla="*/ 78 h 182"/>
                <a:gd name="T16" fmla="*/ 194 w 201"/>
                <a:gd name="T17" fmla="*/ 78 h 182"/>
                <a:gd name="T18" fmla="*/ 197 w 201"/>
                <a:gd name="T19" fmla="*/ 73 h 182"/>
                <a:gd name="T20" fmla="*/ 182 w 201"/>
                <a:gd name="T21" fmla="*/ 59 h 182"/>
                <a:gd name="T22" fmla="*/ 175 w 201"/>
                <a:gd name="T23" fmla="*/ 49 h 182"/>
                <a:gd name="T24" fmla="*/ 173 w 201"/>
                <a:gd name="T25" fmla="*/ 33 h 182"/>
                <a:gd name="T26" fmla="*/ 173 w 201"/>
                <a:gd name="T27" fmla="*/ 23 h 182"/>
                <a:gd name="T28" fmla="*/ 168 w 201"/>
                <a:gd name="T29" fmla="*/ 16 h 182"/>
                <a:gd name="T30" fmla="*/ 171 w 201"/>
                <a:gd name="T31" fmla="*/ 9 h 182"/>
                <a:gd name="T32" fmla="*/ 173 w 201"/>
                <a:gd name="T33" fmla="*/ 2 h 182"/>
                <a:gd name="T34" fmla="*/ 152 w 201"/>
                <a:gd name="T35" fmla="*/ 0 h 182"/>
                <a:gd name="T36" fmla="*/ 137 w 201"/>
                <a:gd name="T37" fmla="*/ 7 h 182"/>
                <a:gd name="T38" fmla="*/ 126 w 201"/>
                <a:gd name="T39" fmla="*/ 37 h 182"/>
                <a:gd name="T40" fmla="*/ 104 w 201"/>
                <a:gd name="T41" fmla="*/ 64 h 182"/>
                <a:gd name="T42" fmla="*/ 85 w 201"/>
                <a:gd name="T43" fmla="*/ 64 h 182"/>
                <a:gd name="T44" fmla="*/ 50 w 201"/>
                <a:gd name="T45" fmla="*/ 71 h 182"/>
                <a:gd name="T46" fmla="*/ 36 w 201"/>
                <a:gd name="T47" fmla="*/ 75 h 182"/>
                <a:gd name="T48" fmla="*/ 26 w 201"/>
                <a:gd name="T49" fmla="*/ 66 h 182"/>
                <a:gd name="T50" fmla="*/ 10 w 201"/>
                <a:gd name="T51" fmla="*/ 56 h 182"/>
                <a:gd name="T52" fmla="*/ 3 w 201"/>
                <a:gd name="T53" fmla="*/ 75 h 182"/>
                <a:gd name="T54" fmla="*/ 5 w 201"/>
                <a:gd name="T55" fmla="*/ 94 h 182"/>
                <a:gd name="T56" fmla="*/ 7 w 201"/>
                <a:gd name="T57" fmla="*/ 101 h 182"/>
                <a:gd name="T58" fmla="*/ 26 w 201"/>
                <a:gd name="T59" fmla="*/ 99 h 182"/>
                <a:gd name="T60" fmla="*/ 12 w 201"/>
                <a:gd name="T61" fmla="*/ 104 h 182"/>
                <a:gd name="T62" fmla="*/ 12 w 201"/>
                <a:gd name="T63" fmla="*/ 111 h 182"/>
                <a:gd name="T64" fmla="*/ 24 w 201"/>
                <a:gd name="T65" fmla="*/ 127 h 182"/>
                <a:gd name="T66" fmla="*/ 24 w 201"/>
                <a:gd name="T67" fmla="*/ 139 h 182"/>
                <a:gd name="T68" fmla="*/ 29 w 201"/>
                <a:gd name="T69" fmla="*/ 158 h 182"/>
                <a:gd name="T70" fmla="*/ 40 w 201"/>
                <a:gd name="T71" fmla="*/ 158 h 182"/>
                <a:gd name="T72" fmla="*/ 55 w 201"/>
                <a:gd name="T73" fmla="*/ 156 h 182"/>
                <a:gd name="T74" fmla="*/ 57 w 201"/>
                <a:gd name="T75" fmla="*/ 156 h 182"/>
                <a:gd name="T76" fmla="*/ 62 w 201"/>
                <a:gd name="T77" fmla="*/ 172 h 182"/>
                <a:gd name="T78" fmla="*/ 74 w 201"/>
                <a:gd name="T79" fmla="*/ 168 h 182"/>
                <a:gd name="T80" fmla="*/ 85 w 201"/>
                <a:gd name="T81" fmla="*/ 161 h 182"/>
                <a:gd name="T82" fmla="*/ 92 w 201"/>
                <a:gd name="T83" fmla="*/ 165 h 182"/>
                <a:gd name="T84" fmla="*/ 100 w 201"/>
                <a:gd name="T85" fmla="*/ 163 h 182"/>
                <a:gd name="T86" fmla="*/ 107 w 201"/>
                <a:gd name="T87" fmla="*/ 170 h 182"/>
                <a:gd name="T88" fmla="*/ 111 w 201"/>
                <a:gd name="T89" fmla="*/ 175 h 182"/>
                <a:gd name="T90" fmla="*/ 130 w 201"/>
                <a:gd name="T91" fmla="*/ 175 h 182"/>
                <a:gd name="T92" fmla="*/ 142 w 201"/>
                <a:gd name="T93" fmla="*/ 156 h 182"/>
                <a:gd name="T94" fmla="*/ 149 w 201"/>
                <a:gd name="T95" fmla="*/ 149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01" h="182">
                  <a:moveTo>
                    <a:pt x="147" y="146"/>
                  </a:moveTo>
                  <a:lnTo>
                    <a:pt x="149" y="149"/>
                  </a:lnTo>
                  <a:lnTo>
                    <a:pt x="152" y="144"/>
                  </a:lnTo>
                  <a:lnTo>
                    <a:pt x="152" y="142"/>
                  </a:lnTo>
                  <a:lnTo>
                    <a:pt x="149" y="142"/>
                  </a:lnTo>
                  <a:lnTo>
                    <a:pt x="147" y="142"/>
                  </a:lnTo>
                  <a:lnTo>
                    <a:pt x="149" y="139"/>
                  </a:lnTo>
                  <a:lnTo>
                    <a:pt x="149" y="137"/>
                  </a:lnTo>
                  <a:lnTo>
                    <a:pt x="149" y="135"/>
                  </a:lnTo>
                  <a:lnTo>
                    <a:pt x="144" y="135"/>
                  </a:lnTo>
                  <a:lnTo>
                    <a:pt x="147" y="132"/>
                  </a:lnTo>
                  <a:lnTo>
                    <a:pt x="144" y="132"/>
                  </a:lnTo>
                  <a:lnTo>
                    <a:pt x="149" y="132"/>
                  </a:lnTo>
                  <a:lnTo>
                    <a:pt x="152" y="130"/>
                  </a:lnTo>
                  <a:lnTo>
                    <a:pt x="152" y="127"/>
                  </a:lnTo>
                  <a:lnTo>
                    <a:pt x="156" y="123"/>
                  </a:lnTo>
                  <a:lnTo>
                    <a:pt x="156" y="118"/>
                  </a:lnTo>
                  <a:lnTo>
                    <a:pt x="156" y="116"/>
                  </a:lnTo>
                  <a:lnTo>
                    <a:pt x="156" y="116"/>
                  </a:lnTo>
                  <a:lnTo>
                    <a:pt x="159" y="120"/>
                  </a:lnTo>
                  <a:lnTo>
                    <a:pt x="163" y="118"/>
                  </a:lnTo>
                  <a:lnTo>
                    <a:pt x="166" y="113"/>
                  </a:lnTo>
                  <a:lnTo>
                    <a:pt x="163" y="108"/>
                  </a:lnTo>
                  <a:lnTo>
                    <a:pt x="168" y="104"/>
                  </a:lnTo>
                  <a:lnTo>
                    <a:pt x="171" y="97"/>
                  </a:lnTo>
                  <a:lnTo>
                    <a:pt x="171" y="94"/>
                  </a:lnTo>
                  <a:lnTo>
                    <a:pt x="173" y="87"/>
                  </a:lnTo>
                  <a:lnTo>
                    <a:pt x="175" y="85"/>
                  </a:lnTo>
                  <a:lnTo>
                    <a:pt x="175" y="80"/>
                  </a:lnTo>
                  <a:lnTo>
                    <a:pt x="178" y="78"/>
                  </a:lnTo>
                  <a:lnTo>
                    <a:pt x="180" y="80"/>
                  </a:lnTo>
                  <a:lnTo>
                    <a:pt x="182" y="78"/>
                  </a:lnTo>
                  <a:lnTo>
                    <a:pt x="180" y="73"/>
                  </a:lnTo>
                  <a:lnTo>
                    <a:pt x="187" y="78"/>
                  </a:lnTo>
                  <a:lnTo>
                    <a:pt x="192" y="78"/>
                  </a:lnTo>
                  <a:lnTo>
                    <a:pt x="194" y="78"/>
                  </a:lnTo>
                  <a:lnTo>
                    <a:pt x="197" y="78"/>
                  </a:lnTo>
                  <a:lnTo>
                    <a:pt x="199" y="78"/>
                  </a:lnTo>
                  <a:lnTo>
                    <a:pt x="201" y="73"/>
                  </a:lnTo>
                  <a:lnTo>
                    <a:pt x="197" y="73"/>
                  </a:lnTo>
                  <a:lnTo>
                    <a:pt x="197" y="71"/>
                  </a:lnTo>
                  <a:lnTo>
                    <a:pt x="192" y="66"/>
                  </a:lnTo>
                  <a:lnTo>
                    <a:pt x="189" y="66"/>
                  </a:lnTo>
                  <a:lnTo>
                    <a:pt x="182" y="59"/>
                  </a:lnTo>
                  <a:lnTo>
                    <a:pt x="178" y="56"/>
                  </a:lnTo>
                  <a:lnTo>
                    <a:pt x="178" y="52"/>
                  </a:lnTo>
                  <a:lnTo>
                    <a:pt x="175" y="52"/>
                  </a:lnTo>
                  <a:lnTo>
                    <a:pt x="175" y="49"/>
                  </a:lnTo>
                  <a:lnTo>
                    <a:pt x="182" y="47"/>
                  </a:lnTo>
                  <a:lnTo>
                    <a:pt x="185" y="45"/>
                  </a:lnTo>
                  <a:lnTo>
                    <a:pt x="180" y="40"/>
                  </a:lnTo>
                  <a:lnTo>
                    <a:pt x="173" y="33"/>
                  </a:lnTo>
                  <a:lnTo>
                    <a:pt x="173" y="30"/>
                  </a:lnTo>
                  <a:lnTo>
                    <a:pt x="168" y="26"/>
                  </a:lnTo>
                  <a:lnTo>
                    <a:pt x="171" y="23"/>
                  </a:lnTo>
                  <a:lnTo>
                    <a:pt x="173" y="23"/>
                  </a:lnTo>
                  <a:lnTo>
                    <a:pt x="173" y="21"/>
                  </a:lnTo>
                  <a:lnTo>
                    <a:pt x="171" y="21"/>
                  </a:lnTo>
                  <a:lnTo>
                    <a:pt x="168" y="16"/>
                  </a:lnTo>
                  <a:lnTo>
                    <a:pt x="168" y="16"/>
                  </a:lnTo>
                  <a:lnTo>
                    <a:pt x="173" y="16"/>
                  </a:lnTo>
                  <a:lnTo>
                    <a:pt x="178" y="14"/>
                  </a:lnTo>
                  <a:lnTo>
                    <a:pt x="173" y="9"/>
                  </a:lnTo>
                  <a:lnTo>
                    <a:pt x="171" y="9"/>
                  </a:lnTo>
                  <a:lnTo>
                    <a:pt x="171" y="7"/>
                  </a:lnTo>
                  <a:lnTo>
                    <a:pt x="171" y="4"/>
                  </a:lnTo>
                  <a:lnTo>
                    <a:pt x="173" y="4"/>
                  </a:lnTo>
                  <a:lnTo>
                    <a:pt x="173" y="2"/>
                  </a:lnTo>
                  <a:lnTo>
                    <a:pt x="168" y="2"/>
                  </a:lnTo>
                  <a:lnTo>
                    <a:pt x="163" y="2"/>
                  </a:lnTo>
                  <a:lnTo>
                    <a:pt x="161" y="0"/>
                  </a:lnTo>
                  <a:lnTo>
                    <a:pt x="152" y="0"/>
                  </a:lnTo>
                  <a:lnTo>
                    <a:pt x="144" y="0"/>
                  </a:lnTo>
                  <a:lnTo>
                    <a:pt x="142" y="0"/>
                  </a:lnTo>
                  <a:lnTo>
                    <a:pt x="137" y="4"/>
                  </a:lnTo>
                  <a:lnTo>
                    <a:pt x="137" y="7"/>
                  </a:lnTo>
                  <a:lnTo>
                    <a:pt x="135" y="9"/>
                  </a:lnTo>
                  <a:lnTo>
                    <a:pt x="135" y="14"/>
                  </a:lnTo>
                  <a:lnTo>
                    <a:pt x="133" y="28"/>
                  </a:lnTo>
                  <a:lnTo>
                    <a:pt x="126" y="37"/>
                  </a:lnTo>
                  <a:lnTo>
                    <a:pt x="123" y="47"/>
                  </a:lnTo>
                  <a:lnTo>
                    <a:pt x="114" y="59"/>
                  </a:lnTo>
                  <a:lnTo>
                    <a:pt x="114" y="61"/>
                  </a:lnTo>
                  <a:lnTo>
                    <a:pt x="104" y="64"/>
                  </a:lnTo>
                  <a:lnTo>
                    <a:pt x="97" y="68"/>
                  </a:lnTo>
                  <a:lnTo>
                    <a:pt x="92" y="68"/>
                  </a:lnTo>
                  <a:lnTo>
                    <a:pt x="90" y="66"/>
                  </a:lnTo>
                  <a:lnTo>
                    <a:pt x="85" y="64"/>
                  </a:lnTo>
                  <a:lnTo>
                    <a:pt x="76" y="64"/>
                  </a:lnTo>
                  <a:lnTo>
                    <a:pt x="74" y="66"/>
                  </a:lnTo>
                  <a:lnTo>
                    <a:pt x="62" y="71"/>
                  </a:lnTo>
                  <a:lnTo>
                    <a:pt x="50" y="71"/>
                  </a:lnTo>
                  <a:lnTo>
                    <a:pt x="48" y="71"/>
                  </a:lnTo>
                  <a:lnTo>
                    <a:pt x="43" y="71"/>
                  </a:lnTo>
                  <a:lnTo>
                    <a:pt x="40" y="73"/>
                  </a:lnTo>
                  <a:lnTo>
                    <a:pt x="36" y="75"/>
                  </a:lnTo>
                  <a:lnTo>
                    <a:pt x="33" y="75"/>
                  </a:lnTo>
                  <a:lnTo>
                    <a:pt x="31" y="71"/>
                  </a:lnTo>
                  <a:lnTo>
                    <a:pt x="26" y="68"/>
                  </a:lnTo>
                  <a:lnTo>
                    <a:pt x="26" y="66"/>
                  </a:lnTo>
                  <a:lnTo>
                    <a:pt x="19" y="61"/>
                  </a:lnTo>
                  <a:lnTo>
                    <a:pt x="14" y="54"/>
                  </a:lnTo>
                  <a:lnTo>
                    <a:pt x="12" y="54"/>
                  </a:lnTo>
                  <a:lnTo>
                    <a:pt x="10" y="56"/>
                  </a:lnTo>
                  <a:lnTo>
                    <a:pt x="5" y="64"/>
                  </a:lnTo>
                  <a:lnTo>
                    <a:pt x="3" y="71"/>
                  </a:lnTo>
                  <a:lnTo>
                    <a:pt x="3" y="73"/>
                  </a:lnTo>
                  <a:lnTo>
                    <a:pt x="3" y="75"/>
                  </a:lnTo>
                  <a:lnTo>
                    <a:pt x="3" y="78"/>
                  </a:lnTo>
                  <a:lnTo>
                    <a:pt x="0" y="80"/>
                  </a:lnTo>
                  <a:lnTo>
                    <a:pt x="0" y="87"/>
                  </a:lnTo>
                  <a:lnTo>
                    <a:pt x="5" y="94"/>
                  </a:lnTo>
                  <a:lnTo>
                    <a:pt x="7" y="97"/>
                  </a:lnTo>
                  <a:lnTo>
                    <a:pt x="5" y="97"/>
                  </a:lnTo>
                  <a:lnTo>
                    <a:pt x="5" y="97"/>
                  </a:lnTo>
                  <a:lnTo>
                    <a:pt x="7" y="101"/>
                  </a:lnTo>
                  <a:lnTo>
                    <a:pt x="10" y="104"/>
                  </a:lnTo>
                  <a:lnTo>
                    <a:pt x="14" y="104"/>
                  </a:lnTo>
                  <a:lnTo>
                    <a:pt x="19" y="101"/>
                  </a:lnTo>
                  <a:lnTo>
                    <a:pt x="26" y="99"/>
                  </a:lnTo>
                  <a:lnTo>
                    <a:pt x="29" y="99"/>
                  </a:lnTo>
                  <a:lnTo>
                    <a:pt x="24" y="99"/>
                  </a:lnTo>
                  <a:lnTo>
                    <a:pt x="19" y="104"/>
                  </a:lnTo>
                  <a:lnTo>
                    <a:pt x="12" y="104"/>
                  </a:lnTo>
                  <a:lnTo>
                    <a:pt x="10" y="108"/>
                  </a:lnTo>
                  <a:lnTo>
                    <a:pt x="7" y="108"/>
                  </a:lnTo>
                  <a:lnTo>
                    <a:pt x="7" y="108"/>
                  </a:lnTo>
                  <a:lnTo>
                    <a:pt x="12" y="111"/>
                  </a:lnTo>
                  <a:lnTo>
                    <a:pt x="17" y="113"/>
                  </a:lnTo>
                  <a:lnTo>
                    <a:pt x="22" y="120"/>
                  </a:lnTo>
                  <a:lnTo>
                    <a:pt x="24" y="123"/>
                  </a:lnTo>
                  <a:lnTo>
                    <a:pt x="24" y="127"/>
                  </a:lnTo>
                  <a:lnTo>
                    <a:pt x="22" y="130"/>
                  </a:lnTo>
                  <a:lnTo>
                    <a:pt x="19" y="135"/>
                  </a:lnTo>
                  <a:lnTo>
                    <a:pt x="22" y="137"/>
                  </a:lnTo>
                  <a:lnTo>
                    <a:pt x="24" y="139"/>
                  </a:lnTo>
                  <a:lnTo>
                    <a:pt x="24" y="146"/>
                  </a:lnTo>
                  <a:lnTo>
                    <a:pt x="26" y="151"/>
                  </a:lnTo>
                  <a:lnTo>
                    <a:pt x="26" y="158"/>
                  </a:lnTo>
                  <a:lnTo>
                    <a:pt x="29" y="158"/>
                  </a:lnTo>
                  <a:lnTo>
                    <a:pt x="33" y="156"/>
                  </a:lnTo>
                  <a:lnTo>
                    <a:pt x="33" y="158"/>
                  </a:lnTo>
                  <a:lnTo>
                    <a:pt x="38" y="158"/>
                  </a:lnTo>
                  <a:lnTo>
                    <a:pt x="40" y="158"/>
                  </a:lnTo>
                  <a:lnTo>
                    <a:pt x="48" y="158"/>
                  </a:lnTo>
                  <a:lnTo>
                    <a:pt x="50" y="156"/>
                  </a:lnTo>
                  <a:lnTo>
                    <a:pt x="52" y="158"/>
                  </a:lnTo>
                  <a:lnTo>
                    <a:pt x="55" y="156"/>
                  </a:lnTo>
                  <a:lnTo>
                    <a:pt x="57" y="153"/>
                  </a:lnTo>
                  <a:lnTo>
                    <a:pt x="57" y="151"/>
                  </a:lnTo>
                  <a:lnTo>
                    <a:pt x="57" y="153"/>
                  </a:lnTo>
                  <a:lnTo>
                    <a:pt x="57" y="156"/>
                  </a:lnTo>
                  <a:lnTo>
                    <a:pt x="59" y="161"/>
                  </a:lnTo>
                  <a:lnTo>
                    <a:pt x="59" y="168"/>
                  </a:lnTo>
                  <a:lnTo>
                    <a:pt x="59" y="172"/>
                  </a:lnTo>
                  <a:lnTo>
                    <a:pt x="62" y="172"/>
                  </a:lnTo>
                  <a:lnTo>
                    <a:pt x="66" y="165"/>
                  </a:lnTo>
                  <a:lnTo>
                    <a:pt x="69" y="165"/>
                  </a:lnTo>
                  <a:lnTo>
                    <a:pt x="71" y="168"/>
                  </a:lnTo>
                  <a:lnTo>
                    <a:pt x="74" y="168"/>
                  </a:lnTo>
                  <a:lnTo>
                    <a:pt x="76" y="165"/>
                  </a:lnTo>
                  <a:lnTo>
                    <a:pt x="81" y="163"/>
                  </a:lnTo>
                  <a:lnTo>
                    <a:pt x="83" y="161"/>
                  </a:lnTo>
                  <a:lnTo>
                    <a:pt x="85" y="161"/>
                  </a:lnTo>
                  <a:lnTo>
                    <a:pt x="88" y="163"/>
                  </a:lnTo>
                  <a:lnTo>
                    <a:pt x="90" y="161"/>
                  </a:lnTo>
                  <a:lnTo>
                    <a:pt x="92" y="163"/>
                  </a:lnTo>
                  <a:lnTo>
                    <a:pt x="92" y="165"/>
                  </a:lnTo>
                  <a:lnTo>
                    <a:pt x="95" y="168"/>
                  </a:lnTo>
                  <a:lnTo>
                    <a:pt x="100" y="170"/>
                  </a:lnTo>
                  <a:lnTo>
                    <a:pt x="97" y="165"/>
                  </a:lnTo>
                  <a:lnTo>
                    <a:pt x="100" y="163"/>
                  </a:lnTo>
                  <a:lnTo>
                    <a:pt x="100" y="165"/>
                  </a:lnTo>
                  <a:lnTo>
                    <a:pt x="104" y="168"/>
                  </a:lnTo>
                  <a:lnTo>
                    <a:pt x="107" y="165"/>
                  </a:lnTo>
                  <a:lnTo>
                    <a:pt x="107" y="170"/>
                  </a:lnTo>
                  <a:lnTo>
                    <a:pt x="109" y="168"/>
                  </a:lnTo>
                  <a:lnTo>
                    <a:pt x="111" y="170"/>
                  </a:lnTo>
                  <a:lnTo>
                    <a:pt x="111" y="172"/>
                  </a:lnTo>
                  <a:lnTo>
                    <a:pt x="111" y="175"/>
                  </a:lnTo>
                  <a:lnTo>
                    <a:pt x="114" y="182"/>
                  </a:lnTo>
                  <a:lnTo>
                    <a:pt x="116" y="182"/>
                  </a:lnTo>
                  <a:lnTo>
                    <a:pt x="126" y="177"/>
                  </a:lnTo>
                  <a:lnTo>
                    <a:pt x="130" y="175"/>
                  </a:lnTo>
                  <a:lnTo>
                    <a:pt x="137" y="172"/>
                  </a:lnTo>
                  <a:lnTo>
                    <a:pt x="142" y="163"/>
                  </a:lnTo>
                  <a:lnTo>
                    <a:pt x="142" y="161"/>
                  </a:lnTo>
                  <a:lnTo>
                    <a:pt x="142" y="156"/>
                  </a:lnTo>
                  <a:lnTo>
                    <a:pt x="144" y="158"/>
                  </a:lnTo>
                  <a:lnTo>
                    <a:pt x="147" y="158"/>
                  </a:lnTo>
                  <a:lnTo>
                    <a:pt x="149" y="151"/>
                  </a:lnTo>
                  <a:lnTo>
                    <a:pt x="149" y="149"/>
                  </a:lnTo>
                  <a:lnTo>
                    <a:pt x="147" y="149"/>
                  </a:lnTo>
                  <a:lnTo>
                    <a:pt x="147" y="146"/>
                  </a:lnTo>
                  <a:lnTo>
                    <a:pt x="147" y="146"/>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098" name="Freeform 592"/>
            <p:cNvSpPr>
              <a:spLocks/>
            </p:cNvSpPr>
            <p:nvPr/>
          </p:nvSpPr>
          <p:spPr bwMode="auto">
            <a:xfrm>
              <a:off x="8725690" y="4836437"/>
              <a:ext cx="4775" cy="2387"/>
            </a:xfrm>
            <a:custGeom>
              <a:avLst/>
              <a:gdLst>
                <a:gd name="T0" fmla="*/ 4 w 4"/>
                <a:gd name="T1" fmla="*/ 0 h 2"/>
                <a:gd name="T2" fmla="*/ 2 w 4"/>
                <a:gd name="T3" fmla="*/ 0 h 2"/>
                <a:gd name="T4" fmla="*/ 0 w 4"/>
                <a:gd name="T5" fmla="*/ 0 h 2"/>
                <a:gd name="T6" fmla="*/ 0 w 4"/>
                <a:gd name="T7" fmla="*/ 2 h 2"/>
                <a:gd name="T8" fmla="*/ 4 w 4"/>
                <a:gd name="T9" fmla="*/ 2 h 2"/>
                <a:gd name="T10" fmla="*/ 4 w 4"/>
                <a:gd name="T11" fmla="*/ 0 h 2"/>
              </a:gdLst>
              <a:ahLst/>
              <a:cxnLst>
                <a:cxn ang="0">
                  <a:pos x="T0" y="T1"/>
                </a:cxn>
                <a:cxn ang="0">
                  <a:pos x="T2" y="T3"/>
                </a:cxn>
                <a:cxn ang="0">
                  <a:pos x="T4" y="T5"/>
                </a:cxn>
                <a:cxn ang="0">
                  <a:pos x="T6" y="T7"/>
                </a:cxn>
                <a:cxn ang="0">
                  <a:pos x="T8" y="T9"/>
                </a:cxn>
                <a:cxn ang="0">
                  <a:pos x="T10" y="T11"/>
                </a:cxn>
              </a:cxnLst>
              <a:rect l="0" t="0" r="r" b="b"/>
              <a:pathLst>
                <a:path w="4" h="2">
                  <a:moveTo>
                    <a:pt x="4" y="0"/>
                  </a:moveTo>
                  <a:lnTo>
                    <a:pt x="2" y="0"/>
                  </a:lnTo>
                  <a:lnTo>
                    <a:pt x="0" y="0"/>
                  </a:lnTo>
                  <a:lnTo>
                    <a:pt x="0" y="2"/>
                  </a:lnTo>
                  <a:lnTo>
                    <a:pt x="4" y="2"/>
                  </a:lnTo>
                  <a:lnTo>
                    <a:pt x="4" y="0"/>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099" name="Freeform 593"/>
            <p:cNvSpPr>
              <a:spLocks/>
            </p:cNvSpPr>
            <p:nvPr/>
          </p:nvSpPr>
          <p:spPr bwMode="auto">
            <a:xfrm>
              <a:off x="8734045" y="4739749"/>
              <a:ext cx="8356" cy="16712"/>
            </a:xfrm>
            <a:custGeom>
              <a:avLst/>
              <a:gdLst>
                <a:gd name="T0" fmla="*/ 7 w 7"/>
                <a:gd name="T1" fmla="*/ 10 h 14"/>
                <a:gd name="T2" fmla="*/ 7 w 7"/>
                <a:gd name="T3" fmla="*/ 3 h 14"/>
                <a:gd name="T4" fmla="*/ 4 w 7"/>
                <a:gd name="T5" fmla="*/ 0 h 14"/>
                <a:gd name="T6" fmla="*/ 2 w 7"/>
                <a:gd name="T7" fmla="*/ 3 h 14"/>
                <a:gd name="T8" fmla="*/ 0 w 7"/>
                <a:gd name="T9" fmla="*/ 7 h 14"/>
                <a:gd name="T10" fmla="*/ 0 w 7"/>
                <a:gd name="T11" fmla="*/ 14 h 14"/>
                <a:gd name="T12" fmla="*/ 2 w 7"/>
                <a:gd name="T13" fmla="*/ 14 h 14"/>
                <a:gd name="T14" fmla="*/ 4 w 7"/>
                <a:gd name="T15" fmla="*/ 12 h 14"/>
                <a:gd name="T16" fmla="*/ 7 w 7"/>
                <a:gd name="T17" fmla="*/ 1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14">
                  <a:moveTo>
                    <a:pt x="7" y="10"/>
                  </a:moveTo>
                  <a:lnTo>
                    <a:pt x="7" y="3"/>
                  </a:lnTo>
                  <a:lnTo>
                    <a:pt x="4" y="0"/>
                  </a:lnTo>
                  <a:lnTo>
                    <a:pt x="2" y="3"/>
                  </a:lnTo>
                  <a:lnTo>
                    <a:pt x="0" y="7"/>
                  </a:lnTo>
                  <a:lnTo>
                    <a:pt x="0" y="14"/>
                  </a:lnTo>
                  <a:lnTo>
                    <a:pt x="2" y="14"/>
                  </a:lnTo>
                  <a:lnTo>
                    <a:pt x="4" y="12"/>
                  </a:lnTo>
                  <a:lnTo>
                    <a:pt x="7" y="10"/>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100" name="Freeform 594"/>
            <p:cNvSpPr>
              <a:spLocks/>
            </p:cNvSpPr>
            <p:nvPr/>
          </p:nvSpPr>
          <p:spPr bwMode="auto">
            <a:xfrm>
              <a:off x="8725690" y="4863892"/>
              <a:ext cx="19099" cy="14324"/>
            </a:xfrm>
            <a:custGeom>
              <a:avLst/>
              <a:gdLst>
                <a:gd name="T0" fmla="*/ 16 w 16"/>
                <a:gd name="T1" fmla="*/ 0 h 12"/>
                <a:gd name="T2" fmla="*/ 11 w 16"/>
                <a:gd name="T3" fmla="*/ 0 h 12"/>
                <a:gd name="T4" fmla="*/ 7 w 16"/>
                <a:gd name="T5" fmla="*/ 3 h 12"/>
                <a:gd name="T6" fmla="*/ 4 w 16"/>
                <a:gd name="T7" fmla="*/ 8 h 12"/>
                <a:gd name="T8" fmla="*/ 2 w 16"/>
                <a:gd name="T9" fmla="*/ 8 h 12"/>
                <a:gd name="T10" fmla="*/ 0 w 16"/>
                <a:gd name="T11" fmla="*/ 10 h 12"/>
                <a:gd name="T12" fmla="*/ 2 w 16"/>
                <a:gd name="T13" fmla="*/ 10 h 12"/>
                <a:gd name="T14" fmla="*/ 9 w 16"/>
                <a:gd name="T15" fmla="*/ 12 h 12"/>
                <a:gd name="T16" fmla="*/ 11 w 16"/>
                <a:gd name="T17" fmla="*/ 12 h 12"/>
                <a:gd name="T18" fmla="*/ 14 w 16"/>
                <a:gd name="T19" fmla="*/ 12 h 12"/>
                <a:gd name="T20" fmla="*/ 14 w 16"/>
                <a:gd name="T21" fmla="*/ 10 h 12"/>
                <a:gd name="T22" fmla="*/ 16 w 16"/>
                <a:gd name="T23" fmla="*/ 5 h 12"/>
                <a:gd name="T24" fmla="*/ 16 w 16"/>
                <a:gd name="T25"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 h="12">
                  <a:moveTo>
                    <a:pt x="16" y="0"/>
                  </a:moveTo>
                  <a:lnTo>
                    <a:pt x="11" y="0"/>
                  </a:lnTo>
                  <a:lnTo>
                    <a:pt x="7" y="3"/>
                  </a:lnTo>
                  <a:lnTo>
                    <a:pt x="4" y="8"/>
                  </a:lnTo>
                  <a:lnTo>
                    <a:pt x="2" y="8"/>
                  </a:lnTo>
                  <a:lnTo>
                    <a:pt x="0" y="10"/>
                  </a:lnTo>
                  <a:lnTo>
                    <a:pt x="2" y="10"/>
                  </a:lnTo>
                  <a:lnTo>
                    <a:pt x="9" y="12"/>
                  </a:lnTo>
                  <a:lnTo>
                    <a:pt x="11" y="12"/>
                  </a:lnTo>
                  <a:lnTo>
                    <a:pt x="14" y="12"/>
                  </a:lnTo>
                  <a:lnTo>
                    <a:pt x="14" y="10"/>
                  </a:lnTo>
                  <a:lnTo>
                    <a:pt x="16" y="5"/>
                  </a:lnTo>
                  <a:lnTo>
                    <a:pt x="16" y="0"/>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101" name="Freeform 595"/>
            <p:cNvSpPr>
              <a:spLocks/>
            </p:cNvSpPr>
            <p:nvPr/>
          </p:nvSpPr>
          <p:spPr bwMode="auto">
            <a:xfrm>
              <a:off x="8742401" y="4743330"/>
              <a:ext cx="2387" cy="4775"/>
            </a:xfrm>
            <a:custGeom>
              <a:avLst/>
              <a:gdLst>
                <a:gd name="T0" fmla="*/ 2 w 2"/>
                <a:gd name="T1" fmla="*/ 0 h 4"/>
                <a:gd name="T2" fmla="*/ 0 w 2"/>
                <a:gd name="T3" fmla="*/ 0 h 4"/>
                <a:gd name="T4" fmla="*/ 0 w 2"/>
                <a:gd name="T5" fmla="*/ 0 h 4"/>
                <a:gd name="T6" fmla="*/ 0 w 2"/>
                <a:gd name="T7" fmla="*/ 4 h 4"/>
                <a:gd name="T8" fmla="*/ 2 w 2"/>
                <a:gd name="T9" fmla="*/ 4 h 4"/>
                <a:gd name="T10" fmla="*/ 2 w 2"/>
                <a:gd name="T11" fmla="*/ 0 h 4"/>
              </a:gdLst>
              <a:ahLst/>
              <a:cxnLst>
                <a:cxn ang="0">
                  <a:pos x="T0" y="T1"/>
                </a:cxn>
                <a:cxn ang="0">
                  <a:pos x="T2" y="T3"/>
                </a:cxn>
                <a:cxn ang="0">
                  <a:pos x="T4" y="T5"/>
                </a:cxn>
                <a:cxn ang="0">
                  <a:pos x="T6" y="T7"/>
                </a:cxn>
                <a:cxn ang="0">
                  <a:pos x="T8" y="T9"/>
                </a:cxn>
                <a:cxn ang="0">
                  <a:pos x="T10" y="T11"/>
                </a:cxn>
              </a:cxnLst>
              <a:rect l="0" t="0" r="r" b="b"/>
              <a:pathLst>
                <a:path w="2" h="4">
                  <a:moveTo>
                    <a:pt x="2" y="0"/>
                  </a:moveTo>
                  <a:lnTo>
                    <a:pt x="0" y="0"/>
                  </a:lnTo>
                  <a:lnTo>
                    <a:pt x="0" y="0"/>
                  </a:lnTo>
                  <a:lnTo>
                    <a:pt x="0" y="4"/>
                  </a:lnTo>
                  <a:lnTo>
                    <a:pt x="2" y="4"/>
                  </a:lnTo>
                  <a:lnTo>
                    <a:pt x="2" y="0"/>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102" name="Freeform 596"/>
            <p:cNvSpPr>
              <a:spLocks/>
            </p:cNvSpPr>
            <p:nvPr/>
          </p:nvSpPr>
          <p:spPr bwMode="auto">
            <a:xfrm>
              <a:off x="9117218" y="4832856"/>
              <a:ext cx="5969" cy="3581"/>
            </a:xfrm>
            <a:custGeom>
              <a:avLst/>
              <a:gdLst>
                <a:gd name="T0" fmla="*/ 5 w 5"/>
                <a:gd name="T1" fmla="*/ 3 h 3"/>
                <a:gd name="T2" fmla="*/ 5 w 5"/>
                <a:gd name="T3" fmla="*/ 0 h 3"/>
                <a:gd name="T4" fmla="*/ 0 w 5"/>
                <a:gd name="T5" fmla="*/ 0 h 3"/>
                <a:gd name="T6" fmla="*/ 5 w 5"/>
                <a:gd name="T7" fmla="*/ 3 h 3"/>
              </a:gdLst>
              <a:ahLst/>
              <a:cxnLst>
                <a:cxn ang="0">
                  <a:pos x="T0" y="T1"/>
                </a:cxn>
                <a:cxn ang="0">
                  <a:pos x="T2" y="T3"/>
                </a:cxn>
                <a:cxn ang="0">
                  <a:pos x="T4" y="T5"/>
                </a:cxn>
                <a:cxn ang="0">
                  <a:pos x="T6" y="T7"/>
                </a:cxn>
              </a:cxnLst>
              <a:rect l="0" t="0" r="r" b="b"/>
              <a:pathLst>
                <a:path w="5" h="3">
                  <a:moveTo>
                    <a:pt x="5" y="3"/>
                  </a:moveTo>
                  <a:lnTo>
                    <a:pt x="5" y="0"/>
                  </a:lnTo>
                  <a:lnTo>
                    <a:pt x="0" y="0"/>
                  </a:lnTo>
                  <a:lnTo>
                    <a:pt x="5" y="3"/>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103" name="Freeform 597"/>
            <p:cNvSpPr>
              <a:spLocks/>
            </p:cNvSpPr>
            <p:nvPr/>
          </p:nvSpPr>
          <p:spPr bwMode="auto">
            <a:xfrm>
              <a:off x="8996656" y="4553534"/>
              <a:ext cx="2387" cy="5969"/>
            </a:xfrm>
            <a:custGeom>
              <a:avLst/>
              <a:gdLst>
                <a:gd name="T0" fmla="*/ 1 w 1"/>
                <a:gd name="T1" fmla="*/ 2 h 2"/>
                <a:gd name="T2" fmla="*/ 1 w 1"/>
                <a:gd name="T3" fmla="*/ 2 h 2"/>
                <a:gd name="T4" fmla="*/ 1 w 1"/>
                <a:gd name="T5" fmla="*/ 0 h 2"/>
                <a:gd name="T6" fmla="*/ 0 w 1"/>
                <a:gd name="T7" fmla="*/ 0 h 2"/>
                <a:gd name="T8" fmla="*/ 1 w 1"/>
                <a:gd name="T9" fmla="*/ 2 h 2"/>
              </a:gdLst>
              <a:ahLst/>
              <a:cxnLst>
                <a:cxn ang="0">
                  <a:pos x="T0" y="T1"/>
                </a:cxn>
                <a:cxn ang="0">
                  <a:pos x="T2" y="T3"/>
                </a:cxn>
                <a:cxn ang="0">
                  <a:pos x="T4" y="T5"/>
                </a:cxn>
                <a:cxn ang="0">
                  <a:pos x="T6" y="T7"/>
                </a:cxn>
                <a:cxn ang="0">
                  <a:pos x="T8" y="T9"/>
                </a:cxn>
              </a:cxnLst>
              <a:rect l="0" t="0" r="r" b="b"/>
              <a:pathLst>
                <a:path w="1" h="2">
                  <a:moveTo>
                    <a:pt x="1" y="2"/>
                  </a:moveTo>
                  <a:cubicBezTo>
                    <a:pt x="1" y="2"/>
                    <a:pt x="1" y="2"/>
                    <a:pt x="1" y="2"/>
                  </a:cubicBezTo>
                  <a:cubicBezTo>
                    <a:pt x="1" y="0"/>
                    <a:pt x="1" y="0"/>
                    <a:pt x="1" y="0"/>
                  </a:cubicBezTo>
                  <a:cubicBezTo>
                    <a:pt x="0" y="0"/>
                    <a:pt x="0" y="0"/>
                    <a:pt x="0" y="0"/>
                  </a:cubicBezTo>
                  <a:cubicBezTo>
                    <a:pt x="0" y="0"/>
                    <a:pt x="1" y="2"/>
                    <a:pt x="1" y="2"/>
                  </a:cubicBez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104" name="Freeform 598"/>
            <p:cNvSpPr>
              <a:spLocks/>
            </p:cNvSpPr>
            <p:nvPr/>
          </p:nvSpPr>
          <p:spPr bwMode="auto">
            <a:xfrm>
              <a:off x="8908324" y="4863892"/>
              <a:ext cx="17906" cy="9549"/>
            </a:xfrm>
            <a:custGeom>
              <a:avLst/>
              <a:gdLst>
                <a:gd name="T0" fmla="*/ 3 w 15"/>
                <a:gd name="T1" fmla="*/ 8 h 8"/>
                <a:gd name="T2" fmla="*/ 7 w 15"/>
                <a:gd name="T3" fmla="*/ 8 h 8"/>
                <a:gd name="T4" fmla="*/ 10 w 15"/>
                <a:gd name="T5" fmla="*/ 5 h 8"/>
                <a:gd name="T6" fmla="*/ 15 w 15"/>
                <a:gd name="T7" fmla="*/ 0 h 8"/>
                <a:gd name="T8" fmla="*/ 12 w 15"/>
                <a:gd name="T9" fmla="*/ 0 h 8"/>
                <a:gd name="T10" fmla="*/ 10 w 15"/>
                <a:gd name="T11" fmla="*/ 0 h 8"/>
                <a:gd name="T12" fmla="*/ 5 w 15"/>
                <a:gd name="T13" fmla="*/ 0 h 8"/>
                <a:gd name="T14" fmla="*/ 5 w 15"/>
                <a:gd name="T15" fmla="*/ 0 h 8"/>
                <a:gd name="T16" fmla="*/ 5 w 15"/>
                <a:gd name="T17" fmla="*/ 3 h 8"/>
                <a:gd name="T18" fmla="*/ 0 w 15"/>
                <a:gd name="T19" fmla="*/ 5 h 8"/>
                <a:gd name="T20" fmla="*/ 3 w 15"/>
                <a:gd name="T21" fmla="*/ 8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 h="8">
                  <a:moveTo>
                    <a:pt x="3" y="8"/>
                  </a:moveTo>
                  <a:lnTo>
                    <a:pt x="7" y="8"/>
                  </a:lnTo>
                  <a:lnTo>
                    <a:pt x="10" y="5"/>
                  </a:lnTo>
                  <a:lnTo>
                    <a:pt x="15" y="0"/>
                  </a:lnTo>
                  <a:lnTo>
                    <a:pt x="12" y="0"/>
                  </a:lnTo>
                  <a:lnTo>
                    <a:pt x="10" y="0"/>
                  </a:lnTo>
                  <a:lnTo>
                    <a:pt x="5" y="0"/>
                  </a:lnTo>
                  <a:lnTo>
                    <a:pt x="5" y="0"/>
                  </a:lnTo>
                  <a:lnTo>
                    <a:pt x="5" y="3"/>
                  </a:lnTo>
                  <a:lnTo>
                    <a:pt x="0" y="5"/>
                  </a:lnTo>
                  <a:lnTo>
                    <a:pt x="3" y="8"/>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105" name="Freeform 599"/>
            <p:cNvSpPr>
              <a:spLocks/>
            </p:cNvSpPr>
            <p:nvPr/>
          </p:nvSpPr>
          <p:spPr bwMode="auto">
            <a:xfrm>
              <a:off x="8903549" y="4686033"/>
              <a:ext cx="19099" cy="11937"/>
            </a:xfrm>
            <a:custGeom>
              <a:avLst/>
              <a:gdLst>
                <a:gd name="T0" fmla="*/ 9 w 16"/>
                <a:gd name="T1" fmla="*/ 5 h 10"/>
                <a:gd name="T2" fmla="*/ 11 w 16"/>
                <a:gd name="T3" fmla="*/ 7 h 10"/>
                <a:gd name="T4" fmla="*/ 16 w 16"/>
                <a:gd name="T5" fmla="*/ 7 h 10"/>
                <a:gd name="T6" fmla="*/ 16 w 16"/>
                <a:gd name="T7" fmla="*/ 3 h 10"/>
                <a:gd name="T8" fmla="*/ 14 w 16"/>
                <a:gd name="T9" fmla="*/ 0 h 10"/>
                <a:gd name="T10" fmla="*/ 11 w 16"/>
                <a:gd name="T11" fmla="*/ 5 h 10"/>
                <a:gd name="T12" fmla="*/ 9 w 16"/>
                <a:gd name="T13" fmla="*/ 5 h 10"/>
                <a:gd name="T14" fmla="*/ 9 w 16"/>
                <a:gd name="T15" fmla="*/ 3 h 10"/>
                <a:gd name="T16" fmla="*/ 9 w 16"/>
                <a:gd name="T17" fmla="*/ 0 h 10"/>
                <a:gd name="T18" fmla="*/ 4 w 16"/>
                <a:gd name="T19" fmla="*/ 0 h 10"/>
                <a:gd name="T20" fmla="*/ 0 w 16"/>
                <a:gd name="T21" fmla="*/ 3 h 10"/>
                <a:gd name="T22" fmla="*/ 0 w 16"/>
                <a:gd name="T23" fmla="*/ 7 h 10"/>
                <a:gd name="T24" fmla="*/ 2 w 16"/>
                <a:gd name="T25" fmla="*/ 10 h 10"/>
                <a:gd name="T26" fmla="*/ 4 w 16"/>
                <a:gd name="T27" fmla="*/ 7 h 10"/>
                <a:gd name="T28" fmla="*/ 9 w 16"/>
                <a:gd name="T29" fmla="*/ 10 h 10"/>
                <a:gd name="T30" fmla="*/ 9 w 16"/>
                <a:gd name="T31" fmla="*/ 5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6" h="10">
                  <a:moveTo>
                    <a:pt x="9" y="5"/>
                  </a:moveTo>
                  <a:lnTo>
                    <a:pt x="11" y="7"/>
                  </a:lnTo>
                  <a:lnTo>
                    <a:pt x="16" y="7"/>
                  </a:lnTo>
                  <a:lnTo>
                    <a:pt x="16" y="3"/>
                  </a:lnTo>
                  <a:lnTo>
                    <a:pt x="14" y="0"/>
                  </a:lnTo>
                  <a:lnTo>
                    <a:pt x="11" y="5"/>
                  </a:lnTo>
                  <a:lnTo>
                    <a:pt x="9" y="5"/>
                  </a:lnTo>
                  <a:lnTo>
                    <a:pt x="9" y="3"/>
                  </a:lnTo>
                  <a:lnTo>
                    <a:pt x="9" y="0"/>
                  </a:lnTo>
                  <a:lnTo>
                    <a:pt x="4" y="0"/>
                  </a:lnTo>
                  <a:lnTo>
                    <a:pt x="0" y="3"/>
                  </a:lnTo>
                  <a:lnTo>
                    <a:pt x="0" y="7"/>
                  </a:lnTo>
                  <a:lnTo>
                    <a:pt x="2" y="10"/>
                  </a:lnTo>
                  <a:lnTo>
                    <a:pt x="4" y="7"/>
                  </a:lnTo>
                  <a:lnTo>
                    <a:pt x="9" y="10"/>
                  </a:lnTo>
                  <a:lnTo>
                    <a:pt x="9" y="5"/>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106" name="Freeform 600"/>
            <p:cNvSpPr>
              <a:spLocks/>
            </p:cNvSpPr>
            <p:nvPr/>
          </p:nvSpPr>
          <p:spPr bwMode="auto">
            <a:xfrm>
              <a:off x="8312674" y="4650222"/>
              <a:ext cx="9549" cy="4775"/>
            </a:xfrm>
            <a:custGeom>
              <a:avLst/>
              <a:gdLst>
                <a:gd name="T0" fmla="*/ 8 w 8"/>
                <a:gd name="T1" fmla="*/ 4 h 4"/>
                <a:gd name="T2" fmla="*/ 8 w 8"/>
                <a:gd name="T3" fmla="*/ 2 h 4"/>
                <a:gd name="T4" fmla="*/ 3 w 8"/>
                <a:gd name="T5" fmla="*/ 0 h 4"/>
                <a:gd name="T6" fmla="*/ 0 w 8"/>
                <a:gd name="T7" fmla="*/ 2 h 4"/>
                <a:gd name="T8" fmla="*/ 5 w 8"/>
                <a:gd name="T9" fmla="*/ 2 h 4"/>
                <a:gd name="T10" fmla="*/ 8 w 8"/>
                <a:gd name="T11" fmla="*/ 4 h 4"/>
              </a:gdLst>
              <a:ahLst/>
              <a:cxnLst>
                <a:cxn ang="0">
                  <a:pos x="T0" y="T1"/>
                </a:cxn>
                <a:cxn ang="0">
                  <a:pos x="T2" y="T3"/>
                </a:cxn>
                <a:cxn ang="0">
                  <a:pos x="T4" y="T5"/>
                </a:cxn>
                <a:cxn ang="0">
                  <a:pos x="T6" y="T7"/>
                </a:cxn>
                <a:cxn ang="0">
                  <a:pos x="T8" y="T9"/>
                </a:cxn>
                <a:cxn ang="0">
                  <a:pos x="T10" y="T11"/>
                </a:cxn>
              </a:cxnLst>
              <a:rect l="0" t="0" r="r" b="b"/>
              <a:pathLst>
                <a:path w="8" h="4">
                  <a:moveTo>
                    <a:pt x="8" y="4"/>
                  </a:moveTo>
                  <a:lnTo>
                    <a:pt x="8" y="2"/>
                  </a:lnTo>
                  <a:lnTo>
                    <a:pt x="3" y="0"/>
                  </a:lnTo>
                  <a:lnTo>
                    <a:pt x="0" y="2"/>
                  </a:lnTo>
                  <a:lnTo>
                    <a:pt x="5" y="2"/>
                  </a:lnTo>
                  <a:lnTo>
                    <a:pt x="8" y="4"/>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107" name="Freeform 601"/>
            <p:cNvSpPr>
              <a:spLocks/>
            </p:cNvSpPr>
            <p:nvPr/>
          </p:nvSpPr>
          <p:spPr bwMode="auto">
            <a:xfrm>
              <a:off x="8815217" y="4530854"/>
              <a:ext cx="3581" cy="5969"/>
            </a:xfrm>
            <a:custGeom>
              <a:avLst/>
              <a:gdLst>
                <a:gd name="T0" fmla="*/ 3 w 3"/>
                <a:gd name="T1" fmla="*/ 0 h 5"/>
                <a:gd name="T2" fmla="*/ 0 w 3"/>
                <a:gd name="T3" fmla="*/ 3 h 5"/>
                <a:gd name="T4" fmla="*/ 3 w 3"/>
                <a:gd name="T5" fmla="*/ 5 h 5"/>
                <a:gd name="T6" fmla="*/ 3 w 3"/>
                <a:gd name="T7" fmla="*/ 3 h 5"/>
                <a:gd name="T8" fmla="*/ 3 w 3"/>
                <a:gd name="T9" fmla="*/ 0 h 5"/>
              </a:gdLst>
              <a:ahLst/>
              <a:cxnLst>
                <a:cxn ang="0">
                  <a:pos x="T0" y="T1"/>
                </a:cxn>
                <a:cxn ang="0">
                  <a:pos x="T2" y="T3"/>
                </a:cxn>
                <a:cxn ang="0">
                  <a:pos x="T4" y="T5"/>
                </a:cxn>
                <a:cxn ang="0">
                  <a:pos x="T6" y="T7"/>
                </a:cxn>
                <a:cxn ang="0">
                  <a:pos x="T8" y="T9"/>
                </a:cxn>
              </a:cxnLst>
              <a:rect l="0" t="0" r="r" b="b"/>
              <a:pathLst>
                <a:path w="3" h="5">
                  <a:moveTo>
                    <a:pt x="3" y="0"/>
                  </a:moveTo>
                  <a:lnTo>
                    <a:pt x="0" y="3"/>
                  </a:lnTo>
                  <a:lnTo>
                    <a:pt x="3" y="5"/>
                  </a:lnTo>
                  <a:lnTo>
                    <a:pt x="3" y="3"/>
                  </a:lnTo>
                  <a:lnTo>
                    <a:pt x="3" y="0"/>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108" name="Freeform 602"/>
            <p:cNvSpPr>
              <a:spLocks/>
            </p:cNvSpPr>
            <p:nvPr/>
          </p:nvSpPr>
          <p:spPr bwMode="auto">
            <a:xfrm>
              <a:off x="8841477" y="4799433"/>
              <a:ext cx="4775" cy="16712"/>
            </a:xfrm>
            <a:custGeom>
              <a:avLst/>
              <a:gdLst>
                <a:gd name="T0" fmla="*/ 4 w 4"/>
                <a:gd name="T1" fmla="*/ 7 h 14"/>
                <a:gd name="T2" fmla="*/ 2 w 4"/>
                <a:gd name="T3" fmla="*/ 0 h 14"/>
                <a:gd name="T4" fmla="*/ 0 w 4"/>
                <a:gd name="T5" fmla="*/ 2 h 14"/>
                <a:gd name="T6" fmla="*/ 0 w 4"/>
                <a:gd name="T7" fmla="*/ 7 h 14"/>
                <a:gd name="T8" fmla="*/ 0 w 4"/>
                <a:gd name="T9" fmla="*/ 9 h 14"/>
                <a:gd name="T10" fmla="*/ 0 w 4"/>
                <a:gd name="T11" fmla="*/ 12 h 14"/>
                <a:gd name="T12" fmla="*/ 2 w 4"/>
                <a:gd name="T13" fmla="*/ 14 h 14"/>
                <a:gd name="T14" fmla="*/ 2 w 4"/>
                <a:gd name="T15" fmla="*/ 9 h 14"/>
                <a:gd name="T16" fmla="*/ 4 w 4"/>
                <a:gd name="T17" fmla="*/ 7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14">
                  <a:moveTo>
                    <a:pt x="4" y="7"/>
                  </a:moveTo>
                  <a:lnTo>
                    <a:pt x="2" y="0"/>
                  </a:lnTo>
                  <a:lnTo>
                    <a:pt x="0" y="2"/>
                  </a:lnTo>
                  <a:lnTo>
                    <a:pt x="0" y="7"/>
                  </a:lnTo>
                  <a:lnTo>
                    <a:pt x="0" y="9"/>
                  </a:lnTo>
                  <a:lnTo>
                    <a:pt x="0" y="12"/>
                  </a:lnTo>
                  <a:lnTo>
                    <a:pt x="2" y="14"/>
                  </a:lnTo>
                  <a:lnTo>
                    <a:pt x="2" y="9"/>
                  </a:lnTo>
                  <a:lnTo>
                    <a:pt x="4" y="7"/>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109" name="Freeform 603"/>
            <p:cNvSpPr>
              <a:spLocks/>
            </p:cNvSpPr>
            <p:nvPr/>
          </p:nvSpPr>
          <p:spPr bwMode="auto">
            <a:xfrm>
              <a:off x="8926229" y="4863892"/>
              <a:ext cx="8356" cy="9549"/>
            </a:xfrm>
            <a:custGeom>
              <a:avLst/>
              <a:gdLst>
                <a:gd name="T0" fmla="*/ 0 w 7"/>
                <a:gd name="T1" fmla="*/ 3 h 8"/>
                <a:gd name="T2" fmla="*/ 0 w 7"/>
                <a:gd name="T3" fmla="*/ 5 h 8"/>
                <a:gd name="T4" fmla="*/ 2 w 7"/>
                <a:gd name="T5" fmla="*/ 5 h 8"/>
                <a:gd name="T6" fmla="*/ 4 w 7"/>
                <a:gd name="T7" fmla="*/ 8 h 8"/>
                <a:gd name="T8" fmla="*/ 7 w 7"/>
                <a:gd name="T9" fmla="*/ 3 h 8"/>
                <a:gd name="T10" fmla="*/ 7 w 7"/>
                <a:gd name="T11" fmla="*/ 0 h 8"/>
                <a:gd name="T12" fmla="*/ 4 w 7"/>
                <a:gd name="T13" fmla="*/ 3 h 8"/>
                <a:gd name="T14" fmla="*/ 0 w 7"/>
                <a:gd name="T15" fmla="*/ 3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8">
                  <a:moveTo>
                    <a:pt x="0" y="3"/>
                  </a:moveTo>
                  <a:lnTo>
                    <a:pt x="0" y="5"/>
                  </a:lnTo>
                  <a:lnTo>
                    <a:pt x="2" y="5"/>
                  </a:lnTo>
                  <a:lnTo>
                    <a:pt x="4" y="8"/>
                  </a:lnTo>
                  <a:lnTo>
                    <a:pt x="7" y="3"/>
                  </a:lnTo>
                  <a:lnTo>
                    <a:pt x="7" y="0"/>
                  </a:lnTo>
                  <a:lnTo>
                    <a:pt x="4" y="3"/>
                  </a:lnTo>
                  <a:lnTo>
                    <a:pt x="0" y="3"/>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110" name="Freeform 604"/>
            <p:cNvSpPr>
              <a:spLocks/>
            </p:cNvSpPr>
            <p:nvPr/>
          </p:nvSpPr>
          <p:spPr bwMode="auto">
            <a:xfrm>
              <a:off x="8802085" y="4615606"/>
              <a:ext cx="159954" cy="181440"/>
            </a:xfrm>
            <a:custGeom>
              <a:avLst/>
              <a:gdLst>
                <a:gd name="T0" fmla="*/ 127 w 134"/>
                <a:gd name="T1" fmla="*/ 14 h 152"/>
                <a:gd name="T2" fmla="*/ 134 w 134"/>
                <a:gd name="T3" fmla="*/ 5 h 152"/>
                <a:gd name="T4" fmla="*/ 122 w 134"/>
                <a:gd name="T5" fmla="*/ 0 h 152"/>
                <a:gd name="T6" fmla="*/ 115 w 134"/>
                <a:gd name="T7" fmla="*/ 12 h 152"/>
                <a:gd name="T8" fmla="*/ 94 w 134"/>
                <a:gd name="T9" fmla="*/ 14 h 152"/>
                <a:gd name="T10" fmla="*/ 80 w 134"/>
                <a:gd name="T11" fmla="*/ 12 h 152"/>
                <a:gd name="T12" fmla="*/ 63 w 134"/>
                <a:gd name="T13" fmla="*/ 12 h 152"/>
                <a:gd name="T14" fmla="*/ 49 w 134"/>
                <a:gd name="T15" fmla="*/ 7 h 152"/>
                <a:gd name="T16" fmla="*/ 40 w 134"/>
                <a:gd name="T17" fmla="*/ 17 h 152"/>
                <a:gd name="T18" fmla="*/ 26 w 134"/>
                <a:gd name="T19" fmla="*/ 21 h 152"/>
                <a:gd name="T20" fmla="*/ 21 w 134"/>
                <a:gd name="T21" fmla="*/ 36 h 152"/>
                <a:gd name="T22" fmla="*/ 23 w 134"/>
                <a:gd name="T23" fmla="*/ 55 h 152"/>
                <a:gd name="T24" fmla="*/ 14 w 134"/>
                <a:gd name="T25" fmla="*/ 52 h 152"/>
                <a:gd name="T26" fmla="*/ 9 w 134"/>
                <a:gd name="T27" fmla="*/ 66 h 152"/>
                <a:gd name="T28" fmla="*/ 7 w 134"/>
                <a:gd name="T29" fmla="*/ 81 h 152"/>
                <a:gd name="T30" fmla="*/ 2 w 134"/>
                <a:gd name="T31" fmla="*/ 97 h 152"/>
                <a:gd name="T32" fmla="*/ 7 w 134"/>
                <a:gd name="T33" fmla="*/ 109 h 152"/>
                <a:gd name="T34" fmla="*/ 14 w 134"/>
                <a:gd name="T35" fmla="*/ 114 h 152"/>
                <a:gd name="T36" fmla="*/ 11 w 134"/>
                <a:gd name="T37" fmla="*/ 135 h 152"/>
                <a:gd name="T38" fmla="*/ 16 w 134"/>
                <a:gd name="T39" fmla="*/ 152 h 152"/>
                <a:gd name="T40" fmla="*/ 30 w 134"/>
                <a:gd name="T41" fmla="*/ 149 h 152"/>
                <a:gd name="T42" fmla="*/ 30 w 134"/>
                <a:gd name="T43" fmla="*/ 142 h 152"/>
                <a:gd name="T44" fmla="*/ 33 w 134"/>
                <a:gd name="T45" fmla="*/ 121 h 152"/>
                <a:gd name="T46" fmla="*/ 35 w 134"/>
                <a:gd name="T47" fmla="*/ 102 h 152"/>
                <a:gd name="T48" fmla="*/ 37 w 134"/>
                <a:gd name="T49" fmla="*/ 90 h 152"/>
                <a:gd name="T50" fmla="*/ 47 w 134"/>
                <a:gd name="T51" fmla="*/ 97 h 152"/>
                <a:gd name="T52" fmla="*/ 47 w 134"/>
                <a:gd name="T53" fmla="*/ 114 h 152"/>
                <a:gd name="T54" fmla="*/ 56 w 134"/>
                <a:gd name="T55" fmla="*/ 123 h 152"/>
                <a:gd name="T56" fmla="*/ 59 w 134"/>
                <a:gd name="T57" fmla="*/ 135 h 152"/>
                <a:gd name="T58" fmla="*/ 68 w 134"/>
                <a:gd name="T59" fmla="*/ 135 h 152"/>
                <a:gd name="T60" fmla="*/ 80 w 134"/>
                <a:gd name="T61" fmla="*/ 126 h 152"/>
                <a:gd name="T62" fmla="*/ 92 w 134"/>
                <a:gd name="T63" fmla="*/ 123 h 152"/>
                <a:gd name="T64" fmla="*/ 87 w 134"/>
                <a:gd name="T65" fmla="*/ 118 h 152"/>
                <a:gd name="T66" fmla="*/ 78 w 134"/>
                <a:gd name="T67" fmla="*/ 116 h 152"/>
                <a:gd name="T68" fmla="*/ 75 w 134"/>
                <a:gd name="T69" fmla="*/ 111 h 152"/>
                <a:gd name="T70" fmla="*/ 73 w 134"/>
                <a:gd name="T71" fmla="*/ 104 h 152"/>
                <a:gd name="T72" fmla="*/ 75 w 134"/>
                <a:gd name="T73" fmla="*/ 100 h 152"/>
                <a:gd name="T74" fmla="*/ 73 w 134"/>
                <a:gd name="T75" fmla="*/ 92 h 152"/>
                <a:gd name="T76" fmla="*/ 59 w 134"/>
                <a:gd name="T77" fmla="*/ 81 h 152"/>
                <a:gd name="T78" fmla="*/ 56 w 134"/>
                <a:gd name="T79" fmla="*/ 74 h 152"/>
                <a:gd name="T80" fmla="*/ 66 w 134"/>
                <a:gd name="T81" fmla="*/ 71 h 152"/>
                <a:gd name="T82" fmla="*/ 85 w 134"/>
                <a:gd name="T83" fmla="*/ 57 h 152"/>
                <a:gd name="T84" fmla="*/ 96 w 134"/>
                <a:gd name="T85" fmla="*/ 55 h 152"/>
                <a:gd name="T86" fmla="*/ 87 w 134"/>
                <a:gd name="T87" fmla="*/ 45 h 152"/>
                <a:gd name="T88" fmla="*/ 70 w 134"/>
                <a:gd name="T89" fmla="*/ 52 h 152"/>
                <a:gd name="T90" fmla="*/ 56 w 134"/>
                <a:gd name="T91" fmla="*/ 50 h 152"/>
                <a:gd name="T92" fmla="*/ 42 w 134"/>
                <a:gd name="T93" fmla="*/ 64 h 152"/>
                <a:gd name="T94" fmla="*/ 28 w 134"/>
                <a:gd name="T95" fmla="*/ 45 h 152"/>
                <a:gd name="T96" fmla="*/ 40 w 134"/>
                <a:gd name="T97" fmla="*/ 24 h 152"/>
                <a:gd name="T98" fmla="*/ 63 w 134"/>
                <a:gd name="T99" fmla="*/ 24 h 152"/>
                <a:gd name="T100" fmla="*/ 80 w 134"/>
                <a:gd name="T101" fmla="*/ 26 h 152"/>
                <a:gd name="T102" fmla="*/ 94 w 134"/>
                <a:gd name="T103" fmla="*/ 26 h 152"/>
                <a:gd name="T104" fmla="*/ 120 w 134"/>
                <a:gd name="T105" fmla="*/ 21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34" h="152">
                  <a:moveTo>
                    <a:pt x="120" y="21"/>
                  </a:moveTo>
                  <a:lnTo>
                    <a:pt x="122" y="17"/>
                  </a:lnTo>
                  <a:lnTo>
                    <a:pt x="125" y="17"/>
                  </a:lnTo>
                  <a:lnTo>
                    <a:pt x="127" y="14"/>
                  </a:lnTo>
                  <a:lnTo>
                    <a:pt x="130" y="12"/>
                  </a:lnTo>
                  <a:lnTo>
                    <a:pt x="132" y="10"/>
                  </a:lnTo>
                  <a:lnTo>
                    <a:pt x="134" y="7"/>
                  </a:lnTo>
                  <a:lnTo>
                    <a:pt x="134" y="5"/>
                  </a:lnTo>
                  <a:lnTo>
                    <a:pt x="134" y="3"/>
                  </a:lnTo>
                  <a:lnTo>
                    <a:pt x="132" y="0"/>
                  </a:lnTo>
                  <a:lnTo>
                    <a:pt x="127" y="0"/>
                  </a:lnTo>
                  <a:lnTo>
                    <a:pt x="122" y="0"/>
                  </a:lnTo>
                  <a:lnTo>
                    <a:pt x="122" y="5"/>
                  </a:lnTo>
                  <a:lnTo>
                    <a:pt x="120" y="7"/>
                  </a:lnTo>
                  <a:lnTo>
                    <a:pt x="120" y="10"/>
                  </a:lnTo>
                  <a:lnTo>
                    <a:pt x="115" y="12"/>
                  </a:lnTo>
                  <a:lnTo>
                    <a:pt x="111" y="12"/>
                  </a:lnTo>
                  <a:lnTo>
                    <a:pt x="111" y="14"/>
                  </a:lnTo>
                  <a:lnTo>
                    <a:pt x="104" y="17"/>
                  </a:lnTo>
                  <a:lnTo>
                    <a:pt x="94" y="14"/>
                  </a:lnTo>
                  <a:lnTo>
                    <a:pt x="87" y="14"/>
                  </a:lnTo>
                  <a:lnTo>
                    <a:pt x="85" y="17"/>
                  </a:lnTo>
                  <a:lnTo>
                    <a:pt x="85" y="17"/>
                  </a:lnTo>
                  <a:lnTo>
                    <a:pt x="80" y="12"/>
                  </a:lnTo>
                  <a:lnTo>
                    <a:pt x="78" y="12"/>
                  </a:lnTo>
                  <a:lnTo>
                    <a:pt x="73" y="12"/>
                  </a:lnTo>
                  <a:lnTo>
                    <a:pt x="68" y="12"/>
                  </a:lnTo>
                  <a:lnTo>
                    <a:pt x="63" y="12"/>
                  </a:lnTo>
                  <a:lnTo>
                    <a:pt x="61" y="12"/>
                  </a:lnTo>
                  <a:lnTo>
                    <a:pt x="59" y="12"/>
                  </a:lnTo>
                  <a:lnTo>
                    <a:pt x="54" y="7"/>
                  </a:lnTo>
                  <a:lnTo>
                    <a:pt x="49" y="7"/>
                  </a:lnTo>
                  <a:lnTo>
                    <a:pt x="44" y="7"/>
                  </a:lnTo>
                  <a:lnTo>
                    <a:pt x="44" y="10"/>
                  </a:lnTo>
                  <a:lnTo>
                    <a:pt x="42" y="12"/>
                  </a:lnTo>
                  <a:lnTo>
                    <a:pt x="40" y="17"/>
                  </a:lnTo>
                  <a:lnTo>
                    <a:pt x="37" y="19"/>
                  </a:lnTo>
                  <a:lnTo>
                    <a:pt x="33" y="17"/>
                  </a:lnTo>
                  <a:lnTo>
                    <a:pt x="28" y="19"/>
                  </a:lnTo>
                  <a:lnTo>
                    <a:pt x="26" y="21"/>
                  </a:lnTo>
                  <a:lnTo>
                    <a:pt x="26" y="21"/>
                  </a:lnTo>
                  <a:lnTo>
                    <a:pt x="21" y="26"/>
                  </a:lnTo>
                  <a:lnTo>
                    <a:pt x="21" y="33"/>
                  </a:lnTo>
                  <a:lnTo>
                    <a:pt x="21" y="36"/>
                  </a:lnTo>
                  <a:lnTo>
                    <a:pt x="21" y="43"/>
                  </a:lnTo>
                  <a:lnTo>
                    <a:pt x="21" y="45"/>
                  </a:lnTo>
                  <a:lnTo>
                    <a:pt x="23" y="50"/>
                  </a:lnTo>
                  <a:lnTo>
                    <a:pt x="23" y="55"/>
                  </a:lnTo>
                  <a:lnTo>
                    <a:pt x="21" y="52"/>
                  </a:lnTo>
                  <a:lnTo>
                    <a:pt x="21" y="47"/>
                  </a:lnTo>
                  <a:lnTo>
                    <a:pt x="16" y="50"/>
                  </a:lnTo>
                  <a:lnTo>
                    <a:pt x="14" y="52"/>
                  </a:lnTo>
                  <a:lnTo>
                    <a:pt x="11" y="55"/>
                  </a:lnTo>
                  <a:lnTo>
                    <a:pt x="11" y="59"/>
                  </a:lnTo>
                  <a:lnTo>
                    <a:pt x="11" y="64"/>
                  </a:lnTo>
                  <a:lnTo>
                    <a:pt x="9" y="66"/>
                  </a:lnTo>
                  <a:lnTo>
                    <a:pt x="11" y="74"/>
                  </a:lnTo>
                  <a:lnTo>
                    <a:pt x="9" y="76"/>
                  </a:lnTo>
                  <a:lnTo>
                    <a:pt x="9" y="81"/>
                  </a:lnTo>
                  <a:lnTo>
                    <a:pt x="7" y="81"/>
                  </a:lnTo>
                  <a:lnTo>
                    <a:pt x="7" y="85"/>
                  </a:lnTo>
                  <a:lnTo>
                    <a:pt x="2" y="90"/>
                  </a:lnTo>
                  <a:lnTo>
                    <a:pt x="0" y="95"/>
                  </a:lnTo>
                  <a:lnTo>
                    <a:pt x="2" y="97"/>
                  </a:lnTo>
                  <a:lnTo>
                    <a:pt x="0" y="100"/>
                  </a:lnTo>
                  <a:lnTo>
                    <a:pt x="2" y="107"/>
                  </a:lnTo>
                  <a:lnTo>
                    <a:pt x="4" y="109"/>
                  </a:lnTo>
                  <a:lnTo>
                    <a:pt x="7" y="109"/>
                  </a:lnTo>
                  <a:lnTo>
                    <a:pt x="9" y="109"/>
                  </a:lnTo>
                  <a:lnTo>
                    <a:pt x="11" y="107"/>
                  </a:lnTo>
                  <a:lnTo>
                    <a:pt x="14" y="107"/>
                  </a:lnTo>
                  <a:lnTo>
                    <a:pt x="14" y="114"/>
                  </a:lnTo>
                  <a:lnTo>
                    <a:pt x="18" y="123"/>
                  </a:lnTo>
                  <a:lnTo>
                    <a:pt x="16" y="126"/>
                  </a:lnTo>
                  <a:lnTo>
                    <a:pt x="16" y="130"/>
                  </a:lnTo>
                  <a:lnTo>
                    <a:pt x="11" y="135"/>
                  </a:lnTo>
                  <a:lnTo>
                    <a:pt x="11" y="142"/>
                  </a:lnTo>
                  <a:lnTo>
                    <a:pt x="11" y="149"/>
                  </a:lnTo>
                  <a:lnTo>
                    <a:pt x="14" y="149"/>
                  </a:lnTo>
                  <a:lnTo>
                    <a:pt x="16" y="152"/>
                  </a:lnTo>
                  <a:lnTo>
                    <a:pt x="21" y="152"/>
                  </a:lnTo>
                  <a:lnTo>
                    <a:pt x="23" y="149"/>
                  </a:lnTo>
                  <a:lnTo>
                    <a:pt x="28" y="149"/>
                  </a:lnTo>
                  <a:lnTo>
                    <a:pt x="30" y="149"/>
                  </a:lnTo>
                  <a:lnTo>
                    <a:pt x="33" y="152"/>
                  </a:lnTo>
                  <a:lnTo>
                    <a:pt x="33" y="149"/>
                  </a:lnTo>
                  <a:lnTo>
                    <a:pt x="33" y="145"/>
                  </a:lnTo>
                  <a:lnTo>
                    <a:pt x="30" y="142"/>
                  </a:lnTo>
                  <a:lnTo>
                    <a:pt x="30" y="137"/>
                  </a:lnTo>
                  <a:lnTo>
                    <a:pt x="33" y="133"/>
                  </a:lnTo>
                  <a:lnTo>
                    <a:pt x="33" y="126"/>
                  </a:lnTo>
                  <a:lnTo>
                    <a:pt x="33" y="121"/>
                  </a:lnTo>
                  <a:lnTo>
                    <a:pt x="30" y="118"/>
                  </a:lnTo>
                  <a:lnTo>
                    <a:pt x="35" y="114"/>
                  </a:lnTo>
                  <a:lnTo>
                    <a:pt x="35" y="107"/>
                  </a:lnTo>
                  <a:lnTo>
                    <a:pt x="35" y="102"/>
                  </a:lnTo>
                  <a:lnTo>
                    <a:pt x="33" y="100"/>
                  </a:lnTo>
                  <a:lnTo>
                    <a:pt x="33" y="97"/>
                  </a:lnTo>
                  <a:lnTo>
                    <a:pt x="37" y="95"/>
                  </a:lnTo>
                  <a:lnTo>
                    <a:pt x="37" y="90"/>
                  </a:lnTo>
                  <a:lnTo>
                    <a:pt x="42" y="90"/>
                  </a:lnTo>
                  <a:lnTo>
                    <a:pt x="47" y="92"/>
                  </a:lnTo>
                  <a:lnTo>
                    <a:pt x="47" y="95"/>
                  </a:lnTo>
                  <a:lnTo>
                    <a:pt x="47" y="97"/>
                  </a:lnTo>
                  <a:lnTo>
                    <a:pt x="47" y="102"/>
                  </a:lnTo>
                  <a:lnTo>
                    <a:pt x="44" y="104"/>
                  </a:lnTo>
                  <a:lnTo>
                    <a:pt x="44" y="109"/>
                  </a:lnTo>
                  <a:lnTo>
                    <a:pt x="47" y="114"/>
                  </a:lnTo>
                  <a:lnTo>
                    <a:pt x="49" y="114"/>
                  </a:lnTo>
                  <a:lnTo>
                    <a:pt x="52" y="116"/>
                  </a:lnTo>
                  <a:lnTo>
                    <a:pt x="56" y="118"/>
                  </a:lnTo>
                  <a:lnTo>
                    <a:pt x="56" y="123"/>
                  </a:lnTo>
                  <a:lnTo>
                    <a:pt x="56" y="123"/>
                  </a:lnTo>
                  <a:lnTo>
                    <a:pt x="54" y="130"/>
                  </a:lnTo>
                  <a:lnTo>
                    <a:pt x="56" y="135"/>
                  </a:lnTo>
                  <a:lnTo>
                    <a:pt x="59" y="135"/>
                  </a:lnTo>
                  <a:lnTo>
                    <a:pt x="61" y="135"/>
                  </a:lnTo>
                  <a:lnTo>
                    <a:pt x="66" y="137"/>
                  </a:lnTo>
                  <a:lnTo>
                    <a:pt x="68" y="135"/>
                  </a:lnTo>
                  <a:lnTo>
                    <a:pt x="68" y="135"/>
                  </a:lnTo>
                  <a:lnTo>
                    <a:pt x="68" y="130"/>
                  </a:lnTo>
                  <a:lnTo>
                    <a:pt x="70" y="128"/>
                  </a:lnTo>
                  <a:lnTo>
                    <a:pt x="75" y="128"/>
                  </a:lnTo>
                  <a:lnTo>
                    <a:pt x="80" y="126"/>
                  </a:lnTo>
                  <a:lnTo>
                    <a:pt x="85" y="126"/>
                  </a:lnTo>
                  <a:lnTo>
                    <a:pt x="87" y="123"/>
                  </a:lnTo>
                  <a:lnTo>
                    <a:pt x="89" y="123"/>
                  </a:lnTo>
                  <a:lnTo>
                    <a:pt x="92" y="123"/>
                  </a:lnTo>
                  <a:lnTo>
                    <a:pt x="94" y="121"/>
                  </a:lnTo>
                  <a:lnTo>
                    <a:pt x="92" y="118"/>
                  </a:lnTo>
                  <a:lnTo>
                    <a:pt x="87" y="118"/>
                  </a:lnTo>
                  <a:lnTo>
                    <a:pt x="87" y="118"/>
                  </a:lnTo>
                  <a:lnTo>
                    <a:pt x="85" y="118"/>
                  </a:lnTo>
                  <a:lnTo>
                    <a:pt x="80" y="118"/>
                  </a:lnTo>
                  <a:lnTo>
                    <a:pt x="80" y="116"/>
                  </a:lnTo>
                  <a:lnTo>
                    <a:pt x="78" y="116"/>
                  </a:lnTo>
                  <a:lnTo>
                    <a:pt x="78" y="114"/>
                  </a:lnTo>
                  <a:lnTo>
                    <a:pt x="78" y="114"/>
                  </a:lnTo>
                  <a:lnTo>
                    <a:pt x="75" y="114"/>
                  </a:lnTo>
                  <a:lnTo>
                    <a:pt x="75" y="111"/>
                  </a:lnTo>
                  <a:lnTo>
                    <a:pt x="70" y="111"/>
                  </a:lnTo>
                  <a:lnTo>
                    <a:pt x="70" y="109"/>
                  </a:lnTo>
                  <a:lnTo>
                    <a:pt x="73" y="107"/>
                  </a:lnTo>
                  <a:lnTo>
                    <a:pt x="73" y="104"/>
                  </a:lnTo>
                  <a:lnTo>
                    <a:pt x="75" y="104"/>
                  </a:lnTo>
                  <a:lnTo>
                    <a:pt x="73" y="102"/>
                  </a:lnTo>
                  <a:lnTo>
                    <a:pt x="75" y="102"/>
                  </a:lnTo>
                  <a:lnTo>
                    <a:pt x="75" y="100"/>
                  </a:lnTo>
                  <a:lnTo>
                    <a:pt x="75" y="97"/>
                  </a:lnTo>
                  <a:lnTo>
                    <a:pt x="70" y="97"/>
                  </a:lnTo>
                  <a:lnTo>
                    <a:pt x="73" y="95"/>
                  </a:lnTo>
                  <a:lnTo>
                    <a:pt x="73" y="92"/>
                  </a:lnTo>
                  <a:lnTo>
                    <a:pt x="68" y="90"/>
                  </a:lnTo>
                  <a:lnTo>
                    <a:pt x="66" y="90"/>
                  </a:lnTo>
                  <a:lnTo>
                    <a:pt x="66" y="88"/>
                  </a:lnTo>
                  <a:lnTo>
                    <a:pt x="59" y="81"/>
                  </a:lnTo>
                  <a:lnTo>
                    <a:pt x="56" y="78"/>
                  </a:lnTo>
                  <a:lnTo>
                    <a:pt x="54" y="74"/>
                  </a:lnTo>
                  <a:lnTo>
                    <a:pt x="54" y="74"/>
                  </a:lnTo>
                  <a:lnTo>
                    <a:pt x="56" y="74"/>
                  </a:lnTo>
                  <a:lnTo>
                    <a:pt x="56" y="76"/>
                  </a:lnTo>
                  <a:lnTo>
                    <a:pt x="61" y="76"/>
                  </a:lnTo>
                  <a:lnTo>
                    <a:pt x="63" y="74"/>
                  </a:lnTo>
                  <a:lnTo>
                    <a:pt x="66" y="71"/>
                  </a:lnTo>
                  <a:lnTo>
                    <a:pt x="73" y="66"/>
                  </a:lnTo>
                  <a:lnTo>
                    <a:pt x="80" y="64"/>
                  </a:lnTo>
                  <a:lnTo>
                    <a:pt x="82" y="59"/>
                  </a:lnTo>
                  <a:lnTo>
                    <a:pt x="85" y="57"/>
                  </a:lnTo>
                  <a:lnTo>
                    <a:pt x="85" y="55"/>
                  </a:lnTo>
                  <a:lnTo>
                    <a:pt x="89" y="52"/>
                  </a:lnTo>
                  <a:lnTo>
                    <a:pt x="94" y="55"/>
                  </a:lnTo>
                  <a:lnTo>
                    <a:pt x="96" y="55"/>
                  </a:lnTo>
                  <a:lnTo>
                    <a:pt x="101" y="50"/>
                  </a:lnTo>
                  <a:lnTo>
                    <a:pt x="101" y="47"/>
                  </a:lnTo>
                  <a:lnTo>
                    <a:pt x="96" y="45"/>
                  </a:lnTo>
                  <a:lnTo>
                    <a:pt x="87" y="45"/>
                  </a:lnTo>
                  <a:lnTo>
                    <a:pt x="82" y="50"/>
                  </a:lnTo>
                  <a:lnTo>
                    <a:pt x="78" y="50"/>
                  </a:lnTo>
                  <a:lnTo>
                    <a:pt x="73" y="50"/>
                  </a:lnTo>
                  <a:lnTo>
                    <a:pt x="70" y="52"/>
                  </a:lnTo>
                  <a:lnTo>
                    <a:pt x="66" y="52"/>
                  </a:lnTo>
                  <a:lnTo>
                    <a:pt x="63" y="55"/>
                  </a:lnTo>
                  <a:lnTo>
                    <a:pt x="59" y="52"/>
                  </a:lnTo>
                  <a:lnTo>
                    <a:pt x="56" y="50"/>
                  </a:lnTo>
                  <a:lnTo>
                    <a:pt x="52" y="55"/>
                  </a:lnTo>
                  <a:lnTo>
                    <a:pt x="49" y="62"/>
                  </a:lnTo>
                  <a:lnTo>
                    <a:pt x="44" y="64"/>
                  </a:lnTo>
                  <a:lnTo>
                    <a:pt x="42" y="64"/>
                  </a:lnTo>
                  <a:lnTo>
                    <a:pt x="40" y="62"/>
                  </a:lnTo>
                  <a:lnTo>
                    <a:pt x="35" y="57"/>
                  </a:lnTo>
                  <a:lnTo>
                    <a:pt x="30" y="52"/>
                  </a:lnTo>
                  <a:lnTo>
                    <a:pt x="28" y="45"/>
                  </a:lnTo>
                  <a:lnTo>
                    <a:pt x="28" y="36"/>
                  </a:lnTo>
                  <a:lnTo>
                    <a:pt x="30" y="29"/>
                  </a:lnTo>
                  <a:lnTo>
                    <a:pt x="35" y="26"/>
                  </a:lnTo>
                  <a:lnTo>
                    <a:pt x="40" y="24"/>
                  </a:lnTo>
                  <a:lnTo>
                    <a:pt x="44" y="26"/>
                  </a:lnTo>
                  <a:lnTo>
                    <a:pt x="52" y="26"/>
                  </a:lnTo>
                  <a:lnTo>
                    <a:pt x="59" y="21"/>
                  </a:lnTo>
                  <a:lnTo>
                    <a:pt x="63" y="24"/>
                  </a:lnTo>
                  <a:lnTo>
                    <a:pt x="66" y="26"/>
                  </a:lnTo>
                  <a:lnTo>
                    <a:pt x="70" y="26"/>
                  </a:lnTo>
                  <a:lnTo>
                    <a:pt x="73" y="24"/>
                  </a:lnTo>
                  <a:lnTo>
                    <a:pt x="80" y="26"/>
                  </a:lnTo>
                  <a:lnTo>
                    <a:pt x="85" y="24"/>
                  </a:lnTo>
                  <a:lnTo>
                    <a:pt x="87" y="24"/>
                  </a:lnTo>
                  <a:lnTo>
                    <a:pt x="92" y="24"/>
                  </a:lnTo>
                  <a:lnTo>
                    <a:pt x="94" y="26"/>
                  </a:lnTo>
                  <a:lnTo>
                    <a:pt x="94" y="29"/>
                  </a:lnTo>
                  <a:lnTo>
                    <a:pt x="99" y="29"/>
                  </a:lnTo>
                  <a:lnTo>
                    <a:pt x="115" y="26"/>
                  </a:lnTo>
                  <a:lnTo>
                    <a:pt x="120" y="21"/>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111" name="Freeform 605"/>
            <p:cNvSpPr>
              <a:spLocks/>
            </p:cNvSpPr>
            <p:nvPr/>
          </p:nvSpPr>
          <p:spPr bwMode="auto">
            <a:xfrm>
              <a:off x="8996656" y="4539210"/>
              <a:ext cx="4775" cy="11937"/>
            </a:xfrm>
            <a:custGeom>
              <a:avLst/>
              <a:gdLst>
                <a:gd name="T0" fmla="*/ 4 w 4"/>
                <a:gd name="T1" fmla="*/ 7 h 10"/>
                <a:gd name="T2" fmla="*/ 4 w 4"/>
                <a:gd name="T3" fmla="*/ 3 h 10"/>
                <a:gd name="T4" fmla="*/ 2 w 4"/>
                <a:gd name="T5" fmla="*/ 0 h 10"/>
                <a:gd name="T6" fmla="*/ 0 w 4"/>
                <a:gd name="T7" fmla="*/ 3 h 10"/>
                <a:gd name="T8" fmla="*/ 2 w 4"/>
                <a:gd name="T9" fmla="*/ 7 h 10"/>
                <a:gd name="T10" fmla="*/ 2 w 4"/>
                <a:gd name="T11" fmla="*/ 10 h 10"/>
                <a:gd name="T12" fmla="*/ 4 w 4"/>
                <a:gd name="T13" fmla="*/ 10 h 10"/>
                <a:gd name="T14" fmla="*/ 4 w 4"/>
                <a:gd name="T15" fmla="*/ 7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10">
                  <a:moveTo>
                    <a:pt x="4" y="7"/>
                  </a:moveTo>
                  <a:lnTo>
                    <a:pt x="4" y="3"/>
                  </a:lnTo>
                  <a:lnTo>
                    <a:pt x="2" y="0"/>
                  </a:lnTo>
                  <a:lnTo>
                    <a:pt x="0" y="3"/>
                  </a:lnTo>
                  <a:lnTo>
                    <a:pt x="2" y="7"/>
                  </a:lnTo>
                  <a:lnTo>
                    <a:pt x="2" y="10"/>
                  </a:lnTo>
                  <a:lnTo>
                    <a:pt x="4" y="10"/>
                  </a:lnTo>
                  <a:lnTo>
                    <a:pt x="4" y="7"/>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112" name="Freeform 606"/>
            <p:cNvSpPr>
              <a:spLocks/>
            </p:cNvSpPr>
            <p:nvPr/>
          </p:nvSpPr>
          <p:spPr bwMode="auto">
            <a:xfrm>
              <a:off x="8827153" y="4516529"/>
              <a:ext cx="10744" cy="8356"/>
            </a:xfrm>
            <a:custGeom>
              <a:avLst/>
              <a:gdLst>
                <a:gd name="T0" fmla="*/ 5 w 9"/>
                <a:gd name="T1" fmla="*/ 7 h 7"/>
                <a:gd name="T2" fmla="*/ 9 w 9"/>
                <a:gd name="T3" fmla="*/ 3 h 7"/>
                <a:gd name="T4" fmla="*/ 9 w 9"/>
                <a:gd name="T5" fmla="*/ 0 h 7"/>
                <a:gd name="T6" fmla="*/ 5 w 9"/>
                <a:gd name="T7" fmla="*/ 0 h 7"/>
                <a:gd name="T8" fmla="*/ 0 w 9"/>
                <a:gd name="T9" fmla="*/ 7 h 7"/>
                <a:gd name="T10" fmla="*/ 0 w 9"/>
                <a:gd name="T11" fmla="*/ 7 h 7"/>
                <a:gd name="T12" fmla="*/ 5 w 9"/>
                <a:gd name="T13" fmla="*/ 7 h 7"/>
              </a:gdLst>
              <a:ahLst/>
              <a:cxnLst>
                <a:cxn ang="0">
                  <a:pos x="T0" y="T1"/>
                </a:cxn>
                <a:cxn ang="0">
                  <a:pos x="T2" y="T3"/>
                </a:cxn>
                <a:cxn ang="0">
                  <a:pos x="T4" y="T5"/>
                </a:cxn>
                <a:cxn ang="0">
                  <a:pos x="T6" y="T7"/>
                </a:cxn>
                <a:cxn ang="0">
                  <a:pos x="T8" y="T9"/>
                </a:cxn>
                <a:cxn ang="0">
                  <a:pos x="T10" y="T11"/>
                </a:cxn>
                <a:cxn ang="0">
                  <a:pos x="T12" y="T13"/>
                </a:cxn>
              </a:cxnLst>
              <a:rect l="0" t="0" r="r" b="b"/>
              <a:pathLst>
                <a:path w="9" h="7">
                  <a:moveTo>
                    <a:pt x="5" y="7"/>
                  </a:moveTo>
                  <a:lnTo>
                    <a:pt x="9" y="3"/>
                  </a:lnTo>
                  <a:lnTo>
                    <a:pt x="9" y="0"/>
                  </a:lnTo>
                  <a:lnTo>
                    <a:pt x="5" y="0"/>
                  </a:lnTo>
                  <a:lnTo>
                    <a:pt x="0" y="7"/>
                  </a:lnTo>
                  <a:lnTo>
                    <a:pt x="0" y="7"/>
                  </a:lnTo>
                  <a:lnTo>
                    <a:pt x="5" y="7"/>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713" name="Freeform 608"/>
            <p:cNvSpPr>
              <a:spLocks/>
            </p:cNvSpPr>
            <p:nvPr/>
          </p:nvSpPr>
          <p:spPr bwMode="auto">
            <a:xfrm>
              <a:off x="8852221" y="4499818"/>
              <a:ext cx="14324" cy="5969"/>
            </a:xfrm>
            <a:custGeom>
              <a:avLst/>
              <a:gdLst>
                <a:gd name="T0" fmla="*/ 2 w 12"/>
                <a:gd name="T1" fmla="*/ 0 h 5"/>
                <a:gd name="T2" fmla="*/ 0 w 12"/>
                <a:gd name="T3" fmla="*/ 2 h 5"/>
                <a:gd name="T4" fmla="*/ 2 w 12"/>
                <a:gd name="T5" fmla="*/ 5 h 5"/>
                <a:gd name="T6" fmla="*/ 5 w 12"/>
                <a:gd name="T7" fmla="*/ 5 h 5"/>
                <a:gd name="T8" fmla="*/ 7 w 12"/>
                <a:gd name="T9" fmla="*/ 2 h 5"/>
                <a:gd name="T10" fmla="*/ 10 w 12"/>
                <a:gd name="T11" fmla="*/ 5 h 5"/>
                <a:gd name="T12" fmla="*/ 12 w 12"/>
                <a:gd name="T13" fmla="*/ 2 h 5"/>
                <a:gd name="T14" fmla="*/ 12 w 12"/>
                <a:gd name="T15" fmla="*/ 0 h 5"/>
                <a:gd name="T16" fmla="*/ 7 w 12"/>
                <a:gd name="T17" fmla="*/ 0 h 5"/>
                <a:gd name="T18" fmla="*/ 2 w 12"/>
                <a:gd name="T1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 h="5">
                  <a:moveTo>
                    <a:pt x="2" y="0"/>
                  </a:moveTo>
                  <a:lnTo>
                    <a:pt x="0" y="2"/>
                  </a:lnTo>
                  <a:lnTo>
                    <a:pt x="2" y="5"/>
                  </a:lnTo>
                  <a:lnTo>
                    <a:pt x="5" y="5"/>
                  </a:lnTo>
                  <a:lnTo>
                    <a:pt x="7" y="2"/>
                  </a:lnTo>
                  <a:lnTo>
                    <a:pt x="10" y="5"/>
                  </a:lnTo>
                  <a:lnTo>
                    <a:pt x="12" y="2"/>
                  </a:lnTo>
                  <a:lnTo>
                    <a:pt x="12" y="0"/>
                  </a:lnTo>
                  <a:lnTo>
                    <a:pt x="7" y="0"/>
                  </a:lnTo>
                  <a:lnTo>
                    <a:pt x="2" y="0"/>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714" name="Freeform 609"/>
            <p:cNvSpPr>
              <a:spLocks/>
            </p:cNvSpPr>
            <p:nvPr/>
          </p:nvSpPr>
          <p:spPr bwMode="auto">
            <a:xfrm>
              <a:off x="8877287" y="4663353"/>
              <a:ext cx="3581" cy="3581"/>
            </a:xfrm>
            <a:custGeom>
              <a:avLst/>
              <a:gdLst>
                <a:gd name="T0" fmla="*/ 1 w 1"/>
                <a:gd name="T1" fmla="*/ 0 h 1"/>
                <a:gd name="T2" fmla="*/ 0 w 1"/>
                <a:gd name="T3" fmla="*/ 1 h 1"/>
                <a:gd name="T4" fmla="*/ 1 w 1"/>
                <a:gd name="T5" fmla="*/ 1 h 1"/>
                <a:gd name="T6" fmla="*/ 1 w 1"/>
                <a:gd name="T7" fmla="*/ 0 h 1"/>
              </a:gdLst>
              <a:ahLst/>
              <a:cxnLst>
                <a:cxn ang="0">
                  <a:pos x="T0" y="T1"/>
                </a:cxn>
                <a:cxn ang="0">
                  <a:pos x="T2" y="T3"/>
                </a:cxn>
                <a:cxn ang="0">
                  <a:pos x="T4" y="T5"/>
                </a:cxn>
                <a:cxn ang="0">
                  <a:pos x="T6" y="T7"/>
                </a:cxn>
              </a:cxnLst>
              <a:rect l="0" t="0" r="r" b="b"/>
              <a:pathLst>
                <a:path w="1" h="1">
                  <a:moveTo>
                    <a:pt x="1" y="0"/>
                  </a:moveTo>
                  <a:cubicBezTo>
                    <a:pt x="1" y="0"/>
                    <a:pt x="0" y="1"/>
                    <a:pt x="0" y="1"/>
                  </a:cubicBezTo>
                  <a:cubicBezTo>
                    <a:pt x="1" y="1"/>
                    <a:pt x="1" y="1"/>
                    <a:pt x="1" y="1"/>
                  </a:cubicBezTo>
                  <a:lnTo>
                    <a:pt x="1" y="0"/>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715" name="Freeform 610"/>
            <p:cNvSpPr>
              <a:spLocks/>
            </p:cNvSpPr>
            <p:nvPr/>
          </p:nvSpPr>
          <p:spPr bwMode="auto">
            <a:xfrm>
              <a:off x="9185258" y="4813757"/>
              <a:ext cx="2387" cy="5969"/>
            </a:xfrm>
            <a:custGeom>
              <a:avLst/>
              <a:gdLst>
                <a:gd name="T0" fmla="*/ 1 w 1"/>
                <a:gd name="T1" fmla="*/ 2 h 2"/>
                <a:gd name="T2" fmla="*/ 1 w 1"/>
                <a:gd name="T3" fmla="*/ 1 h 2"/>
                <a:gd name="T4" fmla="*/ 0 w 1"/>
                <a:gd name="T5" fmla="*/ 0 h 2"/>
                <a:gd name="T6" fmla="*/ 0 w 1"/>
                <a:gd name="T7" fmla="*/ 0 h 2"/>
                <a:gd name="T8" fmla="*/ 0 w 1"/>
                <a:gd name="T9" fmla="*/ 1 h 2"/>
                <a:gd name="T10" fmla="*/ 1 w 1"/>
                <a:gd name="T11" fmla="*/ 2 h 2"/>
              </a:gdLst>
              <a:ahLst/>
              <a:cxnLst>
                <a:cxn ang="0">
                  <a:pos x="T0" y="T1"/>
                </a:cxn>
                <a:cxn ang="0">
                  <a:pos x="T2" y="T3"/>
                </a:cxn>
                <a:cxn ang="0">
                  <a:pos x="T4" y="T5"/>
                </a:cxn>
                <a:cxn ang="0">
                  <a:pos x="T6" y="T7"/>
                </a:cxn>
                <a:cxn ang="0">
                  <a:pos x="T8" y="T9"/>
                </a:cxn>
                <a:cxn ang="0">
                  <a:pos x="T10" y="T11"/>
                </a:cxn>
              </a:cxnLst>
              <a:rect l="0" t="0" r="r" b="b"/>
              <a:pathLst>
                <a:path w="1" h="2">
                  <a:moveTo>
                    <a:pt x="1" y="2"/>
                  </a:moveTo>
                  <a:cubicBezTo>
                    <a:pt x="1" y="1"/>
                    <a:pt x="1" y="1"/>
                    <a:pt x="1" y="1"/>
                  </a:cubicBezTo>
                  <a:cubicBezTo>
                    <a:pt x="0" y="0"/>
                    <a:pt x="0" y="0"/>
                    <a:pt x="0" y="0"/>
                  </a:cubicBezTo>
                  <a:cubicBezTo>
                    <a:pt x="0" y="0"/>
                    <a:pt x="0" y="0"/>
                    <a:pt x="0" y="0"/>
                  </a:cubicBezTo>
                  <a:cubicBezTo>
                    <a:pt x="0" y="1"/>
                    <a:pt x="0" y="1"/>
                    <a:pt x="0" y="1"/>
                  </a:cubicBezTo>
                  <a:cubicBezTo>
                    <a:pt x="1" y="2"/>
                    <a:pt x="1" y="2"/>
                    <a:pt x="1" y="2"/>
                  </a:cubicBez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716" name="Freeform 611"/>
            <p:cNvSpPr>
              <a:spLocks/>
            </p:cNvSpPr>
            <p:nvPr/>
          </p:nvSpPr>
          <p:spPr bwMode="auto">
            <a:xfrm>
              <a:off x="9176902" y="4810176"/>
              <a:ext cx="8356" cy="17906"/>
            </a:xfrm>
            <a:custGeom>
              <a:avLst/>
              <a:gdLst>
                <a:gd name="T0" fmla="*/ 0 w 7"/>
                <a:gd name="T1" fmla="*/ 8 h 15"/>
                <a:gd name="T2" fmla="*/ 0 w 7"/>
                <a:gd name="T3" fmla="*/ 12 h 15"/>
                <a:gd name="T4" fmla="*/ 0 w 7"/>
                <a:gd name="T5" fmla="*/ 15 h 15"/>
                <a:gd name="T6" fmla="*/ 2 w 7"/>
                <a:gd name="T7" fmla="*/ 15 h 15"/>
                <a:gd name="T8" fmla="*/ 7 w 7"/>
                <a:gd name="T9" fmla="*/ 10 h 15"/>
                <a:gd name="T10" fmla="*/ 7 w 7"/>
                <a:gd name="T11" fmla="*/ 10 h 15"/>
                <a:gd name="T12" fmla="*/ 5 w 7"/>
                <a:gd name="T13" fmla="*/ 8 h 15"/>
                <a:gd name="T14" fmla="*/ 5 w 7"/>
                <a:gd name="T15" fmla="*/ 5 h 15"/>
                <a:gd name="T16" fmla="*/ 0 w 7"/>
                <a:gd name="T17" fmla="*/ 3 h 15"/>
                <a:gd name="T18" fmla="*/ 0 w 7"/>
                <a:gd name="T19" fmla="*/ 0 h 15"/>
                <a:gd name="T20" fmla="*/ 0 w 7"/>
                <a:gd name="T21" fmla="*/ 3 h 15"/>
                <a:gd name="T22" fmla="*/ 0 w 7"/>
                <a:gd name="T23" fmla="*/ 8 h 15"/>
                <a:gd name="T24" fmla="*/ 0 w 7"/>
                <a:gd name="T25" fmla="*/ 8 h 15"/>
                <a:gd name="T26" fmla="*/ 2 w 7"/>
                <a:gd name="T27" fmla="*/ 10 h 15"/>
                <a:gd name="T28" fmla="*/ 0 w 7"/>
                <a:gd name="T29" fmla="*/ 10 h 15"/>
                <a:gd name="T30" fmla="*/ 0 w 7"/>
                <a:gd name="T31" fmla="*/ 8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7" h="15">
                  <a:moveTo>
                    <a:pt x="0" y="8"/>
                  </a:moveTo>
                  <a:lnTo>
                    <a:pt x="0" y="12"/>
                  </a:lnTo>
                  <a:lnTo>
                    <a:pt x="0" y="15"/>
                  </a:lnTo>
                  <a:lnTo>
                    <a:pt x="2" y="15"/>
                  </a:lnTo>
                  <a:lnTo>
                    <a:pt x="7" y="10"/>
                  </a:lnTo>
                  <a:lnTo>
                    <a:pt x="7" y="10"/>
                  </a:lnTo>
                  <a:lnTo>
                    <a:pt x="5" y="8"/>
                  </a:lnTo>
                  <a:lnTo>
                    <a:pt x="5" y="5"/>
                  </a:lnTo>
                  <a:lnTo>
                    <a:pt x="0" y="3"/>
                  </a:lnTo>
                  <a:lnTo>
                    <a:pt x="0" y="0"/>
                  </a:lnTo>
                  <a:lnTo>
                    <a:pt x="0" y="3"/>
                  </a:lnTo>
                  <a:lnTo>
                    <a:pt x="0" y="8"/>
                  </a:lnTo>
                  <a:lnTo>
                    <a:pt x="0" y="8"/>
                  </a:lnTo>
                  <a:lnTo>
                    <a:pt x="2" y="10"/>
                  </a:lnTo>
                  <a:lnTo>
                    <a:pt x="0" y="10"/>
                  </a:lnTo>
                  <a:lnTo>
                    <a:pt x="0" y="8"/>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717" name="Freeform 612"/>
            <p:cNvSpPr>
              <a:spLocks/>
            </p:cNvSpPr>
            <p:nvPr/>
          </p:nvSpPr>
          <p:spPr bwMode="auto">
            <a:xfrm>
              <a:off x="8908324" y="4703938"/>
              <a:ext cx="3581" cy="2387"/>
            </a:xfrm>
            <a:custGeom>
              <a:avLst/>
              <a:gdLst>
                <a:gd name="T0" fmla="*/ 1 w 1"/>
                <a:gd name="T1" fmla="*/ 1 h 1"/>
                <a:gd name="T2" fmla="*/ 1 w 1"/>
                <a:gd name="T3" fmla="*/ 0 h 1"/>
                <a:gd name="T4" fmla="*/ 0 w 1"/>
                <a:gd name="T5" fmla="*/ 0 h 1"/>
                <a:gd name="T6" fmla="*/ 1 w 1"/>
                <a:gd name="T7" fmla="*/ 1 h 1"/>
              </a:gdLst>
              <a:ahLst/>
              <a:cxnLst>
                <a:cxn ang="0">
                  <a:pos x="T0" y="T1"/>
                </a:cxn>
                <a:cxn ang="0">
                  <a:pos x="T2" y="T3"/>
                </a:cxn>
                <a:cxn ang="0">
                  <a:pos x="T4" y="T5"/>
                </a:cxn>
                <a:cxn ang="0">
                  <a:pos x="T6" y="T7"/>
                </a:cxn>
              </a:cxnLst>
              <a:rect l="0" t="0" r="r" b="b"/>
              <a:pathLst>
                <a:path w="1" h="1">
                  <a:moveTo>
                    <a:pt x="1" y="1"/>
                  </a:moveTo>
                  <a:cubicBezTo>
                    <a:pt x="1" y="1"/>
                    <a:pt x="1" y="0"/>
                    <a:pt x="1" y="0"/>
                  </a:cubicBezTo>
                  <a:cubicBezTo>
                    <a:pt x="0" y="0"/>
                    <a:pt x="0" y="0"/>
                    <a:pt x="0" y="0"/>
                  </a:cubicBezTo>
                  <a:lnTo>
                    <a:pt x="1" y="1"/>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718" name="Freeform 613"/>
            <p:cNvSpPr>
              <a:spLocks/>
            </p:cNvSpPr>
            <p:nvPr/>
          </p:nvSpPr>
          <p:spPr bwMode="auto">
            <a:xfrm>
              <a:off x="8920260" y="4694389"/>
              <a:ext cx="2387" cy="3581"/>
            </a:xfrm>
            <a:custGeom>
              <a:avLst/>
              <a:gdLst>
                <a:gd name="T0" fmla="*/ 2 w 2"/>
                <a:gd name="T1" fmla="*/ 3 h 3"/>
                <a:gd name="T2" fmla="*/ 2 w 2"/>
                <a:gd name="T3" fmla="*/ 0 h 3"/>
                <a:gd name="T4" fmla="*/ 0 w 2"/>
                <a:gd name="T5" fmla="*/ 3 h 3"/>
                <a:gd name="T6" fmla="*/ 2 w 2"/>
                <a:gd name="T7" fmla="*/ 3 h 3"/>
              </a:gdLst>
              <a:ahLst/>
              <a:cxnLst>
                <a:cxn ang="0">
                  <a:pos x="T0" y="T1"/>
                </a:cxn>
                <a:cxn ang="0">
                  <a:pos x="T2" y="T3"/>
                </a:cxn>
                <a:cxn ang="0">
                  <a:pos x="T4" y="T5"/>
                </a:cxn>
                <a:cxn ang="0">
                  <a:pos x="T6" y="T7"/>
                </a:cxn>
              </a:cxnLst>
              <a:rect l="0" t="0" r="r" b="b"/>
              <a:pathLst>
                <a:path w="2" h="3">
                  <a:moveTo>
                    <a:pt x="2" y="3"/>
                  </a:moveTo>
                  <a:lnTo>
                    <a:pt x="2" y="0"/>
                  </a:lnTo>
                  <a:lnTo>
                    <a:pt x="0" y="3"/>
                  </a:lnTo>
                  <a:lnTo>
                    <a:pt x="2" y="3"/>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719" name="Freeform 614"/>
            <p:cNvSpPr>
              <a:spLocks/>
            </p:cNvSpPr>
            <p:nvPr/>
          </p:nvSpPr>
          <p:spPr bwMode="auto">
            <a:xfrm>
              <a:off x="8810442" y="4867473"/>
              <a:ext cx="4775" cy="10744"/>
            </a:xfrm>
            <a:custGeom>
              <a:avLst/>
              <a:gdLst>
                <a:gd name="T0" fmla="*/ 0 w 4"/>
                <a:gd name="T1" fmla="*/ 5 h 9"/>
                <a:gd name="T2" fmla="*/ 2 w 4"/>
                <a:gd name="T3" fmla="*/ 9 h 9"/>
                <a:gd name="T4" fmla="*/ 4 w 4"/>
                <a:gd name="T5" fmla="*/ 5 h 9"/>
                <a:gd name="T6" fmla="*/ 4 w 4"/>
                <a:gd name="T7" fmla="*/ 2 h 9"/>
                <a:gd name="T8" fmla="*/ 2 w 4"/>
                <a:gd name="T9" fmla="*/ 0 h 9"/>
                <a:gd name="T10" fmla="*/ 0 w 4"/>
                <a:gd name="T11" fmla="*/ 5 h 9"/>
              </a:gdLst>
              <a:ahLst/>
              <a:cxnLst>
                <a:cxn ang="0">
                  <a:pos x="T0" y="T1"/>
                </a:cxn>
                <a:cxn ang="0">
                  <a:pos x="T2" y="T3"/>
                </a:cxn>
                <a:cxn ang="0">
                  <a:pos x="T4" y="T5"/>
                </a:cxn>
                <a:cxn ang="0">
                  <a:pos x="T6" y="T7"/>
                </a:cxn>
                <a:cxn ang="0">
                  <a:pos x="T8" y="T9"/>
                </a:cxn>
                <a:cxn ang="0">
                  <a:pos x="T10" y="T11"/>
                </a:cxn>
              </a:cxnLst>
              <a:rect l="0" t="0" r="r" b="b"/>
              <a:pathLst>
                <a:path w="4" h="9">
                  <a:moveTo>
                    <a:pt x="0" y="5"/>
                  </a:moveTo>
                  <a:lnTo>
                    <a:pt x="2" y="9"/>
                  </a:lnTo>
                  <a:lnTo>
                    <a:pt x="4" y="5"/>
                  </a:lnTo>
                  <a:lnTo>
                    <a:pt x="4" y="2"/>
                  </a:lnTo>
                  <a:lnTo>
                    <a:pt x="2" y="0"/>
                  </a:lnTo>
                  <a:lnTo>
                    <a:pt x="0" y="5"/>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720" name="Freeform 615"/>
            <p:cNvSpPr>
              <a:spLocks/>
            </p:cNvSpPr>
            <p:nvPr/>
          </p:nvSpPr>
          <p:spPr bwMode="auto">
            <a:xfrm>
              <a:off x="8914291" y="4700357"/>
              <a:ext cx="2387" cy="3581"/>
            </a:xfrm>
            <a:custGeom>
              <a:avLst/>
              <a:gdLst>
                <a:gd name="T0" fmla="*/ 0 w 2"/>
                <a:gd name="T1" fmla="*/ 0 h 3"/>
                <a:gd name="T2" fmla="*/ 2 w 2"/>
                <a:gd name="T3" fmla="*/ 3 h 3"/>
                <a:gd name="T4" fmla="*/ 2 w 2"/>
                <a:gd name="T5" fmla="*/ 0 h 3"/>
                <a:gd name="T6" fmla="*/ 0 w 2"/>
                <a:gd name="T7" fmla="*/ 0 h 3"/>
              </a:gdLst>
              <a:ahLst/>
              <a:cxnLst>
                <a:cxn ang="0">
                  <a:pos x="T0" y="T1"/>
                </a:cxn>
                <a:cxn ang="0">
                  <a:pos x="T2" y="T3"/>
                </a:cxn>
                <a:cxn ang="0">
                  <a:pos x="T4" y="T5"/>
                </a:cxn>
                <a:cxn ang="0">
                  <a:pos x="T6" y="T7"/>
                </a:cxn>
              </a:cxnLst>
              <a:rect l="0" t="0" r="r" b="b"/>
              <a:pathLst>
                <a:path w="2" h="3">
                  <a:moveTo>
                    <a:pt x="0" y="0"/>
                  </a:moveTo>
                  <a:lnTo>
                    <a:pt x="2" y="3"/>
                  </a:lnTo>
                  <a:lnTo>
                    <a:pt x="2" y="0"/>
                  </a:lnTo>
                  <a:lnTo>
                    <a:pt x="0" y="0"/>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721" name="Freeform 616"/>
            <p:cNvSpPr>
              <a:spLocks/>
            </p:cNvSpPr>
            <p:nvPr/>
          </p:nvSpPr>
          <p:spPr bwMode="auto">
            <a:xfrm>
              <a:off x="9058729" y="4652610"/>
              <a:ext cx="10744" cy="8356"/>
            </a:xfrm>
            <a:custGeom>
              <a:avLst/>
              <a:gdLst>
                <a:gd name="T0" fmla="*/ 2 w 9"/>
                <a:gd name="T1" fmla="*/ 5 h 7"/>
                <a:gd name="T2" fmla="*/ 9 w 9"/>
                <a:gd name="T3" fmla="*/ 7 h 7"/>
                <a:gd name="T4" fmla="*/ 7 w 9"/>
                <a:gd name="T5" fmla="*/ 5 h 7"/>
                <a:gd name="T6" fmla="*/ 0 w 9"/>
                <a:gd name="T7" fmla="*/ 0 h 7"/>
                <a:gd name="T8" fmla="*/ 2 w 9"/>
                <a:gd name="T9" fmla="*/ 5 h 7"/>
              </a:gdLst>
              <a:ahLst/>
              <a:cxnLst>
                <a:cxn ang="0">
                  <a:pos x="T0" y="T1"/>
                </a:cxn>
                <a:cxn ang="0">
                  <a:pos x="T2" y="T3"/>
                </a:cxn>
                <a:cxn ang="0">
                  <a:pos x="T4" y="T5"/>
                </a:cxn>
                <a:cxn ang="0">
                  <a:pos x="T6" y="T7"/>
                </a:cxn>
                <a:cxn ang="0">
                  <a:pos x="T8" y="T9"/>
                </a:cxn>
              </a:cxnLst>
              <a:rect l="0" t="0" r="r" b="b"/>
              <a:pathLst>
                <a:path w="9" h="7">
                  <a:moveTo>
                    <a:pt x="2" y="5"/>
                  </a:moveTo>
                  <a:lnTo>
                    <a:pt x="9" y="7"/>
                  </a:lnTo>
                  <a:lnTo>
                    <a:pt x="7" y="5"/>
                  </a:lnTo>
                  <a:lnTo>
                    <a:pt x="0" y="0"/>
                  </a:lnTo>
                  <a:lnTo>
                    <a:pt x="2" y="5"/>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722" name="Freeform 617"/>
            <p:cNvSpPr>
              <a:spLocks/>
            </p:cNvSpPr>
            <p:nvPr/>
          </p:nvSpPr>
          <p:spPr bwMode="auto">
            <a:xfrm>
              <a:off x="9015755" y="4598894"/>
              <a:ext cx="34617" cy="82365"/>
            </a:xfrm>
            <a:custGeom>
              <a:avLst/>
              <a:gdLst>
                <a:gd name="T0" fmla="*/ 26 w 29"/>
                <a:gd name="T1" fmla="*/ 26 h 69"/>
                <a:gd name="T2" fmla="*/ 29 w 29"/>
                <a:gd name="T3" fmla="*/ 19 h 69"/>
                <a:gd name="T4" fmla="*/ 29 w 29"/>
                <a:gd name="T5" fmla="*/ 17 h 69"/>
                <a:gd name="T6" fmla="*/ 26 w 29"/>
                <a:gd name="T7" fmla="*/ 12 h 69"/>
                <a:gd name="T8" fmla="*/ 22 w 29"/>
                <a:gd name="T9" fmla="*/ 14 h 69"/>
                <a:gd name="T10" fmla="*/ 14 w 29"/>
                <a:gd name="T11" fmla="*/ 19 h 69"/>
                <a:gd name="T12" fmla="*/ 14 w 29"/>
                <a:gd name="T13" fmla="*/ 21 h 69"/>
                <a:gd name="T14" fmla="*/ 17 w 29"/>
                <a:gd name="T15" fmla="*/ 21 h 69"/>
                <a:gd name="T16" fmla="*/ 14 w 29"/>
                <a:gd name="T17" fmla="*/ 24 h 69"/>
                <a:gd name="T18" fmla="*/ 10 w 29"/>
                <a:gd name="T19" fmla="*/ 26 h 69"/>
                <a:gd name="T20" fmla="*/ 10 w 29"/>
                <a:gd name="T21" fmla="*/ 28 h 69"/>
                <a:gd name="T22" fmla="*/ 7 w 29"/>
                <a:gd name="T23" fmla="*/ 28 h 69"/>
                <a:gd name="T24" fmla="*/ 5 w 29"/>
                <a:gd name="T25" fmla="*/ 26 h 69"/>
                <a:gd name="T26" fmla="*/ 7 w 29"/>
                <a:gd name="T27" fmla="*/ 21 h 69"/>
                <a:gd name="T28" fmla="*/ 12 w 29"/>
                <a:gd name="T29" fmla="*/ 21 h 69"/>
                <a:gd name="T30" fmla="*/ 12 w 29"/>
                <a:gd name="T31" fmla="*/ 17 h 69"/>
                <a:gd name="T32" fmla="*/ 12 w 29"/>
                <a:gd name="T33" fmla="*/ 12 h 69"/>
                <a:gd name="T34" fmla="*/ 10 w 29"/>
                <a:gd name="T35" fmla="*/ 9 h 69"/>
                <a:gd name="T36" fmla="*/ 10 w 29"/>
                <a:gd name="T37" fmla="*/ 7 h 69"/>
                <a:gd name="T38" fmla="*/ 12 w 29"/>
                <a:gd name="T39" fmla="*/ 5 h 69"/>
                <a:gd name="T40" fmla="*/ 12 w 29"/>
                <a:gd name="T41" fmla="*/ 0 h 69"/>
                <a:gd name="T42" fmla="*/ 10 w 29"/>
                <a:gd name="T43" fmla="*/ 0 h 69"/>
                <a:gd name="T44" fmla="*/ 5 w 29"/>
                <a:gd name="T45" fmla="*/ 7 h 69"/>
                <a:gd name="T46" fmla="*/ 3 w 29"/>
                <a:gd name="T47" fmla="*/ 12 h 69"/>
                <a:gd name="T48" fmla="*/ 3 w 29"/>
                <a:gd name="T49" fmla="*/ 19 h 69"/>
                <a:gd name="T50" fmla="*/ 0 w 29"/>
                <a:gd name="T51" fmla="*/ 19 h 69"/>
                <a:gd name="T52" fmla="*/ 0 w 29"/>
                <a:gd name="T53" fmla="*/ 26 h 69"/>
                <a:gd name="T54" fmla="*/ 3 w 29"/>
                <a:gd name="T55" fmla="*/ 28 h 69"/>
                <a:gd name="T56" fmla="*/ 5 w 29"/>
                <a:gd name="T57" fmla="*/ 33 h 69"/>
                <a:gd name="T58" fmla="*/ 3 w 29"/>
                <a:gd name="T59" fmla="*/ 35 h 69"/>
                <a:gd name="T60" fmla="*/ 3 w 29"/>
                <a:gd name="T61" fmla="*/ 38 h 69"/>
                <a:gd name="T62" fmla="*/ 5 w 29"/>
                <a:gd name="T63" fmla="*/ 43 h 69"/>
                <a:gd name="T64" fmla="*/ 5 w 29"/>
                <a:gd name="T65" fmla="*/ 45 h 69"/>
                <a:gd name="T66" fmla="*/ 5 w 29"/>
                <a:gd name="T67" fmla="*/ 47 h 69"/>
                <a:gd name="T68" fmla="*/ 5 w 29"/>
                <a:gd name="T69" fmla="*/ 52 h 69"/>
                <a:gd name="T70" fmla="*/ 7 w 29"/>
                <a:gd name="T71" fmla="*/ 54 h 69"/>
                <a:gd name="T72" fmla="*/ 12 w 29"/>
                <a:gd name="T73" fmla="*/ 59 h 69"/>
                <a:gd name="T74" fmla="*/ 14 w 29"/>
                <a:gd name="T75" fmla="*/ 64 h 69"/>
                <a:gd name="T76" fmla="*/ 17 w 29"/>
                <a:gd name="T77" fmla="*/ 66 h 69"/>
                <a:gd name="T78" fmla="*/ 19 w 29"/>
                <a:gd name="T79" fmla="*/ 69 h 69"/>
                <a:gd name="T80" fmla="*/ 19 w 29"/>
                <a:gd name="T81" fmla="*/ 66 h 69"/>
                <a:gd name="T82" fmla="*/ 22 w 29"/>
                <a:gd name="T83" fmla="*/ 66 h 69"/>
                <a:gd name="T84" fmla="*/ 19 w 29"/>
                <a:gd name="T85" fmla="*/ 64 h 69"/>
                <a:gd name="T86" fmla="*/ 14 w 29"/>
                <a:gd name="T87" fmla="*/ 59 h 69"/>
                <a:gd name="T88" fmla="*/ 12 w 29"/>
                <a:gd name="T89" fmla="*/ 54 h 69"/>
                <a:gd name="T90" fmla="*/ 10 w 29"/>
                <a:gd name="T91" fmla="*/ 47 h 69"/>
                <a:gd name="T92" fmla="*/ 10 w 29"/>
                <a:gd name="T93" fmla="*/ 40 h 69"/>
                <a:gd name="T94" fmla="*/ 12 w 29"/>
                <a:gd name="T95" fmla="*/ 38 h 69"/>
                <a:gd name="T96" fmla="*/ 17 w 29"/>
                <a:gd name="T97" fmla="*/ 40 h 69"/>
                <a:gd name="T98" fmla="*/ 22 w 29"/>
                <a:gd name="T99" fmla="*/ 40 h 69"/>
                <a:gd name="T100" fmla="*/ 24 w 29"/>
                <a:gd name="T101" fmla="*/ 43 h 69"/>
                <a:gd name="T102" fmla="*/ 29 w 29"/>
                <a:gd name="T103" fmla="*/ 43 h 69"/>
                <a:gd name="T104" fmla="*/ 26 w 29"/>
                <a:gd name="T105" fmla="*/ 40 h 69"/>
                <a:gd name="T106" fmla="*/ 26 w 29"/>
                <a:gd name="T107" fmla="*/ 38 h 69"/>
                <a:gd name="T108" fmla="*/ 22 w 29"/>
                <a:gd name="T109" fmla="*/ 33 h 69"/>
                <a:gd name="T110" fmla="*/ 19 w 29"/>
                <a:gd name="T111" fmla="*/ 33 h 69"/>
                <a:gd name="T112" fmla="*/ 17 w 29"/>
                <a:gd name="T113" fmla="*/ 31 h 69"/>
                <a:gd name="T114" fmla="*/ 19 w 29"/>
                <a:gd name="T115" fmla="*/ 28 h 69"/>
                <a:gd name="T116" fmla="*/ 26 w 29"/>
                <a:gd name="T117" fmla="*/ 26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9" h="69">
                  <a:moveTo>
                    <a:pt x="26" y="26"/>
                  </a:moveTo>
                  <a:lnTo>
                    <a:pt x="29" y="19"/>
                  </a:lnTo>
                  <a:lnTo>
                    <a:pt x="29" y="17"/>
                  </a:lnTo>
                  <a:lnTo>
                    <a:pt x="26" y="12"/>
                  </a:lnTo>
                  <a:lnTo>
                    <a:pt x="22" y="14"/>
                  </a:lnTo>
                  <a:lnTo>
                    <a:pt x="14" y="19"/>
                  </a:lnTo>
                  <a:lnTo>
                    <a:pt x="14" y="21"/>
                  </a:lnTo>
                  <a:lnTo>
                    <a:pt x="17" y="21"/>
                  </a:lnTo>
                  <a:lnTo>
                    <a:pt x="14" y="24"/>
                  </a:lnTo>
                  <a:lnTo>
                    <a:pt x="10" y="26"/>
                  </a:lnTo>
                  <a:lnTo>
                    <a:pt x="10" y="28"/>
                  </a:lnTo>
                  <a:lnTo>
                    <a:pt x="7" y="28"/>
                  </a:lnTo>
                  <a:lnTo>
                    <a:pt x="5" y="26"/>
                  </a:lnTo>
                  <a:lnTo>
                    <a:pt x="7" y="21"/>
                  </a:lnTo>
                  <a:lnTo>
                    <a:pt x="12" y="21"/>
                  </a:lnTo>
                  <a:lnTo>
                    <a:pt x="12" y="17"/>
                  </a:lnTo>
                  <a:lnTo>
                    <a:pt x="12" y="12"/>
                  </a:lnTo>
                  <a:lnTo>
                    <a:pt x="10" y="9"/>
                  </a:lnTo>
                  <a:lnTo>
                    <a:pt x="10" y="7"/>
                  </a:lnTo>
                  <a:lnTo>
                    <a:pt x="12" y="5"/>
                  </a:lnTo>
                  <a:lnTo>
                    <a:pt x="12" y="0"/>
                  </a:lnTo>
                  <a:lnTo>
                    <a:pt x="10" y="0"/>
                  </a:lnTo>
                  <a:lnTo>
                    <a:pt x="5" y="7"/>
                  </a:lnTo>
                  <a:lnTo>
                    <a:pt x="3" y="12"/>
                  </a:lnTo>
                  <a:lnTo>
                    <a:pt x="3" y="19"/>
                  </a:lnTo>
                  <a:lnTo>
                    <a:pt x="0" y="19"/>
                  </a:lnTo>
                  <a:lnTo>
                    <a:pt x="0" y="26"/>
                  </a:lnTo>
                  <a:lnTo>
                    <a:pt x="3" y="28"/>
                  </a:lnTo>
                  <a:lnTo>
                    <a:pt x="5" y="33"/>
                  </a:lnTo>
                  <a:lnTo>
                    <a:pt x="3" y="35"/>
                  </a:lnTo>
                  <a:lnTo>
                    <a:pt x="3" y="38"/>
                  </a:lnTo>
                  <a:lnTo>
                    <a:pt x="5" y="43"/>
                  </a:lnTo>
                  <a:lnTo>
                    <a:pt x="5" y="45"/>
                  </a:lnTo>
                  <a:lnTo>
                    <a:pt x="5" y="47"/>
                  </a:lnTo>
                  <a:lnTo>
                    <a:pt x="5" y="52"/>
                  </a:lnTo>
                  <a:lnTo>
                    <a:pt x="7" y="54"/>
                  </a:lnTo>
                  <a:lnTo>
                    <a:pt x="12" y="59"/>
                  </a:lnTo>
                  <a:lnTo>
                    <a:pt x="14" y="64"/>
                  </a:lnTo>
                  <a:lnTo>
                    <a:pt x="17" y="66"/>
                  </a:lnTo>
                  <a:lnTo>
                    <a:pt x="19" y="69"/>
                  </a:lnTo>
                  <a:lnTo>
                    <a:pt x="19" y="66"/>
                  </a:lnTo>
                  <a:lnTo>
                    <a:pt x="22" y="66"/>
                  </a:lnTo>
                  <a:lnTo>
                    <a:pt x="19" y="64"/>
                  </a:lnTo>
                  <a:lnTo>
                    <a:pt x="14" y="59"/>
                  </a:lnTo>
                  <a:lnTo>
                    <a:pt x="12" y="54"/>
                  </a:lnTo>
                  <a:lnTo>
                    <a:pt x="10" y="47"/>
                  </a:lnTo>
                  <a:lnTo>
                    <a:pt x="10" y="40"/>
                  </a:lnTo>
                  <a:lnTo>
                    <a:pt x="12" y="38"/>
                  </a:lnTo>
                  <a:lnTo>
                    <a:pt x="17" y="40"/>
                  </a:lnTo>
                  <a:lnTo>
                    <a:pt x="22" y="40"/>
                  </a:lnTo>
                  <a:lnTo>
                    <a:pt x="24" y="43"/>
                  </a:lnTo>
                  <a:lnTo>
                    <a:pt x="29" y="43"/>
                  </a:lnTo>
                  <a:lnTo>
                    <a:pt x="26" y="40"/>
                  </a:lnTo>
                  <a:lnTo>
                    <a:pt x="26" y="38"/>
                  </a:lnTo>
                  <a:lnTo>
                    <a:pt x="22" y="33"/>
                  </a:lnTo>
                  <a:lnTo>
                    <a:pt x="19" y="33"/>
                  </a:lnTo>
                  <a:lnTo>
                    <a:pt x="17" y="31"/>
                  </a:lnTo>
                  <a:lnTo>
                    <a:pt x="19" y="28"/>
                  </a:lnTo>
                  <a:lnTo>
                    <a:pt x="26" y="26"/>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723" name="Freeform 618"/>
            <p:cNvSpPr>
              <a:spLocks/>
            </p:cNvSpPr>
            <p:nvPr/>
          </p:nvSpPr>
          <p:spPr bwMode="auto">
            <a:xfrm>
              <a:off x="8843864" y="4489075"/>
              <a:ext cx="5969" cy="4775"/>
            </a:xfrm>
            <a:custGeom>
              <a:avLst/>
              <a:gdLst>
                <a:gd name="T0" fmla="*/ 2 w 5"/>
                <a:gd name="T1" fmla="*/ 4 h 4"/>
                <a:gd name="T2" fmla="*/ 5 w 5"/>
                <a:gd name="T3" fmla="*/ 2 h 4"/>
                <a:gd name="T4" fmla="*/ 2 w 5"/>
                <a:gd name="T5" fmla="*/ 0 h 4"/>
                <a:gd name="T6" fmla="*/ 0 w 5"/>
                <a:gd name="T7" fmla="*/ 2 h 4"/>
                <a:gd name="T8" fmla="*/ 2 w 5"/>
                <a:gd name="T9" fmla="*/ 4 h 4"/>
              </a:gdLst>
              <a:ahLst/>
              <a:cxnLst>
                <a:cxn ang="0">
                  <a:pos x="T0" y="T1"/>
                </a:cxn>
                <a:cxn ang="0">
                  <a:pos x="T2" y="T3"/>
                </a:cxn>
                <a:cxn ang="0">
                  <a:pos x="T4" y="T5"/>
                </a:cxn>
                <a:cxn ang="0">
                  <a:pos x="T6" y="T7"/>
                </a:cxn>
                <a:cxn ang="0">
                  <a:pos x="T8" y="T9"/>
                </a:cxn>
              </a:cxnLst>
              <a:rect l="0" t="0" r="r" b="b"/>
              <a:pathLst>
                <a:path w="5" h="4">
                  <a:moveTo>
                    <a:pt x="2" y="4"/>
                  </a:moveTo>
                  <a:lnTo>
                    <a:pt x="5" y="2"/>
                  </a:lnTo>
                  <a:lnTo>
                    <a:pt x="2" y="0"/>
                  </a:lnTo>
                  <a:lnTo>
                    <a:pt x="0" y="2"/>
                  </a:lnTo>
                  <a:lnTo>
                    <a:pt x="2" y="4"/>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724" name="Freeform 619"/>
            <p:cNvSpPr>
              <a:spLocks/>
            </p:cNvSpPr>
            <p:nvPr/>
          </p:nvSpPr>
          <p:spPr bwMode="auto">
            <a:xfrm>
              <a:off x="9013368" y="4666934"/>
              <a:ext cx="10744" cy="10744"/>
            </a:xfrm>
            <a:custGeom>
              <a:avLst/>
              <a:gdLst>
                <a:gd name="T0" fmla="*/ 5 w 9"/>
                <a:gd name="T1" fmla="*/ 0 h 9"/>
                <a:gd name="T2" fmla="*/ 2 w 9"/>
                <a:gd name="T3" fmla="*/ 0 h 9"/>
                <a:gd name="T4" fmla="*/ 0 w 9"/>
                <a:gd name="T5" fmla="*/ 2 h 9"/>
                <a:gd name="T6" fmla="*/ 0 w 9"/>
                <a:gd name="T7" fmla="*/ 4 h 9"/>
                <a:gd name="T8" fmla="*/ 2 w 9"/>
                <a:gd name="T9" fmla="*/ 7 h 9"/>
                <a:gd name="T10" fmla="*/ 7 w 9"/>
                <a:gd name="T11" fmla="*/ 7 h 9"/>
                <a:gd name="T12" fmla="*/ 9 w 9"/>
                <a:gd name="T13" fmla="*/ 9 h 9"/>
                <a:gd name="T14" fmla="*/ 9 w 9"/>
                <a:gd name="T15" fmla="*/ 7 h 9"/>
                <a:gd name="T16" fmla="*/ 9 w 9"/>
                <a:gd name="T17" fmla="*/ 7 h 9"/>
                <a:gd name="T18" fmla="*/ 7 w 9"/>
                <a:gd name="T19" fmla="*/ 4 h 9"/>
                <a:gd name="T20" fmla="*/ 7 w 9"/>
                <a:gd name="T21" fmla="*/ 2 h 9"/>
                <a:gd name="T22" fmla="*/ 5 w 9"/>
                <a:gd name="T2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 h="9">
                  <a:moveTo>
                    <a:pt x="5" y="0"/>
                  </a:moveTo>
                  <a:lnTo>
                    <a:pt x="2" y="0"/>
                  </a:lnTo>
                  <a:lnTo>
                    <a:pt x="0" y="2"/>
                  </a:lnTo>
                  <a:lnTo>
                    <a:pt x="0" y="4"/>
                  </a:lnTo>
                  <a:lnTo>
                    <a:pt x="2" y="7"/>
                  </a:lnTo>
                  <a:lnTo>
                    <a:pt x="7" y="7"/>
                  </a:lnTo>
                  <a:lnTo>
                    <a:pt x="9" y="9"/>
                  </a:lnTo>
                  <a:lnTo>
                    <a:pt x="9" y="7"/>
                  </a:lnTo>
                  <a:lnTo>
                    <a:pt x="9" y="7"/>
                  </a:lnTo>
                  <a:lnTo>
                    <a:pt x="7" y="4"/>
                  </a:lnTo>
                  <a:lnTo>
                    <a:pt x="7" y="2"/>
                  </a:lnTo>
                  <a:lnTo>
                    <a:pt x="5" y="0"/>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725" name="Freeform 620"/>
            <p:cNvSpPr>
              <a:spLocks/>
            </p:cNvSpPr>
            <p:nvPr/>
          </p:nvSpPr>
          <p:spPr bwMode="auto">
            <a:xfrm>
              <a:off x="9036047" y="4596507"/>
              <a:ext cx="10744" cy="10744"/>
            </a:xfrm>
            <a:custGeom>
              <a:avLst/>
              <a:gdLst>
                <a:gd name="T0" fmla="*/ 7 w 9"/>
                <a:gd name="T1" fmla="*/ 7 h 9"/>
                <a:gd name="T2" fmla="*/ 9 w 9"/>
                <a:gd name="T3" fmla="*/ 4 h 9"/>
                <a:gd name="T4" fmla="*/ 7 w 9"/>
                <a:gd name="T5" fmla="*/ 0 h 9"/>
                <a:gd name="T6" fmla="*/ 5 w 9"/>
                <a:gd name="T7" fmla="*/ 0 h 9"/>
                <a:gd name="T8" fmla="*/ 2 w 9"/>
                <a:gd name="T9" fmla="*/ 0 h 9"/>
                <a:gd name="T10" fmla="*/ 0 w 9"/>
                <a:gd name="T11" fmla="*/ 2 h 9"/>
                <a:gd name="T12" fmla="*/ 0 w 9"/>
                <a:gd name="T13" fmla="*/ 9 h 9"/>
                <a:gd name="T14" fmla="*/ 2 w 9"/>
                <a:gd name="T15" fmla="*/ 7 h 9"/>
                <a:gd name="T16" fmla="*/ 7 w 9"/>
                <a:gd name="T17"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9">
                  <a:moveTo>
                    <a:pt x="7" y="7"/>
                  </a:moveTo>
                  <a:lnTo>
                    <a:pt x="9" y="4"/>
                  </a:lnTo>
                  <a:lnTo>
                    <a:pt x="7" y="0"/>
                  </a:lnTo>
                  <a:lnTo>
                    <a:pt x="5" y="0"/>
                  </a:lnTo>
                  <a:lnTo>
                    <a:pt x="2" y="0"/>
                  </a:lnTo>
                  <a:lnTo>
                    <a:pt x="0" y="2"/>
                  </a:lnTo>
                  <a:lnTo>
                    <a:pt x="0" y="9"/>
                  </a:lnTo>
                  <a:lnTo>
                    <a:pt x="2" y="7"/>
                  </a:lnTo>
                  <a:lnTo>
                    <a:pt x="7" y="7"/>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726" name="Freeform 621"/>
            <p:cNvSpPr>
              <a:spLocks/>
            </p:cNvSpPr>
            <p:nvPr/>
          </p:nvSpPr>
          <p:spPr bwMode="auto">
            <a:xfrm>
              <a:off x="9098119" y="4675290"/>
              <a:ext cx="5969" cy="2387"/>
            </a:xfrm>
            <a:custGeom>
              <a:avLst/>
              <a:gdLst>
                <a:gd name="T0" fmla="*/ 5 w 5"/>
                <a:gd name="T1" fmla="*/ 0 h 2"/>
                <a:gd name="T2" fmla="*/ 0 w 5"/>
                <a:gd name="T3" fmla="*/ 0 h 2"/>
                <a:gd name="T4" fmla="*/ 2 w 5"/>
                <a:gd name="T5" fmla="*/ 2 h 2"/>
                <a:gd name="T6" fmla="*/ 5 w 5"/>
                <a:gd name="T7" fmla="*/ 0 h 2"/>
              </a:gdLst>
              <a:ahLst/>
              <a:cxnLst>
                <a:cxn ang="0">
                  <a:pos x="T0" y="T1"/>
                </a:cxn>
                <a:cxn ang="0">
                  <a:pos x="T2" y="T3"/>
                </a:cxn>
                <a:cxn ang="0">
                  <a:pos x="T4" y="T5"/>
                </a:cxn>
                <a:cxn ang="0">
                  <a:pos x="T6" y="T7"/>
                </a:cxn>
              </a:cxnLst>
              <a:rect l="0" t="0" r="r" b="b"/>
              <a:pathLst>
                <a:path w="5" h="2">
                  <a:moveTo>
                    <a:pt x="5" y="0"/>
                  </a:moveTo>
                  <a:lnTo>
                    <a:pt x="0" y="0"/>
                  </a:lnTo>
                  <a:lnTo>
                    <a:pt x="2" y="2"/>
                  </a:lnTo>
                  <a:lnTo>
                    <a:pt x="5" y="0"/>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727" name="Freeform 622"/>
            <p:cNvSpPr>
              <a:spLocks/>
            </p:cNvSpPr>
            <p:nvPr/>
          </p:nvSpPr>
          <p:spPr bwMode="auto">
            <a:xfrm>
              <a:off x="9089764" y="4675290"/>
              <a:ext cx="8356" cy="2387"/>
            </a:xfrm>
            <a:custGeom>
              <a:avLst/>
              <a:gdLst>
                <a:gd name="T0" fmla="*/ 0 w 7"/>
                <a:gd name="T1" fmla="*/ 2 h 2"/>
                <a:gd name="T2" fmla="*/ 2 w 7"/>
                <a:gd name="T3" fmla="*/ 2 h 2"/>
                <a:gd name="T4" fmla="*/ 7 w 7"/>
                <a:gd name="T5" fmla="*/ 2 h 2"/>
                <a:gd name="T6" fmla="*/ 4 w 7"/>
                <a:gd name="T7" fmla="*/ 0 h 2"/>
                <a:gd name="T8" fmla="*/ 0 w 7"/>
                <a:gd name="T9" fmla="*/ 2 h 2"/>
              </a:gdLst>
              <a:ahLst/>
              <a:cxnLst>
                <a:cxn ang="0">
                  <a:pos x="T0" y="T1"/>
                </a:cxn>
                <a:cxn ang="0">
                  <a:pos x="T2" y="T3"/>
                </a:cxn>
                <a:cxn ang="0">
                  <a:pos x="T4" y="T5"/>
                </a:cxn>
                <a:cxn ang="0">
                  <a:pos x="T6" y="T7"/>
                </a:cxn>
                <a:cxn ang="0">
                  <a:pos x="T8" y="T9"/>
                </a:cxn>
              </a:cxnLst>
              <a:rect l="0" t="0" r="r" b="b"/>
              <a:pathLst>
                <a:path w="7" h="2">
                  <a:moveTo>
                    <a:pt x="0" y="2"/>
                  </a:moveTo>
                  <a:lnTo>
                    <a:pt x="2" y="2"/>
                  </a:lnTo>
                  <a:lnTo>
                    <a:pt x="7" y="2"/>
                  </a:lnTo>
                  <a:lnTo>
                    <a:pt x="4" y="0"/>
                  </a:lnTo>
                  <a:lnTo>
                    <a:pt x="0" y="2"/>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728" name="Rectangle 623"/>
            <p:cNvSpPr>
              <a:spLocks noChangeArrowheads="1"/>
            </p:cNvSpPr>
            <p:nvPr/>
          </p:nvSpPr>
          <p:spPr bwMode="auto">
            <a:xfrm>
              <a:off x="8818797" y="4873442"/>
              <a:ext cx="2387" cy="2387"/>
            </a:xfrm>
            <a:prstGeom prst="rect">
              <a:avLst/>
            </a:pr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729" name="Freeform 624"/>
            <p:cNvSpPr>
              <a:spLocks/>
            </p:cNvSpPr>
            <p:nvPr/>
          </p:nvSpPr>
          <p:spPr bwMode="auto">
            <a:xfrm>
              <a:off x="9086182" y="4654997"/>
              <a:ext cx="28648" cy="11937"/>
            </a:xfrm>
            <a:custGeom>
              <a:avLst/>
              <a:gdLst>
                <a:gd name="T0" fmla="*/ 17 w 24"/>
                <a:gd name="T1" fmla="*/ 7 h 10"/>
                <a:gd name="T2" fmla="*/ 19 w 24"/>
                <a:gd name="T3" fmla="*/ 7 h 10"/>
                <a:gd name="T4" fmla="*/ 24 w 24"/>
                <a:gd name="T5" fmla="*/ 7 h 10"/>
                <a:gd name="T6" fmla="*/ 22 w 24"/>
                <a:gd name="T7" fmla="*/ 3 h 10"/>
                <a:gd name="T8" fmla="*/ 17 w 24"/>
                <a:gd name="T9" fmla="*/ 0 h 10"/>
                <a:gd name="T10" fmla="*/ 12 w 24"/>
                <a:gd name="T11" fmla="*/ 0 h 10"/>
                <a:gd name="T12" fmla="*/ 7 w 24"/>
                <a:gd name="T13" fmla="*/ 3 h 10"/>
                <a:gd name="T14" fmla="*/ 3 w 24"/>
                <a:gd name="T15" fmla="*/ 3 h 10"/>
                <a:gd name="T16" fmla="*/ 3 w 24"/>
                <a:gd name="T17" fmla="*/ 5 h 10"/>
                <a:gd name="T18" fmla="*/ 5 w 24"/>
                <a:gd name="T19" fmla="*/ 5 h 10"/>
                <a:gd name="T20" fmla="*/ 0 w 24"/>
                <a:gd name="T21" fmla="*/ 5 h 10"/>
                <a:gd name="T22" fmla="*/ 7 w 24"/>
                <a:gd name="T23" fmla="*/ 7 h 10"/>
                <a:gd name="T24" fmla="*/ 10 w 24"/>
                <a:gd name="T25" fmla="*/ 10 h 10"/>
                <a:gd name="T26" fmla="*/ 15 w 24"/>
                <a:gd name="T27" fmla="*/ 7 h 10"/>
                <a:gd name="T28" fmla="*/ 15 w 24"/>
                <a:gd name="T29" fmla="*/ 7 h 10"/>
                <a:gd name="T30" fmla="*/ 10 w 24"/>
                <a:gd name="T31" fmla="*/ 5 h 10"/>
                <a:gd name="T32" fmla="*/ 10 w 24"/>
                <a:gd name="T33" fmla="*/ 5 h 10"/>
                <a:gd name="T34" fmla="*/ 12 w 24"/>
                <a:gd name="T35" fmla="*/ 3 h 10"/>
                <a:gd name="T36" fmla="*/ 17 w 24"/>
                <a:gd name="T37" fmla="*/ 7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4" h="10">
                  <a:moveTo>
                    <a:pt x="17" y="7"/>
                  </a:moveTo>
                  <a:lnTo>
                    <a:pt x="19" y="7"/>
                  </a:lnTo>
                  <a:lnTo>
                    <a:pt x="24" y="7"/>
                  </a:lnTo>
                  <a:lnTo>
                    <a:pt x="22" y="3"/>
                  </a:lnTo>
                  <a:lnTo>
                    <a:pt x="17" y="0"/>
                  </a:lnTo>
                  <a:lnTo>
                    <a:pt x="12" y="0"/>
                  </a:lnTo>
                  <a:lnTo>
                    <a:pt x="7" y="3"/>
                  </a:lnTo>
                  <a:lnTo>
                    <a:pt x="3" y="3"/>
                  </a:lnTo>
                  <a:lnTo>
                    <a:pt x="3" y="5"/>
                  </a:lnTo>
                  <a:lnTo>
                    <a:pt x="5" y="5"/>
                  </a:lnTo>
                  <a:lnTo>
                    <a:pt x="0" y="5"/>
                  </a:lnTo>
                  <a:lnTo>
                    <a:pt x="7" y="7"/>
                  </a:lnTo>
                  <a:lnTo>
                    <a:pt x="10" y="10"/>
                  </a:lnTo>
                  <a:lnTo>
                    <a:pt x="15" y="7"/>
                  </a:lnTo>
                  <a:lnTo>
                    <a:pt x="15" y="7"/>
                  </a:lnTo>
                  <a:lnTo>
                    <a:pt x="10" y="5"/>
                  </a:lnTo>
                  <a:lnTo>
                    <a:pt x="10" y="5"/>
                  </a:lnTo>
                  <a:lnTo>
                    <a:pt x="12" y="3"/>
                  </a:lnTo>
                  <a:lnTo>
                    <a:pt x="17" y="7"/>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730" name="Freeform 625"/>
            <p:cNvSpPr>
              <a:spLocks/>
            </p:cNvSpPr>
            <p:nvPr/>
          </p:nvSpPr>
          <p:spPr bwMode="auto">
            <a:xfrm>
              <a:off x="8936973" y="4861505"/>
              <a:ext cx="16712" cy="8356"/>
            </a:xfrm>
            <a:custGeom>
              <a:avLst/>
              <a:gdLst>
                <a:gd name="T0" fmla="*/ 2 w 14"/>
                <a:gd name="T1" fmla="*/ 5 h 7"/>
                <a:gd name="T2" fmla="*/ 5 w 14"/>
                <a:gd name="T3" fmla="*/ 7 h 7"/>
                <a:gd name="T4" fmla="*/ 12 w 14"/>
                <a:gd name="T5" fmla="*/ 5 h 7"/>
                <a:gd name="T6" fmla="*/ 14 w 14"/>
                <a:gd name="T7" fmla="*/ 0 h 7"/>
                <a:gd name="T8" fmla="*/ 12 w 14"/>
                <a:gd name="T9" fmla="*/ 0 h 7"/>
                <a:gd name="T10" fmla="*/ 7 w 14"/>
                <a:gd name="T11" fmla="*/ 0 h 7"/>
                <a:gd name="T12" fmla="*/ 5 w 14"/>
                <a:gd name="T13" fmla="*/ 0 h 7"/>
                <a:gd name="T14" fmla="*/ 0 w 14"/>
                <a:gd name="T15" fmla="*/ 0 h 7"/>
                <a:gd name="T16" fmla="*/ 2 w 14"/>
                <a:gd name="T17" fmla="*/ 2 h 7"/>
                <a:gd name="T18" fmla="*/ 0 w 14"/>
                <a:gd name="T19" fmla="*/ 5 h 7"/>
                <a:gd name="T20" fmla="*/ 2 w 14"/>
                <a:gd name="T21"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7">
                  <a:moveTo>
                    <a:pt x="2" y="5"/>
                  </a:moveTo>
                  <a:lnTo>
                    <a:pt x="5" y="7"/>
                  </a:lnTo>
                  <a:lnTo>
                    <a:pt x="12" y="5"/>
                  </a:lnTo>
                  <a:lnTo>
                    <a:pt x="14" y="0"/>
                  </a:lnTo>
                  <a:lnTo>
                    <a:pt x="12" y="0"/>
                  </a:lnTo>
                  <a:lnTo>
                    <a:pt x="7" y="0"/>
                  </a:lnTo>
                  <a:lnTo>
                    <a:pt x="5" y="0"/>
                  </a:lnTo>
                  <a:lnTo>
                    <a:pt x="0" y="0"/>
                  </a:lnTo>
                  <a:lnTo>
                    <a:pt x="2" y="2"/>
                  </a:lnTo>
                  <a:lnTo>
                    <a:pt x="0" y="5"/>
                  </a:lnTo>
                  <a:lnTo>
                    <a:pt x="2" y="5"/>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731" name="Freeform 626"/>
            <p:cNvSpPr>
              <a:spLocks/>
            </p:cNvSpPr>
            <p:nvPr/>
          </p:nvSpPr>
          <p:spPr bwMode="auto">
            <a:xfrm>
              <a:off x="8874900" y="4666934"/>
              <a:ext cx="2387" cy="2387"/>
            </a:xfrm>
            <a:custGeom>
              <a:avLst/>
              <a:gdLst>
                <a:gd name="T0" fmla="*/ 0 w 2"/>
                <a:gd name="T1" fmla="*/ 0 h 2"/>
                <a:gd name="T2" fmla="*/ 0 w 2"/>
                <a:gd name="T3" fmla="*/ 2 h 2"/>
                <a:gd name="T4" fmla="*/ 2 w 2"/>
                <a:gd name="T5" fmla="*/ 2 h 2"/>
                <a:gd name="T6" fmla="*/ 0 w 2"/>
                <a:gd name="T7" fmla="*/ 0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lnTo>
                    <a:pt x="0" y="2"/>
                  </a:lnTo>
                  <a:lnTo>
                    <a:pt x="2" y="2"/>
                  </a:lnTo>
                  <a:lnTo>
                    <a:pt x="0" y="0"/>
                  </a:lnTo>
                  <a:lnTo>
                    <a:pt x="0" y="0"/>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732" name="Freeform 627"/>
            <p:cNvSpPr>
              <a:spLocks/>
            </p:cNvSpPr>
            <p:nvPr/>
          </p:nvSpPr>
          <p:spPr bwMode="auto">
            <a:xfrm>
              <a:off x="8965620" y="4559502"/>
              <a:ext cx="8356" cy="14324"/>
            </a:xfrm>
            <a:custGeom>
              <a:avLst/>
              <a:gdLst>
                <a:gd name="T0" fmla="*/ 0 w 7"/>
                <a:gd name="T1" fmla="*/ 2 h 12"/>
                <a:gd name="T2" fmla="*/ 2 w 7"/>
                <a:gd name="T3" fmla="*/ 7 h 12"/>
                <a:gd name="T4" fmla="*/ 4 w 7"/>
                <a:gd name="T5" fmla="*/ 12 h 12"/>
                <a:gd name="T6" fmla="*/ 7 w 7"/>
                <a:gd name="T7" fmla="*/ 9 h 12"/>
                <a:gd name="T8" fmla="*/ 4 w 7"/>
                <a:gd name="T9" fmla="*/ 5 h 12"/>
                <a:gd name="T10" fmla="*/ 2 w 7"/>
                <a:gd name="T11" fmla="*/ 0 h 12"/>
                <a:gd name="T12" fmla="*/ 0 w 7"/>
                <a:gd name="T13" fmla="*/ 2 h 12"/>
              </a:gdLst>
              <a:ahLst/>
              <a:cxnLst>
                <a:cxn ang="0">
                  <a:pos x="T0" y="T1"/>
                </a:cxn>
                <a:cxn ang="0">
                  <a:pos x="T2" y="T3"/>
                </a:cxn>
                <a:cxn ang="0">
                  <a:pos x="T4" y="T5"/>
                </a:cxn>
                <a:cxn ang="0">
                  <a:pos x="T6" y="T7"/>
                </a:cxn>
                <a:cxn ang="0">
                  <a:pos x="T8" y="T9"/>
                </a:cxn>
                <a:cxn ang="0">
                  <a:pos x="T10" y="T11"/>
                </a:cxn>
                <a:cxn ang="0">
                  <a:pos x="T12" y="T13"/>
                </a:cxn>
              </a:cxnLst>
              <a:rect l="0" t="0" r="r" b="b"/>
              <a:pathLst>
                <a:path w="7" h="12">
                  <a:moveTo>
                    <a:pt x="0" y="2"/>
                  </a:moveTo>
                  <a:lnTo>
                    <a:pt x="2" y="7"/>
                  </a:lnTo>
                  <a:lnTo>
                    <a:pt x="4" y="12"/>
                  </a:lnTo>
                  <a:lnTo>
                    <a:pt x="7" y="9"/>
                  </a:lnTo>
                  <a:lnTo>
                    <a:pt x="4" y="5"/>
                  </a:lnTo>
                  <a:lnTo>
                    <a:pt x="2" y="0"/>
                  </a:lnTo>
                  <a:lnTo>
                    <a:pt x="0" y="2"/>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733" name="Freeform 628"/>
            <p:cNvSpPr>
              <a:spLocks/>
            </p:cNvSpPr>
            <p:nvPr/>
          </p:nvSpPr>
          <p:spPr bwMode="auto">
            <a:xfrm>
              <a:off x="9073052" y="4697970"/>
              <a:ext cx="16712" cy="8356"/>
            </a:xfrm>
            <a:custGeom>
              <a:avLst/>
              <a:gdLst>
                <a:gd name="T0" fmla="*/ 7 w 14"/>
                <a:gd name="T1" fmla="*/ 7 h 7"/>
                <a:gd name="T2" fmla="*/ 14 w 14"/>
                <a:gd name="T3" fmla="*/ 5 h 7"/>
                <a:gd name="T4" fmla="*/ 11 w 14"/>
                <a:gd name="T5" fmla="*/ 5 h 7"/>
                <a:gd name="T6" fmla="*/ 11 w 14"/>
                <a:gd name="T7" fmla="*/ 2 h 7"/>
                <a:gd name="T8" fmla="*/ 9 w 14"/>
                <a:gd name="T9" fmla="*/ 0 h 7"/>
                <a:gd name="T10" fmla="*/ 2 w 14"/>
                <a:gd name="T11" fmla="*/ 2 h 7"/>
                <a:gd name="T12" fmla="*/ 0 w 14"/>
                <a:gd name="T13" fmla="*/ 5 h 7"/>
                <a:gd name="T14" fmla="*/ 2 w 14"/>
                <a:gd name="T15" fmla="*/ 5 h 7"/>
                <a:gd name="T16" fmla="*/ 7 w 14"/>
                <a:gd name="T17"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7">
                  <a:moveTo>
                    <a:pt x="7" y="7"/>
                  </a:moveTo>
                  <a:lnTo>
                    <a:pt x="14" y="5"/>
                  </a:lnTo>
                  <a:lnTo>
                    <a:pt x="11" y="5"/>
                  </a:lnTo>
                  <a:lnTo>
                    <a:pt x="11" y="2"/>
                  </a:lnTo>
                  <a:lnTo>
                    <a:pt x="9" y="0"/>
                  </a:lnTo>
                  <a:lnTo>
                    <a:pt x="2" y="2"/>
                  </a:lnTo>
                  <a:lnTo>
                    <a:pt x="0" y="5"/>
                  </a:lnTo>
                  <a:lnTo>
                    <a:pt x="2" y="5"/>
                  </a:lnTo>
                  <a:lnTo>
                    <a:pt x="7" y="7"/>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734" name="Freeform 629"/>
            <p:cNvSpPr>
              <a:spLocks/>
            </p:cNvSpPr>
            <p:nvPr/>
          </p:nvSpPr>
          <p:spPr bwMode="auto">
            <a:xfrm>
              <a:off x="8843864" y="4832856"/>
              <a:ext cx="5969" cy="3581"/>
            </a:xfrm>
            <a:custGeom>
              <a:avLst/>
              <a:gdLst>
                <a:gd name="T0" fmla="*/ 5 w 5"/>
                <a:gd name="T1" fmla="*/ 0 h 3"/>
                <a:gd name="T2" fmla="*/ 0 w 5"/>
                <a:gd name="T3" fmla="*/ 0 h 3"/>
                <a:gd name="T4" fmla="*/ 0 w 5"/>
                <a:gd name="T5" fmla="*/ 0 h 3"/>
                <a:gd name="T6" fmla="*/ 2 w 5"/>
                <a:gd name="T7" fmla="*/ 3 h 3"/>
                <a:gd name="T8" fmla="*/ 5 w 5"/>
                <a:gd name="T9" fmla="*/ 0 h 3"/>
              </a:gdLst>
              <a:ahLst/>
              <a:cxnLst>
                <a:cxn ang="0">
                  <a:pos x="T0" y="T1"/>
                </a:cxn>
                <a:cxn ang="0">
                  <a:pos x="T2" y="T3"/>
                </a:cxn>
                <a:cxn ang="0">
                  <a:pos x="T4" y="T5"/>
                </a:cxn>
                <a:cxn ang="0">
                  <a:pos x="T6" y="T7"/>
                </a:cxn>
                <a:cxn ang="0">
                  <a:pos x="T8" y="T9"/>
                </a:cxn>
              </a:cxnLst>
              <a:rect l="0" t="0" r="r" b="b"/>
              <a:pathLst>
                <a:path w="5" h="3">
                  <a:moveTo>
                    <a:pt x="5" y="0"/>
                  </a:moveTo>
                  <a:lnTo>
                    <a:pt x="0" y="0"/>
                  </a:lnTo>
                  <a:lnTo>
                    <a:pt x="0" y="0"/>
                  </a:lnTo>
                  <a:lnTo>
                    <a:pt x="2" y="3"/>
                  </a:lnTo>
                  <a:lnTo>
                    <a:pt x="5" y="0"/>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735" name="Freeform 630"/>
            <p:cNvSpPr>
              <a:spLocks/>
            </p:cNvSpPr>
            <p:nvPr/>
          </p:nvSpPr>
          <p:spPr bwMode="auto">
            <a:xfrm>
              <a:off x="9098119" y="4677677"/>
              <a:ext cx="8356" cy="11937"/>
            </a:xfrm>
            <a:custGeom>
              <a:avLst/>
              <a:gdLst>
                <a:gd name="T0" fmla="*/ 7 w 7"/>
                <a:gd name="T1" fmla="*/ 0 h 10"/>
                <a:gd name="T2" fmla="*/ 2 w 7"/>
                <a:gd name="T3" fmla="*/ 0 h 10"/>
                <a:gd name="T4" fmla="*/ 0 w 7"/>
                <a:gd name="T5" fmla="*/ 3 h 10"/>
                <a:gd name="T6" fmla="*/ 0 w 7"/>
                <a:gd name="T7" fmla="*/ 10 h 10"/>
                <a:gd name="T8" fmla="*/ 5 w 7"/>
                <a:gd name="T9" fmla="*/ 10 h 10"/>
                <a:gd name="T10" fmla="*/ 5 w 7"/>
                <a:gd name="T11" fmla="*/ 7 h 10"/>
                <a:gd name="T12" fmla="*/ 7 w 7"/>
                <a:gd name="T13" fmla="*/ 0 h 10"/>
              </a:gdLst>
              <a:ahLst/>
              <a:cxnLst>
                <a:cxn ang="0">
                  <a:pos x="T0" y="T1"/>
                </a:cxn>
                <a:cxn ang="0">
                  <a:pos x="T2" y="T3"/>
                </a:cxn>
                <a:cxn ang="0">
                  <a:pos x="T4" y="T5"/>
                </a:cxn>
                <a:cxn ang="0">
                  <a:pos x="T6" y="T7"/>
                </a:cxn>
                <a:cxn ang="0">
                  <a:pos x="T8" y="T9"/>
                </a:cxn>
                <a:cxn ang="0">
                  <a:pos x="T10" y="T11"/>
                </a:cxn>
                <a:cxn ang="0">
                  <a:pos x="T12" y="T13"/>
                </a:cxn>
              </a:cxnLst>
              <a:rect l="0" t="0" r="r" b="b"/>
              <a:pathLst>
                <a:path w="7" h="10">
                  <a:moveTo>
                    <a:pt x="7" y="0"/>
                  </a:moveTo>
                  <a:lnTo>
                    <a:pt x="2" y="0"/>
                  </a:lnTo>
                  <a:lnTo>
                    <a:pt x="0" y="3"/>
                  </a:lnTo>
                  <a:lnTo>
                    <a:pt x="0" y="10"/>
                  </a:lnTo>
                  <a:lnTo>
                    <a:pt x="5" y="10"/>
                  </a:lnTo>
                  <a:lnTo>
                    <a:pt x="5" y="7"/>
                  </a:lnTo>
                  <a:lnTo>
                    <a:pt x="7" y="0"/>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736" name="Freeform 631"/>
            <p:cNvSpPr>
              <a:spLocks/>
            </p:cNvSpPr>
            <p:nvPr/>
          </p:nvSpPr>
          <p:spPr bwMode="auto">
            <a:xfrm>
              <a:off x="9187646" y="4791077"/>
              <a:ext cx="3581" cy="2387"/>
            </a:xfrm>
            <a:custGeom>
              <a:avLst/>
              <a:gdLst>
                <a:gd name="T0" fmla="*/ 3 w 3"/>
                <a:gd name="T1" fmla="*/ 2 h 2"/>
                <a:gd name="T2" fmla="*/ 0 w 3"/>
                <a:gd name="T3" fmla="*/ 0 h 2"/>
                <a:gd name="T4" fmla="*/ 0 w 3"/>
                <a:gd name="T5" fmla="*/ 0 h 2"/>
                <a:gd name="T6" fmla="*/ 0 w 3"/>
                <a:gd name="T7" fmla="*/ 2 h 2"/>
                <a:gd name="T8" fmla="*/ 3 w 3"/>
                <a:gd name="T9" fmla="*/ 2 h 2"/>
              </a:gdLst>
              <a:ahLst/>
              <a:cxnLst>
                <a:cxn ang="0">
                  <a:pos x="T0" y="T1"/>
                </a:cxn>
                <a:cxn ang="0">
                  <a:pos x="T2" y="T3"/>
                </a:cxn>
                <a:cxn ang="0">
                  <a:pos x="T4" y="T5"/>
                </a:cxn>
                <a:cxn ang="0">
                  <a:pos x="T6" y="T7"/>
                </a:cxn>
                <a:cxn ang="0">
                  <a:pos x="T8" y="T9"/>
                </a:cxn>
              </a:cxnLst>
              <a:rect l="0" t="0" r="r" b="b"/>
              <a:pathLst>
                <a:path w="3" h="2">
                  <a:moveTo>
                    <a:pt x="3" y="2"/>
                  </a:moveTo>
                  <a:lnTo>
                    <a:pt x="0" y="0"/>
                  </a:lnTo>
                  <a:lnTo>
                    <a:pt x="0" y="0"/>
                  </a:lnTo>
                  <a:lnTo>
                    <a:pt x="0" y="2"/>
                  </a:lnTo>
                  <a:lnTo>
                    <a:pt x="3" y="2"/>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737" name="Freeform 632"/>
            <p:cNvSpPr>
              <a:spLocks/>
            </p:cNvSpPr>
            <p:nvPr/>
          </p:nvSpPr>
          <p:spPr bwMode="auto">
            <a:xfrm>
              <a:off x="8885643" y="4774365"/>
              <a:ext cx="14324" cy="16712"/>
            </a:xfrm>
            <a:custGeom>
              <a:avLst/>
              <a:gdLst>
                <a:gd name="T0" fmla="*/ 0 w 5"/>
                <a:gd name="T1" fmla="*/ 5 h 6"/>
                <a:gd name="T2" fmla="*/ 1 w 5"/>
                <a:gd name="T3" fmla="*/ 6 h 6"/>
                <a:gd name="T4" fmla="*/ 2 w 5"/>
                <a:gd name="T5" fmla="*/ 5 h 6"/>
                <a:gd name="T6" fmla="*/ 3 w 5"/>
                <a:gd name="T7" fmla="*/ 5 h 6"/>
                <a:gd name="T8" fmla="*/ 3 w 5"/>
                <a:gd name="T9" fmla="*/ 4 h 6"/>
                <a:gd name="T10" fmla="*/ 3 w 5"/>
                <a:gd name="T11" fmla="*/ 3 h 6"/>
                <a:gd name="T12" fmla="*/ 5 w 5"/>
                <a:gd name="T13" fmla="*/ 2 h 6"/>
                <a:gd name="T14" fmla="*/ 5 w 5"/>
                <a:gd name="T15" fmla="*/ 1 h 6"/>
                <a:gd name="T16" fmla="*/ 4 w 5"/>
                <a:gd name="T17" fmla="*/ 0 h 6"/>
                <a:gd name="T18" fmla="*/ 2 w 5"/>
                <a:gd name="T19" fmla="*/ 0 h 6"/>
                <a:gd name="T20" fmla="*/ 1 w 5"/>
                <a:gd name="T21" fmla="*/ 1 h 6"/>
                <a:gd name="T22" fmla="*/ 2 w 5"/>
                <a:gd name="T23" fmla="*/ 3 h 6"/>
                <a:gd name="T24" fmla="*/ 0 w 5"/>
                <a:gd name="T25" fmla="*/ 4 h 6"/>
                <a:gd name="T26" fmla="*/ 0 w 5"/>
                <a:gd name="T27"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5" h="6">
                  <a:moveTo>
                    <a:pt x="0" y="5"/>
                  </a:moveTo>
                  <a:cubicBezTo>
                    <a:pt x="1" y="6"/>
                    <a:pt x="1" y="6"/>
                    <a:pt x="1" y="6"/>
                  </a:cubicBezTo>
                  <a:cubicBezTo>
                    <a:pt x="2" y="5"/>
                    <a:pt x="2" y="5"/>
                    <a:pt x="2" y="5"/>
                  </a:cubicBezTo>
                  <a:cubicBezTo>
                    <a:pt x="3" y="5"/>
                    <a:pt x="3" y="5"/>
                    <a:pt x="3" y="5"/>
                  </a:cubicBezTo>
                  <a:cubicBezTo>
                    <a:pt x="3" y="4"/>
                    <a:pt x="3" y="4"/>
                    <a:pt x="3" y="4"/>
                  </a:cubicBezTo>
                  <a:cubicBezTo>
                    <a:pt x="3" y="3"/>
                    <a:pt x="3" y="3"/>
                    <a:pt x="3" y="3"/>
                  </a:cubicBezTo>
                  <a:cubicBezTo>
                    <a:pt x="5" y="2"/>
                    <a:pt x="5" y="2"/>
                    <a:pt x="5" y="2"/>
                  </a:cubicBezTo>
                  <a:cubicBezTo>
                    <a:pt x="5" y="1"/>
                    <a:pt x="5" y="1"/>
                    <a:pt x="5" y="1"/>
                  </a:cubicBezTo>
                  <a:cubicBezTo>
                    <a:pt x="4" y="0"/>
                    <a:pt x="4" y="0"/>
                    <a:pt x="4" y="0"/>
                  </a:cubicBezTo>
                  <a:cubicBezTo>
                    <a:pt x="2" y="0"/>
                    <a:pt x="2" y="0"/>
                    <a:pt x="2" y="0"/>
                  </a:cubicBezTo>
                  <a:cubicBezTo>
                    <a:pt x="1" y="1"/>
                    <a:pt x="1" y="1"/>
                    <a:pt x="1" y="1"/>
                  </a:cubicBezTo>
                  <a:cubicBezTo>
                    <a:pt x="2" y="3"/>
                    <a:pt x="2" y="3"/>
                    <a:pt x="2" y="3"/>
                  </a:cubicBezTo>
                  <a:cubicBezTo>
                    <a:pt x="0" y="4"/>
                    <a:pt x="0" y="4"/>
                    <a:pt x="0" y="4"/>
                  </a:cubicBezTo>
                  <a:cubicBezTo>
                    <a:pt x="0" y="4"/>
                    <a:pt x="0" y="5"/>
                    <a:pt x="0" y="5"/>
                  </a:cubicBez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738" name="Freeform 633"/>
            <p:cNvSpPr>
              <a:spLocks/>
            </p:cNvSpPr>
            <p:nvPr/>
          </p:nvSpPr>
          <p:spPr bwMode="auto">
            <a:xfrm>
              <a:off x="8349678" y="4483106"/>
              <a:ext cx="105044" cy="138468"/>
            </a:xfrm>
            <a:custGeom>
              <a:avLst/>
              <a:gdLst>
                <a:gd name="T0" fmla="*/ 33 w 88"/>
                <a:gd name="T1" fmla="*/ 19 h 116"/>
                <a:gd name="T2" fmla="*/ 29 w 88"/>
                <a:gd name="T3" fmla="*/ 19 h 116"/>
                <a:gd name="T4" fmla="*/ 19 w 88"/>
                <a:gd name="T5" fmla="*/ 21 h 116"/>
                <a:gd name="T6" fmla="*/ 21 w 88"/>
                <a:gd name="T7" fmla="*/ 14 h 116"/>
                <a:gd name="T8" fmla="*/ 19 w 88"/>
                <a:gd name="T9" fmla="*/ 7 h 116"/>
                <a:gd name="T10" fmla="*/ 12 w 88"/>
                <a:gd name="T11" fmla="*/ 5 h 116"/>
                <a:gd name="T12" fmla="*/ 5 w 88"/>
                <a:gd name="T13" fmla="*/ 0 h 116"/>
                <a:gd name="T14" fmla="*/ 0 w 88"/>
                <a:gd name="T15" fmla="*/ 7 h 116"/>
                <a:gd name="T16" fmla="*/ 7 w 88"/>
                <a:gd name="T17" fmla="*/ 31 h 116"/>
                <a:gd name="T18" fmla="*/ 12 w 88"/>
                <a:gd name="T19" fmla="*/ 40 h 116"/>
                <a:gd name="T20" fmla="*/ 10 w 88"/>
                <a:gd name="T21" fmla="*/ 50 h 116"/>
                <a:gd name="T22" fmla="*/ 12 w 88"/>
                <a:gd name="T23" fmla="*/ 57 h 116"/>
                <a:gd name="T24" fmla="*/ 14 w 88"/>
                <a:gd name="T25" fmla="*/ 61 h 116"/>
                <a:gd name="T26" fmla="*/ 24 w 88"/>
                <a:gd name="T27" fmla="*/ 71 h 116"/>
                <a:gd name="T28" fmla="*/ 29 w 88"/>
                <a:gd name="T29" fmla="*/ 76 h 116"/>
                <a:gd name="T30" fmla="*/ 26 w 88"/>
                <a:gd name="T31" fmla="*/ 83 h 116"/>
                <a:gd name="T32" fmla="*/ 36 w 88"/>
                <a:gd name="T33" fmla="*/ 87 h 116"/>
                <a:gd name="T34" fmla="*/ 40 w 88"/>
                <a:gd name="T35" fmla="*/ 95 h 116"/>
                <a:gd name="T36" fmla="*/ 50 w 88"/>
                <a:gd name="T37" fmla="*/ 102 h 116"/>
                <a:gd name="T38" fmla="*/ 55 w 88"/>
                <a:gd name="T39" fmla="*/ 102 h 116"/>
                <a:gd name="T40" fmla="*/ 64 w 88"/>
                <a:gd name="T41" fmla="*/ 109 h 116"/>
                <a:gd name="T42" fmla="*/ 73 w 88"/>
                <a:gd name="T43" fmla="*/ 114 h 116"/>
                <a:gd name="T44" fmla="*/ 78 w 88"/>
                <a:gd name="T45" fmla="*/ 114 h 116"/>
                <a:gd name="T46" fmla="*/ 83 w 88"/>
                <a:gd name="T47" fmla="*/ 114 h 116"/>
                <a:gd name="T48" fmla="*/ 81 w 88"/>
                <a:gd name="T49" fmla="*/ 111 h 116"/>
                <a:gd name="T50" fmla="*/ 83 w 88"/>
                <a:gd name="T51" fmla="*/ 109 h 116"/>
                <a:gd name="T52" fmla="*/ 83 w 88"/>
                <a:gd name="T53" fmla="*/ 109 h 116"/>
                <a:gd name="T54" fmla="*/ 85 w 88"/>
                <a:gd name="T55" fmla="*/ 114 h 116"/>
                <a:gd name="T56" fmla="*/ 88 w 88"/>
                <a:gd name="T57" fmla="*/ 109 h 116"/>
                <a:gd name="T58" fmla="*/ 83 w 88"/>
                <a:gd name="T59" fmla="*/ 99 h 116"/>
                <a:gd name="T60" fmla="*/ 81 w 88"/>
                <a:gd name="T61" fmla="*/ 97 h 116"/>
                <a:gd name="T62" fmla="*/ 78 w 88"/>
                <a:gd name="T63" fmla="*/ 90 h 116"/>
                <a:gd name="T64" fmla="*/ 78 w 88"/>
                <a:gd name="T65" fmla="*/ 87 h 116"/>
                <a:gd name="T66" fmla="*/ 71 w 88"/>
                <a:gd name="T67" fmla="*/ 83 h 116"/>
                <a:gd name="T68" fmla="*/ 69 w 88"/>
                <a:gd name="T69" fmla="*/ 66 h 116"/>
                <a:gd name="T70" fmla="*/ 66 w 88"/>
                <a:gd name="T71" fmla="*/ 61 h 116"/>
                <a:gd name="T72" fmla="*/ 66 w 88"/>
                <a:gd name="T73" fmla="*/ 50 h 116"/>
                <a:gd name="T74" fmla="*/ 66 w 88"/>
                <a:gd name="T75" fmla="*/ 38 h 116"/>
                <a:gd name="T76" fmla="*/ 47 w 88"/>
                <a:gd name="T77" fmla="*/ 16 h 116"/>
                <a:gd name="T78" fmla="*/ 43 w 88"/>
                <a:gd name="T79" fmla="*/ 12 h 116"/>
                <a:gd name="T80" fmla="*/ 38 w 88"/>
                <a:gd name="T81" fmla="*/ 14 h 116"/>
                <a:gd name="T82" fmla="*/ 38 w 88"/>
                <a:gd name="T83" fmla="*/ 14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8" h="116">
                  <a:moveTo>
                    <a:pt x="38" y="19"/>
                  </a:moveTo>
                  <a:lnTo>
                    <a:pt x="33" y="19"/>
                  </a:lnTo>
                  <a:lnTo>
                    <a:pt x="31" y="16"/>
                  </a:lnTo>
                  <a:lnTo>
                    <a:pt x="29" y="19"/>
                  </a:lnTo>
                  <a:lnTo>
                    <a:pt x="24" y="21"/>
                  </a:lnTo>
                  <a:lnTo>
                    <a:pt x="19" y="21"/>
                  </a:lnTo>
                  <a:lnTo>
                    <a:pt x="19" y="16"/>
                  </a:lnTo>
                  <a:lnTo>
                    <a:pt x="21" y="14"/>
                  </a:lnTo>
                  <a:lnTo>
                    <a:pt x="21" y="9"/>
                  </a:lnTo>
                  <a:lnTo>
                    <a:pt x="19" y="7"/>
                  </a:lnTo>
                  <a:lnTo>
                    <a:pt x="14" y="7"/>
                  </a:lnTo>
                  <a:lnTo>
                    <a:pt x="12" y="5"/>
                  </a:lnTo>
                  <a:lnTo>
                    <a:pt x="7" y="2"/>
                  </a:lnTo>
                  <a:lnTo>
                    <a:pt x="5" y="0"/>
                  </a:lnTo>
                  <a:lnTo>
                    <a:pt x="0" y="2"/>
                  </a:lnTo>
                  <a:lnTo>
                    <a:pt x="0" y="7"/>
                  </a:lnTo>
                  <a:lnTo>
                    <a:pt x="5" y="14"/>
                  </a:lnTo>
                  <a:lnTo>
                    <a:pt x="7" y="31"/>
                  </a:lnTo>
                  <a:lnTo>
                    <a:pt x="10" y="35"/>
                  </a:lnTo>
                  <a:lnTo>
                    <a:pt x="12" y="40"/>
                  </a:lnTo>
                  <a:lnTo>
                    <a:pt x="10" y="47"/>
                  </a:lnTo>
                  <a:lnTo>
                    <a:pt x="10" y="50"/>
                  </a:lnTo>
                  <a:lnTo>
                    <a:pt x="10" y="54"/>
                  </a:lnTo>
                  <a:lnTo>
                    <a:pt x="12" y="57"/>
                  </a:lnTo>
                  <a:lnTo>
                    <a:pt x="12" y="59"/>
                  </a:lnTo>
                  <a:lnTo>
                    <a:pt x="14" y="61"/>
                  </a:lnTo>
                  <a:lnTo>
                    <a:pt x="19" y="64"/>
                  </a:lnTo>
                  <a:lnTo>
                    <a:pt x="24" y="71"/>
                  </a:lnTo>
                  <a:lnTo>
                    <a:pt x="26" y="73"/>
                  </a:lnTo>
                  <a:lnTo>
                    <a:pt x="29" y="76"/>
                  </a:lnTo>
                  <a:lnTo>
                    <a:pt x="26" y="78"/>
                  </a:lnTo>
                  <a:lnTo>
                    <a:pt x="26" y="83"/>
                  </a:lnTo>
                  <a:lnTo>
                    <a:pt x="29" y="85"/>
                  </a:lnTo>
                  <a:lnTo>
                    <a:pt x="36" y="87"/>
                  </a:lnTo>
                  <a:lnTo>
                    <a:pt x="40" y="92"/>
                  </a:lnTo>
                  <a:lnTo>
                    <a:pt x="40" y="95"/>
                  </a:lnTo>
                  <a:lnTo>
                    <a:pt x="45" y="102"/>
                  </a:lnTo>
                  <a:lnTo>
                    <a:pt x="50" y="102"/>
                  </a:lnTo>
                  <a:lnTo>
                    <a:pt x="52" y="99"/>
                  </a:lnTo>
                  <a:lnTo>
                    <a:pt x="55" y="102"/>
                  </a:lnTo>
                  <a:lnTo>
                    <a:pt x="57" y="106"/>
                  </a:lnTo>
                  <a:lnTo>
                    <a:pt x="64" y="109"/>
                  </a:lnTo>
                  <a:lnTo>
                    <a:pt x="69" y="111"/>
                  </a:lnTo>
                  <a:lnTo>
                    <a:pt x="73" y="114"/>
                  </a:lnTo>
                  <a:lnTo>
                    <a:pt x="76" y="116"/>
                  </a:lnTo>
                  <a:lnTo>
                    <a:pt x="78" y="114"/>
                  </a:lnTo>
                  <a:lnTo>
                    <a:pt x="78" y="116"/>
                  </a:lnTo>
                  <a:lnTo>
                    <a:pt x="83" y="114"/>
                  </a:lnTo>
                  <a:lnTo>
                    <a:pt x="83" y="111"/>
                  </a:lnTo>
                  <a:lnTo>
                    <a:pt x="81" y="111"/>
                  </a:lnTo>
                  <a:lnTo>
                    <a:pt x="83" y="111"/>
                  </a:lnTo>
                  <a:lnTo>
                    <a:pt x="83" y="109"/>
                  </a:lnTo>
                  <a:lnTo>
                    <a:pt x="81" y="109"/>
                  </a:lnTo>
                  <a:lnTo>
                    <a:pt x="83" y="109"/>
                  </a:lnTo>
                  <a:lnTo>
                    <a:pt x="83" y="111"/>
                  </a:lnTo>
                  <a:lnTo>
                    <a:pt x="85" y="114"/>
                  </a:lnTo>
                  <a:lnTo>
                    <a:pt x="88" y="114"/>
                  </a:lnTo>
                  <a:lnTo>
                    <a:pt x="88" y="109"/>
                  </a:lnTo>
                  <a:lnTo>
                    <a:pt x="83" y="99"/>
                  </a:lnTo>
                  <a:lnTo>
                    <a:pt x="83" y="99"/>
                  </a:lnTo>
                  <a:lnTo>
                    <a:pt x="83" y="99"/>
                  </a:lnTo>
                  <a:lnTo>
                    <a:pt x="81" y="97"/>
                  </a:lnTo>
                  <a:lnTo>
                    <a:pt x="81" y="95"/>
                  </a:lnTo>
                  <a:lnTo>
                    <a:pt x="78" y="90"/>
                  </a:lnTo>
                  <a:lnTo>
                    <a:pt x="81" y="87"/>
                  </a:lnTo>
                  <a:lnTo>
                    <a:pt x="78" y="87"/>
                  </a:lnTo>
                  <a:lnTo>
                    <a:pt x="76" y="85"/>
                  </a:lnTo>
                  <a:lnTo>
                    <a:pt x="71" y="83"/>
                  </a:lnTo>
                  <a:lnTo>
                    <a:pt x="69" y="76"/>
                  </a:lnTo>
                  <a:lnTo>
                    <a:pt x="69" y="66"/>
                  </a:lnTo>
                  <a:lnTo>
                    <a:pt x="66" y="64"/>
                  </a:lnTo>
                  <a:lnTo>
                    <a:pt x="66" y="61"/>
                  </a:lnTo>
                  <a:lnTo>
                    <a:pt x="69" y="59"/>
                  </a:lnTo>
                  <a:lnTo>
                    <a:pt x="66" y="50"/>
                  </a:lnTo>
                  <a:lnTo>
                    <a:pt x="69" y="47"/>
                  </a:lnTo>
                  <a:lnTo>
                    <a:pt x="66" y="38"/>
                  </a:lnTo>
                  <a:lnTo>
                    <a:pt x="62" y="31"/>
                  </a:lnTo>
                  <a:lnTo>
                    <a:pt x="47" y="16"/>
                  </a:lnTo>
                  <a:lnTo>
                    <a:pt x="45" y="9"/>
                  </a:lnTo>
                  <a:lnTo>
                    <a:pt x="43" y="12"/>
                  </a:lnTo>
                  <a:lnTo>
                    <a:pt x="40" y="14"/>
                  </a:lnTo>
                  <a:lnTo>
                    <a:pt x="38" y="14"/>
                  </a:lnTo>
                  <a:lnTo>
                    <a:pt x="38" y="14"/>
                  </a:lnTo>
                  <a:lnTo>
                    <a:pt x="38" y="14"/>
                  </a:lnTo>
                  <a:lnTo>
                    <a:pt x="38" y="19"/>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739" name="Freeform 634"/>
            <p:cNvSpPr>
              <a:spLocks/>
            </p:cNvSpPr>
            <p:nvPr/>
          </p:nvSpPr>
          <p:spPr bwMode="auto">
            <a:xfrm>
              <a:off x="8583641" y="4477138"/>
              <a:ext cx="231575" cy="155179"/>
            </a:xfrm>
            <a:custGeom>
              <a:avLst/>
              <a:gdLst>
                <a:gd name="T0" fmla="*/ 17 w 194"/>
                <a:gd name="T1" fmla="*/ 126 h 130"/>
                <a:gd name="T2" fmla="*/ 26 w 194"/>
                <a:gd name="T3" fmla="*/ 128 h 130"/>
                <a:gd name="T4" fmla="*/ 36 w 194"/>
                <a:gd name="T5" fmla="*/ 126 h 130"/>
                <a:gd name="T6" fmla="*/ 62 w 194"/>
                <a:gd name="T7" fmla="*/ 119 h 130"/>
                <a:gd name="T8" fmla="*/ 78 w 194"/>
                <a:gd name="T9" fmla="*/ 123 h 130"/>
                <a:gd name="T10" fmla="*/ 100 w 194"/>
                <a:gd name="T11" fmla="*/ 116 h 130"/>
                <a:gd name="T12" fmla="*/ 112 w 194"/>
                <a:gd name="T13" fmla="*/ 92 h 130"/>
                <a:gd name="T14" fmla="*/ 121 w 194"/>
                <a:gd name="T15" fmla="*/ 64 h 130"/>
                <a:gd name="T16" fmla="*/ 128 w 194"/>
                <a:gd name="T17" fmla="*/ 55 h 130"/>
                <a:gd name="T18" fmla="*/ 147 w 194"/>
                <a:gd name="T19" fmla="*/ 55 h 130"/>
                <a:gd name="T20" fmla="*/ 159 w 194"/>
                <a:gd name="T21" fmla="*/ 57 h 130"/>
                <a:gd name="T22" fmla="*/ 168 w 194"/>
                <a:gd name="T23" fmla="*/ 59 h 130"/>
                <a:gd name="T24" fmla="*/ 178 w 194"/>
                <a:gd name="T25" fmla="*/ 55 h 130"/>
                <a:gd name="T26" fmla="*/ 173 w 194"/>
                <a:gd name="T27" fmla="*/ 43 h 130"/>
                <a:gd name="T28" fmla="*/ 194 w 194"/>
                <a:gd name="T29" fmla="*/ 38 h 130"/>
                <a:gd name="T30" fmla="*/ 185 w 194"/>
                <a:gd name="T31" fmla="*/ 36 h 130"/>
                <a:gd name="T32" fmla="*/ 173 w 194"/>
                <a:gd name="T33" fmla="*/ 26 h 130"/>
                <a:gd name="T34" fmla="*/ 164 w 194"/>
                <a:gd name="T35" fmla="*/ 29 h 130"/>
                <a:gd name="T36" fmla="*/ 166 w 194"/>
                <a:gd name="T37" fmla="*/ 21 h 130"/>
                <a:gd name="T38" fmla="*/ 159 w 194"/>
                <a:gd name="T39" fmla="*/ 24 h 130"/>
                <a:gd name="T40" fmla="*/ 164 w 194"/>
                <a:gd name="T41" fmla="*/ 14 h 130"/>
                <a:gd name="T42" fmla="*/ 152 w 194"/>
                <a:gd name="T43" fmla="*/ 7 h 130"/>
                <a:gd name="T44" fmla="*/ 147 w 194"/>
                <a:gd name="T45" fmla="*/ 0 h 130"/>
                <a:gd name="T46" fmla="*/ 140 w 194"/>
                <a:gd name="T47" fmla="*/ 7 h 130"/>
                <a:gd name="T48" fmla="*/ 140 w 194"/>
                <a:gd name="T49" fmla="*/ 0 h 130"/>
                <a:gd name="T50" fmla="*/ 128 w 194"/>
                <a:gd name="T51" fmla="*/ 21 h 130"/>
                <a:gd name="T52" fmla="*/ 116 w 194"/>
                <a:gd name="T53" fmla="*/ 33 h 130"/>
                <a:gd name="T54" fmla="*/ 112 w 194"/>
                <a:gd name="T55" fmla="*/ 38 h 130"/>
                <a:gd name="T56" fmla="*/ 116 w 194"/>
                <a:gd name="T57" fmla="*/ 40 h 130"/>
                <a:gd name="T58" fmla="*/ 112 w 194"/>
                <a:gd name="T59" fmla="*/ 45 h 130"/>
                <a:gd name="T60" fmla="*/ 112 w 194"/>
                <a:gd name="T61" fmla="*/ 57 h 130"/>
                <a:gd name="T62" fmla="*/ 109 w 194"/>
                <a:gd name="T63" fmla="*/ 48 h 130"/>
                <a:gd name="T64" fmla="*/ 107 w 194"/>
                <a:gd name="T65" fmla="*/ 48 h 130"/>
                <a:gd name="T66" fmla="*/ 102 w 194"/>
                <a:gd name="T67" fmla="*/ 59 h 130"/>
                <a:gd name="T68" fmla="*/ 93 w 194"/>
                <a:gd name="T69" fmla="*/ 50 h 130"/>
                <a:gd name="T70" fmla="*/ 88 w 194"/>
                <a:gd name="T71" fmla="*/ 57 h 130"/>
                <a:gd name="T72" fmla="*/ 74 w 194"/>
                <a:gd name="T73" fmla="*/ 71 h 130"/>
                <a:gd name="T74" fmla="*/ 62 w 194"/>
                <a:gd name="T75" fmla="*/ 85 h 130"/>
                <a:gd name="T76" fmla="*/ 45 w 194"/>
                <a:gd name="T77" fmla="*/ 97 h 130"/>
                <a:gd name="T78" fmla="*/ 43 w 194"/>
                <a:gd name="T79" fmla="*/ 100 h 130"/>
                <a:gd name="T80" fmla="*/ 34 w 194"/>
                <a:gd name="T81" fmla="*/ 107 h 130"/>
                <a:gd name="T82" fmla="*/ 31 w 194"/>
                <a:gd name="T83" fmla="*/ 119 h 130"/>
                <a:gd name="T84" fmla="*/ 8 w 194"/>
                <a:gd name="T85" fmla="*/ 116 h 130"/>
                <a:gd name="T86" fmla="*/ 0 w 194"/>
                <a:gd name="T87" fmla="*/ 109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94" h="130">
                  <a:moveTo>
                    <a:pt x="12" y="121"/>
                  </a:moveTo>
                  <a:lnTo>
                    <a:pt x="12" y="123"/>
                  </a:lnTo>
                  <a:lnTo>
                    <a:pt x="17" y="126"/>
                  </a:lnTo>
                  <a:lnTo>
                    <a:pt x="19" y="130"/>
                  </a:lnTo>
                  <a:lnTo>
                    <a:pt x="22" y="130"/>
                  </a:lnTo>
                  <a:lnTo>
                    <a:pt x="26" y="128"/>
                  </a:lnTo>
                  <a:lnTo>
                    <a:pt x="29" y="126"/>
                  </a:lnTo>
                  <a:lnTo>
                    <a:pt x="34" y="126"/>
                  </a:lnTo>
                  <a:lnTo>
                    <a:pt x="36" y="126"/>
                  </a:lnTo>
                  <a:lnTo>
                    <a:pt x="48" y="126"/>
                  </a:lnTo>
                  <a:lnTo>
                    <a:pt x="60" y="121"/>
                  </a:lnTo>
                  <a:lnTo>
                    <a:pt x="62" y="119"/>
                  </a:lnTo>
                  <a:lnTo>
                    <a:pt x="71" y="119"/>
                  </a:lnTo>
                  <a:lnTo>
                    <a:pt x="76" y="121"/>
                  </a:lnTo>
                  <a:lnTo>
                    <a:pt x="78" y="123"/>
                  </a:lnTo>
                  <a:lnTo>
                    <a:pt x="83" y="123"/>
                  </a:lnTo>
                  <a:lnTo>
                    <a:pt x="90" y="119"/>
                  </a:lnTo>
                  <a:lnTo>
                    <a:pt x="100" y="116"/>
                  </a:lnTo>
                  <a:lnTo>
                    <a:pt x="100" y="114"/>
                  </a:lnTo>
                  <a:lnTo>
                    <a:pt x="109" y="102"/>
                  </a:lnTo>
                  <a:lnTo>
                    <a:pt x="112" y="92"/>
                  </a:lnTo>
                  <a:lnTo>
                    <a:pt x="119" y="83"/>
                  </a:lnTo>
                  <a:lnTo>
                    <a:pt x="121" y="69"/>
                  </a:lnTo>
                  <a:lnTo>
                    <a:pt x="121" y="64"/>
                  </a:lnTo>
                  <a:lnTo>
                    <a:pt x="123" y="62"/>
                  </a:lnTo>
                  <a:lnTo>
                    <a:pt x="123" y="59"/>
                  </a:lnTo>
                  <a:lnTo>
                    <a:pt x="128" y="55"/>
                  </a:lnTo>
                  <a:lnTo>
                    <a:pt x="130" y="55"/>
                  </a:lnTo>
                  <a:lnTo>
                    <a:pt x="138" y="55"/>
                  </a:lnTo>
                  <a:lnTo>
                    <a:pt x="147" y="55"/>
                  </a:lnTo>
                  <a:lnTo>
                    <a:pt x="149" y="57"/>
                  </a:lnTo>
                  <a:lnTo>
                    <a:pt x="154" y="57"/>
                  </a:lnTo>
                  <a:lnTo>
                    <a:pt x="159" y="57"/>
                  </a:lnTo>
                  <a:lnTo>
                    <a:pt x="159" y="57"/>
                  </a:lnTo>
                  <a:lnTo>
                    <a:pt x="164" y="59"/>
                  </a:lnTo>
                  <a:lnTo>
                    <a:pt x="168" y="59"/>
                  </a:lnTo>
                  <a:lnTo>
                    <a:pt x="171" y="57"/>
                  </a:lnTo>
                  <a:lnTo>
                    <a:pt x="178" y="57"/>
                  </a:lnTo>
                  <a:lnTo>
                    <a:pt x="178" y="55"/>
                  </a:lnTo>
                  <a:lnTo>
                    <a:pt x="171" y="50"/>
                  </a:lnTo>
                  <a:lnTo>
                    <a:pt x="171" y="45"/>
                  </a:lnTo>
                  <a:lnTo>
                    <a:pt x="173" y="43"/>
                  </a:lnTo>
                  <a:lnTo>
                    <a:pt x="183" y="43"/>
                  </a:lnTo>
                  <a:lnTo>
                    <a:pt x="190" y="43"/>
                  </a:lnTo>
                  <a:lnTo>
                    <a:pt x="194" y="38"/>
                  </a:lnTo>
                  <a:lnTo>
                    <a:pt x="192" y="36"/>
                  </a:lnTo>
                  <a:lnTo>
                    <a:pt x="190" y="36"/>
                  </a:lnTo>
                  <a:lnTo>
                    <a:pt x="185" y="36"/>
                  </a:lnTo>
                  <a:lnTo>
                    <a:pt x="180" y="31"/>
                  </a:lnTo>
                  <a:lnTo>
                    <a:pt x="178" y="31"/>
                  </a:lnTo>
                  <a:lnTo>
                    <a:pt x="173" y="26"/>
                  </a:lnTo>
                  <a:lnTo>
                    <a:pt x="171" y="26"/>
                  </a:lnTo>
                  <a:lnTo>
                    <a:pt x="166" y="31"/>
                  </a:lnTo>
                  <a:lnTo>
                    <a:pt x="164" y="29"/>
                  </a:lnTo>
                  <a:lnTo>
                    <a:pt x="168" y="24"/>
                  </a:lnTo>
                  <a:lnTo>
                    <a:pt x="166" y="21"/>
                  </a:lnTo>
                  <a:lnTo>
                    <a:pt x="166" y="21"/>
                  </a:lnTo>
                  <a:lnTo>
                    <a:pt x="161" y="26"/>
                  </a:lnTo>
                  <a:lnTo>
                    <a:pt x="161" y="24"/>
                  </a:lnTo>
                  <a:lnTo>
                    <a:pt x="159" y="24"/>
                  </a:lnTo>
                  <a:lnTo>
                    <a:pt x="159" y="17"/>
                  </a:lnTo>
                  <a:lnTo>
                    <a:pt x="164" y="17"/>
                  </a:lnTo>
                  <a:lnTo>
                    <a:pt x="164" y="14"/>
                  </a:lnTo>
                  <a:lnTo>
                    <a:pt x="157" y="10"/>
                  </a:lnTo>
                  <a:lnTo>
                    <a:pt x="157" y="12"/>
                  </a:lnTo>
                  <a:lnTo>
                    <a:pt x="152" y="7"/>
                  </a:lnTo>
                  <a:lnTo>
                    <a:pt x="152" y="3"/>
                  </a:lnTo>
                  <a:lnTo>
                    <a:pt x="147" y="0"/>
                  </a:lnTo>
                  <a:lnTo>
                    <a:pt x="147" y="0"/>
                  </a:lnTo>
                  <a:lnTo>
                    <a:pt x="147" y="5"/>
                  </a:lnTo>
                  <a:lnTo>
                    <a:pt x="142" y="10"/>
                  </a:lnTo>
                  <a:lnTo>
                    <a:pt x="140" y="7"/>
                  </a:lnTo>
                  <a:lnTo>
                    <a:pt x="142" y="5"/>
                  </a:lnTo>
                  <a:lnTo>
                    <a:pt x="142" y="0"/>
                  </a:lnTo>
                  <a:lnTo>
                    <a:pt x="140" y="0"/>
                  </a:lnTo>
                  <a:lnTo>
                    <a:pt x="135" y="10"/>
                  </a:lnTo>
                  <a:lnTo>
                    <a:pt x="133" y="12"/>
                  </a:lnTo>
                  <a:lnTo>
                    <a:pt x="128" y="21"/>
                  </a:lnTo>
                  <a:lnTo>
                    <a:pt x="128" y="26"/>
                  </a:lnTo>
                  <a:lnTo>
                    <a:pt x="121" y="33"/>
                  </a:lnTo>
                  <a:lnTo>
                    <a:pt x="116" y="33"/>
                  </a:lnTo>
                  <a:lnTo>
                    <a:pt x="112" y="36"/>
                  </a:lnTo>
                  <a:lnTo>
                    <a:pt x="109" y="38"/>
                  </a:lnTo>
                  <a:lnTo>
                    <a:pt x="112" y="38"/>
                  </a:lnTo>
                  <a:lnTo>
                    <a:pt x="109" y="40"/>
                  </a:lnTo>
                  <a:lnTo>
                    <a:pt x="112" y="40"/>
                  </a:lnTo>
                  <a:lnTo>
                    <a:pt x="116" y="40"/>
                  </a:lnTo>
                  <a:lnTo>
                    <a:pt x="114" y="43"/>
                  </a:lnTo>
                  <a:lnTo>
                    <a:pt x="112" y="45"/>
                  </a:lnTo>
                  <a:lnTo>
                    <a:pt x="112" y="45"/>
                  </a:lnTo>
                  <a:lnTo>
                    <a:pt x="112" y="48"/>
                  </a:lnTo>
                  <a:lnTo>
                    <a:pt x="114" y="55"/>
                  </a:lnTo>
                  <a:lnTo>
                    <a:pt x="112" y="57"/>
                  </a:lnTo>
                  <a:lnTo>
                    <a:pt x="109" y="57"/>
                  </a:lnTo>
                  <a:lnTo>
                    <a:pt x="109" y="50"/>
                  </a:lnTo>
                  <a:lnTo>
                    <a:pt x="109" y="48"/>
                  </a:lnTo>
                  <a:lnTo>
                    <a:pt x="107" y="48"/>
                  </a:lnTo>
                  <a:lnTo>
                    <a:pt x="107" y="48"/>
                  </a:lnTo>
                  <a:lnTo>
                    <a:pt x="107" y="48"/>
                  </a:lnTo>
                  <a:lnTo>
                    <a:pt x="104" y="50"/>
                  </a:lnTo>
                  <a:lnTo>
                    <a:pt x="104" y="59"/>
                  </a:lnTo>
                  <a:lnTo>
                    <a:pt x="102" y="59"/>
                  </a:lnTo>
                  <a:lnTo>
                    <a:pt x="100" y="57"/>
                  </a:lnTo>
                  <a:lnTo>
                    <a:pt x="95" y="52"/>
                  </a:lnTo>
                  <a:lnTo>
                    <a:pt x="93" y="50"/>
                  </a:lnTo>
                  <a:lnTo>
                    <a:pt x="90" y="50"/>
                  </a:lnTo>
                  <a:lnTo>
                    <a:pt x="88" y="52"/>
                  </a:lnTo>
                  <a:lnTo>
                    <a:pt x="88" y="57"/>
                  </a:lnTo>
                  <a:lnTo>
                    <a:pt x="83" y="62"/>
                  </a:lnTo>
                  <a:lnTo>
                    <a:pt x="81" y="66"/>
                  </a:lnTo>
                  <a:lnTo>
                    <a:pt x="74" y="71"/>
                  </a:lnTo>
                  <a:lnTo>
                    <a:pt x="74" y="76"/>
                  </a:lnTo>
                  <a:lnTo>
                    <a:pt x="69" y="81"/>
                  </a:lnTo>
                  <a:lnTo>
                    <a:pt x="62" y="85"/>
                  </a:lnTo>
                  <a:lnTo>
                    <a:pt x="45" y="90"/>
                  </a:lnTo>
                  <a:lnTo>
                    <a:pt x="45" y="90"/>
                  </a:lnTo>
                  <a:lnTo>
                    <a:pt x="45" y="97"/>
                  </a:lnTo>
                  <a:lnTo>
                    <a:pt x="48" y="100"/>
                  </a:lnTo>
                  <a:lnTo>
                    <a:pt x="45" y="97"/>
                  </a:lnTo>
                  <a:lnTo>
                    <a:pt x="43" y="100"/>
                  </a:lnTo>
                  <a:lnTo>
                    <a:pt x="38" y="100"/>
                  </a:lnTo>
                  <a:lnTo>
                    <a:pt x="36" y="102"/>
                  </a:lnTo>
                  <a:lnTo>
                    <a:pt x="34" y="107"/>
                  </a:lnTo>
                  <a:lnTo>
                    <a:pt x="34" y="114"/>
                  </a:lnTo>
                  <a:lnTo>
                    <a:pt x="31" y="119"/>
                  </a:lnTo>
                  <a:lnTo>
                    <a:pt x="31" y="119"/>
                  </a:lnTo>
                  <a:lnTo>
                    <a:pt x="22" y="119"/>
                  </a:lnTo>
                  <a:lnTo>
                    <a:pt x="15" y="114"/>
                  </a:lnTo>
                  <a:lnTo>
                    <a:pt x="8" y="116"/>
                  </a:lnTo>
                  <a:lnTo>
                    <a:pt x="5" y="111"/>
                  </a:lnTo>
                  <a:lnTo>
                    <a:pt x="3" y="109"/>
                  </a:lnTo>
                  <a:lnTo>
                    <a:pt x="0" y="109"/>
                  </a:lnTo>
                  <a:lnTo>
                    <a:pt x="5" y="116"/>
                  </a:lnTo>
                  <a:lnTo>
                    <a:pt x="12" y="121"/>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740" name="Freeform 635"/>
            <p:cNvSpPr>
              <a:spLocks/>
            </p:cNvSpPr>
            <p:nvPr/>
          </p:nvSpPr>
          <p:spPr bwMode="auto">
            <a:xfrm>
              <a:off x="8629001" y="4592925"/>
              <a:ext cx="3581" cy="3581"/>
            </a:xfrm>
            <a:custGeom>
              <a:avLst/>
              <a:gdLst>
                <a:gd name="T0" fmla="*/ 0 w 3"/>
                <a:gd name="T1" fmla="*/ 0 h 3"/>
                <a:gd name="T2" fmla="*/ 0 w 3"/>
                <a:gd name="T3" fmla="*/ 3 h 3"/>
                <a:gd name="T4" fmla="*/ 3 w 3"/>
                <a:gd name="T5" fmla="*/ 0 h 3"/>
                <a:gd name="T6" fmla="*/ 0 w 3"/>
                <a:gd name="T7" fmla="*/ 0 h 3"/>
                <a:gd name="T8" fmla="*/ 0 w 3"/>
                <a:gd name="T9" fmla="*/ 0 h 3"/>
              </a:gdLst>
              <a:ahLst/>
              <a:cxnLst>
                <a:cxn ang="0">
                  <a:pos x="T0" y="T1"/>
                </a:cxn>
                <a:cxn ang="0">
                  <a:pos x="T2" y="T3"/>
                </a:cxn>
                <a:cxn ang="0">
                  <a:pos x="T4" y="T5"/>
                </a:cxn>
                <a:cxn ang="0">
                  <a:pos x="T6" y="T7"/>
                </a:cxn>
                <a:cxn ang="0">
                  <a:pos x="T8" y="T9"/>
                </a:cxn>
              </a:cxnLst>
              <a:rect l="0" t="0" r="r" b="b"/>
              <a:pathLst>
                <a:path w="3" h="3">
                  <a:moveTo>
                    <a:pt x="0" y="0"/>
                  </a:moveTo>
                  <a:lnTo>
                    <a:pt x="0" y="3"/>
                  </a:lnTo>
                  <a:lnTo>
                    <a:pt x="3" y="0"/>
                  </a:lnTo>
                  <a:lnTo>
                    <a:pt x="0" y="0"/>
                  </a:lnTo>
                  <a:lnTo>
                    <a:pt x="0" y="0"/>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741" name="Freeform 636"/>
            <p:cNvSpPr>
              <a:spLocks/>
            </p:cNvSpPr>
            <p:nvPr/>
          </p:nvSpPr>
          <p:spPr bwMode="auto">
            <a:xfrm>
              <a:off x="8629001" y="4586957"/>
              <a:ext cx="0" cy="3581"/>
            </a:xfrm>
            <a:custGeom>
              <a:avLst/>
              <a:gdLst>
                <a:gd name="T0" fmla="*/ 3 h 3"/>
                <a:gd name="T1" fmla="*/ 3 h 3"/>
                <a:gd name="T2" fmla="*/ 0 h 3"/>
                <a:gd name="T3" fmla="*/ 0 h 3"/>
                <a:gd name="T4" fmla="*/ 3 h 3"/>
                <a:gd name="T5" fmla="*/ 3 h 3"/>
              </a:gdLst>
              <a:ahLst/>
              <a:cxnLst>
                <a:cxn ang="0">
                  <a:pos x="0" y="T0"/>
                </a:cxn>
                <a:cxn ang="0">
                  <a:pos x="0" y="T1"/>
                </a:cxn>
                <a:cxn ang="0">
                  <a:pos x="0" y="T2"/>
                </a:cxn>
                <a:cxn ang="0">
                  <a:pos x="0" y="T3"/>
                </a:cxn>
                <a:cxn ang="0">
                  <a:pos x="0" y="T4"/>
                </a:cxn>
                <a:cxn ang="0">
                  <a:pos x="0" y="T5"/>
                </a:cxn>
              </a:cxnLst>
              <a:rect l="0" t="0" r="r" b="b"/>
              <a:pathLst>
                <a:path h="3">
                  <a:moveTo>
                    <a:pt x="0" y="3"/>
                  </a:moveTo>
                  <a:lnTo>
                    <a:pt x="0" y="3"/>
                  </a:lnTo>
                  <a:lnTo>
                    <a:pt x="0" y="0"/>
                  </a:lnTo>
                  <a:lnTo>
                    <a:pt x="0" y="0"/>
                  </a:lnTo>
                  <a:lnTo>
                    <a:pt x="0" y="3"/>
                  </a:lnTo>
                  <a:lnTo>
                    <a:pt x="0" y="3"/>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742" name="Freeform 637"/>
            <p:cNvSpPr>
              <a:spLocks/>
            </p:cNvSpPr>
            <p:nvPr/>
          </p:nvSpPr>
          <p:spPr bwMode="auto">
            <a:xfrm>
              <a:off x="8759112" y="4468782"/>
              <a:ext cx="5969" cy="5969"/>
            </a:xfrm>
            <a:custGeom>
              <a:avLst/>
              <a:gdLst>
                <a:gd name="T0" fmla="*/ 0 w 5"/>
                <a:gd name="T1" fmla="*/ 5 h 5"/>
                <a:gd name="T2" fmla="*/ 5 w 5"/>
                <a:gd name="T3" fmla="*/ 2 h 5"/>
                <a:gd name="T4" fmla="*/ 5 w 5"/>
                <a:gd name="T5" fmla="*/ 0 h 5"/>
                <a:gd name="T6" fmla="*/ 5 w 5"/>
                <a:gd name="T7" fmla="*/ 0 h 5"/>
                <a:gd name="T8" fmla="*/ 0 w 5"/>
                <a:gd name="T9" fmla="*/ 2 h 5"/>
                <a:gd name="T10" fmla="*/ 0 w 5"/>
                <a:gd name="T11" fmla="*/ 5 h 5"/>
              </a:gdLst>
              <a:ahLst/>
              <a:cxnLst>
                <a:cxn ang="0">
                  <a:pos x="T0" y="T1"/>
                </a:cxn>
                <a:cxn ang="0">
                  <a:pos x="T2" y="T3"/>
                </a:cxn>
                <a:cxn ang="0">
                  <a:pos x="T4" y="T5"/>
                </a:cxn>
                <a:cxn ang="0">
                  <a:pos x="T6" y="T7"/>
                </a:cxn>
                <a:cxn ang="0">
                  <a:pos x="T8" y="T9"/>
                </a:cxn>
                <a:cxn ang="0">
                  <a:pos x="T10" y="T11"/>
                </a:cxn>
              </a:cxnLst>
              <a:rect l="0" t="0" r="r" b="b"/>
              <a:pathLst>
                <a:path w="5" h="5">
                  <a:moveTo>
                    <a:pt x="0" y="5"/>
                  </a:moveTo>
                  <a:lnTo>
                    <a:pt x="5" y="2"/>
                  </a:lnTo>
                  <a:lnTo>
                    <a:pt x="5" y="0"/>
                  </a:lnTo>
                  <a:lnTo>
                    <a:pt x="5" y="0"/>
                  </a:lnTo>
                  <a:lnTo>
                    <a:pt x="0" y="2"/>
                  </a:lnTo>
                  <a:lnTo>
                    <a:pt x="0" y="5"/>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743" name="Freeform 638"/>
            <p:cNvSpPr>
              <a:spLocks/>
            </p:cNvSpPr>
            <p:nvPr/>
          </p:nvSpPr>
          <p:spPr bwMode="auto">
            <a:xfrm>
              <a:off x="8750757" y="4468782"/>
              <a:ext cx="5969" cy="2387"/>
            </a:xfrm>
            <a:custGeom>
              <a:avLst/>
              <a:gdLst>
                <a:gd name="T0" fmla="*/ 2 w 5"/>
                <a:gd name="T1" fmla="*/ 2 h 2"/>
                <a:gd name="T2" fmla="*/ 5 w 5"/>
                <a:gd name="T3" fmla="*/ 0 h 2"/>
                <a:gd name="T4" fmla="*/ 5 w 5"/>
                <a:gd name="T5" fmla="*/ 0 h 2"/>
                <a:gd name="T6" fmla="*/ 0 w 5"/>
                <a:gd name="T7" fmla="*/ 2 h 2"/>
                <a:gd name="T8" fmla="*/ 2 w 5"/>
                <a:gd name="T9" fmla="*/ 2 h 2"/>
              </a:gdLst>
              <a:ahLst/>
              <a:cxnLst>
                <a:cxn ang="0">
                  <a:pos x="T0" y="T1"/>
                </a:cxn>
                <a:cxn ang="0">
                  <a:pos x="T2" y="T3"/>
                </a:cxn>
                <a:cxn ang="0">
                  <a:pos x="T4" y="T5"/>
                </a:cxn>
                <a:cxn ang="0">
                  <a:pos x="T6" y="T7"/>
                </a:cxn>
                <a:cxn ang="0">
                  <a:pos x="T8" y="T9"/>
                </a:cxn>
              </a:cxnLst>
              <a:rect l="0" t="0" r="r" b="b"/>
              <a:pathLst>
                <a:path w="5" h="2">
                  <a:moveTo>
                    <a:pt x="2" y="2"/>
                  </a:moveTo>
                  <a:lnTo>
                    <a:pt x="5" y="0"/>
                  </a:lnTo>
                  <a:lnTo>
                    <a:pt x="5" y="0"/>
                  </a:lnTo>
                  <a:lnTo>
                    <a:pt x="0" y="2"/>
                  </a:lnTo>
                  <a:lnTo>
                    <a:pt x="2" y="2"/>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744" name="Freeform 639"/>
            <p:cNvSpPr>
              <a:spLocks/>
            </p:cNvSpPr>
            <p:nvPr/>
          </p:nvSpPr>
          <p:spPr bwMode="auto">
            <a:xfrm>
              <a:off x="8629001" y="4586957"/>
              <a:ext cx="8356" cy="5969"/>
            </a:xfrm>
            <a:custGeom>
              <a:avLst/>
              <a:gdLst>
                <a:gd name="T0" fmla="*/ 7 w 7"/>
                <a:gd name="T1" fmla="*/ 5 h 5"/>
                <a:gd name="T2" fmla="*/ 5 w 7"/>
                <a:gd name="T3" fmla="*/ 0 h 5"/>
                <a:gd name="T4" fmla="*/ 3 w 7"/>
                <a:gd name="T5" fmla="*/ 0 h 5"/>
                <a:gd name="T6" fmla="*/ 3 w 7"/>
                <a:gd name="T7" fmla="*/ 0 h 5"/>
                <a:gd name="T8" fmla="*/ 0 w 7"/>
                <a:gd name="T9" fmla="*/ 0 h 5"/>
                <a:gd name="T10" fmla="*/ 0 w 7"/>
                <a:gd name="T11" fmla="*/ 3 h 5"/>
                <a:gd name="T12" fmla="*/ 5 w 7"/>
                <a:gd name="T13" fmla="*/ 5 h 5"/>
                <a:gd name="T14" fmla="*/ 7 w 7"/>
                <a:gd name="T15" fmla="*/ 5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5">
                  <a:moveTo>
                    <a:pt x="7" y="5"/>
                  </a:moveTo>
                  <a:lnTo>
                    <a:pt x="5" y="0"/>
                  </a:lnTo>
                  <a:lnTo>
                    <a:pt x="3" y="0"/>
                  </a:lnTo>
                  <a:lnTo>
                    <a:pt x="3" y="0"/>
                  </a:lnTo>
                  <a:lnTo>
                    <a:pt x="0" y="0"/>
                  </a:lnTo>
                  <a:lnTo>
                    <a:pt x="0" y="3"/>
                  </a:lnTo>
                  <a:lnTo>
                    <a:pt x="5" y="5"/>
                  </a:lnTo>
                  <a:lnTo>
                    <a:pt x="7" y="5"/>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745" name="Freeform 640"/>
            <p:cNvSpPr>
              <a:spLocks/>
            </p:cNvSpPr>
            <p:nvPr/>
          </p:nvSpPr>
          <p:spPr bwMode="auto">
            <a:xfrm>
              <a:off x="8349678" y="4511755"/>
              <a:ext cx="3581" cy="8356"/>
            </a:xfrm>
            <a:custGeom>
              <a:avLst/>
              <a:gdLst>
                <a:gd name="T0" fmla="*/ 0 w 3"/>
                <a:gd name="T1" fmla="*/ 0 h 7"/>
                <a:gd name="T2" fmla="*/ 0 w 3"/>
                <a:gd name="T3" fmla="*/ 4 h 7"/>
                <a:gd name="T4" fmla="*/ 3 w 3"/>
                <a:gd name="T5" fmla="*/ 7 h 7"/>
                <a:gd name="T6" fmla="*/ 3 w 3"/>
                <a:gd name="T7" fmla="*/ 7 h 7"/>
                <a:gd name="T8" fmla="*/ 3 w 3"/>
                <a:gd name="T9" fmla="*/ 4 h 7"/>
                <a:gd name="T10" fmla="*/ 0 w 3"/>
                <a:gd name="T11" fmla="*/ 2 h 7"/>
                <a:gd name="T12" fmla="*/ 0 w 3"/>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3" h="7">
                  <a:moveTo>
                    <a:pt x="0" y="0"/>
                  </a:moveTo>
                  <a:lnTo>
                    <a:pt x="0" y="4"/>
                  </a:lnTo>
                  <a:lnTo>
                    <a:pt x="3" y="7"/>
                  </a:lnTo>
                  <a:lnTo>
                    <a:pt x="3" y="7"/>
                  </a:lnTo>
                  <a:lnTo>
                    <a:pt x="3" y="4"/>
                  </a:lnTo>
                  <a:lnTo>
                    <a:pt x="0" y="2"/>
                  </a:lnTo>
                  <a:lnTo>
                    <a:pt x="0" y="0"/>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746" name="Freeform 641"/>
            <p:cNvSpPr>
              <a:spLocks/>
            </p:cNvSpPr>
            <p:nvPr/>
          </p:nvSpPr>
          <p:spPr bwMode="auto">
            <a:xfrm>
              <a:off x="8626613" y="4592925"/>
              <a:ext cx="2387" cy="3581"/>
            </a:xfrm>
            <a:custGeom>
              <a:avLst/>
              <a:gdLst>
                <a:gd name="T0" fmla="*/ 0 w 2"/>
                <a:gd name="T1" fmla="*/ 3 h 3"/>
                <a:gd name="T2" fmla="*/ 2 w 2"/>
                <a:gd name="T3" fmla="*/ 3 h 3"/>
                <a:gd name="T4" fmla="*/ 2 w 2"/>
                <a:gd name="T5" fmla="*/ 0 h 3"/>
                <a:gd name="T6" fmla="*/ 0 w 2"/>
                <a:gd name="T7" fmla="*/ 3 h 3"/>
              </a:gdLst>
              <a:ahLst/>
              <a:cxnLst>
                <a:cxn ang="0">
                  <a:pos x="T0" y="T1"/>
                </a:cxn>
                <a:cxn ang="0">
                  <a:pos x="T2" y="T3"/>
                </a:cxn>
                <a:cxn ang="0">
                  <a:pos x="T4" y="T5"/>
                </a:cxn>
                <a:cxn ang="0">
                  <a:pos x="T6" y="T7"/>
                </a:cxn>
              </a:cxnLst>
              <a:rect l="0" t="0" r="r" b="b"/>
              <a:pathLst>
                <a:path w="2" h="3">
                  <a:moveTo>
                    <a:pt x="0" y="3"/>
                  </a:moveTo>
                  <a:lnTo>
                    <a:pt x="2" y="3"/>
                  </a:lnTo>
                  <a:lnTo>
                    <a:pt x="2" y="0"/>
                  </a:lnTo>
                  <a:lnTo>
                    <a:pt x="0" y="3"/>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747" name="Freeform 642"/>
            <p:cNvSpPr>
              <a:spLocks/>
            </p:cNvSpPr>
            <p:nvPr/>
          </p:nvSpPr>
          <p:spPr bwMode="auto">
            <a:xfrm>
              <a:off x="8691073" y="4524886"/>
              <a:ext cx="20293" cy="22680"/>
            </a:xfrm>
            <a:custGeom>
              <a:avLst/>
              <a:gdLst>
                <a:gd name="T0" fmla="*/ 5 w 17"/>
                <a:gd name="T1" fmla="*/ 12 h 19"/>
                <a:gd name="T2" fmla="*/ 10 w 17"/>
                <a:gd name="T3" fmla="*/ 17 h 19"/>
                <a:gd name="T4" fmla="*/ 12 w 17"/>
                <a:gd name="T5" fmla="*/ 19 h 19"/>
                <a:gd name="T6" fmla="*/ 14 w 17"/>
                <a:gd name="T7" fmla="*/ 19 h 19"/>
                <a:gd name="T8" fmla="*/ 14 w 17"/>
                <a:gd name="T9" fmla="*/ 10 h 19"/>
                <a:gd name="T10" fmla="*/ 17 w 17"/>
                <a:gd name="T11" fmla="*/ 8 h 19"/>
                <a:gd name="T12" fmla="*/ 17 w 17"/>
                <a:gd name="T13" fmla="*/ 8 h 19"/>
                <a:gd name="T14" fmla="*/ 17 w 17"/>
                <a:gd name="T15" fmla="*/ 5 h 19"/>
                <a:gd name="T16" fmla="*/ 17 w 17"/>
                <a:gd name="T17" fmla="*/ 0 h 19"/>
                <a:gd name="T18" fmla="*/ 14 w 17"/>
                <a:gd name="T19" fmla="*/ 3 h 19"/>
                <a:gd name="T20" fmla="*/ 10 w 17"/>
                <a:gd name="T21" fmla="*/ 5 h 19"/>
                <a:gd name="T22" fmla="*/ 0 w 17"/>
                <a:gd name="T23" fmla="*/ 8 h 19"/>
                <a:gd name="T24" fmla="*/ 0 w 17"/>
                <a:gd name="T25" fmla="*/ 10 h 19"/>
                <a:gd name="T26" fmla="*/ 3 w 17"/>
                <a:gd name="T27" fmla="*/ 10 h 19"/>
                <a:gd name="T28" fmla="*/ 5 w 17"/>
                <a:gd name="T29" fmla="*/ 1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7" h="19">
                  <a:moveTo>
                    <a:pt x="5" y="12"/>
                  </a:moveTo>
                  <a:lnTo>
                    <a:pt x="10" y="17"/>
                  </a:lnTo>
                  <a:lnTo>
                    <a:pt x="12" y="19"/>
                  </a:lnTo>
                  <a:lnTo>
                    <a:pt x="14" y="19"/>
                  </a:lnTo>
                  <a:lnTo>
                    <a:pt x="14" y="10"/>
                  </a:lnTo>
                  <a:lnTo>
                    <a:pt x="17" y="8"/>
                  </a:lnTo>
                  <a:lnTo>
                    <a:pt x="17" y="8"/>
                  </a:lnTo>
                  <a:lnTo>
                    <a:pt x="17" y="5"/>
                  </a:lnTo>
                  <a:lnTo>
                    <a:pt x="17" y="0"/>
                  </a:lnTo>
                  <a:lnTo>
                    <a:pt x="14" y="3"/>
                  </a:lnTo>
                  <a:lnTo>
                    <a:pt x="10" y="5"/>
                  </a:lnTo>
                  <a:lnTo>
                    <a:pt x="0" y="8"/>
                  </a:lnTo>
                  <a:lnTo>
                    <a:pt x="0" y="10"/>
                  </a:lnTo>
                  <a:lnTo>
                    <a:pt x="3" y="10"/>
                  </a:lnTo>
                  <a:lnTo>
                    <a:pt x="5" y="12"/>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748" name="Freeform 643"/>
            <p:cNvSpPr>
              <a:spLocks/>
            </p:cNvSpPr>
            <p:nvPr/>
          </p:nvSpPr>
          <p:spPr bwMode="auto">
            <a:xfrm>
              <a:off x="8713752" y="4530854"/>
              <a:ext cx="5969" cy="14324"/>
            </a:xfrm>
            <a:custGeom>
              <a:avLst/>
              <a:gdLst>
                <a:gd name="T0" fmla="*/ 0 w 5"/>
                <a:gd name="T1" fmla="*/ 12 h 12"/>
                <a:gd name="T2" fmla="*/ 3 w 5"/>
                <a:gd name="T3" fmla="*/ 12 h 12"/>
                <a:gd name="T4" fmla="*/ 5 w 5"/>
                <a:gd name="T5" fmla="*/ 10 h 12"/>
                <a:gd name="T6" fmla="*/ 3 w 5"/>
                <a:gd name="T7" fmla="*/ 3 h 12"/>
                <a:gd name="T8" fmla="*/ 3 w 5"/>
                <a:gd name="T9" fmla="*/ 0 h 12"/>
                <a:gd name="T10" fmla="*/ 0 w 5"/>
                <a:gd name="T11" fmla="*/ 3 h 12"/>
                <a:gd name="T12" fmla="*/ 0 w 5"/>
                <a:gd name="T13" fmla="*/ 3 h 12"/>
                <a:gd name="T14" fmla="*/ 0 w 5"/>
                <a:gd name="T15" fmla="*/ 5 h 12"/>
                <a:gd name="T16" fmla="*/ 0 w 5"/>
                <a:gd name="T17"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12">
                  <a:moveTo>
                    <a:pt x="0" y="12"/>
                  </a:moveTo>
                  <a:lnTo>
                    <a:pt x="3" y="12"/>
                  </a:lnTo>
                  <a:lnTo>
                    <a:pt x="5" y="10"/>
                  </a:lnTo>
                  <a:lnTo>
                    <a:pt x="3" y="3"/>
                  </a:lnTo>
                  <a:lnTo>
                    <a:pt x="3" y="0"/>
                  </a:lnTo>
                  <a:lnTo>
                    <a:pt x="0" y="3"/>
                  </a:lnTo>
                  <a:lnTo>
                    <a:pt x="0" y="3"/>
                  </a:lnTo>
                  <a:lnTo>
                    <a:pt x="0" y="5"/>
                  </a:lnTo>
                  <a:lnTo>
                    <a:pt x="0" y="12"/>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749" name="Freeform 644"/>
            <p:cNvSpPr>
              <a:spLocks/>
            </p:cNvSpPr>
            <p:nvPr/>
          </p:nvSpPr>
          <p:spPr bwMode="auto">
            <a:xfrm>
              <a:off x="8436817" y="4386418"/>
              <a:ext cx="5969" cy="14324"/>
            </a:xfrm>
            <a:custGeom>
              <a:avLst/>
              <a:gdLst>
                <a:gd name="T0" fmla="*/ 3 w 5"/>
                <a:gd name="T1" fmla="*/ 12 h 12"/>
                <a:gd name="T2" fmla="*/ 5 w 5"/>
                <a:gd name="T3" fmla="*/ 10 h 12"/>
                <a:gd name="T4" fmla="*/ 5 w 5"/>
                <a:gd name="T5" fmla="*/ 5 h 12"/>
                <a:gd name="T6" fmla="*/ 5 w 5"/>
                <a:gd name="T7" fmla="*/ 5 h 12"/>
                <a:gd name="T8" fmla="*/ 3 w 5"/>
                <a:gd name="T9" fmla="*/ 0 h 12"/>
                <a:gd name="T10" fmla="*/ 0 w 5"/>
                <a:gd name="T11" fmla="*/ 3 h 12"/>
                <a:gd name="T12" fmla="*/ 0 w 5"/>
                <a:gd name="T13" fmla="*/ 8 h 12"/>
                <a:gd name="T14" fmla="*/ 0 w 5"/>
                <a:gd name="T15" fmla="*/ 8 h 12"/>
                <a:gd name="T16" fmla="*/ 3 w 5"/>
                <a:gd name="T17"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12">
                  <a:moveTo>
                    <a:pt x="3" y="12"/>
                  </a:moveTo>
                  <a:lnTo>
                    <a:pt x="5" y="10"/>
                  </a:lnTo>
                  <a:lnTo>
                    <a:pt x="5" y="5"/>
                  </a:lnTo>
                  <a:lnTo>
                    <a:pt x="5" y="5"/>
                  </a:lnTo>
                  <a:lnTo>
                    <a:pt x="3" y="0"/>
                  </a:lnTo>
                  <a:lnTo>
                    <a:pt x="0" y="3"/>
                  </a:lnTo>
                  <a:lnTo>
                    <a:pt x="0" y="8"/>
                  </a:lnTo>
                  <a:lnTo>
                    <a:pt x="0" y="8"/>
                  </a:lnTo>
                  <a:lnTo>
                    <a:pt x="3" y="12"/>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750" name="Freeform 645"/>
            <p:cNvSpPr>
              <a:spLocks/>
            </p:cNvSpPr>
            <p:nvPr/>
          </p:nvSpPr>
          <p:spPr bwMode="auto">
            <a:xfrm>
              <a:off x="8369971" y="4047411"/>
              <a:ext cx="200539" cy="390336"/>
            </a:xfrm>
            <a:custGeom>
              <a:avLst/>
              <a:gdLst>
                <a:gd name="T0" fmla="*/ 101 w 168"/>
                <a:gd name="T1" fmla="*/ 34 h 327"/>
                <a:gd name="T2" fmla="*/ 90 w 168"/>
                <a:gd name="T3" fmla="*/ 17 h 327"/>
                <a:gd name="T4" fmla="*/ 82 w 168"/>
                <a:gd name="T5" fmla="*/ 10 h 327"/>
                <a:gd name="T6" fmla="*/ 64 w 168"/>
                <a:gd name="T7" fmla="*/ 0 h 327"/>
                <a:gd name="T8" fmla="*/ 45 w 168"/>
                <a:gd name="T9" fmla="*/ 15 h 327"/>
                <a:gd name="T10" fmla="*/ 28 w 168"/>
                <a:gd name="T11" fmla="*/ 15 h 327"/>
                <a:gd name="T12" fmla="*/ 16 w 168"/>
                <a:gd name="T13" fmla="*/ 19 h 327"/>
                <a:gd name="T14" fmla="*/ 4 w 168"/>
                <a:gd name="T15" fmla="*/ 17 h 327"/>
                <a:gd name="T16" fmla="*/ 0 w 168"/>
                <a:gd name="T17" fmla="*/ 24 h 327"/>
                <a:gd name="T18" fmla="*/ 14 w 168"/>
                <a:gd name="T19" fmla="*/ 43 h 327"/>
                <a:gd name="T20" fmla="*/ 42 w 168"/>
                <a:gd name="T21" fmla="*/ 55 h 327"/>
                <a:gd name="T22" fmla="*/ 56 w 168"/>
                <a:gd name="T23" fmla="*/ 69 h 327"/>
                <a:gd name="T24" fmla="*/ 56 w 168"/>
                <a:gd name="T25" fmla="*/ 83 h 327"/>
                <a:gd name="T26" fmla="*/ 47 w 168"/>
                <a:gd name="T27" fmla="*/ 95 h 327"/>
                <a:gd name="T28" fmla="*/ 59 w 168"/>
                <a:gd name="T29" fmla="*/ 107 h 327"/>
                <a:gd name="T30" fmla="*/ 82 w 168"/>
                <a:gd name="T31" fmla="*/ 126 h 327"/>
                <a:gd name="T32" fmla="*/ 99 w 168"/>
                <a:gd name="T33" fmla="*/ 142 h 327"/>
                <a:gd name="T34" fmla="*/ 108 w 168"/>
                <a:gd name="T35" fmla="*/ 152 h 327"/>
                <a:gd name="T36" fmla="*/ 118 w 168"/>
                <a:gd name="T37" fmla="*/ 161 h 327"/>
                <a:gd name="T38" fmla="*/ 123 w 168"/>
                <a:gd name="T39" fmla="*/ 173 h 327"/>
                <a:gd name="T40" fmla="*/ 123 w 168"/>
                <a:gd name="T41" fmla="*/ 192 h 327"/>
                <a:gd name="T42" fmla="*/ 125 w 168"/>
                <a:gd name="T43" fmla="*/ 209 h 327"/>
                <a:gd name="T44" fmla="*/ 127 w 168"/>
                <a:gd name="T45" fmla="*/ 237 h 327"/>
                <a:gd name="T46" fmla="*/ 108 w 168"/>
                <a:gd name="T47" fmla="*/ 254 h 327"/>
                <a:gd name="T48" fmla="*/ 101 w 168"/>
                <a:gd name="T49" fmla="*/ 268 h 327"/>
                <a:gd name="T50" fmla="*/ 99 w 168"/>
                <a:gd name="T51" fmla="*/ 277 h 327"/>
                <a:gd name="T52" fmla="*/ 75 w 168"/>
                <a:gd name="T53" fmla="*/ 280 h 327"/>
                <a:gd name="T54" fmla="*/ 68 w 168"/>
                <a:gd name="T55" fmla="*/ 292 h 327"/>
                <a:gd name="T56" fmla="*/ 85 w 168"/>
                <a:gd name="T57" fmla="*/ 292 h 327"/>
                <a:gd name="T58" fmla="*/ 78 w 168"/>
                <a:gd name="T59" fmla="*/ 308 h 327"/>
                <a:gd name="T60" fmla="*/ 78 w 168"/>
                <a:gd name="T61" fmla="*/ 320 h 327"/>
                <a:gd name="T62" fmla="*/ 78 w 168"/>
                <a:gd name="T63" fmla="*/ 327 h 327"/>
                <a:gd name="T64" fmla="*/ 90 w 168"/>
                <a:gd name="T65" fmla="*/ 315 h 327"/>
                <a:gd name="T66" fmla="*/ 101 w 168"/>
                <a:gd name="T67" fmla="*/ 308 h 327"/>
                <a:gd name="T68" fmla="*/ 101 w 168"/>
                <a:gd name="T69" fmla="*/ 301 h 327"/>
                <a:gd name="T70" fmla="*/ 111 w 168"/>
                <a:gd name="T71" fmla="*/ 299 h 327"/>
                <a:gd name="T72" fmla="*/ 113 w 168"/>
                <a:gd name="T73" fmla="*/ 292 h 327"/>
                <a:gd name="T74" fmla="*/ 111 w 168"/>
                <a:gd name="T75" fmla="*/ 284 h 327"/>
                <a:gd name="T76" fmla="*/ 113 w 168"/>
                <a:gd name="T77" fmla="*/ 287 h 327"/>
                <a:gd name="T78" fmla="*/ 134 w 168"/>
                <a:gd name="T79" fmla="*/ 282 h 327"/>
                <a:gd name="T80" fmla="*/ 149 w 168"/>
                <a:gd name="T81" fmla="*/ 273 h 327"/>
                <a:gd name="T82" fmla="*/ 161 w 168"/>
                <a:gd name="T83" fmla="*/ 258 h 327"/>
                <a:gd name="T84" fmla="*/ 163 w 168"/>
                <a:gd name="T85" fmla="*/ 244 h 327"/>
                <a:gd name="T86" fmla="*/ 163 w 168"/>
                <a:gd name="T87" fmla="*/ 235 h 327"/>
                <a:gd name="T88" fmla="*/ 165 w 168"/>
                <a:gd name="T89" fmla="*/ 230 h 327"/>
                <a:gd name="T90" fmla="*/ 161 w 168"/>
                <a:gd name="T91" fmla="*/ 218 h 327"/>
                <a:gd name="T92" fmla="*/ 158 w 168"/>
                <a:gd name="T93" fmla="*/ 199 h 327"/>
                <a:gd name="T94" fmla="*/ 151 w 168"/>
                <a:gd name="T95" fmla="*/ 185 h 327"/>
                <a:gd name="T96" fmla="*/ 144 w 168"/>
                <a:gd name="T97" fmla="*/ 171 h 327"/>
                <a:gd name="T98" fmla="*/ 111 w 168"/>
                <a:gd name="T99" fmla="*/ 142 h 327"/>
                <a:gd name="T100" fmla="*/ 94 w 168"/>
                <a:gd name="T101" fmla="*/ 124 h 327"/>
                <a:gd name="T102" fmla="*/ 85 w 168"/>
                <a:gd name="T103" fmla="*/ 112 h 327"/>
                <a:gd name="T104" fmla="*/ 75 w 168"/>
                <a:gd name="T105" fmla="*/ 100 h 327"/>
                <a:gd name="T106" fmla="*/ 78 w 168"/>
                <a:gd name="T107" fmla="*/ 83 h 327"/>
                <a:gd name="T108" fmla="*/ 82 w 168"/>
                <a:gd name="T109" fmla="*/ 76 h 327"/>
                <a:gd name="T110" fmla="*/ 90 w 168"/>
                <a:gd name="T111" fmla="*/ 67 h 327"/>
                <a:gd name="T112" fmla="*/ 92 w 168"/>
                <a:gd name="T113" fmla="*/ 57 h 327"/>
                <a:gd name="T114" fmla="*/ 97 w 168"/>
                <a:gd name="T115" fmla="*/ 55 h 327"/>
                <a:gd name="T116" fmla="*/ 104 w 168"/>
                <a:gd name="T117" fmla="*/ 50 h 327"/>
                <a:gd name="T118" fmla="*/ 118 w 168"/>
                <a:gd name="T119" fmla="*/ 45 h 327"/>
                <a:gd name="T120" fmla="*/ 120 w 168"/>
                <a:gd name="T121" fmla="*/ 41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68" h="327">
                  <a:moveTo>
                    <a:pt x="116" y="38"/>
                  </a:moveTo>
                  <a:lnTo>
                    <a:pt x="113" y="38"/>
                  </a:lnTo>
                  <a:lnTo>
                    <a:pt x="108" y="38"/>
                  </a:lnTo>
                  <a:lnTo>
                    <a:pt x="104" y="36"/>
                  </a:lnTo>
                  <a:lnTo>
                    <a:pt x="101" y="34"/>
                  </a:lnTo>
                  <a:lnTo>
                    <a:pt x="99" y="31"/>
                  </a:lnTo>
                  <a:lnTo>
                    <a:pt x="92" y="29"/>
                  </a:lnTo>
                  <a:lnTo>
                    <a:pt x="90" y="24"/>
                  </a:lnTo>
                  <a:lnTo>
                    <a:pt x="87" y="24"/>
                  </a:lnTo>
                  <a:lnTo>
                    <a:pt x="90" y="17"/>
                  </a:lnTo>
                  <a:lnTo>
                    <a:pt x="92" y="15"/>
                  </a:lnTo>
                  <a:lnTo>
                    <a:pt x="94" y="12"/>
                  </a:lnTo>
                  <a:lnTo>
                    <a:pt x="90" y="10"/>
                  </a:lnTo>
                  <a:lnTo>
                    <a:pt x="85" y="12"/>
                  </a:lnTo>
                  <a:lnTo>
                    <a:pt x="82" y="10"/>
                  </a:lnTo>
                  <a:lnTo>
                    <a:pt x="73" y="10"/>
                  </a:lnTo>
                  <a:lnTo>
                    <a:pt x="73" y="8"/>
                  </a:lnTo>
                  <a:lnTo>
                    <a:pt x="68" y="5"/>
                  </a:lnTo>
                  <a:lnTo>
                    <a:pt x="68" y="3"/>
                  </a:lnTo>
                  <a:lnTo>
                    <a:pt x="64" y="0"/>
                  </a:lnTo>
                  <a:lnTo>
                    <a:pt x="61" y="3"/>
                  </a:lnTo>
                  <a:lnTo>
                    <a:pt x="54" y="3"/>
                  </a:lnTo>
                  <a:lnTo>
                    <a:pt x="52" y="5"/>
                  </a:lnTo>
                  <a:lnTo>
                    <a:pt x="52" y="12"/>
                  </a:lnTo>
                  <a:lnTo>
                    <a:pt x="45" y="15"/>
                  </a:lnTo>
                  <a:lnTo>
                    <a:pt x="40" y="12"/>
                  </a:lnTo>
                  <a:lnTo>
                    <a:pt x="35" y="12"/>
                  </a:lnTo>
                  <a:lnTo>
                    <a:pt x="35" y="15"/>
                  </a:lnTo>
                  <a:lnTo>
                    <a:pt x="30" y="17"/>
                  </a:lnTo>
                  <a:lnTo>
                    <a:pt x="28" y="15"/>
                  </a:lnTo>
                  <a:lnTo>
                    <a:pt x="26" y="15"/>
                  </a:lnTo>
                  <a:lnTo>
                    <a:pt x="26" y="17"/>
                  </a:lnTo>
                  <a:lnTo>
                    <a:pt x="21" y="15"/>
                  </a:lnTo>
                  <a:lnTo>
                    <a:pt x="19" y="17"/>
                  </a:lnTo>
                  <a:lnTo>
                    <a:pt x="16" y="19"/>
                  </a:lnTo>
                  <a:lnTo>
                    <a:pt x="14" y="19"/>
                  </a:lnTo>
                  <a:lnTo>
                    <a:pt x="12" y="19"/>
                  </a:lnTo>
                  <a:lnTo>
                    <a:pt x="12" y="15"/>
                  </a:lnTo>
                  <a:lnTo>
                    <a:pt x="9" y="15"/>
                  </a:lnTo>
                  <a:lnTo>
                    <a:pt x="4" y="17"/>
                  </a:lnTo>
                  <a:lnTo>
                    <a:pt x="4" y="19"/>
                  </a:lnTo>
                  <a:lnTo>
                    <a:pt x="2" y="22"/>
                  </a:lnTo>
                  <a:lnTo>
                    <a:pt x="0" y="22"/>
                  </a:lnTo>
                  <a:lnTo>
                    <a:pt x="0" y="22"/>
                  </a:lnTo>
                  <a:lnTo>
                    <a:pt x="0" y="24"/>
                  </a:lnTo>
                  <a:lnTo>
                    <a:pt x="7" y="29"/>
                  </a:lnTo>
                  <a:lnTo>
                    <a:pt x="12" y="34"/>
                  </a:lnTo>
                  <a:lnTo>
                    <a:pt x="14" y="36"/>
                  </a:lnTo>
                  <a:lnTo>
                    <a:pt x="16" y="41"/>
                  </a:lnTo>
                  <a:lnTo>
                    <a:pt x="14" y="43"/>
                  </a:lnTo>
                  <a:lnTo>
                    <a:pt x="21" y="50"/>
                  </a:lnTo>
                  <a:lnTo>
                    <a:pt x="26" y="57"/>
                  </a:lnTo>
                  <a:lnTo>
                    <a:pt x="33" y="57"/>
                  </a:lnTo>
                  <a:lnTo>
                    <a:pt x="38" y="60"/>
                  </a:lnTo>
                  <a:lnTo>
                    <a:pt x="42" y="55"/>
                  </a:lnTo>
                  <a:lnTo>
                    <a:pt x="49" y="55"/>
                  </a:lnTo>
                  <a:lnTo>
                    <a:pt x="52" y="60"/>
                  </a:lnTo>
                  <a:lnTo>
                    <a:pt x="56" y="60"/>
                  </a:lnTo>
                  <a:lnTo>
                    <a:pt x="56" y="64"/>
                  </a:lnTo>
                  <a:lnTo>
                    <a:pt x="56" y="69"/>
                  </a:lnTo>
                  <a:lnTo>
                    <a:pt x="64" y="69"/>
                  </a:lnTo>
                  <a:lnTo>
                    <a:pt x="64" y="71"/>
                  </a:lnTo>
                  <a:lnTo>
                    <a:pt x="61" y="74"/>
                  </a:lnTo>
                  <a:lnTo>
                    <a:pt x="59" y="81"/>
                  </a:lnTo>
                  <a:lnTo>
                    <a:pt x="56" y="83"/>
                  </a:lnTo>
                  <a:lnTo>
                    <a:pt x="52" y="83"/>
                  </a:lnTo>
                  <a:lnTo>
                    <a:pt x="47" y="86"/>
                  </a:lnTo>
                  <a:lnTo>
                    <a:pt x="42" y="86"/>
                  </a:lnTo>
                  <a:lnTo>
                    <a:pt x="45" y="90"/>
                  </a:lnTo>
                  <a:lnTo>
                    <a:pt x="47" y="95"/>
                  </a:lnTo>
                  <a:lnTo>
                    <a:pt x="45" y="98"/>
                  </a:lnTo>
                  <a:lnTo>
                    <a:pt x="45" y="100"/>
                  </a:lnTo>
                  <a:lnTo>
                    <a:pt x="49" y="100"/>
                  </a:lnTo>
                  <a:lnTo>
                    <a:pt x="52" y="107"/>
                  </a:lnTo>
                  <a:lnTo>
                    <a:pt x="59" y="107"/>
                  </a:lnTo>
                  <a:lnTo>
                    <a:pt x="64" y="109"/>
                  </a:lnTo>
                  <a:lnTo>
                    <a:pt x="68" y="109"/>
                  </a:lnTo>
                  <a:lnTo>
                    <a:pt x="73" y="116"/>
                  </a:lnTo>
                  <a:lnTo>
                    <a:pt x="80" y="119"/>
                  </a:lnTo>
                  <a:lnTo>
                    <a:pt x="82" y="126"/>
                  </a:lnTo>
                  <a:lnTo>
                    <a:pt x="82" y="128"/>
                  </a:lnTo>
                  <a:lnTo>
                    <a:pt x="90" y="135"/>
                  </a:lnTo>
                  <a:lnTo>
                    <a:pt x="92" y="140"/>
                  </a:lnTo>
                  <a:lnTo>
                    <a:pt x="94" y="142"/>
                  </a:lnTo>
                  <a:lnTo>
                    <a:pt x="99" y="142"/>
                  </a:lnTo>
                  <a:lnTo>
                    <a:pt x="101" y="145"/>
                  </a:lnTo>
                  <a:lnTo>
                    <a:pt x="101" y="150"/>
                  </a:lnTo>
                  <a:lnTo>
                    <a:pt x="104" y="152"/>
                  </a:lnTo>
                  <a:lnTo>
                    <a:pt x="106" y="152"/>
                  </a:lnTo>
                  <a:lnTo>
                    <a:pt x="108" y="152"/>
                  </a:lnTo>
                  <a:lnTo>
                    <a:pt x="108" y="157"/>
                  </a:lnTo>
                  <a:lnTo>
                    <a:pt x="111" y="159"/>
                  </a:lnTo>
                  <a:lnTo>
                    <a:pt x="113" y="159"/>
                  </a:lnTo>
                  <a:lnTo>
                    <a:pt x="118" y="161"/>
                  </a:lnTo>
                  <a:lnTo>
                    <a:pt x="118" y="161"/>
                  </a:lnTo>
                  <a:lnTo>
                    <a:pt x="123" y="161"/>
                  </a:lnTo>
                  <a:lnTo>
                    <a:pt x="125" y="164"/>
                  </a:lnTo>
                  <a:lnTo>
                    <a:pt x="120" y="166"/>
                  </a:lnTo>
                  <a:lnTo>
                    <a:pt x="120" y="171"/>
                  </a:lnTo>
                  <a:lnTo>
                    <a:pt x="123" y="173"/>
                  </a:lnTo>
                  <a:lnTo>
                    <a:pt x="125" y="176"/>
                  </a:lnTo>
                  <a:lnTo>
                    <a:pt x="125" y="180"/>
                  </a:lnTo>
                  <a:lnTo>
                    <a:pt x="120" y="185"/>
                  </a:lnTo>
                  <a:lnTo>
                    <a:pt x="120" y="190"/>
                  </a:lnTo>
                  <a:lnTo>
                    <a:pt x="123" y="192"/>
                  </a:lnTo>
                  <a:lnTo>
                    <a:pt x="123" y="199"/>
                  </a:lnTo>
                  <a:lnTo>
                    <a:pt x="118" y="202"/>
                  </a:lnTo>
                  <a:lnTo>
                    <a:pt x="118" y="202"/>
                  </a:lnTo>
                  <a:lnTo>
                    <a:pt x="120" y="206"/>
                  </a:lnTo>
                  <a:lnTo>
                    <a:pt x="125" y="209"/>
                  </a:lnTo>
                  <a:lnTo>
                    <a:pt x="127" y="216"/>
                  </a:lnTo>
                  <a:lnTo>
                    <a:pt x="127" y="223"/>
                  </a:lnTo>
                  <a:lnTo>
                    <a:pt x="127" y="228"/>
                  </a:lnTo>
                  <a:lnTo>
                    <a:pt x="127" y="232"/>
                  </a:lnTo>
                  <a:lnTo>
                    <a:pt x="127" y="237"/>
                  </a:lnTo>
                  <a:lnTo>
                    <a:pt x="125" y="244"/>
                  </a:lnTo>
                  <a:lnTo>
                    <a:pt x="123" y="244"/>
                  </a:lnTo>
                  <a:lnTo>
                    <a:pt x="120" y="247"/>
                  </a:lnTo>
                  <a:lnTo>
                    <a:pt x="116" y="249"/>
                  </a:lnTo>
                  <a:lnTo>
                    <a:pt x="108" y="254"/>
                  </a:lnTo>
                  <a:lnTo>
                    <a:pt x="106" y="256"/>
                  </a:lnTo>
                  <a:lnTo>
                    <a:pt x="99" y="256"/>
                  </a:lnTo>
                  <a:lnTo>
                    <a:pt x="97" y="258"/>
                  </a:lnTo>
                  <a:lnTo>
                    <a:pt x="97" y="266"/>
                  </a:lnTo>
                  <a:lnTo>
                    <a:pt x="101" y="268"/>
                  </a:lnTo>
                  <a:lnTo>
                    <a:pt x="104" y="273"/>
                  </a:lnTo>
                  <a:lnTo>
                    <a:pt x="104" y="275"/>
                  </a:lnTo>
                  <a:lnTo>
                    <a:pt x="106" y="277"/>
                  </a:lnTo>
                  <a:lnTo>
                    <a:pt x="99" y="280"/>
                  </a:lnTo>
                  <a:lnTo>
                    <a:pt x="99" y="277"/>
                  </a:lnTo>
                  <a:lnTo>
                    <a:pt x="94" y="275"/>
                  </a:lnTo>
                  <a:lnTo>
                    <a:pt x="85" y="277"/>
                  </a:lnTo>
                  <a:lnTo>
                    <a:pt x="82" y="275"/>
                  </a:lnTo>
                  <a:lnTo>
                    <a:pt x="78" y="275"/>
                  </a:lnTo>
                  <a:lnTo>
                    <a:pt x="75" y="280"/>
                  </a:lnTo>
                  <a:lnTo>
                    <a:pt x="73" y="282"/>
                  </a:lnTo>
                  <a:lnTo>
                    <a:pt x="68" y="287"/>
                  </a:lnTo>
                  <a:lnTo>
                    <a:pt x="68" y="287"/>
                  </a:lnTo>
                  <a:lnTo>
                    <a:pt x="68" y="289"/>
                  </a:lnTo>
                  <a:lnTo>
                    <a:pt x="68" y="292"/>
                  </a:lnTo>
                  <a:lnTo>
                    <a:pt x="73" y="292"/>
                  </a:lnTo>
                  <a:lnTo>
                    <a:pt x="75" y="292"/>
                  </a:lnTo>
                  <a:lnTo>
                    <a:pt x="75" y="292"/>
                  </a:lnTo>
                  <a:lnTo>
                    <a:pt x="80" y="292"/>
                  </a:lnTo>
                  <a:lnTo>
                    <a:pt x="85" y="292"/>
                  </a:lnTo>
                  <a:lnTo>
                    <a:pt x="87" y="292"/>
                  </a:lnTo>
                  <a:lnTo>
                    <a:pt x="85" y="294"/>
                  </a:lnTo>
                  <a:lnTo>
                    <a:pt x="80" y="299"/>
                  </a:lnTo>
                  <a:lnTo>
                    <a:pt x="75" y="303"/>
                  </a:lnTo>
                  <a:lnTo>
                    <a:pt x="78" y="308"/>
                  </a:lnTo>
                  <a:lnTo>
                    <a:pt x="75" y="311"/>
                  </a:lnTo>
                  <a:lnTo>
                    <a:pt x="78" y="313"/>
                  </a:lnTo>
                  <a:lnTo>
                    <a:pt x="75" y="313"/>
                  </a:lnTo>
                  <a:lnTo>
                    <a:pt x="75" y="318"/>
                  </a:lnTo>
                  <a:lnTo>
                    <a:pt x="78" y="320"/>
                  </a:lnTo>
                  <a:lnTo>
                    <a:pt x="80" y="320"/>
                  </a:lnTo>
                  <a:lnTo>
                    <a:pt x="80" y="322"/>
                  </a:lnTo>
                  <a:lnTo>
                    <a:pt x="75" y="322"/>
                  </a:lnTo>
                  <a:lnTo>
                    <a:pt x="73" y="325"/>
                  </a:lnTo>
                  <a:lnTo>
                    <a:pt x="78" y="327"/>
                  </a:lnTo>
                  <a:lnTo>
                    <a:pt x="85" y="322"/>
                  </a:lnTo>
                  <a:lnTo>
                    <a:pt x="85" y="320"/>
                  </a:lnTo>
                  <a:lnTo>
                    <a:pt x="87" y="320"/>
                  </a:lnTo>
                  <a:lnTo>
                    <a:pt x="90" y="318"/>
                  </a:lnTo>
                  <a:lnTo>
                    <a:pt x="90" y="315"/>
                  </a:lnTo>
                  <a:lnTo>
                    <a:pt x="92" y="313"/>
                  </a:lnTo>
                  <a:lnTo>
                    <a:pt x="94" y="313"/>
                  </a:lnTo>
                  <a:lnTo>
                    <a:pt x="94" y="311"/>
                  </a:lnTo>
                  <a:lnTo>
                    <a:pt x="99" y="308"/>
                  </a:lnTo>
                  <a:lnTo>
                    <a:pt x="101" y="308"/>
                  </a:lnTo>
                  <a:lnTo>
                    <a:pt x="101" y="306"/>
                  </a:lnTo>
                  <a:lnTo>
                    <a:pt x="104" y="306"/>
                  </a:lnTo>
                  <a:lnTo>
                    <a:pt x="104" y="303"/>
                  </a:lnTo>
                  <a:lnTo>
                    <a:pt x="104" y="303"/>
                  </a:lnTo>
                  <a:lnTo>
                    <a:pt x="101" y="301"/>
                  </a:lnTo>
                  <a:lnTo>
                    <a:pt x="104" y="299"/>
                  </a:lnTo>
                  <a:lnTo>
                    <a:pt x="106" y="301"/>
                  </a:lnTo>
                  <a:lnTo>
                    <a:pt x="108" y="303"/>
                  </a:lnTo>
                  <a:lnTo>
                    <a:pt x="108" y="301"/>
                  </a:lnTo>
                  <a:lnTo>
                    <a:pt x="111" y="299"/>
                  </a:lnTo>
                  <a:lnTo>
                    <a:pt x="106" y="294"/>
                  </a:lnTo>
                  <a:lnTo>
                    <a:pt x="111" y="299"/>
                  </a:lnTo>
                  <a:lnTo>
                    <a:pt x="113" y="296"/>
                  </a:lnTo>
                  <a:lnTo>
                    <a:pt x="111" y="294"/>
                  </a:lnTo>
                  <a:lnTo>
                    <a:pt x="113" y="292"/>
                  </a:lnTo>
                  <a:lnTo>
                    <a:pt x="108" y="289"/>
                  </a:lnTo>
                  <a:lnTo>
                    <a:pt x="111" y="289"/>
                  </a:lnTo>
                  <a:lnTo>
                    <a:pt x="111" y="289"/>
                  </a:lnTo>
                  <a:lnTo>
                    <a:pt x="113" y="287"/>
                  </a:lnTo>
                  <a:lnTo>
                    <a:pt x="111" y="284"/>
                  </a:lnTo>
                  <a:lnTo>
                    <a:pt x="113" y="287"/>
                  </a:lnTo>
                  <a:lnTo>
                    <a:pt x="113" y="284"/>
                  </a:lnTo>
                  <a:lnTo>
                    <a:pt x="116" y="282"/>
                  </a:lnTo>
                  <a:lnTo>
                    <a:pt x="116" y="284"/>
                  </a:lnTo>
                  <a:lnTo>
                    <a:pt x="113" y="287"/>
                  </a:lnTo>
                  <a:lnTo>
                    <a:pt x="116" y="289"/>
                  </a:lnTo>
                  <a:lnTo>
                    <a:pt x="118" y="287"/>
                  </a:lnTo>
                  <a:lnTo>
                    <a:pt x="120" y="289"/>
                  </a:lnTo>
                  <a:lnTo>
                    <a:pt x="127" y="287"/>
                  </a:lnTo>
                  <a:lnTo>
                    <a:pt x="134" y="282"/>
                  </a:lnTo>
                  <a:lnTo>
                    <a:pt x="137" y="280"/>
                  </a:lnTo>
                  <a:lnTo>
                    <a:pt x="142" y="280"/>
                  </a:lnTo>
                  <a:lnTo>
                    <a:pt x="142" y="277"/>
                  </a:lnTo>
                  <a:lnTo>
                    <a:pt x="146" y="273"/>
                  </a:lnTo>
                  <a:lnTo>
                    <a:pt x="149" y="273"/>
                  </a:lnTo>
                  <a:lnTo>
                    <a:pt x="153" y="268"/>
                  </a:lnTo>
                  <a:lnTo>
                    <a:pt x="156" y="266"/>
                  </a:lnTo>
                  <a:lnTo>
                    <a:pt x="156" y="261"/>
                  </a:lnTo>
                  <a:lnTo>
                    <a:pt x="158" y="261"/>
                  </a:lnTo>
                  <a:lnTo>
                    <a:pt x="161" y="258"/>
                  </a:lnTo>
                  <a:lnTo>
                    <a:pt x="161" y="256"/>
                  </a:lnTo>
                  <a:lnTo>
                    <a:pt x="161" y="254"/>
                  </a:lnTo>
                  <a:lnTo>
                    <a:pt x="158" y="249"/>
                  </a:lnTo>
                  <a:lnTo>
                    <a:pt x="163" y="247"/>
                  </a:lnTo>
                  <a:lnTo>
                    <a:pt x="163" y="244"/>
                  </a:lnTo>
                  <a:lnTo>
                    <a:pt x="163" y="242"/>
                  </a:lnTo>
                  <a:lnTo>
                    <a:pt x="165" y="240"/>
                  </a:lnTo>
                  <a:lnTo>
                    <a:pt x="163" y="240"/>
                  </a:lnTo>
                  <a:lnTo>
                    <a:pt x="163" y="235"/>
                  </a:lnTo>
                  <a:lnTo>
                    <a:pt x="163" y="235"/>
                  </a:lnTo>
                  <a:lnTo>
                    <a:pt x="165" y="235"/>
                  </a:lnTo>
                  <a:lnTo>
                    <a:pt x="165" y="237"/>
                  </a:lnTo>
                  <a:lnTo>
                    <a:pt x="165" y="237"/>
                  </a:lnTo>
                  <a:lnTo>
                    <a:pt x="168" y="235"/>
                  </a:lnTo>
                  <a:lnTo>
                    <a:pt x="165" y="230"/>
                  </a:lnTo>
                  <a:lnTo>
                    <a:pt x="163" y="228"/>
                  </a:lnTo>
                  <a:lnTo>
                    <a:pt x="161" y="225"/>
                  </a:lnTo>
                  <a:lnTo>
                    <a:pt x="161" y="223"/>
                  </a:lnTo>
                  <a:lnTo>
                    <a:pt x="161" y="218"/>
                  </a:lnTo>
                  <a:lnTo>
                    <a:pt x="161" y="218"/>
                  </a:lnTo>
                  <a:lnTo>
                    <a:pt x="161" y="213"/>
                  </a:lnTo>
                  <a:lnTo>
                    <a:pt x="161" y="211"/>
                  </a:lnTo>
                  <a:lnTo>
                    <a:pt x="161" y="209"/>
                  </a:lnTo>
                  <a:lnTo>
                    <a:pt x="158" y="206"/>
                  </a:lnTo>
                  <a:lnTo>
                    <a:pt x="158" y="199"/>
                  </a:lnTo>
                  <a:lnTo>
                    <a:pt x="156" y="199"/>
                  </a:lnTo>
                  <a:lnTo>
                    <a:pt x="156" y="192"/>
                  </a:lnTo>
                  <a:lnTo>
                    <a:pt x="151" y="187"/>
                  </a:lnTo>
                  <a:lnTo>
                    <a:pt x="151" y="185"/>
                  </a:lnTo>
                  <a:lnTo>
                    <a:pt x="151" y="185"/>
                  </a:lnTo>
                  <a:lnTo>
                    <a:pt x="151" y="183"/>
                  </a:lnTo>
                  <a:lnTo>
                    <a:pt x="146" y="178"/>
                  </a:lnTo>
                  <a:lnTo>
                    <a:pt x="146" y="173"/>
                  </a:lnTo>
                  <a:lnTo>
                    <a:pt x="146" y="173"/>
                  </a:lnTo>
                  <a:lnTo>
                    <a:pt x="144" y="171"/>
                  </a:lnTo>
                  <a:lnTo>
                    <a:pt x="142" y="166"/>
                  </a:lnTo>
                  <a:lnTo>
                    <a:pt x="132" y="159"/>
                  </a:lnTo>
                  <a:lnTo>
                    <a:pt x="130" y="154"/>
                  </a:lnTo>
                  <a:lnTo>
                    <a:pt x="120" y="147"/>
                  </a:lnTo>
                  <a:lnTo>
                    <a:pt x="111" y="142"/>
                  </a:lnTo>
                  <a:lnTo>
                    <a:pt x="108" y="140"/>
                  </a:lnTo>
                  <a:lnTo>
                    <a:pt x="104" y="138"/>
                  </a:lnTo>
                  <a:lnTo>
                    <a:pt x="97" y="131"/>
                  </a:lnTo>
                  <a:lnTo>
                    <a:pt x="97" y="128"/>
                  </a:lnTo>
                  <a:lnTo>
                    <a:pt x="94" y="124"/>
                  </a:lnTo>
                  <a:lnTo>
                    <a:pt x="94" y="124"/>
                  </a:lnTo>
                  <a:lnTo>
                    <a:pt x="94" y="121"/>
                  </a:lnTo>
                  <a:lnTo>
                    <a:pt x="92" y="116"/>
                  </a:lnTo>
                  <a:lnTo>
                    <a:pt x="90" y="116"/>
                  </a:lnTo>
                  <a:lnTo>
                    <a:pt x="85" y="112"/>
                  </a:lnTo>
                  <a:lnTo>
                    <a:pt x="80" y="107"/>
                  </a:lnTo>
                  <a:lnTo>
                    <a:pt x="75" y="107"/>
                  </a:lnTo>
                  <a:lnTo>
                    <a:pt x="80" y="105"/>
                  </a:lnTo>
                  <a:lnTo>
                    <a:pt x="80" y="105"/>
                  </a:lnTo>
                  <a:lnTo>
                    <a:pt x="75" y="100"/>
                  </a:lnTo>
                  <a:lnTo>
                    <a:pt x="78" y="98"/>
                  </a:lnTo>
                  <a:lnTo>
                    <a:pt x="80" y="90"/>
                  </a:lnTo>
                  <a:lnTo>
                    <a:pt x="78" y="88"/>
                  </a:lnTo>
                  <a:lnTo>
                    <a:pt x="75" y="88"/>
                  </a:lnTo>
                  <a:lnTo>
                    <a:pt x="78" y="83"/>
                  </a:lnTo>
                  <a:lnTo>
                    <a:pt x="78" y="83"/>
                  </a:lnTo>
                  <a:lnTo>
                    <a:pt x="80" y="79"/>
                  </a:lnTo>
                  <a:lnTo>
                    <a:pt x="82" y="76"/>
                  </a:lnTo>
                  <a:lnTo>
                    <a:pt x="82" y="76"/>
                  </a:lnTo>
                  <a:lnTo>
                    <a:pt x="82" y="76"/>
                  </a:lnTo>
                  <a:lnTo>
                    <a:pt x="85" y="76"/>
                  </a:lnTo>
                  <a:lnTo>
                    <a:pt x="87" y="71"/>
                  </a:lnTo>
                  <a:lnTo>
                    <a:pt x="90" y="71"/>
                  </a:lnTo>
                  <a:lnTo>
                    <a:pt x="90" y="69"/>
                  </a:lnTo>
                  <a:lnTo>
                    <a:pt x="90" y="67"/>
                  </a:lnTo>
                  <a:lnTo>
                    <a:pt x="90" y="67"/>
                  </a:lnTo>
                  <a:lnTo>
                    <a:pt x="90" y="64"/>
                  </a:lnTo>
                  <a:lnTo>
                    <a:pt x="90" y="60"/>
                  </a:lnTo>
                  <a:lnTo>
                    <a:pt x="90" y="60"/>
                  </a:lnTo>
                  <a:lnTo>
                    <a:pt x="92" y="57"/>
                  </a:lnTo>
                  <a:lnTo>
                    <a:pt x="92" y="55"/>
                  </a:lnTo>
                  <a:lnTo>
                    <a:pt x="92" y="55"/>
                  </a:lnTo>
                  <a:lnTo>
                    <a:pt x="94" y="57"/>
                  </a:lnTo>
                  <a:lnTo>
                    <a:pt x="94" y="57"/>
                  </a:lnTo>
                  <a:lnTo>
                    <a:pt x="97" y="55"/>
                  </a:lnTo>
                  <a:lnTo>
                    <a:pt x="101" y="53"/>
                  </a:lnTo>
                  <a:lnTo>
                    <a:pt x="101" y="55"/>
                  </a:lnTo>
                  <a:lnTo>
                    <a:pt x="104" y="53"/>
                  </a:lnTo>
                  <a:lnTo>
                    <a:pt x="104" y="53"/>
                  </a:lnTo>
                  <a:lnTo>
                    <a:pt x="104" y="50"/>
                  </a:lnTo>
                  <a:lnTo>
                    <a:pt x="106" y="48"/>
                  </a:lnTo>
                  <a:lnTo>
                    <a:pt x="108" y="45"/>
                  </a:lnTo>
                  <a:lnTo>
                    <a:pt x="113" y="48"/>
                  </a:lnTo>
                  <a:lnTo>
                    <a:pt x="116" y="45"/>
                  </a:lnTo>
                  <a:lnTo>
                    <a:pt x="118" y="45"/>
                  </a:lnTo>
                  <a:lnTo>
                    <a:pt x="120" y="43"/>
                  </a:lnTo>
                  <a:lnTo>
                    <a:pt x="120" y="41"/>
                  </a:lnTo>
                  <a:lnTo>
                    <a:pt x="120" y="41"/>
                  </a:lnTo>
                  <a:lnTo>
                    <a:pt x="120" y="41"/>
                  </a:lnTo>
                  <a:lnTo>
                    <a:pt x="120" y="41"/>
                  </a:lnTo>
                  <a:lnTo>
                    <a:pt x="120" y="41"/>
                  </a:lnTo>
                  <a:lnTo>
                    <a:pt x="120" y="41"/>
                  </a:lnTo>
                  <a:lnTo>
                    <a:pt x="118" y="38"/>
                  </a:lnTo>
                  <a:lnTo>
                    <a:pt x="116" y="38"/>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751" name="Freeform 646"/>
            <p:cNvSpPr>
              <a:spLocks/>
            </p:cNvSpPr>
            <p:nvPr/>
          </p:nvSpPr>
          <p:spPr bwMode="auto">
            <a:xfrm>
              <a:off x="8395038" y="4280180"/>
              <a:ext cx="126531" cy="109819"/>
            </a:xfrm>
            <a:custGeom>
              <a:avLst/>
              <a:gdLst>
                <a:gd name="T0" fmla="*/ 57 w 106"/>
                <a:gd name="T1" fmla="*/ 80 h 92"/>
                <a:gd name="T2" fmla="*/ 64 w 106"/>
                <a:gd name="T3" fmla="*/ 82 h 92"/>
                <a:gd name="T4" fmla="*/ 78 w 106"/>
                <a:gd name="T5" fmla="*/ 82 h 92"/>
                <a:gd name="T6" fmla="*/ 85 w 106"/>
                <a:gd name="T7" fmla="*/ 82 h 92"/>
                <a:gd name="T8" fmla="*/ 83 w 106"/>
                <a:gd name="T9" fmla="*/ 78 h 92"/>
                <a:gd name="T10" fmla="*/ 76 w 106"/>
                <a:gd name="T11" fmla="*/ 71 h 92"/>
                <a:gd name="T12" fmla="*/ 78 w 106"/>
                <a:gd name="T13" fmla="*/ 61 h 92"/>
                <a:gd name="T14" fmla="*/ 87 w 106"/>
                <a:gd name="T15" fmla="*/ 59 h 92"/>
                <a:gd name="T16" fmla="*/ 99 w 106"/>
                <a:gd name="T17" fmla="*/ 52 h 92"/>
                <a:gd name="T18" fmla="*/ 104 w 106"/>
                <a:gd name="T19" fmla="*/ 49 h 92"/>
                <a:gd name="T20" fmla="*/ 106 w 106"/>
                <a:gd name="T21" fmla="*/ 37 h 92"/>
                <a:gd name="T22" fmla="*/ 106 w 106"/>
                <a:gd name="T23" fmla="*/ 28 h 92"/>
                <a:gd name="T24" fmla="*/ 104 w 106"/>
                <a:gd name="T25" fmla="*/ 14 h 92"/>
                <a:gd name="T26" fmla="*/ 97 w 106"/>
                <a:gd name="T27" fmla="*/ 7 h 92"/>
                <a:gd name="T28" fmla="*/ 90 w 106"/>
                <a:gd name="T29" fmla="*/ 2 h 92"/>
                <a:gd name="T30" fmla="*/ 85 w 106"/>
                <a:gd name="T31" fmla="*/ 0 h 92"/>
                <a:gd name="T32" fmla="*/ 76 w 106"/>
                <a:gd name="T33" fmla="*/ 4 h 92"/>
                <a:gd name="T34" fmla="*/ 78 w 106"/>
                <a:gd name="T35" fmla="*/ 11 h 92"/>
                <a:gd name="T36" fmla="*/ 80 w 106"/>
                <a:gd name="T37" fmla="*/ 18 h 92"/>
                <a:gd name="T38" fmla="*/ 69 w 106"/>
                <a:gd name="T39" fmla="*/ 9 h 92"/>
                <a:gd name="T40" fmla="*/ 61 w 106"/>
                <a:gd name="T41" fmla="*/ 7 h 92"/>
                <a:gd name="T42" fmla="*/ 54 w 106"/>
                <a:gd name="T43" fmla="*/ 4 h 92"/>
                <a:gd name="T44" fmla="*/ 45 w 106"/>
                <a:gd name="T45" fmla="*/ 2 h 92"/>
                <a:gd name="T46" fmla="*/ 35 w 106"/>
                <a:gd name="T47" fmla="*/ 2 h 92"/>
                <a:gd name="T48" fmla="*/ 28 w 106"/>
                <a:gd name="T49" fmla="*/ 2 h 92"/>
                <a:gd name="T50" fmla="*/ 14 w 106"/>
                <a:gd name="T51" fmla="*/ 4 h 92"/>
                <a:gd name="T52" fmla="*/ 5 w 106"/>
                <a:gd name="T53" fmla="*/ 11 h 92"/>
                <a:gd name="T54" fmla="*/ 0 w 106"/>
                <a:gd name="T55" fmla="*/ 21 h 92"/>
                <a:gd name="T56" fmla="*/ 2 w 106"/>
                <a:gd name="T57" fmla="*/ 37 h 92"/>
                <a:gd name="T58" fmla="*/ 7 w 106"/>
                <a:gd name="T59" fmla="*/ 45 h 92"/>
                <a:gd name="T60" fmla="*/ 7 w 106"/>
                <a:gd name="T61" fmla="*/ 54 h 92"/>
                <a:gd name="T62" fmla="*/ 9 w 106"/>
                <a:gd name="T63" fmla="*/ 56 h 92"/>
                <a:gd name="T64" fmla="*/ 12 w 106"/>
                <a:gd name="T65" fmla="*/ 63 h 92"/>
                <a:gd name="T66" fmla="*/ 14 w 106"/>
                <a:gd name="T67" fmla="*/ 71 h 92"/>
                <a:gd name="T68" fmla="*/ 19 w 106"/>
                <a:gd name="T69" fmla="*/ 73 h 92"/>
                <a:gd name="T70" fmla="*/ 19 w 106"/>
                <a:gd name="T71" fmla="*/ 80 h 92"/>
                <a:gd name="T72" fmla="*/ 24 w 106"/>
                <a:gd name="T73" fmla="*/ 82 h 92"/>
                <a:gd name="T74" fmla="*/ 26 w 106"/>
                <a:gd name="T75" fmla="*/ 80 h 92"/>
                <a:gd name="T76" fmla="*/ 31 w 106"/>
                <a:gd name="T77" fmla="*/ 75 h 92"/>
                <a:gd name="T78" fmla="*/ 31 w 106"/>
                <a:gd name="T79" fmla="*/ 82 h 92"/>
                <a:gd name="T80" fmla="*/ 28 w 106"/>
                <a:gd name="T81" fmla="*/ 87 h 92"/>
                <a:gd name="T82" fmla="*/ 31 w 106"/>
                <a:gd name="T83" fmla="*/ 89 h 92"/>
                <a:gd name="T84" fmla="*/ 35 w 106"/>
                <a:gd name="T85" fmla="*/ 87 h 92"/>
                <a:gd name="T86" fmla="*/ 38 w 106"/>
                <a:gd name="T87" fmla="*/ 87 h 92"/>
                <a:gd name="T88" fmla="*/ 43 w 106"/>
                <a:gd name="T89" fmla="*/ 89 h 92"/>
                <a:gd name="T90" fmla="*/ 52 w 106"/>
                <a:gd name="T91" fmla="*/ 87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06" h="92">
                  <a:moveTo>
                    <a:pt x="54" y="85"/>
                  </a:moveTo>
                  <a:lnTo>
                    <a:pt x="57" y="80"/>
                  </a:lnTo>
                  <a:lnTo>
                    <a:pt x="61" y="80"/>
                  </a:lnTo>
                  <a:lnTo>
                    <a:pt x="64" y="82"/>
                  </a:lnTo>
                  <a:lnTo>
                    <a:pt x="73" y="80"/>
                  </a:lnTo>
                  <a:lnTo>
                    <a:pt x="78" y="82"/>
                  </a:lnTo>
                  <a:lnTo>
                    <a:pt x="78" y="85"/>
                  </a:lnTo>
                  <a:lnTo>
                    <a:pt x="85" y="82"/>
                  </a:lnTo>
                  <a:lnTo>
                    <a:pt x="83" y="80"/>
                  </a:lnTo>
                  <a:lnTo>
                    <a:pt x="83" y="78"/>
                  </a:lnTo>
                  <a:lnTo>
                    <a:pt x="80" y="73"/>
                  </a:lnTo>
                  <a:lnTo>
                    <a:pt x="76" y="71"/>
                  </a:lnTo>
                  <a:lnTo>
                    <a:pt x="76" y="63"/>
                  </a:lnTo>
                  <a:lnTo>
                    <a:pt x="78" y="61"/>
                  </a:lnTo>
                  <a:lnTo>
                    <a:pt x="85" y="61"/>
                  </a:lnTo>
                  <a:lnTo>
                    <a:pt x="87" y="59"/>
                  </a:lnTo>
                  <a:lnTo>
                    <a:pt x="95" y="54"/>
                  </a:lnTo>
                  <a:lnTo>
                    <a:pt x="99" y="52"/>
                  </a:lnTo>
                  <a:lnTo>
                    <a:pt x="102" y="49"/>
                  </a:lnTo>
                  <a:lnTo>
                    <a:pt x="104" y="49"/>
                  </a:lnTo>
                  <a:lnTo>
                    <a:pt x="106" y="42"/>
                  </a:lnTo>
                  <a:lnTo>
                    <a:pt x="106" y="37"/>
                  </a:lnTo>
                  <a:lnTo>
                    <a:pt x="106" y="33"/>
                  </a:lnTo>
                  <a:lnTo>
                    <a:pt x="106" y="28"/>
                  </a:lnTo>
                  <a:lnTo>
                    <a:pt x="106" y="21"/>
                  </a:lnTo>
                  <a:lnTo>
                    <a:pt x="104" y="14"/>
                  </a:lnTo>
                  <a:lnTo>
                    <a:pt x="99" y="11"/>
                  </a:lnTo>
                  <a:lnTo>
                    <a:pt x="97" y="7"/>
                  </a:lnTo>
                  <a:lnTo>
                    <a:pt x="95" y="7"/>
                  </a:lnTo>
                  <a:lnTo>
                    <a:pt x="90" y="2"/>
                  </a:lnTo>
                  <a:lnTo>
                    <a:pt x="87" y="2"/>
                  </a:lnTo>
                  <a:lnTo>
                    <a:pt x="85" y="0"/>
                  </a:lnTo>
                  <a:lnTo>
                    <a:pt x="78" y="0"/>
                  </a:lnTo>
                  <a:lnTo>
                    <a:pt x="76" y="4"/>
                  </a:lnTo>
                  <a:lnTo>
                    <a:pt x="78" y="9"/>
                  </a:lnTo>
                  <a:lnTo>
                    <a:pt x="78" y="11"/>
                  </a:lnTo>
                  <a:lnTo>
                    <a:pt x="80" y="16"/>
                  </a:lnTo>
                  <a:lnTo>
                    <a:pt x="80" y="18"/>
                  </a:lnTo>
                  <a:lnTo>
                    <a:pt x="73" y="16"/>
                  </a:lnTo>
                  <a:lnTo>
                    <a:pt x="69" y="9"/>
                  </a:lnTo>
                  <a:lnTo>
                    <a:pt x="64" y="9"/>
                  </a:lnTo>
                  <a:lnTo>
                    <a:pt x="61" y="7"/>
                  </a:lnTo>
                  <a:lnTo>
                    <a:pt x="57" y="4"/>
                  </a:lnTo>
                  <a:lnTo>
                    <a:pt x="54" y="4"/>
                  </a:lnTo>
                  <a:lnTo>
                    <a:pt x="52" y="2"/>
                  </a:lnTo>
                  <a:lnTo>
                    <a:pt x="45" y="2"/>
                  </a:lnTo>
                  <a:lnTo>
                    <a:pt x="40" y="2"/>
                  </a:lnTo>
                  <a:lnTo>
                    <a:pt x="35" y="2"/>
                  </a:lnTo>
                  <a:lnTo>
                    <a:pt x="31" y="4"/>
                  </a:lnTo>
                  <a:lnTo>
                    <a:pt x="28" y="2"/>
                  </a:lnTo>
                  <a:lnTo>
                    <a:pt x="24" y="2"/>
                  </a:lnTo>
                  <a:lnTo>
                    <a:pt x="14" y="4"/>
                  </a:lnTo>
                  <a:lnTo>
                    <a:pt x="9" y="4"/>
                  </a:lnTo>
                  <a:lnTo>
                    <a:pt x="5" y="11"/>
                  </a:lnTo>
                  <a:lnTo>
                    <a:pt x="5" y="16"/>
                  </a:lnTo>
                  <a:lnTo>
                    <a:pt x="0" y="21"/>
                  </a:lnTo>
                  <a:lnTo>
                    <a:pt x="0" y="30"/>
                  </a:lnTo>
                  <a:lnTo>
                    <a:pt x="2" y="37"/>
                  </a:lnTo>
                  <a:lnTo>
                    <a:pt x="5" y="40"/>
                  </a:lnTo>
                  <a:lnTo>
                    <a:pt x="7" y="45"/>
                  </a:lnTo>
                  <a:lnTo>
                    <a:pt x="7" y="52"/>
                  </a:lnTo>
                  <a:lnTo>
                    <a:pt x="7" y="54"/>
                  </a:lnTo>
                  <a:lnTo>
                    <a:pt x="7" y="54"/>
                  </a:lnTo>
                  <a:lnTo>
                    <a:pt x="9" y="56"/>
                  </a:lnTo>
                  <a:lnTo>
                    <a:pt x="9" y="61"/>
                  </a:lnTo>
                  <a:lnTo>
                    <a:pt x="12" y="63"/>
                  </a:lnTo>
                  <a:lnTo>
                    <a:pt x="12" y="68"/>
                  </a:lnTo>
                  <a:lnTo>
                    <a:pt x="14" y="71"/>
                  </a:lnTo>
                  <a:lnTo>
                    <a:pt x="17" y="71"/>
                  </a:lnTo>
                  <a:lnTo>
                    <a:pt x="19" y="73"/>
                  </a:lnTo>
                  <a:lnTo>
                    <a:pt x="19" y="78"/>
                  </a:lnTo>
                  <a:lnTo>
                    <a:pt x="19" y="80"/>
                  </a:lnTo>
                  <a:lnTo>
                    <a:pt x="19" y="82"/>
                  </a:lnTo>
                  <a:lnTo>
                    <a:pt x="24" y="82"/>
                  </a:lnTo>
                  <a:lnTo>
                    <a:pt x="26" y="82"/>
                  </a:lnTo>
                  <a:lnTo>
                    <a:pt x="26" y="80"/>
                  </a:lnTo>
                  <a:lnTo>
                    <a:pt x="28" y="78"/>
                  </a:lnTo>
                  <a:lnTo>
                    <a:pt x="31" y="75"/>
                  </a:lnTo>
                  <a:lnTo>
                    <a:pt x="31" y="78"/>
                  </a:lnTo>
                  <a:lnTo>
                    <a:pt x="31" y="82"/>
                  </a:lnTo>
                  <a:lnTo>
                    <a:pt x="31" y="85"/>
                  </a:lnTo>
                  <a:lnTo>
                    <a:pt x="28" y="87"/>
                  </a:lnTo>
                  <a:lnTo>
                    <a:pt x="31" y="89"/>
                  </a:lnTo>
                  <a:lnTo>
                    <a:pt x="31" y="89"/>
                  </a:lnTo>
                  <a:lnTo>
                    <a:pt x="33" y="89"/>
                  </a:lnTo>
                  <a:lnTo>
                    <a:pt x="35" y="87"/>
                  </a:lnTo>
                  <a:lnTo>
                    <a:pt x="35" y="87"/>
                  </a:lnTo>
                  <a:lnTo>
                    <a:pt x="38" y="87"/>
                  </a:lnTo>
                  <a:lnTo>
                    <a:pt x="43" y="89"/>
                  </a:lnTo>
                  <a:lnTo>
                    <a:pt x="43" y="89"/>
                  </a:lnTo>
                  <a:lnTo>
                    <a:pt x="47" y="92"/>
                  </a:lnTo>
                  <a:lnTo>
                    <a:pt x="52" y="87"/>
                  </a:lnTo>
                  <a:lnTo>
                    <a:pt x="54" y="85"/>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752" name="Freeform 647"/>
            <p:cNvSpPr>
              <a:spLocks/>
            </p:cNvSpPr>
            <p:nvPr/>
          </p:nvSpPr>
          <p:spPr bwMode="auto">
            <a:xfrm>
              <a:off x="8322223" y="4073672"/>
              <a:ext cx="196959" cy="227994"/>
            </a:xfrm>
            <a:custGeom>
              <a:avLst/>
              <a:gdLst>
                <a:gd name="T0" fmla="*/ 14 w 165"/>
                <a:gd name="T1" fmla="*/ 59 h 191"/>
                <a:gd name="T2" fmla="*/ 16 w 165"/>
                <a:gd name="T3" fmla="*/ 68 h 191"/>
                <a:gd name="T4" fmla="*/ 26 w 165"/>
                <a:gd name="T5" fmla="*/ 68 h 191"/>
                <a:gd name="T6" fmla="*/ 26 w 165"/>
                <a:gd name="T7" fmla="*/ 80 h 191"/>
                <a:gd name="T8" fmla="*/ 26 w 165"/>
                <a:gd name="T9" fmla="*/ 97 h 191"/>
                <a:gd name="T10" fmla="*/ 37 w 165"/>
                <a:gd name="T11" fmla="*/ 102 h 191"/>
                <a:gd name="T12" fmla="*/ 52 w 165"/>
                <a:gd name="T13" fmla="*/ 99 h 191"/>
                <a:gd name="T14" fmla="*/ 66 w 165"/>
                <a:gd name="T15" fmla="*/ 102 h 191"/>
                <a:gd name="T16" fmla="*/ 87 w 165"/>
                <a:gd name="T17" fmla="*/ 94 h 191"/>
                <a:gd name="T18" fmla="*/ 104 w 165"/>
                <a:gd name="T19" fmla="*/ 109 h 191"/>
                <a:gd name="T20" fmla="*/ 104 w 165"/>
                <a:gd name="T21" fmla="*/ 120 h 191"/>
                <a:gd name="T22" fmla="*/ 104 w 165"/>
                <a:gd name="T23" fmla="*/ 135 h 191"/>
                <a:gd name="T24" fmla="*/ 115 w 165"/>
                <a:gd name="T25" fmla="*/ 142 h 191"/>
                <a:gd name="T26" fmla="*/ 122 w 165"/>
                <a:gd name="T27" fmla="*/ 149 h 191"/>
                <a:gd name="T28" fmla="*/ 122 w 165"/>
                <a:gd name="T29" fmla="*/ 158 h 191"/>
                <a:gd name="T30" fmla="*/ 122 w 165"/>
                <a:gd name="T31" fmla="*/ 173 h 191"/>
                <a:gd name="T32" fmla="*/ 122 w 165"/>
                <a:gd name="T33" fmla="*/ 180 h 191"/>
                <a:gd name="T34" fmla="*/ 134 w 165"/>
                <a:gd name="T35" fmla="*/ 189 h 191"/>
                <a:gd name="T36" fmla="*/ 139 w 165"/>
                <a:gd name="T37" fmla="*/ 184 h 191"/>
                <a:gd name="T38" fmla="*/ 139 w 165"/>
                <a:gd name="T39" fmla="*/ 173 h 191"/>
                <a:gd name="T40" fmla="*/ 151 w 165"/>
                <a:gd name="T41" fmla="*/ 175 h 191"/>
                <a:gd name="T42" fmla="*/ 158 w 165"/>
                <a:gd name="T43" fmla="*/ 180 h 191"/>
                <a:gd name="T44" fmla="*/ 160 w 165"/>
                <a:gd name="T45" fmla="*/ 168 h 191"/>
                <a:gd name="T46" fmla="*/ 165 w 165"/>
                <a:gd name="T47" fmla="*/ 154 h 191"/>
                <a:gd name="T48" fmla="*/ 160 w 165"/>
                <a:gd name="T49" fmla="*/ 144 h 191"/>
                <a:gd name="T50" fmla="*/ 158 w 165"/>
                <a:gd name="T51" fmla="*/ 139 h 191"/>
                <a:gd name="T52" fmla="*/ 151 w 165"/>
                <a:gd name="T53" fmla="*/ 137 h 191"/>
                <a:gd name="T54" fmla="*/ 146 w 165"/>
                <a:gd name="T55" fmla="*/ 130 h 191"/>
                <a:gd name="T56" fmla="*/ 141 w 165"/>
                <a:gd name="T57" fmla="*/ 123 h 191"/>
                <a:gd name="T58" fmla="*/ 132 w 165"/>
                <a:gd name="T59" fmla="*/ 118 h 191"/>
                <a:gd name="T60" fmla="*/ 122 w 165"/>
                <a:gd name="T61" fmla="*/ 104 h 191"/>
                <a:gd name="T62" fmla="*/ 108 w 165"/>
                <a:gd name="T63" fmla="*/ 87 h 191"/>
                <a:gd name="T64" fmla="*/ 92 w 165"/>
                <a:gd name="T65" fmla="*/ 85 h 191"/>
                <a:gd name="T66" fmla="*/ 85 w 165"/>
                <a:gd name="T67" fmla="*/ 76 h 191"/>
                <a:gd name="T68" fmla="*/ 82 w 165"/>
                <a:gd name="T69" fmla="*/ 64 h 191"/>
                <a:gd name="T70" fmla="*/ 96 w 165"/>
                <a:gd name="T71" fmla="*/ 61 h 191"/>
                <a:gd name="T72" fmla="*/ 104 w 165"/>
                <a:gd name="T73" fmla="*/ 49 h 191"/>
                <a:gd name="T74" fmla="*/ 96 w 165"/>
                <a:gd name="T75" fmla="*/ 42 h 191"/>
                <a:gd name="T76" fmla="*/ 89 w 165"/>
                <a:gd name="T77" fmla="*/ 33 h 191"/>
                <a:gd name="T78" fmla="*/ 73 w 165"/>
                <a:gd name="T79" fmla="*/ 35 h 191"/>
                <a:gd name="T80" fmla="*/ 54 w 165"/>
                <a:gd name="T81" fmla="*/ 21 h 191"/>
                <a:gd name="T82" fmla="*/ 52 w 165"/>
                <a:gd name="T83" fmla="*/ 12 h 191"/>
                <a:gd name="T84" fmla="*/ 40 w 165"/>
                <a:gd name="T85" fmla="*/ 0 h 191"/>
                <a:gd name="T86" fmla="*/ 28 w 165"/>
                <a:gd name="T87" fmla="*/ 5 h 191"/>
                <a:gd name="T88" fmla="*/ 30 w 165"/>
                <a:gd name="T89" fmla="*/ 21 h 191"/>
                <a:gd name="T90" fmla="*/ 23 w 165"/>
                <a:gd name="T91" fmla="*/ 26 h 191"/>
                <a:gd name="T92" fmla="*/ 14 w 165"/>
                <a:gd name="T93" fmla="*/ 26 h 191"/>
                <a:gd name="T94" fmla="*/ 7 w 165"/>
                <a:gd name="T95" fmla="*/ 33 h 191"/>
                <a:gd name="T96" fmla="*/ 2 w 165"/>
                <a:gd name="T97" fmla="*/ 40 h 191"/>
                <a:gd name="T98" fmla="*/ 7 w 165"/>
                <a:gd name="T99" fmla="*/ 47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65" h="191">
                  <a:moveTo>
                    <a:pt x="7" y="47"/>
                  </a:moveTo>
                  <a:lnTo>
                    <a:pt x="11" y="52"/>
                  </a:lnTo>
                  <a:lnTo>
                    <a:pt x="14" y="59"/>
                  </a:lnTo>
                  <a:lnTo>
                    <a:pt x="9" y="61"/>
                  </a:lnTo>
                  <a:lnTo>
                    <a:pt x="11" y="66"/>
                  </a:lnTo>
                  <a:lnTo>
                    <a:pt x="16" y="68"/>
                  </a:lnTo>
                  <a:lnTo>
                    <a:pt x="18" y="66"/>
                  </a:lnTo>
                  <a:lnTo>
                    <a:pt x="26" y="66"/>
                  </a:lnTo>
                  <a:lnTo>
                    <a:pt x="26" y="68"/>
                  </a:lnTo>
                  <a:lnTo>
                    <a:pt x="23" y="73"/>
                  </a:lnTo>
                  <a:lnTo>
                    <a:pt x="26" y="78"/>
                  </a:lnTo>
                  <a:lnTo>
                    <a:pt x="26" y="80"/>
                  </a:lnTo>
                  <a:lnTo>
                    <a:pt x="23" y="85"/>
                  </a:lnTo>
                  <a:lnTo>
                    <a:pt x="26" y="90"/>
                  </a:lnTo>
                  <a:lnTo>
                    <a:pt x="26" y="97"/>
                  </a:lnTo>
                  <a:lnTo>
                    <a:pt x="26" y="106"/>
                  </a:lnTo>
                  <a:lnTo>
                    <a:pt x="33" y="104"/>
                  </a:lnTo>
                  <a:lnTo>
                    <a:pt x="37" y="102"/>
                  </a:lnTo>
                  <a:lnTo>
                    <a:pt x="37" y="99"/>
                  </a:lnTo>
                  <a:lnTo>
                    <a:pt x="44" y="94"/>
                  </a:lnTo>
                  <a:lnTo>
                    <a:pt x="52" y="99"/>
                  </a:lnTo>
                  <a:lnTo>
                    <a:pt x="54" y="99"/>
                  </a:lnTo>
                  <a:lnTo>
                    <a:pt x="59" y="104"/>
                  </a:lnTo>
                  <a:lnTo>
                    <a:pt x="66" y="102"/>
                  </a:lnTo>
                  <a:lnTo>
                    <a:pt x="70" y="92"/>
                  </a:lnTo>
                  <a:lnTo>
                    <a:pt x="78" y="92"/>
                  </a:lnTo>
                  <a:lnTo>
                    <a:pt x="87" y="94"/>
                  </a:lnTo>
                  <a:lnTo>
                    <a:pt x="89" y="99"/>
                  </a:lnTo>
                  <a:lnTo>
                    <a:pt x="99" y="106"/>
                  </a:lnTo>
                  <a:lnTo>
                    <a:pt x="104" y="109"/>
                  </a:lnTo>
                  <a:lnTo>
                    <a:pt x="106" y="113"/>
                  </a:lnTo>
                  <a:lnTo>
                    <a:pt x="106" y="118"/>
                  </a:lnTo>
                  <a:lnTo>
                    <a:pt x="104" y="120"/>
                  </a:lnTo>
                  <a:lnTo>
                    <a:pt x="106" y="125"/>
                  </a:lnTo>
                  <a:lnTo>
                    <a:pt x="106" y="130"/>
                  </a:lnTo>
                  <a:lnTo>
                    <a:pt x="104" y="135"/>
                  </a:lnTo>
                  <a:lnTo>
                    <a:pt x="108" y="137"/>
                  </a:lnTo>
                  <a:lnTo>
                    <a:pt x="113" y="142"/>
                  </a:lnTo>
                  <a:lnTo>
                    <a:pt x="115" y="142"/>
                  </a:lnTo>
                  <a:lnTo>
                    <a:pt x="120" y="142"/>
                  </a:lnTo>
                  <a:lnTo>
                    <a:pt x="118" y="144"/>
                  </a:lnTo>
                  <a:lnTo>
                    <a:pt x="122" y="149"/>
                  </a:lnTo>
                  <a:lnTo>
                    <a:pt x="125" y="151"/>
                  </a:lnTo>
                  <a:lnTo>
                    <a:pt x="122" y="156"/>
                  </a:lnTo>
                  <a:lnTo>
                    <a:pt x="122" y="158"/>
                  </a:lnTo>
                  <a:lnTo>
                    <a:pt x="122" y="163"/>
                  </a:lnTo>
                  <a:lnTo>
                    <a:pt x="122" y="165"/>
                  </a:lnTo>
                  <a:lnTo>
                    <a:pt x="122" y="173"/>
                  </a:lnTo>
                  <a:lnTo>
                    <a:pt x="120" y="175"/>
                  </a:lnTo>
                  <a:lnTo>
                    <a:pt x="118" y="177"/>
                  </a:lnTo>
                  <a:lnTo>
                    <a:pt x="122" y="180"/>
                  </a:lnTo>
                  <a:lnTo>
                    <a:pt x="125" y="182"/>
                  </a:lnTo>
                  <a:lnTo>
                    <a:pt x="130" y="182"/>
                  </a:lnTo>
                  <a:lnTo>
                    <a:pt x="134" y="189"/>
                  </a:lnTo>
                  <a:lnTo>
                    <a:pt x="141" y="191"/>
                  </a:lnTo>
                  <a:lnTo>
                    <a:pt x="141" y="189"/>
                  </a:lnTo>
                  <a:lnTo>
                    <a:pt x="139" y="184"/>
                  </a:lnTo>
                  <a:lnTo>
                    <a:pt x="139" y="182"/>
                  </a:lnTo>
                  <a:lnTo>
                    <a:pt x="137" y="177"/>
                  </a:lnTo>
                  <a:lnTo>
                    <a:pt x="139" y="173"/>
                  </a:lnTo>
                  <a:lnTo>
                    <a:pt x="146" y="173"/>
                  </a:lnTo>
                  <a:lnTo>
                    <a:pt x="148" y="175"/>
                  </a:lnTo>
                  <a:lnTo>
                    <a:pt x="151" y="175"/>
                  </a:lnTo>
                  <a:lnTo>
                    <a:pt x="156" y="180"/>
                  </a:lnTo>
                  <a:lnTo>
                    <a:pt x="158" y="180"/>
                  </a:lnTo>
                  <a:lnTo>
                    <a:pt x="158" y="180"/>
                  </a:lnTo>
                  <a:lnTo>
                    <a:pt x="163" y="177"/>
                  </a:lnTo>
                  <a:lnTo>
                    <a:pt x="163" y="170"/>
                  </a:lnTo>
                  <a:lnTo>
                    <a:pt x="160" y="168"/>
                  </a:lnTo>
                  <a:lnTo>
                    <a:pt x="160" y="163"/>
                  </a:lnTo>
                  <a:lnTo>
                    <a:pt x="165" y="158"/>
                  </a:lnTo>
                  <a:lnTo>
                    <a:pt x="165" y="154"/>
                  </a:lnTo>
                  <a:lnTo>
                    <a:pt x="163" y="151"/>
                  </a:lnTo>
                  <a:lnTo>
                    <a:pt x="160" y="149"/>
                  </a:lnTo>
                  <a:lnTo>
                    <a:pt x="160" y="144"/>
                  </a:lnTo>
                  <a:lnTo>
                    <a:pt x="165" y="142"/>
                  </a:lnTo>
                  <a:lnTo>
                    <a:pt x="163" y="139"/>
                  </a:lnTo>
                  <a:lnTo>
                    <a:pt x="158" y="139"/>
                  </a:lnTo>
                  <a:lnTo>
                    <a:pt x="158" y="139"/>
                  </a:lnTo>
                  <a:lnTo>
                    <a:pt x="153" y="137"/>
                  </a:lnTo>
                  <a:lnTo>
                    <a:pt x="151" y="137"/>
                  </a:lnTo>
                  <a:lnTo>
                    <a:pt x="148" y="135"/>
                  </a:lnTo>
                  <a:lnTo>
                    <a:pt x="148" y="130"/>
                  </a:lnTo>
                  <a:lnTo>
                    <a:pt x="146" y="130"/>
                  </a:lnTo>
                  <a:lnTo>
                    <a:pt x="144" y="130"/>
                  </a:lnTo>
                  <a:lnTo>
                    <a:pt x="141" y="128"/>
                  </a:lnTo>
                  <a:lnTo>
                    <a:pt x="141" y="123"/>
                  </a:lnTo>
                  <a:lnTo>
                    <a:pt x="139" y="120"/>
                  </a:lnTo>
                  <a:lnTo>
                    <a:pt x="134" y="120"/>
                  </a:lnTo>
                  <a:lnTo>
                    <a:pt x="132" y="118"/>
                  </a:lnTo>
                  <a:lnTo>
                    <a:pt x="130" y="113"/>
                  </a:lnTo>
                  <a:lnTo>
                    <a:pt x="122" y="106"/>
                  </a:lnTo>
                  <a:lnTo>
                    <a:pt x="122" y="104"/>
                  </a:lnTo>
                  <a:lnTo>
                    <a:pt x="120" y="97"/>
                  </a:lnTo>
                  <a:lnTo>
                    <a:pt x="113" y="94"/>
                  </a:lnTo>
                  <a:lnTo>
                    <a:pt x="108" y="87"/>
                  </a:lnTo>
                  <a:lnTo>
                    <a:pt x="104" y="87"/>
                  </a:lnTo>
                  <a:lnTo>
                    <a:pt x="99" y="85"/>
                  </a:lnTo>
                  <a:lnTo>
                    <a:pt x="92" y="85"/>
                  </a:lnTo>
                  <a:lnTo>
                    <a:pt x="89" y="78"/>
                  </a:lnTo>
                  <a:lnTo>
                    <a:pt x="85" y="78"/>
                  </a:lnTo>
                  <a:lnTo>
                    <a:pt x="85" y="76"/>
                  </a:lnTo>
                  <a:lnTo>
                    <a:pt x="87" y="73"/>
                  </a:lnTo>
                  <a:lnTo>
                    <a:pt x="85" y="68"/>
                  </a:lnTo>
                  <a:lnTo>
                    <a:pt x="82" y="64"/>
                  </a:lnTo>
                  <a:lnTo>
                    <a:pt x="87" y="64"/>
                  </a:lnTo>
                  <a:lnTo>
                    <a:pt x="92" y="61"/>
                  </a:lnTo>
                  <a:lnTo>
                    <a:pt x="96" y="61"/>
                  </a:lnTo>
                  <a:lnTo>
                    <a:pt x="99" y="59"/>
                  </a:lnTo>
                  <a:lnTo>
                    <a:pt x="101" y="52"/>
                  </a:lnTo>
                  <a:lnTo>
                    <a:pt x="104" y="49"/>
                  </a:lnTo>
                  <a:lnTo>
                    <a:pt x="104" y="47"/>
                  </a:lnTo>
                  <a:lnTo>
                    <a:pt x="96" y="47"/>
                  </a:lnTo>
                  <a:lnTo>
                    <a:pt x="96" y="42"/>
                  </a:lnTo>
                  <a:lnTo>
                    <a:pt x="96" y="38"/>
                  </a:lnTo>
                  <a:lnTo>
                    <a:pt x="92" y="38"/>
                  </a:lnTo>
                  <a:lnTo>
                    <a:pt x="89" y="33"/>
                  </a:lnTo>
                  <a:lnTo>
                    <a:pt x="82" y="33"/>
                  </a:lnTo>
                  <a:lnTo>
                    <a:pt x="78" y="38"/>
                  </a:lnTo>
                  <a:lnTo>
                    <a:pt x="73" y="35"/>
                  </a:lnTo>
                  <a:lnTo>
                    <a:pt x="66" y="35"/>
                  </a:lnTo>
                  <a:lnTo>
                    <a:pt x="61" y="28"/>
                  </a:lnTo>
                  <a:lnTo>
                    <a:pt x="54" y="21"/>
                  </a:lnTo>
                  <a:lnTo>
                    <a:pt x="56" y="19"/>
                  </a:lnTo>
                  <a:lnTo>
                    <a:pt x="54" y="14"/>
                  </a:lnTo>
                  <a:lnTo>
                    <a:pt x="52" y="12"/>
                  </a:lnTo>
                  <a:lnTo>
                    <a:pt x="47" y="7"/>
                  </a:lnTo>
                  <a:lnTo>
                    <a:pt x="40" y="2"/>
                  </a:lnTo>
                  <a:lnTo>
                    <a:pt x="40" y="0"/>
                  </a:lnTo>
                  <a:lnTo>
                    <a:pt x="33" y="0"/>
                  </a:lnTo>
                  <a:lnTo>
                    <a:pt x="33" y="2"/>
                  </a:lnTo>
                  <a:lnTo>
                    <a:pt x="28" y="5"/>
                  </a:lnTo>
                  <a:lnTo>
                    <a:pt x="28" y="12"/>
                  </a:lnTo>
                  <a:lnTo>
                    <a:pt x="30" y="16"/>
                  </a:lnTo>
                  <a:lnTo>
                    <a:pt x="30" y="21"/>
                  </a:lnTo>
                  <a:lnTo>
                    <a:pt x="33" y="26"/>
                  </a:lnTo>
                  <a:lnTo>
                    <a:pt x="28" y="26"/>
                  </a:lnTo>
                  <a:lnTo>
                    <a:pt x="23" y="26"/>
                  </a:lnTo>
                  <a:lnTo>
                    <a:pt x="21" y="23"/>
                  </a:lnTo>
                  <a:lnTo>
                    <a:pt x="18" y="21"/>
                  </a:lnTo>
                  <a:lnTo>
                    <a:pt x="14" y="26"/>
                  </a:lnTo>
                  <a:lnTo>
                    <a:pt x="9" y="26"/>
                  </a:lnTo>
                  <a:lnTo>
                    <a:pt x="9" y="31"/>
                  </a:lnTo>
                  <a:lnTo>
                    <a:pt x="7" y="33"/>
                  </a:lnTo>
                  <a:lnTo>
                    <a:pt x="9" y="35"/>
                  </a:lnTo>
                  <a:lnTo>
                    <a:pt x="4" y="40"/>
                  </a:lnTo>
                  <a:lnTo>
                    <a:pt x="2" y="40"/>
                  </a:lnTo>
                  <a:lnTo>
                    <a:pt x="0" y="45"/>
                  </a:lnTo>
                  <a:lnTo>
                    <a:pt x="2" y="49"/>
                  </a:lnTo>
                  <a:lnTo>
                    <a:pt x="7" y="47"/>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753" name="Freeform 648"/>
            <p:cNvSpPr>
              <a:spLocks/>
            </p:cNvSpPr>
            <p:nvPr/>
          </p:nvSpPr>
          <p:spPr bwMode="auto">
            <a:xfrm>
              <a:off x="8264926" y="4127388"/>
              <a:ext cx="206508" cy="380786"/>
            </a:xfrm>
            <a:custGeom>
              <a:avLst/>
              <a:gdLst>
                <a:gd name="T0" fmla="*/ 109 w 173"/>
                <a:gd name="T1" fmla="*/ 149 h 319"/>
                <a:gd name="T2" fmla="*/ 133 w 173"/>
                <a:gd name="T3" fmla="*/ 130 h 319"/>
                <a:gd name="T4" fmla="*/ 154 w 173"/>
                <a:gd name="T5" fmla="*/ 130 h 319"/>
                <a:gd name="T6" fmla="*/ 170 w 173"/>
                <a:gd name="T7" fmla="*/ 128 h 319"/>
                <a:gd name="T8" fmla="*/ 173 w 173"/>
                <a:gd name="T9" fmla="*/ 106 h 319"/>
                <a:gd name="T10" fmla="*/ 161 w 173"/>
                <a:gd name="T11" fmla="*/ 97 h 319"/>
                <a:gd name="T12" fmla="*/ 152 w 173"/>
                <a:gd name="T13" fmla="*/ 75 h 319"/>
                <a:gd name="T14" fmla="*/ 137 w 173"/>
                <a:gd name="T15" fmla="*/ 54 h 319"/>
                <a:gd name="T16" fmla="*/ 107 w 173"/>
                <a:gd name="T17" fmla="*/ 59 h 319"/>
                <a:gd name="T18" fmla="*/ 85 w 173"/>
                <a:gd name="T19" fmla="*/ 57 h 319"/>
                <a:gd name="T20" fmla="*/ 71 w 173"/>
                <a:gd name="T21" fmla="*/ 40 h 319"/>
                <a:gd name="T22" fmla="*/ 74 w 173"/>
                <a:gd name="T23" fmla="*/ 21 h 319"/>
                <a:gd name="T24" fmla="*/ 62 w 173"/>
                <a:gd name="T25" fmla="*/ 14 h 319"/>
                <a:gd name="T26" fmla="*/ 48 w 173"/>
                <a:gd name="T27" fmla="*/ 0 h 319"/>
                <a:gd name="T28" fmla="*/ 38 w 173"/>
                <a:gd name="T29" fmla="*/ 9 h 319"/>
                <a:gd name="T30" fmla="*/ 24 w 173"/>
                <a:gd name="T31" fmla="*/ 19 h 319"/>
                <a:gd name="T32" fmla="*/ 7 w 173"/>
                <a:gd name="T33" fmla="*/ 33 h 319"/>
                <a:gd name="T34" fmla="*/ 0 w 173"/>
                <a:gd name="T35" fmla="*/ 49 h 319"/>
                <a:gd name="T36" fmla="*/ 14 w 173"/>
                <a:gd name="T37" fmla="*/ 66 h 319"/>
                <a:gd name="T38" fmla="*/ 31 w 173"/>
                <a:gd name="T39" fmla="*/ 90 h 319"/>
                <a:gd name="T40" fmla="*/ 29 w 173"/>
                <a:gd name="T41" fmla="*/ 113 h 319"/>
                <a:gd name="T42" fmla="*/ 38 w 173"/>
                <a:gd name="T43" fmla="*/ 137 h 319"/>
                <a:gd name="T44" fmla="*/ 45 w 173"/>
                <a:gd name="T45" fmla="*/ 163 h 319"/>
                <a:gd name="T46" fmla="*/ 52 w 173"/>
                <a:gd name="T47" fmla="*/ 187 h 319"/>
                <a:gd name="T48" fmla="*/ 40 w 173"/>
                <a:gd name="T49" fmla="*/ 215 h 319"/>
                <a:gd name="T50" fmla="*/ 36 w 173"/>
                <a:gd name="T51" fmla="*/ 232 h 319"/>
                <a:gd name="T52" fmla="*/ 33 w 173"/>
                <a:gd name="T53" fmla="*/ 241 h 319"/>
                <a:gd name="T54" fmla="*/ 31 w 173"/>
                <a:gd name="T55" fmla="*/ 265 h 319"/>
                <a:gd name="T56" fmla="*/ 38 w 173"/>
                <a:gd name="T57" fmla="*/ 265 h 319"/>
                <a:gd name="T58" fmla="*/ 50 w 173"/>
                <a:gd name="T59" fmla="*/ 277 h 319"/>
                <a:gd name="T60" fmla="*/ 62 w 173"/>
                <a:gd name="T61" fmla="*/ 291 h 319"/>
                <a:gd name="T62" fmla="*/ 71 w 173"/>
                <a:gd name="T63" fmla="*/ 305 h 319"/>
                <a:gd name="T64" fmla="*/ 85 w 173"/>
                <a:gd name="T65" fmla="*/ 305 h 319"/>
                <a:gd name="T66" fmla="*/ 90 w 173"/>
                <a:gd name="T67" fmla="*/ 319 h 319"/>
                <a:gd name="T68" fmla="*/ 109 w 173"/>
                <a:gd name="T69" fmla="*/ 317 h 319"/>
                <a:gd name="T70" fmla="*/ 102 w 173"/>
                <a:gd name="T71" fmla="*/ 305 h 319"/>
                <a:gd name="T72" fmla="*/ 88 w 173"/>
                <a:gd name="T73" fmla="*/ 296 h 319"/>
                <a:gd name="T74" fmla="*/ 78 w 173"/>
                <a:gd name="T75" fmla="*/ 286 h 319"/>
                <a:gd name="T76" fmla="*/ 76 w 173"/>
                <a:gd name="T77" fmla="*/ 279 h 319"/>
                <a:gd name="T78" fmla="*/ 71 w 173"/>
                <a:gd name="T79" fmla="*/ 262 h 319"/>
                <a:gd name="T80" fmla="*/ 66 w 173"/>
                <a:gd name="T81" fmla="*/ 258 h 319"/>
                <a:gd name="T82" fmla="*/ 59 w 173"/>
                <a:gd name="T83" fmla="*/ 244 h 319"/>
                <a:gd name="T84" fmla="*/ 52 w 173"/>
                <a:gd name="T85" fmla="*/ 248 h 319"/>
                <a:gd name="T86" fmla="*/ 48 w 173"/>
                <a:gd name="T87" fmla="*/ 229 h 319"/>
                <a:gd name="T88" fmla="*/ 48 w 173"/>
                <a:gd name="T89" fmla="*/ 220 h 319"/>
                <a:gd name="T90" fmla="*/ 57 w 173"/>
                <a:gd name="T91" fmla="*/ 184 h 319"/>
                <a:gd name="T92" fmla="*/ 59 w 173"/>
                <a:gd name="T93" fmla="*/ 168 h 319"/>
                <a:gd name="T94" fmla="*/ 59 w 173"/>
                <a:gd name="T95" fmla="*/ 156 h 319"/>
                <a:gd name="T96" fmla="*/ 69 w 173"/>
                <a:gd name="T97" fmla="*/ 156 h 319"/>
                <a:gd name="T98" fmla="*/ 78 w 173"/>
                <a:gd name="T99" fmla="*/ 156 h 319"/>
                <a:gd name="T100" fmla="*/ 78 w 173"/>
                <a:gd name="T101" fmla="*/ 170 h 319"/>
                <a:gd name="T102" fmla="*/ 92 w 173"/>
                <a:gd name="T103" fmla="*/ 173 h 319"/>
                <a:gd name="T104" fmla="*/ 100 w 173"/>
                <a:gd name="T105" fmla="*/ 173 h 319"/>
                <a:gd name="T106" fmla="*/ 111 w 173"/>
                <a:gd name="T107" fmla="*/ 184 h 319"/>
                <a:gd name="T108" fmla="*/ 116 w 173"/>
                <a:gd name="T109" fmla="*/ 180 h 3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73" h="319">
                  <a:moveTo>
                    <a:pt x="116" y="173"/>
                  </a:moveTo>
                  <a:lnTo>
                    <a:pt x="114" y="168"/>
                  </a:lnTo>
                  <a:lnTo>
                    <a:pt x="111" y="165"/>
                  </a:lnTo>
                  <a:lnTo>
                    <a:pt x="109" y="158"/>
                  </a:lnTo>
                  <a:lnTo>
                    <a:pt x="109" y="149"/>
                  </a:lnTo>
                  <a:lnTo>
                    <a:pt x="114" y="144"/>
                  </a:lnTo>
                  <a:lnTo>
                    <a:pt x="114" y="139"/>
                  </a:lnTo>
                  <a:lnTo>
                    <a:pt x="118" y="132"/>
                  </a:lnTo>
                  <a:lnTo>
                    <a:pt x="123" y="132"/>
                  </a:lnTo>
                  <a:lnTo>
                    <a:pt x="133" y="130"/>
                  </a:lnTo>
                  <a:lnTo>
                    <a:pt x="137" y="130"/>
                  </a:lnTo>
                  <a:lnTo>
                    <a:pt x="140" y="132"/>
                  </a:lnTo>
                  <a:lnTo>
                    <a:pt x="144" y="130"/>
                  </a:lnTo>
                  <a:lnTo>
                    <a:pt x="149" y="130"/>
                  </a:lnTo>
                  <a:lnTo>
                    <a:pt x="154" y="130"/>
                  </a:lnTo>
                  <a:lnTo>
                    <a:pt x="161" y="130"/>
                  </a:lnTo>
                  <a:lnTo>
                    <a:pt x="163" y="132"/>
                  </a:lnTo>
                  <a:lnTo>
                    <a:pt x="166" y="132"/>
                  </a:lnTo>
                  <a:lnTo>
                    <a:pt x="168" y="130"/>
                  </a:lnTo>
                  <a:lnTo>
                    <a:pt x="170" y="128"/>
                  </a:lnTo>
                  <a:lnTo>
                    <a:pt x="170" y="120"/>
                  </a:lnTo>
                  <a:lnTo>
                    <a:pt x="170" y="118"/>
                  </a:lnTo>
                  <a:lnTo>
                    <a:pt x="170" y="113"/>
                  </a:lnTo>
                  <a:lnTo>
                    <a:pt x="170" y="111"/>
                  </a:lnTo>
                  <a:lnTo>
                    <a:pt x="173" y="106"/>
                  </a:lnTo>
                  <a:lnTo>
                    <a:pt x="170" y="104"/>
                  </a:lnTo>
                  <a:lnTo>
                    <a:pt x="166" y="99"/>
                  </a:lnTo>
                  <a:lnTo>
                    <a:pt x="168" y="97"/>
                  </a:lnTo>
                  <a:lnTo>
                    <a:pt x="163" y="97"/>
                  </a:lnTo>
                  <a:lnTo>
                    <a:pt x="161" y="97"/>
                  </a:lnTo>
                  <a:lnTo>
                    <a:pt x="156" y="92"/>
                  </a:lnTo>
                  <a:lnTo>
                    <a:pt x="152" y="90"/>
                  </a:lnTo>
                  <a:lnTo>
                    <a:pt x="154" y="85"/>
                  </a:lnTo>
                  <a:lnTo>
                    <a:pt x="154" y="80"/>
                  </a:lnTo>
                  <a:lnTo>
                    <a:pt x="152" y="75"/>
                  </a:lnTo>
                  <a:lnTo>
                    <a:pt x="154" y="73"/>
                  </a:lnTo>
                  <a:lnTo>
                    <a:pt x="154" y="68"/>
                  </a:lnTo>
                  <a:lnTo>
                    <a:pt x="152" y="64"/>
                  </a:lnTo>
                  <a:lnTo>
                    <a:pt x="147" y="61"/>
                  </a:lnTo>
                  <a:lnTo>
                    <a:pt x="137" y="54"/>
                  </a:lnTo>
                  <a:lnTo>
                    <a:pt x="135" y="49"/>
                  </a:lnTo>
                  <a:lnTo>
                    <a:pt x="126" y="47"/>
                  </a:lnTo>
                  <a:lnTo>
                    <a:pt x="118" y="47"/>
                  </a:lnTo>
                  <a:lnTo>
                    <a:pt x="114" y="57"/>
                  </a:lnTo>
                  <a:lnTo>
                    <a:pt x="107" y="59"/>
                  </a:lnTo>
                  <a:lnTo>
                    <a:pt x="102" y="54"/>
                  </a:lnTo>
                  <a:lnTo>
                    <a:pt x="100" y="54"/>
                  </a:lnTo>
                  <a:lnTo>
                    <a:pt x="92" y="49"/>
                  </a:lnTo>
                  <a:lnTo>
                    <a:pt x="85" y="54"/>
                  </a:lnTo>
                  <a:lnTo>
                    <a:pt x="85" y="57"/>
                  </a:lnTo>
                  <a:lnTo>
                    <a:pt x="81" y="59"/>
                  </a:lnTo>
                  <a:lnTo>
                    <a:pt x="74" y="61"/>
                  </a:lnTo>
                  <a:lnTo>
                    <a:pt x="74" y="52"/>
                  </a:lnTo>
                  <a:lnTo>
                    <a:pt x="74" y="45"/>
                  </a:lnTo>
                  <a:lnTo>
                    <a:pt x="71" y="40"/>
                  </a:lnTo>
                  <a:lnTo>
                    <a:pt x="74" y="35"/>
                  </a:lnTo>
                  <a:lnTo>
                    <a:pt x="74" y="33"/>
                  </a:lnTo>
                  <a:lnTo>
                    <a:pt x="71" y="28"/>
                  </a:lnTo>
                  <a:lnTo>
                    <a:pt x="74" y="23"/>
                  </a:lnTo>
                  <a:lnTo>
                    <a:pt x="74" y="21"/>
                  </a:lnTo>
                  <a:lnTo>
                    <a:pt x="66" y="21"/>
                  </a:lnTo>
                  <a:lnTo>
                    <a:pt x="64" y="23"/>
                  </a:lnTo>
                  <a:lnTo>
                    <a:pt x="59" y="21"/>
                  </a:lnTo>
                  <a:lnTo>
                    <a:pt x="57" y="16"/>
                  </a:lnTo>
                  <a:lnTo>
                    <a:pt x="62" y="14"/>
                  </a:lnTo>
                  <a:lnTo>
                    <a:pt x="59" y="7"/>
                  </a:lnTo>
                  <a:lnTo>
                    <a:pt x="55" y="2"/>
                  </a:lnTo>
                  <a:lnTo>
                    <a:pt x="50" y="4"/>
                  </a:lnTo>
                  <a:lnTo>
                    <a:pt x="48" y="0"/>
                  </a:lnTo>
                  <a:lnTo>
                    <a:pt x="48" y="0"/>
                  </a:lnTo>
                  <a:lnTo>
                    <a:pt x="43" y="0"/>
                  </a:lnTo>
                  <a:lnTo>
                    <a:pt x="38" y="2"/>
                  </a:lnTo>
                  <a:lnTo>
                    <a:pt x="38" y="4"/>
                  </a:lnTo>
                  <a:lnTo>
                    <a:pt x="40" y="7"/>
                  </a:lnTo>
                  <a:lnTo>
                    <a:pt x="38" y="9"/>
                  </a:lnTo>
                  <a:lnTo>
                    <a:pt x="33" y="9"/>
                  </a:lnTo>
                  <a:lnTo>
                    <a:pt x="31" y="12"/>
                  </a:lnTo>
                  <a:lnTo>
                    <a:pt x="31" y="16"/>
                  </a:lnTo>
                  <a:lnTo>
                    <a:pt x="29" y="19"/>
                  </a:lnTo>
                  <a:lnTo>
                    <a:pt x="24" y="19"/>
                  </a:lnTo>
                  <a:lnTo>
                    <a:pt x="19" y="21"/>
                  </a:lnTo>
                  <a:lnTo>
                    <a:pt x="12" y="19"/>
                  </a:lnTo>
                  <a:lnTo>
                    <a:pt x="10" y="23"/>
                  </a:lnTo>
                  <a:lnTo>
                    <a:pt x="10" y="31"/>
                  </a:lnTo>
                  <a:lnTo>
                    <a:pt x="7" y="33"/>
                  </a:lnTo>
                  <a:lnTo>
                    <a:pt x="7" y="40"/>
                  </a:lnTo>
                  <a:lnTo>
                    <a:pt x="7" y="42"/>
                  </a:lnTo>
                  <a:lnTo>
                    <a:pt x="5" y="45"/>
                  </a:lnTo>
                  <a:lnTo>
                    <a:pt x="0" y="47"/>
                  </a:lnTo>
                  <a:lnTo>
                    <a:pt x="0" y="49"/>
                  </a:lnTo>
                  <a:lnTo>
                    <a:pt x="3" y="52"/>
                  </a:lnTo>
                  <a:lnTo>
                    <a:pt x="5" y="57"/>
                  </a:lnTo>
                  <a:lnTo>
                    <a:pt x="10" y="59"/>
                  </a:lnTo>
                  <a:lnTo>
                    <a:pt x="10" y="64"/>
                  </a:lnTo>
                  <a:lnTo>
                    <a:pt x="14" y="66"/>
                  </a:lnTo>
                  <a:lnTo>
                    <a:pt x="19" y="78"/>
                  </a:lnTo>
                  <a:lnTo>
                    <a:pt x="24" y="78"/>
                  </a:lnTo>
                  <a:lnTo>
                    <a:pt x="26" y="83"/>
                  </a:lnTo>
                  <a:lnTo>
                    <a:pt x="26" y="87"/>
                  </a:lnTo>
                  <a:lnTo>
                    <a:pt x="31" y="90"/>
                  </a:lnTo>
                  <a:lnTo>
                    <a:pt x="31" y="94"/>
                  </a:lnTo>
                  <a:lnTo>
                    <a:pt x="26" y="97"/>
                  </a:lnTo>
                  <a:lnTo>
                    <a:pt x="26" y="99"/>
                  </a:lnTo>
                  <a:lnTo>
                    <a:pt x="29" y="109"/>
                  </a:lnTo>
                  <a:lnTo>
                    <a:pt x="29" y="113"/>
                  </a:lnTo>
                  <a:lnTo>
                    <a:pt x="24" y="116"/>
                  </a:lnTo>
                  <a:lnTo>
                    <a:pt x="26" y="123"/>
                  </a:lnTo>
                  <a:lnTo>
                    <a:pt x="26" y="125"/>
                  </a:lnTo>
                  <a:lnTo>
                    <a:pt x="31" y="132"/>
                  </a:lnTo>
                  <a:lnTo>
                    <a:pt x="38" y="137"/>
                  </a:lnTo>
                  <a:lnTo>
                    <a:pt x="43" y="142"/>
                  </a:lnTo>
                  <a:lnTo>
                    <a:pt x="45" y="151"/>
                  </a:lnTo>
                  <a:lnTo>
                    <a:pt x="45" y="154"/>
                  </a:lnTo>
                  <a:lnTo>
                    <a:pt x="45" y="158"/>
                  </a:lnTo>
                  <a:lnTo>
                    <a:pt x="45" y="163"/>
                  </a:lnTo>
                  <a:lnTo>
                    <a:pt x="48" y="165"/>
                  </a:lnTo>
                  <a:lnTo>
                    <a:pt x="48" y="173"/>
                  </a:lnTo>
                  <a:lnTo>
                    <a:pt x="50" y="175"/>
                  </a:lnTo>
                  <a:lnTo>
                    <a:pt x="50" y="182"/>
                  </a:lnTo>
                  <a:lnTo>
                    <a:pt x="52" y="187"/>
                  </a:lnTo>
                  <a:lnTo>
                    <a:pt x="52" y="191"/>
                  </a:lnTo>
                  <a:lnTo>
                    <a:pt x="50" y="194"/>
                  </a:lnTo>
                  <a:lnTo>
                    <a:pt x="45" y="206"/>
                  </a:lnTo>
                  <a:lnTo>
                    <a:pt x="40" y="210"/>
                  </a:lnTo>
                  <a:lnTo>
                    <a:pt x="40" y="215"/>
                  </a:lnTo>
                  <a:lnTo>
                    <a:pt x="38" y="217"/>
                  </a:lnTo>
                  <a:lnTo>
                    <a:pt x="36" y="222"/>
                  </a:lnTo>
                  <a:lnTo>
                    <a:pt x="36" y="227"/>
                  </a:lnTo>
                  <a:lnTo>
                    <a:pt x="38" y="229"/>
                  </a:lnTo>
                  <a:lnTo>
                    <a:pt x="36" y="232"/>
                  </a:lnTo>
                  <a:lnTo>
                    <a:pt x="36" y="234"/>
                  </a:lnTo>
                  <a:lnTo>
                    <a:pt x="33" y="239"/>
                  </a:lnTo>
                  <a:lnTo>
                    <a:pt x="36" y="239"/>
                  </a:lnTo>
                  <a:lnTo>
                    <a:pt x="33" y="241"/>
                  </a:lnTo>
                  <a:lnTo>
                    <a:pt x="33" y="241"/>
                  </a:lnTo>
                  <a:lnTo>
                    <a:pt x="33" y="248"/>
                  </a:lnTo>
                  <a:lnTo>
                    <a:pt x="31" y="251"/>
                  </a:lnTo>
                  <a:lnTo>
                    <a:pt x="31" y="255"/>
                  </a:lnTo>
                  <a:lnTo>
                    <a:pt x="29" y="258"/>
                  </a:lnTo>
                  <a:lnTo>
                    <a:pt x="31" y="265"/>
                  </a:lnTo>
                  <a:lnTo>
                    <a:pt x="33" y="267"/>
                  </a:lnTo>
                  <a:lnTo>
                    <a:pt x="36" y="267"/>
                  </a:lnTo>
                  <a:lnTo>
                    <a:pt x="36" y="265"/>
                  </a:lnTo>
                  <a:lnTo>
                    <a:pt x="38" y="262"/>
                  </a:lnTo>
                  <a:lnTo>
                    <a:pt x="38" y="265"/>
                  </a:lnTo>
                  <a:lnTo>
                    <a:pt x="40" y="265"/>
                  </a:lnTo>
                  <a:lnTo>
                    <a:pt x="40" y="270"/>
                  </a:lnTo>
                  <a:lnTo>
                    <a:pt x="45" y="270"/>
                  </a:lnTo>
                  <a:lnTo>
                    <a:pt x="48" y="277"/>
                  </a:lnTo>
                  <a:lnTo>
                    <a:pt x="50" y="277"/>
                  </a:lnTo>
                  <a:lnTo>
                    <a:pt x="55" y="284"/>
                  </a:lnTo>
                  <a:lnTo>
                    <a:pt x="55" y="286"/>
                  </a:lnTo>
                  <a:lnTo>
                    <a:pt x="59" y="286"/>
                  </a:lnTo>
                  <a:lnTo>
                    <a:pt x="59" y="291"/>
                  </a:lnTo>
                  <a:lnTo>
                    <a:pt x="62" y="291"/>
                  </a:lnTo>
                  <a:lnTo>
                    <a:pt x="62" y="293"/>
                  </a:lnTo>
                  <a:lnTo>
                    <a:pt x="59" y="293"/>
                  </a:lnTo>
                  <a:lnTo>
                    <a:pt x="59" y="296"/>
                  </a:lnTo>
                  <a:lnTo>
                    <a:pt x="69" y="303"/>
                  </a:lnTo>
                  <a:lnTo>
                    <a:pt x="71" y="305"/>
                  </a:lnTo>
                  <a:lnTo>
                    <a:pt x="71" y="300"/>
                  </a:lnTo>
                  <a:lnTo>
                    <a:pt x="76" y="298"/>
                  </a:lnTo>
                  <a:lnTo>
                    <a:pt x="78" y="300"/>
                  </a:lnTo>
                  <a:lnTo>
                    <a:pt x="83" y="303"/>
                  </a:lnTo>
                  <a:lnTo>
                    <a:pt x="85" y="305"/>
                  </a:lnTo>
                  <a:lnTo>
                    <a:pt x="90" y="305"/>
                  </a:lnTo>
                  <a:lnTo>
                    <a:pt x="92" y="307"/>
                  </a:lnTo>
                  <a:lnTo>
                    <a:pt x="92" y="312"/>
                  </a:lnTo>
                  <a:lnTo>
                    <a:pt x="90" y="314"/>
                  </a:lnTo>
                  <a:lnTo>
                    <a:pt x="90" y="319"/>
                  </a:lnTo>
                  <a:lnTo>
                    <a:pt x="95" y="319"/>
                  </a:lnTo>
                  <a:lnTo>
                    <a:pt x="100" y="317"/>
                  </a:lnTo>
                  <a:lnTo>
                    <a:pt x="102" y="314"/>
                  </a:lnTo>
                  <a:lnTo>
                    <a:pt x="104" y="317"/>
                  </a:lnTo>
                  <a:lnTo>
                    <a:pt x="109" y="317"/>
                  </a:lnTo>
                  <a:lnTo>
                    <a:pt x="109" y="312"/>
                  </a:lnTo>
                  <a:lnTo>
                    <a:pt x="109" y="312"/>
                  </a:lnTo>
                  <a:lnTo>
                    <a:pt x="109" y="310"/>
                  </a:lnTo>
                  <a:lnTo>
                    <a:pt x="104" y="307"/>
                  </a:lnTo>
                  <a:lnTo>
                    <a:pt x="102" y="305"/>
                  </a:lnTo>
                  <a:lnTo>
                    <a:pt x="100" y="298"/>
                  </a:lnTo>
                  <a:lnTo>
                    <a:pt x="97" y="296"/>
                  </a:lnTo>
                  <a:lnTo>
                    <a:pt x="92" y="296"/>
                  </a:lnTo>
                  <a:lnTo>
                    <a:pt x="90" y="298"/>
                  </a:lnTo>
                  <a:lnTo>
                    <a:pt x="88" y="296"/>
                  </a:lnTo>
                  <a:lnTo>
                    <a:pt x="83" y="291"/>
                  </a:lnTo>
                  <a:lnTo>
                    <a:pt x="81" y="288"/>
                  </a:lnTo>
                  <a:lnTo>
                    <a:pt x="78" y="284"/>
                  </a:lnTo>
                  <a:lnTo>
                    <a:pt x="78" y="284"/>
                  </a:lnTo>
                  <a:lnTo>
                    <a:pt x="78" y="286"/>
                  </a:lnTo>
                  <a:lnTo>
                    <a:pt x="71" y="284"/>
                  </a:lnTo>
                  <a:lnTo>
                    <a:pt x="71" y="281"/>
                  </a:lnTo>
                  <a:lnTo>
                    <a:pt x="76" y="279"/>
                  </a:lnTo>
                  <a:lnTo>
                    <a:pt x="76" y="279"/>
                  </a:lnTo>
                  <a:lnTo>
                    <a:pt x="76" y="279"/>
                  </a:lnTo>
                  <a:lnTo>
                    <a:pt x="78" y="277"/>
                  </a:lnTo>
                  <a:lnTo>
                    <a:pt x="76" y="270"/>
                  </a:lnTo>
                  <a:lnTo>
                    <a:pt x="74" y="267"/>
                  </a:lnTo>
                  <a:lnTo>
                    <a:pt x="74" y="265"/>
                  </a:lnTo>
                  <a:lnTo>
                    <a:pt x="71" y="262"/>
                  </a:lnTo>
                  <a:lnTo>
                    <a:pt x="71" y="258"/>
                  </a:lnTo>
                  <a:lnTo>
                    <a:pt x="71" y="260"/>
                  </a:lnTo>
                  <a:lnTo>
                    <a:pt x="71" y="262"/>
                  </a:lnTo>
                  <a:lnTo>
                    <a:pt x="69" y="262"/>
                  </a:lnTo>
                  <a:lnTo>
                    <a:pt x="66" y="258"/>
                  </a:lnTo>
                  <a:lnTo>
                    <a:pt x="64" y="258"/>
                  </a:lnTo>
                  <a:lnTo>
                    <a:pt x="64" y="253"/>
                  </a:lnTo>
                  <a:lnTo>
                    <a:pt x="62" y="251"/>
                  </a:lnTo>
                  <a:lnTo>
                    <a:pt x="62" y="246"/>
                  </a:lnTo>
                  <a:lnTo>
                    <a:pt x="59" y="244"/>
                  </a:lnTo>
                  <a:lnTo>
                    <a:pt x="57" y="244"/>
                  </a:lnTo>
                  <a:lnTo>
                    <a:pt x="57" y="244"/>
                  </a:lnTo>
                  <a:lnTo>
                    <a:pt x="55" y="246"/>
                  </a:lnTo>
                  <a:lnTo>
                    <a:pt x="55" y="246"/>
                  </a:lnTo>
                  <a:lnTo>
                    <a:pt x="52" y="248"/>
                  </a:lnTo>
                  <a:lnTo>
                    <a:pt x="50" y="246"/>
                  </a:lnTo>
                  <a:lnTo>
                    <a:pt x="52" y="241"/>
                  </a:lnTo>
                  <a:lnTo>
                    <a:pt x="48" y="236"/>
                  </a:lnTo>
                  <a:lnTo>
                    <a:pt x="48" y="234"/>
                  </a:lnTo>
                  <a:lnTo>
                    <a:pt x="48" y="229"/>
                  </a:lnTo>
                  <a:lnTo>
                    <a:pt x="48" y="227"/>
                  </a:lnTo>
                  <a:lnTo>
                    <a:pt x="50" y="225"/>
                  </a:lnTo>
                  <a:lnTo>
                    <a:pt x="48" y="225"/>
                  </a:lnTo>
                  <a:lnTo>
                    <a:pt x="45" y="225"/>
                  </a:lnTo>
                  <a:lnTo>
                    <a:pt x="48" y="220"/>
                  </a:lnTo>
                  <a:lnTo>
                    <a:pt x="48" y="215"/>
                  </a:lnTo>
                  <a:lnTo>
                    <a:pt x="52" y="208"/>
                  </a:lnTo>
                  <a:lnTo>
                    <a:pt x="55" y="194"/>
                  </a:lnTo>
                  <a:lnTo>
                    <a:pt x="57" y="189"/>
                  </a:lnTo>
                  <a:lnTo>
                    <a:pt x="57" y="184"/>
                  </a:lnTo>
                  <a:lnTo>
                    <a:pt x="62" y="182"/>
                  </a:lnTo>
                  <a:lnTo>
                    <a:pt x="62" y="175"/>
                  </a:lnTo>
                  <a:lnTo>
                    <a:pt x="59" y="175"/>
                  </a:lnTo>
                  <a:lnTo>
                    <a:pt x="59" y="173"/>
                  </a:lnTo>
                  <a:lnTo>
                    <a:pt x="59" y="168"/>
                  </a:lnTo>
                  <a:lnTo>
                    <a:pt x="62" y="163"/>
                  </a:lnTo>
                  <a:lnTo>
                    <a:pt x="62" y="161"/>
                  </a:lnTo>
                  <a:lnTo>
                    <a:pt x="59" y="158"/>
                  </a:lnTo>
                  <a:lnTo>
                    <a:pt x="59" y="156"/>
                  </a:lnTo>
                  <a:lnTo>
                    <a:pt x="59" y="156"/>
                  </a:lnTo>
                  <a:lnTo>
                    <a:pt x="62" y="156"/>
                  </a:lnTo>
                  <a:lnTo>
                    <a:pt x="62" y="156"/>
                  </a:lnTo>
                  <a:lnTo>
                    <a:pt x="64" y="154"/>
                  </a:lnTo>
                  <a:lnTo>
                    <a:pt x="66" y="156"/>
                  </a:lnTo>
                  <a:lnTo>
                    <a:pt x="69" y="156"/>
                  </a:lnTo>
                  <a:lnTo>
                    <a:pt x="71" y="154"/>
                  </a:lnTo>
                  <a:lnTo>
                    <a:pt x="74" y="154"/>
                  </a:lnTo>
                  <a:lnTo>
                    <a:pt x="74" y="154"/>
                  </a:lnTo>
                  <a:lnTo>
                    <a:pt x="74" y="154"/>
                  </a:lnTo>
                  <a:lnTo>
                    <a:pt x="78" y="156"/>
                  </a:lnTo>
                  <a:lnTo>
                    <a:pt x="78" y="158"/>
                  </a:lnTo>
                  <a:lnTo>
                    <a:pt x="78" y="158"/>
                  </a:lnTo>
                  <a:lnTo>
                    <a:pt x="78" y="165"/>
                  </a:lnTo>
                  <a:lnTo>
                    <a:pt x="81" y="168"/>
                  </a:lnTo>
                  <a:lnTo>
                    <a:pt x="78" y="170"/>
                  </a:lnTo>
                  <a:lnTo>
                    <a:pt x="78" y="173"/>
                  </a:lnTo>
                  <a:lnTo>
                    <a:pt x="81" y="173"/>
                  </a:lnTo>
                  <a:lnTo>
                    <a:pt x="83" y="173"/>
                  </a:lnTo>
                  <a:lnTo>
                    <a:pt x="88" y="173"/>
                  </a:lnTo>
                  <a:lnTo>
                    <a:pt x="92" y="173"/>
                  </a:lnTo>
                  <a:lnTo>
                    <a:pt x="92" y="175"/>
                  </a:lnTo>
                  <a:lnTo>
                    <a:pt x="95" y="175"/>
                  </a:lnTo>
                  <a:lnTo>
                    <a:pt x="92" y="173"/>
                  </a:lnTo>
                  <a:lnTo>
                    <a:pt x="95" y="170"/>
                  </a:lnTo>
                  <a:lnTo>
                    <a:pt x="100" y="173"/>
                  </a:lnTo>
                  <a:lnTo>
                    <a:pt x="104" y="177"/>
                  </a:lnTo>
                  <a:lnTo>
                    <a:pt x="107" y="180"/>
                  </a:lnTo>
                  <a:lnTo>
                    <a:pt x="107" y="180"/>
                  </a:lnTo>
                  <a:lnTo>
                    <a:pt x="109" y="180"/>
                  </a:lnTo>
                  <a:lnTo>
                    <a:pt x="111" y="184"/>
                  </a:lnTo>
                  <a:lnTo>
                    <a:pt x="114" y="184"/>
                  </a:lnTo>
                  <a:lnTo>
                    <a:pt x="114" y="184"/>
                  </a:lnTo>
                  <a:lnTo>
                    <a:pt x="114" y="182"/>
                  </a:lnTo>
                  <a:lnTo>
                    <a:pt x="116" y="182"/>
                  </a:lnTo>
                  <a:lnTo>
                    <a:pt x="116" y="180"/>
                  </a:lnTo>
                  <a:lnTo>
                    <a:pt x="116" y="173"/>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754" name="Freeform 649"/>
            <p:cNvSpPr>
              <a:spLocks/>
            </p:cNvSpPr>
            <p:nvPr/>
          </p:nvSpPr>
          <p:spPr bwMode="auto">
            <a:xfrm>
              <a:off x="8318643" y="4460427"/>
              <a:ext cx="3581" cy="5969"/>
            </a:xfrm>
            <a:custGeom>
              <a:avLst/>
              <a:gdLst>
                <a:gd name="T0" fmla="*/ 3 w 3"/>
                <a:gd name="T1" fmla="*/ 5 h 5"/>
                <a:gd name="T2" fmla="*/ 3 w 3"/>
                <a:gd name="T3" fmla="*/ 2 h 5"/>
                <a:gd name="T4" fmla="*/ 3 w 3"/>
                <a:gd name="T5" fmla="*/ 0 h 5"/>
                <a:gd name="T6" fmla="*/ 0 w 3"/>
                <a:gd name="T7" fmla="*/ 0 h 5"/>
                <a:gd name="T8" fmla="*/ 3 w 3"/>
                <a:gd name="T9" fmla="*/ 5 h 5"/>
              </a:gdLst>
              <a:ahLst/>
              <a:cxnLst>
                <a:cxn ang="0">
                  <a:pos x="T0" y="T1"/>
                </a:cxn>
                <a:cxn ang="0">
                  <a:pos x="T2" y="T3"/>
                </a:cxn>
                <a:cxn ang="0">
                  <a:pos x="T4" y="T5"/>
                </a:cxn>
                <a:cxn ang="0">
                  <a:pos x="T6" y="T7"/>
                </a:cxn>
                <a:cxn ang="0">
                  <a:pos x="T8" y="T9"/>
                </a:cxn>
              </a:cxnLst>
              <a:rect l="0" t="0" r="r" b="b"/>
              <a:pathLst>
                <a:path w="3" h="5">
                  <a:moveTo>
                    <a:pt x="3" y="5"/>
                  </a:moveTo>
                  <a:lnTo>
                    <a:pt x="3" y="2"/>
                  </a:lnTo>
                  <a:lnTo>
                    <a:pt x="3" y="0"/>
                  </a:lnTo>
                  <a:lnTo>
                    <a:pt x="0" y="0"/>
                  </a:lnTo>
                  <a:lnTo>
                    <a:pt x="3" y="5"/>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755" name="Freeform 650"/>
            <p:cNvSpPr>
              <a:spLocks/>
            </p:cNvSpPr>
            <p:nvPr/>
          </p:nvSpPr>
          <p:spPr bwMode="auto">
            <a:xfrm>
              <a:off x="8335354" y="4483106"/>
              <a:ext cx="3581" cy="5969"/>
            </a:xfrm>
            <a:custGeom>
              <a:avLst/>
              <a:gdLst>
                <a:gd name="T0" fmla="*/ 0 w 3"/>
                <a:gd name="T1" fmla="*/ 0 h 5"/>
                <a:gd name="T2" fmla="*/ 3 w 3"/>
                <a:gd name="T3" fmla="*/ 5 h 5"/>
                <a:gd name="T4" fmla="*/ 3 w 3"/>
                <a:gd name="T5" fmla="*/ 5 h 5"/>
                <a:gd name="T6" fmla="*/ 3 w 3"/>
                <a:gd name="T7" fmla="*/ 2 h 5"/>
                <a:gd name="T8" fmla="*/ 0 w 3"/>
                <a:gd name="T9" fmla="*/ 0 h 5"/>
                <a:gd name="T10" fmla="*/ 0 w 3"/>
                <a:gd name="T11" fmla="*/ 0 h 5"/>
              </a:gdLst>
              <a:ahLst/>
              <a:cxnLst>
                <a:cxn ang="0">
                  <a:pos x="T0" y="T1"/>
                </a:cxn>
                <a:cxn ang="0">
                  <a:pos x="T2" y="T3"/>
                </a:cxn>
                <a:cxn ang="0">
                  <a:pos x="T4" y="T5"/>
                </a:cxn>
                <a:cxn ang="0">
                  <a:pos x="T6" y="T7"/>
                </a:cxn>
                <a:cxn ang="0">
                  <a:pos x="T8" y="T9"/>
                </a:cxn>
                <a:cxn ang="0">
                  <a:pos x="T10" y="T11"/>
                </a:cxn>
              </a:cxnLst>
              <a:rect l="0" t="0" r="r" b="b"/>
              <a:pathLst>
                <a:path w="3" h="5">
                  <a:moveTo>
                    <a:pt x="0" y="0"/>
                  </a:moveTo>
                  <a:lnTo>
                    <a:pt x="3" y="5"/>
                  </a:lnTo>
                  <a:lnTo>
                    <a:pt x="3" y="5"/>
                  </a:lnTo>
                  <a:lnTo>
                    <a:pt x="3" y="2"/>
                  </a:lnTo>
                  <a:lnTo>
                    <a:pt x="0" y="0"/>
                  </a:lnTo>
                  <a:lnTo>
                    <a:pt x="0" y="0"/>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756" name="Freeform 651"/>
            <p:cNvSpPr>
              <a:spLocks/>
            </p:cNvSpPr>
            <p:nvPr/>
          </p:nvSpPr>
          <p:spPr bwMode="auto">
            <a:xfrm>
              <a:off x="8338935" y="4404323"/>
              <a:ext cx="4775" cy="2387"/>
            </a:xfrm>
            <a:custGeom>
              <a:avLst/>
              <a:gdLst>
                <a:gd name="T0" fmla="*/ 0 w 4"/>
                <a:gd name="T1" fmla="*/ 2 h 2"/>
                <a:gd name="T2" fmla="*/ 2 w 4"/>
                <a:gd name="T3" fmla="*/ 2 h 2"/>
                <a:gd name="T4" fmla="*/ 4 w 4"/>
                <a:gd name="T5" fmla="*/ 0 h 2"/>
                <a:gd name="T6" fmla="*/ 0 w 4"/>
                <a:gd name="T7" fmla="*/ 2 h 2"/>
              </a:gdLst>
              <a:ahLst/>
              <a:cxnLst>
                <a:cxn ang="0">
                  <a:pos x="T0" y="T1"/>
                </a:cxn>
                <a:cxn ang="0">
                  <a:pos x="T2" y="T3"/>
                </a:cxn>
                <a:cxn ang="0">
                  <a:pos x="T4" y="T5"/>
                </a:cxn>
                <a:cxn ang="0">
                  <a:pos x="T6" y="T7"/>
                </a:cxn>
              </a:cxnLst>
              <a:rect l="0" t="0" r="r" b="b"/>
              <a:pathLst>
                <a:path w="4" h="2">
                  <a:moveTo>
                    <a:pt x="0" y="2"/>
                  </a:moveTo>
                  <a:lnTo>
                    <a:pt x="2" y="2"/>
                  </a:lnTo>
                  <a:lnTo>
                    <a:pt x="4" y="0"/>
                  </a:lnTo>
                  <a:lnTo>
                    <a:pt x="0" y="2"/>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757" name="Freeform 652"/>
            <p:cNvSpPr>
              <a:spLocks/>
            </p:cNvSpPr>
            <p:nvPr/>
          </p:nvSpPr>
          <p:spPr bwMode="auto">
            <a:xfrm>
              <a:off x="8341322" y="4409098"/>
              <a:ext cx="5969" cy="9549"/>
            </a:xfrm>
            <a:custGeom>
              <a:avLst/>
              <a:gdLst>
                <a:gd name="T0" fmla="*/ 2 w 5"/>
                <a:gd name="T1" fmla="*/ 8 h 8"/>
                <a:gd name="T2" fmla="*/ 5 w 5"/>
                <a:gd name="T3" fmla="*/ 3 h 8"/>
                <a:gd name="T4" fmla="*/ 2 w 5"/>
                <a:gd name="T5" fmla="*/ 0 h 8"/>
                <a:gd name="T6" fmla="*/ 0 w 5"/>
                <a:gd name="T7" fmla="*/ 3 h 8"/>
                <a:gd name="T8" fmla="*/ 0 w 5"/>
                <a:gd name="T9" fmla="*/ 5 h 8"/>
                <a:gd name="T10" fmla="*/ 2 w 5"/>
                <a:gd name="T11" fmla="*/ 8 h 8"/>
              </a:gdLst>
              <a:ahLst/>
              <a:cxnLst>
                <a:cxn ang="0">
                  <a:pos x="T0" y="T1"/>
                </a:cxn>
                <a:cxn ang="0">
                  <a:pos x="T2" y="T3"/>
                </a:cxn>
                <a:cxn ang="0">
                  <a:pos x="T4" y="T5"/>
                </a:cxn>
                <a:cxn ang="0">
                  <a:pos x="T6" y="T7"/>
                </a:cxn>
                <a:cxn ang="0">
                  <a:pos x="T8" y="T9"/>
                </a:cxn>
                <a:cxn ang="0">
                  <a:pos x="T10" y="T11"/>
                </a:cxn>
              </a:cxnLst>
              <a:rect l="0" t="0" r="r" b="b"/>
              <a:pathLst>
                <a:path w="5" h="8">
                  <a:moveTo>
                    <a:pt x="2" y="8"/>
                  </a:moveTo>
                  <a:lnTo>
                    <a:pt x="5" y="3"/>
                  </a:lnTo>
                  <a:lnTo>
                    <a:pt x="2" y="0"/>
                  </a:lnTo>
                  <a:lnTo>
                    <a:pt x="0" y="3"/>
                  </a:lnTo>
                  <a:lnTo>
                    <a:pt x="0" y="5"/>
                  </a:lnTo>
                  <a:lnTo>
                    <a:pt x="2" y="8"/>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758" name="Freeform 653"/>
            <p:cNvSpPr>
              <a:spLocks/>
            </p:cNvSpPr>
            <p:nvPr/>
          </p:nvSpPr>
          <p:spPr bwMode="auto">
            <a:xfrm>
              <a:off x="8301931" y="4449683"/>
              <a:ext cx="2387" cy="8356"/>
            </a:xfrm>
            <a:custGeom>
              <a:avLst/>
              <a:gdLst>
                <a:gd name="T0" fmla="*/ 1 w 1"/>
                <a:gd name="T1" fmla="*/ 2 h 3"/>
                <a:gd name="T2" fmla="*/ 1 w 1"/>
                <a:gd name="T3" fmla="*/ 0 h 3"/>
                <a:gd name="T4" fmla="*/ 0 w 1"/>
                <a:gd name="T5" fmla="*/ 0 h 3"/>
                <a:gd name="T6" fmla="*/ 0 w 1"/>
                <a:gd name="T7" fmla="*/ 1 h 3"/>
                <a:gd name="T8" fmla="*/ 0 w 1"/>
                <a:gd name="T9" fmla="*/ 2 h 3"/>
                <a:gd name="T10" fmla="*/ 0 w 1"/>
                <a:gd name="T11" fmla="*/ 3 h 3"/>
                <a:gd name="T12" fmla="*/ 1 w 1"/>
                <a:gd name="T13" fmla="*/ 2 h 3"/>
              </a:gdLst>
              <a:ahLst/>
              <a:cxnLst>
                <a:cxn ang="0">
                  <a:pos x="T0" y="T1"/>
                </a:cxn>
                <a:cxn ang="0">
                  <a:pos x="T2" y="T3"/>
                </a:cxn>
                <a:cxn ang="0">
                  <a:pos x="T4" y="T5"/>
                </a:cxn>
                <a:cxn ang="0">
                  <a:pos x="T6" y="T7"/>
                </a:cxn>
                <a:cxn ang="0">
                  <a:pos x="T8" y="T9"/>
                </a:cxn>
                <a:cxn ang="0">
                  <a:pos x="T10" y="T11"/>
                </a:cxn>
                <a:cxn ang="0">
                  <a:pos x="T12" y="T13"/>
                </a:cxn>
              </a:cxnLst>
              <a:rect l="0" t="0" r="r" b="b"/>
              <a:pathLst>
                <a:path w="1" h="3">
                  <a:moveTo>
                    <a:pt x="1" y="2"/>
                  </a:moveTo>
                  <a:cubicBezTo>
                    <a:pt x="1" y="0"/>
                    <a:pt x="1" y="0"/>
                    <a:pt x="1" y="0"/>
                  </a:cubicBezTo>
                  <a:cubicBezTo>
                    <a:pt x="1" y="0"/>
                    <a:pt x="1" y="0"/>
                    <a:pt x="0" y="0"/>
                  </a:cubicBezTo>
                  <a:cubicBezTo>
                    <a:pt x="0" y="1"/>
                    <a:pt x="0" y="1"/>
                    <a:pt x="0" y="1"/>
                  </a:cubicBezTo>
                  <a:cubicBezTo>
                    <a:pt x="0" y="2"/>
                    <a:pt x="0" y="2"/>
                    <a:pt x="0" y="2"/>
                  </a:cubicBezTo>
                  <a:cubicBezTo>
                    <a:pt x="0" y="3"/>
                    <a:pt x="0" y="3"/>
                    <a:pt x="0" y="3"/>
                  </a:cubicBezTo>
                  <a:lnTo>
                    <a:pt x="1" y="2"/>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759" name="Freeform 654"/>
            <p:cNvSpPr>
              <a:spLocks/>
            </p:cNvSpPr>
            <p:nvPr/>
          </p:nvSpPr>
          <p:spPr bwMode="auto">
            <a:xfrm>
              <a:off x="8392651" y="4344639"/>
              <a:ext cx="4775" cy="5969"/>
            </a:xfrm>
            <a:custGeom>
              <a:avLst/>
              <a:gdLst>
                <a:gd name="T0" fmla="*/ 0 w 4"/>
                <a:gd name="T1" fmla="*/ 2 h 5"/>
                <a:gd name="T2" fmla="*/ 2 w 4"/>
                <a:gd name="T3" fmla="*/ 5 h 5"/>
                <a:gd name="T4" fmla="*/ 4 w 4"/>
                <a:gd name="T5" fmla="*/ 5 h 5"/>
                <a:gd name="T6" fmla="*/ 0 w 4"/>
                <a:gd name="T7" fmla="*/ 0 h 5"/>
                <a:gd name="T8" fmla="*/ 0 w 4"/>
                <a:gd name="T9" fmla="*/ 2 h 5"/>
              </a:gdLst>
              <a:ahLst/>
              <a:cxnLst>
                <a:cxn ang="0">
                  <a:pos x="T0" y="T1"/>
                </a:cxn>
                <a:cxn ang="0">
                  <a:pos x="T2" y="T3"/>
                </a:cxn>
                <a:cxn ang="0">
                  <a:pos x="T4" y="T5"/>
                </a:cxn>
                <a:cxn ang="0">
                  <a:pos x="T6" y="T7"/>
                </a:cxn>
                <a:cxn ang="0">
                  <a:pos x="T8" y="T9"/>
                </a:cxn>
              </a:cxnLst>
              <a:rect l="0" t="0" r="r" b="b"/>
              <a:pathLst>
                <a:path w="4" h="5">
                  <a:moveTo>
                    <a:pt x="0" y="2"/>
                  </a:moveTo>
                  <a:lnTo>
                    <a:pt x="2" y="5"/>
                  </a:lnTo>
                  <a:lnTo>
                    <a:pt x="4" y="5"/>
                  </a:lnTo>
                  <a:lnTo>
                    <a:pt x="0" y="0"/>
                  </a:lnTo>
                  <a:lnTo>
                    <a:pt x="0" y="2"/>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760" name="Freeform 655"/>
            <p:cNvSpPr>
              <a:spLocks/>
            </p:cNvSpPr>
            <p:nvPr/>
          </p:nvSpPr>
          <p:spPr bwMode="auto">
            <a:xfrm>
              <a:off x="8132428" y="3918493"/>
              <a:ext cx="214863" cy="485830"/>
            </a:xfrm>
            <a:custGeom>
              <a:avLst/>
              <a:gdLst>
                <a:gd name="T0" fmla="*/ 90 w 180"/>
                <a:gd name="T1" fmla="*/ 262 h 407"/>
                <a:gd name="T2" fmla="*/ 99 w 180"/>
                <a:gd name="T3" fmla="*/ 260 h 407"/>
                <a:gd name="T4" fmla="*/ 99 w 180"/>
                <a:gd name="T5" fmla="*/ 246 h 407"/>
                <a:gd name="T6" fmla="*/ 104 w 180"/>
                <a:gd name="T7" fmla="*/ 246 h 407"/>
                <a:gd name="T8" fmla="*/ 114 w 180"/>
                <a:gd name="T9" fmla="*/ 265 h 407"/>
                <a:gd name="T10" fmla="*/ 121 w 180"/>
                <a:gd name="T11" fmla="*/ 269 h 407"/>
                <a:gd name="T12" fmla="*/ 123 w 180"/>
                <a:gd name="T13" fmla="*/ 293 h 407"/>
                <a:gd name="T14" fmla="*/ 128 w 180"/>
                <a:gd name="T15" fmla="*/ 310 h 407"/>
                <a:gd name="T16" fmla="*/ 135 w 180"/>
                <a:gd name="T17" fmla="*/ 329 h 407"/>
                <a:gd name="T18" fmla="*/ 144 w 180"/>
                <a:gd name="T19" fmla="*/ 345 h 407"/>
                <a:gd name="T20" fmla="*/ 147 w 180"/>
                <a:gd name="T21" fmla="*/ 362 h 407"/>
                <a:gd name="T22" fmla="*/ 147 w 180"/>
                <a:gd name="T23" fmla="*/ 374 h 407"/>
                <a:gd name="T24" fmla="*/ 144 w 180"/>
                <a:gd name="T25" fmla="*/ 390 h 407"/>
                <a:gd name="T26" fmla="*/ 147 w 180"/>
                <a:gd name="T27" fmla="*/ 407 h 407"/>
                <a:gd name="T28" fmla="*/ 151 w 180"/>
                <a:gd name="T29" fmla="*/ 390 h 407"/>
                <a:gd name="T30" fmla="*/ 163 w 180"/>
                <a:gd name="T31" fmla="*/ 362 h 407"/>
                <a:gd name="T32" fmla="*/ 156 w 180"/>
                <a:gd name="T33" fmla="*/ 338 h 407"/>
                <a:gd name="T34" fmla="*/ 149 w 180"/>
                <a:gd name="T35" fmla="*/ 312 h 407"/>
                <a:gd name="T36" fmla="*/ 140 w 180"/>
                <a:gd name="T37" fmla="*/ 288 h 407"/>
                <a:gd name="T38" fmla="*/ 142 w 180"/>
                <a:gd name="T39" fmla="*/ 265 h 407"/>
                <a:gd name="T40" fmla="*/ 125 w 180"/>
                <a:gd name="T41" fmla="*/ 241 h 407"/>
                <a:gd name="T42" fmla="*/ 111 w 180"/>
                <a:gd name="T43" fmla="*/ 224 h 407"/>
                <a:gd name="T44" fmla="*/ 118 w 180"/>
                <a:gd name="T45" fmla="*/ 208 h 407"/>
                <a:gd name="T46" fmla="*/ 135 w 180"/>
                <a:gd name="T47" fmla="*/ 194 h 407"/>
                <a:gd name="T48" fmla="*/ 149 w 180"/>
                <a:gd name="T49" fmla="*/ 184 h 407"/>
                <a:gd name="T50" fmla="*/ 159 w 180"/>
                <a:gd name="T51" fmla="*/ 175 h 407"/>
                <a:gd name="T52" fmla="*/ 166 w 180"/>
                <a:gd name="T53" fmla="*/ 163 h 407"/>
                <a:gd name="T54" fmla="*/ 180 w 180"/>
                <a:gd name="T55" fmla="*/ 146 h 407"/>
                <a:gd name="T56" fmla="*/ 154 w 180"/>
                <a:gd name="T57" fmla="*/ 149 h 407"/>
                <a:gd name="T58" fmla="*/ 147 w 180"/>
                <a:gd name="T59" fmla="*/ 137 h 407"/>
                <a:gd name="T60" fmla="*/ 147 w 180"/>
                <a:gd name="T61" fmla="*/ 125 h 407"/>
                <a:gd name="T62" fmla="*/ 137 w 180"/>
                <a:gd name="T63" fmla="*/ 113 h 407"/>
                <a:gd name="T64" fmla="*/ 128 w 180"/>
                <a:gd name="T65" fmla="*/ 106 h 407"/>
                <a:gd name="T66" fmla="*/ 123 w 180"/>
                <a:gd name="T67" fmla="*/ 97 h 407"/>
                <a:gd name="T68" fmla="*/ 106 w 180"/>
                <a:gd name="T69" fmla="*/ 90 h 407"/>
                <a:gd name="T70" fmla="*/ 102 w 180"/>
                <a:gd name="T71" fmla="*/ 75 h 407"/>
                <a:gd name="T72" fmla="*/ 106 w 180"/>
                <a:gd name="T73" fmla="*/ 66 h 407"/>
                <a:gd name="T74" fmla="*/ 114 w 180"/>
                <a:gd name="T75" fmla="*/ 52 h 407"/>
                <a:gd name="T76" fmla="*/ 111 w 180"/>
                <a:gd name="T77" fmla="*/ 23 h 407"/>
                <a:gd name="T78" fmla="*/ 99 w 180"/>
                <a:gd name="T79" fmla="*/ 4 h 407"/>
                <a:gd name="T80" fmla="*/ 80 w 180"/>
                <a:gd name="T81" fmla="*/ 2 h 407"/>
                <a:gd name="T82" fmla="*/ 78 w 180"/>
                <a:gd name="T83" fmla="*/ 19 h 407"/>
                <a:gd name="T84" fmla="*/ 57 w 180"/>
                <a:gd name="T85" fmla="*/ 23 h 407"/>
                <a:gd name="T86" fmla="*/ 43 w 180"/>
                <a:gd name="T87" fmla="*/ 49 h 407"/>
                <a:gd name="T88" fmla="*/ 33 w 180"/>
                <a:gd name="T89" fmla="*/ 82 h 407"/>
                <a:gd name="T90" fmla="*/ 17 w 180"/>
                <a:gd name="T91" fmla="*/ 97 h 407"/>
                <a:gd name="T92" fmla="*/ 14 w 180"/>
                <a:gd name="T93" fmla="*/ 125 h 407"/>
                <a:gd name="T94" fmla="*/ 7 w 180"/>
                <a:gd name="T95" fmla="*/ 142 h 407"/>
                <a:gd name="T96" fmla="*/ 2 w 180"/>
                <a:gd name="T97" fmla="*/ 156 h 407"/>
                <a:gd name="T98" fmla="*/ 2 w 180"/>
                <a:gd name="T99" fmla="*/ 170 h 407"/>
                <a:gd name="T100" fmla="*/ 14 w 180"/>
                <a:gd name="T101" fmla="*/ 182 h 407"/>
                <a:gd name="T102" fmla="*/ 19 w 180"/>
                <a:gd name="T103" fmla="*/ 182 h 407"/>
                <a:gd name="T104" fmla="*/ 36 w 180"/>
                <a:gd name="T105" fmla="*/ 196 h 407"/>
                <a:gd name="T106" fmla="*/ 31 w 180"/>
                <a:gd name="T107" fmla="*/ 203 h 407"/>
                <a:gd name="T108" fmla="*/ 21 w 180"/>
                <a:gd name="T109" fmla="*/ 198 h 407"/>
                <a:gd name="T110" fmla="*/ 38 w 180"/>
                <a:gd name="T111" fmla="*/ 213 h 407"/>
                <a:gd name="T112" fmla="*/ 43 w 180"/>
                <a:gd name="T113" fmla="*/ 213 h 407"/>
                <a:gd name="T114" fmla="*/ 47 w 180"/>
                <a:gd name="T115" fmla="*/ 227 h 407"/>
                <a:gd name="T116" fmla="*/ 52 w 180"/>
                <a:gd name="T117" fmla="*/ 250 h 407"/>
                <a:gd name="T118" fmla="*/ 52 w 180"/>
                <a:gd name="T119" fmla="*/ 272 h 407"/>
                <a:gd name="T120" fmla="*/ 54 w 180"/>
                <a:gd name="T121" fmla="*/ 281 h 407"/>
                <a:gd name="T122" fmla="*/ 66 w 180"/>
                <a:gd name="T123" fmla="*/ 277 h 407"/>
                <a:gd name="T124" fmla="*/ 73 w 180"/>
                <a:gd name="T125" fmla="*/ 277 h 4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80" h="407">
                  <a:moveTo>
                    <a:pt x="85" y="267"/>
                  </a:moveTo>
                  <a:lnTo>
                    <a:pt x="88" y="267"/>
                  </a:lnTo>
                  <a:lnTo>
                    <a:pt x="92" y="265"/>
                  </a:lnTo>
                  <a:lnTo>
                    <a:pt x="90" y="265"/>
                  </a:lnTo>
                  <a:lnTo>
                    <a:pt x="90" y="262"/>
                  </a:lnTo>
                  <a:lnTo>
                    <a:pt x="88" y="260"/>
                  </a:lnTo>
                  <a:lnTo>
                    <a:pt x="90" y="260"/>
                  </a:lnTo>
                  <a:lnTo>
                    <a:pt x="92" y="262"/>
                  </a:lnTo>
                  <a:lnTo>
                    <a:pt x="95" y="262"/>
                  </a:lnTo>
                  <a:lnTo>
                    <a:pt x="99" y="260"/>
                  </a:lnTo>
                  <a:lnTo>
                    <a:pt x="99" y="255"/>
                  </a:lnTo>
                  <a:lnTo>
                    <a:pt x="102" y="255"/>
                  </a:lnTo>
                  <a:lnTo>
                    <a:pt x="102" y="250"/>
                  </a:lnTo>
                  <a:lnTo>
                    <a:pt x="99" y="248"/>
                  </a:lnTo>
                  <a:lnTo>
                    <a:pt x="99" y="246"/>
                  </a:lnTo>
                  <a:lnTo>
                    <a:pt x="99" y="246"/>
                  </a:lnTo>
                  <a:lnTo>
                    <a:pt x="97" y="243"/>
                  </a:lnTo>
                  <a:lnTo>
                    <a:pt x="102" y="243"/>
                  </a:lnTo>
                  <a:lnTo>
                    <a:pt x="102" y="246"/>
                  </a:lnTo>
                  <a:lnTo>
                    <a:pt x="104" y="246"/>
                  </a:lnTo>
                  <a:lnTo>
                    <a:pt x="104" y="248"/>
                  </a:lnTo>
                  <a:lnTo>
                    <a:pt x="109" y="258"/>
                  </a:lnTo>
                  <a:lnTo>
                    <a:pt x="111" y="260"/>
                  </a:lnTo>
                  <a:lnTo>
                    <a:pt x="111" y="265"/>
                  </a:lnTo>
                  <a:lnTo>
                    <a:pt x="114" y="265"/>
                  </a:lnTo>
                  <a:lnTo>
                    <a:pt x="118" y="262"/>
                  </a:lnTo>
                  <a:lnTo>
                    <a:pt x="118" y="260"/>
                  </a:lnTo>
                  <a:lnTo>
                    <a:pt x="118" y="262"/>
                  </a:lnTo>
                  <a:lnTo>
                    <a:pt x="118" y="265"/>
                  </a:lnTo>
                  <a:lnTo>
                    <a:pt x="121" y="269"/>
                  </a:lnTo>
                  <a:lnTo>
                    <a:pt x="121" y="272"/>
                  </a:lnTo>
                  <a:lnTo>
                    <a:pt x="118" y="272"/>
                  </a:lnTo>
                  <a:lnTo>
                    <a:pt x="118" y="277"/>
                  </a:lnTo>
                  <a:lnTo>
                    <a:pt x="121" y="279"/>
                  </a:lnTo>
                  <a:lnTo>
                    <a:pt x="123" y="293"/>
                  </a:lnTo>
                  <a:lnTo>
                    <a:pt x="125" y="293"/>
                  </a:lnTo>
                  <a:lnTo>
                    <a:pt x="125" y="300"/>
                  </a:lnTo>
                  <a:lnTo>
                    <a:pt x="130" y="303"/>
                  </a:lnTo>
                  <a:lnTo>
                    <a:pt x="128" y="305"/>
                  </a:lnTo>
                  <a:lnTo>
                    <a:pt x="128" y="310"/>
                  </a:lnTo>
                  <a:lnTo>
                    <a:pt x="132" y="312"/>
                  </a:lnTo>
                  <a:lnTo>
                    <a:pt x="132" y="321"/>
                  </a:lnTo>
                  <a:lnTo>
                    <a:pt x="132" y="324"/>
                  </a:lnTo>
                  <a:lnTo>
                    <a:pt x="132" y="329"/>
                  </a:lnTo>
                  <a:lnTo>
                    <a:pt x="135" y="329"/>
                  </a:lnTo>
                  <a:lnTo>
                    <a:pt x="135" y="321"/>
                  </a:lnTo>
                  <a:lnTo>
                    <a:pt x="137" y="326"/>
                  </a:lnTo>
                  <a:lnTo>
                    <a:pt x="140" y="331"/>
                  </a:lnTo>
                  <a:lnTo>
                    <a:pt x="142" y="333"/>
                  </a:lnTo>
                  <a:lnTo>
                    <a:pt x="144" y="345"/>
                  </a:lnTo>
                  <a:lnTo>
                    <a:pt x="144" y="348"/>
                  </a:lnTo>
                  <a:lnTo>
                    <a:pt x="147" y="350"/>
                  </a:lnTo>
                  <a:lnTo>
                    <a:pt x="144" y="352"/>
                  </a:lnTo>
                  <a:lnTo>
                    <a:pt x="144" y="357"/>
                  </a:lnTo>
                  <a:lnTo>
                    <a:pt x="147" y="362"/>
                  </a:lnTo>
                  <a:lnTo>
                    <a:pt x="149" y="364"/>
                  </a:lnTo>
                  <a:lnTo>
                    <a:pt x="147" y="366"/>
                  </a:lnTo>
                  <a:lnTo>
                    <a:pt x="149" y="371"/>
                  </a:lnTo>
                  <a:lnTo>
                    <a:pt x="149" y="374"/>
                  </a:lnTo>
                  <a:lnTo>
                    <a:pt x="147" y="374"/>
                  </a:lnTo>
                  <a:lnTo>
                    <a:pt x="147" y="381"/>
                  </a:lnTo>
                  <a:lnTo>
                    <a:pt x="147" y="381"/>
                  </a:lnTo>
                  <a:lnTo>
                    <a:pt x="147" y="385"/>
                  </a:lnTo>
                  <a:lnTo>
                    <a:pt x="144" y="388"/>
                  </a:lnTo>
                  <a:lnTo>
                    <a:pt x="144" y="390"/>
                  </a:lnTo>
                  <a:lnTo>
                    <a:pt x="142" y="390"/>
                  </a:lnTo>
                  <a:lnTo>
                    <a:pt x="142" y="390"/>
                  </a:lnTo>
                  <a:lnTo>
                    <a:pt x="144" y="392"/>
                  </a:lnTo>
                  <a:lnTo>
                    <a:pt x="144" y="400"/>
                  </a:lnTo>
                  <a:lnTo>
                    <a:pt x="147" y="407"/>
                  </a:lnTo>
                  <a:lnTo>
                    <a:pt x="147" y="400"/>
                  </a:lnTo>
                  <a:lnTo>
                    <a:pt x="149" y="395"/>
                  </a:lnTo>
                  <a:lnTo>
                    <a:pt x="147" y="397"/>
                  </a:lnTo>
                  <a:lnTo>
                    <a:pt x="149" y="392"/>
                  </a:lnTo>
                  <a:lnTo>
                    <a:pt x="151" y="390"/>
                  </a:lnTo>
                  <a:lnTo>
                    <a:pt x="151" y="385"/>
                  </a:lnTo>
                  <a:lnTo>
                    <a:pt x="156" y="381"/>
                  </a:lnTo>
                  <a:lnTo>
                    <a:pt x="161" y="369"/>
                  </a:lnTo>
                  <a:lnTo>
                    <a:pt x="163" y="366"/>
                  </a:lnTo>
                  <a:lnTo>
                    <a:pt x="163" y="362"/>
                  </a:lnTo>
                  <a:lnTo>
                    <a:pt x="161" y="357"/>
                  </a:lnTo>
                  <a:lnTo>
                    <a:pt x="161" y="350"/>
                  </a:lnTo>
                  <a:lnTo>
                    <a:pt x="159" y="348"/>
                  </a:lnTo>
                  <a:lnTo>
                    <a:pt x="159" y="340"/>
                  </a:lnTo>
                  <a:lnTo>
                    <a:pt x="156" y="338"/>
                  </a:lnTo>
                  <a:lnTo>
                    <a:pt x="156" y="333"/>
                  </a:lnTo>
                  <a:lnTo>
                    <a:pt x="156" y="329"/>
                  </a:lnTo>
                  <a:lnTo>
                    <a:pt x="156" y="326"/>
                  </a:lnTo>
                  <a:lnTo>
                    <a:pt x="154" y="317"/>
                  </a:lnTo>
                  <a:lnTo>
                    <a:pt x="149" y="312"/>
                  </a:lnTo>
                  <a:lnTo>
                    <a:pt x="142" y="307"/>
                  </a:lnTo>
                  <a:lnTo>
                    <a:pt x="137" y="300"/>
                  </a:lnTo>
                  <a:lnTo>
                    <a:pt x="137" y="298"/>
                  </a:lnTo>
                  <a:lnTo>
                    <a:pt x="135" y="291"/>
                  </a:lnTo>
                  <a:lnTo>
                    <a:pt x="140" y="288"/>
                  </a:lnTo>
                  <a:lnTo>
                    <a:pt x="140" y="284"/>
                  </a:lnTo>
                  <a:lnTo>
                    <a:pt x="137" y="274"/>
                  </a:lnTo>
                  <a:lnTo>
                    <a:pt x="137" y="272"/>
                  </a:lnTo>
                  <a:lnTo>
                    <a:pt x="142" y="269"/>
                  </a:lnTo>
                  <a:lnTo>
                    <a:pt x="142" y="265"/>
                  </a:lnTo>
                  <a:lnTo>
                    <a:pt x="137" y="262"/>
                  </a:lnTo>
                  <a:lnTo>
                    <a:pt x="137" y="258"/>
                  </a:lnTo>
                  <a:lnTo>
                    <a:pt x="135" y="253"/>
                  </a:lnTo>
                  <a:lnTo>
                    <a:pt x="130" y="253"/>
                  </a:lnTo>
                  <a:lnTo>
                    <a:pt x="125" y="241"/>
                  </a:lnTo>
                  <a:lnTo>
                    <a:pt x="121" y="239"/>
                  </a:lnTo>
                  <a:lnTo>
                    <a:pt x="121" y="234"/>
                  </a:lnTo>
                  <a:lnTo>
                    <a:pt x="116" y="232"/>
                  </a:lnTo>
                  <a:lnTo>
                    <a:pt x="114" y="227"/>
                  </a:lnTo>
                  <a:lnTo>
                    <a:pt x="111" y="224"/>
                  </a:lnTo>
                  <a:lnTo>
                    <a:pt x="111" y="222"/>
                  </a:lnTo>
                  <a:lnTo>
                    <a:pt x="116" y="220"/>
                  </a:lnTo>
                  <a:lnTo>
                    <a:pt x="118" y="217"/>
                  </a:lnTo>
                  <a:lnTo>
                    <a:pt x="118" y="215"/>
                  </a:lnTo>
                  <a:lnTo>
                    <a:pt x="118" y="208"/>
                  </a:lnTo>
                  <a:lnTo>
                    <a:pt x="121" y="206"/>
                  </a:lnTo>
                  <a:lnTo>
                    <a:pt x="121" y="198"/>
                  </a:lnTo>
                  <a:lnTo>
                    <a:pt x="123" y="194"/>
                  </a:lnTo>
                  <a:lnTo>
                    <a:pt x="130" y="196"/>
                  </a:lnTo>
                  <a:lnTo>
                    <a:pt x="135" y="194"/>
                  </a:lnTo>
                  <a:lnTo>
                    <a:pt x="140" y="194"/>
                  </a:lnTo>
                  <a:lnTo>
                    <a:pt x="142" y="191"/>
                  </a:lnTo>
                  <a:lnTo>
                    <a:pt x="142" y="187"/>
                  </a:lnTo>
                  <a:lnTo>
                    <a:pt x="144" y="184"/>
                  </a:lnTo>
                  <a:lnTo>
                    <a:pt x="149" y="184"/>
                  </a:lnTo>
                  <a:lnTo>
                    <a:pt x="151" y="182"/>
                  </a:lnTo>
                  <a:lnTo>
                    <a:pt x="149" y="179"/>
                  </a:lnTo>
                  <a:lnTo>
                    <a:pt x="149" y="177"/>
                  </a:lnTo>
                  <a:lnTo>
                    <a:pt x="154" y="175"/>
                  </a:lnTo>
                  <a:lnTo>
                    <a:pt x="159" y="175"/>
                  </a:lnTo>
                  <a:lnTo>
                    <a:pt x="159" y="175"/>
                  </a:lnTo>
                  <a:lnTo>
                    <a:pt x="161" y="170"/>
                  </a:lnTo>
                  <a:lnTo>
                    <a:pt x="163" y="170"/>
                  </a:lnTo>
                  <a:lnTo>
                    <a:pt x="168" y="165"/>
                  </a:lnTo>
                  <a:lnTo>
                    <a:pt x="166" y="163"/>
                  </a:lnTo>
                  <a:lnTo>
                    <a:pt x="168" y="161"/>
                  </a:lnTo>
                  <a:lnTo>
                    <a:pt x="168" y="156"/>
                  </a:lnTo>
                  <a:lnTo>
                    <a:pt x="173" y="156"/>
                  </a:lnTo>
                  <a:lnTo>
                    <a:pt x="180" y="151"/>
                  </a:lnTo>
                  <a:lnTo>
                    <a:pt x="180" y="146"/>
                  </a:lnTo>
                  <a:lnTo>
                    <a:pt x="175" y="144"/>
                  </a:lnTo>
                  <a:lnTo>
                    <a:pt x="166" y="149"/>
                  </a:lnTo>
                  <a:lnTo>
                    <a:pt x="163" y="149"/>
                  </a:lnTo>
                  <a:lnTo>
                    <a:pt x="159" y="151"/>
                  </a:lnTo>
                  <a:lnTo>
                    <a:pt x="154" y="149"/>
                  </a:lnTo>
                  <a:lnTo>
                    <a:pt x="154" y="146"/>
                  </a:lnTo>
                  <a:lnTo>
                    <a:pt x="154" y="139"/>
                  </a:lnTo>
                  <a:lnTo>
                    <a:pt x="151" y="137"/>
                  </a:lnTo>
                  <a:lnTo>
                    <a:pt x="149" y="139"/>
                  </a:lnTo>
                  <a:lnTo>
                    <a:pt x="147" y="137"/>
                  </a:lnTo>
                  <a:lnTo>
                    <a:pt x="142" y="137"/>
                  </a:lnTo>
                  <a:lnTo>
                    <a:pt x="137" y="139"/>
                  </a:lnTo>
                  <a:lnTo>
                    <a:pt x="137" y="137"/>
                  </a:lnTo>
                  <a:lnTo>
                    <a:pt x="142" y="132"/>
                  </a:lnTo>
                  <a:lnTo>
                    <a:pt x="147" y="125"/>
                  </a:lnTo>
                  <a:lnTo>
                    <a:pt x="147" y="123"/>
                  </a:lnTo>
                  <a:lnTo>
                    <a:pt x="147" y="118"/>
                  </a:lnTo>
                  <a:lnTo>
                    <a:pt x="147" y="116"/>
                  </a:lnTo>
                  <a:lnTo>
                    <a:pt x="144" y="113"/>
                  </a:lnTo>
                  <a:lnTo>
                    <a:pt x="137" y="113"/>
                  </a:lnTo>
                  <a:lnTo>
                    <a:pt x="137" y="116"/>
                  </a:lnTo>
                  <a:lnTo>
                    <a:pt x="135" y="113"/>
                  </a:lnTo>
                  <a:lnTo>
                    <a:pt x="137" y="111"/>
                  </a:lnTo>
                  <a:lnTo>
                    <a:pt x="130" y="111"/>
                  </a:lnTo>
                  <a:lnTo>
                    <a:pt x="128" y="106"/>
                  </a:lnTo>
                  <a:lnTo>
                    <a:pt x="130" y="104"/>
                  </a:lnTo>
                  <a:lnTo>
                    <a:pt x="130" y="99"/>
                  </a:lnTo>
                  <a:lnTo>
                    <a:pt x="123" y="101"/>
                  </a:lnTo>
                  <a:lnTo>
                    <a:pt x="121" y="99"/>
                  </a:lnTo>
                  <a:lnTo>
                    <a:pt x="123" y="97"/>
                  </a:lnTo>
                  <a:lnTo>
                    <a:pt x="121" y="94"/>
                  </a:lnTo>
                  <a:lnTo>
                    <a:pt x="114" y="94"/>
                  </a:lnTo>
                  <a:lnTo>
                    <a:pt x="109" y="99"/>
                  </a:lnTo>
                  <a:lnTo>
                    <a:pt x="106" y="94"/>
                  </a:lnTo>
                  <a:lnTo>
                    <a:pt x="106" y="90"/>
                  </a:lnTo>
                  <a:lnTo>
                    <a:pt x="104" y="87"/>
                  </a:lnTo>
                  <a:lnTo>
                    <a:pt x="102" y="85"/>
                  </a:lnTo>
                  <a:lnTo>
                    <a:pt x="99" y="82"/>
                  </a:lnTo>
                  <a:lnTo>
                    <a:pt x="99" y="80"/>
                  </a:lnTo>
                  <a:lnTo>
                    <a:pt x="102" y="75"/>
                  </a:lnTo>
                  <a:lnTo>
                    <a:pt x="99" y="73"/>
                  </a:lnTo>
                  <a:lnTo>
                    <a:pt x="99" y="71"/>
                  </a:lnTo>
                  <a:lnTo>
                    <a:pt x="104" y="66"/>
                  </a:lnTo>
                  <a:lnTo>
                    <a:pt x="106" y="68"/>
                  </a:lnTo>
                  <a:lnTo>
                    <a:pt x="106" y="66"/>
                  </a:lnTo>
                  <a:lnTo>
                    <a:pt x="106" y="61"/>
                  </a:lnTo>
                  <a:lnTo>
                    <a:pt x="106" y="59"/>
                  </a:lnTo>
                  <a:lnTo>
                    <a:pt x="109" y="59"/>
                  </a:lnTo>
                  <a:lnTo>
                    <a:pt x="109" y="54"/>
                  </a:lnTo>
                  <a:lnTo>
                    <a:pt x="114" y="52"/>
                  </a:lnTo>
                  <a:lnTo>
                    <a:pt x="114" y="49"/>
                  </a:lnTo>
                  <a:lnTo>
                    <a:pt x="114" y="47"/>
                  </a:lnTo>
                  <a:lnTo>
                    <a:pt x="116" y="37"/>
                  </a:lnTo>
                  <a:lnTo>
                    <a:pt x="114" y="30"/>
                  </a:lnTo>
                  <a:lnTo>
                    <a:pt x="111" y="23"/>
                  </a:lnTo>
                  <a:lnTo>
                    <a:pt x="111" y="19"/>
                  </a:lnTo>
                  <a:lnTo>
                    <a:pt x="106" y="14"/>
                  </a:lnTo>
                  <a:lnTo>
                    <a:pt x="104" y="14"/>
                  </a:lnTo>
                  <a:lnTo>
                    <a:pt x="102" y="9"/>
                  </a:lnTo>
                  <a:lnTo>
                    <a:pt x="99" y="4"/>
                  </a:lnTo>
                  <a:lnTo>
                    <a:pt x="97" y="0"/>
                  </a:lnTo>
                  <a:lnTo>
                    <a:pt x="92" y="0"/>
                  </a:lnTo>
                  <a:lnTo>
                    <a:pt x="88" y="2"/>
                  </a:lnTo>
                  <a:lnTo>
                    <a:pt x="83" y="0"/>
                  </a:lnTo>
                  <a:lnTo>
                    <a:pt x="80" y="2"/>
                  </a:lnTo>
                  <a:lnTo>
                    <a:pt x="80" y="2"/>
                  </a:lnTo>
                  <a:lnTo>
                    <a:pt x="83" y="4"/>
                  </a:lnTo>
                  <a:lnTo>
                    <a:pt x="78" y="9"/>
                  </a:lnTo>
                  <a:lnTo>
                    <a:pt x="78" y="14"/>
                  </a:lnTo>
                  <a:lnTo>
                    <a:pt x="78" y="19"/>
                  </a:lnTo>
                  <a:lnTo>
                    <a:pt x="76" y="16"/>
                  </a:lnTo>
                  <a:lnTo>
                    <a:pt x="71" y="14"/>
                  </a:lnTo>
                  <a:lnTo>
                    <a:pt x="66" y="16"/>
                  </a:lnTo>
                  <a:lnTo>
                    <a:pt x="59" y="19"/>
                  </a:lnTo>
                  <a:lnTo>
                    <a:pt x="57" y="23"/>
                  </a:lnTo>
                  <a:lnTo>
                    <a:pt x="52" y="30"/>
                  </a:lnTo>
                  <a:lnTo>
                    <a:pt x="47" y="30"/>
                  </a:lnTo>
                  <a:lnTo>
                    <a:pt x="40" y="42"/>
                  </a:lnTo>
                  <a:lnTo>
                    <a:pt x="40" y="47"/>
                  </a:lnTo>
                  <a:lnTo>
                    <a:pt x="43" y="49"/>
                  </a:lnTo>
                  <a:lnTo>
                    <a:pt x="40" y="56"/>
                  </a:lnTo>
                  <a:lnTo>
                    <a:pt x="33" y="66"/>
                  </a:lnTo>
                  <a:lnTo>
                    <a:pt x="33" y="71"/>
                  </a:lnTo>
                  <a:lnTo>
                    <a:pt x="38" y="73"/>
                  </a:lnTo>
                  <a:lnTo>
                    <a:pt x="33" y="82"/>
                  </a:lnTo>
                  <a:lnTo>
                    <a:pt x="33" y="92"/>
                  </a:lnTo>
                  <a:lnTo>
                    <a:pt x="28" y="99"/>
                  </a:lnTo>
                  <a:lnTo>
                    <a:pt x="24" y="99"/>
                  </a:lnTo>
                  <a:lnTo>
                    <a:pt x="21" y="99"/>
                  </a:lnTo>
                  <a:lnTo>
                    <a:pt x="17" y="97"/>
                  </a:lnTo>
                  <a:lnTo>
                    <a:pt x="19" y="108"/>
                  </a:lnTo>
                  <a:lnTo>
                    <a:pt x="19" y="113"/>
                  </a:lnTo>
                  <a:lnTo>
                    <a:pt x="19" y="120"/>
                  </a:lnTo>
                  <a:lnTo>
                    <a:pt x="14" y="120"/>
                  </a:lnTo>
                  <a:lnTo>
                    <a:pt x="14" y="125"/>
                  </a:lnTo>
                  <a:lnTo>
                    <a:pt x="14" y="130"/>
                  </a:lnTo>
                  <a:lnTo>
                    <a:pt x="14" y="135"/>
                  </a:lnTo>
                  <a:lnTo>
                    <a:pt x="12" y="142"/>
                  </a:lnTo>
                  <a:lnTo>
                    <a:pt x="10" y="142"/>
                  </a:lnTo>
                  <a:lnTo>
                    <a:pt x="7" y="142"/>
                  </a:lnTo>
                  <a:lnTo>
                    <a:pt x="7" y="144"/>
                  </a:lnTo>
                  <a:lnTo>
                    <a:pt x="7" y="146"/>
                  </a:lnTo>
                  <a:lnTo>
                    <a:pt x="7" y="151"/>
                  </a:lnTo>
                  <a:lnTo>
                    <a:pt x="5" y="158"/>
                  </a:lnTo>
                  <a:lnTo>
                    <a:pt x="2" y="156"/>
                  </a:lnTo>
                  <a:lnTo>
                    <a:pt x="0" y="161"/>
                  </a:lnTo>
                  <a:lnTo>
                    <a:pt x="0" y="165"/>
                  </a:lnTo>
                  <a:lnTo>
                    <a:pt x="0" y="165"/>
                  </a:lnTo>
                  <a:lnTo>
                    <a:pt x="0" y="165"/>
                  </a:lnTo>
                  <a:lnTo>
                    <a:pt x="2" y="170"/>
                  </a:lnTo>
                  <a:lnTo>
                    <a:pt x="2" y="175"/>
                  </a:lnTo>
                  <a:lnTo>
                    <a:pt x="12" y="184"/>
                  </a:lnTo>
                  <a:lnTo>
                    <a:pt x="10" y="179"/>
                  </a:lnTo>
                  <a:lnTo>
                    <a:pt x="10" y="179"/>
                  </a:lnTo>
                  <a:lnTo>
                    <a:pt x="14" y="182"/>
                  </a:lnTo>
                  <a:lnTo>
                    <a:pt x="17" y="179"/>
                  </a:lnTo>
                  <a:lnTo>
                    <a:pt x="14" y="184"/>
                  </a:lnTo>
                  <a:lnTo>
                    <a:pt x="14" y="187"/>
                  </a:lnTo>
                  <a:lnTo>
                    <a:pt x="19" y="184"/>
                  </a:lnTo>
                  <a:lnTo>
                    <a:pt x="19" y="182"/>
                  </a:lnTo>
                  <a:lnTo>
                    <a:pt x="19" y="184"/>
                  </a:lnTo>
                  <a:lnTo>
                    <a:pt x="24" y="187"/>
                  </a:lnTo>
                  <a:lnTo>
                    <a:pt x="24" y="189"/>
                  </a:lnTo>
                  <a:lnTo>
                    <a:pt x="31" y="189"/>
                  </a:lnTo>
                  <a:lnTo>
                    <a:pt x="36" y="196"/>
                  </a:lnTo>
                  <a:lnTo>
                    <a:pt x="36" y="198"/>
                  </a:lnTo>
                  <a:lnTo>
                    <a:pt x="33" y="201"/>
                  </a:lnTo>
                  <a:lnTo>
                    <a:pt x="31" y="198"/>
                  </a:lnTo>
                  <a:lnTo>
                    <a:pt x="26" y="198"/>
                  </a:lnTo>
                  <a:lnTo>
                    <a:pt x="31" y="203"/>
                  </a:lnTo>
                  <a:lnTo>
                    <a:pt x="31" y="203"/>
                  </a:lnTo>
                  <a:lnTo>
                    <a:pt x="31" y="203"/>
                  </a:lnTo>
                  <a:lnTo>
                    <a:pt x="26" y="203"/>
                  </a:lnTo>
                  <a:lnTo>
                    <a:pt x="26" y="201"/>
                  </a:lnTo>
                  <a:lnTo>
                    <a:pt x="21" y="198"/>
                  </a:lnTo>
                  <a:lnTo>
                    <a:pt x="21" y="201"/>
                  </a:lnTo>
                  <a:lnTo>
                    <a:pt x="26" y="206"/>
                  </a:lnTo>
                  <a:lnTo>
                    <a:pt x="26" y="208"/>
                  </a:lnTo>
                  <a:lnTo>
                    <a:pt x="31" y="213"/>
                  </a:lnTo>
                  <a:lnTo>
                    <a:pt x="38" y="213"/>
                  </a:lnTo>
                  <a:lnTo>
                    <a:pt x="36" y="206"/>
                  </a:lnTo>
                  <a:lnTo>
                    <a:pt x="36" y="203"/>
                  </a:lnTo>
                  <a:lnTo>
                    <a:pt x="40" y="206"/>
                  </a:lnTo>
                  <a:lnTo>
                    <a:pt x="40" y="210"/>
                  </a:lnTo>
                  <a:lnTo>
                    <a:pt x="43" y="213"/>
                  </a:lnTo>
                  <a:lnTo>
                    <a:pt x="43" y="215"/>
                  </a:lnTo>
                  <a:lnTo>
                    <a:pt x="45" y="222"/>
                  </a:lnTo>
                  <a:lnTo>
                    <a:pt x="47" y="224"/>
                  </a:lnTo>
                  <a:lnTo>
                    <a:pt x="47" y="224"/>
                  </a:lnTo>
                  <a:lnTo>
                    <a:pt x="47" y="227"/>
                  </a:lnTo>
                  <a:lnTo>
                    <a:pt x="50" y="229"/>
                  </a:lnTo>
                  <a:lnTo>
                    <a:pt x="50" y="236"/>
                  </a:lnTo>
                  <a:lnTo>
                    <a:pt x="54" y="246"/>
                  </a:lnTo>
                  <a:lnTo>
                    <a:pt x="57" y="246"/>
                  </a:lnTo>
                  <a:lnTo>
                    <a:pt x="52" y="250"/>
                  </a:lnTo>
                  <a:lnTo>
                    <a:pt x="47" y="269"/>
                  </a:lnTo>
                  <a:lnTo>
                    <a:pt x="50" y="274"/>
                  </a:lnTo>
                  <a:lnTo>
                    <a:pt x="50" y="277"/>
                  </a:lnTo>
                  <a:lnTo>
                    <a:pt x="50" y="277"/>
                  </a:lnTo>
                  <a:lnTo>
                    <a:pt x="52" y="272"/>
                  </a:lnTo>
                  <a:lnTo>
                    <a:pt x="57" y="269"/>
                  </a:lnTo>
                  <a:lnTo>
                    <a:pt x="59" y="262"/>
                  </a:lnTo>
                  <a:lnTo>
                    <a:pt x="59" y="269"/>
                  </a:lnTo>
                  <a:lnTo>
                    <a:pt x="54" y="274"/>
                  </a:lnTo>
                  <a:lnTo>
                    <a:pt x="54" y="281"/>
                  </a:lnTo>
                  <a:lnTo>
                    <a:pt x="57" y="279"/>
                  </a:lnTo>
                  <a:lnTo>
                    <a:pt x="57" y="277"/>
                  </a:lnTo>
                  <a:lnTo>
                    <a:pt x="62" y="274"/>
                  </a:lnTo>
                  <a:lnTo>
                    <a:pt x="64" y="277"/>
                  </a:lnTo>
                  <a:lnTo>
                    <a:pt x="66" y="277"/>
                  </a:lnTo>
                  <a:lnTo>
                    <a:pt x="66" y="274"/>
                  </a:lnTo>
                  <a:lnTo>
                    <a:pt x="66" y="277"/>
                  </a:lnTo>
                  <a:lnTo>
                    <a:pt x="69" y="277"/>
                  </a:lnTo>
                  <a:lnTo>
                    <a:pt x="69" y="274"/>
                  </a:lnTo>
                  <a:lnTo>
                    <a:pt x="73" y="277"/>
                  </a:lnTo>
                  <a:lnTo>
                    <a:pt x="83" y="269"/>
                  </a:lnTo>
                  <a:lnTo>
                    <a:pt x="83" y="267"/>
                  </a:lnTo>
                  <a:lnTo>
                    <a:pt x="85" y="267"/>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761" name="Freeform 656"/>
            <p:cNvSpPr>
              <a:spLocks/>
            </p:cNvSpPr>
            <p:nvPr/>
          </p:nvSpPr>
          <p:spPr bwMode="auto">
            <a:xfrm>
              <a:off x="8163463" y="4175135"/>
              <a:ext cx="5969" cy="5969"/>
            </a:xfrm>
            <a:custGeom>
              <a:avLst/>
              <a:gdLst>
                <a:gd name="T0" fmla="*/ 0 w 5"/>
                <a:gd name="T1" fmla="*/ 0 h 5"/>
                <a:gd name="T2" fmla="*/ 0 w 5"/>
                <a:gd name="T3" fmla="*/ 2 h 5"/>
                <a:gd name="T4" fmla="*/ 5 w 5"/>
                <a:gd name="T5" fmla="*/ 5 h 5"/>
                <a:gd name="T6" fmla="*/ 5 w 5"/>
                <a:gd name="T7" fmla="*/ 2 h 5"/>
                <a:gd name="T8" fmla="*/ 2 w 5"/>
                <a:gd name="T9" fmla="*/ 0 h 5"/>
                <a:gd name="T10" fmla="*/ 0 w 5"/>
                <a:gd name="T11" fmla="*/ 0 h 5"/>
              </a:gdLst>
              <a:ahLst/>
              <a:cxnLst>
                <a:cxn ang="0">
                  <a:pos x="T0" y="T1"/>
                </a:cxn>
                <a:cxn ang="0">
                  <a:pos x="T2" y="T3"/>
                </a:cxn>
                <a:cxn ang="0">
                  <a:pos x="T4" y="T5"/>
                </a:cxn>
                <a:cxn ang="0">
                  <a:pos x="T6" y="T7"/>
                </a:cxn>
                <a:cxn ang="0">
                  <a:pos x="T8" y="T9"/>
                </a:cxn>
                <a:cxn ang="0">
                  <a:pos x="T10" y="T11"/>
                </a:cxn>
              </a:cxnLst>
              <a:rect l="0" t="0" r="r" b="b"/>
              <a:pathLst>
                <a:path w="5" h="5">
                  <a:moveTo>
                    <a:pt x="0" y="0"/>
                  </a:moveTo>
                  <a:lnTo>
                    <a:pt x="0" y="2"/>
                  </a:lnTo>
                  <a:lnTo>
                    <a:pt x="5" y="5"/>
                  </a:lnTo>
                  <a:lnTo>
                    <a:pt x="5" y="2"/>
                  </a:lnTo>
                  <a:lnTo>
                    <a:pt x="2" y="0"/>
                  </a:lnTo>
                  <a:lnTo>
                    <a:pt x="0" y="0"/>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762" name="Freeform 657"/>
            <p:cNvSpPr>
              <a:spLocks/>
            </p:cNvSpPr>
            <p:nvPr/>
          </p:nvSpPr>
          <p:spPr bwMode="auto">
            <a:xfrm>
              <a:off x="7853105" y="4406710"/>
              <a:ext cx="8356" cy="5969"/>
            </a:xfrm>
            <a:custGeom>
              <a:avLst/>
              <a:gdLst>
                <a:gd name="T0" fmla="*/ 7 w 7"/>
                <a:gd name="T1" fmla="*/ 0 h 5"/>
                <a:gd name="T2" fmla="*/ 7 w 7"/>
                <a:gd name="T3" fmla="*/ 0 h 5"/>
                <a:gd name="T4" fmla="*/ 0 w 7"/>
                <a:gd name="T5" fmla="*/ 0 h 5"/>
                <a:gd name="T6" fmla="*/ 0 w 7"/>
                <a:gd name="T7" fmla="*/ 2 h 5"/>
                <a:gd name="T8" fmla="*/ 5 w 7"/>
                <a:gd name="T9" fmla="*/ 5 h 5"/>
                <a:gd name="T10" fmla="*/ 5 w 7"/>
                <a:gd name="T11" fmla="*/ 5 h 5"/>
                <a:gd name="T12" fmla="*/ 5 w 7"/>
                <a:gd name="T13" fmla="*/ 2 h 5"/>
                <a:gd name="T14" fmla="*/ 7 w 7"/>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5">
                  <a:moveTo>
                    <a:pt x="7" y="0"/>
                  </a:moveTo>
                  <a:lnTo>
                    <a:pt x="7" y="0"/>
                  </a:lnTo>
                  <a:lnTo>
                    <a:pt x="0" y="0"/>
                  </a:lnTo>
                  <a:lnTo>
                    <a:pt x="0" y="2"/>
                  </a:lnTo>
                  <a:lnTo>
                    <a:pt x="5" y="5"/>
                  </a:lnTo>
                  <a:lnTo>
                    <a:pt x="5" y="5"/>
                  </a:lnTo>
                  <a:lnTo>
                    <a:pt x="5" y="2"/>
                  </a:lnTo>
                  <a:lnTo>
                    <a:pt x="7" y="0"/>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763" name="Freeform 658"/>
            <p:cNvSpPr>
              <a:spLocks/>
            </p:cNvSpPr>
            <p:nvPr/>
          </p:nvSpPr>
          <p:spPr bwMode="auto">
            <a:xfrm>
              <a:off x="7861462" y="4406710"/>
              <a:ext cx="14324" cy="11937"/>
            </a:xfrm>
            <a:custGeom>
              <a:avLst/>
              <a:gdLst>
                <a:gd name="T0" fmla="*/ 0 w 12"/>
                <a:gd name="T1" fmla="*/ 5 h 10"/>
                <a:gd name="T2" fmla="*/ 5 w 12"/>
                <a:gd name="T3" fmla="*/ 7 h 10"/>
                <a:gd name="T4" fmla="*/ 7 w 12"/>
                <a:gd name="T5" fmla="*/ 7 h 10"/>
                <a:gd name="T6" fmla="*/ 10 w 12"/>
                <a:gd name="T7" fmla="*/ 7 h 10"/>
                <a:gd name="T8" fmla="*/ 12 w 12"/>
                <a:gd name="T9" fmla="*/ 10 h 10"/>
                <a:gd name="T10" fmla="*/ 12 w 12"/>
                <a:gd name="T11" fmla="*/ 7 h 10"/>
                <a:gd name="T12" fmla="*/ 7 w 12"/>
                <a:gd name="T13" fmla="*/ 5 h 10"/>
                <a:gd name="T14" fmla="*/ 5 w 12"/>
                <a:gd name="T15" fmla="*/ 2 h 10"/>
                <a:gd name="T16" fmla="*/ 2 w 12"/>
                <a:gd name="T17" fmla="*/ 0 h 10"/>
                <a:gd name="T18" fmla="*/ 2 w 12"/>
                <a:gd name="T19" fmla="*/ 2 h 10"/>
                <a:gd name="T20" fmla="*/ 2 w 12"/>
                <a:gd name="T21" fmla="*/ 2 h 10"/>
                <a:gd name="T22" fmla="*/ 0 w 12"/>
                <a:gd name="T23" fmla="*/ 2 h 10"/>
                <a:gd name="T24" fmla="*/ 0 w 12"/>
                <a:gd name="T25" fmla="*/ 5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 h="10">
                  <a:moveTo>
                    <a:pt x="0" y="5"/>
                  </a:moveTo>
                  <a:lnTo>
                    <a:pt x="5" y="7"/>
                  </a:lnTo>
                  <a:lnTo>
                    <a:pt x="7" y="7"/>
                  </a:lnTo>
                  <a:lnTo>
                    <a:pt x="10" y="7"/>
                  </a:lnTo>
                  <a:lnTo>
                    <a:pt x="12" y="10"/>
                  </a:lnTo>
                  <a:lnTo>
                    <a:pt x="12" y="7"/>
                  </a:lnTo>
                  <a:lnTo>
                    <a:pt x="7" y="5"/>
                  </a:lnTo>
                  <a:lnTo>
                    <a:pt x="5" y="2"/>
                  </a:lnTo>
                  <a:lnTo>
                    <a:pt x="2" y="0"/>
                  </a:lnTo>
                  <a:lnTo>
                    <a:pt x="2" y="2"/>
                  </a:lnTo>
                  <a:lnTo>
                    <a:pt x="2" y="2"/>
                  </a:lnTo>
                  <a:lnTo>
                    <a:pt x="0" y="2"/>
                  </a:lnTo>
                  <a:lnTo>
                    <a:pt x="0" y="5"/>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764" name="Freeform 659"/>
            <p:cNvSpPr>
              <a:spLocks/>
            </p:cNvSpPr>
            <p:nvPr/>
          </p:nvSpPr>
          <p:spPr bwMode="auto">
            <a:xfrm>
              <a:off x="7850718" y="4443715"/>
              <a:ext cx="2387" cy="10744"/>
            </a:xfrm>
            <a:custGeom>
              <a:avLst/>
              <a:gdLst>
                <a:gd name="T0" fmla="*/ 2 w 2"/>
                <a:gd name="T1" fmla="*/ 5 h 9"/>
                <a:gd name="T2" fmla="*/ 0 w 2"/>
                <a:gd name="T3" fmla="*/ 2 h 9"/>
                <a:gd name="T4" fmla="*/ 2 w 2"/>
                <a:gd name="T5" fmla="*/ 0 h 9"/>
                <a:gd name="T6" fmla="*/ 2 w 2"/>
                <a:gd name="T7" fmla="*/ 0 h 9"/>
                <a:gd name="T8" fmla="*/ 0 w 2"/>
                <a:gd name="T9" fmla="*/ 0 h 9"/>
                <a:gd name="T10" fmla="*/ 0 w 2"/>
                <a:gd name="T11" fmla="*/ 5 h 9"/>
                <a:gd name="T12" fmla="*/ 0 w 2"/>
                <a:gd name="T13" fmla="*/ 9 h 9"/>
                <a:gd name="T14" fmla="*/ 2 w 2"/>
                <a:gd name="T15" fmla="*/ 5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9">
                  <a:moveTo>
                    <a:pt x="2" y="5"/>
                  </a:moveTo>
                  <a:lnTo>
                    <a:pt x="0" y="2"/>
                  </a:lnTo>
                  <a:lnTo>
                    <a:pt x="2" y="0"/>
                  </a:lnTo>
                  <a:lnTo>
                    <a:pt x="2" y="0"/>
                  </a:lnTo>
                  <a:lnTo>
                    <a:pt x="0" y="0"/>
                  </a:lnTo>
                  <a:lnTo>
                    <a:pt x="0" y="5"/>
                  </a:lnTo>
                  <a:lnTo>
                    <a:pt x="0" y="9"/>
                  </a:lnTo>
                  <a:lnTo>
                    <a:pt x="2" y="5"/>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765" name="Freeform 660"/>
            <p:cNvSpPr>
              <a:spLocks/>
            </p:cNvSpPr>
            <p:nvPr/>
          </p:nvSpPr>
          <p:spPr bwMode="auto">
            <a:xfrm>
              <a:off x="7850718" y="4415066"/>
              <a:ext cx="53716" cy="90720"/>
            </a:xfrm>
            <a:custGeom>
              <a:avLst/>
              <a:gdLst>
                <a:gd name="T0" fmla="*/ 45 w 45"/>
                <a:gd name="T1" fmla="*/ 45 h 76"/>
                <a:gd name="T2" fmla="*/ 42 w 45"/>
                <a:gd name="T3" fmla="*/ 43 h 76"/>
                <a:gd name="T4" fmla="*/ 42 w 45"/>
                <a:gd name="T5" fmla="*/ 40 h 76"/>
                <a:gd name="T6" fmla="*/ 40 w 45"/>
                <a:gd name="T7" fmla="*/ 38 h 76"/>
                <a:gd name="T8" fmla="*/ 37 w 45"/>
                <a:gd name="T9" fmla="*/ 29 h 76"/>
                <a:gd name="T10" fmla="*/ 35 w 45"/>
                <a:gd name="T11" fmla="*/ 21 h 76"/>
                <a:gd name="T12" fmla="*/ 30 w 45"/>
                <a:gd name="T13" fmla="*/ 21 h 76"/>
                <a:gd name="T14" fmla="*/ 30 w 45"/>
                <a:gd name="T15" fmla="*/ 21 h 76"/>
                <a:gd name="T16" fmla="*/ 28 w 45"/>
                <a:gd name="T17" fmla="*/ 21 h 76"/>
                <a:gd name="T18" fmla="*/ 30 w 45"/>
                <a:gd name="T19" fmla="*/ 19 h 76"/>
                <a:gd name="T20" fmla="*/ 30 w 45"/>
                <a:gd name="T21" fmla="*/ 17 h 76"/>
                <a:gd name="T22" fmla="*/ 28 w 45"/>
                <a:gd name="T23" fmla="*/ 17 h 76"/>
                <a:gd name="T24" fmla="*/ 26 w 45"/>
                <a:gd name="T25" fmla="*/ 12 h 76"/>
                <a:gd name="T26" fmla="*/ 23 w 45"/>
                <a:gd name="T27" fmla="*/ 12 h 76"/>
                <a:gd name="T28" fmla="*/ 23 w 45"/>
                <a:gd name="T29" fmla="*/ 7 h 76"/>
                <a:gd name="T30" fmla="*/ 21 w 45"/>
                <a:gd name="T31" fmla="*/ 7 h 76"/>
                <a:gd name="T32" fmla="*/ 21 w 45"/>
                <a:gd name="T33" fmla="*/ 5 h 76"/>
                <a:gd name="T34" fmla="*/ 16 w 45"/>
                <a:gd name="T35" fmla="*/ 3 h 76"/>
                <a:gd name="T36" fmla="*/ 14 w 45"/>
                <a:gd name="T37" fmla="*/ 3 h 76"/>
                <a:gd name="T38" fmla="*/ 11 w 45"/>
                <a:gd name="T39" fmla="*/ 3 h 76"/>
                <a:gd name="T40" fmla="*/ 11 w 45"/>
                <a:gd name="T41" fmla="*/ 0 h 76"/>
                <a:gd name="T42" fmla="*/ 9 w 45"/>
                <a:gd name="T43" fmla="*/ 0 h 76"/>
                <a:gd name="T44" fmla="*/ 9 w 45"/>
                <a:gd name="T45" fmla="*/ 0 h 76"/>
                <a:gd name="T46" fmla="*/ 9 w 45"/>
                <a:gd name="T47" fmla="*/ 3 h 76"/>
                <a:gd name="T48" fmla="*/ 9 w 45"/>
                <a:gd name="T49" fmla="*/ 3 h 76"/>
                <a:gd name="T50" fmla="*/ 7 w 45"/>
                <a:gd name="T51" fmla="*/ 3 h 76"/>
                <a:gd name="T52" fmla="*/ 7 w 45"/>
                <a:gd name="T53" fmla="*/ 5 h 76"/>
                <a:gd name="T54" fmla="*/ 7 w 45"/>
                <a:gd name="T55" fmla="*/ 7 h 76"/>
                <a:gd name="T56" fmla="*/ 4 w 45"/>
                <a:gd name="T57" fmla="*/ 12 h 76"/>
                <a:gd name="T58" fmla="*/ 4 w 45"/>
                <a:gd name="T59" fmla="*/ 10 h 76"/>
                <a:gd name="T60" fmla="*/ 2 w 45"/>
                <a:gd name="T61" fmla="*/ 10 h 76"/>
                <a:gd name="T62" fmla="*/ 0 w 45"/>
                <a:gd name="T63" fmla="*/ 7 h 76"/>
                <a:gd name="T64" fmla="*/ 0 w 45"/>
                <a:gd name="T65" fmla="*/ 10 h 76"/>
                <a:gd name="T66" fmla="*/ 2 w 45"/>
                <a:gd name="T67" fmla="*/ 10 h 76"/>
                <a:gd name="T68" fmla="*/ 2 w 45"/>
                <a:gd name="T69" fmla="*/ 12 h 76"/>
                <a:gd name="T70" fmla="*/ 2 w 45"/>
                <a:gd name="T71" fmla="*/ 14 h 76"/>
                <a:gd name="T72" fmla="*/ 4 w 45"/>
                <a:gd name="T73" fmla="*/ 17 h 76"/>
                <a:gd name="T74" fmla="*/ 4 w 45"/>
                <a:gd name="T75" fmla="*/ 24 h 76"/>
                <a:gd name="T76" fmla="*/ 2 w 45"/>
                <a:gd name="T77" fmla="*/ 24 h 76"/>
                <a:gd name="T78" fmla="*/ 2 w 45"/>
                <a:gd name="T79" fmla="*/ 33 h 76"/>
                <a:gd name="T80" fmla="*/ 2 w 45"/>
                <a:gd name="T81" fmla="*/ 36 h 76"/>
                <a:gd name="T82" fmla="*/ 0 w 45"/>
                <a:gd name="T83" fmla="*/ 38 h 76"/>
                <a:gd name="T84" fmla="*/ 2 w 45"/>
                <a:gd name="T85" fmla="*/ 45 h 76"/>
                <a:gd name="T86" fmla="*/ 2 w 45"/>
                <a:gd name="T87" fmla="*/ 47 h 76"/>
                <a:gd name="T88" fmla="*/ 4 w 45"/>
                <a:gd name="T89" fmla="*/ 57 h 76"/>
                <a:gd name="T90" fmla="*/ 7 w 45"/>
                <a:gd name="T91" fmla="*/ 69 h 76"/>
                <a:gd name="T92" fmla="*/ 9 w 45"/>
                <a:gd name="T93" fmla="*/ 73 h 76"/>
                <a:gd name="T94" fmla="*/ 16 w 45"/>
                <a:gd name="T95" fmla="*/ 76 h 76"/>
                <a:gd name="T96" fmla="*/ 19 w 45"/>
                <a:gd name="T97" fmla="*/ 76 h 76"/>
                <a:gd name="T98" fmla="*/ 26 w 45"/>
                <a:gd name="T99" fmla="*/ 73 h 76"/>
                <a:gd name="T100" fmla="*/ 33 w 45"/>
                <a:gd name="T101" fmla="*/ 71 h 76"/>
                <a:gd name="T102" fmla="*/ 40 w 45"/>
                <a:gd name="T103" fmla="*/ 64 h 76"/>
                <a:gd name="T104" fmla="*/ 42 w 45"/>
                <a:gd name="T105" fmla="*/ 59 h 76"/>
                <a:gd name="T106" fmla="*/ 42 w 45"/>
                <a:gd name="T107" fmla="*/ 55 h 76"/>
                <a:gd name="T108" fmla="*/ 42 w 45"/>
                <a:gd name="T109" fmla="*/ 52 h 76"/>
                <a:gd name="T110" fmla="*/ 45 w 45"/>
                <a:gd name="T111" fmla="*/ 52 h 76"/>
                <a:gd name="T112" fmla="*/ 45 w 45"/>
                <a:gd name="T113" fmla="*/ 45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5" h="76">
                  <a:moveTo>
                    <a:pt x="45" y="45"/>
                  </a:moveTo>
                  <a:lnTo>
                    <a:pt x="42" y="43"/>
                  </a:lnTo>
                  <a:lnTo>
                    <a:pt x="42" y="40"/>
                  </a:lnTo>
                  <a:lnTo>
                    <a:pt x="40" y="38"/>
                  </a:lnTo>
                  <a:lnTo>
                    <a:pt x="37" y="29"/>
                  </a:lnTo>
                  <a:lnTo>
                    <a:pt x="35" y="21"/>
                  </a:lnTo>
                  <a:lnTo>
                    <a:pt x="30" y="21"/>
                  </a:lnTo>
                  <a:lnTo>
                    <a:pt x="30" y="21"/>
                  </a:lnTo>
                  <a:lnTo>
                    <a:pt x="28" y="21"/>
                  </a:lnTo>
                  <a:lnTo>
                    <a:pt x="30" y="19"/>
                  </a:lnTo>
                  <a:lnTo>
                    <a:pt x="30" y="17"/>
                  </a:lnTo>
                  <a:lnTo>
                    <a:pt x="28" y="17"/>
                  </a:lnTo>
                  <a:lnTo>
                    <a:pt x="26" y="12"/>
                  </a:lnTo>
                  <a:lnTo>
                    <a:pt x="23" y="12"/>
                  </a:lnTo>
                  <a:lnTo>
                    <a:pt x="23" y="7"/>
                  </a:lnTo>
                  <a:lnTo>
                    <a:pt x="21" y="7"/>
                  </a:lnTo>
                  <a:lnTo>
                    <a:pt x="21" y="5"/>
                  </a:lnTo>
                  <a:lnTo>
                    <a:pt x="16" y="3"/>
                  </a:lnTo>
                  <a:lnTo>
                    <a:pt x="14" y="3"/>
                  </a:lnTo>
                  <a:lnTo>
                    <a:pt x="11" y="3"/>
                  </a:lnTo>
                  <a:lnTo>
                    <a:pt x="11" y="0"/>
                  </a:lnTo>
                  <a:lnTo>
                    <a:pt x="9" y="0"/>
                  </a:lnTo>
                  <a:lnTo>
                    <a:pt x="9" y="0"/>
                  </a:lnTo>
                  <a:lnTo>
                    <a:pt x="9" y="3"/>
                  </a:lnTo>
                  <a:lnTo>
                    <a:pt x="9" y="3"/>
                  </a:lnTo>
                  <a:lnTo>
                    <a:pt x="7" y="3"/>
                  </a:lnTo>
                  <a:lnTo>
                    <a:pt x="7" y="5"/>
                  </a:lnTo>
                  <a:lnTo>
                    <a:pt x="7" y="7"/>
                  </a:lnTo>
                  <a:lnTo>
                    <a:pt x="4" y="12"/>
                  </a:lnTo>
                  <a:lnTo>
                    <a:pt x="4" y="10"/>
                  </a:lnTo>
                  <a:lnTo>
                    <a:pt x="2" y="10"/>
                  </a:lnTo>
                  <a:lnTo>
                    <a:pt x="0" y="7"/>
                  </a:lnTo>
                  <a:lnTo>
                    <a:pt x="0" y="10"/>
                  </a:lnTo>
                  <a:lnTo>
                    <a:pt x="2" y="10"/>
                  </a:lnTo>
                  <a:lnTo>
                    <a:pt x="2" y="12"/>
                  </a:lnTo>
                  <a:lnTo>
                    <a:pt x="2" y="14"/>
                  </a:lnTo>
                  <a:lnTo>
                    <a:pt x="4" y="17"/>
                  </a:lnTo>
                  <a:lnTo>
                    <a:pt x="4" y="24"/>
                  </a:lnTo>
                  <a:lnTo>
                    <a:pt x="2" y="24"/>
                  </a:lnTo>
                  <a:lnTo>
                    <a:pt x="2" y="33"/>
                  </a:lnTo>
                  <a:lnTo>
                    <a:pt x="2" y="36"/>
                  </a:lnTo>
                  <a:lnTo>
                    <a:pt x="0" y="38"/>
                  </a:lnTo>
                  <a:lnTo>
                    <a:pt x="2" y="45"/>
                  </a:lnTo>
                  <a:lnTo>
                    <a:pt x="2" y="47"/>
                  </a:lnTo>
                  <a:lnTo>
                    <a:pt x="4" y="57"/>
                  </a:lnTo>
                  <a:lnTo>
                    <a:pt x="7" y="69"/>
                  </a:lnTo>
                  <a:lnTo>
                    <a:pt x="9" y="73"/>
                  </a:lnTo>
                  <a:lnTo>
                    <a:pt x="16" y="76"/>
                  </a:lnTo>
                  <a:lnTo>
                    <a:pt x="19" y="76"/>
                  </a:lnTo>
                  <a:lnTo>
                    <a:pt x="26" y="73"/>
                  </a:lnTo>
                  <a:lnTo>
                    <a:pt x="33" y="71"/>
                  </a:lnTo>
                  <a:lnTo>
                    <a:pt x="40" y="64"/>
                  </a:lnTo>
                  <a:lnTo>
                    <a:pt x="42" y="59"/>
                  </a:lnTo>
                  <a:lnTo>
                    <a:pt x="42" y="55"/>
                  </a:lnTo>
                  <a:lnTo>
                    <a:pt x="42" y="52"/>
                  </a:lnTo>
                  <a:lnTo>
                    <a:pt x="45" y="52"/>
                  </a:lnTo>
                  <a:lnTo>
                    <a:pt x="45" y="45"/>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766" name="Freeform 661"/>
            <p:cNvSpPr>
              <a:spLocks/>
            </p:cNvSpPr>
            <p:nvPr/>
          </p:nvSpPr>
          <p:spPr bwMode="auto">
            <a:xfrm>
              <a:off x="7548715" y="3784800"/>
              <a:ext cx="682788" cy="664883"/>
            </a:xfrm>
            <a:custGeom>
              <a:avLst/>
              <a:gdLst>
                <a:gd name="T0" fmla="*/ 402 w 572"/>
                <a:gd name="T1" fmla="*/ 204 h 557"/>
                <a:gd name="T2" fmla="*/ 411 w 572"/>
                <a:gd name="T3" fmla="*/ 173 h 557"/>
                <a:gd name="T4" fmla="*/ 399 w 572"/>
                <a:gd name="T5" fmla="*/ 152 h 557"/>
                <a:gd name="T6" fmla="*/ 411 w 572"/>
                <a:gd name="T7" fmla="*/ 154 h 557"/>
                <a:gd name="T8" fmla="*/ 428 w 572"/>
                <a:gd name="T9" fmla="*/ 171 h 557"/>
                <a:gd name="T10" fmla="*/ 468 w 572"/>
                <a:gd name="T11" fmla="*/ 183 h 557"/>
                <a:gd name="T12" fmla="*/ 473 w 572"/>
                <a:gd name="T13" fmla="*/ 204 h 557"/>
                <a:gd name="T14" fmla="*/ 463 w 572"/>
                <a:gd name="T15" fmla="*/ 220 h 557"/>
                <a:gd name="T16" fmla="*/ 475 w 572"/>
                <a:gd name="T17" fmla="*/ 223 h 557"/>
                <a:gd name="T18" fmla="*/ 489 w 572"/>
                <a:gd name="T19" fmla="*/ 235 h 557"/>
                <a:gd name="T20" fmla="*/ 496 w 572"/>
                <a:gd name="T21" fmla="*/ 256 h 557"/>
                <a:gd name="T22" fmla="*/ 508 w 572"/>
                <a:gd name="T23" fmla="*/ 225 h 557"/>
                <a:gd name="T24" fmla="*/ 522 w 572"/>
                <a:gd name="T25" fmla="*/ 183 h 557"/>
                <a:gd name="T26" fmla="*/ 548 w 572"/>
                <a:gd name="T27" fmla="*/ 131 h 557"/>
                <a:gd name="T28" fmla="*/ 569 w 572"/>
                <a:gd name="T29" fmla="*/ 114 h 557"/>
                <a:gd name="T30" fmla="*/ 553 w 572"/>
                <a:gd name="T31" fmla="*/ 93 h 557"/>
                <a:gd name="T32" fmla="*/ 532 w 572"/>
                <a:gd name="T33" fmla="*/ 83 h 557"/>
                <a:gd name="T34" fmla="*/ 503 w 572"/>
                <a:gd name="T35" fmla="*/ 97 h 557"/>
                <a:gd name="T36" fmla="*/ 473 w 572"/>
                <a:gd name="T37" fmla="*/ 119 h 557"/>
                <a:gd name="T38" fmla="*/ 456 w 572"/>
                <a:gd name="T39" fmla="*/ 145 h 557"/>
                <a:gd name="T40" fmla="*/ 406 w 572"/>
                <a:gd name="T41" fmla="*/ 145 h 557"/>
                <a:gd name="T42" fmla="*/ 390 w 572"/>
                <a:gd name="T43" fmla="*/ 121 h 557"/>
                <a:gd name="T44" fmla="*/ 347 w 572"/>
                <a:gd name="T45" fmla="*/ 147 h 557"/>
                <a:gd name="T46" fmla="*/ 286 w 572"/>
                <a:gd name="T47" fmla="*/ 135 h 557"/>
                <a:gd name="T48" fmla="*/ 231 w 572"/>
                <a:gd name="T49" fmla="*/ 107 h 557"/>
                <a:gd name="T50" fmla="*/ 229 w 572"/>
                <a:gd name="T51" fmla="*/ 64 h 557"/>
                <a:gd name="T52" fmla="*/ 198 w 572"/>
                <a:gd name="T53" fmla="*/ 52 h 557"/>
                <a:gd name="T54" fmla="*/ 184 w 572"/>
                <a:gd name="T55" fmla="*/ 22 h 557"/>
                <a:gd name="T56" fmla="*/ 144 w 572"/>
                <a:gd name="T57" fmla="*/ 0 h 557"/>
                <a:gd name="T58" fmla="*/ 108 w 572"/>
                <a:gd name="T59" fmla="*/ 29 h 557"/>
                <a:gd name="T60" fmla="*/ 94 w 572"/>
                <a:gd name="T61" fmla="*/ 71 h 557"/>
                <a:gd name="T62" fmla="*/ 59 w 572"/>
                <a:gd name="T63" fmla="*/ 126 h 557"/>
                <a:gd name="T64" fmla="*/ 18 w 572"/>
                <a:gd name="T65" fmla="*/ 140 h 557"/>
                <a:gd name="T66" fmla="*/ 30 w 572"/>
                <a:gd name="T67" fmla="*/ 166 h 557"/>
                <a:gd name="T68" fmla="*/ 52 w 572"/>
                <a:gd name="T69" fmla="*/ 204 h 557"/>
                <a:gd name="T70" fmla="*/ 11 w 572"/>
                <a:gd name="T71" fmla="*/ 211 h 557"/>
                <a:gd name="T72" fmla="*/ 2 w 572"/>
                <a:gd name="T73" fmla="*/ 228 h 557"/>
                <a:gd name="T74" fmla="*/ 42 w 572"/>
                <a:gd name="T75" fmla="*/ 235 h 557"/>
                <a:gd name="T76" fmla="*/ 26 w 572"/>
                <a:gd name="T77" fmla="*/ 254 h 557"/>
                <a:gd name="T78" fmla="*/ 14 w 572"/>
                <a:gd name="T79" fmla="*/ 256 h 557"/>
                <a:gd name="T80" fmla="*/ 73 w 572"/>
                <a:gd name="T81" fmla="*/ 282 h 557"/>
                <a:gd name="T82" fmla="*/ 85 w 572"/>
                <a:gd name="T83" fmla="*/ 249 h 557"/>
                <a:gd name="T84" fmla="*/ 89 w 572"/>
                <a:gd name="T85" fmla="*/ 261 h 557"/>
                <a:gd name="T86" fmla="*/ 94 w 572"/>
                <a:gd name="T87" fmla="*/ 282 h 557"/>
                <a:gd name="T88" fmla="*/ 101 w 572"/>
                <a:gd name="T89" fmla="*/ 327 h 557"/>
                <a:gd name="T90" fmla="*/ 115 w 572"/>
                <a:gd name="T91" fmla="*/ 381 h 557"/>
                <a:gd name="T92" fmla="*/ 137 w 572"/>
                <a:gd name="T93" fmla="*/ 422 h 557"/>
                <a:gd name="T94" fmla="*/ 153 w 572"/>
                <a:gd name="T95" fmla="*/ 464 h 557"/>
                <a:gd name="T96" fmla="*/ 177 w 572"/>
                <a:gd name="T97" fmla="*/ 507 h 557"/>
                <a:gd name="T98" fmla="*/ 219 w 572"/>
                <a:gd name="T99" fmla="*/ 547 h 557"/>
                <a:gd name="T100" fmla="*/ 243 w 572"/>
                <a:gd name="T101" fmla="*/ 535 h 557"/>
                <a:gd name="T102" fmla="*/ 250 w 572"/>
                <a:gd name="T103" fmla="*/ 512 h 557"/>
                <a:gd name="T104" fmla="*/ 262 w 572"/>
                <a:gd name="T105" fmla="*/ 445 h 557"/>
                <a:gd name="T106" fmla="*/ 264 w 572"/>
                <a:gd name="T107" fmla="*/ 391 h 557"/>
                <a:gd name="T108" fmla="*/ 298 w 572"/>
                <a:gd name="T109" fmla="*/ 370 h 557"/>
                <a:gd name="T110" fmla="*/ 352 w 572"/>
                <a:gd name="T111" fmla="*/ 310 h 557"/>
                <a:gd name="T112" fmla="*/ 357 w 572"/>
                <a:gd name="T113" fmla="*/ 308 h 557"/>
                <a:gd name="T114" fmla="*/ 383 w 572"/>
                <a:gd name="T115" fmla="*/ 284 h 557"/>
                <a:gd name="T116" fmla="*/ 402 w 572"/>
                <a:gd name="T117" fmla="*/ 254 h 557"/>
                <a:gd name="T118" fmla="*/ 409 w 572"/>
                <a:gd name="T119" fmla="*/ 261 h 557"/>
                <a:gd name="T120" fmla="*/ 418 w 572"/>
                <a:gd name="T121" fmla="*/ 263 h 5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72" h="557">
                  <a:moveTo>
                    <a:pt x="420" y="247"/>
                  </a:moveTo>
                  <a:lnTo>
                    <a:pt x="420" y="242"/>
                  </a:lnTo>
                  <a:lnTo>
                    <a:pt x="413" y="232"/>
                  </a:lnTo>
                  <a:lnTo>
                    <a:pt x="413" y="228"/>
                  </a:lnTo>
                  <a:lnTo>
                    <a:pt x="413" y="223"/>
                  </a:lnTo>
                  <a:lnTo>
                    <a:pt x="413" y="218"/>
                  </a:lnTo>
                  <a:lnTo>
                    <a:pt x="413" y="211"/>
                  </a:lnTo>
                  <a:lnTo>
                    <a:pt x="406" y="206"/>
                  </a:lnTo>
                  <a:lnTo>
                    <a:pt x="402" y="204"/>
                  </a:lnTo>
                  <a:lnTo>
                    <a:pt x="397" y="197"/>
                  </a:lnTo>
                  <a:lnTo>
                    <a:pt x="397" y="190"/>
                  </a:lnTo>
                  <a:lnTo>
                    <a:pt x="402" y="190"/>
                  </a:lnTo>
                  <a:lnTo>
                    <a:pt x="404" y="183"/>
                  </a:lnTo>
                  <a:lnTo>
                    <a:pt x="406" y="183"/>
                  </a:lnTo>
                  <a:lnTo>
                    <a:pt x="409" y="183"/>
                  </a:lnTo>
                  <a:lnTo>
                    <a:pt x="411" y="180"/>
                  </a:lnTo>
                  <a:lnTo>
                    <a:pt x="411" y="176"/>
                  </a:lnTo>
                  <a:lnTo>
                    <a:pt x="411" y="173"/>
                  </a:lnTo>
                  <a:lnTo>
                    <a:pt x="406" y="173"/>
                  </a:lnTo>
                  <a:lnTo>
                    <a:pt x="402" y="173"/>
                  </a:lnTo>
                  <a:lnTo>
                    <a:pt x="392" y="171"/>
                  </a:lnTo>
                  <a:lnTo>
                    <a:pt x="392" y="166"/>
                  </a:lnTo>
                  <a:lnTo>
                    <a:pt x="397" y="161"/>
                  </a:lnTo>
                  <a:lnTo>
                    <a:pt x="399" y="157"/>
                  </a:lnTo>
                  <a:lnTo>
                    <a:pt x="397" y="154"/>
                  </a:lnTo>
                  <a:lnTo>
                    <a:pt x="397" y="152"/>
                  </a:lnTo>
                  <a:lnTo>
                    <a:pt x="399" y="152"/>
                  </a:lnTo>
                  <a:lnTo>
                    <a:pt x="399" y="147"/>
                  </a:lnTo>
                  <a:lnTo>
                    <a:pt x="402" y="149"/>
                  </a:lnTo>
                  <a:lnTo>
                    <a:pt x="404" y="154"/>
                  </a:lnTo>
                  <a:lnTo>
                    <a:pt x="404" y="157"/>
                  </a:lnTo>
                  <a:lnTo>
                    <a:pt x="406" y="159"/>
                  </a:lnTo>
                  <a:lnTo>
                    <a:pt x="411" y="159"/>
                  </a:lnTo>
                  <a:lnTo>
                    <a:pt x="413" y="159"/>
                  </a:lnTo>
                  <a:lnTo>
                    <a:pt x="411" y="157"/>
                  </a:lnTo>
                  <a:lnTo>
                    <a:pt x="411" y="154"/>
                  </a:lnTo>
                  <a:lnTo>
                    <a:pt x="413" y="154"/>
                  </a:lnTo>
                  <a:lnTo>
                    <a:pt x="416" y="157"/>
                  </a:lnTo>
                  <a:lnTo>
                    <a:pt x="418" y="159"/>
                  </a:lnTo>
                  <a:lnTo>
                    <a:pt x="423" y="161"/>
                  </a:lnTo>
                  <a:lnTo>
                    <a:pt x="423" y="159"/>
                  </a:lnTo>
                  <a:lnTo>
                    <a:pt x="425" y="159"/>
                  </a:lnTo>
                  <a:lnTo>
                    <a:pt x="428" y="164"/>
                  </a:lnTo>
                  <a:lnTo>
                    <a:pt x="428" y="168"/>
                  </a:lnTo>
                  <a:lnTo>
                    <a:pt x="428" y="171"/>
                  </a:lnTo>
                  <a:lnTo>
                    <a:pt x="430" y="176"/>
                  </a:lnTo>
                  <a:lnTo>
                    <a:pt x="430" y="178"/>
                  </a:lnTo>
                  <a:lnTo>
                    <a:pt x="435" y="180"/>
                  </a:lnTo>
                  <a:lnTo>
                    <a:pt x="437" y="180"/>
                  </a:lnTo>
                  <a:lnTo>
                    <a:pt x="442" y="183"/>
                  </a:lnTo>
                  <a:lnTo>
                    <a:pt x="447" y="183"/>
                  </a:lnTo>
                  <a:lnTo>
                    <a:pt x="456" y="180"/>
                  </a:lnTo>
                  <a:lnTo>
                    <a:pt x="461" y="183"/>
                  </a:lnTo>
                  <a:lnTo>
                    <a:pt x="468" y="183"/>
                  </a:lnTo>
                  <a:lnTo>
                    <a:pt x="473" y="180"/>
                  </a:lnTo>
                  <a:lnTo>
                    <a:pt x="473" y="183"/>
                  </a:lnTo>
                  <a:lnTo>
                    <a:pt x="475" y="183"/>
                  </a:lnTo>
                  <a:lnTo>
                    <a:pt x="480" y="185"/>
                  </a:lnTo>
                  <a:lnTo>
                    <a:pt x="482" y="187"/>
                  </a:lnTo>
                  <a:lnTo>
                    <a:pt x="480" y="190"/>
                  </a:lnTo>
                  <a:lnTo>
                    <a:pt x="477" y="194"/>
                  </a:lnTo>
                  <a:lnTo>
                    <a:pt x="475" y="202"/>
                  </a:lnTo>
                  <a:lnTo>
                    <a:pt x="473" y="204"/>
                  </a:lnTo>
                  <a:lnTo>
                    <a:pt x="473" y="206"/>
                  </a:lnTo>
                  <a:lnTo>
                    <a:pt x="470" y="209"/>
                  </a:lnTo>
                  <a:lnTo>
                    <a:pt x="468" y="209"/>
                  </a:lnTo>
                  <a:lnTo>
                    <a:pt x="468" y="206"/>
                  </a:lnTo>
                  <a:lnTo>
                    <a:pt x="463" y="209"/>
                  </a:lnTo>
                  <a:lnTo>
                    <a:pt x="463" y="211"/>
                  </a:lnTo>
                  <a:lnTo>
                    <a:pt x="461" y="213"/>
                  </a:lnTo>
                  <a:lnTo>
                    <a:pt x="461" y="216"/>
                  </a:lnTo>
                  <a:lnTo>
                    <a:pt x="463" y="220"/>
                  </a:lnTo>
                  <a:lnTo>
                    <a:pt x="465" y="223"/>
                  </a:lnTo>
                  <a:lnTo>
                    <a:pt x="465" y="225"/>
                  </a:lnTo>
                  <a:lnTo>
                    <a:pt x="470" y="228"/>
                  </a:lnTo>
                  <a:lnTo>
                    <a:pt x="473" y="232"/>
                  </a:lnTo>
                  <a:lnTo>
                    <a:pt x="475" y="232"/>
                  </a:lnTo>
                  <a:lnTo>
                    <a:pt x="475" y="230"/>
                  </a:lnTo>
                  <a:lnTo>
                    <a:pt x="475" y="228"/>
                  </a:lnTo>
                  <a:lnTo>
                    <a:pt x="475" y="225"/>
                  </a:lnTo>
                  <a:lnTo>
                    <a:pt x="475" y="223"/>
                  </a:lnTo>
                  <a:lnTo>
                    <a:pt x="477" y="220"/>
                  </a:lnTo>
                  <a:lnTo>
                    <a:pt x="475" y="218"/>
                  </a:lnTo>
                  <a:lnTo>
                    <a:pt x="477" y="218"/>
                  </a:lnTo>
                  <a:lnTo>
                    <a:pt x="480" y="218"/>
                  </a:lnTo>
                  <a:lnTo>
                    <a:pt x="484" y="218"/>
                  </a:lnTo>
                  <a:lnTo>
                    <a:pt x="484" y="220"/>
                  </a:lnTo>
                  <a:lnTo>
                    <a:pt x="487" y="223"/>
                  </a:lnTo>
                  <a:lnTo>
                    <a:pt x="489" y="230"/>
                  </a:lnTo>
                  <a:lnTo>
                    <a:pt x="489" y="235"/>
                  </a:lnTo>
                  <a:lnTo>
                    <a:pt x="489" y="237"/>
                  </a:lnTo>
                  <a:lnTo>
                    <a:pt x="491" y="244"/>
                  </a:lnTo>
                  <a:lnTo>
                    <a:pt x="491" y="251"/>
                  </a:lnTo>
                  <a:lnTo>
                    <a:pt x="494" y="254"/>
                  </a:lnTo>
                  <a:lnTo>
                    <a:pt x="494" y="254"/>
                  </a:lnTo>
                  <a:lnTo>
                    <a:pt x="494" y="256"/>
                  </a:lnTo>
                  <a:lnTo>
                    <a:pt x="496" y="258"/>
                  </a:lnTo>
                  <a:lnTo>
                    <a:pt x="496" y="258"/>
                  </a:lnTo>
                  <a:lnTo>
                    <a:pt x="496" y="256"/>
                  </a:lnTo>
                  <a:lnTo>
                    <a:pt x="496" y="254"/>
                  </a:lnTo>
                  <a:lnTo>
                    <a:pt x="499" y="254"/>
                  </a:lnTo>
                  <a:lnTo>
                    <a:pt x="501" y="254"/>
                  </a:lnTo>
                  <a:lnTo>
                    <a:pt x="503" y="247"/>
                  </a:lnTo>
                  <a:lnTo>
                    <a:pt x="503" y="242"/>
                  </a:lnTo>
                  <a:lnTo>
                    <a:pt x="503" y="237"/>
                  </a:lnTo>
                  <a:lnTo>
                    <a:pt x="503" y="232"/>
                  </a:lnTo>
                  <a:lnTo>
                    <a:pt x="508" y="232"/>
                  </a:lnTo>
                  <a:lnTo>
                    <a:pt x="508" y="225"/>
                  </a:lnTo>
                  <a:lnTo>
                    <a:pt x="508" y="220"/>
                  </a:lnTo>
                  <a:lnTo>
                    <a:pt x="506" y="209"/>
                  </a:lnTo>
                  <a:lnTo>
                    <a:pt x="510" y="211"/>
                  </a:lnTo>
                  <a:lnTo>
                    <a:pt x="513" y="211"/>
                  </a:lnTo>
                  <a:lnTo>
                    <a:pt x="517" y="211"/>
                  </a:lnTo>
                  <a:lnTo>
                    <a:pt x="522" y="204"/>
                  </a:lnTo>
                  <a:lnTo>
                    <a:pt x="522" y="194"/>
                  </a:lnTo>
                  <a:lnTo>
                    <a:pt x="527" y="185"/>
                  </a:lnTo>
                  <a:lnTo>
                    <a:pt x="522" y="183"/>
                  </a:lnTo>
                  <a:lnTo>
                    <a:pt x="522" y="178"/>
                  </a:lnTo>
                  <a:lnTo>
                    <a:pt x="529" y="168"/>
                  </a:lnTo>
                  <a:lnTo>
                    <a:pt x="532" y="161"/>
                  </a:lnTo>
                  <a:lnTo>
                    <a:pt x="529" y="159"/>
                  </a:lnTo>
                  <a:lnTo>
                    <a:pt x="529" y="154"/>
                  </a:lnTo>
                  <a:lnTo>
                    <a:pt x="536" y="142"/>
                  </a:lnTo>
                  <a:lnTo>
                    <a:pt x="541" y="142"/>
                  </a:lnTo>
                  <a:lnTo>
                    <a:pt x="546" y="135"/>
                  </a:lnTo>
                  <a:lnTo>
                    <a:pt x="548" y="131"/>
                  </a:lnTo>
                  <a:lnTo>
                    <a:pt x="555" y="128"/>
                  </a:lnTo>
                  <a:lnTo>
                    <a:pt x="560" y="126"/>
                  </a:lnTo>
                  <a:lnTo>
                    <a:pt x="565" y="128"/>
                  </a:lnTo>
                  <a:lnTo>
                    <a:pt x="567" y="131"/>
                  </a:lnTo>
                  <a:lnTo>
                    <a:pt x="567" y="126"/>
                  </a:lnTo>
                  <a:lnTo>
                    <a:pt x="567" y="121"/>
                  </a:lnTo>
                  <a:lnTo>
                    <a:pt x="572" y="116"/>
                  </a:lnTo>
                  <a:lnTo>
                    <a:pt x="569" y="114"/>
                  </a:lnTo>
                  <a:lnTo>
                    <a:pt x="569" y="114"/>
                  </a:lnTo>
                  <a:lnTo>
                    <a:pt x="567" y="109"/>
                  </a:lnTo>
                  <a:lnTo>
                    <a:pt x="562" y="107"/>
                  </a:lnTo>
                  <a:lnTo>
                    <a:pt x="560" y="109"/>
                  </a:lnTo>
                  <a:lnTo>
                    <a:pt x="555" y="109"/>
                  </a:lnTo>
                  <a:lnTo>
                    <a:pt x="555" y="105"/>
                  </a:lnTo>
                  <a:lnTo>
                    <a:pt x="558" y="102"/>
                  </a:lnTo>
                  <a:lnTo>
                    <a:pt x="558" y="100"/>
                  </a:lnTo>
                  <a:lnTo>
                    <a:pt x="555" y="95"/>
                  </a:lnTo>
                  <a:lnTo>
                    <a:pt x="553" y="93"/>
                  </a:lnTo>
                  <a:lnTo>
                    <a:pt x="551" y="93"/>
                  </a:lnTo>
                  <a:lnTo>
                    <a:pt x="548" y="93"/>
                  </a:lnTo>
                  <a:lnTo>
                    <a:pt x="548" y="90"/>
                  </a:lnTo>
                  <a:lnTo>
                    <a:pt x="551" y="83"/>
                  </a:lnTo>
                  <a:lnTo>
                    <a:pt x="548" y="83"/>
                  </a:lnTo>
                  <a:lnTo>
                    <a:pt x="546" y="83"/>
                  </a:lnTo>
                  <a:lnTo>
                    <a:pt x="543" y="81"/>
                  </a:lnTo>
                  <a:lnTo>
                    <a:pt x="541" y="78"/>
                  </a:lnTo>
                  <a:lnTo>
                    <a:pt x="532" y="83"/>
                  </a:lnTo>
                  <a:lnTo>
                    <a:pt x="534" y="88"/>
                  </a:lnTo>
                  <a:lnTo>
                    <a:pt x="532" y="90"/>
                  </a:lnTo>
                  <a:lnTo>
                    <a:pt x="522" y="88"/>
                  </a:lnTo>
                  <a:lnTo>
                    <a:pt x="517" y="88"/>
                  </a:lnTo>
                  <a:lnTo>
                    <a:pt x="515" y="83"/>
                  </a:lnTo>
                  <a:lnTo>
                    <a:pt x="510" y="88"/>
                  </a:lnTo>
                  <a:lnTo>
                    <a:pt x="506" y="88"/>
                  </a:lnTo>
                  <a:lnTo>
                    <a:pt x="506" y="93"/>
                  </a:lnTo>
                  <a:lnTo>
                    <a:pt x="503" y="97"/>
                  </a:lnTo>
                  <a:lnTo>
                    <a:pt x="494" y="100"/>
                  </a:lnTo>
                  <a:lnTo>
                    <a:pt x="491" y="100"/>
                  </a:lnTo>
                  <a:lnTo>
                    <a:pt x="487" y="105"/>
                  </a:lnTo>
                  <a:lnTo>
                    <a:pt x="487" y="109"/>
                  </a:lnTo>
                  <a:lnTo>
                    <a:pt x="482" y="109"/>
                  </a:lnTo>
                  <a:lnTo>
                    <a:pt x="482" y="112"/>
                  </a:lnTo>
                  <a:lnTo>
                    <a:pt x="477" y="112"/>
                  </a:lnTo>
                  <a:lnTo>
                    <a:pt x="475" y="114"/>
                  </a:lnTo>
                  <a:lnTo>
                    <a:pt x="473" y="119"/>
                  </a:lnTo>
                  <a:lnTo>
                    <a:pt x="470" y="119"/>
                  </a:lnTo>
                  <a:lnTo>
                    <a:pt x="463" y="121"/>
                  </a:lnTo>
                  <a:lnTo>
                    <a:pt x="461" y="121"/>
                  </a:lnTo>
                  <a:lnTo>
                    <a:pt x="458" y="126"/>
                  </a:lnTo>
                  <a:lnTo>
                    <a:pt x="458" y="131"/>
                  </a:lnTo>
                  <a:lnTo>
                    <a:pt x="465" y="133"/>
                  </a:lnTo>
                  <a:lnTo>
                    <a:pt x="465" y="138"/>
                  </a:lnTo>
                  <a:lnTo>
                    <a:pt x="465" y="142"/>
                  </a:lnTo>
                  <a:lnTo>
                    <a:pt x="456" y="145"/>
                  </a:lnTo>
                  <a:lnTo>
                    <a:pt x="451" y="145"/>
                  </a:lnTo>
                  <a:lnTo>
                    <a:pt x="444" y="145"/>
                  </a:lnTo>
                  <a:lnTo>
                    <a:pt x="439" y="145"/>
                  </a:lnTo>
                  <a:lnTo>
                    <a:pt x="435" y="145"/>
                  </a:lnTo>
                  <a:lnTo>
                    <a:pt x="432" y="149"/>
                  </a:lnTo>
                  <a:lnTo>
                    <a:pt x="425" y="149"/>
                  </a:lnTo>
                  <a:lnTo>
                    <a:pt x="416" y="145"/>
                  </a:lnTo>
                  <a:lnTo>
                    <a:pt x="413" y="145"/>
                  </a:lnTo>
                  <a:lnTo>
                    <a:pt x="406" y="145"/>
                  </a:lnTo>
                  <a:lnTo>
                    <a:pt x="402" y="138"/>
                  </a:lnTo>
                  <a:lnTo>
                    <a:pt x="404" y="135"/>
                  </a:lnTo>
                  <a:lnTo>
                    <a:pt x="404" y="131"/>
                  </a:lnTo>
                  <a:lnTo>
                    <a:pt x="404" y="131"/>
                  </a:lnTo>
                  <a:lnTo>
                    <a:pt x="399" y="126"/>
                  </a:lnTo>
                  <a:lnTo>
                    <a:pt x="399" y="121"/>
                  </a:lnTo>
                  <a:lnTo>
                    <a:pt x="397" y="119"/>
                  </a:lnTo>
                  <a:lnTo>
                    <a:pt x="392" y="119"/>
                  </a:lnTo>
                  <a:lnTo>
                    <a:pt x="390" y="121"/>
                  </a:lnTo>
                  <a:lnTo>
                    <a:pt x="390" y="121"/>
                  </a:lnTo>
                  <a:lnTo>
                    <a:pt x="390" y="126"/>
                  </a:lnTo>
                  <a:lnTo>
                    <a:pt x="387" y="135"/>
                  </a:lnTo>
                  <a:lnTo>
                    <a:pt x="392" y="142"/>
                  </a:lnTo>
                  <a:lnTo>
                    <a:pt x="390" y="152"/>
                  </a:lnTo>
                  <a:lnTo>
                    <a:pt x="378" y="154"/>
                  </a:lnTo>
                  <a:lnTo>
                    <a:pt x="371" y="152"/>
                  </a:lnTo>
                  <a:lnTo>
                    <a:pt x="366" y="154"/>
                  </a:lnTo>
                  <a:lnTo>
                    <a:pt x="347" y="147"/>
                  </a:lnTo>
                  <a:lnTo>
                    <a:pt x="342" y="147"/>
                  </a:lnTo>
                  <a:lnTo>
                    <a:pt x="338" y="149"/>
                  </a:lnTo>
                  <a:lnTo>
                    <a:pt x="326" y="147"/>
                  </a:lnTo>
                  <a:lnTo>
                    <a:pt x="321" y="142"/>
                  </a:lnTo>
                  <a:lnTo>
                    <a:pt x="321" y="138"/>
                  </a:lnTo>
                  <a:lnTo>
                    <a:pt x="312" y="135"/>
                  </a:lnTo>
                  <a:lnTo>
                    <a:pt x="300" y="138"/>
                  </a:lnTo>
                  <a:lnTo>
                    <a:pt x="298" y="133"/>
                  </a:lnTo>
                  <a:lnTo>
                    <a:pt x="286" y="135"/>
                  </a:lnTo>
                  <a:lnTo>
                    <a:pt x="279" y="131"/>
                  </a:lnTo>
                  <a:lnTo>
                    <a:pt x="274" y="131"/>
                  </a:lnTo>
                  <a:lnTo>
                    <a:pt x="269" y="128"/>
                  </a:lnTo>
                  <a:lnTo>
                    <a:pt x="262" y="126"/>
                  </a:lnTo>
                  <a:lnTo>
                    <a:pt x="255" y="119"/>
                  </a:lnTo>
                  <a:lnTo>
                    <a:pt x="246" y="112"/>
                  </a:lnTo>
                  <a:lnTo>
                    <a:pt x="238" y="109"/>
                  </a:lnTo>
                  <a:lnTo>
                    <a:pt x="236" y="107"/>
                  </a:lnTo>
                  <a:lnTo>
                    <a:pt x="231" y="107"/>
                  </a:lnTo>
                  <a:lnTo>
                    <a:pt x="229" y="105"/>
                  </a:lnTo>
                  <a:lnTo>
                    <a:pt x="224" y="105"/>
                  </a:lnTo>
                  <a:lnTo>
                    <a:pt x="224" y="100"/>
                  </a:lnTo>
                  <a:lnTo>
                    <a:pt x="229" y="93"/>
                  </a:lnTo>
                  <a:lnTo>
                    <a:pt x="229" y="86"/>
                  </a:lnTo>
                  <a:lnTo>
                    <a:pt x="231" y="74"/>
                  </a:lnTo>
                  <a:lnTo>
                    <a:pt x="231" y="67"/>
                  </a:lnTo>
                  <a:lnTo>
                    <a:pt x="231" y="67"/>
                  </a:lnTo>
                  <a:lnTo>
                    <a:pt x="229" y="64"/>
                  </a:lnTo>
                  <a:lnTo>
                    <a:pt x="224" y="64"/>
                  </a:lnTo>
                  <a:lnTo>
                    <a:pt x="222" y="60"/>
                  </a:lnTo>
                  <a:lnTo>
                    <a:pt x="219" y="57"/>
                  </a:lnTo>
                  <a:lnTo>
                    <a:pt x="215" y="55"/>
                  </a:lnTo>
                  <a:lnTo>
                    <a:pt x="212" y="52"/>
                  </a:lnTo>
                  <a:lnTo>
                    <a:pt x="210" y="50"/>
                  </a:lnTo>
                  <a:lnTo>
                    <a:pt x="205" y="50"/>
                  </a:lnTo>
                  <a:lnTo>
                    <a:pt x="203" y="55"/>
                  </a:lnTo>
                  <a:lnTo>
                    <a:pt x="198" y="52"/>
                  </a:lnTo>
                  <a:lnTo>
                    <a:pt x="196" y="48"/>
                  </a:lnTo>
                  <a:lnTo>
                    <a:pt x="196" y="48"/>
                  </a:lnTo>
                  <a:lnTo>
                    <a:pt x="196" y="45"/>
                  </a:lnTo>
                  <a:lnTo>
                    <a:pt x="191" y="41"/>
                  </a:lnTo>
                  <a:lnTo>
                    <a:pt x="191" y="38"/>
                  </a:lnTo>
                  <a:lnTo>
                    <a:pt x="191" y="36"/>
                  </a:lnTo>
                  <a:lnTo>
                    <a:pt x="189" y="34"/>
                  </a:lnTo>
                  <a:lnTo>
                    <a:pt x="191" y="24"/>
                  </a:lnTo>
                  <a:lnTo>
                    <a:pt x="184" y="22"/>
                  </a:lnTo>
                  <a:lnTo>
                    <a:pt x="184" y="19"/>
                  </a:lnTo>
                  <a:lnTo>
                    <a:pt x="184" y="17"/>
                  </a:lnTo>
                  <a:lnTo>
                    <a:pt x="184" y="17"/>
                  </a:lnTo>
                  <a:lnTo>
                    <a:pt x="175" y="12"/>
                  </a:lnTo>
                  <a:lnTo>
                    <a:pt x="170" y="12"/>
                  </a:lnTo>
                  <a:lnTo>
                    <a:pt x="167" y="5"/>
                  </a:lnTo>
                  <a:lnTo>
                    <a:pt x="163" y="3"/>
                  </a:lnTo>
                  <a:lnTo>
                    <a:pt x="156" y="7"/>
                  </a:lnTo>
                  <a:lnTo>
                    <a:pt x="144" y="0"/>
                  </a:lnTo>
                  <a:lnTo>
                    <a:pt x="141" y="0"/>
                  </a:lnTo>
                  <a:lnTo>
                    <a:pt x="139" y="5"/>
                  </a:lnTo>
                  <a:lnTo>
                    <a:pt x="132" y="5"/>
                  </a:lnTo>
                  <a:lnTo>
                    <a:pt x="127" y="10"/>
                  </a:lnTo>
                  <a:lnTo>
                    <a:pt x="120" y="19"/>
                  </a:lnTo>
                  <a:lnTo>
                    <a:pt x="120" y="22"/>
                  </a:lnTo>
                  <a:lnTo>
                    <a:pt x="115" y="26"/>
                  </a:lnTo>
                  <a:lnTo>
                    <a:pt x="113" y="26"/>
                  </a:lnTo>
                  <a:lnTo>
                    <a:pt x="108" y="29"/>
                  </a:lnTo>
                  <a:lnTo>
                    <a:pt x="106" y="29"/>
                  </a:lnTo>
                  <a:lnTo>
                    <a:pt x="99" y="36"/>
                  </a:lnTo>
                  <a:lnTo>
                    <a:pt x="101" y="38"/>
                  </a:lnTo>
                  <a:lnTo>
                    <a:pt x="101" y="45"/>
                  </a:lnTo>
                  <a:lnTo>
                    <a:pt x="101" y="55"/>
                  </a:lnTo>
                  <a:lnTo>
                    <a:pt x="101" y="60"/>
                  </a:lnTo>
                  <a:lnTo>
                    <a:pt x="97" y="62"/>
                  </a:lnTo>
                  <a:lnTo>
                    <a:pt x="92" y="69"/>
                  </a:lnTo>
                  <a:lnTo>
                    <a:pt x="94" y="71"/>
                  </a:lnTo>
                  <a:lnTo>
                    <a:pt x="94" y="74"/>
                  </a:lnTo>
                  <a:lnTo>
                    <a:pt x="92" y="78"/>
                  </a:lnTo>
                  <a:lnTo>
                    <a:pt x="85" y="83"/>
                  </a:lnTo>
                  <a:lnTo>
                    <a:pt x="82" y="88"/>
                  </a:lnTo>
                  <a:lnTo>
                    <a:pt x="80" y="95"/>
                  </a:lnTo>
                  <a:lnTo>
                    <a:pt x="78" y="100"/>
                  </a:lnTo>
                  <a:lnTo>
                    <a:pt x="68" y="107"/>
                  </a:lnTo>
                  <a:lnTo>
                    <a:pt x="66" y="119"/>
                  </a:lnTo>
                  <a:lnTo>
                    <a:pt x="59" y="126"/>
                  </a:lnTo>
                  <a:lnTo>
                    <a:pt x="47" y="126"/>
                  </a:lnTo>
                  <a:lnTo>
                    <a:pt x="40" y="131"/>
                  </a:lnTo>
                  <a:lnTo>
                    <a:pt x="37" y="131"/>
                  </a:lnTo>
                  <a:lnTo>
                    <a:pt x="35" y="126"/>
                  </a:lnTo>
                  <a:lnTo>
                    <a:pt x="33" y="123"/>
                  </a:lnTo>
                  <a:lnTo>
                    <a:pt x="28" y="126"/>
                  </a:lnTo>
                  <a:lnTo>
                    <a:pt x="26" y="128"/>
                  </a:lnTo>
                  <a:lnTo>
                    <a:pt x="26" y="131"/>
                  </a:lnTo>
                  <a:lnTo>
                    <a:pt x="18" y="140"/>
                  </a:lnTo>
                  <a:lnTo>
                    <a:pt x="16" y="140"/>
                  </a:lnTo>
                  <a:lnTo>
                    <a:pt x="14" y="147"/>
                  </a:lnTo>
                  <a:lnTo>
                    <a:pt x="14" y="154"/>
                  </a:lnTo>
                  <a:lnTo>
                    <a:pt x="16" y="154"/>
                  </a:lnTo>
                  <a:lnTo>
                    <a:pt x="21" y="154"/>
                  </a:lnTo>
                  <a:lnTo>
                    <a:pt x="23" y="154"/>
                  </a:lnTo>
                  <a:lnTo>
                    <a:pt x="28" y="154"/>
                  </a:lnTo>
                  <a:lnTo>
                    <a:pt x="30" y="159"/>
                  </a:lnTo>
                  <a:lnTo>
                    <a:pt x="30" y="166"/>
                  </a:lnTo>
                  <a:lnTo>
                    <a:pt x="30" y="173"/>
                  </a:lnTo>
                  <a:lnTo>
                    <a:pt x="37" y="178"/>
                  </a:lnTo>
                  <a:lnTo>
                    <a:pt x="40" y="176"/>
                  </a:lnTo>
                  <a:lnTo>
                    <a:pt x="45" y="178"/>
                  </a:lnTo>
                  <a:lnTo>
                    <a:pt x="42" y="183"/>
                  </a:lnTo>
                  <a:lnTo>
                    <a:pt x="47" y="187"/>
                  </a:lnTo>
                  <a:lnTo>
                    <a:pt x="52" y="199"/>
                  </a:lnTo>
                  <a:lnTo>
                    <a:pt x="52" y="202"/>
                  </a:lnTo>
                  <a:lnTo>
                    <a:pt x="52" y="204"/>
                  </a:lnTo>
                  <a:lnTo>
                    <a:pt x="49" y="206"/>
                  </a:lnTo>
                  <a:lnTo>
                    <a:pt x="45" y="209"/>
                  </a:lnTo>
                  <a:lnTo>
                    <a:pt x="42" y="206"/>
                  </a:lnTo>
                  <a:lnTo>
                    <a:pt x="45" y="204"/>
                  </a:lnTo>
                  <a:lnTo>
                    <a:pt x="40" y="204"/>
                  </a:lnTo>
                  <a:lnTo>
                    <a:pt x="37" y="206"/>
                  </a:lnTo>
                  <a:lnTo>
                    <a:pt x="30" y="209"/>
                  </a:lnTo>
                  <a:lnTo>
                    <a:pt x="16" y="209"/>
                  </a:lnTo>
                  <a:lnTo>
                    <a:pt x="11" y="211"/>
                  </a:lnTo>
                  <a:lnTo>
                    <a:pt x="9" y="209"/>
                  </a:lnTo>
                  <a:lnTo>
                    <a:pt x="7" y="216"/>
                  </a:lnTo>
                  <a:lnTo>
                    <a:pt x="4" y="216"/>
                  </a:lnTo>
                  <a:lnTo>
                    <a:pt x="0" y="218"/>
                  </a:lnTo>
                  <a:lnTo>
                    <a:pt x="0" y="223"/>
                  </a:lnTo>
                  <a:lnTo>
                    <a:pt x="7" y="220"/>
                  </a:lnTo>
                  <a:lnTo>
                    <a:pt x="11" y="218"/>
                  </a:lnTo>
                  <a:lnTo>
                    <a:pt x="7" y="220"/>
                  </a:lnTo>
                  <a:lnTo>
                    <a:pt x="2" y="228"/>
                  </a:lnTo>
                  <a:lnTo>
                    <a:pt x="2" y="230"/>
                  </a:lnTo>
                  <a:lnTo>
                    <a:pt x="4" y="232"/>
                  </a:lnTo>
                  <a:lnTo>
                    <a:pt x="11" y="239"/>
                  </a:lnTo>
                  <a:lnTo>
                    <a:pt x="26" y="244"/>
                  </a:lnTo>
                  <a:lnTo>
                    <a:pt x="28" y="242"/>
                  </a:lnTo>
                  <a:lnTo>
                    <a:pt x="33" y="242"/>
                  </a:lnTo>
                  <a:lnTo>
                    <a:pt x="42" y="239"/>
                  </a:lnTo>
                  <a:lnTo>
                    <a:pt x="42" y="237"/>
                  </a:lnTo>
                  <a:lnTo>
                    <a:pt x="42" y="235"/>
                  </a:lnTo>
                  <a:lnTo>
                    <a:pt x="42" y="237"/>
                  </a:lnTo>
                  <a:lnTo>
                    <a:pt x="47" y="237"/>
                  </a:lnTo>
                  <a:lnTo>
                    <a:pt x="45" y="239"/>
                  </a:lnTo>
                  <a:lnTo>
                    <a:pt x="45" y="239"/>
                  </a:lnTo>
                  <a:lnTo>
                    <a:pt x="40" y="247"/>
                  </a:lnTo>
                  <a:lnTo>
                    <a:pt x="37" y="247"/>
                  </a:lnTo>
                  <a:lnTo>
                    <a:pt x="30" y="254"/>
                  </a:lnTo>
                  <a:lnTo>
                    <a:pt x="28" y="254"/>
                  </a:lnTo>
                  <a:lnTo>
                    <a:pt x="26" y="254"/>
                  </a:lnTo>
                  <a:lnTo>
                    <a:pt x="26" y="254"/>
                  </a:lnTo>
                  <a:lnTo>
                    <a:pt x="23" y="256"/>
                  </a:lnTo>
                  <a:lnTo>
                    <a:pt x="21" y="254"/>
                  </a:lnTo>
                  <a:lnTo>
                    <a:pt x="21" y="251"/>
                  </a:lnTo>
                  <a:lnTo>
                    <a:pt x="18" y="251"/>
                  </a:lnTo>
                  <a:lnTo>
                    <a:pt x="16" y="249"/>
                  </a:lnTo>
                  <a:lnTo>
                    <a:pt x="14" y="249"/>
                  </a:lnTo>
                  <a:lnTo>
                    <a:pt x="14" y="251"/>
                  </a:lnTo>
                  <a:lnTo>
                    <a:pt x="14" y="256"/>
                  </a:lnTo>
                  <a:lnTo>
                    <a:pt x="23" y="263"/>
                  </a:lnTo>
                  <a:lnTo>
                    <a:pt x="26" y="265"/>
                  </a:lnTo>
                  <a:lnTo>
                    <a:pt x="28" y="265"/>
                  </a:lnTo>
                  <a:lnTo>
                    <a:pt x="28" y="265"/>
                  </a:lnTo>
                  <a:lnTo>
                    <a:pt x="35" y="275"/>
                  </a:lnTo>
                  <a:lnTo>
                    <a:pt x="49" y="287"/>
                  </a:lnTo>
                  <a:lnTo>
                    <a:pt x="56" y="289"/>
                  </a:lnTo>
                  <a:lnTo>
                    <a:pt x="61" y="287"/>
                  </a:lnTo>
                  <a:lnTo>
                    <a:pt x="73" y="282"/>
                  </a:lnTo>
                  <a:lnTo>
                    <a:pt x="80" y="277"/>
                  </a:lnTo>
                  <a:lnTo>
                    <a:pt x="80" y="275"/>
                  </a:lnTo>
                  <a:lnTo>
                    <a:pt x="82" y="273"/>
                  </a:lnTo>
                  <a:lnTo>
                    <a:pt x="82" y="265"/>
                  </a:lnTo>
                  <a:lnTo>
                    <a:pt x="80" y="261"/>
                  </a:lnTo>
                  <a:lnTo>
                    <a:pt x="82" y="254"/>
                  </a:lnTo>
                  <a:lnTo>
                    <a:pt x="85" y="249"/>
                  </a:lnTo>
                  <a:lnTo>
                    <a:pt x="85" y="247"/>
                  </a:lnTo>
                  <a:lnTo>
                    <a:pt x="85" y="249"/>
                  </a:lnTo>
                  <a:lnTo>
                    <a:pt x="89" y="249"/>
                  </a:lnTo>
                  <a:lnTo>
                    <a:pt x="94" y="251"/>
                  </a:lnTo>
                  <a:lnTo>
                    <a:pt x="97" y="249"/>
                  </a:lnTo>
                  <a:lnTo>
                    <a:pt x="94" y="251"/>
                  </a:lnTo>
                  <a:lnTo>
                    <a:pt x="92" y="254"/>
                  </a:lnTo>
                  <a:lnTo>
                    <a:pt x="89" y="254"/>
                  </a:lnTo>
                  <a:lnTo>
                    <a:pt x="87" y="254"/>
                  </a:lnTo>
                  <a:lnTo>
                    <a:pt x="87" y="258"/>
                  </a:lnTo>
                  <a:lnTo>
                    <a:pt x="89" y="261"/>
                  </a:lnTo>
                  <a:lnTo>
                    <a:pt x="89" y="265"/>
                  </a:lnTo>
                  <a:lnTo>
                    <a:pt x="92" y="265"/>
                  </a:lnTo>
                  <a:lnTo>
                    <a:pt x="97" y="265"/>
                  </a:lnTo>
                  <a:lnTo>
                    <a:pt x="99" y="265"/>
                  </a:lnTo>
                  <a:lnTo>
                    <a:pt x="97" y="265"/>
                  </a:lnTo>
                  <a:lnTo>
                    <a:pt x="94" y="268"/>
                  </a:lnTo>
                  <a:lnTo>
                    <a:pt x="89" y="270"/>
                  </a:lnTo>
                  <a:lnTo>
                    <a:pt x="92" y="280"/>
                  </a:lnTo>
                  <a:lnTo>
                    <a:pt x="94" y="282"/>
                  </a:lnTo>
                  <a:lnTo>
                    <a:pt x="97" y="287"/>
                  </a:lnTo>
                  <a:lnTo>
                    <a:pt x="97" y="294"/>
                  </a:lnTo>
                  <a:lnTo>
                    <a:pt x="94" y="299"/>
                  </a:lnTo>
                  <a:lnTo>
                    <a:pt x="94" y="301"/>
                  </a:lnTo>
                  <a:lnTo>
                    <a:pt x="99" y="303"/>
                  </a:lnTo>
                  <a:lnTo>
                    <a:pt x="94" y="306"/>
                  </a:lnTo>
                  <a:lnTo>
                    <a:pt x="94" y="313"/>
                  </a:lnTo>
                  <a:lnTo>
                    <a:pt x="101" y="325"/>
                  </a:lnTo>
                  <a:lnTo>
                    <a:pt x="101" y="327"/>
                  </a:lnTo>
                  <a:lnTo>
                    <a:pt x="104" y="329"/>
                  </a:lnTo>
                  <a:lnTo>
                    <a:pt x="101" y="332"/>
                  </a:lnTo>
                  <a:lnTo>
                    <a:pt x="101" y="334"/>
                  </a:lnTo>
                  <a:lnTo>
                    <a:pt x="106" y="344"/>
                  </a:lnTo>
                  <a:lnTo>
                    <a:pt x="101" y="344"/>
                  </a:lnTo>
                  <a:lnTo>
                    <a:pt x="106" y="348"/>
                  </a:lnTo>
                  <a:lnTo>
                    <a:pt x="106" y="355"/>
                  </a:lnTo>
                  <a:lnTo>
                    <a:pt x="115" y="372"/>
                  </a:lnTo>
                  <a:lnTo>
                    <a:pt x="115" y="381"/>
                  </a:lnTo>
                  <a:lnTo>
                    <a:pt x="118" y="391"/>
                  </a:lnTo>
                  <a:lnTo>
                    <a:pt x="123" y="393"/>
                  </a:lnTo>
                  <a:lnTo>
                    <a:pt x="123" y="400"/>
                  </a:lnTo>
                  <a:lnTo>
                    <a:pt x="125" y="400"/>
                  </a:lnTo>
                  <a:lnTo>
                    <a:pt x="125" y="403"/>
                  </a:lnTo>
                  <a:lnTo>
                    <a:pt x="130" y="412"/>
                  </a:lnTo>
                  <a:lnTo>
                    <a:pt x="132" y="412"/>
                  </a:lnTo>
                  <a:lnTo>
                    <a:pt x="132" y="415"/>
                  </a:lnTo>
                  <a:lnTo>
                    <a:pt x="137" y="422"/>
                  </a:lnTo>
                  <a:lnTo>
                    <a:pt x="139" y="422"/>
                  </a:lnTo>
                  <a:lnTo>
                    <a:pt x="139" y="429"/>
                  </a:lnTo>
                  <a:lnTo>
                    <a:pt x="141" y="431"/>
                  </a:lnTo>
                  <a:lnTo>
                    <a:pt x="144" y="436"/>
                  </a:lnTo>
                  <a:lnTo>
                    <a:pt x="144" y="443"/>
                  </a:lnTo>
                  <a:lnTo>
                    <a:pt x="149" y="452"/>
                  </a:lnTo>
                  <a:lnTo>
                    <a:pt x="151" y="455"/>
                  </a:lnTo>
                  <a:lnTo>
                    <a:pt x="151" y="464"/>
                  </a:lnTo>
                  <a:lnTo>
                    <a:pt x="153" y="464"/>
                  </a:lnTo>
                  <a:lnTo>
                    <a:pt x="156" y="471"/>
                  </a:lnTo>
                  <a:lnTo>
                    <a:pt x="160" y="476"/>
                  </a:lnTo>
                  <a:lnTo>
                    <a:pt x="163" y="476"/>
                  </a:lnTo>
                  <a:lnTo>
                    <a:pt x="165" y="483"/>
                  </a:lnTo>
                  <a:lnTo>
                    <a:pt x="172" y="490"/>
                  </a:lnTo>
                  <a:lnTo>
                    <a:pt x="175" y="495"/>
                  </a:lnTo>
                  <a:lnTo>
                    <a:pt x="175" y="502"/>
                  </a:lnTo>
                  <a:lnTo>
                    <a:pt x="177" y="502"/>
                  </a:lnTo>
                  <a:lnTo>
                    <a:pt x="177" y="507"/>
                  </a:lnTo>
                  <a:lnTo>
                    <a:pt x="182" y="514"/>
                  </a:lnTo>
                  <a:lnTo>
                    <a:pt x="184" y="521"/>
                  </a:lnTo>
                  <a:lnTo>
                    <a:pt x="184" y="531"/>
                  </a:lnTo>
                  <a:lnTo>
                    <a:pt x="191" y="545"/>
                  </a:lnTo>
                  <a:lnTo>
                    <a:pt x="198" y="552"/>
                  </a:lnTo>
                  <a:lnTo>
                    <a:pt x="203" y="557"/>
                  </a:lnTo>
                  <a:lnTo>
                    <a:pt x="210" y="557"/>
                  </a:lnTo>
                  <a:lnTo>
                    <a:pt x="217" y="552"/>
                  </a:lnTo>
                  <a:lnTo>
                    <a:pt x="219" y="547"/>
                  </a:lnTo>
                  <a:lnTo>
                    <a:pt x="219" y="545"/>
                  </a:lnTo>
                  <a:lnTo>
                    <a:pt x="219" y="545"/>
                  </a:lnTo>
                  <a:lnTo>
                    <a:pt x="219" y="542"/>
                  </a:lnTo>
                  <a:lnTo>
                    <a:pt x="222" y="540"/>
                  </a:lnTo>
                  <a:lnTo>
                    <a:pt x="229" y="535"/>
                  </a:lnTo>
                  <a:lnTo>
                    <a:pt x="231" y="535"/>
                  </a:lnTo>
                  <a:lnTo>
                    <a:pt x="241" y="533"/>
                  </a:lnTo>
                  <a:lnTo>
                    <a:pt x="243" y="535"/>
                  </a:lnTo>
                  <a:lnTo>
                    <a:pt x="243" y="535"/>
                  </a:lnTo>
                  <a:lnTo>
                    <a:pt x="243" y="535"/>
                  </a:lnTo>
                  <a:lnTo>
                    <a:pt x="243" y="533"/>
                  </a:lnTo>
                  <a:lnTo>
                    <a:pt x="236" y="531"/>
                  </a:lnTo>
                  <a:lnTo>
                    <a:pt x="236" y="528"/>
                  </a:lnTo>
                  <a:lnTo>
                    <a:pt x="238" y="526"/>
                  </a:lnTo>
                  <a:lnTo>
                    <a:pt x="243" y="519"/>
                  </a:lnTo>
                  <a:lnTo>
                    <a:pt x="241" y="516"/>
                  </a:lnTo>
                  <a:lnTo>
                    <a:pt x="243" y="512"/>
                  </a:lnTo>
                  <a:lnTo>
                    <a:pt x="250" y="512"/>
                  </a:lnTo>
                  <a:lnTo>
                    <a:pt x="253" y="512"/>
                  </a:lnTo>
                  <a:lnTo>
                    <a:pt x="255" y="512"/>
                  </a:lnTo>
                  <a:lnTo>
                    <a:pt x="255" y="507"/>
                  </a:lnTo>
                  <a:lnTo>
                    <a:pt x="255" y="490"/>
                  </a:lnTo>
                  <a:lnTo>
                    <a:pt x="253" y="486"/>
                  </a:lnTo>
                  <a:lnTo>
                    <a:pt x="253" y="478"/>
                  </a:lnTo>
                  <a:lnTo>
                    <a:pt x="257" y="469"/>
                  </a:lnTo>
                  <a:lnTo>
                    <a:pt x="262" y="455"/>
                  </a:lnTo>
                  <a:lnTo>
                    <a:pt x="262" y="445"/>
                  </a:lnTo>
                  <a:lnTo>
                    <a:pt x="255" y="445"/>
                  </a:lnTo>
                  <a:lnTo>
                    <a:pt x="255" y="429"/>
                  </a:lnTo>
                  <a:lnTo>
                    <a:pt x="255" y="424"/>
                  </a:lnTo>
                  <a:lnTo>
                    <a:pt x="257" y="419"/>
                  </a:lnTo>
                  <a:lnTo>
                    <a:pt x="255" y="410"/>
                  </a:lnTo>
                  <a:lnTo>
                    <a:pt x="255" y="403"/>
                  </a:lnTo>
                  <a:lnTo>
                    <a:pt x="257" y="398"/>
                  </a:lnTo>
                  <a:lnTo>
                    <a:pt x="264" y="391"/>
                  </a:lnTo>
                  <a:lnTo>
                    <a:pt x="264" y="391"/>
                  </a:lnTo>
                  <a:lnTo>
                    <a:pt x="267" y="396"/>
                  </a:lnTo>
                  <a:lnTo>
                    <a:pt x="272" y="396"/>
                  </a:lnTo>
                  <a:lnTo>
                    <a:pt x="276" y="389"/>
                  </a:lnTo>
                  <a:lnTo>
                    <a:pt x="276" y="384"/>
                  </a:lnTo>
                  <a:lnTo>
                    <a:pt x="281" y="379"/>
                  </a:lnTo>
                  <a:lnTo>
                    <a:pt x="288" y="381"/>
                  </a:lnTo>
                  <a:lnTo>
                    <a:pt x="293" y="379"/>
                  </a:lnTo>
                  <a:lnTo>
                    <a:pt x="298" y="374"/>
                  </a:lnTo>
                  <a:lnTo>
                    <a:pt x="298" y="370"/>
                  </a:lnTo>
                  <a:lnTo>
                    <a:pt x="298" y="365"/>
                  </a:lnTo>
                  <a:lnTo>
                    <a:pt x="302" y="360"/>
                  </a:lnTo>
                  <a:lnTo>
                    <a:pt x="312" y="358"/>
                  </a:lnTo>
                  <a:lnTo>
                    <a:pt x="314" y="353"/>
                  </a:lnTo>
                  <a:lnTo>
                    <a:pt x="316" y="348"/>
                  </a:lnTo>
                  <a:lnTo>
                    <a:pt x="335" y="334"/>
                  </a:lnTo>
                  <a:lnTo>
                    <a:pt x="340" y="325"/>
                  </a:lnTo>
                  <a:lnTo>
                    <a:pt x="352" y="310"/>
                  </a:lnTo>
                  <a:lnTo>
                    <a:pt x="352" y="310"/>
                  </a:lnTo>
                  <a:lnTo>
                    <a:pt x="350" y="313"/>
                  </a:lnTo>
                  <a:lnTo>
                    <a:pt x="347" y="313"/>
                  </a:lnTo>
                  <a:lnTo>
                    <a:pt x="347" y="308"/>
                  </a:lnTo>
                  <a:lnTo>
                    <a:pt x="350" y="308"/>
                  </a:lnTo>
                  <a:lnTo>
                    <a:pt x="354" y="306"/>
                  </a:lnTo>
                  <a:lnTo>
                    <a:pt x="354" y="306"/>
                  </a:lnTo>
                  <a:lnTo>
                    <a:pt x="357" y="306"/>
                  </a:lnTo>
                  <a:lnTo>
                    <a:pt x="357" y="308"/>
                  </a:lnTo>
                  <a:lnTo>
                    <a:pt x="357" y="308"/>
                  </a:lnTo>
                  <a:lnTo>
                    <a:pt x="368" y="303"/>
                  </a:lnTo>
                  <a:lnTo>
                    <a:pt x="368" y="301"/>
                  </a:lnTo>
                  <a:lnTo>
                    <a:pt x="376" y="296"/>
                  </a:lnTo>
                  <a:lnTo>
                    <a:pt x="376" y="294"/>
                  </a:lnTo>
                  <a:lnTo>
                    <a:pt x="378" y="294"/>
                  </a:lnTo>
                  <a:lnTo>
                    <a:pt x="378" y="289"/>
                  </a:lnTo>
                  <a:lnTo>
                    <a:pt x="383" y="284"/>
                  </a:lnTo>
                  <a:lnTo>
                    <a:pt x="380" y="284"/>
                  </a:lnTo>
                  <a:lnTo>
                    <a:pt x="383" y="284"/>
                  </a:lnTo>
                  <a:lnTo>
                    <a:pt x="380" y="280"/>
                  </a:lnTo>
                  <a:lnTo>
                    <a:pt x="378" y="277"/>
                  </a:lnTo>
                  <a:lnTo>
                    <a:pt x="380" y="273"/>
                  </a:lnTo>
                  <a:lnTo>
                    <a:pt x="383" y="270"/>
                  </a:lnTo>
                  <a:lnTo>
                    <a:pt x="383" y="268"/>
                  </a:lnTo>
                  <a:lnTo>
                    <a:pt x="397" y="263"/>
                  </a:lnTo>
                  <a:lnTo>
                    <a:pt x="399" y="261"/>
                  </a:lnTo>
                  <a:lnTo>
                    <a:pt x="399" y="256"/>
                  </a:lnTo>
                  <a:lnTo>
                    <a:pt x="402" y="254"/>
                  </a:lnTo>
                  <a:lnTo>
                    <a:pt x="402" y="254"/>
                  </a:lnTo>
                  <a:lnTo>
                    <a:pt x="402" y="251"/>
                  </a:lnTo>
                  <a:lnTo>
                    <a:pt x="399" y="251"/>
                  </a:lnTo>
                  <a:lnTo>
                    <a:pt x="397" y="249"/>
                  </a:lnTo>
                  <a:lnTo>
                    <a:pt x="402" y="249"/>
                  </a:lnTo>
                  <a:lnTo>
                    <a:pt x="404" y="251"/>
                  </a:lnTo>
                  <a:lnTo>
                    <a:pt x="404" y="256"/>
                  </a:lnTo>
                  <a:lnTo>
                    <a:pt x="404" y="261"/>
                  </a:lnTo>
                  <a:lnTo>
                    <a:pt x="409" y="261"/>
                  </a:lnTo>
                  <a:lnTo>
                    <a:pt x="409" y="261"/>
                  </a:lnTo>
                  <a:lnTo>
                    <a:pt x="411" y="261"/>
                  </a:lnTo>
                  <a:lnTo>
                    <a:pt x="413" y="258"/>
                  </a:lnTo>
                  <a:lnTo>
                    <a:pt x="413" y="261"/>
                  </a:lnTo>
                  <a:lnTo>
                    <a:pt x="413" y="258"/>
                  </a:lnTo>
                  <a:lnTo>
                    <a:pt x="413" y="256"/>
                  </a:lnTo>
                  <a:lnTo>
                    <a:pt x="416" y="258"/>
                  </a:lnTo>
                  <a:lnTo>
                    <a:pt x="416" y="263"/>
                  </a:lnTo>
                  <a:lnTo>
                    <a:pt x="418" y="263"/>
                  </a:lnTo>
                  <a:lnTo>
                    <a:pt x="418" y="263"/>
                  </a:lnTo>
                  <a:lnTo>
                    <a:pt x="420" y="265"/>
                  </a:lnTo>
                  <a:lnTo>
                    <a:pt x="423" y="261"/>
                  </a:lnTo>
                  <a:lnTo>
                    <a:pt x="420" y="256"/>
                  </a:lnTo>
                  <a:lnTo>
                    <a:pt x="423" y="256"/>
                  </a:lnTo>
                  <a:lnTo>
                    <a:pt x="423" y="251"/>
                  </a:lnTo>
                  <a:lnTo>
                    <a:pt x="420" y="247"/>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767" name="Freeform 662"/>
            <p:cNvSpPr>
              <a:spLocks/>
            </p:cNvSpPr>
            <p:nvPr/>
          </p:nvSpPr>
          <p:spPr bwMode="auto">
            <a:xfrm>
              <a:off x="8041708" y="4098739"/>
              <a:ext cx="3581" cy="5969"/>
            </a:xfrm>
            <a:custGeom>
              <a:avLst/>
              <a:gdLst>
                <a:gd name="T0" fmla="*/ 0 w 3"/>
                <a:gd name="T1" fmla="*/ 5 h 5"/>
                <a:gd name="T2" fmla="*/ 3 w 3"/>
                <a:gd name="T3" fmla="*/ 2 h 5"/>
                <a:gd name="T4" fmla="*/ 0 w 3"/>
                <a:gd name="T5" fmla="*/ 0 h 5"/>
                <a:gd name="T6" fmla="*/ 0 w 3"/>
                <a:gd name="T7" fmla="*/ 5 h 5"/>
              </a:gdLst>
              <a:ahLst/>
              <a:cxnLst>
                <a:cxn ang="0">
                  <a:pos x="T0" y="T1"/>
                </a:cxn>
                <a:cxn ang="0">
                  <a:pos x="T2" y="T3"/>
                </a:cxn>
                <a:cxn ang="0">
                  <a:pos x="T4" y="T5"/>
                </a:cxn>
                <a:cxn ang="0">
                  <a:pos x="T6" y="T7"/>
                </a:cxn>
              </a:cxnLst>
              <a:rect l="0" t="0" r="r" b="b"/>
              <a:pathLst>
                <a:path w="3" h="5">
                  <a:moveTo>
                    <a:pt x="0" y="5"/>
                  </a:moveTo>
                  <a:lnTo>
                    <a:pt x="3" y="2"/>
                  </a:lnTo>
                  <a:lnTo>
                    <a:pt x="0" y="0"/>
                  </a:lnTo>
                  <a:lnTo>
                    <a:pt x="0" y="5"/>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768" name="Freeform 663"/>
            <p:cNvSpPr>
              <a:spLocks/>
            </p:cNvSpPr>
            <p:nvPr/>
          </p:nvSpPr>
          <p:spPr bwMode="auto">
            <a:xfrm>
              <a:off x="8033352" y="4098739"/>
              <a:ext cx="3581" cy="5969"/>
            </a:xfrm>
            <a:custGeom>
              <a:avLst/>
              <a:gdLst>
                <a:gd name="T0" fmla="*/ 0 w 3"/>
                <a:gd name="T1" fmla="*/ 0 h 5"/>
                <a:gd name="T2" fmla="*/ 0 w 3"/>
                <a:gd name="T3" fmla="*/ 2 h 5"/>
                <a:gd name="T4" fmla="*/ 3 w 3"/>
                <a:gd name="T5" fmla="*/ 5 h 5"/>
                <a:gd name="T6" fmla="*/ 3 w 3"/>
                <a:gd name="T7" fmla="*/ 2 h 5"/>
                <a:gd name="T8" fmla="*/ 0 w 3"/>
                <a:gd name="T9" fmla="*/ 0 h 5"/>
              </a:gdLst>
              <a:ahLst/>
              <a:cxnLst>
                <a:cxn ang="0">
                  <a:pos x="T0" y="T1"/>
                </a:cxn>
                <a:cxn ang="0">
                  <a:pos x="T2" y="T3"/>
                </a:cxn>
                <a:cxn ang="0">
                  <a:pos x="T4" y="T5"/>
                </a:cxn>
                <a:cxn ang="0">
                  <a:pos x="T6" y="T7"/>
                </a:cxn>
                <a:cxn ang="0">
                  <a:pos x="T8" y="T9"/>
                </a:cxn>
              </a:cxnLst>
              <a:rect l="0" t="0" r="r" b="b"/>
              <a:pathLst>
                <a:path w="3" h="5">
                  <a:moveTo>
                    <a:pt x="0" y="0"/>
                  </a:moveTo>
                  <a:lnTo>
                    <a:pt x="0" y="2"/>
                  </a:lnTo>
                  <a:lnTo>
                    <a:pt x="3" y="5"/>
                  </a:lnTo>
                  <a:lnTo>
                    <a:pt x="3" y="2"/>
                  </a:lnTo>
                  <a:lnTo>
                    <a:pt x="0" y="0"/>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769" name="Freeform 664"/>
            <p:cNvSpPr>
              <a:spLocks/>
            </p:cNvSpPr>
            <p:nvPr/>
          </p:nvSpPr>
          <p:spPr bwMode="auto">
            <a:xfrm>
              <a:off x="8036933" y="4096352"/>
              <a:ext cx="2387" cy="4775"/>
            </a:xfrm>
            <a:custGeom>
              <a:avLst/>
              <a:gdLst>
                <a:gd name="T0" fmla="*/ 0 w 2"/>
                <a:gd name="T1" fmla="*/ 2 h 4"/>
                <a:gd name="T2" fmla="*/ 2 w 2"/>
                <a:gd name="T3" fmla="*/ 4 h 4"/>
                <a:gd name="T4" fmla="*/ 2 w 2"/>
                <a:gd name="T5" fmla="*/ 4 h 4"/>
                <a:gd name="T6" fmla="*/ 2 w 2"/>
                <a:gd name="T7" fmla="*/ 2 h 4"/>
                <a:gd name="T8" fmla="*/ 2 w 2"/>
                <a:gd name="T9" fmla="*/ 0 h 4"/>
                <a:gd name="T10" fmla="*/ 0 w 2"/>
                <a:gd name="T11" fmla="*/ 2 h 4"/>
              </a:gdLst>
              <a:ahLst/>
              <a:cxnLst>
                <a:cxn ang="0">
                  <a:pos x="T0" y="T1"/>
                </a:cxn>
                <a:cxn ang="0">
                  <a:pos x="T2" y="T3"/>
                </a:cxn>
                <a:cxn ang="0">
                  <a:pos x="T4" y="T5"/>
                </a:cxn>
                <a:cxn ang="0">
                  <a:pos x="T6" y="T7"/>
                </a:cxn>
                <a:cxn ang="0">
                  <a:pos x="T8" y="T9"/>
                </a:cxn>
                <a:cxn ang="0">
                  <a:pos x="T10" y="T11"/>
                </a:cxn>
              </a:cxnLst>
              <a:rect l="0" t="0" r="r" b="b"/>
              <a:pathLst>
                <a:path w="2" h="4">
                  <a:moveTo>
                    <a:pt x="0" y="2"/>
                  </a:moveTo>
                  <a:lnTo>
                    <a:pt x="2" y="4"/>
                  </a:lnTo>
                  <a:lnTo>
                    <a:pt x="2" y="4"/>
                  </a:lnTo>
                  <a:lnTo>
                    <a:pt x="2" y="2"/>
                  </a:lnTo>
                  <a:lnTo>
                    <a:pt x="2" y="0"/>
                  </a:lnTo>
                  <a:lnTo>
                    <a:pt x="0" y="2"/>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770" name="Freeform 665"/>
            <p:cNvSpPr>
              <a:spLocks/>
            </p:cNvSpPr>
            <p:nvPr/>
          </p:nvSpPr>
          <p:spPr bwMode="auto">
            <a:xfrm>
              <a:off x="8024997" y="4092771"/>
              <a:ext cx="5969" cy="8356"/>
            </a:xfrm>
            <a:custGeom>
              <a:avLst/>
              <a:gdLst>
                <a:gd name="T0" fmla="*/ 0 w 5"/>
                <a:gd name="T1" fmla="*/ 5 h 7"/>
                <a:gd name="T2" fmla="*/ 0 w 5"/>
                <a:gd name="T3" fmla="*/ 7 h 7"/>
                <a:gd name="T4" fmla="*/ 3 w 5"/>
                <a:gd name="T5" fmla="*/ 7 h 7"/>
                <a:gd name="T6" fmla="*/ 5 w 5"/>
                <a:gd name="T7" fmla="*/ 3 h 7"/>
                <a:gd name="T8" fmla="*/ 3 w 5"/>
                <a:gd name="T9" fmla="*/ 0 h 7"/>
                <a:gd name="T10" fmla="*/ 0 w 5"/>
                <a:gd name="T11" fmla="*/ 5 h 7"/>
              </a:gdLst>
              <a:ahLst/>
              <a:cxnLst>
                <a:cxn ang="0">
                  <a:pos x="T0" y="T1"/>
                </a:cxn>
                <a:cxn ang="0">
                  <a:pos x="T2" y="T3"/>
                </a:cxn>
                <a:cxn ang="0">
                  <a:pos x="T4" y="T5"/>
                </a:cxn>
                <a:cxn ang="0">
                  <a:pos x="T6" y="T7"/>
                </a:cxn>
                <a:cxn ang="0">
                  <a:pos x="T8" y="T9"/>
                </a:cxn>
                <a:cxn ang="0">
                  <a:pos x="T10" y="T11"/>
                </a:cxn>
              </a:cxnLst>
              <a:rect l="0" t="0" r="r" b="b"/>
              <a:pathLst>
                <a:path w="5" h="7">
                  <a:moveTo>
                    <a:pt x="0" y="5"/>
                  </a:moveTo>
                  <a:lnTo>
                    <a:pt x="0" y="7"/>
                  </a:lnTo>
                  <a:lnTo>
                    <a:pt x="3" y="7"/>
                  </a:lnTo>
                  <a:lnTo>
                    <a:pt x="5" y="3"/>
                  </a:lnTo>
                  <a:lnTo>
                    <a:pt x="3" y="0"/>
                  </a:lnTo>
                  <a:lnTo>
                    <a:pt x="0" y="5"/>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771" name="Freeform 666"/>
            <p:cNvSpPr>
              <a:spLocks/>
            </p:cNvSpPr>
            <p:nvPr/>
          </p:nvSpPr>
          <p:spPr bwMode="auto">
            <a:xfrm>
              <a:off x="8095423" y="4070091"/>
              <a:ext cx="8356" cy="14324"/>
            </a:xfrm>
            <a:custGeom>
              <a:avLst/>
              <a:gdLst>
                <a:gd name="T0" fmla="*/ 0 w 3"/>
                <a:gd name="T1" fmla="*/ 0 h 5"/>
                <a:gd name="T2" fmla="*/ 0 w 3"/>
                <a:gd name="T3" fmla="*/ 1 h 5"/>
                <a:gd name="T4" fmla="*/ 1 w 3"/>
                <a:gd name="T5" fmla="*/ 3 h 5"/>
                <a:gd name="T6" fmla="*/ 1 w 3"/>
                <a:gd name="T7" fmla="*/ 4 h 5"/>
                <a:gd name="T8" fmla="*/ 1 w 3"/>
                <a:gd name="T9" fmla="*/ 5 h 5"/>
                <a:gd name="T10" fmla="*/ 3 w 3"/>
                <a:gd name="T11" fmla="*/ 3 h 5"/>
                <a:gd name="T12" fmla="*/ 2 w 3"/>
                <a:gd name="T13" fmla="*/ 2 h 5"/>
                <a:gd name="T14" fmla="*/ 0 w 3"/>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5">
                  <a:moveTo>
                    <a:pt x="0" y="0"/>
                  </a:moveTo>
                  <a:cubicBezTo>
                    <a:pt x="0" y="0"/>
                    <a:pt x="0" y="1"/>
                    <a:pt x="0" y="1"/>
                  </a:cubicBezTo>
                  <a:cubicBezTo>
                    <a:pt x="1" y="3"/>
                    <a:pt x="1" y="3"/>
                    <a:pt x="1" y="3"/>
                  </a:cubicBezTo>
                  <a:cubicBezTo>
                    <a:pt x="1" y="4"/>
                    <a:pt x="1" y="4"/>
                    <a:pt x="1" y="4"/>
                  </a:cubicBezTo>
                  <a:cubicBezTo>
                    <a:pt x="1" y="5"/>
                    <a:pt x="1" y="5"/>
                    <a:pt x="1" y="5"/>
                  </a:cubicBezTo>
                  <a:cubicBezTo>
                    <a:pt x="3" y="3"/>
                    <a:pt x="3" y="3"/>
                    <a:pt x="3" y="3"/>
                  </a:cubicBezTo>
                  <a:cubicBezTo>
                    <a:pt x="2" y="2"/>
                    <a:pt x="2" y="2"/>
                    <a:pt x="2" y="2"/>
                  </a:cubicBezTo>
                  <a:lnTo>
                    <a:pt x="0" y="0"/>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772" name="Freeform 667"/>
            <p:cNvSpPr>
              <a:spLocks/>
            </p:cNvSpPr>
            <p:nvPr/>
          </p:nvSpPr>
          <p:spPr bwMode="auto">
            <a:xfrm>
              <a:off x="8016640" y="3960272"/>
              <a:ext cx="124143" cy="163535"/>
            </a:xfrm>
            <a:custGeom>
              <a:avLst/>
              <a:gdLst>
                <a:gd name="T0" fmla="*/ 102 w 104"/>
                <a:gd name="T1" fmla="*/ 123 h 137"/>
                <a:gd name="T2" fmla="*/ 104 w 104"/>
                <a:gd name="T3" fmla="*/ 111 h 137"/>
                <a:gd name="T4" fmla="*/ 102 w 104"/>
                <a:gd name="T5" fmla="*/ 107 h 137"/>
                <a:gd name="T6" fmla="*/ 97 w 104"/>
                <a:gd name="T7" fmla="*/ 90 h 137"/>
                <a:gd name="T8" fmla="*/ 95 w 104"/>
                <a:gd name="T9" fmla="*/ 76 h 137"/>
                <a:gd name="T10" fmla="*/ 88 w 104"/>
                <a:gd name="T11" fmla="*/ 71 h 137"/>
                <a:gd name="T12" fmla="*/ 85 w 104"/>
                <a:gd name="T13" fmla="*/ 73 h 137"/>
                <a:gd name="T14" fmla="*/ 83 w 104"/>
                <a:gd name="T15" fmla="*/ 81 h 137"/>
                <a:gd name="T16" fmla="*/ 81 w 104"/>
                <a:gd name="T17" fmla="*/ 85 h 137"/>
                <a:gd name="T18" fmla="*/ 73 w 104"/>
                <a:gd name="T19" fmla="*/ 76 h 137"/>
                <a:gd name="T20" fmla="*/ 69 w 104"/>
                <a:gd name="T21" fmla="*/ 66 h 137"/>
                <a:gd name="T22" fmla="*/ 76 w 104"/>
                <a:gd name="T23" fmla="*/ 59 h 137"/>
                <a:gd name="T24" fmla="*/ 81 w 104"/>
                <a:gd name="T25" fmla="*/ 59 h 137"/>
                <a:gd name="T26" fmla="*/ 85 w 104"/>
                <a:gd name="T27" fmla="*/ 47 h 137"/>
                <a:gd name="T28" fmla="*/ 88 w 104"/>
                <a:gd name="T29" fmla="*/ 38 h 137"/>
                <a:gd name="T30" fmla="*/ 81 w 104"/>
                <a:gd name="T31" fmla="*/ 33 h 137"/>
                <a:gd name="T32" fmla="*/ 64 w 104"/>
                <a:gd name="T33" fmla="*/ 33 h 137"/>
                <a:gd name="T34" fmla="*/ 45 w 104"/>
                <a:gd name="T35" fmla="*/ 33 h 137"/>
                <a:gd name="T36" fmla="*/ 38 w 104"/>
                <a:gd name="T37" fmla="*/ 29 h 137"/>
                <a:gd name="T38" fmla="*/ 36 w 104"/>
                <a:gd name="T39" fmla="*/ 17 h 137"/>
                <a:gd name="T40" fmla="*/ 31 w 104"/>
                <a:gd name="T41" fmla="*/ 14 h 137"/>
                <a:gd name="T42" fmla="*/ 21 w 104"/>
                <a:gd name="T43" fmla="*/ 7 h 137"/>
                <a:gd name="T44" fmla="*/ 21 w 104"/>
                <a:gd name="T45" fmla="*/ 12 h 137"/>
                <a:gd name="T46" fmla="*/ 12 w 104"/>
                <a:gd name="T47" fmla="*/ 10 h 137"/>
                <a:gd name="T48" fmla="*/ 7 w 104"/>
                <a:gd name="T49" fmla="*/ 0 h 137"/>
                <a:gd name="T50" fmla="*/ 5 w 104"/>
                <a:gd name="T51" fmla="*/ 7 h 137"/>
                <a:gd name="T52" fmla="*/ 0 w 104"/>
                <a:gd name="T53" fmla="*/ 19 h 137"/>
                <a:gd name="T54" fmla="*/ 14 w 104"/>
                <a:gd name="T55" fmla="*/ 26 h 137"/>
                <a:gd name="T56" fmla="*/ 19 w 104"/>
                <a:gd name="T57" fmla="*/ 33 h 137"/>
                <a:gd name="T58" fmla="*/ 12 w 104"/>
                <a:gd name="T59" fmla="*/ 36 h 137"/>
                <a:gd name="T60" fmla="*/ 5 w 104"/>
                <a:gd name="T61" fmla="*/ 50 h 137"/>
                <a:gd name="T62" fmla="*/ 21 w 104"/>
                <a:gd name="T63" fmla="*/ 64 h 137"/>
                <a:gd name="T64" fmla="*/ 21 w 104"/>
                <a:gd name="T65" fmla="*/ 81 h 137"/>
                <a:gd name="T66" fmla="*/ 28 w 104"/>
                <a:gd name="T67" fmla="*/ 100 h 137"/>
                <a:gd name="T68" fmla="*/ 33 w 104"/>
                <a:gd name="T69" fmla="*/ 109 h 137"/>
                <a:gd name="T70" fmla="*/ 38 w 104"/>
                <a:gd name="T71" fmla="*/ 116 h 137"/>
                <a:gd name="T72" fmla="*/ 43 w 104"/>
                <a:gd name="T73" fmla="*/ 114 h 137"/>
                <a:gd name="T74" fmla="*/ 45 w 104"/>
                <a:gd name="T75" fmla="*/ 109 h 137"/>
                <a:gd name="T76" fmla="*/ 45 w 104"/>
                <a:gd name="T77" fmla="*/ 100 h 137"/>
                <a:gd name="T78" fmla="*/ 47 w 104"/>
                <a:gd name="T79" fmla="*/ 97 h 137"/>
                <a:gd name="T80" fmla="*/ 47 w 104"/>
                <a:gd name="T81" fmla="*/ 109 h 137"/>
                <a:gd name="T82" fmla="*/ 52 w 104"/>
                <a:gd name="T83" fmla="*/ 104 h 137"/>
                <a:gd name="T84" fmla="*/ 52 w 104"/>
                <a:gd name="T85" fmla="*/ 111 h 137"/>
                <a:gd name="T86" fmla="*/ 59 w 104"/>
                <a:gd name="T87" fmla="*/ 100 h 137"/>
                <a:gd name="T88" fmla="*/ 57 w 104"/>
                <a:gd name="T89" fmla="*/ 92 h 137"/>
                <a:gd name="T90" fmla="*/ 55 w 104"/>
                <a:gd name="T91" fmla="*/ 78 h 137"/>
                <a:gd name="T92" fmla="*/ 62 w 104"/>
                <a:gd name="T93" fmla="*/ 88 h 137"/>
                <a:gd name="T94" fmla="*/ 73 w 104"/>
                <a:gd name="T95" fmla="*/ 90 h 137"/>
                <a:gd name="T96" fmla="*/ 78 w 104"/>
                <a:gd name="T97" fmla="*/ 90 h 137"/>
                <a:gd name="T98" fmla="*/ 85 w 104"/>
                <a:gd name="T99" fmla="*/ 107 h 137"/>
                <a:gd name="T100" fmla="*/ 85 w 104"/>
                <a:gd name="T101" fmla="*/ 118 h 137"/>
                <a:gd name="T102" fmla="*/ 90 w 104"/>
                <a:gd name="T103" fmla="*/ 116 h 137"/>
                <a:gd name="T104" fmla="*/ 90 w 104"/>
                <a:gd name="T105" fmla="*/ 126 h 137"/>
                <a:gd name="T106" fmla="*/ 97 w 104"/>
                <a:gd name="T107" fmla="*/ 137 h 137"/>
                <a:gd name="T108" fmla="*/ 97 w 104"/>
                <a:gd name="T109" fmla="*/ 130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104" h="137">
                  <a:moveTo>
                    <a:pt x="97" y="126"/>
                  </a:moveTo>
                  <a:lnTo>
                    <a:pt x="99" y="121"/>
                  </a:lnTo>
                  <a:lnTo>
                    <a:pt x="102" y="123"/>
                  </a:lnTo>
                  <a:lnTo>
                    <a:pt x="104" y="116"/>
                  </a:lnTo>
                  <a:lnTo>
                    <a:pt x="104" y="111"/>
                  </a:lnTo>
                  <a:lnTo>
                    <a:pt x="104" y="111"/>
                  </a:lnTo>
                  <a:lnTo>
                    <a:pt x="102" y="109"/>
                  </a:lnTo>
                  <a:lnTo>
                    <a:pt x="102" y="107"/>
                  </a:lnTo>
                  <a:lnTo>
                    <a:pt x="102" y="107"/>
                  </a:lnTo>
                  <a:lnTo>
                    <a:pt x="99" y="104"/>
                  </a:lnTo>
                  <a:lnTo>
                    <a:pt x="99" y="97"/>
                  </a:lnTo>
                  <a:lnTo>
                    <a:pt x="97" y="90"/>
                  </a:lnTo>
                  <a:lnTo>
                    <a:pt x="97" y="88"/>
                  </a:lnTo>
                  <a:lnTo>
                    <a:pt x="97" y="83"/>
                  </a:lnTo>
                  <a:lnTo>
                    <a:pt x="95" y="76"/>
                  </a:lnTo>
                  <a:lnTo>
                    <a:pt x="92" y="73"/>
                  </a:lnTo>
                  <a:lnTo>
                    <a:pt x="92" y="71"/>
                  </a:lnTo>
                  <a:lnTo>
                    <a:pt x="88" y="71"/>
                  </a:lnTo>
                  <a:lnTo>
                    <a:pt x="85" y="71"/>
                  </a:lnTo>
                  <a:lnTo>
                    <a:pt x="83" y="71"/>
                  </a:lnTo>
                  <a:lnTo>
                    <a:pt x="85" y="73"/>
                  </a:lnTo>
                  <a:lnTo>
                    <a:pt x="83" y="76"/>
                  </a:lnTo>
                  <a:lnTo>
                    <a:pt x="83" y="78"/>
                  </a:lnTo>
                  <a:lnTo>
                    <a:pt x="83" y="81"/>
                  </a:lnTo>
                  <a:lnTo>
                    <a:pt x="83" y="83"/>
                  </a:lnTo>
                  <a:lnTo>
                    <a:pt x="83" y="85"/>
                  </a:lnTo>
                  <a:lnTo>
                    <a:pt x="81" y="85"/>
                  </a:lnTo>
                  <a:lnTo>
                    <a:pt x="78" y="81"/>
                  </a:lnTo>
                  <a:lnTo>
                    <a:pt x="73" y="78"/>
                  </a:lnTo>
                  <a:lnTo>
                    <a:pt x="73" y="76"/>
                  </a:lnTo>
                  <a:lnTo>
                    <a:pt x="71" y="73"/>
                  </a:lnTo>
                  <a:lnTo>
                    <a:pt x="69" y="69"/>
                  </a:lnTo>
                  <a:lnTo>
                    <a:pt x="69" y="66"/>
                  </a:lnTo>
                  <a:lnTo>
                    <a:pt x="71" y="64"/>
                  </a:lnTo>
                  <a:lnTo>
                    <a:pt x="71" y="62"/>
                  </a:lnTo>
                  <a:lnTo>
                    <a:pt x="76" y="59"/>
                  </a:lnTo>
                  <a:lnTo>
                    <a:pt x="76" y="62"/>
                  </a:lnTo>
                  <a:lnTo>
                    <a:pt x="78" y="62"/>
                  </a:lnTo>
                  <a:lnTo>
                    <a:pt x="81" y="59"/>
                  </a:lnTo>
                  <a:lnTo>
                    <a:pt x="81" y="57"/>
                  </a:lnTo>
                  <a:lnTo>
                    <a:pt x="83" y="55"/>
                  </a:lnTo>
                  <a:lnTo>
                    <a:pt x="85" y="47"/>
                  </a:lnTo>
                  <a:lnTo>
                    <a:pt x="88" y="43"/>
                  </a:lnTo>
                  <a:lnTo>
                    <a:pt x="90" y="40"/>
                  </a:lnTo>
                  <a:lnTo>
                    <a:pt x="88" y="38"/>
                  </a:lnTo>
                  <a:lnTo>
                    <a:pt x="83" y="36"/>
                  </a:lnTo>
                  <a:lnTo>
                    <a:pt x="81" y="36"/>
                  </a:lnTo>
                  <a:lnTo>
                    <a:pt x="81" y="33"/>
                  </a:lnTo>
                  <a:lnTo>
                    <a:pt x="76" y="36"/>
                  </a:lnTo>
                  <a:lnTo>
                    <a:pt x="69" y="36"/>
                  </a:lnTo>
                  <a:lnTo>
                    <a:pt x="64" y="33"/>
                  </a:lnTo>
                  <a:lnTo>
                    <a:pt x="55" y="36"/>
                  </a:lnTo>
                  <a:lnTo>
                    <a:pt x="50" y="36"/>
                  </a:lnTo>
                  <a:lnTo>
                    <a:pt x="45" y="33"/>
                  </a:lnTo>
                  <a:lnTo>
                    <a:pt x="43" y="33"/>
                  </a:lnTo>
                  <a:lnTo>
                    <a:pt x="38" y="31"/>
                  </a:lnTo>
                  <a:lnTo>
                    <a:pt x="38" y="29"/>
                  </a:lnTo>
                  <a:lnTo>
                    <a:pt x="36" y="24"/>
                  </a:lnTo>
                  <a:lnTo>
                    <a:pt x="36" y="21"/>
                  </a:lnTo>
                  <a:lnTo>
                    <a:pt x="36" y="17"/>
                  </a:lnTo>
                  <a:lnTo>
                    <a:pt x="33" y="12"/>
                  </a:lnTo>
                  <a:lnTo>
                    <a:pt x="31" y="12"/>
                  </a:lnTo>
                  <a:lnTo>
                    <a:pt x="31" y="14"/>
                  </a:lnTo>
                  <a:lnTo>
                    <a:pt x="26" y="12"/>
                  </a:lnTo>
                  <a:lnTo>
                    <a:pt x="24" y="10"/>
                  </a:lnTo>
                  <a:lnTo>
                    <a:pt x="21" y="7"/>
                  </a:lnTo>
                  <a:lnTo>
                    <a:pt x="19" y="7"/>
                  </a:lnTo>
                  <a:lnTo>
                    <a:pt x="19" y="10"/>
                  </a:lnTo>
                  <a:lnTo>
                    <a:pt x="21" y="12"/>
                  </a:lnTo>
                  <a:lnTo>
                    <a:pt x="19" y="12"/>
                  </a:lnTo>
                  <a:lnTo>
                    <a:pt x="14" y="12"/>
                  </a:lnTo>
                  <a:lnTo>
                    <a:pt x="12" y="10"/>
                  </a:lnTo>
                  <a:lnTo>
                    <a:pt x="12" y="7"/>
                  </a:lnTo>
                  <a:lnTo>
                    <a:pt x="10" y="2"/>
                  </a:lnTo>
                  <a:lnTo>
                    <a:pt x="7" y="0"/>
                  </a:lnTo>
                  <a:lnTo>
                    <a:pt x="7" y="5"/>
                  </a:lnTo>
                  <a:lnTo>
                    <a:pt x="5" y="5"/>
                  </a:lnTo>
                  <a:lnTo>
                    <a:pt x="5" y="7"/>
                  </a:lnTo>
                  <a:lnTo>
                    <a:pt x="7" y="10"/>
                  </a:lnTo>
                  <a:lnTo>
                    <a:pt x="5" y="14"/>
                  </a:lnTo>
                  <a:lnTo>
                    <a:pt x="0" y="19"/>
                  </a:lnTo>
                  <a:lnTo>
                    <a:pt x="0" y="24"/>
                  </a:lnTo>
                  <a:lnTo>
                    <a:pt x="10" y="26"/>
                  </a:lnTo>
                  <a:lnTo>
                    <a:pt x="14" y="26"/>
                  </a:lnTo>
                  <a:lnTo>
                    <a:pt x="19" y="26"/>
                  </a:lnTo>
                  <a:lnTo>
                    <a:pt x="19" y="29"/>
                  </a:lnTo>
                  <a:lnTo>
                    <a:pt x="19" y="33"/>
                  </a:lnTo>
                  <a:lnTo>
                    <a:pt x="17" y="36"/>
                  </a:lnTo>
                  <a:lnTo>
                    <a:pt x="14" y="36"/>
                  </a:lnTo>
                  <a:lnTo>
                    <a:pt x="12" y="36"/>
                  </a:lnTo>
                  <a:lnTo>
                    <a:pt x="10" y="43"/>
                  </a:lnTo>
                  <a:lnTo>
                    <a:pt x="5" y="43"/>
                  </a:lnTo>
                  <a:lnTo>
                    <a:pt x="5" y="50"/>
                  </a:lnTo>
                  <a:lnTo>
                    <a:pt x="10" y="57"/>
                  </a:lnTo>
                  <a:lnTo>
                    <a:pt x="14" y="59"/>
                  </a:lnTo>
                  <a:lnTo>
                    <a:pt x="21" y="64"/>
                  </a:lnTo>
                  <a:lnTo>
                    <a:pt x="21" y="71"/>
                  </a:lnTo>
                  <a:lnTo>
                    <a:pt x="21" y="76"/>
                  </a:lnTo>
                  <a:lnTo>
                    <a:pt x="21" y="81"/>
                  </a:lnTo>
                  <a:lnTo>
                    <a:pt x="21" y="85"/>
                  </a:lnTo>
                  <a:lnTo>
                    <a:pt x="28" y="95"/>
                  </a:lnTo>
                  <a:lnTo>
                    <a:pt x="28" y="100"/>
                  </a:lnTo>
                  <a:lnTo>
                    <a:pt x="31" y="104"/>
                  </a:lnTo>
                  <a:lnTo>
                    <a:pt x="31" y="109"/>
                  </a:lnTo>
                  <a:lnTo>
                    <a:pt x="33" y="109"/>
                  </a:lnTo>
                  <a:lnTo>
                    <a:pt x="33" y="114"/>
                  </a:lnTo>
                  <a:lnTo>
                    <a:pt x="36" y="116"/>
                  </a:lnTo>
                  <a:lnTo>
                    <a:pt x="38" y="116"/>
                  </a:lnTo>
                  <a:lnTo>
                    <a:pt x="38" y="111"/>
                  </a:lnTo>
                  <a:lnTo>
                    <a:pt x="40" y="111"/>
                  </a:lnTo>
                  <a:lnTo>
                    <a:pt x="43" y="114"/>
                  </a:lnTo>
                  <a:lnTo>
                    <a:pt x="43" y="114"/>
                  </a:lnTo>
                  <a:lnTo>
                    <a:pt x="45" y="111"/>
                  </a:lnTo>
                  <a:lnTo>
                    <a:pt x="45" y="109"/>
                  </a:lnTo>
                  <a:lnTo>
                    <a:pt x="43" y="104"/>
                  </a:lnTo>
                  <a:lnTo>
                    <a:pt x="45" y="104"/>
                  </a:lnTo>
                  <a:lnTo>
                    <a:pt x="45" y="100"/>
                  </a:lnTo>
                  <a:lnTo>
                    <a:pt x="45" y="97"/>
                  </a:lnTo>
                  <a:lnTo>
                    <a:pt x="45" y="95"/>
                  </a:lnTo>
                  <a:lnTo>
                    <a:pt x="47" y="97"/>
                  </a:lnTo>
                  <a:lnTo>
                    <a:pt x="47" y="100"/>
                  </a:lnTo>
                  <a:lnTo>
                    <a:pt x="45" y="104"/>
                  </a:lnTo>
                  <a:lnTo>
                    <a:pt x="47" y="109"/>
                  </a:lnTo>
                  <a:lnTo>
                    <a:pt x="50" y="104"/>
                  </a:lnTo>
                  <a:lnTo>
                    <a:pt x="52" y="104"/>
                  </a:lnTo>
                  <a:lnTo>
                    <a:pt x="52" y="104"/>
                  </a:lnTo>
                  <a:lnTo>
                    <a:pt x="50" y="107"/>
                  </a:lnTo>
                  <a:lnTo>
                    <a:pt x="47" y="109"/>
                  </a:lnTo>
                  <a:lnTo>
                    <a:pt x="52" y="111"/>
                  </a:lnTo>
                  <a:lnTo>
                    <a:pt x="55" y="107"/>
                  </a:lnTo>
                  <a:lnTo>
                    <a:pt x="59" y="104"/>
                  </a:lnTo>
                  <a:lnTo>
                    <a:pt x="59" y="100"/>
                  </a:lnTo>
                  <a:lnTo>
                    <a:pt x="57" y="95"/>
                  </a:lnTo>
                  <a:lnTo>
                    <a:pt x="55" y="92"/>
                  </a:lnTo>
                  <a:lnTo>
                    <a:pt x="57" y="92"/>
                  </a:lnTo>
                  <a:lnTo>
                    <a:pt x="59" y="90"/>
                  </a:lnTo>
                  <a:lnTo>
                    <a:pt x="55" y="85"/>
                  </a:lnTo>
                  <a:lnTo>
                    <a:pt x="55" y="78"/>
                  </a:lnTo>
                  <a:lnTo>
                    <a:pt x="57" y="85"/>
                  </a:lnTo>
                  <a:lnTo>
                    <a:pt x="59" y="88"/>
                  </a:lnTo>
                  <a:lnTo>
                    <a:pt x="62" y="88"/>
                  </a:lnTo>
                  <a:lnTo>
                    <a:pt x="64" y="88"/>
                  </a:lnTo>
                  <a:lnTo>
                    <a:pt x="71" y="92"/>
                  </a:lnTo>
                  <a:lnTo>
                    <a:pt x="73" y="90"/>
                  </a:lnTo>
                  <a:lnTo>
                    <a:pt x="76" y="90"/>
                  </a:lnTo>
                  <a:lnTo>
                    <a:pt x="76" y="90"/>
                  </a:lnTo>
                  <a:lnTo>
                    <a:pt x="78" y="90"/>
                  </a:lnTo>
                  <a:lnTo>
                    <a:pt x="83" y="104"/>
                  </a:lnTo>
                  <a:lnTo>
                    <a:pt x="85" y="104"/>
                  </a:lnTo>
                  <a:lnTo>
                    <a:pt x="85" y="107"/>
                  </a:lnTo>
                  <a:lnTo>
                    <a:pt x="85" y="111"/>
                  </a:lnTo>
                  <a:lnTo>
                    <a:pt x="85" y="114"/>
                  </a:lnTo>
                  <a:lnTo>
                    <a:pt x="85" y="118"/>
                  </a:lnTo>
                  <a:lnTo>
                    <a:pt x="85" y="121"/>
                  </a:lnTo>
                  <a:lnTo>
                    <a:pt x="88" y="118"/>
                  </a:lnTo>
                  <a:lnTo>
                    <a:pt x="90" y="116"/>
                  </a:lnTo>
                  <a:lnTo>
                    <a:pt x="90" y="121"/>
                  </a:lnTo>
                  <a:lnTo>
                    <a:pt x="88" y="123"/>
                  </a:lnTo>
                  <a:lnTo>
                    <a:pt x="90" y="126"/>
                  </a:lnTo>
                  <a:lnTo>
                    <a:pt x="92" y="130"/>
                  </a:lnTo>
                  <a:lnTo>
                    <a:pt x="97" y="137"/>
                  </a:lnTo>
                  <a:lnTo>
                    <a:pt x="97" y="137"/>
                  </a:lnTo>
                  <a:lnTo>
                    <a:pt x="97" y="133"/>
                  </a:lnTo>
                  <a:lnTo>
                    <a:pt x="97" y="130"/>
                  </a:lnTo>
                  <a:lnTo>
                    <a:pt x="97" y="130"/>
                  </a:lnTo>
                  <a:lnTo>
                    <a:pt x="97" y="126"/>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773" name="Freeform 668"/>
            <p:cNvSpPr>
              <a:spLocks/>
            </p:cNvSpPr>
            <p:nvPr/>
          </p:nvSpPr>
          <p:spPr bwMode="auto">
            <a:xfrm>
              <a:off x="8103780" y="4073672"/>
              <a:ext cx="3581" cy="5969"/>
            </a:xfrm>
            <a:custGeom>
              <a:avLst/>
              <a:gdLst>
                <a:gd name="T0" fmla="*/ 0 w 3"/>
                <a:gd name="T1" fmla="*/ 0 h 5"/>
                <a:gd name="T2" fmla="*/ 0 w 3"/>
                <a:gd name="T3" fmla="*/ 5 h 5"/>
                <a:gd name="T4" fmla="*/ 3 w 3"/>
                <a:gd name="T5" fmla="*/ 5 h 5"/>
                <a:gd name="T6" fmla="*/ 3 w 3"/>
                <a:gd name="T7" fmla="*/ 2 h 5"/>
                <a:gd name="T8" fmla="*/ 3 w 3"/>
                <a:gd name="T9" fmla="*/ 0 h 5"/>
                <a:gd name="T10" fmla="*/ 0 w 3"/>
                <a:gd name="T11" fmla="*/ 0 h 5"/>
              </a:gdLst>
              <a:ahLst/>
              <a:cxnLst>
                <a:cxn ang="0">
                  <a:pos x="T0" y="T1"/>
                </a:cxn>
                <a:cxn ang="0">
                  <a:pos x="T2" y="T3"/>
                </a:cxn>
                <a:cxn ang="0">
                  <a:pos x="T4" y="T5"/>
                </a:cxn>
                <a:cxn ang="0">
                  <a:pos x="T6" y="T7"/>
                </a:cxn>
                <a:cxn ang="0">
                  <a:pos x="T8" y="T9"/>
                </a:cxn>
                <a:cxn ang="0">
                  <a:pos x="T10" y="T11"/>
                </a:cxn>
              </a:cxnLst>
              <a:rect l="0" t="0" r="r" b="b"/>
              <a:pathLst>
                <a:path w="3" h="5">
                  <a:moveTo>
                    <a:pt x="0" y="0"/>
                  </a:moveTo>
                  <a:lnTo>
                    <a:pt x="0" y="5"/>
                  </a:lnTo>
                  <a:lnTo>
                    <a:pt x="3" y="5"/>
                  </a:lnTo>
                  <a:lnTo>
                    <a:pt x="3" y="2"/>
                  </a:lnTo>
                  <a:lnTo>
                    <a:pt x="3" y="0"/>
                  </a:lnTo>
                  <a:lnTo>
                    <a:pt x="0" y="0"/>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774" name="Freeform 669"/>
            <p:cNvSpPr>
              <a:spLocks/>
            </p:cNvSpPr>
            <p:nvPr/>
          </p:nvSpPr>
          <p:spPr bwMode="auto">
            <a:xfrm>
              <a:off x="8087068" y="4070091"/>
              <a:ext cx="8356" cy="11937"/>
            </a:xfrm>
            <a:custGeom>
              <a:avLst/>
              <a:gdLst>
                <a:gd name="T0" fmla="*/ 3 w 7"/>
                <a:gd name="T1" fmla="*/ 0 h 10"/>
                <a:gd name="T2" fmla="*/ 0 w 7"/>
                <a:gd name="T3" fmla="*/ 3 h 10"/>
                <a:gd name="T4" fmla="*/ 0 w 7"/>
                <a:gd name="T5" fmla="*/ 3 h 10"/>
                <a:gd name="T6" fmla="*/ 3 w 7"/>
                <a:gd name="T7" fmla="*/ 10 h 10"/>
                <a:gd name="T8" fmla="*/ 7 w 7"/>
                <a:gd name="T9" fmla="*/ 10 h 10"/>
                <a:gd name="T10" fmla="*/ 5 w 7"/>
                <a:gd name="T11" fmla="*/ 3 h 10"/>
                <a:gd name="T12" fmla="*/ 3 w 7"/>
                <a:gd name="T13" fmla="*/ 0 h 10"/>
              </a:gdLst>
              <a:ahLst/>
              <a:cxnLst>
                <a:cxn ang="0">
                  <a:pos x="T0" y="T1"/>
                </a:cxn>
                <a:cxn ang="0">
                  <a:pos x="T2" y="T3"/>
                </a:cxn>
                <a:cxn ang="0">
                  <a:pos x="T4" y="T5"/>
                </a:cxn>
                <a:cxn ang="0">
                  <a:pos x="T6" y="T7"/>
                </a:cxn>
                <a:cxn ang="0">
                  <a:pos x="T8" y="T9"/>
                </a:cxn>
                <a:cxn ang="0">
                  <a:pos x="T10" y="T11"/>
                </a:cxn>
                <a:cxn ang="0">
                  <a:pos x="T12" y="T13"/>
                </a:cxn>
              </a:cxnLst>
              <a:rect l="0" t="0" r="r" b="b"/>
              <a:pathLst>
                <a:path w="7" h="10">
                  <a:moveTo>
                    <a:pt x="3" y="0"/>
                  </a:moveTo>
                  <a:lnTo>
                    <a:pt x="0" y="3"/>
                  </a:lnTo>
                  <a:lnTo>
                    <a:pt x="0" y="3"/>
                  </a:lnTo>
                  <a:lnTo>
                    <a:pt x="3" y="10"/>
                  </a:lnTo>
                  <a:lnTo>
                    <a:pt x="7" y="10"/>
                  </a:lnTo>
                  <a:lnTo>
                    <a:pt x="5" y="3"/>
                  </a:lnTo>
                  <a:lnTo>
                    <a:pt x="3" y="0"/>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775" name="Freeform 670"/>
            <p:cNvSpPr>
              <a:spLocks/>
            </p:cNvSpPr>
            <p:nvPr/>
          </p:nvSpPr>
          <p:spPr bwMode="auto">
            <a:xfrm>
              <a:off x="8028577" y="3918493"/>
              <a:ext cx="75203" cy="44167"/>
            </a:xfrm>
            <a:custGeom>
              <a:avLst/>
              <a:gdLst>
                <a:gd name="T0" fmla="*/ 54 w 63"/>
                <a:gd name="T1" fmla="*/ 4 h 37"/>
                <a:gd name="T2" fmla="*/ 49 w 63"/>
                <a:gd name="T3" fmla="*/ 4 h 37"/>
                <a:gd name="T4" fmla="*/ 42 w 63"/>
                <a:gd name="T5" fmla="*/ 7 h 37"/>
                <a:gd name="T6" fmla="*/ 40 w 63"/>
                <a:gd name="T7" fmla="*/ 4 h 37"/>
                <a:gd name="T8" fmla="*/ 30 w 63"/>
                <a:gd name="T9" fmla="*/ 4 h 37"/>
                <a:gd name="T10" fmla="*/ 28 w 63"/>
                <a:gd name="T11" fmla="*/ 0 h 37"/>
                <a:gd name="T12" fmla="*/ 21 w 63"/>
                <a:gd name="T13" fmla="*/ 2 h 37"/>
                <a:gd name="T14" fmla="*/ 11 w 63"/>
                <a:gd name="T15" fmla="*/ 7 h 37"/>
                <a:gd name="T16" fmla="*/ 7 w 63"/>
                <a:gd name="T17" fmla="*/ 16 h 37"/>
                <a:gd name="T18" fmla="*/ 2 w 63"/>
                <a:gd name="T19" fmla="*/ 19 h 37"/>
                <a:gd name="T20" fmla="*/ 2 w 63"/>
                <a:gd name="T21" fmla="*/ 23 h 37"/>
                <a:gd name="T22" fmla="*/ 0 w 63"/>
                <a:gd name="T23" fmla="*/ 26 h 37"/>
                <a:gd name="T24" fmla="*/ 4 w 63"/>
                <a:gd name="T25" fmla="*/ 33 h 37"/>
                <a:gd name="T26" fmla="*/ 11 w 63"/>
                <a:gd name="T27" fmla="*/ 33 h 37"/>
                <a:gd name="T28" fmla="*/ 14 w 63"/>
                <a:gd name="T29" fmla="*/ 33 h 37"/>
                <a:gd name="T30" fmla="*/ 23 w 63"/>
                <a:gd name="T31" fmla="*/ 37 h 37"/>
                <a:gd name="T32" fmla="*/ 30 w 63"/>
                <a:gd name="T33" fmla="*/ 37 h 37"/>
                <a:gd name="T34" fmla="*/ 33 w 63"/>
                <a:gd name="T35" fmla="*/ 33 h 37"/>
                <a:gd name="T36" fmla="*/ 37 w 63"/>
                <a:gd name="T37" fmla="*/ 33 h 37"/>
                <a:gd name="T38" fmla="*/ 42 w 63"/>
                <a:gd name="T39" fmla="*/ 33 h 37"/>
                <a:gd name="T40" fmla="*/ 49 w 63"/>
                <a:gd name="T41" fmla="*/ 33 h 37"/>
                <a:gd name="T42" fmla="*/ 54 w 63"/>
                <a:gd name="T43" fmla="*/ 33 h 37"/>
                <a:gd name="T44" fmla="*/ 63 w 63"/>
                <a:gd name="T45" fmla="*/ 30 h 37"/>
                <a:gd name="T46" fmla="*/ 63 w 63"/>
                <a:gd name="T47" fmla="*/ 26 h 37"/>
                <a:gd name="T48" fmla="*/ 63 w 63"/>
                <a:gd name="T49" fmla="*/ 21 h 37"/>
                <a:gd name="T50" fmla="*/ 56 w 63"/>
                <a:gd name="T51" fmla="*/ 19 h 37"/>
                <a:gd name="T52" fmla="*/ 56 w 63"/>
                <a:gd name="T53" fmla="*/ 14 h 37"/>
                <a:gd name="T54" fmla="*/ 59 w 63"/>
                <a:gd name="T55" fmla="*/ 9 h 37"/>
                <a:gd name="T56" fmla="*/ 56 w 63"/>
                <a:gd name="T57" fmla="*/ 9 h 37"/>
                <a:gd name="T58" fmla="*/ 54 w 63"/>
                <a:gd name="T59" fmla="*/ 4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63" h="37">
                  <a:moveTo>
                    <a:pt x="54" y="4"/>
                  </a:moveTo>
                  <a:lnTo>
                    <a:pt x="49" y="4"/>
                  </a:lnTo>
                  <a:lnTo>
                    <a:pt x="42" y="7"/>
                  </a:lnTo>
                  <a:lnTo>
                    <a:pt x="40" y="4"/>
                  </a:lnTo>
                  <a:lnTo>
                    <a:pt x="30" y="4"/>
                  </a:lnTo>
                  <a:lnTo>
                    <a:pt x="28" y="0"/>
                  </a:lnTo>
                  <a:lnTo>
                    <a:pt x="21" y="2"/>
                  </a:lnTo>
                  <a:lnTo>
                    <a:pt x="11" y="7"/>
                  </a:lnTo>
                  <a:lnTo>
                    <a:pt x="7" y="16"/>
                  </a:lnTo>
                  <a:lnTo>
                    <a:pt x="2" y="19"/>
                  </a:lnTo>
                  <a:lnTo>
                    <a:pt x="2" y="23"/>
                  </a:lnTo>
                  <a:lnTo>
                    <a:pt x="0" y="26"/>
                  </a:lnTo>
                  <a:lnTo>
                    <a:pt x="4" y="33"/>
                  </a:lnTo>
                  <a:lnTo>
                    <a:pt x="11" y="33"/>
                  </a:lnTo>
                  <a:lnTo>
                    <a:pt x="14" y="33"/>
                  </a:lnTo>
                  <a:lnTo>
                    <a:pt x="23" y="37"/>
                  </a:lnTo>
                  <a:lnTo>
                    <a:pt x="30" y="37"/>
                  </a:lnTo>
                  <a:lnTo>
                    <a:pt x="33" y="33"/>
                  </a:lnTo>
                  <a:lnTo>
                    <a:pt x="37" y="33"/>
                  </a:lnTo>
                  <a:lnTo>
                    <a:pt x="42" y="33"/>
                  </a:lnTo>
                  <a:lnTo>
                    <a:pt x="49" y="33"/>
                  </a:lnTo>
                  <a:lnTo>
                    <a:pt x="54" y="33"/>
                  </a:lnTo>
                  <a:lnTo>
                    <a:pt x="63" y="30"/>
                  </a:lnTo>
                  <a:lnTo>
                    <a:pt x="63" y="26"/>
                  </a:lnTo>
                  <a:lnTo>
                    <a:pt x="63" y="21"/>
                  </a:lnTo>
                  <a:lnTo>
                    <a:pt x="56" y="19"/>
                  </a:lnTo>
                  <a:lnTo>
                    <a:pt x="56" y="14"/>
                  </a:lnTo>
                  <a:lnTo>
                    <a:pt x="59" y="9"/>
                  </a:lnTo>
                  <a:lnTo>
                    <a:pt x="56" y="9"/>
                  </a:lnTo>
                  <a:lnTo>
                    <a:pt x="54" y="4"/>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776" name="Freeform 671"/>
            <p:cNvSpPr>
              <a:spLocks/>
            </p:cNvSpPr>
            <p:nvPr/>
          </p:nvSpPr>
          <p:spPr bwMode="auto">
            <a:xfrm>
              <a:off x="7816101" y="3864777"/>
              <a:ext cx="200539" cy="103851"/>
            </a:xfrm>
            <a:custGeom>
              <a:avLst/>
              <a:gdLst>
                <a:gd name="T0" fmla="*/ 154 w 168"/>
                <a:gd name="T1" fmla="*/ 54 h 87"/>
                <a:gd name="T2" fmla="*/ 144 w 168"/>
                <a:gd name="T3" fmla="*/ 56 h 87"/>
                <a:gd name="T4" fmla="*/ 135 w 168"/>
                <a:gd name="T5" fmla="*/ 49 h 87"/>
                <a:gd name="T6" fmla="*/ 128 w 168"/>
                <a:gd name="T7" fmla="*/ 40 h 87"/>
                <a:gd name="T8" fmla="*/ 116 w 168"/>
                <a:gd name="T9" fmla="*/ 45 h 87"/>
                <a:gd name="T10" fmla="*/ 111 w 168"/>
                <a:gd name="T11" fmla="*/ 47 h 87"/>
                <a:gd name="T12" fmla="*/ 102 w 168"/>
                <a:gd name="T13" fmla="*/ 45 h 87"/>
                <a:gd name="T14" fmla="*/ 100 w 168"/>
                <a:gd name="T15" fmla="*/ 33 h 87"/>
                <a:gd name="T16" fmla="*/ 88 w 168"/>
                <a:gd name="T17" fmla="*/ 33 h 87"/>
                <a:gd name="T18" fmla="*/ 83 w 168"/>
                <a:gd name="T19" fmla="*/ 23 h 87"/>
                <a:gd name="T20" fmla="*/ 74 w 168"/>
                <a:gd name="T21" fmla="*/ 21 h 87"/>
                <a:gd name="T22" fmla="*/ 71 w 168"/>
                <a:gd name="T23" fmla="*/ 21 h 87"/>
                <a:gd name="T24" fmla="*/ 69 w 168"/>
                <a:gd name="T25" fmla="*/ 28 h 87"/>
                <a:gd name="T26" fmla="*/ 62 w 168"/>
                <a:gd name="T27" fmla="*/ 21 h 87"/>
                <a:gd name="T28" fmla="*/ 57 w 168"/>
                <a:gd name="T29" fmla="*/ 14 h 87"/>
                <a:gd name="T30" fmla="*/ 45 w 168"/>
                <a:gd name="T31" fmla="*/ 9 h 87"/>
                <a:gd name="T32" fmla="*/ 38 w 168"/>
                <a:gd name="T33" fmla="*/ 7 h 87"/>
                <a:gd name="T34" fmla="*/ 29 w 168"/>
                <a:gd name="T35" fmla="*/ 2 h 87"/>
                <a:gd name="T36" fmla="*/ 22 w 168"/>
                <a:gd name="T37" fmla="*/ 4 h 87"/>
                <a:gd name="T38" fmla="*/ 14 w 168"/>
                <a:gd name="T39" fmla="*/ 4 h 87"/>
                <a:gd name="T40" fmla="*/ 7 w 168"/>
                <a:gd name="T41" fmla="*/ 0 h 87"/>
                <a:gd name="T42" fmla="*/ 7 w 168"/>
                <a:gd name="T43" fmla="*/ 7 h 87"/>
                <a:gd name="T44" fmla="*/ 5 w 168"/>
                <a:gd name="T45" fmla="*/ 26 h 87"/>
                <a:gd name="T46" fmla="*/ 0 w 168"/>
                <a:gd name="T47" fmla="*/ 38 h 87"/>
                <a:gd name="T48" fmla="*/ 7 w 168"/>
                <a:gd name="T49" fmla="*/ 40 h 87"/>
                <a:gd name="T50" fmla="*/ 14 w 168"/>
                <a:gd name="T51" fmla="*/ 42 h 87"/>
                <a:gd name="T52" fmla="*/ 31 w 168"/>
                <a:gd name="T53" fmla="*/ 52 h 87"/>
                <a:gd name="T54" fmla="*/ 45 w 168"/>
                <a:gd name="T55" fmla="*/ 61 h 87"/>
                <a:gd name="T56" fmla="*/ 55 w 168"/>
                <a:gd name="T57" fmla="*/ 64 h 87"/>
                <a:gd name="T58" fmla="*/ 74 w 168"/>
                <a:gd name="T59" fmla="*/ 66 h 87"/>
                <a:gd name="T60" fmla="*/ 88 w 168"/>
                <a:gd name="T61" fmla="*/ 68 h 87"/>
                <a:gd name="T62" fmla="*/ 97 w 168"/>
                <a:gd name="T63" fmla="*/ 75 h 87"/>
                <a:gd name="T64" fmla="*/ 114 w 168"/>
                <a:gd name="T65" fmla="*/ 82 h 87"/>
                <a:gd name="T66" fmla="*/ 123 w 168"/>
                <a:gd name="T67" fmla="*/ 80 h 87"/>
                <a:gd name="T68" fmla="*/ 147 w 168"/>
                <a:gd name="T69" fmla="*/ 85 h 87"/>
                <a:gd name="T70" fmla="*/ 166 w 168"/>
                <a:gd name="T71" fmla="*/ 85 h 87"/>
                <a:gd name="T72" fmla="*/ 163 w 168"/>
                <a:gd name="T73" fmla="*/ 68 h 87"/>
                <a:gd name="T74" fmla="*/ 166 w 168"/>
                <a:gd name="T75" fmla="*/ 54 h 87"/>
                <a:gd name="T76" fmla="*/ 156 w 168"/>
                <a:gd name="T77" fmla="*/ 56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68" h="87">
                  <a:moveTo>
                    <a:pt x="156" y="56"/>
                  </a:moveTo>
                  <a:lnTo>
                    <a:pt x="154" y="54"/>
                  </a:lnTo>
                  <a:lnTo>
                    <a:pt x="149" y="56"/>
                  </a:lnTo>
                  <a:lnTo>
                    <a:pt x="144" y="56"/>
                  </a:lnTo>
                  <a:lnTo>
                    <a:pt x="140" y="52"/>
                  </a:lnTo>
                  <a:lnTo>
                    <a:pt x="135" y="49"/>
                  </a:lnTo>
                  <a:lnTo>
                    <a:pt x="133" y="45"/>
                  </a:lnTo>
                  <a:lnTo>
                    <a:pt x="128" y="40"/>
                  </a:lnTo>
                  <a:lnTo>
                    <a:pt x="121" y="40"/>
                  </a:lnTo>
                  <a:lnTo>
                    <a:pt x="116" y="45"/>
                  </a:lnTo>
                  <a:lnTo>
                    <a:pt x="114" y="45"/>
                  </a:lnTo>
                  <a:lnTo>
                    <a:pt x="111" y="47"/>
                  </a:lnTo>
                  <a:lnTo>
                    <a:pt x="104" y="45"/>
                  </a:lnTo>
                  <a:lnTo>
                    <a:pt x="102" y="45"/>
                  </a:lnTo>
                  <a:lnTo>
                    <a:pt x="100" y="40"/>
                  </a:lnTo>
                  <a:lnTo>
                    <a:pt x="100" y="33"/>
                  </a:lnTo>
                  <a:lnTo>
                    <a:pt x="95" y="33"/>
                  </a:lnTo>
                  <a:lnTo>
                    <a:pt x="88" y="33"/>
                  </a:lnTo>
                  <a:lnTo>
                    <a:pt x="83" y="30"/>
                  </a:lnTo>
                  <a:lnTo>
                    <a:pt x="83" y="23"/>
                  </a:lnTo>
                  <a:lnTo>
                    <a:pt x="78" y="21"/>
                  </a:lnTo>
                  <a:lnTo>
                    <a:pt x="74" y="21"/>
                  </a:lnTo>
                  <a:lnTo>
                    <a:pt x="74" y="19"/>
                  </a:lnTo>
                  <a:lnTo>
                    <a:pt x="71" y="21"/>
                  </a:lnTo>
                  <a:lnTo>
                    <a:pt x="71" y="28"/>
                  </a:lnTo>
                  <a:lnTo>
                    <a:pt x="69" y="28"/>
                  </a:lnTo>
                  <a:lnTo>
                    <a:pt x="66" y="23"/>
                  </a:lnTo>
                  <a:lnTo>
                    <a:pt x="62" y="21"/>
                  </a:lnTo>
                  <a:lnTo>
                    <a:pt x="62" y="16"/>
                  </a:lnTo>
                  <a:lnTo>
                    <a:pt x="57" y="14"/>
                  </a:lnTo>
                  <a:lnTo>
                    <a:pt x="52" y="14"/>
                  </a:lnTo>
                  <a:lnTo>
                    <a:pt x="45" y="9"/>
                  </a:lnTo>
                  <a:lnTo>
                    <a:pt x="43" y="7"/>
                  </a:lnTo>
                  <a:lnTo>
                    <a:pt x="38" y="7"/>
                  </a:lnTo>
                  <a:lnTo>
                    <a:pt x="36" y="4"/>
                  </a:lnTo>
                  <a:lnTo>
                    <a:pt x="29" y="2"/>
                  </a:lnTo>
                  <a:lnTo>
                    <a:pt x="24" y="2"/>
                  </a:lnTo>
                  <a:lnTo>
                    <a:pt x="22" y="4"/>
                  </a:lnTo>
                  <a:lnTo>
                    <a:pt x="19" y="4"/>
                  </a:lnTo>
                  <a:lnTo>
                    <a:pt x="14" y="4"/>
                  </a:lnTo>
                  <a:lnTo>
                    <a:pt x="14" y="2"/>
                  </a:lnTo>
                  <a:lnTo>
                    <a:pt x="7" y="0"/>
                  </a:lnTo>
                  <a:lnTo>
                    <a:pt x="7" y="0"/>
                  </a:lnTo>
                  <a:lnTo>
                    <a:pt x="7" y="7"/>
                  </a:lnTo>
                  <a:lnTo>
                    <a:pt x="5" y="19"/>
                  </a:lnTo>
                  <a:lnTo>
                    <a:pt x="5" y="26"/>
                  </a:lnTo>
                  <a:lnTo>
                    <a:pt x="0" y="33"/>
                  </a:lnTo>
                  <a:lnTo>
                    <a:pt x="0" y="38"/>
                  </a:lnTo>
                  <a:lnTo>
                    <a:pt x="5" y="38"/>
                  </a:lnTo>
                  <a:lnTo>
                    <a:pt x="7" y="40"/>
                  </a:lnTo>
                  <a:lnTo>
                    <a:pt x="12" y="40"/>
                  </a:lnTo>
                  <a:lnTo>
                    <a:pt x="14" y="42"/>
                  </a:lnTo>
                  <a:lnTo>
                    <a:pt x="22" y="45"/>
                  </a:lnTo>
                  <a:lnTo>
                    <a:pt x="31" y="52"/>
                  </a:lnTo>
                  <a:lnTo>
                    <a:pt x="38" y="59"/>
                  </a:lnTo>
                  <a:lnTo>
                    <a:pt x="45" y="61"/>
                  </a:lnTo>
                  <a:lnTo>
                    <a:pt x="50" y="64"/>
                  </a:lnTo>
                  <a:lnTo>
                    <a:pt x="55" y="64"/>
                  </a:lnTo>
                  <a:lnTo>
                    <a:pt x="62" y="68"/>
                  </a:lnTo>
                  <a:lnTo>
                    <a:pt x="74" y="66"/>
                  </a:lnTo>
                  <a:lnTo>
                    <a:pt x="76" y="71"/>
                  </a:lnTo>
                  <a:lnTo>
                    <a:pt x="88" y="68"/>
                  </a:lnTo>
                  <a:lnTo>
                    <a:pt x="97" y="71"/>
                  </a:lnTo>
                  <a:lnTo>
                    <a:pt x="97" y="75"/>
                  </a:lnTo>
                  <a:lnTo>
                    <a:pt x="102" y="80"/>
                  </a:lnTo>
                  <a:lnTo>
                    <a:pt x="114" y="82"/>
                  </a:lnTo>
                  <a:lnTo>
                    <a:pt x="118" y="80"/>
                  </a:lnTo>
                  <a:lnTo>
                    <a:pt x="123" y="80"/>
                  </a:lnTo>
                  <a:lnTo>
                    <a:pt x="142" y="87"/>
                  </a:lnTo>
                  <a:lnTo>
                    <a:pt x="147" y="85"/>
                  </a:lnTo>
                  <a:lnTo>
                    <a:pt x="154" y="87"/>
                  </a:lnTo>
                  <a:lnTo>
                    <a:pt x="166" y="85"/>
                  </a:lnTo>
                  <a:lnTo>
                    <a:pt x="168" y="75"/>
                  </a:lnTo>
                  <a:lnTo>
                    <a:pt x="163" y="68"/>
                  </a:lnTo>
                  <a:lnTo>
                    <a:pt x="166" y="59"/>
                  </a:lnTo>
                  <a:lnTo>
                    <a:pt x="166" y="54"/>
                  </a:lnTo>
                  <a:lnTo>
                    <a:pt x="161" y="54"/>
                  </a:lnTo>
                  <a:lnTo>
                    <a:pt x="156" y="56"/>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777" name="Freeform 672"/>
            <p:cNvSpPr>
              <a:spLocks/>
            </p:cNvSpPr>
            <p:nvPr/>
          </p:nvSpPr>
          <p:spPr bwMode="auto">
            <a:xfrm>
              <a:off x="7352951" y="3683337"/>
              <a:ext cx="339007" cy="370043"/>
            </a:xfrm>
            <a:custGeom>
              <a:avLst/>
              <a:gdLst>
                <a:gd name="T0" fmla="*/ 175 w 284"/>
                <a:gd name="T1" fmla="*/ 296 h 310"/>
                <a:gd name="T2" fmla="*/ 204 w 284"/>
                <a:gd name="T3" fmla="*/ 289 h 310"/>
                <a:gd name="T4" fmla="*/ 213 w 284"/>
                <a:gd name="T5" fmla="*/ 291 h 310"/>
                <a:gd name="T6" fmla="*/ 211 w 284"/>
                <a:gd name="T7" fmla="*/ 272 h 310"/>
                <a:gd name="T8" fmla="*/ 201 w 284"/>
                <a:gd name="T9" fmla="*/ 263 h 310"/>
                <a:gd name="T10" fmla="*/ 192 w 284"/>
                <a:gd name="T11" fmla="*/ 239 h 310"/>
                <a:gd name="T12" fmla="*/ 178 w 284"/>
                <a:gd name="T13" fmla="*/ 239 h 310"/>
                <a:gd name="T14" fmla="*/ 190 w 284"/>
                <a:gd name="T15" fmla="*/ 216 h 310"/>
                <a:gd name="T16" fmla="*/ 199 w 284"/>
                <a:gd name="T17" fmla="*/ 211 h 310"/>
                <a:gd name="T18" fmla="*/ 223 w 284"/>
                <a:gd name="T19" fmla="*/ 211 h 310"/>
                <a:gd name="T20" fmla="*/ 244 w 284"/>
                <a:gd name="T21" fmla="*/ 180 h 310"/>
                <a:gd name="T22" fmla="*/ 258 w 284"/>
                <a:gd name="T23" fmla="*/ 159 h 310"/>
                <a:gd name="T24" fmla="*/ 265 w 284"/>
                <a:gd name="T25" fmla="*/ 145 h 310"/>
                <a:gd name="T26" fmla="*/ 263 w 284"/>
                <a:gd name="T27" fmla="*/ 121 h 310"/>
                <a:gd name="T28" fmla="*/ 279 w 284"/>
                <a:gd name="T29" fmla="*/ 111 h 310"/>
                <a:gd name="T30" fmla="*/ 272 w 284"/>
                <a:gd name="T31" fmla="*/ 102 h 310"/>
                <a:gd name="T32" fmla="*/ 249 w 284"/>
                <a:gd name="T33" fmla="*/ 92 h 310"/>
                <a:gd name="T34" fmla="*/ 235 w 284"/>
                <a:gd name="T35" fmla="*/ 59 h 310"/>
                <a:gd name="T36" fmla="*/ 244 w 284"/>
                <a:gd name="T37" fmla="*/ 43 h 310"/>
                <a:gd name="T38" fmla="*/ 232 w 284"/>
                <a:gd name="T39" fmla="*/ 29 h 310"/>
                <a:gd name="T40" fmla="*/ 216 w 284"/>
                <a:gd name="T41" fmla="*/ 22 h 310"/>
                <a:gd name="T42" fmla="*/ 220 w 284"/>
                <a:gd name="T43" fmla="*/ 0 h 310"/>
                <a:gd name="T44" fmla="*/ 197 w 284"/>
                <a:gd name="T45" fmla="*/ 7 h 310"/>
                <a:gd name="T46" fmla="*/ 194 w 284"/>
                <a:gd name="T47" fmla="*/ 29 h 310"/>
                <a:gd name="T48" fmla="*/ 190 w 284"/>
                <a:gd name="T49" fmla="*/ 62 h 310"/>
                <a:gd name="T50" fmla="*/ 164 w 284"/>
                <a:gd name="T51" fmla="*/ 69 h 310"/>
                <a:gd name="T52" fmla="*/ 173 w 284"/>
                <a:gd name="T53" fmla="*/ 85 h 310"/>
                <a:gd name="T54" fmla="*/ 161 w 284"/>
                <a:gd name="T55" fmla="*/ 100 h 310"/>
                <a:gd name="T56" fmla="*/ 159 w 284"/>
                <a:gd name="T57" fmla="*/ 119 h 310"/>
                <a:gd name="T58" fmla="*/ 149 w 284"/>
                <a:gd name="T59" fmla="*/ 121 h 310"/>
                <a:gd name="T60" fmla="*/ 135 w 284"/>
                <a:gd name="T61" fmla="*/ 123 h 310"/>
                <a:gd name="T62" fmla="*/ 121 w 284"/>
                <a:gd name="T63" fmla="*/ 135 h 310"/>
                <a:gd name="T64" fmla="*/ 112 w 284"/>
                <a:gd name="T65" fmla="*/ 142 h 310"/>
                <a:gd name="T66" fmla="*/ 107 w 284"/>
                <a:gd name="T67" fmla="*/ 159 h 310"/>
                <a:gd name="T68" fmla="*/ 100 w 284"/>
                <a:gd name="T69" fmla="*/ 173 h 310"/>
                <a:gd name="T70" fmla="*/ 67 w 284"/>
                <a:gd name="T71" fmla="*/ 178 h 310"/>
                <a:gd name="T72" fmla="*/ 29 w 284"/>
                <a:gd name="T73" fmla="*/ 182 h 310"/>
                <a:gd name="T74" fmla="*/ 12 w 284"/>
                <a:gd name="T75" fmla="*/ 192 h 310"/>
                <a:gd name="T76" fmla="*/ 31 w 284"/>
                <a:gd name="T77" fmla="*/ 204 h 310"/>
                <a:gd name="T78" fmla="*/ 43 w 284"/>
                <a:gd name="T79" fmla="*/ 216 h 310"/>
                <a:gd name="T80" fmla="*/ 50 w 284"/>
                <a:gd name="T81" fmla="*/ 227 h 310"/>
                <a:gd name="T82" fmla="*/ 48 w 284"/>
                <a:gd name="T83" fmla="*/ 239 h 310"/>
                <a:gd name="T84" fmla="*/ 29 w 284"/>
                <a:gd name="T85" fmla="*/ 251 h 310"/>
                <a:gd name="T86" fmla="*/ 26 w 284"/>
                <a:gd name="T87" fmla="*/ 272 h 310"/>
                <a:gd name="T88" fmla="*/ 31 w 284"/>
                <a:gd name="T89" fmla="*/ 279 h 310"/>
                <a:gd name="T90" fmla="*/ 43 w 284"/>
                <a:gd name="T91" fmla="*/ 277 h 310"/>
                <a:gd name="T92" fmla="*/ 55 w 284"/>
                <a:gd name="T93" fmla="*/ 275 h 310"/>
                <a:gd name="T94" fmla="*/ 62 w 284"/>
                <a:gd name="T95" fmla="*/ 270 h 310"/>
                <a:gd name="T96" fmla="*/ 71 w 284"/>
                <a:gd name="T97" fmla="*/ 270 h 310"/>
                <a:gd name="T98" fmla="*/ 83 w 284"/>
                <a:gd name="T99" fmla="*/ 275 h 310"/>
                <a:gd name="T100" fmla="*/ 100 w 284"/>
                <a:gd name="T101" fmla="*/ 270 h 310"/>
                <a:gd name="T102" fmla="*/ 109 w 284"/>
                <a:gd name="T103" fmla="*/ 270 h 310"/>
                <a:gd name="T104" fmla="*/ 128 w 284"/>
                <a:gd name="T105" fmla="*/ 277 h 310"/>
                <a:gd name="T106" fmla="*/ 126 w 284"/>
                <a:gd name="T107" fmla="*/ 282 h 310"/>
                <a:gd name="T108" fmla="*/ 140 w 284"/>
                <a:gd name="T109" fmla="*/ 289 h 310"/>
                <a:gd name="T110" fmla="*/ 140 w 284"/>
                <a:gd name="T111" fmla="*/ 301 h 310"/>
                <a:gd name="T112" fmla="*/ 147 w 284"/>
                <a:gd name="T113" fmla="*/ 305 h 310"/>
                <a:gd name="T114" fmla="*/ 164 w 284"/>
                <a:gd name="T115" fmla="*/ 308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84" h="310">
                  <a:moveTo>
                    <a:pt x="168" y="301"/>
                  </a:moveTo>
                  <a:lnTo>
                    <a:pt x="171" y="301"/>
                  </a:lnTo>
                  <a:lnTo>
                    <a:pt x="173" y="294"/>
                  </a:lnTo>
                  <a:lnTo>
                    <a:pt x="175" y="296"/>
                  </a:lnTo>
                  <a:lnTo>
                    <a:pt x="180" y="294"/>
                  </a:lnTo>
                  <a:lnTo>
                    <a:pt x="194" y="294"/>
                  </a:lnTo>
                  <a:lnTo>
                    <a:pt x="201" y="291"/>
                  </a:lnTo>
                  <a:lnTo>
                    <a:pt x="204" y="289"/>
                  </a:lnTo>
                  <a:lnTo>
                    <a:pt x="209" y="289"/>
                  </a:lnTo>
                  <a:lnTo>
                    <a:pt x="206" y="291"/>
                  </a:lnTo>
                  <a:lnTo>
                    <a:pt x="209" y="294"/>
                  </a:lnTo>
                  <a:lnTo>
                    <a:pt x="213" y="291"/>
                  </a:lnTo>
                  <a:lnTo>
                    <a:pt x="216" y="289"/>
                  </a:lnTo>
                  <a:lnTo>
                    <a:pt x="216" y="287"/>
                  </a:lnTo>
                  <a:lnTo>
                    <a:pt x="216" y="284"/>
                  </a:lnTo>
                  <a:lnTo>
                    <a:pt x="211" y="272"/>
                  </a:lnTo>
                  <a:lnTo>
                    <a:pt x="206" y="268"/>
                  </a:lnTo>
                  <a:lnTo>
                    <a:pt x="209" y="263"/>
                  </a:lnTo>
                  <a:lnTo>
                    <a:pt x="204" y="261"/>
                  </a:lnTo>
                  <a:lnTo>
                    <a:pt x="201" y="263"/>
                  </a:lnTo>
                  <a:lnTo>
                    <a:pt x="194" y="258"/>
                  </a:lnTo>
                  <a:lnTo>
                    <a:pt x="194" y="251"/>
                  </a:lnTo>
                  <a:lnTo>
                    <a:pt x="194" y="244"/>
                  </a:lnTo>
                  <a:lnTo>
                    <a:pt x="192" y="239"/>
                  </a:lnTo>
                  <a:lnTo>
                    <a:pt x="187" y="239"/>
                  </a:lnTo>
                  <a:lnTo>
                    <a:pt x="185" y="239"/>
                  </a:lnTo>
                  <a:lnTo>
                    <a:pt x="180" y="239"/>
                  </a:lnTo>
                  <a:lnTo>
                    <a:pt x="178" y="239"/>
                  </a:lnTo>
                  <a:lnTo>
                    <a:pt x="178" y="232"/>
                  </a:lnTo>
                  <a:lnTo>
                    <a:pt x="180" y="225"/>
                  </a:lnTo>
                  <a:lnTo>
                    <a:pt x="182" y="225"/>
                  </a:lnTo>
                  <a:lnTo>
                    <a:pt x="190" y="216"/>
                  </a:lnTo>
                  <a:lnTo>
                    <a:pt x="190" y="213"/>
                  </a:lnTo>
                  <a:lnTo>
                    <a:pt x="192" y="211"/>
                  </a:lnTo>
                  <a:lnTo>
                    <a:pt x="197" y="208"/>
                  </a:lnTo>
                  <a:lnTo>
                    <a:pt x="199" y="211"/>
                  </a:lnTo>
                  <a:lnTo>
                    <a:pt x="201" y="216"/>
                  </a:lnTo>
                  <a:lnTo>
                    <a:pt x="204" y="216"/>
                  </a:lnTo>
                  <a:lnTo>
                    <a:pt x="211" y="211"/>
                  </a:lnTo>
                  <a:lnTo>
                    <a:pt x="223" y="211"/>
                  </a:lnTo>
                  <a:lnTo>
                    <a:pt x="230" y="204"/>
                  </a:lnTo>
                  <a:lnTo>
                    <a:pt x="232" y="192"/>
                  </a:lnTo>
                  <a:lnTo>
                    <a:pt x="242" y="185"/>
                  </a:lnTo>
                  <a:lnTo>
                    <a:pt x="244" y="180"/>
                  </a:lnTo>
                  <a:lnTo>
                    <a:pt x="246" y="173"/>
                  </a:lnTo>
                  <a:lnTo>
                    <a:pt x="249" y="168"/>
                  </a:lnTo>
                  <a:lnTo>
                    <a:pt x="256" y="163"/>
                  </a:lnTo>
                  <a:lnTo>
                    <a:pt x="258" y="159"/>
                  </a:lnTo>
                  <a:lnTo>
                    <a:pt x="258" y="156"/>
                  </a:lnTo>
                  <a:lnTo>
                    <a:pt x="256" y="154"/>
                  </a:lnTo>
                  <a:lnTo>
                    <a:pt x="261" y="147"/>
                  </a:lnTo>
                  <a:lnTo>
                    <a:pt x="265" y="145"/>
                  </a:lnTo>
                  <a:lnTo>
                    <a:pt x="265" y="140"/>
                  </a:lnTo>
                  <a:lnTo>
                    <a:pt x="265" y="130"/>
                  </a:lnTo>
                  <a:lnTo>
                    <a:pt x="265" y="123"/>
                  </a:lnTo>
                  <a:lnTo>
                    <a:pt x="263" y="121"/>
                  </a:lnTo>
                  <a:lnTo>
                    <a:pt x="270" y="114"/>
                  </a:lnTo>
                  <a:lnTo>
                    <a:pt x="272" y="114"/>
                  </a:lnTo>
                  <a:lnTo>
                    <a:pt x="277" y="111"/>
                  </a:lnTo>
                  <a:lnTo>
                    <a:pt x="279" y="111"/>
                  </a:lnTo>
                  <a:lnTo>
                    <a:pt x="284" y="107"/>
                  </a:lnTo>
                  <a:lnTo>
                    <a:pt x="284" y="102"/>
                  </a:lnTo>
                  <a:lnTo>
                    <a:pt x="277" y="100"/>
                  </a:lnTo>
                  <a:lnTo>
                    <a:pt x="272" y="102"/>
                  </a:lnTo>
                  <a:lnTo>
                    <a:pt x="268" y="102"/>
                  </a:lnTo>
                  <a:lnTo>
                    <a:pt x="265" y="97"/>
                  </a:lnTo>
                  <a:lnTo>
                    <a:pt x="258" y="92"/>
                  </a:lnTo>
                  <a:lnTo>
                    <a:pt x="249" y="92"/>
                  </a:lnTo>
                  <a:lnTo>
                    <a:pt x="242" y="85"/>
                  </a:lnTo>
                  <a:lnTo>
                    <a:pt x="242" y="78"/>
                  </a:lnTo>
                  <a:lnTo>
                    <a:pt x="239" y="64"/>
                  </a:lnTo>
                  <a:lnTo>
                    <a:pt x="235" y="59"/>
                  </a:lnTo>
                  <a:lnTo>
                    <a:pt x="235" y="52"/>
                  </a:lnTo>
                  <a:lnTo>
                    <a:pt x="237" y="52"/>
                  </a:lnTo>
                  <a:lnTo>
                    <a:pt x="239" y="48"/>
                  </a:lnTo>
                  <a:lnTo>
                    <a:pt x="244" y="43"/>
                  </a:lnTo>
                  <a:lnTo>
                    <a:pt x="244" y="38"/>
                  </a:lnTo>
                  <a:lnTo>
                    <a:pt x="239" y="36"/>
                  </a:lnTo>
                  <a:lnTo>
                    <a:pt x="237" y="33"/>
                  </a:lnTo>
                  <a:lnTo>
                    <a:pt x="232" y="29"/>
                  </a:lnTo>
                  <a:lnTo>
                    <a:pt x="225" y="24"/>
                  </a:lnTo>
                  <a:lnTo>
                    <a:pt x="223" y="19"/>
                  </a:lnTo>
                  <a:lnTo>
                    <a:pt x="218" y="22"/>
                  </a:lnTo>
                  <a:lnTo>
                    <a:pt x="216" y="22"/>
                  </a:lnTo>
                  <a:lnTo>
                    <a:pt x="211" y="19"/>
                  </a:lnTo>
                  <a:lnTo>
                    <a:pt x="211" y="12"/>
                  </a:lnTo>
                  <a:lnTo>
                    <a:pt x="220" y="5"/>
                  </a:lnTo>
                  <a:lnTo>
                    <a:pt x="220" y="0"/>
                  </a:lnTo>
                  <a:lnTo>
                    <a:pt x="213" y="3"/>
                  </a:lnTo>
                  <a:lnTo>
                    <a:pt x="209" y="0"/>
                  </a:lnTo>
                  <a:lnTo>
                    <a:pt x="201" y="3"/>
                  </a:lnTo>
                  <a:lnTo>
                    <a:pt x="197" y="7"/>
                  </a:lnTo>
                  <a:lnTo>
                    <a:pt x="192" y="7"/>
                  </a:lnTo>
                  <a:lnTo>
                    <a:pt x="190" y="12"/>
                  </a:lnTo>
                  <a:lnTo>
                    <a:pt x="185" y="17"/>
                  </a:lnTo>
                  <a:lnTo>
                    <a:pt x="194" y="29"/>
                  </a:lnTo>
                  <a:lnTo>
                    <a:pt x="194" y="38"/>
                  </a:lnTo>
                  <a:lnTo>
                    <a:pt x="185" y="50"/>
                  </a:lnTo>
                  <a:lnTo>
                    <a:pt x="190" y="55"/>
                  </a:lnTo>
                  <a:lnTo>
                    <a:pt x="190" y="62"/>
                  </a:lnTo>
                  <a:lnTo>
                    <a:pt x="185" y="69"/>
                  </a:lnTo>
                  <a:lnTo>
                    <a:pt x="175" y="69"/>
                  </a:lnTo>
                  <a:lnTo>
                    <a:pt x="168" y="66"/>
                  </a:lnTo>
                  <a:lnTo>
                    <a:pt x="164" y="69"/>
                  </a:lnTo>
                  <a:lnTo>
                    <a:pt x="166" y="74"/>
                  </a:lnTo>
                  <a:lnTo>
                    <a:pt x="171" y="76"/>
                  </a:lnTo>
                  <a:lnTo>
                    <a:pt x="173" y="83"/>
                  </a:lnTo>
                  <a:lnTo>
                    <a:pt x="173" y="85"/>
                  </a:lnTo>
                  <a:lnTo>
                    <a:pt x="168" y="88"/>
                  </a:lnTo>
                  <a:lnTo>
                    <a:pt x="164" y="90"/>
                  </a:lnTo>
                  <a:lnTo>
                    <a:pt x="161" y="92"/>
                  </a:lnTo>
                  <a:lnTo>
                    <a:pt x="161" y="100"/>
                  </a:lnTo>
                  <a:lnTo>
                    <a:pt x="159" y="104"/>
                  </a:lnTo>
                  <a:lnTo>
                    <a:pt x="159" y="107"/>
                  </a:lnTo>
                  <a:lnTo>
                    <a:pt x="159" y="109"/>
                  </a:lnTo>
                  <a:lnTo>
                    <a:pt x="159" y="119"/>
                  </a:lnTo>
                  <a:lnTo>
                    <a:pt x="154" y="123"/>
                  </a:lnTo>
                  <a:lnTo>
                    <a:pt x="152" y="119"/>
                  </a:lnTo>
                  <a:lnTo>
                    <a:pt x="149" y="119"/>
                  </a:lnTo>
                  <a:lnTo>
                    <a:pt x="149" y="121"/>
                  </a:lnTo>
                  <a:lnTo>
                    <a:pt x="142" y="121"/>
                  </a:lnTo>
                  <a:lnTo>
                    <a:pt x="140" y="121"/>
                  </a:lnTo>
                  <a:lnTo>
                    <a:pt x="135" y="121"/>
                  </a:lnTo>
                  <a:lnTo>
                    <a:pt x="135" y="123"/>
                  </a:lnTo>
                  <a:lnTo>
                    <a:pt x="128" y="128"/>
                  </a:lnTo>
                  <a:lnTo>
                    <a:pt x="130" y="130"/>
                  </a:lnTo>
                  <a:lnTo>
                    <a:pt x="128" y="133"/>
                  </a:lnTo>
                  <a:lnTo>
                    <a:pt x="121" y="135"/>
                  </a:lnTo>
                  <a:lnTo>
                    <a:pt x="119" y="135"/>
                  </a:lnTo>
                  <a:lnTo>
                    <a:pt x="114" y="135"/>
                  </a:lnTo>
                  <a:lnTo>
                    <a:pt x="112" y="137"/>
                  </a:lnTo>
                  <a:lnTo>
                    <a:pt x="112" y="142"/>
                  </a:lnTo>
                  <a:lnTo>
                    <a:pt x="107" y="142"/>
                  </a:lnTo>
                  <a:lnTo>
                    <a:pt x="104" y="147"/>
                  </a:lnTo>
                  <a:lnTo>
                    <a:pt x="104" y="152"/>
                  </a:lnTo>
                  <a:lnTo>
                    <a:pt x="107" y="159"/>
                  </a:lnTo>
                  <a:lnTo>
                    <a:pt x="107" y="163"/>
                  </a:lnTo>
                  <a:lnTo>
                    <a:pt x="107" y="166"/>
                  </a:lnTo>
                  <a:lnTo>
                    <a:pt x="107" y="171"/>
                  </a:lnTo>
                  <a:lnTo>
                    <a:pt x="100" y="173"/>
                  </a:lnTo>
                  <a:lnTo>
                    <a:pt x="93" y="173"/>
                  </a:lnTo>
                  <a:lnTo>
                    <a:pt x="86" y="175"/>
                  </a:lnTo>
                  <a:lnTo>
                    <a:pt x="74" y="175"/>
                  </a:lnTo>
                  <a:lnTo>
                    <a:pt x="67" y="178"/>
                  </a:lnTo>
                  <a:lnTo>
                    <a:pt x="64" y="180"/>
                  </a:lnTo>
                  <a:lnTo>
                    <a:pt x="60" y="180"/>
                  </a:lnTo>
                  <a:lnTo>
                    <a:pt x="52" y="180"/>
                  </a:lnTo>
                  <a:lnTo>
                    <a:pt x="29" y="182"/>
                  </a:lnTo>
                  <a:lnTo>
                    <a:pt x="0" y="173"/>
                  </a:lnTo>
                  <a:lnTo>
                    <a:pt x="0" y="173"/>
                  </a:lnTo>
                  <a:lnTo>
                    <a:pt x="10" y="187"/>
                  </a:lnTo>
                  <a:lnTo>
                    <a:pt x="12" y="192"/>
                  </a:lnTo>
                  <a:lnTo>
                    <a:pt x="19" y="199"/>
                  </a:lnTo>
                  <a:lnTo>
                    <a:pt x="24" y="201"/>
                  </a:lnTo>
                  <a:lnTo>
                    <a:pt x="26" y="204"/>
                  </a:lnTo>
                  <a:lnTo>
                    <a:pt x="31" y="204"/>
                  </a:lnTo>
                  <a:lnTo>
                    <a:pt x="36" y="204"/>
                  </a:lnTo>
                  <a:lnTo>
                    <a:pt x="36" y="206"/>
                  </a:lnTo>
                  <a:lnTo>
                    <a:pt x="43" y="208"/>
                  </a:lnTo>
                  <a:lnTo>
                    <a:pt x="43" y="216"/>
                  </a:lnTo>
                  <a:lnTo>
                    <a:pt x="43" y="218"/>
                  </a:lnTo>
                  <a:lnTo>
                    <a:pt x="43" y="225"/>
                  </a:lnTo>
                  <a:lnTo>
                    <a:pt x="45" y="227"/>
                  </a:lnTo>
                  <a:lnTo>
                    <a:pt x="50" y="227"/>
                  </a:lnTo>
                  <a:lnTo>
                    <a:pt x="55" y="232"/>
                  </a:lnTo>
                  <a:lnTo>
                    <a:pt x="55" y="239"/>
                  </a:lnTo>
                  <a:lnTo>
                    <a:pt x="52" y="242"/>
                  </a:lnTo>
                  <a:lnTo>
                    <a:pt x="48" y="239"/>
                  </a:lnTo>
                  <a:lnTo>
                    <a:pt x="38" y="244"/>
                  </a:lnTo>
                  <a:lnTo>
                    <a:pt x="36" y="246"/>
                  </a:lnTo>
                  <a:lnTo>
                    <a:pt x="29" y="249"/>
                  </a:lnTo>
                  <a:lnTo>
                    <a:pt x="29" y="251"/>
                  </a:lnTo>
                  <a:lnTo>
                    <a:pt x="29" y="256"/>
                  </a:lnTo>
                  <a:lnTo>
                    <a:pt x="26" y="261"/>
                  </a:lnTo>
                  <a:lnTo>
                    <a:pt x="26" y="265"/>
                  </a:lnTo>
                  <a:lnTo>
                    <a:pt x="26" y="272"/>
                  </a:lnTo>
                  <a:lnTo>
                    <a:pt x="26" y="275"/>
                  </a:lnTo>
                  <a:lnTo>
                    <a:pt x="29" y="275"/>
                  </a:lnTo>
                  <a:lnTo>
                    <a:pt x="29" y="277"/>
                  </a:lnTo>
                  <a:lnTo>
                    <a:pt x="31" y="279"/>
                  </a:lnTo>
                  <a:lnTo>
                    <a:pt x="36" y="275"/>
                  </a:lnTo>
                  <a:lnTo>
                    <a:pt x="41" y="275"/>
                  </a:lnTo>
                  <a:lnTo>
                    <a:pt x="41" y="277"/>
                  </a:lnTo>
                  <a:lnTo>
                    <a:pt x="43" y="277"/>
                  </a:lnTo>
                  <a:lnTo>
                    <a:pt x="45" y="275"/>
                  </a:lnTo>
                  <a:lnTo>
                    <a:pt x="50" y="275"/>
                  </a:lnTo>
                  <a:lnTo>
                    <a:pt x="52" y="275"/>
                  </a:lnTo>
                  <a:lnTo>
                    <a:pt x="55" y="275"/>
                  </a:lnTo>
                  <a:lnTo>
                    <a:pt x="60" y="275"/>
                  </a:lnTo>
                  <a:lnTo>
                    <a:pt x="60" y="275"/>
                  </a:lnTo>
                  <a:lnTo>
                    <a:pt x="62" y="272"/>
                  </a:lnTo>
                  <a:lnTo>
                    <a:pt x="62" y="270"/>
                  </a:lnTo>
                  <a:lnTo>
                    <a:pt x="67" y="272"/>
                  </a:lnTo>
                  <a:lnTo>
                    <a:pt x="69" y="272"/>
                  </a:lnTo>
                  <a:lnTo>
                    <a:pt x="69" y="270"/>
                  </a:lnTo>
                  <a:lnTo>
                    <a:pt x="71" y="270"/>
                  </a:lnTo>
                  <a:lnTo>
                    <a:pt x="74" y="272"/>
                  </a:lnTo>
                  <a:lnTo>
                    <a:pt x="76" y="272"/>
                  </a:lnTo>
                  <a:lnTo>
                    <a:pt x="78" y="275"/>
                  </a:lnTo>
                  <a:lnTo>
                    <a:pt x="83" y="275"/>
                  </a:lnTo>
                  <a:lnTo>
                    <a:pt x="88" y="270"/>
                  </a:lnTo>
                  <a:lnTo>
                    <a:pt x="93" y="270"/>
                  </a:lnTo>
                  <a:lnTo>
                    <a:pt x="95" y="272"/>
                  </a:lnTo>
                  <a:lnTo>
                    <a:pt x="100" y="270"/>
                  </a:lnTo>
                  <a:lnTo>
                    <a:pt x="102" y="270"/>
                  </a:lnTo>
                  <a:lnTo>
                    <a:pt x="102" y="268"/>
                  </a:lnTo>
                  <a:lnTo>
                    <a:pt x="104" y="270"/>
                  </a:lnTo>
                  <a:lnTo>
                    <a:pt x="109" y="270"/>
                  </a:lnTo>
                  <a:lnTo>
                    <a:pt x="114" y="268"/>
                  </a:lnTo>
                  <a:lnTo>
                    <a:pt x="121" y="268"/>
                  </a:lnTo>
                  <a:lnTo>
                    <a:pt x="126" y="272"/>
                  </a:lnTo>
                  <a:lnTo>
                    <a:pt x="128" y="277"/>
                  </a:lnTo>
                  <a:lnTo>
                    <a:pt x="126" y="279"/>
                  </a:lnTo>
                  <a:lnTo>
                    <a:pt x="128" y="279"/>
                  </a:lnTo>
                  <a:lnTo>
                    <a:pt x="126" y="279"/>
                  </a:lnTo>
                  <a:lnTo>
                    <a:pt x="126" y="282"/>
                  </a:lnTo>
                  <a:lnTo>
                    <a:pt x="130" y="282"/>
                  </a:lnTo>
                  <a:lnTo>
                    <a:pt x="135" y="279"/>
                  </a:lnTo>
                  <a:lnTo>
                    <a:pt x="135" y="284"/>
                  </a:lnTo>
                  <a:lnTo>
                    <a:pt x="140" y="289"/>
                  </a:lnTo>
                  <a:lnTo>
                    <a:pt x="140" y="296"/>
                  </a:lnTo>
                  <a:lnTo>
                    <a:pt x="142" y="296"/>
                  </a:lnTo>
                  <a:lnTo>
                    <a:pt x="142" y="298"/>
                  </a:lnTo>
                  <a:lnTo>
                    <a:pt x="140" y="301"/>
                  </a:lnTo>
                  <a:lnTo>
                    <a:pt x="142" y="301"/>
                  </a:lnTo>
                  <a:lnTo>
                    <a:pt x="142" y="301"/>
                  </a:lnTo>
                  <a:lnTo>
                    <a:pt x="145" y="305"/>
                  </a:lnTo>
                  <a:lnTo>
                    <a:pt x="147" y="305"/>
                  </a:lnTo>
                  <a:lnTo>
                    <a:pt x="154" y="305"/>
                  </a:lnTo>
                  <a:lnTo>
                    <a:pt x="161" y="308"/>
                  </a:lnTo>
                  <a:lnTo>
                    <a:pt x="161" y="310"/>
                  </a:lnTo>
                  <a:lnTo>
                    <a:pt x="164" y="308"/>
                  </a:lnTo>
                  <a:lnTo>
                    <a:pt x="164" y="303"/>
                  </a:lnTo>
                  <a:lnTo>
                    <a:pt x="168" y="301"/>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778" name="Freeform 673"/>
            <p:cNvSpPr>
              <a:spLocks/>
            </p:cNvSpPr>
            <p:nvPr/>
          </p:nvSpPr>
          <p:spPr bwMode="auto">
            <a:xfrm>
              <a:off x="7604820" y="3664238"/>
              <a:ext cx="177860" cy="146824"/>
            </a:xfrm>
            <a:custGeom>
              <a:avLst/>
              <a:gdLst>
                <a:gd name="T0" fmla="*/ 146 w 149"/>
                <a:gd name="T1" fmla="*/ 116 h 123"/>
                <a:gd name="T2" fmla="*/ 146 w 149"/>
                <a:gd name="T3" fmla="*/ 104 h 123"/>
                <a:gd name="T4" fmla="*/ 139 w 149"/>
                <a:gd name="T5" fmla="*/ 94 h 123"/>
                <a:gd name="T6" fmla="*/ 137 w 149"/>
                <a:gd name="T7" fmla="*/ 75 h 123"/>
                <a:gd name="T8" fmla="*/ 125 w 149"/>
                <a:gd name="T9" fmla="*/ 66 h 123"/>
                <a:gd name="T10" fmla="*/ 118 w 149"/>
                <a:gd name="T11" fmla="*/ 49 h 123"/>
                <a:gd name="T12" fmla="*/ 104 w 149"/>
                <a:gd name="T13" fmla="*/ 45 h 123"/>
                <a:gd name="T14" fmla="*/ 99 w 149"/>
                <a:gd name="T15" fmla="*/ 38 h 123"/>
                <a:gd name="T16" fmla="*/ 83 w 149"/>
                <a:gd name="T17" fmla="*/ 38 h 123"/>
                <a:gd name="T18" fmla="*/ 76 w 149"/>
                <a:gd name="T19" fmla="*/ 33 h 123"/>
                <a:gd name="T20" fmla="*/ 71 w 149"/>
                <a:gd name="T21" fmla="*/ 23 h 123"/>
                <a:gd name="T22" fmla="*/ 59 w 149"/>
                <a:gd name="T23" fmla="*/ 2 h 123"/>
                <a:gd name="T24" fmla="*/ 54 w 149"/>
                <a:gd name="T25" fmla="*/ 0 h 123"/>
                <a:gd name="T26" fmla="*/ 50 w 149"/>
                <a:gd name="T27" fmla="*/ 4 h 123"/>
                <a:gd name="T28" fmla="*/ 45 w 149"/>
                <a:gd name="T29" fmla="*/ 4 h 123"/>
                <a:gd name="T30" fmla="*/ 38 w 149"/>
                <a:gd name="T31" fmla="*/ 2 h 123"/>
                <a:gd name="T32" fmla="*/ 35 w 149"/>
                <a:gd name="T33" fmla="*/ 4 h 123"/>
                <a:gd name="T34" fmla="*/ 24 w 149"/>
                <a:gd name="T35" fmla="*/ 14 h 123"/>
                <a:gd name="T36" fmla="*/ 9 w 149"/>
                <a:gd name="T37" fmla="*/ 21 h 123"/>
                <a:gd name="T38" fmla="*/ 0 w 149"/>
                <a:gd name="T39" fmla="*/ 35 h 123"/>
                <a:gd name="T40" fmla="*/ 7 w 149"/>
                <a:gd name="T41" fmla="*/ 38 h 123"/>
                <a:gd name="T42" fmla="*/ 14 w 149"/>
                <a:gd name="T43" fmla="*/ 40 h 123"/>
                <a:gd name="T44" fmla="*/ 26 w 149"/>
                <a:gd name="T45" fmla="*/ 49 h 123"/>
                <a:gd name="T46" fmla="*/ 33 w 149"/>
                <a:gd name="T47" fmla="*/ 54 h 123"/>
                <a:gd name="T48" fmla="*/ 28 w 149"/>
                <a:gd name="T49" fmla="*/ 64 h 123"/>
                <a:gd name="T50" fmla="*/ 24 w 149"/>
                <a:gd name="T51" fmla="*/ 68 h 123"/>
                <a:gd name="T52" fmla="*/ 28 w 149"/>
                <a:gd name="T53" fmla="*/ 80 h 123"/>
                <a:gd name="T54" fmla="*/ 31 w 149"/>
                <a:gd name="T55" fmla="*/ 101 h 123"/>
                <a:gd name="T56" fmla="*/ 47 w 149"/>
                <a:gd name="T57" fmla="*/ 108 h 123"/>
                <a:gd name="T58" fmla="*/ 57 w 149"/>
                <a:gd name="T59" fmla="*/ 118 h 123"/>
                <a:gd name="T60" fmla="*/ 66 w 149"/>
                <a:gd name="T61" fmla="*/ 116 h 123"/>
                <a:gd name="T62" fmla="*/ 73 w 149"/>
                <a:gd name="T63" fmla="*/ 123 h 123"/>
                <a:gd name="T64" fmla="*/ 80 w 149"/>
                <a:gd name="T65" fmla="*/ 111 h 123"/>
                <a:gd name="T66" fmla="*/ 92 w 149"/>
                <a:gd name="T67" fmla="*/ 106 h 123"/>
                <a:gd name="T68" fmla="*/ 97 w 149"/>
                <a:gd name="T69" fmla="*/ 101 h 123"/>
                <a:gd name="T70" fmla="*/ 116 w 149"/>
                <a:gd name="T71" fmla="*/ 104 h 123"/>
                <a:gd name="T72" fmla="*/ 123 w 149"/>
                <a:gd name="T73" fmla="*/ 113 h 123"/>
                <a:gd name="T74" fmla="*/ 137 w 149"/>
                <a:gd name="T75" fmla="*/ 118 h 123"/>
                <a:gd name="T76" fmla="*/ 142 w 149"/>
                <a:gd name="T77" fmla="*/ 111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49" h="123">
                  <a:moveTo>
                    <a:pt x="144" y="113"/>
                  </a:moveTo>
                  <a:lnTo>
                    <a:pt x="146" y="116"/>
                  </a:lnTo>
                  <a:lnTo>
                    <a:pt x="149" y="111"/>
                  </a:lnTo>
                  <a:lnTo>
                    <a:pt x="146" y="104"/>
                  </a:lnTo>
                  <a:lnTo>
                    <a:pt x="144" y="94"/>
                  </a:lnTo>
                  <a:lnTo>
                    <a:pt x="139" y="94"/>
                  </a:lnTo>
                  <a:lnTo>
                    <a:pt x="135" y="85"/>
                  </a:lnTo>
                  <a:lnTo>
                    <a:pt x="137" y="75"/>
                  </a:lnTo>
                  <a:lnTo>
                    <a:pt x="132" y="68"/>
                  </a:lnTo>
                  <a:lnTo>
                    <a:pt x="125" y="66"/>
                  </a:lnTo>
                  <a:lnTo>
                    <a:pt x="120" y="59"/>
                  </a:lnTo>
                  <a:lnTo>
                    <a:pt x="118" y="49"/>
                  </a:lnTo>
                  <a:lnTo>
                    <a:pt x="111" y="47"/>
                  </a:lnTo>
                  <a:lnTo>
                    <a:pt x="104" y="45"/>
                  </a:lnTo>
                  <a:lnTo>
                    <a:pt x="102" y="40"/>
                  </a:lnTo>
                  <a:lnTo>
                    <a:pt x="99" y="38"/>
                  </a:lnTo>
                  <a:lnTo>
                    <a:pt x="90" y="38"/>
                  </a:lnTo>
                  <a:lnTo>
                    <a:pt x="83" y="38"/>
                  </a:lnTo>
                  <a:lnTo>
                    <a:pt x="80" y="35"/>
                  </a:lnTo>
                  <a:lnTo>
                    <a:pt x="76" y="33"/>
                  </a:lnTo>
                  <a:lnTo>
                    <a:pt x="76" y="26"/>
                  </a:lnTo>
                  <a:lnTo>
                    <a:pt x="71" y="23"/>
                  </a:lnTo>
                  <a:lnTo>
                    <a:pt x="61" y="9"/>
                  </a:lnTo>
                  <a:lnTo>
                    <a:pt x="59" y="2"/>
                  </a:lnTo>
                  <a:lnTo>
                    <a:pt x="57" y="0"/>
                  </a:lnTo>
                  <a:lnTo>
                    <a:pt x="54" y="0"/>
                  </a:lnTo>
                  <a:lnTo>
                    <a:pt x="52" y="2"/>
                  </a:lnTo>
                  <a:lnTo>
                    <a:pt x="50" y="4"/>
                  </a:lnTo>
                  <a:lnTo>
                    <a:pt x="47" y="4"/>
                  </a:lnTo>
                  <a:lnTo>
                    <a:pt x="45" y="4"/>
                  </a:lnTo>
                  <a:lnTo>
                    <a:pt x="40" y="2"/>
                  </a:lnTo>
                  <a:lnTo>
                    <a:pt x="38" y="2"/>
                  </a:lnTo>
                  <a:lnTo>
                    <a:pt x="35" y="4"/>
                  </a:lnTo>
                  <a:lnTo>
                    <a:pt x="35" y="4"/>
                  </a:lnTo>
                  <a:lnTo>
                    <a:pt x="33" y="11"/>
                  </a:lnTo>
                  <a:lnTo>
                    <a:pt x="24" y="14"/>
                  </a:lnTo>
                  <a:lnTo>
                    <a:pt x="9" y="16"/>
                  </a:lnTo>
                  <a:lnTo>
                    <a:pt x="9" y="21"/>
                  </a:lnTo>
                  <a:lnTo>
                    <a:pt x="0" y="28"/>
                  </a:lnTo>
                  <a:lnTo>
                    <a:pt x="0" y="35"/>
                  </a:lnTo>
                  <a:lnTo>
                    <a:pt x="5" y="38"/>
                  </a:lnTo>
                  <a:lnTo>
                    <a:pt x="7" y="38"/>
                  </a:lnTo>
                  <a:lnTo>
                    <a:pt x="12" y="35"/>
                  </a:lnTo>
                  <a:lnTo>
                    <a:pt x="14" y="40"/>
                  </a:lnTo>
                  <a:lnTo>
                    <a:pt x="21" y="45"/>
                  </a:lnTo>
                  <a:lnTo>
                    <a:pt x="26" y="49"/>
                  </a:lnTo>
                  <a:lnTo>
                    <a:pt x="28" y="52"/>
                  </a:lnTo>
                  <a:lnTo>
                    <a:pt x="33" y="54"/>
                  </a:lnTo>
                  <a:lnTo>
                    <a:pt x="33" y="59"/>
                  </a:lnTo>
                  <a:lnTo>
                    <a:pt x="28" y="64"/>
                  </a:lnTo>
                  <a:lnTo>
                    <a:pt x="26" y="68"/>
                  </a:lnTo>
                  <a:lnTo>
                    <a:pt x="24" y="68"/>
                  </a:lnTo>
                  <a:lnTo>
                    <a:pt x="24" y="75"/>
                  </a:lnTo>
                  <a:lnTo>
                    <a:pt x="28" y="80"/>
                  </a:lnTo>
                  <a:lnTo>
                    <a:pt x="31" y="94"/>
                  </a:lnTo>
                  <a:lnTo>
                    <a:pt x="31" y="101"/>
                  </a:lnTo>
                  <a:lnTo>
                    <a:pt x="38" y="108"/>
                  </a:lnTo>
                  <a:lnTo>
                    <a:pt x="47" y="108"/>
                  </a:lnTo>
                  <a:lnTo>
                    <a:pt x="54" y="113"/>
                  </a:lnTo>
                  <a:lnTo>
                    <a:pt x="57" y="118"/>
                  </a:lnTo>
                  <a:lnTo>
                    <a:pt x="61" y="118"/>
                  </a:lnTo>
                  <a:lnTo>
                    <a:pt x="66" y="116"/>
                  </a:lnTo>
                  <a:lnTo>
                    <a:pt x="73" y="118"/>
                  </a:lnTo>
                  <a:lnTo>
                    <a:pt x="73" y="123"/>
                  </a:lnTo>
                  <a:lnTo>
                    <a:pt x="73" y="120"/>
                  </a:lnTo>
                  <a:lnTo>
                    <a:pt x="80" y="111"/>
                  </a:lnTo>
                  <a:lnTo>
                    <a:pt x="85" y="106"/>
                  </a:lnTo>
                  <a:lnTo>
                    <a:pt x="92" y="106"/>
                  </a:lnTo>
                  <a:lnTo>
                    <a:pt x="94" y="101"/>
                  </a:lnTo>
                  <a:lnTo>
                    <a:pt x="97" y="101"/>
                  </a:lnTo>
                  <a:lnTo>
                    <a:pt x="109" y="108"/>
                  </a:lnTo>
                  <a:lnTo>
                    <a:pt x="116" y="104"/>
                  </a:lnTo>
                  <a:lnTo>
                    <a:pt x="120" y="106"/>
                  </a:lnTo>
                  <a:lnTo>
                    <a:pt x="123" y="113"/>
                  </a:lnTo>
                  <a:lnTo>
                    <a:pt x="128" y="113"/>
                  </a:lnTo>
                  <a:lnTo>
                    <a:pt x="137" y="118"/>
                  </a:lnTo>
                  <a:lnTo>
                    <a:pt x="137" y="118"/>
                  </a:lnTo>
                  <a:lnTo>
                    <a:pt x="142" y="111"/>
                  </a:lnTo>
                  <a:lnTo>
                    <a:pt x="144" y="113"/>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779" name="Freeform 674"/>
            <p:cNvSpPr>
              <a:spLocks/>
            </p:cNvSpPr>
            <p:nvPr/>
          </p:nvSpPr>
          <p:spPr bwMode="auto">
            <a:xfrm>
              <a:off x="7327883" y="3633202"/>
              <a:ext cx="324682" cy="267386"/>
            </a:xfrm>
            <a:custGeom>
              <a:avLst/>
              <a:gdLst>
                <a:gd name="T0" fmla="*/ 267 w 272"/>
                <a:gd name="T1" fmla="*/ 30 h 224"/>
                <a:gd name="T2" fmla="*/ 270 w 272"/>
                <a:gd name="T3" fmla="*/ 21 h 224"/>
                <a:gd name="T4" fmla="*/ 251 w 272"/>
                <a:gd name="T5" fmla="*/ 23 h 224"/>
                <a:gd name="T6" fmla="*/ 234 w 272"/>
                <a:gd name="T7" fmla="*/ 28 h 224"/>
                <a:gd name="T8" fmla="*/ 227 w 272"/>
                <a:gd name="T9" fmla="*/ 35 h 224"/>
                <a:gd name="T10" fmla="*/ 218 w 272"/>
                <a:gd name="T11" fmla="*/ 45 h 224"/>
                <a:gd name="T12" fmla="*/ 208 w 272"/>
                <a:gd name="T13" fmla="*/ 40 h 224"/>
                <a:gd name="T14" fmla="*/ 203 w 272"/>
                <a:gd name="T15" fmla="*/ 23 h 224"/>
                <a:gd name="T16" fmla="*/ 199 w 272"/>
                <a:gd name="T17" fmla="*/ 14 h 224"/>
                <a:gd name="T18" fmla="*/ 199 w 272"/>
                <a:gd name="T19" fmla="*/ 2 h 224"/>
                <a:gd name="T20" fmla="*/ 187 w 272"/>
                <a:gd name="T21" fmla="*/ 0 h 224"/>
                <a:gd name="T22" fmla="*/ 182 w 272"/>
                <a:gd name="T23" fmla="*/ 11 h 224"/>
                <a:gd name="T24" fmla="*/ 180 w 272"/>
                <a:gd name="T25" fmla="*/ 23 h 224"/>
                <a:gd name="T26" fmla="*/ 173 w 272"/>
                <a:gd name="T27" fmla="*/ 21 h 224"/>
                <a:gd name="T28" fmla="*/ 166 w 272"/>
                <a:gd name="T29" fmla="*/ 28 h 224"/>
                <a:gd name="T30" fmla="*/ 161 w 272"/>
                <a:gd name="T31" fmla="*/ 33 h 224"/>
                <a:gd name="T32" fmla="*/ 154 w 272"/>
                <a:gd name="T33" fmla="*/ 30 h 224"/>
                <a:gd name="T34" fmla="*/ 144 w 272"/>
                <a:gd name="T35" fmla="*/ 35 h 224"/>
                <a:gd name="T36" fmla="*/ 130 w 272"/>
                <a:gd name="T37" fmla="*/ 30 h 224"/>
                <a:gd name="T38" fmla="*/ 121 w 272"/>
                <a:gd name="T39" fmla="*/ 33 h 224"/>
                <a:gd name="T40" fmla="*/ 107 w 272"/>
                <a:gd name="T41" fmla="*/ 28 h 224"/>
                <a:gd name="T42" fmla="*/ 97 w 272"/>
                <a:gd name="T43" fmla="*/ 26 h 224"/>
                <a:gd name="T44" fmla="*/ 85 w 272"/>
                <a:gd name="T45" fmla="*/ 33 h 224"/>
                <a:gd name="T46" fmla="*/ 76 w 272"/>
                <a:gd name="T47" fmla="*/ 35 h 224"/>
                <a:gd name="T48" fmla="*/ 78 w 272"/>
                <a:gd name="T49" fmla="*/ 45 h 224"/>
                <a:gd name="T50" fmla="*/ 71 w 272"/>
                <a:gd name="T51" fmla="*/ 59 h 224"/>
                <a:gd name="T52" fmla="*/ 64 w 272"/>
                <a:gd name="T53" fmla="*/ 66 h 224"/>
                <a:gd name="T54" fmla="*/ 50 w 272"/>
                <a:gd name="T55" fmla="*/ 73 h 224"/>
                <a:gd name="T56" fmla="*/ 45 w 272"/>
                <a:gd name="T57" fmla="*/ 80 h 224"/>
                <a:gd name="T58" fmla="*/ 36 w 272"/>
                <a:gd name="T59" fmla="*/ 82 h 224"/>
                <a:gd name="T60" fmla="*/ 26 w 272"/>
                <a:gd name="T61" fmla="*/ 75 h 224"/>
                <a:gd name="T62" fmla="*/ 17 w 272"/>
                <a:gd name="T63" fmla="*/ 75 h 224"/>
                <a:gd name="T64" fmla="*/ 10 w 272"/>
                <a:gd name="T65" fmla="*/ 75 h 224"/>
                <a:gd name="T66" fmla="*/ 10 w 272"/>
                <a:gd name="T67" fmla="*/ 87 h 224"/>
                <a:gd name="T68" fmla="*/ 12 w 272"/>
                <a:gd name="T69" fmla="*/ 94 h 224"/>
                <a:gd name="T70" fmla="*/ 2 w 272"/>
                <a:gd name="T71" fmla="*/ 101 h 224"/>
                <a:gd name="T72" fmla="*/ 2 w 272"/>
                <a:gd name="T73" fmla="*/ 111 h 224"/>
                <a:gd name="T74" fmla="*/ 12 w 272"/>
                <a:gd name="T75" fmla="*/ 125 h 224"/>
                <a:gd name="T76" fmla="*/ 7 w 272"/>
                <a:gd name="T77" fmla="*/ 137 h 224"/>
                <a:gd name="T78" fmla="*/ 12 w 272"/>
                <a:gd name="T79" fmla="*/ 161 h 224"/>
                <a:gd name="T80" fmla="*/ 33 w 272"/>
                <a:gd name="T81" fmla="*/ 172 h 224"/>
                <a:gd name="T82" fmla="*/ 38 w 272"/>
                <a:gd name="T83" fmla="*/ 191 h 224"/>
                <a:gd name="T84" fmla="*/ 50 w 272"/>
                <a:gd name="T85" fmla="*/ 224 h 224"/>
                <a:gd name="T86" fmla="*/ 85 w 272"/>
                <a:gd name="T87" fmla="*/ 222 h 224"/>
                <a:gd name="T88" fmla="*/ 107 w 272"/>
                <a:gd name="T89" fmla="*/ 217 h 224"/>
                <a:gd name="T90" fmla="*/ 128 w 272"/>
                <a:gd name="T91" fmla="*/ 213 h 224"/>
                <a:gd name="T92" fmla="*/ 128 w 272"/>
                <a:gd name="T93" fmla="*/ 201 h 224"/>
                <a:gd name="T94" fmla="*/ 128 w 272"/>
                <a:gd name="T95" fmla="*/ 184 h 224"/>
                <a:gd name="T96" fmla="*/ 135 w 272"/>
                <a:gd name="T97" fmla="*/ 177 h 224"/>
                <a:gd name="T98" fmla="*/ 149 w 272"/>
                <a:gd name="T99" fmla="*/ 175 h 224"/>
                <a:gd name="T100" fmla="*/ 156 w 272"/>
                <a:gd name="T101" fmla="*/ 165 h 224"/>
                <a:gd name="T102" fmla="*/ 163 w 272"/>
                <a:gd name="T103" fmla="*/ 163 h 224"/>
                <a:gd name="T104" fmla="*/ 173 w 272"/>
                <a:gd name="T105" fmla="*/ 161 h 224"/>
                <a:gd name="T106" fmla="*/ 180 w 272"/>
                <a:gd name="T107" fmla="*/ 151 h 224"/>
                <a:gd name="T108" fmla="*/ 182 w 272"/>
                <a:gd name="T109" fmla="*/ 142 h 224"/>
                <a:gd name="T110" fmla="*/ 189 w 272"/>
                <a:gd name="T111" fmla="*/ 130 h 224"/>
                <a:gd name="T112" fmla="*/ 192 w 272"/>
                <a:gd name="T113" fmla="*/ 118 h 224"/>
                <a:gd name="T114" fmla="*/ 189 w 272"/>
                <a:gd name="T115" fmla="*/ 108 h 224"/>
                <a:gd name="T116" fmla="*/ 211 w 272"/>
                <a:gd name="T117" fmla="*/ 104 h 224"/>
                <a:gd name="T118" fmla="*/ 215 w 272"/>
                <a:gd name="T119" fmla="*/ 80 h 224"/>
                <a:gd name="T120" fmla="*/ 211 w 272"/>
                <a:gd name="T121" fmla="*/ 54 h 224"/>
                <a:gd name="T122" fmla="*/ 222 w 272"/>
                <a:gd name="T123" fmla="*/ 45 h 224"/>
                <a:gd name="T124" fmla="*/ 241 w 272"/>
                <a:gd name="T125" fmla="*/ 42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72" h="224">
                  <a:moveTo>
                    <a:pt x="265" y="37"/>
                  </a:moveTo>
                  <a:lnTo>
                    <a:pt x="267" y="30"/>
                  </a:lnTo>
                  <a:lnTo>
                    <a:pt x="267" y="30"/>
                  </a:lnTo>
                  <a:lnTo>
                    <a:pt x="265" y="28"/>
                  </a:lnTo>
                  <a:lnTo>
                    <a:pt x="272" y="23"/>
                  </a:lnTo>
                  <a:lnTo>
                    <a:pt x="270" y="21"/>
                  </a:lnTo>
                  <a:lnTo>
                    <a:pt x="263" y="21"/>
                  </a:lnTo>
                  <a:lnTo>
                    <a:pt x="258" y="23"/>
                  </a:lnTo>
                  <a:lnTo>
                    <a:pt x="251" y="23"/>
                  </a:lnTo>
                  <a:lnTo>
                    <a:pt x="251" y="21"/>
                  </a:lnTo>
                  <a:lnTo>
                    <a:pt x="244" y="21"/>
                  </a:lnTo>
                  <a:lnTo>
                    <a:pt x="234" y="28"/>
                  </a:lnTo>
                  <a:lnTo>
                    <a:pt x="232" y="30"/>
                  </a:lnTo>
                  <a:lnTo>
                    <a:pt x="232" y="33"/>
                  </a:lnTo>
                  <a:lnTo>
                    <a:pt x="227" y="35"/>
                  </a:lnTo>
                  <a:lnTo>
                    <a:pt x="222" y="40"/>
                  </a:lnTo>
                  <a:lnTo>
                    <a:pt x="220" y="42"/>
                  </a:lnTo>
                  <a:lnTo>
                    <a:pt x="218" y="45"/>
                  </a:lnTo>
                  <a:lnTo>
                    <a:pt x="213" y="45"/>
                  </a:lnTo>
                  <a:lnTo>
                    <a:pt x="208" y="42"/>
                  </a:lnTo>
                  <a:lnTo>
                    <a:pt x="208" y="40"/>
                  </a:lnTo>
                  <a:lnTo>
                    <a:pt x="206" y="35"/>
                  </a:lnTo>
                  <a:lnTo>
                    <a:pt x="206" y="28"/>
                  </a:lnTo>
                  <a:lnTo>
                    <a:pt x="203" y="23"/>
                  </a:lnTo>
                  <a:lnTo>
                    <a:pt x="203" y="19"/>
                  </a:lnTo>
                  <a:lnTo>
                    <a:pt x="203" y="14"/>
                  </a:lnTo>
                  <a:lnTo>
                    <a:pt x="199" y="14"/>
                  </a:lnTo>
                  <a:lnTo>
                    <a:pt x="199" y="11"/>
                  </a:lnTo>
                  <a:lnTo>
                    <a:pt x="199" y="7"/>
                  </a:lnTo>
                  <a:lnTo>
                    <a:pt x="199" y="2"/>
                  </a:lnTo>
                  <a:lnTo>
                    <a:pt x="196" y="2"/>
                  </a:lnTo>
                  <a:lnTo>
                    <a:pt x="192" y="0"/>
                  </a:lnTo>
                  <a:lnTo>
                    <a:pt x="187" y="0"/>
                  </a:lnTo>
                  <a:lnTo>
                    <a:pt x="185" y="2"/>
                  </a:lnTo>
                  <a:lnTo>
                    <a:pt x="185" y="9"/>
                  </a:lnTo>
                  <a:lnTo>
                    <a:pt x="182" y="11"/>
                  </a:lnTo>
                  <a:lnTo>
                    <a:pt x="180" y="14"/>
                  </a:lnTo>
                  <a:lnTo>
                    <a:pt x="182" y="19"/>
                  </a:lnTo>
                  <a:lnTo>
                    <a:pt x="180" y="23"/>
                  </a:lnTo>
                  <a:lnTo>
                    <a:pt x="175" y="23"/>
                  </a:lnTo>
                  <a:lnTo>
                    <a:pt x="173" y="21"/>
                  </a:lnTo>
                  <a:lnTo>
                    <a:pt x="173" y="21"/>
                  </a:lnTo>
                  <a:lnTo>
                    <a:pt x="170" y="23"/>
                  </a:lnTo>
                  <a:lnTo>
                    <a:pt x="166" y="26"/>
                  </a:lnTo>
                  <a:lnTo>
                    <a:pt x="166" y="28"/>
                  </a:lnTo>
                  <a:lnTo>
                    <a:pt x="168" y="30"/>
                  </a:lnTo>
                  <a:lnTo>
                    <a:pt x="168" y="33"/>
                  </a:lnTo>
                  <a:lnTo>
                    <a:pt x="161" y="33"/>
                  </a:lnTo>
                  <a:lnTo>
                    <a:pt x="159" y="28"/>
                  </a:lnTo>
                  <a:lnTo>
                    <a:pt x="156" y="28"/>
                  </a:lnTo>
                  <a:lnTo>
                    <a:pt x="154" y="30"/>
                  </a:lnTo>
                  <a:lnTo>
                    <a:pt x="151" y="30"/>
                  </a:lnTo>
                  <a:lnTo>
                    <a:pt x="149" y="33"/>
                  </a:lnTo>
                  <a:lnTo>
                    <a:pt x="144" y="35"/>
                  </a:lnTo>
                  <a:lnTo>
                    <a:pt x="137" y="37"/>
                  </a:lnTo>
                  <a:lnTo>
                    <a:pt x="135" y="35"/>
                  </a:lnTo>
                  <a:lnTo>
                    <a:pt x="130" y="30"/>
                  </a:lnTo>
                  <a:lnTo>
                    <a:pt x="128" y="30"/>
                  </a:lnTo>
                  <a:lnTo>
                    <a:pt x="123" y="33"/>
                  </a:lnTo>
                  <a:lnTo>
                    <a:pt x="121" y="33"/>
                  </a:lnTo>
                  <a:lnTo>
                    <a:pt x="118" y="30"/>
                  </a:lnTo>
                  <a:lnTo>
                    <a:pt x="114" y="28"/>
                  </a:lnTo>
                  <a:lnTo>
                    <a:pt x="107" y="28"/>
                  </a:lnTo>
                  <a:lnTo>
                    <a:pt x="107" y="28"/>
                  </a:lnTo>
                  <a:lnTo>
                    <a:pt x="102" y="28"/>
                  </a:lnTo>
                  <a:lnTo>
                    <a:pt x="97" y="26"/>
                  </a:lnTo>
                  <a:lnTo>
                    <a:pt x="92" y="28"/>
                  </a:lnTo>
                  <a:lnTo>
                    <a:pt x="88" y="33"/>
                  </a:lnTo>
                  <a:lnTo>
                    <a:pt x="85" y="33"/>
                  </a:lnTo>
                  <a:lnTo>
                    <a:pt x="81" y="33"/>
                  </a:lnTo>
                  <a:lnTo>
                    <a:pt x="78" y="35"/>
                  </a:lnTo>
                  <a:lnTo>
                    <a:pt x="76" y="35"/>
                  </a:lnTo>
                  <a:lnTo>
                    <a:pt x="76" y="37"/>
                  </a:lnTo>
                  <a:lnTo>
                    <a:pt x="78" y="40"/>
                  </a:lnTo>
                  <a:lnTo>
                    <a:pt x="78" y="45"/>
                  </a:lnTo>
                  <a:lnTo>
                    <a:pt x="73" y="49"/>
                  </a:lnTo>
                  <a:lnTo>
                    <a:pt x="73" y="54"/>
                  </a:lnTo>
                  <a:lnTo>
                    <a:pt x="71" y="59"/>
                  </a:lnTo>
                  <a:lnTo>
                    <a:pt x="69" y="61"/>
                  </a:lnTo>
                  <a:lnTo>
                    <a:pt x="64" y="64"/>
                  </a:lnTo>
                  <a:lnTo>
                    <a:pt x="64" y="66"/>
                  </a:lnTo>
                  <a:lnTo>
                    <a:pt x="57" y="66"/>
                  </a:lnTo>
                  <a:lnTo>
                    <a:pt x="50" y="71"/>
                  </a:lnTo>
                  <a:lnTo>
                    <a:pt x="50" y="73"/>
                  </a:lnTo>
                  <a:lnTo>
                    <a:pt x="47" y="75"/>
                  </a:lnTo>
                  <a:lnTo>
                    <a:pt x="47" y="78"/>
                  </a:lnTo>
                  <a:lnTo>
                    <a:pt x="45" y="80"/>
                  </a:lnTo>
                  <a:lnTo>
                    <a:pt x="38" y="82"/>
                  </a:lnTo>
                  <a:lnTo>
                    <a:pt x="36" y="85"/>
                  </a:lnTo>
                  <a:lnTo>
                    <a:pt x="36" y="82"/>
                  </a:lnTo>
                  <a:lnTo>
                    <a:pt x="33" y="80"/>
                  </a:lnTo>
                  <a:lnTo>
                    <a:pt x="29" y="75"/>
                  </a:lnTo>
                  <a:lnTo>
                    <a:pt x="26" y="75"/>
                  </a:lnTo>
                  <a:lnTo>
                    <a:pt x="24" y="78"/>
                  </a:lnTo>
                  <a:lnTo>
                    <a:pt x="19" y="78"/>
                  </a:lnTo>
                  <a:lnTo>
                    <a:pt x="17" y="75"/>
                  </a:lnTo>
                  <a:lnTo>
                    <a:pt x="12" y="75"/>
                  </a:lnTo>
                  <a:lnTo>
                    <a:pt x="10" y="75"/>
                  </a:lnTo>
                  <a:lnTo>
                    <a:pt x="10" y="75"/>
                  </a:lnTo>
                  <a:lnTo>
                    <a:pt x="10" y="82"/>
                  </a:lnTo>
                  <a:lnTo>
                    <a:pt x="10" y="85"/>
                  </a:lnTo>
                  <a:lnTo>
                    <a:pt x="10" y="87"/>
                  </a:lnTo>
                  <a:lnTo>
                    <a:pt x="12" y="92"/>
                  </a:lnTo>
                  <a:lnTo>
                    <a:pt x="10" y="92"/>
                  </a:lnTo>
                  <a:lnTo>
                    <a:pt x="12" y="94"/>
                  </a:lnTo>
                  <a:lnTo>
                    <a:pt x="5" y="99"/>
                  </a:lnTo>
                  <a:lnTo>
                    <a:pt x="0" y="99"/>
                  </a:lnTo>
                  <a:lnTo>
                    <a:pt x="2" y="101"/>
                  </a:lnTo>
                  <a:lnTo>
                    <a:pt x="7" y="106"/>
                  </a:lnTo>
                  <a:lnTo>
                    <a:pt x="2" y="111"/>
                  </a:lnTo>
                  <a:lnTo>
                    <a:pt x="2" y="111"/>
                  </a:lnTo>
                  <a:lnTo>
                    <a:pt x="5" y="118"/>
                  </a:lnTo>
                  <a:lnTo>
                    <a:pt x="5" y="123"/>
                  </a:lnTo>
                  <a:lnTo>
                    <a:pt x="12" y="125"/>
                  </a:lnTo>
                  <a:lnTo>
                    <a:pt x="14" y="125"/>
                  </a:lnTo>
                  <a:lnTo>
                    <a:pt x="7" y="132"/>
                  </a:lnTo>
                  <a:lnTo>
                    <a:pt x="7" y="137"/>
                  </a:lnTo>
                  <a:lnTo>
                    <a:pt x="12" y="149"/>
                  </a:lnTo>
                  <a:lnTo>
                    <a:pt x="14" y="158"/>
                  </a:lnTo>
                  <a:lnTo>
                    <a:pt x="12" y="161"/>
                  </a:lnTo>
                  <a:lnTo>
                    <a:pt x="14" y="163"/>
                  </a:lnTo>
                  <a:lnTo>
                    <a:pt x="17" y="172"/>
                  </a:lnTo>
                  <a:lnTo>
                    <a:pt x="33" y="172"/>
                  </a:lnTo>
                  <a:lnTo>
                    <a:pt x="36" y="179"/>
                  </a:lnTo>
                  <a:lnTo>
                    <a:pt x="36" y="184"/>
                  </a:lnTo>
                  <a:lnTo>
                    <a:pt x="38" y="191"/>
                  </a:lnTo>
                  <a:lnTo>
                    <a:pt x="36" y="194"/>
                  </a:lnTo>
                  <a:lnTo>
                    <a:pt x="21" y="215"/>
                  </a:lnTo>
                  <a:lnTo>
                    <a:pt x="50" y="224"/>
                  </a:lnTo>
                  <a:lnTo>
                    <a:pt x="73" y="222"/>
                  </a:lnTo>
                  <a:lnTo>
                    <a:pt x="81" y="222"/>
                  </a:lnTo>
                  <a:lnTo>
                    <a:pt x="85" y="222"/>
                  </a:lnTo>
                  <a:lnTo>
                    <a:pt x="88" y="220"/>
                  </a:lnTo>
                  <a:lnTo>
                    <a:pt x="95" y="217"/>
                  </a:lnTo>
                  <a:lnTo>
                    <a:pt x="107" y="217"/>
                  </a:lnTo>
                  <a:lnTo>
                    <a:pt x="114" y="215"/>
                  </a:lnTo>
                  <a:lnTo>
                    <a:pt x="121" y="215"/>
                  </a:lnTo>
                  <a:lnTo>
                    <a:pt x="128" y="213"/>
                  </a:lnTo>
                  <a:lnTo>
                    <a:pt x="128" y="208"/>
                  </a:lnTo>
                  <a:lnTo>
                    <a:pt x="128" y="205"/>
                  </a:lnTo>
                  <a:lnTo>
                    <a:pt x="128" y="201"/>
                  </a:lnTo>
                  <a:lnTo>
                    <a:pt x="125" y="194"/>
                  </a:lnTo>
                  <a:lnTo>
                    <a:pt x="125" y="189"/>
                  </a:lnTo>
                  <a:lnTo>
                    <a:pt x="128" y="184"/>
                  </a:lnTo>
                  <a:lnTo>
                    <a:pt x="133" y="184"/>
                  </a:lnTo>
                  <a:lnTo>
                    <a:pt x="133" y="179"/>
                  </a:lnTo>
                  <a:lnTo>
                    <a:pt x="135" y="177"/>
                  </a:lnTo>
                  <a:lnTo>
                    <a:pt x="140" y="177"/>
                  </a:lnTo>
                  <a:lnTo>
                    <a:pt x="142" y="177"/>
                  </a:lnTo>
                  <a:lnTo>
                    <a:pt x="149" y="175"/>
                  </a:lnTo>
                  <a:lnTo>
                    <a:pt x="151" y="172"/>
                  </a:lnTo>
                  <a:lnTo>
                    <a:pt x="149" y="170"/>
                  </a:lnTo>
                  <a:lnTo>
                    <a:pt x="156" y="165"/>
                  </a:lnTo>
                  <a:lnTo>
                    <a:pt x="156" y="163"/>
                  </a:lnTo>
                  <a:lnTo>
                    <a:pt x="161" y="163"/>
                  </a:lnTo>
                  <a:lnTo>
                    <a:pt x="163" y="163"/>
                  </a:lnTo>
                  <a:lnTo>
                    <a:pt x="170" y="163"/>
                  </a:lnTo>
                  <a:lnTo>
                    <a:pt x="170" y="161"/>
                  </a:lnTo>
                  <a:lnTo>
                    <a:pt x="173" y="161"/>
                  </a:lnTo>
                  <a:lnTo>
                    <a:pt x="175" y="165"/>
                  </a:lnTo>
                  <a:lnTo>
                    <a:pt x="180" y="161"/>
                  </a:lnTo>
                  <a:lnTo>
                    <a:pt x="180" y="151"/>
                  </a:lnTo>
                  <a:lnTo>
                    <a:pt x="180" y="149"/>
                  </a:lnTo>
                  <a:lnTo>
                    <a:pt x="180" y="146"/>
                  </a:lnTo>
                  <a:lnTo>
                    <a:pt x="182" y="142"/>
                  </a:lnTo>
                  <a:lnTo>
                    <a:pt x="182" y="134"/>
                  </a:lnTo>
                  <a:lnTo>
                    <a:pt x="185" y="132"/>
                  </a:lnTo>
                  <a:lnTo>
                    <a:pt x="189" y="130"/>
                  </a:lnTo>
                  <a:lnTo>
                    <a:pt x="194" y="127"/>
                  </a:lnTo>
                  <a:lnTo>
                    <a:pt x="194" y="125"/>
                  </a:lnTo>
                  <a:lnTo>
                    <a:pt x="192" y="118"/>
                  </a:lnTo>
                  <a:lnTo>
                    <a:pt x="187" y="116"/>
                  </a:lnTo>
                  <a:lnTo>
                    <a:pt x="185" y="111"/>
                  </a:lnTo>
                  <a:lnTo>
                    <a:pt x="189" y="108"/>
                  </a:lnTo>
                  <a:lnTo>
                    <a:pt x="196" y="111"/>
                  </a:lnTo>
                  <a:lnTo>
                    <a:pt x="206" y="111"/>
                  </a:lnTo>
                  <a:lnTo>
                    <a:pt x="211" y="104"/>
                  </a:lnTo>
                  <a:lnTo>
                    <a:pt x="211" y="97"/>
                  </a:lnTo>
                  <a:lnTo>
                    <a:pt x="206" y="92"/>
                  </a:lnTo>
                  <a:lnTo>
                    <a:pt x="215" y="80"/>
                  </a:lnTo>
                  <a:lnTo>
                    <a:pt x="215" y="71"/>
                  </a:lnTo>
                  <a:lnTo>
                    <a:pt x="206" y="59"/>
                  </a:lnTo>
                  <a:lnTo>
                    <a:pt x="211" y="54"/>
                  </a:lnTo>
                  <a:lnTo>
                    <a:pt x="213" y="49"/>
                  </a:lnTo>
                  <a:lnTo>
                    <a:pt x="218" y="49"/>
                  </a:lnTo>
                  <a:lnTo>
                    <a:pt x="222" y="45"/>
                  </a:lnTo>
                  <a:lnTo>
                    <a:pt x="230" y="42"/>
                  </a:lnTo>
                  <a:lnTo>
                    <a:pt x="234" y="45"/>
                  </a:lnTo>
                  <a:lnTo>
                    <a:pt x="241" y="42"/>
                  </a:lnTo>
                  <a:lnTo>
                    <a:pt x="256" y="40"/>
                  </a:lnTo>
                  <a:lnTo>
                    <a:pt x="265" y="37"/>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780" name="Freeform 675"/>
            <p:cNvSpPr>
              <a:spLocks/>
            </p:cNvSpPr>
            <p:nvPr/>
          </p:nvSpPr>
          <p:spPr bwMode="auto">
            <a:xfrm>
              <a:off x="6109130" y="3133048"/>
              <a:ext cx="21486" cy="19099"/>
            </a:xfrm>
            <a:custGeom>
              <a:avLst/>
              <a:gdLst>
                <a:gd name="T0" fmla="*/ 18 w 18"/>
                <a:gd name="T1" fmla="*/ 9 h 16"/>
                <a:gd name="T2" fmla="*/ 18 w 18"/>
                <a:gd name="T3" fmla="*/ 7 h 16"/>
                <a:gd name="T4" fmla="*/ 14 w 18"/>
                <a:gd name="T5" fmla="*/ 2 h 16"/>
                <a:gd name="T6" fmla="*/ 11 w 18"/>
                <a:gd name="T7" fmla="*/ 2 h 16"/>
                <a:gd name="T8" fmla="*/ 7 w 18"/>
                <a:gd name="T9" fmla="*/ 0 h 16"/>
                <a:gd name="T10" fmla="*/ 2 w 18"/>
                <a:gd name="T11" fmla="*/ 0 h 16"/>
                <a:gd name="T12" fmla="*/ 0 w 18"/>
                <a:gd name="T13" fmla="*/ 4 h 16"/>
                <a:gd name="T14" fmla="*/ 2 w 18"/>
                <a:gd name="T15" fmla="*/ 9 h 16"/>
                <a:gd name="T16" fmla="*/ 7 w 18"/>
                <a:gd name="T17" fmla="*/ 14 h 16"/>
                <a:gd name="T18" fmla="*/ 9 w 18"/>
                <a:gd name="T19" fmla="*/ 14 h 16"/>
                <a:gd name="T20" fmla="*/ 11 w 18"/>
                <a:gd name="T21" fmla="*/ 16 h 16"/>
                <a:gd name="T22" fmla="*/ 16 w 18"/>
                <a:gd name="T23" fmla="*/ 14 h 16"/>
                <a:gd name="T24" fmla="*/ 18 w 18"/>
                <a:gd name="T25" fmla="*/ 9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 h="16">
                  <a:moveTo>
                    <a:pt x="18" y="9"/>
                  </a:moveTo>
                  <a:lnTo>
                    <a:pt x="18" y="7"/>
                  </a:lnTo>
                  <a:lnTo>
                    <a:pt x="14" y="2"/>
                  </a:lnTo>
                  <a:lnTo>
                    <a:pt x="11" y="2"/>
                  </a:lnTo>
                  <a:lnTo>
                    <a:pt x="7" y="0"/>
                  </a:lnTo>
                  <a:lnTo>
                    <a:pt x="2" y="0"/>
                  </a:lnTo>
                  <a:lnTo>
                    <a:pt x="0" y="4"/>
                  </a:lnTo>
                  <a:lnTo>
                    <a:pt x="2" y="9"/>
                  </a:lnTo>
                  <a:lnTo>
                    <a:pt x="7" y="14"/>
                  </a:lnTo>
                  <a:lnTo>
                    <a:pt x="9" y="14"/>
                  </a:lnTo>
                  <a:lnTo>
                    <a:pt x="11" y="16"/>
                  </a:lnTo>
                  <a:lnTo>
                    <a:pt x="16" y="14"/>
                  </a:lnTo>
                  <a:lnTo>
                    <a:pt x="18" y="9"/>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781" name="Freeform 676"/>
            <p:cNvSpPr>
              <a:spLocks/>
            </p:cNvSpPr>
            <p:nvPr/>
          </p:nvSpPr>
          <p:spPr bwMode="auto">
            <a:xfrm>
              <a:off x="6122261" y="3152147"/>
              <a:ext cx="5969" cy="5969"/>
            </a:xfrm>
            <a:custGeom>
              <a:avLst/>
              <a:gdLst>
                <a:gd name="T0" fmla="*/ 3 w 5"/>
                <a:gd name="T1" fmla="*/ 5 h 5"/>
                <a:gd name="T2" fmla="*/ 5 w 5"/>
                <a:gd name="T3" fmla="*/ 3 h 5"/>
                <a:gd name="T4" fmla="*/ 0 w 5"/>
                <a:gd name="T5" fmla="*/ 0 h 5"/>
                <a:gd name="T6" fmla="*/ 3 w 5"/>
                <a:gd name="T7" fmla="*/ 5 h 5"/>
              </a:gdLst>
              <a:ahLst/>
              <a:cxnLst>
                <a:cxn ang="0">
                  <a:pos x="T0" y="T1"/>
                </a:cxn>
                <a:cxn ang="0">
                  <a:pos x="T2" y="T3"/>
                </a:cxn>
                <a:cxn ang="0">
                  <a:pos x="T4" y="T5"/>
                </a:cxn>
                <a:cxn ang="0">
                  <a:pos x="T6" y="T7"/>
                </a:cxn>
              </a:cxnLst>
              <a:rect l="0" t="0" r="r" b="b"/>
              <a:pathLst>
                <a:path w="5" h="5">
                  <a:moveTo>
                    <a:pt x="3" y="5"/>
                  </a:moveTo>
                  <a:lnTo>
                    <a:pt x="5" y="3"/>
                  </a:lnTo>
                  <a:lnTo>
                    <a:pt x="0" y="0"/>
                  </a:lnTo>
                  <a:lnTo>
                    <a:pt x="3" y="5"/>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782" name="Freeform 677"/>
            <p:cNvSpPr>
              <a:spLocks/>
            </p:cNvSpPr>
            <p:nvPr/>
          </p:nvSpPr>
          <p:spPr bwMode="auto">
            <a:xfrm>
              <a:off x="6125843" y="3118724"/>
              <a:ext cx="2387" cy="8356"/>
            </a:xfrm>
            <a:custGeom>
              <a:avLst/>
              <a:gdLst>
                <a:gd name="T0" fmla="*/ 2 w 2"/>
                <a:gd name="T1" fmla="*/ 5 h 7"/>
                <a:gd name="T2" fmla="*/ 2 w 2"/>
                <a:gd name="T3" fmla="*/ 0 h 7"/>
                <a:gd name="T4" fmla="*/ 0 w 2"/>
                <a:gd name="T5" fmla="*/ 5 h 7"/>
                <a:gd name="T6" fmla="*/ 0 w 2"/>
                <a:gd name="T7" fmla="*/ 7 h 7"/>
                <a:gd name="T8" fmla="*/ 2 w 2"/>
                <a:gd name="T9" fmla="*/ 7 h 7"/>
                <a:gd name="T10" fmla="*/ 2 w 2"/>
                <a:gd name="T11" fmla="*/ 5 h 7"/>
              </a:gdLst>
              <a:ahLst/>
              <a:cxnLst>
                <a:cxn ang="0">
                  <a:pos x="T0" y="T1"/>
                </a:cxn>
                <a:cxn ang="0">
                  <a:pos x="T2" y="T3"/>
                </a:cxn>
                <a:cxn ang="0">
                  <a:pos x="T4" y="T5"/>
                </a:cxn>
                <a:cxn ang="0">
                  <a:pos x="T6" y="T7"/>
                </a:cxn>
                <a:cxn ang="0">
                  <a:pos x="T8" y="T9"/>
                </a:cxn>
                <a:cxn ang="0">
                  <a:pos x="T10" y="T11"/>
                </a:cxn>
              </a:cxnLst>
              <a:rect l="0" t="0" r="r" b="b"/>
              <a:pathLst>
                <a:path w="2" h="7">
                  <a:moveTo>
                    <a:pt x="2" y="5"/>
                  </a:moveTo>
                  <a:lnTo>
                    <a:pt x="2" y="0"/>
                  </a:lnTo>
                  <a:lnTo>
                    <a:pt x="0" y="5"/>
                  </a:lnTo>
                  <a:lnTo>
                    <a:pt x="0" y="7"/>
                  </a:lnTo>
                  <a:lnTo>
                    <a:pt x="2" y="7"/>
                  </a:lnTo>
                  <a:lnTo>
                    <a:pt x="2" y="5"/>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783" name="Freeform 678"/>
            <p:cNvSpPr>
              <a:spLocks/>
            </p:cNvSpPr>
            <p:nvPr/>
          </p:nvSpPr>
          <p:spPr bwMode="auto">
            <a:xfrm>
              <a:off x="6130616" y="3070976"/>
              <a:ext cx="5969" cy="2387"/>
            </a:xfrm>
            <a:custGeom>
              <a:avLst/>
              <a:gdLst>
                <a:gd name="T0" fmla="*/ 0 w 5"/>
                <a:gd name="T1" fmla="*/ 2 h 2"/>
                <a:gd name="T2" fmla="*/ 3 w 5"/>
                <a:gd name="T3" fmla="*/ 2 h 2"/>
                <a:gd name="T4" fmla="*/ 5 w 5"/>
                <a:gd name="T5" fmla="*/ 0 h 2"/>
                <a:gd name="T6" fmla="*/ 3 w 5"/>
                <a:gd name="T7" fmla="*/ 0 h 2"/>
                <a:gd name="T8" fmla="*/ 0 w 5"/>
                <a:gd name="T9" fmla="*/ 2 h 2"/>
              </a:gdLst>
              <a:ahLst/>
              <a:cxnLst>
                <a:cxn ang="0">
                  <a:pos x="T0" y="T1"/>
                </a:cxn>
                <a:cxn ang="0">
                  <a:pos x="T2" y="T3"/>
                </a:cxn>
                <a:cxn ang="0">
                  <a:pos x="T4" y="T5"/>
                </a:cxn>
                <a:cxn ang="0">
                  <a:pos x="T6" y="T7"/>
                </a:cxn>
                <a:cxn ang="0">
                  <a:pos x="T8" y="T9"/>
                </a:cxn>
              </a:cxnLst>
              <a:rect l="0" t="0" r="r" b="b"/>
              <a:pathLst>
                <a:path w="5" h="2">
                  <a:moveTo>
                    <a:pt x="0" y="2"/>
                  </a:moveTo>
                  <a:lnTo>
                    <a:pt x="3" y="2"/>
                  </a:lnTo>
                  <a:lnTo>
                    <a:pt x="5" y="0"/>
                  </a:lnTo>
                  <a:lnTo>
                    <a:pt x="3" y="0"/>
                  </a:lnTo>
                  <a:lnTo>
                    <a:pt x="0" y="2"/>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784" name="Freeform 679"/>
            <p:cNvSpPr>
              <a:spLocks/>
            </p:cNvSpPr>
            <p:nvPr/>
          </p:nvSpPr>
          <p:spPr bwMode="auto">
            <a:xfrm>
              <a:off x="6130616" y="3147372"/>
              <a:ext cx="5969" cy="10744"/>
            </a:xfrm>
            <a:custGeom>
              <a:avLst/>
              <a:gdLst>
                <a:gd name="T0" fmla="*/ 1 w 2"/>
                <a:gd name="T1" fmla="*/ 3 h 4"/>
                <a:gd name="T2" fmla="*/ 2 w 2"/>
                <a:gd name="T3" fmla="*/ 1 h 4"/>
                <a:gd name="T4" fmla="*/ 1 w 2"/>
                <a:gd name="T5" fmla="*/ 0 h 4"/>
                <a:gd name="T6" fmla="*/ 0 w 2"/>
                <a:gd name="T7" fmla="*/ 2 h 4"/>
                <a:gd name="T8" fmla="*/ 0 w 2"/>
                <a:gd name="T9" fmla="*/ 3 h 4"/>
                <a:gd name="T10" fmla="*/ 0 w 2"/>
                <a:gd name="T11" fmla="*/ 4 h 4"/>
                <a:gd name="T12" fmla="*/ 1 w 2"/>
                <a:gd name="T13" fmla="*/ 3 h 4"/>
              </a:gdLst>
              <a:ahLst/>
              <a:cxnLst>
                <a:cxn ang="0">
                  <a:pos x="T0" y="T1"/>
                </a:cxn>
                <a:cxn ang="0">
                  <a:pos x="T2" y="T3"/>
                </a:cxn>
                <a:cxn ang="0">
                  <a:pos x="T4" y="T5"/>
                </a:cxn>
                <a:cxn ang="0">
                  <a:pos x="T6" y="T7"/>
                </a:cxn>
                <a:cxn ang="0">
                  <a:pos x="T8" y="T9"/>
                </a:cxn>
                <a:cxn ang="0">
                  <a:pos x="T10" y="T11"/>
                </a:cxn>
                <a:cxn ang="0">
                  <a:pos x="T12" y="T13"/>
                </a:cxn>
              </a:cxnLst>
              <a:rect l="0" t="0" r="r" b="b"/>
              <a:pathLst>
                <a:path w="2" h="4">
                  <a:moveTo>
                    <a:pt x="1" y="3"/>
                  </a:moveTo>
                  <a:cubicBezTo>
                    <a:pt x="2" y="1"/>
                    <a:pt x="2" y="1"/>
                    <a:pt x="2" y="1"/>
                  </a:cubicBezTo>
                  <a:cubicBezTo>
                    <a:pt x="2" y="1"/>
                    <a:pt x="1" y="0"/>
                    <a:pt x="1" y="0"/>
                  </a:cubicBezTo>
                  <a:cubicBezTo>
                    <a:pt x="0" y="2"/>
                    <a:pt x="0" y="2"/>
                    <a:pt x="0" y="2"/>
                  </a:cubicBezTo>
                  <a:cubicBezTo>
                    <a:pt x="0" y="3"/>
                    <a:pt x="0" y="3"/>
                    <a:pt x="0" y="3"/>
                  </a:cubicBezTo>
                  <a:cubicBezTo>
                    <a:pt x="0" y="4"/>
                    <a:pt x="0" y="4"/>
                    <a:pt x="0" y="4"/>
                  </a:cubicBezTo>
                  <a:lnTo>
                    <a:pt x="1" y="3"/>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785" name="Freeform 680"/>
            <p:cNvSpPr>
              <a:spLocks/>
            </p:cNvSpPr>
            <p:nvPr/>
          </p:nvSpPr>
          <p:spPr bwMode="auto">
            <a:xfrm>
              <a:off x="6086450" y="3087688"/>
              <a:ext cx="8356" cy="8356"/>
            </a:xfrm>
            <a:custGeom>
              <a:avLst/>
              <a:gdLst>
                <a:gd name="T0" fmla="*/ 0 w 7"/>
                <a:gd name="T1" fmla="*/ 2 h 7"/>
                <a:gd name="T2" fmla="*/ 0 w 7"/>
                <a:gd name="T3" fmla="*/ 7 h 7"/>
                <a:gd name="T4" fmla="*/ 2 w 7"/>
                <a:gd name="T5" fmla="*/ 7 h 7"/>
                <a:gd name="T6" fmla="*/ 7 w 7"/>
                <a:gd name="T7" fmla="*/ 2 h 7"/>
                <a:gd name="T8" fmla="*/ 7 w 7"/>
                <a:gd name="T9" fmla="*/ 0 h 7"/>
                <a:gd name="T10" fmla="*/ 4 w 7"/>
                <a:gd name="T11" fmla="*/ 0 h 7"/>
                <a:gd name="T12" fmla="*/ 0 w 7"/>
                <a:gd name="T13" fmla="*/ 2 h 7"/>
              </a:gdLst>
              <a:ahLst/>
              <a:cxnLst>
                <a:cxn ang="0">
                  <a:pos x="T0" y="T1"/>
                </a:cxn>
                <a:cxn ang="0">
                  <a:pos x="T2" y="T3"/>
                </a:cxn>
                <a:cxn ang="0">
                  <a:pos x="T4" y="T5"/>
                </a:cxn>
                <a:cxn ang="0">
                  <a:pos x="T6" y="T7"/>
                </a:cxn>
                <a:cxn ang="0">
                  <a:pos x="T8" y="T9"/>
                </a:cxn>
                <a:cxn ang="0">
                  <a:pos x="T10" y="T11"/>
                </a:cxn>
                <a:cxn ang="0">
                  <a:pos x="T12" y="T13"/>
                </a:cxn>
              </a:cxnLst>
              <a:rect l="0" t="0" r="r" b="b"/>
              <a:pathLst>
                <a:path w="7" h="7">
                  <a:moveTo>
                    <a:pt x="0" y="2"/>
                  </a:moveTo>
                  <a:lnTo>
                    <a:pt x="0" y="7"/>
                  </a:lnTo>
                  <a:lnTo>
                    <a:pt x="2" y="7"/>
                  </a:lnTo>
                  <a:lnTo>
                    <a:pt x="7" y="2"/>
                  </a:lnTo>
                  <a:lnTo>
                    <a:pt x="7" y="0"/>
                  </a:lnTo>
                  <a:lnTo>
                    <a:pt x="4" y="0"/>
                  </a:lnTo>
                  <a:lnTo>
                    <a:pt x="0" y="2"/>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786" name="Freeform 681"/>
            <p:cNvSpPr>
              <a:spLocks/>
            </p:cNvSpPr>
            <p:nvPr/>
          </p:nvSpPr>
          <p:spPr bwMode="auto">
            <a:xfrm>
              <a:off x="6140166" y="3116336"/>
              <a:ext cx="27455" cy="35811"/>
            </a:xfrm>
            <a:custGeom>
              <a:avLst/>
              <a:gdLst>
                <a:gd name="T0" fmla="*/ 0 w 23"/>
                <a:gd name="T1" fmla="*/ 14 h 30"/>
                <a:gd name="T2" fmla="*/ 2 w 23"/>
                <a:gd name="T3" fmla="*/ 16 h 30"/>
                <a:gd name="T4" fmla="*/ 2 w 23"/>
                <a:gd name="T5" fmla="*/ 18 h 30"/>
                <a:gd name="T6" fmla="*/ 4 w 23"/>
                <a:gd name="T7" fmla="*/ 23 h 30"/>
                <a:gd name="T8" fmla="*/ 7 w 23"/>
                <a:gd name="T9" fmla="*/ 23 h 30"/>
                <a:gd name="T10" fmla="*/ 11 w 23"/>
                <a:gd name="T11" fmla="*/ 23 h 30"/>
                <a:gd name="T12" fmla="*/ 11 w 23"/>
                <a:gd name="T13" fmla="*/ 26 h 30"/>
                <a:gd name="T14" fmla="*/ 9 w 23"/>
                <a:gd name="T15" fmla="*/ 28 h 30"/>
                <a:gd name="T16" fmla="*/ 11 w 23"/>
                <a:gd name="T17" fmla="*/ 30 h 30"/>
                <a:gd name="T18" fmla="*/ 14 w 23"/>
                <a:gd name="T19" fmla="*/ 30 h 30"/>
                <a:gd name="T20" fmla="*/ 16 w 23"/>
                <a:gd name="T21" fmla="*/ 28 h 30"/>
                <a:gd name="T22" fmla="*/ 16 w 23"/>
                <a:gd name="T23" fmla="*/ 26 h 30"/>
                <a:gd name="T24" fmla="*/ 21 w 23"/>
                <a:gd name="T25" fmla="*/ 23 h 30"/>
                <a:gd name="T26" fmla="*/ 21 w 23"/>
                <a:gd name="T27" fmla="*/ 21 h 30"/>
                <a:gd name="T28" fmla="*/ 21 w 23"/>
                <a:gd name="T29" fmla="*/ 18 h 30"/>
                <a:gd name="T30" fmla="*/ 18 w 23"/>
                <a:gd name="T31" fmla="*/ 16 h 30"/>
                <a:gd name="T32" fmla="*/ 18 w 23"/>
                <a:gd name="T33" fmla="*/ 14 h 30"/>
                <a:gd name="T34" fmla="*/ 21 w 23"/>
                <a:gd name="T35" fmla="*/ 11 h 30"/>
                <a:gd name="T36" fmla="*/ 23 w 23"/>
                <a:gd name="T37" fmla="*/ 7 h 30"/>
                <a:gd name="T38" fmla="*/ 23 w 23"/>
                <a:gd name="T39" fmla="*/ 4 h 30"/>
                <a:gd name="T40" fmla="*/ 21 w 23"/>
                <a:gd name="T41" fmla="*/ 0 h 30"/>
                <a:gd name="T42" fmla="*/ 16 w 23"/>
                <a:gd name="T43" fmla="*/ 0 h 30"/>
                <a:gd name="T44" fmla="*/ 11 w 23"/>
                <a:gd name="T45" fmla="*/ 2 h 30"/>
                <a:gd name="T46" fmla="*/ 9 w 23"/>
                <a:gd name="T47" fmla="*/ 4 h 30"/>
                <a:gd name="T48" fmla="*/ 11 w 23"/>
                <a:gd name="T49" fmla="*/ 7 h 30"/>
                <a:gd name="T50" fmla="*/ 14 w 23"/>
                <a:gd name="T51" fmla="*/ 9 h 30"/>
                <a:gd name="T52" fmla="*/ 14 w 23"/>
                <a:gd name="T53" fmla="*/ 11 h 30"/>
                <a:gd name="T54" fmla="*/ 11 w 23"/>
                <a:gd name="T55" fmla="*/ 11 h 30"/>
                <a:gd name="T56" fmla="*/ 11 w 23"/>
                <a:gd name="T57" fmla="*/ 11 h 30"/>
                <a:gd name="T58" fmla="*/ 7 w 23"/>
                <a:gd name="T59" fmla="*/ 9 h 30"/>
                <a:gd name="T60" fmla="*/ 7 w 23"/>
                <a:gd name="T61" fmla="*/ 7 h 30"/>
                <a:gd name="T62" fmla="*/ 4 w 23"/>
                <a:gd name="T63" fmla="*/ 4 h 30"/>
                <a:gd name="T64" fmla="*/ 4 w 23"/>
                <a:gd name="T65" fmla="*/ 7 h 30"/>
                <a:gd name="T66" fmla="*/ 2 w 23"/>
                <a:gd name="T67" fmla="*/ 9 h 30"/>
                <a:gd name="T68" fmla="*/ 0 w 23"/>
                <a:gd name="T69" fmla="*/ 9 h 30"/>
                <a:gd name="T70" fmla="*/ 0 w 23"/>
                <a:gd name="T71" fmla="*/ 14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3" h="30">
                  <a:moveTo>
                    <a:pt x="0" y="14"/>
                  </a:moveTo>
                  <a:lnTo>
                    <a:pt x="2" y="16"/>
                  </a:lnTo>
                  <a:lnTo>
                    <a:pt x="2" y="18"/>
                  </a:lnTo>
                  <a:lnTo>
                    <a:pt x="4" y="23"/>
                  </a:lnTo>
                  <a:lnTo>
                    <a:pt x="7" y="23"/>
                  </a:lnTo>
                  <a:lnTo>
                    <a:pt x="11" y="23"/>
                  </a:lnTo>
                  <a:lnTo>
                    <a:pt x="11" y="26"/>
                  </a:lnTo>
                  <a:lnTo>
                    <a:pt x="9" y="28"/>
                  </a:lnTo>
                  <a:lnTo>
                    <a:pt x="11" y="30"/>
                  </a:lnTo>
                  <a:lnTo>
                    <a:pt x="14" y="30"/>
                  </a:lnTo>
                  <a:lnTo>
                    <a:pt x="16" y="28"/>
                  </a:lnTo>
                  <a:lnTo>
                    <a:pt x="16" y="26"/>
                  </a:lnTo>
                  <a:lnTo>
                    <a:pt x="21" y="23"/>
                  </a:lnTo>
                  <a:lnTo>
                    <a:pt x="21" y="21"/>
                  </a:lnTo>
                  <a:lnTo>
                    <a:pt x="21" y="18"/>
                  </a:lnTo>
                  <a:lnTo>
                    <a:pt x="18" y="16"/>
                  </a:lnTo>
                  <a:lnTo>
                    <a:pt x="18" y="14"/>
                  </a:lnTo>
                  <a:lnTo>
                    <a:pt x="21" y="11"/>
                  </a:lnTo>
                  <a:lnTo>
                    <a:pt x="23" y="7"/>
                  </a:lnTo>
                  <a:lnTo>
                    <a:pt x="23" y="4"/>
                  </a:lnTo>
                  <a:lnTo>
                    <a:pt x="21" y="0"/>
                  </a:lnTo>
                  <a:lnTo>
                    <a:pt x="16" y="0"/>
                  </a:lnTo>
                  <a:lnTo>
                    <a:pt x="11" y="2"/>
                  </a:lnTo>
                  <a:lnTo>
                    <a:pt x="9" y="4"/>
                  </a:lnTo>
                  <a:lnTo>
                    <a:pt x="11" y="7"/>
                  </a:lnTo>
                  <a:lnTo>
                    <a:pt x="14" y="9"/>
                  </a:lnTo>
                  <a:lnTo>
                    <a:pt x="14" y="11"/>
                  </a:lnTo>
                  <a:lnTo>
                    <a:pt x="11" y="11"/>
                  </a:lnTo>
                  <a:lnTo>
                    <a:pt x="11" y="11"/>
                  </a:lnTo>
                  <a:lnTo>
                    <a:pt x="7" y="9"/>
                  </a:lnTo>
                  <a:lnTo>
                    <a:pt x="7" y="7"/>
                  </a:lnTo>
                  <a:lnTo>
                    <a:pt x="4" y="4"/>
                  </a:lnTo>
                  <a:lnTo>
                    <a:pt x="4" y="7"/>
                  </a:lnTo>
                  <a:lnTo>
                    <a:pt x="2" y="9"/>
                  </a:lnTo>
                  <a:lnTo>
                    <a:pt x="0" y="9"/>
                  </a:lnTo>
                  <a:lnTo>
                    <a:pt x="0" y="14"/>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787" name="Freeform 682"/>
            <p:cNvSpPr>
              <a:spLocks/>
            </p:cNvSpPr>
            <p:nvPr/>
          </p:nvSpPr>
          <p:spPr bwMode="auto">
            <a:xfrm>
              <a:off x="6181946" y="3160502"/>
              <a:ext cx="11937" cy="14324"/>
            </a:xfrm>
            <a:custGeom>
              <a:avLst/>
              <a:gdLst>
                <a:gd name="T0" fmla="*/ 0 w 10"/>
                <a:gd name="T1" fmla="*/ 7 h 12"/>
                <a:gd name="T2" fmla="*/ 0 w 10"/>
                <a:gd name="T3" fmla="*/ 10 h 12"/>
                <a:gd name="T4" fmla="*/ 0 w 10"/>
                <a:gd name="T5" fmla="*/ 12 h 12"/>
                <a:gd name="T6" fmla="*/ 5 w 10"/>
                <a:gd name="T7" fmla="*/ 12 h 12"/>
                <a:gd name="T8" fmla="*/ 7 w 10"/>
                <a:gd name="T9" fmla="*/ 10 h 12"/>
                <a:gd name="T10" fmla="*/ 10 w 10"/>
                <a:gd name="T11" fmla="*/ 10 h 12"/>
                <a:gd name="T12" fmla="*/ 10 w 10"/>
                <a:gd name="T13" fmla="*/ 7 h 12"/>
                <a:gd name="T14" fmla="*/ 10 w 10"/>
                <a:gd name="T15" fmla="*/ 5 h 12"/>
                <a:gd name="T16" fmla="*/ 10 w 10"/>
                <a:gd name="T17" fmla="*/ 0 h 12"/>
                <a:gd name="T18" fmla="*/ 7 w 10"/>
                <a:gd name="T19" fmla="*/ 0 h 12"/>
                <a:gd name="T20" fmla="*/ 5 w 10"/>
                <a:gd name="T21" fmla="*/ 0 h 12"/>
                <a:gd name="T22" fmla="*/ 5 w 10"/>
                <a:gd name="T23" fmla="*/ 0 h 12"/>
                <a:gd name="T24" fmla="*/ 0 w 10"/>
                <a:gd name="T25" fmla="*/ 0 h 12"/>
                <a:gd name="T26" fmla="*/ 0 w 10"/>
                <a:gd name="T27" fmla="*/ 5 h 12"/>
                <a:gd name="T28" fmla="*/ 5 w 10"/>
                <a:gd name="T29" fmla="*/ 5 h 12"/>
                <a:gd name="T30" fmla="*/ 2 w 10"/>
                <a:gd name="T31" fmla="*/ 5 h 12"/>
                <a:gd name="T32" fmla="*/ 0 w 10"/>
                <a:gd name="T33" fmla="*/ 7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 h="12">
                  <a:moveTo>
                    <a:pt x="0" y="7"/>
                  </a:moveTo>
                  <a:lnTo>
                    <a:pt x="0" y="10"/>
                  </a:lnTo>
                  <a:lnTo>
                    <a:pt x="0" y="12"/>
                  </a:lnTo>
                  <a:lnTo>
                    <a:pt x="5" y="12"/>
                  </a:lnTo>
                  <a:lnTo>
                    <a:pt x="7" y="10"/>
                  </a:lnTo>
                  <a:lnTo>
                    <a:pt x="10" y="10"/>
                  </a:lnTo>
                  <a:lnTo>
                    <a:pt x="10" y="7"/>
                  </a:lnTo>
                  <a:lnTo>
                    <a:pt x="10" y="5"/>
                  </a:lnTo>
                  <a:lnTo>
                    <a:pt x="10" y="0"/>
                  </a:lnTo>
                  <a:lnTo>
                    <a:pt x="7" y="0"/>
                  </a:lnTo>
                  <a:lnTo>
                    <a:pt x="5" y="0"/>
                  </a:lnTo>
                  <a:lnTo>
                    <a:pt x="5" y="0"/>
                  </a:lnTo>
                  <a:lnTo>
                    <a:pt x="0" y="0"/>
                  </a:lnTo>
                  <a:lnTo>
                    <a:pt x="0" y="5"/>
                  </a:lnTo>
                  <a:lnTo>
                    <a:pt x="5" y="5"/>
                  </a:lnTo>
                  <a:lnTo>
                    <a:pt x="2" y="5"/>
                  </a:lnTo>
                  <a:lnTo>
                    <a:pt x="0" y="7"/>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788" name="Freeform 683"/>
            <p:cNvSpPr>
              <a:spLocks/>
            </p:cNvSpPr>
            <p:nvPr/>
          </p:nvSpPr>
          <p:spPr bwMode="auto">
            <a:xfrm>
              <a:off x="6159265" y="3149760"/>
              <a:ext cx="5969" cy="5969"/>
            </a:xfrm>
            <a:custGeom>
              <a:avLst/>
              <a:gdLst>
                <a:gd name="T0" fmla="*/ 0 w 5"/>
                <a:gd name="T1" fmla="*/ 2 h 5"/>
                <a:gd name="T2" fmla="*/ 0 w 5"/>
                <a:gd name="T3" fmla="*/ 5 h 5"/>
                <a:gd name="T4" fmla="*/ 2 w 5"/>
                <a:gd name="T5" fmla="*/ 2 h 5"/>
                <a:gd name="T6" fmla="*/ 5 w 5"/>
                <a:gd name="T7" fmla="*/ 0 h 5"/>
                <a:gd name="T8" fmla="*/ 5 w 5"/>
                <a:gd name="T9" fmla="*/ 0 h 5"/>
                <a:gd name="T10" fmla="*/ 2 w 5"/>
                <a:gd name="T11" fmla="*/ 0 h 5"/>
                <a:gd name="T12" fmla="*/ 0 w 5"/>
                <a:gd name="T13" fmla="*/ 2 h 5"/>
              </a:gdLst>
              <a:ahLst/>
              <a:cxnLst>
                <a:cxn ang="0">
                  <a:pos x="T0" y="T1"/>
                </a:cxn>
                <a:cxn ang="0">
                  <a:pos x="T2" y="T3"/>
                </a:cxn>
                <a:cxn ang="0">
                  <a:pos x="T4" y="T5"/>
                </a:cxn>
                <a:cxn ang="0">
                  <a:pos x="T6" y="T7"/>
                </a:cxn>
                <a:cxn ang="0">
                  <a:pos x="T8" y="T9"/>
                </a:cxn>
                <a:cxn ang="0">
                  <a:pos x="T10" y="T11"/>
                </a:cxn>
                <a:cxn ang="0">
                  <a:pos x="T12" y="T13"/>
                </a:cxn>
              </a:cxnLst>
              <a:rect l="0" t="0" r="r" b="b"/>
              <a:pathLst>
                <a:path w="5" h="5">
                  <a:moveTo>
                    <a:pt x="0" y="2"/>
                  </a:moveTo>
                  <a:lnTo>
                    <a:pt x="0" y="5"/>
                  </a:lnTo>
                  <a:lnTo>
                    <a:pt x="2" y="2"/>
                  </a:lnTo>
                  <a:lnTo>
                    <a:pt x="5" y="0"/>
                  </a:lnTo>
                  <a:lnTo>
                    <a:pt x="5" y="0"/>
                  </a:lnTo>
                  <a:lnTo>
                    <a:pt x="2" y="0"/>
                  </a:lnTo>
                  <a:lnTo>
                    <a:pt x="0" y="2"/>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789" name="Freeform 684"/>
            <p:cNvSpPr>
              <a:spLocks/>
            </p:cNvSpPr>
            <p:nvPr/>
          </p:nvSpPr>
          <p:spPr bwMode="auto">
            <a:xfrm>
              <a:off x="6167622" y="3127079"/>
              <a:ext cx="3581" cy="5969"/>
            </a:xfrm>
            <a:custGeom>
              <a:avLst/>
              <a:gdLst>
                <a:gd name="T0" fmla="*/ 0 w 3"/>
                <a:gd name="T1" fmla="*/ 0 h 5"/>
                <a:gd name="T2" fmla="*/ 0 w 3"/>
                <a:gd name="T3" fmla="*/ 5 h 5"/>
                <a:gd name="T4" fmla="*/ 3 w 3"/>
                <a:gd name="T5" fmla="*/ 5 h 5"/>
                <a:gd name="T6" fmla="*/ 0 w 3"/>
                <a:gd name="T7" fmla="*/ 0 h 5"/>
              </a:gdLst>
              <a:ahLst/>
              <a:cxnLst>
                <a:cxn ang="0">
                  <a:pos x="T0" y="T1"/>
                </a:cxn>
                <a:cxn ang="0">
                  <a:pos x="T2" y="T3"/>
                </a:cxn>
                <a:cxn ang="0">
                  <a:pos x="T4" y="T5"/>
                </a:cxn>
                <a:cxn ang="0">
                  <a:pos x="T6" y="T7"/>
                </a:cxn>
              </a:cxnLst>
              <a:rect l="0" t="0" r="r" b="b"/>
              <a:pathLst>
                <a:path w="3" h="5">
                  <a:moveTo>
                    <a:pt x="0" y="0"/>
                  </a:moveTo>
                  <a:lnTo>
                    <a:pt x="0" y="5"/>
                  </a:lnTo>
                  <a:lnTo>
                    <a:pt x="3" y="5"/>
                  </a:lnTo>
                  <a:lnTo>
                    <a:pt x="0" y="0"/>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790" name="Freeform 685"/>
            <p:cNvSpPr>
              <a:spLocks/>
            </p:cNvSpPr>
            <p:nvPr/>
          </p:nvSpPr>
          <p:spPr bwMode="auto">
            <a:xfrm>
              <a:off x="6078095" y="3056652"/>
              <a:ext cx="47747" cy="41779"/>
            </a:xfrm>
            <a:custGeom>
              <a:avLst/>
              <a:gdLst>
                <a:gd name="T0" fmla="*/ 40 w 40"/>
                <a:gd name="T1" fmla="*/ 0 h 35"/>
                <a:gd name="T2" fmla="*/ 35 w 40"/>
                <a:gd name="T3" fmla="*/ 5 h 35"/>
                <a:gd name="T4" fmla="*/ 28 w 40"/>
                <a:gd name="T5" fmla="*/ 7 h 35"/>
                <a:gd name="T6" fmla="*/ 26 w 40"/>
                <a:gd name="T7" fmla="*/ 7 h 35"/>
                <a:gd name="T8" fmla="*/ 23 w 40"/>
                <a:gd name="T9" fmla="*/ 12 h 35"/>
                <a:gd name="T10" fmla="*/ 21 w 40"/>
                <a:gd name="T11" fmla="*/ 16 h 35"/>
                <a:gd name="T12" fmla="*/ 16 w 40"/>
                <a:gd name="T13" fmla="*/ 19 h 35"/>
                <a:gd name="T14" fmla="*/ 11 w 40"/>
                <a:gd name="T15" fmla="*/ 19 h 35"/>
                <a:gd name="T16" fmla="*/ 7 w 40"/>
                <a:gd name="T17" fmla="*/ 24 h 35"/>
                <a:gd name="T18" fmla="*/ 7 w 40"/>
                <a:gd name="T19" fmla="*/ 21 h 35"/>
                <a:gd name="T20" fmla="*/ 2 w 40"/>
                <a:gd name="T21" fmla="*/ 21 h 35"/>
                <a:gd name="T22" fmla="*/ 2 w 40"/>
                <a:gd name="T23" fmla="*/ 26 h 35"/>
                <a:gd name="T24" fmla="*/ 0 w 40"/>
                <a:gd name="T25" fmla="*/ 28 h 35"/>
                <a:gd name="T26" fmla="*/ 0 w 40"/>
                <a:gd name="T27" fmla="*/ 31 h 35"/>
                <a:gd name="T28" fmla="*/ 2 w 40"/>
                <a:gd name="T29" fmla="*/ 31 h 35"/>
                <a:gd name="T30" fmla="*/ 7 w 40"/>
                <a:gd name="T31" fmla="*/ 35 h 35"/>
                <a:gd name="T32" fmla="*/ 4 w 40"/>
                <a:gd name="T33" fmla="*/ 31 h 35"/>
                <a:gd name="T34" fmla="*/ 7 w 40"/>
                <a:gd name="T35" fmla="*/ 26 h 35"/>
                <a:gd name="T36" fmla="*/ 14 w 40"/>
                <a:gd name="T37" fmla="*/ 24 h 35"/>
                <a:gd name="T38" fmla="*/ 14 w 40"/>
                <a:gd name="T39" fmla="*/ 24 h 35"/>
                <a:gd name="T40" fmla="*/ 18 w 40"/>
                <a:gd name="T41" fmla="*/ 24 h 35"/>
                <a:gd name="T42" fmla="*/ 21 w 40"/>
                <a:gd name="T43" fmla="*/ 24 h 35"/>
                <a:gd name="T44" fmla="*/ 26 w 40"/>
                <a:gd name="T45" fmla="*/ 24 h 35"/>
                <a:gd name="T46" fmla="*/ 28 w 40"/>
                <a:gd name="T47" fmla="*/ 24 h 35"/>
                <a:gd name="T48" fmla="*/ 33 w 40"/>
                <a:gd name="T49" fmla="*/ 24 h 35"/>
                <a:gd name="T50" fmla="*/ 35 w 40"/>
                <a:gd name="T51" fmla="*/ 24 h 35"/>
                <a:gd name="T52" fmla="*/ 37 w 40"/>
                <a:gd name="T53" fmla="*/ 16 h 35"/>
                <a:gd name="T54" fmla="*/ 37 w 40"/>
                <a:gd name="T55" fmla="*/ 12 h 35"/>
                <a:gd name="T56" fmla="*/ 37 w 40"/>
                <a:gd name="T57" fmla="*/ 9 h 35"/>
                <a:gd name="T58" fmla="*/ 37 w 40"/>
                <a:gd name="T59" fmla="*/ 7 h 35"/>
                <a:gd name="T60" fmla="*/ 40 w 40"/>
                <a:gd name="T61" fmla="*/ 0 h 35"/>
                <a:gd name="T62" fmla="*/ 40 w 40"/>
                <a:gd name="T63"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0" h="35">
                  <a:moveTo>
                    <a:pt x="40" y="0"/>
                  </a:moveTo>
                  <a:lnTo>
                    <a:pt x="35" y="5"/>
                  </a:lnTo>
                  <a:lnTo>
                    <a:pt x="28" y="7"/>
                  </a:lnTo>
                  <a:lnTo>
                    <a:pt x="26" y="7"/>
                  </a:lnTo>
                  <a:lnTo>
                    <a:pt x="23" y="12"/>
                  </a:lnTo>
                  <a:lnTo>
                    <a:pt x="21" y="16"/>
                  </a:lnTo>
                  <a:lnTo>
                    <a:pt x="16" y="19"/>
                  </a:lnTo>
                  <a:lnTo>
                    <a:pt x="11" y="19"/>
                  </a:lnTo>
                  <a:lnTo>
                    <a:pt x="7" y="24"/>
                  </a:lnTo>
                  <a:lnTo>
                    <a:pt x="7" y="21"/>
                  </a:lnTo>
                  <a:lnTo>
                    <a:pt x="2" y="21"/>
                  </a:lnTo>
                  <a:lnTo>
                    <a:pt x="2" y="26"/>
                  </a:lnTo>
                  <a:lnTo>
                    <a:pt x="0" y="28"/>
                  </a:lnTo>
                  <a:lnTo>
                    <a:pt x="0" y="31"/>
                  </a:lnTo>
                  <a:lnTo>
                    <a:pt x="2" y="31"/>
                  </a:lnTo>
                  <a:lnTo>
                    <a:pt x="7" y="35"/>
                  </a:lnTo>
                  <a:lnTo>
                    <a:pt x="4" y="31"/>
                  </a:lnTo>
                  <a:lnTo>
                    <a:pt x="7" y="26"/>
                  </a:lnTo>
                  <a:lnTo>
                    <a:pt x="14" y="24"/>
                  </a:lnTo>
                  <a:lnTo>
                    <a:pt x="14" y="24"/>
                  </a:lnTo>
                  <a:lnTo>
                    <a:pt x="18" y="24"/>
                  </a:lnTo>
                  <a:lnTo>
                    <a:pt x="21" y="24"/>
                  </a:lnTo>
                  <a:lnTo>
                    <a:pt x="26" y="24"/>
                  </a:lnTo>
                  <a:lnTo>
                    <a:pt x="28" y="24"/>
                  </a:lnTo>
                  <a:lnTo>
                    <a:pt x="33" y="24"/>
                  </a:lnTo>
                  <a:lnTo>
                    <a:pt x="35" y="24"/>
                  </a:lnTo>
                  <a:lnTo>
                    <a:pt x="37" y="16"/>
                  </a:lnTo>
                  <a:lnTo>
                    <a:pt x="37" y="12"/>
                  </a:lnTo>
                  <a:lnTo>
                    <a:pt x="37" y="9"/>
                  </a:lnTo>
                  <a:lnTo>
                    <a:pt x="37" y="7"/>
                  </a:lnTo>
                  <a:lnTo>
                    <a:pt x="40" y="0"/>
                  </a:lnTo>
                  <a:lnTo>
                    <a:pt x="40" y="0"/>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791" name="Freeform 686"/>
            <p:cNvSpPr>
              <a:spLocks/>
            </p:cNvSpPr>
            <p:nvPr/>
          </p:nvSpPr>
          <p:spPr bwMode="auto">
            <a:xfrm>
              <a:off x="6136585" y="3152147"/>
              <a:ext cx="22680" cy="11937"/>
            </a:xfrm>
            <a:custGeom>
              <a:avLst/>
              <a:gdLst>
                <a:gd name="T0" fmla="*/ 3 w 19"/>
                <a:gd name="T1" fmla="*/ 5 h 10"/>
                <a:gd name="T2" fmla="*/ 0 w 19"/>
                <a:gd name="T3" fmla="*/ 5 h 10"/>
                <a:gd name="T4" fmla="*/ 3 w 19"/>
                <a:gd name="T5" fmla="*/ 7 h 10"/>
                <a:gd name="T6" fmla="*/ 7 w 19"/>
                <a:gd name="T7" fmla="*/ 10 h 10"/>
                <a:gd name="T8" fmla="*/ 12 w 19"/>
                <a:gd name="T9" fmla="*/ 10 h 10"/>
                <a:gd name="T10" fmla="*/ 14 w 19"/>
                <a:gd name="T11" fmla="*/ 7 h 10"/>
                <a:gd name="T12" fmla="*/ 17 w 19"/>
                <a:gd name="T13" fmla="*/ 10 h 10"/>
                <a:gd name="T14" fmla="*/ 17 w 19"/>
                <a:gd name="T15" fmla="*/ 10 h 10"/>
                <a:gd name="T16" fmla="*/ 17 w 19"/>
                <a:gd name="T17" fmla="*/ 7 h 10"/>
                <a:gd name="T18" fmla="*/ 19 w 19"/>
                <a:gd name="T19" fmla="*/ 3 h 10"/>
                <a:gd name="T20" fmla="*/ 19 w 19"/>
                <a:gd name="T21" fmla="*/ 0 h 10"/>
                <a:gd name="T22" fmla="*/ 17 w 19"/>
                <a:gd name="T23" fmla="*/ 3 h 10"/>
                <a:gd name="T24" fmla="*/ 14 w 19"/>
                <a:gd name="T25" fmla="*/ 0 h 10"/>
                <a:gd name="T26" fmla="*/ 12 w 19"/>
                <a:gd name="T27" fmla="*/ 5 h 10"/>
                <a:gd name="T28" fmla="*/ 10 w 19"/>
                <a:gd name="T29" fmla="*/ 5 h 10"/>
                <a:gd name="T30" fmla="*/ 7 w 19"/>
                <a:gd name="T31" fmla="*/ 5 h 10"/>
                <a:gd name="T32" fmla="*/ 5 w 19"/>
                <a:gd name="T33" fmla="*/ 0 h 10"/>
                <a:gd name="T34" fmla="*/ 3 w 19"/>
                <a:gd name="T35" fmla="*/ 0 h 10"/>
                <a:gd name="T36" fmla="*/ 0 w 19"/>
                <a:gd name="T37" fmla="*/ 3 h 10"/>
                <a:gd name="T38" fmla="*/ 3 w 19"/>
                <a:gd name="T39" fmla="*/ 5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19" h="10">
                  <a:moveTo>
                    <a:pt x="3" y="5"/>
                  </a:moveTo>
                  <a:lnTo>
                    <a:pt x="0" y="5"/>
                  </a:lnTo>
                  <a:lnTo>
                    <a:pt x="3" y="7"/>
                  </a:lnTo>
                  <a:lnTo>
                    <a:pt x="7" y="10"/>
                  </a:lnTo>
                  <a:lnTo>
                    <a:pt x="12" y="10"/>
                  </a:lnTo>
                  <a:lnTo>
                    <a:pt x="14" y="7"/>
                  </a:lnTo>
                  <a:lnTo>
                    <a:pt x="17" y="10"/>
                  </a:lnTo>
                  <a:lnTo>
                    <a:pt x="17" y="10"/>
                  </a:lnTo>
                  <a:lnTo>
                    <a:pt x="17" y="7"/>
                  </a:lnTo>
                  <a:lnTo>
                    <a:pt x="19" y="3"/>
                  </a:lnTo>
                  <a:lnTo>
                    <a:pt x="19" y="0"/>
                  </a:lnTo>
                  <a:lnTo>
                    <a:pt x="17" y="3"/>
                  </a:lnTo>
                  <a:lnTo>
                    <a:pt x="14" y="0"/>
                  </a:lnTo>
                  <a:lnTo>
                    <a:pt x="12" y="5"/>
                  </a:lnTo>
                  <a:lnTo>
                    <a:pt x="10" y="5"/>
                  </a:lnTo>
                  <a:lnTo>
                    <a:pt x="7" y="5"/>
                  </a:lnTo>
                  <a:lnTo>
                    <a:pt x="5" y="0"/>
                  </a:lnTo>
                  <a:lnTo>
                    <a:pt x="3" y="0"/>
                  </a:lnTo>
                  <a:lnTo>
                    <a:pt x="0" y="3"/>
                  </a:lnTo>
                  <a:lnTo>
                    <a:pt x="3" y="5"/>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792" name="Freeform 687"/>
            <p:cNvSpPr>
              <a:spLocks/>
            </p:cNvSpPr>
            <p:nvPr/>
          </p:nvSpPr>
          <p:spPr bwMode="auto">
            <a:xfrm>
              <a:off x="6215368" y="3137823"/>
              <a:ext cx="9549" cy="14324"/>
            </a:xfrm>
            <a:custGeom>
              <a:avLst/>
              <a:gdLst>
                <a:gd name="T0" fmla="*/ 8 w 8"/>
                <a:gd name="T1" fmla="*/ 8 h 12"/>
                <a:gd name="T2" fmla="*/ 5 w 8"/>
                <a:gd name="T3" fmla="*/ 3 h 12"/>
                <a:gd name="T4" fmla="*/ 0 w 8"/>
                <a:gd name="T5" fmla="*/ 0 h 12"/>
                <a:gd name="T6" fmla="*/ 0 w 8"/>
                <a:gd name="T7" fmla="*/ 5 h 12"/>
                <a:gd name="T8" fmla="*/ 0 w 8"/>
                <a:gd name="T9" fmla="*/ 10 h 12"/>
                <a:gd name="T10" fmla="*/ 8 w 8"/>
                <a:gd name="T11" fmla="*/ 12 h 12"/>
                <a:gd name="T12" fmla="*/ 8 w 8"/>
                <a:gd name="T13" fmla="*/ 8 h 12"/>
              </a:gdLst>
              <a:ahLst/>
              <a:cxnLst>
                <a:cxn ang="0">
                  <a:pos x="T0" y="T1"/>
                </a:cxn>
                <a:cxn ang="0">
                  <a:pos x="T2" y="T3"/>
                </a:cxn>
                <a:cxn ang="0">
                  <a:pos x="T4" y="T5"/>
                </a:cxn>
                <a:cxn ang="0">
                  <a:pos x="T6" y="T7"/>
                </a:cxn>
                <a:cxn ang="0">
                  <a:pos x="T8" y="T9"/>
                </a:cxn>
                <a:cxn ang="0">
                  <a:pos x="T10" y="T11"/>
                </a:cxn>
                <a:cxn ang="0">
                  <a:pos x="T12" y="T13"/>
                </a:cxn>
              </a:cxnLst>
              <a:rect l="0" t="0" r="r" b="b"/>
              <a:pathLst>
                <a:path w="8" h="12">
                  <a:moveTo>
                    <a:pt x="8" y="8"/>
                  </a:moveTo>
                  <a:lnTo>
                    <a:pt x="5" y="3"/>
                  </a:lnTo>
                  <a:lnTo>
                    <a:pt x="0" y="0"/>
                  </a:lnTo>
                  <a:lnTo>
                    <a:pt x="0" y="5"/>
                  </a:lnTo>
                  <a:lnTo>
                    <a:pt x="0" y="10"/>
                  </a:lnTo>
                  <a:lnTo>
                    <a:pt x="8" y="12"/>
                  </a:lnTo>
                  <a:lnTo>
                    <a:pt x="8" y="8"/>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793" name="Freeform 688"/>
            <p:cNvSpPr>
              <a:spLocks/>
            </p:cNvSpPr>
            <p:nvPr/>
          </p:nvSpPr>
          <p:spPr bwMode="auto">
            <a:xfrm>
              <a:off x="6072126" y="3085301"/>
              <a:ext cx="64459" cy="70428"/>
            </a:xfrm>
            <a:custGeom>
              <a:avLst/>
              <a:gdLst>
                <a:gd name="T0" fmla="*/ 26 w 54"/>
                <a:gd name="T1" fmla="*/ 59 h 59"/>
                <a:gd name="T2" fmla="*/ 28 w 54"/>
                <a:gd name="T3" fmla="*/ 59 h 59"/>
                <a:gd name="T4" fmla="*/ 26 w 54"/>
                <a:gd name="T5" fmla="*/ 54 h 59"/>
                <a:gd name="T6" fmla="*/ 26 w 54"/>
                <a:gd name="T7" fmla="*/ 52 h 59"/>
                <a:gd name="T8" fmla="*/ 28 w 54"/>
                <a:gd name="T9" fmla="*/ 44 h 59"/>
                <a:gd name="T10" fmla="*/ 26 w 54"/>
                <a:gd name="T11" fmla="*/ 42 h 59"/>
                <a:gd name="T12" fmla="*/ 33 w 54"/>
                <a:gd name="T13" fmla="*/ 37 h 59"/>
                <a:gd name="T14" fmla="*/ 38 w 54"/>
                <a:gd name="T15" fmla="*/ 35 h 59"/>
                <a:gd name="T16" fmla="*/ 40 w 54"/>
                <a:gd name="T17" fmla="*/ 28 h 59"/>
                <a:gd name="T18" fmla="*/ 42 w 54"/>
                <a:gd name="T19" fmla="*/ 21 h 59"/>
                <a:gd name="T20" fmla="*/ 47 w 54"/>
                <a:gd name="T21" fmla="*/ 23 h 59"/>
                <a:gd name="T22" fmla="*/ 49 w 54"/>
                <a:gd name="T23" fmla="*/ 23 h 59"/>
                <a:gd name="T24" fmla="*/ 54 w 54"/>
                <a:gd name="T25" fmla="*/ 18 h 59"/>
                <a:gd name="T26" fmla="*/ 47 w 54"/>
                <a:gd name="T27" fmla="*/ 16 h 59"/>
                <a:gd name="T28" fmla="*/ 40 w 54"/>
                <a:gd name="T29" fmla="*/ 14 h 59"/>
                <a:gd name="T30" fmla="*/ 35 w 54"/>
                <a:gd name="T31" fmla="*/ 9 h 59"/>
                <a:gd name="T32" fmla="*/ 38 w 54"/>
                <a:gd name="T33" fmla="*/ 2 h 59"/>
                <a:gd name="T34" fmla="*/ 28 w 54"/>
                <a:gd name="T35" fmla="*/ 0 h 59"/>
                <a:gd name="T36" fmla="*/ 21 w 54"/>
                <a:gd name="T37" fmla="*/ 2 h 59"/>
                <a:gd name="T38" fmla="*/ 23 w 54"/>
                <a:gd name="T39" fmla="*/ 7 h 59"/>
                <a:gd name="T40" fmla="*/ 26 w 54"/>
                <a:gd name="T41" fmla="*/ 14 h 59"/>
                <a:gd name="T42" fmla="*/ 23 w 54"/>
                <a:gd name="T43" fmla="*/ 14 h 59"/>
                <a:gd name="T44" fmla="*/ 19 w 54"/>
                <a:gd name="T45" fmla="*/ 11 h 59"/>
                <a:gd name="T46" fmla="*/ 19 w 54"/>
                <a:gd name="T47" fmla="*/ 7 h 59"/>
                <a:gd name="T48" fmla="*/ 14 w 54"/>
                <a:gd name="T49" fmla="*/ 11 h 59"/>
                <a:gd name="T50" fmla="*/ 12 w 54"/>
                <a:gd name="T51" fmla="*/ 16 h 59"/>
                <a:gd name="T52" fmla="*/ 7 w 54"/>
                <a:gd name="T53" fmla="*/ 14 h 59"/>
                <a:gd name="T54" fmla="*/ 2 w 54"/>
                <a:gd name="T55" fmla="*/ 14 h 59"/>
                <a:gd name="T56" fmla="*/ 7 w 54"/>
                <a:gd name="T57" fmla="*/ 21 h 59"/>
                <a:gd name="T58" fmla="*/ 2 w 54"/>
                <a:gd name="T59" fmla="*/ 21 h 59"/>
                <a:gd name="T60" fmla="*/ 5 w 54"/>
                <a:gd name="T61" fmla="*/ 28 h 59"/>
                <a:gd name="T62" fmla="*/ 7 w 54"/>
                <a:gd name="T63" fmla="*/ 33 h 59"/>
                <a:gd name="T64" fmla="*/ 0 w 54"/>
                <a:gd name="T65" fmla="*/ 42 h 59"/>
                <a:gd name="T66" fmla="*/ 5 w 54"/>
                <a:gd name="T67" fmla="*/ 42 h 59"/>
                <a:gd name="T68" fmla="*/ 12 w 54"/>
                <a:gd name="T69" fmla="*/ 52 h 59"/>
                <a:gd name="T70" fmla="*/ 9 w 54"/>
                <a:gd name="T71" fmla="*/ 56 h 59"/>
                <a:gd name="T72" fmla="*/ 23 w 54"/>
                <a:gd name="T73" fmla="*/ 59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4" h="59">
                  <a:moveTo>
                    <a:pt x="23" y="59"/>
                  </a:moveTo>
                  <a:lnTo>
                    <a:pt x="26" y="59"/>
                  </a:lnTo>
                  <a:lnTo>
                    <a:pt x="28" y="59"/>
                  </a:lnTo>
                  <a:lnTo>
                    <a:pt x="28" y="59"/>
                  </a:lnTo>
                  <a:lnTo>
                    <a:pt x="31" y="56"/>
                  </a:lnTo>
                  <a:lnTo>
                    <a:pt x="26" y="54"/>
                  </a:lnTo>
                  <a:lnTo>
                    <a:pt x="26" y="54"/>
                  </a:lnTo>
                  <a:lnTo>
                    <a:pt x="26" y="52"/>
                  </a:lnTo>
                  <a:lnTo>
                    <a:pt x="28" y="49"/>
                  </a:lnTo>
                  <a:lnTo>
                    <a:pt x="28" y="44"/>
                  </a:lnTo>
                  <a:lnTo>
                    <a:pt x="26" y="44"/>
                  </a:lnTo>
                  <a:lnTo>
                    <a:pt x="26" y="42"/>
                  </a:lnTo>
                  <a:lnTo>
                    <a:pt x="35" y="37"/>
                  </a:lnTo>
                  <a:lnTo>
                    <a:pt x="33" y="37"/>
                  </a:lnTo>
                  <a:lnTo>
                    <a:pt x="35" y="33"/>
                  </a:lnTo>
                  <a:lnTo>
                    <a:pt x="38" y="35"/>
                  </a:lnTo>
                  <a:lnTo>
                    <a:pt x="42" y="33"/>
                  </a:lnTo>
                  <a:lnTo>
                    <a:pt x="40" y="28"/>
                  </a:lnTo>
                  <a:lnTo>
                    <a:pt x="40" y="23"/>
                  </a:lnTo>
                  <a:lnTo>
                    <a:pt x="42" y="21"/>
                  </a:lnTo>
                  <a:lnTo>
                    <a:pt x="45" y="21"/>
                  </a:lnTo>
                  <a:lnTo>
                    <a:pt x="47" y="23"/>
                  </a:lnTo>
                  <a:lnTo>
                    <a:pt x="49" y="23"/>
                  </a:lnTo>
                  <a:lnTo>
                    <a:pt x="49" y="23"/>
                  </a:lnTo>
                  <a:lnTo>
                    <a:pt x="52" y="21"/>
                  </a:lnTo>
                  <a:lnTo>
                    <a:pt x="54" y="18"/>
                  </a:lnTo>
                  <a:lnTo>
                    <a:pt x="49" y="14"/>
                  </a:lnTo>
                  <a:lnTo>
                    <a:pt x="47" y="16"/>
                  </a:lnTo>
                  <a:lnTo>
                    <a:pt x="42" y="16"/>
                  </a:lnTo>
                  <a:lnTo>
                    <a:pt x="40" y="14"/>
                  </a:lnTo>
                  <a:lnTo>
                    <a:pt x="38" y="9"/>
                  </a:lnTo>
                  <a:lnTo>
                    <a:pt x="35" y="9"/>
                  </a:lnTo>
                  <a:lnTo>
                    <a:pt x="38" y="7"/>
                  </a:lnTo>
                  <a:lnTo>
                    <a:pt x="38" y="2"/>
                  </a:lnTo>
                  <a:lnTo>
                    <a:pt x="35" y="0"/>
                  </a:lnTo>
                  <a:lnTo>
                    <a:pt x="28" y="0"/>
                  </a:lnTo>
                  <a:lnTo>
                    <a:pt x="26" y="2"/>
                  </a:lnTo>
                  <a:lnTo>
                    <a:pt x="21" y="2"/>
                  </a:lnTo>
                  <a:lnTo>
                    <a:pt x="21" y="2"/>
                  </a:lnTo>
                  <a:lnTo>
                    <a:pt x="23" y="7"/>
                  </a:lnTo>
                  <a:lnTo>
                    <a:pt x="23" y="9"/>
                  </a:lnTo>
                  <a:lnTo>
                    <a:pt x="26" y="14"/>
                  </a:lnTo>
                  <a:lnTo>
                    <a:pt x="26" y="14"/>
                  </a:lnTo>
                  <a:lnTo>
                    <a:pt x="23" y="14"/>
                  </a:lnTo>
                  <a:lnTo>
                    <a:pt x="19" y="14"/>
                  </a:lnTo>
                  <a:lnTo>
                    <a:pt x="19" y="11"/>
                  </a:lnTo>
                  <a:lnTo>
                    <a:pt x="21" y="9"/>
                  </a:lnTo>
                  <a:lnTo>
                    <a:pt x="19" y="7"/>
                  </a:lnTo>
                  <a:lnTo>
                    <a:pt x="19" y="7"/>
                  </a:lnTo>
                  <a:lnTo>
                    <a:pt x="14" y="11"/>
                  </a:lnTo>
                  <a:lnTo>
                    <a:pt x="16" y="14"/>
                  </a:lnTo>
                  <a:lnTo>
                    <a:pt x="12" y="16"/>
                  </a:lnTo>
                  <a:lnTo>
                    <a:pt x="9" y="14"/>
                  </a:lnTo>
                  <a:lnTo>
                    <a:pt x="7" y="14"/>
                  </a:lnTo>
                  <a:lnTo>
                    <a:pt x="5" y="11"/>
                  </a:lnTo>
                  <a:lnTo>
                    <a:pt x="2" y="14"/>
                  </a:lnTo>
                  <a:lnTo>
                    <a:pt x="7" y="18"/>
                  </a:lnTo>
                  <a:lnTo>
                    <a:pt x="7" y="21"/>
                  </a:lnTo>
                  <a:lnTo>
                    <a:pt x="5" y="21"/>
                  </a:lnTo>
                  <a:lnTo>
                    <a:pt x="2" y="21"/>
                  </a:lnTo>
                  <a:lnTo>
                    <a:pt x="2" y="26"/>
                  </a:lnTo>
                  <a:lnTo>
                    <a:pt x="5" y="28"/>
                  </a:lnTo>
                  <a:lnTo>
                    <a:pt x="5" y="30"/>
                  </a:lnTo>
                  <a:lnTo>
                    <a:pt x="7" y="33"/>
                  </a:lnTo>
                  <a:lnTo>
                    <a:pt x="2" y="37"/>
                  </a:lnTo>
                  <a:lnTo>
                    <a:pt x="0" y="42"/>
                  </a:lnTo>
                  <a:lnTo>
                    <a:pt x="2" y="44"/>
                  </a:lnTo>
                  <a:lnTo>
                    <a:pt x="5" y="42"/>
                  </a:lnTo>
                  <a:lnTo>
                    <a:pt x="9" y="47"/>
                  </a:lnTo>
                  <a:lnTo>
                    <a:pt x="12" y="52"/>
                  </a:lnTo>
                  <a:lnTo>
                    <a:pt x="9" y="54"/>
                  </a:lnTo>
                  <a:lnTo>
                    <a:pt x="9" y="56"/>
                  </a:lnTo>
                  <a:lnTo>
                    <a:pt x="16" y="56"/>
                  </a:lnTo>
                  <a:lnTo>
                    <a:pt x="23" y="59"/>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794" name="Freeform 689"/>
            <p:cNvSpPr>
              <a:spLocks/>
            </p:cNvSpPr>
            <p:nvPr/>
          </p:nvSpPr>
          <p:spPr bwMode="auto">
            <a:xfrm>
              <a:off x="6264309" y="2527849"/>
              <a:ext cx="10744" cy="16712"/>
            </a:xfrm>
            <a:custGeom>
              <a:avLst/>
              <a:gdLst>
                <a:gd name="T0" fmla="*/ 9 w 9"/>
                <a:gd name="T1" fmla="*/ 12 h 14"/>
                <a:gd name="T2" fmla="*/ 7 w 9"/>
                <a:gd name="T3" fmla="*/ 10 h 14"/>
                <a:gd name="T4" fmla="*/ 4 w 9"/>
                <a:gd name="T5" fmla="*/ 7 h 14"/>
                <a:gd name="T6" fmla="*/ 2 w 9"/>
                <a:gd name="T7" fmla="*/ 0 h 14"/>
                <a:gd name="T8" fmla="*/ 0 w 9"/>
                <a:gd name="T9" fmla="*/ 3 h 14"/>
                <a:gd name="T10" fmla="*/ 2 w 9"/>
                <a:gd name="T11" fmla="*/ 7 h 14"/>
                <a:gd name="T12" fmla="*/ 2 w 9"/>
                <a:gd name="T13" fmla="*/ 12 h 14"/>
                <a:gd name="T14" fmla="*/ 7 w 9"/>
                <a:gd name="T15" fmla="*/ 14 h 14"/>
                <a:gd name="T16" fmla="*/ 9 w 9"/>
                <a:gd name="T17" fmla="*/ 1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14">
                  <a:moveTo>
                    <a:pt x="9" y="12"/>
                  </a:moveTo>
                  <a:lnTo>
                    <a:pt x="7" y="10"/>
                  </a:lnTo>
                  <a:lnTo>
                    <a:pt x="4" y="7"/>
                  </a:lnTo>
                  <a:lnTo>
                    <a:pt x="2" y="0"/>
                  </a:lnTo>
                  <a:lnTo>
                    <a:pt x="0" y="3"/>
                  </a:lnTo>
                  <a:lnTo>
                    <a:pt x="2" y="7"/>
                  </a:lnTo>
                  <a:lnTo>
                    <a:pt x="2" y="12"/>
                  </a:lnTo>
                  <a:lnTo>
                    <a:pt x="7" y="14"/>
                  </a:lnTo>
                  <a:lnTo>
                    <a:pt x="9" y="12"/>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795" name="Freeform 690"/>
            <p:cNvSpPr>
              <a:spLocks/>
            </p:cNvSpPr>
            <p:nvPr/>
          </p:nvSpPr>
          <p:spPr bwMode="auto">
            <a:xfrm>
              <a:off x="6173589" y="2678253"/>
              <a:ext cx="2387" cy="4775"/>
            </a:xfrm>
            <a:custGeom>
              <a:avLst/>
              <a:gdLst>
                <a:gd name="T0" fmla="*/ 2 w 2"/>
                <a:gd name="T1" fmla="*/ 4 h 4"/>
                <a:gd name="T2" fmla="*/ 2 w 2"/>
                <a:gd name="T3" fmla="*/ 0 h 4"/>
                <a:gd name="T4" fmla="*/ 0 w 2"/>
                <a:gd name="T5" fmla="*/ 0 h 4"/>
                <a:gd name="T6" fmla="*/ 0 w 2"/>
                <a:gd name="T7" fmla="*/ 2 h 4"/>
                <a:gd name="T8" fmla="*/ 2 w 2"/>
                <a:gd name="T9" fmla="*/ 4 h 4"/>
              </a:gdLst>
              <a:ahLst/>
              <a:cxnLst>
                <a:cxn ang="0">
                  <a:pos x="T0" y="T1"/>
                </a:cxn>
                <a:cxn ang="0">
                  <a:pos x="T2" y="T3"/>
                </a:cxn>
                <a:cxn ang="0">
                  <a:pos x="T4" y="T5"/>
                </a:cxn>
                <a:cxn ang="0">
                  <a:pos x="T6" y="T7"/>
                </a:cxn>
                <a:cxn ang="0">
                  <a:pos x="T8" y="T9"/>
                </a:cxn>
              </a:cxnLst>
              <a:rect l="0" t="0" r="r" b="b"/>
              <a:pathLst>
                <a:path w="2" h="4">
                  <a:moveTo>
                    <a:pt x="2" y="4"/>
                  </a:moveTo>
                  <a:lnTo>
                    <a:pt x="2" y="0"/>
                  </a:lnTo>
                  <a:lnTo>
                    <a:pt x="0" y="0"/>
                  </a:lnTo>
                  <a:lnTo>
                    <a:pt x="0" y="2"/>
                  </a:lnTo>
                  <a:lnTo>
                    <a:pt x="2" y="4"/>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796" name="Freeform 691"/>
            <p:cNvSpPr>
              <a:spLocks/>
            </p:cNvSpPr>
            <p:nvPr/>
          </p:nvSpPr>
          <p:spPr bwMode="auto">
            <a:xfrm>
              <a:off x="6066157" y="2825077"/>
              <a:ext cx="11937" cy="5969"/>
            </a:xfrm>
            <a:custGeom>
              <a:avLst/>
              <a:gdLst>
                <a:gd name="T0" fmla="*/ 10 w 10"/>
                <a:gd name="T1" fmla="*/ 2 h 5"/>
                <a:gd name="T2" fmla="*/ 7 w 10"/>
                <a:gd name="T3" fmla="*/ 0 h 5"/>
                <a:gd name="T4" fmla="*/ 0 w 10"/>
                <a:gd name="T5" fmla="*/ 5 h 5"/>
                <a:gd name="T6" fmla="*/ 5 w 10"/>
                <a:gd name="T7" fmla="*/ 5 h 5"/>
                <a:gd name="T8" fmla="*/ 10 w 10"/>
                <a:gd name="T9" fmla="*/ 2 h 5"/>
              </a:gdLst>
              <a:ahLst/>
              <a:cxnLst>
                <a:cxn ang="0">
                  <a:pos x="T0" y="T1"/>
                </a:cxn>
                <a:cxn ang="0">
                  <a:pos x="T2" y="T3"/>
                </a:cxn>
                <a:cxn ang="0">
                  <a:pos x="T4" y="T5"/>
                </a:cxn>
                <a:cxn ang="0">
                  <a:pos x="T6" y="T7"/>
                </a:cxn>
                <a:cxn ang="0">
                  <a:pos x="T8" y="T9"/>
                </a:cxn>
              </a:cxnLst>
              <a:rect l="0" t="0" r="r" b="b"/>
              <a:pathLst>
                <a:path w="10" h="5">
                  <a:moveTo>
                    <a:pt x="10" y="2"/>
                  </a:moveTo>
                  <a:lnTo>
                    <a:pt x="7" y="0"/>
                  </a:lnTo>
                  <a:lnTo>
                    <a:pt x="0" y="5"/>
                  </a:lnTo>
                  <a:lnTo>
                    <a:pt x="5" y="5"/>
                  </a:lnTo>
                  <a:lnTo>
                    <a:pt x="10" y="2"/>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797" name="Freeform 692"/>
            <p:cNvSpPr>
              <a:spLocks/>
            </p:cNvSpPr>
            <p:nvPr/>
          </p:nvSpPr>
          <p:spPr bwMode="auto">
            <a:xfrm>
              <a:off x="6010056" y="2957576"/>
              <a:ext cx="2387" cy="8356"/>
            </a:xfrm>
            <a:custGeom>
              <a:avLst/>
              <a:gdLst>
                <a:gd name="T0" fmla="*/ 0 w 1"/>
                <a:gd name="T1" fmla="*/ 3 h 3"/>
                <a:gd name="T2" fmla="*/ 1 w 1"/>
                <a:gd name="T3" fmla="*/ 1 h 3"/>
                <a:gd name="T4" fmla="*/ 0 w 1"/>
                <a:gd name="T5" fmla="*/ 0 h 3"/>
                <a:gd name="T6" fmla="*/ 0 w 1"/>
                <a:gd name="T7" fmla="*/ 3 h 3"/>
              </a:gdLst>
              <a:ahLst/>
              <a:cxnLst>
                <a:cxn ang="0">
                  <a:pos x="T0" y="T1"/>
                </a:cxn>
                <a:cxn ang="0">
                  <a:pos x="T2" y="T3"/>
                </a:cxn>
                <a:cxn ang="0">
                  <a:pos x="T4" y="T5"/>
                </a:cxn>
                <a:cxn ang="0">
                  <a:pos x="T6" y="T7"/>
                </a:cxn>
              </a:cxnLst>
              <a:rect l="0" t="0" r="r" b="b"/>
              <a:pathLst>
                <a:path w="1" h="3">
                  <a:moveTo>
                    <a:pt x="0" y="3"/>
                  </a:moveTo>
                  <a:cubicBezTo>
                    <a:pt x="1" y="1"/>
                    <a:pt x="1" y="1"/>
                    <a:pt x="1" y="1"/>
                  </a:cubicBezTo>
                  <a:cubicBezTo>
                    <a:pt x="1" y="1"/>
                    <a:pt x="0" y="0"/>
                    <a:pt x="0" y="0"/>
                  </a:cubicBezTo>
                  <a:lnTo>
                    <a:pt x="0" y="3"/>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798" name="Freeform 693"/>
            <p:cNvSpPr>
              <a:spLocks/>
            </p:cNvSpPr>
            <p:nvPr/>
          </p:nvSpPr>
          <p:spPr bwMode="auto">
            <a:xfrm>
              <a:off x="6012442" y="2968319"/>
              <a:ext cx="3581" cy="5969"/>
            </a:xfrm>
            <a:custGeom>
              <a:avLst/>
              <a:gdLst>
                <a:gd name="T0" fmla="*/ 3 w 3"/>
                <a:gd name="T1" fmla="*/ 0 h 5"/>
                <a:gd name="T2" fmla="*/ 0 w 3"/>
                <a:gd name="T3" fmla="*/ 5 h 5"/>
                <a:gd name="T4" fmla="*/ 0 w 3"/>
                <a:gd name="T5" fmla="*/ 3 h 5"/>
                <a:gd name="T6" fmla="*/ 3 w 3"/>
                <a:gd name="T7" fmla="*/ 0 h 5"/>
              </a:gdLst>
              <a:ahLst/>
              <a:cxnLst>
                <a:cxn ang="0">
                  <a:pos x="T0" y="T1"/>
                </a:cxn>
                <a:cxn ang="0">
                  <a:pos x="T2" y="T3"/>
                </a:cxn>
                <a:cxn ang="0">
                  <a:pos x="T4" y="T5"/>
                </a:cxn>
                <a:cxn ang="0">
                  <a:pos x="T6" y="T7"/>
                </a:cxn>
              </a:cxnLst>
              <a:rect l="0" t="0" r="r" b="b"/>
              <a:pathLst>
                <a:path w="3" h="5">
                  <a:moveTo>
                    <a:pt x="3" y="0"/>
                  </a:moveTo>
                  <a:lnTo>
                    <a:pt x="0" y="5"/>
                  </a:lnTo>
                  <a:lnTo>
                    <a:pt x="0" y="3"/>
                  </a:lnTo>
                  <a:lnTo>
                    <a:pt x="3" y="0"/>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799" name="Freeform 694"/>
            <p:cNvSpPr>
              <a:spLocks/>
            </p:cNvSpPr>
            <p:nvPr/>
          </p:nvSpPr>
          <p:spPr bwMode="auto">
            <a:xfrm>
              <a:off x="6171202" y="2620957"/>
              <a:ext cx="13131" cy="11937"/>
            </a:xfrm>
            <a:custGeom>
              <a:avLst/>
              <a:gdLst>
                <a:gd name="T0" fmla="*/ 9 w 11"/>
                <a:gd name="T1" fmla="*/ 7 h 10"/>
                <a:gd name="T2" fmla="*/ 11 w 11"/>
                <a:gd name="T3" fmla="*/ 0 h 10"/>
                <a:gd name="T4" fmla="*/ 2 w 11"/>
                <a:gd name="T5" fmla="*/ 5 h 10"/>
                <a:gd name="T6" fmla="*/ 0 w 11"/>
                <a:gd name="T7" fmla="*/ 10 h 10"/>
                <a:gd name="T8" fmla="*/ 7 w 11"/>
                <a:gd name="T9" fmla="*/ 5 h 10"/>
                <a:gd name="T10" fmla="*/ 9 w 11"/>
                <a:gd name="T11" fmla="*/ 7 h 10"/>
              </a:gdLst>
              <a:ahLst/>
              <a:cxnLst>
                <a:cxn ang="0">
                  <a:pos x="T0" y="T1"/>
                </a:cxn>
                <a:cxn ang="0">
                  <a:pos x="T2" y="T3"/>
                </a:cxn>
                <a:cxn ang="0">
                  <a:pos x="T4" y="T5"/>
                </a:cxn>
                <a:cxn ang="0">
                  <a:pos x="T6" y="T7"/>
                </a:cxn>
                <a:cxn ang="0">
                  <a:pos x="T8" y="T9"/>
                </a:cxn>
                <a:cxn ang="0">
                  <a:pos x="T10" y="T11"/>
                </a:cxn>
              </a:cxnLst>
              <a:rect l="0" t="0" r="r" b="b"/>
              <a:pathLst>
                <a:path w="11" h="10">
                  <a:moveTo>
                    <a:pt x="9" y="7"/>
                  </a:moveTo>
                  <a:lnTo>
                    <a:pt x="11" y="0"/>
                  </a:lnTo>
                  <a:lnTo>
                    <a:pt x="2" y="5"/>
                  </a:lnTo>
                  <a:lnTo>
                    <a:pt x="0" y="10"/>
                  </a:lnTo>
                  <a:lnTo>
                    <a:pt x="7" y="5"/>
                  </a:lnTo>
                  <a:lnTo>
                    <a:pt x="9" y="7"/>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800" name="Freeform 695"/>
            <p:cNvSpPr>
              <a:spLocks/>
            </p:cNvSpPr>
            <p:nvPr/>
          </p:nvSpPr>
          <p:spPr bwMode="auto">
            <a:xfrm>
              <a:off x="6187913" y="2595890"/>
              <a:ext cx="25068" cy="31036"/>
            </a:xfrm>
            <a:custGeom>
              <a:avLst/>
              <a:gdLst>
                <a:gd name="T0" fmla="*/ 9 w 21"/>
                <a:gd name="T1" fmla="*/ 24 h 26"/>
                <a:gd name="T2" fmla="*/ 9 w 21"/>
                <a:gd name="T3" fmla="*/ 21 h 26"/>
                <a:gd name="T4" fmla="*/ 14 w 21"/>
                <a:gd name="T5" fmla="*/ 19 h 26"/>
                <a:gd name="T6" fmla="*/ 21 w 21"/>
                <a:gd name="T7" fmla="*/ 10 h 26"/>
                <a:gd name="T8" fmla="*/ 16 w 21"/>
                <a:gd name="T9" fmla="*/ 5 h 26"/>
                <a:gd name="T10" fmla="*/ 14 w 21"/>
                <a:gd name="T11" fmla="*/ 2 h 26"/>
                <a:gd name="T12" fmla="*/ 14 w 21"/>
                <a:gd name="T13" fmla="*/ 7 h 26"/>
                <a:gd name="T14" fmla="*/ 16 w 21"/>
                <a:gd name="T15" fmla="*/ 10 h 26"/>
                <a:gd name="T16" fmla="*/ 9 w 21"/>
                <a:gd name="T17" fmla="*/ 10 h 26"/>
                <a:gd name="T18" fmla="*/ 7 w 21"/>
                <a:gd name="T19" fmla="*/ 14 h 26"/>
                <a:gd name="T20" fmla="*/ 7 w 21"/>
                <a:gd name="T21" fmla="*/ 12 h 26"/>
                <a:gd name="T22" fmla="*/ 9 w 21"/>
                <a:gd name="T23" fmla="*/ 0 h 26"/>
                <a:gd name="T24" fmla="*/ 5 w 21"/>
                <a:gd name="T25" fmla="*/ 7 h 26"/>
                <a:gd name="T26" fmla="*/ 5 w 21"/>
                <a:gd name="T27" fmla="*/ 12 h 26"/>
                <a:gd name="T28" fmla="*/ 2 w 21"/>
                <a:gd name="T29" fmla="*/ 14 h 26"/>
                <a:gd name="T30" fmla="*/ 2 w 21"/>
                <a:gd name="T31" fmla="*/ 19 h 26"/>
                <a:gd name="T32" fmla="*/ 0 w 21"/>
                <a:gd name="T33" fmla="*/ 21 h 26"/>
                <a:gd name="T34" fmla="*/ 0 w 21"/>
                <a:gd name="T35" fmla="*/ 26 h 26"/>
                <a:gd name="T36" fmla="*/ 2 w 21"/>
                <a:gd name="T37" fmla="*/ 26 h 26"/>
                <a:gd name="T38" fmla="*/ 7 w 21"/>
                <a:gd name="T39" fmla="*/ 19 h 26"/>
                <a:gd name="T40" fmla="*/ 5 w 21"/>
                <a:gd name="T41" fmla="*/ 24 h 26"/>
                <a:gd name="T42" fmla="*/ 9 w 21"/>
                <a:gd name="T43" fmla="*/ 24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1" h="26">
                  <a:moveTo>
                    <a:pt x="9" y="24"/>
                  </a:moveTo>
                  <a:lnTo>
                    <a:pt x="9" y="21"/>
                  </a:lnTo>
                  <a:lnTo>
                    <a:pt x="14" y="19"/>
                  </a:lnTo>
                  <a:lnTo>
                    <a:pt x="21" y="10"/>
                  </a:lnTo>
                  <a:lnTo>
                    <a:pt x="16" y="5"/>
                  </a:lnTo>
                  <a:lnTo>
                    <a:pt x="14" y="2"/>
                  </a:lnTo>
                  <a:lnTo>
                    <a:pt x="14" y="7"/>
                  </a:lnTo>
                  <a:lnTo>
                    <a:pt x="16" y="10"/>
                  </a:lnTo>
                  <a:lnTo>
                    <a:pt x="9" y="10"/>
                  </a:lnTo>
                  <a:lnTo>
                    <a:pt x="7" y="14"/>
                  </a:lnTo>
                  <a:lnTo>
                    <a:pt x="7" y="12"/>
                  </a:lnTo>
                  <a:lnTo>
                    <a:pt x="9" y="0"/>
                  </a:lnTo>
                  <a:lnTo>
                    <a:pt x="5" y="7"/>
                  </a:lnTo>
                  <a:lnTo>
                    <a:pt x="5" y="12"/>
                  </a:lnTo>
                  <a:lnTo>
                    <a:pt x="2" y="14"/>
                  </a:lnTo>
                  <a:lnTo>
                    <a:pt x="2" y="19"/>
                  </a:lnTo>
                  <a:lnTo>
                    <a:pt x="0" y="21"/>
                  </a:lnTo>
                  <a:lnTo>
                    <a:pt x="0" y="26"/>
                  </a:lnTo>
                  <a:lnTo>
                    <a:pt x="2" y="26"/>
                  </a:lnTo>
                  <a:lnTo>
                    <a:pt x="7" y="19"/>
                  </a:lnTo>
                  <a:lnTo>
                    <a:pt x="5" y="24"/>
                  </a:lnTo>
                  <a:lnTo>
                    <a:pt x="9" y="24"/>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801" name="Freeform 696"/>
            <p:cNvSpPr>
              <a:spLocks/>
            </p:cNvSpPr>
            <p:nvPr/>
          </p:nvSpPr>
          <p:spPr bwMode="auto">
            <a:xfrm>
              <a:off x="6006473" y="2965932"/>
              <a:ext cx="3581" cy="5969"/>
            </a:xfrm>
            <a:custGeom>
              <a:avLst/>
              <a:gdLst>
                <a:gd name="T0" fmla="*/ 3 w 3"/>
                <a:gd name="T1" fmla="*/ 5 h 5"/>
                <a:gd name="T2" fmla="*/ 3 w 3"/>
                <a:gd name="T3" fmla="*/ 0 h 5"/>
                <a:gd name="T4" fmla="*/ 0 w 3"/>
                <a:gd name="T5" fmla="*/ 2 h 5"/>
                <a:gd name="T6" fmla="*/ 3 w 3"/>
                <a:gd name="T7" fmla="*/ 5 h 5"/>
              </a:gdLst>
              <a:ahLst/>
              <a:cxnLst>
                <a:cxn ang="0">
                  <a:pos x="T0" y="T1"/>
                </a:cxn>
                <a:cxn ang="0">
                  <a:pos x="T2" y="T3"/>
                </a:cxn>
                <a:cxn ang="0">
                  <a:pos x="T4" y="T5"/>
                </a:cxn>
                <a:cxn ang="0">
                  <a:pos x="T6" y="T7"/>
                </a:cxn>
              </a:cxnLst>
              <a:rect l="0" t="0" r="r" b="b"/>
              <a:pathLst>
                <a:path w="3" h="5">
                  <a:moveTo>
                    <a:pt x="3" y="5"/>
                  </a:moveTo>
                  <a:lnTo>
                    <a:pt x="3" y="0"/>
                  </a:lnTo>
                  <a:lnTo>
                    <a:pt x="0" y="2"/>
                  </a:lnTo>
                  <a:lnTo>
                    <a:pt x="3" y="5"/>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802" name="Freeform 697"/>
            <p:cNvSpPr>
              <a:spLocks/>
            </p:cNvSpPr>
            <p:nvPr/>
          </p:nvSpPr>
          <p:spPr bwMode="auto">
            <a:xfrm>
              <a:off x="6006473" y="2977869"/>
              <a:ext cx="5969" cy="4775"/>
            </a:xfrm>
            <a:custGeom>
              <a:avLst/>
              <a:gdLst>
                <a:gd name="T0" fmla="*/ 0 w 2"/>
                <a:gd name="T1" fmla="*/ 0 h 2"/>
                <a:gd name="T2" fmla="*/ 1 w 2"/>
                <a:gd name="T3" fmla="*/ 2 h 2"/>
                <a:gd name="T4" fmla="*/ 2 w 2"/>
                <a:gd name="T5" fmla="*/ 1 h 2"/>
                <a:gd name="T6" fmla="*/ 1 w 2"/>
                <a:gd name="T7" fmla="*/ 0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cubicBezTo>
                    <a:pt x="1" y="2"/>
                    <a:pt x="1" y="2"/>
                    <a:pt x="1" y="2"/>
                  </a:cubicBezTo>
                  <a:cubicBezTo>
                    <a:pt x="2" y="1"/>
                    <a:pt x="2" y="1"/>
                    <a:pt x="2" y="1"/>
                  </a:cubicBezTo>
                  <a:cubicBezTo>
                    <a:pt x="1" y="0"/>
                    <a:pt x="1" y="0"/>
                    <a:pt x="1" y="0"/>
                  </a:cubicBezTo>
                  <a:cubicBezTo>
                    <a:pt x="1" y="0"/>
                    <a:pt x="0" y="0"/>
                    <a:pt x="0" y="0"/>
                  </a:cubicBez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803" name="Freeform 698"/>
            <p:cNvSpPr>
              <a:spLocks/>
            </p:cNvSpPr>
            <p:nvPr/>
          </p:nvSpPr>
          <p:spPr bwMode="auto">
            <a:xfrm>
              <a:off x="6066157" y="2833433"/>
              <a:ext cx="16712" cy="8356"/>
            </a:xfrm>
            <a:custGeom>
              <a:avLst/>
              <a:gdLst>
                <a:gd name="T0" fmla="*/ 7 w 14"/>
                <a:gd name="T1" fmla="*/ 5 h 7"/>
                <a:gd name="T2" fmla="*/ 12 w 14"/>
                <a:gd name="T3" fmla="*/ 5 h 7"/>
                <a:gd name="T4" fmla="*/ 14 w 14"/>
                <a:gd name="T5" fmla="*/ 0 h 7"/>
                <a:gd name="T6" fmla="*/ 12 w 14"/>
                <a:gd name="T7" fmla="*/ 0 h 7"/>
                <a:gd name="T8" fmla="*/ 10 w 14"/>
                <a:gd name="T9" fmla="*/ 0 h 7"/>
                <a:gd name="T10" fmla="*/ 7 w 14"/>
                <a:gd name="T11" fmla="*/ 0 h 7"/>
                <a:gd name="T12" fmla="*/ 2 w 14"/>
                <a:gd name="T13" fmla="*/ 2 h 7"/>
                <a:gd name="T14" fmla="*/ 0 w 14"/>
                <a:gd name="T15" fmla="*/ 5 h 7"/>
                <a:gd name="T16" fmla="*/ 2 w 14"/>
                <a:gd name="T17" fmla="*/ 7 h 7"/>
                <a:gd name="T18" fmla="*/ 7 w 14"/>
                <a:gd name="T19"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 h="7">
                  <a:moveTo>
                    <a:pt x="7" y="5"/>
                  </a:moveTo>
                  <a:lnTo>
                    <a:pt x="12" y="5"/>
                  </a:lnTo>
                  <a:lnTo>
                    <a:pt x="14" y="0"/>
                  </a:lnTo>
                  <a:lnTo>
                    <a:pt x="12" y="0"/>
                  </a:lnTo>
                  <a:lnTo>
                    <a:pt x="10" y="0"/>
                  </a:lnTo>
                  <a:lnTo>
                    <a:pt x="7" y="0"/>
                  </a:lnTo>
                  <a:lnTo>
                    <a:pt x="2" y="2"/>
                  </a:lnTo>
                  <a:lnTo>
                    <a:pt x="0" y="5"/>
                  </a:lnTo>
                  <a:lnTo>
                    <a:pt x="2" y="7"/>
                  </a:lnTo>
                  <a:lnTo>
                    <a:pt x="7" y="5"/>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804" name="Freeform 699"/>
            <p:cNvSpPr>
              <a:spLocks/>
            </p:cNvSpPr>
            <p:nvPr/>
          </p:nvSpPr>
          <p:spPr bwMode="auto">
            <a:xfrm>
              <a:off x="6134198" y="2742712"/>
              <a:ext cx="5969" cy="5969"/>
            </a:xfrm>
            <a:custGeom>
              <a:avLst/>
              <a:gdLst>
                <a:gd name="T0" fmla="*/ 5 w 5"/>
                <a:gd name="T1" fmla="*/ 0 h 5"/>
                <a:gd name="T2" fmla="*/ 2 w 5"/>
                <a:gd name="T3" fmla="*/ 0 h 5"/>
                <a:gd name="T4" fmla="*/ 0 w 5"/>
                <a:gd name="T5" fmla="*/ 3 h 5"/>
                <a:gd name="T6" fmla="*/ 2 w 5"/>
                <a:gd name="T7" fmla="*/ 5 h 5"/>
                <a:gd name="T8" fmla="*/ 5 w 5"/>
                <a:gd name="T9" fmla="*/ 3 h 5"/>
                <a:gd name="T10" fmla="*/ 5 w 5"/>
                <a:gd name="T11" fmla="*/ 0 h 5"/>
              </a:gdLst>
              <a:ahLst/>
              <a:cxnLst>
                <a:cxn ang="0">
                  <a:pos x="T0" y="T1"/>
                </a:cxn>
                <a:cxn ang="0">
                  <a:pos x="T2" y="T3"/>
                </a:cxn>
                <a:cxn ang="0">
                  <a:pos x="T4" y="T5"/>
                </a:cxn>
                <a:cxn ang="0">
                  <a:pos x="T6" y="T7"/>
                </a:cxn>
                <a:cxn ang="0">
                  <a:pos x="T8" y="T9"/>
                </a:cxn>
                <a:cxn ang="0">
                  <a:pos x="T10" y="T11"/>
                </a:cxn>
              </a:cxnLst>
              <a:rect l="0" t="0" r="r" b="b"/>
              <a:pathLst>
                <a:path w="5" h="5">
                  <a:moveTo>
                    <a:pt x="5" y="0"/>
                  </a:moveTo>
                  <a:lnTo>
                    <a:pt x="2" y="0"/>
                  </a:lnTo>
                  <a:lnTo>
                    <a:pt x="0" y="3"/>
                  </a:lnTo>
                  <a:lnTo>
                    <a:pt x="2" y="5"/>
                  </a:lnTo>
                  <a:lnTo>
                    <a:pt x="5" y="3"/>
                  </a:lnTo>
                  <a:lnTo>
                    <a:pt x="5" y="0"/>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805" name="Freeform 700"/>
            <p:cNvSpPr>
              <a:spLocks/>
            </p:cNvSpPr>
            <p:nvPr/>
          </p:nvSpPr>
          <p:spPr bwMode="auto">
            <a:xfrm>
              <a:off x="6119874" y="2773748"/>
              <a:ext cx="14324" cy="8356"/>
            </a:xfrm>
            <a:custGeom>
              <a:avLst/>
              <a:gdLst>
                <a:gd name="T0" fmla="*/ 2 w 12"/>
                <a:gd name="T1" fmla="*/ 3 h 7"/>
                <a:gd name="T2" fmla="*/ 0 w 12"/>
                <a:gd name="T3" fmla="*/ 5 h 7"/>
                <a:gd name="T4" fmla="*/ 2 w 12"/>
                <a:gd name="T5" fmla="*/ 5 h 7"/>
                <a:gd name="T6" fmla="*/ 5 w 12"/>
                <a:gd name="T7" fmla="*/ 7 h 7"/>
                <a:gd name="T8" fmla="*/ 7 w 12"/>
                <a:gd name="T9" fmla="*/ 5 h 7"/>
                <a:gd name="T10" fmla="*/ 12 w 12"/>
                <a:gd name="T11" fmla="*/ 0 h 7"/>
                <a:gd name="T12" fmla="*/ 7 w 12"/>
                <a:gd name="T13" fmla="*/ 3 h 7"/>
                <a:gd name="T14" fmla="*/ 2 w 12"/>
                <a:gd name="T15" fmla="*/ 3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7">
                  <a:moveTo>
                    <a:pt x="2" y="3"/>
                  </a:moveTo>
                  <a:lnTo>
                    <a:pt x="0" y="5"/>
                  </a:lnTo>
                  <a:lnTo>
                    <a:pt x="2" y="5"/>
                  </a:lnTo>
                  <a:lnTo>
                    <a:pt x="5" y="7"/>
                  </a:lnTo>
                  <a:lnTo>
                    <a:pt x="7" y="5"/>
                  </a:lnTo>
                  <a:lnTo>
                    <a:pt x="12" y="0"/>
                  </a:lnTo>
                  <a:lnTo>
                    <a:pt x="7" y="3"/>
                  </a:lnTo>
                  <a:lnTo>
                    <a:pt x="2" y="3"/>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806" name="Freeform 701"/>
            <p:cNvSpPr>
              <a:spLocks/>
            </p:cNvSpPr>
            <p:nvPr/>
          </p:nvSpPr>
          <p:spPr bwMode="auto">
            <a:xfrm>
              <a:off x="6221336" y="2598277"/>
              <a:ext cx="3581" cy="5969"/>
            </a:xfrm>
            <a:custGeom>
              <a:avLst/>
              <a:gdLst>
                <a:gd name="T0" fmla="*/ 0 w 3"/>
                <a:gd name="T1" fmla="*/ 5 h 5"/>
                <a:gd name="T2" fmla="*/ 3 w 3"/>
                <a:gd name="T3" fmla="*/ 3 h 5"/>
                <a:gd name="T4" fmla="*/ 0 w 3"/>
                <a:gd name="T5" fmla="*/ 0 h 5"/>
                <a:gd name="T6" fmla="*/ 0 w 3"/>
                <a:gd name="T7" fmla="*/ 5 h 5"/>
              </a:gdLst>
              <a:ahLst/>
              <a:cxnLst>
                <a:cxn ang="0">
                  <a:pos x="T0" y="T1"/>
                </a:cxn>
                <a:cxn ang="0">
                  <a:pos x="T2" y="T3"/>
                </a:cxn>
                <a:cxn ang="0">
                  <a:pos x="T4" y="T5"/>
                </a:cxn>
                <a:cxn ang="0">
                  <a:pos x="T6" y="T7"/>
                </a:cxn>
              </a:cxnLst>
              <a:rect l="0" t="0" r="r" b="b"/>
              <a:pathLst>
                <a:path w="3" h="5">
                  <a:moveTo>
                    <a:pt x="0" y="5"/>
                  </a:moveTo>
                  <a:lnTo>
                    <a:pt x="3" y="3"/>
                  </a:lnTo>
                  <a:lnTo>
                    <a:pt x="0" y="0"/>
                  </a:lnTo>
                  <a:lnTo>
                    <a:pt x="0" y="5"/>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807" name="Freeform 702"/>
            <p:cNvSpPr>
              <a:spLocks/>
            </p:cNvSpPr>
            <p:nvPr/>
          </p:nvSpPr>
          <p:spPr bwMode="auto">
            <a:xfrm>
              <a:off x="6306089" y="2502782"/>
              <a:ext cx="25068" cy="16712"/>
            </a:xfrm>
            <a:custGeom>
              <a:avLst/>
              <a:gdLst>
                <a:gd name="T0" fmla="*/ 12 w 21"/>
                <a:gd name="T1" fmla="*/ 5 h 14"/>
                <a:gd name="T2" fmla="*/ 10 w 21"/>
                <a:gd name="T3" fmla="*/ 7 h 14"/>
                <a:gd name="T4" fmla="*/ 7 w 21"/>
                <a:gd name="T5" fmla="*/ 5 h 14"/>
                <a:gd name="T6" fmla="*/ 5 w 21"/>
                <a:gd name="T7" fmla="*/ 7 h 14"/>
                <a:gd name="T8" fmla="*/ 0 w 21"/>
                <a:gd name="T9" fmla="*/ 7 h 14"/>
                <a:gd name="T10" fmla="*/ 2 w 21"/>
                <a:gd name="T11" fmla="*/ 12 h 14"/>
                <a:gd name="T12" fmla="*/ 10 w 21"/>
                <a:gd name="T13" fmla="*/ 14 h 14"/>
                <a:gd name="T14" fmla="*/ 12 w 21"/>
                <a:gd name="T15" fmla="*/ 12 h 14"/>
                <a:gd name="T16" fmla="*/ 21 w 21"/>
                <a:gd name="T17" fmla="*/ 2 h 14"/>
                <a:gd name="T18" fmla="*/ 21 w 21"/>
                <a:gd name="T19" fmla="*/ 0 h 14"/>
                <a:gd name="T20" fmla="*/ 14 w 21"/>
                <a:gd name="T21" fmla="*/ 5 h 14"/>
                <a:gd name="T22" fmla="*/ 12 w 21"/>
                <a:gd name="T23" fmla="*/ 5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 h="14">
                  <a:moveTo>
                    <a:pt x="12" y="5"/>
                  </a:moveTo>
                  <a:lnTo>
                    <a:pt x="10" y="7"/>
                  </a:lnTo>
                  <a:lnTo>
                    <a:pt x="7" y="5"/>
                  </a:lnTo>
                  <a:lnTo>
                    <a:pt x="5" y="7"/>
                  </a:lnTo>
                  <a:lnTo>
                    <a:pt x="0" y="7"/>
                  </a:lnTo>
                  <a:lnTo>
                    <a:pt x="2" y="12"/>
                  </a:lnTo>
                  <a:lnTo>
                    <a:pt x="10" y="14"/>
                  </a:lnTo>
                  <a:lnTo>
                    <a:pt x="12" y="12"/>
                  </a:lnTo>
                  <a:lnTo>
                    <a:pt x="21" y="2"/>
                  </a:lnTo>
                  <a:lnTo>
                    <a:pt x="21" y="0"/>
                  </a:lnTo>
                  <a:lnTo>
                    <a:pt x="14" y="5"/>
                  </a:lnTo>
                  <a:lnTo>
                    <a:pt x="12" y="5"/>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808" name="Freeform 703"/>
            <p:cNvSpPr>
              <a:spLocks/>
            </p:cNvSpPr>
            <p:nvPr/>
          </p:nvSpPr>
          <p:spPr bwMode="auto">
            <a:xfrm>
              <a:off x="6314444" y="2523074"/>
              <a:ext cx="11937" cy="8356"/>
            </a:xfrm>
            <a:custGeom>
              <a:avLst/>
              <a:gdLst>
                <a:gd name="T0" fmla="*/ 3 w 10"/>
                <a:gd name="T1" fmla="*/ 0 h 7"/>
                <a:gd name="T2" fmla="*/ 0 w 10"/>
                <a:gd name="T3" fmla="*/ 2 h 7"/>
                <a:gd name="T4" fmla="*/ 5 w 10"/>
                <a:gd name="T5" fmla="*/ 4 h 7"/>
                <a:gd name="T6" fmla="*/ 7 w 10"/>
                <a:gd name="T7" fmla="*/ 7 h 7"/>
                <a:gd name="T8" fmla="*/ 10 w 10"/>
                <a:gd name="T9" fmla="*/ 2 h 7"/>
                <a:gd name="T10" fmla="*/ 7 w 10"/>
                <a:gd name="T11" fmla="*/ 2 h 7"/>
                <a:gd name="T12" fmla="*/ 3 w 10"/>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10" h="7">
                  <a:moveTo>
                    <a:pt x="3" y="0"/>
                  </a:moveTo>
                  <a:lnTo>
                    <a:pt x="0" y="2"/>
                  </a:lnTo>
                  <a:lnTo>
                    <a:pt x="5" y="4"/>
                  </a:lnTo>
                  <a:lnTo>
                    <a:pt x="7" y="7"/>
                  </a:lnTo>
                  <a:lnTo>
                    <a:pt x="10" y="2"/>
                  </a:lnTo>
                  <a:lnTo>
                    <a:pt x="7" y="2"/>
                  </a:lnTo>
                  <a:lnTo>
                    <a:pt x="3" y="0"/>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809" name="Freeform 704"/>
            <p:cNvSpPr>
              <a:spLocks/>
            </p:cNvSpPr>
            <p:nvPr/>
          </p:nvSpPr>
          <p:spPr bwMode="auto">
            <a:xfrm>
              <a:off x="6130616" y="2765393"/>
              <a:ext cx="5969" cy="8356"/>
            </a:xfrm>
            <a:custGeom>
              <a:avLst/>
              <a:gdLst>
                <a:gd name="T0" fmla="*/ 5 w 5"/>
                <a:gd name="T1" fmla="*/ 0 h 7"/>
                <a:gd name="T2" fmla="*/ 0 w 5"/>
                <a:gd name="T3" fmla="*/ 2 h 7"/>
                <a:gd name="T4" fmla="*/ 0 w 5"/>
                <a:gd name="T5" fmla="*/ 5 h 7"/>
                <a:gd name="T6" fmla="*/ 3 w 5"/>
                <a:gd name="T7" fmla="*/ 7 h 7"/>
                <a:gd name="T8" fmla="*/ 5 w 5"/>
                <a:gd name="T9" fmla="*/ 0 h 7"/>
              </a:gdLst>
              <a:ahLst/>
              <a:cxnLst>
                <a:cxn ang="0">
                  <a:pos x="T0" y="T1"/>
                </a:cxn>
                <a:cxn ang="0">
                  <a:pos x="T2" y="T3"/>
                </a:cxn>
                <a:cxn ang="0">
                  <a:pos x="T4" y="T5"/>
                </a:cxn>
                <a:cxn ang="0">
                  <a:pos x="T6" y="T7"/>
                </a:cxn>
                <a:cxn ang="0">
                  <a:pos x="T8" y="T9"/>
                </a:cxn>
              </a:cxnLst>
              <a:rect l="0" t="0" r="r" b="b"/>
              <a:pathLst>
                <a:path w="5" h="7">
                  <a:moveTo>
                    <a:pt x="5" y="0"/>
                  </a:moveTo>
                  <a:lnTo>
                    <a:pt x="0" y="2"/>
                  </a:lnTo>
                  <a:lnTo>
                    <a:pt x="0" y="5"/>
                  </a:lnTo>
                  <a:lnTo>
                    <a:pt x="3" y="7"/>
                  </a:lnTo>
                  <a:lnTo>
                    <a:pt x="5" y="0"/>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810" name="Freeform 705"/>
            <p:cNvSpPr>
              <a:spLocks/>
            </p:cNvSpPr>
            <p:nvPr/>
          </p:nvSpPr>
          <p:spPr bwMode="auto">
            <a:xfrm>
              <a:off x="6326382" y="2513525"/>
              <a:ext cx="8356" cy="14324"/>
            </a:xfrm>
            <a:custGeom>
              <a:avLst/>
              <a:gdLst>
                <a:gd name="T0" fmla="*/ 4 w 7"/>
                <a:gd name="T1" fmla="*/ 12 h 12"/>
                <a:gd name="T2" fmla="*/ 4 w 7"/>
                <a:gd name="T3" fmla="*/ 8 h 12"/>
                <a:gd name="T4" fmla="*/ 7 w 7"/>
                <a:gd name="T5" fmla="*/ 5 h 12"/>
                <a:gd name="T6" fmla="*/ 7 w 7"/>
                <a:gd name="T7" fmla="*/ 0 h 12"/>
                <a:gd name="T8" fmla="*/ 0 w 7"/>
                <a:gd name="T9" fmla="*/ 5 h 12"/>
                <a:gd name="T10" fmla="*/ 4 w 7"/>
                <a:gd name="T11" fmla="*/ 12 h 12"/>
              </a:gdLst>
              <a:ahLst/>
              <a:cxnLst>
                <a:cxn ang="0">
                  <a:pos x="T0" y="T1"/>
                </a:cxn>
                <a:cxn ang="0">
                  <a:pos x="T2" y="T3"/>
                </a:cxn>
                <a:cxn ang="0">
                  <a:pos x="T4" y="T5"/>
                </a:cxn>
                <a:cxn ang="0">
                  <a:pos x="T6" y="T7"/>
                </a:cxn>
                <a:cxn ang="0">
                  <a:pos x="T8" y="T9"/>
                </a:cxn>
                <a:cxn ang="0">
                  <a:pos x="T10" y="T11"/>
                </a:cxn>
              </a:cxnLst>
              <a:rect l="0" t="0" r="r" b="b"/>
              <a:pathLst>
                <a:path w="7" h="12">
                  <a:moveTo>
                    <a:pt x="4" y="12"/>
                  </a:moveTo>
                  <a:lnTo>
                    <a:pt x="4" y="8"/>
                  </a:lnTo>
                  <a:lnTo>
                    <a:pt x="7" y="5"/>
                  </a:lnTo>
                  <a:lnTo>
                    <a:pt x="7" y="0"/>
                  </a:lnTo>
                  <a:lnTo>
                    <a:pt x="0" y="5"/>
                  </a:lnTo>
                  <a:lnTo>
                    <a:pt x="4" y="12"/>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811" name="Freeform 706"/>
            <p:cNvSpPr>
              <a:spLocks/>
            </p:cNvSpPr>
            <p:nvPr/>
          </p:nvSpPr>
          <p:spPr bwMode="auto">
            <a:xfrm>
              <a:off x="6339512" y="2494426"/>
              <a:ext cx="9549" cy="5969"/>
            </a:xfrm>
            <a:custGeom>
              <a:avLst/>
              <a:gdLst>
                <a:gd name="T0" fmla="*/ 0 w 8"/>
                <a:gd name="T1" fmla="*/ 0 h 5"/>
                <a:gd name="T2" fmla="*/ 5 w 8"/>
                <a:gd name="T3" fmla="*/ 5 h 5"/>
                <a:gd name="T4" fmla="*/ 5 w 8"/>
                <a:gd name="T5" fmla="*/ 5 h 5"/>
                <a:gd name="T6" fmla="*/ 8 w 8"/>
                <a:gd name="T7" fmla="*/ 2 h 5"/>
                <a:gd name="T8" fmla="*/ 5 w 8"/>
                <a:gd name="T9" fmla="*/ 0 h 5"/>
                <a:gd name="T10" fmla="*/ 0 w 8"/>
                <a:gd name="T11" fmla="*/ 0 h 5"/>
              </a:gdLst>
              <a:ahLst/>
              <a:cxnLst>
                <a:cxn ang="0">
                  <a:pos x="T0" y="T1"/>
                </a:cxn>
                <a:cxn ang="0">
                  <a:pos x="T2" y="T3"/>
                </a:cxn>
                <a:cxn ang="0">
                  <a:pos x="T4" y="T5"/>
                </a:cxn>
                <a:cxn ang="0">
                  <a:pos x="T6" y="T7"/>
                </a:cxn>
                <a:cxn ang="0">
                  <a:pos x="T8" y="T9"/>
                </a:cxn>
                <a:cxn ang="0">
                  <a:pos x="T10" y="T11"/>
                </a:cxn>
              </a:cxnLst>
              <a:rect l="0" t="0" r="r" b="b"/>
              <a:pathLst>
                <a:path w="8" h="5">
                  <a:moveTo>
                    <a:pt x="0" y="0"/>
                  </a:moveTo>
                  <a:lnTo>
                    <a:pt x="5" y="5"/>
                  </a:lnTo>
                  <a:lnTo>
                    <a:pt x="5" y="5"/>
                  </a:lnTo>
                  <a:lnTo>
                    <a:pt x="8" y="2"/>
                  </a:lnTo>
                  <a:lnTo>
                    <a:pt x="5" y="0"/>
                  </a:lnTo>
                  <a:lnTo>
                    <a:pt x="0" y="0"/>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812" name="Freeform 707"/>
            <p:cNvSpPr>
              <a:spLocks/>
            </p:cNvSpPr>
            <p:nvPr/>
          </p:nvSpPr>
          <p:spPr bwMode="auto">
            <a:xfrm>
              <a:off x="6365773" y="2482489"/>
              <a:ext cx="16712" cy="14324"/>
            </a:xfrm>
            <a:custGeom>
              <a:avLst/>
              <a:gdLst>
                <a:gd name="T0" fmla="*/ 0 w 14"/>
                <a:gd name="T1" fmla="*/ 8 h 12"/>
                <a:gd name="T2" fmla="*/ 4 w 14"/>
                <a:gd name="T3" fmla="*/ 8 h 12"/>
                <a:gd name="T4" fmla="*/ 9 w 14"/>
                <a:gd name="T5" fmla="*/ 12 h 12"/>
                <a:gd name="T6" fmla="*/ 12 w 14"/>
                <a:gd name="T7" fmla="*/ 10 h 12"/>
                <a:gd name="T8" fmla="*/ 14 w 14"/>
                <a:gd name="T9" fmla="*/ 5 h 12"/>
                <a:gd name="T10" fmla="*/ 9 w 14"/>
                <a:gd name="T11" fmla="*/ 5 h 12"/>
                <a:gd name="T12" fmla="*/ 12 w 14"/>
                <a:gd name="T13" fmla="*/ 3 h 12"/>
                <a:gd name="T14" fmla="*/ 9 w 14"/>
                <a:gd name="T15" fmla="*/ 3 h 12"/>
                <a:gd name="T16" fmla="*/ 7 w 14"/>
                <a:gd name="T17" fmla="*/ 0 h 12"/>
                <a:gd name="T18" fmla="*/ 7 w 14"/>
                <a:gd name="T19" fmla="*/ 3 h 12"/>
                <a:gd name="T20" fmla="*/ 4 w 14"/>
                <a:gd name="T21" fmla="*/ 5 h 12"/>
                <a:gd name="T22" fmla="*/ 2 w 14"/>
                <a:gd name="T23" fmla="*/ 3 h 12"/>
                <a:gd name="T24" fmla="*/ 0 w 14"/>
                <a:gd name="T25" fmla="*/ 5 h 12"/>
                <a:gd name="T26" fmla="*/ 0 w 14"/>
                <a:gd name="T27" fmla="*/ 8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4" h="12">
                  <a:moveTo>
                    <a:pt x="0" y="8"/>
                  </a:moveTo>
                  <a:lnTo>
                    <a:pt x="4" y="8"/>
                  </a:lnTo>
                  <a:lnTo>
                    <a:pt x="9" y="12"/>
                  </a:lnTo>
                  <a:lnTo>
                    <a:pt x="12" y="10"/>
                  </a:lnTo>
                  <a:lnTo>
                    <a:pt x="14" y="5"/>
                  </a:lnTo>
                  <a:lnTo>
                    <a:pt x="9" y="5"/>
                  </a:lnTo>
                  <a:lnTo>
                    <a:pt x="12" y="3"/>
                  </a:lnTo>
                  <a:lnTo>
                    <a:pt x="9" y="3"/>
                  </a:lnTo>
                  <a:lnTo>
                    <a:pt x="7" y="0"/>
                  </a:lnTo>
                  <a:lnTo>
                    <a:pt x="7" y="3"/>
                  </a:lnTo>
                  <a:lnTo>
                    <a:pt x="4" y="5"/>
                  </a:lnTo>
                  <a:lnTo>
                    <a:pt x="2" y="3"/>
                  </a:lnTo>
                  <a:lnTo>
                    <a:pt x="0" y="5"/>
                  </a:lnTo>
                  <a:lnTo>
                    <a:pt x="0" y="8"/>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813" name="Freeform 708"/>
            <p:cNvSpPr>
              <a:spLocks/>
            </p:cNvSpPr>
            <p:nvPr/>
          </p:nvSpPr>
          <p:spPr bwMode="auto">
            <a:xfrm>
              <a:off x="6353836" y="2486070"/>
              <a:ext cx="5969" cy="2387"/>
            </a:xfrm>
            <a:custGeom>
              <a:avLst/>
              <a:gdLst>
                <a:gd name="T0" fmla="*/ 3 w 5"/>
                <a:gd name="T1" fmla="*/ 2 h 2"/>
                <a:gd name="T2" fmla="*/ 5 w 5"/>
                <a:gd name="T3" fmla="*/ 0 h 2"/>
                <a:gd name="T4" fmla="*/ 3 w 5"/>
                <a:gd name="T5" fmla="*/ 0 h 2"/>
                <a:gd name="T6" fmla="*/ 0 w 5"/>
                <a:gd name="T7" fmla="*/ 2 h 2"/>
                <a:gd name="T8" fmla="*/ 3 w 5"/>
                <a:gd name="T9" fmla="*/ 2 h 2"/>
              </a:gdLst>
              <a:ahLst/>
              <a:cxnLst>
                <a:cxn ang="0">
                  <a:pos x="T0" y="T1"/>
                </a:cxn>
                <a:cxn ang="0">
                  <a:pos x="T2" y="T3"/>
                </a:cxn>
                <a:cxn ang="0">
                  <a:pos x="T4" y="T5"/>
                </a:cxn>
                <a:cxn ang="0">
                  <a:pos x="T6" y="T7"/>
                </a:cxn>
                <a:cxn ang="0">
                  <a:pos x="T8" y="T9"/>
                </a:cxn>
              </a:cxnLst>
              <a:rect l="0" t="0" r="r" b="b"/>
              <a:pathLst>
                <a:path w="5" h="2">
                  <a:moveTo>
                    <a:pt x="3" y="2"/>
                  </a:moveTo>
                  <a:lnTo>
                    <a:pt x="5" y="0"/>
                  </a:lnTo>
                  <a:lnTo>
                    <a:pt x="3" y="0"/>
                  </a:lnTo>
                  <a:lnTo>
                    <a:pt x="0" y="2"/>
                  </a:lnTo>
                  <a:lnTo>
                    <a:pt x="3" y="2"/>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814" name="Freeform 709"/>
            <p:cNvSpPr>
              <a:spLocks/>
            </p:cNvSpPr>
            <p:nvPr/>
          </p:nvSpPr>
          <p:spPr bwMode="auto">
            <a:xfrm>
              <a:off x="6281021" y="2533818"/>
              <a:ext cx="8356" cy="16712"/>
            </a:xfrm>
            <a:custGeom>
              <a:avLst/>
              <a:gdLst>
                <a:gd name="T0" fmla="*/ 2 w 7"/>
                <a:gd name="T1" fmla="*/ 0 h 14"/>
                <a:gd name="T2" fmla="*/ 0 w 7"/>
                <a:gd name="T3" fmla="*/ 2 h 14"/>
                <a:gd name="T4" fmla="*/ 0 w 7"/>
                <a:gd name="T5" fmla="*/ 9 h 14"/>
                <a:gd name="T6" fmla="*/ 2 w 7"/>
                <a:gd name="T7" fmla="*/ 9 h 14"/>
                <a:gd name="T8" fmla="*/ 5 w 7"/>
                <a:gd name="T9" fmla="*/ 14 h 14"/>
                <a:gd name="T10" fmla="*/ 7 w 7"/>
                <a:gd name="T11" fmla="*/ 9 h 14"/>
                <a:gd name="T12" fmla="*/ 5 w 7"/>
                <a:gd name="T13" fmla="*/ 7 h 14"/>
                <a:gd name="T14" fmla="*/ 7 w 7"/>
                <a:gd name="T15" fmla="*/ 2 h 14"/>
                <a:gd name="T16" fmla="*/ 2 w 7"/>
                <a:gd name="T17"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14">
                  <a:moveTo>
                    <a:pt x="2" y="0"/>
                  </a:moveTo>
                  <a:lnTo>
                    <a:pt x="0" y="2"/>
                  </a:lnTo>
                  <a:lnTo>
                    <a:pt x="0" y="9"/>
                  </a:lnTo>
                  <a:lnTo>
                    <a:pt x="2" y="9"/>
                  </a:lnTo>
                  <a:lnTo>
                    <a:pt x="5" y="14"/>
                  </a:lnTo>
                  <a:lnTo>
                    <a:pt x="7" y="9"/>
                  </a:lnTo>
                  <a:lnTo>
                    <a:pt x="5" y="7"/>
                  </a:lnTo>
                  <a:lnTo>
                    <a:pt x="7" y="2"/>
                  </a:lnTo>
                  <a:lnTo>
                    <a:pt x="2" y="0"/>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815" name="Freeform 710"/>
            <p:cNvSpPr>
              <a:spLocks/>
            </p:cNvSpPr>
            <p:nvPr/>
          </p:nvSpPr>
          <p:spPr bwMode="auto">
            <a:xfrm>
              <a:off x="6334737" y="2505169"/>
              <a:ext cx="10744" cy="11937"/>
            </a:xfrm>
            <a:custGeom>
              <a:avLst/>
              <a:gdLst>
                <a:gd name="T0" fmla="*/ 2 w 4"/>
                <a:gd name="T1" fmla="*/ 4 h 4"/>
                <a:gd name="T2" fmla="*/ 4 w 4"/>
                <a:gd name="T3" fmla="*/ 3 h 4"/>
                <a:gd name="T4" fmla="*/ 4 w 4"/>
                <a:gd name="T5" fmla="*/ 2 h 4"/>
                <a:gd name="T6" fmla="*/ 3 w 4"/>
                <a:gd name="T7" fmla="*/ 0 h 4"/>
                <a:gd name="T8" fmla="*/ 0 w 4"/>
                <a:gd name="T9" fmla="*/ 1 h 4"/>
                <a:gd name="T10" fmla="*/ 1 w 4"/>
                <a:gd name="T11" fmla="*/ 2 h 4"/>
                <a:gd name="T12" fmla="*/ 2 w 4"/>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2" y="4"/>
                  </a:moveTo>
                  <a:cubicBezTo>
                    <a:pt x="4" y="3"/>
                    <a:pt x="4" y="3"/>
                    <a:pt x="4" y="3"/>
                  </a:cubicBezTo>
                  <a:cubicBezTo>
                    <a:pt x="4" y="2"/>
                    <a:pt x="4" y="2"/>
                    <a:pt x="4" y="2"/>
                  </a:cubicBezTo>
                  <a:cubicBezTo>
                    <a:pt x="3" y="0"/>
                    <a:pt x="3" y="0"/>
                    <a:pt x="3" y="0"/>
                  </a:cubicBezTo>
                  <a:cubicBezTo>
                    <a:pt x="3" y="0"/>
                    <a:pt x="0" y="1"/>
                    <a:pt x="0" y="1"/>
                  </a:cubicBezTo>
                  <a:cubicBezTo>
                    <a:pt x="1" y="2"/>
                    <a:pt x="1" y="2"/>
                    <a:pt x="1" y="2"/>
                  </a:cubicBezTo>
                  <a:lnTo>
                    <a:pt x="2" y="4"/>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816" name="Freeform 711"/>
            <p:cNvSpPr>
              <a:spLocks/>
            </p:cNvSpPr>
            <p:nvPr/>
          </p:nvSpPr>
          <p:spPr bwMode="auto">
            <a:xfrm>
              <a:off x="6016023" y="3005323"/>
              <a:ext cx="4775" cy="3581"/>
            </a:xfrm>
            <a:custGeom>
              <a:avLst/>
              <a:gdLst>
                <a:gd name="T0" fmla="*/ 0 w 4"/>
                <a:gd name="T1" fmla="*/ 0 h 3"/>
                <a:gd name="T2" fmla="*/ 0 w 4"/>
                <a:gd name="T3" fmla="*/ 3 h 3"/>
                <a:gd name="T4" fmla="*/ 4 w 4"/>
                <a:gd name="T5" fmla="*/ 3 h 3"/>
                <a:gd name="T6" fmla="*/ 0 w 4"/>
                <a:gd name="T7" fmla="*/ 0 h 3"/>
              </a:gdLst>
              <a:ahLst/>
              <a:cxnLst>
                <a:cxn ang="0">
                  <a:pos x="T0" y="T1"/>
                </a:cxn>
                <a:cxn ang="0">
                  <a:pos x="T2" y="T3"/>
                </a:cxn>
                <a:cxn ang="0">
                  <a:pos x="T4" y="T5"/>
                </a:cxn>
                <a:cxn ang="0">
                  <a:pos x="T6" y="T7"/>
                </a:cxn>
              </a:cxnLst>
              <a:rect l="0" t="0" r="r" b="b"/>
              <a:pathLst>
                <a:path w="4" h="3">
                  <a:moveTo>
                    <a:pt x="0" y="0"/>
                  </a:moveTo>
                  <a:lnTo>
                    <a:pt x="0" y="3"/>
                  </a:lnTo>
                  <a:lnTo>
                    <a:pt x="4" y="3"/>
                  </a:lnTo>
                  <a:lnTo>
                    <a:pt x="0" y="0"/>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817" name="Freeform 712"/>
            <p:cNvSpPr>
              <a:spLocks/>
            </p:cNvSpPr>
            <p:nvPr/>
          </p:nvSpPr>
          <p:spPr bwMode="auto">
            <a:xfrm>
              <a:off x="6264309" y="2548142"/>
              <a:ext cx="2387" cy="8356"/>
            </a:xfrm>
            <a:custGeom>
              <a:avLst/>
              <a:gdLst>
                <a:gd name="T0" fmla="*/ 0 w 2"/>
                <a:gd name="T1" fmla="*/ 0 h 7"/>
                <a:gd name="T2" fmla="*/ 0 w 2"/>
                <a:gd name="T3" fmla="*/ 7 h 7"/>
                <a:gd name="T4" fmla="*/ 2 w 2"/>
                <a:gd name="T5" fmla="*/ 5 h 7"/>
                <a:gd name="T6" fmla="*/ 0 w 2"/>
                <a:gd name="T7" fmla="*/ 0 h 7"/>
              </a:gdLst>
              <a:ahLst/>
              <a:cxnLst>
                <a:cxn ang="0">
                  <a:pos x="T0" y="T1"/>
                </a:cxn>
                <a:cxn ang="0">
                  <a:pos x="T2" y="T3"/>
                </a:cxn>
                <a:cxn ang="0">
                  <a:pos x="T4" y="T5"/>
                </a:cxn>
                <a:cxn ang="0">
                  <a:pos x="T6" y="T7"/>
                </a:cxn>
              </a:cxnLst>
              <a:rect l="0" t="0" r="r" b="b"/>
              <a:pathLst>
                <a:path w="2" h="7">
                  <a:moveTo>
                    <a:pt x="0" y="0"/>
                  </a:moveTo>
                  <a:lnTo>
                    <a:pt x="0" y="7"/>
                  </a:lnTo>
                  <a:lnTo>
                    <a:pt x="2" y="5"/>
                  </a:lnTo>
                  <a:lnTo>
                    <a:pt x="0" y="0"/>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818" name="Freeform 713"/>
            <p:cNvSpPr>
              <a:spLocks/>
            </p:cNvSpPr>
            <p:nvPr/>
          </p:nvSpPr>
          <p:spPr bwMode="auto">
            <a:xfrm>
              <a:off x="6001698" y="2482489"/>
              <a:ext cx="488218" cy="568194"/>
            </a:xfrm>
            <a:custGeom>
              <a:avLst/>
              <a:gdLst>
                <a:gd name="T0" fmla="*/ 125 w 409"/>
                <a:gd name="T1" fmla="*/ 379 h 476"/>
                <a:gd name="T2" fmla="*/ 125 w 409"/>
                <a:gd name="T3" fmla="*/ 277 h 476"/>
                <a:gd name="T4" fmla="*/ 158 w 409"/>
                <a:gd name="T5" fmla="*/ 197 h 476"/>
                <a:gd name="T6" fmla="*/ 194 w 409"/>
                <a:gd name="T7" fmla="*/ 128 h 476"/>
                <a:gd name="T8" fmla="*/ 231 w 409"/>
                <a:gd name="T9" fmla="*/ 114 h 476"/>
                <a:gd name="T10" fmla="*/ 246 w 409"/>
                <a:gd name="T11" fmla="*/ 88 h 476"/>
                <a:gd name="T12" fmla="*/ 300 w 409"/>
                <a:gd name="T13" fmla="*/ 95 h 476"/>
                <a:gd name="T14" fmla="*/ 328 w 409"/>
                <a:gd name="T15" fmla="*/ 55 h 476"/>
                <a:gd name="T16" fmla="*/ 380 w 409"/>
                <a:gd name="T17" fmla="*/ 71 h 476"/>
                <a:gd name="T18" fmla="*/ 399 w 409"/>
                <a:gd name="T19" fmla="*/ 55 h 476"/>
                <a:gd name="T20" fmla="*/ 380 w 409"/>
                <a:gd name="T21" fmla="*/ 52 h 476"/>
                <a:gd name="T22" fmla="*/ 409 w 409"/>
                <a:gd name="T23" fmla="*/ 31 h 476"/>
                <a:gd name="T24" fmla="*/ 380 w 409"/>
                <a:gd name="T25" fmla="*/ 17 h 476"/>
                <a:gd name="T26" fmla="*/ 359 w 409"/>
                <a:gd name="T27" fmla="*/ 22 h 476"/>
                <a:gd name="T28" fmla="*/ 347 w 409"/>
                <a:gd name="T29" fmla="*/ 22 h 476"/>
                <a:gd name="T30" fmla="*/ 347 w 409"/>
                <a:gd name="T31" fmla="*/ 3 h 476"/>
                <a:gd name="T32" fmla="*/ 338 w 409"/>
                <a:gd name="T33" fmla="*/ 17 h 476"/>
                <a:gd name="T34" fmla="*/ 326 w 409"/>
                <a:gd name="T35" fmla="*/ 22 h 476"/>
                <a:gd name="T36" fmla="*/ 307 w 409"/>
                <a:gd name="T37" fmla="*/ 38 h 476"/>
                <a:gd name="T38" fmla="*/ 298 w 409"/>
                <a:gd name="T39" fmla="*/ 10 h 476"/>
                <a:gd name="T40" fmla="*/ 291 w 409"/>
                <a:gd name="T41" fmla="*/ 31 h 476"/>
                <a:gd name="T42" fmla="*/ 274 w 409"/>
                <a:gd name="T43" fmla="*/ 48 h 476"/>
                <a:gd name="T44" fmla="*/ 253 w 409"/>
                <a:gd name="T45" fmla="*/ 50 h 476"/>
                <a:gd name="T46" fmla="*/ 236 w 409"/>
                <a:gd name="T47" fmla="*/ 64 h 476"/>
                <a:gd name="T48" fmla="*/ 224 w 409"/>
                <a:gd name="T49" fmla="*/ 67 h 476"/>
                <a:gd name="T50" fmla="*/ 217 w 409"/>
                <a:gd name="T51" fmla="*/ 83 h 476"/>
                <a:gd name="T52" fmla="*/ 203 w 409"/>
                <a:gd name="T53" fmla="*/ 76 h 476"/>
                <a:gd name="T54" fmla="*/ 189 w 409"/>
                <a:gd name="T55" fmla="*/ 102 h 476"/>
                <a:gd name="T56" fmla="*/ 194 w 409"/>
                <a:gd name="T57" fmla="*/ 114 h 476"/>
                <a:gd name="T58" fmla="*/ 177 w 409"/>
                <a:gd name="T59" fmla="*/ 128 h 476"/>
                <a:gd name="T60" fmla="*/ 165 w 409"/>
                <a:gd name="T61" fmla="*/ 131 h 476"/>
                <a:gd name="T62" fmla="*/ 161 w 409"/>
                <a:gd name="T63" fmla="*/ 150 h 476"/>
                <a:gd name="T64" fmla="*/ 161 w 409"/>
                <a:gd name="T65" fmla="*/ 161 h 476"/>
                <a:gd name="T66" fmla="*/ 139 w 409"/>
                <a:gd name="T67" fmla="*/ 180 h 476"/>
                <a:gd name="T68" fmla="*/ 127 w 409"/>
                <a:gd name="T69" fmla="*/ 190 h 476"/>
                <a:gd name="T70" fmla="*/ 130 w 409"/>
                <a:gd name="T71" fmla="*/ 206 h 476"/>
                <a:gd name="T72" fmla="*/ 125 w 409"/>
                <a:gd name="T73" fmla="*/ 225 h 476"/>
                <a:gd name="T74" fmla="*/ 118 w 409"/>
                <a:gd name="T75" fmla="*/ 244 h 476"/>
                <a:gd name="T76" fmla="*/ 97 w 409"/>
                <a:gd name="T77" fmla="*/ 261 h 476"/>
                <a:gd name="T78" fmla="*/ 78 w 409"/>
                <a:gd name="T79" fmla="*/ 292 h 476"/>
                <a:gd name="T80" fmla="*/ 101 w 409"/>
                <a:gd name="T81" fmla="*/ 277 h 476"/>
                <a:gd name="T82" fmla="*/ 85 w 409"/>
                <a:gd name="T83" fmla="*/ 301 h 476"/>
                <a:gd name="T84" fmla="*/ 66 w 409"/>
                <a:gd name="T85" fmla="*/ 301 h 476"/>
                <a:gd name="T86" fmla="*/ 64 w 409"/>
                <a:gd name="T87" fmla="*/ 320 h 476"/>
                <a:gd name="T88" fmla="*/ 45 w 409"/>
                <a:gd name="T89" fmla="*/ 318 h 476"/>
                <a:gd name="T90" fmla="*/ 42 w 409"/>
                <a:gd name="T91" fmla="*/ 327 h 476"/>
                <a:gd name="T92" fmla="*/ 35 w 409"/>
                <a:gd name="T93" fmla="*/ 341 h 476"/>
                <a:gd name="T94" fmla="*/ 9 w 409"/>
                <a:gd name="T95" fmla="*/ 344 h 476"/>
                <a:gd name="T96" fmla="*/ 26 w 409"/>
                <a:gd name="T97" fmla="*/ 355 h 476"/>
                <a:gd name="T98" fmla="*/ 4 w 409"/>
                <a:gd name="T99" fmla="*/ 365 h 476"/>
                <a:gd name="T100" fmla="*/ 23 w 409"/>
                <a:gd name="T101" fmla="*/ 374 h 476"/>
                <a:gd name="T102" fmla="*/ 47 w 409"/>
                <a:gd name="T103" fmla="*/ 372 h 476"/>
                <a:gd name="T104" fmla="*/ 14 w 409"/>
                <a:gd name="T105" fmla="*/ 377 h 476"/>
                <a:gd name="T106" fmla="*/ 2 w 409"/>
                <a:gd name="T107" fmla="*/ 389 h 476"/>
                <a:gd name="T108" fmla="*/ 19 w 409"/>
                <a:gd name="T109" fmla="*/ 403 h 476"/>
                <a:gd name="T110" fmla="*/ 19 w 409"/>
                <a:gd name="T111" fmla="*/ 410 h 476"/>
                <a:gd name="T112" fmla="*/ 7 w 409"/>
                <a:gd name="T113" fmla="*/ 429 h 476"/>
                <a:gd name="T114" fmla="*/ 30 w 409"/>
                <a:gd name="T115" fmla="*/ 443 h 476"/>
                <a:gd name="T116" fmla="*/ 33 w 409"/>
                <a:gd name="T117" fmla="*/ 469 h 476"/>
                <a:gd name="T118" fmla="*/ 59 w 409"/>
                <a:gd name="T119" fmla="*/ 467 h 476"/>
                <a:gd name="T120" fmla="*/ 80 w 409"/>
                <a:gd name="T121" fmla="*/ 438 h 476"/>
                <a:gd name="T122" fmla="*/ 94 w 409"/>
                <a:gd name="T123" fmla="*/ 441 h 476"/>
                <a:gd name="T124" fmla="*/ 101 w 409"/>
                <a:gd name="T125" fmla="*/ 419 h 4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09" h="476">
                  <a:moveTo>
                    <a:pt x="120" y="445"/>
                  </a:moveTo>
                  <a:lnTo>
                    <a:pt x="123" y="443"/>
                  </a:lnTo>
                  <a:lnTo>
                    <a:pt x="120" y="429"/>
                  </a:lnTo>
                  <a:lnTo>
                    <a:pt x="118" y="424"/>
                  </a:lnTo>
                  <a:lnTo>
                    <a:pt x="120" y="422"/>
                  </a:lnTo>
                  <a:lnTo>
                    <a:pt x="123" y="419"/>
                  </a:lnTo>
                  <a:lnTo>
                    <a:pt x="120" y="415"/>
                  </a:lnTo>
                  <a:lnTo>
                    <a:pt x="120" y="412"/>
                  </a:lnTo>
                  <a:lnTo>
                    <a:pt x="127" y="412"/>
                  </a:lnTo>
                  <a:lnTo>
                    <a:pt x="130" y="410"/>
                  </a:lnTo>
                  <a:lnTo>
                    <a:pt x="130" y="405"/>
                  </a:lnTo>
                  <a:lnTo>
                    <a:pt x="132" y="398"/>
                  </a:lnTo>
                  <a:lnTo>
                    <a:pt x="130" y="396"/>
                  </a:lnTo>
                  <a:lnTo>
                    <a:pt x="127" y="386"/>
                  </a:lnTo>
                  <a:lnTo>
                    <a:pt x="125" y="379"/>
                  </a:lnTo>
                  <a:lnTo>
                    <a:pt x="125" y="374"/>
                  </a:lnTo>
                  <a:lnTo>
                    <a:pt x="134" y="372"/>
                  </a:lnTo>
                  <a:lnTo>
                    <a:pt x="134" y="365"/>
                  </a:lnTo>
                  <a:lnTo>
                    <a:pt x="134" y="360"/>
                  </a:lnTo>
                  <a:lnTo>
                    <a:pt x="127" y="353"/>
                  </a:lnTo>
                  <a:lnTo>
                    <a:pt x="123" y="351"/>
                  </a:lnTo>
                  <a:lnTo>
                    <a:pt x="123" y="341"/>
                  </a:lnTo>
                  <a:lnTo>
                    <a:pt x="123" y="334"/>
                  </a:lnTo>
                  <a:lnTo>
                    <a:pt x="123" y="327"/>
                  </a:lnTo>
                  <a:lnTo>
                    <a:pt x="120" y="320"/>
                  </a:lnTo>
                  <a:lnTo>
                    <a:pt x="123" y="315"/>
                  </a:lnTo>
                  <a:lnTo>
                    <a:pt x="120" y="303"/>
                  </a:lnTo>
                  <a:lnTo>
                    <a:pt x="118" y="294"/>
                  </a:lnTo>
                  <a:lnTo>
                    <a:pt x="120" y="284"/>
                  </a:lnTo>
                  <a:lnTo>
                    <a:pt x="125" y="277"/>
                  </a:lnTo>
                  <a:lnTo>
                    <a:pt x="130" y="273"/>
                  </a:lnTo>
                  <a:lnTo>
                    <a:pt x="134" y="275"/>
                  </a:lnTo>
                  <a:lnTo>
                    <a:pt x="142" y="275"/>
                  </a:lnTo>
                  <a:lnTo>
                    <a:pt x="146" y="270"/>
                  </a:lnTo>
                  <a:lnTo>
                    <a:pt x="144" y="263"/>
                  </a:lnTo>
                  <a:lnTo>
                    <a:pt x="144" y="261"/>
                  </a:lnTo>
                  <a:lnTo>
                    <a:pt x="144" y="254"/>
                  </a:lnTo>
                  <a:lnTo>
                    <a:pt x="151" y="237"/>
                  </a:lnTo>
                  <a:lnTo>
                    <a:pt x="151" y="228"/>
                  </a:lnTo>
                  <a:lnTo>
                    <a:pt x="153" y="218"/>
                  </a:lnTo>
                  <a:lnTo>
                    <a:pt x="153" y="213"/>
                  </a:lnTo>
                  <a:lnTo>
                    <a:pt x="153" y="209"/>
                  </a:lnTo>
                  <a:lnTo>
                    <a:pt x="151" y="206"/>
                  </a:lnTo>
                  <a:lnTo>
                    <a:pt x="151" y="202"/>
                  </a:lnTo>
                  <a:lnTo>
                    <a:pt x="158" y="197"/>
                  </a:lnTo>
                  <a:lnTo>
                    <a:pt x="165" y="197"/>
                  </a:lnTo>
                  <a:lnTo>
                    <a:pt x="168" y="192"/>
                  </a:lnTo>
                  <a:lnTo>
                    <a:pt x="168" y="190"/>
                  </a:lnTo>
                  <a:lnTo>
                    <a:pt x="175" y="178"/>
                  </a:lnTo>
                  <a:lnTo>
                    <a:pt x="179" y="171"/>
                  </a:lnTo>
                  <a:lnTo>
                    <a:pt x="182" y="166"/>
                  </a:lnTo>
                  <a:lnTo>
                    <a:pt x="179" y="161"/>
                  </a:lnTo>
                  <a:lnTo>
                    <a:pt x="177" y="159"/>
                  </a:lnTo>
                  <a:lnTo>
                    <a:pt x="177" y="150"/>
                  </a:lnTo>
                  <a:lnTo>
                    <a:pt x="179" y="147"/>
                  </a:lnTo>
                  <a:lnTo>
                    <a:pt x="182" y="145"/>
                  </a:lnTo>
                  <a:lnTo>
                    <a:pt x="184" y="138"/>
                  </a:lnTo>
                  <a:lnTo>
                    <a:pt x="187" y="138"/>
                  </a:lnTo>
                  <a:lnTo>
                    <a:pt x="189" y="131"/>
                  </a:lnTo>
                  <a:lnTo>
                    <a:pt x="194" y="128"/>
                  </a:lnTo>
                  <a:lnTo>
                    <a:pt x="198" y="131"/>
                  </a:lnTo>
                  <a:lnTo>
                    <a:pt x="201" y="131"/>
                  </a:lnTo>
                  <a:lnTo>
                    <a:pt x="203" y="131"/>
                  </a:lnTo>
                  <a:lnTo>
                    <a:pt x="205" y="128"/>
                  </a:lnTo>
                  <a:lnTo>
                    <a:pt x="203" y="123"/>
                  </a:lnTo>
                  <a:lnTo>
                    <a:pt x="205" y="121"/>
                  </a:lnTo>
                  <a:lnTo>
                    <a:pt x="205" y="119"/>
                  </a:lnTo>
                  <a:lnTo>
                    <a:pt x="205" y="119"/>
                  </a:lnTo>
                  <a:lnTo>
                    <a:pt x="203" y="112"/>
                  </a:lnTo>
                  <a:lnTo>
                    <a:pt x="205" y="112"/>
                  </a:lnTo>
                  <a:lnTo>
                    <a:pt x="210" y="112"/>
                  </a:lnTo>
                  <a:lnTo>
                    <a:pt x="215" y="109"/>
                  </a:lnTo>
                  <a:lnTo>
                    <a:pt x="222" y="112"/>
                  </a:lnTo>
                  <a:lnTo>
                    <a:pt x="227" y="114"/>
                  </a:lnTo>
                  <a:lnTo>
                    <a:pt x="231" y="114"/>
                  </a:lnTo>
                  <a:lnTo>
                    <a:pt x="234" y="116"/>
                  </a:lnTo>
                  <a:lnTo>
                    <a:pt x="236" y="116"/>
                  </a:lnTo>
                  <a:lnTo>
                    <a:pt x="236" y="116"/>
                  </a:lnTo>
                  <a:lnTo>
                    <a:pt x="236" y="112"/>
                  </a:lnTo>
                  <a:lnTo>
                    <a:pt x="236" y="109"/>
                  </a:lnTo>
                  <a:lnTo>
                    <a:pt x="236" y="102"/>
                  </a:lnTo>
                  <a:lnTo>
                    <a:pt x="239" y="100"/>
                  </a:lnTo>
                  <a:lnTo>
                    <a:pt x="239" y="95"/>
                  </a:lnTo>
                  <a:lnTo>
                    <a:pt x="234" y="95"/>
                  </a:lnTo>
                  <a:lnTo>
                    <a:pt x="234" y="90"/>
                  </a:lnTo>
                  <a:lnTo>
                    <a:pt x="239" y="93"/>
                  </a:lnTo>
                  <a:lnTo>
                    <a:pt x="243" y="90"/>
                  </a:lnTo>
                  <a:lnTo>
                    <a:pt x="246" y="90"/>
                  </a:lnTo>
                  <a:lnTo>
                    <a:pt x="246" y="90"/>
                  </a:lnTo>
                  <a:lnTo>
                    <a:pt x="246" y="88"/>
                  </a:lnTo>
                  <a:lnTo>
                    <a:pt x="248" y="90"/>
                  </a:lnTo>
                  <a:lnTo>
                    <a:pt x="248" y="88"/>
                  </a:lnTo>
                  <a:lnTo>
                    <a:pt x="248" y="86"/>
                  </a:lnTo>
                  <a:lnTo>
                    <a:pt x="248" y="83"/>
                  </a:lnTo>
                  <a:lnTo>
                    <a:pt x="250" y="81"/>
                  </a:lnTo>
                  <a:lnTo>
                    <a:pt x="255" y="81"/>
                  </a:lnTo>
                  <a:lnTo>
                    <a:pt x="257" y="86"/>
                  </a:lnTo>
                  <a:lnTo>
                    <a:pt x="267" y="93"/>
                  </a:lnTo>
                  <a:lnTo>
                    <a:pt x="269" y="95"/>
                  </a:lnTo>
                  <a:lnTo>
                    <a:pt x="272" y="100"/>
                  </a:lnTo>
                  <a:lnTo>
                    <a:pt x="276" y="102"/>
                  </a:lnTo>
                  <a:lnTo>
                    <a:pt x="286" y="102"/>
                  </a:lnTo>
                  <a:lnTo>
                    <a:pt x="293" y="97"/>
                  </a:lnTo>
                  <a:lnTo>
                    <a:pt x="295" y="95"/>
                  </a:lnTo>
                  <a:lnTo>
                    <a:pt x="300" y="95"/>
                  </a:lnTo>
                  <a:lnTo>
                    <a:pt x="305" y="100"/>
                  </a:lnTo>
                  <a:lnTo>
                    <a:pt x="309" y="102"/>
                  </a:lnTo>
                  <a:lnTo>
                    <a:pt x="312" y="97"/>
                  </a:lnTo>
                  <a:lnTo>
                    <a:pt x="314" y="95"/>
                  </a:lnTo>
                  <a:lnTo>
                    <a:pt x="319" y="93"/>
                  </a:lnTo>
                  <a:lnTo>
                    <a:pt x="321" y="93"/>
                  </a:lnTo>
                  <a:lnTo>
                    <a:pt x="326" y="90"/>
                  </a:lnTo>
                  <a:lnTo>
                    <a:pt x="326" y="88"/>
                  </a:lnTo>
                  <a:lnTo>
                    <a:pt x="326" y="83"/>
                  </a:lnTo>
                  <a:lnTo>
                    <a:pt x="324" y="79"/>
                  </a:lnTo>
                  <a:lnTo>
                    <a:pt x="324" y="67"/>
                  </a:lnTo>
                  <a:lnTo>
                    <a:pt x="326" y="64"/>
                  </a:lnTo>
                  <a:lnTo>
                    <a:pt x="324" y="62"/>
                  </a:lnTo>
                  <a:lnTo>
                    <a:pt x="326" y="60"/>
                  </a:lnTo>
                  <a:lnTo>
                    <a:pt x="328" y="55"/>
                  </a:lnTo>
                  <a:lnTo>
                    <a:pt x="328" y="52"/>
                  </a:lnTo>
                  <a:lnTo>
                    <a:pt x="333" y="50"/>
                  </a:lnTo>
                  <a:lnTo>
                    <a:pt x="338" y="52"/>
                  </a:lnTo>
                  <a:lnTo>
                    <a:pt x="343" y="50"/>
                  </a:lnTo>
                  <a:lnTo>
                    <a:pt x="343" y="50"/>
                  </a:lnTo>
                  <a:lnTo>
                    <a:pt x="345" y="45"/>
                  </a:lnTo>
                  <a:lnTo>
                    <a:pt x="354" y="45"/>
                  </a:lnTo>
                  <a:lnTo>
                    <a:pt x="357" y="48"/>
                  </a:lnTo>
                  <a:lnTo>
                    <a:pt x="362" y="55"/>
                  </a:lnTo>
                  <a:lnTo>
                    <a:pt x="366" y="57"/>
                  </a:lnTo>
                  <a:lnTo>
                    <a:pt x="369" y="60"/>
                  </a:lnTo>
                  <a:lnTo>
                    <a:pt x="376" y="60"/>
                  </a:lnTo>
                  <a:lnTo>
                    <a:pt x="378" y="64"/>
                  </a:lnTo>
                  <a:lnTo>
                    <a:pt x="380" y="67"/>
                  </a:lnTo>
                  <a:lnTo>
                    <a:pt x="380" y="71"/>
                  </a:lnTo>
                  <a:lnTo>
                    <a:pt x="378" y="76"/>
                  </a:lnTo>
                  <a:lnTo>
                    <a:pt x="378" y="86"/>
                  </a:lnTo>
                  <a:lnTo>
                    <a:pt x="380" y="86"/>
                  </a:lnTo>
                  <a:lnTo>
                    <a:pt x="380" y="79"/>
                  </a:lnTo>
                  <a:lnTo>
                    <a:pt x="385" y="74"/>
                  </a:lnTo>
                  <a:lnTo>
                    <a:pt x="390" y="71"/>
                  </a:lnTo>
                  <a:lnTo>
                    <a:pt x="395" y="67"/>
                  </a:lnTo>
                  <a:lnTo>
                    <a:pt x="392" y="62"/>
                  </a:lnTo>
                  <a:lnTo>
                    <a:pt x="397" y="62"/>
                  </a:lnTo>
                  <a:lnTo>
                    <a:pt x="402" y="64"/>
                  </a:lnTo>
                  <a:lnTo>
                    <a:pt x="404" y="60"/>
                  </a:lnTo>
                  <a:lnTo>
                    <a:pt x="404" y="57"/>
                  </a:lnTo>
                  <a:lnTo>
                    <a:pt x="404" y="57"/>
                  </a:lnTo>
                  <a:lnTo>
                    <a:pt x="402" y="55"/>
                  </a:lnTo>
                  <a:lnTo>
                    <a:pt x="399" y="55"/>
                  </a:lnTo>
                  <a:lnTo>
                    <a:pt x="397" y="55"/>
                  </a:lnTo>
                  <a:lnTo>
                    <a:pt x="397" y="55"/>
                  </a:lnTo>
                  <a:lnTo>
                    <a:pt x="397" y="57"/>
                  </a:lnTo>
                  <a:lnTo>
                    <a:pt x="395" y="55"/>
                  </a:lnTo>
                  <a:lnTo>
                    <a:pt x="395" y="52"/>
                  </a:lnTo>
                  <a:lnTo>
                    <a:pt x="392" y="52"/>
                  </a:lnTo>
                  <a:lnTo>
                    <a:pt x="392" y="55"/>
                  </a:lnTo>
                  <a:lnTo>
                    <a:pt x="392" y="60"/>
                  </a:lnTo>
                  <a:lnTo>
                    <a:pt x="390" y="60"/>
                  </a:lnTo>
                  <a:lnTo>
                    <a:pt x="388" y="55"/>
                  </a:lnTo>
                  <a:lnTo>
                    <a:pt x="385" y="57"/>
                  </a:lnTo>
                  <a:lnTo>
                    <a:pt x="385" y="60"/>
                  </a:lnTo>
                  <a:lnTo>
                    <a:pt x="383" y="57"/>
                  </a:lnTo>
                  <a:lnTo>
                    <a:pt x="383" y="52"/>
                  </a:lnTo>
                  <a:lnTo>
                    <a:pt x="380" y="52"/>
                  </a:lnTo>
                  <a:lnTo>
                    <a:pt x="378" y="48"/>
                  </a:lnTo>
                  <a:lnTo>
                    <a:pt x="378" y="48"/>
                  </a:lnTo>
                  <a:lnTo>
                    <a:pt x="373" y="48"/>
                  </a:lnTo>
                  <a:lnTo>
                    <a:pt x="371" y="45"/>
                  </a:lnTo>
                  <a:lnTo>
                    <a:pt x="366" y="45"/>
                  </a:lnTo>
                  <a:lnTo>
                    <a:pt x="364" y="43"/>
                  </a:lnTo>
                  <a:lnTo>
                    <a:pt x="364" y="41"/>
                  </a:lnTo>
                  <a:lnTo>
                    <a:pt x="371" y="43"/>
                  </a:lnTo>
                  <a:lnTo>
                    <a:pt x="376" y="43"/>
                  </a:lnTo>
                  <a:lnTo>
                    <a:pt x="380" y="43"/>
                  </a:lnTo>
                  <a:lnTo>
                    <a:pt x="388" y="45"/>
                  </a:lnTo>
                  <a:lnTo>
                    <a:pt x="392" y="43"/>
                  </a:lnTo>
                  <a:lnTo>
                    <a:pt x="397" y="36"/>
                  </a:lnTo>
                  <a:lnTo>
                    <a:pt x="404" y="34"/>
                  </a:lnTo>
                  <a:lnTo>
                    <a:pt x="409" y="31"/>
                  </a:lnTo>
                  <a:lnTo>
                    <a:pt x="409" y="29"/>
                  </a:lnTo>
                  <a:lnTo>
                    <a:pt x="406" y="29"/>
                  </a:lnTo>
                  <a:lnTo>
                    <a:pt x="404" y="26"/>
                  </a:lnTo>
                  <a:lnTo>
                    <a:pt x="402" y="26"/>
                  </a:lnTo>
                  <a:lnTo>
                    <a:pt x="399" y="26"/>
                  </a:lnTo>
                  <a:lnTo>
                    <a:pt x="392" y="22"/>
                  </a:lnTo>
                  <a:lnTo>
                    <a:pt x="390" y="22"/>
                  </a:lnTo>
                  <a:lnTo>
                    <a:pt x="388" y="26"/>
                  </a:lnTo>
                  <a:lnTo>
                    <a:pt x="385" y="26"/>
                  </a:lnTo>
                  <a:lnTo>
                    <a:pt x="385" y="24"/>
                  </a:lnTo>
                  <a:lnTo>
                    <a:pt x="388" y="22"/>
                  </a:lnTo>
                  <a:lnTo>
                    <a:pt x="388" y="19"/>
                  </a:lnTo>
                  <a:lnTo>
                    <a:pt x="385" y="19"/>
                  </a:lnTo>
                  <a:lnTo>
                    <a:pt x="383" y="17"/>
                  </a:lnTo>
                  <a:lnTo>
                    <a:pt x="380" y="17"/>
                  </a:lnTo>
                  <a:lnTo>
                    <a:pt x="378" y="22"/>
                  </a:lnTo>
                  <a:lnTo>
                    <a:pt x="376" y="22"/>
                  </a:lnTo>
                  <a:lnTo>
                    <a:pt x="378" y="19"/>
                  </a:lnTo>
                  <a:lnTo>
                    <a:pt x="376" y="19"/>
                  </a:lnTo>
                  <a:lnTo>
                    <a:pt x="373" y="22"/>
                  </a:lnTo>
                  <a:lnTo>
                    <a:pt x="371" y="22"/>
                  </a:lnTo>
                  <a:lnTo>
                    <a:pt x="371" y="19"/>
                  </a:lnTo>
                  <a:lnTo>
                    <a:pt x="373" y="17"/>
                  </a:lnTo>
                  <a:lnTo>
                    <a:pt x="373" y="15"/>
                  </a:lnTo>
                  <a:lnTo>
                    <a:pt x="371" y="12"/>
                  </a:lnTo>
                  <a:lnTo>
                    <a:pt x="366" y="12"/>
                  </a:lnTo>
                  <a:lnTo>
                    <a:pt x="364" y="15"/>
                  </a:lnTo>
                  <a:lnTo>
                    <a:pt x="364" y="19"/>
                  </a:lnTo>
                  <a:lnTo>
                    <a:pt x="362" y="22"/>
                  </a:lnTo>
                  <a:lnTo>
                    <a:pt x="359" y="22"/>
                  </a:lnTo>
                  <a:lnTo>
                    <a:pt x="362" y="29"/>
                  </a:lnTo>
                  <a:lnTo>
                    <a:pt x="362" y="31"/>
                  </a:lnTo>
                  <a:lnTo>
                    <a:pt x="359" y="34"/>
                  </a:lnTo>
                  <a:lnTo>
                    <a:pt x="359" y="29"/>
                  </a:lnTo>
                  <a:lnTo>
                    <a:pt x="357" y="29"/>
                  </a:lnTo>
                  <a:lnTo>
                    <a:pt x="354" y="31"/>
                  </a:lnTo>
                  <a:lnTo>
                    <a:pt x="352" y="29"/>
                  </a:lnTo>
                  <a:lnTo>
                    <a:pt x="347" y="31"/>
                  </a:lnTo>
                  <a:lnTo>
                    <a:pt x="352" y="26"/>
                  </a:lnTo>
                  <a:lnTo>
                    <a:pt x="354" y="26"/>
                  </a:lnTo>
                  <a:lnTo>
                    <a:pt x="357" y="22"/>
                  </a:lnTo>
                  <a:lnTo>
                    <a:pt x="354" y="19"/>
                  </a:lnTo>
                  <a:lnTo>
                    <a:pt x="354" y="19"/>
                  </a:lnTo>
                  <a:lnTo>
                    <a:pt x="350" y="24"/>
                  </a:lnTo>
                  <a:lnTo>
                    <a:pt x="347" y="22"/>
                  </a:lnTo>
                  <a:lnTo>
                    <a:pt x="347" y="22"/>
                  </a:lnTo>
                  <a:lnTo>
                    <a:pt x="352" y="19"/>
                  </a:lnTo>
                  <a:lnTo>
                    <a:pt x="352" y="17"/>
                  </a:lnTo>
                  <a:lnTo>
                    <a:pt x="347" y="17"/>
                  </a:lnTo>
                  <a:lnTo>
                    <a:pt x="347" y="15"/>
                  </a:lnTo>
                  <a:lnTo>
                    <a:pt x="350" y="15"/>
                  </a:lnTo>
                  <a:lnTo>
                    <a:pt x="352" y="15"/>
                  </a:lnTo>
                  <a:lnTo>
                    <a:pt x="354" y="15"/>
                  </a:lnTo>
                  <a:lnTo>
                    <a:pt x="357" y="8"/>
                  </a:lnTo>
                  <a:lnTo>
                    <a:pt x="357" y="5"/>
                  </a:lnTo>
                  <a:lnTo>
                    <a:pt x="352" y="8"/>
                  </a:lnTo>
                  <a:lnTo>
                    <a:pt x="352" y="5"/>
                  </a:lnTo>
                  <a:lnTo>
                    <a:pt x="352" y="3"/>
                  </a:lnTo>
                  <a:lnTo>
                    <a:pt x="352" y="0"/>
                  </a:lnTo>
                  <a:lnTo>
                    <a:pt x="347" y="3"/>
                  </a:lnTo>
                  <a:lnTo>
                    <a:pt x="347" y="3"/>
                  </a:lnTo>
                  <a:lnTo>
                    <a:pt x="345" y="0"/>
                  </a:lnTo>
                  <a:lnTo>
                    <a:pt x="340" y="3"/>
                  </a:lnTo>
                  <a:lnTo>
                    <a:pt x="340" y="5"/>
                  </a:lnTo>
                  <a:lnTo>
                    <a:pt x="343" y="8"/>
                  </a:lnTo>
                  <a:lnTo>
                    <a:pt x="343" y="10"/>
                  </a:lnTo>
                  <a:lnTo>
                    <a:pt x="340" y="10"/>
                  </a:lnTo>
                  <a:lnTo>
                    <a:pt x="338" y="5"/>
                  </a:lnTo>
                  <a:lnTo>
                    <a:pt x="335" y="8"/>
                  </a:lnTo>
                  <a:lnTo>
                    <a:pt x="333" y="12"/>
                  </a:lnTo>
                  <a:lnTo>
                    <a:pt x="335" y="12"/>
                  </a:lnTo>
                  <a:lnTo>
                    <a:pt x="338" y="12"/>
                  </a:lnTo>
                  <a:lnTo>
                    <a:pt x="340" y="15"/>
                  </a:lnTo>
                  <a:lnTo>
                    <a:pt x="340" y="17"/>
                  </a:lnTo>
                  <a:lnTo>
                    <a:pt x="338" y="17"/>
                  </a:lnTo>
                  <a:lnTo>
                    <a:pt x="338" y="19"/>
                  </a:lnTo>
                  <a:lnTo>
                    <a:pt x="335" y="22"/>
                  </a:lnTo>
                  <a:lnTo>
                    <a:pt x="335" y="24"/>
                  </a:lnTo>
                  <a:lnTo>
                    <a:pt x="335" y="24"/>
                  </a:lnTo>
                  <a:lnTo>
                    <a:pt x="333" y="26"/>
                  </a:lnTo>
                  <a:lnTo>
                    <a:pt x="333" y="31"/>
                  </a:lnTo>
                  <a:lnTo>
                    <a:pt x="333" y="31"/>
                  </a:lnTo>
                  <a:lnTo>
                    <a:pt x="331" y="29"/>
                  </a:lnTo>
                  <a:lnTo>
                    <a:pt x="328" y="31"/>
                  </a:lnTo>
                  <a:lnTo>
                    <a:pt x="328" y="34"/>
                  </a:lnTo>
                  <a:lnTo>
                    <a:pt x="326" y="36"/>
                  </a:lnTo>
                  <a:lnTo>
                    <a:pt x="324" y="31"/>
                  </a:lnTo>
                  <a:lnTo>
                    <a:pt x="328" y="24"/>
                  </a:lnTo>
                  <a:lnTo>
                    <a:pt x="326" y="24"/>
                  </a:lnTo>
                  <a:lnTo>
                    <a:pt x="326" y="22"/>
                  </a:lnTo>
                  <a:lnTo>
                    <a:pt x="328" y="19"/>
                  </a:lnTo>
                  <a:lnTo>
                    <a:pt x="328" y="12"/>
                  </a:lnTo>
                  <a:lnTo>
                    <a:pt x="326" y="10"/>
                  </a:lnTo>
                  <a:lnTo>
                    <a:pt x="324" y="10"/>
                  </a:lnTo>
                  <a:lnTo>
                    <a:pt x="319" y="19"/>
                  </a:lnTo>
                  <a:lnTo>
                    <a:pt x="319" y="24"/>
                  </a:lnTo>
                  <a:lnTo>
                    <a:pt x="314" y="31"/>
                  </a:lnTo>
                  <a:lnTo>
                    <a:pt x="312" y="36"/>
                  </a:lnTo>
                  <a:lnTo>
                    <a:pt x="314" y="38"/>
                  </a:lnTo>
                  <a:lnTo>
                    <a:pt x="314" y="43"/>
                  </a:lnTo>
                  <a:lnTo>
                    <a:pt x="307" y="48"/>
                  </a:lnTo>
                  <a:lnTo>
                    <a:pt x="305" y="50"/>
                  </a:lnTo>
                  <a:lnTo>
                    <a:pt x="305" y="45"/>
                  </a:lnTo>
                  <a:lnTo>
                    <a:pt x="305" y="43"/>
                  </a:lnTo>
                  <a:lnTo>
                    <a:pt x="307" y="38"/>
                  </a:lnTo>
                  <a:lnTo>
                    <a:pt x="307" y="34"/>
                  </a:lnTo>
                  <a:lnTo>
                    <a:pt x="309" y="31"/>
                  </a:lnTo>
                  <a:lnTo>
                    <a:pt x="307" y="29"/>
                  </a:lnTo>
                  <a:lnTo>
                    <a:pt x="312" y="22"/>
                  </a:lnTo>
                  <a:lnTo>
                    <a:pt x="314" y="17"/>
                  </a:lnTo>
                  <a:lnTo>
                    <a:pt x="314" y="17"/>
                  </a:lnTo>
                  <a:lnTo>
                    <a:pt x="314" y="15"/>
                  </a:lnTo>
                  <a:lnTo>
                    <a:pt x="312" y="15"/>
                  </a:lnTo>
                  <a:lnTo>
                    <a:pt x="307" y="10"/>
                  </a:lnTo>
                  <a:lnTo>
                    <a:pt x="307" y="12"/>
                  </a:lnTo>
                  <a:lnTo>
                    <a:pt x="307" y="15"/>
                  </a:lnTo>
                  <a:lnTo>
                    <a:pt x="305" y="17"/>
                  </a:lnTo>
                  <a:lnTo>
                    <a:pt x="305" y="15"/>
                  </a:lnTo>
                  <a:lnTo>
                    <a:pt x="302" y="12"/>
                  </a:lnTo>
                  <a:lnTo>
                    <a:pt x="298" y="10"/>
                  </a:lnTo>
                  <a:lnTo>
                    <a:pt x="295" y="12"/>
                  </a:lnTo>
                  <a:lnTo>
                    <a:pt x="295" y="17"/>
                  </a:lnTo>
                  <a:lnTo>
                    <a:pt x="295" y="19"/>
                  </a:lnTo>
                  <a:lnTo>
                    <a:pt x="293" y="17"/>
                  </a:lnTo>
                  <a:lnTo>
                    <a:pt x="291" y="17"/>
                  </a:lnTo>
                  <a:lnTo>
                    <a:pt x="291" y="17"/>
                  </a:lnTo>
                  <a:lnTo>
                    <a:pt x="291" y="19"/>
                  </a:lnTo>
                  <a:lnTo>
                    <a:pt x="295" y="22"/>
                  </a:lnTo>
                  <a:lnTo>
                    <a:pt x="295" y="26"/>
                  </a:lnTo>
                  <a:lnTo>
                    <a:pt x="295" y="26"/>
                  </a:lnTo>
                  <a:lnTo>
                    <a:pt x="293" y="24"/>
                  </a:lnTo>
                  <a:lnTo>
                    <a:pt x="291" y="26"/>
                  </a:lnTo>
                  <a:lnTo>
                    <a:pt x="291" y="29"/>
                  </a:lnTo>
                  <a:lnTo>
                    <a:pt x="291" y="31"/>
                  </a:lnTo>
                  <a:lnTo>
                    <a:pt x="291" y="31"/>
                  </a:lnTo>
                  <a:lnTo>
                    <a:pt x="286" y="29"/>
                  </a:lnTo>
                  <a:lnTo>
                    <a:pt x="283" y="29"/>
                  </a:lnTo>
                  <a:lnTo>
                    <a:pt x="283" y="34"/>
                  </a:lnTo>
                  <a:lnTo>
                    <a:pt x="279" y="36"/>
                  </a:lnTo>
                  <a:lnTo>
                    <a:pt x="279" y="36"/>
                  </a:lnTo>
                  <a:lnTo>
                    <a:pt x="281" y="38"/>
                  </a:lnTo>
                  <a:lnTo>
                    <a:pt x="276" y="41"/>
                  </a:lnTo>
                  <a:lnTo>
                    <a:pt x="276" y="43"/>
                  </a:lnTo>
                  <a:lnTo>
                    <a:pt x="279" y="48"/>
                  </a:lnTo>
                  <a:lnTo>
                    <a:pt x="276" y="48"/>
                  </a:lnTo>
                  <a:lnTo>
                    <a:pt x="281" y="50"/>
                  </a:lnTo>
                  <a:lnTo>
                    <a:pt x="281" y="52"/>
                  </a:lnTo>
                  <a:lnTo>
                    <a:pt x="281" y="52"/>
                  </a:lnTo>
                  <a:lnTo>
                    <a:pt x="276" y="52"/>
                  </a:lnTo>
                  <a:lnTo>
                    <a:pt x="274" y="48"/>
                  </a:lnTo>
                  <a:lnTo>
                    <a:pt x="272" y="48"/>
                  </a:lnTo>
                  <a:lnTo>
                    <a:pt x="274" y="45"/>
                  </a:lnTo>
                  <a:lnTo>
                    <a:pt x="272" y="43"/>
                  </a:lnTo>
                  <a:lnTo>
                    <a:pt x="267" y="43"/>
                  </a:lnTo>
                  <a:lnTo>
                    <a:pt x="262" y="43"/>
                  </a:lnTo>
                  <a:lnTo>
                    <a:pt x="257" y="38"/>
                  </a:lnTo>
                  <a:lnTo>
                    <a:pt x="255" y="38"/>
                  </a:lnTo>
                  <a:lnTo>
                    <a:pt x="253" y="41"/>
                  </a:lnTo>
                  <a:lnTo>
                    <a:pt x="250" y="38"/>
                  </a:lnTo>
                  <a:lnTo>
                    <a:pt x="248" y="41"/>
                  </a:lnTo>
                  <a:lnTo>
                    <a:pt x="243" y="41"/>
                  </a:lnTo>
                  <a:lnTo>
                    <a:pt x="243" y="43"/>
                  </a:lnTo>
                  <a:lnTo>
                    <a:pt x="248" y="48"/>
                  </a:lnTo>
                  <a:lnTo>
                    <a:pt x="253" y="48"/>
                  </a:lnTo>
                  <a:lnTo>
                    <a:pt x="253" y="50"/>
                  </a:lnTo>
                  <a:lnTo>
                    <a:pt x="257" y="50"/>
                  </a:lnTo>
                  <a:lnTo>
                    <a:pt x="255" y="55"/>
                  </a:lnTo>
                  <a:lnTo>
                    <a:pt x="257" y="57"/>
                  </a:lnTo>
                  <a:lnTo>
                    <a:pt x="260" y="62"/>
                  </a:lnTo>
                  <a:lnTo>
                    <a:pt x="260" y="64"/>
                  </a:lnTo>
                  <a:lnTo>
                    <a:pt x="257" y="62"/>
                  </a:lnTo>
                  <a:lnTo>
                    <a:pt x="253" y="60"/>
                  </a:lnTo>
                  <a:lnTo>
                    <a:pt x="250" y="57"/>
                  </a:lnTo>
                  <a:lnTo>
                    <a:pt x="248" y="55"/>
                  </a:lnTo>
                  <a:lnTo>
                    <a:pt x="248" y="57"/>
                  </a:lnTo>
                  <a:lnTo>
                    <a:pt x="243" y="60"/>
                  </a:lnTo>
                  <a:lnTo>
                    <a:pt x="243" y="55"/>
                  </a:lnTo>
                  <a:lnTo>
                    <a:pt x="241" y="57"/>
                  </a:lnTo>
                  <a:lnTo>
                    <a:pt x="241" y="60"/>
                  </a:lnTo>
                  <a:lnTo>
                    <a:pt x="236" y="64"/>
                  </a:lnTo>
                  <a:lnTo>
                    <a:pt x="236" y="67"/>
                  </a:lnTo>
                  <a:lnTo>
                    <a:pt x="241" y="69"/>
                  </a:lnTo>
                  <a:lnTo>
                    <a:pt x="243" y="71"/>
                  </a:lnTo>
                  <a:lnTo>
                    <a:pt x="239" y="71"/>
                  </a:lnTo>
                  <a:lnTo>
                    <a:pt x="239" y="69"/>
                  </a:lnTo>
                  <a:lnTo>
                    <a:pt x="236" y="74"/>
                  </a:lnTo>
                  <a:lnTo>
                    <a:pt x="234" y="76"/>
                  </a:lnTo>
                  <a:lnTo>
                    <a:pt x="229" y="81"/>
                  </a:lnTo>
                  <a:lnTo>
                    <a:pt x="229" y="79"/>
                  </a:lnTo>
                  <a:lnTo>
                    <a:pt x="234" y="76"/>
                  </a:lnTo>
                  <a:lnTo>
                    <a:pt x="231" y="74"/>
                  </a:lnTo>
                  <a:lnTo>
                    <a:pt x="234" y="69"/>
                  </a:lnTo>
                  <a:lnTo>
                    <a:pt x="231" y="57"/>
                  </a:lnTo>
                  <a:lnTo>
                    <a:pt x="229" y="57"/>
                  </a:lnTo>
                  <a:lnTo>
                    <a:pt x="224" y="67"/>
                  </a:lnTo>
                  <a:lnTo>
                    <a:pt x="224" y="71"/>
                  </a:lnTo>
                  <a:lnTo>
                    <a:pt x="224" y="74"/>
                  </a:lnTo>
                  <a:lnTo>
                    <a:pt x="222" y="76"/>
                  </a:lnTo>
                  <a:lnTo>
                    <a:pt x="222" y="74"/>
                  </a:lnTo>
                  <a:lnTo>
                    <a:pt x="224" y="69"/>
                  </a:lnTo>
                  <a:lnTo>
                    <a:pt x="222" y="62"/>
                  </a:lnTo>
                  <a:lnTo>
                    <a:pt x="220" y="62"/>
                  </a:lnTo>
                  <a:lnTo>
                    <a:pt x="217" y="64"/>
                  </a:lnTo>
                  <a:lnTo>
                    <a:pt x="215" y="69"/>
                  </a:lnTo>
                  <a:lnTo>
                    <a:pt x="215" y="74"/>
                  </a:lnTo>
                  <a:lnTo>
                    <a:pt x="215" y="79"/>
                  </a:lnTo>
                  <a:lnTo>
                    <a:pt x="220" y="81"/>
                  </a:lnTo>
                  <a:lnTo>
                    <a:pt x="222" y="83"/>
                  </a:lnTo>
                  <a:lnTo>
                    <a:pt x="220" y="88"/>
                  </a:lnTo>
                  <a:lnTo>
                    <a:pt x="217" y="83"/>
                  </a:lnTo>
                  <a:lnTo>
                    <a:pt x="215" y="81"/>
                  </a:lnTo>
                  <a:lnTo>
                    <a:pt x="213" y="74"/>
                  </a:lnTo>
                  <a:lnTo>
                    <a:pt x="210" y="74"/>
                  </a:lnTo>
                  <a:lnTo>
                    <a:pt x="205" y="76"/>
                  </a:lnTo>
                  <a:lnTo>
                    <a:pt x="205" y="79"/>
                  </a:lnTo>
                  <a:lnTo>
                    <a:pt x="210" y="81"/>
                  </a:lnTo>
                  <a:lnTo>
                    <a:pt x="213" y="83"/>
                  </a:lnTo>
                  <a:lnTo>
                    <a:pt x="213" y="83"/>
                  </a:lnTo>
                  <a:lnTo>
                    <a:pt x="210" y="83"/>
                  </a:lnTo>
                  <a:lnTo>
                    <a:pt x="205" y="83"/>
                  </a:lnTo>
                  <a:lnTo>
                    <a:pt x="208" y="88"/>
                  </a:lnTo>
                  <a:lnTo>
                    <a:pt x="205" y="86"/>
                  </a:lnTo>
                  <a:lnTo>
                    <a:pt x="205" y="81"/>
                  </a:lnTo>
                  <a:lnTo>
                    <a:pt x="203" y="81"/>
                  </a:lnTo>
                  <a:lnTo>
                    <a:pt x="203" y="76"/>
                  </a:lnTo>
                  <a:lnTo>
                    <a:pt x="201" y="79"/>
                  </a:lnTo>
                  <a:lnTo>
                    <a:pt x="198" y="83"/>
                  </a:lnTo>
                  <a:lnTo>
                    <a:pt x="201" y="86"/>
                  </a:lnTo>
                  <a:lnTo>
                    <a:pt x="201" y="90"/>
                  </a:lnTo>
                  <a:lnTo>
                    <a:pt x="196" y="88"/>
                  </a:lnTo>
                  <a:lnTo>
                    <a:pt x="194" y="90"/>
                  </a:lnTo>
                  <a:lnTo>
                    <a:pt x="191" y="95"/>
                  </a:lnTo>
                  <a:lnTo>
                    <a:pt x="191" y="95"/>
                  </a:lnTo>
                  <a:lnTo>
                    <a:pt x="194" y="95"/>
                  </a:lnTo>
                  <a:lnTo>
                    <a:pt x="196" y="97"/>
                  </a:lnTo>
                  <a:lnTo>
                    <a:pt x="194" y="97"/>
                  </a:lnTo>
                  <a:lnTo>
                    <a:pt x="191" y="100"/>
                  </a:lnTo>
                  <a:lnTo>
                    <a:pt x="194" y="100"/>
                  </a:lnTo>
                  <a:lnTo>
                    <a:pt x="191" y="102"/>
                  </a:lnTo>
                  <a:lnTo>
                    <a:pt x="189" y="102"/>
                  </a:lnTo>
                  <a:lnTo>
                    <a:pt x="189" y="105"/>
                  </a:lnTo>
                  <a:lnTo>
                    <a:pt x="189" y="105"/>
                  </a:lnTo>
                  <a:lnTo>
                    <a:pt x="187" y="107"/>
                  </a:lnTo>
                  <a:lnTo>
                    <a:pt x="184" y="105"/>
                  </a:lnTo>
                  <a:lnTo>
                    <a:pt x="182" y="105"/>
                  </a:lnTo>
                  <a:lnTo>
                    <a:pt x="179" y="109"/>
                  </a:lnTo>
                  <a:lnTo>
                    <a:pt x="182" y="109"/>
                  </a:lnTo>
                  <a:lnTo>
                    <a:pt x="179" y="112"/>
                  </a:lnTo>
                  <a:lnTo>
                    <a:pt x="175" y="112"/>
                  </a:lnTo>
                  <a:lnTo>
                    <a:pt x="175" y="116"/>
                  </a:lnTo>
                  <a:lnTo>
                    <a:pt x="177" y="116"/>
                  </a:lnTo>
                  <a:lnTo>
                    <a:pt x="187" y="114"/>
                  </a:lnTo>
                  <a:lnTo>
                    <a:pt x="189" y="116"/>
                  </a:lnTo>
                  <a:lnTo>
                    <a:pt x="191" y="114"/>
                  </a:lnTo>
                  <a:lnTo>
                    <a:pt x="194" y="114"/>
                  </a:lnTo>
                  <a:lnTo>
                    <a:pt x="194" y="116"/>
                  </a:lnTo>
                  <a:lnTo>
                    <a:pt x="191" y="119"/>
                  </a:lnTo>
                  <a:lnTo>
                    <a:pt x="191" y="123"/>
                  </a:lnTo>
                  <a:lnTo>
                    <a:pt x="189" y="126"/>
                  </a:lnTo>
                  <a:lnTo>
                    <a:pt x="189" y="123"/>
                  </a:lnTo>
                  <a:lnTo>
                    <a:pt x="187" y="121"/>
                  </a:lnTo>
                  <a:lnTo>
                    <a:pt x="184" y="121"/>
                  </a:lnTo>
                  <a:lnTo>
                    <a:pt x="182" y="121"/>
                  </a:lnTo>
                  <a:lnTo>
                    <a:pt x="179" y="119"/>
                  </a:lnTo>
                  <a:lnTo>
                    <a:pt x="179" y="121"/>
                  </a:lnTo>
                  <a:lnTo>
                    <a:pt x="179" y="123"/>
                  </a:lnTo>
                  <a:lnTo>
                    <a:pt x="175" y="121"/>
                  </a:lnTo>
                  <a:lnTo>
                    <a:pt x="175" y="121"/>
                  </a:lnTo>
                  <a:lnTo>
                    <a:pt x="177" y="123"/>
                  </a:lnTo>
                  <a:lnTo>
                    <a:pt x="177" y="128"/>
                  </a:lnTo>
                  <a:lnTo>
                    <a:pt x="177" y="128"/>
                  </a:lnTo>
                  <a:lnTo>
                    <a:pt x="175" y="131"/>
                  </a:lnTo>
                  <a:lnTo>
                    <a:pt x="175" y="133"/>
                  </a:lnTo>
                  <a:lnTo>
                    <a:pt x="175" y="135"/>
                  </a:lnTo>
                  <a:lnTo>
                    <a:pt x="172" y="133"/>
                  </a:lnTo>
                  <a:lnTo>
                    <a:pt x="172" y="128"/>
                  </a:lnTo>
                  <a:lnTo>
                    <a:pt x="170" y="126"/>
                  </a:lnTo>
                  <a:lnTo>
                    <a:pt x="168" y="128"/>
                  </a:lnTo>
                  <a:lnTo>
                    <a:pt x="165" y="128"/>
                  </a:lnTo>
                  <a:lnTo>
                    <a:pt x="163" y="126"/>
                  </a:lnTo>
                  <a:lnTo>
                    <a:pt x="165" y="123"/>
                  </a:lnTo>
                  <a:lnTo>
                    <a:pt x="163" y="123"/>
                  </a:lnTo>
                  <a:lnTo>
                    <a:pt x="158" y="128"/>
                  </a:lnTo>
                  <a:lnTo>
                    <a:pt x="161" y="131"/>
                  </a:lnTo>
                  <a:lnTo>
                    <a:pt x="165" y="131"/>
                  </a:lnTo>
                  <a:lnTo>
                    <a:pt x="170" y="133"/>
                  </a:lnTo>
                  <a:lnTo>
                    <a:pt x="168" y="135"/>
                  </a:lnTo>
                  <a:lnTo>
                    <a:pt x="161" y="138"/>
                  </a:lnTo>
                  <a:lnTo>
                    <a:pt x="158" y="135"/>
                  </a:lnTo>
                  <a:lnTo>
                    <a:pt x="156" y="135"/>
                  </a:lnTo>
                  <a:lnTo>
                    <a:pt x="153" y="140"/>
                  </a:lnTo>
                  <a:lnTo>
                    <a:pt x="156" y="142"/>
                  </a:lnTo>
                  <a:lnTo>
                    <a:pt x="153" y="145"/>
                  </a:lnTo>
                  <a:lnTo>
                    <a:pt x="156" y="145"/>
                  </a:lnTo>
                  <a:lnTo>
                    <a:pt x="161" y="140"/>
                  </a:lnTo>
                  <a:lnTo>
                    <a:pt x="163" y="140"/>
                  </a:lnTo>
                  <a:lnTo>
                    <a:pt x="165" y="142"/>
                  </a:lnTo>
                  <a:lnTo>
                    <a:pt x="161" y="142"/>
                  </a:lnTo>
                  <a:lnTo>
                    <a:pt x="161" y="147"/>
                  </a:lnTo>
                  <a:lnTo>
                    <a:pt x="161" y="150"/>
                  </a:lnTo>
                  <a:lnTo>
                    <a:pt x="165" y="152"/>
                  </a:lnTo>
                  <a:lnTo>
                    <a:pt x="165" y="157"/>
                  </a:lnTo>
                  <a:lnTo>
                    <a:pt x="163" y="154"/>
                  </a:lnTo>
                  <a:lnTo>
                    <a:pt x="161" y="154"/>
                  </a:lnTo>
                  <a:lnTo>
                    <a:pt x="158" y="150"/>
                  </a:lnTo>
                  <a:lnTo>
                    <a:pt x="156" y="150"/>
                  </a:lnTo>
                  <a:lnTo>
                    <a:pt x="153" y="152"/>
                  </a:lnTo>
                  <a:lnTo>
                    <a:pt x="156" y="154"/>
                  </a:lnTo>
                  <a:lnTo>
                    <a:pt x="151" y="154"/>
                  </a:lnTo>
                  <a:lnTo>
                    <a:pt x="149" y="159"/>
                  </a:lnTo>
                  <a:lnTo>
                    <a:pt x="149" y="161"/>
                  </a:lnTo>
                  <a:lnTo>
                    <a:pt x="153" y="161"/>
                  </a:lnTo>
                  <a:lnTo>
                    <a:pt x="156" y="159"/>
                  </a:lnTo>
                  <a:lnTo>
                    <a:pt x="158" y="161"/>
                  </a:lnTo>
                  <a:lnTo>
                    <a:pt x="161" y="161"/>
                  </a:lnTo>
                  <a:lnTo>
                    <a:pt x="163" y="164"/>
                  </a:lnTo>
                  <a:lnTo>
                    <a:pt x="165" y="166"/>
                  </a:lnTo>
                  <a:lnTo>
                    <a:pt x="165" y="168"/>
                  </a:lnTo>
                  <a:lnTo>
                    <a:pt x="161" y="164"/>
                  </a:lnTo>
                  <a:lnTo>
                    <a:pt x="156" y="164"/>
                  </a:lnTo>
                  <a:lnTo>
                    <a:pt x="153" y="166"/>
                  </a:lnTo>
                  <a:lnTo>
                    <a:pt x="149" y="166"/>
                  </a:lnTo>
                  <a:lnTo>
                    <a:pt x="149" y="171"/>
                  </a:lnTo>
                  <a:lnTo>
                    <a:pt x="144" y="171"/>
                  </a:lnTo>
                  <a:lnTo>
                    <a:pt x="144" y="171"/>
                  </a:lnTo>
                  <a:lnTo>
                    <a:pt x="137" y="173"/>
                  </a:lnTo>
                  <a:lnTo>
                    <a:pt x="134" y="173"/>
                  </a:lnTo>
                  <a:lnTo>
                    <a:pt x="134" y="176"/>
                  </a:lnTo>
                  <a:lnTo>
                    <a:pt x="137" y="176"/>
                  </a:lnTo>
                  <a:lnTo>
                    <a:pt x="139" y="180"/>
                  </a:lnTo>
                  <a:lnTo>
                    <a:pt x="137" y="180"/>
                  </a:lnTo>
                  <a:lnTo>
                    <a:pt x="137" y="180"/>
                  </a:lnTo>
                  <a:lnTo>
                    <a:pt x="134" y="180"/>
                  </a:lnTo>
                  <a:lnTo>
                    <a:pt x="137" y="183"/>
                  </a:lnTo>
                  <a:lnTo>
                    <a:pt x="137" y="185"/>
                  </a:lnTo>
                  <a:lnTo>
                    <a:pt x="132" y="183"/>
                  </a:lnTo>
                  <a:lnTo>
                    <a:pt x="132" y="183"/>
                  </a:lnTo>
                  <a:lnTo>
                    <a:pt x="130" y="183"/>
                  </a:lnTo>
                  <a:lnTo>
                    <a:pt x="134" y="185"/>
                  </a:lnTo>
                  <a:lnTo>
                    <a:pt x="132" y="187"/>
                  </a:lnTo>
                  <a:lnTo>
                    <a:pt x="132" y="190"/>
                  </a:lnTo>
                  <a:lnTo>
                    <a:pt x="134" y="190"/>
                  </a:lnTo>
                  <a:lnTo>
                    <a:pt x="132" y="190"/>
                  </a:lnTo>
                  <a:lnTo>
                    <a:pt x="130" y="192"/>
                  </a:lnTo>
                  <a:lnTo>
                    <a:pt x="127" y="190"/>
                  </a:lnTo>
                  <a:lnTo>
                    <a:pt x="127" y="192"/>
                  </a:lnTo>
                  <a:lnTo>
                    <a:pt x="127" y="194"/>
                  </a:lnTo>
                  <a:lnTo>
                    <a:pt x="130" y="194"/>
                  </a:lnTo>
                  <a:lnTo>
                    <a:pt x="134" y="197"/>
                  </a:lnTo>
                  <a:lnTo>
                    <a:pt x="134" y="199"/>
                  </a:lnTo>
                  <a:lnTo>
                    <a:pt x="137" y="199"/>
                  </a:lnTo>
                  <a:lnTo>
                    <a:pt x="142" y="199"/>
                  </a:lnTo>
                  <a:lnTo>
                    <a:pt x="139" y="202"/>
                  </a:lnTo>
                  <a:lnTo>
                    <a:pt x="139" y="204"/>
                  </a:lnTo>
                  <a:lnTo>
                    <a:pt x="134" y="204"/>
                  </a:lnTo>
                  <a:lnTo>
                    <a:pt x="134" y="202"/>
                  </a:lnTo>
                  <a:lnTo>
                    <a:pt x="127" y="202"/>
                  </a:lnTo>
                  <a:lnTo>
                    <a:pt x="125" y="206"/>
                  </a:lnTo>
                  <a:lnTo>
                    <a:pt x="125" y="206"/>
                  </a:lnTo>
                  <a:lnTo>
                    <a:pt x="130" y="206"/>
                  </a:lnTo>
                  <a:lnTo>
                    <a:pt x="130" y="209"/>
                  </a:lnTo>
                  <a:lnTo>
                    <a:pt x="132" y="211"/>
                  </a:lnTo>
                  <a:lnTo>
                    <a:pt x="132" y="213"/>
                  </a:lnTo>
                  <a:lnTo>
                    <a:pt x="130" y="211"/>
                  </a:lnTo>
                  <a:lnTo>
                    <a:pt x="127" y="211"/>
                  </a:lnTo>
                  <a:lnTo>
                    <a:pt x="125" y="213"/>
                  </a:lnTo>
                  <a:lnTo>
                    <a:pt x="125" y="216"/>
                  </a:lnTo>
                  <a:lnTo>
                    <a:pt x="125" y="218"/>
                  </a:lnTo>
                  <a:lnTo>
                    <a:pt x="127" y="221"/>
                  </a:lnTo>
                  <a:lnTo>
                    <a:pt x="127" y="223"/>
                  </a:lnTo>
                  <a:lnTo>
                    <a:pt x="125" y="223"/>
                  </a:lnTo>
                  <a:lnTo>
                    <a:pt x="123" y="221"/>
                  </a:lnTo>
                  <a:lnTo>
                    <a:pt x="123" y="221"/>
                  </a:lnTo>
                  <a:lnTo>
                    <a:pt x="123" y="225"/>
                  </a:lnTo>
                  <a:lnTo>
                    <a:pt x="125" y="225"/>
                  </a:lnTo>
                  <a:lnTo>
                    <a:pt x="125" y="228"/>
                  </a:lnTo>
                  <a:lnTo>
                    <a:pt x="125" y="230"/>
                  </a:lnTo>
                  <a:lnTo>
                    <a:pt x="120" y="225"/>
                  </a:lnTo>
                  <a:lnTo>
                    <a:pt x="118" y="228"/>
                  </a:lnTo>
                  <a:lnTo>
                    <a:pt x="118" y="230"/>
                  </a:lnTo>
                  <a:lnTo>
                    <a:pt x="120" y="230"/>
                  </a:lnTo>
                  <a:lnTo>
                    <a:pt x="120" y="235"/>
                  </a:lnTo>
                  <a:lnTo>
                    <a:pt x="123" y="237"/>
                  </a:lnTo>
                  <a:lnTo>
                    <a:pt x="125" y="237"/>
                  </a:lnTo>
                  <a:lnTo>
                    <a:pt x="125" y="235"/>
                  </a:lnTo>
                  <a:lnTo>
                    <a:pt x="127" y="235"/>
                  </a:lnTo>
                  <a:lnTo>
                    <a:pt x="125" y="239"/>
                  </a:lnTo>
                  <a:lnTo>
                    <a:pt x="123" y="239"/>
                  </a:lnTo>
                  <a:lnTo>
                    <a:pt x="120" y="244"/>
                  </a:lnTo>
                  <a:lnTo>
                    <a:pt x="118" y="244"/>
                  </a:lnTo>
                  <a:lnTo>
                    <a:pt x="116" y="244"/>
                  </a:lnTo>
                  <a:lnTo>
                    <a:pt x="113" y="247"/>
                  </a:lnTo>
                  <a:lnTo>
                    <a:pt x="111" y="247"/>
                  </a:lnTo>
                  <a:lnTo>
                    <a:pt x="108" y="249"/>
                  </a:lnTo>
                  <a:lnTo>
                    <a:pt x="111" y="251"/>
                  </a:lnTo>
                  <a:lnTo>
                    <a:pt x="111" y="254"/>
                  </a:lnTo>
                  <a:lnTo>
                    <a:pt x="106" y="254"/>
                  </a:lnTo>
                  <a:lnTo>
                    <a:pt x="104" y="256"/>
                  </a:lnTo>
                  <a:lnTo>
                    <a:pt x="104" y="258"/>
                  </a:lnTo>
                  <a:lnTo>
                    <a:pt x="106" y="258"/>
                  </a:lnTo>
                  <a:lnTo>
                    <a:pt x="104" y="261"/>
                  </a:lnTo>
                  <a:lnTo>
                    <a:pt x="104" y="263"/>
                  </a:lnTo>
                  <a:lnTo>
                    <a:pt x="99" y="265"/>
                  </a:lnTo>
                  <a:lnTo>
                    <a:pt x="99" y="261"/>
                  </a:lnTo>
                  <a:lnTo>
                    <a:pt x="97" y="261"/>
                  </a:lnTo>
                  <a:lnTo>
                    <a:pt x="97" y="261"/>
                  </a:lnTo>
                  <a:lnTo>
                    <a:pt x="94" y="261"/>
                  </a:lnTo>
                  <a:lnTo>
                    <a:pt x="94" y="263"/>
                  </a:lnTo>
                  <a:lnTo>
                    <a:pt x="92" y="265"/>
                  </a:lnTo>
                  <a:lnTo>
                    <a:pt x="92" y="268"/>
                  </a:lnTo>
                  <a:lnTo>
                    <a:pt x="92" y="270"/>
                  </a:lnTo>
                  <a:lnTo>
                    <a:pt x="87" y="270"/>
                  </a:lnTo>
                  <a:lnTo>
                    <a:pt x="87" y="270"/>
                  </a:lnTo>
                  <a:lnTo>
                    <a:pt x="87" y="275"/>
                  </a:lnTo>
                  <a:lnTo>
                    <a:pt x="82" y="277"/>
                  </a:lnTo>
                  <a:lnTo>
                    <a:pt x="82" y="280"/>
                  </a:lnTo>
                  <a:lnTo>
                    <a:pt x="82" y="284"/>
                  </a:lnTo>
                  <a:lnTo>
                    <a:pt x="80" y="284"/>
                  </a:lnTo>
                  <a:lnTo>
                    <a:pt x="78" y="289"/>
                  </a:lnTo>
                  <a:lnTo>
                    <a:pt x="78" y="292"/>
                  </a:lnTo>
                  <a:lnTo>
                    <a:pt x="82" y="287"/>
                  </a:lnTo>
                  <a:lnTo>
                    <a:pt x="85" y="287"/>
                  </a:lnTo>
                  <a:lnTo>
                    <a:pt x="82" y="289"/>
                  </a:lnTo>
                  <a:lnTo>
                    <a:pt x="80" y="292"/>
                  </a:lnTo>
                  <a:lnTo>
                    <a:pt x="80" y="296"/>
                  </a:lnTo>
                  <a:lnTo>
                    <a:pt x="82" y="299"/>
                  </a:lnTo>
                  <a:lnTo>
                    <a:pt x="87" y="296"/>
                  </a:lnTo>
                  <a:lnTo>
                    <a:pt x="92" y="296"/>
                  </a:lnTo>
                  <a:lnTo>
                    <a:pt x="99" y="289"/>
                  </a:lnTo>
                  <a:lnTo>
                    <a:pt x="99" y="287"/>
                  </a:lnTo>
                  <a:lnTo>
                    <a:pt x="94" y="287"/>
                  </a:lnTo>
                  <a:lnTo>
                    <a:pt x="97" y="284"/>
                  </a:lnTo>
                  <a:lnTo>
                    <a:pt x="99" y="280"/>
                  </a:lnTo>
                  <a:lnTo>
                    <a:pt x="99" y="280"/>
                  </a:lnTo>
                  <a:lnTo>
                    <a:pt x="101" y="277"/>
                  </a:lnTo>
                  <a:lnTo>
                    <a:pt x="106" y="277"/>
                  </a:lnTo>
                  <a:lnTo>
                    <a:pt x="106" y="277"/>
                  </a:lnTo>
                  <a:lnTo>
                    <a:pt x="101" y="282"/>
                  </a:lnTo>
                  <a:lnTo>
                    <a:pt x="101" y="284"/>
                  </a:lnTo>
                  <a:lnTo>
                    <a:pt x="106" y="287"/>
                  </a:lnTo>
                  <a:lnTo>
                    <a:pt x="106" y="289"/>
                  </a:lnTo>
                  <a:lnTo>
                    <a:pt x="101" y="289"/>
                  </a:lnTo>
                  <a:lnTo>
                    <a:pt x="97" y="294"/>
                  </a:lnTo>
                  <a:lnTo>
                    <a:pt x="99" y="296"/>
                  </a:lnTo>
                  <a:lnTo>
                    <a:pt x="99" y="299"/>
                  </a:lnTo>
                  <a:lnTo>
                    <a:pt x="99" y="303"/>
                  </a:lnTo>
                  <a:lnTo>
                    <a:pt x="94" y="303"/>
                  </a:lnTo>
                  <a:lnTo>
                    <a:pt x="92" y="299"/>
                  </a:lnTo>
                  <a:lnTo>
                    <a:pt x="87" y="299"/>
                  </a:lnTo>
                  <a:lnTo>
                    <a:pt x="85" y="301"/>
                  </a:lnTo>
                  <a:lnTo>
                    <a:pt x="85" y="306"/>
                  </a:lnTo>
                  <a:lnTo>
                    <a:pt x="82" y="308"/>
                  </a:lnTo>
                  <a:lnTo>
                    <a:pt x="78" y="308"/>
                  </a:lnTo>
                  <a:lnTo>
                    <a:pt x="80" y="306"/>
                  </a:lnTo>
                  <a:lnTo>
                    <a:pt x="82" y="306"/>
                  </a:lnTo>
                  <a:lnTo>
                    <a:pt x="80" y="301"/>
                  </a:lnTo>
                  <a:lnTo>
                    <a:pt x="80" y="299"/>
                  </a:lnTo>
                  <a:lnTo>
                    <a:pt x="78" y="294"/>
                  </a:lnTo>
                  <a:lnTo>
                    <a:pt x="75" y="294"/>
                  </a:lnTo>
                  <a:lnTo>
                    <a:pt x="73" y="296"/>
                  </a:lnTo>
                  <a:lnTo>
                    <a:pt x="68" y="296"/>
                  </a:lnTo>
                  <a:lnTo>
                    <a:pt x="68" y="299"/>
                  </a:lnTo>
                  <a:lnTo>
                    <a:pt x="75" y="299"/>
                  </a:lnTo>
                  <a:lnTo>
                    <a:pt x="68" y="303"/>
                  </a:lnTo>
                  <a:lnTo>
                    <a:pt x="66" y="301"/>
                  </a:lnTo>
                  <a:lnTo>
                    <a:pt x="64" y="303"/>
                  </a:lnTo>
                  <a:lnTo>
                    <a:pt x="59" y="306"/>
                  </a:lnTo>
                  <a:lnTo>
                    <a:pt x="61" y="306"/>
                  </a:lnTo>
                  <a:lnTo>
                    <a:pt x="64" y="306"/>
                  </a:lnTo>
                  <a:lnTo>
                    <a:pt x="64" y="306"/>
                  </a:lnTo>
                  <a:lnTo>
                    <a:pt x="61" y="308"/>
                  </a:lnTo>
                  <a:lnTo>
                    <a:pt x="59" y="310"/>
                  </a:lnTo>
                  <a:lnTo>
                    <a:pt x="56" y="310"/>
                  </a:lnTo>
                  <a:lnTo>
                    <a:pt x="54" y="310"/>
                  </a:lnTo>
                  <a:lnTo>
                    <a:pt x="54" y="310"/>
                  </a:lnTo>
                  <a:lnTo>
                    <a:pt x="59" y="315"/>
                  </a:lnTo>
                  <a:lnTo>
                    <a:pt x="64" y="315"/>
                  </a:lnTo>
                  <a:lnTo>
                    <a:pt x="61" y="318"/>
                  </a:lnTo>
                  <a:lnTo>
                    <a:pt x="64" y="318"/>
                  </a:lnTo>
                  <a:lnTo>
                    <a:pt x="64" y="320"/>
                  </a:lnTo>
                  <a:lnTo>
                    <a:pt x="59" y="320"/>
                  </a:lnTo>
                  <a:lnTo>
                    <a:pt x="59" y="315"/>
                  </a:lnTo>
                  <a:lnTo>
                    <a:pt x="54" y="315"/>
                  </a:lnTo>
                  <a:lnTo>
                    <a:pt x="52" y="313"/>
                  </a:lnTo>
                  <a:lnTo>
                    <a:pt x="52" y="310"/>
                  </a:lnTo>
                  <a:lnTo>
                    <a:pt x="49" y="310"/>
                  </a:lnTo>
                  <a:lnTo>
                    <a:pt x="49" y="313"/>
                  </a:lnTo>
                  <a:lnTo>
                    <a:pt x="52" y="318"/>
                  </a:lnTo>
                  <a:lnTo>
                    <a:pt x="56" y="322"/>
                  </a:lnTo>
                  <a:lnTo>
                    <a:pt x="59" y="322"/>
                  </a:lnTo>
                  <a:lnTo>
                    <a:pt x="61" y="325"/>
                  </a:lnTo>
                  <a:lnTo>
                    <a:pt x="56" y="325"/>
                  </a:lnTo>
                  <a:lnTo>
                    <a:pt x="52" y="322"/>
                  </a:lnTo>
                  <a:lnTo>
                    <a:pt x="47" y="315"/>
                  </a:lnTo>
                  <a:lnTo>
                    <a:pt x="45" y="318"/>
                  </a:lnTo>
                  <a:lnTo>
                    <a:pt x="40" y="315"/>
                  </a:lnTo>
                  <a:lnTo>
                    <a:pt x="38" y="315"/>
                  </a:lnTo>
                  <a:lnTo>
                    <a:pt x="35" y="313"/>
                  </a:lnTo>
                  <a:lnTo>
                    <a:pt x="33" y="315"/>
                  </a:lnTo>
                  <a:lnTo>
                    <a:pt x="35" y="318"/>
                  </a:lnTo>
                  <a:lnTo>
                    <a:pt x="33" y="320"/>
                  </a:lnTo>
                  <a:lnTo>
                    <a:pt x="35" y="322"/>
                  </a:lnTo>
                  <a:lnTo>
                    <a:pt x="42" y="322"/>
                  </a:lnTo>
                  <a:lnTo>
                    <a:pt x="42" y="322"/>
                  </a:lnTo>
                  <a:lnTo>
                    <a:pt x="40" y="325"/>
                  </a:lnTo>
                  <a:lnTo>
                    <a:pt x="42" y="325"/>
                  </a:lnTo>
                  <a:lnTo>
                    <a:pt x="47" y="322"/>
                  </a:lnTo>
                  <a:lnTo>
                    <a:pt x="49" y="322"/>
                  </a:lnTo>
                  <a:lnTo>
                    <a:pt x="47" y="325"/>
                  </a:lnTo>
                  <a:lnTo>
                    <a:pt x="42" y="327"/>
                  </a:lnTo>
                  <a:lnTo>
                    <a:pt x="40" y="332"/>
                  </a:lnTo>
                  <a:lnTo>
                    <a:pt x="35" y="329"/>
                  </a:lnTo>
                  <a:lnTo>
                    <a:pt x="33" y="325"/>
                  </a:lnTo>
                  <a:lnTo>
                    <a:pt x="30" y="325"/>
                  </a:lnTo>
                  <a:lnTo>
                    <a:pt x="28" y="327"/>
                  </a:lnTo>
                  <a:lnTo>
                    <a:pt x="26" y="325"/>
                  </a:lnTo>
                  <a:lnTo>
                    <a:pt x="23" y="327"/>
                  </a:lnTo>
                  <a:lnTo>
                    <a:pt x="21" y="325"/>
                  </a:lnTo>
                  <a:lnTo>
                    <a:pt x="19" y="327"/>
                  </a:lnTo>
                  <a:lnTo>
                    <a:pt x="19" y="329"/>
                  </a:lnTo>
                  <a:lnTo>
                    <a:pt x="26" y="329"/>
                  </a:lnTo>
                  <a:lnTo>
                    <a:pt x="30" y="332"/>
                  </a:lnTo>
                  <a:lnTo>
                    <a:pt x="35" y="334"/>
                  </a:lnTo>
                  <a:lnTo>
                    <a:pt x="33" y="339"/>
                  </a:lnTo>
                  <a:lnTo>
                    <a:pt x="35" y="341"/>
                  </a:lnTo>
                  <a:lnTo>
                    <a:pt x="33" y="341"/>
                  </a:lnTo>
                  <a:lnTo>
                    <a:pt x="30" y="341"/>
                  </a:lnTo>
                  <a:lnTo>
                    <a:pt x="30" y="336"/>
                  </a:lnTo>
                  <a:lnTo>
                    <a:pt x="28" y="334"/>
                  </a:lnTo>
                  <a:lnTo>
                    <a:pt x="23" y="334"/>
                  </a:lnTo>
                  <a:lnTo>
                    <a:pt x="26" y="336"/>
                  </a:lnTo>
                  <a:lnTo>
                    <a:pt x="23" y="339"/>
                  </a:lnTo>
                  <a:lnTo>
                    <a:pt x="19" y="336"/>
                  </a:lnTo>
                  <a:lnTo>
                    <a:pt x="16" y="341"/>
                  </a:lnTo>
                  <a:lnTo>
                    <a:pt x="19" y="344"/>
                  </a:lnTo>
                  <a:lnTo>
                    <a:pt x="16" y="344"/>
                  </a:lnTo>
                  <a:lnTo>
                    <a:pt x="14" y="344"/>
                  </a:lnTo>
                  <a:lnTo>
                    <a:pt x="14" y="341"/>
                  </a:lnTo>
                  <a:lnTo>
                    <a:pt x="7" y="341"/>
                  </a:lnTo>
                  <a:lnTo>
                    <a:pt x="9" y="344"/>
                  </a:lnTo>
                  <a:lnTo>
                    <a:pt x="7" y="346"/>
                  </a:lnTo>
                  <a:lnTo>
                    <a:pt x="7" y="341"/>
                  </a:lnTo>
                  <a:lnTo>
                    <a:pt x="2" y="339"/>
                  </a:lnTo>
                  <a:lnTo>
                    <a:pt x="0" y="339"/>
                  </a:lnTo>
                  <a:lnTo>
                    <a:pt x="2" y="341"/>
                  </a:lnTo>
                  <a:lnTo>
                    <a:pt x="4" y="346"/>
                  </a:lnTo>
                  <a:lnTo>
                    <a:pt x="2" y="348"/>
                  </a:lnTo>
                  <a:lnTo>
                    <a:pt x="4" y="351"/>
                  </a:lnTo>
                  <a:lnTo>
                    <a:pt x="9" y="348"/>
                  </a:lnTo>
                  <a:lnTo>
                    <a:pt x="16" y="348"/>
                  </a:lnTo>
                  <a:lnTo>
                    <a:pt x="19" y="351"/>
                  </a:lnTo>
                  <a:lnTo>
                    <a:pt x="26" y="351"/>
                  </a:lnTo>
                  <a:lnTo>
                    <a:pt x="26" y="351"/>
                  </a:lnTo>
                  <a:lnTo>
                    <a:pt x="30" y="351"/>
                  </a:lnTo>
                  <a:lnTo>
                    <a:pt x="26" y="355"/>
                  </a:lnTo>
                  <a:lnTo>
                    <a:pt x="21" y="353"/>
                  </a:lnTo>
                  <a:lnTo>
                    <a:pt x="19" y="355"/>
                  </a:lnTo>
                  <a:lnTo>
                    <a:pt x="12" y="351"/>
                  </a:lnTo>
                  <a:lnTo>
                    <a:pt x="9" y="353"/>
                  </a:lnTo>
                  <a:lnTo>
                    <a:pt x="7" y="351"/>
                  </a:lnTo>
                  <a:lnTo>
                    <a:pt x="4" y="355"/>
                  </a:lnTo>
                  <a:lnTo>
                    <a:pt x="0" y="355"/>
                  </a:lnTo>
                  <a:lnTo>
                    <a:pt x="0" y="355"/>
                  </a:lnTo>
                  <a:lnTo>
                    <a:pt x="4" y="360"/>
                  </a:lnTo>
                  <a:lnTo>
                    <a:pt x="2" y="363"/>
                  </a:lnTo>
                  <a:lnTo>
                    <a:pt x="7" y="363"/>
                  </a:lnTo>
                  <a:lnTo>
                    <a:pt x="9" y="363"/>
                  </a:lnTo>
                  <a:lnTo>
                    <a:pt x="14" y="363"/>
                  </a:lnTo>
                  <a:lnTo>
                    <a:pt x="9" y="365"/>
                  </a:lnTo>
                  <a:lnTo>
                    <a:pt x="4" y="365"/>
                  </a:lnTo>
                  <a:lnTo>
                    <a:pt x="2" y="365"/>
                  </a:lnTo>
                  <a:lnTo>
                    <a:pt x="0" y="365"/>
                  </a:lnTo>
                  <a:lnTo>
                    <a:pt x="0" y="365"/>
                  </a:lnTo>
                  <a:lnTo>
                    <a:pt x="4" y="367"/>
                  </a:lnTo>
                  <a:lnTo>
                    <a:pt x="7" y="367"/>
                  </a:lnTo>
                  <a:lnTo>
                    <a:pt x="2" y="370"/>
                  </a:lnTo>
                  <a:lnTo>
                    <a:pt x="0" y="370"/>
                  </a:lnTo>
                  <a:lnTo>
                    <a:pt x="2" y="372"/>
                  </a:lnTo>
                  <a:lnTo>
                    <a:pt x="2" y="372"/>
                  </a:lnTo>
                  <a:lnTo>
                    <a:pt x="4" y="374"/>
                  </a:lnTo>
                  <a:lnTo>
                    <a:pt x="9" y="374"/>
                  </a:lnTo>
                  <a:lnTo>
                    <a:pt x="12" y="372"/>
                  </a:lnTo>
                  <a:lnTo>
                    <a:pt x="19" y="372"/>
                  </a:lnTo>
                  <a:lnTo>
                    <a:pt x="21" y="372"/>
                  </a:lnTo>
                  <a:lnTo>
                    <a:pt x="23" y="374"/>
                  </a:lnTo>
                  <a:lnTo>
                    <a:pt x="26" y="372"/>
                  </a:lnTo>
                  <a:lnTo>
                    <a:pt x="26" y="370"/>
                  </a:lnTo>
                  <a:lnTo>
                    <a:pt x="28" y="370"/>
                  </a:lnTo>
                  <a:lnTo>
                    <a:pt x="30" y="372"/>
                  </a:lnTo>
                  <a:lnTo>
                    <a:pt x="33" y="372"/>
                  </a:lnTo>
                  <a:lnTo>
                    <a:pt x="38" y="367"/>
                  </a:lnTo>
                  <a:lnTo>
                    <a:pt x="40" y="370"/>
                  </a:lnTo>
                  <a:lnTo>
                    <a:pt x="38" y="370"/>
                  </a:lnTo>
                  <a:lnTo>
                    <a:pt x="35" y="372"/>
                  </a:lnTo>
                  <a:lnTo>
                    <a:pt x="40" y="372"/>
                  </a:lnTo>
                  <a:lnTo>
                    <a:pt x="42" y="372"/>
                  </a:lnTo>
                  <a:lnTo>
                    <a:pt x="42" y="370"/>
                  </a:lnTo>
                  <a:lnTo>
                    <a:pt x="45" y="365"/>
                  </a:lnTo>
                  <a:lnTo>
                    <a:pt x="42" y="367"/>
                  </a:lnTo>
                  <a:lnTo>
                    <a:pt x="47" y="372"/>
                  </a:lnTo>
                  <a:lnTo>
                    <a:pt x="45" y="374"/>
                  </a:lnTo>
                  <a:lnTo>
                    <a:pt x="38" y="377"/>
                  </a:lnTo>
                  <a:lnTo>
                    <a:pt x="35" y="377"/>
                  </a:lnTo>
                  <a:lnTo>
                    <a:pt x="38" y="379"/>
                  </a:lnTo>
                  <a:lnTo>
                    <a:pt x="35" y="381"/>
                  </a:lnTo>
                  <a:lnTo>
                    <a:pt x="30" y="381"/>
                  </a:lnTo>
                  <a:lnTo>
                    <a:pt x="30" y="381"/>
                  </a:lnTo>
                  <a:lnTo>
                    <a:pt x="33" y="379"/>
                  </a:lnTo>
                  <a:lnTo>
                    <a:pt x="33" y="374"/>
                  </a:lnTo>
                  <a:lnTo>
                    <a:pt x="28" y="374"/>
                  </a:lnTo>
                  <a:lnTo>
                    <a:pt x="26" y="379"/>
                  </a:lnTo>
                  <a:lnTo>
                    <a:pt x="23" y="381"/>
                  </a:lnTo>
                  <a:lnTo>
                    <a:pt x="21" y="377"/>
                  </a:lnTo>
                  <a:lnTo>
                    <a:pt x="19" y="377"/>
                  </a:lnTo>
                  <a:lnTo>
                    <a:pt x="14" y="377"/>
                  </a:lnTo>
                  <a:lnTo>
                    <a:pt x="12" y="377"/>
                  </a:lnTo>
                  <a:lnTo>
                    <a:pt x="7" y="379"/>
                  </a:lnTo>
                  <a:lnTo>
                    <a:pt x="4" y="379"/>
                  </a:lnTo>
                  <a:lnTo>
                    <a:pt x="0" y="377"/>
                  </a:lnTo>
                  <a:lnTo>
                    <a:pt x="0" y="377"/>
                  </a:lnTo>
                  <a:lnTo>
                    <a:pt x="2" y="381"/>
                  </a:lnTo>
                  <a:lnTo>
                    <a:pt x="0" y="384"/>
                  </a:lnTo>
                  <a:lnTo>
                    <a:pt x="2" y="384"/>
                  </a:lnTo>
                  <a:lnTo>
                    <a:pt x="4" y="384"/>
                  </a:lnTo>
                  <a:lnTo>
                    <a:pt x="7" y="381"/>
                  </a:lnTo>
                  <a:lnTo>
                    <a:pt x="9" y="381"/>
                  </a:lnTo>
                  <a:lnTo>
                    <a:pt x="7" y="384"/>
                  </a:lnTo>
                  <a:lnTo>
                    <a:pt x="7" y="389"/>
                  </a:lnTo>
                  <a:lnTo>
                    <a:pt x="4" y="389"/>
                  </a:lnTo>
                  <a:lnTo>
                    <a:pt x="2" y="389"/>
                  </a:lnTo>
                  <a:lnTo>
                    <a:pt x="4" y="393"/>
                  </a:lnTo>
                  <a:lnTo>
                    <a:pt x="7" y="393"/>
                  </a:lnTo>
                  <a:lnTo>
                    <a:pt x="12" y="389"/>
                  </a:lnTo>
                  <a:lnTo>
                    <a:pt x="16" y="389"/>
                  </a:lnTo>
                  <a:lnTo>
                    <a:pt x="14" y="391"/>
                  </a:lnTo>
                  <a:lnTo>
                    <a:pt x="14" y="396"/>
                  </a:lnTo>
                  <a:lnTo>
                    <a:pt x="9" y="398"/>
                  </a:lnTo>
                  <a:lnTo>
                    <a:pt x="9" y="398"/>
                  </a:lnTo>
                  <a:lnTo>
                    <a:pt x="14" y="398"/>
                  </a:lnTo>
                  <a:lnTo>
                    <a:pt x="12" y="400"/>
                  </a:lnTo>
                  <a:lnTo>
                    <a:pt x="14" y="405"/>
                  </a:lnTo>
                  <a:lnTo>
                    <a:pt x="12" y="407"/>
                  </a:lnTo>
                  <a:lnTo>
                    <a:pt x="14" y="410"/>
                  </a:lnTo>
                  <a:lnTo>
                    <a:pt x="16" y="403"/>
                  </a:lnTo>
                  <a:lnTo>
                    <a:pt x="19" y="403"/>
                  </a:lnTo>
                  <a:lnTo>
                    <a:pt x="21" y="398"/>
                  </a:lnTo>
                  <a:lnTo>
                    <a:pt x="28" y="396"/>
                  </a:lnTo>
                  <a:lnTo>
                    <a:pt x="30" y="396"/>
                  </a:lnTo>
                  <a:lnTo>
                    <a:pt x="35" y="396"/>
                  </a:lnTo>
                  <a:lnTo>
                    <a:pt x="33" y="396"/>
                  </a:lnTo>
                  <a:lnTo>
                    <a:pt x="28" y="398"/>
                  </a:lnTo>
                  <a:lnTo>
                    <a:pt x="28" y="403"/>
                  </a:lnTo>
                  <a:lnTo>
                    <a:pt x="30" y="407"/>
                  </a:lnTo>
                  <a:lnTo>
                    <a:pt x="26" y="405"/>
                  </a:lnTo>
                  <a:lnTo>
                    <a:pt x="26" y="400"/>
                  </a:lnTo>
                  <a:lnTo>
                    <a:pt x="23" y="400"/>
                  </a:lnTo>
                  <a:lnTo>
                    <a:pt x="21" y="405"/>
                  </a:lnTo>
                  <a:lnTo>
                    <a:pt x="19" y="405"/>
                  </a:lnTo>
                  <a:lnTo>
                    <a:pt x="23" y="407"/>
                  </a:lnTo>
                  <a:lnTo>
                    <a:pt x="19" y="410"/>
                  </a:lnTo>
                  <a:lnTo>
                    <a:pt x="16" y="410"/>
                  </a:lnTo>
                  <a:lnTo>
                    <a:pt x="16" y="415"/>
                  </a:lnTo>
                  <a:lnTo>
                    <a:pt x="19" y="415"/>
                  </a:lnTo>
                  <a:lnTo>
                    <a:pt x="23" y="415"/>
                  </a:lnTo>
                  <a:lnTo>
                    <a:pt x="23" y="417"/>
                  </a:lnTo>
                  <a:lnTo>
                    <a:pt x="21" y="417"/>
                  </a:lnTo>
                  <a:lnTo>
                    <a:pt x="19" y="419"/>
                  </a:lnTo>
                  <a:lnTo>
                    <a:pt x="19" y="422"/>
                  </a:lnTo>
                  <a:lnTo>
                    <a:pt x="14" y="419"/>
                  </a:lnTo>
                  <a:lnTo>
                    <a:pt x="12" y="419"/>
                  </a:lnTo>
                  <a:lnTo>
                    <a:pt x="12" y="424"/>
                  </a:lnTo>
                  <a:lnTo>
                    <a:pt x="12" y="419"/>
                  </a:lnTo>
                  <a:lnTo>
                    <a:pt x="9" y="422"/>
                  </a:lnTo>
                  <a:lnTo>
                    <a:pt x="4" y="426"/>
                  </a:lnTo>
                  <a:lnTo>
                    <a:pt x="7" y="429"/>
                  </a:lnTo>
                  <a:lnTo>
                    <a:pt x="12" y="436"/>
                  </a:lnTo>
                  <a:lnTo>
                    <a:pt x="12" y="434"/>
                  </a:lnTo>
                  <a:lnTo>
                    <a:pt x="14" y="434"/>
                  </a:lnTo>
                  <a:lnTo>
                    <a:pt x="16" y="431"/>
                  </a:lnTo>
                  <a:lnTo>
                    <a:pt x="16" y="431"/>
                  </a:lnTo>
                  <a:lnTo>
                    <a:pt x="19" y="426"/>
                  </a:lnTo>
                  <a:lnTo>
                    <a:pt x="21" y="429"/>
                  </a:lnTo>
                  <a:lnTo>
                    <a:pt x="21" y="431"/>
                  </a:lnTo>
                  <a:lnTo>
                    <a:pt x="23" y="434"/>
                  </a:lnTo>
                  <a:lnTo>
                    <a:pt x="21" y="438"/>
                  </a:lnTo>
                  <a:lnTo>
                    <a:pt x="19" y="438"/>
                  </a:lnTo>
                  <a:lnTo>
                    <a:pt x="21" y="445"/>
                  </a:lnTo>
                  <a:lnTo>
                    <a:pt x="23" y="443"/>
                  </a:lnTo>
                  <a:lnTo>
                    <a:pt x="28" y="441"/>
                  </a:lnTo>
                  <a:lnTo>
                    <a:pt x="30" y="443"/>
                  </a:lnTo>
                  <a:lnTo>
                    <a:pt x="26" y="445"/>
                  </a:lnTo>
                  <a:lnTo>
                    <a:pt x="23" y="445"/>
                  </a:lnTo>
                  <a:lnTo>
                    <a:pt x="26" y="450"/>
                  </a:lnTo>
                  <a:lnTo>
                    <a:pt x="26" y="450"/>
                  </a:lnTo>
                  <a:lnTo>
                    <a:pt x="19" y="445"/>
                  </a:lnTo>
                  <a:lnTo>
                    <a:pt x="16" y="445"/>
                  </a:lnTo>
                  <a:lnTo>
                    <a:pt x="14" y="445"/>
                  </a:lnTo>
                  <a:lnTo>
                    <a:pt x="12" y="445"/>
                  </a:lnTo>
                  <a:lnTo>
                    <a:pt x="12" y="448"/>
                  </a:lnTo>
                  <a:lnTo>
                    <a:pt x="9" y="450"/>
                  </a:lnTo>
                  <a:lnTo>
                    <a:pt x="14" y="460"/>
                  </a:lnTo>
                  <a:lnTo>
                    <a:pt x="19" y="460"/>
                  </a:lnTo>
                  <a:lnTo>
                    <a:pt x="23" y="464"/>
                  </a:lnTo>
                  <a:lnTo>
                    <a:pt x="30" y="467"/>
                  </a:lnTo>
                  <a:lnTo>
                    <a:pt x="33" y="469"/>
                  </a:lnTo>
                  <a:lnTo>
                    <a:pt x="30" y="471"/>
                  </a:lnTo>
                  <a:lnTo>
                    <a:pt x="33" y="474"/>
                  </a:lnTo>
                  <a:lnTo>
                    <a:pt x="35" y="471"/>
                  </a:lnTo>
                  <a:lnTo>
                    <a:pt x="35" y="469"/>
                  </a:lnTo>
                  <a:lnTo>
                    <a:pt x="38" y="467"/>
                  </a:lnTo>
                  <a:lnTo>
                    <a:pt x="40" y="469"/>
                  </a:lnTo>
                  <a:lnTo>
                    <a:pt x="40" y="471"/>
                  </a:lnTo>
                  <a:lnTo>
                    <a:pt x="42" y="476"/>
                  </a:lnTo>
                  <a:lnTo>
                    <a:pt x="45" y="474"/>
                  </a:lnTo>
                  <a:lnTo>
                    <a:pt x="47" y="474"/>
                  </a:lnTo>
                  <a:lnTo>
                    <a:pt x="49" y="474"/>
                  </a:lnTo>
                  <a:lnTo>
                    <a:pt x="54" y="469"/>
                  </a:lnTo>
                  <a:lnTo>
                    <a:pt x="56" y="469"/>
                  </a:lnTo>
                  <a:lnTo>
                    <a:pt x="56" y="467"/>
                  </a:lnTo>
                  <a:lnTo>
                    <a:pt x="59" y="467"/>
                  </a:lnTo>
                  <a:lnTo>
                    <a:pt x="59" y="469"/>
                  </a:lnTo>
                  <a:lnTo>
                    <a:pt x="61" y="469"/>
                  </a:lnTo>
                  <a:lnTo>
                    <a:pt x="68" y="462"/>
                  </a:lnTo>
                  <a:lnTo>
                    <a:pt x="68" y="460"/>
                  </a:lnTo>
                  <a:lnTo>
                    <a:pt x="66" y="457"/>
                  </a:lnTo>
                  <a:lnTo>
                    <a:pt x="71" y="460"/>
                  </a:lnTo>
                  <a:lnTo>
                    <a:pt x="75" y="455"/>
                  </a:lnTo>
                  <a:lnTo>
                    <a:pt x="73" y="455"/>
                  </a:lnTo>
                  <a:lnTo>
                    <a:pt x="75" y="452"/>
                  </a:lnTo>
                  <a:lnTo>
                    <a:pt x="75" y="450"/>
                  </a:lnTo>
                  <a:lnTo>
                    <a:pt x="80" y="448"/>
                  </a:lnTo>
                  <a:lnTo>
                    <a:pt x="82" y="448"/>
                  </a:lnTo>
                  <a:lnTo>
                    <a:pt x="82" y="445"/>
                  </a:lnTo>
                  <a:lnTo>
                    <a:pt x="80" y="441"/>
                  </a:lnTo>
                  <a:lnTo>
                    <a:pt x="80" y="438"/>
                  </a:lnTo>
                  <a:lnTo>
                    <a:pt x="78" y="434"/>
                  </a:lnTo>
                  <a:lnTo>
                    <a:pt x="75" y="431"/>
                  </a:lnTo>
                  <a:lnTo>
                    <a:pt x="75" y="429"/>
                  </a:lnTo>
                  <a:lnTo>
                    <a:pt x="78" y="429"/>
                  </a:lnTo>
                  <a:lnTo>
                    <a:pt x="80" y="434"/>
                  </a:lnTo>
                  <a:lnTo>
                    <a:pt x="82" y="438"/>
                  </a:lnTo>
                  <a:lnTo>
                    <a:pt x="85" y="441"/>
                  </a:lnTo>
                  <a:lnTo>
                    <a:pt x="87" y="441"/>
                  </a:lnTo>
                  <a:lnTo>
                    <a:pt x="85" y="443"/>
                  </a:lnTo>
                  <a:lnTo>
                    <a:pt x="87" y="445"/>
                  </a:lnTo>
                  <a:lnTo>
                    <a:pt x="92" y="443"/>
                  </a:lnTo>
                  <a:lnTo>
                    <a:pt x="90" y="443"/>
                  </a:lnTo>
                  <a:lnTo>
                    <a:pt x="90" y="441"/>
                  </a:lnTo>
                  <a:lnTo>
                    <a:pt x="90" y="438"/>
                  </a:lnTo>
                  <a:lnTo>
                    <a:pt x="94" y="441"/>
                  </a:lnTo>
                  <a:lnTo>
                    <a:pt x="94" y="443"/>
                  </a:lnTo>
                  <a:lnTo>
                    <a:pt x="99" y="438"/>
                  </a:lnTo>
                  <a:lnTo>
                    <a:pt x="99" y="434"/>
                  </a:lnTo>
                  <a:lnTo>
                    <a:pt x="99" y="429"/>
                  </a:lnTo>
                  <a:lnTo>
                    <a:pt x="97" y="429"/>
                  </a:lnTo>
                  <a:lnTo>
                    <a:pt x="94" y="426"/>
                  </a:lnTo>
                  <a:lnTo>
                    <a:pt x="97" y="424"/>
                  </a:lnTo>
                  <a:lnTo>
                    <a:pt x="97" y="424"/>
                  </a:lnTo>
                  <a:lnTo>
                    <a:pt x="99" y="422"/>
                  </a:lnTo>
                  <a:lnTo>
                    <a:pt x="101" y="422"/>
                  </a:lnTo>
                  <a:lnTo>
                    <a:pt x="99" y="419"/>
                  </a:lnTo>
                  <a:lnTo>
                    <a:pt x="99" y="415"/>
                  </a:lnTo>
                  <a:lnTo>
                    <a:pt x="101" y="412"/>
                  </a:lnTo>
                  <a:lnTo>
                    <a:pt x="104" y="415"/>
                  </a:lnTo>
                  <a:lnTo>
                    <a:pt x="101" y="419"/>
                  </a:lnTo>
                  <a:lnTo>
                    <a:pt x="104" y="424"/>
                  </a:lnTo>
                  <a:lnTo>
                    <a:pt x="101" y="426"/>
                  </a:lnTo>
                  <a:lnTo>
                    <a:pt x="104" y="431"/>
                  </a:lnTo>
                  <a:lnTo>
                    <a:pt x="104" y="434"/>
                  </a:lnTo>
                  <a:lnTo>
                    <a:pt x="108" y="438"/>
                  </a:lnTo>
                  <a:lnTo>
                    <a:pt x="113" y="438"/>
                  </a:lnTo>
                  <a:lnTo>
                    <a:pt x="116" y="438"/>
                  </a:lnTo>
                  <a:lnTo>
                    <a:pt x="116" y="441"/>
                  </a:lnTo>
                  <a:lnTo>
                    <a:pt x="118" y="443"/>
                  </a:lnTo>
                  <a:lnTo>
                    <a:pt x="120" y="445"/>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819" name="Freeform 714"/>
            <p:cNvSpPr>
              <a:spLocks/>
            </p:cNvSpPr>
            <p:nvPr/>
          </p:nvSpPr>
          <p:spPr bwMode="auto">
            <a:xfrm>
              <a:off x="6246404" y="2539786"/>
              <a:ext cx="9549" cy="4775"/>
            </a:xfrm>
            <a:custGeom>
              <a:avLst/>
              <a:gdLst>
                <a:gd name="T0" fmla="*/ 3 w 3"/>
                <a:gd name="T1" fmla="*/ 0 h 2"/>
                <a:gd name="T2" fmla="*/ 0 w 3"/>
                <a:gd name="T3" fmla="*/ 0 h 2"/>
                <a:gd name="T4" fmla="*/ 0 w 3"/>
                <a:gd name="T5" fmla="*/ 2 h 2"/>
                <a:gd name="T6" fmla="*/ 2 w 3"/>
                <a:gd name="T7" fmla="*/ 1 h 2"/>
                <a:gd name="T8" fmla="*/ 3 w 3"/>
                <a:gd name="T9" fmla="*/ 0 h 2"/>
              </a:gdLst>
              <a:ahLst/>
              <a:cxnLst>
                <a:cxn ang="0">
                  <a:pos x="T0" y="T1"/>
                </a:cxn>
                <a:cxn ang="0">
                  <a:pos x="T2" y="T3"/>
                </a:cxn>
                <a:cxn ang="0">
                  <a:pos x="T4" y="T5"/>
                </a:cxn>
                <a:cxn ang="0">
                  <a:pos x="T6" y="T7"/>
                </a:cxn>
                <a:cxn ang="0">
                  <a:pos x="T8" y="T9"/>
                </a:cxn>
              </a:cxnLst>
              <a:rect l="0" t="0" r="r" b="b"/>
              <a:pathLst>
                <a:path w="3" h="2">
                  <a:moveTo>
                    <a:pt x="3" y="0"/>
                  </a:moveTo>
                  <a:cubicBezTo>
                    <a:pt x="0" y="0"/>
                    <a:pt x="0" y="0"/>
                    <a:pt x="0" y="0"/>
                  </a:cubicBezTo>
                  <a:cubicBezTo>
                    <a:pt x="0" y="2"/>
                    <a:pt x="0" y="2"/>
                    <a:pt x="0" y="2"/>
                  </a:cubicBezTo>
                  <a:cubicBezTo>
                    <a:pt x="0" y="2"/>
                    <a:pt x="2" y="1"/>
                    <a:pt x="2" y="1"/>
                  </a:cubicBezTo>
                  <a:lnTo>
                    <a:pt x="3" y="0"/>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820" name="Freeform 715"/>
            <p:cNvSpPr>
              <a:spLocks/>
            </p:cNvSpPr>
            <p:nvPr/>
          </p:nvSpPr>
          <p:spPr bwMode="auto">
            <a:xfrm>
              <a:off x="6255954" y="2531431"/>
              <a:ext cx="2387" cy="4775"/>
            </a:xfrm>
            <a:custGeom>
              <a:avLst/>
              <a:gdLst>
                <a:gd name="T0" fmla="*/ 0 w 2"/>
                <a:gd name="T1" fmla="*/ 2 h 4"/>
                <a:gd name="T2" fmla="*/ 0 w 2"/>
                <a:gd name="T3" fmla="*/ 4 h 4"/>
                <a:gd name="T4" fmla="*/ 2 w 2"/>
                <a:gd name="T5" fmla="*/ 0 h 4"/>
                <a:gd name="T6" fmla="*/ 0 w 2"/>
                <a:gd name="T7" fmla="*/ 2 h 4"/>
              </a:gdLst>
              <a:ahLst/>
              <a:cxnLst>
                <a:cxn ang="0">
                  <a:pos x="T0" y="T1"/>
                </a:cxn>
                <a:cxn ang="0">
                  <a:pos x="T2" y="T3"/>
                </a:cxn>
                <a:cxn ang="0">
                  <a:pos x="T4" y="T5"/>
                </a:cxn>
                <a:cxn ang="0">
                  <a:pos x="T6" y="T7"/>
                </a:cxn>
              </a:cxnLst>
              <a:rect l="0" t="0" r="r" b="b"/>
              <a:pathLst>
                <a:path w="2" h="4">
                  <a:moveTo>
                    <a:pt x="0" y="2"/>
                  </a:moveTo>
                  <a:lnTo>
                    <a:pt x="0" y="4"/>
                  </a:lnTo>
                  <a:lnTo>
                    <a:pt x="2" y="0"/>
                  </a:lnTo>
                  <a:lnTo>
                    <a:pt x="0" y="2"/>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821" name="Freeform 716"/>
            <p:cNvSpPr>
              <a:spLocks/>
            </p:cNvSpPr>
            <p:nvPr/>
          </p:nvSpPr>
          <p:spPr bwMode="auto">
            <a:xfrm>
              <a:off x="6215368" y="2567241"/>
              <a:ext cx="20293" cy="26261"/>
            </a:xfrm>
            <a:custGeom>
              <a:avLst/>
              <a:gdLst>
                <a:gd name="T0" fmla="*/ 15 w 17"/>
                <a:gd name="T1" fmla="*/ 15 h 22"/>
                <a:gd name="T2" fmla="*/ 17 w 17"/>
                <a:gd name="T3" fmla="*/ 15 h 22"/>
                <a:gd name="T4" fmla="*/ 17 w 17"/>
                <a:gd name="T5" fmla="*/ 12 h 22"/>
                <a:gd name="T6" fmla="*/ 17 w 17"/>
                <a:gd name="T7" fmla="*/ 10 h 22"/>
                <a:gd name="T8" fmla="*/ 17 w 17"/>
                <a:gd name="T9" fmla="*/ 5 h 22"/>
                <a:gd name="T10" fmla="*/ 15 w 17"/>
                <a:gd name="T11" fmla="*/ 3 h 22"/>
                <a:gd name="T12" fmla="*/ 12 w 17"/>
                <a:gd name="T13" fmla="*/ 0 h 22"/>
                <a:gd name="T14" fmla="*/ 8 w 17"/>
                <a:gd name="T15" fmla="*/ 0 h 22"/>
                <a:gd name="T16" fmla="*/ 8 w 17"/>
                <a:gd name="T17" fmla="*/ 5 h 22"/>
                <a:gd name="T18" fmla="*/ 5 w 17"/>
                <a:gd name="T19" fmla="*/ 3 h 22"/>
                <a:gd name="T20" fmla="*/ 3 w 17"/>
                <a:gd name="T21" fmla="*/ 5 h 22"/>
                <a:gd name="T22" fmla="*/ 8 w 17"/>
                <a:gd name="T23" fmla="*/ 8 h 22"/>
                <a:gd name="T24" fmla="*/ 3 w 17"/>
                <a:gd name="T25" fmla="*/ 10 h 22"/>
                <a:gd name="T26" fmla="*/ 0 w 17"/>
                <a:gd name="T27" fmla="*/ 15 h 22"/>
                <a:gd name="T28" fmla="*/ 5 w 17"/>
                <a:gd name="T29" fmla="*/ 15 h 22"/>
                <a:gd name="T30" fmla="*/ 0 w 17"/>
                <a:gd name="T31" fmla="*/ 19 h 22"/>
                <a:gd name="T32" fmla="*/ 5 w 17"/>
                <a:gd name="T33" fmla="*/ 19 h 22"/>
                <a:gd name="T34" fmla="*/ 5 w 17"/>
                <a:gd name="T35" fmla="*/ 22 h 22"/>
                <a:gd name="T36" fmla="*/ 8 w 17"/>
                <a:gd name="T37" fmla="*/ 22 h 22"/>
                <a:gd name="T38" fmla="*/ 8 w 17"/>
                <a:gd name="T39" fmla="*/ 17 h 22"/>
                <a:gd name="T40" fmla="*/ 12 w 17"/>
                <a:gd name="T41" fmla="*/ 17 h 22"/>
                <a:gd name="T42" fmla="*/ 15 w 17"/>
                <a:gd name="T43" fmla="*/ 15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7" h="22">
                  <a:moveTo>
                    <a:pt x="15" y="15"/>
                  </a:moveTo>
                  <a:lnTo>
                    <a:pt x="17" y="15"/>
                  </a:lnTo>
                  <a:lnTo>
                    <a:pt x="17" y="12"/>
                  </a:lnTo>
                  <a:lnTo>
                    <a:pt x="17" y="10"/>
                  </a:lnTo>
                  <a:lnTo>
                    <a:pt x="17" y="5"/>
                  </a:lnTo>
                  <a:lnTo>
                    <a:pt x="15" y="3"/>
                  </a:lnTo>
                  <a:lnTo>
                    <a:pt x="12" y="0"/>
                  </a:lnTo>
                  <a:lnTo>
                    <a:pt x="8" y="0"/>
                  </a:lnTo>
                  <a:lnTo>
                    <a:pt x="8" y="5"/>
                  </a:lnTo>
                  <a:lnTo>
                    <a:pt x="5" y="3"/>
                  </a:lnTo>
                  <a:lnTo>
                    <a:pt x="3" y="5"/>
                  </a:lnTo>
                  <a:lnTo>
                    <a:pt x="8" y="8"/>
                  </a:lnTo>
                  <a:lnTo>
                    <a:pt x="3" y="10"/>
                  </a:lnTo>
                  <a:lnTo>
                    <a:pt x="0" y="15"/>
                  </a:lnTo>
                  <a:lnTo>
                    <a:pt x="5" y="15"/>
                  </a:lnTo>
                  <a:lnTo>
                    <a:pt x="0" y="19"/>
                  </a:lnTo>
                  <a:lnTo>
                    <a:pt x="5" y="19"/>
                  </a:lnTo>
                  <a:lnTo>
                    <a:pt x="5" y="22"/>
                  </a:lnTo>
                  <a:lnTo>
                    <a:pt x="8" y="22"/>
                  </a:lnTo>
                  <a:lnTo>
                    <a:pt x="8" y="17"/>
                  </a:lnTo>
                  <a:lnTo>
                    <a:pt x="12" y="17"/>
                  </a:lnTo>
                  <a:lnTo>
                    <a:pt x="15" y="15"/>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822" name="Freeform 717"/>
            <p:cNvSpPr>
              <a:spLocks/>
            </p:cNvSpPr>
            <p:nvPr/>
          </p:nvSpPr>
          <p:spPr bwMode="auto">
            <a:xfrm>
              <a:off x="6235661" y="2556498"/>
              <a:ext cx="20293" cy="14324"/>
            </a:xfrm>
            <a:custGeom>
              <a:avLst/>
              <a:gdLst>
                <a:gd name="T0" fmla="*/ 14 w 17"/>
                <a:gd name="T1" fmla="*/ 0 h 12"/>
                <a:gd name="T2" fmla="*/ 12 w 17"/>
                <a:gd name="T3" fmla="*/ 2 h 12"/>
                <a:gd name="T4" fmla="*/ 7 w 17"/>
                <a:gd name="T5" fmla="*/ 2 h 12"/>
                <a:gd name="T6" fmla="*/ 7 w 17"/>
                <a:gd name="T7" fmla="*/ 7 h 12"/>
                <a:gd name="T8" fmla="*/ 0 w 17"/>
                <a:gd name="T9" fmla="*/ 7 h 12"/>
                <a:gd name="T10" fmla="*/ 5 w 17"/>
                <a:gd name="T11" fmla="*/ 12 h 12"/>
                <a:gd name="T12" fmla="*/ 9 w 17"/>
                <a:gd name="T13" fmla="*/ 9 h 12"/>
                <a:gd name="T14" fmla="*/ 14 w 17"/>
                <a:gd name="T15" fmla="*/ 9 h 12"/>
                <a:gd name="T16" fmla="*/ 14 w 17"/>
                <a:gd name="T17" fmla="*/ 7 h 12"/>
                <a:gd name="T18" fmla="*/ 17 w 17"/>
                <a:gd name="T19" fmla="*/ 2 h 12"/>
                <a:gd name="T20" fmla="*/ 14 w 17"/>
                <a:gd name="T2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7" h="12">
                  <a:moveTo>
                    <a:pt x="14" y="0"/>
                  </a:moveTo>
                  <a:lnTo>
                    <a:pt x="12" y="2"/>
                  </a:lnTo>
                  <a:lnTo>
                    <a:pt x="7" y="2"/>
                  </a:lnTo>
                  <a:lnTo>
                    <a:pt x="7" y="7"/>
                  </a:lnTo>
                  <a:lnTo>
                    <a:pt x="0" y="7"/>
                  </a:lnTo>
                  <a:lnTo>
                    <a:pt x="5" y="12"/>
                  </a:lnTo>
                  <a:lnTo>
                    <a:pt x="9" y="9"/>
                  </a:lnTo>
                  <a:lnTo>
                    <a:pt x="14" y="9"/>
                  </a:lnTo>
                  <a:lnTo>
                    <a:pt x="14" y="7"/>
                  </a:lnTo>
                  <a:lnTo>
                    <a:pt x="17" y="2"/>
                  </a:lnTo>
                  <a:lnTo>
                    <a:pt x="14" y="0"/>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823" name="Freeform 718"/>
            <p:cNvSpPr>
              <a:spLocks/>
            </p:cNvSpPr>
            <p:nvPr/>
          </p:nvSpPr>
          <p:spPr bwMode="auto">
            <a:xfrm>
              <a:off x="6060190" y="2844176"/>
              <a:ext cx="5969" cy="8356"/>
            </a:xfrm>
            <a:custGeom>
              <a:avLst/>
              <a:gdLst>
                <a:gd name="T0" fmla="*/ 1 w 2"/>
                <a:gd name="T1" fmla="*/ 3 h 3"/>
                <a:gd name="T2" fmla="*/ 2 w 2"/>
                <a:gd name="T3" fmla="*/ 2 h 3"/>
                <a:gd name="T4" fmla="*/ 1 w 2"/>
                <a:gd name="T5" fmla="*/ 0 h 3"/>
                <a:gd name="T6" fmla="*/ 0 w 2"/>
                <a:gd name="T7" fmla="*/ 2 h 3"/>
                <a:gd name="T8" fmla="*/ 1 w 2"/>
                <a:gd name="T9" fmla="*/ 3 h 3"/>
              </a:gdLst>
              <a:ahLst/>
              <a:cxnLst>
                <a:cxn ang="0">
                  <a:pos x="T0" y="T1"/>
                </a:cxn>
                <a:cxn ang="0">
                  <a:pos x="T2" y="T3"/>
                </a:cxn>
                <a:cxn ang="0">
                  <a:pos x="T4" y="T5"/>
                </a:cxn>
                <a:cxn ang="0">
                  <a:pos x="T6" y="T7"/>
                </a:cxn>
                <a:cxn ang="0">
                  <a:pos x="T8" y="T9"/>
                </a:cxn>
              </a:cxnLst>
              <a:rect l="0" t="0" r="r" b="b"/>
              <a:pathLst>
                <a:path w="2" h="3">
                  <a:moveTo>
                    <a:pt x="1" y="3"/>
                  </a:moveTo>
                  <a:cubicBezTo>
                    <a:pt x="2" y="2"/>
                    <a:pt x="2" y="2"/>
                    <a:pt x="2" y="2"/>
                  </a:cubicBezTo>
                  <a:cubicBezTo>
                    <a:pt x="1" y="0"/>
                    <a:pt x="1" y="0"/>
                    <a:pt x="1" y="0"/>
                  </a:cubicBezTo>
                  <a:cubicBezTo>
                    <a:pt x="1" y="0"/>
                    <a:pt x="0" y="2"/>
                    <a:pt x="0" y="2"/>
                  </a:cubicBezTo>
                  <a:lnTo>
                    <a:pt x="1" y="3"/>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824" name="Freeform 719"/>
            <p:cNvSpPr>
              <a:spLocks/>
            </p:cNvSpPr>
            <p:nvPr/>
          </p:nvSpPr>
          <p:spPr bwMode="auto">
            <a:xfrm>
              <a:off x="6249985" y="2542173"/>
              <a:ext cx="14324" cy="14324"/>
            </a:xfrm>
            <a:custGeom>
              <a:avLst/>
              <a:gdLst>
                <a:gd name="T0" fmla="*/ 12 w 12"/>
                <a:gd name="T1" fmla="*/ 2 h 12"/>
                <a:gd name="T2" fmla="*/ 9 w 12"/>
                <a:gd name="T3" fmla="*/ 2 h 12"/>
                <a:gd name="T4" fmla="*/ 7 w 12"/>
                <a:gd name="T5" fmla="*/ 0 h 12"/>
                <a:gd name="T6" fmla="*/ 0 w 12"/>
                <a:gd name="T7" fmla="*/ 7 h 12"/>
                <a:gd name="T8" fmla="*/ 5 w 12"/>
                <a:gd name="T9" fmla="*/ 12 h 12"/>
                <a:gd name="T10" fmla="*/ 9 w 12"/>
                <a:gd name="T11" fmla="*/ 12 h 12"/>
                <a:gd name="T12" fmla="*/ 9 w 12"/>
                <a:gd name="T13" fmla="*/ 10 h 12"/>
                <a:gd name="T14" fmla="*/ 9 w 12"/>
                <a:gd name="T15" fmla="*/ 7 h 12"/>
                <a:gd name="T16" fmla="*/ 12 w 12"/>
                <a:gd name="T17" fmla="*/ 5 h 12"/>
                <a:gd name="T18" fmla="*/ 12 w 12"/>
                <a:gd name="T19" fmla="*/ 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 h="12">
                  <a:moveTo>
                    <a:pt x="12" y="2"/>
                  </a:moveTo>
                  <a:lnTo>
                    <a:pt x="9" y="2"/>
                  </a:lnTo>
                  <a:lnTo>
                    <a:pt x="7" y="0"/>
                  </a:lnTo>
                  <a:lnTo>
                    <a:pt x="0" y="7"/>
                  </a:lnTo>
                  <a:lnTo>
                    <a:pt x="5" y="12"/>
                  </a:lnTo>
                  <a:lnTo>
                    <a:pt x="9" y="12"/>
                  </a:lnTo>
                  <a:lnTo>
                    <a:pt x="9" y="10"/>
                  </a:lnTo>
                  <a:lnTo>
                    <a:pt x="9" y="7"/>
                  </a:lnTo>
                  <a:lnTo>
                    <a:pt x="12" y="5"/>
                  </a:lnTo>
                  <a:lnTo>
                    <a:pt x="12" y="2"/>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825" name="Freeform 720"/>
            <p:cNvSpPr>
              <a:spLocks/>
            </p:cNvSpPr>
            <p:nvPr/>
          </p:nvSpPr>
          <p:spPr bwMode="auto">
            <a:xfrm>
              <a:off x="6142553" y="2655574"/>
              <a:ext cx="2387" cy="5969"/>
            </a:xfrm>
            <a:custGeom>
              <a:avLst/>
              <a:gdLst>
                <a:gd name="T0" fmla="*/ 0 w 2"/>
                <a:gd name="T1" fmla="*/ 0 h 5"/>
                <a:gd name="T2" fmla="*/ 0 w 2"/>
                <a:gd name="T3" fmla="*/ 2 h 5"/>
                <a:gd name="T4" fmla="*/ 2 w 2"/>
                <a:gd name="T5" fmla="*/ 5 h 5"/>
                <a:gd name="T6" fmla="*/ 2 w 2"/>
                <a:gd name="T7" fmla="*/ 2 h 5"/>
                <a:gd name="T8" fmla="*/ 0 w 2"/>
                <a:gd name="T9" fmla="*/ 0 h 5"/>
              </a:gdLst>
              <a:ahLst/>
              <a:cxnLst>
                <a:cxn ang="0">
                  <a:pos x="T0" y="T1"/>
                </a:cxn>
                <a:cxn ang="0">
                  <a:pos x="T2" y="T3"/>
                </a:cxn>
                <a:cxn ang="0">
                  <a:pos x="T4" y="T5"/>
                </a:cxn>
                <a:cxn ang="0">
                  <a:pos x="T6" y="T7"/>
                </a:cxn>
                <a:cxn ang="0">
                  <a:pos x="T8" y="T9"/>
                </a:cxn>
              </a:cxnLst>
              <a:rect l="0" t="0" r="r" b="b"/>
              <a:pathLst>
                <a:path w="2" h="5">
                  <a:moveTo>
                    <a:pt x="0" y="0"/>
                  </a:moveTo>
                  <a:lnTo>
                    <a:pt x="0" y="2"/>
                  </a:lnTo>
                  <a:lnTo>
                    <a:pt x="2" y="5"/>
                  </a:lnTo>
                  <a:lnTo>
                    <a:pt x="2" y="2"/>
                  </a:lnTo>
                  <a:lnTo>
                    <a:pt x="0" y="0"/>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826" name="Freeform 721"/>
            <p:cNvSpPr>
              <a:spLocks/>
            </p:cNvSpPr>
            <p:nvPr/>
          </p:nvSpPr>
          <p:spPr bwMode="auto">
            <a:xfrm>
              <a:off x="6175977" y="2612601"/>
              <a:ext cx="8356" cy="5969"/>
            </a:xfrm>
            <a:custGeom>
              <a:avLst/>
              <a:gdLst>
                <a:gd name="T0" fmla="*/ 3 w 7"/>
                <a:gd name="T1" fmla="*/ 0 h 5"/>
                <a:gd name="T2" fmla="*/ 0 w 7"/>
                <a:gd name="T3" fmla="*/ 5 h 5"/>
                <a:gd name="T4" fmla="*/ 7 w 7"/>
                <a:gd name="T5" fmla="*/ 5 h 5"/>
                <a:gd name="T6" fmla="*/ 3 w 7"/>
                <a:gd name="T7" fmla="*/ 0 h 5"/>
              </a:gdLst>
              <a:ahLst/>
              <a:cxnLst>
                <a:cxn ang="0">
                  <a:pos x="T0" y="T1"/>
                </a:cxn>
                <a:cxn ang="0">
                  <a:pos x="T2" y="T3"/>
                </a:cxn>
                <a:cxn ang="0">
                  <a:pos x="T4" y="T5"/>
                </a:cxn>
                <a:cxn ang="0">
                  <a:pos x="T6" y="T7"/>
                </a:cxn>
              </a:cxnLst>
              <a:rect l="0" t="0" r="r" b="b"/>
              <a:pathLst>
                <a:path w="7" h="5">
                  <a:moveTo>
                    <a:pt x="3" y="0"/>
                  </a:moveTo>
                  <a:lnTo>
                    <a:pt x="0" y="5"/>
                  </a:lnTo>
                  <a:lnTo>
                    <a:pt x="7" y="5"/>
                  </a:lnTo>
                  <a:lnTo>
                    <a:pt x="3" y="0"/>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827" name="Freeform 722"/>
            <p:cNvSpPr>
              <a:spLocks/>
            </p:cNvSpPr>
            <p:nvPr/>
          </p:nvSpPr>
          <p:spPr bwMode="auto">
            <a:xfrm>
              <a:off x="6159265" y="2629313"/>
              <a:ext cx="11937" cy="9549"/>
            </a:xfrm>
            <a:custGeom>
              <a:avLst/>
              <a:gdLst>
                <a:gd name="T0" fmla="*/ 0 w 10"/>
                <a:gd name="T1" fmla="*/ 8 h 8"/>
                <a:gd name="T2" fmla="*/ 7 w 10"/>
                <a:gd name="T3" fmla="*/ 3 h 8"/>
                <a:gd name="T4" fmla="*/ 10 w 10"/>
                <a:gd name="T5" fmla="*/ 0 h 8"/>
                <a:gd name="T6" fmla="*/ 2 w 10"/>
                <a:gd name="T7" fmla="*/ 0 h 8"/>
                <a:gd name="T8" fmla="*/ 0 w 10"/>
                <a:gd name="T9" fmla="*/ 8 h 8"/>
              </a:gdLst>
              <a:ahLst/>
              <a:cxnLst>
                <a:cxn ang="0">
                  <a:pos x="T0" y="T1"/>
                </a:cxn>
                <a:cxn ang="0">
                  <a:pos x="T2" y="T3"/>
                </a:cxn>
                <a:cxn ang="0">
                  <a:pos x="T4" y="T5"/>
                </a:cxn>
                <a:cxn ang="0">
                  <a:pos x="T6" y="T7"/>
                </a:cxn>
                <a:cxn ang="0">
                  <a:pos x="T8" y="T9"/>
                </a:cxn>
              </a:cxnLst>
              <a:rect l="0" t="0" r="r" b="b"/>
              <a:pathLst>
                <a:path w="10" h="8">
                  <a:moveTo>
                    <a:pt x="0" y="8"/>
                  </a:moveTo>
                  <a:lnTo>
                    <a:pt x="7" y="3"/>
                  </a:lnTo>
                  <a:lnTo>
                    <a:pt x="10" y="0"/>
                  </a:lnTo>
                  <a:lnTo>
                    <a:pt x="2" y="0"/>
                  </a:lnTo>
                  <a:lnTo>
                    <a:pt x="0" y="8"/>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828" name="Freeform 723"/>
            <p:cNvSpPr>
              <a:spLocks/>
            </p:cNvSpPr>
            <p:nvPr/>
          </p:nvSpPr>
          <p:spPr bwMode="auto">
            <a:xfrm>
              <a:off x="6153297" y="2635281"/>
              <a:ext cx="3581" cy="5969"/>
            </a:xfrm>
            <a:custGeom>
              <a:avLst/>
              <a:gdLst>
                <a:gd name="T0" fmla="*/ 3 w 3"/>
                <a:gd name="T1" fmla="*/ 5 h 5"/>
                <a:gd name="T2" fmla="*/ 3 w 3"/>
                <a:gd name="T3" fmla="*/ 0 h 5"/>
                <a:gd name="T4" fmla="*/ 3 w 3"/>
                <a:gd name="T5" fmla="*/ 0 h 5"/>
                <a:gd name="T6" fmla="*/ 0 w 3"/>
                <a:gd name="T7" fmla="*/ 3 h 5"/>
                <a:gd name="T8" fmla="*/ 3 w 3"/>
                <a:gd name="T9" fmla="*/ 5 h 5"/>
              </a:gdLst>
              <a:ahLst/>
              <a:cxnLst>
                <a:cxn ang="0">
                  <a:pos x="T0" y="T1"/>
                </a:cxn>
                <a:cxn ang="0">
                  <a:pos x="T2" y="T3"/>
                </a:cxn>
                <a:cxn ang="0">
                  <a:pos x="T4" y="T5"/>
                </a:cxn>
                <a:cxn ang="0">
                  <a:pos x="T6" y="T7"/>
                </a:cxn>
                <a:cxn ang="0">
                  <a:pos x="T8" y="T9"/>
                </a:cxn>
              </a:cxnLst>
              <a:rect l="0" t="0" r="r" b="b"/>
              <a:pathLst>
                <a:path w="3" h="5">
                  <a:moveTo>
                    <a:pt x="3" y="5"/>
                  </a:moveTo>
                  <a:lnTo>
                    <a:pt x="3" y="0"/>
                  </a:lnTo>
                  <a:lnTo>
                    <a:pt x="3" y="0"/>
                  </a:lnTo>
                  <a:lnTo>
                    <a:pt x="0" y="3"/>
                  </a:lnTo>
                  <a:lnTo>
                    <a:pt x="3" y="5"/>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829" name="Freeform 724"/>
            <p:cNvSpPr>
              <a:spLocks/>
            </p:cNvSpPr>
            <p:nvPr/>
          </p:nvSpPr>
          <p:spPr bwMode="auto">
            <a:xfrm>
              <a:off x="6190301" y="2579178"/>
              <a:ext cx="14324" cy="19099"/>
            </a:xfrm>
            <a:custGeom>
              <a:avLst/>
              <a:gdLst>
                <a:gd name="T0" fmla="*/ 7 w 12"/>
                <a:gd name="T1" fmla="*/ 7 h 16"/>
                <a:gd name="T2" fmla="*/ 12 w 12"/>
                <a:gd name="T3" fmla="*/ 5 h 16"/>
                <a:gd name="T4" fmla="*/ 10 w 12"/>
                <a:gd name="T5" fmla="*/ 0 h 16"/>
                <a:gd name="T6" fmla="*/ 5 w 12"/>
                <a:gd name="T7" fmla="*/ 2 h 16"/>
                <a:gd name="T8" fmla="*/ 5 w 12"/>
                <a:gd name="T9" fmla="*/ 5 h 16"/>
                <a:gd name="T10" fmla="*/ 0 w 12"/>
                <a:gd name="T11" fmla="*/ 9 h 16"/>
                <a:gd name="T12" fmla="*/ 0 w 12"/>
                <a:gd name="T13" fmla="*/ 16 h 16"/>
                <a:gd name="T14" fmla="*/ 0 w 12"/>
                <a:gd name="T15" fmla="*/ 16 h 16"/>
                <a:gd name="T16" fmla="*/ 7 w 12"/>
                <a:gd name="T17" fmla="*/ 12 h 16"/>
                <a:gd name="T18" fmla="*/ 7 w 12"/>
                <a:gd name="T19" fmla="*/ 7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 h="16">
                  <a:moveTo>
                    <a:pt x="7" y="7"/>
                  </a:moveTo>
                  <a:lnTo>
                    <a:pt x="12" y="5"/>
                  </a:lnTo>
                  <a:lnTo>
                    <a:pt x="10" y="0"/>
                  </a:lnTo>
                  <a:lnTo>
                    <a:pt x="5" y="2"/>
                  </a:lnTo>
                  <a:lnTo>
                    <a:pt x="5" y="5"/>
                  </a:lnTo>
                  <a:lnTo>
                    <a:pt x="0" y="9"/>
                  </a:lnTo>
                  <a:lnTo>
                    <a:pt x="0" y="16"/>
                  </a:lnTo>
                  <a:lnTo>
                    <a:pt x="0" y="16"/>
                  </a:lnTo>
                  <a:lnTo>
                    <a:pt x="7" y="12"/>
                  </a:lnTo>
                  <a:lnTo>
                    <a:pt x="7" y="7"/>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830" name="Freeform 725"/>
            <p:cNvSpPr>
              <a:spLocks/>
            </p:cNvSpPr>
            <p:nvPr/>
          </p:nvSpPr>
          <p:spPr bwMode="auto">
            <a:xfrm>
              <a:off x="5998118" y="2951608"/>
              <a:ext cx="5969" cy="3581"/>
            </a:xfrm>
            <a:custGeom>
              <a:avLst/>
              <a:gdLst>
                <a:gd name="T0" fmla="*/ 3 w 5"/>
                <a:gd name="T1" fmla="*/ 3 h 3"/>
                <a:gd name="T2" fmla="*/ 5 w 5"/>
                <a:gd name="T3" fmla="*/ 0 h 3"/>
                <a:gd name="T4" fmla="*/ 0 w 5"/>
                <a:gd name="T5" fmla="*/ 0 h 3"/>
                <a:gd name="T6" fmla="*/ 3 w 5"/>
                <a:gd name="T7" fmla="*/ 3 h 3"/>
              </a:gdLst>
              <a:ahLst/>
              <a:cxnLst>
                <a:cxn ang="0">
                  <a:pos x="T0" y="T1"/>
                </a:cxn>
                <a:cxn ang="0">
                  <a:pos x="T2" y="T3"/>
                </a:cxn>
                <a:cxn ang="0">
                  <a:pos x="T4" y="T5"/>
                </a:cxn>
                <a:cxn ang="0">
                  <a:pos x="T6" y="T7"/>
                </a:cxn>
              </a:cxnLst>
              <a:rect l="0" t="0" r="r" b="b"/>
              <a:pathLst>
                <a:path w="5" h="3">
                  <a:moveTo>
                    <a:pt x="3" y="3"/>
                  </a:moveTo>
                  <a:lnTo>
                    <a:pt x="5" y="0"/>
                  </a:lnTo>
                  <a:lnTo>
                    <a:pt x="0" y="0"/>
                  </a:lnTo>
                  <a:lnTo>
                    <a:pt x="3" y="3"/>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831" name="Freeform 726"/>
            <p:cNvSpPr>
              <a:spLocks/>
            </p:cNvSpPr>
            <p:nvPr/>
          </p:nvSpPr>
          <p:spPr bwMode="auto">
            <a:xfrm>
              <a:off x="6173589" y="2595890"/>
              <a:ext cx="14324" cy="16712"/>
            </a:xfrm>
            <a:custGeom>
              <a:avLst/>
              <a:gdLst>
                <a:gd name="T0" fmla="*/ 12 w 12"/>
                <a:gd name="T1" fmla="*/ 7 h 14"/>
                <a:gd name="T2" fmla="*/ 12 w 12"/>
                <a:gd name="T3" fmla="*/ 0 h 14"/>
                <a:gd name="T4" fmla="*/ 9 w 12"/>
                <a:gd name="T5" fmla="*/ 0 h 14"/>
                <a:gd name="T6" fmla="*/ 9 w 12"/>
                <a:gd name="T7" fmla="*/ 2 h 14"/>
                <a:gd name="T8" fmla="*/ 5 w 12"/>
                <a:gd name="T9" fmla="*/ 7 h 14"/>
                <a:gd name="T10" fmla="*/ 2 w 12"/>
                <a:gd name="T11" fmla="*/ 7 h 14"/>
                <a:gd name="T12" fmla="*/ 0 w 12"/>
                <a:gd name="T13" fmla="*/ 10 h 14"/>
                <a:gd name="T14" fmla="*/ 2 w 12"/>
                <a:gd name="T15" fmla="*/ 12 h 14"/>
                <a:gd name="T16" fmla="*/ 7 w 12"/>
                <a:gd name="T17" fmla="*/ 10 h 14"/>
                <a:gd name="T18" fmla="*/ 9 w 12"/>
                <a:gd name="T19" fmla="*/ 10 h 14"/>
                <a:gd name="T20" fmla="*/ 5 w 12"/>
                <a:gd name="T21" fmla="*/ 12 h 14"/>
                <a:gd name="T22" fmla="*/ 7 w 12"/>
                <a:gd name="T23" fmla="*/ 14 h 14"/>
                <a:gd name="T24" fmla="*/ 12 w 12"/>
                <a:gd name="T25" fmla="*/ 12 h 14"/>
                <a:gd name="T26" fmla="*/ 12 w 12"/>
                <a:gd name="T27" fmla="*/ 7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 h="14">
                  <a:moveTo>
                    <a:pt x="12" y="7"/>
                  </a:moveTo>
                  <a:lnTo>
                    <a:pt x="12" y="0"/>
                  </a:lnTo>
                  <a:lnTo>
                    <a:pt x="9" y="0"/>
                  </a:lnTo>
                  <a:lnTo>
                    <a:pt x="9" y="2"/>
                  </a:lnTo>
                  <a:lnTo>
                    <a:pt x="5" y="7"/>
                  </a:lnTo>
                  <a:lnTo>
                    <a:pt x="2" y="7"/>
                  </a:lnTo>
                  <a:lnTo>
                    <a:pt x="0" y="10"/>
                  </a:lnTo>
                  <a:lnTo>
                    <a:pt x="2" y="12"/>
                  </a:lnTo>
                  <a:lnTo>
                    <a:pt x="7" y="10"/>
                  </a:lnTo>
                  <a:lnTo>
                    <a:pt x="9" y="10"/>
                  </a:lnTo>
                  <a:lnTo>
                    <a:pt x="5" y="12"/>
                  </a:lnTo>
                  <a:lnTo>
                    <a:pt x="7" y="14"/>
                  </a:lnTo>
                  <a:lnTo>
                    <a:pt x="12" y="12"/>
                  </a:lnTo>
                  <a:lnTo>
                    <a:pt x="12" y="7"/>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832" name="Freeform 727"/>
            <p:cNvSpPr>
              <a:spLocks/>
            </p:cNvSpPr>
            <p:nvPr/>
          </p:nvSpPr>
          <p:spPr bwMode="auto">
            <a:xfrm>
              <a:off x="5998118" y="2901473"/>
              <a:ext cx="5969" cy="2387"/>
            </a:xfrm>
            <a:custGeom>
              <a:avLst/>
              <a:gdLst>
                <a:gd name="T0" fmla="*/ 5 w 5"/>
                <a:gd name="T1" fmla="*/ 2 h 2"/>
                <a:gd name="T2" fmla="*/ 0 w 5"/>
                <a:gd name="T3" fmla="*/ 0 h 2"/>
                <a:gd name="T4" fmla="*/ 0 w 5"/>
                <a:gd name="T5" fmla="*/ 2 h 2"/>
                <a:gd name="T6" fmla="*/ 5 w 5"/>
                <a:gd name="T7" fmla="*/ 2 h 2"/>
              </a:gdLst>
              <a:ahLst/>
              <a:cxnLst>
                <a:cxn ang="0">
                  <a:pos x="T0" y="T1"/>
                </a:cxn>
                <a:cxn ang="0">
                  <a:pos x="T2" y="T3"/>
                </a:cxn>
                <a:cxn ang="0">
                  <a:pos x="T4" y="T5"/>
                </a:cxn>
                <a:cxn ang="0">
                  <a:pos x="T6" y="T7"/>
                </a:cxn>
              </a:cxnLst>
              <a:rect l="0" t="0" r="r" b="b"/>
              <a:pathLst>
                <a:path w="5" h="2">
                  <a:moveTo>
                    <a:pt x="5" y="2"/>
                  </a:moveTo>
                  <a:lnTo>
                    <a:pt x="0" y="0"/>
                  </a:lnTo>
                  <a:lnTo>
                    <a:pt x="0" y="2"/>
                  </a:lnTo>
                  <a:lnTo>
                    <a:pt x="5" y="2"/>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833" name="Freeform 728"/>
            <p:cNvSpPr>
              <a:spLocks/>
            </p:cNvSpPr>
            <p:nvPr/>
          </p:nvSpPr>
          <p:spPr bwMode="auto">
            <a:xfrm>
              <a:off x="5995730" y="2934896"/>
              <a:ext cx="2387" cy="2387"/>
            </a:xfrm>
            <a:custGeom>
              <a:avLst/>
              <a:gdLst>
                <a:gd name="T0" fmla="*/ 2 w 2"/>
                <a:gd name="T1" fmla="*/ 2 h 2"/>
                <a:gd name="T2" fmla="*/ 2 w 2"/>
                <a:gd name="T3" fmla="*/ 0 h 2"/>
                <a:gd name="T4" fmla="*/ 0 w 2"/>
                <a:gd name="T5" fmla="*/ 2 h 2"/>
                <a:gd name="T6" fmla="*/ 2 w 2"/>
                <a:gd name="T7" fmla="*/ 2 h 2"/>
                <a:gd name="T8" fmla="*/ 2 w 2"/>
                <a:gd name="T9" fmla="*/ 2 h 2"/>
              </a:gdLst>
              <a:ahLst/>
              <a:cxnLst>
                <a:cxn ang="0">
                  <a:pos x="T0" y="T1"/>
                </a:cxn>
                <a:cxn ang="0">
                  <a:pos x="T2" y="T3"/>
                </a:cxn>
                <a:cxn ang="0">
                  <a:pos x="T4" y="T5"/>
                </a:cxn>
                <a:cxn ang="0">
                  <a:pos x="T6" y="T7"/>
                </a:cxn>
                <a:cxn ang="0">
                  <a:pos x="T8" y="T9"/>
                </a:cxn>
              </a:cxnLst>
              <a:rect l="0" t="0" r="r" b="b"/>
              <a:pathLst>
                <a:path w="2" h="2">
                  <a:moveTo>
                    <a:pt x="2" y="2"/>
                  </a:moveTo>
                  <a:lnTo>
                    <a:pt x="2" y="0"/>
                  </a:lnTo>
                  <a:lnTo>
                    <a:pt x="0" y="2"/>
                  </a:lnTo>
                  <a:lnTo>
                    <a:pt x="2" y="2"/>
                  </a:lnTo>
                  <a:lnTo>
                    <a:pt x="2" y="2"/>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834" name="Freeform 729"/>
            <p:cNvSpPr>
              <a:spLocks/>
            </p:cNvSpPr>
            <p:nvPr/>
          </p:nvSpPr>
          <p:spPr bwMode="auto">
            <a:xfrm>
              <a:off x="5998118" y="2893117"/>
              <a:ext cx="5969" cy="4775"/>
            </a:xfrm>
            <a:custGeom>
              <a:avLst/>
              <a:gdLst>
                <a:gd name="T0" fmla="*/ 0 w 5"/>
                <a:gd name="T1" fmla="*/ 0 h 4"/>
                <a:gd name="T2" fmla="*/ 3 w 5"/>
                <a:gd name="T3" fmla="*/ 4 h 4"/>
                <a:gd name="T4" fmla="*/ 5 w 5"/>
                <a:gd name="T5" fmla="*/ 2 h 4"/>
                <a:gd name="T6" fmla="*/ 0 w 5"/>
                <a:gd name="T7" fmla="*/ 0 h 4"/>
              </a:gdLst>
              <a:ahLst/>
              <a:cxnLst>
                <a:cxn ang="0">
                  <a:pos x="T0" y="T1"/>
                </a:cxn>
                <a:cxn ang="0">
                  <a:pos x="T2" y="T3"/>
                </a:cxn>
                <a:cxn ang="0">
                  <a:pos x="T4" y="T5"/>
                </a:cxn>
                <a:cxn ang="0">
                  <a:pos x="T6" y="T7"/>
                </a:cxn>
              </a:cxnLst>
              <a:rect l="0" t="0" r="r" b="b"/>
              <a:pathLst>
                <a:path w="5" h="4">
                  <a:moveTo>
                    <a:pt x="0" y="0"/>
                  </a:moveTo>
                  <a:lnTo>
                    <a:pt x="3" y="4"/>
                  </a:lnTo>
                  <a:lnTo>
                    <a:pt x="5" y="2"/>
                  </a:lnTo>
                  <a:lnTo>
                    <a:pt x="0" y="0"/>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835" name="Freeform 730"/>
            <p:cNvSpPr>
              <a:spLocks/>
            </p:cNvSpPr>
            <p:nvPr/>
          </p:nvSpPr>
          <p:spPr bwMode="auto">
            <a:xfrm>
              <a:off x="6204626" y="2593502"/>
              <a:ext cx="8356" cy="4775"/>
            </a:xfrm>
            <a:custGeom>
              <a:avLst/>
              <a:gdLst>
                <a:gd name="T0" fmla="*/ 7 w 7"/>
                <a:gd name="T1" fmla="*/ 2 h 4"/>
                <a:gd name="T2" fmla="*/ 5 w 7"/>
                <a:gd name="T3" fmla="*/ 0 h 4"/>
                <a:gd name="T4" fmla="*/ 0 w 7"/>
                <a:gd name="T5" fmla="*/ 2 h 4"/>
                <a:gd name="T6" fmla="*/ 2 w 7"/>
                <a:gd name="T7" fmla="*/ 2 h 4"/>
                <a:gd name="T8" fmla="*/ 7 w 7"/>
                <a:gd name="T9" fmla="*/ 4 h 4"/>
                <a:gd name="T10" fmla="*/ 7 w 7"/>
                <a:gd name="T11" fmla="*/ 2 h 4"/>
              </a:gdLst>
              <a:ahLst/>
              <a:cxnLst>
                <a:cxn ang="0">
                  <a:pos x="T0" y="T1"/>
                </a:cxn>
                <a:cxn ang="0">
                  <a:pos x="T2" y="T3"/>
                </a:cxn>
                <a:cxn ang="0">
                  <a:pos x="T4" y="T5"/>
                </a:cxn>
                <a:cxn ang="0">
                  <a:pos x="T6" y="T7"/>
                </a:cxn>
                <a:cxn ang="0">
                  <a:pos x="T8" y="T9"/>
                </a:cxn>
                <a:cxn ang="0">
                  <a:pos x="T10" y="T11"/>
                </a:cxn>
              </a:cxnLst>
              <a:rect l="0" t="0" r="r" b="b"/>
              <a:pathLst>
                <a:path w="7" h="4">
                  <a:moveTo>
                    <a:pt x="7" y="2"/>
                  </a:moveTo>
                  <a:lnTo>
                    <a:pt x="5" y="0"/>
                  </a:lnTo>
                  <a:lnTo>
                    <a:pt x="0" y="2"/>
                  </a:lnTo>
                  <a:lnTo>
                    <a:pt x="2" y="2"/>
                  </a:lnTo>
                  <a:lnTo>
                    <a:pt x="7" y="4"/>
                  </a:lnTo>
                  <a:lnTo>
                    <a:pt x="7" y="2"/>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836" name="Freeform 731"/>
            <p:cNvSpPr>
              <a:spLocks/>
            </p:cNvSpPr>
            <p:nvPr/>
          </p:nvSpPr>
          <p:spPr bwMode="auto">
            <a:xfrm>
              <a:off x="5998118" y="2957576"/>
              <a:ext cx="5969" cy="5969"/>
            </a:xfrm>
            <a:custGeom>
              <a:avLst/>
              <a:gdLst>
                <a:gd name="T0" fmla="*/ 3 w 5"/>
                <a:gd name="T1" fmla="*/ 5 h 5"/>
                <a:gd name="T2" fmla="*/ 5 w 5"/>
                <a:gd name="T3" fmla="*/ 0 h 5"/>
                <a:gd name="T4" fmla="*/ 0 w 5"/>
                <a:gd name="T5" fmla="*/ 0 h 5"/>
                <a:gd name="T6" fmla="*/ 3 w 5"/>
                <a:gd name="T7" fmla="*/ 5 h 5"/>
              </a:gdLst>
              <a:ahLst/>
              <a:cxnLst>
                <a:cxn ang="0">
                  <a:pos x="T0" y="T1"/>
                </a:cxn>
                <a:cxn ang="0">
                  <a:pos x="T2" y="T3"/>
                </a:cxn>
                <a:cxn ang="0">
                  <a:pos x="T4" y="T5"/>
                </a:cxn>
                <a:cxn ang="0">
                  <a:pos x="T6" y="T7"/>
                </a:cxn>
              </a:cxnLst>
              <a:rect l="0" t="0" r="r" b="b"/>
              <a:pathLst>
                <a:path w="5" h="5">
                  <a:moveTo>
                    <a:pt x="3" y="5"/>
                  </a:moveTo>
                  <a:lnTo>
                    <a:pt x="5" y="0"/>
                  </a:lnTo>
                  <a:lnTo>
                    <a:pt x="0" y="0"/>
                  </a:lnTo>
                  <a:lnTo>
                    <a:pt x="3" y="5"/>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837" name="Freeform 732"/>
            <p:cNvSpPr>
              <a:spLocks/>
            </p:cNvSpPr>
            <p:nvPr/>
          </p:nvSpPr>
          <p:spPr bwMode="auto">
            <a:xfrm>
              <a:off x="6010056" y="2881180"/>
              <a:ext cx="2387" cy="5969"/>
            </a:xfrm>
            <a:custGeom>
              <a:avLst/>
              <a:gdLst>
                <a:gd name="T0" fmla="*/ 2 w 2"/>
                <a:gd name="T1" fmla="*/ 0 h 5"/>
                <a:gd name="T2" fmla="*/ 0 w 2"/>
                <a:gd name="T3" fmla="*/ 5 h 5"/>
                <a:gd name="T4" fmla="*/ 2 w 2"/>
                <a:gd name="T5" fmla="*/ 5 h 5"/>
                <a:gd name="T6" fmla="*/ 2 w 2"/>
                <a:gd name="T7" fmla="*/ 0 h 5"/>
              </a:gdLst>
              <a:ahLst/>
              <a:cxnLst>
                <a:cxn ang="0">
                  <a:pos x="T0" y="T1"/>
                </a:cxn>
                <a:cxn ang="0">
                  <a:pos x="T2" y="T3"/>
                </a:cxn>
                <a:cxn ang="0">
                  <a:pos x="T4" y="T5"/>
                </a:cxn>
                <a:cxn ang="0">
                  <a:pos x="T6" y="T7"/>
                </a:cxn>
              </a:cxnLst>
              <a:rect l="0" t="0" r="r" b="b"/>
              <a:pathLst>
                <a:path w="2" h="5">
                  <a:moveTo>
                    <a:pt x="2" y="0"/>
                  </a:moveTo>
                  <a:lnTo>
                    <a:pt x="0" y="5"/>
                  </a:lnTo>
                  <a:lnTo>
                    <a:pt x="2" y="5"/>
                  </a:lnTo>
                  <a:lnTo>
                    <a:pt x="2" y="0"/>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838" name="Freeform 733"/>
            <p:cNvSpPr>
              <a:spLocks/>
            </p:cNvSpPr>
            <p:nvPr/>
          </p:nvSpPr>
          <p:spPr bwMode="auto">
            <a:xfrm>
              <a:off x="6016023" y="2878793"/>
              <a:ext cx="4775" cy="8356"/>
            </a:xfrm>
            <a:custGeom>
              <a:avLst/>
              <a:gdLst>
                <a:gd name="T0" fmla="*/ 4 w 4"/>
                <a:gd name="T1" fmla="*/ 4 h 7"/>
                <a:gd name="T2" fmla="*/ 4 w 4"/>
                <a:gd name="T3" fmla="*/ 2 h 7"/>
                <a:gd name="T4" fmla="*/ 0 w 4"/>
                <a:gd name="T5" fmla="*/ 0 h 7"/>
                <a:gd name="T6" fmla="*/ 2 w 4"/>
                <a:gd name="T7" fmla="*/ 7 h 7"/>
                <a:gd name="T8" fmla="*/ 4 w 4"/>
                <a:gd name="T9" fmla="*/ 4 h 7"/>
              </a:gdLst>
              <a:ahLst/>
              <a:cxnLst>
                <a:cxn ang="0">
                  <a:pos x="T0" y="T1"/>
                </a:cxn>
                <a:cxn ang="0">
                  <a:pos x="T2" y="T3"/>
                </a:cxn>
                <a:cxn ang="0">
                  <a:pos x="T4" y="T5"/>
                </a:cxn>
                <a:cxn ang="0">
                  <a:pos x="T6" y="T7"/>
                </a:cxn>
                <a:cxn ang="0">
                  <a:pos x="T8" y="T9"/>
                </a:cxn>
              </a:cxnLst>
              <a:rect l="0" t="0" r="r" b="b"/>
              <a:pathLst>
                <a:path w="4" h="7">
                  <a:moveTo>
                    <a:pt x="4" y="4"/>
                  </a:moveTo>
                  <a:lnTo>
                    <a:pt x="4" y="2"/>
                  </a:lnTo>
                  <a:lnTo>
                    <a:pt x="0" y="0"/>
                  </a:lnTo>
                  <a:lnTo>
                    <a:pt x="2" y="7"/>
                  </a:lnTo>
                  <a:lnTo>
                    <a:pt x="4" y="4"/>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839" name="Freeform 734"/>
            <p:cNvSpPr>
              <a:spLocks/>
            </p:cNvSpPr>
            <p:nvPr/>
          </p:nvSpPr>
          <p:spPr bwMode="auto">
            <a:xfrm>
              <a:off x="5998118" y="2943252"/>
              <a:ext cx="3581" cy="5969"/>
            </a:xfrm>
            <a:custGeom>
              <a:avLst/>
              <a:gdLst>
                <a:gd name="T0" fmla="*/ 0 w 1"/>
                <a:gd name="T1" fmla="*/ 1 h 2"/>
                <a:gd name="T2" fmla="*/ 1 w 1"/>
                <a:gd name="T3" fmla="*/ 2 h 2"/>
                <a:gd name="T4" fmla="*/ 1 w 1"/>
                <a:gd name="T5" fmla="*/ 0 h 2"/>
                <a:gd name="T6" fmla="*/ 0 w 1"/>
                <a:gd name="T7" fmla="*/ 1 h 2"/>
              </a:gdLst>
              <a:ahLst/>
              <a:cxnLst>
                <a:cxn ang="0">
                  <a:pos x="T0" y="T1"/>
                </a:cxn>
                <a:cxn ang="0">
                  <a:pos x="T2" y="T3"/>
                </a:cxn>
                <a:cxn ang="0">
                  <a:pos x="T4" y="T5"/>
                </a:cxn>
                <a:cxn ang="0">
                  <a:pos x="T6" y="T7"/>
                </a:cxn>
              </a:cxnLst>
              <a:rect l="0" t="0" r="r" b="b"/>
              <a:pathLst>
                <a:path w="1" h="2">
                  <a:moveTo>
                    <a:pt x="0" y="1"/>
                  </a:moveTo>
                  <a:cubicBezTo>
                    <a:pt x="1" y="2"/>
                    <a:pt x="1" y="2"/>
                    <a:pt x="1" y="2"/>
                  </a:cubicBezTo>
                  <a:cubicBezTo>
                    <a:pt x="1" y="1"/>
                    <a:pt x="1" y="0"/>
                    <a:pt x="1" y="0"/>
                  </a:cubicBezTo>
                  <a:lnTo>
                    <a:pt x="0" y="1"/>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840" name="Freeform 735"/>
            <p:cNvSpPr>
              <a:spLocks/>
            </p:cNvSpPr>
            <p:nvPr/>
          </p:nvSpPr>
          <p:spPr bwMode="auto">
            <a:xfrm>
              <a:off x="6055415" y="2839401"/>
              <a:ext cx="4775" cy="4775"/>
            </a:xfrm>
            <a:custGeom>
              <a:avLst/>
              <a:gdLst>
                <a:gd name="T0" fmla="*/ 2 w 2"/>
                <a:gd name="T1" fmla="*/ 1 h 2"/>
                <a:gd name="T2" fmla="*/ 2 w 2"/>
                <a:gd name="T3" fmla="*/ 0 h 2"/>
                <a:gd name="T4" fmla="*/ 0 w 2"/>
                <a:gd name="T5" fmla="*/ 0 h 2"/>
                <a:gd name="T6" fmla="*/ 2 w 2"/>
                <a:gd name="T7" fmla="*/ 2 h 2"/>
                <a:gd name="T8" fmla="*/ 2 w 2"/>
                <a:gd name="T9" fmla="*/ 1 h 2"/>
              </a:gdLst>
              <a:ahLst/>
              <a:cxnLst>
                <a:cxn ang="0">
                  <a:pos x="T0" y="T1"/>
                </a:cxn>
                <a:cxn ang="0">
                  <a:pos x="T2" y="T3"/>
                </a:cxn>
                <a:cxn ang="0">
                  <a:pos x="T4" y="T5"/>
                </a:cxn>
                <a:cxn ang="0">
                  <a:pos x="T6" y="T7"/>
                </a:cxn>
                <a:cxn ang="0">
                  <a:pos x="T8" y="T9"/>
                </a:cxn>
              </a:cxnLst>
              <a:rect l="0" t="0" r="r" b="b"/>
              <a:pathLst>
                <a:path w="2" h="2">
                  <a:moveTo>
                    <a:pt x="2" y="1"/>
                  </a:moveTo>
                  <a:cubicBezTo>
                    <a:pt x="2" y="0"/>
                    <a:pt x="2" y="0"/>
                    <a:pt x="2" y="0"/>
                  </a:cubicBezTo>
                  <a:cubicBezTo>
                    <a:pt x="0" y="0"/>
                    <a:pt x="0" y="0"/>
                    <a:pt x="0" y="0"/>
                  </a:cubicBezTo>
                  <a:cubicBezTo>
                    <a:pt x="2" y="2"/>
                    <a:pt x="2" y="2"/>
                    <a:pt x="2" y="2"/>
                  </a:cubicBezTo>
                  <a:cubicBezTo>
                    <a:pt x="2" y="2"/>
                    <a:pt x="2" y="1"/>
                    <a:pt x="2" y="1"/>
                  </a:cubicBez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841" name="Freeform 736"/>
            <p:cNvSpPr>
              <a:spLocks/>
            </p:cNvSpPr>
            <p:nvPr/>
          </p:nvSpPr>
          <p:spPr bwMode="auto">
            <a:xfrm>
              <a:off x="6144942" y="2635281"/>
              <a:ext cx="5969" cy="14324"/>
            </a:xfrm>
            <a:custGeom>
              <a:avLst/>
              <a:gdLst>
                <a:gd name="T0" fmla="*/ 5 w 5"/>
                <a:gd name="T1" fmla="*/ 0 h 12"/>
                <a:gd name="T2" fmla="*/ 0 w 5"/>
                <a:gd name="T3" fmla="*/ 7 h 12"/>
                <a:gd name="T4" fmla="*/ 0 w 5"/>
                <a:gd name="T5" fmla="*/ 12 h 12"/>
                <a:gd name="T6" fmla="*/ 5 w 5"/>
                <a:gd name="T7" fmla="*/ 7 h 12"/>
                <a:gd name="T8" fmla="*/ 5 w 5"/>
                <a:gd name="T9" fmla="*/ 0 h 12"/>
              </a:gdLst>
              <a:ahLst/>
              <a:cxnLst>
                <a:cxn ang="0">
                  <a:pos x="T0" y="T1"/>
                </a:cxn>
                <a:cxn ang="0">
                  <a:pos x="T2" y="T3"/>
                </a:cxn>
                <a:cxn ang="0">
                  <a:pos x="T4" y="T5"/>
                </a:cxn>
                <a:cxn ang="0">
                  <a:pos x="T6" y="T7"/>
                </a:cxn>
                <a:cxn ang="0">
                  <a:pos x="T8" y="T9"/>
                </a:cxn>
              </a:cxnLst>
              <a:rect l="0" t="0" r="r" b="b"/>
              <a:pathLst>
                <a:path w="5" h="12">
                  <a:moveTo>
                    <a:pt x="5" y="0"/>
                  </a:moveTo>
                  <a:lnTo>
                    <a:pt x="0" y="7"/>
                  </a:lnTo>
                  <a:lnTo>
                    <a:pt x="0" y="12"/>
                  </a:lnTo>
                  <a:lnTo>
                    <a:pt x="5" y="7"/>
                  </a:lnTo>
                  <a:lnTo>
                    <a:pt x="5" y="0"/>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842" name="Freeform 737"/>
            <p:cNvSpPr>
              <a:spLocks/>
            </p:cNvSpPr>
            <p:nvPr/>
          </p:nvSpPr>
          <p:spPr bwMode="auto">
            <a:xfrm>
              <a:off x="6142553" y="2720033"/>
              <a:ext cx="5969" cy="11937"/>
            </a:xfrm>
            <a:custGeom>
              <a:avLst/>
              <a:gdLst>
                <a:gd name="T0" fmla="*/ 0 w 5"/>
                <a:gd name="T1" fmla="*/ 5 h 10"/>
                <a:gd name="T2" fmla="*/ 2 w 5"/>
                <a:gd name="T3" fmla="*/ 10 h 10"/>
                <a:gd name="T4" fmla="*/ 5 w 5"/>
                <a:gd name="T5" fmla="*/ 3 h 10"/>
                <a:gd name="T6" fmla="*/ 5 w 5"/>
                <a:gd name="T7" fmla="*/ 0 h 10"/>
                <a:gd name="T8" fmla="*/ 0 w 5"/>
                <a:gd name="T9" fmla="*/ 5 h 10"/>
              </a:gdLst>
              <a:ahLst/>
              <a:cxnLst>
                <a:cxn ang="0">
                  <a:pos x="T0" y="T1"/>
                </a:cxn>
                <a:cxn ang="0">
                  <a:pos x="T2" y="T3"/>
                </a:cxn>
                <a:cxn ang="0">
                  <a:pos x="T4" y="T5"/>
                </a:cxn>
                <a:cxn ang="0">
                  <a:pos x="T6" y="T7"/>
                </a:cxn>
                <a:cxn ang="0">
                  <a:pos x="T8" y="T9"/>
                </a:cxn>
              </a:cxnLst>
              <a:rect l="0" t="0" r="r" b="b"/>
              <a:pathLst>
                <a:path w="5" h="10">
                  <a:moveTo>
                    <a:pt x="0" y="5"/>
                  </a:moveTo>
                  <a:lnTo>
                    <a:pt x="2" y="10"/>
                  </a:lnTo>
                  <a:lnTo>
                    <a:pt x="5" y="3"/>
                  </a:lnTo>
                  <a:lnTo>
                    <a:pt x="5" y="0"/>
                  </a:lnTo>
                  <a:lnTo>
                    <a:pt x="0" y="5"/>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843" name="Freeform 738"/>
            <p:cNvSpPr>
              <a:spLocks/>
            </p:cNvSpPr>
            <p:nvPr/>
          </p:nvSpPr>
          <p:spPr bwMode="auto">
            <a:xfrm>
              <a:off x="6144942" y="2731970"/>
              <a:ext cx="8356" cy="4775"/>
            </a:xfrm>
            <a:custGeom>
              <a:avLst/>
              <a:gdLst>
                <a:gd name="T0" fmla="*/ 3 w 7"/>
                <a:gd name="T1" fmla="*/ 4 h 4"/>
                <a:gd name="T2" fmla="*/ 7 w 7"/>
                <a:gd name="T3" fmla="*/ 0 h 4"/>
                <a:gd name="T4" fmla="*/ 3 w 7"/>
                <a:gd name="T5" fmla="*/ 0 h 4"/>
                <a:gd name="T6" fmla="*/ 0 w 7"/>
                <a:gd name="T7" fmla="*/ 2 h 4"/>
                <a:gd name="T8" fmla="*/ 3 w 7"/>
                <a:gd name="T9" fmla="*/ 4 h 4"/>
              </a:gdLst>
              <a:ahLst/>
              <a:cxnLst>
                <a:cxn ang="0">
                  <a:pos x="T0" y="T1"/>
                </a:cxn>
                <a:cxn ang="0">
                  <a:pos x="T2" y="T3"/>
                </a:cxn>
                <a:cxn ang="0">
                  <a:pos x="T4" y="T5"/>
                </a:cxn>
                <a:cxn ang="0">
                  <a:pos x="T6" y="T7"/>
                </a:cxn>
                <a:cxn ang="0">
                  <a:pos x="T8" y="T9"/>
                </a:cxn>
              </a:cxnLst>
              <a:rect l="0" t="0" r="r" b="b"/>
              <a:pathLst>
                <a:path w="7" h="4">
                  <a:moveTo>
                    <a:pt x="3" y="4"/>
                  </a:moveTo>
                  <a:lnTo>
                    <a:pt x="7" y="0"/>
                  </a:lnTo>
                  <a:lnTo>
                    <a:pt x="3" y="0"/>
                  </a:lnTo>
                  <a:lnTo>
                    <a:pt x="0" y="2"/>
                  </a:lnTo>
                  <a:lnTo>
                    <a:pt x="3" y="4"/>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844" name="Freeform 739"/>
            <p:cNvSpPr>
              <a:spLocks/>
            </p:cNvSpPr>
            <p:nvPr/>
          </p:nvSpPr>
          <p:spPr bwMode="auto">
            <a:xfrm>
              <a:off x="6283408" y="3050683"/>
              <a:ext cx="20293" cy="37005"/>
            </a:xfrm>
            <a:custGeom>
              <a:avLst/>
              <a:gdLst>
                <a:gd name="T0" fmla="*/ 5 w 17"/>
                <a:gd name="T1" fmla="*/ 24 h 31"/>
                <a:gd name="T2" fmla="*/ 5 w 17"/>
                <a:gd name="T3" fmla="*/ 24 h 31"/>
                <a:gd name="T4" fmla="*/ 5 w 17"/>
                <a:gd name="T5" fmla="*/ 26 h 31"/>
                <a:gd name="T6" fmla="*/ 3 w 17"/>
                <a:gd name="T7" fmla="*/ 29 h 31"/>
                <a:gd name="T8" fmla="*/ 3 w 17"/>
                <a:gd name="T9" fmla="*/ 31 h 31"/>
                <a:gd name="T10" fmla="*/ 7 w 17"/>
                <a:gd name="T11" fmla="*/ 29 h 31"/>
                <a:gd name="T12" fmla="*/ 10 w 17"/>
                <a:gd name="T13" fmla="*/ 26 h 31"/>
                <a:gd name="T14" fmla="*/ 7 w 17"/>
                <a:gd name="T15" fmla="*/ 26 h 31"/>
                <a:gd name="T16" fmla="*/ 7 w 17"/>
                <a:gd name="T17" fmla="*/ 24 h 31"/>
                <a:gd name="T18" fmla="*/ 12 w 17"/>
                <a:gd name="T19" fmla="*/ 19 h 31"/>
                <a:gd name="T20" fmla="*/ 14 w 17"/>
                <a:gd name="T21" fmla="*/ 17 h 31"/>
                <a:gd name="T22" fmla="*/ 17 w 17"/>
                <a:gd name="T23" fmla="*/ 14 h 31"/>
                <a:gd name="T24" fmla="*/ 17 w 17"/>
                <a:gd name="T25" fmla="*/ 12 h 31"/>
                <a:gd name="T26" fmla="*/ 12 w 17"/>
                <a:gd name="T27" fmla="*/ 10 h 31"/>
                <a:gd name="T28" fmla="*/ 14 w 17"/>
                <a:gd name="T29" fmla="*/ 5 h 31"/>
                <a:gd name="T30" fmla="*/ 14 w 17"/>
                <a:gd name="T31" fmla="*/ 2 h 31"/>
                <a:gd name="T32" fmla="*/ 17 w 17"/>
                <a:gd name="T33" fmla="*/ 2 h 31"/>
                <a:gd name="T34" fmla="*/ 14 w 17"/>
                <a:gd name="T35" fmla="*/ 0 h 31"/>
                <a:gd name="T36" fmla="*/ 12 w 17"/>
                <a:gd name="T37" fmla="*/ 2 h 31"/>
                <a:gd name="T38" fmla="*/ 7 w 17"/>
                <a:gd name="T39" fmla="*/ 2 h 31"/>
                <a:gd name="T40" fmla="*/ 5 w 17"/>
                <a:gd name="T41" fmla="*/ 5 h 31"/>
                <a:gd name="T42" fmla="*/ 3 w 17"/>
                <a:gd name="T43" fmla="*/ 10 h 31"/>
                <a:gd name="T44" fmla="*/ 0 w 17"/>
                <a:gd name="T45" fmla="*/ 12 h 31"/>
                <a:gd name="T46" fmla="*/ 3 w 17"/>
                <a:gd name="T47" fmla="*/ 17 h 31"/>
                <a:gd name="T48" fmla="*/ 0 w 17"/>
                <a:gd name="T49" fmla="*/ 17 h 31"/>
                <a:gd name="T50" fmla="*/ 5 w 17"/>
                <a:gd name="T51" fmla="*/ 24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7" h="31">
                  <a:moveTo>
                    <a:pt x="5" y="24"/>
                  </a:moveTo>
                  <a:lnTo>
                    <a:pt x="5" y="24"/>
                  </a:lnTo>
                  <a:lnTo>
                    <a:pt x="5" y="26"/>
                  </a:lnTo>
                  <a:lnTo>
                    <a:pt x="3" y="29"/>
                  </a:lnTo>
                  <a:lnTo>
                    <a:pt x="3" y="31"/>
                  </a:lnTo>
                  <a:lnTo>
                    <a:pt x="7" y="29"/>
                  </a:lnTo>
                  <a:lnTo>
                    <a:pt x="10" y="26"/>
                  </a:lnTo>
                  <a:lnTo>
                    <a:pt x="7" y="26"/>
                  </a:lnTo>
                  <a:lnTo>
                    <a:pt x="7" y="24"/>
                  </a:lnTo>
                  <a:lnTo>
                    <a:pt x="12" y="19"/>
                  </a:lnTo>
                  <a:lnTo>
                    <a:pt x="14" y="17"/>
                  </a:lnTo>
                  <a:lnTo>
                    <a:pt x="17" y="14"/>
                  </a:lnTo>
                  <a:lnTo>
                    <a:pt x="17" y="12"/>
                  </a:lnTo>
                  <a:lnTo>
                    <a:pt x="12" y="10"/>
                  </a:lnTo>
                  <a:lnTo>
                    <a:pt x="14" y="5"/>
                  </a:lnTo>
                  <a:lnTo>
                    <a:pt x="14" y="2"/>
                  </a:lnTo>
                  <a:lnTo>
                    <a:pt x="17" y="2"/>
                  </a:lnTo>
                  <a:lnTo>
                    <a:pt x="14" y="0"/>
                  </a:lnTo>
                  <a:lnTo>
                    <a:pt x="12" y="2"/>
                  </a:lnTo>
                  <a:lnTo>
                    <a:pt x="7" y="2"/>
                  </a:lnTo>
                  <a:lnTo>
                    <a:pt x="5" y="5"/>
                  </a:lnTo>
                  <a:lnTo>
                    <a:pt x="3" y="10"/>
                  </a:lnTo>
                  <a:lnTo>
                    <a:pt x="0" y="12"/>
                  </a:lnTo>
                  <a:lnTo>
                    <a:pt x="3" y="17"/>
                  </a:lnTo>
                  <a:lnTo>
                    <a:pt x="0" y="17"/>
                  </a:lnTo>
                  <a:lnTo>
                    <a:pt x="5" y="24"/>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845" name="Freeform 740"/>
            <p:cNvSpPr>
              <a:spLocks/>
            </p:cNvSpPr>
            <p:nvPr/>
          </p:nvSpPr>
          <p:spPr bwMode="auto">
            <a:xfrm>
              <a:off x="6303702" y="3025616"/>
              <a:ext cx="2387" cy="5969"/>
            </a:xfrm>
            <a:custGeom>
              <a:avLst/>
              <a:gdLst>
                <a:gd name="T0" fmla="*/ 0 w 2"/>
                <a:gd name="T1" fmla="*/ 2 h 5"/>
                <a:gd name="T2" fmla="*/ 0 w 2"/>
                <a:gd name="T3" fmla="*/ 5 h 5"/>
                <a:gd name="T4" fmla="*/ 2 w 2"/>
                <a:gd name="T5" fmla="*/ 2 h 5"/>
                <a:gd name="T6" fmla="*/ 0 w 2"/>
                <a:gd name="T7" fmla="*/ 0 h 5"/>
                <a:gd name="T8" fmla="*/ 0 w 2"/>
                <a:gd name="T9" fmla="*/ 2 h 5"/>
              </a:gdLst>
              <a:ahLst/>
              <a:cxnLst>
                <a:cxn ang="0">
                  <a:pos x="T0" y="T1"/>
                </a:cxn>
                <a:cxn ang="0">
                  <a:pos x="T2" y="T3"/>
                </a:cxn>
                <a:cxn ang="0">
                  <a:pos x="T4" y="T5"/>
                </a:cxn>
                <a:cxn ang="0">
                  <a:pos x="T6" y="T7"/>
                </a:cxn>
                <a:cxn ang="0">
                  <a:pos x="T8" y="T9"/>
                </a:cxn>
              </a:cxnLst>
              <a:rect l="0" t="0" r="r" b="b"/>
              <a:pathLst>
                <a:path w="2" h="5">
                  <a:moveTo>
                    <a:pt x="0" y="2"/>
                  </a:moveTo>
                  <a:lnTo>
                    <a:pt x="0" y="5"/>
                  </a:lnTo>
                  <a:lnTo>
                    <a:pt x="2" y="2"/>
                  </a:lnTo>
                  <a:lnTo>
                    <a:pt x="0" y="0"/>
                  </a:lnTo>
                  <a:lnTo>
                    <a:pt x="0" y="2"/>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846" name="Freeform 741"/>
            <p:cNvSpPr>
              <a:spLocks/>
            </p:cNvSpPr>
            <p:nvPr/>
          </p:nvSpPr>
          <p:spPr bwMode="auto">
            <a:xfrm>
              <a:off x="6303702" y="3048296"/>
              <a:ext cx="8356" cy="4775"/>
            </a:xfrm>
            <a:custGeom>
              <a:avLst/>
              <a:gdLst>
                <a:gd name="T0" fmla="*/ 0 w 7"/>
                <a:gd name="T1" fmla="*/ 2 h 4"/>
                <a:gd name="T2" fmla="*/ 2 w 7"/>
                <a:gd name="T3" fmla="*/ 4 h 4"/>
                <a:gd name="T4" fmla="*/ 4 w 7"/>
                <a:gd name="T5" fmla="*/ 2 h 4"/>
                <a:gd name="T6" fmla="*/ 7 w 7"/>
                <a:gd name="T7" fmla="*/ 0 h 4"/>
                <a:gd name="T8" fmla="*/ 7 w 7"/>
                <a:gd name="T9" fmla="*/ 0 h 4"/>
                <a:gd name="T10" fmla="*/ 2 w 7"/>
                <a:gd name="T11" fmla="*/ 0 h 4"/>
                <a:gd name="T12" fmla="*/ 0 w 7"/>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7" h="4">
                  <a:moveTo>
                    <a:pt x="0" y="2"/>
                  </a:moveTo>
                  <a:lnTo>
                    <a:pt x="2" y="4"/>
                  </a:lnTo>
                  <a:lnTo>
                    <a:pt x="4" y="2"/>
                  </a:lnTo>
                  <a:lnTo>
                    <a:pt x="7" y="0"/>
                  </a:lnTo>
                  <a:lnTo>
                    <a:pt x="7" y="0"/>
                  </a:lnTo>
                  <a:lnTo>
                    <a:pt x="2" y="0"/>
                  </a:lnTo>
                  <a:lnTo>
                    <a:pt x="0" y="2"/>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847" name="Freeform 742"/>
            <p:cNvSpPr>
              <a:spLocks/>
            </p:cNvSpPr>
            <p:nvPr/>
          </p:nvSpPr>
          <p:spPr bwMode="auto">
            <a:xfrm>
              <a:off x="6249985" y="3073364"/>
              <a:ext cx="10744" cy="37005"/>
            </a:xfrm>
            <a:custGeom>
              <a:avLst/>
              <a:gdLst>
                <a:gd name="T0" fmla="*/ 2 w 9"/>
                <a:gd name="T1" fmla="*/ 12 h 31"/>
                <a:gd name="T2" fmla="*/ 0 w 9"/>
                <a:gd name="T3" fmla="*/ 24 h 31"/>
                <a:gd name="T4" fmla="*/ 2 w 9"/>
                <a:gd name="T5" fmla="*/ 28 h 31"/>
                <a:gd name="T6" fmla="*/ 2 w 9"/>
                <a:gd name="T7" fmla="*/ 31 h 31"/>
                <a:gd name="T8" fmla="*/ 2 w 9"/>
                <a:gd name="T9" fmla="*/ 31 h 31"/>
                <a:gd name="T10" fmla="*/ 5 w 9"/>
                <a:gd name="T11" fmla="*/ 28 h 31"/>
                <a:gd name="T12" fmla="*/ 7 w 9"/>
                <a:gd name="T13" fmla="*/ 21 h 31"/>
                <a:gd name="T14" fmla="*/ 7 w 9"/>
                <a:gd name="T15" fmla="*/ 14 h 31"/>
                <a:gd name="T16" fmla="*/ 9 w 9"/>
                <a:gd name="T17" fmla="*/ 10 h 31"/>
                <a:gd name="T18" fmla="*/ 9 w 9"/>
                <a:gd name="T19" fmla="*/ 2 h 31"/>
                <a:gd name="T20" fmla="*/ 7 w 9"/>
                <a:gd name="T21" fmla="*/ 0 h 31"/>
                <a:gd name="T22" fmla="*/ 5 w 9"/>
                <a:gd name="T23" fmla="*/ 5 h 31"/>
                <a:gd name="T24" fmla="*/ 7 w 9"/>
                <a:gd name="T25" fmla="*/ 5 h 31"/>
                <a:gd name="T26" fmla="*/ 5 w 9"/>
                <a:gd name="T27" fmla="*/ 12 h 31"/>
                <a:gd name="T28" fmla="*/ 2 w 9"/>
                <a:gd name="T29" fmla="*/ 12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 h="31">
                  <a:moveTo>
                    <a:pt x="2" y="12"/>
                  </a:moveTo>
                  <a:lnTo>
                    <a:pt x="0" y="24"/>
                  </a:lnTo>
                  <a:lnTo>
                    <a:pt x="2" y="28"/>
                  </a:lnTo>
                  <a:lnTo>
                    <a:pt x="2" y="31"/>
                  </a:lnTo>
                  <a:lnTo>
                    <a:pt x="2" y="31"/>
                  </a:lnTo>
                  <a:lnTo>
                    <a:pt x="5" y="28"/>
                  </a:lnTo>
                  <a:lnTo>
                    <a:pt x="7" y="21"/>
                  </a:lnTo>
                  <a:lnTo>
                    <a:pt x="7" y="14"/>
                  </a:lnTo>
                  <a:lnTo>
                    <a:pt x="9" y="10"/>
                  </a:lnTo>
                  <a:lnTo>
                    <a:pt x="9" y="2"/>
                  </a:lnTo>
                  <a:lnTo>
                    <a:pt x="7" y="0"/>
                  </a:lnTo>
                  <a:lnTo>
                    <a:pt x="5" y="5"/>
                  </a:lnTo>
                  <a:lnTo>
                    <a:pt x="7" y="5"/>
                  </a:lnTo>
                  <a:lnTo>
                    <a:pt x="5" y="12"/>
                  </a:lnTo>
                  <a:lnTo>
                    <a:pt x="2" y="12"/>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848" name="Freeform 743"/>
            <p:cNvSpPr>
              <a:spLocks/>
            </p:cNvSpPr>
            <p:nvPr/>
          </p:nvSpPr>
          <p:spPr bwMode="auto">
            <a:xfrm>
              <a:off x="6281021" y="2988612"/>
              <a:ext cx="10744" cy="14324"/>
            </a:xfrm>
            <a:custGeom>
              <a:avLst/>
              <a:gdLst>
                <a:gd name="T0" fmla="*/ 5 w 9"/>
                <a:gd name="T1" fmla="*/ 12 h 12"/>
                <a:gd name="T2" fmla="*/ 5 w 9"/>
                <a:gd name="T3" fmla="*/ 5 h 12"/>
                <a:gd name="T4" fmla="*/ 9 w 9"/>
                <a:gd name="T5" fmla="*/ 2 h 12"/>
                <a:gd name="T6" fmla="*/ 9 w 9"/>
                <a:gd name="T7" fmla="*/ 0 h 12"/>
                <a:gd name="T8" fmla="*/ 5 w 9"/>
                <a:gd name="T9" fmla="*/ 0 h 12"/>
                <a:gd name="T10" fmla="*/ 0 w 9"/>
                <a:gd name="T11" fmla="*/ 5 h 12"/>
                <a:gd name="T12" fmla="*/ 2 w 9"/>
                <a:gd name="T13" fmla="*/ 10 h 12"/>
                <a:gd name="T14" fmla="*/ 5 w 9"/>
                <a:gd name="T15" fmla="*/ 12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12">
                  <a:moveTo>
                    <a:pt x="5" y="12"/>
                  </a:moveTo>
                  <a:lnTo>
                    <a:pt x="5" y="5"/>
                  </a:lnTo>
                  <a:lnTo>
                    <a:pt x="9" y="2"/>
                  </a:lnTo>
                  <a:lnTo>
                    <a:pt x="9" y="0"/>
                  </a:lnTo>
                  <a:lnTo>
                    <a:pt x="5" y="0"/>
                  </a:lnTo>
                  <a:lnTo>
                    <a:pt x="0" y="5"/>
                  </a:lnTo>
                  <a:lnTo>
                    <a:pt x="2" y="10"/>
                  </a:lnTo>
                  <a:lnTo>
                    <a:pt x="5" y="12"/>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849" name="Freeform 744"/>
            <p:cNvSpPr>
              <a:spLocks/>
            </p:cNvSpPr>
            <p:nvPr/>
          </p:nvSpPr>
          <p:spPr bwMode="auto">
            <a:xfrm>
              <a:off x="6134198" y="2589921"/>
              <a:ext cx="242319" cy="547902"/>
            </a:xfrm>
            <a:custGeom>
              <a:avLst/>
              <a:gdLst>
                <a:gd name="T0" fmla="*/ 194 w 203"/>
                <a:gd name="T1" fmla="*/ 88 h 459"/>
                <a:gd name="T2" fmla="*/ 191 w 203"/>
                <a:gd name="T3" fmla="*/ 62 h 459"/>
                <a:gd name="T4" fmla="*/ 187 w 203"/>
                <a:gd name="T5" fmla="*/ 38 h 459"/>
                <a:gd name="T6" fmla="*/ 172 w 203"/>
                <a:gd name="T7" fmla="*/ 26 h 459"/>
                <a:gd name="T8" fmla="*/ 142 w 203"/>
                <a:gd name="T9" fmla="*/ 7 h 459"/>
                <a:gd name="T10" fmla="*/ 123 w 203"/>
                <a:gd name="T11" fmla="*/ 5 h 459"/>
                <a:gd name="T12" fmla="*/ 125 w 203"/>
                <a:gd name="T13" fmla="*/ 26 h 459"/>
                <a:gd name="T14" fmla="*/ 104 w 203"/>
                <a:gd name="T15" fmla="*/ 19 h 459"/>
                <a:gd name="T16" fmla="*/ 94 w 203"/>
                <a:gd name="T17" fmla="*/ 31 h 459"/>
                <a:gd name="T18" fmla="*/ 83 w 203"/>
                <a:gd name="T19" fmla="*/ 38 h 459"/>
                <a:gd name="T20" fmla="*/ 66 w 203"/>
                <a:gd name="T21" fmla="*/ 60 h 459"/>
                <a:gd name="T22" fmla="*/ 57 w 203"/>
                <a:gd name="T23" fmla="*/ 100 h 459"/>
                <a:gd name="T24" fmla="*/ 42 w 203"/>
                <a:gd name="T25" fmla="*/ 119 h 459"/>
                <a:gd name="T26" fmla="*/ 33 w 203"/>
                <a:gd name="T27" fmla="*/ 171 h 459"/>
                <a:gd name="T28" fmla="*/ 14 w 203"/>
                <a:gd name="T29" fmla="*/ 187 h 459"/>
                <a:gd name="T30" fmla="*/ 12 w 203"/>
                <a:gd name="T31" fmla="*/ 237 h 459"/>
                <a:gd name="T32" fmla="*/ 23 w 203"/>
                <a:gd name="T33" fmla="*/ 275 h 459"/>
                <a:gd name="T34" fmla="*/ 21 w 203"/>
                <a:gd name="T35" fmla="*/ 308 h 459"/>
                <a:gd name="T36" fmla="*/ 12 w 203"/>
                <a:gd name="T37" fmla="*/ 329 h 459"/>
                <a:gd name="T38" fmla="*/ 7 w 203"/>
                <a:gd name="T39" fmla="*/ 353 h 459"/>
                <a:gd name="T40" fmla="*/ 2 w 203"/>
                <a:gd name="T41" fmla="*/ 370 h 459"/>
                <a:gd name="T42" fmla="*/ 9 w 203"/>
                <a:gd name="T43" fmla="*/ 370 h 459"/>
                <a:gd name="T44" fmla="*/ 9 w 203"/>
                <a:gd name="T45" fmla="*/ 384 h 459"/>
                <a:gd name="T46" fmla="*/ 16 w 203"/>
                <a:gd name="T47" fmla="*/ 403 h 459"/>
                <a:gd name="T48" fmla="*/ 31 w 203"/>
                <a:gd name="T49" fmla="*/ 426 h 459"/>
                <a:gd name="T50" fmla="*/ 31 w 203"/>
                <a:gd name="T51" fmla="*/ 438 h 459"/>
                <a:gd name="T52" fmla="*/ 40 w 203"/>
                <a:gd name="T53" fmla="*/ 459 h 459"/>
                <a:gd name="T54" fmla="*/ 61 w 203"/>
                <a:gd name="T55" fmla="*/ 443 h 459"/>
                <a:gd name="T56" fmla="*/ 85 w 203"/>
                <a:gd name="T57" fmla="*/ 438 h 459"/>
                <a:gd name="T58" fmla="*/ 99 w 203"/>
                <a:gd name="T59" fmla="*/ 410 h 459"/>
                <a:gd name="T60" fmla="*/ 94 w 203"/>
                <a:gd name="T61" fmla="*/ 391 h 459"/>
                <a:gd name="T62" fmla="*/ 102 w 203"/>
                <a:gd name="T63" fmla="*/ 374 h 459"/>
                <a:gd name="T64" fmla="*/ 97 w 203"/>
                <a:gd name="T65" fmla="*/ 362 h 459"/>
                <a:gd name="T66" fmla="*/ 106 w 203"/>
                <a:gd name="T67" fmla="*/ 358 h 459"/>
                <a:gd name="T68" fmla="*/ 113 w 203"/>
                <a:gd name="T69" fmla="*/ 355 h 459"/>
                <a:gd name="T70" fmla="*/ 120 w 203"/>
                <a:gd name="T71" fmla="*/ 341 h 459"/>
                <a:gd name="T72" fmla="*/ 102 w 203"/>
                <a:gd name="T73" fmla="*/ 339 h 459"/>
                <a:gd name="T74" fmla="*/ 85 w 203"/>
                <a:gd name="T75" fmla="*/ 334 h 459"/>
                <a:gd name="T76" fmla="*/ 99 w 203"/>
                <a:gd name="T77" fmla="*/ 329 h 459"/>
                <a:gd name="T78" fmla="*/ 113 w 203"/>
                <a:gd name="T79" fmla="*/ 334 h 459"/>
                <a:gd name="T80" fmla="*/ 132 w 203"/>
                <a:gd name="T81" fmla="*/ 320 h 459"/>
                <a:gd name="T82" fmla="*/ 116 w 203"/>
                <a:gd name="T83" fmla="*/ 299 h 459"/>
                <a:gd name="T84" fmla="*/ 102 w 203"/>
                <a:gd name="T85" fmla="*/ 294 h 459"/>
                <a:gd name="T86" fmla="*/ 99 w 203"/>
                <a:gd name="T87" fmla="*/ 277 h 459"/>
                <a:gd name="T88" fmla="*/ 102 w 203"/>
                <a:gd name="T89" fmla="*/ 263 h 459"/>
                <a:gd name="T90" fmla="*/ 97 w 203"/>
                <a:gd name="T91" fmla="*/ 237 h 459"/>
                <a:gd name="T92" fmla="*/ 111 w 203"/>
                <a:gd name="T93" fmla="*/ 228 h 459"/>
                <a:gd name="T94" fmla="*/ 120 w 203"/>
                <a:gd name="T95" fmla="*/ 216 h 459"/>
                <a:gd name="T96" fmla="*/ 130 w 203"/>
                <a:gd name="T97" fmla="*/ 206 h 459"/>
                <a:gd name="T98" fmla="*/ 144 w 203"/>
                <a:gd name="T99" fmla="*/ 199 h 459"/>
                <a:gd name="T100" fmla="*/ 156 w 203"/>
                <a:gd name="T101" fmla="*/ 183 h 459"/>
                <a:gd name="T102" fmla="*/ 158 w 203"/>
                <a:gd name="T103" fmla="*/ 164 h 459"/>
                <a:gd name="T104" fmla="*/ 158 w 203"/>
                <a:gd name="T105" fmla="*/ 154 h 459"/>
                <a:gd name="T106" fmla="*/ 156 w 203"/>
                <a:gd name="T107" fmla="*/ 138 h 459"/>
                <a:gd name="T108" fmla="*/ 161 w 203"/>
                <a:gd name="T109" fmla="*/ 133 h 459"/>
                <a:gd name="T110" fmla="*/ 168 w 203"/>
                <a:gd name="T111" fmla="*/ 128 h 459"/>
                <a:gd name="T112" fmla="*/ 180 w 203"/>
                <a:gd name="T113" fmla="*/ 119 h 459"/>
                <a:gd name="T114" fmla="*/ 196 w 203"/>
                <a:gd name="T115" fmla="*/ 121 h 4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03" h="459">
                  <a:moveTo>
                    <a:pt x="201" y="114"/>
                  </a:moveTo>
                  <a:lnTo>
                    <a:pt x="196" y="104"/>
                  </a:lnTo>
                  <a:lnTo>
                    <a:pt x="194" y="104"/>
                  </a:lnTo>
                  <a:lnTo>
                    <a:pt x="191" y="97"/>
                  </a:lnTo>
                  <a:lnTo>
                    <a:pt x="194" y="95"/>
                  </a:lnTo>
                  <a:lnTo>
                    <a:pt x="194" y="88"/>
                  </a:lnTo>
                  <a:lnTo>
                    <a:pt x="191" y="83"/>
                  </a:lnTo>
                  <a:lnTo>
                    <a:pt x="194" y="81"/>
                  </a:lnTo>
                  <a:lnTo>
                    <a:pt x="191" y="74"/>
                  </a:lnTo>
                  <a:lnTo>
                    <a:pt x="189" y="71"/>
                  </a:lnTo>
                  <a:lnTo>
                    <a:pt x="189" y="64"/>
                  </a:lnTo>
                  <a:lnTo>
                    <a:pt x="191" y="62"/>
                  </a:lnTo>
                  <a:lnTo>
                    <a:pt x="189" y="57"/>
                  </a:lnTo>
                  <a:lnTo>
                    <a:pt x="184" y="57"/>
                  </a:lnTo>
                  <a:lnTo>
                    <a:pt x="184" y="52"/>
                  </a:lnTo>
                  <a:lnTo>
                    <a:pt x="184" y="48"/>
                  </a:lnTo>
                  <a:lnTo>
                    <a:pt x="184" y="43"/>
                  </a:lnTo>
                  <a:lnTo>
                    <a:pt x="187" y="38"/>
                  </a:lnTo>
                  <a:lnTo>
                    <a:pt x="184" y="36"/>
                  </a:lnTo>
                  <a:lnTo>
                    <a:pt x="182" y="36"/>
                  </a:lnTo>
                  <a:lnTo>
                    <a:pt x="177" y="31"/>
                  </a:lnTo>
                  <a:lnTo>
                    <a:pt x="177" y="31"/>
                  </a:lnTo>
                  <a:lnTo>
                    <a:pt x="175" y="31"/>
                  </a:lnTo>
                  <a:lnTo>
                    <a:pt x="172" y="26"/>
                  </a:lnTo>
                  <a:lnTo>
                    <a:pt x="168" y="22"/>
                  </a:lnTo>
                  <a:lnTo>
                    <a:pt x="165" y="22"/>
                  </a:lnTo>
                  <a:lnTo>
                    <a:pt x="163" y="19"/>
                  </a:lnTo>
                  <a:lnTo>
                    <a:pt x="156" y="19"/>
                  </a:lnTo>
                  <a:lnTo>
                    <a:pt x="149" y="15"/>
                  </a:lnTo>
                  <a:lnTo>
                    <a:pt x="142" y="7"/>
                  </a:lnTo>
                  <a:lnTo>
                    <a:pt x="137" y="5"/>
                  </a:lnTo>
                  <a:lnTo>
                    <a:pt x="135" y="0"/>
                  </a:lnTo>
                  <a:lnTo>
                    <a:pt x="132" y="0"/>
                  </a:lnTo>
                  <a:lnTo>
                    <a:pt x="128" y="3"/>
                  </a:lnTo>
                  <a:lnTo>
                    <a:pt x="123" y="0"/>
                  </a:lnTo>
                  <a:lnTo>
                    <a:pt x="123" y="5"/>
                  </a:lnTo>
                  <a:lnTo>
                    <a:pt x="128" y="5"/>
                  </a:lnTo>
                  <a:lnTo>
                    <a:pt x="128" y="10"/>
                  </a:lnTo>
                  <a:lnTo>
                    <a:pt x="125" y="12"/>
                  </a:lnTo>
                  <a:lnTo>
                    <a:pt x="125" y="19"/>
                  </a:lnTo>
                  <a:lnTo>
                    <a:pt x="125" y="22"/>
                  </a:lnTo>
                  <a:lnTo>
                    <a:pt x="125" y="26"/>
                  </a:lnTo>
                  <a:lnTo>
                    <a:pt x="125" y="26"/>
                  </a:lnTo>
                  <a:lnTo>
                    <a:pt x="123" y="26"/>
                  </a:lnTo>
                  <a:lnTo>
                    <a:pt x="120" y="24"/>
                  </a:lnTo>
                  <a:lnTo>
                    <a:pt x="116" y="24"/>
                  </a:lnTo>
                  <a:lnTo>
                    <a:pt x="111" y="22"/>
                  </a:lnTo>
                  <a:lnTo>
                    <a:pt x="104" y="19"/>
                  </a:lnTo>
                  <a:lnTo>
                    <a:pt x="99" y="22"/>
                  </a:lnTo>
                  <a:lnTo>
                    <a:pt x="94" y="22"/>
                  </a:lnTo>
                  <a:lnTo>
                    <a:pt x="92" y="22"/>
                  </a:lnTo>
                  <a:lnTo>
                    <a:pt x="94" y="29"/>
                  </a:lnTo>
                  <a:lnTo>
                    <a:pt x="94" y="29"/>
                  </a:lnTo>
                  <a:lnTo>
                    <a:pt x="94" y="31"/>
                  </a:lnTo>
                  <a:lnTo>
                    <a:pt x="92" y="33"/>
                  </a:lnTo>
                  <a:lnTo>
                    <a:pt x="94" y="38"/>
                  </a:lnTo>
                  <a:lnTo>
                    <a:pt x="92" y="41"/>
                  </a:lnTo>
                  <a:lnTo>
                    <a:pt x="90" y="41"/>
                  </a:lnTo>
                  <a:lnTo>
                    <a:pt x="87" y="41"/>
                  </a:lnTo>
                  <a:lnTo>
                    <a:pt x="83" y="38"/>
                  </a:lnTo>
                  <a:lnTo>
                    <a:pt x="78" y="41"/>
                  </a:lnTo>
                  <a:lnTo>
                    <a:pt x="76" y="48"/>
                  </a:lnTo>
                  <a:lnTo>
                    <a:pt x="73" y="48"/>
                  </a:lnTo>
                  <a:lnTo>
                    <a:pt x="71" y="55"/>
                  </a:lnTo>
                  <a:lnTo>
                    <a:pt x="68" y="57"/>
                  </a:lnTo>
                  <a:lnTo>
                    <a:pt x="66" y="60"/>
                  </a:lnTo>
                  <a:lnTo>
                    <a:pt x="66" y="69"/>
                  </a:lnTo>
                  <a:lnTo>
                    <a:pt x="68" y="71"/>
                  </a:lnTo>
                  <a:lnTo>
                    <a:pt x="71" y="76"/>
                  </a:lnTo>
                  <a:lnTo>
                    <a:pt x="68" y="81"/>
                  </a:lnTo>
                  <a:lnTo>
                    <a:pt x="64" y="88"/>
                  </a:lnTo>
                  <a:lnTo>
                    <a:pt x="57" y="100"/>
                  </a:lnTo>
                  <a:lnTo>
                    <a:pt x="57" y="102"/>
                  </a:lnTo>
                  <a:lnTo>
                    <a:pt x="54" y="107"/>
                  </a:lnTo>
                  <a:lnTo>
                    <a:pt x="47" y="107"/>
                  </a:lnTo>
                  <a:lnTo>
                    <a:pt x="40" y="112"/>
                  </a:lnTo>
                  <a:lnTo>
                    <a:pt x="40" y="116"/>
                  </a:lnTo>
                  <a:lnTo>
                    <a:pt x="42" y="119"/>
                  </a:lnTo>
                  <a:lnTo>
                    <a:pt x="42" y="123"/>
                  </a:lnTo>
                  <a:lnTo>
                    <a:pt x="42" y="128"/>
                  </a:lnTo>
                  <a:lnTo>
                    <a:pt x="40" y="138"/>
                  </a:lnTo>
                  <a:lnTo>
                    <a:pt x="40" y="147"/>
                  </a:lnTo>
                  <a:lnTo>
                    <a:pt x="33" y="164"/>
                  </a:lnTo>
                  <a:lnTo>
                    <a:pt x="33" y="171"/>
                  </a:lnTo>
                  <a:lnTo>
                    <a:pt x="33" y="173"/>
                  </a:lnTo>
                  <a:lnTo>
                    <a:pt x="35" y="180"/>
                  </a:lnTo>
                  <a:lnTo>
                    <a:pt x="31" y="185"/>
                  </a:lnTo>
                  <a:lnTo>
                    <a:pt x="23" y="185"/>
                  </a:lnTo>
                  <a:lnTo>
                    <a:pt x="19" y="183"/>
                  </a:lnTo>
                  <a:lnTo>
                    <a:pt x="14" y="187"/>
                  </a:lnTo>
                  <a:lnTo>
                    <a:pt x="9" y="194"/>
                  </a:lnTo>
                  <a:lnTo>
                    <a:pt x="7" y="204"/>
                  </a:lnTo>
                  <a:lnTo>
                    <a:pt x="9" y="213"/>
                  </a:lnTo>
                  <a:lnTo>
                    <a:pt x="12" y="225"/>
                  </a:lnTo>
                  <a:lnTo>
                    <a:pt x="9" y="230"/>
                  </a:lnTo>
                  <a:lnTo>
                    <a:pt x="12" y="237"/>
                  </a:lnTo>
                  <a:lnTo>
                    <a:pt x="12" y="244"/>
                  </a:lnTo>
                  <a:lnTo>
                    <a:pt x="12" y="251"/>
                  </a:lnTo>
                  <a:lnTo>
                    <a:pt x="12" y="261"/>
                  </a:lnTo>
                  <a:lnTo>
                    <a:pt x="16" y="263"/>
                  </a:lnTo>
                  <a:lnTo>
                    <a:pt x="23" y="270"/>
                  </a:lnTo>
                  <a:lnTo>
                    <a:pt x="23" y="275"/>
                  </a:lnTo>
                  <a:lnTo>
                    <a:pt x="23" y="282"/>
                  </a:lnTo>
                  <a:lnTo>
                    <a:pt x="14" y="284"/>
                  </a:lnTo>
                  <a:lnTo>
                    <a:pt x="14" y="289"/>
                  </a:lnTo>
                  <a:lnTo>
                    <a:pt x="16" y="296"/>
                  </a:lnTo>
                  <a:lnTo>
                    <a:pt x="19" y="306"/>
                  </a:lnTo>
                  <a:lnTo>
                    <a:pt x="21" y="308"/>
                  </a:lnTo>
                  <a:lnTo>
                    <a:pt x="19" y="315"/>
                  </a:lnTo>
                  <a:lnTo>
                    <a:pt x="19" y="320"/>
                  </a:lnTo>
                  <a:lnTo>
                    <a:pt x="16" y="322"/>
                  </a:lnTo>
                  <a:lnTo>
                    <a:pt x="9" y="322"/>
                  </a:lnTo>
                  <a:lnTo>
                    <a:pt x="9" y="325"/>
                  </a:lnTo>
                  <a:lnTo>
                    <a:pt x="12" y="329"/>
                  </a:lnTo>
                  <a:lnTo>
                    <a:pt x="9" y="332"/>
                  </a:lnTo>
                  <a:lnTo>
                    <a:pt x="7" y="334"/>
                  </a:lnTo>
                  <a:lnTo>
                    <a:pt x="9" y="339"/>
                  </a:lnTo>
                  <a:lnTo>
                    <a:pt x="12" y="353"/>
                  </a:lnTo>
                  <a:lnTo>
                    <a:pt x="9" y="355"/>
                  </a:lnTo>
                  <a:lnTo>
                    <a:pt x="7" y="353"/>
                  </a:lnTo>
                  <a:lnTo>
                    <a:pt x="5" y="351"/>
                  </a:lnTo>
                  <a:lnTo>
                    <a:pt x="2" y="351"/>
                  </a:lnTo>
                  <a:lnTo>
                    <a:pt x="0" y="353"/>
                  </a:lnTo>
                  <a:lnTo>
                    <a:pt x="0" y="362"/>
                  </a:lnTo>
                  <a:lnTo>
                    <a:pt x="2" y="365"/>
                  </a:lnTo>
                  <a:lnTo>
                    <a:pt x="2" y="370"/>
                  </a:lnTo>
                  <a:lnTo>
                    <a:pt x="7" y="372"/>
                  </a:lnTo>
                  <a:lnTo>
                    <a:pt x="7" y="374"/>
                  </a:lnTo>
                  <a:lnTo>
                    <a:pt x="7" y="379"/>
                  </a:lnTo>
                  <a:lnTo>
                    <a:pt x="12" y="377"/>
                  </a:lnTo>
                  <a:lnTo>
                    <a:pt x="7" y="374"/>
                  </a:lnTo>
                  <a:lnTo>
                    <a:pt x="9" y="370"/>
                  </a:lnTo>
                  <a:lnTo>
                    <a:pt x="9" y="370"/>
                  </a:lnTo>
                  <a:lnTo>
                    <a:pt x="9" y="372"/>
                  </a:lnTo>
                  <a:lnTo>
                    <a:pt x="14" y="374"/>
                  </a:lnTo>
                  <a:lnTo>
                    <a:pt x="14" y="377"/>
                  </a:lnTo>
                  <a:lnTo>
                    <a:pt x="9" y="379"/>
                  </a:lnTo>
                  <a:lnTo>
                    <a:pt x="9" y="384"/>
                  </a:lnTo>
                  <a:lnTo>
                    <a:pt x="9" y="386"/>
                  </a:lnTo>
                  <a:lnTo>
                    <a:pt x="9" y="391"/>
                  </a:lnTo>
                  <a:lnTo>
                    <a:pt x="7" y="393"/>
                  </a:lnTo>
                  <a:lnTo>
                    <a:pt x="9" y="396"/>
                  </a:lnTo>
                  <a:lnTo>
                    <a:pt x="14" y="396"/>
                  </a:lnTo>
                  <a:lnTo>
                    <a:pt x="16" y="403"/>
                  </a:lnTo>
                  <a:lnTo>
                    <a:pt x="19" y="403"/>
                  </a:lnTo>
                  <a:lnTo>
                    <a:pt x="21" y="410"/>
                  </a:lnTo>
                  <a:lnTo>
                    <a:pt x="21" y="417"/>
                  </a:lnTo>
                  <a:lnTo>
                    <a:pt x="26" y="419"/>
                  </a:lnTo>
                  <a:lnTo>
                    <a:pt x="26" y="422"/>
                  </a:lnTo>
                  <a:lnTo>
                    <a:pt x="31" y="426"/>
                  </a:lnTo>
                  <a:lnTo>
                    <a:pt x="35" y="424"/>
                  </a:lnTo>
                  <a:lnTo>
                    <a:pt x="35" y="429"/>
                  </a:lnTo>
                  <a:lnTo>
                    <a:pt x="33" y="433"/>
                  </a:lnTo>
                  <a:lnTo>
                    <a:pt x="28" y="433"/>
                  </a:lnTo>
                  <a:lnTo>
                    <a:pt x="28" y="436"/>
                  </a:lnTo>
                  <a:lnTo>
                    <a:pt x="31" y="438"/>
                  </a:lnTo>
                  <a:lnTo>
                    <a:pt x="31" y="443"/>
                  </a:lnTo>
                  <a:lnTo>
                    <a:pt x="35" y="443"/>
                  </a:lnTo>
                  <a:lnTo>
                    <a:pt x="38" y="452"/>
                  </a:lnTo>
                  <a:lnTo>
                    <a:pt x="35" y="457"/>
                  </a:lnTo>
                  <a:lnTo>
                    <a:pt x="38" y="459"/>
                  </a:lnTo>
                  <a:lnTo>
                    <a:pt x="40" y="459"/>
                  </a:lnTo>
                  <a:lnTo>
                    <a:pt x="52" y="455"/>
                  </a:lnTo>
                  <a:lnTo>
                    <a:pt x="57" y="457"/>
                  </a:lnTo>
                  <a:lnTo>
                    <a:pt x="61" y="455"/>
                  </a:lnTo>
                  <a:lnTo>
                    <a:pt x="59" y="450"/>
                  </a:lnTo>
                  <a:lnTo>
                    <a:pt x="57" y="448"/>
                  </a:lnTo>
                  <a:lnTo>
                    <a:pt x="61" y="443"/>
                  </a:lnTo>
                  <a:lnTo>
                    <a:pt x="66" y="441"/>
                  </a:lnTo>
                  <a:lnTo>
                    <a:pt x="68" y="436"/>
                  </a:lnTo>
                  <a:lnTo>
                    <a:pt x="68" y="438"/>
                  </a:lnTo>
                  <a:lnTo>
                    <a:pt x="76" y="438"/>
                  </a:lnTo>
                  <a:lnTo>
                    <a:pt x="80" y="436"/>
                  </a:lnTo>
                  <a:lnTo>
                    <a:pt x="85" y="438"/>
                  </a:lnTo>
                  <a:lnTo>
                    <a:pt x="87" y="441"/>
                  </a:lnTo>
                  <a:lnTo>
                    <a:pt x="92" y="436"/>
                  </a:lnTo>
                  <a:lnTo>
                    <a:pt x="92" y="426"/>
                  </a:lnTo>
                  <a:lnTo>
                    <a:pt x="97" y="424"/>
                  </a:lnTo>
                  <a:lnTo>
                    <a:pt x="97" y="415"/>
                  </a:lnTo>
                  <a:lnTo>
                    <a:pt x="99" y="410"/>
                  </a:lnTo>
                  <a:lnTo>
                    <a:pt x="94" y="407"/>
                  </a:lnTo>
                  <a:lnTo>
                    <a:pt x="94" y="403"/>
                  </a:lnTo>
                  <a:lnTo>
                    <a:pt x="99" y="400"/>
                  </a:lnTo>
                  <a:lnTo>
                    <a:pt x="94" y="396"/>
                  </a:lnTo>
                  <a:lnTo>
                    <a:pt x="99" y="393"/>
                  </a:lnTo>
                  <a:lnTo>
                    <a:pt x="94" y="391"/>
                  </a:lnTo>
                  <a:lnTo>
                    <a:pt x="97" y="386"/>
                  </a:lnTo>
                  <a:lnTo>
                    <a:pt x="94" y="381"/>
                  </a:lnTo>
                  <a:lnTo>
                    <a:pt x="99" y="384"/>
                  </a:lnTo>
                  <a:lnTo>
                    <a:pt x="104" y="384"/>
                  </a:lnTo>
                  <a:lnTo>
                    <a:pt x="99" y="379"/>
                  </a:lnTo>
                  <a:lnTo>
                    <a:pt x="102" y="374"/>
                  </a:lnTo>
                  <a:lnTo>
                    <a:pt x="102" y="372"/>
                  </a:lnTo>
                  <a:lnTo>
                    <a:pt x="94" y="370"/>
                  </a:lnTo>
                  <a:lnTo>
                    <a:pt x="102" y="370"/>
                  </a:lnTo>
                  <a:lnTo>
                    <a:pt x="99" y="365"/>
                  </a:lnTo>
                  <a:lnTo>
                    <a:pt x="94" y="365"/>
                  </a:lnTo>
                  <a:lnTo>
                    <a:pt x="97" y="362"/>
                  </a:lnTo>
                  <a:lnTo>
                    <a:pt x="99" y="362"/>
                  </a:lnTo>
                  <a:lnTo>
                    <a:pt x="99" y="362"/>
                  </a:lnTo>
                  <a:lnTo>
                    <a:pt x="102" y="360"/>
                  </a:lnTo>
                  <a:lnTo>
                    <a:pt x="102" y="358"/>
                  </a:lnTo>
                  <a:lnTo>
                    <a:pt x="106" y="360"/>
                  </a:lnTo>
                  <a:lnTo>
                    <a:pt x="106" y="358"/>
                  </a:lnTo>
                  <a:lnTo>
                    <a:pt x="109" y="353"/>
                  </a:lnTo>
                  <a:lnTo>
                    <a:pt x="111" y="353"/>
                  </a:lnTo>
                  <a:lnTo>
                    <a:pt x="111" y="351"/>
                  </a:lnTo>
                  <a:lnTo>
                    <a:pt x="113" y="348"/>
                  </a:lnTo>
                  <a:lnTo>
                    <a:pt x="113" y="351"/>
                  </a:lnTo>
                  <a:lnTo>
                    <a:pt x="113" y="355"/>
                  </a:lnTo>
                  <a:lnTo>
                    <a:pt x="116" y="355"/>
                  </a:lnTo>
                  <a:lnTo>
                    <a:pt x="118" y="348"/>
                  </a:lnTo>
                  <a:lnTo>
                    <a:pt x="123" y="348"/>
                  </a:lnTo>
                  <a:lnTo>
                    <a:pt x="125" y="346"/>
                  </a:lnTo>
                  <a:lnTo>
                    <a:pt x="125" y="344"/>
                  </a:lnTo>
                  <a:lnTo>
                    <a:pt x="120" y="341"/>
                  </a:lnTo>
                  <a:lnTo>
                    <a:pt x="116" y="339"/>
                  </a:lnTo>
                  <a:lnTo>
                    <a:pt x="113" y="341"/>
                  </a:lnTo>
                  <a:lnTo>
                    <a:pt x="111" y="341"/>
                  </a:lnTo>
                  <a:lnTo>
                    <a:pt x="109" y="341"/>
                  </a:lnTo>
                  <a:lnTo>
                    <a:pt x="106" y="339"/>
                  </a:lnTo>
                  <a:lnTo>
                    <a:pt x="102" y="339"/>
                  </a:lnTo>
                  <a:lnTo>
                    <a:pt x="99" y="336"/>
                  </a:lnTo>
                  <a:lnTo>
                    <a:pt x="92" y="336"/>
                  </a:lnTo>
                  <a:lnTo>
                    <a:pt x="92" y="339"/>
                  </a:lnTo>
                  <a:lnTo>
                    <a:pt x="92" y="336"/>
                  </a:lnTo>
                  <a:lnTo>
                    <a:pt x="85" y="336"/>
                  </a:lnTo>
                  <a:lnTo>
                    <a:pt x="85" y="334"/>
                  </a:lnTo>
                  <a:lnTo>
                    <a:pt x="87" y="334"/>
                  </a:lnTo>
                  <a:lnTo>
                    <a:pt x="92" y="336"/>
                  </a:lnTo>
                  <a:lnTo>
                    <a:pt x="94" y="332"/>
                  </a:lnTo>
                  <a:lnTo>
                    <a:pt x="97" y="334"/>
                  </a:lnTo>
                  <a:lnTo>
                    <a:pt x="99" y="332"/>
                  </a:lnTo>
                  <a:lnTo>
                    <a:pt x="99" y="329"/>
                  </a:lnTo>
                  <a:lnTo>
                    <a:pt x="104" y="332"/>
                  </a:lnTo>
                  <a:lnTo>
                    <a:pt x="106" y="332"/>
                  </a:lnTo>
                  <a:lnTo>
                    <a:pt x="109" y="332"/>
                  </a:lnTo>
                  <a:lnTo>
                    <a:pt x="109" y="329"/>
                  </a:lnTo>
                  <a:lnTo>
                    <a:pt x="111" y="332"/>
                  </a:lnTo>
                  <a:lnTo>
                    <a:pt x="113" y="334"/>
                  </a:lnTo>
                  <a:lnTo>
                    <a:pt x="113" y="336"/>
                  </a:lnTo>
                  <a:lnTo>
                    <a:pt x="118" y="339"/>
                  </a:lnTo>
                  <a:lnTo>
                    <a:pt x="123" y="336"/>
                  </a:lnTo>
                  <a:lnTo>
                    <a:pt x="125" y="332"/>
                  </a:lnTo>
                  <a:lnTo>
                    <a:pt x="130" y="327"/>
                  </a:lnTo>
                  <a:lnTo>
                    <a:pt x="132" y="320"/>
                  </a:lnTo>
                  <a:lnTo>
                    <a:pt x="128" y="317"/>
                  </a:lnTo>
                  <a:lnTo>
                    <a:pt x="128" y="313"/>
                  </a:lnTo>
                  <a:lnTo>
                    <a:pt x="123" y="310"/>
                  </a:lnTo>
                  <a:lnTo>
                    <a:pt x="123" y="308"/>
                  </a:lnTo>
                  <a:lnTo>
                    <a:pt x="116" y="303"/>
                  </a:lnTo>
                  <a:lnTo>
                    <a:pt x="116" y="299"/>
                  </a:lnTo>
                  <a:lnTo>
                    <a:pt x="113" y="296"/>
                  </a:lnTo>
                  <a:lnTo>
                    <a:pt x="109" y="301"/>
                  </a:lnTo>
                  <a:lnTo>
                    <a:pt x="106" y="296"/>
                  </a:lnTo>
                  <a:lnTo>
                    <a:pt x="104" y="299"/>
                  </a:lnTo>
                  <a:lnTo>
                    <a:pt x="104" y="294"/>
                  </a:lnTo>
                  <a:lnTo>
                    <a:pt x="102" y="294"/>
                  </a:lnTo>
                  <a:lnTo>
                    <a:pt x="99" y="291"/>
                  </a:lnTo>
                  <a:lnTo>
                    <a:pt x="97" y="289"/>
                  </a:lnTo>
                  <a:lnTo>
                    <a:pt x="99" y="284"/>
                  </a:lnTo>
                  <a:lnTo>
                    <a:pt x="99" y="280"/>
                  </a:lnTo>
                  <a:lnTo>
                    <a:pt x="99" y="280"/>
                  </a:lnTo>
                  <a:lnTo>
                    <a:pt x="99" y="277"/>
                  </a:lnTo>
                  <a:lnTo>
                    <a:pt x="97" y="275"/>
                  </a:lnTo>
                  <a:lnTo>
                    <a:pt x="99" y="273"/>
                  </a:lnTo>
                  <a:lnTo>
                    <a:pt x="99" y="265"/>
                  </a:lnTo>
                  <a:lnTo>
                    <a:pt x="99" y="265"/>
                  </a:lnTo>
                  <a:lnTo>
                    <a:pt x="102" y="268"/>
                  </a:lnTo>
                  <a:lnTo>
                    <a:pt x="102" y="263"/>
                  </a:lnTo>
                  <a:lnTo>
                    <a:pt x="99" y="261"/>
                  </a:lnTo>
                  <a:lnTo>
                    <a:pt x="102" y="254"/>
                  </a:lnTo>
                  <a:lnTo>
                    <a:pt x="99" y="249"/>
                  </a:lnTo>
                  <a:lnTo>
                    <a:pt x="102" y="246"/>
                  </a:lnTo>
                  <a:lnTo>
                    <a:pt x="102" y="242"/>
                  </a:lnTo>
                  <a:lnTo>
                    <a:pt x="97" y="237"/>
                  </a:lnTo>
                  <a:lnTo>
                    <a:pt x="99" y="237"/>
                  </a:lnTo>
                  <a:lnTo>
                    <a:pt x="104" y="237"/>
                  </a:lnTo>
                  <a:lnTo>
                    <a:pt x="109" y="232"/>
                  </a:lnTo>
                  <a:lnTo>
                    <a:pt x="106" y="228"/>
                  </a:lnTo>
                  <a:lnTo>
                    <a:pt x="109" y="225"/>
                  </a:lnTo>
                  <a:lnTo>
                    <a:pt x="111" y="228"/>
                  </a:lnTo>
                  <a:lnTo>
                    <a:pt x="116" y="223"/>
                  </a:lnTo>
                  <a:lnTo>
                    <a:pt x="118" y="220"/>
                  </a:lnTo>
                  <a:lnTo>
                    <a:pt x="113" y="220"/>
                  </a:lnTo>
                  <a:lnTo>
                    <a:pt x="116" y="216"/>
                  </a:lnTo>
                  <a:lnTo>
                    <a:pt x="118" y="213"/>
                  </a:lnTo>
                  <a:lnTo>
                    <a:pt x="120" y="216"/>
                  </a:lnTo>
                  <a:lnTo>
                    <a:pt x="123" y="216"/>
                  </a:lnTo>
                  <a:lnTo>
                    <a:pt x="123" y="211"/>
                  </a:lnTo>
                  <a:lnTo>
                    <a:pt x="125" y="211"/>
                  </a:lnTo>
                  <a:lnTo>
                    <a:pt x="125" y="213"/>
                  </a:lnTo>
                  <a:lnTo>
                    <a:pt x="130" y="211"/>
                  </a:lnTo>
                  <a:lnTo>
                    <a:pt x="130" y="206"/>
                  </a:lnTo>
                  <a:lnTo>
                    <a:pt x="130" y="202"/>
                  </a:lnTo>
                  <a:lnTo>
                    <a:pt x="135" y="202"/>
                  </a:lnTo>
                  <a:lnTo>
                    <a:pt x="135" y="204"/>
                  </a:lnTo>
                  <a:lnTo>
                    <a:pt x="137" y="206"/>
                  </a:lnTo>
                  <a:lnTo>
                    <a:pt x="139" y="202"/>
                  </a:lnTo>
                  <a:lnTo>
                    <a:pt x="144" y="199"/>
                  </a:lnTo>
                  <a:lnTo>
                    <a:pt x="142" y="194"/>
                  </a:lnTo>
                  <a:lnTo>
                    <a:pt x="142" y="192"/>
                  </a:lnTo>
                  <a:lnTo>
                    <a:pt x="144" y="194"/>
                  </a:lnTo>
                  <a:lnTo>
                    <a:pt x="149" y="190"/>
                  </a:lnTo>
                  <a:lnTo>
                    <a:pt x="151" y="190"/>
                  </a:lnTo>
                  <a:lnTo>
                    <a:pt x="156" y="183"/>
                  </a:lnTo>
                  <a:lnTo>
                    <a:pt x="156" y="175"/>
                  </a:lnTo>
                  <a:lnTo>
                    <a:pt x="158" y="173"/>
                  </a:lnTo>
                  <a:lnTo>
                    <a:pt x="161" y="173"/>
                  </a:lnTo>
                  <a:lnTo>
                    <a:pt x="165" y="168"/>
                  </a:lnTo>
                  <a:lnTo>
                    <a:pt x="161" y="168"/>
                  </a:lnTo>
                  <a:lnTo>
                    <a:pt x="158" y="164"/>
                  </a:lnTo>
                  <a:lnTo>
                    <a:pt x="161" y="164"/>
                  </a:lnTo>
                  <a:lnTo>
                    <a:pt x="161" y="161"/>
                  </a:lnTo>
                  <a:lnTo>
                    <a:pt x="158" y="161"/>
                  </a:lnTo>
                  <a:lnTo>
                    <a:pt x="154" y="157"/>
                  </a:lnTo>
                  <a:lnTo>
                    <a:pt x="158" y="157"/>
                  </a:lnTo>
                  <a:lnTo>
                    <a:pt x="158" y="154"/>
                  </a:lnTo>
                  <a:lnTo>
                    <a:pt x="161" y="147"/>
                  </a:lnTo>
                  <a:lnTo>
                    <a:pt x="161" y="145"/>
                  </a:lnTo>
                  <a:lnTo>
                    <a:pt x="158" y="142"/>
                  </a:lnTo>
                  <a:lnTo>
                    <a:pt x="156" y="142"/>
                  </a:lnTo>
                  <a:lnTo>
                    <a:pt x="156" y="138"/>
                  </a:lnTo>
                  <a:lnTo>
                    <a:pt x="156" y="138"/>
                  </a:lnTo>
                  <a:lnTo>
                    <a:pt x="158" y="138"/>
                  </a:lnTo>
                  <a:lnTo>
                    <a:pt x="161" y="140"/>
                  </a:lnTo>
                  <a:lnTo>
                    <a:pt x="161" y="140"/>
                  </a:lnTo>
                  <a:lnTo>
                    <a:pt x="161" y="138"/>
                  </a:lnTo>
                  <a:lnTo>
                    <a:pt x="158" y="135"/>
                  </a:lnTo>
                  <a:lnTo>
                    <a:pt x="161" y="133"/>
                  </a:lnTo>
                  <a:lnTo>
                    <a:pt x="163" y="133"/>
                  </a:lnTo>
                  <a:lnTo>
                    <a:pt x="168" y="131"/>
                  </a:lnTo>
                  <a:lnTo>
                    <a:pt x="165" y="128"/>
                  </a:lnTo>
                  <a:lnTo>
                    <a:pt x="163" y="123"/>
                  </a:lnTo>
                  <a:lnTo>
                    <a:pt x="165" y="126"/>
                  </a:lnTo>
                  <a:lnTo>
                    <a:pt x="168" y="128"/>
                  </a:lnTo>
                  <a:lnTo>
                    <a:pt x="170" y="126"/>
                  </a:lnTo>
                  <a:lnTo>
                    <a:pt x="170" y="123"/>
                  </a:lnTo>
                  <a:lnTo>
                    <a:pt x="172" y="119"/>
                  </a:lnTo>
                  <a:lnTo>
                    <a:pt x="175" y="119"/>
                  </a:lnTo>
                  <a:lnTo>
                    <a:pt x="177" y="121"/>
                  </a:lnTo>
                  <a:lnTo>
                    <a:pt x="180" y="119"/>
                  </a:lnTo>
                  <a:lnTo>
                    <a:pt x="182" y="121"/>
                  </a:lnTo>
                  <a:lnTo>
                    <a:pt x="184" y="123"/>
                  </a:lnTo>
                  <a:lnTo>
                    <a:pt x="187" y="119"/>
                  </a:lnTo>
                  <a:lnTo>
                    <a:pt x="189" y="121"/>
                  </a:lnTo>
                  <a:lnTo>
                    <a:pt x="194" y="119"/>
                  </a:lnTo>
                  <a:lnTo>
                    <a:pt x="196" y="121"/>
                  </a:lnTo>
                  <a:lnTo>
                    <a:pt x="201" y="121"/>
                  </a:lnTo>
                  <a:lnTo>
                    <a:pt x="203" y="119"/>
                  </a:lnTo>
                  <a:lnTo>
                    <a:pt x="203" y="119"/>
                  </a:lnTo>
                  <a:lnTo>
                    <a:pt x="203" y="116"/>
                  </a:lnTo>
                  <a:lnTo>
                    <a:pt x="201" y="114"/>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850" name="Freeform 745"/>
            <p:cNvSpPr>
              <a:spLocks/>
            </p:cNvSpPr>
            <p:nvPr/>
          </p:nvSpPr>
          <p:spPr bwMode="auto">
            <a:xfrm>
              <a:off x="6140166" y="3042328"/>
              <a:ext cx="4775" cy="2387"/>
            </a:xfrm>
            <a:custGeom>
              <a:avLst/>
              <a:gdLst>
                <a:gd name="T0" fmla="*/ 4 w 4"/>
                <a:gd name="T1" fmla="*/ 0 h 2"/>
                <a:gd name="T2" fmla="*/ 2 w 4"/>
                <a:gd name="T3" fmla="*/ 0 h 2"/>
                <a:gd name="T4" fmla="*/ 0 w 4"/>
                <a:gd name="T5" fmla="*/ 2 h 2"/>
                <a:gd name="T6" fmla="*/ 2 w 4"/>
                <a:gd name="T7" fmla="*/ 2 h 2"/>
                <a:gd name="T8" fmla="*/ 4 w 4"/>
                <a:gd name="T9" fmla="*/ 0 h 2"/>
              </a:gdLst>
              <a:ahLst/>
              <a:cxnLst>
                <a:cxn ang="0">
                  <a:pos x="T0" y="T1"/>
                </a:cxn>
                <a:cxn ang="0">
                  <a:pos x="T2" y="T3"/>
                </a:cxn>
                <a:cxn ang="0">
                  <a:pos x="T4" y="T5"/>
                </a:cxn>
                <a:cxn ang="0">
                  <a:pos x="T6" y="T7"/>
                </a:cxn>
                <a:cxn ang="0">
                  <a:pos x="T8" y="T9"/>
                </a:cxn>
              </a:cxnLst>
              <a:rect l="0" t="0" r="r" b="b"/>
              <a:pathLst>
                <a:path w="4" h="2">
                  <a:moveTo>
                    <a:pt x="4" y="0"/>
                  </a:moveTo>
                  <a:lnTo>
                    <a:pt x="2" y="0"/>
                  </a:lnTo>
                  <a:lnTo>
                    <a:pt x="0" y="2"/>
                  </a:lnTo>
                  <a:lnTo>
                    <a:pt x="2" y="2"/>
                  </a:lnTo>
                  <a:lnTo>
                    <a:pt x="4" y="0"/>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851" name="Freeform 746"/>
            <p:cNvSpPr>
              <a:spLocks/>
            </p:cNvSpPr>
            <p:nvPr/>
          </p:nvSpPr>
          <p:spPr bwMode="auto">
            <a:xfrm>
              <a:off x="6384872" y="2757037"/>
              <a:ext cx="14324" cy="8356"/>
            </a:xfrm>
            <a:custGeom>
              <a:avLst/>
              <a:gdLst>
                <a:gd name="T0" fmla="*/ 12 w 12"/>
                <a:gd name="T1" fmla="*/ 2 h 7"/>
                <a:gd name="T2" fmla="*/ 5 w 12"/>
                <a:gd name="T3" fmla="*/ 0 h 7"/>
                <a:gd name="T4" fmla="*/ 0 w 12"/>
                <a:gd name="T5" fmla="*/ 2 h 7"/>
                <a:gd name="T6" fmla="*/ 5 w 12"/>
                <a:gd name="T7" fmla="*/ 7 h 7"/>
                <a:gd name="T8" fmla="*/ 7 w 12"/>
                <a:gd name="T9" fmla="*/ 7 h 7"/>
                <a:gd name="T10" fmla="*/ 10 w 12"/>
                <a:gd name="T11" fmla="*/ 5 h 7"/>
                <a:gd name="T12" fmla="*/ 7 w 12"/>
                <a:gd name="T13" fmla="*/ 2 h 7"/>
                <a:gd name="T14" fmla="*/ 10 w 12"/>
                <a:gd name="T15" fmla="*/ 2 h 7"/>
                <a:gd name="T16" fmla="*/ 12 w 12"/>
                <a:gd name="T17" fmla="*/ 2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7">
                  <a:moveTo>
                    <a:pt x="12" y="2"/>
                  </a:moveTo>
                  <a:lnTo>
                    <a:pt x="5" y="0"/>
                  </a:lnTo>
                  <a:lnTo>
                    <a:pt x="0" y="2"/>
                  </a:lnTo>
                  <a:lnTo>
                    <a:pt x="5" y="7"/>
                  </a:lnTo>
                  <a:lnTo>
                    <a:pt x="7" y="7"/>
                  </a:lnTo>
                  <a:lnTo>
                    <a:pt x="10" y="5"/>
                  </a:lnTo>
                  <a:lnTo>
                    <a:pt x="7" y="2"/>
                  </a:lnTo>
                  <a:lnTo>
                    <a:pt x="10" y="2"/>
                  </a:lnTo>
                  <a:lnTo>
                    <a:pt x="12" y="2"/>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852" name="Freeform 747"/>
            <p:cNvSpPr>
              <a:spLocks/>
            </p:cNvSpPr>
            <p:nvPr/>
          </p:nvSpPr>
          <p:spPr bwMode="auto">
            <a:xfrm>
              <a:off x="6295345" y="2536205"/>
              <a:ext cx="242319" cy="435696"/>
            </a:xfrm>
            <a:custGeom>
              <a:avLst/>
              <a:gdLst>
                <a:gd name="T0" fmla="*/ 83 w 86"/>
                <a:gd name="T1" fmla="*/ 118 h 154"/>
                <a:gd name="T2" fmla="*/ 75 w 86"/>
                <a:gd name="T3" fmla="*/ 99 h 154"/>
                <a:gd name="T4" fmla="*/ 74 w 86"/>
                <a:gd name="T5" fmla="*/ 87 h 154"/>
                <a:gd name="T6" fmla="*/ 71 w 86"/>
                <a:gd name="T7" fmla="*/ 80 h 154"/>
                <a:gd name="T8" fmla="*/ 70 w 86"/>
                <a:gd name="T9" fmla="*/ 68 h 154"/>
                <a:gd name="T10" fmla="*/ 62 w 86"/>
                <a:gd name="T11" fmla="*/ 48 h 154"/>
                <a:gd name="T12" fmla="*/ 61 w 86"/>
                <a:gd name="T13" fmla="*/ 35 h 154"/>
                <a:gd name="T14" fmla="*/ 54 w 86"/>
                <a:gd name="T15" fmla="*/ 26 h 154"/>
                <a:gd name="T16" fmla="*/ 54 w 86"/>
                <a:gd name="T17" fmla="*/ 18 h 154"/>
                <a:gd name="T18" fmla="*/ 57 w 86"/>
                <a:gd name="T19" fmla="*/ 9 h 154"/>
                <a:gd name="T20" fmla="*/ 49 w 86"/>
                <a:gd name="T21" fmla="*/ 4 h 154"/>
                <a:gd name="T22" fmla="*/ 41 w 86"/>
                <a:gd name="T23" fmla="*/ 2 h 154"/>
                <a:gd name="T24" fmla="*/ 34 w 86"/>
                <a:gd name="T25" fmla="*/ 6 h 154"/>
                <a:gd name="T26" fmla="*/ 34 w 86"/>
                <a:gd name="T27" fmla="*/ 16 h 154"/>
                <a:gd name="T28" fmla="*/ 29 w 86"/>
                <a:gd name="T29" fmla="*/ 21 h 154"/>
                <a:gd name="T30" fmla="*/ 21 w 86"/>
                <a:gd name="T31" fmla="*/ 21 h 154"/>
                <a:gd name="T32" fmla="*/ 10 w 86"/>
                <a:gd name="T33" fmla="*/ 21 h 154"/>
                <a:gd name="T34" fmla="*/ 1 w 86"/>
                <a:gd name="T35" fmla="*/ 16 h 154"/>
                <a:gd name="T36" fmla="*/ 0 w 86"/>
                <a:gd name="T37" fmla="*/ 19 h 154"/>
                <a:gd name="T38" fmla="*/ 12 w 86"/>
                <a:gd name="T39" fmla="*/ 27 h 154"/>
                <a:gd name="T40" fmla="*/ 18 w 86"/>
                <a:gd name="T41" fmla="*/ 32 h 154"/>
                <a:gd name="T42" fmla="*/ 21 w 86"/>
                <a:gd name="T43" fmla="*/ 37 h 154"/>
                <a:gd name="T44" fmla="*/ 24 w 86"/>
                <a:gd name="T45" fmla="*/ 45 h 154"/>
                <a:gd name="T46" fmla="*/ 24 w 86"/>
                <a:gd name="T47" fmla="*/ 54 h 154"/>
                <a:gd name="T48" fmla="*/ 26 w 86"/>
                <a:gd name="T49" fmla="*/ 63 h 154"/>
                <a:gd name="T50" fmla="*/ 31 w 86"/>
                <a:gd name="T51" fmla="*/ 70 h 154"/>
                <a:gd name="T52" fmla="*/ 38 w 86"/>
                <a:gd name="T53" fmla="*/ 76 h 154"/>
                <a:gd name="T54" fmla="*/ 37 w 86"/>
                <a:gd name="T55" fmla="*/ 81 h 154"/>
                <a:gd name="T56" fmla="*/ 32 w 86"/>
                <a:gd name="T57" fmla="*/ 84 h 154"/>
                <a:gd name="T58" fmla="*/ 28 w 86"/>
                <a:gd name="T59" fmla="*/ 91 h 154"/>
                <a:gd name="T60" fmla="*/ 26 w 86"/>
                <a:gd name="T61" fmla="*/ 95 h 154"/>
                <a:gd name="T62" fmla="*/ 24 w 86"/>
                <a:gd name="T63" fmla="*/ 101 h 154"/>
                <a:gd name="T64" fmla="*/ 20 w 86"/>
                <a:gd name="T65" fmla="*/ 103 h 154"/>
                <a:gd name="T66" fmla="*/ 19 w 86"/>
                <a:gd name="T67" fmla="*/ 106 h 154"/>
                <a:gd name="T68" fmla="*/ 15 w 86"/>
                <a:gd name="T69" fmla="*/ 107 h 154"/>
                <a:gd name="T70" fmla="*/ 13 w 86"/>
                <a:gd name="T71" fmla="*/ 113 h 154"/>
                <a:gd name="T72" fmla="*/ 12 w 86"/>
                <a:gd name="T73" fmla="*/ 118 h 154"/>
                <a:gd name="T74" fmla="*/ 13 w 86"/>
                <a:gd name="T75" fmla="*/ 122 h 154"/>
                <a:gd name="T76" fmla="*/ 16 w 86"/>
                <a:gd name="T77" fmla="*/ 129 h 154"/>
                <a:gd name="T78" fmla="*/ 15 w 86"/>
                <a:gd name="T79" fmla="*/ 139 h 154"/>
                <a:gd name="T80" fmla="*/ 18 w 86"/>
                <a:gd name="T81" fmla="*/ 143 h 154"/>
                <a:gd name="T82" fmla="*/ 24 w 86"/>
                <a:gd name="T83" fmla="*/ 146 h 154"/>
                <a:gd name="T84" fmla="*/ 29 w 86"/>
                <a:gd name="T85" fmla="*/ 146 h 154"/>
                <a:gd name="T86" fmla="*/ 30 w 86"/>
                <a:gd name="T87" fmla="*/ 154 h 154"/>
                <a:gd name="T88" fmla="*/ 34 w 86"/>
                <a:gd name="T89" fmla="*/ 152 h 154"/>
                <a:gd name="T90" fmla="*/ 44 w 86"/>
                <a:gd name="T91" fmla="*/ 147 h 154"/>
                <a:gd name="T92" fmla="*/ 48 w 86"/>
                <a:gd name="T93" fmla="*/ 147 h 154"/>
                <a:gd name="T94" fmla="*/ 51 w 86"/>
                <a:gd name="T95" fmla="*/ 143 h 154"/>
                <a:gd name="T96" fmla="*/ 55 w 86"/>
                <a:gd name="T97" fmla="*/ 145 h 154"/>
                <a:gd name="T98" fmla="*/ 60 w 86"/>
                <a:gd name="T99" fmla="*/ 144 h 154"/>
                <a:gd name="T100" fmla="*/ 64 w 86"/>
                <a:gd name="T101" fmla="*/ 142 h 154"/>
                <a:gd name="T102" fmla="*/ 67 w 86"/>
                <a:gd name="T103" fmla="*/ 140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86" h="154">
                  <a:moveTo>
                    <a:pt x="73" y="136"/>
                  </a:moveTo>
                  <a:cubicBezTo>
                    <a:pt x="76" y="132"/>
                    <a:pt x="76" y="132"/>
                    <a:pt x="76" y="132"/>
                  </a:cubicBezTo>
                  <a:cubicBezTo>
                    <a:pt x="78" y="128"/>
                    <a:pt x="78" y="128"/>
                    <a:pt x="78" y="128"/>
                  </a:cubicBezTo>
                  <a:cubicBezTo>
                    <a:pt x="80" y="124"/>
                    <a:pt x="80" y="124"/>
                    <a:pt x="80" y="124"/>
                  </a:cubicBezTo>
                  <a:cubicBezTo>
                    <a:pt x="83" y="118"/>
                    <a:pt x="83" y="118"/>
                    <a:pt x="83" y="118"/>
                  </a:cubicBezTo>
                  <a:cubicBezTo>
                    <a:pt x="86" y="112"/>
                    <a:pt x="86" y="112"/>
                    <a:pt x="86" y="112"/>
                  </a:cubicBezTo>
                  <a:cubicBezTo>
                    <a:pt x="85" y="109"/>
                    <a:pt x="85" y="109"/>
                    <a:pt x="85" y="109"/>
                  </a:cubicBezTo>
                  <a:cubicBezTo>
                    <a:pt x="82" y="105"/>
                    <a:pt x="82" y="105"/>
                    <a:pt x="82" y="105"/>
                  </a:cubicBezTo>
                  <a:cubicBezTo>
                    <a:pt x="79" y="104"/>
                    <a:pt x="79" y="104"/>
                    <a:pt x="79" y="104"/>
                  </a:cubicBezTo>
                  <a:cubicBezTo>
                    <a:pt x="75" y="99"/>
                    <a:pt x="75" y="99"/>
                    <a:pt x="75" y="99"/>
                  </a:cubicBezTo>
                  <a:cubicBezTo>
                    <a:pt x="76" y="96"/>
                    <a:pt x="76" y="96"/>
                    <a:pt x="76" y="96"/>
                  </a:cubicBezTo>
                  <a:cubicBezTo>
                    <a:pt x="78" y="94"/>
                    <a:pt x="78" y="94"/>
                    <a:pt x="78" y="94"/>
                  </a:cubicBezTo>
                  <a:cubicBezTo>
                    <a:pt x="78" y="91"/>
                    <a:pt x="78" y="91"/>
                    <a:pt x="78" y="91"/>
                  </a:cubicBezTo>
                  <a:cubicBezTo>
                    <a:pt x="75" y="89"/>
                    <a:pt x="75" y="89"/>
                    <a:pt x="75" y="89"/>
                  </a:cubicBezTo>
                  <a:cubicBezTo>
                    <a:pt x="74" y="87"/>
                    <a:pt x="74" y="87"/>
                    <a:pt x="74" y="87"/>
                  </a:cubicBezTo>
                  <a:cubicBezTo>
                    <a:pt x="74" y="84"/>
                    <a:pt x="74" y="84"/>
                    <a:pt x="74" y="84"/>
                  </a:cubicBezTo>
                  <a:cubicBezTo>
                    <a:pt x="75" y="84"/>
                    <a:pt x="75" y="84"/>
                    <a:pt x="75" y="84"/>
                  </a:cubicBezTo>
                  <a:cubicBezTo>
                    <a:pt x="74" y="82"/>
                    <a:pt x="74" y="82"/>
                    <a:pt x="74" y="82"/>
                  </a:cubicBezTo>
                  <a:cubicBezTo>
                    <a:pt x="72" y="82"/>
                    <a:pt x="72" y="82"/>
                    <a:pt x="72" y="82"/>
                  </a:cubicBezTo>
                  <a:cubicBezTo>
                    <a:pt x="71" y="80"/>
                    <a:pt x="71" y="80"/>
                    <a:pt x="71" y="80"/>
                  </a:cubicBezTo>
                  <a:cubicBezTo>
                    <a:pt x="71" y="77"/>
                    <a:pt x="71" y="77"/>
                    <a:pt x="71" y="77"/>
                  </a:cubicBezTo>
                  <a:cubicBezTo>
                    <a:pt x="72" y="76"/>
                    <a:pt x="72" y="76"/>
                    <a:pt x="72" y="76"/>
                  </a:cubicBezTo>
                  <a:cubicBezTo>
                    <a:pt x="70" y="75"/>
                    <a:pt x="70" y="75"/>
                    <a:pt x="70" y="75"/>
                  </a:cubicBezTo>
                  <a:cubicBezTo>
                    <a:pt x="70" y="74"/>
                    <a:pt x="70" y="74"/>
                    <a:pt x="70" y="74"/>
                  </a:cubicBezTo>
                  <a:cubicBezTo>
                    <a:pt x="70" y="68"/>
                    <a:pt x="70" y="68"/>
                    <a:pt x="70" y="68"/>
                  </a:cubicBezTo>
                  <a:cubicBezTo>
                    <a:pt x="72" y="68"/>
                    <a:pt x="72" y="68"/>
                    <a:pt x="72" y="68"/>
                  </a:cubicBezTo>
                  <a:cubicBezTo>
                    <a:pt x="68" y="59"/>
                    <a:pt x="68" y="59"/>
                    <a:pt x="68" y="59"/>
                  </a:cubicBezTo>
                  <a:cubicBezTo>
                    <a:pt x="65" y="52"/>
                    <a:pt x="65" y="52"/>
                    <a:pt x="65" y="52"/>
                  </a:cubicBezTo>
                  <a:cubicBezTo>
                    <a:pt x="64" y="50"/>
                    <a:pt x="64" y="50"/>
                    <a:pt x="64" y="50"/>
                  </a:cubicBezTo>
                  <a:cubicBezTo>
                    <a:pt x="62" y="48"/>
                    <a:pt x="62" y="48"/>
                    <a:pt x="62" y="48"/>
                  </a:cubicBezTo>
                  <a:cubicBezTo>
                    <a:pt x="63" y="44"/>
                    <a:pt x="63" y="44"/>
                    <a:pt x="63" y="44"/>
                  </a:cubicBezTo>
                  <a:cubicBezTo>
                    <a:pt x="65" y="41"/>
                    <a:pt x="65" y="41"/>
                    <a:pt x="65" y="41"/>
                  </a:cubicBezTo>
                  <a:cubicBezTo>
                    <a:pt x="66" y="38"/>
                    <a:pt x="66" y="38"/>
                    <a:pt x="66" y="38"/>
                  </a:cubicBezTo>
                  <a:cubicBezTo>
                    <a:pt x="65" y="37"/>
                    <a:pt x="65" y="37"/>
                    <a:pt x="65" y="37"/>
                  </a:cubicBezTo>
                  <a:cubicBezTo>
                    <a:pt x="61" y="35"/>
                    <a:pt x="61" y="35"/>
                    <a:pt x="61" y="35"/>
                  </a:cubicBezTo>
                  <a:cubicBezTo>
                    <a:pt x="60" y="33"/>
                    <a:pt x="60" y="33"/>
                    <a:pt x="60" y="33"/>
                  </a:cubicBezTo>
                  <a:cubicBezTo>
                    <a:pt x="59" y="31"/>
                    <a:pt x="59" y="31"/>
                    <a:pt x="59" y="31"/>
                  </a:cubicBezTo>
                  <a:cubicBezTo>
                    <a:pt x="56" y="30"/>
                    <a:pt x="56" y="30"/>
                    <a:pt x="56" y="30"/>
                  </a:cubicBezTo>
                  <a:cubicBezTo>
                    <a:pt x="55" y="30"/>
                    <a:pt x="55" y="30"/>
                    <a:pt x="55" y="30"/>
                  </a:cubicBezTo>
                  <a:cubicBezTo>
                    <a:pt x="54" y="26"/>
                    <a:pt x="54" y="26"/>
                    <a:pt x="54" y="26"/>
                  </a:cubicBezTo>
                  <a:cubicBezTo>
                    <a:pt x="53" y="25"/>
                    <a:pt x="53" y="25"/>
                    <a:pt x="53" y="25"/>
                  </a:cubicBezTo>
                  <a:cubicBezTo>
                    <a:pt x="53" y="22"/>
                    <a:pt x="53" y="22"/>
                    <a:pt x="53" y="22"/>
                  </a:cubicBezTo>
                  <a:cubicBezTo>
                    <a:pt x="54" y="19"/>
                    <a:pt x="54" y="19"/>
                    <a:pt x="54" y="19"/>
                  </a:cubicBezTo>
                  <a:cubicBezTo>
                    <a:pt x="52" y="19"/>
                    <a:pt x="52" y="19"/>
                    <a:pt x="52" y="19"/>
                  </a:cubicBezTo>
                  <a:cubicBezTo>
                    <a:pt x="54" y="18"/>
                    <a:pt x="54" y="18"/>
                    <a:pt x="54" y="18"/>
                  </a:cubicBezTo>
                  <a:cubicBezTo>
                    <a:pt x="56" y="17"/>
                    <a:pt x="56" y="17"/>
                    <a:pt x="56" y="17"/>
                  </a:cubicBezTo>
                  <a:cubicBezTo>
                    <a:pt x="56" y="17"/>
                    <a:pt x="56" y="17"/>
                    <a:pt x="56" y="17"/>
                  </a:cubicBezTo>
                  <a:cubicBezTo>
                    <a:pt x="56" y="13"/>
                    <a:pt x="56" y="13"/>
                    <a:pt x="56" y="13"/>
                  </a:cubicBezTo>
                  <a:cubicBezTo>
                    <a:pt x="57" y="11"/>
                    <a:pt x="57" y="11"/>
                    <a:pt x="57" y="11"/>
                  </a:cubicBezTo>
                  <a:cubicBezTo>
                    <a:pt x="57" y="9"/>
                    <a:pt x="57" y="9"/>
                    <a:pt x="57" y="9"/>
                  </a:cubicBezTo>
                  <a:cubicBezTo>
                    <a:pt x="56" y="8"/>
                    <a:pt x="56" y="8"/>
                    <a:pt x="56" y="8"/>
                  </a:cubicBezTo>
                  <a:cubicBezTo>
                    <a:pt x="55" y="6"/>
                    <a:pt x="55" y="6"/>
                    <a:pt x="55" y="6"/>
                  </a:cubicBezTo>
                  <a:cubicBezTo>
                    <a:pt x="52" y="6"/>
                    <a:pt x="52" y="6"/>
                    <a:pt x="52" y="6"/>
                  </a:cubicBezTo>
                  <a:cubicBezTo>
                    <a:pt x="51" y="5"/>
                    <a:pt x="51" y="5"/>
                    <a:pt x="51" y="5"/>
                  </a:cubicBezTo>
                  <a:cubicBezTo>
                    <a:pt x="49" y="4"/>
                    <a:pt x="49" y="4"/>
                    <a:pt x="49" y="4"/>
                  </a:cubicBezTo>
                  <a:cubicBezTo>
                    <a:pt x="47" y="1"/>
                    <a:pt x="47" y="1"/>
                    <a:pt x="47" y="1"/>
                  </a:cubicBezTo>
                  <a:cubicBezTo>
                    <a:pt x="46" y="0"/>
                    <a:pt x="46" y="0"/>
                    <a:pt x="46" y="0"/>
                  </a:cubicBezTo>
                  <a:cubicBezTo>
                    <a:pt x="42" y="0"/>
                    <a:pt x="42" y="0"/>
                    <a:pt x="42" y="0"/>
                  </a:cubicBezTo>
                  <a:cubicBezTo>
                    <a:pt x="41" y="2"/>
                    <a:pt x="41" y="2"/>
                    <a:pt x="41" y="2"/>
                  </a:cubicBezTo>
                  <a:cubicBezTo>
                    <a:pt x="41" y="2"/>
                    <a:pt x="41" y="2"/>
                    <a:pt x="41" y="2"/>
                  </a:cubicBezTo>
                  <a:cubicBezTo>
                    <a:pt x="39" y="3"/>
                    <a:pt x="39" y="3"/>
                    <a:pt x="39" y="3"/>
                  </a:cubicBezTo>
                  <a:cubicBezTo>
                    <a:pt x="37" y="2"/>
                    <a:pt x="37" y="2"/>
                    <a:pt x="37" y="2"/>
                  </a:cubicBezTo>
                  <a:cubicBezTo>
                    <a:pt x="35" y="3"/>
                    <a:pt x="35" y="3"/>
                    <a:pt x="35" y="3"/>
                  </a:cubicBezTo>
                  <a:cubicBezTo>
                    <a:pt x="35" y="4"/>
                    <a:pt x="35" y="4"/>
                    <a:pt x="35" y="4"/>
                  </a:cubicBezTo>
                  <a:cubicBezTo>
                    <a:pt x="34" y="6"/>
                    <a:pt x="34" y="6"/>
                    <a:pt x="34" y="6"/>
                  </a:cubicBezTo>
                  <a:cubicBezTo>
                    <a:pt x="33" y="7"/>
                    <a:pt x="33" y="7"/>
                    <a:pt x="33" y="7"/>
                  </a:cubicBezTo>
                  <a:cubicBezTo>
                    <a:pt x="34" y="8"/>
                    <a:pt x="34" y="8"/>
                    <a:pt x="34" y="8"/>
                  </a:cubicBezTo>
                  <a:cubicBezTo>
                    <a:pt x="33" y="9"/>
                    <a:pt x="33" y="9"/>
                    <a:pt x="33" y="9"/>
                  </a:cubicBezTo>
                  <a:cubicBezTo>
                    <a:pt x="33" y="14"/>
                    <a:pt x="33" y="14"/>
                    <a:pt x="33" y="14"/>
                  </a:cubicBezTo>
                  <a:cubicBezTo>
                    <a:pt x="34" y="16"/>
                    <a:pt x="34" y="16"/>
                    <a:pt x="34" y="16"/>
                  </a:cubicBezTo>
                  <a:cubicBezTo>
                    <a:pt x="34" y="18"/>
                    <a:pt x="34" y="18"/>
                    <a:pt x="34" y="18"/>
                  </a:cubicBezTo>
                  <a:cubicBezTo>
                    <a:pt x="34" y="19"/>
                    <a:pt x="34" y="19"/>
                    <a:pt x="34" y="19"/>
                  </a:cubicBezTo>
                  <a:cubicBezTo>
                    <a:pt x="32" y="20"/>
                    <a:pt x="32" y="20"/>
                    <a:pt x="32" y="20"/>
                  </a:cubicBezTo>
                  <a:cubicBezTo>
                    <a:pt x="31" y="20"/>
                    <a:pt x="31" y="20"/>
                    <a:pt x="31" y="20"/>
                  </a:cubicBezTo>
                  <a:cubicBezTo>
                    <a:pt x="29" y="21"/>
                    <a:pt x="29" y="21"/>
                    <a:pt x="29" y="21"/>
                  </a:cubicBezTo>
                  <a:cubicBezTo>
                    <a:pt x="28" y="22"/>
                    <a:pt x="28" y="22"/>
                    <a:pt x="28" y="22"/>
                  </a:cubicBezTo>
                  <a:cubicBezTo>
                    <a:pt x="27" y="24"/>
                    <a:pt x="27" y="24"/>
                    <a:pt x="27" y="24"/>
                  </a:cubicBezTo>
                  <a:cubicBezTo>
                    <a:pt x="25" y="23"/>
                    <a:pt x="25" y="23"/>
                    <a:pt x="25" y="23"/>
                  </a:cubicBezTo>
                  <a:cubicBezTo>
                    <a:pt x="23" y="21"/>
                    <a:pt x="23" y="21"/>
                    <a:pt x="23" y="21"/>
                  </a:cubicBezTo>
                  <a:cubicBezTo>
                    <a:pt x="21" y="21"/>
                    <a:pt x="21" y="21"/>
                    <a:pt x="21" y="21"/>
                  </a:cubicBezTo>
                  <a:cubicBezTo>
                    <a:pt x="20" y="22"/>
                    <a:pt x="20" y="22"/>
                    <a:pt x="20" y="22"/>
                  </a:cubicBezTo>
                  <a:cubicBezTo>
                    <a:pt x="17" y="24"/>
                    <a:pt x="17" y="24"/>
                    <a:pt x="17" y="24"/>
                  </a:cubicBezTo>
                  <a:cubicBezTo>
                    <a:pt x="13" y="24"/>
                    <a:pt x="13" y="24"/>
                    <a:pt x="13" y="24"/>
                  </a:cubicBezTo>
                  <a:cubicBezTo>
                    <a:pt x="11" y="23"/>
                    <a:pt x="11" y="23"/>
                    <a:pt x="11" y="23"/>
                  </a:cubicBezTo>
                  <a:cubicBezTo>
                    <a:pt x="10" y="21"/>
                    <a:pt x="10" y="21"/>
                    <a:pt x="10" y="21"/>
                  </a:cubicBezTo>
                  <a:cubicBezTo>
                    <a:pt x="9" y="20"/>
                    <a:pt x="9" y="20"/>
                    <a:pt x="9" y="20"/>
                  </a:cubicBezTo>
                  <a:cubicBezTo>
                    <a:pt x="5" y="17"/>
                    <a:pt x="5" y="17"/>
                    <a:pt x="5" y="17"/>
                  </a:cubicBezTo>
                  <a:cubicBezTo>
                    <a:pt x="4" y="15"/>
                    <a:pt x="4" y="15"/>
                    <a:pt x="4" y="15"/>
                  </a:cubicBezTo>
                  <a:cubicBezTo>
                    <a:pt x="2" y="15"/>
                    <a:pt x="2" y="15"/>
                    <a:pt x="2" y="15"/>
                  </a:cubicBezTo>
                  <a:cubicBezTo>
                    <a:pt x="1" y="16"/>
                    <a:pt x="1" y="16"/>
                    <a:pt x="1" y="16"/>
                  </a:cubicBezTo>
                  <a:cubicBezTo>
                    <a:pt x="1" y="17"/>
                    <a:pt x="1" y="17"/>
                    <a:pt x="1" y="17"/>
                  </a:cubicBezTo>
                  <a:cubicBezTo>
                    <a:pt x="1" y="18"/>
                    <a:pt x="1" y="18"/>
                    <a:pt x="1" y="18"/>
                  </a:cubicBezTo>
                  <a:cubicBezTo>
                    <a:pt x="1" y="19"/>
                    <a:pt x="1" y="19"/>
                    <a:pt x="1" y="19"/>
                  </a:cubicBezTo>
                  <a:cubicBezTo>
                    <a:pt x="0" y="18"/>
                    <a:pt x="0" y="18"/>
                    <a:pt x="0" y="18"/>
                  </a:cubicBezTo>
                  <a:cubicBezTo>
                    <a:pt x="0" y="19"/>
                    <a:pt x="0" y="19"/>
                    <a:pt x="0" y="19"/>
                  </a:cubicBezTo>
                  <a:cubicBezTo>
                    <a:pt x="1" y="21"/>
                    <a:pt x="1" y="21"/>
                    <a:pt x="1" y="21"/>
                  </a:cubicBezTo>
                  <a:cubicBezTo>
                    <a:pt x="3" y="22"/>
                    <a:pt x="3" y="22"/>
                    <a:pt x="3" y="22"/>
                  </a:cubicBezTo>
                  <a:cubicBezTo>
                    <a:pt x="6" y="25"/>
                    <a:pt x="6" y="25"/>
                    <a:pt x="6" y="25"/>
                  </a:cubicBezTo>
                  <a:cubicBezTo>
                    <a:pt x="9" y="27"/>
                    <a:pt x="9" y="27"/>
                    <a:pt x="9" y="27"/>
                  </a:cubicBezTo>
                  <a:cubicBezTo>
                    <a:pt x="12" y="27"/>
                    <a:pt x="12" y="27"/>
                    <a:pt x="12" y="27"/>
                  </a:cubicBezTo>
                  <a:cubicBezTo>
                    <a:pt x="13" y="28"/>
                    <a:pt x="13" y="28"/>
                    <a:pt x="13" y="28"/>
                  </a:cubicBezTo>
                  <a:cubicBezTo>
                    <a:pt x="14" y="28"/>
                    <a:pt x="14" y="28"/>
                    <a:pt x="14" y="28"/>
                  </a:cubicBezTo>
                  <a:cubicBezTo>
                    <a:pt x="16" y="30"/>
                    <a:pt x="16" y="30"/>
                    <a:pt x="16" y="30"/>
                  </a:cubicBezTo>
                  <a:cubicBezTo>
                    <a:pt x="17" y="32"/>
                    <a:pt x="17" y="32"/>
                    <a:pt x="17" y="32"/>
                  </a:cubicBezTo>
                  <a:cubicBezTo>
                    <a:pt x="18" y="32"/>
                    <a:pt x="18" y="32"/>
                    <a:pt x="18" y="32"/>
                  </a:cubicBezTo>
                  <a:cubicBezTo>
                    <a:pt x="18" y="32"/>
                    <a:pt x="18" y="32"/>
                    <a:pt x="18" y="32"/>
                  </a:cubicBezTo>
                  <a:cubicBezTo>
                    <a:pt x="20" y="34"/>
                    <a:pt x="20" y="34"/>
                    <a:pt x="20" y="34"/>
                  </a:cubicBezTo>
                  <a:cubicBezTo>
                    <a:pt x="21" y="34"/>
                    <a:pt x="21" y="34"/>
                    <a:pt x="21" y="34"/>
                  </a:cubicBezTo>
                  <a:cubicBezTo>
                    <a:pt x="22" y="35"/>
                    <a:pt x="22" y="35"/>
                    <a:pt x="22" y="35"/>
                  </a:cubicBezTo>
                  <a:cubicBezTo>
                    <a:pt x="21" y="37"/>
                    <a:pt x="21" y="37"/>
                    <a:pt x="21" y="37"/>
                  </a:cubicBezTo>
                  <a:cubicBezTo>
                    <a:pt x="21" y="39"/>
                    <a:pt x="21" y="39"/>
                    <a:pt x="21" y="39"/>
                  </a:cubicBezTo>
                  <a:cubicBezTo>
                    <a:pt x="21" y="41"/>
                    <a:pt x="21" y="41"/>
                    <a:pt x="21" y="41"/>
                  </a:cubicBezTo>
                  <a:cubicBezTo>
                    <a:pt x="21" y="43"/>
                    <a:pt x="21" y="43"/>
                    <a:pt x="21" y="43"/>
                  </a:cubicBezTo>
                  <a:cubicBezTo>
                    <a:pt x="23" y="43"/>
                    <a:pt x="23" y="43"/>
                    <a:pt x="23" y="43"/>
                  </a:cubicBezTo>
                  <a:cubicBezTo>
                    <a:pt x="24" y="45"/>
                    <a:pt x="24" y="45"/>
                    <a:pt x="24" y="45"/>
                  </a:cubicBezTo>
                  <a:cubicBezTo>
                    <a:pt x="23" y="46"/>
                    <a:pt x="23" y="46"/>
                    <a:pt x="23" y="46"/>
                  </a:cubicBezTo>
                  <a:cubicBezTo>
                    <a:pt x="23" y="49"/>
                    <a:pt x="23" y="49"/>
                    <a:pt x="23" y="49"/>
                  </a:cubicBezTo>
                  <a:cubicBezTo>
                    <a:pt x="24" y="50"/>
                    <a:pt x="24" y="50"/>
                    <a:pt x="24" y="50"/>
                  </a:cubicBezTo>
                  <a:cubicBezTo>
                    <a:pt x="25" y="53"/>
                    <a:pt x="25" y="53"/>
                    <a:pt x="25" y="53"/>
                  </a:cubicBezTo>
                  <a:cubicBezTo>
                    <a:pt x="24" y="54"/>
                    <a:pt x="24" y="54"/>
                    <a:pt x="24" y="54"/>
                  </a:cubicBezTo>
                  <a:cubicBezTo>
                    <a:pt x="25" y="56"/>
                    <a:pt x="25" y="56"/>
                    <a:pt x="25" y="56"/>
                  </a:cubicBezTo>
                  <a:cubicBezTo>
                    <a:pt x="25" y="59"/>
                    <a:pt x="25" y="59"/>
                    <a:pt x="25" y="59"/>
                  </a:cubicBezTo>
                  <a:cubicBezTo>
                    <a:pt x="24" y="60"/>
                    <a:pt x="24" y="60"/>
                    <a:pt x="24" y="60"/>
                  </a:cubicBezTo>
                  <a:cubicBezTo>
                    <a:pt x="25" y="63"/>
                    <a:pt x="25" y="63"/>
                    <a:pt x="25" y="63"/>
                  </a:cubicBezTo>
                  <a:cubicBezTo>
                    <a:pt x="26" y="63"/>
                    <a:pt x="26" y="63"/>
                    <a:pt x="26" y="63"/>
                  </a:cubicBezTo>
                  <a:cubicBezTo>
                    <a:pt x="28" y="67"/>
                    <a:pt x="28" y="67"/>
                    <a:pt x="28" y="67"/>
                  </a:cubicBezTo>
                  <a:cubicBezTo>
                    <a:pt x="29" y="68"/>
                    <a:pt x="29" y="68"/>
                    <a:pt x="29" y="68"/>
                  </a:cubicBezTo>
                  <a:cubicBezTo>
                    <a:pt x="29" y="69"/>
                    <a:pt x="29" y="69"/>
                    <a:pt x="29" y="69"/>
                  </a:cubicBezTo>
                  <a:cubicBezTo>
                    <a:pt x="29" y="70"/>
                    <a:pt x="29" y="70"/>
                    <a:pt x="29" y="70"/>
                  </a:cubicBezTo>
                  <a:cubicBezTo>
                    <a:pt x="31" y="70"/>
                    <a:pt x="31" y="70"/>
                    <a:pt x="31" y="70"/>
                  </a:cubicBezTo>
                  <a:cubicBezTo>
                    <a:pt x="33" y="72"/>
                    <a:pt x="33" y="72"/>
                    <a:pt x="33" y="72"/>
                  </a:cubicBezTo>
                  <a:cubicBezTo>
                    <a:pt x="36" y="72"/>
                    <a:pt x="36" y="72"/>
                    <a:pt x="36" y="72"/>
                  </a:cubicBezTo>
                  <a:cubicBezTo>
                    <a:pt x="38" y="74"/>
                    <a:pt x="38" y="74"/>
                    <a:pt x="38" y="74"/>
                  </a:cubicBezTo>
                  <a:cubicBezTo>
                    <a:pt x="37" y="74"/>
                    <a:pt x="37" y="74"/>
                    <a:pt x="37" y="74"/>
                  </a:cubicBezTo>
                  <a:cubicBezTo>
                    <a:pt x="38" y="76"/>
                    <a:pt x="38" y="76"/>
                    <a:pt x="38" y="76"/>
                  </a:cubicBezTo>
                  <a:cubicBezTo>
                    <a:pt x="38" y="78"/>
                    <a:pt x="38" y="78"/>
                    <a:pt x="38" y="78"/>
                  </a:cubicBezTo>
                  <a:cubicBezTo>
                    <a:pt x="37" y="79"/>
                    <a:pt x="37" y="79"/>
                    <a:pt x="37" y="79"/>
                  </a:cubicBezTo>
                  <a:cubicBezTo>
                    <a:pt x="40" y="81"/>
                    <a:pt x="40" y="81"/>
                    <a:pt x="40" y="81"/>
                  </a:cubicBezTo>
                  <a:cubicBezTo>
                    <a:pt x="38" y="81"/>
                    <a:pt x="38" y="81"/>
                    <a:pt x="38" y="81"/>
                  </a:cubicBezTo>
                  <a:cubicBezTo>
                    <a:pt x="37" y="81"/>
                    <a:pt x="37" y="81"/>
                    <a:pt x="37" y="81"/>
                  </a:cubicBezTo>
                  <a:cubicBezTo>
                    <a:pt x="39" y="83"/>
                    <a:pt x="39" y="83"/>
                    <a:pt x="39" y="83"/>
                  </a:cubicBezTo>
                  <a:cubicBezTo>
                    <a:pt x="39" y="84"/>
                    <a:pt x="39" y="84"/>
                    <a:pt x="39" y="84"/>
                  </a:cubicBezTo>
                  <a:cubicBezTo>
                    <a:pt x="37" y="82"/>
                    <a:pt x="37" y="82"/>
                    <a:pt x="37" y="82"/>
                  </a:cubicBezTo>
                  <a:cubicBezTo>
                    <a:pt x="35" y="83"/>
                    <a:pt x="35" y="83"/>
                    <a:pt x="35" y="83"/>
                  </a:cubicBezTo>
                  <a:cubicBezTo>
                    <a:pt x="32" y="84"/>
                    <a:pt x="32" y="84"/>
                    <a:pt x="32" y="84"/>
                  </a:cubicBezTo>
                  <a:cubicBezTo>
                    <a:pt x="33" y="85"/>
                    <a:pt x="33" y="85"/>
                    <a:pt x="33" y="85"/>
                  </a:cubicBezTo>
                  <a:cubicBezTo>
                    <a:pt x="31" y="87"/>
                    <a:pt x="31" y="87"/>
                    <a:pt x="31" y="87"/>
                  </a:cubicBezTo>
                  <a:cubicBezTo>
                    <a:pt x="31" y="88"/>
                    <a:pt x="31" y="88"/>
                    <a:pt x="31" y="88"/>
                  </a:cubicBezTo>
                  <a:cubicBezTo>
                    <a:pt x="30" y="89"/>
                    <a:pt x="30" y="89"/>
                    <a:pt x="30" y="89"/>
                  </a:cubicBezTo>
                  <a:cubicBezTo>
                    <a:pt x="28" y="91"/>
                    <a:pt x="28" y="91"/>
                    <a:pt x="28" y="91"/>
                  </a:cubicBezTo>
                  <a:cubicBezTo>
                    <a:pt x="27" y="94"/>
                    <a:pt x="27" y="94"/>
                    <a:pt x="27" y="94"/>
                  </a:cubicBezTo>
                  <a:cubicBezTo>
                    <a:pt x="27" y="94"/>
                    <a:pt x="27" y="94"/>
                    <a:pt x="27" y="94"/>
                  </a:cubicBezTo>
                  <a:cubicBezTo>
                    <a:pt x="26" y="94"/>
                    <a:pt x="26" y="94"/>
                    <a:pt x="26" y="94"/>
                  </a:cubicBezTo>
                  <a:cubicBezTo>
                    <a:pt x="25" y="94"/>
                    <a:pt x="25" y="94"/>
                    <a:pt x="25" y="94"/>
                  </a:cubicBezTo>
                  <a:cubicBezTo>
                    <a:pt x="26" y="95"/>
                    <a:pt x="26" y="95"/>
                    <a:pt x="26" y="95"/>
                  </a:cubicBezTo>
                  <a:cubicBezTo>
                    <a:pt x="26" y="97"/>
                    <a:pt x="26" y="97"/>
                    <a:pt x="26" y="97"/>
                  </a:cubicBezTo>
                  <a:cubicBezTo>
                    <a:pt x="24" y="97"/>
                    <a:pt x="24" y="97"/>
                    <a:pt x="24" y="97"/>
                  </a:cubicBezTo>
                  <a:cubicBezTo>
                    <a:pt x="23" y="98"/>
                    <a:pt x="23" y="98"/>
                    <a:pt x="23" y="98"/>
                  </a:cubicBezTo>
                  <a:cubicBezTo>
                    <a:pt x="23" y="101"/>
                    <a:pt x="23" y="101"/>
                    <a:pt x="23" y="101"/>
                  </a:cubicBezTo>
                  <a:cubicBezTo>
                    <a:pt x="24" y="101"/>
                    <a:pt x="24" y="101"/>
                    <a:pt x="24" y="101"/>
                  </a:cubicBezTo>
                  <a:cubicBezTo>
                    <a:pt x="22" y="101"/>
                    <a:pt x="22" y="101"/>
                    <a:pt x="22" y="101"/>
                  </a:cubicBezTo>
                  <a:cubicBezTo>
                    <a:pt x="22" y="100"/>
                    <a:pt x="22" y="100"/>
                    <a:pt x="22" y="100"/>
                  </a:cubicBezTo>
                  <a:cubicBezTo>
                    <a:pt x="21" y="100"/>
                    <a:pt x="21" y="100"/>
                    <a:pt x="21" y="100"/>
                  </a:cubicBezTo>
                  <a:cubicBezTo>
                    <a:pt x="20" y="102"/>
                    <a:pt x="20" y="102"/>
                    <a:pt x="20" y="102"/>
                  </a:cubicBezTo>
                  <a:cubicBezTo>
                    <a:pt x="20" y="103"/>
                    <a:pt x="20" y="103"/>
                    <a:pt x="20" y="103"/>
                  </a:cubicBezTo>
                  <a:cubicBezTo>
                    <a:pt x="19" y="103"/>
                    <a:pt x="19" y="103"/>
                    <a:pt x="19" y="103"/>
                  </a:cubicBezTo>
                  <a:cubicBezTo>
                    <a:pt x="19" y="103"/>
                    <a:pt x="19" y="103"/>
                    <a:pt x="19" y="103"/>
                  </a:cubicBezTo>
                  <a:cubicBezTo>
                    <a:pt x="20" y="104"/>
                    <a:pt x="20" y="104"/>
                    <a:pt x="20" y="104"/>
                  </a:cubicBezTo>
                  <a:cubicBezTo>
                    <a:pt x="20" y="105"/>
                    <a:pt x="20" y="105"/>
                    <a:pt x="20" y="105"/>
                  </a:cubicBezTo>
                  <a:cubicBezTo>
                    <a:pt x="19" y="106"/>
                    <a:pt x="19" y="106"/>
                    <a:pt x="19" y="106"/>
                  </a:cubicBezTo>
                  <a:cubicBezTo>
                    <a:pt x="18" y="107"/>
                    <a:pt x="18" y="107"/>
                    <a:pt x="18" y="107"/>
                  </a:cubicBezTo>
                  <a:cubicBezTo>
                    <a:pt x="17" y="108"/>
                    <a:pt x="17" y="108"/>
                    <a:pt x="17" y="108"/>
                  </a:cubicBezTo>
                  <a:cubicBezTo>
                    <a:pt x="16" y="108"/>
                    <a:pt x="16" y="108"/>
                    <a:pt x="16" y="108"/>
                  </a:cubicBezTo>
                  <a:cubicBezTo>
                    <a:pt x="16" y="107"/>
                    <a:pt x="16" y="107"/>
                    <a:pt x="16" y="107"/>
                  </a:cubicBezTo>
                  <a:cubicBezTo>
                    <a:pt x="15" y="107"/>
                    <a:pt x="15" y="107"/>
                    <a:pt x="15" y="107"/>
                  </a:cubicBezTo>
                  <a:cubicBezTo>
                    <a:pt x="13" y="107"/>
                    <a:pt x="13" y="107"/>
                    <a:pt x="13" y="107"/>
                  </a:cubicBezTo>
                  <a:cubicBezTo>
                    <a:pt x="14" y="109"/>
                    <a:pt x="14" y="109"/>
                    <a:pt x="14" y="109"/>
                  </a:cubicBezTo>
                  <a:cubicBezTo>
                    <a:pt x="13" y="109"/>
                    <a:pt x="13" y="109"/>
                    <a:pt x="13" y="109"/>
                  </a:cubicBezTo>
                  <a:cubicBezTo>
                    <a:pt x="13" y="111"/>
                    <a:pt x="13" y="111"/>
                    <a:pt x="13" y="111"/>
                  </a:cubicBezTo>
                  <a:cubicBezTo>
                    <a:pt x="13" y="113"/>
                    <a:pt x="13" y="113"/>
                    <a:pt x="13" y="113"/>
                  </a:cubicBezTo>
                  <a:cubicBezTo>
                    <a:pt x="12" y="113"/>
                    <a:pt x="12" y="113"/>
                    <a:pt x="12" y="113"/>
                  </a:cubicBezTo>
                  <a:cubicBezTo>
                    <a:pt x="11" y="114"/>
                    <a:pt x="11" y="114"/>
                    <a:pt x="11" y="114"/>
                  </a:cubicBezTo>
                  <a:cubicBezTo>
                    <a:pt x="12" y="116"/>
                    <a:pt x="12" y="116"/>
                    <a:pt x="12" y="116"/>
                  </a:cubicBezTo>
                  <a:cubicBezTo>
                    <a:pt x="12" y="116"/>
                    <a:pt x="12" y="116"/>
                    <a:pt x="12" y="116"/>
                  </a:cubicBezTo>
                  <a:cubicBezTo>
                    <a:pt x="12" y="118"/>
                    <a:pt x="12" y="118"/>
                    <a:pt x="12" y="118"/>
                  </a:cubicBezTo>
                  <a:cubicBezTo>
                    <a:pt x="12" y="119"/>
                    <a:pt x="12" y="119"/>
                    <a:pt x="12" y="119"/>
                  </a:cubicBezTo>
                  <a:cubicBezTo>
                    <a:pt x="13" y="119"/>
                    <a:pt x="13" y="119"/>
                    <a:pt x="13" y="119"/>
                  </a:cubicBezTo>
                  <a:cubicBezTo>
                    <a:pt x="14" y="120"/>
                    <a:pt x="14" y="120"/>
                    <a:pt x="14" y="120"/>
                  </a:cubicBezTo>
                  <a:cubicBezTo>
                    <a:pt x="14" y="122"/>
                    <a:pt x="14" y="122"/>
                    <a:pt x="14" y="122"/>
                  </a:cubicBezTo>
                  <a:cubicBezTo>
                    <a:pt x="13" y="122"/>
                    <a:pt x="13" y="122"/>
                    <a:pt x="13" y="122"/>
                  </a:cubicBezTo>
                  <a:cubicBezTo>
                    <a:pt x="14" y="124"/>
                    <a:pt x="14" y="124"/>
                    <a:pt x="14" y="124"/>
                  </a:cubicBezTo>
                  <a:cubicBezTo>
                    <a:pt x="14" y="125"/>
                    <a:pt x="14" y="125"/>
                    <a:pt x="14" y="125"/>
                  </a:cubicBezTo>
                  <a:cubicBezTo>
                    <a:pt x="15" y="128"/>
                    <a:pt x="15" y="128"/>
                    <a:pt x="15" y="128"/>
                  </a:cubicBezTo>
                  <a:cubicBezTo>
                    <a:pt x="16" y="128"/>
                    <a:pt x="16" y="128"/>
                    <a:pt x="16" y="128"/>
                  </a:cubicBezTo>
                  <a:cubicBezTo>
                    <a:pt x="16" y="129"/>
                    <a:pt x="16" y="129"/>
                    <a:pt x="16" y="129"/>
                  </a:cubicBezTo>
                  <a:cubicBezTo>
                    <a:pt x="17" y="131"/>
                    <a:pt x="17" y="131"/>
                    <a:pt x="17" y="131"/>
                  </a:cubicBezTo>
                  <a:cubicBezTo>
                    <a:pt x="16" y="132"/>
                    <a:pt x="16" y="132"/>
                    <a:pt x="16" y="132"/>
                  </a:cubicBezTo>
                  <a:cubicBezTo>
                    <a:pt x="16" y="134"/>
                    <a:pt x="16" y="134"/>
                    <a:pt x="16" y="134"/>
                  </a:cubicBezTo>
                  <a:cubicBezTo>
                    <a:pt x="15" y="136"/>
                    <a:pt x="15" y="136"/>
                    <a:pt x="15" y="136"/>
                  </a:cubicBezTo>
                  <a:cubicBezTo>
                    <a:pt x="15" y="139"/>
                    <a:pt x="15" y="139"/>
                    <a:pt x="15" y="139"/>
                  </a:cubicBezTo>
                  <a:cubicBezTo>
                    <a:pt x="16" y="140"/>
                    <a:pt x="16" y="140"/>
                    <a:pt x="16" y="140"/>
                  </a:cubicBezTo>
                  <a:cubicBezTo>
                    <a:pt x="15" y="142"/>
                    <a:pt x="15" y="142"/>
                    <a:pt x="15" y="142"/>
                  </a:cubicBezTo>
                  <a:cubicBezTo>
                    <a:pt x="15" y="143"/>
                    <a:pt x="15" y="143"/>
                    <a:pt x="15" y="143"/>
                  </a:cubicBezTo>
                  <a:cubicBezTo>
                    <a:pt x="16" y="144"/>
                    <a:pt x="16" y="144"/>
                    <a:pt x="16" y="144"/>
                  </a:cubicBezTo>
                  <a:cubicBezTo>
                    <a:pt x="18" y="143"/>
                    <a:pt x="18" y="143"/>
                    <a:pt x="18" y="143"/>
                  </a:cubicBezTo>
                  <a:cubicBezTo>
                    <a:pt x="19" y="144"/>
                    <a:pt x="19" y="144"/>
                    <a:pt x="19" y="144"/>
                  </a:cubicBezTo>
                  <a:cubicBezTo>
                    <a:pt x="19" y="143"/>
                    <a:pt x="19" y="143"/>
                    <a:pt x="19" y="143"/>
                  </a:cubicBezTo>
                  <a:cubicBezTo>
                    <a:pt x="21" y="145"/>
                    <a:pt x="21" y="145"/>
                    <a:pt x="21" y="145"/>
                  </a:cubicBezTo>
                  <a:cubicBezTo>
                    <a:pt x="23" y="145"/>
                    <a:pt x="23" y="145"/>
                    <a:pt x="23" y="145"/>
                  </a:cubicBezTo>
                  <a:cubicBezTo>
                    <a:pt x="24" y="146"/>
                    <a:pt x="24" y="146"/>
                    <a:pt x="24" y="146"/>
                  </a:cubicBezTo>
                  <a:cubicBezTo>
                    <a:pt x="26" y="146"/>
                    <a:pt x="26" y="146"/>
                    <a:pt x="26" y="146"/>
                  </a:cubicBezTo>
                  <a:cubicBezTo>
                    <a:pt x="27" y="146"/>
                    <a:pt x="27" y="146"/>
                    <a:pt x="27" y="146"/>
                  </a:cubicBezTo>
                  <a:cubicBezTo>
                    <a:pt x="26" y="147"/>
                    <a:pt x="26" y="147"/>
                    <a:pt x="26" y="147"/>
                  </a:cubicBezTo>
                  <a:cubicBezTo>
                    <a:pt x="27" y="147"/>
                    <a:pt x="27" y="147"/>
                    <a:pt x="27" y="147"/>
                  </a:cubicBezTo>
                  <a:cubicBezTo>
                    <a:pt x="29" y="146"/>
                    <a:pt x="29" y="146"/>
                    <a:pt x="29" y="146"/>
                  </a:cubicBezTo>
                  <a:cubicBezTo>
                    <a:pt x="29" y="147"/>
                    <a:pt x="29" y="147"/>
                    <a:pt x="29" y="147"/>
                  </a:cubicBezTo>
                  <a:cubicBezTo>
                    <a:pt x="28" y="148"/>
                    <a:pt x="28" y="148"/>
                    <a:pt x="28" y="148"/>
                  </a:cubicBezTo>
                  <a:cubicBezTo>
                    <a:pt x="30" y="151"/>
                    <a:pt x="30" y="151"/>
                    <a:pt x="30" y="151"/>
                  </a:cubicBezTo>
                  <a:cubicBezTo>
                    <a:pt x="31" y="152"/>
                    <a:pt x="31" y="152"/>
                    <a:pt x="31" y="152"/>
                  </a:cubicBezTo>
                  <a:cubicBezTo>
                    <a:pt x="30" y="154"/>
                    <a:pt x="30" y="154"/>
                    <a:pt x="30" y="154"/>
                  </a:cubicBezTo>
                  <a:cubicBezTo>
                    <a:pt x="31" y="154"/>
                    <a:pt x="31" y="154"/>
                    <a:pt x="31" y="154"/>
                  </a:cubicBezTo>
                  <a:cubicBezTo>
                    <a:pt x="32" y="152"/>
                    <a:pt x="32" y="152"/>
                    <a:pt x="32" y="152"/>
                  </a:cubicBezTo>
                  <a:cubicBezTo>
                    <a:pt x="33" y="151"/>
                    <a:pt x="33" y="151"/>
                    <a:pt x="33" y="151"/>
                  </a:cubicBezTo>
                  <a:cubicBezTo>
                    <a:pt x="33" y="153"/>
                    <a:pt x="33" y="153"/>
                    <a:pt x="33" y="153"/>
                  </a:cubicBezTo>
                  <a:cubicBezTo>
                    <a:pt x="34" y="152"/>
                    <a:pt x="34" y="152"/>
                    <a:pt x="34" y="152"/>
                  </a:cubicBezTo>
                  <a:cubicBezTo>
                    <a:pt x="36" y="152"/>
                    <a:pt x="36" y="152"/>
                    <a:pt x="36" y="152"/>
                  </a:cubicBezTo>
                  <a:cubicBezTo>
                    <a:pt x="38" y="150"/>
                    <a:pt x="38" y="150"/>
                    <a:pt x="38" y="150"/>
                  </a:cubicBezTo>
                  <a:cubicBezTo>
                    <a:pt x="40" y="150"/>
                    <a:pt x="40" y="150"/>
                    <a:pt x="40" y="150"/>
                  </a:cubicBezTo>
                  <a:cubicBezTo>
                    <a:pt x="43" y="148"/>
                    <a:pt x="43" y="148"/>
                    <a:pt x="43" y="148"/>
                  </a:cubicBezTo>
                  <a:cubicBezTo>
                    <a:pt x="44" y="147"/>
                    <a:pt x="44" y="147"/>
                    <a:pt x="44" y="147"/>
                  </a:cubicBezTo>
                  <a:cubicBezTo>
                    <a:pt x="46" y="147"/>
                    <a:pt x="46" y="147"/>
                    <a:pt x="46" y="147"/>
                  </a:cubicBezTo>
                  <a:cubicBezTo>
                    <a:pt x="47" y="147"/>
                    <a:pt x="47" y="147"/>
                    <a:pt x="47" y="147"/>
                  </a:cubicBezTo>
                  <a:cubicBezTo>
                    <a:pt x="49" y="145"/>
                    <a:pt x="49" y="145"/>
                    <a:pt x="49" y="145"/>
                  </a:cubicBezTo>
                  <a:cubicBezTo>
                    <a:pt x="49" y="146"/>
                    <a:pt x="49" y="146"/>
                    <a:pt x="49" y="146"/>
                  </a:cubicBezTo>
                  <a:cubicBezTo>
                    <a:pt x="48" y="147"/>
                    <a:pt x="48" y="147"/>
                    <a:pt x="48" y="147"/>
                  </a:cubicBezTo>
                  <a:cubicBezTo>
                    <a:pt x="49" y="148"/>
                    <a:pt x="49" y="148"/>
                    <a:pt x="49" y="148"/>
                  </a:cubicBezTo>
                  <a:cubicBezTo>
                    <a:pt x="50" y="145"/>
                    <a:pt x="50" y="145"/>
                    <a:pt x="50" y="145"/>
                  </a:cubicBezTo>
                  <a:cubicBezTo>
                    <a:pt x="51" y="146"/>
                    <a:pt x="51" y="146"/>
                    <a:pt x="51" y="146"/>
                  </a:cubicBezTo>
                  <a:cubicBezTo>
                    <a:pt x="50" y="144"/>
                    <a:pt x="50" y="144"/>
                    <a:pt x="50" y="144"/>
                  </a:cubicBezTo>
                  <a:cubicBezTo>
                    <a:pt x="51" y="143"/>
                    <a:pt x="51" y="143"/>
                    <a:pt x="51" y="143"/>
                  </a:cubicBezTo>
                  <a:cubicBezTo>
                    <a:pt x="52" y="145"/>
                    <a:pt x="52" y="145"/>
                    <a:pt x="52" y="145"/>
                  </a:cubicBezTo>
                  <a:cubicBezTo>
                    <a:pt x="53" y="145"/>
                    <a:pt x="53" y="145"/>
                    <a:pt x="53" y="145"/>
                  </a:cubicBezTo>
                  <a:cubicBezTo>
                    <a:pt x="53" y="144"/>
                    <a:pt x="53" y="144"/>
                    <a:pt x="53" y="144"/>
                  </a:cubicBezTo>
                  <a:cubicBezTo>
                    <a:pt x="54" y="146"/>
                    <a:pt x="54" y="146"/>
                    <a:pt x="54" y="146"/>
                  </a:cubicBezTo>
                  <a:cubicBezTo>
                    <a:pt x="55" y="145"/>
                    <a:pt x="55" y="145"/>
                    <a:pt x="55" y="145"/>
                  </a:cubicBezTo>
                  <a:cubicBezTo>
                    <a:pt x="55" y="144"/>
                    <a:pt x="55" y="144"/>
                    <a:pt x="55" y="144"/>
                  </a:cubicBezTo>
                  <a:cubicBezTo>
                    <a:pt x="56" y="144"/>
                    <a:pt x="56" y="144"/>
                    <a:pt x="56" y="144"/>
                  </a:cubicBezTo>
                  <a:cubicBezTo>
                    <a:pt x="57" y="145"/>
                    <a:pt x="57" y="145"/>
                    <a:pt x="57" y="145"/>
                  </a:cubicBezTo>
                  <a:cubicBezTo>
                    <a:pt x="58" y="144"/>
                    <a:pt x="58" y="144"/>
                    <a:pt x="58" y="144"/>
                  </a:cubicBezTo>
                  <a:cubicBezTo>
                    <a:pt x="60" y="144"/>
                    <a:pt x="60" y="144"/>
                    <a:pt x="60" y="144"/>
                  </a:cubicBezTo>
                  <a:cubicBezTo>
                    <a:pt x="61" y="145"/>
                    <a:pt x="61" y="145"/>
                    <a:pt x="61" y="145"/>
                  </a:cubicBezTo>
                  <a:cubicBezTo>
                    <a:pt x="64" y="145"/>
                    <a:pt x="64" y="145"/>
                    <a:pt x="64" y="145"/>
                  </a:cubicBezTo>
                  <a:cubicBezTo>
                    <a:pt x="64" y="144"/>
                    <a:pt x="64" y="144"/>
                    <a:pt x="64" y="144"/>
                  </a:cubicBezTo>
                  <a:cubicBezTo>
                    <a:pt x="63" y="143"/>
                    <a:pt x="63" y="143"/>
                    <a:pt x="63" y="143"/>
                  </a:cubicBezTo>
                  <a:cubicBezTo>
                    <a:pt x="64" y="142"/>
                    <a:pt x="64" y="142"/>
                    <a:pt x="64" y="142"/>
                  </a:cubicBezTo>
                  <a:cubicBezTo>
                    <a:pt x="65" y="143"/>
                    <a:pt x="65" y="143"/>
                    <a:pt x="65" y="143"/>
                  </a:cubicBezTo>
                  <a:cubicBezTo>
                    <a:pt x="65" y="144"/>
                    <a:pt x="65" y="144"/>
                    <a:pt x="65" y="144"/>
                  </a:cubicBezTo>
                  <a:cubicBezTo>
                    <a:pt x="67" y="144"/>
                    <a:pt x="67" y="144"/>
                    <a:pt x="67" y="144"/>
                  </a:cubicBezTo>
                  <a:cubicBezTo>
                    <a:pt x="67" y="144"/>
                    <a:pt x="67" y="143"/>
                    <a:pt x="68" y="143"/>
                  </a:cubicBezTo>
                  <a:cubicBezTo>
                    <a:pt x="67" y="140"/>
                    <a:pt x="67" y="140"/>
                    <a:pt x="67" y="140"/>
                  </a:cubicBezTo>
                  <a:cubicBezTo>
                    <a:pt x="71" y="137"/>
                    <a:pt x="71" y="137"/>
                    <a:pt x="71" y="137"/>
                  </a:cubicBezTo>
                  <a:lnTo>
                    <a:pt x="73" y="136"/>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853" name="Freeform 748"/>
            <p:cNvSpPr>
              <a:spLocks/>
            </p:cNvSpPr>
            <p:nvPr/>
          </p:nvSpPr>
          <p:spPr bwMode="auto">
            <a:xfrm>
              <a:off x="6337124" y="2946833"/>
              <a:ext cx="5969" cy="2387"/>
            </a:xfrm>
            <a:custGeom>
              <a:avLst/>
              <a:gdLst>
                <a:gd name="T0" fmla="*/ 0 w 2"/>
                <a:gd name="T1" fmla="*/ 0 h 1"/>
                <a:gd name="T2" fmla="*/ 1 w 2"/>
                <a:gd name="T3" fmla="*/ 1 h 1"/>
                <a:gd name="T4" fmla="*/ 2 w 2"/>
                <a:gd name="T5" fmla="*/ 0 h 1"/>
                <a:gd name="T6" fmla="*/ 0 w 2"/>
                <a:gd name="T7" fmla="*/ 0 h 1"/>
              </a:gdLst>
              <a:ahLst/>
              <a:cxnLst>
                <a:cxn ang="0">
                  <a:pos x="T0" y="T1"/>
                </a:cxn>
                <a:cxn ang="0">
                  <a:pos x="T2" y="T3"/>
                </a:cxn>
                <a:cxn ang="0">
                  <a:pos x="T4" y="T5"/>
                </a:cxn>
                <a:cxn ang="0">
                  <a:pos x="T6" y="T7"/>
                </a:cxn>
              </a:cxnLst>
              <a:rect l="0" t="0" r="r" b="b"/>
              <a:pathLst>
                <a:path w="2" h="1">
                  <a:moveTo>
                    <a:pt x="0" y="0"/>
                  </a:moveTo>
                  <a:cubicBezTo>
                    <a:pt x="0" y="0"/>
                    <a:pt x="1" y="1"/>
                    <a:pt x="1" y="1"/>
                  </a:cubicBezTo>
                  <a:cubicBezTo>
                    <a:pt x="2" y="0"/>
                    <a:pt x="2" y="0"/>
                    <a:pt x="2" y="0"/>
                  </a:cubicBezTo>
                  <a:lnTo>
                    <a:pt x="0" y="0"/>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854" name="Freeform 749"/>
            <p:cNvSpPr>
              <a:spLocks/>
            </p:cNvSpPr>
            <p:nvPr/>
          </p:nvSpPr>
          <p:spPr bwMode="auto">
            <a:xfrm>
              <a:off x="6357417" y="2951608"/>
              <a:ext cx="8356" cy="5969"/>
            </a:xfrm>
            <a:custGeom>
              <a:avLst/>
              <a:gdLst>
                <a:gd name="T0" fmla="*/ 0 w 7"/>
                <a:gd name="T1" fmla="*/ 3 h 5"/>
                <a:gd name="T2" fmla="*/ 4 w 7"/>
                <a:gd name="T3" fmla="*/ 5 h 5"/>
                <a:gd name="T4" fmla="*/ 7 w 7"/>
                <a:gd name="T5" fmla="*/ 3 h 5"/>
                <a:gd name="T6" fmla="*/ 7 w 7"/>
                <a:gd name="T7" fmla="*/ 0 h 5"/>
                <a:gd name="T8" fmla="*/ 2 w 7"/>
                <a:gd name="T9" fmla="*/ 0 h 5"/>
                <a:gd name="T10" fmla="*/ 0 w 7"/>
                <a:gd name="T11" fmla="*/ 3 h 5"/>
              </a:gdLst>
              <a:ahLst/>
              <a:cxnLst>
                <a:cxn ang="0">
                  <a:pos x="T0" y="T1"/>
                </a:cxn>
                <a:cxn ang="0">
                  <a:pos x="T2" y="T3"/>
                </a:cxn>
                <a:cxn ang="0">
                  <a:pos x="T4" y="T5"/>
                </a:cxn>
                <a:cxn ang="0">
                  <a:pos x="T6" y="T7"/>
                </a:cxn>
                <a:cxn ang="0">
                  <a:pos x="T8" y="T9"/>
                </a:cxn>
                <a:cxn ang="0">
                  <a:pos x="T10" y="T11"/>
                </a:cxn>
              </a:cxnLst>
              <a:rect l="0" t="0" r="r" b="b"/>
              <a:pathLst>
                <a:path w="7" h="5">
                  <a:moveTo>
                    <a:pt x="0" y="3"/>
                  </a:moveTo>
                  <a:lnTo>
                    <a:pt x="4" y="5"/>
                  </a:lnTo>
                  <a:lnTo>
                    <a:pt x="7" y="3"/>
                  </a:lnTo>
                  <a:lnTo>
                    <a:pt x="7" y="0"/>
                  </a:lnTo>
                  <a:lnTo>
                    <a:pt x="2" y="0"/>
                  </a:lnTo>
                  <a:lnTo>
                    <a:pt x="0" y="3"/>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855" name="Freeform 750"/>
            <p:cNvSpPr>
              <a:spLocks/>
            </p:cNvSpPr>
            <p:nvPr/>
          </p:nvSpPr>
          <p:spPr bwMode="auto">
            <a:xfrm>
              <a:off x="6368160" y="2957576"/>
              <a:ext cx="2387" cy="2387"/>
            </a:xfrm>
            <a:custGeom>
              <a:avLst/>
              <a:gdLst>
                <a:gd name="T0" fmla="*/ 0 w 1"/>
                <a:gd name="T1" fmla="*/ 1 h 1"/>
                <a:gd name="T2" fmla="*/ 1 w 1"/>
                <a:gd name="T3" fmla="*/ 1 h 1"/>
                <a:gd name="T4" fmla="*/ 0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1" y="1"/>
                    <a:pt x="1" y="1"/>
                    <a:pt x="1" y="1"/>
                  </a:cubicBezTo>
                  <a:cubicBezTo>
                    <a:pt x="1" y="1"/>
                    <a:pt x="0" y="0"/>
                    <a:pt x="0" y="0"/>
                  </a:cubicBezTo>
                  <a:lnTo>
                    <a:pt x="0" y="1"/>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856" name="Freeform 751"/>
            <p:cNvSpPr>
              <a:spLocks/>
            </p:cNvSpPr>
            <p:nvPr/>
          </p:nvSpPr>
          <p:spPr bwMode="auto">
            <a:xfrm>
              <a:off x="6370548" y="2963545"/>
              <a:ext cx="5969" cy="4775"/>
            </a:xfrm>
            <a:custGeom>
              <a:avLst/>
              <a:gdLst>
                <a:gd name="T0" fmla="*/ 5 w 5"/>
                <a:gd name="T1" fmla="*/ 2 h 4"/>
                <a:gd name="T2" fmla="*/ 5 w 5"/>
                <a:gd name="T3" fmla="*/ 0 h 4"/>
                <a:gd name="T4" fmla="*/ 3 w 5"/>
                <a:gd name="T5" fmla="*/ 2 h 4"/>
                <a:gd name="T6" fmla="*/ 0 w 5"/>
                <a:gd name="T7" fmla="*/ 2 h 4"/>
                <a:gd name="T8" fmla="*/ 3 w 5"/>
                <a:gd name="T9" fmla="*/ 4 h 4"/>
                <a:gd name="T10" fmla="*/ 5 w 5"/>
                <a:gd name="T11" fmla="*/ 2 h 4"/>
              </a:gdLst>
              <a:ahLst/>
              <a:cxnLst>
                <a:cxn ang="0">
                  <a:pos x="T0" y="T1"/>
                </a:cxn>
                <a:cxn ang="0">
                  <a:pos x="T2" y="T3"/>
                </a:cxn>
                <a:cxn ang="0">
                  <a:pos x="T4" y="T5"/>
                </a:cxn>
                <a:cxn ang="0">
                  <a:pos x="T6" y="T7"/>
                </a:cxn>
                <a:cxn ang="0">
                  <a:pos x="T8" y="T9"/>
                </a:cxn>
                <a:cxn ang="0">
                  <a:pos x="T10" y="T11"/>
                </a:cxn>
              </a:cxnLst>
              <a:rect l="0" t="0" r="r" b="b"/>
              <a:pathLst>
                <a:path w="5" h="4">
                  <a:moveTo>
                    <a:pt x="5" y="2"/>
                  </a:moveTo>
                  <a:lnTo>
                    <a:pt x="5" y="0"/>
                  </a:lnTo>
                  <a:lnTo>
                    <a:pt x="3" y="2"/>
                  </a:lnTo>
                  <a:lnTo>
                    <a:pt x="0" y="2"/>
                  </a:lnTo>
                  <a:lnTo>
                    <a:pt x="3" y="4"/>
                  </a:lnTo>
                  <a:lnTo>
                    <a:pt x="5" y="2"/>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857" name="Freeform 752"/>
            <p:cNvSpPr>
              <a:spLocks/>
            </p:cNvSpPr>
            <p:nvPr/>
          </p:nvSpPr>
          <p:spPr bwMode="auto">
            <a:xfrm>
              <a:off x="6303702" y="2946833"/>
              <a:ext cx="19099" cy="19099"/>
            </a:xfrm>
            <a:custGeom>
              <a:avLst/>
              <a:gdLst>
                <a:gd name="T0" fmla="*/ 2 w 16"/>
                <a:gd name="T1" fmla="*/ 7 h 16"/>
                <a:gd name="T2" fmla="*/ 0 w 16"/>
                <a:gd name="T3" fmla="*/ 9 h 16"/>
                <a:gd name="T4" fmla="*/ 2 w 16"/>
                <a:gd name="T5" fmla="*/ 9 h 16"/>
                <a:gd name="T6" fmla="*/ 4 w 16"/>
                <a:gd name="T7" fmla="*/ 14 h 16"/>
                <a:gd name="T8" fmla="*/ 9 w 16"/>
                <a:gd name="T9" fmla="*/ 14 h 16"/>
                <a:gd name="T10" fmla="*/ 12 w 16"/>
                <a:gd name="T11" fmla="*/ 16 h 16"/>
                <a:gd name="T12" fmla="*/ 16 w 16"/>
                <a:gd name="T13" fmla="*/ 16 h 16"/>
                <a:gd name="T14" fmla="*/ 14 w 16"/>
                <a:gd name="T15" fmla="*/ 11 h 16"/>
                <a:gd name="T16" fmla="*/ 12 w 16"/>
                <a:gd name="T17" fmla="*/ 11 h 16"/>
                <a:gd name="T18" fmla="*/ 9 w 16"/>
                <a:gd name="T19" fmla="*/ 9 h 16"/>
                <a:gd name="T20" fmla="*/ 12 w 16"/>
                <a:gd name="T21" fmla="*/ 7 h 16"/>
                <a:gd name="T22" fmla="*/ 14 w 16"/>
                <a:gd name="T23" fmla="*/ 7 h 16"/>
                <a:gd name="T24" fmla="*/ 14 w 16"/>
                <a:gd name="T25" fmla="*/ 4 h 16"/>
                <a:gd name="T26" fmla="*/ 7 w 16"/>
                <a:gd name="T27" fmla="*/ 0 h 16"/>
                <a:gd name="T28" fmla="*/ 4 w 16"/>
                <a:gd name="T29" fmla="*/ 2 h 16"/>
                <a:gd name="T30" fmla="*/ 4 w 16"/>
                <a:gd name="T31" fmla="*/ 4 h 16"/>
                <a:gd name="T32" fmla="*/ 7 w 16"/>
                <a:gd name="T33" fmla="*/ 7 h 16"/>
                <a:gd name="T34" fmla="*/ 7 w 16"/>
                <a:gd name="T35" fmla="*/ 7 h 16"/>
                <a:gd name="T36" fmla="*/ 2 w 16"/>
                <a:gd name="T37" fmla="*/ 7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6" h="16">
                  <a:moveTo>
                    <a:pt x="2" y="7"/>
                  </a:moveTo>
                  <a:lnTo>
                    <a:pt x="0" y="9"/>
                  </a:lnTo>
                  <a:lnTo>
                    <a:pt x="2" y="9"/>
                  </a:lnTo>
                  <a:lnTo>
                    <a:pt x="4" y="14"/>
                  </a:lnTo>
                  <a:lnTo>
                    <a:pt x="9" y="14"/>
                  </a:lnTo>
                  <a:lnTo>
                    <a:pt x="12" y="16"/>
                  </a:lnTo>
                  <a:lnTo>
                    <a:pt x="16" y="16"/>
                  </a:lnTo>
                  <a:lnTo>
                    <a:pt x="14" y="11"/>
                  </a:lnTo>
                  <a:lnTo>
                    <a:pt x="12" y="11"/>
                  </a:lnTo>
                  <a:lnTo>
                    <a:pt x="9" y="9"/>
                  </a:lnTo>
                  <a:lnTo>
                    <a:pt x="12" y="7"/>
                  </a:lnTo>
                  <a:lnTo>
                    <a:pt x="14" y="7"/>
                  </a:lnTo>
                  <a:lnTo>
                    <a:pt x="14" y="4"/>
                  </a:lnTo>
                  <a:lnTo>
                    <a:pt x="7" y="0"/>
                  </a:lnTo>
                  <a:lnTo>
                    <a:pt x="4" y="2"/>
                  </a:lnTo>
                  <a:lnTo>
                    <a:pt x="4" y="4"/>
                  </a:lnTo>
                  <a:lnTo>
                    <a:pt x="7" y="7"/>
                  </a:lnTo>
                  <a:lnTo>
                    <a:pt x="7" y="7"/>
                  </a:lnTo>
                  <a:lnTo>
                    <a:pt x="2" y="7"/>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858" name="Freeform 753"/>
            <p:cNvSpPr>
              <a:spLocks/>
            </p:cNvSpPr>
            <p:nvPr/>
          </p:nvSpPr>
          <p:spPr bwMode="auto">
            <a:xfrm>
              <a:off x="6349061" y="2946833"/>
              <a:ext cx="4775" cy="4775"/>
            </a:xfrm>
            <a:custGeom>
              <a:avLst/>
              <a:gdLst>
                <a:gd name="T0" fmla="*/ 4 w 4"/>
                <a:gd name="T1" fmla="*/ 2 h 4"/>
                <a:gd name="T2" fmla="*/ 0 w 4"/>
                <a:gd name="T3" fmla="*/ 0 h 4"/>
                <a:gd name="T4" fmla="*/ 0 w 4"/>
                <a:gd name="T5" fmla="*/ 2 h 4"/>
                <a:gd name="T6" fmla="*/ 2 w 4"/>
                <a:gd name="T7" fmla="*/ 4 h 4"/>
                <a:gd name="T8" fmla="*/ 4 w 4"/>
                <a:gd name="T9" fmla="*/ 2 h 4"/>
              </a:gdLst>
              <a:ahLst/>
              <a:cxnLst>
                <a:cxn ang="0">
                  <a:pos x="T0" y="T1"/>
                </a:cxn>
                <a:cxn ang="0">
                  <a:pos x="T2" y="T3"/>
                </a:cxn>
                <a:cxn ang="0">
                  <a:pos x="T4" y="T5"/>
                </a:cxn>
                <a:cxn ang="0">
                  <a:pos x="T6" y="T7"/>
                </a:cxn>
                <a:cxn ang="0">
                  <a:pos x="T8" y="T9"/>
                </a:cxn>
              </a:cxnLst>
              <a:rect l="0" t="0" r="r" b="b"/>
              <a:pathLst>
                <a:path w="4" h="4">
                  <a:moveTo>
                    <a:pt x="4" y="2"/>
                  </a:moveTo>
                  <a:lnTo>
                    <a:pt x="0" y="0"/>
                  </a:lnTo>
                  <a:lnTo>
                    <a:pt x="0" y="2"/>
                  </a:lnTo>
                  <a:lnTo>
                    <a:pt x="2" y="4"/>
                  </a:lnTo>
                  <a:lnTo>
                    <a:pt x="4" y="2"/>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859" name="Freeform 754"/>
            <p:cNvSpPr>
              <a:spLocks/>
            </p:cNvSpPr>
            <p:nvPr/>
          </p:nvSpPr>
          <p:spPr bwMode="auto">
            <a:xfrm>
              <a:off x="6328768" y="2831045"/>
              <a:ext cx="2387" cy="2387"/>
            </a:xfrm>
            <a:custGeom>
              <a:avLst/>
              <a:gdLst>
                <a:gd name="T0" fmla="*/ 2 w 2"/>
                <a:gd name="T1" fmla="*/ 2 h 2"/>
                <a:gd name="T2" fmla="*/ 0 w 2"/>
                <a:gd name="T3" fmla="*/ 0 h 2"/>
                <a:gd name="T4" fmla="*/ 0 w 2"/>
                <a:gd name="T5" fmla="*/ 2 h 2"/>
                <a:gd name="T6" fmla="*/ 0 w 2"/>
                <a:gd name="T7" fmla="*/ 2 h 2"/>
                <a:gd name="T8" fmla="*/ 2 w 2"/>
                <a:gd name="T9" fmla="*/ 2 h 2"/>
              </a:gdLst>
              <a:ahLst/>
              <a:cxnLst>
                <a:cxn ang="0">
                  <a:pos x="T0" y="T1"/>
                </a:cxn>
                <a:cxn ang="0">
                  <a:pos x="T2" y="T3"/>
                </a:cxn>
                <a:cxn ang="0">
                  <a:pos x="T4" y="T5"/>
                </a:cxn>
                <a:cxn ang="0">
                  <a:pos x="T6" y="T7"/>
                </a:cxn>
                <a:cxn ang="0">
                  <a:pos x="T8" y="T9"/>
                </a:cxn>
              </a:cxnLst>
              <a:rect l="0" t="0" r="r" b="b"/>
              <a:pathLst>
                <a:path w="2" h="2">
                  <a:moveTo>
                    <a:pt x="2" y="2"/>
                  </a:moveTo>
                  <a:lnTo>
                    <a:pt x="0" y="0"/>
                  </a:lnTo>
                  <a:lnTo>
                    <a:pt x="0" y="2"/>
                  </a:lnTo>
                  <a:lnTo>
                    <a:pt x="0" y="2"/>
                  </a:lnTo>
                  <a:lnTo>
                    <a:pt x="2" y="2"/>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860" name="Freeform 755"/>
            <p:cNvSpPr>
              <a:spLocks/>
            </p:cNvSpPr>
            <p:nvPr/>
          </p:nvSpPr>
          <p:spPr bwMode="auto">
            <a:xfrm>
              <a:off x="6322800" y="2835820"/>
              <a:ext cx="8356" cy="5969"/>
            </a:xfrm>
            <a:custGeom>
              <a:avLst/>
              <a:gdLst>
                <a:gd name="T0" fmla="*/ 0 w 7"/>
                <a:gd name="T1" fmla="*/ 3 h 5"/>
                <a:gd name="T2" fmla="*/ 3 w 7"/>
                <a:gd name="T3" fmla="*/ 5 h 5"/>
                <a:gd name="T4" fmla="*/ 7 w 7"/>
                <a:gd name="T5" fmla="*/ 5 h 5"/>
                <a:gd name="T6" fmla="*/ 7 w 7"/>
                <a:gd name="T7" fmla="*/ 0 h 5"/>
                <a:gd name="T8" fmla="*/ 5 w 7"/>
                <a:gd name="T9" fmla="*/ 3 h 5"/>
                <a:gd name="T10" fmla="*/ 3 w 7"/>
                <a:gd name="T11" fmla="*/ 0 h 5"/>
                <a:gd name="T12" fmla="*/ 0 w 7"/>
                <a:gd name="T13" fmla="*/ 3 h 5"/>
              </a:gdLst>
              <a:ahLst/>
              <a:cxnLst>
                <a:cxn ang="0">
                  <a:pos x="T0" y="T1"/>
                </a:cxn>
                <a:cxn ang="0">
                  <a:pos x="T2" y="T3"/>
                </a:cxn>
                <a:cxn ang="0">
                  <a:pos x="T4" y="T5"/>
                </a:cxn>
                <a:cxn ang="0">
                  <a:pos x="T6" y="T7"/>
                </a:cxn>
                <a:cxn ang="0">
                  <a:pos x="T8" y="T9"/>
                </a:cxn>
                <a:cxn ang="0">
                  <a:pos x="T10" y="T11"/>
                </a:cxn>
                <a:cxn ang="0">
                  <a:pos x="T12" y="T13"/>
                </a:cxn>
              </a:cxnLst>
              <a:rect l="0" t="0" r="r" b="b"/>
              <a:pathLst>
                <a:path w="7" h="5">
                  <a:moveTo>
                    <a:pt x="0" y="3"/>
                  </a:moveTo>
                  <a:lnTo>
                    <a:pt x="3" y="5"/>
                  </a:lnTo>
                  <a:lnTo>
                    <a:pt x="7" y="5"/>
                  </a:lnTo>
                  <a:lnTo>
                    <a:pt x="7" y="0"/>
                  </a:lnTo>
                  <a:lnTo>
                    <a:pt x="5" y="3"/>
                  </a:lnTo>
                  <a:lnTo>
                    <a:pt x="3" y="0"/>
                  </a:lnTo>
                  <a:lnTo>
                    <a:pt x="0" y="3"/>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861" name="Freeform 756"/>
            <p:cNvSpPr>
              <a:spLocks/>
            </p:cNvSpPr>
            <p:nvPr/>
          </p:nvSpPr>
          <p:spPr bwMode="auto">
            <a:xfrm>
              <a:off x="6384872" y="3017260"/>
              <a:ext cx="8356" cy="8356"/>
            </a:xfrm>
            <a:custGeom>
              <a:avLst/>
              <a:gdLst>
                <a:gd name="T0" fmla="*/ 0 w 7"/>
                <a:gd name="T1" fmla="*/ 2 h 7"/>
                <a:gd name="T2" fmla="*/ 5 w 7"/>
                <a:gd name="T3" fmla="*/ 7 h 7"/>
                <a:gd name="T4" fmla="*/ 7 w 7"/>
                <a:gd name="T5" fmla="*/ 4 h 7"/>
                <a:gd name="T6" fmla="*/ 5 w 7"/>
                <a:gd name="T7" fmla="*/ 0 h 7"/>
                <a:gd name="T8" fmla="*/ 0 w 7"/>
                <a:gd name="T9" fmla="*/ 0 h 7"/>
                <a:gd name="T10" fmla="*/ 0 w 7"/>
                <a:gd name="T11" fmla="*/ 2 h 7"/>
              </a:gdLst>
              <a:ahLst/>
              <a:cxnLst>
                <a:cxn ang="0">
                  <a:pos x="T0" y="T1"/>
                </a:cxn>
                <a:cxn ang="0">
                  <a:pos x="T2" y="T3"/>
                </a:cxn>
                <a:cxn ang="0">
                  <a:pos x="T4" y="T5"/>
                </a:cxn>
                <a:cxn ang="0">
                  <a:pos x="T6" y="T7"/>
                </a:cxn>
                <a:cxn ang="0">
                  <a:pos x="T8" y="T9"/>
                </a:cxn>
                <a:cxn ang="0">
                  <a:pos x="T10" y="T11"/>
                </a:cxn>
              </a:cxnLst>
              <a:rect l="0" t="0" r="r" b="b"/>
              <a:pathLst>
                <a:path w="7" h="7">
                  <a:moveTo>
                    <a:pt x="0" y="2"/>
                  </a:moveTo>
                  <a:lnTo>
                    <a:pt x="5" y="7"/>
                  </a:lnTo>
                  <a:lnTo>
                    <a:pt x="7" y="4"/>
                  </a:lnTo>
                  <a:lnTo>
                    <a:pt x="5" y="0"/>
                  </a:lnTo>
                  <a:lnTo>
                    <a:pt x="0" y="0"/>
                  </a:lnTo>
                  <a:lnTo>
                    <a:pt x="0" y="2"/>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862" name="Freeform 757"/>
            <p:cNvSpPr>
              <a:spLocks/>
            </p:cNvSpPr>
            <p:nvPr/>
          </p:nvSpPr>
          <p:spPr bwMode="auto">
            <a:xfrm>
              <a:off x="6362191" y="3002936"/>
              <a:ext cx="22680" cy="14324"/>
            </a:xfrm>
            <a:custGeom>
              <a:avLst/>
              <a:gdLst>
                <a:gd name="T0" fmla="*/ 3 w 19"/>
                <a:gd name="T1" fmla="*/ 9 h 12"/>
                <a:gd name="T2" fmla="*/ 5 w 19"/>
                <a:gd name="T3" fmla="*/ 7 h 12"/>
                <a:gd name="T4" fmla="*/ 10 w 19"/>
                <a:gd name="T5" fmla="*/ 7 h 12"/>
                <a:gd name="T6" fmla="*/ 12 w 19"/>
                <a:gd name="T7" fmla="*/ 12 h 12"/>
                <a:gd name="T8" fmla="*/ 12 w 19"/>
                <a:gd name="T9" fmla="*/ 9 h 12"/>
                <a:gd name="T10" fmla="*/ 17 w 19"/>
                <a:gd name="T11" fmla="*/ 7 h 12"/>
                <a:gd name="T12" fmla="*/ 19 w 19"/>
                <a:gd name="T13" fmla="*/ 7 h 12"/>
                <a:gd name="T14" fmla="*/ 17 w 19"/>
                <a:gd name="T15" fmla="*/ 2 h 12"/>
                <a:gd name="T16" fmla="*/ 15 w 19"/>
                <a:gd name="T17" fmla="*/ 2 h 12"/>
                <a:gd name="T18" fmla="*/ 12 w 19"/>
                <a:gd name="T19" fmla="*/ 0 h 12"/>
                <a:gd name="T20" fmla="*/ 10 w 19"/>
                <a:gd name="T21" fmla="*/ 0 h 12"/>
                <a:gd name="T22" fmla="*/ 10 w 19"/>
                <a:gd name="T23" fmla="*/ 2 h 12"/>
                <a:gd name="T24" fmla="*/ 7 w 19"/>
                <a:gd name="T25" fmla="*/ 5 h 12"/>
                <a:gd name="T26" fmla="*/ 0 w 19"/>
                <a:gd name="T27" fmla="*/ 7 h 12"/>
                <a:gd name="T28" fmla="*/ 3 w 19"/>
                <a:gd name="T29" fmla="*/ 9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12">
                  <a:moveTo>
                    <a:pt x="3" y="9"/>
                  </a:moveTo>
                  <a:lnTo>
                    <a:pt x="5" y="7"/>
                  </a:lnTo>
                  <a:lnTo>
                    <a:pt x="10" y="7"/>
                  </a:lnTo>
                  <a:lnTo>
                    <a:pt x="12" y="12"/>
                  </a:lnTo>
                  <a:lnTo>
                    <a:pt x="12" y="9"/>
                  </a:lnTo>
                  <a:lnTo>
                    <a:pt x="17" y="7"/>
                  </a:lnTo>
                  <a:lnTo>
                    <a:pt x="19" y="7"/>
                  </a:lnTo>
                  <a:lnTo>
                    <a:pt x="17" y="2"/>
                  </a:lnTo>
                  <a:lnTo>
                    <a:pt x="15" y="2"/>
                  </a:lnTo>
                  <a:lnTo>
                    <a:pt x="12" y="0"/>
                  </a:lnTo>
                  <a:lnTo>
                    <a:pt x="10" y="0"/>
                  </a:lnTo>
                  <a:lnTo>
                    <a:pt x="10" y="2"/>
                  </a:lnTo>
                  <a:lnTo>
                    <a:pt x="7" y="5"/>
                  </a:lnTo>
                  <a:lnTo>
                    <a:pt x="0" y="7"/>
                  </a:lnTo>
                  <a:lnTo>
                    <a:pt x="3" y="9"/>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863" name="Freeform 758"/>
            <p:cNvSpPr>
              <a:spLocks/>
            </p:cNvSpPr>
            <p:nvPr/>
          </p:nvSpPr>
          <p:spPr bwMode="auto">
            <a:xfrm>
              <a:off x="6359804" y="3019648"/>
              <a:ext cx="28648" cy="28648"/>
            </a:xfrm>
            <a:custGeom>
              <a:avLst/>
              <a:gdLst>
                <a:gd name="T0" fmla="*/ 12 w 24"/>
                <a:gd name="T1" fmla="*/ 0 h 24"/>
                <a:gd name="T2" fmla="*/ 12 w 24"/>
                <a:gd name="T3" fmla="*/ 0 h 24"/>
                <a:gd name="T4" fmla="*/ 9 w 24"/>
                <a:gd name="T5" fmla="*/ 2 h 24"/>
                <a:gd name="T6" fmla="*/ 7 w 24"/>
                <a:gd name="T7" fmla="*/ 2 h 24"/>
                <a:gd name="T8" fmla="*/ 5 w 24"/>
                <a:gd name="T9" fmla="*/ 5 h 24"/>
                <a:gd name="T10" fmla="*/ 5 w 24"/>
                <a:gd name="T11" fmla="*/ 2 h 24"/>
                <a:gd name="T12" fmla="*/ 2 w 24"/>
                <a:gd name="T13" fmla="*/ 2 h 24"/>
                <a:gd name="T14" fmla="*/ 2 w 24"/>
                <a:gd name="T15" fmla="*/ 5 h 24"/>
                <a:gd name="T16" fmla="*/ 0 w 24"/>
                <a:gd name="T17" fmla="*/ 5 h 24"/>
                <a:gd name="T18" fmla="*/ 2 w 24"/>
                <a:gd name="T19" fmla="*/ 5 h 24"/>
                <a:gd name="T20" fmla="*/ 2 w 24"/>
                <a:gd name="T21" fmla="*/ 7 h 24"/>
                <a:gd name="T22" fmla="*/ 0 w 24"/>
                <a:gd name="T23" fmla="*/ 10 h 24"/>
                <a:gd name="T24" fmla="*/ 0 w 24"/>
                <a:gd name="T25" fmla="*/ 12 h 24"/>
                <a:gd name="T26" fmla="*/ 5 w 24"/>
                <a:gd name="T27" fmla="*/ 12 h 24"/>
                <a:gd name="T28" fmla="*/ 7 w 24"/>
                <a:gd name="T29" fmla="*/ 14 h 24"/>
                <a:gd name="T30" fmla="*/ 7 w 24"/>
                <a:gd name="T31" fmla="*/ 19 h 24"/>
                <a:gd name="T32" fmla="*/ 5 w 24"/>
                <a:gd name="T33" fmla="*/ 19 h 24"/>
                <a:gd name="T34" fmla="*/ 2 w 24"/>
                <a:gd name="T35" fmla="*/ 24 h 24"/>
                <a:gd name="T36" fmla="*/ 5 w 24"/>
                <a:gd name="T37" fmla="*/ 24 h 24"/>
                <a:gd name="T38" fmla="*/ 7 w 24"/>
                <a:gd name="T39" fmla="*/ 21 h 24"/>
                <a:gd name="T40" fmla="*/ 7 w 24"/>
                <a:gd name="T41" fmla="*/ 19 h 24"/>
                <a:gd name="T42" fmla="*/ 9 w 24"/>
                <a:gd name="T43" fmla="*/ 14 h 24"/>
                <a:gd name="T44" fmla="*/ 17 w 24"/>
                <a:gd name="T45" fmla="*/ 12 h 24"/>
                <a:gd name="T46" fmla="*/ 19 w 24"/>
                <a:gd name="T47" fmla="*/ 10 h 24"/>
                <a:gd name="T48" fmla="*/ 21 w 24"/>
                <a:gd name="T49" fmla="*/ 7 h 24"/>
                <a:gd name="T50" fmla="*/ 24 w 24"/>
                <a:gd name="T51" fmla="*/ 7 h 24"/>
                <a:gd name="T52" fmla="*/ 24 w 24"/>
                <a:gd name="T53" fmla="*/ 7 h 24"/>
                <a:gd name="T54" fmla="*/ 24 w 24"/>
                <a:gd name="T55" fmla="*/ 5 h 24"/>
                <a:gd name="T56" fmla="*/ 21 w 24"/>
                <a:gd name="T57" fmla="*/ 2 h 24"/>
                <a:gd name="T58" fmla="*/ 19 w 24"/>
                <a:gd name="T59" fmla="*/ 0 h 24"/>
                <a:gd name="T60" fmla="*/ 12 w 24"/>
                <a:gd name="T61"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4" h="24">
                  <a:moveTo>
                    <a:pt x="12" y="0"/>
                  </a:moveTo>
                  <a:lnTo>
                    <a:pt x="12" y="0"/>
                  </a:lnTo>
                  <a:lnTo>
                    <a:pt x="9" y="2"/>
                  </a:lnTo>
                  <a:lnTo>
                    <a:pt x="7" y="2"/>
                  </a:lnTo>
                  <a:lnTo>
                    <a:pt x="5" y="5"/>
                  </a:lnTo>
                  <a:lnTo>
                    <a:pt x="5" y="2"/>
                  </a:lnTo>
                  <a:lnTo>
                    <a:pt x="2" y="2"/>
                  </a:lnTo>
                  <a:lnTo>
                    <a:pt x="2" y="5"/>
                  </a:lnTo>
                  <a:lnTo>
                    <a:pt x="0" y="5"/>
                  </a:lnTo>
                  <a:lnTo>
                    <a:pt x="2" y="5"/>
                  </a:lnTo>
                  <a:lnTo>
                    <a:pt x="2" y="7"/>
                  </a:lnTo>
                  <a:lnTo>
                    <a:pt x="0" y="10"/>
                  </a:lnTo>
                  <a:lnTo>
                    <a:pt x="0" y="12"/>
                  </a:lnTo>
                  <a:lnTo>
                    <a:pt x="5" y="12"/>
                  </a:lnTo>
                  <a:lnTo>
                    <a:pt x="7" y="14"/>
                  </a:lnTo>
                  <a:lnTo>
                    <a:pt x="7" y="19"/>
                  </a:lnTo>
                  <a:lnTo>
                    <a:pt x="5" y="19"/>
                  </a:lnTo>
                  <a:lnTo>
                    <a:pt x="2" y="24"/>
                  </a:lnTo>
                  <a:lnTo>
                    <a:pt x="5" y="24"/>
                  </a:lnTo>
                  <a:lnTo>
                    <a:pt x="7" y="21"/>
                  </a:lnTo>
                  <a:lnTo>
                    <a:pt x="7" y="19"/>
                  </a:lnTo>
                  <a:lnTo>
                    <a:pt x="9" y="14"/>
                  </a:lnTo>
                  <a:lnTo>
                    <a:pt x="17" y="12"/>
                  </a:lnTo>
                  <a:lnTo>
                    <a:pt x="19" y="10"/>
                  </a:lnTo>
                  <a:lnTo>
                    <a:pt x="21" y="7"/>
                  </a:lnTo>
                  <a:lnTo>
                    <a:pt x="24" y="7"/>
                  </a:lnTo>
                  <a:lnTo>
                    <a:pt x="24" y="7"/>
                  </a:lnTo>
                  <a:lnTo>
                    <a:pt x="24" y="5"/>
                  </a:lnTo>
                  <a:lnTo>
                    <a:pt x="21" y="2"/>
                  </a:lnTo>
                  <a:lnTo>
                    <a:pt x="19" y="0"/>
                  </a:lnTo>
                  <a:lnTo>
                    <a:pt x="12" y="0"/>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864" name="Freeform 759"/>
            <p:cNvSpPr>
              <a:spLocks/>
            </p:cNvSpPr>
            <p:nvPr/>
          </p:nvSpPr>
          <p:spPr bwMode="auto">
            <a:xfrm>
              <a:off x="6393227" y="2974288"/>
              <a:ext cx="96689" cy="90720"/>
            </a:xfrm>
            <a:custGeom>
              <a:avLst/>
              <a:gdLst>
                <a:gd name="T0" fmla="*/ 31 w 81"/>
                <a:gd name="T1" fmla="*/ 55 h 76"/>
                <a:gd name="T2" fmla="*/ 38 w 81"/>
                <a:gd name="T3" fmla="*/ 59 h 76"/>
                <a:gd name="T4" fmla="*/ 43 w 81"/>
                <a:gd name="T5" fmla="*/ 57 h 76"/>
                <a:gd name="T6" fmla="*/ 48 w 81"/>
                <a:gd name="T7" fmla="*/ 59 h 76"/>
                <a:gd name="T8" fmla="*/ 55 w 81"/>
                <a:gd name="T9" fmla="*/ 69 h 76"/>
                <a:gd name="T10" fmla="*/ 62 w 81"/>
                <a:gd name="T11" fmla="*/ 76 h 76"/>
                <a:gd name="T12" fmla="*/ 76 w 81"/>
                <a:gd name="T13" fmla="*/ 74 h 76"/>
                <a:gd name="T14" fmla="*/ 78 w 81"/>
                <a:gd name="T15" fmla="*/ 64 h 76"/>
                <a:gd name="T16" fmla="*/ 81 w 81"/>
                <a:gd name="T17" fmla="*/ 57 h 76"/>
                <a:gd name="T18" fmla="*/ 74 w 81"/>
                <a:gd name="T19" fmla="*/ 26 h 76"/>
                <a:gd name="T20" fmla="*/ 76 w 81"/>
                <a:gd name="T21" fmla="*/ 19 h 76"/>
                <a:gd name="T22" fmla="*/ 81 w 81"/>
                <a:gd name="T23" fmla="*/ 12 h 76"/>
                <a:gd name="T24" fmla="*/ 78 w 81"/>
                <a:gd name="T25" fmla="*/ 10 h 76"/>
                <a:gd name="T26" fmla="*/ 62 w 81"/>
                <a:gd name="T27" fmla="*/ 10 h 76"/>
                <a:gd name="T28" fmla="*/ 45 w 81"/>
                <a:gd name="T29" fmla="*/ 5 h 76"/>
                <a:gd name="T30" fmla="*/ 38 w 81"/>
                <a:gd name="T31" fmla="*/ 5 h 76"/>
                <a:gd name="T32" fmla="*/ 34 w 81"/>
                <a:gd name="T33" fmla="*/ 3 h 76"/>
                <a:gd name="T34" fmla="*/ 31 w 81"/>
                <a:gd name="T35" fmla="*/ 5 h 76"/>
                <a:gd name="T36" fmla="*/ 31 w 81"/>
                <a:gd name="T37" fmla="*/ 10 h 76"/>
                <a:gd name="T38" fmla="*/ 22 w 81"/>
                <a:gd name="T39" fmla="*/ 7 h 76"/>
                <a:gd name="T40" fmla="*/ 19 w 81"/>
                <a:gd name="T41" fmla="*/ 10 h 76"/>
                <a:gd name="T42" fmla="*/ 12 w 81"/>
                <a:gd name="T43" fmla="*/ 10 h 76"/>
                <a:gd name="T44" fmla="*/ 7 w 81"/>
                <a:gd name="T45" fmla="*/ 14 h 76"/>
                <a:gd name="T46" fmla="*/ 0 w 81"/>
                <a:gd name="T47" fmla="*/ 19 h 76"/>
                <a:gd name="T48" fmla="*/ 3 w 81"/>
                <a:gd name="T49" fmla="*/ 33 h 76"/>
                <a:gd name="T50" fmla="*/ 7 w 81"/>
                <a:gd name="T51" fmla="*/ 33 h 76"/>
                <a:gd name="T52" fmla="*/ 3 w 81"/>
                <a:gd name="T53" fmla="*/ 36 h 76"/>
                <a:gd name="T54" fmla="*/ 5 w 81"/>
                <a:gd name="T55" fmla="*/ 48 h 76"/>
                <a:gd name="T56" fmla="*/ 15 w 81"/>
                <a:gd name="T57" fmla="*/ 52 h 76"/>
                <a:gd name="T58" fmla="*/ 19 w 81"/>
                <a:gd name="T59" fmla="*/ 45 h 76"/>
                <a:gd name="T60" fmla="*/ 17 w 81"/>
                <a:gd name="T61" fmla="*/ 57 h 76"/>
                <a:gd name="T62" fmla="*/ 19 w 81"/>
                <a:gd name="T63" fmla="*/ 59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81" h="76">
                  <a:moveTo>
                    <a:pt x="26" y="57"/>
                  </a:moveTo>
                  <a:lnTo>
                    <a:pt x="31" y="55"/>
                  </a:lnTo>
                  <a:lnTo>
                    <a:pt x="36" y="59"/>
                  </a:lnTo>
                  <a:lnTo>
                    <a:pt x="38" y="59"/>
                  </a:lnTo>
                  <a:lnTo>
                    <a:pt x="41" y="55"/>
                  </a:lnTo>
                  <a:lnTo>
                    <a:pt x="43" y="57"/>
                  </a:lnTo>
                  <a:lnTo>
                    <a:pt x="43" y="59"/>
                  </a:lnTo>
                  <a:lnTo>
                    <a:pt x="48" y="59"/>
                  </a:lnTo>
                  <a:lnTo>
                    <a:pt x="52" y="64"/>
                  </a:lnTo>
                  <a:lnTo>
                    <a:pt x="55" y="69"/>
                  </a:lnTo>
                  <a:lnTo>
                    <a:pt x="60" y="71"/>
                  </a:lnTo>
                  <a:lnTo>
                    <a:pt x="62" y="76"/>
                  </a:lnTo>
                  <a:lnTo>
                    <a:pt x="69" y="71"/>
                  </a:lnTo>
                  <a:lnTo>
                    <a:pt x="76" y="74"/>
                  </a:lnTo>
                  <a:lnTo>
                    <a:pt x="78" y="69"/>
                  </a:lnTo>
                  <a:lnTo>
                    <a:pt x="78" y="64"/>
                  </a:lnTo>
                  <a:lnTo>
                    <a:pt x="81" y="62"/>
                  </a:lnTo>
                  <a:lnTo>
                    <a:pt x="81" y="57"/>
                  </a:lnTo>
                  <a:lnTo>
                    <a:pt x="71" y="40"/>
                  </a:lnTo>
                  <a:lnTo>
                    <a:pt x="74" y="26"/>
                  </a:lnTo>
                  <a:lnTo>
                    <a:pt x="76" y="24"/>
                  </a:lnTo>
                  <a:lnTo>
                    <a:pt x="76" y="19"/>
                  </a:lnTo>
                  <a:lnTo>
                    <a:pt x="81" y="14"/>
                  </a:lnTo>
                  <a:lnTo>
                    <a:pt x="81" y="12"/>
                  </a:lnTo>
                  <a:lnTo>
                    <a:pt x="81" y="12"/>
                  </a:lnTo>
                  <a:lnTo>
                    <a:pt x="78" y="10"/>
                  </a:lnTo>
                  <a:lnTo>
                    <a:pt x="78" y="10"/>
                  </a:lnTo>
                  <a:lnTo>
                    <a:pt x="62" y="10"/>
                  </a:lnTo>
                  <a:lnTo>
                    <a:pt x="55" y="5"/>
                  </a:lnTo>
                  <a:lnTo>
                    <a:pt x="45" y="5"/>
                  </a:lnTo>
                  <a:lnTo>
                    <a:pt x="43" y="3"/>
                  </a:lnTo>
                  <a:lnTo>
                    <a:pt x="38" y="5"/>
                  </a:lnTo>
                  <a:lnTo>
                    <a:pt x="36" y="0"/>
                  </a:lnTo>
                  <a:lnTo>
                    <a:pt x="34" y="3"/>
                  </a:lnTo>
                  <a:lnTo>
                    <a:pt x="31" y="3"/>
                  </a:lnTo>
                  <a:lnTo>
                    <a:pt x="31" y="5"/>
                  </a:lnTo>
                  <a:lnTo>
                    <a:pt x="34" y="7"/>
                  </a:lnTo>
                  <a:lnTo>
                    <a:pt x="31" y="10"/>
                  </a:lnTo>
                  <a:lnTo>
                    <a:pt x="29" y="7"/>
                  </a:lnTo>
                  <a:lnTo>
                    <a:pt x="22" y="7"/>
                  </a:lnTo>
                  <a:lnTo>
                    <a:pt x="19" y="5"/>
                  </a:lnTo>
                  <a:lnTo>
                    <a:pt x="19" y="10"/>
                  </a:lnTo>
                  <a:lnTo>
                    <a:pt x="15" y="10"/>
                  </a:lnTo>
                  <a:lnTo>
                    <a:pt x="12" y="10"/>
                  </a:lnTo>
                  <a:lnTo>
                    <a:pt x="10" y="14"/>
                  </a:lnTo>
                  <a:lnTo>
                    <a:pt x="7" y="14"/>
                  </a:lnTo>
                  <a:lnTo>
                    <a:pt x="3" y="17"/>
                  </a:lnTo>
                  <a:lnTo>
                    <a:pt x="0" y="19"/>
                  </a:lnTo>
                  <a:lnTo>
                    <a:pt x="0" y="33"/>
                  </a:lnTo>
                  <a:lnTo>
                    <a:pt x="3" y="33"/>
                  </a:lnTo>
                  <a:lnTo>
                    <a:pt x="3" y="33"/>
                  </a:lnTo>
                  <a:lnTo>
                    <a:pt x="7" y="33"/>
                  </a:lnTo>
                  <a:lnTo>
                    <a:pt x="5" y="36"/>
                  </a:lnTo>
                  <a:lnTo>
                    <a:pt x="3" y="36"/>
                  </a:lnTo>
                  <a:lnTo>
                    <a:pt x="3" y="40"/>
                  </a:lnTo>
                  <a:lnTo>
                    <a:pt x="5" y="48"/>
                  </a:lnTo>
                  <a:lnTo>
                    <a:pt x="12" y="52"/>
                  </a:lnTo>
                  <a:lnTo>
                    <a:pt x="15" y="52"/>
                  </a:lnTo>
                  <a:lnTo>
                    <a:pt x="15" y="48"/>
                  </a:lnTo>
                  <a:lnTo>
                    <a:pt x="19" y="45"/>
                  </a:lnTo>
                  <a:lnTo>
                    <a:pt x="19" y="48"/>
                  </a:lnTo>
                  <a:lnTo>
                    <a:pt x="17" y="57"/>
                  </a:lnTo>
                  <a:lnTo>
                    <a:pt x="17" y="59"/>
                  </a:lnTo>
                  <a:lnTo>
                    <a:pt x="19" y="59"/>
                  </a:lnTo>
                  <a:lnTo>
                    <a:pt x="26" y="57"/>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865" name="Freeform 760"/>
            <p:cNvSpPr>
              <a:spLocks/>
            </p:cNvSpPr>
            <p:nvPr/>
          </p:nvSpPr>
          <p:spPr bwMode="auto">
            <a:xfrm>
              <a:off x="6384872" y="3005323"/>
              <a:ext cx="5969" cy="3581"/>
            </a:xfrm>
            <a:custGeom>
              <a:avLst/>
              <a:gdLst>
                <a:gd name="T0" fmla="*/ 3 w 5"/>
                <a:gd name="T1" fmla="*/ 0 h 3"/>
                <a:gd name="T2" fmla="*/ 0 w 5"/>
                <a:gd name="T3" fmla="*/ 0 h 3"/>
                <a:gd name="T4" fmla="*/ 0 w 5"/>
                <a:gd name="T5" fmla="*/ 3 h 3"/>
                <a:gd name="T6" fmla="*/ 5 w 5"/>
                <a:gd name="T7" fmla="*/ 0 h 3"/>
                <a:gd name="T8" fmla="*/ 3 w 5"/>
                <a:gd name="T9" fmla="*/ 0 h 3"/>
              </a:gdLst>
              <a:ahLst/>
              <a:cxnLst>
                <a:cxn ang="0">
                  <a:pos x="T0" y="T1"/>
                </a:cxn>
                <a:cxn ang="0">
                  <a:pos x="T2" y="T3"/>
                </a:cxn>
                <a:cxn ang="0">
                  <a:pos x="T4" y="T5"/>
                </a:cxn>
                <a:cxn ang="0">
                  <a:pos x="T6" y="T7"/>
                </a:cxn>
                <a:cxn ang="0">
                  <a:pos x="T8" y="T9"/>
                </a:cxn>
              </a:cxnLst>
              <a:rect l="0" t="0" r="r" b="b"/>
              <a:pathLst>
                <a:path w="5" h="3">
                  <a:moveTo>
                    <a:pt x="3" y="0"/>
                  </a:moveTo>
                  <a:lnTo>
                    <a:pt x="0" y="0"/>
                  </a:lnTo>
                  <a:lnTo>
                    <a:pt x="0" y="3"/>
                  </a:lnTo>
                  <a:lnTo>
                    <a:pt x="5" y="0"/>
                  </a:lnTo>
                  <a:lnTo>
                    <a:pt x="3" y="0"/>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866" name="Freeform 761"/>
            <p:cNvSpPr>
              <a:spLocks/>
            </p:cNvSpPr>
            <p:nvPr/>
          </p:nvSpPr>
          <p:spPr bwMode="auto">
            <a:xfrm>
              <a:off x="6345481" y="3039941"/>
              <a:ext cx="155179" cy="84752"/>
            </a:xfrm>
            <a:custGeom>
              <a:avLst/>
              <a:gdLst>
                <a:gd name="T0" fmla="*/ 17 w 130"/>
                <a:gd name="T1" fmla="*/ 52 h 71"/>
                <a:gd name="T2" fmla="*/ 33 w 130"/>
                <a:gd name="T3" fmla="*/ 49 h 71"/>
                <a:gd name="T4" fmla="*/ 40 w 130"/>
                <a:gd name="T5" fmla="*/ 52 h 71"/>
                <a:gd name="T6" fmla="*/ 47 w 130"/>
                <a:gd name="T7" fmla="*/ 47 h 71"/>
                <a:gd name="T8" fmla="*/ 52 w 130"/>
                <a:gd name="T9" fmla="*/ 49 h 71"/>
                <a:gd name="T10" fmla="*/ 62 w 130"/>
                <a:gd name="T11" fmla="*/ 54 h 71"/>
                <a:gd name="T12" fmla="*/ 71 w 130"/>
                <a:gd name="T13" fmla="*/ 49 h 71"/>
                <a:gd name="T14" fmla="*/ 85 w 130"/>
                <a:gd name="T15" fmla="*/ 54 h 71"/>
                <a:gd name="T16" fmla="*/ 95 w 130"/>
                <a:gd name="T17" fmla="*/ 61 h 71"/>
                <a:gd name="T18" fmla="*/ 104 w 130"/>
                <a:gd name="T19" fmla="*/ 68 h 71"/>
                <a:gd name="T20" fmla="*/ 107 w 130"/>
                <a:gd name="T21" fmla="*/ 71 h 71"/>
                <a:gd name="T22" fmla="*/ 121 w 130"/>
                <a:gd name="T23" fmla="*/ 66 h 71"/>
                <a:gd name="T24" fmla="*/ 126 w 130"/>
                <a:gd name="T25" fmla="*/ 59 h 71"/>
                <a:gd name="T26" fmla="*/ 130 w 130"/>
                <a:gd name="T27" fmla="*/ 54 h 71"/>
                <a:gd name="T28" fmla="*/ 128 w 130"/>
                <a:gd name="T29" fmla="*/ 45 h 71"/>
                <a:gd name="T30" fmla="*/ 123 w 130"/>
                <a:gd name="T31" fmla="*/ 38 h 71"/>
                <a:gd name="T32" fmla="*/ 121 w 130"/>
                <a:gd name="T33" fmla="*/ 28 h 71"/>
                <a:gd name="T34" fmla="*/ 118 w 130"/>
                <a:gd name="T35" fmla="*/ 23 h 71"/>
                <a:gd name="T36" fmla="*/ 118 w 130"/>
                <a:gd name="T37" fmla="*/ 19 h 71"/>
                <a:gd name="T38" fmla="*/ 102 w 130"/>
                <a:gd name="T39" fmla="*/ 21 h 71"/>
                <a:gd name="T40" fmla="*/ 95 w 130"/>
                <a:gd name="T41" fmla="*/ 14 h 71"/>
                <a:gd name="T42" fmla="*/ 88 w 130"/>
                <a:gd name="T43" fmla="*/ 4 h 71"/>
                <a:gd name="T44" fmla="*/ 83 w 130"/>
                <a:gd name="T45" fmla="*/ 2 h 71"/>
                <a:gd name="T46" fmla="*/ 78 w 130"/>
                <a:gd name="T47" fmla="*/ 4 h 71"/>
                <a:gd name="T48" fmla="*/ 71 w 130"/>
                <a:gd name="T49" fmla="*/ 0 h 71"/>
                <a:gd name="T50" fmla="*/ 59 w 130"/>
                <a:gd name="T51" fmla="*/ 4 h 71"/>
                <a:gd name="T52" fmla="*/ 57 w 130"/>
                <a:gd name="T53" fmla="*/ 11 h 71"/>
                <a:gd name="T54" fmla="*/ 57 w 130"/>
                <a:gd name="T55" fmla="*/ 26 h 71"/>
                <a:gd name="T56" fmla="*/ 45 w 130"/>
                <a:gd name="T57" fmla="*/ 33 h 71"/>
                <a:gd name="T58" fmla="*/ 40 w 130"/>
                <a:gd name="T59" fmla="*/ 26 h 71"/>
                <a:gd name="T60" fmla="*/ 31 w 130"/>
                <a:gd name="T61" fmla="*/ 9 h 71"/>
                <a:gd name="T62" fmla="*/ 26 w 130"/>
                <a:gd name="T63" fmla="*/ 14 h 71"/>
                <a:gd name="T64" fmla="*/ 17 w 130"/>
                <a:gd name="T65" fmla="*/ 16 h 71"/>
                <a:gd name="T66" fmla="*/ 10 w 130"/>
                <a:gd name="T67" fmla="*/ 21 h 71"/>
                <a:gd name="T68" fmla="*/ 10 w 130"/>
                <a:gd name="T69" fmla="*/ 26 h 71"/>
                <a:gd name="T70" fmla="*/ 5 w 130"/>
                <a:gd name="T71" fmla="*/ 38 h 71"/>
                <a:gd name="T72" fmla="*/ 5 w 130"/>
                <a:gd name="T73" fmla="*/ 45 h 71"/>
                <a:gd name="T74" fmla="*/ 3 w 130"/>
                <a:gd name="T75" fmla="*/ 59 h 71"/>
                <a:gd name="T76" fmla="*/ 5 w 130"/>
                <a:gd name="T77" fmla="*/ 61 h 71"/>
                <a:gd name="T78" fmla="*/ 12 w 130"/>
                <a:gd name="T79" fmla="*/ 56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30" h="71">
                  <a:moveTo>
                    <a:pt x="12" y="56"/>
                  </a:moveTo>
                  <a:lnTo>
                    <a:pt x="17" y="52"/>
                  </a:lnTo>
                  <a:lnTo>
                    <a:pt x="26" y="49"/>
                  </a:lnTo>
                  <a:lnTo>
                    <a:pt x="33" y="49"/>
                  </a:lnTo>
                  <a:lnTo>
                    <a:pt x="38" y="49"/>
                  </a:lnTo>
                  <a:lnTo>
                    <a:pt x="40" y="52"/>
                  </a:lnTo>
                  <a:lnTo>
                    <a:pt x="45" y="47"/>
                  </a:lnTo>
                  <a:lnTo>
                    <a:pt x="47" y="47"/>
                  </a:lnTo>
                  <a:lnTo>
                    <a:pt x="50" y="49"/>
                  </a:lnTo>
                  <a:lnTo>
                    <a:pt x="52" y="49"/>
                  </a:lnTo>
                  <a:lnTo>
                    <a:pt x="57" y="54"/>
                  </a:lnTo>
                  <a:lnTo>
                    <a:pt x="62" y="54"/>
                  </a:lnTo>
                  <a:lnTo>
                    <a:pt x="64" y="54"/>
                  </a:lnTo>
                  <a:lnTo>
                    <a:pt x="71" y="49"/>
                  </a:lnTo>
                  <a:lnTo>
                    <a:pt x="78" y="54"/>
                  </a:lnTo>
                  <a:lnTo>
                    <a:pt x="85" y="54"/>
                  </a:lnTo>
                  <a:lnTo>
                    <a:pt x="90" y="61"/>
                  </a:lnTo>
                  <a:lnTo>
                    <a:pt x="95" y="61"/>
                  </a:lnTo>
                  <a:lnTo>
                    <a:pt x="100" y="68"/>
                  </a:lnTo>
                  <a:lnTo>
                    <a:pt x="104" y="68"/>
                  </a:lnTo>
                  <a:lnTo>
                    <a:pt x="107" y="71"/>
                  </a:lnTo>
                  <a:lnTo>
                    <a:pt x="107" y="71"/>
                  </a:lnTo>
                  <a:lnTo>
                    <a:pt x="114" y="66"/>
                  </a:lnTo>
                  <a:lnTo>
                    <a:pt x="121" y="66"/>
                  </a:lnTo>
                  <a:lnTo>
                    <a:pt x="123" y="61"/>
                  </a:lnTo>
                  <a:lnTo>
                    <a:pt x="126" y="59"/>
                  </a:lnTo>
                  <a:lnTo>
                    <a:pt x="128" y="54"/>
                  </a:lnTo>
                  <a:lnTo>
                    <a:pt x="130" y="54"/>
                  </a:lnTo>
                  <a:lnTo>
                    <a:pt x="130" y="47"/>
                  </a:lnTo>
                  <a:lnTo>
                    <a:pt x="128" y="45"/>
                  </a:lnTo>
                  <a:lnTo>
                    <a:pt x="126" y="38"/>
                  </a:lnTo>
                  <a:lnTo>
                    <a:pt x="123" y="38"/>
                  </a:lnTo>
                  <a:lnTo>
                    <a:pt x="121" y="30"/>
                  </a:lnTo>
                  <a:lnTo>
                    <a:pt x="121" y="28"/>
                  </a:lnTo>
                  <a:lnTo>
                    <a:pt x="121" y="26"/>
                  </a:lnTo>
                  <a:lnTo>
                    <a:pt x="118" y="23"/>
                  </a:lnTo>
                  <a:lnTo>
                    <a:pt x="118" y="21"/>
                  </a:lnTo>
                  <a:lnTo>
                    <a:pt x="118" y="19"/>
                  </a:lnTo>
                  <a:lnTo>
                    <a:pt x="109" y="16"/>
                  </a:lnTo>
                  <a:lnTo>
                    <a:pt x="102" y="21"/>
                  </a:lnTo>
                  <a:lnTo>
                    <a:pt x="100" y="16"/>
                  </a:lnTo>
                  <a:lnTo>
                    <a:pt x="95" y="14"/>
                  </a:lnTo>
                  <a:lnTo>
                    <a:pt x="92" y="9"/>
                  </a:lnTo>
                  <a:lnTo>
                    <a:pt x="88" y="4"/>
                  </a:lnTo>
                  <a:lnTo>
                    <a:pt x="83" y="4"/>
                  </a:lnTo>
                  <a:lnTo>
                    <a:pt x="83" y="2"/>
                  </a:lnTo>
                  <a:lnTo>
                    <a:pt x="81" y="0"/>
                  </a:lnTo>
                  <a:lnTo>
                    <a:pt x="78" y="4"/>
                  </a:lnTo>
                  <a:lnTo>
                    <a:pt x="76" y="4"/>
                  </a:lnTo>
                  <a:lnTo>
                    <a:pt x="71" y="0"/>
                  </a:lnTo>
                  <a:lnTo>
                    <a:pt x="66" y="2"/>
                  </a:lnTo>
                  <a:lnTo>
                    <a:pt x="59" y="4"/>
                  </a:lnTo>
                  <a:lnTo>
                    <a:pt x="57" y="4"/>
                  </a:lnTo>
                  <a:lnTo>
                    <a:pt x="57" y="11"/>
                  </a:lnTo>
                  <a:lnTo>
                    <a:pt x="59" y="19"/>
                  </a:lnTo>
                  <a:lnTo>
                    <a:pt x="57" y="26"/>
                  </a:lnTo>
                  <a:lnTo>
                    <a:pt x="50" y="33"/>
                  </a:lnTo>
                  <a:lnTo>
                    <a:pt x="45" y="33"/>
                  </a:lnTo>
                  <a:lnTo>
                    <a:pt x="40" y="28"/>
                  </a:lnTo>
                  <a:lnTo>
                    <a:pt x="40" y="26"/>
                  </a:lnTo>
                  <a:lnTo>
                    <a:pt x="31" y="16"/>
                  </a:lnTo>
                  <a:lnTo>
                    <a:pt x="31" y="9"/>
                  </a:lnTo>
                  <a:lnTo>
                    <a:pt x="29" y="9"/>
                  </a:lnTo>
                  <a:lnTo>
                    <a:pt x="26" y="14"/>
                  </a:lnTo>
                  <a:lnTo>
                    <a:pt x="19" y="14"/>
                  </a:lnTo>
                  <a:lnTo>
                    <a:pt x="17" y="16"/>
                  </a:lnTo>
                  <a:lnTo>
                    <a:pt x="14" y="16"/>
                  </a:lnTo>
                  <a:lnTo>
                    <a:pt x="10" y="21"/>
                  </a:lnTo>
                  <a:lnTo>
                    <a:pt x="12" y="26"/>
                  </a:lnTo>
                  <a:lnTo>
                    <a:pt x="10" y="26"/>
                  </a:lnTo>
                  <a:lnTo>
                    <a:pt x="10" y="33"/>
                  </a:lnTo>
                  <a:lnTo>
                    <a:pt x="5" y="38"/>
                  </a:lnTo>
                  <a:lnTo>
                    <a:pt x="3" y="42"/>
                  </a:lnTo>
                  <a:lnTo>
                    <a:pt x="5" y="45"/>
                  </a:lnTo>
                  <a:lnTo>
                    <a:pt x="0" y="49"/>
                  </a:lnTo>
                  <a:lnTo>
                    <a:pt x="3" y="59"/>
                  </a:lnTo>
                  <a:lnTo>
                    <a:pt x="5" y="61"/>
                  </a:lnTo>
                  <a:lnTo>
                    <a:pt x="5" y="61"/>
                  </a:lnTo>
                  <a:lnTo>
                    <a:pt x="10" y="61"/>
                  </a:lnTo>
                  <a:lnTo>
                    <a:pt x="12" y="56"/>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867" name="Freeform 762"/>
            <p:cNvSpPr>
              <a:spLocks/>
            </p:cNvSpPr>
            <p:nvPr/>
          </p:nvSpPr>
          <p:spPr bwMode="auto">
            <a:xfrm>
              <a:off x="6351450" y="3096043"/>
              <a:ext cx="121756" cy="87139"/>
            </a:xfrm>
            <a:custGeom>
              <a:avLst/>
              <a:gdLst>
                <a:gd name="T0" fmla="*/ 42 w 102"/>
                <a:gd name="T1" fmla="*/ 57 h 73"/>
                <a:gd name="T2" fmla="*/ 45 w 102"/>
                <a:gd name="T3" fmla="*/ 57 h 73"/>
                <a:gd name="T4" fmla="*/ 47 w 102"/>
                <a:gd name="T5" fmla="*/ 66 h 73"/>
                <a:gd name="T6" fmla="*/ 47 w 102"/>
                <a:gd name="T7" fmla="*/ 71 h 73"/>
                <a:gd name="T8" fmla="*/ 50 w 102"/>
                <a:gd name="T9" fmla="*/ 73 h 73"/>
                <a:gd name="T10" fmla="*/ 54 w 102"/>
                <a:gd name="T11" fmla="*/ 71 h 73"/>
                <a:gd name="T12" fmla="*/ 61 w 102"/>
                <a:gd name="T13" fmla="*/ 69 h 73"/>
                <a:gd name="T14" fmla="*/ 66 w 102"/>
                <a:gd name="T15" fmla="*/ 71 h 73"/>
                <a:gd name="T16" fmla="*/ 71 w 102"/>
                <a:gd name="T17" fmla="*/ 69 h 73"/>
                <a:gd name="T18" fmla="*/ 76 w 102"/>
                <a:gd name="T19" fmla="*/ 69 h 73"/>
                <a:gd name="T20" fmla="*/ 73 w 102"/>
                <a:gd name="T21" fmla="*/ 64 h 73"/>
                <a:gd name="T22" fmla="*/ 78 w 102"/>
                <a:gd name="T23" fmla="*/ 61 h 73"/>
                <a:gd name="T24" fmla="*/ 80 w 102"/>
                <a:gd name="T25" fmla="*/ 57 h 73"/>
                <a:gd name="T26" fmla="*/ 85 w 102"/>
                <a:gd name="T27" fmla="*/ 57 h 73"/>
                <a:gd name="T28" fmla="*/ 85 w 102"/>
                <a:gd name="T29" fmla="*/ 59 h 73"/>
                <a:gd name="T30" fmla="*/ 90 w 102"/>
                <a:gd name="T31" fmla="*/ 59 h 73"/>
                <a:gd name="T32" fmla="*/ 90 w 102"/>
                <a:gd name="T33" fmla="*/ 54 h 73"/>
                <a:gd name="T34" fmla="*/ 85 w 102"/>
                <a:gd name="T35" fmla="*/ 52 h 73"/>
                <a:gd name="T36" fmla="*/ 87 w 102"/>
                <a:gd name="T37" fmla="*/ 45 h 73"/>
                <a:gd name="T38" fmla="*/ 90 w 102"/>
                <a:gd name="T39" fmla="*/ 45 h 73"/>
                <a:gd name="T40" fmla="*/ 92 w 102"/>
                <a:gd name="T41" fmla="*/ 38 h 73"/>
                <a:gd name="T42" fmla="*/ 99 w 102"/>
                <a:gd name="T43" fmla="*/ 35 h 73"/>
                <a:gd name="T44" fmla="*/ 99 w 102"/>
                <a:gd name="T45" fmla="*/ 31 h 73"/>
                <a:gd name="T46" fmla="*/ 97 w 102"/>
                <a:gd name="T47" fmla="*/ 28 h 73"/>
                <a:gd name="T48" fmla="*/ 102 w 102"/>
                <a:gd name="T49" fmla="*/ 24 h 73"/>
                <a:gd name="T50" fmla="*/ 99 w 102"/>
                <a:gd name="T51" fmla="*/ 21 h 73"/>
                <a:gd name="T52" fmla="*/ 95 w 102"/>
                <a:gd name="T53" fmla="*/ 21 h 73"/>
                <a:gd name="T54" fmla="*/ 90 w 102"/>
                <a:gd name="T55" fmla="*/ 14 h 73"/>
                <a:gd name="T56" fmla="*/ 85 w 102"/>
                <a:gd name="T57" fmla="*/ 14 h 73"/>
                <a:gd name="T58" fmla="*/ 80 w 102"/>
                <a:gd name="T59" fmla="*/ 7 h 73"/>
                <a:gd name="T60" fmla="*/ 73 w 102"/>
                <a:gd name="T61" fmla="*/ 7 h 73"/>
                <a:gd name="T62" fmla="*/ 66 w 102"/>
                <a:gd name="T63" fmla="*/ 2 h 73"/>
                <a:gd name="T64" fmla="*/ 59 w 102"/>
                <a:gd name="T65" fmla="*/ 7 h 73"/>
                <a:gd name="T66" fmla="*/ 57 w 102"/>
                <a:gd name="T67" fmla="*/ 7 h 73"/>
                <a:gd name="T68" fmla="*/ 52 w 102"/>
                <a:gd name="T69" fmla="*/ 7 h 73"/>
                <a:gd name="T70" fmla="*/ 47 w 102"/>
                <a:gd name="T71" fmla="*/ 2 h 73"/>
                <a:gd name="T72" fmla="*/ 45 w 102"/>
                <a:gd name="T73" fmla="*/ 2 h 73"/>
                <a:gd name="T74" fmla="*/ 42 w 102"/>
                <a:gd name="T75" fmla="*/ 0 h 73"/>
                <a:gd name="T76" fmla="*/ 40 w 102"/>
                <a:gd name="T77" fmla="*/ 0 h 73"/>
                <a:gd name="T78" fmla="*/ 35 w 102"/>
                <a:gd name="T79" fmla="*/ 5 h 73"/>
                <a:gd name="T80" fmla="*/ 33 w 102"/>
                <a:gd name="T81" fmla="*/ 2 h 73"/>
                <a:gd name="T82" fmla="*/ 28 w 102"/>
                <a:gd name="T83" fmla="*/ 2 h 73"/>
                <a:gd name="T84" fmla="*/ 21 w 102"/>
                <a:gd name="T85" fmla="*/ 2 h 73"/>
                <a:gd name="T86" fmla="*/ 12 w 102"/>
                <a:gd name="T87" fmla="*/ 5 h 73"/>
                <a:gd name="T88" fmla="*/ 7 w 102"/>
                <a:gd name="T89" fmla="*/ 9 h 73"/>
                <a:gd name="T90" fmla="*/ 5 w 102"/>
                <a:gd name="T91" fmla="*/ 14 h 73"/>
                <a:gd name="T92" fmla="*/ 0 w 102"/>
                <a:gd name="T93" fmla="*/ 14 h 73"/>
                <a:gd name="T94" fmla="*/ 2 w 102"/>
                <a:gd name="T95" fmla="*/ 21 h 73"/>
                <a:gd name="T96" fmla="*/ 2 w 102"/>
                <a:gd name="T97" fmla="*/ 26 h 73"/>
                <a:gd name="T98" fmla="*/ 0 w 102"/>
                <a:gd name="T99" fmla="*/ 28 h 73"/>
                <a:gd name="T100" fmla="*/ 2 w 102"/>
                <a:gd name="T101" fmla="*/ 28 h 73"/>
                <a:gd name="T102" fmla="*/ 9 w 102"/>
                <a:gd name="T103" fmla="*/ 28 h 73"/>
                <a:gd name="T104" fmla="*/ 14 w 102"/>
                <a:gd name="T105" fmla="*/ 35 h 73"/>
                <a:gd name="T106" fmla="*/ 19 w 102"/>
                <a:gd name="T107" fmla="*/ 38 h 73"/>
                <a:gd name="T108" fmla="*/ 26 w 102"/>
                <a:gd name="T109" fmla="*/ 35 h 73"/>
                <a:gd name="T110" fmla="*/ 31 w 102"/>
                <a:gd name="T111" fmla="*/ 38 h 73"/>
                <a:gd name="T112" fmla="*/ 31 w 102"/>
                <a:gd name="T113" fmla="*/ 40 h 73"/>
                <a:gd name="T114" fmla="*/ 33 w 102"/>
                <a:gd name="T115" fmla="*/ 43 h 73"/>
                <a:gd name="T116" fmla="*/ 35 w 102"/>
                <a:gd name="T117" fmla="*/ 45 h 73"/>
                <a:gd name="T118" fmla="*/ 33 w 102"/>
                <a:gd name="T119" fmla="*/ 47 h 73"/>
                <a:gd name="T120" fmla="*/ 33 w 102"/>
                <a:gd name="T121" fmla="*/ 54 h 73"/>
                <a:gd name="T122" fmla="*/ 38 w 102"/>
                <a:gd name="T123" fmla="*/ 54 h 73"/>
                <a:gd name="T124" fmla="*/ 42 w 102"/>
                <a:gd name="T125" fmla="*/ 57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2" h="73">
                  <a:moveTo>
                    <a:pt x="42" y="57"/>
                  </a:moveTo>
                  <a:lnTo>
                    <a:pt x="45" y="57"/>
                  </a:lnTo>
                  <a:lnTo>
                    <a:pt x="47" y="66"/>
                  </a:lnTo>
                  <a:lnTo>
                    <a:pt x="47" y="71"/>
                  </a:lnTo>
                  <a:lnTo>
                    <a:pt x="50" y="73"/>
                  </a:lnTo>
                  <a:lnTo>
                    <a:pt x="54" y="71"/>
                  </a:lnTo>
                  <a:lnTo>
                    <a:pt x="61" y="69"/>
                  </a:lnTo>
                  <a:lnTo>
                    <a:pt x="66" y="71"/>
                  </a:lnTo>
                  <a:lnTo>
                    <a:pt x="71" y="69"/>
                  </a:lnTo>
                  <a:lnTo>
                    <a:pt x="76" y="69"/>
                  </a:lnTo>
                  <a:lnTo>
                    <a:pt x="73" y="64"/>
                  </a:lnTo>
                  <a:lnTo>
                    <a:pt x="78" y="61"/>
                  </a:lnTo>
                  <a:lnTo>
                    <a:pt x="80" y="57"/>
                  </a:lnTo>
                  <a:lnTo>
                    <a:pt x="85" y="57"/>
                  </a:lnTo>
                  <a:lnTo>
                    <a:pt x="85" y="59"/>
                  </a:lnTo>
                  <a:lnTo>
                    <a:pt x="90" y="59"/>
                  </a:lnTo>
                  <a:lnTo>
                    <a:pt x="90" y="54"/>
                  </a:lnTo>
                  <a:lnTo>
                    <a:pt x="85" y="52"/>
                  </a:lnTo>
                  <a:lnTo>
                    <a:pt x="87" y="45"/>
                  </a:lnTo>
                  <a:lnTo>
                    <a:pt x="90" y="45"/>
                  </a:lnTo>
                  <a:lnTo>
                    <a:pt x="92" y="38"/>
                  </a:lnTo>
                  <a:lnTo>
                    <a:pt x="99" y="35"/>
                  </a:lnTo>
                  <a:lnTo>
                    <a:pt x="99" y="31"/>
                  </a:lnTo>
                  <a:lnTo>
                    <a:pt x="97" y="28"/>
                  </a:lnTo>
                  <a:lnTo>
                    <a:pt x="102" y="24"/>
                  </a:lnTo>
                  <a:lnTo>
                    <a:pt x="99" y="21"/>
                  </a:lnTo>
                  <a:lnTo>
                    <a:pt x="95" y="21"/>
                  </a:lnTo>
                  <a:lnTo>
                    <a:pt x="90" y="14"/>
                  </a:lnTo>
                  <a:lnTo>
                    <a:pt x="85" y="14"/>
                  </a:lnTo>
                  <a:lnTo>
                    <a:pt x="80" y="7"/>
                  </a:lnTo>
                  <a:lnTo>
                    <a:pt x="73" y="7"/>
                  </a:lnTo>
                  <a:lnTo>
                    <a:pt x="66" y="2"/>
                  </a:lnTo>
                  <a:lnTo>
                    <a:pt x="59" y="7"/>
                  </a:lnTo>
                  <a:lnTo>
                    <a:pt x="57" y="7"/>
                  </a:lnTo>
                  <a:lnTo>
                    <a:pt x="52" y="7"/>
                  </a:lnTo>
                  <a:lnTo>
                    <a:pt x="47" y="2"/>
                  </a:lnTo>
                  <a:lnTo>
                    <a:pt x="45" y="2"/>
                  </a:lnTo>
                  <a:lnTo>
                    <a:pt x="42" y="0"/>
                  </a:lnTo>
                  <a:lnTo>
                    <a:pt x="40" y="0"/>
                  </a:lnTo>
                  <a:lnTo>
                    <a:pt x="35" y="5"/>
                  </a:lnTo>
                  <a:lnTo>
                    <a:pt x="33" y="2"/>
                  </a:lnTo>
                  <a:lnTo>
                    <a:pt x="28" y="2"/>
                  </a:lnTo>
                  <a:lnTo>
                    <a:pt x="21" y="2"/>
                  </a:lnTo>
                  <a:lnTo>
                    <a:pt x="12" y="5"/>
                  </a:lnTo>
                  <a:lnTo>
                    <a:pt x="7" y="9"/>
                  </a:lnTo>
                  <a:lnTo>
                    <a:pt x="5" y="14"/>
                  </a:lnTo>
                  <a:lnTo>
                    <a:pt x="0" y="14"/>
                  </a:lnTo>
                  <a:lnTo>
                    <a:pt x="2" y="21"/>
                  </a:lnTo>
                  <a:lnTo>
                    <a:pt x="2" y="26"/>
                  </a:lnTo>
                  <a:lnTo>
                    <a:pt x="0" y="28"/>
                  </a:lnTo>
                  <a:lnTo>
                    <a:pt x="2" y="28"/>
                  </a:lnTo>
                  <a:lnTo>
                    <a:pt x="9" y="28"/>
                  </a:lnTo>
                  <a:lnTo>
                    <a:pt x="14" y="35"/>
                  </a:lnTo>
                  <a:lnTo>
                    <a:pt x="19" y="38"/>
                  </a:lnTo>
                  <a:lnTo>
                    <a:pt x="26" y="35"/>
                  </a:lnTo>
                  <a:lnTo>
                    <a:pt x="31" y="38"/>
                  </a:lnTo>
                  <a:lnTo>
                    <a:pt x="31" y="40"/>
                  </a:lnTo>
                  <a:lnTo>
                    <a:pt x="33" y="43"/>
                  </a:lnTo>
                  <a:lnTo>
                    <a:pt x="35" y="45"/>
                  </a:lnTo>
                  <a:lnTo>
                    <a:pt x="33" y="47"/>
                  </a:lnTo>
                  <a:lnTo>
                    <a:pt x="33" y="54"/>
                  </a:lnTo>
                  <a:lnTo>
                    <a:pt x="38" y="54"/>
                  </a:lnTo>
                  <a:lnTo>
                    <a:pt x="42" y="57"/>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868" name="Freeform 763"/>
            <p:cNvSpPr>
              <a:spLocks/>
            </p:cNvSpPr>
            <p:nvPr/>
          </p:nvSpPr>
          <p:spPr bwMode="auto">
            <a:xfrm>
              <a:off x="6411134" y="3104400"/>
              <a:ext cx="202927" cy="155179"/>
            </a:xfrm>
            <a:custGeom>
              <a:avLst/>
              <a:gdLst>
                <a:gd name="T0" fmla="*/ 68 w 170"/>
                <a:gd name="T1" fmla="*/ 7 h 130"/>
                <a:gd name="T2" fmla="*/ 59 w 170"/>
                <a:gd name="T3" fmla="*/ 12 h 130"/>
                <a:gd name="T4" fmla="*/ 52 w 170"/>
                <a:gd name="T5" fmla="*/ 17 h 130"/>
                <a:gd name="T6" fmla="*/ 49 w 170"/>
                <a:gd name="T7" fmla="*/ 24 h 130"/>
                <a:gd name="T8" fmla="*/ 42 w 170"/>
                <a:gd name="T9" fmla="*/ 31 h 130"/>
                <a:gd name="T10" fmla="*/ 37 w 170"/>
                <a:gd name="T11" fmla="*/ 38 h 130"/>
                <a:gd name="T12" fmla="*/ 40 w 170"/>
                <a:gd name="T13" fmla="*/ 47 h 130"/>
                <a:gd name="T14" fmla="*/ 35 w 170"/>
                <a:gd name="T15" fmla="*/ 52 h 130"/>
                <a:gd name="T16" fmla="*/ 30 w 170"/>
                <a:gd name="T17" fmla="*/ 50 h 130"/>
                <a:gd name="T18" fmla="*/ 23 w 170"/>
                <a:gd name="T19" fmla="*/ 57 h 130"/>
                <a:gd name="T20" fmla="*/ 21 w 170"/>
                <a:gd name="T21" fmla="*/ 62 h 130"/>
                <a:gd name="T22" fmla="*/ 11 w 170"/>
                <a:gd name="T23" fmla="*/ 62 h 130"/>
                <a:gd name="T24" fmla="*/ 0 w 170"/>
                <a:gd name="T25" fmla="*/ 66 h 130"/>
                <a:gd name="T26" fmla="*/ 4 w 170"/>
                <a:gd name="T27" fmla="*/ 78 h 130"/>
                <a:gd name="T28" fmla="*/ 7 w 170"/>
                <a:gd name="T29" fmla="*/ 88 h 130"/>
                <a:gd name="T30" fmla="*/ 9 w 170"/>
                <a:gd name="T31" fmla="*/ 102 h 130"/>
                <a:gd name="T32" fmla="*/ 2 w 170"/>
                <a:gd name="T33" fmla="*/ 109 h 130"/>
                <a:gd name="T34" fmla="*/ 9 w 170"/>
                <a:gd name="T35" fmla="*/ 121 h 130"/>
                <a:gd name="T36" fmla="*/ 11 w 170"/>
                <a:gd name="T37" fmla="*/ 123 h 130"/>
                <a:gd name="T38" fmla="*/ 21 w 170"/>
                <a:gd name="T39" fmla="*/ 125 h 130"/>
                <a:gd name="T40" fmla="*/ 42 w 170"/>
                <a:gd name="T41" fmla="*/ 123 h 130"/>
                <a:gd name="T42" fmla="*/ 49 w 170"/>
                <a:gd name="T43" fmla="*/ 118 h 130"/>
                <a:gd name="T44" fmla="*/ 66 w 170"/>
                <a:gd name="T45" fmla="*/ 123 h 130"/>
                <a:gd name="T46" fmla="*/ 71 w 170"/>
                <a:gd name="T47" fmla="*/ 128 h 130"/>
                <a:gd name="T48" fmla="*/ 82 w 170"/>
                <a:gd name="T49" fmla="*/ 128 h 130"/>
                <a:gd name="T50" fmla="*/ 87 w 170"/>
                <a:gd name="T51" fmla="*/ 125 h 130"/>
                <a:gd name="T52" fmla="*/ 94 w 170"/>
                <a:gd name="T53" fmla="*/ 128 h 130"/>
                <a:gd name="T54" fmla="*/ 106 w 170"/>
                <a:gd name="T55" fmla="*/ 125 h 130"/>
                <a:gd name="T56" fmla="*/ 111 w 170"/>
                <a:gd name="T57" fmla="*/ 130 h 130"/>
                <a:gd name="T58" fmla="*/ 118 w 170"/>
                <a:gd name="T59" fmla="*/ 125 h 130"/>
                <a:gd name="T60" fmla="*/ 127 w 170"/>
                <a:gd name="T61" fmla="*/ 125 h 130"/>
                <a:gd name="T62" fmla="*/ 137 w 170"/>
                <a:gd name="T63" fmla="*/ 128 h 130"/>
                <a:gd name="T64" fmla="*/ 139 w 170"/>
                <a:gd name="T65" fmla="*/ 114 h 130"/>
                <a:gd name="T66" fmla="*/ 153 w 170"/>
                <a:gd name="T67" fmla="*/ 111 h 130"/>
                <a:gd name="T68" fmla="*/ 156 w 170"/>
                <a:gd name="T69" fmla="*/ 107 h 130"/>
                <a:gd name="T70" fmla="*/ 151 w 170"/>
                <a:gd name="T71" fmla="*/ 95 h 130"/>
                <a:gd name="T72" fmla="*/ 146 w 170"/>
                <a:gd name="T73" fmla="*/ 83 h 130"/>
                <a:gd name="T74" fmla="*/ 153 w 170"/>
                <a:gd name="T75" fmla="*/ 85 h 130"/>
                <a:gd name="T76" fmla="*/ 167 w 170"/>
                <a:gd name="T77" fmla="*/ 76 h 130"/>
                <a:gd name="T78" fmla="*/ 165 w 170"/>
                <a:gd name="T79" fmla="*/ 71 h 130"/>
                <a:gd name="T80" fmla="*/ 156 w 170"/>
                <a:gd name="T81" fmla="*/ 62 h 130"/>
                <a:gd name="T82" fmla="*/ 146 w 170"/>
                <a:gd name="T83" fmla="*/ 52 h 130"/>
                <a:gd name="T84" fmla="*/ 139 w 170"/>
                <a:gd name="T85" fmla="*/ 43 h 130"/>
                <a:gd name="T86" fmla="*/ 132 w 170"/>
                <a:gd name="T87" fmla="*/ 31 h 130"/>
                <a:gd name="T88" fmla="*/ 127 w 170"/>
                <a:gd name="T89" fmla="*/ 21 h 130"/>
                <a:gd name="T90" fmla="*/ 127 w 170"/>
                <a:gd name="T91" fmla="*/ 12 h 130"/>
                <a:gd name="T92" fmla="*/ 115 w 170"/>
                <a:gd name="T93" fmla="*/ 7 h 130"/>
                <a:gd name="T94" fmla="*/ 108 w 170"/>
                <a:gd name="T95" fmla="*/ 7 h 130"/>
                <a:gd name="T96" fmla="*/ 99 w 170"/>
                <a:gd name="T97" fmla="*/ 5 h 130"/>
                <a:gd name="T98" fmla="*/ 89 w 170"/>
                <a:gd name="T99" fmla="*/ 5 h 130"/>
                <a:gd name="T100" fmla="*/ 80 w 170"/>
                <a:gd name="T101" fmla="*/ 2 h 130"/>
                <a:gd name="T102" fmla="*/ 73 w 170"/>
                <a:gd name="T103" fmla="*/ 0 h 1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70" h="130">
                  <a:moveTo>
                    <a:pt x="71" y="5"/>
                  </a:moveTo>
                  <a:lnTo>
                    <a:pt x="68" y="7"/>
                  </a:lnTo>
                  <a:lnTo>
                    <a:pt x="66" y="12"/>
                  </a:lnTo>
                  <a:lnTo>
                    <a:pt x="59" y="12"/>
                  </a:lnTo>
                  <a:lnTo>
                    <a:pt x="52" y="17"/>
                  </a:lnTo>
                  <a:lnTo>
                    <a:pt x="52" y="17"/>
                  </a:lnTo>
                  <a:lnTo>
                    <a:pt x="47" y="21"/>
                  </a:lnTo>
                  <a:lnTo>
                    <a:pt x="49" y="24"/>
                  </a:lnTo>
                  <a:lnTo>
                    <a:pt x="49" y="28"/>
                  </a:lnTo>
                  <a:lnTo>
                    <a:pt x="42" y="31"/>
                  </a:lnTo>
                  <a:lnTo>
                    <a:pt x="40" y="38"/>
                  </a:lnTo>
                  <a:lnTo>
                    <a:pt x="37" y="38"/>
                  </a:lnTo>
                  <a:lnTo>
                    <a:pt x="35" y="45"/>
                  </a:lnTo>
                  <a:lnTo>
                    <a:pt x="40" y="47"/>
                  </a:lnTo>
                  <a:lnTo>
                    <a:pt x="40" y="52"/>
                  </a:lnTo>
                  <a:lnTo>
                    <a:pt x="35" y="52"/>
                  </a:lnTo>
                  <a:lnTo>
                    <a:pt x="35" y="50"/>
                  </a:lnTo>
                  <a:lnTo>
                    <a:pt x="30" y="50"/>
                  </a:lnTo>
                  <a:lnTo>
                    <a:pt x="28" y="54"/>
                  </a:lnTo>
                  <a:lnTo>
                    <a:pt x="23" y="57"/>
                  </a:lnTo>
                  <a:lnTo>
                    <a:pt x="26" y="62"/>
                  </a:lnTo>
                  <a:lnTo>
                    <a:pt x="21" y="62"/>
                  </a:lnTo>
                  <a:lnTo>
                    <a:pt x="16" y="64"/>
                  </a:lnTo>
                  <a:lnTo>
                    <a:pt x="11" y="62"/>
                  </a:lnTo>
                  <a:lnTo>
                    <a:pt x="4" y="64"/>
                  </a:lnTo>
                  <a:lnTo>
                    <a:pt x="0" y="66"/>
                  </a:lnTo>
                  <a:lnTo>
                    <a:pt x="0" y="69"/>
                  </a:lnTo>
                  <a:lnTo>
                    <a:pt x="4" y="78"/>
                  </a:lnTo>
                  <a:lnTo>
                    <a:pt x="7" y="83"/>
                  </a:lnTo>
                  <a:lnTo>
                    <a:pt x="7" y="88"/>
                  </a:lnTo>
                  <a:lnTo>
                    <a:pt x="9" y="90"/>
                  </a:lnTo>
                  <a:lnTo>
                    <a:pt x="9" y="102"/>
                  </a:lnTo>
                  <a:lnTo>
                    <a:pt x="4" y="104"/>
                  </a:lnTo>
                  <a:lnTo>
                    <a:pt x="2" y="109"/>
                  </a:lnTo>
                  <a:lnTo>
                    <a:pt x="4" y="114"/>
                  </a:lnTo>
                  <a:lnTo>
                    <a:pt x="9" y="121"/>
                  </a:lnTo>
                  <a:lnTo>
                    <a:pt x="7" y="123"/>
                  </a:lnTo>
                  <a:lnTo>
                    <a:pt x="11" y="123"/>
                  </a:lnTo>
                  <a:lnTo>
                    <a:pt x="19" y="125"/>
                  </a:lnTo>
                  <a:lnTo>
                    <a:pt x="21" y="125"/>
                  </a:lnTo>
                  <a:lnTo>
                    <a:pt x="35" y="123"/>
                  </a:lnTo>
                  <a:lnTo>
                    <a:pt x="42" y="123"/>
                  </a:lnTo>
                  <a:lnTo>
                    <a:pt x="47" y="118"/>
                  </a:lnTo>
                  <a:lnTo>
                    <a:pt x="49" y="118"/>
                  </a:lnTo>
                  <a:lnTo>
                    <a:pt x="54" y="121"/>
                  </a:lnTo>
                  <a:lnTo>
                    <a:pt x="66" y="123"/>
                  </a:lnTo>
                  <a:lnTo>
                    <a:pt x="71" y="125"/>
                  </a:lnTo>
                  <a:lnTo>
                    <a:pt x="71" y="128"/>
                  </a:lnTo>
                  <a:lnTo>
                    <a:pt x="78" y="125"/>
                  </a:lnTo>
                  <a:lnTo>
                    <a:pt x="82" y="128"/>
                  </a:lnTo>
                  <a:lnTo>
                    <a:pt x="85" y="128"/>
                  </a:lnTo>
                  <a:lnTo>
                    <a:pt x="87" y="125"/>
                  </a:lnTo>
                  <a:lnTo>
                    <a:pt x="92" y="128"/>
                  </a:lnTo>
                  <a:lnTo>
                    <a:pt x="94" y="128"/>
                  </a:lnTo>
                  <a:lnTo>
                    <a:pt x="101" y="125"/>
                  </a:lnTo>
                  <a:lnTo>
                    <a:pt x="106" y="125"/>
                  </a:lnTo>
                  <a:lnTo>
                    <a:pt x="108" y="130"/>
                  </a:lnTo>
                  <a:lnTo>
                    <a:pt x="111" y="130"/>
                  </a:lnTo>
                  <a:lnTo>
                    <a:pt x="115" y="125"/>
                  </a:lnTo>
                  <a:lnTo>
                    <a:pt x="118" y="125"/>
                  </a:lnTo>
                  <a:lnTo>
                    <a:pt x="123" y="128"/>
                  </a:lnTo>
                  <a:lnTo>
                    <a:pt x="127" y="125"/>
                  </a:lnTo>
                  <a:lnTo>
                    <a:pt x="132" y="130"/>
                  </a:lnTo>
                  <a:lnTo>
                    <a:pt x="137" y="128"/>
                  </a:lnTo>
                  <a:lnTo>
                    <a:pt x="137" y="121"/>
                  </a:lnTo>
                  <a:lnTo>
                    <a:pt x="139" y="114"/>
                  </a:lnTo>
                  <a:lnTo>
                    <a:pt x="146" y="114"/>
                  </a:lnTo>
                  <a:lnTo>
                    <a:pt x="153" y="111"/>
                  </a:lnTo>
                  <a:lnTo>
                    <a:pt x="156" y="111"/>
                  </a:lnTo>
                  <a:lnTo>
                    <a:pt x="156" y="107"/>
                  </a:lnTo>
                  <a:lnTo>
                    <a:pt x="151" y="102"/>
                  </a:lnTo>
                  <a:lnTo>
                    <a:pt x="151" y="95"/>
                  </a:lnTo>
                  <a:lnTo>
                    <a:pt x="146" y="90"/>
                  </a:lnTo>
                  <a:lnTo>
                    <a:pt x="146" y="83"/>
                  </a:lnTo>
                  <a:lnTo>
                    <a:pt x="149" y="81"/>
                  </a:lnTo>
                  <a:lnTo>
                    <a:pt x="153" y="85"/>
                  </a:lnTo>
                  <a:lnTo>
                    <a:pt x="163" y="83"/>
                  </a:lnTo>
                  <a:lnTo>
                    <a:pt x="167" y="76"/>
                  </a:lnTo>
                  <a:lnTo>
                    <a:pt x="170" y="73"/>
                  </a:lnTo>
                  <a:lnTo>
                    <a:pt x="165" y="71"/>
                  </a:lnTo>
                  <a:lnTo>
                    <a:pt x="163" y="66"/>
                  </a:lnTo>
                  <a:lnTo>
                    <a:pt x="156" y="62"/>
                  </a:lnTo>
                  <a:lnTo>
                    <a:pt x="149" y="59"/>
                  </a:lnTo>
                  <a:lnTo>
                    <a:pt x="146" y="52"/>
                  </a:lnTo>
                  <a:lnTo>
                    <a:pt x="144" y="50"/>
                  </a:lnTo>
                  <a:lnTo>
                    <a:pt x="139" y="43"/>
                  </a:lnTo>
                  <a:lnTo>
                    <a:pt x="137" y="36"/>
                  </a:lnTo>
                  <a:lnTo>
                    <a:pt x="132" y="31"/>
                  </a:lnTo>
                  <a:lnTo>
                    <a:pt x="132" y="26"/>
                  </a:lnTo>
                  <a:lnTo>
                    <a:pt x="127" y="21"/>
                  </a:lnTo>
                  <a:lnTo>
                    <a:pt x="130" y="17"/>
                  </a:lnTo>
                  <a:lnTo>
                    <a:pt x="127" y="12"/>
                  </a:lnTo>
                  <a:lnTo>
                    <a:pt x="118" y="7"/>
                  </a:lnTo>
                  <a:lnTo>
                    <a:pt x="115" y="7"/>
                  </a:lnTo>
                  <a:lnTo>
                    <a:pt x="113" y="5"/>
                  </a:lnTo>
                  <a:lnTo>
                    <a:pt x="108" y="7"/>
                  </a:lnTo>
                  <a:lnTo>
                    <a:pt x="104" y="10"/>
                  </a:lnTo>
                  <a:lnTo>
                    <a:pt x="99" y="5"/>
                  </a:lnTo>
                  <a:lnTo>
                    <a:pt x="94" y="2"/>
                  </a:lnTo>
                  <a:lnTo>
                    <a:pt x="89" y="5"/>
                  </a:lnTo>
                  <a:lnTo>
                    <a:pt x="85" y="0"/>
                  </a:lnTo>
                  <a:lnTo>
                    <a:pt x="80" y="2"/>
                  </a:lnTo>
                  <a:lnTo>
                    <a:pt x="78" y="0"/>
                  </a:lnTo>
                  <a:lnTo>
                    <a:pt x="73" y="0"/>
                  </a:lnTo>
                  <a:lnTo>
                    <a:pt x="71" y="5"/>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869" name="Freeform 764"/>
            <p:cNvSpPr>
              <a:spLocks/>
            </p:cNvSpPr>
            <p:nvPr/>
          </p:nvSpPr>
          <p:spPr bwMode="auto">
            <a:xfrm>
              <a:off x="6396809" y="3228543"/>
              <a:ext cx="397498" cy="248287"/>
            </a:xfrm>
            <a:custGeom>
              <a:avLst/>
              <a:gdLst>
                <a:gd name="T0" fmla="*/ 328 w 333"/>
                <a:gd name="T1" fmla="*/ 109 h 208"/>
                <a:gd name="T2" fmla="*/ 331 w 333"/>
                <a:gd name="T3" fmla="*/ 83 h 208"/>
                <a:gd name="T4" fmla="*/ 326 w 333"/>
                <a:gd name="T5" fmla="*/ 69 h 208"/>
                <a:gd name="T6" fmla="*/ 300 w 333"/>
                <a:gd name="T7" fmla="*/ 64 h 208"/>
                <a:gd name="T8" fmla="*/ 279 w 333"/>
                <a:gd name="T9" fmla="*/ 45 h 208"/>
                <a:gd name="T10" fmla="*/ 253 w 333"/>
                <a:gd name="T11" fmla="*/ 50 h 208"/>
                <a:gd name="T12" fmla="*/ 234 w 333"/>
                <a:gd name="T13" fmla="*/ 31 h 208"/>
                <a:gd name="T14" fmla="*/ 215 w 333"/>
                <a:gd name="T15" fmla="*/ 14 h 208"/>
                <a:gd name="T16" fmla="*/ 187 w 333"/>
                <a:gd name="T17" fmla="*/ 3 h 208"/>
                <a:gd name="T18" fmla="*/ 168 w 333"/>
                <a:gd name="T19" fmla="*/ 7 h 208"/>
                <a:gd name="T20" fmla="*/ 149 w 333"/>
                <a:gd name="T21" fmla="*/ 24 h 208"/>
                <a:gd name="T22" fmla="*/ 127 w 333"/>
                <a:gd name="T23" fmla="*/ 21 h 208"/>
                <a:gd name="T24" fmla="*/ 106 w 333"/>
                <a:gd name="T25" fmla="*/ 24 h 208"/>
                <a:gd name="T26" fmla="*/ 90 w 333"/>
                <a:gd name="T27" fmla="*/ 21 h 208"/>
                <a:gd name="T28" fmla="*/ 61 w 333"/>
                <a:gd name="T29" fmla="*/ 14 h 208"/>
                <a:gd name="T30" fmla="*/ 31 w 333"/>
                <a:gd name="T31" fmla="*/ 21 h 208"/>
                <a:gd name="T32" fmla="*/ 23 w 333"/>
                <a:gd name="T33" fmla="*/ 36 h 208"/>
                <a:gd name="T34" fmla="*/ 31 w 333"/>
                <a:gd name="T35" fmla="*/ 52 h 208"/>
                <a:gd name="T36" fmla="*/ 9 w 333"/>
                <a:gd name="T37" fmla="*/ 81 h 208"/>
                <a:gd name="T38" fmla="*/ 0 w 333"/>
                <a:gd name="T39" fmla="*/ 109 h 208"/>
                <a:gd name="T40" fmla="*/ 14 w 333"/>
                <a:gd name="T41" fmla="*/ 121 h 208"/>
                <a:gd name="T42" fmla="*/ 40 w 333"/>
                <a:gd name="T43" fmla="*/ 126 h 208"/>
                <a:gd name="T44" fmla="*/ 59 w 333"/>
                <a:gd name="T45" fmla="*/ 123 h 208"/>
                <a:gd name="T46" fmla="*/ 83 w 333"/>
                <a:gd name="T47" fmla="*/ 111 h 208"/>
                <a:gd name="T48" fmla="*/ 92 w 333"/>
                <a:gd name="T49" fmla="*/ 104 h 208"/>
                <a:gd name="T50" fmla="*/ 111 w 333"/>
                <a:gd name="T51" fmla="*/ 114 h 208"/>
                <a:gd name="T52" fmla="*/ 132 w 333"/>
                <a:gd name="T53" fmla="*/ 121 h 208"/>
                <a:gd name="T54" fmla="*/ 144 w 333"/>
                <a:gd name="T55" fmla="*/ 142 h 208"/>
                <a:gd name="T56" fmla="*/ 151 w 333"/>
                <a:gd name="T57" fmla="*/ 159 h 208"/>
                <a:gd name="T58" fmla="*/ 132 w 333"/>
                <a:gd name="T59" fmla="*/ 166 h 208"/>
                <a:gd name="T60" fmla="*/ 123 w 333"/>
                <a:gd name="T61" fmla="*/ 180 h 208"/>
                <a:gd name="T62" fmla="*/ 139 w 333"/>
                <a:gd name="T63" fmla="*/ 187 h 208"/>
                <a:gd name="T64" fmla="*/ 149 w 333"/>
                <a:gd name="T65" fmla="*/ 182 h 208"/>
                <a:gd name="T66" fmla="*/ 161 w 333"/>
                <a:gd name="T67" fmla="*/ 171 h 208"/>
                <a:gd name="T68" fmla="*/ 168 w 333"/>
                <a:gd name="T69" fmla="*/ 156 h 208"/>
                <a:gd name="T70" fmla="*/ 184 w 333"/>
                <a:gd name="T71" fmla="*/ 154 h 208"/>
                <a:gd name="T72" fmla="*/ 194 w 333"/>
                <a:gd name="T73" fmla="*/ 154 h 208"/>
                <a:gd name="T74" fmla="*/ 182 w 333"/>
                <a:gd name="T75" fmla="*/ 156 h 208"/>
                <a:gd name="T76" fmla="*/ 191 w 333"/>
                <a:gd name="T77" fmla="*/ 161 h 208"/>
                <a:gd name="T78" fmla="*/ 203 w 333"/>
                <a:gd name="T79" fmla="*/ 166 h 208"/>
                <a:gd name="T80" fmla="*/ 220 w 333"/>
                <a:gd name="T81" fmla="*/ 166 h 208"/>
                <a:gd name="T82" fmla="*/ 208 w 333"/>
                <a:gd name="T83" fmla="*/ 180 h 208"/>
                <a:gd name="T84" fmla="*/ 217 w 333"/>
                <a:gd name="T85" fmla="*/ 190 h 208"/>
                <a:gd name="T86" fmla="*/ 224 w 333"/>
                <a:gd name="T87" fmla="*/ 208 h 208"/>
                <a:gd name="T88" fmla="*/ 258 w 333"/>
                <a:gd name="T89" fmla="*/ 194 h 208"/>
                <a:gd name="T90" fmla="*/ 276 w 333"/>
                <a:gd name="T91" fmla="*/ 185 h 208"/>
                <a:gd name="T92" fmla="*/ 267 w 333"/>
                <a:gd name="T93" fmla="*/ 185 h 208"/>
                <a:gd name="T94" fmla="*/ 246 w 333"/>
                <a:gd name="T95" fmla="*/ 175 h 208"/>
                <a:gd name="T96" fmla="*/ 248 w 333"/>
                <a:gd name="T97" fmla="*/ 180 h 208"/>
                <a:gd name="T98" fmla="*/ 246 w 333"/>
                <a:gd name="T99" fmla="*/ 180 h 208"/>
                <a:gd name="T100" fmla="*/ 239 w 333"/>
                <a:gd name="T101" fmla="*/ 178 h 208"/>
                <a:gd name="T102" fmla="*/ 234 w 333"/>
                <a:gd name="T103" fmla="*/ 171 h 208"/>
                <a:gd name="T104" fmla="*/ 227 w 333"/>
                <a:gd name="T105" fmla="*/ 166 h 208"/>
                <a:gd name="T106" fmla="*/ 241 w 333"/>
                <a:gd name="T107" fmla="*/ 163 h 208"/>
                <a:gd name="T108" fmla="*/ 246 w 333"/>
                <a:gd name="T109" fmla="*/ 161 h 208"/>
                <a:gd name="T110" fmla="*/ 253 w 333"/>
                <a:gd name="T111" fmla="*/ 154 h 208"/>
                <a:gd name="T112" fmla="*/ 258 w 333"/>
                <a:gd name="T113" fmla="*/ 154 h 208"/>
                <a:gd name="T114" fmla="*/ 276 w 333"/>
                <a:gd name="T115" fmla="*/ 149 h 208"/>
                <a:gd name="T116" fmla="*/ 291 w 333"/>
                <a:gd name="T117" fmla="*/ 135 h 208"/>
                <a:gd name="T118" fmla="*/ 307 w 333"/>
                <a:gd name="T119" fmla="*/ 135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33" h="208">
                  <a:moveTo>
                    <a:pt x="312" y="126"/>
                  </a:moveTo>
                  <a:lnTo>
                    <a:pt x="317" y="119"/>
                  </a:lnTo>
                  <a:lnTo>
                    <a:pt x="326" y="119"/>
                  </a:lnTo>
                  <a:lnTo>
                    <a:pt x="328" y="114"/>
                  </a:lnTo>
                  <a:lnTo>
                    <a:pt x="328" y="109"/>
                  </a:lnTo>
                  <a:lnTo>
                    <a:pt x="331" y="102"/>
                  </a:lnTo>
                  <a:lnTo>
                    <a:pt x="331" y="97"/>
                  </a:lnTo>
                  <a:lnTo>
                    <a:pt x="324" y="92"/>
                  </a:lnTo>
                  <a:lnTo>
                    <a:pt x="326" y="83"/>
                  </a:lnTo>
                  <a:lnTo>
                    <a:pt x="331" y="83"/>
                  </a:lnTo>
                  <a:lnTo>
                    <a:pt x="333" y="78"/>
                  </a:lnTo>
                  <a:lnTo>
                    <a:pt x="333" y="74"/>
                  </a:lnTo>
                  <a:lnTo>
                    <a:pt x="331" y="71"/>
                  </a:lnTo>
                  <a:lnTo>
                    <a:pt x="328" y="66"/>
                  </a:lnTo>
                  <a:lnTo>
                    <a:pt x="326" y="69"/>
                  </a:lnTo>
                  <a:lnTo>
                    <a:pt x="319" y="69"/>
                  </a:lnTo>
                  <a:lnTo>
                    <a:pt x="314" y="64"/>
                  </a:lnTo>
                  <a:lnTo>
                    <a:pt x="310" y="66"/>
                  </a:lnTo>
                  <a:lnTo>
                    <a:pt x="307" y="64"/>
                  </a:lnTo>
                  <a:lnTo>
                    <a:pt x="300" y="64"/>
                  </a:lnTo>
                  <a:lnTo>
                    <a:pt x="293" y="62"/>
                  </a:lnTo>
                  <a:lnTo>
                    <a:pt x="291" y="64"/>
                  </a:lnTo>
                  <a:lnTo>
                    <a:pt x="288" y="59"/>
                  </a:lnTo>
                  <a:lnTo>
                    <a:pt x="281" y="57"/>
                  </a:lnTo>
                  <a:lnTo>
                    <a:pt x="279" y="45"/>
                  </a:lnTo>
                  <a:lnTo>
                    <a:pt x="274" y="48"/>
                  </a:lnTo>
                  <a:lnTo>
                    <a:pt x="267" y="52"/>
                  </a:lnTo>
                  <a:lnTo>
                    <a:pt x="262" y="52"/>
                  </a:lnTo>
                  <a:lnTo>
                    <a:pt x="258" y="52"/>
                  </a:lnTo>
                  <a:lnTo>
                    <a:pt x="253" y="50"/>
                  </a:lnTo>
                  <a:lnTo>
                    <a:pt x="248" y="55"/>
                  </a:lnTo>
                  <a:lnTo>
                    <a:pt x="241" y="45"/>
                  </a:lnTo>
                  <a:lnTo>
                    <a:pt x="239" y="38"/>
                  </a:lnTo>
                  <a:lnTo>
                    <a:pt x="239" y="33"/>
                  </a:lnTo>
                  <a:lnTo>
                    <a:pt x="234" y="31"/>
                  </a:lnTo>
                  <a:lnTo>
                    <a:pt x="234" y="29"/>
                  </a:lnTo>
                  <a:lnTo>
                    <a:pt x="229" y="24"/>
                  </a:lnTo>
                  <a:lnTo>
                    <a:pt x="217" y="26"/>
                  </a:lnTo>
                  <a:lnTo>
                    <a:pt x="213" y="19"/>
                  </a:lnTo>
                  <a:lnTo>
                    <a:pt x="215" y="14"/>
                  </a:lnTo>
                  <a:lnTo>
                    <a:pt x="210" y="10"/>
                  </a:lnTo>
                  <a:lnTo>
                    <a:pt x="208" y="0"/>
                  </a:lnTo>
                  <a:lnTo>
                    <a:pt x="203" y="0"/>
                  </a:lnTo>
                  <a:lnTo>
                    <a:pt x="198" y="3"/>
                  </a:lnTo>
                  <a:lnTo>
                    <a:pt x="187" y="3"/>
                  </a:lnTo>
                  <a:lnTo>
                    <a:pt x="177" y="0"/>
                  </a:lnTo>
                  <a:lnTo>
                    <a:pt x="175" y="3"/>
                  </a:lnTo>
                  <a:lnTo>
                    <a:pt x="175" y="7"/>
                  </a:lnTo>
                  <a:lnTo>
                    <a:pt x="170" y="7"/>
                  </a:lnTo>
                  <a:lnTo>
                    <a:pt x="168" y="7"/>
                  </a:lnTo>
                  <a:lnTo>
                    <a:pt x="165" y="7"/>
                  </a:lnTo>
                  <a:lnTo>
                    <a:pt x="158" y="10"/>
                  </a:lnTo>
                  <a:lnTo>
                    <a:pt x="151" y="10"/>
                  </a:lnTo>
                  <a:lnTo>
                    <a:pt x="149" y="17"/>
                  </a:lnTo>
                  <a:lnTo>
                    <a:pt x="149" y="24"/>
                  </a:lnTo>
                  <a:lnTo>
                    <a:pt x="144" y="26"/>
                  </a:lnTo>
                  <a:lnTo>
                    <a:pt x="139" y="21"/>
                  </a:lnTo>
                  <a:lnTo>
                    <a:pt x="135" y="24"/>
                  </a:lnTo>
                  <a:lnTo>
                    <a:pt x="130" y="21"/>
                  </a:lnTo>
                  <a:lnTo>
                    <a:pt x="127" y="21"/>
                  </a:lnTo>
                  <a:lnTo>
                    <a:pt x="123" y="26"/>
                  </a:lnTo>
                  <a:lnTo>
                    <a:pt x="120" y="26"/>
                  </a:lnTo>
                  <a:lnTo>
                    <a:pt x="118" y="21"/>
                  </a:lnTo>
                  <a:lnTo>
                    <a:pt x="113" y="21"/>
                  </a:lnTo>
                  <a:lnTo>
                    <a:pt x="106" y="24"/>
                  </a:lnTo>
                  <a:lnTo>
                    <a:pt x="104" y="24"/>
                  </a:lnTo>
                  <a:lnTo>
                    <a:pt x="99" y="21"/>
                  </a:lnTo>
                  <a:lnTo>
                    <a:pt x="97" y="24"/>
                  </a:lnTo>
                  <a:lnTo>
                    <a:pt x="94" y="24"/>
                  </a:lnTo>
                  <a:lnTo>
                    <a:pt x="90" y="21"/>
                  </a:lnTo>
                  <a:lnTo>
                    <a:pt x="83" y="24"/>
                  </a:lnTo>
                  <a:lnTo>
                    <a:pt x="83" y="21"/>
                  </a:lnTo>
                  <a:lnTo>
                    <a:pt x="78" y="19"/>
                  </a:lnTo>
                  <a:lnTo>
                    <a:pt x="66" y="17"/>
                  </a:lnTo>
                  <a:lnTo>
                    <a:pt x="61" y="14"/>
                  </a:lnTo>
                  <a:lnTo>
                    <a:pt x="59" y="14"/>
                  </a:lnTo>
                  <a:lnTo>
                    <a:pt x="54" y="19"/>
                  </a:lnTo>
                  <a:lnTo>
                    <a:pt x="47" y="19"/>
                  </a:lnTo>
                  <a:lnTo>
                    <a:pt x="33" y="21"/>
                  </a:lnTo>
                  <a:lnTo>
                    <a:pt x="31" y="21"/>
                  </a:lnTo>
                  <a:lnTo>
                    <a:pt x="23" y="19"/>
                  </a:lnTo>
                  <a:lnTo>
                    <a:pt x="19" y="19"/>
                  </a:lnTo>
                  <a:lnTo>
                    <a:pt x="19" y="24"/>
                  </a:lnTo>
                  <a:lnTo>
                    <a:pt x="19" y="31"/>
                  </a:lnTo>
                  <a:lnTo>
                    <a:pt x="23" y="36"/>
                  </a:lnTo>
                  <a:lnTo>
                    <a:pt x="26" y="40"/>
                  </a:lnTo>
                  <a:lnTo>
                    <a:pt x="31" y="43"/>
                  </a:lnTo>
                  <a:lnTo>
                    <a:pt x="28" y="45"/>
                  </a:lnTo>
                  <a:lnTo>
                    <a:pt x="28" y="50"/>
                  </a:lnTo>
                  <a:lnTo>
                    <a:pt x="31" y="52"/>
                  </a:lnTo>
                  <a:lnTo>
                    <a:pt x="28" y="57"/>
                  </a:lnTo>
                  <a:lnTo>
                    <a:pt x="26" y="57"/>
                  </a:lnTo>
                  <a:lnTo>
                    <a:pt x="23" y="62"/>
                  </a:lnTo>
                  <a:lnTo>
                    <a:pt x="21" y="66"/>
                  </a:lnTo>
                  <a:lnTo>
                    <a:pt x="9" y="81"/>
                  </a:lnTo>
                  <a:lnTo>
                    <a:pt x="9" y="88"/>
                  </a:lnTo>
                  <a:lnTo>
                    <a:pt x="9" y="92"/>
                  </a:lnTo>
                  <a:lnTo>
                    <a:pt x="4" y="92"/>
                  </a:lnTo>
                  <a:lnTo>
                    <a:pt x="0" y="102"/>
                  </a:lnTo>
                  <a:lnTo>
                    <a:pt x="0" y="109"/>
                  </a:lnTo>
                  <a:lnTo>
                    <a:pt x="0" y="109"/>
                  </a:lnTo>
                  <a:lnTo>
                    <a:pt x="4" y="114"/>
                  </a:lnTo>
                  <a:lnTo>
                    <a:pt x="9" y="116"/>
                  </a:lnTo>
                  <a:lnTo>
                    <a:pt x="9" y="121"/>
                  </a:lnTo>
                  <a:lnTo>
                    <a:pt x="14" y="121"/>
                  </a:lnTo>
                  <a:lnTo>
                    <a:pt x="16" y="119"/>
                  </a:lnTo>
                  <a:lnTo>
                    <a:pt x="21" y="119"/>
                  </a:lnTo>
                  <a:lnTo>
                    <a:pt x="28" y="123"/>
                  </a:lnTo>
                  <a:lnTo>
                    <a:pt x="33" y="123"/>
                  </a:lnTo>
                  <a:lnTo>
                    <a:pt x="40" y="126"/>
                  </a:lnTo>
                  <a:lnTo>
                    <a:pt x="42" y="128"/>
                  </a:lnTo>
                  <a:lnTo>
                    <a:pt x="45" y="130"/>
                  </a:lnTo>
                  <a:lnTo>
                    <a:pt x="52" y="128"/>
                  </a:lnTo>
                  <a:lnTo>
                    <a:pt x="57" y="128"/>
                  </a:lnTo>
                  <a:lnTo>
                    <a:pt x="59" y="123"/>
                  </a:lnTo>
                  <a:lnTo>
                    <a:pt x="73" y="121"/>
                  </a:lnTo>
                  <a:lnTo>
                    <a:pt x="78" y="119"/>
                  </a:lnTo>
                  <a:lnTo>
                    <a:pt x="83" y="119"/>
                  </a:lnTo>
                  <a:lnTo>
                    <a:pt x="83" y="114"/>
                  </a:lnTo>
                  <a:lnTo>
                    <a:pt x="83" y="111"/>
                  </a:lnTo>
                  <a:lnTo>
                    <a:pt x="83" y="104"/>
                  </a:lnTo>
                  <a:lnTo>
                    <a:pt x="85" y="107"/>
                  </a:lnTo>
                  <a:lnTo>
                    <a:pt x="85" y="104"/>
                  </a:lnTo>
                  <a:lnTo>
                    <a:pt x="90" y="107"/>
                  </a:lnTo>
                  <a:lnTo>
                    <a:pt x="92" y="104"/>
                  </a:lnTo>
                  <a:lnTo>
                    <a:pt x="94" y="104"/>
                  </a:lnTo>
                  <a:lnTo>
                    <a:pt x="97" y="104"/>
                  </a:lnTo>
                  <a:lnTo>
                    <a:pt x="99" y="109"/>
                  </a:lnTo>
                  <a:lnTo>
                    <a:pt x="106" y="109"/>
                  </a:lnTo>
                  <a:lnTo>
                    <a:pt x="111" y="114"/>
                  </a:lnTo>
                  <a:lnTo>
                    <a:pt x="118" y="114"/>
                  </a:lnTo>
                  <a:lnTo>
                    <a:pt x="118" y="111"/>
                  </a:lnTo>
                  <a:lnTo>
                    <a:pt x="120" y="111"/>
                  </a:lnTo>
                  <a:lnTo>
                    <a:pt x="127" y="119"/>
                  </a:lnTo>
                  <a:lnTo>
                    <a:pt x="132" y="121"/>
                  </a:lnTo>
                  <a:lnTo>
                    <a:pt x="135" y="128"/>
                  </a:lnTo>
                  <a:lnTo>
                    <a:pt x="132" y="133"/>
                  </a:lnTo>
                  <a:lnTo>
                    <a:pt x="137" y="135"/>
                  </a:lnTo>
                  <a:lnTo>
                    <a:pt x="139" y="137"/>
                  </a:lnTo>
                  <a:lnTo>
                    <a:pt x="144" y="142"/>
                  </a:lnTo>
                  <a:lnTo>
                    <a:pt x="149" y="147"/>
                  </a:lnTo>
                  <a:lnTo>
                    <a:pt x="151" y="149"/>
                  </a:lnTo>
                  <a:lnTo>
                    <a:pt x="149" y="154"/>
                  </a:lnTo>
                  <a:lnTo>
                    <a:pt x="151" y="156"/>
                  </a:lnTo>
                  <a:lnTo>
                    <a:pt x="151" y="159"/>
                  </a:lnTo>
                  <a:lnTo>
                    <a:pt x="144" y="159"/>
                  </a:lnTo>
                  <a:lnTo>
                    <a:pt x="142" y="156"/>
                  </a:lnTo>
                  <a:lnTo>
                    <a:pt x="137" y="159"/>
                  </a:lnTo>
                  <a:lnTo>
                    <a:pt x="132" y="159"/>
                  </a:lnTo>
                  <a:lnTo>
                    <a:pt x="132" y="166"/>
                  </a:lnTo>
                  <a:lnTo>
                    <a:pt x="132" y="171"/>
                  </a:lnTo>
                  <a:lnTo>
                    <a:pt x="130" y="171"/>
                  </a:lnTo>
                  <a:lnTo>
                    <a:pt x="125" y="178"/>
                  </a:lnTo>
                  <a:lnTo>
                    <a:pt x="125" y="180"/>
                  </a:lnTo>
                  <a:lnTo>
                    <a:pt x="123" y="180"/>
                  </a:lnTo>
                  <a:lnTo>
                    <a:pt x="120" y="182"/>
                  </a:lnTo>
                  <a:lnTo>
                    <a:pt x="123" y="187"/>
                  </a:lnTo>
                  <a:lnTo>
                    <a:pt x="127" y="190"/>
                  </a:lnTo>
                  <a:lnTo>
                    <a:pt x="137" y="190"/>
                  </a:lnTo>
                  <a:lnTo>
                    <a:pt x="139" y="187"/>
                  </a:lnTo>
                  <a:lnTo>
                    <a:pt x="146" y="185"/>
                  </a:lnTo>
                  <a:lnTo>
                    <a:pt x="149" y="190"/>
                  </a:lnTo>
                  <a:lnTo>
                    <a:pt x="149" y="190"/>
                  </a:lnTo>
                  <a:lnTo>
                    <a:pt x="149" y="185"/>
                  </a:lnTo>
                  <a:lnTo>
                    <a:pt x="149" y="182"/>
                  </a:lnTo>
                  <a:lnTo>
                    <a:pt x="149" y="180"/>
                  </a:lnTo>
                  <a:lnTo>
                    <a:pt x="149" y="178"/>
                  </a:lnTo>
                  <a:lnTo>
                    <a:pt x="151" y="180"/>
                  </a:lnTo>
                  <a:lnTo>
                    <a:pt x="153" y="180"/>
                  </a:lnTo>
                  <a:lnTo>
                    <a:pt x="161" y="171"/>
                  </a:lnTo>
                  <a:lnTo>
                    <a:pt x="158" y="168"/>
                  </a:lnTo>
                  <a:lnTo>
                    <a:pt x="161" y="168"/>
                  </a:lnTo>
                  <a:lnTo>
                    <a:pt x="165" y="163"/>
                  </a:lnTo>
                  <a:lnTo>
                    <a:pt x="165" y="159"/>
                  </a:lnTo>
                  <a:lnTo>
                    <a:pt x="168" y="156"/>
                  </a:lnTo>
                  <a:lnTo>
                    <a:pt x="172" y="154"/>
                  </a:lnTo>
                  <a:lnTo>
                    <a:pt x="177" y="149"/>
                  </a:lnTo>
                  <a:lnTo>
                    <a:pt x="179" y="152"/>
                  </a:lnTo>
                  <a:lnTo>
                    <a:pt x="179" y="154"/>
                  </a:lnTo>
                  <a:lnTo>
                    <a:pt x="184" y="154"/>
                  </a:lnTo>
                  <a:lnTo>
                    <a:pt x="184" y="152"/>
                  </a:lnTo>
                  <a:lnTo>
                    <a:pt x="187" y="147"/>
                  </a:lnTo>
                  <a:lnTo>
                    <a:pt x="189" y="149"/>
                  </a:lnTo>
                  <a:lnTo>
                    <a:pt x="191" y="152"/>
                  </a:lnTo>
                  <a:lnTo>
                    <a:pt x="194" y="154"/>
                  </a:lnTo>
                  <a:lnTo>
                    <a:pt x="198" y="152"/>
                  </a:lnTo>
                  <a:lnTo>
                    <a:pt x="196" y="154"/>
                  </a:lnTo>
                  <a:lnTo>
                    <a:pt x="194" y="156"/>
                  </a:lnTo>
                  <a:lnTo>
                    <a:pt x="189" y="154"/>
                  </a:lnTo>
                  <a:lnTo>
                    <a:pt x="182" y="156"/>
                  </a:lnTo>
                  <a:lnTo>
                    <a:pt x="177" y="156"/>
                  </a:lnTo>
                  <a:lnTo>
                    <a:pt x="179" y="159"/>
                  </a:lnTo>
                  <a:lnTo>
                    <a:pt x="187" y="159"/>
                  </a:lnTo>
                  <a:lnTo>
                    <a:pt x="191" y="161"/>
                  </a:lnTo>
                  <a:lnTo>
                    <a:pt x="191" y="161"/>
                  </a:lnTo>
                  <a:lnTo>
                    <a:pt x="189" y="163"/>
                  </a:lnTo>
                  <a:lnTo>
                    <a:pt x="191" y="166"/>
                  </a:lnTo>
                  <a:lnTo>
                    <a:pt x="196" y="166"/>
                  </a:lnTo>
                  <a:lnTo>
                    <a:pt x="198" y="168"/>
                  </a:lnTo>
                  <a:lnTo>
                    <a:pt x="203" y="166"/>
                  </a:lnTo>
                  <a:lnTo>
                    <a:pt x="208" y="166"/>
                  </a:lnTo>
                  <a:lnTo>
                    <a:pt x="213" y="166"/>
                  </a:lnTo>
                  <a:lnTo>
                    <a:pt x="215" y="168"/>
                  </a:lnTo>
                  <a:lnTo>
                    <a:pt x="217" y="166"/>
                  </a:lnTo>
                  <a:lnTo>
                    <a:pt x="220" y="166"/>
                  </a:lnTo>
                  <a:lnTo>
                    <a:pt x="220" y="171"/>
                  </a:lnTo>
                  <a:lnTo>
                    <a:pt x="222" y="175"/>
                  </a:lnTo>
                  <a:lnTo>
                    <a:pt x="222" y="175"/>
                  </a:lnTo>
                  <a:lnTo>
                    <a:pt x="215" y="178"/>
                  </a:lnTo>
                  <a:lnTo>
                    <a:pt x="208" y="180"/>
                  </a:lnTo>
                  <a:lnTo>
                    <a:pt x="203" y="187"/>
                  </a:lnTo>
                  <a:lnTo>
                    <a:pt x="208" y="190"/>
                  </a:lnTo>
                  <a:lnTo>
                    <a:pt x="210" y="187"/>
                  </a:lnTo>
                  <a:lnTo>
                    <a:pt x="215" y="190"/>
                  </a:lnTo>
                  <a:lnTo>
                    <a:pt x="217" y="190"/>
                  </a:lnTo>
                  <a:lnTo>
                    <a:pt x="222" y="194"/>
                  </a:lnTo>
                  <a:lnTo>
                    <a:pt x="224" y="197"/>
                  </a:lnTo>
                  <a:lnTo>
                    <a:pt x="222" y="204"/>
                  </a:lnTo>
                  <a:lnTo>
                    <a:pt x="220" y="206"/>
                  </a:lnTo>
                  <a:lnTo>
                    <a:pt x="224" y="208"/>
                  </a:lnTo>
                  <a:lnTo>
                    <a:pt x="232" y="208"/>
                  </a:lnTo>
                  <a:lnTo>
                    <a:pt x="239" y="206"/>
                  </a:lnTo>
                  <a:lnTo>
                    <a:pt x="248" y="199"/>
                  </a:lnTo>
                  <a:lnTo>
                    <a:pt x="253" y="199"/>
                  </a:lnTo>
                  <a:lnTo>
                    <a:pt x="258" y="194"/>
                  </a:lnTo>
                  <a:lnTo>
                    <a:pt x="262" y="190"/>
                  </a:lnTo>
                  <a:lnTo>
                    <a:pt x="269" y="192"/>
                  </a:lnTo>
                  <a:lnTo>
                    <a:pt x="276" y="192"/>
                  </a:lnTo>
                  <a:lnTo>
                    <a:pt x="279" y="190"/>
                  </a:lnTo>
                  <a:lnTo>
                    <a:pt x="276" y="185"/>
                  </a:lnTo>
                  <a:lnTo>
                    <a:pt x="279" y="182"/>
                  </a:lnTo>
                  <a:lnTo>
                    <a:pt x="281" y="180"/>
                  </a:lnTo>
                  <a:lnTo>
                    <a:pt x="276" y="180"/>
                  </a:lnTo>
                  <a:lnTo>
                    <a:pt x="269" y="180"/>
                  </a:lnTo>
                  <a:lnTo>
                    <a:pt x="267" y="185"/>
                  </a:lnTo>
                  <a:lnTo>
                    <a:pt x="265" y="182"/>
                  </a:lnTo>
                  <a:lnTo>
                    <a:pt x="262" y="182"/>
                  </a:lnTo>
                  <a:lnTo>
                    <a:pt x="258" y="187"/>
                  </a:lnTo>
                  <a:lnTo>
                    <a:pt x="255" y="185"/>
                  </a:lnTo>
                  <a:lnTo>
                    <a:pt x="246" y="175"/>
                  </a:lnTo>
                  <a:lnTo>
                    <a:pt x="243" y="168"/>
                  </a:lnTo>
                  <a:lnTo>
                    <a:pt x="241" y="166"/>
                  </a:lnTo>
                  <a:lnTo>
                    <a:pt x="239" y="166"/>
                  </a:lnTo>
                  <a:lnTo>
                    <a:pt x="241" y="171"/>
                  </a:lnTo>
                  <a:lnTo>
                    <a:pt x="248" y="180"/>
                  </a:lnTo>
                  <a:lnTo>
                    <a:pt x="255" y="187"/>
                  </a:lnTo>
                  <a:lnTo>
                    <a:pt x="253" y="187"/>
                  </a:lnTo>
                  <a:lnTo>
                    <a:pt x="248" y="187"/>
                  </a:lnTo>
                  <a:lnTo>
                    <a:pt x="246" y="182"/>
                  </a:lnTo>
                  <a:lnTo>
                    <a:pt x="246" y="180"/>
                  </a:lnTo>
                  <a:lnTo>
                    <a:pt x="243" y="178"/>
                  </a:lnTo>
                  <a:lnTo>
                    <a:pt x="241" y="180"/>
                  </a:lnTo>
                  <a:lnTo>
                    <a:pt x="241" y="178"/>
                  </a:lnTo>
                  <a:lnTo>
                    <a:pt x="239" y="178"/>
                  </a:lnTo>
                  <a:lnTo>
                    <a:pt x="239" y="178"/>
                  </a:lnTo>
                  <a:lnTo>
                    <a:pt x="239" y="175"/>
                  </a:lnTo>
                  <a:lnTo>
                    <a:pt x="239" y="173"/>
                  </a:lnTo>
                  <a:lnTo>
                    <a:pt x="239" y="171"/>
                  </a:lnTo>
                  <a:lnTo>
                    <a:pt x="236" y="173"/>
                  </a:lnTo>
                  <a:lnTo>
                    <a:pt x="234" y="171"/>
                  </a:lnTo>
                  <a:lnTo>
                    <a:pt x="232" y="168"/>
                  </a:lnTo>
                  <a:lnTo>
                    <a:pt x="224" y="168"/>
                  </a:lnTo>
                  <a:lnTo>
                    <a:pt x="222" y="166"/>
                  </a:lnTo>
                  <a:lnTo>
                    <a:pt x="222" y="166"/>
                  </a:lnTo>
                  <a:lnTo>
                    <a:pt x="227" y="166"/>
                  </a:lnTo>
                  <a:lnTo>
                    <a:pt x="229" y="163"/>
                  </a:lnTo>
                  <a:lnTo>
                    <a:pt x="232" y="166"/>
                  </a:lnTo>
                  <a:lnTo>
                    <a:pt x="236" y="166"/>
                  </a:lnTo>
                  <a:lnTo>
                    <a:pt x="239" y="163"/>
                  </a:lnTo>
                  <a:lnTo>
                    <a:pt x="241" y="163"/>
                  </a:lnTo>
                  <a:lnTo>
                    <a:pt x="248" y="156"/>
                  </a:lnTo>
                  <a:lnTo>
                    <a:pt x="248" y="154"/>
                  </a:lnTo>
                  <a:lnTo>
                    <a:pt x="250" y="156"/>
                  </a:lnTo>
                  <a:lnTo>
                    <a:pt x="250" y="156"/>
                  </a:lnTo>
                  <a:lnTo>
                    <a:pt x="246" y="161"/>
                  </a:lnTo>
                  <a:lnTo>
                    <a:pt x="246" y="163"/>
                  </a:lnTo>
                  <a:lnTo>
                    <a:pt x="246" y="163"/>
                  </a:lnTo>
                  <a:lnTo>
                    <a:pt x="248" y="163"/>
                  </a:lnTo>
                  <a:lnTo>
                    <a:pt x="253" y="156"/>
                  </a:lnTo>
                  <a:lnTo>
                    <a:pt x="253" y="154"/>
                  </a:lnTo>
                  <a:lnTo>
                    <a:pt x="250" y="152"/>
                  </a:lnTo>
                  <a:lnTo>
                    <a:pt x="250" y="149"/>
                  </a:lnTo>
                  <a:lnTo>
                    <a:pt x="253" y="149"/>
                  </a:lnTo>
                  <a:lnTo>
                    <a:pt x="255" y="154"/>
                  </a:lnTo>
                  <a:lnTo>
                    <a:pt x="258" y="154"/>
                  </a:lnTo>
                  <a:lnTo>
                    <a:pt x="262" y="152"/>
                  </a:lnTo>
                  <a:lnTo>
                    <a:pt x="267" y="152"/>
                  </a:lnTo>
                  <a:lnTo>
                    <a:pt x="269" y="149"/>
                  </a:lnTo>
                  <a:lnTo>
                    <a:pt x="274" y="149"/>
                  </a:lnTo>
                  <a:lnTo>
                    <a:pt x="276" y="149"/>
                  </a:lnTo>
                  <a:lnTo>
                    <a:pt x="281" y="145"/>
                  </a:lnTo>
                  <a:lnTo>
                    <a:pt x="284" y="142"/>
                  </a:lnTo>
                  <a:lnTo>
                    <a:pt x="286" y="142"/>
                  </a:lnTo>
                  <a:lnTo>
                    <a:pt x="288" y="137"/>
                  </a:lnTo>
                  <a:lnTo>
                    <a:pt x="291" y="135"/>
                  </a:lnTo>
                  <a:lnTo>
                    <a:pt x="295" y="137"/>
                  </a:lnTo>
                  <a:lnTo>
                    <a:pt x="302" y="135"/>
                  </a:lnTo>
                  <a:lnTo>
                    <a:pt x="302" y="135"/>
                  </a:lnTo>
                  <a:lnTo>
                    <a:pt x="305" y="137"/>
                  </a:lnTo>
                  <a:lnTo>
                    <a:pt x="307" y="135"/>
                  </a:lnTo>
                  <a:lnTo>
                    <a:pt x="307" y="135"/>
                  </a:lnTo>
                  <a:lnTo>
                    <a:pt x="310" y="126"/>
                  </a:lnTo>
                  <a:lnTo>
                    <a:pt x="312" y="126"/>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870" name="Freeform 765"/>
            <p:cNvSpPr>
              <a:spLocks/>
            </p:cNvSpPr>
            <p:nvPr/>
          </p:nvSpPr>
          <p:spPr bwMode="auto">
            <a:xfrm>
              <a:off x="6495884" y="3352686"/>
              <a:ext cx="81171" cy="93107"/>
            </a:xfrm>
            <a:custGeom>
              <a:avLst/>
              <a:gdLst>
                <a:gd name="T0" fmla="*/ 9 w 68"/>
                <a:gd name="T1" fmla="*/ 22 h 78"/>
                <a:gd name="T2" fmla="*/ 18 w 68"/>
                <a:gd name="T3" fmla="*/ 29 h 78"/>
                <a:gd name="T4" fmla="*/ 18 w 68"/>
                <a:gd name="T5" fmla="*/ 33 h 78"/>
                <a:gd name="T6" fmla="*/ 30 w 68"/>
                <a:gd name="T7" fmla="*/ 41 h 78"/>
                <a:gd name="T8" fmla="*/ 30 w 68"/>
                <a:gd name="T9" fmla="*/ 48 h 78"/>
                <a:gd name="T10" fmla="*/ 35 w 68"/>
                <a:gd name="T11" fmla="*/ 52 h 78"/>
                <a:gd name="T12" fmla="*/ 35 w 68"/>
                <a:gd name="T13" fmla="*/ 71 h 78"/>
                <a:gd name="T14" fmla="*/ 37 w 68"/>
                <a:gd name="T15" fmla="*/ 78 h 78"/>
                <a:gd name="T16" fmla="*/ 37 w 68"/>
                <a:gd name="T17" fmla="*/ 78 h 78"/>
                <a:gd name="T18" fmla="*/ 40 w 68"/>
                <a:gd name="T19" fmla="*/ 76 h 78"/>
                <a:gd name="T20" fmla="*/ 42 w 68"/>
                <a:gd name="T21" fmla="*/ 76 h 78"/>
                <a:gd name="T22" fmla="*/ 42 w 68"/>
                <a:gd name="T23" fmla="*/ 74 h 78"/>
                <a:gd name="T24" fmla="*/ 47 w 68"/>
                <a:gd name="T25" fmla="*/ 67 h 78"/>
                <a:gd name="T26" fmla="*/ 49 w 68"/>
                <a:gd name="T27" fmla="*/ 67 h 78"/>
                <a:gd name="T28" fmla="*/ 49 w 68"/>
                <a:gd name="T29" fmla="*/ 62 h 78"/>
                <a:gd name="T30" fmla="*/ 49 w 68"/>
                <a:gd name="T31" fmla="*/ 55 h 78"/>
                <a:gd name="T32" fmla="*/ 54 w 68"/>
                <a:gd name="T33" fmla="*/ 55 h 78"/>
                <a:gd name="T34" fmla="*/ 59 w 68"/>
                <a:gd name="T35" fmla="*/ 52 h 78"/>
                <a:gd name="T36" fmla="*/ 61 w 68"/>
                <a:gd name="T37" fmla="*/ 55 h 78"/>
                <a:gd name="T38" fmla="*/ 68 w 68"/>
                <a:gd name="T39" fmla="*/ 55 h 78"/>
                <a:gd name="T40" fmla="*/ 68 w 68"/>
                <a:gd name="T41" fmla="*/ 52 h 78"/>
                <a:gd name="T42" fmla="*/ 66 w 68"/>
                <a:gd name="T43" fmla="*/ 50 h 78"/>
                <a:gd name="T44" fmla="*/ 68 w 68"/>
                <a:gd name="T45" fmla="*/ 45 h 78"/>
                <a:gd name="T46" fmla="*/ 66 w 68"/>
                <a:gd name="T47" fmla="*/ 43 h 78"/>
                <a:gd name="T48" fmla="*/ 61 w 68"/>
                <a:gd name="T49" fmla="*/ 38 h 78"/>
                <a:gd name="T50" fmla="*/ 56 w 68"/>
                <a:gd name="T51" fmla="*/ 33 h 78"/>
                <a:gd name="T52" fmla="*/ 54 w 68"/>
                <a:gd name="T53" fmla="*/ 31 h 78"/>
                <a:gd name="T54" fmla="*/ 49 w 68"/>
                <a:gd name="T55" fmla="*/ 29 h 78"/>
                <a:gd name="T56" fmla="*/ 52 w 68"/>
                <a:gd name="T57" fmla="*/ 24 h 78"/>
                <a:gd name="T58" fmla="*/ 49 w 68"/>
                <a:gd name="T59" fmla="*/ 17 h 78"/>
                <a:gd name="T60" fmla="*/ 44 w 68"/>
                <a:gd name="T61" fmla="*/ 15 h 78"/>
                <a:gd name="T62" fmla="*/ 37 w 68"/>
                <a:gd name="T63" fmla="*/ 7 h 78"/>
                <a:gd name="T64" fmla="*/ 35 w 68"/>
                <a:gd name="T65" fmla="*/ 7 h 78"/>
                <a:gd name="T66" fmla="*/ 35 w 68"/>
                <a:gd name="T67" fmla="*/ 10 h 78"/>
                <a:gd name="T68" fmla="*/ 28 w 68"/>
                <a:gd name="T69" fmla="*/ 10 h 78"/>
                <a:gd name="T70" fmla="*/ 23 w 68"/>
                <a:gd name="T71" fmla="*/ 5 h 78"/>
                <a:gd name="T72" fmla="*/ 16 w 68"/>
                <a:gd name="T73" fmla="*/ 5 h 78"/>
                <a:gd name="T74" fmla="*/ 14 w 68"/>
                <a:gd name="T75" fmla="*/ 0 h 78"/>
                <a:gd name="T76" fmla="*/ 11 w 68"/>
                <a:gd name="T77" fmla="*/ 0 h 78"/>
                <a:gd name="T78" fmla="*/ 9 w 68"/>
                <a:gd name="T79" fmla="*/ 0 h 78"/>
                <a:gd name="T80" fmla="*/ 7 w 68"/>
                <a:gd name="T81" fmla="*/ 3 h 78"/>
                <a:gd name="T82" fmla="*/ 2 w 68"/>
                <a:gd name="T83" fmla="*/ 0 h 78"/>
                <a:gd name="T84" fmla="*/ 2 w 68"/>
                <a:gd name="T85" fmla="*/ 3 h 78"/>
                <a:gd name="T86" fmla="*/ 0 w 68"/>
                <a:gd name="T87" fmla="*/ 0 h 78"/>
                <a:gd name="T88" fmla="*/ 0 w 68"/>
                <a:gd name="T89" fmla="*/ 7 h 78"/>
                <a:gd name="T90" fmla="*/ 0 w 68"/>
                <a:gd name="T91" fmla="*/ 10 h 78"/>
                <a:gd name="T92" fmla="*/ 0 w 68"/>
                <a:gd name="T93" fmla="*/ 15 h 78"/>
                <a:gd name="T94" fmla="*/ 7 w 68"/>
                <a:gd name="T95" fmla="*/ 12 h 78"/>
                <a:gd name="T96" fmla="*/ 9 w 68"/>
                <a:gd name="T97" fmla="*/ 22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8" h="78">
                  <a:moveTo>
                    <a:pt x="9" y="22"/>
                  </a:moveTo>
                  <a:lnTo>
                    <a:pt x="18" y="29"/>
                  </a:lnTo>
                  <a:lnTo>
                    <a:pt x="18" y="33"/>
                  </a:lnTo>
                  <a:lnTo>
                    <a:pt x="30" y="41"/>
                  </a:lnTo>
                  <a:lnTo>
                    <a:pt x="30" y="48"/>
                  </a:lnTo>
                  <a:lnTo>
                    <a:pt x="35" y="52"/>
                  </a:lnTo>
                  <a:lnTo>
                    <a:pt x="35" y="71"/>
                  </a:lnTo>
                  <a:lnTo>
                    <a:pt x="37" y="78"/>
                  </a:lnTo>
                  <a:lnTo>
                    <a:pt x="37" y="78"/>
                  </a:lnTo>
                  <a:lnTo>
                    <a:pt x="40" y="76"/>
                  </a:lnTo>
                  <a:lnTo>
                    <a:pt x="42" y="76"/>
                  </a:lnTo>
                  <a:lnTo>
                    <a:pt x="42" y="74"/>
                  </a:lnTo>
                  <a:lnTo>
                    <a:pt x="47" y="67"/>
                  </a:lnTo>
                  <a:lnTo>
                    <a:pt x="49" y="67"/>
                  </a:lnTo>
                  <a:lnTo>
                    <a:pt x="49" y="62"/>
                  </a:lnTo>
                  <a:lnTo>
                    <a:pt x="49" y="55"/>
                  </a:lnTo>
                  <a:lnTo>
                    <a:pt x="54" y="55"/>
                  </a:lnTo>
                  <a:lnTo>
                    <a:pt x="59" y="52"/>
                  </a:lnTo>
                  <a:lnTo>
                    <a:pt x="61" y="55"/>
                  </a:lnTo>
                  <a:lnTo>
                    <a:pt x="68" y="55"/>
                  </a:lnTo>
                  <a:lnTo>
                    <a:pt x="68" y="52"/>
                  </a:lnTo>
                  <a:lnTo>
                    <a:pt x="66" y="50"/>
                  </a:lnTo>
                  <a:lnTo>
                    <a:pt x="68" y="45"/>
                  </a:lnTo>
                  <a:lnTo>
                    <a:pt x="66" y="43"/>
                  </a:lnTo>
                  <a:lnTo>
                    <a:pt x="61" y="38"/>
                  </a:lnTo>
                  <a:lnTo>
                    <a:pt x="56" y="33"/>
                  </a:lnTo>
                  <a:lnTo>
                    <a:pt x="54" y="31"/>
                  </a:lnTo>
                  <a:lnTo>
                    <a:pt x="49" y="29"/>
                  </a:lnTo>
                  <a:lnTo>
                    <a:pt x="52" y="24"/>
                  </a:lnTo>
                  <a:lnTo>
                    <a:pt x="49" y="17"/>
                  </a:lnTo>
                  <a:lnTo>
                    <a:pt x="44" y="15"/>
                  </a:lnTo>
                  <a:lnTo>
                    <a:pt x="37" y="7"/>
                  </a:lnTo>
                  <a:lnTo>
                    <a:pt x="35" y="7"/>
                  </a:lnTo>
                  <a:lnTo>
                    <a:pt x="35" y="10"/>
                  </a:lnTo>
                  <a:lnTo>
                    <a:pt x="28" y="10"/>
                  </a:lnTo>
                  <a:lnTo>
                    <a:pt x="23" y="5"/>
                  </a:lnTo>
                  <a:lnTo>
                    <a:pt x="16" y="5"/>
                  </a:lnTo>
                  <a:lnTo>
                    <a:pt x="14" y="0"/>
                  </a:lnTo>
                  <a:lnTo>
                    <a:pt x="11" y="0"/>
                  </a:lnTo>
                  <a:lnTo>
                    <a:pt x="9" y="0"/>
                  </a:lnTo>
                  <a:lnTo>
                    <a:pt x="7" y="3"/>
                  </a:lnTo>
                  <a:lnTo>
                    <a:pt x="2" y="0"/>
                  </a:lnTo>
                  <a:lnTo>
                    <a:pt x="2" y="3"/>
                  </a:lnTo>
                  <a:lnTo>
                    <a:pt x="0" y="0"/>
                  </a:lnTo>
                  <a:lnTo>
                    <a:pt x="0" y="7"/>
                  </a:lnTo>
                  <a:lnTo>
                    <a:pt x="0" y="10"/>
                  </a:lnTo>
                  <a:lnTo>
                    <a:pt x="0" y="15"/>
                  </a:lnTo>
                  <a:lnTo>
                    <a:pt x="7" y="12"/>
                  </a:lnTo>
                  <a:lnTo>
                    <a:pt x="9" y="22"/>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871" name="Freeform 766"/>
            <p:cNvSpPr>
              <a:spLocks/>
            </p:cNvSpPr>
            <p:nvPr/>
          </p:nvSpPr>
          <p:spPr bwMode="auto">
            <a:xfrm>
              <a:off x="6359804" y="3367010"/>
              <a:ext cx="214863" cy="138468"/>
            </a:xfrm>
            <a:custGeom>
              <a:avLst/>
              <a:gdLst>
                <a:gd name="T0" fmla="*/ 168 w 180"/>
                <a:gd name="T1" fmla="*/ 74 h 116"/>
                <a:gd name="T2" fmla="*/ 154 w 180"/>
                <a:gd name="T3" fmla="*/ 71 h 116"/>
                <a:gd name="T4" fmla="*/ 149 w 180"/>
                <a:gd name="T5" fmla="*/ 59 h 116"/>
                <a:gd name="T6" fmla="*/ 144 w 180"/>
                <a:gd name="T7" fmla="*/ 36 h 116"/>
                <a:gd name="T8" fmla="*/ 132 w 180"/>
                <a:gd name="T9" fmla="*/ 21 h 116"/>
                <a:gd name="T10" fmla="*/ 123 w 180"/>
                <a:gd name="T11" fmla="*/ 10 h 116"/>
                <a:gd name="T12" fmla="*/ 109 w 180"/>
                <a:gd name="T13" fmla="*/ 3 h 116"/>
                <a:gd name="T14" fmla="*/ 90 w 180"/>
                <a:gd name="T15" fmla="*/ 7 h 116"/>
                <a:gd name="T16" fmla="*/ 83 w 180"/>
                <a:gd name="T17" fmla="*/ 12 h 116"/>
                <a:gd name="T18" fmla="*/ 73 w 180"/>
                <a:gd name="T19" fmla="*/ 12 h 116"/>
                <a:gd name="T20" fmla="*/ 64 w 180"/>
                <a:gd name="T21" fmla="*/ 7 h 116"/>
                <a:gd name="T22" fmla="*/ 52 w 180"/>
                <a:gd name="T23" fmla="*/ 3 h 116"/>
                <a:gd name="T24" fmla="*/ 45 w 180"/>
                <a:gd name="T25" fmla="*/ 5 h 116"/>
                <a:gd name="T26" fmla="*/ 43 w 180"/>
                <a:gd name="T27" fmla="*/ 5 h 116"/>
                <a:gd name="T28" fmla="*/ 35 w 180"/>
                <a:gd name="T29" fmla="*/ 12 h 116"/>
                <a:gd name="T30" fmla="*/ 26 w 180"/>
                <a:gd name="T31" fmla="*/ 31 h 116"/>
                <a:gd name="T32" fmla="*/ 19 w 180"/>
                <a:gd name="T33" fmla="*/ 47 h 116"/>
                <a:gd name="T34" fmla="*/ 9 w 180"/>
                <a:gd name="T35" fmla="*/ 50 h 116"/>
                <a:gd name="T36" fmla="*/ 5 w 180"/>
                <a:gd name="T37" fmla="*/ 55 h 116"/>
                <a:gd name="T38" fmla="*/ 5 w 180"/>
                <a:gd name="T39" fmla="*/ 59 h 116"/>
                <a:gd name="T40" fmla="*/ 12 w 180"/>
                <a:gd name="T41" fmla="*/ 69 h 116"/>
                <a:gd name="T42" fmla="*/ 19 w 180"/>
                <a:gd name="T43" fmla="*/ 76 h 116"/>
                <a:gd name="T44" fmla="*/ 21 w 180"/>
                <a:gd name="T45" fmla="*/ 85 h 116"/>
                <a:gd name="T46" fmla="*/ 28 w 180"/>
                <a:gd name="T47" fmla="*/ 90 h 116"/>
                <a:gd name="T48" fmla="*/ 35 w 180"/>
                <a:gd name="T49" fmla="*/ 90 h 116"/>
                <a:gd name="T50" fmla="*/ 43 w 180"/>
                <a:gd name="T51" fmla="*/ 90 h 116"/>
                <a:gd name="T52" fmla="*/ 45 w 180"/>
                <a:gd name="T53" fmla="*/ 95 h 116"/>
                <a:gd name="T54" fmla="*/ 47 w 180"/>
                <a:gd name="T55" fmla="*/ 102 h 116"/>
                <a:gd name="T56" fmla="*/ 57 w 180"/>
                <a:gd name="T57" fmla="*/ 104 h 116"/>
                <a:gd name="T58" fmla="*/ 54 w 180"/>
                <a:gd name="T59" fmla="*/ 109 h 116"/>
                <a:gd name="T60" fmla="*/ 62 w 180"/>
                <a:gd name="T61" fmla="*/ 111 h 116"/>
                <a:gd name="T62" fmla="*/ 69 w 180"/>
                <a:gd name="T63" fmla="*/ 114 h 116"/>
                <a:gd name="T64" fmla="*/ 78 w 180"/>
                <a:gd name="T65" fmla="*/ 116 h 116"/>
                <a:gd name="T66" fmla="*/ 88 w 180"/>
                <a:gd name="T67" fmla="*/ 114 h 116"/>
                <a:gd name="T68" fmla="*/ 95 w 180"/>
                <a:gd name="T69" fmla="*/ 114 h 116"/>
                <a:gd name="T70" fmla="*/ 106 w 180"/>
                <a:gd name="T71" fmla="*/ 114 h 116"/>
                <a:gd name="T72" fmla="*/ 114 w 180"/>
                <a:gd name="T73" fmla="*/ 111 h 116"/>
                <a:gd name="T74" fmla="*/ 128 w 180"/>
                <a:gd name="T75" fmla="*/ 102 h 116"/>
                <a:gd name="T76" fmla="*/ 140 w 180"/>
                <a:gd name="T77" fmla="*/ 102 h 116"/>
                <a:gd name="T78" fmla="*/ 149 w 180"/>
                <a:gd name="T79" fmla="*/ 107 h 116"/>
                <a:gd name="T80" fmla="*/ 156 w 180"/>
                <a:gd name="T81" fmla="*/ 109 h 116"/>
                <a:gd name="T82" fmla="*/ 163 w 180"/>
                <a:gd name="T83" fmla="*/ 111 h 116"/>
                <a:gd name="T84" fmla="*/ 163 w 180"/>
                <a:gd name="T85" fmla="*/ 102 h 116"/>
                <a:gd name="T86" fmla="*/ 163 w 180"/>
                <a:gd name="T87" fmla="*/ 92 h 116"/>
                <a:gd name="T88" fmla="*/ 166 w 180"/>
                <a:gd name="T89" fmla="*/ 85 h 116"/>
                <a:gd name="T90" fmla="*/ 177 w 180"/>
                <a:gd name="T91" fmla="*/ 85 h 116"/>
                <a:gd name="T92" fmla="*/ 180 w 180"/>
                <a:gd name="T93" fmla="*/ 76 h 116"/>
                <a:gd name="T94" fmla="*/ 180 w 180"/>
                <a:gd name="T95" fmla="*/ 74 h 116"/>
                <a:gd name="T96" fmla="*/ 170 w 180"/>
                <a:gd name="T97" fmla="*/ 71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80" h="116">
                  <a:moveTo>
                    <a:pt x="170" y="71"/>
                  </a:moveTo>
                  <a:lnTo>
                    <a:pt x="168" y="74"/>
                  </a:lnTo>
                  <a:lnTo>
                    <a:pt x="158" y="74"/>
                  </a:lnTo>
                  <a:lnTo>
                    <a:pt x="154" y="71"/>
                  </a:lnTo>
                  <a:lnTo>
                    <a:pt x="151" y="66"/>
                  </a:lnTo>
                  <a:lnTo>
                    <a:pt x="149" y="59"/>
                  </a:lnTo>
                  <a:lnTo>
                    <a:pt x="149" y="40"/>
                  </a:lnTo>
                  <a:lnTo>
                    <a:pt x="144" y="36"/>
                  </a:lnTo>
                  <a:lnTo>
                    <a:pt x="144" y="29"/>
                  </a:lnTo>
                  <a:lnTo>
                    <a:pt x="132" y="21"/>
                  </a:lnTo>
                  <a:lnTo>
                    <a:pt x="132" y="17"/>
                  </a:lnTo>
                  <a:lnTo>
                    <a:pt x="123" y="10"/>
                  </a:lnTo>
                  <a:lnTo>
                    <a:pt x="121" y="0"/>
                  </a:lnTo>
                  <a:lnTo>
                    <a:pt x="109" y="3"/>
                  </a:lnTo>
                  <a:lnTo>
                    <a:pt x="104" y="5"/>
                  </a:lnTo>
                  <a:lnTo>
                    <a:pt x="90" y="7"/>
                  </a:lnTo>
                  <a:lnTo>
                    <a:pt x="88" y="12"/>
                  </a:lnTo>
                  <a:lnTo>
                    <a:pt x="83" y="12"/>
                  </a:lnTo>
                  <a:lnTo>
                    <a:pt x="76" y="14"/>
                  </a:lnTo>
                  <a:lnTo>
                    <a:pt x="73" y="12"/>
                  </a:lnTo>
                  <a:lnTo>
                    <a:pt x="71" y="10"/>
                  </a:lnTo>
                  <a:lnTo>
                    <a:pt x="64" y="7"/>
                  </a:lnTo>
                  <a:lnTo>
                    <a:pt x="59" y="7"/>
                  </a:lnTo>
                  <a:lnTo>
                    <a:pt x="52" y="3"/>
                  </a:lnTo>
                  <a:lnTo>
                    <a:pt x="47" y="3"/>
                  </a:lnTo>
                  <a:lnTo>
                    <a:pt x="45" y="5"/>
                  </a:lnTo>
                  <a:lnTo>
                    <a:pt x="40" y="5"/>
                  </a:lnTo>
                  <a:lnTo>
                    <a:pt x="43" y="5"/>
                  </a:lnTo>
                  <a:lnTo>
                    <a:pt x="40" y="10"/>
                  </a:lnTo>
                  <a:lnTo>
                    <a:pt x="35" y="12"/>
                  </a:lnTo>
                  <a:lnTo>
                    <a:pt x="31" y="19"/>
                  </a:lnTo>
                  <a:lnTo>
                    <a:pt x="26" y="31"/>
                  </a:lnTo>
                  <a:lnTo>
                    <a:pt x="19" y="43"/>
                  </a:lnTo>
                  <a:lnTo>
                    <a:pt x="19" y="47"/>
                  </a:lnTo>
                  <a:lnTo>
                    <a:pt x="17" y="50"/>
                  </a:lnTo>
                  <a:lnTo>
                    <a:pt x="9" y="50"/>
                  </a:lnTo>
                  <a:lnTo>
                    <a:pt x="9" y="52"/>
                  </a:lnTo>
                  <a:lnTo>
                    <a:pt x="5" y="55"/>
                  </a:lnTo>
                  <a:lnTo>
                    <a:pt x="0" y="57"/>
                  </a:lnTo>
                  <a:lnTo>
                    <a:pt x="5" y="59"/>
                  </a:lnTo>
                  <a:lnTo>
                    <a:pt x="5" y="62"/>
                  </a:lnTo>
                  <a:lnTo>
                    <a:pt x="12" y="69"/>
                  </a:lnTo>
                  <a:lnTo>
                    <a:pt x="14" y="74"/>
                  </a:lnTo>
                  <a:lnTo>
                    <a:pt x="19" y="76"/>
                  </a:lnTo>
                  <a:lnTo>
                    <a:pt x="24" y="81"/>
                  </a:lnTo>
                  <a:lnTo>
                    <a:pt x="21" y="85"/>
                  </a:lnTo>
                  <a:lnTo>
                    <a:pt x="24" y="88"/>
                  </a:lnTo>
                  <a:lnTo>
                    <a:pt x="28" y="90"/>
                  </a:lnTo>
                  <a:lnTo>
                    <a:pt x="31" y="92"/>
                  </a:lnTo>
                  <a:lnTo>
                    <a:pt x="35" y="90"/>
                  </a:lnTo>
                  <a:lnTo>
                    <a:pt x="38" y="95"/>
                  </a:lnTo>
                  <a:lnTo>
                    <a:pt x="43" y="90"/>
                  </a:lnTo>
                  <a:lnTo>
                    <a:pt x="50" y="90"/>
                  </a:lnTo>
                  <a:lnTo>
                    <a:pt x="45" y="95"/>
                  </a:lnTo>
                  <a:lnTo>
                    <a:pt x="47" y="97"/>
                  </a:lnTo>
                  <a:lnTo>
                    <a:pt x="47" y="102"/>
                  </a:lnTo>
                  <a:lnTo>
                    <a:pt x="52" y="102"/>
                  </a:lnTo>
                  <a:lnTo>
                    <a:pt x="57" y="104"/>
                  </a:lnTo>
                  <a:lnTo>
                    <a:pt x="54" y="109"/>
                  </a:lnTo>
                  <a:lnTo>
                    <a:pt x="54" y="109"/>
                  </a:lnTo>
                  <a:lnTo>
                    <a:pt x="57" y="114"/>
                  </a:lnTo>
                  <a:lnTo>
                    <a:pt x="62" y="111"/>
                  </a:lnTo>
                  <a:lnTo>
                    <a:pt x="66" y="111"/>
                  </a:lnTo>
                  <a:lnTo>
                    <a:pt x="69" y="114"/>
                  </a:lnTo>
                  <a:lnTo>
                    <a:pt x="71" y="114"/>
                  </a:lnTo>
                  <a:lnTo>
                    <a:pt x="78" y="116"/>
                  </a:lnTo>
                  <a:lnTo>
                    <a:pt x="83" y="111"/>
                  </a:lnTo>
                  <a:lnTo>
                    <a:pt x="88" y="114"/>
                  </a:lnTo>
                  <a:lnTo>
                    <a:pt x="92" y="111"/>
                  </a:lnTo>
                  <a:lnTo>
                    <a:pt x="95" y="114"/>
                  </a:lnTo>
                  <a:lnTo>
                    <a:pt x="99" y="114"/>
                  </a:lnTo>
                  <a:lnTo>
                    <a:pt x="106" y="114"/>
                  </a:lnTo>
                  <a:lnTo>
                    <a:pt x="109" y="114"/>
                  </a:lnTo>
                  <a:lnTo>
                    <a:pt x="114" y="111"/>
                  </a:lnTo>
                  <a:lnTo>
                    <a:pt x="116" y="109"/>
                  </a:lnTo>
                  <a:lnTo>
                    <a:pt x="128" y="102"/>
                  </a:lnTo>
                  <a:lnTo>
                    <a:pt x="132" y="102"/>
                  </a:lnTo>
                  <a:lnTo>
                    <a:pt x="140" y="102"/>
                  </a:lnTo>
                  <a:lnTo>
                    <a:pt x="147" y="104"/>
                  </a:lnTo>
                  <a:lnTo>
                    <a:pt x="149" y="107"/>
                  </a:lnTo>
                  <a:lnTo>
                    <a:pt x="151" y="107"/>
                  </a:lnTo>
                  <a:lnTo>
                    <a:pt x="156" y="109"/>
                  </a:lnTo>
                  <a:lnTo>
                    <a:pt x="158" y="111"/>
                  </a:lnTo>
                  <a:lnTo>
                    <a:pt x="163" y="111"/>
                  </a:lnTo>
                  <a:lnTo>
                    <a:pt x="161" y="107"/>
                  </a:lnTo>
                  <a:lnTo>
                    <a:pt x="163" y="102"/>
                  </a:lnTo>
                  <a:lnTo>
                    <a:pt x="163" y="97"/>
                  </a:lnTo>
                  <a:lnTo>
                    <a:pt x="163" y="92"/>
                  </a:lnTo>
                  <a:lnTo>
                    <a:pt x="166" y="90"/>
                  </a:lnTo>
                  <a:lnTo>
                    <a:pt x="166" y="85"/>
                  </a:lnTo>
                  <a:lnTo>
                    <a:pt x="173" y="85"/>
                  </a:lnTo>
                  <a:lnTo>
                    <a:pt x="177" y="85"/>
                  </a:lnTo>
                  <a:lnTo>
                    <a:pt x="180" y="81"/>
                  </a:lnTo>
                  <a:lnTo>
                    <a:pt x="180" y="76"/>
                  </a:lnTo>
                  <a:lnTo>
                    <a:pt x="177" y="76"/>
                  </a:lnTo>
                  <a:lnTo>
                    <a:pt x="180" y="74"/>
                  </a:lnTo>
                  <a:lnTo>
                    <a:pt x="177" y="69"/>
                  </a:lnTo>
                  <a:lnTo>
                    <a:pt x="170" y="71"/>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872" name="Freeform 767"/>
            <p:cNvSpPr>
              <a:spLocks/>
            </p:cNvSpPr>
            <p:nvPr/>
          </p:nvSpPr>
          <p:spPr bwMode="auto">
            <a:xfrm>
              <a:off x="6269084" y="3358654"/>
              <a:ext cx="142049" cy="90720"/>
            </a:xfrm>
            <a:custGeom>
              <a:avLst/>
              <a:gdLst>
                <a:gd name="T0" fmla="*/ 95 w 119"/>
                <a:gd name="T1" fmla="*/ 2 h 76"/>
                <a:gd name="T2" fmla="*/ 88 w 119"/>
                <a:gd name="T3" fmla="*/ 2 h 76"/>
                <a:gd name="T4" fmla="*/ 83 w 119"/>
                <a:gd name="T5" fmla="*/ 0 h 76"/>
                <a:gd name="T6" fmla="*/ 76 w 119"/>
                <a:gd name="T7" fmla="*/ 2 h 76"/>
                <a:gd name="T8" fmla="*/ 71 w 119"/>
                <a:gd name="T9" fmla="*/ 7 h 76"/>
                <a:gd name="T10" fmla="*/ 69 w 119"/>
                <a:gd name="T11" fmla="*/ 10 h 76"/>
                <a:gd name="T12" fmla="*/ 69 w 119"/>
                <a:gd name="T13" fmla="*/ 14 h 76"/>
                <a:gd name="T14" fmla="*/ 62 w 119"/>
                <a:gd name="T15" fmla="*/ 7 h 76"/>
                <a:gd name="T16" fmla="*/ 55 w 119"/>
                <a:gd name="T17" fmla="*/ 12 h 76"/>
                <a:gd name="T18" fmla="*/ 50 w 119"/>
                <a:gd name="T19" fmla="*/ 14 h 76"/>
                <a:gd name="T20" fmla="*/ 50 w 119"/>
                <a:gd name="T21" fmla="*/ 19 h 76"/>
                <a:gd name="T22" fmla="*/ 38 w 119"/>
                <a:gd name="T23" fmla="*/ 19 h 76"/>
                <a:gd name="T24" fmla="*/ 31 w 119"/>
                <a:gd name="T25" fmla="*/ 21 h 76"/>
                <a:gd name="T26" fmla="*/ 24 w 119"/>
                <a:gd name="T27" fmla="*/ 21 h 76"/>
                <a:gd name="T28" fmla="*/ 10 w 119"/>
                <a:gd name="T29" fmla="*/ 12 h 76"/>
                <a:gd name="T30" fmla="*/ 12 w 119"/>
                <a:gd name="T31" fmla="*/ 17 h 76"/>
                <a:gd name="T32" fmla="*/ 12 w 119"/>
                <a:gd name="T33" fmla="*/ 19 h 76"/>
                <a:gd name="T34" fmla="*/ 12 w 119"/>
                <a:gd name="T35" fmla="*/ 24 h 76"/>
                <a:gd name="T36" fmla="*/ 3 w 119"/>
                <a:gd name="T37" fmla="*/ 24 h 76"/>
                <a:gd name="T38" fmla="*/ 0 w 119"/>
                <a:gd name="T39" fmla="*/ 26 h 76"/>
                <a:gd name="T40" fmla="*/ 5 w 119"/>
                <a:gd name="T41" fmla="*/ 31 h 76"/>
                <a:gd name="T42" fmla="*/ 3 w 119"/>
                <a:gd name="T43" fmla="*/ 36 h 76"/>
                <a:gd name="T44" fmla="*/ 3 w 119"/>
                <a:gd name="T45" fmla="*/ 38 h 76"/>
                <a:gd name="T46" fmla="*/ 5 w 119"/>
                <a:gd name="T47" fmla="*/ 43 h 76"/>
                <a:gd name="T48" fmla="*/ 3 w 119"/>
                <a:gd name="T49" fmla="*/ 45 h 76"/>
                <a:gd name="T50" fmla="*/ 0 w 119"/>
                <a:gd name="T51" fmla="*/ 47 h 76"/>
                <a:gd name="T52" fmla="*/ 5 w 119"/>
                <a:gd name="T53" fmla="*/ 52 h 76"/>
                <a:gd name="T54" fmla="*/ 7 w 119"/>
                <a:gd name="T55" fmla="*/ 59 h 76"/>
                <a:gd name="T56" fmla="*/ 10 w 119"/>
                <a:gd name="T57" fmla="*/ 59 h 76"/>
                <a:gd name="T58" fmla="*/ 19 w 119"/>
                <a:gd name="T59" fmla="*/ 69 h 76"/>
                <a:gd name="T60" fmla="*/ 24 w 119"/>
                <a:gd name="T61" fmla="*/ 69 h 76"/>
                <a:gd name="T62" fmla="*/ 26 w 119"/>
                <a:gd name="T63" fmla="*/ 71 h 76"/>
                <a:gd name="T64" fmla="*/ 36 w 119"/>
                <a:gd name="T65" fmla="*/ 73 h 76"/>
                <a:gd name="T66" fmla="*/ 45 w 119"/>
                <a:gd name="T67" fmla="*/ 76 h 76"/>
                <a:gd name="T68" fmla="*/ 48 w 119"/>
                <a:gd name="T69" fmla="*/ 71 h 76"/>
                <a:gd name="T70" fmla="*/ 50 w 119"/>
                <a:gd name="T71" fmla="*/ 73 h 76"/>
                <a:gd name="T72" fmla="*/ 52 w 119"/>
                <a:gd name="T73" fmla="*/ 71 h 76"/>
                <a:gd name="T74" fmla="*/ 57 w 119"/>
                <a:gd name="T75" fmla="*/ 69 h 76"/>
                <a:gd name="T76" fmla="*/ 59 w 119"/>
                <a:gd name="T77" fmla="*/ 69 h 76"/>
                <a:gd name="T78" fmla="*/ 62 w 119"/>
                <a:gd name="T79" fmla="*/ 66 h 76"/>
                <a:gd name="T80" fmla="*/ 67 w 119"/>
                <a:gd name="T81" fmla="*/ 62 h 76"/>
                <a:gd name="T82" fmla="*/ 69 w 119"/>
                <a:gd name="T83" fmla="*/ 64 h 76"/>
                <a:gd name="T84" fmla="*/ 74 w 119"/>
                <a:gd name="T85" fmla="*/ 64 h 76"/>
                <a:gd name="T86" fmla="*/ 76 w 119"/>
                <a:gd name="T87" fmla="*/ 64 h 76"/>
                <a:gd name="T88" fmla="*/ 81 w 119"/>
                <a:gd name="T89" fmla="*/ 62 h 76"/>
                <a:gd name="T90" fmla="*/ 85 w 119"/>
                <a:gd name="T91" fmla="*/ 59 h 76"/>
                <a:gd name="T92" fmla="*/ 85 w 119"/>
                <a:gd name="T93" fmla="*/ 57 h 76"/>
                <a:gd name="T94" fmla="*/ 93 w 119"/>
                <a:gd name="T95" fmla="*/ 57 h 76"/>
                <a:gd name="T96" fmla="*/ 95 w 119"/>
                <a:gd name="T97" fmla="*/ 54 h 76"/>
                <a:gd name="T98" fmla="*/ 95 w 119"/>
                <a:gd name="T99" fmla="*/ 50 h 76"/>
                <a:gd name="T100" fmla="*/ 102 w 119"/>
                <a:gd name="T101" fmla="*/ 38 h 76"/>
                <a:gd name="T102" fmla="*/ 107 w 119"/>
                <a:gd name="T103" fmla="*/ 26 h 76"/>
                <a:gd name="T104" fmla="*/ 111 w 119"/>
                <a:gd name="T105" fmla="*/ 19 h 76"/>
                <a:gd name="T106" fmla="*/ 116 w 119"/>
                <a:gd name="T107" fmla="*/ 17 h 76"/>
                <a:gd name="T108" fmla="*/ 119 w 119"/>
                <a:gd name="T109" fmla="*/ 12 h 76"/>
                <a:gd name="T110" fmla="*/ 116 w 119"/>
                <a:gd name="T111" fmla="*/ 7 h 76"/>
                <a:gd name="T112" fmla="*/ 111 w 119"/>
                <a:gd name="T113" fmla="*/ 5 h 76"/>
                <a:gd name="T114" fmla="*/ 107 w 119"/>
                <a:gd name="T115" fmla="*/ 0 h 76"/>
                <a:gd name="T116" fmla="*/ 102 w 119"/>
                <a:gd name="T117" fmla="*/ 2 h 76"/>
                <a:gd name="T118" fmla="*/ 95 w 119"/>
                <a:gd name="T119" fmla="*/ 2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19" h="76">
                  <a:moveTo>
                    <a:pt x="95" y="2"/>
                  </a:moveTo>
                  <a:lnTo>
                    <a:pt x="88" y="2"/>
                  </a:lnTo>
                  <a:lnTo>
                    <a:pt x="83" y="0"/>
                  </a:lnTo>
                  <a:lnTo>
                    <a:pt x="76" y="2"/>
                  </a:lnTo>
                  <a:lnTo>
                    <a:pt x="71" y="7"/>
                  </a:lnTo>
                  <a:lnTo>
                    <a:pt x="69" y="10"/>
                  </a:lnTo>
                  <a:lnTo>
                    <a:pt x="69" y="14"/>
                  </a:lnTo>
                  <a:lnTo>
                    <a:pt x="62" y="7"/>
                  </a:lnTo>
                  <a:lnTo>
                    <a:pt x="55" y="12"/>
                  </a:lnTo>
                  <a:lnTo>
                    <a:pt x="50" y="14"/>
                  </a:lnTo>
                  <a:lnTo>
                    <a:pt x="50" y="19"/>
                  </a:lnTo>
                  <a:lnTo>
                    <a:pt x="38" y="19"/>
                  </a:lnTo>
                  <a:lnTo>
                    <a:pt x="31" y="21"/>
                  </a:lnTo>
                  <a:lnTo>
                    <a:pt x="24" y="21"/>
                  </a:lnTo>
                  <a:lnTo>
                    <a:pt x="10" y="12"/>
                  </a:lnTo>
                  <a:lnTo>
                    <a:pt x="12" y="17"/>
                  </a:lnTo>
                  <a:lnTo>
                    <a:pt x="12" y="19"/>
                  </a:lnTo>
                  <a:lnTo>
                    <a:pt x="12" y="24"/>
                  </a:lnTo>
                  <a:lnTo>
                    <a:pt x="3" y="24"/>
                  </a:lnTo>
                  <a:lnTo>
                    <a:pt x="0" y="26"/>
                  </a:lnTo>
                  <a:lnTo>
                    <a:pt x="5" y="31"/>
                  </a:lnTo>
                  <a:lnTo>
                    <a:pt x="3" y="36"/>
                  </a:lnTo>
                  <a:lnTo>
                    <a:pt x="3" y="38"/>
                  </a:lnTo>
                  <a:lnTo>
                    <a:pt x="5" y="43"/>
                  </a:lnTo>
                  <a:lnTo>
                    <a:pt x="3" y="45"/>
                  </a:lnTo>
                  <a:lnTo>
                    <a:pt x="0" y="47"/>
                  </a:lnTo>
                  <a:lnTo>
                    <a:pt x="5" y="52"/>
                  </a:lnTo>
                  <a:lnTo>
                    <a:pt x="7" y="59"/>
                  </a:lnTo>
                  <a:lnTo>
                    <a:pt x="10" y="59"/>
                  </a:lnTo>
                  <a:lnTo>
                    <a:pt x="19" y="69"/>
                  </a:lnTo>
                  <a:lnTo>
                    <a:pt x="24" y="69"/>
                  </a:lnTo>
                  <a:lnTo>
                    <a:pt x="26" y="71"/>
                  </a:lnTo>
                  <a:lnTo>
                    <a:pt x="36" y="73"/>
                  </a:lnTo>
                  <a:lnTo>
                    <a:pt x="45" y="76"/>
                  </a:lnTo>
                  <a:lnTo>
                    <a:pt x="48" y="71"/>
                  </a:lnTo>
                  <a:lnTo>
                    <a:pt x="50" y="73"/>
                  </a:lnTo>
                  <a:lnTo>
                    <a:pt x="52" y="71"/>
                  </a:lnTo>
                  <a:lnTo>
                    <a:pt x="57" y="69"/>
                  </a:lnTo>
                  <a:lnTo>
                    <a:pt x="59" y="69"/>
                  </a:lnTo>
                  <a:lnTo>
                    <a:pt x="62" y="66"/>
                  </a:lnTo>
                  <a:lnTo>
                    <a:pt x="67" y="62"/>
                  </a:lnTo>
                  <a:lnTo>
                    <a:pt x="69" y="64"/>
                  </a:lnTo>
                  <a:lnTo>
                    <a:pt x="74" y="64"/>
                  </a:lnTo>
                  <a:lnTo>
                    <a:pt x="76" y="64"/>
                  </a:lnTo>
                  <a:lnTo>
                    <a:pt x="81" y="62"/>
                  </a:lnTo>
                  <a:lnTo>
                    <a:pt x="85" y="59"/>
                  </a:lnTo>
                  <a:lnTo>
                    <a:pt x="85" y="57"/>
                  </a:lnTo>
                  <a:lnTo>
                    <a:pt x="93" y="57"/>
                  </a:lnTo>
                  <a:lnTo>
                    <a:pt x="95" y="54"/>
                  </a:lnTo>
                  <a:lnTo>
                    <a:pt x="95" y="50"/>
                  </a:lnTo>
                  <a:lnTo>
                    <a:pt x="102" y="38"/>
                  </a:lnTo>
                  <a:lnTo>
                    <a:pt x="107" y="26"/>
                  </a:lnTo>
                  <a:lnTo>
                    <a:pt x="111" y="19"/>
                  </a:lnTo>
                  <a:lnTo>
                    <a:pt x="116" y="17"/>
                  </a:lnTo>
                  <a:lnTo>
                    <a:pt x="119" y="12"/>
                  </a:lnTo>
                  <a:lnTo>
                    <a:pt x="116" y="7"/>
                  </a:lnTo>
                  <a:lnTo>
                    <a:pt x="111" y="5"/>
                  </a:lnTo>
                  <a:lnTo>
                    <a:pt x="107" y="0"/>
                  </a:lnTo>
                  <a:lnTo>
                    <a:pt x="102" y="2"/>
                  </a:lnTo>
                  <a:lnTo>
                    <a:pt x="95" y="2"/>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873" name="Freeform 768"/>
            <p:cNvSpPr>
              <a:spLocks/>
            </p:cNvSpPr>
            <p:nvPr/>
          </p:nvSpPr>
          <p:spPr bwMode="auto">
            <a:xfrm>
              <a:off x="6281021" y="3333587"/>
              <a:ext cx="120563" cy="50135"/>
            </a:xfrm>
            <a:custGeom>
              <a:avLst/>
              <a:gdLst>
                <a:gd name="T0" fmla="*/ 92 w 101"/>
                <a:gd name="T1" fmla="*/ 0 h 42"/>
                <a:gd name="T2" fmla="*/ 85 w 101"/>
                <a:gd name="T3" fmla="*/ 0 h 42"/>
                <a:gd name="T4" fmla="*/ 83 w 101"/>
                <a:gd name="T5" fmla="*/ 0 h 42"/>
                <a:gd name="T6" fmla="*/ 80 w 101"/>
                <a:gd name="T7" fmla="*/ 0 h 42"/>
                <a:gd name="T8" fmla="*/ 75 w 101"/>
                <a:gd name="T9" fmla="*/ 0 h 42"/>
                <a:gd name="T10" fmla="*/ 73 w 101"/>
                <a:gd name="T11" fmla="*/ 2 h 42"/>
                <a:gd name="T12" fmla="*/ 71 w 101"/>
                <a:gd name="T13" fmla="*/ 0 h 42"/>
                <a:gd name="T14" fmla="*/ 66 w 101"/>
                <a:gd name="T15" fmla="*/ 0 h 42"/>
                <a:gd name="T16" fmla="*/ 64 w 101"/>
                <a:gd name="T17" fmla="*/ 0 h 42"/>
                <a:gd name="T18" fmla="*/ 59 w 101"/>
                <a:gd name="T19" fmla="*/ 0 h 42"/>
                <a:gd name="T20" fmla="*/ 57 w 101"/>
                <a:gd name="T21" fmla="*/ 4 h 42"/>
                <a:gd name="T22" fmla="*/ 54 w 101"/>
                <a:gd name="T23" fmla="*/ 4 h 42"/>
                <a:gd name="T24" fmla="*/ 52 w 101"/>
                <a:gd name="T25" fmla="*/ 4 h 42"/>
                <a:gd name="T26" fmla="*/ 52 w 101"/>
                <a:gd name="T27" fmla="*/ 4 h 42"/>
                <a:gd name="T28" fmla="*/ 42 w 101"/>
                <a:gd name="T29" fmla="*/ 4 h 42"/>
                <a:gd name="T30" fmla="*/ 38 w 101"/>
                <a:gd name="T31" fmla="*/ 7 h 42"/>
                <a:gd name="T32" fmla="*/ 33 w 101"/>
                <a:gd name="T33" fmla="*/ 7 h 42"/>
                <a:gd name="T34" fmla="*/ 28 w 101"/>
                <a:gd name="T35" fmla="*/ 14 h 42"/>
                <a:gd name="T36" fmla="*/ 21 w 101"/>
                <a:gd name="T37" fmla="*/ 14 h 42"/>
                <a:gd name="T38" fmla="*/ 12 w 101"/>
                <a:gd name="T39" fmla="*/ 16 h 42"/>
                <a:gd name="T40" fmla="*/ 12 w 101"/>
                <a:gd name="T41" fmla="*/ 16 h 42"/>
                <a:gd name="T42" fmla="*/ 7 w 101"/>
                <a:gd name="T43" fmla="*/ 16 h 42"/>
                <a:gd name="T44" fmla="*/ 2 w 101"/>
                <a:gd name="T45" fmla="*/ 19 h 42"/>
                <a:gd name="T46" fmla="*/ 0 w 101"/>
                <a:gd name="T47" fmla="*/ 19 h 42"/>
                <a:gd name="T48" fmla="*/ 0 w 101"/>
                <a:gd name="T49" fmla="*/ 26 h 42"/>
                <a:gd name="T50" fmla="*/ 0 w 101"/>
                <a:gd name="T51" fmla="*/ 33 h 42"/>
                <a:gd name="T52" fmla="*/ 14 w 101"/>
                <a:gd name="T53" fmla="*/ 42 h 42"/>
                <a:gd name="T54" fmla="*/ 21 w 101"/>
                <a:gd name="T55" fmla="*/ 42 h 42"/>
                <a:gd name="T56" fmla="*/ 28 w 101"/>
                <a:gd name="T57" fmla="*/ 40 h 42"/>
                <a:gd name="T58" fmla="*/ 40 w 101"/>
                <a:gd name="T59" fmla="*/ 40 h 42"/>
                <a:gd name="T60" fmla="*/ 40 w 101"/>
                <a:gd name="T61" fmla="*/ 35 h 42"/>
                <a:gd name="T62" fmla="*/ 45 w 101"/>
                <a:gd name="T63" fmla="*/ 33 h 42"/>
                <a:gd name="T64" fmla="*/ 52 w 101"/>
                <a:gd name="T65" fmla="*/ 28 h 42"/>
                <a:gd name="T66" fmla="*/ 59 w 101"/>
                <a:gd name="T67" fmla="*/ 35 h 42"/>
                <a:gd name="T68" fmla="*/ 59 w 101"/>
                <a:gd name="T69" fmla="*/ 31 h 42"/>
                <a:gd name="T70" fmla="*/ 61 w 101"/>
                <a:gd name="T71" fmla="*/ 28 h 42"/>
                <a:gd name="T72" fmla="*/ 66 w 101"/>
                <a:gd name="T73" fmla="*/ 23 h 42"/>
                <a:gd name="T74" fmla="*/ 73 w 101"/>
                <a:gd name="T75" fmla="*/ 21 h 42"/>
                <a:gd name="T76" fmla="*/ 78 w 101"/>
                <a:gd name="T77" fmla="*/ 23 h 42"/>
                <a:gd name="T78" fmla="*/ 85 w 101"/>
                <a:gd name="T79" fmla="*/ 23 h 42"/>
                <a:gd name="T80" fmla="*/ 92 w 101"/>
                <a:gd name="T81" fmla="*/ 23 h 42"/>
                <a:gd name="T82" fmla="*/ 97 w 101"/>
                <a:gd name="T83" fmla="*/ 21 h 42"/>
                <a:gd name="T84" fmla="*/ 97 w 101"/>
                <a:gd name="T85" fmla="*/ 14 h 42"/>
                <a:gd name="T86" fmla="*/ 101 w 101"/>
                <a:gd name="T87" fmla="*/ 4 h 42"/>
                <a:gd name="T88" fmla="*/ 101 w 101"/>
                <a:gd name="T89" fmla="*/ 4 h 42"/>
                <a:gd name="T90" fmla="*/ 92 w 101"/>
                <a:gd name="T91" fmla="*/ 0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01" h="42">
                  <a:moveTo>
                    <a:pt x="92" y="0"/>
                  </a:moveTo>
                  <a:lnTo>
                    <a:pt x="85" y="0"/>
                  </a:lnTo>
                  <a:lnTo>
                    <a:pt x="83" y="0"/>
                  </a:lnTo>
                  <a:lnTo>
                    <a:pt x="80" y="0"/>
                  </a:lnTo>
                  <a:lnTo>
                    <a:pt x="75" y="0"/>
                  </a:lnTo>
                  <a:lnTo>
                    <a:pt x="73" y="2"/>
                  </a:lnTo>
                  <a:lnTo>
                    <a:pt x="71" y="0"/>
                  </a:lnTo>
                  <a:lnTo>
                    <a:pt x="66" y="0"/>
                  </a:lnTo>
                  <a:lnTo>
                    <a:pt x="64" y="0"/>
                  </a:lnTo>
                  <a:lnTo>
                    <a:pt x="59" y="0"/>
                  </a:lnTo>
                  <a:lnTo>
                    <a:pt x="57" y="4"/>
                  </a:lnTo>
                  <a:lnTo>
                    <a:pt x="54" y="4"/>
                  </a:lnTo>
                  <a:lnTo>
                    <a:pt x="52" y="4"/>
                  </a:lnTo>
                  <a:lnTo>
                    <a:pt x="52" y="4"/>
                  </a:lnTo>
                  <a:lnTo>
                    <a:pt x="42" y="4"/>
                  </a:lnTo>
                  <a:lnTo>
                    <a:pt x="38" y="7"/>
                  </a:lnTo>
                  <a:lnTo>
                    <a:pt x="33" y="7"/>
                  </a:lnTo>
                  <a:lnTo>
                    <a:pt x="28" y="14"/>
                  </a:lnTo>
                  <a:lnTo>
                    <a:pt x="21" y="14"/>
                  </a:lnTo>
                  <a:lnTo>
                    <a:pt x="12" y="16"/>
                  </a:lnTo>
                  <a:lnTo>
                    <a:pt x="12" y="16"/>
                  </a:lnTo>
                  <a:lnTo>
                    <a:pt x="7" y="16"/>
                  </a:lnTo>
                  <a:lnTo>
                    <a:pt x="2" y="19"/>
                  </a:lnTo>
                  <a:lnTo>
                    <a:pt x="0" y="19"/>
                  </a:lnTo>
                  <a:lnTo>
                    <a:pt x="0" y="26"/>
                  </a:lnTo>
                  <a:lnTo>
                    <a:pt x="0" y="33"/>
                  </a:lnTo>
                  <a:lnTo>
                    <a:pt x="14" y="42"/>
                  </a:lnTo>
                  <a:lnTo>
                    <a:pt x="21" y="42"/>
                  </a:lnTo>
                  <a:lnTo>
                    <a:pt x="28" y="40"/>
                  </a:lnTo>
                  <a:lnTo>
                    <a:pt x="40" y="40"/>
                  </a:lnTo>
                  <a:lnTo>
                    <a:pt x="40" y="35"/>
                  </a:lnTo>
                  <a:lnTo>
                    <a:pt x="45" y="33"/>
                  </a:lnTo>
                  <a:lnTo>
                    <a:pt x="52" y="28"/>
                  </a:lnTo>
                  <a:lnTo>
                    <a:pt x="59" y="35"/>
                  </a:lnTo>
                  <a:lnTo>
                    <a:pt x="59" y="31"/>
                  </a:lnTo>
                  <a:lnTo>
                    <a:pt x="61" y="28"/>
                  </a:lnTo>
                  <a:lnTo>
                    <a:pt x="66" y="23"/>
                  </a:lnTo>
                  <a:lnTo>
                    <a:pt x="73" y="21"/>
                  </a:lnTo>
                  <a:lnTo>
                    <a:pt x="78" y="23"/>
                  </a:lnTo>
                  <a:lnTo>
                    <a:pt x="85" y="23"/>
                  </a:lnTo>
                  <a:lnTo>
                    <a:pt x="92" y="23"/>
                  </a:lnTo>
                  <a:lnTo>
                    <a:pt x="97" y="21"/>
                  </a:lnTo>
                  <a:lnTo>
                    <a:pt x="97" y="14"/>
                  </a:lnTo>
                  <a:lnTo>
                    <a:pt x="101" y="4"/>
                  </a:lnTo>
                  <a:lnTo>
                    <a:pt x="101" y="4"/>
                  </a:lnTo>
                  <a:lnTo>
                    <a:pt x="92" y="0"/>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874" name="Freeform 769"/>
            <p:cNvSpPr>
              <a:spLocks/>
            </p:cNvSpPr>
            <p:nvPr/>
          </p:nvSpPr>
          <p:spPr bwMode="auto">
            <a:xfrm>
              <a:off x="6413520" y="3488766"/>
              <a:ext cx="140855" cy="90720"/>
            </a:xfrm>
            <a:custGeom>
              <a:avLst/>
              <a:gdLst>
                <a:gd name="T0" fmla="*/ 106 w 118"/>
                <a:gd name="T1" fmla="*/ 5 h 76"/>
                <a:gd name="T2" fmla="*/ 102 w 118"/>
                <a:gd name="T3" fmla="*/ 2 h 76"/>
                <a:gd name="T4" fmla="*/ 87 w 118"/>
                <a:gd name="T5" fmla="*/ 0 h 76"/>
                <a:gd name="T6" fmla="*/ 71 w 118"/>
                <a:gd name="T7" fmla="*/ 7 h 76"/>
                <a:gd name="T8" fmla="*/ 64 w 118"/>
                <a:gd name="T9" fmla="*/ 12 h 76"/>
                <a:gd name="T10" fmla="*/ 54 w 118"/>
                <a:gd name="T11" fmla="*/ 12 h 76"/>
                <a:gd name="T12" fmla="*/ 47 w 118"/>
                <a:gd name="T13" fmla="*/ 9 h 76"/>
                <a:gd name="T14" fmla="*/ 38 w 118"/>
                <a:gd name="T15" fmla="*/ 9 h 76"/>
                <a:gd name="T16" fmla="*/ 26 w 118"/>
                <a:gd name="T17" fmla="*/ 12 h 76"/>
                <a:gd name="T18" fmla="*/ 21 w 118"/>
                <a:gd name="T19" fmla="*/ 9 h 76"/>
                <a:gd name="T20" fmla="*/ 12 w 118"/>
                <a:gd name="T21" fmla="*/ 12 h 76"/>
                <a:gd name="T22" fmla="*/ 9 w 118"/>
                <a:gd name="T23" fmla="*/ 7 h 76"/>
                <a:gd name="T24" fmla="*/ 7 w 118"/>
                <a:gd name="T25" fmla="*/ 0 h 76"/>
                <a:gd name="T26" fmla="*/ 5 w 118"/>
                <a:gd name="T27" fmla="*/ 5 h 76"/>
                <a:gd name="T28" fmla="*/ 2 w 118"/>
                <a:gd name="T29" fmla="*/ 16 h 76"/>
                <a:gd name="T30" fmla="*/ 12 w 118"/>
                <a:gd name="T31" fmla="*/ 26 h 76"/>
                <a:gd name="T32" fmla="*/ 2 w 118"/>
                <a:gd name="T33" fmla="*/ 38 h 76"/>
                <a:gd name="T34" fmla="*/ 5 w 118"/>
                <a:gd name="T35" fmla="*/ 45 h 76"/>
                <a:gd name="T36" fmla="*/ 5 w 118"/>
                <a:gd name="T37" fmla="*/ 50 h 76"/>
                <a:gd name="T38" fmla="*/ 19 w 118"/>
                <a:gd name="T39" fmla="*/ 64 h 76"/>
                <a:gd name="T40" fmla="*/ 19 w 118"/>
                <a:gd name="T41" fmla="*/ 73 h 76"/>
                <a:gd name="T42" fmla="*/ 21 w 118"/>
                <a:gd name="T43" fmla="*/ 73 h 76"/>
                <a:gd name="T44" fmla="*/ 33 w 118"/>
                <a:gd name="T45" fmla="*/ 73 h 76"/>
                <a:gd name="T46" fmla="*/ 43 w 118"/>
                <a:gd name="T47" fmla="*/ 71 h 76"/>
                <a:gd name="T48" fmla="*/ 47 w 118"/>
                <a:gd name="T49" fmla="*/ 73 h 76"/>
                <a:gd name="T50" fmla="*/ 54 w 118"/>
                <a:gd name="T51" fmla="*/ 71 h 76"/>
                <a:gd name="T52" fmla="*/ 61 w 118"/>
                <a:gd name="T53" fmla="*/ 73 h 76"/>
                <a:gd name="T54" fmla="*/ 73 w 118"/>
                <a:gd name="T55" fmla="*/ 73 h 76"/>
                <a:gd name="T56" fmla="*/ 76 w 118"/>
                <a:gd name="T57" fmla="*/ 66 h 76"/>
                <a:gd name="T58" fmla="*/ 80 w 118"/>
                <a:gd name="T59" fmla="*/ 59 h 76"/>
                <a:gd name="T60" fmla="*/ 83 w 118"/>
                <a:gd name="T61" fmla="*/ 59 h 76"/>
                <a:gd name="T62" fmla="*/ 90 w 118"/>
                <a:gd name="T63" fmla="*/ 54 h 76"/>
                <a:gd name="T64" fmla="*/ 97 w 118"/>
                <a:gd name="T65" fmla="*/ 52 h 76"/>
                <a:gd name="T66" fmla="*/ 106 w 118"/>
                <a:gd name="T67" fmla="*/ 54 h 76"/>
                <a:gd name="T68" fmla="*/ 111 w 118"/>
                <a:gd name="T69" fmla="*/ 54 h 76"/>
                <a:gd name="T70" fmla="*/ 104 w 118"/>
                <a:gd name="T71" fmla="*/ 45 h 76"/>
                <a:gd name="T72" fmla="*/ 99 w 118"/>
                <a:gd name="T73" fmla="*/ 43 h 76"/>
                <a:gd name="T74" fmla="*/ 106 w 118"/>
                <a:gd name="T75" fmla="*/ 33 h 76"/>
                <a:gd name="T76" fmla="*/ 111 w 118"/>
                <a:gd name="T77" fmla="*/ 19 h 76"/>
                <a:gd name="T78" fmla="*/ 118 w 118"/>
                <a:gd name="T79" fmla="*/ 16 h 76"/>
                <a:gd name="T80" fmla="*/ 118 w 118"/>
                <a:gd name="T81" fmla="*/ 9 h 76"/>
                <a:gd name="T82" fmla="*/ 111 w 118"/>
                <a:gd name="T83" fmla="*/ 7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18" h="76">
                  <a:moveTo>
                    <a:pt x="111" y="7"/>
                  </a:moveTo>
                  <a:lnTo>
                    <a:pt x="106" y="5"/>
                  </a:lnTo>
                  <a:lnTo>
                    <a:pt x="104" y="5"/>
                  </a:lnTo>
                  <a:lnTo>
                    <a:pt x="102" y="2"/>
                  </a:lnTo>
                  <a:lnTo>
                    <a:pt x="95" y="0"/>
                  </a:lnTo>
                  <a:lnTo>
                    <a:pt x="87" y="0"/>
                  </a:lnTo>
                  <a:lnTo>
                    <a:pt x="83" y="0"/>
                  </a:lnTo>
                  <a:lnTo>
                    <a:pt x="71" y="7"/>
                  </a:lnTo>
                  <a:lnTo>
                    <a:pt x="69" y="9"/>
                  </a:lnTo>
                  <a:lnTo>
                    <a:pt x="64" y="12"/>
                  </a:lnTo>
                  <a:lnTo>
                    <a:pt x="61" y="12"/>
                  </a:lnTo>
                  <a:lnTo>
                    <a:pt x="54" y="12"/>
                  </a:lnTo>
                  <a:lnTo>
                    <a:pt x="50" y="12"/>
                  </a:lnTo>
                  <a:lnTo>
                    <a:pt x="47" y="9"/>
                  </a:lnTo>
                  <a:lnTo>
                    <a:pt x="43" y="12"/>
                  </a:lnTo>
                  <a:lnTo>
                    <a:pt x="38" y="9"/>
                  </a:lnTo>
                  <a:lnTo>
                    <a:pt x="33" y="14"/>
                  </a:lnTo>
                  <a:lnTo>
                    <a:pt x="26" y="12"/>
                  </a:lnTo>
                  <a:lnTo>
                    <a:pt x="24" y="12"/>
                  </a:lnTo>
                  <a:lnTo>
                    <a:pt x="21" y="9"/>
                  </a:lnTo>
                  <a:lnTo>
                    <a:pt x="17" y="9"/>
                  </a:lnTo>
                  <a:lnTo>
                    <a:pt x="12" y="12"/>
                  </a:lnTo>
                  <a:lnTo>
                    <a:pt x="9" y="7"/>
                  </a:lnTo>
                  <a:lnTo>
                    <a:pt x="9" y="7"/>
                  </a:lnTo>
                  <a:lnTo>
                    <a:pt x="12" y="2"/>
                  </a:lnTo>
                  <a:lnTo>
                    <a:pt x="7" y="0"/>
                  </a:lnTo>
                  <a:lnTo>
                    <a:pt x="2" y="0"/>
                  </a:lnTo>
                  <a:lnTo>
                    <a:pt x="5" y="5"/>
                  </a:lnTo>
                  <a:lnTo>
                    <a:pt x="0" y="7"/>
                  </a:lnTo>
                  <a:lnTo>
                    <a:pt x="2" y="16"/>
                  </a:lnTo>
                  <a:lnTo>
                    <a:pt x="9" y="21"/>
                  </a:lnTo>
                  <a:lnTo>
                    <a:pt x="12" y="26"/>
                  </a:lnTo>
                  <a:lnTo>
                    <a:pt x="9" y="31"/>
                  </a:lnTo>
                  <a:lnTo>
                    <a:pt x="2" y="38"/>
                  </a:lnTo>
                  <a:lnTo>
                    <a:pt x="2" y="40"/>
                  </a:lnTo>
                  <a:lnTo>
                    <a:pt x="5" y="45"/>
                  </a:lnTo>
                  <a:lnTo>
                    <a:pt x="5" y="50"/>
                  </a:lnTo>
                  <a:lnTo>
                    <a:pt x="5" y="50"/>
                  </a:lnTo>
                  <a:lnTo>
                    <a:pt x="12" y="54"/>
                  </a:lnTo>
                  <a:lnTo>
                    <a:pt x="19" y="64"/>
                  </a:lnTo>
                  <a:lnTo>
                    <a:pt x="19" y="69"/>
                  </a:lnTo>
                  <a:lnTo>
                    <a:pt x="19" y="73"/>
                  </a:lnTo>
                  <a:lnTo>
                    <a:pt x="19" y="73"/>
                  </a:lnTo>
                  <a:lnTo>
                    <a:pt x="21" y="73"/>
                  </a:lnTo>
                  <a:lnTo>
                    <a:pt x="28" y="76"/>
                  </a:lnTo>
                  <a:lnTo>
                    <a:pt x="33" y="73"/>
                  </a:lnTo>
                  <a:lnTo>
                    <a:pt x="38" y="71"/>
                  </a:lnTo>
                  <a:lnTo>
                    <a:pt x="43" y="71"/>
                  </a:lnTo>
                  <a:lnTo>
                    <a:pt x="47" y="71"/>
                  </a:lnTo>
                  <a:lnTo>
                    <a:pt x="47" y="73"/>
                  </a:lnTo>
                  <a:lnTo>
                    <a:pt x="52" y="73"/>
                  </a:lnTo>
                  <a:lnTo>
                    <a:pt x="54" y="71"/>
                  </a:lnTo>
                  <a:lnTo>
                    <a:pt x="59" y="71"/>
                  </a:lnTo>
                  <a:lnTo>
                    <a:pt x="61" y="73"/>
                  </a:lnTo>
                  <a:lnTo>
                    <a:pt x="66" y="73"/>
                  </a:lnTo>
                  <a:lnTo>
                    <a:pt x="73" y="73"/>
                  </a:lnTo>
                  <a:lnTo>
                    <a:pt x="78" y="71"/>
                  </a:lnTo>
                  <a:lnTo>
                    <a:pt x="76" y="66"/>
                  </a:lnTo>
                  <a:lnTo>
                    <a:pt x="76" y="61"/>
                  </a:lnTo>
                  <a:lnTo>
                    <a:pt x="80" y="59"/>
                  </a:lnTo>
                  <a:lnTo>
                    <a:pt x="83" y="59"/>
                  </a:lnTo>
                  <a:lnTo>
                    <a:pt x="83" y="59"/>
                  </a:lnTo>
                  <a:lnTo>
                    <a:pt x="85" y="54"/>
                  </a:lnTo>
                  <a:lnTo>
                    <a:pt x="90" y="54"/>
                  </a:lnTo>
                  <a:lnTo>
                    <a:pt x="92" y="52"/>
                  </a:lnTo>
                  <a:lnTo>
                    <a:pt x="97" y="52"/>
                  </a:lnTo>
                  <a:lnTo>
                    <a:pt x="104" y="57"/>
                  </a:lnTo>
                  <a:lnTo>
                    <a:pt x="106" y="54"/>
                  </a:lnTo>
                  <a:lnTo>
                    <a:pt x="111" y="54"/>
                  </a:lnTo>
                  <a:lnTo>
                    <a:pt x="111" y="54"/>
                  </a:lnTo>
                  <a:lnTo>
                    <a:pt x="106" y="50"/>
                  </a:lnTo>
                  <a:lnTo>
                    <a:pt x="104" y="45"/>
                  </a:lnTo>
                  <a:lnTo>
                    <a:pt x="99" y="43"/>
                  </a:lnTo>
                  <a:lnTo>
                    <a:pt x="99" y="43"/>
                  </a:lnTo>
                  <a:lnTo>
                    <a:pt x="104" y="38"/>
                  </a:lnTo>
                  <a:lnTo>
                    <a:pt x="106" y="33"/>
                  </a:lnTo>
                  <a:lnTo>
                    <a:pt x="106" y="24"/>
                  </a:lnTo>
                  <a:lnTo>
                    <a:pt x="111" y="19"/>
                  </a:lnTo>
                  <a:lnTo>
                    <a:pt x="116" y="19"/>
                  </a:lnTo>
                  <a:lnTo>
                    <a:pt x="118" y="16"/>
                  </a:lnTo>
                  <a:lnTo>
                    <a:pt x="118" y="9"/>
                  </a:lnTo>
                  <a:lnTo>
                    <a:pt x="118" y="9"/>
                  </a:lnTo>
                  <a:lnTo>
                    <a:pt x="113" y="9"/>
                  </a:lnTo>
                  <a:lnTo>
                    <a:pt x="111" y="7"/>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875" name="Freeform 770"/>
            <p:cNvSpPr>
              <a:spLocks/>
            </p:cNvSpPr>
            <p:nvPr/>
          </p:nvSpPr>
          <p:spPr bwMode="auto">
            <a:xfrm>
              <a:off x="6376516" y="3548451"/>
              <a:ext cx="59684" cy="47747"/>
            </a:xfrm>
            <a:custGeom>
              <a:avLst/>
              <a:gdLst>
                <a:gd name="T0" fmla="*/ 26 w 50"/>
                <a:gd name="T1" fmla="*/ 0 h 40"/>
                <a:gd name="T2" fmla="*/ 24 w 50"/>
                <a:gd name="T3" fmla="*/ 0 h 40"/>
                <a:gd name="T4" fmla="*/ 14 w 50"/>
                <a:gd name="T5" fmla="*/ 2 h 40"/>
                <a:gd name="T6" fmla="*/ 12 w 50"/>
                <a:gd name="T7" fmla="*/ 4 h 40"/>
                <a:gd name="T8" fmla="*/ 7 w 50"/>
                <a:gd name="T9" fmla="*/ 4 h 40"/>
                <a:gd name="T10" fmla="*/ 3 w 50"/>
                <a:gd name="T11" fmla="*/ 7 h 40"/>
                <a:gd name="T12" fmla="*/ 3 w 50"/>
                <a:gd name="T13" fmla="*/ 11 h 40"/>
                <a:gd name="T14" fmla="*/ 0 w 50"/>
                <a:gd name="T15" fmla="*/ 11 h 40"/>
                <a:gd name="T16" fmla="*/ 0 w 50"/>
                <a:gd name="T17" fmla="*/ 11 h 40"/>
                <a:gd name="T18" fmla="*/ 0 w 50"/>
                <a:gd name="T19" fmla="*/ 19 h 40"/>
                <a:gd name="T20" fmla="*/ 0 w 50"/>
                <a:gd name="T21" fmla="*/ 26 h 40"/>
                <a:gd name="T22" fmla="*/ 5 w 50"/>
                <a:gd name="T23" fmla="*/ 33 h 40"/>
                <a:gd name="T24" fmla="*/ 7 w 50"/>
                <a:gd name="T25" fmla="*/ 37 h 40"/>
                <a:gd name="T26" fmla="*/ 12 w 50"/>
                <a:gd name="T27" fmla="*/ 40 h 40"/>
                <a:gd name="T28" fmla="*/ 12 w 50"/>
                <a:gd name="T29" fmla="*/ 40 h 40"/>
                <a:gd name="T30" fmla="*/ 19 w 50"/>
                <a:gd name="T31" fmla="*/ 35 h 40"/>
                <a:gd name="T32" fmla="*/ 24 w 50"/>
                <a:gd name="T33" fmla="*/ 33 h 40"/>
                <a:gd name="T34" fmla="*/ 26 w 50"/>
                <a:gd name="T35" fmla="*/ 30 h 40"/>
                <a:gd name="T36" fmla="*/ 29 w 50"/>
                <a:gd name="T37" fmla="*/ 28 h 40"/>
                <a:gd name="T38" fmla="*/ 40 w 50"/>
                <a:gd name="T39" fmla="*/ 28 h 40"/>
                <a:gd name="T40" fmla="*/ 45 w 50"/>
                <a:gd name="T41" fmla="*/ 26 h 40"/>
                <a:gd name="T42" fmla="*/ 48 w 50"/>
                <a:gd name="T43" fmla="*/ 26 h 40"/>
                <a:gd name="T44" fmla="*/ 50 w 50"/>
                <a:gd name="T45" fmla="*/ 23 h 40"/>
                <a:gd name="T46" fmla="*/ 50 w 50"/>
                <a:gd name="T47" fmla="*/ 19 h 40"/>
                <a:gd name="T48" fmla="*/ 50 w 50"/>
                <a:gd name="T49" fmla="*/ 14 h 40"/>
                <a:gd name="T50" fmla="*/ 43 w 50"/>
                <a:gd name="T51" fmla="*/ 4 h 40"/>
                <a:gd name="T52" fmla="*/ 36 w 50"/>
                <a:gd name="T53" fmla="*/ 0 h 40"/>
                <a:gd name="T54" fmla="*/ 33 w 50"/>
                <a:gd name="T55" fmla="*/ 0 h 40"/>
                <a:gd name="T56" fmla="*/ 26 w 50"/>
                <a:gd name="T57"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0" h="40">
                  <a:moveTo>
                    <a:pt x="26" y="0"/>
                  </a:moveTo>
                  <a:lnTo>
                    <a:pt x="24" y="0"/>
                  </a:lnTo>
                  <a:lnTo>
                    <a:pt x="14" y="2"/>
                  </a:lnTo>
                  <a:lnTo>
                    <a:pt x="12" y="4"/>
                  </a:lnTo>
                  <a:lnTo>
                    <a:pt x="7" y="4"/>
                  </a:lnTo>
                  <a:lnTo>
                    <a:pt x="3" y="7"/>
                  </a:lnTo>
                  <a:lnTo>
                    <a:pt x="3" y="11"/>
                  </a:lnTo>
                  <a:lnTo>
                    <a:pt x="0" y="11"/>
                  </a:lnTo>
                  <a:lnTo>
                    <a:pt x="0" y="11"/>
                  </a:lnTo>
                  <a:lnTo>
                    <a:pt x="0" y="19"/>
                  </a:lnTo>
                  <a:lnTo>
                    <a:pt x="0" y="26"/>
                  </a:lnTo>
                  <a:lnTo>
                    <a:pt x="5" y="33"/>
                  </a:lnTo>
                  <a:lnTo>
                    <a:pt x="7" y="37"/>
                  </a:lnTo>
                  <a:lnTo>
                    <a:pt x="12" y="40"/>
                  </a:lnTo>
                  <a:lnTo>
                    <a:pt x="12" y="40"/>
                  </a:lnTo>
                  <a:lnTo>
                    <a:pt x="19" y="35"/>
                  </a:lnTo>
                  <a:lnTo>
                    <a:pt x="24" y="33"/>
                  </a:lnTo>
                  <a:lnTo>
                    <a:pt x="26" y="30"/>
                  </a:lnTo>
                  <a:lnTo>
                    <a:pt x="29" y="28"/>
                  </a:lnTo>
                  <a:lnTo>
                    <a:pt x="40" y="28"/>
                  </a:lnTo>
                  <a:lnTo>
                    <a:pt x="45" y="26"/>
                  </a:lnTo>
                  <a:lnTo>
                    <a:pt x="48" y="26"/>
                  </a:lnTo>
                  <a:lnTo>
                    <a:pt x="50" y="23"/>
                  </a:lnTo>
                  <a:lnTo>
                    <a:pt x="50" y="19"/>
                  </a:lnTo>
                  <a:lnTo>
                    <a:pt x="50" y="14"/>
                  </a:lnTo>
                  <a:lnTo>
                    <a:pt x="43" y="4"/>
                  </a:lnTo>
                  <a:lnTo>
                    <a:pt x="36" y="0"/>
                  </a:lnTo>
                  <a:lnTo>
                    <a:pt x="33" y="0"/>
                  </a:lnTo>
                  <a:lnTo>
                    <a:pt x="26" y="0"/>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876" name="Freeform 771"/>
            <p:cNvSpPr>
              <a:spLocks/>
            </p:cNvSpPr>
            <p:nvPr/>
          </p:nvSpPr>
          <p:spPr bwMode="auto">
            <a:xfrm>
              <a:off x="6345481" y="3540095"/>
              <a:ext cx="45360" cy="87139"/>
            </a:xfrm>
            <a:custGeom>
              <a:avLst/>
              <a:gdLst>
                <a:gd name="T0" fmla="*/ 24 w 38"/>
                <a:gd name="T1" fmla="*/ 66 h 73"/>
                <a:gd name="T2" fmla="*/ 24 w 38"/>
                <a:gd name="T3" fmla="*/ 61 h 73"/>
                <a:gd name="T4" fmla="*/ 33 w 38"/>
                <a:gd name="T5" fmla="*/ 59 h 73"/>
                <a:gd name="T6" fmla="*/ 36 w 38"/>
                <a:gd name="T7" fmla="*/ 52 h 73"/>
                <a:gd name="T8" fmla="*/ 38 w 38"/>
                <a:gd name="T9" fmla="*/ 47 h 73"/>
                <a:gd name="T10" fmla="*/ 33 w 38"/>
                <a:gd name="T11" fmla="*/ 44 h 73"/>
                <a:gd name="T12" fmla="*/ 31 w 38"/>
                <a:gd name="T13" fmla="*/ 40 h 73"/>
                <a:gd name="T14" fmla="*/ 26 w 38"/>
                <a:gd name="T15" fmla="*/ 33 h 73"/>
                <a:gd name="T16" fmla="*/ 26 w 38"/>
                <a:gd name="T17" fmla="*/ 26 h 73"/>
                <a:gd name="T18" fmla="*/ 26 w 38"/>
                <a:gd name="T19" fmla="*/ 18 h 73"/>
                <a:gd name="T20" fmla="*/ 26 w 38"/>
                <a:gd name="T21" fmla="*/ 16 h 73"/>
                <a:gd name="T22" fmla="*/ 26 w 38"/>
                <a:gd name="T23" fmla="*/ 11 h 73"/>
                <a:gd name="T24" fmla="*/ 24 w 38"/>
                <a:gd name="T25" fmla="*/ 7 h 73"/>
                <a:gd name="T26" fmla="*/ 21 w 38"/>
                <a:gd name="T27" fmla="*/ 4 h 73"/>
                <a:gd name="T28" fmla="*/ 19 w 38"/>
                <a:gd name="T29" fmla="*/ 4 h 73"/>
                <a:gd name="T30" fmla="*/ 17 w 38"/>
                <a:gd name="T31" fmla="*/ 0 h 73"/>
                <a:gd name="T32" fmla="*/ 14 w 38"/>
                <a:gd name="T33" fmla="*/ 0 h 73"/>
                <a:gd name="T34" fmla="*/ 14 w 38"/>
                <a:gd name="T35" fmla="*/ 0 h 73"/>
                <a:gd name="T36" fmla="*/ 12 w 38"/>
                <a:gd name="T37" fmla="*/ 4 h 73"/>
                <a:gd name="T38" fmla="*/ 7 w 38"/>
                <a:gd name="T39" fmla="*/ 0 h 73"/>
                <a:gd name="T40" fmla="*/ 7 w 38"/>
                <a:gd name="T41" fmla="*/ 0 h 73"/>
                <a:gd name="T42" fmla="*/ 3 w 38"/>
                <a:gd name="T43" fmla="*/ 4 h 73"/>
                <a:gd name="T44" fmla="*/ 0 w 38"/>
                <a:gd name="T45" fmla="*/ 11 h 73"/>
                <a:gd name="T46" fmla="*/ 0 w 38"/>
                <a:gd name="T47" fmla="*/ 18 h 73"/>
                <a:gd name="T48" fmla="*/ 5 w 38"/>
                <a:gd name="T49" fmla="*/ 21 h 73"/>
                <a:gd name="T50" fmla="*/ 5 w 38"/>
                <a:gd name="T51" fmla="*/ 23 h 73"/>
                <a:gd name="T52" fmla="*/ 3 w 38"/>
                <a:gd name="T53" fmla="*/ 26 h 73"/>
                <a:gd name="T54" fmla="*/ 0 w 38"/>
                <a:gd name="T55" fmla="*/ 35 h 73"/>
                <a:gd name="T56" fmla="*/ 3 w 38"/>
                <a:gd name="T57" fmla="*/ 40 h 73"/>
                <a:gd name="T58" fmla="*/ 3 w 38"/>
                <a:gd name="T59" fmla="*/ 44 h 73"/>
                <a:gd name="T60" fmla="*/ 3 w 38"/>
                <a:gd name="T61" fmla="*/ 49 h 73"/>
                <a:gd name="T62" fmla="*/ 5 w 38"/>
                <a:gd name="T63" fmla="*/ 54 h 73"/>
                <a:gd name="T64" fmla="*/ 3 w 38"/>
                <a:gd name="T65" fmla="*/ 59 h 73"/>
                <a:gd name="T66" fmla="*/ 5 w 38"/>
                <a:gd name="T67" fmla="*/ 61 h 73"/>
                <a:gd name="T68" fmla="*/ 12 w 38"/>
                <a:gd name="T69" fmla="*/ 61 h 73"/>
                <a:gd name="T70" fmla="*/ 17 w 38"/>
                <a:gd name="T71" fmla="*/ 71 h 73"/>
                <a:gd name="T72" fmla="*/ 19 w 38"/>
                <a:gd name="T73" fmla="*/ 73 h 73"/>
                <a:gd name="T74" fmla="*/ 21 w 38"/>
                <a:gd name="T75" fmla="*/ 71 h 73"/>
                <a:gd name="T76" fmla="*/ 24 w 38"/>
                <a:gd name="T77" fmla="*/ 66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38" h="73">
                  <a:moveTo>
                    <a:pt x="24" y="66"/>
                  </a:moveTo>
                  <a:lnTo>
                    <a:pt x="24" y="61"/>
                  </a:lnTo>
                  <a:lnTo>
                    <a:pt x="33" y="59"/>
                  </a:lnTo>
                  <a:lnTo>
                    <a:pt x="36" y="52"/>
                  </a:lnTo>
                  <a:lnTo>
                    <a:pt x="38" y="47"/>
                  </a:lnTo>
                  <a:lnTo>
                    <a:pt x="33" y="44"/>
                  </a:lnTo>
                  <a:lnTo>
                    <a:pt x="31" y="40"/>
                  </a:lnTo>
                  <a:lnTo>
                    <a:pt x="26" y="33"/>
                  </a:lnTo>
                  <a:lnTo>
                    <a:pt x="26" y="26"/>
                  </a:lnTo>
                  <a:lnTo>
                    <a:pt x="26" y="18"/>
                  </a:lnTo>
                  <a:lnTo>
                    <a:pt x="26" y="16"/>
                  </a:lnTo>
                  <a:lnTo>
                    <a:pt x="26" y="11"/>
                  </a:lnTo>
                  <a:lnTo>
                    <a:pt x="24" y="7"/>
                  </a:lnTo>
                  <a:lnTo>
                    <a:pt x="21" y="4"/>
                  </a:lnTo>
                  <a:lnTo>
                    <a:pt x="19" y="4"/>
                  </a:lnTo>
                  <a:lnTo>
                    <a:pt x="17" y="0"/>
                  </a:lnTo>
                  <a:lnTo>
                    <a:pt x="14" y="0"/>
                  </a:lnTo>
                  <a:lnTo>
                    <a:pt x="14" y="0"/>
                  </a:lnTo>
                  <a:lnTo>
                    <a:pt x="12" y="4"/>
                  </a:lnTo>
                  <a:lnTo>
                    <a:pt x="7" y="0"/>
                  </a:lnTo>
                  <a:lnTo>
                    <a:pt x="7" y="0"/>
                  </a:lnTo>
                  <a:lnTo>
                    <a:pt x="3" y="4"/>
                  </a:lnTo>
                  <a:lnTo>
                    <a:pt x="0" y="11"/>
                  </a:lnTo>
                  <a:lnTo>
                    <a:pt x="0" y="18"/>
                  </a:lnTo>
                  <a:lnTo>
                    <a:pt x="5" y="21"/>
                  </a:lnTo>
                  <a:lnTo>
                    <a:pt x="5" y="23"/>
                  </a:lnTo>
                  <a:lnTo>
                    <a:pt x="3" y="26"/>
                  </a:lnTo>
                  <a:lnTo>
                    <a:pt x="0" y="35"/>
                  </a:lnTo>
                  <a:lnTo>
                    <a:pt x="3" y="40"/>
                  </a:lnTo>
                  <a:lnTo>
                    <a:pt x="3" y="44"/>
                  </a:lnTo>
                  <a:lnTo>
                    <a:pt x="3" y="49"/>
                  </a:lnTo>
                  <a:lnTo>
                    <a:pt x="5" y="54"/>
                  </a:lnTo>
                  <a:lnTo>
                    <a:pt x="3" y="59"/>
                  </a:lnTo>
                  <a:lnTo>
                    <a:pt x="5" y="61"/>
                  </a:lnTo>
                  <a:lnTo>
                    <a:pt x="12" y="61"/>
                  </a:lnTo>
                  <a:lnTo>
                    <a:pt x="17" y="71"/>
                  </a:lnTo>
                  <a:lnTo>
                    <a:pt x="19" y="73"/>
                  </a:lnTo>
                  <a:lnTo>
                    <a:pt x="21" y="71"/>
                  </a:lnTo>
                  <a:lnTo>
                    <a:pt x="24" y="66"/>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877" name="Freeform 772"/>
            <p:cNvSpPr>
              <a:spLocks/>
            </p:cNvSpPr>
            <p:nvPr/>
          </p:nvSpPr>
          <p:spPr bwMode="auto">
            <a:xfrm>
              <a:off x="6328768" y="3432663"/>
              <a:ext cx="99076" cy="128918"/>
            </a:xfrm>
            <a:custGeom>
              <a:avLst/>
              <a:gdLst>
                <a:gd name="T0" fmla="*/ 17 w 83"/>
                <a:gd name="T1" fmla="*/ 0 h 108"/>
                <a:gd name="T2" fmla="*/ 9 w 83"/>
                <a:gd name="T3" fmla="*/ 7 h 108"/>
                <a:gd name="T4" fmla="*/ 2 w 83"/>
                <a:gd name="T5" fmla="*/ 9 h 108"/>
                <a:gd name="T6" fmla="*/ 0 w 83"/>
                <a:gd name="T7" fmla="*/ 11 h 108"/>
                <a:gd name="T8" fmla="*/ 5 w 83"/>
                <a:gd name="T9" fmla="*/ 23 h 108"/>
                <a:gd name="T10" fmla="*/ 9 w 83"/>
                <a:gd name="T11" fmla="*/ 26 h 108"/>
                <a:gd name="T12" fmla="*/ 7 w 83"/>
                <a:gd name="T13" fmla="*/ 28 h 108"/>
                <a:gd name="T14" fmla="*/ 5 w 83"/>
                <a:gd name="T15" fmla="*/ 33 h 108"/>
                <a:gd name="T16" fmla="*/ 7 w 83"/>
                <a:gd name="T17" fmla="*/ 33 h 108"/>
                <a:gd name="T18" fmla="*/ 9 w 83"/>
                <a:gd name="T19" fmla="*/ 37 h 108"/>
                <a:gd name="T20" fmla="*/ 5 w 83"/>
                <a:gd name="T21" fmla="*/ 47 h 108"/>
                <a:gd name="T22" fmla="*/ 14 w 83"/>
                <a:gd name="T23" fmla="*/ 52 h 108"/>
                <a:gd name="T24" fmla="*/ 14 w 83"/>
                <a:gd name="T25" fmla="*/ 56 h 108"/>
                <a:gd name="T26" fmla="*/ 9 w 83"/>
                <a:gd name="T27" fmla="*/ 54 h 108"/>
                <a:gd name="T28" fmla="*/ 14 w 83"/>
                <a:gd name="T29" fmla="*/ 66 h 108"/>
                <a:gd name="T30" fmla="*/ 17 w 83"/>
                <a:gd name="T31" fmla="*/ 71 h 108"/>
                <a:gd name="T32" fmla="*/ 19 w 83"/>
                <a:gd name="T33" fmla="*/ 75 h 108"/>
                <a:gd name="T34" fmla="*/ 26 w 83"/>
                <a:gd name="T35" fmla="*/ 80 h 108"/>
                <a:gd name="T36" fmla="*/ 33 w 83"/>
                <a:gd name="T37" fmla="*/ 85 h 108"/>
                <a:gd name="T38" fmla="*/ 28 w 83"/>
                <a:gd name="T39" fmla="*/ 90 h 108"/>
                <a:gd name="T40" fmla="*/ 33 w 83"/>
                <a:gd name="T41" fmla="*/ 94 h 108"/>
                <a:gd name="T42" fmla="*/ 38 w 83"/>
                <a:gd name="T43" fmla="*/ 97 h 108"/>
                <a:gd name="T44" fmla="*/ 40 w 83"/>
                <a:gd name="T45" fmla="*/ 106 h 108"/>
                <a:gd name="T46" fmla="*/ 43 w 83"/>
                <a:gd name="T47" fmla="*/ 108 h 108"/>
                <a:gd name="T48" fmla="*/ 47 w 83"/>
                <a:gd name="T49" fmla="*/ 101 h 108"/>
                <a:gd name="T50" fmla="*/ 54 w 83"/>
                <a:gd name="T51" fmla="*/ 99 h 108"/>
                <a:gd name="T52" fmla="*/ 66 w 83"/>
                <a:gd name="T53" fmla="*/ 97 h 108"/>
                <a:gd name="T54" fmla="*/ 76 w 83"/>
                <a:gd name="T55" fmla="*/ 97 h 108"/>
                <a:gd name="T56" fmla="*/ 76 w 83"/>
                <a:gd name="T57" fmla="*/ 92 h 108"/>
                <a:gd name="T58" fmla="*/ 73 w 83"/>
                <a:gd name="T59" fmla="*/ 85 h 108"/>
                <a:gd name="T60" fmla="*/ 83 w 83"/>
                <a:gd name="T61" fmla="*/ 73 h 108"/>
                <a:gd name="T62" fmla="*/ 73 w 83"/>
                <a:gd name="T63" fmla="*/ 63 h 108"/>
                <a:gd name="T64" fmla="*/ 76 w 83"/>
                <a:gd name="T65" fmla="*/ 52 h 108"/>
                <a:gd name="T66" fmla="*/ 73 w 83"/>
                <a:gd name="T67" fmla="*/ 42 h 108"/>
                <a:gd name="T68" fmla="*/ 76 w 83"/>
                <a:gd name="T69" fmla="*/ 35 h 108"/>
                <a:gd name="T70" fmla="*/ 64 w 83"/>
                <a:gd name="T71" fmla="*/ 40 h 108"/>
                <a:gd name="T72" fmla="*/ 57 w 83"/>
                <a:gd name="T73" fmla="*/ 37 h 108"/>
                <a:gd name="T74" fmla="*/ 50 w 83"/>
                <a:gd name="T75" fmla="*/ 33 h 108"/>
                <a:gd name="T76" fmla="*/ 50 w 83"/>
                <a:gd name="T77" fmla="*/ 26 h 108"/>
                <a:gd name="T78" fmla="*/ 40 w 83"/>
                <a:gd name="T79" fmla="*/ 19 h 108"/>
                <a:gd name="T80" fmla="*/ 31 w 83"/>
                <a:gd name="T81" fmla="*/ 7 h 108"/>
                <a:gd name="T82" fmla="*/ 24 w 83"/>
                <a:gd name="T83" fmla="*/ 2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83" h="108">
                  <a:moveTo>
                    <a:pt x="19" y="2"/>
                  </a:moveTo>
                  <a:lnTo>
                    <a:pt x="17" y="0"/>
                  </a:lnTo>
                  <a:lnTo>
                    <a:pt x="12" y="4"/>
                  </a:lnTo>
                  <a:lnTo>
                    <a:pt x="9" y="7"/>
                  </a:lnTo>
                  <a:lnTo>
                    <a:pt x="7" y="7"/>
                  </a:lnTo>
                  <a:lnTo>
                    <a:pt x="2" y="9"/>
                  </a:lnTo>
                  <a:lnTo>
                    <a:pt x="0" y="11"/>
                  </a:lnTo>
                  <a:lnTo>
                    <a:pt x="0" y="11"/>
                  </a:lnTo>
                  <a:lnTo>
                    <a:pt x="2" y="19"/>
                  </a:lnTo>
                  <a:lnTo>
                    <a:pt x="5" y="23"/>
                  </a:lnTo>
                  <a:lnTo>
                    <a:pt x="5" y="23"/>
                  </a:lnTo>
                  <a:lnTo>
                    <a:pt x="9" y="26"/>
                  </a:lnTo>
                  <a:lnTo>
                    <a:pt x="9" y="28"/>
                  </a:lnTo>
                  <a:lnTo>
                    <a:pt x="7" y="28"/>
                  </a:lnTo>
                  <a:lnTo>
                    <a:pt x="5" y="28"/>
                  </a:lnTo>
                  <a:lnTo>
                    <a:pt x="5" y="33"/>
                  </a:lnTo>
                  <a:lnTo>
                    <a:pt x="5" y="33"/>
                  </a:lnTo>
                  <a:lnTo>
                    <a:pt x="7" y="33"/>
                  </a:lnTo>
                  <a:lnTo>
                    <a:pt x="9" y="33"/>
                  </a:lnTo>
                  <a:lnTo>
                    <a:pt x="9" y="37"/>
                  </a:lnTo>
                  <a:lnTo>
                    <a:pt x="5" y="42"/>
                  </a:lnTo>
                  <a:lnTo>
                    <a:pt x="5" y="47"/>
                  </a:lnTo>
                  <a:lnTo>
                    <a:pt x="12" y="52"/>
                  </a:lnTo>
                  <a:lnTo>
                    <a:pt x="14" y="52"/>
                  </a:lnTo>
                  <a:lnTo>
                    <a:pt x="17" y="54"/>
                  </a:lnTo>
                  <a:lnTo>
                    <a:pt x="14" y="56"/>
                  </a:lnTo>
                  <a:lnTo>
                    <a:pt x="12" y="54"/>
                  </a:lnTo>
                  <a:lnTo>
                    <a:pt x="9" y="54"/>
                  </a:lnTo>
                  <a:lnTo>
                    <a:pt x="9" y="59"/>
                  </a:lnTo>
                  <a:lnTo>
                    <a:pt x="14" y="66"/>
                  </a:lnTo>
                  <a:lnTo>
                    <a:pt x="12" y="66"/>
                  </a:lnTo>
                  <a:lnTo>
                    <a:pt x="17" y="71"/>
                  </a:lnTo>
                  <a:lnTo>
                    <a:pt x="17" y="73"/>
                  </a:lnTo>
                  <a:lnTo>
                    <a:pt x="19" y="75"/>
                  </a:lnTo>
                  <a:lnTo>
                    <a:pt x="24" y="75"/>
                  </a:lnTo>
                  <a:lnTo>
                    <a:pt x="26" y="80"/>
                  </a:lnTo>
                  <a:lnTo>
                    <a:pt x="31" y="80"/>
                  </a:lnTo>
                  <a:lnTo>
                    <a:pt x="33" y="85"/>
                  </a:lnTo>
                  <a:lnTo>
                    <a:pt x="28" y="87"/>
                  </a:lnTo>
                  <a:lnTo>
                    <a:pt x="28" y="90"/>
                  </a:lnTo>
                  <a:lnTo>
                    <a:pt x="31" y="90"/>
                  </a:lnTo>
                  <a:lnTo>
                    <a:pt x="33" y="94"/>
                  </a:lnTo>
                  <a:lnTo>
                    <a:pt x="35" y="94"/>
                  </a:lnTo>
                  <a:lnTo>
                    <a:pt x="38" y="97"/>
                  </a:lnTo>
                  <a:lnTo>
                    <a:pt x="40" y="101"/>
                  </a:lnTo>
                  <a:lnTo>
                    <a:pt x="40" y="106"/>
                  </a:lnTo>
                  <a:lnTo>
                    <a:pt x="40" y="108"/>
                  </a:lnTo>
                  <a:lnTo>
                    <a:pt x="43" y="108"/>
                  </a:lnTo>
                  <a:lnTo>
                    <a:pt x="43" y="104"/>
                  </a:lnTo>
                  <a:lnTo>
                    <a:pt x="47" y="101"/>
                  </a:lnTo>
                  <a:lnTo>
                    <a:pt x="52" y="101"/>
                  </a:lnTo>
                  <a:lnTo>
                    <a:pt x="54" y="99"/>
                  </a:lnTo>
                  <a:lnTo>
                    <a:pt x="64" y="97"/>
                  </a:lnTo>
                  <a:lnTo>
                    <a:pt x="66" y="97"/>
                  </a:lnTo>
                  <a:lnTo>
                    <a:pt x="73" y="97"/>
                  </a:lnTo>
                  <a:lnTo>
                    <a:pt x="76" y="97"/>
                  </a:lnTo>
                  <a:lnTo>
                    <a:pt x="76" y="97"/>
                  </a:lnTo>
                  <a:lnTo>
                    <a:pt x="76" y="92"/>
                  </a:lnTo>
                  <a:lnTo>
                    <a:pt x="73" y="87"/>
                  </a:lnTo>
                  <a:lnTo>
                    <a:pt x="73" y="85"/>
                  </a:lnTo>
                  <a:lnTo>
                    <a:pt x="80" y="78"/>
                  </a:lnTo>
                  <a:lnTo>
                    <a:pt x="83" y="73"/>
                  </a:lnTo>
                  <a:lnTo>
                    <a:pt x="80" y="68"/>
                  </a:lnTo>
                  <a:lnTo>
                    <a:pt x="73" y="63"/>
                  </a:lnTo>
                  <a:lnTo>
                    <a:pt x="71" y="54"/>
                  </a:lnTo>
                  <a:lnTo>
                    <a:pt x="76" y="52"/>
                  </a:lnTo>
                  <a:lnTo>
                    <a:pt x="73" y="47"/>
                  </a:lnTo>
                  <a:lnTo>
                    <a:pt x="73" y="42"/>
                  </a:lnTo>
                  <a:lnTo>
                    <a:pt x="71" y="40"/>
                  </a:lnTo>
                  <a:lnTo>
                    <a:pt x="76" y="35"/>
                  </a:lnTo>
                  <a:lnTo>
                    <a:pt x="69" y="35"/>
                  </a:lnTo>
                  <a:lnTo>
                    <a:pt x="64" y="40"/>
                  </a:lnTo>
                  <a:lnTo>
                    <a:pt x="61" y="35"/>
                  </a:lnTo>
                  <a:lnTo>
                    <a:pt x="57" y="37"/>
                  </a:lnTo>
                  <a:lnTo>
                    <a:pt x="54" y="35"/>
                  </a:lnTo>
                  <a:lnTo>
                    <a:pt x="50" y="33"/>
                  </a:lnTo>
                  <a:lnTo>
                    <a:pt x="47" y="30"/>
                  </a:lnTo>
                  <a:lnTo>
                    <a:pt x="50" y="26"/>
                  </a:lnTo>
                  <a:lnTo>
                    <a:pt x="45" y="21"/>
                  </a:lnTo>
                  <a:lnTo>
                    <a:pt x="40" y="19"/>
                  </a:lnTo>
                  <a:lnTo>
                    <a:pt x="38" y="14"/>
                  </a:lnTo>
                  <a:lnTo>
                    <a:pt x="31" y="7"/>
                  </a:lnTo>
                  <a:lnTo>
                    <a:pt x="31" y="4"/>
                  </a:lnTo>
                  <a:lnTo>
                    <a:pt x="24" y="2"/>
                  </a:lnTo>
                  <a:lnTo>
                    <a:pt x="19" y="2"/>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878" name="Freeform 773"/>
            <p:cNvSpPr>
              <a:spLocks/>
            </p:cNvSpPr>
            <p:nvPr/>
          </p:nvSpPr>
          <p:spPr bwMode="auto">
            <a:xfrm>
              <a:off x="6322800" y="3507865"/>
              <a:ext cx="45360" cy="53716"/>
            </a:xfrm>
            <a:custGeom>
              <a:avLst/>
              <a:gdLst>
                <a:gd name="T0" fmla="*/ 22 w 38"/>
                <a:gd name="T1" fmla="*/ 31 h 45"/>
                <a:gd name="T2" fmla="*/ 26 w 38"/>
                <a:gd name="T3" fmla="*/ 27 h 45"/>
                <a:gd name="T4" fmla="*/ 26 w 38"/>
                <a:gd name="T5" fmla="*/ 27 h 45"/>
                <a:gd name="T6" fmla="*/ 31 w 38"/>
                <a:gd name="T7" fmla="*/ 31 h 45"/>
                <a:gd name="T8" fmla="*/ 33 w 38"/>
                <a:gd name="T9" fmla="*/ 27 h 45"/>
                <a:gd name="T10" fmla="*/ 33 w 38"/>
                <a:gd name="T11" fmla="*/ 24 h 45"/>
                <a:gd name="T12" fmla="*/ 38 w 38"/>
                <a:gd name="T13" fmla="*/ 22 h 45"/>
                <a:gd name="T14" fmla="*/ 36 w 38"/>
                <a:gd name="T15" fmla="*/ 17 h 45"/>
                <a:gd name="T16" fmla="*/ 31 w 38"/>
                <a:gd name="T17" fmla="*/ 17 h 45"/>
                <a:gd name="T18" fmla="*/ 29 w 38"/>
                <a:gd name="T19" fmla="*/ 12 h 45"/>
                <a:gd name="T20" fmla="*/ 24 w 38"/>
                <a:gd name="T21" fmla="*/ 12 h 45"/>
                <a:gd name="T22" fmla="*/ 22 w 38"/>
                <a:gd name="T23" fmla="*/ 10 h 45"/>
                <a:gd name="T24" fmla="*/ 22 w 38"/>
                <a:gd name="T25" fmla="*/ 8 h 45"/>
                <a:gd name="T26" fmla="*/ 17 w 38"/>
                <a:gd name="T27" fmla="*/ 3 h 45"/>
                <a:gd name="T28" fmla="*/ 17 w 38"/>
                <a:gd name="T29" fmla="*/ 3 h 45"/>
                <a:gd name="T30" fmla="*/ 14 w 38"/>
                <a:gd name="T31" fmla="*/ 3 h 45"/>
                <a:gd name="T32" fmla="*/ 10 w 38"/>
                <a:gd name="T33" fmla="*/ 0 h 45"/>
                <a:gd name="T34" fmla="*/ 7 w 38"/>
                <a:gd name="T35" fmla="*/ 0 h 45"/>
                <a:gd name="T36" fmla="*/ 7 w 38"/>
                <a:gd name="T37" fmla="*/ 5 h 45"/>
                <a:gd name="T38" fmla="*/ 12 w 38"/>
                <a:gd name="T39" fmla="*/ 8 h 45"/>
                <a:gd name="T40" fmla="*/ 12 w 38"/>
                <a:gd name="T41" fmla="*/ 10 h 45"/>
                <a:gd name="T42" fmla="*/ 10 w 38"/>
                <a:gd name="T43" fmla="*/ 12 h 45"/>
                <a:gd name="T44" fmla="*/ 7 w 38"/>
                <a:gd name="T45" fmla="*/ 12 h 45"/>
                <a:gd name="T46" fmla="*/ 5 w 38"/>
                <a:gd name="T47" fmla="*/ 15 h 45"/>
                <a:gd name="T48" fmla="*/ 5 w 38"/>
                <a:gd name="T49" fmla="*/ 22 h 45"/>
                <a:gd name="T50" fmla="*/ 3 w 38"/>
                <a:gd name="T51" fmla="*/ 27 h 45"/>
                <a:gd name="T52" fmla="*/ 0 w 38"/>
                <a:gd name="T53" fmla="*/ 27 h 45"/>
                <a:gd name="T54" fmla="*/ 3 w 38"/>
                <a:gd name="T55" fmla="*/ 29 h 45"/>
                <a:gd name="T56" fmla="*/ 5 w 38"/>
                <a:gd name="T57" fmla="*/ 31 h 45"/>
                <a:gd name="T58" fmla="*/ 14 w 38"/>
                <a:gd name="T59" fmla="*/ 41 h 45"/>
                <a:gd name="T60" fmla="*/ 14 w 38"/>
                <a:gd name="T61" fmla="*/ 43 h 45"/>
                <a:gd name="T62" fmla="*/ 19 w 38"/>
                <a:gd name="T63" fmla="*/ 45 h 45"/>
                <a:gd name="T64" fmla="*/ 19 w 38"/>
                <a:gd name="T65" fmla="*/ 38 h 45"/>
                <a:gd name="T66" fmla="*/ 22 w 38"/>
                <a:gd name="T67" fmla="*/ 31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8" h="45">
                  <a:moveTo>
                    <a:pt x="22" y="31"/>
                  </a:moveTo>
                  <a:lnTo>
                    <a:pt x="26" y="27"/>
                  </a:lnTo>
                  <a:lnTo>
                    <a:pt x="26" y="27"/>
                  </a:lnTo>
                  <a:lnTo>
                    <a:pt x="31" y="31"/>
                  </a:lnTo>
                  <a:lnTo>
                    <a:pt x="33" y="27"/>
                  </a:lnTo>
                  <a:lnTo>
                    <a:pt x="33" y="24"/>
                  </a:lnTo>
                  <a:lnTo>
                    <a:pt x="38" y="22"/>
                  </a:lnTo>
                  <a:lnTo>
                    <a:pt x="36" y="17"/>
                  </a:lnTo>
                  <a:lnTo>
                    <a:pt x="31" y="17"/>
                  </a:lnTo>
                  <a:lnTo>
                    <a:pt x="29" y="12"/>
                  </a:lnTo>
                  <a:lnTo>
                    <a:pt x="24" y="12"/>
                  </a:lnTo>
                  <a:lnTo>
                    <a:pt x="22" y="10"/>
                  </a:lnTo>
                  <a:lnTo>
                    <a:pt x="22" y="8"/>
                  </a:lnTo>
                  <a:lnTo>
                    <a:pt x="17" y="3"/>
                  </a:lnTo>
                  <a:lnTo>
                    <a:pt x="17" y="3"/>
                  </a:lnTo>
                  <a:lnTo>
                    <a:pt x="14" y="3"/>
                  </a:lnTo>
                  <a:lnTo>
                    <a:pt x="10" y="0"/>
                  </a:lnTo>
                  <a:lnTo>
                    <a:pt x="7" y="0"/>
                  </a:lnTo>
                  <a:lnTo>
                    <a:pt x="7" y="5"/>
                  </a:lnTo>
                  <a:lnTo>
                    <a:pt x="12" y="8"/>
                  </a:lnTo>
                  <a:lnTo>
                    <a:pt x="12" y="10"/>
                  </a:lnTo>
                  <a:lnTo>
                    <a:pt x="10" y="12"/>
                  </a:lnTo>
                  <a:lnTo>
                    <a:pt x="7" y="12"/>
                  </a:lnTo>
                  <a:lnTo>
                    <a:pt x="5" y="15"/>
                  </a:lnTo>
                  <a:lnTo>
                    <a:pt x="5" y="22"/>
                  </a:lnTo>
                  <a:lnTo>
                    <a:pt x="3" y="27"/>
                  </a:lnTo>
                  <a:lnTo>
                    <a:pt x="0" y="27"/>
                  </a:lnTo>
                  <a:lnTo>
                    <a:pt x="3" y="29"/>
                  </a:lnTo>
                  <a:lnTo>
                    <a:pt x="5" y="31"/>
                  </a:lnTo>
                  <a:lnTo>
                    <a:pt x="14" y="41"/>
                  </a:lnTo>
                  <a:lnTo>
                    <a:pt x="14" y="43"/>
                  </a:lnTo>
                  <a:lnTo>
                    <a:pt x="19" y="45"/>
                  </a:lnTo>
                  <a:lnTo>
                    <a:pt x="19" y="38"/>
                  </a:lnTo>
                  <a:lnTo>
                    <a:pt x="22" y="31"/>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879" name="Freeform 774"/>
            <p:cNvSpPr>
              <a:spLocks/>
            </p:cNvSpPr>
            <p:nvPr/>
          </p:nvSpPr>
          <p:spPr bwMode="auto">
            <a:xfrm>
              <a:off x="6235661" y="3486379"/>
              <a:ext cx="2387" cy="4775"/>
            </a:xfrm>
            <a:custGeom>
              <a:avLst/>
              <a:gdLst>
                <a:gd name="T0" fmla="*/ 2 w 2"/>
                <a:gd name="T1" fmla="*/ 2 h 4"/>
                <a:gd name="T2" fmla="*/ 0 w 2"/>
                <a:gd name="T3" fmla="*/ 0 h 4"/>
                <a:gd name="T4" fmla="*/ 2 w 2"/>
                <a:gd name="T5" fmla="*/ 4 h 4"/>
                <a:gd name="T6" fmla="*/ 2 w 2"/>
                <a:gd name="T7" fmla="*/ 2 h 4"/>
              </a:gdLst>
              <a:ahLst/>
              <a:cxnLst>
                <a:cxn ang="0">
                  <a:pos x="T0" y="T1"/>
                </a:cxn>
                <a:cxn ang="0">
                  <a:pos x="T2" y="T3"/>
                </a:cxn>
                <a:cxn ang="0">
                  <a:pos x="T4" y="T5"/>
                </a:cxn>
                <a:cxn ang="0">
                  <a:pos x="T6" y="T7"/>
                </a:cxn>
              </a:cxnLst>
              <a:rect l="0" t="0" r="r" b="b"/>
              <a:pathLst>
                <a:path w="2" h="4">
                  <a:moveTo>
                    <a:pt x="2" y="2"/>
                  </a:moveTo>
                  <a:lnTo>
                    <a:pt x="0" y="0"/>
                  </a:lnTo>
                  <a:lnTo>
                    <a:pt x="2" y="4"/>
                  </a:lnTo>
                  <a:lnTo>
                    <a:pt x="2" y="2"/>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880" name="Freeform 775"/>
            <p:cNvSpPr>
              <a:spLocks/>
            </p:cNvSpPr>
            <p:nvPr/>
          </p:nvSpPr>
          <p:spPr bwMode="auto">
            <a:xfrm>
              <a:off x="6244017" y="3486379"/>
              <a:ext cx="5969" cy="4775"/>
            </a:xfrm>
            <a:custGeom>
              <a:avLst/>
              <a:gdLst>
                <a:gd name="T0" fmla="*/ 5 w 5"/>
                <a:gd name="T1" fmla="*/ 4 h 4"/>
                <a:gd name="T2" fmla="*/ 2 w 5"/>
                <a:gd name="T3" fmla="*/ 0 h 4"/>
                <a:gd name="T4" fmla="*/ 0 w 5"/>
                <a:gd name="T5" fmla="*/ 0 h 4"/>
                <a:gd name="T6" fmla="*/ 2 w 5"/>
                <a:gd name="T7" fmla="*/ 4 h 4"/>
                <a:gd name="T8" fmla="*/ 5 w 5"/>
                <a:gd name="T9" fmla="*/ 4 h 4"/>
              </a:gdLst>
              <a:ahLst/>
              <a:cxnLst>
                <a:cxn ang="0">
                  <a:pos x="T0" y="T1"/>
                </a:cxn>
                <a:cxn ang="0">
                  <a:pos x="T2" y="T3"/>
                </a:cxn>
                <a:cxn ang="0">
                  <a:pos x="T4" y="T5"/>
                </a:cxn>
                <a:cxn ang="0">
                  <a:pos x="T6" y="T7"/>
                </a:cxn>
                <a:cxn ang="0">
                  <a:pos x="T8" y="T9"/>
                </a:cxn>
              </a:cxnLst>
              <a:rect l="0" t="0" r="r" b="b"/>
              <a:pathLst>
                <a:path w="5" h="4">
                  <a:moveTo>
                    <a:pt x="5" y="4"/>
                  </a:moveTo>
                  <a:lnTo>
                    <a:pt x="2" y="0"/>
                  </a:lnTo>
                  <a:lnTo>
                    <a:pt x="0" y="0"/>
                  </a:lnTo>
                  <a:lnTo>
                    <a:pt x="2" y="4"/>
                  </a:lnTo>
                  <a:lnTo>
                    <a:pt x="5" y="4"/>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881" name="Freeform 776"/>
            <p:cNvSpPr>
              <a:spLocks/>
            </p:cNvSpPr>
            <p:nvPr/>
          </p:nvSpPr>
          <p:spPr bwMode="auto">
            <a:xfrm>
              <a:off x="6207012" y="3429082"/>
              <a:ext cx="132499" cy="101464"/>
            </a:xfrm>
            <a:custGeom>
              <a:avLst/>
              <a:gdLst>
                <a:gd name="T0" fmla="*/ 69 w 111"/>
                <a:gd name="T1" fmla="*/ 66 h 85"/>
                <a:gd name="T2" fmla="*/ 50 w 111"/>
                <a:gd name="T3" fmla="*/ 50 h 85"/>
                <a:gd name="T4" fmla="*/ 50 w 111"/>
                <a:gd name="T5" fmla="*/ 45 h 85"/>
                <a:gd name="T6" fmla="*/ 45 w 111"/>
                <a:gd name="T7" fmla="*/ 38 h 85"/>
                <a:gd name="T8" fmla="*/ 43 w 111"/>
                <a:gd name="T9" fmla="*/ 33 h 85"/>
                <a:gd name="T10" fmla="*/ 43 w 111"/>
                <a:gd name="T11" fmla="*/ 26 h 85"/>
                <a:gd name="T12" fmla="*/ 50 w 111"/>
                <a:gd name="T13" fmla="*/ 29 h 85"/>
                <a:gd name="T14" fmla="*/ 55 w 111"/>
                <a:gd name="T15" fmla="*/ 31 h 85"/>
                <a:gd name="T16" fmla="*/ 59 w 111"/>
                <a:gd name="T17" fmla="*/ 29 h 85"/>
                <a:gd name="T18" fmla="*/ 62 w 111"/>
                <a:gd name="T19" fmla="*/ 26 h 85"/>
                <a:gd name="T20" fmla="*/ 69 w 111"/>
                <a:gd name="T21" fmla="*/ 26 h 85"/>
                <a:gd name="T22" fmla="*/ 74 w 111"/>
                <a:gd name="T23" fmla="*/ 31 h 85"/>
                <a:gd name="T24" fmla="*/ 81 w 111"/>
                <a:gd name="T25" fmla="*/ 31 h 85"/>
                <a:gd name="T26" fmla="*/ 83 w 111"/>
                <a:gd name="T27" fmla="*/ 31 h 85"/>
                <a:gd name="T28" fmla="*/ 93 w 111"/>
                <a:gd name="T29" fmla="*/ 31 h 85"/>
                <a:gd name="T30" fmla="*/ 100 w 111"/>
                <a:gd name="T31" fmla="*/ 33 h 85"/>
                <a:gd name="T32" fmla="*/ 107 w 111"/>
                <a:gd name="T33" fmla="*/ 36 h 85"/>
                <a:gd name="T34" fmla="*/ 109 w 111"/>
                <a:gd name="T35" fmla="*/ 31 h 85"/>
                <a:gd name="T36" fmla="*/ 111 w 111"/>
                <a:gd name="T37" fmla="*/ 29 h 85"/>
                <a:gd name="T38" fmla="*/ 107 w 111"/>
                <a:gd name="T39" fmla="*/ 26 h 85"/>
                <a:gd name="T40" fmla="*/ 102 w 111"/>
                <a:gd name="T41" fmla="*/ 14 h 85"/>
                <a:gd name="T42" fmla="*/ 97 w 111"/>
                <a:gd name="T43" fmla="*/ 17 h 85"/>
                <a:gd name="T44" fmla="*/ 78 w 111"/>
                <a:gd name="T45" fmla="*/ 12 h 85"/>
                <a:gd name="T46" fmla="*/ 71 w 111"/>
                <a:gd name="T47" fmla="*/ 10 h 85"/>
                <a:gd name="T48" fmla="*/ 59 w 111"/>
                <a:gd name="T49" fmla="*/ 0 h 85"/>
                <a:gd name="T50" fmla="*/ 50 w 111"/>
                <a:gd name="T51" fmla="*/ 0 h 85"/>
                <a:gd name="T52" fmla="*/ 38 w 111"/>
                <a:gd name="T53" fmla="*/ 12 h 85"/>
                <a:gd name="T54" fmla="*/ 29 w 111"/>
                <a:gd name="T55" fmla="*/ 24 h 85"/>
                <a:gd name="T56" fmla="*/ 17 w 111"/>
                <a:gd name="T57" fmla="*/ 19 h 85"/>
                <a:gd name="T58" fmla="*/ 7 w 111"/>
                <a:gd name="T59" fmla="*/ 24 h 85"/>
                <a:gd name="T60" fmla="*/ 0 w 111"/>
                <a:gd name="T61" fmla="*/ 26 h 85"/>
                <a:gd name="T62" fmla="*/ 7 w 111"/>
                <a:gd name="T63" fmla="*/ 38 h 85"/>
                <a:gd name="T64" fmla="*/ 7 w 111"/>
                <a:gd name="T65" fmla="*/ 40 h 85"/>
                <a:gd name="T66" fmla="*/ 15 w 111"/>
                <a:gd name="T67" fmla="*/ 29 h 85"/>
                <a:gd name="T68" fmla="*/ 22 w 111"/>
                <a:gd name="T69" fmla="*/ 24 h 85"/>
                <a:gd name="T70" fmla="*/ 26 w 111"/>
                <a:gd name="T71" fmla="*/ 31 h 85"/>
                <a:gd name="T72" fmla="*/ 31 w 111"/>
                <a:gd name="T73" fmla="*/ 43 h 85"/>
                <a:gd name="T74" fmla="*/ 38 w 111"/>
                <a:gd name="T75" fmla="*/ 50 h 85"/>
                <a:gd name="T76" fmla="*/ 41 w 111"/>
                <a:gd name="T77" fmla="*/ 52 h 85"/>
                <a:gd name="T78" fmla="*/ 33 w 111"/>
                <a:gd name="T79" fmla="*/ 57 h 85"/>
                <a:gd name="T80" fmla="*/ 41 w 111"/>
                <a:gd name="T81" fmla="*/ 59 h 85"/>
                <a:gd name="T82" fmla="*/ 50 w 111"/>
                <a:gd name="T83" fmla="*/ 66 h 85"/>
                <a:gd name="T84" fmla="*/ 52 w 111"/>
                <a:gd name="T85" fmla="*/ 71 h 85"/>
                <a:gd name="T86" fmla="*/ 67 w 111"/>
                <a:gd name="T87" fmla="*/ 71 h 85"/>
                <a:gd name="T88" fmla="*/ 81 w 111"/>
                <a:gd name="T89" fmla="*/ 83 h 85"/>
                <a:gd name="T90" fmla="*/ 74 w 111"/>
                <a:gd name="T91" fmla="*/ 83 h 85"/>
                <a:gd name="T92" fmla="*/ 81 w 111"/>
                <a:gd name="T93" fmla="*/ 85 h 85"/>
                <a:gd name="T94" fmla="*/ 83 w 111"/>
                <a:gd name="T95" fmla="*/ 83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11" h="85">
                  <a:moveTo>
                    <a:pt x="83" y="83"/>
                  </a:moveTo>
                  <a:lnTo>
                    <a:pt x="69" y="66"/>
                  </a:lnTo>
                  <a:lnTo>
                    <a:pt x="52" y="52"/>
                  </a:lnTo>
                  <a:lnTo>
                    <a:pt x="50" y="50"/>
                  </a:lnTo>
                  <a:lnTo>
                    <a:pt x="52" y="48"/>
                  </a:lnTo>
                  <a:lnTo>
                    <a:pt x="50" y="45"/>
                  </a:lnTo>
                  <a:lnTo>
                    <a:pt x="50" y="40"/>
                  </a:lnTo>
                  <a:lnTo>
                    <a:pt x="45" y="38"/>
                  </a:lnTo>
                  <a:lnTo>
                    <a:pt x="43" y="38"/>
                  </a:lnTo>
                  <a:lnTo>
                    <a:pt x="43" y="33"/>
                  </a:lnTo>
                  <a:lnTo>
                    <a:pt x="43" y="33"/>
                  </a:lnTo>
                  <a:lnTo>
                    <a:pt x="43" y="26"/>
                  </a:lnTo>
                  <a:lnTo>
                    <a:pt x="45" y="26"/>
                  </a:lnTo>
                  <a:lnTo>
                    <a:pt x="50" y="29"/>
                  </a:lnTo>
                  <a:lnTo>
                    <a:pt x="52" y="31"/>
                  </a:lnTo>
                  <a:lnTo>
                    <a:pt x="55" y="31"/>
                  </a:lnTo>
                  <a:lnTo>
                    <a:pt x="55" y="29"/>
                  </a:lnTo>
                  <a:lnTo>
                    <a:pt x="59" y="29"/>
                  </a:lnTo>
                  <a:lnTo>
                    <a:pt x="62" y="29"/>
                  </a:lnTo>
                  <a:lnTo>
                    <a:pt x="62" y="26"/>
                  </a:lnTo>
                  <a:lnTo>
                    <a:pt x="67" y="29"/>
                  </a:lnTo>
                  <a:lnTo>
                    <a:pt x="69" y="26"/>
                  </a:lnTo>
                  <a:lnTo>
                    <a:pt x="71" y="26"/>
                  </a:lnTo>
                  <a:lnTo>
                    <a:pt x="74" y="31"/>
                  </a:lnTo>
                  <a:lnTo>
                    <a:pt x="76" y="29"/>
                  </a:lnTo>
                  <a:lnTo>
                    <a:pt x="81" y="31"/>
                  </a:lnTo>
                  <a:lnTo>
                    <a:pt x="83" y="29"/>
                  </a:lnTo>
                  <a:lnTo>
                    <a:pt x="83" y="31"/>
                  </a:lnTo>
                  <a:lnTo>
                    <a:pt x="90" y="29"/>
                  </a:lnTo>
                  <a:lnTo>
                    <a:pt x="93" y="31"/>
                  </a:lnTo>
                  <a:lnTo>
                    <a:pt x="95" y="31"/>
                  </a:lnTo>
                  <a:lnTo>
                    <a:pt x="100" y="33"/>
                  </a:lnTo>
                  <a:lnTo>
                    <a:pt x="107" y="33"/>
                  </a:lnTo>
                  <a:lnTo>
                    <a:pt x="107" y="36"/>
                  </a:lnTo>
                  <a:lnTo>
                    <a:pt x="107" y="31"/>
                  </a:lnTo>
                  <a:lnTo>
                    <a:pt x="109" y="31"/>
                  </a:lnTo>
                  <a:lnTo>
                    <a:pt x="111" y="31"/>
                  </a:lnTo>
                  <a:lnTo>
                    <a:pt x="111" y="29"/>
                  </a:lnTo>
                  <a:lnTo>
                    <a:pt x="107" y="26"/>
                  </a:lnTo>
                  <a:lnTo>
                    <a:pt x="107" y="26"/>
                  </a:lnTo>
                  <a:lnTo>
                    <a:pt x="104" y="22"/>
                  </a:lnTo>
                  <a:lnTo>
                    <a:pt x="102" y="14"/>
                  </a:lnTo>
                  <a:lnTo>
                    <a:pt x="100" y="12"/>
                  </a:lnTo>
                  <a:lnTo>
                    <a:pt x="97" y="17"/>
                  </a:lnTo>
                  <a:lnTo>
                    <a:pt x="88" y="14"/>
                  </a:lnTo>
                  <a:lnTo>
                    <a:pt x="78" y="12"/>
                  </a:lnTo>
                  <a:lnTo>
                    <a:pt x="76" y="10"/>
                  </a:lnTo>
                  <a:lnTo>
                    <a:pt x="71" y="10"/>
                  </a:lnTo>
                  <a:lnTo>
                    <a:pt x="62" y="0"/>
                  </a:lnTo>
                  <a:lnTo>
                    <a:pt x="59" y="0"/>
                  </a:lnTo>
                  <a:lnTo>
                    <a:pt x="59" y="0"/>
                  </a:lnTo>
                  <a:lnTo>
                    <a:pt x="50" y="0"/>
                  </a:lnTo>
                  <a:lnTo>
                    <a:pt x="38" y="7"/>
                  </a:lnTo>
                  <a:lnTo>
                    <a:pt x="38" y="12"/>
                  </a:lnTo>
                  <a:lnTo>
                    <a:pt x="31" y="17"/>
                  </a:lnTo>
                  <a:lnTo>
                    <a:pt x="29" y="24"/>
                  </a:lnTo>
                  <a:lnTo>
                    <a:pt x="26" y="24"/>
                  </a:lnTo>
                  <a:lnTo>
                    <a:pt x="17" y="19"/>
                  </a:lnTo>
                  <a:lnTo>
                    <a:pt x="15" y="22"/>
                  </a:lnTo>
                  <a:lnTo>
                    <a:pt x="7" y="24"/>
                  </a:lnTo>
                  <a:lnTo>
                    <a:pt x="0" y="24"/>
                  </a:lnTo>
                  <a:lnTo>
                    <a:pt x="0" y="26"/>
                  </a:lnTo>
                  <a:lnTo>
                    <a:pt x="3" y="33"/>
                  </a:lnTo>
                  <a:lnTo>
                    <a:pt x="7" y="38"/>
                  </a:lnTo>
                  <a:lnTo>
                    <a:pt x="7" y="38"/>
                  </a:lnTo>
                  <a:lnTo>
                    <a:pt x="7" y="40"/>
                  </a:lnTo>
                  <a:lnTo>
                    <a:pt x="12" y="33"/>
                  </a:lnTo>
                  <a:lnTo>
                    <a:pt x="15" y="29"/>
                  </a:lnTo>
                  <a:lnTo>
                    <a:pt x="17" y="24"/>
                  </a:lnTo>
                  <a:lnTo>
                    <a:pt x="22" y="24"/>
                  </a:lnTo>
                  <a:lnTo>
                    <a:pt x="24" y="29"/>
                  </a:lnTo>
                  <a:lnTo>
                    <a:pt x="26" y="31"/>
                  </a:lnTo>
                  <a:lnTo>
                    <a:pt x="29" y="38"/>
                  </a:lnTo>
                  <a:lnTo>
                    <a:pt x="31" y="43"/>
                  </a:lnTo>
                  <a:lnTo>
                    <a:pt x="38" y="50"/>
                  </a:lnTo>
                  <a:lnTo>
                    <a:pt x="38" y="50"/>
                  </a:lnTo>
                  <a:lnTo>
                    <a:pt x="43" y="55"/>
                  </a:lnTo>
                  <a:lnTo>
                    <a:pt x="41" y="52"/>
                  </a:lnTo>
                  <a:lnTo>
                    <a:pt x="36" y="52"/>
                  </a:lnTo>
                  <a:lnTo>
                    <a:pt x="33" y="57"/>
                  </a:lnTo>
                  <a:lnTo>
                    <a:pt x="36" y="59"/>
                  </a:lnTo>
                  <a:lnTo>
                    <a:pt x="41" y="59"/>
                  </a:lnTo>
                  <a:lnTo>
                    <a:pt x="45" y="64"/>
                  </a:lnTo>
                  <a:lnTo>
                    <a:pt x="50" y="66"/>
                  </a:lnTo>
                  <a:lnTo>
                    <a:pt x="50" y="69"/>
                  </a:lnTo>
                  <a:lnTo>
                    <a:pt x="52" y="71"/>
                  </a:lnTo>
                  <a:lnTo>
                    <a:pt x="57" y="71"/>
                  </a:lnTo>
                  <a:lnTo>
                    <a:pt x="67" y="71"/>
                  </a:lnTo>
                  <a:lnTo>
                    <a:pt x="71" y="74"/>
                  </a:lnTo>
                  <a:lnTo>
                    <a:pt x="81" y="83"/>
                  </a:lnTo>
                  <a:lnTo>
                    <a:pt x="78" y="85"/>
                  </a:lnTo>
                  <a:lnTo>
                    <a:pt x="74" y="83"/>
                  </a:lnTo>
                  <a:lnTo>
                    <a:pt x="76" y="85"/>
                  </a:lnTo>
                  <a:lnTo>
                    <a:pt x="81" y="85"/>
                  </a:lnTo>
                  <a:lnTo>
                    <a:pt x="81" y="85"/>
                  </a:lnTo>
                  <a:lnTo>
                    <a:pt x="83" y="83"/>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882" name="Freeform 777"/>
            <p:cNvSpPr>
              <a:spLocks/>
            </p:cNvSpPr>
            <p:nvPr/>
          </p:nvSpPr>
          <p:spPr bwMode="auto">
            <a:xfrm>
              <a:off x="6283408" y="3528158"/>
              <a:ext cx="11937" cy="2387"/>
            </a:xfrm>
            <a:custGeom>
              <a:avLst/>
              <a:gdLst>
                <a:gd name="T0" fmla="*/ 4 w 4"/>
                <a:gd name="T1" fmla="*/ 1 h 1"/>
                <a:gd name="T2" fmla="*/ 3 w 4"/>
                <a:gd name="T3" fmla="*/ 0 h 1"/>
                <a:gd name="T4" fmla="*/ 0 w 4"/>
                <a:gd name="T5" fmla="*/ 0 h 1"/>
                <a:gd name="T6" fmla="*/ 1 w 4"/>
                <a:gd name="T7" fmla="*/ 1 h 1"/>
                <a:gd name="T8" fmla="*/ 4 w 4"/>
                <a:gd name="T9" fmla="*/ 1 h 1"/>
              </a:gdLst>
              <a:ahLst/>
              <a:cxnLst>
                <a:cxn ang="0">
                  <a:pos x="T0" y="T1"/>
                </a:cxn>
                <a:cxn ang="0">
                  <a:pos x="T2" y="T3"/>
                </a:cxn>
                <a:cxn ang="0">
                  <a:pos x="T4" y="T5"/>
                </a:cxn>
                <a:cxn ang="0">
                  <a:pos x="T6" y="T7"/>
                </a:cxn>
                <a:cxn ang="0">
                  <a:pos x="T8" y="T9"/>
                </a:cxn>
              </a:cxnLst>
              <a:rect l="0" t="0" r="r" b="b"/>
              <a:pathLst>
                <a:path w="4" h="1">
                  <a:moveTo>
                    <a:pt x="4" y="1"/>
                  </a:moveTo>
                  <a:cubicBezTo>
                    <a:pt x="3" y="0"/>
                    <a:pt x="3" y="0"/>
                    <a:pt x="3" y="0"/>
                  </a:cubicBezTo>
                  <a:cubicBezTo>
                    <a:pt x="3" y="0"/>
                    <a:pt x="0" y="0"/>
                    <a:pt x="0" y="0"/>
                  </a:cubicBezTo>
                  <a:cubicBezTo>
                    <a:pt x="1" y="1"/>
                    <a:pt x="1" y="1"/>
                    <a:pt x="1" y="1"/>
                  </a:cubicBezTo>
                  <a:lnTo>
                    <a:pt x="4" y="1"/>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883" name="Freeform 778"/>
            <p:cNvSpPr>
              <a:spLocks/>
            </p:cNvSpPr>
            <p:nvPr/>
          </p:nvSpPr>
          <p:spPr bwMode="auto">
            <a:xfrm>
              <a:off x="6277440" y="3517415"/>
              <a:ext cx="11937" cy="2387"/>
            </a:xfrm>
            <a:custGeom>
              <a:avLst/>
              <a:gdLst>
                <a:gd name="T0" fmla="*/ 10 w 10"/>
                <a:gd name="T1" fmla="*/ 2 h 2"/>
                <a:gd name="T2" fmla="*/ 8 w 10"/>
                <a:gd name="T3" fmla="*/ 0 h 2"/>
                <a:gd name="T4" fmla="*/ 0 w 10"/>
                <a:gd name="T5" fmla="*/ 0 h 2"/>
                <a:gd name="T6" fmla="*/ 3 w 10"/>
                <a:gd name="T7" fmla="*/ 2 h 2"/>
                <a:gd name="T8" fmla="*/ 8 w 10"/>
                <a:gd name="T9" fmla="*/ 2 h 2"/>
                <a:gd name="T10" fmla="*/ 10 w 10"/>
                <a:gd name="T11" fmla="*/ 2 h 2"/>
              </a:gdLst>
              <a:ahLst/>
              <a:cxnLst>
                <a:cxn ang="0">
                  <a:pos x="T0" y="T1"/>
                </a:cxn>
                <a:cxn ang="0">
                  <a:pos x="T2" y="T3"/>
                </a:cxn>
                <a:cxn ang="0">
                  <a:pos x="T4" y="T5"/>
                </a:cxn>
                <a:cxn ang="0">
                  <a:pos x="T6" y="T7"/>
                </a:cxn>
                <a:cxn ang="0">
                  <a:pos x="T8" y="T9"/>
                </a:cxn>
                <a:cxn ang="0">
                  <a:pos x="T10" y="T11"/>
                </a:cxn>
              </a:cxnLst>
              <a:rect l="0" t="0" r="r" b="b"/>
              <a:pathLst>
                <a:path w="10" h="2">
                  <a:moveTo>
                    <a:pt x="10" y="2"/>
                  </a:moveTo>
                  <a:lnTo>
                    <a:pt x="8" y="0"/>
                  </a:lnTo>
                  <a:lnTo>
                    <a:pt x="0" y="0"/>
                  </a:lnTo>
                  <a:lnTo>
                    <a:pt x="3" y="2"/>
                  </a:lnTo>
                  <a:lnTo>
                    <a:pt x="8" y="2"/>
                  </a:lnTo>
                  <a:lnTo>
                    <a:pt x="10" y="2"/>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884" name="Freeform 779"/>
            <p:cNvSpPr>
              <a:spLocks/>
            </p:cNvSpPr>
            <p:nvPr/>
          </p:nvSpPr>
          <p:spPr bwMode="auto">
            <a:xfrm>
              <a:off x="6238048" y="3480410"/>
              <a:ext cx="5969" cy="2387"/>
            </a:xfrm>
            <a:custGeom>
              <a:avLst/>
              <a:gdLst>
                <a:gd name="T0" fmla="*/ 0 w 5"/>
                <a:gd name="T1" fmla="*/ 0 h 2"/>
                <a:gd name="T2" fmla="*/ 0 w 5"/>
                <a:gd name="T3" fmla="*/ 2 h 2"/>
                <a:gd name="T4" fmla="*/ 5 w 5"/>
                <a:gd name="T5" fmla="*/ 2 h 2"/>
                <a:gd name="T6" fmla="*/ 0 w 5"/>
                <a:gd name="T7" fmla="*/ 0 h 2"/>
              </a:gdLst>
              <a:ahLst/>
              <a:cxnLst>
                <a:cxn ang="0">
                  <a:pos x="T0" y="T1"/>
                </a:cxn>
                <a:cxn ang="0">
                  <a:pos x="T2" y="T3"/>
                </a:cxn>
                <a:cxn ang="0">
                  <a:pos x="T4" y="T5"/>
                </a:cxn>
                <a:cxn ang="0">
                  <a:pos x="T6" y="T7"/>
                </a:cxn>
              </a:cxnLst>
              <a:rect l="0" t="0" r="r" b="b"/>
              <a:pathLst>
                <a:path w="5" h="2">
                  <a:moveTo>
                    <a:pt x="0" y="0"/>
                  </a:moveTo>
                  <a:lnTo>
                    <a:pt x="0" y="2"/>
                  </a:lnTo>
                  <a:lnTo>
                    <a:pt x="5" y="2"/>
                  </a:lnTo>
                  <a:lnTo>
                    <a:pt x="0" y="0"/>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885" name="Freeform 780"/>
            <p:cNvSpPr>
              <a:spLocks/>
            </p:cNvSpPr>
            <p:nvPr/>
          </p:nvSpPr>
          <p:spPr bwMode="auto">
            <a:xfrm>
              <a:off x="6241630" y="3494734"/>
              <a:ext cx="4775" cy="8356"/>
            </a:xfrm>
            <a:custGeom>
              <a:avLst/>
              <a:gdLst>
                <a:gd name="T0" fmla="*/ 4 w 4"/>
                <a:gd name="T1" fmla="*/ 7 h 7"/>
                <a:gd name="T2" fmla="*/ 4 w 4"/>
                <a:gd name="T3" fmla="*/ 2 h 7"/>
                <a:gd name="T4" fmla="*/ 0 w 4"/>
                <a:gd name="T5" fmla="*/ 0 h 7"/>
                <a:gd name="T6" fmla="*/ 4 w 4"/>
                <a:gd name="T7" fmla="*/ 7 h 7"/>
              </a:gdLst>
              <a:ahLst/>
              <a:cxnLst>
                <a:cxn ang="0">
                  <a:pos x="T0" y="T1"/>
                </a:cxn>
                <a:cxn ang="0">
                  <a:pos x="T2" y="T3"/>
                </a:cxn>
                <a:cxn ang="0">
                  <a:pos x="T4" y="T5"/>
                </a:cxn>
                <a:cxn ang="0">
                  <a:pos x="T6" y="T7"/>
                </a:cxn>
              </a:cxnLst>
              <a:rect l="0" t="0" r="r" b="b"/>
              <a:pathLst>
                <a:path w="4" h="7">
                  <a:moveTo>
                    <a:pt x="4" y="7"/>
                  </a:moveTo>
                  <a:lnTo>
                    <a:pt x="4" y="2"/>
                  </a:lnTo>
                  <a:lnTo>
                    <a:pt x="0" y="0"/>
                  </a:lnTo>
                  <a:lnTo>
                    <a:pt x="4" y="7"/>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886" name="Freeform 781"/>
            <p:cNvSpPr>
              <a:spLocks/>
            </p:cNvSpPr>
            <p:nvPr/>
          </p:nvSpPr>
          <p:spPr bwMode="auto">
            <a:xfrm>
              <a:off x="6277440" y="3522190"/>
              <a:ext cx="11937" cy="3581"/>
            </a:xfrm>
            <a:custGeom>
              <a:avLst/>
              <a:gdLst>
                <a:gd name="T0" fmla="*/ 8 w 10"/>
                <a:gd name="T1" fmla="*/ 3 h 3"/>
                <a:gd name="T2" fmla="*/ 10 w 10"/>
                <a:gd name="T3" fmla="*/ 0 h 3"/>
                <a:gd name="T4" fmla="*/ 0 w 10"/>
                <a:gd name="T5" fmla="*/ 0 h 3"/>
                <a:gd name="T6" fmla="*/ 8 w 10"/>
                <a:gd name="T7" fmla="*/ 3 h 3"/>
              </a:gdLst>
              <a:ahLst/>
              <a:cxnLst>
                <a:cxn ang="0">
                  <a:pos x="T0" y="T1"/>
                </a:cxn>
                <a:cxn ang="0">
                  <a:pos x="T2" y="T3"/>
                </a:cxn>
                <a:cxn ang="0">
                  <a:pos x="T4" y="T5"/>
                </a:cxn>
                <a:cxn ang="0">
                  <a:pos x="T6" y="T7"/>
                </a:cxn>
              </a:cxnLst>
              <a:rect l="0" t="0" r="r" b="b"/>
              <a:pathLst>
                <a:path w="10" h="3">
                  <a:moveTo>
                    <a:pt x="8" y="3"/>
                  </a:moveTo>
                  <a:lnTo>
                    <a:pt x="10" y="0"/>
                  </a:lnTo>
                  <a:lnTo>
                    <a:pt x="0" y="0"/>
                  </a:lnTo>
                  <a:lnTo>
                    <a:pt x="8" y="3"/>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887" name="Freeform 782"/>
            <p:cNvSpPr>
              <a:spLocks/>
            </p:cNvSpPr>
            <p:nvPr/>
          </p:nvSpPr>
          <p:spPr bwMode="auto">
            <a:xfrm>
              <a:off x="6227305" y="3474442"/>
              <a:ext cx="8356" cy="8356"/>
            </a:xfrm>
            <a:custGeom>
              <a:avLst/>
              <a:gdLst>
                <a:gd name="T0" fmla="*/ 5 w 7"/>
                <a:gd name="T1" fmla="*/ 7 h 7"/>
                <a:gd name="T2" fmla="*/ 7 w 7"/>
                <a:gd name="T3" fmla="*/ 7 h 7"/>
                <a:gd name="T4" fmla="*/ 5 w 7"/>
                <a:gd name="T5" fmla="*/ 2 h 7"/>
                <a:gd name="T6" fmla="*/ 0 w 7"/>
                <a:gd name="T7" fmla="*/ 0 h 7"/>
                <a:gd name="T8" fmla="*/ 2 w 7"/>
                <a:gd name="T9" fmla="*/ 2 h 7"/>
                <a:gd name="T10" fmla="*/ 0 w 7"/>
                <a:gd name="T11" fmla="*/ 5 h 7"/>
                <a:gd name="T12" fmla="*/ 5 w 7"/>
                <a:gd name="T13" fmla="*/ 7 h 7"/>
              </a:gdLst>
              <a:ahLst/>
              <a:cxnLst>
                <a:cxn ang="0">
                  <a:pos x="T0" y="T1"/>
                </a:cxn>
                <a:cxn ang="0">
                  <a:pos x="T2" y="T3"/>
                </a:cxn>
                <a:cxn ang="0">
                  <a:pos x="T4" y="T5"/>
                </a:cxn>
                <a:cxn ang="0">
                  <a:pos x="T6" y="T7"/>
                </a:cxn>
                <a:cxn ang="0">
                  <a:pos x="T8" y="T9"/>
                </a:cxn>
                <a:cxn ang="0">
                  <a:pos x="T10" y="T11"/>
                </a:cxn>
                <a:cxn ang="0">
                  <a:pos x="T12" y="T13"/>
                </a:cxn>
              </a:cxnLst>
              <a:rect l="0" t="0" r="r" b="b"/>
              <a:pathLst>
                <a:path w="7" h="7">
                  <a:moveTo>
                    <a:pt x="5" y="7"/>
                  </a:moveTo>
                  <a:lnTo>
                    <a:pt x="7" y="7"/>
                  </a:lnTo>
                  <a:lnTo>
                    <a:pt x="5" y="2"/>
                  </a:lnTo>
                  <a:lnTo>
                    <a:pt x="0" y="0"/>
                  </a:lnTo>
                  <a:lnTo>
                    <a:pt x="2" y="2"/>
                  </a:lnTo>
                  <a:lnTo>
                    <a:pt x="0" y="5"/>
                  </a:lnTo>
                  <a:lnTo>
                    <a:pt x="5" y="7"/>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888" name="Freeform 783"/>
            <p:cNvSpPr>
              <a:spLocks/>
            </p:cNvSpPr>
            <p:nvPr/>
          </p:nvSpPr>
          <p:spPr bwMode="auto">
            <a:xfrm>
              <a:off x="6227305" y="3463699"/>
              <a:ext cx="10744" cy="10744"/>
            </a:xfrm>
            <a:custGeom>
              <a:avLst/>
              <a:gdLst>
                <a:gd name="T0" fmla="*/ 1 w 4"/>
                <a:gd name="T1" fmla="*/ 0 h 4"/>
                <a:gd name="T2" fmla="*/ 0 w 4"/>
                <a:gd name="T3" fmla="*/ 1 h 4"/>
                <a:gd name="T4" fmla="*/ 0 w 4"/>
                <a:gd name="T5" fmla="*/ 3 h 4"/>
                <a:gd name="T6" fmla="*/ 2 w 4"/>
                <a:gd name="T7" fmla="*/ 3 h 4"/>
                <a:gd name="T8" fmla="*/ 2 w 4"/>
                <a:gd name="T9" fmla="*/ 4 h 4"/>
                <a:gd name="T10" fmla="*/ 4 w 4"/>
                <a:gd name="T11" fmla="*/ 4 h 4"/>
                <a:gd name="T12" fmla="*/ 1 w 4"/>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1" y="0"/>
                  </a:moveTo>
                  <a:cubicBezTo>
                    <a:pt x="1" y="0"/>
                    <a:pt x="0" y="1"/>
                    <a:pt x="0" y="1"/>
                  </a:cubicBezTo>
                  <a:cubicBezTo>
                    <a:pt x="0" y="3"/>
                    <a:pt x="0" y="3"/>
                    <a:pt x="0" y="3"/>
                  </a:cubicBezTo>
                  <a:cubicBezTo>
                    <a:pt x="2" y="3"/>
                    <a:pt x="2" y="3"/>
                    <a:pt x="2" y="3"/>
                  </a:cubicBezTo>
                  <a:cubicBezTo>
                    <a:pt x="2" y="4"/>
                    <a:pt x="2" y="4"/>
                    <a:pt x="2" y="4"/>
                  </a:cubicBezTo>
                  <a:cubicBezTo>
                    <a:pt x="4" y="4"/>
                    <a:pt x="4" y="4"/>
                    <a:pt x="4" y="4"/>
                  </a:cubicBezTo>
                  <a:lnTo>
                    <a:pt x="1" y="0"/>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889" name="Freeform 784"/>
            <p:cNvSpPr>
              <a:spLocks/>
            </p:cNvSpPr>
            <p:nvPr/>
          </p:nvSpPr>
          <p:spPr bwMode="auto">
            <a:xfrm>
              <a:off x="6258341" y="3460118"/>
              <a:ext cx="90720" cy="79977"/>
            </a:xfrm>
            <a:custGeom>
              <a:avLst/>
              <a:gdLst>
                <a:gd name="T0" fmla="*/ 59 w 76"/>
                <a:gd name="T1" fmla="*/ 55 h 67"/>
                <a:gd name="T2" fmla="*/ 64 w 76"/>
                <a:gd name="T3" fmla="*/ 52 h 67"/>
                <a:gd name="T4" fmla="*/ 66 w 76"/>
                <a:gd name="T5" fmla="*/ 48 h 67"/>
                <a:gd name="T6" fmla="*/ 61 w 76"/>
                <a:gd name="T7" fmla="*/ 40 h 67"/>
                <a:gd name="T8" fmla="*/ 68 w 76"/>
                <a:gd name="T9" fmla="*/ 43 h 67"/>
                <a:gd name="T10" fmla="*/ 71 w 76"/>
                <a:gd name="T11" fmla="*/ 43 h 67"/>
                <a:gd name="T12" fmla="*/ 68 w 76"/>
                <a:gd name="T13" fmla="*/ 36 h 67"/>
                <a:gd name="T14" fmla="*/ 71 w 76"/>
                <a:gd name="T15" fmla="*/ 31 h 67"/>
                <a:gd name="T16" fmla="*/ 76 w 76"/>
                <a:gd name="T17" fmla="*/ 31 h 67"/>
                <a:gd name="T18" fmla="*/ 71 w 76"/>
                <a:gd name="T19" fmla="*/ 29 h 67"/>
                <a:gd name="T20" fmla="*/ 64 w 76"/>
                <a:gd name="T21" fmla="*/ 19 h 67"/>
                <a:gd name="T22" fmla="*/ 68 w 76"/>
                <a:gd name="T23" fmla="*/ 10 h 67"/>
                <a:gd name="T24" fmla="*/ 64 w 76"/>
                <a:gd name="T25" fmla="*/ 10 h 67"/>
                <a:gd name="T26" fmla="*/ 57 w 76"/>
                <a:gd name="T27" fmla="*/ 7 h 67"/>
                <a:gd name="T28" fmla="*/ 50 w 76"/>
                <a:gd name="T29" fmla="*/ 5 h 67"/>
                <a:gd name="T30" fmla="*/ 40 w 76"/>
                <a:gd name="T31" fmla="*/ 5 h 67"/>
                <a:gd name="T32" fmla="*/ 38 w 76"/>
                <a:gd name="T33" fmla="*/ 5 h 67"/>
                <a:gd name="T34" fmla="*/ 31 w 76"/>
                <a:gd name="T35" fmla="*/ 5 h 67"/>
                <a:gd name="T36" fmla="*/ 26 w 76"/>
                <a:gd name="T37" fmla="*/ 0 h 67"/>
                <a:gd name="T38" fmla="*/ 19 w 76"/>
                <a:gd name="T39" fmla="*/ 0 h 67"/>
                <a:gd name="T40" fmla="*/ 16 w 76"/>
                <a:gd name="T41" fmla="*/ 3 h 67"/>
                <a:gd name="T42" fmla="*/ 12 w 76"/>
                <a:gd name="T43" fmla="*/ 5 h 67"/>
                <a:gd name="T44" fmla="*/ 7 w 76"/>
                <a:gd name="T45" fmla="*/ 3 h 67"/>
                <a:gd name="T46" fmla="*/ 0 w 76"/>
                <a:gd name="T47" fmla="*/ 0 h 67"/>
                <a:gd name="T48" fmla="*/ 0 w 76"/>
                <a:gd name="T49" fmla="*/ 7 h 67"/>
                <a:gd name="T50" fmla="*/ 2 w 76"/>
                <a:gd name="T51" fmla="*/ 12 h 67"/>
                <a:gd name="T52" fmla="*/ 7 w 76"/>
                <a:gd name="T53" fmla="*/ 19 h 67"/>
                <a:gd name="T54" fmla="*/ 7 w 76"/>
                <a:gd name="T55" fmla="*/ 24 h 67"/>
                <a:gd name="T56" fmla="*/ 26 w 76"/>
                <a:gd name="T57" fmla="*/ 40 h 67"/>
                <a:gd name="T58" fmla="*/ 38 w 76"/>
                <a:gd name="T59" fmla="*/ 59 h 67"/>
                <a:gd name="T60" fmla="*/ 40 w 76"/>
                <a:gd name="T61" fmla="*/ 59 h 67"/>
                <a:gd name="T62" fmla="*/ 50 w 76"/>
                <a:gd name="T63" fmla="*/ 62 h 67"/>
                <a:gd name="T64" fmla="*/ 57 w 76"/>
                <a:gd name="T65" fmla="*/ 67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6" h="67">
                  <a:moveTo>
                    <a:pt x="59" y="62"/>
                  </a:moveTo>
                  <a:lnTo>
                    <a:pt x="59" y="55"/>
                  </a:lnTo>
                  <a:lnTo>
                    <a:pt x="61" y="52"/>
                  </a:lnTo>
                  <a:lnTo>
                    <a:pt x="64" y="52"/>
                  </a:lnTo>
                  <a:lnTo>
                    <a:pt x="66" y="50"/>
                  </a:lnTo>
                  <a:lnTo>
                    <a:pt x="66" y="48"/>
                  </a:lnTo>
                  <a:lnTo>
                    <a:pt x="61" y="45"/>
                  </a:lnTo>
                  <a:lnTo>
                    <a:pt x="61" y="40"/>
                  </a:lnTo>
                  <a:lnTo>
                    <a:pt x="64" y="40"/>
                  </a:lnTo>
                  <a:lnTo>
                    <a:pt x="68" y="43"/>
                  </a:lnTo>
                  <a:lnTo>
                    <a:pt x="71" y="43"/>
                  </a:lnTo>
                  <a:lnTo>
                    <a:pt x="71" y="43"/>
                  </a:lnTo>
                  <a:lnTo>
                    <a:pt x="73" y="43"/>
                  </a:lnTo>
                  <a:lnTo>
                    <a:pt x="68" y="36"/>
                  </a:lnTo>
                  <a:lnTo>
                    <a:pt x="68" y="31"/>
                  </a:lnTo>
                  <a:lnTo>
                    <a:pt x="71" y="31"/>
                  </a:lnTo>
                  <a:lnTo>
                    <a:pt x="73" y="33"/>
                  </a:lnTo>
                  <a:lnTo>
                    <a:pt x="76" y="31"/>
                  </a:lnTo>
                  <a:lnTo>
                    <a:pt x="73" y="29"/>
                  </a:lnTo>
                  <a:lnTo>
                    <a:pt x="71" y="29"/>
                  </a:lnTo>
                  <a:lnTo>
                    <a:pt x="64" y="24"/>
                  </a:lnTo>
                  <a:lnTo>
                    <a:pt x="64" y="19"/>
                  </a:lnTo>
                  <a:lnTo>
                    <a:pt x="68" y="14"/>
                  </a:lnTo>
                  <a:lnTo>
                    <a:pt x="68" y="10"/>
                  </a:lnTo>
                  <a:lnTo>
                    <a:pt x="66" y="10"/>
                  </a:lnTo>
                  <a:lnTo>
                    <a:pt x="64" y="10"/>
                  </a:lnTo>
                  <a:lnTo>
                    <a:pt x="64" y="7"/>
                  </a:lnTo>
                  <a:lnTo>
                    <a:pt x="57" y="7"/>
                  </a:lnTo>
                  <a:lnTo>
                    <a:pt x="52" y="5"/>
                  </a:lnTo>
                  <a:lnTo>
                    <a:pt x="50" y="5"/>
                  </a:lnTo>
                  <a:lnTo>
                    <a:pt x="47" y="3"/>
                  </a:lnTo>
                  <a:lnTo>
                    <a:pt x="40" y="5"/>
                  </a:lnTo>
                  <a:lnTo>
                    <a:pt x="40" y="3"/>
                  </a:lnTo>
                  <a:lnTo>
                    <a:pt x="38" y="5"/>
                  </a:lnTo>
                  <a:lnTo>
                    <a:pt x="33" y="3"/>
                  </a:lnTo>
                  <a:lnTo>
                    <a:pt x="31" y="5"/>
                  </a:lnTo>
                  <a:lnTo>
                    <a:pt x="28" y="0"/>
                  </a:lnTo>
                  <a:lnTo>
                    <a:pt x="26" y="0"/>
                  </a:lnTo>
                  <a:lnTo>
                    <a:pt x="24" y="3"/>
                  </a:lnTo>
                  <a:lnTo>
                    <a:pt x="19" y="0"/>
                  </a:lnTo>
                  <a:lnTo>
                    <a:pt x="19" y="3"/>
                  </a:lnTo>
                  <a:lnTo>
                    <a:pt x="16" y="3"/>
                  </a:lnTo>
                  <a:lnTo>
                    <a:pt x="12" y="3"/>
                  </a:lnTo>
                  <a:lnTo>
                    <a:pt x="12" y="5"/>
                  </a:lnTo>
                  <a:lnTo>
                    <a:pt x="9" y="5"/>
                  </a:lnTo>
                  <a:lnTo>
                    <a:pt x="7" y="3"/>
                  </a:lnTo>
                  <a:lnTo>
                    <a:pt x="2" y="0"/>
                  </a:lnTo>
                  <a:lnTo>
                    <a:pt x="0" y="0"/>
                  </a:lnTo>
                  <a:lnTo>
                    <a:pt x="0" y="7"/>
                  </a:lnTo>
                  <a:lnTo>
                    <a:pt x="0" y="7"/>
                  </a:lnTo>
                  <a:lnTo>
                    <a:pt x="0" y="12"/>
                  </a:lnTo>
                  <a:lnTo>
                    <a:pt x="2" y="12"/>
                  </a:lnTo>
                  <a:lnTo>
                    <a:pt x="7" y="14"/>
                  </a:lnTo>
                  <a:lnTo>
                    <a:pt x="7" y="19"/>
                  </a:lnTo>
                  <a:lnTo>
                    <a:pt x="9" y="22"/>
                  </a:lnTo>
                  <a:lnTo>
                    <a:pt x="7" y="24"/>
                  </a:lnTo>
                  <a:lnTo>
                    <a:pt x="9" y="26"/>
                  </a:lnTo>
                  <a:lnTo>
                    <a:pt x="26" y="40"/>
                  </a:lnTo>
                  <a:lnTo>
                    <a:pt x="40" y="57"/>
                  </a:lnTo>
                  <a:lnTo>
                    <a:pt x="38" y="59"/>
                  </a:lnTo>
                  <a:lnTo>
                    <a:pt x="38" y="59"/>
                  </a:lnTo>
                  <a:lnTo>
                    <a:pt x="40" y="59"/>
                  </a:lnTo>
                  <a:lnTo>
                    <a:pt x="47" y="62"/>
                  </a:lnTo>
                  <a:lnTo>
                    <a:pt x="50" y="62"/>
                  </a:lnTo>
                  <a:lnTo>
                    <a:pt x="54" y="67"/>
                  </a:lnTo>
                  <a:lnTo>
                    <a:pt x="57" y="67"/>
                  </a:lnTo>
                  <a:lnTo>
                    <a:pt x="59" y="62"/>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890" name="Freeform 785"/>
            <p:cNvSpPr>
              <a:spLocks/>
            </p:cNvSpPr>
            <p:nvPr/>
          </p:nvSpPr>
          <p:spPr bwMode="auto">
            <a:xfrm>
              <a:off x="6207012" y="3414758"/>
              <a:ext cx="70428" cy="42973"/>
            </a:xfrm>
            <a:custGeom>
              <a:avLst/>
              <a:gdLst>
                <a:gd name="T0" fmla="*/ 15 w 59"/>
                <a:gd name="T1" fmla="*/ 34 h 36"/>
                <a:gd name="T2" fmla="*/ 17 w 59"/>
                <a:gd name="T3" fmla="*/ 31 h 36"/>
                <a:gd name="T4" fmla="*/ 26 w 59"/>
                <a:gd name="T5" fmla="*/ 36 h 36"/>
                <a:gd name="T6" fmla="*/ 29 w 59"/>
                <a:gd name="T7" fmla="*/ 36 h 36"/>
                <a:gd name="T8" fmla="*/ 31 w 59"/>
                <a:gd name="T9" fmla="*/ 29 h 36"/>
                <a:gd name="T10" fmla="*/ 38 w 59"/>
                <a:gd name="T11" fmla="*/ 24 h 36"/>
                <a:gd name="T12" fmla="*/ 38 w 59"/>
                <a:gd name="T13" fmla="*/ 19 h 36"/>
                <a:gd name="T14" fmla="*/ 50 w 59"/>
                <a:gd name="T15" fmla="*/ 12 h 36"/>
                <a:gd name="T16" fmla="*/ 59 w 59"/>
                <a:gd name="T17" fmla="*/ 12 h 36"/>
                <a:gd name="T18" fmla="*/ 57 w 59"/>
                <a:gd name="T19" fmla="*/ 5 h 36"/>
                <a:gd name="T20" fmla="*/ 52 w 59"/>
                <a:gd name="T21" fmla="*/ 0 h 36"/>
                <a:gd name="T22" fmla="*/ 48 w 59"/>
                <a:gd name="T23" fmla="*/ 0 h 36"/>
                <a:gd name="T24" fmla="*/ 38 w 59"/>
                <a:gd name="T25" fmla="*/ 5 h 36"/>
                <a:gd name="T26" fmla="*/ 38 w 59"/>
                <a:gd name="T27" fmla="*/ 5 h 36"/>
                <a:gd name="T28" fmla="*/ 33 w 59"/>
                <a:gd name="T29" fmla="*/ 5 h 36"/>
                <a:gd name="T30" fmla="*/ 29 w 59"/>
                <a:gd name="T31" fmla="*/ 7 h 36"/>
                <a:gd name="T32" fmla="*/ 24 w 59"/>
                <a:gd name="T33" fmla="*/ 7 h 36"/>
                <a:gd name="T34" fmla="*/ 19 w 59"/>
                <a:gd name="T35" fmla="*/ 10 h 36"/>
                <a:gd name="T36" fmla="*/ 17 w 59"/>
                <a:gd name="T37" fmla="*/ 7 h 36"/>
                <a:gd name="T38" fmla="*/ 7 w 59"/>
                <a:gd name="T39" fmla="*/ 7 h 36"/>
                <a:gd name="T40" fmla="*/ 5 w 59"/>
                <a:gd name="T41" fmla="*/ 7 h 36"/>
                <a:gd name="T42" fmla="*/ 0 w 59"/>
                <a:gd name="T43" fmla="*/ 12 h 36"/>
                <a:gd name="T44" fmla="*/ 3 w 59"/>
                <a:gd name="T45" fmla="*/ 17 h 36"/>
                <a:gd name="T46" fmla="*/ 0 w 59"/>
                <a:gd name="T47" fmla="*/ 22 h 36"/>
                <a:gd name="T48" fmla="*/ 0 w 59"/>
                <a:gd name="T49" fmla="*/ 29 h 36"/>
                <a:gd name="T50" fmla="*/ 0 w 59"/>
                <a:gd name="T51" fmla="*/ 29 h 36"/>
                <a:gd name="T52" fmla="*/ 5 w 59"/>
                <a:gd name="T53" fmla="*/ 29 h 36"/>
                <a:gd name="T54" fmla="*/ 5 w 59"/>
                <a:gd name="T55" fmla="*/ 34 h 36"/>
                <a:gd name="T56" fmla="*/ 0 w 59"/>
                <a:gd name="T57" fmla="*/ 34 h 36"/>
                <a:gd name="T58" fmla="*/ 0 w 59"/>
                <a:gd name="T59" fmla="*/ 36 h 36"/>
                <a:gd name="T60" fmla="*/ 7 w 59"/>
                <a:gd name="T61" fmla="*/ 36 h 36"/>
                <a:gd name="T62" fmla="*/ 15 w 59"/>
                <a:gd name="T63" fmla="*/ 34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9" h="36">
                  <a:moveTo>
                    <a:pt x="15" y="34"/>
                  </a:moveTo>
                  <a:lnTo>
                    <a:pt x="17" y="31"/>
                  </a:lnTo>
                  <a:lnTo>
                    <a:pt x="26" y="36"/>
                  </a:lnTo>
                  <a:lnTo>
                    <a:pt x="29" y="36"/>
                  </a:lnTo>
                  <a:lnTo>
                    <a:pt x="31" y="29"/>
                  </a:lnTo>
                  <a:lnTo>
                    <a:pt x="38" y="24"/>
                  </a:lnTo>
                  <a:lnTo>
                    <a:pt x="38" y="19"/>
                  </a:lnTo>
                  <a:lnTo>
                    <a:pt x="50" y="12"/>
                  </a:lnTo>
                  <a:lnTo>
                    <a:pt x="59" y="12"/>
                  </a:lnTo>
                  <a:lnTo>
                    <a:pt x="57" y="5"/>
                  </a:lnTo>
                  <a:lnTo>
                    <a:pt x="52" y="0"/>
                  </a:lnTo>
                  <a:lnTo>
                    <a:pt x="48" y="0"/>
                  </a:lnTo>
                  <a:lnTo>
                    <a:pt x="38" y="5"/>
                  </a:lnTo>
                  <a:lnTo>
                    <a:pt x="38" y="5"/>
                  </a:lnTo>
                  <a:lnTo>
                    <a:pt x="33" y="5"/>
                  </a:lnTo>
                  <a:lnTo>
                    <a:pt x="29" y="7"/>
                  </a:lnTo>
                  <a:lnTo>
                    <a:pt x="24" y="7"/>
                  </a:lnTo>
                  <a:lnTo>
                    <a:pt x="19" y="10"/>
                  </a:lnTo>
                  <a:lnTo>
                    <a:pt x="17" y="7"/>
                  </a:lnTo>
                  <a:lnTo>
                    <a:pt x="7" y="7"/>
                  </a:lnTo>
                  <a:lnTo>
                    <a:pt x="5" y="7"/>
                  </a:lnTo>
                  <a:lnTo>
                    <a:pt x="0" y="12"/>
                  </a:lnTo>
                  <a:lnTo>
                    <a:pt x="3" y="17"/>
                  </a:lnTo>
                  <a:lnTo>
                    <a:pt x="0" y="22"/>
                  </a:lnTo>
                  <a:lnTo>
                    <a:pt x="0" y="29"/>
                  </a:lnTo>
                  <a:lnTo>
                    <a:pt x="0" y="29"/>
                  </a:lnTo>
                  <a:lnTo>
                    <a:pt x="5" y="29"/>
                  </a:lnTo>
                  <a:lnTo>
                    <a:pt x="5" y="34"/>
                  </a:lnTo>
                  <a:lnTo>
                    <a:pt x="0" y="34"/>
                  </a:lnTo>
                  <a:lnTo>
                    <a:pt x="0" y="36"/>
                  </a:lnTo>
                  <a:lnTo>
                    <a:pt x="7" y="36"/>
                  </a:lnTo>
                  <a:lnTo>
                    <a:pt x="15" y="34"/>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891" name="Freeform 786"/>
            <p:cNvSpPr>
              <a:spLocks/>
            </p:cNvSpPr>
            <p:nvPr/>
          </p:nvSpPr>
          <p:spPr bwMode="auto">
            <a:xfrm>
              <a:off x="6113905" y="3344330"/>
              <a:ext cx="169503" cy="82365"/>
            </a:xfrm>
            <a:custGeom>
              <a:avLst/>
              <a:gdLst>
                <a:gd name="T0" fmla="*/ 133 w 142"/>
                <a:gd name="T1" fmla="*/ 50 h 69"/>
                <a:gd name="T2" fmla="*/ 135 w 142"/>
                <a:gd name="T3" fmla="*/ 43 h 69"/>
                <a:gd name="T4" fmla="*/ 133 w 142"/>
                <a:gd name="T5" fmla="*/ 36 h 69"/>
                <a:gd name="T6" fmla="*/ 142 w 142"/>
                <a:gd name="T7" fmla="*/ 31 h 69"/>
                <a:gd name="T8" fmla="*/ 140 w 142"/>
                <a:gd name="T9" fmla="*/ 24 h 69"/>
                <a:gd name="T10" fmla="*/ 140 w 142"/>
                <a:gd name="T11" fmla="*/ 10 h 69"/>
                <a:gd name="T12" fmla="*/ 128 w 142"/>
                <a:gd name="T13" fmla="*/ 5 h 69"/>
                <a:gd name="T14" fmla="*/ 119 w 142"/>
                <a:gd name="T15" fmla="*/ 7 h 69"/>
                <a:gd name="T16" fmla="*/ 104 w 142"/>
                <a:gd name="T17" fmla="*/ 3 h 69"/>
                <a:gd name="T18" fmla="*/ 100 w 142"/>
                <a:gd name="T19" fmla="*/ 5 h 69"/>
                <a:gd name="T20" fmla="*/ 97 w 142"/>
                <a:gd name="T21" fmla="*/ 10 h 69"/>
                <a:gd name="T22" fmla="*/ 90 w 142"/>
                <a:gd name="T23" fmla="*/ 12 h 69"/>
                <a:gd name="T24" fmla="*/ 76 w 142"/>
                <a:gd name="T25" fmla="*/ 5 h 69"/>
                <a:gd name="T26" fmla="*/ 76 w 142"/>
                <a:gd name="T27" fmla="*/ 14 h 69"/>
                <a:gd name="T28" fmla="*/ 71 w 142"/>
                <a:gd name="T29" fmla="*/ 17 h 69"/>
                <a:gd name="T30" fmla="*/ 59 w 142"/>
                <a:gd name="T31" fmla="*/ 26 h 69"/>
                <a:gd name="T32" fmla="*/ 64 w 142"/>
                <a:gd name="T33" fmla="*/ 31 h 69"/>
                <a:gd name="T34" fmla="*/ 64 w 142"/>
                <a:gd name="T35" fmla="*/ 38 h 69"/>
                <a:gd name="T36" fmla="*/ 55 w 142"/>
                <a:gd name="T37" fmla="*/ 36 h 69"/>
                <a:gd name="T38" fmla="*/ 48 w 142"/>
                <a:gd name="T39" fmla="*/ 36 h 69"/>
                <a:gd name="T40" fmla="*/ 36 w 142"/>
                <a:gd name="T41" fmla="*/ 40 h 69"/>
                <a:gd name="T42" fmla="*/ 31 w 142"/>
                <a:gd name="T43" fmla="*/ 40 h 69"/>
                <a:gd name="T44" fmla="*/ 22 w 142"/>
                <a:gd name="T45" fmla="*/ 38 h 69"/>
                <a:gd name="T46" fmla="*/ 17 w 142"/>
                <a:gd name="T47" fmla="*/ 40 h 69"/>
                <a:gd name="T48" fmla="*/ 10 w 142"/>
                <a:gd name="T49" fmla="*/ 40 h 69"/>
                <a:gd name="T50" fmla="*/ 5 w 142"/>
                <a:gd name="T51" fmla="*/ 40 h 69"/>
                <a:gd name="T52" fmla="*/ 0 w 142"/>
                <a:gd name="T53" fmla="*/ 40 h 69"/>
                <a:gd name="T54" fmla="*/ 3 w 142"/>
                <a:gd name="T55" fmla="*/ 45 h 69"/>
                <a:gd name="T56" fmla="*/ 5 w 142"/>
                <a:gd name="T57" fmla="*/ 50 h 69"/>
                <a:gd name="T58" fmla="*/ 10 w 142"/>
                <a:gd name="T59" fmla="*/ 50 h 69"/>
                <a:gd name="T60" fmla="*/ 19 w 142"/>
                <a:gd name="T61" fmla="*/ 50 h 69"/>
                <a:gd name="T62" fmla="*/ 24 w 142"/>
                <a:gd name="T63" fmla="*/ 55 h 69"/>
                <a:gd name="T64" fmla="*/ 31 w 142"/>
                <a:gd name="T65" fmla="*/ 57 h 69"/>
                <a:gd name="T66" fmla="*/ 45 w 142"/>
                <a:gd name="T67" fmla="*/ 52 h 69"/>
                <a:gd name="T68" fmla="*/ 52 w 142"/>
                <a:gd name="T69" fmla="*/ 55 h 69"/>
                <a:gd name="T70" fmla="*/ 74 w 142"/>
                <a:gd name="T71" fmla="*/ 64 h 69"/>
                <a:gd name="T72" fmla="*/ 83 w 142"/>
                <a:gd name="T73" fmla="*/ 66 h 69"/>
                <a:gd name="T74" fmla="*/ 85 w 142"/>
                <a:gd name="T75" fmla="*/ 66 h 69"/>
                <a:gd name="T76" fmla="*/ 97 w 142"/>
                <a:gd name="T77" fmla="*/ 69 h 69"/>
                <a:gd name="T78" fmla="*/ 107 w 142"/>
                <a:gd name="T79" fmla="*/ 66 h 69"/>
                <a:gd name="T80" fmla="*/ 116 w 142"/>
                <a:gd name="T81" fmla="*/ 64 h 69"/>
                <a:gd name="T82" fmla="*/ 126 w 142"/>
                <a:gd name="T83" fmla="*/ 59 h 69"/>
                <a:gd name="T84" fmla="*/ 133 w 142"/>
                <a:gd name="T85" fmla="*/ 57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2" h="69">
                  <a:moveTo>
                    <a:pt x="135" y="55"/>
                  </a:moveTo>
                  <a:lnTo>
                    <a:pt x="133" y="50"/>
                  </a:lnTo>
                  <a:lnTo>
                    <a:pt x="133" y="48"/>
                  </a:lnTo>
                  <a:lnTo>
                    <a:pt x="135" y="43"/>
                  </a:lnTo>
                  <a:lnTo>
                    <a:pt x="130" y="38"/>
                  </a:lnTo>
                  <a:lnTo>
                    <a:pt x="133" y="36"/>
                  </a:lnTo>
                  <a:lnTo>
                    <a:pt x="142" y="36"/>
                  </a:lnTo>
                  <a:lnTo>
                    <a:pt x="142" y="31"/>
                  </a:lnTo>
                  <a:lnTo>
                    <a:pt x="142" y="29"/>
                  </a:lnTo>
                  <a:lnTo>
                    <a:pt x="140" y="24"/>
                  </a:lnTo>
                  <a:lnTo>
                    <a:pt x="140" y="17"/>
                  </a:lnTo>
                  <a:lnTo>
                    <a:pt x="140" y="10"/>
                  </a:lnTo>
                  <a:lnTo>
                    <a:pt x="133" y="7"/>
                  </a:lnTo>
                  <a:lnTo>
                    <a:pt x="128" y="5"/>
                  </a:lnTo>
                  <a:lnTo>
                    <a:pt x="123" y="7"/>
                  </a:lnTo>
                  <a:lnTo>
                    <a:pt x="119" y="7"/>
                  </a:lnTo>
                  <a:lnTo>
                    <a:pt x="111" y="3"/>
                  </a:lnTo>
                  <a:lnTo>
                    <a:pt x="104" y="3"/>
                  </a:lnTo>
                  <a:lnTo>
                    <a:pt x="102" y="0"/>
                  </a:lnTo>
                  <a:lnTo>
                    <a:pt x="100" y="5"/>
                  </a:lnTo>
                  <a:lnTo>
                    <a:pt x="97" y="7"/>
                  </a:lnTo>
                  <a:lnTo>
                    <a:pt x="97" y="10"/>
                  </a:lnTo>
                  <a:lnTo>
                    <a:pt x="93" y="10"/>
                  </a:lnTo>
                  <a:lnTo>
                    <a:pt x="90" y="12"/>
                  </a:lnTo>
                  <a:lnTo>
                    <a:pt x="78" y="7"/>
                  </a:lnTo>
                  <a:lnTo>
                    <a:pt x="76" y="5"/>
                  </a:lnTo>
                  <a:lnTo>
                    <a:pt x="76" y="10"/>
                  </a:lnTo>
                  <a:lnTo>
                    <a:pt x="76" y="14"/>
                  </a:lnTo>
                  <a:lnTo>
                    <a:pt x="74" y="14"/>
                  </a:lnTo>
                  <a:lnTo>
                    <a:pt x="71" y="17"/>
                  </a:lnTo>
                  <a:lnTo>
                    <a:pt x="67" y="19"/>
                  </a:lnTo>
                  <a:lnTo>
                    <a:pt x="59" y="26"/>
                  </a:lnTo>
                  <a:lnTo>
                    <a:pt x="59" y="29"/>
                  </a:lnTo>
                  <a:lnTo>
                    <a:pt x="64" y="31"/>
                  </a:lnTo>
                  <a:lnTo>
                    <a:pt x="67" y="36"/>
                  </a:lnTo>
                  <a:lnTo>
                    <a:pt x="64" y="38"/>
                  </a:lnTo>
                  <a:lnTo>
                    <a:pt x="59" y="36"/>
                  </a:lnTo>
                  <a:lnTo>
                    <a:pt x="55" y="36"/>
                  </a:lnTo>
                  <a:lnTo>
                    <a:pt x="50" y="36"/>
                  </a:lnTo>
                  <a:lnTo>
                    <a:pt x="48" y="36"/>
                  </a:lnTo>
                  <a:lnTo>
                    <a:pt x="40" y="40"/>
                  </a:lnTo>
                  <a:lnTo>
                    <a:pt x="36" y="40"/>
                  </a:lnTo>
                  <a:lnTo>
                    <a:pt x="33" y="38"/>
                  </a:lnTo>
                  <a:lnTo>
                    <a:pt x="31" y="40"/>
                  </a:lnTo>
                  <a:lnTo>
                    <a:pt x="26" y="38"/>
                  </a:lnTo>
                  <a:lnTo>
                    <a:pt x="22" y="38"/>
                  </a:lnTo>
                  <a:lnTo>
                    <a:pt x="17" y="38"/>
                  </a:lnTo>
                  <a:lnTo>
                    <a:pt x="17" y="40"/>
                  </a:lnTo>
                  <a:lnTo>
                    <a:pt x="14" y="43"/>
                  </a:lnTo>
                  <a:lnTo>
                    <a:pt x="10" y="40"/>
                  </a:lnTo>
                  <a:lnTo>
                    <a:pt x="7" y="38"/>
                  </a:lnTo>
                  <a:lnTo>
                    <a:pt x="5" y="40"/>
                  </a:lnTo>
                  <a:lnTo>
                    <a:pt x="3" y="40"/>
                  </a:lnTo>
                  <a:lnTo>
                    <a:pt x="0" y="40"/>
                  </a:lnTo>
                  <a:lnTo>
                    <a:pt x="3" y="43"/>
                  </a:lnTo>
                  <a:lnTo>
                    <a:pt x="3" y="45"/>
                  </a:lnTo>
                  <a:lnTo>
                    <a:pt x="5" y="48"/>
                  </a:lnTo>
                  <a:lnTo>
                    <a:pt x="5" y="50"/>
                  </a:lnTo>
                  <a:lnTo>
                    <a:pt x="7" y="50"/>
                  </a:lnTo>
                  <a:lnTo>
                    <a:pt x="10" y="50"/>
                  </a:lnTo>
                  <a:lnTo>
                    <a:pt x="14" y="55"/>
                  </a:lnTo>
                  <a:lnTo>
                    <a:pt x="19" y="50"/>
                  </a:lnTo>
                  <a:lnTo>
                    <a:pt x="22" y="50"/>
                  </a:lnTo>
                  <a:lnTo>
                    <a:pt x="24" y="55"/>
                  </a:lnTo>
                  <a:lnTo>
                    <a:pt x="24" y="55"/>
                  </a:lnTo>
                  <a:lnTo>
                    <a:pt x="31" y="57"/>
                  </a:lnTo>
                  <a:lnTo>
                    <a:pt x="40" y="50"/>
                  </a:lnTo>
                  <a:lnTo>
                    <a:pt x="45" y="52"/>
                  </a:lnTo>
                  <a:lnTo>
                    <a:pt x="52" y="52"/>
                  </a:lnTo>
                  <a:lnTo>
                    <a:pt x="52" y="55"/>
                  </a:lnTo>
                  <a:lnTo>
                    <a:pt x="62" y="62"/>
                  </a:lnTo>
                  <a:lnTo>
                    <a:pt x="74" y="64"/>
                  </a:lnTo>
                  <a:lnTo>
                    <a:pt x="81" y="64"/>
                  </a:lnTo>
                  <a:lnTo>
                    <a:pt x="83" y="66"/>
                  </a:lnTo>
                  <a:lnTo>
                    <a:pt x="83" y="66"/>
                  </a:lnTo>
                  <a:lnTo>
                    <a:pt x="85" y="66"/>
                  </a:lnTo>
                  <a:lnTo>
                    <a:pt x="95" y="66"/>
                  </a:lnTo>
                  <a:lnTo>
                    <a:pt x="97" y="69"/>
                  </a:lnTo>
                  <a:lnTo>
                    <a:pt x="102" y="66"/>
                  </a:lnTo>
                  <a:lnTo>
                    <a:pt x="107" y="66"/>
                  </a:lnTo>
                  <a:lnTo>
                    <a:pt x="111" y="64"/>
                  </a:lnTo>
                  <a:lnTo>
                    <a:pt x="116" y="64"/>
                  </a:lnTo>
                  <a:lnTo>
                    <a:pt x="116" y="64"/>
                  </a:lnTo>
                  <a:lnTo>
                    <a:pt x="126" y="59"/>
                  </a:lnTo>
                  <a:lnTo>
                    <a:pt x="130" y="59"/>
                  </a:lnTo>
                  <a:lnTo>
                    <a:pt x="133" y="57"/>
                  </a:lnTo>
                  <a:lnTo>
                    <a:pt x="135" y="55"/>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892" name="Freeform 787"/>
            <p:cNvSpPr>
              <a:spLocks/>
            </p:cNvSpPr>
            <p:nvPr/>
          </p:nvSpPr>
          <p:spPr bwMode="auto">
            <a:xfrm>
              <a:off x="6210595" y="3149760"/>
              <a:ext cx="223220" cy="188602"/>
            </a:xfrm>
            <a:custGeom>
              <a:avLst/>
              <a:gdLst>
                <a:gd name="T0" fmla="*/ 0 w 187"/>
                <a:gd name="T1" fmla="*/ 57 h 158"/>
                <a:gd name="T2" fmla="*/ 4 w 187"/>
                <a:gd name="T3" fmla="*/ 66 h 158"/>
                <a:gd name="T4" fmla="*/ 7 w 187"/>
                <a:gd name="T5" fmla="*/ 73 h 158"/>
                <a:gd name="T6" fmla="*/ 9 w 187"/>
                <a:gd name="T7" fmla="*/ 83 h 158"/>
                <a:gd name="T8" fmla="*/ 12 w 187"/>
                <a:gd name="T9" fmla="*/ 95 h 158"/>
                <a:gd name="T10" fmla="*/ 16 w 187"/>
                <a:gd name="T11" fmla="*/ 99 h 158"/>
                <a:gd name="T12" fmla="*/ 16 w 187"/>
                <a:gd name="T13" fmla="*/ 111 h 158"/>
                <a:gd name="T14" fmla="*/ 19 w 187"/>
                <a:gd name="T15" fmla="*/ 111 h 158"/>
                <a:gd name="T16" fmla="*/ 26 w 187"/>
                <a:gd name="T17" fmla="*/ 111 h 158"/>
                <a:gd name="T18" fmla="*/ 33 w 187"/>
                <a:gd name="T19" fmla="*/ 116 h 158"/>
                <a:gd name="T20" fmla="*/ 40 w 187"/>
                <a:gd name="T21" fmla="*/ 118 h 158"/>
                <a:gd name="T22" fmla="*/ 40 w 187"/>
                <a:gd name="T23" fmla="*/ 125 h 158"/>
                <a:gd name="T24" fmla="*/ 45 w 187"/>
                <a:gd name="T25" fmla="*/ 128 h 158"/>
                <a:gd name="T26" fmla="*/ 47 w 187"/>
                <a:gd name="T27" fmla="*/ 135 h 158"/>
                <a:gd name="T28" fmla="*/ 52 w 187"/>
                <a:gd name="T29" fmla="*/ 132 h 158"/>
                <a:gd name="T30" fmla="*/ 47 w 187"/>
                <a:gd name="T31" fmla="*/ 125 h 158"/>
                <a:gd name="T32" fmla="*/ 64 w 187"/>
                <a:gd name="T33" fmla="*/ 128 h 158"/>
                <a:gd name="T34" fmla="*/ 66 w 187"/>
                <a:gd name="T35" fmla="*/ 135 h 158"/>
                <a:gd name="T36" fmla="*/ 80 w 187"/>
                <a:gd name="T37" fmla="*/ 135 h 158"/>
                <a:gd name="T38" fmla="*/ 97 w 187"/>
                <a:gd name="T39" fmla="*/ 151 h 158"/>
                <a:gd name="T40" fmla="*/ 101 w 187"/>
                <a:gd name="T41" fmla="*/ 149 h 158"/>
                <a:gd name="T42" fmla="*/ 111 w 187"/>
                <a:gd name="T43" fmla="*/ 154 h 158"/>
                <a:gd name="T44" fmla="*/ 113 w 187"/>
                <a:gd name="T45" fmla="*/ 158 h 158"/>
                <a:gd name="T46" fmla="*/ 118 w 187"/>
                <a:gd name="T47" fmla="*/ 154 h 158"/>
                <a:gd name="T48" fmla="*/ 125 w 187"/>
                <a:gd name="T49" fmla="*/ 154 h 158"/>
                <a:gd name="T50" fmla="*/ 132 w 187"/>
                <a:gd name="T51" fmla="*/ 156 h 158"/>
                <a:gd name="T52" fmla="*/ 139 w 187"/>
                <a:gd name="T53" fmla="*/ 154 h 158"/>
                <a:gd name="T54" fmla="*/ 144 w 187"/>
                <a:gd name="T55" fmla="*/ 154 h 158"/>
                <a:gd name="T56" fmla="*/ 160 w 187"/>
                <a:gd name="T57" fmla="*/ 158 h 158"/>
                <a:gd name="T58" fmla="*/ 165 w 187"/>
                <a:gd name="T59" fmla="*/ 154 h 158"/>
                <a:gd name="T60" fmla="*/ 177 w 187"/>
                <a:gd name="T61" fmla="*/ 132 h 158"/>
                <a:gd name="T62" fmla="*/ 182 w 187"/>
                <a:gd name="T63" fmla="*/ 123 h 158"/>
                <a:gd name="T64" fmla="*/ 187 w 187"/>
                <a:gd name="T65" fmla="*/ 118 h 158"/>
                <a:gd name="T66" fmla="*/ 184 w 187"/>
                <a:gd name="T67" fmla="*/ 111 h 158"/>
                <a:gd name="T68" fmla="*/ 182 w 187"/>
                <a:gd name="T69" fmla="*/ 106 h 158"/>
                <a:gd name="T70" fmla="*/ 175 w 187"/>
                <a:gd name="T71" fmla="*/ 97 h 158"/>
                <a:gd name="T72" fmla="*/ 175 w 187"/>
                <a:gd name="T73" fmla="*/ 85 h 158"/>
                <a:gd name="T74" fmla="*/ 172 w 187"/>
                <a:gd name="T75" fmla="*/ 76 h 158"/>
                <a:gd name="T76" fmla="*/ 172 w 187"/>
                <a:gd name="T77" fmla="*/ 66 h 158"/>
                <a:gd name="T78" fmla="*/ 177 w 187"/>
                <a:gd name="T79" fmla="*/ 52 h 158"/>
                <a:gd name="T80" fmla="*/ 175 w 187"/>
                <a:gd name="T81" fmla="*/ 45 h 158"/>
                <a:gd name="T82" fmla="*/ 168 w 187"/>
                <a:gd name="T83" fmla="*/ 31 h 158"/>
                <a:gd name="T84" fmla="*/ 165 w 187"/>
                <a:gd name="T85" fmla="*/ 21 h 158"/>
                <a:gd name="T86" fmla="*/ 160 w 187"/>
                <a:gd name="T87" fmla="*/ 12 h 158"/>
                <a:gd name="T88" fmla="*/ 151 w 187"/>
                <a:gd name="T89" fmla="*/ 9 h 158"/>
                <a:gd name="T90" fmla="*/ 104 w 187"/>
                <a:gd name="T91" fmla="*/ 9 h 158"/>
                <a:gd name="T92" fmla="*/ 94 w 187"/>
                <a:gd name="T93" fmla="*/ 16 h 158"/>
                <a:gd name="T94" fmla="*/ 87 w 187"/>
                <a:gd name="T95" fmla="*/ 16 h 158"/>
                <a:gd name="T96" fmla="*/ 97 w 187"/>
                <a:gd name="T97" fmla="*/ 9 h 158"/>
                <a:gd name="T98" fmla="*/ 92 w 187"/>
                <a:gd name="T99" fmla="*/ 12 h 158"/>
                <a:gd name="T100" fmla="*/ 75 w 187"/>
                <a:gd name="T101" fmla="*/ 14 h 158"/>
                <a:gd name="T102" fmla="*/ 75 w 187"/>
                <a:gd name="T103" fmla="*/ 5 h 158"/>
                <a:gd name="T104" fmla="*/ 82 w 187"/>
                <a:gd name="T105" fmla="*/ 7 h 158"/>
                <a:gd name="T106" fmla="*/ 75 w 187"/>
                <a:gd name="T107" fmla="*/ 5 h 158"/>
                <a:gd name="T108" fmla="*/ 56 w 187"/>
                <a:gd name="T109" fmla="*/ 5 h 158"/>
                <a:gd name="T110" fmla="*/ 45 w 187"/>
                <a:gd name="T111" fmla="*/ 7 h 158"/>
                <a:gd name="T112" fmla="*/ 35 w 187"/>
                <a:gd name="T113" fmla="*/ 12 h 158"/>
                <a:gd name="T114" fmla="*/ 33 w 187"/>
                <a:gd name="T115" fmla="*/ 19 h 158"/>
                <a:gd name="T116" fmla="*/ 16 w 187"/>
                <a:gd name="T117" fmla="*/ 26 h 158"/>
                <a:gd name="T118" fmla="*/ 9 w 187"/>
                <a:gd name="T119" fmla="*/ 31 h 158"/>
                <a:gd name="T120" fmla="*/ 4 w 187"/>
                <a:gd name="T121" fmla="*/ 35 h 158"/>
                <a:gd name="T122" fmla="*/ 4 w 187"/>
                <a:gd name="T123" fmla="*/ 38 h 158"/>
                <a:gd name="T124" fmla="*/ 4 w 187"/>
                <a:gd name="T125" fmla="*/ 54 h 1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87" h="158">
                  <a:moveTo>
                    <a:pt x="4" y="54"/>
                  </a:moveTo>
                  <a:lnTo>
                    <a:pt x="0" y="57"/>
                  </a:lnTo>
                  <a:lnTo>
                    <a:pt x="0" y="59"/>
                  </a:lnTo>
                  <a:lnTo>
                    <a:pt x="4" y="66"/>
                  </a:lnTo>
                  <a:lnTo>
                    <a:pt x="4" y="71"/>
                  </a:lnTo>
                  <a:lnTo>
                    <a:pt x="7" y="73"/>
                  </a:lnTo>
                  <a:lnTo>
                    <a:pt x="7" y="78"/>
                  </a:lnTo>
                  <a:lnTo>
                    <a:pt x="9" y="83"/>
                  </a:lnTo>
                  <a:lnTo>
                    <a:pt x="7" y="85"/>
                  </a:lnTo>
                  <a:lnTo>
                    <a:pt x="12" y="95"/>
                  </a:lnTo>
                  <a:lnTo>
                    <a:pt x="14" y="95"/>
                  </a:lnTo>
                  <a:lnTo>
                    <a:pt x="16" y="99"/>
                  </a:lnTo>
                  <a:lnTo>
                    <a:pt x="16" y="109"/>
                  </a:lnTo>
                  <a:lnTo>
                    <a:pt x="16" y="111"/>
                  </a:lnTo>
                  <a:lnTo>
                    <a:pt x="16" y="114"/>
                  </a:lnTo>
                  <a:lnTo>
                    <a:pt x="19" y="111"/>
                  </a:lnTo>
                  <a:lnTo>
                    <a:pt x="23" y="114"/>
                  </a:lnTo>
                  <a:lnTo>
                    <a:pt x="26" y="111"/>
                  </a:lnTo>
                  <a:lnTo>
                    <a:pt x="33" y="114"/>
                  </a:lnTo>
                  <a:lnTo>
                    <a:pt x="33" y="116"/>
                  </a:lnTo>
                  <a:lnTo>
                    <a:pt x="35" y="118"/>
                  </a:lnTo>
                  <a:lnTo>
                    <a:pt x="40" y="118"/>
                  </a:lnTo>
                  <a:lnTo>
                    <a:pt x="42" y="121"/>
                  </a:lnTo>
                  <a:lnTo>
                    <a:pt x="40" y="125"/>
                  </a:lnTo>
                  <a:lnTo>
                    <a:pt x="42" y="128"/>
                  </a:lnTo>
                  <a:lnTo>
                    <a:pt x="45" y="128"/>
                  </a:lnTo>
                  <a:lnTo>
                    <a:pt x="42" y="132"/>
                  </a:lnTo>
                  <a:lnTo>
                    <a:pt x="47" y="135"/>
                  </a:lnTo>
                  <a:lnTo>
                    <a:pt x="47" y="132"/>
                  </a:lnTo>
                  <a:lnTo>
                    <a:pt x="52" y="132"/>
                  </a:lnTo>
                  <a:lnTo>
                    <a:pt x="47" y="125"/>
                  </a:lnTo>
                  <a:lnTo>
                    <a:pt x="47" y="125"/>
                  </a:lnTo>
                  <a:lnTo>
                    <a:pt x="56" y="130"/>
                  </a:lnTo>
                  <a:lnTo>
                    <a:pt x="64" y="128"/>
                  </a:lnTo>
                  <a:lnTo>
                    <a:pt x="61" y="132"/>
                  </a:lnTo>
                  <a:lnTo>
                    <a:pt x="66" y="135"/>
                  </a:lnTo>
                  <a:lnTo>
                    <a:pt x="75" y="135"/>
                  </a:lnTo>
                  <a:lnTo>
                    <a:pt x="80" y="135"/>
                  </a:lnTo>
                  <a:lnTo>
                    <a:pt x="92" y="144"/>
                  </a:lnTo>
                  <a:lnTo>
                    <a:pt x="97" y="151"/>
                  </a:lnTo>
                  <a:lnTo>
                    <a:pt x="99" y="151"/>
                  </a:lnTo>
                  <a:lnTo>
                    <a:pt x="101" y="149"/>
                  </a:lnTo>
                  <a:lnTo>
                    <a:pt x="106" y="149"/>
                  </a:lnTo>
                  <a:lnTo>
                    <a:pt x="111" y="154"/>
                  </a:lnTo>
                  <a:lnTo>
                    <a:pt x="111" y="158"/>
                  </a:lnTo>
                  <a:lnTo>
                    <a:pt x="113" y="158"/>
                  </a:lnTo>
                  <a:lnTo>
                    <a:pt x="116" y="158"/>
                  </a:lnTo>
                  <a:lnTo>
                    <a:pt x="118" y="154"/>
                  </a:lnTo>
                  <a:lnTo>
                    <a:pt x="123" y="154"/>
                  </a:lnTo>
                  <a:lnTo>
                    <a:pt x="125" y="154"/>
                  </a:lnTo>
                  <a:lnTo>
                    <a:pt x="130" y="154"/>
                  </a:lnTo>
                  <a:lnTo>
                    <a:pt x="132" y="156"/>
                  </a:lnTo>
                  <a:lnTo>
                    <a:pt x="134" y="154"/>
                  </a:lnTo>
                  <a:lnTo>
                    <a:pt x="139" y="154"/>
                  </a:lnTo>
                  <a:lnTo>
                    <a:pt x="142" y="154"/>
                  </a:lnTo>
                  <a:lnTo>
                    <a:pt x="144" y="154"/>
                  </a:lnTo>
                  <a:lnTo>
                    <a:pt x="151" y="154"/>
                  </a:lnTo>
                  <a:lnTo>
                    <a:pt x="160" y="158"/>
                  </a:lnTo>
                  <a:lnTo>
                    <a:pt x="165" y="158"/>
                  </a:lnTo>
                  <a:lnTo>
                    <a:pt x="165" y="154"/>
                  </a:lnTo>
                  <a:lnTo>
                    <a:pt x="165" y="147"/>
                  </a:lnTo>
                  <a:lnTo>
                    <a:pt x="177" y="132"/>
                  </a:lnTo>
                  <a:lnTo>
                    <a:pt x="179" y="128"/>
                  </a:lnTo>
                  <a:lnTo>
                    <a:pt x="182" y="123"/>
                  </a:lnTo>
                  <a:lnTo>
                    <a:pt x="184" y="123"/>
                  </a:lnTo>
                  <a:lnTo>
                    <a:pt x="187" y="118"/>
                  </a:lnTo>
                  <a:lnTo>
                    <a:pt x="184" y="116"/>
                  </a:lnTo>
                  <a:lnTo>
                    <a:pt x="184" y="111"/>
                  </a:lnTo>
                  <a:lnTo>
                    <a:pt x="187" y="109"/>
                  </a:lnTo>
                  <a:lnTo>
                    <a:pt x="182" y="106"/>
                  </a:lnTo>
                  <a:lnTo>
                    <a:pt x="179" y="102"/>
                  </a:lnTo>
                  <a:lnTo>
                    <a:pt x="175" y="97"/>
                  </a:lnTo>
                  <a:lnTo>
                    <a:pt x="175" y="90"/>
                  </a:lnTo>
                  <a:lnTo>
                    <a:pt x="175" y="85"/>
                  </a:lnTo>
                  <a:lnTo>
                    <a:pt x="177" y="83"/>
                  </a:lnTo>
                  <a:lnTo>
                    <a:pt x="172" y="76"/>
                  </a:lnTo>
                  <a:lnTo>
                    <a:pt x="170" y="71"/>
                  </a:lnTo>
                  <a:lnTo>
                    <a:pt x="172" y="66"/>
                  </a:lnTo>
                  <a:lnTo>
                    <a:pt x="177" y="64"/>
                  </a:lnTo>
                  <a:lnTo>
                    <a:pt x="177" y="52"/>
                  </a:lnTo>
                  <a:lnTo>
                    <a:pt x="175" y="50"/>
                  </a:lnTo>
                  <a:lnTo>
                    <a:pt x="175" y="45"/>
                  </a:lnTo>
                  <a:lnTo>
                    <a:pt x="172" y="40"/>
                  </a:lnTo>
                  <a:lnTo>
                    <a:pt x="168" y="31"/>
                  </a:lnTo>
                  <a:lnTo>
                    <a:pt x="165" y="26"/>
                  </a:lnTo>
                  <a:lnTo>
                    <a:pt x="165" y="21"/>
                  </a:lnTo>
                  <a:lnTo>
                    <a:pt x="163" y="12"/>
                  </a:lnTo>
                  <a:lnTo>
                    <a:pt x="160" y="12"/>
                  </a:lnTo>
                  <a:lnTo>
                    <a:pt x="156" y="9"/>
                  </a:lnTo>
                  <a:lnTo>
                    <a:pt x="151" y="9"/>
                  </a:lnTo>
                  <a:lnTo>
                    <a:pt x="130" y="12"/>
                  </a:lnTo>
                  <a:lnTo>
                    <a:pt x="104" y="9"/>
                  </a:lnTo>
                  <a:lnTo>
                    <a:pt x="101" y="12"/>
                  </a:lnTo>
                  <a:lnTo>
                    <a:pt x="94" y="16"/>
                  </a:lnTo>
                  <a:lnTo>
                    <a:pt x="87" y="19"/>
                  </a:lnTo>
                  <a:lnTo>
                    <a:pt x="87" y="16"/>
                  </a:lnTo>
                  <a:lnTo>
                    <a:pt x="92" y="14"/>
                  </a:lnTo>
                  <a:lnTo>
                    <a:pt x="97" y="9"/>
                  </a:lnTo>
                  <a:lnTo>
                    <a:pt x="97" y="9"/>
                  </a:lnTo>
                  <a:lnTo>
                    <a:pt x="92" y="12"/>
                  </a:lnTo>
                  <a:lnTo>
                    <a:pt x="85" y="16"/>
                  </a:lnTo>
                  <a:lnTo>
                    <a:pt x="75" y="14"/>
                  </a:lnTo>
                  <a:lnTo>
                    <a:pt x="73" y="9"/>
                  </a:lnTo>
                  <a:lnTo>
                    <a:pt x="75" y="5"/>
                  </a:lnTo>
                  <a:lnTo>
                    <a:pt x="80" y="7"/>
                  </a:lnTo>
                  <a:lnTo>
                    <a:pt x="82" y="7"/>
                  </a:lnTo>
                  <a:lnTo>
                    <a:pt x="82" y="7"/>
                  </a:lnTo>
                  <a:lnTo>
                    <a:pt x="75" y="5"/>
                  </a:lnTo>
                  <a:lnTo>
                    <a:pt x="66" y="0"/>
                  </a:lnTo>
                  <a:lnTo>
                    <a:pt x="56" y="5"/>
                  </a:lnTo>
                  <a:lnTo>
                    <a:pt x="52" y="5"/>
                  </a:lnTo>
                  <a:lnTo>
                    <a:pt x="45" y="7"/>
                  </a:lnTo>
                  <a:lnTo>
                    <a:pt x="42" y="12"/>
                  </a:lnTo>
                  <a:lnTo>
                    <a:pt x="35" y="12"/>
                  </a:lnTo>
                  <a:lnTo>
                    <a:pt x="33" y="16"/>
                  </a:lnTo>
                  <a:lnTo>
                    <a:pt x="33" y="19"/>
                  </a:lnTo>
                  <a:lnTo>
                    <a:pt x="26" y="19"/>
                  </a:lnTo>
                  <a:lnTo>
                    <a:pt x="16" y="26"/>
                  </a:lnTo>
                  <a:lnTo>
                    <a:pt x="9" y="26"/>
                  </a:lnTo>
                  <a:lnTo>
                    <a:pt x="9" y="31"/>
                  </a:lnTo>
                  <a:lnTo>
                    <a:pt x="7" y="35"/>
                  </a:lnTo>
                  <a:lnTo>
                    <a:pt x="4" y="35"/>
                  </a:lnTo>
                  <a:lnTo>
                    <a:pt x="4" y="38"/>
                  </a:lnTo>
                  <a:lnTo>
                    <a:pt x="4" y="38"/>
                  </a:lnTo>
                  <a:lnTo>
                    <a:pt x="4" y="47"/>
                  </a:lnTo>
                  <a:lnTo>
                    <a:pt x="4" y="54"/>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893" name="Freeform 788"/>
            <p:cNvSpPr>
              <a:spLocks/>
            </p:cNvSpPr>
            <p:nvPr/>
          </p:nvSpPr>
          <p:spPr bwMode="auto">
            <a:xfrm>
              <a:off x="6165234" y="3282258"/>
              <a:ext cx="177860" cy="76396"/>
            </a:xfrm>
            <a:custGeom>
              <a:avLst/>
              <a:gdLst>
                <a:gd name="T0" fmla="*/ 47 w 149"/>
                <a:gd name="T1" fmla="*/ 64 h 64"/>
                <a:gd name="T2" fmla="*/ 54 w 149"/>
                <a:gd name="T3" fmla="*/ 62 h 64"/>
                <a:gd name="T4" fmla="*/ 57 w 149"/>
                <a:gd name="T5" fmla="*/ 57 h 64"/>
                <a:gd name="T6" fmla="*/ 61 w 149"/>
                <a:gd name="T7" fmla="*/ 55 h 64"/>
                <a:gd name="T8" fmla="*/ 76 w 149"/>
                <a:gd name="T9" fmla="*/ 59 h 64"/>
                <a:gd name="T10" fmla="*/ 85 w 149"/>
                <a:gd name="T11" fmla="*/ 57 h 64"/>
                <a:gd name="T12" fmla="*/ 97 w 149"/>
                <a:gd name="T13" fmla="*/ 62 h 64"/>
                <a:gd name="T14" fmla="*/ 104 w 149"/>
                <a:gd name="T15" fmla="*/ 59 h 64"/>
                <a:gd name="T16" fmla="*/ 109 w 149"/>
                <a:gd name="T17" fmla="*/ 59 h 64"/>
                <a:gd name="T18" fmla="*/ 125 w 149"/>
                <a:gd name="T19" fmla="*/ 57 h 64"/>
                <a:gd name="T20" fmla="*/ 135 w 149"/>
                <a:gd name="T21" fmla="*/ 50 h 64"/>
                <a:gd name="T22" fmla="*/ 149 w 149"/>
                <a:gd name="T23" fmla="*/ 47 h 64"/>
                <a:gd name="T24" fmla="*/ 149 w 149"/>
                <a:gd name="T25" fmla="*/ 43 h 64"/>
                <a:gd name="T26" fmla="*/ 139 w 149"/>
                <a:gd name="T27" fmla="*/ 38 h 64"/>
                <a:gd name="T28" fmla="*/ 135 w 149"/>
                <a:gd name="T29" fmla="*/ 40 h 64"/>
                <a:gd name="T30" fmla="*/ 118 w 149"/>
                <a:gd name="T31" fmla="*/ 24 h 64"/>
                <a:gd name="T32" fmla="*/ 104 w 149"/>
                <a:gd name="T33" fmla="*/ 24 h 64"/>
                <a:gd name="T34" fmla="*/ 102 w 149"/>
                <a:gd name="T35" fmla="*/ 17 h 64"/>
                <a:gd name="T36" fmla="*/ 85 w 149"/>
                <a:gd name="T37" fmla="*/ 14 h 64"/>
                <a:gd name="T38" fmla="*/ 90 w 149"/>
                <a:gd name="T39" fmla="*/ 21 h 64"/>
                <a:gd name="T40" fmla="*/ 85 w 149"/>
                <a:gd name="T41" fmla="*/ 24 h 64"/>
                <a:gd name="T42" fmla="*/ 83 w 149"/>
                <a:gd name="T43" fmla="*/ 17 h 64"/>
                <a:gd name="T44" fmla="*/ 78 w 149"/>
                <a:gd name="T45" fmla="*/ 14 h 64"/>
                <a:gd name="T46" fmla="*/ 78 w 149"/>
                <a:gd name="T47" fmla="*/ 7 h 64"/>
                <a:gd name="T48" fmla="*/ 71 w 149"/>
                <a:gd name="T49" fmla="*/ 5 h 64"/>
                <a:gd name="T50" fmla="*/ 64 w 149"/>
                <a:gd name="T51" fmla="*/ 0 h 64"/>
                <a:gd name="T52" fmla="*/ 57 w 149"/>
                <a:gd name="T53" fmla="*/ 0 h 64"/>
                <a:gd name="T54" fmla="*/ 54 w 149"/>
                <a:gd name="T55" fmla="*/ 0 h 64"/>
                <a:gd name="T56" fmla="*/ 50 w 149"/>
                <a:gd name="T57" fmla="*/ 0 h 64"/>
                <a:gd name="T58" fmla="*/ 40 w 149"/>
                <a:gd name="T59" fmla="*/ 0 h 64"/>
                <a:gd name="T60" fmla="*/ 38 w 149"/>
                <a:gd name="T61" fmla="*/ 5 h 64"/>
                <a:gd name="T62" fmla="*/ 28 w 149"/>
                <a:gd name="T63" fmla="*/ 5 h 64"/>
                <a:gd name="T64" fmla="*/ 21 w 149"/>
                <a:gd name="T65" fmla="*/ 10 h 64"/>
                <a:gd name="T66" fmla="*/ 14 w 149"/>
                <a:gd name="T67" fmla="*/ 14 h 64"/>
                <a:gd name="T68" fmla="*/ 5 w 149"/>
                <a:gd name="T69" fmla="*/ 19 h 64"/>
                <a:gd name="T70" fmla="*/ 0 w 149"/>
                <a:gd name="T71" fmla="*/ 19 h 64"/>
                <a:gd name="T72" fmla="*/ 5 w 149"/>
                <a:gd name="T73" fmla="*/ 24 h 64"/>
                <a:gd name="T74" fmla="*/ 9 w 149"/>
                <a:gd name="T75" fmla="*/ 36 h 64"/>
                <a:gd name="T76" fmla="*/ 14 w 149"/>
                <a:gd name="T77" fmla="*/ 40 h 64"/>
                <a:gd name="T78" fmla="*/ 26 w 149"/>
                <a:gd name="T79" fmla="*/ 47 h 64"/>
                <a:gd name="T80" fmla="*/ 33 w 149"/>
                <a:gd name="T81" fmla="*/ 57 h 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49" h="64">
                  <a:moveTo>
                    <a:pt x="35" y="59"/>
                  </a:moveTo>
                  <a:lnTo>
                    <a:pt x="47" y="64"/>
                  </a:lnTo>
                  <a:lnTo>
                    <a:pt x="50" y="62"/>
                  </a:lnTo>
                  <a:lnTo>
                    <a:pt x="54" y="62"/>
                  </a:lnTo>
                  <a:lnTo>
                    <a:pt x="54" y="59"/>
                  </a:lnTo>
                  <a:lnTo>
                    <a:pt x="57" y="57"/>
                  </a:lnTo>
                  <a:lnTo>
                    <a:pt x="59" y="52"/>
                  </a:lnTo>
                  <a:lnTo>
                    <a:pt x="61" y="55"/>
                  </a:lnTo>
                  <a:lnTo>
                    <a:pt x="68" y="55"/>
                  </a:lnTo>
                  <a:lnTo>
                    <a:pt x="76" y="59"/>
                  </a:lnTo>
                  <a:lnTo>
                    <a:pt x="80" y="59"/>
                  </a:lnTo>
                  <a:lnTo>
                    <a:pt x="85" y="57"/>
                  </a:lnTo>
                  <a:lnTo>
                    <a:pt x="90" y="59"/>
                  </a:lnTo>
                  <a:lnTo>
                    <a:pt x="97" y="62"/>
                  </a:lnTo>
                  <a:lnTo>
                    <a:pt x="99" y="62"/>
                  </a:lnTo>
                  <a:lnTo>
                    <a:pt x="104" y="59"/>
                  </a:lnTo>
                  <a:lnTo>
                    <a:pt x="109" y="59"/>
                  </a:lnTo>
                  <a:lnTo>
                    <a:pt x="109" y="59"/>
                  </a:lnTo>
                  <a:lnTo>
                    <a:pt x="118" y="57"/>
                  </a:lnTo>
                  <a:lnTo>
                    <a:pt x="125" y="57"/>
                  </a:lnTo>
                  <a:lnTo>
                    <a:pt x="130" y="50"/>
                  </a:lnTo>
                  <a:lnTo>
                    <a:pt x="135" y="50"/>
                  </a:lnTo>
                  <a:lnTo>
                    <a:pt x="139" y="47"/>
                  </a:lnTo>
                  <a:lnTo>
                    <a:pt x="149" y="47"/>
                  </a:lnTo>
                  <a:lnTo>
                    <a:pt x="149" y="47"/>
                  </a:lnTo>
                  <a:lnTo>
                    <a:pt x="149" y="43"/>
                  </a:lnTo>
                  <a:lnTo>
                    <a:pt x="144" y="38"/>
                  </a:lnTo>
                  <a:lnTo>
                    <a:pt x="139" y="38"/>
                  </a:lnTo>
                  <a:lnTo>
                    <a:pt x="137" y="40"/>
                  </a:lnTo>
                  <a:lnTo>
                    <a:pt x="135" y="40"/>
                  </a:lnTo>
                  <a:lnTo>
                    <a:pt x="130" y="33"/>
                  </a:lnTo>
                  <a:lnTo>
                    <a:pt x="118" y="24"/>
                  </a:lnTo>
                  <a:lnTo>
                    <a:pt x="113" y="24"/>
                  </a:lnTo>
                  <a:lnTo>
                    <a:pt x="104" y="24"/>
                  </a:lnTo>
                  <a:lnTo>
                    <a:pt x="99" y="21"/>
                  </a:lnTo>
                  <a:lnTo>
                    <a:pt x="102" y="17"/>
                  </a:lnTo>
                  <a:lnTo>
                    <a:pt x="94" y="19"/>
                  </a:lnTo>
                  <a:lnTo>
                    <a:pt x="85" y="14"/>
                  </a:lnTo>
                  <a:lnTo>
                    <a:pt x="85" y="14"/>
                  </a:lnTo>
                  <a:lnTo>
                    <a:pt x="90" y="21"/>
                  </a:lnTo>
                  <a:lnTo>
                    <a:pt x="85" y="21"/>
                  </a:lnTo>
                  <a:lnTo>
                    <a:pt x="85" y="24"/>
                  </a:lnTo>
                  <a:lnTo>
                    <a:pt x="80" y="21"/>
                  </a:lnTo>
                  <a:lnTo>
                    <a:pt x="83" y="17"/>
                  </a:lnTo>
                  <a:lnTo>
                    <a:pt x="80" y="17"/>
                  </a:lnTo>
                  <a:lnTo>
                    <a:pt x="78" y="14"/>
                  </a:lnTo>
                  <a:lnTo>
                    <a:pt x="80" y="10"/>
                  </a:lnTo>
                  <a:lnTo>
                    <a:pt x="78" y="7"/>
                  </a:lnTo>
                  <a:lnTo>
                    <a:pt x="73" y="7"/>
                  </a:lnTo>
                  <a:lnTo>
                    <a:pt x="71" y="5"/>
                  </a:lnTo>
                  <a:lnTo>
                    <a:pt x="71" y="3"/>
                  </a:lnTo>
                  <a:lnTo>
                    <a:pt x="64" y="0"/>
                  </a:lnTo>
                  <a:lnTo>
                    <a:pt x="61" y="3"/>
                  </a:lnTo>
                  <a:lnTo>
                    <a:pt x="57" y="0"/>
                  </a:lnTo>
                  <a:lnTo>
                    <a:pt x="54" y="3"/>
                  </a:lnTo>
                  <a:lnTo>
                    <a:pt x="54" y="0"/>
                  </a:lnTo>
                  <a:lnTo>
                    <a:pt x="52" y="0"/>
                  </a:lnTo>
                  <a:lnTo>
                    <a:pt x="50" y="0"/>
                  </a:lnTo>
                  <a:lnTo>
                    <a:pt x="47" y="0"/>
                  </a:lnTo>
                  <a:lnTo>
                    <a:pt x="40" y="0"/>
                  </a:lnTo>
                  <a:lnTo>
                    <a:pt x="40" y="3"/>
                  </a:lnTo>
                  <a:lnTo>
                    <a:pt x="38" y="5"/>
                  </a:lnTo>
                  <a:lnTo>
                    <a:pt x="35" y="5"/>
                  </a:lnTo>
                  <a:lnTo>
                    <a:pt x="28" y="5"/>
                  </a:lnTo>
                  <a:lnTo>
                    <a:pt x="26" y="7"/>
                  </a:lnTo>
                  <a:lnTo>
                    <a:pt x="21" y="10"/>
                  </a:lnTo>
                  <a:lnTo>
                    <a:pt x="19" y="12"/>
                  </a:lnTo>
                  <a:lnTo>
                    <a:pt x="14" y="14"/>
                  </a:lnTo>
                  <a:lnTo>
                    <a:pt x="7" y="19"/>
                  </a:lnTo>
                  <a:lnTo>
                    <a:pt x="5" y="19"/>
                  </a:lnTo>
                  <a:lnTo>
                    <a:pt x="2" y="17"/>
                  </a:lnTo>
                  <a:lnTo>
                    <a:pt x="0" y="19"/>
                  </a:lnTo>
                  <a:lnTo>
                    <a:pt x="0" y="21"/>
                  </a:lnTo>
                  <a:lnTo>
                    <a:pt x="5" y="24"/>
                  </a:lnTo>
                  <a:lnTo>
                    <a:pt x="9" y="31"/>
                  </a:lnTo>
                  <a:lnTo>
                    <a:pt x="9" y="36"/>
                  </a:lnTo>
                  <a:lnTo>
                    <a:pt x="12" y="38"/>
                  </a:lnTo>
                  <a:lnTo>
                    <a:pt x="14" y="40"/>
                  </a:lnTo>
                  <a:lnTo>
                    <a:pt x="21" y="45"/>
                  </a:lnTo>
                  <a:lnTo>
                    <a:pt x="26" y="47"/>
                  </a:lnTo>
                  <a:lnTo>
                    <a:pt x="33" y="57"/>
                  </a:lnTo>
                  <a:lnTo>
                    <a:pt x="33" y="57"/>
                  </a:lnTo>
                  <a:lnTo>
                    <a:pt x="35" y="59"/>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894" name="Freeform 789"/>
            <p:cNvSpPr>
              <a:spLocks/>
            </p:cNvSpPr>
            <p:nvPr/>
          </p:nvSpPr>
          <p:spPr bwMode="auto">
            <a:xfrm>
              <a:off x="6026766" y="3152147"/>
              <a:ext cx="202927" cy="243512"/>
            </a:xfrm>
            <a:custGeom>
              <a:avLst/>
              <a:gdLst>
                <a:gd name="T0" fmla="*/ 26 w 170"/>
                <a:gd name="T1" fmla="*/ 64 h 204"/>
                <a:gd name="T2" fmla="*/ 17 w 170"/>
                <a:gd name="T3" fmla="*/ 71 h 204"/>
                <a:gd name="T4" fmla="*/ 24 w 170"/>
                <a:gd name="T5" fmla="*/ 78 h 204"/>
                <a:gd name="T6" fmla="*/ 14 w 170"/>
                <a:gd name="T7" fmla="*/ 85 h 204"/>
                <a:gd name="T8" fmla="*/ 5 w 170"/>
                <a:gd name="T9" fmla="*/ 100 h 204"/>
                <a:gd name="T10" fmla="*/ 0 w 170"/>
                <a:gd name="T11" fmla="*/ 114 h 204"/>
                <a:gd name="T12" fmla="*/ 5 w 170"/>
                <a:gd name="T13" fmla="*/ 133 h 204"/>
                <a:gd name="T14" fmla="*/ 14 w 170"/>
                <a:gd name="T15" fmla="*/ 145 h 204"/>
                <a:gd name="T16" fmla="*/ 17 w 170"/>
                <a:gd name="T17" fmla="*/ 156 h 204"/>
                <a:gd name="T18" fmla="*/ 31 w 170"/>
                <a:gd name="T19" fmla="*/ 159 h 204"/>
                <a:gd name="T20" fmla="*/ 45 w 170"/>
                <a:gd name="T21" fmla="*/ 164 h 204"/>
                <a:gd name="T22" fmla="*/ 35 w 170"/>
                <a:gd name="T23" fmla="*/ 180 h 204"/>
                <a:gd name="T24" fmla="*/ 40 w 170"/>
                <a:gd name="T25" fmla="*/ 199 h 204"/>
                <a:gd name="T26" fmla="*/ 52 w 170"/>
                <a:gd name="T27" fmla="*/ 199 h 204"/>
                <a:gd name="T28" fmla="*/ 59 w 170"/>
                <a:gd name="T29" fmla="*/ 197 h 204"/>
                <a:gd name="T30" fmla="*/ 71 w 170"/>
                <a:gd name="T31" fmla="*/ 199 h 204"/>
                <a:gd name="T32" fmla="*/ 80 w 170"/>
                <a:gd name="T33" fmla="*/ 199 h 204"/>
                <a:gd name="T34" fmla="*/ 90 w 170"/>
                <a:gd name="T35" fmla="*/ 199 h 204"/>
                <a:gd name="T36" fmla="*/ 106 w 170"/>
                <a:gd name="T37" fmla="*/ 199 h 204"/>
                <a:gd name="T38" fmla="*/ 123 w 170"/>
                <a:gd name="T39" fmla="*/ 197 h 204"/>
                <a:gd name="T40" fmla="*/ 140 w 170"/>
                <a:gd name="T41" fmla="*/ 197 h 204"/>
                <a:gd name="T42" fmla="*/ 140 w 170"/>
                <a:gd name="T43" fmla="*/ 180 h 204"/>
                <a:gd name="T44" fmla="*/ 149 w 170"/>
                <a:gd name="T45" fmla="*/ 171 h 204"/>
                <a:gd name="T46" fmla="*/ 130 w 170"/>
                <a:gd name="T47" fmla="*/ 149 h 204"/>
                <a:gd name="T48" fmla="*/ 121 w 170"/>
                <a:gd name="T49" fmla="*/ 133 h 204"/>
                <a:gd name="T50" fmla="*/ 121 w 170"/>
                <a:gd name="T51" fmla="*/ 128 h 204"/>
                <a:gd name="T52" fmla="*/ 137 w 170"/>
                <a:gd name="T53" fmla="*/ 119 h 204"/>
                <a:gd name="T54" fmla="*/ 154 w 170"/>
                <a:gd name="T55" fmla="*/ 114 h 204"/>
                <a:gd name="T56" fmla="*/ 166 w 170"/>
                <a:gd name="T57" fmla="*/ 109 h 204"/>
                <a:gd name="T58" fmla="*/ 170 w 170"/>
                <a:gd name="T59" fmla="*/ 97 h 204"/>
                <a:gd name="T60" fmla="*/ 163 w 170"/>
                <a:gd name="T61" fmla="*/ 81 h 204"/>
                <a:gd name="T62" fmla="*/ 158 w 170"/>
                <a:gd name="T63" fmla="*/ 64 h 204"/>
                <a:gd name="T64" fmla="*/ 158 w 170"/>
                <a:gd name="T65" fmla="*/ 45 h 204"/>
                <a:gd name="T66" fmla="*/ 149 w 170"/>
                <a:gd name="T67" fmla="*/ 36 h 204"/>
                <a:gd name="T68" fmla="*/ 140 w 170"/>
                <a:gd name="T69" fmla="*/ 26 h 204"/>
                <a:gd name="T70" fmla="*/ 128 w 170"/>
                <a:gd name="T71" fmla="*/ 19 h 204"/>
                <a:gd name="T72" fmla="*/ 118 w 170"/>
                <a:gd name="T73" fmla="*/ 17 h 204"/>
                <a:gd name="T74" fmla="*/ 121 w 170"/>
                <a:gd name="T75" fmla="*/ 14 h 204"/>
                <a:gd name="T76" fmla="*/ 113 w 170"/>
                <a:gd name="T77" fmla="*/ 22 h 204"/>
                <a:gd name="T78" fmla="*/ 97 w 170"/>
                <a:gd name="T79" fmla="*/ 31 h 204"/>
                <a:gd name="T80" fmla="*/ 85 w 170"/>
                <a:gd name="T81" fmla="*/ 26 h 204"/>
                <a:gd name="T82" fmla="*/ 95 w 170"/>
                <a:gd name="T83" fmla="*/ 17 h 204"/>
                <a:gd name="T84" fmla="*/ 83 w 170"/>
                <a:gd name="T85" fmla="*/ 17 h 204"/>
                <a:gd name="T86" fmla="*/ 76 w 170"/>
                <a:gd name="T87" fmla="*/ 22 h 204"/>
                <a:gd name="T88" fmla="*/ 73 w 170"/>
                <a:gd name="T89" fmla="*/ 12 h 204"/>
                <a:gd name="T90" fmla="*/ 64 w 170"/>
                <a:gd name="T91" fmla="*/ 3 h 204"/>
                <a:gd name="T92" fmla="*/ 50 w 170"/>
                <a:gd name="T93" fmla="*/ 3 h 204"/>
                <a:gd name="T94" fmla="*/ 52 w 170"/>
                <a:gd name="T95" fmla="*/ 10 h 204"/>
                <a:gd name="T96" fmla="*/ 50 w 170"/>
                <a:gd name="T97" fmla="*/ 19 h 204"/>
                <a:gd name="T98" fmla="*/ 54 w 170"/>
                <a:gd name="T99" fmla="*/ 26 h 204"/>
                <a:gd name="T100" fmla="*/ 69 w 170"/>
                <a:gd name="T101" fmla="*/ 38 h 204"/>
                <a:gd name="T102" fmla="*/ 57 w 170"/>
                <a:gd name="T103" fmla="*/ 36 h 204"/>
                <a:gd name="T104" fmla="*/ 50 w 170"/>
                <a:gd name="T105" fmla="*/ 41 h 204"/>
                <a:gd name="T106" fmla="*/ 47 w 170"/>
                <a:gd name="T107" fmla="*/ 41 h 204"/>
                <a:gd name="T108" fmla="*/ 45 w 170"/>
                <a:gd name="T109" fmla="*/ 45 h 204"/>
                <a:gd name="T110" fmla="*/ 33 w 170"/>
                <a:gd name="T111" fmla="*/ 36 h 204"/>
                <a:gd name="T112" fmla="*/ 24 w 170"/>
                <a:gd name="T113" fmla="*/ 48 h 204"/>
                <a:gd name="T114" fmla="*/ 28 w 170"/>
                <a:gd name="T115" fmla="*/ 52 h 2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70" h="204">
                  <a:moveTo>
                    <a:pt x="28" y="55"/>
                  </a:moveTo>
                  <a:lnTo>
                    <a:pt x="26" y="57"/>
                  </a:lnTo>
                  <a:lnTo>
                    <a:pt x="26" y="59"/>
                  </a:lnTo>
                  <a:lnTo>
                    <a:pt x="26" y="64"/>
                  </a:lnTo>
                  <a:lnTo>
                    <a:pt x="24" y="67"/>
                  </a:lnTo>
                  <a:lnTo>
                    <a:pt x="19" y="64"/>
                  </a:lnTo>
                  <a:lnTo>
                    <a:pt x="17" y="69"/>
                  </a:lnTo>
                  <a:lnTo>
                    <a:pt x="17" y="71"/>
                  </a:lnTo>
                  <a:lnTo>
                    <a:pt x="21" y="71"/>
                  </a:lnTo>
                  <a:lnTo>
                    <a:pt x="24" y="74"/>
                  </a:lnTo>
                  <a:lnTo>
                    <a:pt x="24" y="76"/>
                  </a:lnTo>
                  <a:lnTo>
                    <a:pt x="24" y="78"/>
                  </a:lnTo>
                  <a:lnTo>
                    <a:pt x="19" y="81"/>
                  </a:lnTo>
                  <a:lnTo>
                    <a:pt x="21" y="85"/>
                  </a:lnTo>
                  <a:lnTo>
                    <a:pt x="19" y="88"/>
                  </a:lnTo>
                  <a:lnTo>
                    <a:pt x="14" y="85"/>
                  </a:lnTo>
                  <a:lnTo>
                    <a:pt x="9" y="88"/>
                  </a:lnTo>
                  <a:lnTo>
                    <a:pt x="7" y="90"/>
                  </a:lnTo>
                  <a:lnTo>
                    <a:pt x="5" y="95"/>
                  </a:lnTo>
                  <a:lnTo>
                    <a:pt x="5" y="100"/>
                  </a:lnTo>
                  <a:lnTo>
                    <a:pt x="2" y="107"/>
                  </a:lnTo>
                  <a:lnTo>
                    <a:pt x="2" y="112"/>
                  </a:lnTo>
                  <a:lnTo>
                    <a:pt x="2" y="112"/>
                  </a:lnTo>
                  <a:lnTo>
                    <a:pt x="0" y="114"/>
                  </a:lnTo>
                  <a:lnTo>
                    <a:pt x="5" y="121"/>
                  </a:lnTo>
                  <a:lnTo>
                    <a:pt x="5" y="123"/>
                  </a:lnTo>
                  <a:lnTo>
                    <a:pt x="7" y="128"/>
                  </a:lnTo>
                  <a:lnTo>
                    <a:pt x="5" y="133"/>
                  </a:lnTo>
                  <a:lnTo>
                    <a:pt x="5" y="133"/>
                  </a:lnTo>
                  <a:lnTo>
                    <a:pt x="9" y="138"/>
                  </a:lnTo>
                  <a:lnTo>
                    <a:pt x="12" y="142"/>
                  </a:lnTo>
                  <a:lnTo>
                    <a:pt x="14" y="145"/>
                  </a:lnTo>
                  <a:lnTo>
                    <a:pt x="12" y="152"/>
                  </a:lnTo>
                  <a:lnTo>
                    <a:pt x="12" y="152"/>
                  </a:lnTo>
                  <a:lnTo>
                    <a:pt x="17" y="154"/>
                  </a:lnTo>
                  <a:lnTo>
                    <a:pt x="17" y="156"/>
                  </a:lnTo>
                  <a:lnTo>
                    <a:pt x="21" y="159"/>
                  </a:lnTo>
                  <a:lnTo>
                    <a:pt x="24" y="159"/>
                  </a:lnTo>
                  <a:lnTo>
                    <a:pt x="26" y="159"/>
                  </a:lnTo>
                  <a:lnTo>
                    <a:pt x="31" y="159"/>
                  </a:lnTo>
                  <a:lnTo>
                    <a:pt x="33" y="159"/>
                  </a:lnTo>
                  <a:lnTo>
                    <a:pt x="38" y="161"/>
                  </a:lnTo>
                  <a:lnTo>
                    <a:pt x="43" y="161"/>
                  </a:lnTo>
                  <a:lnTo>
                    <a:pt x="45" y="164"/>
                  </a:lnTo>
                  <a:lnTo>
                    <a:pt x="43" y="168"/>
                  </a:lnTo>
                  <a:lnTo>
                    <a:pt x="40" y="173"/>
                  </a:lnTo>
                  <a:lnTo>
                    <a:pt x="40" y="178"/>
                  </a:lnTo>
                  <a:lnTo>
                    <a:pt x="35" y="180"/>
                  </a:lnTo>
                  <a:lnTo>
                    <a:pt x="35" y="187"/>
                  </a:lnTo>
                  <a:lnTo>
                    <a:pt x="35" y="192"/>
                  </a:lnTo>
                  <a:lnTo>
                    <a:pt x="38" y="194"/>
                  </a:lnTo>
                  <a:lnTo>
                    <a:pt x="40" y="199"/>
                  </a:lnTo>
                  <a:lnTo>
                    <a:pt x="40" y="199"/>
                  </a:lnTo>
                  <a:lnTo>
                    <a:pt x="43" y="199"/>
                  </a:lnTo>
                  <a:lnTo>
                    <a:pt x="47" y="197"/>
                  </a:lnTo>
                  <a:lnTo>
                    <a:pt x="52" y="199"/>
                  </a:lnTo>
                  <a:lnTo>
                    <a:pt x="54" y="197"/>
                  </a:lnTo>
                  <a:lnTo>
                    <a:pt x="52" y="194"/>
                  </a:lnTo>
                  <a:lnTo>
                    <a:pt x="57" y="192"/>
                  </a:lnTo>
                  <a:lnTo>
                    <a:pt x="59" y="197"/>
                  </a:lnTo>
                  <a:lnTo>
                    <a:pt x="61" y="197"/>
                  </a:lnTo>
                  <a:lnTo>
                    <a:pt x="64" y="197"/>
                  </a:lnTo>
                  <a:lnTo>
                    <a:pt x="66" y="197"/>
                  </a:lnTo>
                  <a:lnTo>
                    <a:pt x="71" y="199"/>
                  </a:lnTo>
                  <a:lnTo>
                    <a:pt x="73" y="201"/>
                  </a:lnTo>
                  <a:lnTo>
                    <a:pt x="76" y="201"/>
                  </a:lnTo>
                  <a:lnTo>
                    <a:pt x="78" y="201"/>
                  </a:lnTo>
                  <a:lnTo>
                    <a:pt x="80" y="199"/>
                  </a:lnTo>
                  <a:lnTo>
                    <a:pt x="83" y="201"/>
                  </a:lnTo>
                  <a:lnTo>
                    <a:pt x="87" y="204"/>
                  </a:lnTo>
                  <a:lnTo>
                    <a:pt x="90" y="201"/>
                  </a:lnTo>
                  <a:lnTo>
                    <a:pt x="90" y="199"/>
                  </a:lnTo>
                  <a:lnTo>
                    <a:pt x="95" y="199"/>
                  </a:lnTo>
                  <a:lnTo>
                    <a:pt x="99" y="199"/>
                  </a:lnTo>
                  <a:lnTo>
                    <a:pt x="104" y="201"/>
                  </a:lnTo>
                  <a:lnTo>
                    <a:pt x="106" y="199"/>
                  </a:lnTo>
                  <a:lnTo>
                    <a:pt x="109" y="201"/>
                  </a:lnTo>
                  <a:lnTo>
                    <a:pt x="113" y="201"/>
                  </a:lnTo>
                  <a:lnTo>
                    <a:pt x="121" y="197"/>
                  </a:lnTo>
                  <a:lnTo>
                    <a:pt x="123" y="197"/>
                  </a:lnTo>
                  <a:lnTo>
                    <a:pt x="128" y="197"/>
                  </a:lnTo>
                  <a:lnTo>
                    <a:pt x="132" y="197"/>
                  </a:lnTo>
                  <a:lnTo>
                    <a:pt x="137" y="199"/>
                  </a:lnTo>
                  <a:lnTo>
                    <a:pt x="140" y="197"/>
                  </a:lnTo>
                  <a:lnTo>
                    <a:pt x="137" y="192"/>
                  </a:lnTo>
                  <a:lnTo>
                    <a:pt x="132" y="190"/>
                  </a:lnTo>
                  <a:lnTo>
                    <a:pt x="132" y="187"/>
                  </a:lnTo>
                  <a:lnTo>
                    <a:pt x="140" y="180"/>
                  </a:lnTo>
                  <a:lnTo>
                    <a:pt x="144" y="178"/>
                  </a:lnTo>
                  <a:lnTo>
                    <a:pt x="147" y="175"/>
                  </a:lnTo>
                  <a:lnTo>
                    <a:pt x="149" y="175"/>
                  </a:lnTo>
                  <a:lnTo>
                    <a:pt x="149" y="171"/>
                  </a:lnTo>
                  <a:lnTo>
                    <a:pt x="149" y="166"/>
                  </a:lnTo>
                  <a:lnTo>
                    <a:pt x="142" y="156"/>
                  </a:lnTo>
                  <a:lnTo>
                    <a:pt x="137" y="154"/>
                  </a:lnTo>
                  <a:lnTo>
                    <a:pt x="130" y="149"/>
                  </a:lnTo>
                  <a:lnTo>
                    <a:pt x="128" y="147"/>
                  </a:lnTo>
                  <a:lnTo>
                    <a:pt x="125" y="145"/>
                  </a:lnTo>
                  <a:lnTo>
                    <a:pt x="125" y="140"/>
                  </a:lnTo>
                  <a:lnTo>
                    <a:pt x="121" y="133"/>
                  </a:lnTo>
                  <a:lnTo>
                    <a:pt x="116" y="130"/>
                  </a:lnTo>
                  <a:lnTo>
                    <a:pt x="116" y="128"/>
                  </a:lnTo>
                  <a:lnTo>
                    <a:pt x="118" y="126"/>
                  </a:lnTo>
                  <a:lnTo>
                    <a:pt x="121" y="128"/>
                  </a:lnTo>
                  <a:lnTo>
                    <a:pt x="123" y="128"/>
                  </a:lnTo>
                  <a:lnTo>
                    <a:pt x="130" y="123"/>
                  </a:lnTo>
                  <a:lnTo>
                    <a:pt x="135" y="121"/>
                  </a:lnTo>
                  <a:lnTo>
                    <a:pt x="137" y="119"/>
                  </a:lnTo>
                  <a:lnTo>
                    <a:pt x="142" y="116"/>
                  </a:lnTo>
                  <a:lnTo>
                    <a:pt x="144" y="114"/>
                  </a:lnTo>
                  <a:lnTo>
                    <a:pt x="151" y="114"/>
                  </a:lnTo>
                  <a:lnTo>
                    <a:pt x="154" y="114"/>
                  </a:lnTo>
                  <a:lnTo>
                    <a:pt x="156" y="112"/>
                  </a:lnTo>
                  <a:lnTo>
                    <a:pt x="156" y="109"/>
                  </a:lnTo>
                  <a:lnTo>
                    <a:pt x="163" y="109"/>
                  </a:lnTo>
                  <a:lnTo>
                    <a:pt x="166" y="109"/>
                  </a:lnTo>
                  <a:lnTo>
                    <a:pt x="168" y="109"/>
                  </a:lnTo>
                  <a:lnTo>
                    <a:pt x="170" y="109"/>
                  </a:lnTo>
                  <a:lnTo>
                    <a:pt x="170" y="107"/>
                  </a:lnTo>
                  <a:lnTo>
                    <a:pt x="170" y="97"/>
                  </a:lnTo>
                  <a:lnTo>
                    <a:pt x="168" y="93"/>
                  </a:lnTo>
                  <a:lnTo>
                    <a:pt x="166" y="93"/>
                  </a:lnTo>
                  <a:lnTo>
                    <a:pt x="161" y="83"/>
                  </a:lnTo>
                  <a:lnTo>
                    <a:pt x="163" y="81"/>
                  </a:lnTo>
                  <a:lnTo>
                    <a:pt x="161" y="76"/>
                  </a:lnTo>
                  <a:lnTo>
                    <a:pt x="161" y="71"/>
                  </a:lnTo>
                  <a:lnTo>
                    <a:pt x="158" y="69"/>
                  </a:lnTo>
                  <a:lnTo>
                    <a:pt x="158" y="64"/>
                  </a:lnTo>
                  <a:lnTo>
                    <a:pt x="154" y="57"/>
                  </a:lnTo>
                  <a:lnTo>
                    <a:pt x="154" y="55"/>
                  </a:lnTo>
                  <a:lnTo>
                    <a:pt x="158" y="52"/>
                  </a:lnTo>
                  <a:lnTo>
                    <a:pt x="158" y="45"/>
                  </a:lnTo>
                  <a:lnTo>
                    <a:pt x="158" y="36"/>
                  </a:lnTo>
                  <a:lnTo>
                    <a:pt x="154" y="36"/>
                  </a:lnTo>
                  <a:lnTo>
                    <a:pt x="151" y="33"/>
                  </a:lnTo>
                  <a:lnTo>
                    <a:pt x="149" y="36"/>
                  </a:lnTo>
                  <a:lnTo>
                    <a:pt x="144" y="31"/>
                  </a:lnTo>
                  <a:lnTo>
                    <a:pt x="144" y="29"/>
                  </a:lnTo>
                  <a:lnTo>
                    <a:pt x="142" y="24"/>
                  </a:lnTo>
                  <a:lnTo>
                    <a:pt x="140" y="26"/>
                  </a:lnTo>
                  <a:lnTo>
                    <a:pt x="132" y="19"/>
                  </a:lnTo>
                  <a:lnTo>
                    <a:pt x="130" y="19"/>
                  </a:lnTo>
                  <a:lnTo>
                    <a:pt x="128" y="17"/>
                  </a:lnTo>
                  <a:lnTo>
                    <a:pt x="128" y="19"/>
                  </a:lnTo>
                  <a:lnTo>
                    <a:pt x="123" y="19"/>
                  </a:lnTo>
                  <a:lnTo>
                    <a:pt x="118" y="22"/>
                  </a:lnTo>
                  <a:lnTo>
                    <a:pt x="116" y="19"/>
                  </a:lnTo>
                  <a:lnTo>
                    <a:pt x="118" y="17"/>
                  </a:lnTo>
                  <a:lnTo>
                    <a:pt x="118" y="19"/>
                  </a:lnTo>
                  <a:lnTo>
                    <a:pt x="121" y="17"/>
                  </a:lnTo>
                  <a:lnTo>
                    <a:pt x="125" y="14"/>
                  </a:lnTo>
                  <a:lnTo>
                    <a:pt x="121" y="14"/>
                  </a:lnTo>
                  <a:lnTo>
                    <a:pt x="118" y="14"/>
                  </a:lnTo>
                  <a:lnTo>
                    <a:pt x="118" y="17"/>
                  </a:lnTo>
                  <a:lnTo>
                    <a:pt x="113" y="19"/>
                  </a:lnTo>
                  <a:lnTo>
                    <a:pt x="113" y="22"/>
                  </a:lnTo>
                  <a:lnTo>
                    <a:pt x="106" y="22"/>
                  </a:lnTo>
                  <a:lnTo>
                    <a:pt x="104" y="26"/>
                  </a:lnTo>
                  <a:lnTo>
                    <a:pt x="102" y="29"/>
                  </a:lnTo>
                  <a:lnTo>
                    <a:pt x="97" y="31"/>
                  </a:lnTo>
                  <a:lnTo>
                    <a:pt x="97" y="29"/>
                  </a:lnTo>
                  <a:lnTo>
                    <a:pt x="92" y="26"/>
                  </a:lnTo>
                  <a:lnTo>
                    <a:pt x="92" y="29"/>
                  </a:lnTo>
                  <a:lnTo>
                    <a:pt x="85" y="26"/>
                  </a:lnTo>
                  <a:lnTo>
                    <a:pt x="90" y="24"/>
                  </a:lnTo>
                  <a:lnTo>
                    <a:pt x="92" y="24"/>
                  </a:lnTo>
                  <a:lnTo>
                    <a:pt x="95" y="22"/>
                  </a:lnTo>
                  <a:lnTo>
                    <a:pt x="95" y="17"/>
                  </a:lnTo>
                  <a:lnTo>
                    <a:pt x="92" y="17"/>
                  </a:lnTo>
                  <a:lnTo>
                    <a:pt x="90" y="19"/>
                  </a:lnTo>
                  <a:lnTo>
                    <a:pt x="90" y="22"/>
                  </a:lnTo>
                  <a:lnTo>
                    <a:pt x="83" y="17"/>
                  </a:lnTo>
                  <a:lnTo>
                    <a:pt x="83" y="14"/>
                  </a:lnTo>
                  <a:lnTo>
                    <a:pt x="80" y="17"/>
                  </a:lnTo>
                  <a:lnTo>
                    <a:pt x="80" y="19"/>
                  </a:lnTo>
                  <a:lnTo>
                    <a:pt x="76" y="22"/>
                  </a:lnTo>
                  <a:lnTo>
                    <a:pt x="76" y="17"/>
                  </a:lnTo>
                  <a:lnTo>
                    <a:pt x="71" y="17"/>
                  </a:lnTo>
                  <a:lnTo>
                    <a:pt x="71" y="14"/>
                  </a:lnTo>
                  <a:lnTo>
                    <a:pt x="73" y="12"/>
                  </a:lnTo>
                  <a:lnTo>
                    <a:pt x="76" y="7"/>
                  </a:lnTo>
                  <a:lnTo>
                    <a:pt x="71" y="7"/>
                  </a:lnTo>
                  <a:lnTo>
                    <a:pt x="66" y="3"/>
                  </a:lnTo>
                  <a:lnTo>
                    <a:pt x="64" y="3"/>
                  </a:lnTo>
                  <a:lnTo>
                    <a:pt x="61" y="3"/>
                  </a:lnTo>
                  <a:lnTo>
                    <a:pt x="54" y="0"/>
                  </a:lnTo>
                  <a:lnTo>
                    <a:pt x="47" y="0"/>
                  </a:lnTo>
                  <a:lnTo>
                    <a:pt x="50" y="3"/>
                  </a:lnTo>
                  <a:lnTo>
                    <a:pt x="47" y="5"/>
                  </a:lnTo>
                  <a:lnTo>
                    <a:pt x="52" y="7"/>
                  </a:lnTo>
                  <a:lnTo>
                    <a:pt x="52" y="7"/>
                  </a:lnTo>
                  <a:lnTo>
                    <a:pt x="52" y="10"/>
                  </a:lnTo>
                  <a:lnTo>
                    <a:pt x="57" y="14"/>
                  </a:lnTo>
                  <a:lnTo>
                    <a:pt x="54" y="14"/>
                  </a:lnTo>
                  <a:lnTo>
                    <a:pt x="50" y="14"/>
                  </a:lnTo>
                  <a:lnTo>
                    <a:pt x="50" y="19"/>
                  </a:lnTo>
                  <a:lnTo>
                    <a:pt x="54" y="17"/>
                  </a:lnTo>
                  <a:lnTo>
                    <a:pt x="54" y="22"/>
                  </a:lnTo>
                  <a:lnTo>
                    <a:pt x="57" y="24"/>
                  </a:lnTo>
                  <a:lnTo>
                    <a:pt x="54" y="26"/>
                  </a:lnTo>
                  <a:lnTo>
                    <a:pt x="54" y="29"/>
                  </a:lnTo>
                  <a:lnTo>
                    <a:pt x="57" y="31"/>
                  </a:lnTo>
                  <a:lnTo>
                    <a:pt x="61" y="31"/>
                  </a:lnTo>
                  <a:lnTo>
                    <a:pt x="69" y="38"/>
                  </a:lnTo>
                  <a:lnTo>
                    <a:pt x="76" y="43"/>
                  </a:lnTo>
                  <a:lnTo>
                    <a:pt x="69" y="41"/>
                  </a:lnTo>
                  <a:lnTo>
                    <a:pt x="61" y="33"/>
                  </a:lnTo>
                  <a:lnTo>
                    <a:pt x="57" y="36"/>
                  </a:lnTo>
                  <a:lnTo>
                    <a:pt x="54" y="33"/>
                  </a:lnTo>
                  <a:lnTo>
                    <a:pt x="50" y="33"/>
                  </a:lnTo>
                  <a:lnTo>
                    <a:pt x="47" y="38"/>
                  </a:lnTo>
                  <a:lnTo>
                    <a:pt x="50" y="41"/>
                  </a:lnTo>
                  <a:lnTo>
                    <a:pt x="50" y="48"/>
                  </a:lnTo>
                  <a:lnTo>
                    <a:pt x="52" y="50"/>
                  </a:lnTo>
                  <a:lnTo>
                    <a:pt x="47" y="45"/>
                  </a:lnTo>
                  <a:lnTo>
                    <a:pt x="47" y="41"/>
                  </a:lnTo>
                  <a:lnTo>
                    <a:pt x="45" y="38"/>
                  </a:lnTo>
                  <a:lnTo>
                    <a:pt x="43" y="38"/>
                  </a:lnTo>
                  <a:lnTo>
                    <a:pt x="43" y="43"/>
                  </a:lnTo>
                  <a:lnTo>
                    <a:pt x="45" y="45"/>
                  </a:lnTo>
                  <a:lnTo>
                    <a:pt x="43" y="48"/>
                  </a:lnTo>
                  <a:lnTo>
                    <a:pt x="38" y="43"/>
                  </a:lnTo>
                  <a:lnTo>
                    <a:pt x="38" y="38"/>
                  </a:lnTo>
                  <a:lnTo>
                    <a:pt x="33" y="36"/>
                  </a:lnTo>
                  <a:lnTo>
                    <a:pt x="31" y="38"/>
                  </a:lnTo>
                  <a:lnTo>
                    <a:pt x="24" y="41"/>
                  </a:lnTo>
                  <a:lnTo>
                    <a:pt x="21" y="43"/>
                  </a:lnTo>
                  <a:lnTo>
                    <a:pt x="24" y="48"/>
                  </a:lnTo>
                  <a:lnTo>
                    <a:pt x="28" y="48"/>
                  </a:lnTo>
                  <a:lnTo>
                    <a:pt x="28" y="52"/>
                  </a:lnTo>
                  <a:lnTo>
                    <a:pt x="28" y="52"/>
                  </a:lnTo>
                  <a:lnTo>
                    <a:pt x="28" y="52"/>
                  </a:lnTo>
                  <a:lnTo>
                    <a:pt x="28" y="55"/>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895" name="Freeform 790"/>
            <p:cNvSpPr>
              <a:spLocks/>
            </p:cNvSpPr>
            <p:nvPr/>
          </p:nvSpPr>
          <p:spPr bwMode="auto">
            <a:xfrm>
              <a:off x="6117486" y="3398046"/>
              <a:ext cx="2387" cy="5969"/>
            </a:xfrm>
            <a:custGeom>
              <a:avLst/>
              <a:gdLst>
                <a:gd name="T0" fmla="*/ 0 w 2"/>
                <a:gd name="T1" fmla="*/ 3 h 5"/>
                <a:gd name="T2" fmla="*/ 0 w 2"/>
                <a:gd name="T3" fmla="*/ 5 h 5"/>
                <a:gd name="T4" fmla="*/ 2 w 2"/>
                <a:gd name="T5" fmla="*/ 5 h 5"/>
                <a:gd name="T6" fmla="*/ 2 w 2"/>
                <a:gd name="T7" fmla="*/ 3 h 5"/>
                <a:gd name="T8" fmla="*/ 0 w 2"/>
                <a:gd name="T9" fmla="*/ 0 h 5"/>
                <a:gd name="T10" fmla="*/ 0 w 2"/>
                <a:gd name="T11" fmla="*/ 0 h 5"/>
                <a:gd name="T12" fmla="*/ 0 w 2"/>
                <a:gd name="T13" fmla="*/ 3 h 5"/>
              </a:gdLst>
              <a:ahLst/>
              <a:cxnLst>
                <a:cxn ang="0">
                  <a:pos x="T0" y="T1"/>
                </a:cxn>
                <a:cxn ang="0">
                  <a:pos x="T2" y="T3"/>
                </a:cxn>
                <a:cxn ang="0">
                  <a:pos x="T4" y="T5"/>
                </a:cxn>
                <a:cxn ang="0">
                  <a:pos x="T6" y="T7"/>
                </a:cxn>
                <a:cxn ang="0">
                  <a:pos x="T8" y="T9"/>
                </a:cxn>
                <a:cxn ang="0">
                  <a:pos x="T10" y="T11"/>
                </a:cxn>
                <a:cxn ang="0">
                  <a:pos x="T12" y="T13"/>
                </a:cxn>
              </a:cxnLst>
              <a:rect l="0" t="0" r="r" b="b"/>
              <a:pathLst>
                <a:path w="2" h="5">
                  <a:moveTo>
                    <a:pt x="0" y="3"/>
                  </a:moveTo>
                  <a:lnTo>
                    <a:pt x="0" y="5"/>
                  </a:lnTo>
                  <a:lnTo>
                    <a:pt x="2" y="5"/>
                  </a:lnTo>
                  <a:lnTo>
                    <a:pt x="2" y="3"/>
                  </a:lnTo>
                  <a:lnTo>
                    <a:pt x="0" y="0"/>
                  </a:lnTo>
                  <a:lnTo>
                    <a:pt x="0" y="0"/>
                  </a:lnTo>
                  <a:lnTo>
                    <a:pt x="0" y="3"/>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896" name="Freeform 791"/>
            <p:cNvSpPr>
              <a:spLocks/>
            </p:cNvSpPr>
            <p:nvPr/>
          </p:nvSpPr>
          <p:spPr bwMode="auto">
            <a:xfrm>
              <a:off x="6032734" y="3381335"/>
              <a:ext cx="109819" cy="62072"/>
            </a:xfrm>
            <a:custGeom>
              <a:avLst/>
              <a:gdLst>
                <a:gd name="T0" fmla="*/ 87 w 92"/>
                <a:gd name="T1" fmla="*/ 19 h 52"/>
                <a:gd name="T2" fmla="*/ 78 w 92"/>
                <a:gd name="T3" fmla="*/ 19 h 52"/>
                <a:gd name="T4" fmla="*/ 73 w 92"/>
                <a:gd name="T5" fmla="*/ 19 h 52"/>
                <a:gd name="T6" fmla="*/ 71 w 92"/>
                <a:gd name="T7" fmla="*/ 17 h 52"/>
                <a:gd name="T8" fmla="*/ 71 w 92"/>
                <a:gd name="T9" fmla="*/ 12 h 52"/>
                <a:gd name="T10" fmla="*/ 61 w 92"/>
                <a:gd name="T11" fmla="*/ 5 h 52"/>
                <a:gd name="T12" fmla="*/ 56 w 92"/>
                <a:gd name="T13" fmla="*/ 5 h 52"/>
                <a:gd name="T14" fmla="*/ 52 w 92"/>
                <a:gd name="T15" fmla="*/ 0 h 52"/>
                <a:gd name="T16" fmla="*/ 49 w 92"/>
                <a:gd name="T17" fmla="*/ 5 h 52"/>
                <a:gd name="T18" fmla="*/ 42 w 92"/>
                <a:gd name="T19" fmla="*/ 5 h 52"/>
                <a:gd name="T20" fmla="*/ 35 w 92"/>
                <a:gd name="T21" fmla="*/ 7 h 52"/>
                <a:gd name="T22" fmla="*/ 26 w 92"/>
                <a:gd name="T23" fmla="*/ 9 h 52"/>
                <a:gd name="T24" fmla="*/ 19 w 92"/>
                <a:gd name="T25" fmla="*/ 7 h 52"/>
                <a:gd name="T26" fmla="*/ 21 w 92"/>
                <a:gd name="T27" fmla="*/ 12 h 52"/>
                <a:gd name="T28" fmla="*/ 19 w 92"/>
                <a:gd name="T29" fmla="*/ 17 h 52"/>
                <a:gd name="T30" fmla="*/ 12 w 92"/>
                <a:gd name="T31" fmla="*/ 24 h 52"/>
                <a:gd name="T32" fmla="*/ 4 w 92"/>
                <a:gd name="T33" fmla="*/ 38 h 52"/>
                <a:gd name="T34" fmla="*/ 2 w 92"/>
                <a:gd name="T35" fmla="*/ 43 h 52"/>
                <a:gd name="T36" fmla="*/ 0 w 92"/>
                <a:gd name="T37" fmla="*/ 45 h 52"/>
                <a:gd name="T38" fmla="*/ 9 w 92"/>
                <a:gd name="T39" fmla="*/ 45 h 52"/>
                <a:gd name="T40" fmla="*/ 12 w 92"/>
                <a:gd name="T41" fmla="*/ 38 h 52"/>
                <a:gd name="T42" fmla="*/ 19 w 92"/>
                <a:gd name="T43" fmla="*/ 40 h 52"/>
                <a:gd name="T44" fmla="*/ 23 w 92"/>
                <a:gd name="T45" fmla="*/ 47 h 52"/>
                <a:gd name="T46" fmla="*/ 28 w 92"/>
                <a:gd name="T47" fmla="*/ 52 h 52"/>
                <a:gd name="T48" fmla="*/ 40 w 92"/>
                <a:gd name="T49" fmla="*/ 50 h 52"/>
                <a:gd name="T50" fmla="*/ 52 w 92"/>
                <a:gd name="T51" fmla="*/ 40 h 52"/>
                <a:gd name="T52" fmla="*/ 59 w 92"/>
                <a:gd name="T53" fmla="*/ 47 h 52"/>
                <a:gd name="T54" fmla="*/ 64 w 92"/>
                <a:gd name="T55" fmla="*/ 45 h 52"/>
                <a:gd name="T56" fmla="*/ 73 w 92"/>
                <a:gd name="T57" fmla="*/ 40 h 52"/>
                <a:gd name="T58" fmla="*/ 80 w 92"/>
                <a:gd name="T59" fmla="*/ 43 h 52"/>
                <a:gd name="T60" fmla="*/ 90 w 92"/>
                <a:gd name="T61" fmla="*/ 35 h 52"/>
                <a:gd name="T62" fmla="*/ 92 w 92"/>
                <a:gd name="T63" fmla="*/ 2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92" h="52">
                  <a:moveTo>
                    <a:pt x="90" y="19"/>
                  </a:moveTo>
                  <a:lnTo>
                    <a:pt x="87" y="19"/>
                  </a:lnTo>
                  <a:lnTo>
                    <a:pt x="82" y="24"/>
                  </a:lnTo>
                  <a:lnTo>
                    <a:pt x="78" y="19"/>
                  </a:lnTo>
                  <a:lnTo>
                    <a:pt x="75" y="19"/>
                  </a:lnTo>
                  <a:lnTo>
                    <a:pt x="73" y="19"/>
                  </a:lnTo>
                  <a:lnTo>
                    <a:pt x="71" y="19"/>
                  </a:lnTo>
                  <a:lnTo>
                    <a:pt x="71" y="17"/>
                  </a:lnTo>
                  <a:lnTo>
                    <a:pt x="71" y="14"/>
                  </a:lnTo>
                  <a:lnTo>
                    <a:pt x="71" y="12"/>
                  </a:lnTo>
                  <a:lnTo>
                    <a:pt x="66" y="7"/>
                  </a:lnTo>
                  <a:lnTo>
                    <a:pt x="61" y="5"/>
                  </a:lnTo>
                  <a:lnTo>
                    <a:pt x="59" y="5"/>
                  </a:lnTo>
                  <a:lnTo>
                    <a:pt x="56" y="5"/>
                  </a:lnTo>
                  <a:lnTo>
                    <a:pt x="54" y="5"/>
                  </a:lnTo>
                  <a:lnTo>
                    <a:pt x="52" y="0"/>
                  </a:lnTo>
                  <a:lnTo>
                    <a:pt x="47" y="2"/>
                  </a:lnTo>
                  <a:lnTo>
                    <a:pt x="49" y="5"/>
                  </a:lnTo>
                  <a:lnTo>
                    <a:pt x="47" y="7"/>
                  </a:lnTo>
                  <a:lnTo>
                    <a:pt x="42" y="5"/>
                  </a:lnTo>
                  <a:lnTo>
                    <a:pt x="38" y="7"/>
                  </a:lnTo>
                  <a:lnTo>
                    <a:pt x="35" y="7"/>
                  </a:lnTo>
                  <a:lnTo>
                    <a:pt x="28" y="9"/>
                  </a:lnTo>
                  <a:lnTo>
                    <a:pt x="26" y="9"/>
                  </a:lnTo>
                  <a:lnTo>
                    <a:pt x="23" y="5"/>
                  </a:lnTo>
                  <a:lnTo>
                    <a:pt x="19" y="7"/>
                  </a:lnTo>
                  <a:lnTo>
                    <a:pt x="16" y="9"/>
                  </a:lnTo>
                  <a:lnTo>
                    <a:pt x="21" y="12"/>
                  </a:lnTo>
                  <a:lnTo>
                    <a:pt x="21" y="14"/>
                  </a:lnTo>
                  <a:lnTo>
                    <a:pt x="19" y="17"/>
                  </a:lnTo>
                  <a:lnTo>
                    <a:pt x="14" y="21"/>
                  </a:lnTo>
                  <a:lnTo>
                    <a:pt x="12" y="24"/>
                  </a:lnTo>
                  <a:lnTo>
                    <a:pt x="4" y="31"/>
                  </a:lnTo>
                  <a:lnTo>
                    <a:pt x="4" y="38"/>
                  </a:lnTo>
                  <a:lnTo>
                    <a:pt x="4" y="43"/>
                  </a:lnTo>
                  <a:lnTo>
                    <a:pt x="2" y="43"/>
                  </a:lnTo>
                  <a:lnTo>
                    <a:pt x="0" y="43"/>
                  </a:lnTo>
                  <a:lnTo>
                    <a:pt x="0" y="45"/>
                  </a:lnTo>
                  <a:lnTo>
                    <a:pt x="4" y="47"/>
                  </a:lnTo>
                  <a:lnTo>
                    <a:pt x="9" y="45"/>
                  </a:lnTo>
                  <a:lnTo>
                    <a:pt x="7" y="40"/>
                  </a:lnTo>
                  <a:lnTo>
                    <a:pt x="12" y="38"/>
                  </a:lnTo>
                  <a:lnTo>
                    <a:pt x="16" y="38"/>
                  </a:lnTo>
                  <a:lnTo>
                    <a:pt x="19" y="40"/>
                  </a:lnTo>
                  <a:lnTo>
                    <a:pt x="21" y="45"/>
                  </a:lnTo>
                  <a:lnTo>
                    <a:pt x="23" y="47"/>
                  </a:lnTo>
                  <a:lnTo>
                    <a:pt x="23" y="52"/>
                  </a:lnTo>
                  <a:lnTo>
                    <a:pt x="28" y="52"/>
                  </a:lnTo>
                  <a:lnTo>
                    <a:pt x="35" y="47"/>
                  </a:lnTo>
                  <a:lnTo>
                    <a:pt x="40" y="50"/>
                  </a:lnTo>
                  <a:lnTo>
                    <a:pt x="47" y="38"/>
                  </a:lnTo>
                  <a:lnTo>
                    <a:pt x="52" y="40"/>
                  </a:lnTo>
                  <a:lnTo>
                    <a:pt x="52" y="45"/>
                  </a:lnTo>
                  <a:lnTo>
                    <a:pt x="59" y="47"/>
                  </a:lnTo>
                  <a:lnTo>
                    <a:pt x="61" y="52"/>
                  </a:lnTo>
                  <a:lnTo>
                    <a:pt x="64" y="45"/>
                  </a:lnTo>
                  <a:lnTo>
                    <a:pt x="64" y="38"/>
                  </a:lnTo>
                  <a:lnTo>
                    <a:pt x="73" y="40"/>
                  </a:lnTo>
                  <a:lnTo>
                    <a:pt x="78" y="40"/>
                  </a:lnTo>
                  <a:lnTo>
                    <a:pt x="80" y="43"/>
                  </a:lnTo>
                  <a:lnTo>
                    <a:pt x="82" y="35"/>
                  </a:lnTo>
                  <a:lnTo>
                    <a:pt x="90" y="35"/>
                  </a:lnTo>
                  <a:lnTo>
                    <a:pt x="87" y="28"/>
                  </a:lnTo>
                  <a:lnTo>
                    <a:pt x="92" y="24"/>
                  </a:lnTo>
                  <a:lnTo>
                    <a:pt x="90" y="19"/>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897" name="Freeform 792"/>
            <p:cNvSpPr>
              <a:spLocks/>
            </p:cNvSpPr>
            <p:nvPr/>
          </p:nvSpPr>
          <p:spPr bwMode="auto">
            <a:xfrm>
              <a:off x="5984988" y="3259579"/>
              <a:ext cx="8356" cy="3581"/>
            </a:xfrm>
            <a:custGeom>
              <a:avLst/>
              <a:gdLst>
                <a:gd name="T0" fmla="*/ 2 w 7"/>
                <a:gd name="T1" fmla="*/ 0 h 3"/>
                <a:gd name="T2" fmla="*/ 4 w 7"/>
                <a:gd name="T3" fmla="*/ 3 h 3"/>
                <a:gd name="T4" fmla="*/ 7 w 7"/>
                <a:gd name="T5" fmla="*/ 3 h 3"/>
                <a:gd name="T6" fmla="*/ 7 w 7"/>
                <a:gd name="T7" fmla="*/ 0 h 3"/>
                <a:gd name="T8" fmla="*/ 2 w 7"/>
                <a:gd name="T9" fmla="*/ 0 h 3"/>
                <a:gd name="T10" fmla="*/ 0 w 7"/>
                <a:gd name="T11" fmla="*/ 0 h 3"/>
                <a:gd name="T12" fmla="*/ 0 w 7"/>
                <a:gd name="T13" fmla="*/ 3 h 3"/>
                <a:gd name="T14" fmla="*/ 2 w 7"/>
                <a:gd name="T15" fmla="*/ 0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3">
                  <a:moveTo>
                    <a:pt x="2" y="0"/>
                  </a:moveTo>
                  <a:lnTo>
                    <a:pt x="4" y="3"/>
                  </a:lnTo>
                  <a:lnTo>
                    <a:pt x="7" y="3"/>
                  </a:lnTo>
                  <a:lnTo>
                    <a:pt x="7" y="0"/>
                  </a:lnTo>
                  <a:lnTo>
                    <a:pt x="2" y="0"/>
                  </a:lnTo>
                  <a:lnTo>
                    <a:pt x="0" y="0"/>
                  </a:lnTo>
                  <a:lnTo>
                    <a:pt x="0" y="3"/>
                  </a:lnTo>
                  <a:lnTo>
                    <a:pt x="2" y="0"/>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898" name="Freeform 793"/>
            <p:cNvSpPr>
              <a:spLocks/>
            </p:cNvSpPr>
            <p:nvPr/>
          </p:nvSpPr>
          <p:spPr bwMode="auto">
            <a:xfrm>
              <a:off x="5981406" y="3263159"/>
              <a:ext cx="5969" cy="2387"/>
            </a:xfrm>
            <a:custGeom>
              <a:avLst/>
              <a:gdLst>
                <a:gd name="T0" fmla="*/ 5 w 5"/>
                <a:gd name="T1" fmla="*/ 2 h 2"/>
                <a:gd name="T2" fmla="*/ 5 w 5"/>
                <a:gd name="T3" fmla="*/ 2 h 2"/>
                <a:gd name="T4" fmla="*/ 5 w 5"/>
                <a:gd name="T5" fmla="*/ 0 h 2"/>
                <a:gd name="T6" fmla="*/ 0 w 5"/>
                <a:gd name="T7" fmla="*/ 2 h 2"/>
                <a:gd name="T8" fmla="*/ 3 w 5"/>
                <a:gd name="T9" fmla="*/ 2 h 2"/>
                <a:gd name="T10" fmla="*/ 5 w 5"/>
                <a:gd name="T11" fmla="*/ 2 h 2"/>
              </a:gdLst>
              <a:ahLst/>
              <a:cxnLst>
                <a:cxn ang="0">
                  <a:pos x="T0" y="T1"/>
                </a:cxn>
                <a:cxn ang="0">
                  <a:pos x="T2" y="T3"/>
                </a:cxn>
                <a:cxn ang="0">
                  <a:pos x="T4" y="T5"/>
                </a:cxn>
                <a:cxn ang="0">
                  <a:pos x="T6" y="T7"/>
                </a:cxn>
                <a:cxn ang="0">
                  <a:pos x="T8" y="T9"/>
                </a:cxn>
                <a:cxn ang="0">
                  <a:pos x="T10" y="T11"/>
                </a:cxn>
              </a:cxnLst>
              <a:rect l="0" t="0" r="r" b="b"/>
              <a:pathLst>
                <a:path w="5" h="2">
                  <a:moveTo>
                    <a:pt x="5" y="2"/>
                  </a:moveTo>
                  <a:lnTo>
                    <a:pt x="5" y="2"/>
                  </a:lnTo>
                  <a:lnTo>
                    <a:pt x="5" y="0"/>
                  </a:lnTo>
                  <a:lnTo>
                    <a:pt x="0" y="2"/>
                  </a:lnTo>
                  <a:lnTo>
                    <a:pt x="3" y="2"/>
                  </a:lnTo>
                  <a:lnTo>
                    <a:pt x="5" y="2"/>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899" name="Freeform 794"/>
            <p:cNvSpPr>
              <a:spLocks/>
            </p:cNvSpPr>
            <p:nvPr/>
          </p:nvSpPr>
          <p:spPr bwMode="auto">
            <a:xfrm>
              <a:off x="5975438" y="3205863"/>
              <a:ext cx="84752" cy="79977"/>
            </a:xfrm>
            <a:custGeom>
              <a:avLst/>
              <a:gdLst>
                <a:gd name="T0" fmla="*/ 8 w 71"/>
                <a:gd name="T1" fmla="*/ 59 h 67"/>
                <a:gd name="T2" fmla="*/ 10 w 71"/>
                <a:gd name="T3" fmla="*/ 59 h 67"/>
                <a:gd name="T4" fmla="*/ 15 w 71"/>
                <a:gd name="T5" fmla="*/ 57 h 67"/>
                <a:gd name="T6" fmla="*/ 19 w 71"/>
                <a:gd name="T7" fmla="*/ 55 h 67"/>
                <a:gd name="T8" fmla="*/ 29 w 71"/>
                <a:gd name="T9" fmla="*/ 57 h 67"/>
                <a:gd name="T10" fmla="*/ 34 w 71"/>
                <a:gd name="T11" fmla="*/ 59 h 67"/>
                <a:gd name="T12" fmla="*/ 41 w 71"/>
                <a:gd name="T13" fmla="*/ 62 h 67"/>
                <a:gd name="T14" fmla="*/ 45 w 71"/>
                <a:gd name="T15" fmla="*/ 67 h 67"/>
                <a:gd name="T16" fmla="*/ 48 w 71"/>
                <a:gd name="T17" fmla="*/ 55 h 67"/>
                <a:gd name="T18" fmla="*/ 50 w 71"/>
                <a:gd name="T19" fmla="*/ 45 h 67"/>
                <a:gd name="T20" fmla="*/ 57 w 71"/>
                <a:gd name="T21" fmla="*/ 40 h 67"/>
                <a:gd name="T22" fmla="*/ 64 w 71"/>
                <a:gd name="T23" fmla="*/ 40 h 67"/>
                <a:gd name="T24" fmla="*/ 67 w 71"/>
                <a:gd name="T25" fmla="*/ 33 h 67"/>
                <a:gd name="T26" fmla="*/ 67 w 71"/>
                <a:gd name="T27" fmla="*/ 29 h 67"/>
                <a:gd name="T28" fmla="*/ 60 w 71"/>
                <a:gd name="T29" fmla="*/ 26 h 67"/>
                <a:gd name="T30" fmla="*/ 62 w 71"/>
                <a:gd name="T31" fmla="*/ 19 h 67"/>
                <a:gd name="T32" fmla="*/ 69 w 71"/>
                <a:gd name="T33" fmla="*/ 19 h 67"/>
                <a:gd name="T34" fmla="*/ 69 w 71"/>
                <a:gd name="T35" fmla="*/ 12 h 67"/>
                <a:gd name="T36" fmla="*/ 71 w 71"/>
                <a:gd name="T37" fmla="*/ 7 h 67"/>
                <a:gd name="T38" fmla="*/ 67 w 71"/>
                <a:gd name="T39" fmla="*/ 5 h 67"/>
                <a:gd name="T40" fmla="*/ 60 w 71"/>
                <a:gd name="T41" fmla="*/ 0 h 67"/>
                <a:gd name="T42" fmla="*/ 50 w 71"/>
                <a:gd name="T43" fmla="*/ 5 h 67"/>
                <a:gd name="T44" fmla="*/ 43 w 71"/>
                <a:gd name="T45" fmla="*/ 5 h 67"/>
                <a:gd name="T46" fmla="*/ 34 w 71"/>
                <a:gd name="T47" fmla="*/ 10 h 67"/>
                <a:gd name="T48" fmla="*/ 26 w 71"/>
                <a:gd name="T49" fmla="*/ 12 h 67"/>
                <a:gd name="T50" fmla="*/ 22 w 71"/>
                <a:gd name="T51" fmla="*/ 19 h 67"/>
                <a:gd name="T52" fmla="*/ 19 w 71"/>
                <a:gd name="T53" fmla="*/ 26 h 67"/>
                <a:gd name="T54" fmla="*/ 15 w 71"/>
                <a:gd name="T55" fmla="*/ 33 h 67"/>
                <a:gd name="T56" fmla="*/ 12 w 71"/>
                <a:gd name="T57" fmla="*/ 38 h 67"/>
                <a:gd name="T58" fmla="*/ 17 w 71"/>
                <a:gd name="T59" fmla="*/ 45 h 67"/>
                <a:gd name="T60" fmla="*/ 15 w 71"/>
                <a:gd name="T61" fmla="*/ 48 h 67"/>
                <a:gd name="T62" fmla="*/ 12 w 71"/>
                <a:gd name="T63" fmla="*/ 50 h 67"/>
                <a:gd name="T64" fmla="*/ 17 w 71"/>
                <a:gd name="T65" fmla="*/ 52 h 67"/>
                <a:gd name="T66" fmla="*/ 12 w 71"/>
                <a:gd name="T67" fmla="*/ 55 h 67"/>
                <a:gd name="T68" fmla="*/ 5 w 71"/>
                <a:gd name="T69" fmla="*/ 50 h 67"/>
                <a:gd name="T70" fmla="*/ 3 w 71"/>
                <a:gd name="T71" fmla="*/ 52 h 67"/>
                <a:gd name="T72" fmla="*/ 10 w 71"/>
                <a:gd name="T73" fmla="*/ 57 h 67"/>
                <a:gd name="T74" fmla="*/ 15 w 71"/>
                <a:gd name="T75" fmla="*/ 59 h 67"/>
                <a:gd name="T76" fmla="*/ 8 w 71"/>
                <a:gd name="T77" fmla="*/ 57 h 67"/>
                <a:gd name="T78" fmla="*/ 0 w 71"/>
                <a:gd name="T79" fmla="*/ 55 h 67"/>
                <a:gd name="T80" fmla="*/ 3 w 71"/>
                <a:gd name="T81" fmla="*/ 57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71" h="67">
                  <a:moveTo>
                    <a:pt x="3" y="59"/>
                  </a:moveTo>
                  <a:lnTo>
                    <a:pt x="8" y="59"/>
                  </a:lnTo>
                  <a:lnTo>
                    <a:pt x="8" y="62"/>
                  </a:lnTo>
                  <a:lnTo>
                    <a:pt x="10" y="59"/>
                  </a:lnTo>
                  <a:lnTo>
                    <a:pt x="15" y="59"/>
                  </a:lnTo>
                  <a:lnTo>
                    <a:pt x="15" y="57"/>
                  </a:lnTo>
                  <a:lnTo>
                    <a:pt x="19" y="57"/>
                  </a:lnTo>
                  <a:lnTo>
                    <a:pt x="19" y="55"/>
                  </a:lnTo>
                  <a:lnTo>
                    <a:pt x="26" y="55"/>
                  </a:lnTo>
                  <a:lnTo>
                    <a:pt x="29" y="57"/>
                  </a:lnTo>
                  <a:lnTo>
                    <a:pt x="34" y="57"/>
                  </a:lnTo>
                  <a:lnTo>
                    <a:pt x="34" y="59"/>
                  </a:lnTo>
                  <a:lnTo>
                    <a:pt x="41" y="59"/>
                  </a:lnTo>
                  <a:lnTo>
                    <a:pt x="41" y="62"/>
                  </a:lnTo>
                  <a:lnTo>
                    <a:pt x="41" y="64"/>
                  </a:lnTo>
                  <a:lnTo>
                    <a:pt x="45" y="67"/>
                  </a:lnTo>
                  <a:lnTo>
                    <a:pt x="45" y="62"/>
                  </a:lnTo>
                  <a:lnTo>
                    <a:pt x="48" y="55"/>
                  </a:lnTo>
                  <a:lnTo>
                    <a:pt x="48" y="50"/>
                  </a:lnTo>
                  <a:lnTo>
                    <a:pt x="50" y="45"/>
                  </a:lnTo>
                  <a:lnTo>
                    <a:pt x="52" y="43"/>
                  </a:lnTo>
                  <a:lnTo>
                    <a:pt x="57" y="40"/>
                  </a:lnTo>
                  <a:lnTo>
                    <a:pt x="62" y="43"/>
                  </a:lnTo>
                  <a:lnTo>
                    <a:pt x="64" y="40"/>
                  </a:lnTo>
                  <a:lnTo>
                    <a:pt x="62" y="36"/>
                  </a:lnTo>
                  <a:lnTo>
                    <a:pt x="67" y="33"/>
                  </a:lnTo>
                  <a:lnTo>
                    <a:pt x="67" y="31"/>
                  </a:lnTo>
                  <a:lnTo>
                    <a:pt x="67" y="29"/>
                  </a:lnTo>
                  <a:lnTo>
                    <a:pt x="64" y="26"/>
                  </a:lnTo>
                  <a:lnTo>
                    <a:pt x="60" y="26"/>
                  </a:lnTo>
                  <a:lnTo>
                    <a:pt x="60" y="24"/>
                  </a:lnTo>
                  <a:lnTo>
                    <a:pt x="62" y="19"/>
                  </a:lnTo>
                  <a:lnTo>
                    <a:pt x="67" y="22"/>
                  </a:lnTo>
                  <a:lnTo>
                    <a:pt x="69" y="19"/>
                  </a:lnTo>
                  <a:lnTo>
                    <a:pt x="69" y="14"/>
                  </a:lnTo>
                  <a:lnTo>
                    <a:pt x="69" y="12"/>
                  </a:lnTo>
                  <a:lnTo>
                    <a:pt x="71" y="10"/>
                  </a:lnTo>
                  <a:lnTo>
                    <a:pt x="71" y="7"/>
                  </a:lnTo>
                  <a:lnTo>
                    <a:pt x="71" y="7"/>
                  </a:lnTo>
                  <a:lnTo>
                    <a:pt x="67" y="5"/>
                  </a:lnTo>
                  <a:lnTo>
                    <a:pt x="64" y="3"/>
                  </a:lnTo>
                  <a:lnTo>
                    <a:pt x="60" y="0"/>
                  </a:lnTo>
                  <a:lnTo>
                    <a:pt x="52" y="0"/>
                  </a:lnTo>
                  <a:lnTo>
                    <a:pt x="50" y="5"/>
                  </a:lnTo>
                  <a:lnTo>
                    <a:pt x="45" y="3"/>
                  </a:lnTo>
                  <a:lnTo>
                    <a:pt x="43" y="5"/>
                  </a:lnTo>
                  <a:lnTo>
                    <a:pt x="38" y="5"/>
                  </a:lnTo>
                  <a:lnTo>
                    <a:pt x="34" y="10"/>
                  </a:lnTo>
                  <a:lnTo>
                    <a:pt x="26" y="12"/>
                  </a:lnTo>
                  <a:lnTo>
                    <a:pt x="26" y="12"/>
                  </a:lnTo>
                  <a:lnTo>
                    <a:pt x="22" y="14"/>
                  </a:lnTo>
                  <a:lnTo>
                    <a:pt x="22" y="19"/>
                  </a:lnTo>
                  <a:lnTo>
                    <a:pt x="17" y="22"/>
                  </a:lnTo>
                  <a:lnTo>
                    <a:pt x="19" y="26"/>
                  </a:lnTo>
                  <a:lnTo>
                    <a:pt x="17" y="31"/>
                  </a:lnTo>
                  <a:lnTo>
                    <a:pt x="15" y="33"/>
                  </a:lnTo>
                  <a:lnTo>
                    <a:pt x="15" y="36"/>
                  </a:lnTo>
                  <a:lnTo>
                    <a:pt x="12" y="38"/>
                  </a:lnTo>
                  <a:lnTo>
                    <a:pt x="12" y="43"/>
                  </a:lnTo>
                  <a:lnTo>
                    <a:pt x="17" y="45"/>
                  </a:lnTo>
                  <a:lnTo>
                    <a:pt x="19" y="48"/>
                  </a:lnTo>
                  <a:lnTo>
                    <a:pt x="15" y="48"/>
                  </a:lnTo>
                  <a:lnTo>
                    <a:pt x="12" y="50"/>
                  </a:lnTo>
                  <a:lnTo>
                    <a:pt x="12" y="50"/>
                  </a:lnTo>
                  <a:lnTo>
                    <a:pt x="15" y="52"/>
                  </a:lnTo>
                  <a:lnTo>
                    <a:pt x="17" y="52"/>
                  </a:lnTo>
                  <a:lnTo>
                    <a:pt x="17" y="55"/>
                  </a:lnTo>
                  <a:lnTo>
                    <a:pt x="12" y="55"/>
                  </a:lnTo>
                  <a:lnTo>
                    <a:pt x="10" y="52"/>
                  </a:lnTo>
                  <a:lnTo>
                    <a:pt x="5" y="50"/>
                  </a:lnTo>
                  <a:lnTo>
                    <a:pt x="3" y="52"/>
                  </a:lnTo>
                  <a:lnTo>
                    <a:pt x="3" y="52"/>
                  </a:lnTo>
                  <a:lnTo>
                    <a:pt x="8" y="55"/>
                  </a:lnTo>
                  <a:lnTo>
                    <a:pt x="10" y="57"/>
                  </a:lnTo>
                  <a:lnTo>
                    <a:pt x="10" y="57"/>
                  </a:lnTo>
                  <a:lnTo>
                    <a:pt x="15" y="59"/>
                  </a:lnTo>
                  <a:lnTo>
                    <a:pt x="10" y="57"/>
                  </a:lnTo>
                  <a:lnTo>
                    <a:pt x="8" y="57"/>
                  </a:lnTo>
                  <a:lnTo>
                    <a:pt x="3" y="55"/>
                  </a:lnTo>
                  <a:lnTo>
                    <a:pt x="0" y="55"/>
                  </a:lnTo>
                  <a:lnTo>
                    <a:pt x="0" y="55"/>
                  </a:lnTo>
                  <a:lnTo>
                    <a:pt x="3" y="57"/>
                  </a:lnTo>
                  <a:lnTo>
                    <a:pt x="3" y="59"/>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900" name="Freeform 795"/>
            <p:cNvSpPr>
              <a:spLocks/>
            </p:cNvSpPr>
            <p:nvPr/>
          </p:nvSpPr>
          <p:spPr bwMode="auto">
            <a:xfrm>
              <a:off x="5967083" y="3271516"/>
              <a:ext cx="68040" cy="58491"/>
            </a:xfrm>
            <a:custGeom>
              <a:avLst/>
              <a:gdLst>
                <a:gd name="T0" fmla="*/ 3 w 57"/>
                <a:gd name="T1" fmla="*/ 19 h 49"/>
                <a:gd name="T2" fmla="*/ 7 w 57"/>
                <a:gd name="T3" fmla="*/ 19 h 49"/>
                <a:gd name="T4" fmla="*/ 7 w 57"/>
                <a:gd name="T5" fmla="*/ 23 h 49"/>
                <a:gd name="T6" fmla="*/ 15 w 57"/>
                <a:gd name="T7" fmla="*/ 28 h 49"/>
                <a:gd name="T8" fmla="*/ 17 w 57"/>
                <a:gd name="T9" fmla="*/ 28 h 49"/>
                <a:gd name="T10" fmla="*/ 19 w 57"/>
                <a:gd name="T11" fmla="*/ 30 h 49"/>
                <a:gd name="T12" fmla="*/ 22 w 57"/>
                <a:gd name="T13" fmla="*/ 30 h 49"/>
                <a:gd name="T14" fmla="*/ 22 w 57"/>
                <a:gd name="T15" fmla="*/ 35 h 49"/>
                <a:gd name="T16" fmla="*/ 26 w 57"/>
                <a:gd name="T17" fmla="*/ 38 h 49"/>
                <a:gd name="T18" fmla="*/ 29 w 57"/>
                <a:gd name="T19" fmla="*/ 38 h 49"/>
                <a:gd name="T20" fmla="*/ 31 w 57"/>
                <a:gd name="T21" fmla="*/ 38 h 49"/>
                <a:gd name="T22" fmla="*/ 33 w 57"/>
                <a:gd name="T23" fmla="*/ 40 h 49"/>
                <a:gd name="T24" fmla="*/ 36 w 57"/>
                <a:gd name="T25" fmla="*/ 40 h 49"/>
                <a:gd name="T26" fmla="*/ 41 w 57"/>
                <a:gd name="T27" fmla="*/ 45 h 49"/>
                <a:gd name="T28" fmla="*/ 43 w 57"/>
                <a:gd name="T29" fmla="*/ 45 h 49"/>
                <a:gd name="T30" fmla="*/ 48 w 57"/>
                <a:gd name="T31" fmla="*/ 49 h 49"/>
                <a:gd name="T32" fmla="*/ 50 w 57"/>
                <a:gd name="T33" fmla="*/ 47 h 49"/>
                <a:gd name="T34" fmla="*/ 52 w 57"/>
                <a:gd name="T35" fmla="*/ 47 h 49"/>
                <a:gd name="T36" fmla="*/ 52 w 57"/>
                <a:gd name="T37" fmla="*/ 45 h 49"/>
                <a:gd name="T38" fmla="*/ 50 w 57"/>
                <a:gd name="T39" fmla="*/ 45 h 49"/>
                <a:gd name="T40" fmla="*/ 50 w 57"/>
                <a:gd name="T41" fmla="*/ 40 h 49"/>
                <a:gd name="T42" fmla="*/ 50 w 57"/>
                <a:gd name="T43" fmla="*/ 40 h 49"/>
                <a:gd name="T44" fmla="*/ 52 w 57"/>
                <a:gd name="T45" fmla="*/ 35 h 49"/>
                <a:gd name="T46" fmla="*/ 52 w 57"/>
                <a:gd name="T47" fmla="*/ 33 h 49"/>
                <a:gd name="T48" fmla="*/ 55 w 57"/>
                <a:gd name="T49" fmla="*/ 33 h 49"/>
                <a:gd name="T50" fmla="*/ 57 w 57"/>
                <a:gd name="T51" fmla="*/ 28 h 49"/>
                <a:gd name="T52" fmla="*/ 55 w 57"/>
                <a:gd name="T53" fmla="*/ 23 h 49"/>
                <a:gd name="T54" fmla="*/ 55 w 57"/>
                <a:gd name="T55" fmla="*/ 21 h 49"/>
                <a:gd name="T56" fmla="*/ 50 w 57"/>
                <a:gd name="T57" fmla="*/ 14 h 49"/>
                <a:gd name="T58" fmla="*/ 52 w 57"/>
                <a:gd name="T59" fmla="*/ 12 h 49"/>
                <a:gd name="T60" fmla="*/ 52 w 57"/>
                <a:gd name="T61" fmla="*/ 12 h 49"/>
                <a:gd name="T62" fmla="*/ 48 w 57"/>
                <a:gd name="T63" fmla="*/ 9 h 49"/>
                <a:gd name="T64" fmla="*/ 48 w 57"/>
                <a:gd name="T65" fmla="*/ 7 h 49"/>
                <a:gd name="T66" fmla="*/ 48 w 57"/>
                <a:gd name="T67" fmla="*/ 4 h 49"/>
                <a:gd name="T68" fmla="*/ 41 w 57"/>
                <a:gd name="T69" fmla="*/ 4 h 49"/>
                <a:gd name="T70" fmla="*/ 41 w 57"/>
                <a:gd name="T71" fmla="*/ 2 h 49"/>
                <a:gd name="T72" fmla="*/ 36 w 57"/>
                <a:gd name="T73" fmla="*/ 2 h 49"/>
                <a:gd name="T74" fmla="*/ 33 w 57"/>
                <a:gd name="T75" fmla="*/ 0 h 49"/>
                <a:gd name="T76" fmla="*/ 26 w 57"/>
                <a:gd name="T77" fmla="*/ 0 h 49"/>
                <a:gd name="T78" fmla="*/ 26 w 57"/>
                <a:gd name="T79" fmla="*/ 2 h 49"/>
                <a:gd name="T80" fmla="*/ 22 w 57"/>
                <a:gd name="T81" fmla="*/ 2 h 49"/>
                <a:gd name="T82" fmla="*/ 22 w 57"/>
                <a:gd name="T83" fmla="*/ 4 h 49"/>
                <a:gd name="T84" fmla="*/ 17 w 57"/>
                <a:gd name="T85" fmla="*/ 4 h 49"/>
                <a:gd name="T86" fmla="*/ 15 w 57"/>
                <a:gd name="T87" fmla="*/ 7 h 49"/>
                <a:gd name="T88" fmla="*/ 15 w 57"/>
                <a:gd name="T89" fmla="*/ 4 h 49"/>
                <a:gd name="T90" fmla="*/ 10 w 57"/>
                <a:gd name="T91" fmla="*/ 4 h 49"/>
                <a:gd name="T92" fmla="*/ 10 w 57"/>
                <a:gd name="T93" fmla="*/ 2 h 49"/>
                <a:gd name="T94" fmla="*/ 7 w 57"/>
                <a:gd name="T95" fmla="*/ 0 h 49"/>
                <a:gd name="T96" fmla="*/ 3 w 57"/>
                <a:gd name="T97" fmla="*/ 4 h 49"/>
                <a:gd name="T98" fmla="*/ 0 w 57"/>
                <a:gd name="T99" fmla="*/ 9 h 49"/>
                <a:gd name="T100" fmla="*/ 3 w 57"/>
                <a:gd name="T101" fmla="*/ 12 h 49"/>
                <a:gd name="T102" fmla="*/ 3 w 57"/>
                <a:gd name="T103" fmla="*/ 19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7" h="49">
                  <a:moveTo>
                    <a:pt x="3" y="19"/>
                  </a:moveTo>
                  <a:lnTo>
                    <a:pt x="7" y="19"/>
                  </a:lnTo>
                  <a:lnTo>
                    <a:pt x="7" y="23"/>
                  </a:lnTo>
                  <a:lnTo>
                    <a:pt x="15" y="28"/>
                  </a:lnTo>
                  <a:lnTo>
                    <a:pt x="17" y="28"/>
                  </a:lnTo>
                  <a:lnTo>
                    <a:pt x="19" y="30"/>
                  </a:lnTo>
                  <a:lnTo>
                    <a:pt x="22" y="30"/>
                  </a:lnTo>
                  <a:lnTo>
                    <a:pt x="22" y="35"/>
                  </a:lnTo>
                  <a:lnTo>
                    <a:pt x="26" y="38"/>
                  </a:lnTo>
                  <a:lnTo>
                    <a:pt x="29" y="38"/>
                  </a:lnTo>
                  <a:lnTo>
                    <a:pt x="31" y="38"/>
                  </a:lnTo>
                  <a:lnTo>
                    <a:pt x="33" y="40"/>
                  </a:lnTo>
                  <a:lnTo>
                    <a:pt x="36" y="40"/>
                  </a:lnTo>
                  <a:lnTo>
                    <a:pt x="41" y="45"/>
                  </a:lnTo>
                  <a:lnTo>
                    <a:pt x="43" y="45"/>
                  </a:lnTo>
                  <a:lnTo>
                    <a:pt x="48" y="49"/>
                  </a:lnTo>
                  <a:lnTo>
                    <a:pt x="50" y="47"/>
                  </a:lnTo>
                  <a:lnTo>
                    <a:pt x="52" y="47"/>
                  </a:lnTo>
                  <a:lnTo>
                    <a:pt x="52" y="45"/>
                  </a:lnTo>
                  <a:lnTo>
                    <a:pt x="50" y="45"/>
                  </a:lnTo>
                  <a:lnTo>
                    <a:pt x="50" y="40"/>
                  </a:lnTo>
                  <a:lnTo>
                    <a:pt x="50" y="40"/>
                  </a:lnTo>
                  <a:lnTo>
                    <a:pt x="52" y="35"/>
                  </a:lnTo>
                  <a:lnTo>
                    <a:pt x="52" y="33"/>
                  </a:lnTo>
                  <a:lnTo>
                    <a:pt x="55" y="33"/>
                  </a:lnTo>
                  <a:lnTo>
                    <a:pt x="57" y="28"/>
                  </a:lnTo>
                  <a:lnTo>
                    <a:pt x="55" y="23"/>
                  </a:lnTo>
                  <a:lnTo>
                    <a:pt x="55" y="21"/>
                  </a:lnTo>
                  <a:lnTo>
                    <a:pt x="50" y="14"/>
                  </a:lnTo>
                  <a:lnTo>
                    <a:pt x="52" y="12"/>
                  </a:lnTo>
                  <a:lnTo>
                    <a:pt x="52" y="12"/>
                  </a:lnTo>
                  <a:lnTo>
                    <a:pt x="48" y="9"/>
                  </a:lnTo>
                  <a:lnTo>
                    <a:pt x="48" y="7"/>
                  </a:lnTo>
                  <a:lnTo>
                    <a:pt x="48" y="4"/>
                  </a:lnTo>
                  <a:lnTo>
                    <a:pt x="41" y="4"/>
                  </a:lnTo>
                  <a:lnTo>
                    <a:pt x="41" y="2"/>
                  </a:lnTo>
                  <a:lnTo>
                    <a:pt x="36" y="2"/>
                  </a:lnTo>
                  <a:lnTo>
                    <a:pt x="33" y="0"/>
                  </a:lnTo>
                  <a:lnTo>
                    <a:pt x="26" y="0"/>
                  </a:lnTo>
                  <a:lnTo>
                    <a:pt x="26" y="2"/>
                  </a:lnTo>
                  <a:lnTo>
                    <a:pt x="22" y="2"/>
                  </a:lnTo>
                  <a:lnTo>
                    <a:pt x="22" y="4"/>
                  </a:lnTo>
                  <a:lnTo>
                    <a:pt x="17" y="4"/>
                  </a:lnTo>
                  <a:lnTo>
                    <a:pt x="15" y="7"/>
                  </a:lnTo>
                  <a:lnTo>
                    <a:pt x="15" y="4"/>
                  </a:lnTo>
                  <a:lnTo>
                    <a:pt x="10" y="4"/>
                  </a:lnTo>
                  <a:lnTo>
                    <a:pt x="10" y="2"/>
                  </a:lnTo>
                  <a:lnTo>
                    <a:pt x="7" y="0"/>
                  </a:lnTo>
                  <a:lnTo>
                    <a:pt x="3" y="4"/>
                  </a:lnTo>
                  <a:lnTo>
                    <a:pt x="0" y="9"/>
                  </a:lnTo>
                  <a:lnTo>
                    <a:pt x="3" y="12"/>
                  </a:lnTo>
                  <a:lnTo>
                    <a:pt x="3" y="19"/>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901" name="Freeform 796"/>
            <p:cNvSpPr>
              <a:spLocks/>
            </p:cNvSpPr>
            <p:nvPr/>
          </p:nvSpPr>
          <p:spPr bwMode="auto">
            <a:xfrm>
              <a:off x="6026766" y="3310907"/>
              <a:ext cx="16712" cy="22680"/>
            </a:xfrm>
            <a:custGeom>
              <a:avLst/>
              <a:gdLst>
                <a:gd name="T0" fmla="*/ 14 w 14"/>
                <a:gd name="T1" fmla="*/ 12 h 19"/>
                <a:gd name="T2" fmla="*/ 12 w 14"/>
                <a:gd name="T3" fmla="*/ 9 h 19"/>
                <a:gd name="T4" fmla="*/ 9 w 14"/>
                <a:gd name="T5" fmla="*/ 5 h 19"/>
                <a:gd name="T6" fmla="*/ 5 w 14"/>
                <a:gd name="T7" fmla="*/ 0 h 19"/>
                <a:gd name="T8" fmla="*/ 5 w 14"/>
                <a:gd name="T9" fmla="*/ 0 h 19"/>
                <a:gd name="T10" fmla="*/ 2 w 14"/>
                <a:gd name="T11" fmla="*/ 0 h 19"/>
                <a:gd name="T12" fmla="*/ 2 w 14"/>
                <a:gd name="T13" fmla="*/ 2 h 19"/>
                <a:gd name="T14" fmla="*/ 0 w 14"/>
                <a:gd name="T15" fmla="*/ 7 h 19"/>
                <a:gd name="T16" fmla="*/ 0 w 14"/>
                <a:gd name="T17" fmla="*/ 7 h 19"/>
                <a:gd name="T18" fmla="*/ 0 w 14"/>
                <a:gd name="T19" fmla="*/ 12 h 19"/>
                <a:gd name="T20" fmla="*/ 2 w 14"/>
                <a:gd name="T21" fmla="*/ 12 h 19"/>
                <a:gd name="T22" fmla="*/ 2 w 14"/>
                <a:gd name="T23" fmla="*/ 14 h 19"/>
                <a:gd name="T24" fmla="*/ 2 w 14"/>
                <a:gd name="T25" fmla="*/ 14 h 19"/>
                <a:gd name="T26" fmla="*/ 5 w 14"/>
                <a:gd name="T27" fmla="*/ 19 h 19"/>
                <a:gd name="T28" fmla="*/ 9 w 14"/>
                <a:gd name="T29" fmla="*/ 19 h 19"/>
                <a:gd name="T30" fmla="*/ 12 w 14"/>
                <a:gd name="T31" fmla="*/ 19 h 19"/>
                <a:gd name="T32" fmla="*/ 14 w 14"/>
                <a:gd name="T33" fmla="*/ 1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4" h="19">
                  <a:moveTo>
                    <a:pt x="14" y="12"/>
                  </a:moveTo>
                  <a:lnTo>
                    <a:pt x="12" y="9"/>
                  </a:lnTo>
                  <a:lnTo>
                    <a:pt x="9" y="5"/>
                  </a:lnTo>
                  <a:lnTo>
                    <a:pt x="5" y="0"/>
                  </a:lnTo>
                  <a:lnTo>
                    <a:pt x="5" y="0"/>
                  </a:lnTo>
                  <a:lnTo>
                    <a:pt x="2" y="0"/>
                  </a:lnTo>
                  <a:lnTo>
                    <a:pt x="2" y="2"/>
                  </a:lnTo>
                  <a:lnTo>
                    <a:pt x="0" y="7"/>
                  </a:lnTo>
                  <a:lnTo>
                    <a:pt x="0" y="7"/>
                  </a:lnTo>
                  <a:lnTo>
                    <a:pt x="0" y="12"/>
                  </a:lnTo>
                  <a:lnTo>
                    <a:pt x="2" y="12"/>
                  </a:lnTo>
                  <a:lnTo>
                    <a:pt x="2" y="14"/>
                  </a:lnTo>
                  <a:lnTo>
                    <a:pt x="2" y="14"/>
                  </a:lnTo>
                  <a:lnTo>
                    <a:pt x="5" y="19"/>
                  </a:lnTo>
                  <a:lnTo>
                    <a:pt x="9" y="19"/>
                  </a:lnTo>
                  <a:lnTo>
                    <a:pt x="12" y="19"/>
                  </a:lnTo>
                  <a:lnTo>
                    <a:pt x="14" y="12"/>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902" name="Freeform 797"/>
            <p:cNvSpPr>
              <a:spLocks/>
            </p:cNvSpPr>
            <p:nvPr/>
          </p:nvSpPr>
          <p:spPr bwMode="auto">
            <a:xfrm>
              <a:off x="5761769" y="2881180"/>
              <a:ext cx="8356" cy="5969"/>
            </a:xfrm>
            <a:custGeom>
              <a:avLst/>
              <a:gdLst>
                <a:gd name="T0" fmla="*/ 3 w 3"/>
                <a:gd name="T1" fmla="*/ 2 h 2"/>
                <a:gd name="T2" fmla="*/ 3 w 3"/>
                <a:gd name="T3" fmla="*/ 1 h 2"/>
                <a:gd name="T4" fmla="*/ 1 w 3"/>
                <a:gd name="T5" fmla="*/ 0 h 2"/>
                <a:gd name="T6" fmla="*/ 0 w 3"/>
                <a:gd name="T7" fmla="*/ 0 h 2"/>
                <a:gd name="T8" fmla="*/ 2 w 3"/>
                <a:gd name="T9" fmla="*/ 2 h 2"/>
                <a:gd name="T10" fmla="*/ 3 w 3"/>
                <a:gd name="T11" fmla="*/ 2 h 2"/>
              </a:gdLst>
              <a:ahLst/>
              <a:cxnLst>
                <a:cxn ang="0">
                  <a:pos x="T0" y="T1"/>
                </a:cxn>
                <a:cxn ang="0">
                  <a:pos x="T2" y="T3"/>
                </a:cxn>
                <a:cxn ang="0">
                  <a:pos x="T4" y="T5"/>
                </a:cxn>
                <a:cxn ang="0">
                  <a:pos x="T6" y="T7"/>
                </a:cxn>
                <a:cxn ang="0">
                  <a:pos x="T8" y="T9"/>
                </a:cxn>
                <a:cxn ang="0">
                  <a:pos x="T10" y="T11"/>
                </a:cxn>
              </a:cxnLst>
              <a:rect l="0" t="0" r="r" b="b"/>
              <a:pathLst>
                <a:path w="3" h="2">
                  <a:moveTo>
                    <a:pt x="3" y="2"/>
                  </a:moveTo>
                  <a:cubicBezTo>
                    <a:pt x="3" y="1"/>
                    <a:pt x="3" y="1"/>
                    <a:pt x="3" y="1"/>
                  </a:cubicBezTo>
                  <a:cubicBezTo>
                    <a:pt x="1" y="0"/>
                    <a:pt x="1" y="0"/>
                    <a:pt x="1" y="0"/>
                  </a:cubicBezTo>
                  <a:cubicBezTo>
                    <a:pt x="1" y="0"/>
                    <a:pt x="0" y="0"/>
                    <a:pt x="0" y="0"/>
                  </a:cubicBezTo>
                  <a:cubicBezTo>
                    <a:pt x="2" y="2"/>
                    <a:pt x="2" y="2"/>
                    <a:pt x="2" y="2"/>
                  </a:cubicBezTo>
                  <a:lnTo>
                    <a:pt x="3" y="2"/>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903" name="Freeform 798"/>
            <p:cNvSpPr>
              <a:spLocks/>
            </p:cNvSpPr>
            <p:nvPr/>
          </p:nvSpPr>
          <p:spPr bwMode="auto">
            <a:xfrm>
              <a:off x="5758186" y="2881180"/>
              <a:ext cx="14324" cy="14324"/>
            </a:xfrm>
            <a:custGeom>
              <a:avLst/>
              <a:gdLst>
                <a:gd name="T0" fmla="*/ 7 w 12"/>
                <a:gd name="T1" fmla="*/ 12 h 12"/>
                <a:gd name="T2" fmla="*/ 12 w 12"/>
                <a:gd name="T3" fmla="*/ 12 h 12"/>
                <a:gd name="T4" fmla="*/ 7 w 12"/>
                <a:gd name="T5" fmla="*/ 10 h 12"/>
                <a:gd name="T6" fmla="*/ 3 w 12"/>
                <a:gd name="T7" fmla="*/ 0 h 12"/>
                <a:gd name="T8" fmla="*/ 0 w 12"/>
                <a:gd name="T9" fmla="*/ 2 h 12"/>
                <a:gd name="T10" fmla="*/ 3 w 12"/>
                <a:gd name="T11" fmla="*/ 7 h 12"/>
                <a:gd name="T12" fmla="*/ 7 w 12"/>
                <a:gd name="T13" fmla="*/ 12 h 12"/>
              </a:gdLst>
              <a:ahLst/>
              <a:cxnLst>
                <a:cxn ang="0">
                  <a:pos x="T0" y="T1"/>
                </a:cxn>
                <a:cxn ang="0">
                  <a:pos x="T2" y="T3"/>
                </a:cxn>
                <a:cxn ang="0">
                  <a:pos x="T4" y="T5"/>
                </a:cxn>
                <a:cxn ang="0">
                  <a:pos x="T6" y="T7"/>
                </a:cxn>
                <a:cxn ang="0">
                  <a:pos x="T8" y="T9"/>
                </a:cxn>
                <a:cxn ang="0">
                  <a:pos x="T10" y="T11"/>
                </a:cxn>
                <a:cxn ang="0">
                  <a:pos x="T12" y="T13"/>
                </a:cxn>
              </a:cxnLst>
              <a:rect l="0" t="0" r="r" b="b"/>
              <a:pathLst>
                <a:path w="12" h="12">
                  <a:moveTo>
                    <a:pt x="7" y="12"/>
                  </a:moveTo>
                  <a:lnTo>
                    <a:pt x="12" y="12"/>
                  </a:lnTo>
                  <a:lnTo>
                    <a:pt x="7" y="10"/>
                  </a:lnTo>
                  <a:lnTo>
                    <a:pt x="3" y="0"/>
                  </a:lnTo>
                  <a:lnTo>
                    <a:pt x="0" y="2"/>
                  </a:lnTo>
                  <a:lnTo>
                    <a:pt x="3" y="7"/>
                  </a:lnTo>
                  <a:lnTo>
                    <a:pt x="7" y="12"/>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904" name="Freeform 799"/>
            <p:cNvSpPr>
              <a:spLocks/>
            </p:cNvSpPr>
            <p:nvPr/>
          </p:nvSpPr>
          <p:spPr bwMode="auto">
            <a:xfrm>
              <a:off x="5764155" y="2909828"/>
              <a:ext cx="2387" cy="10744"/>
            </a:xfrm>
            <a:custGeom>
              <a:avLst/>
              <a:gdLst>
                <a:gd name="T0" fmla="*/ 2 w 2"/>
                <a:gd name="T1" fmla="*/ 9 h 9"/>
                <a:gd name="T2" fmla="*/ 2 w 2"/>
                <a:gd name="T3" fmla="*/ 5 h 9"/>
                <a:gd name="T4" fmla="*/ 2 w 2"/>
                <a:gd name="T5" fmla="*/ 2 h 9"/>
                <a:gd name="T6" fmla="*/ 0 w 2"/>
                <a:gd name="T7" fmla="*/ 0 h 9"/>
                <a:gd name="T8" fmla="*/ 2 w 2"/>
                <a:gd name="T9" fmla="*/ 9 h 9"/>
              </a:gdLst>
              <a:ahLst/>
              <a:cxnLst>
                <a:cxn ang="0">
                  <a:pos x="T0" y="T1"/>
                </a:cxn>
                <a:cxn ang="0">
                  <a:pos x="T2" y="T3"/>
                </a:cxn>
                <a:cxn ang="0">
                  <a:pos x="T4" y="T5"/>
                </a:cxn>
                <a:cxn ang="0">
                  <a:pos x="T6" y="T7"/>
                </a:cxn>
                <a:cxn ang="0">
                  <a:pos x="T8" y="T9"/>
                </a:cxn>
              </a:cxnLst>
              <a:rect l="0" t="0" r="r" b="b"/>
              <a:pathLst>
                <a:path w="2" h="9">
                  <a:moveTo>
                    <a:pt x="2" y="9"/>
                  </a:moveTo>
                  <a:lnTo>
                    <a:pt x="2" y="5"/>
                  </a:lnTo>
                  <a:lnTo>
                    <a:pt x="2" y="2"/>
                  </a:lnTo>
                  <a:lnTo>
                    <a:pt x="0" y="0"/>
                  </a:lnTo>
                  <a:lnTo>
                    <a:pt x="2" y="9"/>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905" name="Freeform 800"/>
            <p:cNvSpPr>
              <a:spLocks/>
            </p:cNvSpPr>
            <p:nvPr/>
          </p:nvSpPr>
          <p:spPr bwMode="auto">
            <a:xfrm>
              <a:off x="5764155" y="2897892"/>
              <a:ext cx="5969" cy="5969"/>
            </a:xfrm>
            <a:custGeom>
              <a:avLst/>
              <a:gdLst>
                <a:gd name="T0" fmla="*/ 5 w 5"/>
                <a:gd name="T1" fmla="*/ 3 h 5"/>
                <a:gd name="T2" fmla="*/ 2 w 5"/>
                <a:gd name="T3" fmla="*/ 0 h 5"/>
                <a:gd name="T4" fmla="*/ 0 w 5"/>
                <a:gd name="T5" fmla="*/ 3 h 5"/>
                <a:gd name="T6" fmla="*/ 5 w 5"/>
                <a:gd name="T7" fmla="*/ 5 h 5"/>
                <a:gd name="T8" fmla="*/ 5 w 5"/>
                <a:gd name="T9" fmla="*/ 3 h 5"/>
              </a:gdLst>
              <a:ahLst/>
              <a:cxnLst>
                <a:cxn ang="0">
                  <a:pos x="T0" y="T1"/>
                </a:cxn>
                <a:cxn ang="0">
                  <a:pos x="T2" y="T3"/>
                </a:cxn>
                <a:cxn ang="0">
                  <a:pos x="T4" y="T5"/>
                </a:cxn>
                <a:cxn ang="0">
                  <a:pos x="T6" y="T7"/>
                </a:cxn>
                <a:cxn ang="0">
                  <a:pos x="T8" y="T9"/>
                </a:cxn>
              </a:cxnLst>
              <a:rect l="0" t="0" r="r" b="b"/>
              <a:pathLst>
                <a:path w="5" h="5">
                  <a:moveTo>
                    <a:pt x="5" y="3"/>
                  </a:moveTo>
                  <a:lnTo>
                    <a:pt x="2" y="0"/>
                  </a:lnTo>
                  <a:lnTo>
                    <a:pt x="0" y="3"/>
                  </a:lnTo>
                  <a:lnTo>
                    <a:pt x="5" y="5"/>
                  </a:lnTo>
                  <a:lnTo>
                    <a:pt x="5" y="3"/>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906" name="Freeform 801"/>
            <p:cNvSpPr>
              <a:spLocks/>
            </p:cNvSpPr>
            <p:nvPr/>
          </p:nvSpPr>
          <p:spPr bwMode="auto">
            <a:xfrm>
              <a:off x="5770123" y="2881180"/>
              <a:ext cx="2387" cy="2387"/>
            </a:xfrm>
            <a:custGeom>
              <a:avLst/>
              <a:gdLst>
                <a:gd name="T0" fmla="*/ 2 w 2"/>
                <a:gd name="T1" fmla="*/ 0 h 2"/>
                <a:gd name="T2" fmla="*/ 0 w 2"/>
                <a:gd name="T3" fmla="*/ 0 h 2"/>
                <a:gd name="T4" fmla="*/ 2 w 2"/>
                <a:gd name="T5" fmla="*/ 2 h 2"/>
                <a:gd name="T6" fmla="*/ 2 w 2"/>
                <a:gd name="T7" fmla="*/ 0 h 2"/>
              </a:gdLst>
              <a:ahLst/>
              <a:cxnLst>
                <a:cxn ang="0">
                  <a:pos x="T0" y="T1"/>
                </a:cxn>
                <a:cxn ang="0">
                  <a:pos x="T2" y="T3"/>
                </a:cxn>
                <a:cxn ang="0">
                  <a:pos x="T4" y="T5"/>
                </a:cxn>
                <a:cxn ang="0">
                  <a:pos x="T6" y="T7"/>
                </a:cxn>
              </a:cxnLst>
              <a:rect l="0" t="0" r="r" b="b"/>
              <a:pathLst>
                <a:path w="2" h="2">
                  <a:moveTo>
                    <a:pt x="2" y="0"/>
                  </a:moveTo>
                  <a:lnTo>
                    <a:pt x="0" y="0"/>
                  </a:lnTo>
                  <a:lnTo>
                    <a:pt x="2" y="2"/>
                  </a:lnTo>
                  <a:lnTo>
                    <a:pt x="2" y="0"/>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907" name="Freeform 802"/>
            <p:cNvSpPr>
              <a:spLocks/>
            </p:cNvSpPr>
            <p:nvPr/>
          </p:nvSpPr>
          <p:spPr bwMode="auto">
            <a:xfrm>
              <a:off x="5755800" y="2887149"/>
              <a:ext cx="5969" cy="5969"/>
            </a:xfrm>
            <a:custGeom>
              <a:avLst/>
              <a:gdLst>
                <a:gd name="T0" fmla="*/ 5 w 5"/>
                <a:gd name="T1" fmla="*/ 5 h 5"/>
                <a:gd name="T2" fmla="*/ 0 w 5"/>
                <a:gd name="T3" fmla="*/ 0 h 5"/>
                <a:gd name="T4" fmla="*/ 0 w 5"/>
                <a:gd name="T5" fmla="*/ 2 h 5"/>
                <a:gd name="T6" fmla="*/ 5 w 5"/>
                <a:gd name="T7" fmla="*/ 5 h 5"/>
              </a:gdLst>
              <a:ahLst/>
              <a:cxnLst>
                <a:cxn ang="0">
                  <a:pos x="T0" y="T1"/>
                </a:cxn>
                <a:cxn ang="0">
                  <a:pos x="T2" y="T3"/>
                </a:cxn>
                <a:cxn ang="0">
                  <a:pos x="T4" y="T5"/>
                </a:cxn>
                <a:cxn ang="0">
                  <a:pos x="T6" y="T7"/>
                </a:cxn>
              </a:cxnLst>
              <a:rect l="0" t="0" r="r" b="b"/>
              <a:pathLst>
                <a:path w="5" h="5">
                  <a:moveTo>
                    <a:pt x="5" y="5"/>
                  </a:moveTo>
                  <a:lnTo>
                    <a:pt x="0" y="0"/>
                  </a:lnTo>
                  <a:lnTo>
                    <a:pt x="0" y="2"/>
                  </a:lnTo>
                  <a:lnTo>
                    <a:pt x="5" y="5"/>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908" name="Freeform 803"/>
            <p:cNvSpPr>
              <a:spLocks/>
            </p:cNvSpPr>
            <p:nvPr/>
          </p:nvSpPr>
          <p:spPr bwMode="auto">
            <a:xfrm>
              <a:off x="5679403" y="3135435"/>
              <a:ext cx="99076" cy="130112"/>
            </a:xfrm>
            <a:custGeom>
              <a:avLst/>
              <a:gdLst>
                <a:gd name="T0" fmla="*/ 40 w 83"/>
                <a:gd name="T1" fmla="*/ 17 h 109"/>
                <a:gd name="T2" fmla="*/ 38 w 83"/>
                <a:gd name="T3" fmla="*/ 21 h 109"/>
                <a:gd name="T4" fmla="*/ 45 w 83"/>
                <a:gd name="T5" fmla="*/ 21 h 109"/>
                <a:gd name="T6" fmla="*/ 38 w 83"/>
                <a:gd name="T7" fmla="*/ 28 h 109"/>
                <a:gd name="T8" fmla="*/ 31 w 83"/>
                <a:gd name="T9" fmla="*/ 31 h 109"/>
                <a:gd name="T10" fmla="*/ 17 w 83"/>
                <a:gd name="T11" fmla="*/ 28 h 109"/>
                <a:gd name="T12" fmla="*/ 12 w 83"/>
                <a:gd name="T13" fmla="*/ 33 h 109"/>
                <a:gd name="T14" fmla="*/ 17 w 83"/>
                <a:gd name="T15" fmla="*/ 36 h 109"/>
                <a:gd name="T16" fmla="*/ 14 w 83"/>
                <a:gd name="T17" fmla="*/ 38 h 109"/>
                <a:gd name="T18" fmla="*/ 19 w 83"/>
                <a:gd name="T19" fmla="*/ 40 h 109"/>
                <a:gd name="T20" fmla="*/ 14 w 83"/>
                <a:gd name="T21" fmla="*/ 47 h 109"/>
                <a:gd name="T22" fmla="*/ 12 w 83"/>
                <a:gd name="T23" fmla="*/ 52 h 109"/>
                <a:gd name="T24" fmla="*/ 14 w 83"/>
                <a:gd name="T25" fmla="*/ 55 h 109"/>
                <a:gd name="T26" fmla="*/ 19 w 83"/>
                <a:gd name="T27" fmla="*/ 59 h 109"/>
                <a:gd name="T28" fmla="*/ 24 w 83"/>
                <a:gd name="T29" fmla="*/ 62 h 109"/>
                <a:gd name="T30" fmla="*/ 19 w 83"/>
                <a:gd name="T31" fmla="*/ 73 h 109"/>
                <a:gd name="T32" fmla="*/ 19 w 83"/>
                <a:gd name="T33" fmla="*/ 76 h 109"/>
                <a:gd name="T34" fmla="*/ 29 w 83"/>
                <a:gd name="T35" fmla="*/ 73 h 109"/>
                <a:gd name="T36" fmla="*/ 24 w 83"/>
                <a:gd name="T37" fmla="*/ 78 h 109"/>
                <a:gd name="T38" fmla="*/ 12 w 83"/>
                <a:gd name="T39" fmla="*/ 83 h 109"/>
                <a:gd name="T40" fmla="*/ 14 w 83"/>
                <a:gd name="T41" fmla="*/ 88 h 109"/>
                <a:gd name="T42" fmla="*/ 7 w 83"/>
                <a:gd name="T43" fmla="*/ 88 h 109"/>
                <a:gd name="T44" fmla="*/ 0 w 83"/>
                <a:gd name="T45" fmla="*/ 90 h 109"/>
                <a:gd name="T46" fmla="*/ 5 w 83"/>
                <a:gd name="T47" fmla="*/ 95 h 109"/>
                <a:gd name="T48" fmla="*/ 7 w 83"/>
                <a:gd name="T49" fmla="*/ 102 h 109"/>
                <a:gd name="T50" fmla="*/ 5 w 83"/>
                <a:gd name="T51" fmla="*/ 104 h 109"/>
                <a:gd name="T52" fmla="*/ 17 w 83"/>
                <a:gd name="T53" fmla="*/ 104 h 109"/>
                <a:gd name="T54" fmla="*/ 14 w 83"/>
                <a:gd name="T55" fmla="*/ 109 h 109"/>
                <a:gd name="T56" fmla="*/ 29 w 83"/>
                <a:gd name="T57" fmla="*/ 109 h 109"/>
                <a:gd name="T58" fmla="*/ 38 w 83"/>
                <a:gd name="T59" fmla="*/ 99 h 109"/>
                <a:gd name="T60" fmla="*/ 45 w 83"/>
                <a:gd name="T61" fmla="*/ 102 h 109"/>
                <a:gd name="T62" fmla="*/ 52 w 83"/>
                <a:gd name="T63" fmla="*/ 95 h 109"/>
                <a:gd name="T64" fmla="*/ 66 w 83"/>
                <a:gd name="T65" fmla="*/ 92 h 109"/>
                <a:gd name="T66" fmla="*/ 76 w 83"/>
                <a:gd name="T67" fmla="*/ 92 h 109"/>
                <a:gd name="T68" fmla="*/ 78 w 83"/>
                <a:gd name="T69" fmla="*/ 81 h 109"/>
                <a:gd name="T70" fmla="*/ 83 w 83"/>
                <a:gd name="T71" fmla="*/ 71 h 109"/>
                <a:gd name="T72" fmla="*/ 81 w 83"/>
                <a:gd name="T73" fmla="*/ 59 h 109"/>
                <a:gd name="T74" fmla="*/ 78 w 83"/>
                <a:gd name="T75" fmla="*/ 45 h 109"/>
                <a:gd name="T76" fmla="*/ 81 w 83"/>
                <a:gd name="T77" fmla="*/ 43 h 109"/>
                <a:gd name="T78" fmla="*/ 69 w 83"/>
                <a:gd name="T79" fmla="*/ 31 h 109"/>
                <a:gd name="T80" fmla="*/ 59 w 83"/>
                <a:gd name="T81" fmla="*/ 36 h 109"/>
                <a:gd name="T82" fmla="*/ 52 w 83"/>
                <a:gd name="T83" fmla="*/ 19 h 109"/>
                <a:gd name="T84" fmla="*/ 62 w 83"/>
                <a:gd name="T85" fmla="*/ 12 h 109"/>
                <a:gd name="T86" fmla="*/ 64 w 83"/>
                <a:gd name="T87" fmla="*/ 7 h 109"/>
                <a:gd name="T88" fmla="*/ 62 w 83"/>
                <a:gd name="T89" fmla="*/ 0 h 109"/>
                <a:gd name="T90" fmla="*/ 59 w 83"/>
                <a:gd name="T91" fmla="*/ 10 h 109"/>
                <a:gd name="T92" fmla="*/ 59 w 83"/>
                <a:gd name="T93" fmla="*/ 7 h 109"/>
                <a:gd name="T94" fmla="*/ 55 w 83"/>
                <a:gd name="T95" fmla="*/ 7 h 109"/>
                <a:gd name="T96" fmla="*/ 45 w 83"/>
                <a:gd name="T97" fmla="*/ 7 h 109"/>
                <a:gd name="T98" fmla="*/ 43 w 83"/>
                <a:gd name="T99" fmla="*/ 14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3" h="109">
                  <a:moveTo>
                    <a:pt x="45" y="14"/>
                  </a:moveTo>
                  <a:lnTo>
                    <a:pt x="43" y="17"/>
                  </a:lnTo>
                  <a:lnTo>
                    <a:pt x="40" y="17"/>
                  </a:lnTo>
                  <a:lnTo>
                    <a:pt x="40" y="17"/>
                  </a:lnTo>
                  <a:lnTo>
                    <a:pt x="38" y="19"/>
                  </a:lnTo>
                  <a:lnTo>
                    <a:pt x="38" y="21"/>
                  </a:lnTo>
                  <a:lnTo>
                    <a:pt x="43" y="21"/>
                  </a:lnTo>
                  <a:lnTo>
                    <a:pt x="43" y="24"/>
                  </a:lnTo>
                  <a:lnTo>
                    <a:pt x="45" y="21"/>
                  </a:lnTo>
                  <a:lnTo>
                    <a:pt x="47" y="21"/>
                  </a:lnTo>
                  <a:lnTo>
                    <a:pt x="43" y="26"/>
                  </a:lnTo>
                  <a:lnTo>
                    <a:pt x="38" y="28"/>
                  </a:lnTo>
                  <a:lnTo>
                    <a:pt x="40" y="31"/>
                  </a:lnTo>
                  <a:lnTo>
                    <a:pt x="33" y="31"/>
                  </a:lnTo>
                  <a:lnTo>
                    <a:pt x="31" y="31"/>
                  </a:lnTo>
                  <a:lnTo>
                    <a:pt x="29" y="33"/>
                  </a:lnTo>
                  <a:lnTo>
                    <a:pt x="26" y="31"/>
                  </a:lnTo>
                  <a:lnTo>
                    <a:pt x="17" y="28"/>
                  </a:lnTo>
                  <a:lnTo>
                    <a:pt x="17" y="31"/>
                  </a:lnTo>
                  <a:lnTo>
                    <a:pt x="12" y="28"/>
                  </a:lnTo>
                  <a:lnTo>
                    <a:pt x="12" y="33"/>
                  </a:lnTo>
                  <a:lnTo>
                    <a:pt x="14" y="31"/>
                  </a:lnTo>
                  <a:lnTo>
                    <a:pt x="14" y="36"/>
                  </a:lnTo>
                  <a:lnTo>
                    <a:pt x="17" y="36"/>
                  </a:lnTo>
                  <a:lnTo>
                    <a:pt x="17" y="38"/>
                  </a:lnTo>
                  <a:lnTo>
                    <a:pt x="14" y="38"/>
                  </a:lnTo>
                  <a:lnTo>
                    <a:pt x="14" y="38"/>
                  </a:lnTo>
                  <a:lnTo>
                    <a:pt x="10" y="38"/>
                  </a:lnTo>
                  <a:lnTo>
                    <a:pt x="14" y="40"/>
                  </a:lnTo>
                  <a:lnTo>
                    <a:pt x="19" y="40"/>
                  </a:lnTo>
                  <a:lnTo>
                    <a:pt x="21" y="43"/>
                  </a:lnTo>
                  <a:lnTo>
                    <a:pt x="14" y="45"/>
                  </a:lnTo>
                  <a:lnTo>
                    <a:pt x="14" y="47"/>
                  </a:lnTo>
                  <a:lnTo>
                    <a:pt x="17" y="50"/>
                  </a:lnTo>
                  <a:lnTo>
                    <a:pt x="10" y="50"/>
                  </a:lnTo>
                  <a:lnTo>
                    <a:pt x="12" y="52"/>
                  </a:lnTo>
                  <a:lnTo>
                    <a:pt x="10" y="52"/>
                  </a:lnTo>
                  <a:lnTo>
                    <a:pt x="12" y="55"/>
                  </a:lnTo>
                  <a:lnTo>
                    <a:pt x="14" y="55"/>
                  </a:lnTo>
                  <a:lnTo>
                    <a:pt x="14" y="57"/>
                  </a:lnTo>
                  <a:lnTo>
                    <a:pt x="19" y="55"/>
                  </a:lnTo>
                  <a:lnTo>
                    <a:pt x="19" y="59"/>
                  </a:lnTo>
                  <a:lnTo>
                    <a:pt x="31" y="59"/>
                  </a:lnTo>
                  <a:lnTo>
                    <a:pt x="26" y="64"/>
                  </a:lnTo>
                  <a:lnTo>
                    <a:pt x="24" y="62"/>
                  </a:lnTo>
                  <a:lnTo>
                    <a:pt x="21" y="69"/>
                  </a:lnTo>
                  <a:lnTo>
                    <a:pt x="21" y="69"/>
                  </a:lnTo>
                  <a:lnTo>
                    <a:pt x="19" y="73"/>
                  </a:lnTo>
                  <a:lnTo>
                    <a:pt x="12" y="78"/>
                  </a:lnTo>
                  <a:lnTo>
                    <a:pt x="14" y="78"/>
                  </a:lnTo>
                  <a:lnTo>
                    <a:pt x="19" y="76"/>
                  </a:lnTo>
                  <a:lnTo>
                    <a:pt x="21" y="78"/>
                  </a:lnTo>
                  <a:lnTo>
                    <a:pt x="26" y="78"/>
                  </a:lnTo>
                  <a:lnTo>
                    <a:pt x="29" y="73"/>
                  </a:lnTo>
                  <a:lnTo>
                    <a:pt x="29" y="76"/>
                  </a:lnTo>
                  <a:lnTo>
                    <a:pt x="33" y="76"/>
                  </a:lnTo>
                  <a:lnTo>
                    <a:pt x="24" y="78"/>
                  </a:lnTo>
                  <a:lnTo>
                    <a:pt x="17" y="78"/>
                  </a:lnTo>
                  <a:lnTo>
                    <a:pt x="17" y="81"/>
                  </a:lnTo>
                  <a:lnTo>
                    <a:pt x="12" y="83"/>
                  </a:lnTo>
                  <a:lnTo>
                    <a:pt x="12" y="85"/>
                  </a:lnTo>
                  <a:lnTo>
                    <a:pt x="12" y="88"/>
                  </a:lnTo>
                  <a:lnTo>
                    <a:pt x="14" y="88"/>
                  </a:lnTo>
                  <a:lnTo>
                    <a:pt x="10" y="88"/>
                  </a:lnTo>
                  <a:lnTo>
                    <a:pt x="7" y="85"/>
                  </a:lnTo>
                  <a:lnTo>
                    <a:pt x="7" y="88"/>
                  </a:lnTo>
                  <a:lnTo>
                    <a:pt x="5" y="85"/>
                  </a:lnTo>
                  <a:lnTo>
                    <a:pt x="0" y="90"/>
                  </a:lnTo>
                  <a:lnTo>
                    <a:pt x="0" y="90"/>
                  </a:lnTo>
                  <a:lnTo>
                    <a:pt x="14" y="90"/>
                  </a:lnTo>
                  <a:lnTo>
                    <a:pt x="10" y="92"/>
                  </a:lnTo>
                  <a:lnTo>
                    <a:pt x="5" y="95"/>
                  </a:lnTo>
                  <a:lnTo>
                    <a:pt x="2" y="99"/>
                  </a:lnTo>
                  <a:lnTo>
                    <a:pt x="5" y="99"/>
                  </a:lnTo>
                  <a:lnTo>
                    <a:pt x="7" y="102"/>
                  </a:lnTo>
                  <a:lnTo>
                    <a:pt x="17" y="97"/>
                  </a:lnTo>
                  <a:lnTo>
                    <a:pt x="10" y="102"/>
                  </a:lnTo>
                  <a:lnTo>
                    <a:pt x="5" y="104"/>
                  </a:lnTo>
                  <a:lnTo>
                    <a:pt x="10" y="104"/>
                  </a:lnTo>
                  <a:lnTo>
                    <a:pt x="17" y="102"/>
                  </a:lnTo>
                  <a:lnTo>
                    <a:pt x="17" y="104"/>
                  </a:lnTo>
                  <a:lnTo>
                    <a:pt x="12" y="107"/>
                  </a:lnTo>
                  <a:lnTo>
                    <a:pt x="14" y="107"/>
                  </a:lnTo>
                  <a:lnTo>
                    <a:pt x="14" y="109"/>
                  </a:lnTo>
                  <a:lnTo>
                    <a:pt x="19" y="107"/>
                  </a:lnTo>
                  <a:lnTo>
                    <a:pt x="21" y="109"/>
                  </a:lnTo>
                  <a:lnTo>
                    <a:pt x="29" y="109"/>
                  </a:lnTo>
                  <a:lnTo>
                    <a:pt x="33" y="107"/>
                  </a:lnTo>
                  <a:lnTo>
                    <a:pt x="40" y="102"/>
                  </a:lnTo>
                  <a:lnTo>
                    <a:pt x="38" y="99"/>
                  </a:lnTo>
                  <a:lnTo>
                    <a:pt x="43" y="99"/>
                  </a:lnTo>
                  <a:lnTo>
                    <a:pt x="40" y="102"/>
                  </a:lnTo>
                  <a:lnTo>
                    <a:pt x="45" y="102"/>
                  </a:lnTo>
                  <a:lnTo>
                    <a:pt x="47" y="97"/>
                  </a:lnTo>
                  <a:lnTo>
                    <a:pt x="50" y="97"/>
                  </a:lnTo>
                  <a:lnTo>
                    <a:pt x="52" y="95"/>
                  </a:lnTo>
                  <a:lnTo>
                    <a:pt x="64" y="92"/>
                  </a:lnTo>
                  <a:lnTo>
                    <a:pt x="64" y="90"/>
                  </a:lnTo>
                  <a:lnTo>
                    <a:pt x="66" y="92"/>
                  </a:lnTo>
                  <a:lnTo>
                    <a:pt x="69" y="90"/>
                  </a:lnTo>
                  <a:lnTo>
                    <a:pt x="71" y="92"/>
                  </a:lnTo>
                  <a:lnTo>
                    <a:pt x="76" y="92"/>
                  </a:lnTo>
                  <a:lnTo>
                    <a:pt x="73" y="88"/>
                  </a:lnTo>
                  <a:lnTo>
                    <a:pt x="76" y="85"/>
                  </a:lnTo>
                  <a:lnTo>
                    <a:pt x="78" y="81"/>
                  </a:lnTo>
                  <a:lnTo>
                    <a:pt x="78" y="78"/>
                  </a:lnTo>
                  <a:lnTo>
                    <a:pt x="81" y="76"/>
                  </a:lnTo>
                  <a:lnTo>
                    <a:pt x="83" y="71"/>
                  </a:lnTo>
                  <a:lnTo>
                    <a:pt x="81" y="62"/>
                  </a:lnTo>
                  <a:lnTo>
                    <a:pt x="78" y="59"/>
                  </a:lnTo>
                  <a:lnTo>
                    <a:pt x="81" y="59"/>
                  </a:lnTo>
                  <a:lnTo>
                    <a:pt x="81" y="55"/>
                  </a:lnTo>
                  <a:lnTo>
                    <a:pt x="78" y="50"/>
                  </a:lnTo>
                  <a:lnTo>
                    <a:pt x="78" y="45"/>
                  </a:lnTo>
                  <a:lnTo>
                    <a:pt x="76" y="43"/>
                  </a:lnTo>
                  <a:lnTo>
                    <a:pt x="78" y="40"/>
                  </a:lnTo>
                  <a:lnTo>
                    <a:pt x="81" y="43"/>
                  </a:lnTo>
                  <a:lnTo>
                    <a:pt x="76" y="38"/>
                  </a:lnTo>
                  <a:lnTo>
                    <a:pt x="73" y="38"/>
                  </a:lnTo>
                  <a:lnTo>
                    <a:pt x="69" y="31"/>
                  </a:lnTo>
                  <a:lnTo>
                    <a:pt x="64" y="28"/>
                  </a:lnTo>
                  <a:lnTo>
                    <a:pt x="62" y="28"/>
                  </a:lnTo>
                  <a:lnTo>
                    <a:pt x="59" y="36"/>
                  </a:lnTo>
                  <a:lnTo>
                    <a:pt x="57" y="36"/>
                  </a:lnTo>
                  <a:lnTo>
                    <a:pt x="47" y="28"/>
                  </a:lnTo>
                  <a:lnTo>
                    <a:pt x="52" y="19"/>
                  </a:lnTo>
                  <a:lnTo>
                    <a:pt x="57" y="19"/>
                  </a:lnTo>
                  <a:lnTo>
                    <a:pt x="57" y="14"/>
                  </a:lnTo>
                  <a:lnTo>
                    <a:pt x="62" y="12"/>
                  </a:lnTo>
                  <a:lnTo>
                    <a:pt x="62" y="12"/>
                  </a:lnTo>
                  <a:lnTo>
                    <a:pt x="62" y="12"/>
                  </a:lnTo>
                  <a:lnTo>
                    <a:pt x="64" y="7"/>
                  </a:lnTo>
                  <a:lnTo>
                    <a:pt x="69" y="7"/>
                  </a:lnTo>
                  <a:lnTo>
                    <a:pt x="64" y="5"/>
                  </a:lnTo>
                  <a:lnTo>
                    <a:pt x="62" y="0"/>
                  </a:lnTo>
                  <a:lnTo>
                    <a:pt x="62" y="5"/>
                  </a:lnTo>
                  <a:lnTo>
                    <a:pt x="59" y="5"/>
                  </a:lnTo>
                  <a:lnTo>
                    <a:pt x="59" y="10"/>
                  </a:lnTo>
                  <a:lnTo>
                    <a:pt x="57" y="12"/>
                  </a:lnTo>
                  <a:lnTo>
                    <a:pt x="57" y="10"/>
                  </a:lnTo>
                  <a:lnTo>
                    <a:pt x="59" y="7"/>
                  </a:lnTo>
                  <a:lnTo>
                    <a:pt x="57" y="5"/>
                  </a:lnTo>
                  <a:lnTo>
                    <a:pt x="55" y="5"/>
                  </a:lnTo>
                  <a:lnTo>
                    <a:pt x="55" y="7"/>
                  </a:lnTo>
                  <a:lnTo>
                    <a:pt x="52" y="7"/>
                  </a:lnTo>
                  <a:lnTo>
                    <a:pt x="50" y="5"/>
                  </a:lnTo>
                  <a:lnTo>
                    <a:pt x="45" y="7"/>
                  </a:lnTo>
                  <a:lnTo>
                    <a:pt x="45" y="10"/>
                  </a:lnTo>
                  <a:lnTo>
                    <a:pt x="43" y="10"/>
                  </a:lnTo>
                  <a:lnTo>
                    <a:pt x="43" y="14"/>
                  </a:lnTo>
                  <a:lnTo>
                    <a:pt x="45" y="14"/>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909" name="Freeform 804"/>
            <p:cNvSpPr>
              <a:spLocks/>
            </p:cNvSpPr>
            <p:nvPr/>
          </p:nvSpPr>
          <p:spPr bwMode="auto">
            <a:xfrm>
              <a:off x="5885911" y="2937284"/>
              <a:ext cx="2387" cy="5969"/>
            </a:xfrm>
            <a:custGeom>
              <a:avLst/>
              <a:gdLst>
                <a:gd name="T0" fmla="*/ 2 w 2"/>
                <a:gd name="T1" fmla="*/ 0 h 5"/>
                <a:gd name="T2" fmla="*/ 0 w 2"/>
                <a:gd name="T3" fmla="*/ 3 h 5"/>
                <a:gd name="T4" fmla="*/ 0 w 2"/>
                <a:gd name="T5" fmla="*/ 5 h 5"/>
                <a:gd name="T6" fmla="*/ 2 w 2"/>
                <a:gd name="T7" fmla="*/ 0 h 5"/>
              </a:gdLst>
              <a:ahLst/>
              <a:cxnLst>
                <a:cxn ang="0">
                  <a:pos x="T0" y="T1"/>
                </a:cxn>
                <a:cxn ang="0">
                  <a:pos x="T2" y="T3"/>
                </a:cxn>
                <a:cxn ang="0">
                  <a:pos x="T4" y="T5"/>
                </a:cxn>
                <a:cxn ang="0">
                  <a:pos x="T6" y="T7"/>
                </a:cxn>
              </a:cxnLst>
              <a:rect l="0" t="0" r="r" b="b"/>
              <a:pathLst>
                <a:path w="2" h="5">
                  <a:moveTo>
                    <a:pt x="2" y="0"/>
                  </a:moveTo>
                  <a:lnTo>
                    <a:pt x="0" y="3"/>
                  </a:lnTo>
                  <a:lnTo>
                    <a:pt x="0" y="5"/>
                  </a:lnTo>
                  <a:lnTo>
                    <a:pt x="2" y="0"/>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910" name="Freeform 805"/>
            <p:cNvSpPr>
              <a:spLocks/>
            </p:cNvSpPr>
            <p:nvPr/>
          </p:nvSpPr>
          <p:spPr bwMode="auto">
            <a:xfrm>
              <a:off x="5879942" y="2943252"/>
              <a:ext cx="2387" cy="8356"/>
            </a:xfrm>
            <a:custGeom>
              <a:avLst/>
              <a:gdLst>
                <a:gd name="T0" fmla="*/ 2 w 2"/>
                <a:gd name="T1" fmla="*/ 5 h 7"/>
                <a:gd name="T2" fmla="*/ 2 w 2"/>
                <a:gd name="T3" fmla="*/ 0 h 7"/>
                <a:gd name="T4" fmla="*/ 0 w 2"/>
                <a:gd name="T5" fmla="*/ 0 h 7"/>
                <a:gd name="T6" fmla="*/ 0 w 2"/>
                <a:gd name="T7" fmla="*/ 3 h 7"/>
                <a:gd name="T8" fmla="*/ 0 w 2"/>
                <a:gd name="T9" fmla="*/ 5 h 7"/>
                <a:gd name="T10" fmla="*/ 0 w 2"/>
                <a:gd name="T11" fmla="*/ 7 h 7"/>
                <a:gd name="T12" fmla="*/ 2 w 2"/>
                <a:gd name="T13" fmla="*/ 5 h 7"/>
              </a:gdLst>
              <a:ahLst/>
              <a:cxnLst>
                <a:cxn ang="0">
                  <a:pos x="T0" y="T1"/>
                </a:cxn>
                <a:cxn ang="0">
                  <a:pos x="T2" y="T3"/>
                </a:cxn>
                <a:cxn ang="0">
                  <a:pos x="T4" y="T5"/>
                </a:cxn>
                <a:cxn ang="0">
                  <a:pos x="T6" y="T7"/>
                </a:cxn>
                <a:cxn ang="0">
                  <a:pos x="T8" y="T9"/>
                </a:cxn>
                <a:cxn ang="0">
                  <a:pos x="T10" y="T11"/>
                </a:cxn>
                <a:cxn ang="0">
                  <a:pos x="T12" y="T13"/>
                </a:cxn>
              </a:cxnLst>
              <a:rect l="0" t="0" r="r" b="b"/>
              <a:pathLst>
                <a:path w="2" h="7">
                  <a:moveTo>
                    <a:pt x="2" y="5"/>
                  </a:moveTo>
                  <a:lnTo>
                    <a:pt x="2" y="0"/>
                  </a:lnTo>
                  <a:lnTo>
                    <a:pt x="0" y="0"/>
                  </a:lnTo>
                  <a:lnTo>
                    <a:pt x="0" y="3"/>
                  </a:lnTo>
                  <a:lnTo>
                    <a:pt x="0" y="5"/>
                  </a:lnTo>
                  <a:lnTo>
                    <a:pt x="0" y="7"/>
                  </a:lnTo>
                  <a:lnTo>
                    <a:pt x="2" y="5"/>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911" name="Freeform 806"/>
            <p:cNvSpPr>
              <a:spLocks/>
            </p:cNvSpPr>
            <p:nvPr/>
          </p:nvSpPr>
          <p:spPr bwMode="auto">
            <a:xfrm>
              <a:off x="5869201" y="2951608"/>
              <a:ext cx="13131" cy="14324"/>
            </a:xfrm>
            <a:custGeom>
              <a:avLst/>
              <a:gdLst>
                <a:gd name="T0" fmla="*/ 7 w 11"/>
                <a:gd name="T1" fmla="*/ 10 h 12"/>
                <a:gd name="T2" fmla="*/ 9 w 11"/>
                <a:gd name="T3" fmla="*/ 12 h 12"/>
                <a:gd name="T4" fmla="*/ 9 w 11"/>
                <a:gd name="T5" fmla="*/ 12 h 12"/>
                <a:gd name="T6" fmla="*/ 9 w 11"/>
                <a:gd name="T7" fmla="*/ 10 h 12"/>
                <a:gd name="T8" fmla="*/ 11 w 11"/>
                <a:gd name="T9" fmla="*/ 7 h 12"/>
                <a:gd name="T10" fmla="*/ 11 w 11"/>
                <a:gd name="T11" fmla="*/ 5 h 12"/>
                <a:gd name="T12" fmla="*/ 11 w 11"/>
                <a:gd name="T13" fmla="*/ 3 h 12"/>
                <a:gd name="T14" fmla="*/ 9 w 11"/>
                <a:gd name="T15" fmla="*/ 3 h 12"/>
                <a:gd name="T16" fmla="*/ 7 w 11"/>
                <a:gd name="T17" fmla="*/ 0 h 12"/>
                <a:gd name="T18" fmla="*/ 7 w 11"/>
                <a:gd name="T19" fmla="*/ 3 h 12"/>
                <a:gd name="T20" fmla="*/ 7 w 11"/>
                <a:gd name="T21" fmla="*/ 5 h 12"/>
                <a:gd name="T22" fmla="*/ 7 w 11"/>
                <a:gd name="T23" fmla="*/ 5 h 12"/>
                <a:gd name="T24" fmla="*/ 2 w 11"/>
                <a:gd name="T25" fmla="*/ 5 h 12"/>
                <a:gd name="T26" fmla="*/ 0 w 11"/>
                <a:gd name="T27" fmla="*/ 7 h 12"/>
                <a:gd name="T28" fmla="*/ 2 w 11"/>
                <a:gd name="T29" fmla="*/ 10 h 12"/>
                <a:gd name="T30" fmla="*/ 7 w 11"/>
                <a:gd name="T31" fmla="*/ 1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1" h="12">
                  <a:moveTo>
                    <a:pt x="7" y="10"/>
                  </a:moveTo>
                  <a:lnTo>
                    <a:pt x="9" y="12"/>
                  </a:lnTo>
                  <a:lnTo>
                    <a:pt x="9" y="12"/>
                  </a:lnTo>
                  <a:lnTo>
                    <a:pt x="9" y="10"/>
                  </a:lnTo>
                  <a:lnTo>
                    <a:pt x="11" y="7"/>
                  </a:lnTo>
                  <a:lnTo>
                    <a:pt x="11" y="5"/>
                  </a:lnTo>
                  <a:lnTo>
                    <a:pt x="11" y="3"/>
                  </a:lnTo>
                  <a:lnTo>
                    <a:pt x="9" y="3"/>
                  </a:lnTo>
                  <a:lnTo>
                    <a:pt x="7" y="0"/>
                  </a:lnTo>
                  <a:lnTo>
                    <a:pt x="7" y="3"/>
                  </a:lnTo>
                  <a:lnTo>
                    <a:pt x="7" y="5"/>
                  </a:lnTo>
                  <a:lnTo>
                    <a:pt x="7" y="5"/>
                  </a:lnTo>
                  <a:lnTo>
                    <a:pt x="2" y="5"/>
                  </a:lnTo>
                  <a:lnTo>
                    <a:pt x="0" y="7"/>
                  </a:lnTo>
                  <a:lnTo>
                    <a:pt x="2" y="10"/>
                  </a:lnTo>
                  <a:lnTo>
                    <a:pt x="7" y="10"/>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912" name="Freeform 807"/>
            <p:cNvSpPr>
              <a:spLocks/>
            </p:cNvSpPr>
            <p:nvPr/>
          </p:nvSpPr>
          <p:spPr bwMode="auto">
            <a:xfrm>
              <a:off x="5776092" y="3028004"/>
              <a:ext cx="171891" cy="293647"/>
            </a:xfrm>
            <a:custGeom>
              <a:avLst/>
              <a:gdLst>
                <a:gd name="T0" fmla="*/ 9 w 144"/>
                <a:gd name="T1" fmla="*/ 38 h 246"/>
                <a:gd name="T2" fmla="*/ 11 w 144"/>
                <a:gd name="T3" fmla="*/ 43 h 246"/>
                <a:gd name="T4" fmla="*/ 9 w 144"/>
                <a:gd name="T5" fmla="*/ 50 h 246"/>
                <a:gd name="T6" fmla="*/ 7 w 144"/>
                <a:gd name="T7" fmla="*/ 55 h 246"/>
                <a:gd name="T8" fmla="*/ 16 w 144"/>
                <a:gd name="T9" fmla="*/ 55 h 246"/>
                <a:gd name="T10" fmla="*/ 9 w 144"/>
                <a:gd name="T11" fmla="*/ 74 h 246"/>
                <a:gd name="T12" fmla="*/ 7 w 144"/>
                <a:gd name="T13" fmla="*/ 92 h 246"/>
                <a:gd name="T14" fmla="*/ 11 w 144"/>
                <a:gd name="T15" fmla="*/ 74 h 246"/>
                <a:gd name="T16" fmla="*/ 18 w 144"/>
                <a:gd name="T17" fmla="*/ 74 h 246"/>
                <a:gd name="T18" fmla="*/ 23 w 144"/>
                <a:gd name="T19" fmla="*/ 76 h 246"/>
                <a:gd name="T20" fmla="*/ 21 w 144"/>
                <a:gd name="T21" fmla="*/ 104 h 246"/>
                <a:gd name="T22" fmla="*/ 30 w 144"/>
                <a:gd name="T23" fmla="*/ 109 h 246"/>
                <a:gd name="T24" fmla="*/ 44 w 144"/>
                <a:gd name="T25" fmla="*/ 104 h 246"/>
                <a:gd name="T26" fmla="*/ 54 w 144"/>
                <a:gd name="T27" fmla="*/ 126 h 246"/>
                <a:gd name="T28" fmla="*/ 56 w 144"/>
                <a:gd name="T29" fmla="*/ 147 h 246"/>
                <a:gd name="T30" fmla="*/ 54 w 144"/>
                <a:gd name="T31" fmla="*/ 152 h 246"/>
                <a:gd name="T32" fmla="*/ 30 w 144"/>
                <a:gd name="T33" fmla="*/ 161 h 246"/>
                <a:gd name="T34" fmla="*/ 35 w 144"/>
                <a:gd name="T35" fmla="*/ 166 h 246"/>
                <a:gd name="T36" fmla="*/ 28 w 144"/>
                <a:gd name="T37" fmla="*/ 185 h 246"/>
                <a:gd name="T38" fmla="*/ 14 w 144"/>
                <a:gd name="T39" fmla="*/ 197 h 246"/>
                <a:gd name="T40" fmla="*/ 33 w 144"/>
                <a:gd name="T41" fmla="*/ 197 h 246"/>
                <a:gd name="T42" fmla="*/ 44 w 144"/>
                <a:gd name="T43" fmla="*/ 204 h 246"/>
                <a:gd name="T44" fmla="*/ 68 w 144"/>
                <a:gd name="T45" fmla="*/ 197 h 246"/>
                <a:gd name="T46" fmla="*/ 40 w 144"/>
                <a:gd name="T47" fmla="*/ 211 h 246"/>
                <a:gd name="T48" fmla="*/ 23 w 144"/>
                <a:gd name="T49" fmla="*/ 230 h 246"/>
                <a:gd name="T50" fmla="*/ 4 w 144"/>
                <a:gd name="T51" fmla="*/ 242 h 246"/>
                <a:gd name="T52" fmla="*/ 16 w 144"/>
                <a:gd name="T53" fmla="*/ 242 h 246"/>
                <a:gd name="T54" fmla="*/ 30 w 144"/>
                <a:gd name="T55" fmla="*/ 234 h 246"/>
                <a:gd name="T56" fmla="*/ 44 w 144"/>
                <a:gd name="T57" fmla="*/ 237 h 246"/>
                <a:gd name="T58" fmla="*/ 59 w 144"/>
                <a:gd name="T59" fmla="*/ 225 h 246"/>
                <a:gd name="T60" fmla="*/ 82 w 144"/>
                <a:gd name="T61" fmla="*/ 223 h 246"/>
                <a:gd name="T62" fmla="*/ 99 w 144"/>
                <a:gd name="T63" fmla="*/ 223 h 246"/>
                <a:gd name="T64" fmla="*/ 125 w 144"/>
                <a:gd name="T65" fmla="*/ 218 h 246"/>
                <a:gd name="T66" fmla="*/ 139 w 144"/>
                <a:gd name="T67" fmla="*/ 208 h 246"/>
                <a:gd name="T68" fmla="*/ 122 w 144"/>
                <a:gd name="T69" fmla="*/ 204 h 246"/>
                <a:gd name="T70" fmla="*/ 127 w 144"/>
                <a:gd name="T71" fmla="*/ 199 h 246"/>
                <a:gd name="T72" fmla="*/ 134 w 144"/>
                <a:gd name="T73" fmla="*/ 192 h 246"/>
                <a:gd name="T74" fmla="*/ 134 w 144"/>
                <a:gd name="T75" fmla="*/ 187 h 246"/>
                <a:gd name="T76" fmla="*/ 134 w 144"/>
                <a:gd name="T77" fmla="*/ 159 h 246"/>
                <a:gd name="T78" fmla="*/ 115 w 144"/>
                <a:gd name="T79" fmla="*/ 156 h 246"/>
                <a:gd name="T80" fmla="*/ 99 w 144"/>
                <a:gd name="T81" fmla="*/ 140 h 246"/>
                <a:gd name="T82" fmla="*/ 106 w 144"/>
                <a:gd name="T83" fmla="*/ 140 h 246"/>
                <a:gd name="T84" fmla="*/ 104 w 144"/>
                <a:gd name="T85" fmla="*/ 126 h 246"/>
                <a:gd name="T86" fmla="*/ 85 w 144"/>
                <a:gd name="T87" fmla="*/ 109 h 246"/>
                <a:gd name="T88" fmla="*/ 66 w 144"/>
                <a:gd name="T89" fmla="*/ 76 h 246"/>
                <a:gd name="T90" fmla="*/ 42 w 144"/>
                <a:gd name="T91" fmla="*/ 74 h 246"/>
                <a:gd name="T92" fmla="*/ 61 w 144"/>
                <a:gd name="T93" fmla="*/ 66 h 246"/>
                <a:gd name="T94" fmla="*/ 56 w 144"/>
                <a:gd name="T95" fmla="*/ 62 h 246"/>
                <a:gd name="T96" fmla="*/ 68 w 144"/>
                <a:gd name="T97" fmla="*/ 43 h 246"/>
                <a:gd name="T98" fmla="*/ 59 w 144"/>
                <a:gd name="T99" fmla="*/ 26 h 246"/>
                <a:gd name="T100" fmla="*/ 42 w 144"/>
                <a:gd name="T101" fmla="*/ 29 h 246"/>
                <a:gd name="T102" fmla="*/ 37 w 144"/>
                <a:gd name="T103" fmla="*/ 24 h 246"/>
                <a:gd name="T104" fmla="*/ 52 w 144"/>
                <a:gd name="T105" fmla="*/ 5 h 246"/>
                <a:gd name="T106" fmla="*/ 40 w 144"/>
                <a:gd name="T107" fmla="*/ 3 h 246"/>
                <a:gd name="T108" fmla="*/ 26 w 144"/>
                <a:gd name="T109" fmla="*/ 5 h 246"/>
                <a:gd name="T110" fmla="*/ 18 w 144"/>
                <a:gd name="T111" fmla="*/ 10 h 246"/>
                <a:gd name="T112" fmla="*/ 16 w 144"/>
                <a:gd name="T113" fmla="*/ 21 h 246"/>
                <a:gd name="T114" fmla="*/ 7 w 144"/>
                <a:gd name="T115" fmla="*/ 24 h 2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44" h="246">
                  <a:moveTo>
                    <a:pt x="7" y="31"/>
                  </a:moveTo>
                  <a:lnTo>
                    <a:pt x="7" y="36"/>
                  </a:lnTo>
                  <a:lnTo>
                    <a:pt x="7" y="36"/>
                  </a:lnTo>
                  <a:lnTo>
                    <a:pt x="14" y="36"/>
                  </a:lnTo>
                  <a:lnTo>
                    <a:pt x="9" y="38"/>
                  </a:lnTo>
                  <a:lnTo>
                    <a:pt x="9" y="38"/>
                  </a:lnTo>
                  <a:lnTo>
                    <a:pt x="9" y="38"/>
                  </a:lnTo>
                  <a:lnTo>
                    <a:pt x="14" y="38"/>
                  </a:lnTo>
                  <a:lnTo>
                    <a:pt x="11" y="38"/>
                  </a:lnTo>
                  <a:lnTo>
                    <a:pt x="14" y="40"/>
                  </a:lnTo>
                  <a:lnTo>
                    <a:pt x="11" y="38"/>
                  </a:lnTo>
                  <a:lnTo>
                    <a:pt x="11" y="40"/>
                  </a:lnTo>
                  <a:lnTo>
                    <a:pt x="9" y="43"/>
                  </a:lnTo>
                  <a:lnTo>
                    <a:pt x="11" y="43"/>
                  </a:lnTo>
                  <a:lnTo>
                    <a:pt x="9" y="43"/>
                  </a:lnTo>
                  <a:lnTo>
                    <a:pt x="9" y="45"/>
                  </a:lnTo>
                  <a:lnTo>
                    <a:pt x="11" y="45"/>
                  </a:lnTo>
                  <a:lnTo>
                    <a:pt x="11" y="48"/>
                  </a:lnTo>
                  <a:lnTo>
                    <a:pt x="7" y="45"/>
                  </a:lnTo>
                  <a:lnTo>
                    <a:pt x="7" y="48"/>
                  </a:lnTo>
                  <a:lnTo>
                    <a:pt x="9" y="50"/>
                  </a:lnTo>
                  <a:lnTo>
                    <a:pt x="7" y="52"/>
                  </a:lnTo>
                  <a:lnTo>
                    <a:pt x="4" y="52"/>
                  </a:lnTo>
                  <a:lnTo>
                    <a:pt x="2" y="52"/>
                  </a:lnTo>
                  <a:lnTo>
                    <a:pt x="0" y="55"/>
                  </a:lnTo>
                  <a:lnTo>
                    <a:pt x="2" y="55"/>
                  </a:lnTo>
                  <a:lnTo>
                    <a:pt x="4" y="55"/>
                  </a:lnTo>
                  <a:lnTo>
                    <a:pt x="7" y="55"/>
                  </a:lnTo>
                  <a:lnTo>
                    <a:pt x="7" y="57"/>
                  </a:lnTo>
                  <a:lnTo>
                    <a:pt x="4" y="57"/>
                  </a:lnTo>
                  <a:lnTo>
                    <a:pt x="7" y="59"/>
                  </a:lnTo>
                  <a:lnTo>
                    <a:pt x="9" y="59"/>
                  </a:lnTo>
                  <a:lnTo>
                    <a:pt x="9" y="59"/>
                  </a:lnTo>
                  <a:lnTo>
                    <a:pt x="18" y="52"/>
                  </a:lnTo>
                  <a:lnTo>
                    <a:pt x="16" y="55"/>
                  </a:lnTo>
                  <a:lnTo>
                    <a:pt x="18" y="55"/>
                  </a:lnTo>
                  <a:lnTo>
                    <a:pt x="16" y="57"/>
                  </a:lnTo>
                  <a:lnTo>
                    <a:pt x="14" y="62"/>
                  </a:lnTo>
                  <a:lnTo>
                    <a:pt x="14" y="62"/>
                  </a:lnTo>
                  <a:lnTo>
                    <a:pt x="11" y="66"/>
                  </a:lnTo>
                  <a:lnTo>
                    <a:pt x="11" y="69"/>
                  </a:lnTo>
                  <a:lnTo>
                    <a:pt x="9" y="74"/>
                  </a:lnTo>
                  <a:lnTo>
                    <a:pt x="11" y="78"/>
                  </a:lnTo>
                  <a:lnTo>
                    <a:pt x="9" y="81"/>
                  </a:lnTo>
                  <a:lnTo>
                    <a:pt x="9" y="81"/>
                  </a:lnTo>
                  <a:lnTo>
                    <a:pt x="11" y="81"/>
                  </a:lnTo>
                  <a:lnTo>
                    <a:pt x="9" y="85"/>
                  </a:lnTo>
                  <a:lnTo>
                    <a:pt x="9" y="90"/>
                  </a:lnTo>
                  <a:lnTo>
                    <a:pt x="7" y="92"/>
                  </a:lnTo>
                  <a:lnTo>
                    <a:pt x="7" y="95"/>
                  </a:lnTo>
                  <a:lnTo>
                    <a:pt x="11" y="95"/>
                  </a:lnTo>
                  <a:lnTo>
                    <a:pt x="11" y="90"/>
                  </a:lnTo>
                  <a:lnTo>
                    <a:pt x="11" y="88"/>
                  </a:lnTo>
                  <a:lnTo>
                    <a:pt x="11" y="83"/>
                  </a:lnTo>
                  <a:lnTo>
                    <a:pt x="14" y="81"/>
                  </a:lnTo>
                  <a:lnTo>
                    <a:pt x="11" y="74"/>
                  </a:lnTo>
                  <a:lnTo>
                    <a:pt x="14" y="74"/>
                  </a:lnTo>
                  <a:lnTo>
                    <a:pt x="18" y="69"/>
                  </a:lnTo>
                  <a:lnTo>
                    <a:pt x="16" y="74"/>
                  </a:lnTo>
                  <a:lnTo>
                    <a:pt x="14" y="78"/>
                  </a:lnTo>
                  <a:lnTo>
                    <a:pt x="16" y="78"/>
                  </a:lnTo>
                  <a:lnTo>
                    <a:pt x="16" y="76"/>
                  </a:lnTo>
                  <a:lnTo>
                    <a:pt x="18" y="74"/>
                  </a:lnTo>
                  <a:lnTo>
                    <a:pt x="21" y="78"/>
                  </a:lnTo>
                  <a:lnTo>
                    <a:pt x="23" y="74"/>
                  </a:lnTo>
                  <a:lnTo>
                    <a:pt x="21" y="71"/>
                  </a:lnTo>
                  <a:lnTo>
                    <a:pt x="23" y="69"/>
                  </a:lnTo>
                  <a:lnTo>
                    <a:pt x="23" y="74"/>
                  </a:lnTo>
                  <a:lnTo>
                    <a:pt x="28" y="76"/>
                  </a:lnTo>
                  <a:lnTo>
                    <a:pt x="23" y="76"/>
                  </a:lnTo>
                  <a:lnTo>
                    <a:pt x="23" y="81"/>
                  </a:lnTo>
                  <a:lnTo>
                    <a:pt x="23" y="85"/>
                  </a:lnTo>
                  <a:lnTo>
                    <a:pt x="26" y="85"/>
                  </a:lnTo>
                  <a:lnTo>
                    <a:pt x="26" y="90"/>
                  </a:lnTo>
                  <a:lnTo>
                    <a:pt x="23" y="92"/>
                  </a:lnTo>
                  <a:lnTo>
                    <a:pt x="21" y="102"/>
                  </a:lnTo>
                  <a:lnTo>
                    <a:pt x="21" y="104"/>
                  </a:lnTo>
                  <a:lnTo>
                    <a:pt x="18" y="104"/>
                  </a:lnTo>
                  <a:lnTo>
                    <a:pt x="18" y="107"/>
                  </a:lnTo>
                  <a:lnTo>
                    <a:pt x="23" y="114"/>
                  </a:lnTo>
                  <a:lnTo>
                    <a:pt x="21" y="109"/>
                  </a:lnTo>
                  <a:lnTo>
                    <a:pt x="23" y="107"/>
                  </a:lnTo>
                  <a:lnTo>
                    <a:pt x="30" y="111"/>
                  </a:lnTo>
                  <a:lnTo>
                    <a:pt x="30" y="109"/>
                  </a:lnTo>
                  <a:lnTo>
                    <a:pt x="28" y="107"/>
                  </a:lnTo>
                  <a:lnTo>
                    <a:pt x="30" y="107"/>
                  </a:lnTo>
                  <a:lnTo>
                    <a:pt x="35" y="109"/>
                  </a:lnTo>
                  <a:lnTo>
                    <a:pt x="40" y="109"/>
                  </a:lnTo>
                  <a:lnTo>
                    <a:pt x="40" y="107"/>
                  </a:lnTo>
                  <a:lnTo>
                    <a:pt x="42" y="107"/>
                  </a:lnTo>
                  <a:lnTo>
                    <a:pt x="44" y="104"/>
                  </a:lnTo>
                  <a:lnTo>
                    <a:pt x="54" y="104"/>
                  </a:lnTo>
                  <a:lnTo>
                    <a:pt x="47" y="107"/>
                  </a:lnTo>
                  <a:lnTo>
                    <a:pt x="44" y="116"/>
                  </a:lnTo>
                  <a:lnTo>
                    <a:pt x="49" y="126"/>
                  </a:lnTo>
                  <a:lnTo>
                    <a:pt x="52" y="126"/>
                  </a:lnTo>
                  <a:lnTo>
                    <a:pt x="52" y="130"/>
                  </a:lnTo>
                  <a:lnTo>
                    <a:pt x="54" y="126"/>
                  </a:lnTo>
                  <a:lnTo>
                    <a:pt x="59" y="126"/>
                  </a:lnTo>
                  <a:lnTo>
                    <a:pt x="56" y="130"/>
                  </a:lnTo>
                  <a:lnTo>
                    <a:pt x="59" y="133"/>
                  </a:lnTo>
                  <a:lnTo>
                    <a:pt x="54" y="135"/>
                  </a:lnTo>
                  <a:lnTo>
                    <a:pt x="56" y="140"/>
                  </a:lnTo>
                  <a:lnTo>
                    <a:pt x="54" y="145"/>
                  </a:lnTo>
                  <a:lnTo>
                    <a:pt x="56" y="147"/>
                  </a:lnTo>
                  <a:lnTo>
                    <a:pt x="59" y="149"/>
                  </a:lnTo>
                  <a:lnTo>
                    <a:pt x="61" y="149"/>
                  </a:lnTo>
                  <a:lnTo>
                    <a:pt x="59" y="152"/>
                  </a:lnTo>
                  <a:lnTo>
                    <a:pt x="56" y="152"/>
                  </a:lnTo>
                  <a:lnTo>
                    <a:pt x="54" y="149"/>
                  </a:lnTo>
                  <a:lnTo>
                    <a:pt x="52" y="149"/>
                  </a:lnTo>
                  <a:lnTo>
                    <a:pt x="54" y="152"/>
                  </a:lnTo>
                  <a:lnTo>
                    <a:pt x="56" y="154"/>
                  </a:lnTo>
                  <a:lnTo>
                    <a:pt x="54" y="154"/>
                  </a:lnTo>
                  <a:lnTo>
                    <a:pt x="49" y="152"/>
                  </a:lnTo>
                  <a:lnTo>
                    <a:pt x="44" y="152"/>
                  </a:lnTo>
                  <a:lnTo>
                    <a:pt x="40" y="152"/>
                  </a:lnTo>
                  <a:lnTo>
                    <a:pt x="35" y="156"/>
                  </a:lnTo>
                  <a:lnTo>
                    <a:pt x="30" y="161"/>
                  </a:lnTo>
                  <a:lnTo>
                    <a:pt x="26" y="163"/>
                  </a:lnTo>
                  <a:lnTo>
                    <a:pt x="23" y="166"/>
                  </a:lnTo>
                  <a:lnTo>
                    <a:pt x="28" y="166"/>
                  </a:lnTo>
                  <a:lnTo>
                    <a:pt x="28" y="166"/>
                  </a:lnTo>
                  <a:lnTo>
                    <a:pt x="28" y="163"/>
                  </a:lnTo>
                  <a:lnTo>
                    <a:pt x="35" y="163"/>
                  </a:lnTo>
                  <a:lnTo>
                    <a:pt x="35" y="166"/>
                  </a:lnTo>
                  <a:lnTo>
                    <a:pt x="37" y="168"/>
                  </a:lnTo>
                  <a:lnTo>
                    <a:pt x="35" y="171"/>
                  </a:lnTo>
                  <a:lnTo>
                    <a:pt x="37" y="173"/>
                  </a:lnTo>
                  <a:lnTo>
                    <a:pt x="37" y="173"/>
                  </a:lnTo>
                  <a:lnTo>
                    <a:pt x="33" y="182"/>
                  </a:lnTo>
                  <a:lnTo>
                    <a:pt x="30" y="182"/>
                  </a:lnTo>
                  <a:lnTo>
                    <a:pt x="28" y="185"/>
                  </a:lnTo>
                  <a:lnTo>
                    <a:pt x="26" y="185"/>
                  </a:lnTo>
                  <a:lnTo>
                    <a:pt x="21" y="189"/>
                  </a:lnTo>
                  <a:lnTo>
                    <a:pt x="18" y="189"/>
                  </a:lnTo>
                  <a:lnTo>
                    <a:pt x="14" y="192"/>
                  </a:lnTo>
                  <a:lnTo>
                    <a:pt x="18" y="192"/>
                  </a:lnTo>
                  <a:lnTo>
                    <a:pt x="18" y="194"/>
                  </a:lnTo>
                  <a:lnTo>
                    <a:pt x="14" y="197"/>
                  </a:lnTo>
                  <a:lnTo>
                    <a:pt x="21" y="197"/>
                  </a:lnTo>
                  <a:lnTo>
                    <a:pt x="18" y="199"/>
                  </a:lnTo>
                  <a:lnTo>
                    <a:pt x="21" y="199"/>
                  </a:lnTo>
                  <a:lnTo>
                    <a:pt x="23" y="199"/>
                  </a:lnTo>
                  <a:lnTo>
                    <a:pt x="26" y="197"/>
                  </a:lnTo>
                  <a:lnTo>
                    <a:pt x="33" y="194"/>
                  </a:lnTo>
                  <a:lnTo>
                    <a:pt x="33" y="197"/>
                  </a:lnTo>
                  <a:lnTo>
                    <a:pt x="37" y="199"/>
                  </a:lnTo>
                  <a:lnTo>
                    <a:pt x="33" y="199"/>
                  </a:lnTo>
                  <a:lnTo>
                    <a:pt x="33" y="201"/>
                  </a:lnTo>
                  <a:lnTo>
                    <a:pt x="37" y="201"/>
                  </a:lnTo>
                  <a:lnTo>
                    <a:pt x="37" y="201"/>
                  </a:lnTo>
                  <a:lnTo>
                    <a:pt x="42" y="199"/>
                  </a:lnTo>
                  <a:lnTo>
                    <a:pt x="44" y="204"/>
                  </a:lnTo>
                  <a:lnTo>
                    <a:pt x="47" y="206"/>
                  </a:lnTo>
                  <a:lnTo>
                    <a:pt x="54" y="206"/>
                  </a:lnTo>
                  <a:lnTo>
                    <a:pt x="54" y="204"/>
                  </a:lnTo>
                  <a:lnTo>
                    <a:pt x="59" y="201"/>
                  </a:lnTo>
                  <a:lnTo>
                    <a:pt x="61" y="201"/>
                  </a:lnTo>
                  <a:lnTo>
                    <a:pt x="63" y="199"/>
                  </a:lnTo>
                  <a:lnTo>
                    <a:pt x="68" y="197"/>
                  </a:lnTo>
                  <a:lnTo>
                    <a:pt x="63" y="201"/>
                  </a:lnTo>
                  <a:lnTo>
                    <a:pt x="56" y="206"/>
                  </a:lnTo>
                  <a:lnTo>
                    <a:pt x="56" y="213"/>
                  </a:lnTo>
                  <a:lnTo>
                    <a:pt x="54" y="211"/>
                  </a:lnTo>
                  <a:lnTo>
                    <a:pt x="52" y="213"/>
                  </a:lnTo>
                  <a:lnTo>
                    <a:pt x="49" y="211"/>
                  </a:lnTo>
                  <a:lnTo>
                    <a:pt x="40" y="211"/>
                  </a:lnTo>
                  <a:lnTo>
                    <a:pt x="33" y="211"/>
                  </a:lnTo>
                  <a:lnTo>
                    <a:pt x="35" y="216"/>
                  </a:lnTo>
                  <a:lnTo>
                    <a:pt x="30" y="218"/>
                  </a:lnTo>
                  <a:lnTo>
                    <a:pt x="28" y="218"/>
                  </a:lnTo>
                  <a:lnTo>
                    <a:pt x="28" y="225"/>
                  </a:lnTo>
                  <a:lnTo>
                    <a:pt x="23" y="227"/>
                  </a:lnTo>
                  <a:lnTo>
                    <a:pt x="23" y="230"/>
                  </a:lnTo>
                  <a:lnTo>
                    <a:pt x="18" y="230"/>
                  </a:lnTo>
                  <a:lnTo>
                    <a:pt x="18" y="234"/>
                  </a:lnTo>
                  <a:lnTo>
                    <a:pt x="16" y="234"/>
                  </a:lnTo>
                  <a:lnTo>
                    <a:pt x="16" y="237"/>
                  </a:lnTo>
                  <a:lnTo>
                    <a:pt x="11" y="239"/>
                  </a:lnTo>
                  <a:lnTo>
                    <a:pt x="9" y="239"/>
                  </a:lnTo>
                  <a:lnTo>
                    <a:pt x="4" y="242"/>
                  </a:lnTo>
                  <a:lnTo>
                    <a:pt x="4" y="244"/>
                  </a:lnTo>
                  <a:lnTo>
                    <a:pt x="9" y="244"/>
                  </a:lnTo>
                  <a:lnTo>
                    <a:pt x="9" y="242"/>
                  </a:lnTo>
                  <a:lnTo>
                    <a:pt x="14" y="244"/>
                  </a:lnTo>
                  <a:lnTo>
                    <a:pt x="16" y="246"/>
                  </a:lnTo>
                  <a:lnTo>
                    <a:pt x="18" y="244"/>
                  </a:lnTo>
                  <a:lnTo>
                    <a:pt x="16" y="242"/>
                  </a:lnTo>
                  <a:lnTo>
                    <a:pt x="18" y="239"/>
                  </a:lnTo>
                  <a:lnTo>
                    <a:pt x="18" y="242"/>
                  </a:lnTo>
                  <a:lnTo>
                    <a:pt x="21" y="239"/>
                  </a:lnTo>
                  <a:lnTo>
                    <a:pt x="23" y="239"/>
                  </a:lnTo>
                  <a:lnTo>
                    <a:pt x="26" y="237"/>
                  </a:lnTo>
                  <a:lnTo>
                    <a:pt x="28" y="237"/>
                  </a:lnTo>
                  <a:lnTo>
                    <a:pt x="30" y="234"/>
                  </a:lnTo>
                  <a:lnTo>
                    <a:pt x="33" y="237"/>
                  </a:lnTo>
                  <a:lnTo>
                    <a:pt x="35" y="234"/>
                  </a:lnTo>
                  <a:lnTo>
                    <a:pt x="37" y="237"/>
                  </a:lnTo>
                  <a:lnTo>
                    <a:pt x="40" y="237"/>
                  </a:lnTo>
                  <a:lnTo>
                    <a:pt x="42" y="239"/>
                  </a:lnTo>
                  <a:lnTo>
                    <a:pt x="44" y="239"/>
                  </a:lnTo>
                  <a:lnTo>
                    <a:pt x="44" y="237"/>
                  </a:lnTo>
                  <a:lnTo>
                    <a:pt x="47" y="237"/>
                  </a:lnTo>
                  <a:lnTo>
                    <a:pt x="47" y="234"/>
                  </a:lnTo>
                  <a:lnTo>
                    <a:pt x="47" y="230"/>
                  </a:lnTo>
                  <a:lnTo>
                    <a:pt x="49" y="227"/>
                  </a:lnTo>
                  <a:lnTo>
                    <a:pt x="52" y="227"/>
                  </a:lnTo>
                  <a:lnTo>
                    <a:pt x="52" y="227"/>
                  </a:lnTo>
                  <a:lnTo>
                    <a:pt x="59" y="225"/>
                  </a:lnTo>
                  <a:lnTo>
                    <a:pt x="63" y="225"/>
                  </a:lnTo>
                  <a:lnTo>
                    <a:pt x="68" y="227"/>
                  </a:lnTo>
                  <a:lnTo>
                    <a:pt x="68" y="227"/>
                  </a:lnTo>
                  <a:lnTo>
                    <a:pt x="73" y="227"/>
                  </a:lnTo>
                  <a:lnTo>
                    <a:pt x="75" y="230"/>
                  </a:lnTo>
                  <a:lnTo>
                    <a:pt x="78" y="225"/>
                  </a:lnTo>
                  <a:lnTo>
                    <a:pt x="82" y="223"/>
                  </a:lnTo>
                  <a:lnTo>
                    <a:pt x="85" y="225"/>
                  </a:lnTo>
                  <a:lnTo>
                    <a:pt x="89" y="223"/>
                  </a:lnTo>
                  <a:lnTo>
                    <a:pt x="92" y="223"/>
                  </a:lnTo>
                  <a:lnTo>
                    <a:pt x="94" y="223"/>
                  </a:lnTo>
                  <a:lnTo>
                    <a:pt x="96" y="220"/>
                  </a:lnTo>
                  <a:lnTo>
                    <a:pt x="96" y="223"/>
                  </a:lnTo>
                  <a:lnTo>
                    <a:pt x="99" y="223"/>
                  </a:lnTo>
                  <a:lnTo>
                    <a:pt x="101" y="220"/>
                  </a:lnTo>
                  <a:lnTo>
                    <a:pt x="108" y="220"/>
                  </a:lnTo>
                  <a:lnTo>
                    <a:pt x="113" y="220"/>
                  </a:lnTo>
                  <a:lnTo>
                    <a:pt x="115" y="223"/>
                  </a:lnTo>
                  <a:lnTo>
                    <a:pt x="118" y="223"/>
                  </a:lnTo>
                  <a:lnTo>
                    <a:pt x="122" y="220"/>
                  </a:lnTo>
                  <a:lnTo>
                    <a:pt x="125" y="218"/>
                  </a:lnTo>
                  <a:lnTo>
                    <a:pt x="127" y="216"/>
                  </a:lnTo>
                  <a:lnTo>
                    <a:pt x="130" y="216"/>
                  </a:lnTo>
                  <a:lnTo>
                    <a:pt x="132" y="216"/>
                  </a:lnTo>
                  <a:lnTo>
                    <a:pt x="132" y="213"/>
                  </a:lnTo>
                  <a:lnTo>
                    <a:pt x="137" y="211"/>
                  </a:lnTo>
                  <a:lnTo>
                    <a:pt x="139" y="211"/>
                  </a:lnTo>
                  <a:lnTo>
                    <a:pt x="139" y="208"/>
                  </a:lnTo>
                  <a:lnTo>
                    <a:pt x="139" y="206"/>
                  </a:lnTo>
                  <a:lnTo>
                    <a:pt x="139" y="204"/>
                  </a:lnTo>
                  <a:lnTo>
                    <a:pt x="134" y="204"/>
                  </a:lnTo>
                  <a:lnTo>
                    <a:pt x="130" y="204"/>
                  </a:lnTo>
                  <a:lnTo>
                    <a:pt x="127" y="206"/>
                  </a:lnTo>
                  <a:lnTo>
                    <a:pt x="125" y="204"/>
                  </a:lnTo>
                  <a:lnTo>
                    <a:pt x="122" y="204"/>
                  </a:lnTo>
                  <a:lnTo>
                    <a:pt x="125" y="201"/>
                  </a:lnTo>
                  <a:lnTo>
                    <a:pt x="125" y="201"/>
                  </a:lnTo>
                  <a:lnTo>
                    <a:pt x="125" y="201"/>
                  </a:lnTo>
                  <a:lnTo>
                    <a:pt x="122" y="201"/>
                  </a:lnTo>
                  <a:lnTo>
                    <a:pt x="120" y="201"/>
                  </a:lnTo>
                  <a:lnTo>
                    <a:pt x="122" y="199"/>
                  </a:lnTo>
                  <a:lnTo>
                    <a:pt x="127" y="199"/>
                  </a:lnTo>
                  <a:lnTo>
                    <a:pt x="130" y="197"/>
                  </a:lnTo>
                  <a:lnTo>
                    <a:pt x="130" y="194"/>
                  </a:lnTo>
                  <a:lnTo>
                    <a:pt x="125" y="194"/>
                  </a:lnTo>
                  <a:lnTo>
                    <a:pt x="127" y="192"/>
                  </a:lnTo>
                  <a:lnTo>
                    <a:pt x="130" y="192"/>
                  </a:lnTo>
                  <a:lnTo>
                    <a:pt x="132" y="192"/>
                  </a:lnTo>
                  <a:lnTo>
                    <a:pt x="134" y="192"/>
                  </a:lnTo>
                  <a:lnTo>
                    <a:pt x="134" y="189"/>
                  </a:lnTo>
                  <a:lnTo>
                    <a:pt x="134" y="189"/>
                  </a:lnTo>
                  <a:lnTo>
                    <a:pt x="134" y="187"/>
                  </a:lnTo>
                  <a:lnTo>
                    <a:pt x="132" y="187"/>
                  </a:lnTo>
                  <a:lnTo>
                    <a:pt x="132" y="185"/>
                  </a:lnTo>
                  <a:lnTo>
                    <a:pt x="134" y="185"/>
                  </a:lnTo>
                  <a:lnTo>
                    <a:pt x="134" y="187"/>
                  </a:lnTo>
                  <a:lnTo>
                    <a:pt x="137" y="185"/>
                  </a:lnTo>
                  <a:lnTo>
                    <a:pt x="139" y="182"/>
                  </a:lnTo>
                  <a:lnTo>
                    <a:pt x="141" y="178"/>
                  </a:lnTo>
                  <a:lnTo>
                    <a:pt x="144" y="171"/>
                  </a:lnTo>
                  <a:lnTo>
                    <a:pt x="141" y="168"/>
                  </a:lnTo>
                  <a:lnTo>
                    <a:pt x="139" y="163"/>
                  </a:lnTo>
                  <a:lnTo>
                    <a:pt x="134" y="159"/>
                  </a:lnTo>
                  <a:lnTo>
                    <a:pt x="125" y="159"/>
                  </a:lnTo>
                  <a:lnTo>
                    <a:pt x="118" y="159"/>
                  </a:lnTo>
                  <a:lnTo>
                    <a:pt x="118" y="163"/>
                  </a:lnTo>
                  <a:lnTo>
                    <a:pt x="115" y="166"/>
                  </a:lnTo>
                  <a:lnTo>
                    <a:pt x="113" y="161"/>
                  </a:lnTo>
                  <a:lnTo>
                    <a:pt x="108" y="161"/>
                  </a:lnTo>
                  <a:lnTo>
                    <a:pt x="115" y="156"/>
                  </a:lnTo>
                  <a:lnTo>
                    <a:pt x="115" y="152"/>
                  </a:lnTo>
                  <a:lnTo>
                    <a:pt x="111" y="145"/>
                  </a:lnTo>
                  <a:lnTo>
                    <a:pt x="108" y="145"/>
                  </a:lnTo>
                  <a:lnTo>
                    <a:pt x="104" y="142"/>
                  </a:lnTo>
                  <a:lnTo>
                    <a:pt x="104" y="140"/>
                  </a:lnTo>
                  <a:lnTo>
                    <a:pt x="101" y="140"/>
                  </a:lnTo>
                  <a:lnTo>
                    <a:pt x="99" y="140"/>
                  </a:lnTo>
                  <a:lnTo>
                    <a:pt x="96" y="140"/>
                  </a:lnTo>
                  <a:lnTo>
                    <a:pt x="96" y="140"/>
                  </a:lnTo>
                  <a:lnTo>
                    <a:pt x="99" y="137"/>
                  </a:lnTo>
                  <a:lnTo>
                    <a:pt x="99" y="137"/>
                  </a:lnTo>
                  <a:lnTo>
                    <a:pt x="104" y="137"/>
                  </a:lnTo>
                  <a:lnTo>
                    <a:pt x="106" y="140"/>
                  </a:lnTo>
                  <a:lnTo>
                    <a:pt x="106" y="140"/>
                  </a:lnTo>
                  <a:lnTo>
                    <a:pt x="108" y="140"/>
                  </a:lnTo>
                  <a:lnTo>
                    <a:pt x="111" y="140"/>
                  </a:lnTo>
                  <a:lnTo>
                    <a:pt x="106" y="133"/>
                  </a:lnTo>
                  <a:lnTo>
                    <a:pt x="104" y="130"/>
                  </a:lnTo>
                  <a:lnTo>
                    <a:pt x="104" y="128"/>
                  </a:lnTo>
                  <a:lnTo>
                    <a:pt x="106" y="128"/>
                  </a:lnTo>
                  <a:lnTo>
                    <a:pt x="104" y="126"/>
                  </a:lnTo>
                  <a:lnTo>
                    <a:pt x="101" y="123"/>
                  </a:lnTo>
                  <a:lnTo>
                    <a:pt x="101" y="123"/>
                  </a:lnTo>
                  <a:lnTo>
                    <a:pt x="96" y="118"/>
                  </a:lnTo>
                  <a:lnTo>
                    <a:pt x="92" y="116"/>
                  </a:lnTo>
                  <a:lnTo>
                    <a:pt x="85" y="114"/>
                  </a:lnTo>
                  <a:lnTo>
                    <a:pt x="85" y="111"/>
                  </a:lnTo>
                  <a:lnTo>
                    <a:pt x="85" y="109"/>
                  </a:lnTo>
                  <a:lnTo>
                    <a:pt x="82" y="102"/>
                  </a:lnTo>
                  <a:lnTo>
                    <a:pt x="80" y="100"/>
                  </a:lnTo>
                  <a:lnTo>
                    <a:pt x="78" y="90"/>
                  </a:lnTo>
                  <a:lnTo>
                    <a:pt x="75" y="85"/>
                  </a:lnTo>
                  <a:lnTo>
                    <a:pt x="73" y="85"/>
                  </a:lnTo>
                  <a:lnTo>
                    <a:pt x="68" y="78"/>
                  </a:lnTo>
                  <a:lnTo>
                    <a:pt x="66" y="76"/>
                  </a:lnTo>
                  <a:lnTo>
                    <a:pt x="61" y="76"/>
                  </a:lnTo>
                  <a:lnTo>
                    <a:pt x="59" y="74"/>
                  </a:lnTo>
                  <a:lnTo>
                    <a:pt x="56" y="74"/>
                  </a:lnTo>
                  <a:lnTo>
                    <a:pt x="52" y="76"/>
                  </a:lnTo>
                  <a:lnTo>
                    <a:pt x="47" y="76"/>
                  </a:lnTo>
                  <a:lnTo>
                    <a:pt x="44" y="76"/>
                  </a:lnTo>
                  <a:lnTo>
                    <a:pt x="42" y="74"/>
                  </a:lnTo>
                  <a:lnTo>
                    <a:pt x="40" y="71"/>
                  </a:lnTo>
                  <a:lnTo>
                    <a:pt x="42" y="74"/>
                  </a:lnTo>
                  <a:lnTo>
                    <a:pt x="47" y="74"/>
                  </a:lnTo>
                  <a:lnTo>
                    <a:pt x="52" y="74"/>
                  </a:lnTo>
                  <a:lnTo>
                    <a:pt x="52" y="69"/>
                  </a:lnTo>
                  <a:lnTo>
                    <a:pt x="56" y="69"/>
                  </a:lnTo>
                  <a:lnTo>
                    <a:pt x="61" y="66"/>
                  </a:lnTo>
                  <a:lnTo>
                    <a:pt x="56" y="66"/>
                  </a:lnTo>
                  <a:lnTo>
                    <a:pt x="56" y="64"/>
                  </a:lnTo>
                  <a:lnTo>
                    <a:pt x="54" y="62"/>
                  </a:lnTo>
                  <a:lnTo>
                    <a:pt x="49" y="64"/>
                  </a:lnTo>
                  <a:lnTo>
                    <a:pt x="49" y="64"/>
                  </a:lnTo>
                  <a:lnTo>
                    <a:pt x="52" y="62"/>
                  </a:lnTo>
                  <a:lnTo>
                    <a:pt x="56" y="62"/>
                  </a:lnTo>
                  <a:lnTo>
                    <a:pt x="61" y="59"/>
                  </a:lnTo>
                  <a:lnTo>
                    <a:pt x="61" y="57"/>
                  </a:lnTo>
                  <a:lnTo>
                    <a:pt x="63" y="55"/>
                  </a:lnTo>
                  <a:lnTo>
                    <a:pt x="66" y="50"/>
                  </a:lnTo>
                  <a:lnTo>
                    <a:pt x="66" y="48"/>
                  </a:lnTo>
                  <a:lnTo>
                    <a:pt x="66" y="45"/>
                  </a:lnTo>
                  <a:lnTo>
                    <a:pt x="68" y="43"/>
                  </a:lnTo>
                  <a:lnTo>
                    <a:pt x="68" y="40"/>
                  </a:lnTo>
                  <a:lnTo>
                    <a:pt x="70" y="36"/>
                  </a:lnTo>
                  <a:lnTo>
                    <a:pt x="73" y="33"/>
                  </a:lnTo>
                  <a:lnTo>
                    <a:pt x="73" y="31"/>
                  </a:lnTo>
                  <a:lnTo>
                    <a:pt x="68" y="26"/>
                  </a:lnTo>
                  <a:lnTo>
                    <a:pt x="66" y="26"/>
                  </a:lnTo>
                  <a:lnTo>
                    <a:pt x="59" y="26"/>
                  </a:lnTo>
                  <a:lnTo>
                    <a:pt x="54" y="26"/>
                  </a:lnTo>
                  <a:lnTo>
                    <a:pt x="52" y="29"/>
                  </a:lnTo>
                  <a:lnTo>
                    <a:pt x="49" y="29"/>
                  </a:lnTo>
                  <a:lnTo>
                    <a:pt x="47" y="26"/>
                  </a:lnTo>
                  <a:lnTo>
                    <a:pt x="44" y="26"/>
                  </a:lnTo>
                  <a:lnTo>
                    <a:pt x="44" y="29"/>
                  </a:lnTo>
                  <a:lnTo>
                    <a:pt x="42" y="29"/>
                  </a:lnTo>
                  <a:lnTo>
                    <a:pt x="37" y="31"/>
                  </a:lnTo>
                  <a:lnTo>
                    <a:pt x="37" y="31"/>
                  </a:lnTo>
                  <a:lnTo>
                    <a:pt x="35" y="31"/>
                  </a:lnTo>
                  <a:lnTo>
                    <a:pt x="33" y="31"/>
                  </a:lnTo>
                  <a:lnTo>
                    <a:pt x="37" y="29"/>
                  </a:lnTo>
                  <a:lnTo>
                    <a:pt x="40" y="24"/>
                  </a:lnTo>
                  <a:lnTo>
                    <a:pt x="37" y="24"/>
                  </a:lnTo>
                  <a:lnTo>
                    <a:pt x="35" y="24"/>
                  </a:lnTo>
                  <a:lnTo>
                    <a:pt x="37" y="21"/>
                  </a:lnTo>
                  <a:lnTo>
                    <a:pt x="37" y="19"/>
                  </a:lnTo>
                  <a:lnTo>
                    <a:pt x="44" y="14"/>
                  </a:lnTo>
                  <a:lnTo>
                    <a:pt x="47" y="10"/>
                  </a:lnTo>
                  <a:lnTo>
                    <a:pt x="49" y="10"/>
                  </a:lnTo>
                  <a:lnTo>
                    <a:pt x="52" y="5"/>
                  </a:lnTo>
                  <a:lnTo>
                    <a:pt x="49" y="3"/>
                  </a:lnTo>
                  <a:lnTo>
                    <a:pt x="52" y="0"/>
                  </a:lnTo>
                  <a:lnTo>
                    <a:pt x="52" y="0"/>
                  </a:lnTo>
                  <a:lnTo>
                    <a:pt x="47" y="0"/>
                  </a:lnTo>
                  <a:lnTo>
                    <a:pt x="44" y="0"/>
                  </a:lnTo>
                  <a:lnTo>
                    <a:pt x="42" y="0"/>
                  </a:lnTo>
                  <a:lnTo>
                    <a:pt x="40" y="3"/>
                  </a:lnTo>
                  <a:lnTo>
                    <a:pt x="35" y="3"/>
                  </a:lnTo>
                  <a:lnTo>
                    <a:pt x="33" y="3"/>
                  </a:lnTo>
                  <a:lnTo>
                    <a:pt x="30" y="3"/>
                  </a:lnTo>
                  <a:lnTo>
                    <a:pt x="30" y="5"/>
                  </a:lnTo>
                  <a:lnTo>
                    <a:pt x="30" y="3"/>
                  </a:lnTo>
                  <a:lnTo>
                    <a:pt x="28" y="3"/>
                  </a:lnTo>
                  <a:lnTo>
                    <a:pt x="26" y="5"/>
                  </a:lnTo>
                  <a:lnTo>
                    <a:pt x="26" y="3"/>
                  </a:lnTo>
                  <a:lnTo>
                    <a:pt x="21" y="0"/>
                  </a:lnTo>
                  <a:lnTo>
                    <a:pt x="21" y="3"/>
                  </a:lnTo>
                  <a:lnTo>
                    <a:pt x="18" y="5"/>
                  </a:lnTo>
                  <a:lnTo>
                    <a:pt x="18" y="7"/>
                  </a:lnTo>
                  <a:lnTo>
                    <a:pt x="18" y="7"/>
                  </a:lnTo>
                  <a:lnTo>
                    <a:pt x="18" y="10"/>
                  </a:lnTo>
                  <a:lnTo>
                    <a:pt x="16" y="12"/>
                  </a:lnTo>
                  <a:lnTo>
                    <a:pt x="16" y="14"/>
                  </a:lnTo>
                  <a:lnTo>
                    <a:pt x="16" y="17"/>
                  </a:lnTo>
                  <a:lnTo>
                    <a:pt x="14" y="17"/>
                  </a:lnTo>
                  <a:lnTo>
                    <a:pt x="18" y="19"/>
                  </a:lnTo>
                  <a:lnTo>
                    <a:pt x="18" y="24"/>
                  </a:lnTo>
                  <a:lnTo>
                    <a:pt x="16" y="21"/>
                  </a:lnTo>
                  <a:lnTo>
                    <a:pt x="14" y="21"/>
                  </a:lnTo>
                  <a:lnTo>
                    <a:pt x="11" y="19"/>
                  </a:lnTo>
                  <a:lnTo>
                    <a:pt x="11" y="21"/>
                  </a:lnTo>
                  <a:lnTo>
                    <a:pt x="11" y="24"/>
                  </a:lnTo>
                  <a:lnTo>
                    <a:pt x="11" y="24"/>
                  </a:lnTo>
                  <a:lnTo>
                    <a:pt x="9" y="21"/>
                  </a:lnTo>
                  <a:lnTo>
                    <a:pt x="7" y="24"/>
                  </a:lnTo>
                  <a:lnTo>
                    <a:pt x="9" y="26"/>
                  </a:lnTo>
                  <a:lnTo>
                    <a:pt x="9" y="29"/>
                  </a:lnTo>
                  <a:lnTo>
                    <a:pt x="11" y="31"/>
                  </a:lnTo>
                  <a:lnTo>
                    <a:pt x="11" y="31"/>
                  </a:lnTo>
                  <a:lnTo>
                    <a:pt x="9" y="31"/>
                  </a:lnTo>
                  <a:lnTo>
                    <a:pt x="7" y="31"/>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513" name="Freeform 809"/>
            <p:cNvSpPr>
              <a:spLocks/>
            </p:cNvSpPr>
            <p:nvPr/>
          </p:nvSpPr>
          <p:spPr bwMode="auto">
            <a:xfrm>
              <a:off x="5832197" y="3011291"/>
              <a:ext cx="8356" cy="8356"/>
            </a:xfrm>
            <a:custGeom>
              <a:avLst/>
              <a:gdLst>
                <a:gd name="T0" fmla="*/ 0 w 7"/>
                <a:gd name="T1" fmla="*/ 2 h 7"/>
                <a:gd name="T2" fmla="*/ 2 w 7"/>
                <a:gd name="T3" fmla="*/ 5 h 7"/>
                <a:gd name="T4" fmla="*/ 5 w 7"/>
                <a:gd name="T5" fmla="*/ 5 h 7"/>
                <a:gd name="T6" fmla="*/ 7 w 7"/>
                <a:gd name="T7" fmla="*/ 7 h 7"/>
                <a:gd name="T8" fmla="*/ 7 w 7"/>
                <a:gd name="T9" fmla="*/ 2 h 7"/>
                <a:gd name="T10" fmla="*/ 2 w 7"/>
                <a:gd name="T11" fmla="*/ 5 h 7"/>
                <a:gd name="T12" fmla="*/ 5 w 7"/>
                <a:gd name="T13" fmla="*/ 2 h 7"/>
                <a:gd name="T14" fmla="*/ 2 w 7"/>
                <a:gd name="T15" fmla="*/ 0 h 7"/>
                <a:gd name="T16" fmla="*/ 0 w 7"/>
                <a:gd name="T17" fmla="*/ 0 h 7"/>
                <a:gd name="T18" fmla="*/ 0 w 7"/>
                <a:gd name="T19" fmla="*/ 5 h 7"/>
                <a:gd name="T20" fmla="*/ 0 w 7"/>
                <a:gd name="T21" fmla="*/ 5 h 7"/>
                <a:gd name="T22" fmla="*/ 0 w 7"/>
                <a:gd name="T23" fmla="*/ 2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 h="7">
                  <a:moveTo>
                    <a:pt x="0" y="2"/>
                  </a:moveTo>
                  <a:lnTo>
                    <a:pt x="2" y="5"/>
                  </a:lnTo>
                  <a:lnTo>
                    <a:pt x="5" y="5"/>
                  </a:lnTo>
                  <a:lnTo>
                    <a:pt x="7" y="7"/>
                  </a:lnTo>
                  <a:lnTo>
                    <a:pt x="7" y="2"/>
                  </a:lnTo>
                  <a:lnTo>
                    <a:pt x="2" y="5"/>
                  </a:lnTo>
                  <a:lnTo>
                    <a:pt x="5" y="2"/>
                  </a:lnTo>
                  <a:lnTo>
                    <a:pt x="2" y="0"/>
                  </a:lnTo>
                  <a:lnTo>
                    <a:pt x="0" y="0"/>
                  </a:lnTo>
                  <a:lnTo>
                    <a:pt x="0" y="5"/>
                  </a:lnTo>
                  <a:lnTo>
                    <a:pt x="0" y="5"/>
                  </a:lnTo>
                  <a:lnTo>
                    <a:pt x="0" y="2"/>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514" name="Freeform 810"/>
            <p:cNvSpPr>
              <a:spLocks/>
            </p:cNvSpPr>
            <p:nvPr/>
          </p:nvSpPr>
          <p:spPr bwMode="auto">
            <a:xfrm>
              <a:off x="5871587" y="2949220"/>
              <a:ext cx="5969" cy="5969"/>
            </a:xfrm>
            <a:custGeom>
              <a:avLst/>
              <a:gdLst>
                <a:gd name="T0" fmla="*/ 2 w 2"/>
                <a:gd name="T1" fmla="*/ 0 h 2"/>
                <a:gd name="T2" fmla="*/ 1 w 2"/>
                <a:gd name="T3" fmla="*/ 0 h 2"/>
                <a:gd name="T4" fmla="*/ 0 w 2"/>
                <a:gd name="T5" fmla="*/ 1 h 2"/>
                <a:gd name="T6" fmla="*/ 2 w 2"/>
                <a:gd name="T7" fmla="*/ 2 h 2"/>
                <a:gd name="T8" fmla="*/ 2 w 2"/>
                <a:gd name="T9" fmla="*/ 0 h 2"/>
              </a:gdLst>
              <a:ahLst/>
              <a:cxnLst>
                <a:cxn ang="0">
                  <a:pos x="T0" y="T1"/>
                </a:cxn>
                <a:cxn ang="0">
                  <a:pos x="T2" y="T3"/>
                </a:cxn>
                <a:cxn ang="0">
                  <a:pos x="T4" y="T5"/>
                </a:cxn>
                <a:cxn ang="0">
                  <a:pos x="T6" y="T7"/>
                </a:cxn>
                <a:cxn ang="0">
                  <a:pos x="T8" y="T9"/>
                </a:cxn>
              </a:cxnLst>
              <a:rect l="0" t="0" r="r" b="b"/>
              <a:pathLst>
                <a:path w="2" h="2">
                  <a:moveTo>
                    <a:pt x="2" y="0"/>
                  </a:moveTo>
                  <a:cubicBezTo>
                    <a:pt x="1" y="0"/>
                    <a:pt x="1" y="0"/>
                    <a:pt x="1" y="0"/>
                  </a:cubicBezTo>
                  <a:cubicBezTo>
                    <a:pt x="0" y="1"/>
                    <a:pt x="0" y="1"/>
                    <a:pt x="0" y="1"/>
                  </a:cubicBezTo>
                  <a:cubicBezTo>
                    <a:pt x="0" y="1"/>
                    <a:pt x="1" y="2"/>
                    <a:pt x="2" y="2"/>
                  </a:cubicBezTo>
                  <a:lnTo>
                    <a:pt x="2" y="0"/>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515" name="Freeform 811"/>
            <p:cNvSpPr>
              <a:spLocks/>
            </p:cNvSpPr>
            <p:nvPr/>
          </p:nvSpPr>
          <p:spPr bwMode="auto">
            <a:xfrm>
              <a:off x="5834583" y="3008904"/>
              <a:ext cx="3581" cy="2387"/>
            </a:xfrm>
            <a:custGeom>
              <a:avLst/>
              <a:gdLst>
                <a:gd name="T0" fmla="*/ 3 w 3"/>
                <a:gd name="T1" fmla="*/ 0 h 2"/>
                <a:gd name="T2" fmla="*/ 0 w 3"/>
                <a:gd name="T3" fmla="*/ 0 h 2"/>
                <a:gd name="T4" fmla="*/ 3 w 3"/>
                <a:gd name="T5" fmla="*/ 2 h 2"/>
                <a:gd name="T6" fmla="*/ 3 w 3"/>
                <a:gd name="T7" fmla="*/ 0 h 2"/>
              </a:gdLst>
              <a:ahLst/>
              <a:cxnLst>
                <a:cxn ang="0">
                  <a:pos x="T0" y="T1"/>
                </a:cxn>
                <a:cxn ang="0">
                  <a:pos x="T2" y="T3"/>
                </a:cxn>
                <a:cxn ang="0">
                  <a:pos x="T4" y="T5"/>
                </a:cxn>
                <a:cxn ang="0">
                  <a:pos x="T6" y="T7"/>
                </a:cxn>
              </a:cxnLst>
              <a:rect l="0" t="0" r="r" b="b"/>
              <a:pathLst>
                <a:path w="3" h="2">
                  <a:moveTo>
                    <a:pt x="3" y="0"/>
                  </a:moveTo>
                  <a:lnTo>
                    <a:pt x="0" y="0"/>
                  </a:lnTo>
                  <a:lnTo>
                    <a:pt x="3" y="2"/>
                  </a:lnTo>
                  <a:lnTo>
                    <a:pt x="3" y="0"/>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516" name="Freeform 812"/>
            <p:cNvSpPr>
              <a:spLocks/>
            </p:cNvSpPr>
            <p:nvPr/>
          </p:nvSpPr>
          <p:spPr bwMode="auto">
            <a:xfrm>
              <a:off x="5828614" y="3019648"/>
              <a:ext cx="5969" cy="2387"/>
            </a:xfrm>
            <a:custGeom>
              <a:avLst/>
              <a:gdLst>
                <a:gd name="T0" fmla="*/ 5 w 5"/>
                <a:gd name="T1" fmla="*/ 2 h 2"/>
                <a:gd name="T2" fmla="*/ 3 w 5"/>
                <a:gd name="T3" fmla="*/ 0 h 2"/>
                <a:gd name="T4" fmla="*/ 0 w 5"/>
                <a:gd name="T5" fmla="*/ 0 h 2"/>
                <a:gd name="T6" fmla="*/ 3 w 5"/>
                <a:gd name="T7" fmla="*/ 2 h 2"/>
                <a:gd name="T8" fmla="*/ 5 w 5"/>
                <a:gd name="T9" fmla="*/ 2 h 2"/>
              </a:gdLst>
              <a:ahLst/>
              <a:cxnLst>
                <a:cxn ang="0">
                  <a:pos x="T0" y="T1"/>
                </a:cxn>
                <a:cxn ang="0">
                  <a:pos x="T2" y="T3"/>
                </a:cxn>
                <a:cxn ang="0">
                  <a:pos x="T4" y="T5"/>
                </a:cxn>
                <a:cxn ang="0">
                  <a:pos x="T6" y="T7"/>
                </a:cxn>
                <a:cxn ang="0">
                  <a:pos x="T8" y="T9"/>
                </a:cxn>
              </a:cxnLst>
              <a:rect l="0" t="0" r="r" b="b"/>
              <a:pathLst>
                <a:path w="5" h="2">
                  <a:moveTo>
                    <a:pt x="5" y="2"/>
                  </a:moveTo>
                  <a:lnTo>
                    <a:pt x="3" y="0"/>
                  </a:lnTo>
                  <a:lnTo>
                    <a:pt x="0" y="0"/>
                  </a:lnTo>
                  <a:lnTo>
                    <a:pt x="3" y="2"/>
                  </a:lnTo>
                  <a:lnTo>
                    <a:pt x="5" y="2"/>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517" name="Freeform 813"/>
            <p:cNvSpPr>
              <a:spLocks/>
            </p:cNvSpPr>
            <p:nvPr/>
          </p:nvSpPr>
          <p:spPr bwMode="auto">
            <a:xfrm>
              <a:off x="5877556" y="2968319"/>
              <a:ext cx="2387" cy="3581"/>
            </a:xfrm>
            <a:custGeom>
              <a:avLst/>
              <a:gdLst>
                <a:gd name="T0" fmla="*/ 2 w 2"/>
                <a:gd name="T1" fmla="*/ 0 h 3"/>
                <a:gd name="T2" fmla="*/ 2 w 2"/>
                <a:gd name="T3" fmla="*/ 0 h 3"/>
                <a:gd name="T4" fmla="*/ 0 w 2"/>
                <a:gd name="T5" fmla="*/ 3 h 3"/>
                <a:gd name="T6" fmla="*/ 2 w 2"/>
                <a:gd name="T7" fmla="*/ 0 h 3"/>
              </a:gdLst>
              <a:ahLst/>
              <a:cxnLst>
                <a:cxn ang="0">
                  <a:pos x="T0" y="T1"/>
                </a:cxn>
                <a:cxn ang="0">
                  <a:pos x="T2" y="T3"/>
                </a:cxn>
                <a:cxn ang="0">
                  <a:pos x="T4" y="T5"/>
                </a:cxn>
                <a:cxn ang="0">
                  <a:pos x="T6" y="T7"/>
                </a:cxn>
              </a:cxnLst>
              <a:rect l="0" t="0" r="r" b="b"/>
              <a:pathLst>
                <a:path w="2" h="3">
                  <a:moveTo>
                    <a:pt x="2" y="0"/>
                  </a:moveTo>
                  <a:lnTo>
                    <a:pt x="2" y="0"/>
                  </a:lnTo>
                  <a:lnTo>
                    <a:pt x="0" y="3"/>
                  </a:lnTo>
                  <a:lnTo>
                    <a:pt x="2" y="0"/>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518" name="Freeform 814"/>
            <p:cNvSpPr>
              <a:spLocks/>
            </p:cNvSpPr>
            <p:nvPr/>
          </p:nvSpPr>
          <p:spPr bwMode="auto">
            <a:xfrm>
              <a:off x="5778479" y="3112755"/>
              <a:ext cx="8356" cy="11937"/>
            </a:xfrm>
            <a:custGeom>
              <a:avLst/>
              <a:gdLst>
                <a:gd name="T0" fmla="*/ 5 w 7"/>
                <a:gd name="T1" fmla="*/ 7 h 10"/>
                <a:gd name="T2" fmla="*/ 7 w 7"/>
                <a:gd name="T3" fmla="*/ 0 h 10"/>
                <a:gd name="T4" fmla="*/ 0 w 7"/>
                <a:gd name="T5" fmla="*/ 7 h 10"/>
                <a:gd name="T6" fmla="*/ 2 w 7"/>
                <a:gd name="T7" fmla="*/ 10 h 10"/>
                <a:gd name="T8" fmla="*/ 5 w 7"/>
                <a:gd name="T9" fmla="*/ 7 h 10"/>
              </a:gdLst>
              <a:ahLst/>
              <a:cxnLst>
                <a:cxn ang="0">
                  <a:pos x="T0" y="T1"/>
                </a:cxn>
                <a:cxn ang="0">
                  <a:pos x="T2" y="T3"/>
                </a:cxn>
                <a:cxn ang="0">
                  <a:pos x="T4" y="T5"/>
                </a:cxn>
                <a:cxn ang="0">
                  <a:pos x="T6" y="T7"/>
                </a:cxn>
                <a:cxn ang="0">
                  <a:pos x="T8" y="T9"/>
                </a:cxn>
              </a:cxnLst>
              <a:rect l="0" t="0" r="r" b="b"/>
              <a:pathLst>
                <a:path w="7" h="10">
                  <a:moveTo>
                    <a:pt x="5" y="7"/>
                  </a:moveTo>
                  <a:lnTo>
                    <a:pt x="7" y="0"/>
                  </a:lnTo>
                  <a:lnTo>
                    <a:pt x="0" y="7"/>
                  </a:lnTo>
                  <a:lnTo>
                    <a:pt x="2" y="10"/>
                  </a:lnTo>
                  <a:lnTo>
                    <a:pt x="5" y="7"/>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519" name="Freeform 815"/>
            <p:cNvSpPr>
              <a:spLocks/>
            </p:cNvSpPr>
            <p:nvPr/>
          </p:nvSpPr>
          <p:spPr bwMode="auto">
            <a:xfrm>
              <a:off x="5761769" y="3031584"/>
              <a:ext cx="16712" cy="19099"/>
            </a:xfrm>
            <a:custGeom>
              <a:avLst/>
              <a:gdLst>
                <a:gd name="T0" fmla="*/ 4 w 14"/>
                <a:gd name="T1" fmla="*/ 9 h 16"/>
                <a:gd name="T2" fmla="*/ 2 w 14"/>
                <a:gd name="T3" fmla="*/ 7 h 16"/>
                <a:gd name="T4" fmla="*/ 0 w 14"/>
                <a:gd name="T5" fmla="*/ 11 h 16"/>
                <a:gd name="T6" fmla="*/ 2 w 14"/>
                <a:gd name="T7" fmla="*/ 14 h 16"/>
                <a:gd name="T8" fmla="*/ 0 w 14"/>
                <a:gd name="T9" fmla="*/ 14 h 16"/>
                <a:gd name="T10" fmla="*/ 2 w 14"/>
                <a:gd name="T11" fmla="*/ 16 h 16"/>
                <a:gd name="T12" fmla="*/ 4 w 14"/>
                <a:gd name="T13" fmla="*/ 16 h 16"/>
                <a:gd name="T14" fmla="*/ 9 w 14"/>
                <a:gd name="T15" fmla="*/ 16 h 16"/>
                <a:gd name="T16" fmla="*/ 12 w 14"/>
                <a:gd name="T17" fmla="*/ 14 h 16"/>
                <a:gd name="T18" fmla="*/ 9 w 14"/>
                <a:gd name="T19" fmla="*/ 11 h 16"/>
                <a:gd name="T20" fmla="*/ 12 w 14"/>
                <a:gd name="T21" fmla="*/ 9 h 16"/>
                <a:gd name="T22" fmla="*/ 14 w 14"/>
                <a:gd name="T23" fmla="*/ 4 h 16"/>
                <a:gd name="T24" fmla="*/ 14 w 14"/>
                <a:gd name="T25" fmla="*/ 0 h 16"/>
                <a:gd name="T26" fmla="*/ 4 w 14"/>
                <a:gd name="T27" fmla="*/ 7 h 16"/>
                <a:gd name="T28" fmla="*/ 4 w 14"/>
                <a:gd name="T29" fmla="*/ 9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4" h="16">
                  <a:moveTo>
                    <a:pt x="4" y="9"/>
                  </a:moveTo>
                  <a:lnTo>
                    <a:pt x="2" y="7"/>
                  </a:lnTo>
                  <a:lnTo>
                    <a:pt x="0" y="11"/>
                  </a:lnTo>
                  <a:lnTo>
                    <a:pt x="2" y="14"/>
                  </a:lnTo>
                  <a:lnTo>
                    <a:pt x="0" y="14"/>
                  </a:lnTo>
                  <a:lnTo>
                    <a:pt x="2" y="16"/>
                  </a:lnTo>
                  <a:lnTo>
                    <a:pt x="4" y="16"/>
                  </a:lnTo>
                  <a:lnTo>
                    <a:pt x="9" y="16"/>
                  </a:lnTo>
                  <a:lnTo>
                    <a:pt x="12" y="14"/>
                  </a:lnTo>
                  <a:lnTo>
                    <a:pt x="9" y="11"/>
                  </a:lnTo>
                  <a:lnTo>
                    <a:pt x="12" y="9"/>
                  </a:lnTo>
                  <a:lnTo>
                    <a:pt x="14" y="4"/>
                  </a:lnTo>
                  <a:lnTo>
                    <a:pt x="14" y="0"/>
                  </a:lnTo>
                  <a:lnTo>
                    <a:pt x="4" y="7"/>
                  </a:lnTo>
                  <a:lnTo>
                    <a:pt x="4" y="9"/>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520" name="Freeform 816"/>
            <p:cNvSpPr>
              <a:spLocks/>
            </p:cNvSpPr>
            <p:nvPr/>
          </p:nvSpPr>
          <p:spPr bwMode="auto">
            <a:xfrm>
              <a:off x="5761769" y="3050683"/>
              <a:ext cx="8356" cy="5969"/>
            </a:xfrm>
            <a:custGeom>
              <a:avLst/>
              <a:gdLst>
                <a:gd name="T0" fmla="*/ 2 w 7"/>
                <a:gd name="T1" fmla="*/ 0 h 5"/>
                <a:gd name="T2" fmla="*/ 2 w 7"/>
                <a:gd name="T3" fmla="*/ 2 h 5"/>
                <a:gd name="T4" fmla="*/ 0 w 7"/>
                <a:gd name="T5" fmla="*/ 2 h 5"/>
                <a:gd name="T6" fmla="*/ 0 w 7"/>
                <a:gd name="T7" fmla="*/ 5 h 5"/>
                <a:gd name="T8" fmla="*/ 2 w 7"/>
                <a:gd name="T9" fmla="*/ 5 h 5"/>
                <a:gd name="T10" fmla="*/ 7 w 7"/>
                <a:gd name="T11" fmla="*/ 2 h 5"/>
                <a:gd name="T12" fmla="*/ 2 w 7"/>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7" h="5">
                  <a:moveTo>
                    <a:pt x="2" y="0"/>
                  </a:moveTo>
                  <a:lnTo>
                    <a:pt x="2" y="2"/>
                  </a:lnTo>
                  <a:lnTo>
                    <a:pt x="0" y="2"/>
                  </a:lnTo>
                  <a:lnTo>
                    <a:pt x="0" y="5"/>
                  </a:lnTo>
                  <a:lnTo>
                    <a:pt x="2" y="5"/>
                  </a:lnTo>
                  <a:lnTo>
                    <a:pt x="7" y="2"/>
                  </a:lnTo>
                  <a:lnTo>
                    <a:pt x="2" y="0"/>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521" name="Freeform 817"/>
            <p:cNvSpPr>
              <a:spLocks/>
            </p:cNvSpPr>
            <p:nvPr/>
          </p:nvSpPr>
          <p:spPr bwMode="auto">
            <a:xfrm>
              <a:off x="5761769" y="3098431"/>
              <a:ext cx="4775" cy="3581"/>
            </a:xfrm>
            <a:custGeom>
              <a:avLst/>
              <a:gdLst>
                <a:gd name="T0" fmla="*/ 0 w 4"/>
                <a:gd name="T1" fmla="*/ 3 h 3"/>
                <a:gd name="T2" fmla="*/ 4 w 4"/>
                <a:gd name="T3" fmla="*/ 0 h 3"/>
                <a:gd name="T4" fmla="*/ 0 w 4"/>
                <a:gd name="T5" fmla="*/ 0 h 3"/>
                <a:gd name="T6" fmla="*/ 0 w 4"/>
                <a:gd name="T7" fmla="*/ 3 h 3"/>
              </a:gdLst>
              <a:ahLst/>
              <a:cxnLst>
                <a:cxn ang="0">
                  <a:pos x="T0" y="T1"/>
                </a:cxn>
                <a:cxn ang="0">
                  <a:pos x="T2" y="T3"/>
                </a:cxn>
                <a:cxn ang="0">
                  <a:pos x="T4" y="T5"/>
                </a:cxn>
                <a:cxn ang="0">
                  <a:pos x="T6" y="T7"/>
                </a:cxn>
              </a:cxnLst>
              <a:rect l="0" t="0" r="r" b="b"/>
              <a:pathLst>
                <a:path w="4" h="3">
                  <a:moveTo>
                    <a:pt x="0" y="3"/>
                  </a:moveTo>
                  <a:lnTo>
                    <a:pt x="4" y="0"/>
                  </a:lnTo>
                  <a:lnTo>
                    <a:pt x="0" y="0"/>
                  </a:lnTo>
                  <a:lnTo>
                    <a:pt x="0" y="3"/>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522" name="Freeform 818"/>
            <p:cNvSpPr>
              <a:spLocks/>
            </p:cNvSpPr>
            <p:nvPr/>
          </p:nvSpPr>
          <p:spPr bwMode="auto">
            <a:xfrm>
              <a:off x="5766544" y="3059039"/>
              <a:ext cx="20293" cy="22680"/>
            </a:xfrm>
            <a:custGeom>
              <a:avLst/>
              <a:gdLst>
                <a:gd name="T0" fmla="*/ 8 w 17"/>
                <a:gd name="T1" fmla="*/ 0 h 19"/>
                <a:gd name="T2" fmla="*/ 5 w 17"/>
                <a:gd name="T3" fmla="*/ 3 h 19"/>
                <a:gd name="T4" fmla="*/ 8 w 17"/>
                <a:gd name="T5" fmla="*/ 5 h 19"/>
                <a:gd name="T6" fmla="*/ 3 w 17"/>
                <a:gd name="T7" fmla="*/ 3 h 19"/>
                <a:gd name="T8" fmla="*/ 3 w 17"/>
                <a:gd name="T9" fmla="*/ 7 h 19"/>
                <a:gd name="T10" fmla="*/ 0 w 17"/>
                <a:gd name="T11" fmla="*/ 5 h 19"/>
                <a:gd name="T12" fmla="*/ 0 w 17"/>
                <a:gd name="T13" fmla="*/ 7 h 19"/>
                <a:gd name="T14" fmla="*/ 3 w 17"/>
                <a:gd name="T15" fmla="*/ 10 h 19"/>
                <a:gd name="T16" fmla="*/ 3 w 17"/>
                <a:gd name="T17" fmla="*/ 7 h 19"/>
                <a:gd name="T18" fmla="*/ 5 w 17"/>
                <a:gd name="T19" fmla="*/ 10 h 19"/>
                <a:gd name="T20" fmla="*/ 5 w 17"/>
                <a:gd name="T21" fmla="*/ 10 h 19"/>
                <a:gd name="T22" fmla="*/ 8 w 17"/>
                <a:gd name="T23" fmla="*/ 14 h 19"/>
                <a:gd name="T24" fmla="*/ 12 w 17"/>
                <a:gd name="T25" fmla="*/ 14 h 19"/>
                <a:gd name="T26" fmla="*/ 12 w 17"/>
                <a:gd name="T27" fmla="*/ 19 h 19"/>
                <a:gd name="T28" fmla="*/ 15 w 17"/>
                <a:gd name="T29" fmla="*/ 19 h 19"/>
                <a:gd name="T30" fmla="*/ 15 w 17"/>
                <a:gd name="T31" fmla="*/ 14 h 19"/>
                <a:gd name="T32" fmla="*/ 17 w 17"/>
                <a:gd name="T33" fmla="*/ 14 h 19"/>
                <a:gd name="T34" fmla="*/ 17 w 17"/>
                <a:gd name="T35" fmla="*/ 12 h 19"/>
                <a:gd name="T36" fmla="*/ 15 w 17"/>
                <a:gd name="T37" fmla="*/ 12 h 19"/>
                <a:gd name="T38" fmla="*/ 10 w 17"/>
                <a:gd name="T39" fmla="*/ 12 h 19"/>
                <a:gd name="T40" fmla="*/ 10 w 17"/>
                <a:gd name="T41" fmla="*/ 5 h 19"/>
                <a:gd name="T42" fmla="*/ 8 w 17"/>
                <a:gd name="T43"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7" h="19">
                  <a:moveTo>
                    <a:pt x="8" y="0"/>
                  </a:moveTo>
                  <a:lnTo>
                    <a:pt x="5" y="3"/>
                  </a:lnTo>
                  <a:lnTo>
                    <a:pt x="8" y="5"/>
                  </a:lnTo>
                  <a:lnTo>
                    <a:pt x="3" y="3"/>
                  </a:lnTo>
                  <a:lnTo>
                    <a:pt x="3" y="7"/>
                  </a:lnTo>
                  <a:lnTo>
                    <a:pt x="0" y="5"/>
                  </a:lnTo>
                  <a:lnTo>
                    <a:pt x="0" y="7"/>
                  </a:lnTo>
                  <a:lnTo>
                    <a:pt x="3" y="10"/>
                  </a:lnTo>
                  <a:lnTo>
                    <a:pt x="3" y="7"/>
                  </a:lnTo>
                  <a:lnTo>
                    <a:pt x="5" y="10"/>
                  </a:lnTo>
                  <a:lnTo>
                    <a:pt x="5" y="10"/>
                  </a:lnTo>
                  <a:lnTo>
                    <a:pt x="8" y="14"/>
                  </a:lnTo>
                  <a:lnTo>
                    <a:pt x="12" y="14"/>
                  </a:lnTo>
                  <a:lnTo>
                    <a:pt x="12" y="19"/>
                  </a:lnTo>
                  <a:lnTo>
                    <a:pt x="15" y="19"/>
                  </a:lnTo>
                  <a:lnTo>
                    <a:pt x="15" y="14"/>
                  </a:lnTo>
                  <a:lnTo>
                    <a:pt x="17" y="14"/>
                  </a:lnTo>
                  <a:lnTo>
                    <a:pt x="17" y="12"/>
                  </a:lnTo>
                  <a:lnTo>
                    <a:pt x="15" y="12"/>
                  </a:lnTo>
                  <a:lnTo>
                    <a:pt x="10" y="12"/>
                  </a:lnTo>
                  <a:lnTo>
                    <a:pt x="10" y="5"/>
                  </a:lnTo>
                  <a:lnTo>
                    <a:pt x="8" y="0"/>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523" name="Freeform 819"/>
            <p:cNvSpPr>
              <a:spLocks/>
            </p:cNvSpPr>
            <p:nvPr/>
          </p:nvSpPr>
          <p:spPr bwMode="auto">
            <a:xfrm>
              <a:off x="5778479" y="3085300"/>
              <a:ext cx="0" cy="2387"/>
            </a:xfrm>
            <a:custGeom>
              <a:avLst/>
              <a:gdLst>
                <a:gd name="T0" fmla="*/ 0 h 2"/>
                <a:gd name="T1" fmla="*/ 2 h 2"/>
                <a:gd name="T2" fmla="*/ 0 h 2"/>
                <a:gd name="T3" fmla="*/ 0 h 2"/>
              </a:gdLst>
              <a:ahLst/>
              <a:cxnLst>
                <a:cxn ang="0">
                  <a:pos x="0" y="T0"/>
                </a:cxn>
                <a:cxn ang="0">
                  <a:pos x="0" y="T1"/>
                </a:cxn>
                <a:cxn ang="0">
                  <a:pos x="0" y="T2"/>
                </a:cxn>
                <a:cxn ang="0">
                  <a:pos x="0" y="T3"/>
                </a:cxn>
              </a:cxnLst>
              <a:rect l="0" t="0" r="r" b="b"/>
              <a:pathLst>
                <a:path h="2">
                  <a:moveTo>
                    <a:pt x="0" y="0"/>
                  </a:moveTo>
                  <a:lnTo>
                    <a:pt x="0" y="2"/>
                  </a:lnTo>
                  <a:lnTo>
                    <a:pt x="0" y="0"/>
                  </a:lnTo>
                  <a:lnTo>
                    <a:pt x="0" y="0"/>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524" name="Freeform 820"/>
            <p:cNvSpPr>
              <a:spLocks/>
            </p:cNvSpPr>
            <p:nvPr/>
          </p:nvSpPr>
          <p:spPr bwMode="auto">
            <a:xfrm>
              <a:off x="5735507" y="3143791"/>
              <a:ext cx="53716" cy="42973"/>
            </a:xfrm>
            <a:custGeom>
              <a:avLst/>
              <a:gdLst>
                <a:gd name="T0" fmla="*/ 10 w 45"/>
                <a:gd name="T1" fmla="*/ 7 h 36"/>
                <a:gd name="T2" fmla="*/ 10 w 45"/>
                <a:gd name="T3" fmla="*/ 12 h 36"/>
                <a:gd name="T4" fmla="*/ 5 w 45"/>
                <a:gd name="T5" fmla="*/ 12 h 36"/>
                <a:gd name="T6" fmla="*/ 0 w 45"/>
                <a:gd name="T7" fmla="*/ 21 h 36"/>
                <a:gd name="T8" fmla="*/ 10 w 45"/>
                <a:gd name="T9" fmla="*/ 29 h 36"/>
                <a:gd name="T10" fmla="*/ 12 w 45"/>
                <a:gd name="T11" fmla="*/ 29 h 36"/>
                <a:gd name="T12" fmla="*/ 15 w 45"/>
                <a:gd name="T13" fmla="*/ 21 h 36"/>
                <a:gd name="T14" fmla="*/ 17 w 45"/>
                <a:gd name="T15" fmla="*/ 21 h 36"/>
                <a:gd name="T16" fmla="*/ 22 w 45"/>
                <a:gd name="T17" fmla="*/ 24 h 36"/>
                <a:gd name="T18" fmla="*/ 26 w 45"/>
                <a:gd name="T19" fmla="*/ 31 h 36"/>
                <a:gd name="T20" fmla="*/ 29 w 45"/>
                <a:gd name="T21" fmla="*/ 31 h 36"/>
                <a:gd name="T22" fmla="*/ 34 w 45"/>
                <a:gd name="T23" fmla="*/ 36 h 36"/>
                <a:gd name="T24" fmla="*/ 34 w 45"/>
                <a:gd name="T25" fmla="*/ 36 h 36"/>
                <a:gd name="T26" fmla="*/ 34 w 45"/>
                <a:gd name="T27" fmla="*/ 31 h 36"/>
                <a:gd name="T28" fmla="*/ 36 w 45"/>
                <a:gd name="T29" fmla="*/ 33 h 36"/>
                <a:gd name="T30" fmla="*/ 38 w 45"/>
                <a:gd name="T31" fmla="*/ 31 h 36"/>
                <a:gd name="T32" fmla="*/ 38 w 45"/>
                <a:gd name="T33" fmla="*/ 26 h 36"/>
                <a:gd name="T34" fmla="*/ 43 w 45"/>
                <a:gd name="T35" fmla="*/ 29 h 36"/>
                <a:gd name="T36" fmla="*/ 45 w 45"/>
                <a:gd name="T37" fmla="*/ 24 h 36"/>
                <a:gd name="T38" fmla="*/ 41 w 45"/>
                <a:gd name="T39" fmla="*/ 24 h 36"/>
                <a:gd name="T40" fmla="*/ 43 w 45"/>
                <a:gd name="T41" fmla="*/ 21 h 36"/>
                <a:gd name="T42" fmla="*/ 41 w 45"/>
                <a:gd name="T43" fmla="*/ 19 h 36"/>
                <a:gd name="T44" fmla="*/ 43 w 45"/>
                <a:gd name="T45" fmla="*/ 17 h 36"/>
                <a:gd name="T46" fmla="*/ 45 w 45"/>
                <a:gd name="T47" fmla="*/ 24 h 36"/>
                <a:gd name="T48" fmla="*/ 45 w 45"/>
                <a:gd name="T49" fmla="*/ 17 h 36"/>
                <a:gd name="T50" fmla="*/ 38 w 45"/>
                <a:gd name="T51" fmla="*/ 17 h 36"/>
                <a:gd name="T52" fmla="*/ 43 w 45"/>
                <a:gd name="T53" fmla="*/ 14 h 36"/>
                <a:gd name="T54" fmla="*/ 36 w 45"/>
                <a:gd name="T55" fmla="*/ 5 h 36"/>
                <a:gd name="T56" fmla="*/ 36 w 45"/>
                <a:gd name="T57" fmla="*/ 0 h 36"/>
                <a:gd name="T58" fmla="*/ 34 w 45"/>
                <a:gd name="T59" fmla="*/ 0 h 36"/>
                <a:gd name="T60" fmla="*/ 26 w 45"/>
                <a:gd name="T61" fmla="*/ 0 h 36"/>
                <a:gd name="T62" fmla="*/ 24 w 45"/>
                <a:gd name="T63" fmla="*/ 3 h 36"/>
                <a:gd name="T64" fmla="*/ 22 w 45"/>
                <a:gd name="T65" fmla="*/ 3 h 36"/>
                <a:gd name="T66" fmla="*/ 19 w 45"/>
                <a:gd name="T67" fmla="*/ 3 h 36"/>
                <a:gd name="T68" fmla="*/ 15 w 45"/>
                <a:gd name="T69" fmla="*/ 5 h 36"/>
                <a:gd name="T70" fmla="*/ 15 w 45"/>
                <a:gd name="T71" fmla="*/ 5 h 36"/>
                <a:gd name="T72" fmla="*/ 10 w 45"/>
                <a:gd name="T73" fmla="*/ 7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5" h="36">
                  <a:moveTo>
                    <a:pt x="10" y="7"/>
                  </a:moveTo>
                  <a:lnTo>
                    <a:pt x="10" y="12"/>
                  </a:lnTo>
                  <a:lnTo>
                    <a:pt x="5" y="12"/>
                  </a:lnTo>
                  <a:lnTo>
                    <a:pt x="0" y="21"/>
                  </a:lnTo>
                  <a:lnTo>
                    <a:pt x="10" y="29"/>
                  </a:lnTo>
                  <a:lnTo>
                    <a:pt x="12" y="29"/>
                  </a:lnTo>
                  <a:lnTo>
                    <a:pt x="15" y="21"/>
                  </a:lnTo>
                  <a:lnTo>
                    <a:pt x="17" y="21"/>
                  </a:lnTo>
                  <a:lnTo>
                    <a:pt x="22" y="24"/>
                  </a:lnTo>
                  <a:lnTo>
                    <a:pt x="26" y="31"/>
                  </a:lnTo>
                  <a:lnTo>
                    <a:pt x="29" y="31"/>
                  </a:lnTo>
                  <a:lnTo>
                    <a:pt x="34" y="36"/>
                  </a:lnTo>
                  <a:lnTo>
                    <a:pt x="34" y="36"/>
                  </a:lnTo>
                  <a:lnTo>
                    <a:pt x="34" y="31"/>
                  </a:lnTo>
                  <a:lnTo>
                    <a:pt x="36" y="33"/>
                  </a:lnTo>
                  <a:lnTo>
                    <a:pt x="38" y="31"/>
                  </a:lnTo>
                  <a:lnTo>
                    <a:pt x="38" y="26"/>
                  </a:lnTo>
                  <a:lnTo>
                    <a:pt x="43" y="29"/>
                  </a:lnTo>
                  <a:lnTo>
                    <a:pt x="45" y="24"/>
                  </a:lnTo>
                  <a:lnTo>
                    <a:pt x="41" y="24"/>
                  </a:lnTo>
                  <a:lnTo>
                    <a:pt x="43" y="21"/>
                  </a:lnTo>
                  <a:lnTo>
                    <a:pt x="41" y="19"/>
                  </a:lnTo>
                  <a:lnTo>
                    <a:pt x="43" y="17"/>
                  </a:lnTo>
                  <a:lnTo>
                    <a:pt x="45" y="24"/>
                  </a:lnTo>
                  <a:lnTo>
                    <a:pt x="45" y="17"/>
                  </a:lnTo>
                  <a:lnTo>
                    <a:pt x="38" y="17"/>
                  </a:lnTo>
                  <a:lnTo>
                    <a:pt x="43" y="14"/>
                  </a:lnTo>
                  <a:lnTo>
                    <a:pt x="36" y="5"/>
                  </a:lnTo>
                  <a:lnTo>
                    <a:pt x="36" y="0"/>
                  </a:lnTo>
                  <a:lnTo>
                    <a:pt x="34" y="0"/>
                  </a:lnTo>
                  <a:lnTo>
                    <a:pt x="26" y="0"/>
                  </a:lnTo>
                  <a:lnTo>
                    <a:pt x="24" y="3"/>
                  </a:lnTo>
                  <a:lnTo>
                    <a:pt x="22" y="3"/>
                  </a:lnTo>
                  <a:lnTo>
                    <a:pt x="19" y="3"/>
                  </a:lnTo>
                  <a:lnTo>
                    <a:pt x="15" y="5"/>
                  </a:lnTo>
                  <a:lnTo>
                    <a:pt x="15" y="5"/>
                  </a:lnTo>
                  <a:lnTo>
                    <a:pt x="10" y="7"/>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525" name="Freeform 821"/>
            <p:cNvSpPr>
              <a:spLocks/>
            </p:cNvSpPr>
            <p:nvPr/>
          </p:nvSpPr>
          <p:spPr bwMode="auto">
            <a:xfrm>
              <a:off x="5749831" y="3079332"/>
              <a:ext cx="3581" cy="5969"/>
            </a:xfrm>
            <a:custGeom>
              <a:avLst/>
              <a:gdLst>
                <a:gd name="T0" fmla="*/ 3 w 3"/>
                <a:gd name="T1" fmla="*/ 0 h 5"/>
                <a:gd name="T2" fmla="*/ 0 w 3"/>
                <a:gd name="T3" fmla="*/ 2 h 5"/>
                <a:gd name="T4" fmla="*/ 0 w 3"/>
                <a:gd name="T5" fmla="*/ 5 h 5"/>
                <a:gd name="T6" fmla="*/ 3 w 3"/>
                <a:gd name="T7" fmla="*/ 5 h 5"/>
                <a:gd name="T8" fmla="*/ 3 w 3"/>
                <a:gd name="T9" fmla="*/ 0 h 5"/>
              </a:gdLst>
              <a:ahLst/>
              <a:cxnLst>
                <a:cxn ang="0">
                  <a:pos x="T0" y="T1"/>
                </a:cxn>
                <a:cxn ang="0">
                  <a:pos x="T2" y="T3"/>
                </a:cxn>
                <a:cxn ang="0">
                  <a:pos x="T4" y="T5"/>
                </a:cxn>
                <a:cxn ang="0">
                  <a:pos x="T6" y="T7"/>
                </a:cxn>
                <a:cxn ang="0">
                  <a:pos x="T8" y="T9"/>
                </a:cxn>
              </a:cxnLst>
              <a:rect l="0" t="0" r="r" b="b"/>
              <a:pathLst>
                <a:path w="3" h="5">
                  <a:moveTo>
                    <a:pt x="3" y="0"/>
                  </a:moveTo>
                  <a:lnTo>
                    <a:pt x="0" y="2"/>
                  </a:lnTo>
                  <a:lnTo>
                    <a:pt x="0" y="5"/>
                  </a:lnTo>
                  <a:lnTo>
                    <a:pt x="3" y="5"/>
                  </a:lnTo>
                  <a:lnTo>
                    <a:pt x="3" y="0"/>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526" name="Freeform 822"/>
            <p:cNvSpPr>
              <a:spLocks/>
            </p:cNvSpPr>
            <p:nvPr/>
          </p:nvSpPr>
          <p:spPr bwMode="auto">
            <a:xfrm>
              <a:off x="5753412" y="3070976"/>
              <a:ext cx="4775" cy="8356"/>
            </a:xfrm>
            <a:custGeom>
              <a:avLst/>
              <a:gdLst>
                <a:gd name="T0" fmla="*/ 2 w 4"/>
                <a:gd name="T1" fmla="*/ 0 h 7"/>
                <a:gd name="T2" fmla="*/ 2 w 4"/>
                <a:gd name="T3" fmla="*/ 0 h 7"/>
                <a:gd name="T4" fmla="*/ 2 w 4"/>
                <a:gd name="T5" fmla="*/ 2 h 7"/>
                <a:gd name="T6" fmla="*/ 0 w 4"/>
                <a:gd name="T7" fmla="*/ 4 h 7"/>
                <a:gd name="T8" fmla="*/ 0 w 4"/>
                <a:gd name="T9" fmla="*/ 7 h 7"/>
                <a:gd name="T10" fmla="*/ 4 w 4"/>
                <a:gd name="T11" fmla="*/ 7 h 7"/>
                <a:gd name="T12" fmla="*/ 2 w 4"/>
                <a:gd name="T13" fmla="*/ 2 h 7"/>
                <a:gd name="T14" fmla="*/ 4 w 4"/>
                <a:gd name="T15" fmla="*/ 2 h 7"/>
                <a:gd name="T16" fmla="*/ 2 w 4"/>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7">
                  <a:moveTo>
                    <a:pt x="2" y="0"/>
                  </a:moveTo>
                  <a:lnTo>
                    <a:pt x="2" y="0"/>
                  </a:lnTo>
                  <a:lnTo>
                    <a:pt x="2" y="2"/>
                  </a:lnTo>
                  <a:lnTo>
                    <a:pt x="0" y="4"/>
                  </a:lnTo>
                  <a:lnTo>
                    <a:pt x="0" y="7"/>
                  </a:lnTo>
                  <a:lnTo>
                    <a:pt x="4" y="7"/>
                  </a:lnTo>
                  <a:lnTo>
                    <a:pt x="2" y="2"/>
                  </a:lnTo>
                  <a:lnTo>
                    <a:pt x="4" y="2"/>
                  </a:lnTo>
                  <a:lnTo>
                    <a:pt x="2" y="0"/>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527" name="Freeform 823"/>
            <p:cNvSpPr>
              <a:spLocks/>
            </p:cNvSpPr>
            <p:nvPr/>
          </p:nvSpPr>
          <p:spPr bwMode="auto">
            <a:xfrm>
              <a:off x="5772511" y="3081719"/>
              <a:ext cx="3581" cy="3581"/>
            </a:xfrm>
            <a:custGeom>
              <a:avLst/>
              <a:gdLst>
                <a:gd name="T0" fmla="*/ 0 w 3"/>
                <a:gd name="T1" fmla="*/ 0 h 3"/>
                <a:gd name="T2" fmla="*/ 3 w 3"/>
                <a:gd name="T3" fmla="*/ 3 h 3"/>
                <a:gd name="T4" fmla="*/ 3 w 3"/>
                <a:gd name="T5" fmla="*/ 3 h 3"/>
                <a:gd name="T6" fmla="*/ 3 w 3"/>
                <a:gd name="T7" fmla="*/ 0 h 3"/>
                <a:gd name="T8" fmla="*/ 0 w 3"/>
                <a:gd name="T9" fmla="*/ 0 h 3"/>
              </a:gdLst>
              <a:ahLst/>
              <a:cxnLst>
                <a:cxn ang="0">
                  <a:pos x="T0" y="T1"/>
                </a:cxn>
                <a:cxn ang="0">
                  <a:pos x="T2" y="T3"/>
                </a:cxn>
                <a:cxn ang="0">
                  <a:pos x="T4" y="T5"/>
                </a:cxn>
                <a:cxn ang="0">
                  <a:pos x="T6" y="T7"/>
                </a:cxn>
                <a:cxn ang="0">
                  <a:pos x="T8" y="T9"/>
                </a:cxn>
              </a:cxnLst>
              <a:rect l="0" t="0" r="r" b="b"/>
              <a:pathLst>
                <a:path w="3" h="3">
                  <a:moveTo>
                    <a:pt x="0" y="0"/>
                  </a:moveTo>
                  <a:lnTo>
                    <a:pt x="3" y="3"/>
                  </a:lnTo>
                  <a:lnTo>
                    <a:pt x="3" y="3"/>
                  </a:lnTo>
                  <a:lnTo>
                    <a:pt x="3" y="0"/>
                  </a:lnTo>
                  <a:lnTo>
                    <a:pt x="0" y="0"/>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528" name="Rectangle 824"/>
            <p:cNvSpPr>
              <a:spLocks noChangeArrowheads="1"/>
            </p:cNvSpPr>
            <p:nvPr/>
          </p:nvSpPr>
          <p:spPr bwMode="auto">
            <a:xfrm>
              <a:off x="5753412" y="3065008"/>
              <a:ext cx="4775" cy="2387"/>
            </a:xfrm>
            <a:prstGeom prst="rect">
              <a:avLst/>
            </a:pr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529" name="Freeform 825"/>
            <p:cNvSpPr>
              <a:spLocks/>
            </p:cNvSpPr>
            <p:nvPr/>
          </p:nvSpPr>
          <p:spPr bwMode="auto">
            <a:xfrm>
              <a:off x="5803548" y="3168858"/>
              <a:ext cx="8356" cy="14324"/>
            </a:xfrm>
            <a:custGeom>
              <a:avLst/>
              <a:gdLst>
                <a:gd name="T0" fmla="*/ 3 w 7"/>
                <a:gd name="T1" fmla="*/ 8 h 12"/>
                <a:gd name="T2" fmla="*/ 0 w 7"/>
                <a:gd name="T3" fmla="*/ 12 h 12"/>
                <a:gd name="T4" fmla="*/ 3 w 7"/>
                <a:gd name="T5" fmla="*/ 12 h 12"/>
                <a:gd name="T6" fmla="*/ 7 w 7"/>
                <a:gd name="T7" fmla="*/ 8 h 12"/>
                <a:gd name="T8" fmla="*/ 7 w 7"/>
                <a:gd name="T9" fmla="*/ 5 h 12"/>
                <a:gd name="T10" fmla="*/ 7 w 7"/>
                <a:gd name="T11" fmla="*/ 0 h 12"/>
                <a:gd name="T12" fmla="*/ 3 w 7"/>
                <a:gd name="T13" fmla="*/ 8 h 12"/>
              </a:gdLst>
              <a:ahLst/>
              <a:cxnLst>
                <a:cxn ang="0">
                  <a:pos x="T0" y="T1"/>
                </a:cxn>
                <a:cxn ang="0">
                  <a:pos x="T2" y="T3"/>
                </a:cxn>
                <a:cxn ang="0">
                  <a:pos x="T4" y="T5"/>
                </a:cxn>
                <a:cxn ang="0">
                  <a:pos x="T6" y="T7"/>
                </a:cxn>
                <a:cxn ang="0">
                  <a:pos x="T8" y="T9"/>
                </a:cxn>
                <a:cxn ang="0">
                  <a:pos x="T10" y="T11"/>
                </a:cxn>
                <a:cxn ang="0">
                  <a:pos x="T12" y="T13"/>
                </a:cxn>
              </a:cxnLst>
              <a:rect l="0" t="0" r="r" b="b"/>
              <a:pathLst>
                <a:path w="7" h="12">
                  <a:moveTo>
                    <a:pt x="3" y="8"/>
                  </a:moveTo>
                  <a:lnTo>
                    <a:pt x="0" y="12"/>
                  </a:lnTo>
                  <a:lnTo>
                    <a:pt x="3" y="12"/>
                  </a:lnTo>
                  <a:lnTo>
                    <a:pt x="7" y="8"/>
                  </a:lnTo>
                  <a:lnTo>
                    <a:pt x="7" y="5"/>
                  </a:lnTo>
                  <a:lnTo>
                    <a:pt x="7" y="0"/>
                  </a:lnTo>
                  <a:lnTo>
                    <a:pt x="3" y="8"/>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530" name="Freeform 826"/>
            <p:cNvSpPr>
              <a:spLocks/>
            </p:cNvSpPr>
            <p:nvPr/>
          </p:nvSpPr>
          <p:spPr bwMode="auto">
            <a:xfrm>
              <a:off x="5792804" y="3127079"/>
              <a:ext cx="4775" cy="10744"/>
            </a:xfrm>
            <a:custGeom>
              <a:avLst/>
              <a:gdLst>
                <a:gd name="T0" fmla="*/ 0 w 4"/>
                <a:gd name="T1" fmla="*/ 2 h 9"/>
                <a:gd name="T2" fmla="*/ 0 w 4"/>
                <a:gd name="T3" fmla="*/ 7 h 9"/>
                <a:gd name="T4" fmla="*/ 4 w 4"/>
                <a:gd name="T5" fmla="*/ 9 h 9"/>
                <a:gd name="T6" fmla="*/ 4 w 4"/>
                <a:gd name="T7" fmla="*/ 5 h 9"/>
                <a:gd name="T8" fmla="*/ 2 w 4"/>
                <a:gd name="T9" fmla="*/ 0 h 9"/>
                <a:gd name="T10" fmla="*/ 0 w 4"/>
                <a:gd name="T11" fmla="*/ 2 h 9"/>
              </a:gdLst>
              <a:ahLst/>
              <a:cxnLst>
                <a:cxn ang="0">
                  <a:pos x="T0" y="T1"/>
                </a:cxn>
                <a:cxn ang="0">
                  <a:pos x="T2" y="T3"/>
                </a:cxn>
                <a:cxn ang="0">
                  <a:pos x="T4" y="T5"/>
                </a:cxn>
                <a:cxn ang="0">
                  <a:pos x="T6" y="T7"/>
                </a:cxn>
                <a:cxn ang="0">
                  <a:pos x="T8" y="T9"/>
                </a:cxn>
                <a:cxn ang="0">
                  <a:pos x="T10" y="T11"/>
                </a:cxn>
              </a:cxnLst>
              <a:rect l="0" t="0" r="r" b="b"/>
              <a:pathLst>
                <a:path w="4" h="9">
                  <a:moveTo>
                    <a:pt x="0" y="2"/>
                  </a:moveTo>
                  <a:lnTo>
                    <a:pt x="0" y="7"/>
                  </a:lnTo>
                  <a:lnTo>
                    <a:pt x="4" y="9"/>
                  </a:lnTo>
                  <a:lnTo>
                    <a:pt x="4" y="5"/>
                  </a:lnTo>
                  <a:lnTo>
                    <a:pt x="2" y="0"/>
                  </a:lnTo>
                  <a:lnTo>
                    <a:pt x="0" y="2"/>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531" name="Freeform 827"/>
            <p:cNvSpPr>
              <a:spLocks/>
            </p:cNvSpPr>
            <p:nvPr/>
          </p:nvSpPr>
          <p:spPr bwMode="auto">
            <a:xfrm>
              <a:off x="5925304" y="3267934"/>
              <a:ext cx="5969" cy="3581"/>
            </a:xfrm>
            <a:custGeom>
              <a:avLst/>
              <a:gdLst>
                <a:gd name="T0" fmla="*/ 2 w 5"/>
                <a:gd name="T1" fmla="*/ 0 h 3"/>
                <a:gd name="T2" fmla="*/ 0 w 5"/>
                <a:gd name="T3" fmla="*/ 3 h 3"/>
                <a:gd name="T4" fmla="*/ 2 w 5"/>
                <a:gd name="T5" fmla="*/ 3 h 3"/>
                <a:gd name="T6" fmla="*/ 5 w 5"/>
                <a:gd name="T7" fmla="*/ 3 h 3"/>
                <a:gd name="T8" fmla="*/ 5 w 5"/>
                <a:gd name="T9" fmla="*/ 0 h 3"/>
                <a:gd name="T10" fmla="*/ 2 w 5"/>
                <a:gd name="T11" fmla="*/ 0 h 3"/>
              </a:gdLst>
              <a:ahLst/>
              <a:cxnLst>
                <a:cxn ang="0">
                  <a:pos x="T0" y="T1"/>
                </a:cxn>
                <a:cxn ang="0">
                  <a:pos x="T2" y="T3"/>
                </a:cxn>
                <a:cxn ang="0">
                  <a:pos x="T4" y="T5"/>
                </a:cxn>
                <a:cxn ang="0">
                  <a:pos x="T6" y="T7"/>
                </a:cxn>
                <a:cxn ang="0">
                  <a:pos x="T8" y="T9"/>
                </a:cxn>
                <a:cxn ang="0">
                  <a:pos x="T10" y="T11"/>
                </a:cxn>
              </a:cxnLst>
              <a:rect l="0" t="0" r="r" b="b"/>
              <a:pathLst>
                <a:path w="5" h="3">
                  <a:moveTo>
                    <a:pt x="2" y="0"/>
                  </a:moveTo>
                  <a:lnTo>
                    <a:pt x="0" y="3"/>
                  </a:lnTo>
                  <a:lnTo>
                    <a:pt x="2" y="3"/>
                  </a:lnTo>
                  <a:lnTo>
                    <a:pt x="5" y="3"/>
                  </a:lnTo>
                  <a:lnTo>
                    <a:pt x="5" y="0"/>
                  </a:lnTo>
                  <a:lnTo>
                    <a:pt x="2" y="0"/>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532" name="Freeform 828"/>
            <p:cNvSpPr>
              <a:spLocks/>
            </p:cNvSpPr>
            <p:nvPr/>
          </p:nvSpPr>
          <p:spPr bwMode="auto">
            <a:xfrm>
              <a:off x="5797579" y="3121110"/>
              <a:ext cx="3581" cy="5969"/>
            </a:xfrm>
            <a:custGeom>
              <a:avLst/>
              <a:gdLst>
                <a:gd name="T0" fmla="*/ 3 w 3"/>
                <a:gd name="T1" fmla="*/ 3 h 5"/>
                <a:gd name="T2" fmla="*/ 0 w 3"/>
                <a:gd name="T3" fmla="*/ 0 h 5"/>
                <a:gd name="T4" fmla="*/ 0 w 3"/>
                <a:gd name="T5" fmla="*/ 3 h 5"/>
                <a:gd name="T6" fmla="*/ 3 w 3"/>
                <a:gd name="T7" fmla="*/ 5 h 5"/>
                <a:gd name="T8" fmla="*/ 3 w 3"/>
                <a:gd name="T9" fmla="*/ 3 h 5"/>
              </a:gdLst>
              <a:ahLst/>
              <a:cxnLst>
                <a:cxn ang="0">
                  <a:pos x="T0" y="T1"/>
                </a:cxn>
                <a:cxn ang="0">
                  <a:pos x="T2" y="T3"/>
                </a:cxn>
                <a:cxn ang="0">
                  <a:pos x="T4" y="T5"/>
                </a:cxn>
                <a:cxn ang="0">
                  <a:pos x="T6" y="T7"/>
                </a:cxn>
                <a:cxn ang="0">
                  <a:pos x="T8" y="T9"/>
                </a:cxn>
              </a:cxnLst>
              <a:rect l="0" t="0" r="r" b="b"/>
              <a:pathLst>
                <a:path w="3" h="5">
                  <a:moveTo>
                    <a:pt x="3" y="3"/>
                  </a:moveTo>
                  <a:lnTo>
                    <a:pt x="0" y="0"/>
                  </a:lnTo>
                  <a:lnTo>
                    <a:pt x="0" y="3"/>
                  </a:lnTo>
                  <a:lnTo>
                    <a:pt x="3" y="5"/>
                  </a:lnTo>
                  <a:lnTo>
                    <a:pt x="3" y="3"/>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533" name="Freeform 829"/>
            <p:cNvSpPr>
              <a:spLocks/>
            </p:cNvSpPr>
            <p:nvPr/>
          </p:nvSpPr>
          <p:spPr bwMode="auto">
            <a:xfrm>
              <a:off x="5877556" y="3294195"/>
              <a:ext cx="10744" cy="8356"/>
            </a:xfrm>
            <a:custGeom>
              <a:avLst/>
              <a:gdLst>
                <a:gd name="T0" fmla="*/ 4 w 9"/>
                <a:gd name="T1" fmla="*/ 0 h 7"/>
                <a:gd name="T2" fmla="*/ 0 w 9"/>
                <a:gd name="T3" fmla="*/ 2 h 7"/>
                <a:gd name="T4" fmla="*/ 2 w 9"/>
                <a:gd name="T5" fmla="*/ 4 h 7"/>
                <a:gd name="T6" fmla="*/ 4 w 9"/>
                <a:gd name="T7" fmla="*/ 7 h 7"/>
                <a:gd name="T8" fmla="*/ 7 w 9"/>
                <a:gd name="T9" fmla="*/ 4 h 7"/>
                <a:gd name="T10" fmla="*/ 7 w 9"/>
                <a:gd name="T11" fmla="*/ 4 h 7"/>
                <a:gd name="T12" fmla="*/ 9 w 9"/>
                <a:gd name="T13" fmla="*/ 2 h 7"/>
                <a:gd name="T14" fmla="*/ 7 w 9"/>
                <a:gd name="T15" fmla="*/ 2 h 7"/>
                <a:gd name="T16" fmla="*/ 4 w 9"/>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7">
                  <a:moveTo>
                    <a:pt x="4" y="0"/>
                  </a:moveTo>
                  <a:lnTo>
                    <a:pt x="0" y="2"/>
                  </a:lnTo>
                  <a:lnTo>
                    <a:pt x="2" y="4"/>
                  </a:lnTo>
                  <a:lnTo>
                    <a:pt x="4" y="7"/>
                  </a:lnTo>
                  <a:lnTo>
                    <a:pt x="7" y="4"/>
                  </a:lnTo>
                  <a:lnTo>
                    <a:pt x="7" y="4"/>
                  </a:lnTo>
                  <a:lnTo>
                    <a:pt x="9" y="2"/>
                  </a:lnTo>
                  <a:lnTo>
                    <a:pt x="7" y="2"/>
                  </a:lnTo>
                  <a:lnTo>
                    <a:pt x="4" y="0"/>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534" name="Freeform 830"/>
            <p:cNvSpPr>
              <a:spLocks/>
            </p:cNvSpPr>
            <p:nvPr/>
          </p:nvSpPr>
          <p:spPr bwMode="auto">
            <a:xfrm>
              <a:off x="5772511" y="3096043"/>
              <a:ext cx="14324" cy="10744"/>
            </a:xfrm>
            <a:custGeom>
              <a:avLst/>
              <a:gdLst>
                <a:gd name="T0" fmla="*/ 10 w 12"/>
                <a:gd name="T1" fmla="*/ 9 h 9"/>
                <a:gd name="T2" fmla="*/ 12 w 12"/>
                <a:gd name="T3" fmla="*/ 7 h 9"/>
                <a:gd name="T4" fmla="*/ 10 w 12"/>
                <a:gd name="T5" fmla="*/ 2 h 9"/>
                <a:gd name="T6" fmla="*/ 7 w 12"/>
                <a:gd name="T7" fmla="*/ 2 h 9"/>
                <a:gd name="T8" fmla="*/ 5 w 12"/>
                <a:gd name="T9" fmla="*/ 0 h 9"/>
                <a:gd name="T10" fmla="*/ 0 w 12"/>
                <a:gd name="T11" fmla="*/ 2 h 9"/>
                <a:gd name="T12" fmla="*/ 7 w 12"/>
                <a:gd name="T13" fmla="*/ 5 h 9"/>
                <a:gd name="T14" fmla="*/ 3 w 12"/>
                <a:gd name="T15" fmla="*/ 7 h 9"/>
                <a:gd name="T16" fmla="*/ 5 w 12"/>
                <a:gd name="T17" fmla="*/ 7 h 9"/>
                <a:gd name="T18" fmla="*/ 0 w 12"/>
                <a:gd name="T19" fmla="*/ 9 h 9"/>
                <a:gd name="T20" fmla="*/ 7 w 12"/>
                <a:gd name="T21" fmla="*/ 7 h 9"/>
                <a:gd name="T22" fmla="*/ 10 w 12"/>
                <a:gd name="T23"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9">
                  <a:moveTo>
                    <a:pt x="10" y="9"/>
                  </a:moveTo>
                  <a:lnTo>
                    <a:pt x="12" y="7"/>
                  </a:lnTo>
                  <a:lnTo>
                    <a:pt x="10" y="2"/>
                  </a:lnTo>
                  <a:lnTo>
                    <a:pt x="7" y="2"/>
                  </a:lnTo>
                  <a:lnTo>
                    <a:pt x="5" y="0"/>
                  </a:lnTo>
                  <a:lnTo>
                    <a:pt x="0" y="2"/>
                  </a:lnTo>
                  <a:lnTo>
                    <a:pt x="7" y="5"/>
                  </a:lnTo>
                  <a:lnTo>
                    <a:pt x="3" y="7"/>
                  </a:lnTo>
                  <a:lnTo>
                    <a:pt x="5" y="7"/>
                  </a:lnTo>
                  <a:lnTo>
                    <a:pt x="0" y="9"/>
                  </a:lnTo>
                  <a:lnTo>
                    <a:pt x="7" y="7"/>
                  </a:lnTo>
                  <a:lnTo>
                    <a:pt x="10" y="9"/>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535" name="Freeform 831"/>
            <p:cNvSpPr>
              <a:spLocks/>
            </p:cNvSpPr>
            <p:nvPr/>
          </p:nvSpPr>
          <p:spPr bwMode="auto">
            <a:xfrm>
              <a:off x="5776092" y="3112755"/>
              <a:ext cx="2387" cy="5969"/>
            </a:xfrm>
            <a:custGeom>
              <a:avLst/>
              <a:gdLst>
                <a:gd name="T0" fmla="*/ 2 w 2"/>
                <a:gd name="T1" fmla="*/ 3 h 5"/>
                <a:gd name="T2" fmla="*/ 0 w 2"/>
                <a:gd name="T3" fmla="*/ 0 h 5"/>
                <a:gd name="T4" fmla="*/ 0 w 2"/>
                <a:gd name="T5" fmla="*/ 5 h 5"/>
                <a:gd name="T6" fmla="*/ 2 w 2"/>
                <a:gd name="T7" fmla="*/ 3 h 5"/>
              </a:gdLst>
              <a:ahLst/>
              <a:cxnLst>
                <a:cxn ang="0">
                  <a:pos x="T0" y="T1"/>
                </a:cxn>
                <a:cxn ang="0">
                  <a:pos x="T2" y="T3"/>
                </a:cxn>
                <a:cxn ang="0">
                  <a:pos x="T4" y="T5"/>
                </a:cxn>
                <a:cxn ang="0">
                  <a:pos x="T6" y="T7"/>
                </a:cxn>
              </a:cxnLst>
              <a:rect l="0" t="0" r="r" b="b"/>
              <a:pathLst>
                <a:path w="2" h="5">
                  <a:moveTo>
                    <a:pt x="2" y="3"/>
                  </a:moveTo>
                  <a:lnTo>
                    <a:pt x="0" y="0"/>
                  </a:lnTo>
                  <a:lnTo>
                    <a:pt x="0" y="5"/>
                  </a:lnTo>
                  <a:lnTo>
                    <a:pt x="2" y="3"/>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536" name="Freeform 832"/>
            <p:cNvSpPr>
              <a:spLocks/>
            </p:cNvSpPr>
            <p:nvPr/>
          </p:nvSpPr>
          <p:spPr bwMode="auto">
            <a:xfrm>
              <a:off x="5807128" y="3205863"/>
              <a:ext cx="13131" cy="5969"/>
            </a:xfrm>
            <a:custGeom>
              <a:avLst/>
              <a:gdLst>
                <a:gd name="T0" fmla="*/ 3 w 5"/>
                <a:gd name="T1" fmla="*/ 2 h 2"/>
                <a:gd name="T2" fmla="*/ 5 w 5"/>
                <a:gd name="T3" fmla="*/ 1 h 2"/>
                <a:gd name="T4" fmla="*/ 3 w 5"/>
                <a:gd name="T5" fmla="*/ 1 h 2"/>
                <a:gd name="T6" fmla="*/ 3 w 5"/>
                <a:gd name="T7" fmla="*/ 0 h 2"/>
                <a:gd name="T8" fmla="*/ 1 w 5"/>
                <a:gd name="T9" fmla="*/ 0 h 2"/>
                <a:gd name="T10" fmla="*/ 1 w 5"/>
                <a:gd name="T11" fmla="*/ 1 h 2"/>
                <a:gd name="T12" fmla="*/ 3 w 5"/>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5" h="2">
                  <a:moveTo>
                    <a:pt x="3" y="2"/>
                  </a:moveTo>
                  <a:cubicBezTo>
                    <a:pt x="5" y="1"/>
                    <a:pt x="5" y="1"/>
                    <a:pt x="5" y="1"/>
                  </a:cubicBezTo>
                  <a:cubicBezTo>
                    <a:pt x="3" y="1"/>
                    <a:pt x="3" y="1"/>
                    <a:pt x="3" y="1"/>
                  </a:cubicBezTo>
                  <a:cubicBezTo>
                    <a:pt x="3" y="0"/>
                    <a:pt x="3" y="0"/>
                    <a:pt x="3" y="0"/>
                  </a:cubicBezTo>
                  <a:cubicBezTo>
                    <a:pt x="1" y="0"/>
                    <a:pt x="1" y="0"/>
                    <a:pt x="1" y="0"/>
                  </a:cubicBezTo>
                  <a:cubicBezTo>
                    <a:pt x="1" y="0"/>
                    <a:pt x="0" y="1"/>
                    <a:pt x="1" y="1"/>
                  </a:cubicBezTo>
                  <a:lnTo>
                    <a:pt x="3" y="2"/>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537" name="Freeform 833"/>
            <p:cNvSpPr>
              <a:spLocks/>
            </p:cNvSpPr>
            <p:nvPr/>
          </p:nvSpPr>
          <p:spPr bwMode="auto">
            <a:xfrm>
              <a:off x="5766544" y="3093656"/>
              <a:ext cx="5969" cy="2387"/>
            </a:xfrm>
            <a:custGeom>
              <a:avLst/>
              <a:gdLst>
                <a:gd name="T0" fmla="*/ 0 w 5"/>
                <a:gd name="T1" fmla="*/ 2 h 2"/>
                <a:gd name="T2" fmla="*/ 3 w 5"/>
                <a:gd name="T3" fmla="*/ 2 h 2"/>
                <a:gd name="T4" fmla="*/ 5 w 5"/>
                <a:gd name="T5" fmla="*/ 0 h 2"/>
                <a:gd name="T6" fmla="*/ 0 w 5"/>
                <a:gd name="T7" fmla="*/ 2 h 2"/>
              </a:gdLst>
              <a:ahLst/>
              <a:cxnLst>
                <a:cxn ang="0">
                  <a:pos x="T0" y="T1"/>
                </a:cxn>
                <a:cxn ang="0">
                  <a:pos x="T2" y="T3"/>
                </a:cxn>
                <a:cxn ang="0">
                  <a:pos x="T4" y="T5"/>
                </a:cxn>
                <a:cxn ang="0">
                  <a:pos x="T6" y="T7"/>
                </a:cxn>
              </a:cxnLst>
              <a:rect l="0" t="0" r="r" b="b"/>
              <a:pathLst>
                <a:path w="5" h="2">
                  <a:moveTo>
                    <a:pt x="0" y="2"/>
                  </a:moveTo>
                  <a:lnTo>
                    <a:pt x="3" y="2"/>
                  </a:lnTo>
                  <a:lnTo>
                    <a:pt x="5" y="0"/>
                  </a:lnTo>
                  <a:lnTo>
                    <a:pt x="0" y="2"/>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538" name="Freeform 834"/>
            <p:cNvSpPr>
              <a:spLocks/>
            </p:cNvSpPr>
            <p:nvPr/>
          </p:nvSpPr>
          <p:spPr bwMode="auto">
            <a:xfrm>
              <a:off x="5770124" y="3118723"/>
              <a:ext cx="8356" cy="10744"/>
            </a:xfrm>
            <a:custGeom>
              <a:avLst/>
              <a:gdLst>
                <a:gd name="T0" fmla="*/ 7 w 7"/>
                <a:gd name="T1" fmla="*/ 7 h 9"/>
                <a:gd name="T2" fmla="*/ 7 w 7"/>
                <a:gd name="T3" fmla="*/ 0 h 9"/>
                <a:gd name="T4" fmla="*/ 0 w 7"/>
                <a:gd name="T5" fmla="*/ 2 h 9"/>
                <a:gd name="T6" fmla="*/ 0 w 7"/>
                <a:gd name="T7" fmla="*/ 9 h 9"/>
                <a:gd name="T8" fmla="*/ 5 w 7"/>
                <a:gd name="T9" fmla="*/ 7 h 9"/>
                <a:gd name="T10" fmla="*/ 5 w 7"/>
                <a:gd name="T11" fmla="*/ 9 h 9"/>
                <a:gd name="T12" fmla="*/ 7 w 7"/>
                <a:gd name="T13" fmla="*/ 7 h 9"/>
              </a:gdLst>
              <a:ahLst/>
              <a:cxnLst>
                <a:cxn ang="0">
                  <a:pos x="T0" y="T1"/>
                </a:cxn>
                <a:cxn ang="0">
                  <a:pos x="T2" y="T3"/>
                </a:cxn>
                <a:cxn ang="0">
                  <a:pos x="T4" y="T5"/>
                </a:cxn>
                <a:cxn ang="0">
                  <a:pos x="T6" y="T7"/>
                </a:cxn>
                <a:cxn ang="0">
                  <a:pos x="T8" y="T9"/>
                </a:cxn>
                <a:cxn ang="0">
                  <a:pos x="T10" y="T11"/>
                </a:cxn>
                <a:cxn ang="0">
                  <a:pos x="T12" y="T13"/>
                </a:cxn>
              </a:cxnLst>
              <a:rect l="0" t="0" r="r" b="b"/>
              <a:pathLst>
                <a:path w="7" h="9">
                  <a:moveTo>
                    <a:pt x="7" y="7"/>
                  </a:moveTo>
                  <a:lnTo>
                    <a:pt x="7" y="0"/>
                  </a:lnTo>
                  <a:lnTo>
                    <a:pt x="0" y="2"/>
                  </a:lnTo>
                  <a:lnTo>
                    <a:pt x="0" y="9"/>
                  </a:lnTo>
                  <a:lnTo>
                    <a:pt x="5" y="7"/>
                  </a:lnTo>
                  <a:lnTo>
                    <a:pt x="5" y="9"/>
                  </a:lnTo>
                  <a:lnTo>
                    <a:pt x="7" y="7"/>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539" name="Freeform 835"/>
            <p:cNvSpPr>
              <a:spLocks/>
            </p:cNvSpPr>
            <p:nvPr/>
          </p:nvSpPr>
          <p:spPr bwMode="auto">
            <a:xfrm>
              <a:off x="5753412" y="3059039"/>
              <a:ext cx="8356" cy="5969"/>
            </a:xfrm>
            <a:custGeom>
              <a:avLst/>
              <a:gdLst>
                <a:gd name="T0" fmla="*/ 4 w 7"/>
                <a:gd name="T1" fmla="*/ 3 h 5"/>
                <a:gd name="T2" fmla="*/ 7 w 7"/>
                <a:gd name="T3" fmla="*/ 0 h 5"/>
                <a:gd name="T4" fmla="*/ 0 w 7"/>
                <a:gd name="T5" fmla="*/ 0 h 5"/>
                <a:gd name="T6" fmla="*/ 0 w 7"/>
                <a:gd name="T7" fmla="*/ 3 h 5"/>
                <a:gd name="T8" fmla="*/ 2 w 7"/>
                <a:gd name="T9" fmla="*/ 5 h 5"/>
                <a:gd name="T10" fmla="*/ 4 w 7"/>
                <a:gd name="T11" fmla="*/ 3 h 5"/>
              </a:gdLst>
              <a:ahLst/>
              <a:cxnLst>
                <a:cxn ang="0">
                  <a:pos x="T0" y="T1"/>
                </a:cxn>
                <a:cxn ang="0">
                  <a:pos x="T2" y="T3"/>
                </a:cxn>
                <a:cxn ang="0">
                  <a:pos x="T4" y="T5"/>
                </a:cxn>
                <a:cxn ang="0">
                  <a:pos x="T6" y="T7"/>
                </a:cxn>
                <a:cxn ang="0">
                  <a:pos x="T8" y="T9"/>
                </a:cxn>
                <a:cxn ang="0">
                  <a:pos x="T10" y="T11"/>
                </a:cxn>
              </a:cxnLst>
              <a:rect l="0" t="0" r="r" b="b"/>
              <a:pathLst>
                <a:path w="7" h="5">
                  <a:moveTo>
                    <a:pt x="4" y="3"/>
                  </a:moveTo>
                  <a:lnTo>
                    <a:pt x="7" y="0"/>
                  </a:lnTo>
                  <a:lnTo>
                    <a:pt x="0" y="0"/>
                  </a:lnTo>
                  <a:lnTo>
                    <a:pt x="0" y="3"/>
                  </a:lnTo>
                  <a:lnTo>
                    <a:pt x="2" y="5"/>
                  </a:lnTo>
                  <a:lnTo>
                    <a:pt x="4" y="3"/>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540" name="Freeform 836"/>
            <p:cNvSpPr>
              <a:spLocks/>
            </p:cNvSpPr>
            <p:nvPr/>
          </p:nvSpPr>
          <p:spPr bwMode="auto">
            <a:xfrm>
              <a:off x="6094808" y="3525770"/>
              <a:ext cx="25068" cy="50135"/>
            </a:xfrm>
            <a:custGeom>
              <a:avLst/>
              <a:gdLst>
                <a:gd name="T0" fmla="*/ 0 w 21"/>
                <a:gd name="T1" fmla="*/ 21 h 42"/>
                <a:gd name="T2" fmla="*/ 2 w 21"/>
                <a:gd name="T3" fmla="*/ 23 h 42"/>
                <a:gd name="T4" fmla="*/ 4 w 21"/>
                <a:gd name="T5" fmla="*/ 26 h 42"/>
                <a:gd name="T6" fmla="*/ 4 w 21"/>
                <a:gd name="T7" fmla="*/ 26 h 42"/>
                <a:gd name="T8" fmla="*/ 2 w 21"/>
                <a:gd name="T9" fmla="*/ 28 h 42"/>
                <a:gd name="T10" fmla="*/ 4 w 21"/>
                <a:gd name="T11" fmla="*/ 30 h 42"/>
                <a:gd name="T12" fmla="*/ 7 w 21"/>
                <a:gd name="T13" fmla="*/ 30 h 42"/>
                <a:gd name="T14" fmla="*/ 7 w 21"/>
                <a:gd name="T15" fmla="*/ 33 h 42"/>
                <a:gd name="T16" fmla="*/ 9 w 21"/>
                <a:gd name="T17" fmla="*/ 33 h 42"/>
                <a:gd name="T18" fmla="*/ 9 w 21"/>
                <a:gd name="T19" fmla="*/ 35 h 42"/>
                <a:gd name="T20" fmla="*/ 7 w 21"/>
                <a:gd name="T21" fmla="*/ 35 h 42"/>
                <a:gd name="T22" fmla="*/ 7 w 21"/>
                <a:gd name="T23" fmla="*/ 38 h 42"/>
                <a:gd name="T24" fmla="*/ 7 w 21"/>
                <a:gd name="T25" fmla="*/ 40 h 42"/>
                <a:gd name="T26" fmla="*/ 14 w 21"/>
                <a:gd name="T27" fmla="*/ 42 h 42"/>
                <a:gd name="T28" fmla="*/ 16 w 21"/>
                <a:gd name="T29" fmla="*/ 40 h 42"/>
                <a:gd name="T30" fmla="*/ 19 w 21"/>
                <a:gd name="T31" fmla="*/ 33 h 42"/>
                <a:gd name="T32" fmla="*/ 19 w 21"/>
                <a:gd name="T33" fmla="*/ 28 h 42"/>
                <a:gd name="T34" fmla="*/ 21 w 21"/>
                <a:gd name="T35" fmla="*/ 19 h 42"/>
                <a:gd name="T36" fmla="*/ 19 w 21"/>
                <a:gd name="T37" fmla="*/ 12 h 42"/>
                <a:gd name="T38" fmla="*/ 21 w 21"/>
                <a:gd name="T39" fmla="*/ 4 h 42"/>
                <a:gd name="T40" fmla="*/ 19 w 21"/>
                <a:gd name="T41" fmla="*/ 0 h 42"/>
                <a:gd name="T42" fmla="*/ 16 w 21"/>
                <a:gd name="T43" fmla="*/ 0 h 42"/>
                <a:gd name="T44" fmla="*/ 16 w 21"/>
                <a:gd name="T45" fmla="*/ 4 h 42"/>
                <a:gd name="T46" fmla="*/ 16 w 21"/>
                <a:gd name="T47" fmla="*/ 7 h 42"/>
                <a:gd name="T48" fmla="*/ 16 w 21"/>
                <a:gd name="T49" fmla="*/ 9 h 42"/>
                <a:gd name="T50" fmla="*/ 16 w 21"/>
                <a:gd name="T51" fmla="*/ 9 h 42"/>
                <a:gd name="T52" fmla="*/ 14 w 21"/>
                <a:gd name="T53" fmla="*/ 7 h 42"/>
                <a:gd name="T54" fmla="*/ 12 w 21"/>
                <a:gd name="T55" fmla="*/ 9 h 42"/>
                <a:gd name="T56" fmla="*/ 4 w 21"/>
                <a:gd name="T57" fmla="*/ 12 h 42"/>
                <a:gd name="T58" fmla="*/ 2 w 21"/>
                <a:gd name="T59" fmla="*/ 16 h 42"/>
                <a:gd name="T60" fmla="*/ 4 w 21"/>
                <a:gd name="T61" fmla="*/ 19 h 42"/>
                <a:gd name="T62" fmla="*/ 2 w 21"/>
                <a:gd name="T63" fmla="*/ 21 h 42"/>
                <a:gd name="T64" fmla="*/ 0 w 21"/>
                <a:gd name="T65" fmla="*/ 2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1" h="42">
                  <a:moveTo>
                    <a:pt x="0" y="21"/>
                  </a:moveTo>
                  <a:lnTo>
                    <a:pt x="2" y="23"/>
                  </a:lnTo>
                  <a:lnTo>
                    <a:pt x="4" y="26"/>
                  </a:lnTo>
                  <a:lnTo>
                    <a:pt x="4" y="26"/>
                  </a:lnTo>
                  <a:lnTo>
                    <a:pt x="2" y="28"/>
                  </a:lnTo>
                  <a:lnTo>
                    <a:pt x="4" y="30"/>
                  </a:lnTo>
                  <a:lnTo>
                    <a:pt x="7" y="30"/>
                  </a:lnTo>
                  <a:lnTo>
                    <a:pt x="7" y="33"/>
                  </a:lnTo>
                  <a:lnTo>
                    <a:pt x="9" y="33"/>
                  </a:lnTo>
                  <a:lnTo>
                    <a:pt x="9" y="35"/>
                  </a:lnTo>
                  <a:lnTo>
                    <a:pt x="7" y="35"/>
                  </a:lnTo>
                  <a:lnTo>
                    <a:pt x="7" y="38"/>
                  </a:lnTo>
                  <a:lnTo>
                    <a:pt x="7" y="40"/>
                  </a:lnTo>
                  <a:lnTo>
                    <a:pt x="14" y="42"/>
                  </a:lnTo>
                  <a:lnTo>
                    <a:pt x="16" y="40"/>
                  </a:lnTo>
                  <a:lnTo>
                    <a:pt x="19" y="33"/>
                  </a:lnTo>
                  <a:lnTo>
                    <a:pt x="19" y="28"/>
                  </a:lnTo>
                  <a:lnTo>
                    <a:pt x="21" y="19"/>
                  </a:lnTo>
                  <a:lnTo>
                    <a:pt x="19" y="12"/>
                  </a:lnTo>
                  <a:lnTo>
                    <a:pt x="21" y="4"/>
                  </a:lnTo>
                  <a:lnTo>
                    <a:pt x="19" y="0"/>
                  </a:lnTo>
                  <a:lnTo>
                    <a:pt x="16" y="0"/>
                  </a:lnTo>
                  <a:lnTo>
                    <a:pt x="16" y="4"/>
                  </a:lnTo>
                  <a:lnTo>
                    <a:pt x="16" y="7"/>
                  </a:lnTo>
                  <a:lnTo>
                    <a:pt x="16" y="9"/>
                  </a:lnTo>
                  <a:lnTo>
                    <a:pt x="16" y="9"/>
                  </a:lnTo>
                  <a:lnTo>
                    <a:pt x="14" y="7"/>
                  </a:lnTo>
                  <a:lnTo>
                    <a:pt x="12" y="9"/>
                  </a:lnTo>
                  <a:lnTo>
                    <a:pt x="4" y="12"/>
                  </a:lnTo>
                  <a:lnTo>
                    <a:pt x="2" y="16"/>
                  </a:lnTo>
                  <a:lnTo>
                    <a:pt x="4" y="19"/>
                  </a:lnTo>
                  <a:lnTo>
                    <a:pt x="2" y="21"/>
                  </a:lnTo>
                  <a:lnTo>
                    <a:pt x="0" y="21"/>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541" name="Freeform 837"/>
            <p:cNvSpPr>
              <a:spLocks/>
            </p:cNvSpPr>
            <p:nvPr/>
          </p:nvSpPr>
          <p:spPr bwMode="auto">
            <a:xfrm>
              <a:off x="5803548" y="3282258"/>
              <a:ext cx="276935" cy="266192"/>
            </a:xfrm>
            <a:custGeom>
              <a:avLst/>
              <a:gdLst>
                <a:gd name="T0" fmla="*/ 213 w 232"/>
                <a:gd name="T1" fmla="*/ 161 h 223"/>
                <a:gd name="T2" fmla="*/ 218 w 232"/>
                <a:gd name="T3" fmla="*/ 145 h 223"/>
                <a:gd name="T4" fmla="*/ 215 w 232"/>
                <a:gd name="T5" fmla="*/ 135 h 223"/>
                <a:gd name="T6" fmla="*/ 208 w 232"/>
                <a:gd name="T7" fmla="*/ 121 h 223"/>
                <a:gd name="T8" fmla="*/ 196 w 232"/>
                <a:gd name="T9" fmla="*/ 130 h 223"/>
                <a:gd name="T10" fmla="*/ 196 w 232"/>
                <a:gd name="T11" fmla="*/ 126 h 223"/>
                <a:gd name="T12" fmla="*/ 206 w 232"/>
                <a:gd name="T13" fmla="*/ 104 h 223"/>
                <a:gd name="T14" fmla="*/ 208 w 232"/>
                <a:gd name="T15" fmla="*/ 92 h 223"/>
                <a:gd name="T16" fmla="*/ 220 w 232"/>
                <a:gd name="T17" fmla="*/ 92 h 223"/>
                <a:gd name="T18" fmla="*/ 222 w 232"/>
                <a:gd name="T19" fmla="*/ 78 h 223"/>
                <a:gd name="T20" fmla="*/ 230 w 232"/>
                <a:gd name="T21" fmla="*/ 59 h 223"/>
                <a:gd name="T22" fmla="*/ 220 w 232"/>
                <a:gd name="T23" fmla="*/ 50 h 223"/>
                <a:gd name="T24" fmla="*/ 208 w 232"/>
                <a:gd name="T25" fmla="*/ 50 h 223"/>
                <a:gd name="T26" fmla="*/ 196 w 232"/>
                <a:gd name="T27" fmla="*/ 43 h 223"/>
                <a:gd name="T28" fmla="*/ 187 w 232"/>
                <a:gd name="T29" fmla="*/ 38 h 223"/>
                <a:gd name="T30" fmla="*/ 173 w 232"/>
                <a:gd name="T31" fmla="*/ 31 h 223"/>
                <a:gd name="T32" fmla="*/ 163 w 232"/>
                <a:gd name="T33" fmla="*/ 29 h 223"/>
                <a:gd name="T34" fmla="*/ 154 w 232"/>
                <a:gd name="T35" fmla="*/ 19 h 223"/>
                <a:gd name="T36" fmla="*/ 140 w 232"/>
                <a:gd name="T37" fmla="*/ 10 h 223"/>
                <a:gd name="T38" fmla="*/ 128 w 232"/>
                <a:gd name="T39" fmla="*/ 3 h 223"/>
                <a:gd name="T40" fmla="*/ 121 w 232"/>
                <a:gd name="T41" fmla="*/ 14 h 223"/>
                <a:gd name="T42" fmla="*/ 107 w 232"/>
                <a:gd name="T43" fmla="*/ 31 h 223"/>
                <a:gd name="T44" fmla="*/ 90 w 232"/>
                <a:gd name="T45" fmla="*/ 38 h 223"/>
                <a:gd name="T46" fmla="*/ 85 w 232"/>
                <a:gd name="T47" fmla="*/ 47 h 223"/>
                <a:gd name="T48" fmla="*/ 69 w 232"/>
                <a:gd name="T49" fmla="*/ 43 h 223"/>
                <a:gd name="T50" fmla="*/ 62 w 232"/>
                <a:gd name="T51" fmla="*/ 38 h 223"/>
                <a:gd name="T52" fmla="*/ 55 w 232"/>
                <a:gd name="T53" fmla="*/ 43 h 223"/>
                <a:gd name="T54" fmla="*/ 62 w 232"/>
                <a:gd name="T55" fmla="*/ 57 h 223"/>
                <a:gd name="T56" fmla="*/ 52 w 232"/>
                <a:gd name="T57" fmla="*/ 64 h 223"/>
                <a:gd name="T58" fmla="*/ 40 w 232"/>
                <a:gd name="T59" fmla="*/ 66 h 223"/>
                <a:gd name="T60" fmla="*/ 24 w 232"/>
                <a:gd name="T61" fmla="*/ 62 h 223"/>
                <a:gd name="T62" fmla="*/ 12 w 232"/>
                <a:gd name="T63" fmla="*/ 62 h 223"/>
                <a:gd name="T64" fmla="*/ 3 w 232"/>
                <a:gd name="T65" fmla="*/ 71 h 223"/>
                <a:gd name="T66" fmla="*/ 7 w 232"/>
                <a:gd name="T67" fmla="*/ 71 h 223"/>
                <a:gd name="T68" fmla="*/ 10 w 232"/>
                <a:gd name="T69" fmla="*/ 74 h 223"/>
                <a:gd name="T70" fmla="*/ 5 w 232"/>
                <a:gd name="T71" fmla="*/ 81 h 223"/>
                <a:gd name="T72" fmla="*/ 14 w 232"/>
                <a:gd name="T73" fmla="*/ 83 h 223"/>
                <a:gd name="T74" fmla="*/ 26 w 232"/>
                <a:gd name="T75" fmla="*/ 90 h 223"/>
                <a:gd name="T76" fmla="*/ 38 w 232"/>
                <a:gd name="T77" fmla="*/ 90 h 223"/>
                <a:gd name="T78" fmla="*/ 45 w 232"/>
                <a:gd name="T79" fmla="*/ 92 h 223"/>
                <a:gd name="T80" fmla="*/ 52 w 232"/>
                <a:gd name="T81" fmla="*/ 97 h 223"/>
                <a:gd name="T82" fmla="*/ 50 w 232"/>
                <a:gd name="T83" fmla="*/ 100 h 223"/>
                <a:gd name="T84" fmla="*/ 50 w 232"/>
                <a:gd name="T85" fmla="*/ 111 h 223"/>
                <a:gd name="T86" fmla="*/ 64 w 232"/>
                <a:gd name="T87" fmla="*/ 121 h 223"/>
                <a:gd name="T88" fmla="*/ 69 w 232"/>
                <a:gd name="T89" fmla="*/ 135 h 223"/>
                <a:gd name="T90" fmla="*/ 76 w 232"/>
                <a:gd name="T91" fmla="*/ 145 h 223"/>
                <a:gd name="T92" fmla="*/ 71 w 232"/>
                <a:gd name="T93" fmla="*/ 145 h 223"/>
                <a:gd name="T94" fmla="*/ 69 w 232"/>
                <a:gd name="T95" fmla="*/ 166 h 223"/>
                <a:gd name="T96" fmla="*/ 57 w 232"/>
                <a:gd name="T97" fmla="*/ 197 h 223"/>
                <a:gd name="T98" fmla="*/ 64 w 232"/>
                <a:gd name="T99" fmla="*/ 204 h 223"/>
                <a:gd name="T100" fmla="*/ 83 w 232"/>
                <a:gd name="T101" fmla="*/ 213 h 223"/>
                <a:gd name="T102" fmla="*/ 99 w 232"/>
                <a:gd name="T103" fmla="*/ 218 h 223"/>
                <a:gd name="T104" fmla="*/ 121 w 232"/>
                <a:gd name="T105" fmla="*/ 216 h 223"/>
                <a:gd name="T106" fmla="*/ 144 w 232"/>
                <a:gd name="T107" fmla="*/ 223 h 223"/>
                <a:gd name="T108" fmla="*/ 147 w 232"/>
                <a:gd name="T109" fmla="*/ 204 h 223"/>
                <a:gd name="T110" fmla="*/ 161 w 232"/>
                <a:gd name="T111" fmla="*/ 194 h 223"/>
                <a:gd name="T112" fmla="*/ 178 w 232"/>
                <a:gd name="T113" fmla="*/ 194 h 223"/>
                <a:gd name="T114" fmla="*/ 206 w 232"/>
                <a:gd name="T115" fmla="*/ 206 h 223"/>
                <a:gd name="T116" fmla="*/ 225 w 232"/>
                <a:gd name="T117" fmla="*/ 187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32" h="223">
                  <a:moveTo>
                    <a:pt x="227" y="175"/>
                  </a:moveTo>
                  <a:lnTo>
                    <a:pt x="220" y="175"/>
                  </a:lnTo>
                  <a:lnTo>
                    <a:pt x="215" y="171"/>
                  </a:lnTo>
                  <a:lnTo>
                    <a:pt x="213" y="161"/>
                  </a:lnTo>
                  <a:lnTo>
                    <a:pt x="208" y="156"/>
                  </a:lnTo>
                  <a:lnTo>
                    <a:pt x="211" y="152"/>
                  </a:lnTo>
                  <a:lnTo>
                    <a:pt x="215" y="152"/>
                  </a:lnTo>
                  <a:lnTo>
                    <a:pt x="218" y="145"/>
                  </a:lnTo>
                  <a:lnTo>
                    <a:pt x="213" y="142"/>
                  </a:lnTo>
                  <a:lnTo>
                    <a:pt x="213" y="135"/>
                  </a:lnTo>
                  <a:lnTo>
                    <a:pt x="215" y="135"/>
                  </a:lnTo>
                  <a:lnTo>
                    <a:pt x="215" y="135"/>
                  </a:lnTo>
                  <a:lnTo>
                    <a:pt x="215" y="130"/>
                  </a:lnTo>
                  <a:lnTo>
                    <a:pt x="213" y="128"/>
                  </a:lnTo>
                  <a:lnTo>
                    <a:pt x="211" y="123"/>
                  </a:lnTo>
                  <a:lnTo>
                    <a:pt x="208" y="121"/>
                  </a:lnTo>
                  <a:lnTo>
                    <a:pt x="204" y="121"/>
                  </a:lnTo>
                  <a:lnTo>
                    <a:pt x="199" y="123"/>
                  </a:lnTo>
                  <a:lnTo>
                    <a:pt x="201" y="128"/>
                  </a:lnTo>
                  <a:lnTo>
                    <a:pt x="196" y="130"/>
                  </a:lnTo>
                  <a:lnTo>
                    <a:pt x="192" y="128"/>
                  </a:lnTo>
                  <a:lnTo>
                    <a:pt x="192" y="126"/>
                  </a:lnTo>
                  <a:lnTo>
                    <a:pt x="194" y="126"/>
                  </a:lnTo>
                  <a:lnTo>
                    <a:pt x="196" y="126"/>
                  </a:lnTo>
                  <a:lnTo>
                    <a:pt x="196" y="121"/>
                  </a:lnTo>
                  <a:lnTo>
                    <a:pt x="196" y="114"/>
                  </a:lnTo>
                  <a:lnTo>
                    <a:pt x="204" y="107"/>
                  </a:lnTo>
                  <a:lnTo>
                    <a:pt x="206" y="104"/>
                  </a:lnTo>
                  <a:lnTo>
                    <a:pt x="211" y="100"/>
                  </a:lnTo>
                  <a:lnTo>
                    <a:pt x="213" y="97"/>
                  </a:lnTo>
                  <a:lnTo>
                    <a:pt x="213" y="95"/>
                  </a:lnTo>
                  <a:lnTo>
                    <a:pt x="208" y="92"/>
                  </a:lnTo>
                  <a:lnTo>
                    <a:pt x="211" y="90"/>
                  </a:lnTo>
                  <a:lnTo>
                    <a:pt x="215" y="88"/>
                  </a:lnTo>
                  <a:lnTo>
                    <a:pt x="218" y="92"/>
                  </a:lnTo>
                  <a:lnTo>
                    <a:pt x="220" y="92"/>
                  </a:lnTo>
                  <a:lnTo>
                    <a:pt x="227" y="90"/>
                  </a:lnTo>
                  <a:lnTo>
                    <a:pt x="225" y="85"/>
                  </a:lnTo>
                  <a:lnTo>
                    <a:pt x="222" y="83"/>
                  </a:lnTo>
                  <a:lnTo>
                    <a:pt x="222" y="78"/>
                  </a:lnTo>
                  <a:lnTo>
                    <a:pt x="222" y="71"/>
                  </a:lnTo>
                  <a:lnTo>
                    <a:pt x="227" y="69"/>
                  </a:lnTo>
                  <a:lnTo>
                    <a:pt x="227" y="64"/>
                  </a:lnTo>
                  <a:lnTo>
                    <a:pt x="230" y="59"/>
                  </a:lnTo>
                  <a:lnTo>
                    <a:pt x="232" y="55"/>
                  </a:lnTo>
                  <a:lnTo>
                    <a:pt x="230" y="52"/>
                  </a:lnTo>
                  <a:lnTo>
                    <a:pt x="225" y="52"/>
                  </a:lnTo>
                  <a:lnTo>
                    <a:pt x="220" y="50"/>
                  </a:lnTo>
                  <a:lnTo>
                    <a:pt x="218" y="50"/>
                  </a:lnTo>
                  <a:lnTo>
                    <a:pt x="213" y="50"/>
                  </a:lnTo>
                  <a:lnTo>
                    <a:pt x="211" y="50"/>
                  </a:lnTo>
                  <a:lnTo>
                    <a:pt x="208" y="50"/>
                  </a:lnTo>
                  <a:lnTo>
                    <a:pt x="204" y="47"/>
                  </a:lnTo>
                  <a:lnTo>
                    <a:pt x="204" y="45"/>
                  </a:lnTo>
                  <a:lnTo>
                    <a:pt x="199" y="43"/>
                  </a:lnTo>
                  <a:lnTo>
                    <a:pt x="196" y="43"/>
                  </a:lnTo>
                  <a:lnTo>
                    <a:pt x="192" y="43"/>
                  </a:lnTo>
                  <a:lnTo>
                    <a:pt x="189" y="38"/>
                  </a:lnTo>
                  <a:lnTo>
                    <a:pt x="189" y="38"/>
                  </a:lnTo>
                  <a:lnTo>
                    <a:pt x="187" y="38"/>
                  </a:lnTo>
                  <a:lnTo>
                    <a:pt x="185" y="40"/>
                  </a:lnTo>
                  <a:lnTo>
                    <a:pt x="180" y="36"/>
                  </a:lnTo>
                  <a:lnTo>
                    <a:pt x="178" y="36"/>
                  </a:lnTo>
                  <a:lnTo>
                    <a:pt x="173" y="31"/>
                  </a:lnTo>
                  <a:lnTo>
                    <a:pt x="170" y="31"/>
                  </a:lnTo>
                  <a:lnTo>
                    <a:pt x="168" y="29"/>
                  </a:lnTo>
                  <a:lnTo>
                    <a:pt x="166" y="29"/>
                  </a:lnTo>
                  <a:lnTo>
                    <a:pt x="163" y="29"/>
                  </a:lnTo>
                  <a:lnTo>
                    <a:pt x="159" y="26"/>
                  </a:lnTo>
                  <a:lnTo>
                    <a:pt x="159" y="21"/>
                  </a:lnTo>
                  <a:lnTo>
                    <a:pt x="156" y="21"/>
                  </a:lnTo>
                  <a:lnTo>
                    <a:pt x="154" y="19"/>
                  </a:lnTo>
                  <a:lnTo>
                    <a:pt x="152" y="19"/>
                  </a:lnTo>
                  <a:lnTo>
                    <a:pt x="144" y="14"/>
                  </a:lnTo>
                  <a:lnTo>
                    <a:pt x="144" y="10"/>
                  </a:lnTo>
                  <a:lnTo>
                    <a:pt x="140" y="10"/>
                  </a:lnTo>
                  <a:lnTo>
                    <a:pt x="140" y="3"/>
                  </a:lnTo>
                  <a:lnTo>
                    <a:pt x="137" y="0"/>
                  </a:lnTo>
                  <a:lnTo>
                    <a:pt x="135" y="0"/>
                  </a:lnTo>
                  <a:lnTo>
                    <a:pt x="128" y="3"/>
                  </a:lnTo>
                  <a:lnTo>
                    <a:pt x="128" y="3"/>
                  </a:lnTo>
                  <a:lnTo>
                    <a:pt x="121" y="5"/>
                  </a:lnTo>
                  <a:lnTo>
                    <a:pt x="121" y="10"/>
                  </a:lnTo>
                  <a:lnTo>
                    <a:pt x="121" y="14"/>
                  </a:lnTo>
                  <a:lnTo>
                    <a:pt x="118" y="21"/>
                  </a:lnTo>
                  <a:lnTo>
                    <a:pt x="114" y="29"/>
                  </a:lnTo>
                  <a:lnTo>
                    <a:pt x="114" y="31"/>
                  </a:lnTo>
                  <a:lnTo>
                    <a:pt x="107" y="31"/>
                  </a:lnTo>
                  <a:lnTo>
                    <a:pt x="104" y="31"/>
                  </a:lnTo>
                  <a:lnTo>
                    <a:pt x="99" y="31"/>
                  </a:lnTo>
                  <a:lnTo>
                    <a:pt x="92" y="36"/>
                  </a:lnTo>
                  <a:lnTo>
                    <a:pt x="90" y="38"/>
                  </a:lnTo>
                  <a:lnTo>
                    <a:pt x="92" y="40"/>
                  </a:lnTo>
                  <a:lnTo>
                    <a:pt x="95" y="43"/>
                  </a:lnTo>
                  <a:lnTo>
                    <a:pt x="90" y="45"/>
                  </a:lnTo>
                  <a:lnTo>
                    <a:pt x="85" y="47"/>
                  </a:lnTo>
                  <a:lnTo>
                    <a:pt x="76" y="45"/>
                  </a:lnTo>
                  <a:lnTo>
                    <a:pt x="73" y="43"/>
                  </a:lnTo>
                  <a:lnTo>
                    <a:pt x="71" y="45"/>
                  </a:lnTo>
                  <a:lnTo>
                    <a:pt x="69" y="43"/>
                  </a:lnTo>
                  <a:lnTo>
                    <a:pt x="66" y="40"/>
                  </a:lnTo>
                  <a:lnTo>
                    <a:pt x="69" y="38"/>
                  </a:lnTo>
                  <a:lnTo>
                    <a:pt x="64" y="36"/>
                  </a:lnTo>
                  <a:lnTo>
                    <a:pt x="62" y="38"/>
                  </a:lnTo>
                  <a:lnTo>
                    <a:pt x="57" y="38"/>
                  </a:lnTo>
                  <a:lnTo>
                    <a:pt x="55" y="36"/>
                  </a:lnTo>
                  <a:lnTo>
                    <a:pt x="55" y="40"/>
                  </a:lnTo>
                  <a:lnTo>
                    <a:pt x="55" y="43"/>
                  </a:lnTo>
                  <a:lnTo>
                    <a:pt x="62" y="50"/>
                  </a:lnTo>
                  <a:lnTo>
                    <a:pt x="59" y="50"/>
                  </a:lnTo>
                  <a:lnTo>
                    <a:pt x="62" y="55"/>
                  </a:lnTo>
                  <a:lnTo>
                    <a:pt x="62" y="57"/>
                  </a:lnTo>
                  <a:lnTo>
                    <a:pt x="62" y="59"/>
                  </a:lnTo>
                  <a:lnTo>
                    <a:pt x="64" y="64"/>
                  </a:lnTo>
                  <a:lnTo>
                    <a:pt x="57" y="62"/>
                  </a:lnTo>
                  <a:lnTo>
                    <a:pt x="52" y="64"/>
                  </a:lnTo>
                  <a:lnTo>
                    <a:pt x="50" y="62"/>
                  </a:lnTo>
                  <a:lnTo>
                    <a:pt x="47" y="64"/>
                  </a:lnTo>
                  <a:lnTo>
                    <a:pt x="45" y="62"/>
                  </a:lnTo>
                  <a:lnTo>
                    <a:pt x="40" y="66"/>
                  </a:lnTo>
                  <a:lnTo>
                    <a:pt x="36" y="59"/>
                  </a:lnTo>
                  <a:lnTo>
                    <a:pt x="31" y="57"/>
                  </a:lnTo>
                  <a:lnTo>
                    <a:pt x="26" y="59"/>
                  </a:lnTo>
                  <a:lnTo>
                    <a:pt x="24" y="62"/>
                  </a:lnTo>
                  <a:lnTo>
                    <a:pt x="21" y="62"/>
                  </a:lnTo>
                  <a:lnTo>
                    <a:pt x="19" y="64"/>
                  </a:lnTo>
                  <a:lnTo>
                    <a:pt x="17" y="62"/>
                  </a:lnTo>
                  <a:lnTo>
                    <a:pt x="12" y="62"/>
                  </a:lnTo>
                  <a:lnTo>
                    <a:pt x="10" y="64"/>
                  </a:lnTo>
                  <a:lnTo>
                    <a:pt x="5" y="66"/>
                  </a:lnTo>
                  <a:lnTo>
                    <a:pt x="0" y="69"/>
                  </a:lnTo>
                  <a:lnTo>
                    <a:pt x="3" y="71"/>
                  </a:lnTo>
                  <a:lnTo>
                    <a:pt x="7" y="69"/>
                  </a:lnTo>
                  <a:lnTo>
                    <a:pt x="10" y="71"/>
                  </a:lnTo>
                  <a:lnTo>
                    <a:pt x="12" y="74"/>
                  </a:lnTo>
                  <a:lnTo>
                    <a:pt x="7" y="71"/>
                  </a:lnTo>
                  <a:lnTo>
                    <a:pt x="5" y="71"/>
                  </a:lnTo>
                  <a:lnTo>
                    <a:pt x="5" y="76"/>
                  </a:lnTo>
                  <a:lnTo>
                    <a:pt x="7" y="74"/>
                  </a:lnTo>
                  <a:lnTo>
                    <a:pt x="10" y="74"/>
                  </a:lnTo>
                  <a:lnTo>
                    <a:pt x="10" y="76"/>
                  </a:lnTo>
                  <a:lnTo>
                    <a:pt x="7" y="78"/>
                  </a:lnTo>
                  <a:lnTo>
                    <a:pt x="5" y="78"/>
                  </a:lnTo>
                  <a:lnTo>
                    <a:pt x="5" y="81"/>
                  </a:lnTo>
                  <a:lnTo>
                    <a:pt x="7" y="81"/>
                  </a:lnTo>
                  <a:lnTo>
                    <a:pt x="10" y="83"/>
                  </a:lnTo>
                  <a:lnTo>
                    <a:pt x="10" y="85"/>
                  </a:lnTo>
                  <a:lnTo>
                    <a:pt x="14" y="83"/>
                  </a:lnTo>
                  <a:lnTo>
                    <a:pt x="17" y="85"/>
                  </a:lnTo>
                  <a:lnTo>
                    <a:pt x="19" y="83"/>
                  </a:lnTo>
                  <a:lnTo>
                    <a:pt x="26" y="88"/>
                  </a:lnTo>
                  <a:lnTo>
                    <a:pt x="26" y="90"/>
                  </a:lnTo>
                  <a:lnTo>
                    <a:pt x="29" y="90"/>
                  </a:lnTo>
                  <a:lnTo>
                    <a:pt x="33" y="92"/>
                  </a:lnTo>
                  <a:lnTo>
                    <a:pt x="36" y="90"/>
                  </a:lnTo>
                  <a:lnTo>
                    <a:pt x="38" y="90"/>
                  </a:lnTo>
                  <a:lnTo>
                    <a:pt x="38" y="92"/>
                  </a:lnTo>
                  <a:lnTo>
                    <a:pt x="38" y="92"/>
                  </a:lnTo>
                  <a:lnTo>
                    <a:pt x="43" y="90"/>
                  </a:lnTo>
                  <a:lnTo>
                    <a:pt x="45" y="92"/>
                  </a:lnTo>
                  <a:lnTo>
                    <a:pt x="43" y="97"/>
                  </a:lnTo>
                  <a:lnTo>
                    <a:pt x="45" y="100"/>
                  </a:lnTo>
                  <a:lnTo>
                    <a:pt x="47" y="100"/>
                  </a:lnTo>
                  <a:lnTo>
                    <a:pt x="52" y="97"/>
                  </a:lnTo>
                  <a:lnTo>
                    <a:pt x="55" y="97"/>
                  </a:lnTo>
                  <a:lnTo>
                    <a:pt x="57" y="102"/>
                  </a:lnTo>
                  <a:lnTo>
                    <a:pt x="55" y="100"/>
                  </a:lnTo>
                  <a:lnTo>
                    <a:pt x="50" y="100"/>
                  </a:lnTo>
                  <a:lnTo>
                    <a:pt x="47" y="104"/>
                  </a:lnTo>
                  <a:lnTo>
                    <a:pt x="50" y="104"/>
                  </a:lnTo>
                  <a:lnTo>
                    <a:pt x="52" y="109"/>
                  </a:lnTo>
                  <a:lnTo>
                    <a:pt x="50" y="111"/>
                  </a:lnTo>
                  <a:lnTo>
                    <a:pt x="50" y="114"/>
                  </a:lnTo>
                  <a:lnTo>
                    <a:pt x="55" y="114"/>
                  </a:lnTo>
                  <a:lnTo>
                    <a:pt x="59" y="121"/>
                  </a:lnTo>
                  <a:lnTo>
                    <a:pt x="64" y="121"/>
                  </a:lnTo>
                  <a:lnTo>
                    <a:pt x="69" y="126"/>
                  </a:lnTo>
                  <a:lnTo>
                    <a:pt x="69" y="128"/>
                  </a:lnTo>
                  <a:lnTo>
                    <a:pt x="71" y="130"/>
                  </a:lnTo>
                  <a:lnTo>
                    <a:pt x="69" y="135"/>
                  </a:lnTo>
                  <a:lnTo>
                    <a:pt x="69" y="135"/>
                  </a:lnTo>
                  <a:lnTo>
                    <a:pt x="66" y="140"/>
                  </a:lnTo>
                  <a:lnTo>
                    <a:pt x="71" y="140"/>
                  </a:lnTo>
                  <a:lnTo>
                    <a:pt x="76" y="145"/>
                  </a:lnTo>
                  <a:lnTo>
                    <a:pt x="81" y="156"/>
                  </a:lnTo>
                  <a:lnTo>
                    <a:pt x="76" y="152"/>
                  </a:lnTo>
                  <a:lnTo>
                    <a:pt x="73" y="147"/>
                  </a:lnTo>
                  <a:lnTo>
                    <a:pt x="71" y="145"/>
                  </a:lnTo>
                  <a:lnTo>
                    <a:pt x="69" y="145"/>
                  </a:lnTo>
                  <a:lnTo>
                    <a:pt x="66" y="156"/>
                  </a:lnTo>
                  <a:lnTo>
                    <a:pt x="66" y="163"/>
                  </a:lnTo>
                  <a:lnTo>
                    <a:pt x="69" y="166"/>
                  </a:lnTo>
                  <a:lnTo>
                    <a:pt x="66" y="166"/>
                  </a:lnTo>
                  <a:lnTo>
                    <a:pt x="66" y="180"/>
                  </a:lnTo>
                  <a:lnTo>
                    <a:pt x="62" y="192"/>
                  </a:lnTo>
                  <a:lnTo>
                    <a:pt x="57" y="197"/>
                  </a:lnTo>
                  <a:lnTo>
                    <a:pt x="62" y="197"/>
                  </a:lnTo>
                  <a:lnTo>
                    <a:pt x="62" y="199"/>
                  </a:lnTo>
                  <a:lnTo>
                    <a:pt x="64" y="199"/>
                  </a:lnTo>
                  <a:lnTo>
                    <a:pt x="64" y="204"/>
                  </a:lnTo>
                  <a:lnTo>
                    <a:pt x="64" y="206"/>
                  </a:lnTo>
                  <a:lnTo>
                    <a:pt x="71" y="206"/>
                  </a:lnTo>
                  <a:lnTo>
                    <a:pt x="78" y="208"/>
                  </a:lnTo>
                  <a:lnTo>
                    <a:pt x="83" y="213"/>
                  </a:lnTo>
                  <a:lnTo>
                    <a:pt x="85" y="211"/>
                  </a:lnTo>
                  <a:lnTo>
                    <a:pt x="90" y="216"/>
                  </a:lnTo>
                  <a:lnTo>
                    <a:pt x="97" y="216"/>
                  </a:lnTo>
                  <a:lnTo>
                    <a:pt x="99" y="218"/>
                  </a:lnTo>
                  <a:lnTo>
                    <a:pt x="102" y="213"/>
                  </a:lnTo>
                  <a:lnTo>
                    <a:pt x="111" y="213"/>
                  </a:lnTo>
                  <a:lnTo>
                    <a:pt x="116" y="216"/>
                  </a:lnTo>
                  <a:lnTo>
                    <a:pt x="121" y="216"/>
                  </a:lnTo>
                  <a:lnTo>
                    <a:pt x="128" y="218"/>
                  </a:lnTo>
                  <a:lnTo>
                    <a:pt x="137" y="218"/>
                  </a:lnTo>
                  <a:lnTo>
                    <a:pt x="142" y="220"/>
                  </a:lnTo>
                  <a:lnTo>
                    <a:pt x="144" y="223"/>
                  </a:lnTo>
                  <a:lnTo>
                    <a:pt x="144" y="220"/>
                  </a:lnTo>
                  <a:lnTo>
                    <a:pt x="144" y="213"/>
                  </a:lnTo>
                  <a:lnTo>
                    <a:pt x="144" y="206"/>
                  </a:lnTo>
                  <a:lnTo>
                    <a:pt x="147" y="204"/>
                  </a:lnTo>
                  <a:lnTo>
                    <a:pt x="152" y="199"/>
                  </a:lnTo>
                  <a:lnTo>
                    <a:pt x="159" y="192"/>
                  </a:lnTo>
                  <a:lnTo>
                    <a:pt x="159" y="192"/>
                  </a:lnTo>
                  <a:lnTo>
                    <a:pt x="161" y="194"/>
                  </a:lnTo>
                  <a:lnTo>
                    <a:pt x="166" y="194"/>
                  </a:lnTo>
                  <a:lnTo>
                    <a:pt x="170" y="197"/>
                  </a:lnTo>
                  <a:lnTo>
                    <a:pt x="175" y="197"/>
                  </a:lnTo>
                  <a:lnTo>
                    <a:pt x="178" y="194"/>
                  </a:lnTo>
                  <a:lnTo>
                    <a:pt x="180" y="194"/>
                  </a:lnTo>
                  <a:lnTo>
                    <a:pt x="194" y="201"/>
                  </a:lnTo>
                  <a:lnTo>
                    <a:pt x="196" y="204"/>
                  </a:lnTo>
                  <a:lnTo>
                    <a:pt x="206" y="206"/>
                  </a:lnTo>
                  <a:lnTo>
                    <a:pt x="211" y="201"/>
                  </a:lnTo>
                  <a:lnTo>
                    <a:pt x="208" y="199"/>
                  </a:lnTo>
                  <a:lnTo>
                    <a:pt x="213" y="197"/>
                  </a:lnTo>
                  <a:lnTo>
                    <a:pt x="225" y="187"/>
                  </a:lnTo>
                  <a:lnTo>
                    <a:pt x="225" y="187"/>
                  </a:lnTo>
                  <a:lnTo>
                    <a:pt x="225" y="182"/>
                  </a:lnTo>
                  <a:lnTo>
                    <a:pt x="227" y="175"/>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542" name="Freeform 838"/>
            <p:cNvSpPr>
              <a:spLocks/>
            </p:cNvSpPr>
            <p:nvPr/>
          </p:nvSpPr>
          <p:spPr bwMode="auto">
            <a:xfrm>
              <a:off x="6238049" y="3734665"/>
              <a:ext cx="8356" cy="8356"/>
            </a:xfrm>
            <a:custGeom>
              <a:avLst/>
              <a:gdLst>
                <a:gd name="T0" fmla="*/ 0 w 7"/>
                <a:gd name="T1" fmla="*/ 5 h 7"/>
                <a:gd name="T2" fmla="*/ 5 w 7"/>
                <a:gd name="T3" fmla="*/ 7 h 7"/>
                <a:gd name="T4" fmla="*/ 7 w 7"/>
                <a:gd name="T5" fmla="*/ 5 h 7"/>
                <a:gd name="T6" fmla="*/ 7 w 7"/>
                <a:gd name="T7" fmla="*/ 2 h 7"/>
                <a:gd name="T8" fmla="*/ 0 w 7"/>
                <a:gd name="T9" fmla="*/ 0 h 7"/>
                <a:gd name="T10" fmla="*/ 0 w 7"/>
                <a:gd name="T11" fmla="*/ 5 h 7"/>
              </a:gdLst>
              <a:ahLst/>
              <a:cxnLst>
                <a:cxn ang="0">
                  <a:pos x="T0" y="T1"/>
                </a:cxn>
                <a:cxn ang="0">
                  <a:pos x="T2" y="T3"/>
                </a:cxn>
                <a:cxn ang="0">
                  <a:pos x="T4" y="T5"/>
                </a:cxn>
                <a:cxn ang="0">
                  <a:pos x="T6" y="T7"/>
                </a:cxn>
                <a:cxn ang="0">
                  <a:pos x="T8" y="T9"/>
                </a:cxn>
                <a:cxn ang="0">
                  <a:pos x="T10" y="T11"/>
                </a:cxn>
              </a:cxnLst>
              <a:rect l="0" t="0" r="r" b="b"/>
              <a:pathLst>
                <a:path w="7" h="7">
                  <a:moveTo>
                    <a:pt x="0" y="5"/>
                  </a:moveTo>
                  <a:lnTo>
                    <a:pt x="5" y="7"/>
                  </a:lnTo>
                  <a:lnTo>
                    <a:pt x="7" y="5"/>
                  </a:lnTo>
                  <a:lnTo>
                    <a:pt x="7" y="2"/>
                  </a:lnTo>
                  <a:lnTo>
                    <a:pt x="0" y="0"/>
                  </a:lnTo>
                  <a:lnTo>
                    <a:pt x="0" y="5"/>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543" name="Freeform 839"/>
            <p:cNvSpPr>
              <a:spLocks/>
            </p:cNvSpPr>
            <p:nvPr/>
          </p:nvSpPr>
          <p:spPr bwMode="auto">
            <a:xfrm>
              <a:off x="6130618" y="3528158"/>
              <a:ext cx="11937" cy="8356"/>
            </a:xfrm>
            <a:custGeom>
              <a:avLst/>
              <a:gdLst>
                <a:gd name="T0" fmla="*/ 10 w 10"/>
                <a:gd name="T1" fmla="*/ 5 h 7"/>
                <a:gd name="T2" fmla="*/ 10 w 10"/>
                <a:gd name="T3" fmla="*/ 2 h 7"/>
                <a:gd name="T4" fmla="*/ 8 w 10"/>
                <a:gd name="T5" fmla="*/ 0 h 7"/>
                <a:gd name="T6" fmla="*/ 8 w 10"/>
                <a:gd name="T7" fmla="*/ 2 h 7"/>
                <a:gd name="T8" fmla="*/ 3 w 10"/>
                <a:gd name="T9" fmla="*/ 5 h 7"/>
                <a:gd name="T10" fmla="*/ 0 w 10"/>
                <a:gd name="T11" fmla="*/ 5 h 7"/>
                <a:gd name="T12" fmla="*/ 3 w 10"/>
                <a:gd name="T13" fmla="*/ 7 h 7"/>
                <a:gd name="T14" fmla="*/ 8 w 10"/>
                <a:gd name="T15" fmla="*/ 5 h 7"/>
                <a:gd name="T16" fmla="*/ 10 w 10"/>
                <a:gd name="T17"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7">
                  <a:moveTo>
                    <a:pt x="10" y="5"/>
                  </a:moveTo>
                  <a:lnTo>
                    <a:pt x="10" y="2"/>
                  </a:lnTo>
                  <a:lnTo>
                    <a:pt x="8" y="0"/>
                  </a:lnTo>
                  <a:lnTo>
                    <a:pt x="8" y="2"/>
                  </a:lnTo>
                  <a:lnTo>
                    <a:pt x="3" y="5"/>
                  </a:lnTo>
                  <a:lnTo>
                    <a:pt x="0" y="5"/>
                  </a:lnTo>
                  <a:lnTo>
                    <a:pt x="3" y="7"/>
                  </a:lnTo>
                  <a:lnTo>
                    <a:pt x="8" y="5"/>
                  </a:lnTo>
                  <a:lnTo>
                    <a:pt x="10" y="5"/>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544" name="Freeform 840"/>
            <p:cNvSpPr>
              <a:spLocks/>
            </p:cNvSpPr>
            <p:nvPr/>
          </p:nvSpPr>
          <p:spPr bwMode="auto">
            <a:xfrm>
              <a:off x="6051835" y="3404014"/>
              <a:ext cx="276935" cy="276935"/>
            </a:xfrm>
            <a:custGeom>
              <a:avLst/>
              <a:gdLst>
                <a:gd name="T0" fmla="*/ 135 w 232"/>
                <a:gd name="T1" fmla="*/ 16 h 232"/>
                <a:gd name="T2" fmla="*/ 114 w 232"/>
                <a:gd name="T3" fmla="*/ 12 h 232"/>
                <a:gd name="T4" fmla="*/ 97 w 232"/>
                <a:gd name="T5" fmla="*/ 2 h 232"/>
                <a:gd name="T6" fmla="*/ 76 w 232"/>
                <a:gd name="T7" fmla="*/ 5 h 232"/>
                <a:gd name="T8" fmla="*/ 66 w 232"/>
                <a:gd name="T9" fmla="*/ 16 h 232"/>
                <a:gd name="T10" fmla="*/ 57 w 232"/>
                <a:gd name="T11" fmla="*/ 21 h 232"/>
                <a:gd name="T12" fmla="*/ 45 w 232"/>
                <a:gd name="T13" fmla="*/ 33 h 232"/>
                <a:gd name="T14" fmla="*/ 36 w 232"/>
                <a:gd name="T15" fmla="*/ 21 h 232"/>
                <a:gd name="T16" fmla="*/ 19 w 232"/>
                <a:gd name="T17" fmla="*/ 28 h 232"/>
                <a:gd name="T18" fmla="*/ 5 w 232"/>
                <a:gd name="T19" fmla="*/ 33 h 232"/>
                <a:gd name="T20" fmla="*/ 7 w 232"/>
                <a:gd name="T21" fmla="*/ 50 h 232"/>
                <a:gd name="T22" fmla="*/ 5 w 232"/>
                <a:gd name="T23" fmla="*/ 59 h 232"/>
                <a:gd name="T24" fmla="*/ 19 w 232"/>
                <a:gd name="T25" fmla="*/ 73 h 232"/>
                <a:gd name="T26" fmla="*/ 29 w 232"/>
                <a:gd name="T27" fmla="*/ 83 h 232"/>
                <a:gd name="T28" fmla="*/ 40 w 232"/>
                <a:gd name="T29" fmla="*/ 69 h 232"/>
                <a:gd name="T30" fmla="*/ 64 w 232"/>
                <a:gd name="T31" fmla="*/ 76 h 232"/>
                <a:gd name="T32" fmla="*/ 69 w 232"/>
                <a:gd name="T33" fmla="*/ 85 h 232"/>
                <a:gd name="T34" fmla="*/ 76 w 232"/>
                <a:gd name="T35" fmla="*/ 97 h 232"/>
                <a:gd name="T36" fmla="*/ 85 w 232"/>
                <a:gd name="T37" fmla="*/ 109 h 232"/>
                <a:gd name="T38" fmla="*/ 97 w 232"/>
                <a:gd name="T39" fmla="*/ 118 h 232"/>
                <a:gd name="T40" fmla="*/ 104 w 232"/>
                <a:gd name="T41" fmla="*/ 125 h 232"/>
                <a:gd name="T42" fmla="*/ 123 w 232"/>
                <a:gd name="T43" fmla="*/ 144 h 232"/>
                <a:gd name="T44" fmla="*/ 130 w 232"/>
                <a:gd name="T45" fmla="*/ 149 h 232"/>
                <a:gd name="T46" fmla="*/ 142 w 232"/>
                <a:gd name="T47" fmla="*/ 149 h 232"/>
                <a:gd name="T48" fmla="*/ 152 w 232"/>
                <a:gd name="T49" fmla="*/ 158 h 232"/>
                <a:gd name="T50" fmla="*/ 159 w 232"/>
                <a:gd name="T51" fmla="*/ 161 h 232"/>
                <a:gd name="T52" fmla="*/ 163 w 232"/>
                <a:gd name="T53" fmla="*/ 170 h 232"/>
                <a:gd name="T54" fmla="*/ 168 w 232"/>
                <a:gd name="T55" fmla="*/ 173 h 232"/>
                <a:gd name="T56" fmla="*/ 178 w 232"/>
                <a:gd name="T57" fmla="*/ 177 h 232"/>
                <a:gd name="T58" fmla="*/ 185 w 232"/>
                <a:gd name="T59" fmla="*/ 192 h 232"/>
                <a:gd name="T60" fmla="*/ 189 w 232"/>
                <a:gd name="T61" fmla="*/ 203 h 232"/>
                <a:gd name="T62" fmla="*/ 187 w 232"/>
                <a:gd name="T63" fmla="*/ 211 h 232"/>
                <a:gd name="T64" fmla="*/ 185 w 232"/>
                <a:gd name="T65" fmla="*/ 220 h 232"/>
                <a:gd name="T66" fmla="*/ 180 w 232"/>
                <a:gd name="T67" fmla="*/ 225 h 232"/>
                <a:gd name="T68" fmla="*/ 189 w 232"/>
                <a:gd name="T69" fmla="*/ 232 h 232"/>
                <a:gd name="T70" fmla="*/ 199 w 232"/>
                <a:gd name="T71" fmla="*/ 220 h 232"/>
                <a:gd name="T72" fmla="*/ 206 w 232"/>
                <a:gd name="T73" fmla="*/ 206 h 232"/>
                <a:gd name="T74" fmla="*/ 206 w 232"/>
                <a:gd name="T75" fmla="*/ 196 h 232"/>
                <a:gd name="T76" fmla="*/ 197 w 232"/>
                <a:gd name="T77" fmla="*/ 187 h 232"/>
                <a:gd name="T78" fmla="*/ 199 w 232"/>
                <a:gd name="T79" fmla="*/ 180 h 232"/>
                <a:gd name="T80" fmla="*/ 201 w 232"/>
                <a:gd name="T81" fmla="*/ 173 h 232"/>
                <a:gd name="T82" fmla="*/ 208 w 232"/>
                <a:gd name="T83" fmla="*/ 166 h 232"/>
                <a:gd name="T84" fmla="*/ 218 w 232"/>
                <a:gd name="T85" fmla="*/ 170 h 232"/>
                <a:gd name="T86" fmla="*/ 223 w 232"/>
                <a:gd name="T87" fmla="*/ 177 h 232"/>
                <a:gd name="T88" fmla="*/ 230 w 232"/>
                <a:gd name="T89" fmla="*/ 182 h 232"/>
                <a:gd name="T90" fmla="*/ 232 w 232"/>
                <a:gd name="T91" fmla="*/ 175 h 232"/>
                <a:gd name="T92" fmla="*/ 227 w 232"/>
                <a:gd name="T93" fmla="*/ 166 h 232"/>
                <a:gd name="T94" fmla="*/ 211 w 232"/>
                <a:gd name="T95" fmla="*/ 154 h 232"/>
                <a:gd name="T96" fmla="*/ 182 w 232"/>
                <a:gd name="T97" fmla="*/ 144 h 232"/>
                <a:gd name="T98" fmla="*/ 185 w 232"/>
                <a:gd name="T99" fmla="*/ 135 h 232"/>
                <a:gd name="T100" fmla="*/ 178 w 232"/>
                <a:gd name="T101" fmla="*/ 130 h 232"/>
                <a:gd name="T102" fmla="*/ 163 w 232"/>
                <a:gd name="T103" fmla="*/ 128 h 232"/>
                <a:gd name="T104" fmla="*/ 152 w 232"/>
                <a:gd name="T105" fmla="*/ 121 h 232"/>
                <a:gd name="T106" fmla="*/ 142 w 232"/>
                <a:gd name="T107" fmla="*/ 109 h 232"/>
                <a:gd name="T108" fmla="*/ 140 w 232"/>
                <a:gd name="T109" fmla="*/ 99 h 232"/>
                <a:gd name="T110" fmla="*/ 119 w 232"/>
                <a:gd name="T111" fmla="*/ 80 h 232"/>
                <a:gd name="T112" fmla="*/ 109 w 232"/>
                <a:gd name="T113" fmla="*/ 66 h 232"/>
                <a:gd name="T114" fmla="*/ 111 w 232"/>
                <a:gd name="T115" fmla="*/ 54 h 232"/>
                <a:gd name="T116" fmla="*/ 107 w 232"/>
                <a:gd name="T117" fmla="*/ 45 h 232"/>
                <a:gd name="T118" fmla="*/ 121 w 232"/>
                <a:gd name="T119" fmla="*/ 40 h 232"/>
                <a:gd name="T120" fmla="*/ 130 w 232"/>
                <a:gd name="T121" fmla="*/ 38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32" h="232">
                  <a:moveTo>
                    <a:pt x="133" y="26"/>
                  </a:moveTo>
                  <a:lnTo>
                    <a:pt x="130" y="21"/>
                  </a:lnTo>
                  <a:lnTo>
                    <a:pt x="135" y="16"/>
                  </a:lnTo>
                  <a:lnTo>
                    <a:pt x="133" y="14"/>
                  </a:lnTo>
                  <a:lnTo>
                    <a:pt x="126" y="14"/>
                  </a:lnTo>
                  <a:lnTo>
                    <a:pt x="114" y="12"/>
                  </a:lnTo>
                  <a:lnTo>
                    <a:pt x="104" y="5"/>
                  </a:lnTo>
                  <a:lnTo>
                    <a:pt x="104" y="2"/>
                  </a:lnTo>
                  <a:lnTo>
                    <a:pt x="97" y="2"/>
                  </a:lnTo>
                  <a:lnTo>
                    <a:pt x="92" y="0"/>
                  </a:lnTo>
                  <a:lnTo>
                    <a:pt x="83" y="7"/>
                  </a:lnTo>
                  <a:lnTo>
                    <a:pt x="76" y="5"/>
                  </a:lnTo>
                  <a:lnTo>
                    <a:pt x="71" y="9"/>
                  </a:lnTo>
                  <a:lnTo>
                    <a:pt x="74" y="16"/>
                  </a:lnTo>
                  <a:lnTo>
                    <a:pt x="66" y="16"/>
                  </a:lnTo>
                  <a:lnTo>
                    <a:pt x="64" y="24"/>
                  </a:lnTo>
                  <a:lnTo>
                    <a:pt x="62" y="21"/>
                  </a:lnTo>
                  <a:lnTo>
                    <a:pt x="57" y="21"/>
                  </a:lnTo>
                  <a:lnTo>
                    <a:pt x="48" y="19"/>
                  </a:lnTo>
                  <a:lnTo>
                    <a:pt x="48" y="26"/>
                  </a:lnTo>
                  <a:lnTo>
                    <a:pt x="45" y="33"/>
                  </a:lnTo>
                  <a:lnTo>
                    <a:pt x="43" y="28"/>
                  </a:lnTo>
                  <a:lnTo>
                    <a:pt x="36" y="26"/>
                  </a:lnTo>
                  <a:lnTo>
                    <a:pt x="36" y="21"/>
                  </a:lnTo>
                  <a:lnTo>
                    <a:pt x="31" y="19"/>
                  </a:lnTo>
                  <a:lnTo>
                    <a:pt x="24" y="31"/>
                  </a:lnTo>
                  <a:lnTo>
                    <a:pt x="19" y="28"/>
                  </a:lnTo>
                  <a:lnTo>
                    <a:pt x="12" y="33"/>
                  </a:lnTo>
                  <a:lnTo>
                    <a:pt x="7" y="33"/>
                  </a:lnTo>
                  <a:lnTo>
                    <a:pt x="5" y="33"/>
                  </a:lnTo>
                  <a:lnTo>
                    <a:pt x="5" y="40"/>
                  </a:lnTo>
                  <a:lnTo>
                    <a:pt x="10" y="43"/>
                  </a:lnTo>
                  <a:lnTo>
                    <a:pt x="7" y="50"/>
                  </a:lnTo>
                  <a:lnTo>
                    <a:pt x="3" y="50"/>
                  </a:lnTo>
                  <a:lnTo>
                    <a:pt x="0" y="54"/>
                  </a:lnTo>
                  <a:lnTo>
                    <a:pt x="5" y="59"/>
                  </a:lnTo>
                  <a:lnTo>
                    <a:pt x="7" y="69"/>
                  </a:lnTo>
                  <a:lnTo>
                    <a:pt x="12" y="73"/>
                  </a:lnTo>
                  <a:lnTo>
                    <a:pt x="19" y="73"/>
                  </a:lnTo>
                  <a:lnTo>
                    <a:pt x="17" y="80"/>
                  </a:lnTo>
                  <a:lnTo>
                    <a:pt x="17" y="85"/>
                  </a:lnTo>
                  <a:lnTo>
                    <a:pt x="29" y="83"/>
                  </a:lnTo>
                  <a:lnTo>
                    <a:pt x="31" y="78"/>
                  </a:lnTo>
                  <a:lnTo>
                    <a:pt x="31" y="73"/>
                  </a:lnTo>
                  <a:lnTo>
                    <a:pt x="40" y="69"/>
                  </a:lnTo>
                  <a:lnTo>
                    <a:pt x="55" y="71"/>
                  </a:lnTo>
                  <a:lnTo>
                    <a:pt x="59" y="76"/>
                  </a:lnTo>
                  <a:lnTo>
                    <a:pt x="64" y="76"/>
                  </a:lnTo>
                  <a:lnTo>
                    <a:pt x="66" y="80"/>
                  </a:lnTo>
                  <a:lnTo>
                    <a:pt x="69" y="83"/>
                  </a:lnTo>
                  <a:lnTo>
                    <a:pt x="69" y="85"/>
                  </a:lnTo>
                  <a:lnTo>
                    <a:pt x="74" y="90"/>
                  </a:lnTo>
                  <a:lnTo>
                    <a:pt x="74" y="95"/>
                  </a:lnTo>
                  <a:lnTo>
                    <a:pt x="76" y="97"/>
                  </a:lnTo>
                  <a:lnTo>
                    <a:pt x="76" y="102"/>
                  </a:lnTo>
                  <a:lnTo>
                    <a:pt x="81" y="104"/>
                  </a:lnTo>
                  <a:lnTo>
                    <a:pt x="85" y="109"/>
                  </a:lnTo>
                  <a:lnTo>
                    <a:pt x="90" y="114"/>
                  </a:lnTo>
                  <a:lnTo>
                    <a:pt x="90" y="118"/>
                  </a:lnTo>
                  <a:lnTo>
                    <a:pt x="97" y="118"/>
                  </a:lnTo>
                  <a:lnTo>
                    <a:pt x="100" y="123"/>
                  </a:lnTo>
                  <a:lnTo>
                    <a:pt x="100" y="125"/>
                  </a:lnTo>
                  <a:lnTo>
                    <a:pt x="104" y="125"/>
                  </a:lnTo>
                  <a:lnTo>
                    <a:pt x="111" y="137"/>
                  </a:lnTo>
                  <a:lnTo>
                    <a:pt x="119" y="142"/>
                  </a:lnTo>
                  <a:lnTo>
                    <a:pt x="123" y="144"/>
                  </a:lnTo>
                  <a:lnTo>
                    <a:pt x="128" y="147"/>
                  </a:lnTo>
                  <a:lnTo>
                    <a:pt x="128" y="149"/>
                  </a:lnTo>
                  <a:lnTo>
                    <a:pt x="130" y="149"/>
                  </a:lnTo>
                  <a:lnTo>
                    <a:pt x="135" y="147"/>
                  </a:lnTo>
                  <a:lnTo>
                    <a:pt x="137" y="149"/>
                  </a:lnTo>
                  <a:lnTo>
                    <a:pt x="142" y="149"/>
                  </a:lnTo>
                  <a:lnTo>
                    <a:pt x="147" y="156"/>
                  </a:lnTo>
                  <a:lnTo>
                    <a:pt x="149" y="158"/>
                  </a:lnTo>
                  <a:lnTo>
                    <a:pt x="152" y="158"/>
                  </a:lnTo>
                  <a:lnTo>
                    <a:pt x="154" y="158"/>
                  </a:lnTo>
                  <a:lnTo>
                    <a:pt x="154" y="161"/>
                  </a:lnTo>
                  <a:lnTo>
                    <a:pt x="159" y="161"/>
                  </a:lnTo>
                  <a:lnTo>
                    <a:pt x="161" y="161"/>
                  </a:lnTo>
                  <a:lnTo>
                    <a:pt x="163" y="166"/>
                  </a:lnTo>
                  <a:lnTo>
                    <a:pt x="163" y="170"/>
                  </a:lnTo>
                  <a:lnTo>
                    <a:pt x="163" y="170"/>
                  </a:lnTo>
                  <a:lnTo>
                    <a:pt x="166" y="173"/>
                  </a:lnTo>
                  <a:lnTo>
                    <a:pt x="168" y="173"/>
                  </a:lnTo>
                  <a:lnTo>
                    <a:pt x="171" y="177"/>
                  </a:lnTo>
                  <a:lnTo>
                    <a:pt x="175" y="177"/>
                  </a:lnTo>
                  <a:lnTo>
                    <a:pt x="178" y="177"/>
                  </a:lnTo>
                  <a:lnTo>
                    <a:pt x="180" y="177"/>
                  </a:lnTo>
                  <a:lnTo>
                    <a:pt x="182" y="185"/>
                  </a:lnTo>
                  <a:lnTo>
                    <a:pt x="185" y="192"/>
                  </a:lnTo>
                  <a:lnTo>
                    <a:pt x="187" y="194"/>
                  </a:lnTo>
                  <a:lnTo>
                    <a:pt x="187" y="201"/>
                  </a:lnTo>
                  <a:lnTo>
                    <a:pt x="189" y="203"/>
                  </a:lnTo>
                  <a:lnTo>
                    <a:pt x="189" y="208"/>
                  </a:lnTo>
                  <a:lnTo>
                    <a:pt x="187" y="211"/>
                  </a:lnTo>
                  <a:lnTo>
                    <a:pt x="187" y="211"/>
                  </a:lnTo>
                  <a:lnTo>
                    <a:pt x="185" y="211"/>
                  </a:lnTo>
                  <a:lnTo>
                    <a:pt x="185" y="215"/>
                  </a:lnTo>
                  <a:lnTo>
                    <a:pt x="185" y="220"/>
                  </a:lnTo>
                  <a:lnTo>
                    <a:pt x="182" y="222"/>
                  </a:lnTo>
                  <a:lnTo>
                    <a:pt x="180" y="222"/>
                  </a:lnTo>
                  <a:lnTo>
                    <a:pt x="180" y="225"/>
                  </a:lnTo>
                  <a:lnTo>
                    <a:pt x="180" y="227"/>
                  </a:lnTo>
                  <a:lnTo>
                    <a:pt x="185" y="232"/>
                  </a:lnTo>
                  <a:lnTo>
                    <a:pt x="189" y="232"/>
                  </a:lnTo>
                  <a:lnTo>
                    <a:pt x="192" y="227"/>
                  </a:lnTo>
                  <a:lnTo>
                    <a:pt x="194" y="225"/>
                  </a:lnTo>
                  <a:lnTo>
                    <a:pt x="199" y="220"/>
                  </a:lnTo>
                  <a:lnTo>
                    <a:pt x="199" y="211"/>
                  </a:lnTo>
                  <a:lnTo>
                    <a:pt x="204" y="206"/>
                  </a:lnTo>
                  <a:lnTo>
                    <a:pt x="206" y="206"/>
                  </a:lnTo>
                  <a:lnTo>
                    <a:pt x="208" y="203"/>
                  </a:lnTo>
                  <a:lnTo>
                    <a:pt x="206" y="201"/>
                  </a:lnTo>
                  <a:lnTo>
                    <a:pt x="206" y="196"/>
                  </a:lnTo>
                  <a:lnTo>
                    <a:pt x="206" y="194"/>
                  </a:lnTo>
                  <a:lnTo>
                    <a:pt x="201" y="187"/>
                  </a:lnTo>
                  <a:lnTo>
                    <a:pt x="197" y="187"/>
                  </a:lnTo>
                  <a:lnTo>
                    <a:pt x="197" y="185"/>
                  </a:lnTo>
                  <a:lnTo>
                    <a:pt x="197" y="182"/>
                  </a:lnTo>
                  <a:lnTo>
                    <a:pt x="199" y="180"/>
                  </a:lnTo>
                  <a:lnTo>
                    <a:pt x="199" y="177"/>
                  </a:lnTo>
                  <a:lnTo>
                    <a:pt x="199" y="175"/>
                  </a:lnTo>
                  <a:lnTo>
                    <a:pt x="201" y="173"/>
                  </a:lnTo>
                  <a:lnTo>
                    <a:pt x="204" y="168"/>
                  </a:lnTo>
                  <a:lnTo>
                    <a:pt x="204" y="166"/>
                  </a:lnTo>
                  <a:lnTo>
                    <a:pt x="208" y="166"/>
                  </a:lnTo>
                  <a:lnTo>
                    <a:pt x="211" y="168"/>
                  </a:lnTo>
                  <a:lnTo>
                    <a:pt x="213" y="170"/>
                  </a:lnTo>
                  <a:lnTo>
                    <a:pt x="218" y="170"/>
                  </a:lnTo>
                  <a:lnTo>
                    <a:pt x="220" y="170"/>
                  </a:lnTo>
                  <a:lnTo>
                    <a:pt x="220" y="173"/>
                  </a:lnTo>
                  <a:lnTo>
                    <a:pt x="223" y="177"/>
                  </a:lnTo>
                  <a:lnTo>
                    <a:pt x="225" y="182"/>
                  </a:lnTo>
                  <a:lnTo>
                    <a:pt x="230" y="182"/>
                  </a:lnTo>
                  <a:lnTo>
                    <a:pt x="230" y="182"/>
                  </a:lnTo>
                  <a:lnTo>
                    <a:pt x="230" y="180"/>
                  </a:lnTo>
                  <a:lnTo>
                    <a:pt x="230" y="177"/>
                  </a:lnTo>
                  <a:lnTo>
                    <a:pt x="232" y="175"/>
                  </a:lnTo>
                  <a:lnTo>
                    <a:pt x="232" y="170"/>
                  </a:lnTo>
                  <a:lnTo>
                    <a:pt x="230" y="168"/>
                  </a:lnTo>
                  <a:lnTo>
                    <a:pt x="227" y="166"/>
                  </a:lnTo>
                  <a:lnTo>
                    <a:pt x="220" y="163"/>
                  </a:lnTo>
                  <a:lnTo>
                    <a:pt x="215" y="158"/>
                  </a:lnTo>
                  <a:lnTo>
                    <a:pt x="211" y="154"/>
                  </a:lnTo>
                  <a:lnTo>
                    <a:pt x="194" y="144"/>
                  </a:lnTo>
                  <a:lnTo>
                    <a:pt x="187" y="144"/>
                  </a:lnTo>
                  <a:lnTo>
                    <a:pt x="182" y="144"/>
                  </a:lnTo>
                  <a:lnTo>
                    <a:pt x="180" y="140"/>
                  </a:lnTo>
                  <a:lnTo>
                    <a:pt x="180" y="137"/>
                  </a:lnTo>
                  <a:lnTo>
                    <a:pt x="185" y="135"/>
                  </a:lnTo>
                  <a:lnTo>
                    <a:pt x="187" y="132"/>
                  </a:lnTo>
                  <a:lnTo>
                    <a:pt x="182" y="130"/>
                  </a:lnTo>
                  <a:lnTo>
                    <a:pt x="178" y="130"/>
                  </a:lnTo>
                  <a:lnTo>
                    <a:pt x="175" y="130"/>
                  </a:lnTo>
                  <a:lnTo>
                    <a:pt x="166" y="130"/>
                  </a:lnTo>
                  <a:lnTo>
                    <a:pt x="163" y="128"/>
                  </a:lnTo>
                  <a:lnTo>
                    <a:pt x="161" y="128"/>
                  </a:lnTo>
                  <a:lnTo>
                    <a:pt x="159" y="125"/>
                  </a:lnTo>
                  <a:lnTo>
                    <a:pt x="152" y="121"/>
                  </a:lnTo>
                  <a:lnTo>
                    <a:pt x="149" y="116"/>
                  </a:lnTo>
                  <a:lnTo>
                    <a:pt x="145" y="111"/>
                  </a:lnTo>
                  <a:lnTo>
                    <a:pt x="142" y="109"/>
                  </a:lnTo>
                  <a:lnTo>
                    <a:pt x="142" y="104"/>
                  </a:lnTo>
                  <a:lnTo>
                    <a:pt x="140" y="102"/>
                  </a:lnTo>
                  <a:lnTo>
                    <a:pt x="140" y="99"/>
                  </a:lnTo>
                  <a:lnTo>
                    <a:pt x="128" y="85"/>
                  </a:lnTo>
                  <a:lnTo>
                    <a:pt x="126" y="83"/>
                  </a:lnTo>
                  <a:lnTo>
                    <a:pt x="119" y="80"/>
                  </a:lnTo>
                  <a:lnTo>
                    <a:pt x="111" y="76"/>
                  </a:lnTo>
                  <a:lnTo>
                    <a:pt x="109" y="71"/>
                  </a:lnTo>
                  <a:lnTo>
                    <a:pt x="109" y="66"/>
                  </a:lnTo>
                  <a:lnTo>
                    <a:pt x="107" y="61"/>
                  </a:lnTo>
                  <a:lnTo>
                    <a:pt x="107" y="59"/>
                  </a:lnTo>
                  <a:lnTo>
                    <a:pt x="111" y="54"/>
                  </a:lnTo>
                  <a:lnTo>
                    <a:pt x="107" y="52"/>
                  </a:lnTo>
                  <a:lnTo>
                    <a:pt x="107" y="47"/>
                  </a:lnTo>
                  <a:lnTo>
                    <a:pt x="107" y="45"/>
                  </a:lnTo>
                  <a:lnTo>
                    <a:pt x="111" y="43"/>
                  </a:lnTo>
                  <a:lnTo>
                    <a:pt x="116" y="40"/>
                  </a:lnTo>
                  <a:lnTo>
                    <a:pt x="121" y="40"/>
                  </a:lnTo>
                  <a:lnTo>
                    <a:pt x="123" y="38"/>
                  </a:lnTo>
                  <a:lnTo>
                    <a:pt x="126" y="35"/>
                  </a:lnTo>
                  <a:lnTo>
                    <a:pt x="130" y="38"/>
                  </a:lnTo>
                  <a:lnTo>
                    <a:pt x="130" y="31"/>
                  </a:lnTo>
                  <a:lnTo>
                    <a:pt x="133" y="26"/>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545" name="Freeform 841"/>
            <p:cNvSpPr>
              <a:spLocks/>
            </p:cNvSpPr>
            <p:nvPr/>
          </p:nvSpPr>
          <p:spPr bwMode="auto">
            <a:xfrm>
              <a:off x="6153297" y="3544869"/>
              <a:ext cx="3581" cy="3581"/>
            </a:xfrm>
            <a:custGeom>
              <a:avLst/>
              <a:gdLst>
                <a:gd name="T0" fmla="*/ 0 w 3"/>
                <a:gd name="T1" fmla="*/ 0 h 3"/>
                <a:gd name="T2" fmla="*/ 3 w 3"/>
                <a:gd name="T3" fmla="*/ 3 h 3"/>
                <a:gd name="T4" fmla="*/ 0 w 3"/>
                <a:gd name="T5" fmla="*/ 0 h 3"/>
                <a:gd name="T6" fmla="*/ 0 w 3"/>
                <a:gd name="T7" fmla="*/ 0 h 3"/>
              </a:gdLst>
              <a:ahLst/>
              <a:cxnLst>
                <a:cxn ang="0">
                  <a:pos x="T0" y="T1"/>
                </a:cxn>
                <a:cxn ang="0">
                  <a:pos x="T2" y="T3"/>
                </a:cxn>
                <a:cxn ang="0">
                  <a:pos x="T4" y="T5"/>
                </a:cxn>
                <a:cxn ang="0">
                  <a:pos x="T6" y="T7"/>
                </a:cxn>
              </a:cxnLst>
              <a:rect l="0" t="0" r="r" b="b"/>
              <a:pathLst>
                <a:path w="3" h="3">
                  <a:moveTo>
                    <a:pt x="0" y="0"/>
                  </a:moveTo>
                  <a:lnTo>
                    <a:pt x="3" y="3"/>
                  </a:lnTo>
                  <a:lnTo>
                    <a:pt x="0" y="0"/>
                  </a:lnTo>
                  <a:lnTo>
                    <a:pt x="0" y="0"/>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546" name="Freeform 842"/>
            <p:cNvSpPr>
              <a:spLocks/>
            </p:cNvSpPr>
            <p:nvPr/>
          </p:nvSpPr>
          <p:spPr bwMode="auto">
            <a:xfrm>
              <a:off x="6088839" y="3581873"/>
              <a:ext cx="37005" cy="70428"/>
            </a:xfrm>
            <a:custGeom>
              <a:avLst/>
              <a:gdLst>
                <a:gd name="T0" fmla="*/ 5 w 31"/>
                <a:gd name="T1" fmla="*/ 17 h 59"/>
                <a:gd name="T2" fmla="*/ 5 w 31"/>
                <a:gd name="T3" fmla="*/ 19 h 59"/>
                <a:gd name="T4" fmla="*/ 7 w 31"/>
                <a:gd name="T5" fmla="*/ 21 h 59"/>
                <a:gd name="T6" fmla="*/ 7 w 31"/>
                <a:gd name="T7" fmla="*/ 26 h 59"/>
                <a:gd name="T8" fmla="*/ 5 w 31"/>
                <a:gd name="T9" fmla="*/ 28 h 59"/>
                <a:gd name="T10" fmla="*/ 5 w 31"/>
                <a:gd name="T11" fmla="*/ 33 h 59"/>
                <a:gd name="T12" fmla="*/ 9 w 31"/>
                <a:gd name="T13" fmla="*/ 33 h 59"/>
                <a:gd name="T14" fmla="*/ 9 w 31"/>
                <a:gd name="T15" fmla="*/ 33 h 59"/>
                <a:gd name="T16" fmla="*/ 7 w 31"/>
                <a:gd name="T17" fmla="*/ 38 h 59"/>
                <a:gd name="T18" fmla="*/ 5 w 31"/>
                <a:gd name="T19" fmla="*/ 45 h 59"/>
                <a:gd name="T20" fmla="*/ 7 w 31"/>
                <a:gd name="T21" fmla="*/ 47 h 59"/>
                <a:gd name="T22" fmla="*/ 9 w 31"/>
                <a:gd name="T23" fmla="*/ 54 h 59"/>
                <a:gd name="T24" fmla="*/ 12 w 31"/>
                <a:gd name="T25" fmla="*/ 59 h 59"/>
                <a:gd name="T26" fmla="*/ 14 w 31"/>
                <a:gd name="T27" fmla="*/ 57 h 59"/>
                <a:gd name="T28" fmla="*/ 17 w 31"/>
                <a:gd name="T29" fmla="*/ 59 h 59"/>
                <a:gd name="T30" fmla="*/ 19 w 31"/>
                <a:gd name="T31" fmla="*/ 57 h 59"/>
                <a:gd name="T32" fmla="*/ 19 w 31"/>
                <a:gd name="T33" fmla="*/ 52 h 59"/>
                <a:gd name="T34" fmla="*/ 21 w 31"/>
                <a:gd name="T35" fmla="*/ 50 h 59"/>
                <a:gd name="T36" fmla="*/ 24 w 31"/>
                <a:gd name="T37" fmla="*/ 50 h 59"/>
                <a:gd name="T38" fmla="*/ 26 w 31"/>
                <a:gd name="T39" fmla="*/ 52 h 59"/>
                <a:gd name="T40" fmla="*/ 28 w 31"/>
                <a:gd name="T41" fmla="*/ 52 h 59"/>
                <a:gd name="T42" fmla="*/ 31 w 31"/>
                <a:gd name="T43" fmla="*/ 50 h 59"/>
                <a:gd name="T44" fmla="*/ 31 w 31"/>
                <a:gd name="T45" fmla="*/ 43 h 59"/>
                <a:gd name="T46" fmla="*/ 31 w 31"/>
                <a:gd name="T47" fmla="*/ 40 h 59"/>
                <a:gd name="T48" fmla="*/ 31 w 31"/>
                <a:gd name="T49" fmla="*/ 31 h 59"/>
                <a:gd name="T50" fmla="*/ 31 w 31"/>
                <a:gd name="T51" fmla="*/ 24 h 59"/>
                <a:gd name="T52" fmla="*/ 26 w 31"/>
                <a:gd name="T53" fmla="*/ 19 h 59"/>
                <a:gd name="T54" fmla="*/ 31 w 31"/>
                <a:gd name="T55" fmla="*/ 17 h 59"/>
                <a:gd name="T56" fmla="*/ 31 w 31"/>
                <a:gd name="T57" fmla="*/ 14 h 59"/>
                <a:gd name="T58" fmla="*/ 31 w 31"/>
                <a:gd name="T59" fmla="*/ 9 h 59"/>
                <a:gd name="T60" fmla="*/ 28 w 31"/>
                <a:gd name="T61" fmla="*/ 5 h 59"/>
                <a:gd name="T62" fmla="*/ 26 w 31"/>
                <a:gd name="T63" fmla="*/ 0 h 59"/>
                <a:gd name="T64" fmla="*/ 24 w 31"/>
                <a:gd name="T65" fmla="*/ 2 h 59"/>
                <a:gd name="T66" fmla="*/ 19 w 31"/>
                <a:gd name="T67" fmla="*/ 0 h 59"/>
                <a:gd name="T68" fmla="*/ 17 w 31"/>
                <a:gd name="T69" fmla="*/ 0 h 59"/>
                <a:gd name="T70" fmla="*/ 9 w 31"/>
                <a:gd name="T71" fmla="*/ 9 h 59"/>
                <a:gd name="T72" fmla="*/ 7 w 31"/>
                <a:gd name="T73" fmla="*/ 9 h 59"/>
                <a:gd name="T74" fmla="*/ 2 w 31"/>
                <a:gd name="T75" fmla="*/ 5 h 59"/>
                <a:gd name="T76" fmla="*/ 2 w 31"/>
                <a:gd name="T77" fmla="*/ 9 h 59"/>
                <a:gd name="T78" fmla="*/ 0 w 31"/>
                <a:gd name="T79" fmla="*/ 14 h 59"/>
                <a:gd name="T80" fmla="*/ 5 w 31"/>
                <a:gd name="T81" fmla="*/ 17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31" h="59">
                  <a:moveTo>
                    <a:pt x="5" y="17"/>
                  </a:moveTo>
                  <a:lnTo>
                    <a:pt x="5" y="19"/>
                  </a:lnTo>
                  <a:lnTo>
                    <a:pt x="7" y="21"/>
                  </a:lnTo>
                  <a:lnTo>
                    <a:pt x="7" y="26"/>
                  </a:lnTo>
                  <a:lnTo>
                    <a:pt x="5" y="28"/>
                  </a:lnTo>
                  <a:lnTo>
                    <a:pt x="5" y="33"/>
                  </a:lnTo>
                  <a:lnTo>
                    <a:pt x="9" y="33"/>
                  </a:lnTo>
                  <a:lnTo>
                    <a:pt x="9" y="33"/>
                  </a:lnTo>
                  <a:lnTo>
                    <a:pt x="7" y="38"/>
                  </a:lnTo>
                  <a:lnTo>
                    <a:pt x="5" y="45"/>
                  </a:lnTo>
                  <a:lnTo>
                    <a:pt x="7" y="47"/>
                  </a:lnTo>
                  <a:lnTo>
                    <a:pt x="9" y="54"/>
                  </a:lnTo>
                  <a:lnTo>
                    <a:pt x="12" y="59"/>
                  </a:lnTo>
                  <a:lnTo>
                    <a:pt x="14" y="57"/>
                  </a:lnTo>
                  <a:lnTo>
                    <a:pt x="17" y="59"/>
                  </a:lnTo>
                  <a:lnTo>
                    <a:pt x="19" y="57"/>
                  </a:lnTo>
                  <a:lnTo>
                    <a:pt x="19" y="52"/>
                  </a:lnTo>
                  <a:lnTo>
                    <a:pt x="21" y="50"/>
                  </a:lnTo>
                  <a:lnTo>
                    <a:pt x="24" y="50"/>
                  </a:lnTo>
                  <a:lnTo>
                    <a:pt x="26" y="52"/>
                  </a:lnTo>
                  <a:lnTo>
                    <a:pt x="28" y="52"/>
                  </a:lnTo>
                  <a:lnTo>
                    <a:pt x="31" y="50"/>
                  </a:lnTo>
                  <a:lnTo>
                    <a:pt x="31" y="43"/>
                  </a:lnTo>
                  <a:lnTo>
                    <a:pt x="31" y="40"/>
                  </a:lnTo>
                  <a:lnTo>
                    <a:pt x="31" y="31"/>
                  </a:lnTo>
                  <a:lnTo>
                    <a:pt x="31" y="24"/>
                  </a:lnTo>
                  <a:lnTo>
                    <a:pt x="26" y="19"/>
                  </a:lnTo>
                  <a:lnTo>
                    <a:pt x="31" y="17"/>
                  </a:lnTo>
                  <a:lnTo>
                    <a:pt x="31" y="14"/>
                  </a:lnTo>
                  <a:lnTo>
                    <a:pt x="31" y="9"/>
                  </a:lnTo>
                  <a:lnTo>
                    <a:pt x="28" y="5"/>
                  </a:lnTo>
                  <a:lnTo>
                    <a:pt x="26" y="0"/>
                  </a:lnTo>
                  <a:lnTo>
                    <a:pt x="24" y="2"/>
                  </a:lnTo>
                  <a:lnTo>
                    <a:pt x="19" y="0"/>
                  </a:lnTo>
                  <a:lnTo>
                    <a:pt x="17" y="0"/>
                  </a:lnTo>
                  <a:lnTo>
                    <a:pt x="9" y="9"/>
                  </a:lnTo>
                  <a:lnTo>
                    <a:pt x="7" y="9"/>
                  </a:lnTo>
                  <a:lnTo>
                    <a:pt x="2" y="5"/>
                  </a:lnTo>
                  <a:lnTo>
                    <a:pt x="2" y="9"/>
                  </a:lnTo>
                  <a:lnTo>
                    <a:pt x="0" y="14"/>
                  </a:lnTo>
                  <a:lnTo>
                    <a:pt x="5" y="17"/>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547" name="Freeform 843"/>
            <p:cNvSpPr>
              <a:spLocks/>
            </p:cNvSpPr>
            <p:nvPr/>
          </p:nvSpPr>
          <p:spPr bwMode="auto">
            <a:xfrm>
              <a:off x="6091225" y="3579486"/>
              <a:ext cx="3581" cy="4775"/>
            </a:xfrm>
            <a:custGeom>
              <a:avLst/>
              <a:gdLst>
                <a:gd name="T0" fmla="*/ 0 w 3"/>
                <a:gd name="T1" fmla="*/ 4 h 4"/>
                <a:gd name="T2" fmla="*/ 0 w 3"/>
                <a:gd name="T3" fmla="*/ 4 h 4"/>
                <a:gd name="T4" fmla="*/ 3 w 3"/>
                <a:gd name="T5" fmla="*/ 2 h 4"/>
                <a:gd name="T6" fmla="*/ 0 w 3"/>
                <a:gd name="T7" fmla="*/ 0 h 4"/>
                <a:gd name="T8" fmla="*/ 0 w 3"/>
                <a:gd name="T9" fmla="*/ 2 h 4"/>
                <a:gd name="T10" fmla="*/ 0 w 3"/>
                <a:gd name="T11" fmla="*/ 2 h 4"/>
                <a:gd name="T12" fmla="*/ 0 w 3"/>
                <a:gd name="T13" fmla="*/ 4 h 4"/>
                <a:gd name="T14" fmla="*/ 0 w 3"/>
                <a:gd name="T15" fmla="*/ 4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4">
                  <a:moveTo>
                    <a:pt x="0" y="4"/>
                  </a:moveTo>
                  <a:lnTo>
                    <a:pt x="0" y="4"/>
                  </a:lnTo>
                  <a:lnTo>
                    <a:pt x="3" y="2"/>
                  </a:lnTo>
                  <a:lnTo>
                    <a:pt x="0" y="0"/>
                  </a:lnTo>
                  <a:lnTo>
                    <a:pt x="0" y="2"/>
                  </a:lnTo>
                  <a:lnTo>
                    <a:pt x="0" y="2"/>
                  </a:lnTo>
                  <a:lnTo>
                    <a:pt x="0" y="4"/>
                  </a:lnTo>
                  <a:lnTo>
                    <a:pt x="0" y="4"/>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548" name="Freeform 844"/>
            <p:cNvSpPr>
              <a:spLocks/>
            </p:cNvSpPr>
            <p:nvPr/>
          </p:nvSpPr>
          <p:spPr bwMode="auto">
            <a:xfrm>
              <a:off x="6193882" y="3669013"/>
              <a:ext cx="70428" cy="45360"/>
            </a:xfrm>
            <a:custGeom>
              <a:avLst/>
              <a:gdLst>
                <a:gd name="T0" fmla="*/ 59 w 59"/>
                <a:gd name="T1" fmla="*/ 7 h 38"/>
                <a:gd name="T2" fmla="*/ 59 w 59"/>
                <a:gd name="T3" fmla="*/ 3 h 38"/>
                <a:gd name="T4" fmla="*/ 56 w 59"/>
                <a:gd name="T5" fmla="*/ 0 h 38"/>
                <a:gd name="T6" fmla="*/ 49 w 59"/>
                <a:gd name="T7" fmla="*/ 5 h 38"/>
                <a:gd name="T8" fmla="*/ 49 w 59"/>
                <a:gd name="T9" fmla="*/ 3 h 38"/>
                <a:gd name="T10" fmla="*/ 44 w 59"/>
                <a:gd name="T11" fmla="*/ 0 h 38"/>
                <a:gd name="T12" fmla="*/ 40 w 59"/>
                <a:gd name="T13" fmla="*/ 5 h 38"/>
                <a:gd name="T14" fmla="*/ 30 w 59"/>
                <a:gd name="T15" fmla="*/ 5 h 38"/>
                <a:gd name="T16" fmla="*/ 23 w 59"/>
                <a:gd name="T17" fmla="*/ 7 h 38"/>
                <a:gd name="T18" fmla="*/ 16 w 59"/>
                <a:gd name="T19" fmla="*/ 7 h 38"/>
                <a:gd name="T20" fmla="*/ 14 w 59"/>
                <a:gd name="T21" fmla="*/ 5 h 38"/>
                <a:gd name="T22" fmla="*/ 9 w 59"/>
                <a:gd name="T23" fmla="*/ 5 h 38"/>
                <a:gd name="T24" fmla="*/ 7 w 59"/>
                <a:gd name="T25" fmla="*/ 7 h 38"/>
                <a:gd name="T26" fmla="*/ 4 w 59"/>
                <a:gd name="T27" fmla="*/ 5 h 38"/>
                <a:gd name="T28" fmla="*/ 0 w 59"/>
                <a:gd name="T29" fmla="*/ 7 h 38"/>
                <a:gd name="T30" fmla="*/ 0 w 59"/>
                <a:gd name="T31" fmla="*/ 15 h 38"/>
                <a:gd name="T32" fmla="*/ 4 w 59"/>
                <a:gd name="T33" fmla="*/ 17 h 38"/>
                <a:gd name="T34" fmla="*/ 9 w 59"/>
                <a:gd name="T35" fmla="*/ 17 h 38"/>
                <a:gd name="T36" fmla="*/ 16 w 59"/>
                <a:gd name="T37" fmla="*/ 22 h 38"/>
                <a:gd name="T38" fmla="*/ 21 w 59"/>
                <a:gd name="T39" fmla="*/ 24 h 38"/>
                <a:gd name="T40" fmla="*/ 23 w 59"/>
                <a:gd name="T41" fmla="*/ 26 h 38"/>
                <a:gd name="T42" fmla="*/ 33 w 59"/>
                <a:gd name="T43" fmla="*/ 31 h 38"/>
                <a:gd name="T44" fmla="*/ 35 w 59"/>
                <a:gd name="T45" fmla="*/ 29 h 38"/>
                <a:gd name="T46" fmla="*/ 40 w 59"/>
                <a:gd name="T47" fmla="*/ 34 h 38"/>
                <a:gd name="T48" fmla="*/ 40 w 59"/>
                <a:gd name="T49" fmla="*/ 36 h 38"/>
                <a:gd name="T50" fmla="*/ 49 w 59"/>
                <a:gd name="T51" fmla="*/ 38 h 38"/>
                <a:gd name="T52" fmla="*/ 52 w 59"/>
                <a:gd name="T53" fmla="*/ 38 h 38"/>
                <a:gd name="T54" fmla="*/ 52 w 59"/>
                <a:gd name="T55" fmla="*/ 34 h 38"/>
                <a:gd name="T56" fmla="*/ 54 w 59"/>
                <a:gd name="T57" fmla="*/ 31 h 38"/>
                <a:gd name="T58" fmla="*/ 54 w 59"/>
                <a:gd name="T59" fmla="*/ 26 h 38"/>
                <a:gd name="T60" fmla="*/ 49 w 59"/>
                <a:gd name="T61" fmla="*/ 22 h 38"/>
                <a:gd name="T62" fmla="*/ 54 w 59"/>
                <a:gd name="T63" fmla="*/ 12 h 38"/>
                <a:gd name="T64" fmla="*/ 59 w 59"/>
                <a:gd name="T65" fmla="*/ 7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59" h="38">
                  <a:moveTo>
                    <a:pt x="59" y="7"/>
                  </a:moveTo>
                  <a:lnTo>
                    <a:pt x="59" y="3"/>
                  </a:lnTo>
                  <a:lnTo>
                    <a:pt x="56" y="0"/>
                  </a:lnTo>
                  <a:lnTo>
                    <a:pt x="49" y="5"/>
                  </a:lnTo>
                  <a:lnTo>
                    <a:pt x="49" y="3"/>
                  </a:lnTo>
                  <a:lnTo>
                    <a:pt x="44" y="0"/>
                  </a:lnTo>
                  <a:lnTo>
                    <a:pt x="40" y="5"/>
                  </a:lnTo>
                  <a:lnTo>
                    <a:pt x="30" y="5"/>
                  </a:lnTo>
                  <a:lnTo>
                    <a:pt x="23" y="7"/>
                  </a:lnTo>
                  <a:lnTo>
                    <a:pt x="16" y="7"/>
                  </a:lnTo>
                  <a:lnTo>
                    <a:pt x="14" y="5"/>
                  </a:lnTo>
                  <a:lnTo>
                    <a:pt x="9" y="5"/>
                  </a:lnTo>
                  <a:lnTo>
                    <a:pt x="7" y="7"/>
                  </a:lnTo>
                  <a:lnTo>
                    <a:pt x="4" y="5"/>
                  </a:lnTo>
                  <a:lnTo>
                    <a:pt x="0" y="7"/>
                  </a:lnTo>
                  <a:lnTo>
                    <a:pt x="0" y="15"/>
                  </a:lnTo>
                  <a:lnTo>
                    <a:pt x="4" y="17"/>
                  </a:lnTo>
                  <a:lnTo>
                    <a:pt x="9" y="17"/>
                  </a:lnTo>
                  <a:lnTo>
                    <a:pt x="16" y="22"/>
                  </a:lnTo>
                  <a:lnTo>
                    <a:pt x="21" y="24"/>
                  </a:lnTo>
                  <a:lnTo>
                    <a:pt x="23" y="26"/>
                  </a:lnTo>
                  <a:lnTo>
                    <a:pt x="33" y="31"/>
                  </a:lnTo>
                  <a:lnTo>
                    <a:pt x="35" y="29"/>
                  </a:lnTo>
                  <a:lnTo>
                    <a:pt x="40" y="34"/>
                  </a:lnTo>
                  <a:lnTo>
                    <a:pt x="40" y="36"/>
                  </a:lnTo>
                  <a:lnTo>
                    <a:pt x="49" y="38"/>
                  </a:lnTo>
                  <a:lnTo>
                    <a:pt x="52" y="38"/>
                  </a:lnTo>
                  <a:lnTo>
                    <a:pt x="52" y="34"/>
                  </a:lnTo>
                  <a:lnTo>
                    <a:pt x="54" y="31"/>
                  </a:lnTo>
                  <a:lnTo>
                    <a:pt x="54" y="26"/>
                  </a:lnTo>
                  <a:lnTo>
                    <a:pt x="49" y="22"/>
                  </a:lnTo>
                  <a:lnTo>
                    <a:pt x="54" y="12"/>
                  </a:lnTo>
                  <a:lnTo>
                    <a:pt x="59" y="7"/>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549" name="Freeform 845"/>
            <p:cNvSpPr>
              <a:spLocks/>
            </p:cNvSpPr>
            <p:nvPr/>
          </p:nvSpPr>
          <p:spPr bwMode="auto">
            <a:xfrm>
              <a:off x="5967083" y="3624846"/>
              <a:ext cx="14324" cy="13131"/>
            </a:xfrm>
            <a:custGeom>
              <a:avLst/>
              <a:gdLst>
                <a:gd name="T0" fmla="*/ 7 w 12"/>
                <a:gd name="T1" fmla="*/ 11 h 11"/>
                <a:gd name="T2" fmla="*/ 10 w 12"/>
                <a:gd name="T3" fmla="*/ 7 h 11"/>
                <a:gd name="T4" fmla="*/ 12 w 12"/>
                <a:gd name="T5" fmla="*/ 2 h 11"/>
                <a:gd name="T6" fmla="*/ 10 w 12"/>
                <a:gd name="T7" fmla="*/ 2 h 11"/>
                <a:gd name="T8" fmla="*/ 5 w 12"/>
                <a:gd name="T9" fmla="*/ 0 h 11"/>
                <a:gd name="T10" fmla="*/ 0 w 12"/>
                <a:gd name="T11" fmla="*/ 4 h 11"/>
                <a:gd name="T12" fmla="*/ 0 w 12"/>
                <a:gd name="T13" fmla="*/ 7 h 11"/>
                <a:gd name="T14" fmla="*/ 3 w 12"/>
                <a:gd name="T15" fmla="*/ 9 h 11"/>
                <a:gd name="T16" fmla="*/ 7 w 12"/>
                <a:gd name="T17"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11">
                  <a:moveTo>
                    <a:pt x="7" y="11"/>
                  </a:moveTo>
                  <a:lnTo>
                    <a:pt x="10" y="7"/>
                  </a:lnTo>
                  <a:lnTo>
                    <a:pt x="12" y="2"/>
                  </a:lnTo>
                  <a:lnTo>
                    <a:pt x="10" y="2"/>
                  </a:lnTo>
                  <a:lnTo>
                    <a:pt x="5" y="0"/>
                  </a:lnTo>
                  <a:lnTo>
                    <a:pt x="0" y="4"/>
                  </a:lnTo>
                  <a:lnTo>
                    <a:pt x="0" y="7"/>
                  </a:lnTo>
                  <a:lnTo>
                    <a:pt x="3" y="9"/>
                  </a:lnTo>
                  <a:lnTo>
                    <a:pt x="7" y="11"/>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550" name="Freeform 846"/>
            <p:cNvSpPr>
              <a:spLocks/>
            </p:cNvSpPr>
            <p:nvPr/>
          </p:nvSpPr>
          <p:spPr bwMode="auto">
            <a:xfrm>
              <a:off x="5989762" y="3615296"/>
              <a:ext cx="11937" cy="9549"/>
            </a:xfrm>
            <a:custGeom>
              <a:avLst/>
              <a:gdLst>
                <a:gd name="T0" fmla="*/ 10 w 10"/>
                <a:gd name="T1" fmla="*/ 8 h 8"/>
                <a:gd name="T2" fmla="*/ 10 w 10"/>
                <a:gd name="T3" fmla="*/ 5 h 8"/>
                <a:gd name="T4" fmla="*/ 7 w 10"/>
                <a:gd name="T5" fmla="*/ 0 h 8"/>
                <a:gd name="T6" fmla="*/ 0 w 10"/>
                <a:gd name="T7" fmla="*/ 3 h 8"/>
                <a:gd name="T8" fmla="*/ 0 w 10"/>
                <a:gd name="T9" fmla="*/ 5 h 8"/>
                <a:gd name="T10" fmla="*/ 7 w 10"/>
                <a:gd name="T11" fmla="*/ 5 h 8"/>
                <a:gd name="T12" fmla="*/ 10 w 10"/>
                <a:gd name="T13" fmla="*/ 8 h 8"/>
              </a:gdLst>
              <a:ahLst/>
              <a:cxnLst>
                <a:cxn ang="0">
                  <a:pos x="T0" y="T1"/>
                </a:cxn>
                <a:cxn ang="0">
                  <a:pos x="T2" y="T3"/>
                </a:cxn>
                <a:cxn ang="0">
                  <a:pos x="T4" y="T5"/>
                </a:cxn>
                <a:cxn ang="0">
                  <a:pos x="T6" y="T7"/>
                </a:cxn>
                <a:cxn ang="0">
                  <a:pos x="T8" y="T9"/>
                </a:cxn>
                <a:cxn ang="0">
                  <a:pos x="T10" y="T11"/>
                </a:cxn>
                <a:cxn ang="0">
                  <a:pos x="T12" y="T13"/>
                </a:cxn>
              </a:cxnLst>
              <a:rect l="0" t="0" r="r" b="b"/>
              <a:pathLst>
                <a:path w="10" h="8">
                  <a:moveTo>
                    <a:pt x="10" y="8"/>
                  </a:moveTo>
                  <a:lnTo>
                    <a:pt x="10" y="5"/>
                  </a:lnTo>
                  <a:lnTo>
                    <a:pt x="7" y="0"/>
                  </a:lnTo>
                  <a:lnTo>
                    <a:pt x="0" y="3"/>
                  </a:lnTo>
                  <a:lnTo>
                    <a:pt x="0" y="5"/>
                  </a:lnTo>
                  <a:lnTo>
                    <a:pt x="7" y="5"/>
                  </a:lnTo>
                  <a:lnTo>
                    <a:pt x="10" y="8"/>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551" name="Freeform 847"/>
            <p:cNvSpPr>
              <a:spLocks/>
            </p:cNvSpPr>
            <p:nvPr/>
          </p:nvSpPr>
          <p:spPr bwMode="auto">
            <a:xfrm>
              <a:off x="5942015" y="3643945"/>
              <a:ext cx="8356" cy="11937"/>
            </a:xfrm>
            <a:custGeom>
              <a:avLst/>
              <a:gdLst>
                <a:gd name="T0" fmla="*/ 5 w 7"/>
                <a:gd name="T1" fmla="*/ 5 h 10"/>
                <a:gd name="T2" fmla="*/ 7 w 7"/>
                <a:gd name="T3" fmla="*/ 2 h 10"/>
                <a:gd name="T4" fmla="*/ 7 w 7"/>
                <a:gd name="T5" fmla="*/ 0 h 10"/>
                <a:gd name="T6" fmla="*/ 0 w 7"/>
                <a:gd name="T7" fmla="*/ 2 h 10"/>
                <a:gd name="T8" fmla="*/ 0 w 7"/>
                <a:gd name="T9" fmla="*/ 5 h 10"/>
                <a:gd name="T10" fmla="*/ 2 w 7"/>
                <a:gd name="T11" fmla="*/ 10 h 10"/>
                <a:gd name="T12" fmla="*/ 5 w 7"/>
                <a:gd name="T13" fmla="*/ 5 h 10"/>
              </a:gdLst>
              <a:ahLst/>
              <a:cxnLst>
                <a:cxn ang="0">
                  <a:pos x="T0" y="T1"/>
                </a:cxn>
                <a:cxn ang="0">
                  <a:pos x="T2" y="T3"/>
                </a:cxn>
                <a:cxn ang="0">
                  <a:pos x="T4" y="T5"/>
                </a:cxn>
                <a:cxn ang="0">
                  <a:pos x="T6" y="T7"/>
                </a:cxn>
                <a:cxn ang="0">
                  <a:pos x="T8" y="T9"/>
                </a:cxn>
                <a:cxn ang="0">
                  <a:pos x="T10" y="T11"/>
                </a:cxn>
                <a:cxn ang="0">
                  <a:pos x="T12" y="T13"/>
                </a:cxn>
              </a:cxnLst>
              <a:rect l="0" t="0" r="r" b="b"/>
              <a:pathLst>
                <a:path w="7" h="10">
                  <a:moveTo>
                    <a:pt x="5" y="5"/>
                  </a:moveTo>
                  <a:lnTo>
                    <a:pt x="7" y="2"/>
                  </a:lnTo>
                  <a:lnTo>
                    <a:pt x="7" y="0"/>
                  </a:lnTo>
                  <a:lnTo>
                    <a:pt x="0" y="2"/>
                  </a:lnTo>
                  <a:lnTo>
                    <a:pt x="0" y="5"/>
                  </a:lnTo>
                  <a:lnTo>
                    <a:pt x="2" y="10"/>
                  </a:lnTo>
                  <a:lnTo>
                    <a:pt x="5" y="5"/>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552" name="Freeform 848"/>
            <p:cNvSpPr>
              <a:spLocks/>
            </p:cNvSpPr>
            <p:nvPr/>
          </p:nvSpPr>
          <p:spPr bwMode="auto">
            <a:xfrm>
              <a:off x="5702084" y="3505477"/>
              <a:ext cx="276935" cy="225607"/>
            </a:xfrm>
            <a:custGeom>
              <a:avLst/>
              <a:gdLst>
                <a:gd name="T0" fmla="*/ 87 w 98"/>
                <a:gd name="T1" fmla="*/ 12 h 80"/>
                <a:gd name="T2" fmla="*/ 79 w 98"/>
                <a:gd name="T3" fmla="*/ 11 h 80"/>
                <a:gd name="T4" fmla="*/ 74 w 98"/>
                <a:gd name="T5" fmla="*/ 12 h 80"/>
                <a:gd name="T6" fmla="*/ 69 w 98"/>
                <a:gd name="T7" fmla="*/ 9 h 80"/>
                <a:gd name="T8" fmla="*/ 63 w 98"/>
                <a:gd name="T9" fmla="*/ 7 h 80"/>
                <a:gd name="T10" fmla="*/ 62 w 98"/>
                <a:gd name="T11" fmla="*/ 4 h 80"/>
                <a:gd name="T12" fmla="*/ 58 w 98"/>
                <a:gd name="T13" fmla="*/ 4 h 80"/>
                <a:gd name="T14" fmla="*/ 51 w 98"/>
                <a:gd name="T15" fmla="*/ 3 h 80"/>
                <a:gd name="T16" fmla="*/ 46 w 98"/>
                <a:gd name="T17" fmla="*/ 2 h 80"/>
                <a:gd name="T18" fmla="*/ 36 w 98"/>
                <a:gd name="T19" fmla="*/ 3 h 80"/>
                <a:gd name="T20" fmla="*/ 27 w 98"/>
                <a:gd name="T21" fmla="*/ 0 h 80"/>
                <a:gd name="T22" fmla="*/ 20 w 98"/>
                <a:gd name="T23" fmla="*/ 1 h 80"/>
                <a:gd name="T24" fmla="*/ 15 w 98"/>
                <a:gd name="T25" fmla="*/ 0 h 80"/>
                <a:gd name="T26" fmla="*/ 11 w 98"/>
                <a:gd name="T27" fmla="*/ 0 h 80"/>
                <a:gd name="T28" fmla="*/ 9 w 98"/>
                <a:gd name="T29" fmla="*/ 4 h 80"/>
                <a:gd name="T30" fmla="*/ 4 w 98"/>
                <a:gd name="T31" fmla="*/ 4 h 80"/>
                <a:gd name="T32" fmla="*/ 1 w 98"/>
                <a:gd name="T33" fmla="*/ 9 h 80"/>
                <a:gd name="T34" fmla="*/ 3 w 98"/>
                <a:gd name="T35" fmla="*/ 10 h 80"/>
                <a:gd name="T36" fmla="*/ 4 w 98"/>
                <a:gd name="T37" fmla="*/ 11 h 80"/>
                <a:gd name="T38" fmla="*/ 4 w 98"/>
                <a:gd name="T39" fmla="*/ 15 h 80"/>
                <a:gd name="T40" fmla="*/ 3 w 98"/>
                <a:gd name="T41" fmla="*/ 17 h 80"/>
                <a:gd name="T42" fmla="*/ 8 w 98"/>
                <a:gd name="T43" fmla="*/ 19 h 80"/>
                <a:gd name="T44" fmla="*/ 16 w 98"/>
                <a:gd name="T45" fmla="*/ 20 h 80"/>
                <a:gd name="T46" fmla="*/ 22 w 98"/>
                <a:gd name="T47" fmla="*/ 21 h 80"/>
                <a:gd name="T48" fmla="*/ 22 w 98"/>
                <a:gd name="T49" fmla="*/ 25 h 80"/>
                <a:gd name="T50" fmla="*/ 19 w 98"/>
                <a:gd name="T51" fmla="*/ 36 h 80"/>
                <a:gd name="T52" fmla="*/ 17 w 98"/>
                <a:gd name="T53" fmla="*/ 42 h 80"/>
                <a:gd name="T54" fmla="*/ 15 w 98"/>
                <a:gd name="T55" fmla="*/ 47 h 80"/>
                <a:gd name="T56" fmla="*/ 15 w 98"/>
                <a:gd name="T57" fmla="*/ 54 h 80"/>
                <a:gd name="T58" fmla="*/ 17 w 98"/>
                <a:gd name="T59" fmla="*/ 58 h 80"/>
                <a:gd name="T60" fmla="*/ 15 w 98"/>
                <a:gd name="T61" fmla="*/ 66 h 80"/>
                <a:gd name="T62" fmla="*/ 19 w 98"/>
                <a:gd name="T63" fmla="*/ 68 h 80"/>
                <a:gd name="T64" fmla="*/ 23 w 98"/>
                <a:gd name="T65" fmla="*/ 76 h 80"/>
                <a:gd name="T66" fmla="*/ 32 w 98"/>
                <a:gd name="T67" fmla="*/ 78 h 80"/>
                <a:gd name="T68" fmla="*/ 36 w 98"/>
                <a:gd name="T69" fmla="*/ 75 h 80"/>
                <a:gd name="T70" fmla="*/ 43 w 98"/>
                <a:gd name="T71" fmla="*/ 72 h 80"/>
                <a:gd name="T72" fmla="*/ 50 w 98"/>
                <a:gd name="T73" fmla="*/ 72 h 80"/>
                <a:gd name="T74" fmla="*/ 54 w 98"/>
                <a:gd name="T75" fmla="*/ 72 h 80"/>
                <a:gd name="T76" fmla="*/ 58 w 98"/>
                <a:gd name="T77" fmla="*/ 73 h 80"/>
                <a:gd name="T78" fmla="*/ 65 w 98"/>
                <a:gd name="T79" fmla="*/ 65 h 80"/>
                <a:gd name="T80" fmla="*/ 68 w 98"/>
                <a:gd name="T81" fmla="*/ 63 h 80"/>
                <a:gd name="T82" fmla="*/ 71 w 98"/>
                <a:gd name="T83" fmla="*/ 55 h 80"/>
                <a:gd name="T84" fmla="*/ 74 w 98"/>
                <a:gd name="T85" fmla="*/ 50 h 80"/>
                <a:gd name="T86" fmla="*/ 71 w 98"/>
                <a:gd name="T87" fmla="*/ 45 h 80"/>
                <a:gd name="T88" fmla="*/ 77 w 98"/>
                <a:gd name="T89" fmla="*/ 37 h 80"/>
                <a:gd name="T90" fmla="*/ 80 w 98"/>
                <a:gd name="T91" fmla="*/ 34 h 80"/>
                <a:gd name="T92" fmla="*/ 82 w 98"/>
                <a:gd name="T93" fmla="*/ 31 h 80"/>
                <a:gd name="T94" fmla="*/ 85 w 98"/>
                <a:gd name="T95" fmla="*/ 28 h 80"/>
                <a:gd name="T96" fmla="*/ 92 w 98"/>
                <a:gd name="T97" fmla="*/ 25 h 80"/>
                <a:gd name="T98" fmla="*/ 97 w 98"/>
                <a:gd name="T99" fmla="*/ 19 h 80"/>
                <a:gd name="T100" fmla="*/ 97 w 98"/>
                <a:gd name="T101" fmla="*/ 15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98" h="80">
                  <a:moveTo>
                    <a:pt x="94" y="13"/>
                  </a:moveTo>
                  <a:cubicBezTo>
                    <a:pt x="90" y="13"/>
                    <a:pt x="90" y="13"/>
                    <a:pt x="90" y="13"/>
                  </a:cubicBezTo>
                  <a:cubicBezTo>
                    <a:pt x="87" y="12"/>
                    <a:pt x="87" y="12"/>
                    <a:pt x="87" y="12"/>
                  </a:cubicBezTo>
                  <a:cubicBezTo>
                    <a:pt x="85" y="12"/>
                    <a:pt x="85" y="12"/>
                    <a:pt x="85" y="12"/>
                  </a:cubicBezTo>
                  <a:cubicBezTo>
                    <a:pt x="83" y="11"/>
                    <a:pt x="83" y="11"/>
                    <a:pt x="83" y="11"/>
                  </a:cubicBezTo>
                  <a:cubicBezTo>
                    <a:pt x="79" y="11"/>
                    <a:pt x="79" y="11"/>
                    <a:pt x="79" y="11"/>
                  </a:cubicBezTo>
                  <a:cubicBezTo>
                    <a:pt x="78" y="13"/>
                    <a:pt x="78" y="13"/>
                    <a:pt x="78" y="13"/>
                  </a:cubicBezTo>
                  <a:cubicBezTo>
                    <a:pt x="77" y="12"/>
                    <a:pt x="77" y="12"/>
                    <a:pt x="77" y="12"/>
                  </a:cubicBezTo>
                  <a:cubicBezTo>
                    <a:pt x="74" y="12"/>
                    <a:pt x="74" y="12"/>
                    <a:pt x="74" y="12"/>
                  </a:cubicBezTo>
                  <a:cubicBezTo>
                    <a:pt x="72" y="10"/>
                    <a:pt x="72" y="10"/>
                    <a:pt x="72" y="10"/>
                  </a:cubicBezTo>
                  <a:cubicBezTo>
                    <a:pt x="71" y="11"/>
                    <a:pt x="71" y="11"/>
                    <a:pt x="71" y="11"/>
                  </a:cubicBezTo>
                  <a:cubicBezTo>
                    <a:pt x="69" y="9"/>
                    <a:pt x="69" y="9"/>
                    <a:pt x="69" y="9"/>
                  </a:cubicBezTo>
                  <a:cubicBezTo>
                    <a:pt x="66" y="8"/>
                    <a:pt x="66" y="8"/>
                    <a:pt x="66" y="8"/>
                  </a:cubicBezTo>
                  <a:cubicBezTo>
                    <a:pt x="63" y="8"/>
                    <a:pt x="63" y="8"/>
                    <a:pt x="63" y="8"/>
                  </a:cubicBezTo>
                  <a:cubicBezTo>
                    <a:pt x="63" y="7"/>
                    <a:pt x="63" y="7"/>
                    <a:pt x="63" y="7"/>
                  </a:cubicBezTo>
                  <a:cubicBezTo>
                    <a:pt x="63" y="5"/>
                    <a:pt x="63" y="5"/>
                    <a:pt x="63" y="5"/>
                  </a:cubicBezTo>
                  <a:cubicBezTo>
                    <a:pt x="62" y="5"/>
                    <a:pt x="62" y="5"/>
                    <a:pt x="62" y="5"/>
                  </a:cubicBezTo>
                  <a:cubicBezTo>
                    <a:pt x="62" y="4"/>
                    <a:pt x="62" y="4"/>
                    <a:pt x="62" y="4"/>
                  </a:cubicBezTo>
                  <a:cubicBezTo>
                    <a:pt x="60" y="4"/>
                    <a:pt x="60" y="4"/>
                    <a:pt x="60" y="4"/>
                  </a:cubicBezTo>
                  <a:cubicBezTo>
                    <a:pt x="60" y="4"/>
                    <a:pt x="60" y="4"/>
                    <a:pt x="60" y="4"/>
                  </a:cubicBezTo>
                  <a:cubicBezTo>
                    <a:pt x="58" y="4"/>
                    <a:pt x="58" y="4"/>
                    <a:pt x="58" y="4"/>
                  </a:cubicBezTo>
                  <a:cubicBezTo>
                    <a:pt x="58" y="5"/>
                    <a:pt x="58" y="5"/>
                    <a:pt x="58" y="5"/>
                  </a:cubicBezTo>
                  <a:cubicBezTo>
                    <a:pt x="53" y="3"/>
                    <a:pt x="53" y="3"/>
                    <a:pt x="53" y="3"/>
                  </a:cubicBezTo>
                  <a:cubicBezTo>
                    <a:pt x="51" y="3"/>
                    <a:pt x="51" y="3"/>
                    <a:pt x="51" y="3"/>
                  </a:cubicBezTo>
                  <a:cubicBezTo>
                    <a:pt x="50" y="4"/>
                    <a:pt x="50" y="4"/>
                    <a:pt x="50" y="4"/>
                  </a:cubicBezTo>
                  <a:cubicBezTo>
                    <a:pt x="47" y="4"/>
                    <a:pt x="47" y="4"/>
                    <a:pt x="47" y="4"/>
                  </a:cubicBezTo>
                  <a:cubicBezTo>
                    <a:pt x="46" y="2"/>
                    <a:pt x="46" y="2"/>
                    <a:pt x="46" y="2"/>
                  </a:cubicBezTo>
                  <a:cubicBezTo>
                    <a:pt x="43" y="2"/>
                    <a:pt x="43" y="2"/>
                    <a:pt x="43" y="2"/>
                  </a:cubicBezTo>
                  <a:cubicBezTo>
                    <a:pt x="39" y="4"/>
                    <a:pt x="39" y="4"/>
                    <a:pt x="39" y="4"/>
                  </a:cubicBezTo>
                  <a:cubicBezTo>
                    <a:pt x="36" y="3"/>
                    <a:pt x="36" y="3"/>
                    <a:pt x="36" y="3"/>
                  </a:cubicBezTo>
                  <a:cubicBezTo>
                    <a:pt x="30" y="2"/>
                    <a:pt x="30" y="2"/>
                    <a:pt x="30" y="2"/>
                  </a:cubicBezTo>
                  <a:cubicBezTo>
                    <a:pt x="28" y="1"/>
                    <a:pt x="28" y="1"/>
                    <a:pt x="28" y="1"/>
                  </a:cubicBezTo>
                  <a:cubicBezTo>
                    <a:pt x="27" y="0"/>
                    <a:pt x="27" y="0"/>
                    <a:pt x="27" y="0"/>
                  </a:cubicBezTo>
                  <a:cubicBezTo>
                    <a:pt x="25" y="1"/>
                    <a:pt x="25" y="1"/>
                    <a:pt x="25" y="1"/>
                  </a:cubicBezTo>
                  <a:cubicBezTo>
                    <a:pt x="22" y="2"/>
                    <a:pt x="22" y="2"/>
                    <a:pt x="22" y="2"/>
                  </a:cubicBezTo>
                  <a:cubicBezTo>
                    <a:pt x="20" y="1"/>
                    <a:pt x="20" y="1"/>
                    <a:pt x="20" y="1"/>
                  </a:cubicBezTo>
                  <a:cubicBezTo>
                    <a:pt x="19" y="1"/>
                    <a:pt x="19" y="1"/>
                    <a:pt x="19" y="1"/>
                  </a:cubicBezTo>
                  <a:cubicBezTo>
                    <a:pt x="17" y="2"/>
                    <a:pt x="17" y="2"/>
                    <a:pt x="17" y="2"/>
                  </a:cubicBezTo>
                  <a:cubicBezTo>
                    <a:pt x="15" y="0"/>
                    <a:pt x="15" y="0"/>
                    <a:pt x="15" y="0"/>
                  </a:cubicBezTo>
                  <a:cubicBezTo>
                    <a:pt x="13" y="0"/>
                    <a:pt x="13" y="0"/>
                    <a:pt x="13" y="0"/>
                  </a:cubicBezTo>
                  <a:cubicBezTo>
                    <a:pt x="12" y="0"/>
                    <a:pt x="12" y="0"/>
                    <a:pt x="12" y="0"/>
                  </a:cubicBezTo>
                  <a:cubicBezTo>
                    <a:pt x="11" y="0"/>
                    <a:pt x="11" y="0"/>
                    <a:pt x="11" y="0"/>
                  </a:cubicBezTo>
                  <a:cubicBezTo>
                    <a:pt x="8" y="2"/>
                    <a:pt x="8" y="2"/>
                    <a:pt x="8" y="2"/>
                  </a:cubicBezTo>
                  <a:cubicBezTo>
                    <a:pt x="8" y="3"/>
                    <a:pt x="8" y="3"/>
                    <a:pt x="8" y="3"/>
                  </a:cubicBezTo>
                  <a:cubicBezTo>
                    <a:pt x="9" y="4"/>
                    <a:pt x="9" y="4"/>
                    <a:pt x="9" y="4"/>
                  </a:cubicBezTo>
                  <a:cubicBezTo>
                    <a:pt x="8" y="4"/>
                    <a:pt x="8" y="4"/>
                    <a:pt x="8" y="4"/>
                  </a:cubicBezTo>
                  <a:cubicBezTo>
                    <a:pt x="5" y="5"/>
                    <a:pt x="5" y="5"/>
                    <a:pt x="5" y="5"/>
                  </a:cubicBezTo>
                  <a:cubicBezTo>
                    <a:pt x="4" y="4"/>
                    <a:pt x="4" y="4"/>
                    <a:pt x="4" y="4"/>
                  </a:cubicBezTo>
                  <a:cubicBezTo>
                    <a:pt x="1" y="5"/>
                    <a:pt x="1" y="5"/>
                    <a:pt x="1" y="5"/>
                  </a:cubicBezTo>
                  <a:cubicBezTo>
                    <a:pt x="0" y="7"/>
                    <a:pt x="0" y="7"/>
                    <a:pt x="0" y="7"/>
                  </a:cubicBezTo>
                  <a:cubicBezTo>
                    <a:pt x="1" y="9"/>
                    <a:pt x="1" y="9"/>
                    <a:pt x="1" y="9"/>
                  </a:cubicBezTo>
                  <a:cubicBezTo>
                    <a:pt x="2" y="9"/>
                    <a:pt x="2" y="9"/>
                    <a:pt x="2" y="9"/>
                  </a:cubicBezTo>
                  <a:cubicBezTo>
                    <a:pt x="2" y="10"/>
                    <a:pt x="2" y="10"/>
                    <a:pt x="2" y="10"/>
                  </a:cubicBezTo>
                  <a:cubicBezTo>
                    <a:pt x="3" y="10"/>
                    <a:pt x="3" y="10"/>
                    <a:pt x="3" y="10"/>
                  </a:cubicBezTo>
                  <a:cubicBezTo>
                    <a:pt x="2" y="12"/>
                    <a:pt x="2" y="12"/>
                    <a:pt x="2" y="12"/>
                  </a:cubicBezTo>
                  <a:cubicBezTo>
                    <a:pt x="3" y="13"/>
                    <a:pt x="3" y="13"/>
                    <a:pt x="3" y="13"/>
                  </a:cubicBezTo>
                  <a:cubicBezTo>
                    <a:pt x="4" y="11"/>
                    <a:pt x="4" y="11"/>
                    <a:pt x="4" y="11"/>
                  </a:cubicBezTo>
                  <a:cubicBezTo>
                    <a:pt x="4" y="13"/>
                    <a:pt x="4" y="13"/>
                    <a:pt x="4" y="13"/>
                  </a:cubicBezTo>
                  <a:cubicBezTo>
                    <a:pt x="5" y="14"/>
                    <a:pt x="5" y="14"/>
                    <a:pt x="5" y="14"/>
                  </a:cubicBezTo>
                  <a:cubicBezTo>
                    <a:pt x="4" y="15"/>
                    <a:pt x="4" y="15"/>
                    <a:pt x="4" y="15"/>
                  </a:cubicBezTo>
                  <a:cubicBezTo>
                    <a:pt x="5" y="15"/>
                    <a:pt x="5" y="15"/>
                    <a:pt x="5" y="15"/>
                  </a:cubicBezTo>
                  <a:cubicBezTo>
                    <a:pt x="3" y="17"/>
                    <a:pt x="3" y="17"/>
                    <a:pt x="3" y="17"/>
                  </a:cubicBezTo>
                  <a:cubicBezTo>
                    <a:pt x="3" y="17"/>
                    <a:pt x="3" y="17"/>
                    <a:pt x="3" y="17"/>
                  </a:cubicBezTo>
                  <a:cubicBezTo>
                    <a:pt x="7" y="17"/>
                    <a:pt x="7" y="17"/>
                    <a:pt x="7" y="17"/>
                  </a:cubicBezTo>
                  <a:cubicBezTo>
                    <a:pt x="8" y="17"/>
                    <a:pt x="8" y="17"/>
                    <a:pt x="8" y="17"/>
                  </a:cubicBezTo>
                  <a:cubicBezTo>
                    <a:pt x="8" y="19"/>
                    <a:pt x="8" y="19"/>
                    <a:pt x="8" y="19"/>
                  </a:cubicBezTo>
                  <a:cubicBezTo>
                    <a:pt x="9" y="20"/>
                    <a:pt x="9" y="20"/>
                    <a:pt x="9" y="20"/>
                  </a:cubicBezTo>
                  <a:cubicBezTo>
                    <a:pt x="12" y="19"/>
                    <a:pt x="12" y="19"/>
                    <a:pt x="12" y="19"/>
                  </a:cubicBezTo>
                  <a:cubicBezTo>
                    <a:pt x="16" y="20"/>
                    <a:pt x="16" y="20"/>
                    <a:pt x="16" y="20"/>
                  </a:cubicBezTo>
                  <a:cubicBezTo>
                    <a:pt x="18" y="18"/>
                    <a:pt x="18" y="18"/>
                    <a:pt x="18" y="18"/>
                  </a:cubicBezTo>
                  <a:cubicBezTo>
                    <a:pt x="22" y="19"/>
                    <a:pt x="22" y="19"/>
                    <a:pt x="22" y="19"/>
                  </a:cubicBezTo>
                  <a:cubicBezTo>
                    <a:pt x="22" y="21"/>
                    <a:pt x="22" y="21"/>
                    <a:pt x="22" y="21"/>
                  </a:cubicBezTo>
                  <a:cubicBezTo>
                    <a:pt x="24" y="23"/>
                    <a:pt x="24" y="23"/>
                    <a:pt x="24" y="23"/>
                  </a:cubicBezTo>
                  <a:cubicBezTo>
                    <a:pt x="24" y="25"/>
                    <a:pt x="24" y="25"/>
                    <a:pt x="24" y="25"/>
                  </a:cubicBezTo>
                  <a:cubicBezTo>
                    <a:pt x="22" y="25"/>
                    <a:pt x="22" y="25"/>
                    <a:pt x="22" y="25"/>
                  </a:cubicBezTo>
                  <a:cubicBezTo>
                    <a:pt x="19" y="28"/>
                    <a:pt x="19" y="28"/>
                    <a:pt x="19" y="28"/>
                  </a:cubicBezTo>
                  <a:cubicBezTo>
                    <a:pt x="19" y="30"/>
                    <a:pt x="19" y="30"/>
                    <a:pt x="19" y="30"/>
                  </a:cubicBezTo>
                  <a:cubicBezTo>
                    <a:pt x="19" y="36"/>
                    <a:pt x="19" y="36"/>
                    <a:pt x="19" y="36"/>
                  </a:cubicBezTo>
                  <a:cubicBezTo>
                    <a:pt x="17" y="38"/>
                    <a:pt x="17" y="38"/>
                    <a:pt x="17" y="38"/>
                  </a:cubicBezTo>
                  <a:cubicBezTo>
                    <a:pt x="19" y="39"/>
                    <a:pt x="19" y="39"/>
                    <a:pt x="19" y="39"/>
                  </a:cubicBezTo>
                  <a:cubicBezTo>
                    <a:pt x="17" y="42"/>
                    <a:pt x="17" y="42"/>
                    <a:pt x="17" y="42"/>
                  </a:cubicBezTo>
                  <a:cubicBezTo>
                    <a:pt x="15" y="42"/>
                    <a:pt x="15" y="42"/>
                    <a:pt x="15" y="42"/>
                  </a:cubicBezTo>
                  <a:cubicBezTo>
                    <a:pt x="13" y="43"/>
                    <a:pt x="13" y="43"/>
                    <a:pt x="13" y="43"/>
                  </a:cubicBezTo>
                  <a:cubicBezTo>
                    <a:pt x="15" y="47"/>
                    <a:pt x="15" y="47"/>
                    <a:pt x="15" y="47"/>
                  </a:cubicBezTo>
                  <a:cubicBezTo>
                    <a:pt x="17" y="48"/>
                    <a:pt x="17" y="48"/>
                    <a:pt x="17" y="48"/>
                  </a:cubicBezTo>
                  <a:cubicBezTo>
                    <a:pt x="17" y="51"/>
                    <a:pt x="17" y="51"/>
                    <a:pt x="17" y="51"/>
                  </a:cubicBezTo>
                  <a:cubicBezTo>
                    <a:pt x="15" y="54"/>
                    <a:pt x="15" y="54"/>
                    <a:pt x="15" y="54"/>
                  </a:cubicBezTo>
                  <a:cubicBezTo>
                    <a:pt x="16" y="57"/>
                    <a:pt x="16" y="57"/>
                    <a:pt x="16" y="57"/>
                  </a:cubicBezTo>
                  <a:cubicBezTo>
                    <a:pt x="18" y="57"/>
                    <a:pt x="18" y="57"/>
                    <a:pt x="18" y="57"/>
                  </a:cubicBezTo>
                  <a:cubicBezTo>
                    <a:pt x="17" y="58"/>
                    <a:pt x="17" y="58"/>
                    <a:pt x="17" y="58"/>
                  </a:cubicBezTo>
                  <a:cubicBezTo>
                    <a:pt x="15" y="60"/>
                    <a:pt x="15" y="60"/>
                    <a:pt x="15" y="60"/>
                  </a:cubicBezTo>
                  <a:cubicBezTo>
                    <a:pt x="13" y="64"/>
                    <a:pt x="13" y="64"/>
                    <a:pt x="13" y="64"/>
                  </a:cubicBezTo>
                  <a:cubicBezTo>
                    <a:pt x="15" y="66"/>
                    <a:pt x="15" y="66"/>
                    <a:pt x="15" y="66"/>
                  </a:cubicBezTo>
                  <a:cubicBezTo>
                    <a:pt x="15" y="68"/>
                    <a:pt x="15" y="68"/>
                    <a:pt x="15" y="68"/>
                  </a:cubicBezTo>
                  <a:cubicBezTo>
                    <a:pt x="16" y="68"/>
                    <a:pt x="16" y="68"/>
                    <a:pt x="16" y="68"/>
                  </a:cubicBezTo>
                  <a:cubicBezTo>
                    <a:pt x="19" y="68"/>
                    <a:pt x="19" y="68"/>
                    <a:pt x="19" y="68"/>
                  </a:cubicBezTo>
                  <a:cubicBezTo>
                    <a:pt x="22" y="72"/>
                    <a:pt x="22" y="72"/>
                    <a:pt x="22" y="72"/>
                  </a:cubicBezTo>
                  <a:cubicBezTo>
                    <a:pt x="22" y="72"/>
                    <a:pt x="22" y="72"/>
                    <a:pt x="22" y="72"/>
                  </a:cubicBezTo>
                  <a:cubicBezTo>
                    <a:pt x="23" y="76"/>
                    <a:pt x="23" y="76"/>
                    <a:pt x="23" y="76"/>
                  </a:cubicBezTo>
                  <a:cubicBezTo>
                    <a:pt x="26" y="79"/>
                    <a:pt x="26" y="79"/>
                    <a:pt x="26" y="79"/>
                  </a:cubicBezTo>
                  <a:cubicBezTo>
                    <a:pt x="29" y="80"/>
                    <a:pt x="29" y="80"/>
                    <a:pt x="29" y="80"/>
                  </a:cubicBezTo>
                  <a:cubicBezTo>
                    <a:pt x="32" y="78"/>
                    <a:pt x="32" y="78"/>
                    <a:pt x="32" y="78"/>
                  </a:cubicBezTo>
                  <a:cubicBezTo>
                    <a:pt x="32" y="77"/>
                    <a:pt x="32" y="77"/>
                    <a:pt x="32" y="77"/>
                  </a:cubicBezTo>
                  <a:cubicBezTo>
                    <a:pt x="33" y="76"/>
                    <a:pt x="33" y="76"/>
                    <a:pt x="33" y="76"/>
                  </a:cubicBezTo>
                  <a:cubicBezTo>
                    <a:pt x="36" y="75"/>
                    <a:pt x="36" y="75"/>
                    <a:pt x="36" y="75"/>
                  </a:cubicBezTo>
                  <a:cubicBezTo>
                    <a:pt x="39" y="73"/>
                    <a:pt x="39" y="73"/>
                    <a:pt x="39" y="73"/>
                  </a:cubicBezTo>
                  <a:cubicBezTo>
                    <a:pt x="42" y="72"/>
                    <a:pt x="42" y="72"/>
                    <a:pt x="42" y="72"/>
                  </a:cubicBezTo>
                  <a:cubicBezTo>
                    <a:pt x="43" y="72"/>
                    <a:pt x="43" y="72"/>
                    <a:pt x="43" y="72"/>
                  </a:cubicBezTo>
                  <a:cubicBezTo>
                    <a:pt x="47" y="73"/>
                    <a:pt x="47" y="73"/>
                    <a:pt x="47" y="73"/>
                  </a:cubicBezTo>
                  <a:cubicBezTo>
                    <a:pt x="49" y="73"/>
                    <a:pt x="49" y="73"/>
                    <a:pt x="49" y="73"/>
                  </a:cubicBezTo>
                  <a:cubicBezTo>
                    <a:pt x="50" y="72"/>
                    <a:pt x="50" y="72"/>
                    <a:pt x="50" y="72"/>
                  </a:cubicBezTo>
                  <a:cubicBezTo>
                    <a:pt x="51" y="72"/>
                    <a:pt x="51" y="72"/>
                    <a:pt x="51" y="72"/>
                  </a:cubicBezTo>
                  <a:cubicBezTo>
                    <a:pt x="53" y="73"/>
                    <a:pt x="53" y="73"/>
                    <a:pt x="53" y="73"/>
                  </a:cubicBezTo>
                  <a:cubicBezTo>
                    <a:pt x="54" y="72"/>
                    <a:pt x="54" y="72"/>
                    <a:pt x="54" y="72"/>
                  </a:cubicBezTo>
                  <a:cubicBezTo>
                    <a:pt x="55" y="71"/>
                    <a:pt x="55" y="71"/>
                    <a:pt x="55" y="71"/>
                  </a:cubicBezTo>
                  <a:cubicBezTo>
                    <a:pt x="56" y="72"/>
                    <a:pt x="56" y="72"/>
                    <a:pt x="56" y="72"/>
                  </a:cubicBezTo>
                  <a:cubicBezTo>
                    <a:pt x="58" y="73"/>
                    <a:pt x="58" y="73"/>
                    <a:pt x="58" y="73"/>
                  </a:cubicBezTo>
                  <a:cubicBezTo>
                    <a:pt x="60" y="70"/>
                    <a:pt x="60" y="70"/>
                    <a:pt x="60" y="70"/>
                  </a:cubicBezTo>
                  <a:cubicBezTo>
                    <a:pt x="60" y="68"/>
                    <a:pt x="60" y="68"/>
                    <a:pt x="60" y="68"/>
                  </a:cubicBezTo>
                  <a:cubicBezTo>
                    <a:pt x="65" y="65"/>
                    <a:pt x="65" y="65"/>
                    <a:pt x="65" y="65"/>
                  </a:cubicBezTo>
                  <a:cubicBezTo>
                    <a:pt x="68" y="65"/>
                    <a:pt x="68" y="65"/>
                    <a:pt x="68" y="65"/>
                  </a:cubicBezTo>
                  <a:cubicBezTo>
                    <a:pt x="69" y="64"/>
                    <a:pt x="69" y="64"/>
                    <a:pt x="69" y="64"/>
                  </a:cubicBezTo>
                  <a:cubicBezTo>
                    <a:pt x="68" y="63"/>
                    <a:pt x="68" y="63"/>
                    <a:pt x="68" y="63"/>
                  </a:cubicBezTo>
                  <a:cubicBezTo>
                    <a:pt x="69" y="61"/>
                    <a:pt x="69" y="61"/>
                    <a:pt x="69" y="61"/>
                  </a:cubicBezTo>
                  <a:cubicBezTo>
                    <a:pt x="71" y="57"/>
                    <a:pt x="71" y="57"/>
                    <a:pt x="71" y="57"/>
                  </a:cubicBezTo>
                  <a:cubicBezTo>
                    <a:pt x="71" y="55"/>
                    <a:pt x="71" y="55"/>
                    <a:pt x="71" y="55"/>
                  </a:cubicBezTo>
                  <a:cubicBezTo>
                    <a:pt x="74" y="54"/>
                    <a:pt x="74" y="54"/>
                    <a:pt x="74" y="54"/>
                  </a:cubicBezTo>
                  <a:cubicBezTo>
                    <a:pt x="76" y="53"/>
                    <a:pt x="76" y="53"/>
                    <a:pt x="76" y="53"/>
                  </a:cubicBezTo>
                  <a:cubicBezTo>
                    <a:pt x="74" y="50"/>
                    <a:pt x="74" y="50"/>
                    <a:pt x="74" y="50"/>
                  </a:cubicBezTo>
                  <a:cubicBezTo>
                    <a:pt x="73" y="49"/>
                    <a:pt x="73" y="49"/>
                    <a:pt x="73" y="49"/>
                  </a:cubicBezTo>
                  <a:cubicBezTo>
                    <a:pt x="72" y="47"/>
                    <a:pt x="72" y="47"/>
                    <a:pt x="72" y="47"/>
                  </a:cubicBezTo>
                  <a:cubicBezTo>
                    <a:pt x="71" y="45"/>
                    <a:pt x="71" y="45"/>
                    <a:pt x="71" y="45"/>
                  </a:cubicBezTo>
                  <a:cubicBezTo>
                    <a:pt x="72" y="44"/>
                    <a:pt x="72" y="44"/>
                    <a:pt x="72" y="44"/>
                  </a:cubicBezTo>
                  <a:cubicBezTo>
                    <a:pt x="75" y="38"/>
                    <a:pt x="75" y="38"/>
                    <a:pt x="75" y="38"/>
                  </a:cubicBezTo>
                  <a:cubicBezTo>
                    <a:pt x="77" y="37"/>
                    <a:pt x="77" y="37"/>
                    <a:pt x="77" y="37"/>
                  </a:cubicBezTo>
                  <a:cubicBezTo>
                    <a:pt x="79" y="33"/>
                    <a:pt x="79" y="33"/>
                    <a:pt x="79" y="33"/>
                  </a:cubicBezTo>
                  <a:cubicBezTo>
                    <a:pt x="80" y="33"/>
                    <a:pt x="80" y="33"/>
                    <a:pt x="80" y="33"/>
                  </a:cubicBezTo>
                  <a:cubicBezTo>
                    <a:pt x="80" y="34"/>
                    <a:pt x="80" y="34"/>
                    <a:pt x="80" y="34"/>
                  </a:cubicBezTo>
                  <a:cubicBezTo>
                    <a:pt x="80" y="34"/>
                    <a:pt x="80" y="34"/>
                    <a:pt x="80" y="34"/>
                  </a:cubicBezTo>
                  <a:cubicBezTo>
                    <a:pt x="81" y="33"/>
                    <a:pt x="81" y="33"/>
                    <a:pt x="81" y="33"/>
                  </a:cubicBezTo>
                  <a:cubicBezTo>
                    <a:pt x="82" y="31"/>
                    <a:pt x="82" y="31"/>
                    <a:pt x="82" y="31"/>
                  </a:cubicBezTo>
                  <a:cubicBezTo>
                    <a:pt x="81" y="30"/>
                    <a:pt x="81" y="30"/>
                    <a:pt x="81" y="30"/>
                  </a:cubicBezTo>
                  <a:cubicBezTo>
                    <a:pt x="83" y="29"/>
                    <a:pt x="83" y="29"/>
                    <a:pt x="83" y="29"/>
                  </a:cubicBezTo>
                  <a:cubicBezTo>
                    <a:pt x="85" y="28"/>
                    <a:pt x="85" y="28"/>
                    <a:pt x="85" y="28"/>
                  </a:cubicBezTo>
                  <a:cubicBezTo>
                    <a:pt x="88" y="28"/>
                    <a:pt x="88" y="28"/>
                    <a:pt x="88" y="28"/>
                  </a:cubicBezTo>
                  <a:cubicBezTo>
                    <a:pt x="88" y="28"/>
                    <a:pt x="91" y="27"/>
                    <a:pt x="91" y="27"/>
                  </a:cubicBezTo>
                  <a:cubicBezTo>
                    <a:pt x="91" y="27"/>
                    <a:pt x="92" y="25"/>
                    <a:pt x="92" y="25"/>
                  </a:cubicBezTo>
                  <a:cubicBezTo>
                    <a:pt x="96" y="23"/>
                    <a:pt x="96" y="23"/>
                    <a:pt x="96" y="23"/>
                  </a:cubicBezTo>
                  <a:cubicBezTo>
                    <a:pt x="96" y="21"/>
                    <a:pt x="96" y="21"/>
                    <a:pt x="96" y="21"/>
                  </a:cubicBezTo>
                  <a:cubicBezTo>
                    <a:pt x="97" y="19"/>
                    <a:pt x="97" y="19"/>
                    <a:pt x="97" y="19"/>
                  </a:cubicBezTo>
                  <a:cubicBezTo>
                    <a:pt x="96" y="16"/>
                    <a:pt x="96" y="16"/>
                    <a:pt x="96" y="16"/>
                  </a:cubicBezTo>
                  <a:cubicBezTo>
                    <a:pt x="98" y="16"/>
                    <a:pt x="98" y="16"/>
                    <a:pt x="98" y="16"/>
                  </a:cubicBezTo>
                  <a:cubicBezTo>
                    <a:pt x="97" y="15"/>
                    <a:pt x="97" y="15"/>
                    <a:pt x="97" y="15"/>
                  </a:cubicBezTo>
                  <a:cubicBezTo>
                    <a:pt x="96" y="14"/>
                    <a:pt x="96" y="14"/>
                    <a:pt x="96" y="14"/>
                  </a:cubicBezTo>
                  <a:lnTo>
                    <a:pt x="94" y="13"/>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553" name="Freeform 849"/>
            <p:cNvSpPr>
              <a:spLocks/>
            </p:cNvSpPr>
            <p:nvPr/>
          </p:nvSpPr>
          <p:spPr bwMode="auto">
            <a:xfrm>
              <a:off x="5693728" y="3553225"/>
              <a:ext cx="76396" cy="150404"/>
            </a:xfrm>
            <a:custGeom>
              <a:avLst/>
              <a:gdLst>
                <a:gd name="T0" fmla="*/ 43 w 64"/>
                <a:gd name="T1" fmla="*/ 102 h 126"/>
                <a:gd name="T2" fmla="*/ 50 w 64"/>
                <a:gd name="T3" fmla="*/ 95 h 126"/>
                <a:gd name="T4" fmla="*/ 43 w 64"/>
                <a:gd name="T5" fmla="*/ 88 h 126"/>
                <a:gd name="T6" fmla="*/ 47 w 64"/>
                <a:gd name="T7" fmla="*/ 74 h 126"/>
                <a:gd name="T8" fmla="*/ 38 w 64"/>
                <a:gd name="T9" fmla="*/ 62 h 126"/>
                <a:gd name="T10" fmla="*/ 47 w 64"/>
                <a:gd name="T11" fmla="*/ 60 h 126"/>
                <a:gd name="T12" fmla="*/ 47 w 64"/>
                <a:gd name="T13" fmla="*/ 50 h 126"/>
                <a:gd name="T14" fmla="*/ 52 w 64"/>
                <a:gd name="T15" fmla="*/ 31 h 126"/>
                <a:gd name="T16" fmla="*/ 59 w 64"/>
                <a:gd name="T17" fmla="*/ 19 h 126"/>
                <a:gd name="T18" fmla="*/ 64 w 64"/>
                <a:gd name="T19" fmla="*/ 15 h 126"/>
                <a:gd name="T20" fmla="*/ 59 w 64"/>
                <a:gd name="T21" fmla="*/ 5 h 126"/>
                <a:gd name="T22" fmla="*/ 45 w 64"/>
                <a:gd name="T23" fmla="*/ 7 h 126"/>
                <a:gd name="T24" fmla="*/ 28 w 64"/>
                <a:gd name="T25" fmla="*/ 7 h 126"/>
                <a:gd name="T26" fmla="*/ 26 w 64"/>
                <a:gd name="T27" fmla="*/ 0 h 126"/>
                <a:gd name="T28" fmla="*/ 14 w 64"/>
                <a:gd name="T29" fmla="*/ 0 h 126"/>
                <a:gd name="T30" fmla="*/ 17 w 64"/>
                <a:gd name="T31" fmla="*/ 12 h 126"/>
                <a:gd name="T32" fmla="*/ 17 w 64"/>
                <a:gd name="T33" fmla="*/ 26 h 126"/>
                <a:gd name="T34" fmla="*/ 19 w 64"/>
                <a:gd name="T35" fmla="*/ 36 h 126"/>
                <a:gd name="T36" fmla="*/ 14 w 64"/>
                <a:gd name="T37" fmla="*/ 45 h 126"/>
                <a:gd name="T38" fmla="*/ 9 w 64"/>
                <a:gd name="T39" fmla="*/ 57 h 126"/>
                <a:gd name="T40" fmla="*/ 2 w 64"/>
                <a:gd name="T41" fmla="*/ 69 h 126"/>
                <a:gd name="T42" fmla="*/ 0 w 64"/>
                <a:gd name="T43" fmla="*/ 83 h 126"/>
                <a:gd name="T44" fmla="*/ 7 w 64"/>
                <a:gd name="T45" fmla="*/ 81 h 126"/>
                <a:gd name="T46" fmla="*/ 9 w 64"/>
                <a:gd name="T47" fmla="*/ 81 h 126"/>
                <a:gd name="T48" fmla="*/ 5 w 64"/>
                <a:gd name="T49" fmla="*/ 86 h 126"/>
                <a:gd name="T50" fmla="*/ 7 w 64"/>
                <a:gd name="T51" fmla="*/ 93 h 126"/>
                <a:gd name="T52" fmla="*/ 17 w 64"/>
                <a:gd name="T53" fmla="*/ 90 h 126"/>
                <a:gd name="T54" fmla="*/ 14 w 64"/>
                <a:gd name="T55" fmla="*/ 97 h 126"/>
                <a:gd name="T56" fmla="*/ 14 w 64"/>
                <a:gd name="T57" fmla="*/ 114 h 126"/>
                <a:gd name="T58" fmla="*/ 9 w 64"/>
                <a:gd name="T59" fmla="*/ 123 h 126"/>
                <a:gd name="T60" fmla="*/ 17 w 64"/>
                <a:gd name="T61" fmla="*/ 121 h 126"/>
                <a:gd name="T62" fmla="*/ 28 w 64"/>
                <a:gd name="T63" fmla="*/ 126 h 126"/>
                <a:gd name="T64" fmla="*/ 40 w 64"/>
                <a:gd name="T65" fmla="*/ 123 h 126"/>
                <a:gd name="T66" fmla="*/ 43 w 64"/>
                <a:gd name="T67" fmla="*/ 121 h 126"/>
                <a:gd name="T68" fmla="*/ 38 w 64"/>
                <a:gd name="T69" fmla="*/ 112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64" h="126">
                  <a:moveTo>
                    <a:pt x="38" y="112"/>
                  </a:moveTo>
                  <a:lnTo>
                    <a:pt x="43" y="102"/>
                  </a:lnTo>
                  <a:lnTo>
                    <a:pt x="47" y="97"/>
                  </a:lnTo>
                  <a:lnTo>
                    <a:pt x="50" y="95"/>
                  </a:lnTo>
                  <a:lnTo>
                    <a:pt x="45" y="95"/>
                  </a:lnTo>
                  <a:lnTo>
                    <a:pt x="43" y="88"/>
                  </a:lnTo>
                  <a:lnTo>
                    <a:pt x="47" y="81"/>
                  </a:lnTo>
                  <a:lnTo>
                    <a:pt x="47" y="74"/>
                  </a:lnTo>
                  <a:lnTo>
                    <a:pt x="43" y="71"/>
                  </a:lnTo>
                  <a:lnTo>
                    <a:pt x="38" y="62"/>
                  </a:lnTo>
                  <a:lnTo>
                    <a:pt x="43" y="60"/>
                  </a:lnTo>
                  <a:lnTo>
                    <a:pt x="47" y="60"/>
                  </a:lnTo>
                  <a:lnTo>
                    <a:pt x="52" y="52"/>
                  </a:lnTo>
                  <a:lnTo>
                    <a:pt x="47" y="50"/>
                  </a:lnTo>
                  <a:lnTo>
                    <a:pt x="52" y="45"/>
                  </a:lnTo>
                  <a:lnTo>
                    <a:pt x="52" y="31"/>
                  </a:lnTo>
                  <a:lnTo>
                    <a:pt x="52" y="26"/>
                  </a:lnTo>
                  <a:lnTo>
                    <a:pt x="59" y="19"/>
                  </a:lnTo>
                  <a:lnTo>
                    <a:pt x="64" y="19"/>
                  </a:lnTo>
                  <a:lnTo>
                    <a:pt x="64" y="15"/>
                  </a:lnTo>
                  <a:lnTo>
                    <a:pt x="59" y="10"/>
                  </a:lnTo>
                  <a:lnTo>
                    <a:pt x="59" y="5"/>
                  </a:lnTo>
                  <a:lnTo>
                    <a:pt x="50" y="3"/>
                  </a:lnTo>
                  <a:lnTo>
                    <a:pt x="45" y="7"/>
                  </a:lnTo>
                  <a:lnTo>
                    <a:pt x="35" y="5"/>
                  </a:lnTo>
                  <a:lnTo>
                    <a:pt x="28" y="7"/>
                  </a:lnTo>
                  <a:lnTo>
                    <a:pt x="26" y="5"/>
                  </a:lnTo>
                  <a:lnTo>
                    <a:pt x="26" y="0"/>
                  </a:lnTo>
                  <a:lnTo>
                    <a:pt x="24" y="0"/>
                  </a:lnTo>
                  <a:lnTo>
                    <a:pt x="14" y="0"/>
                  </a:lnTo>
                  <a:lnTo>
                    <a:pt x="14" y="5"/>
                  </a:lnTo>
                  <a:lnTo>
                    <a:pt x="17" y="12"/>
                  </a:lnTo>
                  <a:lnTo>
                    <a:pt x="17" y="26"/>
                  </a:lnTo>
                  <a:lnTo>
                    <a:pt x="17" y="26"/>
                  </a:lnTo>
                  <a:lnTo>
                    <a:pt x="17" y="33"/>
                  </a:lnTo>
                  <a:lnTo>
                    <a:pt x="19" y="36"/>
                  </a:lnTo>
                  <a:lnTo>
                    <a:pt x="17" y="38"/>
                  </a:lnTo>
                  <a:lnTo>
                    <a:pt x="14" y="45"/>
                  </a:lnTo>
                  <a:lnTo>
                    <a:pt x="14" y="50"/>
                  </a:lnTo>
                  <a:lnTo>
                    <a:pt x="9" y="57"/>
                  </a:lnTo>
                  <a:lnTo>
                    <a:pt x="9" y="62"/>
                  </a:lnTo>
                  <a:lnTo>
                    <a:pt x="2" y="69"/>
                  </a:lnTo>
                  <a:lnTo>
                    <a:pt x="0" y="81"/>
                  </a:lnTo>
                  <a:lnTo>
                    <a:pt x="0" y="83"/>
                  </a:lnTo>
                  <a:lnTo>
                    <a:pt x="5" y="83"/>
                  </a:lnTo>
                  <a:lnTo>
                    <a:pt x="7" y="81"/>
                  </a:lnTo>
                  <a:lnTo>
                    <a:pt x="12" y="78"/>
                  </a:lnTo>
                  <a:lnTo>
                    <a:pt x="9" y="81"/>
                  </a:lnTo>
                  <a:lnTo>
                    <a:pt x="12" y="83"/>
                  </a:lnTo>
                  <a:lnTo>
                    <a:pt x="5" y="86"/>
                  </a:lnTo>
                  <a:lnTo>
                    <a:pt x="5" y="90"/>
                  </a:lnTo>
                  <a:lnTo>
                    <a:pt x="7" y="93"/>
                  </a:lnTo>
                  <a:lnTo>
                    <a:pt x="9" y="90"/>
                  </a:lnTo>
                  <a:lnTo>
                    <a:pt x="17" y="90"/>
                  </a:lnTo>
                  <a:lnTo>
                    <a:pt x="14" y="93"/>
                  </a:lnTo>
                  <a:lnTo>
                    <a:pt x="14" y="97"/>
                  </a:lnTo>
                  <a:lnTo>
                    <a:pt x="12" y="102"/>
                  </a:lnTo>
                  <a:lnTo>
                    <a:pt x="14" y="114"/>
                  </a:lnTo>
                  <a:lnTo>
                    <a:pt x="12" y="121"/>
                  </a:lnTo>
                  <a:lnTo>
                    <a:pt x="9" y="123"/>
                  </a:lnTo>
                  <a:lnTo>
                    <a:pt x="12" y="123"/>
                  </a:lnTo>
                  <a:lnTo>
                    <a:pt x="17" y="121"/>
                  </a:lnTo>
                  <a:lnTo>
                    <a:pt x="26" y="123"/>
                  </a:lnTo>
                  <a:lnTo>
                    <a:pt x="28" y="126"/>
                  </a:lnTo>
                  <a:lnTo>
                    <a:pt x="35" y="123"/>
                  </a:lnTo>
                  <a:lnTo>
                    <a:pt x="40" y="123"/>
                  </a:lnTo>
                  <a:lnTo>
                    <a:pt x="43" y="121"/>
                  </a:lnTo>
                  <a:lnTo>
                    <a:pt x="43" y="121"/>
                  </a:lnTo>
                  <a:lnTo>
                    <a:pt x="43" y="116"/>
                  </a:lnTo>
                  <a:lnTo>
                    <a:pt x="38" y="112"/>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554" name="Freeform 850"/>
            <p:cNvSpPr>
              <a:spLocks/>
            </p:cNvSpPr>
            <p:nvPr/>
          </p:nvSpPr>
          <p:spPr bwMode="auto">
            <a:xfrm>
              <a:off x="6438588" y="3720341"/>
              <a:ext cx="5969" cy="10744"/>
            </a:xfrm>
            <a:custGeom>
              <a:avLst/>
              <a:gdLst>
                <a:gd name="T0" fmla="*/ 0 w 5"/>
                <a:gd name="T1" fmla="*/ 7 h 9"/>
                <a:gd name="T2" fmla="*/ 0 w 5"/>
                <a:gd name="T3" fmla="*/ 7 h 9"/>
                <a:gd name="T4" fmla="*/ 3 w 5"/>
                <a:gd name="T5" fmla="*/ 9 h 9"/>
                <a:gd name="T6" fmla="*/ 5 w 5"/>
                <a:gd name="T7" fmla="*/ 7 h 9"/>
                <a:gd name="T8" fmla="*/ 3 w 5"/>
                <a:gd name="T9" fmla="*/ 2 h 9"/>
                <a:gd name="T10" fmla="*/ 0 w 5"/>
                <a:gd name="T11" fmla="*/ 0 h 9"/>
                <a:gd name="T12" fmla="*/ 0 w 5"/>
                <a:gd name="T13" fmla="*/ 2 h 9"/>
                <a:gd name="T14" fmla="*/ 0 w 5"/>
                <a:gd name="T15" fmla="*/ 5 h 9"/>
                <a:gd name="T16" fmla="*/ 0 w 5"/>
                <a:gd name="T17"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9">
                  <a:moveTo>
                    <a:pt x="0" y="7"/>
                  </a:moveTo>
                  <a:lnTo>
                    <a:pt x="0" y="7"/>
                  </a:lnTo>
                  <a:lnTo>
                    <a:pt x="3" y="9"/>
                  </a:lnTo>
                  <a:lnTo>
                    <a:pt x="5" y="7"/>
                  </a:lnTo>
                  <a:lnTo>
                    <a:pt x="3" y="2"/>
                  </a:lnTo>
                  <a:lnTo>
                    <a:pt x="0" y="0"/>
                  </a:lnTo>
                  <a:lnTo>
                    <a:pt x="0" y="2"/>
                  </a:lnTo>
                  <a:lnTo>
                    <a:pt x="0" y="5"/>
                  </a:lnTo>
                  <a:lnTo>
                    <a:pt x="0" y="7"/>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555" name="Freeform 851"/>
            <p:cNvSpPr>
              <a:spLocks/>
            </p:cNvSpPr>
            <p:nvPr/>
          </p:nvSpPr>
          <p:spPr bwMode="auto">
            <a:xfrm>
              <a:off x="6380097" y="3652301"/>
              <a:ext cx="4775" cy="5969"/>
            </a:xfrm>
            <a:custGeom>
              <a:avLst/>
              <a:gdLst>
                <a:gd name="T0" fmla="*/ 2 w 4"/>
                <a:gd name="T1" fmla="*/ 5 h 5"/>
                <a:gd name="T2" fmla="*/ 4 w 4"/>
                <a:gd name="T3" fmla="*/ 5 h 5"/>
                <a:gd name="T4" fmla="*/ 2 w 4"/>
                <a:gd name="T5" fmla="*/ 0 h 5"/>
                <a:gd name="T6" fmla="*/ 2 w 4"/>
                <a:gd name="T7" fmla="*/ 0 h 5"/>
                <a:gd name="T8" fmla="*/ 0 w 4"/>
                <a:gd name="T9" fmla="*/ 5 h 5"/>
                <a:gd name="T10" fmla="*/ 0 w 4"/>
                <a:gd name="T11" fmla="*/ 5 h 5"/>
                <a:gd name="T12" fmla="*/ 2 w 4"/>
                <a:gd name="T13" fmla="*/ 5 h 5"/>
                <a:gd name="T14" fmla="*/ 2 w 4"/>
                <a:gd name="T15" fmla="*/ 5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5">
                  <a:moveTo>
                    <a:pt x="2" y="5"/>
                  </a:moveTo>
                  <a:lnTo>
                    <a:pt x="4" y="5"/>
                  </a:lnTo>
                  <a:lnTo>
                    <a:pt x="2" y="0"/>
                  </a:lnTo>
                  <a:lnTo>
                    <a:pt x="2" y="0"/>
                  </a:lnTo>
                  <a:lnTo>
                    <a:pt x="0" y="5"/>
                  </a:lnTo>
                  <a:lnTo>
                    <a:pt x="0" y="5"/>
                  </a:lnTo>
                  <a:lnTo>
                    <a:pt x="2" y="5"/>
                  </a:lnTo>
                  <a:lnTo>
                    <a:pt x="2" y="5"/>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556" name="Freeform 852"/>
            <p:cNvSpPr>
              <a:spLocks/>
            </p:cNvSpPr>
            <p:nvPr/>
          </p:nvSpPr>
          <p:spPr bwMode="auto">
            <a:xfrm>
              <a:off x="6469624" y="3714373"/>
              <a:ext cx="5969" cy="3581"/>
            </a:xfrm>
            <a:custGeom>
              <a:avLst/>
              <a:gdLst>
                <a:gd name="T0" fmla="*/ 5 w 5"/>
                <a:gd name="T1" fmla="*/ 3 h 3"/>
                <a:gd name="T2" fmla="*/ 5 w 5"/>
                <a:gd name="T3" fmla="*/ 0 h 3"/>
                <a:gd name="T4" fmla="*/ 3 w 5"/>
                <a:gd name="T5" fmla="*/ 0 h 3"/>
                <a:gd name="T6" fmla="*/ 0 w 5"/>
                <a:gd name="T7" fmla="*/ 3 h 3"/>
                <a:gd name="T8" fmla="*/ 3 w 5"/>
                <a:gd name="T9" fmla="*/ 3 h 3"/>
                <a:gd name="T10" fmla="*/ 5 w 5"/>
                <a:gd name="T11" fmla="*/ 3 h 3"/>
              </a:gdLst>
              <a:ahLst/>
              <a:cxnLst>
                <a:cxn ang="0">
                  <a:pos x="T0" y="T1"/>
                </a:cxn>
                <a:cxn ang="0">
                  <a:pos x="T2" y="T3"/>
                </a:cxn>
                <a:cxn ang="0">
                  <a:pos x="T4" y="T5"/>
                </a:cxn>
                <a:cxn ang="0">
                  <a:pos x="T6" y="T7"/>
                </a:cxn>
                <a:cxn ang="0">
                  <a:pos x="T8" y="T9"/>
                </a:cxn>
                <a:cxn ang="0">
                  <a:pos x="T10" y="T11"/>
                </a:cxn>
              </a:cxnLst>
              <a:rect l="0" t="0" r="r" b="b"/>
              <a:pathLst>
                <a:path w="5" h="3">
                  <a:moveTo>
                    <a:pt x="5" y="3"/>
                  </a:moveTo>
                  <a:lnTo>
                    <a:pt x="5" y="0"/>
                  </a:lnTo>
                  <a:lnTo>
                    <a:pt x="3" y="0"/>
                  </a:lnTo>
                  <a:lnTo>
                    <a:pt x="0" y="3"/>
                  </a:lnTo>
                  <a:lnTo>
                    <a:pt x="3" y="3"/>
                  </a:lnTo>
                  <a:lnTo>
                    <a:pt x="5" y="3"/>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557" name="Freeform 853"/>
            <p:cNvSpPr>
              <a:spLocks/>
            </p:cNvSpPr>
            <p:nvPr/>
          </p:nvSpPr>
          <p:spPr bwMode="auto">
            <a:xfrm>
              <a:off x="6438588" y="3717953"/>
              <a:ext cx="3581" cy="2387"/>
            </a:xfrm>
            <a:custGeom>
              <a:avLst/>
              <a:gdLst>
                <a:gd name="T0" fmla="*/ 0 w 3"/>
                <a:gd name="T1" fmla="*/ 0 h 2"/>
                <a:gd name="T2" fmla="*/ 0 w 3"/>
                <a:gd name="T3" fmla="*/ 2 h 2"/>
                <a:gd name="T4" fmla="*/ 3 w 3"/>
                <a:gd name="T5" fmla="*/ 2 h 2"/>
                <a:gd name="T6" fmla="*/ 0 w 3"/>
                <a:gd name="T7" fmla="*/ 0 h 2"/>
              </a:gdLst>
              <a:ahLst/>
              <a:cxnLst>
                <a:cxn ang="0">
                  <a:pos x="T0" y="T1"/>
                </a:cxn>
                <a:cxn ang="0">
                  <a:pos x="T2" y="T3"/>
                </a:cxn>
                <a:cxn ang="0">
                  <a:pos x="T4" y="T5"/>
                </a:cxn>
                <a:cxn ang="0">
                  <a:pos x="T6" y="T7"/>
                </a:cxn>
              </a:cxnLst>
              <a:rect l="0" t="0" r="r" b="b"/>
              <a:pathLst>
                <a:path w="3" h="2">
                  <a:moveTo>
                    <a:pt x="0" y="0"/>
                  </a:moveTo>
                  <a:lnTo>
                    <a:pt x="0" y="2"/>
                  </a:lnTo>
                  <a:lnTo>
                    <a:pt x="3" y="2"/>
                  </a:lnTo>
                  <a:lnTo>
                    <a:pt x="0" y="0"/>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558" name="Freeform 854"/>
            <p:cNvSpPr>
              <a:spLocks/>
            </p:cNvSpPr>
            <p:nvPr/>
          </p:nvSpPr>
          <p:spPr bwMode="auto">
            <a:xfrm>
              <a:off x="6467237" y="3689305"/>
              <a:ext cx="5969" cy="2387"/>
            </a:xfrm>
            <a:custGeom>
              <a:avLst/>
              <a:gdLst>
                <a:gd name="T0" fmla="*/ 0 w 5"/>
                <a:gd name="T1" fmla="*/ 2 h 2"/>
                <a:gd name="T2" fmla="*/ 2 w 5"/>
                <a:gd name="T3" fmla="*/ 2 h 2"/>
                <a:gd name="T4" fmla="*/ 5 w 5"/>
                <a:gd name="T5" fmla="*/ 2 h 2"/>
                <a:gd name="T6" fmla="*/ 2 w 5"/>
                <a:gd name="T7" fmla="*/ 0 h 2"/>
                <a:gd name="T8" fmla="*/ 0 w 5"/>
                <a:gd name="T9" fmla="*/ 2 h 2"/>
              </a:gdLst>
              <a:ahLst/>
              <a:cxnLst>
                <a:cxn ang="0">
                  <a:pos x="T0" y="T1"/>
                </a:cxn>
                <a:cxn ang="0">
                  <a:pos x="T2" y="T3"/>
                </a:cxn>
                <a:cxn ang="0">
                  <a:pos x="T4" y="T5"/>
                </a:cxn>
                <a:cxn ang="0">
                  <a:pos x="T6" y="T7"/>
                </a:cxn>
                <a:cxn ang="0">
                  <a:pos x="T8" y="T9"/>
                </a:cxn>
              </a:cxnLst>
              <a:rect l="0" t="0" r="r" b="b"/>
              <a:pathLst>
                <a:path w="5" h="2">
                  <a:moveTo>
                    <a:pt x="0" y="2"/>
                  </a:moveTo>
                  <a:lnTo>
                    <a:pt x="2" y="2"/>
                  </a:lnTo>
                  <a:lnTo>
                    <a:pt x="5" y="2"/>
                  </a:lnTo>
                  <a:lnTo>
                    <a:pt x="2" y="0"/>
                  </a:lnTo>
                  <a:lnTo>
                    <a:pt x="0" y="2"/>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559" name="Freeform 855"/>
            <p:cNvSpPr>
              <a:spLocks/>
            </p:cNvSpPr>
            <p:nvPr/>
          </p:nvSpPr>
          <p:spPr bwMode="auto">
            <a:xfrm>
              <a:off x="6382485" y="3680949"/>
              <a:ext cx="8356" cy="5969"/>
            </a:xfrm>
            <a:custGeom>
              <a:avLst/>
              <a:gdLst>
                <a:gd name="T0" fmla="*/ 0 w 7"/>
                <a:gd name="T1" fmla="*/ 0 h 5"/>
                <a:gd name="T2" fmla="*/ 0 w 7"/>
                <a:gd name="T3" fmla="*/ 2 h 5"/>
                <a:gd name="T4" fmla="*/ 2 w 7"/>
                <a:gd name="T5" fmla="*/ 5 h 5"/>
                <a:gd name="T6" fmla="*/ 5 w 7"/>
                <a:gd name="T7" fmla="*/ 5 h 5"/>
                <a:gd name="T8" fmla="*/ 5 w 7"/>
                <a:gd name="T9" fmla="*/ 5 h 5"/>
                <a:gd name="T10" fmla="*/ 7 w 7"/>
                <a:gd name="T11" fmla="*/ 5 h 5"/>
                <a:gd name="T12" fmla="*/ 5 w 7"/>
                <a:gd name="T13" fmla="*/ 2 h 5"/>
                <a:gd name="T14" fmla="*/ 5 w 7"/>
                <a:gd name="T15" fmla="*/ 0 h 5"/>
                <a:gd name="T16" fmla="*/ 2 w 7"/>
                <a:gd name="T17" fmla="*/ 0 h 5"/>
                <a:gd name="T18" fmla="*/ 0 w 7"/>
                <a:gd name="T1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5">
                  <a:moveTo>
                    <a:pt x="0" y="0"/>
                  </a:moveTo>
                  <a:lnTo>
                    <a:pt x="0" y="2"/>
                  </a:lnTo>
                  <a:lnTo>
                    <a:pt x="2" y="5"/>
                  </a:lnTo>
                  <a:lnTo>
                    <a:pt x="5" y="5"/>
                  </a:lnTo>
                  <a:lnTo>
                    <a:pt x="5" y="5"/>
                  </a:lnTo>
                  <a:lnTo>
                    <a:pt x="7" y="5"/>
                  </a:lnTo>
                  <a:lnTo>
                    <a:pt x="5" y="2"/>
                  </a:lnTo>
                  <a:lnTo>
                    <a:pt x="5" y="0"/>
                  </a:lnTo>
                  <a:lnTo>
                    <a:pt x="2" y="0"/>
                  </a:lnTo>
                  <a:lnTo>
                    <a:pt x="0" y="0"/>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560" name="Freeform 856"/>
            <p:cNvSpPr>
              <a:spLocks/>
            </p:cNvSpPr>
            <p:nvPr/>
          </p:nvSpPr>
          <p:spPr bwMode="auto">
            <a:xfrm>
              <a:off x="6489916" y="3689305"/>
              <a:ext cx="2387" cy="2387"/>
            </a:xfrm>
            <a:custGeom>
              <a:avLst/>
              <a:gdLst>
                <a:gd name="T0" fmla="*/ 0 w 2"/>
                <a:gd name="T1" fmla="*/ 0 h 2"/>
                <a:gd name="T2" fmla="*/ 0 w 2"/>
                <a:gd name="T3" fmla="*/ 2 h 2"/>
                <a:gd name="T4" fmla="*/ 2 w 2"/>
                <a:gd name="T5" fmla="*/ 2 h 2"/>
                <a:gd name="T6" fmla="*/ 2 w 2"/>
                <a:gd name="T7" fmla="*/ 0 h 2"/>
                <a:gd name="T8" fmla="*/ 0 w 2"/>
                <a:gd name="T9" fmla="*/ 0 h 2"/>
                <a:gd name="T10" fmla="*/ 0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0" y="0"/>
                  </a:moveTo>
                  <a:lnTo>
                    <a:pt x="0" y="2"/>
                  </a:lnTo>
                  <a:lnTo>
                    <a:pt x="2" y="2"/>
                  </a:lnTo>
                  <a:lnTo>
                    <a:pt x="2" y="0"/>
                  </a:lnTo>
                  <a:lnTo>
                    <a:pt x="0" y="0"/>
                  </a:lnTo>
                  <a:lnTo>
                    <a:pt x="0" y="0"/>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561" name="Freeform 857"/>
            <p:cNvSpPr>
              <a:spLocks/>
            </p:cNvSpPr>
            <p:nvPr/>
          </p:nvSpPr>
          <p:spPr bwMode="auto">
            <a:xfrm>
              <a:off x="6469624" y="3646332"/>
              <a:ext cx="8356" cy="9549"/>
            </a:xfrm>
            <a:custGeom>
              <a:avLst/>
              <a:gdLst>
                <a:gd name="T0" fmla="*/ 5 w 7"/>
                <a:gd name="T1" fmla="*/ 3 h 8"/>
                <a:gd name="T2" fmla="*/ 3 w 7"/>
                <a:gd name="T3" fmla="*/ 0 h 8"/>
                <a:gd name="T4" fmla="*/ 0 w 7"/>
                <a:gd name="T5" fmla="*/ 0 h 8"/>
                <a:gd name="T6" fmla="*/ 3 w 7"/>
                <a:gd name="T7" fmla="*/ 5 h 8"/>
                <a:gd name="T8" fmla="*/ 5 w 7"/>
                <a:gd name="T9" fmla="*/ 5 h 8"/>
                <a:gd name="T10" fmla="*/ 5 w 7"/>
                <a:gd name="T11" fmla="*/ 8 h 8"/>
                <a:gd name="T12" fmla="*/ 7 w 7"/>
                <a:gd name="T13" fmla="*/ 5 h 8"/>
                <a:gd name="T14" fmla="*/ 7 w 7"/>
                <a:gd name="T15" fmla="*/ 3 h 8"/>
                <a:gd name="T16" fmla="*/ 5 w 7"/>
                <a:gd name="T17" fmla="*/ 3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8">
                  <a:moveTo>
                    <a:pt x="5" y="3"/>
                  </a:moveTo>
                  <a:lnTo>
                    <a:pt x="3" y="0"/>
                  </a:lnTo>
                  <a:lnTo>
                    <a:pt x="0" y="0"/>
                  </a:lnTo>
                  <a:lnTo>
                    <a:pt x="3" y="5"/>
                  </a:lnTo>
                  <a:lnTo>
                    <a:pt x="5" y="5"/>
                  </a:lnTo>
                  <a:lnTo>
                    <a:pt x="5" y="8"/>
                  </a:lnTo>
                  <a:lnTo>
                    <a:pt x="7" y="5"/>
                  </a:lnTo>
                  <a:lnTo>
                    <a:pt x="7" y="3"/>
                  </a:lnTo>
                  <a:lnTo>
                    <a:pt x="5" y="3"/>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562" name="Freeform 858"/>
            <p:cNvSpPr>
              <a:spLocks/>
            </p:cNvSpPr>
            <p:nvPr/>
          </p:nvSpPr>
          <p:spPr bwMode="auto">
            <a:xfrm>
              <a:off x="6376516" y="3660656"/>
              <a:ext cx="11937" cy="16712"/>
            </a:xfrm>
            <a:custGeom>
              <a:avLst/>
              <a:gdLst>
                <a:gd name="T0" fmla="*/ 0 w 10"/>
                <a:gd name="T1" fmla="*/ 5 h 14"/>
                <a:gd name="T2" fmla="*/ 0 w 10"/>
                <a:gd name="T3" fmla="*/ 10 h 14"/>
                <a:gd name="T4" fmla="*/ 0 w 10"/>
                <a:gd name="T5" fmla="*/ 12 h 14"/>
                <a:gd name="T6" fmla="*/ 3 w 10"/>
                <a:gd name="T7" fmla="*/ 10 h 14"/>
                <a:gd name="T8" fmla="*/ 3 w 10"/>
                <a:gd name="T9" fmla="*/ 10 h 14"/>
                <a:gd name="T10" fmla="*/ 3 w 10"/>
                <a:gd name="T11" fmla="*/ 10 h 14"/>
                <a:gd name="T12" fmla="*/ 3 w 10"/>
                <a:gd name="T13" fmla="*/ 12 h 14"/>
                <a:gd name="T14" fmla="*/ 5 w 10"/>
                <a:gd name="T15" fmla="*/ 12 h 14"/>
                <a:gd name="T16" fmla="*/ 7 w 10"/>
                <a:gd name="T17" fmla="*/ 14 h 14"/>
                <a:gd name="T18" fmla="*/ 10 w 10"/>
                <a:gd name="T19" fmla="*/ 12 h 14"/>
                <a:gd name="T20" fmla="*/ 10 w 10"/>
                <a:gd name="T21" fmla="*/ 10 h 14"/>
                <a:gd name="T22" fmla="*/ 7 w 10"/>
                <a:gd name="T23" fmla="*/ 10 h 14"/>
                <a:gd name="T24" fmla="*/ 7 w 10"/>
                <a:gd name="T25" fmla="*/ 7 h 14"/>
                <a:gd name="T26" fmla="*/ 7 w 10"/>
                <a:gd name="T27" fmla="*/ 5 h 14"/>
                <a:gd name="T28" fmla="*/ 5 w 10"/>
                <a:gd name="T29" fmla="*/ 3 h 14"/>
                <a:gd name="T30" fmla="*/ 3 w 10"/>
                <a:gd name="T31" fmla="*/ 0 h 14"/>
                <a:gd name="T32" fmla="*/ 3 w 10"/>
                <a:gd name="T33" fmla="*/ 5 h 14"/>
                <a:gd name="T34" fmla="*/ 3 w 10"/>
                <a:gd name="T35" fmla="*/ 5 h 14"/>
                <a:gd name="T36" fmla="*/ 0 w 10"/>
                <a:gd name="T37" fmla="*/ 5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 h="14">
                  <a:moveTo>
                    <a:pt x="0" y="5"/>
                  </a:moveTo>
                  <a:lnTo>
                    <a:pt x="0" y="10"/>
                  </a:lnTo>
                  <a:lnTo>
                    <a:pt x="0" y="12"/>
                  </a:lnTo>
                  <a:lnTo>
                    <a:pt x="3" y="10"/>
                  </a:lnTo>
                  <a:lnTo>
                    <a:pt x="3" y="10"/>
                  </a:lnTo>
                  <a:lnTo>
                    <a:pt x="3" y="10"/>
                  </a:lnTo>
                  <a:lnTo>
                    <a:pt x="3" y="12"/>
                  </a:lnTo>
                  <a:lnTo>
                    <a:pt x="5" y="12"/>
                  </a:lnTo>
                  <a:lnTo>
                    <a:pt x="7" y="14"/>
                  </a:lnTo>
                  <a:lnTo>
                    <a:pt x="10" y="12"/>
                  </a:lnTo>
                  <a:lnTo>
                    <a:pt x="10" y="10"/>
                  </a:lnTo>
                  <a:lnTo>
                    <a:pt x="7" y="10"/>
                  </a:lnTo>
                  <a:lnTo>
                    <a:pt x="7" y="7"/>
                  </a:lnTo>
                  <a:lnTo>
                    <a:pt x="7" y="5"/>
                  </a:lnTo>
                  <a:lnTo>
                    <a:pt x="5" y="3"/>
                  </a:lnTo>
                  <a:lnTo>
                    <a:pt x="3" y="0"/>
                  </a:lnTo>
                  <a:lnTo>
                    <a:pt x="3" y="5"/>
                  </a:lnTo>
                  <a:lnTo>
                    <a:pt x="3" y="5"/>
                  </a:lnTo>
                  <a:lnTo>
                    <a:pt x="0" y="5"/>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563" name="Freeform 859"/>
            <p:cNvSpPr>
              <a:spLocks/>
            </p:cNvSpPr>
            <p:nvPr/>
          </p:nvSpPr>
          <p:spPr bwMode="auto">
            <a:xfrm>
              <a:off x="6368160" y="3559193"/>
              <a:ext cx="146824" cy="163535"/>
            </a:xfrm>
            <a:custGeom>
              <a:avLst/>
              <a:gdLst>
                <a:gd name="T0" fmla="*/ 123 w 123"/>
                <a:gd name="T1" fmla="*/ 12 h 137"/>
                <a:gd name="T2" fmla="*/ 121 w 123"/>
                <a:gd name="T3" fmla="*/ 0 h 137"/>
                <a:gd name="T4" fmla="*/ 114 w 123"/>
                <a:gd name="T5" fmla="*/ 7 h 137"/>
                <a:gd name="T6" fmla="*/ 104 w 123"/>
                <a:gd name="T7" fmla="*/ 14 h 137"/>
                <a:gd name="T8" fmla="*/ 92 w 123"/>
                <a:gd name="T9" fmla="*/ 12 h 137"/>
                <a:gd name="T10" fmla="*/ 85 w 123"/>
                <a:gd name="T11" fmla="*/ 12 h 137"/>
                <a:gd name="T12" fmla="*/ 71 w 123"/>
                <a:gd name="T13" fmla="*/ 14 h 137"/>
                <a:gd name="T14" fmla="*/ 57 w 123"/>
                <a:gd name="T15" fmla="*/ 14 h 137"/>
                <a:gd name="T16" fmla="*/ 52 w 123"/>
                <a:gd name="T17" fmla="*/ 17 h 137"/>
                <a:gd name="T18" fmla="*/ 33 w 123"/>
                <a:gd name="T19" fmla="*/ 21 h 137"/>
                <a:gd name="T20" fmla="*/ 19 w 123"/>
                <a:gd name="T21" fmla="*/ 31 h 137"/>
                <a:gd name="T22" fmla="*/ 14 w 123"/>
                <a:gd name="T23" fmla="*/ 43 h 137"/>
                <a:gd name="T24" fmla="*/ 2 w 123"/>
                <a:gd name="T25" fmla="*/ 55 h 137"/>
                <a:gd name="T26" fmla="*/ 0 w 123"/>
                <a:gd name="T27" fmla="*/ 64 h 137"/>
                <a:gd name="T28" fmla="*/ 14 w 123"/>
                <a:gd name="T29" fmla="*/ 76 h 137"/>
                <a:gd name="T30" fmla="*/ 21 w 123"/>
                <a:gd name="T31" fmla="*/ 90 h 137"/>
                <a:gd name="T32" fmla="*/ 31 w 123"/>
                <a:gd name="T33" fmla="*/ 90 h 137"/>
                <a:gd name="T34" fmla="*/ 40 w 123"/>
                <a:gd name="T35" fmla="*/ 90 h 137"/>
                <a:gd name="T36" fmla="*/ 50 w 123"/>
                <a:gd name="T37" fmla="*/ 92 h 137"/>
                <a:gd name="T38" fmla="*/ 59 w 123"/>
                <a:gd name="T39" fmla="*/ 95 h 137"/>
                <a:gd name="T40" fmla="*/ 50 w 123"/>
                <a:gd name="T41" fmla="*/ 97 h 137"/>
                <a:gd name="T42" fmla="*/ 36 w 123"/>
                <a:gd name="T43" fmla="*/ 92 h 137"/>
                <a:gd name="T44" fmla="*/ 26 w 123"/>
                <a:gd name="T45" fmla="*/ 97 h 137"/>
                <a:gd name="T46" fmla="*/ 26 w 123"/>
                <a:gd name="T47" fmla="*/ 107 h 137"/>
                <a:gd name="T48" fmla="*/ 36 w 123"/>
                <a:gd name="T49" fmla="*/ 116 h 137"/>
                <a:gd name="T50" fmla="*/ 38 w 123"/>
                <a:gd name="T51" fmla="*/ 126 h 137"/>
                <a:gd name="T52" fmla="*/ 40 w 123"/>
                <a:gd name="T53" fmla="*/ 123 h 137"/>
                <a:gd name="T54" fmla="*/ 47 w 123"/>
                <a:gd name="T55" fmla="*/ 128 h 137"/>
                <a:gd name="T56" fmla="*/ 50 w 123"/>
                <a:gd name="T57" fmla="*/ 137 h 137"/>
                <a:gd name="T58" fmla="*/ 57 w 123"/>
                <a:gd name="T59" fmla="*/ 126 h 137"/>
                <a:gd name="T60" fmla="*/ 62 w 123"/>
                <a:gd name="T61" fmla="*/ 130 h 137"/>
                <a:gd name="T62" fmla="*/ 57 w 123"/>
                <a:gd name="T63" fmla="*/ 116 h 137"/>
                <a:gd name="T64" fmla="*/ 57 w 123"/>
                <a:gd name="T65" fmla="*/ 111 h 137"/>
                <a:gd name="T66" fmla="*/ 62 w 123"/>
                <a:gd name="T67" fmla="*/ 116 h 137"/>
                <a:gd name="T68" fmla="*/ 69 w 123"/>
                <a:gd name="T69" fmla="*/ 114 h 137"/>
                <a:gd name="T70" fmla="*/ 64 w 123"/>
                <a:gd name="T71" fmla="*/ 109 h 137"/>
                <a:gd name="T72" fmla="*/ 57 w 123"/>
                <a:gd name="T73" fmla="*/ 102 h 137"/>
                <a:gd name="T74" fmla="*/ 66 w 123"/>
                <a:gd name="T75" fmla="*/ 99 h 137"/>
                <a:gd name="T76" fmla="*/ 78 w 123"/>
                <a:gd name="T77" fmla="*/ 104 h 137"/>
                <a:gd name="T78" fmla="*/ 76 w 123"/>
                <a:gd name="T79" fmla="*/ 92 h 137"/>
                <a:gd name="T80" fmla="*/ 62 w 123"/>
                <a:gd name="T81" fmla="*/ 85 h 137"/>
                <a:gd name="T82" fmla="*/ 57 w 123"/>
                <a:gd name="T83" fmla="*/ 81 h 137"/>
                <a:gd name="T84" fmla="*/ 52 w 123"/>
                <a:gd name="T85" fmla="*/ 76 h 137"/>
                <a:gd name="T86" fmla="*/ 52 w 123"/>
                <a:gd name="T87" fmla="*/ 69 h 137"/>
                <a:gd name="T88" fmla="*/ 57 w 123"/>
                <a:gd name="T89" fmla="*/ 66 h 137"/>
                <a:gd name="T90" fmla="*/ 59 w 123"/>
                <a:gd name="T91" fmla="*/ 71 h 137"/>
                <a:gd name="T92" fmla="*/ 59 w 123"/>
                <a:gd name="T93" fmla="*/ 64 h 137"/>
                <a:gd name="T94" fmla="*/ 50 w 123"/>
                <a:gd name="T95" fmla="*/ 50 h 137"/>
                <a:gd name="T96" fmla="*/ 45 w 123"/>
                <a:gd name="T97" fmla="*/ 36 h 137"/>
                <a:gd name="T98" fmla="*/ 55 w 123"/>
                <a:gd name="T99" fmla="*/ 36 h 137"/>
                <a:gd name="T100" fmla="*/ 59 w 123"/>
                <a:gd name="T101" fmla="*/ 40 h 137"/>
                <a:gd name="T102" fmla="*/ 66 w 123"/>
                <a:gd name="T103" fmla="*/ 47 h 137"/>
                <a:gd name="T104" fmla="*/ 64 w 123"/>
                <a:gd name="T105" fmla="*/ 40 h 137"/>
                <a:gd name="T106" fmla="*/ 73 w 123"/>
                <a:gd name="T107" fmla="*/ 47 h 137"/>
                <a:gd name="T108" fmla="*/ 69 w 123"/>
                <a:gd name="T109" fmla="*/ 43 h 137"/>
                <a:gd name="T110" fmla="*/ 81 w 123"/>
                <a:gd name="T111" fmla="*/ 43 h 137"/>
                <a:gd name="T112" fmla="*/ 71 w 123"/>
                <a:gd name="T113" fmla="*/ 36 h 137"/>
                <a:gd name="T114" fmla="*/ 73 w 123"/>
                <a:gd name="T115" fmla="*/ 31 h 137"/>
                <a:gd name="T116" fmla="*/ 83 w 123"/>
                <a:gd name="T117" fmla="*/ 21 h 137"/>
                <a:gd name="T118" fmla="*/ 95 w 123"/>
                <a:gd name="T119" fmla="*/ 21 h 137"/>
                <a:gd name="T120" fmla="*/ 97 w 123"/>
                <a:gd name="T121" fmla="*/ 24 h 137"/>
                <a:gd name="T122" fmla="*/ 116 w 123"/>
                <a:gd name="T123" fmla="*/ 24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23" h="137">
                  <a:moveTo>
                    <a:pt x="118" y="19"/>
                  </a:moveTo>
                  <a:lnTo>
                    <a:pt x="118" y="14"/>
                  </a:lnTo>
                  <a:lnTo>
                    <a:pt x="123" y="12"/>
                  </a:lnTo>
                  <a:lnTo>
                    <a:pt x="123" y="7"/>
                  </a:lnTo>
                  <a:lnTo>
                    <a:pt x="121" y="5"/>
                  </a:lnTo>
                  <a:lnTo>
                    <a:pt x="121" y="0"/>
                  </a:lnTo>
                  <a:lnTo>
                    <a:pt x="118" y="0"/>
                  </a:lnTo>
                  <a:lnTo>
                    <a:pt x="114" y="2"/>
                  </a:lnTo>
                  <a:lnTo>
                    <a:pt x="114" y="7"/>
                  </a:lnTo>
                  <a:lnTo>
                    <a:pt x="116" y="12"/>
                  </a:lnTo>
                  <a:lnTo>
                    <a:pt x="111" y="14"/>
                  </a:lnTo>
                  <a:lnTo>
                    <a:pt x="104" y="14"/>
                  </a:lnTo>
                  <a:lnTo>
                    <a:pt x="99" y="14"/>
                  </a:lnTo>
                  <a:lnTo>
                    <a:pt x="97" y="12"/>
                  </a:lnTo>
                  <a:lnTo>
                    <a:pt x="92" y="12"/>
                  </a:lnTo>
                  <a:lnTo>
                    <a:pt x="90" y="14"/>
                  </a:lnTo>
                  <a:lnTo>
                    <a:pt x="85" y="14"/>
                  </a:lnTo>
                  <a:lnTo>
                    <a:pt x="85" y="12"/>
                  </a:lnTo>
                  <a:lnTo>
                    <a:pt x="81" y="12"/>
                  </a:lnTo>
                  <a:lnTo>
                    <a:pt x="76" y="12"/>
                  </a:lnTo>
                  <a:lnTo>
                    <a:pt x="71" y="14"/>
                  </a:lnTo>
                  <a:lnTo>
                    <a:pt x="66" y="17"/>
                  </a:lnTo>
                  <a:lnTo>
                    <a:pt x="59" y="14"/>
                  </a:lnTo>
                  <a:lnTo>
                    <a:pt x="57" y="14"/>
                  </a:lnTo>
                  <a:lnTo>
                    <a:pt x="57" y="14"/>
                  </a:lnTo>
                  <a:lnTo>
                    <a:pt x="55" y="17"/>
                  </a:lnTo>
                  <a:lnTo>
                    <a:pt x="52" y="17"/>
                  </a:lnTo>
                  <a:lnTo>
                    <a:pt x="47" y="19"/>
                  </a:lnTo>
                  <a:lnTo>
                    <a:pt x="36" y="19"/>
                  </a:lnTo>
                  <a:lnTo>
                    <a:pt x="33" y="21"/>
                  </a:lnTo>
                  <a:lnTo>
                    <a:pt x="31" y="24"/>
                  </a:lnTo>
                  <a:lnTo>
                    <a:pt x="26" y="26"/>
                  </a:lnTo>
                  <a:lnTo>
                    <a:pt x="19" y="31"/>
                  </a:lnTo>
                  <a:lnTo>
                    <a:pt x="19" y="31"/>
                  </a:lnTo>
                  <a:lnTo>
                    <a:pt x="17" y="36"/>
                  </a:lnTo>
                  <a:lnTo>
                    <a:pt x="14" y="43"/>
                  </a:lnTo>
                  <a:lnTo>
                    <a:pt x="5" y="45"/>
                  </a:lnTo>
                  <a:lnTo>
                    <a:pt x="5" y="50"/>
                  </a:lnTo>
                  <a:lnTo>
                    <a:pt x="2" y="55"/>
                  </a:lnTo>
                  <a:lnTo>
                    <a:pt x="0" y="57"/>
                  </a:lnTo>
                  <a:lnTo>
                    <a:pt x="0" y="57"/>
                  </a:lnTo>
                  <a:lnTo>
                    <a:pt x="0" y="64"/>
                  </a:lnTo>
                  <a:lnTo>
                    <a:pt x="7" y="69"/>
                  </a:lnTo>
                  <a:lnTo>
                    <a:pt x="12" y="73"/>
                  </a:lnTo>
                  <a:lnTo>
                    <a:pt x="14" y="76"/>
                  </a:lnTo>
                  <a:lnTo>
                    <a:pt x="14" y="76"/>
                  </a:lnTo>
                  <a:lnTo>
                    <a:pt x="19" y="85"/>
                  </a:lnTo>
                  <a:lnTo>
                    <a:pt x="21" y="90"/>
                  </a:lnTo>
                  <a:lnTo>
                    <a:pt x="24" y="92"/>
                  </a:lnTo>
                  <a:lnTo>
                    <a:pt x="26" y="88"/>
                  </a:lnTo>
                  <a:lnTo>
                    <a:pt x="31" y="90"/>
                  </a:lnTo>
                  <a:lnTo>
                    <a:pt x="36" y="92"/>
                  </a:lnTo>
                  <a:lnTo>
                    <a:pt x="38" y="88"/>
                  </a:lnTo>
                  <a:lnTo>
                    <a:pt x="40" y="90"/>
                  </a:lnTo>
                  <a:lnTo>
                    <a:pt x="45" y="92"/>
                  </a:lnTo>
                  <a:lnTo>
                    <a:pt x="50" y="90"/>
                  </a:lnTo>
                  <a:lnTo>
                    <a:pt x="50" y="92"/>
                  </a:lnTo>
                  <a:lnTo>
                    <a:pt x="52" y="92"/>
                  </a:lnTo>
                  <a:lnTo>
                    <a:pt x="55" y="95"/>
                  </a:lnTo>
                  <a:lnTo>
                    <a:pt x="59" y="95"/>
                  </a:lnTo>
                  <a:lnTo>
                    <a:pt x="55" y="97"/>
                  </a:lnTo>
                  <a:lnTo>
                    <a:pt x="52" y="99"/>
                  </a:lnTo>
                  <a:lnTo>
                    <a:pt x="50" y="97"/>
                  </a:lnTo>
                  <a:lnTo>
                    <a:pt x="47" y="97"/>
                  </a:lnTo>
                  <a:lnTo>
                    <a:pt x="38" y="92"/>
                  </a:lnTo>
                  <a:lnTo>
                    <a:pt x="36" y="92"/>
                  </a:lnTo>
                  <a:lnTo>
                    <a:pt x="31" y="95"/>
                  </a:lnTo>
                  <a:lnTo>
                    <a:pt x="28" y="92"/>
                  </a:lnTo>
                  <a:lnTo>
                    <a:pt x="26" y="97"/>
                  </a:lnTo>
                  <a:lnTo>
                    <a:pt x="24" y="97"/>
                  </a:lnTo>
                  <a:lnTo>
                    <a:pt x="21" y="102"/>
                  </a:lnTo>
                  <a:lnTo>
                    <a:pt x="26" y="107"/>
                  </a:lnTo>
                  <a:lnTo>
                    <a:pt x="31" y="109"/>
                  </a:lnTo>
                  <a:lnTo>
                    <a:pt x="36" y="111"/>
                  </a:lnTo>
                  <a:lnTo>
                    <a:pt x="36" y="116"/>
                  </a:lnTo>
                  <a:lnTo>
                    <a:pt x="33" y="116"/>
                  </a:lnTo>
                  <a:lnTo>
                    <a:pt x="33" y="121"/>
                  </a:lnTo>
                  <a:lnTo>
                    <a:pt x="38" y="126"/>
                  </a:lnTo>
                  <a:lnTo>
                    <a:pt x="40" y="128"/>
                  </a:lnTo>
                  <a:lnTo>
                    <a:pt x="40" y="126"/>
                  </a:lnTo>
                  <a:lnTo>
                    <a:pt x="40" y="123"/>
                  </a:lnTo>
                  <a:lnTo>
                    <a:pt x="40" y="121"/>
                  </a:lnTo>
                  <a:lnTo>
                    <a:pt x="43" y="126"/>
                  </a:lnTo>
                  <a:lnTo>
                    <a:pt x="47" y="128"/>
                  </a:lnTo>
                  <a:lnTo>
                    <a:pt x="50" y="130"/>
                  </a:lnTo>
                  <a:lnTo>
                    <a:pt x="50" y="133"/>
                  </a:lnTo>
                  <a:lnTo>
                    <a:pt x="50" y="137"/>
                  </a:lnTo>
                  <a:lnTo>
                    <a:pt x="50" y="130"/>
                  </a:lnTo>
                  <a:lnTo>
                    <a:pt x="52" y="126"/>
                  </a:lnTo>
                  <a:lnTo>
                    <a:pt x="57" y="126"/>
                  </a:lnTo>
                  <a:lnTo>
                    <a:pt x="57" y="130"/>
                  </a:lnTo>
                  <a:lnTo>
                    <a:pt x="64" y="133"/>
                  </a:lnTo>
                  <a:lnTo>
                    <a:pt x="62" y="130"/>
                  </a:lnTo>
                  <a:lnTo>
                    <a:pt x="62" y="126"/>
                  </a:lnTo>
                  <a:lnTo>
                    <a:pt x="59" y="123"/>
                  </a:lnTo>
                  <a:lnTo>
                    <a:pt x="57" y="116"/>
                  </a:lnTo>
                  <a:lnTo>
                    <a:pt x="55" y="111"/>
                  </a:lnTo>
                  <a:lnTo>
                    <a:pt x="55" y="111"/>
                  </a:lnTo>
                  <a:lnTo>
                    <a:pt x="57" y="111"/>
                  </a:lnTo>
                  <a:lnTo>
                    <a:pt x="62" y="114"/>
                  </a:lnTo>
                  <a:lnTo>
                    <a:pt x="59" y="114"/>
                  </a:lnTo>
                  <a:lnTo>
                    <a:pt x="62" y="116"/>
                  </a:lnTo>
                  <a:lnTo>
                    <a:pt x="64" y="114"/>
                  </a:lnTo>
                  <a:lnTo>
                    <a:pt x="69" y="116"/>
                  </a:lnTo>
                  <a:lnTo>
                    <a:pt x="69" y="114"/>
                  </a:lnTo>
                  <a:lnTo>
                    <a:pt x="66" y="111"/>
                  </a:lnTo>
                  <a:lnTo>
                    <a:pt x="66" y="111"/>
                  </a:lnTo>
                  <a:lnTo>
                    <a:pt x="64" y="109"/>
                  </a:lnTo>
                  <a:lnTo>
                    <a:pt x="62" y="107"/>
                  </a:lnTo>
                  <a:lnTo>
                    <a:pt x="62" y="107"/>
                  </a:lnTo>
                  <a:lnTo>
                    <a:pt x="57" y="102"/>
                  </a:lnTo>
                  <a:lnTo>
                    <a:pt x="62" y="102"/>
                  </a:lnTo>
                  <a:lnTo>
                    <a:pt x="66" y="102"/>
                  </a:lnTo>
                  <a:lnTo>
                    <a:pt x="66" y="99"/>
                  </a:lnTo>
                  <a:lnTo>
                    <a:pt x="73" y="104"/>
                  </a:lnTo>
                  <a:lnTo>
                    <a:pt x="73" y="104"/>
                  </a:lnTo>
                  <a:lnTo>
                    <a:pt x="78" y="104"/>
                  </a:lnTo>
                  <a:lnTo>
                    <a:pt x="78" y="102"/>
                  </a:lnTo>
                  <a:lnTo>
                    <a:pt x="76" y="97"/>
                  </a:lnTo>
                  <a:lnTo>
                    <a:pt x="76" y="92"/>
                  </a:lnTo>
                  <a:lnTo>
                    <a:pt x="73" y="90"/>
                  </a:lnTo>
                  <a:lnTo>
                    <a:pt x="66" y="85"/>
                  </a:lnTo>
                  <a:lnTo>
                    <a:pt x="62" y="85"/>
                  </a:lnTo>
                  <a:lnTo>
                    <a:pt x="62" y="83"/>
                  </a:lnTo>
                  <a:lnTo>
                    <a:pt x="59" y="83"/>
                  </a:lnTo>
                  <a:lnTo>
                    <a:pt x="57" y="81"/>
                  </a:lnTo>
                  <a:lnTo>
                    <a:pt x="52" y="81"/>
                  </a:lnTo>
                  <a:lnTo>
                    <a:pt x="50" y="76"/>
                  </a:lnTo>
                  <a:lnTo>
                    <a:pt x="52" y="76"/>
                  </a:lnTo>
                  <a:lnTo>
                    <a:pt x="55" y="73"/>
                  </a:lnTo>
                  <a:lnTo>
                    <a:pt x="55" y="71"/>
                  </a:lnTo>
                  <a:lnTo>
                    <a:pt x="52" y="69"/>
                  </a:lnTo>
                  <a:lnTo>
                    <a:pt x="55" y="66"/>
                  </a:lnTo>
                  <a:lnTo>
                    <a:pt x="52" y="64"/>
                  </a:lnTo>
                  <a:lnTo>
                    <a:pt x="57" y="66"/>
                  </a:lnTo>
                  <a:lnTo>
                    <a:pt x="59" y="66"/>
                  </a:lnTo>
                  <a:lnTo>
                    <a:pt x="57" y="69"/>
                  </a:lnTo>
                  <a:lnTo>
                    <a:pt x="59" y="71"/>
                  </a:lnTo>
                  <a:lnTo>
                    <a:pt x="59" y="71"/>
                  </a:lnTo>
                  <a:lnTo>
                    <a:pt x="62" y="66"/>
                  </a:lnTo>
                  <a:lnTo>
                    <a:pt x="59" y="64"/>
                  </a:lnTo>
                  <a:lnTo>
                    <a:pt x="52" y="55"/>
                  </a:lnTo>
                  <a:lnTo>
                    <a:pt x="50" y="55"/>
                  </a:lnTo>
                  <a:lnTo>
                    <a:pt x="50" y="50"/>
                  </a:lnTo>
                  <a:lnTo>
                    <a:pt x="45" y="47"/>
                  </a:lnTo>
                  <a:lnTo>
                    <a:pt x="47" y="45"/>
                  </a:lnTo>
                  <a:lnTo>
                    <a:pt x="45" y="36"/>
                  </a:lnTo>
                  <a:lnTo>
                    <a:pt x="47" y="33"/>
                  </a:lnTo>
                  <a:lnTo>
                    <a:pt x="55" y="31"/>
                  </a:lnTo>
                  <a:lnTo>
                    <a:pt x="55" y="36"/>
                  </a:lnTo>
                  <a:lnTo>
                    <a:pt x="52" y="36"/>
                  </a:lnTo>
                  <a:lnTo>
                    <a:pt x="52" y="38"/>
                  </a:lnTo>
                  <a:lnTo>
                    <a:pt x="59" y="40"/>
                  </a:lnTo>
                  <a:lnTo>
                    <a:pt x="59" y="45"/>
                  </a:lnTo>
                  <a:lnTo>
                    <a:pt x="64" y="50"/>
                  </a:lnTo>
                  <a:lnTo>
                    <a:pt x="66" y="47"/>
                  </a:lnTo>
                  <a:lnTo>
                    <a:pt x="64" y="47"/>
                  </a:lnTo>
                  <a:lnTo>
                    <a:pt x="62" y="43"/>
                  </a:lnTo>
                  <a:lnTo>
                    <a:pt x="64" y="40"/>
                  </a:lnTo>
                  <a:lnTo>
                    <a:pt x="66" y="43"/>
                  </a:lnTo>
                  <a:lnTo>
                    <a:pt x="71" y="47"/>
                  </a:lnTo>
                  <a:lnTo>
                    <a:pt x="73" y="47"/>
                  </a:lnTo>
                  <a:lnTo>
                    <a:pt x="76" y="45"/>
                  </a:lnTo>
                  <a:lnTo>
                    <a:pt x="71" y="43"/>
                  </a:lnTo>
                  <a:lnTo>
                    <a:pt x="69" y="43"/>
                  </a:lnTo>
                  <a:lnTo>
                    <a:pt x="69" y="40"/>
                  </a:lnTo>
                  <a:lnTo>
                    <a:pt x="76" y="40"/>
                  </a:lnTo>
                  <a:lnTo>
                    <a:pt x="81" y="43"/>
                  </a:lnTo>
                  <a:lnTo>
                    <a:pt x="81" y="40"/>
                  </a:lnTo>
                  <a:lnTo>
                    <a:pt x="76" y="38"/>
                  </a:lnTo>
                  <a:lnTo>
                    <a:pt x="71" y="36"/>
                  </a:lnTo>
                  <a:lnTo>
                    <a:pt x="69" y="31"/>
                  </a:lnTo>
                  <a:lnTo>
                    <a:pt x="71" y="28"/>
                  </a:lnTo>
                  <a:lnTo>
                    <a:pt x="73" y="31"/>
                  </a:lnTo>
                  <a:lnTo>
                    <a:pt x="78" y="28"/>
                  </a:lnTo>
                  <a:lnTo>
                    <a:pt x="78" y="24"/>
                  </a:lnTo>
                  <a:lnTo>
                    <a:pt x="83" y="21"/>
                  </a:lnTo>
                  <a:lnTo>
                    <a:pt x="88" y="26"/>
                  </a:lnTo>
                  <a:lnTo>
                    <a:pt x="90" y="26"/>
                  </a:lnTo>
                  <a:lnTo>
                    <a:pt x="95" y="21"/>
                  </a:lnTo>
                  <a:lnTo>
                    <a:pt x="95" y="21"/>
                  </a:lnTo>
                  <a:lnTo>
                    <a:pt x="95" y="21"/>
                  </a:lnTo>
                  <a:lnTo>
                    <a:pt x="97" y="24"/>
                  </a:lnTo>
                  <a:lnTo>
                    <a:pt x="107" y="24"/>
                  </a:lnTo>
                  <a:lnTo>
                    <a:pt x="114" y="26"/>
                  </a:lnTo>
                  <a:lnTo>
                    <a:pt x="116" y="24"/>
                  </a:lnTo>
                  <a:lnTo>
                    <a:pt x="118" y="19"/>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564" name="Freeform 860"/>
            <p:cNvSpPr>
              <a:spLocks/>
            </p:cNvSpPr>
            <p:nvPr/>
          </p:nvSpPr>
          <p:spPr bwMode="auto">
            <a:xfrm>
              <a:off x="6473206" y="3700048"/>
              <a:ext cx="2387" cy="3581"/>
            </a:xfrm>
            <a:custGeom>
              <a:avLst/>
              <a:gdLst>
                <a:gd name="T0" fmla="*/ 2 w 2"/>
                <a:gd name="T1" fmla="*/ 3 h 3"/>
                <a:gd name="T2" fmla="*/ 2 w 2"/>
                <a:gd name="T3" fmla="*/ 0 h 3"/>
                <a:gd name="T4" fmla="*/ 0 w 2"/>
                <a:gd name="T5" fmla="*/ 3 h 3"/>
                <a:gd name="T6" fmla="*/ 2 w 2"/>
                <a:gd name="T7" fmla="*/ 3 h 3"/>
              </a:gdLst>
              <a:ahLst/>
              <a:cxnLst>
                <a:cxn ang="0">
                  <a:pos x="T0" y="T1"/>
                </a:cxn>
                <a:cxn ang="0">
                  <a:pos x="T2" y="T3"/>
                </a:cxn>
                <a:cxn ang="0">
                  <a:pos x="T4" y="T5"/>
                </a:cxn>
                <a:cxn ang="0">
                  <a:pos x="T6" y="T7"/>
                </a:cxn>
              </a:cxnLst>
              <a:rect l="0" t="0" r="r" b="b"/>
              <a:pathLst>
                <a:path w="2" h="3">
                  <a:moveTo>
                    <a:pt x="2" y="3"/>
                  </a:moveTo>
                  <a:lnTo>
                    <a:pt x="2" y="0"/>
                  </a:lnTo>
                  <a:lnTo>
                    <a:pt x="0" y="3"/>
                  </a:lnTo>
                  <a:lnTo>
                    <a:pt x="2" y="3"/>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565" name="Freeform 861"/>
            <p:cNvSpPr>
              <a:spLocks/>
            </p:cNvSpPr>
            <p:nvPr/>
          </p:nvSpPr>
          <p:spPr bwMode="auto">
            <a:xfrm>
              <a:off x="6353836" y="3624846"/>
              <a:ext cx="14324" cy="10744"/>
            </a:xfrm>
            <a:custGeom>
              <a:avLst/>
              <a:gdLst>
                <a:gd name="T0" fmla="*/ 5 w 12"/>
                <a:gd name="T1" fmla="*/ 0 h 9"/>
                <a:gd name="T2" fmla="*/ 0 w 12"/>
                <a:gd name="T3" fmla="*/ 0 h 9"/>
                <a:gd name="T4" fmla="*/ 0 w 12"/>
                <a:gd name="T5" fmla="*/ 2 h 9"/>
                <a:gd name="T6" fmla="*/ 3 w 12"/>
                <a:gd name="T7" fmla="*/ 2 h 9"/>
                <a:gd name="T8" fmla="*/ 3 w 12"/>
                <a:gd name="T9" fmla="*/ 4 h 9"/>
                <a:gd name="T10" fmla="*/ 7 w 12"/>
                <a:gd name="T11" fmla="*/ 9 h 9"/>
                <a:gd name="T12" fmla="*/ 10 w 12"/>
                <a:gd name="T13" fmla="*/ 9 h 9"/>
                <a:gd name="T14" fmla="*/ 12 w 12"/>
                <a:gd name="T15" fmla="*/ 9 h 9"/>
                <a:gd name="T16" fmla="*/ 12 w 12"/>
                <a:gd name="T17" fmla="*/ 7 h 9"/>
                <a:gd name="T18" fmla="*/ 7 w 12"/>
                <a:gd name="T19" fmla="*/ 7 h 9"/>
                <a:gd name="T20" fmla="*/ 5 w 12"/>
                <a:gd name="T21" fmla="*/ 4 h 9"/>
                <a:gd name="T22" fmla="*/ 7 w 12"/>
                <a:gd name="T23" fmla="*/ 0 h 9"/>
                <a:gd name="T24" fmla="*/ 5 w 12"/>
                <a:gd name="T25"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 h="9">
                  <a:moveTo>
                    <a:pt x="5" y="0"/>
                  </a:moveTo>
                  <a:lnTo>
                    <a:pt x="0" y="0"/>
                  </a:lnTo>
                  <a:lnTo>
                    <a:pt x="0" y="2"/>
                  </a:lnTo>
                  <a:lnTo>
                    <a:pt x="3" y="2"/>
                  </a:lnTo>
                  <a:lnTo>
                    <a:pt x="3" y="4"/>
                  </a:lnTo>
                  <a:lnTo>
                    <a:pt x="7" y="9"/>
                  </a:lnTo>
                  <a:lnTo>
                    <a:pt x="10" y="9"/>
                  </a:lnTo>
                  <a:lnTo>
                    <a:pt x="12" y="9"/>
                  </a:lnTo>
                  <a:lnTo>
                    <a:pt x="12" y="7"/>
                  </a:lnTo>
                  <a:lnTo>
                    <a:pt x="7" y="7"/>
                  </a:lnTo>
                  <a:lnTo>
                    <a:pt x="5" y="4"/>
                  </a:lnTo>
                  <a:lnTo>
                    <a:pt x="7" y="0"/>
                  </a:lnTo>
                  <a:lnTo>
                    <a:pt x="5" y="0"/>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566" name="Freeform 862"/>
            <p:cNvSpPr>
              <a:spLocks/>
            </p:cNvSpPr>
            <p:nvPr/>
          </p:nvSpPr>
          <p:spPr bwMode="auto">
            <a:xfrm>
              <a:off x="6540051" y="3734665"/>
              <a:ext cx="0" cy="2387"/>
            </a:xfrm>
            <a:custGeom>
              <a:avLst/>
              <a:gdLst>
                <a:gd name="T0" fmla="*/ 2 h 2"/>
                <a:gd name="T1" fmla="*/ 0 h 2"/>
                <a:gd name="T2" fmla="*/ 2 h 2"/>
                <a:gd name="T3" fmla="*/ 2 h 2"/>
                <a:gd name="T4" fmla="*/ 2 h 2"/>
              </a:gdLst>
              <a:ahLst/>
              <a:cxnLst>
                <a:cxn ang="0">
                  <a:pos x="0" y="T0"/>
                </a:cxn>
                <a:cxn ang="0">
                  <a:pos x="0" y="T1"/>
                </a:cxn>
                <a:cxn ang="0">
                  <a:pos x="0" y="T2"/>
                </a:cxn>
                <a:cxn ang="0">
                  <a:pos x="0" y="T3"/>
                </a:cxn>
                <a:cxn ang="0">
                  <a:pos x="0" y="T4"/>
                </a:cxn>
              </a:cxnLst>
              <a:rect l="0" t="0" r="r" b="b"/>
              <a:pathLst>
                <a:path h="2">
                  <a:moveTo>
                    <a:pt x="0" y="2"/>
                  </a:moveTo>
                  <a:lnTo>
                    <a:pt x="0" y="0"/>
                  </a:lnTo>
                  <a:lnTo>
                    <a:pt x="0" y="2"/>
                  </a:lnTo>
                  <a:lnTo>
                    <a:pt x="0" y="2"/>
                  </a:lnTo>
                  <a:lnTo>
                    <a:pt x="0" y="2"/>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567" name="Freeform 863"/>
            <p:cNvSpPr>
              <a:spLocks/>
            </p:cNvSpPr>
            <p:nvPr/>
          </p:nvSpPr>
          <p:spPr bwMode="auto">
            <a:xfrm>
              <a:off x="6473206" y="3695274"/>
              <a:ext cx="0" cy="2387"/>
            </a:xfrm>
            <a:custGeom>
              <a:avLst/>
              <a:gdLst>
                <a:gd name="T0" fmla="*/ 1 h 1"/>
                <a:gd name="T1" fmla="*/ 1 h 1"/>
                <a:gd name="T2" fmla="*/ 0 h 1"/>
                <a:gd name="T3" fmla="*/ 0 h 1"/>
                <a:gd name="T4" fmla="*/ 1 h 1"/>
              </a:gdLst>
              <a:ahLst/>
              <a:cxnLst>
                <a:cxn ang="0">
                  <a:pos x="0" y="T0"/>
                </a:cxn>
                <a:cxn ang="0">
                  <a:pos x="0" y="T1"/>
                </a:cxn>
                <a:cxn ang="0">
                  <a:pos x="0" y="T2"/>
                </a:cxn>
                <a:cxn ang="0">
                  <a:pos x="0" y="T3"/>
                </a:cxn>
                <a:cxn ang="0">
                  <a:pos x="0" y="T4"/>
                </a:cxn>
              </a:cxnLst>
              <a:rect l="0" t="0" r="r" b="b"/>
              <a:pathLst>
                <a:path h="1">
                  <a:moveTo>
                    <a:pt x="0" y="1"/>
                  </a:moveTo>
                  <a:cubicBezTo>
                    <a:pt x="0" y="1"/>
                    <a:pt x="0" y="1"/>
                    <a:pt x="0" y="1"/>
                  </a:cubicBezTo>
                  <a:cubicBezTo>
                    <a:pt x="0" y="0"/>
                    <a:pt x="0" y="0"/>
                    <a:pt x="0" y="0"/>
                  </a:cubicBezTo>
                  <a:cubicBezTo>
                    <a:pt x="0" y="0"/>
                    <a:pt x="0" y="0"/>
                    <a:pt x="0" y="0"/>
                  </a:cubicBezTo>
                  <a:lnTo>
                    <a:pt x="0" y="1"/>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568" name="Freeform 864"/>
            <p:cNvSpPr>
              <a:spLocks/>
            </p:cNvSpPr>
            <p:nvPr/>
          </p:nvSpPr>
          <p:spPr bwMode="auto">
            <a:xfrm>
              <a:off x="6475592" y="3680949"/>
              <a:ext cx="10744" cy="8356"/>
            </a:xfrm>
            <a:custGeom>
              <a:avLst/>
              <a:gdLst>
                <a:gd name="T0" fmla="*/ 2 w 9"/>
                <a:gd name="T1" fmla="*/ 0 h 7"/>
                <a:gd name="T2" fmla="*/ 0 w 9"/>
                <a:gd name="T3" fmla="*/ 0 h 7"/>
                <a:gd name="T4" fmla="*/ 2 w 9"/>
                <a:gd name="T5" fmla="*/ 2 h 7"/>
                <a:gd name="T6" fmla="*/ 7 w 9"/>
                <a:gd name="T7" fmla="*/ 7 h 7"/>
                <a:gd name="T8" fmla="*/ 9 w 9"/>
                <a:gd name="T9" fmla="*/ 7 h 7"/>
                <a:gd name="T10" fmla="*/ 9 w 9"/>
                <a:gd name="T11" fmla="*/ 5 h 7"/>
                <a:gd name="T12" fmla="*/ 5 w 9"/>
                <a:gd name="T13" fmla="*/ 2 h 7"/>
                <a:gd name="T14" fmla="*/ 5 w 9"/>
                <a:gd name="T15" fmla="*/ 0 h 7"/>
                <a:gd name="T16" fmla="*/ 2 w 9"/>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7">
                  <a:moveTo>
                    <a:pt x="2" y="0"/>
                  </a:moveTo>
                  <a:lnTo>
                    <a:pt x="0" y="0"/>
                  </a:lnTo>
                  <a:lnTo>
                    <a:pt x="2" y="2"/>
                  </a:lnTo>
                  <a:lnTo>
                    <a:pt x="7" y="7"/>
                  </a:lnTo>
                  <a:lnTo>
                    <a:pt x="9" y="7"/>
                  </a:lnTo>
                  <a:lnTo>
                    <a:pt x="9" y="5"/>
                  </a:lnTo>
                  <a:lnTo>
                    <a:pt x="5" y="2"/>
                  </a:lnTo>
                  <a:lnTo>
                    <a:pt x="5" y="0"/>
                  </a:lnTo>
                  <a:lnTo>
                    <a:pt x="2" y="0"/>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569" name="Freeform 865"/>
            <p:cNvSpPr>
              <a:spLocks/>
            </p:cNvSpPr>
            <p:nvPr/>
          </p:nvSpPr>
          <p:spPr bwMode="auto">
            <a:xfrm>
              <a:off x="6548407" y="3720341"/>
              <a:ext cx="17906" cy="14324"/>
            </a:xfrm>
            <a:custGeom>
              <a:avLst/>
              <a:gdLst>
                <a:gd name="T0" fmla="*/ 12 w 15"/>
                <a:gd name="T1" fmla="*/ 2 h 12"/>
                <a:gd name="T2" fmla="*/ 15 w 15"/>
                <a:gd name="T3" fmla="*/ 2 h 12"/>
                <a:gd name="T4" fmla="*/ 15 w 15"/>
                <a:gd name="T5" fmla="*/ 0 h 12"/>
                <a:gd name="T6" fmla="*/ 12 w 15"/>
                <a:gd name="T7" fmla="*/ 0 h 12"/>
                <a:gd name="T8" fmla="*/ 8 w 15"/>
                <a:gd name="T9" fmla="*/ 2 h 12"/>
                <a:gd name="T10" fmla="*/ 3 w 15"/>
                <a:gd name="T11" fmla="*/ 7 h 12"/>
                <a:gd name="T12" fmla="*/ 3 w 15"/>
                <a:gd name="T13" fmla="*/ 7 h 12"/>
                <a:gd name="T14" fmla="*/ 3 w 15"/>
                <a:gd name="T15" fmla="*/ 9 h 12"/>
                <a:gd name="T16" fmla="*/ 0 w 15"/>
                <a:gd name="T17" fmla="*/ 12 h 12"/>
                <a:gd name="T18" fmla="*/ 3 w 15"/>
                <a:gd name="T19" fmla="*/ 12 h 12"/>
                <a:gd name="T20" fmla="*/ 5 w 15"/>
                <a:gd name="T21" fmla="*/ 12 h 12"/>
                <a:gd name="T22" fmla="*/ 5 w 15"/>
                <a:gd name="T23" fmla="*/ 9 h 12"/>
                <a:gd name="T24" fmla="*/ 8 w 15"/>
                <a:gd name="T25" fmla="*/ 7 h 12"/>
                <a:gd name="T26" fmla="*/ 10 w 15"/>
                <a:gd name="T27" fmla="*/ 7 h 12"/>
                <a:gd name="T28" fmla="*/ 10 w 15"/>
                <a:gd name="T29" fmla="*/ 7 h 12"/>
                <a:gd name="T30" fmla="*/ 12 w 15"/>
                <a:gd name="T31" fmla="*/ 5 h 12"/>
                <a:gd name="T32" fmla="*/ 12 w 15"/>
                <a:gd name="T33" fmla="*/ 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 h="12">
                  <a:moveTo>
                    <a:pt x="12" y="2"/>
                  </a:moveTo>
                  <a:lnTo>
                    <a:pt x="15" y="2"/>
                  </a:lnTo>
                  <a:lnTo>
                    <a:pt x="15" y="0"/>
                  </a:lnTo>
                  <a:lnTo>
                    <a:pt x="12" y="0"/>
                  </a:lnTo>
                  <a:lnTo>
                    <a:pt x="8" y="2"/>
                  </a:lnTo>
                  <a:lnTo>
                    <a:pt x="3" y="7"/>
                  </a:lnTo>
                  <a:lnTo>
                    <a:pt x="3" y="7"/>
                  </a:lnTo>
                  <a:lnTo>
                    <a:pt x="3" y="9"/>
                  </a:lnTo>
                  <a:lnTo>
                    <a:pt x="0" y="12"/>
                  </a:lnTo>
                  <a:lnTo>
                    <a:pt x="3" y="12"/>
                  </a:lnTo>
                  <a:lnTo>
                    <a:pt x="5" y="12"/>
                  </a:lnTo>
                  <a:lnTo>
                    <a:pt x="5" y="9"/>
                  </a:lnTo>
                  <a:lnTo>
                    <a:pt x="8" y="7"/>
                  </a:lnTo>
                  <a:lnTo>
                    <a:pt x="10" y="7"/>
                  </a:lnTo>
                  <a:lnTo>
                    <a:pt x="10" y="7"/>
                  </a:lnTo>
                  <a:lnTo>
                    <a:pt x="12" y="5"/>
                  </a:lnTo>
                  <a:lnTo>
                    <a:pt x="12" y="2"/>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570" name="Freeform 866"/>
            <p:cNvSpPr>
              <a:spLocks/>
            </p:cNvSpPr>
            <p:nvPr/>
          </p:nvSpPr>
          <p:spPr bwMode="auto">
            <a:xfrm>
              <a:off x="6495886" y="3700048"/>
              <a:ext cx="4775" cy="5969"/>
            </a:xfrm>
            <a:custGeom>
              <a:avLst/>
              <a:gdLst>
                <a:gd name="T0" fmla="*/ 2 w 4"/>
                <a:gd name="T1" fmla="*/ 5 h 5"/>
                <a:gd name="T2" fmla="*/ 2 w 4"/>
                <a:gd name="T3" fmla="*/ 5 h 5"/>
                <a:gd name="T4" fmla="*/ 4 w 4"/>
                <a:gd name="T5" fmla="*/ 3 h 5"/>
                <a:gd name="T6" fmla="*/ 4 w 4"/>
                <a:gd name="T7" fmla="*/ 0 h 5"/>
                <a:gd name="T8" fmla="*/ 2 w 4"/>
                <a:gd name="T9" fmla="*/ 0 h 5"/>
                <a:gd name="T10" fmla="*/ 0 w 4"/>
                <a:gd name="T11" fmla="*/ 3 h 5"/>
                <a:gd name="T12" fmla="*/ 2 w 4"/>
                <a:gd name="T13" fmla="*/ 5 h 5"/>
              </a:gdLst>
              <a:ahLst/>
              <a:cxnLst>
                <a:cxn ang="0">
                  <a:pos x="T0" y="T1"/>
                </a:cxn>
                <a:cxn ang="0">
                  <a:pos x="T2" y="T3"/>
                </a:cxn>
                <a:cxn ang="0">
                  <a:pos x="T4" y="T5"/>
                </a:cxn>
                <a:cxn ang="0">
                  <a:pos x="T6" y="T7"/>
                </a:cxn>
                <a:cxn ang="0">
                  <a:pos x="T8" y="T9"/>
                </a:cxn>
                <a:cxn ang="0">
                  <a:pos x="T10" y="T11"/>
                </a:cxn>
                <a:cxn ang="0">
                  <a:pos x="T12" y="T13"/>
                </a:cxn>
              </a:cxnLst>
              <a:rect l="0" t="0" r="r" b="b"/>
              <a:pathLst>
                <a:path w="4" h="5">
                  <a:moveTo>
                    <a:pt x="2" y="5"/>
                  </a:moveTo>
                  <a:lnTo>
                    <a:pt x="2" y="5"/>
                  </a:lnTo>
                  <a:lnTo>
                    <a:pt x="4" y="3"/>
                  </a:lnTo>
                  <a:lnTo>
                    <a:pt x="4" y="0"/>
                  </a:lnTo>
                  <a:lnTo>
                    <a:pt x="2" y="0"/>
                  </a:lnTo>
                  <a:lnTo>
                    <a:pt x="0" y="3"/>
                  </a:lnTo>
                  <a:lnTo>
                    <a:pt x="2" y="5"/>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571" name="Freeform 867"/>
            <p:cNvSpPr>
              <a:spLocks/>
            </p:cNvSpPr>
            <p:nvPr/>
          </p:nvSpPr>
          <p:spPr bwMode="auto">
            <a:xfrm>
              <a:off x="6504241" y="3658269"/>
              <a:ext cx="8356" cy="10744"/>
            </a:xfrm>
            <a:custGeom>
              <a:avLst/>
              <a:gdLst>
                <a:gd name="T0" fmla="*/ 0 w 7"/>
                <a:gd name="T1" fmla="*/ 9 h 9"/>
                <a:gd name="T2" fmla="*/ 2 w 7"/>
                <a:gd name="T3" fmla="*/ 9 h 9"/>
                <a:gd name="T4" fmla="*/ 4 w 7"/>
                <a:gd name="T5" fmla="*/ 9 h 9"/>
                <a:gd name="T6" fmla="*/ 7 w 7"/>
                <a:gd name="T7" fmla="*/ 7 h 9"/>
                <a:gd name="T8" fmla="*/ 4 w 7"/>
                <a:gd name="T9" fmla="*/ 0 h 9"/>
                <a:gd name="T10" fmla="*/ 4 w 7"/>
                <a:gd name="T11" fmla="*/ 0 h 9"/>
                <a:gd name="T12" fmla="*/ 2 w 7"/>
                <a:gd name="T13" fmla="*/ 0 h 9"/>
                <a:gd name="T14" fmla="*/ 0 w 7"/>
                <a:gd name="T15" fmla="*/ 0 h 9"/>
                <a:gd name="T16" fmla="*/ 0 w 7"/>
                <a:gd name="T17" fmla="*/ 2 h 9"/>
                <a:gd name="T18" fmla="*/ 2 w 7"/>
                <a:gd name="T19" fmla="*/ 2 h 9"/>
                <a:gd name="T20" fmla="*/ 2 w 7"/>
                <a:gd name="T21" fmla="*/ 7 h 9"/>
                <a:gd name="T22" fmla="*/ 0 w 7"/>
                <a:gd name="T23" fmla="*/ 7 h 9"/>
                <a:gd name="T24" fmla="*/ 0 w 7"/>
                <a:gd name="T25"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 h="9">
                  <a:moveTo>
                    <a:pt x="0" y="9"/>
                  </a:moveTo>
                  <a:lnTo>
                    <a:pt x="2" y="9"/>
                  </a:lnTo>
                  <a:lnTo>
                    <a:pt x="4" y="9"/>
                  </a:lnTo>
                  <a:lnTo>
                    <a:pt x="7" y="7"/>
                  </a:lnTo>
                  <a:lnTo>
                    <a:pt x="4" y="0"/>
                  </a:lnTo>
                  <a:lnTo>
                    <a:pt x="4" y="0"/>
                  </a:lnTo>
                  <a:lnTo>
                    <a:pt x="2" y="0"/>
                  </a:lnTo>
                  <a:lnTo>
                    <a:pt x="0" y="0"/>
                  </a:lnTo>
                  <a:lnTo>
                    <a:pt x="0" y="2"/>
                  </a:lnTo>
                  <a:lnTo>
                    <a:pt x="2" y="2"/>
                  </a:lnTo>
                  <a:lnTo>
                    <a:pt x="2" y="7"/>
                  </a:lnTo>
                  <a:lnTo>
                    <a:pt x="0" y="7"/>
                  </a:lnTo>
                  <a:lnTo>
                    <a:pt x="0" y="9"/>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572" name="Freeform 868"/>
            <p:cNvSpPr>
              <a:spLocks/>
            </p:cNvSpPr>
            <p:nvPr/>
          </p:nvSpPr>
          <p:spPr bwMode="auto">
            <a:xfrm>
              <a:off x="6509016" y="3686917"/>
              <a:ext cx="5969" cy="4775"/>
            </a:xfrm>
            <a:custGeom>
              <a:avLst/>
              <a:gdLst>
                <a:gd name="T0" fmla="*/ 3 w 5"/>
                <a:gd name="T1" fmla="*/ 2 h 4"/>
                <a:gd name="T2" fmla="*/ 5 w 5"/>
                <a:gd name="T3" fmla="*/ 0 h 4"/>
                <a:gd name="T4" fmla="*/ 0 w 5"/>
                <a:gd name="T5" fmla="*/ 2 h 4"/>
                <a:gd name="T6" fmla="*/ 0 w 5"/>
                <a:gd name="T7" fmla="*/ 4 h 4"/>
                <a:gd name="T8" fmla="*/ 0 w 5"/>
                <a:gd name="T9" fmla="*/ 4 h 4"/>
                <a:gd name="T10" fmla="*/ 3 w 5"/>
                <a:gd name="T11" fmla="*/ 2 h 4"/>
              </a:gdLst>
              <a:ahLst/>
              <a:cxnLst>
                <a:cxn ang="0">
                  <a:pos x="T0" y="T1"/>
                </a:cxn>
                <a:cxn ang="0">
                  <a:pos x="T2" y="T3"/>
                </a:cxn>
                <a:cxn ang="0">
                  <a:pos x="T4" y="T5"/>
                </a:cxn>
                <a:cxn ang="0">
                  <a:pos x="T6" y="T7"/>
                </a:cxn>
                <a:cxn ang="0">
                  <a:pos x="T8" y="T9"/>
                </a:cxn>
                <a:cxn ang="0">
                  <a:pos x="T10" y="T11"/>
                </a:cxn>
              </a:cxnLst>
              <a:rect l="0" t="0" r="r" b="b"/>
              <a:pathLst>
                <a:path w="5" h="4">
                  <a:moveTo>
                    <a:pt x="3" y="2"/>
                  </a:moveTo>
                  <a:lnTo>
                    <a:pt x="5" y="0"/>
                  </a:lnTo>
                  <a:lnTo>
                    <a:pt x="0" y="2"/>
                  </a:lnTo>
                  <a:lnTo>
                    <a:pt x="0" y="4"/>
                  </a:lnTo>
                  <a:lnTo>
                    <a:pt x="0" y="4"/>
                  </a:lnTo>
                  <a:lnTo>
                    <a:pt x="3" y="2"/>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573" name="Freeform 869"/>
            <p:cNvSpPr>
              <a:spLocks/>
            </p:cNvSpPr>
            <p:nvPr/>
          </p:nvSpPr>
          <p:spPr bwMode="auto">
            <a:xfrm>
              <a:off x="6517371" y="3680949"/>
              <a:ext cx="14324" cy="8356"/>
            </a:xfrm>
            <a:custGeom>
              <a:avLst/>
              <a:gdLst>
                <a:gd name="T0" fmla="*/ 5 w 12"/>
                <a:gd name="T1" fmla="*/ 5 h 7"/>
                <a:gd name="T2" fmla="*/ 5 w 12"/>
                <a:gd name="T3" fmla="*/ 7 h 7"/>
                <a:gd name="T4" fmla="*/ 8 w 12"/>
                <a:gd name="T5" fmla="*/ 7 h 7"/>
                <a:gd name="T6" fmla="*/ 10 w 12"/>
                <a:gd name="T7" fmla="*/ 5 h 7"/>
                <a:gd name="T8" fmla="*/ 12 w 12"/>
                <a:gd name="T9" fmla="*/ 5 h 7"/>
                <a:gd name="T10" fmla="*/ 10 w 12"/>
                <a:gd name="T11" fmla="*/ 2 h 7"/>
                <a:gd name="T12" fmla="*/ 10 w 12"/>
                <a:gd name="T13" fmla="*/ 2 h 7"/>
                <a:gd name="T14" fmla="*/ 10 w 12"/>
                <a:gd name="T15" fmla="*/ 2 h 7"/>
                <a:gd name="T16" fmla="*/ 8 w 12"/>
                <a:gd name="T17" fmla="*/ 0 h 7"/>
                <a:gd name="T18" fmla="*/ 5 w 12"/>
                <a:gd name="T19" fmla="*/ 0 h 7"/>
                <a:gd name="T20" fmla="*/ 0 w 12"/>
                <a:gd name="T21" fmla="*/ 2 h 7"/>
                <a:gd name="T22" fmla="*/ 0 w 12"/>
                <a:gd name="T23" fmla="*/ 5 h 7"/>
                <a:gd name="T24" fmla="*/ 3 w 12"/>
                <a:gd name="T25" fmla="*/ 5 h 7"/>
                <a:gd name="T26" fmla="*/ 5 w 12"/>
                <a:gd name="T27"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 h="7">
                  <a:moveTo>
                    <a:pt x="5" y="5"/>
                  </a:moveTo>
                  <a:lnTo>
                    <a:pt x="5" y="7"/>
                  </a:lnTo>
                  <a:lnTo>
                    <a:pt x="8" y="7"/>
                  </a:lnTo>
                  <a:lnTo>
                    <a:pt x="10" y="5"/>
                  </a:lnTo>
                  <a:lnTo>
                    <a:pt x="12" y="5"/>
                  </a:lnTo>
                  <a:lnTo>
                    <a:pt x="10" y="2"/>
                  </a:lnTo>
                  <a:lnTo>
                    <a:pt x="10" y="2"/>
                  </a:lnTo>
                  <a:lnTo>
                    <a:pt x="10" y="2"/>
                  </a:lnTo>
                  <a:lnTo>
                    <a:pt x="8" y="0"/>
                  </a:lnTo>
                  <a:lnTo>
                    <a:pt x="5" y="0"/>
                  </a:lnTo>
                  <a:lnTo>
                    <a:pt x="0" y="2"/>
                  </a:lnTo>
                  <a:lnTo>
                    <a:pt x="0" y="5"/>
                  </a:lnTo>
                  <a:lnTo>
                    <a:pt x="3" y="5"/>
                  </a:lnTo>
                  <a:lnTo>
                    <a:pt x="5" y="5"/>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574" name="Freeform 870"/>
            <p:cNvSpPr>
              <a:spLocks/>
            </p:cNvSpPr>
            <p:nvPr/>
          </p:nvSpPr>
          <p:spPr bwMode="auto">
            <a:xfrm>
              <a:off x="6495886" y="3695274"/>
              <a:ext cx="2387" cy="0"/>
            </a:xfrm>
            <a:custGeom>
              <a:avLst/>
              <a:gdLst>
                <a:gd name="T0" fmla="*/ 0 w 2"/>
                <a:gd name="T1" fmla="*/ 2 w 2"/>
                <a:gd name="T2" fmla="*/ 0 w 2"/>
                <a:gd name="T3" fmla="*/ 0 w 2"/>
              </a:gdLst>
              <a:ahLst/>
              <a:cxnLst>
                <a:cxn ang="0">
                  <a:pos x="T0" y="0"/>
                </a:cxn>
                <a:cxn ang="0">
                  <a:pos x="T1" y="0"/>
                </a:cxn>
                <a:cxn ang="0">
                  <a:pos x="T2" y="0"/>
                </a:cxn>
                <a:cxn ang="0">
                  <a:pos x="T3" y="0"/>
                </a:cxn>
              </a:cxnLst>
              <a:rect l="0" t="0" r="r" b="b"/>
              <a:pathLst>
                <a:path w="2">
                  <a:moveTo>
                    <a:pt x="0" y="0"/>
                  </a:moveTo>
                  <a:lnTo>
                    <a:pt x="2" y="0"/>
                  </a:lnTo>
                  <a:lnTo>
                    <a:pt x="0" y="0"/>
                  </a:lnTo>
                  <a:lnTo>
                    <a:pt x="0" y="0"/>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575" name="Freeform 871"/>
            <p:cNvSpPr>
              <a:spLocks/>
            </p:cNvSpPr>
            <p:nvPr/>
          </p:nvSpPr>
          <p:spPr bwMode="auto">
            <a:xfrm>
              <a:off x="6537664" y="3737052"/>
              <a:ext cx="5969" cy="11937"/>
            </a:xfrm>
            <a:custGeom>
              <a:avLst/>
              <a:gdLst>
                <a:gd name="T0" fmla="*/ 0 w 5"/>
                <a:gd name="T1" fmla="*/ 5 h 10"/>
                <a:gd name="T2" fmla="*/ 0 w 5"/>
                <a:gd name="T3" fmla="*/ 7 h 10"/>
                <a:gd name="T4" fmla="*/ 0 w 5"/>
                <a:gd name="T5" fmla="*/ 10 h 10"/>
                <a:gd name="T6" fmla="*/ 2 w 5"/>
                <a:gd name="T7" fmla="*/ 10 h 10"/>
                <a:gd name="T8" fmla="*/ 5 w 5"/>
                <a:gd name="T9" fmla="*/ 7 h 10"/>
                <a:gd name="T10" fmla="*/ 2 w 5"/>
                <a:gd name="T11" fmla="*/ 3 h 10"/>
                <a:gd name="T12" fmla="*/ 2 w 5"/>
                <a:gd name="T13" fmla="*/ 0 h 10"/>
                <a:gd name="T14" fmla="*/ 0 w 5"/>
                <a:gd name="T15" fmla="*/ 5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10">
                  <a:moveTo>
                    <a:pt x="0" y="5"/>
                  </a:moveTo>
                  <a:lnTo>
                    <a:pt x="0" y="7"/>
                  </a:lnTo>
                  <a:lnTo>
                    <a:pt x="0" y="10"/>
                  </a:lnTo>
                  <a:lnTo>
                    <a:pt x="2" y="10"/>
                  </a:lnTo>
                  <a:lnTo>
                    <a:pt x="5" y="7"/>
                  </a:lnTo>
                  <a:lnTo>
                    <a:pt x="2" y="3"/>
                  </a:lnTo>
                  <a:lnTo>
                    <a:pt x="2" y="0"/>
                  </a:lnTo>
                  <a:lnTo>
                    <a:pt x="0" y="5"/>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576" name="Freeform 872"/>
            <p:cNvSpPr>
              <a:spLocks/>
            </p:cNvSpPr>
            <p:nvPr/>
          </p:nvSpPr>
          <p:spPr bwMode="auto">
            <a:xfrm>
              <a:off x="6489916" y="3700048"/>
              <a:ext cx="2387" cy="5969"/>
            </a:xfrm>
            <a:custGeom>
              <a:avLst/>
              <a:gdLst>
                <a:gd name="T0" fmla="*/ 0 w 2"/>
                <a:gd name="T1" fmla="*/ 5 h 5"/>
                <a:gd name="T2" fmla="*/ 0 w 2"/>
                <a:gd name="T3" fmla="*/ 5 h 5"/>
                <a:gd name="T4" fmla="*/ 2 w 2"/>
                <a:gd name="T5" fmla="*/ 3 h 5"/>
                <a:gd name="T6" fmla="*/ 2 w 2"/>
                <a:gd name="T7" fmla="*/ 0 h 5"/>
                <a:gd name="T8" fmla="*/ 0 w 2"/>
                <a:gd name="T9" fmla="*/ 0 h 5"/>
                <a:gd name="T10" fmla="*/ 0 w 2"/>
                <a:gd name="T11" fmla="*/ 5 h 5"/>
              </a:gdLst>
              <a:ahLst/>
              <a:cxnLst>
                <a:cxn ang="0">
                  <a:pos x="T0" y="T1"/>
                </a:cxn>
                <a:cxn ang="0">
                  <a:pos x="T2" y="T3"/>
                </a:cxn>
                <a:cxn ang="0">
                  <a:pos x="T4" y="T5"/>
                </a:cxn>
                <a:cxn ang="0">
                  <a:pos x="T6" y="T7"/>
                </a:cxn>
                <a:cxn ang="0">
                  <a:pos x="T8" y="T9"/>
                </a:cxn>
                <a:cxn ang="0">
                  <a:pos x="T10" y="T11"/>
                </a:cxn>
              </a:cxnLst>
              <a:rect l="0" t="0" r="r" b="b"/>
              <a:pathLst>
                <a:path w="2" h="5">
                  <a:moveTo>
                    <a:pt x="0" y="5"/>
                  </a:moveTo>
                  <a:lnTo>
                    <a:pt x="0" y="5"/>
                  </a:lnTo>
                  <a:lnTo>
                    <a:pt x="2" y="3"/>
                  </a:lnTo>
                  <a:lnTo>
                    <a:pt x="2" y="0"/>
                  </a:lnTo>
                  <a:lnTo>
                    <a:pt x="0" y="0"/>
                  </a:lnTo>
                  <a:lnTo>
                    <a:pt x="0" y="5"/>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577" name="Freeform 873"/>
            <p:cNvSpPr>
              <a:spLocks/>
            </p:cNvSpPr>
            <p:nvPr/>
          </p:nvSpPr>
          <p:spPr bwMode="auto">
            <a:xfrm>
              <a:off x="6481561" y="3612909"/>
              <a:ext cx="10744" cy="8356"/>
            </a:xfrm>
            <a:custGeom>
              <a:avLst/>
              <a:gdLst>
                <a:gd name="T0" fmla="*/ 4 w 9"/>
                <a:gd name="T1" fmla="*/ 2 h 7"/>
                <a:gd name="T2" fmla="*/ 2 w 9"/>
                <a:gd name="T3" fmla="*/ 0 h 7"/>
                <a:gd name="T4" fmla="*/ 0 w 9"/>
                <a:gd name="T5" fmla="*/ 0 h 7"/>
                <a:gd name="T6" fmla="*/ 0 w 9"/>
                <a:gd name="T7" fmla="*/ 2 h 7"/>
                <a:gd name="T8" fmla="*/ 0 w 9"/>
                <a:gd name="T9" fmla="*/ 5 h 7"/>
                <a:gd name="T10" fmla="*/ 2 w 9"/>
                <a:gd name="T11" fmla="*/ 7 h 7"/>
                <a:gd name="T12" fmla="*/ 2 w 9"/>
                <a:gd name="T13" fmla="*/ 7 h 7"/>
                <a:gd name="T14" fmla="*/ 4 w 9"/>
                <a:gd name="T15" fmla="*/ 7 h 7"/>
                <a:gd name="T16" fmla="*/ 7 w 9"/>
                <a:gd name="T17" fmla="*/ 2 h 7"/>
                <a:gd name="T18" fmla="*/ 9 w 9"/>
                <a:gd name="T19" fmla="*/ 0 h 7"/>
                <a:gd name="T20" fmla="*/ 7 w 9"/>
                <a:gd name="T21" fmla="*/ 0 h 7"/>
                <a:gd name="T22" fmla="*/ 4 w 9"/>
                <a:gd name="T23" fmla="*/ 2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 h="7">
                  <a:moveTo>
                    <a:pt x="4" y="2"/>
                  </a:moveTo>
                  <a:lnTo>
                    <a:pt x="2" y="0"/>
                  </a:lnTo>
                  <a:lnTo>
                    <a:pt x="0" y="0"/>
                  </a:lnTo>
                  <a:lnTo>
                    <a:pt x="0" y="2"/>
                  </a:lnTo>
                  <a:lnTo>
                    <a:pt x="0" y="5"/>
                  </a:lnTo>
                  <a:lnTo>
                    <a:pt x="2" y="7"/>
                  </a:lnTo>
                  <a:lnTo>
                    <a:pt x="2" y="7"/>
                  </a:lnTo>
                  <a:lnTo>
                    <a:pt x="4" y="7"/>
                  </a:lnTo>
                  <a:lnTo>
                    <a:pt x="7" y="2"/>
                  </a:lnTo>
                  <a:lnTo>
                    <a:pt x="9" y="0"/>
                  </a:lnTo>
                  <a:lnTo>
                    <a:pt x="7" y="0"/>
                  </a:lnTo>
                  <a:lnTo>
                    <a:pt x="4" y="2"/>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578" name="Freeform 874"/>
            <p:cNvSpPr>
              <a:spLocks/>
            </p:cNvSpPr>
            <p:nvPr/>
          </p:nvSpPr>
          <p:spPr bwMode="auto">
            <a:xfrm>
              <a:off x="6492304" y="3598585"/>
              <a:ext cx="5969" cy="3581"/>
            </a:xfrm>
            <a:custGeom>
              <a:avLst/>
              <a:gdLst>
                <a:gd name="T0" fmla="*/ 3 w 5"/>
                <a:gd name="T1" fmla="*/ 0 h 3"/>
                <a:gd name="T2" fmla="*/ 0 w 5"/>
                <a:gd name="T3" fmla="*/ 0 h 3"/>
                <a:gd name="T4" fmla="*/ 0 w 5"/>
                <a:gd name="T5" fmla="*/ 3 h 3"/>
                <a:gd name="T6" fmla="*/ 3 w 5"/>
                <a:gd name="T7" fmla="*/ 3 h 3"/>
                <a:gd name="T8" fmla="*/ 5 w 5"/>
                <a:gd name="T9" fmla="*/ 3 h 3"/>
                <a:gd name="T10" fmla="*/ 5 w 5"/>
                <a:gd name="T11" fmla="*/ 0 h 3"/>
                <a:gd name="T12" fmla="*/ 3 w 5"/>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5" h="3">
                  <a:moveTo>
                    <a:pt x="3" y="0"/>
                  </a:moveTo>
                  <a:lnTo>
                    <a:pt x="0" y="0"/>
                  </a:lnTo>
                  <a:lnTo>
                    <a:pt x="0" y="3"/>
                  </a:lnTo>
                  <a:lnTo>
                    <a:pt x="3" y="3"/>
                  </a:lnTo>
                  <a:lnTo>
                    <a:pt x="5" y="3"/>
                  </a:lnTo>
                  <a:lnTo>
                    <a:pt x="5" y="0"/>
                  </a:lnTo>
                  <a:lnTo>
                    <a:pt x="3" y="0"/>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579" name="Freeform 875"/>
            <p:cNvSpPr>
              <a:spLocks/>
            </p:cNvSpPr>
            <p:nvPr/>
          </p:nvSpPr>
          <p:spPr bwMode="auto">
            <a:xfrm>
              <a:off x="6500661" y="3635589"/>
              <a:ext cx="16712" cy="10744"/>
            </a:xfrm>
            <a:custGeom>
              <a:avLst/>
              <a:gdLst>
                <a:gd name="T0" fmla="*/ 12 w 14"/>
                <a:gd name="T1" fmla="*/ 0 h 9"/>
                <a:gd name="T2" fmla="*/ 7 w 14"/>
                <a:gd name="T3" fmla="*/ 0 h 9"/>
                <a:gd name="T4" fmla="*/ 7 w 14"/>
                <a:gd name="T5" fmla="*/ 0 h 9"/>
                <a:gd name="T6" fmla="*/ 3 w 14"/>
                <a:gd name="T7" fmla="*/ 2 h 9"/>
                <a:gd name="T8" fmla="*/ 0 w 14"/>
                <a:gd name="T9" fmla="*/ 5 h 9"/>
                <a:gd name="T10" fmla="*/ 3 w 14"/>
                <a:gd name="T11" fmla="*/ 7 h 9"/>
                <a:gd name="T12" fmla="*/ 5 w 14"/>
                <a:gd name="T13" fmla="*/ 7 h 9"/>
                <a:gd name="T14" fmla="*/ 5 w 14"/>
                <a:gd name="T15" fmla="*/ 7 h 9"/>
                <a:gd name="T16" fmla="*/ 7 w 14"/>
                <a:gd name="T17" fmla="*/ 5 h 9"/>
                <a:gd name="T18" fmla="*/ 7 w 14"/>
                <a:gd name="T19" fmla="*/ 2 h 9"/>
                <a:gd name="T20" fmla="*/ 10 w 14"/>
                <a:gd name="T21" fmla="*/ 2 h 9"/>
                <a:gd name="T22" fmla="*/ 10 w 14"/>
                <a:gd name="T23" fmla="*/ 5 h 9"/>
                <a:gd name="T24" fmla="*/ 7 w 14"/>
                <a:gd name="T25" fmla="*/ 7 h 9"/>
                <a:gd name="T26" fmla="*/ 7 w 14"/>
                <a:gd name="T27" fmla="*/ 9 h 9"/>
                <a:gd name="T28" fmla="*/ 10 w 14"/>
                <a:gd name="T29" fmla="*/ 9 h 9"/>
                <a:gd name="T30" fmla="*/ 14 w 14"/>
                <a:gd name="T31" fmla="*/ 9 h 9"/>
                <a:gd name="T32" fmla="*/ 14 w 14"/>
                <a:gd name="T33" fmla="*/ 5 h 9"/>
                <a:gd name="T34" fmla="*/ 14 w 14"/>
                <a:gd name="T35" fmla="*/ 2 h 9"/>
                <a:gd name="T36" fmla="*/ 12 w 14"/>
                <a:gd name="T37" fmla="*/ 2 h 9"/>
                <a:gd name="T38" fmla="*/ 14 w 14"/>
                <a:gd name="T39" fmla="*/ 0 h 9"/>
                <a:gd name="T40" fmla="*/ 12 w 14"/>
                <a:gd name="T4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4" h="9">
                  <a:moveTo>
                    <a:pt x="12" y="0"/>
                  </a:moveTo>
                  <a:lnTo>
                    <a:pt x="7" y="0"/>
                  </a:lnTo>
                  <a:lnTo>
                    <a:pt x="7" y="0"/>
                  </a:lnTo>
                  <a:lnTo>
                    <a:pt x="3" y="2"/>
                  </a:lnTo>
                  <a:lnTo>
                    <a:pt x="0" y="5"/>
                  </a:lnTo>
                  <a:lnTo>
                    <a:pt x="3" y="7"/>
                  </a:lnTo>
                  <a:lnTo>
                    <a:pt x="5" y="7"/>
                  </a:lnTo>
                  <a:lnTo>
                    <a:pt x="5" y="7"/>
                  </a:lnTo>
                  <a:lnTo>
                    <a:pt x="7" y="5"/>
                  </a:lnTo>
                  <a:lnTo>
                    <a:pt x="7" y="2"/>
                  </a:lnTo>
                  <a:lnTo>
                    <a:pt x="10" y="2"/>
                  </a:lnTo>
                  <a:lnTo>
                    <a:pt x="10" y="5"/>
                  </a:lnTo>
                  <a:lnTo>
                    <a:pt x="7" y="7"/>
                  </a:lnTo>
                  <a:lnTo>
                    <a:pt x="7" y="9"/>
                  </a:lnTo>
                  <a:lnTo>
                    <a:pt x="10" y="9"/>
                  </a:lnTo>
                  <a:lnTo>
                    <a:pt x="14" y="9"/>
                  </a:lnTo>
                  <a:lnTo>
                    <a:pt x="14" y="5"/>
                  </a:lnTo>
                  <a:lnTo>
                    <a:pt x="14" y="2"/>
                  </a:lnTo>
                  <a:lnTo>
                    <a:pt x="12" y="2"/>
                  </a:lnTo>
                  <a:lnTo>
                    <a:pt x="14" y="0"/>
                  </a:lnTo>
                  <a:lnTo>
                    <a:pt x="12" y="0"/>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580" name="Freeform 876"/>
            <p:cNvSpPr>
              <a:spLocks/>
            </p:cNvSpPr>
            <p:nvPr/>
          </p:nvSpPr>
          <p:spPr bwMode="auto">
            <a:xfrm>
              <a:off x="6444556" y="3641557"/>
              <a:ext cx="2387" cy="2387"/>
            </a:xfrm>
            <a:custGeom>
              <a:avLst/>
              <a:gdLst>
                <a:gd name="T0" fmla="*/ 0 w 2"/>
                <a:gd name="T1" fmla="*/ 0 h 2"/>
                <a:gd name="T2" fmla="*/ 0 w 2"/>
                <a:gd name="T3" fmla="*/ 0 h 2"/>
                <a:gd name="T4" fmla="*/ 0 w 2"/>
                <a:gd name="T5" fmla="*/ 2 h 2"/>
                <a:gd name="T6" fmla="*/ 2 w 2"/>
                <a:gd name="T7" fmla="*/ 0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lnTo>
                    <a:pt x="0" y="0"/>
                  </a:lnTo>
                  <a:lnTo>
                    <a:pt x="0" y="2"/>
                  </a:lnTo>
                  <a:lnTo>
                    <a:pt x="2" y="0"/>
                  </a:lnTo>
                  <a:lnTo>
                    <a:pt x="0" y="0"/>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581" name="Freeform 877"/>
            <p:cNvSpPr>
              <a:spLocks/>
            </p:cNvSpPr>
            <p:nvPr/>
          </p:nvSpPr>
          <p:spPr bwMode="auto">
            <a:xfrm>
              <a:off x="6446943" y="3641557"/>
              <a:ext cx="5969" cy="4775"/>
            </a:xfrm>
            <a:custGeom>
              <a:avLst/>
              <a:gdLst>
                <a:gd name="T0" fmla="*/ 5 w 5"/>
                <a:gd name="T1" fmla="*/ 2 h 4"/>
                <a:gd name="T2" fmla="*/ 5 w 5"/>
                <a:gd name="T3" fmla="*/ 0 h 4"/>
                <a:gd name="T4" fmla="*/ 3 w 5"/>
                <a:gd name="T5" fmla="*/ 0 h 4"/>
                <a:gd name="T6" fmla="*/ 0 w 5"/>
                <a:gd name="T7" fmla="*/ 0 h 4"/>
                <a:gd name="T8" fmla="*/ 5 w 5"/>
                <a:gd name="T9" fmla="*/ 4 h 4"/>
                <a:gd name="T10" fmla="*/ 5 w 5"/>
                <a:gd name="T11" fmla="*/ 2 h 4"/>
              </a:gdLst>
              <a:ahLst/>
              <a:cxnLst>
                <a:cxn ang="0">
                  <a:pos x="T0" y="T1"/>
                </a:cxn>
                <a:cxn ang="0">
                  <a:pos x="T2" y="T3"/>
                </a:cxn>
                <a:cxn ang="0">
                  <a:pos x="T4" y="T5"/>
                </a:cxn>
                <a:cxn ang="0">
                  <a:pos x="T6" y="T7"/>
                </a:cxn>
                <a:cxn ang="0">
                  <a:pos x="T8" y="T9"/>
                </a:cxn>
                <a:cxn ang="0">
                  <a:pos x="T10" y="T11"/>
                </a:cxn>
              </a:cxnLst>
              <a:rect l="0" t="0" r="r" b="b"/>
              <a:pathLst>
                <a:path w="5" h="4">
                  <a:moveTo>
                    <a:pt x="5" y="2"/>
                  </a:moveTo>
                  <a:lnTo>
                    <a:pt x="5" y="0"/>
                  </a:lnTo>
                  <a:lnTo>
                    <a:pt x="3" y="0"/>
                  </a:lnTo>
                  <a:lnTo>
                    <a:pt x="0" y="0"/>
                  </a:lnTo>
                  <a:lnTo>
                    <a:pt x="5" y="4"/>
                  </a:lnTo>
                  <a:lnTo>
                    <a:pt x="5" y="2"/>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582" name="Freeform 878"/>
            <p:cNvSpPr>
              <a:spLocks/>
            </p:cNvSpPr>
            <p:nvPr/>
          </p:nvSpPr>
          <p:spPr bwMode="auto">
            <a:xfrm>
              <a:off x="6517371" y="3714373"/>
              <a:ext cx="5969" cy="5969"/>
            </a:xfrm>
            <a:custGeom>
              <a:avLst/>
              <a:gdLst>
                <a:gd name="T0" fmla="*/ 0 w 2"/>
                <a:gd name="T1" fmla="*/ 2 h 2"/>
                <a:gd name="T2" fmla="*/ 2 w 2"/>
                <a:gd name="T3" fmla="*/ 1 h 2"/>
                <a:gd name="T4" fmla="*/ 2 w 2"/>
                <a:gd name="T5" fmla="*/ 0 h 2"/>
                <a:gd name="T6" fmla="*/ 1 w 2"/>
                <a:gd name="T7" fmla="*/ 0 h 2"/>
                <a:gd name="T8" fmla="*/ 0 w 2"/>
                <a:gd name="T9" fmla="*/ 0 h 2"/>
                <a:gd name="T10" fmla="*/ 0 w 2"/>
                <a:gd name="T11" fmla="*/ 1 h 2"/>
                <a:gd name="T12" fmla="*/ 0 w 2"/>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0" y="2"/>
                  </a:moveTo>
                  <a:cubicBezTo>
                    <a:pt x="0" y="2"/>
                    <a:pt x="2" y="1"/>
                    <a:pt x="2" y="1"/>
                  </a:cubicBezTo>
                  <a:cubicBezTo>
                    <a:pt x="2" y="0"/>
                    <a:pt x="2" y="0"/>
                    <a:pt x="2" y="0"/>
                  </a:cubicBezTo>
                  <a:cubicBezTo>
                    <a:pt x="1" y="0"/>
                    <a:pt x="1" y="0"/>
                    <a:pt x="1" y="0"/>
                  </a:cubicBezTo>
                  <a:cubicBezTo>
                    <a:pt x="0" y="0"/>
                    <a:pt x="0" y="0"/>
                    <a:pt x="0" y="0"/>
                  </a:cubicBezTo>
                  <a:cubicBezTo>
                    <a:pt x="0" y="1"/>
                    <a:pt x="0" y="1"/>
                    <a:pt x="0" y="1"/>
                  </a:cubicBezTo>
                  <a:lnTo>
                    <a:pt x="0" y="2"/>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583" name="Freeform 879"/>
            <p:cNvSpPr>
              <a:spLocks/>
            </p:cNvSpPr>
            <p:nvPr/>
          </p:nvSpPr>
          <p:spPr bwMode="auto">
            <a:xfrm>
              <a:off x="6467237" y="3592617"/>
              <a:ext cx="8356" cy="5969"/>
            </a:xfrm>
            <a:custGeom>
              <a:avLst/>
              <a:gdLst>
                <a:gd name="T0" fmla="*/ 5 w 7"/>
                <a:gd name="T1" fmla="*/ 0 h 5"/>
                <a:gd name="T2" fmla="*/ 2 w 7"/>
                <a:gd name="T3" fmla="*/ 0 h 5"/>
                <a:gd name="T4" fmla="*/ 0 w 7"/>
                <a:gd name="T5" fmla="*/ 3 h 5"/>
                <a:gd name="T6" fmla="*/ 2 w 7"/>
                <a:gd name="T7" fmla="*/ 3 h 5"/>
                <a:gd name="T8" fmla="*/ 5 w 7"/>
                <a:gd name="T9" fmla="*/ 5 h 5"/>
                <a:gd name="T10" fmla="*/ 7 w 7"/>
                <a:gd name="T11" fmla="*/ 3 h 5"/>
                <a:gd name="T12" fmla="*/ 7 w 7"/>
                <a:gd name="T13" fmla="*/ 0 h 5"/>
                <a:gd name="T14" fmla="*/ 5 w 7"/>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5">
                  <a:moveTo>
                    <a:pt x="5" y="0"/>
                  </a:moveTo>
                  <a:lnTo>
                    <a:pt x="2" y="0"/>
                  </a:lnTo>
                  <a:lnTo>
                    <a:pt x="0" y="3"/>
                  </a:lnTo>
                  <a:lnTo>
                    <a:pt x="2" y="3"/>
                  </a:lnTo>
                  <a:lnTo>
                    <a:pt x="5" y="5"/>
                  </a:lnTo>
                  <a:lnTo>
                    <a:pt x="7" y="3"/>
                  </a:lnTo>
                  <a:lnTo>
                    <a:pt x="7" y="0"/>
                  </a:lnTo>
                  <a:lnTo>
                    <a:pt x="5" y="0"/>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584" name="Freeform 880"/>
            <p:cNvSpPr>
              <a:spLocks/>
            </p:cNvSpPr>
            <p:nvPr/>
          </p:nvSpPr>
          <p:spPr bwMode="auto">
            <a:xfrm>
              <a:off x="6433813" y="3646332"/>
              <a:ext cx="41779" cy="34617"/>
            </a:xfrm>
            <a:custGeom>
              <a:avLst/>
              <a:gdLst>
                <a:gd name="T0" fmla="*/ 2 w 35"/>
                <a:gd name="T1" fmla="*/ 0 h 29"/>
                <a:gd name="T2" fmla="*/ 0 w 35"/>
                <a:gd name="T3" fmla="*/ 3 h 29"/>
                <a:gd name="T4" fmla="*/ 2 w 35"/>
                <a:gd name="T5" fmla="*/ 3 h 29"/>
                <a:gd name="T6" fmla="*/ 4 w 35"/>
                <a:gd name="T7" fmla="*/ 3 h 29"/>
                <a:gd name="T8" fmla="*/ 7 w 35"/>
                <a:gd name="T9" fmla="*/ 5 h 29"/>
                <a:gd name="T10" fmla="*/ 7 w 35"/>
                <a:gd name="T11" fmla="*/ 8 h 29"/>
                <a:gd name="T12" fmla="*/ 9 w 35"/>
                <a:gd name="T13" fmla="*/ 8 h 29"/>
                <a:gd name="T14" fmla="*/ 11 w 35"/>
                <a:gd name="T15" fmla="*/ 10 h 29"/>
                <a:gd name="T16" fmla="*/ 14 w 35"/>
                <a:gd name="T17" fmla="*/ 10 h 29"/>
                <a:gd name="T18" fmla="*/ 14 w 35"/>
                <a:gd name="T19" fmla="*/ 12 h 29"/>
                <a:gd name="T20" fmla="*/ 18 w 35"/>
                <a:gd name="T21" fmla="*/ 15 h 29"/>
                <a:gd name="T22" fmla="*/ 21 w 35"/>
                <a:gd name="T23" fmla="*/ 15 h 29"/>
                <a:gd name="T24" fmla="*/ 21 w 35"/>
                <a:gd name="T25" fmla="*/ 17 h 29"/>
                <a:gd name="T26" fmla="*/ 26 w 35"/>
                <a:gd name="T27" fmla="*/ 19 h 29"/>
                <a:gd name="T28" fmla="*/ 26 w 35"/>
                <a:gd name="T29" fmla="*/ 22 h 29"/>
                <a:gd name="T30" fmla="*/ 26 w 35"/>
                <a:gd name="T31" fmla="*/ 24 h 29"/>
                <a:gd name="T32" fmla="*/ 28 w 35"/>
                <a:gd name="T33" fmla="*/ 26 h 29"/>
                <a:gd name="T34" fmla="*/ 30 w 35"/>
                <a:gd name="T35" fmla="*/ 29 h 29"/>
                <a:gd name="T36" fmla="*/ 33 w 35"/>
                <a:gd name="T37" fmla="*/ 26 h 29"/>
                <a:gd name="T38" fmla="*/ 33 w 35"/>
                <a:gd name="T39" fmla="*/ 29 h 29"/>
                <a:gd name="T40" fmla="*/ 35 w 35"/>
                <a:gd name="T41" fmla="*/ 24 h 29"/>
                <a:gd name="T42" fmla="*/ 30 w 35"/>
                <a:gd name="T43" fmla="*/ 24 h 29"/>
                <a:gd name="T44" fmla="*/ 30 w 35"/>
                <a:gd name="T45" fmla="*/ 24 h 29"/>
                <a:gd name="T46" fmla="*/ 28 w 35"/>
                <a:gd name="T47" fmla="*/ 22 h 29"/>
                <a:gd name="T48" fmla="*/ 28 w 35"/>
                <a:gd name="T49" fmla="*/ 19 h 29"/>
                <a:gd name="T50" fmla="*/ 28 w 35"/>
                <a:gd name="T51" fmla="*/ 17 h 29"/>
                <a:gd name="T52" fmla="*/ 28 w 35"/>
                <a:gd name="T53" fmla="*/ 15 h 29"/>
                <a:gd name="T54" fmla="*/ 26 w 35"/>
                <a:gd name="T55" fmla="*/ 12 h 29"/>
                <a:gd name="T56" fmla="*/ 21 w 35"/>
                <a:gd name="T57" fmla="*/ 8 h 29"/>
                <a:gd name="T58" fmla="*/ 21 w 35"/>
                <a:gd name="T59" fmla="*/ 8 h 29"/>
                <a:gd name="T60" fmla="*/ 18 w 35"/>
                <a:gd name="T61" fmla="*/ 8 h 29"/>
                <a:gd name="T62" fmla="*/ 16 w 35"/>
                <a:gd name="T63" fmla="*/ 8 h 29"/>
                <a:gd name="T64" fmla="*/ 14 w 35"/>
                <a:gd name="T65" fmla="*/ 5 h 29"/>
                <a:gd name="T66" fmla="*/ 9 w 35"/>
                <a:gd name="T67" fmla="*/ 3 h 29"/>
                <a:gd name="T68" fmla="*/ 7 w 35"/>
                <a:gd name="T69" fmla="*/ 0 h 29"/>
                <a:gd name="T70" fmla="*/ 2 w 35"/>
                <a:gd name="T71"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5" h="29">
                  <a:moveTo>
                    <a:pt x="2" y="0"/>
                  </a:moveTo>
                  <a:lnTo>
                    <a:pt x="0" y="3"/>
                  </a:lnTo>
                  <a:lnTo>
                    <a:pt x="2" y="3"/>
                  </a:lnTo>
                  <a:lnTo>
                    <a:pt x="4" y="3"/>
                  </a:lnTo>
                  <a:lnTo>
                    <a:pt x="7" y="5"/>
                  </a:lnTo>
                  <a:lnTo>
                    <a:pt x="7" y="8"/>
                  </a:lnTo>
                  <a:lnTo>
                    <a:pt x="9" y="8"/>
                  </a:lnTo>
                  <a:lnTo>
                    <a:pt x="11" y="10"/>
                  </a:lnTo>
                  <a:lnTo>
                    <a:pt x="14" y="10"/>
                  </a:lnTo>
                  <a:lnTo>
                    <a:pt x="14" y="12"/>
                  </a:lnTo>
                  <a:lnTo>
                    <a:pt x="18" y="15"/>
                  </a:lnTo>
                  <a:lnTo>
                    <a:pt x="21" y="15"/>
                  </a:lnTo>
                  <a:lnTo>
                    <a:pt x="21" y="17"/>
                  </a:lnTo>
                  <a:lnTo>
                    <a:pt x="26" y="19"/>
                  </a:lnTo>
                  <a:lnTo>
                    <a:pt x="26" y="22"/>
                  </a:lnTo>
                  <a:lnTo>
                    <a:pt x="26" y="24"/>
                  </a:lnTo>
                  <a:lnTo>
                    <a:pt x="28" y="26"/>
                  </a:lnTo>
                  <a:lnTo>
                    <a:pt x="30" y="29"/>
                  </a:lnTo>
                  <a:lnTo>
                    <a:pt x="33" y="26"/>
                  </a:lnTo>
                  <a:lnTo>
                    <a:pt x="33" y="29"/>
                  </a:lnTo>
                  <a:lnTo>
                    <a:pt x="35" y="24"/>
                  </a:lnTo>
                  <a:lnTo>
                    <a:pt x="30" y="24"/>
                  </a:lnTo>
                  <a:lnTo>
                    <a:pt x="30" y="24"/>
                  </a:lnTo>
                  <a:lnTo>
                    <a:pt x="28" y="22"/>
                  </a:lnTo>
                  <a:lnTo>
                    <a:pt x="28" y="19"/>
                  </a:lnTo>
                  <a:lnTo>
                    <a:pt x="28" y="17"/>
                  </a:lnTo>
                  <a:lnTo>
                    <a:pt x="28" y="15"/>
                  </a:lnTo>
                  <a:lnTo>
                    <a:pt x="26" y="12"/>
                  </a:lnTo>
                  <a:lnTo>
                    <a:pt x="21" y="8"/>
                  </a:lnTo>
                  <a:lnTo>
                    <a:pt x="21" y="8"/>
                  </a:lnTo>
                  <a:lnTo>
                    <a:pt x="18" y="8"/>
                  </a:lnTo>
                  <a:lnTo>
                    <a:pt x="16" y="8"/>
                  </a:lnTo>
                  <a:lnTo>
                    <a:pt x="14" y="5"/>
                  </a:lnTo>
                  <a:lnTo>
                    <a:pt x="9" y="3"/>
                  </a:lnTo>
                  <a:lnTo>
                    <a:pt x="7" y="0"/>
                  </a:lnTo>
                  <a:lnTo>
                    <a:pt x="2" y="0"/>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585" name="Freeform 881"/>
            <p:cNvSpPr>
              <a:spLocks/>
            </p:cNvSpPr>
            <p:nvPr/>
          </p:nvSpPr>
          <p:spPr bwMode="auto">
            <a:xfrm>
              <a:off x="6455300" y="3743021"/>
              <a:ext cx="65653" cy="19099"/>
            </a:xfrm>
            <a:custGeom>
              <a:avLst/>
              <a:gdLst>
                <a:gd name="T0" fmla="*/ 0 w 55"/>
                <a:gd name="T1" fmla="*/ 0 h 16"/>
                <a:gd name="T2" fmla="*/ 0 w 55"/>
                <a:gd name="T3" fmla="*/ 5 h 16"/>
                <a:gd name="T4" fmla="*/ 0 w 55"/>
                <a:gd name="T5" fmla="*/ 7 h 16"/>
                <a:gd name="T6" fmla="*/ 0 w 55"/>
                <a:gd name="T7" fmla="*/ 9 h 16"/>
                <a:gd name="T8" fmla="*/ 3 w 55"/>
                <a:gd name="T9" fmla="*/ 12 h 16"/>
                <a:gd name="T10" fmla="*/ 10 w 55"/>
                <a:gd name="T11" fmla="*/ 9 h 16"/>
                <a:gd name="T12" fmla="*/ 12 w 55"/>
                <a:gd name="T13" fmla="*/ 9 h 16"/>
                <a:gd name="T14" fmla="*/ 15 w 55"/>
                <a:gd name="T15" fmla="*/ 9 h 16"/>
                <a:gd name="T16" fmla="*/ 19 w 55"/>
                <a:gd name="T17" fmla="*/ 12 h 16"/>
                <a:gd name="T18" fmla="*/ 24 w 55"/>
                <a:gd name="T19" fmla="*/ 14 h 16"/>
                <a:gd name="T20" fmla="*/ 24 w 55"/>
                <a:gd name="T21" fmla="*/ 16 h 16"/>
                <a:gd name="T22" fmla="*/ 29 w 55"/>
                <a:gd name="T23" fmla="*/ 16 h 16"/>
                <a:gd name="T24" fmla="*/ 34 w 55"/>
                <a:gd name="T25" fmla="*/ 14 h 16"/>
                <a:gd name="T26" fmla="*/ 38 w 55"/>
                <a:gd name="T27" fmla="*/ 14 h 16"/>
                <a:gd name="T28" fmla="*/ 45 w 55"/>
                <a:gd name="T29" fmla="*/ 14 h 16"/>
                <a:gd name="T30" fmla="*/ 50 w 55"/>
                <a:gd name="T31" fmla="*/ 14 h 16"/>
                <a:gd name="T32" fmla="*/ 55 w 55"/>
                <a:gd name="T33" fmla="*/ 12 h 16"/>
                <a:gd name="T34" fmla="*/ 55 w 55"/>
                <a:gd name="T35" fmla="*/ 9 h 16"/>
                <a:gd name="T36" fmla="*/ 55 w 55"/>
                <a:gd name="T37" fmla="*/ 7 h 16"/>
                <a:gd name="T38" fmla="*/ 55 w 55"/>
                <a:gd name="T39" fmla="*/ 5 h 16"/>
                <a:gd name="T40" fmla="*/ 52 w 55"/>
                <a:gd name="T41" fmla="*/ 5 h 16"/>
                <a:gd name="T42" fmla="*/ 52 w 55"/>
                <a:gd name="T43" fmla="*/ 7 h 16"/>
                <a:gd name="T44" fmla="*/ 50 w 55"/>
                <a:gd name="T45" fmla="*/ 9 h 16"/>
                <a:gd name="T46" fmla="*/ 48 w 55"/>
                <a:gd name="T47" fmla="*/ 9 h 16"/>
                <a:gd name="T48" fmla="*/ 48 w 55"/>
                <a:gd name="T49" fmla="*/ 9 h 16"/>
                <a:gd name="T50" fmla="*/ 45 w 55"/>
                <a:gd name="T51" fmla="*/ 9 h 16"/>
                <a:gd name="T52" fmla="*/ 45 w 55"/>
                <a:gd name="T53" fmla="*/ 7 h 16"/>
                <a:gd name="T54" fmla="*/ 43 w 55"/>
                <a:gd name="T55" fmla="*/ 5 h 16"/>
                <a:gd name="T56" fmla="*/ 43 w 55"/>
                <a:gd name="T57" fmla="*/ 5 h 16"/>
                <a:gd name="T58" fmla="*/ 36 w 55"/>
                <a:gd name="T59" fmla="*/ 5 h 16"/>
                <a:gd name="T60" fmla="*/ 31 w 55"/>
                <a:gd name="T61" fmla="*/ 2 h 16"/>
                <a:gd name="T62" fmla="*/ 26 w 55"/>
                <a:gd name="T63" fmla="*/ 2 h 16"/>
                <a:gd name="T64" fmla="*/ 22 w 55"/>
                <a:gd name="T65" fmla="*/ 5 h 16"/>
                <a:gd name="T66" fmla="*/ 17 w 55"/>
                <a:gd name="T67" fmla="*/ 7 h 16"/>
                <a:gd name="T68" fmla="*/ 15 w 55"/>
                <a:gd name="T69" fmla="*/ 5 h 16"/>
                <a:gd name="T70" fmla="*/ 15 w 55"/>
                <a:gd name="T71" fmla="*/ 2 h 16"/>
                <a:gd name="T72" fmla="*/ 12 w 55"/>
                <a:gd name="T73" fmla="*/ 2 h 16"/>
                <a:gd name="T74" fmla="*/ 12 w 55"/>
                <a:gd name="T75" fmla="*/ 2 h 16"/>
                <a:gd name="T76" fmla="*/ 12 w 55"/>
                <a:gd name="T77" fmla="*/ 0 h 16"/>
                <a:gd name="T78" fmla="*/ 8 w 55"/>
                <a:gd name="T79" fmla="*/ 0 h 16"/>
                <a:gd name="T80" fmla="*/ 10 w 55"/>
                <a:gd name="T81" fmla="*/ 0 h 16"/>
                <a:gd name="T82" fmla="*/ 10 w 55"/>
                <a:gd name="T83" fmla="*/ 2 h 16"/>
                <a:gd name="T84" fmla="*/ 8 w 55"/>
                <a:gd name="T85" fmla="*/ 2 h 16"/>
                <a:gd name="T86" fmla="*/ 5 w 55"/>
                <a:gd name="T87" fmla="*/ 2 h 16"/>
                <a:gd name="T88" fmla="*/ 5 w 55"/>
                <a:gd name="T89" fmla="*/ 0 h 16"/>
                <a:gd name="T90" fmla="*/ 3 w 55"/>
                <a:gd name="T91" fmla="*/ 0 h 16"/>
                <a:gd name="T92" fmla="*/ 3 w 55"/>
                <a:gd name="T93" fmla="*/ 0 h 16"/>
                <a:gd name="T94" fmla="*/ 5 w 55"/>
                <a:gd name="T95" fmla="*/ 2 h 16"/>
                <a:gd name="T96" fmla="*/ 3 w 55"/>
                <a:gd name="T97" fmla="*/ 2 h 16"/>
                <a:gd name="T98" fmla="*/ 0 w 55"/>
                <a:gd name="T99"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55" h="16">
                  <a:moveTo>
                    <a:pt x="0" y="0"/>
                  </a:moveTo>
                  <a:lnTo>
                    <a:pt x="0" y="5"/>
                  </a:lnTo>
                  <a:lnTo>
                    <a:pt x="0" y="7"/>
                  </a:lnTo>
                  <a:lnTo>
                    <a:pt x="0" y="9"/>
                  </a:lnTo>
                  <a:lnTo>
                    <a:pt x="3" y="12"/>
                  </a:lnTo>
                  <a:lnTo>
                    <a:pt x="10" y="9"/>
                  </a:lnTo>
                  <a:lnTo>
                    <a:pt x="12" y="9"/>
                  </a:lnTo>
                  <a:lnTo>
                    <a:pt x="15" y="9"/>
                  </a:lnTo>
                  <a:lnTo>
                    <a:pt x="19" y="12"/>
                  </a:lnTo>
                  <a:lnTo>
                    <a:pt x="24" y="14"/>
                  </a:lnTo>
                  <a:lnTo>
                    <a:pt x="24" y="16"/>
                  </a:lnTo>
                  <a:lnTo>
                    <a:pt x="29" y="16"/>
                  </a:lnTo>
                  <a:lnTo>
                    <a:pt x="34" y="14"/>
                  </a:lnTo>
                  <a:lnTo>
                    <a:pt x="38" y="14"/>
                  </a:lnTo>
                  <a:lnTo>
                    <a:pt x="45" y="14"/>
                  </a:lnTo>
                  <a:lnTo>
                    <a:pt x="50" y="14"/>
                  </a:lnTo>
                  <a:lnTo>
                    <a:pt x="55" y="12"/>
                  </a:lnTo>
                  <a:lnTo>
                    <a:pt x="55" y="9"/>
                  </a:lnTo>
                  <a:lnTo>
                    <a:pt x="55" y="7"/>
                  </a:lnTo>
                  <a:lnTo>
                    <a:pt x="55" y="5"/>
                  </a:lnTo>
                  <a:lnTo>
                    <a:pt x="52" y="5"/>
                  </a:lnTo>
                  <a:lnTo>
                    <a:pt x="52" y="7"/>
                  </a:lnTo>
                  <a:lnTo>
                    <a:pt x="50" y="9"/>
                  </a:lnTo>
                  <a:lnTo>
                    <a:pt x="48" y="9"/>
                  </a:lnTo>
                  <a:lnTo>
                    <a:pt x="48" y="9"/>
                  </a:lnTo>
                  <a:lnTo>
                    <a:pt x="45" y="9"/>
                  </a:lnTo>
                  <a:lnTo>
                    <a:pt x="45" y="7"/>
                  </a:lnTo>
                  <a:lnTo>
                    <a:pt x="43" y="5"/>
                  </a:lnTo>
                  <a:lnTo>
                    <a:pt x="43" y="5"/>
                  </a:lnTo>
                  <a:lnTo>
                    <a:pt x="36" y="5"/>
                  </a:lnTo>
                  <a:lnTo>
                    <a:pt x="31" y="2"/>
                  </a:lnTo>
                  <a:lnTo>
                    <a:pt x="26" y="2"/>
                  </a:lnTo>
                  <a:lnTo>
                    <a:pt x="22" y="5"/>
                  </a:lnTo>
                  <a:lnTo>
                    <a:pt x="17" y="7"/>
                  </a:lnTo>
                  <a:lnTo>
                    <a:pt x="15" y="5"/>
                  </a:lnTo>
                  <a:lnTo>
                    <a:pt x="15" y="2"/>
                  </a:lnTo>
                  <a:lnTo>
                    <a:pt x="12" y="2"/>
                  </a:lnTo>
                  <a:lnTo>
                    <a:pt x="12" y="2"/>
                  </a:lnTo>
                  <a:lnTo>
                    <a:pt x="12" y="0"/>
                  </a:lnTo>
                  <a:lnTo>
                    <a:pt x="8" y="0"/>
                  </a:lnTo>
                  <a:lnTo>
                    <a:pt x="10" y="0"/>
                  </a:lnTo>
                  <a:lnTo>
                    <a:pt x="10" y="2"/>
                  </a:lnTo>
                  <a:lnTo>
                    <a:pt x="8" y="2"/>
                  </a:lnTo>
                  <a:lnTo>
                    <a:pt x="5" y="2"/>
                  </a:lnTo>
                  <a:lnTo>
                    <a:pt x="5" y="0"/>
                  </a:lnTo>
                  <a:lnTo>
                    <a:pt x="3" y="0"/>
                  </a:lnTo>
                  <a:lnTo>
                    <a:pt x="3" y="0"/>
                  </a:lnTo>
                  <a:lnTo>
                    <a:pt x="5" y="2"/>
                  </a:lnTo>
                  <a:lnTo>
                    <a:pt x="3" y="2"/>
                  </a:lnTo>
                  <a:lnTo>
                    <a:pt x="0" y="0"/>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586" name="Freeform 882"/>
            <p:cNvSpPr>
              <a:spLocks/>
            </p:cNvSpPr>
            <p:nvPr/>
          </p:nvSpPr>
          <p:spPr bwMode="auto">
            <a:xfrm>
              <a:off x="6932774" y="3612909"/>
              <a:ext cx="42973" cy="31036"/>
            </a:xfrm>
            <a:custGeom>
              <a:avLst/>
              <a:gdLst>
                <a:gd name="T0" fmla="*/ 21 w 36"/>
                <a:gd name="T1" fmla="*/ 10 h 26"/>
                <a:gd name="T2" fmla="*/ 19 w 36"/>
                <a:gd name="T3" fmla="*/ 2 h 26"/>
                <a:gd name="T4" fmla="*/ 14 w 36"/>
                <a:gd name="T5" fmla="*/ 2 h 26"/>
                <a:gd name="T6" fmla="*/ 12 w 36"/>
                <a:gd name="T7" fmla="*/ 5 h 26"/>
                <a:gd name="T8" fmla="*/ 7 w 36"/>
                <a:gd name="T9" fmla="*/ 0 h 26"/>
                <a:gd name="T10" fmla="*/ 5 w 36"/>
                <a:gd name="T11" fmla="*/ 0 h 26"/>
                <a:gd name="T12" fmla="*/ 0 w 36"/>
                <a:gd name="T13" fmla="*/ 0 h 26"/>
                <a:gd name="T14" fmla="*/ 0 w 36"/>
                <a:gd name="T15" fmla="*/ 0 h 26"/>
                <a:gd name="T16" fmla="*/ 2 w 36"/>
                <a:gd name="T17" fmla="*/ 2 h 26"/>
                <a:gd name="T18" fmla="*/ 2 w 36"/>
                <a:gd name="T19" fmla="*/ 2 h 26"/>
                <a:gd name="T20" fmla="*/ 5 w 36"/>
                <a:gd name="T21" fmla="*/ 5 h 26"/>
                <a:gd name="T22" fmla="*/ 7 w 36"/>
                <a:gd name="T23" fmla="*/ 5 h 26"/>
                <a:gd name="T24" fmla="*/ 10 w 36"/>
                <a:gd name="T25" fmla="*/ 10 h 26"/>
                <a:gd name="T26" fmla="*/ 10 w 36"/>
                <a:gd name="T27" fmla="*/ 12 h 26"/>
                <a:gd name="T28" fmla="*/ 19 w 36"/>
                <a:gd name="T29" fmla="*/ 17 h 26"/>
                <a:gd name="T30" fmla="*/ 19 w 36"/>
                <a:gd name="T31" fmla="*/ 21 h 26"/>
                <a:gd name="T32" fmla="*/ 24 w 36"/>
                <a:gd name="T33" fmla="*/ 24 h 26"/>
                <a:gd name="T34" fmla="*/ 28 w 36"/>
                <a:gd name="T35" fmla="*/ 24 h 26"/>
                <a:gd name="T36" fmla="*/ 36 w 36"/>
                <a:gd name="T37" fmla="*/ 26 h 26"/>
                <a:gd name="T38" fmla="*/ 36 w 36"/>
                <a:gd name="T39" fmla="*/ 24 h 26"/>
                <a:gd name="T40" fmla="*/ 26 w 36"/>
                <a:gd name="T41" fmla="*/ 10 h 26"/>
                <a:gd name="T42" fmla="*/ 21 w 36"/>
                <a:gd name="T43" fmla="*/ 10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6" h="26">
                  <a:moveTo>
                    <a:pt x="21" y="10"/>
                  </a:moveTo>
                  <a:lnTo>
                    <a:pt x="19" y="2"/>
                  </a:lnTo>
                  <a:lnTo>
                    <a:pt x="14" y="2"/>
                  </a:lnTo>
                  <a:lnTo>
                    <a:pt x="12" y="5"/>
                  </a:lnTo>
                  <a:lnTo>
                    <a:pt x="7" y="0"/>
                  </a:lnTo>
                  <a:lnTo>
                    <a:pt x="5" y="0"/>
                  </a:lnTo>
                  <a:lnTo>
                    <a:pt x="0" y="0"/>
                  </a:lnTo>
                  <a:lnTo>
                    <a:pt x="0" y="0"/>
                  </a:lnTo>
                  <a:lnTo>
                    <a:pt x="2" y="2"/>
                  </a:lnTo>
                  <a:lnTo>
                    <a:pt x="2" y="2"/>
                  </a:lnTo>
                  <a:lnTo>
                    <a:pt x="5" y="5"/>
                  </a:lnTo>
                  <a:lnTo>
                    <a:pt x="7" y="5"/>
                  </a:lnTo>
                  <a:lnTo>
                    <a:pt x="10" y="10"/>
                  </a:lnTo>
                  <a:lnTo>
                    <a:pt x="10" y="12"/>
                  </a:lnTo>
                  <a:lnTo>
                    <a:pt x="19" y="17"/>
                  </a:lnTo>
                  <a:lnTo>
                    <a:pt x="19" y="21"/>
                  </a:lnTo>
                  <a:lnTo>
                    <a:pt x="24" y="24"/>
                  </a:lnTo>
                  <a:lnTo>
                    <a:pt x="28" y="24"/>
                  </a:lnTo>
                  <a:lnTo>
                    <a:pt x="36" y="26"/>
                  </a:lnTo>
                  <a:lnTo>
                    <a:pt x="36" y="24"/>
                  </a:lnTo>
                  <a:lnTo>
                    <a:pt x="26" y="10"/>
                  </a:lnTo>
                  <a:lnTo>
                    <a:pt x="21" y="10"/>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587" name="Freeform 883"/>
            <p:cNvSpPr>
              <a:spLocks/>
            </p:cNvSpPr>
            <p:nvPr/>
          </p:nvSpPr>
          <p:spPr bwMode="auto">
            <a:xfrm>
              <a:off x="6935162" y="3544869"/>
              <a:ext cx="133693" cy="111013"/>
            </a:xfrm>
            <a:custGeom>
              <a:avLst/>
              <a:gdLst>
                <a:gd name="T0" fmla="*/ 86 w 112"/>
                <a:gd name="T1" fmla="*/ 78 h 93"/>
                <a:gd name="T2" fmla="*/ 86 w 112"/>
                <a:gd name="T3" fmla="*/ 71 h 93"/>
                <a:gd name="T4" fmla="*/ 90 w 112"/>
                <a:gd name="T5" fmla="*/ 71 h 93"/>
                <a:gd name="T6" fmla="*/ 90 w 112"/>
                <a:gd name="T7" fmla="*/ 78 h 93"/>
                <a:gd name="T8" fmla="*/ 90 w 112"/>
                <a:gd name="T9" fmla="*/ 69 h 93"/>
                <a:gd name="T10" fmla="*/ 93 w 112"/>
                <a:gd name="T11" fmla="*/ 64 h 93"/>
                <a:gd name="T12" fmla="*/ 93 w 112"/>
                <a:gd name="T13" fmla="*/ 59 h 93"/>
                <a:gd name="T14" fmla="*/ 93 w 112"/>
                <a:gd name="T15" fmla="*/ 52 h 93"/>
                <a:gd name="T16" fmla="*/ 100 w 112"/>
                <a:gd name="T17" fmla="*/ 40 h 93"/>
                <a:gd name="T18" fmla="*/ 107 w 112"/>
                <a:gd name="T19" fmla="*/ 40 h 93"/>
                <a:gd name="T20" fmla="*/ 107 w 112"/>
                <a:gd name="T21" fmla="*/ 36 h 93"/>
                <a:gd name="T22" fmla="*/ 97 w 112"/>
                <a:gd name="T23" fmla="*/ 33 h 93"/>
                <a:gd name="T24" fmla="*/ 93 w 112"/>
                <a:gd name="T25" fmla="*/ 26 h 93"/>
                <a:gd name="T26" fmla="*/ 83 w 112"/>
                <a:gd name="T27" fmla="*/ 17 h 93"/>
                <a:gd name="T28" fmla="*/ 76 w 112"/>
                <a:gd name="T29" fmla="*/ 5 h 93"/>
                <a:gd name="T30" fmla="*/ 64 w 112"/>
                <a:gd name="T31" fmla="*/ 10 h 93"/>
                <a:gd name="T32" fmla="*/ 57 w 112"/>
                <a:gd name="T33" fmla="*/ 17 h 93"/>
                <a:gd name="T34" fmla="*/ 45 w 112"/>
                <a:gd name="T35" fmla="*/ 10 h 93"/>
                <a:gd name="T36" fmla="*/ 29 w 112"/>
                <a:gd name="T37" fmla="*/ 3 h 93"/>
                <a:gd name="T38" fmla="*/ 34 w 112"/>
                <a:gd name="T39" fmla="*/ 12 h 93"/>
                <a:gd name="T40" fmla="*/ 34 w 112"/>
                <a:gd name="T41" fmla="*/ 24 h 93"/>
                <a:gd name="T42" fmla="*/ 19 w 112"/>
                <a:gd name="T43" fmla="*/ 19 h 93"/>
                <a:gd name="T44" fmla="*/ 0 w 112"/>
                <a:gd name="T45" fmla="*/ 17 h 93"/>
                <a:gd name="T46" fmla="*/ 5 w 112"/>
                <a:gd name="T47" fmla="*/ 24 h 93"/>
                <a:gd name="T48" fmla="*/ 15 w 112"/>
                <a:gd name="T49" fmla="*/ 29 h 93"/>
                <a:gd name="T50" fmla="*/ 15 w 112"/>
                <a:gd name="T51" fmla="*/ 38 h 93"/>
                <a:gd name="T52" fmla="*/ 22 w 112"/>
                <a:gd name="T53" fmla="*/ 48 h 93"/>
                <a:gd name="T54" fmla="*/ 22 w 112"/>
                <a:gd name="T55" fmla="*/ 57 h 93"/>
                <a:gd name="T56" fmla="*/ 38 w 112"/>
                <a:gd name="T57" fmla="*/ 62 h 93"/>
                <a:gd name="T58" fmla="*/ 38 w 112"/>
                <a:gd name="T59" fmla="*/ 69 h 93"/>
                <a:gd name="T60" fmla="*/ 38 w 112"/>
                <a:gd name="T61" fmla="*/ 76 h 93"/>
                <a:gd name="T62" fmla="*/ 38 w 112"/>
                <a:gd name="T63" fmla="*/ 81 h 93"/>
                <a:gd name="T64" fmla="*/ 45 w 112"/>
                <a:gd name="T65" fmla="*/ 78 h 93"/>
                <a:gd name="T66" fmla="*/ 48 w 112"/>
                <a:gd name="T67" fmla="*/ 76 h 93"/>
                <a:gd name="T68" fmla="*/ 52 w 112"/>
                <a:gd name="T69" fmla="*/ 69 h 93"/>
                <a:gd name="T70" fmla="*/ 57 w 112"/>
                <a:gd name="T71" fmla="*/ 67 h 93"/>
                <a:gd name="T72" fmla="*/ 64 w 112"/>
                <a:gd name="T73" fmla="*/ 62 h 93"/>
                <a:gd name="T74" fmla="*/ 67 w 112"/>
                <a:gd name="T75" fmla="*/ 64 h 93"/>
                <a:gd name="T76" fmla="*/ 71 w 112"/>
                <a:gd name="T77" fmla="*/ 67 h 93"/>
                <a:gd name="T78" fmla="*/ 71 w 112"/>
                <a:gd name="T79" fmla="*/ 71 h 93"/>
                <a:gd name="T80" fmla="*/ 76 w 112"/>
                <a:gd name="T81" fmla="*/ 76 h 93"/>
                <a:gd name="T82" fmla="*/ 76 w 112"/>
                <a:gd name="T83" fmla="*/ 88 h 93"/>
                <a:gd name="T84" fmla="*/ 81 w 112"/>
                <a:gd name="T85" fmla="*/ 93 h 93"/>
                <a:gd name="T86" fmla="*/ 86 w 112"/>
                <a:gd name="T87" fmla="*/ 93 h 93"/>
                <a:gd name="T88" fmla="*/ 86 w 112"/>
                <a:gd name="T89" fmla="*/ 83 h 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12" h="93">
                  <a:moveTo>
                    <a:pt x="86" y="83"/>
                  </a:moveTo>
                  <a:lnTo>
                    <a:pt x="86" y="78"/>
                  </a:lnTo>
                  <a:lnTo>
                    <a:pt x="86" y="74"/>
                  </a:lnTo>
                  <a:lnTo>
                    <a:pt x="86" y="71"/>
                  </a:lnTo>
                  <a:lnTo>
                    <a:pt x="88" y="69"/>
                  </a:lnTo>
                  <a:lnTo>
                    <a:pt x="90" y="71"/>
                  </a:lnTo>
                  <a:lnTo>
                    <a:pt x="88" y="76"/>
                  </a:lnTo>
                  <a:lnTo>
                    <a:pt x="90" y="78"/>
                  </a:lnTo>
                  <a:lnTo>
                    <a:pt x="90" y="76"/>
                  </a:lnTo>
                  <a:lnTo>
                    <a:pt x="90" y="69"/>
                  </a:lnTo>
                  <a:lnTo>
                    <a:pt x="93" y="67"/>
                  </a:lnTo>
                  <a:lnTo>
                    <a:pt x="93" y="64"/>
                  </a:lnTo>
                  <a:lnTo>
                    <a:pt x="93" y="62"/>
                  </a:lnTo>
                  <a:lnTo>
                    <a:pt x="93" y="59"/>
                  </a:lnTo>
                  <a:lnTo>
                    <a:pt x="95" y="57"/>
                  </a:lnTo>
                  <a:lnTo>
                    <a:pt x="93" y="52"/>
                  </a:lnTo>
                  <a:lnTo>
                    <a:pt x="93" y="48"/>
                  </a:lnTo>
                  <a:lnTo>
                    <a:pt x="100" y="40"/>
                  </a:lnTo>
                  <a:lnTo>
                    <a:pt x="104" y="40"/>
                  </a:lnTo>
                  <a:lnTo>
                    <a:pt x="107" y="40"/>
                  </a:lnTo>
                  <a:lnTo>
                    <a:pt x="112" y="40"/>
                  </a:lnTo>
                  <a:lnTo>
                    <a:pt x="107" y="36"/>
                  </a:lnTo>
                  <a:lnTo>
                    <a:pt x="102" y="33"/>
                  </a:lnTo>
                  <a:lnTo>
                    <a:pt x="97" y="33"/>
                  </a:lnTo>
                  <a:lnTo>
                    <a:pt x="93" y="31"/>
                  </a:lnTo>
                  <a:lnTo>
                    <a:pt x="93" y="26"/>
                  </a:lnTo>
                  <a:lnTo>
                    <a:pt x="86" y="22"/>
                  </a:lnTo>
                  <a:lnTo>
                    <a:pt x="83" y="17"/>
                  </a:lnTo>
                  <a:lnTo>
                    <a:pt x="83" y="12"/>
                  </a:lnTo>
                  <a:lnTo>
                    <a:pt x="76" y="5"/>
                  </a:lnTo>
                  <a:lnTo>
                    <a:pt x="71" y="0"/>
                  </a:lnTo>
                  <a:lnTo>
                    <a:pt x="64" y="10"/>
                  </a:lnTo>
                  <a:lnTo>
                    <a:pt x="60" y="12"/>
                  </a:lnTo>
                  <a:lnTo>
                    <a:pt x="57" y="17"/>
                  </a:lnTo>
                  <a:lnTo>
                    <a:pt x="48" y="14"/>
                  </a:lnTo>
                  <a:lnTo>
                    <a:pt x="45" y="10"/>
                  </a:lnTo>
                  <a:lnTo>
                    <a:pt x="36" y="3"/>
                  </a:lnTo>
                  <a:lnTo>
                    <a:pt x="29" y="3"/>
                  </a:lnTo>
                  <a:lnTo>
                    <a:pt x="26" y="10"/>
                  </a:lnTo>
                  <a:lnTo>
                    <a:pt x="34" y="12"/>
                  </a:lnTo>
                  <a:lnTo>
                    <a:pt x="36" y="17"/>
                  </a:lnTo>
                  <a:lnTo>
                    <a:pt x="34" y="24"/>
                  </a:lnTo>
                  <a:lnTo>
                    <a:pt x="26" y="22"/>
                  </a:lnTo>
                  <a:lnTo>
                    <a:pt x="19" y="19"/>
                  </a:lnTo>
                  <a:lnTo>
                    <a:pt x="8" y="14"/>
                  </a:lnTo>
                  <a:lnTo>
                    <a:pt x="0" y="17"/>
                  </a:lnTo>
                  <a:lnTo>
                    <a:pt x="0" y="19"/>
                  </a:lnTo>
                  <a:lnTo>
                    <a:pt x="5" y="24"/>
                  </a:lnTo>
                  <a:lnTo>
                    <a:pt x="12" y="24"/>
                  </a:lnTo>
                  <a:lnTo>
                    <a:pt x="15" y="29"/>
                  </a:lnTo>
                  <a:lnTo>
                    <a:pt x="15" y="33"/>
                  </a:lnTo>
                  <a:lnTo>
                    <a:pt x="15" y="38"/>
                  </a:lnTo>
                  <a:lnTo>
                    <a:pt x="22" y="45"/>
                  </a:lnTo>
                  <a:lnTo>
                    <a:pt x="22" y="48"/>
                  </a:lnTo>
                  <a:lnTo>
                    <a:pt x="19" y="52"/>
                  </a:lnTo>
                  <a:lnTo>
                    <a:pt x="22" y="57"/>
                  </a:lnTo>
                  <a:lnTo>
                    <a:pt x="31" y="62"/>
                  </a:lnTo>
                  <a:lnTo>
                    <a:pt x="38" y="62"/>
                  </a:lnTo>
                  <a:lnTo>
                    <a:pt x="43" y="67"/>
                  </a:lnTo>
                  <a:lnTo>
                    <a:pt x="38" y="69"/>
                  </a:lnTo>
                  <a:lnTo>
                    <a:pt x="41" y="74"/>
                  </a:lnTo>
                  <a:lnTo>
                    <a:pt x="38" y="76"/>
                  </a:lnTo>
                  <a:lnTo>
                    <a:pt x="38" y="81"/>
                  </a:lnTo>
                  <a:lnTo>
                    <a:pt x="38" y="81"/>
                  </a:lnTo>
                  <a:lnTo>
                    <a:pt x="41" y="81"/>
                  </a:lnTo>
                  <a:lnTo>
                    <a:pt x="45" y="78"/>
                  </a:lnTo>
                  <a:lnTo>
                    <a:pt x="45" y="76"/>
                  </a:lnTo>
                  <a:lnTo>
                    <a:pt x="48" y="76"/>
                  </a:lnTo>
                  <a:lnTo>
                    <a:pt x="50" y="74"/>
                  </a:lnTo>
                  <a:lnTo>
                    <a:pt x="52" y="69"/>
                  </a:lnTo>
                  <a:lnTo>
                    <a:pt x="55" y="69"/>
                  </a:lnTo>
                  <a:lnTo>
                    <a:pt x="57" y="67"/>
                  </a:lnTo>
                  <a:lnTo>
                    <a:pt x="60" y="64"/>
                  </a:lnTo>
                  <a:lnTo>
                    <a:pt x="64" y="62"/>
                  </a:lnTo>
                  <a:lnTo>
                    <a:pt x="67" y="62"/>
                  </a:lnTo>
                  <a:lnTo>
                    <a:pt x="67" y="64"/>
                  </a:lnTo>
                  <a:lnTo>
                    <a:pt x="69" y="64"/>
                  </a:lnTo>
                  <a:lnTo>
                    <a:pt x="71" y="67"/>
                  </a:lnTo>
                  <a:lnTo>
                    <a:pt x="74" y="69"/>
                  </a:lnTo>
                  <a:lnTo>
                    <a:pt x="71" y="71"/>
                  </a:lnTo>
                  <a:lnTo>
                    <a:pt x="71" y="74"/>
                  </a:lnTo>
                  <a:lnTo>
                    <a:pt x="76" y="76"/>
                  </a:lnTo>
                  <a:lnTo>
                    <a:pt x="69" y="81"/>
                  </a:lnTo>
                  <a:lnTo>
                    <a:pt x="76" y="88"/>
                  </a:lnTo>
                  <a:lnTo>
                    <a:pt x="81" y="90"/>
                  </a:lnTo>
                  <a:lnTo>
                    <a:pt x="81" y="93"/>
                  </a:lnTo>
                  <a:lnTo>
                    <a:pt x="86" y="93"/>
                  </a:lnTo>
                  <a:lnTo>
                    <a:pt x="86" y="93"/>
                  </a:lnTo>
                  <a:lnTo>
                    <a:pt x="86" y="83"/>
                  </a:lnTo>
                  <a:lnTo>
                    <a:pt x="86" y="83"/>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588" name="Freeform 884"/>
            <p:cNvSpPr>
              <a:spLocks/>
            </p:cNvSpPr>
            <p:nvPr/>
          </p:nvSpPr>
          <p:spPr bwMode="auto">
            <a:xfrm>
              <a:off x="6924418" y="3615296"/>
              <a:ext cx="494186" cy="401078"/>
            </a:xfrm>
            <a:custGeom>
              <a:avLst/>
              <a:gdLst>
                <a:gd name="T0" fmla="*/ 388 w 414"/>
                <a:gd name="T1" fmla="*/ 306 h 336"/>
                <a:gd name="T2" fmla="*/ 414 w 414"/>
                <a:gd name="T3" fmla="*/ 296 h 336"/>
                <a:gd name="T4" fmla="*/ 402 w 414"/>
                <a:gd name="T5" fmla="*/ 275 h 336"/>
                <a:gd name="T6" fmla="*/ 390 w 414"/>
                <a:gd name="T7" fmla="*/ 261 h 336"/>
                <a:gd name="T8" fmla="*/ 369 w 414"/>
                <a:gd name="T9" fmla="*/ 244 h 336"/>
                <a:gd name="T10" fmla="*/ 374 w 414"/>
                <a:gd name="T11" fmla="*/ 194 h 336"/>
                <a:gd name="T12" fmla="*/ 352 w 414"/>
                <a:gd name="T13" fmla="*/ 173 h 336"/>
                <a:gd name="T14" fmla="*/ 350 w 414"/>
                <a:gd name="T15" fmla="*/ 140 h 336"/>
                <a:gd name="T16" fmla="*/ 345 w 414"/>
                <a:gd name="T17" fmla="*/ 121 h 336"/>
                <a:gd name="T18" fmla="*/ 348 w 414"/>
                <a:gd name="T19" fmla="*/ 107 h 336"/>
                <a:gd name="T20" fmla="*/ 348 w 414"/>
                <a:gd name="T21" fmla="*/ 90 h 336"/>
                <a:gd name="T22" fmla="*/ 345 w 414"/>
                <a:gd name="T23" fmla="*/ 76 h 336"/>
                <a:gd name="T24" fmla="*/ 312 w 414"/>
                <a:gd name="T25" fmla="*/ 55 h 336"/>
                <a:gd name="T26" fmla="*/ 293 w 414"/>
                <a:gd name="T27" fmla="*/ 43 h 336"/>
                <a:gd name="T28" fmla="*/ 262 w 414"/>
                <a:gd name="T29" fmla="*/ 31 h 336"/>
                <a:gd name="T30" fmla="*/ 239 w 414"/>
                <a:gd name="T31" fmla="*/ 34 h 336"/>
                <a:gd name="T32" fmla="*/ 215 w 414"/>
                <a:gd name="T33" fmla="*/ 52 h 336"/>
                <a:gd name="T34" fmla="*/ 203 w 414"/>
                <a:gd name="T35" fmla="*/ 69 h 336"/>
                <a:gd name="T36" fmla="*/ 158 w 414"/>
                <a:gd name="T37" fmla="*/ 74 h 336"/>
                <a:gd name="T38" fmla="*/ 128 w 414"/>
                <a:gd name="T39" fmla="*/ 57 h 336"/>
                <a:gd name="T40" fmla="*/ 106 w 414"/>
                <a:gd name="T41" fmla="*/ 55 h 336"/>
                <a:gd name="T42" fmla="*/ 99 w 414"/>
                <a:gd name="T43" fmla="*/ 38 h 336"/>
                <a:gd name="T44" fmla="*/ 90 w 414"/>
                <a:gd name="T45" fmla="*/ 31 h 336"/>
                <a:gd name="T46" fmla="*/ 80 w 414"/>
                <a:gd name="T47" fmla="*/ 12 h 336"/>
                <a:gd name="T48" fmla="*/ 76 w 414"/>
                <a:gd name="T49" fmla="*/ 3 h 336"/>
                <a:gd name="T50" fmla="*/ 61 w 414"/>
                <a:gd name="T51" fmla="*/ 10 h 336"/>
                <a:gd name="T52" fmla="*/ 50 w 414"/>
                <a:gd name="T53" fmla="*/ 22 h 336"/>
                <a:gd name="T54" fmla="*/ 35 w 414"/>
                <a:gd name="T55" fmla="*/ 22 h 336"/>
                <a:gd name="T56" fmla="*/ 17 w 414"/>
                <a:gd name="T57" fmla="*/ 8 h 336"/>
                <a:gd name="T58" fmla="*/ 9 w 414"/>
                <a:gd name="T59" fmla="*/ 0 h 336"/>
                <a:gd name="T60" fmla="*/ 2 w 414"/>
                <a:gd name="T61" fmla="*/ 15 h 336"/>
                <a:gd name="T62" fmla="*/ 9 w 414"/>
                <a:gd name="T63" fmla="*/ 34 h 336"/>
                <a:gd name="T64" fmla="*/ 17 w 414"/>
                <a:gd name="T65" fmla="*/ 57 h 336"/>
                <a:gd name="T66" fmla="*/ 24 w 414"/>
                <a:gd name="T67" fmla="*/ 71 h 336"/>
                <a:gd name="T68" fmla="*/ 31 w 414"/>
                <a:gd name="T69" fmla="*/ 88 h 336"/>
                <a:gd name="T70" fmla="*/ 52 w 414"/>
                <a:gd name="T71" fmla="*/ 95 h 336"/>
                <a:gd name="T72" fmla="*/ 50 w 414"/>
                <a:gd name="T73" fmla="*/ 100 h 336"/>
                <a:gd name="T74" fmla="*/ 47 w 414"/>
                <a:gd name="T75" fmla="*/ 114 h 336"/>
                <a:gd name="T76" fmla="*/ 43 w 414"/>
                <a:gd name="T77" fmla="*/ 135 h 336"/>
                <a:gd name="T78" fmla="*/ 52 w 414"/>
                <a:gd name="T79" fmla="*/ 145 h 336"/>
                <a:gd name="T80" fmla="*/ 54 w 414"/>
                <a:gd name="T81" fmla="*/ 159 h 336"/>
                <a:gd name="T82" fmla="*/ 83 w 414"/>
                <a:gd name="T83" fmla="*/ 171 h 336"/>
                <a:gd name="T84" fmla="*/ 92 w 414"/>
                <a:gd name="T85" fmla="*/ 194 h 336"/>
                <a:gd name="T86" fmla="*/ 104 w 414"/>
                <a:gd name="T87" fmla="*/ 220 h 336"/>
                <a:gd name="T88" fmla="*/ 116 w 414"/>
                <a:gd name="T89" fmla="*/ 228 h 336"/>
                <a:gd name="T90" fmla="*/ 121 w 414"/>
                <a:gd name="T91" fmla="*/ 218 h 336"/>
                <a:gd name="T92" fmla="*/ 128 w 414"/>
                <a:gd name="T93" fmla="*/ 225 h 336"/>
                <a:gd name="T94" fmla="*/ 142 w 414"/>
                <a:gd name="T95" fmla="*/ 223 h 336"/>
                <a:gd name="T96" fmla="*/ 156 w 414"/>
                <a:gd name="T97" fmla="*/ 249 h 336"/>
                <a:gd name="T98" fmla="*/ 158 w 414"/>
                <a:gd name="T99" fmla="*/ 254 h 336"/>
                <a:gd name="T100" fmla="*/ 175 w 414"/>
                <a:gd name="T101" fmla="*/ 275 h 336"/>
                <a:gd name="T102" fmla="*/ 196 w 414"/>
                <a:gd name="T103" fmla="*/ 280 h 336"/>
                <a:gd name="T104" fmla="*/ 208 w 414"/>
                <a:gd name="T105" fmla="*/ 291 h 336"/>
                <a:gd name="T106" fmla="*/ 229 w 414"/>
                <a:gd name="T107" fmla="*/ 299 h 336"/>
                <a:gd name="T108" fmla="*/ 260 w 414"/>
                <a:gd name="T109" fmla="*/ 291 h 336"/>
                <a:gd name="T110" fmla="*/ 281 w 414"/>
                <a:gd name="T111" fmla="*/ 289 h 336"/>
                <a:gd name="T112" fmla="*/ 288 w 414"/>
                <a:gd name="T113" fmla="*/ 306 h 336"/>
                <a:gd name="T114" fmla="*/ 307 w 414"/>
                <a:gd name="T115" fmla="*/ 322 h 336"/>
                <a:gd name="T116" fmla="*/ 326 w 414"/>
                <a:gd name="T117" fmla="*/ 327 h 336"/>
                <a:gd name="T118" fmla="*/ 359 w 414"/>
                <a:gd name="T119" fmla="*/ 329 h 336"/>
                <a:gd name="T120" fmla="*/ 369 w 414"/>
                <a:gd name="T121" fmla="*/ 332 h 336"/>
                <a:gd name="T122" fmla="*/ 385 w 414"/>
                <a:gd name="T123" fmla="*/ 332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14" h="336">
                  <a:moveTo>
                    <a:pt x="385" y="322"/>
                  </a:moveTo>
                  <a:lnTo>
                    <a:pt x="385" y="318"/>
                  </a:lnTo>
                  <a:lnTo>
                    <a:pt x="388" y="313"/>
                  </a:lnTo>
                  <a:lnTo>
                    <a:pt x="388" y="308"/>
                  </a:lnTo>
                  <a:lnTo>
                    <a:pt x="388" y="306"/>
                  </a:lnTo>
                  <a:lnTo>
                    <a:pt x="395" y="303"/>
                  </a:lnTo>
                  <a:lnTo>
                    <a:pt x="397" y="301"/>
                  </a:lnTo>
                  <a:lnTo>
                    <a:pt x="407" y="296"/>
                  </a:lnTo>
                  <a:lnTo>
                    <a:pt x="411" y="299"/>
                  </a:lnTo>
                  <a:lnTo>
                    <a:pt x="414" y="296"/>
                  </a:lnTo>
                  <a:lnTo>
                    <a:pt x="414" y="289"/>
                  </a:lnTo>
                  <a:lnTo>
                    <a:pt x="409" y="284"/>
                  </a:lnTo>
                  <a:lnTo>
                    <a:pt x="404" y="284"/>
                  </a:lnTo>
                  <a:lnTo>
                    <a:pt x="402" y="282"/>
                  </a:lnTo>
                  <a:lnTo>
                    <a:pt x="402" y="275"/>
                  </a:lnTo>
                  <a:lnTo>
                    <a:pt x="402" y="273"/>
                  </a:lnTo>
                  <a:lnTo>
                    <a:pt x="402" y="265"/>
                  </a:lnTo>
                  <a:lnTo>
                    <a:pt x="395" y="263"/>
                  </a:lnTo>
                  <a:lnTo>
                    <a:pt x="395" y="261"/>
                  </a:lnTo>
                  <a:lnTo>
                    <a:pt x="390" y="261"/>
                  </a:lnTo>
                  <a:lnTo>
                    <a:pt x="385" y="261"/>
                  </a:lnTo>
                  <a:lnTo>
                    <a:pt x="383" y="258"/>
                  </a:lnTo>
                  <a:lnTo>
                    <a:pt x="378" y="256"/>
                  </a:lnTo>
                  <a:lnTo>
                    <a:pt x="371" y="249"/>
                  </a:lnTo>
                  <a:lnTo>
                    <a:pt x="369" y="244"/>
                  </a:lnTo>
                  <a:lnTo>
                    <a:pt x="359" y="230"/>
                  </a:lnTo>
                  <a:lnTo>
                    <a:pt x="374" y="209"/>
                  </a:lnTo>
                  <a:lnTo>
                    <a:pt x="376" y="206"/>
                  </a:lnTo>
                  <a:lnTo>
                    <a:pt x="374" y="199"/>
                  </a:lnTo>
                  <a:lnTo>
                    <a:pt x="374" y="194"/>
                  </a:lnTo>
                  <a:lnTo>
                    <a:pt x="371" y="187"/>
                  </a:lnTo>
                  <a:lnTo>
                    <a:pt x="355" y="187"/>
                  </a:lnTo>
                  <a:lnTo>
                    <a:pt x="352" y="178"/>
                  </a:lnTo>
                  <a:lnTo>
                    <a:pt x="350" y="176"/>
                  </a:lnTo>
                  <a:lnTo>
                    <a:pt x="352" y="173"/>
                  </a:lnTo>
                  <a:lnTo>
                    <a:pt x="350" y="164"/>
                  </a:lnTo>
                  <a:lnTo>
                    <a:pt x="345" y="152"/>
                  </a:lnTo>
                  <a:lnTo>
                    <a:pt x="345" y="147"/>
                  </a:lnTo>
                  <a:lnTo>
                    <a:pt x="352" y="140"/>
                  </a:lnTo>
                  <a:lnTo>
                    <a:pt x="350" y="140"/>
                  </a:lnTo>
                  <a:lnTo>
                    <a:pt x="343" y="138"/>
                  </a:lnTo>
                  <a:lnTo>
                    <a:pt x="343" y="133"/>
                  </a:lnTo>
                  <a:lnTo>
                    <a:pt x="340" y="126"/>
                  </a:lnTo>
                  <a:lnTo>
                    <a:pt x="340" y="126"/>
                  </a:lnTo>
                  <a:lnTo>
                    <a:pt x="345" y="121"/>
                  </a:lnTo>
                  <a:lnTo>
                    <a:pt x="340" y="116"/>
                  </a:lnTo>
                  <a:lnTo>
                    <a:pt x="338" y="114"/>
                  </a:lnTo>
                  <a:lnTo>
                    <a:pt x="343" y="114"/>
                  </a:lnTo>
                  <a:lnTo>
                    <a:pt x="350" y="109"/>
                  </a:lnTo>
                  <a:lnTo>
                    <a:pt x="348" y="107"/>
                  </a:lnTo>
                  <a:lnTo>
                    <a:pt x="350" y="107"/>
                  </a:lnTo>
                  <a:lnTo>
                    <a:pt x="348" y="102"/>
                  </a:lnTo>
                  <a:lnTo>
                    <a:pt x="348" y="100"/>
                  </a:lnTo>
                  <a:lnTo>
                    <a:pt x="348" y="97"/>
                  </a:lnTo>
                  <a:lnTo>
                    <a:pt x="348" y="90"/>
                  </a:lnTo>
                  <a:lnTo>
                    <a:pt x="348" y="90"/>
                  </a:lnTo>
                  <a:lnTo>
                    <a:pt x="345" y="88"/>
                  </a:lnTo>
                  <a:lnTo>
                    <a:pt x="348" y="86"/>
                  </a:lnTo>
                  <a:lnTo>
                    <a:pt x="345" y="79"/>
                  </a:lnTo>
                  <a:lnTo>
                    <a:pt x="345" y="76"/>
                  </a:lnTo>
                  <a:lnTo>
                    <a:pt x="343" y="71"/>
                  </a:lnTo>
                  <a:lnTo>
                    <a:pt x="338" y="69"/>
                  </a:lnTo>
                  <a:lnTo>
                    <a:pt x="329" y="69"/>
                  </a:lnTo>
                  <a:lnTo>
                    <a:pt x="322" y="57"/>
                  </a:lnTo>
                  <a:lnTo>
                    <a:pt x="312" y="55"/>
                  </a:lnTo>
                  <a:lnTo>
                    <a:pt x="310" y="55"/>
                  </a:lnTo>
                  <a:lnTo>
                    <a:pt x="307" y="55"/>
                  </a:lnTo>
                  <a:lnTo>
                    <a:pt x="305" y="48"/>
                  </a:lnTo>
                  <a:lnTo>
                    <a:pt x="303" y="48"/>
                  </a:lnTo>
                  <a:lnTo>
                    <a:pt x="293" y="43"/>
                  </a:lnTo>
                  <a:lnTo>
                    <a:pt x="291" y="45"/>
                  </a:lnTo>
                  <a:lnTo>
                    <a:pt x="286" y="45"/>
                  </a:lnTo>
                  <a:lnTo>
                    <a:pt x="274" y="38"/>
                  </a:lnTo>
                  <a:lnTo>
                    <a:pt x="270" y="38"/>
                  </a:lnTo>
                  <a:lnTo>
                    <a:pt x="262" y="31"/>
                  </a:lnTo>
                  <a:lnTo>
                    <a:pt x="258" y="31"/>
                  </a:lnTo>
                  <a:lnTo>
                    <a:pt x="253" y="29"/>
                  </a:lnTo>
                  <a:lnTo>
                    <a:pt x="248" y="31"/>
                  </a:lnTo>
                  <a:lnTo>
                    <a:pt x="248" y="36"/>
                  </a:lnTo>
                  <a:lnTo>
                    <a:pt x="239" y="34"/>
                  </a:lnTo>
                  <a:lnTo>
                    <a:pt x="232" y="36"/>
                  </a:lnTo>
                  <a:lnTo>
                    <a:pt x="222" y="43"/>
                  </a:lnTo>
                  <a:lnTo>
                    <a:pt x="220" y="43"/>
                  </a:lnTo>
                  <a:lnTo>
                    <a:pt x="218" y="48"/>
                  </a:lnTo>
                  <a:lnTo>
                    <a:pt x="215" y="52"/>
                  </a:lnTo>
                  <a:lnTo>
                    <a:pt x="206" y="52"/>
                  </a:lnTo>
                  <a:lnTo>
                    <a:pt x="201" y="55"/>
                  </a:lnTo>
                  <a:lnTo>
                    <a:pt x="203" y="60"/>
                  </a:lnTo>
                  <a:lnTo>
                    <a:pt x="206" y="64"/>
                  </a:lnTo>
                  <a:lnTo>
                    <a:pt x="203" y="69"/>
                  </a:lnTo>
                  <a:lnTo>
                    <a:pt x="201" y="69"/>
                  </a:lnTo>
                  <a:lnTo>
                    <a:pt x="189" y="69"/>
                  </a:lnTo>
                  <a:lnTo>
                    <a:pt x="177" y="69"/>
                  </a:lnTo>
                  <a:lnTo>
                    <a:pt x="166" y="74"/>
                  </a:lnTo>
                  <a:lnTo>
                    <a:pt x="158" y="74"/>
                  </a:lnTo>
                  <a:lnTo>
                    <a:pt x="147" y="69"/>
                  </a:lnTo>
                  <a:lnTo>
                    <a:pt x="142" y="69"/>
                  </a:lnTo>
                  <a:lnTo>
                    <a:pt x="132" y="64"/>
                  </a:lnTo>
                  <a:lnTo>
                    <a:pt x="128" y="62"/>
                  </a:lnTo>
                  <a:lnTo>
                    <a:pt x="128" y="57"/>
                  </a:lnTo>
                  <a:lnTo>
                    <a:pt x="125" y="57"/>
                  </a:lnTo>
                  <a:lnTo>
                    <a:pt x="121" y="55"/>
                  </a:lnTo>
                  <a:lnTo>
                    <a:pt x="116" y="55"/>
                  </a:lnTo>
                  <a:lnTo>
                    <a:pt x="111" y="55"/>
                  </a:lnTo>
                  <a:lnTo>
                    <a:pt x="106" y="55"/>
                  </a:lnTo>
                  <a:lnTo>
                    <a:pt x="102" y="50"/>
                  </a:lnTo>
                  <a:lnTo>
                    <a:pt x="99" y="50"/>
                  </a:lnTo>
                  <a:lnTo>
                    <a:pt x="99" y="48"/>
                  </a:lnTo>
                  <a:lnTo>
                    <a:pt x="99" y="43"/>
                  </a:lnTo>
                  <a:lnTo>
                    <a:pt x="99" y="38"/>
                  </a:lnTo>
                  <a:lnTo>
                    <a:pt x="95" y="34"/>
                  </a:lnTo>
                  <a:lnTo>
                    <a:pt x="95" y="34"/>
                  </a:lnTo>
                  <a:lnTo>
                    <a:pt x="95" y="34"/>
                  </a:lnTo>
                  <a:lnTo>
                    <a:pt x="90" y="34"/>
                  </a:lnTo>
                  <a:lnTo>
                    <a:pt x="90" y="31"/>
                  </a:lnTo>
                  <a:lnTo>
                    <a:pt x="85" y="29"/>
                  </a:lnTo>
                  <a:lnTo>
                    <a:pt x="78" y="22"/>
                  </a:lnTo>
                  <a:lnTo>
                    <a:pt x="85" y="17"/>
                  </a:lnTo>
                  <a:lnTo>
                    <a:pt x="80" y="15"/>
                  </a:lnTo>
                  <a:lnTo>
                    <a:pt x="80" y="12"/>
                  </a:lnTo>
                  <a:lnTo>
                    <a:pt x="83" y="10"/>
                  </a:lnTo>
                  <a:lnTo>
                    <a:pt x="80" y="8"/>
                  </a:lnTo>
                  <a:lnTo>
                    <a:pt x="78" y="5"/>
                  </a:lnTo>
                  <a:lnTo>
                    <a:pt x="76" y="5"/>
                  </a:lnTo>
                  <a:lnTo>
                    <a:pt x="76" y="3"/>
                  </a:lnTo>
                  <a:lnTo>
                    <a:pt x="73" y="3"/>
                  </a:lnTo>
                  <a:lnTo>
                    <a:pt x="69" y="5"/>
                  </a:lnTo>
                  <a:lnTo>
                    <a:pt x="66" y="8"/>
                  </a:lnTo>
                  <a:lnTo>
                    <a:pt x="64" y="10"/>
                  </a:lnTo>
                  <a:lnTo>
                    <a:pt x="61" y="10"/>
                  </a:lnTo>
                  <a:lnTo>
                    <a:pt x="59" y="15"/>
                  </a:lnTo>
                  <a:lnTo>
                    <a:pt x="57" y="17"/>
                  </a:lnTo>
                  <a:lnTo>
                    <a:pt x="54" y="17"/>
                  </a:lnTo>
                  <a:lnTo>
                    <a:pt x="54" y="19"/>
                  </a:lnTo>
                  <a:lnTo>
                    <a:pt x="50" y="22"/>
                  </a:lnTo>
                  <a:lnTo>
                    <a:pt x="47" y="22"/>
                  </a:lnTo>
                  <a:lnTo>
                    <a:pt x="43" y="22"/>
                  </a:lnTo>
                  <a:lnTo>
                    <a:pt x="43" y="22"/>
                  </a:lnTo>
                  <a:lnTo>
                    <a:pt x="43" y="24"/>
                  </a:lnTo>
                  <a:lnTo>
                    <a:pt x="35" y="22"/>
                  </a:lnTo>
                  <a:lnTo>
                    <a:pt x="31" y="22"/>
                  </a:lnTo>
                  <a:lnTo>
                    <a:pt x="26" y="19"/>
                  </a:lnTo>
                  <a:lnTo>
                    <a:pt x="26" y="15"/>
                  </a:lnTo>
                  <a:lnTo>
                    <a:pt x="17" y="10"/>
                  </a:lnTo>
                  <a:lnTo>
                    <a:pt x="17" y="8"/>
                  </a:lnTo>
                  <a:lnTo>
                    <a:pt x="14" y="3"/>
                  </a:lnTo>
                  <a:lnTo>
                    <a:pt x="12" y="3"/>
                  </a:lnTo>
                  <a:lnTo>
                    <a:pt x="9" y="0"/>
                  </a:lnTo>
                  <a:lnTo>
                    <a:pt x="9" y="0"/>
                  </a:lnTo>
                  <a:lnTo>
                    <a:pt x="9" y="0"/>
                  </a:lnTo>
                  <a:lnTo>
                    <a:pt x="7" y="3"/>
                  </a:lnTo>
                  <a:lnTo>
                    <a:pt x="5" y="8"/>
                  </a:lnTo>
                  <a:lnTo>
                    <a:pt x="0" y="8"/>
                  </a:lnTo>
                  <a:lnTo>
                    <a:pt x="0" y="10"/>
                  </a:lnTo>
                  <a:lnTo>
                    <a:pt x="2" y="15"/>
                  </a:lnTo>
                  <a:lnTo>
                    <a:pt x="2" y="22"/>
                  </a:lnTo>
                  <a:lnTo>
                    <a:pt x="2" y="26"/>
                  </a:lnTo>
                  <a:lnTo>
                    <a:pt x="2" y="31"/>
                  </a:lnTo>
                  <a:lnTo>
                    <a:pt x="7" y="31"/>
                  </a:lnTo>
                  <a:lnTo>
                    <a:pt x="9" y="34"/>
                  </a:lnTo>
                  <a:lnTo>
                    <a:pt x="7" y="41"/>
                  </a:lnTo>
                  <a:lnTo>
                    <a:pt x="7" y="45"/>
                  </a:lnTo>
                  <a:lnTo>
                    <a:pt x="7" y="48"/>
                  </a:lnTo>
                  <a:lnTo>
                    <a:pt x="12" y="50"/>
                  </a:lnTo>
                  <a:lnTo>
                    <a:pt x="17" y="57"/>
                  </a:lnTo>
                  <a:lnTo>
                    <a:pt x="17" y="62"/>
                  </a:lnTo>
                  <a:lnTo>
                    <a:pt x="17" y="67"/>
                  </a:lnTo>
                  <a:lnTo>
                    <a:pt x="17" y="67"/>
                  </a:lnTo>
                  <a:lnTo>
                    <a:pt x="21" y="67"/>
                  </a:lnTo>
                  <a:lnTo>
                    <a:pt x="24" y="71"/>
                  </a:lnTo>
                  <a:lnTo>
                    <a:pt x="24" y="76"/>
                  </a:lnTo>
                  <a:lnTo>
                    <a:pt x="24" y="79"/>
                  </a:lnTo>
                  <a:lnTo>
                    <a:pt x="28" y="81"/>
                  </a:lnTo>
                  <a:lnTo>
                    <a:pt x="31" y="83"/>
                  </a:lnTo>
                  <a:lnTo>
                    <a:pt x="31" y="88"/>
                  </a:lnTo>
                  <a:lnTo>
                    <a:pt x="35" y="90"/>
                  </a:lnTo>
                  <a:lnTo>
                    <a:pt x="38" y="90"/>
                  </a:lnTo>
                  <a:lnTo>
                    <a:pt x="45" y="95"/>
                  </a:lnTo>
                  <a:lnTo>
                    <a:pt x="47" y="95"/>
                  </a:lnTo>
                  <a:lnTo>
                    <a:pt x="52" y="95"/>
                  </a:lnTo>
                  <a:lnTo>
                    <a:pt x="54" y="97"/>
                  </a:lnTo>
                  <a:lnTo>
                    <a:pt x="57" y="97"/>
                  </a:lnTo>
                  <a:lnTo>
                    <a:pt x="57" y="97"/>
                  </a:lnTo>
                  <a:lnTo>
                    <a:pt x="52" y="100"/>
                  </a:lnTo>
                  <a:lnTo>
                    <a:pt x="50" y="100"/>
                  </a:lnTo>
                  <a:lnTo>
                    <a:pt x="50" y="105"/>
                  </a:lnTo>
                  <a:lnTo>
                    <a:pt x="52" y="107"/>
                  </a:lnTo>
                  <a:lnTo>
                    <a:pt x="52" y="114"/>
                  </a:lnTo>
                  <a:lnTo>
                    <a:pt x="50" y="116"/>
                  </a:lnTo>
                  <a:lnTo>
                    <a:pt x="47" y="114"/>
                  </a:lnTo>
                  <a:lnTo>
                    <a:pt x="45" y="121"/>
                  </a:lnTo>
                  <a:lnTo>
                    <a:pt x="43" y="123"/>
                  </a:lnTo>
                  <a:lnTo>
                    <a:pt x="43" y="131"/>
                  </a:lnTo>
                  <a:lnTo>
                    <a:pt x="43" y="133"/>
                  </a:lnTo>
                  <a:lnTo>
                    <a:pt x="43" y="135"/>
                  </a:lnTo>
                  <a:lnTo>
                    <a:pt x="43" y="138"/>
                  </a:lnTo>
                  <a:lnTo>
                    <a:pt x="43" y="140"/>
                  </a:lnTo>
                  <a:lnTo>
                    <a:pt x="45" y="140"/>
                  </a:lnTo>
                  <a:lnTo>
                    <a:pt x="47" y="142"/>
                  </a:lnTo>
                  <a:lnTo>
                    <a:pt x="52" y="145"/>
                  </a:lnTo>
                  <a:lnTo>
                    <a:pt x="52" y="147"/>
                  </a:lnTo>
                  <a:lnTo>
                    <a:pt x="57" y="152"/>
                  </a:lnTo>
                  <a:lnTo>
                    <a:pt x="54" y="154"/>
                  </a:lnTo>
                  <a:lnTo>
                    <a:pt x="57" y="157"/>
                  </a:lnTo>
                  <a:lnTo>
                    <a:pt x="54" y="159"/>
                  </a:lnTo>
                  <a:lnTo>
                    <a:pt x="59" y="161"/>
                  </a:lnTo>
                  <a:lnTo>
                    <a:pt x="61" y="161"/>
                  </a:lnTo>
                  <a:lnTo>
                    <a:pt x="64" y="161"/>
                  </a:lnTo>
                  <a:lnTo>
                    <a:pt x="80" y="171"/>
                  </a:lnTo>
                  <a:lnTo>
                    <a:pt x="83" y="171"/>
                  </a:lnTo>
                  <a:lnTo>
                    <a:pt x="85" y="171"/>
                  </a:lnTo>
                  <a:lnTo>
                    <a:pt x="87" y="178"/>
                  </a:lnTo>
                  <a:lnTo>
                    <a:pt x="92" y="180"/>
                  </a:lnTo>
                  <a:lnTo>
                    <a:pt x="97" y="190"/>
                  </a:lnTo>
                  <a:lnTo>
                    <a:pt x="92" y="194"/>
                  </a:lnTo>
                  <a:lnTo>
                    <a:pt x="92" y="199"/>
                  </a:lnTo>
                  <a:lnTo>
                    <a:pt x="95" y="204"/>
                  </a:lnTo>
                  <a:lnTo>
                    <a:pt x="99" y="204"/>
                  </a:lnTo>
                  <a:lnTo>
                    <a:pt x="102" y="218"/>
                  </a:lnTo>
                  <a:lnTo>
                    <a:pt x="104" y="220"/>
                  </a:lnTo>
                  <a:lnTo>
                    <a:pt x="109" y="223"/>
                  </a:lnTo>
                  <a:lnTo>
                    <a:pt x="111" y="223"/>
                  </a:lnTo>
                  <a:lnTo>
                    <a:pt x="113" y="223"/>
                  </a:lnTo>
                  <a:lnTo>
                    <a:pt x="113" y="223"/>
                  </a:lnTo>
                  <a:lnTo>
                    <a:pt x="116" y="228"/>
                  </a:lnTo>
                  <a:lnTo>
                    <a:pt x="118" y="228"/>
                  </a:lnTo>
                  <a:lnTo>
                    <a:pt x="121" y="225"/>
                  </a:lnTo>
                  <a:lnTo>
                    <a:pt x="121" y="220"/>
                  </a:lnTo>
                  <a:lnTo>
                    <a:pt x="118" y="218"/>
                  </a:lnTo>
                  <a:lnTo>
                    <a:pt x="121" y="218"/>
                  </a:lnTo>
                  <a:lnTo>
                    <a:pt x="123" y="218"/>
                  </a:lnTo>
                  <a:lnTo>
                    <a:pt x="123" y="218"/>
                  </a:lnTo>
                  <a:lnTo>
                    <a:pt x="123" y="220"/>
                  </a:lnTo>
                  <a:lnTo>
                    <a:pt x="123" y="223"/>
                  </a:lnTo>
                  <a:lnTo>
                    <a:pt x="128" y="225"/>
                  </a:lnTo>
                  <a:lnTo>
                    <a:pt x="128" y="223"/>
                  </a:lnTo>
                  <a:lnTo>
                    <a:pt x="130" y="228"/>
                  </a:lnTo>
                  <a:lnTo>
                    <a:pt x="132" y="228"/>
                  </a:lnTo>
                  <a:lnTo>
                    <a:pt x="139" y="223"/>
                  </a:lnTo>
                  <a:lnTo>
                    <a:pt x="142" y="223"/>
                  </a:lnTo>
                  <a:lnTo>
                    <a:pt x="147" y="230"/>
                  </a:lnTo>
                  <a:lnTo>
                    <a:pt x="147" y="232"/>
                  </a:lnTo>
                  <a:lnTo>
                    <a:pt x="154" y="242"/>
                  </a:lnTo>
                  <a:lnTo>
                    <a:pt x="154" y="249"/>
                  </a:lnTo>
                  <a:lnTo>
                    <a:pt x="156" y="249"/>
                  </a:lnTo>
                  <a:lnTo>
                    <a:pt x="158" y="249"/>
                  </a:lnTo>
                  <a:lnTo>
                    <a:pt x="161" y="254"/>
                  </a:lnTo>
                  <a:lnTo>
                    <a:pt x="161" y="254"/>
                  </a:lnTo>
                  <a:lnTo>
                    <a:pt x="158" y="251"/>
                  </a:lnTo>
                  <a:lnTo>
                    <a:pt x="158" y="254"/>
                  </a:lnTo>
                  <a:lnTo>
                    <a:pt x="161" y="256"/>
                  </a:lnTo>
                  <a:lnTo>
                    <a:pt x="163" y="256"/>
                  </a:lnTo>
                  <a:lnTo>
                    <a:pt x="163" y="258"/>
                  </a:lnTo>
                  <a:lnTo>
                    <a:pt x="170" y="273"/>
                  </a:lnTo>
                  <a:lnTo>
                    <a:pt x="175" y="275"/>
                  </a:lnTo>
                  <a:lnTo>
                    <a:pt x="182" y="275"/>
                  </a:lnTo>
                  <a:lnTo>
                    <a:pt x="187" y="275"/>
                  </a:lnTo>
                  <a:lnTo>
                    <a:pt x="189" y="277"/>
                  </a:lnTo>
                  <a:lnTo>
                    <a:pt x="196" y="280"/>
                  </a:lnTo>
                  <a:lnTo>
                    <a:pt x="196" y="280"/>
                  </a:lnTo>
                  <a:lnTo>
                    <a:pt x="201" y="280"/>
                  </a:lnTo>
                  <a:lnTo>
                    <a:pt x="201" y="282"/>
                  </a:lnTo>
                  <a:lnTo>
                    <a:pt x="199" y="284"/>
                  </a:lnTo>
                  <a:lnTo>
                    <a:pt x="203" y="291"/>
                  </a:lnTo>
                  <a:lnTo>
                    <a:pt x="208" y="291"/>
                  </a:lnTo>
                  <a:lnTo>
                    <a:pt x="213" y="294"/>
                  </a:lnTo>
                  <a:lnTo>
                    <a:pt x="215" y="294"/>
                  </a:lnTo>
                  <a:lnTo>
                    <a:pt x="222" y="301"/>
                  </a:lnTo>
                  <a:lnTo>
                    <a:pt x="225" y="299"/>
                  </a:lnTo>
                  <a:lnTo>
                    <a:pt x="229" y="299"/>
                  </a:lnTo>
                  <a:lnTo>
                    <a:pt x="236" y="301"/>
                  </a:lnTo>
                  <a:lnTo>
                    <a:pt x="244" y="306"/>
                  </a:lnTo>
                  <a:lnTo>
                    <a:pt x="251" y="301"/>
                  </a:lnTo>
                  <a:lnTo>
                    <a:pt x="260" y="294"/>
                  </a:lnTo>
                  <a:lnTo>
                    <a:pt x="260" y="291"/>
                  </a:lnTo>
                  <a:lnTo>
                    <a:pt x="260" y="294"/>
                  </a:lnTo>
                  <a:lnTo>
                    <a:pt x="265" y="294"/>
                  </a:lnTo>
                  <a:lnTo>
                    <a:pt x="270" y="289"/>
                  </a:lnTo>
                  <a:lnTo>
                    <a:pt x="274" y="289"/>
                  </a:lnTo>
                  <a:lnTo>
                    <a:pt x="281" y="289"/>
                  </a:lnTo>
                  <a:lnTo>
                    <a:pt x="281" y="291"/>
                  </a:lnTo>
                  <a:lnTo>
                    <a:pt x="284" y="291"/>
                  </a:lnTo>
                  <a:lnTo>
                    <a:pt x="284" y="294"/>
                  </a:lnTo>
                  <a:lnTo>
                    <a:pt x="286" y="299"/>
                  </a:lnTo>
                  <a:lnTo>
                    <a:pt x="288" y="306"/>
                  </a:lnTo>
                  <a:lnTo>
                    <a:pt x="293" y="313"/>
                  </a:lnTo>
                  <a:lnTo>
                    <a:pt x="293" y="320"/>
                  </a:lnTo>
                  <a:lnTo>
                    <a:pt x="296" y="320"/>
                  </a:lnTo>
                  <a:lnTo>
                    <a:pt x="296" y="322"/>
                  </a:lnTo>
                  <a:lnTo>
                    <a:pt x="307" y="322"/>
                  </a:lnTo>
                  <a:lnTo>
                    <a:pt x="312" y="322"/>
                  </a:lnTo>
                  <a:lnTo>
                    <a:pt x="314" y="325"/>
                  </a:lnTo>
                  <a:lnTo>
                    <a:pt x="319" y="320"/>
                  </a:lnTo>
                  <a:lnTo>
                    <a:pt x="322" y="322"/>
                  </a:lnTo>
                  <a:lnTo>
                    <a:pt x="326" y="327"/>
                  </a:lnTo>
                  <a:lnTo>
                    <a:pt x="338" y="325"/>
                  </a:lnTo>
                  <a:lnTo>
                    <a:pt x="345" y="329"/>
                  </a:lnTo>
                  <a:lnTo>
                    <a:pt x="355" y="329"/>
                  </a:lnTo>
                  <a:lnTo>
                    <a:pt x="357" y="329"/>
                  </a:lnTo>
                  <a:lnTo>
                    <a:pt x="359" y="329"/>
                  </a:lnTo>
                  <a:lnTo>
                    <a:pt x="362" y="332"/>
                  </a:lnTo>
                  <a:lnTo>
                    <a:pt x="364" y="332"/>
                  </a:lnTo>
                  <a:lnTo>
                    <a:pt x="364" y="327"/>
                  </a:lnTo>
                  <a:lnTo>
                    <a:pt x="367" y="327"/>
                  </a:lnTo>
                  <a:lnTo>
                    <a:pt x="369" y="332"/>
                  </a:lnTo>
                  <a:lnTo>
                    <a:pt x="374" y="332"/>
                  </a:lnTo>
                  <a:lnTo>
                    <a:pt x="381" y="336"/>
                  </a:lnTo>
                  <a:lnTo>
                    <a:pt x="383" y="334"/>
                  </a:lnTo>
                  <a:lnTo>
                    <a:pt x="385" y="332"/>
                  </a:lnTo>
                  <a:lnTo>
                    <a:pt x="385" y="332"/>
                  </a:lnTo>
                  <a:lnTo>
                    <a:pt x="385" y="329"/>
                  </a:lnTo>
                  <a:lnTo>
                    <a:pt x="385" y="322"/>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589" name="Freeform 885"/>
            <p:cNvSpPr>
              <a:spLocks/>
            </p:cNvSpPr>
            <p:nvPr/>
          </p:nvSpPr>
          <p:spPr bwMode="auto">
            <a:xfrm>
              <a:off x="6899351" y="3567549"/>
              <a:ext cx="87139" cy="74009"/>
            </a:xfrm>
            <a:custGeom>
              <a:avLst/>
              <a:gdLst>
                <a:gd name="T0" fmla="*/ 68 w 73"/>
                <a:gd name="T1" fmla="*/ 57 h 62"/>
                <a:gd name="T2" fmla="*/ 71 w 73"/>
                <a:gd name="T3" fmla="*/ 55 h 62"/>
                <a:gd name="T4" fmla="*/ 68 w 73"/>
                <a:gd name="T5" fmla="*/ 50 h 62"/>
                <a:gd name="T6" fmla="*/ 73 w 73"/>
                <a:gd name="T7" fmla="*/ 48 h 62"/>
                <a:gd name="T8" fmla="*/ 68 w 73"/>
                <a:gd name="T9" fmla="*/ 43 h 62"/>
                <a:gd name="T10" fmla="*/ 61 w 73"/>
                <a:gd name="T11" fmla="*/ 43 h 62"/>
                <a:gd name="T12" fmla="*/ 52 w 73"/>
                <a:gd name="T13" fmla="*/ 38 h 62"/>
                <a:gd name="T14" fmla="*/ 49 w 73"/>
                <a:gd name="T15" fmla="*/ 33 h 62"/>
                <a:gd name="T16" fmla="*/ 52 w 73"/>
                <a:gd name="T17" fmla="*/ 29 h 62"/>
                <a:gd name="T18" fmla="*/ 52 w 73"/>
                <a:gd name="T19" fmla="*/ 26 h 62"/>
                <a:gd name="T20" fmla="*/ 45 w 73"/>
                <a:gd name="T21" fmla="*/ 19 h 62"/>
                <a:gd name="T22" fmla="*/ 45 w 73"/>
                <a:gd name="T23" fmla="*/ 14 h 62"/>
                <a:gd name="T24" fmla="*/ 45 w 73"/>
                <a:gd name="T25" fmla="*/ 10 h 62"/>
                <a:gd name="T26" fmla="*/ 42 w 73"/>
                <a:gd name="T27" fmla="*/ 5 h 62"/>
                <a:gd name="T28" fmla="*/ 35 w 73"/>
                <a:gd name="T29" fmla="*/ 5 h 62"/>
                <a:gd name="T30" fmla="*/ 28 w 73"/>
                <a:gd name="T31" fmla="*/ 0 h 62"/>
                <a:gd name="T32" fmla="*/ 19 w 73"/>
                <a:gd name="T33" fmla="*/ 0 h 62"/>
                <a:gd name="T34" fmla="*/ 14 w 73"/>
                <a:gd name="T35" fmla="*/ 0 h 62"/>
                <a:gd name="T36" fmla="*/ 7 w 73"/>
                <a:gd name="T37" fmla="*/ 3 h 62"/>
                <a:gd name="T38" fmla="*/ 0 w 73"/>
                <a:gd name="T39" fmla="*/ 5 h 62"/>
                <a:gd name="T40" fmla="*/ 2 w 73"/>
                <a:gd name="T41" fmla="*/ 7 h 62"/>
                <a:gd name="T42" fmla="*/ 2 w 73"/>
                <a:gd name="T43" fmla="*/ 10 h 62"/>
                <a:gd name="T44" fmla="*/ 7 w 73"/>
                <a:gd name="T45" fmla="*/ 10 h 62"/>
                <a:gd name="T46" fmla="*/ 9 w 73"/>
                <a:gd name="T47" fmla="*/ 14 h 62"/>
                <a:gd name="T48" fmla="*/ 7 w 73"/>
                <a:gd name="T49" fmla="*/ 21 h 62"/>
                <a:gd name="T50" fmla="*/ 7 w 73"/>
                <a:gd name="T51" fmla="*/ 29 h 62"/>
                <a:gd name="T52" fmla="*/ 14 w 73"/>
                <a:gd name="T53" fmla="*/ 33 h 62"/>
                <a:gd name="T54" fmla="*/ 21 w 73"/>
                <a:gd name="T55" fmla="*/ 33 h 62"/>
                <a:gd name="T56" fmla="*/ 23 w 73"/>
                <a:gd name="T57" fmla="*/ 33 h 62"/>
                <a:gd name="T58" fmla="*/ 28 w 73"/>
                <a:gd name="T59" fmla="*/ 36 h 62"/>
                <a:gd name="T60" fmla="*/ 28 w 73"/>
                <a:gd name="T61" fmla="*/ 38 h 62"/>
                <a:gd name="T62" fmla="*/ 33 w 73"/>
                <a:gd name="T63" fmla="*/ 38 h 62"/>
                <a:gd name="T64" fmla="*/ 35 w 73"/>
                <a:gd name="T65" fmla="*/ 38 h 62"/>
                <a:gd name="T66" fmla="*/ 40 w 73"/>
                <a:gd name="T67" fmla="*/ 43 h 62"/>
                <a:gd name="T68" fmla="*/ 42 w 73"/>
                <a:gd name="T69" fmla="*/ 40 h 62"/>
                <a:gd name="T70" fmla="*/ 47 w 73"/>
                <a:gd name="T71" fmla="*/ 40 h 62"/>
                <a:gd name="T72" fmla="*/ 49 w 73"/>
                <a:gd name="T73" fmla="*/ 48 h 62"/>
                <a:gd name="T74" fmla="*/ 54 w 73"/>
                <a:gd name="T75" fmla="*/ 48 h 62"/>
                <a:gd name="T76" fmla="*/ 64 w 73"/>
                <a:gd name="T77" fmla="*/ 62 h 62"/>
                <a:gd name="T78" fmla="*/ 68 w 73"/>
                <a:gd name="T79" fmla="*/ 62 h 62"/>
                <a:gd name="T80" fmla="*/ 68 w 73"/>
                <a:gd name="T81" fmla="*/ 62 h 62"/>
                <a:gd name="T82" fmla="*/ 68 w 73"/>
                <a:gd name="T83" fmla="*/ 57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73" h="62">
                  <a:moveTo>
                    <a:pt x="68" y="57"/>
                  </a:moveTo>
                  <a:lnTo>
                    <a:pt x="71" y="55"/>
                  </a:lnTo>
                  <a:lnTo>
                    <a:pt x="68" y="50"/>
                  </a:lnTo>
                  <a:lnTo>
                    <a:pt x="73" y="48"/>
                  </a:lnTo>
                  <a:lnTo>
                    <a:pt x="68" y="43"/>
                  </a:lnTo>
                  <a:lnTo>
                    <a:pt x="61" y="43"/>
                  </a:lnTo>
                  <a:lnTo>
                    <a:pt x="52" y="38"/>
                  </a:lnTo>
                  <a:lnTo>
                    <a:pt x="49" y="33"/>
                  </a:lnTo>
                  <a:lnTo>
                    <a:pt x="52" y="29"/>
                  </a:lnTo>
                  <a:lnTo>
                    <a:pt x="52" y="26"/>
                  </a:lnTo>
                  <a:lnTo>
                    <a:pt x="45" y="19"/>
                  </a:lnTo>
                  <a:lnTo>
                    <a:pt x="45" y="14"/>
                  </a:lnTo>
                  <a:lnTo>
                    <a:pt x="45" y="10"/>
                  </a:lnTo>
                  <a:lnTo>
                    <a:pt x="42" y="5"/>
                  </a:lnTo>
                  <a:lnTo>
                    <a:pt x="35" y="5"/>
                  </a:lnTo>
                  <a:lnTo>
                    <a:pt x="28" y="0"/>
                  </a:lnTo>
                  <a:lnTo>
                    <a:pt x="19" y="0"/>
                  </a:lnTo>
                  <a:lnTo>
                    <a:pt x="14" y="0"/>
                  </a:lnTo>
                  <a:lnTo>
                    <a:pt x="7" y="3"/>
                  </a:lnTo>
                  <a:lnTo>
                    <a:pt x="0" y="5"/>
                  </a:lnTo>
                  <a:lnTo>
                    <a:pt x="2" y="7"/>
                  </a:lnTo>
                  <a:lnTo>
                    <a:pt x="2" y="10"/>
                  </a:lnTo>
                  <a:lnTo>
                    <a:pt x="7" y="10"/>
                  </a:lnTo>
                  <a:lnTo>
                    <a:pt x="9" y="14"/>
                  </a:lnTo>
                  <a:lnTo>
                    <a:pt x="7" y="21"/>
                  </a:lnTo>
                  <a:lnTo>
                    <a:pt x="7" y="29"/>
                  </a:lnTo>
                  <a:lnTo>
                    <a:pt x="14" y="33"/>
                  </a:lnTo>
                  <a:lnTo>
                    <a:pt x="21" y="33"/>
                  </a:lnTo>
                  <a:lnTo>
                    <a:pt x="23" y="33"/>
                  </a:lnTo>
                  <a:lnTo>
                    <a:pt x="28" y="36"/>
                  </a:lnTo>
                  <a:lnTo>
                    <a:pt x="28" y="38"/>
                  </a:lnTo>
                  <a:lnTo>
                    <a:pt x="33" y="38"/>
                  </a:lnTo>
                  <a:lnTo>
                    <a:pt x="35" y="38"/>
                  </a:lnTo>
                  <a:lnTo>
                    <a:pt x="40" y="43"/>
                  </a:lnTo>
                  <a:lnTo>
                    <a:pt x="42" y="40"/>
                  </a:lnTo>
                  <a:lnTo>
                    <a:pt x="47" y="40"/>
                  </a:lnTo>
                  <a:lnTo>
                    <a:pt x="49" y="48"/>
                  </a:lnTo>
                  <a:lnTo>
                    <a:pt x="54" y="48"/>
                  </a:lnTo>
                  <a:lnTo>
                    <a:pt x="64" y="62"/>
                  </a:lnTo>
                  <a:lnTo>
                    <a:pt x="68" y="62"/>
                  </a:lnTo>
                  <a:lnTo>
                    <a:pt x="68" y="62"/>
                  </a:lnTo>
                  <a:lnTo>
                    <a:pt x="68" y="57"/>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590" name="Freeform 886"/>
            <p:cNvSpPr>
              <a:spLocks/>
            </p:cNvSpPr>
            <p:nvPr/>
          </p:nvSpPr>
          <p:spPr bwMode="auto">
            <a:xfrm>
              <a:off x="6504241" y="3550837"/>
              <a:ext cx="64459" cy="59684"/>
            </a:xfrm>
            <a:custGeom>
              <a:avLst/>
              <a:gdLst>
                <a:gd name="T0" fmla="*/ 28 w 54"/>
                <a:gd name="T1" fmla="*/ 5 h 50"/>
                <a:gd name="T2" fmla="*/ 21 w 54"/>
                <a:gd name="T3" fmla="*/ 0 h 50"/>
                <a:gd name="T4" fmla="*/ 16 w 54"/>
                <a:gd name="T5" fmla="*/ 0 h 50"/>
                <a:gd name="T6" fmla="*/ 14 w 54"/>
                <a:gd name="T7" fmla="*/ 2 h 50"/>
                <a:gd name="T8" fmla="*/ 9 w 54"/>
                <a:gd name="T9" fmla="*/ 2 h 50"/>
                <a:gd name="T10" fmla="*/ 7 w 54"/>
                <a:gd name="T11" fmla="*/ 7 h 50"/>
                <a:gd name="T12" fmla="*/ 7 w 54"/>
                <a:gd name="T13" fmla="*/ 12 h 50"/>
                <a:gd name="T14" fmla="*/ 9 w 54"/>
                <a:gd name="T15" fmla="*/ 14 h 50"/>
                <a:gd name="T16" fmla="*/ 9 w 54"/>
                <a:gd name="T17" fmla="*/ 19 h 50"/>
                <a:gd name="T18" fmla="*/ 4 w 54"/>
                <a:gd name="T19" fmla="*/ 21 h 50"/>
                <a:gd name="T20" fmla="*/ 4 w 54"/>
                <a:gd name="T21" fmla="*/ 26 h 50"/>
                <a:gd name="T22" fmla="*/ 2 w 54"/>
                <a:gd name="T23" fmla="*/ 31 h 50"/>
                <a:gd name="T24" fmla="*/ 0 w 54"/>
                <a:gd name="T25" fmla="*/ 33 h 50"/>
                <a:gd name="T26" fmla="*/ 0 w 54"/>
                <a:gd name="T27" fmla="*/ 33 h 50"/>
                <a:gd name="T28" fmla="*/ 0 w 54"/>
                <a:gd name="T29" fmla="*/ 35 h 50"/>
                <a:gd name="T30" fmla="*/ 4 w 54"/>
                <a:gd name="T31" fmla="*/ 38 h 50"/>
                <a:gd name="T32" fmla="*/ 7 w 54"/>
                <a:gd name="T33" fmla="*/ 38 h 50"/>
                <a:gd name="T34" fmla="*/ 9 w 54"/>
                <a:gd name="T35" fmla="*/ 38 h 50"/>
                <a:gd name="T36" fmla="*/ 11 w 54"/>
                <a:gd name="T37" fmla="*/ 38 h 50"/>
                <a:gd name="T38" fmla="*/ 9 w 54"/>
                <a:gd name="T39" fmla="*/ 40 h 50"/>
                <a:gd name="T40" fmla="*/ 7 w 54"/>
                <a:gd name="T41" fmla="*/ 40 h 50"/>
                <a:gd name="T42" fmla="*/ 4 w 54"/>
                <a:gd name="T43" fmla="*/ 47 h 50"/>
                <a:gd name="T44" fmla="*/ 4 w 54"/>
                <a:gd name="T45" fmla="*/ 50 h 50"/>
                <a:gd name="T46" fmla="*/ 14 w 54"/>
                <a:gd name="T47" fmla="*/ 43 h 50"/>
                <a:gd name="T48" fmla="*/ 23 w 54"/>
                <a:gd name="T49" fmla="*/ 35 h 50"/>
                <a:gd name="T50" fmla="*/ 26 w 54"/>
                <a:gd name="T51" fmla="*/ 31 h 50"/>
                <a:gd name="T52" fmla="*/ 30 w 54"/>
                <a:gd name="T53" fmla="*/ 28 h 50"/>
                <a:gd name="T54" fmla="*/ 37 w 54"/>
                <a:gd name="T55" fmla="*/ 28 h 50"/>
                <a:gd name="T56" fmla="*/ 37 w 54"/>
                <a:gd name="T57" fmla="*/ 28 h 50"/>
                <a:gd name="T58" fmla="*/ 42 w 54"/>
                <a:gd name="T59" fmla="*/ 28 h 50"/>
                <a:gd name="T60" fmla="*/ 47 w 54"/>
                <a:gd name="T61" fmla="*/ 28 h 50"/>
                <a:gd name="T62" fmla="*/ 52 w 54"/>
                <a:gd name="T63" fmla="*/ 31 h 50"/>
                <a:gd name="T64" fmla="*/ 54 w 54"/>
                <a:gd name="T65" fmla="*/ 26 h 50"/>
                <a:gd name="T66" fmla="*/ 54 w 54"/>
                <a:gd name="T67" fmla="*/ 24 h 50"/>
                <a:gd name="T68" fmla="*/ 49 w 54"/>
                <a:gd name="T69" fmla="*/ 21 h 50"/>
                <a:gd name="T70" fmla="*/ 47 w 54"/>
                <a:gd name="T71" fmla="*/ 17 h 50"/>
                <a:gd name="T72" fmla="*/ 42 w 54"/>
                <a:gd name="T73" fmla="*/ 17 h 50"/>
                <a:gd name="T74" fmla="*/ 35 w 54"/>
                <a:gd name="T75" fmla="*/ 9 h 50"/>
                <a:gd name="T76" fmla="*/ 35 w 54"/>
                <a:gd name="T77" fmla="*/ 2 h 50"/>
                <a:gd name="T78" fmla="*/ 30 w 54"/>
                <a:gd name="T79" fmla="*/ 2 h 50"/>
                <a:gd name="T80" fmla="*/ 28 w 54"/>
                <a:gd name="T81" fmla="*/ 5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54" h="50">
                  <a:moveTo>
                    <a:pt x="28" y="5"/>
                  </a:moveTo>
                  <a:lnTo>
                    <a:pt x="21" y="0"/>
                  </a:lnTo>
                  <a:lnTo>
                    <a:pt x="16" y="0"/>
                  </a:lnTo>
                  <a:lnTo>
                    <a:pt x="14" y="2"/>
                  </a:lnTo>
                  <a:lnTo>
                    <a:pt x="9" y="2"/>
                  </a:lnTo>
                  <a:lnTo>
                    <a:pt x="7" y="7"/>
                  </a:lnTo>
                  <a:lnTo>
                    <a:pt x="7" y="12"/>
                  </a:lnTo>
                  <a:lnTo>
                    <a:pt x="9" y="14"/>
                  </a:lnTo>
                  <a:lnTo>
                    <a:pt x="9" y="19"/>
                  </a:lnTo>
                  <a:lnTo>
                    <a:pt x="4" y="21"/>
                  </a:lnTo>
                  <a:lnTo>
                    <a:pt x="4" y="26"/>
                  </a:lnTo>
                  <a:lnTo>
                    <a:pt x="2" y="31"/>
                  </a:lnTo>
                  <a:lnTo>
                    <a:pt x="0" y="33"/>
                  </a:lnTo>
                  <a:lnTo>
                    <a:pt x="0" y="33"/>
                  </a:lnTo>
                  <a:lnTo>
                    <a:pt x="0" y="35"/>
                  </a:lnTo>
                  <a:lnTo>
                    <a:pt x="4" y="38"/>
                  </a:lnTo>
                  <a:lnTo>
                    <a:pt x="7" y="38"/>
                  </a:lnTo>
                  <a:lnTo>
                    <a:pt x="9" y="38"/>
                  </a:lnTo>
                  <a:lnTo>
                    <a:pt x="11" y="38"/>
                  </a:lnTo>
                  <a:lnTo>
                    <a:pt x="9" y="40"/>
                  </a:lnTo>
                  <a:lnTo>
                    <a:pt x="7" y="40"/>
                  </a:lnTo>
                  <a:lnTo>
                    <a:pt x="4" y="47"/>
                  </a:lnTo>
                  <a:lnTo>
                    <a:pt x="4" y="50"/>
                  </a:lnTo>
                  <a:lnTo>
                    <a:pt x="14" y="43"/>
                  </a:lnTo>
                  <a:lnTo>
                    <a:pt x="23" y="35"/>
                  </a:lnTo>
                  <a:lnTo>
                    <a:pt x="26" y="31"/>
                  </a:lnTo>
                  <a:lnTo>
                    <a:pt x="30" y="28"/>
                  </a:lnTo>
                  <a:lnTo>
                    <a:pt x="37" y="28"/>
                  </a:lnTo>
                  <a:lnTo>
                    <a:pt x="37" y="28"/>
                  </a:lnTo>
                  <a:lnTo>
                    <a:pt x="42" y="28"/>
                  </a:lnTo>
                  <a:lnTo>
                    <a:pt x="47" y="28"/>
                  </a:lnTo>
                  <a:lnTo>
                    <a:pt x="52" y="31"/>
                  </a:lnTo>
                  <a:lnTo>
                    <a:pt x="54" y="26"/>
                  </a:lnTo>
                  <a:lnTo>
                    <a:pt x="54" y="24"/>
                  </a:lnTo>
                  <a:lnTo>
                    <a:pt x="49" y="21"/>
                  </a:lnTo>
                  <a:lnTo>
                    <a:pt x="47" y="17"/>
                  </a:lnTo>
                  <a:lnTo>
                    <a:pt x="42" y="17"/>
                  </a:lnTo>
                  <a:lnTo>
                    <a:pt x="35" y="9"/>
                  </a:lnTo>
                  <a:lnTo>
                    <a:pt x="35" y="2"/>
                  </a:lnTo>
                  <a:lnTo>
                    <a:pt x="30" y="2"/>
                  </a:lnTo>
                  <a:lnTo>
                    <a:pt x="28" y="5"/>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591" name="Freeform 887"/>
            <p:cNvSpPr>
              <a:spLocks/>
            </p:cNvSpPr>
            <p:nvPr/>
          </p:nvSpPr>
          <p:spPr bwMode="auto">
            <a:xfrm>
              <a:off x="6495886" y="3604554"/>
              <a:ext cx="8356" cy="5969"/>
            </a:xfrm>
            <a:custGeom>
              <a:avLst/>
              <a:gdLst>
                <a:gd name="T0" fmla="*/ 4 w 7"/>
                <a:gd name="T1" fmla="*/ 2 h 5"/>
                <a:gd name="T2" fmla="*/ 0 w 7"/>
                <a:gd name="T3" fmla="*/ 2 h 5"/>
                <a:gd name="T4" fmla="*/ 0 w 7"/>
                <a:gd name="T5" fmla="*/ 2 h 5"/>
                <a:gd name="T6" fmla="*/ 2 w 7"/>
                <a:gd name="T7" fmla="*/ 5 h 5"/>
                <a:gd name="T8" fmla="*/ 7 w 7"/>
                <a:gd name="T9" fmla="*/ 2 h 5"/>
                <a:gd name="T10" fmla="*/ 7 w 7"/>
                <a:gd name="T11" fmla="*/ 2 h 5"/>
                <a:gd name="T12" fmla="*/ 7 w 7"/>
                <a:gd name="T13" fmla="*/ 0 h 5"/>
                <a:gd name="T14" fmla="*/ 4 w 7"/>
                <a:gd name="T15" fmla="*/ 2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5">
                  <a:moveTo>
                    <a:pt x="4" y="2"/>
                  </a:moveTo>
                  <a:lnTo>
                    <a:pt x="0" y="2"/>
                  </a:lnTo>
                  <a:lnTo>
                    <a:pt x="0" y="2"/>
                  </a:lnTo>
                  <a:lnTo>
                    <a:pt x="2" y="5"/>
                  </a:lnTo>
                  <a:lnTo>
                    <a:pt x="7" y="2"/>
                  </a:lnTo>
                  <a:lnTo>
                    <a:pt x="7" y="2"/>
                  </a:lnTo>
                  <a:lnTo>
                    <a:pt x="7" y="0"/>
                  </a:lnTo>
                  <a:lnTo>
                    <a:pt x="4" y="2"/>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592" name="Freeform 888"/>
            <p:cNvSpPr>
              <a:spLocks/>
            </p:cNvSpPr>
            <p:nvPr/>
          </p:nvSpPr>
          <p:spPr bwMode="auto">
            <a:xfrm>
              <a:off x="6548407" y="3714373"/>
              <a:ext cx="5969" cy="3581"/>
            </a:xfrm>
            <a:custGeom>
              <a:avLst/>
              <a:gdLst>
                <a:gd name="T0" fmla="*/ 3 w 5"/>
                <a:gd name="T1" fmla="*/ 0 h 3"/>
                <a:gd name="T2" fmla="*/ 0 w 5"/>
                <a:gd name="T3" fmla="*/ 3 h 3"/>
                <a:gd name="T4" fmla="*/ 3 w 5"/>
                <a:gd name="T5" fmla="*/ 3 h 3"/>
                <a:gd name="T6" fmla="*/ 5 w 5"/>
                <a:gd name="T7" fmla="*/ 3 h 3"/>
                <a:gd name="T8" fmla="*/ 3 w 5"/>
                <a:gd name="T9" fmla="*/ 0 h 3"/>
                <a:gd name="T10" fmla="*/ 3 w 5"/>
                <a:gd name="T11" fmla="*/ 0 h 3"/>
              </a:gdLst>
              <a:ahLst/>
              <a:cxnLst>
                <a:cxn ang="0">
                  <a:pos x="T0" y="T1"/>
                </a:cxn>
                <a:cxn ang="0">
                  <a:pos x="T2" y="T3"/>
                </a:cxn>
                <a:cxn ang="0">
                  <a:pos x="T4" y="T5"/>
                </a:cxn>
                <a:cxn ang="0">
                  <a:pos x="T6" y="T7"/>
                </a:cxn>
                <a:cxn ang="0">
                  <a:pos x="T8" y="T9"/>
                </a:cxn>
                <a:cxn ang="0">
                  <a:pos x="T10" y="T11"/>
                </a:cxn>
              </a:cxnLst>
              <a:rect l="0" t="0" r="r" b="b"/>
              <a:pathLst>
                <a:path w="5" h="3">
                  <a:moveTo>
                    <a:pt x="3" y="0"/>
                  </a:moveTo>
                  <a:lnTo>
                    <a:pt x="0" y="3"/>
                  </a:lnTo>
                  <a:lnTo>
                    <a:pt x="3" y="3"/>
                  </a:lnTo>
                  <a:lnTo>
                    <a:pt x="5" y="3"/>
                  </a:lnTo>
                  <a:lnTo>
                    <a:pt x="3" y="0"/>
                  </a:lnTo>
                  <a:lnTo>
                    <a:pt x="3" y="0"/>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593" name="Freeform 889"/>
            <p:cNvSpPr>
              <a:spLocks/>
            </p:cNvSpPr>
            <p:nvPr/>
          </p:nvSpPr>
          <p:spPr bwMode="auto">
            <a:xfrm>
              <a:off x="6509016" y="3550837"/>
              <a:ext cx="435696" cy="180247"/>
            </a:xfrm>
            <a:custGeom>
              <a:avLst/>
              <a:gdLst>
                <a:gd name="T0" fmla="*/ 213 w 365"/>
                <a:gd name="T1" fmla="*/ 135 h 151"/>
                <a:gd name="T2" fmla="*/ 234 w 365"/>
                <a:gd name="T3" fmla="*/ 130 h 151"/>
                <a:gd name="T4" fmla="*/ 260 w 365"/>
                <a:gd name="T5" fmla="*/ 130 h 151"/>
                <a:gd name="T6" fmla="*/ 286 w 365"/>
                <a:gd name="T7" fmla="*/ 123 h 151"/>
                <a:gd name="T8" fmla="*/ 320 w 365"/>
                <a:gd name="T9" fmla="*/ 118 h 151"/>
                <a:gd name="T10" fmla="*/ 341 w 365"/>
                <a:gd name="T11" fmla="*/ 114 h 151"/>
                <a:gd name="T12" fmla="*/ 360 w 365"/>
                <a:gd name="T13" fmla="*/ 123 h 151"/>
                <a:gd name="T14" fmla="*/ 355 w 365"/>
                <a:gd name="T15" fmla="*/ 102 h 151"/>
                <a:gd name="T16" fmla="*/ 350 w 365"/>
                <a:gd name="T17" fmla="*/ 85 h 151"/>
                <a:gd name="T18" fmla="*/ 348 w 365"/>
                <a:gd name="T19" fmla="*/ 62 h 151"/>
                <a:gd name="T20" fmla="*/ 355 w 365"/>
                <a:gd name="T21" fmla="*/ 52 h 151"/>
                <a:gd name="T22" fmla="*/ 334 w 365"/>
                <a:gd name="T23" fmla="*/ 43 h 151"/>
                <a:gd name="T24" fmla="*/ 329 w 365"/>
                <a:gd name="T25" fmla="*/ 21 h 151"/>
                <a:gd name="T26" fmla="*/ 308 w 365"/>
                <a:gd name="T27" fmla="*/ 12 h 151"/>
                <a:gd name="T28" fmla="*/ 296 w 365"/>
                <a:gd name="T29" fmla="*/ 7 h 151"/>
                <a:gd name="T30" fmla="*/ 277 w 365"/>
                <a:gd name="T31" fmla="*/ 21 h 151"/>
                <a:gd name="T32" fmla="*/ 256 w 365"/>
                <a:gd name="T33" fmla="*/ 24 h 151"/>
                <a:gd name="T34" fmla="*/ 232 w 365"/>
                <a:gd name="T35" fmla="*/ 26 h 151"/>
                <a:gd name="T36" fmla="*/ 206 w 365"/>
                <a:gd name="T37" fmla="*/ 19 h 151"/>
                <a:gd name="T38" fmla="*/ 190 w 365"/>
                <a:gd name="T39" fmla="*/ 12 h 151"/>
                <a:gd name="T40" fmla="*/ 175 w 365"/>
                <a:gd name="T41" fmla="*/ 9 h 151"/>
                <a:gd name="T42" fmla="*/ 159 w 365"/>
                <a:gd name="T43" fmla="*/ 2 h 151"/>
                <a:gd name="T44" fmla="*/ 130 w 365"/>
                <a:gd name="T45" fmla="*/ 2 h 151"/>
                <a:gd name="T46" fmla="*/ 104 w 365"/>
                <a:gd name="T47" fmla="*/ 12 h 151"/>
                <a:gd name="T48" fmla="*/ 95 w 365"/>
                <a:gd name="T49" fmla="*/ 24 h 151"/>
                <a:gd name="T50" fmla="*/ 67 w 365"/>
                <a:gd name="T51" fmla="*/ 21 h 151"/>
                <a:gd name="T52" fmla="*/ 55 w 365"/>
                <a:gd name="T53" fmla="*/ 33 h 151"/>
                <a:gd name="T54" fmla="*/ 50 w 365"/>
                <a:gd name="T55" fmla="*/ 38 h 151"/>
                <a:gd name="T56" fmla="*/ 50 w 365"/>
                <a:gd name="T57" fmla="*/ 45 h 151"/>
                <a:gd name="T58" fmla="*/ 29 w 365"/>
                <a:gd name="T59" fmla="*/ 43 h 151"/>
                <a:gd name="T60" fmla="*/ 3 w 365"/>
                <a:gd name="T61" fmla="*/ 50 h 151"/>
                <a:gd name="T62" fmla="*/ 0 w 365"/>
                <a:gd name="T63" fmla="*/ 66 h 151"/>
                <a:gd name="T64" fmla="*/ 17 w 365"/>
                <a:gd name="T65" fmla="*/ 66 h 151"/>
                <a:gd name="T66" fmla="*/ 15 w 365"/>
                <a:gd name="T67" fmla="*/ 80 h 151"/>
                <a:gd name="T68" fmla="*/ 12 w 365"/>
                <a:gd name="T69" fmla="*/ 88 h 151"/>
                <a:gd name="T70" fmla="*/ 10 w 365"/>
                <a:gd name="T71" fmla="*/ 95 h 151"/>
                <a:gd name="T72" fmla="*/ 5 w 365"/>
                <a:gd name="T73" fmla="*/ 97 h 151"/>
                <a:gd name="T74" fmla="*/ 17 w 365"/>
                <a:gd name="T75" fmla="*/ 104 h 151"/>
                <a:gd name="T76" fmla="*/ 22 w 365"/>
                <a:gd name="T77" fmla="*/ 118 h 151"/>
                <a:gd name="T78" fmla="*/ 24 w 365"/>
                <a:gd name="T79" fmla="*/ 128 h 151"/>
                <a:gd name="T80" fmla="*/ 38 w 365"/>
                <a:gd name="T81" fmla="*/ 133 h 151"/>
                <a:gd name="T82" fmla="*/ 31 w 365"/>
                <a:gd name="T83" fmla="*/ 135 h 151"/>
                <a:gd name="T84" fmla="*/ 43 w 365"/>
                <a:gd name="T85" fmla="*/ 135 h 151"/>
                <a:gd name="T86" fmla="*/ 57 w 365"/>
                <a:gd name="T87" fmla="*/ 137 h 151"/>
                <a:gd name="T88" fmla="*/ 62 w 365"/>
                <a:gd name="T89" fmla="*/ 140 h 151"/>
                <a:gd name="T90" fmla="*/ 76 w 365"/>
                <a:gd name="T91" fmla="*/ 147 h 151"/>
                <a:gd name="T92" fmla="*/ 90 w 365"/>
                <a:gd name="T93" fmla="*/ 144 h 151"/>
                <a:gd name="T94" fmla="*/ 107 w 365"/>
                <a:gd name="T95" fmla="*/ 133 h 151"/>
                <a:gd name="T96" fmla="*/ 152 w 365"/>
                <a:gd name="T97" fmla="*/ 147 h 151"/>
                <a:gd name="T98" fmla="*/ 161 w 365"/>
                <a:gd name="T99" fmla="*/ 140 h 151"/>
                <a:gd name="T100" fmla="*/ 192 w 365"/>
                <a:gd name="T101" fmla="*/ 133 h 151"/>
                <a:gd name="T102" fmla="*/ 199 w 365"/>
                <a:gd name="T103" fmla="*/ 137 h 151"/>
                <a:gd name="T104" fmla="*/ 201 w 365"/>
                <a:gd name="T105" fmla="*/ 151 h 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65" h="151">
                  <a:moveTo>
                    <a:pt x="206" y="149"/>
                  </a:moveTo>
                  <a:lnTo>
                    <a:pt x="211" y="149"/>
                  </a:lnTo>
                  <a:lnTo>
                    <a:pt x="208" y="144"/>
                  </a:lnTo>
                  <a:lnTo>
                    <a:pt x="213" y="142"/>
                  </a:lnTo>
                  <a:lnTo>
                    <a:pt x="213" y="135"/>
                  </a:lnTo>
                  <a:lnTo>
                    <a:pt x="213" y="130"/>
                  </a:lnTo>
                  <a:lnTo>
                    <a:pt x="220" y="133"/>
                  </a:lnTo>
                  <a:lnTo>
                    <a:pt x="223" y="133"/>
                  </a:lnTo>
                  <a:lnTo>
                    <a:pt x="232" y="130"/>
                  </a:lnTo>
                  <a:lnTo>
                    <a:pt x="234" y="130"/>
                  </a:lnTo>
                  <a:lnTo>
                    <a:pt x="237" y="128"/>
                  </a:lnTo>
                  <a:lnTo>
                    <a:pt x="249" y="125"/>
                  </a:lnTo>
                  <a:lnTo>
                    <a:pt x="251" y="128"/>
                  </a:lnTo>
                  <a:lnTo>
                    <a:pt x="253" y="130"/>
                  </a:lnTo>
                  <a:lnTo>
                    <a:pt x="260" y="130"/>
                  </a:lnTo>
                  <a:lnTo>
                    <a:pt x="270" y="130"/>
                  </a:lnTo>
                  <a:lnTo>
                    <a:pt x="270" y="130"/>
                  </a:lnTo>
                  <a:lnTo>
                    <a:pt x="277" y="128"/>
                  </a:lnTo>
                  <a:lnTo>
                    <a:pt x="279" y="125"/>
                  </a:lnTo>
                  <a:lnTo>
                    <a:pt x="286" y="123"/>
                  </a:lnTo>
                  <a:lnTo>
                    <a:pt x="291" y="123"/>
                  </a:lnTo>
                  <a:lnTo>
                    <a:pt x="296" y="121"/>
                  </a:lnTo>
                  <a:lnTo>
                    <a:pt x="305" y="123"/>
                  </a:lnTo>
                  <a:lnTo>
                    <a:pt x="315" y="118"/>
                  </a:lnTo>
                  <a:lnTo>
                    <a:pt x="320" y="118"/>
                  </a:lnTo>
                  <a:lnTo>
                    <a:pt x="322" y="121"/>
                  </a:lnTo>
                  <a:lnTo>
                    <a:pt x="327" y="116"/>
                  </a:lnTo>
                  <a:lnTo>
                    <a:pt x="331" y="116"/>
                  </a:lnTo>
                  <a:lnTo>
                    <a:pt x="334" y="114"/>
                  </a:lnTo>
                  <a:lnTo>
                    <a:pt x="341" y="114"/>
                  </a:lnTo>
                  <a:lnTo>
                    <a:pt x="348" y="116"/>
                  </a:lnTo>
                  <a:lnTo>
                    <a:pt x="355" y="114"/>
                  </a:lnTo>
                  <a:lnTo>
                    <a:pt x="357" y="116"/>
                  </a:lnTo>
                  <a:lnTo>
                    <a:pt x="357" y="121"/>
                  </a:lnTo>
                  <a:lnTo>
                    <a:pt x="360" y="123"/>
                  </a:lnTo>
                  <a:lnTo>
                    <a:pt x="365" y="121"/>
                  </a:lnTo>
                  <a:lnTo>
                    <a:pt x="365" y="116"/>
                  </a:lnTo>
                  <a:lnTo>
                    <a:pt x="365" y="111"/>
                  </a:lnTo>
                  <a:lnTo>
                    <a:pt x="360" y="104"/>
                  </a:lnTo>
                  <a:lnTo>
                    <a:pt x="355" y="102"/>
                  </a:lnTo>
                  <a:lnTo>
                    <a:pt x="355" y="99"/>
                  </a:lnTo>
                  <a:lnTo>
                    <a:pt x="355" y="95"/>
                  </a:lnTo>
                  <a:lnTo>
                    <a:pt x="357" y="88"/>
                  </a:lnTo>
                  <a:lnTo>
                    <a:pt x="355" y="85"/>
                  </a:lnTo>
                  <a:lnTo>
                    <a:pt x="350" y="85"/>
                  </a:lnTo>
                  <a:lnTo>
                    <a:pt x="350" y="80"/>
                  </a:lnTo>
                  <a:lnTo>
                    <a:pt x="350" y="76"/>
                  </a:lnTo>
                  <a:lnTo>
                    <a:pt x="350" y="69"/>
                  </a:lnTo>
                  <a:lnTo>
                    <a:pt x="348" y="64"/>
                  </a:lnTo>
                  <a:lnTo>
                    <a:pt x="348" y="62"/>
                  </a:lnTo>
                  <a:lnTo>
                    <a:pt x="353" y="62"/>
                  </a:lnTo>
                  <a:lnTo>
                    <a:pt x="355" y="57"/>
                  </a:lnTo>
                  <a:lnTo>
                    <a:pt x="357" y="54"/>
                  </a:lnTo>
                  <a:lnTo>
                    <a:pt x="355" y="52"/>
                  </a:lnTo>
                  <a:lnTo>
                    <a:pt x="355" y="52"/>
                  </a:lnTo>
                  <a:lnTo>
                    <a:pt x="355" y="50"/>
                  </a:lnTo>
                  <a:lnTo>
                    <a:pt x="350" y="47"/>
                  </a:lnTo>
                  <a:lnTo>
                    <a:pt x="348" y="47"/>
                  </a:lnTo>
                  <a:lnTo>
                    <a:pt x="341" y="47"/>
                  </a:lnTo>
                  <a:lnTo>
                    <a:pt x="334" y="43"/>
                  </a:lnTo>
                  <a:lnTo>
                    <a:pt x="334" y="35"/>
                  </a:lnTo>
                  <a:lnTo>
                    <a:pt x="336" y="28"/>
                  </a:lnTo>
                  <a:lnTo>
                    <a:pt x="334" y="24"/>
                  </a:lnTo>
                  <a:lnTo>
                    <a:pt x="329" y="24"/>
                  </a:lnTo>
                  <a:lnTo>
                    <a:pt x="329" y="21"/>
                  </a:lnTo>
                  <a:lnTo>
                    <a:pt x="327" y="17"/>
                  </a:lnTo>
                  <a:lnTo>
                    <a:pt x="322" y="17"/>
                  </a:lnTo>
                  <a:lnTo>
                    <a:pt x="315" y="9"/>
                  </a:lnTo>
                  <a:lnTo>
                    <a:pt x="310" y="9"/>
                  </a:lnTo>
                  <a:lnTo>
                    <a:pt x="308" y="12"/>
                  </a:lnTo>
                  <a:lnTo>
                    <a:pt x="305" y="12"/>
                  </a:lnTo>
                  <a:lnTo>
                    <a:pt x="301" y="9"/>
                  </a:lnTo>
                  <a:lnTo>
                    <a:pt x="298" y="12"/>
                  </a:lnTo>
                  <a:lnTo>
                    <a:pt x="296" y="12"/>
                  </a:lnTo>
                  <a:lnTo>
                    <a:pt x="296" y="7"/>
                  </a:lnTo>
                  <a:lnTo>
                    <a:pt x="294" y="7"/>
                  </a:lnTo>
                  <a:lnTo>
                    <a:pt x="291" y="9"/>
                  </a:lnTo>
                  <a:lnTo>
                    <a:pt x="289" y="14"/>
                  </a:lnTo>
                  <a:lnTo>
                    <a:pt x="284" y="17"/>
                  </a:lnTo>
                  <a:lnTo>
                    <a:pt x="277" y="21"/>
                  </a:lnTo>
                  <a:lnTo>
                    <a:pt x="277" y="24"/>
                  </a:lnTo>
                  <a:lnTo>
                    <a:pt x="270" y="24"/>
                  </a:lnTo>
                  <a:lnTo>
                    <a:pt x="268" y="26"/>
                  </a:lnTo>
                  <a:lnTo>
                    <a:pt x="258" y="24"/>
                  </a:lnTo>
                  <a:lnTo>
                    <a:pt x="256" y="24"/>
                  </a:lnTo>
                  <a:lnTo>
                    <a:pt x="253" y="24"/>
                  </a:lnTo>
                  <a:lnTo>
                    <a:pt x="253" y="21"/>
                  </a:lnTo>
                  <a:lnTo>
                    <a:pt x="249" y="24"/>
                  </a:lnTo>
                  <a:lnTo>
                    <a:pt x="242" y="24"/>
                  </a:lnTo>
                  <a:lnTo>
                    <a:pt x="232" y="26"/>
                  </a:lnTo>
                  <a:lnTo>
                    <a:pt x="225" y="26"/>
                  </a:lnTo>
                  <a:lnTo>
                    <a:pt x="220" y="21"/>
                  </a:lnTo>
                  <a:lnTo>
                    <a:pt x="218" y="24"/>
                  </a:lnTo>
                  <a:lnTo>
                    <a:pt x="211" y="21"/>
                  </a:lnTo>
                  <a:lnTo>
                    <a:pt x="206" y="19"/>
                  </a:lnTo>
                  <a:lnTo>
                    <a:pt x="199" y="14"/>
                  </a:lnTo>
                  <a:lnTo>
                    <a:pt x="197" y="14"/>
                  </a:lnTo>
                  <a:lnTo>
                    <a:pt x="197" y="17"/>
                  </a:lnTo>
                  <a:lnTo>
                    <a:pt x="192" y="17"/>
                  </a:lnTo>
                  <a:lnTo>
                    <a:pt x="190" y="12"/>
                  </a:lnTo>
                  <a:lnTo>
                    <a:pt x="187" y="7"/>
                  </a:lnTo>
                  <a:lnTo>
                    <a:pt x="185" y="5"/>
                  </a:lnTo>
                  <a:lnTo>
                    <a:pt x="182" y="5"/>
                  </a:lnTo>
                  <a:lnTo>
                    <a:pt x="178" y="9"/>
                  </a:lnTo>
                  <a:lnTo>
                    <a:pt x="175" y="9"/>
                  </a:lnTo>
                  <a:lnTo>
                    <a:pt x="173" y="9"/>
                  </a:lnTo>
                  <a:lnTo>
                    <a:pt x="166" y="2"/>
                  </a:lnTo>
                  <a:lnTo>
                    <a:pt x="166" y="0"/>
                  </a:lnTo>
                  <a:lnTo>
                    <a:pt x="164" y="0"/>
                  </a:lnTo>
                  <a:lnTo>
                    <a:pt x="159" y="2"/>
                  </a:lnTo>
                  <a:lnTo>
                    <a:pt x="154" y="2"/>
                  </a:lnTo>
                  <a:lnTo>
                    <a:pt x="149" y="0"/>
                  </a:lnTo>
                  <a:lnTo>
                    <a:pt x="147" y="2"/>
                  </a:lnTo>
                  <a:lnTo>
                    <a:pt x="135" y="0"/>
                  </a:lnTo>
                  <a:lnTo>
                    <a:pt x="130" y="2"/>
                  </a:lnTo>
                  <a:lnTo>
                    <a:pt x="121" y="7"/>
                  </a:lnTo>
                  <a:lnTo>
                    <a:pt x="119" y="7"/>
                  </a:lnTo>
                  <a:lnTo>
                    <a:pt x="109" y="7"/>
                  </a:lnTo>
                  <a:lnTo>
                    <a:pt x="107" y="12"/>
                  </a:lnTo>
                  <a:lnTo>
                    <a:pt x="104" y="12"/>
                  </a:lnTo>
                  <a:lnTo>
                    <a:pt x="102" y="14"/>
                  </a:lnTo>
                  <a:lnTo>
                    <a:pt x="100" y="17"/>
                  </a:lnTo>
                  <a:lnTo>
                    <a:pt x="97" y="21"/>
                  </a:lnTo>
                  <a:lnTo>
                    <a:pt x="95" y="24"/>
                  </a:lnTo>
                  <a:lnTo>
                    <a:pt x="95" y="24"/>
                  </a:lnTo>
                  <a:lnTo>
                    <a:pt x="88" y="26"/>
                  </a:lnTo>
                  <a:lnTo>
                    <a:pt x="78" y="21"/>
                  </a:lnTo>
                  <a:lnTo>
                    <a:pt x="74" y="21"/>
                  </a:lnTo>
                  <a:lnTo>
                    <a:pt x="71" y="24"/>
                  </a:lnTo>
                  <a:lnTo>
                    <a:pt x="67" y="21"/>
                  </a:lnTo>
                  <a:lnTo>
                    <a:pt x="62" y="24"/>
                  </a:lnTo>
                  <a:lnTo>
                    <a:pt x="57" y="24"/>
                  </a:lnTo>
                  <a:lnTo>
                    <a:pt x="52" y="24"/>
                  </a:lnTo>
                  <a:lnTo>
                    <a:pt x="52" y="26"/>
                  </a:lnTo>
                  <a:lnTo>
                    <a:pt x="55" y="33"/>
                  </a:lnTo>
                  <a:lnTo>
                    <a:pt x="62" y="33"/>
                  </a:lnTo>
                  <a:lnTo>
                    <a:pt x="67" y="33"/>
                  </a:lnTo>
                  <a:lnTo>
                    <a:pt x="67" y="35"/>
                  </a:lnTo>
                  <a:lnTo>
                    <a:pt x="57" y="35"/>
                  </a:lnTo>
                  <a:lnTo>
                    <a:pt x="50" y="38"/>
                  </a:lnTo>
                  <a:lnTo>
                    <a:pt x="48" y="43"/>
                  </a:lnTo>
                  <a:lnTo>
                    <a:pt x="48" y="43"/>
                  </a:lnTo>
                  <a:lnTo>
                    <a:pt x="52" y="43"/>
                  </a:lnTo>
                  <a:lnTo>
                    <a:pt x="55" y="45"/>
                  </a:lnTo>
                  <a:lnTo>
                    <a:pt x="50" y="45"/>
                  </a:lnTo>
                  <a:lnTo>
                    <a:pt x="41" y="45"/>
                  </a:lnTo>
                  <a:lnTo>
                    <a:pt x="38" y="43"/>
                  </a:lnTo>
                  <a:lnTo>
                    <a:pt x="33" y="45"/>
                  </a:lnTo>
                  <a:lnTo>
                    <a:pt x="31" y="43"/>
                  </a:lnTo>
                  <a:lnTo>
                    <a:pt x="29" y="43"/>
                  </a:lnTo>
                  <a:lnTo>
                    <a:pt x="24" y="47"/>
                  </a:lnTo>
                  <a:lnTo>
                    <a:pt x="22" y="47"/>
                  </a:lnTo>
                  <a:lnTo>
                    <a:pt x="17" y="43"/>
                  </a:lnTo>
                  <a:lnTo>
                    <a:pt x="12" y="43"/>
                  </a:lnTo>
                  <a:lnTo>
                    <a:pt x="3" y="50"/>
                  </a:lnTo>
                  <a:lnTo>
                    <a:pt x="0" y="54"/>
                  </a:lnTo>
                  <a:lnTo>
                    <a:pt x="0" y="57"/>
                  </a:lnTo>
                  <a:lnTo>
                    <a:pt x="0" y="59"/>
                  </a:lnTo>
                  <a:lnTo>
                    <a:pt x="0" y="64"/>
                  </a:lnTo>
                  <a:lnTo>
                    <a:pt x="0" y="66"/>
                  </a:lnTo>
                  <a:lnTo>
                    <a:pt x="0" y="69"/>
                  </a:lnTo>
                  <a:lnTo>
                    <a:pt x="5" y="66"/>
                  </a:lnTo>
                  <a:lnTo>
                    <a:pt x="7" y="66"/>
                  </a:lnTo>
                  <a:lnTo>
                    <a:pt x="12" y="66"/>
                  </a:lnTo>
                  <a:lnTo>
                    <a:pt x="17" y="66"/>
                  </a:lnTo>
                  <a:lnTo>
                    <a:pt x="12" y="71"/>
                  </a:lnTo>
                  <a:lnTo>
                    <a:pt x="12" y="73"/>
                  </a:lnTo>
                  <a:lnTo>
                    <a:pt x="15" y="76"/>
                  </a:lnTo>
                  <a:lnTo>
                    <a:pt x="15" y="78"/>
                  </a:lnTo>
                  <a:lnTo>
                    <a:pt x="15" y="80"/>
                  </a:lnTo>
                  <a:lnTo>
                    <a:pt x="15" y="83"/>
                  </a:lnTo>
                  <a:lnTo>
                    <a:pt x="19" y="80"/>
                  </a:lnTo>
                  <a:lnTo>
                    <a:pt x="19" y="80"/>
                  </a:lnTo>
                  <a:lnTo>
                    <a:pt x="17" y="85"/>
                  </a:lnTo>
                  <a:lnTo>
                    <a:pt x="12" y="88"/>
                  </a:lnTo>
                  <a:lnTo>
                    <a:pt x="12" y="88"/>
                  </a:lnTo>
                  <a:lnTo>
                    <a:pt x="17" y="88"/>
                  </a:lnTo>
                  <a:lnTo>
                    <a:pt x="12" y="90"/>
                  </a:lnTo>
                  <a:lnTo>
                    <a:pt x="12" y="95"/>
                  </a:lnTo>
                  <a:lnTo>
                    <a:pt x="10" y="95"/>
                  </a:lnTo>
                  <a:lnTo>
                    <a:pt x="7" y="90"/>
                  </a:lnTo>
                  <a:lnTo>
                    <a:pt x="5" y="88"/>
                  </a:lnTo>
                  <a:lnTo>
                    <a:pt x="5" y="92"/>
                  </a:lnTo>
                  <a:lnTo>
                    <a:pt x="7" y="95"/>
                  </a:lnTo>
                  <a:lnTo>
                    <a:pt x="5" y="97"/>
                  </a:lnTo>
                  <a:lnTo>
                    <a:pt x="5" y="99"/>
                  </a:lnTo>
                  <a:lnTo>
                    <a:pt x="7" y="102"/>
                  </a:lnTo>
                  <a:lnTo>
                    <a:pt x="10" y="99"/>
                  </a:lnTo>
                  <a:lnTo>
                    <a:pt x="15" y="104"/>
                  </a:lnTo>
                  <a:lnTo>
                    <a:pt x="17" y="104"/>
                  </a:lnTo>
                  <a:lnTo>
                    <a:pt x="22" y="106"/>
                  </a:lnTo>
                  <a:lnTo>
                    <a:pt x="22" y="111"/>
                  </a:lnTo>
                  <a:lnTo>
                    <a:pt x="19" y="114"/>
                  </a:lnTo>
                  <a:lnTo>
                    <a:pt x="22" y="116"/>
                  </a:lnTo>
                  <a:lnTo>
                    <a:pt x="22" y="118"/>
                  </a:lnTo>
                  <a:lnTo>
                    <a:pt x="24" y="118"/>
                  </a:lnTo>
                  <a:lnTo>
                    <a:pt x="29" y="123"/>
                  </a:lnTo>
                  <a:lnTo>
                    <a:pt x="29" y="128"/>
                  </a:lnTo>
                  <a:lnTo>
                    <a:pt x="24" y="125"/>
                  </a:lnTo>
                  <a:lnTo>
                    <a:pt x="24" y="128"/>
                  </a:lnTo>
                  <a:lnTo>
                    <a:pt x="26" y="130"/>
                  </a:lnTo>
                  <a:lnTo>
                    <a:pt x="33" y="128"/>
                  </a:lnTo>
                  <a:lnTo>
                    <a:pt x="41" y="128"/>
                  </a:lnTo>
                  <a:lnTo>
                    <a:pt x="41" y="130"/>
                  </a:lnTo>
                  <a:lnTo>
                    <a:pt x="38" y="133"/>
                  </a:lnTo>
                  <a:lnTo>
                    <a:pt x="33" y="135"/>
                  </a:lnTo>
                  <a:lnTo>
                    <a:pt x="26" y="133"/>
                  </a:lnTo>
                  <a:lnTo>
                    <a:pt x="26" y="135"/>
                  </a:lnTo>
                  <a:lnTo>
                    <a:pt x="29" y="137"/>
                  </a:lnTo>
                  <a:lnTo>
                    <a:pt x="31" y="135"/>
                  </a:lnTo>
                  <a:lnTo>
                    <a:pt x="36" y="135"/>
                  </a:lnTo>
                  <a:lnTo>
                    <a:pt x="38" y="135"/>
                  </a:lnTo>
                  <a:lnTo>
                    <a:pt x="38" y="137"/>
                  </a:lnTo>
                  <a:lnTo>
                    <a:pt x="41" y="137"/>
                  </a:lnTo>
                  <a:lnTo>
                    <a:pt x="43" y="135"/>
                  </a:lnTo>
                  <a:lnTo>
                    <a:pt x="45" y="133"/>
                  </a:lnTo>
                  <a:lnTo>
                    <a:pt x="48" y="133"/>
                  </a:lnTo>
                  <a:lnTo>
                    <a:pt x="50" y="135"/>
                  </a:lnTo>
                  <a:lnTo>
                    <a:pt x="52" y="135"/>
                  </a:lnTo>
                  <a:lnTo>
                    <a:pt x="57" y="137"/>
                  </a:lnTo>
                  <a:lnTo>
                    <a:pt x="57" y="135"/>
                  </a:lnTo>
                  <a:lnTo>
                    <a:pt x="62" y="135"/>
                  </a:lnTo>
                  <a:lnTo>
                    <a:pt x="59" y="137"/>
                  </a:lnTo>
                  <a:lnTo>
                    <a:pt x="59" y="137"/>
                  </a:lnTo>
                  <a:lnTo>
                    <a:pt x="62" y="140"/>
                  </a:lnTo>
                  <a:lnTo>
                    <a:pt x="62" y="142"/>
                  </a:lnTo>
                  <a:lnTo>
                    <a:pt x="67" y="147"/>
                  </a:lnTo>
                  <a:lnTo>
                    <a:pt x="67" y="147"/>
                  </a:lnTo>
                  <a:lnTo>
                    <a:pt x="71" y="147"/>
                  </a:lnTo>
                  <a:lnTo>
                    <a:pt x="76" y="147"/>
                  </a:lnTo>
                  <a:lnTo>
                    <a:pt x="78" y="144"/>
                  </a:lnTo>
                  <a:lnTo>
                    <a:pt x="83" y="144"/>
                  </a:lnTo>
                  <a:lnTo>
                    <a:pt x="85" y="142"/>
                  </a:lnTo>
                  <a:lnTo>
                    <a:pt x="88" y="144"/>
                  </a:lnTo>
                  <a:lnTo>
                    <a:pt x="90" y="144"/>
                  </a:lnTo>
                  <a:lnTo>
                    <a:pt x="90" y="140"/>
                  </a:lnTo>
                  <a:lnTo>
                    <a:pt x="93" y="137"/>
                  </a:lnTo>
                  <a:lnTo>
                    <a:pt x="90" y="133"/>
                  </a:lnTo>
                  <a:lnTo>
                    <a:pt x="100" y="130"/>
                  </a:lnTo>
                  <a:lnTo>
                    <a:pt x="107" y="133"/>
                  </a:lnTo>
                  <a:lnTo>
                    <a:pt x="116" y="137"/>
                  </a:lnTo>
                  <a:lnTo>
                    <a:pt x="121" y="137"/>
                  </a:lnTo>
                  <a:lnTo>
                    <a:pt x="126" y="144"/>
                  </a:lnTo>
                  <a:lnTo>
                    <a:pt x="133" y="149"/>
                  </a:lnTo>
                  <a:lnTo>
                    <a:pt x="152" y="147"/>
                  </a:lnTo>
                  <a:lnTo>
                    <a:pt x="156" y="144"/>
                  </a:lnTo>
                  <a:lnTo>
                    <a:pt x="159" y="144"/>
                  </a:lnTo>
                  <a:lnTo>
                    <a:pt x="159" y="144"/>
                  </a:lnTo>
                  <a:lnTo>
                    <a:pt x="161" y="144"/>
                  </a:lnTo>
                  <a:lnTo>
                    <a:pt x="161" y="140"/>
                  </a:lnTo>
                  <a:lnTo>
                    <a:pt x="171" y="130"/>
                  </a:lnTo>
                  <a:lnTo>
                    <a:pt x="173" y="130"/>
                  </a:lnTo>
                  <a:lnTo>
                    <a:pt x="182" y="133"/>
                  </a:lnTo>
                  <a:lnTo>
                    <a:pt x="187" y="135"/>
                  </a:lnTo>
                  <a:lnTo>
                    <a:pt x="192" y="133"/>
                  </a:lnTo>
                  <a:lnTo>
                    <a:pt x="194" y="133"/>
                  </a:lnTo>
                  <a:lnTo>
                    <a:pt x="199" y="128"/>
                  </a:lnTo>
                  <a:lnTo>
                    <a:pt x="201" y="130"/>
                  </a:lnTo>
                  <a:lnTo>
                    <a:pt x="201" y="133"/>
                  </a:lnTo>
                  <a:lnTo>
                    <a:pt x="199" y="137"/>
                  </a:lnTo>
                  <a:lnTo>
                    <a:pt x="194" y="140"/>
                  </a:lnTo>
                  <a:lnTo>
                    <a:pt x="194" y="142"/>
                  </a:lnTo>
                  <a:lnTo>
                    <a:pt x="199" y="147"/>
                  </a:lnTo>
                  <a:lnTo>
                    <a:pt x="197" y="149"/>
                  </a:lnTo>
                  <a:lnTo>
                    <a:pt x="201" y="151"/>
                  </a:lnTo>
                  <a:lnTo>
                    <a:pt x="206" y="149"/>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594" name="Freeform 890"/>
            <p:cNvSpPr>
              <a:spLocks/>
            </p:cNvSpPr>
            <p:nvPr/>
          </p:nvSpPr>
          <p:spPr bwMode="auto">
            <a:xfrm>
              <a:off x="6819373" y="3686917"/>
              <a:ext cx="237544" cy="225607"/>
            </a:xfrm>
            <a:custGeom>
              <a:avLst/>
              <a:gdLst>
                <a:gd name="T0" fmla="*/ 190 w 199"/>
                <a:gd name="T1" fmla="*/ 158 h 189"/>
                <a:gd name="T2" fmla="*/ 183 w 199"/>
                <a:gd name="T3" fmla="*/ 144 h 189"/>
                <a:gd name="T4" fmla="*/ 180 w 199"/>
                <a:gd name="T5" fmla="*/ 134 h 189"/>
                <a:gd name="T6" fmla="*/ 180 w 199"/>
                <a:gd name="T7" fmla="*/ 120 h 189"/>
                <a:gd name="T8" fmla="*/ 173 w 199"/>
                <a:gd name="T9" fmla="*/ 111 h 189"/>
                <a:gd name="T10" fmla="*/ 168 w 199"/>
                <a:gd name="T11" fmla="*/ 111 h 189"/>
                <a:gd name="T12" fmla="*/ 149 w 199"/>
                <a:gd name="T13" fmla="*/ 101 h 189"/>
                <a:gd name="T14" fmla="*/ 142 w 199"/>
                <a:gd name="T15" fmla="*/ 99 h 189"/>
                <a:gd name="T16" fmla="*/ 142 w 199"/>
                <a:gd name="T17" fmla="*/ 94 h 189"/>
                <a:gd name="T18" fmla="*/ 140 w 199"/>
                <a:gd name="T19" fmla="*/ 87 h 189"/>
                <a:gd name="T20" fmla="*/ 135 w 199"/>
                <a:gd name="T21" fmla="*/ 82 h 189"/>
                <a:gd name="T22" fmla="*/ 131 w 199"/>
                <a:gd name="T23" fmla="*/ 80 h 189"/>
                <a:gd name="T24" fmla="*/ 131 w 199"/>
                <a:gd name="T25" fmla="*/ 75 h 189"/>
                <a:gd name="T26" fmla="*/ 131 w 199"/>
                <a:gd name="T27" fmla="*/ 71 h 189"/>
                <a:gd name="T28" fmla="*/ 133 w 199"/>
                <a:gd name="T29" fmla="*/ 61 h 189"/>
                <a:gd name="T30" fmla="*/ 138 w 199"/>
                <a:gd name="T31" fmla="*/ 56 h 189"/>
                <a:gd name="T32" fmla="*/ 140 w 199"/>
                <a:gd name="T33" fmla="*/ 47 h 189"/>
                <a:gd name="T34" fmla="*/ 138 w 199"/>
                <a:gd name="T35" fmla="*/ 40 h 189"/>
                <a:gd name="T36" fmla="*/ 145 w 199"/>
                <a:gd name="T37" fmla="*/ 37 h 189"/>
                <a:gd name="T38" fmla="*/ 142 w 199"/>
                <a:gd name="T39" fmla="*/ 37 h 189"/>
                <a:gd name="T40" fmla="*/ 135 w 199"/>
                <a:gd name="T41" fmla="*/ 35 h 189"/>
                <a:gd name="T42" fmla="*/ 126 w 199"/>
                <a:gd name="T43" fmla="*/ 30 h 189"/>
                <a:gd name="T44" fmla="*/ 119 w 199"/>
                <a:gd name="T45" fmla="*/ 28 h 189"/>
                <a:gd name="T46" fmla="*/ 116 w 199"/>
                <a:gd name="T47" fmla="*/ 21 h 189"/>
                <a:gd name="T48" fmla="*/ 112 w 199"/>
                <a:gd name="T49" fmla="*/ 16 h 189"/>
                <a:gd name="T50" fmla="*/ 109 w 199"/>
                <a:gd name="T51" fmla="*/ 7 h 189"/>
                <a:gd name="T52" fmla="*/ 100 w 199"/>
                <a:gd name="T53" fmla="*/ 9 h 189"/>
                <a:gd name="T54" fmla="*/ 97 w 199"/>
                <a:gd name="T55" fmla="*/ 2 h 189"/>
                <a:gd name="T56" fmla="*/ 88 w 199"/>
                <a:gd name="T57" fmla="*/ 2 h 189"/>
                <a:gd name="T58" fmla="*/ 74 w 199"/>
                <a:gd name="T59" fmla="*/ 0 h 189"/>
                <a:gd name="T60" fmla="*/ 67 w 199"/>
                <a:gd name="T61" fmla="*/ 2 h 189"/>
                <a:gd name="T62" fmla="*/ 62 w 199"/>
                <a:gd name="T63" fmla="*/ 7 h 189"/>
                <a:gd name="T64" fmla="*/ 57 w 199"/>
                <a:gd name="T65" fmla="*/ 11 h 189"/>
                <a:gd name="T66" fmla="*/ 45 w 199"/>
                <a:gd name="T67" fmla="*/ 16 h 189"/>
                <a:gd name="T68" fmla="*/ 41 w 199"/>
                <a:gd name="T69" fmla="*/ 30 h 189"/>
                <a:gd name="T70" fmla="*/ 45 w 199"/>
                <a:gd name="T71" fmla="*/ 45 h 189"/>
                <a:gd name="T72" fmla="*/ 43 w 199"/>
                <a:gd name="T73" fmla="*/ 54 h 189"/>
                <a:gd name="T74" fmla="*/ 38 w 199"/>
                <a:gd name="T75" fmla="*/ 66 h 189"/>
                <a:gd name="T76" fmla="*/ 0 w 199"/>
                <a:gd name="T77" fmla="*/ 94 h 189"/>
                <a:gd name="T78" fmla="*/ 0 w 199"/>
                <a:gd name="T79" fmla="*/ 94 h 189"/>
                <a:gd name="T80" fmla="*/ 29 w 199"/>
                <a:gd name="T81" fmla="*/ 123 h 189"/>
                <a:gd name="T82" fmla="*/ 164 w 199"/>
                <a:gd name="T83" fmla="*/ 189 h 189"/>
                <a:gd name="T84" fmla="*/ 171 w 199"/>
                <a:gd name="T85" fmla="*/ 170 h 189"/>
                <a:gd name="T86" fmla="*/ 187 w 199"/>
                <a:gd name="T87" fmla="*/ 170 h 189"/>
                <a:gd name="T88" fmla="*/ 194 w 199"/>
                <a:gd name="T89" fmla="*/ 168 h 189"/>
                <a:gd name="T90" fmla="*/ 199 w 199"/>
                <a:gd name="T91" fmla="*/ 163 h 189"/>
                <a:gd name="T92" fmla="*/ 192 w 199"/>
                <a:gd name="T93" fmla="*/ 160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99" h="189">
                  <a:moveTo>
                    <a:pt x="192" y="160"/>
                  </a:moveTo>
                  <a:lnTo>
                    <a:pt x="190" y="158"/>
                  </a:lnTo>
                  <a:lnTo>
                    <a:pt x="187" y="144"/>
                  </a:lnTo>
                  <a:lnTo>
                    <a:pt x="183" y="144"/>
                  </a:lnTo>
                  <a:lnTo>
                    <a:pt x="180" y="139"/>
                  </a:lnTo>
                  <a:lnTo>
                    <a:pt x="180" y="134"/>
                  </a:lnTo>
                  <a:lnTo>
                    <a:pt x="185" y="130"/>
                  </a:lnTo>
                  <a:lnTo>
                    <a:pt x="180" y="120"/>
                  </a:lnTo>
                  <a:lnTo>
                    <a:pt x="175" y="118"/>
                  </a:lnTo>
                  <a:lnTo>
                    <a:pt x="173" y="111"/>
                  </a:lnTo>
                  <a:lnTo>
                    <a:pt x="171" y="111"/>
                  </a:lnTo>
                  <a:lnTo>
                    <a:pt x="168" y="111"/>
                  </a:lnTo>
                  <a:lnTo>
                    <a:pt x="152" y="101"/>
                  </a:lnTo>
                  <a:lnTo>
                    <a:pt x="149" y="101"/>
                  </a:lnTo>
                  <a:lnTo>
                    <a:pt x="147" y="101"/>
                  </a:lnTo>
                  <a:lnTo>
                    <a:pt x="142" y="99"/>
                  </a:lnTo>
                  <a:lnTo>
                    <a:pt x="145" y="97"/>
                  </a:lnTo>
                  <a:lnTo>
                    <a:pt x="142" y="94"/>
                  </a:lnTo>
                  <a:lnTo>
                    <a:pt x="145" y="92"/>
                  </a:lnTo>
                  <a:lnTo>
                    <a:pt x="140" y="87"/>
                  </a:lnTo>
                  <a:lnTo>
                    <a:pt x="140" y="85"/>
                  </a:lnTo>
                  <a:lnTo>
                    <a:pt x="135" y="82"/>
                  </a:lnTo>
                  <a:lnTo>
                    <a:pt x="133" y="80"/>
                  </a:lnTo>
                  <a:lnTo>
                    <a:pt x="131" y="80"/>
                  </a:lnTo>
                  <a:lnTo>
                    <a:pt x="131" y="78"/>
                  </a:lnTo>
                  <a:lnTo>
                    <a:pt x="131" y="75"/>
                  </a:lnTo>
                  <a:lnTo>
                    <a:pt x="131" y="73"/>
                  </a:lnTo>
                  <a:lnTo>
                    <a:pt x="131" y="71"/>
                  </a:lnTo>
                  <a:lnTo>
                    <a:pt x="131" y="63"/>
                  </a:lnTo>
                  <a:lnTo>
                    <a:pt x="133" y="61"/>
                  </a:lnTo>
                  <a:lnTo>
                    <a:pt x="135" y="54"/>
                  </a:lnTo>
                  <a:lnTo>
                    <a:pt x="138" y="56"/>
                  </a:lnTo>
                  <a:lnTo>
                    <a:pt x="140" y="54"/>
                  </a:lnTo>
                  <a:lnTo>
                    <a:pt x="140" y="47"/>
                  </a:lnTo>
                  <a:lnTo>
                    <a:pt x="138" y="45"/>
                  </a:lnTo>
                  <a:lnTo>
                    <a:pt x="138" y="40"/>
                  </a:lnTo>
                  <a:lnTo>
                    <a:pt x="140" y="40"/>
                  </a:lnTo>
                  <a:lnTo>
                    <a:pt x="145" y="37"/>
                  </a:lnTo>
                  <a:lnTo>
                    <a:pt x="145" y="37"/>
                  </a:lnTo>
                  <a:lnTo>
                    <a:pt x="142" y="37"/>
                  </a:lnTo>
                  <a:lnTo>
                    <a:pt x="140" y="35"/>
                  </a:lnTo>
                  <a:lnTo>
                    <a:pt x="135" y="35"/>
                  </a:lnTo>
                  <a:lnTo>
                    <a:pt x="133" y="35"/>
                  </a:lnTo>
                  <a:lnTo>
                    <a:pt x="126" y="30"/>
                  </a:lnTo>
                  <a:lnTo>
                    <a:pt x="123" y="30"/>
                  </a:lnTo>
                  <a:lnTo>
                    <a:pt x="119" y="28"/>
                  </a:lnTo>
                  <a:lnTo>
                    <a:pt x="119" y="23"/>
                  </a:lnTo>
                  <a:lnTo>
                    <a:pt x="116" y="21"/>
                  </a:lnTo>
                  <a:lnTo>
                    <a:pt x="112" y="19"/>
                  </a:lnTo>
                  <a:lnTo>
                    <a:pt x="112" y="16"/>
                  </a:lnTo>
                  <a:lnTo>
                    <a:pt x="112" y="11"/>
                  </a:lnTo>
                  <a:lnTo>
                    <a:pt x="109" y="7"/>
                  </a:lnTo>
                  <a:lnTo>
                    <a:pt x="105" y="7"/>
                  </a:lnTo>
                  <a:lnTo>
                    <a:pt x="100" y="9"/>
                  </a:lnTo>
                  <a:lnTo>
                    <a:pt x="97" y="7"/>
                  </a:lnTo>
                  <a:lnTo>
                    <a:pt x="97" y="2"/>
                  </a:lnTo>
                  <a:lnTo>
                    <a:pt x="95" y="0"/>
                  </a:lnTo>
                  <a:lnTo>
                    <a:pt x="88" y="2"/>
                  </a:lnTo>
                  <a:lnTo>
                    <a:pt x="81" y="0"/>
                  </a:lnTo>
                  <a:lnTo>
                    <a:pt x="74" y="0"/>
                  </a:lnTo>
                  <a:lnTo>
                    <a:pt x="71" y="2"/>
                  </a:lnTo>
                  <a:lnTo>
                    <a:pt x="67" y="2"/>
                  </a:lnTo>
                  <a:lnTo>
                    <a:pt x="62" y="7"/>
                  </a:lnTo>
                  <a:lnTo>
                    <a:pt x="62" y="7"/>
                  </a:lnTo>
                  <a:lnTo>
                    <a:pt x="60" y="11"/>
                  </a:lnTo>
                  <a:lnTo>
                    <a:pt x="57" y="11"/>
                  </a:lnTo>
                  <a:lnTo>
                    <a:pt x="53" y="16"/>
                  </a:lnTo>
                  <a:lnTo>
                    <a:pt x="45" y="16"/>
                  </a:lnTo>
                  <a:lnTo>
                    <a:pt x="41" y="23"/>
                  </a:lnTo>
                  <a:lnTo>
                    <a:pt x="41" y="30"/>
                  </a:lnTo>
                  <a:lnTo>
                    <a:pt x="45" y="37"/>
                  </a:lnTo>
                  <a:lnTo>
                    <a:pt x="45" y="45"/>
                  </a:lnTo>
                  <a:lnTo>
                    <a:pt x="41" y="52"/>
                  </a:lnTo>
                  <a:lnTo>
                    <a:pt x="43" y="54"/>
                  </a:lnTo>
                  <a:lnTo>
                    <a:pt x="43" y="61"/>
                  </a:lnTo>
                  <a:lnTo>
                    <a:pt x="38" y="66"/>
                  </a:lnTo>
                  <a:lnTo>
                    <a:pt x="38" y="68"/>
                  </a:lnTo>
                  <a:lnTo>
                    <a:pt x="0" y="94"/>
                  </a:lnTo>
                  <a:lnTo>
                    <a:pt x="0" y="94"/>
                  </a:lnTo>
                  <a:lnTo>
                    <a:pt x="0" y="94"/>
                  </a:lnTo>
                  <a:lnTo>
                    <a:pt x="12" y="120"/>
                  </a:lnTo>
                  <a:lnTo>
                    <a:pt x="29" y="123"/>
                  </a:lnTo>
                  <a:lnTo>
                    <a:pt x="123" y="189"/>
                  </a:lnTo>
                  <a:lnTo>
                    <a:pt x="164" y="189"/>
                  </a:lnTo>
                  <a:lnTo>
                    <a:pt x="168" y="182"/>
                  </a:lnTo>
                  <a:lnTo>
                    <a:pt x="171" y="170"/>
                  </a:lnTo>
                  <a:lnTo>
                    <a:pt x="180" y="168"/>
                  </a:lnTo>
                  <a:lnTo>
                    <a:pt x="187" y="170"/>
                  </a:lnTo>
                  <a:lnTo>
                    <a:pt x="192" y="168"/>
                  </a:lnTo>
                  <a:lnTo>
                    <a:pt x="194" y="168"/>
                  </a:lnTo>
                  <a:lnTo>
                    <a:pt x="197" y="163"/>
                  </a:lnTo>
                  <a:lnTo>
                    <a:pt x="199" y="163"/>
                  </a:lnTo>
                  <a:lnTo>
                    <a:pt x="197" y="163"/>
                  </a:lnTo>
                  <a:lnTo>
                    <a:pt x="192" y="160"/>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595" name="Freeform 891"/>
            <p:cNvSpPr>
              <a:spLocks/>
            </p:cNvSpPr>
            <p:nvPr/>
          </p:nvSpPr>
          <p:spPr bwMode="auto">
            <a:xfrm>
              <a:off x="7015139" y="3887457"/>
              <a:ext cx="39392" cy="41779"/>
            </a:xfrm>
            <a:custGeom>
              <a:avLst/>
              <a:gdLst>
                <a:gd name="T0" fmla="*/ 23 w 33"/>
                <a:gd name="T1" fmla="*/ 2 h 35"/>
                <a:gd name="T2" fmla="*/ 16 w 33"/>
                <a:gd name="T3" fmla="*/ 0 h 35"/>
                <a:gd name="T4" fmla="*/ 7 w 33"/>
                <a:gd name="T5" fmla="*/ 2 h 35"/>
                <a:gd name="T6" fmla="*/ 4 w 33"/>
                <a:gd name="T7" fmla="*/ 14 h 35"/>
                <a:gd name="T8" fmla="*/ 0 w 33"/>
                <a:gd name="T9" fmla="*/ 21 h 35"/>
                <a:gd name="T10" fmla="*/ 2 w 33"/>
                <a:gd name="T11" fmla="*/ 21 h 35"/>
                <a:gd name="T12" fmla="*/ 21 w 33"/>
                <a:gd name="T13" fmla="*/ 28 h 35"/>
                <a:gd name="T14" fmla="*/ 21 w 33"/>
                <a:gd name="T15" fmla="*/ 35 h 35"/>
                <a:gd name="T16" fmla="*/ 33 w 33"/>
                <a:gd name="T17" fmla="*/ 28 h 35"/>
                <a:gd name="T18" fmla="*/ 30 w 33"/>
                <a:gd name="T19" fmla="*/ 26 h 35"/>
                <a:gd name="T20" fmla="*/ 33 w 33"/>
                <a:gd name="T21" fmla="*/ 26 h 35"/>
                <a:gd name="T22" fmla="*/ 33 w 33"/>
                <a:gd name="T23" fmla="*/ 26 h 35"/>
                <a:gd name="T24" fmla="*/ 30 w 33"/>
                <a:gd name="T25" fmla="*/ 23 h 35"/>
                <a:gd name="T26" fmla="*/ 30 w 33"/>
                <a:gd name="T27" fmla="*/ 19 h 35"/>
                <a:gd name="T28" fmla="*/ 28 w 33"/>
                <a:gd name="T29" fmla="*/ 16 h 35"/>
                <a:gd name="T30" fmla="*/ 28 w 33"/>
                <a:gd name="T31" fmla="*/ 19 h 35"/>
                <a:gd name="T32" fmla="*/ 21 w 33"/>
                <a:gd name="T33" fmla="*/ 14 h 35"/>
                <a:gd name="T34" fmla="*/ 33 w 33"/>
                <a:gd name="T35" fmla="*/ 11 h 35"/>
                <a:gd name="T36" fmla="*/ 30 w 33"/>
                <a:gd name="T37" fmla="*/ 2 h 35"/>
                <a:gd name="T38" fmla="*/ 30 w 33"/>
                <a:gd name="T39" fmla="*/ 0 h 35"/>
                <a:gd name="T40" fmla="*/ 28 w 33"/>
                <a:gd name="T41" fmla="*/ 0 h 35"/>
                <a:gd name="T42" fmla="*/ 23 w 33"/>
                <a:gd name="T43" fmla="*/ 2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33" h="35">
                  <a:moveTo>
                    <a:pt x="23" y="2"/>
                  </a:moveTo>
                  <a:lnTo>
                    <a:pt x="16" y="0"/>
                  </a:lnTo>
                  <a:lnTo>
                    <a:pt x="7" y="2"/>
                  </a:lnTo>
                  <a:lnTo>
                    <a:pt x="4" y="14"/>
                  </a:lnTo>
                  <a:lnTo>
                    <a:pt x="0" y="21"/>
                  </a:lnTo>
                  <a:lnTo>
                    <a:pt x="2" y="21"/>
                  </a:lnTo>
                  <a:lnTo>
                    <a:pt x="21" y="28"/>
                  </a:lnTo>
                  <a:lnTo>
                    <a:pt x="21" y="35"/>
                  </a:lnTo>
                  <a:lnTo>
                    <a:pt x="33" y="28"/>
                  </a:lnTo>
                  <a:lnTo>
                    <a:pt x="30" y="26"/>
                  </a:lnTo>
                  <a:lnTo>
                    <a:pt x="33" y="26"/>
                  </a:lnTo>
                  <a:lnTo>
                    <a:pt x="33" y="26"/>
                  </a:lnTo>
                  <a:lnTo>
                    <a:pt x="30" y="23"/>
                  </a:lnTo>
                  <a:lnTo>
                    <a:pt x="30" y="19"/>
                  </a:lnTo>
                  <a:lnTo>
                    <a:pt x="28" y="16"/>
                  </a:lnTo>
                  <a:lnTo>
                    <a:pt x="28" y="19"/>
                  </a:lnTo>
                  <a:lnTo>
                    <a:pt x="21" y="14"/>
                  </a:lnTo>
                  <a:lnTo>
                    <a:pt x="33" y="11"/>
                  </a:lnTo>
                  <a:lnTo>
                    <a:pt x="30" y="2"/>
                  </a:lnTo>
                  <a:lnTo>
                    <a:pt x="30" y="0"/>
                  </a:lnTo>
                  <a:lnTo>
                    <a:pt x="28" y="0"/>
                  </a:lnTo>
                  <a:lnTo>
                    <a:pt x="23" y="2"/>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596" name="Freeform 892"/>
            <p:cNvSpPr>
              <a:spLocks/>
            </p:cNvSpPr>
            <p:nvPr/>
          </p:nvSpPr>
          <p:spPr bwMode="auto">
            <a:xfrm>
              <a:off x="6661807" y="3740634"/>
              <a:ext cx="53716" cy="31036"/>
            </a:xfrm>
            <a:custGeom>
              <a:avLst/>
              <a:gdLst>
                <a:gd name="T0" fmla="*/ 43 w 45"/>
                <a:gd name="T1" fmla="*/ 2 h 26"/>
                <a:gd name="T2" fmla="*/ 45 w 45"/>
                <a:gd name="T3" fmla="*/ 0 h 26"/>
                <a:gd name="T4" fmla="*/ 45 w 45"/>
                <a:gd name="T5" fmla="*/ 0 h 26"/>
                <a:gd name="T6" fmla="*/ 43 w 45"/>
                <a:gd name="T7" fmla="*/ 0 h 26"/>
                <a:gd name="T8" fmla="*/ 36 w 45"/>
                <a:gd name="T9" fmla="*/ 2 h 26"/>
                <a:gd name="T10" fmla="*/ 26 w 45"/>
                <a:gd name="T11" fmla="*/ 7 h 26"/>
                <a:gd name="T12" fmla="*/ 21 w 45"/>
                <a:gd name="T13" fmla="*/ 7 h 26"/>
                <a:gd name="T14" fmla="*/ 17 w 45"/>
                <a:gd name="T15" fmla="*/ 4 h 26"/>
                <a:gd name="T16" fmla="*/ 12 w 45"/>
                <a:gd name="T17" fmla="*/ 4 h 26"/>
                <a:gd name="T18" fmla="*/ 12 w 45"/>
                <a:gd name="T19" fmla="*/ 7 h 26"/>
                <a:gd name="T20" fmla="*/ 12 w 45"/>
                <a:gd name="T21" fmla="*/ 9 h 26"/>
                <a:gd name="T22" fmla="*/ 10 w 45"/>
                <a:gd name="T23" fmla="*/ 11 h 26"/>
                <a:gd name="T24" fmla="*/ 5 w 45"/>
                <a:gd name="T25" fmla="*/ 9 h 26"/>
                <a:gd name="T26" fmla="*/ 2 w 45"/>
                <a:gd name="T27" fmla="*/ 11 h 26"/>
                <a:gd name="T28" fmla="*/ 0 w 45"/>
                <a:gd name="T29" fmla="*/ 11 h 26"/>
                <a:gd name="T30" fmla="*/ 0 w 45"/>
                <a:gd name="T31" fmla="*/ 16 h 26"/>
                <a:gd name="T32" fmla="*/ 2 w 45"/>
                <a:gd name="T33" fmla="*/ 21 h 26"/>
                <a:gd name="T34" fmla="*/ 7 w 45"/>
                <a:gd name="T35" fmla="*/ 23 h 26"/>
                <a:gd name="T36" fmla="*/ 12 w 45"/>
                <a:gd name="T37" fmla="*/ 23 h 26"/>
                <a:gd name="T38" fmla="*/ 14 w 45"/>
                <a:gd name="T39" fmla="*/ 26 h 26"/>
                <a:gd name="T40" fmla="*/ 17 w 45"/>
                <a:gd name="T41" fmla="*/ 23 h 26"/>
                <a:gd name="T42" fmla="*/ 21 w 45"/>
                <a:gd name="T43" fmla="*/ 21 h 26"/>
                <a:gd name="T44" fmla="*/ 26 w 45"/>
                <a:gd name="T45" fmla="*/ 18 h 26"/>
                <a:gd name="T46" fmla="*/ 28 w 45"/>
                <a:gd name="T47" fmla="*/ 16 h 26"/>
                <a:gd name="T48" fmla="*/ 36 w 45"/>
                <a:gd name="T49" fmla="*/ 16 h 26"/>
                <a:gd name="T50" fmla="*/ 36 w 45"/>
                <a:gd name="T51" fmla="*/ 14 h 26"/>
                <a:gd name="T52" fmla="*/ 33 w 45"/>
                <a:gd name="T53" fmla="*/ 9 h 26"/>
                <a:gd name="T54" fmla="*/ 38 w 45"/>
                <a:gd name="T55" fmla="*/ 4 h 26"/>
                <a:gd name="T56" fmla="*/ 43 w 45"/>
                <a:gd name="T57" fmla="*/ 2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45" h="26">
                  <a:moveTo>
                    <a:pt x="43" y="2"/>
                  </a:moveTo>
                  <a:lnTo>
                    <a:pt x="45" y="0"/>
                  </a:lnTo>
                  <a:lnTo>
                    <a:pt x="45" y="0"/>
                  </a:lnTo>
                  <a:lnTo>
                    <a:pt x="43" y="0"/>
                  </a:lnTo>
                  <a:lnTo>
                    <a:pt x="36" y="2"/>
                  </a:lnTo>
                  <a:lnTo>
                    <a:pt x="26" y="7"/>
                  </a:lnTo>
                  <a:lnTo>
                    <a:pt x="21" y="7"/>
                  </a:lnTo>
                  <a:lnTo>
                    <a:pt x="17" y="4"/>
                  </a:lnTo>
                  <a:lnTo>
                    <a:pt x="12" y="4"/>
                  </a:lnTo>
                  <a:lnTo>
                    <a:pt x="12" y="7"/>
                  </a:lnTo>
                  <a:lnTo>
                    <a:pt x="12" y="9"/>
                  </a:lnTo>
                  <a:lnTo>
                    <a:pt x="10" y="11"/>
                  </a:lnTo>
                  <a:lnTo>
                    <a:pt x="5" y="9"/>
                  </a:lnTo>
                  <a:lnTo>
                    <a:pt x="2" y="11"/>
                  </a:lnTo>
                  <a:lnTo>
                    <a:pt x="0" y="11"/>
                  </a:lnTo>
                  <a:lnTo>
                    <a:pt x="0" y="16"/>
                  </a:lnTo>
                  <a:lnTo>
                    <a:pt x="2" y="21"/>
                  </a:lnTo>
                  <a:lnTo>
                    <a:pt x="7" y="23"/>
                  </a:lnTo>
                  <a:lnTo>
                    <a:pt x="12" y="23"/>
                  </a:lnTo>
                  <a:lnTo>
                    <a:pt x="14" y="26"/>
                  </a:lnTo>
                  <a:lnTo>
                    <a:pt x="17" y="23"/>
                  </a:lnTo>
                  <a:lnTo>
                    <a:pt x="21" y="21"/>
                  </a:lnTo>
                  <a:lnTo>
                    <a:pt x="26" y="18"/>
                  </a:lnTo>
                  <a:lnTo>
                    <a:pt x="28" y="16"/>
                  </a:lnTo>
                  <a:lnTo>
                    <a:pt x="36" y="16"/>
                  </a:lnTo>
                  <a:lnTo>
                    <a:pt x="36" y="14"/>
                  </a:lnTo>
                  <a:lnTo>
                    <a:pt x="33" y="9"/>
                  </a:lnTo>
                  <a:lnTo>
                    <a:pt x="38" y="4"/>
                  </a:lnTo>
                  <a:lnTo>
                    <a:pt x="43" y="2"/>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597" name="Freeform 893"/>
            <p:cNvSpPr>
              <a:spLocks/>
            </p:cNvSpPr>
            <p:nvPr/>
          </p:nvSpPr>
          <p:spPr bwMode="auto">
            <a:xfrm>
              <a:off x="6740590" y="3691692"/>
              <a:ext cx="152792" cy="136080"/>
            </a:xfrm>
            <a:custGeom>
              <a:avLst/>
              <a:gdLst>
                <a:gd name="T0" fmla="*/ 19 w 128"/>
                <a:gd name="T1" fmla="*/ 69 h 114"/>
                <a:gd name="T2" fmla="*/ 19 w 128"/>
                <a:gd name="T3" fmla="*/ 78 h 114"/>
                <a:gd name="T4" fmla="*/ 17 w 128"/>
                <a:gd name="T5" fmla="*/ 81 h 114"/>
                <a:gd name="T6" fmla="*/ 10 w 128"/>
                <a:gd name="T7" fmla="*/ 88 h 114"/>
                <a:gd name="T8" fmla="*/ 7 w 128"/>
                <a:gd name="T9" fmla="*/ 93 h 114"/>
                <a:gd name="T10" fmla="*/ 10 w 128"/>
                <a:gd name="T11" fmla="*/ 97 h 114"/>
                <a:gd name="T12" fmla="*/ 10 w 128"/>
                <a:gd name="T13" fmla="*/ 107 h 114"/>
                <a:gd name="T14" fmla="*/ 19 w 128"/>
                <a:gd name="T15" fmla="*/ 109 h 114"/>
                <a:gd name="T16" fmla="*/ 24 w 128"/>
                <a:gd name="T17" fmla="*/ 114 h 114"/>
                <a:gd name="T18" fmla="*/ 66 w 128"/>
                <a:gd name="T19" fmla="*/ 90 h 114"/>
                <a:gd name="T20" fmla="*/ 104 w 128"/>
                <a:gd name="T21" fmla="*/ 64 h 114"/>
                <a:gd name="T22" fmla="*/ 109 w 128"/>
                <a:gd name="T23" fmla="*/ 57 h 114"/>
                <a:gd name="T24" fmla="*/ 107 w 128"/>
                <a:gd name="T25" fmla="*/ 48 h 114"/>
                <a:gd name="T26" fmla="*/ 111 w 128"/>
                <a:gd name="T27" fmla="*/ 33 h 114"/>
                <a:gd name="T28" fmla="*/ 107 w 128"/>
                <a:gd name="T29" fmla="*/ 19 h 114"/>
                <a:gd name="T30" fmla="*/ 119 w 128"/>
                <a:gd name="T31" fmla="*/ 12 h 114"/>
                <a:gd name="T32" fmla="*/ 126 w 128"/>
                <a:gd name="T33" fmla="*/ 7 h 114"/>
                <a:gd name="T34" fmla="*/ 128 w 128"/>
                <a:gd name="T35" fmla="*/ 3 h 114"/>
                <a:gd name="T36" fmla="*/ 121 w 128"/>
                <a:gd name="T37" fmla="*/ 0 h 114"/>
                <a:gd name="T38" fmla="*/ 102 w 128"/>
                <a:gd name="T39" fmla="*/ 3 h 114"/>
                <a:gd name="T40" fmla="*/ 92 w 128"/>
                <a:gd name="T41" fmla="*/ 5 h 114"/>
                <a:gd name="T42" fmla="*/ 83 w 128"/>
                <a:gd name="T43" fmla="*/ 10 h 114"/>
                <a:gd name="T44" fmla="*/ 76 w 128"/>
                <a:gd name="T45" fmla="*/ 12 h 114"/>
                <a:gd name="T46" fmla="*/ 59 w 128"/>
                <a:gd name="T47" fmla="*/ 12 h 114"/>
                <a:gd name="T48" fmla="*/ 55 w 128"/>
                <a:gd name="T49" fmla="*/ 7 h 114"/>
                <a:gd name="T50" fmla="*/ 40 w 128"/>
                <a:gd name="T51" fmla="*/ 12 h 114"/>
                <a:gd name="T52" fmla="*/ 29 w 128"/>
                <a:gd name="T53" fmla="*/ 15 h 114"/>
                <a:gd name="T54" fmla="*/ 19 w 128"/>
                <a:gd name="T55" fmla="*/ 12 h 114"/>
                <a:gd name="T56" fmla="*/ 19 w 128"/>
                <a:gd name="T57" fmla="*/ 24 h 114"/>
                <a:gd name="T58" fmla="*/ 17 w 128"/>
                <a:gd name="T59" fmla="*/ 31 h 114"/>
                <a:gd name="T60" fmla="*/ 7 w 128"/>
                <a:gd name="T61" fmla="*/ 33 h 114"/>
                <a:gd name="T62" fmla="*/ 3 w 128"/>
                <a:gd name="T63" fmla="*/ 31 h 114"/>
                <a:gd name="T64" fmla="*/ 3 w 128"/>
                <a:gd name="T65" fmla="*/ 38 h 114"/>
                <a:gd name="T66" fmla="*/ 7 w 128"/>
                <a:gd name="T67" fmla="*/ 52 h 114"/>
                <a:gd name="T68" fmla="*/ 5 w 128"/>
                <a:gd name="T69" fmla="*/ 64 h 114"/>
                <a:gd name="T70" fmla="*/ 14 w 128"/>
                <a:gd name="T71" fmla="*/ 69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8" h="114">
                  <a:moveTo>
                    <a:pt x="14" y="69"/>
                  </a:moveTo>
                  <a:lnTo>
                    <a:pt x="19" y="69"/>
                  </a:lnTo>
                  <a:lnTo>
                    <a:pt x="19" y="76"/>
                  </a:lnTo>
                  <a:lnTo>
                    <a:pt x="19" y="78"/>
                  </a:lnTo>
                  <a:lnTo>
                    <a:pt x="19" y="81"/>
                  </a:lnTo>
                  <a:lnTo>
                    <a:pt x="17" y="81"/>
                  </a:lnTo>
                  <a:lnTo>
                    <a:pt x="12" y="81"/>
                  </a:lnTo>
                  <a:lnTo>
                    <a:pt x="10" y="88"/>
                  </a:lnTo>
                  <a:lnTo>
                    <a:pt x="7" y="93"/>
                  </a:lnTo>
                  <a:lnTo>
                    <a:pt x="7" y="93"/>
                  </a:lnTo>
                  <a:lnTo>
                    <a:pt x="7" y="93"/>
                  </a:lnTo>
                  <a:lnTo>
                    <a:pt x="10" y="97"/>
                  </a:lnTo>
                  <a:lnTo>
                    <a:pt x="12" y="104"/>
                  </a:lnTo>
                  <a:lnTo>
                    <a:pt x="10" y="107"/>
                  </a:lnTo>
                  <a:lnTo>
                    <a:pt x="12" y="107"/>
                  </a:lnTo>
                  <a:lnTo>
                    <a:pt x="19" y="109"/>
                  </a:lnTo>
                  <a:lnTo>
                    <a:pt x="24" y="114"/>
                  </a:lnTo>
                  <a:lnTo>
                    <a:pt x="24" y="114"/>
                  </a:lnTo>
                  <a:lnTo>
                    <a:pt x="26" y="114"/>
                  </a:lnTo>
                  <a:lnTo>
                    <a:pt x="66" y="90"/>
                  </a:lnTo>
                  <a:lnTo>
                    <a:pt x="66" y="90"/>
                  </a:lnTo>
                  <a:lnTo>
                    <a:pt x="104" y="64"/>
                  </a:lnTo>
                  <a:lnTo>
                    <a:pt x="104" y="62"/>
                  </a:lnTo>
                  <a:lnTo>
                    <a:pt x="109" y="57"/>
                  </a:lnTo>
                  <a:lnTo>
                    <a:pt x="109" y="50"/>
                  </a:lnTo>
                  <a:lnTo>
                    <a:pt x="107" y="48"/>
                  </a:lnTo>
                  <a:lnTo>
                    <a:pt x="111" y="41"/>
                  </a:lnTo>
                  <a:lnTo>
                    <a:pt x="111" y="33"/>
                  </a:lnTo>
                  <a:lnTo>
                    <a:pt x="107" y="26"/>
                  </a:lnTo>
                  <a:lnTo>
                    <a:pt x="107" y="19"/>
                  </a:lnTo>
                  <a:lnTo>
                    <a:pt x="111" y="12"/>
                  </a:lnTo>
                  <a:lnTo>
                    <a:pt x="119" y="12"/>
                  </a:lnTo>
                  <a:lnTo>
                    <a:pt x="123" y="7"/>
                  </a:lnTo>
                  <a:lnTo>
                    <a:pt x="126" y="7"/>
                  </a:lnTo>
                  <a:lnTo>
                    <a:pt x="128" y="3"/>
                  </a:lnTo>
                  <a:lnTo>
                    <a:pt x="128" y="3"/>
                  </a:lnTo>
                  <a:lnTo>
                    <a:pt x="126" y="0"/>
                  </a:lnTo>
                  <a:lnTo>
                    <a:pt x="121" y="0"/>
                  </a:lnTo>
                  <a:lnTo>
                    <a:pt x="111" y="5"/>
                  </a:lnTo>
                  <a:lnTo>
                    <a:pt x="102" y="3"/>
                  </a:lnTo>
                  <a:lnTo>
                    <a:pt x="97" y="5"/>
                  </a:lnTo>
                  <a:lnTo>
                    <a:pt x="92" y="5"/>
                  </a:lnTo>
                  <a:lnTo>
                    <a:pt x="85" y="7"/>
                  </a:lnTo>
                  <a:lnTo>
                    <a:pt x="83" y="10"/>
                  </a:lnTo>
                  <a:lnTo>
                    <a:pt x="76" y="12"/>
                  </a:lnTo>
                  <a:lnTo>
                    <a:pt x="76" y="12"/>
                  </a:lnTo>
                  <a:lnTo>
                    <a:pt x="66" y="12"/>
                  </a:lnTo>
                  <a:lnTo>
                    <a:pt x="59" y="12"/>
                  </a:lnTo>
                  <a:lnTo>
                    <a:pt x="57" y="10"/>
                  </a:lnTo>
                  <a:lnTo>
                    <a:pt x="55" y="7"/>
                  </a:lnTo>
                  <a:lnTo>
                    <a:pt x="43" y="10"/>
                  </a:lnTo>
                  <a:lnTo>
                    <a:pt x="40" y="12"/>
                  </a:lnTo>
                  <a:lnTo>
                    <a:pt x="38" y="12"/>
                  </a:lnTo>
                  <a:lnTo>
                    <a:pt x="29" y="15"/>
                  </a:lnTo>
                  <a:lnTo>
                    <a:pt x="26" y="15"/>
                  </a:lnTo>
                  <a:lnTo>
                    <a:pt x="19" y="12"/>
                  </a:lnTo>
                  <a:lnTo>
                    <a:pt x="19" y="17"/>
                  </a:lnTo>
                  <a:lnTo>
                    <a:pt x="19" y="24"/>
                  </a:lnTo>
                  <a:lnTo>
                    <a:pt x="14" y="26"/>
                  </a:lnTo>
                  <a:lnTo>
                    <a:pt x="17" y="31"/>
                  </a:lnTo>
                  <a:lnTo>
                    <a:pt x="12" y="31"/>
                  </a:lnTo>
                  <a:lnTo>
                    <a:pt x="7" y="33"/>
                  </a:lnTo>
                  <a:lnTo>
                    <a:pt x="3" y="31"/>
                  </a:lnTo>
                  <a:lnTo>
                    <a:pt x="3" y="31"/>
                  </a:lnTo>
                  <a:lnTo>
                    <a:pt x="0" y="33"/>
                  </a:lnTo>
                  <a:lnTo>
                    <a:pt x="3" y="38"/>
                  </a:lnTo>
                  <a:lnTo>
                    <a:pt x="5" y="45"/>
                  </a:lnTo>
                  <a:lnTo>
                    <a:pt x="7" y="52"/>
                  </a:lnTo>
                  <a:lnTo>
                    <a:pt x="5" y="55"/>
                  </a:lnTo>
                  <a:lnTo>
                    <a:pt x="5" y="64"/>
                  </a:lnTo>
                  <a:lnTo>
                    <a:pt x="14" y="64"/>
                  </a:lnTo>
                  <a:lnTo>
                    <a:pt x="14" y="69"/>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598" name="Freeform 894"/>
            <p:cNvSpPr>
              <a:spLocks/>
            </p:cNvSpPr>
            <p:nvPr/>
          </p:nvSpPr>
          <p:spPr bwMode="auto">
            <a:xfrm>
              <a:off x="6713136" y="3802705"/>
              <a:ext cx="35811" cy="107432"/>
            </a:xfrm>
            <a:custGeom>
              <a:avLst/>
              <a:gdLst>
                <a:gd name="T0" fmla="*/ 21 w 30"/>
                <a:gd name="T1" fmla="*/ 82 h 90"/>
                <a:gd name="T2" fmla="*/ 23 w 30"/>
                <a:gd name="T3" fmla="*/ 80 h 90"/>
                <a:gd name="T4" fmla="*/ 23 w 30"/>
                <a:gd name="T5" fmla="*/ 75 h 90"/>
                <a:gd name="T6" fmla="*/ 23 w 30"/>
                <a:gd name="T7" fmla="*/ 71 h 90"/>
                <a:gd name="T8" fmla="*/ 23 w 30"/>
                <a:gd name="T9" fmla="*/ 63 h 90"/>
                <a:gd name="T10" fmla="*/ 26 w 30"/>
                <a:gd name="T11" fmla="*/ 63 h 90"/>
                <a:gd name="T12" fmla="*/ 26 w 30"/>
                <a:gd name="T13" fmla="*/ 59 h 90"/>
                <a:gd name="T14" fmla="*/ 26 w 30"/>
                <a:gd name="T15" fmla="*/ 54 h 90"/>
                <a:gd name="T16" fmla="*/ 26 w 30"/>
                <a:gd name="T17" fmla="*/ 52 h 90"/>
                <a:gd name="T18" fmla="*/ 26 w 30"/>
                <a:gd name="T19" fmla="*/ 42 h 90"/>
                <a:gd name="T20" fmla="*/ 26 w 30"/>
                <a:gd name="T21" fmla="*/ 42 h 90"/>
                <a:gd name="T22" fmla="*/ 23 w 30"/>
                <a:gd name="T23" fmla="*/ 42 h 90"/>
                <a:gd name="T24" fmla="*/ 19 w 30"/>
                <a:gd name="T25" fmla="*/ 45 h 90"/>
                <a:gd name="T26" fmla="*/ 16 w 30"/>
                <a:gd name="T27" fmla="*/ 42 h 90"/>
                <a:gd name="T28" fmla="*/ 19 w 30"/>
                <a:gd name="T29" fmla="*/ 35 h 90"/>
                <a:gd name="T30" fmla="*/ 19 w 30"/>
                <a:gd name="T31" fmla="*/ 26 h 90"/>
                <a:gd name="T32" fmla="*/ 16 w 30"/>
                <a:gd name="T33" fmla="*/ 26 h 90"/>
                <a:gd name="T34" fmla="*/ 19 w 30"/>
                <a:gd name="T35" fmla="*/ 19 h 90"/>
                <a:gd name="T36" fmla="*/ 23 w 30"/>
                <a:gd name="T37" fmla="*/ 19 h 90"/>
                <a:gd name="T38" fmla="*/ 23 w 30"/>
                <a:gd name="T39" fmla="*/ 23 h 90"/>
                <a:gd name="T40" fmla="*/ 26 w 30"/>
                <a:gd name="T41" fmla="*/ 23 h 90"/>
                <a:gd name="T42" fmla="*/ 28 w 30"/>
                <a:gd name="T43" fmla="*/ 21 h 90"/>
                <a:gd name="T44" fmla="*/ 28 w 30"/>
                <a:gd name="T45" fmla="*/ 19 h 90"/>
                <a:gd name="T46" fmla="*/ 28 w 30"/>
                <a:gd name="T47" fmla="*/ 19 h 90"/>
                <a:gd name="T48" fmla="*/ 28 w 30"/>
                <a:gd name="T49" fmla="*/ 16 h 90"/>
                <a:gd name="T50" fmla="*/ 26 w 30"/>
                <a:gd name="T51" fmla="*/ 14 h 90"/>
                <a:gd name="T52" fmla="*/ 28 w 30"/>
                <a:gd name="T53" fmla="*/ 7 h 90"/>
                <a:gd name="T54" fmla="*/ 28 w 30"/>
                <a:gd name="T55" fmla="*/ 2 h 90"/>
                <a:gd name="T56" fmla="*/ 30 w 30"/>
                <a:gd name="T57" fmla="*/ 0 h 90"/>
                <a:gd name="T58" fmla="*/ 28 w 30"/>
                <a:gd name="T59" fmla="*/ 0 h 90"/>
                <a:gd name="T60" fmla="*/ 26 w 30"/>
                <a:gd name="T61" fmla="*/ 4 h 90"/>
                <a:gd name="T62" fmla="*/ 19 w 30"/>
                <a:gd name="T63" fmla="*/ 4 h 90"/>
                <a:gd name="T64" fmla="*/ 16 w 30"/>
                <a:gd name="T65" fmla="*/ 4 h 90"/>
                <a:gd name="T66" fmla="*/ 11 w 30"/>
                <a:gd name="T67" fmla="*/ 9 h 90"/>
                <a:gd name="T68" fmla="*/ 11 w 30"/>
                <a:gd name="T69" fmla="*/ 23 h 90"/>
                <a:gd name="T70" fmla="*/ 4 w 30"/>
                <a:gd name="T71" fmla="*/ 35 h 90"/>
                <a:gd name="T72" fmla="*/ 0 w 30"/>
                <a:gd name="T73" fmla="*/ 42 h 90"/>
                <a:gd name="T74" fmla="*/ 0 w 30"/>
                <a:gd name="T75" fmla="*/ 45 h 90"/>
                <a:gd name="T76" fmla="*/ 4 w 30"/>
                <a:gd name="T77" fmla="*/ 49 h 90"/>
                <a:gd name="T78" fmla="*/ 7 w 30"/>
                <a:gd name="T79" fmla="*/ 56 h 90"/>
                <a:gd name="T80" fmla="*/ 11 w 30"/>
                <a:gd name="T81" fmla="*/ 66 h 90"/>
                <a:gd name="T82" fmla="*/ 16 w 30"/>
                <a:gd name="T83" fmla="*/ 78 h 90"/>
                <a:gd name="T84" fmla="*/ 16 w 30"/>
                <a:gd name="T85" fmla="*/ 82 h 90"/>
                <a:gd name="T86" fmla="*/ 19 w 30"/>
                <a:gd name="T87" fmla="*/ 90 h 90"/>
                <a:gd name="T88" fmla="*/ 21 w 30"/>
                <a:gd name="T89" fmla="*/ 85 h 90"/>
                <a:gd name="T90" fmla="*/ 21 w 30"/>
                <a:gd name="T91" fmla="*/ 85 h 90"/>
                <a:gd name="T92" fmla="*/ 21 w 30"/>
                <a:gd name="T93" fmla="*/ 82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0" h="90">
                  <a:moveTo>
                    <a:pt x="21" y="82"/>
                  </a:moveTo>
                  <a:lnTo>
                    <a:pt x="23" y="80"/>
                  </a:lnTo>
                  <a:lnTo>
                    <a:pt x="23" y="75"/>
                  </a:lnTo>
                  <a:lnTo>
                    <a:pt x="23" y="71"/>
                  </a:lnTo>
                  <a:lnTo>
                    <a:pt x="23" y="63"/>
                  </a:lnTo>
                  <a:lnTo>
                    <a:pt x="26" y="63"/>
                  </a:lnTo>
                  <a:lnTo>
                    <a:pt x="26" y="59"/>
                  </a:lnTo>
                  <a:lnTo>
                    <a:pt x="26" y="54"/>
                  </a:lnTo>
                  <a:lnTo>
                    <a:pt x="26" y="52"/>
                  </a:lnTo>
                  <a:lnTo>
                    <a:pt x="26" y="42"/>
                  </a:lnTo>
                  <a:lnTo>
                    <a:pt x="26" y="42"/>
                  </a:lnTo>
                  <a:lnTo>
                    <a:pt x="23" y="42"/>
                  </a:lnTo>
                  <a:lnTo>
                    <a:pt x="19" y="45"/>
                  </a:lnTo>
                  <a:lnTo>
                    <a:pt x="16" y="42"/>
                  </a:lnTo>
                  <a:lnTo>
                    <a:pt x="19" y="35"/>
                  </a:lnTo>
                  <a:lnTo>
                    <a:pt x="19" y="26"/>
                  </a:lnTo>
                  <a:lnTo>
                    <a:pt x="16" y="26"/>
                  </a:lnTo>
                  <a:lnTo>
                    <a:pt x="19" y="19"/>
                  </a:lnTo>
                  <a:lnTo>
                    <a:pt x="23" y="19"/>
                  </a:lnTo>
                  <a:lnTo>
                    <a:pt x="23" y="23"/>
                  </a:lnTo>
                  <a:lnTo>
                    <a:pt x="26" y="23"/>
                  </a:lnTo>
                  <a:lnTo>
                    <a:pt x="28" y="21"/>
                  </a:lnTo>
                  <a:lnTo>
                    <a:pt x="28" y="19"/>
                  </a:lnTo>
                  <a:lnTo>
                    <a:pt x="28" y="19"/>
                  </a:lnTo>
                  <a:lnTo>
                    <a:pt x="28" y="16"/>
                  </a:lnTo>
                  <a:lnTo>
                    <a:pt x="26" y="14"/>
                  </a:lnTo>
                  <a:lnTo>
                    <a:pt x="28" y="7"/>
                  </a:lnTo>
                  <a:lnTo>
                    <a:pt x="28" y="2"/>
                  </a:lnTo>
                  <a:lnTo>
                    <a:pt x="30" y="0"/>
                  </a:lnTo>
                  <a:lnTo>
                    <a:pt x="28" y="0"/>
                  </a:lnTo>
                  <a:lnTo>
                    <a:pt x="26" y="4"/>
                  </a:lnTo>
                  <a:lnTo>
                    <a:pt x="19" y="4"/>
                  </a:lnTo>
                  <a:lnTo>
                    <a:pt x="16" y="4"/>
                  </a:lnTo>
                  <a:lnTo>
                    <a:pt x="11" y="9"/>
                  </a:lnTo>
                  <a:lnTo>
                    <a:pt x="11" y="23"/>
                  </a:lnTo>
                  <a:lnTo>
                    <a:pt x="4" y="35"/>
                  </a:lnTo>
                  <a:lnTo>
                    <a:pt x="0" y="42"/>
                  </a:lnTo>
                  <a:lnTo>
                    <a:pt x="0" y="45"/>
                  </a:lnTo>
                  <a:lnTo>
                    <a:pt x="4" y="49"/>
                  </a:lnTo>
                  <a:lnTo>
                    <a:pt x="7" y="56"/>
                  </a:lnTo>
                  <a:lnTo>
                    <a:pt x="11" y="66"/>
                  </a:lnTo>
                  <a:lnTo>
                    <a:pt x="16" y="78"/>
                  </a:lnTo>
                  <a:lnTo>
                    <a:pt x="16" y="82"/>
                  </a:lnTo>
                  <a:lnTo>
                    <a:pt x="19" y="90"/>
                  </a:lnTo>
                  <a:lnTo>
                    <a:pt x="21" y="85"/>
                  </a:lnTo>
                  <a:lnTo>
                    <a:pt x="21" y="85"/>
                  </a:lnTo>
                  <a:lnTo>
                    <a:pt x="21" y="82"/>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599" name="Freeform 895"/>
            <p:cNvSpPr>
              <a:spLocks/>
            </p:cNvSpPr>
            <p:nvPr/>
          </p:nvSpPr>
          <p:spPr bwMode="auto">
            <a:xfrm>
              <a:off x="6744173" y="3802705"/>
              <a:ext cx="10744" cy="22680"/>
            </a:xfrm>
            <a:custGeom>
              <a:avLst/>
              <a:gdLst>
                <a:gd name="T0" fmla="*/ 9 w 9"/>
                <a:gd name="T1" fmla="*/ 11 h 19"/>
                <a:gd name="T2" fmla="*/ 7 w 9"/>
                <a:gd name="T3" fmla="*/ 4 h 19"/>
                <a:gd name="T4" fmla="*/ 4 w 9"/>
                <a:gd name="T5" fmla="*/ 0 h 19"/>
                <a:gd name="T6" fmla="*/ 4 w 9"/>
                <a:gd name="T7" fmla="*/ 0 h 19"/>
                <a:gd name="T8" fmla="*/ 4 w 9"/>
                <a:gd name="T9" fmla="*/ 0 h 19"/>
                <a:gd name="T10" fmla="*/ 2 w 9"/>
                <a:gd name="T11" fmla="*/ 2 h 19"/>
                <a:gd name="T12" fmla="*/ 2 w 9"/>
                <a:gd name="T13" fmla="*/ 7 h 19"/>
                <a:gd name="T14" fmla="*/ 0 w 9"/>
                <a:gd name="T15" fmla="*/ 14 h 19"/>
                <a:gd name="T16" fmla="*/ 2 w 9"/>
                <a:gd name="T17" fmla="*/ 16 h 19"/>
                <a:gd name="T18" fmla="*/ 2 w 9"/>
                <a:gd name="T19" fmla="*/ 19 h 19"/>
                <a:gd name="T20" fmla="*/ 2 w 9"/>
                <a:gd name="T21" fmla="*/ 19 h 19"/>
                <a:gd name="T22" fmla="*/ 4 w 9"/>
                <a:gd name="T23" fmla="*/ 16 h 19"/>
                <a:gd name="T24" fmla="*/ 7 w 9"/>
                <a:gd name="T25" fmla="*/ 14 h 19"/>
                <a:gd name="T26" fmla="*/ 7 w 9"/>
                <a:gd name="T27" fmla="*/ 14 h 19"/>
                <a:gd name="T28" fmla="*/ 9 w 9"/>
                <a:gd name="T29" fmla="*/ 11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 h="19">
                  <a:moveTo>
                    <a:pt x="9" y="11"/>
                  </a:moveTo>
                  <a:lnTo>
                    <a:pt x="7" y="4"/>
                  </a:lnTo>
                  <a:lnTo>
                    <a:pt x="4" y="0"/>
                  </a:lnTo>
                  <a:lnTo>
                    <a:pt x="4" y="0"/>
                  </a:lnTo>
                  <a:lnTo>
                    <a:pt x="4" y="0"/>
                  </a:lnTo>
                  <a:lnTo>
                    <a:pt x="2" y="2"/>
                  </a:lnTo>
                  <a:lnTo>
                    <a:pt x="2" y="7"/>
                  </a:lnTo>
                  <a:lnTo>
                    <a:pt x="0" y="14"/>
                  </a:lnTo>
                  <a:lnTo>
                    <a:pt x="2" y="16"/>
                  </a:lnTo>
                  <a:lnTo>
                    <a:pt x="2" y="19"/>
                  </a:lnTo>
                  <a:lnTo>
                    <a:pt x="2" y="19"/>
                  </a:lnTo>
                  <a:lnTo>
                    <a:pt x="4" y="16"/>
                  </a:lnTo>
                  <a:lnTo>
                    <a:pt x="7" y="14"/>
                  </a:lnTo>
                  <a:lnTo>
                    <a:pt x="7" y="14"/>
                  </a:lnTo>
                  <a:lnTo>
                    <a:pt x="9" y="11"/>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600" name="Freeform 896"/>
            <p:cNvSpPr>
              <a:spLocks/>
            </p:cNvSpPr>
            <p:nvPr/>
          </p:nvSpPr>
          <p:spPr bwMode="auto">
            <a:xfrm>
              <a:off x="6732235" y="3825385"/>
              <a:ext cx="14324" cy="31036"/>
            </a:xfrm>
            <a:custGeom>
              <a:avLst/>
              <a:gdLst>
                <a:gd name="T0" fmla="*/ 7 w 12"/>
                <a:gd name="T1" fmla="*/ 4 h 26"/>
                <a:gd name="T2" fmla="*/ 7 w 12"/>
                <a:gd name="T3" fmla="*/ 0 h 26"/>
                <a:gd name="T4" fmla="*/ 3 w 12"/>
                <a:gd name="T5" fmla="*/ 0 h 26"/>
                <a:gd name="T6" fmla="*/ 0 w 12"/>
                <a:gd name="T7" fmla="*/ 7 h 26"/>
                <a:gd name="T8" fmla="*/ 3 w 12"/>
                <a:gd name="T9" fmla="*/ 7 h 26"/>
                <a:gd name="T10" fmla="*/ 3 w 12"/>
                <a:gd name="T11" fmla="*/ 16 h 26"/>
                <a:gd name="T12" fmla="*/ 0 w 12"/>
                <a:gd name="T13" fmla="*/ 23 h 26"/>
                <a:gd name="T14" fmla="*/ 3 w 12"/>
                <a:gd name="T15" fmla="*/ 26 h 26"/>
                <a:gd name="T16" fmla="*/ 7 w 12"/>
                <a:gd name="T17" fmla="*/ 23 h 26"/>
                <a:gd name="T18" fmla="*/ 10 w 12"/>
                <a:gd name="T19" fmla="*/ 23 h 26"/>
                <a:gd name="T20" fmla="*/ 10 w 12"/>
                <a:gd name="T21" fmla="*/ 23 h 26"/>
                <a:gd name="T22" fmla="*/ 12 w 12"/>
                <a:gd name="T23" fmla="*/ 16 h 26"/>
                <a:gd name="T24" fmla="*/ 12 w 12"/>
                <a:gd name="T25" fmla="*/ 11 h 26"/>
                <a:gd name="T26" fmla="*/ 12 w 12"/>
                <a:gd name="T27" fmla="*/ 7 h 26"/>
                <a:gd name="T28" fmla="*/ 12 w 12"/>
                <a:gd name="T29" fmla="*/ 4 h 26"/>
                <a:gd name="T30" fmla="*/ 12 w 12"/>
                <a:gd name="T31" fmla="*/ 2 h 26"/>
                <a:gd name="T32" fmla="*/ 12 w 12"/>
                <a:gd name="T33" fmla="*/ 2 h 26"/>
                <a:gd name="T34" fmla="*/ 10 w 12"/>
                <a:gd name="T35" fmla="*/ 4 h 26"/>
                <a:gd name="T36" fmla="*/ 7 w 12"/>
                <a:gd name="T37" fmla="*/ 4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 h="26">
                  <a:moveTo>
                    <a:pt x="7" y="4"/>
                  </a:moveTo>
                  <a:lnTo>
                    <a:pt x="7" y="0"/>
                  </a:lnTo>
                  <a:lnTo>
                    <a:pt x="3" y="0"/>
                  </a:lnTo>
                  <a:lnTo>
                    <a:pt x="0" y="7"/>
                  </a:lnTo>
                  <a:lnTo>
                    <a:pt x="3" y="7"/>
                  </a:lnTo>
                  <a:lnTo>
                    <a:pt x="3" y="16"/>
                  </a:lnTo>
                  <a:lnTo>
                    <a:pt x="0" y="23"/>
                  </a:lnTo>
                  <a:lnTo>
                    <a:pt x="3" y="26"/>
                  </a:lnTo>
                  <a:lnTo>
                    <a:pt x="7" y="23"/>
                  </a:lnTo>
                  <a:lnTo>
                    <a:pt x="10" y="23"/>
                  </a:lnTo>
                  <a:lnTo>
                    <a:pt x="10" y="23"/>
                  </a:lnTo>
                  <a:lnTo>
                    <a:pt x="12" y="16"/>
                  </a:lnTo>
                  <a:lnTo>
                    <a:pt x="12" y="11"/>
                  </a:lnTo>
                  <a:lnTo>
                    <a:pt x="12" y="7"/>
                  </a:lnTo>
                  <a:lnTo>
                    <a:pt x="12" y="4"/>
                  </a:lnTo>
                  <a:lnTo>
                    <a:pt x="12" y="2"/>
                  </a:lnTo>
                  <a:lnTo>
                    <a:pt x="12" y="2"/>
                  </a:lnTo>
                  <a:lnTo>
                    <a:pt x="10" y="4"/>
                  </a:lnTo>
                  <a:lnTo>
                    <a:pt x="7" y="4"/>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601" name="Freeform 897"/>
            <p:cNvSpPr>
              <a:spLocks/>
            </p:cNvSpPr>
            <p:nvPr/>
          </p:nvSpPr>
          <p:spPr bwMode="auto">
            <a:xfrm>
              <a:off x="6732235" y="3768088"/>
              <a:ext cx="31036" cy="39392"/>
            </a:xfrm>
            <a:custGeom>
              <a:avLst/>
              <a:gdLst>
                <a:gd name="T0" fmla="*/ 10 w 26"/>
                <a:gd name="T1" fmla="*/ 33 h 33"/>
                <a:gd name="T2" fmla="*/ 12 w 26"/>
                <a:gd name="T3" fmla="*/ 29 h 33"/>
                <a:gd name="T4" fmla="*/ 14 w 26"/>
                <a:gd name="T5" fmla="*/ 29 h 33"/>
                <a:gd name="T6" fmla="*/ 14 w 26"/>
                <a:gd name="T7" fmla="*/ 29 h 33"/>
                <a:gd name="T8" fmla="*/ 14 w 26"/>
                <a:gd name="T9" fmla="*/ 29 h 33"/>
                <a:gd name="T10" fmla="*/ 17 w 26"/>
                <a:gd name="T11" fmla="*/ 24 h 33"/>
                <a:gd name="T12" fmla="*/ 19 w 26"/>
                <a:gd name="T13" fmla="*/ 17 h 33"/>
                <a:gd name="T14" fmla="*/ 24 w 26"/>
                <a:gd name="T15" fmla="*/ 17 h 33"/>
                <a:gd name="T16" fmla="*/ 26 w 26"/>
                <a:gd name="T17" fmla="*/ 17 h 33"/>
                <a:gd name="T18" fmla="*/ 26 w 26"/>
                <a:gd name="T19" fmla="*/ 14 h 33"/>
                <a:gd name="T20" fmla="*/ 26 w 26"/>
                <a:gd name="T21" fmla="*/ 12 h 33"/>
                <a:gd name="T22" fmla="*/ 26 w 26"/>
                <a:gd name="T23" fmla="*/ 5 h 33"/>
                <a:gd name="T24" fmla="*/ 21 w 26"/>
                <a:gd name="T25" fmla="*/ 5 h 33"/>
                <a:gd name="T26" fmla="*/ 21 w 26"/>
                <a:gd name="T27" fmla="*/ 0 h 33"/>
                <a:gd name="T28" fmla="*/ 12 w 26"/>
                <a:gd name="T29" fmla="*/ 0 h 33"/>
                <a:gd name="T30" fmla="*/ 12 w 26"/>
                <a:gd name="T31" fmla="*/ 0 h 33"/>
                <a:gd name="T32" fmla="*/ 10 w 26"/>
                <a:gd name="T33" fmla="*/ 0 h 33"/>
                <a:gd name="T34" fmla="*/ 7 w 26"/>
                <a:gd name="T35" fmla="*/ 14 h 33"/>
                <a:gd name="T36" fmla="*/ 5 w 26"/>
                <a:gd name="T37" fmla="*/ 21 h 33"/>
                <a:gd name="T38" fmla="*/ 0 w 26"/>
                <a:gd name="T39" fmla="*/ 26 h 33"/>
                <a:gd name="T40" fmla="*/ 0 w 26"/>
                <a:gd name="T41" fmla="*/ 31 h 33"/>
                <a:gd name="T42" fmla="*/ 0 w 26"/>
                <a:gd name="T43" fmla="*/ 33 h 33"/>
                <a:gd name="T44" fmla="*/ 3 w 26"/>
                <a:gd name="T45" fmla="*/ 33 h 33"/>
                <a:gd name="T46" fmla="*/ 10 w 26"/>
                <a:gd name="T47" fmla="*/ 3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6" h="33">
                  <a:moveTo>
                    <a:pt x="10" y="33"/>
                  </a:moveTo>
                  <a:lnTo>
                    <a:pt x="12" y="29"/>
                  </a:lnTo>
                  <a:lnTo>
                    <a:pt x="14" y="29"/>
                  </a:lnTo>
                  <a:lnTo>
                    <a:pt x="14" y="29"/>
                  </a:lnTo>
                  <a:lnTo>
                    <a:pt x="14" y="29"/>
                  </a:lnTo>
                  <a:lnTo>
                    <a:pt x="17" y="24"/>
                  </a:lnTo>
                  <a:lnTo>
                    <a:pt x="19" y="17"/>
                  </a:lnTo>
                  <a:lnTo>
                    <a:pt x="24" y="17"/>
                  </a:lnTo>
                  <a:lnTo>
                    <a:pt x="26" y="17"/>
                  </a:lnTo>
                  <a:lnTo>
                    <a:pt x="26" y="14"/>
                  </a:lnTo>
                  <a:lnTo>
                    <a:pt x="26" y="12"/>
                  </a:lnTo>
                  <a:lnTo>
                    <a:pt x="26" y="5"/>
                  </a:lnTo>
                  <a:lnTo>
                    <a:pt x="21" y="5"/>
                  </a:lnTo>
                  <a:lnTo>
                    <a:pt x="21" y="0"/>
                  </a:lnTo>
                  <a:lnTo>
                    <a:pt x="12" y="0"/>
                  </a:lnTo>
                  <a:lnTo>
                    <a:pt x="12" y="0"/>
                  </a:lnTo>
                  <a:lnTo>
                    <a:pt x="10" y="0"/>
                  </a:lnTo>
                  <a:lnTo>
                    <a:pt x="7" y="14"/>
                  </a:lnTo>
                  <a:lnTo>
                    <a:pt x="5" y="21"/>
                  </a:lnTo>
                  <a:lnTo>
                    <a:pt x="0" y="26"/>
                  </a:lnTo>
                  <a:lnTo>
                    <a:pt x="0" y="31"/>
                  </a:lnTo>
                  <a:lnTo>
                    <a:pt x="0" y="33"/>
                  </a:lnTo>
                  <a:lnTo>
                    <a:pt x="3" y="33"/>
                  </a:lnTo>
                  <a:lnTo>
                    <a:pt x="10" y="33"/>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602" name="Freeform 898"/>
            <p:cNvSpPr>
              <a:spLocks/>
            </p:cNvSpPr>
            <p:nvPr/>
          </p:nvSpPr>
          <p:spPr bwMode="auto">
            <a:xfrm>
              <a:off x="6735815" y="3799124"/>
              <a:ext cx="97882" cy="121756"/>
            </a:xfrm>
            <a:custGeom>
              <a:avLst/>
              <a:gdLst>
                <a:gd name="T0" fmla="*/ 26 w 82"/>
                <a:gd name="T1" fmla="*/ 102 h 102"/>
                <a:gd name="T2" fmla="*/ 42 w 82"/>
                <a:gd name="T3" fmla="*/ 88 h 102"/>
                <a:gd name="T4" fmla="*/ 56 w 82"/>
                <a:gd name="T5" fmla="*/ 85 h 102"/>
                <a:gd name="T6" fmla="*/ 56 w 82"/>
                <a:gd name="T7" fmla="*/ 78 h 102"/>
                <a:gd name="T8" fmla="*/ 66 w 82"/>
                <a:gd name="T9" fmla="*/ 69 h 102"/>
                <a:gd name="T10" fmla="*/ 42 w 82"/>
                <a:gd name="T11" fmla="*/ 43 h 102"/>
                <a:gd name="T12" fmla="*/ 73 w 82"/>
                <a:gd name="T13" fmla="*/ 33 h 102"/>
                <a:gd name="T14" fmla="*/ 80 w 82"/>
                <a:gd name="T15" fmla="*/ 26 h 102"/>
                <a:gd name="T16" fmla="*/ 82 w 82"/>
                <a:gd name="T17" fmla="*/ 26 h 102"/>
                <a:gd name="T18" fmla="*/ 70 w 82"/>
                <a:gd name="T19" fmla="*/ 0 h 102"/>
                <a:gd name="T20" fmla="*/ 70 w 82"/>
                <a:gd name="T21" fmla="*/ 0 h 102"/>
                <a:gd name="T22" fmla="*/ 30 w 82"/>
                <a:gd name="T23" fmla="*/ 24 h 102"/>
                <a:gd name="T24" fmla="*/ 28 w 82"/>
                <a:gd name="T25" fmla="*/ 24 h 102"/>
                <a:gd name="T26" fmla="*/ 28 w 82"/>
                <a:gd name="T27" fmla="*/ 24 h 102"/>
                <a:gd name="T28" fmla="*/ 23 w 82"/>
                <a:gd name="T29" fmla="*/ 19 h 102"/>
                <a:gd name="T30" fmla="*/ 16 w 82"/>
                <a:gd name="T31" fmla="*/ 17 h 102"/>
                <a:gd name="T32" fmla="*/ 14 w 82"/>
                <a:gd name="T33" fmla="*/ 17 h 102"/>
                <a:gd name="T34" fmla="*/ 11 w 82"/>
                <a:gd name="T35" fmla="*/ 19 h 102"/>
                <a:gd name="T36" fmla="*/ 9 w 82"/>
                <a:gd name="T37" fmla="*/ 22 h 102"/>
                <a:gd name="T38" fmla="*/ 9 w 82"/>
                <a:gd name="T39" fmla="*/ 22 h 102"/>
                <a:gd name="T40" fmla="*/ 9 w 82"/>
                <a:gd name="T41" fmla="*/ 24 h 102"/>
                <a:gd name="T42" fmla="*/ 9 w 82"/>
                <a:gd name="T43" fmla="*/ 24 h 102"/>
                <a:gd name="T44" fmla="*/ 9 w 82"/>
                <a:gd name="T45" fmla="*/ 26 h 102"/>
                <a:gd name="T46" fmla="*/ 9 w 82"/>
                <a:gd name="T47" fmla="*/ 29 h 102"/>
                <a:gd name="T48" fmla="*/ 9 w 82"/>
                <a:gd name="T49" fmla="*/ 33 h 102"/>
                <a:gd name="T50" fmla="*/ 9 w 82"/>
                <a:gd name="T51" fmla="*/ 38 h 102"/>
                <a:gd name="T52" fmla="*/ 7 w 82"/>
                <a:gd name="T53" fmla="*/ 55 h 102"/>
                <a:gd name="T54" fmla="*/ 7 w 82"/>
                <a:gd name="T55" fmla="*/ 57 h 102"/>
                <a:gd name="T56" fmla="*/ 7 w 82"/>
                <a:gd name="T57" fmla="*/ 62 h 102"/>
                <a:gd name="T58" fmla="*/ 7 w 82"/>
                <a:gd name="T59" fmla="*/ 66 h 102"/>
                <a:gd name="T60" fmla="*/ 4 w 82"/>
                <a:gd name="T61" fmla="*/ 66 h 102"/>
                <a:gd name="T62" fmla="*/ 4 w 82"/>
                <a:gd name="T63" fmla="*/ 74 h 102"/>
                <a:gd name="T64" fmla="*/ 4 w 82"/>
                <a:gd name="T65" fmla="*/ 78 h 102"/>
                <a:gd name="T66" fmla="*/ 4 w 82"/>
                <a:gd name="T67" fmla="*/ 83 h 102"/>
                <a:gd name="T68" fmla="*/ 2 w 82"/>
                <a:gd name="T69" fmla="*/ 85 h 102"/>
                <a:gd name="T70" fmla="*/ 2 w 82"/>
                <a:gd name="T71" fmla="*/ 88 h 102"/>
                <a:gd name="T72" fmla="*/ 2 w 82"/>
                <a:gd name="T73" fmla="*/ 88 h 102"/>
                <a:gd name="T74" fmla="*/ 2 w 82"/>
                <a:gd name="T75" fmla="*/ 88 h 102"/>
                <a:gd name="T76" fmla="*/ 2 w 82"/>
                <a:gd name="T77" fmla="*/ 90 h 102"/>
                <a:gd name="T78" fmla="*/ 0 w 82"/>
                <a:gd name="T79" fmla="*/ 95 h 102"/>
                <a:gd name="T80" fmla="*/ 0 w 82"/>
                <a:gd name="T81" fmla="*/ 95 h 102"/>
                <a:gd name="T82" fmla="*/ 7 w 82"/>
                <a:gd name="T83" fmla="*/ 95 h 102"/>
                <a:gd name="T84" fmla="*/ 26 w 82"/>
                <a:gd name="T85" fmla="*/ 102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82" h="102">
                  <a:moveTo>
                    <a:pt x="26" y="102"/>
                  </a:moveTo>
                  <a:lnTo>
                    <a:pt x="42" y="88"/>
                  </a:lnTo>
                  <a:lnTo>
                    <a:pt x="56" y="85"/>
                  </a:lnTo>
                  <a:lnTo>
                    <a:pt x="56" y="78"/>
                  </a:lnTo>
                  <a:lnTo>
                    <a:pt x="66" y="69"/>
                  </a:lnTo>
                  <a:lnTo>
                    <a:pt x="42" y="43"/>
                  </a:lnTo>
                  <a:lnTo>
                    <a:pt x="73" y="33"/>
                  </a:lnTo>
                  <a:lnTo>
                    <a:pt x="80" y="26"/>
                  </a:lnTo>
                  <a:lnTo>
                    <a:pt x="82" y="26"/>
                  </a:lnTo>
                  <a:lnTo>
                    <a:pt x="70" y="0"/>
                  </a:lnTo>
                  <a:lnTo>
                    <a:pt x="70" y="0"/>
                  </a:lnTo>
                  <a:lnTo>
                    <a:pt x="30" y="24"/>
                  </a:lnTo>
                  <a:lnTo>
                    <a:pt x="28" y="24"/>
                  </a:lnTo>
                  <a:lnTo>
                    <a:pt x="28" y="24"/>
                  </a:lnTo>
                  <a:lnTo>
                    <a:pt x="23" y="19"/>
                  </a:lnTo>
                  <a:lnTo>
                    <a:pt x="16" y="17"/>
                  </a:lnTo>
                  <a:lnTo>
                    <a:pt x="14" y="17"/>
                  </a:lnTo>
                  <a:lnTo>
                    <a:pt x="11" y="19"/>
                  </a:lnTo>
                  <a:lnTo>
                    <a:pt x="9" y="22"/>
                  </a:lnTo>
                  <a:lnTo>
                    <a:pt x="9" y="22"/>
                  </a:lnTo>
                  <a:lnTo>
                    <a:pt x="9" y="24"/>
                  </a:lnTo>
                  <a:lnTo>
                    <a:pt x="9" y="24"/>
                  </a:lnTo>
                  <a:lnTo>
                    <a:pt x="9" y="26"/>
                  </a:lnTo>
                  <a:lnTo>
                    <a:pt x="9" y="29"/>
                  </a:lnTo>
                  <a:lnTo>
                    <a:pt x="9" y="33"/>
                  </a:lnTo>
                  <a:lnTo>
                    <a:pt x="9" y="38"/>
                  </a:lnTo>
                  <a:lnTo>
                    <a:pt x="7" y="55"/>
                  </a:lnTo>
                  <a:lnTo>
                    <a:pt x="7" y="57"/>
                  </a:lnTo>
                  <a:lnTo>
                    <a:pt x="7" y="62"/>
                  </a:lnTo>
                  <a:lnTo>
                    <a:pt x="7" y="66"/>
                  </a:lnTo>
                  <a:lnTo>
                    <a:pt x="4" y="66"/>
                  </a:lnTo>
                  <a:lnTo>
                    <a:pt x="4" y="74"/>
                  </a:lnTo>
                  <a:lnTo>
                    <a:pt x="4" y="78"/>
                  </a:lnTo>
                  <a:lnTo>
                    <a:pt x="4" y="83"/>
                  </a:lnTo>
                  <a:lnTo>
                    <a:pt x="2" y="85"/>
                  </a:lnTo>
                  <a:lnTo>
                    <a:pt x="2" y="88"/>
                  </a:lnTo>
                  <a:lnTo>
                    <a:pt x="2" y="88"/>
                  </a:lnTo>
                  <a:lnTo>
                    <a:pt x="2" y="88"/>
                  </a:lnTo>
                  <a:lnTo>
                    <a:pt x="2" y="90"/>
                  </a:lnTo>
                  <a:lnTo>
                    <a:pt x="0" y="95"/>
                  </a:lnTo>
                  <a:lnTo>
                    <a:pt x="0" y="95"/>
                  </a:lnTo>
                  <a:lnTo>
                    <a:pt x="7" y="95"/>
                  </a:lnTo>
                  <a:lnTo>
                    <a:pt x="26" y="102"/>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603" name="Freeform 899"/>
            <p:cNvSpPr>
              <a:spLocks/>
            </p:cNvSpPr>
            <p:nvPr/>
          </p:nvSpPr>
          <p:spPr bwMode="auto">
            <a:xfrm>
              <a:off x="6732235" y="3830160"/>
              <a:ext cx="504929" cy="427339"/>
            </a:xfrm>
            <a:custGeom>
              <a:avLst/>
              <a:gdLst>
                <a:gd name="T0" fmla="*/ 237 w 423"/>
                <a:gd name="T1" fmla="*/ 69 h 358"/>
                <a:gd name="T2" fmla="*/ 83 w 423"/>
                <a:gd name="T3" fmla="*/ 0 h 358"/>
                <a:gd name="T4" fmla="*/ 69 w 423"/>
                <a:gd name="T5" fmla="*/ 43 h 358"/>
                <a:gd name="T6" fmla="*/ 45 w 423"/>
                <a:gd name="T7" fmla="*/ 62 h 358"/>
                <a:gd name="T8" fmla="*/ 3 w 423"/>
                <a:gd name="T9" fmla="*/ 69 h 358"/>
                <a:gd name="T10" fmla="*/ 0 w 423"/>
                <a:gd name="T11" fmla="*/ 93 h 358"/>
                <a:gd name="T12" fmla="*/ 5 w 423"/>
                <a:gd name="T13" fmla="*/ 95 h 358"/>
                <a:gd name="T14" fmla="*/ 10 w 423"/>
                <a:gd name="T15" fmla="*/ 95 h 358"/>
                <a:gd name="T16" fmla="*/ 21 w 423"/>
                <a:gd name="T17" fmla="*/ 111 h 358"/>
                <a:gd name="T18" fmla="*/ 31 w 423"/>
                <a:gd name="T19" fmla="*/ 119 h 358"/>
                <a:gd name="T20" fmla="*/ 38 w 423"/>
                <a:gd name="T21" fmla="*/ 135 h 358"/>
                <a:gd name="T22" fmla="*/ 43 w 423"/>
                <a:gd name="T23" fmla="*/ 145 h 358"/>
                <a:gd name="T24" fmla="*/ 55 w 423"/>
                <a:gd name="T25" fmla="*/ 159 h 358"/>
                <a:gd name="T26" fmla="*/ 55 w 423"/>
                <a:gd name="T27" fmla="*/ 171 h 358"/>
                <a:gd name="T28" fmla="*/ 62 w 423"/>
                <a:gd name="T29" fmla="*/ 178 h 358"/>
                <a:gd name="T30" fmla="*/ 76 w 423"/>
                <a:gd name="T31" fmla="*/ 180 h 358"/>
                <a:gd name="T32" fmla="*/ 83 w 423"/>
                <a:gd name="T33" fmla="*/ 192 h 358"/>
                <a:gd name="T34" fmla="*/ 88 w 423"/>
                <a:gd name="T35" fmla="*/ 204 h 358"/>
                <a:gd name="T36" fmla="*/ 95 w 423"/>
                <a:gd name="T37" fmla="*/ 218 h 358"/>
                <a:gd name="T38" fmla="*/ 92 w 423"/>
                <a:gd name="T39" fmla="*/ 230 h 358"/>
                <a:gd name="T40" fmla="*/ 99 w 423"/>
                <a:gd name="T41" fmla="*/ 246 h 358"/>
                <a:gd name="T42" fmla="*/ 114 w 423"/>
                <a:gd name="T43" fmla="*/ 263 h 358"/>
                <a:gd name="T44" fmla="*/ 123 w 423"/>
                <a:gd name="T45" fmla="*/ 268 h 358"/>
                <a:gd name="T46" fmla="*/ 135 w 423"/>
                <a:gd name="T47" fmla="*/ 277 h 358"/>
                <a:gd name="T48" fmla="*/ 142 w 423"/>
                <a:gd name="T49" fmla="*/ 298 h 358"/>
                <a:gd name="T50" fmla="*/ 161 w 423"/>
                <a:gd name="T51" fmla="*/ 320 h 358"/>
                <a:gd name="T52" fmla="*/ 170 w 423"/>
                <a:gd name="T53" fmla="*/ 332 h 358"/>
                <a:gd name="T54" fmla="*/ 182 w 423"/>
                <a:gd name="T55" fmla="*/ 343 h 358"/>
                <a:gd name="T56" fmla="*/ 185 w 423"/>
                <a:gd name="T57" fmla="*/ 329 h 358"/>
                <a:gd name="T58" fmla="*/ 199 w 423"/>
                <a:gd name="T59" fmla="*/ 322 h 358"/>
                <a:gd name="T60" fmla="*/ 248 w 423"/>
                <a:gd name="T61" fmla="*/ 339 h 358"/>
                <a:gd name="T62" fmla="*/ 362 w 423"/>
                <a:gd name="T63" fmla="*/ 284 h 358"/>
                <a:gd name="T64" fmla="*/ 419 w 423"/>
                <a:gd name="T65" fmla="*/ 206 h 358"/>
                <a:gd name="T66" fmla="*/ 353 w 423"/>
                <a:gd name="T67" fmla="*/ 204 h 358"/>
                <a:gd name="T68" fmla="*/ 343 w 423"/>
                <a:gd name="T69" fmla="*/ 175 h 358"/>
                <a:gd name="T70" fmla="*/ 341 w 423"/>
                <a:gd name="T71" fmla="*/ 171 h 358"/>
                <a:gd name="T72" fmla="*/ 338 w 423"/>
                <a:gd name="T73" fmla="*/ 168 h 358"/>
                <a:gd name="T74" fmla="*/ 329 w 423"/>
                <a:gd name="T75" fmla="*/ 164 h 358"/>
                <a:gd name="T76" fmla="*/ 322 w 423"/>
                <a:gd name="T77" fmla="*/ 156 h 358"/>
                <a:gd name="T78" fmla="*/ 308 w 423"/>
                <a:gd name="T79" fmla="*/ 135 h 358"/>
                <a:gd name="T80" fmla="*/ 308 w 423"/>
                <a:gd name="T81" fmla="*/ 123 h 358"/>
                <a:gd name="T82" fmla="*/ 303 w 423"/>
                <a:gd name="T83" fmla="*/ 116 h 358"/>
                <a:gd name="T84" fmla="*/ 291 w 423"/>
                <a:gd name="T85" fmla="*/ 104 h 358"/>
                <a:gd name="T86" fmla="*/ 293 w 423"/>
                <a:gd name="T87" fmla="*/ 102 h 358"/>
                <a:gd name="T88" fmla="*/ 282 w 423"/>
                <a:gd name="T89" fmla="*/ 97 h 358"/>
                <a:gd name="T90" fmla="*/ 274 w 423"/>
                <a:gd name="T91" fmla="*/ 81 h 358"/>
                <a:gd name="T92" fmla="*/ 270 w 423"/>
                <a:gd name="T93" fmla="*/ 76 h 3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23" h="358">
                  <a:moveTo>
                    <a:pt x="258" y="76"/>
                  </a:moveTo>
                  <a:lnTo>
                    <a:pt x="239" y="69"/>
                  </a:lnTo>
                  <a:lnTo>
                    <a:pt x="237" y="69"/>
                  </a:lnTo>
                  <a:lnTo>
                    <a:pt x="196" y="69"/>
                  </a:lnTo>
                  <a:lnTo>
                    <a:pt x="102" y="3"/>
                  </a:lnTo>
                  <a:lnTo>
                    <a:pt x="83" y="0"/>
                  </a:lnTo>
                  <a:lnTo>
                    <a:pt x="76" y="7"/>
                  </a:lnTo>
                  <a:lnTo>
                    <a:pt x="45" y="17"/>
                  </a:lnTo>
                  <a:lnTo>
                    <a:pt x="69" y="43"/>
                  </a:lnTo>
                  <a:lnTo>
                    <a:pt x="59" y="52"/>
                  </a:lnTo>
                  <a:lnTo>
                    <a:pt x="59" y="59"/>
                  </a:lnTo>
                  <a:lnTo>
                    <a:pt x="45" y="62"/>
                  </a:lnTo>
                  <a:lnTo>
                    <a:pt x="29" y="76"/>
                  </a:lnTo>
                  <a:lnTo>
                    <a:pt x="10" y="69"/>
                  </a:lnTo>
                  <a:lnTo>
                    <a:pt x="3" y="69"/>
                  </a:lnTo>
                  <a:lnTo>
                    <a:pt x="3" y="76"/>
                  </a:lnTo>
                  <a:lnTo>
                    <a:pt x="3" y="85"/>
                  </a:lnTo>
                  <a:lnTo>
                    <a:pt x="0" y="93"/>
                  </a:lnTo>
                  <a:lnTo>
                    <a:pt x="0" y="93"/>
                  </a:lnTo>
                  <a:lnTo>
                    <a:pt x="5" y="93"/>
                  </a:lnTo>
                  <a:lnTo>
                    <a:pt x="5" y="95"/>
                  </a:lnTo>
                  <a:lnTo>
                    <a:pt x="7" y="93"/>
                  </a:lnTo>
                  <a:lnTo>
                    <a:pt x="12" y="95"/>
                  </a:lnTo>
                  <a:lnTo>
                    <a:pt x="10" y="95"/>
                  </a:lnTo>
                  <a:lnTo>
                    <a:pt x="19" y="104"/>
                  </a:lnTo>
                  <a:lnTo>
                    <a:pt x="21" y="109"/>
                  </a:lnTo>
                  <a:lnTo>
                    <a:pt x="21" y="111"/>
                  </a:lnTo>
                  <a:lnTo>
                    <a:pt x="24" y="114"/>
                  </a:lnTo>
                  <a:lnTo>
                    <a:pt x="29" y="119"/>
                  </a:lnTo>
                  <a:lnTo>
                    <a:pt x="31" y="119"/>
                  </a:lnTo>
                  <a:lnTo>
                    <a:pt x="36" y="128"/>
                  </a:lnTo>
                  <a:lnTo>
                    <a:pt x="36" y="133"/>
                  </a:lnTo>
                  <a:lnTo>
                    <a:pt x="38" y="135"/>
                  </a:lnTo>
                  <a:lnTo>
                    <a:pt x="40" y="138"/>
                  </a:lnTo>
                  <a:lnTo>
                    <a:pt x="40" y="142"/>
                  </a:lnTo>
                  <a:lnTo>
                    <a:pt x="43" y="145"/>
                  </a:lnTo>
                  <a:lnTo>
                    <a:pt x="47" y="147"/>
                  </a:lnTo>
                  <a:lnTo>
                    <a:pt x="52" y="156"/>
                  </a:lnTo>
                  <a:lnTo>
                    <a:pt x="55" y="159"/>
                  </a:lnTo>
                  <a:lnTo>
                    <a:pt x="57" y="164"/>
                  </a:lnTo>
                  <a:lnTo>
                    <a:pt x="55" y="166"/>
                  </a:lnTo>
                  <a:lnTo>
                    <a:pt x="55" y="171"/>
                  </a:lnTo>
                  <a:lnTo>
                    <a:pt x="59" y="173"/>
                  </a:lnTo>
                  <a:lnTo>
                    <a:pt x="59" y="175"/>
                  </a:lnTo>
                  <a:lnTo>
                    <a:pt x="62" y="178"/>
                  </a:lnTo>
                  <a:lnTo>
                    <a:pt x="64" y="175"/>
                  </a:lnTo>
                  <a:lnTo>
                    <a:pt x="69" y="178"/>
                  </a:lnTo>
                  <a:lnTo>
                    <a:pt x="76" y="180"/>
                  </a:lnTo>
                  <a:lnTo>
                    <a:pt x="81" y="187"/>
                  </a:lnTo>
                  <a:lnTo>
                    <a:pt x="83" y="192"/>
                  </a:lnTo>
                  <a:lnTo>
                    <a:pt x="83" y="192"/>
                  </a:lnTo>
                  <a:lnTo>
                    <a:pt x="85" y="197"/>
                  </a:lnTo>
                  <a:lnTo>
                    <a:pt x="88" y="199"/>
                  </a:lnTo>
                  <a:lnTo>
                    <a:pt x="88" y="204"/>
                  </a:lnTo>
                  <a:lnTo>
                    <a:pt x="92" y="209"/>
                  </a:lnTo>
                  <a:lnTo>
                    <a:pt x="92" y="216"/>
                  </a:lnTo>
                  <a:lnTo>
                    <a:pt x="95" y="218"/>
                  </a:lnTo>
                  <a:lnTo>
                    <a:pt x="92" y="225"/>
                  </a:lnTo>
                  <a:lnTo>
                    <a:pt x="92" y="225"/>
                  </a:lnTo>
                  <a:lnTo>
                    <a:pt x="92" y="230"/>
                  </a:lnTo>
                  <a:lnTo>
                    <a:pt x="95" y="237"/>
                  </a:lnTo>
                  <a:lnTo>
                    <a:pt x="97" y="244"/>
                  </a:lnTo>
                  <a:lnTo>
                    <a:pt x="99" y="246"/>
                  </a:lnTo>
                  <a:lnTo>
                    <a:pt x="99" y="251"/>
                  </a:lnTo>
                  <a:lnTo>
                    <a:pt x="111" y="261"/>
                  </a:lnTo>
                  <a:lnTo>
                    <a:pt x="114" y="263"/>
                  </a:lnTo>
                  <a:lnTo>
                    <a:pt x="118" y="263"/>
                  </a:lnTo>
                  <a:lnTo>
                    <a:pt x="121" y="268"/>
                  </a:lnTo>
                  <a:lnTo>
                    <a:pt x="123" y="268"/>
                  </a:lnTo>
                  <a:lnTo>
                    <a:pt x="128" y="272"/>
                  </a:lnTo>
                  <a:lnTo>
                    <a:pt x="128" y="275"/>
                  </a:lnTo>
                  <a:lnTo>
                    <a:pt x="135" y="277"/>
                  </a:lnTo>
                  <a:lnTo>
                    <a:pt x="133" y="280"/>
                  </a:lnTo>
                  <a:lnTo>
                    <a:pt x="135" y="280"/>
                  </a:lnTo>
                  <a:lnTo>
                    <a:pt x="142" y="298"/>
                  </a:lnTo>
                  <a:lnTo>
                    <a:pt x="144" y="301"/>
                  </a:lnTo>
                  <a:lnTo>
                    <a:pt x="144" y="306"/>
                  </a:lnTo>
                  <a:lnTo>
                    <a:pt x="161" y="320"/>
                  </a:lnTo>
                  <a:lnTo>
                    <a:pt x="163" y="320"/>
                  </a:lnTo>
                  <a:lnTo>
                    <a:pt x="163" y="329"/>
                  </a:lnTo>
                  <a:lnTo>
                    <a:pt x="170" y="332"/>
                  </a:lnTo>
                  <a:lnTo>
                    <a:pt x="175" y="341"/>
                  </a:lnTo>
                  <a:lnTo>
                    <a:pt x="178" y="341"/>
                  </a:lnTo>
                  <a:lnTo>
                    <a:pt x="182" y="343"/>
                  </a:lnTo>
                  <a:lnTo>
                    <a:pt x="185" y="339"/>
                  </a:lnTo>
                  <a:lnTo>
                    <a:pt x="189" y="336"/>
                  </a:lnTo>
                  <a:lnTo>
                    <a:pt x="185" y="329"/>
                  </a:lnTo>
                  <a:lnTo>
                    <a:pt x="187" y="320"/>
                  </a:lnTo>
                  <a:lnTo>
                    <a:pt x="194" y="317"/>
                  </a:lnTo>
                  <a:lnTo>
                    <a:pt x="199" y="322"/>
                  </a:lnTo>
                  <a:lnTo>
                    <a:pt x="213" y="322"/>
                  </a:lnTo>
                  <a:lnTo>
                    <a:pt x="230" y="329"/>
                  </a:lnTo>
                  <a:lnTo>
                    <a:pt x="248" y="339"/>
                  </a:lnTo>
                  <a:lnTo>
                    <a:pt x="248" y="358"/>
                  </a:lnTo>
                  <a:lnTo>
                    <a:pt x="286" y="308"/>
                  </a:lnTo>
                  <a:lnTo>
                    <a:pt x="362" y="284"/>
                  </a:lnTo>
                  <a:lnTo>
                    <a:pt x="419" y="268"/>
                  </a:lnTo>
                  <a:lnTo>
                    <a:pt x="423" y="223"/>
                  </a:lnTo>
                  <a:lnTo>
                    <a:pt x="419" y="206"/>
                  </a:lnTo>
                  <a:lnTo>
                    <a:pt x="419" y="206"/>
                  </a:lnTo>
                  <a:lnTo>
                    <a:pt x="412" y="211"/>
                  </a:lnTo>
                  <a:lnTo>
                    <a:pt x="353" y="204"/>
                  </a:lnTo>
                  <a:lnTo>
                    <a:pt x="348" y="187"/>
                  </a:lnTo>
                  <a:lnTo>
                    <a:pt x="343" y="182"/>
                  </a:lnTo>
                  <a:lnTo>
                    <a:pt x="343" y="175"/>
                  </a:lnTo>
                  <a:lnTo>
                    <a:pt x="343" y="175"/>
                  </a:lnTo>
                  <a:lnTo>
                    <a:pt x="341" y="175"/>
                  </a:lnTo>
                  <a:lnTo>
                    <a:pt x="341" y="171"/>
                  </a:lnTo>
                  <a:lnTo>
                    <a:pt x="341" y="168"/>
                  </a:lnTo>
                  <a:lnTo>
                    <a:pt x="341" y="168"/>
                  </a:lnTo>
                  <a:lnTo>
                    <a:pt x="338" y="168"/>
                  </a:lnTo>
                  <a:lnTo>
                    <a:pt x="338" y="166"/>
                  </a:lnTo>
                  <a:lnTo>
                    <a:pt x="334" y="166"/>
                  </a:lnTo>
                  <a:lnTo>
                    <a:pt x="329" y="164"/>
                  </a:lnTo>
                  <a:lnTo>
                    <a:pt x="327" y="161"/>
                  </a:lnTo>
                  <a:lnTo>
                    <a:pt x="327" y="161"/>
                  </a:lnTo>
                  <a:lnTo>
                    <a:pt x="322" y="156"/>
                  </a:lnTo>
                  <a:lnTo>
                    <a:pt x="322" y="152"/>
                  </a:lnTo>
                  <a:lnTo>
                    <a:pt x="312" y="140"/>
                  </a:lnTo>
                  <a:lnTo>
                    <a:pt x="308" y="135"/>
                  </a:lnTo>
                  <a:lnTo>
                    <a:pt x="310" y="135"/>
                  </a:lnTo>
                  <a:lnTo>
                    <a:pt x="310" y="133"/>
                  </a:lnTo>
                  <a:lnTo>
                    <a:pt x="308" y="123"/>
                  </a:lnTo>
                  <a:lnTo>
                    <a:pt x="308" y="121"/>
                  </a:lnTo>
                  <a:lnTo>
                    <a:pt x="305" y="116"/>
                  </a:lnTo>
                  <a:lnTo>
                    <a:pt x="303" y="116"/>
                  </a:lnTo>
                  <a:lnTo>
                    <a:pt x="296" y="107"/>
                  </a:lnTo>
                  <a:lnTo>
                    <a:pt x="293" y="107"/>
                  </a:lnTo>
                  <a:lnTo>
                    <a:pt x="291" y="104"/>
                  </a:lnTo>
                  <a:lnTo>
                    <a:pt x="291" y="102"/>
                  </a:lnTo>
                  <a:lnTo>
                    <a:pt x="293" y="102"/>
                  </a:lnTo>
                  <a:lnTo>
                    <a:pt x="293" y="102"/>
                  </a:lnTo>
                  <a:lnTo>
                    <a:pt x="293" y="100"/>
                  </a:lnTo>
                  <a:lnTo>
                    <a:pt x="289" y="100"/>
                  </a:lnTo>
                  <a:lnTo>
                    <a:pt x="282" y="97"/>
                  </a:lnTo>
                  <a:lnTo>
                    <a:pt x="279" y="88"/>
                  </a:lnTo>
                  <a:lnTo>
                    <a:pt x="277" y="83"/>
                  </a:lnTo>
                  <a:lnTo>
                    <a:pt x="274" y="81"/>
                  </a:lnTo>
                  <a:lnTo>
                    <a:pt x="274" y="78"/>
                  </a:lnTo>
                  <a:lnTo>
                    <a:pt x="272" y="78"/>
                  </a:lnTo>
                  <a:lnTo>
                    <a:pt x="270" y="76"/>
                  </a:lnTo>
                  <a:lnTo>
                    <a:pt x="258" y="83"/>
                  </a:lnTo>
                  <a:lnTo>
                    <a:pt x="258" y="76"/>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604" name="Freeform 900"/>
            <p:cNvSpPr>
              <a:spLocks/>
            </p:cNvSpPr>
            <p:nvPr/>
          </p:nvSpPr>
          <p:spPr bwMode="auto">
            <a:xfrm>
              <a:off x="7122571" y="3988920"/>
              <a:ext cx="16712" cy="39392"/>
            </a:xfrm>
            <a:custGeom>
              <a:avLst/>
              <a:gdLst>
                <a:gd name="T0" fmla="*/ 7 w 14"/>
                <a:gd name="T1" fmla="*/ 33 h 33"/>
                <a:gd name="T2" fmla="*/ 11 w 14"/>
                <a:gd name="T3" fmla="*/ 33 h 33"/>
                <a:gd name="T4" fmla="*/ 11 w 14"/>
                <a:gd name="T5" fmla="*/ 33 h 33"/>
                <a:gd name="T6" fmla="*/ 14 w 14"/>
                <a:gd name="T7" fmla="*/ 33 h 33"/>
                <a:gd name="T8" fmla="*/ 14 w 14"/>
                <a:gd name="T9" fmla="*/ 23 h 33"/>
                <a:gd name="T10" fmla="*/ 11 w 14"/>
                <a:gd name="T11" fmla="*/ 19 h 33"/>
                <a:gd name="T12" fmla="*/ 11 w 14"/>
                <a:gd name="T13" fmla="*/ 19 h 33"/>
                <a:gd name="T14" fmla="*/ 11 w 14"/>
                <a:gd name="T15" fmla="*/ 12 h 33"/>
                <a:gd name="T16" fmla="*/ 11 w 14"/>
                <a:gd name="T17" fmla="*/ 12 h 33"/>
                <a:gd name="T18" fmla="*/ 14 w 14"/>
                <a:gd name="T19" fmla="*/ 5 h 33"/>
                <a:gd name="T20" fmla="*/ 11 w 14"/>
                <a:gd name="T21" fmla="*/ 5 h 33"/>
                <a:gd name="T22" fmla="*/ 9 w 14"/>
                <a:gd name="T23" fmla="*/ 5 h 33"/>
                <a:gd name="T24" fmla="*/ 9 w 14"/>
                <a:gd name="T25" fmla="*/ 2 h 33"/>
                <a:gd name="T26" fmla="*/ 7 w 14"/>
                <a:gd name="T27" fmla="*/ 0 h 33"/>
                <a:gd name="T28" fmla="*/ 4 w 14"/>
                <a:gd name="T29" fmla="*/ 0 h 33"/>
                <a:gd name="T30" fmla="*/ 4 w 14"/>
                <a:gd name="T31" fmla="*/ 2 h 33"/>
                <a:gd name="T32" fmla="*/ 2 w 14"/>
                <a:gd name="T33" fmla="*/ 2 h 33"/>
                <a:gd name="T34" fmla="*/ 2 w 14"/>
                <a:gd name="T35" fmla="*/ 2 h 33"/>
                <a:gd name="T36" fmla="*/ 2 w 14"/>
                <a:gd name="T37" fmla="*/ 5 h 33"/>
                <a:gd name="T38" fmla="*/ 2 w 14"/>
                <a:gd name="T39" fmla="*/ 7 h 33"/>
                <a:gd name="T40" fmla="*/ 2 w 14"/>
                <a:gd name="T41" fmla="*/ 7 h 33"/>
                <a:gd name="T42" fmla="*/ 2 w 14"/>
                <a:gd name="T43" fmla="*/ 14 h 33"/>
                <a:gd name="T44" fmla="*/ 2 w 14"/>
                <a:gd name="T45" fmla="*/ 12 h 33"/>
                <a:gd name="T46" fmla="*/ 0 w 14"/>
                <a:gd name="T47" fmla="*/ 12 h 33"/>
                <a:gd name="T48" fmla="*/ 0 w 14"/>
                <a:gd name="T49" fmla="*/ 19 h 33"/>
                <a:gd name="T50" fmla="*/ 0 w 14"/>
                <a:gd name="T51" fmla="*/ 21 h 33"/>
                <a:gd name="T52" fmla="*/ 2 w 14"/>
                <a:gd name="T53" fmla="*/ 23 h 33"/>
                <a:gd name="T54" fmla="*/ 2 w 14"/>
                <a:gd name="T55" fmla="*/ 28 h 33"/>
                <a:gd name="T56" fmla="*/ 0 w 14"/>
                <a:gd name="T57" fmla="*/ 28 h 33"/>
                <a:gd name="T58" fmla="*/ 2 w 14"/>
                <a:gd name="T59" fmla="*/ 31 h 33"/>
                <a:gd name="T60" fmla="*/ 7 w 14"/>
                <a:gd name="T61" fmla="*/ 3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4" h="33">
                  <a:moveTo>
                    <a:pt x="7" y="33"/>
                  </a:moveTo>
                  <a:lnTo>
                    <a:pt x="11" y="33"/>
                  </a:lnTo>
                  <a:lnTo>
                    <a:pt x="11" y="33"/>
                  </a:lnTo>
                  <a:lnTo>
                    <a:pt x="14" y="33"/>
                  </a:lnTo>
                  <a:lnTo>
                    <a:pt x="14" y="23"/>
                  </a:lnTo>
                  <a:lnTo>
                    <a:pt x="11" y="19"/>
                  </a:lnTo>
                  <a:lnTo>
                    <a:pt x="11" y="19"/>
                  </a:lnTo>
                  <a:lnTo>
                    <a:pt x="11" y="12"/>
                  </a:lnTo>
                  <a:lnTo>
                    <a:pt x="11" y="12"/>
                  </a:lnTo>
                  <a:lnTo>
                    <a:pt x="14" y="5"/>
                  </a:lnTo>
                  <a:lnTo>
                    <a:pt x="11" y="5"/>
                  </a:lnTo>
                  <a:lnTo>
                    <a:pt x="9" y="5"/>
                  </a:lnTo>
                  <a:lnTo>
                    <a:pt x="9" y="2"/>
                  </a:lnTo>
                  <a:lnTo>
                    <a:pt x="7" y="0"/>
                  </a:lnTo>
                  <a:lnTo>
                    <a:pt x="4" y="0"/>
                  </a:lnTo>
                  <a:lnTo>
                    <a:pt x="4" y="2"/>
                  </a:lnTo>
                  <a:lnTo>
                    <a:pt x="2" y="2"/>
                  </a:lnTo>
                  <a:lnTo>
                    <a:pt x="2" y="2"/>
                  </a:lnTo>
                  <a:lnTo>
                    <a:pt x="2" y="5"/>
                  </a:lnTo>
                  <a:lnTo>
                    <a:pt x="2" y="7"/>
                  </a:lnTo>
                  <a:lnTo>
                    <a:pt x="2" y="7"/>
                  </a:lnTo>
                  <a:lnTo>
                    <a:pt x="2" y="14"/>
                  </a:lnTo>
                  <a:lnTo>
                    <a:pt x="2" y="12"/>
                  </a:lnTo>
                  <a:lnTo>
                    <a:pt x="0" y="12"/>
                  </a:lnTo>
                  <a:lnTo>
                    <a:pt x="0" y="19"/>
                  </a:lnTo>
                  <a:lnTo>
                    <a:pt x="0" y="21"/>
                  </a:lnTo>
                  <a:lnTo>
                    <a:pt x="2" y="23"/>
                  </a:lnTo>
                  <a:lnTo>
                    <a:pt x="2" y="28"/>
                  </a:lnTo>
                  <a:lnTo>
                    <a:pt x="0" y="28"/>
                  </a:lnTo>
                  <a:lnTo>
                    <a:pt x="2" y="31"/>
                  </a:lnTo>
                  <a:lnTo>
                    <a:pt x="7" y="33"/>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605" name="Freeform 901"/>
            <p:cNvSpPr>
              <a:spLocks/>
            </p:cNvSpPr>
            <p:nvPr/>
          </p:nvSpPr>
          <p:spPr bwMode="auto">
            <a:xfrm>
              <a:off x="7141670" y="3991308"/>
              <a:ext cx="115788" cy="90720"/>
            </a:xfrm>
            <a:custGeom>
              <a:avLst/>
              <a:gdLst>
                <a:gd name="T0" fmla="*/ 5 w 97"/>
                <a:gd name="T1" fmla="*/ 52 h 76"/>
                <a:gd name="T2" fmla="*/ 10 w 97"/>
                <a:gd name="T3" fmla="*/ 69 h 76"/>
                <a:gd name="T4" fmla="*/ 69 w 97"/>
                <a:gd name="T5" fmla="*/ 76 h 76"/>
                <a:gd name="T6" fmla="*/ 76 w 97"/>
                <a:gd name="T7" fmla="*/ 71 h 76"/>
                <a:gd name="T8" fmla="*/ 92 w 97"/>
                <a:gd name="T9" fmla="*/ 17 h 76"/>
                <a:gd name="T10" fmla="*/ 97 w 97"/>
                <a:gd name="T11" fmla="*/ 17 h 76"/>
                <a:gd name="T12" fmla="*/ 97 w 97"/>
                <a:gd name="T13" fmla="*/ 12 h 76"/>
                <a:gd name="T14" fmla="*/ 95 w 97"/>
                <a:gd name="T15" fmla="*/ 10 h 76"/>
                <a:gd name="T16" fmla="*/ 95 w 97"/>
                <a:gd name="T17" fmla="*/ 10 h 76"/>
                <a:gd name="T18" fmla="*/ 92 w 97"/>
                <a:gd name="T19" fmla="*/ 10 h 76"/>
                <a:gd name="T20" fmla="*/ 92 w 97"/>
                <a:gd name="T21" fmla="*/ 7 h 76"/>
                <a:gd name="T22" fmla="*/ 90 w 97"/>
                <a:gd name="T23" fmla="*/ 7 h 76"/>
                <a:gd name="T24" fmla="*/ 90 w 97"/>
                <a:gd name="T25" fmla="*/ 0 h 76"/>
                <a:gd name="T26" fmla="*/ 88 w 97"/>
                <a:gd name="T27" fmla="*/ 0 h 76"/>
                <a:gd name="T28" fmla="*/ 88 w 97"/>
                <a:gd name="T29" fmla="*/ 3 h 76"/>
                <a:gd name="T30" fmla="*/ 85 w 97"/>
                <a:gd name="T31" fmla="*/ 5 h 76"/>
                <a:gd name="T32" fmla="*/ 73 w 97"/>
                <a:gd name="T33" fmla="*/ 12 h 76"/>
                <a:gd name="T34" fmla="*/ 73 w 97"/>
                <a:gd name="T35" fmla="*/ 17 h 76"/>
                <a:gd name="T36" fmla="*/ 62 w 97"/>
                <a:gd name="T37" fmla="*/ 29 h 76"/>
                <a:gd name="T38" fmla="*/ 59 w 97"/>
                <a:gd name="T39" fmla="*/ 31 h 76"/>
                <a:gd name="T40" fmla="*/ 62 w 97"/>
                <a:gd name="T41" fmla="*/ 31 h 76"/>
                <a:gd name="T42" fmla="*/ 64 w 97"/>
                <a:gd name="T43" fmla="*/ 33 h 76"/>
                <a:gd name="T44" fmla="*/ 57 w 97"/>
                <a:gd name="T45" fmla="*/ 40 h 76"/>
                <a:gd name="T46" fmla="*/ 57 w 97"/>
                <a:gd name="T47" fmla="*/ 36 h 76"/>
                <a:gd name="T48" fmla="*/ 54 w 97"/>
                <a:gd name="T49" fmla="*/ 38 h 76"/>
                <a:gd name="T50" fmla="*/ 52 w 97"/>
                <a:gd name="T51" fmla="*/ 38 h 76"/>
                <a:gd name="T52" fmla="*/ 52 w 97"/>
                <a:gd name="T53" fmla="*/ 40 h 76"/>
                <a:gd name="T54" fmla="*/ 50 w 97"/>
                <a:gd name="T55" fmla="*/ 40 h 76"/>
                <a:gd name="T56" fmla="*/ 50 w 97"/>
                <a:gd name="T57" fmla="*/ 43 h 76"/>
                <a:gd name="T58" fmla="*/ 43 w 97"/>
                <a:gd name="T59" fmla="*/ 45 h 76"/>
                <a:gd name="T60" fmla="*/ 40 w 97"/>
                <a:gd name="T61" fmla="*/ 45 h 76"/>
                <a:gd name="T62" fmla="*/ 38 w 97"/>
                <a:gd name="T63" fmla="*/ 43 h 76"/>
                <a:gd name="T64" fmla="*/ 33 w 97"/>
                <a:gd name="T65" fmla="*/ 43 h 76"/>
                <a:gd name="T66" fmla="*/ 31 w 97"/>
                <a:gd name="T67" fmla="*/ 43 h 76"/>
                <a:gd name="T68" fmla="*/ 28 w 97"/>
                <a:gd name="T69" fmla="*/ 43 h 76"/>
                <a:gd name="T70" fmla="*/ 21 w 97"/>
                <a:gd name="T71" fmla="*/ 40 h 76"/>
                <a:gd name="T72" fmla="*/ 14 w 97"/>
                <a:gd name="T73" fmla="*/ 47 h 76"/>
                <a:gd name="T74" fmla="*/ 10 w 97"/>
                <a:gd name="T75" fmla="*/ 47 h 76"/>
                <a:gd name="T76" fmla="*/ 7 w 97"/>
                <a:gd name="T77" fmla="*/ 47 h 76"/>
                <a:gd name="T78" fmla="*/ 5 w 97"/>
                <a:gd name="T79" fmla="*/ 47 h 76"/>
                <a:gd name="T80" fmla="*/ 2 w 97"/>
                <a:gd name="T81" fmla="*/ 38 h 76"/>
                <a:gd name="T82" fmla="*/ 2 w 97"/>
                <a:gd name="T83" fmla="*/ 40 h 76"/>
                <a:gd name="T84" fmla="*/ 0 w 97"/>
                <a:gd name="T85" fmla="*/ 40 h 76"/>
                <a:gd name="T86" fmla="*/ 0 w 97"/>
                <a:gd name="T87" fmla="*/ 47 h 76"/>
                <a:gd name="T88" fmla="*/ 5 w 97"/>
                <a:gd name="T89" fmla="*/ 52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97" h="76">
                  <a:moveTo>
                    <a:pt x="5" y="52"/>
                  </a:moveTo>
                  <a:lnTo>
                    <a:pt x="10" y="69"/>
                  </a:lnTo>
                  <a:lnTo>
                    <a:pt x="69" y="76"/>
                  </a:lnTo>
                  <a:lnTo>
                    <a:pt x="76" y="71"/>
                  </a:lnTo>
                  <a:lnTo>
                    <a:pt x="92" y="17"/>
                  </a:lnTo>
                  <a:lnTo>
                    <a:pt x="97" y="17"/>
                  </a:lnTo>
                  <a:lnTo>
                    <a:pt x="97" y="12"/>
                  </a:lnTo>
                  <a:lnTo>
                    <a:pt x="95" y="10"/>
                  </a:lnTo>
                  <a:lnTo>
                    <a:pt x="95" y="10"/>
                  </a:lnTo>
                  <a:lnTo>
                    <a:pt x="92" y="10"/>
                  </a:lnTo>
                  <a:lnTo>
                    <a:pt x="92" y="7"/>
                  </a:lnTo>
                  <a:lnTo>
                    <a:pt x="90" y="7"/>
                  </a:lnTo>
                  <a:lnTo>
                    <a:pt x="90" y="0"/>
                  </a:lnTo>
                  <a:lnTo>
                    <a:pt x="88" y="0"/>
                  </a:lnTo>
                  <a:lnTo>
                    <a:pt x="88" y="3"/>
                  </a:lnTo>
                  <a:lnTo>
                    <a:pt x="85" y="5"/>
                  </a:lnTo>
                  <a:lnTo>
                    <a:pt x="73" y="12"/>
                  </a:lnTo>
                  <a:lnTo>
                    <a:pt x="73" y="17"/>
                  </a:lnTo>
                  <a:lnTo>
                    <a:pt x="62" y="29"/>
                  </a:lnTo>
                  <a:lnTo>
                    <a:pt x="59" y="31"/>
                  </a:lnTo>
                  <a:lnTo>
                    <a:pt x="62" y="31"/>
                  </a:lnTo>
                  <a:lnTo>
                    <a:pt x="64" y="33"/>
                  </a:lnTo>
                  <a:lnTo>
                    <a:pt x="57" y="40"/>
                  </a:lnTo>
                  <a:lnTo>
                    <a:pt x="57" y="36"/>
                  </a:lnTo>
                  <a:lnTo>
                    <a:pt x="54" y="38"/>
                  </a:lnTo>
                  <a:lnTo>
                    <a:pt x="52" y="38"/>
                  </a:lnTo>
                  <a:lnTo>
                    <a:pt x="52" y="40"/>
                  </a:lnTo>
                  <a:lnTo>
                    <a:pt x="50" y="40"/>
                  </a:lnTo>
                  <a:lnTo>
                    <a:pt x="50" y="43"/>
                  </a:lnTo>
                  <a:lnTo>
                    <a:pt x="43" y="45"/>
                  </a:lnTo>
                  <a:lnTo>
                    <a:pt x="40" y="45"/>
                  </a:lnTo>
                  <a:lnTo>
                    <a:pt x="38" y="43"/>
                  </a:lnTo>
                  <a:lnTo>
                    <a:pt x="33" y="43"/>
                  </a:lnTo>
                  <a:lnTo>
                    <a:pt x="31" y="43"/>
                  </a:lnTo>
                  <a:lnTo>
                    <a:pt x="28" y="43"/>
                  </a:lnTo>
                  <a:lnTo>
                    <a:pt x="21" y="40"/>
                  </a:lnTo>
                  <a:lnTo>
                    <a:pt x="14" y="47"/>
                  </a:lnTo>
                  <a:lnTo>
                    <a:pt x="10" y="47"/>
                  </a:lnTo>
                  <a:lnTo>
                    <a:pt x="7" y="47"/>
                  </a:lnTo>
                  <a:lnTo>
                    <a:pt x="5" y="47"/>
                  </a:lnTo>
                  <a:lnTo>
                    <a:pt x="2" y="38"/>
                  </a:lnTo>
                  <a:lnTo>
                    <a:pt x="2" y="40"/>
                  </a:lnTo>
                  <a:lnTo>
                    <a:pt x="0" y="40"/>
                  </a:lnTo>
                  <a:lnTo>
                    <a:pt x="0" y="47"/>
                  </a:lnTo>
                  <a:lnTo>
                    <a:pt x="5" y="52"/>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606" name="Freeform 902"/>
            <p:cNvSpPr>
              <a:spLocks/>
            </p:cNvSpPr>
            <p:nvPr/>
          </p:nvSpPr>
          <p:spPr bwMode="auto">
            <a:xfrm>
              <a:off x="5315329" y="3674981"/>
              <a:ext cx="8356" cy="5969"/>
            </a:xfrm>
            <a:custGeom>
              <a:avLst/>
              <a:gdLst>
                <a:gd name="T0" fmla="*/ 2 w 7"/>
                <a:gd name="T1" fmla="*/ 0 h 5"/>
                <a:gd name="T2" fmla="*/ 0 w 7"/>
                <a:gd name="T3" fmla="*/ 2 h 5"/>
                <a:gd name="T4" fmla="*/ 0 w 7"/>
                <a:gd name="T5" fmla="*/ 2 h 5"/>
                <a:gd name="T6" fmla="*/ 5 w 7"/>
                <a:gd name="T7" fmla="*/ 5 h 5"/>
                <a:gd name="T8" fmla="*/ 7 w 7"/>
                <a:gd name="T9" fmla="*/ 2 h 5"/>
                <a:gd name="T10" fmla="*/ 5 w 7"/>
                <a:gd name="T11" fmla="*/ 0 h 5"/>
                <a:gd name="T12" fmla="*/ 2 w 7"/>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7" h="5">
                  <a:moveTo>
                    <a:pt x="2" y="0"/>
                  </a:moveTo>
                  <a:lnTo>
                    <a:pt x="0" y="2"/>
                  </a:lnTo>
                  <a:lnTo>
                    <a:pt x="0" y="2"/>
                  </a:lnTo>
                  <a:lnTo>
                    <a:pt x="5" y="5"/>
                  </a:lnTo>
                  <a:lnTo>
                    <a:pt x="7" y="2"/>
                  </a:lnTo>
                  <a:lnTo>
                    <a:pt x="5" y="0"/>
                  </a:lnTo>
                  <a:lnTo>
                    <a:pt x="2" y="0"/>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607" name="Freeform 903"/>
            <p:cNvSpPr>
              <a:spLocks/>
            </p:cNvSpPr>
            <p:nvPr/>
          </p:nvSpPr>
          <p:spPr bwMode="auto">
            <a:xfrm>
              <a:off x="5261615" y="3649914"/>
              <a:ext cx="3581" cy="2387"/>
            </a:xfrm>
            <a:custGeom>
              <a:avLst/>
              <a:gdLst>
                <a:gd name="T0" fmla="*/ 0 w 3"/>
                <a:gd name="T1" fmla="*/ 0 h 2"/>
                <a:gd name="T2" fmla="*/ 3 w 3"/>
                <a:gd name="T3" fmla="*/ 2 h 2"/>
                <a:gd name="T4" fmla="*/ 3 w 3"/>
                <a:gd name="T5" fmla="*/ 0 h 2"/>
                <a:gd name="T6" fmla="*/ 0 w 3"/>
                <a:gd name="T7" fmla="*/ 0 h 2"/>
              </a:gdLst>
              <a:ahLst/>
              <a:cxnLst>
                <a:cxn ang="0">
                  <a:pos x="T0" y="T1"/>
                </a:cxn>
                <a:cxn ang="0">
                  <a:pos x="T2" y="T3"/>
                </a:cxn>
                <a:cxn ang="0">
                  <a:pos x="T4" y="T5"/>
                </a:cxn>
                <a:cxn ang="0">
                  <a:pos x="T6" y="T7"/>
                </a:cxn>
              </a:cxnLst>
              <a:rect l="0" t="0" r="r" b="b"/>
              <a:pathLst>
                <a:path w="3" h="2">
                  <a:moveTo>
                    <a:pt x="0" y="0"/>
                  </a:moveTo>
                  <a:lnTo>
                    <a:pt x="3" y="2"/>
                  </a:lnTo>
                  <a:lnTo>
                    <a:pt x="3" y="0"/>
                  </a:lnTo>
                  <a:lnTo>
                    <a:pt x="0" y="0"/>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608" name="Freeform 904"/>
            <p:cNvSpPr>
              <a:spLocks/>
            </p:cNvSpPr>
            <p:nvPr/>
          </p:nvSpPr>
          <p:spPr bwMode="auto">
            <a:xfrm>
              <a:off x="5253258" y="3652301"/>
              <a:ext cx="8356" cy="5969"/>
            </a:xfrm>
            <a:custGeom>
              <a:avLst/>
              <a:gdLst>
                <a:gd name="T0" fmla="*/ 0 w 7"/>
                <a:gd name="T1" fmla="*/ 0 h 5"/>
                <a:gd name="T2" fmla="*/ 0 w 7"/>
                <a:gd name="T3" fmla="*/ 5 h 5"/>
                <a:gd name="T4" fmla="*/ 5 w 7"/>
                <a:gd name="T5" fmla="*/ 5 h 5"/>
                <a:gd name="T6" fmla="*/ 7 w 7"/>
                <a:gd name="T7" fmla="*/ 5 h 5"/>
                <a:gd name="T8" fmla="*/ 2 w 7"/>
                <a:gd name="T9" fmla="*/ 3 h 5"/>
                <a:gd name="T10" fmla="*/ 0 w 7"/>
                <a:gd name="T11" fmla="*/ 0 h 5"/>
              </a:gdLst>
              <a:ahLst/>
              <a:cxnLst>
                <a:cxn ang="0">
                  <a:pos x="T0" y="T1"/>
                </a:cxn>
                <a:cxn ang="0">
                  <a:pos x="T2" y="T3"/>
                </a:cxn>
                <a:cxn ang="0">
                  <a:pos x="T4" y="T5"/>
                </a:cxn>
                <a:cxn ang="0">
                  <a:pos x="T6" y="T7"/>
                </a:cxn>
                <a:cxn ang="0">
                  <a:pos x="T8" y="T9"/>
                </a:cxn>
                <a:cxn ang="0">
                  <a:pos x="T10" y="T11"/>
                </a:cxn>
              </a:cxnLst>
              <a:rect l="0" t="0" r="r" b="b"/>
              <a:pathLst>
                <a:path w="7" h="5">
                  <a:moveTo>
                    <a:pt x="0" y="0"/>
                  </a:moveTo>
                  <a:lnTo>
                    <a:pt x="0" y="5"/>
                  </a:lnTo>
                  <a:lnTo>
                    <a:pt x="5" y="5"/>
                  </a:lnTo>
                  <a:lnTo>
                    <a:pt x="7" y="5"/>
                  </a:lnTo>
                  <a:lnTo>
                    <a:pt x="2" y="3"/>
                  </a:lnTo>
                  <a:lnTo>
                    <a:pt x="0" y="0"/>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609" name="Freeform 905"/>
            <p:cNvSpPr>
              <a:spLocks/>
            </p:cNvSpPr>
            <p:nvPr/>
          </p:nvSpPr>
          <p:spPr bwMode="auto">
            <a:xfrm>
              <a:off x="5281906" y="3649914"/>
              <a:ext cx="2387" cy="2387"/>
            </a:xfrm>
            <a:custGeom>
              <a:avLst/>
              <a:gdLst>
                <a:gd name="T0" fmla="*/ 0 w 2"/>
                <a:gd name="T1" fmla="*/ 0 h 2"/>
                <a:gd name="T2" fmla="*/ 2 w 2"/>
                <a:gd name="T3" fmla="*/ 2 h 2"/>
                <a:gd name="T4" fmla="*/ 2 w 2"/>
                <a:gd name="T5" fmla="*/ 0 h 2"/>
                <a:gd name="T6" fmla="*/ 0 w 2"/>
                <a:gd name="T7" fmla="*/ 0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lnTo>
                    <a:pt x="2" y="2"/>
                  </a:lnTo>
                  <a:lnTo>
                    <a:pt x="2" y="0"/>
                  </a:lnTo>
                  <a:lnTo>
                    <a:pt x="0" y="0"/>
                  </a:lnTo>
                  <a:lnTo>
                    <a:pt x="0" y="0"/>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610" name="Freeform 906"/>
            <p:cNvSpPr>
              <a:spLocks/>
            </p:cNvSpPr>
            <p:nvPr/>
          </p:nvSpPr>
          <p:spPr bwMode="auto">
            <a:xfrm>
              <a:off x="5513481" y="3819417"/>
              <a:ext cx="8356" cy="2387"/>
            </a:xfrm>
            <a:custGeom>
              <a:avLst/>
              <a:gdLst>
                <a:gd name="T0" fmla="*/ 3 w 3"/>
                <a:gd name="T1" fmla="*/ 1 h 1"/>
                <a:gd name="T2" fmla="*/ 2 w 3"/>
                <a:gd name="T3" fmla="*/ 0 h 1"/>
                <a:gd name="T4" fmla="*/ 0 w 3"/>
                <a:gd name="T5" fmla="*/ 0 h 1"/>
                <a:gd name="T6" fmla="*/ 0 w 3"/>
                <a:gd name="T7" fmla="*/ 1 h 1"/>
                <a:gd name="T8" fmla="*/ 2 w 3"/>
                <a:gd name="T9" fmla="*/ 1 h 1"/>
                <a:gd name="T10" fmla="*/ 3 w 3"/>
                <a:gd name="T11" fmla="*/ 1 h 1"/>
              </a:gdLst>
              <a:ahLst/>
              <a:cxnLst>
                <a:cxn ang="0">
                  <a:pos x="T0" y="T1"/>
                </a:cxn>
                <a:cxn ang="0">
                  <a:pos x="T2" y="T3"/>
                </a:cxn>
                <a:cxn ang="0">
                  <a:pos x="T4" y="T5"/>
                </a:cxn>
                <a:cxn ang="0">
                  <a:pos x="T6" y="T7"/>
                </a:cxn>
                <a:cxn ang="0">
                  <a:pos x="T8" y="T9"/>
                </a:cxn>
                <a:cxn ang="0">
                  <a:pos x="T10" y="T11"/>
                </a:cxn>
              </a:cxnLst>
              <a:rect l="0" t="0" r="r" b="b"/>
              <a:pathLst>
                <a:path w="3" h="1">
                  <a:moveTo>
                    <a:pt x="3" y="1"/>
                  </a:moveTo>
                  <a:cubicBezTo>
                    <a:pt x="2" y="0"/>
                    <a:pt x="2" y="0"/>
                    <a:pt x="2" y="0"/>
                  </a:cubicBezTo>
                  <a:cubicBezTo>
                    <a:pt x="0" y="0"/>
                    <a:pt x="0" y="0"/>
                    <a:pt x="0" y="0"/>
                  </a:cubicBezTo>
                  <a:cubicBezTo>
                    <a:pt x="0" y="1"/>
                    <a:pt x="0" y="1"/>
                    <a:pt x="0" y="1"/>
                  </a:cubicBezTo>
                  <a:cubicBezTo>
                    <a:pt x="2" y="1"/>
                    <a:pt x="2" y="1"/>
                    <a:pt x="2" y="1"/>
                  </a:cubicBezTo>
                  <a:cubicBezTo>
                    <a:pt x="2" y="1"/>
                    <a:pt x="3" y="1"/>
                    <a:pt x="3" y="1"/>
                  </a:cubicBez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611" name="Freeform 907"/>
            <p:cNvSpPr>
              <a:spLocks/>
            </p:cNvSpPr>
            <p:nvPr/>
          </p:nvSpPr>
          <p:spPr bwMode="auto">
            <a:xfrm>
              <a:off x="5493189" y="3926849"/>
              <a:ext cx="2387" cy="10744"/>
            </a:xfrm>
            <a:custGeom>
              <a:avLst/>
              <a:gdLst>
                <a:gd name="T0" fmla="*/ 1 w 1"/>
                <a:gd name="T1" fmla="*/ 0 h 4"/>
                <a:gd name="T2" fmla="*/ 0 w 1"/>
                <a:gd name="T3" fmla="*/ 0 h 4"/>
                <a:gd name="T4" fmla="*/ 0 w 1"/>
                <a:gd name="T5" fmla="*/ 1 h 4"/>
                <a:gd name="T6" fmla="*/ 0 w 1"/>
                <a:gd name="T7" fmla="*/ 2 h 4"/>
                <a:gd name="T8" fmla="*/ 0 w 1"/>
                <a:gd name="T9" fmla="*/ 4 h 4"/>
                <a:gd name="T10" fmla="*/ 1 w 1"/>
                <a:gd name="T11" fmla="*/ 3 h 4"/>
                <a:gd name="T12" fmla="*/ 1 w 1"/>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 h="4">
                  <a:moveTo>
                    <a:pt x="1" y="0"/>
                  </a:moveTo>
                  <a:cubicBezTo>
                    <a:pt x="1" y="0"/>
                    <a:pt x="1" y="0"/>
                    <a:pt x="0" y="0"/>
                  </a:cubicBezTo>
                  <a:cubicBezTo>
                    <a:pt x="0" y="0"/>
                    <a:pt x="0" y="1"/>
                    <a:pt x="0" y="1"/>
                  </a:cubicBezTo>
                  <a:cubicBezTo>
                    <a:pt x="0" y="2"/>
                    <a:pt x="0" y="2"/>
                    <a:pt x="0" y="2"/>
                  </a:cubicBezTo>
                  <a:cubicBezTo>
                    <a:pt x="0" y="4"/>
                    <a:pt x="0" y="4"/>
                    <a:pt x="0" y="4"/>
                  </a:cubicBezTo>
                  <a:cubicBezTo>
                    <a:pt x="0" y="4"/>
                    <a:pt x="1" y="3"/>
                    <a:pt x="1" y="3"/>
                  </a:cubicBezTo>
                  <a:lnTo>
                    <a:pt x="1" y="0"/>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612" name="Freeform 908"/>
            <p:cNvSpPr>
              <a:spLocks/>
            </p:cNvSpPr>
            <p:nvPr/>
          </p:nvSpPr>
          <p:spPr bwMode="auto">
            <a:xfrm>
              <a:off x="5538549" y="3943560"/>
              <a:ext cx="10744" cy="10744"/>
            </a:xfrm>
            <a:custGeom>
              <a:avLst/>
              <a:gdLst>
                <a:gd name="T0" fmla="*/ 7 w 9"/>
                <a:gd name="T1" fmla="*/ 0 h 9"/>
                <a:gd name="T2" fmla="*/ 2 w 9"/>
                <a:gd name="T3" fmla="*/ 0 h 9"/>
                <a:gd name="T4" fmla="*/ 0 w 9"/>
                <a:gd name="T5" fmla="*/ 7 h 9"/>
                <a:gd name="T6" fmla="*/ 5 w 9"/>
                <a:gd name="T7" fmla="*/ 9 h 9"/>
                <a:gd name="T8" fmla="*/ 7 w 9"/>
                <a:gd name="T9" fmla="*/ 7 h 9"/>
                <a:gd name="T10" fmla="*/ 9 w 9"/>
                <a:gd name="T11" fmla="*/ 7 h 9"/>
                <a:gd name="T12" fmla="*/ 9 w 9"/>
                <a:gd name="T13" fmla="*/ 2 h 9"/>
                <a:gd name="T14" fmla="*/ 7 w 9"/>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9">
                  <a:moveTo>
                    <a:pt x="7" y="0"/>
                  </a:moveTo>
                  <a:lnTo>
                    <a:pt x="2" y="0"/>
                  </a:lnTo>
                  <a:lnTo>
                    <a:pt x="0" y="7"/>
                  </a:lnTo>
                  <a:lnTo>
                    <a:pt x="5" y="9"/>
                  </a:lnTo>
                  <a:lnTo>
                    <a:pt x="7" y="7"/>
                  </a:lnTo>
                  <a:lnTo>
                    <a:pt x="9" y="7"/>
                  </a:lnTo>
                  <a:lnTo>
                    <a:pt x="9" y="2"/>
                  </a:lnTo>
                  <a:lnTo>
                    <a:pt x="7" y="0"/>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613" name="Freeform 909"/>
            <p:cNvSpPr>
              <a:spLocks/>
            </p:cNvSpPr>
            <p:nvPr/>
          </p:nvSpPr>
          <p:spPr bwMode="auto">
            <a:xfrm>
              <a:off x="5513481" y="3935204"/>
              <a:ext cx="19099" cy="14324"/>
            </a:xfrm>
            <a:custGeom>
              <a:avLst/>
              <a:gdLst>
                <a:gd name="T0" fmla="*/ 4 w 16"/>
                <a:gd name="T1" fmla="*/ 12 h 12"/>
                <a:gd name="T2" fmla="*/ 11 w 16"/>
                <a:gd name="T3" fmla="*/ 7 h 12"/>
                <a:gd name="T4" fmla="*/ 16 w 16"/>
                <a:gd name="T5" fmla="*/ 7 h 12"/>
                <a:gd name="T6" fmla="*/ 16 w 16"/>
                <a:gd name="T7" fmla="*/ 2 h 12"/>
                <a:gd name="T8" fmla="*/ 11 w 16"/>
                <a:gd name="T9" fmla="*/ 0 h 12"/>
                <a:gd name="T10" fmla="*/ 11 w 16"/>
                <a:gd name="T11" fmla="*/ 2 h 12"/>
                <a:gd name="T12" fmla="*/ 7 w 16"/>
                <a:gd name="T13" fmla="*/ 5 h 12"/>
                <a:gd name="T14" fmla="*/ 2 w 16"/>
                <a:gd name="T15" fmla="*/ 5 h 12"/>
                <a:gd name="T16" fmla="*/ 0 w 16"/>
                <a:gd name="T17" fmla="*/ 7 h 12"/>
                <a:gd name="T18" fmla="*/ 2 w 16"/>
                <a:gd name="T19" fmla="*/ 9 h 12"/>
                <a:gd name="T20" fmla="*/ 4 w 16"/>
                <a:gd name="T21"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6" h="12">
                  <a:moveTo>
                    <a:pt x="4" y="12"/>
                  </a:moveTo>
                  <a:lnTo>
                    <a:pt x="11" y="7"/>
                  </a:lnTo>
                  <a:lnTo>
                    <a:pt x="16" y="7"/>
                  </a:lnTo>
                  <a:lnTo>
                    <a:pt x="16" y="2"/>
                  </a:lnTo>
                  <a:lnTo>
                    <a:pt x="11" y="0"/>
                  </a:lnTo>
                  <a:lnTo>
                    <a:pt x="11" y="2"/>
                  </a:lnTo>
                  <a:lnTo>
                    <a:pt x="7" y="5"/>
                  </a:lnTo>
                  <a:lnTo>
                    <a:pt x="2" y="5"/>
                  </a:lnTo>
                  <a:lnTo>
                    <a:pt x="0" y="7"/>
                  </a:lnTo>
                  <a:lnTo>
                    <a:pt x="2" y="9"/>
                  </a:lnTo>
                  <a:lnTo>
                    <a:pt x="4" y="12"/>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614" name="Freeform 910"/>
            <p:cNvSpPr>
              <a:spLocks/>
            </p:cNvSpPr>
            <p:nvPr/>
          </p:nvSpPr>
          <p:spPr bwMode="auto">
            <a:xfrm>
              <a:off x="5505127" y="3943560"/>
              <a:ext cx="2387" cy="2387"/>
            </a:xfrm>
            <a:custGeom>
              <a:avLst/>
              <a:gdLst>
                <a:gd name="T0" fmla="*/ 0 w 1"/>
                <a:gd name="T1" fmla="*/ 1 h 1"/>
                <a:gd name="T2" fmla="*/ 1 w 1"/>
                <a:gd name="T3" fmla="*/ 1 h 1"/>
                <a:gd name="T4" fmla="*/ 1 w 1"/>
                <a:gd name="T5" fmla="*/ 1 h 1"/>
                <a:gd name="T6" fmla="*/ 1 w 1"/>
                <a:gd name="T7" fmla="*/ 0 h 1"/>
                <a:gd name="T8" fmla="*/ 0 w 1"/>
                <a:gd name="T9" fmla="*/ 0 h 1"/>
                <a:gd name="T10" fmla="*/ 0 w 1"/>
                <a:gd name="T11" fmla="*/ 1 h 1"/>
              </a:gdLst>
              <a:ahLst/>
              <a:cxnLst>
                <a:cxn ang="0">
                  <a:pos x="T0" y="T1"/>
                </a:cxn>
                <a:cxn ang="0">
                  <a:pos x="T2" y="T3"/>
                </a:cxn>
                <a:cxn ang="0">
                  <a:pos x="T4" y="T5"/>
                </a:cxn>
                <a:cxn ang="0">
                  <a:pos x="T6" y="T7"/>
                </a:cxn>
                <a:cxn ang="0">
                  <a:pos x="T8" y="T9"/>
                </a:cxn>
                <a:cxn ang="0">
                  <a:pos x="T10" y="T11"/>
                </a:cxn>
              </a:cxnLst>
              <a:rect l="0" t="0" r="r" b="b"/>
              <a:pathLst>
                <a:path w="1" h="1">
                  <a:moveTo>
                    <a:pt x="0" y="1"/>
                  </a:moveTo>
                  <a:cubicBezTo>
                    <a:pt x="1" y="1"/>
                    <a:pt x="1" y="1"/>
                    <a:pt x="1" y="1"/>
                  </a:cubicBezTo>
                  <a:cubicBezTo>
                    <a:pt x="1" y="1"/>
                    <a:pt x="1" y="1"/>
                    <a:pt x="1" y="1"/>
                  </a:cubicBezTo>
                  <a:cubicBezTo>
                    <a:pt x="1" y="0"/>
                    <a:pt x="1" y="0"/>
                    <a:pt x="1" y="0"/>
                  </a:cubicBezTo>
                  <a:cubicBezTo>
                    <a:pt x="0" y="0"/>
                    <a:pt x="0" y="0"/>
                    <a:pt x="0" y="0"/>
                  </a:cubicBezTo>
                  <a:lnTo>
                    <a:pt x="0" y="1"/>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615" name="Freeform 911"/>
            <p:cNvSpPr>
              <a:spLocks/>
            </p:cNvSpPr>
            <p:nvPr/>
          </p:nvSpPr>
          <p:spPr bwMode="auto">
            <a:xfrm>
              <a:off x="5586296" y="3920880"/>
              <a:ext cx="11937" cy="5969"/>
            </a:xfrm>
            <a:custGeom>
              <a:avLst/>
              <a:gdLst>
                <a:gd name="T0" fmla="*/ 0 w 10"/>
                <a:gd name="T1" fmla="*/ 5 h 5"/>
                <a:gd name="T2" fmla="*/ 5 w 10"/>
                <a:gd name="T3" fmla="*/ 2 h 5"/>
                <a:gd name="T4" fmla="*/ 10 w 10"/>
                <a:gd name="T5" fmla="*/ 2 h 5"/>
                <a:gd name="T6" fmla="*/ 5 w 10"/>
                <a:gd name="T7" fmla="*/ 0 h 5"/>
                <a:gd name="T8" fmla="*/ 2 w 10"/>
                <a:gd name="T9" fmla="*/ 0 h 5"/>
                <a:gd name="T10" fmla="*/ 0 w 10"/>
                <a:gd name="T11" fmla="*/ 5 h 5"/>
              </a:gdLst>
              <a:ahLst/>
              <a:cxnLst>
                <a:cxn ang="0">
                  <a:pos x="T0" y="T1"/>
                </a:cxn>
                <a:cxn ang="0">
                  <a:pos x="T2" y="T3"/>
                </a:cxn>
                <a:cxn ang="0">
                  <a:pos x="T4" y="T5"/>
                </a:cxn>
                <a:cxn ang="0">
                  <a:pos x="T6" y="T7"/>
                </a:cxn>
                <a:cxn ang="0">
                  <a:pos x="T8" y="T9"/>
                </a:cxn>
                <a:cxn ang="0">
                  <a:pos x="T10" y="T11"/>
                </a:cxn>
              </a:cxnLst>
              <a:rect l="0" t="0" r="r" b="b"/>
              <a:pathLst>
                <a:path w="10" h="5">
                  <a:moveTo>
                    <a:pt x="0" y="5"/>
                  </a:moveTo>
                  <a:lnTo>
                    <a:pt x="5" y="2"/>
                  </a:lnTo>
                  <a:lnTo>
                    <a:pt x="10" y="2"/>
                  </a:lnTo>
                  <a:lnTo>
                    <a:pt x="5" y="0"/>
                  </a:lnTo>
                  <a:lnTo>
                    <a:pt x="2" y="0"/>
                  </a:lnTo>
                  <a:lnTo>
                    <a:pt x="0" y="5"/>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616" name="Freeform 912"/>
            <p:cNvSpPr>
              <a:spLocks/>
            </p:cNvSpPr>
            <p:nvPr/>
          </p:nvSpPr>
          <p:spPr bwMode="auto">
            <a:xfrm>
              <a:off x="5487220" y="3951916"/>
              <a:ext cx="5969" cy="5969"/>
            </a:xfrm>
            <a:custGeom>
              <a:avLst/>
              <a:gdLst>
                <a:gd name="T0" fmla="*/ 0 w 5"/>
                <a:gd name="T1" fmla="*/ 2 h 5"/>
                <a:gd name="T2" fmla="*/ 0 w 5"/>
                <a:gd name="T3" fmla="*/ 5 h 5"/>
                <a:gd name="T4" fmla="*/ 3 w 5"/>
                <a:gd name="T5" fmla="*/ 5 h 5"/>
                <a:gd name="T6" fmla="*/ 5 w 5"/>
                <a:gd name="T7" fmla="*/ 5 h 5"/>
                <a:gd name="T8" fmla="*/ 5 w 5"/>
                <a:gd name="T9" fmla="*/ 2 h 5"/>
                <a:gd name="T10" fmla="*/ 3 w 5"/>
                <a:gd name="T11" fmla="*/ 0 h 5"/>
                <a:gd name="T12" fmla="*/ 0 w 5"/>
                <a:gd name="T13" fmla="*/ 2 h 5"/>
              </a:gdLst>
              <a:ahLst/>
              <a:cxnLst>
                <a:cxn ang="0">
                  <a:pos x="T0" y="T1"/>
                </a:cxn>
                <a:cxn ang="0">
                  <a:pos x="T2" y="T3"/>
                </a:cxn>
                <a:cxn ang="0">
                  <a:pos x="T4" y="T5"/>
                </a:cxn>
                <a:cxn ang="0">
                  <a:pos x="T6" y="T7"/>
                </a:cxn>
                <a:cxn ang="0">
                  <a:pos x="T8" y="T9"/>
                </a:cxn>
                <a:cxn ang="0">
                  <a:pos x="T10" y="T11"/>
                </a:cxn>
                <a:cxn ang="0">
                  <a:pos x="T12" y="T13"/>
                </a:cxn>
              </a:cxnLst>
              <a:rect l="0" t="0" r="r" b="b"/>
              <a:pathLst>
                <a:path w="5" h="5">
                  <a:moveTo>
                    <a:pt x="0" y="2"/>
                  </a:moveTo>
                  <a:lnTo>
                    <a:pt x="0" y="5"/>
                  </a:lnTo>
                  <a:lnTo>
                    <a:pt x="3" y="5"/>
                  </a:lnTo>
                  <a:lnTo>
                    <a:pt x="5" y="5"/>
                  </a:lnTo>
                  <a:lnTo>
                    <a:pt x="5" y="2"/>
                  </a:lnTo>
                  <a:lnTo>
                    <a:pt x="3" y="0"/>
                  </a:lnTo>
                  <a:lnTo>
                    <a:pt x="0" y="2"/>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617" name="Freeform 913"/>
            <p:cNvSpPr>
              <a:spLocks/>
            </p:cNvSpPr>
            <p:nvPr/>
          </p:nvSpPr>
          <p:spPr bwMode="auto">
            <a:xfrm>
              <a:off x="5571972" y="3931623"/>
              <a:ext cx="14324" cy="14324"/>
            </a:xfrm>
            <a:custGeom>
              <a:avLst/>
              <a:gdLst>
                <a:gd name="T0" fmla="*/ 5 w 12"/>
                <a:gd name="T1" fmla="*/ 8 h 12"/>
                <a:gd name="T2" fmla="*/ 0 w 12"/>
                <a:gd name="T3" fmla="*/ 12 h 12"/>
                <a:gd name="T4" fmla="*/ 3 w 12"/>
                <a:gd name="T5" fmla="*/ 12 h 12"/>
                <a:gd name="T6" fmla="*/ 7 w 12"/>
                <a:gd name="T7" fmla="*/ 12 h 12"/>
                <a:gd name="T8" fmla="*/ 12 w 12"/>
                <a:gd name="T9" fmla="*/ 5 h 12"/>
                <a:gd name="T10" fmla="*/ 12 w 12"/>
                <a:gd name="T11" fmla="*/ 0 h 12"/>
                <a:gd name="T12" fmla="*/ 5 w 12"/>
                <a:gd name="T13" fmla="*/ 3 h 12"/>
                <a:gd name="T14" fmla="*/ 5 w 12"/>
                <a:gd name="T15" fmla="*/ 8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12">
                  <a:moveTo>
                    <a:pt x="5" y="8"/>
                  </a:moveTo>
                  <a:lnTo>
                    <a:pt x="0" y="12"/>
                  </a:lnTo>
                  <a:lnTo>
                    <a:pt x="3" y="12"/>
                  </a:lnTo>
                  <a:lnTo>
                    <a:pt x="7" y="12"/>
                  </a:lnTo>
                  <a:lnTo>
                    <a:pt x="12" y="5"/>
                  </a:lnTo>
                  <a:lnTo>
                    <a:pt x="12" y="0"/>
                  </a:lnTo>
                  <a:lnTo>
                    <a:pt x="5" y="3"/>
                  </a:lnTo>
                  <a:lnTo>
                    <a:pt x="5" y="8"/>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618" name="Freeform 914"/>
            <p:cNvSpPr>
              <a:spLocks/>
            </p:cNvSpPr>
            <p:nvPr/>
          </p:nvSpPr>
          <p:spPr bwMode="auto">
            <a:xfrm>
              <a:off x="5306974" y="4220495"/>
              <a:ext cx="8356" cy="5969"/>
            </a:xfrm>
            <a:custGeom>
              <a:avLst/>
              <a:gdLst>
                <a:gd name="T0" fmla="*/ 3 w 3"/>
                <a:gd name="T1" fmla="*/ 0 h 2"/>
                <a:gd name="T2" fmla="*/ 2 w 3"/>
                <a:gd name="T3" fmla="*/ 0 h 2"/>
                <a:gd name="T4" fmla="*/ 1 w 3"/>
                <a:gd name="T5" fmla="*/ 0 h 2"/>
                <a:gd name="T6" fmla="*/ 0 w 3"/>
                <a:gd name="T7" fmla="*/ 1 h 2"/>
                <a:gd name="T8" fmla="*/ 0 w 3"/>
                <a:gd name="T9" fmla="*/ 2 h 2"/>
                <a:gd name="T10" fmla="*/ 1 w 3"/>
                <a:gd name="T11" fmla="*/ 2 h 2"/>
                <a:gd name="T12" fmla="*/ 3 w 3"/>
                <a:gd name="T13" fmla="*/ 1 h 2"/>
                <a:gd name="T14" fmla="*/ 3 w 3"/>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2">
                  <a:moveTo>
                    <a:pt x="3" y="0"/>
                  </a:moveTo>
                  <a:cubicBezTo>
                    <a:pt x="2" y="0"/>
                    <a:pt x="2" y="0"/>
                    <a:pt x="2" y="0"/>
                  </a:cubicBezTo>
                  <a:cubicBezTo>
                    <a:pt x="1" y="0"/>
                    <a:pt x="1" y="0"/>
                    <a:pt x="1" y="0"/>
                  </a:cubicBezTo>
                  <a:cubicBezTo>
                    <a:pt x="0" y="1"/>
                    <a:pt x="0" y="1"/>
                    <a:pt x="0" y="1"/>
                  </a:cubicBezTo>
                  <a:cubicBezTo>
                    <a:pt x="0" y="2"/>
                    <a:pt x="0" y="2"/>
                    <a:pt x="0" y="2"/>
                  </a:cubicBezTo>
                  <a:cubicBezTo>
                    <a:pt x="0" y="2"/>
                    <a:pt x="1" y="2"/>
                    <a:pt x="1" y="2"/>
                  </a:cubicBezTo>
                  <a:cubicBezTo>
                    <a:pt x="3" y="1"/>
                    <a:pt x="3" y="1"/>
                    <a:pt x="3" y="1"/>
                  </a:cubicBezTo>
                  <a:lnTo>
                    <a:pt x="3" y="0"/>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619" name="Freeform 915"/>
            <p:cNvSpPr>
              <a:spLocks/>
            </p:cNvSpPr>
            <p:nvPr/>
          </p:nvSpPr>
          <p:spPr bwMode="auto">
            <a:xfrm>
              <a:off x="5329654" y="4231238"/>
              <a:ext cx="8356" cy="5969"/>
            </a:xfrm>
            <a:custGeom>
              <a:avLst/>
              <a:gdLst>
                <a:gd name="T0" fmla="*/ 2 w 3"/>
                <a:gd name="T1" fmla="*/ 0 h 2"/>
                <a:gd name="T2" fmla="*/ 1 w 3"/>
                <a:gd name="T3" fmla="*/ 0 h 2"/>
                <a:gd name="T4" fmla="*/ 0 w 3"/>
                <a:gd name="T5" fmla="*/ 1 h 2"/>
                <a:gd name="T6" fmla="*/ 1 w 3"/>
                <a:gd name="T7" fmla="*/ 2 h 2"/>
                <a:gd name="T8" fmla="*/ 2 w 3"/>
                <a:gd name="T9" fmla="*/ 1 h 2"/>
                <a:gd name="T10" fmla="*/ 2 w 3"/>
                <a:gd name="T11" fmla="*/ 1 h 2"/>
                <a:gd name="T12" fmla="*/ 3 w 3"/>
                <a:gd name="T13" fmla="*/ 1 h 2"/>
                <a:gd name="T14" fmla="*/ 3 w 3"/>
                <a:gd name="T15" fmla="*/ 1 h 2"/>
                <a:gd name="T16" fmla="*/ 2 w 3"/>
                <a:gd name="T17" fmla="*/ 0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2">
                  <a:moveTo>
                    <a:pt x="2" y="0"/>
                  </a:moveTo>
                  <a:cubicBezTo>
                    <a:pt x="1" y="0"/>
                    <a:pt x="1" y="0"/>
                    <a:pt x="1" y="0"/>
                  </a:cubicBezTo>
                  <a:cubicBezTo>
                    <a:pt x="0" y="1"/>
                    <a:pt x="0" y="1"/>
                    <a:pt x="0" y="1"/>
                  </a:cubicBezTo>
                  <a:cubicBezTo>
                    <a:pt x="1" y="2"/>
                    <a:pt x="1" y="2"/>
                    <a:pt x="1" y="2"/>
                  </a:cubicBezTo>
                  <a:cubicBezTo>
                    <a:pt x="2" y="1"/>
                    <a:pt x="2" y="1"/>
                    <a:pt x="2" y="1"/>
                  </a:cubicBezTo>
                  <a:cubicBezTo>
                    <a:pt x="2" y="1"/>
                    <a:pt x="2" y="1"/>
                    <a:pt x="2" y="1"/>
                  </a:cubicBezTo>
                  <a:cubicBezTo>
                    <a:pt x="2" y="1"/>
                    <a:pt x="3" y="1"/>
                    <a:pt x="3" y="1"/>
                  </a:cubicBezTo>
                  <a:cubicBezTo>
                    <a:pt x="3" y="1"/>
                    <a:pt x="3" y="1"/>
                    <a:pt x="3" y="1"/>
                  </a:cubicBezTo>
                  <a:lnTo>
                    <a:pt x="2" y="0"/>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620" name="Freeform 916"/>
            <p:cNvSpPr>
              <a:spLocks/>
            </p:cNvSpPr>
            <p:nvPr/>
          </p:nvSpPr>
          <p:spPr bwMode="auto">
            <a:xfrm>
              <a:off x="5340398" y="4231238"/>
              <a:ext cx="3581" cy="5969"/>
            </a:xfrm>
            <a:custGeom>
              <a:avLst/>
              <a:gdLst>
                <a:gd name="T0" fmla="*/ 0 w 3"/>
                <a:gd name="T1" fmla="*/ 0 h 5"/>
                <a:gd name="T2" fmla="*/ 0 w 3"/>
                <a:gd name="T3" fmla="*/ 3 h 5"/>
                <a:gd name="T4" fmla="*/ 0 w 3"/>
                <a:gd name="T5" fmla="*/ 5 h 5"/>
                <a:gd name="T6" fmla="*/ 3 w 3"/>
                <a:gd name="T7" fmla="*/ 3 h 5"/>
                <a:gd name="T8" fmla="*/ 0 w 3"/>
                <a:gd name="T9" fmla="*/ 0 h 5"/>
              </a:gdLst>
              <a:ahLst/>
              <a:cxnLst>
                <a:cxn ang="0">
                  <a:pos x="T0" y="T1"/>
                </a:cxn>
                <a:cxn ang="0">
                  <a:pos x="T2" y="T3"/>
                </a:cxn>
                <a:cxn ang="0">
                  <a:pos x="T4" y="T5"/>
                </a:cxn>
                <a:cxn ang="0">
                  <a:pos x="T6" y="T7"/>
                </a:cxn>
                <a:cxn ang="0">
                  <a:pos x="T8" y="T9"/>
                </a:cxn>
              </a:cxnLst>
              <a:rect l="0" t="0" r="r" b="b"/>
              <a:pathLst>
                <a:path w="3" h="5">
                  <a:moveTo>
                    <a:pt x="0" y="0"/>
                  </a:moveTo>
                  <a:lnTo>
                    <a:pt x="0" y="3"/>
                  </a:lnTo>
                  <a:lnTo>
                    <a:pt x="0" y="5"/>
                  </a:lnTo>
                  <a:lnTo>
                    <a:pt x="3" y="3"/>
                  </a:lnTo>
                  <a:lnTo>
                    <a:pt x="0" y="0"/>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621" name="Freeform 917"/>
            <p:cNvSpPr>
              <a:spLocks/>
            </p:cNvSpPr>
            <p:nvPr/>
          </p:nvSpPr>
          <p:spPr bwMode="auto">
            <a:xfrm>
              <a:off x="5343978" y="4268243"/>
              <a:ext cx="8356" cy="11937"/>
            </a:xfrm>
            <a:custGeom>
              <a:avLst/>
              <a:gdLst>
                <a:gd name="T0" fmla="*/ 0 w 7"/>
                <a:gd name="T1" fmla="*/ 0 h 10"/>
                <a:gd name="T2" fmla="*/ 2 w 7"/>
                <a:gd name="T3" fmla="*/ 2 h 10"/>
                <a:gd name="T4" fmla="*/ 2 w 7"/>
                <a:gd name="T5" fmla="*/ 7 h 10"/>
                <a:gd name="T6" fmla="*/ 7 w 7"/>
                <a:gd name="T7" fmla="*/ 10 h 10"/>
                <a:gd name="T8" fmla="*/ 7 w 7"/>
                <a:gd name="T9" fmla="*/ 5 h 10"/>
                <a:gd name="T10" fmla="*/ 2 w 7"/>
                <a:gd name="T11" fmla="*/ 0 h 10"/>
                <a:gd name="T12" fmla="*/ 0 w 7"/>
                <a:gd name="T13" fmla="*/ 0 h 10"/>
              </a:gdLst>
              <a:ahLst/>
              <a:cxnLst>
                <a:cxn ang="0">
                  <a:pos x="T0" y="T1"/>
                </a:cxn>
                <a:cxn ang="0">
                  <a:pos x="T2" y="T3"/>
                </a:cxn>
                <a:cxn ang="0">
                  <a:pos x="T4" y="T5"/>
                </a:cxn>
                <a:cxn ang="0">
                  <a:pos x="T6" y="T7"/>
                </a:cxn>
                <a:cxn ang="0">
                  <a:pos x="T8" y="T9"/>
                </a:cxn>
                <a:cxn ang="0">
                  <a:pos x="T10" y="T11"/>
                </a:cxn>
                <a:cxn ang="0">
                  <a:pos x="T12" y="T13"/>
                </a:cxn>
              </a:cxnLst>
              <a:rect l="0" t="0" r="r" b="b"/>
              <a:pathLst>
                <a:path w="7" h="10">
                  <a:moveTo>
                    <a:pt x="0" y="0"/>
                  </a:moveTo>
                  <a:lnTo>
                    <a:pt x="2" y="2"/>
                  </a:lnTo>
                  <a:lnTo>
                    <a:pt x="2" y="7"/>
                  </a:lnTo>
                  <a:lnTo>
                    <a:pt x="7" y="10"/>
                  </a:lnTo>
                  <a:lnTo>
                    <a:pt x="7" y="5"/>
                  </a:lnTo>
                  <a:lnTo>
                    <a:pt x="2" y="0"/>
                  </a:lnTo>
                  <a:lnTo>
                    <a:pt x="0" y="0"/>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622" name="Freeform 918"/>
            <p:cNvSpPr>
              <a:spLocks/>
            </p:cNvSpPr>
            <p:nvPr/>
          </p:nvSpPr>
          <p:spPr bwMode="auto">
            <a:xfrm>
              <a:off x="5315329" y="4226463"/>
              <a:ext cx="5969" cy="4775"/>
            </a:xfrm>
            <a:custGeom>
              <a:avLst/>
              <a:gdLst>
                <a:gd name="T0" fmla="*/ 0 w 2"/>
                <a:gd name="T1" fmla="*/ 0 h 2"/>
                <a:gd name="T2" fmla="*/ 1 w 2"/>
                <a:gd name="T3" fmla="*/ 2 h 2"/>
                <a:gd name="T4" fmla="*/ 2 w 2"/>
                <a:gd name="T5" fmla="*/ 1 h 2"/>
                <a:gd name="T6" fmla="*/ 2 w 2"/>
                <a:gd name="T7" fmla="*/ 0 h 2"/>
                <a:gd name="T8" fmla="*/ 1 w 2"/>
                <a:gd name="T9" fmla="*/ 0 h 2"/>
                <a:gd name="T10" fmla="*/ 0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0" y="0"/>
                  </a:moveTo>
                  <a:cubicBezTo>
                    <a:pt x="1" y="2"/>
                    <a:pt x="1" y="2"/>
                    <a:pt x="1" y="2"/>
                  </a:cubicBezTo>
                  <a:cubicBezTo>
                    <a:pt x="1" y="1"/>
                    <a:pt x="2" y="1"/>
                    <a:pt x="2" y="1"/>
                  </a:cubicBezTo>
                  <a:cubicBezTo>
                    <a:pt x="2" y="0"/>
                    <a:pt x="2" y="0"/>
                    <a:pt x="2" y="0"/>
                  </a:cubicBezTo>
                  <a:cubicBezTo>
                    <a:pt x="1" y="0"/>
                    <a:pt x="1" y="0"/>
                    <a:pt x="1" y="0"/>
                  </a:cubicBezTo>
                  <a:lnTo>
                    <a:pt x="0" y="0"/>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623" name="Freeform 919"/>
            <p:cNvSpPr>
              <a:spLocks/>
            </p:cNvSpPr>
            <p:nvPr/>
          </p:nvSpPr>
          <p:spPr bwMode="auto">
            <a:xfrm>
              <a:off x="5360690" y="4243175"/>
              <a:ext cx="8356" cy="8356"/>
            </a:xfrm>
            <a:custGeom>
              <a:avLst/>
              <a:gdLst>
                <a:gd name="T0" fmla="*/ 2 w 7"/>
                <a:gd name="T1" fmla="*/ 0 h 7"/>
                <a:gd name="T2" fmla="*/ 0 w 7"/>
                <a:gd name="T3" fmla="*/ 2 h 7"/>
                <a:gd name="T4" fmla="*/ 2 w 7"/>
                <a:gd name="T5" fmla="*/ 7 h 7"/>
                <a:gd name="T6" fmla="*/ 5 w 7"/>
                <a:gd name="T7" fmla="*/ 7 h 7"/>
                <a:gd name="T8" fmla="*/ 7 w 7"/>
                <a:gd name="T9" fmla="*/ 5 h 7"/>
                <a:gd name="T10" fmla="*/ 5 w 7"/>
                <a:gd name="T11" fmla="*/ 2 h 7"/>
                <a:gd name="T12" fmla="*/ 2 w 7"/>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7" h="7">
                  <a:moveTo>
                    <a:pt x="2" y="0"/>
                  </a:moveTo>
                  <a:lnTo>
                    <a:pt x="0" y="2"/>
                  </a:lnTo>
                  <a:lnTo>
                    <a:pt x="2" y="7"/>
                  </a:lnTo>
                  <a:lnTo>
                    <a:pt x="5" y="7"/>
                  </a:lnTo>
                  <a:lnTo>
                    <a:pt x="7" y="5"/>
                  </a:lnTo>
                  <a:lnTo>
                    <a:pt x="5" y="2"/>
                  </a:lnTo>
                  <a:lnTo>
                    <a:pt x="2" y="0"/>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624" name="Freeform 920"/>
            <p:cNvSpPr>
              <a:spLocks/>
            </p:cNvSpPr>
            <p:nvPr/>
          </p:nvSpPr>
          <p:spPr bwMode="auto">
            <a:xfrm>
              <a:off x="5363077" y="4226463"/>
              <a:ext cx="3581" cy="8356"/>
            </a:xfrm>
            <a:custGeom>
              <a:avLst/>
              <a:gdLst>
                <a:gd name="T0" fmla="*/ 3 w 3"/>
                <a:gd name="T1" fmla="*/ 4 h 7"/>
                <a:gd name="T2" fmla="*/ 3 w 3"/>
                <a:gd name="T3" fmla="*/ 0 h 7"/>
                <a:gd name="T4" fmla="*/ 0 w 3"/>
                <a:gd name="T5" fmla="*/ 2 h 7"/>
                <a:gd name="T6" fmla="*/ 3 w 3"/>
                <a:gd name="T7" fmla="*/ 7 h 7"/>
                <a:gd name="T8" fmla="*/ 3 w 3"/>
                <a:gd name="T9" fmla="*/ 4 h 7"/>
              </a:gdLst>
              <a:ahLst/>
              <a:cxnLst>
                <a:cxn ang="0">
                  <a:pos x="T0" y="T1"/>
                </a:cxn>
                <a:cxn ang="0">
                  <a:pos x="T2" y="T3"/>
                </a:cxn>
                <a:cxn ang="0">
                  <a:pos x="T4" y="T5"/>
                </a:cxn>
                <a:cxn ang="0">
                  <a:pos x="T6" y="T7"/>
                </a:cxn>
                <a:cxn ang="0">
                  <a:pos x="T8" y="T9"/>
                </a:cxn>
              </a:cxnLst>
              <a:rect l="0" t="0" r="r" b="b"/>
              <a:pathLst>
                <a:path w="3" h="7">
                  <a:moveTo>
                    <a:pt x="3" y="4"/>
                  </a:moveTo>
                  <a:lnTo>
                    <a:pt x="3" y="0"/>
                  </a:lnTo>
                  <a:lnTo>
                    <a:pt x="0" y="2"/>
                  </a:lnTo>
                  <a:lnTo>
                    <a:pt x="3" y="7"/>
                  </a:lnTo>
                  <a:lnTo>
                    <a:pt x="3" y="4"/>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625" name="Freeform 921"/>
            <p:cNvSpPr>
              <a:spLocks/>
            </p:cNvSpPr>
            <p:nvPr/>
          </p:nvSpPr>
          <p:spPr bwMode="auto">
            <a:xfrm>
              <a:off x="5358303" y="4268243"/>
              <a:ext cx="2387" cy="2387"/>
            </a:xfrm>
            <a:custGeom>
              <a:avLst/>
              <a:gdLst>
                <a:gd name="T0" fmla="*/ 0 w 2"/>
                <a:gd name="T1" fmla="*/ 0 h 2"/>
                <a:gd name="T2" fmla="*/ 0 w 2"/>
                <a:gd name="T3" fmla="*/ 2 h 2"/>
                <a:gd name="T4" fmla="*/ 2 w 2"/>
                <a:gd name="T5" fmla="*/ 2 h 2"/>
                <a:gd name="T6" fmla="*/ 0 w 2"/>
                <a:gd name="T7" fmla="*/ 0 h 2"/>
                <a:gd name="T8" fmla="*/ 0 w 2"/>
                <a:gd name="T9" fmla="*/ 0 h 2"/>
              </a:gdLst>
              <a:ahLst/>
              <a:cxnLst>
                <a:cxn ang="0">
                  <a:pos x="T0" y="T1"/>
                </a:cxn>
                <a:cxn ang="0">
                  <a:pos x="T2" y="T3"/>
                </a:cxn>
                <a:cxn ang="0">
                  <a:pos x="T4" y="T5"/>
                </a:cxn>
                <a:cxn ang="0">
                  <a:pos x="T6" y="T7"/>
                </a:cxn>
                <a:cxn ang="0">
                  <a:pos x="T8" y="T9"/>
                </a:cxn>
              </a:cxnLst>
              <a:rect l="0" t="0" r="r" b="b"/>
              <a:pathLst>
                <a:path w="2" h="2">
                  <a:moveTo>
                    <a:pt x="0" y="0"/>
                  </a:moveTo>
                  <a:lnTo>
                    <a:pt x="0" y="2"/>
                  </a:lnTo>
                  <a:lnTo>
                    <a:pt x="2" y="2"/>
                  </a:lnTo>
                  <a:lnTo>
                    <a:pt x="0" y="0"/>
                  </a:lnTo>
                  <a:lnTo>
                    <a:pt x="0" y="0"/>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626" name="Freeform 922"/>
            <p:cNvSpPr>
              <a:spLocks/>
            </p:cNvSpPr>
            <p:nvPr/>
          </p:nvSpPr>
          <p:spPr bwMode="auto">
            <a:xfrm>
              <a:off x="7246713" y="3980564"/>
              <a:ext cx="8356" cy="19099"/>
            </a:xfrm>
            <a:custGeom>
              <a:avLst/>
              <a:gdLst>
                <a:gd name="T0" fmla="*/ 2 w 7"/>
                <a:gd name="T1" fmla="*/ 16 h 16"/>
                <a:gd name="T2" fmla="*/ 4 w 7"/>
                <a:gd name="T3" fmla="*/ 16 h 16"/>
                <a:gd name="T4" fmla="*/ 4 w 7"/>
                <a:gd name="T5" fmla="*/ 14 h 16"/>
                <a:gd name="T6" fmla="*/ 7 w 7"/>
                <a:gd name="T7" fmla="*/ 12 h 16"/>
                <a:gd name="T8" fmla="*/ 7 w 7"/>
                <a:gd name="T9" fmla="*/ 4 h 16"/>
                <a:gd name="T10" fmla="*/ 7 w 7"/>
                <a:gd name="T11" fmla="*/ 4 h 16"/>
                <a:gd name="T12" fmla="*/ 7 w 7"/>
                <a:gd name="T13" fmla="*/ 2 h 16"/>
                <a:gd name="T14" fmla="*/ 7 w 7"/>
                <a:gd name="T15" fmla="*/ 2 h 16"/>
                <a:gd name="T16" fmla="*/ 7 w 7"/>
                <a:gd name="T17" fmla="*/ 0 h 16"/>
                <a:gd name="T18" fmla="*/ 7 w 7"/>
                <a:gd name="T19" fmla="*/ 2 h 16"/>
                <a:gd name="T20" fmla="*/ 7 w 7"/>
                <a:gd name="T21" fmla="*/ 0 h 16"/>
                <a:gd name="T22" fmla="*/ 4 w 7"/>
                <a:gd name="T23" fmla="*/ 0 h 16"/>
                <a:gd name="T24" fmla="*/ 4 w 7"/>
                <a:gd name="T25" fmla="*/ 0 h 16"/>
                <a:gd name="T26" fmla="*/ 2 w 7"/>
                <a:gd name="T27" fmla="*/ 4 h 16"/>
                <a:gd name="T28" fmla="*/ 2 w 7"/>
                <a:gd name="T29" fmla="*/ 7 h 16"/>
                <a:gd name="T30" fmla="*/ 0 w 7"/>
                <a:gd name="T31" fmla="*/ 4 h 16"/>
                <a:gd name="T32" fmla="*/ 0 w 7"/>
                <a:gd name="T33" fmla="*/ 7 h 16"/>
                <a:gd name="T34" fmla="*/ 0 w 7"/>
                <a:gd name="T35" fmla="*/ 9 h 16"/>
                <a:gd name="T36" fmla="*/ 2 w 7"/>
                <a:gd name="T37" fmla="*/ 9 h 16"/>
                <a:gd name="T38" fmla="*/ 2 w 7"/>
                <a:gd name="T39"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7" h="16">
                  <a:moveTo>
                    <a:pt x="2" y="16"/>
                  </a:moveTo>
                  <a:lnTo>
                    <a:pt x="4" y="16"/>
                  </a:lnTo>
                  <a:lnTo>
                    <a:pt x="4" y="14"/>
                  </a:lnTo>
                  <a:lnTo>
                    <a:pt x="7" y="12"/>
                  </a:lnTo>
                  <a:lnTo>
                    <a:pt x="7" y="4"/>
                  </a:lnTo>
                  <a:lnTo>
                    <a:pt x="7" y="4"/>
                  </a:lnTo>
                  <a:lnTo>
                    <a:pt x="7" y="2"/>
                  </a:lnTo>
                  <a:lnTo>
                    <a:pt x="7" y="2"/>
                  </a:lnTo>
                  <a:lnTo>
                    <a:pt x="7" y="0"/>
                  </a:lnTo>
                  <a:lnTo>
                    <a:pt x="7" y="2"/>
                  </a:lnTo>
                  <a:lnTo>
                    <a:pt x="7" y="0"/>
                  </a:lnTo>
                  <a:lnTo>
                    <a:pt x="4" y="0"/>
                  </a:lnTo>
                  <a:lnTo>
                    <a:pt x="4" y="0"/>
                  </a:lnTo>
                  <a:lnTo>
                    <a:pt x="2" y="4"/>
                  </a:lnTo>
                  <a:lnTo>
                    <a:pt x="2" y="7"/>
                  </a:lnTo>
                  <a:lnTo>
                    <a:pt x="0" y="4"/>
                  </a:lnTo>
                  <a:lnTo>
                    <a:pt x="0" y="7"/>
                  </a:lnTo>
                  <a:lnTo>
                    <a:pt x="0" y="9"/>
                  </a:lnTo>
                  <a:lnTo>
                    <a:pt x="2" y="9"/>
                  </a:lnTo>
                  <a:lnTo>
                    <a:pt x="2" y="16"/>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627" name="Freeform 923"/>
            <p:cNvSpPr>
              <a:spLocks/>
            </p:cNvSpPr>
            <p:nvPr/>
          </p:nvSpPr>
          <p:spPr bwMode="auto">
            <a:xfrm>
              <a:off x="7164349" y="4011600"/>
              <a:ext cx="180247" cy="225607"/>
            </a:xfrm>
            <a:custGeom>
              <a:avLst/>
              <a:gdLst>
                <a:gd name="T0" fmla="*/ 61 w 151"/>
                <a:gd name="T1" fmla="*/ 71 h 189"/>
                <a:gd name="T2" fmla="*/ 0 w 151"/>
                <a:gd name="T3" fmla="*/ 132 h 189"/>
                <a:gd name="T4" fmla="*/ 17 w 151"/>
                <a:gd name="T5" fmla="*/ 165 h 189"/>
                <a:gd name="T6" fmla="*/ 26 w 151"/>
                <a:gd name="T7" fmla="*/ 189 h 189"/>
                <a:gd name="T8" fmla="*/ 31 w 151"/>
                <a:gd name="T9" fmla="*/ 189 h 189"/>
                <a:gd name="T10" fmla="*/ 38 w 151"/>
                <a:gd name="T11" fmla="*/ 184 h 189"/>
                <a:gd name="T12" fmla="*/ 50 w 151"/>
                <a:gd name="T13" fmla="*/ 180 h 189"/>
                <a:gd name="T14" fmla="*/ 57 w 151"/>
                <a:gd name="T15" fmla="*/ 180 h 189"/>
                <a:gd name="T16" fmla="*/ 61 w 151"/>
                <a:gd name="T17" fmla="*/ 182 h 189"/>
                <a:gd name="T18" fmla="*/ 66 w 151"/>
                <a:gd name="T19" fmla="*/ 172 h 189"/>
                <a:gd name="T20" fmla="*/ 69 w 151"/>
                <a:gd name="T21" fmla="*/ 170 h 189"/>
                <a:gd name="T22" fmla="*/ 66 w 151"/>
                <a:gd name="T23" fmla="*/ 168 h 189"/>
                <a:gd name="T24" fmla="*/ 69 w 151"/>
                <a:gd name="T25" fmla="*/ 163 h 189"/>
                <a:gd name="T26" fmla="*/ 78 w 151"/>
                <a:gd name="T27" fmla="*/ 161 h 189"/>
                <a:gd name="T28" fmla="*/ 85 w 151"/>
                <a:gd name="T29" fmla="*/ 161 h 189"/>
                <a:gd name="T30" fmla="*/ 90 w 151"/>
                <a:gd name="T31" fmla="*/ 156 h 189"/>
                <a:gd name="T32" fmla="*/ 97 w 151"/>
                <a:gd name="T33" fmla="*/ 139 h 189"/>
                <a:gd name="T34" fmla="*/ 106 w 151"/>
                <a:gd name="T35" fmla="*/ 139 h 189"/>
                <a:gd name="T36" fmla="*/ 118 w 151"/>
                <a:gd name="T37" fmla="*/ 137 h 189"/>
                <a:gd name="T38" fmla="*/ 116 w 151"/>
                <a:gd name="T39" fmla="*/ 135 h 189"/>
                <a:gd name="T40" fmla="*/ 116 w 151"/>
                <a:gd name="T41" fmla="*/ 128 h 189"/>
                <a:gd name="T42" fmla="*/ 113 w 151"/>
                <a:gd name="T43" fmla="*/ 123 h 189"/>
                <a:gd name="T44" fmla="*/ 113 w 151"/>
                <a:gd name="T45" fmla="*/ 116 h 189"/>
                <a:gd name="T46" fmla="*/ 121 w 151"/>
                <a:gd name="T47" fmla="*/ 109 h 189"/>
                <a:gd name="T48" fmla="*/ 118 w 151"/>
                <a:gd name="T49" fmla="*/ 106 h 189"/>
                <a:gd name="T50" fmla="*/ 123 w 151"/>
                <a:gd name="T51" fmla="*/ 99 h 189"/>
                <a:gd name="T52" fmla="*/ 125 w 151"/>
                <a:gd name="T53" fmla="*/ 101 h 189"/>
                <a:gd name="T54" fmla="*/ 125 w 151"/>
                <a:gd name="T55" fmla="*/ 106 h 189"/>
                <a:gd name="T56" fmla="*/ 130 w 151"/>
                <a:gd name="T57" fmla="*/ 99 h 189"/>
                <a:gd name="T58" fmla="*/ 135 w 151"/>
                <a:gd name="T59" fmla="*/ 92 h 189"/>
                <a:gd name="T60" fmla="*/ 147 w 151"/>
                <a:gd name="T61" fmla="*/ 75 h 189"/>
                <a:gd name="T62" fmla="*/ 149 w 151"/>
                <a:gd name="T63" fmla="*/ 68 h 189"/>
                <a:gd name="T64" fmla="*/ 151 w 151"/>
                <a:gd name="T65" fmla="*/ 61 h 189"/>
                <a:gd name="T66" fmla="*/ 147 w 151"/>
                <a:gd name="T67" fmla="*/ 59 h 189"/>
                <a:gd name="T68" fmla="*/ 137 w 151"/>
                <a:gd name="T69" fmla="*/ 49 h 189"/>
                <a:gd name="T70" fmla="*/ 132 w 151"/>
                <a:gd name="T71" fmla="*/ 40 h 189"/>
                <a:gd name="T72" fmla="*/ 123 w 151"/>
                <a:gd name="T73" fmla="*/ 33 h 189"/>
                <a:gd name="T74" fmla="*/ 109 w 151"/>
                <a:gd name="T75" fmla="*/ 33 h 189"/>
                <a:gd name="T76" fmla="*/ 102 w 151"/>
                <a:gd name="T77" fmla="*/ 33 h 189"/>
                <a:gd name="T78" fmla="*/ 85 w 151"/>
                <a:gd name="T79" fmla="*/ 23 h 189"/>
                <a:gd name="T80" fmla="*/ 78 w 151"/>
                <a:gd name="T81" fmla="*/ 12 h 189"/>
                <a:gd name="T82" fmla="*/ 73 w 151"/>
                <a:gd name="T83" fmla="*/ 0 h 1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51" h="189">
                  <a:moveTo>
                    <a:pt x="57" y="54"/>
                  </a:moveTo>
                  <a:lnTo>
                    <a:pt x="61" y="71"/>
                  </a:lnTo>
                  <a:lnTo>
                    <a:pt x="57" y="116"/>
                  </a:lnTo>
                  <a:lnTo>
                    <a:pt x="0" y="132"/>
                  </a:lnTo>
                  <a:lnTo>
                    <a:pt x="0" y="142"/>
                  </a:lnTo>
                  <a:lnTo>
                    <a:pt x="17" y="165"/>
                  </a:lnTo>
                  <a:lnTo>
                    <a:pt x="14" y="175"/>
                  </a:lnTo>
                  <a:lnTo>
                    <a:pt x="26" y="189"/>
                  </a:lnTo>
                  <a:lnTo>
                    <a:pt x="28" y="187"/>
                  </a:lnTo>
                  <a:lnTo>
                    <a:pt x="31" y="189"/>
                  </a:lnTo>
                  <a:lnTo>
                    <a:pt x="33" y="189"/>
                  </a:lnTo>
                  <a:lnTo>
                    <a:pt x="38" y="184"/>
                  </a:lnTo>
                  <a:lnTo>
                    <a:pt x="40" y="184"/>
                  </a:lnTo>
                  <a:lnTo>
                    <a:pt x="50" y="180"/>
                  </a:lnTo>
                  <a:lnTo>
                    <a:pt x="52" y="180"/>
                  </a:lnTo>
                  <a:lnTo>
                    <a:pt x="57" y="180"/>
                  </a:lnTo>
                  <a:lnTo>
                    <a:pt x="59" y="182"/>
                  </a:lnTo>
                  <a:lnTo>
                    <a:pt x="61" y="182"/>
                  </a:lnTo>
                  <a:lnTo>
                    <a:pt x="66" y="175"/>
                  </a:lnTo>
                  <a:lnTo>
                    <a:pt x="66" y="172"/>
                  </a:lnTo>
                  <a:lnTo>
                    <a:pt x="66" y="172"/>
                  </a:lnTo>
                  <a:lnTo>
                    <a:pt x="69" y="170"/>
                  </a:lnTo>
                  <a:lnTo>
                    <a:pt x="66" y="170"/>
                  </a:lnTo>
                  <a:lnTo>
                    <a:pt x="66" y="168"/>
                  </a:lnTo>
                  <a:lnTo>
                    <a:pt x="66" y="165"/>
                  </a:lnTo>
                  <a:lnTo>
                    <a:pt x="69" y="163"/>
                  </a:lnTo>
                  <a:lnTo>
                    <a:pt x="71" y="161"/>
                  </a:lnTo>
                  <a:lnTo>
                    <a:pt x="78" y="161"/>
                  </a:lnTo>
                  <a:lnTo>
                    <a:pt x="83" y="161"/>
                  </a:lnTo>
                  <a:lnTo>
                    <a:pt x="85" y="161"/>
                  </a:lnTo>
                  <a:lnTo>
                    <a:pt x="87" y="156"/>
                  </a:lnTo>
                  <a:lnTo>
                    <a:pt x="90" y="156"/>
                  </a:lnTo>
                  <a:lnTo>
                    <a:pt x="90" y="149"/>
                  </a:lnTo>
                  <a:lnTo>
                    <a:pt x="97" y="139"/>
                  </a:lnTo>
                  <a:lnTo>
                    <a:pt x="102" y="139"/>
                  </a:lnTo>
                  <a:lnTo>
                    <a:pt x="106" y="139"/>
                  </a:lnTo>
                  <a:lnTo>
                    <a:pt x="106" y="139"/>
                  </a:lnTo>
                  <a:lnTo>
                    <a:pt x="118" y="137"/>
                  </a:lnTo>
                  <a:lnTo>
                    <a:pt x="118" y="135"/>
                  </a:lnTo>
                  <a:lnTo>
                    <a:pt x="116" y="135"/>
                  </a:lnTo>
                  <a:lnTo>
                    <a:pt x="113" y="128"/>
                  </a:lnTo>
                  <a:lnTo>
                    <a:pt x="116" y="128"/>
                  </a:lnTo>
                  <a:lnTo>
                    <a:pt x="113" y="123"/>
                  </a:lnTo>
                  <a:lnTo>
                    <a:pt x="113" y="123"/>
                  </a:lnTo>
                  <a:lnTo>
                    <a:pt x="113" y="120"/>
                  </a:lnTo>
                  <a:lnTo>
                    <a:pt x="113" y="116"/>
                  </a:lnTo>
                  <a:lnTo>
                    <a:pt x="118" y="109"/>
                  </a:lnTo>
                  <a:lnTo>
                    <a:pt x="121" y="109"/>
                  </a:lnTo>
                  <a:lnTo>
                    <a:pt x="118" y="106"/>
                  </a:lnTo>
                  <a:lnTo>
                    <a:pt x="118" y="106"/>
                  </a:lnTo>
                  <a:lnTo>
                    <a:pt x="121" y="101"/>
                  </a:lnTo>
                  <a:lnTo>
                    <a:pt x="123" y="99"/>
                  </a:lnTo>
                  <a:lnTo>
                    <a:pt x="125" y="101"/>
                  </a:lnTo>
                  <a:lnTo>
                    <a:pt x="125" y="101"/>
                  </a:lnTo>
                  <a:lnTo>
                    <a:pt x="123" y="104"/>
                  </a:lnTo>
                  <a:lnTo>
                    <a:pt x="125" y="106"/>
                  </a:lnTo>
                  <a:lnTo>
                    <a:pt x="128" y="106"/>
                  </a:lnTo>
                  <a:lnTo>
                    <a:pt x="130" y="99"/>
                  </a:lnTo>
                  <a:lnTo>
                    <a:pt x="132" y="97"/>
                  </a:lnTo>
                  <a:lnTo>
                    <a:pt x="135" y="92"/>
                  </a:lnTo>
                  <a:lnTo>
                    <a:pt x="139" y="87"/>
                  </a:lnTo>
                  <a:lnTo>
                    <a:pt x="147" y="75"/>
                  </a:lnTo>
                  <a:lnTo>
                    <a:pt x="149" y="73"/>
                  </a:lnTo>
                  <a:lnTo>
                    <a:pt x="149" y="68"/>
                  </a:lnTo>
                  <a:lnTo>
                    <a:pt x="151" y="66"/>
                  </a:lnTo>
                  <a:lnTo>
                    <a:pt x="151" y="61"/>
                  </a:lnTo>
                  <a:lnTo>
                    <a:pt x="149" y="59"/>
                  </a:lnTo>
                  <a:lnTo>
                    <a:pt x="147" y="59"/>
                  </a:lnTo>
                  <a:lnTo>
                    <a:pt x="137" y="52"/>
                  </a:lnTo>
                  <a:lnTo>
                    <a:pt x="137" y="49"/>
                  </a:lnTo>
                  <a:lnTo>
                    <a:pt x="132" y="47"/>
                  </a:lnTo>
                  <a:lnTo>
                    <a:pt x="132" y="40"/>
                  </a:lnTo>
                  <a:lnTo>
                    <a:pt x="125" y="33"/>
                  </a:lnTo>
                  <a:lnTo>
                    <a:pt x="123" y="33"/>
                  </a:lnTo>
                  <a:lnTo>
                    <a:pt x="118" y="35"/>
                  </a:lnTo>
                  <a:lnTo>
                    <a:pt x="109" y="33"/>
                  </a:lnTo>
                  <a:lnTo>
                    <a:pt x="104" y="33"/>
                  </a:lnTo>
                  <a:lnTo>
                    <a:pt x="102" y="33"/>
                  </a:lnTo>
                  <a:lnTo>
                    <a:pt x="97" y="33"/>
                  </a:lnTo>
                  <a:lnTo>
                    <a:pt x="85" y="23"/>
                  </a:lnTo>
                  <a:lnTo>
                    <a:pt x="85" y="21"/>
                  </a:lnTo>
                  <a:lnTo>
                    <a:pt x="78" y="12"/>
                  </a:lnTo>
                  <a:lnTo>
                    <a:pt x="78" y="0"/>
                  </a:lnTo>
                  <a:lnTo>
                    <a:pt x="73" y="0"/>
                  </a:lnTo>
                  <a:lnTo>
                    <a:pt x="57" y="54"/>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628" name="Freeform 924"/>
            <p:cNvSpPr>
              <a:spLocks/>
            </p:cNvSpPr>
            <p:nvPr/>
          </p:nvSpPr>
          <p:spPr bwMode="auto">
            <a:xfrm>
              <a:off x="6938742" y="4169166"/>
              <a:ext cx="256643" cy="167116"/>
            </a:xfrm>
            <a:custGeom>
              <a:avLst/>
              <a:gdLst>
                <a:gd name="T0" fmla="*/ 189 w 215"/>
                <a:gd name="T1" fmla="*/ 10 h 140"/>
                <a:gd name="T2" fmla="*/ 113 w 215"/>
                <a:gd name="T3" fmla="*/ 24 h 140"/>
                <a:gd name="T4" fmla="*/ 75 w 215"/>
                <a:gd name="T5" fmla="*/ 55 h 140"/>
                <a:gd name="T6" fmla="*/ 40 w 215"/>
                <a:gd name="T7" fmla="*/ 38 h 140"/>
                <a:gd name="T8" fmla="*/ 21 w 215"/>
                <a:gd name="T9" fmla="*/ 33 h 140"/>
                <a:gd name="T10" fmla="*/ 12 w 215"/>
                <a:gd name="T11" fmla="*/ 45 h 140"/>
                <a:gd name="T12" fmla="*/ 12 w 215"/>
                <a:gd name="T13" fmla="*/ 55 h 140"/>
                <a:gd name="T14" fmla="*/ 5 w 215"/>
                <a:gd name="T15" fmla="*/ 57 h 140"/>
                <a:gd name="T16" fmla="*/ 2 w 215"/>
                <a:gd name="T17" fmla="*/ 62 h 140"/>
                <a:gd name="T18" fmla="*/ 5 w 215"/>
                <a:gd name="T19" fmla="*/ 78 h 140"/>
                <a:gd name="T20" fmla="*/ 2 w 215"/>
                <a:gd name="T21" fmla="*/ 81 h 140"/>
                <a:gd name="T22" fmla="*/ 0 w 215"/>
                <a:gd name="T23" fmla="*/ 83 h 140"/>
                <a:gd name="T24" fmla="*/ 2 w 215"/>
                <a:gd name="T25" fmla="*/ 85 h 140"/>
                <a:gd name="T26" fmla="*/ 9 w 215"/>
                <a:gd name="T27" fmla="*/ 111 h 140"/>
                <a:gd name="T28" fmla="*/ 16 w 215"/>
                <a:gd name="T29" fmla="*/ 121 h 140"/>
                <a:gd name="T30" fmla="*/ 16 w 215"/>
                <a:gd name="T31" fmla="*/ 128 h 140"/>
                <a:gd name="T32" fmla="*/ 21 w 215"/>
                <a:gd name="T33" fmla="*/ 138 h 140"/>
                <a:gd name="T34" fmla="*/ 26 w 215"/>
                <a:gd name="T35" fmla="*/ 140 h 140"/>
                <a:gd name="T36" fmla="*/ 33 w 215"/>
                <a:gd name="T37" fmla="*/ 140 h 140"/>
                <a:gd name="T38" fmla="*/ 40 w 215"/>
                <a:gd name="T39" fmla="*/ 138 h 140"/>
                <a:gd name="T40" fmla="*/ 47 w 215"/>
                <a:gd name="T41" fmla="*/ 138 h 140"/>
                <a:gd name="T42" fmla="*/ 54 w 215"/>
                <a:gd name="T43" fmla="*/ 133 h 140"/>
                <a:gd name="T44" fmla="*/ 59 w 215"/>
                <a:gd name="T45" fmla="*/ 126 h 140"/>
                <a:gd name="T46" fmla="*/ 66 w 215"/>
                <a:gd name="T47" fmla="*/ 121 h 140"/>
                <a:gd name="T48" fmla="*/ 71 w 215"/>
                <a:gd name="T49" fmla="*/ 123 h 140"/>
                <a:gd name="T50" fmla="*/ 78 w 215"/>
                <a:gd name="T51" fmla="*/ 126 h 140"/>
                <a:gd name="T52" fmla="*/ 92 w 215"/>
                <a:gd name="T53" fmla="*/ 121 h 140"/>
                <a:gd name="T54" fmla="*/ 101 w 215"/>
                <a:gd name="T55" fmla="*/ 119 h 140"/>
                <a:gd name="T56" fmla="*/ 109 w 215"/>
                <a:gd name="T57" fmla="*/ 111 h 140"/>
                <a:gd name="T58" fmla="*/ 116 w 215"/>
                <a:gd name="T59" fmla="*/ 114 h 140"/>
                <a:gd name="T60" fmla="*/ 120 w 215"/>
                <a:gd name="T61" fmla="*/ 111 h 140"/>
                <a:gd name="T62" fmla="*/ 123 w 215"/>
                <a:gd name="T63" fmla="*/ 111 h 140"/>
                <a:gd name="T64" fmla="*/ 135 w 215"/>
                <a:gd name="T65" fmla="*/ 100 h 140"/>
                <a:gd name="T66" fmla="*/ 139 w 215"/>
                <a:gd name="T67" fmla="*/ 97 h 140"/>
                <a:gd name="T68" fmla="*/ 163 w 215"/>
                <a:gd name="T69" fmla="*/ 90 h 140"/>
                <a:gd name="T70" fmla="*/ 184 w 215"/>
                <a:gd name="T71" fmla="*/ 83 h 140"/>
                <a:gd name="T72" fmla="*/ 198 w 215"/>
                <a:gd name="T73" fmla="*/ 78 h 140"/>
                <a:gd name="T74" fmla="*/ 198 w 215"/>
                <a:gd name="T75" fmla="*/ 74 h 140"/>
                <a:gd name="T76" fmla="*/ 196 w 215"/>
                <a:gd name="T77" fmla="*/ 67 h 140"/>
                <a:gd name="T78" fmla="*/ 210 w 215"/>
                <a:gd name="T79" fmla="*/ 57 h 140"/>
                <a:gd name="T80" fmla="*/ 203 w 215"/>
                <a:gd name="T81" fmla="*/ 43 h 1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215" h="140">
                  <a:moveTo>
                    <a:pt x="206" y="33"/>
                  </a:moveTo>
                  <a:lnTo>
                    <a:pt x="189" y="10"/>
                  </a:lnTo>
                  <a:lnTo>
                    <a:pt x="189" y="0"/>
                  </a:lnTo>
                  <a:lnTo>
                    <a:pt x="113" y="24"/>
                  </a:lnTo>
                  <a:lnTo>
                    <a:pt x="75" y="74"/>
                  </a:lnTo>
                  <a:lnTo>
                    <a:pt x="75" y="55"/>
                  </a:lnTo>
                  <a:lnTo>
                    <a:pt x="57" y="45"/>
                  </a:lnTo>
                  <a:lnTo>
                    <a:pt x="40" y="38"/>
                  </a:lnTo>
                  <a:lnTo>
                    <a:pt x="26" y="38"/>
                  </a:lnTo>
                  <a:lnTo>
                    <a:pt x="21" y="33"/>
                  </a:lnTo>
                  <a:lnTo>
                    <a:pt x="14" y="36"/>
                  </a:lnTo>
                  <a:lnTo>
                    <a:pt x="12" y="45"/>
                  </a:lnTo>
                  <a:lnTo>
                    <a:pt x="16" y="52"/>
                  </a:lnTo>
                  <a:lnTo>
                    <a:pt x="12" y="55"/>
                  </a:lnTo>
                  <a:lnTo>
                    <a:pt x="9" y="59"/>
                  </a:lnTo>
                  <a:lnTo>
                    <a:pt x="5" y="57"/>
                  </a:lnTo>
                  <a:lnTo>
                    <a:pt x="2" y="57"/>
                  </a:lnTo>
                  <a:lnTo>
                    <a:pt x="2" y="62"/>
                  </a:lnTo>
                  <a:lnTo>
                    <a:pt x="5" y="71"/>
                  </a:lnTo>
                  <a:lnTo>
                    <a:pt x="5" y="78"/>
                  </a:lnTo>
                  <a:lnTo>
                    <a:pt x="2" y="78"/>
                  </a:lnTo>
                  <a:lnTo>
                    <a:pt x="2" y="81"/>
                  </a:lnTo>
                  <a:lnTo>
                    <a:pt x="0" y="78"/>
                  </a:lnTo>
                  <a:lnTo>
                    <a:pt x="0" y="83"/>
                  </a:lnTo>
                  <a:lnTo>
                    <a:pt x="2" y="83"/>
                  </a:lnTo>
                  <a:lnTo>
                    <a:pt x="2" y="85"/>
                  </a:lnTo>
                  <a:lnTo>
                    <a:pt x="7" y="93"/>
                  </a:lnTo>
                  <a:lnTo>
                    <a:pt x="9" y="111"/>
                  </a:lnTo>
                  <a:lnTo>
                    <a:pt x="16" y="116"/>
                  </a:lnTo>
                  <a:lnTo>
                    <a:pt x="16" y="121"/>
                  </a:lnTo>
                  <a:lnTo>
                    <a:pt x="14" y="123"/>
                  </a:lnTo>
                  <a:lnTo>
                    <a:pt x="16" y="128"/>
                  </a:lnTo>
                  <a:lnTo>
                    <a:pt x="21" y="133"/>
                  </a:lnTo>
                  <a:lnTo>
                    <a:pt x="21" y="138"/>
                  </a:lnTo>
                  <a:lnTo>
                    <a:pt x="23" y="140"/>
                  </a:lnTo>
                  <a:lnTo>
                    <a:pt x="26" y="140"/>
                  </a:lnTo>
                  <a:lnTo>
                    <a:pt x="28" y="140"/>
                  </a:lnTo>
                  <a:lnTo>
                    <a:pt x="33" y="140"/>
                  </a:lnTo>
                  <a:lnTo>
                    <a:pt x="38" y="140"/>
                  </a:lnTo>
                  <a:lnTo>
                    <a:pt x="40" y="138"/>
                  </a:lnTo>
                  <a:lnTo>
                    <a:pt x="45" y="138"/>
                  </a:lnTo>
                  <a:lnTo>
                    <a:pt x="47" y="138"/>
                  </a:lnTo>
                  <a:lnTo>
                    <a:pt x="52" y="138"/>
                  </a:lnTo>
                  <a:lnTo>
                    <a:pt x="54" y="133"/>
                  </a:lnTo>
                  <a:lnTo>
                    <a:pt x="57" y="130"/>
                  </a:lnTo>
                  <a:lnTo>
                    <a:pt x="59" y="126"/>
                  </a:lnTo>
                  <a:lnTo>
                    <a:pt x="64" y="123"/>
                  </a:lnTo>
                  <a:lnTo>
                    <a:pt x="66" y="121"/>
                  </a:lnTo>
                  <a:lnTo>
                    <a:pt x="71" y="123"/>
                  </a:lnTo>
                  <a:lnTo>
                    <a:pt x="71" y="123"/>
                  </a:lnTo>
                  <a:lnTo>
                    <a:pt x="75" y="123"/>
                  </a:lnTo>
                  <a:lnTo>
                    <a:pt x="78" y="126"/>
                  </a:lnTo>
                  <a:lnTo>
                    <a:pt x="83" y="126"/>
                  </a:lnTo>
                  <a:lnTo>
                    <a:pt x="92" y="121"/>
                  </a:lnTo>
                  <a:lnTo>
                    <a:pt x="99" y="121"/>
                  </a:lnTo>
                  <a:lnTo>
                    <a:pt x="101" y="119"/>
                  </a:lnTo>
                  <a:lnTo>
                    <a:pt x="101" y="116"/>
                  </a:lnTo>
                  <a:lnTo>
                    <a:pt x="109" y="111"/>
                  </a:lnTo>
                  <a:lnTo>
                    <a:pt x="113" y="111"/>
                  </a:lnTo>
                  <a:lnTo>
                    <a:pt x="116" y="114"/>
                  </a:lnTo>
                  <a:lnTo>
                    <a:pt x="118" y="111"/>
                  </a:lnTo>
                  <a:lnTo>
                    <a:pt x="120" y="111"/>
                  </a:lnTo>
                  <a:lnTo>
                    <a:pt x="120" y="111"/>
                  </a:lnTo>
                  <a:lnTo>
                    <a:pt x="123" y="111"/>
                  </a:lnTo>
                  <a:lnTo>
                    <a:pt x="130" y="107"/>
                  </a:lnTo>
                  <a:lnTo>
                    <a:pt x="135" y="100"/>
                  </a:lnTo>
                  <a:lnTo>
                    <a:pt x="137" y="97"/>
                  </a:lnTo>
                  <a:lnTo>
                    <a:pt x="139" y="97"/>
                  </a:lnTo>
                  <a:lnTo>
                    <a:pt x="163" y="93"/>
                  </a:lnTo>
                  <a:lnTo>
                    <a:pt x="163" y="90"/>
                  </a:lnTo>
                  <a:lnTo>
                    <a:pt x="177" y="88"/>
                  </a:lnTo>
                  <a:lnTo>
                    <a:pt x="184" y="83"/>
                  </a:lnTo>
                  <a:lnTo>
                    <a:pt x="189" y="78"/>
                  </a:lnTo>
                  <a:lnTo>
                    <a:pt x="198" y="78"/>
                  </a:lnTo>
                  <a:lnTo>
                    <a:pt x="196" y="76"/>
                  </a:lnTo>
                  <a:lnTo>
                    <a:pt x="198" y="74"/>
                  </a:lnTo>
                  <a:lnTo>
                    <a:pt x="196" y="71"/>
                  </a:lnTo>
                  <a:lnTo>
                    <a:pt x="196" y="67"/>
                  </a:lnTo>
                  <a:lnTo>
                    <a:pt x="203" y="59"/>
                  </a:lnTo>
                  <a:lnTo>
                    <a:pt x="210" y="57"/>
                  </a:lnTo>
                  <a:lnTo>
                    <a:pt x="215" y="57"/>
                  </a:lnTo>
                  <a:lnTo>
                    <a:pt x="203" y="43"/>
                  </a:lnTo>
                  <a:lnTo>
                    <a:pt x="206" y="33"/>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629" name="Freeform 925"/>
            <p:cNvSpPr>
              <a:spLocks/>
            </p:cNvSpPr>
            <p:nvPr/>
          </p:nvSpPr>
          <p:spPr bwMode="auto">
            <a:xfrm>
              <a:off x="7172705" y="4347026"/>
              <a:ext cx="11937" cy="3581"/>
            </a:xfrm>
            <a:custGeom>
              <a:avLst/>
              <a:gdLst>
                <a:gd name="T0" fmla="*/ 0 w 10"/>
                <a:gd name="T1" fmla="*/ 3 h 3"/>
                <a:gd name="T2" fmla="*/ 5 w 10"/>
                <a:gd name="T3" fmla="*/ 3 h 3"/>
                <a:gd name="T4" fmla="*/ 10 w 10"/>
                <a:gd name="T5" fmla="*/ 3 h 3"/>
                <a:gd name="T6" fmla="*/ 5 w 10"/>
                <a:gd name="T7" fmla="*/ 0 h 3"/>
                <a:gd name="T8" fmla="*/ 0 w 10"/>
                <a:gd name="T9" fmla="*/ 3 h 3"/>
              </a:gdLst>
              <a:ahLst/>
              <a:cxnLst>
                <a:cxn ang="0">
                  <a:pos x="T0" y="T1"/>
                </a:cxn>
                <a:cxn ang="0">
                  <a:pos x="T2" y="T3"/>
                </a:cxn>
                <a:cxn ang="0">
                  <a:pos x="T4" y="T5"/>
                </a:cxn>
                <a:cxn ang="0">
                  <a:pos x="T6" y="T7"/>
                </a:cxn>
                <a:cxn ang="0">
                  <a:pos x="T8" y="T9"/>
                </a:cxn>
              </a:cxnLst>
              <a:rect l="0" t="0" r="r" b="b"/>
              <a:pathLst>
                <a:path w="10" h="3">
                  <a:moveTo>
                    <a:pt x="0" y="3"/>
                  </a:moveTo>
                  <a:lnTo>
                    <a:pt x="5" y="3"/>
                  </a:lnTo>
                  <a:lnTo>
                    <a:pt x="10" y="3"/>
                  </a:lnTo>
                  <a:lnTo>
                    <a:pt x="5" y="0"/>
                  </a:lnTo>
                  <a:lnTo>
                    <a:pt x="0" y="3"/>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630" name="Freeform 926"/>
            <p:cNvSpPr>
              <a:spLocks/>
            </p:cNvSpPr>
            <p:nvPr/>
          </p:nvSpPr>
          <p:spPr bwMode="auto">
            <a:xfrm>
              <a:off x="7203740" y="4333895"/>
              <a:ext cx="28648" cy="13131"/>
            </a:xfrm>
            <a:custGeom>
              <a:avLst/>
              <a:gdLst>
                <a:gd name="T0" fmla="*/ 21 w 24"/>
                <a:gd name="T1" fmla="*/ 2 h 11"/>
                <a:gd name="T2" fmla="*/ 17 w 24"/>
                <a:gd name="T3" fmla="*/ 2 h 11"/>
                <a:gd name="T4" fmla="*/ 14 w 24"/>
                <a:gd name="T5" fmla="*/ 2 h 11"/>
                <a:gd name="T6" fmla="*/ 12 w 24"/>
                <a:gd name="T7" fmla="*/ 4 h 11"/>
                <a:gd name="T8" fmla="*/ 7 w 24"/>
                <a:gd name="T9" fmla="*/ 2 h 11"/>
                <a:gd name="T10" fmla="*/ 7 w 24"/>
                <a:gd name="T11" fmla="*/ 0 h 11"/>
                <a:gd name="T12" fmla="*/ 5 w 24"/>
                <a:gd name="T13" fmla="*/ 0 h 11"/>
                <a:gd name="T14" fmla="*/ 2 w 24"/>
                <a:gd name="T15" fmla="*/ 2 h 11"/>
                <a:gd name="T16" fmla="*/ 2 w 24"/>
                <a:gd name="T17" fmla="*/ 4 h 11"/>
                <a:gd name="T18" fmla="*/ 0 w 24"/>
                <a:gd name="T19" fmla="*/ 7 h 11"/>
                <a:gd name="T20" fmla="*/ 2 w 24"/>
                <a:gd name="T21" fmla="*/ 9 h 11"/>
                <a:gd name="T22" fmla="*/ 5 w 24"/>
                <a:gd name="T23" fmla="*/ 9 h 11"/>
                <a:gd name="T24" fmla="*/ 10 w 24"/>
                <a:gd name="T25" fmla="*/ 11 h 11"/>
                <a:gd name="T26" fmla="*/ 14 w 24"/>
                <a:gd name="T27" fmla="*/ 9 h 11"/>
                <a:gd name="T28" fmla="*/ 19 w 24"/>
                <a:gd name="T29" fmla="*/ 7 h 11"/>
                <a:gd name="T30" fmla="*/ 21 w 24"/>
                <a:gd name="T31" fmla="*/ 7 h 11"/>
                <a:gd name="T32" fmla="*/ 24 w 24"/>
                <a:gd name="T33" fmla="*/ 4 h 11"/>
                <a:gd name="T34" fmla="*/ 24 w 24"/>
                <a:gd name="T35" fmla="*/ 4 h 11"/>
                <a:gd name="T36" fmla="*/ 21 w 24"/>
                <a:gd name="T37" fmla="*/ 2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4" h="11">
                  <a:moveTo>
                    <a:pt x="21" y="2"/>
                  </a:moveTo>
                  <a:lnTo>
                    <a:pt x="17" y="2"/>
                  </a:lnTo>
                  <a:lnTo>
                    <a:pt x="14" y="2"/>
                  </a:lnTo>
                  <a:lnTo>
                    <a:pt x="12" y="4"/>
                  </a:lnTo>
                  <a:lnTo>
                    <a:pt x="7" y="2"/>
                  </a:lnTo>
                  <a:lnTo>
                    <a:pt x="7" y="0"/>
                  </a:lnTo>
                  <a:lnTo>
                    <a:pt x="5" y="0"/>
                  </a:lnTo>
                  <a:lnTo>
                    <a:pt x="2" y="2"/>
                  </a:lnTo>
                  <a:lnTo>
                    <a:pt x="2" y="4"/>
                  </a:lnTo>
                  <a:lnTo>
                    <a:pt x="0" y="7"/>
                  </a:lnTo>
                  <a:lnTo>
                    <a:pt x="2" y="9"/>
                  </a:lnTo>
                  <a:lnTo>
                    <a:pt x="5" y="9"/>
                  </a:lnTo>
                  <a:lnTo>
                    <a:pt x="10" y="11"/>
                  </a:lnTo>
                  <a:lnTo>
                    <a:pt x="14" y="9"/>
                  </a:lnTo>
                  <a:lnTo>
                    <a:pt x="19" y="7"/>
                  </a:lnTo>
                  <a:lnTo>
                    <a:pt x="21" y="7"/>
                  </a:lnTo>
                  <a:lnTo>
                    <a:pt x="24" y="4"/>
                  </a:lnTo>
                  <a:lnTo>
                    <a:pt x="24" y="4"/>
                  </a:lnTo>
                  <a:lnTo>
                    <a:pt x="21" y="2"/>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631" name="Freeform 927"/>
            <p:cNvSpPr>
              <a:spLocks/>
            </p:cNvSpPr>
            <p:nvPr/>
          </p:nvSpPr>
          <p:spPr bwMode="auto">
            <a:xfrm>
              <a:off x="6492304" y="3846871"/>
              <a:ext cx="302003" cy="257836"/>
            </a:xfrm>
            <a:custGeom>
              <a:avLst/>
              <a:gdLst>
                <a:gd name="T0" fmla="*/ 192 w 253"/>
                <a:gd name="T1" fmla="*/ 19 h 216"/>
                <a:gd name="T2" fmla="*/ 185 w 253"/>
                <a:gd name="T3" fmla="*/ 5 h 216"/>
                <a:gd name="T4" fmla="*/ 163 w 253"/>
                <a:gd name="T5" fmla="*/ 10 h 216"/>
                <a:gd name="T6" fmla="*/ 144 w 253"/>
                <a:gd name="T7" fmla="*/ 10 h 216"/>
                <a:gd name="T8" fmla="*/ 144 w 253"/>
                <a:gd name="T9" fmla="*/ 12 h 216"/>
                <a:gd name="T10" fmla="*/ 140 w 253"/>
                <a:gd name="T11" fmla="*/ 8 h 216"/>
                <a:gd name="T12" fmla="*/ 133 w 253"/>
                <a:gd name="T13" fmla="*/ 3 h 216"/>
                <a:gd name="T14" fmla="*/ 125 w 253"/>
                <a:gd name="T15" fmla="*/ 3 h 216"/>
                <a:gd name="T16" fmla="*/ 118 w 253"/>
                <a:gd name="T17" fmla="*/ 5 h 216"/>
                <a:gd name="T18" fmla="*/ 114 w 253"/>
                <a:gd name="T19" fmla="*/ 5 h 216"/>
                <a:gd name="T20" fmla="*/ 116 w 253"/>
                <a:gd name="T21" fmla="*/ 3 h 216"/>
                <a:gd name="T22" fmla="*/ 104 w 253"/>
                <a:gd name="T23" fmla="*/ 8 h 216"/>
                <a:gd name="T24" fmla="*/ 90 w 253"/>
                <a:gd name="T25" fmla="*/ 15 h 216"/>
                <a:gd name="T26" fmla="*/ 76 w 253"/>
                <a:gd name="T27" fmla="*/ 12 h 216"/>
                <a:gd name="T28" fmla="*/ 59 w 253"/>
                <a:gd name="T29" fmla="*/ 10 h 216"/>
                <a:gd name="T30" fmla="*/ 47 w 253"/>
                <a:gd name="T31" fmla="*/ 8 h 216"/>
                <a:gd name="T32" fmla="*/ 17 w 253"/>
                <a:gd name="T33" fmla="*/ 0 h 216"/>
                <a:gd name="T34" fmla="*/ 5 w 253"/>
                <a:gd name="T35" fmla="*/ 3 h 216"/>
                <a:gd name="T36" fmla="*/ 5 w 253"/>
                <a:gd name="T37" fmla="*/ 19 h 216"/>
                <a:gd name="T38" fmla="*/ 0 w 253"/>
                <a:gd name="T39" fmla="*/ 38 h 216"/>
                <a:gd name="T40" fmla="*/ 12 w 253"/>
                <a:gd name="T41" fmla="*/ 216 h 216"/>
                <a:gd name="T42" fmla="*/ 251 w 253"/>
                <a:gd name="T43" fmla="*/ 211 h 216"/>
                <a:gd name="T44" fmla="*/ 241 w 253"/>
                <a:gd name="T45" fmla="*/ 202 h 216"/>
                <a:gd name="T46" fmla="*/ 232 w 253"/>
                <a:gd name="T47" fmla="*/ 199 h 216"/>
                <a:gd name="T48" fmla="*/ 222 w 253"/>
                <a:gd name="T49" fmla="*/ 180 h 216"/>
                <a:gd name="T50" fmla="*/ 222 w 253"/>
                <a:gd name="T51" fmla="*/ 171 h 216"/>
                <a:gd name="T52" fmla="*/ 227 w 253"/>
                <a:gd name="T53" fmla="*/ 171 h 216"/>
                <a:gd name="T54" fmla="*/ 220 w 253"/>
                <a:gd name="T55" fmla="*/ 164 h 216"/>
                <a:gd name="T56" fmla="*/ 215 w 253"/>
                <a:gd name="T57" fmla="*/ 157 h 216"/>
                <a:gd name="T58" fmla="*/ 204 w 253"/>
                <a:gd name="T59" fmla="*/ 138 h 216"/>
                <a:gd name="T60" fmla="*/ 189 w 253"/>
                <a:gd name="T61" fmla="*/ 112 h 216"/>
                <a:gd name="T62" fmla="*/ 187 w 253"/>
                <a:gd name="T63" fmla="*/ 97 h 216"/>
                <a:gd name="T64" fmla="*/ 180 w 253"/>
                <a:gd name="T65" fmla="*/ 86 h 216"/>
                <a:gd name="T66" fmla="*/ 166 w 253"/>
                <a:gd name="T67" fmla="*/ 69 h 216"/>
                <a:gd name="T68" fmla="*/ 154 w 253"/>
                <a:gd name="T69" fmla="*/ 48 h 216"/>
                <a:gd name="T70" fmla="*/ 154 w 253"/>
                <a:gd name="T71" fmla="*/ 43 h 216"/>
                <a:gd name="T72" fmla="*/ 159 w 253"/>
                <a:gd name="T73" fmla="*/ 48 h 216"/>
                <a:gd name="T74" fmla="*/ 168 w 253"/>
                <a:gd name="T75" fmla="*/ 60 h 216"/>
                <a:gd name="T76" fmla="*/ 175 w 253"/>
                <a:gd name="T77" fmla="*/ 71 h 216"/>
                <a:gd name="T78" fmla="*/ 192 w 253"/>
                <a:gd name="T79" fmla="*/ 88 h 216"/>
                <a:gd name="T80" fmla="*/ 196 w 253"/>
                <a:gd name="T81" fmla="*/ 83 h 216"/>
                <a:gd name="T82" fmla="*/ 199 w 253"/>
                <a:gd name="T83" fmla="*/ 69 h 216"/>
                <a:gd name="T84" fmla="*/ 204 w 253"/>
                <a:gd name="T85" fmla="*/ 53 h 2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53" h="216">
                  <a:moveTo>
                    <a:pt x="201" y="41"/>
                  </a:moveTo>
                  <a:lnTo>
                    <a:pt x="196" y="29"/>
                  </a:lnTo>
                  <a:lnTo>
                    <a:pt x="192" y="19"/>
                  </a:lnTo>
                  <a:lnTo>
                    <a:pt x="189" y="12"/>
                  </a:lnTo>
                  <a:lnTo>
                    <a:pt x="185" y="8"/>
                  </a:lnTo>
                  <a:lnTo>
                    <a:pt x="185" y="5"/>
                  </a:lnTo>
                  <a:lnTo>
                    <a:pt x="180" y="10"/>
                  </a:lnTo>
                  <a:lnTo>
                    <a:pt x="175" y="12"/>
                  </a:lnTo>
                  <a:lnTo>
                    <a:pt x="163" y="10"/>
                  </a:lnTo>
                  <a:lnTo>
                    <a:pt x="152" y="12"/>
                  </a:lnTo>
                  <a:lnTo>
                    <a:pt x="144" y="8"/>
                  </a:lnTo>
                  <a:lnTo>
                    <a:pt x="144" y="10"/>
                  </a:lnTo>
                  <a:lnTo>
                    <a:pt x="147" y="15"/>
                  </a:lnTo>
                  <a:lnTo>
                    <a:pt x="147" y="17"/>
                  </a:lnTo>
                  <a:lnTo>
                    <a:pt x="144" y="12"/>
                  </a:lnTo>
                  <a:lnTo>
                    <a:pt x="140" y="10"/>
                  </a:lnTo>
                  <a:lnTo>
                    <a:pt x="140" y="8"/>
                  </a:lnTo>
                  <a:lnTo>
                    <a:pt x="140" y="8"/>
                  </a:lnTo>
                  <a:lnTo>
                    <a:pt x="140" y="5"/>
                  </a:lnTo>
                  <a:lnTo>
                    <a:pt x="135" y="5"/>
                  </a:lnTo>
                  <a:lnTo>
                    <a:pt x="133" y="3"/>
                  </a:lnTo>
                  <a:lnTo>
                    <a:pt x="125" y="3"/>
                  </a:lnTo>
                  <a:lnTo>
                    <a:pt x="123" y="3"/>
                  </a:lnTo>
                  <a:lnTo>
                    <a:pt x="125" y="3"/>
                  </a:lnTo>
                  <a:lnTo>
                    <a:pt x="128" y="5"/>
                  </a:lnTo>
                  <a:lnTo>
                    <a:pt x="123" y="5"/>
                  </a:lnTo>
                  <a:lnTo>
                    <a:pt x="118" y="5"/>
                  </a:lnTo>
                  <a:lnTo>
                    <a:pt x="116" y="8"/>
                  </a:lnTo>
                  <a:lnTo>
                    <a:pt x="114" y="5"/>
                  </a:lnTo>
                  <a:lnTo>
                    <a:pt x="114" y="5"/>
                  </a:lnTo>
                  <a:lnTo>
                    <a:pt x="118" y="5"/>
                  </a:lnTo>
                  <a:lnTo>
                    <a:pt x="121" y="3"/>
                  </a:lnTo>
                  <a:lnTo>
                    <a:pt x="116" y="3"/>
                  </a:lnTo>
                  <a:lnTo>
                    <a:pt x="111" y="3"/>
                  </a:lnTo>
                  <a:lnTo>
                    <a:pt x="109" y="5"/>
                  </a:lnTo>
                  <a:lnTo>
                    <a:pt x="104" y="8"/>
                  </a:lnTo>
                  <a:lnTo>
                    <a:pt x="99" y="10"/>
                  </a:lnTo>
                  <a:lnTo>
                    <a:pt x="95" y="12"/>
                  </a:lnTo>
                  <a:lnTo>
                    <a:pt x="90" y="15"/>
                  </a:lnTo>
                  <a:lnTo>
                    <a:pt x="90" y="17"/>
                  </a:lnTo>
                  <a:lnTo>
                    <a:pt x="83" y="17"/>
                  </a:lnTo>
                  <a:lnTo>
                    <a:pt x="76" y="12"/>
                  </a:lnTo>
                  <a:lnTo>
                    <a:pt x="71" y="12"/>
                  </a:lnTo>
                  <a:lnTo>
                    <a:pt x="64" y="12"/>
                  </a:lnTo>
                  <a:lnTo>
                    <a:pt x="59" y="10"/>
                  </a:lnTo>
                  <a:lnTo>
                    <a:pt x="57" y="10"/>
                  </a:lnTo>
                  <a:lnTo>
                    <a:pt x="55" y="10"/>
                  </a:lnTo>
                  <a:lnTo>
                    <a:pt x="47" y="8"/>
                  </a:lnTo>
                  <a:lnTo>
                    <a:pt x="40" y="5"/>
                  </a:lnTo>
                  <a:lnTo>
                    <a:pt x="26" y="3"/>
                  </a:lnTo>
                  <a:lnTo>
                    <a:pt x="17" y="0"/>
                  </a:lnTo>
                  <a:lnTo>
                    <a:pt x="7" y="3"/>
                  </a:lnTo>
                  <a:lnTo>
                    <a:pt x="5" y="3"/>
                  </a:lnTo>
                  <a:lnTo>
                    <a:pt x="5" y="3"/>
                  </a:lnTo>
                  <a:lnTo>
                    <a:pt x="5" y="5"/>
                  </a:lnTo>
                  <a:lnTo>
                    <a:pt x="3" y="15"/>
                  </a:lnTo>
                  <a:lnTo>
                    <a:pt x="5" y="19"/>
                  </a:lnTo>
                  <a:lnTo>
                    <a:pt x="5" y="24"/>
                  </a:lnTo>
                  <a:lnTo>
                    <a:pt x="3" y="31"/>
                  </a:lnTo>
                  <a:lnTo>
                    <a:pt x="0" y="38"/>
                  </a:lnTo>
                  <a:lnTo>
                    <a:pt x="3" y="43"/>
                  </a:lnTo>
                  <a:lnTo>
                    <a:pt x="5" y="53"/>
                  </a:lnTo>
                  <a:lnTo>
                    <a:pt x="12" y="216"/>
                  </a:lnTo>
                  <a:lnTo>
                    <a:pt x="253" y="213"/>
                  </a:lnTo>
                  <a:lnTo>
                    <a:pt x="253" y="213"/>
                  </a:lnTo>
                  <a:lnTo>
                    <a:pt x="251" y="211"/>
                  </a:lnTo>
                  <a:lnTo>
                    <a:pt x="246" y="206"/>
                  </a:lnTo>
                  <a:lnTo>
                    <a:pt x="244" y="204"/>
                  </a:lnTo>
                  <a:lnTo>
                    <a:pt x="241" y="202"/>
                  </a:lnTo>
                  <a:lnTo>
                    <a:pt x="239" y="197"/>
                  </a:lnTo>
                  <a:lnTo>
                    <a:pt x="234" y="199"/>
                  </a:lnTo>
                  <a:lnTo>
                    <a:pt x="232" y="199"/>
                  </a:lnTo>
                  <a:lnTo>
                    <a:pt x="225" y="195"/>
                  </a:lnTo>
                  <a:lnTo>
                    <a:pt x="222" y="183"/>
                  </a:lnTo>
                  <a:lnTo>
                    <a:pt x="222" y="180"/>
                  </a:lnTo>
                  <a:lnTo>
                    <a:pt x="222" y="176"/>
                  </a:lnTo>
                  <a:lnTo>
                    <a:pt x="222" y="173"/>
                  </a:lnTo>
                  <a:lnTo>
                    <a:pt x="222" y="171"/>
                  </a:lnTo>
                  <a:lnTo>
                    <a:pt x="222" y="173"/>
                  </a:lnTo>
                  <a:lnTo>
                    <a:pt x="230" y="173"/>
                  </a:lnTo>
                  <a:lnTo>
                    <a:pt x="227" y="171"/>
                  </a:lnTo>
                  <a:lnTo>
                    <a:pt x="225" y="171"/>
                  </a:lnTo>
                  <a:lnTo>
                    <a:pt x="222" y="164"/>
                  </a:lnTo>
                  <a:lnTo>
                    <a:pt x="220" y="164"/>
                  </a:lnTo>
                  <a:lnTo>
                    <a:pt x="220" y="166"/>
                  </a:lnTo>
                  <a:lnTo>
                    <a:pt x="218" y="161"/>
                  </a:lnTo>
                  <a:lnTo>
                    <a:pt x="215" y="157"/>
                  </a:lnTo>
                  <a:lnTo>
                    <a:pt x="208" y="145"/>
                  </a:lnTo>
                  <a:lnTo>
                    <a:pt x="204" y="142"/>
                  </a:lnTo>
                  <a:lnTo>
                    <a:pt x="204" y="138"/>
                  </a:lnTo>
                  <a:lnTo>
                    <a:pt x="192" y="119"/>
                  </a:lnTo>
                  <a:lnTo>
                    <a:pt x="192" y="114"/>
                  </a:lnTo>
                  <a:lnTo>
                    <a:pt x="189" y="112"/>
                  </a:lnTo>
                  <a:lnTo>
                    <a:pt x="187" y="102"/>
                  </a:lnTo>
                  <a:lnTo>
                    <a:pt x="187" y="100"/>
                  </a:lnTo>
                  <a:lnTo>
                    <a:pt x="187" y="97"/>
                  </a:lnTo>
                  <a:lnTo>
                    <a:pt x="180" y="90"/>
                  </a:lnTo>
                  <a:lnTo>
                    <a:pt x="180" y="88"/>
                  </a:lnTo>
                  <a:lnTo>
                    <a:pt x="180" y="86"/>
                  </a:lnTo>
                  <a:lnTo>
                    <a:pt x="178" y="81"/>
                  </a:lnTo>
                  <a:lnTo>
                    <a:pt x="166" y="71"/>
                  </a:lnTo>
                  <a:lnTo>
                    <a:pt x="166" y="69"/>
                  </a:lnTo>
                  <a:lnTo>
                    <a:pt x="159" y="60"/>
                  </a:lnTo>
                  <a:lnTo>
                    <a:pt x="159" y="55"/>
                  </a:lnTo>
                  <a:lnTo>
                    <a:pt x="154" y="48"/>
                  </a:lnTo>
                  <a:lnTo>
                    <a:pt x="154" y="45"/>
                  </a:lnTo>
                  <a:lnTo>
                    <a:pt x="154" y="43"/>
                  </a:lnTo>
                  <a:lnTo>
                    <a:pt x="154" y="43"/>
                  </a:lnTo>
                  <a:lnTo>
                    <a:pt x="156" y="43"/>
                  </a:lnTo>
                  <a:lnTo>
                    <a:pt x="156" y="43"/>
                  </a:lnTo>
                  <a:lnTo>
                    <a:pt x="159" y="48"/>
                  </a:lnTo>
                  <a:lnTo>
                    <a:pt x="161" y="50"/>
                  </a:lnTo>
                  <a:lnTo>
                    <a:pt x="161" y="53"/>
                  </a:lnTo>
                  <a:lnTo>
                    <a:pt x="168" y="60"/>
                  </a:lnTo>
                  <a:lnTo>
                    <a:pt x="168" y="64"/>
                  </a:lnTo>
                  <a:lnTo>
                    <a:pt x="170" y="67"/>
                  </a:lnTo>
                  <a:lnTo>
                    <a:pt x="175" y="71"/>
                  </a:lnTo>
                  <a:lnTo>
                    <a:pt x="178" y="74"/>
                  </a:lnTo>
                  <a:lnTo>
                    <a:pt x="187" y="86"/>
                  </a:lnTo>
                  <a:lnTo>
                    <a:pt x="192" y="88"/>
                  </a:lnTo>
                  <a:lnTo>
                    <a:pt x="194" y="88"/>
                  </a:lnTo>
                  <a:lnTo>
                    <a:pt x="194" y="86"/>
                  </a:lnTo>
                  <a:lnTo>
                    <a:pt x="196" y="83"/>
                  </a:lnTo>
                  <a:lnTo>
                    <a:pt x="199" y="76"/>
                  </a:lnTo>
                  <a:lnTo>
                    <a:pt x="196" y="74"/>
                  </a:lnTo>
                  <a:lnTo>
                    <a:pt x="199" y="69"/>
                  </a:lnTo>
                  <a:lnTo>
                    <a:pt x="199" y="64"/>
                  </a:lnTo>
                  <a:lnTo>
                    <a:pt x="201" y="53"/>
                  </a:lnTo>
                  <a:lnTo>
                    <a:pt x="204" y="53"/>
                  </a:lnTo>
                  <a:lnTo>
                    <a:pt x="201" y="45"/>
                  </a:lnTo>
                  <a:lnTo>
                    <a:pt x="201" y="41"/>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632" name="Freeform 928"/>
            <p:cNvSpPr>
              <a:spLocks/>
            </p:cNvSpPr>
            <p:nvPr/>
          </p:nvSpPr>
          <p:spPr bwMode="auto">
            <a:xfrm>
              <a:off x="6438588" y="4101127"/>
              <a:ext cx="401078" cy="460763"/>
            </a:xfrm>
            <a:custGeom>
              <a:avLst/>
              <a:gdLst>
                <a:gd name="T0" fmla="*/ 40 w 336"/>
                <a:gd name="T1" fmla="*/ 131 h 386"/>
                <a:gd name="T2" fmla="*/ 22 w 336"/>
                <a:gd name="T3" fmla="*/ 135 h 386"/>
                <a:gd name="T4" fmla="*/ 12 w 336"/>
                <a:gd name="T5" fmla="*/ 157 h 386"/>
                <a:gd name="T6" fmla="*/ 5 w 336"/>
                <a:gd name="T7" fmla="*/ 173 h 386"/>
                <a:gd name="T8" fmla="*/ 0 w 336"/>
                <a:gd name="T9" fmla="*/ 192 h 386"/>
                <a:gd name="T10" fmla="*/ 10 w 336"/>
                <a:gd name="T11" fmla="*/ 199 h 386"/>
                <a:gd name="T12" fmla="*/ 10 w 336"/>
                <a:gd name="T13" fmla="*/ 213 h 386"/>
                <a:gd name="T14" fmla="*/ 19 w 336"/>
                <a:gd name="T15" fmla="*/ 228 h 386"/>
                <a:gd name="T16" fmla="*/ 24 w 336"/>
                <a:gd name="T17" fmla="*/ 239 h 386"/>
                <a:gd name="T18" fmla="*/ 33 w 336"/>
                <a:gd name="T19" fmla="*/ 263 h 386"/>
                <a:gd name="T20" fmla="*/ 40 w 336"/>
                <a:gd name="T21" fmla="*/ 277 h 386"/>
                <a:gd name="T22" fmla="*/ 48 w 336"/>
                <a:gd name="T23" fmla="*/ 284 h 386"/>
                <a:gd name="T24" fmla="*/ 64 w 336"/>
                <a:gd name="T25" fmla="*/ 294 h 386"/>
                <a:gd name="T26" fmla="*/ 69 w 336"/>
                <a:gd name="T27" fmla="*/ 303 h 386"/>
                <a:gd name="T28" fmla="*/ 76 w 336"/>
                <a:gd name="T29" fmla="*/ 310 h 386"/>
                <a:gd name="T30" fmla="*/ 90 w 336"/>
                <a:gd name="T31" fmla="*/ 325 h 386"/>
                <a:gd name="T32" fmla="*/ 100 w 336"/>
                <a:gd name="T33" fmla="*/ 336 h 386"/>
                <a:gd name="T34" fmla="*/ 111 w 336"/>
                <a:gd name="T35" fmla="*/ 351 h 386"/>
                <a:gd name="T36" fmla="*/ 118 w 336"/>
                <a:gd name="T37" fmla="*/ 358 h 386"/>
                <a:gd name="T38" fmla="*/ 133 w 336"/>
                <a:gd name="T39" fmla="*/ 370 h 386"/>
                <a:gd name="T40" fmla="*/ 147 w 336"/>
                <a:gd name="T41" fmla="*/ 365 h 386"/>
                <a:gd name="T42" fmla="*/ 156 w 336"/>
                <a:gd name="T43" fmla="*/ 360 h 386"/>
                <a:gd name="T44" fmla="*/ 168 w 336"/>
                <a:gd name="T45" fmla="*/ 370 h 386"/>
                <a:gd name="T46" fmla="*/ 180 w 336"/>
                <a:gd name="T47" fmla="*/ 381 h 386"/>
                <a:gd name="T48" fmla="*/ 189 w 336"/>
                <a:gd name="T49" fmla="*/ 384 h 386"/>
                <a:gd name="T50" fmla="*/ 199 w 336"/>
                <a:gd name="T51" fmla="*/ 381 h 386"/>
                <a:gd name="T52" fmla="*/ 213 w 336"/>
                <a:gd name="T53" fmla="*/ 386 h 386"/>
                <a:gd name="T54" fmla="*/ 223 w 336"/>
                <a:gd name="T55" fmla="*/ 379 h 386"/>
                <a:gd name="T56" fmla="*/ 246 w 336"/>
                <a:gd name="T57" fmla="*/ 374 h 386"/>
                <a:gd name="T58" fmla="*/ 258 w 336"/>
                <a:gd name="T59" fmla="*/ 365 h 386"/>
                <a:gd name="T60" fmla="*/ 275 w 336"/>
                <a:gd name="T61" fmla="*/ 339 h 386"/>
                <a:gd name="T62" fmla="*/ 263 w 336"/>
                <a:gd name="T63" fmla="*/ 320 h 386"/>
                <a:gd name="T64" fmla="*/ 251 w 336"/>
                <a:gd name="T65" fmla="*/ 308 h 386"/>
                <a:gd name="T66" fmla="*/ 234 w 336"/>
                <a:gd name="T67" fmla="*/ 296 h 386"/>
                <a:gd name="T68" fmla="*/ 234 w 336"/>
                <a:gd name="T69" fmla="*/ 284 h 386"/>
                <a:gd name="T70" fmla="*/ 249 w 336"/>
                <a:gd name="T71" fmla="*/ 282 h 386"/>
                <a:gd name="T72" fmla="*/ 256 w 336"/>
                <a:gd name="T73" fmla="*/ 254 h 386"/>
                <a:gd name="T74" fmla="*/ 263 w 336"/>
                <a:gd name="T75" fmla="*/ 235 h 386"/>
                <a:gd name="T76" fmla="*/ 277 w 336"/>
                <a:gd name="T77" fmla="*/ 209 h 386"/>
                <a:gd name="T78" fmla="*/ 289 w 336"/>
                <a:gd name="T79" fmla="*/ 192 h 386"/>
                <a:gd name="T80" fmla="*/ 301 w 336"/>
                <a:gd name="T81" fmla="*/ 164 h 386"/>
                <a:gd name="T82" fmla="*/ 298 w 336"/>
                <a:gd name="T83" fmla="*/ 142 h 386"/>
                <a:gd name="T84" fmla="*/ 308 w 336"/>
                <a:gd name="T85" fmla="*/ 116 h 386"/>
                <a:gd name="T86" fmla="*/ 308 w 336"/>
                <a:gd name="T87" fmla="*/ 102 h 386"/>
                <a:gd name="T88" fmla="*/ 317 w 336"/>
                <a:gd name="T89" fmla="*/ 95 h 386"/>
                <a:gd name="T90" fmla="*/ 334 w 336"/>
                <a:gd name="T91" fmla="*/ 88 h 386"/>
                <a:gd name="T92" fmla="*/ 327 w 336"/>
                <a:gd name="T93" fmla="*/ 79 h 386"/>
                <a:gd name="T94" fmla="*/ 308 w 336"/>
                <a:gd name="T95" fmla="*/ 53 h 386"/>
                <a:gd name="T96" fmla="*/ 303 w 336"/>
                <a:gd name="T97" fmla="*/ 17 h 386"/>
                <a:gd name="T98" fmla="*/ 303 w 336"/>
                <a:gd name="T99" fmla="*/ 15 h 386"/>
                <a:gd name="T100" fmla="*/ 301 w 336"/>
                <a:gd name="T101" fmla="*/ 5 h 386"/>
                <a:gd name="T102" fmla="*/ 57 w 336"/>
                <a:gd name="T103" fmla="*/ 41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36" h="386">
                  <a:moveTo>
                    <a:pt x="57" y="41"/>
                  </a:moveTo>
                  <a:lnTo>
                    <a:pt x="38" y="43"/>
                  </a:lnTo>
                  <a:lnTo>
                    <a:pt x="38" y="50"/>
                  </a:lnTo>
                  <a:lnTo>
                    <a:pt x="38" y="50"/>
                  </a:lnTo>
                  <a:lnTo>
                    <a:pt x="40" y="131"/>
                  </a:lnTo>
                  <a:lnTo>
                    <a:pt x="38" y="133"/>
                  </a:lnTo>
                  <a:lnTo>
                    <a:pt x="33" y="135"/>
                  </a:lnTo>
                  <a:lnTo>
                    <a:pt x="29" y="133"/>
                  </a:lnTo>
                  <a:lnTo>
                    <a:pt x="24" y="133"/>
                  </a:lnTo>
                  <a:lnTo>
                    <a:pt x="22" y="135"/>
                  </a:lnTo>
                  <a:lnTo>
                    <a:pt x="22" y="140"/>
                  </a:lnTo>
                  <a:lnTo>
                    <a:pt x="24" y="142"/>
                  </a:lnTo>
                  <a:lnTo>
                    <a:pt x="22" y="147"/>
                  </a:lnTo>
                  <a:lnTo>
                    <a:pt x="14" y="157"/>
                  </a:lnTo>
                  <a:lnTo>
                    <a:pt x="12" y="157"/>
                  </a:lnTo>
                  <a:lnTo>
                    <a:pt x="7" y="161"/>
                  </a:lnTo>
                  <a:lnTo>
                    <a:pt x="10" y="164"/>
                  </a:lnTo>
                  <a:lnTo>
                    <a:pt x="12" y="166"/>
                  </a:lnTo>
                  <a:lnTo>
                    <a:pt x="10" y="171"/>
                  </a:lnTo>
                  <a:lnTo>
                    <a:pt x="5" y="173"/>
                  </a:lnTo>
                  <a:lnTo>
                    <a:pt x="5" y="176"/>
                  </a:lnTo>
                  <a:lnTo>
                    <a:pt x="7" y="178"/>
                  </a:lnTo>
                  <a:lnTo>
                    <a:pt x="7" y="180"/>
                  </a:lnTo>
                  <a:lnTo>
                    <a:pt x="5" y="185"/>
                  </a:lnTo>
                  <a:lnTo>
                    <a:pt x="0" y="192"/>
                  </a:lnTo>
                  <a:lnTo>
                    <a:pt x="0" y="197"/>
                  </a:lnTo>
                  <a:lnTo>
                    <a:pt x="3" y="199"/>
                  </a:lnTo>
                  <a:lnTo>
                    <a:pt x="7" y="195"/>
                  </a:lnTo>
                  <a:lnTo>
                    <a:pt x="10" y="197"/>
                  </a:lnTo>
                  <a:lnTo>
                    <a:pt x="10" y="199"/>
                  </a:lnTo>
                  <a:lnTo>
                    <a:pt x="7" y="199"/>
                  </a:lnTo>
                  <a:lnTo>
                    <a:pt x="10" y="202"/>
                  </a:lnTo>
                  <a:lnTo>
                    <a:pt x="7" y="204"/>
                  </a:lnTo>
                  <a:lnTo>
                    <a:pt x="10" y="209"/>
                  </a:lnTo>
                  <a:lnTo>
                    <a:pt x="10" y="213"/>
                  </a:lnTo>
                  <a:lnTo>
                    <a:pt x="12" y="218"/>
                  </a:lnTo>
                  <a:lnTo>
                    <a:pt x="19" y="221"/>
                  </a:lnTo>
                  <a:lnTo>
                    <a:pt x="22" y="223"/>
                  </a:lnTo>
                  <a:lnTo>
                    <a:pt x="19" y="225"/>
                  </a:lnTo>
                  <a:lnTo>
                    <a:pt x="19" y="228"/>
                  </a:lnTo>
                  <a:lnTo>
                    <a:pt x="19" y="230"/>
                  </a:lnTo>
                  <a:lnTo>
                    <a:pt x="22" y="232"/>
                  </a:lnTo>
                  <a:lnTo>
                    <a:pt x="22" y="235"/>
                  </a:lnTo>
                  <a:lnTo>
                    <a:pt x="19" y="235"/>
                  </a:lnTo>
                  <a:lnTo>
                    <a:pt x="24" y="239"/>
                  </a:lnTo>
                  <a:lnTo>
                    <a:pt x="24" y="242"/>
                  </a:lnTo>
                  <a:lnTo>
                    <a:pt x="31" y="249"/>
                  </a:lnTo>
                  <a:lnTo>
                    <a:pt x="33" y="256"/>
                  </a:lnTo>
                  <a:lnTo>
                    <a:pt x="36" y="261"/>
                  </a:lnTo>
                  <a:lnTo>
                    <a:pt x="33" y="263"/>
                  </a:lnTo>
                  <a:lnTo>
                    <a:pt x="33" y="266"/>
                  </a:lnTo>
                  <a:lnTo>
                    <a:pt x="31" y="270"/>
                  </a:lnTo>
                  <a:lnTo>
                    <a:pt x="31" y="275"/>
                  </a:lnTo>
                  <a:lnTo>
                    <a:pt x="33" y="277"/>
                  </a:lnTo>
                  <a:lnTo>
                    <a:pt x="40" y="277"/>
                  </a:lnTo>
                  <a:lnTo>
                    <a:pt x="40" y="277"/>
                  </a:lnTo>
                  <a:lnTo>
                    <a:pt x="48" y="277"/>
                  </a:lnTo>
                  <a:lnTo>
                    <a:pt x="50" y="277"/>
                  </a:lnTo>
                  <a:lnTo>
                    <a:pt x="48" y="282"/>
                  </a:lnTo>
                  <a:lnTo>
                    <a:pt x="48" y="284"/>
                  </a:lnTo>
                  <a:lnTo>
                    <a:pt x="52" y="287"/>
                  </a:lnTo>
                  <a:lnTo>
                    <a:pt x="57" y="289"/>
                  </a:lnTo>
                  <a:lnTo>
                    <a:pt x="59" y="289"/>
                  </a:lnTo>
                  <a:lnTo>
                    <a:pt x="64" y="292"/>
                  </a:lnTo>
                  <a:lnTo>
                    <a:pt x="64" y="294"/>
                  </a:lnTo>
                  <a:lnTo>
                    <a:pt x="69" y="296"/>
                  </a:lnTo>
                  <a:lnTo>
                    <a:pt x="71" y="296"/>
                  </a:lnTo>
                  <a:lnTo>
                    <a:pt x="74" y="299"/>
                  </a:lnTo>
                  <a:lnTo>
                    <a:pt x="71" y="301"/>
                  </a:lnTo>
                  <a:lnTo>
                    <a:pt x="69" y="303"/>
                  </a:lnTo>
                  <a:lnTo>
                    <a:pt x="69" y="306"/>
                  </a:lnTo>
                  <a:lnTo>
                    <a:pt x="66" y="308"/>
                  </a:lnTo>
                  <a:lnTo>
                    <a:pt x="71" y="310"/>
                  </a:lnTo>
                  <a:lnTo>
                    <a:pt x="76" y="313"/>
                  </a:lnTo>
                  <a:lnTo>
                    <a:pt x="76" y="310"/>
                  </a:lnTo>
                  <a:lnTo>
                    <a:pt x="81" y="313"/>
                  </a:lnTo>
                  <a:lnTo>
                    <a:pt x="81" y="313"/>
                  </a:lnTo>
                  <a:lnTo>
                    <a:pt x="88" y="315"/>
                  </a:lnTo>
                  <a:lnTo>
                    <a:pt x="90" y="320"/>
                  </a:lnTo>
                  <a:lnTo>
                    <a:pt x="90" y="325"/>
                  </a:lnTo>
                  <a:lnTo>
                    <a:pt x="92" y="327"/>
                  </a:lnTo>
                  <a:lnTo>
                    <a:pt x="97" y="327"/>
                  </a:lnTo>
                  <a:lnTo>
                    <a:pt x="97" y="329"/>
                  </a:lnTo>
                  <a:lnTo>
                    <a:pt x="97" y="334"/>
                  </a:lnTo>
                  <a:lnTo>
                    <a:pt x="100" y="336"/>
                  </a:lnTo>
                  <a:lnTo>
                    <a:pt x="107" y="336"/>
                  </a:lnTo>
                  <a:lnTo>
                    <a:pt x="109" y="339"/>
                  </a:lnTo>
                  <a:lnTo>
                    <a:pt x="109" y="341"/>
                  </a:lnTo>
                  <a:lnTo>
                    <a:pt x="109" y="348"/>
                  </a:lnTo>
                  <a:lnTo>
                    <a:pt x="111" y="351"/>
                  </a:lnTo>
                  <a:lnTo>
                    <a:pt x="114" y="351"/>
                  </a:lnTo>
                  <a:lnTo>
                    <a:pt x="116" y="353"/>
                  </a:lnTo>
                  <a:lnTo>
                    <a:pt x="116" y="355"/>
                  </a:lnTo>
                  <a:lnTo>
                    <a:pt x="116" y="355"/>
                  </a:lnTo>
                  <a:lnTo>
                    <a:pt x="118" y="358"/>
                  </a:lnTo>
                  <a:lnTo>
                    <a:pt x="121" y="360"/>
                  </a:lnTo>
                  <a:lnTo>
                    <a:pt x="123" y="363"/>
                  </a:lnTo>
                  <a:lnTo>
                    <a:pt x="126" y="365"/>
                  </a:lnTo>
                  <a:lnTo>
                    <a:pt x="128" y="367"/>
                  </a:lnTo>
                  <a:lnTo>
                    <a:pt x="133" y="370"/>
                  </a:lnTo>
                  <a:lnTo>
                    <a:pt x="135" y="370"/>
                  </a:lnTo>
                  <a:lnTo>
                    <a:pt x="137" y="365"/>
                  </a:lnTo>
                  <a:lnTo>
                    <a:pt x="140" y="365"/>
                  </a:lnTo>
                  <a:lnTo>
                    <a:pt x="144" y="365"/>
                  </a:lnTo>
                  <a:lnTo>
                    <a:pt x="147" y="365"/>
                  </a:lnTo>
                  <a:lnTo>
                    <a:pt x="147" y="365"/>
                  </a:lnTo>
                  <a:lnTo>
                    <a:pt x="149" y="365"/>
                  </a:lnTo>
                  <a:lnTo>
                    <a:pt x="154" y="365"/>
                  </a:lnTo>
                  <a:lnTo>
                    <a:pt x="154" y="363"/>
                  </a:lnTo>
                  <a:lnTo>
                    <a:pt x="156" y="360"/>
                  </a:lnTo>
                  <a:lnTo>
                    <a:pt x="161" y="360"/>
                  </a:lnTo>
                  <a:lnTo>
                    <a:pt x="163" y="360"/>
                  </a:lnTo>
                  <a:lnTo>
                    <a:pt x="166" y="367"/>
                  </a:lnTo>
                  <a:lnTo>
                    <a:pt x="168" y="370"/>
                  </a:lnTo>
                  <a:lnTo>
                    <a:pt x="168" y="370"/>
                  </a:lnTo>
                  <a:lnTo>
                    <a:pt x="175" y="372"/>
                  </a:lnTo>
                  <a:lnTo>
                    <a:pt x="178" y="374"/>
                  </a:lnTo>
                  <a:lnTo>
                    <a:pt x="178" y="379"/>
                  </a:lnTo>
                  <a:lnTo>
                    <a:pt x="180" y="379"/>
                  </a:lnTo>
                  <a:lnTo>
                    <a:pt x="180" y="381"/>
                  </a:lnTo>
                  <a:lnTo>
                    <a:pt x="180" y="384"/>
                  </a:lnTo>
                  <a:lnTo>
                    <a:pt x="182" y="384"/>
                  </a:lnTo>
                  <a:lnTo>
                    <a:pt x="187" y="384"/>
                  </a:lnTo>
                  <a:lnTo>
                    <a:pt x="187" y="386"/>
                  </a:lnTo>
                  <a:lnTo>
                    <a:pt x="189" y="384"/>
                  </a:lnTo>
                  <a:lnTo>
                    <a:pt x="187" y="384"/>
                  </a:lnTo>
                  <a:lnTo>
                    <a:pt x="187" y="379"/>
                  </a:lnTo>
                  <a:lnTo>
                    <a:pt x="189" y="377"/>
                  </a:lnTo>
                  <a:lnTo>
                    <a:pt x="194" y="379"/>
                  </a:lnTo>
                  <a:lnTo>
                    <a:pt x="199" y="381"/>
                  </a:lnTo>
                  <a:lnTo>
                    <a:pt x="204" y="381"/>
                  </a:lnTo>
                  <a:lnTo>
                    <a:pt x="206" y="381"/>
                  </a:lnTo>
                  <a:lnTo>
                    <a:pt x="206" y="384"/>
                  </a:lnTo>
                  <a:lnTo>
                    <a:pt x="211" y="386"/>
                  </a:lnTo>
                  <a:lnTo>
                    <a:pt x="213" y="386"/>
                  </a:lnTo>
                  <a:lnTo>
                    <a:pt x="213" y="384"/>
                  </a:lnTo>
                  <a:lnTo>
                    <a:pt x="215" y="381"/>
                  </a:lnTo>
                  <a:lnTo>
                    <a:pt x="218" y="381"/>
                  </a:lnTo>
                  <a:lnTo>
                    <a:pt x="220" y="379"/>
                  </a:lnTo>
                  <a:lnTo>
                    <a:pt x="223" y="379"/>
                  </a:lnTo>
                  <a:lnTo>
                    <a:pt x="227" y="379"/>
                  </a:lnTo>
                  <a:lnTo>
                    <a:pt x="234" y="377"/>
                  </a:lnTo>
                  <a:lnTo>
                    <a:pt x="239" y="379"/>
                  </a:lnTo>
                  <a:lnTo>
                    <a:pt x="244" y="377"/>
                  </a:lnTo>
                  <a:lnTo>
                    <a:pt x="246" y="374"/>
                  </a:lnTo>
                  <a:lnTo>
                    <a:pt x="251" y="370"/>
                  </a:lnTo>
                  <a:lnTo>
                    <a:pt x="251" y="370"/>
                  </a:lnTo>
                  <a:lnTo>
                    <a:pt x="253" y="367"/>
                  </a:lnTo>
                  <a:lnTo>
                    <a:pt x="256" y="367"/>
                  </a:lnTo>
                  <a:lnTo>
                    <a:pt x="258" y="365"/>
                  </a:lnTo>
                  <a:lnTo>
                    <a:pt x="260" y="360"/>
                  </a:lnTo>
                  <a:lnTo>
                    <a:pt x="263" y="360"/>
                  </a:lnTo>
                  <a:lnTo>
                    <a:pt x="267" y="353"/>
                  </a:lnTo>
                  <a:lnTo>
                    <a:pt x="275" y="346"/>
                  </a:lnTo>
                  <a:lnTo>
                    <a:pt x="275" y="339"/>
                  </a:lnTo>
                  <a:lnTo>
                    <a:pt x="272" y="336"/>
                  </a:lnTo>
                  <a:lnTo>
                    <a:pt x="270" y="329"/>
                  </a:lnTo>
                  <a:lnTo>
                    <a:pt x="267" y="325"/>
                  </a:lnTo>
                  <a:lnTo>
                    <a:pt x="265" y="322"/>
                  </a:lnTo>
                  <a:lnTo>
                    <a:pt x="263" y="320"/>
                  </a:lnTo>
                  <a:lnTo>
                    <a:pt x="260" y="320"/>
                  </a:lnTo>
                  <a:lnTo>
                    <a:pt x="258" y="318"/>
                  </a:lnTo>
                  <a:lnTo>
                    <a:pt x="258" y="315"/>
                  </a:lnTo>
                  <a:lnTo>
                    <a:pt x="256" y="315"/>
                  </a:lnTo>
                  <a:lnTo>
                    <a:pt x="251" y="308"/>
                  </a:lnTo>
                  <a:lnTo>
                    <a:pt x="249" y="306"/>
                  </a:lnTo>
                  <a:lnTo>
                    <a:pt x="249" y="303"/>
                  </a:lnTo>
                  <a:lnTo>
                    <a:pt x="244" y="299"/>
                  </a:lnTo>
                  <a:lnTo>
                    <a:pt x="244" y="296"/>
                  </a:lnTo>
                  <a:lnTo>
                    <a:pt x="234" y="296"/>
                  </a:lnTo>
                  <a:lnTo>
                    <a:pt x="230" y="296"/>
                  </a:lnTo>
                  <a:lnTo>
                    <a:pt x="230" y="294"/>
                  </a:lnTo>
                  <a:lnTo>
                    <a:pt x="232" y="289"/>
                  </a:lnTo>
                  <a:lnTo>
                    <a:pt x="234" y="287"/>
                  </a:lnTo>
                  <a:lnTo>
                    <a:pt x="234" y="284"/>
                  </a:lnTo>
                  <a:lnTo>
                    <a:pt x="239" y="284"/>
                  </a:lnTo>
                  <a:lnTo>
                    <a:pt x="244" y="284"/>
                  </a:lnTo>
                  <a:lnTo>
                    <a:pt x="246" y="284"/>
                  </a:lnTo>
                  <a:lnTo>
                    <a:pt x="249" y="284"/>
                  </a:lnTo>
                  <a:lnTo>
                    <a:pt x="249" y="282"/>
                  </a:lnTo>
                  <a:lnTo>
                    <a:pt x="251" y="282"/>
                  </a:lnTo>
                  <a:lnTo>
                    <a:pt x="253" y="273"/>
                  </a:lnTo>
                  <a:lnTo>
                    <a:pt x="251" y="263"/>
                  </a:lnTo>
                  <a:lnTo>
                    <a:pt x="253" y="258"/>
                  </a:lnTo>
                  <a:lnTo>
                    <a:pt x="256" y="254"/>
                  </a:lnTo>
                  <a:lnTo>
                    <a:pt x="256" y="249"/>
                  </a:lnTo>
                  <a:lnTo>
                    <a:pt x="256" y="247"/>
                  </a:lnTo>
                  <a:lnTo>
                    <a:pt x="256" y="242"/>
                  </a:lnTo>
                  <a:lnTo>
                    <a:pt x="260" y="237"/>
                  </a:lnTo>
                  <a:lnTo>
                    <a:pt x="263" y="235"/>
                  </a:lnTo>
                  <a:lnTo>
                    <a:pt x="263" y="232"/>
                  </a:lnTo>
                  <a:lnTo>
                    <a:pt x="265" y="235"/>
                  </a:lnTo>
                  <a:lnTo>
                    <a:pt x="270" y="218"/>
                  </a:lnTo>
                  <a:lnTo>
                    <a:pt x="272" y="213"/>
                  </a:lnTo>
                  <a:lnTo>
                    <a:pt x="277" y="209"/>
                  </a:lnTo>
                  <a:lnTo>
                    <a:pt x="277" y="206"/>
                  </a:lnTo>
                  <a:lnTo>
                    <a:pt x="284" y="197"/>
                  </a:lnTo>
                  <a:lnTo>
                    <a:pt x="284" y="195"/>
                  </a:lnTo>
                  <a:lnTo>
                    <a:pt x="286" y="192"/>
                  </a:lnTo>
                  <a:lnTo>
                    <a:pt x="289" y="192"/>
                  </a:lnTo>
                  <a:lnTo>
                    <a:pt x="291" y="187"/>
                  </a:lnTo>
                  <a:lnTo>
                    <a:pt x="296" y="178"/>
                  </a:lnTo>
                  <a:lnTo>
                    <a:pt x="296" y="171"/>
                  </a:lnTo>
                  <a:lnTo>
                    <a:pt x="298" y="164"/>
                  </a:lnTo>
                  <a:lnTo>
                    <a:pt x="301" y="164"/>
                  </a:lnTo>
                  <a:lnTo>
                    <a:pt x="298" y="161"/>
                  </a:lnTo>
                  <a:lnTo>
                    <a:pt x="298" y="159"/>
                  </a:lnTo>
                  <a:lnTo>
                    <a:pt x="296" y="150"/>
                  </a:lnTo>
                  <a:lnTo>
                    <a:pt x="296" y="145"/>
                  </a:lnTo>
                  <a:lnTo>
                    <a:pt x="298" y="142"/>
                  </a:lnTo>
                  <a:lnTo>
                    <a:pt x="298" y="140"/>
                  </a:lnTo>
                  <a:lnTo>
                    <a:pt x="303" y="133"/>
                  </a:lnTo>
                  <a:lnTo>
                    <a:pt x="303" y="124"/>
                  </a:lnTo>
                  <a:lnTo>
                    <a:pt x="305" y="116"/>
                  </a:lnTo>
                  <a:lnTo>
                    <a:pt x="308" y="116"/>
                  </a:lnTo>
                  <a:lnTo>
                    <a:pt x="305" y="114"/>
                  </a:lnTo>
                  <a:lnTo>
                    <a:pt x="305" y="112"/>
                  </a:lnTo>
                  <a:lnTo>
                    <a:pt x="305" y="107"/>
                  </a:lnTo>
                  <a:lnTo>
                    <a:pt x="305" y="105"/>
                  </a:lnTo>
                  <a:lnTo>
                    <a:pt x="308" y="102"/>
                  </a:lnTo>
                  <a:lnTo>
                    <a:pt x="315" y="102"/>
                  </a:lnTo>
                  <a:lnTo>
                    <a:pt x="315" y="100"/>
                  </a:lnTo>
                  <a:lnTo>
                    <a:pt x="315" y="97"/>
                  </a:lnTo>
                  <a:lnTo>
                    <a:pt x="315" y="95"/>
                  </a:lnTo>
                  <a:lnTo>
                    <a:pt x="317" y="95"/>
                  </a:lnTo>
                  <a:lnTo>
                    <a:pt x="319" y="93"/>
                  </a:lnTo>
                  <a:lnTo>
                    <a:pt x="324" y="93"/>
                  </a:lnTo>
                  <a:lnTo>
                    <a:pt x="327" y="90"/>
                  </a:lnTo>
                  <a:lnTo>
                    <a:pt x="329" y="90"/>
                  </a:lnTo>
                  <a:lnTo>
                    <a:pt x="334" y="88"/>
                  </a:lnTo>
                  <a:lnTo>
                    <a:pt x="336" y="83"/>
                  </a:lnTo>
                  <a:lnTo>
                    <a:pt x="334" y="83"/>
                  </a:lnTo>
                  <a:lnTo>
                    <a:pt x="334" y="81"/>
                  </a:lnTo>
                  <a:lnTo>
                    <a:pt x="329" y="79"/>
                  </a:lnTo>
                  <a:lnTo>
                    <a:pt x="327" y="79"/>
                  </a:lnTo>
                  <a:lnTo>
                    <a:pt x="327" y="74"/>
                  </a:lnTo>
                  <a:lnTo>
                    <a:pt x="317" y="69"/>
                  </a:lnTo>
                  <a:lnTo>
                    <a:pt x="315" y="69"/>
                  </a:lnTo>
                  <a:lnTo>
                    <a:pt x="310" y="62"/>
                  </a:lnTo>
                  <a:lnTo>
                    <a:pt x="308" y="53"/>
                  </a:lnTo>
                  <a:lnTo>
                    <a:pt x="308" y="45"/>
                  </a:lnTo>
                  <a:lnTo>
                    <a:pt x="308" y="36"/>
                  </a:lnTo>
                  <a:lnTo>
                    <a:pt x="303" y="22"/>
                  </a:lnTo>
                  <a:lnTo>
                    <a:pt x="303" y="19"/>
                  </a:lnTo>
                  <a:lnTo>
                    <a:pt x="303" y="17"/>
                  </a:lnTo>
                  <a:lnTo>
                    <a:pt x="305" y="19"/>
                  </a:lnTo>
                  <a:lnTo>
                    <a:pt x="305" y="22"/>
                  </a:lnTo>
                  <a:lnTo>
                    <a:pt x="305" y="22"/>
                  </a:lnTo>
                  <a:lnTo>
                    <a:pt x="305" y="19"/>
                  </a:lnTo>
                  <a:lnTo>
                    <a:pt x="303" y="15"/>
                  </a:lnTo>
                  <a:lnTo>
                    <a:pt x="301" y="10"/>
                  </a:lnTo>
                  <a:lnTo>
                    <a:pt x="301" y="8"/>
                  </a:lnTo>
                  <a:lnTo>
                    <a:pt x="301" y="8"/>
                  </a:lnTo>
                  <a:lnTo>
                    <a:pt x="298" y="5"/>
                  </a:lnTo>
                  <a:lnTo>
                    <a:pt x="301" y="5"/>
                  </a:lnTo>
                  <a:lnTo>
                    <a:pt x="298" y="3"/>
                  </a:lnTo>
                  <a:lnTo>
                    <a:pt x="298" y="3"/>
                  </a:lnTo>
                  <a:lnTo>
                    <a:pt x="298" y="0"/>
                  </a:lnTo>
                  <a:lnTo>
                    <a:pt x="57" y="3"/>
                  </a:lnTo>
                  <a:lnTo>
                    <a:pt x="57" y="41"/>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633" name="Freeform 929"/>
            <p:cNvSpPr>
              <a:spLocks/>
            </p:cNvSpPr>
            <p:nvPr/>
          </p:nvSpPr>
          <p:spPr bwMode="auto">
            <a:xfrm>
              <a:off x="6713136" y="4280180"/>
              <a:ext cx="368849" cy="281710"/>
            </a:xfrm>
            <a:custGeom>
              <a:avLst/>
              <a:gdLst>
                <a:gd name="T0" fmla="*/ 56 w 309"/>
                <a:gd name="T1" fmla="*/ 198 h 236"/>
                <a:gd name="T2" fmla="*/ 63 w 309"/>
                <a:gd name="T3" fmla="*/ 215 h 236"/>
                <a:gd name="T4" fmla="*/ 82 w 309"/>
                <a:gd name="T5" fmla="*/ 215 h 236"/>
                <a:gd name="T6" fmla="*/ 101 w 309"/>
                <a:gd name="T7" fmla="*/ 227 h 236"/>
                <a:gd name="T8" fmla="*/ 113 w 309"/>
                <a:gd name="T9" fmla="*/ 231 h 236"/>
                <a:gd name="T10" fmla="*/ 127 w 309"/>
                <a:gd name="T11" fmla="*/ 236 h 236"/>
                <a:gd name="T12" fmla="*/ 139 w 309"/>
                <a:gd name="T13" fmla="*/ 227 h 236"/>
                <a:gd name="T14" fmla="*/ 149 w 309"/>
                <a:gd name="T15" fmla="*/ 222 h 236"/>
                <a:gd name="T16" fmla="*/ 163 w 309"/>
                <a:gd name="T17" fmla="*/ 222 h 236"/>
                <a:gd name="T18" fmla="*/ 177 w 309"/>
                <a:gd name="T19" fmla="*/ 227 h 236"/>
                <a:gd name="T20" fmla="*/ 184 w 309"/>
                <a:gd name="T21" fmla="*/ 224 h 236"/>
                <a:gd name="T22" fmla="*/ 203 w 309"/>
                <a:gd name="T23" fmla="*/ 217 h 236"/>
                <a:gd name="T24" fmla="*/ 212 w 309"/>
                <a:gd name="T25" fmla="*/ 208 h 236"/>
                <a:gd name="T26" fmla="*/ 234 w 309"/>
                <a:gd name="T27" fmla="*/ 203 h 236"/>
                <a:gd name="T28" fmla="*/ 283 w 309"/>
                <a:gd name="T29" fmla="*/ 142 h 236"/>
                <a:gd name="T30" fmla="*/ 210 w 309"/>
                <a:gd name="T31" fmla="*/ 118 h 236"/>
                <a:gd name="T32" fmla="*/ 203 w 309"/>
                <a:gd name="T33" fmla="*/ 104 h 236"/>
                <a:gd name="T34" fmla="*/ 201 w 309"/>
                <a:gd name="T35" fmla="*/ 82 h 236"/>
                <a:gd name="T36" fmla="*/ 186 w 309"/>
                <a:gd name="T37" fmla="*/ 85 h 236"/>
                <a:gd name="T38" fmla="*/ 179 w 309"/>
                <a:gd name="T39" fmla="*/ 78 h 236"/>
                <a:gd name="T40" fmla="*/ 182 w 309"/>
                <a:gd name="T41" fmla="*/ 63 h 236"/>
                <a:gd name="T42" fmla="*/ 189 w 309"/>
                <a:gd name="T43" fmla="*/ 54 h 236"/>
                <a:gd name="T44" fmla="*/ 179 w 309"/>
                <a:gd name="T45" fmla="*/ 45 h 236"/>
                <a:gd name="T46" fmla="*/ 170 w 309"/>
                <a:gd name="T47" fmla="*/ 35 h 236"/>
                <a:gd name="T48" fmla="*/ 158 w 309"/>
                <a:gd name="T49" fmla="*/ 23 h 236"/>
                <a:gd name="T50" fmla="*/ 149 w 309"/>
                <a:gd name="T51" fmla="*/ 21 h 236"/>
                <a:gd name="T52" fmla="*/ 137 w 309"/>
                <a:gd name="T53" fmla="*/ 11 h 236"/>
                <a:gd name="T54" fmla="*/ 125 w 309"/>
                <a:gd name="T55" fmla="*/ 7 h 236"/>
                <a:gd name="T56" fmla="*/ 115 w 309"/>
                <a:gd name="T57" fmla="*/ 4 h 236"/>
                <a:gd name="T58" fmla="*/ 106 w 309"/>
                <a:gd name="T59" fmla="*/ 2 h 236"/>
                <a:gd name="T60" fmla="*/ 92 w 309"/>
                <a:gd name="T61" fmla="*/ 4 h 236"/>
                <a:gd name="T62" fmla="*/ 82 w 309"/>
                <a:gd name="T63" fmla="*/ 11 h 236"/>
                <a:gd name="T64" fmla="*/ 73 w 309"/>
                <a:gd name="T65" fmla="*/ 14 h 236"/>
                <a:gd name="T66" fmla="*/ 66 w 309"/>
                <a:gd name="T67" fmla="*/ 21 h 236"/>
                <a:gd name="T68" fmla="*/ 59 w 309"/>
                <a:gd name="T69" fmla="*/ 42 h 236"/>
                <a:gd name="T70" fmla="*/ 54 w 309"/>
                <a:gd name="T71" fmla="*/ 47 h 236"/>
                <a:gd name="T72" fmla="*/ 42 w 309"/>
                <a:gd name="T73" fmla="*/ 63 h 236"/>
                <a:gd name="T74" fmla="*/ 33 w 309"/>
                <a:gd name="T75" fmla="*/ 82 h 236"/>
                <a:gd name="T76" fmla="*/ 26 w 309"/>
                <a:gd name="T77" fmla="*/ 92 h 236"/>
                <a:gd name="T78" fmla="*/ 26 w 309"/>
                <a:gd name="T79" fmla="*/ 104 h 236"/>
                <a:gd name="T80" fmla="*/ 23 w 309"/>
                <a:gd name="T81" fmla="*/ 123 h 236"/>
                <a:gd name="T82" fmla="*/ 19 w 309"/>
                <a:gd name="T83" fmla="*/ 134 h 236"/>
                <a:gd name="T84" fmla="*/ 9 w 309"/>
                <a:gd name="T85" fmla="*/ 134 h 236"/>
                <a:gd name="T86" fmla="*/ 2 w 309"/>
                <a:gd name="T87" fmla="*/ 139 h 236"/>
                <a:gd name="T88" fmla="*/ 4 w 309"/>
                <a:gd name="T89" fmla="*/ 146 h 236"/>
                <a:gd name="T90" fmla="*/ 19 w 309"/>
                <a:gd name="T91" fmla="*/ 153 h 236"/>
                <a:gd name="T92" fmla="*/ 26 w 309"/>
                <a:gd name="T93" fmla="*/ 165 h 236"/>
                <a:gd name="T94" fmla="*/ 30 w 309"/>
                <a:gd name="T95" fmla="*/ 170 h 236"/>
                <a:gd name="T96" fmla="*/ 37 w 309"/>
                <a:gd name="T97" fmla="*/ 175 h 236"/>
                <a:gd name="T98" fmla="*/ 45 w 309"/>
                <a:gd name="T99" fmla="*/ 189 h 236"/>
                <a:gd name="T100" fmla="*/ 49 w 309"/>
                <a:gd name="T101" fmla="*/ 198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09" h="236">
                  <a:moveTo>
                    <a:pt x="49" y="198"/>
                  </a:moveTo>
                  <a:lnTo>
                    <a:pt x="54" y="198"/>
                  </a:lnTo>
                  <a:lnTo>
                    <a:pt x="56" y="198"/>
                  </a:lnTo>
                  <a:lnTo>
                    <a:pt x="56" y="210"/>
                  </a:lnTo>
                  <a:lnTo>
                    <a:pt x="59" y="215"/>
                  </a:lnTo>
                  <a:lnTo>
                    <a:pt x="63" y="215"/>
                  </a:lnTo>
                  <a:lnTo>
                    <a:pt x="68" y="213"/>
                  </a:lnTo>
                  <a:lnTo>
                    <a:pt x="73" y="215"/>
                  </a:lnTo>
                  <a:lnTo>
                    <a:pt x="82" y="215"/>
                  </a:lnTo>
                  <a:lnTo>
                    <a:pt x="87" y="217"/>
                  </a:lnTo>
                  <a:lnTo>
                    <a:pt x="94" y="224"/>
                  </a:lnTo>
                  <a:lnTo>
                    <a:pt x="101" y="227"/>
                  </a:lnTo>
                  <a:lnTo>
                    <a:pt x="104" y="231"/>
                  </a:lnTo>
                  <a:lnTo>
                    <a:pt x="106" y="231"/>
                  </a:lnTo>
                  <a:lnTo>
                    <a:pt x="113" y="231"/>
                  </a:lnTo>
                  <a:lnTo>
                    <a:pt x="118" y="234"/>
                  </a:lnTo>
                  <a:lnTo>
                    <a:pt x="125" y="234"/>
                  </a:lnTo>
                  <a:lnTo>
                    <a:pt x="127" y="236"/>
                  </a:lnTo>
                  <a:lnTo>
                    <a:pt x="130" y="236"/>
                  </a:lnTo>
                  <a:lnTo>
                    <a:pt x="134" y="234"/>
                  </a:lnTo>
                  <a:lnTo>
                    <a:pt x="139" y="227"/>
                  </a:lnTo>
                  <a:lnTo>
                    <a:pt x="142" y="224"/>
                  </a:lnTo>
                  <a:lnTo>
                    <a:pt x="146" y="222"/>
                  </a:lnTo>
                  <a:lnTo>
                    <a:pt x="149" y="222"/>
                  </a:lnTo>
                  <a:lnTo>
                    <a:pt x="151" y="222"/>
                  </a:lnTo>
                  <a:lnTo>
                    <a:pt x="160" y="220"/>
                  </a:lnTo>
                  <a:lnTo>
                    <a:pt x="163" y="222"/>
                  </a:lnTo>
                  <a:lnTo>
                    <a:pt x="165" y="227"/>
                  </a:lnTo>
                  <a:lnTo>
                    <a:pt x="170" y="227"/>
                  </a:lnTo>
                  <a:lnTo>
                    <a:pt x="177" y="227"/>
                  </a:lnTo>
                  <a:lnTo>
                    <a:pt x="182" y="227"/>
                  </a:lnTo>
                  <a:lnTo>
                    <a:pt x="184" y="227"/>
                  </a:lnTo>
                  <a:lnTo>
                    <a:pt x="184" y="224"/>
                  </a:lnTo>
                  <a:lnTo>
                    <a:pt x="191" y="220"/>
                  </a:lnTo>
                  <a:lnTo>
                    <a:pt x="198" y="220"/>
                  </a:lnTo>
                  <a:lnTo>
                    <a:pt x="203" y="217"/>
                  </a:lnTo>
                  <a:lnTo>
                    <a:pt x="208" y="215"/>
                  </a:lnTo>
                  <a:lnTo>
                    <a:pt x="208" y="210"/>
                  </a:lnTo>
                  <a:lnTo>
                    <a:pt x="212" y="208"/>
                  </a:lnTo>
                  <a:lnTo>
                    <a:pt x="217" y="208"/>
                  </a:lnTo>
                  <a:lnTo>
                    <a:pt x="222" y="205"/>
                  </a:lnTo>
                  <a:lnTo>
                    <a:pt x="234" y="203"/>
                  </a:lnTo>
                  <a:lnTo>
                    <a:pt x="246" y="205"/>
                  </a:lnTo>
                  <a:lnTo>
                    <a:pt x="309" y="142"/>
                  </a:lnTo>
                  <a:lnTo>
                    <a:pt x="283" y="142"/>
                  </a:lnTo>
                  <a:lnTo>
                    <a:pt x="224" y="123"/>
                  </a:lnTo>
                  <a:lnTo>
                    <a:pt x="217" y="118"/>
                  </a:lnTo>
                  <a:lnTo>
                    <a:pt x="210" y="118"/>
                  </a:lnTo>
                  <a:lnTo>
                    <a:pt x="208" y="111"/>
                  </a:lnTo>
                  <a:lnTo>
                    <a:pt x="210" y="106"/>
                  </a:lnTo>
                  <a:lnTo>
                    <a:pt x="203" y="104"/>
                  </a:lnTo>
                  <a:lnTo>
                    <a:pt x="201" y="92"/>
                  </a:lnTo>
                  <a:lnTo>
                    <a:pt x="198" y="85"/>
                  </a:lnTo>
                  <a:lnTo>
                    <a:pt x="201" y="82"/>
                  </a:lnTo>
                  <a:lnTo>
                    <a:pt x="196" y="80"/>
                  </a:lnTo>
                  <a:lnTo>
                    <a:pt x="191" y="80"/>
                  </a:lnTo>
                  <a:lnTo>
                    <a:pt x="186" y="85"/>
                  </a:lnTo>
                  <a:lnTo>
                    <a:pt x="179" y="85"/>
                  </a:lnTo>
                  <a:lnTo>
                    <a:pt x="177" y="82"/>
                  </a:lnTo>
                  <a:lnTo>
                    <a:pt x="179" y="78"/>
                  </a:lnTo>
                  <a:lnTo>
                    <a:pt x="179" y="73"/>
                  </a:lnTo>
                  <a:lnTo>
                    <a:pt x="182" y="71"/>
                  </a:lnTo>
                  <a:lnTo>
                    <a:pt x="182" y="63"/>
                  </a:lnTo>
                  <a:lnTo>
                    <a:pt x="184" y="61"/>
                  </a:lnTo>
                  <a:lnTo>
                    <a:pt x="184" y="56"/>
                  </a:lnTo>
                  <a:lnTo>
                    <a:pt x="189" y="54"/>
                  </a:lnTo>
                  <a:lnTo>
                    <a:pt x="182" y="47"/>
                  </a:lnTo>
                  <a:lnTo>
                    <a:pt x="179" y="47"/>
                  </a:lnTo>
                  <a:lnTo>
                    <a:pt x="179" y="45"/>
                  </a:lnTo>
                  <a:lnTo>
                    <a:pt x="177" y="42"/>
                  </a:lnTo>
                  <a:lnTo>
                    <a:pt x="175" y="35"/>
                  </a:lnTo>
                  <a:lnTo>
                    <a:pt x="170" y="35"/>
                  </a:lnTo>
                  <a:lnTo>
                    <a:pt x="165" y="28"/>
                  </a:lnTo>
                  <a:lnTo>
                    <a:pt x="160" y="26"/>
                  </a:lnTo>
                  <a:lnTo>
                    <a:pt x="158" y="23"/>
                  </a:lnTo>
                  <a:lnTo>
                    <a:pt x="156" y="23"/>
                  </a:lnTo>
                  <a:lnTo>
                    <a:pt x="153" y="23"/>
                  </a:lnTo>
                  <a:lnTo>
                    <a:pt x="149" y="21"/>
                  </a:lnTo>
                  <a:lnTo>
                    <a:pt x="146" y="18"/>
                  </a:lnTo>
                  <a:lnTo>
                    <a:pt x="139" y="11"/>
                  </a:lnTo>
                  <a:lnTo>
                    <a:pt x="137" y="11"/>
                  </a:lnTo>
                  <a:lnTo>
                    <a:pt x="132" y="7"/>
                  </a:lnTo>
                  <a:lnTo>
                    <a:pt x="127" y="7"/>
                  </a:lnTo>
                  <a:lnTo>
                    <a:pt x="125" y="7"/>
                  </a:lnTo>
                  <a:lnTo>
                    <a:pt x="125" y="9"/>
                  </a:lnTo>
                  <a:lnTo>
                    <a:pt x="118" y="4"/>
                  </a:lnTo>
                  <a:lnTo>
                    <a:pt x="115" y="4"/>
                  </a:lnTo>
                  <a:lnTo>
                    <a:pt x="113" y="4"/>
                  </a:lnTo>
                  <a:lnTo>
                    <a:pt x="111" y="2"/>
                  </a:lnTo>
                  <a:lnTo>
                    <a:pt x="106" y="2"/>
                  </a:lnTo>
                  <a:lnTo>
                    <a:pt x="104" y="7"/>
                  </a:lnTo>
                  <a:lnTo>
                    <a:pt x="99" y="7"/>
                  </a:lnTo>
                  <a:lnTo>
                    <a:pt x="92" y="4"/>
                  </a:lnTo>
                  <a:lnTo>
                    <a:pt x="89" y="2"/>
                  </a:lnTo>
                  <a:lnTo>
                    <a:pt x="87" y="0"/>
                  </a:lnTo>
                  <a:lnTo>
                    <a:pt x="82" y="11"/>
                  </a:lnTo>
                  <a:lnTo>
                    <a:pt x="78" y="11"/>
                  </a:lnTo>
                  <a:lnTo>
                    <a:pt x="78" y="14"/>
                  </a:lnTo>
                  <a:lnTo>
                    <a:pt x="73" y="14"/>
                  </a:lnTo>
                  <a:lnTo>
                    <a:pt x="71" y="14"/>
                  </a:lnTo>
                  <a:lnTo>
                    <a:pt x="68" y="14"/>
                  </a:lnTo>
                  <a:lnTo>
                    <a:pt x="66" y="21"/>
                  </a:lnTo>
                  <a:lnTo>
                    <a:pt x="66" y="28"/>
                  </a:lnTo>
                  <a:lnTo>
                    <a:pt x="61" y="37"/>
                  </a:lnTo>
                  <a:lnTo>
                    <a:pt x="59" y="42"/>
                  </a:lnTo>
                  <a:lnTo>
                    <a:pt x="56" y="42"/>
                  </a:lnTo>
                  <a:lnTo>
                    <a:pt x="54" y="45"/>
                  </a:lnTo>
                  <a:lnTo>
                    <a:pt x="54" y="47"/>
                  </a:lnTo>
                  <a:lnTo>
                    <a:pt x="47" y="56"/>
                  </a:lnTo>
                  <a:lnTo>
                    <a:pt x="47" y="59"/>
                  </a:lnTo>
                  <a:lnTo>
                    <a:pt x="42" y="63"/>
                  </a:lnTo>
                  <a:lnTo>
                    <a:pt x="40" y="68"/>
                  </a:lnTo>
                  <a:lnTo>
                    <a:pt x="35" y="85"/>
                  </a:lnTo>
                  <a:lnTo>
                    <a:pt x="33" y="82"/>
                  </a:lnTo>
                  <a:lnTo>
                    <a:pt x="33" y="85"/>
                  </a:lnTo>
                  <a:lnTo>
                    <a:pt x="30" y="87"/>
                  </a:lnTo>
                  <a:lnTo>
                    <a:pt x="26" y="92"/>
                  </a:lnTo>
                  <a:lnTo>
                    <a:pt x="26" y="97"/>
                  </a:lnTo>
                  <a:lnTo>
                    <a:pt x="26" y="99"/>
                  </a:lnTo>
                  <a:lnTo>
                    <a:pt x="26" y="104"/>
                  </a:lnTo>
                  <a:lnTo>
                    <a:pt x="23" y="108"/>
                  </a:lnTo>
                  <a:lnTo>
                    <a:pt x="21" y="113"/>
                  </a:lnTo>
                  <a:lnTo>
                    <a:pt x="23" y="123"/>
                  </a:lnTo>
                  <a:lnTo>
                    <a:pt x="21" y="132"/>
                  </a:lnTo>
                  <a:lnTo>
                    <a:pt x="19" y="132"/>
                  </a:lnTo>
                  <a:lnTo>
                    <a:pt x="19" y="134"/>
                  </a:lnTo>
                  <a:lnTo>
                    <a:pt x="16" y="134"/>
                  </a:lnTo>
                  <a:lnTo>
                    <a:pt x="14" y="134"/>
                  </a:lnTo>
                  <a:lnTo>
                    <a:pt x="9" y="134"/>
                  </a:lnTo>
                  <a:lnTo>
                    <a:pt x="4" y="134"/>
                  </a:lnTo>
                  <a:lnTo>
                    <a:pt x="4" y="137"/>
                  </a:lnTo>
                  <a:lnTo>
                    <a:pt x="2" y="139"/>
                  </a:lnTo>
                  <a:lnTo>
                    <a:pt x="0" y="144"/>
                  </a:lnTo>
                  <a:lnTo>
                    <a:pt x="0" y="146"/>
                  </a:lnTo>
                  <a:lnTo>
                    <a:pt x="4" y="146"/>
                  </a:lnTo>
                  <a:lnTo>
                    <a:pt x="14" y="146"/>
                  </a:lnTo>
                  <a:lnTo>
                    <a:pt x="14" y="149"/>
                  </a:lnTo>
                  <a:lnTo>
                    <a:pt x="19" y="153"/>
                  </a:lnTo>
                  <a:lnTo>
                    <a:pt x="19" y="156"/>
                  </a:lnTo>
                  <a:lnTo>
                    <a:pt x="21" y="158"/>
                  </a:lnTo>
                  <a:lnTo>
                    <a:pt x="26" y="165"/>
                  </a:lnTo>
                  <a:lnTo>
                    <a:pt x="28" y="165"/>
                  </a:lnTo>
                  <a:lnTo>
                    <a:pt x="28" y="168"/>
                  </a:lnTo>
                  <a:lnTo>
                    <a:pt x="30" y="170"/>
                  </a:lnTo>
                  <a:lnTo>
                    <a:pt x="33" y="170"/>
                  </a:lnTo>
                  <a:lnTo>
                    <a:pt x="35" y="172"/>
                  </a:lnTo>
                  <a:lnTo>
                    <a:pt x="37" y="175"/>
                  </a:lnTo>
                  <a:lnTo>
                    <a:pt x="40" y="179"/>
                  </a:lnTo>
                  <a:lnTo>
                    <a:pt x="42" y="186"/>
                  </a:lnTo>
                  <a:lnTo>
                    <a:pt x="45" y="189"/>
                  </a:lnTo>
                  <a:lnTo>
                    <a:pt x="45" y="196"/>
                  </a:lnTo>
                  <a:lnTo>
                    <a:pt x="47" y="194"/>
                  </a:lnTo>
                  <a:lnTo>
                    <a:pt x="49" y="198"/>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634" name="Freeform 930"/>
            <p:cNvSpPr>
              <a:spLocks/>
            </p:cNvSpPr>
            <p:nvPr/>
          </p:nvSpPr>
          <p:spPr bwMode="auto">
            <a:xfrm>
              <a:off x="6791919" y="4200202"/>
              <a:ext cx="161148" cy="144436"/>
            </a:xfrm>
            <a:custGeom>
              <a:avLst/>
              <a:gdLst>
                <a:gd name="T0" fmla="*/ 31 w 135"/>
                <a:gd name="T1" fmla="*/ 7 h 121"/>
                <a:gd name="T2" fmla="*/ 23 w 135"/>
                <a:gd name="T3" fmla="*/ 10 h 121"/>
                <a:gd name="T4" fmla="*/ 19 w 135"/>
                <a:gd name="T5" fmla="*/ 12 h 121"/>
                <a:gd name="T6" fmla="*/ 19 w 135"/>
                <a:gd name="T7" fmla="*/ 17 h 121"/>
                <a:gd name="T8" fmla="*/ 12 w 135"/>
                <a:gd name="T9" fmla="*/ 19 h 121"/>
                <a:gd name="T10" fmla="*/ 9 w 135"/>
                <a:gd name="T11" fmla="*/ 24 h 121"/>
                <a:gd name="T12" fmla="*/ 9 w 135"/>
                <a:gd name="T13" fmla="*/ 31 h 121"/>
                <a:gd name="T14" fmla="*/ 9 w 135"/>
                <a:gd name="T15" fmla="*/ 33 h 121"/>
                <a:gd name="T16" fmla="*/ 7 w 135"/>
                <a:gd name="T17" fmla="*/ 50 h 121"/>
                <a:gd name="T18" fmla="*/ 2 w 135"/>
                <a:gd name="T19" fmla="*/ 59 h 121"/>
                <a:gd name="T20" fmla="*/ 0 w 135"/>
                <a:gd name="T21" fmla="*/ 67 h 121"/>
                <a:gd name="T22" fmla="*/ 2 w 135"/>
                <a:gd name="T23" fmla="*/ 78 h 121"/>
                <a:gd name="T24" fmla="*/ 12 w 135"/>
                <a:gd name="T25" fmla="*/ 81 h 121"/>
                <a:gd name="T26" fmla="*/ 16 w 135"/>
                <a:gd name="T27" fmla="*/ 78 h 121"/>
                <a:gd name="T28" fmla="*/ 23 w 135"/>
                <a:gd name="T29" fmla="*/ 69 h 121"/>
                <a:gd name="T30" fmla="*/ 33 w 135"/>
                <a:gd name="T31" fmla="*/ 74 h 121"/>
                <a:gd name="T32" fmla="*/ 40 w 135"/>
                <a:gd name="T33" fmla="*/ 69 h 121"/>
                <a:gd name="T34" fmla="*/ 47 w 135"/>
                <a:gd name="T35" fmla="*/ 71 h 121"/>
                <a:gd name="T36" fmla="*/ 52 w 135"/>
                <a:gd name="T37" fmla="*/ 71 h 121"/>
                <a:gd name="T38" fmla="*/ 59 w 135"/>
                <a:gd name="T39" fmla="*/ 74 h 121"/>
                <a:gd name="T40" fmla="*/ 66 w 135"/>
                <a:gd name="T41" fmla="*/ 74 h 121"/>
                <a:gd name="T42" fmla="*/ 73 w 135"/>
                <a:gd name="T43" fmla="*/ 78 h 121"/>
                <a:gd name="T44" fmla="*/ 83 w 135"/>
                <a:gd name="T45" fmla="*/ 88 h 121"/>
                <a:gd name="T46" fmla="*/ 90 w 135"/>
                <a:gd name="T47" fmla="*/ 90 h 121"/>
                <a:gd name="T48" fmla="*/ 94 w 135"/>
                <a:gd name="T49" fmla="*/ 93 h 121"/>
                <a:gd name="T50" fmla="*/ 104 w 135"/>
                <a:gd name="T51" fmla="*/ 102 h 121"/>
                <a:gd name="T52" fmla="*/ 111 w 135"/>
                <a:gd name="T53" fmla="*/ 109 h 121"/>
                <a:gd name="T54" fmla="*/ 113 w 135"/>
                <a:gd name="T55" fmla="*/ 114 h 121"/>
                <a:gd name="T56" fmla="*/ 123 w 135"/>
                <a:gd name="T57" fmla="*/ 121 h 121"/>
                <a:gd name="T58" fmla="*/ 128 w 135"/>
                <a:gd name="T59" fmla="*/ 119 h 121"/>
                <a:gd name="T60" fmla="*/ 135 w 135"/>
                <a:gd name="T61" fmla="*/ 114 h 121"/>
                <a:gd name="T62" fmla="*/ 135 w 135"/>
                <a:gd name="T63" fmla="*/ 112 h 121"/>
                <a:gd name="T64" fmla="*/ 130 w 135"/>
                <a:gd name="T65" fmla="*/ 112 h 121"/>
                <a:gd name="T66" fmla="*/ 125 w 135"/>
                <a:gd name="T67" fmla="*/ 109 h 121"/>
                <a:gd name="T68" fmla="*/ 123 w 135"/>
                <a:gd name="T69" fmla="*/ 102 h 121"/>
                <a:gd name="T70" fmla="*/ 118 w 135"/>
                <a:gd name="T71" fmla="*/ 95 h 121"/>
                <a:gd name="T72" fmla="*/ 116 w 135"/>
                <a:gd name="T73" fmla="*/ 93 h 121"/>
                <a:gd name="T74" fmla="*/ 111 w 135"/>
                <a:gd name="T75" fmla="*/ 90 h 121"/>
                <a:gd name="T76" fmla="*/ 104 w 135"/>
                <a:gd name="T77" fmla="*/ 83 h 121"/>
                <a:gd name="T78" fmla="*/ 97 w 135"/>
                <a:gd name="T79" fmla="*/ 74 h 121"/>
                <a:gd name="T80" fmla="*/ 90 w 135"/>
                <a:gd name="T81" fmla="*/ 69 h 121"/>
                <a:gd name="T82" fmla="*/ 83 w 135"/>
                <a:gd name="T83" fmla="*/ 67 h 121"/>
                <a:gd name="T84" fmla="*/ 78 w 135"/>
                <a:gd name="T85" fmla="*/ 67 h 121"/>
                <a:gd name="T86" fmla="*/ 73 w 135"/>
                <a:gd name="T87" fmla="*/ 64 h 121"/>
                <a:gd name="T88" fmla="*/ 73 w 135"/>
                <a:gd name="T89" fmla="*/ 57 h 121"/>
                <a:gd name="T90" fmla="*/ 66 w 135"/>
                <a:gd name="T91" fmla="*/ 52 h 121"/>
                <a:gd name="T92" fmla="*/ 68 w 135"/>
                <a:gd name="T93" fmla="*/ 57 h 121"/>
                <a:gd name="T94" fmla="*/ 64 w 135"/>
                <a:gd name="T95" fmla="*/ 62 h 121"/>
                <a:gd name="T96" fmla="*/ 61 w 135"/>
                <a:gd name="T97" fmla="*/ 52 h 121"/>
                <a:gd name="T98" fmla="*/ 59 w 135"/>
                <a:gd name="T99" fmla="*/ 50 h 121"/>
                <a:gd name="T100" fmla="*/ 57 w 135"/>
                <a:gd name="T101" fmla="*/ 43 h 121"/>
                <a:gd name="T102" fmla="*/ 45 w 135"/>
                <a:gd name="T103" fmla="*/ 5 h 121"/>
                <a:gd name="T104" fmla="*/ 40 w 135"/>
                <a:gd name="T105" fmla="*/ 0 h 121"/>
                <a:gd name="T106" fmla="*/ 33 w 135"/>
                <a:gd name="T107" fmla="*/ 7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5" h="121">
                  <a:moveTo>
                    <a:pt x="33" y="7"/>
                  </a:moveTo>
                  <a:lnTo>
                    <a:pt x="31" y="7"/>
                  </a:lnTo>
                  <a:lnTo>
                    <a:pt x="28" y="10"/>
                  </a:lnTo>
                  <a:lnTo>
                    <a:pt x="23" y="10"/>
                  </a:lnTo>
                  <a:lnTo>
                    <a:pt x="21" y="12"/>
                  </a:lnTo>
                  <a:lnTo>
                    <a:pt x="19" y="12"/>
                  </a:lnTo>
                  <a:lnTo>
                    <a:pt x="19" y="14"/>
                  </a:lnTo>
                  <a:lnTo>
                    <a:pt x="19" y="17"/>
                  </a:lnTo>
                  <a:lnTo>
                    <a:pt x="19" y="19"/>
                  </a:lnTo>
                  <a:lnTo>
                    <a:pt x="12" y="19"/>
                  </a:lnTo>
                  <a:lnTo>
                    <a:pt x="9" y="22"/>
                  </a:lnTo>
                  <a:lnTo>
                    <a:pt x="9" y="24"/>
                  </a:lnTo>
                  <a:lnTo>
                    <a:pt x="9" y="29"/>
                  </a:lnTo>
                  <a:lnTo>
                    <a:pt x="9" y="31"/>
                  </a:lnTo>
                  <a:lnTo>
                    <a:pt x="12" y="33"/>
                  </a:lnTo>
                  <a:lnTo>
                    <a:pt x="9" y="33"/>
                  </a:lnTo>
                  <a:lnTo>
                    <a:pt x="7" y="41"/>
                  </a:lnTo>
                  <a:lnTo>
                    <a:pt x="7" y="50"/>
                  </a:lnTo>
                  <a:lnTo>
                    <a:pt x="2" y="57"/>
                  </a:lnTo>
                  <a:lnTo>
                    <a:pt x="2" y="59"/>
                  </a:lnTo>
                  <a:lnTo>
                    <a:pt x="0" y="62"/>
                  </a:lnTo>
                  <a:lnTo>
                    <a:pt x="0" y="67"/>
                  </a:lnTo>
                  <a:lnTo>
                    <a:pt x="2" y="76"/>
                  </a:lnTo>
                  <a:lnTo>
                    <a:pt x="2" y="78"/>
                  </a:lnTo>
                  <a:lnTo>
                    <a:pt x="7" y="81"/>
                  </a:lnTo>
                  <a:lnTo>
                    <a:pt x="12" y="81"/>
                  </a:lnTo>
                  <a:lnTo>
                    <a:pt x="12" y="78"/>
                  </a:lnTo>
                  <a:lnTo>
                    <a:pt x="16" y="78"/>
                  </a:lnTo>
                  <a:lnTo>
                    <a:pt x="21" y="67"/>
                  </a:lnTo>
                  <a:lnTo>
                    <a:pt x="23" y="69"/>
                  </a:lnTo>
                  <a:lnTo>
                    <a:pt x="26" y="71"/>
                  </a:lnTo>
                  <a:lnTo>
                    <a:pt x="33" y="74"/>
                  </a:lnTo>
                  <a:lnTo>
                    <a:pt x="38" y="74"/>
                  </a:lnTo>
                  <a:lnTo>
                    <a:pt x="40" y="69"/>
                  </a:lnTo>
                  <a:lnTo>
                    <a:pt x="45" y="69"/>
                  </a:lnTo>
                  <a:lnTo>
                    <a:pt x="47" y="71"/>
                  </a:lnTo>
                  <a:lnTo>
                    <a:pt x="49" y="71"/>
                  </a:lnTo>
                  <a:lnTo>
                    <a:pt x="52" y="71"/>
                  </a:lnTo>
                  <a:lnTo>
                    <a:pt x="59" y="76"/>
                  </a:lnTo>
                  <a:lnTo>
                    <a:pt x="59" y="74"/>
                  </a:lnTo>
                  <a:lnTo>
                    <a:pt x="61" y="74"/>
                  </a:lnTo>
                  <a:lnTo>
                    <a:pt x="66" y="74"/>
                  </a:lnTo>
                  <a:lnTo>
                    <a:pt x="71" y="78"/>
                  </a:lnTo>
                  <a:lnTo>
                    <a:pt x="73" y="78"/>
                  </a:lnTo>
                  <a:lnTo>
                    <a:pt x="80" y="85"/>
                  </a:lnTo>
                  <a:lnTo>
                    <a:pt x="83" y="88"/>
                  </a:lnTo>
                  <a:lnTo>
                    <a:pt x="87" y="90"/>
                  </a:lnTo>
                  <a:lnTo>
                    <a:pt x="90" y="90"/>
                  </a:lnTo>
                  <a:lnTo>
                    <a:pt x="92" y="90"/>
                  </a:lnTo>
                  <a:lnTo>
                    <a:pt x="94" y="93"/>
                  </a:lnTo>
                  <a:lnTo>
                    <a:pt x="99" y="95"/>
                  </a:lnTo>
                  <a:lnTo>
                    <a:pt x="104" y="102"/>
                  </a:lnTo>
                  <a:lnTo>
                    <a:pt x="109" y="102"/>
                  </a:lnTo>
                  <a:lnTo>
                    <a:pt x="111" y="109"/>
                  </a:lnTo>
                  <a:lnTo>
                    <a:pt x="113" y="112"/>
                  </a:lnTo>
                  <a:lnTo>
                    <a:pt x="113" y="114"/>
                  </a:lnTo>
                  <a:lnTo>
                    <a:pt x="116" y="114"/>
                  </a:lnTo>
                  <a:lnTo>
                    <a:pt x="123" y="121"/>
                  </a:lnTo>
                  <a:lnTo>
                    <a:pt x="128" y="121"/>
                  </a:lnTo>
                  <a:lnTo>
                    <a:pt x="128" y="119"/>
                  </a:lnTo>
                  <a:lnTo>
                    <a:pt x="132" y="119"/>
                  </a:lnTo>
                  <a:lnTo>
                    <a:pt x="135" y="114"/>
                  </a:lnTo>
                  <a:lnTo>
                    <a:pt x="135" y="114"/>
                  </a:lnTo>
                  <a:lnTo>
                    <a:pt x="135" y="112"/>
                  </a:lnTo>
                  <a:lnTo>
                    <a:pt x="132" y="114"/>
                  </a:lnTo>
                  <a:lnTo>
                    <a:pt x="130" y="112"/>
                  </a:lnTo>
                  <a:lnTo>
                    <a:pt x="128" y="112"/>
                  </a:lnTo>
                  <a:lnTo>
                    <a:pt x="125" y="109"/>
                  </a:lnTo>
                  <a:lnTo>
                    <a:pt x="128" y="107"/>
                  </a:lnTo>
                  <a:lnTo>
                    <a:pt x="123" y="102"/>
                  </a:lnTo>
                  <a:lnTo>
                    <a:pt x="120" y="102"/>
                  </a:lnTo>
                  <a:lnTo>
                    <a:pt x="118" y="95"/>
                  </a:lnTo>
                  <a:lnTo>
                    <a:pt x="116" y="93"/>
                  </a:lnTo>
                  <a:lnTo>
                    <a:pt x="116" y="93"/>
                  </a:lnTo>
                  <a:lnTo>
                    <a:pt x="116" y="93"/>
                  </a:lnTo>
                  <a:lnTo>
                    <a:pt x="111" y="90"/>
                  </a:lnTo>
                  <a:lnTo>
                    <a:pt x="109" y="88"/>
                  </a:lnTo>
                  <a:lnTo>
                    <a:pt x="104" y="83"/>
                  </a:lnTo>
                  <a:lnTo>
                    <a:pt x="97" y="76"/>
                  </a:lnTo>
                  <a:lnTo>
                    <a:pt x="97" y="74"/>
                  </a:lnTo>
                  <a:lnTo>
                    <a:pt x="92" y="71"/>
                  </a:lnTo>
                  <a:lnTo>
                    <a:pt x="90" y="69"/>
                  </a:lnTo>
                  <a:lnTo>
                    <a:pt x="85" y="64"/>
                  </a:lnTo>
                  <a:lnTo>
                    <a:pt x="83" y="67"/>
                  </a:lnTo>
                  <a:lnTo>
                    <a:pt x="80" y="64"/>
                  </a:lnTo>
                  <a:lnTo>
                    <a:pt x="78" y="67"/>
                  </a:lnTo>
                  <a:lnTo>
                    <a:pt x="76" y="67"/>
                  </a:lnTo>
                  <a:lnTo>
                    <a:pt x="73" y="64"/>
                  </a:lnTo>
                  <a:lnTo>
                    <a:pt x="71" y="59"/>
                  </a:lnTo>
                  <a:lnTo>
                    <a:pt x="73" y="57"/>
                  </a:lnTo>
                  <a:lnTo>
                    <a:pt x="68" y="52"/>
                  </a:lnTo>
                  <a:lnTo>
                    <a:pt x="66" y="52"/>
                  </a:lnTo>
                  <a:lnTo>
                    <a:pt x="66" y="57"/>
                  </a:lnTo>
                  <a:lnTo>
                    <a:pt x="68" y="57"/>
                  </a:lnTo>
                  <a:lnTo>
                    <a:pt x="68" y="64"/>
                  </a:lnTo>
                  <a:lnTo>
                    <a:pt x="64" y="62"/>
                  </a:lnTo>
                  <a:lnTo>
                    <a:pt x="64" y="57"/>
                  </a:lnTo>
                  <a:lnTo>
                    <a:pt x="61" y="52"/>
                  </a:lnTo>
                  <a:lnTo>
                    <a:pt x="59" y="50"/>
                  </a:lnTo>
                  <a:lnTo>
                    <a:pt x="59" y="50"/>
                  </a:lnTo>
                  <a:lnTo>
                    <a:pt x="57" y="43"/>
                  </a:lnTo>
                  <a:lnTo>
                    <a:pt x="57" y="43"/>
                  </a:lnTo>
                  <a:lnTo>
                    <a:pt x="54" y="29"/>
                  </a:lnTo>
                  <a:lnTo>
                    <a:pt x="45" y="5"/>
                  </a:lnTo>
                  <a:lnTo>
                    <a:pt x="40" y="0"/>
                  </a:lnTo>
                  <a:lnTo>
                    <a:pt x="40" y="0"/>
                  </a:lnTo>
                  <a:lnTo>
                    <a:pt x="38" y="5"/>
                  </a:lnTo>
                  <a:lnTo>
                    <a:pt x="33" y="7"/>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635" name="Freeform 931"/>
            <p:cNvSpPr>
              <a:spLocks/>
            </p:cNvSpPr>
            <p:nvPr/>
          </p:nvSpPr>
          <p:spPr bwMode="auto">
            <a:xfrm>
              <a:off x="6924418" y="4336282"/>
              <a:ext cx="37005" cy="45360"/>
            </a:xfrm>
            <a:custGeom>
              <a:avLst/>
              <a:gdLst>
                <a:gd name="T0" fmla="*/ 17 w 31"/>
                <a:gd name="T1" fmla="*/ 5 h 38"/>
                <a:gd name="T2" fmla="*/ 17 w 31"/>
                <a:gd name="T3" fmla="*/ 7 h 38"/>
                <a:gd name="T4" fmla="*/ 7 w 31"/>
                <a:gd name="T5" fmla="*/ 9 h 38"/>
                <a:gd name="T6" fmla="*/ 7 w 31"/>
                <a:gd name="T7" fmla="*/ 14 h 38"/>
                <a:gd name="T8" fmla="*/ 5 w 31"/>
                <a:gd name="T9" fmla="*/ 16 h 38"/>
                <a:gd name="T10" fmla="*/ 5 w 31"/>
                <a:gd name="T11" fmla="*/ 24 h 38"/>
                <a:gd name="T12" fmla="*/ 2 w 31"/>
                <a:gd name="T13" fmla="*/ 26 h 38"/>
                <a:gd name="T14" fmla="*/ 2 w 31"/>
                <a:gd name="T15" fmla="*/ 31 h 38"/>
                <a:gd name="T16" fmla="*/ 0 w 31"/>
                <a:gd name="T17" fmla="*/ 35 h 38"/>
                <a:gd name="T18" fmla="*/ 2 w 31"/>
                <a:gd name="T19" fmla="*/ 38 h 38"/>
                <a:gd name="T20" fmla="*/ 9 w 31"/>
                <a:gd name="T21" fmla="*/ 38 h 38"/>
                <a:gd name="T22" fmla="*/ 14 w 31"/>
                <a:gd name="T23" fmla="*/ 33 h 38"/>
                <a:gd name="T24" fmla="*/ 19 w 31"/>
                <a:gd name="T25" fmla="*/ 33 h 38"/>
                <a:gd name="T26" fmla="*/ 24 w 31"/>
                <a:gd name="T27" fmla="*/ 35 h 38"/>
                <a:gd name="T28" fmla="*/ 24 w 31"/>
                <a:gd name="T29" fmla="*/ 33 h 38"/>
                <a:gd name="T30" fmla="*/ 28 w 31"/>
                <a:gd name="T31" fmla="*/ 26 h 38"/>
                <a:gd name="T32" fmla="*/ 28 w 31"/>
                <a:gd name="T33" fmla="*/ 24 h 38"/>
                <a:gd name="T34" fmla="*/ 21 w 31"/>
                <a:gd name="T35" fmla="*/ 24 h 38"/>
                <a:gd name="T36" fmla="*/ 19 w 31"/>
                <a:gd name="T37" fmla="*/ 26 h 38"/>
                <a:gd name="T38" fmla="*/ 19 w 31"/>
                <a:gd name="T39" fmla="*/ 26 h 38"/>
                <a:gd name="T40" fmla="*/ 17 w 31"/>
                <a:gd name="T41" fmla="*/ 21 h 38"/>
                <a:gd name="T42" fmla="*/ 19 w 31"/>
                <a:gd name="T43" fmla="*/ 21 h 38"/>
                <a:gd name="T44" fmla="*/ 21 w 31"/>
                <a:gd name="T45" fmla="*/ 19 h 38"/>
                <a:gd name="T46" fmla="*/ 24 w 31"/>
                <a:gd name="T47" fmla="*/ 19 h 38"/>
                <a:gd name="T48" fmla="*/ 28 w 31"/>
                <a:gd name="T49" fmla="*/ 14 h 38"/>
                <a:gd name="T50" fmla="*/ 31 w 31"/>
                <a:gd name="T51" fmla="*/ 14 h 38"/>
                <a:gd name="T52" fmla="*/ 31 w 31"/>
                <a:gd name="T53" fmla="*/ 7 h 38"/>
                <a:gd name="T54" fmla="*/ 31 w 31"/>
                <a:gd name="T55" fmla="*/ 5 h 38"/>
                <a:gd name="T56" fmla="*/ 28 w 31"/>
                <a:gd name="T57" fmla="*/ 5 h 38"/>
                <a:gd name="T58" fmla="*/ 24 w 31"/>
                <a:gd name="T59" fmla="*/ 0 h 38"/>
                <a:gd name="T60" fmla="*/ 24 w 31"/>
                <a:gd name="T61" fmla="*/ 0 h 38"/>
                <a:gd name="T62" fmla="*/ 24 w 31"/>
                <a:gd name="T63" fmla="*/ 0 h 38"/>
                <a:gd name="T64" fmla="*/ 21 w 31"/>
                <a:gd name="T65" fmla="*/ 5 h 38"/>
                <a:gd name="T66" fmla="*/ 17 w 31"/>
                <a:gd name="T67" fmla="*/ 5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1" h="38">
                  <a:moveTo>
                    <a:pt x="17" y="5"/>
                  </a:moveTo>
                  <a:lnTo>
                    <a:pt x="17" y="7"/>
                  </a:lnTo>
                  <a:lnTo>
                    <a:pt x="7" y="9"/>
                  </a:lnTo>
                  <a:lnTo>
                    <a:pt x="7" y="14"/>
                  </a:lnTo>
                  <a:lnTo>
                    <a:pt x="5" y="16"/>
                  </a:lnTo>
                  <a:lnTo>
                    <a:pt x="5" y="24"/>
                  </a:lnTo>
                  <a:lnTo>
                    <a:pt x="2" y="26"/>
                  </a:lnTo>
                  <a:lnTo>
                    <a:pt x="2" y="31"/>
                  </a:lnTo>
                  <a:lnTo>
                    <a:pt x="0" y="35"/>
                  </a:lnTo>
                  <a:lnTo>
                    <a:pt x="2" y="38"/>
                  </a:lnTo>
                  <a:lnTo>
                    <a:pt x="9" y="38"/>
                  </a:lnTo>
                  <a:lnTo>
                    <a:pt x="14" y="33"/>
                  </a:lnTo>
                  <a:lnTo>
                    <a:pt x="19" y="33"/>
                  </a:lnTo>
                  <a:lnTo>
                    <a:pt x="24" y="35"/>
                  </a:lnTo>
                  <a:lnTo>
                    <a:pt x="24" y="33"/>
                  </a:lnTo>
                  <a:lnTo>
                    <a:pt x="28" y="26"/>
                  </a:lnTo>
                  <a:lnTo>
                    <a:pt x="28" y="24"/>
                  </a:lnTo>
                  <a:lnTo>
                    <a:pt x="21" y="24"/>
                  </a:lnTo>
                  <a:lnTo>
                    <a:pt x="19" y="26"/>
                  </a:lnTo>
                  <a:lnTo>
                    <a:pt x="19" y="26"/>
                  </a:lnTo>
                  <a:lnTo>
                    <a:pt x="17" y="21"/>
                  </a:lnTo>
                  <a:lnTo>
                    <a:pt x="19" y="21"/>
                  </a:lnTo>
                  <a:lnTo>
                    <a:pt x="21" y="19"/>
                  </a:lnTo>
                  <a:lnTo>
                    <a:pt x="24" y="19"/>
                  </a:lnTo>
                  <a:lnTo>
                    <a:pt x="28" y="14"/>
                  </a:lnTo>
                  <a:lnTo>
                    <a:pt x="31" y="14"/>
                  </a:lnTo>
                  <a:lnTo>
                    <a:pt x="31" y="7"/>
                  </a:lnTo>
                  <a:lnTo>
                    <a:pt x="31" y="5"/>
                  </a:lnTo>
                  <a:lnTo>
                    <a:pt x="28" y="5"/>
                  </a:lnTo>
                  <a:lnTo>
                    <a:pt x="24" y="0"/>
                  </a:lnTo>
                  <a:lnTo>
                    <a:pt x="24" y="0"/>
                  </a:lnTo>
                  <a:lnTo>
                    <a:pt x="24" y="0"/>
                  </a:lnTo>
                  <a:lnTo>
                    <a:pt x="21" y="5"/>
                  </a:lnTo>
                  <a:lnTo>
                    <a:pt x="17" y="5"/>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636" name="Freeform 932"/>
            <p:cNvSpPr>
              <a:spLocks/>
            </p:cNvSpPr>
            <p:nvPr/>
          </p:nvSpPr>
          <p:spPr bwMode="auto">
            <a:xfrm>
              <a:off x="6907706" y="4352994"/>
              <a:ext cx="248287" cy="330651"/>
            </a:xfrm>
            <a:custGeom>
              <a:avLst/>
              <a:gdLst>
                <a:gd name="T0" fmla="*/ 40 w 208"/>
                <a:gd name="T1" fmla="*/ 43 h 277"/>
                <a:gd name="T2" fmla="*/ 47 w 208"/>
                <a:gd name="T3" fmla="*/ 57 h 277"/>
                <a:gd name="T4" fmla="*/ 120 w 208"/>
                <a:gd name="T5" fmla="*/ 81 h 277"/>
                <a:gd name="T6" fmla="*/ 71 w 208"/>
                <a:gd name="T7" fmla="*/ 142 h 277"/>
                <a:gd name="T8" fmla="*/ 49 w 208"/>
                <a:gd name="T9" fmla="*/ 147 h 277"/>
                <a:gd name="T10" fmla="*/ 40 w 208"/>
                <a:gd name="T11" fmla="*/ 156 h 277"/>
                <a:gd name="T12" fmla="*/ 21 w 208"/>
                <a:gd name="T13" fmla="*/ 163 h 277"/>
                <a:gd name="T14" fmla="*/ 19 w 208"/>
                <a:gd name="T15" fmla="*/ 166 h 277"/>
                <a:gd name="T16" fmla="*/ 14 w 208"/>
                <a:gd name="T17" fmla="*/ 277 h 277"/>
                <a:gd name="T18" fmla="*/ 33 w 208"/>
                <a:gd name="T19" fmla="*/ 253 h 277"/>
                <a:gd name="T20" fmla="*/ 45 w 208"/>
                <a:gd name="T21" fmla="*/ 244 h 277"/>
                <a:gd name="T22" fmla="*/ 59 w 208"/>
                <a:gd name="T23" fmla="*/ 230 h 277"/>
                <a:gd name="T24" fmla="*/ 87 w 208"/>
                <a:gd name="T25" fmla="*/ 206 h 277"/>
                <a:gd name="T26" fmla="*/ 125 w 208"/>
                <a:gd name="T27" fmla="*/ 178 h 277"/>
                <a:gd name="T28" fmla="*/ 144 w 208"/>
                <a:gd name="T29" fmla="*/ 154 h 277"/>
                <a:gd name="T30" fmla="*/ 165 w 208"/>
                <a:gd name="T31" fmla="*/ 121 h 277"/>
                <a:gd name="T32" fmla="*/ 180 w 208"/>
                <a:gd name="T33" fmla="*/ 90 h 277"/>
                <a:gd name="T34" fmla="*/ 182 w 208"/>
                <a:gd name="T35" fmla="*/ 81 h 277"/>
                <a:gd name="T36" fmla="*/ 191 w 208"/>
                <a:gd name="T37" fmla="*/ 66 h 277"/>
                <a:gd name="T38" fmla="*/ 201 w 208"/>
                <a:gd name="T39" fmla="*/ 50 h 277"/>
                <a:gd name="T40" fmla="*/ 203 w 208"/>
                <a:gd name="T41" fmla="*/ 36 h 277"/>
                <a:gd name="T42" fmla="*/ 208 w 208"/>
                <a:gd name="T43" fmla="*/ 36 h 277"/>
                <a:gd name="T44" fmla="*/ 206 w 208"/>
                <a:gd name="T45" fmla="*/ 33 h 277"/>
                <a:gd name="T46" fmla="*/ 206 w 208"/>
                <a:gd name="T47" fmla="*/ 31 h 277"/>
                <a:gd name="T48" fmla="*/ 206 w 208"/>
                <a:gd name="T49" fmla="*/ 21 h 277"/>
                <a:gd name="T50" fmla="*/ 203 w 208"/>
                <a:gd name="T51" fmla="*/ 19 h 277"/>
                <a:gd name="T52" fmla="*/ 203 w 208"/>
                <a:gd name="T53" fmla="*/ 12 h 277"/>
                <a:gd name="T54" fmla="*/ 206 w 208"/>
                <a:gd name="T55" fmla="*/ 5 h 277"/>
                <a:gd name="T56" fmla="*/ 196 w 208"/>
                <a:gd name="T57" fmla="*/ 0 h 277"/>
                <a:gd name="T58" fmla="*/ 194 w 208"/>
                <a:gd name="T59" fmla="*/ 5 h 277"/>
                <a:gd name="T60" fmla="*/ 191 w 208"/>
                <a:gd name="T61" fmla="*/ 7 h 277"/>
                <a:gd name="T62" fmla="*/ 180 w 208"/>
                <a:gd name="T63" fmla="*/ 12 h 277"/>
                <a:gd name="T64" fmla="*/ 170 w 208"/>
                <a:gd name="T65" fmla="*/ 14 h 277"/>
                <a:gd name="T66" fmla="*/ 156 w 208"/>
                <a:gd name="T67" fmla="*/ 17 h 277"/>
                <a:gd name="T68" fmla="*/ 137 w 208"/>
                <a:gd name="T69" fmla="*/ 19 h 277"/>
                <a:gd name="T70" fmla="*/ 127 w 208"/>
                <a:gd name="T71" fmla="*/ 19 h 277"/>
                <a:gd name="T72" fmla="*/ 104 w 208"/>
                <a:gd name="T73" fmla="*/ 26 h 277"/>
                <a:gd name="T74" fmla="*/ 97 w 208"/>
                <a:gd name="T75" fmla="*/ 26 h 277"/>
                <a:gd name="T76" fmla="*/ 83 w 208"/>
                <a:gd name="T77" fmla="*/ 31 h 277"/>
                <a:gd name="T78" fmla="*/ 71 w 208"/>
                <a:gd name="T79" fmla="*/ 38 h 277"/>
                <a:gd name="T80" fmla="*/ 59 w 208"/>
                <a:gd name="T81" fmla="*/ 31 h 277"/>
                <a:gd name="T82" fmla="*/ 42 w 208"/>
                <a:gd name="T83" fmla="*/ 14 h 277"/>
                <a:gd name="T84" fmla="*/ 35 w 208"/>
                <a:gd name="T85" fmla="*/ 24 h 2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08" h="277">
                  <a:moveTo>
                    <a:pt x="35" y="24"/>
                  </a:moveTo>
                  <a:lnTo>
                    <a:pt x="38" y="31"/>
                  </a:lnTo>
                  <a:lnTo>
                    <a:pt x="40" y="43"/>
                  </a:lnTo>
                  <a:lnTo>
                    <a:pt x="47" y="45"/>
                  </a:lnTo>
                  <a:lnTo>
                    <a:pt x="45" y="50"/>
                  </a:lnTo>
                  <a:lnTo>
                    <a:pt x="47" y="57"/>
                  </a:lnTo>
                  <a:lnTo>
                    <a:pt x="54" y="57"/>
                  </a:lnTo>
                  <a:lnTo>
                    <a:pt x="61" y="62"/>
                  </a:lnTo>
                  <a:lnTo>
                    <a:pt x="120" y="81"/>
                  </a:lnTo>
                  <a:lnTo>
                    <a:pt x="146" y="81"/>
                  </a:lnTo>
                  <a:lnTo>
                    <a:pt x="83" y="144"/>
                  </a:lnTo>
                  <a:lnTo>
                    <a:pt x="71" y="142"/>
                  </a:lnTo>
                  <a:lnTo>
                    <a:pt x="59" y="144"/>
                  </a:lnTo>
                  <a:lnTo>
                    <a:pt x="54" y="147"/>
                  </a:lnTo>
                  <a:lnTo>
                    <a:pt x="49" y="147"/>
                  </a:lnTo>
                  <a:lnTo>
                    <a:pt x="45" y="149"/>
                  </a:lnTo>
                  <a:lnTo>
                    <a:pt x="45" y="154"/>
                  </a:lnTo>
                  <a:lnTo>
                    <a:pt x="40" y="156"/>
                  </a:lnTo>
                  <a:lnTo>
                    <a:pt x="35" y="159"/>
                  </a:lnTo>
                  <a:lnTo>
                    <a:pt x="28" y="159"/>
                  </a:lnTo>
                  <a:lnTo>
                    <a:pt x="21" y="163"/>
                  </a:lnTo>
                  <a:lnTo>
                    <a:pt x="21" y="166"/>
                  </a:lnTo>
                  <a:lnTo>
                    <a:pt x="19" y="166"/>
                  </a:lnTo>
                  <a:lnTo>
                    <a:pt x="19" y="166"/>
                  </a:lnTo>
                  <a:lnTo>
                    <a:pt x="0" y="182"/>
                  </a:lnTo>
                  <a:lnTo>
                    <a:pt x="0" y="263"/>
                  </a:lnTo>
                  <a:lnTo>
                    <a:pt x="14" y="277"/>
                  </a:lnTo>
                  <a:lnTo>
                    <a:pt x="14" y="277"/>
                  </a:lnTo>
                  <a:lnTo>
                    <a:pt x="31" y="258"/>
                  </a:lnTo>
                  <a:lnTo>
                    <a:pt x="33" y="253"/>
                  </a:lnTo>
                  <a:lnTo>
                    <a:pt x="38" y="249"/>
                  </a:lnTo>
                  <a:lnTo>
                    <a:pt x="42" y="249"/>
                  </a:lnTo>
                  <a:lnTo>
                    <a:pt x="45" y="244"/>
                  </a:lnTo>
                  <a:lnTo>
                    <a:pt x="45" y="244"/>
                  </a:lnTo>
                  <a:lnTo>
                    <a:pt x="57" y="232"/>
                  </a:lnTo>
                  <a:lnTo>
                    <a:pt x="59" y="230"/>
                  </a:lnTo>
                  <a:lnTo>
                    <a:pt x="73" y="215"/>
                  </a:lnTo>
                  <a:lnTo>
                    <a:pt x="80" y="211"/>
                  </a:lnTo>
                  <a:lnTo>
                    <a:pt x="87" y="206"/>
                  </a:lnTo>
                  <a:lnTo>
                    <a:pt x="94" y="206"/>
                  </a:lnTo>
                  <a:lnTo>
                    <a:pt x="104" y="196"/>
                  </a:lnTo>
                  <a:lnTo>
                    <a:pt x="125" y="178"/>
                  </a:lnTo>
                  <a:lnTo>
                    <a:pt x="137" y="163"/>
                  </a:lnTo>
                  <a:lnTo>
                    <a:pt x="142" y="156"/>
                  </a:lnTo>
                  <a:lnTo>
                    <a:pt x="144" y="154"/>
                  </a:lnTo>
                  <a:lnTo>
                    <a:pt x="158" y="135"/>
                  </a:lnTo>
                  <a:lnTo>
                    <a:pt x="158" y="130"/>
                  </a:lnTo>
                  <a:lnTo>
                    <a:pt x="165" y="121"/>
                  </a:lnTo>
                  <a:lnTo>
                    <a:pt x="165" y="114"/>
                  </a:lnTo>
                  <a:lnTo>
                    <a:pt x="177" y="92"/>
                  </a:lnTo>
                  <a:lnTo>
                    <a:pt x="180" y="90"/>
                  </a:lnTo>
                  <a:lnTo>
                    <a:pt x="177" y="88"/>
                  </a:lnTo>
                  <a:lnTo>
                    <a:pt x="180" y="85"/>
                  </a:lnTo>
                  <a:lnTo>
                    <a:pt x="182" y="81"/>
                  </a:lnTo>
                  <a:lnTo>
                    <a:pt x="184" y="81"/>
                  </a:lnTo>
                  <a:lnTo>
                    <a:pt x="187" y="76"/>
                  </a:lnTo>
                  <a:lnTo>
                    <a:pt x="191" y="66"/>
                  </a:lnTo>
                  <a:lnTo>
                    <a:pt x="198" y="57"/>
                  </a:lnTo>
                  <a:lnTo>
                    <a:pt x="198" y="52"/>
                  </a:lnTo>
                  <a:lnTo>
                    <a:pt x="201" y="50"/>
                  </a:lnTo>
                  <a:lnTo>
                    <a:pt x="201" y="45"/>
                  </a:lnTo>
                  <a:lnTo>
                    <a:pt x="198" y="40"/>
                  </a:lnTo>
                  <a:lnTo>
                    <a:pt x="203" y="36"/>
                  </a:lnTo>
                  <a:lnTo>
                    <a:pt x="203" y="36"/>
                  </a:lnTo>
                  <a:lnTo>
                    <a:pt x="208" y="36"/>
                  </a:lnTo>
                  <a:lnTo>
                    <a:pt x="208" y="36"/>
                  </a:lnTo>
                  <a:lnTo>
                    <a:pt x="208" y="36"/>
                  </a:lnTo>
                  <a:lnTo>
                    <a:pt x="208" y="33"/>
                  </a:lnTo>
                  <a:lnTo>
                    <a:pt x="206" y="33"/>
                  </a:lnTo>
                  <a:lnTo>
                    <a:pt x="206" y="33"/>
                  </a:lnTo>
                  <a:lnTo>
                    <a:pt x="203" y="36"/>
                  </a:lnTo>
                  <a:lnTo>
                    <a:pt x="206" y="31"/>
                  </a:lnTo>
                  <a:lnTo>
                    <a:pt x="206" y="28"/>
                  </a:lnTo>
                  <a:lnTo>
                    <a:pt x="203" y="26"/>
                  </a:lnTo>
                  <a:lnTo>
                    <a:pt x="206" y="21"/>
                  </a:lnTo>
                  <a:lnTo>
                    <a:pt x="206" y="19"/>
                  </a:lnTo>
                  <a:lnTo>
                    <a:pt x="206" y="19"/>
                  </a:lnTo>
                  <a:lnTo>
                    <a:pt x="203" y="19"/>
                  </a:lnTo>
                  <a:lnTo>
                    <a:pt x="203" y="17"/>
                  </a:lnTo>
                  <a:lnTo>
                    <a:pt x="203" y="14"/>
                  </a:lnTo>
                  <a:lnTo>
                    <a:pt x="203" y="12"/>
                  </a:lnTo>
                  <a:lnTo>
                    <a:pt x="206" y="7"/>
                  </a:lnTo>
                  <a:lnTo>
                    <a:pt x="208" y="5"/>
                  </a:lnTo>
                  <a:lnTo>
                    <a:pt x="206" y="5"/>
                  </a:lnTo>
                  <a:lnTo>
                    <a:pt x="206" y="5"/>
                  </a:lnTo>
                  <a:lnTo>
                    <a:pt x="198" y="2"/>
                  </a:lnTo>
                  <a:lnTo>
                    <a:pt x="196" y="0"/>
                  </a:lnTo>
                  <a:lnTo>
                    <a:pt x="196" y="2"/>
                  </a:lnTo>
                  <a:lnTo>
                    <a:pt x="196" y="2"/>
                  </a:lnTo>
                  <a:lnTo>
                    <a:pt x="194" y="5"/>
                  </a:lnTo>
                  <a:lnTo>
                    <a:pt x="194" y="5"/>
                  </a:lnTo>
                  <a:lnTo>
                    <a:pt x="191" y="7"/>
                  </a:lnTo>
                  <a:lnTo>
                    <a:pt x="191" y="7"/>
                  </a:lnTo>
                  <a:lnTo>
                    <a:pt x="187" y="10"/>
                  </a:lnTo>
                  <a:lnTo>
                    <a:pt x="182" y="12"/>
                  </a:lnTo>
                  <a:lnTo>
                    <a:pt x="180" y="12"/>
                  </a:lnTo>
                  <a:lnTo>
                    <a:pt x="180" y="12"/>
                  </a:lnTo>
                  <a:lnTo>
                    <a:pt x="172" y="12"/>
                  </a:lnTo>
                  <a:lnTo>
                    <a:pt x="170" y="14"/>
                  </a:lnTo>
                  <a:lnTo>
                    <a:pt x="158" y="17"/>
                  </a:lnTo>
                  <a:lnTo>
                    <a:pt x="158" y="17"/>
                  </a:lnTo>
                  <a:lnTo>
                    <a:pt x="156" y="17"/>
                  </a:lnTo>
                  <a:lnTo>
                    <a:pt x="149" y="17"/>
                  </a:lnTo>
                  <a:lnTo>
                    <a:pt x="144" y="19"/>
                  </a:lnTo>
                  <a:lnTo>
                    <a:pt x="137" y="19"/>
                  </a:lnTo>
                  <a:lnTo>
                    <a:pt x="135" y="19"/>
                  </a:lnTo>
                  <a:lnTo>
                    <a:pt x="130" y="19"/>
                  </a:lnTo>
                  <a:lnTo>
                    <a:pt x="127" y="19"/>
                  </a:lnTo>
                  <a:lnTo>
                    <a:pt x="113" y="26"/>
                  </a:lnTo>
                  <a:lnTo>
                    <a:pt x="109" y="26"/>
                  </a:lnTo>
                  <a:lnTo>
                    <a:pt x="104" y="26"/>
                  </a:lnTo>
                  <a:lnTo>
                    <a:pt x="101" y="26"/>
                  </a:lnTo>
                  <a:lnTo>
                    <a:pt x="97" y="26"/>
                  </a:lnTo>
                  <a:lnTo>
                    <a:pt x="97" y="26"/>
                  </a:lnTo>
                  <a:lnTo>
                    <a:pt x="94" y="26"/>
                  </a:lnTo>
                  <a:lnTo>
                    <a:pt x="87" y="31"/>
                  </a:lnTo>
                  <a:lnTo>
                    <a:pt x="83" y="31"/>
                  </a:lnTo>
                  <a:lnTo>
                    <a:pt x="78" y="33"/>
                  </a:lnTo>
                  <a:lnTo>
                    <a:pt x="75" y="36"/>
                  </a:lnTo>
                  <a:lnTo>
                    <a:pt x="71" y="38"/>
                  </a:lnTo>
                  <a:lnTo>
                    <a:pt x="66" y="36"/>
                  </a:lnTo>
                  <a:lnTo>
                    <a:pt x="61" y="31"/>
                  </a:lnTo>
                  <a:lnTo>
                    <a:pt x="59" y="31"/>
                  </a:lnTo>
                  <a:lnTo>
                    <a:pt x="57" y="28"/>
                  </a:lnTo>
                  <a:lnTo>
                    <a:pt x="45" y="14"/>
                  </a:lnTo>
                  <a:lnTo>
                    <a:pt x="42" y="14"/>
                  </a:lnTo>
                  <a:lnTo>
                    <a:pt x="42" y="12"/>
                  </a:lnTo>
                  <a:lnTo>
                    <a:pt x="38" y="19"/>
                  </a:lnTo>
                  <a:lnTo>
                    <a:pt x="35" y="24"/>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637" name="Freeform 933"/>
            <p:cNvSpPr>
              <a:spLocks/>
            </p:cNvSpPr>
            <p:nvPr/>
          </p:nvSpPr>
          <p:spPr bwMode="auto">
            <a:xfrm>
              <a:off x="6676131" y="4671709"/>
              <a:ext cx="19099" cy="0"/>
            </a:xfrm>
            <a:custGeom>
              <a:avLst/>
              <a:gdLst>
                <a:gd name="T0" fmla="*/ 0 w 16"/>
                <a:gd name="T1" fmla="*/ 7 w 16"/>
                <a:gd name="T2" fmla="*/ 16 w 16"/>
                <a:gd name="T3" fmla="*/ 0 w 16"/>
                <a:gd name="T4" fmla="*/ 0 w 16"/>
              </a:gdLst>
              <a:ahLst/>
              <a:cxnLst>
                <a:cxn ang="0">
                  <a:pos x="T0" y="0"/>
                </a:cxn>
                <a:cxn ang="0">
                  <a:pos x="T1" y="0"/>
                </a:cxn>
                <a:cxn ang="0">
                  <a:pos x="T2" y="0"/>
                </a:cxn>
                <a:cxn ang="0">
                  <a:pos x="T3" y="0"/>
                </a:cxn>
                <a:cxn ang="0">
                  <a:pos x="T4" y="0"/>
                </a:cxn>
              </a:cxnLst>
              <a:rect l="0" t="0" r="r" b="b"/>
              <a:pathLst>
                <a:path w="16">
                  <a:moveTo>
                    <a:pt x="0" y="0"/>
                  </a:moveTo>
                  <a:lnTo>
                    <a:pt x="7" y="0"/>
                  </a:lnTo>
                  <a:lnTo>
                    <a:pt x="16" y="0"/>
                  </a:lnTo>
                  <a:lnTo>
                    <a:pt x="0" y="0"/>
                  </a:lnTo>
                  <a:lnTo>
                    <a:pt x="0" y="0"/>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638" name="Freeform 934"/>
            <p:cNvSpPr>
              <a:spLocks/>
            </p:cNvSpPr>
            <p:nvPr/>
          </p:nvSpPr>
          <p:spPr bwMode="auto">
            <a:xfrm>
              <a:off x="6726266" y="4511755"/>
              <a:ext cx="204121" cy="248287"/>
            </a:xfrm>
            <a:custGeom>
              <a:avLst/>
              <a:gdLst>
                <a:gd name="T0" fmla="*/ 171 w 171"/>
                <a:gd name="T1" fmla="*/ 33 h 208"/>
                <a:gd name="T2" fmla="*/ 166 w 171"/>
                <a:gd name="T3" fmla="*/ 33 h 208"/>
                <a:gd name="T4" fmla="*/ 154 w 171"/>
                <a:gd name="T5" fmla="*/ 33 h 208"/>
                <a:gd name="T6" fmla="*/ 149 w 171"/>
                <a:gd name="T7" fmla="*/ 26 h 208"/>
                <a:gd name="T8" fmla="*/ 138 w 171"/>
                <a:gd name="T9" fmla="*/ 28 h 208"/>
                <a:gd name="T10" fmla="*/ 131 w 171"/>
                <a:gd name="T11" fmla="*/ 30 h 208"/>
                <a:gd name="T12" fmla="*/ 123 w 171"/>
                <a:gd name="T13" fmla="*/ 40 h 208"/>
                <a:gd name="T14" fmla="*/ 116 w 171"/>
                <a:gd name="T15" fmla="*/ 42 h 208"/>
                <a:gd name="T16" fmla="*/ 107 w 171"/>
                <a:gd name="T17" fmla="*/ 40 h 208"/>
                <a:gd name="T18" fmla="*/ 95 w 171"/>
                <a:gd name="T19" fmla="*/ 37 h 208"/>
                <a:gd name="T20" fmla="*/ 90 w 171"/>
                <a:gd name="T21" fmla="*/ 33 h 208"/>
                <a:gd name="T22" fmla="*/ 76 w 171"/>
                <a:gd name="T23" fmla="*/ 23 h 208"/>
                <a:gd name="T24" fmla="*/ 62 w 171"/>
                <a:gd name="T25" fmla="*/ 21 h 208"/>
                <a:gd name="T26" fmla="*/ 52 w 171"/>
                <a:gd name="T27" fmla="*/ 21 h 208"/>
                <a:gd name="T28" fmla="*/ 45 w 171"/>
                <a:gd name="T29" fmla="*/ 16 h 208"/>
                <a:gd name="T30" fmla="*/ 43 w 171"/>
                <a:gd name="T31" fmla="*/ 4 h 208"/>
                <a:gd name="T32" fmla="*/ 36 w 171"/>
                <a:gd name="T33" fmla="*/ 0 h 208"/>
                <a:gd name="T34" fmla="*/ 26 w 171"/>
                <a:gd name="T35" fmla="*/ 9 h 208"/>
                <a:gd name="T36" fmla="*/ 19 w 171"/>
                <a:gd name="T37" fmla="*/ 16 h 208"/>
                <a:gd name="T38" fmla="*/ 15 w 171"/>
                <a:gd name="T39" fmla="*/ 23 h 208"/>
                <a:gd name="T40" fmla="*/ 10 w 171"/>
                <a:gd name="T41" fmla="*/ 26 h 208"/>
                <a:gd name="T42" fmla="*/ 10 w 171"/>
                <a:gd name="T43" fmla="*/ 26 h 208"/>
                <a:gd name="T44" fmla="*/ 15 w 171"/>
                <a:gd name="T45" fmla="*/ 35 h 208"/>
                <a:gd name="T46" fmla="*/ 15 w 171"/>
                <a:gd name="T47" fmla="*/ 40 h 208"/>
                <a:gd name="T48" fmla="*/ 19 w 171"/>
                <a:gd name="T49" fmla="*/ 45 h 208"/>
                <a:gd name="T50" fmla="*/ 24 w 171"/>
                <a:gd name="T51" fmla="*/ 52 h 208"/>
                <a:gd name="T52" fmla="*/ 29 w 171"/>
                <a:gd name="T53" fmla="*/ 59 h 208"/>
                <a:gd name="T54" fmla="*/ 31 w 171"/>
                <a:gd name="T55" fmla="*/ 63 h 208"/>
                <a:gd name="T56" fmla="*/ 34 w 171"/>
                <a:gd name="T57" fmla="*/ 71 h 208"/>
                <a:gd name="T58" fmla="*/ 29 w 171"/>
                <a:gd name="T59" fmla="*/ 80 h 208"/>
                <a:gd name="T60" fmla="*/ 29 w 171"/>
                <a:gd name="T61" fmla="*/ 90 h 208"/>
                <a:gd name="T62" fmla="*/ 22 w 171"/>
                <a:gd name="T63" fmla="*/ 90 h 208"/>
                <a:gd name="T64" fmla="*/ 17 w 171"/>
                <a:gd name="T65" fmla="*/ 97 h 208"/>
                <a:gd name="T66" fmla="*/ 12 w 171"/>
                <a:gd name="T67" fmla="*/ 104 h 208"/>
                <a:gd name="T68" fmla="*/ 8 w 171"/>
                <a:gd name="T69" fmla="*/ 113 h 208"/>
                <a:gd name="T70" fmla="*/ 8 w 171"/>
                <a:gd name="T71" fmla="*/ 132 h 208"/>
                <a:gd name="T72" fmla="*/ 86 w 171"/>
                <a:gd name="T73" fmla="*/ 184 h 208"/>
                <a:gd name="T74" fmla="*/ 86 w 171"/>
                <a:gd name="T75" fmla="*/ 189 h 208"/>
                <a:gd name="T76" fmla="*/ 112 w 171"/>
                <a:gd name="T77" fmla="*/ 208 h 208"/>
                <a:gd name="T78" fmla="*/ 119 w 171"/>
                <a:gd name="T79" fmla="*/ 205 h 208"/>
                <a:gd name="T80" fmla="*/ 128 w 171"/>
                <a:gd name="T81" fmla="*/ 189 h 208"/>
                <a:gd name="T82" fmla="*/ 133 w 171"/>
                <a:gd name="T83" fmla="*/ 179 h 208"/>
                <a:gd name="T84" fmla="*/ 135 w 171"/>
                <a:gd name="T85" fmla="*/ 175 h 208"/>
                <a:gd name="T86" fmla="*/ 138 w 171"/>
                <a:gd name="T87" fmla="*/ 168 h 208"/>
                <a:gd name="T88" fmla="*/ 140 w 171"/>
                <a:gd name="T89" fmla="*/ 165 h 208"/>
                <a:gd name="T90" fmla="*/ 149 w 171"/>
                <a:gd name="T91" fmla="*/ 161 h 208"/>
                <a:gd name="T92" fmla="*/ 157 w 171"/>
                <a:gd name="T93" fmla="*/ 156 h 208"/>
                <a:gd name="T94" fmla="*/ 159 w 171"/>
                <a:gd name="T95" fmla="*/ 153 h 208"/>
                <a:gd name="T96" fmla="*/ 166 w 171"/>
                <a:gd name="T97" fmla="*/ 144 h 208"/>
                <a:gd name="T98" fmla="*/ 152 w 171"/>
                <a:gd name="T99" fmla="*/ 49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71" h="208">
                  <a:moveTo>
                    <a:pt x="152" y="49"/>
                  </a:moveTo>
                  <a:lnTo>
                    <a:pt x="171" y="33"/>
                  </a:lnTo>
                  <a:lnTo>
                    <a:pt x="171" y="33"/>
                  </a:lnTo>
                  <a:lnTo>
                    <a:pt x="166" y="33"/>
                  </a:lnTo>
                  <a:lnTo>
                    <a:pt x="159" y="33"/>
                  </a:lnTo>
                  <a:lnTo>
                    <a:pt x="154" y="33"/>
                  </a:lnTo>
                  <a:lnTo>
                    <a:pt x="152" y="28"/>
                  </a:lnTo>
                  <a:lnTo>
                    <a:pt x="149" y="26"/>
                  </a:lnTo>
                  <a:lnTo>
                    <a:pt x="140" y="28"/>
                  </a:lnTo>
                  <a:lnTo>
                    <a:pt x="138" y="28"/>
                  </a:lnTo>
                  <a:lnTo>
                    <a:pt x="135" y="28"/>
                  </a:lnTo>
                  <a:lnTo>
                    <a:pt x="131" y="30"/>
                  </a:lnTo>
                  <a:lnTo>
                    <a:pt x="128" y="33"/>
                  </a:lnTo>
                  <a:lnTo>
                    <a:pt x="123" y="40"/>
                  </a:lnTo>
                  <a:lnTo>
                    <a:pt x="119" y="42"/>
                  </a:lnTo>
                  <a:lnTo>
                    <a:pt x="116" y="42"/>
                  </a:lnTo>
                  <a:lnTo>
                    <a:pt x="114" y="40"/>
                  </a:lnTo>
                  <a:lnTo>
                    <a:pt x="107" y="40"/>
                  </a:lnTo>
                  <a:lnTo>
                    <a:pt x="102" y="37"/>
                  </a:lnTo>
                  <a:lnTo>
                    <a:pt x="95" y="37"/>
                  </a:lnTo>
                  <a:lnTo>
                    <a:pt x="93" y="37"/>
                  </a:lnTo>
                  <a:lnTo>
                    <a:pt x="90" y="33"/>
                  </a:lnTo>
                  <a:lnTo>
                    <a:pt x="83" y="30"/>
                  </a:lnTo>
                  <a:lnTo>
                    <a:pt x="76" y="23"/>
                  </a:lnTo>
                  <a:lnTo>
                    <a:pt x="71" y="21"/>
                  </a:lnTo>
                  <a:lnTo>
                    <a:pt x="62" y="21"/>
                  </a:lnTo>
                  <a:lnTo>
                    <a:pt x="57" y="19"/>
                  </a:lnTo>
                  <a:lnTo>
                    <a:pt x="52" y="21"/>
                  </a:lnTo>
                  <a:lnTo>
                    <a:pt x="48" y="21"/>
                  </a:lnTo>
                  <a:lnTo>
                    <a:pt x="45" y="16"/>
                  </a:lnTo>
                  <a:lnTo>
                    <a:pt x="45" y="4"/>
                  </a:lnTo>
                  <a:lnTo>
                    <a:pt x="43" y="4"/>
                  </a:lnTo>
                  <a:lnTo>
                    <a:pt x="38" y="4"/>
                  </a:lnTo>
                  <a:lnTo>
                    <a:pt x="36" y="0"/>
                  </a:lnTo>
                  <a:lnTo>
                    <a:pt x="34" y="2"/>
                  </a:lnTo>
                  <a:lnTo>
                    <a:pt x="26" y="9"/>
                  </a:lnTo>
                  <a:lnTo>
                    <a:pt x="22" y="16"/>
                  </a:lnTo>
                  <a:lnTo>
                    <a:pt x="19" y="16"/>
                  </a:lnTo>
                  <a:lnTo>
                    <a:pt x="17" y="21"/>
                  </a:lnTo>
                  <a:lnTo>
                    <a:pt x="15" y="23"/>
                  </a:lnTo>
                  <a:lnTo>
                    <a:pt x="12" y="23"/>
                  </a:lnTo>
                  <a:lnTo>
                    <a:pt x="10" y="26"/>
                  </a:lnTo>
                  <a:lnTo>
                    <a:pt x="10" y="26"/>
                  </a:lnTo>
                  <a:lnTo>
                    <a:pt x="10" y="26"/>
                  </a:lnTo>
                  <a:lnTo>
                    <a:pt x="12" y="28"/>
                  </a:lnTo>
                  <a:lnTo>
                    <a:pt x="15" y="35"/>
                  </a:lnTo>
                  <a:lnTo>
                    <a:pt x="17" y="35"/>
                  </a:lnTo>
                  <a:lnTo>
                    <a:pt x="15" y="40"/>
                  </a:lnTo>
                  <a:lnTo>
                    <a:pt x="19" y="40"/>
                  </a:lnTo>
                  <a:lnTo>
                    <a:pt x="19" y="45"/>
                  </a:lnTo>
                  <a:lnTo>
                    <a:pt x="19" y="47"/>
                  </a:lnTo>
                  <a:lnTo>
                    <a:pt x="24" y="52"/>
                  </a:lnTo>
                  <a:lnTo>
                    <a:pt x="26" y="59"/>
                  </a:lnTo>
                  <a:lnTo>
                    <a:pt x="29" y="59"/>
                  </a:lnTo>
                  <a:lnTo>
                    <a:pt x="31" y="61"/>
                  </a:lnTo>
                  <a:lnTo>
                    <a:pt x="31" y="63"/>
                  </a:lnTo>
                  <a:lnTo>
                    <a:pt x="34" y="66"/>
                  </a:lnTo>
                  <a:lnTo>
                    <a:pt x="34" y="71"/>
                  </a:lnTo>
                  <a:lnTo>
                    <a:pt x="34" y="75"/>
                  </a:lnTo>
                  <a:lnTo>
                    <a:pt x="29" y="80"/>
                  </a:lnTo>
                  <a:lnTo>
                    <a:pt x="29" y="85"/>
                  </a:lnTo>
                  <a:lnTo>
                    <a:pt x="29" y="90"/>
                  </a:lnTo>
                  <a:lnTo>
                    <a:pt x="22" y="90"/>
                  </a:lnTo>
                  <a:lnTo>
                    <a:pt x="22" y="90"/>
                  </a:lnTo>
                  <a:lnTo>
                    <a:pt x="19" y="92"/>
                  </a:lnTo>
                  <a:lnTo>
                    <a:pt x="17" y="97"/>
                  </a:lnTo>
                  <a:lnTo>
                    <a:pt x="15" y="99"/>
                  </a:lnTo>
                  <a:lnTo>
                    <a:pt x="12" y="104"/>
                  </a:lnTo>
                  <a:lnTo>
                    <a:pt x="8" y="108"/>
                  </a:lnTo>
                  <a:lnTo>
                    <a:pt x="8" y="113"/>
                  </a:lnTo>
                  <a:lnTo>
                    <a:pt x="0" y="132"/>
                  </a:lnTo>
                  <a:lnTo>
                    <a:pt x="8" y="132"/>
                  </a:lnTo>
                  <a:lnTo>
                    <a:pt x="81" y="177"/>
                  </a:lnTo>
                  <a:lnTo>
                    <a:pt x="86" y="184"/>
                  </a:lnTo>
                  <a:lnTo>
                    <a:pt x="86" y="184"/>
                  </a:lnTo>
                  <a:lnTo>
                    <a:pt x="86" y="189"/>
                  </a:lnTo>
                  <a:lnTo>
                    <a:pt x="88" y="189"/>
                  </a:lnTo>
                  <a:lnTo>
                    <a:pt x="112" y="208"/>
                  </a:lnTo>
                  <a:lnTo>
                    <a:pt x="114" y="208"/>
                  </a:lnTo>
                  <a:lnTo>
                    <a:pt x="119" y="205"/>
                  </a:lnTo>
                  <a:lnTo>
                    <a:pt x="126" y="196"/>
                  </a:lnTo>
                  <a:lnTo>
                    <a:pt x="128" y="189"/>
                  </a:lnTo>
                  <a:lnTo>
                    <a:pt x="128" y="184"/>
                  </a:lnTo>
                  <a:lnTo>
                    <a:pt x="133" y="179"/>
                  </a:lnTo>
                  <a:lnTo>
                    <a:pt x="135" y="175"/>
                  </a:lnTo>
                  <a:lnTo>
                    <a:pt x="135" y="175"/>
                  </a:lnTo>
                  <a:lnTo>
                    <a:pt x="135" y="172"/>
                  </a:lnTo>
                  <a:lnTo>
                    <a:pt x="138" y="168"/>
                  </a:lnTo>
                  <a:lnTo>
                    <a:pt x="138" y="168"/>
                  </a:lnTo>
                  <a:lnTo>
                    <a:pt x="140" y="165"/>
                  </a:lnTo>
                  <a:lnTo>
                    <a:pt x="147" y="165"/>
                  </a:lnTo>
                  <a:lnTo>
                    <a:pt x="149" y="161"/>
                  </a:lnTo>
                  <a:lnTo>
                    <a:pt x="157" y="158"/>
                  </a:lnTo>
                  <a:lnTo>
                    <a:pt x="157" y="156"/>
                  </a:lnTo>
                  <a:lnTo>
                    <a:pt x="159" y="153"/>
                  </a:lnTo>
                  <a:lnTo>
                    <a:pt x="159" y="153"/>
                  </a:lnTo>
                  <a:lnTo>
                    <a:pt x="166" y="144"/>
                  </a:lnTo>
                  <a:lnTo>
                    <a:pt x="166" y="144"/>
                  </a:lnTo>
                  <a:lnTo>
                    <a:pt x="152" y="130"/>
                  </a:lnTo>
                  <a:lnTo>
                    <a:pt x="152" y="49"/>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639" name="Freeform 935"/>
            <p:cNvSpPr>
              <a:spLocks/>
            </p:cNvSpPr>
            <p:nvPr/>
          </p:nvSpPr>
          <p:spPr bwMode="auto">
            <a:xfrm>
              <a:off x="6624803" y="4542790"/>
              <a:ext cx="142049" cy="138468"/>
            </a:xfrm>
            <a:custGeom>
              <a:avLst/>
              <a:gdLst>
                <a:gd name="T0" fmla="*/ 29 w 119"/>
                <a:gd name="T1" fmla="*/ 28 h 116"/>
                <a:gd name="T2" fmla="*/ 26 w 119"/>
                <a:gd name="T3" fmla="*/ 40 h 116"/>
                <a:gd name="T4" fmla="*/ 31 w 119"/>
                <a:gd name="T5" fmla="*/ 45 h 116"/>
                <a:gd name="T6" fmla="*/ 33 w 119"/>
                <a:gd name="T7" fmla="*/ 49 h 116"/>
                <a:gd name="T8" fmla="*/ 17 w 119"/>
                <a:gd name="T9" fmla="*/ 71 h 116"/>
                <a:gd name="T10" fmla="*/ 7 w 119"/>
                <a:gd name="T11" fmla="*/ 87 h 116"/>
                <a:gd name="T12" fmla="*/ 5 w 119"/>
                <a:gd name="T13" fmla="*/ 97 h 116"/>
                <a:gd name="T14" fmla="*/ 0 w 119"/>
                <a:gd name="T15" fmla="*/ 111 h 116"/>
                <a:gd name="T16" fmla="*/ 0 w 119"/>
                <a:gd name="T17" fmla="*/ 116 h 116"/>
                <a:gd name="T18" fmla="*/ 5 w 119"/>
                <a:gd name="T19" fmla="*/ 116 h 116"/>
                <a:gd name="T20" fmla="*/ 12 w 119"/>
                <a:gd name="T21" fmla="*/ 116 h 116"/>
                <a:gd name="T22" fmla="*/ 14 w 119"/>
                <a:gd name="T23" fmla="*/ 116 h 116"/>
                <a:gd name="T24" fmla="*/ 17 w 119"/>
                <a:gd name="T25" fmla="*/ 111 h 116"/>
                <a:gd name="T26" fmla="*/ 22 w 119"/>
                <a:gd name="T27" fmla="*/ 113 h 116"/>
                <a:gd name="T28" fmla="*/ 24 w 119"/>
                <a:gd name="T29" fmla="*/ 111 h 116"/>
                <a:gd name="T30" fmla="*/ 43 w 119"/>
                <a:gd name="T31" fmla="*/ 108 h 116"/>
                <a:gd name="T32" fmla="*/ 59 w 119"/>
                <a:gd name="T33" fmla="*/ 108 h 116"/>
                <a:gd name="T34" fmla="*/ 93 w 119"/>
                <a:gd name="T35" fmla="*/ 87 h 116"/>
                <a:gd name="T36" fmla="*/ 97 w 119"/>
                <a:gd name="T37" fmla="*/ 78 h 116"/>
                <a:gd name="T38" fmla="*/ 102 w 119"/>
                <a:gd name="T39" fmla="*/ 71 h 116"/>
                <a:gd name="T40" fmla="*/ 107 w 119"/>
                <a:gd name="T41" fmla="*/ 64 h 116"/>
                <a:gd name="T42" fmla="*/ 114 w 119"/>
                <a:gd name="T43" fmla="*/ 64 h 116"/>
                <a:gd name="T44" fmla="*/ 114 w 119"/>
                <a:gd name="T45" fmla="*/ 54 h 116"/>
                <a:gd name="T46" fmla="*/ 119 w 119"/>
                <a:gd name="T47" fmla="*/ 45 h 116"/>
                <a:gd name="T48" fmla="*/ 116 w 119"/>
                <a:gd name="T49" fmla="*/ 37 h 116"/>
                <a:gd name="T50" fmla="*/ 114 w 119"/>
                <a:gd name="T51" fmla="*/ 33 h 116"/>
                <a:gd name="T52" fmla="*/ 109 w 119"/>
                <a:gd name="T53" fmla="*/ 26 h 116"/>
                <a:gd name="T54" fmla="*/ 104 w 119"/>
                <a:gd name="T55" fmla="*/ 19 h 116"/>
                <a:gd name="T56" fmla="*/ 100 w 119"/>
                <a:gd name="T57" fmla="*/ 14 h 116"/>
                <a:gd name="T58" fmla="*/ 100 w 119"/>
                <a:gd name="T59" fmla="*/ 9 h 116"/>
                <a:gd name="T60" fmla="*/ 95 w 119"/>
                <a:gd name="T61" fmla="*/ 0 h 116"/>
                <a:gd name="T62" fmla="*/ 90 w 119"/>
                <a:gd name="T63" fmla="*/ 4 h 116"/>
                <a:gd name="T64" fmla="*/ 83 w 119"/>
                <a:gd name="T65" fmla="*/ 9 h 116"/>
                <a:gd name="T66" fmla="*/ 71 w 119"/>
                <a:gd name="T67" fmla="*/ 9 h 116"/>
                <a:gd name="T68" fmla="*/ 64 w 119"/>
                <a:gd name="T69" fmla="*/ 9 h 116"/>
                <a:gd name="T70" fmla="*/ 59 w 119"/>
                <a:gd name="T71" fmla="*/ 11 h 116"/>
                <a:gd name="T72" fmla="*/ 57 w 119"/>
                <a:gd name="T73" fmla="*/ 16 h 116"/>
                <a:gd name="T74" fmla="*/ 50 w 119"/>
                <a:gd name="T75" fmla="*/ 14 h 116"/>
                <a:gd name="T76" fmla="*/ 48 w 119"/>
                <a:gd name="T77" fmla="*/ 11 h 116"/>
                <a:gd name="T78" fmla="*/ 38 w 119"/>
                <a:gd name="T79" fmla="*/ 9 h 116"/>
                <a:gd name="T80" fmla="*/ 31 w 119"/>
                <a:gd name="T81" fmla="*/ 9 h 116"/>
                <a:gd name="T82" fmla="*/ 33 w 119"/>
                <a:gd name="T83" fmla="*/ 14 h 116"/>
                <a:gd name="T84" fmla="*/ 31 w 119"/>
                <a:gd name="T85" fmla="*/ 19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19" h="116">
                  <a:moveTo>
                    <a:pt x="29" y="21"/>
                  </a:moveTo>
                  <a:lnTo>
                    <a:pt x="29" y="28"/>
                  </a:lnTo>
                  <a:lnTo>
                    <a:pt x="29" y="35"/>
                  </a:lnTo>
                  <a:lnTo>
                    <a:pt x="26" y="40"/>
                  </a:lnTo>
                  <a:lnTo>
                    <a:pt x="29" y="42"/>
                  </a:lnTo>
                  <a:lnTo>
                    <a:pt x="31" y="45"/>
                  </a:lnTo>
                  <a:lnTo>
                    <a:pt x="33" y="47"/>
                  </a:lnTo>
                  <a:lnTo>
                    <a:pt x="33" y="49"/>
                  </a:lnTo>
                  <a:lnTo>
                    <a:pt x="22" y="64"/>
                  </a:lnTo>
                  <a:lnTo>
                    <a:pt x="17" y="71"/>
                  </a:lnTo>
                  <a:lnTo>
                    <a:pt x="14" y="73"/>
                  </a:lnTo>
                  <a:lnTo>
                    <a:pt x="7" y="87"/>
                  </a:lnTo>
                  <a:lnTo>
                    <a:pt x="5" y="90"/>
                  </a:lnTo>
                  <a:lnTo>
                    <a:pt x="5" y="97"/>
                  </a:lnTo>
                  <a:lnTo>
                    <a:pt x="5" y="104"/>
                  </a:lnTo>
                  <a:lnTo>
                    <a:pt x="0" y="111"/>
                  </a:lnTo>
                  <a:lnTo>
                    <a:pt x="3" y="116"/>
                  </a:lnTo>
                  <a:lnTo>
                    <a:pt x="0" y="116"/>
                  </a:lnTo>
                  <a:lnTo>
                    <a:pt x="3" y="116"/>
                  </a:lnTo>
                  <a:lnTo>
                    <a:pt x="5" y="116"/>
                  </a:lnTo>
                  <a:lnTo>
                    <a:pt x="10" y="113"/>
                  </a:lnTo>
                  <a:lnTo>
                    <a:pt x="12" y="116"/>
                  </a:lnTo>
                  <a:lnTo>
                    <a:pt x="12" y="116"/>
                  </a:lnTo>
                  <a:lnTo>
                    <a:pt x="14" y="116"/>
                  </a:lnTo>
                  <a:lnTo>
                    <a:pt x="17" y="116"/>
                  </a:lnTo>
                  <a:lnTo>
                    <a:pt x="17" y="111"/>
                  </a:lnTo>
                  <a:lnTo>
                    <a:pt x="22" y="111"/>
                  </a:lnTo>
                  <a:lnTo>
                    <a:pt x="22" y="113"/>
                  </a:lnTo>
                  <a:lnTo>
                    <a:pt x="22" y="111"/>
                  </a:lnTo>
                  <a:lnTo>
                    <a:pt x="24" y="111"/>
                  </a:lnTo>
                  <a:lnTo>
                    <a:pt x="26" y="108"/>
                  </a:lnTo>
                  <a:lnTo>
                    <a:pt x="43" y="108"/>
                  </a:lnTo>
                  <a:lnTo>
                    <a:pt x="43" y="108"/>
                  </a:lnTo>
                  <a:lnTo>
                    <a:pt x="59" y="108"/>
                  </a:lnTo>
                  <a:lnTo>
                    <a:pt x="85" y="106"/>
                  </a:lnTo>
                  <a:lnTo>
                    <a:pt x="93" y="87"/>
                  </a:lnTo>
                  <a:lnTo>
                    <a:pt x="93" y="82"/>
                  </a:lnTo>
                  <a:lnTo>
                    <a:pt x="97" y="78"/>
                  </a:lnTo>
                  <a:lnTo>
                    <a:pt x="100" y="73"/>
                  </a:lnTo>
                  <a:lnTo>
                    <a:pt x="102" y="71"/>
                  </a:lnTo>
                  <a:lnTo>
                    <a:pt x="104" y="66"/>
                  </a:lnTo>
                  <a:lnTo>
                    <a:pt x="107" y="64"/>
                  </a:lnTo>
                  <a:lnTo>
                    <a:pt x="107" y="64"/>
                  </a:lnTo>
                  <a:lnTo>
                    <a:pt x="114" y="64"/>
                  </a:lnTo>
                  <a:lnTo>
                    <a:pt x="114" y="59"/>
                  </a:lnTo>
                  <a:lnTo>
                    <a:pt x="114" y="54"/>
                  </a:lnTo>
                  <a:lnTo>
                    <a:pt x="119" y="49"/>
                  </a:lnTo>
                  <a:lnTo>
                    <a:pt x="119" y="45"/>
                  </a:lnTo>
                  <a:lnTo>
                    <a:pt x="119" y="40"/>
                  </a:lnTo>
                  <a:lnTo>
                    <a:pt x="116" y="37"/>
                  </a:lnTo>
                  <a:lnTo>
                    <a:pt x="116" y="35"/>
                  </a:lnTo>
                  <a:lnTo>
                    <a:pt x="114" y="33"/>
                  </a:lnTo>
                  <a:lnTo>
                    <a:pt x="111" y="33"/>
                  </a:lnTo>
                  <a:lnTo>
                    <a:pt x="109" y="26"/>
                  </a:lnTo>
                  <a:lnTo>
                    <a:pt x="104" y="21"/>
                  </a:lnTo>
                  <a:lnTo>
                    <a:pt x="104" y="19"/>
                  </a:lnTo>
                  <a:lnTo>
                    <a:pt x="104" y="14"/>
                  </a:lnTo>
                  <a:lnTo>
                    <a:pt x="100" y="14"/>
                  </a:lnTo>
                  <a:lnTo>
                    <a:pt x="102" y="9"/>
                  </a:lnTo>
                  <a:lnTo>
                    <a:pt x="100" y="9"/>
                  </a:lnTo>
                  <a:lnTo>
                    <a:pt x="97" y="2"/>
                  </a:lnTo>
                  <a:lnTo>
                    <a:pt x="95" y="0"/>
                  </a:lnTo>
                  <a:lnTo>
                    <a:pt x="95" y="0"/>
                  </a:lnTo>
                  <a:lnTo>
                    <a:pt x="90" y="4"/>
                  </a:lnTo>
                  <a:lnTo>
                    <a:pt x="88" y="7"/>
                  </a:lnTo>
                  <a:lnTo>
                    <a:pt x="83" y="9"/>
                  </a:lnTo>
                  <a:lnTo>
                    <a:pt x="78" y="7"/>
                  </a:lnTo>
                  <a:lnTo>
                    <a:pt x="71" y="9"/>
                  </a:lnTo>
                  <a:lnTo>
                    <a:pt x="67" y="9"/>
                  </a:lnTo>
                  <a:lnTo>
                    <a:pt x="64" y="9"/>
                  </a:lnTo>
                  <a:lnTo>
                    <a:pt x="62" y="11"/>
                  </a:lnTo>
                  <a:lnTo>
                    <a:pt x="59" y="11"/>
                  </a:lnTo>
                  <a:lnTo>
                    <a:pt x="57" y="14"/>
                  </a:lnTo>
                  <a:lnTo>
                    <a:pt x="57" y="16"/>
                  </a:lnTo>
                  <a:lnTo>
                    <a:pt x="55" y="16"/>
                  </a:lnTo>
                  <a:lnTo>
                    <a:pt x="50" y="14"/>
                  </a:lnTo>
                  <a:lnTo>
                    <a:pt x="50" y="11"/>
                  </a:lnTo>
                  <a:lnTo>
                    <a:pt x="48" y="11"/>
                  </a:lnTo>
                  <a:lnTo>
                    <a:pt x="43" y="11"/>
                  </a:lnTo>
                  <a:lnTo>
                    <a:pt x="38" y="9"/>
                  </a:lnTo>
                  <a:lnTo>
                    <a:pt x="33" y="7"/>
                  </a:lnTo>
                  <a:lnTo>
                    <a:pt x="31" y="9"/>
                  </a:lnTo>
                  <a:lnTo>
                    <a:pt x="31" y="14"/>
                  </a:lnTo>
                  <a:lnTo>
                    <a:pt x="33" y="14"/>
                  </a:lnTo>
                  <a:lnTo>
                    <a:pt x="31" y="16"/>
                  </a:lnTo>
                  <a:lnTo>
                    <a:pt x="31" y="19"/>
                  </a:lnTo>
                  <a:lnTo>
                    <a:pt x="29" y="21"/>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640" name="Freeform 936"/>
            <p:cNvSpPr>
              <a:spLocks/>
            </p:cNvSpPr>
            <p:nvPr/>
          </p:nvSpPr>
          <p:spPr bwMode="auto">
            <a:xfrm>
              <a:off x="6260729" y="4375674"/>
              <a:ext cx="316327" cy="211283"/>
            </a:xfrm>
            <a:custGeom>
              <a:avLst/>
              <a:gdLst>
                <a:gd name="T0" fmla="*/ 149 w 265"/>
                <a:gd name="T1" fmla="*/ 5 h 177"/>
                <a:gd name="T2" fmla="*/ 142 w 265"/>
                <a:gd name="T3" fmla="*/ 14 h 177"/>
                <a:gd name="T4" fmla="*/ 133 w 265"/>
                <a:gd name="T5" fmla="*/ 21 h 177"/>
                <a:gd name="T6" fmla="*/ 130 w 265"/>
                <a:gd name="T7" fmla="*/ 33 h 177"/>
                <a:gd name="T8" fmla="*/ 114 w 265"/>
                <a:gd name="T9" fmla="*/ 43 h 177"/>
                <a:gd name="T10" fmla="*/ 95 w 265"/>
                <a:gd name="T11" fmla="*/ 40 h 177"/>
                <a:gd name="T12" fmla="*/ 92 w 265"/>
                <a:gd name="T13" fmla="*/ 50 h 177"/>
                <a:gd name="T14" fmla="*/ 85 w 265"/>
                <a:gd name="T15" fmla="*/ 59 h 177"/>
                <a:gd name="T16" fmla="*/ 57 w 265"/>
                <a:gd name="T17" fmla="*/ 69 h 177"/>
                <a:gd name="T18" fmla="*/ 45 w 265"/>
                <a:gd name="T19" fmla="*/ 66 h 177"/>
                <a:gd name="T20" fmla="*/ 38 w 265"/>
                <a:gd name="T21" fmla="*/ 76 h 177"/>
                <a:gd name="T22" fmla="*/ 26 w 265"/>
                <a:gd name="T23" fmla="*/ 71 h 177"/>
                <a:gd name="T24" fmla="*/ 17 w 265"/>
                <a:gd name="T25" fmla="*/ 78 h 177"/>
                <a:gd name="T26" fmla="*/ 5 w 265"/>
                <a:gd name="T27" fmla="*/ 99 h 177"/>
                <a:gd name="T28" fmla="*/ 3 w 265"/>
                <a:gd name="T29" fmla="*/ 111 h 177"/>
                <a:gd name="T30" fmla="*/ 5 w 265"/>
                <a:gd name="T31" fmla="*/ 135 h 177"/>
                <a:gd name="T32" fmla="*/ 17 w 265"/>
                <a:gd name="T33" fmla="*/ 149 h 177"/>
                <a:gd name="T34" fmla="*/ 33 w 265"/>
                <a:gd name="T35" fmla="*/ 168 h 177"/>
                <a:gd name="T36" fmla="*/ 36 w 265"/>
                <a:gd name="T37" fmla="*/ 177 h 177"/>
                <a:gd name="T38" fmla="*/ 55 w 265"/>
                <a:gd name="T39" fmla="*/ 154 h 177"/>
                <a:gd name="T40" fmla="*/ 71 w 265"/>
                <a:gd name="T41" fmla="*/ 149 h 177"/>
                <a:gd name="T42" fmla="*/ 81 w 265"/>
                <a:gd name="T43" fmla="*/ 154 h 177"/>
                <a:gd name="T44" fmla="*/ 88 w 265"/>
                <a:gd name="T45" fmla="*/ 144 h 177"/>
                <a:gd name="T46" fmla="*/ 88 w 265"/>
                <a:gd name="T47" fmla="*/ 137 h 177"/>
                <a:gd name="T48" fmla="*/ 92 w 265"/>
                <a:gd name="T49" fmla="*/ 128 h 177"/>
                <a:gd name="T50" fmla="*/ 102 w 265"/>
                <a:gd name="T51" fmla="*/ 123 h 177"/>
                <a:gd name="T52" fmla="*/ 114 w 265"/>
                <a:gd name="T53" fmla="*/ 130 h 177"/>
                <a:gd name="T54" fmla="*/ 128 w 265"/>
                <a:gd name="T55" fmla="*/ 137 h 177"/>
                <a:gd name="T56" fmla="*/ 142 w 265"/>
                <a:gd name="T57" fmla="*/ 140 h 177"/>
                <a:gd name="T58" fmla="*/ 156 w 265"/>
                <a:gd name="T59" fmla="*/ 142 h 177"/>
                <a:gd name="T60" fmla="*/ 159 w 265"/>
                <a:gd name="T61" fmla="*/ 137 h 177"/>
                <a:gd name="T62" fmla="*/ 173 w 265"/>
                <a:gd name="T63" fmla="*/ 130 h 177"/>
                <a:gd name="T64" fmla="*/ 189 w 265"/>
                <a:gd name="T65" fmla="*/ 128 h 177"/>
                <a:gd name="T66" fmla="*/ 204 w 265"/>
                <a:gd name="T67" fmla="*/ 125 h 177"/>
                <a:gd name="T68" fmla="*/ 211 w 265"/>
                <a:gd name="T69" fmla="*/ 125 h 177"/>
                <a:gd name="T70" fmla="*/ 223 w 265"/>
                <a:gd name="T71" fmla="*/ 121 h 177"/>
                <a:gd name="T72" fmla="*/ 227 w 265"/>
                <a:gd name="T73" fmla="*/ 121 h 177"/>
                <a:gd name="T74" fmla="*/ 239 w 265"/>
                <a:gd name="T75" fmla="*/ 123 h 177"/>
                <a:gd name="T76" fmla="*/ 256 w 265"/>
                <a:gd name="T77" fmla="*/ 123 h 177"/>
                <a:gd name="T78" fmla="*/ 265 w 265"/>
                <a:gd name="T79" fmla="*/ 123 h 177"/>
                <a:gd name="T80" fmla="*/ 258 w 265"/>
                <a:gd name="T81" fmla="*/ 111 h 177"/>
                <a:gd name="T82" fmla="*/ 246 w 265"/>
                <a:gd name="T83" fmla="*/ 104 h 177"/>
                <a:gd name="T84" fmla="*/ 239 w 265"/>
                <a:gd name="T85" fmla="*/ 95 h 177"/>
                <a:gd name="T86" fmla="*/ 230 w 265"/>
                <a:gd name="T87" fmla="*/ 83 h 177"/>
                <a:gd name="T88" fmla="*/ 215 w 265"/>
                <a:gd name="T89" fmla="*/ 78 h 177"/>
                <a:gd name="T90" fmla="*/ 223 w 265"/>
                <a:gd name="T91" fmla="*/ 69 h 177"/>
                <a:gd name="T92" fmla="*/ 213 w 265"/>
                <a:gd name="T93" fmla="*/ 62 h 177"/>
                <a:gd name="T94" fmla="*/ 197 w 265"/>
                <a:gd name="T95" fmla="*/ 54 h 177"/>
                <a:gd name="T96" fmla="*/ 189 w 265"/>
                <a:gd name="T97" fmla="*/ 47 h 177"/>
                <a:gd name="T98" fmla="*/ 180 w 265"/>
                <a:gd name="T99" fmla="*/ 40 h 177"/>
                <a:gd name="T100" fmla="*/ 182 w 265"/>
                <a:gd name="T101" fmla="*/ 26 h 177"/>
                <a:gd name="T102" fmla="*/ 168 w 265"/>
                <a:gd name="T103" fmla="*/ 5 h 177"/>
                <a:gd name="T104" fmla="*/ 166 w 265"/>
                <a:gd name="T105" fmla="*/ 0 h 1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65" h="177">
                  <a:moveTo>
                    <a:pt x="161" y="2"/>
                  </a:moveTo>
                  <a:lnTo>
                    <a:pt x="159" y="2"/>
                  </a:lnTo>
                  <a:lnTo>
                    <a:pt x="154" y="2"/>
                  </a:lnTo>
                  <a:lnTo>
                    <a:pt x="149" y="5"/>
                  </a:lnTo>
                  <a:lnTo>
                    <a:pt x="145" y="7"/>
                  </a:lnTo>
                  <a:lnTo>
                    <a:pt x="145" y="9"/>
                  </a:lnTo>
                  <a:lnTo>
                    <a:pt x="145" y="12"/>
                  </a:lnTo>
                  <a:lnTo>
                    <a:pt x="142" y="14"/>
                  </a:lnTo>
                  <a:lnTo>
                    <a:pt x="140" y="19"/>
                  </a:lnTo>
                  <a:lnTo>
                    <a:pt x="137" y="19"/>
                  </a:lnTo>
                  <a:lnTo>
                    <a:pt x="135" y="19"/>
                  </a:lnTo>
                  <a:lnTo>
                    <a:pt x="133" y="21"/>
                  </a:lnTo>
                  <a:lnTo>
                    <a:pt x="133" y="26"/>
                  </a:lnTo>
                  <a:lnTo>
                    <a:pt x="130" y="26"/>
                  </a:lnTo>
                  <a:lnTo>
                    <a:pt x="128" y="31"/>
                  </a:lnTo>
                  <a:lnTo>
                    <a:pt x="130" y="33"/>
                  </a:lnTo>
                  <a:lnTo>
                    <a:pt x="128" y="36"/>
                  </a:lnTo>
                  <a:lnTo>
                    <a:pt x="126" y="38"/>
                  </a:lnTo>
                  <a:lnTo>
                    <a:pt x="121" y="40"/>
                  </a:lnTo>
                  <a:lnTo>
                    <a:pt x="114" y="43"/>
                  </a:lnTo>
                  <a:lnTo>
                    <a:pt x="107" y="43"/>
                  </a:lnTo>
                  <a:lnTo>
                    <a:pt x="102" y="43"/>
                  </a:lnTo>
                  <a:lnTo>
                    <a:pt x="100" y="40"/>
                  </a:lnTo>
                  <a:lnTo>
                    <a:pt x="95" y="40"/>
                  </a:lnTo>
                  <a:lnTo>
                    <a:pt x="92" y="40"/>
                  </a:lnTo>
                  <a:lnTo>
                    <a:pt x="88" y="43"/>
                  </a:lnTo>
                  <a:lnTo>
                    <a:pt x="88" y="45"/>
                  </a:lnTo>
                  <a:lnTo>
                    <a:pt x="92" y="50"/>
                  </a:lnTo>
                  <a:lnTo>
                    <a:pt x="95" y="50"/>
                  </a:lnTo>
                  <a:lnTo>
                    <a:pt x="95" y="52"/>
                  </a:lnTo>
                  <a:lnTo>
                    <a:pt x="88" y="57"/>
                  </a:lnTo>
                  <a:lnTo>
                    <a:pt x="85" y="59"/>
                  </a:lnTo>
                  <a:lnTo>
                    <a:pt x="81" y="59"/>
                  </a:lnTo>
                  <a:lnTo>
                    <a:pt x="69" y="62"/>
                  </a:lnTo>
                  <a:lnTo>
                    <a:pt x="64" y="66"/>
                  </a:lnTo>
                  <a:lnTo>
                    <a:pt x="57" y="69"/>
                  </a:lnTo>
                  <a:lnTo>
                    <a:pt x="52" y="71"/>
                  </a:lnTo>
                  <a:lnTo>
                    <a:pt x="50" y="73"/>
                  </a:lnTo>
                  <a:lnTo>
                    <a:pt x="48" y="71"/>
                  </a:lnTo>
                  <a:lnTo>
                    <a:pt x="45" y="66"/>
                  </a:lnTo>
                  <a:lnTo>
                    <a:pt x="43" y="64"/>
                  </a:lnTo>
                  <a:lnTo>
                    <a:pt x="40" y="66"/>
                  </a:lnTo>
                  <a:lnTo>
                    <a:pt x="40" y="71"/>
                  </a:lnTo>
                  <a:lnTo>
                    <a:pt x="38" y="76"/>
                  </a:lnTo>
                  <a:lnTo>
                    <a:pt x="33" y="76"/>
                  </a:lnTo>
                  <a:lnTo>
                    <a:pt x="31" y="76"/>
                  </a:lnTo>
                  <a:lnTo>
                    <a:pt x="26" y="76"/>
                  </a:lnTo>
                  <a:lnTo>
                    <a:pt x="26" y="71"/>
                  </a:lnTo>
                  <a:lnTo>
                    <a:pt x="24" y="69"/>
                  </a:lnTo>
                  <a:lnTo>
                    <a:pt x="24" y="71"/>
                  </a:lnTo>
                  <a:lnTo>
                    <a:pt x="19" y="76"/>
                  </a:lnTo>
                  <a:lnTo>
                    <a:pt x="17" y="78"/>
                  </a:lnTo>
                  <a:lnTo>
                    <a:pt x="14" y="80"/>
                  </a:lnTo>
                  <a:lnTo>
                    <a:pt x="12" y="88"/>
                  </a:lnTo>
                  <a:lnTo>
                    <a:pt x="10" y="92"/>
                  </a:lnTo>
                  <a:lnTo>
                    <a:pt x="5" y="99"/>
                  </a:lnTo>
                  <a:lnTo>
                    <a:pt x="3" y="99"/>
                  </a:lnTo>
                  <a:lnTo>
                    <a:pt x="0" y="102"/>
                  </a:lnTo>
                  <a:lnTo>
                    <a:pt x="0" y="106"/>
                  </a:lnTo>
                  <a:lnTo>
                    <a:pt x="3" y="111"/>
                  </a:lnTo>
                  <a:lnTo>
                    <a:pt x="3" y="118"/>
                  </a:lnTo>
                  <a:lnTo>
                    <a:pt x="3" y="123"/>
                  </a:lnTo>
                  <a:lnTo>
                    <a:pt x="5" y="128"/>
                  </a:lnTo>
                  <a:lnTo>
                    <a:pt x="5" y="135"/>
                  </a:lnTo>
                  <a:lnTo>
                    <a:pt x="5" y="137"/>
                  </a:lnTo>
                  <a:lnTo>
                    <a:pt x="12" y="140"/>
                  </a:lnTo>
                  <a:lnTo>
                    <a:pt x="14" y="144"/>
                  </a:lnTo>
                  <a:lnTo>
                    <a:pt x="17" y="149"/>
                  </a:lnTo>
                  <a:lnTo>
                    <a:pt x="22" y="156"/>
                  </a:lnTo>
                  <a:lnTo>
                    <a:pt x="24" y="161"/>
                  </a:lnTo>
                  <a:lnTo>
                    <a:pt x="26" y="163"/>
                  </a:lnTo>
                  <a:lnTo>
                    <a:pt x="33" y="168"/>
                  </a:lnTo>
                  <a:lnTo>
                    <a:pt x="33" y="173"/>
                  </a:lnTo>
                  <a:lnTo>
                    <a:pt x="33" y="175"/>
                  </a:lnTo>
                  <a:lnTo>
                    <a:pt x="36" y="177"/>
                  </a:lnTo>
                  <a:lnTo>
                    <a:pt x="36" y="177"/>
                  </a:lnTo>
                  <a:lnTo>
                    <a:pt x="45" y="163"/>
                  </a:lnTo>
                  <a:lnTo>
                    <a:pt x="50" y="159"/>
                  </a:lnTo>
                  <a:lnTo>
                    <a:pt x="52" y="156"/>
                  </a:lnTo>
                  <a:lnTo>
                    <a:pt x="55" y="154"/>
                  </a:lnTo>
                  <a:lnTo>
                    <a:pt x="64" y="151"/>
                  </a:lnTo>
                  <a:lnTo>
                    <a:pt x="66" y="151"/>
                  </a:lnTo>
                  <a:lnTo>
                    <a:pt x="69" y="149"/>
                  </a:lnTo>
                  <a:lnTo>
                    <a:pt x="71" y="149"/>
                  </a:lnTo>
                  <a:lnTo>
                    <a:pt x="74" y="149"/>
                  </a:lnTo>
                  <a:lnTo>
                    <a:pt x="76" y="151"/>
                  </a:lnTo>
                  <a:lnTo>
                    <a:pt x="81" y="154"/>
                  </a:lnTo>
                  <a:lnTo>
                    <a:pt x="81" y="154"/>
                  </a:lnTo>
                  <a:lnTo>
                    <a:pt x="83" y="151"/>
                  </a:lnTo>
                  <a:lnTo>
                    <a:pt x="85" y="149"/>
                  </a:lnTo>
                  <a:lnTo>
                    <a:pt x="85" y="147"/>
                  </a:lnTo>
                  <a:lnTo>
                    <a:pt x="88" y="144"/>
                  </a:lnTo>
                  <a:lnTo>
                    <a:pt x="83" y="140"/>
                  </a:lnTo>
                  <a:lnTo>
                    <a:pt x="83" y="137"/>
                  </a:lnTo>
                  <a:lnTo>
                    <a:pt x="85" y="137"/>
                  </a:lnTo>
                  <a:lnTo>
                    <a:pt x="88" y="137"/>
                  </a:lnTo>
                  <a:lnTo>
                    <a:pt x="88" y="135"/>
                  </a:lnTo>
                  <a:lnTo>
                    <a:pt x="90" y="133"/>
                  </a:lnTo>
                  <a:lnTo>
                    <a:pt x="90" y="130"/>
                  </a:lnTo>
                  <a:lnTo>
                    <a:pt x="92" y="128"/>
                  </a:lnTo>
                  <a:lnTo>
                    <a:pt x="95" y="128"/>
                  </a:lnTo>
                  <a:lnTo>
                    <a:pt x="97" y="125"/>
                  </a:lnTo>
                  <a:lnTo>
                    <a:pt x="100" y="125"/>
                  </a:lnTo>
                  <a:lnTo>
                    <a:pt x="102" y="123"/>
                  </a:lnTo>
                  <a:lnTo>
                    <a:pt x="104" y="123"/>
                  </a:lnTo>
                  <a:lnTo>
                    <a:pt x="107" y="125"/>
                  </a:lnTo>
                  <a:lnTo>
                    <a:pt x="109" y="125"/>
                  </a:lnTo>
                  <a:lnTo>
                    <a:pt x="114" y="130"/>
                  </a:lnTo>
                  <a:lnTo>
                    <a:pt x="118" y="133"/>
                  </a:lnTo>
                  <a:lnTo>
                    <a:pt x="123" y="137"/>
                  </a:lnTo>
                  <a:lnTo>
                    <a:pt x="123" y="137"/>
                  </a:lnTo>
                  <a:lnTo>
                    <a:pt x="128" y="137"/>
                  </a:lnTo>
                  <a:lnTo>
                    <a:pt x="133" y="140"/>
                  </a:lnTo>
                  <a:lnTo>
                    <a:pt x="137" y="140"/>
                  </a:lnTo>
                  <a:lnTo>
                    <a:pt x="140" y="140"/>
                  </a:lnTo>
                  <a:lnTo>
                    <a:pt x="142" y="140"/>
                  </a:lnTo>
                  <a:lnTo>
                    <a:pt x="147" y="140"/>
                  </a:lnTo>
                  <a:lnTo>
                    <a:pt x="149" y="142"/>
                  </a:lnTo>
                  <a:lnTo>
                    <a:pt x="154" y="142"/>
                  </a:lnTo>
                  <a:lnTo>
                    <a:pt x="156" y="142"/>
                  </a:lnTo>
                  <a:lnTo>
                    <a:pt x="161" y="142"/>
                  </a:lnTo>
                  <a:lnTo>
                    <a:pt x="161" y="140"/>
                  </a:lnTo>
                  <a:lnTo>
                    <a:pt x="159" y="140"/>
                  </a:lnTo>
                  <a:lnTo>
                    <a:pt x="159" y="137"/>
                  </a:lnTo>
                  <a:lnTo>
                    <a:pt x="163" y="133"/>
                  </a:lnTo>
                  <a:lnTo>
                    <a:pt x="166" y="130"/>
                  </a:lnTo>
                  <a:lnTo>
                    <a:pt x="171" y="130"/>
                  </a:lnTo>
                  <a:lnTo>
                    <a:pt x="173" y="130"/>
                  </a:lnTo>
                  <a:lnTo>
                    <a:pt x="175" y="133"/>
                  </a:lnTo>
                  <a:lnTo>
                    <a:pt x="178" y="133"/>
                  </a:lnTo>
                  <a:lnTo>
                    <a:pt x="187" y="130"/>
                  </a:lnTo>
                  <a:lnTo>
                    <a:pt x="189" y="128"/>
                  </a:lnTo>
                  <a:lnTo>
                    <a:pt x="192" y="128"/>
                  </a:lnTo>
                  <a:lnTo>
                    <a:pt x="199" y="123"/>
                  </a:lnTo>
                  <a:lnTo>
                    <a:pt x="204" y="123"/>
                  </a:lnTo>
                  <a:lnTo>
                    <a:pt x="204" y="125"/>
                  </a:lnTo>
                  <a:lnTo>
                    <a:pt x="204" y="125"/>
                  </a:lnTo>
                  <a:lnTo>
                    <a:pt x="206" y="128"/>
                  </a:lnTo>
                  <a:lnTo>
                    <a:pt x="208" y="128"/>
                  </a:lnTo>
                  <a:lnTo>
                    <a:pt x="211" y="125"/>
                  </a:lnTo>
                  <a:lnTo>
                    <a:pt x="215" y="125"/>
                  </a:lnTo>
                  <a:lnTo>
                    <a:pt x="218" y="125"/>
                  </a:lnTo>
                  <a:lnTo>
                    <a:pt x="220" y="125"/>
                  </a:lnTo>
                  <a:lnTo>
                    <a:pt x="223" y="121"/>
                  </a:lnTo>
                  <a:lnTo>
                    <a:pt x="223" y="121"/>
                  </a:lnTo>
                  <a:lnTo>
                    <a:pt x="223" y="118"/>
                  </a:lnTo>
                  <a:lnTo>
                    <a:pt x="225" y="118"/>
                  </a:lnTo>
                  <a:lnTo>
                    <a:pt x="227" y="121"/>
                  </a:lnTo>
                  <a:lnTo>
                    <a:pt x="232" y="121"/>
                  </a:lnTo>
                  <a:lnTo>
                    <a:pt x="234" y="121"/>
                  </a:lnTo>
                  <a:lnTo>
                    <a:pt x="234" y="121"/>
                  </a:lnTo>
                  <a:lnTo>
                    <a:pt x="239" y="123"/>
                  </a:lnTo>
                  <a:lnTo>
                    <a:pt x="241" y="125"/>
                  </a:lnTo>
                  <a:lnTo>
                    <a:pt x="249" y="125"/>
                  </a:lnTo>
                  <a:lnTo>
                    <a:pt x="251" y="125"/>
                  </a:lnTo>
                  <a:lnTo>
                    <a:pt x="256" y="123"/>
                  </a:lnTo>
                  <a:lnTo>
                    <a:pt x="260" y="123"/>
                  </a:lnTo>
                  <a:lnTo>
                    <a:pt x="265" y="125"/>
                  </a:lnTo>
                  <a:lnTo>
                    <a:pt x="265" y="125"/>
                  </a:lnTo>
                  <a:lnTo>
                    <a:pt x="265" y="123"/>
                  </a:lnTo>
                  <a:lnTo>
                    <a:pt x="263" y="121"/>
                  </a:lnTo>
                  <a:lnTo>
                    <a:pt x="260" y="121"/>
                  </a:lnTo>
                  <a:lnTo>
                    <a:pt x="258" y="118"/>
                  </a:lnTo>
                  <a:lnTo>
                    <a:pt x="258" y="111"/>
                  </a:lnTo>
                  <a:lnTo>
                    <a:pt x="258" y="109"/>
                  </a:lnTo>
                  <a:lnTo>
                    <a:pt x="256" y="106"/>
                  </a:lnTo>
                  <a:lnTo>
                    <a:pt x="249" y="106"/>
                  </a:lnTo>
                  <a:lnTo>
                    <a:pt x="246" y="104"/>
                  </a:lnTo>
                  <a:lnTo>
                    <a:pt x="246" y="99"/>
                  </a:lnTo>
                  <a:lnTo>
                    <a:pt x="246" y="97"/>
                  </a:lnTo>
                  <a:lnTo>
                    <a:pt x="241" y="97"/>
                  </a:lnTo>
                  <a:lnTo>
                    <a:pt x="239" y="95"/>
                  </a:lnTo>
                  <a:lnTo>
                    <a:pt x="239" y="90"/>
                  </a:lnTo>
                  <a:lnTo>
                    <a:pt x="237" y="85"/>
                  </a:lnTo>
                  <a:lnTo>
                    <a:pt x="230" y="83"/>
                  </a:lnTo>
                  <a:lnTo>
                    <a:pt x="230" y="83"/>
                  </a:lnTo>
                  <a:lnTo>
                    <a:pt x="225" y="80"/>
                  </a:lnTo>
                  <a:lnTo>
                    <a:pt x="225" y="83"/>
                  </a:lnTo>
                  <a:lnTo>
                    <a:pt x="220" y="80"/>
                  </a:lnTo>
                  <a:lnTo>
                    <a:pt x="215" y="78"/>
                  </a:lnTo>
                  <a:lnTo>
                    <a:pt x="218" y="76"/>
                  </a:lnTo>
                  <a:lnTo>
                    <a:pt x="218" y="73"/>
                  </a:lnTo>
                  <a:lnTo>
                    <a:pt x="220" y="71"/>
                  </a:lnTo>
                  <a:lnTo>
                    <a:pt x="223" y="69"/>
                  </a:lnTo>
                  <a:lnTo>
                    <a:pt x="220" y="66"/>
                  </a:lnTo>
                  <a:lnTo>
                    <a:pt x="218" y="66"/>
                  </a:lnTo>
                  <a:lnTo>
                    <a:pt x="213" y="64"/>
                  </a:lnTo>
                  <a:lnTo>
                    <a:pt x="213" y="62"/>
                  </a:lnTo>
                  <a:lnTo>
                    <a:pt x="208" y="59"/>
                  </a:lnTo>
                  <a:lnTo>
                    <a:pt x="206" y="59"/>
                  </a:lnTo>
                  <a:lnTo>
                    <a:pt x="201" y="57"/>
                  </a:lnTo>
                  <a:lnTo>
                    <a:pt x="197" y="54"/>
                  </a:lnTo>
                  <a:lnTo>
                    <a:pt x="197" y="52"/>
                  </a:lnTo>
                  <a:lnTo>
                    <a:pt x="199" y="47"/>
                  </a:lnTo>
                  <a:lnTo>
                    <a:pt x="197" y="47"/>
                  </a:lnTo>
                  <a:lnTo>
                    <a:pt x="189" y="47"/>
                  </a:lnTo>
                  <a:lnTo>
                    <a:pt x="189" y="47"/>
                  </a:lnTo>
                  <a:lnTo>
                    <a:pt x="182" y="47"/>
                  </a:lnTo>
                  <a:lnTo>
                    <a:pt x="180" y="45"/>
                  </a:lnTo>
                  <a:lnTo>
                    <a:pt x="180" y="40"/>
                  </a:lnTo>
                  <a:lnTo>
                    <a:pt x="182" y="36"/>
                  </a:lnTo>
                  <a:lnTo>
                    <a:pt x="182" y="33"/>
                  </a:lnTo>
                  <a:lnTo>
                    <a:pt x="185" y="31"/>
                  </a:lnTo>
                  <a:lnTo>
                    <a:pt x="182" y="26"/>
                  </a:lnTo>
                  <a:lnTo>
                    <a:pt x="180" y="19"/>
                  </a:lnTo>
                  <a:lnTo>
                    <a:pt x="173" y="12"/>
                  </a:lnTo>
                  <a:lnTo>
                    <a:pt x="173" y="9"/>
                  </a:lnTo>
                  <a:lnTo>
                    <a:pt x="168" y="5"/>
                  </a:lnTo>
                  <a:lnTo>
                    <a:pt x="171" y="5"/>
                  </a:lnTo>
                  <a:lnTo>
                    <a:pt x="171" y="2"/>
                  </a:lnTo>
                  <a:lnTo>
                    <a:pt x="168" y="0"/>
                  </a:lnTo>
                  <a:lnTo>
                    <a:pt x="166" y="0"/>
                  </a:lnTo>
                  <a:lnTo>
                    <a:pt x="161" y="2"/>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641" name="Freeform 937"/>
            <p:cNvSpPr>
              <a:spLocks/>
            </p:cNvSpPr>
            <p:nvPr/>
          </p:nvSpPr>
          <p:spPr bwMode="auto">
            <a:xfrm>
              <a:off x="6130618" y="3811061"/>
              <a:ext cx="376011" cy="349750"/>
            </a:xfrm>
            <a:custGeom>
              <a:avLst/>
              <a:gdLst>
                <a:gd name="T0" fmla="*/ 41 w 315"/>
                <a:gd name="T1" fmla="*/ 12 h 293"/>
                <a:gd name="T2" fmla="*/ 24 w 315"/>
                <a:gd name="T3" fmla="*/ 26 h 293"/>
                <a:gd name="T4" fmla="*/ 22 w 315"/>
                <a:gd name="T5" fmla="*/ 33 h 293"/>
                <a:gd name="T6" fmla="*/ 12 w 315"/>
                <a:gd name="T7" fmla="*/ 35 h 293"/>
                <a:gd name="T8" fmla="*/ 12 w 315"/>
                <a:gd name="T9" fmla="*/ 40 h 293"/>
                <a:gd name="T10" fmla="*/ 15 w 315"/>
                <a:gd name="T11" fmla="*/ 52 h 293"/>
                <a:gd name="T12" fmla="*/ 15 w 315"/>
                <a:gd name="T13" fmla="*/ 54 h 293"/>
                <a:gd name="T14" fmla="*/ 10 w 315"/>
                <a:gd name="T15" fmla="*/ 59 h 293"/>
                <a:gd name="T16" fmla="*/ 5 w 315"/>
                <a:gd name="T17" fmla="*/ 64 h 293"/>
                <a:gd name="T18" fmla="*/ 3 w 315"/>
                <a:gd name="T19" fmla="*/ 64 h 293"/>
                <a:gd name="T20" fmla="*/ 3 w 315"/>
                <a:gd name="T21" fmla="*/ 71 h 293"/>
                <a:gd name="T22" fmla="*/ 8 w 315"/>
                <a:gd name="T23" fmla="*/ 78 h 293"/>
                <a:gd name="T24" fmla="*/ 8 w 315"/>
                <a:gd name="T25" fmla="*/ 99 h 293"/>
                <a:gd name="T26" fmla="*/ 8 w 315"/>
                <a:gd name="T27" fmla="*/ 111 h 293"/>
                <a:gd name="T28" fmla="*/ 8 w 315"/>
                <a:gd name="T29" fmla="*/ 127 h 293"/>
                <a:gd name="T30" fmla="*/ 10 w 315"/>
                <a:gd name="T31" fmla="*/ 135 h 293"/>
                <a:gd name="T32" fmla="*/ 8 w 315"/>
                <a:gd name="T33" fmla="*/ 144 h 293"/>
                <a:gd name="T34" fmla="*/ 3 w 315"/>
                <a:gd name="T35" fmla="*/ 151 h 293"/>
                <a:gd name="T36" fmla="*/ 3 w 315"/>
                <a:gd name="T37" fmla="*/ 156 h 293"/>
                <a:gd name="T38" fmla="*/ 12 w 315"/>
                <a:gd name="T39" fmla="*/ 170 h 293"/>
                <a:gd name="T40" fmla="*/ 15 w 315"/>
                <a:gd name="T41" fmla="*/ 175 h 293"/>
                <a:gd name="T42" fmla="*/ 15 w 315"/>
                <a:gd name="T43" fmla="*/ 184 h 293"/>
                <a:gd name="T44" fmla="*/ 17 w 315"/>
                <a:gd name="T45" fmla="*/ 189 h 293"/>
                <a:gd name="T46" fmla="*/ 29 w 315"/>
                <a:gd name="T47" fmla="*/ 191 h 293"/>
                <a:gd name="T48" fmla="*/ 38 w 315"/>
                <a:gd name="T49" fmla="*/ 196 h 293"/>
                <a:gd name="T50" fmla="*/ 45 w 315"/>
                <a:gd name="T51" fmla="*/ 208 h 293"/>
                <a:gd name="T52" fmla="*/ 50 w 315"/>
                <a:gd name="T53" fmla="*/ 213 h 293"/>
                <a:gd name="T54" fmla="*/ 88 w 315"/>
                <a:gd name="T55" fmla="*/ 225 h 293"/>
                <a:gd name="T56" fmla="*/ 109 w 315"/>
                <a:gd name="T57" fmla="*/ 220 h 293"/>
                <a:gd name="T58" fmla="*/ 296 w 315"/>
                <a:gd name="T59" fmla="*/ 293 h 293"/>
                <a:gd name="T60" fmla="*/ 296 w 315"/>
                <a:gd name="T61" fmla="*/ 293 h 293"/>
                <a:gd name="T62" fmla="*/ 315 w 315"/>
                <a:gd name="T63" fmla="*/ 284 h 293"/>
                <a:gd name="T64" fmla="*/ 306 w 315"/>
                <a:gd name="T65" fmla="*/ 73 h 293"/>
                <a:gd name="T66" fmla="*/ 306 w 315"/>
                <a:gd name="T67" fmla="*/ 61 h 293"/>
                <a:gd name="T68" fmla="*/ 308 w 315"/>
                <a:gd name="T69" fmla="*/ 49 h 293"/>
                <a:gd name="T70" fmla="*/ 308 w 315"/>
                <a:gd name="T71" fmla="*/ 35 h 293"/>
                <a:gd name="T72" fmla="*/ 308 w 315"/>
                <a:gd name="T73" fmla="*/ 26 h 293"/>
                <a:gd name="T74" fmla="*/ 301 w 315"/>
                <a:gd name="T75" fmla="*/ 23 h 293"/>
                <a:gd name="T76" fmla="*/ 282 w 315"/>
                <a:gd name="T77" fmla="*/ 21 h 293"/>
                <a:gd name="T78" fmla="*/ 275 w 315"/>
                <a:gd name="T79" fmla="*/ 19 h 293"/>
                <a:gd name="T80" fmla="*/ 265 w 315"/>
                <a:gd name="T81" fmla="*/ 14 h 293"/>
                <a:gd name="T82" fmla="*/ 268 w 315"/>
                <a:gd name="T83" fmla="*/ 12 h 293"/>
                <a:gd name="T84" fmla="*/ 254 w 315"/>
                <a:gd name="T85" fmla="*/ 7 h 293"/>
                <a:gd name="T86" fmla="*/ 246 w 315"/>
                <a:gd name="T87" fmla="*/ 4 h 293"/>
                <a:gd name="T88" fmla="*/ 239 w 315"/>
                <a:gd name="T89" fmla="*/ 4 h 293"/>
                <a:gd name="T90" fmla="*/ 232 w 315"/>
                <a:gd name="T91" fmla="*/ 7 h 293"/>
                <a:gd name="T92" fmla="*/ 213 w 315"/>
                <a:gd name="T93" fmla="*/ 12 h 293"/>
                <a:gd name="T94" fmla="*/ 206 w 315"/>
                <a:gd name="T95" fmla="*/ 23 h 293"/>
                <a:gd name="T96" fmla="*/ 204 w 315"/>
                <a:gd name="T97" fmla="*/ 35 h 293"/>
                <a:gd name="T98" fmla="*/ 209 w 315"/>
                <a:gd name="T99" fmla="*/ 49 h 293"/>
                <a:gd name="T100" fmla="*/ 201 w 315"/>
                <a:gd name="T101" fmla="*/ 59 h 293"/>
                <a:gd name="T102" fmla="*/ 194 w 315"/>
                <a:gd name="T103" fmla="*/ 66 h 293"/>
                <a:gd name="T104" fmla="*/ 183 w 315"/>
                <a:gd name="T105" fmla="*/ 64 h 293"/>
                <a:gd name="T106" fmla="*/ 168 w 315"/>
                <a:gd name="T107" fmla="*/ 54 h 293"/>
                <a:gd name="T108" fmla="*/ 142 w 315"/>
                <a:gd name="T109" fmla="*/ 42 h 293"/>
                <a:gd name="T110" fmla="*/ 135 w 315"/>
                <a:gd name="T111" fmla="*/ 42 h 293"/>
                <a:gd name="T112" fmla="*/ 121 w 315"/>
                <a:gd name="T113" fmla="*/ 40 h 293"/>
                <a:gd name="T114" fmla="*/ 114 w 315"/>
                <a:gd name="T115" fmla="*/ 21 h 293"/>
                <a:gd name="T116" fmla="*/ 95 w 315"/>
                <a:gd name="T117" fmla="*/ 12 h 293"/>
                <a:gd name="T118" fmla="*/ 79 w 315"/>
                <a:gd name="T119" fmla="*/ 7 h 293"/>
                <a:gd name="T120" fmla="*/ 57 w 315"/>
                <a:gd name="T121" fmla="*/ 7 h 293"/>
                <a:gd name="T122" fmla="*/ 43 w 315"/>
                <a:gd name="T123" fmla="*/ 2 h 293"/>
                <a:gd name="T124" fmla="*/ 38 w 315"/>
                <a:gd name="T125" fmla="*/ 2 h 2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15" h="293">
                  <a:moveTo>
                    <a:pt x="38" y="9"/>
                  </a:moveTo>
                  <a:lnTo>
                    <a:pt x="41" y="12"/>
                  </a:lnTo>
                  <a:lnTo>
                    <a:pt x="36" y="19"/>
                  </a:lnTo>
                  <a:lnTo>
                    <a:pt x="24" y="26"/>
                  </a:lnTo>
                  <a:lnTo>
                    <a:pt x="24" y="28"/>
                  </a:lnTo>
                  <a:lnTo>
                    <a:pt x="22" y="33"/>
                  </a:lnTo>
                  <a:lnTo>
                    <a:pt x="17" y="33"/>
                  </a:lnTo>
                  <a:lnTo>
                    <a:pt x="12" y="35"/>
                  </a:lnTo>
                  <a:lnTo>
                    <a:pt x="12" y="38"/>
                  </a:lnTo>
                  <a:lnTo>
                    <a:pt x="12" y="40"/>
                  </a:lnTo>
                  <a:lnTo>
                    <a:pt x="15" y="47"/>
                  </a:lnTo>
                  <a:lnTo>
                    <a:pt x="15" y="52"/>
                  </a:lnTo>
                  <a:lnTo>
                    <a:pt x="15" y="52"/>
                  </a:lnTo>
                  <a:lnTo>
                    <a:pt x="15" y="54"/>
                  </a:lnTo>
                  <a:lnTo>
                    <a:pt x="12" y="56"/>
                  </a:lnTo>
                  <a:lnTo>
                    <a:pt x="10" y="59"/>
                  </a:lnTo>
                  <a:lnTo>
                    <a:pt x="8" y="61"/>
                  </a:lnTo>
                  <a:lnTo>
                    <a:pt x="5" y="64"/>
                  </a:lnTo>
                  <a:lnTo>
                    <a:pt x="3" y="64"/>
                  </a:lnTo>
                  <a:lnTo>
                    <a:pt x="3" y="64"/>
                  </a:lnTo>
                  <a:lnTo>
                    <a:pt x="3" y="64"/>
                  </a:lnTo>
                  <a:lnTo>
                    <a:pt x="3" y="71"/>
                  </a:lnTo>
                  <a:lnTo>
                    <a:pt x="3" y="73"/>
                  </a:lnTo>
                  <a:lnTo>
                    <a:pt x="8" y="78"/>
                  </a:lnTo>
                  <a:lnTo>
                    <a:pt x="8" y="92"/>
                  </a:lnTo>
                  <a:lnTo>
                    <a:pt x="8" y="99"/>
                  </a:lnTo>
                  <a:lnTo>
                    <a:pt x="8" y="101"/>
                  </a:lnTo>
                  <a:lnTo>
                    <a:pt x="8" y="111"/>
                  </a:lnTo>
                  <a:lnTo>
                    <a:pt x="10" y="118"/>
                  </a:lnTo>
                  <a:lnTo>
                    <a:pt x="8" y="127"/>
                  </a:lnTo>
                  <a:lnTo>
                    <a:pt x="8" y="130"/>
                  </a:lnTo>
                  <a:lnTo>
                    <a:pt x="10" y="135"/>
                  </a:lnTo>
                  <a:lnTo>
                    <a:pt x="10" y="142"/>
                  </a:lnTo>
                  <a:lnTo>
                    <a:pt x="8" y="144"/>
                  </a:lnTo>
                  <a:lnTo>
                    <a:pt x="3" y="149"/>
                  </a:lnTo>
                  <a:lnTo>
                    <a:pt x="3" y="151"/>
                  </a:lnTo>
                  <a:lnTo>
                    <a:pt x="0" y="151"/>
                  </a:lnTo>
                  <a:lnTo>
                    <a:pt x="3" y="156"/>
                  </a:lnTo>
                  <a:lnTo>
                    <a:pt x="8" y="161"/>
                  </a:lnTo>
                  <a:lnTo>
                    <a:pt x="12" y="170"/>
                  </a:lnTo>
                  <a:lnTo>
                    <a:pt x="12" y="170"/>
                  </a:lnTo>
                  <a:lnTo>
                    <a:pt x="15" y="175"/>
                  </a:lnTo>
                  <a:lnTo>
                    <a:pt x="15" y="177"/>
                  </a:lnTo>
                  <a:lnTo>
                    <a:pt x="15" y="184"/>
                  </a:lnTo>
                  <a:lnTo>
                    <a:pt x="17" y="187"/>
                  </a:lnTo>
                  <a:lnTo>
                    <a:pt x="17" y="189"/>
                  </a:lnTo>
                  <a:lnTo>
                    <a:pt x="19" y="191"/>
                  </a:lnTo>
                  <a:lnTo>
                    <a:pt x="29" y="191"/>
                  </a:lnTo>
                  <a:lnTo>
                    <a:pt x="36" y="194"/>
                  </a:lnTo>
                  <a:lnTo>
                    <a:pt x="38" y="196"/>
                  </a:lnTo>
                  <a:lnTo>
                    <a:pt x="41" y="198"/>
                  </a:lnTo>
                  <a:lnTo>
                    <a:pt x="45" y="208"/>
                  </a:lnTo>
                  <a:lnTo>
                    <a:pt x="48" y="210"/>
                  </a:lnTo>
                  <a:lnTo>
                    <a:pt x="50" y="213"/>
                  </a:lnTo>
                  <a:lnTo>
                    <a:pt x="53" y="215"/>
                  </a:lnTo>
                  <a:lnTo>
                    <a:pt x="88" y="225"/>
                  </a:lnTo>
                  <a:lnTo>
                    <a:pt x="93" y="227"/>
                  </a:lnTo>
                  <a:lnTo>
                    <a:pt x="109" y="220"/>
                  </a:lnTo>
                  <a:lnTo>
                    <a:pt x="133" y="210"/>
                  </a:lnTo>
                  <a:lnTo>
                    <a:pt x="296" y="293"/>
                  </a:lnTo>
                  <a:lnTo>
                    <a:pt x="296" y="293"/>
                  </a:lnTo>
                  <a:lnTo>
                    <a:pt x="296" y="293"/>
                  </a:lnTo>
                  <a:lnTo>
                    <a:pt x="296" y="286"/>
                  </a:lnTo>
                  <a:lnTo>
                    <a:pt x="315" y="284"/>
                  </a:lnTo>
                  <a:lnTo>
                    <a:pt x="308" y="83"/>
                  </a:lnTo>
                  <a:lnTo>
                    <a:pt x="306" y="73"/>
                  </a:lnTo>
                  <a:lnTo>
                    <a:pt x="303" y="68"/>
                  </a:lnTo>
                  <a:lnTo>
                    <a:pt x="306" y="61"/>
                  </a:lnTo>
                  <a:lnTo>
                    <a:pt x="308" y="54"/>
                  </a:lnTo>
                  <a:lnTo>
                    <a:pt x="308" y="49"/>
                  </a:lnTo>
                  <a:lnTo>
                    <a:pt x="306" y="45"/>
                  </a:lnTo>
                  <a:lnTo>
                    <a:pt x="308" y="35"/>
                  </a:lnTo>
                  <a:lnTo>
                    <a:pt x="308" y="33"/>
                  </a:lnTo>
                  <a:lnTo>
                    <a:pt x="308" y="26"/>
                  </a:lnTo>
                  <a:lnTo>
                    <a:pt x="303" y="23"/>
                  </a:lnTo>
                  <a:lnTo>
                    <a:pt x="301" y="23"/>
                  </a:lnTo>
                  <a:lnTo>
                    <a:pt x="296" y="23"/>
                  </a:lnTo>
                  <a:lnTo>
                    <a:pt x="282" y="21"/>
                  </a:lnTo>
                  <a:lnTo>
                    <a:pt x="280" y="19"/>
                  </a:lnTo>
                  <a:lnTo>
                    <a:pt x="275" y="19"/>
                  </a:lnTo>
                  <a:lnTo>
                    <a:pt x="268" y="16"/>
                  </a:lnTo>
                  <a:lnTo>
                    <a:pt x="265" y="14"/>
                  </a:lnTo>
                  <a:lnTo>
                    <a:pt x="268" y="14"/>
                  </a:lnTo>
                  <a:lnTo>
                    <a:pt x="268" y="12"/>
                  </a:lnTo>
                  <a:lnTo>
                    <a:pt x="258" y="7"/>
                  </a:lnTo>
                  <a:lnTo>
                    <a:pt x="254" y="7"/>
                  </a:lnTo>
                  <a:lnTo>
                    <a:pt x="246" y="4"/>
                  </a:lnTo>
                  <a:lnTo>
                    <a:pt x="246" y="4"/>
                  </a:lnTo>
                  <a:lnTo>
                    <a:pt x="244" y="7"/>
                  </a:lnTo>
                  <a:lnTo>
                    <a:pt x="239" y="4"/>
                  </a:lnTo>
                  <a:lnTo>
                    <a:pt x="237" y="4"/>
                  </a:lnTo>
                  <a:lnTo>
                    <a:pt x="232" y="7"/>
                  </a:lnTo>
                  <a:lnTo>
                    <a:pt x="220" y="7"/>
                  </a:lnTo>
                  <a:lnTo>
                    <a:pt x="213" y="12"/>
                  </a:lnTo>
                  <a:lnTo>
                    <a:pt x="209" y="16"/>
                  </a:lnTo>
                  <a:lnTo>
                    <a:pt x="206" y="23"/>
                  </a:lnTo>
                  <a:lnTo>
                    <a:pt x="204" y="23"/>
                  </a:lnTo>
                  <a:lnTo>
                    <a:pt x="204" y="35"/>
                  </a:lnTo>
                  <a:lnTo>
                    <a:pt x="206" y="40"/>
                  </a:lnTo>
                  <a:lnTo>
                    <a:pt x="209" y="49"/>
                  </a:lnTo>
                  <a:lnTo>
                    <a:pt x="209" y="54"/>
                  </a:lnTo>
                  <a:lnTo>
                    <a:pt x="201" y="59"/>
                  </a:lnTo>
                  <a:lnTo>
                    <a:pt x="201" y="61"/>
                  </a:lnTo>
                  <a:lnTo>
                    <a:pt x="194" y="66"/>
                  </a:lnTo>
                  <a:lnTo>
                    <a:pt x="190" y="68"/>
                  </a:lnTo>
                  <a:lnTo>
                    <a:pt x="183" y="64"/>
                  </a:lnTo>
                  <a:lnTo>
                    <a:pt x="173" y="59"/>
                  </a:lnTo>
                  <a:lnTo>
                    <a:pt x="168" y="54"/>
                  </a:lnTo>
                  <a:lnTo>
                    <a:pt x="159" y="47"/>
                  </a:lnTo>
                  <a:lnTo>
                    <a:pt x="142" y="42"/>
                  </a:lnTo>
                  <a:lnTo>
                    <a:pt x="138" y="40"/>
                  </a:lnTo>
                  <a:lnTo>
                    <a:pt x="135" y="42"/>
                  </a:lnTo>
                  <a:lnTo>
                    <a:pt x="126" y="42"/>
                  </a:lnTo>
                  <a:lnTo>
                    <a:pt x="121" y="40"/>
                  </a:lnTo>
                  <a:lnTo>
                    <a:pt x="114" y="26"/>
                  </a:lnTo>
                  <a:lnTo>
                    <a:pt x="114" y="21"/>
                  </a:lnTo>
                  <a:lnTo>
                    <a:pt x="109" y="14"/>
                  </a:lnTo>
                  <a:lnTo>
                    <a:pt x="95" y="12"/>
                  </a:lnTo>
                  <a:lnTo>
                    <a:pt x="88" y="7"/>
                  </a:lnTo>
                  <a:lnTo>
                    <a:pt x="79" y="7"/>
                  </a:lnTo>
                  <a:lnTo>
                    <a:pt x="71" y="4"/>
                  </a:lnTo>
                  <a:lnTo>
                    <a:pt x="57" y="7"/>
                  </a:lnTo>
                  <a:lnTo>
                    <a:pt x="48" y="4"/>
                  </a:lnTo>
                  <a:lnTo>
                    <a:pt x="43" y="2"/>
                  </a:lnTo>
                  <a:lnTo>
                    <a:pt x="38" y="0"/>
                  </a:lnTo>
                  <a:lnTo>
                    <a:pt x="38" y="2"/>
                  </a:lnTo>
                  <a:lnTo>
                    <a:pt x="38" y="9"/>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642" name="Freeform 938"/>
            <p:cNvSpPr>
              <a:spLocks/>
            </p:cNvSpPr>
            <p:nvPr/>
          </p:nvSpPr>
          <p:spPr bwMode="auto">
            <a:xfrm>
              <a:off x="6082870" y="3697661"/>
              <a:ext cx="96689" cy="189796"/>
            </a:xfrm>
            <a:custGeom>
              <a:avLst/>
              <a:gdLst>
                <a:gd name="T0" fmla="*/ 19 w 81"/>
                <a:gd name="T1" fmla="*/ 21 h 159"/>
                <a:gd name="T2" fmla="*/ 14 w 81"/>
                <a:gd name="T3" fmla="*/ 38 h 159"/>
                <a:gd name="T4" fmla="*/ 19 w 81"/>
                <a:gd name="T5" fmla="*/ 45 h 159"/>
                <a:gd name="T6" fmla="*/ 17 w 81"/>
                <a:gd name="T7" fmla="*/ 47 h 159"/>
                <a:gd name="T8" fmla="*/ 19 w 81"/>
                <a:gd name="T9" fmla="*/ 54 h 159"/>
                <a:gd name="T10" fmla="*/ 14 w 81"/>
                <a:gd name="T11" fmla="*/ 64 h 159"/>
                <a:gd name="T12" fmla="*/ 12 w 81"/>
                <a:gd name="T13" fmla="*/ 69 h 159"/>
                <a:gd name="T14" fmla="*/ 3 w 81"/>
                <a:gd name="T15" fmla="*/ 73 h 159"/>
                <a:gd name="T16" fmla="*/ 3 w 81"/>
                <a:gd name="T17" fmla="*/ 85 h 159"/>
                <a:gd name="T18" fmla="*/ 5 w 81"/>
                <a:gd name="T19" fmla="*/ 92 h 159"/>
                <a:gd name="T20" fmla="*/ 10 w 81"/>
                <a:gd name="T21" fmla="*/ 97 h 159"/>
                <a:gd name="T22" fmla="*/ 17 w 81"/>
                <a:gd name="T23" fmla="*/ 107 h 159"/>
                <a:gd name="T24" fmla="*/ 22 w 81"/>
                <a:gd name="T25" fmla="*/ 111 h 159"/>
                <a:gd name="T26" fmla="*/ 31 w 81"/>
                <a:gd name="T27" fmla="*/ 118 h 159"/>
                <a:gd name="T28" fmla="*/ 45 w 81"/>
                <a:gd name="T29" fmla="*/ 159 h 159"/>
                <a:gd name="T30" fmla="*/ 50 w 81"/>
                <a:gd name="T31" fmla="*/ 154 h 159"/>
                <a:gd name="T32" fmla="*/ 55 w 81"/>
                <a:gd name="T33" fmla="*/ 149 h 159"/>
                <a:gd name="T34" fmla="*/ 55 w 81"/>
                <a:gd name="T35" fmla="*/ 147 h 159"/>
                <a:gd name="T36" fmla="*/ 52 w 81"/>
                <a:gd name="T37" fmla="*/ 135 h 159"/>
                <a:gd name="T38" fmla="*/ 52 w 81"/>
                <a:gd name="T39" fmla="*/ 130 h 159"/>
                <a:gd name="T40" fmla="*/ 62 w 81"/>
                <a:gd name="T41" fmla="*/ 128 h 159"/>
                <a:gd name="T42" fmla="*/ 64 w 81"/>
                <a:gd name="T43" fmla="*/ 121 h 159"/>
                <a:gd name="T44" fmla="*/ 81 w 81"/>
                <a:gd name="T45" fmla="*/ 107 h 159"/>
                <a:gd name="T46" fmla="*/ 78 w 81"/>
                <a:gd name="T47" fmla="*/ 97 h 159"/>
                <a:gd name="T48" fmla="*/ 76 w 81"/>
                <a:gd name="T49" fmla="*/ 95 h 159"/>
                <a:gd name="T50" fmla="*/ 69 w 81"/>
                <a:gd name="T51" fmla="*/ 90 h 159"/>
                <a:gd name="T52" fmla="*/ 66 w 81"/>
                <a:gd name="T53" fmla="*/ 85 h 159"/>
                <a:gd name="T54" fmla="*/ 66 w 81"/>
                <a:gd name="T55" fmla="*/ 88 h 159"/>
                <a:gd name="T56" fmla="*/ 62 w 81"/>
                <a:gd name="T57" fmla="*/ 88 h 159"/>
                <a:gd name="T58" fmla="*/ 57 w 81"/>
                <a:gd name="T59" fmla="*/ 85 h 159"/>
                <a:gd name="T60" fmla="*/ 48 w 81"/>
                <a:gd name="T61" fmla="*/ 73 h 159"/>
                <a:gd name="T62" fmla="*/ 59 w 81"/>
                <a:gd name="T63" fmla="*/ 62 h 159"/>
                <a:gd name="T64" fmla="*/ 66 w 81"/>
                <a:gd name="T65" fmla="*/ 54 h 159"/>
                <a:gd name="T66" fmla="*/ 69 w 81"/>
                <a:gd name="T67" fmla="*/ 50 h 159"/>
                <a:gd name="T68" fmla="*/ 66 w 81"/>
                <a:gd name="T69" fmla="*/ 45 h 159"/>
                <a:gd name="T70" fmla="*/ 59 w 81"/>
                <a:gd name="T71" fmla="*/ 36 h 159"/>
                <a:gd name="T72" fmla="*/ 55 w 81"/>
                <a:gd name="T73" fmla="*/ 24 h 159"/>
                <a:gd name="T74" fmla="*/ 62 w 81"/>
                <a:gd name="T75" fmla="*/ 17 h 159"/>
                <a:gd name="T76" fmla="*/ 64 w 81"/>
                <a:gd name="T77" fmla="*/ 7 h 159"/>
                <a:gd name="T78" fmla="*/ 55 w 81"/>
                <a:gd name="T79" fmla="*/ 12 h 159"/>
                <a:gd name="T80" fmla="*/ 52 w 81"/>
                <a:gd name="T81" fmla="*/ 14 h 159"/>
                <a:gd name="T82" fmla="*/ 45 w 81"/>
                <a:gd name="T83" fmla="*/ 5 h 159"/>
                <a:gd name="T84" fmla="*/ 45 w 81"/>
                <a:gd name="T85" fmla="*/ 0 h 159"/>
                <a:gd name="T86" fmla="*/ 40 w 81"/>
                <a:gd name="T87" fmla="*/ 2 h 159"/>
                <a:gd name="T88" fmla="*/ 31 w 81"/>
                <a:gd name="T89" fmla="*/ 2 h 159"/>
                <a:gd name="T90" fmla="*/ 19 w 81"/>
                <a:gd name="T91" fmla="*/ 10 h 159"/>
                <a:gd name="T92" fmla="*/ 19 w 81"/>
                <a:gd name="T93" fmla="*/ 12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81" h="159">
                  <a:moveTo>
                    <a:pt x="19" y="14"/>
                  </a:moveTo>
                  <a:lnTo>
                    <a:pt x="19" y="21"/>
                  </a:lnTo>
                  <a:lnTo>
                    <a:pt x="19" y="28"/>
                  </a:lnTo>
                  <a:lnTo>
                    <a:pt x="14" y="38"/>
                  </a:lnTo>
                  <a:lnTo>
                    <a:pt x="17" y="43"/>
                  </a:lnTo>
                  <a:lnTo>
                    <a:pt x="19" y="45"/>
                  </a:lnTo>
                  <a:lnTo>
                    <a:pt x="19" y="47"/>
                  </a:lnTo>
                  <a:lnTo>
                    <a:pt x="17" y="47"/>
                  </a:lnTo>
                  <a:lnTo>
                    <a:pt x="17" y="52"/>
                  </a:lnTo>
                  <a:lnTo>
                    <a:pt x="19" y="54"/>
                  </a:lnTo>
                  <a:lnTo>
                    <a:pt x="17" y="57"/>
                  </a:lnTo>
                  <a:lnTo>
                    <a:pt x="14" y="64"/>
                  </a:lnTo>
                  <a:lnTo>
                    <a:pt x="12" y="66"/>
                  </a:lnTo>
                  <a:lnTo>
                    <a:pt x="12" y="69"/>
                  </a:lnTo>
                  <a:lnTo>
                    <a:pt x="7" y="69"/>
                  </a:lnTo>
                  <a:lnTo>
                    <a:pt x="3" y="73"/>
                  </a:lnTo>
                  <a:lnTo>
                    <a:pt x="0" y="83"/>
                  </a:lnTo>
                  <a:lnTo>
                    <a:pt x="3" y="85"/>
                  </a:lnTo>
                  <a:lnTo>
                    <a:pt x="5" y="90"/>
                  </a:lnTo>
                  <a:lnTo>
                    <a:pt x="5" y="92"/>
                  </a:lnTo>
                  <a:lnTo>
                    <a:pt x="7" y="97"/>
                  </a:lnTo>
                  <a:lnTo>
                    <a:pt x="10" y="97"/>
                  </a:lnTo>
                  <a:lnTo>
                    <a:pt x="14" y="102"/>
                  </a:lnTo>
                  <a:lnTo>
                    <a:pt x="17" y="107"/>
                  </a:lnTo>
                  <a:lnTo>
                    <a:pt x="22" y="109"/>
                  </a:lnTo>
                  <a:lnTo>
                    <a:pt x="22" y="111"/>
                  </a:lnTo>
                  <a:lnTo>
                    <a:pt x="26" y="111"/>
                  </a:lnTo>
                  <a:lnTo>
                    <a:pt x="31" y="118"/>
                  </a:lnTo>
                  <a:lnTo>
                    <a:pt x="43" y="159"/>
                  </a:lnTo>
                  <a:lnTo>
                    <a:pt x="45" y="159"/>
                  </a:lnTo>
                  <a:lnTo>
                    <a:pt x="48" y="156"/>
                  </a:lnTo>
                  <a:lnTo>
                    <a:pt x="50" y="154"/>
                  </a:lnTo>
                  <a:lnTo>
                    <a:pt x="52" y="151"/>
                  </a:lnTo>
                  <a:lnTo>
                    <a:pt x="55" y="149"/>
                  </a:lnTo>
                  <a:lnTo>
                    <a:pt x="55" y="147"/>
                  </a:lnTo>
                  <a:lnTo>
                    <a:pt x="55" y="147"/>
                  </a:lnTo>
                  <a:lnTo>
                    <a:pt x="55" y="142"/>
                  </a:lnTo>
                  <a:lnTo>
                    <a:pt x="52" y="135"/>
                  </a:lnTo>
                  <a:lnTo>
                    <a:pt x="52" y="133"/>
                  </a:lnTo>
                  <a:lnTo>
                    <a:pt x="52" y="130"/>
                  </a:lnTo>
                  <a:lnTo>
                    <a:pt x="57" y="128"/>
                  </a:lnTo>
                  <a:lnTo>
                    <a:pt x="62" y="128"/>
                  </a:lnTo>
                  <a:lnTo>
                    <a:pt x="64" y="123"/>
                  </a:lnTo>
                  <a:lnTo>
                    <a:pt x="64" y="121"/>
                  </a:lnTo>
                  <a:lnTo>
                    <a:pt x="76" y="114"/>
                  </a:lnTo>
                  <a:lnTo>
                    <a:pt x="81" y="107"/>
                  </a:lnTo>
                  <a:lnTo>
                    <a:pt x="78" y="104"/>
                  </a:lnTo>
                  <a:lnTo>
                    <a:pt x="78" y="97"/>
                  </a:lnTo>
                  <a:lnTo>
                    <a:pt x="78" y="95"/>
                  </a:lnTo>
                  <a:lnTo>
                    <a:pt x="76" y="95"/>
                  </a:lnTo>
                  <a:lnTo>
                    <a:pt x="71" y="92"/>
                  </a:lnTo>
                  <a:lnTo>
                    <a:pt x="69" y="90"/>
                  </a:lnTo>
                  <a:lnTo>
                    <a:pt x="69" y="85"/>
                  </a:lnTo>
                  <a:lnTo>
                    <a:pt x="66" y="85"/>
                  </a:lnTo>
                  <a:lnTo>
                    <a:pt x="64" y="85"/>
                  </a:lnTo>
                  <a:lnTo>
                    <a:pt x="66" y="88"/>
                  </a:lnTo>
                  <a:lnTo>
                    <a:pt x="64" y="88"/>
                  </a:lnTo>
                  <a:lnTo>
                    <a:pt x="62" y="88"/>
                  </a:lnTo>
                  <a:lnTo>
                    <a:pt x="59" y="83"/>
                  </a:lnTo>
                  <a:lnTo>
                    <a:pt x="57" y="85"/>
                  </a:lnTo>
                  <a:lnTo>
                    <a:pt x="50" y="80"/>
                  </a:lnTo>
                  <a:lnTo>
                    <a:pt x="48" y="73"/>
                  </a:lnTo>
                  <a:lnTo>
                    <a:pt x="50" y="69"/>
                  </a:lnTo>
                  <a:lnTo>
                    <a:pt x="59" y="62"/>
                  </a:lnTo>
                  <a:lnTo>
                    <a:pt x="66" y="54"/>
                  </a:lnTo>
                  <a:lnTo>
                    <a:pt x="66" y="54"/>
                  </a:lnTo>
                  <a:lnTo>
                    <a:pt x="66" y="52"/>
                  </a:lnTo>
                  <a:lnTo>
                    <a:pt x="69" y="50"/>
                  </a:lnTo>
                  <a:lnTo>
                    <a:pt x="66" y="45"/>
                  </a:lnTo>
                  <a:lnTo>
                    <a:pt x="66" y="45"/>
                  </a:lnTo>
                  <a:lnTo>
                    <a:pt x="66" y="38"/>
                  </a:lnTo>
                  <a:lnTo>
                    <a:pt x="59" y="36"/>
                  </a:lnTo>
                  <a:lnTo>
                    <a:pt x="55" y="28"/>
                  </a:lnTo>
                  <a:lnTo>
                    <a:pt x="55" y="24"/>
                  </a:lnTo>
                  <a:lnTo>
                    <a:pt x="59" y="21"/>
                  </a:lnTo>
                  <a:lnTo>
                    <a:pt x="62" y="17"/>
                  </a:lnTo>
                  <a:lnTo>
                    <a:pt x="64" y="12"/>
                  </a:lnTo>
                  <a:lnTo>
                    <a:pt x="64" y="7"/>
                  </a:lnTo>
                  <a:lnTo>
                    <a:pt x="62" y="5"/>
                  </a:lnTo>
                  <a:lnTo>
                    <a:pt x="55" y="12"/>
                  </a:lnTo>
                  <a:lnTo>
                    <a:pt x="52" y="14"/>
                  </a:lnTo>
                  <a:lnTo>
                    <a:pt x="52" y="14"/>
                  </a:lnTo>
                  <a:lnTo>
                    <a:pt x="48" y="7"/>
                  </a:lnTo>
                  <a:lnTo>
                    <a:pt x="45" y="5"/>
                  </a:lnTo>
                  <a:lnTo>
                    <a:pt x="48" y="2"/>
                  </a:lnTo>
                  <a:lnTo>
                    <a:pt x="45" y="0"/>
                  </a:lnTo>
                  <a:lnTo>
                    <a:pt x="40" y="0"/>
                  </a:lnTo>
                  <a:lnTo>
                    <a:pt x="40" y="2"/>
                  </a:lnTo>
                  <a:lnTo>
                    <a:pt x="38" y="0"/>
                  </a:lnTo>
                  <a:lnTo>
                    <a:pt x="31" y="2"/>
                  </a:lnTo>
                  <a:lnTo>
                    <a:pt x="24" y="5"/>
                  </a:lnTo>
                  <a:lnTo>
                    <a:pt x="19" y="10"/>
                  </a:lnTo>
                  <a:lnTo>
                    <a:pt x="19" y="10"/>
                  </a:lnTo>
                  <a:lnTo>
                    <a:pt x="19" y="12"/>
                  </a:lnTo>
                  <a:lnTo>
                    <a:pt x="19" y="14"/>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643" name="Freeform 939"/>
            <p:cNvSpPr>
              <a:spLocks/>
            </p:cNvSpPr>
            <p:nvPr/>
          </p:nvSpPr>
          <p:spPr bwMode="auto">
            <a:xfrm>
              <a:off x="6156878" y="3793156"/>
              <a:ext cx="4775" cy="3581"/>
            </a:xfrm>
            <a:custGeom>
              <a:avLst/>
              <a:gdLst>
                <a:gd name="T0" fmla="*/ 0 w 4"/>
                <a:gd name="T1" fmla="*/ 0 h 3"/>
                <a:gd name="T2" fmla="*/ 0 w 4"/>
                <a:gd name="T3" fmla="*/ 0 h 3"/>
                <a:gd name="T4" fmla="*/ 2 w 4"/>
                <a:gd name="T5" fmla="*/ 3 h 3"/>
                <a:gd name="T6" fmla="*/ 4 w 4"/>
                <a:gd name="T7" fmla="*/ 0 h 3"/>
                <a:gd name="T8" fmla="*/ 4 w 4"/>
                <a:gd name="T9" fmla="*/ 0 h 3"/>
                <a:gd name="T10" fmla="*/ 0 w 4"/>
                <a:gd name="T11" fmla="*/ 0 h 3"/>
              </a:gdLst>
              <a:ahLst/>
              <a:cxnLst>
                <a:cxn ang="0">
                  <a:pos x="T0" y="T1"/>
                </a:cxn>
                <a:cxn ang="0">
                  <a:pos x="T2" y="T3"/>
                </a:cxn>
                <a:cxn ang="0">
                  <a:pos x="T4" y="T5"/>
                </a:cxn>
                <a:cxn ang="0">
                  <a:pos x="T6" y="T7"/>
                </a:cxn>
                <a:cxn ang="0">
                  <a:pos x="T8" y="T9"/>
                </a:cxn>
                <a:cxn ang="0">
                  <a:pos x="T10" y="T11"/>
                </a:cxn>
              </a:cxnLst>
              <a:rect l="0" t="0" r="r" b="b"/>
              <a:pathLst>
                <a:path w="4" h="3">
                  <a:moveTo>
                    <a:pt x="0" y="0"/>
                  </a:moveTo>
                  <a:lnTo>
                    <a:pt x="0" y="0"/>
                  </a:lnTo>
                  <a:lnTo>
                    <a:pt x="2" y="3"/>
                  </a:lnTo>
                  <a:lnTo>
                    <a:pt x="4" y="0"/>
                  </a:lnTo>
                  <a:lnTo>
                    <a:pt x="4" y="0"/>
                  </a:lnTo>
                  <a:lnTo>
                    <a:pt x="0" y="0"/>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644" name="Freeform 940"/>
            <p:cNvSpPr>
              <a:spLocks/>
            </p:cNvSpPr>
            <p:nvPr/>
          </p:nvSpPr>
          <p:spPr bwMode="auto">
            <a:xfrm>
              <a:off x="5708052" y="3703629"/>
              <a:ext cx="485830" cy="471506"/>
            </a:xfrm>
            <a:custGeom>
              <a:avLst/>
              <a:gdLst>
                <a:gd name="T0" fmla="*/ 137 w 407"/>
                <a:gd name="T1" fmla="*/ 57 h 395"/>
                <a:gd name="T2" fmla="*/ 137 w 407"/>
                <a:gd name="T3" fmla="*/ 73 h 395"/>
                <a:gd name="T4" fmla="*/ 144 w 407"/>
                <a:gd name="T5" fmla="*/ 97 h 395"/>
                <a:gd name="T6" fmla="*/ 149 w 407"/>
                <a:gd name="T7" fmla="*/ 104 h 395"/>
                <a:gd name="T8" fmla="*/ 151 w 407"/>
                <a:gd name="T9" fmla="*/ 111 h 395"/>
                <a:gd name="T10" fmla="*/ 125 w 407"/>
                <a:gd name="T11" fmla="*/ 116 h 395"/>
                <a:gd name="T12" fmla="*/ 111 w 407"/>
                <a:gd name="T13" fmla="*/ 128 h 395"/>
                <a:gd name="T14" fmla="*/ 109 w 407"/>
                <a:gd name="T15" fmla="*/ 144 h 395"/>
                <a:gd name="T16" fmla="*/ 54 w 407"/>
                <a:gd name="T17" fmla="*/ 175 h 395"/>
                <a:gd name="T18" fmla="*/ 35 w 407"/>
                <a:gd name="T19" fmla="*/ 177 h 395"/>
                <a:gd name="T20" fmla="*/ 14 w 407"/>
                <a:gd name="T21" fmla="*/ 184 h 395"/>
                <a:gd name="T22" fmla="*/ 0 w 407"/>
                <a:gd name="T23" fmla="*/ 213 h 395"/>
                <a:gd name="T24" fmla="*/ 0 w 407"/>
                <a:gd name="T25" fmla="*/ 220 h 395"/>
                <a:gd name="T26" fmla="*/ 73 w 407"/>
                <a:gd name="T27" fmla="*/ 270 h 395"/>
                <a:gd name="T28" fmla="*/ 213 w 407"/>
                <a:gd name="T29" fmla="*/ 371 h 395"/>
                <a:gd name="T30" fmla="*/ 229 w 407"/>
                <a:gd name="T31" fmla="*/ 376 h 395"/>
                <a:gd name="T32" fmla="*/ 239 w 407"/>
                <a:gd name="T33" fmla="*/ 386 h 395"/>
                <a:gd name="T34" fmla="*/ 243 w 407"/>
                <a:gd name="T35" fmla="*/ 395 h 395"/>
                <a:gd name="T36" fmla="*/ 260 w 407"/>
                <a:gd name="T37" fmla="*/ 393 h 395"/>
                <a:gd name="T38" fmla="*/ 407 w 407"/>
                <a:gd name="T39" fmla="*/ 305 h 395"/>
                <a:gd name="T40" fmla="*/ 402 w 407"/>
                <a:gd name="T41" fmla="*/ 300 h 395"/>
                <a:gd name="T42" fmla="*/ 392 w 407"/>
                <a:gd name="T43" fmla="*/ 286 h 395"/>
                <a:gd name="T44" fmla="*/ 373 w 407"/>
                <a:gd name="T45" fmla="*/ 281 h 395"/>
                <a:gd name="T46" fmla="*/ 369 w 407"/>
                <a:gd name="T47" fmla="*/ 274 h 395"/>
                <a:gd name="T48" fmla="*/ 366 w 407"/>
                <a:gd name="T49" fmla="*/ 260 h 395"/>
                <a:gd name="T50" fmla="*/ 357 w 407"/>
                <a:gd name="T51" fmla="*/ 246 h 395"/>
                <a:gd name="T52" fmla="*/ 357 w 407"/>
                <a:gd name="T53" fmla="*/ 239 h 395"/>
                <a:gd name="T54" fmla="*/ 364 w 407"/>
                <a:gd name="T55" fmla="*/ 225 h 395"/>
                <a:gd name="T56" fmla="*/ 364 w 407"/>
                <a:gd name="T57" fmla="*/ 208 h 395"/>
                <a:gd name="T58" fmla="*/ 362 w 407"/>
                <a:gd name="T59" fmla="*/ 189 h 395"/>
                <a:gd name="T60" fmla="*/ 357 w 407"/>
                <a:gd name="T61" fmla="*/ 163 h 395"/>
                <a:gd name="T62" fmla="*/ 357 w 407"/>
                <a:gd name="T63" fmla="*/ 154 h 395"/>
                <a:gd name="T64" fmla="*/ 340 w 407"/>
                <a:gd name="T65" fmla="*/ 106 h 395"/>
                <a:gd name="T66" fmla="*/ 331 w 407"/>
                <a:gd name="T67" fmla="*/ 102 h 395"/>
                <a:gd name="T68" fmla="*/ 321 w 407"/>
                <a:gd name="T69" fmla="*/ 92 h 395"/>
                <a:gd name="T70" fmla="*/ 317 w 407"/>
                <a:gd name="T71" fmla="*/ 80 h 395"/>
                <a:gd name="T72" fmla="*/ 321 w 407"/>
                <a:gd name="T73" fmla="*/ 64 h 395"/>
                <a:gd name="T74" fmla="*/ 328 w 407"/>
                <a:gd name="T75" fmla="*/ 59 h 395"/>
                <a:gd name="T76" fmla="*/ 331 w 407"/>
                <a:gd name="T77" fmla="*/ 47 h 395"/>
                <a:gd name="T78" fmla="*/ 333 w 407"/>
                <a:gd name="T79" fmla="*/ 40 h 395"/>
                <a:gd name="T80" fmla="*/ 333 w 407"/>
                <a:gd name="T81" fmla="*/ 23 h 395"/>
                <a:gd name="T82" fmla="*/ 333 w 407"/>
                <a:gd name="T83" fmla="*/ 7 h 395"/>
                <a:gd name="T84" fmla="*/ 326 w 407"/>
                <a:gd name="T85" fmla="*/ 5 h 395"/>
                <a:gd name="T86" fmla="*/ 310 w 407"/>
                <a:gd name="T87" fmla="*/ 2 h 395"/>
                <a:gd name="T88" fmla="*/ 300 w 407"/>
                <a:gd name="T89" fmla="*/ 7 h 395"/>
                <a:gd name="T90" fmla="*/ 291 w 407"/>
                <a:gd name="T91" fmla="*/ 0 h 395"/>
                <a:gd name="T92" fmla="*/ 281 w 407"/>
                <a:gd name="T93" fmla="*/ 5 h 395"/>
                <a:gd name="T94" fmla="*/ 274 w 407"/>
                <a:gd name="T95" fmla="*/ 7 h 395"/>
                <a:gd name="T96" fmla="*/ 262 w 407"/>
                <a:gd name="T97" fmla="*/ 7 h 395"/>
                <a:gd name="T98" fmla="*/ 250 w 407"/>
                <a:gd name="T99" fmla="*/ 7 h 395"/>
                <a:gd name="T100" fmla="*/ 239 w 407"/>
                <a:gd name="T101" fmla="*/ 5 h 395"/>
                <a:gd name="T102" fmla="*/ 232 w 407"/>
                <a:gd name="T103" fmla="*/ 9 h 395"/>
                <a:gd name="T104" fmla="*/ 217 w 407"/>
                <a:gd name="T105" fmla="*/ 12 h 395"/>
                <a:gd name="T106" fmla="*/ 201 w 407"/>
                <a:gd name="T107" fmla="*/ 12 h 395"/>
                <a:gd name="T108" fmla="*/ 182 w 407"/>
                <a:gd name="T109" fmla="*/ 19 h 395"/>
                <a:gd name="T110" fmla="*/ 172 w 407"/>
                <a:gd name="T111" fmla="*/ 26 h 395"/>
                <a:gd name="T112" fmla="*/ 168 w 407"/>
                <a:gd name="T113" fmla="*/ 28 h 395"/>
                <a:gd name="T114" fmla="*/ 161 w 407"/>
                <a:gd name="T115" fmla="*/ 31 h 395"/>
                <a:gd name="T116" fmla="*/ 149 w 407"/>
                <a:gd name="T117" fmla="*/ 35 h 395"/>
                <a:gd name="T118" fmla="*/ 137 w 407"/>
                <a:gd name="T119" fmla="*/ 45 h 395"/>
                <a:gd name="T120" fmla="*/ 135 w 407"/>
                <a:gd name="T121" fmla="*/ 49 h 3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407" h="395">
                  <a:moveTo>
                    <a:pt x="135" y="49"/>
                  </a:moveTo>
                  <a:lnTo>
                    <a:pt x="137" y="52"/>
                  </a:lnTo>
                  <a:lnTo>
                    <a:pt x="137" y="57"/>
                  </a:lnTo>
                  <a:lnTo>
                    <a:pt x="137" y="57"/>
                  </a:lnTo>
                  <a:lnTo>
                    <a:pt x="139" y="64"/>
                  </a:lnTo>
                  <a:lnTo>
                    <a:pt x="137" y="73"/>
                  </a:lnTo>
                  <a:lnTo>
                    <a:pt x="139" y="75"/>
                  </a:lnTo>
                  <a:lnTo>
                    <a:pt x="142" y="90"/>
                  </a:lnTo>
                  <a:lnTo>
                    <a:pt x="144" y="97"/>
                  </a:lnTo>
                  <a:lnTo>
                    <a:pt x="144" y="102"/>
                  </a:lnTo>
                  <a:lnTo>
                    <a:pt x="149" y="102"/>
                  </a:lnTo>
                  <a:lnTo>
                    <a:pt x="149" y="104"/>
                  </a:lnTo>
                  <a:lnTo>
                    <a:pt x="151" y="104"/>
                  </a:lnTo>
                  <a:lnTo>
                    <a:pt x="153" y="104"/>
                  </a:lnTo>
                  <a:lnTo>
                    <a:pt x="151" y="111"/>
                  </a:lnTo>
                  <a:lnTo>
                    <a:pt x="151" y="111"/>
                  </a:lnTo>
                  <a:lnTo>
                    <a:pt x="149" y="116"/>
                  </a:lnTo>
                  <a:lnTo>
                    <a:pt x="125" y="116"/>
                  </a:lnTo>
                  <a:lnTo>
                    <a:pt x="120" y="116"/>
                  </a:lnTo>
                  <a:lnTo>
                    <a:pt x="116" y="125"/>
                  </a:lnTo>
                  <a:lnTo>
                    <a:pt x="111" y="128"/>
                  </a:lnTo>
                  <a:lnTo>
                    <a:pt x="109" y="132"/>
                  </a:lnTo>
                  <a:lnTo>
                    <a:pt x="109" y="139"/>
                  </a:lnTo>
                  <a:lnTo>
                    <a:pt x="109" y="144"/>
                  </a:lnTo>
                  <a:lnTo>
                    <a:pt x="94" y="154"/>
                  </a:lnTo>
                  <a:lnTo>
                    <a:pt x="71" y="165"/>
                  </a:lnTo>
                  <a:lnTo>
                    <a:pt x="54" y="175"/>
                  </a:lnTo>
                  <a:lnTo>
                    <a:pt x="47" y="177"/>
                  </a:lnTo>
                  <a:lnTo>
                    <a:pt x="40" y="177"/>
                  </a:lnTo>
                  <a:lnTo>
                    <a:pt x="35" y="177"/>
                  </a:lnTo>
                  <a:lnTo>
                    <a:pt x="31" y="177"/>
                  </a:lnTo>
                  <a:lnTo>
                    <a:pt x="19" y="180"/>
                  </a:lnTo>
                  <a:lnTo>
                    <a:pt x="14" y="184"/>
                  </a:lnTo>
                  <a:lnTo>
                    <a:pt x="9" y="189"/>
                  </a:lnTo>
                  <a:lnTo>
                    <a:pt x="0" y="196"/>
                  </a:lnTo>
                  <a:lnTo>
                    <a:pt x="0" y="213"/>
                  </a:lnTo>
                  <a:lnTo>
                    <a:pt x="0" y="213"/>
                  </a:lnTo>
                  <a:lnTo>
                    <a:pt x="0" y="220"/>
                  </a:lnTo>
                  <a:lnTo>
                    <a:pt x="0" y="220"/>
                  </a:lnTo>
                  <a:lnTo>
                    <a:pt x="0" y="220"/>
                  </a:lnTo>
                  <a:lnTo>
                    <a:pt x="73" y="270"/>
                  </a:lnTo>
                  <a:lnTo>
                    <a:pt x="73" y="270"/>
                  </a:lnTo>
                  <a:lnTo>
                    <a:pt x="206" y="357"/>
                  </a:lnTo>
                  <a:lnTo>
                    <a:pt x="208" y="367"/>
                  </a:lnTo>
                  <a:lnTo>
                    <a:pt x="213" y="371"/>
                  </a:lnTo>
                  <a:lnTo>
                    <a:pt x="220" y="371"/>
                  </a:lnTo>
                  <a:lnTo>
                    <a:pt x="227" y="371"/>
                  </a:lnTo>
                  <a:lnTo>
                    <a:pt x="229" y="376"/>
                  </a:lnTo>
                  <a:lnTo>
                    <a:pt x="234" y="378"/>
                  </a:lnTo>
                  <a:lnTo>
                    <a:pt x="239" y="381"/>
                  </a:lnTo>
                  <a:lnTo>
                    <a:pt x="239" y="386"/>
                  </a:lnTo>
                  <a:lnTo>
                    <a:pt x="236" y="390"/>
                  </a:lnTo>
                  <a:lnTo>
                    <a:pt x="239" y="395"/>
                  </a:lnTo>
                  <a:lnTo>
                    <a:pt x="243" y="395"/>
                  </a:lnTo>
                  <a:lnTo>
                    <a:pt x="253" y="395"/>
                  </a:lnTo>
                  <a:lnTo>
                    <a:pt x="260" y="393"/>
                  </a:lnTo>
                  <a:lnTo>
                    <a:pt x="260" y="393"/>
                  </a:lnTo>
                  <a:lnTo>
                    <a:pt x="291" y="386"/>
                  </a:lnTo>
                  <a:lnTo>
                    <a:pt x="317" y="362"/>
                  </a:lnTo>
                  <a:lnTo>
                    <a:pt x="407" y="305"/>
                  </a:lnTo>
                  <a:lnTo>
                    <a:pt x="407" y="305"/>
                  </a:lnTo>
                  <a:lnTo>
                    <a:pt x="404" y="303"/>
                  </a:lnTo>
                  <a:lnTo>
                    <a:pt x="402" y="300"/>
                  </a:lnTo>
                  <a:lnTo>
                    <a:pt x="399" y="298"/>
                  </a:lnTo>
                  <a:lnTo>
                    <a:pt x="395" y="288"/>
                  </a:lnTo>
                  <a:lnTo>
                    <a:pt x="392" y="286"/>
                  </a:lnTo>
                  <a:lnTo>
                    <a:pt x="390" y="284"/>
                  </a:lnTo>
                  <a:lnTo>
                    <a:pt x="383" y="281"/>
                  </a:lnTo>
                  <a:lnTo>
                    <a:pt x="373" y="281"/>
                  </a:lnTo>
                  <a:lnTo>
                    <a:pt x="371" y="279"/>
                  </a:lnTo>
                  <a:lnTo>
                    <a:pt x="371" y="277"/>
                  </a:lnTo>
                  <a:lnTo>
                    <a:pt x="369" y="274"/>
                  </a:lnTo>
                  <a:lnTo>
                    <a:pt x="369" y="267"/>
                  </a:lnTo>
                  <a:lnTo>
                    <a:pt x="369" y="265"/>
                  </a:lnTo>
                  <a:lnTo>
                    <a:pt x="366" y="260"/>
                  </a:lnTo>
                  <a:lnTo>
                    <a:pt x="366" y="260"/>
                  </a:lnTo>
                  <a:lnTo>
                    <a:pt x="362" y="251"/>
                  </a:lnTo>
                  <a:lnTo>
                    <a:pt x="357" y="246"/>
                  </a:lnTo>
                  <a:lnTo>
                    <a:pt x="354" y="241"/>
                  </a:lnTo>
                  <a:lnTo>
                    <a:pt x="357" y="241"/>
                  </a:lnTo>
                  <a:lnTo>
                    <a:pt x="357" y="239"/>
                  </a:lnTo>
                  <a:lnTo>
                    <a:pt x="362" y="234"/>
                  </a:lnTo>
                  <a:lnTo>
                    <a:pt x="364" y="232"/>
                  </a:lnTo>
                  <a:lnTo>
                    <a:pt x="364" y="225"/>
                  </a:lnTo>
                  <a:lnTo>
                    <a:pt x="362" y="220"/>
                  </a:lnTo>
                  <a:lnTo>
                    <a:pt x="362" y="217"/>
                  </a:lnTo>
                  <a:lnTo>
                    <a:pt x="364" y="208"/>
                  </a:lnTo>
                  <a:lnTo>
                    <a:pt x="362" y="201"/>
                  </a:lnTo>
                  <a:lnTo>
                    <a:pt x="362" y="191"/>
                  </a:lnTo>
                  <a:lnTo>
                    <a:pt x="362" y="189"/>
                  </a:lnTo>
                  <a:lnTo>
                    <a:pt x="362" y="182"/>
                  </a:lnTo>
                  <a:lnTo>
                    <a:pt x="362" y="168"/>
                  </a:lnTo>
                  <a:lnTo>
                    <a:pt x="357" y="163"/>
                  </a:lnTo>
                  <a:lnTo>
                    <a:pt x="357" y="161"/>
                  </a:lnTo>
                  <a:lnTo>
                    <a:pt x="357" y="154"/>
                  </a:lnTo>
                  <a:lnTo>
                    <a:pt x="357" y="154"/>
                  </a:lnTo>
                  <a:lnTo>
                    <a:pt x="357" y="154"/>
                  </a:lnTo>
                  <a:lnTo>
                    <a:pt x="345" y="113"/>
                  </a:lnTo>
                  <a:lnTo>
                    <a:pt x="340" y="106"/>
                  </a:lnTo>
                  <a:lnTo>
                    <a:pt x="336" y="106"/>
                  </a:lnTo>
                  <a:lnTo>
                    <a:pt x="336" y="104"/>
                  </a:lnTo>
                  <a:lnTo>
                    <a:pt x="331" y="102"/>
                  </a:lnTo>
                  <a:lnTo>
                    <a:pt x="328" y="97"/>
                  </a:lnTo>
                  <a:lnTo>
                    <a:pt x="324" y="92"/>
                  </a:lnTo>
                  <a:lnTo>
                    <a:pt x="321" y="92"/>
                  </a:lnTo>
                  <a:lnTo>
                    <a:pt x="319" y="87"/>
                  </a:lnTo>
                  <a:lnTo>
                    <a:pt x="319" y="85"/>
                  </a:lnTo>
                  <a:lnTo>
                    <a:pt x="317" y="80"/>
                  </a:lnTo>
                  <a:lnTo>
                    <a:pt x="314" y="78"/>
                  </a:lnTo>
                  <a:lnTo>
                    <a:pt x="317" y="68"/>
                  </a:lnTo>
                  <a:lnTo>
                    <a:pt x="321" y="64"/>
                  </a:lnTo>
                  <a:lnTo>
                    <a:pt x="326" y="64"/>
                  </a:lnTo>
                  <a:lnTo>
                    <a:pt x="326" y="61"/>
                  </a:lnTo>
                  <a:lnTo>
                    <a:pt x="328" y="59"/>
                  </a:lnTo>
                  <a:lnTo>
                    <a:pt x="331" y="52"/>
                  </a:lnTo>
                  <a:lnTo>
                    <a:pt x="333" y="49"/>
                  </a:lnTo>
                  <a:lnTo>
                    <a:pt x="331" y="47"/>
                  </a:lnTo>
                  <a:lnTo>
                    <a:pt x="331" y="42"/>
                  </a:lnTo>
                  <a:lnTo>
                    <a:pt x="333" y="42"/>
                  </a:lnTo>
                  <a:lnTo>
                    <a:pt x="333" y="40"/>
                  </a:lnTo>
                  <a:lnTo>
                    <a:pt x="331" y="38"/>
                  </a:lnTo>
                  <a:lnTo>
                    <a:pt x="328" y="33"/>
                  </a:lnTo>
                  <a:lnTo>
                    <a:pt x="333" y="23"/>
                  </a:lnTo>
                  <a:lnTo>
                    <a:pt x="333" y="16"/>
                  </a:lnTo>
                  <a:lnTo>
                    <a:pt x="333" y="9"/>
                  </a:lnTo>
                  <a:lnTo>
                    <a:pt x="333" y="7"/>
                  </a:lnTo>
                  <a:lnTo>
                    <a:pt x="333" y="5"/>
                  </a:lnTo>
                  <a:lnTo>
                    <a:pt x="333" y="5"/>
                  </a:lnTo>
                  <a:lnTo>
                    <a:pt x="326" y="5"/>
                  </a:lnTo>
                  <a:lnTo>
                    <a:pt x="324" y="5"/>
                  </a:lnTo>
                  <a:lnTo>
                    <a:pt x="314" y="7"/>
                  </a:lnTo>
                  <a:lnTo>
                    <a:pt x="310" y="2"/>
                  </a:lnTo>
                  <a:lnTo>
                    <a:pt x="305" y="0"/>
                  </a:lnTo>
                  <a:lnTo>
                    <a:pt x="305" y="2"/>
                  </a:lnTo>
                  <a:lnTo>
                    <a:pt x="300" y="7"/>
                  </a:lnTo>
                  <a:lnTo>
                    <a:pt x="295" y="5"/>
                  </a:lnTo>
                  <a:lnTo>
                    <a:pt x="293" y="2"/>
                  </a:lnTo>
                  <a:lnTo>
                    <a:pt x="291" y="0"/>
                  </a:lnTo>
                  <a:lnTo>
                    <a:pt x="286" y="2"/>
                  </a:lnTo>
                  <a:lnTo>
                    <a:pt x="286" y="5"/>
                  </a:lnTo>
                  <a:lnTo>
                    <a:pt x="281" y="5"/>
                  </a:lnTo>
                  <a:lnTo>
                    <a:pt x="279" y="7"/>
                  </a:lnTo>
                  <a:lnTo>
                    <a:pt x="276" y="7"/>
                  </a:lnTo>
                  <a:lnTo>
                    <a:pt x="274" y="7"/>
                  </a:lnTo>
                  <a:lnTo>
                    <a:pt x="269" y="9"/>
                  </a:lnTo>
                  <a:lnTo>
                    <a:pt x="265" y="9"/>
                  </a:lnTo>
                  <a:lnTo>
                    <a:pt x="262" y="7"/>
                  </a:lnTo>
                  <a:lnTo>
                    <a:pt x="258" y="5"/>
                  </a:lnTo>
                  <a:lnTo>
                    <a:pt x="255" y="5"/>
                  </a:lnTo>
                  <a:lnTo>
                    <a:pt x="250" y="7"/>
                  </a:lnTo>
                  <a:lnTo>
                    <a:pt x="246" y="5"/>
                  </a:lnTo>
                  <a:lnTo>
                    <a:pt x="243" y="5"/>
                  </a:lnTo>
                  <a:lnTo>
                    <a:pt x="239" y="5"/>
                  </a:lnTo>
                  <a:lnTo>
                    <a:pt x="236" y="5"/>
                  </a:lnTo>
                  <a:lnTo>
                    <a:pt x="234" y="9"/>
                  </a:lnTo>
                  <a:lnTo>
                    <a:pt x="232" y="9"/>
                  </a:lnTo>
                  <a:lnTo>
                    <a:pt x="227" y="7"/>
                  </a:lnTo>
                  <a:lnTo>
                    <a:pt x="222" y="12"/>
                  </a:lnTo>
                  <a:lnTo>
                    <a:pt x="217" y="12"/>
                  </a:lnTo>
                  <a:lnTo>
                    <a:pt x="213" y="9"/>
                  </a:lnTo>
                  <a:lnTo>
                    <a:pt x="210" y="12"/>
                  </a:lnTo>
                  <a:lnTo>
                    <a:pt x="201" y="12"/>
                  </a:lnTo>
                  <a:lnTo>
                    <a:pt x="196" y="12"/>
                  </a:lnTo>
                  <a:lnTo>
                    <a:pt x="187" y="19"/>
                  </a:lnTo>
                  <a:lnTo>
                    <a:pt x="182" y="19"/>
                  </a:lnTo>
                  <a:lnTo>
                    <a:pt x="179" y="19"/>
                  </a:lnTo>
                  <a:lnTo>
                    <a:pt x="175" y="23"/>
                  </a:lnTo>
                  <a:lnTo>
                    <a:pt x="172" y="26"/>
                  </a:lnTo>
                  <a:lnTo>
                    <a:pt x="170" y="28"/>
                  </a:lnTo>
                  <a:lnTo>
                    <a:pt x="168" y="28"/>
                  </a:lnTo>
                  <a:lnTo>
                    <a:pt x="168" y="28"/>
                  </a:lnTo>
                  <a:lnTo>
                    <a:pt x="165" y="28"/>
                  </a:lnTo>
                  <a:lnTo>
                    <a:pt x="163" y="31"/>
                  </a:lnTo>
                  <a:lnTo>
                    <a:pt x="161" y="31"/>
                  </a:lnTo>
                  <a:lnTo>
                    <a:pt x="156" y="31"/>
                  </a:lnTo>
                  <a:lnTo>
                    <a:pt x="151" y="33"/>
                  </a:lnTo>
                  <a:lnTo>
                    <a:pt x="149" y="35"/>
                  </a:lnTo>
                  <a:lnTo>
                    <a:pt x="146" y="38"/>
                  </a:lnTo>
                  <a:lnTo>
                    <a:pt x="144" y="42"/>
                  </a:lnTo>
                  <a:lnTo>
                    <a:pt x="137" y="45"/>
                  </a:lnTo>
                  <a:lnTo>
                    <a:pt x="132" y="45"/>
                  </a:lnTo>
                  <a:lnTo>
                    <a:pt x="132" y="47"/>
                  </a:lnTo>
                  <a:lnTo>
                    <a:pt x="135" y="49"/>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645" name="Freeform 941"/>
            <p:cNvSpPr>
              <a:spLocks/>
            </p:cNvSpPr>
            <p:nvPr/>
          </p:nvSpPr>
          <p:spPr bwMode="auto">
            <a:xfrm>
              <a:off x="5608976" y="3734665"/>
              <a:ext cx="281710" cy="223220"/>
            </a:xfrm>
            <a:custGeom>
              <a:avLst/>
              <a:gdLst>
                <a:gd name="T0" fmla="*/ 83 w 236"/>
                <a:gd name="T1" fmla="*/ 187 h 187"/>
                <a:gd name="T2" fmla="*/ 92 w 236"/>
                <a:gd name="T3" fmla="*/ 163 h 187"/>
                <a:gd name="T4" fmla="*/ 102 w 236"/>
                <a:gd name="T5" fmla="*/ 154 h 187"/>
                <a:gd name="T6" fmla="*/ 118 w 236"/>
                <a:gd name="T7" fmla="*/ 151 h 187"/>
                <a:gd name="T8" fmla="*/ 130 w 236"/>
                <a:gd name="T9" fmla="*/ 151 h 187"/>
                <a:gd name="T10" fmla="*/ 154 w 236"/>
                <a:gd name="T11" fmla="*/ 139 h 187"/>
                <a:gd name="T12" fmla="*/ 192 w 236"/>
                <a:gd name="T13" fmla="*/ 118 h 187"/>
                <a:gd name="T14" fmla="*/ 192 w 236"/>
                <a:gd name="T15" fmla="*/ 106 h 187"/>
                <a:gd name="T16" fmla="*/ 199 w 236"/>
                <a:gd name="T17" fmla="*/ 99 h 187"/>
                <a:gd name="T18" fmla="*/ 208 w 236"/>
                <a:gd name="T19" fmla="*/ 90 h 187"/>
                <a:gd name="T20" fmla="*/ 234 w 236"/>
                <a:gd name="T21" fmla="*/ 85 h 187"/>
                <a:gd name="T22" fmla="*/ 236 w 236"/>
                <a:gd name="T23" fmla="*/ 78 h 187"/>
                <a:gd name="T24" fmla="*/ 232 w 236"/>
                <a:gd name="T25" fmla="*/ 78 h 187"/>
                <a:gd name="T26" fmla="*/ 227 w 236"/>
                <a:gd name="T27" fmla="*/ 76 h 187"/>
                <a:gd name="T28" fmla="*/ 225 w 236"/>
                <a:gd name="T29" fmla="*/ 64 h 187"/>
                <a:gd name="T30" fmla="*/ 220 w 236"/>
                <a:gd name="T31" fmla="*/ 47 h 187"/>
                <a:gd name="T32" fmla="*/ 220 w 236"/>
                <a:gd name="T33" fmla="*/ 31 h 187"/>
                <a:gd name="T34" fmla="*/ 220 w 236"/>
                <a:gd name="T35" fmla="*/ 26 h 187"/>
                <a:gd name="T36" fmla="*/ 215 w 236"/>
                <a:gd name="T37" fmla="*/ 21 h 187"/>
                <a:gd name="T38" fmla="*/ 213 w 236"/>
                <a:gd name="T39" fmla="*/ 19 h 187"/>
                <a:gd name="T40" fmla="*/ 199 w 236"/>
                <a:gd name="T41" fmla="*/ 16 h 187"/>
                <a:gd name="T42" fmla="*/ 196 w 236"/>
                <a:gd name="T43" fmla="*/ 12 h 187"/>
                <a:gd name="T44" fmla="*/ 192 w 236"/>
                <a:gd name="T45" fmla="*/ 16 h 187"/>
                <a:gd name="T46" fmla="*/ 180 w 236"/>
                <a:gd name="T47" fmla="*/ 14 h 187"/>
                <a:gd name="T48" fmla="*/ 170 w 236"/>
                <a:gd name="T49" fmla="*/ 16 h 187"/>
                <a:gd name="T50" fmla="*/ 161 w 236"/>
                <a:gd name="T51" fmla="*/ 16 h 187"/>
                <a:gd name="T52" fmla="*/ 154 w 236"/>
                <a:gd name="T53" fmla="*/ 9 h 187"/>
                <a:gd name="T54" fmla="*/ 151 w 236"/>
                <a:gd name="T55" fmla="*/ 5 h 187"/>
                <a:gd name="T56" fmla="*/ 151 w 236"/>
                <a:gd name="T57" fmla="*/ 0 h 187"/>
                <a:gd name="T58" fmla="*/ 147 w 236"/>
                <a:gd name="T59" fmla="*/ 5 h 187"/>
                <a:gd name="T60" fmla="*/ 140 w 236"/>
                <a:gd name="T61" fmla="*/ 7 h 187"/>
                <a:gd name="T62" fmla="*/ 132 w 236"/>
                <a:gd name="T63" fmla="*/ 26 h 187"/>
                <a:gd name="T64" fmla="*/ 130 w 236"/>
                <a:gd name="T65" fmla="*/ 38 h 187"/>
                <a:gd name="T66" fmla="*/ 118 w 236"/>
                <a:gd name="T67" fmla="*/ 47 h 187"/>
                <a:gd name="T68" fmla="*/ 106 w 236"/>
                <a:gd name="T69" fmla="*/ 52 h 187"/>
                <a:gd name="T70" fmla="*/ 99 w 236"/>
                <a:gd name="T71" fmla="*/ 59 h 187"/>
                <a:gd name="T72" fmla="*/ 85 w 236"/>
                <a:gd name="T73" fmla="*/ 66 h 187"/>
                <a:gd name="T74" fmla="*/ 73 w 236"/>
                <a:gd name="T75" fmla="*/ 78 h 187"/>
                <a:gd name="T76" fmla="*/ 76 w 236"/>
                <a:gd name="T77" fmla="*/ 90 h 187"/>
                <a:gd name="T78" fmla="*/ 64 w 236"/>
                <a:gd name="T79" fmla="*/ 106 h 187"/>
                <a:gd name="T80" fmla="*/ 66 w 236"/>
                <a:gd name="T81" fmla="*/ 118 h 187"/>
                <a:gd name="T82" fmla="*/ 66 w 236"/>
                <a:gd name="T83" fmla="*/ 128 h 187"/>
                <a:gd name="T84" fmla="*/ 66 w 236"/>
                <a:gd name="T85" fmla="*/ 137 h 187"/>
                <a:gd name="T86" fmla="*/ 52 w 236"/>
                <a:gd name="T87" fmla="*/ 156 h 187"/>
                <a:gd name="T88" fmla="*/ 40 w 236"/>
                <a:gd name="T89" fmla="*/ 163 h 187"/>
                <a:gd name="T90" fmla="*/ 5 w 236"/>
                <a:gd name="T91" fmla="*/ 180 h 187"/>
                <a:gd name="T92" fmla="*/ 83 w 236"/>
                <a:gd name="T93" fmla="*/ 187 h 1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36" h="187">
                  <a:moveTo>
                    <a:pt x="83" y="187"/>
                  </a:moveTo>
                  <a:lnTo>
                    <a:pt x="83" y="187"/>
                  </a:lnTo>
                  <a:lnTo>
                    <a:pt x="83" y="170"/>
                  </a:lnTo>
                  <a:lnTo>
                    <a:pt x="92" y="163"/>
                  </a:lnTo>
                  <a:lnTo>
                    <a:pt x="97" y="158"/>
                  </a:lnTo>
                  <a:lnTo>
                    <a:pt x="102" y="154"/>
                  </a:lnTo>
                  <a:lnTo>
                    <a:pt x="114" y="151"/>
                  </a:lnTo>
                  <a:lnTo>
                    <a:pt x="118" y="151"/>
                  </a:lnTo>
                  <a:lnTo>
                    <a:pt x="123" y="151"/>
                  </a:lnTo>
                  <a:lnTo>
                    <a:pt x="130" y="151"/>
                  </a:lnTo>
                  <a:lnTo>
                    <a:pt x="137" y="149"/>
                  </a:lnTo>
                  <a:lnTo>
                    <a:pt x="154" y="139"/>
                  </a:lnTo>
                  <a:lnTo>
                    <a:pt x="177" y="128"/>
                  </a:lnTo>
                  <a:lnTo>
                    <a:pt x="192" y="118"/>
                  </a:lnTo>
                  <a:lnTo>
                    <a:pt x="192" y="113"/>
                  </a:lnTo>
                  <a:lnTo>
                    <a:pt x="192" y="106"/>
                  </a:lnTo>
                  <a:lnTo>
                    <a:pt x="194" y="102"/>
                  </a:lnTo>
                  <a:lnTo>
                    <a:pt x="199" y="99"/>
                  </a:lnTo>
                  <a:lnTo>
                    <a:pt x="203" y="90"/>
                  </a:lnTo>
                  <a:lnTo>
                    <a:pt x="208" y="90"/>
                  </a:lnTo>
                  <a:lnTo>
                    <a:pt x="232" y="90"/>
                  </a:lnTo>
                  <a:lnTo>
                    <a:pt x="234" y="85"/>
                  </a:lnTo>
                  <a:lnTo>
                    <a:pt x="234" y="85"/>
                  </a:lnTo>
                  <a:lnTo>
                    <a:pt x="236" y="78"/>
                  </a:lnTo>
                  <a:lnTo>
                    <a:pt x="234" y="78"/>
                  </a:lnTo>
                  <a:lnTo>
                    <a:pt x="232" y="78"/>
                  </a:lnTo>
                  <a:lnTo>
                    <a:pt x="232" y="76"/>
                  </a:lnTo>
                  <a:lnTo>
                    <a:pt x="227" y="76"/>
                  </a:lnTo>
                  <a:lnTo>
                    <a:pt x="227" y="71"/>
                  </a:lnTo>
                  <a:lnTo>
                    <a:pt x="225" y="64"/>
                  </a:lnTo>
                  <a:lnTo>
                    <a:pt x="222" y="49"/>
                  </a:lnTo>
                  <a:lnTo>
                    <a:pt x="220" y="47"/>
                  </a:lnTo>
                  <a:lnTo>
                    <a:pt x="222" y="38"/>
                  </a:lnTo>
                  <a:lnTo>
                    <a:pt x="220" y="31"/>
                  </a:lnTo>
                  <a:lnTo>
                    <a:pt x="220" y="31"/>
                  </a:lnTo>
                  <a:lnTo>
                    <a:pt x="220" y="26"/>
                  </a:lnTo>
                  <a:lnTo>
                    <a:pt x="218" y="23"/>
                  </a:lnTo>
                  <a:lnTo>
                    <a:pt x="215" y="21"/>
                  </a:lnTo>
                  <a:lnTo>
                    <a:pt x="215" y="19"/>
                  </a:lnTo>
                  <a:lnTo>
                    <a:pt x="213" y="19"/>
                  </a:lnTo>
                  <a:lnTo>
                    <a:pt x="201" y="19"/>
                  </a:lnTo>
                  <a:lnTo>
                    <a:pt x="199" y="16"/>
                  </a:lnTo>
                  <a:lnTo>
                    <a:pt x="196" y="12"/>
                  </a:lnTo>
                  <a:lnTo>
                    <a:pt x="196" y="12"/>
                  </a:lnTo>
                  <a:lnTo>
                    <a:pt x="196" y="12"/>
                  </a:lnTo>
                  <a:lnTo>
                    <a:pt x="192" y="16"/>
                  </a:lnTo>
                  <a:lnTo>
                    <a:pt x="184" y="16"/>
                  </a:lnTo>
                  <a:lnTo>
                    <a:pt x="180" y="14"/>
                  </a:lnTo>
                  <a:lnTo>
                    <a:pt x="175" y="14"/>
                  </a:lnTo>
                  <a:lnTo>
                    <a:pt x="170" y="16"/>
                  </a:lnTo>
                  <a:lnTo>
                    <a:pt x="166" y="19"/>
                  </a:lnTo>
                  <a:lnTo>
                    <a:pt x="161" y="16"/>
                  </a:lnTo>
                  <a:lnTo>
                    <a:pt x="156" y="12"/>
                  </a:lnTo>
                  <a:lnTo>
                    <a:pt x="154" y="9"/>
                  </a:lnTo>
                  <a:lnTo>
                    <a:pt x="151" y="7"/>
                  </a:lnTo>
                  <a:lnTo>
                    <a:pt x="151" y="5"/>
                  </a:lnTo>
                  <a:lnTo>
                    <a:pt x="154" y="2"/>
                  </a:lnTo>
                  <a:lnTo>
                    <a:pt x="151" y="0"/>
                  </a:lnTo>
                  <a:lnTo>
                    <a:pt x="147" y="2"/>
                  </a:lnTo>
                  <a:lnTo>
                    <a:pt x="147" y="5"/>
                  </a:lnTo>
                  <a:lnTo>
                    <a:pt x="142" y="5"/>
                  </a:lnTo>
                  <a:lnTo>
                    <a:pt x="140" y="7"/>
                  </a:lnTo>
                  <a:lnTo>
                    <a:pt x="137" y="19"/>
                  </a:lnTo>
                  <a:lnTo>
                    <a:pt x="132" y="26"/>
                  </a:lnTo>
                  <a:lnTo>
                    <a:pt x="132" y="33"/>
                  </a:lnTo>
                  <a:lnTo>
                    <a:pt x="130" y="38"/>
                  </a:lnTo>
                  <a:lnTo>
                    <a:pt x="121" y="47"/>
                  </a:lnTo>
                  <a:lnTo>
                    <a:pt x="118" y="47"/>
                  </a:lnTo>
                  <a:lnTo>
                    <a:pt x="114" y="49"/>
                  </a:lnTo>
                  <a:lnTo>
                    <a:pt x="106" y="52"/>
                  </a:lnTo>
                  <a:lnTo>
                    <a:pt x="102" y="59"/>
                  </a:lnTo>
                  <a:lnTo>
                    <a:pt x="99" y="59"/>
                  </a:lnTo>
                  <a:lnTo>
                    <a:pt x="90" y="64"/>
                  </a:lnTo>
                  <a:lnTo>
                    <a:pt x="85" y="66"/>
                  </a:lnTo>
                  <a:lnTo>
                    <a:pt x="83" y="71"/>
                  </a:lnTo>
                  <a:lnTo>
                    <a:pt x="73" y="78"/>
                  </a:lnTo>
                  <a:lnTo>
                    <a:pt x="76" y="83"/>
                  </a:lnTo>
                  <a:lnTo>
                    <a:pt x="76" y="90"/>
                  </a:lnTo>
                  <a:lnTo>
                    <a:pt x="69" y="97"/>
                  </a:lnTo>
                  <a:lnTo>
                    <a:pt x="64" y="106"/>
                  </a:lnTo>
                  <a:lnTo>
                    <a:pt x="61" y="111"/>
                  </a:lnTo>
                  <a:lnTo>
                    <a:pt x="66" y="118"/>
                  </a:lnTo>
                  <a:lnTo>
                    <a:pt x="64" y="125"/>
                  </a:lnTo>
                  <a:lnTo>
                    <a:pt x="66" y="128"/>
                  </a:lnTo>
                  <a:lnTo>
                    <a:pt x="66" y="130"/>
                  </a:lnTo>
                  <a:lnTo>
                    <a:pt x="66" y="137"/>
                  </a:lnTo>
                  <a:lnTo>
                    <a:pt x="54" y="151"/>
                  </a:lnTo>
                  <a:lnTo>
                    <a:pt x="52" y="156"/>
                  </a:lnTo>
                  <a:lnTo>
                    <a:pt x="45" y="163"/>
                  </a:lnTo>
                  <a:lnTo>
                    <a:pt x="40" y="163"/>
                  </a:lnTo>
                  <a:lnTo>
                    <a:pt x="26" y="175"/>
                  </a:lnTo>
                  <a:lnTo>
                    <a:pt x="5" y="180"/>
                  </a:lnTo>
                  <a:lnTo>
                    <a:pt x="0" y="187"/>
                  </a:lnTo>
                  <a:lnTo>
                    <a:pt x="83" y="187"/>
                  </a:lnTo>
                  <a:lnTo>
                    <a:pt x="83" y="187"/>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646" name="Freeform 942"/>
            <p:cNvSpPr>
              <a:spLocks/>
            </p:cNvSpPr>
            <p:nvPr/>
          </p:nvSpPr>
          <p:spPr bwMode="auto">
            <a:xfrm>
              <a:off x="5509902" y="3957884"/>
              <a:ext cx="198152" cy="161148"/>
            </a:xfrm>
            <a:custGeom>
              <a:avLst/>
              <a:gdLst>
                <a:gd name="T0" fmla="*/ 81 w 166"/>
                <a:gd name="T1" fmla="*/ 97 h 135"/>
                <a:gd name="T2" fmla="*/ 83 w 166"/>
                <a:gd name="T3" fmla="*/ 92 h 135"/>
                <a:gd name="T4" fmla="*/ 88 w 166"/>
                <a:gd name="T5" fmla="*/ 87 h 135"/>
                <a:gd name="T6" fmla="*/ 92 w 166"/>
                <a:gd name="T7" fmla="*/ 87 h 135"/>
                <a:gd name="T8" fmla="*/ 100 w 166"/>
                <a:gd name="T9" fmla="*/ 87 h 135"/>
                <a:gd name="T10" fmla="*/ 100 w 166"/>
                <a:gd name="T11" fmla="*/ 33 h 135"/>
                <a:gd name="T12" fmla="*/ 166 w 166"/>
                <a:gd name="T13" fmla="*/ 35 h 135"/>
                <a:gd name="T14" fmla="*/ 166 w 166"/>
                <a:gd name="T15" fmla="*/ 7 h 135"/>
                <a:gd name="T16" fmla="*/ 166 w 166"/>
                <a:gd name="T17" fmla="*/ 7 h 135"/>
                <a:gd name="T18" fmla="*/ 166 w 166"/>
                <a:gd name="T19" fmla="*/ 0 h 135"/>
                <a:gd name="T20" fmla="*/ 83 w 166"/>
                <a:gd name="T21" fmla="*/ 0 h 135"/>
                <a:gd name="T22" fmla="*/ 76 w 166"/>
                <a:gd name="T23" fmla="*/ 9 h 135"/>
                <a:gd name="T24" fmla="*/ 76 w 166"/>
                <a:gd name="T25" fmla="*/ 19 h 135"/>
                <a:gd name="T26" fmla="*/ 71 w 166"/>
                <a:gd name="T27" fmla="*/ 19 h 135"/>
                <a:gd name="T28" fmla="*/ 57 w 166"/>
                <a:gd name="T29" fmla="*/ 26 h 135"/>
                <a:gd name="T30" fmla="*/ 57 w 166"/>
                <a:gd name="T31" fmla="*/ 31 h 135"/>
                <a:gd name="T32" fmla="*/ 52 w 166"/>
                <a:gd name="T33" fmla="*/ 33 h 135"/>
                <a:gd name="T34" fmla="*/ 52 w 166"/>
                <a:gd name="T35" fmla="*/ 38 h 135"/>
                <a:gd name="T36" fmla="*/ 40 w 166"/>
                <a:gd name="T37" fmla="*/ 57 h 135"/>
                <a:gd name="T38" fmla="*/ 40 w 166"/>
                <a:gd name="T39" fmla="*/ 61 h 135"/>
                <a:gd name="T40" fmla="*/ 31 w 166"/>
                <a:gd name="T41" fmla="*/ 71 h 135"/>
                <a:gd name="T42" fmla="*/ 26 w 166"/>
                <a:gd name="T43" fmla="*/ 73 h 135"/>
                <a:gd name="T44" fmla="*/ 22 w 166"/>
                <a:gd name="T45" fmla="*/ 85 h 135"/>
                <a:gd name="T46" fmla="*/ 22 w 166"/>
                <a:gd name="T47" fmla="*/ 87 h 135"/>
                <a:gd name="T48" fmla="*/ 14 w 166"/>
                <a:gd name="T49" fmla="*/ 97 h 135"/>
                <a:gd name="T50" fmla="*/ 14 w 166"/>
                <a:gd name="T51" fmla="*/ 99 h 135"/>
                <a:gd name="T52" fmla="*/ 17 w 166"/>
                <a:gd name="T53" fmla="*/ 102 h 135"/>
                <a:gd name="T54" fmla="*/ 12 w 166"/>
                <a:gd name="T55" fmla="*/ 104 h 135"/>
                <a:gd name="T56" fmla="*/ 7 w 166"/>
                <a:gd name="T57" fmla="*/ 116 h 135"/>
                <a:gd name="T58" fmla="*/ 5 w 166"/>
                <a:gd name="T59" fmla="*/ 116 h 135"/>
                <a:gd name="T60" fmla="*/ 0 w 166"/>
                <a:gd name="T61" fmla="*/ 118 h 135"/>
                <a:gd name="T62" fmla="*/ 3 w 166"/>
                <a:gd name="T63" fmla="*/ 123 h 135"/>
                <a:gd name="T64" fmla="*/ 0 w 166"/>
                <a:gd name="T65" fmla="*/ 128 h 135"/>
                <a:gd name="T66" fmla="*/ 0 w 166"/>
                <a:gd name="T67" fmla="*/ 135 h 135"/>
                <a:gd name="T68" fmla="*/ 81 w 166"/>
                <a:gd name="T69" fmla="*/ 135 h 135"/>
                <a:gd name="T70" fmla="*/ 81 w 166"/>
                <a:gd name="T71" fmla="*/ 9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66" h="135">
                  <a:moveTo>
                    <a:pt x="81" y="97"/>
                  </a:moveTo>
                  <a:lnTo>
                    <a:pt x="83" y="92"/>
                  </a:lnTo>
                  <a:lnTo>
                    <a:pt x="88" y="87"/>
                  </a:lnTo>
                  <a:lnTo>
                    <a:pt x="92" y="87"/>
                  </a:lnTo>
                  <a:lnTo>
                    <a:pt x="100" y="87"/>
                  </a:lnTo>
                  <a:lnTo>
                    <a:pt x="100" y="33"/>
                  </a:lnTo>
                  <a:lnTo>
                    <a:pt x="166" y="35"/>
                  </a:lnTo>
                  <a:lnTo>
                    <a:pt x="166" y="7"/>
                  </a:lnTo>
                  <a:lnTo>
                    <a:pt x="166" y="7"/>
                  </a:lnTo>
                  <a:lnTo>
                    <a:pt x="166" y="0"/>
                  </a:lnTo>
                  <a:lnTo>
                    <a:pt x="83" y="0"/>
                  </a:lnTo>
                  <a:lnTo>
                    <a:pt x="76" y="9"/>
                  </a:lnTo>
                  <a:lnTo>
                    <a:pt x="76" y="19"/>
                  </a:lnTo>
                  <a:lnTo>
                    <a:pt x="71" y="19"/>
                  </a:lnTo>
                  <a:lnTo>
                    <a:pt x="57" y="26"/>
                  </a:lnTo>
                  <a:lnTo>
                    <a:pt x="57" y="31"/>
                  </a:lnTo>
                  <a:lnTo>
                    <a:pt x="52" y="33"/>
                  </a:lnTo>
                  <a:lnTo>
                    <a:pt x="52" y="38"/>
                  </a:lnTo>
                  <a:lnTo>
                    <a:pt x="40" y="57"/>
                  </a:lnTo>
                  <a:lnTo>
                    <a:pt x="40" y="61"/>
                  </a:lnTo>
                  <a:lnTo>
                    <a:pt x="31" y="71"/>
                  </a:lnTo>
                  <a:lnTo>
                    <a:pt x="26" y="73"/>
                  </a:lnTo>
                  <a:lnTo>
                    <a:pt x="22" y="85"/>
                  </a:lnTo>
                  <a:lnTo>
                    <a:pt x="22" y="87"/>
                  </a:lnTo>
                  <a:lnTo>
                    <a:pt x="14" y="97"/>
                  </a:lnTo>
                  <a:lnTo>
                    <a:pt x="14" y="99"/>
                  </a:lnTo>
                  <a:lnTo>
                    <a:pt x="17" y="102"/>
                  </a:lnTo>
                  <a:lnTo>
                    <a:pt x="12" y="104"/>
                  </a:lnTo>
                  <a:lnTo>
                    <a:pt x="7" y="116"/>
                  </a:lnTo>
                  <a:lnTo>
                    <a:pt x="5" y="116"/>
                  </a:lnTo>
                  <a:lnTo>
                    <a:pt x="0" y="118"/>
                  </a:lnTo>
                  <a:lnTo>
                    <a:pt x="3" y="123"/>
                  </a:lnTo>
                  <a:lnTo>
                    <a:pt x="0" y="128"/>
                  </a:lnTo>
                  <a:lnTo>
                    <a:pt x="0" y="135"/>
                  </a:lnTo>
                  <a:lnTo>
                    <a:pt x="81" y="135"/>
                  </a:lnTo>
                  <a:lnTo>
                    <a:pt x="81" y="97"/>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647" name="Freeform 943"/>
            <p:cNvSpPr>
              <a:spLocks/>
            </p:cNvSpPr>
            <p:nvPr/>
          </p:nvSpPr>
          <p:spPr bwMode="auto">
            <a:xfrm>
              <a:off x="5507513" y="3966240"/>
              <a:ext cx="287679" cy="316327"/>
            </a:xfrm>
            <a:custGeom>
              <a:avLst/>
              <a:gdLst>
                <a:gd name="T0" fmla="*/ 19 w 241"/>
                <a:gd name="T1" fmla="*/ 229 h 265"/>
                <a:gd name="T2" fmla="*/ 40 w 241"/>
                <a:gd name="T3" fmla="*/ 225 h 265"/>
                <a:gd name="T4" fmla="*/ 52 w 241"/>
                <a:gd name="T5" fmla="*/ 227 h 265"/>
                <a:gd name="T6" fmla="*/ 64 w 241"/>
                <a:gd name="T7" fmla="*/ 234 h 265"/>
                <a:gd name="T8" fmla="*/ 66 w 241"/>
                <a:gd name="T9" fmla="*/ 237 h 265"/>
                <a:gd name="T10" fmla="*/ 71 w 241"/>
                <a:gd name="T11" fmla="*/ 237 h 265"/>
                <a:gd name="T12" fmla="*/ 76 w 241"/>
                <a:gd name="T13" fmla="*/ 237 h 265"/>
                <a:gd name="T14" fmla="*/ 80 w 241"/>
                <a:gd name="T15" fmla="*/ 246 h 265"/>
                <a:gd name="T16" fmla="*/ 85 w 241"/>
                <a:gd name="T17" fmla="*/ 251 h 265"/>
                <a:gd name="T18" fmla="*/ 90 w 241"/>
                <a:gd name="T19" fmla="*/ 258 h 265"/>
                <a:gd name="T20" fmla="*/ 97 w 241"/>
                <a:gd name="T21" fmla="*/ 265 h 265"/>
                <a:gd name="T22" fmla="*/ 102 w 241"/>
                <a:gd name="T23" fmla="*/ 260 h 265"/>
                <a:gd name="T24" fmla="*/ 109 w 241"/>
                <a:gd name="T25" fmla="*/ 253 h 265"/>
                <a:gd name="T26" fmla="*/ 109 w 241"/>
                <a:gd name="T27" fmla="*/ 244 h 265"/>
                <a:gd name="T28" fmla="*/ 120 w 241"/>
                <a:gd name="T29" fmla="*/ 241 h 265"/>
                <a:gd name="T30" fmla="*/ 125 w 241"/>
                <a:gd name="T31" fmla="*/ 253 h 265"/>
                <a:gd name="T32" fmla="*/ 132 w 241"/>
                <a:gd name="T33" fmla="*/ 246 h 265"/>
                <a:gd name="T34" fmla="*/ 146 w 241"/>
                <a:gd name="T35" fmla="*/ 244 h 265"/>
                <a:gd name="T36" fmla="*/ 149 w 241"/>
                <a:gd name="T37" fmla="*/ 251 h 265"/>
                <a:gd name="T38" fmla="*/ 156 w 241"/>
                <a:gd name="T39" fmla="*/ 246 h 265"/>
                <a:gd name="T40" fmla="*/ 158 w 241"/>
                <a:gd name="T41" fmla="*/ 251 h 265"/>
                <a:gd name="T42" fmla="*/ 239 w 241"/>
                <a:gd name="T43" fmla="*/ 232 h 265"/>
                <a:gd name="T44" fmla="*/ 217 w 241"/>
                <a:gd name="T45" fmla="*/ 50 h 265"/>
                <a:gd name="T46" fmla="*/ 241 w 241"/>
                <a:gd name="T47" fmla="*/ 50 h 265"/>
                <a:gd name="T48" fmla="*/ 168 w 241"/>
                <a:gd name="T49" fmla="*/ 0 h 265"/>
                <a:gd name="T50" fmla="*/ 168 w 241"/>
                <a:gd name="T51" fmla="*/ 28 h 265"/>
                <a:gd name="T52" fmla="*/ 102 w 241"/>
                <a:gd name="T53" fmla="*/ 80 h 265"/>
                <a:gd name="T54" fmla="*/ 90 w 241"/>
                <a:gd name="T55" fmla="*/ 80 h 265"/>
                <a:gd name="T56" fmla="*/ 83 w 241"/>
                <a:gd name="T57" fmla="*/ 90 h 265"/>
                <a:gd name="T58" fmla="*/ 2 w 241"/>
                <a:gd name="T59" fmla="*/ 128 h 265"/>
                <a:gd name="T60" fmla="*/ 0 w 241"/>
                <a:gd name="T61" fmla="*/ 132 h 265"/>
                <a:gd name="T62" fmla="*/ 5 w 241"/>
                <a:gd name="T63" fmla="*/ 135 h 265"/>
                <a:gd name="T64" fmla="*/ 7 w 241"/>
                <a:gd name="T65" fmla="*/ 142 h 265"/>
                <a:gd name="T66" fmla="*/ 16 w 241"/>
                <a:gd name="T67" fmla="*/ 149 h 265"/>
                <a:gd name="T68" fmla="*/ 14 w 241"/>
                <a:gd name="T69" fmla="*/ 156 h 265"/>
                <a:gd name="T70" fmla="*/ 12 w 241"/>
                <a:gd name="T71" fmla="*/ 163 h 265"/>
                <a:gd name="T72" fmla="*/ 14 w 241"/>
                <a:gd name="T73" fmla="*/ 173 h 265"/>
                <a:gd name="T74" fmla="*/ 16 w 241"/>
                <a:gd name="T75" fmla="*/ 208 h 265"/>
                <a:gd name="T76" fmla="*/ 9 w 241"/>
                <a:gd name="T77" fmla="*/ 227 h 265"/>
                <a:gd name="T78" fmla="*/ 12 w 241"/>
                <a:gd name="T79" fmla="*/ 234 h 2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1" h="265">
                  <a:moveTo>
                    <a:pt x="14" y="234"/>
                  </a:moveTo>
                  <a:lnTo>
                    <a:pt x="19" y="229"/>
                  </a:lnTo>
                  <a:lnTo>
                    <a:pt x="28" y="227"/>
                  </a:lnTo>
                  <a:lnTo>
                    <a:pt x="40" y="225"/>
                  </a:lnTo>
                  <a:lnTo>
                    <a:pt x="42" y="225"/>
                  </a:lnTo>
                  <a:lnTo>
                    <a:pt x="52" y="227"/>
                  </a:lnTo>
                  <a:lnTo>
                    <a:pt x="59" y="227"/>
                  </a:lnTo>
                  <a:lnTo>
                    <a:pt x="64" y="234"/>
                  </a:lnTo>
                  <a:lnTo>
                    <a:pt x="64" y="237"/>
                  </a:lnTo>
                  <a:lnTo>
                    <a:pt x="66" y="237"/>
                  </a:lnTo>
                  <a:lnTo>
                    <a:pt x="68" y="237"/>
                  </a:lnTo>
                  <a:lnTo>
                    <a:pt x="71" y="237"/>
                  </a:lnTo>
                  <a:lnTo>
                    <a:pt x="73" y="237"/>
                  </a:lnTo>
                  <a:lnTo>
                    <a:pt x="76" y="237"/>
                  </a:lnTo>
                  <a:lnTo>
                    <a:pt x="76" y="244"/>
                  </a:lnTo>
                  <a:lnTo>
                    <a:pt x="80" y="246"/>
                  </a:lnTo>
                  <a:lnTo>
                    <a:pt x="80" y="251"/>
                  </a:lnTo>
                  <a:lnTo>
                    <a:pt x="85" y="251"/>
                  </a:lnTo>
                  <a:lnTo>
                    <a:pt x="85" y="255"/>
                  </a:lnTo>
                  <a:lnTo>
                    <a:pt x="90" y="258"/>
                  </a:lnTo>
                  <a:lnTo>
                    <a:pt x="94" y="260"/>
                  </a:lnTo>
                  <a:lnTo>
                    <a:pt x="97" y="265"/>
                  </a:lnTo>
                  <a:lnTo>
                    <a:pt x="97" y="265"/>
                  </a:lnTo>
                  <a:lnTo>
                    <a:pt x="102" y="260"/>
                  </a:lnTo>
                  <a:lnTo>
                    <a:pt x="106" y="260"/>
                  </a:lnTo>
                  <a:lnTo>
                    <a:pt x="109" y="253"/>
                  </a:lnTo>
                  <a:lnTo>
                    <a:pt x="109" y="251"/>
                  </a:lnTo>
                  <a:lnTo>
                    <a:pt x="109" y="244"/>
                  </a:lnTo>
                  <a:lnTo>
                    <a:pt x="116" y="241"/>
                  </a:lnTo>
                  <a:lnTo>
                    <a:pt x="120" y="241"/>
                  </a:lnTo>
                  <a:lnTo>
                    <a:pt x="120" y="246"/>
                  </a:lnTo>
                  <a:lnTo>
                    <a:pt x="125" y="253"/>
                  </a:lnTo>
                  <a:lnTo>
                    <a:pt x="125" y="255"/>
                  </a:lnTo>
                  <a:lnTo>
                    <a:pt x="132" y="246"/>
                  </a:lnTo>
                  <a:lnTo>
                    <a:pt x="142" y="241"/>
                  </a:lnTo>
                  <a:lnTo>
                    <a:pt x="146" y="244"/>
                  </a:lnTo>
                  <a:lnTo>
                    <a:pt x="146" y="248"/>
                  </a:lnTo>
                  <a:lnTo>
                    <a:pt x="149" y="251"/>
                  </a:lnTo>
                  <a:lnTo>
                    <a:pt x="151" y="246"/>
                  </a:lnTo>
                  <a:lnTo>
                    <a:pt x="156" y="246"/>
                  </a:lnTo>
                  <a:lnTo>
                    <a:pt x="158" y="251"/>
                  </a:lnTo>
                  <a:lnTo>
                    <a:pt x="158" y="251"/>
                  </a:lnTo>
                  <a:lnTo>
                    <a:pt x="232" y="251"/>
                  </a:lnTo>
                  <a:lnTo>
                    <a:pt x="239" y="232"/>
                  </a:lnTo>
                  <a:lnTo>
                    <a:pt x="232" y="229"/>
                  </a:lnTo>
                  <a:lnTo>
                    <a:pt x="217" y="50"/>
                  </a:lnTo>
                  <a:lnTo>
                    <a:pt x="241" y="50"/>
                  </a:lnTo>
                  <a:lnTo>
                    <a:pt x="241" y="50"/>
                  </a:lnTo>
                  <a:lnTo>
                    <a:pt x="241" y="50"/>
                  </a:lnTo>
                  <a:lnTo>
                    <a:pt x="168" y="0"/>
                  </a:lnTo>
                  <a:lnTo>
                    <a:pt x="168" y="0"/>
                  </a:lnTo>
                  <a:lnTo>
                    <a:pt x="168" y="28"/>
                  </a:lnTo>
                  <a:lnTo>
                    <a:pt x="102" y="26"/>
                  </a:lnTo>
                  <a:lnTo>
                    <a:pt x="102" y="80"/>
                  </a:lnTo>
                  <a:lnTo>
                    <a:pt x="94" y="80"/>
                  </a:lnTo>
                  <a:lnTo>
                    <a:pt x="90" y="80"/>
                  </a:lnTo>
                  <a:lnTo>
                    <a:pt x="85" y="85"/>
                  </a:lnTo>
                  <a:lnTo>
                    <a:pt x="83" y="90"/>
                  </a:lnTo>
                  <a:lnTo>
                    <a:pt x="83" y="128"/>
                  </a:lnTo>
                  <a:lnTo>
                    <a:pt x="2" y="128"/>
                  </a:lnTo>
                  <a:lnTo>
                    <a:pt x="2" y="128"/>
                  </a:lnTo>
                  <a:lnTo>
                    <a:pt x="0" y="132"/>
                  </a:lnTo>
                  <a:lnTo>
                    <a:pt x="0" y="139"/>
                  </a:lnTo>
                  <a:lnTo>
                    <a:pt x="5" y="135"/>
                  </a:lnTo>
                  <a:lnTo>
                    <a:pt x="7" y="139"/>
                  </a:lnTo>
                  <a:lnTo>
                    <a:pt x="7" y="142"/>
                  </a:lnTo>
                  <a:lnTo>
                    <a:pt x="9" y="139"/>
                  </a:lnTo>
                  <a:lnTo>
                    <a:pt x="16" y="149"/>
                  </a:lnTo>
                  <a:lnTo>
                    <a:pt x="14" y="151"/>
                  </a:lnTo>
                  <a:lnTo>
                    <a:pt x="14" y="156"/>
                  </a:lnTo>
                  <a:lnTo>
                    <a:pt x="14" y="163"/>
                  </a:lnTo>
                  <a:lnTo>
                    <a:pt x="12" y="163"/>
                  </a:lnTo>
                  <a:lnTo>
                    <a:pt x="9" y="163"/>
                  </a:lnTo>
                  <a:lnTo>
                    <a:pt x="14" y="173"/>
                  </a:lnTo>
                  <a:lnTo>
                    <a:pt x="19" y="194"/>
                  </a:lnTo>
                  <a:lnTo>
                    <a:pt x="16" y="208"/>
                  </a:lnTo>
                  <a:lnTo>
                    <a:pt x="12" y="215"/>
                  </a:lnTo>
                  <a:lnTo>
                    <a:pt x="9" y="227"/>
                  </a:lnTo>
                  <a:lnTo>
                    <a:pt x="7" y="237"/>
                  </a:lnTo>
                  <a:lnTo>
                    <a:pt x="12" y="234"/>
                  </a:lnTo>
                  <a:lnTo>
                    <a:pt x="14" y="234"/>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648" name="Freeform 944"/>
            <p:cNvSpPr>
              <a:spLocks/>
            </p:cNvSpPr>
            <p:nvPr/>
          </p:nvSpPr>
          <p:spPr bwMode="auto">
            <a:xfrm>
              <a:off x="5623300" y="4025924"/>
              <a:ext cx="395110" cy="366462"/>
            </a:xfrm>
            <a:custGeom>
              <a:avLst/>
              <a:gdLst>
                <a:gd name="T0" fmla="*/ 139 w 331"/>
                <a:gd name="T1" fmla="*/ 288 h 307"/>
                <a:gd name="T2" fmla="*/ 142 w 331"/>
                <a:gd name="T3" fmla="*/ 276 h 307"/>
                <a:gd name="T4" fmla="*/ 156 w 331"/>
                <a:gd name="T5" fmla="*/ 260 h 307"/>
                <a:gd name="T6" fmla="*/ 165 w 331"/>
                <a:gd name="T7" fmla="*/ 243 h 307"/>
                <a:gd name="T8" fmla="*/ 175 w 331"/>
                <a:gd name="T9" fmla="*/ 239 h 307"/>
                <a:gd name="T10" fmla="*/ 189 w 331"/>
                <a:gd name="T11" fmla="*/ 231 h 307"/>
                <a:gd name="T12" fmla="*/ 220 w 331"/>
                <a:gd name="T13" fmla="*/ 213 h 307"/>
                <a:gd name="T14" fmla="*/ 241 w 331"/>
                <a:gd name="T15" fmla="*/ 205 h 307"/>
                <a:gd name="T16" fmla="*/ 253 w 331"/>
                <a:gd name="T17" fmla="*/ 210 h 307"/>
                <a:gd name="T18" fmla="*/ 272 w 331"/>
                <a:gd name="T19" fmla="*/ 208 h 307"/>
                <a:gd name="T20" fmla="*/ 291 w 331"/>
                <a:gd name="T21" fmla="*/ 205 h 307"/>
                <a:gd name="T22" fmla="*/ 307 w 331"/>
                <a:gd name="T23" fmla="*/ 203 h 307"/>
                <a:gd name="T24" fmla="*/ 324 w 331"/>
                <a:gd name="T25" fmla="*/ 189 h 307"/>
                <a:gd name="T26" fmla="*/ 329 w 331"/>
                <a:gd name="T27" fmla="*/ 160 h 307"/>
                <a:gd name="T28" fmla="*/ 324 w 331"/>
                <a:gd name="T29" fmla="*/ 125 h 307"/>
                <a:gd name="T30" fmla="*/ 307 w 331"/>
                <a:gd name="T31" fmla="*/ 120 h 307"/>
                <a:gd name="T32" fmla="*/ 305 w 331"/>
                <a:gd name="T33" fmla="*/ 108 h 307"/>
                <a:gd name="T34" fmla="*/ 291 w 331"/>
                <a:gd name="T35" fmla="*/ 101 h 307"/>
                <a:gd name="T36" fmla="*/ 277 w 331"/>
                <a:gd name="T37" fmla="*/ 87 h 307"/>
                <a:gd name="T38" fmla="*/ 120 w 331"/>
                <a:gd name="T39" fmla="*/ 0 h 307"/>
                <a:gd name="T40" fmla="*/ 135 w 331"/>
                <a:gd name="T41" fmla="*/ 201 h 307"/>
                <a:gd name="T42" fmla="*/ 59 w 331"/>
                <a:gd name="T43" fmla="*/ 196 h 307"/>
                <a:gd name="T44" fmla="*/ 49 w 331"/>
                <a:gd name="T45" fmla="*/ 198 h 307"/>
                <a:gd name="T46" fmla="*/ 35 w 331"/>
                <a:gd name="T47" fmla="*/ 196 h 307"/>
                <a:gd name="T48" fmla="*/ 23 w 331"/>
                <a:gd name="T49" fmla="*/ 196 h 307"/>
                <a:gd name="T50" fmla="*/ 12 w 331"/>
                <a:gd name="T51" fmla="*/ 194 h 307"/>
                <a:gd name="T52" fmla="*/ 9 w 331"/>
                <a:gd name="T53" fmla="*/ 210 h 307"/>
                <a:gd name="T54" fmla="*/ 2 w 331"/>
                <a:gd name="T55" fmla="*/ 217 h 307"/>
                <a:gd name="T56" fmla="*/ 0 w 331"/>
                <a:gd name="T57" fmla="*/ 231 h 307"/>
                <a:gd name="T58" fmla="*/ 9 w 331"/>
                <a:gd name="T59" fmla="*/ 243 h 307"/>
                <a:gd name="T60" fmla="*/ 16 w 331"/>
                <a:gd name="T61" fmla="*/ 248 h 307"/>
                <a:gd name="T62" fmla="*/ 19 w 331"/>
                <a:gd name="T63" fmla="*/ 255 h 307"/>
                <a:gd name="T64" fmla="*/ 23 w 331"/>
                <a:gd name="T65" fmla="*/ 265 h 307"/>
                <a:gd name="T66" fmla="*/ 21 w 331"/>
                <a:gd name="T67" fmla="*/ 269 h 307"/>
                <a:gd name="T68" fmla="*/ 31 w 331"/>
                <a:gd name="T69" fmla="*/ 269 h 307"/>
                <a:gd name="T70" fmla="*/ 45 w 331"/>
                <a:gd name="T71" fmla="*/ 269 h 307"/>
                <a:gd name="T72" fmla="*/ 57 w 331"/>
                <a:gd name="T73" fmla="*/ 265 h 307"/>
                <a:gd name="T74" fmla="*/ 66 w 331"/>
                <a:gd name="T75" fmla="*/ 265 h 307"/>
                <a:gd name="T76" fmla="*/ 73 w 331"/>
                <a:gd name="T77" fmla="*/ 274 h 307"/>
                <a:gd name="T78" fmla="*/ 80 w 331"/>
                <a:gd name="T79" fmla="*/ 284 h 307"/>
                <a:gd name="T80" fmla="*/ 73 w 331"/>
                <a:gd name="T81" fmla="*/ 295 h 307"/>
                <a:gd name="T82" fmla="*/ 83 w 331"/>
                <a:gd name="T83" fmla="*/ 293 h 307"/>
                <a:gd name="T84" fmla="*/ 83 w 331"/>
                <a:gd name="T85" fmla="*/ 300 h 307"/>
                <a:gd name="T86" fmla="*/ 90 w 331"/>
                <a:gd name="T87" fmla="*/ 305 h 307"/>
                <a:gd name="T88" fmla="*/ 104 w 331"/>
                <a:gd name="T89" fmla="*/ 305 h 307"/>
                <a:gd name="T90" fmla="*/ 113 w 331"/>
                <a:gd name="T91" fmla="*/ 302 h 307"/>
                <a:gd name="T92" fmla="*/ 125 w 331"/>
                <a:gd name="T93" fmla="*/ 302 h 307"/>
                <a:gd name="T94" fmla="*/ 137 w 331"/>
                <a:gd name="T95" fmla="*/ 302 h 3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31" h="307">
                  <a:moveTo>
                    <a:pt x="142" y="295"/>
                  </a:moveTo>
                  <a:lnTo>
                    <a:pt x="139" y="291"/>
                  </a:lnTo>
                  <a:lnTo>
                    <a:pt x="139" y="288"/>
                  </a:lnTo>
                  <a:lnTo>
                    <a:pt x="142" y="286"/>
                  </a:lnTo>
                  <a:lnTo>
                    <a:pt x="142" y="281"/>
                  </a:lnTo>
                  <a:lnTo>
                    <a:pt x="142" y="276"/>
                  </a:lnTo>
                  <a:lnTo>
                    <a:pt x="144" y="274"/>
                  </a:lnTo>
                  <a:lnTo>
                    <a:pt x="149" y="269"/>
                  </a:lnTo>
                  <a:lnTo>
                    <a:pt x="156" y="260"/>
                  </a:lnTo>
                  <a:lnTo>
                    <a:pt x="161" y="253"/>
                  </a:lnTo>
                  <a:lnTo>
                    <a:pt x="161" y="250"/>
                  </a:lnTo>
                  <a:lnTo>
                    <a:pt x="165" y="243"/>
                  </a:lnTo>
                  <a:lnTo>
                    <a:pt x="168" y="241"/>
                  </a:lnTo>
                  <a:lnTo>
                    <a:pt x="168" y="239"/>
                  </a:lnTo>
                  <a:lnTo>
                    <a:pt x="175" y="239"/>
                  </a:lnTo>
                  <a:lnTo>
                    <a:pt x="177" y="239"/>
                  </a:lnTo>
                  <a:lnTo>
                    <a:pt x="187" y="236"/>
                  </a:lnTo>
                  <a:lnTo>
                    <a:pt x="189" y="231"/>
                  </a:lnTo>
                  <a:lnTo>
                    <a:pt x="201" y="224"/>
                  </a:lnTo>
                  <a:lnTo>
                    <a:pt x="215" y="217"/>
                  </a:lnTo>
                  <a:lnTo>
                    <a:pt x="220" y="213"/>
                  </a:lnTo>
                  <a:lnTo>
                    <a:pt x="227" y="208"/>
                  </a:lnTo>
                  <a:lnTo>
                    <a:pt x="236" y="208"/>
                  </a:lnTo>
                  <a:lnTo>
                    <a:pt x="241" y="205"/>
                  </a:lnTo>
                  <a:lnTo>
                    <a:pt x="248" y="208"/>
                  </a:lnTo>
                  <a:lnTo>
                    <a:pt x="250" y="208"/>
                  </a:lnTo>
                  <a:lnTo>
                    <a:pt x="253" y="210"/>
                  </a:lnTo>
                  <a:lnTo>
                    <a:pt x="253" y="208"/>
                  </a:lnTo>
                  <a:lnTo>
                    <a:pt x="258" y="210"/>
                  </a:lnTo>
                  <a:lnTo>
                    <a:pt x="272" y="208"/>
                  </a:lnTo>
                  <a:lnTo>
                    <a:pt x="277" y="208"/>
                  </a:lnTo>
                  <a:lnTo>
                    <a:pt x="281" y="205"/>
                  </a:lnTo>
                  <a:lnTo>
                    <a:pt x="291" y="205"/>
                  </a:lnTo>
                  <a:lnTo>
                    <a:pt x="295" y="205"/>
                  </a:lnTo>
                  <a:lnTo>
                    <a:pt x="300" y="203"/>
                  </a:lnTo>
                  <a:lnTo>
                    <a:pt x="307" y="203"/>
                  </a:lnTo>
                  <a:lnTo>
                    <a:pt x="312" y="198"/>
                  </a:lnTo>
                  <a:lnTo>
                    <a:pt x="324" y="194"/>
                  </a:lnTo>
                  <a:lnTo>
                    <a:pt x="324" y="189"/>
                  </a:lnTo>
                  <a:lnTo>
                    <a:pt x="324" y="182"/>
                  </a:lnTo>
                  <a:lnTo>
                    <a:pt x="329" y="179"/>
                  </a:lnTo>
                  <a:lnTo>
                    <a:pt x="329" y="160"/>
                  </a:lnTo>
                  <a:lnTo>
                    <a:pt x="331" y="123"/>
                  </a:lnTo>
                  <a:lnTo>
                    <a:pt x="331" y="123"/>
                  </a:lnTo>
                  <a:lnTo>
                    <a:pt x="324" y="125"/>
                  </a:lnTo>
                  <a:lnTo>
                    <a:pt x="314" y="125"/>
                  </a:lnTo>
                  <a:lnTo>
                    <a:pt x="310" y="125"/>
                  </a:lnTo>
                  <a:lnTo>
                    <a:pt x="307" y="120"/>
                  </a:lnTo>
                  <a:lnTo>
                    <a:pt x="310" y="116"/>
                  </a:lnTo>
                  <a:lnTo>
                    <a:pt x="310" y="111"/>
                  </a:lnTo>
                  <a:lnTo>
                    <a:pt x="305" y="108"/>
                  </a:lnTo>
                  <a:lnTo>
                    <a:pt x="300" y="106"/>
                  </a:lnTo>
                  <a:lnTo>
                    <a:pt x="298" y="101"/>
                  </a:lnTo>
                  <a:lnTo>
                    <a:pt x="291" y="101"/>
                  </a:lnTo>
                  <a:lnTo>
                    <a:pt x="284" y="101"/>
                  </a:lnTo>
                  <a:lnTo>
                    <a:pt x="279" y="97"/>
                  </a:lnTo>
                  <a:lnTo>
                    <a:pt x="277" y="87"/>
                  </a:lnTo>
                  <a:lnTo>
                    <a:pt x="144" y="0"/>
                  </a:lnTo>
                  <a:lnTo>
                    <a:pt x="144" y="0"/>
                  </a:lnTo>
                  <a:lnTo>
                    <a:pt x="120" y="0"/>
                  </a:lnTo>
                  <a:lnTo>
                    <a:pt x="135" y="179"/>
                  </a:lnTo>
                  <a:lnTo>
                    <a:pt x="142" y="182"/>
                  </a:lnTo>
                  <a:lnTo>
                    <a:pt x="135" y="201"/>
                  </a:lnTo>
                  <a:lnTo>
                    <a:pt x="61" y="201"/>
                  </a:lnTo>
                  <a:lnTo>
                    <a:pt x="61" y="201"/>
                  </a:lnTo>
                  <a:lnTo>
                    <a:pt x="59" y="196"/>
                  </a:lnTo>
                  <a:lnTo>
                    <a:pt x="54" y="196"/>
                  </a:lnTo>
                  <a:lnTo>
                    <a:pt x="52" y="201"/>
                  </a:lnTo>
                  <a:lnTo>
                    <a:pt x="49" y="198"/>
                  </a:lnTo>
                  <a:lnTo>
                    <a:pt x="49" y="194"/>
                  </a:lnTo>
                  <a:lnTo>
                    <a:pt x="45" y="191"/>
                  </a:lnTo>
                  <a:lnTo>
                    <a:pt x="35" y="196"/>
                  </a:lnTo>
                  <a:lnTo>
                    <a:pt x="28" y="205"/>
                  </a:lnTo>
                  <a:lnTo>
                    <a:pt x="28" y="203"/>
                  </a:lnTo>
                  <a:lnTo>
                    <a:pt x="23" y="196"/>
                  </a:lnTo>
                  <a:lnTo>
                    <a:pt x="23" y="191"/>
                  </a:lnTo>
                  <a:lnTo>
                    <a:pt x="19" y="191"/>
                  </a:lnTo>
                  <a:lnTo>
                    <a:pt x="12" y="194"/>
                  </a:lnTo>
                  <a:lnTo>
                    <a:pt x="12" y="201"/>
                  </a:lnTo>
                  <a:lnTo>
                    <a:pt x="12" y="203"/>
                  </a:lnTo>
                  <a:lnTo>
                    <a:pt x="9" y="210"/>
                  </a:lnTo>
                  <a:lnTo>
                    <a:pt x="5" y="210"/>
                  </a:lnTo>
                  <a:lnTo>
                    <a:pt x="0" y="215"/>
                  </a:lnTo>
                  <a:lnTo>
                    <a:pt x="2" y="217"/>
                  </a:lnTo>
                  <a:lnTo>
                    <a:pt x="2" y="220"/>
                  </a:lnTo>
                  <a:lnTo>
                    <a:pt x="2" y="222"/>
                  </a:lnTo>
                  <a:lnTo>
                    <a:pt x="0" y="231"/>
                  </a:lnTo>
                  <a:lnTo>
                    <a:pt x="2" y="234"/>
                  </a:lnTo>
                  <a:lnTo>
                    <a:pt x="7" y="239"/>
                  </a:lnTo>
                  <a:lnTo>
                    <a:pt x="9" y="243"/>
                  </a:lnTo>
                  <a:lnTo>
                    <a:pt x="12" y="246"/>
                  </a:lnTo>
                  <a:lnTo>
                    <a:pt x="14" y="246"/>
                  </a:lnTo>
                  <a:lnTo>
                    <a:pt x="16" y="248"/>
                  </a:lnTo>
                  <a:lnTo>
                    <a:pt x="16" y="250"/>
                  </a:lnTo>
                  <a:lnTo>
                    <a:pt x="19" y="253"/>
                  </a:lnTo>
                  <a:lnTo>
                    <a:pt x="19" y="255"/>
                  </a:lnTo>
                  <a:lnTo>
                    <a:pt x="19" y="258"/>
                  </a:lnTo>
                  <a:lnTo>
                    <a:pt x="19" y="260"/>
                  </a:lnTo>
                  <a:lnTo>
                    <a:pt x="23" y="265"/>
                  </a:lnTo>
                  <a:lnTo>
                    <a:pt x="23" y="267"/>
                  </a:lnTo>
                  <a:lnTo>
                    <a:pt x="21" y="269"/>
                  </a:lnTo>
                  <a:lnTo>
                    <a:pt x="21" y="269"/>
                  </a:lnTo>
                  <a:lnTo>
                    <a:pt x="23" y="272"/>
                  </a:lnTo>
                  <a:lnTo>
                    <a:pt x="28" y="269"/>
                  </a:lnTo>
                  <a:lnTo>
                    <a:pt x="31" y="269"/>
                  </a:lnTo>
                  <a:lnTo>
                    <a:pt x="35" y="274"/>
                  </a:lnTo>
                  <a:lnTo>
                    <a:pt x="42" y="274"/>
                  </a:lnTo>
                  <a:lnTo>
                    <a:pt x="45" y="269"/>
                  </a:lnTo>
                  <a:lnTo>
                    <a:pt x="47" y="269"/>
                  </a:lnTo>
                  <a:lnTo>
                    <a:pt x="52" y="265"/>
                  </a:lnTo>
                  <a:lnTo>
                    <a:pt x="57" y="265"/>
                  </a:lnTo>
                  <a:lnTo>
                    <a:pt x="61" y="267"/>
                  </a:lnTo>
                  <a:lnTo>
                    <a:pt x="64" y="265"/>
                  </a:lnTo>
                  <a:lnTo>
                    <a:pt x="66" y="265"/>
                  </a:lnTo>
                  <a:lnTo>
                    <a:pt x="66" y="267"/>
                  </a:lnTo>
                  <a:lnTo>
                    <a:pt x="71" y="269"/>
                  </a:lnTo>
                  <a:lnTo>
                    <a:pt x="73" y="274"/>
                  </a:lnTo>
                  <a:lnTo>
                    <a:pt x="73" y="279"/>
                  </a:lnTo>
                  <a:lnTo>
                    <a:pt x="76" y="281"/>
                  </a:lnTo>
                  <a:lnTo>
                    <a:pt x="80" y="284"/>
                  </a:lnTo>
                  <a:lnTo>
                    <a:pt x="80" y="286"/>
                  </a:lnTo>
                  <a:lnTo>
                    <a:pt x="76" y="291"/>
                  </a:lnTo>
                  <a:lnTo>
                    <a:pt x="73" y="295"/>
                  </a:lnTo>
                  <a:lnTo>
                    <a:pt x="78" y="295"/>
                  </a:lnTo>
                  <a:lnTo>
                    <a:pt x="80" y="293"/>
                  </a:lnTo>
                  <a:lnTo>
                    <a:pt x="83" y="293"/>
                  </a:lnTo>
                  <a:lnTo>
                    <a:pt x="83" y="295"/>
                  </a:lnTo>
                  <a:lnTo>
                    <a:pt x="83" y="298"/>
                  </a:lnTo>
                  <a:lnTo>
                    <a:pt x="83" y="300"/>
                  </a:lnTo>
                  <a:lnTo>
                    <a:pt x="90" y="300"/>
                  </a:lnTo>
                  <a:lnTo>
                    <a:pt x="90" y="302"/>
                  </a:lnTo>
                  <a:lnTo>
                    <a:pt x="90" y="305"/>
                  </a:lnTo>
                  <a:lnTo>
                    <a:pt x="97" y="302"/>
                  </a:lnTo>
                  <a:lnTo>
                    <a:pt x="99" y="302"/>
                  </a:lnTo>
                  <a:lnTo>
                    <a:pt x="104" y="305"/>
                  </a:lnTo>
                  <a:lnTo>
                    <a:pt x="113" y="305"/>
                  </a:lnTo>
                  <a:lnTo>
                    <a:pt x="113" y="302"/>
                  </a:lnTo>
                  <a:lnTo>
                    <a:pt x="113" y="302"/>
                  </a:lnTo>
                  <a:lnTo>
                    <a:pt x="120" y="300"/>
                  </a:lnTo>
                  <a:lnTo>
                    <a:pt x="125" y="302"/>
                  </a:lnTo>
                  <a:lnTo>
                    <a:pt x="125" y="302"/>
                  </a:lnTo>
                  <a:lnTo>
                    <a:pt x="128" y="305"/>
                  </a:lnTo>
                  <a:lnTo>
                    <a:pt x="132" y="307"/>
                  </a:lnTo>
                  <a:lnTo>
                    <a:pt x="137" y="302"/>
                  </a:lnTo>
                  <a:lnTo>
                    <a:pt x="139" y="300"/>
                  </a:lnTo>
                  <a:lnTo>
                    <a:pt x="142" y="295"/>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649" name="Freeform 945"/>
            <p:cNvSpPr>
              <a:spLocks/>
            </p:cNvSpPr>
            <p:nvPr/>
          </p:nvSpPr>
          <p:spPr bwMode="auto">
            <a:xfrm>
              <a:off x="5789224" y="4270630"/>
              <a:ext cx="183828" cy="136080"/>
            </a:xfrm>
            <a:custGeom>
              <a:avLst/>
              <a:gdLst>
                <a:gd name="T0" fmla="*/ 149 w 154"/>
                <a:gd name="T1" fmla="*/ 53 h 114"/>
                <a:gd name="T2" fmla="*/ 147 w 154"/>
                <a:gd name="T3" fmla="*/ 48 h 114"/>
                <a:gd name="T4" fmla="*/ 145 w 154"/>
                <a:gd name="T5" fmla="*/ 43 h 114"/>
                <a:gd name="T6" fmla="*/ 130 w 154"/>
                <a:gd name="T7" fmla="*/ 43 h 114"/>
                <a:gd name="T8" fmla="*/ 109 w 154"/>
                <a:gd name="T9" fmla="*/ 22 h 114"/>
                <a:gd name="T10" fmla="*/ 111 w 154"/>
                <a:gd name="T11" fmla="*/ 12 h 114"/>
                <a:gd name="T12" fmla="*/ 114 w 154"/>
                <a:gd name="T13" fmla="*/ 5 h 114"/>
                <a:gd name="T14" fmla="*/ 109 w 154"/>
                <a:gd name="T15" fmla="*/ 3 h 114"/>
                <a:gd name="T16" fmla="*/ 97 w 154"/>
                <a:gd name="T17" fmla="*/ 3 h 114"/>
                <a:gd name="T18" fmla="*/ 81 w 154"/>
                <a:gd name="T19" fmla="*/ 8 h 114"/>
                <a:gd name="T20" fmla="*/ 62 w 154"/>
                <a:gd name="T21" fmla="*/ 19 h 114"/>
                <a:gd name="T22" fmla="*/ 48 w 154"/>
                <a:gd name="T23" fmla="*/ 31 h 114"/>
                <a:gd name="T24" fmla="*/ 36 w 154"/>
                <a:gd name="T25" fmla="*/ 34 h 114"/>
                <a:gd name="T26" fmla="*/ 29 w 154"/>
                <a:gd name="T27" fmla="*/ 36 h 114"/>
                <a:gd name="T28" fmla="*/ 22 w 154"/>
                <a:gd name="T29" fmla="*/ 45 h 114"/>
                <a:gd name="T30" fmla="*/ 17 w 154"/>
                <a:gd name="T31" fmla="*/ 55 h 114"/>
                <a:gd name="T32" fmla="*/ 5 w 154"/>
                <a:gd name="T33" fmla="*/ 69 h 114"/>
                <a:gd name="T34" fmla="*/ 3 w 154"/>
                <a:gd name="T35" fmla="*/ 76 h 114"/>
                <a:gd name="T36" fmla="*/ 0 w 154"/>
                <a:gd name="T37" fmla="*/ 83 h 114"/>
                <a:gd name="T38" fmla="*/ 3 w 154"/>
                <a:gd name="T39" fmla="*/ 90 h 114"/>
                <a:gd name="T40" fmla="*/ 0 w 154"/>
                <a:gd name="T41" fmla="*/ 95 h 114"/>
                <a:gd name="T42" fmla="*/ 15 w 154"/>
                <a:gd name="T43" fmla="*/ 102 h 114"/>
                <a:gd name="T44" fmla="*/ 19 w 154"/>
                <a:gd name="T45" fmla="*/ 105 h 114"/>
                <a:gd name="T46" fmla="*/ 26 w 154"/>
                <a:gd name="T47" fmla="*/ 107 h 114"/>
                <a:gd name="T48" fmla="*/ 36 w 154"/>
                <a:gd name="T49" fmla="*/ 114 h 114"/>
                <a:gd name="T50" fmla="*/ 45 w 154"/>
                <a:gd name="T51" fmla="*/ 109 h 114"/>
                <a:gd name="T52" fmla="*/ 50 w 154"/>
                <a:gd name="T53" fmla="*/ 112 h 114"/>
                <a:gd name="T54" fmla="*/ 55 w 154"/>
                <a:gd name="T55" fmla="*/ 107 h 114"/>
                <a:gd name="T56" fmla="*/ 50 w 154"/>
                <a:gd name="T57" fmla="*/ 97 h 114"/>
                <a:gd name="T58" fmla="*/ 50 w 154"/>
                <a:gd name="T59" fmla="*/ 88 h 114"/>
                <a:gd name="T60" fmla="*/ 71 w 154"/>
                <a:gd name="T61" fmla="*/ 88 h 114"/>
                <a:gd name="T62" fmla="*/ 83 w 154"/>
                <a:gd name="T63" fmla="*/ 86 h 114"/>
                <a:gd name="T64" fmla="*/ 95 w 154"/>
                <a:gd name="T65" fmla="*/ 86 h 114"/>
                <a:gd name="T66" fmla="*/ 102 w 154"/>
                <a:gd name="T67" fmla="*/ 83 h 114"/>
                <a:gd name="T68" fmla="*/ 104 w 154"/>
                <a:gd name="T69" fmla="*/ 83 h 114"/>
                <a:gd name="T70" fmla="*/ 126 w 154"/>
                <a:gd name="T71" fmla="*/ 86 h 114"/>
                <a:gd name="T72" fmla="*/ 130 w 154"/>
                <a:gd name="T73" fmla="*/ 81 h 114"/>
                <a:gd name="T74" fmla="*/ 133 w 154"/>
                <a:gd name="T75" fmla="*/ 76 h 114"/>
                <a:gd name="T76" fmla="*/ 140 w 154"/>
                <a:gd name="T77" fmla="*/ 74 h 114"/>
                <a:gd name="T78" fmla="*/ 149 w 154"/>
                <a:gd name="T79" fmla="*/ 71 h 114"/>
                <a:gd name="T80" fmla="*/ 154 w 154"/>
                <a:gd name="T81" fmla="*/ 62 h 114"/>
                <a:gd name="T82" fmla="*/ 147 w 154"/>
                <a:gd name="T83" fmla="*/ 57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154" h="114">
                  <a:moveTo>
                    <a:pt x="147" y="57"/>
                  </a:moveTo>
                  <a:lnTo>
                    <a:pt x="149" y="53"/>
                  </a:lnTo>
                  <a:lnTo>
                    <a:pt x="149" y="50"/>
                  </a:lnTo>
                  <a:lnTo>
                    <a:pt x="147" y="48"/>
                  </a:lnTo>
                  <a:lnTo>
                    <a:pt x="147" y="45"/>
                  </a:lnTo>
                  <a:lnTo>
                    <a:pt x="145" y="43"/>
                  </a:lnTo>
                  <a:lnTo>
                    <a:pt x="138" y="48"/>
                  </a:lnTo>
                  <a:lnTo>
                    <a:pt x="130" y="43"/>
                  </a:lnTo>
                  <a:lnTo>
                    <a:pt x="128" y="36"/>
                  </a:lnTo>
                  <a:lnTo>
                    <a:pt x="109" y="22"/>
                  </a:lnTo>
                  <a:lnTo>
                    <a:pt x="109" y="17"/>
                  </a:lnTo>
                  <a:lnTo>
                    <a:pt x="111" y="12"/>
                  </a:lnTo>
                  <a:lnTo>
                    <a:pt x="114" y="8"/>
                  </a:lnTo>
                  <a:lnTo>
                    <a:pt x="114" y="5"/>
                  </a:lnTo>
                  <a:lnTo>
                    <a:pt x="111" y="3"/>
                  </a:lnTo>
                  <a:lnTo>
                    <a:pt x="109" y="3"/>
                  </a:lnTo>
                  <a:lnTo>
                    <a:pt x="102" y="0"/>
                  </a:lnTo>
                  <a:lnTo>
                    <a:pt x="97" y="3"/>
                  </a:lnTo>
                  <a:lnTo>
                    <a:pt x="88" y="3"/>
                  </a:lnTo>
                  <a:lnTo>
                    <a:pt x="81" y="8"/>
                  </a:lnTo>
                  <a:lnTo>
                    <a:pt x="76" y="12"/>
                  </a:lnTo>
                  <a:lnTo>
                    <a:pt x="62" y="19"/>
                  </a:lnTo>
                  <a:lnTo>
                    <a:pt x="50" y="26"/>
                  </a:lnTo>
                  <a:lnTo>
                    <a:pt x="48" y="31"/>
                  </a:lnTo>
                  <a:lnTo>
                    <a:pt x="38" y="34"/>
                  </a:lnTo>
                  <a:lnTo>
                    <a:pt x="36" y="34"/>
                  </a:lnTo>
                  <a:lnTo>
                    <a:pt x="29" y="34"/>
                  </a:lnTo>
                  <a:lnTo>
                    <a:pt x="29" y="36"/>
                  </a:lnTo>
                  <a:lnTo>
                    <a:pt x="26" y="38"/>
                  </a:lnTo>
                  <a:lnTo>
                    <a:pt x="22" y="45"/>
                  </a:lnTo>
                  <a:lnTo>
                    <a:pt x="22" y="48"/>
                  </a:lnTo>
                  <a:lnTo>
                    <a:pt x="17" y="55"/>
                  </a:lnTo>
                  <a:lnTo>
                    <a:pt x="10" y="64"/>
                  </a:lnTo>
                  <a:lnTo>
                    <a:pt x="5" y="69"/>
                  </a:lnTo>
                  <a:lnTo>
                    <a:pt x="3" y="71"/>
                  </a:lnTo>
                  <a:lnTo>
                    <a:pt x="3" y="76"/>
                  </a:lnTo>
                  <a:lnTo>
                    <a:pt x="3" y="81"/>
                  </a:lnTo>
                  <a:lnTo>
                    <a:pt x="0" y="83"/>
                  </a:lnTo>
                  <a:lnTo>
                    <a:pt x="0" y="86"/>
                  </a:lnTo>
                  <a:lnTo>
                    <a:pt x="3" y="90"/>
                  </a:lnTo>
                  <a:lnTo>
                    <a:pt x="0" y="95"/>
                  </a:lnTo>
                  <a:lnTo>
                    <a:pt x="0" y="95"/>
                  </a:lnTo>
                  <a:lnTo>
                    <a:pt x="7" y="100"/>
                  </a:lnTo>
                  <a:lnTo>
                    <a:pt x="15" y="102"/>
                  </a:lnTo>
                  <a:lnTo>
                    <a:pt x="17" y="102"/>
                  </a:lnTo>
                  <a:lnTo>
                    <a:pt x="19" y="105"/>
                  </a:lnTo>
                  <a:lnTo>
                    <a:pt x="22" y="105"/>
                  </a:lnTo>
                  <a:lnTo>
                    <a:pt x="26" y="107"/>
                  </a:lnTo>
                  <a:lnTo>
                    <a:pt x="29" y="109"/>
                  </a:lnTo>
                  <a:lnTo>
                    <a:pt x="36" y="114"/>
                  </a:lnTo>
                  <a:lnTo>
                    <a:pt x="41" y="112"/>
                  </a:lnTo>
                  <a:lnTo>
                    <a:pt x="45" y="109"/>
                  </a:lnTo>
                  <a:lnTo>
                    <a:pt x="48" y="109"/>
                  </a:lnTo>
                  <a:lnTo>
                    <a:pt x="50" y="112"/>
                  </a:lnTo>
                  <a:lnTo>
                    <a:pt x="55" y="112"/>
                  </a:lnTo>
                  <a:lnTo>
                    <a:pt x="55" y="107"/>
                  </a:lnTo>
                  <a:lnTo>
                    <a:pt x="52" y="100"/>
                  </a:lnTo>
                  <a:lnTo>
                    <a:pt x="50" y="97"/>
                  </a:lnTo>
                  <a:lnTo>
                    <a:pt x="48" y="93"/>
                  </a:lnTo>
                  <a:lnTo>
                    <a:pt x="50" y="88"/>
                  </a:lnTo>
                  <a:lnTo>
                    <a:pt x="57" y="88"/>
                  </a:lnTo>
                  <a:lnTo>
                    <a:pt x="71" y="88"/>
                  </a:lnTo>
                  <a:lnTo>
                    <a:pt x="74" y="86"/>
                  </a:lnTo>
                  <a:lnTo>
                    <a:pt x="83" y="86"/>
                  </a:lnTo>
                  <a:lnTo>
                    <a:pt x="90" y="86"/>
                  </a:lnTo>
                  <a:lnTo>
                    <a:pt x="95" y="86"/>
                  </a:lnTo>
                  <a:lnTo>
                    <a:pt x="100" y="83"/>
                  </a:lnTo>
                  <a:lnTo>
                    <a:pt x="102" y="83"/>
                  </a:lnTo>
                  <a:lnTo>
                    <a:pt x="102" y="83"/>
                  </a:lnTo>
                  <a:lnTo>
                    <a:pt x="104" y="83"/>
                  </a:lnTo>
                  <a:lnTo>
                    <a:pt x="123" y="88"/>
                  </a:lnTo>
                  <a:lnTo>
                    <a:pt x="126" y="86"/>
                  </a:lnTo>
                  <a:lnTo>
                    <a:pt x="130" y="86"/>
                  </a:lnTo>
                  <a:lnTo>
                    <a:pt x="130" y="81"/>
                  </a:lnTo>
                  <a:lnTo>
                    <a:pt x="133" y="79"/>
                  </a:lnTo>
                  <a:lnTo>
                    <a:pt x="133" y="76"/>
                  </a:lnTo>
                  <a:lnTo>
                    <a:pt x="138" y="74"/>
                  </a:lnTo>
                  <a:lnTo>
                    <a:pt x="140" y="74"/>
                  </a:lnTo>
                  <a:lnTo>
                    <a:pt x="145" y="71"/>
                  </a:lnTo>
                  <a:lnTo>
                    <a:pt x="149" y="71"/>
                  </a:lnTo>
                  <a:lnTo>
                    <a:pt x="154" y="64"/>
                  </a:lnTo>
                  <a:lnTo>
                    <a:pt x="154" y="62"/>
                  </a:lnTo>
                  <a:lnTo>
                    <a:pt x="152" y="62"/>
                  </a:lnTo>
                  <a:lnTo>
                    <a:pt x="147" y="57"/>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650" name="Freeform 946"/>
            <p:cNvSpPr>
              <a:spLocks/>
            </p:cNvSpPr>
            <p:nvPr/>
          </p:nvSpPr>
          <p:spPr bwMode="auto">
            <a:xfrm>
              <a:off x="5493189" y="4234820"/>
              <a:ext cx="157567" cy="112206"/>
            </a:xfrm>
            <a:custGeom>
              <a:avLst/>
              <a:gdLst>
                <a:gd name="T0" fmla="*/ 43 w 132"/>
                <a:gd name="T1" fmla="*/ 90 h 94"/>
                <a:gd name="T2" fmla="*/ 52 w 132"/>
                <a:gd name="T3" fmla="*/ 80 h 94"/>
                <a:gd name="T4" fmla="*/ 76 w 132"/>
                <a:gd name="T5" fmla="*/ 83 h 94"/>
                <a:gd name="T6" fmla="*/ 80 w 132"/>
                <a:gd name="T7" fmla="*/ 83 h 94"/>
                <a:gd name="T8" fmla="*/ 102 w 132"/>
                <a:gd name="T9" fmla="*/ 85 h 94"/>
                <a:gd name="T10" fmla="*/ 111 w 132"/>
                <a:gd name="T11" fmla="*/ 87 h 94"/>
                <a:gd name="T12" fmla="*/ 121 w 132"/>
                <a:gd name="T13" fmla="*/ 90 h 94"/>
                <a:gd name="T14" fmla="*/ 125 w 132"/>
                <a:gd name="T15" fmla="*/ 92 h 94"/>
                <a:gd name="T16" fmla="*/ 130 w 132"/>
                <a:gd name="T17" fmla="*/ 94 h 94"/>
                <a:gd name="T18" fmla="*/ 132 w 132"/>
                <a:gd name="T19" fmla="*/ 90 h 94"/>
                <a:gd name="T20" fmla="*/ 128 w 132"/>
                <a:gd name="T21" fmla="*/ 83 h 94"/>
                <a:gd name="T22" fmla="*/ 128 w 132"/>
                <a:gd name="T23" fmla="*/ 78 h 94"/>
                <a:gd name="T24" fmla="*/ 125 w 132"/>
                <a:gd name="T25" fmla="*/ 73 h 94"/>
                <a:gd name="T26" fmla="*/ 121 w 132"/>
                <a:gd name="T27" fmla="*/ 71 h 94"/>
                <a:gd name="T28" fmla="*/ 116 w 132"/>
                <a:gd name="T29" fmla="*/ 64 h 94"/>
                <a:gd name="T30" fmla="*/ 109 w 132"/>
                <a:gd name="T31" fmla="*/ 56 h 94"/>
                <a:gd name="T32" fmla="*/ 111 w 132"/>
                <a:gd name="T33" fmla="*/ 45 h 94"/>
                <a:gd name="T34" fmla="*/ 109 w 132"/>
                <a:gd name="T35" fmla="*/ 40 h 94"/>
                <a:gd name="T36" fmla="*/ 102 w 132"/>
                <a:gd name="T37" fmla="*/ 33 h 94"/>
                <a:gd name="T38" fmla="*/ 97 w 132"/>
                <a:gd name="T39" fmla="*/ 26 h 94"/>
                <a:gd name="T40" fmla="*/ 92 w 132"/>
                <a:gd name="T41" fmla="*/ 21 h 94"/>
                <a:gd name="T42" fmla="*/ 88 w 132"/>
                <a:gd name="T43" fmla="*/ 12 h 94"/>
                <a:gd name="T44" fmla="*/ 83 w 132"/>
                <a:gd name="T45" fmla="*/ 12 h 94"/>
                <a:gd name="T46" fmla="*/ 78 w 132"/>
                <a:gd name="T47" fmla="*/ 12 h 94"/>
                <a:gd name="T48" fmla="*/ 76 w 132"/>
                <a:gd name="T49" fmla="*/ 9 h 94"/>
                <a:gd name="T50" fmla="*/ 64 w 132"/>
                <a:gd name="T51" fmla="*/ 2 h 94"/>
                <a:gd name="T52" fmla="*/ 52 w 132"/>
                <a:gd name="T53" fmla="*/ 0 h 94"/>
                <a:gd name="T54" fmla="*/ 31 w 132"/>
                <a:gd name="T55" fmla="*/ 4 h 94"/>
                <a:gd name="T56" fmla="*/ 24 w 132"/>
                <a:gd name="T57" fmla="*/ 9 h 94"/>
                <a:gd name="T58" fmla="*/ 19 w 132"/>
                <a:gd name="T59" fmla="*/ 19 h 94"/>
                <a:gd name="T60" fmla="*/ 0 w 132"/>
                <a:gd name="T61" fmla="*/ 40 h 94"/>
                <a:gd name="T62" fmla="*/ 12 w 132"/>
                <a:gd name="T63" fmla="*/ 52 h 94"/>
                <a:gd name="T64" fmla="*/ 17 w 132"/>
                <a:gd name="T65" fmla="*/ 56 h 94"/>
                <a:gd name="T66" fmla="*/ 19 w 132"/>
                <a:gd name="T67" fmla="*/ 61 h 94"/>
                <a:gd name="T68" fmla="*/ 17 w 132"/>
                <a:gd name="T69" fmla="*/ 64 h 94"/>
                <a:gd name="T70" fmla="*/ 28 w 132"/>
                <a:gd name="T71" fmla="*/ 64 h 94"/>
                <a:gd name="T72" fmla="*/ 40 w 132"/>
                <a:gd name="T73" fmla="*/ 56 h 94"/>
                <a:gd name="T74" fmla="*/ 50 w 132"/>
                <a:gd name="T75" fmla="*/ 56 h 94"/>
                <a:gd name="T76" fmla="*/ 62 w 132"/>
                <a:gd name="T77" fmla="*/ 61 h 94"/>
                <a:gd name="T78" fmla="*/ 73 w 132"/>
                <a:gd name="T79" fmla="*/ 66 h 94"/>
                <a:gd name="T80" fmla="*/ 76 w 132"/>
                <a:gd name="T81" fmla="*/ 68 h 94"/>
                <a:gd name="T82" fmla="*/ 71 w 132"/>
                <a:gd name="T83" fmla="*/ 71 h 94"/>
                <a:gd name="T84" fmla="*/ 59 w 132"/>
                <a:gd name="T85" fmla="*/ 66 h 94"/>
                <a:gd name="T86" fmla="*/ 50 w 132"/>
                <a:gd name="T87" fmla="*/ 64 h 94"/>
                <a:gd name="T88" fmla="*/ 45 w 132"/>
                <a:gd name="T89" fmla="*/ 66 h 94"/>
                <a:gd name="T90" fmla="*/ 40 w 132"/>
                <a:gd name="T91" fmla="*/ 64 h 94"/>
                <a:gd name="T92" fmla="*/ 33 w 132"/>
                <a:gd name="T93" fmla="*/ 68 h 94"/>
                <a:gd name="T94" fmla="*/ 17 w 132"/>
                <a:gd name="T95" fmla="*/ 73 h 94"/>
                <a:gd name="T96" fmla="*/ 14 w 132"/>
                <a:gd name="T97" fmla="*/ 80 h 94"/>
                <a:gd name="T98" fmla="*/ 14 w 132"/>
                <a:gd name="T99" fmla="*/ 83 h 94"/>
                <a:gd name="T100" fmla="*/ 26 w 132"/>
                <a:gd name="T101" fmla="*/ 83 h 94"/>
                <a:gd name="T102" fmla="*/ 19 w 132"/>
                <a:gd name="T103" fmla="*/ 85 h 94"/>
                <a:gd name="T104" fmla="*/ 17 w 132"/>
                <a:gd name="T105" fmla="*/ 85 h 94"/>
                <a:gd name="T106" fmla="*/ 21 w 132"/>
                <a:gd name="T107" fmla="*/ 92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2" h="94">
                  <a:moveTo>
                    <a:pt x="28" y="87"/>
                  </a:moveTo>
                  <a:lnTo>
                    <a:pt x="43" y="90"/>
                  </a:lnTo>
                  <a:lnTo>
                    <a:pt x="45" y="85"/>
                  </a:lnTo>
                  <a:lnTo>
                    <a:pt x="52" y="80"/>
                  </a:lnTo>
                  <a:lnTo>
                    <a:pt x="71" y="80"/>
                  </a:lnTo>
                  <a:lnTo>
                    <a:pt x="76" y="83"/>
                  </a:lnTo>
                  <a:lnTo>
                    <a:pt x="76" y="83"/>
                  </a:lnTo>
                  <a:lnTo>
                    <a:pt x="80" y="83"/>
                  </a:lnTo>
                  <a:lnTo>
                    <a:pt x="92" y="83"/>
                  </a:lnTo>
                  <a:lnTo>
                    <a:pt x="102" y="85"/>
                  </a:lnTo>
                  <a:lnTo>
                    <a:pt x="104" y="90"/>
                  </a:lnTo>
                  <a:lnTo>
                    <a:pt x="111" y="87"/>
                  </a:lnTo>
                  <a:lnTo>
                    <a:pt x="118" y="92"/>
                  </a:lnTo>
                  <a:lnTo>
                    <a:pt x="121" y="90"/>
                  </a:lnTo>
                  <a:lnTo>
                    <a:pt x="125" y="90"/>
                  </a:lnTo>
                  <a:lnTo>
                    <a:pt x="125" y="92"/>
                  </a:lnTo>
                  <a:lnTo>
                    <a:pt x="130" y="92"/>
                  </a:lnTo>
                  <a:lnTo>
                    <a:pt x="130" y="94"/>
                  </a:lnTo>
                  <a:lnTo>
                    <a:pt x="132" y="92"/>
                  </a:lnTo>
                  <a:lnTo>
                    <a:pt x="132" y="90"/>
                  </a:lnTo>
                  <a:lnTo>
                    <a:pt x="128" y="85"/>
                  </a:lnTo>
                  <a:lnTo>
                    <a:pt x="128" y="83"/>
                  </a:lnTo>
                  <a:lnTo>
                    <a:pt x="128" y="80"/>
                  </a:lnTo>
                  <a:lnTo>
                    <a:pt x="128" y="78"/>
                  </a:lnTo>
                  <a:lnTo>
                    <a:pt x="125" y="75"/>
                  </a:lnTo>
                  <a:lnTo>
                    <a:pt x="125" y="73"/>
                  </a:lnTo>
                  <a:lnTo>
                    <a:pt x="123" y="71"/>
                  </a:lnTo>
                  <a:lnTo>
                    <a:pt x="121" y="71"/>
                  </a:lnTo>
                  <a:lnTo>
                    <a:pt x="118" y="68"/>
                  </a:lnTo>
                  <a:lnTo>
                    <a:pt x="116" y="64"/>
                  </a:lnTo>
                  <a:lnTo>
                    <a:pt x="111" y="59"/>
                  </a:lnTo>
                  <a:lnTo>
                    <a:pt x="109" y="56"/>
                  </a:lnTo>
                  <a:lnTo>
                    <a:pt x="111" y="47"/>
                  </a:lnTo>
                  <a:lnTo>
                    <a:pt x="111" y="45"/>
                  </a:lnTo>
                  <a:lnTo>
                    <a:pt x="111" y="42"/>
                  </a:lnTo>
                  <a:lnTo>
                    <a:pt x="109" y="40"/>
                  </a:lnTo>
                  <a:lnTo>
                    <a:pt x="106" y="35"/>
                  </a:lnTo>
                  <a:lnTo>
                    <a:pt x="102" y="33"/>
                  </a:lnTo>
                  <a:lnTo>
                    <a:pt x="97" y="30"/>
                  </a:lnTo>
                  <a:lnTo>
                    <a:pt x="97" y="26"/>
                  </a:lnTo>
                  <a:lnTo>
                    <a:pt x="92" y="26"/>
                  </a:lnTo>
                  <a:lnTo>
                    <a:pt x="92" y="21"/>
                  </a:lnTo>
                  <a:lnTo>
                    <a:pt x="88" y="19"/>
                  </a:lnTo>
                  <a:lnTo>
                    <a:pt x="88" y="12"/>
                  </a:lnTo>
                  <a:lnTo>
                    <a:pt x="85" y="12"/>
                  </a:lnTo>
                  <a:lnTo>
                    <a:pt x="83" y="12"/>
                  </a:lnTo>
                  <a:lnTo>
                    <a:pt x="80" y="12"/>
                  </a:lnTo>
                  <a:lnTo>
                    <a:pt x="78" y="12"/>
                  </a:lnTo>
                  <a:lnTo>
                    <a:pt x="76" y="12"/>
                  </a:lnTo>
                  <a:lnTo>
                    <a:pt x="76" y="9"/>
                  </a:lnTo>
                  <a:lnTo>
                    <a:pt x="71" y="2"/>
                  </a:lnTo>
                  <a:lnTo>
                    <a:pt x="64" y="2"/>
                  </a:lnTo>
                  <a:lnTo>
                    <a:pt x="54" y="0"/>
                  </a:lnTo>
                  <a:lnTo>
                    <a:pt x="52" y="0"/>
                  </a:lnTo>
                  <a:lnTo>
                    <a:pt x="40" y="2"/>
                  </a:lnTo>
                  <a:lnTo>
                    <a:pt x="31" y="4"/>
                  </a:lnTo>
                  <a:lnTo>
                    <a:pt x="26" y="9"/>
                  </a:lnTo>
                  <a:lnTo>
                    <a:pt x="24" y="9"/>
                  </a:lnTo>
                  <a:lnTo>
                    <a:pt x="19" y="12"/>
                  </a:lnTo>
                  <a:lnTo>
                    <a:pt x="19" y="19"/>
                  </a:lnTo>
                  <a:lnTo>
                    <a:pt x="14" y="28"/>
                  </a:lnTo>
                  <a:lnTo>
                    <a:pt x="0" y="40"/>
                  </a:lnTo>
                  <a:lnTo>
                    <a:pt x="7" y="45"/>
                  </a:lnTo>
                  <a:lnTo>
                    <a:pt x="12" y="52"/>
                  </a:lnTo>
                  <a:lnTo>
                    <a:pt x="17" y="52"/>
                  </a:lnTo>
                  <a:lnTo>
                    <a:pt x="17" y="56"/>
                  </a:lnTo>
                  <a:lnTo>
                    <a:pt x="14" y="56"/>
                  </a:lnTo>
                  <a:lnTo>
                    <a:pt x="19" y="61"/>
                  </a:lnTo>
                  <a:lnTo>
                    <a:pt x="17" y="64"/>
                  </a:lnTo>
                  <a:lnTo>
                    <a:pt x="17" y="64"/>
                  </a:lnTo>
                  <a:lnTo>
                    <a:pt x="26" y="64"/>
                  </a:lnTo>
                  <a:lnTo>
                    <a:pt x="28" y="64"/>
                  </a:lnTo>
                  <a:lnTo>
                    <a:pt x="33" y="64"/>
                  </a:lnTo>
                  <a:lnTo>
                    <a:pt x="40" y="56"/>
                  </a:lnTo>
                  <a:lnTo>
                    <a:pt x="45" y="54"/>
                  </a:lnTo>
                  <a:lnTo>
                    <a:pt x="50" y="56"/>
                  </a:lnTo>
                  <a:lnTo>
                    <a:pt x="54" y="56"/>
                  </a:lnTo>
                  <a:lnTo>
                    <a:pt x="62" y="61"/>
                  </a:lnTo>
                  <a:lnTo>
                    <a:pt x="64" y="61"/>
                  </a:lnTo>
                  <a:lnTo>
                    <a:pt x="73" y="66"/>
                  </a:lnTo>
                  <a:lnTo>
                    <a:pt x="76" y="66"/>
                  </a:lnTo>
                  <a:lnTo>
                    <a:pt x="76" y="68"/>
                  </a:lnTo>
                  <a:lnTo>
                    <a:pt x="76" y="71"/>
                  </a:lnTo>
                  <a:lnTo>
                    <a:pt x="71" y="71"/>
                  </a:lnTo>
                  <a:lnTo>
                    <a:pt x="64" y="68"/>
                  </a:lnTo>
                  <a:lnTo>
                    <a:pt x="59" y="66"/>
                  </a:lnTo>
                  <a:lnTo>
                    <a:pt x="54" y="66"/>
                  </a:lnTo>
                  <a:lnTo>
                    <a:pt x="50" y="64"/>
                  </a:lnTo>
                  <a:lnTo>
                    <a:pt x="47" y="64"/>
                  </a:lnTo>
                  <a:lnTo>
                    <a:pt x="45" y="66"/>
                  </a:lnTo>
                  <a:lnTo>
                    <a:pt x="43" y="66"/>
                  </a:lnTo>
                  <a:lnTo>
                    <a:pt x="40" y="64"/>
                  </a:lnTo>
                  <a:lnTo>
                    <a:pt x="36" y="68"/>
                  </a:lnTo>
                  <a:lnTo>
                    <a:pt x="33" y="68"/>
                  </a:lnTo>
                  <a:lnTo>
                    <a:pt x="28" y="73"/>
                  </a:lnTo>
                  <a:lnTo>
                    <a:pt x="17" y="73"/>
                  </a:lnTo>
                  <a:lnTo>
                    <a:pt x="14" y="75"/>
                  </a:lnTo>
                  <a:lnTo>
                    <a:pt x="14" y="80"/>
                  </a:lnTo>
                  <a:lnTo>
                    <a:pt x="12" y="80"/>
                  </a:lnTo>
                  <a:lnTo>
                    <a:pt x="14" y="83"/>
                  </a:lnTo>
                  <a:lnTo>
                    <a:pt x="19" y="80"/>
                  </a:lnTo>
                  <a:lnTo>
                    <a:pt x="26" y="83"/>
                  </a:lnTo>
                  <a:lnTo>
                    <a:pt x="21" y="85"/>
                  </a:lnTo>
                  <a:lnTo>
                    <a:pt x="19" y="85"/>
                  </a:lnTo>
                  <a:lnTo>
                    <a:pt x="14" y="85"/>
                  </a:lnTo>
                  <a:lnTo>
                    <a:pt x="17" y="85"/>
                  </a:lnTo>
                  <a:lnTo>
                    <a:pt x="17" y="90"/>
                  </a:lnTo>
                  <a:lnTo>
                    <a:pt x="21" y="92"/>
                  </a:lnTo>
                  <a:lnTo>
                    <a:pt x="28" y="87"/>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651" name="Freeform 947"/>
            <p:cNvSpPr>
              <a:spLocks/>
            </p:cNvSpPr>
            <p:nvPr/>
          </p:nvSpPr>
          <p:spPr bwMode="auto">
            <a:xfrm>
              <a:off x="5507513" y="4299279"/>
              <a:ext cx="76396" cy="25068"/>
            </a:xfrm>
            <a:custGeom>
              <a:avLst/>
              <a:gdLst>
                <a:gd name="T0" fmla="*/ 16 w 64"/>
                <a:gd name="T1" fmla="*/ 19 h 21"/>
                <a:gd name="T2" fmla="*/ 21 w 64"/>
                <a:gd name="T3" fmla="*/ 14 h 21"/>
                <a:gd name="T4" fmla="*/ 24 w 64"/>
                <a:gd name="T5" fmla="*/ 14 h 21"/>
                <a:gd name="T6" fmla="*/ 28 w 64"/>
                <a:gd name="T7" fmla="*/ 10 h 21"/>
                <a:gd name="T8" fmla="*/ 31 w 64"/>
                <a:gd name="T9" fmla="*/ 12 h 21"/>
                <a:gd name="T10" fmla="*/ 33 w 64"/>
                <a:gd name="T11" fmla="*/ 12 h 21"/>
                <a:gd name="T12" fmla="*/ 35 w 64"/>
                <a:gd name="T13" fmla="*/ 10 h 21"/>
                <a:gd name="T14" fmla="*/ 38 w 64"/>
                <a:gd name="T15" fmla="*/ 10 h 21"/>
                <a:gd name="T16" fmla="*/ 42 w 64"/>
                <a:gd name="T17" fmla="*/ 12 h 21"/>
                <a:gd name="T18" fmla="*/ 47 w 64"/>
                <a:gd name="T19" fmla="*/ 12 h 21"/>
                <a:gd name="T20" fmla="*/ 52 w 64"/>
                <a:gd name="T21" fmla="*/ 14 h 21"/>
                <a:gd name="T22" fmla="*/ 59 w 64"/>
                <a:gd name="T23" fmla="*/ 17 h 21"/>
                <a:gd name="T24" fmla="*/ 64 w 64"/>
                <a:gd name="T25" fmla="*/ 17 h 21"/>
                <a:gd name="T26" fmla="*/ 64 w 64"/>
                <a:gd name="T27" fmla="*/ 14 h 21"/>
                <a:gd name="T28" fmla="*/ 64 w 64"/>
                <a:gd name="T29" fmla="*/ 12 h 21"/>
                <a:gd name="T30" fmla="*/ 61 w 64"/>
                <a:gd name="T31" fmla="*/ 12 h 21"/>
                <a:gd name="T32" fmla="*/ 52 w 64"/>
                <a:gd name="T33" fmla="*/ 7 h 21"/>
                <a:gd name="T34" fmla="*/ 50 w 64"/>
                <a:gd name="T35" fmla="*/ 7 h 21"/>
                <a:gd name="T36" fmla="*/ 42 w 64"/>
                <a:gd name="T37" fmla="*/ 2 h 21"/>
                <a:gd name="T38" fmla="*/ 38 w 64"/>
                <a:gd name="T39" fmla="*/ 2 h 21"/>
                <a:gd name="T40" fmla="*/ 33 w 64"/>
                <a:gd name="T41" fmla="*/ 0 h 21"/>
                <a:gd name="T42" fmla="*/ 28 w 64"/>
                <a:gd name="T43" fmla="*/ 2 h 21"/>
                <a:gd name="T44" fmla="*/ 21 w 64"/>
                <a:gd name="T45" fmla="*/ 10 h 21"/>
                <a:gd name="T46" fmla="*/ 16 w 64"/>
                <a:gd name="T47" fmla="*/ 10 h 21"/>
                <a:gd name="T48" fmla="*/ 14 w 64"/>
                <a:gd name="T49" fmla="*/ 10 h 21"/>
                <a:gd name="T50" fmla="*/ 5 w 64"/>
                <a:gd name="T51" fmla="*/ 10 h 21"/>
                <a:gd name="T52" fmla="*/ 7 w 64"/>
                <a:gd name="T53" fmla="*/ 14 h 21"/>
                <a:gd name="T54" fmla="*/ 12 w 64"/>
                <a:gd name="T55" fmla="*/ 17 h 21"/>
                <a:gd name="T56" fmla="*/ 16 w 64"/>
                <a:gd name="T57" fmla="*/ 14 h 21"/>
                <a:gd name="T58" fmla="*/ 14 w 64"/>
                <a:gd name="T59" fmla="*/ 17 h 21"/>
                <a:gd name="T60" fmla="*/ 7 w 64"/>
                <a:gd name="T61" fmla="*/ 17 h 21"/>
                <a:gd name="T62" fmla="*/ 5 w 64"/>
                <a:gd name="T63" fmla="*/ 12 h 21"/>
                <a:gd name="T64" fmla="*/ 0 w 64"/>
                <a:gd name="T65" fmla="*/ 17 h 21"/>
                <a:gd name="T66" fmla="*/ 2 w 64"/>
                <a:gd name="T67" fmla="*/ 19 h 21"/>
                <a:gd name="T68" fmla="*/ 2 w 64"/>
                <a:gd name="T69" fmla="*/ 21 h 21"/>
                <a:gd name="T70" fmla="*/ 5 w 64"/>
                <a:gd name="T71" fmla="*/ 19 h 21"/>
                <a:gd name="T72" fmla="*/ 16 w 64"/>
                <a:gd name="T73" fmla="*/ 19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4" h="21">
                  <a:moveTo>
                    <a:pt x="16" y="19"/>
                  </a:moveTo>
                  <a:lnTo>
                    <a:pt x="21" y="14"/>
                  </a:lnTo>
                  <a:lnTo>
                    <a:pt x="24" y="14"/>
                  </a:lnTo>
                  <a:lnTo>
                    <a:pt x="28" y="10"/>
                  </a:lnTo>
                  <a:lnTo>
                    <a:pt x="31" y="12"/>
                  </a:lnTo>
                  <a:lnTo>
                    <a:pt x="33" y="12"/>
                  </a:lnTo>
                  <a:lnTo>
                    <a:pt x="35" y="10"/>
                  </a:lnTo>
                  <a:lnTo>
                    <a:pt x="38" y="10"/>
                  </a:lnTo>
                  <a:lnTo>
                    <a:pt x="42" y="12"/>
                  </a:lnTo>
                  <a:lnTo>
                    <a:pt x="47" y="12"/>
                  </a:lnTo>
                  <a:lnTo>
                    <a:pt x="52" y="14"/>
                  </a:lnTo>
                  <a:lnTo>
                    <a:pt x="59" y="17"/>
                  </a:lnTo>
                  <a:lnTo>
                    <a:pt x="64" y="17"/>
                  </a:lnTo>
                  <a:lnTo>
                    <a:pt x="64" y="14"/>
                  </a:lnTo>
                  <a:lnTo>
                    <a:pt x="64" y="12"/>
                  </a:lnTo>
                  <a:lnTo>
                    <a:pt x="61" y="12"/>
                  </a:lnTo>
                  <a:lnTo>
                    <a:pt x="52" y="7"/>
                  </a:lnTo>
                  <a:lnTo>
                    <a:pt x="50" y="7"/>
                  </a:lnTo>
                  <a:lnTo>
                    <a:pt x="42" y="2"/>
                  </a:lnTo>
                  <a:lnTo>
                    <a:pt x="38" y="2"/>
                  </a:lnTo>
                  <a:lnTo>
                    <a:pt x="33" y="0"/>
                  </a:lnTo>
                  <a:lnTo>
                    <a:pt x="28" y="2"/>
                  </a:lnTo>
                  <a:lnTo>
                    <a:pt x="21" y="10"/>
                  </a:lnTo>
                  <a:lnTo>
                    <a:pt x="16" y="10"/>
                  </a:lnTo>
                  <a:lnTo>
                    <a:pt x="14" y="10"/>
                  </a:lnTo>
                  <a:lnTo>
                    <a:pt x="5" y="10"/>
                  </a:lnTo>
                  <a:lnTo>
                    <a:pt x="7" y="14"/>
                  </a:lnTo>
                  <a:lnTo>
                    <a:pt x="12" y="17"/>
                  </a:lnTo>
                  <a:lnTo>
                    <a:pt x="16" y="14"/>
                  </a:lnTo>
                  <a:lnTo>
                    <a:pt x="14" y="17"/>
                  </a:lnTo>
                  <a:lnTo>
                    <a:pt x="7" y="17"/>
                  </a:lnTo>
                  <a:lnTo>
                    <a:pt x="5" y="12"/>
                  </a:lnTo>
                  <a:lnTo>
                    <a:pt x="0" y="17"/>
                  </a:lnTo>
                  <a:lnTo>
                    <a:pt x="2" y="19"/>
                  </a:lnTo>
                  <a:lnTo>
                    <a:pt x="2" y="21"/>
                  </a:lnTo>
                  <a:lnTo>
                    <a:pt x="5" y="19"/>
                  </a:lnTo>
                  <a:lnTo>
                    <a:pt x="16" y="19"/>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652" name="Freeform 948"/>
            <p:cNvSpPr>
              <a:spLocks/>
            </p:cNvSpPr>
            <p:nvPr/>
          </p:nvSpPr>
          <p:spPr bwMode="auto">
            <a:xfrm>
              <a:off x="5513481" y="4330314"/>
              <a:ext cx="72815" cy="45360"/>
            </a:xfrm>
            <a:custGeom>
              <a:avLst/>
              <a:gdLst>
                <a:gd name="T0" fmla="*/ 45 w 61"/>
                <a:gd name="T1" fmla="*/ 31 h 38"/>
                <a:gd name="T2" fmla="*/ 52 w 61"/>
                <a:gd name="T3" fmla="*/ 29 h 38"/>
                <a:gd name="T4" fmla="*/ 59 w 61"/>
                <a:gd name="T5" fmla="*/ 26 h 38"/>
                <a:gd name="T6" fmla="*/ 61 w 61"/>
                <a:gd name="T7" fmla="*/ 24 h 38"/>
                <a:gd name="T8" fmla="*/ 61 w 61"/>
                <a:gd name="T9" fmla="*/ 21 h 38"/>
                <a:gd name="T10" fmla="*/ 59 w 61"/>
                <a:gd name="T11" fmla="*/ 19 h 38"/>
                <a:gd name="T12" fmla="*/ 59 w 61"/>
                <a:gd name="T13" fmla="*/ 12 h 38"/>
                <a:gd name="T14" fmla="*/ 59 w 61"/>
                <a:gd name="T15" fmla="*/ 10 h 38"/>
                <a:gd name="T16" fmla="*/ 59 w 61"/>
                <a:gd name="T17" fmla="*/ 3 h 38"/>
                <a:gd name="T18" fmla="*/ 54 w 61"/>
                <a:gd name="T19" fmla="*/ 0 h 38"/>
                <a:gd name="T20" fmla="*/ 35 w 61"/>
                <a:gd name="T21" fmla="*/ 0 h 38"/>
                <a:gd name="T22" fmla="*/ 28 w 61"/>
                <a:gd name="T23" fmla="*/ 5 h 38"/>
                <a:gd name="T24" fmla="*/ 26 w 61"/>
                <a:gd name="T25" fmla="*/ 10 h 38"/>
                <a:gd name="T26" fmla="*/ 11 w 61"/>
                <a:gd name="T27" fmla="*/ 7 h 38"/>
                <a:gd name="T28" fmla="*/ 4 w 61"/>
                <a:gd name="T29" fmla="*/ 12 h 38"/>
                <a:gd name="T30" fmla="*/ 0 w 61"/>
                <a:gd name="T31" fmla="*/ 10 h 38"/>
                <a:gd name="T32" fmla="*/ 0 w 61"/>
                <a:gd name="T33" fmla="*/ 10 h 38"/>
                <a:gd name="T34" fmla="*/ 2 w 61"/>
                <a:gd name="T35" fmla="*/ 12 h 38"/>
                <a:gd name="T36" fmla="*/ 7 w 61"/>
                <a:gd name="T37" fmla="*/ 12 h 38"/>
                <a:gd name="T38" fmla="*/ 11 w 61"/>
                <a:gd name="T39" fmla="*/ 12 h 38"/>
                <a:gd name="T40" fmla="*/ 7 w 61"/>
                <a:gd name="T41" fmla="*/ 17 h 38"/>
                <a:gd name="T42" fmla="*/ 11 w 61"/>
                <a:gd name="T43" fmla="*/ 19 h 38"/>
                <a:gd name="T44" fmla="*/ 14 w 61"/>
                <a:gd name="T45" fmla="*/ 19 h 38"/>
                <a:gd name="T46" fmla="*/ 16 w 61"/>
                <a:gd name="T47" fmla="*/ 21 h 38"/>
                <a:gd name="T48" fmla="*/ 19 w 61"/>
                <a:gd name="T49" fmla="*/ 21 h 38"/>
                <a:gd name="T50" fmla="*/ 23 w 61"/>
                <a:gd name="T51" fmla="*/ 21 h 38"/>
                <a:gd name="T52" fmla="*/ 28 w 61"/>
                <a:gd name="T53" fmla="*/ 19 h 38"/>
                <a:gd name="T54" fmla="*/ 33 w 61"/>
                <a:gd name="T55" fmla="*/ 21 h 38"/>
                <a:gd name="T56" fmla="*/ 33 w 61"/>
                <a:gd name="T57" fmla="*/ 24 h 38"/>
                <a:gd name="T58" fmla="*/ 21 w 61"/>
                <a:gd name="T59" fmla="*/ 24 h 38"/>
                <a:gd name="T60" fmla="*/ 23 w 61"/>
                <a:gd name="T61" fmla="*/ 26 h 38"/>
                <a:gd name="T62" fmla="*/ 26 w 61"/>
                <a:gd name="T63" fmla="*/ 26 h 38"/>
                <a:gd name="T64" fmla="*/ 28 w 61"/>
                <a:gd name="T65" fmla="*/ 29 h 38"/>
                <a:gd name="T66" fmla="*/ 28 w 61"/>
                <a:gd name="T67" fmla="*/ 31 h 38"/>
                <a:gd name="T68" fmla="*/ 30 w 61"/>
                <a:gd name="T69" fmla="*/ 31 h 38"/>
                <a:gd name="T70" fmla="*/ 26 w 61"/>
                <a:gd name="T71" fmla="*/ 36 h 38"/>
                <a:gd name="T72" fmla="*/ 33 w 61"/>
                <a:gd name="T73" fmla="*/ 33 h 38"/>
                <a:gd name="T74" fmla="*/ 33 w 61"/>
                <a:gd name="T75" fmla="*/ 38 h 38"/>
                <a:gd name="T76" fmla="*/ 33 w 61"/>
                <a:gd name="T77" fmla="*/ 38 h 38"/>
                <a:gd name="T78" fmla="*/ 40 w 61"/>
                <a:gd name="T79" fmla="*/ 38 h 38"/>
                <a:gd name="T80" fmla="*/ 42 w 61"/>
                <a:gd name="T81" fmla="*/ 33 h 38"/>
                <a:gd name="T82" fmla="*/ 45 w 61"/>
                <a:gd name="T83" fmla="*/ 31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1" h="38">
                  <a:moveTo>
                    <a:pt x="45" y="31"/>
                  </a:moveTo>
                  <a:lnTo>
                    <a:pt x="52" y="29"/>
                  </a:lnTo>
                  <a:lnTo>
                    <a:pt x="59" y="26"/>
                  </a:lnTo>
                  <a:lnTo>
                    <a:pt x="61" y="24"/>
                  </a:lnTo>
                  <a:lnTo>
                    <a:pt x="61" y="21"/>
                  </a:lnTo>
                  <a:lnTo>
                    <a:pt x="59" y="19"/>
                  </a:lnTo>
                  <a:lnTo>
                    <a:pt x="59" y="12"/>
                  </a:lnTo>
                  <a:lnTo>
                    <a:pt x="59" y="10"/>
                  </a:lnTo>
                  <a:lnTo>
                    <a:pt x="59" y="3"/>
                  </a:lnTo>
                  <a:lnTo>
                    <a:pt x="54" y="0"/>
                  </a:lnTo>
                  <a:lnTo>
                    <a:pt x="35" y="0"/>
                  </a:lnTo>
                  <a:lnTo>
                    <a:pt x="28" y="5"/>
                  </a:lnTo>
                  <a:lnTo>
                    <a:pt x="26" y="10"/>
                  </a:lnTo>
                  <a:lnTo>
                    <a:pt x="11" y="7"/>
                  </a:lnTo>
                  <a:lnTo>
                    <a:pt x="4" y="12"/>
                  </a:lnTo>
                  <a:lnTo>
                    <a:pt x="0" y="10"/>
                  </a:lnTo>
                  <a:lnTo>
                    <a:pt x="0" y="10"/>
                  </a:lnTo>
                  <a:lnTo>
                    <a:pt x="2" y="12"/>
                  </a:lnTo>
                  <a:lnTo>
                    <a:pt x="7" y="12"/>
                  </a:lnTo>
                  <a:lnTo>
                    <a:pt x="11" y="12"/>
                  </a:lnTo>
                  <a:lnTo>
                    <a:pt x="7" y="17"/>
                  </a:lnTo>
                  <a:lnTo>
                    <a:pt x="11" y="19"/>
                  </a:lnTo>
                  <a:lnTo>
                    <a:pt x="14" y="19"/>
                  </a:lnTo>
                  <a:lnTo>
                    <a:pt x="16" y="21"/>
                  </a:lnTo>
                  <a:lnTo>
                    <a:pt x="19" y="21"/>
                  </a:lnTo>
                  <a:lnTo>
                    <a:pt x="23" y="21"/>
                  </a:lnTo>
                  <a:lnTo>
                    <a:pt x="28" y="19"/>
                  </a:lnTo>
                  <a:lnTo>
                    <a:pt x="33" y="21"/>
                  </a:lnTo>
                  <a:lnTo>
                    <a:pt x="33" y="24"/>
                  </a:lnTo>
                  <a:lnTo>
                    <a:pt x="21" y="24"/>
                  </a:lnTo>
                  <a:lnTo>
                    <a:pt x="23" y="26"/>
                  </a:lnTo>
                  <a:lnTo>
                    <a:pt x="26" y="26"/>
                  </a:lnTo>
                  <a:lnTo>
                    <a:pt x="28" y="29"/>
                  </a:lnTo>
                  <a:lnTo>
                    <a:pt x="28" y="31"/>
                  </a:lnTo>
                  <a:lnTo>
                    <a:pt x="30" y="31"/>
                  </a:lnTo>
                  <a:lnTo>
                    <a:pt x="26" y="36"/>
                  </a:lnTo>
                  <a:lnTo>
                    <a:pt x="33" y="33"/>
                  </a:lnTo>
                  <a:lnTo>
                    <a:pt x="33" y="38"/>
                  </a:lnTo>
                  <a:lnTo>
                    <a:pt x="33" y="38"/>
                  </a:lnTo>
                  <a:lnTo>
                    <a:pt x="40" y="38"/>
                  </a:lnTo>
                  <a:lnTo>
                    <a:pt x="42" y="33"/>
                  </a:lnTo>
                  <a:lnTo>
                    <a:pt x="45" y="31"/>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653" name="Freeform 949"/>
            <p:cNvSpPr>
              <a:spLocks/>
            </p:cNvSpPr>
            <p:nvPr/>
          </p:nvSpPr>
          <p:spPr bwMode="auto">
            <a:xfrm>
              <a:off x="5561229" y="4333895"/>
              <a:ext cx="169503" cy="134887"/>
            </a:xfrm>
            <a:custGeom>
              <a:avLst/>
              <a:gdLst>
                <a:gd name="T0" fmla="*/ 42 w 142"/>
                <a:gd name="T1" fmla="*/ 63 h 113"/>
                <a:gd name="T2" fmla="*/ 52 w 142"/>
                <a:gd name="T3" fmla="*/ 56 h 113"/>
                <a:gd name="T4" fmla="*/ 73 w 142"/>
                <a:gd name="T5" fmla="*/ 54 h 113"/>
                <a:gd name="T6" fmla="*/ 78 w 142"/>
                <a:gd name="T7" fmla="*/ 63 h 113"/>
                <a:gd name="T8" fmla="*/ 83 w 142"/>
                <a:gd name="T9" fmla="*/ 75 h 113"/>
                <a:gd name="T10" fmla="*/ 87 w 142"/>
                <a:gd name="T11" fmla="*/ 82 h 113"/>
                <a:gd name="T12" fmla="*/ 83 w 142"/>
                <a:gd name="T13" fmla="*/ 87 h 113"/>
                <a:gd name="T14" fmla="*/ 85 w 142"/>
                <a:gd name="T15" fmla="*/ 89 h 113"/>
                <a:gd name="T16" fmla="*/ 92 w 142"/>
                <a:gd name="T17" fmla="*/ 87 h 113"/>
                <a:gd name="T18" fmla="*/ 104 w 142"/>
                <a:gd name="T19" fmla="*/ 87 h 113"/>
                <a:gd name="T20" fmla="*/ 111 w 142"/>
                <a:gd name="T21" fmla="*/ 94 h 113"/>
                <a:gd name="T22" fmla="*/ 109 w 142"/>
                <a:gd name="T23" fmla="*/ 106 h 113"/>
                <a:gd name="T24" fmla="*/ 118 w 142"/>
                <a:gd name="T25" fmla="*/ 111 h 113"/>
                <a:gd name="T26" fmla="*/ 125 w 142"/>
                <a:gd name="T27" fmla="*/ 106 h 113"/>
                <a:gd name="T28" fmla="*/ 130 w 142"/>
                <a:gd name="T29" fmla="*/ 113 h 113"/>
                <a:gd name="T30" fmla="*/ 130 w 142"/>
                <a:gd name="T31" fmla="*/ 111 h 113"/>
                <a:gd name="T32" fmla="*/ 139 w 142"/>
                <a:gd name="T33" fmla="*/ 99 h 113"/>
                <a:gd name="T34" fmla="*/ 137 w 142"/>
                <a:gd name="T35" fmla="*/ 92 h 113"/>
                <a:gd name="T36" fmla="*/ 135 w 142"/>
                <a:gd name="T37" fmla="*/ 85 h 113"/>
                <a:gd name="T38" fmla="*/ 139 w 142"/>
                <a:gd name="T39" fmla="*/ 85 h 113"/>
                <a:gd name="T40" fmla="*/ 137 w 142"/>
                <a:gd name="T41" fmla="*/ 78 h 113"/>
                <a:gd name="T42" fmla="*/ 135 w 142"/>
                <a:gd name="T43" fmla="*/ 68 h 113"/>
                <a:gd name="T44" fmla="*/ 135 w 142"/>
                <a:gd name="T45" fmla="*/ 56 h 113"/>
                <a:gd name="T46" fmla="*/ 135 w 142"/>
                <a:gd name="T47" fmla="*/ 52 h 113"/>
                <a:gd name="T48" fmla="*/ 142 w 142"/>
                <a:gd name="T49" fmla="*/ 47 h 113"/>
                <a:gd name="T50" fmla="*/ 142 w 142"/>
                <a:gd name="T51" fmla="*/ 42 h 113"/>
                <a:gd name="T52" fmla="*/ 135 w 142"/>
                <a:gd name="T53" fmla="*/ 40 h 113"/>
                <a:gd name="T54" fmla="*/ 135 w 142"/>
                <a:gd name="T55" fmla="*/ 35 h 113"/>
                <a:gd name="T56" fmla="*/ 130 w 142"/>
                <a:gd name="T57" fmla="*/ 37 h 113"/>
                <a:gd name="T58" fmla="*/ 128 w 142"/>
                <a:gd name="T59" fmla="*/ 33 h 113"/>
                <a:gd name="T60" fmla="*/ 132 w 142"/>
                <a:gd name="T61" fmla="*/ 26 h 113"/>
                <a:gd name="T62" fmla="*/ 125 w 142"/>
                <a:gd name="T63" fmla="*/ 21 h 113"/>
                <a:gd name="T64" fmla="*/ 123 w 142"/>
                <a:gd name="T65" fmla="*/ 11 h 113"/>
                <a:gd name="T66" fmla="*/ 118 w 142"/>
                <a:gd name="T67" fmla="*/ 7 h 113"/>
                <a:gd name="T68" fmla="*/ 113 w 142"/>
                <a:gd name="T69" fmla="*/ 9 h 113"/>
                <a:gd name="T70" fmla="*/ 104 w 142"/>
                <a:gd name="T71" fmla="*/ 7 h 113"/>
                <a:gd name="T72" fmla="*/ 97 w 142"/>
                <a:gd name="T73" fmla="*/ 11 h 113"/>
                <a:gd name="T74" fmla="*/ 87 w 142"/>
                <a:gd name="T75" fmla="*/ 16 h 113"/>
                <a:gd name="T76" fmla="*/ 80 w 142"/>
                <a:gd name="T77" fmla="*/ 11 h 113"/>
                <a:gd name="T78" fmla="*/ 73 w 142"/>
                <a:gd name="T79" fmla="*/ 11 h 113"/>
                <a:gd name="T80" fmla="*/ 73 w 142"/>
                <a:gd name="T81" fmla="*/ 9 h 113"/>
                <a:gd name="T82" fmla="*/ 68 w 142"/>
                <a:gd name="T83" fmla="*/ 7 h 113"/>
                <a:gd name="T84" fmla="*/ 61 w 142"/>
                <a:gd name="T85" fmla="*/ 9 h 113"/>
                <a:gd name="T86" fmla="*/ 47 w 142"/>
                <a:gd name="T87" fmla="*/ 7 h 113"/>
                <a:gd name="T88" fmla="*/ 35 w 142"/>
                <a:gd name="T89" fmla="*/ 0 h 113"/>
                <a:gd name="T90" fmla="*/ 19 w 142"/>
                <a:gd name="T91" fmla="*/ 0 h 113"/>
                <a:gd name="T92" fmla="*/ 19 w 142"/>
                <a:gd name="T93" fmla="*/ 7 h 113"/>
                <a:gd name="T94" fmla="*/ 19 w 142"/>
                <a:gd name="T95" fmla="*/ 16 h 113"/>
                <a:gd name="T96" fmla="*/ 21 w 142"/>
                <a:gd name="T97" fmla="*/ 21 h 113"/>
                <a:gd name="T98" fmla="*/ 12 w 142"/>
                <a:gd name="T99" fmla="*/ 26 h 113"/>
                <a:gd name="T100" fmla="*/ 2 w 142"/>
                <a:gd name="T101" fmla="*/ 30 h 113"/>
                <a:gd name="T102" fmla="*/ 0 w 142"/>
                <a:gd name="T103" fmla="*/ 35 h 113"/>
                <a:gd name="T104" fmla="*/ 0 w 142"/>
                <a:gd name="T105" fmla="*/ 44 h 113"/>
                <a:gd name="T106" fmla="*/ 9 w 142"/>
                <a:gd name="T107" fmla="*/ 52 h 113"/>
                <a:gd name="T108" fmla="*/ 14 w 142"/>
                <a:gd name="T109" fmla="*/ 52 h 113"/>
                <a:gd name="T110" fmla="*/ 16 w 142"/>
                <a:gd name="T111" fmla="*/ 54 h 113"/>
                <a:gd name="T112" fmla="*/ 19 w 142"/>
                <a:gd name="T113" fmla="*/ 59 h 113"/>
                <a:gd name="T114" fmla="*/ 23 w 142"/>
                <a:gd name="T115" fmla="*/ 66 h 113"/>
                <a:gd name="T116" fmla="*/ 33 w 142"/>
                <a:gd name="T117" fmla="*/ 71 h 113"/>
                <a:gd name="T118" fmla="*/ 42 w 142"/>
                <a:gd name="T119" fmla="*/ 66 h 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142" h="113">
                  <a:moveTo>
                    <a:pt x="42" y="66"/>
                  </a:moveTo>
                  <a:lnTo>
                    <a:pt x="42" y="63"/>
                  </a:lnTo>
                  <a:lnTo>
                    <a:pt x="47" y="59"/>
                  </a:lnTo>
                  <a:lnTo>
                    <a:pt x="52" y="56"/>
                  </a:lnTo>
                  <a:lnTo>
                    <a:pt x="57" y="54"/>
                  </a:lnTo>
                  <a:lnTo>
                    <a:pt x="73" y="54"/>
                  </a:lnTo>
                  <a:lnTo>
                    <a:pt x="75" y="59"/>
                  </a:lnTo>
                  <a:lnTo>
                    <a:pt x="78" y="63"/>
                  </a:lnTo>
                  <a:lnTo>
                    <a:pt x="83" y="71"/>
                  </a:lnTo>
                  <a:lnTo>
                    <a:pt x="83" y="75"/>
                  </a:lnTo>
                  <a:lnTo>
                    <a:pt x="87" y="78"/>
                  </a:lnTo>
                  <a:lnTo>
                    <a:pt x="87" y="82"/>
                  </a:lnTo>
                  <a:lnTo>
                    <a:pt x="83" y="82"/>
                  </a:lnTo>
                  <a:lnTo>
                    <a:pt x="83" y="87"/>
                  </a:lnTo>
                  <a:lnTo>
                    <a:pt x="85" y="87"/>
                  </a:lnTo>
                  <a:lnTo>
                    <a:pt x="85" y="89"/>
                  </a:lnTo>
                  <a:lnTo>
                    <a:pt x="90" y="87"/>
                  </a:lnTo>
                  <a:lnTo>
                    <a:pt x="92" y="87"/>
                  </a:lnTo>
                  <a:lnTo>
                    <a:pt x="99" y="85"/>
                  </a:lnTo>
                  <a:lnTo>
                    <a:pt x="104" y="87"/>
                  </a:lnTo>
                  <a:lnTo>
                    <a:pt x="106" y="92"/>
                  </a:lnTo>
                  <a:lnTo>
                    <a:pt x="111" y="94"/>
                  </a:lnTo>
                  <a:lnTo>
                    <a:pt x="111" y="101"/>
                  </a:lnTo>
                  <a:lnTo>
                    <a:pt x="109" y="106"/>
                  </a:lnTo>
                  <a:lnTo>
                    <a:pt x="116" y="111"/>
                  </a:lnTo>
                  <a:lnTo>
                    <a:pt x="118" y="111"/>
                  </a:lnTo>
                  <a:lnTo>
                    <a:pt x="123" y="106"/>
                  </a:lnTo>
                  <a:lnTo>
                    <a:pt x="125" y="106"/>
                  </a:lnTo>
                  <a:lnTo>
                    <a:pt x="128" y="111"/>
                  </a:lnTo>
                  <a:lnTo>
                    <a:pt x="130" y="113"/>
                  </a:lnTo>
                  <a:lnTo>
                    <a:pt x="128" y="113"/>
                  </a:lnTo>
                  <a:lnTo>
                    <a:pt x="130" y="111"/>
                  </a:lnTo>
                  <a:lnTo>
                    <a:pt x="132" y="111"/>
                  </a:lnTo>
                  <a:lnTo>
                    <a:pt x="139" y="99"/>
                  </a:lnTo>
                  <a:lnTo>
                    <a:pt x="139" y="94"/>
                  </a:lnTo>
                  <a:lnTo>
                    <a:pt x="137" y="92"/>
                  </a:lnTo>
                  <a:lnTo>
                    <a:pt x="135" y="87"/>
                  </a:lnTo>
                  <a:lnTo>
                    <a:pt x="135" y="85"/>
                  </a:lnTo>
                  <a:lnTo>
                    <a:pt x="137" y="85"/>
                  </a:lnTo>
                  <a:lnTo>
                    <a:pt x="139" y="85"/>
                  </a:lnTo>
                  <a:lnTo>
                    <a:pt x="139" y="82"/>
                  </a:lnTo>
                  <a:lnTo>
                    <a:pt x="137" y="78"/>
                  </a:lnTo>
                  <a:lnTo>
                    <a:pt x="135" y="75"/>
                  </a:lnTo>
                  <a:lnTo>
                    <a:pt x="135" y="68"/>
                  </a:lnTo>
                  <a:lnTo>
                    <a:pt x="135" y="66"/>
                  </a:lnTo>
                  <a:lnTo>
                    <a:pt x="135" y="56"/>
                  </a:lnTo>
                  <a:lnTo>
                    <a:pt x="135" y="54"/>
                  </a:lnTo>
                  <a:lnTo>
                    <a:pt x="135" y="52"/>
                  </a:lnTo>
                  <a:lnTo>
                    <a:pt x="142" y="49"/>
                  </a:lnTo>
                  <a:lnTo>
                    <a:pt x="142" y="47"/>
                  </a:lnTo>
                  <a:lnTo>
                    <a:pt x="142" y="44"/>
                  </a:lnTo>
                  <a:lnTo>
                    <a:pt x="142" y="42"/>
                  </a:lnTo>
                  <a:lnTo>
                    <a:pt x="135" y="42"/>
                  </a:lnTo>
                  <a:lnTo>
                    <a:pt x="135" y="40"/>
                  </a:lnTo>
                  <a:lnTo>
                    <a:pt x="135" y="37"/>
                  </a:lnTo>
                  <a:lnTo>
                    <a:pt x="135" y="35"/>
                  </a:lnTo>
                  <a:lnTo>
                    <a:pt x="132" y="35"/>
                  </a:lnTo>
                  <a:lnTo>
                    <a:pt x="130" y="37"/>
                  </a:lnTo>
                  <a:lnTo>
                    <a:pt x="125" y="37"/>
                  </a:lnTo>
                  <a:lnTo>
                    <a:pt x="128" y="33"/>
                  </a:lnTo>
                  <a:lnTo>
                    <a:pt x="132" y="28"/>
                  </a:lnTo>
                  <a:lnTo>
                    <a:pt x="132" y="26"/>
                  </a:lnTo>
                  <a:lnTo>
                    <a:pt x="128" y="23"/>
                  </a:lnTo>
                  <a:lnTo>
                    <a:pt x="125" y="21"/>
                  </a:lnTo>
                  <a:lnTo>
                    <a:pt x="125" y="16"/>
                  </a:lnTo>
                  <a:lnTo>
                    <a:pt x="123" y="11"/>
                  </a:lnTo>
                  <a:lnTo>
                    <a:pt x="118" y="9"/>
                  </a:lnTo>
                  <a:lnTo>
                    <a:pt x="118" y="7"/>
                  </a:lnTo>
                  <a:lnTo>
                    <a:pt x="116" y="7"/>
                  </a:lnTo>
                  <a:lnTo>
                    <a:pt x="113" y="9"/>
                  </a:lnTo>
                  <a:lnTo>
                    <a:pt x="109" y="7"/>
                  </a:lnTo>
                  <a:lnTo>
                    <a:pt x="104" y="7"/>
                  </a:lnTo>
                  <a:lnTo>
                    <a:pt x="99" y="11"/>
                  </a:lnTo>
                  <a:lnTo>
                    <a:pt x="97" y="11"/>
                  </a:lnTo>
                  <a:lnTo>
                    <a:pt x="94" y="16"/>
                  </a:lnTo>
                  <a:lnTo>
                    <a:pt x="87" y="16"/>
                  </a:lnTo>
                  <a:lnTo>
                    <a:pt x="83" y="11"/>
                  </a:lnTo>
                  <a:lnTo>
                    <a:pt x="80" y="11"/>
                  </a:lnTo>
                  <a:lnTo>
                    <a:pt x="75" y="14"/>
                  </a:lnTo>
                  <a:lnTo>
                    <a:pt x="73" y="11"/>
                  </a:lnTo>
                  <a:lnTo>
                    <a:pt x="73" y="11"/>
                  </a:lnTo>
                  <a:lnTo>
                    <a:pt x="73" y="9"/>
                  </a:lnTo>
                  <a:lnTo>
                    <a:pt x="68" y="9"/>
                  </a:lnTo>
                  <a:lnTo>
                    <a:pt x="68" y="7"/>
                  </a:lnTo>
                  <a:lnTo>
                    <a:pt x="64" y="7"/>
                  </a:lnTo>
                  <a:lnTo>
                    <a:pt x="61" y="9"/>
                  </a:lnTo>
                  <a:lnTo>
                    <a:pt x="54" y="4"/>
                  </a:lnTo>
                  <a:lnTo>
                    <a:pt x="47" y="7"/>
                  </a:lnTo>
                  <a:lnTo>
                    <a:pt x="45" y="2"/>
                  </a:lnTo>
                  <a:lnTo>
                    <a:pt x="35" y="0"/>
                  </a:lnTo>
                  <a:lnTo>
                    <a:pt x="23" y="0"/>
                  </a:lnTo>
                  <a:lnTo>
                    <a:pt x="19" y="0"/>
                  </a:lnTo>
                  <a:lnTo>
                    <a:pt x="19" y="0"/>
                  </a:lnTo>
                  <a:lnTo>
                    <a:pt x="19" y="7"/>
                  </a:lnTo>
                  <a:lnTo>
                    <a:pt x="19" y="9"/>
                  </a:lnTo>
                  <a:lnTo>
                    <a:pt x="19" y="16"/>
                  </a:lnTo>
                  <a:lnTo>
                    <a:pt x="21" y="18"/>
                  </a:lnTo>
                  <a:lnTo>
                    <a:pt x="21" y="21"/>
                  </a:lnTo>
                  <a:lnTo>
                    <a:pt x="19" y="23"/>
                  </a:lnTo>
                  <a:lnTo>
                    <a:pt x="12" y="26"/>
                  </a:lnTo>
                  <a:lnTo>
                    <a:pt x="5" y="28"/>
                  </a:lnTo>
                  <a:lnTo>
                    <a:pt x="2" y="30"/>
                  </a:lnTo>
                  <a:lnTo>
                    <a:pt x="0" y="35"/>
                  </a:lnTo>
                  <a:lnTo>
                    <a:pt x="0" y="35"/>
                  </a:lnTo>
                  <a:lnTo>
                    <a:pt x="2" y="37"/>
                  </a:lnTo>
                  <a:lnTo>
                    <a:pt x="0" y="44"/>
                  </a:lnTo>
                  <a:lnTo>
                    <a:pt x="5" y="52"/>
                  </a:lnTo>
                  <a:lnTo>
                    <a:pt x="9" y="52"/>
                  </a:lnTo>
                  <a:lnTo>
                    <a:pt x="12" y="54"/>
                  </a:lnTo>
                  <a:lnTo>
                    <a:pt x="14" y="52"/>
                  </a:lnTo>
                  <a:lnTo>
                    <a:pt x="19" y="52"/>
                  </a:lnTo>
                  <a:lnTo>
                    <a:pt x="16" y="54"/>
                  </a:lnTo>
                  <a:lnTo>
                    <a:pt x="16" y="56"/>
                  </a:lnTo>
                  <a:lnTo>
                    <a:pt x="19" y="59"/>
                  </a:lnTo>
                  <a:lnTo>
                    <a:pt x="23" y="59"/>
                  </a:lnTo>
                  <a:lnTo>
                    <a:pt x="23" y="66"/>
                  </a:lnTo>
                  <a:lnTo>
                    <a:pt x="31" y="68"/>
                  </a:lnTo>
                  <a:lnTo>
                    <a:pt x="33" y="71"/>
                  </a:lnTo>
                  <a:lnTo>
                    <a:pt x="35" y="71"/>
                  </a:lnTo>
                  <a:lnTo>
                    <a:pt x="42" y="66"/>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654" name="Rectangle 950"/>
            <p:cNvSpPr>
              <a:spLocks noChangeArrowheads="1"/>
            </p:cNvSpPr>
            <p:nvPr/>
          </p:nvSpPr>
          <p:spPr bwMode="auto">
            <a:xfrm>
              <a:off x="5650756" y="4480719"/>
              <a:ext cx="1194" cy="1194"/>
            </a:xfrm>
            <a:prstGeom prst="rect">
              <a:avLst/>
            </a:pr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655" name="Freeform 951"/>
            <p:cNvSpPr>
              <a:spLocks/>
            </p:cNvSpPr>
            <p:nvPr/>
          </p:nvSpPr>
          <p:spPr bwMode="auto">
            <a:xfrm>
              <a:off x="5662693" y="4497430"/>
              <a:ext cx="8356" cy="4775"/>
            </a:xfrm>
            <a:custGeom>
              <a:avLst/>
              <a:gdLst>
                <a:gd name="T0" fmla="*/ 7 w 7"/>
                <a:gd name="T1" fmla="*/ 4 h 4"/>
                <a:gd name="T2" fmla="*/ 7 w 7"/>
                <a:gd name="T3" fmla="*/ 4 h 4"/>
                <a:gd name="T4" fmla="*/ 0 w 7"/>
                <a:gd name="T5" fmla="*/ 0 h 4"/>
                <a:gd name="T6" fmla="*/ 7 w 7"/>
                <a:gd name="T7" fmla="*/ 4 h 4"/>
              </a:gdLst>
              <a:ahLst/>
              <a:cxnLst>
                <a:cxn ang="0">
                  <a:pos x="T0" y="T1"/>
                </a:cxn>
                <a:cxn ang="0">
                  <a:pos x="T2" y="T3"/>
                </a:cxn>
                <a:cxn ang="0">
                  <a:pos x="T4" y="T5"/>
                </a:cxn>
                <a:cxn ang="0">
                  <a:pos x="T6" y="T7"/>
                </a:cxn>
              </a:cxnLst>
              <a:rect l="0" t="0" r="r" b="b"/>
              <a:pathLst>
                <a:path w="7" h="4">
                  <a:moveTo>
                    <a:pt x="7" y="4"/>
                  </a:moveTo>
                  <a:lnTo>
                    <a:pt x="7" y="4"/>
                  </a:lnTo>
                  <a:lnTo>
                    <a:pt x="0" y="0"/>
                  </a:lnTo>
                  <a:lnTo>
                    <a:pt x="7" y="4"/>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656" name="Freeform 952"/>
            <p:cNvSpPr>
              <a:spLocks/>
            </p:cNvSpPr>
            <p:nvPr/>
          </p:nvSpPr>
          <p:spPr bwMode="auto">
            <a:xfrm>
              <a:off x="5608976" y="4462813"/>
              <a:ext cx="5969" cy="5969"/>
            </a:xfrm>
            <a:custGeom>
              <a:avLst/>
              <a:gdLst>
                <a:gd name="T0" fmla="*/ 2 w 5"/>
                <a:gd name="T1" fmla="*/ 0 h 5"/>
                <a:gd name="T2" fmla="*/ 2 w 5"/>
                <a:gd name="T3" fmla="*/ 0 h 5"/>
                <a:gd name="T4" fmla="*/ 0 w 5"/>
                <a:gd name="T5" fmla="*/ 0 h 5"/>
                <a:gd name="T6" fmla="*/ 0 w 5"/>
                <a:gd name="T7" fmla="*/ 3 h 5"/>
                <a:gd name="T8" fmla="*/ 5 w 5"/>
                <a:gd name="T9" fmla="*/ 5 h 5"/>
                <a:gd name="T10" fmla="*/ 5 w 5"/>
                <a:gd name="T11" fmla="*/ 5 h 5"/>
                <a:gd name="T12" fmla="*/ 5 w 5"/>
                <a:gd name="T13" fmla="*/ 3 h 5"/>
                <a:gd name="T14" fmla="*/ 2 w 5"/>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5">
                  <a:moveTo>
                    <a:pt x="2" y="0"/>
                  </a:moveTo>
                  <a:lnTo>
                    <a:pt x="2" y="0"/>
                  </a:lnTo>
                  <a:lnTo>
                    <a:pt x="0" y="0"/>
                  </a:lnTo>
                  <a:lnTo>
                    <a:pt x="0" y="3"/>
                  </a:lnTo>
                  <a:lnTo>
                    <a:pt x="5" y="5"/>
                  </a:lnTo>
                  <a:lnTo>
                    <a:pt x="5" y="5"/>
                  </a:lnTo>
                  <a:lnTo>
                    <a:pt x="5" y="3"/>
                  </a:lnTo>
                  <a:lnTo>
                    <a:pt x="2" y="0"/>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657" name="Rectangle 953"/>
            <p:cNvSpPr>
              <a:spLocks noChangeArrowheads="1"/>
            </p:cNvSpPr>
            <p:nvPr/>
          </p:nvSpPr>
          <p:spPr bwMode="auto">
            <a:xfrm>
              <a:off x="5648368" y="4480719"/>
              <a:ext cx="2387" cy="1194"/>
            </a:xfrm>
            <a:prstGeom prst="rect">
              <a:avLst/>
            </a:pr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658" name="Freeform 954"/>
            <p:cNvSpPr>
              <a:spLocks/>
            </p:cNvSpPr>
            <p:nvPr/>
          </p:nvSpPr>
          <p:spPr bwMode="auto">
            <a:xfrm>
              <a:off x="5598233" y="4398354"/>
              <a:ext cx="66846" cy="82365"/>
            </a:xfrm>
            <a:custGeom>
              <a:avLst/>
              <a:gdLst>
                <a:gd name="T0" fmla="*/ 40 w 56"/>
                <a:gd name="T1" fmla="*/ 59 h 69"/>
                <a:gd name="T2" fmla="*/ 44 w 56"/>
                <a:gd name="T3" fmla="*/ 57 h 69"/>
                <a:gd name="T4" fmla="*/ 49 w 56"/>
                <a:gd name="T5" fmla="*/ 52 h 69"/>
                <a:gd name="T6" fmla="*/ 47 w 56"/>
                <a:gd name="T7" fmla="*/ 50 h 69"/>
                <a:gd name="T8" fmla="*/ 49 w 56"/>
                <a:gd name="T9" fmla="*/ 45 h 69"/>
                <a:gd name="T10" fmla="*/ 52 w 56"/>
                <a:gd name="T11" fmla="*/ 43 h 69"/>
                <a:gd name="T12" fmla="*/ 52 w 56"/>
                <a:gd name="T13" fmla="*/ 40 h 69"/>
                <a:gd name="T14" fmla="*/ 54 w 56"/>
                <a:gd name="T15" fmla="*/ 35 h 69"/>
                <a:gd name="T16" fmla="*/ 54 w 56"/>
                <a:gd name="T17" fmla="*/ 35 h 69"/>
                <a:gd name="T18" fmla="*/ 54 w 56"/>
                <a:gd name="T19" fmla="*/ 33 h 69"/>
                <a:gd name="T20" fmla="*/ 52 w 56"/>
                <a:gd name="T21" fmla="*/ 33 h 69"/>
                <a:gd name="T22" fmla="*/ 52 w 56"/>
                <a:gd name="T23" fmla="*/ 28 h 69"/>
                <a:gd name="T24" fmla="*/ 56 w 56"/>
                <a:gd name="T25" fmla="*/ 28 h 69"/>
                <a:gd name="T26" fmla="*/ 56 w 56"/>
                <a:gd name="T27" fmla="*/ 24 h 69"/>
                <a:gd name="T28" fmla="*/ 52 w 56"/>
                <a:gd name="T29" fmla="*/ 21 h 69"/>
                <a:gd name="T30" fmla="*/ 52 w 56"/>
                <a:gd name="T31" fmla="*/ 17 h 69"/>
                <a:gd name="T32" fmla="*/ 47 w 56"/>
                <a:gd name="T33" fmla="*/ 9 h 69"/>
                <a:gd name="T34" fmla="*/ 44 w 56"/>
                <a:gd name="T35" fmla="*/ 5 h 69"/>
                <a:gd name="T36" fmla="*/ 42 w 56"/>
                <a:gd name="T37" fmla="*/ 0 h 69"/>
                <a:gd name="T38" fmla="*/ 26 w 56"/>
                <a:gd name="T39" fmla="*/ 0 h 69"/>
                <a:gd name="T40" fmla="*/ 21 w 56"/>
                <a:gd name="T41" fmla="*/ 2 h 69"/>
                <a:gd name="T42" fmla="*/ 16 w 56"/>
                <a:gd name="T43" fmla="*/ 5 h 69"/>
                <a:gd name="T44" fmla="*/ 11 w 56"/>
                <a:gd name="T45" fmla="*/ 9 h 69"/>
                <a:gd name="T46" fmla="*/ 11 w 56"/>
                <a:gd name="T47" fmla="*/ 12 h 69"/>
                <a:gd name="T48" fmla="*/ 4 w 56"/>
                <a:gd name="T49" fmla="*/ 17 h 69"/>
                <a:gd name="T50" fmla="*/ 2 w 56"/>
                <a:gd name="T51" fmla="*/ 17 h 69"/>
                <a:gd name="T52" fmla="*/ 2 w 56"/>
                <a:gd name="T53" fmla="*/ 17 h 69"/>
                <a:gd name="T54" fmla="*/ 0 w 56"/>
                <a:gd name="T55" fmla="*/ 21 h 69"/>
                <a:gd name="T56" fmla="*/ 0 w 56"/>
                <a:gd name="T57" fmla="*/ 24 h 69"/>
                <a:gd name="T58" fmla="*/ 2 w 56"/>
                <a:gd name="T59" fmla="*/ 26 h 69"/>
                <a:gd name="T60" fmla="*/ 0 w 56"/>
                <a:gd name="T61" fmla="*/ 31 h 69"/>
                <a:gd name="T62" fmla="*/ 2 w 56"/>
                <a:gd name="T63" fmla="*/ 33 h 69"/>
                <a:gd name="T64" fmla="*/ 4 w 56"/>
                <a:gd name="T65" fmla="*/ 33 h 69"/>
                <a:gd name="T66" fmla="*/ 7 w 56"/>
                <a:gd name="T67" fmla="*/ 40 h 69"/>
                <a:gd name="T68" fmla="*/ 7 w 56"/>
                <a:gd name="T69" fmla="*/ 45 h 69"/>
                <a:gd name="T70" fmla="*/ 11 w 56"/>
                <a:gd name="T71" fmla="*/ 50 h 69"/>
                <a:gd name="T72" fmla="*/ 16 w 56"/>
                <a:gd name="T73" fmla="*/ 50 h 69"/>
                <a:gd name="T74" fmla="*/ 16 w 56"/>
                <a:gd name="T75" fmla="*/ 50 h 69"/>
                <a:gd name="T76" fmla="*/ 14 w 56"/>
                <a:gd name="T77" fmla="*/ 52 h 69"/>
                <a:gd name="T78" fmla="*/ 16 w 56"/>
                <a:gd name="T79" fmla="*/ 54 h 69"/>
                <a:gd name="T80" fmla="*/ 18 w 56"/>
                <a:gd name="T81" fmla="*/ 59 h 69"/>
                <a:gd name="T82" fmla="*/ 18 w 56"/>
                <a:gd name="T83" fmla="*/ 61 h 69"/>
                <a:gd name="T84" fmla="*/ 23 w 56"/>
                <a:gd name="T85" fmla="*/ 61 h 69"/>
                <a:gd name="T86" fmla="*/ 33 w 56"/>
                <a:gd name="T87" fmla="*/ 69 h 69"/>
                <a:gd name="T88" fmla="*/ 35 w 56"/>
                <a:gd name="T89" fmla="*/ 69 h 69"/>
                <a:gd name="T90" fmla="*/ 37 w 56"/>
                <a:gd name="T91" fmla="*/ 64 h 69"/>
                <a:gd name="T92" fmla="*/ 40 w 56"/>
                <a:gd name="T93" fmla="*/ 59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56" h="69">
                  <a:moveTo>
                    <a:pt x="40" y="59"/>
                  </a:moveTo>
                  <a:lnTo>
                    <a:pt x="44" y="57"/>
                  </a:lnTo>
                  <a:lnTo>
                    <a:pt x="49" y="52"/>
                  </a:lnTo>
                  <a:lnTo>
                    <a:pt x="47" y="50"/>
                  </a:lnTo>
                  <a:lnTo>
                    <a:pt x="49" y="45"/>
                  </a:lnTo>
                  <a:lnTo>
                    <a:pt x="52" y="43"/>
                  </a:lnTo>
                  <a:lnTo>
                    <a:pt x="52" y="40"/>
                  </a:lnTo>
                  <a:lnTo>
                    <a:pt x="54" y="35"/>
                  </a:lnTo>
                  <a:lnTo>
                    <a:pt x="54" y="35"/>
                  </a:lnTo>
                  <a:lnTo>
                    <a:pt x="54" y="33"/>
                  </a:lnTo>
                  <a:lnTo>
                    <a:pt x="52" y="33"/>
                  </a:lnTo>
                  <a:lnTo>
                    <a:pt x="52" y="28"/>
                  </a:lnTo>
                  <a:lnTo>
                    <a:pt x="56" y="28"/>
                  </a:lnTo>
                  <a:lnTo>
                    <a:pt x="56" y="24"/>
                  </a:lnTo>
                  <a:lnTo>
                    <a:pt x="52" y="21"/>
                  </a:lnTo>
                  <a:lnTo>
                    <a:pt x="52" y="17"/>
                  </a:lnTo>
                  <a:lnTo>
                    <a:pt x="47" y="9"/>
                  </a:lnTo>
                  <a:lnTo>
                    <a:pt x="44" y="5"/>
                  </a:lnTo>
                  <a:lnTo>
                    <a:pt x="42" y="0"/>
                  </a:lnTo>
                  <a:lnTo>
                    <a:pt x="26" y="0"/>
                  </a:lnTo>
                  <a:lnTo>
                    <a:pt x="21" y="2"/>
                  </a:lnTo>
                  <a:lnTo>
                    <a:pt x="16" y="5"/>
                  </a:lnTo>
                  <a:lnTo>
                    <a:pt x="11" y="9"/>
                  </a:lnTo>
                  <a:lnTo>
                    <a:pt x="11" y="12"/>
                  </a:lnTo>
                  <a:lnTo>
                    <a:pt x="4" y="17"/>
                  </a:lnTo>
                  <a:lnTo>
                    <a:pt x="2" y="17"/>
                  </a:lnTo>
                  <a:lnTo>
                    <a:pt x="2" y="17"/>
                  </a:lnTo>
                  <a:lnTo>
                    <a:pt x="0" y="21"/>
                  </a:lnTo>
                  <a:lnTo>
                    <a:pt x="0" y="24"/>
                  </a:lnTo>
                  <a:lnTo>
                    <a:pt x="2" y="26"/>
                  </a:lnTo>
                  <a:lnTo>
                    <a:pt x="0" y="31"/>
                  </a:lnTo>
                  <a:lnTo>
                    <a:pt x="2" y="33"/>
                  </a:lnTo>
                  <a:lnTo>
                    <a:pt x="4" y="33"/>
                  </a:lnTo>
                  <a:lnTo>
                    <a:pt x="7" y="40"/>
                  </a:lnTo>
                  <a:lnTo>
                    <a:pt x="7" y="45"/>
                  </a:lnTo>
                  <a:lnTo>
                    <a:pt x="11" y="50"/>
                  </a:lnTo>
                  <a:lnTo>
                    <a:pt x="16" y="50"/>
                  </a:lnTo>
                  <a:lnTo>
                    <a:pt x="16" y="50"/>
                  </a:lnTo>
                  <a:lnTo>
                    <a:pt x="14" y="52"/>
                  </a:lnTo>
                  <a:lnTo>
                    <a:pt x="16" y="54"/>
                  </a:lnTo>
                  <a:lnTo>
                    <a:pt x="18" y="59"/>
                  </a:lnTo>
                  <a:lnTo>
                    <a:pt x="18" y="61"/>
                  </a:lnTo>
                  <a:lnTo>
                    <a:pt x="23" y="61"/>
                  </a:lnTo>
                  <a:lnTo>
                    <a:pt x="33" y="69"/>
                  </a:lnTo>
                  <a:lnTo>
                    <a:pt x="35" y="69"/>
                  </a:lnTo>
                  <a:lnTo>
                    <a:pt x="37" y="64"/>
                  </a:lnTo>
                  <a:lnTo>
                    <a:pt x="40" y="59"/>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659" name="Freeform 955"/>
            <p:cNvSpPr>
              <a:spLocks/>
            </p:cNvSpPr>
            <p:nvPr/>
          </p:nvSpPr>
          <p:spPr bwMode="auto">
            <a:xfrm>
              <a:off x="5640013" y="4435359"/>
              <a:ext cx="99076" cy="103851"/>
            </a:xfrm>
            <a:custGeom>
              <a:avLst/>
              <a:gdLst>
                <a:gd name="T0" fmla="*/ 78 w 83"/>
                <a:gd name="T1" fmla="*/ 80 h 87"/>
                <a:gd name="T2" fmla="*/ 80 w 83"/>
                <a:gd name="T3" fmla="*/ 75 h 87"/>
                <a:gd name="T4" fmla="*/ 78 w 83"/>
                <a:gd name="T5" fmla="*/ 73 h 87"/>
                <a:gd name="T6" fmla="*/ 80 w 83"/>
                <a:gd name="T7" fmla="*/ 68 h 87"/>
                <a:gd name="T8" fmla="*/ 80 w 83"/>
                <a:gd name="T9" fmla="*/ 66 h 87"/>
                <a:gd name="T10" fmla="*/ 80 w 83"/>
                <a:gd name="T11" fmla="*/ 64 h 87"/>
                <a:gd name="T12" fmla="*/ 83 w 83"/>
                <a:gd name="T13" fmla="*/ 61 h 87"/>
                <a:gd name="T14" fmla="*/ 83 w 83"/>
                <a:gd name="T15" fmla="*/ 56 h 87"/>
                <a:gd name="T16" fmla="*/ 78 w 83"/>
                <a:gd name="T17" fmla="*/ 56 h 87"/>
                <a:gd name="T18" fmla="*/ 76 w 83"/>
                <a:gd name="T19" fmla="*/ 56 h 87"/>
                <a:gd name="T20" fmla="*/ 76 w 83"/>
                <a:gd name="T21" fmla="*/ 52 h 87"/>
                <a:gd name="T22" fmla="*/ 71 w 83"/>
                <a:gd name="T23" fmla="*/ 49 h 87"/>
                <a:gd name="T24" fmla="*/ 69 w 83"/>
                <a:gd name="T25" fmla="*/ 52 h 87"/>
                <a:gd name="T26" fmla="*/ 66 w 83"/>
                <a:gd name="T27" fmla="*/ 47 h 87"/>
                <a:gd name="T28" fmla="*/ 64 w 83"/>
                <a:gd name="T29" fmla="*/ 47 h 87"/>
                <a:gd name="T30" fmla="*/ 62 w 83"/>
                <a:gd name="T31" fmla="*/ 49 h 87"/>
                <a:gd name="T32" fmla="*/ 59 w 83"/>
                <a:gd name="T33" fmla="*/ 47 h 87"/>
                <a:gd name="T34" fmla="*/ 57 w 83"/>
                <a:gd name="T35" fmla="*/ 45 h 87"/>
                <a:gd name="T36" fmla="*/ 62 w 83"/>
                <a:gd name="T37" fmla="*/ 40 h 87"/>
                <a:gd name="T38" fmla="*/ 64 w 83"/>
                <a:gd name="T39" fmla="*/ 33 h 87"/>
                <a:gd name="T40" fmla="*/ 62 w 83"/>
                <a:gd name="T41" fmla="*/ 28 h 87"/>
                <a:gd name="T42" fmla="*/ 64 w 83"/>
                <a:gd name="T43" fmla="*/ 28 h 87"/>
                <a:gd name="T44" fmla="*/ 62 w 83"/>
                <a:gd name="T45" fmla="*/ 26 h 87"/>
                <a:gd name="T46" fmla="*/ 59 w 83"/>
                <a:gd name="T47" fmla="*/ 21 h 87"/>
                <a:gd name="T48" fmla="*/ 57 w 83"/>
                <a:gd name="T49" fmla="*/ 21 h 87"/>
                <a:gd name="T50" fmla="*/ 52 w 83"/>
                <a:gd name="T51" fmla="*/ 26 h 87"/>
                <a:gd name="T52" fmla="*/ 50 w 83"/>
                <a:gd name="T53" fmla="*/ 26 h 87"/>
                <a:gd name="T54" fmla="*/ 43 w 83"/>
                <a:gd name="T55" fmla="*/ 21 h 87"/>
                <a:gd name="T56" fmla="*/ 45 w 83"/>
                <a:gd name="T57" fmla="*/ 16 h 87"/>
                <a:gd name="T58" fmla="*/ 45 w 83"/>
                <a:gd name="T59" fmla="*/ 9 h 87"/>
                <a:gd name="T60" fmla="*/ 40 w 83"/>
                <a:gd name="T61" fmla="*/ 7 h 87"/>
                <a:gd name="T62" fmla="*/ 38 w 83"/>
                <a:gd name="T63" fmla="*/ 2 h 87"/>
                <a:gd name="T64" fmla="*/ 33 w 83"/>
                <a:gd name="T65" fmla="*/ 0 h 87"/>
                <a:gd name="T66" fmla="*/ 26 w 83"/>
                <a:gd name="T67" fmla="*/ 2 h 87"/>
                <a:gd name="T68" fmla="*/ 24 w 83"/>
                <a:gd name="T69" fmla="*/ 2 h 87"/>
                <a:gd name="T70" fmla="*/ 19 w 83"/>
                <a:gd name="T71" fmla="*/ 4 h 87"/>
                <a:gd name="T72" fmla="*/ 19 w 83"/>
                <a:gd name="T73" fmla="*/ 4 h 87"/>
                <a:gd name="T74" fmla="*/ 17 w 83"/>
                <a:gd name="T75" fmla="*/ 9 h 87"/>
                <a:gd name="T76" fmla="*/ 17 w 83"/>
                <a:gd name="T77" fmla="*/ 12 h 87"/>
                <a:gd name="T78" fmla="*/ 14 w 83"/>
                <a:gd name="T79" fmla="*/ 14 h 87"/>
                <a:gd name="T80" fmla="*/ 12 w 83"/>
                <a:gd name="T81" fmla="*/ 19 h 87"/>
                <a:gd name="T82" fmla="*/ 14 w 83"/>
                <a:gd name="T83" fmla="*/ 21 h 87"/>
                <a:gd name="T84" fmla="*/ 9 w 83"/>
                <a:gd name="T85" fmla="*/ 26 h 87"/>
                <a:gd name="T86" fmla="*/ 5 w 83"/>
                <a:gd name="T87" fmla="*/ 28 h 87"/>
                <a:gd name="T88" fmla="*/ 2 w 83"/>
                <a:gd name="T89" fmla="*/ 33 h 87"/>
                <a:gd name="T90" fmla="*/ 0 w 83"/>
                <a:gd name="T91" fmla="*/ 38 h 87"/>
                <a:gd name="T92" fmla="*/ 7 w 83"/>
                <a:gd name="T93" fmla="*/ 38 h 87"/>
                <a:gd name="T94" fmla="*/ 9 w 83"/>
                <a:gd name="T95" fmla="*/ 38 h 87"/>
                <a:gd name="T96" fmla="*/ 9 w 83"/>
                <a:gd name="T97" fmla="*/ 38 h 87"/>
                <a:gd name="T98" fmla="*/ 7 w 83"/>
                <a:gd name="T99" fmla="*/ 42 h 87"/>
                <a:gd name="T100" fmla="*/ 12 w 83"/>
                <a:gd name="T101" fmla="*/ 42 h 87"/>
                <a:gd name="T102" fmla="*/ 17 w 83"/>
                <a:gd name="T103" fmla="*/ 49 h 87"/>
                <a:gd name="T104" fmla="*/ 19 w 83"/>
                <a:gd name="T105" fmla="*/ 52 h 87"/>
                <a:gd name="T106" fmla="*/ 26 w 83"/>
                <a:gd name="T107" fmla="*/ 56 h 87"/>
                <a:gd name="T108" fmla="*/ 28 w 83"/>
                <a:gd name="T109" fmla="*/ 56 h 87"/>
                <a:gd name="T110" fmla="*/ 40 w 83"/>
                <a:gd name="T111" fmla="*/ 68 h 87"/>
                <a:gd name="T112" fmla="*/ 45 w 83"/>
                <a:gd name="T113" fmla="*/ 68 h 87"/>
                <a:gd name="T114" fmla="*/ 62 w 83"/>
                <a:gd name="T115" fmla="*/ 80 h 87"/>
                <a:gd name="T116" fmla="*/ 80 w 83"/>
                <a:gd name="T117" fmla="*/ 87 h 87"/>
                <a:gd name="T118" fmla="*/ 80 w 83"/>
                <a:gd name="T119" fmla="*/ 83 h 87"/>
                <a:gd name="T120" fmla="*/ 78 w 83"/>
                <a:gd name="T121" fmla="*/ 80 h 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3" h="87">
                  <a:moveTo>
                    <a:pt x="78" y="80"/>
                  </a:moveTo>
                  <a:lnTo>
                    <a:pt x="80" y="75"/>
                  </a:lnTo>
                  <a:lnTo>
                    <a:pt x="78" y="73"/>
                  </a:lnTo>
                  <a:lnTo>
                    <a:pt x="80" y="68"/>
                  </a:lnTo>
                  <a:lnTo>
                    <a:pt x="80" y="66"/>
                  </a:lnTo>
                  <a:lnTo>
                    <a:pt x="80" y="64"/>
                  </a:lnTo>
                  <a:lnTo>
                    <a:pt x="83" y="61"/>
                  </a:lnTo>
                  <a:lnTo>
                    <a:pt x="83" y="56"/>
                  </a:lnTo>
                  <a:lnTo>
                    <a:pt x="78" y="56"/>
                  </a:lnTo>
                  <a:lnTo>
                    <a:pt x="76" y="56"/>
                  </a:lnTo>
                  <a:lnTo>
                    <a:pt x="76" y="52"/>
                  </a:lnTo>
                  <a:lnTo>
                    <a:pt x="71" y="49"/>
                  </a:lnTo>
                  <a:lnTo>
                    <a:pt x="69" y="52"/>
                  </a:lnTo>
                  <a:lnTo>
                    <a:pt x="66" y="47"/>
                  </a:lnTo>
                  <a:lnTo>
                    <a:pt x="64" y="47"/>
                  </a:lnTo>
                  <a:lnTo>
                    <a:pt x="62" y="49"/>
                  </a:lnTo>
                  <a:lnTo>
                    <a:pt x="59" y="47"/>
                  </a:lnTo>
                  <a:lnTo>
                    <a:pt x="57" y="45"/>
                  </a:lnTo>
                  <a:lnTo>
                    <a:pt x="62" y="40"/>
                  </a:lnTo>
                  <a:lnTo>
                    <a:pt x="64" y="33"/>
                  </a:lnTo>
                  <a:lnTo>
                    <a:pt x="62" y="28"/>
                  </a:lnTo>
                  <a:lnTo>
                    <a:pt x="64" y="28"/>
                  </a:lnTo>
                  <a:lnTo>
                    <a:pt x="62" y="26"/>
                  </a:lnTo>
                  <a:lnTo>
                    <a:pt x="59" y="21"/>
                  </a:lnTo>
                  <a:lnTo>
                    <a:pt x="57" y="21"/>
                  </a:lnTo>
                  <a:lnTo>
                    <a:pt x="52" y="26"/>
                  </a:lnTo>
                  <a:lnTo>
                    <a:pt x="50" y="26"/>
                  </a:lnTo>
                  <a:lnTo>
                    <a:pt x="43" y="21"/>
                  </a:lnTo>
                  <a:lnTo>
                    <a:pt x="45" y="16"/>
                  </a:lnTo>
                  <a:lnTo>
                    <a:pt x="45" y="9"/>
                  </a:lnTo>
                  <a:lnTo>
                    <a:pt x="40" y="7"/>
                  </a:lnTo>
                  <a:lnTo>
                    <a:pt x="38" y="2"/>
                  </a:lnTo>
                  <a:lnTo>
                    <a:pt x="33" y="0"/>
                  </a:lnTo>
                  <a:lnTo>
                    <a:pt x="26" y="2"/>
                  </a:lnTo>
                  <a:lnTo>
                    <a:pt x="24" y="2"/>
                  </a:lnTo>
                  <a:lnTo>
                    <a:pt x="19" y="4"/>
                  </a:lnTo>
                  <a:lnTo>
                    <a:pt x="19" y="4"/>
                  </a:lnTo>
                  <a:lnTo>
                    <a:pt x="17" y="9"/>
                  </a:lnTo>
                  <a:lnTo>
                    <a:pt x="17" y="12"/>
                  </a:lnTo>
                  <a:lnTo>
                    <a:pt x="14" y="14"/>
                  </a:lnTo>
                  <a:lnTo>
                    <a:pt x="12" y="19"/>
                  </a:lnTo>
                  <a:lnTo>
                    <a:pt x="14" y="21"/>
                  </a:lnTo>
                  <a:lnTo>
                    <a:pt x="9" y="26"/>
                  </a:lnTo>
                  <a:lnTo>
                    <a:pt x="5" y="28"/>
                  </a:lnTo>
                  <a:lnTo>
                    <a:pt x="2" y="33"/>
                  </a:lnTo>
                  <a:lnTo>
                    <a:pt x="0" y="38"/>
                  </a:lnTo>
                  <a:lnTo>
                    <a:pt x="7" y="38"/>
                  </a:lnTo>
                  <a:lnTo>
                    <a:pt x="9" y="38"/>
                  </a:lnTo>
                  <a:lnTo>
                    <a:pt x="9" y="38"/>
                  </a:lnTo>
                  <a:lnTo>
                    <a:pt x="7" y="42"/>
                  </a:lnTo>
                  <a:lnTo>
                    <a:pt x="12" y="42"/>
                  </a:lnTo>
                  <a:lnTo>
                    <a:pt x="17" y="49"/>
                  </a:lnTo>
                  <a:lnTo>
                    <a:pt x="19" y="52"/>
                  </a:lnTo>
                  <a:lnTo>
                    <a:pt x="26" y="56"/>
                  </a:lnTo>
                  <a:lnTo>
                    <a:pt x="28" y="56"/>
                  </a:lnTo>
                  <a:lnTo>
                    <a:pt x="40" y="68"/>
                  </a:lnTo>
                  <a:lnTo>
                    <a:pt x="45" y="68"/>
                  </a:lnTo>
                  <a:lnTo>
                    <a:pt x="62" y="80"/>
                  </a:lnTo>
                  <a:lnTo>
                    <a:pt x="80" y="87"/>
                  </a:lnTo>
                  <a:lnTo>
                    <a:pt x="80" y="83"/>
                  </a:lnTo>
                  <a:lnTo>
                    <a:pt x="78" y="80"/>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660" name="Freeform 956"/>
            <p:cNvSpPr>
              <a:spLocks/>
            </p:cNvSpPr>
            <p:nvPr/>
          </p:nvSpPr>
          <p:spPr bwMode="auto">
            <a:xfrm>
              <a:off x="5708052" y="4384030"/>
              <a:ext cx="151598" cy="158761"/>
            </a:xfrm>
            <a:custGeom>
              <a:avLst/>
              <a:gdLst>
                <a:gd name="T0" fmla="*/ 123 w 127"/>
                <a:gd name="T1" fmla="*/ 114 h 133"/>
                <a:gd name="T2" fmla="*/ 120 w 127"/>
                <a:gd name="T3" fmla="*/ 104 h 133"/>
                <a:gd name="T4" fmla="*/ 116 w 127"/>
                <a:gd name="T5" fmla="*/ 99 h 133"/>
                <a:gd name="T6" fmla="*/ 111 w 127"/>
                <a:gd name="T7" fmla="*/ 88 h 133"/>
                <a:gd name="T8" fmla="*/ 111 w 127"/>
                <a:gd name="T9" fmla="*/ 85 h 133"/>
                <a:gd name="T10" fmla="*/ 113 w 127"/>
                <a:gd name="T11" fmla="*/ 73 h 133"/>
                <a:gd name="T12" fmla="*/ 116 w 127"/>
                <a:gd name="T13" fmla="*/ 66 h 133"/>
                <a:gd name="T14" fmla="*/ 120 w 127"/>
                <a:gd name="T15" fmla="*/ 52 h 133"/>
                <a:gd name="T16" fmla="*/ 125 w 127"/>
                <a:gd name="T17" fmla="*/ 45 h 133"/>
                <a:gd name="T18" fmla="*/ 125 w 127"/>
                <a:gd name="T19" fmla="*/ 36 h 133"/>
                <a:gd name="T20" fmla="*/ 123 w 127"/>
                <a:gd name="T21" fmla="*/ 29 h 133"/>
                <a:gd name="T22" fmla="*/ 123 w 127"/>
                <a:gd name="T23" fmla="*/ 19 h 133"/>
                <a:gd name="T24" fmla="*/ 118 w 127"/>
                <a:gd name="T25" fmla="*/ 17 h 133"/>
                <a:gd name="T26" fmla="*/ 113 w 127"/>
                <a:gd name="T27" fmla="*/ 14 h 133"/>
                <a:gd name="T28" fmla="*/ 104 w 127"/>
                <a:gd name="T29" fmla="*/ 19 h 133"/>
                <a:gd name="T30" fmla="*/ 94 w 127"/>
                <a:gd name="T31" fmla="*/ 12 h 133"/>
                <a:gd name="T32" fmla="*/ 87 w 127"/>
                <a:gd name="T33" fmla="*/ 10 h 133"/>
                <a:gd name="T34" fmla="*/ 83 w 127"/>
                <a:gd name="T35" fmla="*/ 7 h 133"/>
                <a:gd name="T36" fmla="*/ 68 w 127"/>
                <a:gd name="T37" fmla="*/ 0 h 133"/>
                <a:gd name="T38" fmla="*/ 61 w 127"/>
                <a:gd name="T39" fmla="*/ 7 h 133"/>
                <a:gd name="T40" fmla="*/ 54 w 127"/>
                <a:gd name="T41" fmla="*/ 2 h 133"/>
                <a:gd name="T42" fmla="*/ 49 w 127"/>
                <a:gd name="T43" fmla="*/ 0 h 133"/>
                <a:gd name="T44" fmla="*/ 42 w 127"/>
                <a:gd name="T45" fmla="*/ 2 h 133"/>
                <a:gd name="T46" fmla="*/ 33 w 127"/>
                <a:gd name="T47" fmla="*/ 5 h 133"/>
                <a:gd name="T48" fmla="*/ 26 w 127"/>
                <a:gd name="T49" fmla="*/ 2 h 133"/>
                <a:gd name="T50" fmla="*/ 12 w 127"/>
                <a:gd name="T51" fmla="*/ 10 h 133"/>
                <a:gd name="T52" fmla="*/ 12 w 127"/>
                <a:gd name="T53" fmla="*/ 14 h 133"/>
                <a:gd name="T54" fmla="*/ 12 w 127"/>
                <a:gd name="T55" fmla="*/ 26 h 133"/>
                <a:gd name="T56" fmla="*/ 14 w 127"/>
                <a:gd name="T57" fmla="*/ 36 h 133"/>
                <a:gd name="T58" fmla="*/ 16 w 127"/>
                <a:gd name="T59" fmla="*/ 43 h 133"/>
                <a:gd name="T60" fmla="*/ 12 w 127"/>
                <a:gd name="T61" fmla="*/ 43 h 133"/>
                <a:gd name="T62" fmla="*/ 14 w 127"/>
                <a:gd name="T63" fmla="*/ 50 h 133"/>
                <a:gd name="T64" fmla="*/ 16 w 127"/>
                <a:gd name="T65" fmla="*/ 57 h 133"/>
                <a:gd name="T66" fmla="*/ 7 w 127"/>
                <a:gd name="T67" fmla="*/ 69 h 133"/>
                <a:gd name="T68" fmla="*/ 7 w 127"/>
                <a:gd name="T69" fmla="*/ 76 h 133"/>
                <a:gd name="T70" fmla="*/ 0 w 127"/>
                <a:gd name="T71" fmla="*/ 88 h 133"/>
                <a:gd name="T72" fmla="*/ 5 w 127"/>
                <a:gd name="T73" fmla="*/ 92 h 133"/>
                <a:gd name="T74" fmla="*/ 9 w 127"/>
                <a:gd name="T75" fmla="*/ 90 h 133"/>
                <a:gd name="T76" fmla="*/ 14 w 127"/>
                <a:gd name="T77" fmla="*/ 92 h 133"/>
                <a:gd name="T78" fmla="*/ 19 w 127"/>
                <a:gd name="T79" fmla="*/ 99 h 133"/>
                <a:gd name="T80" fmla="*/ 26 w 127"/>
                <a:gd name="T81" fmla="*/ 99 h 133"/>
                <a:gd name="T82" fmla="*/ 23 w 127"/>
                <a:gd name="T83" fmla="*/ 107 h 133"/>
                <a:gd name="T84" fmla="*/ 23 w 127"/>
                <a:gd name="T85" fmla="*/ 111 h 133"/>
                <a:gd name="T86" fmla="*/ 23 w 127"/>
                <a:gd name="T87" fmla="*/ 118 h 133"/>
                <a:gd name="T88" fmla="*/ 23 w 127"/>
                <a:gd name="T89" fmla="*/ 126 h 133"/>
                <a:gd name="T90" fmla="*/ 26 w 127"/>
                <a:gd name="T91" fmla="*/ 133 h 133"/>
                <a:gd name="T92" fmla="*/ 38 w 127"/>
                <a:gd name="T93" fmla="*/ 126 h 133"/>
                <a:gd name="T94" fmla="*/ 52 w 127"/>
                <a:gd name="T95" fmla="*/ 118 h 133"/>
                <a:gd name="T96" fmla="*/ 61 w 127"/>
                <a:gd name="T97" fmla="*/ 116 h 133"/>
                <a:gd name="T98" fmla="*/ 97 w 127"/>
                <a:gd name="T99" fmla="*/ 111 h 133"/>
                <a:gd name="T100" fmla="*/ 109 w 127"/>
                <a:gd name="T101" fmla="*/ 111 h 133"/>
                <a:gd name="T102" fmla="*/ 113 w 127"/>
                <a:gd name="T103" fmla="*/ 116 h 133"/>
                <a:gd name="T104" fmla="*/ 120 w 127"/>
                <a:gd name="T105" fmla="*/ 114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27" h="133">
                  <a:moveTo>
                    <a:pt x="120" y="114"/>
                  </a:moveTo>
                  <a:lnTo>
                    <a:pt x="123" y="114"/>
                  </a:lnTo>
                  <a:lnTo>
                    <a:pt x="123" y="109"/>
                  </a:lnTo>
                  <a:lnTo>
                    <a:pt x="120" y="104"/>
                  </a:lnTo>
                  <a:lnTo>
                    <a:pt x="116" y="104"/>
                  </a:lnTo>
                  <a:lnTo>
                    <a:pt x="116" y="99"/>
                  </a:lnTo>
                  <a:lnTo>
                    <a:pt x="113" y="90"/>
                  </a:lnTo>
                  <a:lnTo>
                    <a:pt x="111" y="88"/>
                  </a:lnTo>
                  <a:lnTo>
                    <a:pt x="111" y="85"/>
                  </a:lnTo>
                  <a:lnTo>
                    <a:pt x="111" y="85"/>
                  </a:lnTo>
                  <a:lnTo>
                    <a:pt x="111" y="76"/>
                  </a:lnTo>
                  <a:lnTo>
                    <a:pt x="113" y="73"/>
                  </a:lnTo>
                  <a:lnTo>
                    <a:pt x="113" y="69"/>
                  </a:lnTo>
                  <a:lnTo>
                    <a:pt x="116" y="66"/>
                  </a:lnTo>
                  <a:lnTo>
                    <a:pt x="116" y="62"/>
                  </a:lnTo>
                  <a:lnTo>
                    <a:pt x="120" y="52"/>
                  </a:lnTo>
                  <a:lnTo>
                    <a:pt x="125" y="50"/>
                  </a:lnTo>
                  <a:lnTo>
                    <a:pt x="125" y="45"/>
                  </a:lnTo>
                  <a:lnTo>
                    <a:pt x="127" y="40"/>
                  </a:lnTo>
                  <a:lnTo>
                    <a:pt x="125" y="36"/>
                  </a:lnTo>
                  <a:lnTo>
                    <a:pt x="123" y="33"/>
                  </a:lnTo>
                  <a:lnTo>
                    <a:pt x="123" y="29"/>
                  </a:lnTo>
                  <a:lnTo>
                    <a:pt x="120" y="26"/>
                  </a:lnTo>
                  <a:lnTo>
                    <a:pt x="123" y="19"/>
                  </a:lnTo>
                  <a:lnTo>
                    <a:pt x="123" y="17"/>
                  </a:lnTo>
                  <a:lnTo>
                    <a:pt x="118" y="17"/>
                  </a:lnTo>
                  <a:lnTo>
                    <a:pt x="116" y="14"/>
                  </a:lnTo>
                  <a:lnTo>
                    <a:pt x="113" y="14"/>
                  </a:lnTo>
                  <a:lnTo>
                    <a:pt x="109" y="17"/>
                  </a:lnTo>
                  <a:lnTo>
                    <a:pt x="104" y="19"/>
                  </a:lnTo>
                  <a:lnTo>
                    <a:pt x="97" y="14"/>
                  </a:lnTo>
                  <a:lnTo>
                    <a:pt x="94" y="12"/>
                  </a:lnTo>
                  <a:lnTo>
                    <a:pt x="90" y="10"/>
                  </a:lnTo>
                  <a:lnTo>
                    <a:pt x="87" y="10"/>
                  </a:lnTo>
                  <a:lnTo>
                    <a:pt x="85" y="7"/>
                  </a:lnTo>
                  <a:lnTo>
                    <a:pt x="83" y="7"/>
                  </a:lnTo>
                  <a:lnTo>
                    <a:pt x="75" y="5"/>
                  </a:lnTo>
                  <a:lnTo>
                    <a:pt x="68" y="0"/>
                  </a:lnTo>
                  <a:lnTo>
                    <a:pt x="66" y="2"/>
                  </a:lnTo>
                  <a:lnTo>
                    <a:pt x="61" y="7"/>
                  </a:lnTo>
                  <a:lnTo>
                    <a:pt x="57" y="5"/>
                  </a:lnTo>
                  <a:lnTo>
                    <a:pt x="54" y="2"/>
                  </a:lnTo>
                  <a:lnTo>
                    <a:pt x="54" y="2"/>
                  </a:lnTo>
                  <a:lnTo>
                    <a:pt x="49" y="0"/>
                  </a:lnTo>
                  <a:lnTo>
                    <a:pt x="42" y="2"/>
                  </a:lnTo>
                  <a:lnTo>
                    <a:pt x="42" y="2"/>
                  </a:lnTo>
                  <a:lnTo>
                    <a:pt x="42" y="5"/>
                  </a:lnTo>
                  <a:lnTo>
                    <a:pt x="33" y="5"/>
                  </a:lnTo>
                  <a:lnTo>
                    <a:pt x="28" y="2"/>
                  </a:lnTo>
                  <a:lnTo>
                    <a:pt x="26" y="2"/>
                  </a:lnTo>
                  <a:lnTo>
                    <a:pt x="19" y="7"/>
                  </a:lnTo>
                  <a:lnTo>
                    <a:pt x="12" y="10"/>
                  </a:lnTo>
                  <a:lnTo>
                    <a:pt x="12" y="12"/>
                  </a:lnTo>
                  <a:lnTo>
                    <a:pt x="12" y="14"/>
                  </a:lnTo>
                  <a:lnTo>
                    <a:pt x="12" y="24"/>
                  </a:lnTo>
                  <a:lnTo>
                    <a:pt x="12" y="26"/>
                  </a:lnTo>
                  <a:lnTo>
                    <a:pt x="12" y="33"/>
                  </a:lnTo>
                  <a:lnTo>
                    <a:pt x="14" y="36"/>
                  </a:lnTo>
                  <a:lnTo>
                    <a:pt x="16" y="40"/>
                  </a:lnTo>
                  <a:lnTo>
                    <a:pt x="16" y="43"/>
                  </a:lnTo>
                  <a:lnTo>
                    <a:pt x="14" y="43"/>
                  </a:lnTo>
                  <a:lnTo>
                    <a:pt x="12" y="43"/>
                  </a:lnTo>
                  <a:lnTo>
                    <a:pt x="12" y="45"/>
                  </a:lnTo>
                  <a:lnTo>
                    <a:pt x="14" y="50"/>
                  </a:lnTo>
                  <a:lnTo>
                    <a:pt x="16" y="52"/>
                  </a:lnTo>
                  <a:lnTo>
                    <a:pt x="16" y="57"/>
                  </a:lnTo>
                  <a:lnTo>
                    <a:pt x="9" y="69"/>
                  </a:lnTo>
                  <a:lnTo>
                    <a:pt x="7" y="69"/>
                  </a:lnTo>
                  <a:lnTo>
                    <a:pt x="5" y="71"/>
                  </a:lnTo>
                  <a:lnTo>
                    <a:pt x="7" y="76"/>
                  </a:lnTo>
                  <a:lnTo>
                    <a:pt x="5" y="83"/>
                  </a:lnTo>
                  <a:lnTo>
                    <a:pt x="0" y="88"/>
                  </a:lnTo>
                  <a:lnTo>
                    <a:pt x="2" y="90"/>
                  </a:lnTo>
                  <a:lnTo>
                    <a:pt x="5" y="92"/>
                  </a:lnTo>
                  <a:lnTo>
                    <a:pt x="7" y="90"/>
                  </a:lnTo>
                  <a:lnTo>
                    <a:pt x="9" y="90"/>
                  </a:lnTo>
                  <a:lnTo>
                    <a:pt x="12" y="95"/>
                  </a:lnTo>
                  <a:lnTo>
                    <a:pt x="14" y="92"/>
                  </a:lnTo>
                  <a:lnTo>
                    <a:pt x="19" y="95"/>
                  </a:lnTo>
                  <a:lnTo>
                    <a:pt x="19" y="99"/>
                  </a:lnTo>
                  <a:lnTo>
                    <a:pt x="21" y="99"/>
                  </a:lnTo>
                  <a:lnTo>
                    <a:pt x="26" y="99"/>
                  </a:lnTo>
                  <a:lnTo>
                    <a:pt x="26" y="104"/>
                  </a:lnTo>
                  <a:lnTo>
                    <a:pt x="23" y="107"/>
                  </a:lnTo>
                  <a:lnTo>
                    <a:pt x="23" y="109"/>
                  </a:lnTo>
                  <a:lnTo>
                    <a:pt x="23" y="111"/>
                  </a:lnTo>
                  <a:lnTo>
                    <a:pt x="21" y="116"/>
                  </a:lnTo>
                  <a:lnTo>
                    <a:pt x="23" y="118"/>
                  </a:lnTo>
                  <a:lnTo>
                    <a:pt x="21" y="123"/>
                  </a:lnTo>
                  <a:lnTo>
                    <a:pt x="23" y="126"/>
                  </a:lnTo>
                  <a:lnTo>
                    <a:pt x="23" y="130"/>
                  </a:lnTo>
                  <a:lnTo>
                    <a:pt x="26" y="133"/>
                  </a:lnTo>
                  <a:lnTo>
                    <a:pt x="33" y="126"/>
                  </a:lnTo>
                  <a:lnTo>
                    <a:pt x="38" y="126"/>
                  </a:lnTo>
                  <a:lnTo>
                    <a:pt x="38" y="123"/>
                  </a:lnTo>
                  <a:lnTo>
                    <a:pt x="52" y="118"/>
                  </a:lnTo>
                  <a:lnTo>
                    <a:pt x="52" y="116"/>
                  </a:lnTo>
                  <a:lnTo>
                    <a:pt x="61" y="116"/>
                  </a:lnTo>
                  <a:lnTo>
                    <a:pt x="87" y="116"/>
                  </a:lnTo>
                  <a:lnTo>
                    <a:pt x="97" y="111"/>
                  </a:lnTo>
                  <a:lnTo>
                    <a:pt x="106" y="116"/>
                  </a:lnTo>
                  <a:lnTo>
                    <a:pt x="109" y="111"/>
                  </a:lnTo>
                  <a:lnTo>
                    <a:pt x="111" y="111"/>
                  </a:lnTo>
                  <a:lnTo>
                    <a:pt x="113" y="116"/>
                  </a:lnTo>
                  <a:lnTo>
                    <a:pt x="116" y="114"/>
                  </a:lnTo>
                  <a:lnTo>
                    <a:pt x="120" y="114"/>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661" name="Freeform 957"/>
            <p:cNvSpPr>
              <a:spLocks/>
            </p:cNvSpPr>
            <p:nvPr/>
          </p:nvSpPr>
          <p:spPr bwMode="auto">
            <a:xfrm>
              <a:off x="5840552" y="4369706"/>
              <a:ext cx="101464" cy="161148"/>
            </a:xfrm>
            <a:custGeom>
              <a:avLst/>
              <a:gdLst>
                <a:gd name="T0" fmla="*/ 78 w 85"/>
                <a:gd name="T1" fmla="*/ 104 h 135"/>
                <a:gd name="T2" fmla="*/ 76 w 85"/>
                <a:gd name="T3" fmla="*/ 95 h 135"/>
                <a:gd name="T4" fmla="*/ 76 w 85"/>
                <a:gd name="T5" fmla="*/ 85 h 135"/>
                <a:gd name="T6" fmla="*/ 78 w 85"/>
                <a:gd name="T7" fmla="*/ 69 h 135"/>
                <a:gd name="T8" fmla="*/ 76 w 85"/>
                <a:gd name="T9" fmla="*/ 59 h 135"/>
                <a:gd name="T10" fmla="*/ 78 w 85"/>
                <a:gd name="T11" fmla="*/ 55 h 135"/>
                <a:gd name="T12" fmla="*/ 76 w 85"/>
                <a:gd name="T13" fmla="*/ 48 h 135"/>
                <a:gd name="T14" fmla="*/ 76 w 85"/>
                <a:gd name="T15" fmla="*/ 43 h 135"/>
                <a:gd name="T16" fmla="*/ 73 w 85"/>
                <a:gd name="T17" fmla="*/ 36 h 135"/>
                <a:gd name="T18" fmla="*/ 71 w 85"/>
                <a:gd name="T19" fmla="*/ 26 h 135"/>
                <a:gd name="T20" fmla="*/ 68 w 85"/>
                <a:gd name="T21" fmla="*/ 17 h 135"/>
                <a:gd name="T22" fmla="*/ 64 w 85"/>
                <a:gd name="T23" fmla="*/ 10 h 135"/>
                <a:gd name="T24" fmla="*/ 61 w 85"/>
                <a:gd name="T25" fmla="*/ 5 h 135"/>
                <a:gd name="T26" fmla="*/ 57 w 85"/>
                <a:gd name="T27" fmla="*/ 0 h 135"/>
                <a:gd name="T28" fmla="*/ 47 w 85"/>
                <a:gd name="T29" fmla="*/ 3 h 135"/>
                <a:gd name="T30" fmla="*/ 31 w 85"/>
                <a:gd name="T31" fmla="*/ 3 h 135"/>
                <a:gd name="T32" fmla="*/ 14 w 85"/>
                <a:gd name="T33" fmla="*/ 5 h 135"/>
                <a:gd name="T34" fmla="*/ 5 w 85"/>
                <a:gd name="T35" fmla="*/ 10 h 135"/>
                <a:gd name="T36" fmla="*/ 9 w 85"/>
                <a:gd name="T37" fmla="*/ 17 h 135"/>
                <a:gd name="T38" fmla="*/ 12 w 85"/>
                <a:gd name="T39" fmla="*/ 31 h 135"/>
                <a:gd name="T40" fmla="*/ 12 w 85"/>
                <a:gd name="T41" fmla="*/ 41 h 135"/>
                <a:gd name="T42" fmla="*/ 14 w 85"/>
                <a:gd name="T43" fmla="*/ 48 h 135"/>
                <a:gd name="T44" fmla="*/ 14 w 85"/>
                <a:gd name="T45" fmla="*/ 57 h 135"/>
                <a:gd name="T46" fmla="*/ 9 w 85"/>
                <a:gd name="T47" fmla="*/ 64 h 135"/>
                <a:gd name="T48" fmla="*/ 5 w 85"/>
                <a:gd name="T49" fmla="*/ 78 h 135"/>
                <a:gd name="T50" fmla="*/ 2 w 85"/>
                <a:gd name="T51" fmla="*/ 85 h 135"/>
                <a:gd name="T52" fmla="*/ 0 w 85"/>
                <a:gd name="T53" fmla="*/ 97 h 135"/>
                <a:gd name="T54" fmla="*/ 0 w 85"/>
                <a:gd name="T55" fmla="*/ 100 h 135"/>
                <a:gd name="T56" fmla="*/ 5 w 85"/>
                <a:gd name="T57" fmla="*/ 111 h 135"/>
                <a:gd name="T58" fmla="*/ 9 w 85"/>
                <a:gd name="T59" fmla="*/ 116 h 135"/>
                <a:gd name="T60" fmla="*/ 12 w 85"/>
                <a:gd name="T61" fmla="*/ 126 h 135"/>
                <a:gd name="T62" fmla="*/ 5 w 85"/>
                <a:gd name="T63" fmla="*/ 126 h 135"/>
                <a:gd name="T64" fmla="*/ 5 w 85"/>
                <a:gd name="T65" fmla="*/ 130 h 135"/>
                <a:gd name="T66" fmla="*/ 24 w 85"/>
                <a:gd name="T67" fmla="*/ 135 h 135"/>
                <a:gd name="T68" fmla="*/ 52 w 85"/>
                <a:gd name="T69" fmla="*/ 126 h 135"/>
                <a:gd name="T70" fmla="*/ 73 w 85"/>
                <a:gd name="T71" fmla="*/ 111 h 135"/>
                <a:gd name="T72" fmla="*/ 83 w 85"/>
                <a:gd name="T73" fmla="*/ 10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85" h="135">
                  <a:moveTo>
                    <a:pt x="80" y="104"/>
                  </a:moveTo>
                  <a:lnTo>
                    <a:pt x="78" y="104"/>
                  </a:lnTo>
                  <a:lnTo>
                    <a:pt x="76" y="100"/>
                  </a:lnTo>
                  <a:lnTo>
                    <a:pt x="76" y="95"/>
                  </a:lnTo>
                  <a:lnTo>
                    <a:pt x="76" y="88"/>
                  </a:lnTo>
                  <a:lnTo>
                    <a:pt x="76" y="85"/>
                  </a:lnTo>
                  <a:lnTo>
                    <a:pt x="78" y="81"/>
                  </a:lnTo>
                  <a:lnTo>
                    <a:pt x="78" y="69"/>
                  </a:lnTo>
                  <a:lnTo>
                    <a:pt x="76" y="67"/>
                  </a:lnTo>
                  <a:lnTo>
                    <a:pt x="76" y="59"/>
                  </a:lnTo>
                  <a:lnTo>
                    <a:pt x="76" y="57"/>
                  </a:lnTo>
                  <a:lnTo>
                    <a:pt x="78" y="55"/>
                  </a:lnTo>
                  <a:lnTo>
                    <a:pt x="76" y="50"/>
                  </a:lnTo>
                  <a:lnTo>
                    <a:pt x="76" y="48"/>
                  </a:lnTo>
                  <a:lnTo>
                    <a:pt x="76" y="45"/>
                  </a:lnTo>
                  <a:lnTo>
                    <a:pt x="76" y="43"/>
                  </a:lnTo>
                  <a:lnTo>
                    <a:pt x="76" y="36"/>
                  </a:lnTo>
                  <a:lnTo>
                    <a:pt x="73" y="36"/>
                  </a:lnTo>
                  <a:lnTo>
                    <a:pt x="73" y="33"/>
                  </a:lnTo>
                  <a:lnTo>
                    <a:pt x="71" y="26"/>
                  </a:lnTo>
                  <a:lnTo>
                    <a:pt x="73" y="22"/>
                  </a:lnTo>
                  <a:lnTo>
                    <a:pt x="68" y="17"/>
                  </a:lnTo>
                  <a:lnTo>
                    <a:pt x="66" y="14"/>
                  </a:lnTo>
                  <a:lnTo>
                    <a:pt x="64" y="10"/>
                  </a:lnTo>
                  <a:lnTo>
                    <a:pt x="61" y="7"/>
                  </a:lnTo>
                  <a:lnTo>
                    <a:pt x="61" y="5"/>
                  </a:lnTo>
                  <a:lnTo>
                    <a:pt x="59" y="0"/>
                  </a:lnTo>
                  <a:lnTo>
                    <a:pt x="57" y="0"/>
                  </a:lnTo>
                  <a:lnTo>
                    <a:pt x="52" y="3"/>
                  </a:lnTo>
                  <a:lnTo>
                    <a:pt x="47" y="3"/>
                  </a:lnTo>
                  <a:lnTo>
                    <a:pt x="40" y="3"/>
                  </a:lnTo>
                  <a:lnTo>
                    <a:pt x="31" y="3"/>
                  </a:lnTo>
                  <a:lnTo>
                    <a:pt x="28" y="5"/>
                  </a:lnTo>
                  <a:lnTo>
                    <a:pt x="14" y="5"/>
                  </a:lnTo>
                  <a:lnTo>
                    <a:pt x="7" y="5"/>
                  </a:lnTo>
                  <a:lnTo>
                    <a:pt x="5" y="10"/>
                  </a:lnTo>
                  <a:lnTo>
                    <a:pt x="7" y="14"/>
                  </a:lnTo>
                  <a:lnTo>
                    <a:pt x="9" y="17"/>
                  </a:lnTo>
                  <a:lnTo>
                    <a:pt x="12" y="24"/>
                  </a:lnTo>
                  <a:lnTo>
                    <a:pt x="12" y="31"/>
                  </a:lnTo>
                  <a:lnTo>
                    <a:pt x="9" y="38"/>
                  </a:lnTo>
                  <a:lnTo>
                    <a:pt x="12" y="41"/>
                  </a:lnTo>
                  <a:lnTo>
                    <a:pt x="12" y="45"/>
                  </a:lnTo>
                  <a:lnTo>
                    <a:pt x="14" y="48"/>
                  </a:lnTo>
                  <a:lnTo>
                    <a:pt x="16" y="52"/>
                  </a:lnTo>
                  <a:lnTo>
                    <a:pt x="14" y="57"/>
                  </a:lnTo>
                  <a:lnTo>
                    <a:pt x="14" y="62"/>
                  </a:lnTo>
                  <a:lnTo>
                    <a:pt x="9" y="64"/>
                  </a:lnTo>
                  <a:lnTo>
                    <a:pt x="5" y="74"/>
                  </a:lnTo>
                  <a:lnTo>
                    <a:pt x="5" y="78"/>
                  </a:lnTo>
                  <a:lnTo>
                    <a:pt x="2" y="81"/>
                  </a:lnTo>
                  <a:lnTo>
                    <a:pt x="2" y="85"/>
                  </a:lnTo>
                  <a:lnTo>
                    <a:pt x="0" y="88"/>
                  </a:lnTo>
                  <a:lnTo>
                    <a:pt x="0" y="97"/>
                  </a:lnTo>
                  <a:lnTo>
                    <a:pt x="0" y="97"/>
                  </a:lnTo>
                  <a:lnTo>
                    <a:pt x="0" y="100"/>
                  </a:lnTo>
                  <a:lnTo>
                    <a:pt x="2" y="102"/>
                  </a:lnTo>
                  <a:lnTo>
                    <a:pt x="5" y="111"/>
                  </a:lnTo>
                  <a:lnTo>
                    <a:pt x="5" y="116"/>
                  </a:lnTo>
                  <a:lnTo>
                    <a:pt x="9" y="116"/>
                  </a:lnTo>
                  <a:lnTo>
                    <a:pt x="12" y="121"/>
                  </a:lnTo>
                  <a:lnTo>
                    <a:pt x="12" y="126"/>
                  </a:lnTo>
                  <a:lnTo>
                    <a:pt x="9" y="126"/>
                  </a:lnTo>
                  <a:lnTo>
                    <a:pt x="5" y="126"/>
                  </a:lnTo>
                  <a:lnTo>
                    <a:pt x="2" y="128"/>
                  </a:lnTo>
                  <a:lnTo>
                    <a:pt x="5" y="130"/>
                  </a:lnTo>
                  <a:lnTo>
                    <a:pt x="14" y="130"/>
                  </a:lnTo>
                  <a:lnTo>
                    <a:pt x="24" y="135"/>
                  </a:lnTo>
                  <a:lnTo>
                    <a:pt x="40" y="126"/>
                  </a:lnTo>
                  <a:lnTo>
                    <a:pt x="52" y="126"/>
                  </a:lnTo>
                  <a:lnTo>
                    <a:pt x="64" y="116"/>
                  </a:lnTo>
                  <a:lnTo>
                    <a:pt x="73" y="111"/>
                  </a:lnTo>
                  <a:lnTo>
                    <a:pt x="85" y="111"/>
                  </a:lnTo>
                  <a:lnTo>
                    <a:pt x="83" y="107"/>
                  </a:lnTo>
                  <a:lnTo>
                    <a:pt x="80" y="104"/>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662" name="Freeform 958"/>
            <p:cNvSpPr>
              <a:spLocks/>
            </p:cNvSpPr>
            <p:nvPr/>
          </p:nvSpPr>
          <p:spPr bwMode="auto">
            <a:xfrm>
              <a:off x="5910980" y="4369706"/>
              <a:ext cx="47747" cy="132499"/>
            </a:xfrm>
            <a:custGeom>
              <a:avLst/>
              <a:gdLst>
                <a:gd name="T0" fmla="*/ 38 w 40"/>
                <a:gd name="T1" fmla="*/ 95 h 111"/>
                <a:gd name="T2" fmla="*/ 38 w 40"/>
                <a:gd name="T3" fmla="*/ 90 h 111"/>
                <a:gd name="T4" fmla="*/ 36 w 40"/>
                <a:gd name="T5" fmla="*/ 85 h 111"/>
                <a:gd name="T6" fmla="*/ 38 w 40"/>
                <a:gd name="T7" fmla="*/ 59 h 111"/>
                <a:gd name="T8" fmla="*/ 38 w 40"/>
                <a:gd name="T9" fmla="*/ 57 h 111"/>
                <a:gd name="T10" fmla="*/ 40 w 40"/>
                <a:gd name="T11" fmla="*/ 55 h 111"/>
                <a:gd name="T12" fmla="*/ 40 w 40"/>
                <a:gd name="T13" fmla="*/ 50 h 111"/>
                <a:gd name="T14" fmla="*/ 38 w 40"/>
                <a:gd name="T15" fmla="*/ 45 h 111"/>
                <a:gd name="T16" fmla="*/ 38 w 40"/>
                <a:gd name="T17" fmla="*/ 41 h 111"/>
                <a:gd name="T18" fmla="*/ 36 w 40"/>
                <a:gd name="T19" fmla="*/ 31 h 111"/>
                <a:gd name="T20" fmla="*/ 33 w 40"/>
                <a:gd name="T21" fmla="*/ 22 h 111"/>
                <a:gd name="T22" fmla="*/ 31 w 40"/>
                <a:gd name="T23" fmla="*/ 19 h 111"/>
                <a:gd name="T24" fmla="*/ 28 w 40"/>
                <a:gd name="T25" fmla="*/ 17 h 111"/>
                <a:gd name="T26" fmla="*/ 21 w 40"/>
                <a:gd name="T27" fmla="*/ 14 h 111"/>
                <a:gd name="T28" fmla="*/ 21 w 40"/>
                <a:gd name="T29" fmla="*/ 7 h 111"/>
                <a:gd name="T30" fmla="*/ 21 w 40"/>
                <a:gd name="T31" fmla="*/ 5 h 111"/>
                <a:gd name="T32" fmla="*/ 2 w 40"/>
                <a:gd name="T33" fmla="*/ 0 h 111"/>
                <a:gd name="T34" fmla="*/ 0 w 40"/>
                <a:gd name="T35" fmla="*/ 0 h 111"/>
                <a:gd name="T36" fmla="*/ 0 w 40"/>
                <a:gd name="T37" fmla="*/ 0 h 111"/>
                <a:gd name="T38" fmla="*/ 2 w 40"/>
                <a:gd name="T39" fmla="*/ 5 h 111"/>
                <a:gd name="T40" fmla="*/ 2 w 40"/>
                <a:gd name="T41" fmla="*/ 7 h 111"/>
                <a:gd name="T42" fmla="*/ 5 w 40"/>
                <a:gd name="T43" fmla="*/ 10 h 111"/>
                <a:gd name="T44" fmla="*/ 7 w 40"/>
                <a:gd name="T45" fmla="*/ 14 h 111"/>
                <a:gd name="T46" fmla="*/ 9 w 40"/>
                <a:gd name="T47" fmla="*/ 17 h 111"/>
                <a:gd name="T48" fmla="*/ 14 w 40"/>
                <a:gd name="T49" fmla="*/ 22 h 111"/>
                <a:gd name="T50" fmla="*/ 12 w 40"/>
                <a:gd name="T51" fmla="*/ 26 h 111"/>
                <a:gd name="T52" fmla="*/ 14 w 40"/>
                <a:gd name="T53" fmla="*/ 33 h 111"/>
                <a:gd name="T54" fmla="*/ 14 w 40"/>
                <a:gd name="T55" fmla="*/ 36 h 111"/>
                <a:gd name="T56" fmla="*/ 17 w 40"/>
                <a:gd name="T57" fmla="*/ 36 h 111"/>
                <a:gd name="T58" fmla="*/ 17 w 40"/>
                <a:gd name="T59" fmla="*/ 43 h 111"/>
                <a:gd name="T60" fmla="*/ 17 w 40"/>
                <a:gd name="T61" fmla="*/ 45 h 111"/>
                <a:gd name="T62" fmla="*/ 17 w 40"/>
                <a:gd name="T63" fmla="*/ 48 h 111"/>
                <a:gd name="T64" fmla="*/ 17 w 40"/>
                <a:gd name="T65" fmla="*/ 50 h 111"/>
                <a:gd name="T66" fmla="*/ 19 w 40"/>
                <a:gd name="T67" fmla="*/ 55 h 111"/>
                <a:gd name="T68" fmla="*/ 17 w 40"/>
                <a:gd name="T69" fmla="*/ 57 h 111"/>
                <a:gd name="T70" fmla="*/ 17 w 40"/>
                <a:gd name="T71" fmla="*/ 59 h 111"/>
                <a:gd name="T72" fmla="*/ 17 w 40"/>
                <a:gd name="T73" fmla="*/ 67 h 111"/>
                <a:gd name="T74" fmla="*/ 19 w 40"/>
                <a:gd name="T75" fmla="*/ 69 h 111"/>
                <a:gd name="T76" fmla="*/ 19 w 40"/>
                <a:gd name="T77" fmla="*/ 81 h 111"/>
                <a:gd name="T78" fmla="*/ 17 w 40"/>
                <a:gd name="T79" fmla="*/ 85 h 111"/>
                <a:gd name="T80" fmla="*/ 17 w 40"/>
                <a:gd name="T81" fmla="*/ 88 h 111"/>
                <a:gd name="T82" fmla="*/ 17 w 40"/>
                <a:gd name="T83" fmla="*/ 95 h 111"/>
                <a:gd name="T84" fmla="*/ 17 w 40"/>
                <a:gd name="T85" fmla="*/ 100 h 111"/>
                <a:gd name="T86" fmla="*/ 19 w 40"/>
                <a:gd name="T87" fmla="*/ 104 h 111"/>
                <a:gd name="T88" fmla="*/ 21 w 40"/>
                <a:gd name="T89" fmla="*/ 104 h 111"/>
                <a:gd name="T90" fmla="*/ 24 w 40"/>
                <a:gd name="T91" fmla="*/ 107 h 111"/>
                <a:gd name="T92" fmla="*/ 26 w 40"/>
                <a:gd name="T93" fmla="*/ 111 h 111"/>
                <a:gd name="T94" fmla="*/ 26 w 40"/>
                <a:gd name="T95" fmla="*/ 109 h 111"/>
                <a:gd name="T96" fmla="*/ 38 w 40"/>
                <a:gd name="T97" fmla="*/ 104 h 111"/>
                <a:gd name="T98" fmla="*/ 40 w 40"/>
                <a:gd name="T99" fmla="*/ 104 h 111"/>
                <a:gd name="T100" fmla="*/ 40 w 40"/>
                <a:gd name="T101" fmla="*/ 100 h 111"/>
                <a:gd name="T102" fmla="*/ 38 w 40"/>
                <a:gd name="T103" fmla="*/ 95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40" h="111">
                  <a:moveTo>
                    <a:pt x="38" y="95"/>
                  </a:moveTo>
                  <a:lnTo>
                    <a:pt x="38" y="90"/>
                  </a:lnTo>
                  <a:lnTo>
                    <a:pt x="36" y="85"/>
                  </a:lnTo>
                  <a:lnTo>
                    <a:pt x="38" y="59"/>
                  </a:lnTo>
                  <a:lnTo>
                    <a:pt x="38" y="57"/>
                  </a:lnTo>
                  <a:lnTo>
                    <a:pt x="40" y="55"/>
                  </a:lnTo>
                  <a:lnTo>
                    <a:pt x="40" y="50"/>
                  </a:lnTo>
                  <a:lnTo>
                    <a:pt x="38" y="45"/>
                  </a:lnTo>
                  <a:lnTo>
                    <a:pt x="38" y="41"/>
                  </a:lnTo>
                  <a:lnTo>
                    <a:pt x="36" y="31"/>
                  </a:lnTo>
                  <a:lnTo>
                    <a:pt x="33" y="22"/>
                  </a:lnTo>
                  <a:lnTo>
                    <a:pt x="31" y="19"/>
                  </a:lnTo>
                  <a:lnTo>
                    <a:pt x="28" y="17"/>
                  </a:lnTo>
                  <a:lnTo>
                    <a:pt x="21" y="14"/>
                  </a:lnTo>
                  <a:lnTo>
                    <a:pt x="21" y="7"/>
                  </a:lnTo>
                  <a:lnTo>
                    <a:pt x="21" y="5"/>
                  </a:lnTo>
                  <a:lnTo>
                    <a:pt x="2" y="0"/>
                  </a:lnTo>
                  <a:lnTo>
                    <a:pt x="0" y="0"/>
                  </a:lnTo>
                  <a:lnTo>
                    <a:pt x="0" y="0"/>
                  </a:lnTo>
                  <a:lnTo>
                    <a:pt x="2" y="5"/>
                  </a:lnTo>
                  <a:lnTo>
                    <a:pt x="2" y="7"/>
                  </a:lnTo>
                  <a:lnTo>
                    <a:pt x="5" y="10"/>
                  </a:lnTo>
                  <a:lnTo>
                    <a:pt x="7" y="14"/>
                  </a:lnTo>
                  <a:lnTo>
                    <a:pt x="9" y="17"/>
                  </a:lnTo>
                  <a:lnTo>
                    <a:pt x="14" y="22"/>
                  </a:lnTo>
                  <a:lnTo>
                    <a:pt x="12" y="26"/>
                  </a:lnTo>
                  <a:lnTo>
                    <a:pt x="14" y="33"/>
                  </a:lnTo>
                  <a:lnTo>
                    <a:pt x="14" y="36"/>
                  </a:lnTo>
                  <a:lnTo>
                    <a:pt x="17" y="36"/>
                  </a:lnTo>
                  <a:lnTo>
                    <a:pt x="17" y="43"/>
                  </a:lnTo>
                  <a:lnTo>
                    <a:pt x="17" y="45"/>
                  </a:lnTo>
                  <a:lnTo>
                    <a:pt x="17" y="48"/>
                  </a:lnTo>
                  <a:lnTo>
                    <a:pt x="17" y="50"/>
                  </a:lnTo>
                  <a:lnTo>
                    <a:pt x="19" y="55"/>
                  </a:lnTo>
                  <a:lnTo>
                    <a:pt x="17" y="57"/>
                  </a:lnTo>
                  <a:lnTo>
                    <a:pt x="17" y="59"/>
                  </a:lnTo>
                  <a:lnTo>
                    <a:pt x="17" y="67"/>
                  </a:lnTo>
                  <a:lnTo>
                    <a:pt x="19" y="69"/>
                  </a:lnTo>
                  <a:lnTo>
                    <a:pt x="19" y="81"/>
                  </a:lnTo>
                  <a:lnTo>
                    <a:pt x="17" y="85"/>
                  </a:lnTo>
                  <a:lnTo>
                    <a:pt x="17" y="88"/>
                  </a:lnTo>
                  <a:lnTo>
                    <a:pt x="17" y="95"/>
                  </a:lnTo>
                  <a:lnTo>
                    <a:pt x="17" y="100"/>
                  </a:lnTo>
                  <a:lnTo>
                    <a:pt x="19" y="104"/>
                  </a:lnTo>
                  <a:lnTo>
                    <a:pt x="21" y="104"/>
                  </a:lnTo>
                  <a:lnTo>
                    <a:pt x="24" y="107"/>
                  </a:lnTo>
                  <a:lnTo>
                    <a:pt x="26" y="111"/>
                  </a:lnTo>
                  <a:lnTo>
                    <a:pt x="26" y="109"/>
                  </a:lnTo>
                  <a:lnTo>
                    <a:pt x="38" y="104"/>
                  </a:lnTo>
                  <a:lnTo>
                    <a:pt x="40" y="104"/>
                  </a:lnTo>
                  <a:lnTo>
                    <a:pt x="40" y="100"/>
                  </a:lnTo>
                  <a:lnTo>
                    <a:pt x="38" y="95"/>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663" name="Freeform 959"/>
            <p:cNvSpPr>
              <a:spLocks/>
            </p:cNvSpPr>
            <p:nvPr/>
          </p:nvSpPr>
          <p:spPr bwMode="auto">
            <a:xfrm>
              <a:off x="5936046" y="4336282"/>
              <a:ext cx="76396" cy="157567"/>
            </a:xfrm>
            <a:custGeom>
              <a:avLst/>
              <a:gdLst>
                <a:gd name="T0" fmla="*/ 41 w 64"/>
                <a:gd name="T1" fmla="*/ 111 h 132"/>
                <a:gd name="T2" fmla="*/ 41 w 64"/>
                <a:gd name="T3" fmla="*/ 99 h 132"/>
                <a:gd name="T4" fmla="*/ 41 w 64"/>
                <a:gd name="T5" fmla="*/ 95 h 132"/>
                <a:gd name="T6" fmla="*/ 41 w 64"/>
                <a:gd name="T7" fmla="*/ 90 h 132"/>
                <a:gd name="T8" fmla="*/ 41 w 64"/>
                <a:gd name="T9" fmla="*/ 85 h 132"/>
                <a:gd name="T10" fmla="*/ 41 w 64"/>
                <a:gd name="T11" fmla="*/ 78 h 132"/>
                <a:gd name="T12" fmla="*/ 41 w 64"/>
                <a:gd name="T13" fmla="*/ 73 h 132"/>
                <a:gd name="T14" fmla="*/ 48 w 64"/>
                <a:gd name="T15" fmla="*/ 71 h 132"/>
                <a:gd name="T16" fmla="*/ 50 w 64"/>
                <a:gd name="T17" fmla="*/ 66 h 132"/>
                <a:gd name="T18" fmla="*/ 55 w 64"/>
                <a:gd name="T19" fmla="*/ 57 h 132"/>
                <a:gd name="T20" fmla="*/ 59 w 64"/>
                <a:gd name="T21" fmla="*/ 54 h 132"/>
                <a:gd name="T22" fmla="*/ 57 w 64"/>
                <a:gd name="T23" fmla="*/ 50 h 132"/>
                <a:gd name="T24" fmla="*/ 59 w 64"/>
                <a:gd name="T25" fmla="*/ 45 h 132"/>
                <a:gd name="T26" fmla="*/ 64 w 64"/>
                <a:gd name="T27" fmla="*/ 42 h 132"/>
                <a:gd name="T28" fmla="*/ 62 w 64"/>
                <a:gd name="T29" fmla="*/ 28 h 132"/>
                <a:gd name="T30" fmla="*/ 55 w 64"/>
                <a:gd name="T31" fmla="*/ 21 h 132"/>
                <a:gd name="T32" fmla="*/ 57 w 64"/>
                <a:gd name="T33" fmla="*/ 16 h 132"/>
                <a:gd name="T34" fmla="*/ 48 w 64"/>
                <a:gd name="T35" fmla="*/ 9 h 132"/>
                <a:gd name="T36" fmla="*/ 38 w 64"/>
                <a:gd name="T37" fmla="*/ 0 h 132"/>
                <a:gd name="T38" fmla="*/ 36 w 64"/>
                <a:gd name="T39" fmla="*/ 5 h 132"/>
                <a:gd name="T40" fmla="*/ 31 w 64"/>
                <a:gd name="T41" fmla="*/ 7 h 132"/>
                <a:gd name="T42" fmla="*/ 26 w 64"/>
                <a:gd name="T43" fmla="*/ 16 h 132"/>
                <a:gd name="T44" fmla="*/ 17 w 64"/>
                <a:gd name="T45" fmla="*/ 19 h 132"/>
                <a:gd name="T46" fmla="*/ 10 w 64"/>
                <a:gd name="T47" fmla="*/ 21 h 132"/>
                <a:gd name="T48" fmla="*/ 7 w 64"/>
                <a:gd name="T49" fmla="*/ 26 h 132"/>
                <a:gd name="T50" fmla="*/ 3 w 64"/>
                <a:gd name="T51" fmla="*/ 31 h 132"/>
                <a:gd name="T52" fmla="*/ 0 w 64"/>
                <a:gd name="T53" fmla="*/ 42 h 132"/>
                <a:gd name="T54" fmla="*/ 10 w 64"/>
                <a:gd name="T55" fmla="*/ 47 h 132"/>
                <a:gd name="T56" fmla="*/ 15 w 64"/>
                <a:gd name="T57" fmla="*/ 59 h 132"/>
                <a:gd name="T58" fmla="*/ 17 w 64"/>
                <a:gd name="T59" fmla="*/ 73 h 132"/>
                <a:gd name="T60" fmla="*/ 19 w 64"/>
                <a:gd name="T61" fmla="*/ 83 h 132"/>
                <a:gd name="T62" fmla="*/ 17 w 64"/>
                <a:gd name="T63" fmla="*/ 87 h 132"/>
                <a:gd name="T64" fmla="*/ 17 w 64"/>
                <a:gd name="T65" fmla="*/ 118 h 132"/>
                <a:gd name="T66" fmla="*/ 19 w 64"/>
                <a:gd name="T67" fmla="*/ 128 h 132"/>
                <a:gd name="T68" fmla="*/ 26 w 64"/>
                <a:gd name="T69" fmla="*/ 132 h 132"/>
                <a:gd name="T70" fmla="*/ 41 w 64"/>
                <a:gd name="T71" fmla="*/ 128 h 132"/>
                <a:gd name="T72" fmla="*/ 41 w 64"/>
                <a:gd name="T73" fmla="*/ 113 h 1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4" h="132">
                  <a:moveTo>
                    <a:pt x="41" y="113"/>
                  </a:moveTo>
                  <a:lnTo>
                    <a:pt x="41" y="111"/>
                  </a:lnTo>
                  <a:lnTo>
                    <a:pt x="41" y="106"/>
                  </a:lnTo>
                  <a:lnTo>
                    <a:pt x="41" y="99"/>
                  </a:lnTo>
                  <a:lnTo>
                    <a:pt x="41" y="97"/>
                  </a:lnTo>
                  <a:lnTo>
                    <a:pt x="41" y="95"/>
                  </a:lnTo>
                  <a:lnTo>
                    <a:pt x="41" y="92"/>
                  </a:lnTo>
                  <a:lnTo>
                    <a:pt x="41" y="90"/>
                  </a:lnTo>
                  <a:lnTo>
                    <a:pt x="41" y="87"/>
                  </a:lnTo>
                  <a:lnTo>
                    <a:pt x="41" y="85"/>
                  </a:lnTo>
                  <a:lnTo>
                    <a:pt x="41" y="80"/>
                  </a:lnTo>
                  <a:lnTo>
                    <a:pt x="41" y="78"/>
                  </a:lnTo>
                  <a:lnTo>
                    <a:pt x="41" y="76"/>
                  </a:lnTo>
                  <a:lnTo>
                    <a:pt x="41" y="73"/>
                  </a:lnTo>
                  <a:lnTo>
                    <a:pt x="45" y="71"/>
                  </a:lnTo>
                  <a:lnTo>
                    <a:pt x="48" y="71"/>
                  </a:lnTo>
                  <a:lnTo>
                    <a:pt x="50" y="69"/>
                  </a:lnTo>
                  <a:lnTo>
                    <a:pt x="50" y="66"/>
                  </a:lnTo>
                  <a:lnTo>
                    <a:pt x="55" y="61"/>
                  </a:lnTo>
                  <a:lnTo>
                    <a:pt x="55" y="57"/>
                  </a:lnTo>
                  <a:lnTo>
                    <a:pt x="57" y="54"/>
                  </a:lnTo>
                  <a:lnTo>
                    <a:pt x="59" y="54"/>
                  </a:lnTo>
                  <a:lnTo>
                    <a:pt x="62" y="52"/>
                  </a:lnTo>
                  <a:lnTo>
                    <a:pt x="57" y="50"/>
                  </a:lnTo>
                  <a:lnTo>
                    <a:pt x="57" y="47"/>
                  </a:lnTo>
                  <a:lnTo>
                    <a:pt x="59" y="45"/>
                  </a:lnTo>
                  <a:lnTo>
                    <a:pt x="64" y="45"/>
                  </a:lnTo>
                  <a:lnTo>
                    <a:pt x="64" y="42"/>
                  </a:lnTo>
                  <a:lnTo>
                    <a:pt x="62" y="33"/>
                  </a:lnTo>
                  <a:lnTo>
                    <a:pt x="62" y="28"/>
                  </a:lnTo>
                  <a:lnTo>
                    <a:pt x="57" y="24"/>
                  </a:lnTo>
                  <a:lnTo>
                    <a:pt x="55" y="21"/>
                  </a:lnTo>
                  <a:lnTo>
                    <a:pt x="57" y="16"/>
                  </a:lnTo>
                  <a:lnTo>
                    <a:pt x="57" y="16"/>
                  </a:lnTo>
                  <a:lnTo>
                    <a:pt x="52" y="12"/>
                  </a:lnTo>
                  <a:lnTo>
                    <a:pt x="48" y="9"/>
                  </a:lnTo>
                  <a:lnTo>
                    <a:pt x="43" y="5"/>
                  </a:lnTo>
                  <a:lnTo>
                    <a:pt x="38" y="0"/>
                  </a:lnTo>
                  <a:lnTo>
                    <a:pt x="36" y="2"/>
                  </a:lnTo>
                  <a:lnTo>
                    <a:pt x="36" y="5"/>
                  </a:lnTo>
                  <a:lnTo>
                    <a:pt x="33" y="7"/>
                  </a:lnTo>
                  <a:lnTo>
                    <a:pt x="31" y="7"/>
                  </a:lnTo>
                  <a:lnTo>
                    <a:pt x="31" y="9"/>
                  </a:lnTo>
                  <a:lnTo>
                    <a:pt x="26" y="16"/>
                  </a:lnTo>
                  <a:lnTo>
                    <a:pt x="22" y="16"/>
                  </a:lnTo>
                  <a:lnTo>
                    <a:pt x="17" y="19"/>
                  </a:lnTo>
                  <a:lnTo>
                    <a:pt x="15" y="19"/>
                  </a:lnTo>
                  <a:lnTo>
                    <a:pt x="10" y="21"/>
                  </a:lnTo>
                  <a:lnTo>
                    <a:pt x="10" y="24"/>
                  </a:lnTo>
                  <a:lnTo>
                    <a:pt x="7" y="26"/>
                  </a:lnTo>
                  <a:lnTo>
                    <a:pt x="7" y="31"/>
                  </a:lnTo>
                  <a:lnTo>
                    <a:pt x="3" y="31"/>
                  </a:lnTo>
                  <a:lnTo>
                    <a:pt x="0" y="35"/>
                  </a:lnTo>
                  <a:lnTo>
                    <a:pt x="0" y="42"/>
                  </a:lnTo>
                  <a:lnTo>
                    <a:pt x="7" y="45"/>
                  </a:lnTo>
                  <a:lnTo>
                    <a:pt x="10" y="47"/>
                  </a:lnTo>
                  <a:lnTo>
                    <a:pt x="12" y="50"/>
                  </a:lnTo>
                  <a:lnTo>
                    <a:pt x="15" y="59"/>
                  </a:lnTo>
                  <a:lnTo>
                    <a:pt x="17" y="69"/>
                  </a:lnTo>
                  <a:lnTo>
                    <a:pt x="17" y="73"/>
                  </a:lnTo>
                  <a:lnTo>
                    <a:pt x="19" y="78"/>
                  </a:lnTo>
                  <a:lnTo>
                    <a:pt x="19" y="83"/>
                  </a:lnTo>
                  <a:lnTo>
                    <a:pt x="17" y="85"/>
                  </a:lnTo>
                  <a:lnTo>
                    <a:pt x="17" y="87"/>
                  </a:lnTo>
                  <a:lnTo>
                    <a:pt x="15" y="113"/>
                  </a:lnTo>
                  <a:lnTo>
                    <a:pt x="17" y="118"/>
                  </a:lnTo>
                  <a:lnTo>
                    <a:pt x="17" y="123"/>
                  </a:lnTo>
                  <a:lnTo>
                    <a:pt x="19" y="128"/>
                  </a:lnTo>
                  <a:lnTo>
                    <a:pt x="19" y="132"/>
                  </a:lnTo>
                  <a:lnTo>
                    <a:pt x="26" y="132"/>
                  </a:lnTo>
                  <a:lnTo>
                    <a:pt x="41" y="128"/>
                  </a:lnTo>
                  <a:lnTo>
                    <a:pt x="41" y="128"/>
                  </a:lnTo>
                  <a:lnTo>
                    <a:pt x="41" y="123"/>
                  </a:lnTo>
                  <a:lnTo>
                    <a:pt x="41" y="113"/>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664" name="Freeform 960"/>
            <p:cNvSpPr>
              <a:spLocks/>
            </p:cNvSpPr>
            <p:nvPr/>
          </p:nvSpPr>
          <p:spPr bwMode="auto">
            <a:xfrm>
              <a:off x="6233274" y="4061735"/>
              <a:ext cx="253061" cy="404660"/>
            </a:xfrm>
            <a:custGeom>
              <a:avLst/>
              <a:gdLst>
                <a:gd name="T0" fmla="*/ 26 w 212"/>
                <a:gd name="T1" fmla="*/ 12 h 339"/>
                <a:gd name="T2" fmla="*/ 35 w 212"/>
                <a:gd name="T3" fmla="*/ 48 h 339"/>
                <a:gd name="T4" fmla="*/ 45 w 212"/>
                <a:gd name="T5" fmla="*/ 76 h 339"/>
                <a:gd name="T6" fmla="*/ 7 w 212"/>
                <a:gd name="T7" fmla="*/ 178 h 339"/>
                <a:gd name="T8" fmla="*/ 0 w 212"/>
                <a:gd name="T9" fmla="*/ 180 h 339"/>
                <a:gd name="T10" fmla="*/ 4 w 212"/>
                <a:gd name="T11" fmla="*/ 211 h 339"/>
                <a:gd name="T12" fmla="*/ 14 w 212"/>
                <a:gd name="T13" fmla="*/ 223 h 339"/>
                <a:gd name="T14" fmla="*/ 28 w 212"/>
                <a:gd name="T15" fmla="*/ 237 h 339"/>
                <a:gd name="T16" fmla="*/ 33 w 212"/>
                <a:gd name="T17" fmla="*/ 249 h 339"/>
                <a:gd name="T18" fmla="*/ 33 w 212"/>
                <a:gd name="T19" fmla="*/ 256 h 339"/>
                <a:gd name="T20" fmla="*/ 30 w 212"/>
                <a:gd name="T21" fmla="*/ 265 h 339"/>
                <a:gd name="T22" fmla="*/ 37 w 212"/>
                <a:gd name="T23" fmla="*/ 277 h 339"/>
                <a:gd name="T24" fmla="*/ 45 w 212"/>
                <a:gd name="T25" fmla="*/ 287 h 339"/>
                <a:gd name="T26" fmla="*/ 37 w 212"/>
                <a:gd name="T27" fmla="*/ 287 h 339"/>
                <a:gd name="T28" fmla="*/ 28 w 212"/>
                <a:gd name="T29" fmla="*/ 284 h 339"/>
                <a:gd name="T30" fmla="*/ 19 w 212"/>
                <a:gd name="T31" fmla="*/ 284 h 339"/>
                <a:gd name="T32" fmla="*/ 14 w 212"/>
                <a:gd name="T33" fmla="*/ 291 h 339"/>
                <a:gd name="T34" fmla="*/ 19 w 212"/>
                <a:gd name="T35" fmla="*/ 299 h 339"/>
                <a:gd name="T36" fmla="*/ 30 w 212"/>
                <a:gd name="T37" fmla="*/ 308 h 339"/>
                <a:gd name="T38" fmla="*/ 42 w 212"/>
                <a:gd name="T39" fmla="*/ 325 h 339"/>
                <a:gd name="T40" fmla="*/ 49 w 212"/>
                <a:gd name="T41" fmla="*/ 334 h 339"/>
                <a:gd name="T42" fmla="*/ 56 w 212"/>
                <a:gd name="T43" fmla="*/ 339 h 339"/>
                <a:gd name="T44" fmla="*/ 63 w 212"/>
                <a:gd name="T45" fmla="*/ 329 h 339"/>
                <a:gd name="T46" fmla="*/ 71 w 212"/>
                <a:gd name="T47" fmla="*/ 334 h 339"/>
                <a:gd name="T48" fmla="*/ 80 w 212"/>
                <a:gd name="T49" fmla="*/ 332 h 339"/>
                <a:gd name="T50" fmla="*/ 104 w 212"/>
                <a:gd name="T51" fmla="*/ 322 h 339"/>
                <a:gd name="T52" fmla="*/ 118 w 212"/>
                <a:gd name="T53" fmla="*/ 315 h 339"/>
                <a:gd name="T54" fmla="*/ 111 w 212"/>
                <a:gd name="T55" fmla="*/ 308 h 339"/>
                <a:gd name="T56" fmla="*/ 118 w 212"/>
                <a:gd name="T57" fmla="*/ 303 h 339"/>
                <a:gd name="T58" fmla="*/ 130 w 212"/>
                <a:gd name="T59" fmla="*/ 306 h 339"/>
                <a:gd name="T60" fmla="*/ 149 w 212"/>
                <a:gd name="T61" fmla="*/ 301 h 339"/>
                <a:gd name="T62" fmla="*/ 151 w 212"/>
                <a:gd name="T63" fmla="*/ 294 h 339"/>
                <a:gd name="T64" fmla="*/ 156 w 212"/>
                <a:gd name="T65" fmla="*/ 284 h 339"/>
                <a:gd name="T66" fmla="*/ 163 w 212"/>
                <a:gd name="T67" fmla="*/ 282 h 339"/>
                <a:gd name="T68" fmla="*/ 168 w 212"/>
                <a:gd name="T69" fmla="*/ 272 h 339"/>
                <a:gd name="T70" fmla="*/ 177 w 212"/>
                <a:gd name="T71" fmla="*/ 265 h 339"/>
                <a:gd name="T72" fmla="*/ 189 w 212"/>
                <a:gd name="T73" fmla="*/ 263 h 339"/>
                <a:gd name="T74" fmla="*/ 191 w 212"/>
                <a:gd name="T75" fmla="*/ 258 h 339"/>
                <a:gd name="T76" fmla="*/ 184 w 212"/>
                <a:gd name="T77" fmla="*/ 251 h 339"/>
                <a:gd name="T78" fmla="*/ 179 w 212"/>
                <a:gd name="T79" fmla="*/ 237 h 339"/>
                <a:gd name="T80" fmla="*/ 182 w 212"/>
                <a:gd name="T81" fmla="*/ 232 h 339"/>
                <a:gd name="T82" fmla="*/ 175 w 212"/>
                <a:gd name="T83" fmla="*/ 232 h 339"/>
                <a:gd name="T84" fmla="*/ 177 w 212"/>
                <a:gd name="T85" fmla="*/ 218 h 339"/>
                <a:gd name="T86" fmla="*/ 177 w 212"/>
                <a:gd name="T87" fmla="*/ 209 h 339"/>
                <a:gd name="T88" fmla="*/ 184 w 212"/>
                <a:gd name="T89" fmla="*/ 199 h 339"/>
                <a:gd name="T90" fmla="*/ 184 w 212"/>
                <a:gd name="T91" fmla="*/ 190 h 339"/>
                <a:gd name="T92" fmla="*/ 196 w 212"/>
                <a:gd name="T93" fmla="*/ 175 h 339"/>
                <a:gd name="T94" fmla="*/ 196 w 212"/>
                <a:gd name="T95" fmla="*/ 166 h 339"/>
                <a:gd name="T96" fmla="*/ 210 w 212"/>
                <a:gd name="T97" fmla="*/ 166 h 339"/>
                <a:gd name="T98" fmla="*/ 210 w 212"/>
                <a:gd name="T99" fmla="*/ 83 h 3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12" h="339">
                  <a:moveTo>
                    <a:pt x="47" y="0"/>
                  </a:moveTo>
                  <a:lnTo>
                    <a:pt x="23" y="10"/>
                  </a:lnTo>
                  <a:lnTo>
                    <a:pt x="26" y="12"/>
                  </a:lnTo>
                  <a:lnTo>
                    <a:pt x="35" y="41"/>
                  </a:lnTo>
                  <a:lnTo>
                    <a:pt x="35" y="45"/>
                  </a:lnTo>
                  <a:lnTo>
                    <a:pt x="35" y="48"/>
                  </a:lnTo>
                  <a:lnTo>
                    <a:pt x="49" y="64"/>
                  </a:lnTo>
                  <a:lnTo>
                    <a:pt x="47" y="74"/>
                  </a:lnTo>
                  <a:lnTo>
                    <a:pt x="45" y="76"/>
                  </a:lnTo>
                  <a:lnTo>
                    <a:pt x="40" y="114"/>
                  </a:lnTo>
                  <a:lnTo>
                    <a:pt x="40" y="145"/>
                  </a:lnTo>
                  <a:lnTo>
                    <a:pt x="7" y="178"/>
                  </a:lnTo>
                  <a:lnTo>
                    <a:pt x="4" y="180"/>
                  </a:lnTo>
                  <a:lnTo>
                    <a:pt x="2" y="180"/>
                  </a:lnTo>
                  <a:lnTo>
                    <a:pt x="0" y="180"/>
                  </a:lnTo>
                  <a:lnTo>
                    <a:pt x="0" y="185"/>
                  </a:lnTo>
                  <a:lnTo>
                    <a:pt x="2" y="209"/>
                  </a:lnTo>
                  <a:lnTo>
                    <a:pt x="4" y="211"/>
                  </a:lnTo>
                  <a:lnTo>
                    <a:pt x="9" y="218"/>
                  </a:lnTo>
                  <a:lnTo>
                    <a:pt x="11" y="223"/>
                  </a:lnTo>
                  <a:lnTo>
                    <a:pt x="14" y="223"/>
                  </a:lnTo>
                  <a:lnTo>
                    <a:pt x="23" y="228"/>
                  </a:lnTo>
                  <a:lnTo>
                    <a:pt x="28" y="232"/>
                  </a:lnTo>
                  <a:lnTo>
                    <a:pt x="28" y="237"/>
                  </a:lnTo>
                  <a:lnTo>
                    <a:pt x="30" y="239"/>
                  </a:lnTo>
                  <a:lnTo>
                    <a:pt x="30" y="244"/>
                  </a:lnTo>
                  <a:lnTo>
                    <a:pt x="33" y="249"/>
                  </a:lnTo>
                  <a:lnTo>
                    <a:pt x="33" y="251"/>
                  </a:lnTo>
                  <a:lnTo>
                    <a:pt x="33" y="254"/>
                  </a:lnTo>
                  <a:lnTo>
                    <a:pt x="33" y="256"/>
                  </a:lnTo>
                  <a:lnTo>
                    <a:pt x="35" y="258"/>
                  </a:lnTo>
                  <a:lnTo>
                    <a:pt x="33" y="263"/>
                  </a:lnTo>
                  <a:lnTo>
                    <a:pt x="30" y="265"/>
                  </a:lnTo>
                  <a:lnTo>
                    <a:pt x="30" y="270"/>
                  </a:lnTo>
                  <a:lnTo>
                    <a:pt x="35" y="275"/>
                  </a:lnTo>
                  <a:lnTo>
                    <a:pt x="37" y="277"/>
                  </a:lnTo>
                  <a:lnTo>
                    <a:pt x="37" y="280"/>
                  </a:lnTo>
                  <a:lnTo>
                    <a:pt x="45" y="284"/>
                  </a:lnTo>
                  <a:lnTo>
                    <a:pt x="45" y="287"/>
                  </a:lnTo>
                  <a:lnTo>
                    <a:pt x="45" y="287"/>
                  </a:lnTo>
                  <a:lnTo>
                    <a:pt x="40" y="287"/>
                  </a:lnTo>
                  <a:lnTo>
                    <a:pt x="37" y="287"/>
                  </a:lnTo>
                  <a:lnTo>
                    <a:pt x="35" y="284"/>
                  </a:lnTo>
                  <a:lnTo>
                    <a:pt x="30" y="287"/>
                  </a:lnTo>
                  <a:lnTo>
                    <a:pt x="28" y="284"/>
                  </a:lnTo>
                  <a:lnTo>
                    <a:pt x="26" y="287"/>
                  </a:lnTo>
                  <a:lnTo>
                    <a:pt x="23" y="284"/>
                  </a:lnTo>
                  <a:lnTo>
                    <a:pt x="19" y="284"/>
                  </a:lnTo>
                  <a:lnTo>
                    <a:pt x="16" y="284"/>
                  </a:lnTo>
                  <a:lnTo>
                    <a:pt x="16" y="289"/>
                  </a:lnTo>
                  <a:lnTo>
                    <a:pt x="14" y="291"/>
                  </a:lnTo>
                  <a:lnTo>
                    <a:pt x="14" y="294"/>
                  </a:lnTo>
                  <a:lnTo>
                    <a:pt x="16" y="296"/>
                  </a:lnTo>
                  <a:lnTo>
                    <a:pt x="19" y="299"/>
                  </a:lnTo>
                  <a:lnTo>
                    <a:pt x="19" y="301"/>
                  </a:lnTo>
                  <a:lnTo>
                    <a:pt x="21" y="301"/>
                  </a:lnTo>
                  <a:lnTo>
                    <a:pt x="30" y="308"/>
                  </a:lnTo>
                  <a:lnTo>
                    <a:pt x="37" y="315"/>
                  </a:lnTo>
                  <a:lnTo>
                    <a:pt x="40" y="317"/>
                  </a:lnTo>
                  <a:lnTo>
                    <a:pt x="42" y="325"/>
                  </a:lnTo>
                  <a:lnTo>
                    <a:pt x="47" y="329"/>
                  </a:lnTo>
                  <a:lnTo>
                    <a:pt x="47" y="332"/>
                  </a:lnTo>
                  <a:lnTo>
                    <a:pt x="49" y="334"/>
                  </a:lnTo>
                  <a:lnTo>
                    <a:pt x="49" y="339"/>
                  </a:lnTo>
                  <a:lnTo>
                    <a:pt x="54" y="339"/>
                  </a:lnTo>
                  <a:lnTo>
                    <a:pt x="56" y="339"/>
                  </a:lnTo>
                  <a:lnTo>
                    <a:pt x="61" y="339"/>
                  </a:lnTo>
                  <a:lnTo>
                    <a:pt x="63" y="334"/>
                  </a:lnTo>
                  <a:lnTo>
                    <a:pt x="63" y="329"/>
                  </a:lnTo>
                  <a:lnTo>
                    <a:pt x="66" y="327"/>
                  </a:lnTo>
                  <a:lnTo>
                    <a:pt x="68" y="329"/>
                  </a:lnTo>
                  <a:lnTo>
                    <a:pt x="71" y="334"/>
                  </a:lnTo>
                  <a:lnTo>
                    <a:pt x="73" y="336"/>
                  </a:lnTo>
                  <a:lnTo>
                    <a:pt x="75" y="334"/>
                  </a:lnTo>
                  <a:lnTo>
                    <a:pt x="80" y="332"/>
                  </a:lnTo>
                  <a:lnTo>
                    <a:pt x="87" y="329"/>
                  </a:lnTo>
                  <a:lnTo>
                    <a:pt x="92" y="325"/>
                  </a:lnTo>
                  <a:lnTo>
                    <a:pt x="104" y="322"/>
                  </a:lnTo>
                  <a:lnTo>
                    <a:pt x="108" y="322"/>
                  </a:lnTo>
                  <a:lnTo>
                    <a:pt x="111" y="320"/>
                  </a:lnTo>
                  <a:lnTo>
                    <a:pt x="118" y="315"/>
                  </a:lnTo>
                  <a:lnTo>
                    <a:pt x="118" y="313"/>
                  </a:lnTo>
                  <a:lnTo>
                    <a:pt x="115" y="313"/>
                  </a:lnTo>
                  <a:lnTo>
                    <a:pt x="111" y="308"/>
                  </a:lnTo>
                  <a:lnTo>
                    <a:pt x="111" y="306"/>
                  </a:lnTo>
                  <a:lnTo>
                    <a:pt x="115" y="303"/>
                  </a:lnTo>
                  <a:lnTo>
                    <a:pt x="118" y="303"/>
                  </a:lnTo>
                  <a:lnTo>
                    <a:pt x="123" y="303"/>
                  </a:lnTo>
                  <a:lnTo>
                    <a:pt x="125" y="306"/>
                  </a:lnTo>
                  <a:lnTo>
                    <a:pt x="130" y="306"/>
                  </a:lnTo>
                  <a:lnTo>
                    <a:pt x="137" y="306"/>
                  </a:lnTo>
                  <a:lnTo>
                    <a:pt x="144" y="303"/>
                  </a:lnTo>
                  <a:lnTo>
                    <a:pt x="149" y="301"/>
                  </a:lnTo>
                  <a:lnTo>
                    <a:pt x="151" y="299"/>
                  </a:lnTo>
                  <a:lnTo>
                    <a:pt x="153" y="296"/>
                  </a:lnTo>
                  <a:lnTo>
                    <a:pt x="151" y="294"/>
                  </a:lnTo>
                  <a:lnTo>
                    <a:pt x="153" y="289"/>
                  </a:lnTo>
                  <a:lnTo>
                    <a:pt x="156" y="289"/>
                  </a:lnTo>
                  <a:lnTo>
                    <a:pt x="156" y="284"/>
                  </a:lnTo>
                  <a:lnTo>
                    <a:pt x="158" y="282"/>
                  </a:lnTo>
                  <a:lnTo>
                    <a:pt x="160" y="282"/>
                  </a:lnTo>
                  <a:lnTo>
                    <a:pt x="163" y="282"/>
                  </a:lnTo>
                  <a:lnTo>
                    <a:pt x="165" y="277"/>
                  </a:lnTo>
                  <a:lnTo>
                    <a:pt x="168" y="275"/>
                  </a:lnTo>
                  <a:lnTo>
                    <a:pt x="168" y="272"/>
                  </a:lnTo>
                  <a:lnTo>
                    <a:pt x="168" y="270"/>
                  </a:lnTo>
                  <a:lnTo>
                    <a:pt x="172" y="268"/>
                  </a:lnTo>
                  <a:lnTo>
                    <a:pt x="177" y="265"/>
                  </a:lnTo>
                  <a:lnTo>
                    <a:pt x="182" y="265"/>
                  </a:lnTo>
                  <a:lnTo>
                    <a:pt x="184" y="265"/>
                  </a:lnTo>
                  <a:lnTo>
                    <a:pt x="189" y="263"/>
                  </a:lnTo>
                  <a:lnTo>
                    <a:pt x="191" y="263"/>
                  </a:lnTo>
                  <a:lnTo>
                    <a:pt x="191" y="261"/>
                  </a:lnTo>
                  <a:lnTo>
                    <a:pt x="191" y="258"/>
                  </a:lnTo>
                  <a:lnTo>
                    <a:pt x="194" y="256"/>
                  </a:lnTo>
                  <a:lnTo>
                    <a:pt x="191" y="254"/>
                  </a:lnTo>
                  <a:lnTo>
                    <a:pt x="184" y="251"/>
                  </a:lnTo>
                  <a:lnTo>
                    <a:pt x="182" y="246"/>
                  </a:lnTo>
                  <a:lnTo>
                    <a:pt x="182" y="242"/>
                  </a:lnTo>
                  <a:lnTo>
                    <a:pt x="179" y="237"/>
                  </a:lnTo>
                  <a:lnTo>
                    <a:pt x="182" y="235"/>
                  </a:lnTo>
                  <a:lnTo>
                    <a:pt x="179" y="232"/>
                  </a:lnTo>
                  <a:lnTo>
                    <a:pt x="182" y="232"/>
                  </a:lnTo>
                  <a:lnTo>
                    <a:pt x="182" y="230"/>
                  </a:lnTo>
                  <a:lnTo>
                    <a:pt x="179" y="228"/>
                  </a:lnTo>
                  <a:lnTo>
                    <a:pt x="175" y="232"/>
                  </a:lnTo>
                  <a:lnTo>
                    <a:pt x="172" y="230"/>
                  </a:lnTo>
                  <a:lnTo>
                    <a:pt x="172" y="225"/>
                  </a:lnTo>
                  <a:lnTo>
                    <a:pt x="177" y="218"/>
                  </a:lnTo>
                  <a:lnTo>
                    <a:pt x="179" y="213"/>
                  </a:lnTo>
                  <a:lnTo>
                    <a:pt x="179" y="211"/>
                  </a:lnTo>
                  <a:lnTo>
                    <a:pt x="177" y="209"/>
                  </a:lnTo>
                  <a:lnTo>
                    <a:pt x="177" y="206"/>
                  </a:lnTo>
                  <a:lnTo>
                    <a:pt x="182" y="204"/>
                  </a:lnTo>
                  <a:lnTo>
                    <a:pt x="184" y="199"/>
                  </a:lnTo>
                  <a:lnTo>
                    <a:pt x="182" y="197"/>
                  </a:lnTo>
                  <a:lnTo>
                    <a:pt x="179" y="194"/>
                  </a:lnTo>
                  <a:lnTo>
                    <a:pt x="184" y="190"/>
                  </a:lnTo>
                  <a:lnTo>
                    <a:pt x="186" y="190"/>
                  </a:lnTo>
                  <a:lnTo>
                    <a:pt x="194" y="180"/>
                  </a:lnTo>
                  <a:lnTo>
                    <a:pt x="196" y="175"/>
                  </a:lnTo>
                  <a:lnTo>
                    <a:pt x="194" y="173"/>
                  </a:lnTo>
                  <a:lnTo>
                    <a:pt x="194" y="168"/>
                  </a:lnTo>
                  <a:lnTo>
                    <a:pt x="196" y="166"/>
                  </a:lnTo>
                  <a:lnTo>
                    <a:pt x="201" y="166"/>
                  </a:lnTo>
                  <a:lnTo>
                    <a:pt x="205" y="168"/>
                  </a:lnTo>
                  <a:lnTo>
                    <a:pt x="210" y="166"/>
                  </a:lnTo>
                  <a:lnTo>
                    <a:pt x="212" y="164"/>
                  </a:lnTo>
                  <a:lnTo>
                    <a:pt x="210" y="83"/>
                  </a:lnTo>
                  <a:lnTo>
                    <a:pt x="210" y="83"/>
                  </a:lnTo>
                  <a:lnTo>
                    <a:pt x="47" y="0"/>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665" name="Freeform 961"/>
            <p:cNvSpPr>
              <a:spLocks/>
            </p:cNvSpPr>
            <p:nvPr/>
          </p:nvSpPr>
          <p:spPr bwMode="auto">
            <a:xfrm>
              <a:off x="6204626" y="4324346"/>
              <a:ext cx="5969" cy="3581"/>
            </a:xfrm>
            <a:custGeom>
              <a:avLst/>
              <a:gdLst>
                <a:gd name="T0" fmla="*/ 0 w 5"/>
                <a:gd name="T1" fmla="*/ 3 h 3"/>
                <a:gd name="T2" fmla="*/ 0 w 5"/>
                <a:gd name="T3" fmla="*/ 3 h 3"/>
                <a:gd name="T4" fmla="*/ 5 w 5"/>
                <a:gd name="T5" fmla="*/ 3 h 3"/>
                <a:gd name="T6" fmla="*/ 5 w 5"/>
                <a:gd name="T7" fmla="*/ 0 h 3"/>
                <a:gd name="T8" fmla="*/ 0 w 5"/>
                <a:gd name="T9" fmla="*/ 3 h 3"/>
              </a:gdLst>
              <a:ahLst/>
              <a:cxnLst>
                <a:cxn ang="0">
                  <a:pos x="T0" y="T1"/>
                </a:cxn>
                <a:cxn ang="0">
                  <a:pos x="T2" y="T3"/>
                </a:cxn>
                <a:cxn ang="0">
                  <a:pos x="T4" y="T5"/>
                </a:cxn>
                <a:cxn ang="0">
                  <a:pos x="T6" y="T7"/>
                </a:cxn>
                <a:cxn ang="0">
                  <a:pos x="T8" y="T9"/>
                </a:cxn>
              </a:cxnLst>
              <a:rect l="0" t="0" r="r" b="b"/>
              <a:pathLst>
                <a:path w="5" h="3">
                  <a:moveTo>
                    <a:pt x="0" y="3"/>
                  </a:moveTo>
                  <a:lnTo>
                    <a:pt x="0" y="3"/>
                  </a:lnTo>
                  <a:lnTo>
                    <a:pt x="5" y="3"/>
                  </a:lnTo>
                  <a:lnTo>
                    <a:pt x="5" y="0"/>
                  </a:lnTo>
                  <a:lnTo>
                    <a:pt x="0" y="3"/>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666" name="Freeform 962"/>
            <p:cNvSpPr>
              <a:spLocks/>
            </p:cNvSpPr>
            <p:nvPr/>
          </p:nvSpPr>
          <p:spPr bwMode="auto">
            <a:xfrm>
              <a:off x="5919335" y="4067704"/>
              <a:ext cx="372430" cy="287679"/>
            </a:xfrm>
            <a:custGeom>
              <a:avLst/>
              <a:gdLst>
                <a:gd name="T0" fmla="*/ 265 w 312"/>
                <a:gd name="T1" fmla="*/ 175 h 241"/>
                <a:gd name="T2" fmla="*/ 270 w 312"/>
                <a:gd name="T3" fmla="*/ 173 h 241"/>
                <a:gd name="T4" fmla="*/ 303 w 312"/>
                <a:gd name="T5" fmla="*/ 109 h 241"/>
                <a:gd name="T6" fmla="*/ 310 w 312"/>
                <a:gd name="T7" fmla="*/ 69 h 241"/>
                <a:gd name="T8" fmla="*/ 298 w 312"/>
                <a:gd name="T9" fmla="*/ 43 h 241"/>
                <a:gd name="T10" fmla="*/ 298 w 312"/>
                <a:gd name="T11" fmla="*/ 36 h 241"/>
                <a:gd name="T12" fmla="*/ 286 w 312"/>
                <a:gd name="T13" fmla="*/ 5 h 241"/>
                <a:gd name="T14" fmla="*/ 265 w 312"/>
                <a:gd name="T15" fmla="*/ 10 h 241"/>
                <a:gd name="T16" fmla="*/ 230 w 312"/>
                <a:gd name="T17" fmla="*/ 0 h 241"/>
                <a:gd name="T18" fmla="*/ 114 w 312"/>
                <a:gd name="T19" fmla="*/ 81 h 241"/>
                <a:gd name="T20" fmla="*/ 81 w 312"/>
                <a:gd name="T21" fmla="*/ 125 h 241"/>
                <a:gd name="T22" fmla="*/ 76 w 312"/>
                <a:gd name="T23" fmla="*/ 147 h 241"/>
                <a:gd name="T24" fmla="*/ 76 w 312"/>
                <a:gd name="T25" fmla="*/ 159 h 241"/>
                <a:gd name="T26" fmla="*/ 59 w 312"/>
                <a:gd name="T27" fmla="*/ 168 h 241"/>
                <a:gd name="T28" fmla="*/ 47 w 312"/>
                <a:gd name="T29" fmla="*/ 170 h 241"/>
                <a:gd name="T30" fmla="*/ 33 w 312"/>
                <a:gd name="T31" fmla="*/ 170 h 241"/>
                <a:gd name="T32" fmla="*/ 24 w 312"/>
                <a:gd name="T33" fmla="*/ 173 h 241"/>
                <a:gd name="T34" fmla="*/ 5 w 312"/>
                <a:gd name="T35" fmla="*/ 173 h 241"/>
                <a:gd name="T36" fmla="*/ 2 w 312"/>
                <a:gd name="T37" fmla="*/ 182 h 241"/>
                <a:gd name="T38" fmla="*/ 0 w 312"/>
                <a:gd name="T39" fmla="*/ 192 h 241"/>
                <a:gd name="T40" fmla="*/ 21 w 312"/>
                <a:gd name="T41" fmla="*/ 213 h 241"/>
                <a:gd name="T42" fmla="*/ 36 w 312"/>
                <a:gd name="T43" fmla="*/ 213 h 241"/>
                <a:gd name="T44" fmla="*/ 38 w 312"/>
                <a:gd name="T45" fmla="*/ 218 h 241"/>
                <a:gd name="T46" fmla="*/ 40 w 312"/>
                <a:gd name="T47" fmla="*/ 223 h 241"/>
                <a:gd name="T48" fmla="*/ 43 w 312"/>
                <a:gd name="T49" fmla="*/ 232 h 241"/>
                <a:gd name="T50" fmla="*/ 47 w 312"/>
                <a:gd name="T51" fmla="*/ 232 h 241"/>
                <a:gd name="T52" fmla="*/ 50 w 312"/>
                <a:gd name="T53" fmla="*/ 227 h 241"/>
                <a:gd name="T54" fmla="*/ 57 w 312"/>
                <a:gd name="T55" fmla="*/ 230 h 241"/>
                <a:gd name="T56" fmla="*/ 66 w 312"/>
                <a:gd name="T57" fmla="*/ 237 h 241"/>
                <a:gd name="T58" fmla="*/ 73 w 312"/>
                <a:gd name="T59" fmla="*/ 239 h 241"/>
                <a:gd name="T60" fmla="*/ 71 w 312"/>
                <a:gd name="T61" fmla="*/ 237 h 241"/>
                <a:gd name="T62" fmla="*/ 71 w 312"/>
                <a:gd name="T63" fmla="*/ 230 h 241"/>
                <a:gd name="T64" fmla="*/ 73 w 312"/>
                <a:gd name="T65" fmla="*/ 223 h 241"/>
                <a:gd name="T66" fmla="*/ 78 w 312"/>
                <a:gd name="T67" fmla="*/ 220 h 241"/>
                <a:gd name="T68" fmla="*/ 76 w 312"/>
                <a:gd name="T69" fmla="*/ 215 h 241"/>
                <a:gd name="T70" fmla="*/ 76 w 312"/>
                <a:gd name="T71" fmla="*/ 211 h 241"/>
                <a:gd name="T72" fmla="*/ 76 w 312"/>
                <a:gd name="T73" fmla="*/ 208 h 241"/>
                <a:gd name="T74" fmla="*/ 83 w 312"/>
                <a:gd name="T75" fmla="*/ 204 h 241"/>
                <a:gd name="T76" fmla="*/ 88 w 312"/>
                <a:gd name="T77" fmla="*/ 201 h 241"/>
                <a:gd name="T78" fmla="*/ 92 w 312"/>
                <a:gd name="T79" fmla="*/ 201 h 241"/>
                <a:gd name="T80" fmla="*/ 102 w 312"/>
                <a:gd name="T81" fmla="*/ 199 h 241"/>
                <a:gd name="T82" fmla="*/ 107 w 312"/>
                <a:gd name="T83" fmla="*/ 201 h 241"/>
                <a:gd name="T84" fmla="*/ 114 w 312"/>
                <a:gd name="T85" fmla="*/ 204 h 241"/>
                <a:gd name="T86" fmla="*/ 123 w 312"/>
                <a:gd name="T87" fmla="*/ 206 h 241"/>
                <a:gd name="T88" fmla="*/ 130 w 312"/>
                <a:gd name="T89" fmla="*/ 215 h 241"/>
                <a:gd name="T90" fmla="*/ 137 w 312"/>
                <a:gd name="T91" fmla="*/ 215 h 241"/>
                <a:gd name="T92" fmla="*/ 142 w 312"/>
                <a:gd name="T93" fmla="*/ 213 h 241"/>
                <a:gd name="T94" fmla="*/ 151 w 312"/>
                <a:gd name="T95" fmla="*/ 211 h 241"/>
                <a:gd name="T96" fmla="*/ 154 w 312"/>
                <a:gd name="T97" fmla="*/ 211 h 241"/>
                <a:gd name="T98" fmla="*/ 159 w 312"/>
                <a:gd name="T99" fmla="*/ 213 h 241"/>
                <a:gd name="T100" fmla="*/ 168 w 312"/>
                <a:gd name="T101" fmla="*/ 220 h 241"/>
                <a:gd name="T102" fmla="*/ 182 w 312"/>
                <a:gd name="T103" fmla="*/ 223 h 241"/>
                <a:gd name="T104" fmla="*/ 189 w 312"/>
                <a:gd name="T105" fmla="*/ 220 h 241"/>
                <a:gd name="T106" fmla="*/ 199 w 312"/>
                <a:gd name="T107" fmla="*/ 213 h 241"/>
                <a:gd name="T108" fmla="*/ 215 w 312"/>
                <a:gd name="T109" fmla="*/ 211 h 241"/>
                <a:gd name="T110" fmla="*/ 230 w 312"/>
                <a:gd name="T111" fmla="*/ 215 h 241"/>
                <a:gd name="T112" fmla="*/ 239 w 312"/>
                <a:gd name="T113" fmla="*/ 218 h 241"/>
                <a:gd name="T114" fmla="*/ 244 w 312"/>
                <a:gd name="T115" fmla="*/ 213 h 241"/>
                <a:gd name="T116" fmla="*/ 251 w 312"/>
                <a:gd name="T117" fmla="*/ 211 h 241"/>
                <a:gd name="T118" fmla="*/ 256 w 312"/>
                <a:gd name="T119" fmla="*/ 211 h 241"/>
                <a:gd name="T120" fmla="*/ 258 w 312"/>
                <a:gd name="T121" fmla="*/ 206 h 241"/>
                <a:gd name="T122" fmla="*/ 265 w 312"/>
                <a:gd name="T123" fmla="*/ 204 h 241"/>
                <a:gd name="T124" fmla="*/ 263 w 312"/>
                <a:gd name="T125" fmla="*/ 175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12" h="241">
                  <a:moveTo>
                    <a:pt x="263" y="175"/>
                  </a:moveTo>
                  <a:lnTo>
                    <a:pt x="265" y="175"/>
                  </a:lnTo>
                  <a:lnTo>
                    <a:pt x="267" y="175"/>
                  </a:lnTo>
                  <a:lnTo>
                    <a:pt x="270" y="173"/>
                  </a:lnTo>
                  <a:lnTo>
                    <a:pt x="303" y="140"/>
                  </a:lnTo>
                  <a:lnTo>
                    <a:pt x="303" y="109"/>
                  </a:lnTo>
                  <a:lnTo>
                    <a:pt x="308" y="71"/>
                  </a:lnTo>
                  <a:lnTo>
                    <a:pt x="310" y="69"/>
                  </a:lnTo>
                  <a:lnTo>
                    <a:pt x="312" y="59"/>
                  </a:lnTo>
                  <a:lnTo>
                    <a:pt x="298" y="43"/>
                  </a:lnTo>
                  <a:lnTo>
                    <a:pt x="298" y="40"/>
                  </a:lnTo>
                  <a:lnTo>
                    <a:pt x="298" y="36"/>
                  </a:lnTo>
                  <a:lnTo>
                    <a:pt x="289" y="7"/>
                  </a:lnTo>
                  <a:lnTo>
                    <a:pt x="286" y="5"/>
                  </a:lnTo>
                  <a:lnTo>
                    <a:pt x="270" y="12"/>
                  </a:lnTo>
                  <a:lnTo>
                    <a:pt x="265" y="10"/>
                  </a:lnTo>
                  <a:lnTo>
                    <a:pt x="230" y="0"/>
                  </a:lnTo>
                  <a:lnTo>
                    <a:pt x="230" y="0"/>
                  </a:lnTo>
                  <a:lnTo>
                    <a:pt x="140" y="57"/>
                  </a:lnTo>
                  <a:lnTo>
                    <a:pt x="114" y="81"/>
                  </a:lnTo>
                  <a:lnTo>
                    <a:pt x="83" y="88"/>
                  </a:lnTo>
                  <a:lnTo>
                    <a:pt x="81" y="125"/>
                  </a:lnTo>
                  <a:lnTo>
                    <a:pt x="81" y="144"/>
                  </a:lnTo>
                  <a:lnTo>
                    <a:pt x="76" y="147"/>
                  </a:lnTo>
                  <a:lnTo>
                    <a:pt x="76" y="154"/>
                  </a:lnTo>
                  <a:lnTo>
                    <a:pt x="76" y="159"/>
                  </a:lnTo>
                  <a:lnTo>
                    <a:pt x="64" y="163"/>
                  </a:lnTo>
                  <a:lnTo>
                    <a:pt x="59" y="168"/>
                  </a:lnTo>
                  <a:lnTo>
                    <a:pt x="52" y="168"/>
                  </a:lnTo>
                  <a:lnTo>
                    <a:pt x="47" y="170"/>
                  </a:lnTo>
                  <a:lnTo>
                    <a:pt x="43" y="170"/>
                  </a:lnTo>
                  <a:lnTo>
                    <a:pt x="33" y="170"/>
                  </a:lnTo>
                  <a:lnTo>
                    <a:pt x="29" y="173"/>
                  </a:lnTo>
                  <a:lnTo>
                    <a:pt x="24" y="173"/>
                  </a:lnTo>
                  <a:lnTo>
                    <a:pt x="10" y="175"/>
                  </a:lnTo>
                  <a:lnTo>
                    <a:pt x="5" y="173"/>
                  </a:lnTo>
                  <a:lnTo>
                    <a:pt x="5" y="178"/>
                  </a:lnTo>
                  <a:lnTo>
                    <a:pt x="2" y="182"/>
                  </a:lnTo>
                  <a:lnTo>
                    <a:pt x="0" y="187"/>
                  </a:lnTo>
                  <a:lnTo>
                    <a:pt x="0" y="192"/>
                  </a:lnTo>
                  <a:lnTo>
                    <a:pt x="19" y="206"/>
                  </a:lnTo>
                  <a:lnTo>
                    <a:pt x="21" y="213"/>
                  </a:lnTo>
                  <a:lnTo>
                    <a:pt x="29" y="218"/>
                  </a:lnTo>
                  <a:lnTo>
                    <a:pt x="36" y="213"/>
                  </a:lnTo>
                  <a:lnTo>
                    <a:pt x="38" y="215"/>
                  </a:lnTo>
                  <a:lnTo>
                    <a:pt x="38" y="218"/>
                  </a:lnTo>
                  <a:lnTo>
                    <a:pt x="40" y="220"/>
                  </a:lnTo>
                  <a:lnTo>
                    <a:pt x="40" y="223"/>
                  </a:lnTo>
                  <a:lnTo>
                    <a:pt x="38" y="227"/>
                  </a:lnTo>
                  <a:lnTo>
                    <a:pt x="43" y="232"/>
                  </a:lnTo>
                  <a:lnTo>
                    <a:pt x="45" y="232"/>
                  </a:lnTo>
                  <a:lnTo>
                    <a:pt x="47" y="232"/>
                  </a:lnTo>
                  <a:lnTo>
                    <a:pt x="50" y="230"/>
                  </a:lnTo>
                  <a:lnTo>
                    <a:pt x="50" y="227"/>
                  </a:lnTo>
                  <a:lnTo>
                    <a:pt x="52" y="225"/>
                  </a:lnTo>
                  <a:lnTo>
                    <a:pt x="57" y="230"/>
                  </a:lnTo>
                  <a:lnTo>
                    <a:pt x="62" y="234"/>
                  </a:lnTo>
                  <a:lnTo>
                    <a:pt x="66" y="237"/>
                  </a:lnTo>
                  <a:lnTo>
                    <a:pt x="71" y="241"/>
                  </a:lnTo>
                  <a:lnTo>
                    <a:pt x="73" y="239"/>
                  </a:lnTo>
                  <a:lnTo>
                    <a:pt x="73" y="237"/>
                  </a:lnTo>
                  <a:lnTo>
                    <a:pt x="71" y="237"/>
                  </a:lnTo>
                  <a:lnTo>
                    <a:pt x="69" y="232"/>
                  </a:lnTo>
                  <a:lnTo>
                    <a:pt x="71" y="230"/>
                  </a:lnTo>
                  <a:lnTo>
                    <a:pt x="69" y="227"/>
                  </a:lnTo>
                  <a:lnTo>
                    <a:pt x="73" y="223"/>
                  </a:lnTo>
                  <a:lnTo>
                    <a:pt x="78" y="223"/>
                  </a:lnTo>
                  <a:lnTo>
                    <a:pt x="78" y="220"/>
                  </a:lnTo>
                  <a:lnTo>
                    <a:pt x="76" y="218"/>
                  </a:lnTo>
                  <a:lnTo>
                    <a:pt x="76" y="215"/>
                  </a:lnTo>
                  <a:lnTo>
                    <a:pt x="76" y="213"/>
                  </a:lnTo>
                  <a:lnTo>
                    <a:pt x="76" y="211"/>
                  </a:lnTo>
                  <a:lnTo>
                    <a:pt x="76" y="211"/>
                  </a:lnTo>
                  <a:lnTo>
                    <a:pt x="76" y="208"/>
                  </a:lnTo>
                  <a:lnTo>
                    <a:pt x="81" y="204"/>
                  </a:lnTo>
                  <a:lnTo>
                    <a:pt x="83" y="204"/>
                  </a:lnTo>
                  <a:lnTo>
                    <a:pt x="85" y="201"/>
                  </a:lnTo>
                  <a:lnTo>
                    <a:pt x="88" y="201"/>
                  </a:lnTo>
                  <a:lnTo>
                    <a:pt x="92" y="201"/>
                  </a:lnTo>
                  <a:lnTo>
                    <a:pt x="92" y="201"/>
                  </a:lnTo>
                  <a:lnTo>
                    <a:pt x="99" y="201"/>
                  </a:lnTo>
                  <a:lnTo>
                    <a:pt x="102" y="199"/>
                  </a:lnTo>
                  <a:lnTo>
                    <a:pt x="104" y="199"/>
                  </a:lnTo>
                  <a:lnTo>
                    <a:pt x="107" y="201"/>
                  </a:lnTo>
                  <a:lnTo>
                    <a:pt x="111" y="201"/>
                  </a:lnTo>
                  <a:lnTo>
                    <a:pt x="114" y="204"/>
                  </a:lnTo>
                  <a:lnTo>
                    <a:pt x="118" y="204"/>
                  </a:lnTo>
                  <a:lnTo>
                    <a:pt x="123" y="206"/>
                  </a:lnTo>
                  <a:lnTo>
                    <a:pt x="125" y="208"/>
                  </a:lnTo>
                  <a:lnTo>
                    <a:pt x="130" y="215"/>
                  </a:lnTo>
                  <a:lnTo>
                    <a:pt x="135" y="218"/>
                  </a:lnTo>
                  <a:lnTo>
                    <a:pt x="137" y="215"/>
                  </a:lnTo>
                  <a:lnTo>
                    <a:pt x="140" y="213"/>
                  </a:lnTo>
                  <a:lnTo>
                    <a:pt x="142" y="213"/>
                  </a:lnTo>
                  <a:lnTo>
                    <a:pt x="144" y="211"/>
                  </a:lnTo>
                  <a:lnTo>
                    <a:pt x="151" y="211"/>
                  </a:lnTo>
                  <a:lnTo>
                    <a:pt x="151" y="211"/>
                  </a:lnTo>
                  <a:lnTo>
                    <a:pt x="154" y="211"/>
                  </a:lnTo>
                  <a:lnTo>
                    <a:pt x="159" y="213"/>
                  </a:lnTo>
                  <a:lnTo>
                    <a:pt x="159" y="213"/>
                  </a:lnTo>
                  <a:lnTo>
                    <a:pt x="163" y="215"/>
                  </a:lnTo>
                  <a:lnTo>
                    <a:pt x="168" y="220"/>
                  </a:lnTo>
                  <a:lnTo>
                    <a:pt x="173" y="220"/>
                  </a:lnTo>
                  <a:lnTo>
                    <a:pt x="182" y="223"/>
                  </a:lnTo>
                  <a:lnTo>
                    <a:pt x="185" y="225"/>
                  </a:lnTo>
                  <a:lnTo>
                    <a:pt x="189" y="220"/>
                  </a:lnTo>
                  <a:lnTo>
                    <a:pt x="194" y="213"/>
                  </a:lnTo>
                  <a:lnTo>
                    <a:pt x="199" y="213"/>
                  </a:lnTo>
                  <a:lnTo>
                    <a:pt x="211" y="213"/>
                  </a:lnTo>
                  <a:lnTo>
                    <a:pt x="215" y="211"/>
                  </a:lnTo>
                  <a:lnTo>
                    <a:pt x="222" y="211"/>
                  </a:lnTo>
                  <a:lnTo>
                    <a:pt x="230" y="215"/>
                  </a:lnTo>
                  <a:lnTo>
                    <a:pt x="237" y="215"/>
                  </a:lnTo>
                  <a:lnTo>
                    <a:pt x="239" y="218"/>
                  </a:lnTo>
                  <a:lnTo>
                    <a:pt x="244" y="215"/>
                  </a:lnTo>
                  <a:lnTo>
                    <a:pt x="244" y="213"/>
                  </a:lnTo>
                  <a:lnTo>
                    <a:pt x="248" y="213"/>
                  </a:lnTo>
                  <a:lnTo>
                    <a:pt x="251" y="211"/>
                  </a:lnTo>
                  <a:lnTo>
                    <a:pt x="253" y="208"/>
                  </a:lnTo>
                  <a:lnTo>
                    <a:pt x="256" y="211"/>
                  </a:lnTo>
                  <a:lnTo>
                    <a:pt x="258" y="208"/>
                  </a:lnTo>
                  <a:lnTo>
                    <a:pt x="258" y="206"/>
                  </a:lnTo>
                  <a:lnTo>
                    <a:pt x="260" y="204"/>
                  </a:lnTo>
                  <a:lnTo>
                    <a:pt x="265" y="204"/>
                  </a:lnTo>
                  <a:lnTo>
                    <a:pt x="263" y="180"/>
                  </a:lnTo>
                  <a:lnTo>
                    <a:pt x="263" y="175"/>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667" name="Freeform 963"/>
            <p:cNvSpPr>
              <a:spLocks/>
            </p:cNvSpPr>
            <p:nvPr/>
          </p:nvSpPr>
          <p:spPr bwMode="auto">
            <a:xfrm>
              <a:off x="5984988" y="4305247"/>
              <a:ext cx="275742" cy="239931"/>
            </a:xfrm>
            <a:custGeom>
              <a:avLst/>
              <a:gdLst>
                <a:gd name="T0" fmla="*/ 118 w 231"/>
                <a:gd name="T1" fmla="*/ 175 h 201"/>
                <a:gd name="T2" fmla="*/ 120 w 231"/>
                <a:gd name="T3" fmla="*/ 165 h 201"/>
                <a:gd name="T4" fmla="*/ 130 w 231"/>
                <a:gd name="T5" fmla="*/ 158 h 201"/>
                <a:gd name="T6" fmla="*/ 137 w 231"/>
                <a:gd name="T7" fmla="*/ 147 h 201"/>
                <a:gd name="T8" fmla="*/ 144 w 231"/>
                <a:gd name="T9" fmla="*/ 144 h 201"/>
                <a:gd name="T10" fmla="*/ 156 w 231"/>
                <a:gd name="T11" fmla="*/ 149 h 201"/>
                <a:gd name="T12" fmla="*/ 163 w 231"/>
                <a:gd name="T13" fmla="*/ 156 h 201"/>
                <a:gd name="T14" fmla="*/ 170 w 231"/>
                <a:gd name="T15" fmla="*/ 147 h 201"/>
                <a:gd name="T16" fmla="*/ 177 w 231"/>
                <a:gd name="T17" fmla="*/ 139 h 201"/>
                <a:gd name="T18" fmla="*/ 184 w 231"/>
                <a:gd name="T19" fmla="*/ 125 h 201"/>
                <a:gd name="T20" fmla="*/ 186 w 231"/>
                <a:gd name="T21" fmla="*/ 116 h 201"/>
                <a:gd name="T22" fmla="*/ 196 w 231"/>
                <a:gd name="T23" fmla="*/ 104 h 201"/>
                <a:gd name="T24" fmla="*/ 201 w 231"/>
                <a:gd name="T25" fmla="*/ 92 h 201"/>
                <a:gd name="T26" fmla="*/ 210 w 231"/>
                <a:gd name="T27" fmla="*/ 83 h 201"/>
                <a:gd name="T28" fmla="*/ 212 w 231"/>
                <a:gd name="T29" fmla="*/ 68 h 201"/>
                <a:gd name="T30" fmla="*/ 217 w 231"/>
                <a:gd name="T31" fmla="*/ 59 h 201"/>
                <a:gd name="T32" fmla="*/ 227 w 231"/>
                <a:gd name="T33" fmla="*/ 52 h 201"/>
                <a:gd name="T34" fmla="*/ 229 w 231"/>
                <a:gd name="T35" fmla="*/ 42 h 201"/>
                <a:gd name="T36" fmla="*/ 224 w 231"/>
                <a:gd name="T37" fmla="*/ 35 h 201"/>
                <a:gd name="T38" fmla="*/ 222 w 231"/>
                <a:gd name="T39" fmla="*/ 24 h 201"/>
                <a:gd name="T40" fmla="*/ 219 w 231"/>
                <a:gd name="T41" fmla="*/ 19 h 201"/>
                <a:gd name="T42" fmla="*/ 210 w 231"/>
                <a:gd name="T43" fmla="*/ 5 h 201"/>
                <a:gd name="T44" fmla="*/ 203 w 231"/>
                <a:gd name="T45" fmla="*/ 9 h 201"/>
                <a:gd name="T46" fmla="*/ 196 w 231"/>
                <a:gd name="T47" fmla="*/ 12 h 201"/>
                <a:gd name="T48" fmla="*/ 189 w 231"/>
                <a:gd name="T49" fmla="*/ 19 h 201"/>
                <a:gd name="T50" fmla="*/ 175 w 231"/>
                <a:gd name="T51" fmla="*/ 16 h 201"/>
                <a:gd name="T52" fmla="*/ 156 w 231"/>
                <a:gd name="T53" fmla="*/ 14 h 201"/>
                <a:gd name="T54" fmla="*/ 134 w 231"/>
                <a:gd name="T55" fmla="*/ 21 h 201"/>
                <a:gd name="T56" fmla="*/ 118 w 231"/>
                <a:gd name="T57" fmla="*/ 21 h 201"/>
                <a:gd name="T58" fmla="*/ 104 w 231"/>
                <a:gd name="T59" fmla="*/ 14 h 201"/>
                <a:gd name="T60" fmla="*/ 96 w 231"/>
                <a:gd name="T61" fmla="*/ 12 h 201"/>
                <a:gd name="T62" fmla="*/ 87 w 231"/>
                <a:gd name="T63" fmla="*/ 14 h 201"/>
                <a:gd name="T64" fmla="*/ 80 w 231"/>
                <a:gd name="T65" fmla="*/ 19 h 201"/>
                <a:gd name="T66" fmla="*/ 68 w 231"/>
                <a:gd name="T67" fmla="*/ 7 h 201"/>
                <a:gd name="T68" fmla="*/ 56 w 231"/>
                <a:gd name="T69" fmla="*/ 2 h 201"/>
                <a:gd name="T70" fmla="*/ 47 w 231"/>
                <a:gd name="T71" fmla="*/ 0 h 201"/>
                <a:gd name="T72" fmla="*/ 37 w 231"/>
                <a:gd name="T73" fmla="*/ 2 h 201"/>
                <a:gd name="T74" fmla="*/ 28 w 231"/>
                <a:gd name="T75" fmla="*/ 5 h 201"/>
                <a:gd name="T76" fmla="*/ 21 w 231"/>
                <a:gd name="T77" fmla="*/ 12 h 201"/>
                <a:gd name="T78" fmla="*/ 21 w 231"/>
                <a:gd name="T79" fmla="*/ 16 h 201"/>
                <a:gd name="T80" fmla="*/ 23 w 231"/>
                <a:gd name="T81" fmla="*/ 24 h 201"/>
                <a:gd name="T82" fmla="*/ 16 w 231"/>
                <a:gd name="T83" fmla="*/ 31 h 201"/>
                <a:gd name="T84" fmla="*/ 18 w 231"/>
                <a:gd name="T85" fmla="*/ 38 h 201"/>
                <a:gd name="T86" fmla="*/ 16 w 231"/>
                <a:gd name="T87" fmla="*/ 42 h 201"/>
                <a:gd name="T88" fmla="*/ 21 w 231"/>
                <a:gd name="T89" fmla="*/ 54 h 201"/>
                <a:gd name="T90" fmla="*/ 23 w 231"/>
                <a:gd name="T91" fmla="*/ 71 h 201"/>
                <a:gd name="T92" fmla="*/ 16 w 231"/>
                <a:gd name="T93" fmla="*/ 76 h 201"/>
                <a:gd name="T94" fmla="*/ 16 w 231"/>
                <a:gd name="T95" fmla="*/ 80 h 201"/>
                <a:gd name="T96" fmla="*/ 9 w 231"/>
                <a:gd name="T97" fmla="*/ 92 h 201"/>
                <a:gd name="T98" fmla="*/ 4 w 231"/>
                <a:gd name="T99" fmla="*/ 97 h 201"/>
                <a:gd name="T100" fmla="*/ 0 w 231"/>
                <a:gd name="T101" fmla="*/ 104 h 201"/>
                <a:gd name="T102" fmla="*/ 0 w 231"/>
                <a:gd name="T103" fmla="*/ 113 h 201"/>
                <a:gd name="T104" fmla="*/ 0 w 231"/>
                <a:gd name="T105" fmla="*/ 121 h 201"/>
                <a:gd name="T106" fmla="*/ 0 w 231"/>
                <a:gd name="T107" fmla="*/ 132 h 201"/>
                <a:gd name="T108" fmla="*/ 0 w 231"/>
                <a:gd name="T109" fmla="*/ 149 h 201"/>
                <a:gd name="T110" fmla="*/ 14 w 231"/>
                <a:gd name="T111" fmla="*/ 154 h 201"/>
                <a:gd name="T112" fmla="*/ 42 w 231"/>
                <a:gd name="T113" fmla="*/ 180 h 201"/>
                <a:gd name="T114" fmla="*/ 47 w 231"/>
                <a:gd name="T115" fmla="*/ 194 h 201"/>
                <a:gd name="T116" fmla="*/ 80 w 231"/>
                <a:gd name="T117" fmla="*/ 199 h 201"/>
                <a:gd name="T118" fmla="*/ 96 w 231"/>
                <a:gd name="T119" fmla="*/ 194 h 201"/>
                <a:gd name="T120" fmla="*/ 106 w 231"/>
                <a:gd name="T121" fmla="*/ 189 h 201"/>
                <a:gd name="T122" fmla="*/ 113 w 231"/>
                <a:gd name="T123" fmla="*/ 192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31" h="201">
                  <a:moveTo>
                    <a:pt x="118" y="184"/>
                  </a:moveTo>
                  <a:lnTo>
                    <a:pt x="120" y="180"/>
                  </a:lnTo>
                  <a:lnTo>
                    <a:pt x="118" y="175"/>
                  </a:lnTo>
                  <a:lnTo>
                    <a:pt x="118" y="170"/>
                  </a:lnTo>
                  <a:lnTo>
                    <a:pt x="120" y="168"/>
                  </a:lnTo>
                  <a:lnTo>
                    <a:pt x="120" y="165"/>
                  </a:lnTo>
                  <a:lnTo>
                    <a:pt x="125" y="163"/>
                  </a:lnTo>
                  <a:lnTo>
                    <a:pt x="127" y="161"/>
                  </a:lnTo>
                  <a:lnTo>
                    <a:pt x="130" y="158"/>
                  </a:lnTo>
                  <a:lnTo>
                    <a:pt x="134" y="154"/>
                  </a:lnTo>
                  <a:lnTo>
                    <a:pt x="134" y="149"/>
                  </a:lnTo>
                  <a:lnTo>
                    <a:pt x="137" y="147"/>
                  </a:lnTo>
                  <a:lnTo>
                    <a:pt x="141" y="147"/>
                  </a:lnTo>
                  <a:lnTo>
                    <a:pt x="141" y="144"/>
                  </a:lnTo>
                  <a:lnTo>
                    <a:pt x="144" y="144"/>
                  </a:lnTo>
                  <a:lnTo>
                    <a:pt x="148" y="147"/>
                  </a:lnTo>
                  <a:lnTo>
                    <a:pt x="151" y="147"/>
                  </a:lnTo>
                  <a:lnTo>
                    <a:pt x="156" y="149"/>
                  </a:lnTo>
                  <a:lnTo>
                    <a:pt x="158" y="154"/>
                  </a:lnTo>
                  <a:lnTo>
                    <a:pt x="160" y="156"/>
                  </a:lnTo>
                  <a:lnTo>
                    <a:pt x="163" y="156"/>
                  </a:lnTo>
                  <a:lnTo>
                    <a:pt x="167" y="154"/>
                  </a:lnTo>
                  <a:lnTo>
                    <a:pt x="170" y="149"/>
                  </a:lnTo>
                  <a:lnTo>
                    <a:pt x="170" y="147"/>
                  </a:lnTo>
                  <a:lnTo>
                    <a:pt x="172" y="144"/>
                  </a:lnTo>
                  <a:lnTo>
                    <a:pt x="175" y="144"/>
                  </a:lnTo>
                  <a:lnTo>
                    <a:pt x="177" y="139"/>
                  </a:lnTo>
                  <a:lnTo>
                    <a:pt x="177" y="137"/>
                  </a:lnTo>
                  <a:lnTo>
                    <a:pt x="179" y="132"/>
                  </a:lnTo>
                  <a:lnTo>
                    <a:pt x="184" y="125"/>
                  </a:lnTo>
                  <a:lnTo>
                    <a:pt x="186" y="123"/>
                  </a:lnTo>
                  <a:lnTo>
                    <a:pt x="184" y="121"/>
                  </a:lnTo>
                  <a:lnTo>
                    <a:pt x="186" y="116"/>
                  </a:lnTo>
                  <a:lnTo>
                    <a:pt x="191" y="111"/>
                  </a:lnTo>
                  <a:lnTo>
                    <a:pt x="196" y="109"/>
                  </a:lnTo>
                  <a:lnTo>
                    <a:pt x="196" y="104"/>
                  </a:lnTo>
                  <a:lnTo>
                    <a:pt x="198" y="102"/>
                  </a:lnTo>
                  <a:lnTo>
                    <a:pt x="196" y="95"/>
                  </a:lnTo>
                  <a:lnTo>
                    <a:pt x="201" y="92"/>
                  </a:lnTo>
                  <a:lnTo>
                    <a:pt x="205" y="90"/>
                  </a:lnTo>
                  <a:lnTo>
                    <a:pt x="208" y="87"/>
                  </a:lnTo>
                  <a:lnTo>
                    <a:pt x="210" y="83"/>
                  </a:lnTo>
                  <a:lnTo>
                    <a:pt x="210" y="76"/>
                  </a:lnTo>
                  <a:lnTo>
                    <a:pt x="210" y="73"/>
                  </a:lnTo>
                  <a:lnTo>
                    <a:pt x="212" y="68"/>
                  </a:lnTo>
                  <a:lnTo>
                    <a:pt x="215" y="61"/>
                  </a:lnTo>
                  <a:lnTo>
                    <a:pt x="217" y="61"/>
                  </a:lnTo>
                  <a:lnTo>
                    <a:pt x="217" y="59"/>
                  </a:lnTo>
                  <a:lnTo>
                    <a:pt x="222" y="57"/>
                  </a:lnTo>
                  <a:lnTo>
                    <a:pt x="224" y="57"/>
                  </a:lnTo>
                  <a:lnTo>
                    <a:pt x="227" y="52"/>
                  </a:lnTo>
                  <a:lnTo>
                    <a:pt x="231" y="52"/>
                  </a:lnTo>
                  <a:lnTo>
                    <a:pt x="231" y="47"/>
                  </a:lnTo>
                  <a:lnTo>
                    <a:pt x="229" y="42"/>
                  </a:lnTo>
                  <a:lnTo>
                    <a:pt x="229" y="40"/>
                  </a:lnTo>
                  <a:lnTo>
                    <a:pt x="229" y="38"/>
                  </a:lnTo>
                  <a:lnTo>
                    <a:pt x="224" y="35"/>
                  </a:lnTo>
                  <a:lnTo>
                    <a:pt x="222" y="33"/>
                  </a:lnTo>
                  <a:lnTo>
                    <a:pt x="224" y="26"/>
                  </a:lnTo>
                  <a:lnTo>
                    <a:pt x="222" y="24"/>
                  </a:lnTo>
                  <a:lnTo>
                    <a:pt x="222" y="19"/>
                  </a:lnTo>
                  <a:lnTo>
                    <a:pt x="222" y="19"/>
                  </a:lnTo>
                  <a:lnTo>
                    <a:pt x="219" y="19"/>
                  </a:lnTo>
                  <a:lnTo>
                    <a:pt x="217" y="14"/>
                  </a:lnTo>
                  <a:lnTo>
                    <a:pt x="212" y="7"/>
                  </a:lnTo>
                  <a:lnTo>
                    <a:pt x="210" y="5"/>
                  </a:lnTo>
                  <a:lnTo>
                    <a:pt x="205" y="5"/>
                  </a:lnTo>
                  <a:lnTo>
                    <a:pt x="203" y="7"/>
                  </a:lnTo>
                  <a:lnTo>
                    <a:pt x="203" y="9"/>
                  </a:lnTo>
                  <a:lnTo>
                    <a:pt x="201" y="12"/>
                  </a:lnTo>
                  <a:lnTo>
                    <a:pt x="198" y="9"/>
                  </a:lnTo>
                  <a:lnTo>
                    <a:pt x="196" y="12"/>
                  </a:lnTo>
                  <a:lnTo>
                    <a:pt x="193" y="14"/>
                  </a:lnTo>
                  <a:lnTo>
                    <a:pt x="189" y="14"/>
                  </a:lnTo>
                  <a:lnTo>
                    <a:pt x="189" y="19"/>
                  </a:lnTo>
                  <a:lnTo>
                    <a:pt x="184" y="19"/>
                  </a:lnTo>
                  <a:lnTo>
                    <a:pt x="182" y="16"/>
                  </a:lnTo>
                  <a:lnTo>
                    <a:pt x="175" y="16"/>
                  </a:lnTo>
                  <a:lnTo>
                    <a:pt x="167" y="12"/>
                  </a:lnTo>
                  <a:lnTo>
                    <a:pt x="160" y="12"/>
                  </a:lnTo>
                  <a:lnTo>
                    <a:pt x="156" y="14"/>
                  </a:lnTo>
                  <a:lnTo>
                    <a:pt x="144" y="14"/>
                  </a:lnTo>
                  <a:lnTo>
                    <a:pt x="139" y="14"/>
                  </a:lnTo>
                  <a:lnTo>
                    <a:pt x="134" y="21"/>
                  </a:lnTo>
                  <a:lnTo>
                    <a:pt x="130" y="26"/>
                  </a:lnTo>
                  <a:lnTo>
                    <a:pt x="127" y="24"/>
                  </a:lnTo>
                  <a:lnTo>
                    <a:pt x="118" y="21"/>
                  </a:lnTo>
                  <a:lnTo>
                    <a:pt x="113" y="21"/>
                  </a:lnTo>
                  <a:lnTo>
                    <a:pt x="108" y="16"/>
                  </a:lnTo>
                  <a:lnTo>
                    <a:pt x="104" y="14"/>
                  </a:lnTo>
                  <a:lnTo>
                    <a:pt x="104" y="14"/>
                  </a:lnTo>
                  <a:lnTo>
                    <a:pt x="99" y="12"/>
                  </a:lnTo>
                  <a:lnTo>
                    <a:pt x="96" y="12"/>
                  </a:lnTo>
                  <a:lnTo>
                    <a:pt x="96" y="12"/>
                  </a:lnTo>
                  <a:lnTo>
                    <a:pt x="89" y="12"/>
                  </a:lnTo>
                  <a:lnTo>
                    <a:pt x="87" y="14"/>
                  </a:lnTo>
                  <a:lnTo>
                    <a:pt x="85" y="14"/>
                  </a:lnTo>
                  <a:lnTo>
                    <a:pt x="82" y="16"/>
                  </a:lnTo>
                  <a:lnTo>
                    <a:pt x="80" y="19"/>
                  </a:lnTo>
                  <a:lnTo>
                    <a:pt x="75" y="16"/>
                  </a:lnTo>
                  <a:lnTo>
                    <a:pt x="70" y="9"/>
                  </a:lnTo>
                  <a:lnTo>
                    <a:pt x="68" y="7"/>
                  </a:lnTo>
                  <a:lnTo>
                    <a:pt x="63" y="5"/>
                  </a:lnTo>
                  <a:lnTo>
                    <a:pt x="59" y="5"/>
                  </a:lnTo>
                  <a:lnTo>
                    <a:pt x="56" y="2"/>
                  </a:lnTo>
                  <a:lnTo>
                    <a:pt x="52" y="2"/>
                  </a:lnTo>
                  <a:lnTo>
                    <a:pt x="49" y="0"/>
                  </a:lnTo>
                  <a:lnTo>
                    <a:pt x="47" y="0"/>
                  </a:lnTo>
                  <a:lnTo>
                    <a:pt x="44" y="2"/>
                  </a:lnTo>
                  <a:lnTo>
                    <a:pt x="37" y="2"/>
                  </a:lnTo>
                  <a:lnTo>
                    <a:pt x="37" y="2"/>
                  </a:lnTo>
                  <a:lnTo>
                    <a:pt x="33" y="2"/>
                  </a:lnTo>
                  <a:lnTo>
                    <a:pt x="30" y="2"/>
                  </a:lnTo>
                  <a:lnTo>
                    <a:pt x="28" y="5"/>
                  </a:lnTo>
                  <a:lnTo>
                    <a:pt x="26" y="5"/>
                  </a:lnTo>
                  <a:lnTo>
                    <a:pt x="21" y="9"/>
                  </a:lnTo>
                  <a:lnTo>
                    <a:pt x="21" y="12"/>
                  </a:lnTo>
                  <a:lnTo>
                    <a:pt x="21" y="12"/>
                  </a:lnTo>
                  <a:lnTo>
                    <a:pt x="21" y="14"/>
                  </a:lnTo>
                  <a:lnTo>
                    <a:pt x="21" y="16"/>
                  </a:lnTo>
                  <a:lnTo>
                    <a:pt x="21" y="19"/>
                  </a:lnTo>
                  <a:lnTo>
                    <a:pt x="23" y="21"/>
                  </a:lnTo>
                  <a:lnTo>
                    <a:pt x="23" y="24"/>
                  </a:lnTo>
                  <a:lnTo>
                    <a:pt x="18" y="24"/>
                  </a:lnTo>
                  <a:lnTo>
                    <a:pt x="14" y="28"/>
                  </a:lnTo>
                  <a:lnTo>
                    <a:pt x="16" y="31"/>
                  </a:lnTo>
                  <a:lnTo>
                    <a:pt x="14" y="33"/>
                  </a:lnTo>
                  <a:lnTo>
                    <a:pt x="16" y="38"/>
                  </a:lnTo>
                  <a:lnTo>
                    <a:pt x="18" y="38"/>
                  </a:lnTo>
                  <a:lnTo>
                    <a:pt x="18" y="40"/>
                  </a:lnTo>
                  <a:lnTo>
                    <a:pt x="16" y="42"/>
                  </a:lnTo>
                  <a:lnTo>
                    <a:pt x="16" y="42"/>
                  </a:lnTo>
                  <a:lnTo>
                    <a:pt x="14" y="47"/>
                  </a:lnTo>
                  <a:lnTo>
                    <a:pt x="16" y="50"/>
                  </a:lnTo>
                  <a:lnTo>
                    <a:pt x="21" y="54"/>
                  </a:lnTo>
                  <a:lnTo>
                    <a:pt x="21" y="59"/>
                  </a:lnTo>
                  <a:lnTo>
                    <a:pt x="23" y="68"/>
                  </a:lnTo>
                  <a:lnTo>
                    <a:pt x="23" y="71"/>
                  </a:lnTo>
                  <a:lnTo>
                    <a:pt x="18" y="71"/>
                  </a:lnTo>
                  <a:lnTo>
                    <a:pt x="16" y="73"/>
                  </a:lnTo>
                  <a:lnTo>
                    <a:pt x="16" y="76"/>
                  </a:lnTo>
                  <a:lnTo>
                    <a:pt x="21" y="78"/>
                  </a:lnTo>
                  <a:lnTo>
                    <a:pt x="18" y="80"/>
                  </a:lnTo>
                  <a:lnTo>
                    <a:pt x="16" y="80"/>
                  </a:lnTo>
                  <a:lnTo>
                    <a:pt x="14" y="83"/>
                  </a:lnTo>
                  <a:lnTo>
                    <a:pt x="14" y="87"/>
                  </a:lnTo>
                  <a:lnTo>
                    <a:pt x="9" y="92"/>
                  </a:lnTo>
                  <a:lnTo>
                    <a:pt x="9" y="95"/>
                  </a:lnTo>
                  <a:lnTo>
                    <a:pt x="7" y="97"/>
                  </a:lnTo>
                  <a:lnTo>
                    <a:pt x="4" y="97"/>
                  </a:lnTo>
                  <a:lnTo>
                    <a:pt x="0" y="99"/>
                  </a:lnTo>
                  <a:lnTo>
                    <a:pt x="0" y="102"/>
                  </a:lnTo>
                  <a:lnTo>
                    <a:pt x="0" y="104"/>
                  </a:lnTo>
                  <a:lnTo>
                    <a:pt x="0" y="106"/>
                  </a:lnTo>
                  <a:lnTo>
                    <a:pt x="0" y="111"/>
                  </a:lnTo>
                  <a:lnTo>
                    <a:pt x="0" y="113"/>
                  </a:lnTo>
                  <a:lnTo>
                    <a:pt x="0" y="116"/>
                  </a:lnTo>
                  <a:lnTo>
                    <a:pt x="0" y="118"/>
                  </a:lnTo>
                  <a:lnTo>
                    <a:pt x="0" y="121"/>
                  </a:lnTo>
                  <a:lnTo>
                    <a:pt x="0" y="123"/>
                  </a:lnTo>
                  <a:lnTo>
                    <a:pt x="0" y="125"/>
                  </a:lnTo>
                  <a:lnTo>
                    <a:pt x="0" y="132"/>
                  </a:lnTo>
                  <a:lnTo>
                    <a:pt x="0" y="137"/>
                  </a:lnTo>
                  <a:lnTo>
                    <a:pt x="0" y="139"/>
                  </a:lnTo>
                  <a:lnTo>
                    <a:pt x="0" y="149"/>
                  </a:lnTo>
                  <a:lnTo>
                    <a:pt x="0" y="154"/>
                  </a:lnTo>
                  <a:lnTo>
                    <a:pt x="9" y="156"/>
                  </a:lnTo>
                  <a:lnTo>
                    <a:pt x="14" y="154"/>
                  </a:lnTo>
                  <a:lnTo>
                    <a:pt x="30" y="161"/>
                  </a:lnTo>
                  <a:lnTo>
                    <a:pt x="37" y="170"/>
                  </a:lnTo>
                  <a:lnTo>
                    <a:pt x="42" y="180"/>
                  </a:lnTo>
                  <a:lnTo>
                    <a:pt x="42" y="184"/>
                  </a:lnTo>
                  <a:lnTo>
                    <a:pt x="44" y="187"/>
                  </a:lnTo>
                  <a:lnTo>
                    <a:pt x="47" y="194"/>
                  </a:lnTo>
                  <a:lnTo>
                    <a:pt x="54" y="199"/>
                  </a:lnTo>
                  <a:lnTo>
                    <a:pt x="61" y="201"/>
                  </a:lnTo>
                  <a:lnTo>
                    <a:pt x="80" y="199"/>
                  </a:lnTo>
                  <a:lnTo>
                    <a:pt x="85" y="196"/>
                  </a:lnTo>
                  <a:lnTo>
                    <a:pt x="87" y="199"/>
                  </a:lnTo>
                  <a:lnTo>
                    <a:pt x="96" y="194"/>
                  </a:lnTo>
                  <a:lnTo>
                    <a:pt x="99" y="196"/>
                  </a:lnTo>
                  <a:lnTo>
                    <a:pt x="104" y="196"/>
                  </a:lnTo>
                  <a:lnTo>
                    <a:pt x="106" y="189"/>
                  </a:lnTo>
                  <a:lnTo>
                    <a:pt x="111" y="194"/>
                  </a:lnTo>
                  <a:lnTo>
                    <a:pt x="111" y="192"/>
                  </a:lnTo>
                  <a:lnTo>
                    <a:pt x="113" y="192"/>
                  </a:lnTo>
                  <a:lnTo>
                    <a:pt x="113" y="189"/>
                  </a:lnTo>
                  <a:lnTo>
                    <a:pt x="118" y="184"/>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668" name="Freeform 964"/>
            <p:cNvSpPr>
              <a:spLocks/>
            </p:cNvSpPr>
            <p:nvPr/>
          </p:nvSpPr>
          <p:spPr bwMode="auto">
            <a:xfrm>
              <a:off x="6066158" y="4638285"/>
              <a:ext cx="5969" cy="8356"/>
            </a:xfrm>
            <a:custGeom>
              <a:avLst/>
              <a:gdLst>
                <a:gd name="T0" fmla="*/ 0 w 5"/>
                <a:gd name="T1" fmla="*/ 2 h 7"/>
                <a:gd name="T2" fmla="*/ 0 w 5"/>
                <a:gd name="T3" fmla="*/ 7 h 7"/>
                <a:gd name="T4" fmla="*/ 2 w 5"/>
                <a:gd name="T5" fmla="*/ 7 h 7"/>
                <a:gd name="T6" fmla="*/ 5 w 5"/>
                <a:gd name="T7" fmla="*/ 7 h 7"/>
                <a:gd name="T8" fmla="*/ 5 w 5"/>
                <a:gd name="T9" fmla="*/ 2 h 7"/>
                <a:gd name="T10" fmla="*/ 2 w 5"/>
                <a:gd name="T11" fmla="*/ 0 h 7"/>
                <a:gd name="T12" fmla="*/ 0 w 5"/>
                <a:gd name="T13" fmla="*/ 2 h 7"/>
              </a:gdLst>
              <a:ahLst/>
              <a:cxnLst>
                <a:cxn ang="0">
                  <a:pos x="T0" y="T1"/>
                </a:cxn>
                <a:cxn ang="0">
                  <a:pos x="T2" y="T3"/>
                </a:cxn>
                <a:cxn ang="0">
                  <a:pos x="T4" y="T5"/>
                </a:cxn>
                <a:cxn ang="0">
                  <a:pos x="T6" y="T7"/>
                </a:cxn>
                <a:cxn ang="0">
                  <a:pos x="T8" y="T9"/>
                </a:cxn>
                <a:cxn ang="0">
                  <a:pos x="T10" y="T11"/>
                </a:cxn>
                <a:cxn ang="0">
                  <a:pos x="T12" y="T13"/>
                </a:cxn>
              </a:cxnLst>
              <a:rect l="0" t="0" r="r" b="b"/>
              <a:pathLst>
                <a:path w="5" h="7">
                  <a:moveTo>
                    <a:pt x="0" y="2"/>
                  </a:moveTo>
                  <a:lnTo>
                    <a:pt x="0" y="7"/>
                  </a:lnTo>
                  <a:lnTo>
                    <a:pt x="2" y="7"/>
                  </a:lnTo>
                  <a:lnTo>
                    <a:pt x="5" y="7"/>
                  </a:lnTo>
                  <a:lnTo>
                    <a:pt x="5" y="2"/>
                  </a:lnTo>
                  <a:lnTo>
                    <a:pt x="2" y="0"/>
                  </a:lnTo>
                  <a:lnTo>
                    <a:pt x="0" y="2"/>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669" name="Freeform 965"/>
            <p:cNvSpPr>
              <a:spLocks/>
            </p:cNvSpPr>
            <p:nvPr/>
          </p:nvSpPr>
          <p:spPr bwMode="auto">
            <a:xfrm>
              <a:off x="6111518" y="4553533"/>
              <a:ext cx="14324" cy="16712"/>
            </a:xfrm>
            <a:custGeom>
              <a:avLst/>
              <a:gdLst>
                <a:gd name="T0" fmla="*/ 12 w 12"/>
                <a:gd name="T1" fmla="*/ 7 h 14"/>
                <a:gd name="T2" fmla="*/ 9 w 12"/>
                <a:gd name="T3" fmla="*/ 2 h 14"/>
                <a:gd name="T4" fmla="*/ 9 w 12"/>
                <a:gd name="T5" fmla="*/ 0 h 14"/>
                <a:gd name="T6" fmla="*/ 5 w 12"/>
                <a:gd name="T7" fmla="*/ 5 h 14"/>
                <a:gd name="T8" fmla="*/ 2 w 12"/>
                <a:gd name="T9" fmla="*/ 10 h 14"/>
                <a:gd name="T10" fmla="*/ 0 w 12"/>
                <a:gd name="T11" fmla="*/ 10 h 14"/>
                <a:gd name="T12" fmla="*/ 0 w 12"/>
                <a:gd name="T13" fmla="*/ 12 h 14"/>
                <a:gd name="T14" fmla="*/ 5 w 12"/>
                <a:gd name="T15" fmla="*/ 14 h 14"/>
                <a:gd name="T16" fmla="*/ 7 w 12"/>
                <a:gd name="T17" fmla="*/ 14 h 14"/>
                <a:gd name="T18" fmla="*/ 12 w 12"/>
                <a:gd name="T19" fmla="*/ 7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 h="14">
                  <a:moveTo>
                    <a:pt x="12" y="7"/>
                  </a:moveTo>
                  <a:lnTo>
                    <a:pt x="9" y="2"/>
                  </a:lnTo>
                  <a:lnTo>
                    <a:pt x="9" y="0"/>
                  </a:lnTo>
                  <a:lnTo>
                    <a:pt x="5" y="5"/>
                  </a:lnTo>
                  <a:lnTo>
                    <a:pt x="2" y="10"/>
                  </a:lnTo>
                  <a:lnTo>
                    <a:pt x="0" y="10"/>
                  </a:lnTo>
                  <a:lnTo>
                    <a:pt x="0" y="12"/>
                  </a:lnTo>
                  <a:lnTo>
                    <a:pt x="5" y="14"/>
                  </a:lnTo>
                  <a:lnTo>
                    <a:pt x="7" y="14"/>
                  </a:lnTo>
                  <a:lnTo>
                    <a:pt x="12" y="7"/>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670" name="Freeform 966"/>
            <p:cNvSpPr>
              <a:spLocks/>
            </p:cNvSpPr>
            <p:nvPr/>
          </p:nvSpPr>
          <p:spPr bwMode="auto">
            <a:xfrm>
              <a:off x="6119874" y="4327927"/>
              <a:ext cx="183828" cy="276935"/>
            </a:xfrm>
            <a:custGeom>
              <a:avLst/>
              <a:gdLst>
                <a:gd name="T0" fmla="*/ 52 w 154"/>
                <a:gd name="T1" fmla="*/ 225 h 232"/>
                <a:gd name="T2" fmla="*/ 54 w 154"/>
                <a:gd name="T3" fmla="*/ 225 h 232"/>
                <a:gd name="T4" fmla="*/ 64 w 154"/>
                <a:gd name="T5" fmla="*/ 222 h 232"/>
                <a:gd name="T6" fmla="*/ 73 w 154"/>
                <a:gd name="T7" fmla="*/ 225 h 232"/>
                <a:gd name="T8" fmla="*/ 80 w 154"/>
                <a:gd name="T9" fmla="*/ 225 h 232"/>
                <a:gd name="T10" fmla="*/ 88 w 154"/>
                <a:gd name="T11" fmla="*/ 225 h 232"/>
                <a:gd name="T12" fmla="*/ 118 w 154"/>
                <a:gd name="T13" fmla="*/ 227 h 232"/>
                <a:gd name="T14" fmla="*/ 123 w 154"/>
                <a:gd name="T15" fmla="*/ 227 h 232"/>
                <a:gd name="T16" fmla="*/ 128 w 154"/>
                <a:gd name="T17" fmla="*/ 229 h 232"/>
                <a:gd name="T18" fmla="*/ 132 w 154"/>
                <a:gd name="T19" fmla="*/ 229 h 232"/>
                <a:gd name="T20" fmla="*/ 142 w 154"/>
                <a:gd name="T21" fmla="*/ 229 h 232"/>
                <a:gd name="T22" fmla="*/ 147 w 154"/>
                <a:gd name="T23" fmla="*/ 232 h 232"/>
                <a:gd name="T24" fmla="*/ 151 w 154"/>
                <a:gd name="T25" fmla="*/ 229 h 232"/>
                <a:gd name="T26" fmla="*/ 151 w 154"/>
                <a:gd name="T27" fmla="*/ 222 h 232"/>
                <a:gd name="T28" fmla="*/ 154 w 154"/>
                <a:gd name="T29" fmla="*/ 217 h 232"/>
                <a:gd name="T30" fmla="*/ 151 w 154"/>
                <a:gd name="T31" fmla="*/ 208 h 232"/>
                <a:gd name="T32" fmla="*/ 140 w 154"/>
                <a:gd name="T33" fmla="*/ 196 h 232"/>
                <a:gd name="T34" fmla="*/ 130 w 154"/>
                <a:gd name="T35" fmla="*/ 180 h 232"/>
                <a:gd name="T36" fmla="*/ 123 w 154"/>
                <a:gd name="T37" fmla="*/ 168 h 232"/>
                <a:gd name="T38" fmla="*/ 121 w 154"/>
                <a:gd name="T39" fmla="*/ 151 h 232"/>
                <a:gd name="T40" fmla="*/ 121 w 154"/>
                <a:gd name="T41" fmla="*/ 139 h 232"/>
                <a:gd name="T42" fmla="*/ 130 w 154"/>
                <a:gd name="T43" fmla="*/ 128 h 232"/>
                <a:gd name="T44" fmla="*/ 137 w 154"/>
                <a:gd name="T45" fmla="*/ 116 h 232"/>
                <a:gd name="T46" fmla="*/ 142 w 154"/>
                <a:gd name="T47" fmla="*/ 106 h 232"/>
                <a:gd name="T48" fmla="*/ 132 w 154"/>
                <a:gd name="T49" fmla="*/ 92 h 232"/>
                <a:gd name="T50" fmla="*/ 114 w 154"/>
                <a:gd name="T51" fmla="*/ 78 h 232"/>
                <a:gd name="T52" fmla="*/ 109 w 154"/>
                <a:gd name="T53" fmla="*/ 71 h 232"/>
                <a:gd name="T54" fmla="*/ 111 w 154"/>
                <a:gd name="T55" fmla="*/ 61 h 232"/>
                <a:gd name="T56" fmla="*/ 121 w 154"/>
                <a:gd name="T57" fmla="*/ 64 h 232"/>
                <a:gd name="T58" fmla="*/ 130 w 154"/>
                <a:gd name="T59" fmla="*/ 61 h 232"/>
                <a:gd name="T60" fmla="*/ 140 w 154"/>
                <a:gd name="T61" fmla="*/ 64 h 232"/>
                <a:gd name="T62" fmla="*/ 132 w 154"/>
                <a:gd name="T63" fmla="*/ 57 h 232"/>
                <a:gd name="T64" fmla="*/ 125 w 154"/>
                <a:gd name="T65" fmla="*/ 47 h 232"/>
                <a:gd name="T66" fmla="*/ 130 w 154"/>
                <a:gd name="T67" fmla="*/ 35 h 232"/>
                <a:gd name="T68" fmla="*/ 128 w 154"/>
                <a:gd name="T69" fmla="*/ 28 h 232"/>
                <a:gd name="T70" fmla="*/ 125 w 154"/>
                <a:gd name="T71" fmla="*/ 16 h 232"/>
                <a:gd name="T72" fmla="*/ 118 w 154"/>
                <a:gd name="T73" fmla="*/ 5 h 232"/>
                <a:gd name="T74" fmla="*/ 109 w 154"/>
                <a:gd name="T75" fmla="*/ 5 h 232"/>
                <a:gd name="T76" fmla="*/ 111 w 154"/>
                <a:gd name="T77" fmla="*/ 16 h 232"/>
                <a:gd name="T78" fmla="*/ 116 w 154"/>
                <a:gd name="T79" fmla="*/ 23 h 232"/>
                <a:gd name="T80" fmla="*/ 114 w 154"/>
                <a:gd name="T81" fmla="*/ 33 h 232"/>
                <a:gd name="T82" fmla="*/ 104 w 154"/>
                <a:gd name="T83" fmla="*/ 40 h 232"/>
                <a:gd name="T84" fmla="*/ 99 w 154"/>
                <a:gd name="T85" fmla="*/ 49 h 232"/>
                <a:gd name="T86" fmla="*/ 97 w 154"/>
                <a:gd name="T87" fmla="*/ 64 h 232"/>
                <a:gd name="T88" fmla="*/ 88 w 154"/>
                <a:gd name="T89" fmla="*/ 73 h 232"/>
                <a:gd name="T90" fmla="*/ 83 w 154"/>
                <a:gd name="T91" fmla="*/ 85 h 232"/>
                <a:gd name="T92" fmla="*/ 73 w 154"/>
                <a:gd name="T93" fmla="*/ 97 h 232"/>
                <a:gd name="T94" fmla="*/ 71 w 154"/>
                <a:gd name="T95" fmla="*/ 106 h 232"/>
                <a:gd name="T96" fmla="*/ 64 w 154"/>
                <a:gd name="T97" fmla="*/ 120 h 232"/>
                <a:gd name="T98" fmla="*/ 57 w 154"/>
                <a:gd name="T99" fmla="*/ 128 h 232"/>
                <a:gd name="T100" fmla="*/ 50 w 154"/>
                <a:gd name="T101" fmla="*/ 137 h 232"/>
                <a:gd name="T102" fmla="*/ 43 w 154"/>
                <a:gd name="T103" fmla="*/ 130 h 232"/>
                <a:gd name="T104" fmla="*/ 31 w 154"/>
                <a:gd name="T105" fmla="*/ 125 h 232"/>
                <a:gd name="T106" fmla="*/ 24 w 154"/>
                <a:gd name="T107" fmla="*/ 128 h 232"/>
                <a:gd name="T108" fmla="*/ 17 w 154"/>
                <a:gd name="T109" fmla="*/ 139 h 232"/>
                <a:gd name="T110" fmla="*/ 7 w 154"/>
                <a:gd name="T111" fmla="*/ 146 h 232"/>
                <a:gd name="T112" fmla="*/ 5 w 154"/>
                <a:gd name="T113" fmla="*/ 156 h 232"/>
                <a:gd name="T114" fmla="*/ 0 w 154"/>
                <a:gd name="T115" fmla="*/ 170 h 232"/>
                <a:gd name="T116" fmla="*/ 5 w 154"/>
                <a:gd name="T117" fmla="*/ 173 h 232"/>
                <a:gd name="T118" fmla="*/ 12 w 154"/>
                <a:gd name="T119" fmla="*/ 189 h 232"/>
                <a:gd name="T120" fmla="*/ 21 w 154"/>
                <a:gd name="T121" fmla="*/ 194 h 232"/>
                <a:gd name="T122" fmla="*/ 24 w 154"/>
                <a:gd name="T123" fmla="*/ 213 h 232"/>
                <a:gd name="T124" fmla="*/ 21 w 154"/>
                <a:gd name="T125" fmla="*/ 225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54" h="232">
                  <a:moveTo>
                    <a:pt x="26" y="225"/>
                  </a:moveTo>
                  <a:lnTo>
                    <a:pt x="28" y="225"/>
                  </a:lnTo>
                  <a:lnTo>
                    <a:pt x="52" y="225"/>
                  </a:lnTo>
                  <a:lnTo>
                    <a:pt x="52" y="225"/>
                  </a:lnTo>
                  <a:lnTo>
                    <a:pt x="52" y="225"/>
                  </a:lnTo>
                  <a:lnTo>
                    <a:pt x="54" y="225"/>
                  </a:lnTo>
                  <a:lnTo>
                    <a:pt x="57" y="225"/>
                  </a:lnTo>
                  <a:lnTo>
                    <a:pt x="59" y="222"/>
                  </a:lnTo>
                  <a:lnTo>
                    <a:pt x="64" y="222"/>
                  </a:lnTo>
                  <a:lnTo>
                    <a:pt x="66" y="222"/>
                  </a:lnTo>
                  <a:lnTo>
                    <a:pt x="73" y="222"/>
                  </a:lnTo>
                  <a:lnTo>
                    <a:pt x="73" y="225"/>
                  </a:lnTo>
                  <a:lnTo>
                    <a:pt x="78" y="222"/>
                  </a:lnTo>
                  <a:lnTo>
                    <a:pt x="80" y="222"/>
                  </a:lnTo>
                  <a:lnTo>
                    <a:pt x="80" y="225"/>
                  </a:lnTo>
                  <a:lnTo>
                    <a:pt x="85" y="225"/>
                  </a:lnTo>
                  <a:lnTo>
                    <a:pt x="88" y="225"/>
                  </a:lnTo>
                  <a:lnTo>
                    <a:pt x="88" y="225"/>
                  </a:lnTo>
                  <a:lnTo>
                    <a:pt x="90" y="225"/>
                  </a:lnTo>
                  <a:lnTo>
                    <a:pt x="116" y="225"/>
                  </a:lnTo>
                  <a:lnTo>
                    <a:pt x="118" y="227"/>
                  </a:lnTo>
                  <a:lnTo>
                    <a:pt x="118" y="225"/>
                  </a:lnTo>
                  <a:lnTo>
                    <a:pt x="121" y="225"/>
                  </a:lnTo>
                  <a:lnTo>
                    <a:pt x="123" y="227"/>
                  </a:lnTo>
                  <a:lnTo>
                    <a:pt x="125" y="227"/>
                  </a:lnTo>
                  <a:lnTo>
                    <a:pt x="128" y="227"/>
                  </a:lnTo>
                  <a:lnTo>
                    <a:pt x="128" y="229"/>
                  </a:lnTo>
                  <a:lnTo>
                    <a:pt x="130" y="229"/>
                  </a:lnTo>
                  <a:lnTo>
                    <a:pt x="132" y="227"/>
                  </a:lnTo>
                  <a:lnTo>
                    <a:pt x="132" y="229"/>
                  </a:lnTo>
                  <a:lnTo>
                    <a:pt x="135" y="229"/>
                  </a:lnTo>
                  <a:lnTo>
                    <a:pt x="137" y="229"/>
                  </a:lnTo>
                  <a:lnTo>
                    <a:pt x="142" y="229"/>
                  </a:lnTo>
                  <a:lnTo>
                    <a:pt x="144" y="232"/>
                  </a:lnTo>
                  <a:lnTo>
                    <a:pt x="144" y="232"/>
                  </a:lnTo>
                  <a:lnTo>
                    <a:pt x="147" y="232"/>
                  </a:lnTo>
                  <a:lnTo>
                    <a:pt x="147" y="232"/>
                  </a:lnTo>
                  <a:lnTo>
                    <a:pt x="149" y="232"/>
                  </a:lnTo>
                  <a:lnTo>
                    <a:pt x="151" y="229"/>
                  </a:lnTo>
                  <a:lnTo>
                    <a:pt x="149" y="227"/>
                  </a:lnTo>
                  <a:lnTo>
                    <a:pt x="149" y="225"/>
                  </a:lnTo>
                  <a:lnTo>
                    <a:pt x="151" y="222"/>
                  </a:lnTo>
                  <a:lnTo>
                    <a:pt x="154" y="220"/>
                  </a:lnTo>
                  <a:lnTo>
                    <a:pt x="154" y="217"/>
                  </a:lnTo>
                  <a:lnTo>
                    <a:pt x="154" y="217"/>
                  </a:lnTo>
                  <a:lnTo>
                    <a:pt x="151" y="215"/>
                  </a:lnTo>
                  <a:lnTo>
                    <a:pt x="151" y="213"/>
                  </a:lnTo>
                  <a:lnTo>
                    <a:pt x="151" y="208"/>
                  </a:lnTo>
                  <a:lnTo>
                    <a:pt x="144" y="203"/>
                  </a:lnTo>
                  <a:lnTo>
                    <a:pt x="142" y="201"/>
                  </a:lnTo>
                  <a:lnTo>
                    <a:pt x="140" y="196"/>
                  </a:lnTo>
                  <a:lnTo>
                    <a:pt x="135" y="189"/>
                  </a:lnTo>
                  <a:lnTo>
                    <a:pt x="132" y="184"/>
                  </a:lnTo>
                  <a:lnTo>
                    <a:pt x="130" y="180"/>
                  </a:lnTo>
                  <a:lnTo>
                    <a:pt x="123" y="177"/>
                  </a:lnTo>
                  <a:lnTo>
                    <a:pt x="123" y="175"/>
                  </a:lnTo>
                  <a:lnTo>
                    <a:pt x="123" y="168"/>
                  </a:lnTo>
                  <a:lnTo>
                    <a:pt x="121" y="163"/>
                  </a:lnTo>
                  <a:lnTo>
                    <a:pt x="121" y="158"/>
                  </a:lnTo>
                  <a:lnTo>
                    <a:pt x="121" y="151"/>
                  </a:lnTo>
                  <a:lnTo>
                    <a:pt x="118" y="146"/>
                  </a:lnTo>
                  <a:lnTo>
                    <a:pt x="118" y="142"/>
                  </a:lnTo>
                  <a:lnTo>
                    <a:pt x="121" y="139"/>
                  </a:lnTo>
                  <a:lnTo>
                    <a:pt x="123" y="139"/>
                  </a:lnTo>
                  <a:lnTo>
                    <a:pt x="128" y="132"/>
                  </a:lnTo>
                  <a:lnTo>
                    <a:pt x="130" y="128"/>
                  </a:lnTo>
                  <a:lnTo>
                    <a:pt x="132" y="120"/>
                  </a:lnTo>
                  <a:lnTo>
                    <a:pt x="135" y="118"/>
                  </a:lnTo>
                  <a:lnTo>
                    <a:pt x="137" y="116"/>
                  </a:lnTo>
                  <a:lnTo>
                    <a:pt x="142" y="111"/>
                  </a:lnTo>
                  <a:lnTo>
                    <a:pt x="142" y="109"/>
                  </a:lnTo>
                  <a:lnTo>
                    <a:pt x="142" y="106"/>
                  </a:lnTo>
                  <a:lnTo>
                    <a:pt x="137" y="102"/>
                  </a:lnTo>
                  <a:lnTo>
                    <a:pt x="135" y="94"/>
                  </a:lnTo>
                  <a:lnTo>
                    <a:pt x="132" y="92"/>
                  </a:lnTo>
                  <a:lnTo>
                    <a:pt x="125" y="85"/>
                  </a:lnTo>
                  <a:lnTo>
                    <a:pt x="116" y="78"/>
                  </a:lnTo>
                  <a:lnTo>
                    <a:pt x="114" y="78"/>
                  </a:lnTo>
                  <a:lnTo>
                    <a:pt x="114" y="76"/>
                  </a:lnTo>
                  <a:lnTo>
                    <a:pt x="111" y="73"/>
                  </a:lnTo>
                  <a:lnTo>
                    <a:pt x="109" y="71"/>
                  </a:lnTo>
                  <a:lnTo>
                    <a:pt x="109" y="68"/>
                  </a:lnTo>
                  <a:lnTo>
                    <a:pt x="111" y="66"/>
                  </a:lnTo>
                  <a:lnTo>
                    <a:pt x="111" y="61"/>
                  </a:lnTo>
                  <a:lnTo>
                    <a:pt x="114" y="61"/>
                  </a:lnTo>
                  <a:lnTo>
                    <a:pt x="118" y="61"/>
                  </a:lnTo>
                  <a:lnTo>
                    <a:pt x="121" y="64"/>
                  </a:lnTo>
                  <a:lnTo>
                    <a:pt x="123" y="61"/>
                  </a:lnTo>
                  <a:lnTo>
                    <a:pt x="125" y="64"/>
                  </a:lnTo>
                  <a:lnTo>
                    <a:pt x="130" y="61"/>
                  </a:lnTo>
                  <a:lnTo>
                    <a:pt x="132" y="64"/>
                  </a:lnTo>
                  <a:lnTo>
                    <a:pt x="135" y="64"/>
                  </a:lnTo>
                  <a:lnTo>
                    <a:pt x="140" y="64"/>
                  </a:lnTo>
                  <a:lnTo>
                    <a:pt x="140" y="64"/>
                  </a:lnTo>
                  <a:lnTo>
                    <a:pt x="140" y="61"/>
                  </a:lnTo>
                  <a:lnTo>
                    <a:pt x="132" y="57"/>
                  </a:lnTo>
                  <a:lnTo>
                    <a:pt x="132" y="54"/>
                  </a:lnTo>
                  <a:lnTo>
                    <a:pt x="130" y="52"/>
                  </a:lnTo>
                  <a:lnTo>
                    <a:pt x="125" y="47"/>
                  </a:lnTo>
                  <a:lnTo>
                    <a:pt x="125" y="42"/>
                  </a:lnTo>
                  <a:lnTo>
                    <a:pt x="128" y="40"/>
                  </a:lnTo>
                  <a:lnTo>
                    <a:pt x="130" y="35"/>
                  </a:lnTo>
                  <a:lnTo>
                    <a:pt x="128" y="33"/>
                  </a:lnTo>
                  <a:lnTo>
                    <a:pt x="128" y="31"/>
                  </a:lnTo>
                  <a:lnTo>
                    <a:pt x="128" y="28"/>
                  </a:lnTo>
                  <a:lnTo>
                    <a:pt x="128" y="26"/>
                  </a:lnTo>
                  <a:lnTo>
                    <a:pt x="125" y="21"/>
                  </a:lnTo>
                  <a:lnTo>
                    <a:pt x="125" y="16"/>
                  </a:lnTo>
                  <a:lnTo>
                    <a:pt x="123" y="14"/>
                  </a:lnTo>
                  <a:lnTo>
                    <a:pt x="123" y="9"/>
                  </a:lnTo>
                  <a:lnTo>
                    <a:pt x="118" y="5"/>
                  </a:lnTo>
                  <a:lnTo>
                    <a:pt x="109" y="0"/>
                  </a:lnTo>
                  <a:lnTo>
                    <a:pt x="109" y="0"/>
                  </a:lnTo>
                  <a:lnTo>
                    <a:pt x="109" y="5"/>
                  </a:lnTo>
                  <a:lnTo>
                    <a:pt x="111" y="7"/>
                  </a:lnTo>
                  <a:lnTo>
                    <a:pt x="109" y="14"/>
                  </a:lnTo>
                  <a:lnTo>
                    <a:pt x="111" y="16"/>
                  </a:lnTo>
                  <a:lnTo>
                    <a:pt x="116" y="19"/>
                  </a:lnTo>
                  <a:lnTo>
                    <a:pt x="116" y="21"/>
                  </a:lnTo>
                  <a:lnTo>
                    <a:pt x="116" y="23"/>
                  </a:lnTo>
                  <a:lnTo>
                    <a:pt x="118" y="28"/>
                  </a:lnTo>
                  <a:lnTo>
                    <a:pt x="118" y="33"/>
                  </a:lnTo>
                  <a:lnTo>
                    <a:pt x="114" y="33"/>
                  </a:lnTo>
                  <a:lnTo>
                    <a:pt x="111" y="38"/>
                  </a:lnTo>
                  <a:lnTo>
                    <a:pt x="109" y="38"/>
                  </a:lnTo>
                  <a:lnTo>
                    <a:pt x="104" y="40"/>
                  </a:lnTo>
                  <a:lnTo>
                    <a:pt x="104" y="42"/>
                  </a:lnTo>
                  <a:lnTo>
                    <a:pt x="102" y="42"/>
                  </a:lnTo>
                  <a:lnTo>
                    <a:pt x="99" y="49"/>
                  </a:lnTo>
                  <a:lnTo>
                    <a:pt x="97" y="54"/>
                  </a:lnTo>
                  <a:lnTo>
                    <a:pt x="97" y="57"/>
                  </a:lnTo>
                  <a:lnTo>
                    <a:pt x="97" y="64"/>
                  </a:lnTo>
                  <a:lnTo>
                    <a:pt x="95" y="68"/>
                  </a:lnTo>
                  <a:lnTo>
                    <a:pt x="92" y="71"/>
                  </a:lnTo>
                  <a:lnTo>
                    <a:pt x="88" y="73"/>
                  </a:lnTo>
                  <a:lnTo>
                    <a:pt x="83" y="76"/>
                  </a:lnTo>
                  <a:lnTo>
                    <a:pt x="85" y="83"/>
                  </a:lnTo>
                  <a:lnTo>
                    <a:pt x="83" y="85"/>
                  </a:lnTo>
                  <a:lnTo>
                    <a:pt x="83" y="90"/>
                  </a:lnTo>
                  <a:lnTo>
                    <a:pt x="78" y="92"/>
                  </a:lnTo>
                  <a:lnTo>
                    <a:pt x="73" y="97"/>
                  </a:lnTo>
                  <a:lnTo>
                    <a:pt x="71" y="102"/>
                  </a:lnTo>
                  <a:lnTo>
                    <a:pt x="73" y="104"/>
                  </a:lnTo>
                  <a:lnTo>
                    <a:pt x="71" y="106"/>
                  </a:lnTo>
                  <a:lnTo>
                    <a:pt x="66" y="113"/>
                  </a:lnTo>
                  <a:lnTo>
                    <a:pt x="64" y="118"/>
                  </a:lnTo>
                  <a:lnTo>
                    <a:pt x="64" y="120"/>
                  </a:lnTo>
                  <a:lnTo>
                    <a:pt x="62" y="125"/>
                  </a:lnTo>
                  <a:lnTo>
                    <a:pt x="59" y="125"/>
                  </a:lnTo>
                  <a:lnTo>
                    <a:pt x="57" y="128"/>
                  </a:lnTo>
                  <a:lnTo>
                    <a:pt x="57" y="130"/>
                  </a:lnTo>
                  <a:lnTo>
                    <a:pt x="54" y="135"/>
                  </a:lnTo>
                  <a:lnTo>
                    <a:pt x="50" y="137"/>
                  </a:lnTo>
                  <a:lnTo>
                    <a:pt x="47" y="137"/>
                  </a:lnTo>
                  <a:lnTo>
                    <a:pt x="45" y="135"/>
                  </a:lnTo>
                  <a:lnTo>
                    <a:pt x="43" y="130"/>
                  </a:lnTo>
                  <a:lnTo>
                    <a:pt x="38" y="128"/>
                  </a:lnTo>
                  <a:lnTo>
                    <a:pt x="35" y="128"/>
                  </a:lnTo>
                  <a:lnTo>
                    <a:pt x="31" y="125"/>
                  </a:lnTo>
                  <a:lnTo>
                    <a:pt x="28" y="125"/>
                  </a:lnTo>
                  <a:lnTo>
                    <a:pt x="28" y="128"/>
                  </a:lnTo>
                  <a:lnTo>
                    <a:pt x="24" y="128"/>
                  </a:lnTo>
                  <a:lnTo>
                    <a:pt x="21" y="130"/>
                  </a:lnTo>
                  <a:lnTo>
                    <a:pt x="21" y="135"/>
                  </a:lnTo>
                  <a:lnTo>
                    <a:pt x="17" y="139"/>
                  </a:lnTo>
                  <a:lnTo>
                    <a:pt x="14" y="142"/>
                  </a:lnTo>
                  <a:lnTo>
                    <a:pt x="12" y="144"/>
                  </a:lnTo>
                  <a:lnTo>
                    <a:pt x="7" y="146"/>
                  </a:lnTo>
                  <a:lnTo>
                    <a:pt x="7" y="149"/>
                  </a:lnTo>
                  <a:lnTo>
                    <a:pt x="5" y="151"/>
                  </a:lnTo>
                  <a:lnTo>
                    <a:pt x="5" y="156"/>
                  </a:lnTo>
                  <a:lnTo>
                    <a:pt x="7" y="161"/>
                  </a:lnTo>
                  <a:lnTo>
                    <a:pt x="5" y="165"/>
                  </a:lnTo>
                  <a:lnTo>
                    <a:pt x="0" y="170"/>
                  </a:lnTo>
                  <a:lnTo>
                    <a:pt x="0" y="173"/>
                  </a:lnTo>
                  <a:lnTo>
                    <a:pt x="2" y="175"/>
                  </a:lnTo>
                  <a:lnTo>
                    <a:pt x="5" y="173"/>
                  </a:lnTo>
                  <a:lnTo>
                    <a:pt x="7" y="187"/>
                  </a:lnTo>
                  <a:lnTo>
                    <a:pt x="12" y="187"/>
                  </a:lnTo>
                  <a:lnTo>
                    <a:pt x="12" y="189"/>
                  </a:lnTo>
                  <a:lnTo>
                    <a:pt x="19" y="187"/>
                  </a:lnTo>
                  <a:lnTo>
                    <a:pt x="21" y="191"/>
                  </a:lnTo>
                  <a:lnTo>
                    <a:pt x="21" y="194"/>
                  </a:lnTo>
                  <a:lnTo>
                    <a:pt x="21" y="199"/>
                  </a:lnTo>
                  <a:lnTo>
                    <a:pt x="24" y="203"/>
                  </a:lnTo>
                  <a:lnTo>
                    <a:pt x="24" y="213"/>
                  </a:lnTo>
                  <a:lnTo>
                    <a:pt x="21" y="220"/>
                  </a:lnTo>
                  <a:lnTo>
                    <a:pt x="26" y="222"/>
                  </a:lnTo>
                  <a:lnTo>
                    <a:pt x="21" y="225"/>
                  </a:lnTo>
                  <a:lnTo>
                    <a:pt x="24" y="225"/>
                  </a:lnTo>
                  <a:lnTo>
                    <a:pt x="26" y="225"/>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671" name="Freeform 967"/>
            <p:cNvSpPr>
              <a:spLocks/>
            </p:cNvSpPr>
            <p:nvPr/>
          </p:nvSpPr>
          <p:spPr bwMode="auto">
            <a:xfrm>
              <a:off x="6119874" y="4592925"/>
              <a:ext cx="138468" cy="152792"/>
            </a:xfrm>
            <a:custGeom>
              <a:avLst/>
              <a:gdLst>
                <a:gd name="T0" fmla="*/ 54 w 116"/>
                <a:gd name="T1" fmla="*/ 119 h 128"/>
                <a:gd name="T2" fmla="*/ 59 w 116"/>
                <a:gd name="T3" fmla="*/ 116 h 128"/>
                <a:gd name="T4" fmla="*/ 66 w 116"/>
                <a:gd name="T5" fmla="*/ 121 h 128"/>
                <a:gd name="T6" fmla="*/ 66 w 116"/>
                <a:gd name="T7" fmla="*/ 107 h 128"/>
                <a:gd name="T8" fmla="*/ 59 w 116"/>
                <a:gd name="T9" fmla="*/ 104 h 128"/>
                <a:gd name="T10" fmla="*/ 54 w 116"/>
                <a:gd name="T11" fmla="*/ 104 h 128"/>
                <a:gd name="T12" fmla="*/ 52 w 116"/>
                <a:gd name="T13" fmla="*/ 100 h 128"/>
                <a:gd name="T14" fmla="*/ 59 w 116"/>
                <a:gd name="T15" fmla="*/ 95 h 128"/>
                <a:gd name="T16" fmla="*/ 64 w 116"/>
                <a:gd name="T17" fmla="*/ 97 h 128"/>
                <a:gd name="T18" fmla="*/ 69 w 116"/>
                <a:gd name="T19" fmla="*/ 95 h 128"/>
                <a:gd name="T20" fmla="*/ 78 w 116"/>
                <a:gd name="T21" fmla="*/ 90 h 128"/>
                <a:gd name="T22" fmla="*/ 78 w 116"/>
                <a:gd name="T23" fmla="*/ 83 h 128"/>
                <a:gd name="T24" fmla="*/ 85 w 116"/>
                <a:gd name="T25" fmla="*/ 93 h 128"/>
                <a:gd name="T26" fmla="*/ 92 w 116"/>
                <a:gd name="T27" fmla="*/ 95 h 128"/>
                <a:gd name="T28" fmla="*/ 97 w 116"/>
                <a:gd name="T29" fmla="*/ 93 h 128"/>
                <a:gd name="T30" fmla="*/ 106 w 116"/>
                <a:gd name="T31" fmla="*/ 95 h 128"/>
                <a:gd name="T32" fmla="*/ 109 w 116"/>
                <a:gd name="T33" fmla="*/ 97 h 128"/>
                <a:gd name="T34" fmla="*/ 109 w 116"/>
                <a:gd name="T35" fmla="*/ 90 h 128"/>
                <a:gd name="T36" fmla="*/ 116 w 116"/>
                <a:gd name="T37" fmla="*/ 66 h 128"/>
                <a:gd name="T38" fmla="*/ 114 w 116"/>
                <a:gd name="T39" fmla="*/ 62 h 128"/>
                <a:gd name="T40" fmla="*/ 109 w 116"/>
                <a:gd name="T41" fmla="*/ 55 h 128"/>
                <a:gd name="T42" fmla="*/ 106 w 116"/>
                <a:gd name="T43" fmla="*/ 52 h 128"/>
                <a:gd name="T44" fmla="*/ 104 w 116"/>
                <a:gd name="T45" fmla="*/ 50 h 128"/>
                <a:gd name="T46" fmla="*/ 106 w 116"/>
                <a:gd name="T47" fmla="*/ 48 h 128"/>
                <a:gd name="T48" fmla="*/ 109 w 116"/>
                <a:gd name="T49" fmla="*/ 45 h 128"/>
                <a:gd name="T50" fmla="*/ 106 w 116"/>
                <a:gd name="T51" fmla="*/ 40 h 128"/>
                <a:gd name="T52" fmla="*/ 111 w 116"/>
                <a:gd name="T53" fmla="*/ 36 h 128"/>
                <a:gd name="T54" fmla="*/ 116 w 116"/>
                <a:gd name="T55" fmla="*/ 31 h 128"/>
                <a:gd name="T56" fmla="*/ 116 w 116"/>
                <a:gd name="T57" fmla="*/ 26 h 128"/>
                <a:gd name="T58" fmla="*/ 114 w 116"/>
                <a:gd name="T59" fmla="*/ 19 h 128"/>
                <a:gd name="T60" fmla="*/ 102 w 116"/>
                <a:gd name="T61" fmla="*/ 22 h 128"/>
                <a:gd name="T62" fmla="*/ 95 w 116"/>
                <a:gd name="T63" fmla="*/ 22 h 128"/>
                <a:gd name="T64" fmla="*/ 90 w 116"/>
                <a:gd name="T65" fmla="*/ 22 h 128"/>
                <a:gd name="T66" fmla="*/ 90 w 116"/>
                <a:gd name="T67" fmla="*/ 17 h 128"/>
                <a:gd name="T68" fmla="*/ 90 w 116"/>
                <a:gd name="T69" fmla="*/ 7 h 128"/>
                <a:gd name="T70" fmla="*/ 90 w 116"/>
                <a:gd name="T71" fmla="*/ 3 h 128"/>
                <a:gd name="T72" fmla="*/ 88 w 116"/>
                <a:gd name="T73" fmla="*/ 3 h 128"/>
                <a:gd name="T74" fmla="*/ 80 w 116"/>
                <a:gd name="T75" fmla="*/ 3 h 128"/>
                <a:gd name="T76" fmla="*/ 78 w 116"/>
                <a:gd name="T77" fmla="*/ 0 h 128"/>
                <a:gd name="T78" fmla="*/ 73 w 116"/>
                <a:gd name="T79" fmla="*/ 0 h 128"/>
                <a:gd name="T80" fmla="*/ 64 w 116"/>
                <a:gd name="T81" fmla="*/ 0 h 128"/>
                <a:gd name="T82" fmla="*/ 57 w 116"/>
                <a:gd name="T83" fmla="*/ 3 h 128"/>
                <a:gd name="T84" fmla="*/ 52 w 116"/>
                <a:gd name="T85" fmla="*/ 3 h 128"/>
                <a:gd name="T86" fmla="*/ 52 w 116"/>
                <a:gd name="T87" fmla="*/ 29 h 128"/>
                <a:gd name="T88" fmla="*/ 24 w 116"/>
                <a:gd name="T89" fmla="*/ 26 h 128"/>
                <a:gd name="T90" fmla="*/ 19 w 116"/>
                <a:gd name="T91" fmla="*/ 29 h 128"/>
                <a:gd name="T92" fmla="*/ 17 w 116"/>
                <a:gd name="T93" fmla="*/ 33 h 128"/>
                <a:gd name="T94" fmla="*/ 17 w 116"/>
                <a:gd name="T95" fmla="*/ 40 h 128"/>
                <a:gd name="T96" fmla="*/ 12 w 116"/>
                <a:gd name="T97" fmla="*/ 43 h 128"/>
                <a:gd name="T98" fmla="*/ 9 w 116"/>
                <a:gd name="T99" fmla="*/ 48 h 128"/>
                <a:gd name="T100" fmla="*/ 5 w 116"/>
                <a:gd name="T101" fmla="*/ 62 h 128"/>
                <a:gd name="T102" fmla="*/ 0 w 116"/>
                <a:gd name="T103" fmla="*/ 62 h 128"/>
                <a:gd name="T104" fmla="*/ 7 w 116"/>
                <a:gd name="T105" fmla="*/ 74 h 128"/>
                <a:gd name="T106" fmla="*/ 9 w 116"/>
                <a:gd name="T107" fmla="*/ 81 h 128"/>
                <a:gd name="T108" fmla="*/ 14 w 116"/>
                <a:gd name="T109" fmla="*/ 90 h 128"/>
                <a:gd name="T110" fmla="*/ 21 w 116"/>
                <a:gd name="T111" fmla="*/ 100 h 128"/>
                <a:gd name="T112" fmla="*/ 24 w 116"/>
                <a:gd name="T113" fmla="*/ 107 h 128"/>
                <a:gd name="T114" fmla="*/ 35 w 116"/>
                <a:gd name="T115" fmla="*/ 119 h 128"/>
                <a:gd name="T116" fmla="*/ 43 w 116"/>
                <a:gd name="T117" fmla="*/ 126 h 128"/>
                <a:gd name="T118" fmla="*/ 47 w 116"/>
                <a:gd name="T119" fmla="*/ 128 h 128"/>
                <a:gd name="T120" fmla="*/ 52 w 116"/>
                <a:gd name="T121" fmla="*/ 121 h 1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16" h="128">
                  <a:moveTo>
                    <a:pt x="52" y="121"/>
                  </a:moveTo>
                  <a:lnTo>
                    <a:pt x="54" y="119"/>
                  </a:lnTo>
                  <a:lnTo>
                    <a:pt x="57" y="119"/>
                  </a:lnTo>
                  <a:lnTo>
                    <a:pt x="59" y="116"/>
                  </a:lnTo>
                  <a:lnTo>
                    <a:pt x="59" y="116"/>
                  </a:lnTo>
                  <a:lnTo>
                    <a:pt x="66" y="121"/>
                  </a:lnTo>
                  <a:lnTo>
                    <a:pt x="66" y="119"/>
                  </a:lnTo>
                  <a:lnTo>
                    <a:pt x="66" y="107"/>
                  </a:lnTo>
                  <a:lnTo>
                    <a:pt x="62" y="104"/>
                  </a:lnTo>
                  <a:lnTo>
                    <a:pt x="59" y="104"/>
                  </a:lnTo>
                  <a:lnTo>
                    <a:pt x="57" y="104"/>
                  </a:lnTo>
                  <a:lnTo>
                    <a:pt x="54" y="104"/>
                  </a:lnTo>
                  <a:lnTo>
                    <a:pt x="54" y="102"/>
                  </a:lnTo>
                  <a:lnTo>
                    <a:pt x="52" y="100"/>
                  </a:lnTo>
                  <a:lnTo>
                    <a:pt x="54" y="97"/>
                  </a:lnTo>
                  <a:lnTo>
                    <a:pt x="59" y="95"/>
                  </a:lnTo>
                  <a:lnTo>
                    <a:pt x="64" y="97"/>
                  </a:lnTo>
                  <a:lnTo>
                    <a:pt x="64" y="97"/>
                  </a:lnTo>
                  <a:lnTo>
                    <a:pt x="66" y="95"/>
                  </a:lnTo>
                  <a:lnTo>
                    <a:pt x="69" y="95"/>
                  </a:lnTo>
                  <a:lnTo>
                    <a:pt x="76" y="95"/>
                  </a:lnTo>
                  <a:lnTo>
                    <a:pt x="78" y="90"/>
                  </a:lnTo>
                  <a:lnTo>
                    <a:pt x="76" y="85"/>
                  </a:lnTo>
                  <a:lnTo>
                    <a:pt x="78" y="83"/>
                  </a:lnTo>
                  <a:lnTo>
                    <a:pt x="83" y="83"/>
                  </a:lnTo>
                  <a:lnTo>
                    <a:pt x="85" y="93"/>
                  </a:lnTo>
                  <a:lnTo>
                    <a:pt x="88" y="95"/>
                  </a:lnTo>
                  <a:lnTo>
                    <a:pt x="92" y="95"/>
                  </a:lnTo>
                  <a:lnTo>
                    <a:pt x="95" y="95"/>
                  </a:lnTo>
                  <a:lnTo>
                    <a:pt x="97" y="93"/>
                  </a:lnTo>
                  <a:lnTo>
                    <a:pt x="102" y="93"/>
                  </a:lnTo>
                  <a:lnTo>
                    <a:pt x="106" y="95"/>
                  </a:lnTo>
                  <a:lnTo>
                    <a:pt x="106" y="97"/>
                  </a:lnTo>
                  <a:lnTo>
                    <a:pt x="109" y="97"/>
                  </a:lnTo>
                  <a:lnTo>
                    <a:pt x="109" y="93"/>
                  </a:lnTo>
                  <a:lnTo>
                    <a:pt x="109" y="90"/>
                  </a:lnTo>
                  <a:lnTo>
                    <a:pt x="114" y="76"/>
                  </a:lnTo>
                  <a:lnTo>
                    <a:pt x="116" y="66"/>
                  </a:lnTo>
                  <a:lnTo>
                    <a:pt x="116" y="62"/>
                  </a:lnTo>
                  <a:lnTo>
                    <a:pt x="114" y="62"/>
                  </a:lnTo>
                  <a:lnTo>
                    <a:pt x="114" y="59"/>
                  </a:lnTo>
                  <a:lnTo>
                    <a:pt x="109" y="55"/>
                  </a:lnTo>
                  <a:lnTo>
                    <a:pt x="109" y="55"/>
                  </a:lnTo>
                  <a:lnTo>
                    <a:pt x="106" y="52"/>
                  </a:lnTo>
                  <a:lnTo>
                    <a:pt x="106" y="50"/>
                  </a:lnTo>
                  <a:lnTo>
                    <a:pt x="104" y="50"/>
                  </a:lnTo>
                  <a:lnTo>
                    <a:pt x="104" y="48"/>
                  </a:lnTo>
                  <a:lnTo>
                    <a:pt x="106" y="48"/>
                  </a:lnTo>
                  <a:lnTo>
                    <a:pt x="109" y="45"/>
                  </a:lnTo>
                  <a:lnTo>
                    <a:pt x="109" y="45"/>
                  </a:lnTo>
                  <a:lnTo>
                    <a:pt x="109" y="43"/>
                  </a:lnTo>
                  <a:lnTo>
                    <a:pt x="106" y="40"/>
                  </a:lnTo>
                  <a:lnTo>
                    <a:pt x="106" y="38"/>
                  </a:lnTo>
                  <a:lnTo>
                    <a:pt x="111" y="36"/>
                  </a:lnTo>
                  <a:lnTo>
                    <a:pt x="116" y="36"/>
                  </a:lnTo>
                  <a:lnTo>
                    <a:pt x="116" y="31"/>
                  </a:lnTo>
                  <a:lnTo>
                    <a:pt x="114" y="29"/>
                  </a:lnTo>
                  <a:lnTo>
                    <a:pt x="116" y="26"/>
                  </a:lnTo>
                  <a:lnTo>
                    <a:pt x="116" y="22"/>
                  </a:lnTo>
                  <a:lnTo>
                    <a:pt x="114" y="19"/>
                  </a:lnTo>
                  <a:lnTo>
                    <a:pt x="106" y="19"/>
                  </a:lnTo>
                  <a:lnTo>
                    <a:pt x="102" y="22"/>
                  </a:lnTo>
                  <a:lnTo>
                    <a:pt x="97" y="22"/>
                  </a:lnTo>
                  <a:lnTo>
                    <a:pt x="95" y="22"/>
                  </a:lnTo>
                  <a:lnTo>
                    <a:pt x="92" y="24"/>
                  </a:lnTo>
                  <a:lnTo>
                    <a:pt x="90" y="22"/>
                  </a:lnTo>
                  <a:lnTo>
                    <a:pt x="90" y="19"/>
                  </a:lnTo>
                  <a:lnTo>
                    <a:pt x="90" y="17"/>
                  </a:lnTo>
                  <a:lnTo>
                    <a:pt x="90" y="12"/>
                  </a:lnTo>
                  <a:lnTo>
                    <a:pt x="90" y="7"/>
                  </a:lnTo>
                  <a:lnTo>
                    <a:pt x="90" y="3"/>
                  </a:lnTo>
                  <a:lnTo>
                    <a:pt x="90" y="3"/>
                  </a:lnTo>
                  <a:lnTo>
                    <a:pt x="88" y="3"/>
                  </a:lnTo>
                  <a:lnTo>
                    <a:pt x="88" y="3"/>
                  </a:lnTo>
                  <a:lnTo>
                    <a:pt x="85" y="3"/>
                  </a:lnTo>
                  <a:lnTo>
                    <a:pt x="80" y="3"/>
                  </a:lnTo>
                  <a:lnTo>
                    <a:pt x="80" y="0"/>
                  </a:lnTo>
                  <a:lnTo>
                    <a:pt x="78" y="0"/>
                  </a:lnTo>
                  <a:lnTo>
                    <a:pt x="73" y="3"/>
                  </a:lnTo>
                  <a:lnTo>
                    <a:pt x="73" y="0"/>
                  </a:lnTo>
                  <a:lnTo>
                    <a:pt x="66" y="0"/>
                  </a:lnTo>
                  <a:lnTo>
                    <a:pt x="64" y="0"/>
                  </a:lnTo>
                  <a:lnTo>
                    <a:pt x="59" y="0"/>
                  </a:lnTo>
                  <a:lnTo>
                    <a:pt x="57" y="3"/>
                  </a:lnTo>
                  <a:lnTo>
                    <a:pt x="54" y="3"/>
                  </a:lnTo>
                  <a:lnTo>
                    <a:pt x="52" y="3"/>
                  </a:lnTo>
                  <a:lnTo>
                    <a:pt x="52" y="3"/>
                  </a:lnTo>
                  <a:lnTo>
                    <a:pt x="52" y="29"/>
                  </a:lnTo>
                  <a:lnTo>
                    <a:pt x="24" y="26"/>
                  </a:lnTo>
                  <a:lnTo>
                    <a:pt x="24" y="26"/>
                  </a:lnTo>
                  <a:lnTo>
                    <a:pt x="21" y="26"/>
                  </a:lnTo>
                  <a:lnTo>
                    <a:pt x="19" y="29"/>
                  </a:lnTo>
                  <a:lnTo>
                    <a:pt x="17" y="29"/>
                  </a:lnTo>
                  <a:lnTo>
                    <a:pt x="17" y="33"/>
                  </a:lnTo>
                  <a:lnTo>
                    <a:pt x="12" y="33"/>
                  </a:lnTo>
                  <a:lnTo>
                    <a:pt x="17" y="40"/>
                  </a:lnTo>
                  <a:lnTo>
                    <a:pt x="21" y="43"/>
                  </a:lnTo>
                  <a:lnTo>
                    <a:pt x="12" y="43"/>
                  </a:lnTo>
                  <a:lnTo>
                    <a:pt x="9" y="40"/>
                  </a:lnTo>
                  <a:lnTo>
                    <a:pt x="9" y="48"/>
                  </a:lnTo>
                  <a:lnTo>
                    <a:pt x="9" y="59"/>
                  </a:lnTo>
                  <a:lnTo>
                    <a:pt x="5" y="62"/>
                  </a:lnTo>
                  <a:lnTo>
                    <a:pt x="0" y="59"/>
                  </a:lnTo>
                  <a:lnTo>
                    <a:pt x="0" y="62"/>
                  </a:lnTo>
                  <a:lnTo>
                    <a:pt x="5" y="71"/>
                  </a:lnTo>
                  <a:lnTo>
                    <a:pt x="7" y="74"/>
                  </a:lnTo>
                  <a:lnTo>
                    <a:pt x="7" y="76"/>
                  </a:lnTo>
                  <a:lnTo>
                    <a:pt x="9" y="81"/>
                  </a:lnTo>
                  <a:lnTo>
                    <a:pt x="9" y="88"/>
                  </a:lnTo>
                  <a:lnTo>
                    <a:pt x="14" y="90"/>
                  </a:lnTo>
                  <a:lnTo>
                    <a:pt x="17" y="95"/>
                  </a:lnTo>
                  <a:lnTo>
                    <a:pt x="21" y="100"/>
                  </a:lnTo>
                  <a:lnTo>
                    <a:pt x="19" y="100"/>
                  </a:lnTo>
                  <a:lnTo>
                    <a:pt x="24" y="107"/>
                  </a:lnTo>
                  <a:lnTo>
                    <a:pt x="33" y="114"/>
                  </a:lnTo>
                  <a:lnTo>
                    <a:pt x="35" y="119"/>
                  </a:lnTo>
                  <a:lnTo>
                    <a:pt x="43" y="121"/>
                  </a:lnTo>
                  <a:lnTo>
                    <a:pt x="43" y="126"/>
                  </a:lnTo>
                  <a:lnTo>
                    <a:pt x="47" y="126"/>
                  </a:lnTo>
                  <a:lnTo>
                    <a:pt x="47" y="128"/>
                  </a:lnTo>
                  <a:lnTo>
                    <a:pt x="52" y="123"/>
                  </a:lnTo>
                  <a:lnTo>
                    <a:pt x="52" y="121"/>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672" name="Freeform 968"/>
            <p:cNvSpPr>
              <a:spLocks/>
            </p:cNvSpPr>
            <p:nvPr/>
          </p:nvSpPr>
          <p:spPr bwMode="auto">
            <a:xfrm>
              <a:off x="6134198" y="4596506"/>
              <a:ext cx="47747" cy="31036"/>
            </a:xfrm>
            <a:custGeom>
              <a:avLst/>
              <a:gdLst>
                <a:gd name="T0" fmla="*/ 9 w 40"/>
                <a:gd name="T1" fmla="*/ 23 h 26"/>
                <a:gd name="T2" fmla="*/ 12 w 40"/>
                <a:gd name="T3" fmla="*/ 23 h 26"/>
                <a:gd name="T4" fmla="*/ 12 w 40"/>
                <a:gd name="T5" fmla="*/ 23 h 26"/>
                <a:gd name="T6" fmla="*/ 40 w 40"/>
                <a:gd name="T7" fmla="*/ 26 h 26"/>
                <a:gd name="T8" fmla="*/ 40 w 40"/>
                <a:gd name="T9" fmla="*/ 0 h 26"/>
                <a:gd name="T10" fmla="*/ 40 w 40"/>
                <a:gd name="T11" fmla="*/ 0 h 26"/>
                <a:gd name="T12" fmla="*/ 16 w 40"/>
                <a:gd name="T13" fmla="*/ 0 h 26"/>
                <a:gd name="T14" fmla="*/ 14 w 40"/>
                <a:gd name="T15" fmla="*/ 0 h 26"/>
                <a:gd name="T16" fmla="*/ 12 w 40"/>
                <a:gd name="T17" fmla="*/ 0 h 26"/>
                <a:gd name="T18" fmla="*/ 9 w 40"/>
                <a:gd name="T19" fmla="*/ 0 h 26"/>
                <a:gd name="T20" fmla="*/ 9 w 40"/>
                <a:gd name="T21" fmla="*/ 2 h 26"/>
                <a:gd name="T22" fmla="*/ 12 w 40"/>
                <a:gd name="T23" fmla="*/ 4 h 26"/>
                <a:gd name="T24" fmla="*/ 5 w 40"/>
                <a:gd name="T25" fmla="*/ 11 h 26"/>
                <a:gd name="T26" fmla="*/ 0 w 40"/>
                <a:gd name="T27" fmla="*/ 21 h 26"/>
                <a:gd name="T28" fmla="*/ 5 w 40"/>
                <a:gd name="T29" fmla="*/ 23 h 26"/>
                <a:gd name="T30" fmla="*/ 5 w 40"/>
                <a:gd name="T31" fmla="*/ 26 h 26"/>
                <a:gd name="T32" fmla="*/ 7 w 40"/>
                <a:gd name="T33" fmla="*/ 26 h 26"/>
                <a:gd name="T34" fmla="*/ 9 w 40"/>
                <a:gd name="T35" fmla="*/ 2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0" h="26">
                  <a:moveTo>
                    <a:pt x="9" y="23"/>
                  </a:moveTo>
                  <a:lnTo>
                    <a:pt x="12" y="23"/>
                  </a:lnTo>
                  <a:lnTo>
                    <a:pt x="12" y="23"/>
                  </a:lnTo>
                  <a:lnTo>
                    <a:pt x="40" y="26"/>
                  </a:lnTo>
                  <a:lnTo>
                    <a:pt x="40" y="0"/>
                  </a:lnTo>
                  <a:lnTo>
                    <a:pt x="40" y="0"/>
                  </a:lnTo>
                  <a:lnTo>
                    <a:pt x="16" y="0"/>
                  </a:lnTo>
                  <a:lnTo>
                    <a:pt x="14" y="0"/>
                  </a:lnTo>
                  <a:lnTo>
                    <a:pt x="12" y="0"/>
                  </a:lnTo>
                  <a:lnTo>
                    <a:pt x="9" y="0"/>
                  </a:lnTo>
                  <a:lnTo>
                    <a:pt x="9" y="2"/>
                  </a:lnTo>
                  <a:lnTo>
                    <a:pt x="12" y="4"/>
                  </a:lnTo>
                  <a:lnTo>
                    <a:pt x="5" y="11"/>
                  </a:lnTo>
                  <a:lnTo>
                    <a:pt x="0" y="21"/>
                  </a:lnTo>
                  <a:lnTo>
                    <a:pt x="5" y="23"/>
                  </a:lnTo>
                  <a:lnTo>
                    <a:pt x="5" y="26"/>
                  </a:lnTo>
                  <a:lnTo>
                    <a:pt x="7" y="26"/>
                  </a:lnTo>
                  <a:lnTo>
                    <a:pt x="9" y="23"/>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673" name="Freeform 969"/>
            <p:cNvSpPr>
              <a:spLocks/>
            </p:cNvSpPr>
            <p:nvPr/>
          </p:nvSpPr>
          <p:spPr bwMode="auto">
            <a:xfrm>
              <a:off x="6175977" y="4553533"/>
              <a:ext cx="186215" cy="220832"/>
            </a:xfrm>
            <a:custGeom>
              <a:avLst/>
              <a:gdLst>
                <a:gd name="T0" fmla="*/ 26 w 156"/>
                <a:gd name="T1" fmla="*/ 178 h 185"/>
                <a:gd name="T2" fmla="*/ 33 w 156"/>
                <a:gd name="T3" fmla="*/ 170 h 185"/>
                <a:gd name="T4" fmla="*/ 41 w 156"/>
                <a:gd name="T5" fmla="*/ 173 h 185"/>
                <a:gd name="T6" fmla="*/ 43 w 156"/>
                <a:gd name="T7" fmla="*/ 178 h 185"/>
                <a:gd name="T8" fmla="*/ 48 w 156"/>
                <a:gd name="T9" fmla="*/ 180 h 185"/>
                <a:gd name="T10" fmla="*/ 55 w 156"/>
                <a:gd name="T11" fmla="*/ 173 h 185"/>
                <a:gd name="T12" fmla="*/ 64 w 156"/>
                <a:gd name="T13" fmla="*/ 168 h 185"/>
                <a:gd name="T14" fmla="*/ 67 w 156"/>
                <a:gd name="T15" fmla="*/ 173 h 185"/>
                <a:gd name="T16" fmla="*/ 74 w 156"/>
                <a:gd name="T17" fmla="*/ 180 h 185"/>
                <a:gd name="T18" fmla="*/ 90 w 156"/>
                <a:gd name="T19" fmla="*/ 166 h 185"/>
                <a:gd name="T20" fmla="*/ 97 w 156"/>
                <a:gd name="T21" fmla="*/ 161 h 185"/>
                <a:gd name="T22" fmla="*/ 102 w 156"/>
                <a:gd name="T23" fmla="*/ 144 h 185"/>
                <a:gd name="T24" fmla="*/ 102 w 156"/>
                <a:gd name="T25" fmla="*/ 128 h 185"/>
                <a:gd name="T26" fmla="*/ 109 w 156"/>
                <a:gd name="T27" fmla="*/ 111 h 185"/>
                <a:gd name="T28" fmla="*/ 121 w 156"/>
                <a:gd name="T29" fmla="*/ 104 h 185"/>
                <a:gd name="T30" fmla="*/ 135 w 156"/>
                <a:gd name="T31" fmla="*/ 90 h 185"/>
                <a:gd name="T32" fmla="*/ 140 w 156"/>
                <a:gd name="T33" fmla="*/ 76 h 185"/>
                <a:gd name="T34" fmla="*/ 140 w 156"/>
                <a:gd name="T35" fmla="*/ 62 h 185"/>
                <a:gd name="T36" fmla="*/ 145 w 156"/>
                <a:gd name="T37" fmla="*/ 50 h 185"/>
                <a:gd name="T38" fmla="*/ 145 w 156"/>
                <a:gd name="T39" fmla="*/ 33 h 185"/>
                <a:gd name="T40" fmla="*/ 156 w 156"/>
                <a:gd name="T41" fmla="*/ 17 h 185"/>
                <a:gd name="T42" fmla="*/ 154 w 156"/>
                <a:gd name="T43" fmla="*/ 2 h 185"/>
                <a:gd name="T44" fmla="*/ 147 w 156"/>
                <a:gd name="T45" fmla="*/ 2 h 185"/>
                <a:gd name="T46" fmla="*/ 140 w 156"/>
                <a:gd name="T47" fmla="*/ 0 h 185"/>
                <a:gd name="T48" fmla="*/ 126 w 156"/>
                <a:gd name="T49" fmla="*/ 5 h 185"/>
                <a:gd name="T50" fmla="*/ 116 w 156"/>
                <a:gd name="T51" fmla="*/ 14 h 185"/>
                <a:gd name="T52" fmla="*/ 102 w 156"/>
                <a:gd name="T53" fmla="*/ 36 h 185"/>
                <a:gd name="T54" fmla="*/ 102 w 156"/>
                <a:gd name="T55" fmla="*/ 43 h 185"/>
                <a:gd name="T56" fmla="*/ 97 w 156"/>
                <a:gd name="T57" fmla="*/ 43 h 185"/>
                <a:gd name="T58" fmla="*/ 90 w 156"/>
                <a:gd name="T59" fmla="*/ 40 h 185"/>
                <a:gd name="T60" fmla="*/ 85 w 156"/>
                <a:gd name="T61" fmla="*/ 38 h 185"/>
                <a:gd name="T62" fmla="*/ 81 w 156"/>
                <a:gd name="T63" fmla="*/ 38 h 185"/>
                <a:gd name="T64" fmla="*/ 74 w 156"/>
                <a:gd name="T65" fmla="*/ 36 h 185"/>
                <a:gd name="T66" fmla="*/ 69 w 156"/>
                <a:gd name="T67" fmla="*/ 36 h 185"/>
                <a:gd name="T68" fmla="*/ 43 w 156"/>
                <a:gd name="T69" fmla="*/ 45 h 185"/>
                <a:gd name="T70" fmla="*/ 43 w 156"/>
                <a:gd name="T71" fmla="*/ 55 h 185"/>
                <a:gd name="T72" fmla="*/ 50 w 156"/>
                <a:gd name="T73" fmla="*/ 55 h 185"/>
                <a:gd name="T74" fmla="*/ 67 w 156"/>
                <a:gd name="T75" fmla="*/ 52 h 185"/>
                <a:gd name="T76" fmla="*/ 67 w 156"/>
                <a:gd name="T77" fmla="*/ 62 h 185"/>
                <a:gd name="T78" fmla="*/ 64 w 156"/>
                <a:gd name="T79" fmla="*/ 69 h 185"/>
                <a:gd name="T80" fmla="*/ 62 w 156"/>
                <a:gd name="T81" fmla="*/ 76 h 185"/>
                <a:gd name="T82" fmla="*/ 59 w 156"/>
                <a:gd name="T83" fmla="*/ 81 h 185"/>
                <a:gd name="T84" fmla="*/ 59 w 156"/>
                <a:gd name="T85" fmla="*/ 83 h 185"/>
                <a:gd name="T86" fmla="*/ 62 w 156"/>
                <a:gd name="T87" fmla="*/ 88 h 185"/>
                <a:gd name="T88" fmla="*/ 69 w 156"/>
                <a:gd name="T89" fmla="*/ 95 h 185"/>
                <a:gd name="T90" fmla="*/ 62 w 156"/>
                <a:gd name="T91" fmla="*/ 123 h 185"/>
                <a:gd name="T92" fmla="*/ 59 w 156"/>
                <a:gd name="T93" fmla="*/ 130 h 185"/>
                <a:gd name="T94" fmla="*/ 50 w 156"/>
                <a:gd name="T95" fmla="*/ 126 h 185"/>
                <a:gd name="T96" fmla="*/ 41 w 156"/>
                <a:gd name="T97" fmla="*/ 128 h 185"/>
                <a:gd name="T98" fmla="*/ 31 w 156"/>
                <a:gd name="T99" fmla="*/ 116 h 185"/>
                <a:gd name="T100" fmla="*/ 29 w 156"/>
                <a:gd name="T101" fmla="*/ 128 h 185"/>
                <a:gd name="T102" fmla="*/ 17 w 156"/>
                <a:gd name="T103" fmla="*/ 130 h 185"/>
                <a:gd name="T104" fmla="*/ 7 w 156"/>
                <a:gd name="T105" fmla="*/ 130 h 185"/>
                <a:gd name="T106" fmla="*/ 7 w 156"/>
                <a:gd name="T107" fmla="*/ 137 h 185"/>
                <a:gd name="T108" fmla="*/ 15 w 156"/>
                <a:gd name="T109" fmla="*/ 137 h 185"/>
                <a:gd name="T110" fmla="*/ 19 w 156"/>
                <a:gd name="T111" fmla="*/ 154 h 185"/>
                <a:gd name="T112" fmla="*/ 10 w 156"/>
                <a:gd name="T113" fmla="*/ 152 h 185"/>
                <a:gd name="T114" fmla="*/ 5 w 156"/>
                <a:gd name="T115" fmla="*/ 156 h 185"/>
                <a:gd name="T116" fmla="*/ 7 w 156"/>
                <a:gd name="T117" fmla="*/ 166 h 185"/>
                <a:gd name="T118" fmla="*/ 17 w 156"/>
                <a:gd name="T119" fmla="*/ 178 h 185"/>
                <a:gd name="T120" fmla="*/ 19 w 156"/>
                <a:gd name="T121" fmla="*/ 182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6" h="185">
                  <a:moveTo>
                    <a:pt x="22" y="178"/>
                  </a:moveTo>
                  <a:lnTo>
                    <a:pt x="24" y="178"/>
                  </a:lnTo>
                  <a:lnTo>
                    <a:pt x="26" y="178"/>
                  </a:lnTo>
                  <a:lnTo>
                    <a:pt x="29" y="173"/>
                  </a:lnTo>
                  <a:lnTo>
                    <a:pt x="31" y="173"/>
                  </a:lnTo>
                  <a:lnTo>
                    <a:pt x="33" y="170"/>
                  </a:lnTo>
                  <a:lnTo>
                    <a:pt x="36" y="170"/>
                  </a:lnTo>
                  <a:lnTo>
                    <a:pt x="38" y="170"/>
                  </a:lnTo>
                  <a:lnTo>
                    <a:pt x="41" y="173"/>
                  </a:lnTo>
                  <a:lnTo>
                    <a:pt x="41" y="178"/>
                  </a:lnTo>
                  <a:lnTo>
                    <a:pt x="41" y="178"/>
                  </a:lnTo>
                  <a:lnTo>
                    <a:pt x="43" y="178"/>
                  </a:lnTo>
                  <a:lnTo>
                    <a:pt x="45" y="175"/>
                  </a:lnTo>
                  <a:lnTo>
                    <a:pt x="48" y="178"/>
                  </a:lnTo>
                  <a:lnTo>
                    <a:pt x="48" y="180"/>
                  </a:lnTo>
                  <a:lnTo>
                    <a:pt x="52" y="180"/>
                  </a:lnTo>
                  <a:lnTo>
                    <a:pt x="55" y="178"/>
                  </a:lnTo>
                  <a:lnTo>
                    <a:pt x="55" y="173"/>
                  </a:lnTo>
                  <a:lnTo>
                    <a:pt x="57" y="173"/>
                  </a:lnTo>
                  <a:lnTo>
                    <a:pt x="59" y="173"/>
                  </a:lnTo>
                  <a:lnTo>
                    <a:pt x="64" y="168"/>
                  </a:lnTo>
                  <a:lnTo>
                    <a:pt x="69" y="168"/>
                  </a:lnTo>
                  <a:lnTo>
                    <a:pt x="69" y="168"/>
                  </a:lnTo>
                  <a:lnTo>
                    <a:pt x="67" y="173"/>
                  </a:lnTo>
                  <a:lnTo>
                    <a:pt x="69" y="175"/>
                  </a:lnTo>
                  <a:lnTo>
                    <a:pt x="69" y="178"/>
                  </a:lnTo>
                  <a:lnTo>
                    <a:pt x="74" y="180"/>
                  </a:lnTo>
                  <a:lnTo>
                    <a:pt x="78" y="178"/>
                  </a:lnTo>
                  <a:lnTo>
                    <a:pt x="81" y="175"/>
                  </a:lnTo>
                  <a:lnTo>
                    <a:pt x="90" y="166"/>
                  </a:lnTo>
                  <a:lnTo>
                    <a:pt x="93" y="163"/>
                  </a:lnTo>
                  <a:lnTo>
                    <a:pt x="95" y="161"/>
                  </a:lnTo>
                  <a:lnTo>
                    <a:pt x="97" y="161"/>
                  </a:lnTo>
                  <a:lnTo>
                    <a:pt x="102" y="154"/>
                  </a:lnTo>
                  <a:lnTo>
                    <a:pt x="102" y="152"/>
                  </a:lnTo>
                  <a:lnTo>
                    <a:pt x="102" y="144"/>
                  </a:lnTo>
                  <a:lnTo>
                    <a:pt x="104" y="135"/>
                  </a:lnTo>
                  <a:lnTo>
                    <a:pt x="102" y="133"/>
                  </a:lnTo>
                  <a:lnTo>
                    <a:pt x="102" y="128"/>
                  </a:lnTo>
                  <a:lnTo>
                    <a:pt x="104" y="123"/>
                  </a:lnTo>
                  <a:lnTo>
                    <a:pt x="109" y="116"/>
                  </a:lnTo>
                  <a:lnTo>
                    <a:pt x="109" y="111"/>
                  </a:lnTo>
                  <a:lnTo>
                    <a:pt x="114" y="107"/>
                  </a:lnTo>
                  <a:lnTo>
                    <a:pt x="119" y="104"/>
                  </a:lnTo>
                  <a:lnTo>
                    <a:pt x="121" y="104"/>
                  </a:lnTo>
                  <a:lnTo>
                    <a:pt x="126" y="102"/>
                  </a:lnTo>
                  <a:lnTo>
                    <a:pt x="128" y="99"/>
                  </a:lnTo>
                  <a:lnTo>
                    <a:pt x="135" y="90"/>
                  </a:lnTo>
                  <a:lnTo>
                    <a:pt x="135" y="83"/>
                  </a:lnTo>
                  <a:lnTo>
                    <a:pt x="137" y="76"/>
                  </a:lnTo>
                  <a:lnTo>
                    <a:pt x="140" y="76"/>
                  </a:lnTo>
                  <a:lnTo>
                    <a:pt x="140" y="69"/>
                  </a:lnTo>
                  <a:lnTo>
                    <a:pt x="140" y="69"/>
                  </a:lnTo>
                  <a:lnTo>
                    <a:pt x="140" y="62"/>
                  </a:lnTo>
                  <a:lnTo>
                    <a:pt x="140" y="59"/>
                  </a:lnTo>
                  <a:lnTo>
                    <a:pt x="140" y="55"/>
                  </a:lnTo>
                  <a:lnTo>
                    <a:pt x="145" y="50"/>
                  </a:lnTo>
                  <a:lnTo>
                    <a:pt x="145" y="45"/>
                  </a:lnTo>
                  <a:lnTo>
                    <a:pt x="145" y="40"/>
                  </a:lnTo>
                  <a:lnTo>
                    <a:pt x="145" y="33"/>
                  </a:lnTo>
                  <a:lnTo>
                    <a:pt x="152" y="21"/>
                  </a:lnTo>
                  <a:lnTo>
                    <a:pt x="154" y="19"/>
                  </a:lnTo>
                  <a:lnTo>
                    <a:pt x="156" y="17"/>
                  </a:lnTo>
                  <a:lnTo>
                    <a:pt x="156" y="10"/>
                  </a:lnTo>
                  <a:lnTo>
                    <a:pt x="154" y="5"/>
                  </a:lnTo>
                  <a:lnTo>
                    <a:pt x="154" y="2"/>
                  </a:lnTo>
                  <a:lnTo>
                    <a:pt x="152" y="5"/>
                  </a:lnTo>
                  <a:lnTo>
                    <a:pt x="152" y="5"/>
                  </a:lnTo>
                  <a:lnTo>
                    <a:pt x="147" y="2"/>
                  </a:lnTo>
                  <a:lnTo>
                    <a:pt x="145" y="0"/>
                  </a:lnTo>
                  <a:lnTo>
                    <a:pt x="142" y="0"/>
                  </a:lnTo>
                  <a:lnTo>
                    <a:pt x="140" y="0"/>
                  </a:lnTo>
                  <a:lnTo>
                    <a:pt x="137" y="2"/>
                  </a:lnTo>
                  <a:lnTo>
                    <a:pt x="135" y="2"/>
                  </a:lnTo>
                  <a:lnTo>
                    <a:pt x="126" y="5"/>
                  </a:lnTo>
                  <a:lnTo>
                    <a:pt x="123" y="7"/>
                  </a:lnTo>
                  <a:lnTo>
                    <a:pt x="121" y="10"/>
                  </a:lnTo>
                  <a:lnTo>
                    <a:pt x="116" y="14"/>
                  </a:lnTo>
                  <a:lnTo>
                    <a:pt x="107" y="31"/>
                  </a:lnTo>
                  <a:lnTo>
                    <a:pt x="104" y="33"/>
                  </a:lnTo>
                  <a:lnTo>
                    <a:pt x="102" y="36"/>
                  </a:lnTo>
                  <a:lnTo>
                    <a:pt x="102" y="38"/>
                  </a:lnTo>
                  <a:lnTo>
                    <a:pt x="104" y="40"/>
                  </a:lnTo>
                  <a:lnTo>
                    <a:pt x="102" y="43"/>
                  </a:lnTo>
                  <a:lnTo>
                    <a:pt x="100" y="43"/>
                  </a:lnTo>
                  <a:lnTo>
                    <a:pt x="100" y="43"/>
                  </a:lnTo>
                  <a:lnTo>
                    <a:pt x="97" y="43"/>
                  </a:lnTo>
                  <a:lnTo>
                    <a:pt x="97" y="43"/>
                  </a:lnTo>
                  <a:lnTo>
                    <a:pt x="95" y="40"/>
                  </a:lnTo>
                  <a:lnTo>
                    <a:pt x="90" y="40"/>
                  </a:lnTo>
                  <a:lnTo>
                    <a:pt x="88" y="40"/>
                  </a:lnTo>
                  <a:lnTo>
                    <a:pt x="85" y="40"/>
                  </a:lnTo>
                  <a:lnTo>
                    <a:pt x="85" y="38"/>
                  </a:lnTo>
                  <a:lnTo>
                    <a:pt x="83" y="40"/>
                  </a:lnTo>
                  <a:lnTo>
                    <a:pt x="81" y="40"/>
                  </a:lnTo>
                  <a:lnTo>
                    <a:pt x="81" y="38"/>
                  </a:lnTo>
                  <a:lnTo>
                    <a:pt x="78" y="38"/>
                  </a:lnTo>
                  <a:lnTo>
                    <a:pt x="76" y="38"/>
                  </a:lnTo>
                  <a:lnTo>
                    <a:pt x="74" y="36"/>
                  </a:lnTo>
                  <a:lnTo>
                    <a:pt x="71" y="36"/>
                  </a:lnTo>
                  <a:lnTo>
                    <a:pt x="71" y="38"/>
                  </a:lnTo>
                  <a:lnTo>
                    <a:pt x="69" y="36"/>
                  </a:lnTo>
                  <a:lnTo>
                    <a:pt x="43" y="36"/>
                  </a:lnTo>
                  <a:lnTo>
                    <a:pt x="43" y="40"/>
                  </a:lnTo>
                  <a:lnTo>
                    <a:pt x="43" y="45"/>
                  </a:lnTo>
                  <a:lnTo>
                    <a:pt x="43" y="50"/>
                  </a:lnTo>
                  <a:lnTo>
                    <a:pt x="43" y="52"/>
                  </a:lnTo>
                  <a:lnTo>
                    <a:pt x="43" y="55"/>
                  </a:lnTo>
                  <a:lnTo>
                    <a:pt x="45" y="57"/>
                  </a:lnTo>
                  <a:lnTo>
                    <a:pt x="48" y="55"/>
                  </a:lnTo>
                  <a:lnTo>
                    <a:pt x="50" y="55"/>
                  </a:lnTo>
                  <a:lnTo>
                    <a:pt x="55" y="55"/>
                  </a:lnTo>
                  <a:lnTo>
                    <a:pt x="59" y="52"/>
                  </a:lnTo>
                  <a:lnTo>
                    <a:pt x="67" y="52"/>
                  </a:lnTo>
                  <a:lnTo>
                    <a:pt x="69" y="55"/>
                  </a:lnTo>
                  <a:lnTo>
                    <a:pt x="69" y="59"/>
                  </a:lnTo>
                  <a:lnTo>
                    <a:pt x="67" y="62"/>
                  </a:lnTo>
                  <a:lnTo>
                    <a:pt x="69" y="64"/>
                  </a:lnTo>
                  <a:lnTo>
                    <a:pt x="69" y="69"/>
                  </a:lnTo>
                  <a:lnTo>
                    <a:pt x="64" y="69"/>
                  </a:lnTo>
                  <a:lnTo>
                    <a:pt x="59" y="71"/>
                  </a:lnTo>
                  <a:lnTo>
                    <a:pt x="59" y="73"/>
                  </a:lnTo>
                  <a:lnTo>
                    <a:pt x="62" y="76"/>
                  </a:lnTo>
                  <a:lnTo>
                    <a:pt x="62" y="78"/>
                  </a:lnTo>
                  <a:lnTo>
                    <a:pt x="62" y="78"/>
                  </a:lnTo>
                  <a:lnTo>
                    <a:pt x="59" y="81"/>
                  </a:lnTo>
                  <a:lnTo>
                    <a:pt x="57" y="81"/>
                  </a:lnTo>
                  <a:lnTo>
                    <a:pt x="57" y="83"/>
                  </a:lnTo>
                  <a:lnTo>
                    <a:pt x="59" y="83"/>
                  </a:lnTo>
                  <a:lnTo>
                    <a:pt x="59" y="85"/>
                  </a:lnTo>
                  <a:lnTo>
                    <a:pt x="62" y="88"/>
                  </a:lnTo>
                  <a:lnTo>
                    <a:pt x="62" y="88"/>
                  </a:lnTo>
                  <a:lnTo>
                    <a:pt x="67" y="92"/>
                  </a:lnTo>
                  <a:lnTo>
                    <a:pt x="67" y="95"/>
                  </a:lnTo>
                  <a:lnTo>
                    <a:pt x="69" y="95"/>
                  </a:lnTo>
                  <a:lnTo>
                    <a:pt x="69" y="99"/>
                  </a:lnTo>
                  <a:lnTo>
                    <a:pt x="67" y="109"/>
                  </a:lnTo>
                  <a:lnTo>
                    <a:pt x="62" y="123"/>
                  </a:lnTo>
                  <a:lnTo>
                    <a:pt x="62" y="126"/>
                  </a:lnTo>
                  <a:lnTo>
                    <a:pt x="62" y="130"/>
                  </a:lnTo>
                  <a:lnTo>
                    <a:pt x="59" y="130"/>
                  </a:lnTo>
                  <a:lnTo>
                    <a:pt x="59" y="128"/>
                  </a:lnTo>
                  <a:lnTo>
                    <a:pt x="55" y="126"/>
                  </a:lnTo>
                  <a:lnTo>
                    <a:pt x="50" y="126"/>
                  </a:lnTo>
                  <a:lnTo>
                    <a:pt x="48" y="128"/>
                  </a:lnTo>
                  <a:lnTo>
                    <a:pt x="45" y="128"/>
                  </a:lnTo>
                  <a:lnTo>
                    <a:pt x="41" y="128"/>
                  </a:lnTo>
                  <a:lnTo>
                    <a:pt x="38" y="126"/>
                  </a:lnTo>
                  <a:lnTo>
                    <a:pt x="36" y="116"/>
                  </a:lnTo>
                  <a:lnTo>
                    <a:pt x="31" y="116"/>
                  </a:lnTo>
                  <a:lnTo>
                    <a:pt x="29" y="118"/>
                  </a:lnTo>
                  <a:lnTo>
                    <a:pt x="31" y="123"/>
                  </a:lnTo>
                  <a:lnTo>
                    <a:pt x="29" y="128"/>
                  </a:lnTo>
                  <a:lnTo>
                    <a:pt x="22" y="128"/>
                  </a:lnTo>
                  <a:lnTo>
                    <a:pt x="19" y="128"/>
                  </a:lnTo>
                  <a:lnTo>
                    <a:pt x="17" y="130"/>
                  </a:lnTo>
                  <a:lnTo>
                    <a:pt x="17" y="130"/>
                  </a:lnTo>
                  <a:lnTo>
                    <a:pt x="12" y="128"/>
                  </a:lnTo>
                  <a:lnTo>
                    <a:pt x="7" y="130"/>
                  </a:lnTo>
                  <a:lnTo>
                    <a:pt x="5" y="133"/>
                  </a:lnTo>
                  <a:lnTo>
                    <a:pt x="7" y="135"/>
                  </a:lnTo>
                  <a:lnTo>
                    <a:pt x="7" y="137"/>
                  </a:lnTo>
                  <a:lnTo>
                    <a:pt x="10" y="137"/>
                  </a:lnTo>
                  <a:lnTo>
                    <a:pt x="12" y="137"/>
                  </a:lnTo>
                  <a:lnTo>
                    <a:pt x="15" y="137"/>
                  </a:lnTo>
                  <a:lnTo>
                    <a:pt x="19" y="140"/>
                  </a:lnTo>
                  <a:lnTo>
                    <a:pt x="19" y="152"/>
                  </a:lnTo>
                  <a:lnTo>
                    <a:pt x="19" y="154"/>
                  </a:lnTo>
                  <a:lnTo>
                    <a:pt x="12" y="149"/>
                  </a:lnTo>
                  <a:lnTo>
                    <a:pt x="12" y="149"/>
                  </a:lnTo>
                  <a:lnTo>
                    <a:pt x="10" y="152"/>
                  </a:lnTo>
                  <a:lnTo>
                    <a:pt x="7" y="152"/>
                  </a:lnTo>
                  <a:lnTo>
                    <a:pt x="5" y="154"/>
                  </a:lnTo>
                  <a:lnTo>
                    <a:pt x="5" y="156"/>
                  </a:lnTo>
                  <a:lnTo>
                    <a:pt x="0" y="161"/>
                  </a:lnTo>
                  <a:lnTo>
                    <a:pt x="5" y="163"/>
                  </a:lnTo>
                  <a:lnTo>
                    <a:pt x="7" y="166"/>
                  </a:lnTo>
                  <a:lnTo>
                    <a:pt x="12" y="170"/>
                  </a:lnTo>
                  <a:lnTo>
                    <a:pt x="12" y="175"/>
                  </a:lnTo>
                  <a:lnTo>
                    <a:pt x="17" y="178"/>
                  </a:lnTo>
                  <a:lnTo>
                    <a:pt x="17" y="182"/>
                  </a:lnTo>
                  <a:lnTo>
                    <a:pt x="19" y="185"/>
                  </a:lnTo>
                  <a:lnTo>
                    <a:pt x="19" y="182"/>
                  </a:lnTo>
                  <a:lnTo>
                    <a:pt x="22" y="178"/>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674" name="Freeform 970"/>
            <p:cNvSpPr>
              <a:spLocks/>
            </p:cNvSpPr>
            <p:nvPr/>
          </p:nvSpPr>
          <p:spPr bwMode="auto">
            <a:xfrm>
              <a:off x="6198657" y="4756460"/>
              <a:ext cx="26261" cy="34617"/>
            </a:xfrm>
            <a:custGeom>
              <a:avLst/>
              <a:gdLst>
                <a:gd name="T0" fmla="*/ 10 w 22"/>
                <a:gd name="T1" fmla="*/ 27 h 29"/>
                <a:gd name="T2" fmla="*/ 12 w 22"/>
                <a:gd name="T3" fmla="*/ 24 h 29"/>
                <a:gd name="T4" fmla="*/ 12 w 22"/>
                <a:gd name="T5" fmla="*/ 17 h 29"/>
                <a:gd name="T6" fmla="*/ 12 w 22"/>
                <a:gd name="T7" fmla="*/ 15 h 29"/>
                <a:gd name="T8" fmla="*/ 17 w 22"/>
                <a:gd name="T9" fmla="*/ 10 h 29"/>
                <a:gd name="T10" fmla="*/ 22 w 22"/>
                <a:gd name="T11" fmla="*/ 8 h 29"/>
                <a:gd name="T12" fmla="*/ 22 w 22"/>
                <a:gd name="T13" fmla="*/ 3 h 29"/>
                <a:gd name="T14" fmla="*/ 19 w 22"/>
                <a:gd name="T15" fmla="*/ 0 h 29"/>
                <a:gd name="T16" fmla="*/ 17 w 22"/>
                <a:gd name="T17" fmla="*/ 0 h 29"/>
                <a:gd name="T18" fmla="*/ 14 w 22"/>
                <a:gd name="T19" fmla="*/ 0 h 29"/>
                <a:gd name="T20" fmla="*/ 12 w 22"/>
                <a:gd name="T21" fmla="*/ 3 h 29"/>
                <a:gd name="T22" fmla="*/ 10 w 22"/>
                <a:gd name="T23" fmla="*/ 3 h 29"/>
                <a:gd name="T24" fmla="*/ 7 w 22"/>
                <a:gd name="T25" fmla="*/ 8 h 29"/>
                <a:gd name="T26" fmla="*/ 5 w 22"/>
                <a:gd name="T27" fmla="*/ 8 h 29"/>
                <a:gd name="T28" fmla="*/ 3 w 22"/>
                <a:gd name="T29" fmla="*/ 8 h 29"/>
                <a:gd name="T30" fmla="*/ 0 w 22"/>
                <a:gd name="T31" fmla="*/ 12 h 29"/>
                <a:gd name="T32" fmla="*/ 0 w 22"/>
                <a:gd name="T33" fmla="*/ 15 h 29"/>
                <a:gd name="T34" fmla="*/ 3 w 22"/>
                <a:gd name="T35" fmla="*/ 17 h 29"/>
                <a:gd name="T36" fmla="*/ 3 w 22"/>
                <a:gd name="T37" fmla="*/ 22 h 29"/>
                <a:gd name="T38" fmla="*/ 0 w 22"/>
                <a:gd name="T39" fmla="*/ 27 h 29"/>
                <a:gd name="T40" fmla="*/ 3 w 22"/>
                <a:gd name="T41" fmla="*/ 29 h 29"/>
                <a:gd name="T42" fmla="*/ 5 w 22"/>
                <a:gd name="T43" fmla="*/ 27 h 29"/>
                <a:gd name="T44" fmla="*/ 10 w 22"/>
                <a:gd name="T45" fmla="*/ 2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2" h="29">
                  <a:moveTo>
                    <a:pt x="10" y="27"/>
                  </a:moveTo>
                  <a:lnTo>
                    <a:pt x="12" y="24"/>
                  </a:lnTo>
                  <a:lnTo>
                    <a:pt x="12" y="17"/>
                  </a:lnTo>
                  <a:lnTo>
                    <a:pt x="12" y="15"/>
                  </a:lnTo>
                  <a:lnTo>
                    <a:pt x="17" y="10"/>
                  </a:lnTo>
                  <a:lnTo>
                    <a:pt x="22" y="8"/>
                  </a:lnTo>
                  <a:lnTo>
                    <a:pt x="22" y="3"/>
                  </a:lnTo>
                  <a:lnTo>
                    <a:pt x="19" y="0"/>
                  </a:lnTo>
                  <a:lnTo>
                    <a:pt x="17" y="0"/>
                  </a:lnTo>
                  <a:lnTo>
                    <a:pt x="14" y="0"/>
                  </a:lnTo>
                  <a:lnTo>
                    <a:pt x="12" y="3"/>
                  </a:lnTo>
                  <a:lnTo>
                    <a:pt x="10" y="3"/>
                  </a:lnTo>
                  <a:lnTo>
                    <a:pt x="7" y="8"/>
                  </a:lnTo>
                  <a:lnTo>
                    <a:pt x="5" y="8"/>
                  </a:lnTo>
                  <a:lnTo>
                    <a:pt x="3" y="8"/>
                  </a:lnTo>
                  <a:lnTo>
                    <a:pt x="0" y="12"/>
                  </a:lnTo>
                  <a:lnTo>
                    <a:pt x="0" y="15"/>
                  </a:lnTo>
                  <a:lnTo>
                    <a:pt x="3" y="17"/>
                  </a:lnTo>
                  <a:lnTo>
                    <a:pt x="3" y="22"/>
                  </a:lnTo>
                  <a:lnTo>
                    <a:pt x="0" y="27"/>
                  </a:lnTo>
                  <a:lnTo>
                    <a:pt x="3" y="29"/>
                  </a:lnTo>
                  <a:lnTo>
                    <a:pt x="5" y="27"/>
                  </a:lnTo>
                  <a:lnTo>
                    <a:pt x="10" y="27"/>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675" name="Freeform 971"/>
            <p:cNvSpPr>
              <a:spLocks/>
            </p:cNvSpPr>
            <p:nvPr/>
          </p:nvSpPr>
          <p:spPr bwMode="auto">
            <a:xfrm>
              <a:off x="6620028" y="4669321"/>
              <a:ext cx="270967" cy="279322"/>
            </a:xfrm>
            <a:custGeom>
              <a:avLst/>
              <a:gdLst>
                <a:gd name="T0" fmla="*/ 175 w 227"/>
                <a:gd name="T1" fmla="*/ 52 h 234"/>
                <a:gd name="T2" fmla="*/ 89 w 227"/>
                <a:gd name="T3" fmla="*/ 0 h 234"/>
                <a:gd name="T4" fmla="*/ 30 w 227"/>
                <a:gd name="T5" fmla="*/ 2 h 234"/>
                <a:gd name="T6" fmla="*/ 26 w 227"/>
                <a:gd name="T7" fmla="*/ 7 h 234"/>
                <a:gd name="T8" fmla="*/ 30 w 227"/>
                <a:gd name="T9" fmla="*/ 14 h 234"/>
                <a:gd name="T10" fmla="*/ 35 w 227"/>
                <a:gd name="T11" fmla="*/ 26 h 234"/>
                <a:gd name="T12" fmla="*/ 30 w 227"/>
                <a:gd name="T13" fmla="*/ 33 h 234"/>
                <a:gd name="T14" fmla="*/ 26 w 227"/>
                <a:gd name="T15" fmla="*/ 33 h 234"/>
                <a:gd name="T16" fmla="*/ 28 w 227"/>
                <a:gd name="T17" fmla="*/ 40 h 234"/>
                <a:gd name="T18" fmla="*/ 33 w 227"/>
                <a:gd name="T19" fmla="*/ 45 h 234"/>
                <a:gd name="T20" fmla="*/ 30 w 227"/>
                <a:gd name="T21" fmla="*/ 57 h 234"/>
                <a:gd name="T22" fmla="*/ 21 w 227"/>
                <a:gd name="T23" fmla="*/ 69 h 234"/>
                <a:gd name="T24" fmla="*/ 0 w 227"/>
                <a:gd name="T25" fmla="*/ 73 h 234"/>
                <a:gd name="T26" fmla="*/ 21 w 227"/>
                <a:gd name="T27" fmla="*/ 135 h 234"/>
                <a:gd name="T28" fmla="*/ 35 w 227"/>
                <a:gd name="T29" fmla="*/ 154 h 234"/>
                <a:gd name="T30" fmla="*/ 45 w 227"/>
                <a:gd name="T31" fmla="*/ 159 h 234"/>
                <a:gd name="T32" fmla="*/ 52 w 227"/>
                <a:gd name="T33" fmla="*/ 161 h 234"/>
                <a:gd name="T34" fmla="*/ 63 w 227"/>
                <a:gd name="T35" fmla="*/ 168 h 234"/>
                <a:gd name="T36" fmla="*/ 71 w 227"/>
                <a:gd name="T37" fmla="*/ 175 h 234"/>
                <a:gd name="T38" fmla="*/ 75 w 227"/>
                <a:gd name="T39" fmla="*/ 175 h 234"/>
                <a:gd name="T40" fmla="*/ 80 w 227"/>
                <a:gd name="T41" fmla="*/ 178 h 234"/>
                <a:gd name="T42" fmla="*/ 85 w 227"/>
                <a:gd name="T43" fmla="*/ 178 h 234"/>
                <a:gd name="T44" fmla="*/ 87 w 227"/>
                <a:gd name="T45" fmla="*/ 180 h 234"/>
                <a:gd name="T46" fmla="*/ 99 w 227"/>
                <a:gd name="T47" fmla="*/ 192 h 234"/>
                <a:gd name="T48" fmla="*/ 104 w 227"/>
                <a:gd name="T49" fmla="*/ 220 h 234"/>
                <a:gd name="T50" fmla="*/ 127 w 227"/>
                <a:gd name="T51" fmla="*/ 218 h 234"/>
                <a:gd name="T52" fmla="*/ 134 w 227"/>
                <a:gd name="T53" fmla="*/ 218 h 234"/>
                <a:gd name="T54" fmla="*/ 141 w 227"/>
                <a:gd name="T55" fmla="*/ 223 h 234"/>
                <a:gd name="T56" fmla="*/ 151 w 227"/>
                <a:gd name="T57" fmla="*/ 220 h 234"/>
                <a:gd name="T58" fmla="*/ 156 w 227"/>
                <a:gd name="T59" fmla="*/ 218 h 234"/>
                <a:gd name="T60" fmla="*/ 163 w 227"/>
                <a:gd name="T61" fmla="*/ 223 h 234"/>
                <a:gd name="T62" fmla="*/ 175 w 227"/>
                <a:gd name="T63" fmla="*/ 218 h 234"/>
                <a:gd name="T64" fmla="*/ 177 w 227"/>
                <a:gd name="T65" fmla="*/ 215 h 234"/>
                <a:gd name="T66" fmla="*/ 186 w 227"/>
                <a:gd name="T67" fmla="*/ 215 h 234"/>
                <a:gd name="T68" fmla="*/ 198 w 227"/>
                <a:gd name="T69" fmla="*/ 213 h 234"/>
                <a:gd name="T70" fmla="*/ 208 w 227"/>
                <a:gd name="T71" fmla="*/ 208 h 234"/>
                <a:gd name="T72" fmla="*/ 220 w 227"/>
                <a:gd name="T73" fmla="*/ 204 h 234"/>
                <a:gd name="T74" fmla="*/ 227 w 227"/>
                <a:gd name="T75" fmla="*/ 199 h 234"/>
                <a:gd name="T76" fmla="*/ 227 w 227"/>
                <a:gd name="T77" fmla="*/ 197 h 234"/>
                <a:gd name="T78" fmla="*/ 210 w 227"/>
                <a:gd name="T79" fmla="*/ 185 h 234"/>
                <a:gd name="T80" fmla="*/ 208 w 227"/>
                <a:gd name="T81" fmla="*/ 173 h 234"/>
                <a:gd name="T82" fmla="*/ 205 w 227"/>
                <a:gd name="T83" fmla="*/ 163 h 234"/>
                <a:gd name="T84" fmla="*/ 203 w 227"/>
                <a:gd name="T85" fmla="*/ 156 h 234"/>
                <a:gd name="T86" fmla="*/ 205 w 227"/>
                <a:gd name="T87" fmla="*/ 144 h 234"/>
                <a:gd name="T88" fmla="*/ 203 w 227"/>
                <a:gd name="T89" fmla="*/ 128 h 234"/>
                <a:gd name="T90" fmla="*/ 208 w 227"/>
                <a:gd name="T91" fmla="*/ 126 h 234"/>
                <a:gd name="T92" fmla="*/ 198 w 227"/>
                <a:gd name="T93" fmla="*/ 114 h 234"/>
                <a:gd name="T94" fmla="*/ 196 w 227"/>
                <a:gd name="T95" fmla="*/ 95 h 234"/>
                <a:gd name="T96" fmla="*/ 203 w 227"/>
                <a:gd name="T97" fmla="*/ 76 h 234"/>
                <a:gd name="T98" fmla="*/ 177 w 227"/>
                <a:gd name="T99" fmla="*/ 57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27" h="234">
                  <a:moveTo>
                    <a:pt x="175" y="57"/>
                  </a:moveTo>
                  <a:lnTo>
                    <a:pt x="175" y="52"/>
                  </a:lnTo>
                  <a:lnTo>
                    <a:pt x="175" y="52"/>
                  </a:lnTo>
                  <a:lnTo>
                    <a:pt x="170" y="45"/>
                  </a:lnTo>
                  <a:lnTo>
                    <a:pt x="97" y="0"/>
                  </a:lnTo>
                  <a:lnTo>
                    <a:pt x="89" y="0"/>
                  </a:lnTo>
                  <a:lnTo>
                    <a:pt x="63" y="2"/>
                  </a:lnTo>
                  <a:lnTo>
                    <a:pt x="54" y="2"/>
                  </a:lnTo>
                  <a:lnTo>
                    <a:pt x="30" y="2"/>
                  </a:lnTo>
                  <a:lnTo>
                    <a:pt x="28" y="5"/>
                  </a:lnTo>
                  <a:lnTo>
                    <a:pt x="26" y="5"/>
                  </a:lnTo>
                  <a:lnTo>
                    <a:pt x="26" y="7"/>
                  </a:lnTo>
                  <a:lnTo>
                    <a:pt x="28" y="10"/>
                  </a:lnTo>
                  <a:lnTo>
                    <a:pt x="30" y="12"/>
                  </a:lnTo>
                  <a:lnTo>
                    <a:pt x="30" y="14"/>
                  </a:lnTo>
                  <a:lnTo>
                    <a:pt x="33" y="17"/>
                  </a:lnTo>
                  <a:lnTo>
                    <a:pt x="35" y="24"/>
                  </a:lnTo>
                  <a:lnTo>
                    <a:pt x="35" y="26"/>
                  </a:lnTo>
                  <a:lnTo>
                    <a:pt x="33" y="29"/>
                  </a:lnTo>
                  <a:lnTo>
                    <a:pt x="33" y="33"/>
                  </a:lnTo>
                  <a:lnTo>
                    <a:pt x="30" y="33"/>
                  </a:lnTo>
                  <a:lnTo>
                    <a:pt x="28" y="36"/>
                  </a:lnTo>
                  <a:lnTo>
                    <a:pt x="26" y="36"/>
                  </a:lnTo>
                  <a:lnTo>
                    <a:pt x="26" y="33"/>
                  </a:lnTo>
                  <a:lnTo>
                    <a:pt x="26" y="36"/>
                  </a:lnTo>
                  <a:lnTo>
                    <a:pt x="28" y="38"/>
                  </a:lnTo>
                  <a:lnTo>
                    <a:pt x="28" y="40"/>
                  </a:lnTo>
                  <a:lnTo>
                    <a:pt x="30" y="43"/>
                  </a:lnTo>
                  <a:lnTo>
                    <a:pt x="30" y="45"/>
                  </a:lnTo>
                  <a:lnTo>
                    <a:pt x="33" y="45"/>
                  </a:lnTo>
                  <a:lnTo>
                    <a:pt x="35" y="50"/>
                  </a:lnTo>
                  <a:lnTo>
                    <a:pt x="35" y="55"/>
                  </a:lnTo>
                  <a:lnTo>
                    <a:pt x="30" y="57"/>
                  </a:lnTo>
                  <a:lnTo>
                    <a:pt x="28" y="59"/>
                  </a:lnTo>
                  <a:lnTo>
                    <a:pt x="26" y="62"/>
                  </a:lnTo>
                  <a:lnTo>
                    <a:pt x="21" y="69"/>
                  </a:lnTo>
                  <a:lnTo>
                    <a:pt x="16" y="73"/>
                  </a:lnTo>
                  <a:lnTo>
                    <a:pt x="9" y="76"/>
                  </a:lnTo>
                  <a:lnTo>
                    <a:pt x="0" y="73"/>
                  </a:lnTo>
                  <a:lnTo>
                    <a:pt x="2" y="92"/>
                  </a:lnTo>
                  <a:lnTo>
                    <a:pt x="7" y="116"/>
                  </a:lnTo>
                  <a:lnTo>
                    <a:pt x="21" y="135"/>
                  </a:lnTo>
                  <a:lnTo>
                    <a:pt x="26" y="152"/>
                  </a:lnTo>
                  <a:lnTo>
                    <a:pt x="33" y="154"/>
                  </a:lnTo>
                  <a:lnTo>
                    <a:pt x="35" y="154"/>
                  </a:lnTo>
                  <a:lnTo>
                    <a:pt x="40" y="156"/>
                  </a:lnTo>
                  <a:lnTo>
                    <a:pt x="42" y="156"/>
                  </a:lnTo>
                  <a:lnTo>
                    <a:pt x="45" y="159"/>
                  </a:lnTo>
                  <a:lnTo>
                    <a:pt x="45" y="159"/>
                  </a:lnTo>
                  <a:lnTo>
                    <a:pt x="47" y="161"/>
                  </a:lnTo>
                  <a:lnTo>
                    <a:pt x="52" y="161"/>
                  </a:lnTo>
                  <a:lnTo>
                    <a:pt x="61" y="166"/>
                  </a:lnTo>
                  <a:lnTo>
                    <a:pt x="61" y="166"/>
                  </a:lnTo>
                  <a:lnTo>
                    <a:pt x="63" y="168"/>
                  </a:lnTo>
                  <a:lnTo>
                    <a:pt x="66" y="168"/>
                  </a:lnTo>
                  <a:lnTo>
                    <a:pt x="68" y="171"/>
                  </a:lnTo>
                  <a:lnTo>
                    <a:pt x="71" y="175"/>
                  </a:lnTo>
                  <a:lnTo>
                    <a:pt x="73" y="175"/>
                  </a:lnTo>
                  <a:lnTo>
                    <a:pt x="73" y="175"/>
                  </a:lnTo>
                  <a:lnTo>
                    <a:pt x="75" y="175"/>
                  </a:lnTo>
                  <a:lnTo>
                    <a:pt x="75" y="175"/>
                  </a:lnTo>
                  <a:lnTo>
                    <a:pt x="78" y="178"/>
                  </a:lnTo>
                  <a:lnTo>
                    <a:pt x="80" y="178"/>
                  </a:lnTo>
                  <a:lnTo>
                    <a:pt x="80" y="178"/>
                  </a:lnTo>
                  <a:lnTo>
                    <a:pt x="82" y="178"/>
                  </a:lnTo>
                  <a:lnTo>
                    <a:pt x="85" y="178"/>
                  </a:lnTo>
                  <a:lnTo>
                    <a:pt x="85" y="180"/>
                  </a:lnTo>
                  <a:lnTo>
                    <a:pt x="87" y="180"/>
                  </a:lnTo>
                  <a:lnTo>
                    <a:pt x="87" y="180"/>
                  </a:lnTo>
                  <a:lnTo>
                    <a:pt x="89" y="182"/>
                  </a:lnTo>
                  <a:lnTo>
                    <a:pt x="92" y="185"/>
                  </a:lnTo>
                  <a:lnTo>
                    <a:pt x="99" y="192"/>
                  </a:lnTo>
                  <a:lnTo>
                    <a:pt x="101" y="199"/>
                  </a:lnTo>
                  <a:lnTo>
                    <a:pt x="101" y="234"/>
                  </a:lnTo>
                  <a:lnTo>
                    <a:pt x="104" y="220"/>
                  </a:lnTo>
                  <a:lnTo>
                    <a:pt x="123" y="218"/>
                  </a:lnTo>
                  <a:lnTo>
                    <a:pt x="127" y="218"/>
                  </a:lnTo>
                  <a:lnTo>
                    <a:pt x="127" y="218"/>
                  </a:lnTo>
                  <a:lnTo>
                    <a:pt x="130" y="215"/>
                  </a:lnTo>
                  <a:lnTo>
                    <a:pt x="132" y="218"/>
                  </a:lnTo>
                  <a:lnTo>
                    <a:pt x="134" y="218"/>
                  </a:lnTo>
                  <a:lnTo>
                    <a:pt x="137" y="220"/>
                  </a:lnTo>
                  <a:lnTo>
                    <a:pt x="139" y="220"/>
                  </a:lnTo>
                  <a:lnTo>
                    <a:pt x="141" y="223"/>
                  </a:lnTo>
                  <a:lnTo>
                    <a:pt x="139" y="225"/>
                  </a:lnTo>
                  <a:lnTo>
                    <a:pt x="146" y="223"/>
                  </a:lnTo>
                  <a:lnTo>
                    <a:pt x="151" y="220"/>
                  </a:lnTo>
                  <a:lnTo>
                    <a:pt x="153" y="220"/>
                  </a:lnTo>
                  <a:lnTo>
                    <a:pt x="153" y="218"/>
                  </a:lnTo>
                  <a:lnTo>
                    <a:pt x="156" y="218"/>
                  </a:lnTo>
                  <a:lnTo>
                    <a:pt x="158" y="220"/>
                  </a:lnTo>
                  <a:lnTo>
                    <a:pt x="160" y="220"/>
                  </a:lnTo>
                  <a:lnTo>
                    <a:pt x="163" y="223"/>
                  </a:lnTo>
                  <a:lnTo>
                    <a:pt x="165" y="220"/>
                  </a:lnTo>
                  <a:lnTo>
                    <a:pt x="172" y="220"/>
                  </a:lnTo>
                  <a:lnTo>
                    <a:pt x="175" y="218"/>
                  </a:lnTo>
                  <a:lnTo>
                    <a:pt x="172" y="215"/>
                  </a:lnTo>
                  <a:lnTo>
                    <a:pt x="175" y="213"/>
                  </a:lnTo>
                  <a:lnTo>
                    <a:pt x="177" y="215"/>
                  </a:lnTo>
                  <a:lnTo>
                    <a:pt x="179" y="213"/>
                  </a:lnTo>
                  <a:lnTo>
                    <a:pt x="184" y="215"/>
                  </a:lnTo>
                  <a:lnTo>
                    <a:pt x="186" y="215"/>
                  </a:lnTo>
                  <a:lnTo>
                    <a:pt x="189" y="213"/>
                  </a:lnTo>
                  <a:lnTo>
                    <a:pt x="196" y="211"/>
                  </a:lnTo>
                  <a:lnTo>
                    <a:pt x="198" y="213"/>
                  </a:lnTo>
                  <a:lnTo>
                    <a:pt x="203" y="211"/>
                  </a:lnTo>
                  <a:lnTo>
                    <a:pt x="203" y="211"/>
                  </a:lnTo>
                  <a:lnTo>
                    <a:pt x="208" y="208"/>
                  </a:lnTo>
                  <a:lnTo>
                    <a:pt x="212" y="206"/>
                  </a:lnTo>
                  <a:lnTo>
                    <a:pt x="215" y="206"/>
                  </a:lnTo>
                  <a:lnTo>
                    <a:pt x="220" y="204"/>
                  </a:lnTo>
                  <a:lnTo>
                    <a:pt x="222" y="199"/>
                  </a:lnTo>
                  <a:lnTo>
                    <a:pt x="224" y="201"/>
                  </a:lnTo>
                  <a:lnTo>
                    <a:pt x="227" y="199"/>
                  </a:lnTo>
                  <a:lnTo>
                    <a:pt x="227" y="199"/>
                  </a:lnTo>
                  <a:lnTo>
                    <a:pt x="227" y="199"/>
                  </a:lnTo>
                  <a:lnTo>
                    <a:pt x="227" y="197"/>
                  </a:lnTo>
                  <a:lnTo>
                    <a:pt x="222" y="192"/>
                  </a:lnTo>
                  <a:lnTo>
                    <a:pt x="217" y="192"/>
                  </a:lnTo>
                  <a:lnTo>
                    <a:pt x="210" y="185"/>
                  </a:lnTo>
                  <a:lnTo>
                    <a:pt x="210" y="182"/>
                  </a:lnTo>
                  <a:lnTo>
                    <a:pt x="208" y="175"/>
                  </a:lnTo>
                  <a:lnTo>
                    <a:pt x="208" y="173"/>
                  </a:lnTo>
                  <a:lnTo>
                    <a:pt x="208" y="171"/>
                  </a:lnTo>
                  <a:lnTo>
                    <a:pt x="205" y="168"/>
                  </a:lnTo>
                  <a:lnTo>
                    <a:pt x="205" y="163"/>
                  </a:lnTo>
                  <a:lnTo>
                    <a:pt x="203" y="161"/>
                  </a:lnTo>
                  <a:lnTo>
                    <a:pt x="205" y="161"/>
                  </a:lnTo>
                  <a:lnTo>
                    <a:pt x="203" y="156"/>
                  </a:lnTo>
                  <a:lnTo>
                    <a:pt x="203" y="152"/>
                  </a:lnTo>
                  <a:lnTo>
                    <a:pt x="205" y="149"/>
                  </a:lnTo>
                  <a:lnTo>
                    <a:pt x="205" y="144"/>
                  </a:lnTo>
                  <a:lnTo>
                    <a:pt x="203" y="142"/>
                  </a:lnTo>
                  <a:lnTo>
                    <a:pt x="203" y="135"/>
                  </a:lnTo>
                  <a:lnTo>
                    <a:pt x="203" y="128"/>
                  </a:lnTo>
                  <a:lnTo>
                    <a:pt x="205" y="128"/>
                  </a:lnTo>
                  <a:lnTo>
                    <a:pt x="208" y="128"/>
                  </a:lnTo>
                  <a:lnTo>
                    <a:pt x="208" y="126"/>
                  </a:lnTo>
                  <a:lnTo>
                    <a:pt x="205" y="118"/>
                  </a:lnTo>
                  <a:lnTo>
                    <a:pt x="203" y="118"/>
                  </a:lnTo>
                  <a:lnTo>
                    <a:pt x="198" y="114"/>
                  </a:lnTo>
                  <a:lnTo>
                    <a:pt x="193" y="109"/>
                  </a:lnTo>
                  <a:lnTo>
                    <a:pt x="193" y="104"/>
                  </a:lnTo>
                  <a:lnTo>
                    <a:pt x="196" y="95"/>
                  </a:lnTo>
                  <a:lnTo>
                    <a:pt x="201" y="83"/>
                  </a:lnTo>
                  <a:lnTo>
                    <a:pt x="203" y="81"/>
                  </a:lnTo>
                  <a:lnTo>
                    <a:pt x="203" y="76"/>
                  </a:lnTo>
                  <a:lnTo>
                    <a:pt x="201" y="76"/>
                  </a:lnTo>
                  <a:lnTo>
                    <a:pt x="201" y="76"/>
                  </a:lnTo>
                  <a:lnTo>
                    <a:pt x="177" y="57"/>
                  </a:lnTo>
                  <a:lnTo>
                    <a:pt x="175" y="57"/>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676" name="Freeform 972"/>
            <p:cNvSpPr>
              <a:spLocks/>
            </p:cNvSpPr>
            <p:nvPr/>
          </p:nvSpPr>
          <p:spPr bwMode="auto">
            <a:xfrm>
              <a:off x="6610479" y="4675289"/>
              <a:ext cx="51329" cy="41779"/>
            </a:xfrm>
            <a:custGeom>
              <a:avLst/>
              <a:gdLst>
                <a:gd name="T0" fmla="*/ 29 w 43"/>
                <a:gd name="T1" fmla="*/ 0 h 35"/>
                <a:gd name="T2" fmla="*/ 29 w 43"/>
                <a:gd name="T3" fmla="*/ 5 h 35"/>
                <a:gd name="T4" fmla="*/ 26 w 43"/>
                <a:gd name="T5" fmla="*/ 5 h 35"/>
                <a:gd name="T6" fmla="*/ 24 w 43"/>
                <a:gd name="T7" fmla="*/ 5 h 35"/>
                <a:gd name="T8" fmla="*/ 24 w 43"/>
                <a:gd name="T9" fmla="*/ 5 h 35"/>
                <a:gd name="T10" fmla="*/ 22 w 43"/>
                <a:gd name="T11" fmla="*/ 2 h 35"/>
                <a:gd name="T12" fmla="*/ 17 w 43"/>
                <a:gd name="T13" fmla="*/ 5 h 35"/>
                <a:gd name="T14" fmla="*/ 15 w 43"/>
                <a:gd name="T15" fmla="*/ 5 h 35"/>
                <a:gd name="T16" fmla="*/ 12 w 43"/>
                <a:gd name="T17" fmla="*/ 5 h 35"/>
                <a:gd name="T18" fmla="*/ 8 w 43"/>
                <a:gd name="T19" fmla="*/ 9 h 35"/>
                <a:gd name="T20" fmla="*/ 5 w 43"/>
                <a:gd name="T21" fmla="*/ 14 h 35"/>
                <a:gd name="T22" fmla="*/ 3 w 43"/>
                <a:gd name="T23" fmla="*/ 26 h 35"/>
                <a:gd name="T24" fmla="*/ 0 w 43"/>
                <a:gd name="T25" fmla="*/ 28 h 35"/>
                <a:gd name="T26" fmla="*/ 3 w 43"/>
                <a:gd name="T27" fmla="*/ 28 h 35"/>
                <a:gd name="T28" fmla="*/ 8 w 43"/>
                <a:gd name="T29" fmla="*/ 28 h 35"/>
                <a:gd name="T30" fmla="*/ 10 w 43"/>
                <a:gd name="T31" fmla="*/ 31 h 35"/>
                <a:gd name="T32" fmla="*/ 10 w 43"/>
                <a:gd name="T33" fmla="*/ 33 h 35"/>
                <a:gd name="T34" fmla="*/ 15 w 43"/>
                <a:gd name="T35" fmla="*/ 35 h 35"/>
                <a:gd name="T36" fmla="*/ 15 w 43"/>
                <a:gd name="T37" fmla="*/ 33 h 35"/>
                <a:gd name="T38" fmla="*/ 17 w 43"/>
                <a:gd name="T39" fmla="*/ 33 h 35"/>
                <a:gd name="T40" fmla="*/ 19 w 43"/>
                <a:gd name="T41" fmla="*/ 35 h 35"/>
                <a:gd name="T42" fmla="*/ 22 w 43"/>
                <a:gd name="T43" fmla="*/ 33 h 35"/>
                <a:gd name="T44" fmla="*/ 22 w 43"/>
                <a:gd name="T45" fmla="*/ 31 h 35"/>
                <a:gd name="T46" fmla="*/ 24 w 43"/>
                <a:gd name="T47" fmla="*/ 26 h 35"/>
                <a:gd name="T48" fmla="*/ 24 w 43"/>
                <a:gd name="T49" fmla="*/ 21 h 35"/>
                <a:gd name="T50" fmla="*/ 26 w 43"/>
                <a:gd name="T51" fmla="*/ 21 h 35"/>
                <a:gd name="T52" fmla="*/ 29 w 43"/>
                <a:gd name="T53" fmla="*/ 24 h 35"/>
                <a:gd name="T54" fmla="*/ 31 w 43"/>
                <a:gd name="T55" fmla="*/ 24 h 35"/>
                <a:gd name="T56" fmla="*/ 31 w 43"/>
                <a:gd name="T57" fmla="*/ 26 h 35"/>
                <a:gd name="T58" fmla="*/ 34 w 43"/>
                <a:gd name="T59" fmla="*/ 28 h 35"/>
                <a:gd name="T60" fmla="*/ 34 w 43"/>
                <a:gd name="T61" fmla="*/ 28 h 35"/>
                <a:gd name="T62" fmla="*/ 34 w 43"/>
                <a:gd name="T63" fmla="*/ 31 h 35"/>
                <a:gd name="T64" fmla="*/ 36 w 43"/>
                <a:gd name="T65" fmla="*/ 31 h 35"/>
                <a:gd name="T66" fmla="*/ 38 w 43"/>
                <a:gd name="T67" fmla="*/ 28 h 35"/>
                <a:gd name="T68" fmla="*/ 41 w 43"/>
                <a:gd name="T69" fmla="*/ 28 h 35"/>
                <a:gd name="T70" fmla="*/ 41 w 43"/>
                <a:gd name="T71" fmla="*/ 24 h 35"/>
                <a:gd name="T72" fmla="*/ 43 w 43"/>
                <a:gd name="T73" fmla="*/ 21 h 35"/>
                <a:gd name="T74" fmla="*/ 43 w 43"/>
                <a:gd name="T75" fmla="*/ 19 h 35"/>
                <a:gd name="T76" fmla="*/ 41 w 43"/>
                <a:gd name="T77" fmla="*/ 12 h 35"/>
                <a:gd name="T78" fmla="*/ 38 w 43"/>
                <a:gd name="T79" fmla="*/ 9 h 35"/>
                <a:gd name="T80" fmla="*/ 38 w 43"/>
                <a:gd name="T81" fmla="*/ 7 h 35"/>
                <a:gd name="T82" fmla="*/ 36 w 43"/>
                <a:gd name="T83" fmla="*/ 5 h 35"/>
                <a:gd name="T84" fmla="*/ 34 w 43"/>
                <a:gd name="T85" fmla="*/ 2 h 35"/>
                <a:gd name="T86" fmla="*/ 34 w 43"/>
                <a:gd name="T87" fmla="*/ 0 h 35"/>
                <a:gd name="T88" fmla="*/ 29 w 43"/>
                <a:gd name="T89" fmla="*/ 0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3" h="35">
                  <a:moveTo>
                    <a:pt x="29" y="0"/>
                  </a:moveTo>
                  <a:lnTo>
                    <a:pt x="29" y="5"/>
                  </a:lnTo>
                  <a:lnTo>
                    <a:pt x="26" y="5"/>
                  </a:lnTo>
                  <a:lnTo>
                    <a:pt x="24" y="5"/>
                  </a:lnTo>
                  <a:lnTo>
                    <a:pt x="24" y="5"/>
                  </a:lnTo>
                  <a:lnTo>
                    <a:pt x="22" y="2"/>
                  </a:lnTo>
                  <a:lnTo>
                    <a:pt x="17" y="5"/>
                  </a:lnTo>
                  <a:lnTo>
                    <a:pt x="15" y="5"/>
                  </a:lnTo>
                  <a:lnTo>
                    <a:pt x="12" y="5"/>
                  </a:lnTo>
                  <a:lnTo>
                    <a:pt x="8" y="9"/>
                  </a:lnTo>
                  <a:lnTo>
                    <a:pt x="5" y="14"/>
                  </a:lnTo>
                  <a:lnTo>
                    <a:pt x="3" y="26"/>
                  </a:lnTo>
                  <a:lnTo>
                    <a:pt x="0" y="28"/>
                  </a:lnTo>
                  <a:lnTo>
                    <a:pt x="3" y="28"/>
                  </a:lnTo>
                  <a:lnTo>
                    <a:pt x="8" y="28"/>
                  </a:lnTo>
                  <a:lnTo>
                    <a:pt x="10" y="31"/>
                  </a:lnTo>
                  <a:lnTo>
                    <a:pt x="10" y="33"/>
                  </a:lnTo>
                  <a:lnTo>
                    <a:pt x="15" y="35"/>
                  </a:lnTo>
                  <a:lnTo>
                    <a:pt x="15" y="33"/>
                  </a:lnTo>
                  <a:lnTo>
                    <a:pt x="17" y="33"/>
                  </a:lnTo>
                  <a:lnTo>
                    <a:pt x="19" y="35"/>
                  </a:lnTo>
                  <a:lnTo>
                    <a:pt x="22" y="33"/>
                  </a:lnTo>
                  <a:lnTo>
                    <a:pt x="22" y="31"/>
                  </a:lnTo>
                  <a:lnTo>
                    <a:pt x="24" y="26"/>
                  </a:lnTo>
                  <a:lnTo>
                    <a:pt x="24" y="21"/>
                  </a:lnTo>
                  <a:lnTo>
                    <a:pt x="26" y="21"/>
                  </a:lnTo>
                  <a:lnTo>
                    <a:pt x="29" y="24"/>
                  </a:lnTo>
                  <a:lnTo>
                    <a:pt x="31" y="24"/>
                  </a:lnTo>
                  <a:lnTo>
                    <a:pt x="31" y="26"/>
                  </a:lnTo>
                  <a:lnTo>
                    <a:pt x="34" y="28"/>
                  </a:lnTo>
                  <a:lnTo>
                    <a:pt x="34" y="28"/>
                  </a:lnTo>
                  <a:lnTo>
                    <a:pt x="34" y="31"/>
                  </a:lnTo>
                  <a:lnTo>
                    <a:pt x="36" y="31"/>
                  </a:lnTo>
                  <a:lnTo>
                    <a:pt x="38" y="28"/>
                  </a:lnTo>
                  <a:lnTo>
                    <a:pt x="41" y="28"/>
                  </a:lnTo>
                  <a:lnTo>
                    <a:pt x="41" y="24"/>
                  </a:lnTo>
                  <a:lnTo>
                    <a:pt x="43" y="21"/>
                  </a:lnTo>
                  <a:lnTo>
                    <a:pt x="43" y="19"/>
                  </a:lnTo>
                  <a:lnTo>
                    <a:pt x="41" y="12"/>
                  </a:lnTo>
                  <a:lnTo>
                    <a:pt x="38" y="9"/>
                  </a:lnTo>
                  <a:lnTo>
                    <a:pt x="38" y="7"/>
                  </a:lnTo>
                  <a:lnTo>
                    <a:pt x="36" y="5"/>
                  </a:lnTo>
                  <a:lnTo>
                    <a:pt x="34" y="2"/>
                  </a:lnTo>
                  <a:lnTo>
                    <a:pt x="34" y="0"/>
                  </a:lnTo>
                  <a:lnTo>
                    <a:pt x="29" y="0"/>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677" name="Freeform 973"/>
            <p:cNvSpPr>
              <a:spLocks/>
            </p:cNvSpPr>
            <p:nvPr/>
          </p:nvSpPr>
          <p:spPr bwMode="auto">
            <a:xfrm>
              <a:off x="6610479" y="4700357"/>
              <a:ext cx="51329" cy="59684"/>
            </a:xfrm>
            <a:custGeom>
              <a:avLst/>
              <a:gdLst>
                <a:gd name="T0" fmla="*/ 31 w 43"/>
                <a:gd name="T1" fmla="*/ 5 h 50"/>
                <a:gd name="T2" fmla="*/ 31 w 43"/>
                <a:gd name="T3" fmla="*/ 3 h 50"/>
                <a:gd name="T4" fmla="*/ 29 w 43"/>
                <a:gd name="T5" fmla="*/ 3 h 50"/>
                <a:gd name="T6" fmla="*/ 26 w 43"/>
                <a:gd name="T7" fmla="*/ 0 h 50"/>
                <a:gd name="T8" fmla="*/ 24 w 43"/>
                <a:gd name="T9" fmla="*/ 0 h 50"/>
                <a:gd name="T10" fmla="*/ 24 w 43"/>
                <a:gd name="T11" fmla="*/ 5 h 50"/>
                <a:gd name="T12" fmla="*/ 22 w 43"/>
                <a:gd name="T13" fmla="*/ 10 h 50"/>
                <a:gd name="T14" fmla="*/ 22 w 43"/>
                <a:gd name="T15" fmla="*/ 12 h 50"/>
                <a:gd name="T16" fmla="*/ 19 w 43"/>
                <a:gd name="T17" fmla="*/ 14 h 50"/>
                <a:gd name="T18" fmla="*/ 17 w 43"/>
                <a:gd name="T19" fmla="*/ 12 h 50"/>
                <a:gd name="T20" fmla="*/ 15 w 43"/>
                <a:gd name="T21" fmla="*/ 12 h 50"/>
                <a:gd name="T22" fmla="*/ 15 w 43"/>
                <a:gd name="T23" fmla="*/ 14 h 50"/>
                <a:gd name="T24" fmla="*/ 10 w 43"/>
                <a:gd name="T25" fmla="*/ 12 h 50"/>
                <a:gd name="T26" fmla="*/ 10 w 43"/>
                <a:gd name="T27" fmla="*/ 10 h 50"/>
                <a:gd name="T28" fmla="*/ 8 w 43"/>
                <a:gd name="T29" fmla="*/ 7 h 50"/>
                <a:gd name="T30" fmla="*/ 3 w 43"/>
                <a:gd name="T31" fmla="*/ 7 h 50"/>
                <a:gd name="T32" fmla="*/ 0 w 43"/>
                <a:gd name="T33" fmla="*/ 7 h 50"/>
                <a:gd name="T34" fmla="*/ 0 w 43"/>
                <a:gd name="T35" fmla="*/ 10 h 50"/>
                <a:gd name="T36" fmla="*/ 3 w 43"/>
                <a:gd name="T37" fmla="*/ 14 h 50"/>
                <a:gd name="T38" fmla="*/ 5 w 43"/>
                <a:gd name="T39" fmla="*/ 19 h 50"/>
                <a:gd name="T40" fmla="*/ 5 w 43"/>
                <a:gd name="T41" fmla="*/ 24 h 50"/>
                <a:gd name="T42" fmla="*/ 8 w 43"/>
                <a:gd name="T43" fmla="*/ 47 h 50"/>
                <a:gd name="T44" fmla="*/ 17 w 43"/>
                <a:gd name="T45" fmla="*/ 50 h 50"/>
                <a:gd name="T46" fmla="*/ 24 w 43"/>
                <a:gd name="T47" fmla="*/ 47 h 50"/>
                <a:gd name="T48" fmla="*/ 29 w 43"/>
                <a:gd name="T49" fmla="*/ 43 h 50"/>
                <a:gd name="T50" fmla="*/ 34 w 43"/>
                <a:gd name="T51" fmla="*/ 36 h 50"/>
                <a:gd name="T52" fmla="*/ 36 w 43"/>
                <a:gd name="T53" fmla="*/ 33 h 50"/>
                <a:gd name="T54" fmla="*/ 38 w 43"/>
                <a:gd name="T55" fmla="*/ 31 h 50"/>
                <a:gd name="T56" fmla="*/ 43 w 43"/>
                <a:gd name="T57" fmla="*/ 29 h 50"/>
                <a:gd name="T58" fmla="*/ 43 w 43"/>
                <a:gd name="T59" fmla="*/ 24 h 50"/>
                <a:gd name="T60" fmla="*/ 41 w 43"/>
                <a:gd name="T61" fmla="*/ 19 h 50"/>
                <a:gd name="T62" fmla="*/ 38 w 43"/>
                <a:gd name="T63" fmla="*/ 19 h 50"/>
                <a:gd name="T64" fmla="*/ 38 w 43"/>
                <a:gd name="T65" fmla="*/ 17 h 50"/>
                <a:gd name="T66" fmla="*/ 36 w 43"/>
                <a:gd name="T67" fmla="*/ 14 h 50"/>
                <a:gd name="T68" fmla="*/ 36 w 43"/>
                <a:gd name="T69" fmla="*/ 12 h 50"/>
                <a:gd name="T70" fmla="*/ 34 w 43"/>
                <a:gd name="T71" fmla="*/ 10 h 50"/>
                <a:gd name="T72" fmla="*/ 34 w 43"/>
                <a:gd name="T73" fmla="*/ 7 h 50"/>
                <a:gd name="T74" fmla="*/ 34 w 43"/>
                <a:gd name="T75" fmla="*/ 7 h 50"/>
                <a:gd name="T76" fmla="*/ 31 w 43"/>
                <a:gd name="T77" fmla="*/ 5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3" h="50">
                  <a:moveTo>
                    <a:pt x="31" y="5"/>
                  </a:moveTo>
                  <a:lnTo>
                    <a:pt x="31" y="3"/>
                  </a:lnTo>
                  <a:lnTo>
                    <a:pt x="29" y="3"/>
                  </a:lnTo>
                  <a:lnTo>
                    <a:pt x="26" y="0"/>
                  </a:lnTo>
                  <a:lnTo>
                    <a:pt x="24" y="0"/>
                  </a:lnTo>
                  <a:lnTo>
                    <a:pt x="24" y="5"/>
                  </a:lnTo>
                  <a:lnTo>
                    <a:pt x="22" y="10"/>
                  </a:lnTo>
                  <a:lnTo>
                    <a:pt x="22" y="12"/>
                  </a:lnTo>
                  <a:lnTo>
                    <a:pt x="19" y="14"/>
                  </a:lnTo>
                  <a:lnTo>
                    <a:pt x="17" y="12"/>
                  </a:lnTo>
                  <a:lnTo>
                    <a:pt x="15" y="12"/>
                  </a:lnTo>
                  <a:lnTo>
                    <a:pt x="15" y="14"/>
                  </a:lnTo>
                  <a:lnTo>
                    <a:pt x="10" y="12"/>
                  </a:lnTo>
                  <a:lnTo>
                    <a:pt x="10" y="10"/>
                  </a:lnTo>
                  <a:lnTo>
                    <a:pt x="8" y="7"/>
                  </a:lnTo>
                  <a:lnTo>
                    <a:pt x="3" y="7"/>
                  </a:lnTo>
                  <a:lnTo>
                    <a:pt x="0" y="7"/>
                  </a:lnTo>
                  <a:lnTo>
                    <a:pt x="0" y="10"/>
                  </a:lnTo>
                  <a:lnTo>
                    <a:pt x="3" y="14"/>
                  </a:lnTo>
                  <a:lnTo>
                    <a:pt x="5" y="19"/>
                  </a:lnTo>
                  <a:lnTo>
                    <a:pt x="5" y="24"/>
                  </a:lnTo>
                  <a:lnTo>
                    <a:pt x="8" y="47"/>
                  </a:lnTo>
                  <a:lnTo>
                    <a:pt x="17" y="50"/>
                  </a:lnTo>
                  <a:lnTo>
                    <a:pt x="24" y="47"/>
                  </a:lnTo>
                  <a:lnTo>
                    <a:pt x="29" y="43"/>
                  </a:lnTo>
                  <a:lnTo>
                    <a:pt x="34" y="36"/>
                  </a:lnTo>
                  <a:lnTo>
                    <a:pt x="36" y="33"/>
                  </a:lnTo>
                  <a:lnTo>
                    <a:pt x="38" y="31"/>
                  </a:lnTo>
                  <a:lnTo>
                    <a:pt x="43" y="29"/>
                  </a:lnTo>
                  <a:lnTo>
                    <a:pt x="43" y="24"/>
                  </a:lnTo>
                  <a:lnTo>
                    <a:pt x="41" y="19"/>
                  </a:lnTo>
                  <a:lnTo>
                    <a:pt x="38" y="19"/>
                  </a:lnTo>
                  <a:lnTo>
                    <a:pt x="38" y="17"/>
                  </a:lnTo>
                  <a:lnTo>
                    <a:pt x="36" y="14"/>
                  </a:lnTo>
                  <a:lnTo>
                    <a:pt x="36" y="12"/>
                  </a:lnTo>
                  <a:lnTo>
                    <a:pt x="34" y="10"/>
                  </a:lnTo>
                  <a:lnTo>
                    <a:pt x="34" y="7"/>
                  </a:lnTo>
                  <a:lnTo>
                    <a:pt x="34" y="7"/>
                  </a:lnTo>
                  <a:lnTo>
                    <a:pt x="31" y="5"/>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678" name="Freeform 974"/>
            <p:cNvSpPr>
              <a:spLocks/>
            </p:cNvSpPr>
            <p:nvPr/>
          </p:nvSpPr>
          <p:spPr bwMode="auto">
            <a:xfrm>
              <a:off x="6202238" y="4516529"/>
              <a:ext cx="461957" cy="460763"/>
            </a:xfrm>
            <a:custGeom>
              <a:avLst/>
              <a:gdLst>
                <a:gd name="T0" fmla="*/ 19 w 387"/>
                <a:gd name="T1" fmla="*/ 232 h 386"/>
                <a:gd name="T2" fmla="*/ 42 w 387"/>
                <a:gd name="T3" fmla="*/ 232 h 386"/>
                <a:gd name="T4" fmla="*/ 92 w 387"/>
                <a:gd name="T5" fmla="*/ 235 h 386"/>
                <a:gd name="T6" fmla="*/ 97 w 387"/>
                <a:gd name="T7" fmla="*/ 251 h 386"/>
                <a:gd name="T8" fmla="*/ 104 w 387"/>
                <a:gd name="T9" fmla="*/ 268 h 386"/>
                <a:gd name="T10" fmla="*/ 125 w 387"/>
                <a:gd name="T11" fmla="*/ 277 h 386"/>
                <a:gd name="T12" fmla="*/ 146 w 387"/>
                <a:gd name="T13" fmla="*/ 261 h 386"/>
                <a:gd name="T14" fmla="*/ 172 w 387"/>
                <a:gd name="T15" fmla="*/ 258 h 386"/>
                <a:gd name="T16" fmla="*/ 194 w 387"/>
                <a:gd name="T17" fmla="*/ 272 h 386"/>
                <a:gd name="T18" fmla="*/ 194 w 387"/>
                <a:gd name="T19" fmla="*/ 287 h 386"/>
                <a:gd name="T20" fmla="*/ 196 w 387"/>
                <a:gd name="T21" fmla="*/ 308 h 386"/>
                <a:gd name="T22" fmla="*/ 201 w 387"/>
                <a:gd name="T23" fmla="*/ 320 h 386"/>
                <a:gd name="T24" fmla="*/ 203 w 387"/>
                <a:gd name="T25" fmla="*/ 334 h 386"/>
                <a:gd name="T26" fmla="*/ 208 w 387"/>
                <a:gd name="T27" fmla="*/ 339 h 386"/>
                <a:gd name="T28" fmla="*/ 222 w 387"/>
                <a:gd name="T29" fmla="*/ 341 h 386"/>
                <a:gd name="T30" fmla="*/ 238 w 387"/>
                <a:gd name="T31" fmla="*/ 336 h 386"/>
                <a:gd name="T32" fmla="*/ 246 w 387"/>
                <a:gd name="T33" fmla="*/ 346 h 386"/>
                <a:gd name="T34" fmla="*/ 257 w 387"/>
                <a:gd name="T35" fmla="*/ 341 h 386"/>
                <a:gd name="T36" fmla="*/ 267 w 387"/>
                <a:gd name="T37" fmla="*/ 351 h 386"/>
                <a:gd name="T38" fmla="*/ 288 w 387"/>
                <a:gd name="T39" fmla="*/ 358 h 386"/>
                <a:gd name="T40" fmla="*/ 302 w 387"/>
                <a:gd name="T41" fmla="*/ 348 h 386"/>
                <a:gd name="T42" fmla="*/ 314 w 387"/>
                <a:gd name="T43" fmla="*/ 362 h 386"/>
                <a:gd name="T44" fmla="*/ 342 w 387"/>
                <a:gd name="T45" fmla="*/ 386 h 386"/>
                <a:gd name="T46" fmla="*/ 357 w 387"/>
                <a:gd name="T47" fmla="*/ 386 h 386"/>
                <a:gd name="T48" fmla="*/ 350 w 387"/>
                <a:gd name="T49" fmla="*/ 367 h 386"/>
                <a:gd name="T50" fmla="*/ 331 w 387"/>
                <a:gd name="T51" fmla="*/ 353 h 386"/>
                <a:gd name="T52" fmla="*/ 335 w 387"/>
                <a:gd name="T53" fmla="*/ 327 h 386"/>
                <a:gd name="T54" fmla="*/ 338 w 387"/>
                <a:gd name="T55" fmla="*/ 313 h 386"/>
                <a:gd name="T56" fmla="*/ 373 w 387"/>
                <a:gd name="T57" fmla="*/ 277 h 386"/>
                <a:gd name="T58" fmla="*/ 347 w 387"/>
                <a:gd name="T59" fmla="*/ 178 h 386"/>
                <a:gd name="T60" fmla="*/ 347 w 387"/>
                <a:gd name="T61" fmla="*/ 147 h 386"/>
                <a:gd name="T62" fmla="*/ 359 w 387"/>
                <a:gd name="T63" fmla="*/ 112 h 386"/>
                <a:gd name="T64" fmla="*/ 387 w 387"/>
                <a:gd name="T65" fmla="*/ 69 h 386"/>
                <a:gd name="T66" fmla="*/ 383 w 387"/>
                <a:gd name="T67" fmla="*/ 43 h 386"/>
                <a:gd name="T68" fmla="*/ 378 w 387"/>
                <a:gd name="T69" fmla="*/ 33 h 386"/>
                <a:gd name="T70" fmla="*/ 366 w 387"/>
                <a:gd name="T71" fmla="*/ 22 h 386"/>
                <a:gd name="T72" fmla="*/ 352 w 387"/>
                <a:gd name="T73" fmla="*/ 17 h 386"/>
                <a:gd name="T74" fmla="*/ 335 w 387"/>
                <a:gd name="T75" fmla="*/ 17 h 386"/>
                <a:gd name="T76" fmla="*/ 319 w 387"/>
                <a:gd name="T77" fmla="*/ 12 h 386"/>
                <a:gd name="T78" fmla="*/ 305 w 387"/>
                <a:gd name="T79" fmla="*/ 5 h 386"/>
                <a:gd name="T80" fmla="*/ 283 w 387"/>
                <a:gd name="T81" fmla="*/ 3 h 386"/>
                <a:gd name="T82" fmla="*/ 272 w 387"/>
                <a:gd name="T83" fmla="*/ 3 h 386"/>
                <a:gd name="T84" fmla="*/ 255 w 387"/>
                <a:gd name="T85" fmla="*/ 10 h 386"/>
                <a:gd name="T86" fmla="*/ 238 w 387"/>
                <a:gd name="T87" fmla="*/ 10 h 386"/>
                <a:gd name="T88" fmla="*/ 215 w 387"/>
                <a:gd name="T89" fmla="*/ 12 h 386"/>
                <a:gd name="T90" fmla="*/ 205 w 387"/>
                <a:gd name="T91" fmla="*/ 24 h 386"/>
                <a:gd name="T92" fmla="*/ 186 w 387"/>
                <a:gd name="T93" fmla="*/ 22 h 386"/>
                <a:gd name="T94" fmla="*/ 163 w 387"/>
                <a:gd name="T95" fmla="*/ 12 h 386"/>
                <a:gd name="T96" fmla="*/ 146 w 387"/>
                <a:gd name="T97" fmla="*/ 7 h 386"/>
                <a:gd name="T98" fmla="*/ 137 w 387"/>
                <a:gd name="T99" fmla="*/ 19 h 386"/>
                <a:gd name="T100" fmla="*/ 134 w 387"/>
                <a:gd name="T101" fmla="*/ 31 h 386"/>
                <a:gd name="T102" fmla="*/ 123 w 387"/>
                <a:gd name="T103" fmla="*/ 64 h 386"/>
                <a:gd name="T104" fmla="*/ 118 w 387"/>
                <a:gd name="T105" fmla="*/ 93 h 386"/>
                <a:gd name="T106" fmla="*/ 113 w 387"/>
                <a:gd name="T107" fmla="*/ 121 h 386"/>
                <a:gd name="T108" fmla="*/ 87 w 387"/>
                <a:gd name="T109" fmla="*/ 142 h 386"/>
                <a:gd name="T110" fmla="*/ 80 w 387"/>
                <a:gd name="T111" fmla="*/ 175 h 386"/>
                <a:gd name="T112" fmla="*/ 68 w 387"/>
                <a:gd name="T113" fmla="*/ 197 h 386"/>
                <a:gd name="T114" fmla="*/ 45 w 387"/>
                <a:gd name="T115" fmla="*/ 204 h 386"/>
                <a:gd name="T116" fmla="*/ 33 w 387"/>
                <a:gd name="T117" fmla="*/ 204 h 386"/>
                <a:gd name="T118" fmla="*/ 21 w 387"/>
                <a:gd name="T119" fmla="*/ 209 h 386"/>
                <a:gd name="T120" fmla="*/ 7 w 387"/>
                <a:gd name="T121" fmla="*/ 228 h 386"/>
                <a:gd name="T122" fmla="*/ 9 w 387"/>
                <a:gd name="T123" fmla="*/ 235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87" h="386">
                  <a:moveTo>
                    <a:pt x="9" y="235"/>
                  </a:moveTo>
                  <a:lnTo>
                    <a:pt x="9" y="235"/>
                  </a:lnTo>
                  <a:lnTo>
                    <a:pt x="11" y="235"/>
                  </a:lnTo>
                  <a:lnTo>
                    <a:pt x="11" y="232"/>
                  </a:lnTo>
                  <a:lnTo>
                    <a:pt x="16" y="232"/>
                  </a:lnTo>
                  <a:lnTo>
                    <a:pt x="19" y="232"/>
                  </a:lnTo>
                  <a:lnTo>
                    <a:pt x="23" y="232"/>
                  </a:lnTo>
                  <a:lnTo>
                    <a:pt x="26" y="232"/>
                  </a:lnTo>
                  <a:lnTo>
                    <a:pt x="30" y="232"/>
                  </a:lnTo>
                  <a:lnTo>
                    <a:pt x="35" y="232"/>
                  </a:lnTo>
                  <a:lnTo>
                    <a:pt x="40" y="232"/>
                  </a:lnTo>
                  <a:lnTo>
                    <a:pt x="42" y="232"/>
                  </a:lnTo>
                  <a:lnTo>
                    <a:pt x="49" y="232"/>
                  </a:lnTo>
                  <a:lnTo>
                    <a:pt x="56" y="232"/>
                  </a:lnTo>
                  <a:lnTo>
                    <a:pt x="71" y="232"/>
                  </a:lnTo>
                  <a:lnTo>
                    <a:pt x="92" y="232"/>
                  </a:lnTo>
                  <a:lnTo>
                    <a:pt x="92" y="235"/>
                  </a:lnTo>
                  <a:lnTo>
                    <a:pt x="92" y="235"/>
                  </a:lnTo>
                  <a:lnTo>
                    <a:pt x="92" y="237"/>
                  </a:lnTo>
                  <a:lnTo>
                    <a:pt x="94" y="239"/>
                  </a:lnTo>
                  <a:lnTo>
                    <a:pt x="94" y="242"/>
                  </a:lnTo>
                  <a:lnTo>
                    <a:pt x="94" y="244"/>
                  </a:lnTo>
                  <a:lnTo>
                    <a:pt x="94" y="246"/>
                  </a:lnTo>
                  <a:lnTo>
                    <a:pt x="97" y="251"/>
                  </a:lnTo>
                  <a:lnTo>
                    <a:pt x="97" y="256"/>
                  </a:lnTo>
                  <a:lnTo>
                    <a:pt x="97" y="258"/>
                  </a:lnTo>
                  <a:lnTo>
                    <a:pt x="97" y="261"/>
                  </a:lnTo>
                  <a:lnTo>
                    <a:pt x="99" y="261"/>
                  </a:lnTo>
                  <a:lnTo>
                    <a:pt x="101" y="263"/>
                  </a:lnTo>
                  <a:lnTo>
                    <a:pt x="104" y="268"/>
                  </a:lnTo>
                  <a:lnTo>
                    <a:pt x="106" y="275"/>
                  </a:lnTo>
                  <a:lnTo>
                    <a:pt x="106" y="277"/>
                  </a:lnTo>
                  <a:lnTo>
                    <a:pt x="113" y="275"/>
                  </a:lnTo>
                  <a:lnTo>
                    <a:pt x="115" y="275"/>
                  </a:lnTo>
                  <a:lnTo>
                    <a:pt x="118" y="275"/>
                  </a:lnTo>
                  <a:lnTo>
                    <a:pt x="125" y="277"/>
                  </a:lnTo>
                  <a:lnTo>
                    <a:pt x="127" y="275"/>
                  </a:lnTo>
                  <a:lnTo>
                    <a:pt x="144" y="275"/>
                  </a:lnTo>
                  <a:lnTo>
                    <a:pt x="144" y="268"/>
                  </a:lnTo>
                  <a:lnTo>
                    <a:pt x="144" y="263"/>
                  </a:lnTo>
                  <a:lnTo>
                    <a:pt x="144" y="263"/>
                  </a:lnTo>
                  <a:lnTo>
                    <a:pt x="146" y="261"/>
                  </a:lnTo>
                  <a:lnTo>
                    <a:pt x="146" y="254"/>
                  </a:lnTo>
                  <a:lnTo>
                    <a:pt x="165" y="254"/>
                  </a:lnTo>
                  <a:lnTo>
                    <a:pt x="167" y="251"/>
                  </a:lnTo>
                  <a:lnTo>
                    <a:pt x="172" y="254"/>
                  </a:lnTo>
                  <a:lnTo>
                    <a:pt x="172" y="256"/>
                  </a:lnTo>
                  <a:lnTo>
                    <a:pt x="172" y="258"/>
                  </a:lnTo>
                  <a:lnTo>
                    <a:pt x="172" y="258"/>
                  </a:lnTo>
                  <a:lnTo>
                    <a:pt x="196" y="261"/>
                  </a:lnTo>
                  <a:lnTo>
                    <a:pt x="196" y="263"/>
                  </a:lnTo>
                  <a:lnTo>
                    <a:pt x="196" y="265"/>
                  </a:lnTo>
                  <a:lnTo>
                    <a:pt x="196" y="270"/>
                  </a:lnTo>
                  <a:lnTo>
                    <a:pt x="194" y="272"/>
                  </a:lnTo>
                  <a:lnTo>
                    <a:pt x="194" y="277"/>
                  </a:lnTo>
                  <a:lnTo>
                    <a:pt x="196" y="280"/>
                  </a:lnTo>
                  <a:lnTo>
                    <a:pt x="196" y="282"/>
                  </a:lnTo>
                  <a:lnTo>
                    <a:pt x="194" y="284"/>
                  </a:lnTo>
                  <a:lnTo>
                    <a:pt x="194" y="284"/>
                  </a:lnTo>
                  <a:lnTo>
                    <a:pt x="194" y="287"/>
                  </a:lnTo>
                  <a:lnTo>
                    <a:pt x="196" y="296"/>
                  </a:lnTo>
                  <a:lnTo>
                    <a:pt x="194" y="299"/>
                  </a:lnTo>
                  <a:lnTo>
                    <a:pt x="194" y="301"/>
                  </a:lnTo>
                  <a:lnTo>
                    <a:pt x="196" y="303"/>
                  </a:lnTo>
                  <a:lnTo>
                    <a:pt x="196" y="306"/>
                  </a:lnTo>
                  <a:lnTo>
                    <a:pt x="196" y="308"/>
                  </a:lnTo>
                  <a:lnTo>
                    <a:pt x="198" y="308"/>
                  </a:lnTo>
                  <a:lnTo>
                    <a:pt x="198" y="310"/>
                  </a:lnTo>
                  <a:lnTo>
                    <a:pt x="201" y="310"/>
                  </a:lnTo>
                  <a:lnTo>
                    <a:pt x="201" y="313"/>
                  </a:lnTo>
                  <a:lnTo>
                    <a:pt x="201" y="317"/>
                  </a:lnTo>
                  <a:lnTo>
                    <a:pt x="201" y="320"/>
                  </a:lnTo>
                  <a:lnTo>
                    <a:pt x="203" y="322"/>
                  </a:lnTo>
                  <a:lnTo>
                    <a:pt x="203" y="322"/>
                  </a:lnTo>
                  <a:lnTo>
                    <a:pt x="203" y="325"/>
                  </a:lnTo>
                  <a:lnTo>
                    <a:pt x="203" y="329"/>
                  </a:lnTo>
                  <a:lnTo>
                    <a:pt x="205" y="332"/>
                  </a:lnTo>
                  <a:lnTo>
                    <a:pt x="203" y="334"/>
                  </a:lnTo>
                  <a:lnTo>
                    <a:pt x="205" y="334"/>
                  </a:lnTo>
                  <a:lnTo>
                    <a:pt x="203" y="336"/>
                  </a:lnTo>
                  <a:lnTo>
                    <a:pt x="203" y="341"/>
                  </a:lnTo>
                  <a:lnTo>
                    <a:pt x="203" y="341"/>
                  </a:lnTo>
                  <a:lnTo>
                    <a:pt x="205" y="341"/>
                  </a:lnTo>
                  <a:lnTo>
                    <a:pt x="208" y="339"/>
                  </a:lnTo>
                  <a:lnTo>
                    <a:pt x="208" y="339"/>
                  </a:lnTo>
                  <a:lnTo>
                    <a:pt x="210" y="339"/>
                  </a:lnTo>
                  <a:lnTo>
                    <a:pt x="212" y="339"/>
                  </a:lnTo>
                  <a:lnTo>
                    <a:pt x="215" y="341"/>
                  </a:lnTo>
                  <a:lnTo>
                    <a:pt x="217" y="341"/>
                  </a:lnTo>
                  <a:lnTo>
                    <a:pt x="222" y="341"/>
                  </a:lnTo>
                  <a:lnTo>
                    <a:pt x="224" y="341"/>
                  </a:lnTo>
                  <a:lnTo>
                    <a:pt x="227" y="341"/>
                  </a:lnTo>
                  <a:lnTo>
                    <a:pt x="229" y="341"/>
                  </a:lnTo>
                  <a:lnTo>
                    <a:pt x="231" y="339"/>
                  </a:lnTo>
                  <a:lnTo>
                    <a:pt x="234" y="336"/>
                  </a:lnTo>
                  <a:lnTo>
                    <a:pt x="238" y="336"/>
                  </a:lnTo>
                  <a:lnTo>
                    <a:pt x="238" y="336"/>
                  </a:lnTo>
                  <a:lnTo>
                    <a:pt x="241" y="339"/>
                  </a:lnTo>
                  <a:lnTo>
                    <a:pt x="243" y="339"/>
                  </a:lnTo>
                  <a:lnTo>
                    <a:pt x="246" y="339"/>
                  </a:lnTo>
                  <a:lnTo>
                    <a:pt x="246" y="341"/>
                  </a:lnTo>
                  <a:lnTo>
                    <a:pt x="246" y="346"/>
                  </a:lnTo>
                  <a:lnTo>
                    <a:pt x="248" y="346"/>
                  </a:lnTo>
                  <a:lnTo>
                    <a:pt x="248" y="346"/>
                  </a:lnTo>
                  <a:lnTo>
                    <a:pt x="250" y="343"/>
                  </a:lnTo>
                  <a:lnTo>
                    <a:pt x="253" y="343"/>
                  </a:lnTo>
                  <a:lnTo>
                    <a:pt x="257" y="343"/>
                  </a:lnTo>
                  <a:lnTo>
                    <a:pt x="257" y="341"/>
                  </a:lnTo>
                  <a:lnTo>
                    <a:pt x="264" y="341"/>
                  </a:lnTo>
                  <a:lnTo>
                    <a:pt x="264" y="341"/>
                  </a:lnTo>
                  <a:lnTo>
                    <a:pt x="264" y="346"/>
                  </a:lnTo>
                  <a:lnTo>
                    <a:pt x="267" y="346"/>
                  </a:lnTo>
                  <a:lnTo>
                    <a:pt x="267" y="351"/>
                  </a:lnTo>
                  <a:lnTo>
                    <a:pt x="267" y="351"/>
                  </a:lnTo>
                  <a:lnTo>
                    <a:pt x="267" y="351"/>
                  </a:lnTo>
                  <a:lnTo>
                    <a:pt x="272" y="353"/>
                  </a:lnTo>
                  <a:lnTo>
                    <a:pt x="274" y="353"/>
                  </a:lnTo>
                  <a:lnTo>
                    <a:pt x="279" y="355"/>
                  </a:lnTo>
                  <a:lnTo>
                    <a:pt x="283" y="358"/>
                  </a:lnTo>
                  <a:lnTo>
                    <a:pt x="288" y="358"/>
                  </a:lnTo>
                  <a:lnTo>
                    <a:pt x="288" y="358"/>
                  </a:lnTo>
                  <a:lnTo>
                    <a:pt x="290" y="358"/>
                  </a:lnTo>
                  <a:lnTo>
                    <a:pt x="298" y="358"/>
                  </a:lnTo>
                  <a:lnTo>
                    <a:pt x="298" y="355"/>
                  </a:lnTo>
                  <a:lnTo>
                    <a:pt x="300" y="351"/>
                  </a:lnTo>
                  <a:lnTo>
                    <a:pt x="302" y="348"/>
                  </a:lnTo>
                  <a:lnTo>
                    <a:pt x="302" y="348"/>
                  </a:lnTo>
                  <a:lnTo>
                    <a:pt x="305" y="348"/>
                  </a:lnTo>
                  <a:lnTo>
                    <a:pt x="305" y="355"/>
                  </a:lnTo>
                  <a:lnTo>
                    <a:pt x="307" y="358"/>
                  </a:lnTo>
                  <a:lnTo>
                    <a:pt x="309" y="360"/>
                  </a:lnTo>
                  <a:lnTo>
                    <a:pt x="314" y="362"/>
                  </a:lnTo>
                  <a:lnTo>
                    <a:pt x="321" y="365"/>
                  </a:lnTo>
                  <a:lnTo>
                    <a:pt x="326" y="370"/>
                  </a:lnTo>
                  <a:lnTo>
                    <a:pt x="331" y="374"/>
                  </a:lnTo>
                  <a:lnTo>
                    <a:pt x="333" y="377"/>
                  </a:lnTo>
                  <a:lnTo>
                    <a:pt x="338" y="381"/>
                  </a:lnTo>
                  <a:lnTo>
                    <a:pt x="342" y="386"/>
                  </a:lnTo>
                  <a:lnTo>
                    <a:pt x="345" y="386"/>
                  </a:lnTo>
                  <a:lnTo>
                    <a:pt x="347" y="386"/>
                  </a:lnTo>
                  <a:lnTo>
                    <a:pt x="350" y="384"/>
                  </a:lnTo>
                  <a:lnTo>
                    <a:pt x="352" y="384"/>
                  </a:lnTo>
                  <a:lnTo>
                    <a:pt x="352" y="386"/>
                  </a:lnTo>
                  <a:lnTo>
                    <a:pt x="357" y="386"/>
                  </a:lnTo>
                  <a:lnTo>
                    <a:pt x="357" y="384"/>
                  </a:lnTo>
                  <a:lnTo>
                    <a:pt x="357" y="362"/>
                  </a:lnTo>
                  <a:lnTo>
                    <a:pt x="354" y="362"/>
                  </a:lnTo>
                  <a:lnTo>
                    <a:pt x="350" y="362"/>
                  </a:lnTo>
                  <a:lnTo>
                    <a:pt x="350" y="365"/>
                  </a:lnTo>
                  <a:lnTo>
                    <a:pt x="350" y="367"/>
                  </a:lnTo>
                  <a:lnTo>
                    <a:pt x="350" y="367"/>
                  </a:lnTo>
                  <a:lnTo>
                    <a:pt x="340" y="367"/>
                  </a:lnTo>
                  <a:lnTo>
                    <a:pt x="340" y="365"/>
                  </a:lnTo>
                  <a:lnTo>
                    <a:pt x="338" y="362"/>
                  </a:lnTo>
                  <a:lnTo>
                    <a:pt x="333" y="355"/>
                  </a:lnTo>
                  <a:lnTo>
                    <a:pt x="331" y="353"/>
                  </a:lnTo>
                  <a:lnTo>
                    <a:pt x="331" y="348"/>
                  </a:lnTo>
                  <a:lnTo>
                    <a:pt x="328" y="336"/>
                  </a:lnTo>
                  <a:lnTo>
                    <a:pt x="331" y="334"/>
                  </a:lnTo>
                  <a:lnTo>
                    <a:pt x="333" y="332"/>
                  </a:lnTo>
                  <a:lnTo>
                    <a:pt x="335" y="329"/>
                  </a:lnTo>
                  <a:lnTo>
                    <a:pt x="335" y="327"/>
                  </a:lnTo>
                  <a:lnTo>
                    <a:pt x="335" y="327"/>
                  </a:lnTo>
                  <a:lnTo>
                    <a:pt x="335" y="322"/>
                  </a:lnTo>
                  <a:lnTo>
                    <a:pt x="335" y="320"/>
                  </a:lnTo>
                  <a:lnTo>
                    <a:pt x="335" y="315"/>
                  </a:lnTo>
                  <a:lnTo>
                    <a:pt x="335" y="313"/>
                  </a:lnTo>
                  <a:lnTo>
                    <a:pt x="338" y="313"/>
                  </a:lnTo>
                  <a:lnTo>
                    <a:pt x="338" y="310"/>
                  </a:lnTo>
                  <a:lnTo>
                    <a:pt x="335" y="308"/>
                  </a:lnTo>
                  <a:lnTo>
                    <a:pt x="333" y="306"/>
                  </a:lnTo>
                  <a:lnTo>
                    <a:pt x="333" y="301"/>
                  </a:lnTo>
                  <a:lnTo>
                    <a:pt x="340" y="287"/>
                  </a:lnTo>
                  <a:lnTo>
                    <a:pt x="373" y="277"/>
                  </a:lnTo>
                  <a:lnTo>
                    <a:pt x="376" y="280"/>
                  </a:lnTo>
                  <a:lnTo>
                    <a:pt x="371" y="263"/>
                  </a:lnTo>
                  <a:lnTo>
                    <a:pt x="357" y="244"/>
                  </a:lnTo>
                  <a:lnTo>
                    <a:pt x="352" y="220"/>
                  </a:lnTo>
                  <a:lnTo>
                    <a:pt x="350" y="201"/>
                  </a:lnTo>
                  <a:lnTo>
                    <a:pt x="347" y="178"/>
                  </a:lnTo>
                  <a:lnTo>
                    <a:pt x="347" y="173"/>
                  </a:lnTo>
                  <a:lnTo>
                    <a:pt x="345" y="168"/>
                  </a:lnTo>
                  <a:lnTo>
                    <a:pt x="342" y="164"/>
                  </a:lnTo>
                  <a:lnTo>
                    <a:pt x="342" y="161"/>
                  </a:lnTo>
                  <a:lnTo>
                    <a:pt x="345" y="159"/>
                  </a:lnTo>
                  <a:lnTo>
                    <a:pt x="347" y="147"/>
                  </a:lnTo>
                  <a:lnTo>
                    <a:pt x="350" y="142"/>
                  </a:lnTo>
                  <a:lnTo>
                    <a:pt x="357" y="138"/>
                  </a:lnTo>
                  <a:lnTo>
                    <a:pt x="354" y="133"/>
                  </a:lnTo>
                  <a:lnTo>
                    <a:pt x="359" y="126"/>
                  </a:lnTo>
                  <a:lnTo>
                    <a:pt x="359" y="119"/>
                  </a:lnTo>
                  <a:lnTo>
                    <a:pt x="359" y="112"/>
                  </a:lnTo>
                  <a:lnTo>
                    <a:pt x="361" y="109"/>
                  </a:lnTo>
                  <a:lnTo>
                    <a:pt x="368" y="95"/>
                  </a:lnTo>
                  <a:lnTo>
                    <a:pt x="371" y="93"/>
                  </a:lnTo>
                  <a:lnTo>
                    <a:pt x="376" y="86"/>
                  </a:lnTo>
                  <a:lnTo>
                    <a:pt x="387" y="71"/>
                  </a:lnTo>
                  <a:lnTo>
                    <a:pt x="387" y="69"/>
                  </a:lnTo>
                  <a:lnTo>
                    <a:pt x="385" y="67"/>
                  </a:lnTo>
                  <a:lnTo>
                    <a:pt x="383" y="64"/>
                  </a:lnTo>
                  <a:lnTo>
                    <a:pt x="380" y="62"/>
                  </a:lnTo>
                  <a:lnTo>
                    <a:pt x="383" y="57"/>
                  </a:lnTo>
                  <a:lnTo>
                    <a:pt x="383" y="50"/>
                  </a:lnTo>
                  <a:lnTo>
                    <a:pt x="383" y="43"/>
                  </a:lnTo>
                  <a:lnTo>
                    <a:pt x="385" y="41"/>
                  </a:lnTo>
                  <a:lnTo>
                    <a:pt x="385" y="38"/>
                  </a:lnTo>
                  <a:lnTo>
                    <a:pt x="385" y="36"/>
                  </a:lnTo>
                  <a:lnTo>
                    <a:pt x="380" y="36"/>
                  </a:lnTo>
                  <a:lnTo>
                    <a:pt x="378" y="36"/>
                  </a:lnTo>
                  <a:lnTo>
                    <a:pt x="378" y="33"/>
                  </a:lnTo>
                  <a:lnTo>
                    <a:pt x="378" y="31"/>
                  </a:lnTo>
                  <a:lnTo>
                    <a:pt x="376" y="31"/>
                  </a:lnTo>
                  <a:lnTo>
                    <a:pt x="376" y="26"/>
                  </a:lnTo>
                  <a:lnTo>
                    <a:pt x="373" y="24"/>
                  </a:lnTo>
                  <a:lnTo>
                    <a:pt x="366" y="22"/>
                  </a:lnTo>
                  <a:lnTo>
                    <a:pt x="366" y="22"/>
                  </a:lnTo>
                  <a:lnTo>
                    <a:pt x="364" y="19"/>
                  </a:lnTo>
                  <a:lnTo>
                    <a:pt x="361" y="12"/>
                  </a:lnTo>
                  <a:lnTo>
                    <a:pt x="359" y="12"/>
                  </a:lnTo>
                  <a:lnTo>
                    <a:pt x="354" y="12"/>
                  </a:lnTo>
                  <a:lnTo>
                    <a:pt x="352" y="15"/>
                  </a:lnTo>
                  <a:lnTo>
                    <a:pt x="352" y="17"/>
                  </a:lnTo>
                  <a:lnTo>
                    <a:pt x="347" y="17"/>
                  </a:lnTo>
                  <a:lnTo>
                    <a:pt x="345" y="17"/>
                  </a:lnTo>
                  <a:lnTo>
                    <a:pt x="345" y="17"/>
                  </a:lnTo>
                  <a:lnTo>
                    <a:pt x="342" y="17"/>
                  </a:lnTo>
                  <a:lnTo>
                    <a:pt x="338" y="17"/>
                  </a:lnTo>
                  <a:lnTo>
                    <a:pt x="335" y="17"/>
                  </a:lnTo>
                  <a:lnTo>
                    <a:pt x="333" y="22"/>
                  </a:lnTo>
                  <a:lnTo>
                    <a:pt x="331" y="22"/>
                  </a:lnTo>
                  <a:lnTo>
                    <a:pt x="326" y="19"/>
                  </a:lnTo>
                  <a:lnTo>
                    <a:pt x="324" y="17"/>
                  </a:lnTo>
                  <a:lnTo>
                    <a:pt x="321" y="15"/>
                  </a:lnTo>
                  <a:lnTo>
                    <a:pt x="319" y="12"/>
                  </a:lnTo>
                  <a:lnTo>
                    <a:pt x="316" y="10"/>
                  </a:lnTo>
                  <a:lnTo>
                    <a:pt x="314" y="7"/>
                  </a:lnTo>
                  <a:lnTo>
                    <a:pt x="314" y="7"/>
                  </a:lnTo>
                  <a:lnTo>
                    <a:pt x="314" y="7"/>
                  </a:lnTo>
                  <a:lnTo>
                    <a:pt x="309" y="5"/>
                  </a:lnTo>
                  <a:lnTo>
                    <a:pt x="305" y="5"/>
                  </a:lnTo>
                  <a:lnTo>
                    <a:pt x="300" y="7"/>
                  </a:lnTo>
                  <a:lnTo>
                    <a:pt x="298" y="7"/>
                  </a:lnTo>
                  <a:lnTo>
                    <a:pt x="290" y="7"/>
                  </a:lnTo>
                  <a:lnTo>
                    <a:pt x="288" y="5"/>
                  </a:lnTo>
                  <a:lnTo>
                    <a:pt x="283" y="3"/>
                  </a:lnTo>
                  <a:lnTo>
                    <a:pt x="283" y="3"/>
                  </a:lnTo>
                  <a:lnTo>
                    <a:pt x="281" y="3"/>
                  </a:lnTo>
                  <a:lnTo>
                    <a:pt x="276" y="3"/>
                  </a:lnTo>
                  <a:lnTo>
                    <a:pt x="274" y="0"/>
                  </a:lnTo>
                  <a:lnTo>
                    <a:pt x="272" y="0"/>
                  </a:lnTo>
                  <a:lnTo>
                    <a:pt x="272" y="3"/>
                  </a:lnTo>
                  <a:lnTo>
                    <a:pt x="272" y="3"/>
                  </a:lnTo>
                  <a:lnTo>
                    <a:pt x="269" y="7"/>
                  </a:lnTo>
                  <a:lnTo>
                    <a:pt x="267" y="7"/>
                  </a:lnTo>
                  <a:lnTo>
                    <a:pt x="264" y="7"/>
                  </a:lnTo>
                  <a:lnTo>
                    <a:pt x="260" y="7"/>
                  </a:lnTo>
                  <a:lnTo>
                    <a:pt x="257" y="10"/>
                  </a:lnTo>
                  <a:lnTo>
                    <a:pt x="255" y="10"/>
                  </a:lnTo>
                  <a:lnTo>
                    <a:pt x="253" y="7"/>
                  </a:lnTo>
                  <a:lnTo>
                    <a:pt x="253" y="7"/>
                  </a:lnTo>
                  <a:lnTo>
                    <a:pt x="253" y="5"/>
                  </a:lnTo>
                  <a:lnTo>
                    <a:pt x="248" y="5"/>
                  </a:lnTo>
                  <a:lnTo>
                    <a:pt x="241" y="10"/>
                  </a:lnTo>
                  <a:lnTo>
                    <a:pt x="238" y="10"/>
                  </a:lnTo>
                  <a:lnTo>
                    <a:pt x="236" y="12"/>
                  </a:lnTo>
                  <a:lnTo>
                    <a:pt x="227" y="15"/>
                  </a:lnTo>
                  <a:lnTo>
                    <a:pt x="224" y="15"/>
                  </a:lnTo>
                  <a:lnTo>
                    <a:pt x="222" y="12"/>
                  </a:lnTo>
                  <a:lnTo>
                    <a:pt x="220" y="12"/>
                  </a:lnTo>
                  <a:lnTo>
                    <a:pt x="215" y="12"/>
                  </a:lnTo>
                  <a:lnTo>
                    <a:pt x="212" y="15"/>
                  </a:lnTo>
                  <a:lnTo>
                    <a:pt x="208" y="19"/>
                  </a:lnTo>
                  <a:lnTo>
                    <a:pt x="208" y="22"/>
                  </a:lnTo>
                  <a:lnTo>
                    <a:pt x="210" y="22"/>
                  </a:lnTo>
                  <a:lnTo>
                    <a:pt x="210" y="24"/>
                  </a:lnTo>
                  <a:lnTo>
                    <a:pt x="205" y="24"/>
                  </a:lnTo>
                  <a:lnTo>
                    <a:pt x="203" y="24"/>
                  </a:lnTo>
                  <a:lnTo>
                    <a:pt x="198" y="24"/>
                  </a:lnTo>
                  <a:lnTo>
                    <a:pt x="196" y="22"/>
                  </a:lnTo>
                  <a:lnTo>
                    <a:pt x="191" y="22"/>
                  </a:lnTo>
                  <a:lnTo>
                    <a:pt x="189" y="22"/>
                  </a:lnTo>
                  <a:lnTo>
                    <a:pt x="186" y="22"/>
                  </a:lnTo>
                  <a:lnTo>
                    <a:pt x="182" y="22"/>
                  </a:lnTo>
                  <a:lnTo>
                    <a:pt x="177" y="19"/>
                  </a:lnTo>
                  <a:lnTo>
                    <a:pt x="172" y="19"/>
                  </a:lnTo>
                  <a:lnTo>
                    <a:pt x="172" y="19"/>
                  </a:lnTo>
                  <a:lnTo>
                    <a:pt x="167" y="15"/>
                  </a:lnTo>
                  <a:lnTo>
                    <a:pt x="163" y="12"/>
                  </a:lnTo>
                  <a:lnTo>
                    <a:pt x="158" y="7"/>
                  </a:lnTo>
                  <a:lnTo>
                    <a:pt x="156" y="7"/>
                  </a:lnTo>
                  <a:lnTo>
                    <a:pt x="153" y="5"/>
                  </a:lnTo>
                  <a:lnTo>
                    <a:pt x="151" y="5"/>
                  </a:lnTo>
                  <a:lnTo>
                    <a:pt x="149" y="7"/>
                  </a:lnTo>
                  <a:lnTo>
                    <a:pt x="146" y="7"/>
                  </a:lnTo>
                  <a:lnTo>
                    <a:pt x="144" y="10"/>
                  </a:lnTo>
                  <a:lnTo>
                    <a:pt x="141" y="10"/>
                  </a:lnTo>
                  <a:lnTo>
                    <a:pt x="139" y="12"/>
                  </a:lnTo>
                  <a:lnTo>
                    <a:pt x="139" y="15"/>
                  </a:lnTo>
                  <a:lnTo>
                    <a:pt x="137" y="17"/>
                  </a:lnTo>
                  <a:lnTo>
                    <a:pt x="137" y="19"/>
                  </a:lnTo>
                  <a:lnTo>
                    <a:pt x="134" y="19"/>
                  </a:lnTo>
                  <a:lnTo>
                    <a:pt x="132" y="19"/>
                  </a:lnTo>
                  <a:lnTo>
                    <a:pt x="132" y="22"/>
                  </a:lnTo>
                  <a:lnTo>
                    <a:pt x="137" y="26"/>
                  </a:lnTo>
                  <a:lnTo>
                    <a:pt x="134" y="29"/>
                  </a:lnTo>
                  <a:lnTo>
                    <a:pt x="134" y="31"/>
                  </a:lnTo>
                  <a:lnTo>
                    <a:pt x="132" y="36"/>
                  </a:lnTo>
                  <a:lnTo>
                    <a:pt x="134" y="41"/>
                  </a:lnTo>
                  <a:lnTo>
                    <a:pt x="134" y="48"/>
                  </a:lnTo>
                  <a:lnTo>
                    <a:pt x="132" y="50"/>
                  </a:lnTo>
                  <a:lnTo>
                    <a:pt x="130" y="52"/>
                  </a:lnTo>
                  <a:lnTo>
                    <a:pt x="123" y="64"/>
                  </a:lnTo>
                  <a:lnTo>
                    <a:pt x="123" y="71"/>
                  </a:lnTo>
                  <a:lnTo>
                    <a:pt x="123" y="76"/>
                  </a:lnTo>
                  <a:lnTo>
                    <a:pt x="123" y="81"/>
                  </a:lnTo>
                  <a:lnTo>
                    <a:pt x="118" y="86"/>
                  </a:lnTo>
                  <a:lnTo>
                    <a:pt x="118" y="90"/>
                  </a:lnTo>
                  <a:lnTo>
                    <a:pt x="118" y="93"/>
                  </a:lnTo>
                  <a:lnTo>
                    <a:pt x="118" y="100"/>
                  </a:lnTo>
                  <a:lnTo>
                    <a:pt x="118" y="100"/>
                  </a:lnTo>
                  <a:lnTo>
                    <a:pt x="118" y="107"/>
                  </a:lnTo>
                  <a:lnTo>
                    <a:pt x="115" y="107"/>
                  </a:lnTo>
                  <a:lnTo>
                    <a:pt x="113" y="114"/>
                  </a:lnTo>
                  <a:lnTo>
                    <a:pt x="113" y="121"/>
                  </a:lnTo>
                  <a:lnTo>
                    <a:pt x="106" y="130"/>
                  </a:lnTo>
                  <a:lnTo>
                    <a:pt x="104" y="133"/>
                  </a:lnTo>
                  <a:lnTo>
                    <a:pt x="99" y="135"/>
                  </a:lnTo>
                  <a:lnTo>
                    <a:pt x="97" y="135"/>
                  </a:lnTo>
                  <a:lnTo>
                    <a:pt x="92" y="138"/>
                  </a:lnTo>
                  <a:lnTo>
                    <a:pt x="87" y="142"/>
                  </a:lnTo>
                  <a:lnTo>
                    <a:pt x="87" y="147"/>
                  </a:lnTo>
                  <a:lnTo>
                    <a:pt x="82" y="154"/>
                  </a:lnTo>
                  <a:lnTo>
                    <a:pt x="80" y="159"/>
                  </a:lnTo>
                  <a:lnTo>
                    <a:pt x="80" y="164"/>
                  </a:lnTo>
                  <a:lnTo>
                    <a:pt x="82" y="166"/>
                  </a:lnTo>
                  <a:lnTo>
                    <a:pt x="80" y="175"/>
                  </a:lnTo>
                  <a:lnTo>
                    <a:pt x="80" y="183"/>
                  </a:lnTo>
                  <a:lnTo>
                    <a:pt x="80" y="185"/>
                  </a:lnTo>
                  <a:lnTo>
                    <a:pt x="75" y="192"/>
                  </a:lnTo>
                  <a:lnTo>
                    <a:pt x="73" y="192"/>
                  </a:lnTo>
                  <a:lnTo>
                    <a:pt x="71" y="194"/>
                  </a:lnTo>
                  <a:lnTo>
                    <a:pt x="68" y="197"/>
                  </a:lnTo>
                  <a:lnTo>
                    <a:pt x="59" y="206"/>
                  </a:lnTo>
                  <a:lnTo>
                    <a:pt x="56" y="209"/>
                  </a:lnTo>
                  <a:lnTo>
                    <a:pt x="52" y="211"/>
                  </a:lnTo>
                  <a:lnTo>
                    <a:pt x="47" y="209"/>
                  </a:lnTo>
                  <a:lnTo>
                    <a:pt x="47" y="206"/>
                  </a:lnTo>
                  <a:lnTo>
                    <a:pt x="45" y="204"/>
                  </a:lnTo>
                  <a:lnTo>
                    <a:pt x="47" y="199"/>
                  </a:lnTo>
                  <a:lnTo>
                    <a:pt x="47" y="199"/>
                  </a:lnTo>
                  <a:lnTo>
                    <a:pt x="42" y="199"/>
                  </a:lnTo>
                  <a:lnTo>
                    <a:pt x="37" y="204"/>
                  </a:lnTo>
                  <a:lnTo>
                    <a:pt x="35" y="204"/>
                  </a:lnTo>
                  <a:lnTo>
                    <a:pt x="33" y="204"/>
                  </a:lnTo>
                  <a:lnTo>
                    <a:pt x="33" y="209"/>
                  </a:lnTo>
                  <a:lnTo>
                    <a:pt x="30" y="211"/>
                  </a:lnTo>
                  <a:lnTo>
                    <a:pt x="26" y="211"/>
                  </a:lnTo>
                  <a:lnTo>
                    <a:pt x="26" y="209"/>
                  </a:lnTo>
                  <a:lnTo>
                    <a:pt x="23" y="206"/>
                  </a:lnTo>
                  <a:lnTo>
                    <a:pt x="21" y="209"/>
                  </a:lnTo>
                  <a:lnTo>
                    <a:pt x="19" y="209"/>
                  </a:lnTo>
                  <a:lnTo>
                    <a:pt x="14" y="211"/>
                  </a:lnTo>
                  <a:lnTo>
                    <a:pt x="9" y="216"/>
                  </a:lnTo>
                  <a:lnTo>
                    <a:pt x="9" y="218"/>
                  </a:lnTo>
                  <a:lnTo>
                    <a:pt x="9" y="225"/>
                  </a:lnTo>
                  <a:lnTo>
                    <a:pt x="7" y="228"/>
                  </a:lnTo>
                  <a:lnTo>
                    <a:pt x="2" y="228"/>
                  </a:lnTo>
                  <a:lnTo>
                    <a:pt x="0" y="230"/>
                  </a:lnTo>
                  <a:lnTo>
                    <a:pt x="0" y="232"/>
                  </a:lnTo>
                  <a:lnTo>
                    <a:pt x="7" y="232"/>
                  </a:lnTo>
                  <a:lnTo>
                    <a:pt x="9" y="235"/>
                  </a:lnTo>
                  <a:lnTo>
                    <a:pt x="9" y="235"/>
                  </a:lnTo>
                  <a:lnTo>
                    <a:pt x="9" y="235"/>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679" name="Freeform 975"/>
            <p:cNvSpPr>
              <a:spLocks/>
            </p:cNvSpPr>
            <p:nvPr/>
          </p:nvSpPr>
          <p:spPr bwMode="auto">
            <a:xfrm>
              <a:off x="6698812" y="4878216"/>
              <a:ext cx="78783" cy="195764"/>
            </a:xfrm>
            <a:custGeom>
              <a:avLst/>
              <a:gdLst>
                <a:gd name="T0" fmla="*/ 12 w 66"/>
                <a:gd name="T1" fmla="*/ 7 h 164"/>
                <a:gd name="T2" fmla="*/ 16 w 66"/>
                <a:gd name="T3" fmla="*/ 10 h 164"/>
                <a:gd name="T4" fmla="*/ 14 w 66"/>
                <a:gd name="T5" fmla="*/ 17 h 164"/>
                <a:gd name="T6" fmla="*/ 19 w 66"/>
                <a:gd name="T7" fmla="*/ 22 h 164"/>
                <a:gd name="T8" fmla="*/ 19 w 66"/>
                <a:gd name="T9" fmla="*/ 29 h 164"/>
                <a:gd name="T10" fmla="*/ 19 w 66"/>
                <a:gd name="T11" fmla="*/ 31 h 164"/>
                <a:gd name="T12" fmla="*/ 12 w 66"/>
                <a:gd name="T13" fmla="*/ 38 h 164"/>
                <a:gd name="T14" fmla="*/ 14 w 66"/>
                <a:gd name="T15" fmla="*/ 45 h 164"/>
                <a:gd name="T16" fmla="*/ 14 w 66"/>
                <a:gd name="T17" fmla="*/ 50 h 164"/>
                <a:gd name="T18" fmla="*/ 14 w 66"/>
                <a:gd name="T19" fmla="*/ 55 h 164"/>
                <a:gd name="T20" fmla="*/ 14 w 66"/>
                <a:gd name="T21" fmla="*/ 59 h 164"/>
                <a:gd name="T22" fmla="*/ 16 w 66"/>
                <a:gd name="T23" fmla="*/ 62 h 164"/>
                <a:gd name="T24" fmla="*/ 16 w 66"/>
                <a:gd name="T25" fmla="*/ 64 h 164"/>
                <a:gd name="T26" fmla="*/ 12 w 66"/>
                <a:gd name="T27" fmla="*/ 67 h 164"/>
                <a:gd name="T28" fmla="*/ 7 w 66"/>
                <a:gd name="T29" fmla="*/ 74 h 164"/>
                <a:gd name="T30" fmla="*/ 7 w 66"/>
                <a:gd name="T31" fmla="*/ 78 h 164"/>
                <a:gd name="T32" fmla="*/ 7 w 66"/>
                <a:gd name="T33" fmla="*/ 83 h 164"/>
                <a:gd name="T34" fmla="*/ 0 w 66"/>
                <a:gd name="T35" fmla="*/ 88 h 164"/>
                <a:gd name="T36" fmla="*/ 5 w 66"/>
                <a:gd name="T37" fmla="*/ 93 h 164"/>
                <a:gd name="T38" fmla="*/ 7 w 66"/>
                <a:gd name="T39" fmla="*/ 97 h 164"/>
                <a:gd name="T40" fmla="*/ 14 w 66"/>
                <a:gd name="T41" fmla="*/ 100 h 164"/>
                <a:gd name="T42" fmla="*/ 16 w 66"/>
                <a:gd name="T43" fmla="*/ 102 h 164"/>
                <a:gd name="T44" fmla="*/ 19 w 66"/>
                <a:gd name="T45" fmla="*/ 107 h 164"/>
                <a:gd name="T46" fmla="*/ 23 w 66"/>
                <a:gd name="T47" fmla="*/ 107 h 164"/>
                <a:gd name="T48" fmla="*/ 31 w 66"/>
                <a:gd name="T49" fmla="*/ 104 h 164"/>
                <a:gd name="T50" fmla="*/ 38 w 66"/>
                <a:gd name="T51" fmla="*/ 109 h 164"/>
                <a:gd name="T52" fmla="*/ 35 w 66"/>
                <a:gd name="T53" fmla="*/ 119 h 164"/>
                <a:gd name="T54" fmla="*/ 31 w 66"/>
                <a:gd name="T55" fmla="*/ 128 h 164"/>
                <a:gd name="T56" fmla="*/ 28 w 66"/>
                <a:gd name="T57" fmla="*/ 135 h 164"/>
                <a:gd name="T58" fmla="*/ 31 w 66"/>
                <a:gd name="T59" fmla="*/ 142 h 164"/>
                <a:gd name="T60" fmla="*/ 38 w 66"/>
                <a:gd name="T61" fmla="*/ 152 h 164"/>
                <a:gd name="T62" fmla="*/ 42 w 66"/>
                <a:gd name="T63" fmla="*/ 154 h 164"/>
                <a:gd name="T64" fmla="*/ 45 w 66"/>
                <a:gd name="T65" fmla="*/ 161 h 164"/>
                <a:gd name="T66" fmla="*/ 49 w 66"/>
                <a:gd name="T67" fmla="*/ 164 h 164"/>
                <a:gd name="T68" fmla="*/ 49 w 66"/>
                <a:gd name="T69" fmla="*/ 154 h 164"/>
                <a:gd name="T70" fmla="*/ 52 w 66"/>
                <a:gd name="T71" fmla="*/ 147 h 164"/>
                <a:gd name="T72" fmla="*/ 57 w 66"/>
                <a:gd name="T73" fmla="*/ 140 h 164"/>
                <a:gd name="T74" fmla="*/ 61 w 66"/>
                <a:gd name="T75" fmla="*/ 135 h 164"/>
                <a:gd name="T76" fmla="*/ 59 w 66"/>
                <a:gd name="T77" fmla="*/ 123 h 164"/>
                <a:gd name="T78" fmla="*/ 59 w 66"/>
                <a:gd name="T79" fmla="*/ 121 h 164"/>
                <a:gd name="T80" fmla="*/ 61 w 66"/>
                <a:gd name="T81" fmla="*/ 119 h 164"/>
                <a:gd name="T82" fmla="*/ 66 w 66"/>
                <a:gd name="T83" fmla="*/ 116 h 164"/>
                <a:gd name="T84" fmla="*/ 64 w 66"/>
                <a:gd name="T85" fmla="*/ 111 h 164"/>
                <a:gd name="T86" fmla="*/ 57 w 66"/>
                <a:gd name="T87" fmla="*/ 100 h 164"/>
                <a:gd name="T88" fmla="*/ 49 w 66"/>
                <a:gd name="T89" fmla="*/ 90 h 164"/>
                <a:gd name="T90" fmla="*/ 45 w 66"/>
                <a:gd name="T91" fmla="*/ 88 h 164"/>
                <a:gd name="T92" fmla="*/ 38 w 66"/>
                <a:gd name="T93" fmla="*/ 81 h 164"/>
                <a:gd name="T94" fmla="*/ 35 w 66"/>
                <a:gd name="T95" fmla="*/ 59 h 164"/>
                <a:gd name="T96" fmla="*/ 33 w 66"/>
                <a:gd name="T97" fmla="*/ 17 h 164"/>
                <a:gd name="T98" fmla="*/ 23 w 66"/>
                <a:gd name="T99" fmla="*/ 7 h 164"/>
                <a:gd name="T100" fmla="*/ 21 w 66"/>
                <a:gd name="T101" fmla="*/ 5 h 164"/>
                <a:gd name="T102" fmla="*/ 19 w 66"/>
                <a:gd name="T103" fmla="*/ 3 h 164"/>
                <a:gd name="T104" fmla="*/ 14 w 66"/>
                <a:gd name="T105" fmla="*/ 3 h 164"/>
                <a:gd name="T106" fmla="*/ 12 w 66"/>
                <a:gd name="T107" fmla="*/ 3 h 164"/>
                <a:gd name="T108" fmla="*/ 9 w 66"/>
                <a:gd name="T109" fmla="*/ 0 h 164"/>
                <a:gd name="T110" fmla="*/ 9 w 66"/>
                <a:gd name="T111" fmla="*/ 3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6" h="164">
                  <a:moveTo>
                    <a:pt x="9" y="5"/>
                  </a:moveTo>
                  <a:lnTo>
                    <a:pt x="12" y="7"/>
                  </a:lnTo>
                  <a:lnTo>
                    <a:pt x="14" y="10"/>
                  </a:lnTo>
                  <a:lnTo>
                    <a:pt x="16" y="10"/>
                  </a:lnTo>
                  <a:lnTo>
                    <a:pt x="16" y="10"/>
                  </a:lnTo>
                  <a:lnTo>
                    <a:pt x="14" y="17"/>
                  </a:lnTo>
                  <a:lnTo>
                    <a:pt x="14" y="17"/>
                  </a:lnTo>
                  <a:lnTo>
                    <a:pt x="19" y="22"/>
                  </a:lnTo>
                  <a:lnTo>
                    <a:pt x="19" y="24"/>
                  </a:lnTo>
                  <a:lnTo>
                    <a:pt x="19" y="29"/>
                  </a:lnTo>
                  <a:lnTo>
                    <a:pt x="19" y="29"/>
                  </a:lnTo>
                  <a:lnTo>
                    <a:pt x="19" y="31"/>
                  </a:lnTo>
                  <a:lnTo>
                    <a:pt x="14" y="36"/>
                  </a:lnTo>
                  <a:lnTo>
                    <a:pt x="12" y="38"/>
                  </a:lnTo>
                  <a:lnTo>
                    <a:pt x="14" y="43"/>
                  </a:lnTo>
                  <a:lnTo>
                    <a:pt x="14" y="45"/>
                  </a:lnTo>
                  <a:lnTo>
                    <a:pt x="16" y="48"/>
                  </a:lnTo>
                  <a:lnTo>
                    <a:pt x="14" y="50"/>
                  </a:lnTo>
                  <a:lnTo>
                    <a:pt x="16" y="52"/>
                  </a:lnTo>
                  <a:lnTo>
                    <a:pt x="14" y="55"/>
                  </a:lnTo>
                  <a:lnTo>
                    <a:pt x="14" y="57"/>
                  </a:lnTo>
                  <a:lnTo>
                    <a:pt x="14" y="59"/>
                  </a:lnTo>
                  <a:lnTo>
                    <a:pt x="14" y="62"/>
                  </a:lnTo>
                  <a:lnTo>
                    <a:pt x="16" y="62"/>
                  </a:lnTo>
                  <a:lnTo>
                    <a:pt x="16" y="64"/>
                  </a:lnTo>
                  <a:lnTo>
                    <a:pt x="16" y="64"/>
                  </a:lnTo>
                  <a:lnTo>
                    <a:pt x="14" y="67"/>
                  </a:lnTo>
                  <a:lnTo>
                    <a:pt x="12" y="67"/>
                  </a:lnTo>
                  <a:lnTo>
                    <a:pt x="7" y="71"/>
                  </a:lnTo>
                  <a:lnTo>
                    <a:pt x="7" y="74"/>
                  </a:lnTo>
                  <a:lnTo>
                    <a:pt x="7" y="76"/>
                  </a:lnTo>
                  <a:lnTo>
                    <a:pt x="7" y="78"/>
                  </a:lnTo>
                  <a:lnTo>
                    <a:pt x="7" y="78"/>
                  </a:lnTo>
                  <a:lnTo>
                    <a:pt x="7" y="83"/>
                  </a:lnTo>
                  <a:lnTo>
                    <a:pt x="2" y="85"/>
                  </a:lnTo>
                  <a:lnTo>
                    <a:pt x="0" y="88"/>
                  </a:lnTo>
                  <a:lnTo>
                    <a:pt x="2" y="88"/>
                  </a:lnTo>
                  <a:lnTo>
                    <a:pt x="5" y="93"/>
                  </a:lnTo>
                  <a:lnTo>
                    <a:pt x="7" y="97"/>
                  </a:lnTo>
                  <a:lnTo>
                    <a:pt x="7" y="97"/>
                  </a:lnTo>
                  <a:lnTo>
                    <a:pt x="12" y="97"/>
                  </a:lnTo>
                  <a:lnTo>
                    <a:pt x="14" y="100"/>
                  </a:lnTo>
                  <a:lnTo>
                    <a:pt x="14" y="102"/>
                  </a:lnTo>
                  <a:lnTo>
                    <a:pt x="16" y="102"/>
                  </a:lnTo>
                  <a:lnTo>
                    <a:pt x="16" y="104"/>
                  </a:lnTo>
                  <a:lnTo>
                    <a:pt x="19" y="107"/>
                  </a:lnTo>
                  <a:lnTo>
                    <a:pt x="21" y="107"/>
                  </a:lnTo>
                  <a:lnTo>
                    <a:pt x="23" y="107"/>
                  </a:lnTo>
                  <a:lnTo>
                    <a:pt x="26" y="104"/>
                  </a:lnTo>
                  <a:lnTo>
                    <a:pt x="31" y="104"/>
                  </a:lnTo>
                  <a:lnTo>
                    <a:pt x="35" y="107"/>
                  </a:lnTo>
                  <a:lnTo>
                    <a:pt x="38" y="109"/>
                  </a:lnTo>
                  <a:lnTo>
                    <a:pt x="38" y="114"/>
                  </a:lnTo>
                  <a:lnTo>
                    <a:pt x="35" y="119"/>
                  </a:lnTo>
                  <a:lnTo>
                    <a:pt x="33" y="123"/>
                  </a:lnTo>
                  <a:lnTo>
                    <a:pt x="31" y="128"/>
                  </a:lnTo>
                  <a:lnTo>
                    <a:pt x="28" y="133"/>
                  </a:lnTo>
                  <a:lnTo>
                    <a:pt x="28" y="135"/>
                  </a:lnTo>
                  <a:lnTo>
                    <a:pt x="31" y="140"/>
                  </a:lnTo>
                  <a:lnTo>
                    <a:pt x="31" y="142"/>
                  </a:lnTo>
                  <a:lnTo>
                    <a:pt x="35" y="147"/>
                  </a:lnTo>
                  <a:lnTo>
                    <a:pt x="38" y="152"/>
                  </a:lnTo>
                  <a:lnTo>
                    <a:pt x="40" y="152"/>
                  </a:lnTo>
                  <a:lnTo>
                    <a:pt x="42" y="154"/>
                  </a:lnTo>
                  <a:lnTo>
                    <a:pt x="45" y="159"/>
                  </a:lnTo>
                  <a:lnTo>
                    <a:pt x="45" y="161"/>
                  </a:lnTo>
                  <a:lnTo>
                    <a:pt x="45" y="164"/>
                  </a:lnTo>
                  <a:lnTo>
                    <a:pt x="49" y="164"/>
                  </a:lnTo>
                  <a:lnTo>
                    <a:pt x="49" y="159"/>
                  </a:lnTo>
                  <a:lnTo>
                    <a:pt x="49" y="154"/>
                  </a:lnTo>
                  <a:lnTo>
                    <a:pt x="52" y="149"/>
                  </a:lnTo>
                  <a:lnTo>
                    <a:pt x="52" y="147"/>
                  </a:lnTo>
                  <a:lnTo>
                    <a:pt x="54" y="140"/>
                  </a:lnTo>
                  <a:lnTo>
                    <a:pt x="57" y="140"/>
                  </a:lnTo>
                  <a:lnTo>
                    <a:pt x="61" y="138"/>
                  </a:lnTo>
                  <a:lnTo>
                    <a:pt x="61" y="135"/>
                  </a:lnTo>
                  <a:lnTo>
                    <a:pt x="61" y="126"/>
                  </a:lnTo>
                  <a:lnTo>
                    <a:pt x="59" y="123"/>
                  </a:lnTo>
                  <a:lnTo>
                    <a:pt x="59" y="123"/>
                  </a:lnTo>
                  <a:lnTo>
                    <a:pt x="59" y="121"/>
                  </a:lnTo>
                  <a:lnTo>
                    <a:pt x="59" y="119"/>
                  </a:lnTo>
                  <a:lnTo>
                    <a:pt x="61" y="119"/>
                  </a:lnTo>
                  <a:lnTo>
                    <a:pt x="64" y="116"/>
                  </a:lnTo>
                  <a:lnTo>
                    <a:pt x="66" y="116"/>
                  </a:lnTo>
                  <a:lnTo>
                    <a:pt x="66" y="114"/>
                  </a:lnTo>
                  <a:lnTo>
                    <a:pt x="64" y="111"/>
                  </a:lnTo>
                  <a:lnTo>
                    <a:pt x="61" y="107"/>
                  </a:lnTo>
                  <a:lnTo>
                    <a:pt x="57" y="100"/>
                  </a:lnTo>
                  <a:lnTo>
                    <a:pt x="57" y="97"/>
                  </a:lnTo>
                  <a:lnTo>
                    <a:pt x="49" y="90"/>
                  </a:lnTo>
                  <a:lnTo>
                    <a:pt x="47" y="90"/>
                  </a:lnTo>
                  <a:lnTo>
                    <a:pt x="45" y="88"/>
                  </a:lnTo>
                  <a:lnTo>
                    <a:pt x="42" y="85"/>
                  </a:lnTo>
                  <a:lnTo>
                    <a:pt x="38" y="81"/>
                  </a:lnTo>
                  <a:lnTo>
                    <a:pt x="33" y="62"/>
                  </a:lnTo>
                  <a:lnTo>
                    <a:pt x="35" y="59"/>
                  </a:lnTo>
                  <a:lnTo>
                    <a:pt x="35" y="24"/>
                  </a:lnTo>
                  <a:lnTo>
                    <a:pt x="33" y="17"/>
                  </a:lnTo>
                  <a:lnTo>
                    <a:pt x="26" y="10"/>
                  </a:lnTo>
                  <a:lnTo>
                    <a:pt x="23" y="7"/>
                  </a:lnTo>
                  <a:lnTo>
                    <a:pt x="21" y="5"/>
                  </a:lnTo>
                  <a:lnTo>
                    <a:pt x="21" y="5"/>
                  </a:lnTo>
                  <a:lnTo>
                    <a:pt x="19" y="5"/>
                  </a:lnTo>
                  <a:lnTo>
                    <a:pt x="19" y="3"/>
                  </a:lnTo>
                  <a:lnTo>
                    <a:pt x="16" y="3"/>
                  </a:lnTo>
                  <a:lnTo>
                    <a:pt x="14" y="3"/>
                  </a:lnTo>
                  <a:lnTo>
                    <a:pt x="14" y="3"/>
                  </a:lnTo>
                  <a:lnTo>
                    <a:pt x="12" y="3"/>
                  </a:lnTo>
                  <a:lnTo>
                    <a:pt x="9" y="0"/>
                  </a:lnTo>
                  <a:lnTo>
                    <a:pt x="9" y="0"/>
                  </a:lnTo>
                  <a:lnTo>
                    <a:pt x="7" y="0"/>
                  </a:lnTo>
                  <a:lnTo>
                    <a:pt x="9" y="3"/>
                  </a:lnTo>
                  <a:lnTo>
                    <a:pt x="9" y="5"/>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680" name="Freeform 976"/>
            <p:cNvSpPr>
              <a:spLocks/>
            </p:cNvSpPr>
            <p:nvPr/>
          </p:nvSpPr>
          <p:spPr bwMode="auto">
            <a:xfrm>
              <a:off x="6433813" y="4847180"/>
              <a:ext cx="287679" cy="245899"/>
            </a:xfrm>
            <a:custGeom>
              <a:avLst/>
              <a:gdLst>
                <a:gd name="T0" fmla="*/ 141 w 241"/>
                <a:gd name="T1" fmla="*/ 31 h 206"/>
                <a:gd name="T2" fmla="*/ 141 w 241"/>
                <a:gd name="T3" fmla="*/ 38 h 206"/>
                <a:gd name="T4" fmla="*/ 141 w 241"/>
                <a:gd name="T5" fmla="*/ 50 h 206"/>
                <a:gd name="T6" fmla="*/ 134 w 241"/>
                <a:gd name="T7" fmla="*/ 59 h 206"/>
                <a:gd name="T8" fmla="*/ 144 w 241"/>
                <a:gd name="T9" fmla="*/ 85 h 206"/>
                <a:gd name="T10" fmla="*/ 156 w 241"/>
                <a:gd name="T11" fmla="*/ 90 h 206"/>
                <a:gd name="T12" fmla="*/ 163 w 241"/>
                <a:gd name="T13" fmla="*/ 85 h 206"/>
                <a:gd name="T14" fmla="*/ 158 w 241"/>
                <a:gd name="T15" fmla="*/ 107 h 206"/>
                <a:gd name="T16" fmla="*/ 148 w 241"/>
                <a:gd name="T17" fmla="*/ 109 h 206"/>
                <a:gd name="T18" fmla="*/ 132 w 241"/>
                <a:gd name="T19" fmla="*/ 93 h 206"/>
                <a:gd name="T20" fmla="*/ 113 w 241"/>
                <a:gd name="T21" fmla="*/ 81 h 206"/>
                <a:gd name="T22" fmla="*/ 108 w 241"/>
                <a:gd name="T23" fmla="*/ 71 h 206"/>
                <a:gd name="T24" fmla="*/ 96 w 241"/>
                <a:gd name="T25" fmla="*/ 81 h 206"/>
                <a:gd name="T26" fmla="*/ 85 w 241"/>
                <a:gd name="T27" fmla="*/ 78 h 206"/>
                <a:gd name="T28" fmla="*/ 73 w 241"/>
                <a:gd name="T29" fmla="*/ 74 h 206"/>
                <a:gd name="T30" fmla="*/ 70 w 241"/>
                <a:gd name="T31" fmla="*/ 64 h 206"/>
                <a:gd name="T32" fmla="*/ 59 w 241"/>
                <a:gd name="T33" fmla="*/ 66 h 206"/>
                <a:gd name="T34" fmla="*/ 52 w 241"/>
                <a:gd name="T35" fmla="*/ 69 h 206"/>
                <a:gd name="T36" fmla="*/ 47 w 241"/>
                <a:gd name="T37" fmla="*/ 62 h 206"/>
                <a:gd name="T38" fmla="*/ 42 w 241"/>
                <a:gd name="T39" fmla="*/ 64 h 206"/>
                <a:gd name="T40" fmla="*/ 47 w 241"/>
                <a:gd name="T41" fmla="*/ 88 h 206"/>
                <a:gd name="T42" fmla="*/ 44 w 241"/>
                <a:gd name="T43" fmla="*/ 102 h 206"/>
                <a:gd name="T44" fmla="*/ 4 w 241"/>
                <a:gd name="T45" fmla="*/ 175 h 206"/>
                <a:gd name="T46" fmla="*/ 16 w 241"/>
                <a:gd name="T47" fmla="*/ 185 h 206"/>
                <a:gd name="T48" fmla="*/ 26 w 241"/>
                <a:gd name="T49" fmla="*/ 194 h 206"/>
                <a:gd name="T50" fmla="*/ 49 w 241"/>
                <a:gd name="T51" fmla="*/ 194 h 206"/>
                <a:gd name="T52" fmla="*/ 59 w 241"/>
                <a:gd name="T53" fmla="*/ 194 h 206"/>
                <a:gd name="T54" fmla="*/ 66 w 241"/>
                <a:gd name="T55" fmla="*/ 199 h 206"/>
                <a:gd name="T56" fmla="*/ 78 w 241"/>
                <a:gd name="T57" fmla="*/ 204 h 206"/>
                <a:gd name="T58" fmla="*/ 89 w 241"/>
                <a:gd name="T59" fmla="*/ 201 h 206"/>
                <a:gd name="T60" fmla="*/ 94 w 241"/>
                <a:gd name="T61" fmla="*/ 206 h 206"/>
                <a:gd name="T62" fmla="*/ 120 w 241"/>
                <a:gd name="T63" fmla="*/ 182 h 206"/>
                <a:gd name="T64" fmla="*/ 141 w 241"/>
                <a:gd name="T65" fmla="*/ 171 h 206"/>
                <a:gd name="T66" fmla="*/ 144 w 241"/>
                <a:gd name="T67" fmla="*/ 161 h 206"/>
                <a:gd name="T68" fmla="*/ 158 w 241"/>
                <a:gd name="T69" fmla="*/ 154 h 206"/>
                <a:gd name="T70" fmla="*/ 172 w 241"/>
                <a:gd name="T71" fmla="*/ 156 h 206"/>
                <a:gd name="T72" fmla="*/ 172 w 241"/>
                <a:gd name="T73" fmla="*/ 147 h 206"/>
                <a:gd name="T74" fmla="*/ 208 w 241"/>
                <a:gd name="T75" fmla="*/ 133 h 206"/>
                <a:gd name="T76" fmla="*/ 229 w 241"/>
                <a:gd name="T77" fmla="*/ 123 h 206"/>
                <a:gd name="T78" fmla="*/ 222 w 241"/>
                <a:gd name="T79" fmla="*/ 114 h 206"/>
                <a:gd name="T80" fmla="*/ 229 w 241"/>
                <a:gd name="T81" fmla="*/ 104 h 206"/>
                <a:gd name="T82" fmla="*/ 234 w 241"/>
                <a:gd name="T83" fmla="*/ 93 h 206"/>
                <a:gd name="T84" fmla="*/ 238 w 241"/>
                <a:gd name="T85" fmla="*/ 88 h 206"/>
                <a:gd name="T86" fmla="*/ 236 w 241"/>
                <a:gd name="T87" fmla="*/ 81 h 206"/>
                <a:gd name="T88" fmla="*/ 236 w 241"/>
                <a:gd name="T89" fmla="*/ 71 h 206"/>
                <a:gd name="T90" fmla="*/ 241 w 241"/>
                <a:gd name="T91" fmla="*/ 57 h 206"/>
                <a:gd name="T92" fmla="*/ 241 w 241"/>
                <a:gd name="T93" fmla="*/ 48 h 206"/>
                <a:gd name="T94" fmla="*/ 238 w 241"/>
                <a:gd name="T95" fmla="*/ 36 h 206"/>
                <a:gd name="T96" fmla="*/ 231 w 241"/>
                <a:gd name="T97" fmla="*/ 29 h 206"/>
                <a:gd name="T98" fmla="*/ 224 w 241"/>
                <a:gd name="T99" fmla="*/ 22 h 206"/>
                <a:gd name="T100" fmla="*/ 217 w 241"/>
                <a:gd name="T101" fmla="*/ 17 h 206"/>
                <a:gd name="T102" fmla="*/ 201 w 241"/>
                <a:gd name="T103" fmla="*/ 10 h 206"/>
                <a:gd name="T104" fmla="*/ 189 w 241"/>
                <a:gd name="T105" fmla="*/ 5 h 2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41" h="206">
                  <a:moveTo>
                    <a:pt x="146" y="10"/>
                  </a:moveTo>
                  <a:lnTo>
                    <a:pt x="139" y="24"/>
                  </a:lnTo>
                  <a:lnTo>
                    <a:pt x="139" y="29"/>
                  </a:lnTo>
                  <a:lnTo>
                    <a:pt x="141" y="31"/>
                  </a:lnTo>
                  <a:lnTo>
                    <a:pt x="144" y="33"/>
                  </a:lnTo>
                  <a:lnTo>
                    <a:pt x="144" y="36"/>
                  </a:lnTo>
                  <a:lnTo>
                    <a:pt x="141" y="36"/>
                  </a:lnTo>
                  <a:lnTo>
                    <a:pt x="141" y="38"/>
                  </a:lnTo>
                  <a:lnTo>
                    <a:pt x="141" y="43"/>
                  </a:lnTo>
                  <a:lnTo>
                    <a:pt x="141" y="45"/>
                  </a:lnTo>
                  <a:lnTo>
                    <a:pt x="141" y="50"/>
                  </a:lnTo>
                  <a:lnTo>
                    <a:pt x="141" y="50"/>
                  </a:lnTo>
                  <a:lnTo>
                    <a:pt x="141" y="52"/>
                  </a:lnTo>
                  <a:lnTo>
                    <a:pt x="139" y="55"/>
                  </a:lnTo>
                  <a:lnTo>
                    <a:pt x="137" y="57"/>
                  </a:lnTo>
                  <a:lnTo>
                    <a:pt x="134" y="59"/>
                  </a:lnTo>
                  <a:lnTo>
                    <a:pt x="137" y="71"/>
                  </a:lnTo>
                  <a:lnTo>
                    <a:pt x="137" y="76"/>
                  </a:lnTo>
                  <a:lnTo>
                    <a:pt x="139" y="78"/>
                  </a:lnTo>
                  <a:lnTo>
                    <a:pt x="144" y="85"/>
                  </a:lnTo>
                  <a:lnTo>
                    <a:pt x="146" y="88"/>
                  </a:lnTo>
                  <a:lnTo>
                    <a:pt x="146" y="90"/>
                  </a:lnTo>
                  <a:lnTo>
                    <a:pt x="156" y="90"/>
                  </a:lnTo>
                  <a:lnTo>
                    <a:pt x="156" y="90"/>
                  </a:lnTo>
                  <a:lnTo>
                    <a:pt x="156" y="88"/>
                  </a:lnTo>
                  <a:lnTo>
                    <a:pt x="156" y="85"/>
                  </a:lnTo>
                  <a:lnTo>
                    <a:pt x="160" y="85"/>
                  </a:lnTo>
                  <a:lnTo>
                    <a:pt x="163" y="85"/>
                  </a:lnTo>
                  <a:lnTo>
                    <a:pt x="163" y="107"/>
                  </a:lnTo>
                  <a:lnTo>
                    <a:pt x="163" y="109"/>
                  </a:lnTo>
                  <a:lnTo>
                    <a:pt x="158" y="109"/>
                  </a:lnTo>
                  <a:lnTo>
                    <a:pt x="158" y="107"/>
                  </a:lnTo>
                  <a:lnTo>
                    <a:pt x="156" y="107"/>
                  </a:lnTo>
                  <a:lnTo>
                    <a:pt x="153" y="109"/>
                  </a:lnTo>
                  <a:lnTo>
                    <a:pt x="151" y="109"/>
                  </a:lnTo>
                  <a:lnTo>
                    <a:pt x="148" y="109"/>
                  </a:lnTo>
                  <a:lnTo>
                    <a:pt x="144" y="104"/>
                  </a:lnTo>
                  <a:lnTo>
                    <a:pt x="139" y="100"/>
                  </a:lnTo>
                  <a:lnTo>
                    <a:pt x="137" y="97"/>
                  </a:lnTo>
                  <a:lnTo>
                    <a:pt x="132" y="93"/>
                  </a:lnTo>
                  <a:lnTo>
                    <a:pt x="127" y="88"/>
                  </a:lnTo>
                  <a:lnTo>
                    <a:pt x="120" y="85"/>
                  </a:lnTo>
                  <a:lnTo>
                    <a:pt x="115" y="83"/>
                  </a:lnTo>
                  <a:lnTo>
                    <a:pt x="113" y="81"/>
                  </a:lnTo>
                  <a:lnTo>
                    <a:pt x="111" y="78"/>
                  </a:lnTo>
                  <a:lnTo>
                    <a:pt x="111" y="71"/>
                  </a:lnTo>
                  <a:lnTo>
                    <a:pt x="108" y="71"/>
                  </a:lnTo>
                  <a:lnTo>
                    <a:pt x="108" y="71"/>
                  </a:lnTo>
                  <a:lnTo>
                    <a:pt x="106" y="74"/>
                  </a:lnTo>
                  <a:lnTo>
                    <a:pt x="104" y="78"/>
                  </a:lnTo>
                  <a:lnTo>
                    <a:pt x="104" y="81"/>
                  </a:lnTo>
                  <a:lnTo>
                    <a:pt x="96" y="81"/>
                  </a:lnTo>
                  <a:lnTo>
                    <a:pt x="94" y="81"/>
                  </a:lnTo>
                  <a:lnTo>
                    <a:pt x="94" y="81"/>
                  </a:lnTo>
                  <a:lnTo>
                    <a:pt x="89" y="81"/>
                  </a:lnTo>
                  <a:lnTo>
                    <a:pt x="85" y="78"/>
                  </a:lnTo>
                  <a:lnTo>
                    <a:pt x="80" y="76"/>
                  </a:lnTo>
                  <a:lnTo>
                    <a:pt x="78" y="76"/>
                  </a:lnTo>
                  <a:lnTo>
                    <a:pt x="73" y="74"/>
                  </a:lnTo>
                  <a:lnTo>
                    <a:pt x="73" y="74"/>
                  </a:lnTo>
                  <a:lnTo>
                    <a:pt x="73" y="74"/>
                  </a:lnTo>
                  <a:lnTo>
                    <a:pt x="73" y="69"/>
                  </a:lnTo>
                  <a:lnTo>
                    <a:pt x="70" y="69"/>
                  </a:lnTo>
                  <a:lnTo>
                    <a:pt x="70" y="64"/>
                  </a:lnTo>
                  <a:lnTo>
                    <a:pt x="70" y="64"/>
                  </a:lnTo>
                  <a:lnTo>
                    <a:pt x="63" y="64"/>
                  </a:lnTo>
                  <a:lnTo>
                    <a:pt x="63" y="66"/>
                  </a:lnTo>
                  <a:lnTo>
                    <a:pt x="59" y="66"/>
                  </a:lnTo>
                  <a:lnTo>
                    <a:pt x="56" y="66"/>
                  </a:lnTo>
                  <a:lnTo>
                    <a:pt x="54" y="69"/>
                  </a:lnTo>
                  <a:lnTo>
                    <a:pt x="54" y="69"/>
                  </a:lnTo>
                  <a:lnTo>
                    <a:pt x="52" y="69"/>
                  </a:lnTo>
                  <a:lnTo>
                    <a:pt x="52" y="64"/>
                  </a:lnTo>
                  <a:lnTo>
                    <a:pt x="52" y="62"/>
                  </a:lnTo>
                  <a:lnTo>
                    <a:pt x="49" y="62"/>
                  </a:lnTo>
                  <a:lnTo>
                    <a:pt x="47" y="62"/>
                  </a:lnTo>
                  <a:lnTo>
                    <a:pt x="44" y="59"/>
                  </a:lnTo>
                  <a:lnTo>
                    <a:pt x="44" y="62"/>
                  </a:lnTo>
                  <a:lnTo>
                    <a:pt x="44" y="62"/>
                  </a:lnTo>
                  <a:lnTo>
                    <a:pt x="42" y="64"/>
                  </a:lnTo>
                  <a:lnTo>
                    <a:pt x="44" y="74"/>
                  </a:lnTo>
                  <a:lnTo>
                    <a:pt x="44" y="81"/>
                  </a:lnTo>
                  <a:lnTo>
                    <a:pt x="44" y="85"/>
                  </a:lnTo>
                  <a:lnTo>
                    <a:pt x="47" y="88"/>
                  </a:lnTo>
                  <a:lnTo>
                    <a:pt x="47" y="93"/>
                  </a:lnTo>
                  <a:lnTo>
                    <a:pt x="44" y="93"/>
                  </a:lnTo>
                  <a:lnTo>
                    <a:pt x="44" y="100"/>
                  </a:lnTo>
                  <a:lnTo>
                    <a:pt x="44" y="102"/>
                  </a:lnTo>
                  <a:lnTo>
                    <a:pt x="2" y="102"/>
                  </a:lnTo>
                  <a:lnTo>
                    <a:pt x="0" y="168"/>
                  </a:lnTo>
                  <a:lnTo>
                    <a:pt x="2" y="171"/>
                  </a:lnTo>
                  <a:lnTo>
                    <a:pt x="4" y="175"/>
                  </a:lnTo>
                  <a:lnTo>
                    <a:pt x="7" y="178"/>
                  </a:lnTo>
                  <a:lnTo>
                    <a:pt x="9" y="180"/>
                  </a:lnTo>
                  <a:lnTo>
                    <a:pt x="11" y="180"/>
                  </a:lnTo>
                  <a:lnTo>
                    <a:pt x="16" y="185"/>
                  </a:lnTo>
                  <a:lnTo>
                    <a:pt x="18" y="187"/>
                  </a:lnTo>
                  <a:lnTo>
                    <a:pt x="21" y="190"/>
                  </a:lnTo>
                  <a:lnTo>
                    <a:pt x="23" y="192"/>
                  </a:lnTo>
                  <a:lnTo>
                    <a:pt x="26" y="194"/>
                  </a:lnTo>
                  <a:lnTo>
                    <a:pt x="28" y="197"/>
                  </a:lnTo>
                  <a:lnTo>
                    <a:pt x="28" y="199"/>
                  </a:lnTo>
                  <a:lnTo>
                    <a:pt x="47" y="194"/>
                  </a:lnTo>
                  <a:lnTo>
                    <a:pt x="49" y="194"/>
                  </a:lnTo>
                  <a:lnTo>
                    <a:pt x="54" y="194"/>
                  </a:lnTo>
                  <a:lnTo>
                    <a:pt x="56" y="194"/>
                  </a:lnTo>
                  <a:lnTo>
                    <a:pt x="56" y="194"/>
                  </a:lnTo>
                  <a:lnTo>
                    <a:pt x="59" y="194"/>
                  </a:lnTo>
                  <a:lnTo>
                    <a:pt x="61" y="194"/>
                  </a:lnTo>
                  <a:lnTo>
                    <a:pt x="61" y="197"/>
                  </a:lnTo>
                  <a:lnTo>
                    <a:pt x="61" y="197"/>
                  </a:lnTo>
                  <a:lnTo>
                    <a:pt x="66" y="199"/>
                  </a:lnTo>
                  <a:lnTo>
                    <a:pt x="66" y="199"/>
                  </a:lnTo>
                  <a:lnTo>
                    <a:pt x="73" y="201"/>
                  </a:lnTo>
                  <a:lnTo>
                    <a:pt x="75" y="201"/>
                  </a:lnTo>
                  <a:lnTo>
                    <a:pt x="78" y="204"/>
                  </a:lnTo>
                  <a:lnTo>
                    <a:pt x="80" y="204"/>
                  </a:lnTo>
                  <a:lnTo>
                    <a:pt x="82" y="201"/>
                  </a:lnTo>
                  <a:lnTo>
                    <a:pt x="87" y="201"/>
                  </a:lnTo>
                  <a:lnTo>
                    <a:pt x="89" y="201"/>
                  </a:lnTo>
                  <a:lnTo>
                    <a:pt x="89" y="201"/>
                  </a:lnTo>
                  <a:lnTo>
                    <a:pt x="92" y="201"/>
                  </a:lnTo>
                  <a:lnTo>
                    <a:pt x="92" y="204"/>
                  </a:lnTo>
                  <a:lnTo>
                    <a:pt x="94" y="206"/>
                  </a:lnTo>
                  <a:lnTo>
                    <a:pt x="99" y="206"/>
                  </a:lnTo>
                  <a:lnTo>
                    <a:pt x="104" y="204"/>
                  </a:lnTo>
                  <a:lnTo>
                    <a:pt x="111" y="197"/>
                  </a:lnTo>
                  <a:lnTo>
                    <a:pt x="120" y="182"/>
                  </a:lnTo>
                  <a:lnTo>
                    <a:pt x="132" y="175"/>
                  </a:lnTo>
                  <a:lnTo>
                    <a:pt x="139" y="173"/>
                  </a:lnTo>
                  <a:lnTo>
                    <a:pt x="141" y="171"/>
                  </a:lnTo>
                  <a:lnTo>
                    <a:pt x="141" y="171"/>
                  </a:lnTo>
                  <a:lnTo>
                    <a:pt x="141" y="168"/>
                  </a:lnTo>
                  <a:lnTo>
                    <a:pt x="141" y="166"/>
                  </a:lnTo>
                  <a:lnTo>
                    <a:pt x="141" y="164"/>
                  </a:lnTo>
                  <a:lnTo>
                    <a:pt x="144" y="161"/>
                  </a:lnTo>
                  <a:lnTo>
                    <a:pt x="148" y="159"/>
                  </a:lnTo>
                  <a:lnTo>
                    <a:pt x="151" y="156"/>
                  </a:lnTo>
                  <a:lnTo>
                    <a:pt x="153" y="156"/>
                  </a:lnTo>
                  <a:lnTo>
                    <a:pt x="158" y="154"/>
                  </a:lnTo>
                  <a:lnTo>
                    <a:pt x="165" y="154"/>
                  </a:lnTo>
                  <a:lnTo>
                    <a:pt x="165" y="156"/>
                  </a:lnTo>
                  <a:lnTo>
                    <a:pt x="167" y="156"/>
                  </a:lnTo>
                  <a:lnTo>
                    <a:pt x="172" y="156"/>
                  </a:lnTo>
                  <a:lnTo>
                    <a:pt x="172" y="156"/>
                  </a:lnTo>
                  <a:lnTo>
                    <a:pt x="174" y="156"/>
                  </a:lnTo>
                  <a:lnTo>
                    <a:pt x="174" y="154"/>
                  </a:lnTo>
                  <a:lnTo>
                    <a:pt x="172" y="147"/>
                  </a:lnTo>
                  <a:lnTo>
                    <a:pt x="174" y="145"/>
                  </a:lnTo>
                  <a:lnTo>
                    <a:pt x="182" y="140"/>
                  </a:lnTo>
                  <a:lnTo>
                    <a:pt x="186" y="140"/>
                  </a:lnTo>
                  <a:lnTo>
                    <a:pt x="208" y="133"/>
                  </a:lnTo>
                  <a:lnTo>
                    <a:pt x="210" y="130"/>
                  </a:lnTo>
                  <a:lnTo>
                    <a:pt x="222" y="126"/>
                  </a:lnTo>
                  <a:lnTo>
                    <a:pt x="229" y="123"/>
                  </a:lnTo>
                  <a:lnTo>
                    <a:pt x="229" y="123"/>
                  </a:lnTo>
                  <a:lnTo>
                    <a:pt x="229" y="123"/>
                  </a:lnTo>
                  <a:lnTo>
                    <a:pt x="227" y="119"/>
                  </a:lnTo>
                  <a:lnTo>
                    <a:pt x="224" y="114"/>
                  </a:lnTo>
                  <a:lnTo>
                    <a:pt x="222" y="114"/>
                  </a:lnTo>
                  <a:lnTo>
                    <a:pt x="224" y="111"/>
                  </a:lnTo>
                  <a:lnTo>
                    <a:pt x="229" y="109"/>
                  </a:lnTo>
                  <a:lnTo>
                    <a:pt x="229" y="104"/>
                  </a:lnTo>
                  <a:lnTo>
                    <a:pt x="229" y="104"/>
                  </a:lnTo>
                  <a:lnTo>
                    <a:pt x="229" y="102"/>
                  </a:lnTo>
                  <a:lnTo>
                    <a:pt x="229" y="100"/>
                  </a:lnTo>
                  <a:lnTo>
                    <a:pt x="229" y="97"/>
                  </a:lnTo>
                  <a:lnTo>
                    <a:pt x="234" y="93"/>
                  </a:lnTo>
                  <a:lnTo>
                    <a:pt x="236" y="93"/>
                  </a:lnTo>
                  <a:lnTo>
                    <a:pt x="238" y="90"/>
                  </a:lnTo>
                  <a:lnTo>
                    <a:pt x="238" y="90"/>
                  </a:lnTo>
                  <a:lnTo>
                    <a:pt x="238" y="88"/>
                  </a:lnTo>
                  <a:lnTo>
                    <a:pt x="236" y="88"/>
                  </a:lnTo>
                  <a:lnTo>
                    <a:pt x="236" y="85"/>
                  </a:lnTo>
                  <a:lnTo>
                    <a:pt x="236" y="83"/>
                  </a:lnTo>
                  <a:lnTo>
                    <a:pt x="236" y="81"/>
                  </a:lnTo>
                  <a:lnTo>
                    <a:pt x="238" y="78"/>
                  </a:lnTo>
                  <a:lnTo>
                    <a:pt x="236" y="76"/>
                  </a:lnTo>
                  <a:lnTo>
                    <a:pt x="238" y="74"/>
                  </a:lnTo>
                  <a:lnTo>
                    <a:pt x="236" y="71"/>
                  </a:lnTo>
                  <a:lnTo>
                    <a:pt x="236" y="69"/>
                  </a:lnTo>
                  <a:lnTo>
                    <a:pt x="234" y="64"/>
                  </a:lnTo>
                  <a:lnTo>
                    <a:pt x="236" y="62"/>
                  </a:lnTo>
                  <a:lnTo>
                    <a:pt x="241" y="57"/>
                  </a:lnTo>
                  <a:lnTo>
                    <a:pt x="241" y="55"/>
                  </a:lnTo>
                  <a:lnTo>
                    <a:pt x="241" y="55"/>
                  </a:lnTo>
                  <a:lnTo>
                    <a:pt x="241" y="50"/>
                  </a:lnTo>
                  <a:lnTo>
                    <a:pt x="241" y="48"/>
                  </a:lnTo>
                  <a:lnTo>
                    <a:pt x="236" y="43"/>
                  </a:lnTo>
                  <a:lnTo>
                    <a:pt x="236" y="43"/>
                  </a:lnTo>
                  <a:lnTo>
                    <a:pt x="238" y="36"/>
                  </a:lnTo>
                  <a:lnTo>
                    <a:pt x="238" y="36"/>
                  </a:lnTo>
                  <a:lnTo>
                    <a:pt x="236" y="36"/>
                  </a:lnTo>
                  <a:lnTo>
                    <a:pt x="234" y="33"/>
                  </a:lnTo>
                  <a:lnTo>
                    <a:pt x="231" y="31"/>
                  </a:lnTo>
                  <a:lnTo>
                    <a:pt x="231" y="29"/>
                  </a:lnTo>
                  <a:lnTo>
                    <a:pt x="229" y="26"/>
                  </a:lnTo>
                  <a:lnTo>
                    <a:pt x="229" y="26"/>
                  </a:lnTo>
                  <a:lnTo>
                    <a:pt x="227" y="26"/>
                  </a:lnTo>
                  <a:lnTo>
                    <a:pt x="224" y="22"/>
                  </a:lnTo>
                  <a:lnTo>
                    <a:pt x="222" y="19"/>
                  </a:lnTo>
                  <a:lnTo>
                    <a:pt x="219" y="19"/>
                  </a:lnTo>
                  <a:lnTo>
                    <a:pt x="217" y="17"/>
                  </a:lnTo>
                  <a:lnTo>
                    <a:pt x="217" y="17"/>
                  </a:lnTo>
                  <a:lnTo>
                    <a:pt x="208" y="12"/>
                  </a:lnTo>
                  <a:lnTo>
                    <a:pt x="203" y="12"/>
                  </a:lnTo>
                  <a:lnTo>
                    <a:pt x="201" y="10"/>
                  </a:lnTo>
                  <a:lnTo>
                    <a:pt x="201" y="10"/>
                  </a:lnTo>
                  <a:lnTo>
                    <a:pt x="198" y="7"/>
                  </a:lnTo>
                  <a:lnTo>
                    <a:pt x="196" y="7"/>
                  </a:lnTo>
                  <a:lnTo>
                    <a:pt x="191" y="5"/>
                  </a:lnTo>
                  <a:lnTo>
                    <a:pt x="189" y="5"/>
                  </a:lnTo>
                  <a:lnTo>
                    <a:pt x="179" y="0"/>
                  </a:lnTo>
                  <a:lnTo>
                    <a:pt x="146" y="10"/>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681" name="Freeform 977"/>
            <p:cNvSpPr>
              <a:spLocks/>
            </p:cNvSpPr>
            <p:nvPr/>
          </p:nvSpPr>
          <p:spPr bwMode="auto">
            <a:xfrm>
              <a:off x="6184333" y="4793464"/>
              <a:ext cx="305584" cy="299615"/>
            </a:xfrm>
            <a:custGeom>
              <a:avLst/>
              <a:gdLst>
                <a:gd name="T0" fmla="*/ 8 w 256"/>
                <a:gd name="T1" fmla="*/ 235 h 251"/>
                <a:gd name="T2" fmla="*/ 17 w 256"/>
                <a:gd name="T3" fmla="*/ 235 h 251"/>
                <a:gd name="T4" fmla="*/ 31 w 256"/>
                <a:gd name="T5" fmla="*/ 227 h 251"/>
                <a:gd name="T6" fmla="*/ 36 w 256"/>
                <a:gd name="T7" fmla="*/ 230 h 251"/>
                <a:gd name="T8" fmla="*/ 41 w 256"/>
                <a:gd name="T9" fmla="*/ 235 h 251"/>
                <a:gd name="T10" fmla="*/ 52 w 256"/>
                <a:gd name="T11" fmla="*/ 237 h 251"/>
                <a:gd name="T12" fmla="*/ 135 w 256"/>
                <a:gd name="T13" fmla="*/ 237 h 251"/>
                <a:gd name="T14" fmla="*/ 145 w 256"/>
                <a:gd name="T15" fmla="*/ 244 h 251"/>
                <a:gd name="T16" fmla="*/ 154 w 256"/>
                <a:gd name="T17" fmla="*/ 246 h 251"/>
                <a:gd name="T18" fmla="*/ 168 w 256"/>
                <a:gd name="T19" fmla="*/ 246 h 251"/>
                <a:gd name="T20" fmla="*/ 175 w 256"/>
                <a:gd name="T21" fmla="*/ 244 h 251"/>
                <a:gd name="T22" fmla="*/ 190 w 256"/>
                <a:gd name="T23" fmla="*/ 249 h 251"/>
                <a:gd name="T24" fmla="*/ 194 w 256"/>
                <a:gd name="T25" fmla="*/ 249 h 251"/>
                <a:gd name="T26" fmla="*/ 201 w 256"/>
                <a:gd name="T27" fmla="*/ 251 h 251"/>
                <a:gd name="T28" fmla="*/ 237 w 256"/>
                <a:gd name="T29" fmla="*/ 244 h 251"/>
                <a:gd name="T30" fmla="*/ 230 w 256"/>
                <a:gd name="T31" fmla="*/ 235 h 251"/>
                <a:gd name="T32" fmla="*/ 218 w 256"/>
                <a:gd name="T33" fmla="*/ 225 h 251"/>
                <a:gd name="T34" fmla="*/ 209 w 256"/>
                <a:gd name="T35" fmla="*/ 213 h 251"/>
                <a:gd name="T36" fmla="*/ 253 w 256"/>
                <a:gd name="T37" fmla="*/ 138 h 251"/>
                <a:gd name="T38" fmla="*/ 253 w 256"/>
                <a:gd name="T39" fmla="*/ 126 h 251"/>
                <a:gd name="T40" fmla="*/ 253 w 256"/>
                <a:gd name="T41" fmla="*/ 107 h 251"/>
                <a:gd name="T42" fmla="*/ 246 w 256"/>
                <a:gd name="T43" fmla="*/ 107 h 251"/>
                <a:gd name="T44" fmla="*/ 237 w 256"/>
                <a:gd name="T45" fmla="*/ 109 h 251"/>
                <a:gd name="T46" fmla="*/ 225 w 256"/>
                <a:gd name="T47" fmla="*/ 107 h 251"/>
                <a:gd name="T48" fmla="*/ 218 w 256"/>
                <a:gd name="T49" fmla="*/ 109 h 251"/>
                <a:gd name="T50" fmla="*/ 218 w 256"/>
                <a:gd name="T51" fmla="*/ 102 h 251"/>
                <a:gd name="T52" fmla="*/ 218 w 256"/>
                <a:gd name="T53" fmla="*/ 90 h 251"/>
                <a:gd name="T54" fmla="*/ 216 w 256"/>
                <a:gd name="T55" fmla="*/ 81 h 251"/>
                <a:gd name="T56" fmla="*/ 211 w 256"/>
                <a:gd name="T57" fmla="*/ 76 h 251"/>
                <a:gd name="T58" fmla="*/ 209 w 256"/>
                <a:gd name="T59" fmla="*/ 67 h 251"/>
                <a:gd name="T60" fmla="*/ 209 w 256"/>
                <a:gd name="T61" fmla="*/ 52 h 251"/>
                <a:gd name="T62" fmla="*/ 209 w 256"/>
                <a:gd name="T63" fmla="*/ 40 h 251"/>
                <a:gd name="T64" fmla="*/ 211 w 256"/>
                <a:gd name="T65" fmla="*/ 29 h 251"/>
                <a:gd name="T66" fmla="*/ 187 w 256"/>
                <a:gd name="T67" fmla="*/ 22 h 251"/>
                <a:gd name="T68" fmla="*/ 161 w 256"/>
                <a:gd name="T69" fmla="*/ 29 h 251"/>
                <a:gd name="T70" fmla="*/ 159 w 256"/>
                <a:gd name="T71" fmla="*/ 43 h 251"/>
                <a:gd name="T72" fmla="*/ 130 w 256"/>
                <a:gd name="T73" fmla="*/ 43 h 251"/>
                <a:gd name="T74" fmla="*/ 119 w 256"/>
                <a:gd name="T75" fmla="*/ 36 h 251"/>
                <a:gd name="T76" fmla="*/ 112 w 256"/>
                <a:gd name="T77" fmla="*/ 26 h 251"/>
                <a:gd name="T78" fmla="*/ 109 w 256"/>
                <a:gd name="T79" fmla="*/ 12 h 251"/>
                <a:gd name="T80" fmla="*/ 107 w 256"/>
                <a:gd name="T81" fmla="*/ 3 h 251"/>
                <a:gd name="T82" fmla="*/ 71 w 256"/>
                <a:gd name="T83" fmla="*/ 0 h 251"/>
                <a:gd name="T84" fmla="*/ 50 w 256"/>
                <a:gd name="T85" fmla="*/ 0 h 251"/>
                <a:gd name="T86" fmla="*/ 34 w 256"/>
                <a:gd name="T87" fmla="*/ 0 h 251"/>
                <a:gd name="T88" fmla="*/ 24 w 256"/>
                <a:gd name="T89" fmla="*/ 3 h 251"/>
                <a:gd name="T90" fmla="*/ 17 w 256"/>
                <a:gd name="T91" fmla="*/ 5 h 251"/>
                <a:gd name="T92" fmla="*/ 31 w 256"/>
                <a:gd name="T93" fmla="*/ 40 h 251"/>
                <a:gd name="T94" fmla="*/ 34 w 256"/>
                <a:gd name="T95" fmla="*/ 67 h 251"/>
                <a:gd name="T96" fmla="*/ 45 w 256"/>
                <a:gd name="T97" fmla="*/ 97 h 251"/>
                <a:gd name="T98" fmla="*/ 38 w 256"/>
                <a:gd name="T99" fmla="*/ 135 h 251"/>
                <a:gd name="T100" fmla="*/ 15 w 256"/>
                <a:gd name="T101" fmla="*/ 159 h 251"/>
                <a:gd name="T102" fmla="*/ 10 w 256"/>
                <a:gd name="T103" fmla="*/ 190 h 251"/>
                <a:gd name="T104" fmla="*/ 0 w 256"/>
                <a:gd name="T105" fmla="*/ 218 h 251"/>
                <a:gd name="T106" fmla="*/ 0 w 256"/>
                <a:gd name="T107" fmla="*/ 235 h 2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56" h="251">
                  <a:moveTo>
                    <a:pt x="3" y="237"/>
                  </a:moveTo>
                  <a:lnTo>
                    <a:pt x="5" y="237"/>
                  </a:lnTo>
                  <a:lnTo>
                    <a:pt x="8" y="237"/>
                  </a:lnTo>
                  <a:lnTo>
                    <a:pt x="8" y="235"/>
                  </a:lnTo>
                  <a:lnTo>
                    <a:pt x="8" y="232"/>
                  </a:lnTo>
                  <a:lnTo>
                    <a:pt x="15" y="235"/>
                  </a:lnTo>
                  <a:lnTo>
                    <a:pt x="17" y="235"/>
                  </a:lnTo>
                  <a:lnTo>
                    <a:pt x="17" y="235"/>
                  </a:lnTo>
                  <a:lnTo>
                    <a:pt x="19" y="232"/>
                  </a:lnTo>
                  <a:lnTo>
                    <a:pt x="24" y="227"/>
                  </a:lnTo>
                  <a:lnTo>
                    <a:pt x="26" y="227"/>
                  </a:lnTo>
                  <a:lnTo>
                    <a:pt x="31" y="227"/>
                  </a:lnTo>
                  <a:lnTo>
                    <a:pt x="31" y="230"/>
                  </a:lnTo>
                  <a:lnTo>
                    <a:pt x="34" y="227"/>
                  </a:lnTo>
                  <a:lnTo>
                    <a:pt x="34" y="227"/>
                  </a:lnTo>
                  <a:lnTo>
                    <a:pt x="36" y="230"/>
                  </a:lnTo>
                  <a:lnTo>
                    <a:pt x="36" y="230"/>
                  </a:lnTo>
                  <a:lnTo>
                    <a:pt x="38" y="232"/>
                  </a:lnTo>
                  <a:lnTo>
                    <a:pt x="38" y="232"/>
                  </a:lnTo>
                  <a:lnTo>
                    <a:pt x="41" y="235"/>
                  </a:lnTo>
                  <a:lnTo>
                    <a:pt x="45" y="237"/>
                  </a:lnTo>
                  <a:lnTo>
                    <a:pt x="50" y="239"/>
                  </a:lnTo>
                  <a:lnTo>
                    <a:pt x="52" y="237"/>
                  </a:lnTo>
                  <a:lnTo>
                    <a:pt x="52" y="237"/>
                  </a:lnTo>
                  <a:lnTo>
                    <a:pt x="55" y="237"/>
                  </a:lnTo>
                  <a:lnTo>
                    <a:pt x="57" y="235"/>
                  </a:lnTo>
                  <a:lnTo>
                    <a:pt x="60" y="237"/>
                  </a:lnTo>
                  <a:lnTo>
                    <a:pt x="135" y="237"/>
                  </a:lnTo>
                  <a:lnTo>
                    <a:pt x="138" y="237"/>
                  </a:lnTo>
                  <a:lnTo>
                    <a:pt x="138" y="242"/>
                  </a:lnTo>
                  <a:lnTo>
                    <a:pt x="140" y="242"/>
                  </a:lnTo>
                  <a:lnTo>
                    <a:pt x="145" y="244"/>
                  </a:lnTo>
                  <a:lnTo>
                    <a:pt x="149" y="246"/>
                  </a:lnTo>
                  <a:lnTo>
                    <a:pt x="152" y="244"/>
                  </a:lnTo>
                  <a:lnTo>
                    <a:pt x="154" y="246"/>
                  </a:lnTo>
                  <a:lnTo>
                    <a:pt x="154" y="246"/>
                  </a:lnTo>
                  <a:lnTo>
                    <a:pt x="156" y="249"/>
                  </a:lnTo>
                  <a:lnTo>
                    <a:pt x="161" y="246"/>
                  </a:lnTo>
                  <a:lnTo>
                    <a:pt x="164" y="246"/>
                  </a:lnTo>
                  <a:lnTo>
                    <a:pt x="168" y="246"/>
                  </a:lnTo>
                  <a:lnTo>
                    <a:pt x="171" y="246"/>
                  </a:lnTo>
                  <a:lnTo>
                    <a:pt x="173" y="244"/>
                  </a:lnTo>
                  <a:lnTo>
                    <a:pt x="173" y="244"/>
                  </a:lnTo>
                  <a:lnTo>
                    <a:pt x="175" y="244"/>
                  </a:lnTo>
                  <a:lnTo>
                    <a:pt x="180" y="249"/>
                  </a:lnTo>
                  <a:lnTo>
                    <a:pt x="182" y="251"/>
                  </a:lnTo>
                  <a:lnTo>
                    <a:pt x="187" y="251"/>
                  </a:lnTo>
                  <a:lnTo>
                    <a:pt x="190" y="249"/>
                  </a:lnTo>
                  <a:lnTo>
                    <a:pt x="190" y="249"/>
                  </a:lnTo>
                  <a:lnTo>
                    <a:pt x="192" y="249"/>
                  </a:lnTo>
                  <a:lnTo>
                    <a:pt x="194" y="249"/>
                  </a:lnTo>
                  <a:lnTo>
                    <a:pt x="194" y="249"/>
                  </a:lnTo>
                  <a:lnTo>
                    <a:pt x="197" y="249"/>
                  </a:lnTo>
                  <a:lnTo>
                    <a:pt x="199" y="251"/>
                  </a:lnTo>
                  <a:lnTo>
                    <a:pt x="199" y="251"/>
                  </a:lnTo>
                  <a:lnTo>
                    <a:pt x="201" y="251"/>
                  </a:lnTo>
                  <a:lnTo>
                    <a:pt x="201" y="251"/>
                  </a:lnTo>
                  <a:lnTo>
                    <a:pt x="204" y="251"/>
                  </a:lnTo>
                  <a:lnTo>
                    <a:pt x="206" y="251"/>
                  </a:lnTo>
                  <a:lnTo>
                    <a:pt x="237" y="244"/>
                  </a:lnTo>
                  <a:lnTo>
                    <a:pt x="237" y="242"/>
                  </a:lnTo>
                  <a:lnTo>
                    <a:pt x="235" y="239"/>
                  </a:lnTo>
                  <a:lnTo>
                    <a:pt x="232" y="237"/>
                  </a:lnTo>
                  <a:lnTo>
                    <a:pt x="230" y="235"/>
                  </a:lnTo>
                  <a:lnTo>
                    <a:pt x="227" y="232"/>
                  </a:lnTo>
                  <a:lnTo>
                    <a:pt x="225" y="230"/>
                  </a:lnTo>
                  <a:lnTo>
                    <a:pt x="220" y="225"/>
                  </a:lnTo>
                  <a:lnTo>
                    <a:pt x="218" y="225"/>
                  </a:lnTo>
                  <a:lnTo>
                    <a:pt x="216" y="223"/>
                  </a:lnTo>
                  <a:lnTo>
                    <a:pt x="213" y="220"/>
                  </a:lnTo>
                  <a:lnTo>
                    <a:pt x="211" y="216"/>
                  </a:lnTo>
                  <a:lnTo>
                    <a:pt x="209" y="213"/>
                  </a:lnTo>
                  <a:lnTo>
                    <a:pt x="211" y="147"/>
                  </a:lnTo>
                  <a:lnTo>
                    <a:pt x="253" y="147"/>
                  </a:lnTo>
                  <a:lnTo>
                    <a:pt x="253" y="145"/>
                  </a:lnTo>
                  <a:lnTo>
                    <a:pt x="253" y="138"/>
                  </a:lnTo>
                  <a:lnTo>
                    <a:pt x="256" y="138"/>
                  </a:lnTo>
                  <a:lnTo>
                    <a:pt x="256" y="133"/>
                  </a:lnTo>
                  <a:lnTo>
                    <a:pt x="253" y="130"/>
                  </a:lnTo>
                  <a:lnTo>
                    <a:pt x="253" y="126"/>
                  </a:lnTo>
                  <a:lnTo>
                    <a:pt x="253" y="119"/>
                  </a:lnTo>
                  <a:lnTo>
                    <a:pt x="251" y="109"/>
                  </a:lnTo>
                  <a:lnTo>
                    <a:pt x="253" y="107"/>
                  </a:lnTo>
                  <a:lnTo>
                    <a:pt x="253" y="107"/>
                  </a:lnTo>
                  <a:lnTo>
                    <a:pt x="253" y="104"/>
                  </a:lnTo>
                  <a:lnTo>
                    <a:pt x="253" y="104"/>
                  </a:lnTo>
                  <a:lnTo>
                    <a:pt x="249" y="104"/>
                  </a:lnTo>
                  <a:lnTo>
                    <a:pt x="246" y="107"/>
                  </a:lnTo>
                  <a:lnTo>
                    <a:pt x="244" y="109"/>
                  </a:lnTo>
                  <a:lnTo>
                    <a:pt x="242" y="109"/>
                  </a:lnTo>
                  <a:lnTo>
                    <a:pt x="239" y="109"/>
                  </a:lnTo>
                  <a:lnTo>
                    <a:pt x="237" y="109"/>
                  </a:lnTo>
                  <a:lnTo>
                    <a:pt x="232" y="109"/>
                  </a:lnTo>
                  <a:lnTo>
                    <a:pt x="230" y="109"/>
                  </a:lnTo>
                  <a:lnTo>
                    <a:pt x="227" y="107"/>
                  </a:lnTo>
                  <a:lnTo>
                    <a:pt x="225" y="107"/>
                  </a:lnTo>
                  <a:lnTo>
                    <a:pt x="223" y="107"/>
                  </a:lnTo>
                  <a:lnTo>
                    <a:pt x="223" y="107"/>
                  </a:lnTo>
                  <a:lnTo>
                    <a:pt x="220" y="109"/>
                  </a:lnTo>
                  <a:lnTo>
                    <a:pt x="218" y="109"/>
                  </a:lnTo>
                  <a:lnTo>
                    <a:pt x="218" y="109"/>
                  </a:lnTo>
                  <a:lnTo>
                    <a:pt x="218" y="104"/>
                  </a:lnTo>
                  <a:lnTo>
                    <a:pt x="220" y="102"/>
                  </a:lnTo>
                  <a:lnTo>
                    <a:pt x="218" y="102"/>
                  </a:lnTo>
                  <a:lnTo>
                    <a:pt x="220" y="100"/>
                  </a:lnTo>
                  <a:lnTo>
                    <a:pt x="218" y="97"/>
                  </a:lnTo>
                  <a:lnTo>
                    <a:pt x="218" y="93"/>
                  </a:lnTo>
                  <a:lnTo>
                    <a:pt x="218" y="90"/>
                  </a:lnTo>
                  <a:lnTo>
                    <a:pt x="218" y="90"/>
                  </a:lnTo>
                  <a:lnTo>
                    <a:pt x="216" y="88"/>
                  </a:lnTo>
                  <a:lnTo>
                    <a:pt x="216" y="85"/>
                  </a:lnTo>
                  <a:lnTo>
                    <a:pt x="216" y="81"/>
                  </a:lnTo>
                  <a:lnTo>
                    <a:pt x="216" y="78"/>
                  </a:lnTo>
                  <a:lnTo>
                    <a:pt x="213" y="78"/>
                  </a:lnTo>
                  <a:lnTo>
                    <a:pt x="213" y="76"/>
                  </a:lnTo>
                  <a:lnTo>
                    <a:pt x="211" y="76"/>
                  </a:lnTo>
                  <a:lnTo>
                    <a:pt x="211" y="74"/>
                  </a:lnTo>
                  <a:lnTo>
                    <a:pt x="211" y="71"/>
                  </a:lnTo>
                  <a:lnTo>
                    <a:pt x="209" y="69"/>
                  </a:lnTo>
                  <a:lnTo>
                    <a:pt x="209" y="67"/>
                  </a:lnTo>
                  <a:lnTo>
                    <a:pt x="211" y="64"/>
                  </a:lnTo>
                  <a:lnTo>
                    <a:pt x="209" y="55"/>
                  </a:lnTo>
                  <a:lnTo>
                    <a:pt x="209" y="52"/>
                  </a:lnTo>
                  <a:lnTo>
                    <a:pt x="209" y="52"/>
                  </a:lnTo>
                  <a:lnTo>
                    <a:pt x="211" y="50"/>
                  </a:lnTo>
                  <a:lnTo>
                    <a:pt x="211" y="48"/>
                  </a:lnTo>
                  <a:lnTo>
                    <a:pt x="209" y="45"/>
                  </a:lnTo>
                  <a:lnTo>
                    <a:pt x="209" y="40"/>
                  </a:lnTo>
                  <a:lnTo>
                    <a:pt x="211" y="38"/>
                  </a:lnTo>
                  <a:lnTo>
                    <a:pt x="211" y="33"/>
                  </a:lnTo>
                  <a:lnTo>
                    <a:pt x="211" y="31"/>
                  </a:lnTo>
                  <a:lnTo>
                    <a:pt x="211" y="29"/>
                  </a:lnTo>
                  <a:lnTo>
                    <a:pt x="187" y="26"/>
                  </a:lnTo>
                  <a:lnTo>
                    <a:pt x="187" y="26"/>
                  </a:lnTo>
                  <a:lnTo>
                    <a:pt x="187" y="24"/>
                  </a:lnTo>
                  <a:lnTo>
                    <a:pt x="187" y="22"/>
                  </a:lnTo>
                  <a:lnTo>
                    <a:pt x="182" y="19"/>
                  </a:lnTo>
                  <a:lnTo>
                    <a:pt x="180" y="22"/>
                  </a:lnTo>
                  <a:lnTo>
                    <a:pt x="161" y="22"/>
                  </a:lnTo>
                  <a:lnTo>
                    <a:pt x="161" y="29"/>
                  </a:lnTo>
                  <a:lnTo>
                    <a:pt x="159" y="31"/>
                  </a:lnTo>
                  <a:lnTo>
                    <a:pt x="159" y="31"/>
                  </a:lnTo>
                  <a:lnTo>
                    <a:pt x="159" y="36"/>
                  </a:lnTo>
                  <a:lnTo>
                    <a:pt x="159" y="43"/>
                  </a:lnTo>
                  <a:lnTo>
                    <a:pt x="142" y="43"/>
                  </a:lnTo>
                  <a:lnTo>
                    <a:pt x="140" y="45"/>
                  </a:lnTo>
                  <a:lnTo>
                    <a:pt x="133" y="43"/>
                  </a:lnTo>
                  <a:lnTo>
                    <a:pt x="130" y="43"/>
                  </a:lnTo>
                  <a:lnTo>
                    <a:pt x="128" y="43"/>
                  </a:lnTo>
                  <a:lnTo>
                    <a:pt x="121" y="45"/>
                  </a:lnTo>
                  <a:lnTo>
                    <a:pt x="121" y="43"/>
                  </a:lnTo>
                  <a:lnTo>
                    <a:pt x="119" y="36"/>
                  </a:lnTo>
                  <a:lnTo>
                    <a:pt x="116" y="31"/>
                  </a:lnTo>
                  <a:lnTo>
                    <a:pt x="114" y="29"/>
                  </a:lnTo>
                  <a:lnTo>
                    <a:pt x="112" y="29"/>
                  </a:lnTo>
                  <a:lnTo>
                    <a:pt x="112" y="26"/>
                  </a:lnTo>
                  <a:lnTo>
                    <a:pt x="112" y="24"/>
                  </a:lnTo>
                  <a:lnTo>
                    <a:pt x="112" y="19"/>
                  </a:lnTo>
                  <a:lnTo>
                    <a:pt x="109" y="14"/>
                  </a:lnTo>
                  <a:lnTo>
                    <a:pt x="109" y="12"/>
                  </a:lnTo>
                  <a:lnTo>
                    <a:pt x="109" y="10"/>
                  </a:lnTo>
                  <a:lnTo>
                    <a:pt x="109" y="7"/>
                  </a:lnTo>
                  <a:lnTo>
                    <a:pt x="107" y="5"/>
                  </a:lnTo>
                  <a:lnTo>
                    <a:pt x="107" y="3"/>
                  </a:lnTo>
                  <a:lnTo>
                    <a:pt x="107" y="3"/>
                  </a:lnTo>
                  <a:lnTo>
                    <a:pt x="107" y="0"/>
                  </a:lnTo>
                  <a:lnTo>
                    <a:pt x="86" y="0"/>
                  </a:lnTo>
                  <a:lnTo>
                    <a:pt x="71" y="0"/>
                  </a:lnTo>
                  <a:lnTo>
                    <a:pt x="64" y="0"/>
                  </a:lnTo>
                  <a:lnTo>
                    <a:pt x="57" y="0"/>
                  </a:lnTo>
                  <a:lnTo>
                    <a:pt x="55" y="0"/>
                  </a:lnTo>
                  <a:lnTo>
                    <a:pt x="50" y="0"/>
                  </a:lnTo>
                  <a:lnTo>
                    <a:pt x="45" y="0"/>
                  </a:lnTo>
                  <a:lnTo>
                    <a:pt x="41" y="0"/>
                  </a:lnTo>
                  <a:lnTo>
                    <a:pt x="38" y="0"/>
                  </a:lnTo>
                  <a:lnTo>
                    <a:pt x="34" y="0"/>
                  </a:lnTo>
                  <a:lnTo>
                    <a:pt x="31" y="0"/>
                  </a:lnTo>
                  <a:lnTo>
                    <a:pt x="26" y="0"/>
                  </a:lnTo>
                  <a:lnTo>
                    <a:pt x="26" y="3"/>
                  </a:lnTo>
                  <a:lnTo>
                    <a:pt x="24" y="3"/>
                  </a:lnTo>
                  <a:lnTo>
                    <a:pt x="24" y="3"/>
                  </a:lnTo>
                  <a:lnTo>
                    <a:pt x="24" y="3"/>
                  </a:lnTo>
                  <a:lnTo>
                    <a:pt x="24" y="3"/>
                  </a:lnTo>
                  <a:lnTo>
                    <a:pt x="17" y="5"/>
                  </a:lnTo>
                  <a:lnTo>
                    <a:pt x="19" y="10"/>
                  </a:lnTo>
                  <a:lnTo>
                    <a:pt x="19" y="12"/>
                  </a:lnTo>
                  <a:lnTo>
                    <a:pt x="31" y="24"/>
                  </a:lnTo>
                  <a:lnTo>
                    <a:pt x="31" y="40"/>
                  </a:lnTo>
                  <a:lnTo>
                    <a:pt x="38" y="48"/>
                  </a:lnTo>
                  <a:lnTo>
                    <a:pt x="36" y="57"/>
                  </a:lnTo>
                  <a:lnTo>
                    <a:pt x="29" y="64"/>
                  </a:lnTo>
                  <a:lnTo>
                    <a:pt x="34" y="67"/>
                  </a:lnTo>
                  <a:lnTo>
                    <a:pt x="34" y="74"/>
                  </a:lnTo>
                  <a:lnTo>
                    <a:pt x="36" y="78"/>
                  </a:lnTo>
                  <a:lnTo>
                    <a:pt x="36" y="83"/>
                  </a:lnTo>
                  <a:lnTo>
                    <a:pt x="45" y="97"/>
                  </a:lnTo>
                  <a:lnTo>
                    <a:pt x="43" y="100"/>
                  </a:lnTo>
                  <a:lnTo>
                    <a:pt x="48" y="104"/>
                  </a:lnTo>
                  <a:lnTo>
                    <a:pt x="48" y="121"/>
                  </a:lnTo>
                  <a:lnTo>
                    <a:pt x="38" y="135"/>
                  </a:lnTo>
                  <a:lnTo>
                    <a:pt x="36" y="135"/>
                  </a:lnTo>
                  <a:lnTo>
                    <a:pt x="26" y="142"/>
                  </a:lnTo>
                  <a:lnTo>
                    <a:pt x="26" y="147"/>
                  </a:lnTo>
                  <a:lnTo>
                    <a:pt x="15" y="159"/>
                  </a:lnTo>
                  <a:lnTo>
                    <a:pt x="15" y="164"/>
                  </a:lnTo>
                  <a:lnTo>
                    <a:pt x="15" y="166"/>
                  </a:lnTo>
                  <a:lnTo>
                    <a:pt x="15" y="182"/>
                  </a:lnTo>
                  <a:lnTo>
                    <a:pt x="10" y="190"/>
                  </a:lnTo>
                  <a:lnTo>
                    <a:pt x="8" y="197"/>
                  </a:lnTo>
                  <a:lnTo>
                    <a:pt x="3" y="204"/>
                  </a:lnTo>
                  <a:lnTo>
                    <a:pt x="3" y="211"/>
                  </a:lnTo>
                  <a:lnTo>
                    <a:pt x="0" y="218"/>
                  </a:lnTo>
                  <a:lnTo>
                    <a:pt x="0" y="227"/>
                  </a:lnTo>
                  <a:lnTo>
                    <a:pt x="0" y="235"/>
                  </a:lnTo>
                  <a:lnTo>
                    <a:pt x="0" y="235"/>
                  </a:lnTo>
                  <a:lnTo>
                    <a:pt x="0" y="235"/>
                  </a:lnTo>
                  <a:lnTo>
                    <a:pt x="3" y="237"/>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682" name="Freeform 978"/>
            <p:cNvSpPr>
              <a:spLocks/>
            </p:cNvSpPr>
            <p:nvPr/>
          </p:nvSpPr>
          <p:spPr bwMode="auto">
            <a:xfrm>
              <a:off x="6512597" y="5031008"/>
              <a:ext cx="188602" cy="175472"/>
            </a:xfrm>
            <a:custGeom>
              <a:avLst/>
              <a:gdLst>
                <a:gd name="T0" fmla="*/ 99 w 158"/>
                <a:gd name="T1" fmla="*/ 2 h 147"/>
                <a:gd name="T2" fmla="*/ 87 w 158"/>
                <a:gd name="T3" fmla="*/ 2 h 147"/>
                <a:gd name="T4" fmla="*/ 78 w 158"/>
                <a:gd name="T5" fmla="*/ 7 h 147"/>
                <a:gd name="T6" fmla="*/ 75 w 158"/>
                <a:gd name="T7" fmla="*/ 14 h 147"/>
                <a:gd name="T8" fmla="*/ 73 w 158"/>
                <a:gd name="T9" fmla="*/ 19 h 147"/>
                <a:gd name="T10" fmla="*/ 45 w 158"/>
                <a:gd name="T11" fmla="*/ 43 h 147"/>
                <a:gd name="T12" fmla="*/ 28 w 158"/>
                <a:gd name="T13" fmla="*/ 52 h 147"/>
                <a:gd name="T14" fmla="*/ 23 w 158"/>
                <a:gd name="T15" fmla="*/ 47 h 147"/>
                <a:gd name="T16" fmla="*/ 16 w 158"/>
                <a:gd name="T17" fmla="*/ 47 h 147"/>
                <a:gd name="T18" fmla="*/ 9 w 158"/>
                <a:gd name="T19" fmla="*/ 47 h 147"/>
                <a:gd name="T20" fmla="*/ 0 w 158"/>
                <a:gd name="T21" fmla="*/ 45 h 147"/>
                <a:gd name="T22" fmla="*/ 0 w 158"/>
                <a:gd name="T23" fmla="*/ 50 h 147"/>
                <a:gd name="T24" fmla="*/ 2 w 158"/>
                <a:gd name="T25" fmla="*/ 54 h 147"/>
                <a:gd name="T26" fmla="*/ 9 w 158"/>
                <a:gd name="T27" fmla="*/ 62 h 147"/>
                <a:gd name="T28" fmla="*/ 12 w 158"/>
                <a:gd name="T29" fmla="*/ 66 h 147"/>
                <a:gd name="T30" fmla="*/ 16 w 158"/>
                <a:gd name="T31" fmla="*/ 76 h 147"/>
                <a:gd name="T32" fmla="*/ 21 w 158"/>
                <a:gd name="T33" fmla="*/ 80 h 147"/>
                <a:gd name="T34" fmla="*/ 33 w 158"/>
                <a:gd name="T35" fmla="*/ 95 h 147"/>
                <a:gd name="T36" fmla="*/ 38 w 158"/>
                <a:gd name="T37" fmla="*/ 99 h 147"/>
                <a:gd name="T38" fmla="*/ 42 w 158"/>
                <a:gd name="T39" fmla="*/ 104 h 147"/>
                <a:gd name="T40" fmla="*/ 45 w 158"/>
                <a:gd name="T41" fmla="*/ 114 h 147"/>
                <a:gd name="T42" fmla="*/ 52 w 158"/>
                <a:gd name="T43" fmla="*/ 123 h 147"/>
                <a:gd name="T44" fmla="*/ 61 w 158"/>
                <a:gd name="T45" fmla="*/ 125 h 147"/>
                <a:gd name="T46" fmla="*/ 73 w 158"/>
                <a:gd name="T47" fmla="*/ 130 h 147"/>
                <a:gd name="T48" fmla="*/ 75 w 158"/>
                <a:gd name="T49" fmla="*/ 135 h 147"/>
                <a:gd name="T50" fmla="*/ 87 w 158"/>
                <a:gd name="T51" fmla="*/ 137 h 147"/>
                <a:gd name="T52" fmla="*/ 97 w 158"/>
                <a:gd name="T53" fmla="*/ 140 h 147"/>
                <a:gd name="T54" fmla="*/ 104 w 158"/>
                <a:gd name="T55" fmla="*/ 142 h 147"/>
                <a:gd name="T56" fmla="*/ 120 w 158"/>
                <a:gd name="T57" fmla="*/ 147 h 147"/>
                <a:gd name="T58" fmla="*/ 144 w 158"/>
                <a:gd name="T59" fmla="*/ 114 h 147"/>
                <a:gd name="T60" fmla="*/ 144 w 158"/>
                <a:gd name="T61" fmla="*/ 102 h 147"/>
                <a:gd name="T62" fmla="*/ 149 w 158"/>
                <a:gd name="T63" fmla="*/ 97 h 147"/>
                <a:gd name="T64" fmla="*/ 153 w 158"/>
                <a:gd name="T65" fmla="*/ 88 h 147"/>
                <a:gd name="T66" fmla="*/ 153 w 158"/>
                <a:gd name="T67" fmla="*/ 80 h 147"/>
                <a:gd name="T68" fmla="*/ 151 w 158"/>
                <a:gd name="T69" fmla="*/ 71 h 147"/>
                <a:gd name="T70" fmla="*/ 153 w 158"/>
                <a:gd name="T71" fmla="*/ 62 h 147"/>
                <a:gd name="T72" fmla="*/ 153 w 158"/>
                <a:gd name="T73" fmla="*/ 57 h 147"/>
                <a:gd name="T74" fmla="*/ 156 w 158"/>
                <a:gd name="T75" fmla="*/ 47 h 147"/>
                <a:gd name="T76" fmla="*/ 156 w 158"/>
                <a:gd name="T77" fmla="*/ 38 h 147"/>
                <a:gd name="T78" fmla="*/ 158 w 158"/>
                <a:gd name="T79" fmla="*/ 28 h 147"/>
                <a:gd name="T80" fmla="*/ 151 w 158"/>
                <a:gd name="T81" fmla="*/ 24 h 147"/>
                <a:gd name="T82" fmla="*/ 137 w 158"/>
                <a:gd name="T83" fmla="*/ 19 h 147"/>
                <a:gd name="T84" fmla="*/ 123 w 158"/>
                <a:gd name="T85" fmla="*/ 10 h 147"/>
                <a:gd name="T86" fmla="*/ 118 w 158"/>
                <a:gd name="T87" fmla="*/ 10 h 147"/>
                <a:gd name="T88" fmla="*/ 108 w 158"/>
                <a:gd name="T89" fmla="*/ 2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58" h="147">
                  <a:moveTo>
                    <a:pt x="106" y="2"/>
                  </a:moveTo>
                  <a:lnTo>
                    <a:pt x="101" y="2"/>
                  </a:lnTo>
                  <a:lnTo>
                    <a:pt x="99" y="2"/>
                  </a:lnTo>
                  <a:lnTo>
                    <a:pt x="99" y="0"/>
                  </a:lnTo>
                  <a:lnTo>
                    <a:pt x="92" y="0"/>
                  </a:lnTo>
                  <a:lnTo>
                    <a:pt x="87" y="2"/>
                  </a:lnTo>
                  <a:lnTo>
                    <a:pt x="85" y="2"/>
                  </a:lnTo>
                  <a:lnTo>
                    <a:pt x="82" y="5"/>
                  </a:lnTo>
                  <a:lnTo>
                    <a:pt x="78" y="7"/>
                  </a:lnTo>
                  <a:lnTo>
                    <a:pt x="75" y="10"/>
                  </a:lnTo>
                  <a:lnTo>
                    <a:pt x="75" y="12"/>
                  </a:lnTo>
                  <a:lnTo>
                    <a:pt x="75" y="14"/>
                  </a:lnTo>
                  <a:lnTo>
                    <a:pt x="75" y="17"/>
                  </a:lnTo>
                  <a:lnTo>
                    <a:pt x="75" y="17"/>
                  </a:lnTo>
                  <a:lnTo>
                    <a:pt x="73" y="19"/>
                  </a:lnTo>
                  <a:lnTo>
                    <a:pt x="66" y="21"/>
                  </a:lnTo>
                  <a:lnTo>
                    <a:pt x="54" y="28"/>
                  </a:lnTo>
                  <a:lnTo>
                    <a:pt x="45" y="43"/>
                  </a:lnTo>
                  <a:lnTo>
                    <a:pt x="38" y="50"/>
                  </a:lnTo>
                  <a:lnTo>
                    <a:pt x="33" y="52"/>
                  </a:lnTo>
                  <a:lnTo>
                    <a:pt x="28" y="52"/>
                  </a:lnTo>
                  <a:lnTo>
                    <a:pt x="26" y="50"/>
                  </a:lnTo>
                  <a:lnTo>
                    <a:pt x="26" y="47"/>
                  </a:lnTo>
                  <a:lnTo>
                    <a:pt x="23" y="47"/>
                  </a:lnTo>
                  <a:lnTo>
                    <a:pt x="23" y="47"/>
                  </a:lnTo>
                  <a:lnTo>
                    <a:pt x="21" y="47"/>
                  </a:lnTo>
                  <a:lnTo>
                    <a:pt x="16" y="47"/>
                  </a:lnTo>
                  <a:lnTo>
                    <a:pt x="14" y="50"/>
                  </a:lnTo>
                  <a:lnTo>
                    <a:pt x="12" y="50"/>
                  </a:lnTo>
                  <a:lnTo>
                    <a:pt x="9" y="47"/>
                  </a:lnTo>
                  <a:lnTo>
                    <a:pt x="7" y="47"/>
                  </a:lnTo>
                  <a:lnTo>
                    <a:pt x="0" y="45"/>
                  </a:lnTo>
                  <a:lnTo>
                    <a:pt x="0" y="45"/>
                  </a:lnTo>
                  <a:lnTo>
                    <a:pt x="0" y="45"/>
                  </a:lnTo>
                  <a:lnTo>
                    <a:pt x="0" y="47"/>
                  </a:lnTo>
                  <a:lnTo>
                    <a:pt x="0" y="50"/>
                  </a:lnTo>
                  <a:lnTo>
                    <a:pt x="0" y="52"/>
                  </a:lnTo>
                  <a:lnTo>
                    <a:pt x="0" y="52"/>
                  </a:lnTo>
                  <a:lnTo>
                    <a:pt x="2" y="54"/>
                  </a:lnTo>
                  <a:lnTo>
                    <a:pt x="4" y="57"/>
                  </a:lnTo>
                  <a:lnTo>
                    <a:pt x="7" y="59"/>
                  </a:lnTo>
                  <a:lnTo>
                    <a:pt x="9" y="62"/>
                  </a:lnTo>
                  <a:lnTo>
                    <a:pt x="9" y="64"/>
                  </a:lnTo>
                  <a:lnTo>
                    <a:pt x="9" y="64"/>
                  </a:lnTo>
                  <a:lnTo>
                    <a:pt x="12" y="66"/>
                  </a:lnTo>
                  <a:lnTo>
                    <a:pt x="14" y="71"/>
                  </a:lnTo>
                  <a:lnTo>
                    <a:pt x="14" y="73"/>
                  </a:lnTo>
                  <a:lnTo>
                    <a:pt x="16" y="76"/>
                  </a:lnTo>
                  <a:lnTo>
                    <a:pt x="19" y="78"/>
                  </a:lnTo>
                  <a:lnTo>
                    <a:pt x="19" y="78"/>
                  </a:lnTo>
                  <a:lnTo>
                    <a:pt x="21" y="80"/>
                  </a:lnTo>
                  <a:lnTo>
                    <a:pt x="26" y="90"/>
                  </a:lnTo>
                  <a:lnTo>
                    <a:pt x="30" y="92"/>
                  </a:lnTo>
                  <a:lnTo>
                    <a:pt x="33" y="95"/>
                  </a:lnTo>
                  <a:lnTo>
                    <a:pt x="35" y="95"/>
                  </a:lnTo>
                  <a:lnTo>
                    <a:pt x="38" y="97"/>
                  </a:lnTo>
                  <a:lnTo>
                    <a:pt x="38" y="99"/>
                  </a:lnTo>
                  <a:lnTo>
                    <a:pt x="38" y="99"/>
                  </a:lnTo>
                  <a:lnTo>
                    <a:pt x="40" y="102"/>
                  </a:lnTo>
                  <a:lnTo>
                    <a:pt x="42" y="104"/>
                  </a:lnTo>
                  <a:lnTo>
                    <a:pt x="47" y="107"/>
                  </a:lnTo>
                  <a:lnTo>
                    <a:pt x="45" y="109"/>
                  </a:lnTo>
                  <a:lnTo>
                    <a:pt x="45" y="114"/>
                  </a:lnTo>
                  <a:lnTo>
                    <a:pt x="47" y="116"/>
                  </a:lnTo>
                  <a:lnTo>
                    <a:pt x="47" y="121"/>
                  </a:lnTo>
                  <a:lnTo>
                    <a:pt x="52" y="123"/>
                  </a:lnTo>
                  <a:lnTo>
                    <a:pt x="54" y="125"/>
                  </a:lnTo>
                  <a:lnTo>
                    <a:pt x="59" y="128"/>
                  </a:lnTo>
                  <a:lnTo>
                    <a:pt x="61" y="125"/>
                  </a:lnTo>
                  <a:lnTo>
                    <a:pt x="66" y="128"/>
                  </a:lnTo>
                  <a:lnTo>
                    <a:pt x="68" y="128"/>
                  </a:lnTo>
                  <a:lnTo>
                    <a:pt x="73" y="130"/>
                  </a:lnTo>
                  <a:lnTo>
                    <a:pt x="75" y="130"/>
                  </a:lnTo>
                  <a:lnTo>
                    <a:pt x="75" y="133"/>
                  </a:lnTo>
                  <a:lnTo>
                    <a:pt x="75" y="135"/>
                  </a:lnTo>
                  <a:lnTo>
                    <a:pt x="78" y="135"/>
                  </a:lnTo>
                  <a:lnTo>
                    <a:pt x="80" y="137"/>
                  </a:lnTo>
                  <a:lnTo>
                    <a:pt x="87" y="137"/>
                  </a:lnTo>
                  <a:lnTo>
                    <a:pt x="92" y="137"/>
                  </a:lnTo>
                  <a:lnTo>
                    <a:pt x="92" y="140"/>
                  </a:lnTo>
                  <a:lnTo>
                    <a:pt x="97" y="140"/>
                  </a:lnTo>
                  <a:lnTo>
                    <a:pt x="99" y="142"/>
                  </a:lnTo>
                  <a:lnTo>
                    <a:pt x="101" y="144"/>
                  </a:lnTo>
                  <a:lnTo>
                    <a:pt x="104" y="142"/>
                  </a:lnTo>
                  <a:lnTo>
                    <a:pt x="111" y="142"/>
                  </a:lnTo>
                  <a:lnTo>
                    <a:pt x="116" y="142"/>
                  </a:lnTo>
                  <a:lnTo>
                    <a:pt x="120" y="147"/>
                  </a:lnTo>
                  <a:lnTo>
                    <a:pt x="142" y="123"/>
                  </a:lnTo>
                  <a:lnTo>
                    <a:pt x="142" y="116"/>
                  </a:lnTo>
                  <a:lnTo>
                    <a:pt x="144" y="114"/>
                  </a:lnTo>
                  <a:lnTo>
                    <a:pt x="144" y="109"/>
                  </a:lnTo>
                  <a:lnTo>
                    <a:pt x="146" y="107"/>
                  </a:lnTo>
                  <a:lnTo>
                    <a:pt x="144" y="102"/>
                  </a:lnTo>
                  <a:lnTo>
                    <a:pt x="144" y="99"/>
                  </a:lnTo>
                  <a:lnTo>
                    <a:pt x="149" y="99"/>
                  </a:lnTo>
                  <a:lnTo>
                    <a:pt x="149" y="97"/>
                  </a:lnTo>
                  <a:lnTo>
                    <a:pt x="153" y="95"/>
                  </a:lnTo>
                  <a:lnTo>
                    <a:pt x="156" y="90"/>
                  </a:lnTo>
                  <a:lnTo>
                    <a:pt x="153" y="88"/>
                  </a:lnTo>
                  <a:lnTo>
                    <a:pt x="151" y="85"/>
                  </a:lnTo>
                  <a:lnTo>
                    <a:pt x="151" y="80"/>
                  </a:lnTo>
                  <a:lnTo>
                    <a:pt x="153" y="80"/>
                  </a:lnTo>
                  <a:lnTo>
                    <a:pt x="153" y="76"/>
                  </a:lnTo>
                  <a:lnTo>
                    <a:pt x="151" y="73"/>
                  </a:lnTo>
                  <a:lnTo>
                    <a:pt x="151" y="71"/>
                  </a:lnTo>
                  <a:lnTo>
                    <a:pt x="153" y="71"/>
                  </a:lnTo>
                  <a:lnTo>
                    <a:pt x="153" y="66"/>
                  </a:lnTo>
                  <a:lnTo>
                    <a:pt x="153" y="62"/>
                  </a:lnTo>
                  <a:lnTo>
                    <a:pt x="156" y="62"/>
                  </a:lnTo>
                  <a:lnTo>
                    <a:pt x="158" y="57"/>
                  </a:lnTo>
                  <a:lnTo>
                    <a:pt x="153" y="57"/>
                  </a:lnTo>
                  <a:lnTo>
                    <a:pt x="153" y="57"/>
                  </a:lnTo>
                  <a:lnTo>
                    <a:pt x="156" y="52"/>
                  </a:lnTo>
                  <a:lnTo>
                    <a:pt x="156" y="47"/>
                  </a:lnTo>
                  <a:lnTo>
                    <a:pt x="156" y="43"/>
                  </a:lnTo>
                  <a:lnTo>
                    <a:pt x="156" y="40"/>
                  </a:lnTo>
                  <a:lnTo>
                    <a:pt x="156" y="38"/>
                  </a:lnTo>
                  <a:lnTo>
                    <a:pt x="158" y="36"/>
                  </a:lnTo>
                  <a:lnTo>
                    <a:pt x="156" y="33"/>
                  </a:lnTo>
                  <a:lnTo>
                    <a:pt x="158" y="28"/>
                  </a:lnTo>
                  <a:lnTo>
                    <a:pt x="158" y="26"/>
                  </a:lnTo>
                  <a:lnTo>
                    <a:pt x="153" y="26"/>
                  </a:lnTo>
                  <a:lnTo>
                    <a:pt x="151" y="24"/>
                  </a:lnTo>
                  <a:lnTo>
                    <a:pt x="149" y="21"/>
                  </a:lnTo>
                  <a:lnTo>
                    <a:pt x="142" y="19"/>
                  </a:lnTo>
                  <a:lnTo>
                    <a:pt x="137" y="19"/>
                  </a:lnTo>
                  <a:lnTo>
                    <a:pt x="135" y="14"/>
                  </a:lnTo>
                  <a:lnTo>
                    <a:pt x="127" y="12"/>
                  </a:lnTo>
                  <a:lnTo>
                    <a:pt x="123" y="10"/>
                  </a:lnTo>
                  <a:lnTo>
                    <a:pt x="123" y="12"/>
                  </a:lnTo>
                  <a:lnTo>
                    <a:pt x="120" y="12"/>
                  </a:lnTo>
                  <a:lnTo>
                    <a:pt x="118" y="10"/>
                  </a:lnTo>
                  <a:lnTo>
                    <a:pt x="116" y="10"/>
                  </a:lnTo>
                  <a:lnTo>
                    <a:pt x="108" y="10"/>
                  </a:lnTo>
                  <a:lnTo>
                    <a:pt x="108" y="2"/>
                  </a:lnTo>
                  <a:lnTo>
                    <a:pt x="106" y="2"/>
                  </a:lnTo>
                  <a:lnTo>
                    <a:pt x="106" y="2"/>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683" name="Freeform 979"/>
            <p:cNvSpPr>
              <a:spLocks/>
            </p:cNvSpPr>
            <p:nvPr/>
          </p:nvSpPr>
          <p:spPr bwMode="auto">
            <a:xfrm>
              <a:off x="6380097" y="5084724"/>
              <a:ext cx="227994" cy="229188"/>
            </a:xfrm>
            <a:custGeom>
              <a:avLst/>
              <a:gdLst>
                <a:gd name="T0" fmla="*/ 186 w 191"/>
                <a:gd name="T1" fmla="*/ 85 h 192"/>
                <a:gd name="T2" fmla="*/ 177 w 191"/>
                <a:gd name="T3" fmla="*/ 83 h 192"/>
                <a:gd name="T4" fmla="*/ 165 w 191"/>
                <a:gd name="T5" fmla="*/ 80 h 192"/>
                <a:gd name="T6" fmla="*/ 158 w 191"/>
                <a:gd name="T7" fmla="*/ 71 h 192"/>
                <a:gd name="T8" fmla="*/ 158 w 191"/>
                <a:gd name="T9" fmla="*/ 62 h 192"/>
                <a:gd name="T10" fmla="*/ 149 w 191"/>
                <a:gd name="T11" fmla="*/ 54 h 192"/>
                <a:gd name="T12" fmla="*/ 146 w 191"/>
                <a:gd name="T13" fmla="*/ 50 h 192"/>
                <a:gd name="T14" fmla="*/ 137 w 191"/>
                <a:gd name="T15" fmla="*/ 45 h 192"/>
                <a:gd name="T16" fmla="*/ 130 w 191"/>
                <a:gd name="T17" fmla="*/ 33 h 192"/>
                <a:gd name="T18" fmla="*/ 125 w 191"/>
                <a:gd name="T19" fmla="*/ 26 h 192"/>
                <a:gd name="T20" fmla="*/ 120 w 191"/>
                <a:gd name="T21" fmla="*/ 19 h 192"/>
                <a:gd name="T22" fmla="*/ 115 w 191"/>
                <a:gd name="T23" fmla="*/ 12 h 192"/>
                <a:gd name="T24" fmla="*/ 111 w 191"/>
                <a:gd name="T25" fmla="*/ 7 h 192"/>
                <a:gd name="T26" fmla="*/ 111 w 191"/>
                <a:gd name="T27" fmla="*/ 0 h 192"/>
                <a:gd name="T28" fmla="*/ 106 w 191"/>
                <a:gd name="T29" fmla="*/ 2 h 192"/>
                <a:gd name="T30" fmla="*/ 94 w 191"/>
                <a:gd name="T31" fmla="*/ 5 h 192"/>
                <a:gd name="T32" fmla="*/ 85 w 191"/>
                <a:gd name="T33" fmla="*/ 9 h 192"/>
                <a:gd name="T34" fmla="*/ 73 w 191"/>
                <a:gd name="T35" fmla="*/ 19 h 192"/>
                <a:gd name="T36" fmla="*/ 73 w 191"/>
                <a:gd name="T37" fmla="*/ 12 h 192"/>
                <a:gd name="T38" fmla="*/ 68 w 191"/>
                <a:gd name="T39" fmla="*/ 9 h 192"/>
                <a:gd name="T40" fmla="*/ 40 w 191"/>
                <a:gd name="T41" fmla="*/ 17 h 192"/>
                <a:gd name="T42" fmla="*/ 4 w 191"/>
                <a:gd name="T43" fmla="*/ 88 h 192"/>
                <a:gd name="T44" fmla="*/ 0 w 191"/>
                <a:gd name="T45" fmla="*/ 154 h 192"/>
                <a:gd name="T46" fmla="*/ 9 w 191"/>
                <a:gd name="T47" fmla="*/ 163 h 192"/>
                <a:gd name="T48" fmla="*/ 11 w 191"/>
                <a:gd name="T49" fmla="*/ 187 h 192"/>
                <a:gd name="T50" fmla="*/ 21 w 191"/>
                <a:gd name="T51" fmla="*/ 192 h 192"/>
                <a:gd name="T52" fmla="*/ 33 w 191"/>
                <a:gd name="T53" fmla="*/ 189 h 192"/>
                <a:gd name="T54" fmla="*/ 42 w 191"/>
                <a:gd name="T55" fmla="*/ 182 h 192"/>
                <a:gd name="T56" fmla="*/ 56 w 191"/>
                <a:gd name="T57" fmla="*/ 168 h 192"/>
                <a:gd name="T58" fmla="*/ 73 w 191"/>
                <a:gd name="T59" fmla="*/ 163 h 192"/>
                <a:gd name="T60" fmla="*/ 85 w 191"/>
                <a:gd name="T61" fmla="*/ 170 h 192"/>
                <a:gd name="T62" fmla="*/ 97 w 191"/>
                <a:gd name="T63" fmla="*/ 168 h 192"/>
                <a:gd name="T64" fmla="*/ 106 w 191"/>
                <a:gd name="T65" fmla="*/ 170 h 192"/>
                <a:gd name="T66" fmla="*/ 113 w 191"/>
                <a:gd name="T67" fmla="*/ 168 h 192"/>
                <a:gd name="T68" fmla="*/ 115 w 191"/>
                <a:gd name="T69" fmla="*/ 159 h 192"/>
                <a:gd name="T70" fmla="*/ 120 w 191"/>
                <a:gd name="T71" fmla="*/ 149 h 192"/>
                <a:gd name="T72" fmla="*/ 127 w 191"/>
                <a:gd name="T73" fmla="*/ 144 h 192"/>
                <a:gd name="T74" fmla="*/ 132 w 191"/>
                <a:gd name="T75" fmla="*/ 140 h 192"/>
                <a:gd name="T76" fmla="*/ 139 w 191"/>
                <a:gd name="T77" fmla="*/ 137 h 192"/>
                <a:gd name="T78" fmla="*/ 139 w 191"/>
                <a:gd name="T79" fmla="*/ 128 h 192"/>
                <a:gd name="T80" fmla="*/ 149 w 191"/>
                <a:gd name="T81" fmla="*/ 118 h 192"/>
                <a:gd name="T82" fmla="*/ 156 w 191"/>
                <a:gd name="T83" fmla="*/ 114 h 192"/>
                <a:gd name="T84" fmla="*/ 163 w 191"/>
                <a:gd name="T85" fmla="*/ 106 h 192"/>
                <a:gd name="T86" fmla="*/ 170 w 191"/>
                <a:gd name="T87" fmla="*/ 106 h 192"/>
                <a:gd name="T88" fmla="*/ 179 w 191"/>
                <a:gd name="T89" fmla="*/ 102 h 192"/>
                <a:gd name="T90" fmla="*/ 182 w 191"/>
                <a:gd name="T91" fmla="*/ 95 h 192"/>
                <a:gd name="T92" fmla="*/ 191 w 191"/>
                <a:gd name="T93" fmla="*/ 92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91" h="192">
                  <a:moveTo>
                    <a:pt x="186" y="90"/>
                  </a:moveTo>
                  <a:lnTo>
                    <a:pt x="186" y="88"/>
                  </a:lnTo>
                  <a:lnTo>
                    <a:pt x="186" y="85"/>
                  </a:lnTo>
                  <a:lnTo>
                    <a:pt x="184" y="85"/>
                  </a:lnTo>
                  <a:lnTo>
                    <a:pt x="179" y="83"/>
                  </a:lnTo>
                  <a:lnTo>
                    <a:pt x="177" y="83"/>
                  </a:lnTo>
                  <a:lnTo>
                    <a:pt x="172" y="80"/>
                  </a:lnTo>
                  <a:lnTo>
                    <a:pt x="170" y="83"/>
                  </a:lnTo>
                  <a:lnTo>
                    <a:pt x="165" y="80"/>
                  </a:lnTo>
                  <a:lnTo>
                    <a:pt x="163" y="78"/>
                  </a:lnTo>
                  <a:lnTo>
                    <a:pt x="158" y="76"/>
                  </a:lnTo>
                  <a:lnTo>
                    <a:pt x="158" y="71"/>
                  </a:lnTo>
                  <a:lnTo>
                    <a:pt x="156" y="69"/>
                  </a:lnTo>
                  <a:lnTo>
                    <a:pt x="156" y="64"/>
                  </a:lnTo>
                  <a:lnTo>
                    <a:pt x="158" y="62"/>
                  </a:lnTo>
                  <a:lnTo>
                    <a:pt x="153" y="59"/>
                  </a:lnTo>
                  <a:lnTo>
                    <a:pt x="151" y="57"/>
                  </a:lnTo>
                  <a:lnTo>
                    <a:pt x="149" y="54"/>
                  </a:lnTo>
                  <a:lnTo>
                    <a:pt x="149" y="54"/>
                  </a:lnTo>
                  <a:lnTo>
                    <a:pt x="149" y="52"/>
                  </a:lnTo>
                  <a:lnTo>
                    <a:pt x="146" y="50"/>
                  </a:lnTo>
                  <a:lnTo>
                    <a:pt x="144" y="50"/>
                  </a:lnTo>
                  <a:lnTo>
                    <a:pt x="141" y="47"/>
                  </a:lnTo>
                  <a:lnTo>
                    <a:pt x="137" y="45"/>
                  </a:lnTo>
                  <a:lnTo>
                    <a:pt x="132" y="35"/>
                  </a:lnTo>
                  <a:lnTo>
                    <a:pt x="130" y="33"/>
                  </a:lnTo>
                  <a:lnTo>
                    <a:pt x="130" y="33"/>
                  </a:lnTo>
                  <a:lnTo>
                    <a:pt x="127" y="31"/>
                  </a:lnTo>
                  <a:lnTo>
                    <a:pt x="125" y="28"/>
                  </a:lnTo>
                  <a:lnTo>
                    <a:pt x="125" y="26"/>
                  </a:lnTo>
                  <a:lnTo>
                    <a:pt x="123" y="21"/>
                  </a:lnTo>
                  <a:lnTo>
                    <a:pt x="120" y="19"/>
                  </a:lnTo>
                  <a:lnTo>
                    <a:pt x="120" y="19"/>
                  </a:lnTo>
                  <a:lnTo>
                    <a:pt x="120" y="17"/>
                  </a:lnTo>
                  <a:lnTo>
                    <a:pt x="118" y="14"/>
                  </a:lnTo>
                  <a:lnTo>
                    <a:pt x="115" y="12"/>
                  </a:lnTo>
                  <a:lnTo>
                    <a:pt x="113" y="9"/>
                  </a:lnTo>
                  <a:lnTo>
                    <a:pt x="111" y="7"/>
                  </a:lnTo>
                  <a:lnTo>
                    <a:pt x="111" y="7"/>
                  </a:lnTo>
                  <a:lnTo>
                    <a:pt x="111" y="5"/>
                  </a:lnTo>
                  <a:lnTo>
                    <a:pt x="111" y="2"/>
                  </a:lnTo>
                  <a:lnTo>
                    <a:pt x="111" y="0"/>
                  </a:lnTo>
                  <a:lnTo>
                    <a:pt x="111" y="0"/>
                  </a:lnTo>
                  <a:lnTo>
                    <a:pt x="111" y="0"/>
                  </a:lnTo>
                  <a:lnTo>
                    <a:pt x="106" y="2"/>
                  </a:lnTo>
                  <a:lnTo>
                    <a:pt x="99" y="5"/>
                  </a:lnTo>
                  <a:lnTo>
                    <a:pt x="97" y="7"/>
                  </a:lnTo>
                  <a:lnTo>
                    <a:pt x="94" y="5"/>
                  </a:lnTo>
                  <a:lnTo>
                    <a:pt x="92" y="5"/>
                  </a:lnTo>
                  <a:lnTo>
                    <a:pt x="89" y="5"/>
                  </a:lnTo>
                  <a:lnTo>
                    <a:pt x="85" y="9"/>
                  </a:lnTo>
                  <a:lnTo>
                    <a:pt x="80" y="14"/>
                  </a:lnTo>
                  <a:lnTo>
                    <a:pt x="73" y="19"/>
                  </a:lnTo>
                  <a:lnTo>
                    <a:pt x="73" y="19"/>
                  </a:lnTo>
                  <a:lnTo>
                    <a:pt x="73" y="14"/>
                  </a:lnTo>
                  <a:lnTo>
                    <a:pt x="73" y="14"/>
                  </a:lnTo>
                  <a:lnTo>
                    <a:pt x="73" y="12"/>
                  </a:lnTo>
                  <a:lnTo>
                    <a:pt x="71" y="9"/>
                  </a:lnTo>
                  <a:lnTo>
                    <a:pt x="71" y="9"/>
                  </a:lnTo>
                  <a:lnTo>
                    <a:pt x="68" y="9"/>
                  </a:lnTo>
                  <a:lnTo>
                    <a:pt x="66" y="9"/>
                  </a:lnTo>
                  <a:lnTo>
                    <a:pt x="61" y="12"/>
                  </a:lnTo>
                  <a:lnTo>
                    <a:pt x="40" y="17"/>
                  </a:lnTo>
                  <a:lnTo>
                    <a:pt x="26" y="14"/>
                  </a:lnTo>
                  <a:lnTo>
                    <a:pt x="21" y="88"/>
                  </a:lnTo>
                  <a:lnTo>
                    <a:pt x="4" y="88"/>
                  </a:lnTo>
                  <a:lnTo>
                    <a:pt x="0" y="151"/>
                  </a:lnTo>
                  <a:lnTo>
                    <a:pt x="0" y="154"/>
                  </a:lnTo>
                  <a:lnTo>
                    <a:pt x="0" y="154"/>
                  </a:lnTo>
                  <a:lnTo>
                    <a:pt x="0" y="154"/>
                  </a:lnTo>
                  <a:lnTo>
                    <a:pt x="7" y="159"/>
                  </a:lnTo>
                  <a:lnTo>
                    <a:pt x="9" y="163"/>
                  </a:lnTo>
                  <a:lnTo>
                    <a:pt x="14" y="175"/>
                  </a:lnTo>
                  <a:lnTo>
                    <a:pt x="14" y="180"/>
                  </a:lnTo>
                  <a:lnTo>
                    <a:pt x="11" y="187"/>
                  </a:lnTo>
                  <a:lnTo>
                    <a:pt x="11" y="192"/>
                  </a:lnTo>
                  <a:lnTo>
                    <a:pt x="16" y="189"/>
                  </a:lnTo>
                  <a:lnTo>
                    <a:pt x="21" y="192"/>
                  </a:lnTo>
                  <a:lnTo>
                    <a:pt x="26" y="189"/>
                  </a:lnTo>
                  <a:lnTo>
                    <a:pt x="30" y="189"/>
                  </a:lnTo>
                  <a:lnTo>
                    <a:pt x="33" y="189"/>
                  </a:lnTo>
                  <a:lnTo>
                    <a:pt x="37" y="187"/>
                  </a:lnTo>
                  <a:lnTo>
                    <a:pt x="42" y="185"/>
                  </a:lnTo>
                  <a:lnTo>
                    <a:pt x="42" y="182"/>
                  </a:lnTo>
                  <a:lnTo>
                    <a:pt x="49" y="180"/>
                  </a:lnTo>
                  <a:lnTo>
                    <a:pt x="54" y="175"/>
                  </a:lnTo>
                  <a:lnTo>
                    <a:pt x="56" y="168"/>
                  </a:lnTo>
                  <a:lnTo>
                    <a:pt x="61" y="163"/>
                  </a:lnTo>
                  <a:lnTo>
                    <a:pt x="66" y="161"/>
                  </a:lnTo>
                  <a:lnTo>
                    <a:pt x="73" y="163"/>
                  </a:lnTo>
                  <a:lnTo>
                    <a:pt x="75" y="166"/>
                  </a:lnTo>
                  <a:lnTo>
                    <a:pt x="78" y="166"/>
                  </a:lnTo>
                  <a:lnTo>
                    <a:pt x="85" y="170"/>
                  </a:lnTo>
                  <a:lnTo>
                    <a:pt x="89" y="168"/>
                  </a:lnTo>
                  <a:lnTo>
                    <a:pt x="92" y="170"/>
                  </a:lnTo>
                  <a:lnTo>
                    <a:pt x="97" y="168"/>
                  </a:lnTo>
                  <a:lnTo>
                    <a:pt x="101" y="168"/>
                  </a:lnTo>
                  <a:lnTo>
                    <a:pt x="104" y="168"/>
                  </a:lnTo>
                  <a:lnTo>
                    <a:pt x="106" y="170"/>
                  </a:lnTo>
                  <a:lnTo>
                    <a:pt x="108" y="173"/>
                  </a:lnTo>
                  <a:lnTo>
                    <a:pt x="113" y="168"/>
                  </a:lnTo>
                  <a:lnTo>
                    <a:pt x="113" y="168"/>
                  </a:lnTo>
                  <a:lnTo>
                    <a:pt x="113" y="163"/>
                  </a:lnTo>
                  <a:lnTo>
                    <a:pt x="113" y="161"/>
                  </a:lnTo>
                  <a:lnTo>
                    <a:pt x="115" y="159"/>
                  </a:lnTo>
                  <a:lnTo>
                    <a:pt x="115" y="154"/>
                  </a:lnTo>
                  <a:lnTo>
                    <a:pt x="118" y="151"/>
                  </a:lnTo>
                  <a:lnTo>
                    <a:pt x="120" y="149"/>
                  </a:lnTo>
                  <a:lnTo>
                    <a:pt x="123" y="147"/>
                  </a:lnTo>
                  <a:lnTo>
                    <a:pt x="127" y="147"/>
                  </a:lnTo>
                  <a:lnTo>
                    <a:pt x="127" y="144"/>
                  </a:lnTo>
                  <a:lnTo>
                    <a:pt x="130" y="144"/>
                  </a:lnTo>
                  <a:lnTo>
                    <a:pt x="130" y="142"/>
                  </a:lnTo>
                  <a:lnTo>
                    <a:pt x="132" y="140"/>
                  </a:lnTo>
                  <a:lnTo>
                    <a:pt x="134" y="140"/>
                  </a:lnTo>
                  <a:lnTo>
                    <a:pt x="137" y="137"/>
                  </a:lnTo>
                  <a:lnTo>
                    <a:pt x="139" y="137"/>
                  </a:lnTo>
                  <a:lnTo>
                    <a:pt x="139" y="133"/>
                  </a:lnTo>
                  <a:lnTo>
                    <a:pt x="139" y="133"/>
                  </a:lnTo>
                  <a:lnTo>
                    <a:pt x="139" y="128"/>
                  </a:lnTo>
                  <a:lnTo>
                    <a:pt x="144" y="121"/>
                  </a:lnTo>
                  <a:lnTo>
                    <a:pt x="146" y="118"/>
                  </a:lnTo>
                  <a:lnTo>
                    <a:pt x="149" y="118"/>
                  </a:lnTo>
                  <a:lnTo>
                    <a:pt x="151" y="116"/>
                  </a:lnTo>
                  <a:lnTo>
                    <a:pt x="153" y="114"/>
                  </a:lnTo>
                  <a:lnTo>
                    <a:pt x="156" y="114"/>
                  </a:lnTo>
                  <a:lnTo>
                    <a:pt x="158" y="111"/>
                  </a:lnTo>
                  <a:lnTo>
                    <a:pt x="158" y="109"/>
                  </a:lnTo>
                  <a:lnTo>
                    <a:pt x="163" y="106"/>
                  </a:lnTo>
                  <a:lnTo>
                    <a:pt x="167" y="104"/>
                  </a:lnTo>
                  <a:lnTo>
                    <a:pt x="170" y="106"/>
                  </a:lnTo>
                  <a:lnTo>
                    <a:pt x="170" y="106"/>
                  </a:lnTo>
                  <a:lnTo>
                    <a:pt x="175" y="104"/>
                  </a:lnTo>
                  <a:lnTo>
                    <a:pt x="177" y="102"/>
                  </a:lnTo>
                  <a:lnTo>
                    <a:pt x="179" y="102"/>
                  </a:lnTo>
                  <a:lnTo>
                    <a:pt x="182" y="99"/>
                  </a:lnTo>
                  <a:lnTo>
                    <a:pt x="182" y="97"/>
                  </a:lnTo>
                  <a:lnTo>
                    <a:pt x="182" y="95"/>
                  </a:lnTo>
                  <a:lnTo>
                    <a:pt x="186" y="95"/>
                  </a:lnTo>
                  <a:lnTo>
                    <a:pt x="189" y="92"/>
                  </a:lnTo>
                  <a:lnTo>
                    <a:pt x="191" y="92"/>
                  </a:lnTo>
                  <a:lnTo>
                    <a:pt x="189" y="90"/>
                  </a:lnTo>
                  <a:lnTo>
                    <a:pt x="186" y="90"/>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684" name="Freeform 980"/>
            <p:cNvSpPr>
              <a:spLocks/>
            </p:cNvSpPr>
            <p:nvPr/>
          </p:nvSpPr>
          <p:spPr bwMode="auto">
            <a:xfrm>
              <a:off x="6184333" y="5064431"/>
              <a:ext cx="328264" cy="305584"/>
            </a:xfrm>
            <a:custGeom>
              <a:avLst/>
              <a:gdLst>
                <a:gd name="T0" fmla="*/ 95 w 275"/>
                <a:gd name="T1" fmla="*/ 242 h 256"/>
                <a:gd name="T2" fmla="*/ 104 w 275"/>
                <a:gd name="T3" fmla="*/ 239 h 256"/>
                <a:gd name="T4" fmla="*/ 109 w 275"/>
                <a:gd name="T5" fmla="*/ 251 h 256"/>
                <a:gd name="T6" fmla="*/ 123 w 275"/>
                <a:gd name="T7" fmla="*/ 254 h 256"/>
                <a:gd name="T8" fmla="*/ 130 w 275"/>
                <a:gd name="T9" fmla="*/ 254 h 256"/>
                <a:gd name="T10" fmla="*/ 140 w 275"/>
                <a:gd name="T11" fmla="*/ 256 h 256"/>
                <a:gd name="T12" fmla="*/ 142 w 275"/>
                <a:gd name="T13" fmla="*/ 251 h 256"/>
                <a:gd name="T14" fmla="*/ 154 w 275"/>
                <a:gd name="T15" fmla="*/ 244 h 256"/>
                <a:gd name="T16" fmla="*/ 164 w 275"/>
                <a:gd name="T17" fmla="*/ 171 h 256"/>
                <a:gd name="T18" fmla="*/ 168 w 275"/>
                <a:gd name="T19" fmla="*/ 105 h 256"/>
                <a:gd name="T20" fmla="*/ 204 w 275"/>
                <a:gd name="T21" fmla="*/ 34 h 256"/>
                <a:gd name="T22" fmla="*/ 232 w 275"/>
                <a:gd name="T23" fmla="*/ 26 h 256"/>
                <a:gd name="T24" fmla="*/ 237 w 275"/>
                <a:gd name="T25" fmla="*/ 29 h 256"/>
                <a:gd name="T26" fmla="*/ 237 w 275"/>
                <a:gd name="T27" fmla="*/ 36 h 256"/>
                <a:gd name="T28" fmla="*/ 249 w 275"/>
                <a:gd name="T29" fmla="*/ 26 h 256"/>
                <a:gd name="T30" fmla="*/ 258 w 275"/>
                <a:gd name="T31" fmla="*/ 22 h 256"/>
                <a:gd name="T32" fmla="*/ 270 w 275"/>
                <a:gd name="T33" fmla="*/ 19 h 256"/>
                <a:gd name="T34" fmla="*/ 270 w 275"/>
                <a:gd name="T35" fmla="*/ 15 h 256"/>
                <a:gd name="T36" fmla="*/ 265 w 275"/>
                <a:gd name="T37" fmla="*/ 12 h 256"/>
                <a:gd name="T38" fmla="*/ 258 w 275"/>
                <a:gd name="T39" fmla="*/ 12 h 256"/>
                <a:gd name="T40" fmla="*/ 206 w 275"/>
                <a:gd name="T41" fmla="*/ 24 h 256"/>
                <a:gd name="T42" fmla="*/ 201 w 275"/>
                <a:gd name="T43" fmla="*/ 24 h 256"/>
                <a:gd name="T44" fmla="*/ 197 w 275"/>
                <a:gd name="T45" fmla="*/ 22 h 256"/>
                <a:gd name="T46" fmla="*/ 192 w 275"/>
                <a:gd name="T47" fmla="*/ 22 h 256"/>
                <a:gd name="T48" fmla="*/ 187 w 275"/>
                <a:gd name="T49" fmla="*/ 24 h 256"/>
                <a:gd name="T50" fmla="*/ 175 w 275"/>
                <a:gd name="T51" fmla="*/ 17 h 256"/>
                <a:gd name="T52" fmla="*/ 171 w 275"/>
                <a:gd name="T53" fmla="*/ 19 h 256"/>
                <a:gd name="T54" fmla="*/ 161 w 275"/>
                <a:gd name="T55" fmla="*/ 19 h 256"/>
                <a:gd name="T56" fmla="*/ 154 w 275"/>
                <a:gd name="T57" fmla="*/ 19 h 256"/>
                <a:gd name="T58" fmla="*/ 145 w 275"/>
                <a:gd name="T59" fmla="*/ 17 h 256"/>
                <a:gd name="T60" fmla="*/ 138 w 275"/>
                <a:gd name="T61" fmla="*/ 10 h 256"/>
                <a:gd name="T62" fmla="*/ 57 w 275"/>
                <a:gd name="T63" fmla="*/ 8 h 256"/>
                <a:gd name="T64" fmla="*/ 52 w 275"/>
                <a:gd name="T65" fmla="*/ 10 h 256"/>
                <a:gd name="T66" fmla="*/ 41 w 275"/>
                <a:gd name="T67" fmla="*/ 8 h 256"/>
                <a:gd name="T68" fmla="*/ 36 w 275"/>
                <a:gd name="T69" fmla="*/ 3 h 256"/>
                <a:gd name="T70" fmla="*/ 34 w 275"/>
                <a:gd name="T71" fmla="*/ 0 h 256"/>
                <a:gd name="T72" fmla="*/ 26 w 275"/>
                <a:gd name="T73" fmla="*/ 0 h 256"/>
                <a:gd name="T74" fmla="*/ 17 w 275"/>
                <a:gd name="T75" fmla="*/ 8 h 256"/>
                <a:gd name="T76" fmla="*/ 8 w 275"/>
                <a:gd name="T77" fmla="*/ 5 h 256"/>
                <a:gd name="T78" fmla="*/ 5 w 275"/>
                <a:gd name="T79" fmla="*/ 10 h 256"/>
                <a:gd name="T80" fmla="*/ 0 w 275"/>
                <a:gd name="T81" fmla="*/ 8 h 256"/>
                <a:gd name="T82" fmla="*/ 19 w 275"/>
                <a:gd name="T83" fmla="*/ 50 h 256"/>
                <a:gd name="T84" fmla="*/ 41 w 275"/>
                <a:gd name="T85" fmla="*/ 95 h 256"/>
                <a:gd name="T86" fmla="*/ 52 w 275"/>
                <a:gd name="T87" fmla="*/ 126 h 256"/>
                <a:gd name="T88" fmla="*/ 52 w 275"/>
                <a:gd name="T89" fmla="*/ 152 h 256"/>
                <a:gd name="T90" fmla="*/ 60 w 275"/>
                <a:gd name="T91" fmla="*/ 183 h 256"/>
                <a:gd name="T92" fmla="*/ 62 w 275"/>
                <a:gd name="T93" fmla="*/ 199 h 256"/>
                <a:gd name="T94" fmla="*/ 64 w 275"/>
                <a:gd name="T95" fmla="*/ 204 h 256"/>
                <a:gd name="T96" fmla="*/ 67 w 275"/>
                <a:gd name="T97" fmla="*/ 221 h 256"/>
                <a:gd name="T98" fmla="*/ 81 w 275"/>
                <a:gd name="T99" fmla="*/ 239 h 256"/>
                <a:gd name="T100" fmla="*/ 93 w 275"/>
                <a:gd name="T101" fmla="*/ 247 h 2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75" h="256">
                  <a:moveTo>
                    <a:pt x="97" y="244"/>
                  </a:moveTo>
                  <a:lnTo>
                    <a:pt x="97" y="242"/>
                  </a:lnTo>
                  <a:lnTo>
                    <a:pt x="95" y="242"/>
                  </a:lnTo>
                  <a:lnTo>
                    <a:pt x="97" y="237"/>
                  </a:lnTo>
                  <a:lnTo>
                    <a:pt x="102" y="237"/>
                  </a:lnTo>
                  <a:lnTo>
                    <a:pt x="104" y="239"/>
                  </a:lnTo>
                  <a:lnTo>
                    <a:pt x="109" y="239"/>
                  </a:lnTo>
                  <a:lnTo>
                    <a:pt x="107" y="244"/>
                  </a:lnTo>
                  <a:lnTo>
                    <a:pt x="109" y="251"/>
                  </a:lnTo>
                  <a:lnTo>
                    <a:pt x="116" y="251"/>
                  </a:lnTo>
                  <a:lnTo>
                    <a:pt x="121" y="254"/>
                  </a:lnTo>
                  <a:lnTo>
                    <a:pt x="123" y="254"/>
                  </a:lnTo>
                  <a:lnTo>
                    <a:pt x="126" y="254"/>
                  </a:lnTo>
                  <a:lnTo>
                    <a:pt x="130" y="256"/>
                  </a:lnTo>
                  <a:lnTo>
                    <a:pt x="130" y="254"/>
                  </a:lnTo>
                  <a:lnTo>
                    <a:pt x="135" y="254"/>
                  </a:lnTo>
                  <a:lnTo>
                    <a:pt x="135" y="256"/>
                  </a:lnTo>
                  <a:lnTo>
                    <a:pt x="140" y="256"/>
                  </a:lnTo>
                  <a:lnTo>
                    <a:pt x="142" y="256"/>
                  </a:lnTo>
                  <a:lnTo>
                    <a:pt x="142" y="254"/>
                  </a:lnTo>
                  <a:lnTo>
                    <a:pt x="142" y="251"/>
                  </a:lnTo>
                  <a:lnTo>
                    <a:pt x="145" y="249"/>
                  </a:lnTo>
                  <a:lnTo>
                    <a:pt x="147" y="247"/>
                  </a:lnTo>
                  <a:lnTo>
                    <a:pt x="154" y="244"/>
                  </a:lnTo>
                  <a:lnTo>
                    <a:pt x="159" y="244"/>
                  </a:lnTo>
                  <a:lnTo>
                    <a:pt x="161" y="244"/>
                  </a:lnTo>
                  <a:lnTo>
                    <a:pt x="164" y="171"/>
                  </a:lnTo>
                  <a:lnTo>
                    <a:pt x="164" y="171"/>
                  </a:lnTo>
                  <a:lnTo>
                    <a:pt x="164" y="168"/>
                  </a:lnTo>
                  <a:lnTo>
                    <a:pt x="168" y="105"/>
                  </a:lnTo>
                  <a:lnTo>
                    <a:pt x="185" y="105"/>
                  </a:lnTo>
                  <a:lnTo>
                    <a:pt x="190" y="31"/>
                  </a:lnTo>
                  <a:lnTo>
                    <a:pt x="204" y="34"/>
                  </a:lnTo>
                  <a:lnTo>
                    <a:pt x="225" y="29"/>
                  </a:lnTo>
                  <a:lnTo>
                    <a:pt x="230" y="26"/>
                  </a:lnTo>
                  <a:lnTo>
                    <a:pt x="232" y="26"/>
                  </a:lnTo>
                  <a:lnTo>
                    <a:pt x="235" y="26"/>
                  </a:lnTo>
                  <a:lnTo>
                    <a:pt x="235" y="26"/>
                  </a:lnTo>
                  <a:lnTo>
                    <a:pt x="237" y="29"/>
                  </a:lnTo>
                  <a:lnTo>
                    <a:pt x="237" y="31"/>
                  </a:lnTo>
                  <a:lnTo>
                    <a:pt x="237" y="31"/>
                  </a:lnTo>
                  <a:lnTo>
                    <a:pt x="237" y="36"/>
                  </a:lnTo>
                  <a:lnTo>
                    <a:pt x="237" y="36"/>
                  </a:lnTo>
                  <a:lnTo>
                    <a:pt x="244" y="31"/>
                  </a:lnTo>
                  <a:lnTo>
                    <a:pt x="249" y="26"/>
                  </a:lnTo>
                  <a:lnTo>
                    <a:pt x="253" y="22"/>
                  </a:lnTo>
                  <a:lnTo>
                    <a:pt x="256" y="22"/>
                  </a:lnTo>
                  <a:lnTo>
                    <a:pt x="258" y="22"/>
                  </a:lnTo>
                  <a:lnTo>
                    <a:pt x="261" y="24"/>
                  </a:lnTo>
                  <a:lnTo>
                    <a:pt x="263" y="22"/>
                  </a:lnTo>
                  <a:lnTo>
                    <a:pt x="270" y="19"/>
                  </a:lnTo>
                  <a:lnTo>
                    <a:pt x="275" y="17"/>
                  </a:lnTo>
                  <a:lnTo>
                    <a:pt x="270" y="15"/>
                  </a:lnTo>
                  <a:lnTo>
                    <a:pt x="270" y="15"/>
                  </a:lnTo>
                  <a:lnTo>
                    <a:pt x="270" y="12"/>
                  </a:lnTo>
                  <a:lnTo>
                    <a:pt x="268" y="12"/>
                  </a:lnTo>
                  <a:lnTo>
                    <a:pt x="265" y="12"/>
                  </a:lnTo>
                  <a:lnTo>
                    <a:pt x="265" y="12"/>
                  </a:lnTo>
                  <a:lnTo>
                    <a:pt x="263" y="12"/>
                  </a:lnTo>
                  <a:lnTo>
                    <a:pt x="258" y="12"/>
                  </a:lnTo>
                  <a:lnTo>
                    <a:pt x="256" y="12"/>
                  </a:lnTo>
                  <a:lnTo>
                    <a:pt x="237" y="17"/>
                  </a:lnTo>
                  <a:lnTo>
                    <a:pt x="206" y="24"/>
                  </a:lnTo>
                  <a:lnTo>
                    <a:pt x="204" y="24"/>
                  </a:lnTo>
                  <a:lnTo>
                    <a:pt x="201" y="24"/>
                  </a:lnTo>
                  <a:lnTo>
                    <a:pt x="201" y="24"/>
                  </a:lnTo>
                  <a:lnTo>
                    <a:pt x="199" y="24"/>
                  </a:lnTo>
                  <a:lnTo>
                    <a:pt x="199" y="24"/>
                  </a:lnTo>
                  <a:lnTo>
                    <a:pt x="197" y="22"/>
                  </a:lnTo>
                  <a:lnTo>
                    <a:pt x="194" y="22"/>
                  </a:lnTo>
                  <a:lnTo>
                    <a:pt x="194" y="22"/>
                  </a:lnTo>
                  <a:lnTo>
                    <a:pt x="192" y="22"/>
                  </a:lnTo>
                  <a:lnTo>
                    <a:pt x="190" y="22"/>
                  </a:lnTo>
                  <a:lnTo>
                    <a:pt x="190" y="22"/>
                  </a:lnTo>
                  <a:lnTo>
                    <a:pt x="187" y="24"/>
                  </a:lnTo>
                  <a:lnTo>
                    <a:pt x="182" y="24"/>
                  </a:lnTo>
                  <a:lnTo>
                    <a:pt x="180" y="22"/>
                  </a:lnTo>
                  <a:lnTo>
                    <a:pt x="175" y="17"/>
                  </a:lnTo>
                  <a:lnTo>
                    <a:pt x="173" y="17"/>
                  </a:lnTo>
                  <a:lnTo>
                    <a:pt x="173" y="17"/>
                  </a:lnTo>
                  <a:lnTo>
                    <a:pt x="171" y="19"/>
                  </a:lnTo>
                  <a:lnTo>
                    <a:pt x="168" y="19"/>
                  </a:lnTo>
                  <a:lnTo>
                    <a:pt x="164" y="19"/>
                  </a:lnTo>
                  <a:lnTo>
                    <a:pt x="161" y="19"/>
                  </a:lnTo>
                  <a:lnTo>
                    <a:pt x="156" y="22"/>
                  </a:lnTo>
                  <a:lnTo>
                    <a:pt x="154" y="19"/>
                  </a:lnTo>
                  <a:lnTo>
                    <a:pt x="154" y="19"/>
                  </a:lnTo>
                  <a:lnTo>
                    <a:pt x="152" y="17"/>
                  </a:lnTo>
                  <a:lnTo>
                    <a:pt x="149" y="19"/>
                  </a:lnTo>
                  <a:lnTo>
                    <a:pt x="145" y="17"/>
                  </a:lnTo>
                  <a:lnTo>
                    <a:pt x="140" y="15"/>
                  </a:lnTo>
                  <a:lnTo>
                    <a:pt x="138" y="15"/>
                  </a:lnTo>
                  <a:lnTo>
                    <a:pt x="138" y="10"/>
                  </a:lnTo>
                  <a:lnTo>
                    <a:pt x="135" y="10"/>
                  </a:lnTo>
                  <a:lnTo>
                    <a:pt x="60" y="10"/>
                  </a:lnTo>
                  <a:lnTo>
                    <a:pt x="57" y="8"/>
                  </a:lnTo>
                  <a:lnTo>
                    <a:pt x="55" y="10"/>
                  </a:lnTo>
                  <a:lnTo>
                    <a:pt x="52" y="10"/>
                  </a:lnTo>
                  <a:lnTo>
                    <a:pt x="52" y="10"/>
                  </a:lnTo>
                  <a:lnTo>
                    <a:pt x="50" y="12"/>
                  </a:lnTo>
                  <a:lnTo>
                    <a:pt x="45" y="10"/>
                  </a:lnTo>
                  <a:lnTo>
                    <a:pt x="41" y="8"/>
                  </a:lnTo>
                  <a:lnTo>
                    <a:pt x="38" y="5"/>
                  </a:lnTo>
                  <a:lnTo>
                    <a:pt x="38" y="5"/>
                  </a:lnTo>
                  <a:lnTo>
                    <a:pt x="36" y="3"/>
                  </a:lnTo>
                  <a:lnTo>
                    <a:pt x="36" y="3"/>
                  </a:lnTo>
                  <a:lnTo>
                    <a:pt x="34" y="0"/>
                  </a:lnTo>
                  <a:lnTo>
                    <a:pt x="34" y="0"/>
                  </a:lnTo>
                  <a:lnTo>
                    <a:pt x="31" y="3"/>
                  </a:lnTo>
                  <a:lnTo>
                    <a:pt x="31" y="0"/>
                  </a:lnTo>
                  <a:lnTo>
                    <a:pt x="26" y="0"/>
                  </a:lnTo>
                  <a:lnTo>
                    <a:pt x="24" y="0"/>
                  </a:lnTo>
                  <a:lnTo>
                    <a:pt x="19" y="5"/>
                  </a:lnTo>
                  <a:lnTo>
                    <a:pt x="17" y="8"/>
                  </a:lnTo>
                  <a:lnTo>
                    <a:pt x="17" y="8"/>
                  </a:lnTo>
                  <a:lnTo>
                    <a:pt x="15" y="8"/>
                  </a:lnTo>
                  <a:lnTo>
                    <a:pt x="8" y="5"/>
                  </a:lnTo>
                  <a:lnTo>
                    <a:pt x="8" y="8"/>
                  </a:lnTo>
                  <a:lnTo>
                    <a:pt x="8" y="10"/>
                  </a:lnTo>
                  <a:lnTo>
                    <a:pt x="5" y="10"/>
                  </a:lnTo>
                  <a:lnTo>
                    <a:pt x="3" y="10"/>
                  </a:lnTo>
                  <a:lnTo>
                    <a:pt x="0" y="8"/>
                  </a:lnTo>
                  <a:lnTo>
                    <a:pt x="0" y="8"/>
                  </a:lnTo>
                  <a:lnTo>
                    <a:pt x="3" y="26"/>
                  </a:lnTo>
                  <a:lnTo>
                    <a:pt x="15" y="38"/>
                  </a:lnTo>
                  <a:lnTo>
                    <a:pt x="19" y="50"/>
                  </a:lnTo>
                  <a:lnTo>
                    <a:pt x="31" y="71"/>
                  </a:lnTo>
                  <a:lnTo>
                    <a:pt x="31" y="81"/>
                  </a:lnTo>
                  <a:lnTo>
                    <a:pt x="41" y="95"/>
                  </a:lnTo>
                  <a:lnTo>
                    <a:pt x="41" y="102"/>
                  </a:lnTo>
                  <a:lnTo>
                    <a:pt x="52" y="116"/>
                  </a:lnTo>
                  <a:lnTo>
                    <a:pt x="52" y="126"/>
                  </a:lnTo>
                  <a:lnTo>
                    <a:pt x="50" y="126"/>
                  </a:lnTo>
                  <a:lnTo>
                    <a:pt x="52" y="138"/>
                  </a:lnTo>
                  <a:lnTo>
                    <a:pt x="52" y="152"/>
                  </a:lnTo>
                  <a:lnTo>
                    <a:pt x="60" y="168"/>
                  </a:lnTo>
                  <a:lnTo>
                    <a:pt x="60" y="178"/>
                  </a:lnTo>
                  <a:lnTo>
                    <a:pt x="60" y="183"/>
                  </a:lnTo>
                  <a:lnTo>
                    <a:pt x="57" y="185"/>
                  </a:lnTo>
                  <a:lnTo>
                    <a:pt x="60" y="187"/>
                  </a:lnTo>
                  <a:lnTo>
                    <a:pt x="62" y="199"/>
                  </a:lnTo>
                  <a:lnTo>
                    <a:pt x="64" y="199"/>
                  </a:lnTo>
                  <a:lnTo>
                    <a:pt x="67" y="204"/>
                  </a:lnTo>
                  <a:lnTo>
                    <a:pt x="64" y="204"/>
                  </a:lnTo>
                  <a:lnTo>
                    <a:pt x="64" y="209"/>
                  </a:lnTo>
                  <a:lnTo>
                    <a:pt x="67" y="213"/>
                  </a:lnTo>
                  <a:lnTo>
                    <a:pt x="67" y="221"/>
                  </a:lnTo>
                  <a:lnTo>
                    <a:pt x="71" y="225"/>
                  </a:lnTo>
                  <a:lnTo>
                    <a:pt x="76" y="235"/>
                  </a:lnTo>
                  <a:lnTo>
                    <a:pt x="81" y="239"/>
                  </a:lnTo>
                  <a:lnTo>
                    <a:pt x="83" y="242"/>
                  </a:lnTo>
                  <a:lnTo>
                    <a:pt x="90" y="249"/>
                  </a:lnTo>
                  <a:lnTo>
                    <a:pt x="93" y="247"/>
                  </a:lnTo>
                  <a:lnTo>
                    <a:pt x="97" y="244"/>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685" name="Freeform 981"/>
            <p:cNvSpPr>
              <a:spLocks/>
            </p:cNvSpPr>
            <p:nvPr/>
          </p:nvSpPr>
          <p:spPr bwMode="auto">
            <a:xfrm>
              <a:off x="9944442" y="5208867"/>
              <a:ext cx="11937" cy="14324"/>
            </a:xfrm>
            <a:custGeom>
              <a:avLst/>
              <a:gdLst>
                <a:gd name="T0" fmla="*/ 3 w 10"/>
                <a:gd name="T1" fmla="*/ 10 h 12"/>
                <a:gd name="T2" fmla="*/ 7 w 10"/>
                <a:gd name="T3" fmla="*/ 12 h 12"/>
                <a:gd name="T4" fmla="*/ 10 w 10"/>
                <a:gd name="T5" fmla="*/ 10 h 12"/>
                <a:gd name="T6" fmla="*/ 5 w 10"/>
                <a:gd name="T7" fmla="*/ 7 h 12"/>
                <a:gd name="T8" fmla="*/ 7 w 10"/>
                <a:gd name="T9" fmla="*/ 5 h 12"/>
                <a:gd name="T10" fmla="*/ 7 w 10"/>
                <a:gd name="T11" fmla="*/ 0 h 12"/>
                <a:gd name="T12" fmla="*/ 5 w 10"/>
                <a:gd name="T13" fmla="*/ 0 h 12"/>
                <a:gd name="T14" fmla="*/ 0 w 10"/>
                <a:gd name="T15" fmla="*/ 2 h 12"/>
                <a:gd name="T16" fmla="*/ 3 w 10"/>
                <a:gd name="T17" fmla="*/ 5 h 12"/>
                <a:gd name="T18" fmla="*/ 0 w 10"/>
                <a:gd name="T19" fmla="*/ 7 h 12"/>
                <a:gd name="T20" fmla="*/ 3 w 10"/>
                <a:gd name="T21" fmla="*/ 1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2">
                  <a:moveTo>
                    <a:pt x="3" y="10"/>
                  </a:moveTo>
                  <a:lnTo>
                    <a:pt x="7" y="12"/>
                  </a:lnTo>
                  <a:lnTo>
                    <a:pt x="10" y="10"/>
                  </a:lnTo>
                  <a:lnTo>
                    <a:pt x="5" y="7"/>
                  </a:lnTo>
                  <a:lnTo>
                    <a:pt x="7" y="5"/>
                  </a:lnTo>
                  <a:lnTo>
                    <a:pt x="7" y="0"/>
                  </a:lnTo>
                  <a:lnTo>
                    <a:pt x="5" y="0"/>
                  </a:lnTo>
                  <a:lnTo>
                    <a:pt x="0" y="2"/>
                  </a:lnTo>
                  <a:lnTo>
                    <a:pt x="3" y="5"/>
                  </a:lnTo>
                  <a:lnTo>
                    <a:pt x="0" y="7"/>
                  </a:lnTo>
                  <a:lnTo>
                    <a:pt x="3" y="10"/>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686" name="Freeform 982"/>
            <p:cNvSpPr>
              <a:spLocks/>
            </p:cNvSpPr>
            <p:nvPr/>
          </p:nvSpPr>
          <p:spPr bwMode="auto">
            <a:xfrm>
              <a:off x="9874015" y="5189768"/>
              <a:ext cx="64459" cy="70428"/>
            </a:xfrm>
            <a:custGeom>
              <a:avLst/>
              <a:gdLst>
                <a:gd name="T0" fmla="*/ 2 w 54"/>
                <a:gd name="T1" fmla="*/ 11 h 59"/>
                <a:gd name="T2" fmla="*/ 7 w 54"/>
                <a:gd name="T3" fmla="*/ 21 h 59"/>
                <a:gd name="T4" fmla="*/ 12 w 54"/>
                <a:gd name="T5" fmla="*/ 23 h 59"/>
                <a:gd name="T6" fmla="*/ 12 w 54"/>
                <a:gd name="T7" fmla="*/ 28 h 59"/>
                <a:gd name="T8" fmla="*/ 14 w 54"/>
                <a:gd name="T9" fmla="*/ 30 h 59"/>
                <a:gd name="T10" fmla="*/ 17 w 54"/>
                <a:gd name="T11" fmla="*/ 30 h 59"/>
                <a:gd name="T12" fmla="*/ 19 w 54"/>
                <a:gd name="T13" fmla="*/ 35 h 59"/>
                <a:gd name="T14" fmla="*/ 24 w 54"/>
                <a:gd name="T15" fmla="*/ 37 h 59"/>
                <a:gd name="T16" fmla="*/ 26 w 54"/>
                <a:gd name="T17" fmla="*/ 45 h 59"/>
                <a:gd name="T18" fmla="*/ 28 w 54"/>
                <a:gd name="T19" fmla="*/ 42 h 59"/>
                <a:gd name="T20" fmla="*/ 31 w 54"/>
                <a:gd name="T21" fmla="*/ 42 h 59"/>
                <a:gd name="T22" fmla="*/ 31 w 54"/>
                <a:gd name="T23" fmla="*/ 49 h 59"/>
                <a:gd name="T24" fmla="*/ 36 w 54"/>
                <a:gd name="T25" fmla="*/ 49 h 59"/>
                <a:gd name="T26" fmla="*/ 38 w 54"/>
                <a:gd name="T27" fmla="*/ 54 h 59"/>
                <a:gd name="T28" fmla="*/ 40 w 54"/>
                <a:gd name="T29" fmla="*/ 56 h 59"/>
                <a:gd name="T30" fmla="*/ 45 w 54"/>
                <a:gd name="T31" fmla="*/ 54 h 59"/>
                <a:gd name="T32" fmla="*/ 50 w 54"/>
                <a:gd name="T33" fmla="*/ 59 h 59"/>
                <a:gd name="T34" fmla="*/ 50 w 54"/>
                <a:gd name="T35" fmla="*/ 56 h 59"/>
                <a:gd name="T36" fmla="*/ 54 w 54"/>
                <a:gd name="T37" fmla="*/ 59 h 59"/>
                <a:gd name="T38" fmla="*/ 54 w 54"/>
                <a:gd name="T39" fmla="*/ 52 h 59"/>
                <a:gd name="T40" fmla="*/ 50 w 54"/>
                <a:gd name="T41" fmla="*/ 52 h 59"/>
                <a:gd name="T42" fmla="*/ 43 w 54"/>
                <a:gd name="T43" fmla="*/ 47 h 59"/>
                <a:gd name="T44" fmla="*/ 38 w 54"/>
                <a:gd name="T45" fmla="*/ 37 h 59"/>
                <a:gd name="T46" fmla="*/ 36 w 54"/>
                <a:gd name="T47" fmla="*/ 35 h 59"/>
                <a:gd name="T48" fmla="*/ 33 w 54"/>
                <a:gd name="T49" fmla="*/ 37 h 59"/>
                <a:gd name="T50" fmla="*/ 28 w 54"/>
                <a:gd name="T51" fmla="*/ 28 h 59"/>
                <a:gd name="T52" fmla="*/ 21 w 54"/>
                <a:gd name="T53" fmla="*/ 18 h 59"/>
                <a:gd name="T54" fmla="*/ 19 w 54"/>
                <a:gd name="T55" fmla="*/ 18 h 59"/>
                <a:gd name="T56" fmla="*/ 17 w 54"/>
                <a:gd name="T57" fmla="*/ 14 h 59"/>
                <a:gd name="T58" fmla="*/ 12 w 54"/>
                <a:gd name="T59" fmla="*/ 11 h 59"/>
                <a:gd name="T60" fmla="*/ 10 w 54"/>
                <a:gd name="T61" fmla="*/ 7 h 59"/>
                <a:gd name="T62" fmla="*/ 7 w 54"/>
                <a:gd name="T63" fmla="*/ 4 h 59"/>
                <a:gd name="T64" fmla="*/ 7 w 54"/>
                <a:gd name="T65" fmla="*/ 7 h 59"/>
                <a:gd name="T66" fmla="*/ 0 w 54"/>
                <a:gd name="T67" fmla="*/ 0 h 59"/>
                <a:gd name="T68" fmla="*/ 0 w 54"/>
                <a:gd name="T69" fmla="*/ 4 h 59"/>
                <a:gd name="T70" fmla="*/ 2 w 54"/>
                <a:gd name="T71" fmla="*/ 7 h 59"/>
                <a:gd name="T72" fmla="*/ 2 w 54"/>
                <a:gd name="T73" fmla="*/ 11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54" h="59">
                  <a:moveTo>
                    <a:pt x="2" y="11"/>
                  </a:moveTo>
                  <a:lnTo>
                    <a:pt x="7" y="21"/>
                  </a:lnTo>
                  <a:lnTo>
                    <a:pt x="12" y="23"/>
                  </a:lnTo>
                  <a:lnTo>
                    <a:pt x="12" y="28"/>
                  </a:lnTo>
                  <a:lnTo>
                    <a:pt x="14" y="30"/>
                  </a:lnTo>
                  <a:lnTo>
                    <a:pt x="17" y="30"/>
                  </a:lnTo>
                  <a:lnTo>
                    <a:pt x="19" y="35"/>
                  </a:lnTo>
                  <a:lnTo>
                    <a:pt x="24" y="37"/>
                  </a:lnTo>
                  <a:lnTo>
                    <a:pt x="26" y="45"/>
                  </a:lnTo>
                  <a:lnTo>
                    <a:pt x="28" y="42"/>
                  </a:lnTo>
                  <a:lnTo>
                    <a:pt x="31" y="42"/>
                  </a:lnTo>
                  <a:lnTo>
                    <a:pt x="31" y="49"/>
                  </a:lnTo>
                  <a:lnTo>
                    <a:pt x="36" y="49"/>
                  </a:lnTo>
                  <a:lnTo>
                    <a:pt x="38" y="54"/>
                  </a:lnTo>
                  <a:lnTo>
                    <a:pt x="40" y="56"/>
                  </a:lnTo>
                  <a:lnTo>
                    <a:pt x="45" y="54"/>
                  </a:lnTo>
                  <a:lnTo>
                    <a:pt x="50" y="59"/>
                  </a:lnTo>
                  <a:lnTo>
                    <a:pt x="50" y="56"/>
                  </a:lnTo>
                  <a:lnTo>
                    <a:pt x="54" y="59"/>
                  </a:lnTo>
                  <a:lnTo>
                    <a:pt x="54" y="52"/>
                  </a:lnTo>
                  <a:lnTo>
                    <a:pt x="50" y="52"/>
                  </a:lnTo>
                  <a:lnTo>
                    <a:pt x="43" y="47"/>
                  </a:lnTo>
                  <a:lnTo>
                    <a:pt x="38" y="37"/>
                  </a:lnTo>
                  <a:lnTo>
                    <a:pt x="36" y="35"/>
                  </a:lnTo>
                  <a:lnTo>
                    <a:pt x="33" y="37"/>
                  </a:lnTo>
                  <a:lnTo>
                    <a:pt x="28" y="28"/>
                  </a:lnTo>
                  <a:lnTo>
                    <a:pt x="21" y="18"/>
                  </a:lnTo>
                  <a:lnTo>
                    <a:pt x="19" y="18"/>
                  </a:lnTo>
                  <a:lnTo>
                    <a:pt x="17" y="14"/>
                  </a:lnTo>
                  <a:lnTo>
                    <a:pt x="12" y="11"/>
                  </a:lnTo>
                  <a:lnTo>
                    <a:pt x="10" y="7"/>
                  </a:lnTo>
                  <a:lnTo>
                    <a:pt x="7" y="4"/>
                  </a:lnTo>
                  <a:lnTo>
                    <a:pt x="7" y="7"/>
                  </a:lnTo>
                  <a:lnTo>
                    <a:pt x="0" y="0"/>
                  </a:lnTo>
                  <a:lnTo>
                    <a:pt x="0" y="4"/>
                  </a:lnTo>
                  <a:lnTo>
                    <a:pt x="2" y="7"/>
                  </a:lnTo>
                  <a:lnTo>
                    <a:pt x="2" y="11"/>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687" name="Freeform 983"/>
            <p:cNvSpPr>
              <a:spLocks/>
            </p:cNvSpPr>
            <p:nvPr/>
          </p:nvSpPr>
          <p:spPr bwMode="auto">
            <a:xfrm>
              <a:off x="9961155" y="5231547"/>
              <a:ext cx="9549" cy="8356"/>
            </a:xfrm>
            <a:custGeom>
              <a:avLst/>
              <a:gdLst>
                <a:gd name="T0" fmla="*/ 8 w 8"/>
                <a:gd name="T1" fmla="*/ 7 h 7"/>
                <a:gd name="T2" fmla="*/ 8 w 8"/>
                <a:gd name="T3" fmla="*/ 2 h 7"/>
                <a:gd name="T4" fmla="*/ 5 w 8"/>
                <a:gd name="T5" fmla="*/ 0 h 7"/>
                <a:gd name="T6" fmla="*/ 0 w 8"/>
                <a:gd name="T7" fmla="*/ 0 h 7"/>
                <a:gd name="T8" fmla="*/ 0 w 8"/>
                <a:gd name="T9" fmla="*/ 5 h 7"/>
                <a:gd name="T10" fmla="*/ 3 w 8"/>
                <a:gd name="T11" fmla="*/ 7 h 7"/>
                <a:gd name="T12" fmla="*/ 5 w 8"/>
                <a:gd name="T13" fmla="*/ 7 h 7"/>
                <a:gd name="T14" fmla="*/ 8 w 8"/>
                <a:gd name="T15" fmla="*/ 7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7">
                  <a:moveTo>
                    <a:pt x="8" y="7"/>
                  </a:moveTo>
                  <a:lnTo>
                    <a:pt x="8" y="2"/>
                  </a:lnTo>
                  <a:lnTo>
                    <a:pt x="5" y="0"/>
                  </a:lnTo>
                  <a:lnTo>
                    <a:pt x="0" y="0"/>
                  </a:lnTo>
                  <a:lnTo>
                    <a:pt x="0" y="5"/>
                  </a:lnTo>
                  <a:lnTo>
                    <a:pt x="3" y="7"/>
                  </a:lnTo>
                  <a:lnTo>
                    <a:pt x="5" y="7"/>
                  </a:lnTo>
                  <a:lnTo>
                    <a:pt x="8" y="7"/>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688" name="Freeform 984"/>
            <p:cNvSpPr>
              <a:spLocks/>
            </p:cNvSpPr>
            <p:nvPr/>
          </p:nvSpPr>
          <p:spPr bwMode="auto">
            <a:xfrm>
              <a:off x="9930118" y="5202898"/>
              <a:ext cx="8356" cy="5969"/>
            </a:xfrm>
            <a:custGeom>
              <a:avLst/>
              <a:gdLst>
                <a:gd name="T0" fmla="*/ 7 w 7"/>
                <a:gd name="T1" fmla="*/ 3 h 5"/>
                <a:gd name="T2" fmla="*/ 7 w 7"/>
                <a:gd name="T3" fmla="*/ 0 h 5"/>
                <a:gd name="T4" fmla="*/ 5 w 7"/>
                <a:gd name="T5" fmla="*/ 0 h 5"/>
                <a:gd name="T6" fmla="*/ 3 w 7"/>
                <a:gd name="T7" fmla="*/ 3 h 5"/>
                <a:gd name="T8" fmla="*/ 0 w 7"/>
                <a:gd name="T9" fmla="*/ 5 h 5"/>
                <a:gd name="T10" fmla="*/ 5 w 7"/>
                <a:gd name="T11" fmla="*/ 5 h 5"/>
                <a:gd name="T12" fmla="*/ 7 w 7"/>
                <a:gd name="T13" fmla="*/ 3 h 5"/>
              </a:gdLst>
              <a:ahLst/>
              <a:cxnLst>
                <a:cxn ang="0">
                  <a:pos x="T0" y="T1"/>
                </a:cxn>
                <a:cxn ang="0">
                  <a:pos x="T2" y="T3"/>
                </a:cxn>
                <a:cxn ang="0">
                  <a:pos x="T4" y="T5"/>
                </a:cxn>
                <a:cxn ang="0">
                  <a:pos x="T6" y="T7"/>
                </a:cxn>
                <a:cxn ang="0">
                  <a:pos x="T8" y="T9"/>
                </a:cxn>
                <a:cxn ang="0">
                  <a:pos x="T10" y="T11"/>
                </a:cxn>
                <a:cxn ang="0">
                  <a:pos x="T12" y="T13"/>
                </a:cxn>
              </a:cxnLst>
              <a:rect l="0" t="0" r="r" b="b"/>
              <a:pathLst>
                <a:path w="7" h="5">
                  <a:moveTo>
                    <a:pt x="7" y="3"/>
                  </a:moveTo>
                  <a:lnTo>
                    <a:pt x="7" y="0"/>
                  </a:lnTo>
                  <a:lnTo>
                    <a:pt x="5" y="0"/>
                  </a:lnTo>
                  <a:lnTo>
                    <a:pt x="3" y="3"/>
                  </a:lnTo>
                  <a:lnTo>
                    <a:pt x="0" y="5"/>
                  </a:lnTo>
                  <a:lnTo>
                    <a:pt x="5" y="5"/>
                  </a:lnTo>
                  <a:lnTo>
                    <a:pt x="7" y="3"/>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689" name="Freeform 985"/>
            <p:cNvSpPr>
              <a:spLocks/>
            </p:cNvSpPr>
            <p:nvPr/>
          </p:nvSpPr>
          <p:spPr bwMode="auto">
            <a:xfrm>
              <a:off x="7499774" y="6138748"/>
              <a:ext cx="8356" cy="8356"/>
            </a:xfrm>
            <a:custGeom>
              <a:avLst/>
              <a:gdLst>
                <a:gd name="T0" fmla="*/ 3 w 7"/>
                <a:gd name="T1" fmla="*/ 0 h 7"/>
                <a:gd name="T2" fmla="*/ 0 w 7"/>
                <a:gd name="T3" fmla="*/ 0 h 7"/>
                <a:gd name="T4" fmla="*/ 0 w 7"/>
                <a:gd name="T5" fmla="*/ 4 h 7"/>
                <a:gd name="T6" fmla="*/ 3 w 7"/>
                <a:gd name="T7" fmla="*/ 4 h 7"/>
                <a:gd name="T8" fmla="*/ 5 w 7"/>
                <a:gd name="T9" fmla="*/ 4 h 7"/>
                <a:gd name="T10" fmla="*/ 5 w 7"/>
                <a:gd name="T11" fmla="*/ 7 h 7"/>
                <a:gd name="T12" fmla="*/ 7 w 7"/>
                <a:gd name="T13" fmla="*/ 7 h 7"/>
                <a:gd name="T14" fmla="*/ 3 w 7"/>
                <a:gd name="T15" fmla="*/ 2 h 7"/>
                <a:gd name="T16" fmla="*/ 3 w 7"/>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7">
                  <a:moveTo>
                    <a:pt x="3" y="0"/>
                  </a:moveTo>
                  <a:lnTo>
                    <a:pt x="0" y="0"/>
                  </a:lnTo>
                  <a:lnTo>
                    <a:pt x="0" y="4"/>
                  </a:lnTo>
                  <a:lnTo>
                    <a:pt x="3" y="4"/>
                  </a:lnTo>
                  <a:lnTo>
                    <a:pt x="5" y="4"/>
                  </a:lnTo>
                  <a:lnTo>
                    <a:pt x="5" y="7"/>
                  </a:lnTo>
                  <a:lnTo>
                    <a:pt x="7" y="7"/>
                  </a:lnTo>
                  <a:lnTo>
                    <a:pt x="3" y="2"/>
                  </a:lnTo>
                  <a:lnTo>
                    <a:pt x="3" y="0"/>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690" name="Freeform 986"/>
            <p:cNvSpPr>
              <a:spLocks/>
            </p:cNvSpPr>
            <p:nvPr/>
          </p:nvSpPr>
          <p:spPr bwMode="auto">
            <a:xfrm>
              <a:off x="7429347" y="5985956"/>
              <a:ext cx="39392" cy="31036"/>
            </a:xfrm>
            <a:custGeom>
              <a:avLst/>
              <a:gdLst>
                <a:gd name="T0" fmla="*/ 29 w 33"/>
                <a:gd name="T1" fmla="*/ 12 h 26"/>
                <a:gd name="T2" fmla="*/ 26 w 33"/>
                <a:gd name="T3" fmla="*/ 12 h 26"/>
                <a:gd name="T4" fmla="*/ 22 w 33"/>
                <a:gd name="T5" fmla="*/ 16 h 26"/>
                <a:gd name="T6" fmla="*/ 19 w 33"/>
                <a:gd name="T7" fmla="*/ 16 h 26"/>
                <a:gd name="T8" fmla="*/ 19 w 33"/>
                <a:gd name="T9" fmla="*/ 12 h 26"/>
                <a:gd name="T10" fmla="*/ 19 w 33"/>
                <a:gd name="T11" fmla="*/ 9 h 26"/>
                <a:gd name="T12" fmla="*/ 19 w 33"/>
                <a:gd name="T13" fmla="*/ 5 h 26"/>
                <a:gd name="T14" fmla="*/ 19 w 33"/>
                <a:gd name="T15" fmla="*/ 7 h 26"/>
                <a:gd name="T16" fmla="*/ 17 w 33"/>
                <a:gd name="T17" fmla="*/ 12 h 26"/>
                <a:gd name="T18" fmla="*/ 14 w 33"/>
                <a:gd name="T19" fmla="*/ 12 h 26"/>
                <a:gd name="T20" fmla="*/ 12 w 33"/>
                <a:gd name="T21" fmla="*/ 12 h 26"/>
                <a:gd name="T22" fmla="*/ 10 w 33"/>
                <a:gd name="T23" fmla="*/ 9 h 26"/>
                <a:gd name="T24" fmla="*/ 7 w 33"/>
                <a:gd name="T25" fmla="*/ 9 h 26"/>
                <a:gd name="T26" fmla="*/ 7 w 33"/>
                <a:gd name="T27" fmla="*/ 5 h 26"/>
                <a:gd name="T28" fmla="*/ 7 w 33"/>
                <a:gd name="T29" fmla="*/ 2 h 26"/>
                <a:gd name="T30" fmla="*/ 7 w 33"/>
                <a:gd name="T31" fmla="*/ 2 h 26"/>
                <a:gd name="T32" fmla="*/ 7 w 33"/>
                <a:gd name="T33" fmla="*/ 0 h 26"/>
                <a:gd name="T34" fmla="*/ 5 w 33"/>
                <a:gd name="T35" fmla="*/ 2 h 26"/>
                <a:gd name="T36" fmla="*/ 5 w 33"/>
                <a:gd name="T37" fmla="*/ 5 h 26"/>
                <a:gd name="T38" fmla="*/ 5 w 33"/>
                <a:gd name="T39" fmla="*/ 7 h 26"/>
                <a:gd name="T40" fmla="*/ 5 w 33"/>
                <a:gd name="T41" fmla="*/ 12 h 26"/>
                <a:gd name="T42" fmla="*/ 5 w 33"/>
                <a:gd name="T43" fmla="*/ 12 h 26"/>
                <a:gd name="T44" fmla="*/ 7 w 33"/>
                <a:gd name="T45" fmla="*/ 12 h 26"/>
                <a:gd name="T46" fmla="*/ 3 w 33"/>
                <a:gd name="T47" fmla="*/ 16 h 26"/>
                <a:gd name="T48" fmla="*/ 0 w 33"/>
                <a:gd name="T49" fmla="*/ 21 h 26"/>
                <a:gd name="T50" fmla="*/ 0 w 33"/>
                <a:gd name="T51" fmla="*/ 24 h 26"/>
                <a:gd name="T52" fmla="*/ 3 w 33"/>
                <a:gd name="T53" fmla="*/ 24 h 26"/>
                <a:gd name="T54" fmla="*/ 7 w 33"/>
                <a:gd name="T55" fmla="*/ 21 h 26"/>
                <a:gd name="T56" fmla="*/ 10 w 33"/>
                <a:gd name="T57" fmla="*/ 21 h 26"/>
                <a:gd name="T58" fmla="*/ 12 w 33"/>
                <a:gd name="T59" fmla="*/ 21 h 26"/>
                <a:gd name="T60" fmla="*/ 14 w 33"/>
                <a:gd name="T61" fmla="*/ 24 h 26"/>
                <a:gd name="T62" fmla="*/ 17 w 33"/>
                <a:gd name="T63" fmla="*/ 24 h 26"/>
                <a:gd name="T64" fmla="*/ 19 w 33"/>
                <a:gd name="T65" fmla="*/ 21 h 26"/>
                <a:gd name="T66" fmla="*/ 19 w 33"/>
                <a:gd name="T67" fmla="*/ 21 h 26"/>
                <a:gd name="T68" fmla="*/ 19 w 33"/>
                <a:gd name="T69" fmla="*/ 26 h 26"/>
                <a:gd name="T70" fmla="*/ 22 w 33"/>
                <a:gd name="T71" fmla="*/ 26 h 26"/>
                <a:gd name="T72" fmla="*/ 26 w 33"/>
                <a:gd name="T73" fmla="*/ 26 h 26"/>
                <a:gd name="T74" fmla="*/ 29 w 33"/>
                <a:gd name="T75" fmla="*/ 24 h 26"/>
                <a:gd name="T76" fmla="*/ 29 w 33"/>
                <a:gd name="T77" fmla="*/ 24 h 26"/>
                <a:gd name="T78" fmla="*/ 24 w 33"/>
                <a:gd name="T79" fmla="*/ 24 h 26"/>
                <a:gd name="T80" fmla="*/ 22 w 33"/>
                <a:gd name="T81" fmla="*/ 21 h 26"/>
                <a:gd name="T82" fmla="*/ 24 w 33"/>
                <a:gd name="T83" fmla="*/ 19 h 26"/>
                <a:gd name="T84" fmla="*/ 26 w 33"/>
                <a:gd name="T85" fmla="*/ 16 h 26"/>
                <a:gd name="T86" fmla="*/ 31 w 33"/>
                <a:gd name="T87" fmla="*/ 19 h 26"/>
                <a:gd name="T88" fmla="*/ 33 w 33"/>
                <a:gd name="T89" fmla="*/ 14 h 26"/>
                <a:gd name="T90" fmla="*/ 31 w 33"/>
                <a:gd name="T91" fmla="*/ 12 h 26"/>
                <a:gd name="T92" fmla="*/ 29 w 33"/>
                <a:gd name="T93" fmla="*/ 12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3" h="26">
                  <a:moveTo>
                    <a:pt x="29" y="12"/>
                  </a:moveTo>
                  <a:lnTo>
                    <a:pt x="26" y="12"/>
                  </a:lnTo>
                  <a:lnTo>
                    <a:pt x="22" y="16"/>
                  </a:lnTo>
                  <a:lnTo>
                    <a:pt x="19" y="16"/>
                  </a:lnTo>
                  <a:lnTo>
                    <a:pt x="19" y="12"/>
                  </a:lnTo>
                  <a:lnTo>
                    <a:pt x="19" y="9"/>
                  </a:lnTo>
                  <a:lnTo>
                    <a:pt x="19" y="5"/>
                  </a:lnTo>
                  <a:lnTo>
                    <a:pt x="19" y="7"/>
                  </a:lnTo>
                  <a:lnTo>
                    <a:pt x="17" y="12"/>
                  </a:lnTo>
                  <a:lnTo>
                    <a:pt x="14" y="12"/>
                  </a:lnTo>
                  <a:lnTo>
                    <a:pt x="12" y="12"/>
                  </a:lnTo>
                  <a:lnTo>
                    <a:pt x="10" y="9"/>
                  </a:lnTo>
                  <a:lnTo>
                    <a:pt x="7" y="9"/>
                  </a:lnTo>
                  <a:lnTo>
                    <a:pt x="7" y="5"/>
                  </a:lnTo>
                  <a:lnTo>
                    <a:pt x="7" y="2"/>
                  </a:lnTo>
                  <a:lnTo>
                    <a:pt x="7" y="2"/>
                  </a:lnTo>
                  <a:lnTo>
                    <a:pt x="7" y="0"/>
                  </a:lnTo>
                  <a:lnTo>
                    <a:pt x="5" y="2"/>
                  </a:lnTo>
                  <a:lnTo>
                    <a:pt x="5" y="5"/>
                  </a:lnTo>
                  <a:lnTo>
                    <a:pt x="5" y="7"/>
                  </a:lnTo>
                  <a:lnTo>
                    <a:pt x="5" y="12"/>
                  </a:lnTo>
                  <a:lnTo>
                    <a:pt x="5" y="12"/>
                  </a:lnTo>
                  <a:lnTo>
                    <a:pt x="7" y="12"/>
                  </a:lnTo>
                  <a:lnTo>
                    <a:pt x="3" y="16"/>
                  </a:lnTo>
                  <a:lnTo>
                    <a:pt x="0" y="21"/>
                  </a:lnTo>
                  <a:lnTo>
                    <a:pt x="0" y="24"/>
                  </a:lnTo>
                  <a:lnTo>
                    <a:pt x="3" y="24"/>
                  </a:lnTo>
                  <a:lnTo>
                    <a:pt x="7" y="21"/>
                  </a:lnTo>
                  <a:lnTo>
                    <a:pt x="10" y="21"/>
                  </a:lnTo>
                  <a:lnTo>
                    <a:pt x="12" y="21"/>
                  </a:lnTo>
                  <a:lnTo>
                    <a:pt x="14" y="24"/>
                  </a:lnTo>
                  <a:lnTo>
                    <a:pt x="17" y="24"/>
                  </a:lnTo>
                  <a:lnTo>
                    <a:pt x="19" y="21"/>
                  </a:lnTo>
                  <a:lnTo>
                    <a:pt x="19" y="21"/>
                  </a:lnTo>
                  <a:lnTo>
                    <a:pt x="19" y="26"/>
                  </a:lnTo>
                  <a:lnTo>
                    <a:pt x="22" y="26"/>
                  </a:lnTo>
                  <a:lnTo>
                    <a:pt x="26" y="26"/>
                  </a:lnTo>
                  <a:lnTo>
                    <a:pt x="29" y="24"/>
                  </a:lnTo>
                  <a:lnTo>
                    <a:pt x="29" y="24"/>
                  </a:lnTo>
                  <a:lnTo>
                    <a:pt x="24" y="24"/>
                  </a:lnTo>
                  <a:lnTo>
                    <a:pt x="22" y="21"/>
                  </a:lnTo>
                  <a:lnTo>
                    <a:pt x="24" y="19"/>
                  </a:lnTo>
                  <a:lnTo>
                    <a:pt x="26" y="16"/>
                  </a:lnTo>
                  <a:lnTo>
                    <a:pt x="31" y="19"/>
                  </a:lnTo>
                  <a:lnTo>
                    <a:pt x="33" y="14"/>
                  </a:lnTo>
                  <a:lnTo>
                    <a:pt x="31" y="12"/>
                  </a:lnTo>
                  <a:lnTo>
                    <a:pt x="29" y="12"/>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691" name="Freeform 987"/>
            <p:cNvSpPr>
              <a:spLocks/>
            </p:cNvSpPr>
            <p:nvPr/>
          </p:nvSpPr>
          <p:spPr bwMode="auto">
            <a:xfrm>
              <a:off x="7441284" y="5991925"/>
              <a:ext cx="8356" cy="4775"/>
            </a:xfrm>
            <a:custGeom>
              <a:avLst/>
              <a:gdLst>
                <a:gd name="T0" fmla="*/ 7 w 7"/>
                <a:gd name="T1" fmla="*/ 2 h 4"/>
                <a:gd name="T2" fmla="*/ 7 w 7"/>
                <a:gd name="T3" fmla="*/ 0 h 4"/>
                <a:gd name="T4" fmla="*/ 2 w 7"/>
                <a:gd name="T5" fmla="*/ 0 h 4"/>
                <a:gd name="T6" fmla="*/ 0 w 7"/>
                <a:gd name="T7" fmla="*/ 2 h 4"/>
                <a:gd name="T8" fmla="*/ 2 w 7"/>
                <a:gd name="T9" fmla="*/ 4 h 4"/>
                <a:gd name="T10" fmla="*/ 4 w 7"/>
                <a:gd name="T11" fmla="*/ 4 h 4"/>
                <a:gd name="T12" fmla="*/ 7 w 7"/>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7" h="4">
                  <a:moveTo>
                    <a:pt x="7" y="2"/>
                  </a:moveTo>
                  <a:lnTo>
                    <a:pt x="7" y="0"/>
                  </a:lnTo>
                  <a:lnTo>
                    <a:pt x="2" y="0"/>
                  </a:lnTo>
                  <a:lnTo>
                    <a:pt x="0" y="2"/>
                  </a:lnTo>
                  <a:lnTo>
                    <a:pt x="2" y="4"/>
                  </a:lnTo>
                  <a:lnTo>
                    <a:pt x="4" y="4"/>
                  </a:lnTo>
                  <a:lnTo>
                    <a:pt x="7" y="2"/>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692" name="Freeform 988"/>
            <p:cNvSpPr>
              <a:spLocks/>
            </p:cNvSpPr>
            <p:nvPr/>
          </p:nvSpPr>
          <p:spPr bwMode="auto">
            <a:xfrm>
              <a:off x="7286105" y="5144408"/>
              <a:ext cx="13131" cy="16712"/>
            </a:xfrm>
            <a:custGeom>
              <a:avLst/>
              <a:gdLst>
                <a:gd name="T0" fmla="*/ 11 w 11"/>
                <a:gd name="T1" fmla="*/ 2 h 14"/>
                <a:gd name="T2" fmla="*/ 9 w 11"/>
                <a:gd name="T3" fmla="*/ 0 h 14"/>
                <a:gd name="T4" fmla="*/ 7 w 11"/>
                <a:gd name="T5" fmla="*/ 2 h 14"/>
                <a:gd name="T6" fmla="*/ 4 w 11"/>
                <a:gd name="T7" fmla="*/ 2 h 14"/>
                <a:gd name="T8" fmla="*/ 2 w 11"/>
                <a:gd name="T9" fmla="*/ 7 h 14"/>
                <a:gd name="T10" fmla="*/ 0 w 11"/>
                <a:gd name="T11" fmla="*/ 9 h 14"/>
                <a:gd name="T12" fmla="*/ 7 w 11"/>
                <a:gd name="T13" fmla="*/ 14 h 14"/>
                <a:gd name="T14" fmla="*/ 9 w 11"/>
                <a:gd name="T15" fmla="*/ 12 h 14"/>
                <a:gd name="T16" fmla="*/ 9 w 11"/>
                <a:gd name="T17" fmla="*/ 7 h 14"/>
                <a:gd name="T18" fmla="*/ 11 w 11"/>
                <a:gd name="T19" fmla="*/ 4 h 14"/>
                <a:gd name="T20" fmla="*/ 11 w 11"/>
                <a:gd name="T21" fmla="*/ 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1" h="14">
                  <a:moveTo>
                    <a:pt x="11" y="2"/>
                  </a:moveTo>
                  <a:lnTo>
                    <a:pt x="9" y="0"/>
                  </a:lnTo>
                  <a:lnTo>
                    <a:pt x="7" y="2"/>
                  </a:lnTo>
                  <a:lnTo>
                    <a:pt x="4" y="2"/>
                  </a:lnTo>
                  <a:lnTo>
                    <a:pt x="2" y="7"/>
                  </a:lnTo>
                  <a:lnTo>
                    <a:pt x="0" y="9"/>
                  </a:lnTo>
                  <a:lnTo>
                    <a:pt x="7" y="14"/>
                  </a:lnTo>
                  <a:lnTo>
                    <a:pt x="9" y="12"/>
                  </a:lnTo>
                  <a:lnTo>
                    <a:pt x="9" y="7"/>
                  </a:lnTo>
                  <a:lnTo>
                    <a:pt x="11" y="4"/>
                  </a:lnTo>
                  <a:lnTo>
                    <a:pt x="11" y="2"/>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693" name="Freeform 989"/>
            <p:cNvSpPr>
              <a:spLocks/>
            </p:cNvSpPr>
            <p:nvPr/>
          </p:nvSpPr>
          <p:spPr bwMode="auto">
            <a:xfrm>
              <a:off x="7237163" y="5163507"/>
              <a:ext cx="14324" cy="16712"/>
            </a:xfrm>
            <a:custGeom>
              <a:avLst/>
              <a:gdLst>
                <a:gd name="T0" fmla="*/ 8 w 12"/>
                <a:gd name="T1" fmla="*/ 3 h 14"/>
                <a:gd name="T2" fmla="*/ 3 w 12"/>
                <a:gd name="T3" fmla="*/ 0 h 14"/>
                <a:gd name="T4" fmla="*/ 0 w 12"/>
                <a:gd name="T5" fmla="*/ 3 h 14"/>
                <a:gd name="T6" fmla="*/ 0 w 12"/>
                <a:gd name="T7" fmla="*/ 7 h 14"/>
                <a:gd name="T8" fmla="*/ 5 w 12"/>
                <a:gd name="T9" fmla="*/ 12 h 14"/>
                <a:gd name="T10" fmla="*/ 8 w 12"/>
                <a:gd name="T11" fmla="*/ 14 h 14"/>
                <a:gd name="T12" fmla="*/ 12 w 12"/>
                <a:gd name="T13" fmla="*/ 10 h 14"/>
                <a:gd name="T14" fmla="*/ 10 w 12"/>
                <a:gd name="T15" fmla="*/ 10 h 14"/>
                <a:gd name="T16" fmla="*/ 8 w 12"/>
                <a:gd name="T17" fmla="*/ 3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14">
                  <a:moveTo>
                    <a:pt x="8" y="3"/>
                  </a:moveTo>
                  <a:lnTo>
                    <a:pt x="3" y="0"/>
                  </a:lnTo>
                  <a:lnTo>
                    <a:pt x="0" y="3"/>
                  </a:lnTo>
                  <a:lnTo>
                    <a:pt x="0" y="7"/>
                  </a:lnTo>
                  <a:lnTo>
                    <a:pt x="5" y="12"/>
                  </a:lnTo>
                  <a:lnTo>
                    <a:pt x="8" y="14"/>
                  </a:lnTo>
                  <a:lnTo>
                    <a:pt x="12" y="10"/>
                  </a:lnTo>
                  <a:lnTo>
                    <a:pt x="10" y="10"/>
                  </a:lnTo>
                  <a:lnTo>
                    <a:pt x="8" y="3"/>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694" name="Freeform 990"/>
            <p:cNvSpPr>
              <a:spLocks/>
            </p:cNvSpPr>
            <p:nvPr/>
          </p:nvSpPr>
          <p:spPr bwMode="auto">
            <a:xfrm>
              <a:off x="7081984" y="4960580"/>
              <a:ext cx="3581" cy="8356"/>
            </a:xfrm>
            <a:custGeom>
              <a:avLst/>
              <a:gdLst>
                <a:gd name="T0" fmla="*/ 3 w 3"/>
                <a:gd name="T1" fmla="*/ 2 h 7"/>
                <a:gd name="T2" fmla="*/ 3 w 3"/>
                <a:gd name="T3" fmla="*/ 0 h 7"/>
                <a:gd name="T4" fmla="*/ 0 w 3"/>
                <a:gd name="T5" fmla="*/ 5 h 7"/>
                <a:gd name="T6" fmla="*/ 0 w 3"/>
                <a:gd name="T7" fmla="*/ 7 h 7"/>
                <a:gd name="T8" fmla="*/ 3 w 3"/>
                <a:gd name="T9" fmla="*/ 2 h 7"/>
              </a:gdLst>
              <a:ahLst/>
              <a:cxnLst>
                <a:cxn ang="0">
                  <a:pos x="T0" y="T1"/>
                </a:cxn>
                <a:cxn ang="0">
                  <a:pos x="T2" y="T3"/>
                </a:cxn>
                <a:cxn ang="0">
                  <a:pos x="T4" y="T5"/>
                </a:cxn>
                <a:cxn ang="0">
                  <a:pos x="T6" y="T7"/>
                </a:cxn>
                <a:cxn ang="0">
                  <a:pos x="T8" y="T9"/>
                </a:cxn>
              </a:cxnLst>
              <a:rect l="0" t="0" r="r" b="b"/>
              <a:pathLst>
                <a:path w="3" h="7">
                  <a:moveTo>
                    <a:pt x="3" y="2"/>
                  </a:moveTo>
                  <a:lnTo>
                    <a:pt x="3" y="0"/>
                  </a:lnTo>
                  <a:lnTo>
                    <a:pt x="0" y="5"/>
                  </a:lnTo>
                  <a:lnTo>
                    <a:pt x="0" y="7"/>
                  </a:lnTo>
                  <a:lnTo>
                    <a:pt x="3" y="2"/>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695" name="Freeform 991"/>
            <p:cNvSpPr>
              <a:spLocks/>
            </p:cNvSpPr>
            <p:nvPr/>
          </p:nvSpPr>
          <p:spPr bwMode="auto">
            <a:xfrm>
              <a:off x="7071241" y="4974905"/>
              <a:ext cx="8356" cy="4775"/>
            </a:xfrm>
            <a:custGeom>
              <a:avLst/>
              <a:gdLst>
                <a:gd name="T0" fmla="*/ 5 w 7"/>
                <a:gd name="T1" fmla="*/ 4 h 4"/>
                <a:gd name="T2" fmla="*/ 7 w 7"/>
                <a:gd name="T3" fmla="*/ 0 h 4"/>
                <a:gd name="T4" fmla="*/ 5 w 7"/>
                <a:gd name="T5" fmla="*/ 0 h 4"/>
                <a:gd name="T6" fmla="*/ 2 w 7"/>
                <a:gd name="T7" fmla="*/ 0 h 4"/>
                <a:gd name="T8" fmla="*/ 2 w 7"/>
                <a:gd name="T9" fmla="*/ 0 h 4"/>
                <a:gd name="T10" fmla="*/ 0 w 7"/>
                <a:gd name="T11" fmla="*/ 2 h 4"/>
                <a:gd name="T12" fmla="*/ 2 w 7"/>
                <a:gd name="T13" fmla="*/ 2 h 4"/>
                <a:gd name="T14" fmla="*/ 5 w 7"/>
                <a:gd name="T15" fmla="*/ 4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4">
                  <a:moveTo>
                    <a:pt x="5" y="4"/>
                  </a:moveTo>
                  <a:lnTo>
                    <a:pt x="7" y="0"/>
                  </a:lnTo>
                  <a:lnTo>
                    <a:pt x="5" y="0"/>
                  </a:lnTo>
                  <a:lnTo>
                    <a:pt x="2" y="0"/>
                  </a:lnTo>
                  <a:lnTo>
                    <a:pt x="2" y="0"/>
                  </a:lnTo>
                  <a:lnTo>
                    <a:pt x="0" y="2"/>
                  </a:lnTo>
                  <a:lnTo>
                    <a:pt x="2" y="2"/>
                  </a:lnTo>
                  <a:lnTo>
                    <a:pt x="5" y="4"/>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696" name="Freeform 992"/>
            <p:cNvSpPr>
              <a:spLocks/>
            </p:cNvSpPr>
            <p:nvPr/>
          </p:nvSpPr>
          <p:spPr bwMode="auto">
            <a:xfrm>
              <a:off x="6938742" y="4943869"/>
              <a:ext cx="183828" cy="343781"/>
            </a:xfrm>
            <a:custGeom>
              <a:avLst/>
              <a:gdLst>
                <a:gd name="T0" fmla="*/ 151 w 154"/>
                <a:gd name="T1" fmla="*/ 52 h 288"/>
                <a:gd name="T2" fmla="*/ 149 w 154"/>
                <a:gd name="T3" fmla="*/ 28 h 288"/>
                <a:gd name="T4" fmla="*/ 142 w 154"/>
                <a:gd name="T5" fmla="*/ 14 h 288"/>
                <a:gd name="T6" fmla="*/ 137 w 154"/>
                <a:gd name="T7" fmla="*/ 0 h 288"/>
                <a:gd name="T8" fmla="*/ 127 w 154"/>
                <a:gd name="T9" fmla="*/ 7 h 288"/>
                <a:gd name="T10" fmla="*/ 130 w 154"/>
                <a:gd name="T11" fmla="*/ 16 h 288"/>
                <a:gd name="T12" fmla="*/ 123 w 154"/>
                <a:gd name="T13" fmla="*/ 30 h 288"/>
                <a:gd name="T14" fmla="*/ 113 w 154"/>
                <a:gd name="T15" fmla="*/ 40 h 288"/>
                <a:gd name="T16" fmla="*/ 106 w 154"/>
                <a:gd name="T17" fmla="*/ 35 h 288"/>
                <a:gd name="T18" fmla="*/ 111 w 154"/>
                <a:gd name="T19" fmla="*/ 47 h 288"/>
                <a:gd name="T20" fmla="*/ 109 w 154"/>
                <a:gd name="T21" fmla="*/ 52 h 288"/>
                <a:gd name="T22" fmla="*/ 101 w 154"/>
                <a:gd name="T23" fmla="*/ 56 h 288"/>
                <a:gd name="T24" fmla="*/ 97 w 154"/>
                <a:gd name="T25" fmla="*/ 59 h 288"/>
                <a:gd name="T26" fmla="*/ 94 w 154"/>
                <a:gd name="T27" fmla="*/ 61 h 288"/>
                <a:gd name="T28" fmla="*/ 92 w 154"/>
                <a:gd name="T29" fmla="*/ 71 h 288"/>
                <a:gd name="T30" fmla="*/ 85 w 154"/>
                <a:gd name="T31" fmla="*/ 71 h 288"/>
                <a:gd name="T32" fmla="*/ 75 w 154"/>
                <a:gd name="T33" fmla="*/ 80 h 288"/>
                <a:gd name="T34" fmla="*/ 71 w 154"/>
                <a:gd name="T35" fmla="*/ 83 h 288"/>
                <a:gd name="T36" fmla="*/ 61 w 154"/>
                <a:gd name="T37" fmla="*/ 78 h 288"/>
                <a:gd name="T38" fmla="*/ 57 w 154"/>
                <a:gd name="T39" fmla="*/ 85 h 288"/>
                <a:gd name="T40" fmla="*/ 49 w 154"/>
                <a:gd name="T41" fmla="*/ 85 h 288"/>
                <a:gd name="T42" fmla="*/ 38 w 154"/>
                <a:gd name="T43" fmla="*/ 87 h 288"/>
                <a:gd name="T44" fmla="*/ 26 w 154"/>
                <a:gd name="T45" fmla="*/ 106 h 288"/>
                <a:gd name="T46" fmla="*/ 23 w 154"/>
                <a:gd name="T47" fmla="*/ 118 h 288"/>
                <a:gd name="T48" fmla="*/ 28 w 154"/>
                <a:gd name="T49" fmla="*/ 144 h 288"/>
                <a:gd name="T50" fmla="*/ 28 w 154"/>
                <a:gd name="T51" fmla="*/ 156 h 288"/>
                <a:gd name="T52" fmla="*/ 21 w 154"/>
                <a:gd name="T53" fmla="*/ 175 h 288"/>
                <a:gd name="T54" fmla="*/ 14 w 154"/>
                <a:gd name="T55" fmla="*/ 191 h 288"/>
                <a:gd name="T56" fmla="*/ 5 w 154"/>
                <a:gd name="T57" fmla="*/ 203 h 288"/>
                <a:gd name="T58" fmla="*/ 0 w 154"/>
                <a:gd name="T59" fmla="*/ 220 h 288"/>
                <a:gd name="T60" fmla="*/ 7 w 154"/>
                <a:gd name="T61" fmla="*/ 239 h 288"/>
                <a:gd name="T62" fmla="*/ 5 w 154"/>
                <a:gd name="T63" fmla="*/ 243 h 288"/>
                <a:gd name="T64" fmla="*/ 7 w 154"/>
                <a:gd name="T65" fmla="*/ 265 h 288"/>
                <a:gd name="T66" fmla="*/ 14 w 154"/>
                <a:gd name="T67" fmla="*/ 274 h 288"/>
                <a:gd name="T68" fmla="*/ 23 w 154"/>
                <a:gd name="T69" fmla="*/ 279 h 288"/>
                <a:gd name="T70" fmla="*/ 31 w 154"/>
                <a:gd name="T71" fmla="*/ 286 h 288"/>
                <a:gd name="T72" fmla="*/ 45 w 154"/>
                <a:gd name="T73" fmla="*/ 284 h 288"/>
                <a:gd name="T74" fmla="*/ 71 w 154"/>
                <a:gd name="T75" fmla="*/ 277 h 288"/>
                <a:gd name="T76" fmla="*/ 83 w 154"/>
                <a:gd name="T77" fmla="*/ 260 h 288"/>
                <a:gd name="T78" fmla="*/ 85 w 154"/>
                <a:gd name="T79" fmla="*/ 248 h 288"/>
                <a:gd name="T80" fmla="*/ 90 w 154"/>
                <a:gd name="T81" fmla="*/ 239 h 288"/>
                <a:gd name="T82" fmla="*/ 101 w 154"/>
                <a:gd name="T83" fmla="*/ 208 h 288"/>
                <a:gd name="T84" fmla="*/ 118 w 154"/>
                <a:gd name="T85" fmla="*/ 168 h 288"/>
                <a:gd name="T86" fmla="*/ 127 w 154"/>
                <a:gd name="T87" fmla="*/ 142 h 288"/>
                <a:gd name="T88" fmla="*/ 135 w 154"/>
                <a:gd name="T89" fmla="*/ 113 h 288"/>
                <a:gd name="T90" fmla="*/ 137 w 154"/>
                <a:gd name="T91" fmla="*/ 97 h 288"/>
                <a:gd name="T92" fmla="*/ 139 w 154"/>
                <a:gd name="T93" fmla="*/ 85 h 288"/>
                <a:gd name="T94" fmla="*/ 142 w 154"/>
                <a:gd name="T95" fmla="*/ 73 h 288"/>
                <a:gd name="T96" fmla="*/ 151 w 154"/>
                <a:gd name="T97" fmla="*/ 83 h 288"/>
                <a:gd name="T98" fmla="*/ 154 w 154"/>
                <a:gd name="T99" fmla="*/ 73 h 2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54" h="288">
                  <a:moveTo>
                    <a:pt x="151" y="61"/>
                  </a:moveTo>
                  <a:lnTo>
                    <a:pt x="149" y="56"/>
                  </a:lnTo>
                  <a:lnTo>
                    <a:pt x="151" y="56"/>
                  </a:lnTo>
                  <a:lnTo>
                    <a:pt x="151" y="52"/>
                  </a:lnTo>
                  <a:lnTo>
                    <a:pt x="149" y="45"/>
                  </a:lnTo>
                  <a:lnTo>
                    <a:pt x="151" y="45"/>
                  </a:lnTo>
                  <a:lnTo>
                    <a:pt x="151" y="33"/>
                  </a:lnTo>
                  <a:lnTo>
                    <a:pt x="149" y="28"/>
                  </a:lnTo>
                  <a:lnTo>
                    <a:pt x="146" y="21"/>
                  </a:lnTo>
                  <a:lnTo>
                    <a:pt x="146" y="16"/>
                  </a:lnTo>
                  <a:lnTo>
                    <a:pt x="144" y="19"/>
                  </a:lnTo>
                  <a:lnTo>
                    <a:pt x="142" y="14"/>
                  </a:lnTo>
                  <a:lnTo>
                    <a:pt x="139" y="9"/>
                  </a:lnTo>
                  <a:lnTo>
                    <a:pt x="137" y="7"/>
                  </a:lnTo>
                  <a:lnTo>
                    <a:pt x="139" y="4"/>
                  </a:lnTo>
                  <a:lnTo>
                    <a:pt x="137" y="0"/>
                  </a:lnTo>
                  <a:lnTo>
                    <a:pt x="132" y="4"/>
                  </a:lnTo>
                  <a:lnTo>
                    <a:pt x="132" y="7"/>
                  </a:lnTo>
                  <a:lnTo>
                    <a:pt x="130" y="9"/>
                  </a:lnTo>
                  <a:lnTo>
                    <a:pt x="127" y="7"/>
                  </a:lnTo>
                  <a:lnTo>
                    <a:pt x="125" y="7"/>
                  </a:lnTo>
                  <a:lnTo>
                    <a:pt x="127" y="12"/>
                  </a:lnTo>
                  <a:lnTo>
                    <a:pt x="127" y="14"/>
                  </a:lnTo>
                  <a:lnTo>
                    <a:pt x="130" y="16"/>
                  </a:lnTo>
                  <a:lnTo>
                    <a:pt x="130" y="19"/>
                  </a:lnTo>
                  <a:lnTo>
                    <a:pt x="125" y="21"/>
                  </a:lnTo>
                  <a:lnTo>
                    <a:pt x="125" y="28"/>
                  </a:lnTo>
                  <a:lnTo>
                    <a:pt x="123" y="30"/>
                  </a:lnTo>
                  <a:lnTo>
                    <a:pt x="120" y="30"/>
                  </a:lnTo>
                  <a:lnTo>
                    <a:pt x="118" y="35"/>
                  </a:lnTo>
                  <a:lnTo>
                    <a:pt x="116" y="38"/>
                  </a:lnTo>
                  <a:lnTo>
                    <a:pt x="113" y="40"/>
                  </a:lnTo>
                  <a:lnTo>
                    <a:pt x="111" y="38"/>
                  </a:lnTo>
                  <a:lnTo>
                    <a:pt x="111" y="33"/>
                  </a:lnTo>
                  <a:lnTo>
                    <a:pt x="111" y="33"/>
                  </a:lnTo>
                  <a:lnTo>
                    <a:pt x="106" y="35"/>
                  </a:lnTo>
                  <a:lnTo>
                    <a:pt x="106" y="40"/>
                  </a:lnTo>
                  <a:lnTo>
                    <a:pt x="111" y="45"/>
                  </a:lnTo>
                  <a:lnTo>
                    <a:pt x="111" y="47"/>
                  </a:lnTo>
                  <a:lnTo>
                    <a:pt x="111" y="47"/>
                  </a:lnTo>
                  <a:lnTo>
                    <a:pt x="109" y="47"/>
                  </a:lnTo>
                  <a:lnTo>
                    <a:pt x="104" y="47"/>
                  </a:lnTo>
                  <a:lnTo>
                    <a:pt x="104" y="52"/>
                  </a:lnTo>
                  <a:lnTo>
                    <a:pt x="109" y="52"/>
                  </a:lnTo>
                  <a:lnTo>
                    <a:pt x="109" y="56"/>
                  </a:lnTo>
                  <a:lnTo>
                    <a:pt x="109" y="56"/>
                  </a:lnTo>
                  <a:lnTo>
                    <a:pt x="106" y="54"/>
                  </a:lnTo>
                  <a:lnTo>
                    <a:pt x="101" y="56"/>
                  </a:lnTo>
                  <a:lnTo>
                    <a:pt x="101" y="59"/>
                  </a:lnTo>
                  <a:lnTo>
                    <a:pt x="97" y="64"/>
                  </a:lnTo>
                  <a:lnTo>
                    <a:pt x="97" y="59"/>
                  </a:lnTo>
                  <a:lnTo>
                    <a:pt x="97" y="59"/>
                  </a:lnTo>
                  <a:lnTo>
                    <a:pt x="97" y="56"/>
                  </a:lnTo>
                  <a:lnTo>
                    <a:pt x="92" y="59"/>
                  </a:lnTo>
                  <a:lnTo>
                    <a:pt x="94" y="61"/>
                  </a:lnTo>
                  <a:lnTo>
                    <a:pt x="94" y="61"/>
                  </a:lnTo>
                  <a:lnTo>
                    <a:pt x="90" y="66"/>
                  </a:lnTo>
                  <a:lnTo>
                    <a:pt x="90" y="68"/>
                  </a:lnTo>
                  <a:lnTo>
                    <a:pt x="92" y="71"/>
                  </a:lnTo>
                  <a:lnTo>
                    <a:pt x="92" y="71"/>
                  </a:lnTo>
                  <a:lnTo>
                    <a:pt x="90" y="73"/>
                  </a:lnTo>
                  <a:lnTo>
                    <a:pt x="87" y="75"/>
                  </a:lnTo>
                  <a:lnTo>
                    <a:pt x="87" y="71"/>
                  </a:lnTo>
                  <a:lnTo>
                    <a:pt x="85" y="71"/>
                  </a:lnTo>
                  <a:lnTo>
                    <a:pt x="87" y="68"/>
                  </a:lnTo>
                  <a:lnTo>
                    <a:pt x="85" y="66"/>
                  </a:lnTo>
                  <a:lnTo>
                    <a:pt x="78" y="73"/>
                  </a:lnTo>
                  <a:lnTo>
                    <a:pt x="75" y="80"/>
                  </a:lnTo>
                  <a:lnTo>
                    <a:pt x="78" y="83"/>
                  </a:lnTo>
                  <a:lnTo>
                    <a:pt x="75" y="85"/>
                  </a:lnTo>
                  <a:lnTo>
                    <a:pt x="73" y="83"/>
                  </a:lnTo>
                  <a:lnTo>
                    <a:pt x="71" y="83"/>
                  </a:lnTo>
                  <a:lnTo>
                    <a:pt x="73" y="75"/>
                  </a:lnTo>
                  <a:lnTo>
                    <a:pt x="71" y="75"/>
                  </a:lnTo>
                  <a:lnTo>
                    <a:pt x="66" y="80"/>
                  </a:lnTo>
                  <a:lnTo>
                    <a:pt x="61" y="78"/>
                  </a:lnTo>
                  <a:lnTo>
                    <a:pt x="59" y="78"/>
                  </a:lnTo>
                  <a:lnTo>
                    <a:pt x="57" y="80"/>
                  </a:lnTo>
                  <a:lnTo>
                    <a:pt x="59" y="85"/>
                  </a:lnTo>
                  <a:lnTo>
                    <a:pt x="57" y="85"/>
                  </a:lnTo>
                  <a:lnTo>
                    <a:pt x="54" y="85"/>
                  </a:lnTo>
                  <a:lnTo>
                    <a:pt x="54" y="83"/>
                  </a:lnTo>
                  <a:lnTo>
                    <a:pt x="52" y="80"/>
                  </a:lnTo>
                  <a:lnTo>
                    <a:pt x="49" y="85"/>
                  </a:lnTo>
                  <a:lnTo>
                    <a:pt x="49" y="80"/>
                  </a:lnTo>
                  <a:lnTo>
                    <a:pt x="40" y="87"/>
                  </a:lnTo>
                  <a:lnTo>
                    <a:pt x="38" y="90"/>
                  </a:lnTo>
                  <a:lnTo>
                    <a:pt x="38" y="87"/>
                  </a:lnTo>
                  <a:lnTo>
                    <a:pt x="33" y="87"/>
                  </a:lnTo>
                  <a:lnTo>
                    <a:pt x="31" y="90"/>
                  </a:lnTo>
                  <a:lnTo>
                    <a:pt x="31" y="97"/>
                  </a:lnTo>
                  <a:lnTo>
                    <a:pt x="26" y="106"/>
                  </a:lnTo>
                  <a:lnTo>
                    <a:pt x="26" y="106"/>
                  </a:lnTo>
                  <a:lnTo>
                    <a:pt x="21" y="113"/>
                  </a:lnTo>
                  <a:lnTo>
                    <a:pt x="21" y="116"/>
                  </a:lnTo>
                  <a:lnTo>
                    <a:pt x="23" y="118"/>
                  </a:lnTo>
                  <a:lnTo>
                    <a:pt x="21" y="123"/>
                  </a:lnTo>
                  <a:lnTo>
                    <a:pt x="23" y="127"/>
                  </a:lnTo>
                  <a:lnTo>
                    <a:pt x="21" y="135"/>
                  </a:lnTo>
                  <a:lnTo>
                    <a:pt x="28" y="144"/>
                  </a:lnTo>
                  <a:lnTo>
                    <a:pt x="28" y="146"/>
                  </a:lnTo>
                  <a:lnTo>
                    <a:pt x="31" y="151"/>
                  </a:lnTo>
                  <a:lnTo>
                    <a:pt x="31" y="153"/>
                  </a:lnTo>
                  <a:lnTo>
                    <a:pt x="28" y="156"/>
                  </a:lnTo>
                  <a:lnTo>
                    <a:pt x="28" y="158"/>
                  </a:lnTo>
                  <a:lnTo>
                    <a:pt x="28" y="168"/>
                  </a:lnTo>
                  <a:lnTo>
                    <a:pt x="23" y="170"/>
                  </a:lnTo>
                  <a:lnTo>
                    <a:pt x="21" y="175"/>
                  </a:lnTo>
                  <a:lnTo>
                    <a:pt x="19" y="177"/>
                  </a:lnTo>
                  <a:lnTo>
                    <a:pt x="19" y="180"/>
                  </a:lnTo>
                  <a:lnTo>
                    <a:pt x="14" y="182"/>
                  </a:lnTo>
                  <a:lnTo>
                    <a:pt x="14" y="191"/>
                  </a:lnTo>
                  <a:lnTo>
                    <a:pt x="12" y="194"/>
                  </a:lnTo>
                  <a:lnTo>
                    <a:pt x="7" y="194"/>
                  </a:lnTo>
                  <a:lnTo>
                    <a:pt x="5" y="196"/>
                  </a:lnTo>
                  <a:lnTo>
                    <a:pt x="5" y="203"/>
                  </a:lnTo>
                  <a:lnTo>
                    <a:pt x="0" y="208"/>
                  </a:lnTo>
                  <a:lnTo>
                    <a:pt x="2" y="213"/>
                  </a:lnTo>
                  <a:lnTo>
                    <a:pt x="0" y="217"/>
                  </a:lnTo>
                  <a:lnTo>
                    <a:pt x="0" y="220"/>
                  </a:lnTo>
                  <a:lnTo>
                    <a:pt x="0" y="224"/>
                  </a:lnTo>
                  <a:lnTo>
                    <a:pt x="7" y="232"/>
                  </a:lnTo>
                  <a:lnTo>
                    <a:pt x="5" y="236"/>
                  </a:lnTo>
                  <a:lnTo>
                    <a:pt x="7" y="239"/>
                  </a:lnTo>
                  <a:lnTo>
                    <a:pt x="9" y="241"/>
                  </a:lnTo>
                  <a:lnTo>
                    <a:pt x="9" y="241"/>
                  </a:lnTo>
                  <a:lnTo>
                    <a:pt x="9" y="241"/>
                  </a:lnTo>
                  <a:lnTo>
                    <a:pt x="5" y="243"/>
                  </a:lnTo>
                  <a:lnTo>
                    <a:pt x="5" y="246"/>
                  </a:lnTo>
                  <a:lnTo>
                    <a:pt x="7" y="253"/>
                  </a:lnTo>
                  <a:lnTo>
                    <a:pt x="5" y="262"/>
                  </a:lnTo>
                  <a:lnTo>
                    <a:pt x="7" y="265"/>
                  </a:lnTo>
                  <a:lnTo>
                    <a:pt x="7" y="267"/>
                  </a:lnTo>
                  <a:lnTo>
                    <a:pt x="9" y="267"/>
                  </a:lnTo>
                  <a:lnTo>
                    <a:pt x="12" y="272"/>
                  </a:lnTo>
                  <a:lnTo>
                    <a:pt x="14" y="274"/>
                  </a:lnTo>
                  <a:lnTo>
                    <a:pt x="16" y="277"/>
                  </a:lnTo>
                  <a:lnTo>
                    <a:pt x="19" y="279"/>
                  </a:lnTo>
                  <a:lnTo>
                    <a:pt x="21" y="279"/>
                  </a:lnTo>
                  <a:lnTo>
                    <a:pt x="23" y="279"/>
                  </a:lnTo>
                  <a:lnTo>
                    <a:pt x="26" y="279"/>
                  </a:lnTo>
                  <a:lnTo>
                    <a:pt x="28" y="284"/>
                  </a:lnTo>
                  <a:lnTo>
                    <a:pt x="31" y="286"/>
                  </a:lnTo>
                  <a:lnTo>
                    <a:pt x="31" y="286"/>
                  </a:lnTo>
                  <a:lnTo>
                    <a:pt x="33" y="288"/>
                  </a:lnTo>
                  <a:lnTo>
                    <a:pt x="35" y="286"/>
                  </a:lnTo>
                  <a:lnTo>
                    <a:pt x="40" y="286"/>
                  </a:lnTo>
                  <a:lnTo>
                    <a:pt x="45" y="284"/>
                  </a:lnTo>
                  <a:lnTo>
                    <a:pt x="47" y="279"/>
                  </a:lnTo>
                  <a:lnTo>
                    <a:pt x="61" y="279"/>
                  </a:lnTo>
                  <a:lnTo>
                    <a:pt x="66" y="279"/>
                  </a:lnTo>
                  <a:lnTo>
                    <a:pt x="71" y="277"/>
                  </a:lnTo>
                  <a:lnTo>
                    <a:pt x="73" y="272"/>
                  </a:lnTo>
                  <a:lnTo>
                    <a:pt x="75" y="272"/>
                  </a:lnTo>
                  <a:lnTo>
                    <a:pt x="78" y="265"/>
                  </a:lnTo>
                  <a:lnTo>
                    <a:pt x="83" y="260"/>
                  </a:lnTo>
                  <a:lnTo>
                    <a:pt x="83" y="258"/>
                  </a:lnTo>
                  <a:lnTo>
                    <a:pt x="87" y="255"/>
                  </a:lnTo>
                  <a:lnTo>
                    <a:pt x="85" y="248"/>
                  </a:lnTo>
                  <a:lnTo>
                    <a:pt x="85" y="248"/>
                  </a:lnTo>
                  <a:lnTo>
                    <a:pt x="87" y="246"/>
                  </a:lnTo>
                  <a:lnTo>
                    <a:pt x="90" y="239"/>
                  </a:lnTo>
                  <a:lnTo>
                    <a:pt x="90" y="239"/>
                  </a:lnTo>
                  <a:lnTo>
                    <a:pt x="90" y="239"/>
                  </a:lnTo>
                  <a:lnTo>
                    <a:pt x="94" y="232"/>
                  </a:lnTo>
                  <a:lnTo>
                    <a:pt x="97" y="217"/>
                  </a:lnTo>
                  <a:lnTo>
                    <a:pt x="99" y="210"/>
                  </a:lnTo>
                  <a:lnTo>
                    <a:pt x="101" y="208"/>
                  </a:lnTo>
                  <a:lnTo>
                    <a:pt x="104" y="198"/>
                  </a:lnTo>
                  <a:lnTo>
                    <a:pt x="109" y="189"/>
                  </a:lnTo>
                  <a:lnTo>
                    <a:pt x="116" y="172"/>
                  </a:lnTo>
                  <a:lnTo>
                    <a:pt x="118" y="168"/>
                  </a:lnTo>
                  <a:lnTo>
                    <a:pt x="118" y="161"/>
                  </a:lnTo>
                  <a:lnTo>
                    <a:pt x="123" y="153"/>
                  </a:lnTo>
                  <a:lnTo>
                    <a:pt x="123" y="149"/>
                  </a:lnTo>
                  <a:lnTo>
                    <a:pt x="127" y="142"/>
                  </a:lnTo>
                  <a:lnTo>
                    <a:pt x="130" y="130"/>
                  </a:lnTo>
                  <a:lnTo>
                    <a:pt x="132" y="123"/>
                  </a:lnTo>
                  <a:lnTo>
                    <a:pt x="135" y="120"/>
                  </a:lnTo>
                  <a:lnTo>
                    <a:pt x="135" y="113"/>
                  </a:lnTo>
                  <a:lnTo>
                    <a:pt x="132" y="111"/>
                  </a:lnTo>
                  <a:lnTo>
                    <a:pt x="135" y="106"/>
                  </a:lnTo>
                  <a:lnTo>
                    <a:pt x="139" y="101"/>
                  </a:lnTo>
                  <a:lnTo>
                    <a:pt x="137" y="97"/>
                  </a:lnTo>
                  <a:lnTo>
                    <a:pt x="142" y="94"/>
                  </a:lnTo>
                  <a:lnTo>
                    <a:pt x="139" y="90"/>
                  </a:lnTo>
                  <a:lnTo>
                    <a:pt x="139" y="87"/>
                  </a:lnTo>
                  <a:lnTo>
                    <a:pt x="139" y="85"/>
                  </a:lnTo>
                  <a:lnTo>
                    <a:pt x="139" y="80"/>
                  </a:lnTo>
                  <a:lnTo>
                    <a:pt x="139" y="78"/>
                  </a:lnTo>
                  <a:lnTo>
                    <a:pt x="139" y="73"/>
                  </a:lnTo>
                  <a:lnTo>
                    <a:pt x="142" y="73"/>
                  </a:lnTo>
                  <a:lnTo>
                    <a:pt x="144" y="73"/>
                  </a:lnTo>
                  <a:lnTo>
                    <a:pt x="144" y="78"/>
                  </a:lnTo>
                  <a:lnTo>
                    <a:pt x="146" y="83"/>
                  </a:lnTo>
                  <a:lnTo>
                    <a:pt x="151" y="83"/>
                  </a:lnTo>
                  <a:lnTo>
                    <a:pt x="151" y="80"/>
                  </a:lnTo>
                  <a:lnTo>
                    <a:pt x="151" y="78"/>
                  </a:lnTo>
                  <a:lnTo>
                    <a:pt x="154" y="75"/>
                  </a:lnTo>
                  <a:lnTo>
                    <a:pt x="154" y="73"/>
                  </a:lnTo>
                  <a:lnTo>
                    <a:pt x="154" y="71"/>
                  </a:lnTo>
                  <a:lnTo>
                    <a:pt x="154" y="66"/>
                  </a:lnTo>
                  <a:lnTo>
                    <a:pt x="151" y="61"/>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697" name="Rectangle 993"/>
            <p:cNvSpPr>
              <a:spLocks noChangeArrowheads="1"/>
            </p:cNvSpPr>
            <p:nvPr/>
          </p:nvSpPr>
          <p:spPr bwMode="auto">
            <a:xfrm>
              <a:off x="7081984" y="4974905"/>
              <a:ext cx="1194" cy="2387"/>
            </a:xfrm>
            <a:prstGeom prst="rect">
              <a:avLst/>
            </a:pr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698" name="Freeform 994"/>
            <p:cNvSpPr>
              <a:spLocks/>
            </p:cNvSpPr>
            <p:nvPr/>
          </p:nvSpPr>
          <p:spPr bwMode="auto">
            <a:xfrm>
              <a:off x="7108245" y="5059656"/>
              <a:ext cx="2387" cy="10744"/>
            </a:xfrm>
            <a:custGeom>
              <a:avLst/>
              <a:gdLst>
                <a:gd name="T0" fmla="*/ 0 w 2"/>
                <a:gd name="T1" fmla="*/ 2 h 9"/>
                <a:gd name="T2" fmla="*/ 0 w 2"/>
                <a:gd name="T3" fmla="*/ 4 h 9"/>
                <a:gd name="T4" fmla="*/ 0 w 2"/>
                <a:gd name="T5" fmla="*/ 7 h 9"/>
                <a:gd name="T6" fmla="*/ 0 w 2"/>
                <a:gd name="T7" fmla="*/ 9 h 9"/>
                <a:gd name="T8" fmla="*/ 0 w 2"/>
                <a:gd name="T9" fmla="*/ 7 h 9"/>
                <a:gd name="T10" fmla="*/ 2 w 2"/>
                <a:gd name="T11" fmla="*/ 4 h 9"/>
                <a:gd name="T12" fmla="*/ 2 w 2"/>
                <a:gd name="T13" fmla="*/ 0 h 9"/>
                <a:gd name="T14" fmla="*/ 2 w 2"/>
                <a:gd name="T15" fmla="*/ 2 h 9"/>
                <a:gd name="T16" fmla="*/ 0 w 2"/>
                <a:gd name="T17" fmla="*/ 2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9">
                  <a:moveTo>
                    <a:pt x="0" y="2"/>
                  </a:moveTo>
                  <a:lnTo>
                    <a:pt x="0" y="4"/>
                  </a:lnTo>
                  <a:lnTo>
                    <a:pt x="0" y="7"/>
                  </a:lnTo>
                  <a:lnTo>
                    <a:pt x="0" y="9"/>
                  </a:lnTo>
                  <a:lnTo>
                    <a:pt x="0" y="7"/>
                  </a:lnTo>
                  <a:lnTo>
                    <a:pt x="2" y="4"/>
                  </a:lnTo>
                  <a:lnTo>
                    <a:pt x="2" y="0"/>
                  </a:lnTo>
                  <a:lnTo>
                    <a:pt x="2" y="2"/>
                  </a:lnTo>
                  <a:lnTo>
                    <a:pt x="0" y="2"/>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699" name="Freeform 995"/>
            <p:cNvSpPr>
              <a:spLocks/>
            </p:cNvSpPr>
            <p:nvPr/>
          </p:nvSpPr>
          <p:spPr bwMode="auto">
            <a:xfrm>
              <a:off x="6639127" y="4906864"/>
              <a:ext cx="254255" cy="407047"/>
            </a:xfrm>
            <a:custGeom>
              <a:avLst/>
              <a:gdLst>
                <a:gd name="T0" fmla="*/ 196 w 213"/>
                <a:gd name="T1" fmla="*/ 7 h 341"/>
                <a:gd name="T2" fmla="*/ 180 w 213"/>
                <a:gd name="T3" fmla="*/ 12 h 341"/>
                <a:gd name="T4" fmla="*/ 161 w 213"/>
                <a:gd name="T5" fmla="*/ 16 h 341"/>
                <a:gd name="T6" fmla="*/ 149 w 213"/>
                <a:gd name="T7" fmla="*/ 21 h 341"/>
                <a:gd name="T8" fmla="*/ 137 w 213"/>
                <a:gd name="T9" fmla="*/ 19 h 341"/>
                <a:gd name="T10" fmla="*/ 125 w 213"/>
                <a:gd name="T11" fmla="*/ 24 h 341"/>
                <a:gd name="T12" fmla="*/ 114 w 213"/>
                <a:gd name="T13" fmla="*/ 16 h 341"/>
                <a:gd name="T14" fmla="*/ 83 w 213"/>
                <a:gd name="T15" fmla="*/ 38 h 341"/>
                <a:gd name="T16" fmla="*/ 99 w 213"/>
                <a:gd name="T17" fmla="*/ 66 h 341"/>
                <a:gd name="T18" fmla="*/ 116 w 213"/>
                <a:gd name="T19" fmla="*/ 90 h 341"/>
                <a:gd name="T20" fmla="*/ 109 w 213"/>
                <a:gd name="T21" fmla="*/ 97 h 341"/>
                <a:gd name="T22" fmla="*/ 111 w 213"/>
                <a:gd name="T23" fmla="*/ 114 h 341"/>
                <a:gd name="T24" fmla="*/ 99 w 213"/>
                <a:gd name="T25" fmla="*/ 130 h 341"/>
                <a:gd name="T26" fmla="*/ 95 w 213"/>
                <a:gd name="T27" fmla="*/ 135 h 341"/>
                <a:gd name="T28" fmla="*/ 81 w 213"/>
                <a:gd name="T29" fmla="*/ 118 h 341"/>
                <a:gd name="T30" fmla="*/ 83 w 213"/>
                <a:gd name="T31" fmla="*/ 99 h 341"/>
                <a:gd name="T32" fmla="*/ 81 w 213"/>
                <a:gd name="T33" fmla="*/ 80 h 341"/>
                <a:gd name="T34" fmla="*/ 66 w 213"/>
                <a:gd name="T35" fmla="*/ 80 h 341"/>
                <a:gd name="T36" fmla="*/ 57 w 213"/>
                <a:gd name="T37" fmla="*/ 73 h 341"/>
                <a:gd name="T38" fmla="*/ 14 w 213"/>
                <a:gd name="T39" fmla="*/ 90 h 341"/>
                <a:gd name="T40" fmla="*/ 2 w 213"/>
                <a:gd name="T41" fmla="*/ 106 h 341"/>
                <a:gd name="T42" fmla="*/ 17 w 213"/>
                <a:gd name="T43" fmla="*/ 116 h 341"/>
                <a:gd name="T44" fmla="*/ 36 w 213"/>
                <a:gd name="T45" fmla="*/ 123 h 341"/>
                <a:gd name="T46" fmla="*/ 52 w 213"/>
                <a:gd name="T47" fmla="*/ 132 h 341"/>
                <a:gd name="T48" fmla="*/ 50 w 213"/>
                <a:gd name="T49" fmla="*/ 147 h 341"/>
                <a:gd name="T50" fmla="*/ 52 w 213"/>
                <a:gd name="T51" fmla="*/ 161 h 341"/>
                <a:gd name="T52" fmla="*/ 45 w 213"/>
                <a:gd name="T53" fmla="*/ 175 h 341"/>
                <a:gd name="T54" fmla="*/ 45 w 213"/>
                <a:gd name="T55" fmla="*/ 189 h 341"/>
                <a:gd name="T56" fmla="*/ 43 w 213"/>
                <a:gd name="T57" fmla="*/ 203 h 341"/>
                <a:gd name="T58" fmla="*/ 38 w 213"/>
                <a:gd name="T59" fmla="*/ 218 h 341"/>
                <a:gd name="T60" fmla="*/ 17 w 213"/>
                <a:gd name="T61" fmla="*/ 255 h 341"/>
                <a:gd name="T62" fmla="*/ 19 w 213"/>
                <a:gd name="T63" fmla="*/ 282 h 341"/>
                <a:gd name="T64" fmla="*/ 19 w 213"/>
                <a:gd name="T65" fmla="*/ 317 h 341"/>
                <a:gd name="T66" fmla="*/ 26 w 213"/>
                <a:gd name="T67" fmla="*/ 331 h 341"/>
                <a:gd name="T68" fmla="*/ 26 w 213"/>
                <a:gd name="T69" fmla="*/ 338 h 341"/>
                <a:gd name="T70" fmla="*/ 40 w 213"/>
                <a:gd name="T71" fmla="*/ 329 h 341"/>
                <a:gd name="T72" fmla="*/ 33 w 213"/>
                <a:gd name="T73" fmla="*/ 331 h 341"/>
                <a:gd name="T74" fmla="*/ 36 w 213"/>
                <a:gd name="T75" fmla="*/ 322 h 341"/>
                <a:gd name="T76" fmla="*/ 52 w 213"/>
                <a:gd name="T77" fmla="*/ 305 h 341"/>
                <a:gd name="T78" fmla="*/ 95 w 213"/>
                <a:gd name="T79" fmla="*/ 279 h 341"/>
                <a:gd name="T80" fmla="*/ 92 w 213"/>
                <a:gd name="T81" fmla="*/ 270 h 341"/>
                <a:gd name="T82" fmla="*/ 95 w 213"/>
                <a:gd name="T83" fmla="*/ 253 h 341"/>
                <a:gd name="T84" fmla="*/ 95 w 213"/>
                <a:gd name="T85" fmla="*/ 246 h 341"/>
                <a:gd name="T86" fmla="*/ 90 w 213"/>
                <a:gd name="T87" fmla="*/ 227 h 341"/>
                <a:gd name="T88" fmla="*/ 88 w 213"/>
                <a:gd name="T89" fmla="*/ 213 h 341"/>
                <a:gd name="T90" fmla="*/ 85 w 213"/>
                <a:gd name="T91" fmla="*/ 194 h 341"/>
                <a:gd name="T92" fmla="*/ 90 w 213"/>
                <a:gd name="T93" fmla="*/ 189 h 341"/>
                <a:gd name="T94" fmla="*/ 114 w 213"/>
                <a:gd name="T95" fmla="*/ 175 h 341"/>
                <a:gd name="T96" fmla="*/ 128 w 213"/>
                <a:gd name="T97" fmla="*/ 163 h 341"/>
                <a:gd name="T98" fmla="*/ 135 w 213"/>
                <a:gd name="T99" fmla="*/ 156 h 341"/>
                <a:gd name="T100" fmla="*/ 156 w 213"/>
                <a:gd name="T101" fmla="*/ 140 h 341"/>
                <a:gd name="T102" fmla="*/ 177 w 213"/>
                <a:gd name="T103" fmla="*/ 130 h 341"/>
                <a:gd name="T104" fmla="*/ 196 w 213"/>
                <a:gd name="T105" fmla="*/ 111 h 341"/>
                <a:gd name="T106" fmla="*/ 204 w 213"/>
                <a:gd name="T107" fmla="*/ 97 h 341"/>
                <a:gd name="T108" fmla="*/ 208 w 213"/>
                <a:gd name="T109" fmla="*/ 92 h 341"/>
                <a:gd name="T110" fmla="*/ 211 w 213"/>
                <a:gd name="T111" fmla="*/ 78 h 341"/>
                <a:gd name="T112" fmla="*/ 208 w 213"/>
                <a:gd name="T113" fmla="*/ 64 h 341"/>
                <a:gd name="T114" fmla="*/ 211 w 213"/>
                <a:gd name="T115" fmla="*/ 45 h 341"/>
                <a:gd name="T116" fmla="*/ 208 w 213"/>
                <a:gd name="T117" fmla="*/ 28 h 341"/>
                <a:gd name="T118" fmla="*/ 208 w 213"/>
                <a:gd name="T119" fmla="*/ 14 h 341"/>
                <a:gd name="T120" fmla="*/ 211 w 213"/>
                <a:gd name="T121" fmla="*/ 0 h 3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13" h="341">
                  <a:moveTo>
                    <a:pt x="208" y="2"/>
                  </a:moveTo>
                  <a:lnTo>
                    <a:pt x="206" y="0"/>
                  </a:lnTo>
                  <a:lnTo>
                    <a:pt x="204" y="5"/>
                  </a:lnTo>
                  <a:lnTo>
                    <a:pt x="199" y="7"/>
                  </a:lnTo>
                  <a:lnTo>
                    <a:pt x="196" y="7"/>
                  </a:lnTo>
                  <a:lnTo>
                    <a:pt x="192" y="9"/>
                  </a:lnTo>
                  <a:lnTo>
                    <a:pt x="187" y="12"/>
                  </a:lnTo>
                  <a:lnTo>
                    <a:pt x="187" y="12"/>
                  </a:lnTo>
                  <a:lnTo>
                    <a:pt x="182" y="14"/>
                  </a:lnTo>
                  <a:lnTo>
                    <a:pt x="180" y="12"/>
                  </a:lnTo>
                  <a:lnTo>
                    <a:pt x="173" y="14"/>
                  </a:lnTo>
                  <a:lnTo>
                    <a:pt x="170" y="16"/>
                  </a:lnTo>
                  <a:lnTo>
                    <a:pt x="168" y="16"/>
                  </a:lnTo>
                  <a:lnTo>
                    <a:pt x="163" y="14"/>
                  </a:lnTo>
                  <a:lnTo>
                    <a:pt x="161" y="16"/>
                  </a:lnTo>
                  <a:lnTo>
                    <a:pt x="159" y="14"/>
                  </a:lnTo>
                  <a:lnTo>
                    <a:pt x="156" y="16"/>
                  </a:lnTo>
                  <a:lnTo>
                    <a:pt x="159" y="19"/>
                  </a:lnTo>
                  <a:lnTo>
                    <a:pt x="156" y="21"/>
                  </a:lnTo>
                  <a:lnTo>
                    <a:pt x="149" y="21"/>
                  </a:lnTo>
                  <a:lnTo>
                    <a:pt x="147" y="24"/>
                  </a:lnTo>
                  <a:lnTo>
                    <a:pt x="144" y="21"/>
                  </a:lnTo>
                  <a:lnTo>
                    <a:pt x="142" y="21"/>
                  </a:lnTo>
                  <a:lnTo>
                    <a:pt x="140" y="19"/>
                  </a:lnTo>
                  <a:lnTo>
                    <a:pt x="137" y="19"/>
                  </a:lnTo>
                  <a:lnTo>
                    <a:pt x="137" y="21"/>
                  </a:lnTo>
                  <a:lnTo>
                    <a:pt x="135" y="21"/>
                  </a:lnTo>
                  <a:lnTo>
                    <a:pt x="130" y="24"/>
                  </a:lnTo>
                  <a:lnTo>
                    <a:pt x="123" y="26"/>
                  </a:lnTo>
                  <a:lnTo>
                    <a:pt x="125" y="24"/>
                  </a:lnTo>
                  <a:lnTo>
                    <a:pt x="123" y="21"/>
                  </a:lnTo>
                  <a:lnTo>
                    <a:pt x="121" y="21"/>
                  </a:lnTo>
                  <a:lnTo>
                    <a:pt x="118" y="19"/>
                  </a:lnTo>
                  <a:lnTo>
                    <a:pt x="116" y="19"/>
                  </a:lnTo>
                  <a:lnTo>
                    <a:pt x="114" y="16"/>
                  </a:lnTo>
                  <a:lnTo>
                    <a:pt x="111" y="19"/>
                  </a:lnTo>
                  <a:lnTo>
                    <a:pt x="111" y="19"/>
                  </a:lnTo>
                  <a:lnTo>
                    <a:pt x="107" y="19"/>
                  </a:lnTo>
                  <a:lnTo>
                    <a:pt x="88" y="21"/>
                  </a:lnTo>
                  <a:lnTo>
                    <a:pt x="83" y="38"/>
                  </a:lnTo>
                  <a:lnTo>
                    <a:pt x="88" y="57"/>
                  </a:lnTo>
                  <a:lnTo>
                    <a:pt x="92" y="61"/>
                  </a:lnTo>
                  <a:lnTo>
                    <a:pt x="95" y="64"/>
                  </a:lnTo>
                  <a:lnTo>
                    <a:pt x="97" y="66"/>
                  </a:lnTo>
                  <a:lnTo>
                    <a:pt x="99" y="66"/>
                  </a:lnTo>
                  <a:lnTo>
                    <a:pt x="107" y="73"/>
                  </a:lnTo>
                  <a:lnTo>
                    <a:pt x="107" y="76"/>
                  </a:lnTo>
                  <a:lnTo>
                    <a:pt x="111" y="83"/>
                  </a:lnTo>
                  <a:lnTo>
                    <a:pt x="114" y="87"/>
                  </a:lnTo>
                  <a:lnTo>
                    <a:pt x="116" y="90"/>
                  </a:lnTo>
                  <a:lnTo>
                    <a:pt x="116" y="92"/>
                  </a:lnTo>
                  <a:lnTo>
                    <a:pt x="114" y="92"/>
                  </a:lnTo>
                  <a:lnTo>
                    <a:pt x="111" y="95"/>
                  </a:lnTo>
                  <a:lnTo>
                    <a:pt x="109" y="95"/>
                  </a:lnTo>
                  <a:lnTo>
                    <a:pt x="109" y="97"/>
                  </a:lnTo>
                  <a:lnTo>
                    <a:pt x="109" y="99"/>
                  </a:lnTo>
                  <a:lnTo>
                    <a:pt x="109" y="99"/>
                  </a:lnTo>
                  <a:lnTo>
                    <a:pt x="111" y="102"/>
                  </a:lnTo>
                  <a:lnTo>
                    <a:pt x="111" y="111"/>
                  </a:lnTo>
                  <a:lnTo>
                    <a:pt x="111" y="114"/>
                  </a:lnTo>
                  <a:lnTo>
                    <a:pt x="107" y="116"/>
                  </a:lnTo>
                  <a:lnTo>
                    <a:pt x="104" y="116"/>
                  </a:lnTo>
                  <a:lnTo>
                    <a:pt x="102" y="123"/>
                  </a:lnTo>
                  <a:lnTo>
                    <a:pt x="102" y="125"/>
                  </a:lnTo>
                  <a:lnTo>
                    <a:pt x="99" y="130"/>
                  </a:lnTo>
                  <a:lnTo>
                    <a:pt x="99" y="135"/>
                  </a:lnTo>
                  <a:lnTo>
                    <a:pt x="99" y="140"/>
                  </a:lnTo>
                  <a:lnTo>
                    <a:pt x="95" y="140"/>
                  </a:lnTo>
                  <a:lnTo>
                    <a:pt x="95" y="137"/>
                  </a:lnTo>
                  <a:lnTo>
                    <a:pt x="95" y="135"/>
                  </a:lnTo>
                  <a:lnTo>
                    <a:pt x="92" y="130"/>
                  </a:lnTo>
                  <a:lnTo>
                    <a:pt x="90" y="128"/>
                  </a:lnTo>
                  <a:lnTo>
                    <a:pt x="88" y="128"/>
                  </a:lnTo>
                  <a:lnTo>
                    <a:pt x="85" y="123"/>
                  </a:lnTo>
                  <a:lnTo>
                    <a:pt x="81" y="118"/>
                  </a:lnTo>
                  <a:lnTo>
                    <a:pt x="81" y="116"/>
                  </a:lnTo>
                  <a:lnTo>
                    <a:pt x="78" y="111"/>
                  </a:lnTo>
                  <a:lnTo>
                    <a:pt x="78" y="109"/>
                  </a:lnTo>
                  <a:lnTo>
                    <a:pt x="81" y="104"/>
                  </a:lnTo>
                  <a:lnTo>
                    <a:pt x="83" y="99"/>
                  </a:lnTo>
                  <a:lnTo>
                    <a:pt x="85" y="95"/>
                  </a:lnTo>
                  <a:lnTo>
                    <a:pt x="88" y="90"/>
                  </a:lnTo>
                  <a:lnTo>
                    <a:pt x="88" y="85"/>
                  </a:lnTo>
                  <a:lnTo>
                    <a:pt x="85" y="83"/>
                  </a:lnTo>
                  <a:lnTo>
                    <a:pt x="81" y="80"/>
                  </a:lnTo>
                  <a:lnTo>
                    <a:pt x="76" y="80"/>
                  </a:lnTo>
                  <a:lnTo>
                    <a:pt x="73" y="83"/>
                  </a:lnTo>
                  <a:lnTo>
                    <a:pt x="71" y="83"/>
                  </a:lnTo>
                  <a:lnTo>
                    <a:pt x="69" y="83"/>
                  </a:lnTo>
                  <a:lnTo>
                    <a:pt x="66" y="80"/>
                  </a:lnTo>
                  <a:lnTo>
                    <a:pt x="66" y="78"/>
                  </a:lnTo>
                  <a:lnTo>
                    <a:pt x="64" y="78"/>
                  </a:lnTo>
                  <a:lnTo>
                    <a:pt x="64" y="76"/>
                  </a:lnTo>
                  <a:lnTo>
                    <a:pt x="62" y="73"/>
                  </a:lnTo>
                  <a:lnTo>
                    <a:pt x="57" y="73"/>
                  </a:lnTo>
                  <a:lnTo>
                    <a:pt x="57" y="73"/>
                  </a:lnTo>
                  <a:lnTo>
                    <a:pt x="50" y="76"/>
                  </a:lnTo>
                  <a:lnTo>
                    <a:pt x="38" y="80"/>
                  </a:lnTo>
                  <a:lnTo>
                    <a:pt x="36" y="83"/>
                  </a:lnTo>
                  <a:lnTo>
                    <a:pt x="14" y="90"/>
                  </a:lnTo>
                  <a:lnTo>
                    <a:pt x="10" y="90"/>
                  </a:lnTo>
                  <a:lnTo>
                    <a:pt x="2" y="95"/>
                  </a:lnTo>
                  <a:lnTo>
                    <a:pt x="0" y="97"/>
                  </a:lnTo>
                  <a:lnTo>
                    <a:pt x="2" y="104"/>
                  </a:lnTo>
                  <a:lnTo>
                    <a:pt x="2" y="106"/>
                  </a:lnTo>
                  <a:lnTo>
                    <a:pt x="2" y="114"/>
                  </a:lnTo>
                  <a:lnTo>
                    <a:pt x="10" y="114"/>
                  </a:lnTo>
                  <a:lnTo>
                    <a:pt x="12" y="114"/>
                  </a:lnTo>
                  <a:lnTo>
                    <a:pt x="14" y="116"/>
                  </a:lnTo>
                  <a:lnTo>
                    <a:pt x="17" y="116"/>
                  </a:lnTo>
                  <a:lnTo>
                    <a:pt x="17" y="114"/>
                  </a:lnTo>
                  <a:lnTo>
                    <a:pt x="21" y="116"/>
                  </a:lnTo>
                  <a:lnTo>
                    <a:pt x="29" y="118"/>
                  </a:lnTo>
                  <a:lnTo>
                    <a:pt x="31" y="123"/>
                  </a:lnTo>
                  <a:lnTo>
                    <a:pt x="36" y="123"/>
                  </a:lnTo>
                  <a:lnTo>
                    <a:pt x="43" y="125"/>
                  </a:lnTo>
                  <a:lnTo>
                    <a:pt x="45" y="128"/>
                  </a:lnTo>
                  <a:lnTo>
                    <a:pt x="47" y="130"/>
                  </a:lnTo>
                  <a:lnTo>
                    <a:pt x="52" y="130"/>
                  </a:lnTo>
                  <a:lnTo>
                    <a:pt x="52" y="132"/>
                  </a:lnTo>
                  <a:lnTo>
                    <a:pt x="50" y="137"/>
                  </a:lnTo>
                  <a:lnTo>
                    <a:pt x="52" y="140"/>
                  </a:lnTo>
                  <a:lnTo>
                    <a:pt x="50" y="142"/>
                  </a:lnTo>
                  <a:lnTo>
                    <a:pt x="50" y="144"/>
                  </a:lnTo>
                  <a:lnTo>
                    <a:pt x="50" y="147"/>
                  </a:lnTo>
                  <a:lnTo>
                    <a:pt x="50" y="151"/>
                  </a:lnTo>
                  <a:lnTo>
                    <a:pt x="50" y="156"/>
                  </a:lnTo>
                  <a:lnTo>
                    <a:pt x="47" y="161"/>
                  </a:lnTo>
                  <a:lnTo>
                    <a:pt x="47" y="161"/>
                  </a:lnTo>
                  <a:lnTo>
                    <a:pt x="52" y="161"/>
                  </a:lnTo>
                  <a:lnTo>
                    <a:pt x="50" y="166"/>
                  </a:lnTo>
                  <a:lnTo>
                    <a:pt x="47" y="166"/>
                  </a:lnTo>
                  <a:lnTo>
                    <a:pt x="47" y="170"/>
                  </a:lnTo>
                  <a:lnTo>
                    <a:pt x="47" y="175"/>
                  </a:lnTo>
                  <a:lnTo>
                    <a:pt x="45" y="175"/>
                  </a:lnTo>
                  <a:lnTo>
                    <a:pt x="45" y="177"/>
                  </a:lnTo>
                  <a:lnTo>
                    <a:pt x="47" y="180"/>
                  </a:lnTo>
                  <a:lnTo>
                    <a:pt x="47" y="184"/>
                  </a:lnTo>
                  <a:lnTo>
                    <a:pt x="45" y="184"/>
                  </a:lnTo>
                  <a:lnTo>
                    <a:pt x="45" y="189"/>
                  </a:lnTo>
                  <a:lnTo>
                    <a:pt x="47" y="192"/>
                  </a:lnTo>
                  <a:lnTo>
                    <a:pt x="50" y="194"/>
                  </a:lnTo>
                  <a:lnTo>
                    <a:pt x="47" y="199"/>
                  </a:lnTo>
                  <a:lnTo>
                    <a:pt x="43" y="201"/>
                  </a:lnTo>
                  <a:lnTo>
                    <a:pt x="43" y="203"/>
                  </a:lnTo>
                  <a:lnTo>
                    <a:pt x="38" y="203"/>
                  </a:lnTo>
                  <a:lnTo>
                    <a:pt x="38" y="206"/>
                  </a:lnTo>
                  <a:lnTo>
                    <a:pt x="40" y="211"/>
                  </a:lnTo>
                  <a:lnTo>
                    <a:pt x="38" y="213"/>
                  </a:lnTo>
                  <a:lnTo>
                    <a:pt x="38" y="218"/>
                  </a:lnTo>
                  <a:lnTo>
                    <a:pt x="36" y="220"/>
                  </a:lnTo>
                  <a:lnTo>
                    <a:pt x="36" y="227"/>
                  </a:lnTo>
                  <a:lnTo>
                    <a:pt x="14" y="251"/>
                  </a:lnTo>
                  <a:lnTo>
                    <a:pt x="14" y="251"/>
                  </a:lnTo>
                  <a:lnTo>
                    <a:pt x="17" y="255"/>
                  </a:lnTo>
                  <a:lnTo>
                    <a:pt x="17" y="260"/>
                  </a:lnTo>
                  <a:lnTo>
                    <a:pt x="19" y="267"/>
                  </a:lnTo>
                  <a:lnTo>
                    <a:pt x="19" y="277"/>
                  </a:lnTo>
                  <a:lnTo>
                    <a:pt x="19" y="277"/>
                  </a:lnTo>
                  <a:lnTo>
                    <a:pt x="19" y="282"/>
                  </a:lnTo>
                  <a:lnTo>
                    <a:pt x="21" y="284"/>
                  </a:lnTo>
                  <a:lnTo>
                    <a:pt x="21" y="289"/>
                  </a:lnTo>
                  <a:lnTo>
                    <a:pt x="21" y="305"/>
                  </a:lnTo>
                  <a:lnTo>
                    <a:pt x="19" y="312"/>
                  </a:lnTo>
                  <a:lnTo>
                    <a:pt x="19" y="317"/>
                  </a:lnTo>
                  <a:lnTo>
                    <a:pt x="19" y="324"/>
                  </a:lnTo>
                  <a:lnTo>
                    <a:pt x="19" y="324"/>
                  </a:lnTo>
                  <a:lnTo>
                    <a:pt x="21" y="326"/>
                  </a:lnTo>
                  <a:lnTo>
                    <a:pt x="24" y="329"/>
                  </a:lnTo>
                  <a:lnTo>
                    <a:pt x="26" y="331"/>
                  </a:lnTo>
                  <a:lnTo>
                    <a:pt x="26" y="331"/>
                  </a:lnTo>
                  <a:lnTo>
                    <a:pt x="26" y="336"/>
                  </a:lnTo>
                  <a:lnTo>
                    <a:pt x="24" y="338"/>
                  </a:lnTo>
                  <a:lnTo>
                    <a:pt x="24" y="341"/>
                  </a:lnTo>
                  <a:lnTo>
                    <a:pt x="26" y="338"/>
                  </a:lnTo>
                  <a:lnTo>
                    <a:pt x="33" y="341"/>
                  </a:lnTo>
                  <a:lnTo>
                    <a:pt x="38" y="341"/>
                  </a:lnTo>
                  <a:lnTo>
                    <a:pt x="38" y="338"/>
                  </a:lnTo>
                  <a:lnTo>
                    <a:pt x="40" y="334"/>
                  </a:lnTo>
                  <a:lnTo>
                    <a:pt x="40" y="329"/>
                  </a:lnTo>
                  <a:lnTo>
                    <a:pt x="40" y="326"/>
                  </a:lnTo>
                  <a:lnTo>
                    <a:pt x="40" y="326"/>
                  </a:lnTo>
                  <a:lnTo>
                    <a:pt x="38" y="331"/>
                  </a:lnTo>
                  <a:lnTo>
                    <a:pt x="36" y="329"/>
                  </a:lnTo>
                  <a:lnTo>
                    <a:pt x="33" y="331"/>
                  </a:lnTo>
                  <a:lnTo>
                    <a:pt x="33" y="329"/>
                  </a:lnTo>
                  <a:lnTo>
                    <a:pt x="31" y="324"/>
                  </a:lnTo>
                  <a:lnTo>
                    <a:pt x="31" y="324"/>
                  </a:lnTo>
                  <a:lnTo>
                    <a:pt x="33" y="322"/>
                  </a:lnTo>
                  <a:lnTo>
                    <a:pt x="36" y="322"/>
                  </a:lnTo>
                  <a:lnTo>
                    <a:pt x="36" y="317"/>
                  </a:lnTo>
                  <a:lnTo>
                    <a:pt x="38" y="315"/>
                  </a:lnTo>
                  <a:lnTo>
                    <a:pt x="40" y="312"/>
                  </a:lnTo>
                  <a:lnTo>
                    <a:pt x="45" y="312"/>
                  </a:lnTo>
                  <a:lnTo>
                    <a:pt x="52" y="305"/>
                  </a:lnTo>
                  <a:lnTo>
                    <a:pt x="71" y="300"/>
                  </a:lnTo>
                  <a:lnTo>
                    <a:pt x="83" y="296"/>
                  </a:lnTo>
                  <a:lnTo>
                    <a:pt x="90" y="289"/>
                  </a:lnTo>
                  <a:lnTo>
                    <a:pt x="92" y="282"/>
                  </a:lnTo>
                  <a:lnTo>
                    <a:pt x="95" y="279"/>
                  </a:lnTo>
                  <a:lnTo>
                    <a:pt x="95" y="277"/>
                  </a:lnTo>
                  <a:lnTo>
                    <a:pt x="90" y="279"/>
                  </a:lnTo>
                  <a:lnTo>
                    <a:pt x="90" y="274"/>
                  </a:lnTo>
                  <a:lnTo>
                    <a:pt x="92" y="274"/>
                  </a:lnTo>
                  <a:lnTo>
                    <a:pt x="92" y="270"/>
                  </a:lnTo>
                  <a:lnTo>
                    <a:pt x="92" y="267"/>
                  </a:lnTo>
                  <a:lnTo>
                    <a:pt x="92" y="265"/>
                  </a:lnTo>
                  <a:lnTo>
                    <a:pt x="95" y="258"/>
                  </a:lnTo>
                  <a:lnTo>
                    <a:pt x="95" y="258"/>
                  </a:lnTo>
                  <a:lnTo>
                    <a:pt x="95" y="253"/>
                  </a:lnTo>
                  <a:lnTo>
                    <a:pt x="97" y="251"/>
                  </a:lnTo>
                  <a:lnTo>
                    <a:pt x="97" y="244"/>
                  </a:lnTo>
                  <a:lnTo>
                    <a:pt x="97" y="244"/>
                  </a:lnTo>
                  <a:lnTo>
                    <a:pt x="95" y="241"/>
                  </a:lnTo>
                  <a:lnTo>
                    <a:pt x="95" y="246"/>
                  </a:lnTo>
                  <a:lnTo>
                    <a:pt x="95" y="248"/>
                  </a:lnTo>
                  <a:lnTo>
                    <a:pt x="92" y="248"/>
                  </a:lnTo>
                  <a:lnTo>
                    <a:pt x="90" y="244"/>
                  </a:lnTo>
                  <a:lnTo>
                    <a:pt x="92" y="232"/>
                  </a:lnTo>
                  <a:lnTo>
                    <a:pt x="90" y="227"/>
                  </a:lnTo>
                  <a:lnTo>
                    <a:pt x="90" y="222"/>
                  </a:lnTo>
                  <a:lnTo>
                    <a:pt x="88" y="220"/>
                  </a:lnTo>
                  <a:lnTo>
                    <a:pt x="85" y="218"/>
                  </a:lnTo>
                  <a:lnTo>
                    <a:pt x="88" y="215"/>
                  </a:lnTo>
                  <a:lnTo>
                    <a:pt x="88" y="213"/>
                  </a:lnTo>
                  <a:lnTo>
                    <a:pt x="83" y="206"/>
                  </a:lnTo>
                  <a:lnTo>
                    <a:pt x="83" y="201"/>
                  </a:lnTo>
                  <a:lnTo>
                    <a:pt x="83" y="199"/>
                  </a:lnTo>
                  <a:lnTo>
                    <a:pt x="85" y="196"/>
                  </a:lnTo>
                  <a:lnTo>
                    <a:pt x="85" y="194"/>
                  </a:lnTo>
                  <a:lnTo>
                    <a:pt x="83" y="192"/>
                  </a:lnTo>
                  <a:lnTo>
                    <a:pt x="83" y="189"/>
                  </a:lnTo>
                  <a:lnTo>
                    <a:pt x="85" y="189"/>
                  </a:lnTo>
                  <a:lnTo>
                    <a:pt x="90" y="192"/>
                  </a:lnTo>
                  <a:lnTo>
                    <a:pt x="90" y="189"/>
                  </a:lnTo>
                  <a:lnTo>
                    <a:pt x="97" y="189"/>
                  </a:lnTo>
                  <a:lnTo>
                    <a:pt x="99" y="187"/>
                  </a:lnTo>
                  <a:lnTo>
                    <a:pt x="99" y="182"/>
                  </a:lnTo>
                  <a:lnTo>
                    <a:pt x="109" y="175"/>
                  </a:lnTo>
                  <a:lnTo>
                    <a:pt x="114" y="175"/>
                  </a:lnTo>
                  <a:lnTo>
                    <a:pt x="114" y="173"/>
                  </a:lnTo>
                  <a:lnTo>
                    <a:pt x="116" y="170"/>
                  </a:lnTo>
                  <a:lnTo>
                    <a:pt x="118" y="170"/>
                  </a:lnTo>
                  <a:lnTo>
                    <a:pt x="118" y="168"/>
                  </a:lnTo>
                  <a:lnTo>
                    <a:pt x="128" y="163"/>
                  </a:lnTo>
                  <a:lnTo>
                    <a:pt x="128" y="158"/>
                  </a:lnTo>
                  <a:lnTo>
                    <a:pt x="130" y="158"/>
                  </a:lnTo>
                  <a:lnTo>
                    <a:pt x="130" y="154"/>
                  </a:lnTo>
                  <a:lnTo>
                    <a:pt x="133" y="156"/>
                  </a:lnTo>
                  <a:lnTo>
                    <a:pt x="135" y="156"/>
                  </a:lnTo>
                  <a:lnTo>
                    <a:pt x="140" y="149"/>
                  </a:lnTo>
                  <a:lnTo>
                    <a:pt x="140" y="147"/>
                  </a:lnTo>
                  <a:lnTo>
                    <a:pt x="142" y="149"/>
                  </a:lnTo>
                  <a:lnTo>
                    <a:pt x="149" y="142"/>
                  </a:lnTo>
                  <a:lnTo>
                    <a:pt x="156" y="140"/>
                  </a:lnTo>
                  <a:lnTo>
                    <a:pt x="156" y="140"/>
                  </a:lnTo>
                  <a:lnTo>
                    <a:pt x="161" y="140"/>
                  </a:lnTo>
                  <a:lnTo>
                    <a:pt x="173" y="132"/>
                  </a:lnTo>
                  <a:lnTo>
                    <a:pt x="175" y="130"/>
                  </a:lnTo>
                  <a:lnTo>
                    <a:pt x="177" y="130"/>
                  </a:lnTo>
                  <a:lnTo>
                    <a:pt x="189" y="123"/>
                  </a:lnTo>
                  <a:lnTo>
                    <a:pt x="189" y="118"/>
                  </a:lnTo>
                  <a:lnTo>
                    <a:pt x="194" y="118"/>
                  </a:lnTo>
                  <a:lnTo>
                    <a:pt x="196" y="114"/>
                  </a:lnTo>
                  <a:lnTo>
                    <a:pt x="196" y="111"/>
                  </a:lnTo>
                  <a:lnTo>
                    <a:pt x="201" y="104"/>
                  </a:lnTo>
                  <a:lnTo>
                    <a:pt x="204" y="104"/>
                  </a:lnTo>
                  <a:lnTo>
                    <a:pt x="206" y="99"/>
                  </a:lnTo>
                  <a:lnTo>
                    <a:pt x="206" y="97"/>
                  </a:lnTo>
                  <a:lnTo>
                    <a:pt x="204" y="97"/>
                  </a:lnTo>
                  <a:lnTo>
                    <a:pt x="204" y="97"/>
                  </a:lnTo>
                  <a:lnTo>
                    <a:pt x="204" y="97"/>
                  </a:lnTo>
                  <a:lnTo>
                    <a:pt x="206" y="95"/>
                  </a:lnTo>
                  <a:lnTo>
                    <a:pt x="208" y="95"/>
                  </a:lnTo>
                  <a:lnTo>
                    <a:pt x="208" y="92"/>
                  </a:lnTo>
                  <a:lnTo>
                    <a:pt x="208" y="90"/>
                  </a:lnTo>
                  <a:lnTo>
                    <a:pt x="211" y="90"/>
                  </a:lnTo>
                  <a:lnTo>
                    <a:pt x="211" y="85"/>
                  </a:lnTo>
                  <a:lnTo>
                    <a:pt x="211" y="78"/>
                  </a:lnTo>
                  <a:lnTo>
                    <a:pt x="211" y="78"/>
                  </a:lnTo>
                  <a:lnTo>
                    <a:pt x="206" y="78"/>
                  </a:lnTo>
                  <a:lnTo>
                    <a:pt x="204" y="76"/>
                  </a:lnTo>
                  <a:lnTo>
                    <a:pt x="204" y="73"/>
                  </a:lnTo>
                  <a:lnTo>
                    <a:pt x="208" y="73"/>
                  </a:lnTo>
                  <a:lnTo>
                    <a:pt x="208" y="64"/>
                  </a:lnTo>
                  <a:lnTo>
                    <a:pt x="206" y="64"/>
                  </a:lnTo>
                  <a:lnTo>
                    <a:pt x="208" y="64"/>
                  </a:lnTo>
                  <a:lnTo>
                    <a:pt x="208" y="52"/>
                  </a:lnTo>
                  <a:lnTo>
                    <a:pt x="208" y="47"/>
                  </a:lnTo>
                  <a:lnTo>
                    <a:pt x="211" y="45"/>
                  </a:lnTo>
                  <a:lnTo>
                    <a:pt x="211" y="40"/>
                  </a:lnTo>
                  <a:lnTo>
                    <a:pt x="208" y="40"/>
                  </a:lnTo>
                  <a:lnTo>
                    <a:pt x="208" y="33"/>
                  </a:lnTo>
                  <a:lnTo>
                    <a:pt x="211" y="33"/>
                  </a:lnTo>
                  <a:lnTo>
                    <a:pt x="208" y="28"/>
                  </a:lnTo>
                  <a:lnTo>
                    <a:pt x="206" y="21"/>
                  </a:lnTo>
                  <a:lnTo>
                    <a:pt x="208" y="19"/>
                  </a:lnTo>
                  <a:lnTo>
                    <a:pt x="208" y="19"/>
                  </a:lnTo>
                  <a:lnTo>
                    <a:pt x="208" y="16"/>
                  </a:lnTo>
                  <a:lnTo>
                    <a:pt x="208" y="14"/>
                  </a:lnTo>
                  <a:lnTo>
                    <a:pt x="213" y="9"/>
                  </a:lnTo>
                  <a:lnTo>
                    <a:pt x="211" y="7"/>
                  </a:lnTo>
                  <a:lnTo>
                    <a:pt x="213" y="5"/>
                  </a:lnTo>
                  <a:lnTo>
                    <a:pt x="213" y="0"/>
                  </a:lnTo>
                  <a:lnTo>
                    <a:pt x="211" y="0"/>
                  </a:lnTo>
                  <a:lnTo>
                    <a:pt x="211" y="0"/>
                  </a:lnTo>
                  <a:lnTo>
                    <a:pt x="208" y="2"/>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700" name="Freeform 996"/>
            <p:cNvSpPr>
              <a:spLocks/>
            </p:cNvSpPr>
            <p:nvPr/>
          </p:nvSpPr>
          <p:spPr bwMode="auto">
            <a:xfrm>
              <a:off x="6636741" y="5285263"/>
              <a:ext cx="33423" cy="39392"/>
            </a:xfrm>
            <a:custGeom>
              <a:avLst/>
              <a:gdLst>
                <a:gd name="T0" fmla="*/ 19 w 28"/>
                <a:gd name="T1" fmla="*/ 5 h 33"/>
                <a:gd name="T2" fmla="*/ 16 w 28"/>
                <a:gd name="T3" fmla="*/ 2 h 33"/>
                <a:gd name="T4" fmla="*/ 9 w 28"/>
                <a:gd name="T5" fmla="*/ 0 h 33"/>
                <a:gd name="T6" fmla="*/ 7 w 28"/>
                <a:gd name="T7" fmla="*/ 2 h 33"/>
                <a:gd name="T8" fmla="*/ 4 w 28"/>
                <a:gd name="T9" fmla="*/ 5 h 33"/>
                <a:gd name="T10" fmla="*/ 0 w 28"/>
                <a:gd name="T11" fmla="*/ 14 h 33"/>
                <a:gd name="T12" fmla="*/ 0 w 28"/>
                <a:gd name="T13" fmla="*/ 19 h 33"/>
                <a:gd name="T14" fmla="*/ 0 w 28"/>
                <a:gd name="T15" fmla="*/ 21 h 33"/>
                <a:gd name="T16" fmla="*/ 2 w 28"/>
                <a:gd name="T17" fmla="*/ 24 h 33"/>
                <a:gd name="T18" fmla="*/ 4 w 28"/>
                <a:gd name="T19" fmla="*/ 28 h 33"/>
                <a:gd name="T20" fmla="*/ 12 w 28"/>
                <a:gd name="T21" fmla="*/ 33 h 33"/>
                <a:gd name="T22" fmla="*/ 19 w 28"/>
                <a:gd name="T23" fmla="*/ 33 h 33"/>
                <a:gd name="T24" fmla="*/ 23 w 28"/>
                <a:gd name="T25" fmla="*/ 31 h 33"/>
                <a:gd name="T26" fmla="*/ 23 w 28"/>
                <a:gd name="T27" fmla="*/ 28 h 33"/>
                <a:gd name="T28" fmla="*/ 23 w 28"/>
                <a:gd name="T29" fmla="*/ 26 h 33"/>
                <a:gd name="T30" fmla="*/ 26 w 28"/>
                <a:gd name="T31" fmla="*/ 24 h 33"/>
                <a:gd name="T32" fmla="*/ 26 w 28"/>
                <a:gd name="T33" fmla="*/ 24 h 33"/>
                <a:gd name="T34" fmla="*/ 26 w 28"/>
                <a:gd name="T35" fmla="*/ 21 h 33"/>
                <a:gd name="T36" fmla="*/ 28 w 28"/>
                <a:gd name="T37" fmla="*/ 19 h 33"/>
                <a:gd name="T38" fmla="*/ 28 w 28"/>
                <a:gd name="T39" fmla="*/ 14 h 33"/>
                <a:gd name="T40" fmla="*/ 28 w 28"/>
                <a:gd name="T41" fmla="*/ 14 h 33"/>
                <a:gd name="T42" fmla="*/ 26 w 28"/>
                <a:gd name="T43" fmla="*/ 12 h 33"/>
                <a:gd name="T44" fmla="*/ 23 w 28"/>
                <a:gd name="T45" fmla="*/ 9 h 33"/>
                <a:gd name="T46" fmla="*/ 21 w 28"/>
                <a:gd name="T47" fmla="*/ 7 h 33"/>
                <a:gd name="T48" fmla="*/ 21 w 28"/>
                <a:gd name="T49" fmla="*/ 7 h 33"/>
                <a:gd name="T50" fmla="*/ 21 w 28"/>
                <a:gd name="T51" fmla="*/ 7 h 33"/>
                <a:gd name="T52" fmla="*/ 19 w 28"/>
                <a:gd name="T53" fmla="*/ 5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28" h="33">
                  <a:moveTo>
                    <a:pt x="19" y="5"/>
                  </a:moveTo>
                  <a:lnTo>
                    <a:pt x="16" y="2"/>
                  </a:lnTo>
                  <a:lnTo>
                    <a:pt x="9" y="0"/>
                  </a:lnTo>
                  <a:lnTo>
                    <a:pt x="7" y="2"/>
                  </a:lnTo>
                  <a:lnTo>
                    <a:pt x="4" y="5"/>
                  </a:lnTo>
                  <a:lnTo>
                    <a:pt x="0" y="14"/>
                  </a:lnTo>
                  <a:lnTo>
                    <a:pt x="0" y="19"/>
                  </a:lnTo>
                  <a:lnTo>
                    <a:pt x="0" y="21"/>
                  </a:lnTo>
                  <a:lnTo>
                    <a:pt x="2" y="24"/>
                  </a:lnTo>
                  <a:lnTo>
                    <a:pt x="4" y="28"/>
                  </a:lnTo>
                  <a:lnTo>
                    <a:pt x="12" y="33"/>
                  </a:lnTo>
                  <a:lnTo>
                    <a:pt x="19" y="33"/>
                  </a:lnTo>
                  <a:lnTo>
                    <a:pt x="23" y="31"/>
                  </a:lnTo>
                  <a:lnTo>
                    <a:pt x="23" y="28"/>
                  </a:lnTo>
                  <a:lnTo>
                    <a:pt x="23" y="26"/>
                  </a:lnTo>
                  <a:lnTo>
                    <a:pt x="26" y="24"/>
                  </a:lnTo>
                  <a:lnTo>
                    <a:pt x="26" y="24"/>
                  </a:lnTo>
                  <a:lnTo>
                    <a:pt x="26" y="21"/>
                  </a:lnTo>
                  <a:lnTo>
                    <a:pt x="28" y="19"/>
                  </a:lnTo>
                  <a:lnTo>
                    <a:pt x="28" y="14"/>
                  </a:lnTo>
                  <a:lnTo>
                    <a:pt x="28" y="14"/>
                  </a:lnTo>
                  <a:lnTo>
                    <a:pt x="26" y="12"/>
                  </a:lnTo>
                  <a:lnTo>
                    <a:pt x="23" y="9"/>
                  </a:lnTo>
                  <a:lnTo>
                    <a:pt x="21" y="7"/>
                  </a:lnTo>
                  <a:lnTo>
                    <a:pt x="21" y="7"/>
                  </a:lnTo>
                  <a:lnTo>
                    <a:pt x="21" y="7"/>
                  </a:lnTo>
                  <a:lnTo>
                    <a:pt x="19" y="5"/>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701" name="Freeform 997"/>
            <p:cNvSpPr>
              <a:spLocks noEditPoints="1"/>
            </p:cNvSpPr>
            <p:nvPr/>
          </p:nvSpPr>
          <p:spPr bwMode="auto">
            <a:xfrm>
              <a:off x="6291764" y="5194543"/>
              <a:ext cx="392723" cy="334232"/>
            </a:xfrm>
            <a:custGeom>
              <a:avLst/>
              <a:gdLst>
                <a:gd name="T0" fmla="*/ 312 w 329"/>
                <a:gd name="T1" fmla="*/ 104 h 280"/>
                <a:gd name="T2" fmla="*/ 291 w 329"/>
                <a:gd name="T3" fmla="*/ 100 h 280"/>
                <a:gd name="T4" fmla="*/ 296 w 329"/>
                <a:gd name="T5" fmla="*/ 78 h 280"/>
                <a:gd name="T6" fmla="*/ 310 w 329"/>
                <a:gd name="T7" fmla="*/ 76 h 280"/>
                <a:gd name="T8" fmla="*/ 310 w 329"/>
                <a:gd name="T9" fmla="*/ 41 h 280"/>
                <a:gd name="T10" fmla="*/ 308 w 329"/>
                <a:gd name="T11" fmla="*/ 14 h 280"/>
                <a:gd name="T12" fmla="*/ 286 w 329"/>
                <a:gd name="T13" fmla="*/ 7 h 280"/>
                <a:gd name="T14" fmla="*/ 272 w 329"/>
                <a:gd name="T15" fmla="*/ 0 h 280"/>
                <a:gd name="T16" fmla="*/ 256 w 329"/>
                <a:gd name="T17" fmla="*/ 5 h 280"/>
                <a:gd name="T18" fmla="*/ 244 w 329"/>
                <a:gd name="T19" fmla="*/ 14 h 280"/>
                <a:gd name="T20" fmla="*/ 232 w 329"/>
                <a:gd name="T21" fmla="*/ 19 h 280"/>
                <a:gd name="T22" fmla="*/ 220 w 329"/>
                <a:gd name="T23" fmla="*/ 26 h 280"/>
                <a:gd name="T24" fmla="*/ 213 w 329"/>
                <a:gd name="T25" fmla="*/ 45 h 280"/>
                <a:gd name="T26" fmla="*/ 204 w 329"/>
                <a:gd name="T27" fmla="*/ 52 h 280"/>
                <a:gd name="T28" fmla="*/ 192 w 329"/>
                <a:gd name="T29" fmla="*/ 59 h 280"/>
                <a:gd name="T30" fmla="*/ 187 w 329"/>
                <a:gd name="T31" fmla="*/ 76 h 280"/>
                <a:gd name="T32" fmla="*/ 175 w 329"/>
                <a:gd name="T33" fmla="*/ 76 h 280"/>
                <a:gd name="T34" fmla="*/ 152 w 329"/>
                <a:gd name="T35" fmla="*/ 74 h 280"/>
                <a:gd name="T36" fmla="*/ 130 w 329"/>
                <a:gd name="T37" fmla="*/ 76 h 280"/>
                <a:gd name="T38" fmla="*/ 111 w 329"/>
                <a:gd name="T39" fmla="*/ 95 h 280"/>
                <a:gd name="T40" fmla="*/ 90 w 329"/>
                <a:gd name="T41" fmla="*/ 97 h 280"/>
                <a:gd name="T42" fmla="*/ 83 w 329"/>
                <a:gd name="T43" fmla="*/ 71 h 280"/>
                <a:gd name="T44" fmla="*/ 64 w 329"/>
                <a:gd name="T45" fmla="*/ 135 h 280"/>
                <a:gd name="T46" fmla="*/ 52 w 329"/>
                <a:gd name="T47" fmla="*/ 147 h 280"/>
                <a:gd name="T48" fmla="*/ 40 w 329"/>
                <a:gd name="T49" fmla="*/ 147 h 280"/>
                <a:gd name="T50" fmla="*/ 19 w 329"/>
                <a:gd name="T51" fmla="*/ 142 h 280"/>
                <a:gd name="T52" fmla="*/ 7 w 329"/>
                <a:gd name="T53" fmla="*/ 128 h 280"/>
                <a:gd name="T54" fmla="*/ 0 w 329"/>
                <a:gd name="T55" fmla="*/ 140 h 280"/>
                <a:gd name="T56" fmla="*/ 12 w 329"/>
                <a:gd name="T57" fmla="*/ 168 h 280"/>
                <a:gd name="T58" fmla="*/ 29 w 329"/>
                <a:gd name="T59" fmla="*/ 213 h 280"/>
                <a:gd name="T60" fmla="*/ 26 w 329"/>
                <a:gd name="T61" fmla="*/ 232 h 280"/>
                <a:gd name="T62" fmla="*/ 29 w 329"/>
                <a:gd name="T63" fmla="*/ 246 h 280"/>
                <a:gd name="T64" fmla="*/ 29 w 329"/>
                <a:gd name="T65" fmla="*/ 270 h 280"/>
                <a:gd name="T66" fmla="*/ 40 w 329"/>
                <a:gd name="T67" fmla="*/ 270 h 280"/>
                <a:gd name="T68" fmla="*/ 48 w 329"/>
                <a:gd name="T69" fmla="*/ 277 h 280"/>
                <a:gd name="T70" fmla="*/ 66 w 329"/>
                <a:gd name="T71" fmla="*/ 277 h 280"/>
                <a:gd name="T72" fmla="*/ 85 w 329"/>
                <a:gd name="T73" fmla="*/ 272 h 280"/>
                <a:gd name="T74" fmla="*/ 102 w 329"/>
                <a:gd name="T75" fmla="*/ 268 h 280"/>
                <a:gd name="T76" fmla="*/ 121 w 329"/>
                <a:gd name="T77" fmla="*/ 263 h 280"/>
                <a:gd name="T78" fmla="*/ 145 w 329"/>
                <a:gd name="T79" fmla="*/ 265 h 280"/>
                <a:gd name="T80" fmla="*/ 161 w 329"/>
                <a:gd name="T81" fmla="*/ 263 h 280"/>
                <a:gd name="T82" fmla="*/ 173 w 329"/>
                <a:gd name="T83" fmla="*/ 261 h 280"/>
                <a:gd name="T84" fmla="*/ 192 w 329"/>
                <a:gd name="T85" fmla="*/ 256 h 280"/>
                <a:gd name="T86" fmla="*/ 213 w 329"/>
                <a:gd name="T87" fmla="*/ 246 h 280"/>
                <a:gd name="T88" fmla="*/ 253 w 329"/>
                <a:gd name="T89" fmla="*/ 211 h 280"/>
                <a:gd name="T90" fmla="*/ 265 w 329"/>
                <a:gd name="T91" fmla="*/ 197 h 280"/>
                <a:gd name="T92" fmla="*/ 289 w 329"/>
                <a:gd name="T93" fmla="*/ 166 h 280"/>
                <a:gd name="T94" fmla="*/ 303 w 329"/>
                <a:gd name="T95" fmla="*/ 149 h 280"/>
                <a:gd name="T96" fmla="*/ 317 w 329"/>
                <a:gd name="T97" fmla="*/ 135 h 280"/>
                <a:gd name="T98" fmla="*/ 327 w 329"/>
                <a:gd name="T99" fmla="*/ 104 h 280"/>
                <a:gd name="T100" fmla="*/ 317 w 329"/>
                <a:gd name="T101" fmla="*/ 97 h 280"/>
                <a:gd name="T102" fmla="*/ 249 w 329"/>
                <a:gd name="T103" fmla="*/ 171 h 280"/>
                <a:gd name="T104" fmla="*/ 234 w 329"/>
                <a:gd name="T105" fmla="*/ 178 h 280"/>
                <a:gd name="T106" fmla="*/ 220 w 329"/>
                <a:gd name="T107" fmla="*/ 185 h 280"/>
                <a:gd name="T108" fmla="*/ 213 w 329"/>
                <a:gd name="T109" fmla="*/ 168 h 280"/>
                <a:gd name="T110" fmla="*/ 218 w 329"/>
                <a:gd name="T111" fmla="*/ 152 h 280"/>
                <a:gd name="T112" fmla="*/ 237 w 329"/>
                <a:gd name="T113" fmla="*/ 142 h 280"/>
                <a:gd name="T114" fmla="*/ 249 w 329"/>
                <a:gd name="T115" fmla="*/ 142 h 2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29" h="280">
                  <a:moveTo>
                    <a:pt x="317" y="97"/>
                  </a:moveTo>
                  <a:lnTo>
                    <a:pt x="315" y="100"/>
                  </a:lnTo>
                  <a:lnTo>
                    <a:pt x="315" y="100"/>
                  </a:lnTo>
                  <a:lnTo>
                    <a:pt x="312" y="102"/>
                  </a:lnTo>
                  <a:lnTo>
                    <a:pt x="312" y="104"/>
                  </a:lnTo>
                  <a:lnTo>
                    <a:pt x="312" y="107"/>
                  </a:lnTo>
                  <a:lnTo>
                    <a:pt x="308" y="109"/>
                  </a:lnTo>
                  <a:lnTo>
                    <a:pt x="301" y="109"/>
                  </a:lnTo>
                  <a:lnTo>
                    <a:pt x="293" y="104"/>
                  </a:lnTo>
                  <a:lnTo>
                    <a:pt x="291" y="100"/>
                  </a:lnTo>
                  <a:lnTo>
                    <a:pt x="289" y="97"/>
                  </a:lnTo>
                  <a:lnTo>
                    <a:pt x="289" y="95"/>
                  </a:lnTo>
                  <a:lnTo>
                    <a:pt x="289" y="90"/>
                  </a:lnTo>
                  <a:lnTo>
                    <a:pt x="293" y="81"/>
                  </a:lnTo>
                  <a:lnTo>
                    <a:pt x="296" y="78"/>
                  </a:lnTo>
                  <a:lnTo>
                    <a:pt x="298" y="76"/>
                  </a:lnTo>
                  <a:lnTo>
                    <a:pt x="305" y="78"/>
                  </a:lnTo>
                  <a:lnTo>
                    <a:pt x="308" y="81"/>
                  </a:lnTo>
                  <a:lnTo>
                    <a:pt x="310" y="83"/>
                  </a:lnTo>
                  <a:lnTo>
                    <a:pt x="310" y="76"/>
                  </a:lnTo>
                  <a:lnTo>
                    <a:pt x="310" y="71"/>
                  </a:lnTo>
                  <a:lnTo>
                    <a:pt x="312" y="64"/>
                  </a:lnTo>
                  <a:lnTo>
                    <a:pt x="312" y="48"/>
                  </a:lnTo>
                  <a:lnTo>
                    <a:pt x="312" y="43"/>
                  </a:lnTo>
                  <a:lnTo>
                    <a:pt x="310" y="41"/>
                  </a:lnTo>
                  <a:lnTo>
                    <a:pt x="310" y="36"/>
                  </a:lnTo>
                  <a:lnTo>
                    <a:pt x="310" y="36"/>
                  </a:lnTo>
                  <a:lnTo>
                    <a:pt x="310" y="26"/>
                  </a:lnTo>
                  <a:lnTo>
                    <a:pt x="308" y="19"/>
                  </a:lnTo>
                  <a:lnTo>
                    <a:pt x="308" y="14"/>
                  </a:lnTo>
                  <a:lnTo>
                    <a:pt x="305" y="10"/>
                  </a:lnTo>
                  <a:lnTo>
                    <a:pt x="301" y="5"/>
                  </a:lnTo>
                  <a:lnTo>
                    <a:pt x="296" y="5"/>
                  </a:lnTo>
                  <a:lnTo>
                    <a:pt x="289" y="5"/>
                  </a:lnTo>
                  <a:lnTo>
                    <a:pt x="286" y="7"/>
                  </a:lnTo>
                  <a:lnTo>
                    <a:pt x="284" y="5"/>
                  </a:lnTo>
                  <a:lnTo>
                    <a:pt x="282" y="3"/>
                  </a:lnTo>
                  <a:lnTo>
                    <a:pt x="277" y="3"/>
                  </a:lnTo>
                  <a:lnTo>
                    <a:pt x="277" y="0"/>
                  </a:lnTo>
                  <a:lnTo>
                    <a:pt x="272" y="0"/>
                  </a:lnTo>
                  <a:lnTo>
                    <a:pt x="265" y="0"/>
                  </a:lnTo>
                  <a:lnTo>
                    <a:pt x="263" y="0"/>
                  </a:lnTo>
                  <a:lnTo>
                    <a:pt x="260" y="3"/>
                  </a:lnTo>
                  <a:lnTo>
                    <a:pt x="256" y="3"/>
                  </a:lnTo>
                  <a:lnTo>
                    <a:pt x="256" y="5"/>
                  </a:lnTo>
                  <a:lnTo>
                    <a:pt x="256" y="7"/>
                  </a:lnTo>
                  <a:lnTo>
                    <a:pt x="253" y="10"/>
                  </a:lnTo>
                  <a:lnTo>
                    <a:pt x="251" y="10"/>
                  </a:lnTo>
                  <a:lnTo>
                    <a:pt x="249" y="12"/>
                  </a:lnTo>
                  <a:lnTo>
                    <a:pt x="244" y="14"/>
                  </a:lnTo>
                  <a:lnTo>
                    <a:pt x="244" y="14"/>
                  </a:lnTo>
                  <a:lnTo>
                    <a:pt x="241" y="12"/>
                  </a:lnTo>
                  <a:lnTo>
                    <a:pt x="237" y="14"/>
                  </a:lnTo>
                  <a:lnTo>
                    <a:pt x="232" y="17"/>
                  </a:lnTo>
                  <a:lnTo>
                    <a:pt x="232" y="19"/>
                  </a:lnTo>
                  <a:lnTo>
                    <a:pt x="230" y="22"/>
                  </a:lnTo>
                  <a:lnTo>
                    <a:pt x="227" y="22"/>
                  </a:lnTo>
                  <a:lnTo>
                    <a:pt x="225" y="24"/>
                  </a:lnTo>
                  <a:lnTo>
                    <a:pt x="223" y="26"/>
                  </a:lnTo>
                  <a:lnTo>
                    <a:pt x="220" y="26"/>
                  </a:lnTo>
                  <a:lnTo>
                    <a:pt x="218" y="29"/>
                  </a:lnTo>
                  <a:lnTo>
                    <a:pt x="213" y="36"/>
                  </a:lnTo>
                  <a:lnTo>
                    <a:pt x="213" y="41"/>
                  </a:lnTo>
                  <a:lnTo>
                    <a:pt x="213" y="41"/>
                  </a:lnTo>
                  <a:lnTo>
                    <a:pt x="213" y="45"/>
                  </a:lnTo>
                  <a:lnTo>
                    <a:pt x="211" y="45"/>
                  </a:lnTo>
                  <a:lnTo>
                    <a:pt x="208" y="48"/>
                  </a:lnTo>
                  <a:lnTo>
                    <a:pt x="206" y="48"/>
                  </a:lnTo>
                  <a:lnTo>
                    <a:pt x="204" y="50"/>
                  </a:lnTo>
                  <a:lnTo>
                    <a:pt x="204" y="52"/>
                  </a:lnTo>
                  <a:lnTo>
                    <a:pt x="201" y="52"/>
                  </a:lnTo>
                  <a:lnTo>
                    <a:pt x="201" y="55"/>
                  </a:lnTo>
                  <a:lnTo>
                    <a:pt x="197" y="55"/>
                  </a:lnTo>
                  <a:lnTo>
                    <a:pt x="194" y="57"/>
                  </a:lnTo>
                  <a:lnTo>
                    <a:pt x="192" y="59"/>
                  </a:lnTo>
                  <a:lnTo>
                    <a:pt x="189" y="62"/>
                  </a:lnTo>
                  <a:lnTo>
                    <a:pt x="189" y="67"/>
                  </a:lnTo>
                  <a:lnTo>
                    <a:pt x="187" y="69"/>
                  </a:lnTo>
                  <a:lnTo>
                    <a:pt x="187" y="71"/>
                  </a:lnTo>
                  <a:lnTo>
                    <a:pt x="187" y="76"/>
                  </a:lnTo>
                  <a:lnTo>
                    <a:pt x="187" y="76"/>
                  </a:lnTo>
                  <a:lnTo>
                    <a:pt x="182" y="81"/>
                  </a:lnTo>
                  <a:lnTo>
                    <a:pt x="180" y="78"/>
                  </a:lnTo>
                  <a:lnTo>
                    <a:pt x="178" y="76"/>
                  </a:lnTo>
                  <a:lnTo>
                    <a:pt x="175" y="76"/>
                  </a:lnTo>
                  <a:lnTo>
                    <a:pt x="171" y="76"/>
                  </a:lnTo>
                  <a:lnTo>
                    <a:pt x="166" y="78"/>
                  </a:lnTo>
                  <a:lnTo>
                    <a:pt x="163" y="76"/>
                  </a:lnTo>
                  <a:lnTo>
                    <a:pt x="159" y="78"/>
                  </a:lnTo>
                  <a:lnTo>
                    <a:pt x="152" y="74"/>
                  </a:lnTo>
                  <a:lnTo>
                    <a:pt x="149" y="74"/>
                  </a:lnTo>
                  <a:lnTo>
                    <a:pt x="147" y="71"/>
                  </a:lnTo>
                  <a:lnTo>
                    <a:pt x="140" y="69"/>
                  </a:lnTo>
                  <a:lnTo>
                    <a:pt x="135" y="71"/>
                  </a:lnTo>
                  <a:lnTo>
                    <a:pt x="130" y="76"/>
                  </a:lnTo>
                  <a:lnTo>
                    <a:pt x="128" y="83"/>
                  </a:lnTo>
                  <a:lnTo>
                    <a:pt x="123" y="88"/>
                  </a:lnTo>
                  <a:lnTo>
                    <a:pt x="116" y="90"/>
                  </a:lnTo>
                  <a:lnTo>
                    <a:pt x="116" y="93"/>
                  </a:lnTo>
                  <a:lnTo>
                    <a:pt x="111" y="95"/>
                  </a:lnTo>
                  <a:lnTo>
                    <a:pt x="107" y="97"/>
                  </a:lnTo>
                  <a:lnTo>
                    <a:pt x="104" y="97"/>
                  </a:lnTo>
                  <a:lnTo>
                    <a:pt x="100" y="97"/>
                  </a:lnTo>
                  <a:lnTo>
                    <a:pt x="95" y="100"/>
                  </a:lnTo>
                  <a:lnTo>
                    <a:pt x="90" y="97"/>
                  </a:lnTo>
                  <a:lnTo>
                    <a:pt x="85" y="100"/>
                  </a:lnTo>
                  <a:lnTo>
                    <a:pt x="85" y="95"/>
                  </a:lnTo>
                  <a:lnTo>
                    <a:pt x="88" y="88"/>
                  </a:lnTo>
                  <a:lnTo>
                    <a:pt x="88" y="83"/>
                  </a:lnTo>
                  <a:lnTo>
                    <a:pt x="83" y="71"/>
                  </a:lnTo>
                  <a:lnTo>
                    <a:pt x="81" y="67"/>
                  </a:lnTo>
                  <a:lnTo>
                    <a:pt x="74" y="62"/>
                  </a:lnTo>
                  <a:lnTo>
                    <a:pt x="71" y="135"/>
                  </a:lnTo>
                  <a:lnTo>
                    <a:pt x="69" y="135"/>
                  </a:lnTo>
                  <a:lnTo>
                    <a:pt x="64" y="135"/>
                  </a:lnTo>
                  <a:lnTo>
                    <a:pt x="57" y="138"/>
                  </a:lnTo>
                  <a:lnTo>
                    <a:pt x="55" y="140"/>
                  </a:lnTo>
                  <a:lnTo>
                    <a:pt x="52" y="142"/>
                  </a:lnTo>
                  <a:lnTo>
                    <a:pt x="52" y="145"/>
                  </a:lnTo>
                  <a:lnTo>
                    <a:pt x="52" y="147"/>
                  </a:lnTo>
                  <a:lnTo>
                    <a:pt x="50" y="147"/>
                  </a:lnTo>
                  <a:lnTo>
                    <a:pt x="45" y="147"/>
                  </a:lnTo>
                  <a:lnTo>
                    <a:pt x="45" y="145"/>
                  </a:lnTo>
                  <a:lnTo>
                    <a:pt x="40" y="145"/>
                  </a:lnTo>
                  <a:lnTo>
                    <a:pt x="40" y="147"/>
                  </a:lnTo>
                  <a:lnTo>
                    <a:pt x="36" y="145"/>
                  </a:lnTo>
                  <a:lnTo>
                    <a:pt x="33" y="145"/>
                  </a:lnTo>
                  <a:lnTo>
                    <a:pt x="31" y="145"/>
                  </a:lnTo>
                  <a:lnTo>
                    <a:pt x="26" y="142"/>
                  </a:lnTo>
                  <a:lnTo>
                    <a:pt x="19" y="142"/>
                  </a:lnTo>
                  <a:lnTo>
                    <a:pt x="17" y="135"/>
                  </a:lnTo>
                  <a:lnTo>
                    <a:pt x="19" y="130"/>
                  </a:lnTo>
                  <a:lnTo>
                    <a:pt x="14" y="130"/>
                  </a:lnTo>
                  <a:lnTo>
                    <a:pt x="12" y="128"/>
                  </a:lnTo>
                  <a:lnTo>
                    <a:pt x="7" y="128"/>
                  </a:lnTo>
                  <a:lnTo>
                    <a:pt x="5" y="133"/>
                  </a:lnTo>
                  <a:lnTo>
                    <a:pt x="7" y="133"/>
                  </a:lnTo>
                  <a:lnTo>
                    <a:pt x="7" y="135"/>
                  </a:lnTo>
                  <a:lnTo>
                    <a:pt x="3" y="138"/>
                  </a:lnTo>
                  <a:lnTo>
                    <a:pt x="0" y="140"/>
                  </a:lnTo>
                  <a:lnTo>
                    <a:pt x="0" y="140"/>
                  </a:lnTo>
                  <a:lnTo>
                    <a:pt x="0" y="145"/>
                  </a:lnTo>
                  <a:lnTo>
                    <a:pt x="7" y="149"/>
                  </a:lnTo>
                  <a:lnTo>
                    <a:pt x="12" y="164"/>
                  </a:lnTo>
                  <a:lnTo>
                    <a:pt x="12" y="168"/>
                  </a:lnTo>
                  <a:lnTo>
                    <a:pt x="14" y="180"/>
                  </a:lnTo>
                  <a:lnTo>
                    <a:pt x="19" y="192"/>
                  </a:lnTo>
                  <a:lnTo>
                    <a:pt x="24" y="199"/>
                  </a:lnTo>
                  <a:lnTo>
                    <a:pt x="24" y="204"/>
                  </a:lnTo>
                  <a:lnTo>
                    <a:pt x="29" y="213"/>
                  </a:lnTo>
                  <a:lnTo>
                    <a:pt x="29" y="216"/>
                  </a:lnTo>
                  <a:lnTo>
                    <a:pt x="31" y="223"/>
                  </a:lnTo>
                  <a:lnTo>
                    <a:pt x="31" y="230"/>
                  </a:lnTo>
                  <a:lnTo>
                    <a:pt x="29" y="232"/>
                  </a:lnTo>
                  <a:lnTo>
                    <a:pt x="26" y="232"/>
                  </a:lnTo>
                  <a:lnTo>
                    <a:pt x="24" y="230"/>
                  </a:lnTo>
                  <a:lnTo>
                    <a:pt x="22" y="232"/>
                  </a:lnTo>
                  <a:lnTo>
                    <a:pt x="22" y="237"/>
                  </a:lnTo>
                  <a:lnTo>
                    <a:pt x="26" y="242"/>
                  </a:lnTo>
                  <a:lnTo>
                    <a:pt x="29" y="246"/>
                  </a:lnTo>
                  <a:lnTo>
                    <a:pt x="33" y="251"/>
                  </a:lnTo>
                  <a:lnTo>
                    <a:pt x="29" y="256"/>
                  </a:lnTo>
                  <a:lnTo>
                    <a:pt x="31" y="261"/>
                  </a:lnTo>
                  <a:lnTo>
                    <a:pt x="29" y="265"/>
                  </a:lnTo>
                  <a:lnTo>
                    <a:pt x="29" y="270"/>
                  </a:lnTo>
                  <a:lnTo>
                    <a:pt x="31" y="270"/>
                  </a:lnTo>
                  <a:lnTo>
                    <a:pt x="31" y="268"/>
                  </a:lnTo>
                  <a:lnTo>
                    <a:pt x="36" y="265"/>
                  </a:lnTo>
                  <a:lnTo>
                    <a:pt x="40" y="265"/>
                  </a:lnTo>
                  <a:lnTo>
                    <a:pt x="40" y="270"/>
                  </a:lnTo>
                  <a:lnTo>
                    <a:pt x="38" y="270"/>
                  </a:lnTo>
                  <a:lnTo>
                    <a:pt x="40" y="272"/>
                  </a:lnTo>
                  <a:lnTo>
                    <a:pt x="43" y="270"/>
                  </a:lnTo>
                  <a:lnTo>
                    <a:pt x="48" y="272"/>
                  </a:lnTo>
                  <a:lnTo>
                    <a:pt x="48" y="277"/>
                  </a:lnTo>
                  <a:lnTo>
                    <a:pt x="50" y="275"/>
                  </a:lnTo>
                  <a:lnTo>
                    <a:pt x="59" y="280"/>
                  </a:lnTo>
                  <a:lnTo>
                    <a:pt x="62" y="280"/>
                  </a:lnTo>
                  <a:lnTo>
                    <a:pt x="64" y="280"/>
                  </a:lnTo>
                  <a:lnTo>
                    <a:pt x="66" y="277"/>
                  </a:lnTo>
                  <a:lnTo>
                    <a:pt x="69" y="277"/>
                  </a:lnTo>
                  <a:lnTo>
                    <a:pt x="74" y="272"/>
                  </a:lnTo>
                  <a:lnTo>
                    <a:pt x="78" y="272"/>
                  </a:lnTo>
                  <a:lnTo>
                    <a:pt x="81" y="272"/>
                  </a:lnTo>
                  <a:lnTo>
                    <a:pt x="85" y="272"/>
                  </a:lnTo>
                  <a:lnTo>
                    <a:pt x="90" y="272"/>
                  </a:lnTo>
                  <a:lnTo>
                    <a:pt x="92" y="272"/>
                  </a:lnTo>
                  <a:lnTo>
                    <a:pt x="100" y="272"/>
                  </a:lnTo>
                  <a:lnTo>
                    <a:pt x="100" y="270"/>
                  </a:lnTo>
                  <a:lnTo>
                    <a:pt x="102" y="268"/>
                  </a:lnTo>
                  <a:lnTo>
                    <a:pt x="104" y="268"/>
                  </a:lnTo>
                  <a:lnTo>
                    <a:pt x="107" y="268"/>
                  </a:lnTo>
                  <a:lnTo>
                    <a:pt x="107" y="265"/>
                  </a:lnTo>
                  <a:lnTo>
                    <a:pt x="111" y="263"/>
                  </a:lnTo>
                  <a:lnTo>
                    <a:pt x="121" y="263"/>
                  </a:lnTo>
                  <a:lnTo>
                    <a:pt x="126" y="265"/>
                  </a:lnTo>
                  <a:lnTo>
                    <a:pt x="130" y="265"/>
                  </a:lnTo>
                  <a:lnTo>
                    <a:pt x="130" y="263"/>
                  </a:lnTo>
                  <a:lnTo>
                    <a:pt x="135" y="263"/>
                  </a:lnTo>
                  <a:lnTo>
                    <a:pt x="145" y="265"/>
                  </a:lnTo>
                  <a:lnTo>
                    <a:pt x="147" y="268"/>
                  </a:lnTo>
                  <a:lnTo>
                    <a:pt x="159" y="270"/>
                  </a:lnTo>
                  <a:lnTo>
                    <a:pt x="159" y="268"/>
                  </a:lnTo>
                  <a:lnTo>
                    <a:pt x="159" y="265"/>
                  </a:lnTo>
                  <a:lnTo>
                    <a:pt x="161" y="263"/>
                  </a:lnTo>
                  <a:lnTo>
                    <a:pt x="163" y="263"/>
                  </a:lnTo>
                  <a:lnTo>
                    <a:pt x="168" y="265"/>
                  </a:lnTo>
                  <a:lnTo>
                    <a:pt x="175" y="265"/>
                  </a:lnTo>
                  <a:lnTo>
                    <a:pt x="175" y="263"/>
                  </a:lnTo>
                  <a:lnTo>
                    <a:pt x="173" y="261"/>
                  </a:lnTo>
                  <a:lnTo>
                    <a:pt x="175" y="258"/>
                  </a:lnTo>
                  <a:lnTo>
                    <a:pt x="180" y="256"/>
                  </a:lnTo>
                  <a:lnTo>
                    <a:pt x="187" y="256"/>
                  </a:lnTo>
                  <a:lnTo>
                    <a:pt x="187" y="258"/>
                  </a:lnTo>
                  <a:lnTo>
                    <a:pt x="192" y="256"/>
                  </a:lnTo>
                  <a:lnTo>
                    <a:pt x="197" y="254"/>
                  </a:lnTo>
                  <a:lnTo>
                    <a:pt x="206" y="251"/>
                  </a:lnTo>
                  <a:lnTo>
                    <a:pt x="206" y="251"/>
                  </a:lnTo>
                  <a:lnTo>
                    <a:pt x="211" y="249"/>
                  </a:lnTo>
                  <a:lnTo>
                    <a:pt x="213" y="246"/>
                  </a:lnTo>
                  <a:lnTo>
                    <a:pt x="227" y="237"/>
                  </a:lnTo>
                  <a:lnTo>
                    <a:pt x="230" y="232"/>
                  </a:lnTo>
                  <a:lnTo>
                    <a:pt x="230" y="232"/>
                  </a:lnTo>
                  <a:lnTo>
                    <a:pt x="232" y="232"/>
                  </a:lnTo>
                  <a:lnTo>
                    <a:pt x="253" y="211"/>
                  </a:lnTo>
                  <a:lnTo>
                    <a:pt x="256" y="209"/>
                  </a:lnTo>
                  <a:lnTo>
                    <a:pt x="258" y="209"/>
                  </a:lnTo>
                  <a:lnTo>
                    <a:pt x="260" y="204"/>
                  </a:lnTo>
                  <a:lnTo>
                    <a:pt x="265" y="204"/>
                  </a:lnTo>
                  <a:lnTo>
                    <a:pt x="265" y="197"/>
                  </a:lnTo>
                  <a:lnTo>
                    <a:pt x="272" y="192"/>
                  </a:lnTo>
                  <a:lnTo>
                    <a:pt x="279" y="178"/>
                  </a:lnTo>
                  <a:lnTo>
                    <a:pt x="284" y="171"/>
                  </a:lnTo>
                  <a:lnTo>
                    <a:pt x="286" y="171"/>
                  </a:lnTo>
                  <a:lnTo>
                    <a:pt x="289" y="166"/>
                  </a:lnTo>
                  <a:lnTo>
                    <a:pt x="289" y="164"/>
                  </a:lnTo>
                  <a:lnTo>
                    <a:pt x="293" y="161"/>
                  </a:lnTo>
                  <a:lnTo>
                    <a:pt x="296" y="154"/>
                  </a:lnTo>
                  <a:lnTo>
                    <a:pt x="301" y="152"/>
                  </a:lnTo>
                  <a:lnTo>
                    <a:pt x="303" y="149"/>
                  </a:lnTo>
                  <a:lnTo>
                    <a:pt x="308" y="147"/>
                  </a:lnTo>
                  <a:lnTo>
                    <a:pt x="308" y="147"/>
                  </a:lnTo>
                  <a:lnTo>
                    <a:pt x="310" y="147"/>
                  </a:lnTo>
                  <a:lnTo>
                    <a:pt x="315" y="140"/>
                  </a:lnTo>
                  <a:lnTo>
                    <a:pt x="317" y="135"/>
                  </a:lnTo>
                  <a:lnTo>
                    <a:pt x="320" y="133"/>
                  </a:lnTo>
                  <a:lnTo>
                    <a:pt x="322" y="123"/>
                  </a:lnTo>
                  <a:lnTo>
                    <a:pt x="324" y="119"/>
                  </a:lnTo>
                  <a:lnTo>
                    <a:pt x="324" y="112"/>
                  </a:lnTo>
                  <a:lnTo>
                    <a:pt x="327" y="104"/>
                  </a:lnTo>
                  <a:lnTo>
                    <a:pt x="327" y="104"/>
                  </a:lnTo>
                  <a:lnTo>
                    <a:pt x="329" y="102"/>
                  </a:lnTo>
                  <a:lnTo>
                    <a:pt x="329" y="100"/>
                  </a:lnTo>
                  <a:lnTo>
                    <a:pt x="324" y="100"/>
                  </a:lnTo>
                  <a:lnTo>
                    <a:pt x="317" y="97"/>
                  </a:lnTo>
                  <a:close/>
                  <a:moveTo>
                    <a:pt x="253" y="164"/>
                  </a:moveTo>
                  <a:lnTo>
                    <a:pt x="249" y="164"/>
                  </a:lnTo>
                  <a:lnTo>
                    <a:pt x="249" y="166"/>
                  </a:lnTo>
                  <a:lnTo>
                    <a:pt x="251" y="168"/>
                  </a:lnTo>
                  <a:lnTo>
                    <a:pt x="249" y="171"/>
                  </a:lnTo>
                  <a:lnTo>
                    <a:pt x="246" y="173"/>
                  </a:lnTo>
                  <a:lnTo>
                    <a:pt x="244" y="173"/>
                  </a:lnTo>
                  <a:lnTo>
                    <a:pt x="239" y="173"/>
                  </a:lnTo>
                  <a:lnTo>
                    <a:pt x="237" y="175"/>
                  </a:lnTo>
                  <a:lnTo>
                    <a:pt x="234" y="178"/>
                  </a:lnTo>
                  <a:lnTo>
                    <a:pt x="232" y="183"/>
                  </a:lnTo>
                  <a:lnTo>
                    <a:pt x="230" y="183"/>
                  </a:lnTo>
                  <a:lnTo>
                    <a:pt x="230" y="185"/>
                  </a:lnTo>
                  <a:lnTo>
                    <a:pt x="225" y="185"/>
                  </a:lnTo>
                  <a:lnTo>
                    <a:pt x="220" y="185"/>
                  </a:lnTo>
                  <a:lnTo>
                    <a:pt x="220" y="180"/>
                  </a:lnTo>
                  <a:lnTo>
                    <a:pt x="215" y="178"/>
                  </a:lnTo>
                  <a:lnTo>
                    <a:pt x="215" y="175"/>
                  </a:lnTo>
                  <a:lnTo>
                    <a:pt x="213" y="171"/>
                  </a:lnTo>
                  <a:lnTo>
                    <a:pt x="213" y="168"/>
                  </a:lnTo>
                  <a:lnTo>
                    <a:pt x="211" y="166"/>
                  </a:lnTo>
                  <a:lnTo>
                    <a:pt x="208" y="164"/>
                  </a:lnTo>
                  <a:lnTo>
                    <a:pt x="211" y="161"/>
                  </a:lnTo>
                  <a:lnTo>
                    <a:pt x="218" y="156"/>
                  </a:lnTo>
                  <a:lnTo>
                    <a:pt x="218" y="152"/>
                  </a:lnTo>
                  <a:lnTo>
                    <a:pt x="223" y="147"/>
                  </a:lnTo>
                  <a:lnTo>
                    <a:pt x="230" y="147"/>
                  </a:lnTo>
                  <a:lnTo>
                    <a:pt x="232" y="145"/>
                  </a:lnTo>
                  <a:lnTo>
                    <a:pt x="234" y="142"/>
                  </a:lnTo>
                  <a:lnTo>
                    <a:pt x="237" y="142"/>
                  </a:lnTo>
                  <a:lnTo>
                    <a:pt x="239" y="142"/>
                  </a:lnTo>
                  <a:lnTo>
                    <a:pt x="241" y="142"/>
                  </a:lnTo>
                  <a:lnTo>
                    <a:pt x="241" y="142"/>
                  </a:lnTo>
                  <a:lnTo>
                    <a:pt x="244" y="145"/>
                  </a:lnTo>
                  <a:lnTo>
                    <a:pt x="249" y="142"/>
                  </a:lnTo>
                  <a:lnTo>
                    <a:pt x="253" y="147"/>
                  </a:lnTo>
                  <a:lnTo>
                    <a:pt x="256" y="154"/>
                  </a:lnTo>
                  <a:lnTo>
                    <a:pt x="256" y="159"/>
                  </a:lnTo>
                  <a:lnTo>
                    <a:pt x="253" y="164"/>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702" name="Freeform 998"/>
            <p:cNvSpPr>
              <a:spLocks/>
            </p:cNvSpPr>
            <p:nvPr/>
          </p:nvSpPr>
          <p:spPr bwMode="auto">
            <a:xfrm>
              <a:off x="6540051" y="5364046"/>
              <a:ext cx="57297" cy="51329"/>
            </a:xfrm>
            <a:custGeom>
              <a:avLst/>
              <a:gdLst>
                <a:gd name="T0" fmla="*/ 45 w 48"/>
                <a:gd name="T1" fmla="*/ 5 h 43"/>
                <a:gd name="T2" fmla="*/ 41 w 48"/>
                <a:gd name="T3" fmla="*/ 0 h 43"/>
                <a:gd name="T4" fmla="*/ 36 w 48"/>
                <a:gd name="T5" fmla="*/ 3 h 43"/>
                <a:gd name="T6" fmla="*/ 33 w 48"/>
                <a:gd name="T7" fmla="*/ 0 h 43"/>
                <a:gd name="T8" fmla="*/ 33 w 48"/>
                <a:gd name="T9" fmla="*/ 0 h 43"/>
                <a:gd name="T10" fmla="*/ 31 w 48"/>
                <a:gd name="T11" fmla="*/ 0 h 43"/>
                <a:gd name="T12" fmla="*/ 29 w 48"/>
                <a:gd name="T13" fmla="*/ 0 h 43"/>
                <a:gd name="T14" fmla="*/ 26 w 48"/>
                <a:gd name="T15" fmla="*/ 0 h 43"/>
                <a:gd name="T16" fmla="*/ 24 w 48"/>
                <a:gd name="T17" fmla="*/ 3 h 43"/>
                <a:gd name="T18" fmla="*/ 22 w 48"/>
                <a:gd name="T19" fmla="*/ 5 h 43"/>
                <a:gd name="T20" fmla="*/ 15 w 48"/>
                <a:gd name="T21" fmla="*/ 5 h 43"/>
                <a:gd name="T22" fmla="*/ 10 w 48"/>
                <a:gd name="T23" fmla="*/ 10 h 43"/>
                <a:gd name="T24" fmla="*/ 10 w 48"/>
                <a:gd name="T25" fmla="*/ 14 h 43"/>
                <a:gd name="T26" fmla="*/ 3 w 48"/>
                <a:gd name="T27" fmla="*/ 19 h 43"/>
                <a:gd name="T28" fmla="*/ 0 w 48"/>
                <a:gd name="T29" fmla="*/ 22 h 43"/>
                <a:gd name="T30" fmla="*/ 3 w 48"/>
                <a:gd name="T31" fmla="*/ 24 h 43"/>
                <a:gd name="T32" fmla="*/ 5 w 48"/>
                <a:gd name="T33" fmla="*/ 26 h 43"/>
                <a:gd name="T34" fmla="*/ 5 w 48"/>
                <a:gd name="T35" fmla="*/ 29 h 43"/>
                <a:gd name="T36" fmla="*/ 7 w 48"/>
                <a:gd name="T37" fmla="*/ 33 h 43"/>
                <a:gd name="T38" fmla="*/ 7 w 48"/>
                <a:gd name="T39" fmla="*/ 36 h 43"/>
                <a:gd name="T40" fmla="*/ 12 w 48"/>
                <a:gd name="T41" fmla="*/ 38 h 43"/>
                <a:gd name="T42" fmla="*/ 12 w 48"/>
                <a:gd name="T43" fmla="*/ 43 h 43"/>
                <a:gd name="T44" fmla="*/ 17 w 48"/>
                <a:gd name="T45" fmla="*/ 43 h 43"/>
                <a:gd name="T46" fmla="*/ 22 w 48"/>
                <a:gd name="T47" fmla="*/ 43 h 43"/>
                <a:gd name="T48" fmla="*/ 22 w 48"/>
                <a:gd name="T49" fmla="*/ 41 h 43"/>
                <a:gd name="T50" fmla="*/ 24 w 48"/>
                <a:gd name="T51" fmla="*/ 41 h 43"/>
                <a:gd name="T52" fmla="*/ 26 w 48"/>
                <a:gd name="T53" fmla="*/ 36 h 43"/>
                <a:gd name="T54" fmla="*/ 29 w 48"/>
                <a:gd name="T55" fmla="*/ 33 h 43"/>
                <a:gd name="T56" fmla="*/ 31 w 48"/>
                <a:gd name="T57" fmla="*/ 31 h 43"/>
                <a:gd name="T58" fmla="*/ 36 w 48"/>
                <a:gd name="T59" fmla="*/ 31 h 43"/>
                <a:gd name="T60" fmla="*/ 38 w 48"/>
                <a:gd name="T61" fmla="*/ 31 h 43"/>
                <a:gd name="T62" fmla="*/ 41 w 48"/>
                <a:gd name="T63" fmla="*/ 29 h 43"/>
                <a:gd name="T64" fmla="*/ 43 w 48"/>
                <a:gd name="T65" fmla="*/ 26 h 43"/>
                <a:gd name="T66" fmla="*/ 41 w 48"/>
                <a:gd name="T67" fmla="*/ 24 h 43"/>
                <a:gd name="T68" fmla="*/ 41 w 48"/>
                <a:gd name="T69" fmla="*/ 22 h 43"/>
                <a:gd name="T70" fmla="*/ 45 w 48"/>
                <a:gd name="T71" fmla="*/ 22 h 43"/>
                <a:gd name="T72" fmla="*/ 48 w 48"/>
                <a:gd name="T73" fmla="*/ 17 h 43"/>
                <a:gd name="T74" fmla="*/ 48 w 48"/>
                <a:gd name="T75" fmla="*/ 12 h 43"/>
                <a:gd name="T76" fmla="*/ 45 w 48"/>
                <a:gd name="T77" fmla="*/ 5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48" h="43">
                  <a:moveTo>
                    <a:pt x="45" y="5"/>
                  </a:moveTo>
                  <a:lnTo>
                    <a:pt x="41" y="0"/>
                  </a:lnTo>
                  <a:lnTo>
                    <a:pt x="36" y="3"/>
                  </a:lnTo>
                  <a:lnTo>
                    <a:pt x="33" y="0"/>
                  </a:lnTo>
                  <a:lnTo>
                    <a:pt x="33" y="0"/>
                  </a:lnTo>
                  <a:lnTo>
                    <a:pt x="31" y="0"/>
                  </a:lnTo>
                  <a:lnTo>
                    <a:pt x="29" y="0"/>
                  </a:lnTo>
                  <a:lnTo>
                    <a:pt x="26" y="0"/>
                  </a:lnTo>
                  <a:lnTo>
                    <a:pt x="24" y="3"/>
                  </a:lnTo>
                  <a:lnTo>
                    <a:pt x="22" y="5"/>
                  </a:lnTo>
                  <a:lnTo>
                    <a:pt x="15" y="5"/>
                  </a:lnTo>
                  <a:lnTo>
                    <a:pt x="10" y="10"/>
                  </a:lnTo>
                  <a:lnTo>
                    <a:pt x="10" y="14"/>
                  </a:lnTo>
                  <a:lnTo>
                    <a:pt x="3" y="19"/>
                  </a:lnTo>
                  <a:lnTo>
                    <a:pt x="0" y="22"/>
                  </a:lnTo>
                  <a:lnTo>
                    <a:pt x="3" y="24"/>
                  </a:lnTo>
                  <a:lnTo>
                    <a:pt x="5" y="26"/>
                  </a:lnTo>
                  <a:lnTo>
                    <a:pt x="5" y="29"/>
                  </a:lnTo>
                  <a:lnTo>
                    <a:pt x="7" y="33"/>
                  </a:lnTo>
                  <a:lnTo>
                    <a:pt x="7" y="36"/>
                  </a:lnTo>
                  <a:lnTo>
                    <a:pt x="12" y="38"/>
                  </a:lnTo>
                  <a:lnTo>
                    <a:pt x="12" y="43"/>
                  </a:lnTo>
                  <a:lnTo>
                    <a:pt x="17" y="43"/>
                  </a:lnTo>
                  <a:lnTo>
                    <a:pt x="22" y="43"/>
                  </a:lnTo>
                  <a:lnTo>
                    <a:pt x="22" y="41"/>
                  </a:lnTo>
                  <a:lnTo>
                    <a:pt x="24" y="41"/>
                  </a:lnTo>
                  <a:lnTo>
                    <a:pt x="26" y="36"/>
                  </a:lnTo>
                  <a:lnTo>
                    <a:pt x="29" y="33"/>
                  </a:lnTo>
                  <a:lnTo>
                    <a:pt x="31" y="31"/>
                  </a:lnTo>
                  <a:lnTo>
                    <a:pt x="36" y="31"/>
                  </a:lnTo>
                  <a:lnTo>
                    <a:pt x="38" y="31"/>
                  </a:lnTo>
                  <a:lnTo>
                    <a:pt x="41" y="29"/>
                  </a:lnTo>
                  <a:lnTo>
                    <a:pt x="43" y="26"/>
                  </a:lnTo>
                  <a:lnTo>
                    <a:pt x="41" y="24"/>
                  </a:lnTo>
                  <a:lnTo>
                    <a:pt x="41" y="22"/>
                  </a:lnTo>
                  <a:lnTo>
                    <a:pt x="45" y="22"/>
                  </a:lnTo>
                  <a:lnTo>
                    <a:pt x="48" y="17"/>
                  </a:lnTo>
                  <a:lnTo>
                    <a:pt x="48" y="12"/>
                  </a:lnTo>
                  <a:lnTo>
                    <a:pt x="45" y="5"/>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703" name="Freeform 999"/>
            <p:cNvSpPr>
              <a:spLocks/>
            </p:cNvSpPr>
            <p:nvPr/>
          </p:nvSpPr>
          <p:spPr bwMode="auto">
            <a:xfrm>
              <a:off x="9230619" y="5056075"/>
              <a:ext cx="5969" cy="5969"/>
            </a:xfrm>
            <a:custGeom>
              <a:avLst/>
              <a:gdLst>
                <a:gd name="T0" fmla="*/ 5 w 5"/>
                <a:gd name="T1" fmla="*/ 3 h 5"/>
                <a:gd name="T2" fmla="*/ 2 w 5"/>
                <a:gd name="T3" fmla="*/ 0 h 5"/>
                <a:gd name="T4" fmla="*/ 0 w 5"/>
                <a:gd name="T5" fmla="*/ 3 h 5"/>
                <a:gd name="T6" fmla="*/ 2 w 5"/>
                <a:gd name="T7" fmla="*/ 5 h 5"/>
                <a:gd name="T8" fmla="*/ 5 w 5"/>
                <a:gd name="T9" fmla="*/ 3 h 5"/>
              </a:gdLst>
              <a:ahLst/>
              <a:cxnLst>
                <a:cxn ang="0">
                  <a:pos x="T0" y="T1"/>
                </a:cxn>
                <a:cxn ang="0">
                  <a:pos x="T2" y="T3"/>
                </a:cxn>
                <a:cxn ang="0">
                  <a:pos x="T4" y="T5"/>
                </a:cxn>
                <a:cxn ang="0">
                  <a:pos x="T6" y="T7"/>
                </a:cxn>
                <a:cxn ang="0">
                  <a:pos x="T8" y="T9"/>
                </a:cxn>
              </a:cxnLst>
              <a:rect l="0" t="0" r="r" b="b"/>
              <a:pathLst>
                <a:path w="5" h="5">
                  <a:moveTo>
                    <a:pt x="5" y="3"/>
                  </a:moveTo>
                  <a:lnTo>
                    <a:pt x="2" y="0"/>
                  </a:lnTo>
                  <a:lnTo>
                    <a:pt x="0" y="3"/>
                  </a:lnTo>
                  <a:lnTo>
                    <a:pt x="2" y="5"/>
                  </a:lnTo>
                  <a:lnTo>
                    <a:pt x="5" y="3"/>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704" name="Freeform 1000"/>
            <p:cNvSpPr>
              <a:spLocks/>
            </p:cNvSpPr>
            <p:nvPr/>
          </p:nvSpPr>
          <p:spPr bwMode="auto">
            <a:xfrm>
              <a:off x="9586337" y="5407019"/>
              <a:ext cx="2387" cy="8356"/>
            </a:xfrm>
            <a:custGeom>
              <a:avLst/>
              <a:gdLst>
                <a:gd name="T0" fmla="*/ 0 w 2"/>
                <a:gd name="T1" fmla="*/ 7 h 7"/>
                <a:gd name="T2" fmla="*/ 2 w 2"/>
                <a:gd name="T3" fmla="*/ 5 h 7"/>
                <a:gd name="T4" fmla="*/ 0 w 2"/>
                <a:gd name="T5" fmla="*/ 0 h 7"/>
                <a:gd name="T6" fmla="*/ 0 w 2"/>
                <a:gd name="T7" fmla="*/ 7 h 7"/>
              </a:gdLst>
              <a:ahLst/>
              <a:cxnLst>
                <a:cxn ang="0">
                  <a:pos x="T0" y="T1"/>
                </a:cxn>
                <a:cxn ang="0">
                  <a:pos x="T2" y="T3"/>
                </a:cxn>
                <a:cxn ang="0">
                  <a:pos x="T4" y="T5"/>
                </a:cxn>
                <a:cxn ang="0">
                  <a:pos x="T6" y="T7"/>
                </a:cxn>
              </a:cxnLst>
              <a:rect l="0" t="0" r="r" b="b"/>
              <a:pathLst>
                <a:path w="2" h="7">
                  <a:moveTo>
                    <a:pt x="0" y="7"/>
                  </a:moveTo>
                  <a:lnTo>
                    <a:pt x="2" y="5"/>
                  </a:lnTo>
                  <a:lnTo>
                    <a:pt x="0" y="0"/>
                  </a:lnTo>
                  <a:lnTo>
                    <a:pt x="0" y="7"/>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705" name="Freeform 1001"/>
            <p:cNvSpPr>
              <a:spLocks/>
            </p:cNvSpPr>
            <p:nvPr/>
          </p:nvSpPr>
          <p:spPr bwMode="auto">
            <a:xfrm>
              <a:off x="9218682" y="5005940"/>
              <a:ext cx="14324" cy="14324"/>
            </a:xfrm>
            <a:custGeom>
              <a:avLst/>
              <a:gdLst>
                <a:gd name="T0" fmla="*/ 3 w 12"/>
                <a:gd name="T1" fmla="*/ 12 h 12"/>
                <a:gd name="T2" fmla="*/ 5 w 12"/>
                <a:gd name="T3" fmla="*/ 9 h 12"/>
                <a:gd name="T4" fmla="*/ 12 w 12"/>
                <a:gd name="T5" fmla="*/ 12 h 12"/>
                <a:gd name="T6" fmla="*/ 12 w 12"/>
                <a:gd name="T7" fmla="*/ 7 h 12"/>
                <a:gd name="T8" fmla="*/ 12 w 12"/>
                <a:gd name="T9" fmla="*/ 7 h 12"/>
                <a:gd name="T10" fmla="*/ 10 w 12"/>
                <a:gd name="T11" fmla="*/ 7 h 12"/>
                <a:gd name="T12" fmla="*/ 8 w 12"/>
                <a:gd name="T13" fmla="*/ 7 h 12"/>
                <a:gd name="T14" fmla="*/ 12 w 12"/>
                <a:gd name="T15" fmla="*/ 4 h 12"/>
                <a:gd name="T16" fmla="*/ 12 w 12"/>
                <a:gd name="T17" fmla="*/ 2 h 12"/>
                <a:gd name="T18" fmla="*/ 8 w 12"/>
                <a:gd name="T19" fmla="*/ 4 h 12"/>
                <a:gd name="T20" fmla="*/ 8 w 12"/>
                <a:gd name="T21" fmla="*/ 0 h 12"/>
                <a:gd name="T22" fmla="*/ 5 w 12"/>
                <a:gd name="T23" fmla="*/ 2 h 12"/>
                <a:gd name="T24" fmla="*/ 5 w 12"/>
                <a:gd name="T25" fmla="*/ 2 h 12"/>
                <a:gd name="T26" fmla="*/ 3 w 12"/>
                <a:gd name="T27" fmla="*/ 2 h 12"/>
                <a:gd name="T28" fmla="*/ 3 w 12"/>
                <a:gd name="T29" fmla="*/ 4 h 12"/>
                <a:gd name="T30" fmla="*/ 3 w 12"/>
                <a:gd name="T31" fmla="*/ 4 h 12"/>
                <a:gd name="T32" fmla="*/ 3 w 12"/>
                <a:gd name="T33" fmla="*/ 9 h 12"/>
                <a:gd name="T34" fmla="*/ 0 w 12"/>
                <a:gd name="T35" fmla="*/ 12 h 12"/>
                <a:gd name="T36" fmla="*/ 3 w 12"/>
                <a:gd name="T37"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2" h="12">
                  <a:moveTo>
                    <a:pt x="3" y="12"/>
                  </a:moveTo>
                  <a:lnTo>
                    <a:pt x="5" y="9"/>
                  </a:lnTo>
                  <a:lnTo>
                    <a:pt x="12" y="12"/>
                  </a:lnTo>
                  <a:lnTo>
                    <a:pt x="12" y="7"/>
                  </a:lnTo>
                  <a:lnTo>
                    <a:pt x="12" y="7"/>
                  </a:lnTo>
                  <a:lnTo>
                    <a:pt x="10" y="7"/>
                  </a:lnTo>
                  <a:lnTo>
                    <a:pt x="8" y="7"/>
                  </a:lnTo>
                  <a:lnTo>
                    <a:pt x="12" y="4"/>
                  </a:lnTo>
                  <a:lnTo>
                    <a:pt x="12" y="2"/>
                  </a:lnTo>
                  <a:lnTo>
                    <a:pt x="8" y="4"/>
                  </a:lnTo>
                  <a:lnTo>
                    <a:pt x="8" y="0"/>
                  </a:lnTo>
                  <a:lnTo>
                    <a:pt x="5" y="2"/>
                  </a:lnTo>
                  <a:lnTo>
                    <a:pt x="5" y="2"/>
                  </a:lnTo>
                  <a:lnTo>
                    <a:pt x="3" y="2"/>
                  </a:lnTo>
                  <a:lnTo>
                    <a:pt x="3" y="4"/>
                  </a:lnTo>
                  <a:lnTo>
                    <a:pt x="3" y="4"/>
                  </a:lnTo>
                  <a:lnTo>
                    <a:pt x="3" y="9"/>
                  </a:lnTo>
                  <a:lnTo>
                    <a:pt x="0" y="12"/>
                  </a:lnTo>
                  <a:lnTo>
                    <a:pt x="3" y="12"/>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706" name="Freeform 1002"/>
            <p:cNvSpPr>
              <a:spLocks/>
            </p:cNvSpPr>
            <p:nvPr/>
          </p:nvSpPr>
          <p:spPr bwMode="auto">
            <a:xfrm>
              <a:off x="9586337" y="5318686"/>
              <a:ext cx="10744" cy="37005"/>
            </a:xfrm>
            <a:custGeom>
              <a:avLst/>
              <a:gdLst>
                <a:gd name="T0" fmla="*/ 7 w 9"/>
                <a:gd name="T1" fmla="*/ 0 h 31"/>
                <a:gd name="T2" fmla="*/ 5 w 9"/>
                <a:gd name="T3" fmla="*/ 5 h 31"/>
                <a:gd name="T4" fmla="*/ 7 w 9"/>
                <a:gd name="T5" fmla="*/ 8 h 31"/>
                <a:gd name="T6" fmla="*/ 5 w 9"/>
                <a:gd name="T7" fmla="*/ 12 h 31"/>
                <a:gd name="T8" fmla="*/ 0 w 9"/>
                <a:gd name="T9" fmla="*/ 17 h 31"/>
                <a:gd name="T10" fmla="*/ 0 w 9"/>
                <a:gd name="T11" fmla="*/ 19 h 31"/>
                <a:gd name="T12" fmla="*/ 0 w 9"/>
                <a:gd name="T13" fmla="*/ 24 h 31"/>
                <a:gd name="T14" fmla="*/ 2 w 9"/>
                <a:gd name="T15" fmla="*/ 29 h 31"/>
                <a:gd name="T16" fmla="*/ 5 w 9"/>
                <a:gd name="T17" fmla="*/ 31 h 31"/>
                <a:gd name="T18" fmla="*/ 2 w 9"/>
                <a:gd name="T19" fmla="*/ 26 h 31"/>
                <a:gd name="T20" fmla="*/ 2 w 9"/>
                <a:gd name="T21" fmla="*/ 17 h 31"/>
                <a:gd name="T22" fmla="*/ 7 w 9"/>
                <a:gd name="T23" fmla="*/ 12 h 31"/>
                <a:gd name="T24" fmla="*/ 9 w 9"/>
                <a:gd name="T25" fmla="*/ 5 h 31"/>
                <a:gd name="T26" fmla="*/ 7 w 9"/>
                <a:gd name="T27" fmla="*/ 3 h 31"/>
                <a:gd name="T28" fmla="*/ 7 w 9"/>
                <a:gd name="T29"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 h="31">
                  <a:moveTo>
                    <a:pt x="7" y="0"/>
                  </a:moveTo>
                  <a:lnTo>
                    <a:pt x="5" y="5"/>
                  </a:lnTo>
                  <a:lnTo>
                    <a:pt x="7" y="8"/>
                  </a:lnTo>
                  <a:lnTo>
                    <a:pt x="5" y="12"/>
                  </a:lnTo>
                  <a:lnTo>
                    <a:pt x="0" y="17"/>
                  </a:lnTo>
                  <a:lnTo>
                    <a:pt x="0" y="19"/>
                  </a:lnTo>
                  <a:lnTo>
                    <a:pt x="0" y="24"/>
                  </a:lnTo>
                  <a:lnTo>
                    <a:pt x="2" y="29"/>
                  </a:lnTo>
                  <a:lnTo>
                    <a:pt x="5" y="31"/>
                  </a:lnTo>
                  <a:lnTo>
                    <a:pt x="2" y="26"/>
                  </a:lnTo>
                  <a:lnTo>
                    <a:pt x="2" y="17"/>
                  </a:lnTo>
                  <a:lnTo>
                    <a:pt x="7" y="12"/>
                  </a:lnTo>
                  <a:lnTo>
                    <a:pt x="9" y="5"/>
                  </a:lnTo>
                  <a:lnTo>
                    <a:pt x="7" y="3"/>
                  </a:lnTo>
                  <a:lnTo>
                    <a:pt x="7" y="0"/>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707" name="Freeform 1003"/>
            <p:cNvSpPr>
              <a:spLocks/>
            </p:cNvSpPr>
            <p:nvPr/>
          </p:nvSpPr>
          <p:spPr bwMode="auto">
            <a:xfrm>
              <a:off x="9213907" y="5005940"/>
              <a:ext cx="4775" cy="4775"/>
            </a:xfrm>
            <a:custGeom>
              <a:avLst/>
              <a:gdLst>
                <a:gd name="T0" fmla="*/ 0 w 4"/>
                <a:gd name="T1" fmla="*/ 4 h 4"/>
                <a:gd name="T2" fmla="*/ 2 w 4"/>
                <a:gd name="T3" fmla="*/ 2 h 4"/>
                <a:gd name="T4" fmla="*/ 2 w 4"/>
                <a:gd name="T5" fmla="*/ 4 h 4"/>
                <a:gd name="T6" fmla="*/ 4 w 4"/>
                <a:gd name="T7" fmla="*/ 2 h 4"/>
                <a:gd name="T8" fmla="*/ 2 w 4"/>
                <a:gd name="T9" fmla="*/ 0 h 4"/>
                <a:gd name="T10" fmla="*/ 0 w 4"/>
                <a:gd name="T11" fmla="*/ 2 h 4"/>
                <a:gd name="T12" fmla="*/ 0 w 4"/>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4" h="4">
                  <a:moveTo>
                    <a:pt x="0" y="4"/>
                  </a:moveTo>
                  <a:lnTo>
                    <a:pt x="2" y="2"/>
                  </a:lnTo>
                  <a:lnTo>
                    <a:pt x="2" y="4"/>
                  </a:lnTo>
                  <a:lnTo>
                    <a:pt x="4" y="2"/>
                  </a:lnTo>
                  <a:lnTo>
                    <a:pt x="2" y="0"/>
                  </a:lnTo>
                  <a:lnTo>
                    <a:pt x="0" y="2"/>
                  </a:lnTo>
                  <a:lnTo>
                    <a:pt x="0" y="4"/>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708" name="Freeform 1004"/>
            <p:cNvSpPr>
              <a:spLocks/>
            </p:cNvSpPr>
            <p:nvPr/>
          </p:nvSpPr>
          <p:spPr bwMode="auto">
            <a:xfrm>
              <a:off x="9286722" y="5095467"/>
              <a:ext cx="5969" cy="3581"/>
            </a:xfrm>
            <a:custGeom>
              <a:avLst/>
              <a:gdLst>
                <a:gd name="T0" fmla="*/ 3 w 5"/>
                <a:gd name="T1" fmla="*/ 3 h 3"/>
                <a:gd name="T2" fmla="*/ 5 w 5"/>
                <a:gd name="T3" fmla="*/ 3 h 3"/>
                <a:gd name="T4" fmla="*/ 3 w 5"/>
                <a:gd name="T5" fmla="*/ 0 h 3"/>
                <a:gd name="T6" fmla="*/ 0 w 5"/>
                <a:gd name="T7" fmla="*/ 0 h 3"/>
                <a:gd name="T8" fmla="*/ 3 w 5"/>
                <a:gd name="T9" fmla="*/ 3 h 3"/>
              </a:gdLst>
              <a:ahLst/>
              <a:cxnLst>
                <a:cxn ang="0">
                  <a:pos x="T0" y="T1"/>
                </a:cxn>
                <a:cxn ang="0">
                  <a:pos x="T2" y="T3"/>
                </a:cxn>
                <a:cxn ang="0">
                  <a:pos x="T4" y="T5"/>
                </a:cxn>
                <a:cxn ang="0">
                  <a:pos x="T6" y="T7"/>
                </a:cxn>
                <a:cxn ang="0">
                  <a:pos x="T8" y="T9"/>
                </a:cxn>
              </a:cxnLst>
              <a:rect l="0" t="0" r="r" b="b"/>
              <a:pathLst>
                <a:path w="5" h="3">
                  <a:moveTo>
                    <a:pt x="3" y="3"/>
                  </a:moveTo>
                  <a:lnTo>
                    <a:pt x="5" y="3"/>
                  </a:lnTo>
                  <a:lnTo>
                    <a:pt x="3" y="0"/>
                  </a:lnTo>
                  <a:lnTo>
                    <a:pt x="0" y="0"/>
                  </a:lnTo>
                  <a:lnTo>
                    <a:pt x="3" y="3"/>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709" name="Freeform 1005"/>
            <p:cNvSpPr>
              <a:spLocks/>
            </p:cNvSpPr>
            <p:nvPr/>
          </p:nvSpPr>
          <p:spPr bwMode="auto">
            <a:xfrm>
              <a:off x="8922648" y="5042944"/>
              <a:ext cx="5969" cy="4775"/>
            </a:xfrm>
            <a:custGeom>
              <a:avLst/>
              <a:gdLst>
                <a:gd name="T0" fmla="*/ 0 w 2"/>
                <a:gd name="T1" fmla="*/ 1 h 2"/>
                <a:gd name="T2" fmla="*/ 1 w 2"/>
                <a:gd name="T3" fmla="*/ 2 h 2"/>
                <a:gd name="T4" fmla="*/ 2 w 2"/>
                <a:gd name="T5" fmla="*/ 2 h 2"/>
                <a:gd name="T6" fmla="*/ 1 w 2"/>
                <a:gd name="T7" fmla="*/ 0 h 2"/>
                <a:gd name="T8" fmla="*/ 0 w 2"/>
                <a:gd name="T9" fmla="*/ 1 h 2"/>
              </a:gdLst>
              <a:ahLst/>
              <a:cxnLst>
                <a:cxn ang="0">
                  <a:pos x="T0" y="T1"/>
                </a:cxn>
                <a:cxn ang="0">
                  <a:pos x="T2" y="T3"/>
                </a:cxn>
                <a:cxn ang="0">
                  <a:pos x="T4" y="T5"/>
                </a:cxn>
                <a:cxn ang="0">
                  <a:pos x="T6" y="T7"/>
                </a:cxn>
                <a:cxn ang="0">
                  <a:pos x="T8" y="T9"/>
                </a:cxn>
              </a:cxnLst>
              <a:rect l="0" t="0" r="r" b="b"/>
              <a:pathLst>
                <a:path w="2" h="2">
                  <a:moveTo>
                    <a:pt x="0" y="1"/>
                  </a:moveTo>
                  <a:cubicBezTo>
                    <a:pt x="1" y="2"/>
                    <a:pt x="1" y="2"/>
                    <a:pt x="1" y="2"/>
                  </a:cubicBezTo>
                  <a:cubicBezTo>
                    <a:pt x="2" y="2"/>
                    <a:pt x="2" y="2"/>
                    <a:pt x="2" y="2"/>
                  </a:cubicBezTo>
                  <a:cubicBezTo>
                    <a:pt x="1" y="0"/>
                    <a:pt x="1" y="0"/>
                    <a:pt x="1" y="0"/>
                  </a:cubicBezTo>
                  <a:cubicBezTo>
                    <a:pt x="1" y="0"/>
                    <a:pt x="0" y="1"/>
                    <a:pt x="0" y="1"/>
                  </a:cubicBez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710" name="Freeform 1006"/>
            <p:cNvSpPr>
              <a:spLocks/>
            </p:cNvSpPr>
            <p:nvPr/>
          </p:nvSpPr>
          <p:spPr bwMode="auto">
            <a:xfrm>
              <a:off x="9131543" y="4931932"/>
              <a:ext cx="3581" cy="11937"/>
            </a:xfrm>
            <a:custGeom>
              <a:avLst/>
              <a:gdLst>
                <a:gd name="T0" fmla="*/ 0 w 3"/>
                <a:gd name="T1" fmla="*/ 5 h 10"/>
                <a:gd name="T2" fmla="*/ 0 w 3"/>
                <a:gd name="T3" fmla="*/ 10 h 10"/>
                <a:gd name="T4" fmla="*/ 3 w 3"/>
                <a:gd name="T5" fmla="*/ 5 h 10"/>
                <a:gd name="T6" fmla="*/ 3 w 3"/>
                <a:gd name="T7" fmla="*/ 0 h 10"/>
                <a:gd name="T8" fmla="*/ 0 w 3"/>
                <a:gd name="T9" fmla="*/ 3 h 10"/>
                <a:gd name="T10" fmla="*/ 0 w 3"/>
                <a:gd name="T11" fmla="*/ 5 h 10"/>
              </a:gdLst>
              <a:ahLst/>
              <a:cxnLst>
                <a:cxn ang="0">
                  <a:pos x="T0" y="T1"/>
                </a:cxn>
                <a:cxn ang="0">
                  <a:pos x="T2" y="T3"/>
                </a:cxn>
                <a:cxn ang="0">
                  <a:pos x="T4" y="T5"/>
                </a:cxn>
                <a:cxn ang="0">
                  <a:pos x="T6" y="T7"/>
                </a:cxn>
                <a:cxn ang="0">
                  <a:pos x="T8" y="T9"/>
                </a:cxn>
                <a:cxn ang="0">
                  <a:pos x="T10" y="T11"/>
                </a:cxn>
              </a:cxnLst>
              <a:rect l="0" t="0" r="r" b="b"/>
              <a:pathLst>
                <a:path w="3" h="10">
                  <a:moveTo>
                    <a:pt x="0" y="5"/>
                  </a:moveTo>
                  <a:lnTo>
                    <a:pt x="0" y="10"/>
                  </a:lnTo>
                  <a:lnTo>
                    <a:pt x="3" y="5"/>
                  </a:lnTo>
                  <a:lnTo>
                    <a:pt x="3" y="0"/>
                  </a:lnTo>
                  <a:lnTo>
                    <a:pt x="0" y="3"/>
                  </a:lnTo>
                  <a:lnTo>
                    <a:pt x="0" y="5"/>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711" name="Freeform 1007"/>
            <p:cNvSpPr>
              <a:spLocks/>
            </p:cNvSpPr>
            <p:nvPr/>
          </p:nvSpPr>
          <p:spPr bwMode="auto">
            <a:xfrm>
              <a:off x="8942942" y="5022652"/>
              <a:ext cx="2387" cy="2387"/>
            </a:xfrm>
            <a:custGeom>
              <a:avLst/>
              <a:gdLst>
                <a:gd name="T0" fmla="*/ 2 w 2"/>
                <a:gd name="T1" fmla="*/ 2 h 2"/>
                <a:gd name="T2" fmla="*/ 2 w 2"/>
                <a:gd name="T3" fmla="*/ 2 h 2"/>
                <a:gd name="T4" fmla="*/ 0 w 2"/>
                <a:gd name="T5" fmla="*/ 0 h 2"/>
                <a:gd name="T6" fmla="*/ 0 w 2"/>
                <a:gd name="T7" fmla="*/ 2 h 2"/>
                <a:gd name="T8" fmla="*/ 2 w 2"/>
                <a:gd name="T9" fmla="*/ 2 h 2"/>
              </a:gdLst>
              <a:ahLst/>
              <a:cxnLst>
                <a:cxn ang="0">
                  <a:pos x="T0" y="T1"/>
                </a:cxn>
                <a:cxn ang="0">
                  <a:pos x="T2" y="T3"/>
                </a:cxn>
                <a:cxn ang="0">
                  <a:pos x="T4" y="T5"/>
                </a:cxn>
                <a:cxn ang="0">
                  <a:pos x="T6" y="T7"/>
                </a:cxn>
                <a:cxn ang="0">
                  <a:pos x="T8" y="T9"/>
                </a:cxn>
              </a:cxnLst>
              <a:rect l="0" t="0" r="r" b="b"/>
              <a:pathLst>
                <a:path w="2" h="2">
                  <a:moveTo>
                    <a:pt x="2" y="2"/>
                  </a:moveTo>
                  <a:lnTo>
                    <a:pt x="2" y="2"/>
                  </a:lnTo>
                  <a:lnTo>
                    <a:pt x="0" y="0"/>
                  </a:lnTo>
                  <a:lnTo>
                    <a:pt x="0" y="2"/>
                  </a:lnTo>
                  <a:lnTo>
                    <a:pt x="2" y="2"/>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712" name="Freeform 1008"/>
            <p:cNvSpPr>
              <a:spLocks/>
            </p:cNvSpPr>
            <p:nvPr/>
          </p:nvSpPr>
          <p:spPr bwMode="auto">
            <a:xfrm>
              <a:off x="9201970" y="4954612"/>
              <a:ext cx="8356" cy="5969"/>
            </a:xfrm>
            <a:custGeom>
              <a:avLst/>
              <a:gdLst>
                <a:gd name="T0" fmla="*/ 0 w 7"/>
                <a:gd name="T1" fmla="*/ 3 h 5"/>
                <a:gd name="T2" fmla="*/ 0 w 7"/>
                <a:gd name="T3" fmla="*/ 5 h 5"/>
                <a:gd name="T4" fmla="*/ 3 w 7"/>
                <a:gd name="T5" fmla="*/ 3 h 5"/>
                <a:gd name="T6" fmla="*/ 5 w 7"/>
                <a:gd name="T7" fmla="*/ 3 h 5"/>
                <a:gd name="T8" fmla="*/ 7 w 7"/>
                <a:gd name="T9" fmla="*/ 0 h 5"/>
                <a:gd name="T10" fmla="*/ 5 w 7"/>
                <a:gd name="T11" fmla="*/ 0 h 5"/>
                <a:gd name="T12" fmla="*/ 0 w 7"/>
                <a:gd name="T13" fmla="*/ 3 h 5"/>
              </a:gdLst>
              <a:ahLst/>
              <a:cxnLst>
                <a:cxn ang="0">
                  <a:pos x="T0" y="T1"/>
                </a:cxn>
                <a:cxn ang="0">
                  <a:pos x="T2" y="T3"/>
                </a:cxn>
                <a:cxn ang="0">
                  <a:pos x="T4" y="T5"/>
                </a:cxn>
                <a:cxn ang="0">
                  <a:pos x="T6" y="T7"/>
                </a:cxn>
                <a:cxn ang="0">
                  <a:pos x="T8" y="T9"/>
                </a:cxn>
                <a:cxn ang="0">
                  <a:pos x="T10" y="T11"/>
                </a:cxn>
                <a:cxn ang="0">
                  <a:pos x="T12" y="T13"/>
                </a:cxn>
              </a:cxnLst>
              <a:rect l="0" t="0" r="r" b="b"/>
              <a:pathLst>
                <a:path w="7" h="5">
                  <a:moveTo>
                    <a:pt x="0" y="3"/>
                  </a:moveTo>
                  <a:lnTo>
                    <a:pt x="0" y="5"/>
                  </a:lnTo>
                  <a:lnTo>
                    <a:pt x="3" y="3"/>
                  </a:lnTo>
                  <a:lnTo>
                    <a:pt x="5" y="3"/>
                  </a:lnTo>
                  <a:lnTo>
                    <a:pt x="7" y="0"/>
                  </a:lnTo>
                  <a:lnTo>
                    <a:pt x="5" y="0"/>
                  </a:lnTo>
                  <a:lnTo>
                    <a:pt x="0" y="3"/>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313" name="Freeform 1010"/>
            <p:cNvSpPr>
              <a:spLocks/>
            </p:cNvSpPr>
            <p:nvPr/>
          </p:nvSpPr>
          <p:spPr bwMode="auto">
            <a:xfrm>
              <a:off x="9193615" y="4960580"/>
              <a:ext cx="8356" cy="2387"/>
            </a:xfrm>
            <a:custGeom>
              <a:avLst/>
              <a:gdLst>
                <a:gd name="T0" fmla="*/ 3 w 7"/>
                <a:gd name="T1" fmla="*/ 2 h 2"/>
                <a:gd name="T2" fmla="*/ 7 w 7"/>
                <a:gd name="T3" fmla="*/ 0 h 2"/>
                <a:gd name="T4" fmla="*/ 5 w 7"/>
                <a:gd name="T5" fmla="*/ 0 h 2"/>
                <a:gd name="T6" fmla="*/ 0 w 7"/>
                <a:gd name="T7" fmla="*/ 2 h 2"/>
                <a:gd name="T8" fmla="*/ 3 w 7"/>
                <a:gd name="T9" fmla="*/ 2 h 2"/>
              </a:gdLst>
              <a:ahLst/>
              <a:cxnLst>
                <a:cxn ang="0">
                  <a:pos x="T0" y="T1"/>
                </a:cxn>
                <a:cxn ang="0">
                  <a:pos x="T2" y="T3"/>
                </a:cxn>
                <a:cxn ang="0">
                  <a:pos x="T4" y="T5"/>
                </a:cxn>
                <a:cxn ang="0">
                  <a:pos x="T6" y="T7"/>
                </a:cxn>
                <a:cxn ang="0">
                  <a:pos x="T8" y="T9"/>
                </a:cxn>
              </a:cxnLst>
              <a:rect l="0" t="0" r="r" b="b"/>
              <a:pathLst>
                <a:path w="7" h="2">
                  <a:moveTo>
                    <a:pt x="3" y="2"/>
                  </a:moveTo>
                  <a:lnTo>
                    <a:pt x="7" y="0"/>
                  </a:lnTo>
                  <a:lnTo>
                    <a:pt x="5" y="0"/>
                  </a:lnTo>
                  <a:lnTo>
                    <a:pt x="0" y="2"/>
                  </a:lnTo>
                  <a:lnTo>
                    <a:pt x="3" y="2"/>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314" name="Freeform 1011"/>
            <p:cNvSpPr>
              <a:spLocks/>
            </p:cNvSpPr>
            <p:nvPr/>
          </p:nvSpPr>
          <p:spPr bwMode="auto">
            <a:xfrm>
              <a:off x="9073052" y="4940288"/>
              <a:ext cx="10744" cy="11937"/>
            </a:xfrm>
            <a:custGeom>
              <a:avLst/>
              <a:gdLst>
                <a:gd name="T0" fmla="*/ 4 w 9"/>
                <a:gd name="T1" fmla="*/ 10 h 10"/>
                <a:gd name="T2" fmla="*/ 9 w 9"/>
                <a:gd name="T3" fmla="*/ 10 h 10"/>
                <a:gd name="T4" fmla="*/ 9 w 9"/>
                <a:gd name="T5" fmla="*/ 10 h 10"/>
                <a:gd name="T6" fmla="*/ 7 w 9"/>
                <a:gd name="T7" fmla="*/ 7 h 10"/>
                <a:gd name="T8" fmla="*/ 4 w 9"/>
                <a:gd name="T9" fmla="*/ 0 h 10"/>
                <a:gd name="T10" fmla="*/ 2 w 9"/>
                <a:gd name="T11" fmla="*/ 3 h 10"/>
                <a:gd name="T12" fmla="*/ 2 w 9"/>
                <a:gd name="T13" fmla="*/ 3 h 10"/>
                <a:gd name="T14" fmla="*/ 2 w 9"/>
                <a:gd name="T15" fmla="*/ 5 h 10"/>
                <a:gd name="T16" fmla="*/ 2 w 9"/>
                <a:gd name="T17" fmla="*/ 5 h 10"/>
                <a:gd name="T18" fmla="*/ 2 w 9"/>
                <a:gd name="T19" fmla="*/ 7 h 10"/>
                <a:gd name="T20" fmla="*/ 0 w 9"/>
                <a:gd name="T21" fmla="*/ 5 h 10"/>
                <a:gd name="T22" fmla="*/ 0 w 9"/>
                <a:gd name="T23" fmla="*/ 5 h 10"/>
                <a:gd name="T24" fmla="*/ 0 w 9"/>
                <a:gd name="T25" fmla="*/ 7 h 10"/>
                <a:gd name="T26" fmla="*/ 4 w 9"/>
                <a:gd name="T27" fmla="*/ 10 h 10"/>
                <a:gd name="T28" fmla="*/ 4 w 9"/>
                <a:gd name="T29"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 h="10">
                  <a:moveTo>
                    <a:pt x="4" y="10"/>
                  </a:moveTo>
                  <a:lnTo>
                    <a:pt x="9" y="10"/>
                  </a:lnTo>
                  <a:lnTo>
                    <a:pt x="9" y="10"/>
                  </a:lnTo>
                  <a:lnTo>
                    <a:pt x="7" y="7"/>
                  </a:lnTo>
                  <a:lnTo>
                    <a:pt x="4" y="0"/>
                  </a:lnTo>
                  <a:lnTo>
                    <a:pt x="2" y="3"/>
                  </a:lnTo>
                  <a:lnTo>
                    <a:pt x="2" y="3"/>
                  </a:lnTo>
                  <a:lnTo>
                    <a:pt x="2" y="5"/>
                  </a:lnTo>
                  <a:lnTo>
                    <a:pt x="2" y="5"/>
                  </a:lnTo>
                  <a:lnTo>
                    <a:pt x="2" y="7"/>
                  </a:lnTo>
                  <a:lnTo>
                    <a:pt x="0" y="5"/>
                  </a:lnTo>
                  <a:lnTo>
                    <a:pt x="0" y="5"/>
                  </a:lnTo>
                  <a:lnTo>
                    <a:pt x="0" y="7"/>
                  </a:lnTo>
                  <a:lnTo>
                    <a:pt x="4" y="10"/>
                  </a:lnTo>
                  <a:lnTo>
                    <a:pt x="4" y="10"/>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315" name="Freeform 1012"/>
            <p:cNvSpPr>
              <a:spLocks/>
            </p:cNvSpPr>
            <p:nvPr/>
          </p:nvSpPr>
          <p:spPr bwMode="auto">
            <a:xfrm>
              <a:off x="8920260" y="5053688"/>
              <a:ext cx="2387" cy="8356"/>
            </a:xfrm>
            <a:custGeom>
              <a:avLst/>
              <a:gdLst>
                <a:gd name="T0" fmla="*/ 2 w 2"/>
                <a:gd name="T1" fmla="*/ 7 h 7"/>
                <a:gd name="T2" fmla="*/ 2 w 2"/>
                <a:gd name="T3" fmla="*/ 2 h 7"/>
                <a:gd name="T4" fmla="*/ 0 w 2"/>
                <a:gd name="T5" fmla="*/ 0 h 7"/>
                <a:gd name="T6" fmla="*/ 2 w 2"/>
                <a:gd name="T7" fmla="*/ 5 h 7"/>
                <a:gd name="T8" fmla="*/ 2 w 2"/>
                <a:gd name="T9" fmla="*/ 7 h 7"/>
              </a:gdLst>
              <a:ahLst/>
              <a:cxnLst>
                <a:cxn ang="0">
                  <a:pos x="T0" y="T1"/>
                </a:cxn>
                <a:cxn ang="0">
                  <a:pos x="T2" y="T3"/>
                </a:cxn>
                <a:cxn ang="0">
                  <a:pos x="T4" y="T5"/>
                </a:cxn>
                <a:cxn ang="0">
                  <a:pos x="T6" y="T7"/>
                </a:cxn>
                <a:cxn ang="0">
                  <a:pos x="T8" y="T9"/>
                </a:cxn>
              </a:cxnLst>
              <a:rect l="0" t="0" r="r" b="b"/>
              <a:pathLst>
                <a:path w="2" h="7">
                  <a:moveTo>
                    <a:pt x="2" y="7"/>
                  </a:moveTo>
                  <a:lnTo>
                    <a:pt x="2" y="2"/>
                  </a:lnTo>
                  <a:lnTo>
                    <a:pt x="0" y="0"/>
                  </a:lnTo>
                  <a:lnTo>
                    <a:pt x="2" y="5"/>
                  </a:lnTo>
                  <a:lnTo>
                    <a:pt x="2" y="7"/>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316" name="Freeform 1013"/>
            <p:cNvSpPr>
              <a:spLocks/>
            </p:cNvSpPr>
            <p:nvPr/>
          </p:nvSpPr>
          <p:spPr bwMode="auto">
            <a:xfrm>
              <a:off x="8686298" y="5183800"/>
              <a:ext cx="4775" cy="8356"/>
            </a:xfrm>
            <a:custGeom>
              <a:avLst/>
              <a:gdLst>
                <a:gd name="T0" fmla="*/ 2 w 4"/>
                <a:gd name="T1" fmla="*/ 7 h 7"/>
                <a:gd name="T2" fmla="*/ 4 w 4"/>
                <a:gd name="T3" fmla="*/ 5 h 7"/>
                <a:gd name="T4" fmla="*/ 4 w 4"/>
                <a:gd name="T5" fmla="*/ 0 h 7"/>
                <a:gd name="T6" fmla="*/ 0 w 4"/>
                <a:gd name="T7" fmla="*/ 7 h 7"/>
                <a:gd name="T8" fmla="*/ 2 w 4"/>
                <a:gd name="T9" fmla="*/ 7 h 7"/>
              </a:gdLst>
              <a:ahLst/>
              <a:cxnLst>
                <a:cxn ang="0">
                  <a:pos x="T0" y="T1"/>
                </a:cxn>
                <a:cxn ang="0">
                  <a:pos x="T2" y="T3"/>
                </a:cxn>
                <a:cxn ang="0">
                  <a:pos x="T4" y="T5"/>
                </a:cxn>
                <a:cxn ang="0">
                  <a:pos x="T6" y="T7"/>
                </a:cxn>
                <a:cxn ang="0">
                  <a:pos x="T8" y="T9"/>
                </a:cxn>
              </a:cxnLst>
              <a:rect l="0" t="0" r="r" b="b"/>
              <a:pathLst>
                <a:path w="4" h="7">
                  <a:moveTo>
                    <a:pt x="2" y="7"/>
                  </a:moveTo>
                  <a:lnTo>
                    <a:pt x="4" y="5"/>
                  </a:lnTo>
                  <a:lnTo>
                    <a:pt x="4" y="0"/>
                  </a:lnTo>
                  <a:lnTo>
                    <a:pt x="0" y="7"/>
                  </a:lnTo>
                  <a:lnTo>
                    <a:pt x="2" y="7"/>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317" name="Freeform 1014"/>
            <p:cNvSpPr>
              <a:spLocks/>
            </p:cNvSpPr>
            <p:nvPr/>
          </p:nvSpPr>
          <p:spPr bwMode="auto">
            <a:xfrm>
              <a:off x="9077828" y="4937901"/>
              <a:ext cx="28648" cy="20293"/>
            </a:xfrm>
            <a:custGeom>
              <a:avLst/>
              <a:gdLst>
                <a:gd name="T0" fmla="*/ 14 w 24"/>
                <a:gd name="T1" fmla="*/ 17 h 17"/>
                <a:gd name="T2" fmla="*/ 22 w 24"/>
                <a:gd name="T3" fmla="*/ 9 h 17"/>
                <a:gd name="T4" fmla="*/ 22 w 24"/>
                <a:gd name="T5" fmla="*/ 9 h 17"/>
                <a:gd name="T6" fmla="*/ 22 w 24"/>
                <a:gd name="T7" fmla="*/ 7 h 17"/>
                <a:gd name="T8" fmla="*/ 24 w 24"/>
                <a:gd name="T9" fmla="*/ 5 h 17"/>
                <a:gd name="T10" fmla="*/ 24 w 24"/>
                <a:gd name="T11" fmla="*/ 5 h 17"/>
                <a:gd name="T12" fmla="*/ 22 w 24"/>
                <a:gd name="T13" fmla="*/ 2 h 17"/>
                <a:gd name="T14" fmla="*/ 19 w 24"/>
                <a:gd name="T15" fmla="*/ 2 h 17"/>
                <a:gd name="T16" fmla="*/ 17 w 24"/>
                <a:gd name="T17" fmla="*/ 2 h 17"/>
                <a:gd name="T18" fmla="*/ 12 w 24"/>
                <a:gd name="T19" fmla="*/ 2 h 17"/>
                <a:gd name="T20" fmla="*/ 10 w 24"/>
                <a:gd name="T21" fmla="*/ 7 h 17"/>
                <a:gd name="T22" fmla="*/ 7 w 24"/>
                <a:gd name="T23" fmla="*/ 5 h 17"/>
                <a:gd name="T24" fmla="*/ 7 w 24"/>
                <a:gd name="T25" fmla="*/ 2 h 17"/>
                <a:gd name="T26" fmla="*/ 5 w 24"/>
                <a:gd name="T27" fmla="*/ 2 h 17"/>
                <a:gd name="T28" fmla="*/ 3 w 24"/>
                <a:gd name="T29" fmla="*/ 0 h 17"/>
                <a:gd name="T30" fmla="*/ 0 w 24"/>
                <a:gd name="T31" fmla="*/ 0 h 17"/>
                <a:gd name="T32" fmla="*/ 0 w 24"/>
                <a:gd name="T33" fmla="*/ 2 h 17"/>
                <a:gd name="T34" fmla="*/ 3 w 24"/>
                <a:gd name="T35" fmla="*/ 7 h 17"/>
                <a:gd name="T36" fmla="*/ 5 w 24"/>
                <a:gd name="T37" fmla="*/ 9 h 17"/>
                <a:gd name="T38" fmla="*/ 7 w 24"/>
                <a:gd name="T39" fmla="*/ 14 h 17"/>
                <a:gd name="T40" fmla="*/ 14 w 24"/>
                <a:gd name="T41"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4" h="17">
                  <a:moveTo>
                    <a:pt x="14" y="17"/>
                  </a:moveTo>
                  <a:lnTo>
                    <a:pt x="22" y="9"/>
                  </a:lnTo>
                  <a:lnTo>
                    <a:pt x="22" y="9"/>
                  </a:lnTo>
                  <a:lnTo>
                    <a:pt x="22" y="7"/>
                  </a:lnTo>
                  <a:lnTo>
                    <a:pt x="24" y="5"/>
                  </a:lnTo>
                  <a:lnTo>
                    <a:pt x="24" y="5"/>
                  </a:lnTo>
                  <a:lnTo>
                    <a:pt x="22" y="2"/>
                  </a:lnTo>
                  <a:lnTo>
                    <a:pt x="19" y="2"/>
                  </a:lnTo>
                  <a:lnTo>
                    <a:pt x="17" y="2"/>
                  </a:lnTo>
                  <a:lnTo>
                    <a:pt x="12" y="2"/>
                  </a:lnTo>
                  <a:lnTo>
                    <a:pt x="10" y="7"/>
                  </a:lnTo>
                  <a:lnTo>
                    <a:pt x="7" y="5"/>
                  </a:lnTo>
                  <a:lnTo>
                    <a:pt x="7" y="2"/>
                  </a:lnTo>
                  <a:lnTo>
                    <a:pt x="5" y="2"/>
                  </a:lnTo>
                  <a:lnTo>
                    <a:pt x="3" y="0"/>
                  </a:lnTo>
                  <a:lnTo>
                    <a:pt x="0" y="0"/>
                  </a:lnTo>
                  <a:lnTo>
                    <a:pt x="0" y="2"/>
                  </a:lnTo>
                  <a:lnTo>
                    <a:pt x="3" y="7"/>
                  </a:lnTo>
                  <a:lnTo>
                    <a:pt x="5" y="9"/>
                  </a:lnTo>
                  <a:lnTo>
                    <a:pt x="7" y="14"/>
                  </a:lnTo>
                  <a:lnTo>
                    <a:pt x="14" y="17"/>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318" name="Freeform 1015"/>
            <p:cNvSpPr>
              <a:spLocks/>
            </p:cNvSpPr>
            <p:nvPr/>
          </p:nvSpPr>
          <p:spPr bwMode="auto">
            <a:xfrm>
              <a:off x="9207938" y="4952225"/>
              <a:ext cx="2387" cy="2387"/>
            </a:xfrm>
            <a:custGeom>
              <a:avLst/>
              <a:gdLst>
                <a:gd name="T0" fmla="*/ 2 w 2"/>
                <a:gd name="T1" fmla="*/ 0 h 2"/>
                <a:gd name="T2" fmla="*/ 0 w 2"/>
                <a:gd name="T3" fmla="*/ 0 h 2"/>
                <a:gd name="T4" fmla="*/ 2 w 2"/>
                <a:gd name="T5" fmla="*/ 2 h 2"/>
                <a:gd name="T6" fmla="*/ 2 w 2"/>
                <a:gd name="T7" fmla="*/ 0 h 2"/>
              </a:gdLst>
              <a:ahLst/>
              <a:cxnLst>
                <a:cxn ang="0">
                  <a:pos x="T0" y="T1"/>
                </a:cxn>
                <a:cxn ang="0">
                  <a:pos x="T2" y="T3"/>
                </a:cxn>
                <a:cxn ang="0">
                  <a:pos x="T4" y="T5"/>
                </a:cxn>
                <a:cxn ang="0">
                  <a:pos x="T6" y="T7"/>
                </a:cxn>
              </a:cxnLst>
              <a:rect l="0" t="0" r="r" b="b"/>
              <a:pathLst>
                <a:path w="2" h="2">
                  <a:moveTo>
                    <a:pt x="2" y="0"/>
                  </a:moveTo>
                  <a:lnTo>
                    <a:pt x="0" y="0"/>
                  </a:lnTo>
                  <a:lnTo>
                    <a:pt x="2" y="2"/>
                  </a:lnTo>
                  <a:lnTo>
                    <a:pt x="2" y="0"/>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319" name="Freeform 1016"/>
            <p:cNvSpPr>
              <a:spLocks/>
            </p:cNvSpPr>
            <p:nvPr/>
          </p:nvSpPr>
          <p:spPr bwMode="auto">
            <a:xfrm>
              <a:off x="9309402" y="5765125"/>
              <a:ext cx="5969" cy="5969"/>
            </a:xfrm>
            <a:custGeom>
              <a:avLst/>
              <a:gdLst>
                <a:gd name="T0" fmla="*/ 5 w 5"/>
                <a:gd name="T1" fmla="*/ 3 h 5"/>
                <a:gd name="T2" fmla="*/ 3 w 5"/>
                <a:gd name="T3" fmla="*/ 0 h 5"/>
                <a:gd name="T4" fmla="*/ 0 w 5"/>
                <a:gd name="T5" fmla="*/ 3 h 5"/>
                <a:gd name="T6" fmla="*/ 3 w 5"/>
                <a:gd name="T7" fmla="*/ 5 h 5"/>
                <a:gd name="T8" fmla="*/ 5 w 5"/>
                <a:gd name="T9" fmla="*/ 3 h 5"/>
              </a:gdLst>
              <a:ahLst/>
              <a:cxnLst>
                <a:cxn ang="0">
                  <a:pos x="T0" y="T1"/>
                </a:cxn>
                <a:cxn ang="0">
                  <a:pos x="T2" y="T3"/>
                </a:cxn>
                <a:cxn ang="0">
                  <a:pos x="T4" y="T5"/>
                </a:cxn>
                <a:cxn ang="0">
                  <a:pos x="T6" y="T7"/>
                </a:cxn>
                <a:cxn ang="0">
                  <a:pos x="T8" y="T9"/>
                </a:cxn>
              </a:cxnLst>
              <a:rect l="0" t="0" r="r" b="b"/>
              <a:pathLst>
                <a:path w="5" h="5">
                  <a:moveTo>
                    <a:pt x="5" y="3"/>
                  </a:moveTo>
                  <a:lnTo>
                    <a:pt x="3" y="0"/>
                  </a:lnTo>
                  <a:lnTo>
                    <a:pt x="0" y="3"/>
                  </a:lnTo>
                  <a:lnTo>
                    <a:pt x="3" y="5"/>
                  </a:lnTo>
                  <a:lnTo>
                    <a:pt x="5" y="3"/>
                  </a:lnTo>
                  <a:close/>
                </a:path>
              </a:pathLst>
            </a:custGeom>
            <a:solidFill>
              <a:schemeClr val="accent1"/>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320" name="Freeform 1017"/>
            <p:cNvSpPr>
              <a:spLocks/>
            </p:cNvSpPr>
            <p:nvPr/>
          </p:nvSpPr>
          <p:spPr bwMode="auto">
            <a:xfrm>
              <a:off x="9447869" y="5130084"/>
              <a:ext cx="5969" cy="14324"/>
            </a:xfrm>
            <a:custGeom>
              <a:avLst/>
              <a:gdLst>
                <a:gd name="T0" fmla="*/ 2 w 5"/>
                <a:gd name="T1" fmla="*/ 12 h 12"/>
                <a:gd name="T2" fmla="*/ 5 w 5"/>
                <a:gd name="T3" fmla="*/ 7 h 12"/>
                <a:gd name="T4" fmla="*/ 5 w 5"/>
                <a:gd name="T5" fmla="*/ 0 h 12"/>
                <a:gd name="T6" fmla="*/ 2 w 5"/>
                <a:gd name="T7" fmla="*/ 2 h 12"/>
                <a:gd name="T8" fmla="*/ 0 w 5"/>
                <a:gd name="T9" fmla="*/ 2 h 12"/>
                <a:gd name="T10" fmla="*/ 2 w 5"/>
                <a:gd name="T11" fmla="*/ 5 h 12"/>
                <a:gd name="T12" fmla="*/ 0 w 5"/>
                <a:gd name="T13" fmla="*/ 9 h 12"/>
                <a:gd name="T14" fmla="*/ 2 w 5"/>
                <a:gd name="T15" fmla="*/ 12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12">
                  <a:moveTo>
                    <a:pt x="2" y="12"/>
                  </a:moveTo>
                  <a:lnTo>
                    <a:pt x="5" y="7"/>
                  </a:lnTo>
                  <a:lnTo>
                    <a:pt x="5" y="0"/>
                  </a:lnTo>
                  <a:lnTo>
                    <a:pt x="2" y="2"/>
                  </a:lnTo>
                  <a:lnTo>
                    <a:pt x="0" y="2"/>
                  </a:lnTo>
                  <a:lnTo>
                    <a:pt x="2" y="5"/>
                  </a:lnTo>
                  <a:lnTo>
                    <a:pt x="0" y="9"/>
                  </a:lnTo>
                  <a:lnTo>
                    <a:pt x="2" y="12"/>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321" name="Freeform 1018"/>
            <p:cNvSpPr>
              <a:spLocks/>
            </p:cNvSpPr>
            <p:nvPr/>
          </p:nvSpPr>
          <p:spPr bwMode="auto">
            <a:xfrm>
              <a:off x="9538589" y="5245872"/>
              <a:ext cx="2387" cy="2387"/>
            </a:xfrm>
            <a:custGeom>
              <a:avLst/>
              <a:gdLst>
                <a:gd name="T0" fmla="*/ 2 w 2"/>
                <a:gd name="T1" fmla="*/ 2 h 2"/>
                <a:gd name="T2" fmla="*/ 2 w 2"/>
                <a:gd name="T3" fmla="*/ 0 h 2"/>
                <a:gd name="T4" fmla="*/ 0 w 2"/>
                <a:gd name="T5" fmla="*/ 0 h 2"/>
                <a:gd name="T6" fmla="*/ 2 w 2"/>
                <a:gd name="T7" fmla="*/ 2 h 2"/>
              </a:gdLst>
              <a:ahLst/>
              <a:cxnLst>
                <a:cxn ang="0">
                  <a:pos x="T0" y="T1"/>
                </a:cxn>
                <a:cxn ang="0">
                  <a:pos x="T2" y="T3"/>
                </a:cxn>
                <a:cxn ang="0">
                  <a:pos x="T4" y="T5"/>
                </a:cxn>
                <a:cxn ang="0">
                  <a:pos x="T6" y="T7"/>
                </a:cxn>
              </a:cxnLst>
              <a:rect l="0" t="0" r="r" b="b"/>
              <a:pathLst>
                <a:path w="2" h="2">
                  <a:moveTo>
                    <a:pt x="2" y="2"/>
                  </a:moveTo>
                  <a:lnTo>
                    <a:pt x="2" y="0"/>
                  </a:lnTo>
                  <a:lnTo>
                    <a:pt x="0" y="0"/>
                  </a:lnTo>
                  <a:lnTo>
                    <a:pt x="2" y="2"/>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322" name="Freeform 1019"/>
            <p:cNvSpPr>
              <a:spLocks/>
            </p:cNvSpPr>
            <p:nvPr/>
          </p:nvSpPr>
          <p:spPr bwMode="auto">
            <a:xfrm>
              <a:off x="9546945" y="5279295"/>
              <a:ext cx="8356" cy="14324"/>
            </a:xfrm>
            <a:custGeom>
              <a:avLst/>
              <a:gdLst>
                <a:gd name="T0" fmla="*/ 2 w 7"/>
                <a:gd name="T1" fmla="*/ 3 h 12"/>
                <a:gd name="T2" fmla="*/ 2 w 7"/>
                <a:gd name="T3" fmla="*/ 0 h 12"/>
                <a:gd name="T4" fmla="*/ 0 w 7"/>
                <a:gd name="T5" fmla="*/ 3 h 12"/>
                <a:gd name="T6" fmla="*/ 5 w 7"/>
                <a:gd name="T7" fmla="*/ 7 h 12"/>
                <a:gd name="T8" fmla="*/ 7 w 7"/>
                <a:gd name="T9" fmla="*/ 12 h 12"/>
                <a:gd name="T10" fmla="*/ 7 w 7"/>
                <a:gd name="T11" fmla="*/ 7 h 12"/>
                <a:gd name="T12" fmla="*/ 5 w 7"/>
                <a:gd name="T13" fmla="*/ 5 h 12"/>
                <a:gd name="T14" fmla="*/ 5 w 7"/>
                <a:gd name="T15" fmla="*/ 3 h 12"/>
                <a:gd name="T16" fmla="*/ 2 w 7"/>
                <a:gd name="T17" fmla="*/ 3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12">
                  <a:moveTo>
                    <a:pt x="2" y="3"/>
                  </a:moveTo>
                  <a:lnTo>
                    <a:pt x="2" y="0"/>
                  </a:lnTo>
                  <a:lnTo>
                    <a:pt x="0" y="3"/>
                  </a:lnTo>
                  <a:lnTo>
                    <a:pt x="5" y="7"/>
                  </a:lnTo>
                  <a:lnTo>
                    <a:pt x="7" y="12"/>
                  </a:lnTo>
                  <a:lnTo>
                    <a:pt x="7" y="7"/>
                  </a:lnTo>
                  <a:lnTo>
                    <a:pt x="5" y="5"/>
                  </a:lnTo>
                  <a:lnTo>
                    <a:pt x="5" y="3"/>
                  </a:lnTo>
                  <a:lnTo>
                    <a:pt x="2" y="3"/>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323" name="Freeform 1020"/>
            <p:cNvSpPr>
              <a:spLocks/>
            </p:cNvSpPr>
            <p:nvPr/>
          </p:nvSpPr>
          <p:spPr bwMode="auto">
            <a:xfrm>
              <a:off x="9216294" y="4948644"/>
              <a:ext cx="2387" cy="0"/>
            </a:xfrm>
            <a:custGeom>
              <a:avLst/>
              <a:gdLst>
                <a:gd name="T0" fmla="*/ 2 w 2"/>
                <a:gd name="T1" fmla="*/ 0 w 2"/>
                <a:gd name="T2" fmla="*/ 2 w 2"/>
                <a:gd name="T3" fmla="*/ 2 w 2"/>
              </a:gdLst>
              <a:ahLst/>
              <a:cxnLst>
                <a:cxn ang="0">
                  <a:pos x="T0" y="0"/>
                </a:cxn>
                <a:cxn ang="0">
                  <a:pos x="T1" y="0"/>
                </a:cxn>
                <a:cxn ang="0">
                  <a:pos x="T2" y="0"/>
                </a:cxn>
                <a:cxn ang="0">
                  <a:pos x="T3" y="0"/>
                </a:cxn>
              </a:cxnLst>
              <a:rect l="0" t="0" r="r" b="b"/>
              <a:pathLst>
                <a:path w="2">
                  <a:moveTo>
                    <a:pt x="2" y="0"/>
                  </a:moveTo>
                  <a:lnTo>
                    <a:pt x="0" y="0"/>
                  </a:lnTo>
                  <a:lnTo>
                    <a:pt x="2" y="0"/>
                  </a:lnTo>
                  <a:lnTo>
                    <a:pt x="2" y="0"/>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324" name="Freeform 1021"/>
            <p:cNvSpPr>
              <a:spLocks/>
            </p:cNvSpPr>
            <p:nvPr/>
          </p:nvSpPr>
          <p:spPr bwMode="auto">
            <a:xfrm>
              <a:off x="8614678" y="5307943"/>
              <a:ext cx="3581" cy="10744"/>
            </a:xfrm>
            <a:custGeom>
              <a:avLst/>
              <a:gdLst>
                <a:gd name="T0" fmla="*/ 1 w 1"/>
                <a:gd name="T1" fmla="*/ 3 h 4"/>
                <a:gd name="T2" fmla="*/ 1 w 1"/>
                <a:gd name="T3" fmla="*/ 0 h 4"/>
                <a:gd name="T4" fmla="*/ 0 w 1"/>
                <a:gd name="T5" fmla="*/ 4 h 4"/>
                <a:gd name="T6" fmla="*/ 1 w 1"/>
                <a:gd name="T7" fmla="*/ 3 h 4"/>
              </a:gdLst>
              <a:ahLst/>
              <a:cxnLst>
                <a:cxn ang="0">
                  <a:pos x="T0" y="T1"/>
                </a:cxn>
                <a:cxn ang="0">
                  <a:pos x="T2" y="T3"/>
                </a:cxn>
                <a:cxn ang="0">
                  <a:pos x="T4" y="T5"/>
                </a:cxn>
                <a:cxn ang="0">
                  <a:pos x="T6" y="T7"/>
                </a:cxn>
              </a:cxnLst>
              <a:rect l="0" t="0" r="r" b="b"/>
              <a:pathLst>
                <a:path w="1" h="4">
                  <a:moveTo>
                    <a:pt x="1" y="3"/>
                  </a:moveTo>
                  <a:cubicBezTo>
                    <a:pt x="1" y="0"/>
                    <a:pt x="1" y="0"/>
                    <a:pt x="1" y="0"/>
                  </a:cubicBezTo>
                  <a:cubicBezTo>
                    <a:pt x="0" y="4"/>
                    <a:pt x="0" y="4"/>
                    <a:pt x="0" y="4"/>
                  </a:cubicBezTo>
                  <a:cubicBezTo>
                    <a:pt x="0" y="4"/>
                    <a:pt x="1" y="3"/>
                    <a:pt x="1" y="3"/>
                  </a:cubicBez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325" name="Freeform 1022"/>
            <p:cNvSpPr>
              <a:spLocks/>
            </p:cNvSpPr>
            <p:nvPr/>
          </p:nvSpPr>
          <p:spPr bwMode="auto">
            <a:xfrm>
              <a:off x="9369086" y="4909252"/>
              <a:ext cx="2387" cy="3581"/>
            </a:xfrm>
            <a:custGeom>
              <a:avLst/>
              <a:gdLst>
                <a:gd name="T0" fmla="*/ 0 w 2"/>
                <a:gd name="T1" fmla="*/ 0 h 3"/>
                <a:gd name="T2" fmla="*/ 2 w 2"/>
                <a:gd name="T3" fmla="*/ 3 h 3"/>
                <a:gd name="T4" fmla="*/ 2 w 2"/>
                <a:gd name="T5" fmla="*/ 0 h 3"/>
                <a:gd name="T6" fmla="*/ 0 w 2"/>
                <a:gd name="T7" fmla="*/ 0 h 3"/>
              </a:gdLst>
              <a:ahLst/>
              <a:cxnLst>
                <a:cxn ang="0">
                  <a:pos x="T0" y="T1"/>
                </a:cxn>
                <a:cxn ang="0">
                  <a:pos x="T2" y="T3"/>
                </a:cxn>
                <a:cxn ang="0">
                  <a:pos x="T4" y="T5"/>
                </a:cxn>
                <a:cxn ang="0">
                  <a:pos x="T6" y="T7"/>
                </a:cxn>
              </a:cxnLst>
              <a:rect l="0" t="0" r="r" b="b"/>
              <a:pathLst>
                <a:path w="2" h="3">
                  <a:moveTo>
                    <a:pt x="0" y="0"/>
                  </a:moveTo>
                  <a:lnTo>
                    <a:pt x="2" y="3"/>
                  </a:lnTo>
                  <a:lnTo>
                    <a:pt x="2" y="0"/>
                  </a:lnTo>
                  <a:lnTo>
                    <a:pt x="0" y="0"/>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326" name="Freeform 1023"/>
            <p:cNvSpPr>
              <a:spLocks/>
            </p:cNvSpPr>
            <p:nvPr/>
          </p:nvSpPr>
          <p:spPr bwMode="auto">
            <a:xfrm>
              <a:off x="9222262" y="4946256"/>
              <a:ext cx="2387" cy="2387"/>
            </a:xfrm>
            <a:custGeom>
              <a:avLst/>
              <a:gdLst>
                <a:gd name="T0" fmla="*/ 2 w 2"/>
                <a:gd name="T1" fmla="*/ 2 h 2"/>
                <a:gd name="T2" fmla="*/ 2 w 2"/>
                <a:gd name="T3" fmla="*/ 0 h 2"/>
                <a:gd name="T4" fmla="*/ 0 w 2"/>
                <a:gd name="T5" fmla="*/ 0 h 2"/>
                <a:gd name="T6" fmla="*/ 2 w 2"/>
                <a:gd name="T7" fmla="*/ 2 h 2"/>
              </a:gdLst>
              <a:ahLst/>
              <a:cxnLst>
                <a:cxn ang="0">
                  <a:pos x="T0" y="T1"/>
                </a:cxn>
                <a:cxn ang="0">
                  <a:pos x="T2" y="T3"/>
                </a:cxn>
                <a:cxn ang="0">
                  <a:pos x="T4" y="T5"/>
                </a:cxn>
                <a:cxn ang="0">
                  <a:pos x="T6" y="T7"/>
                </a:cxn>
              </a:cxnLst>
              <a:rect l="0" t="0" r="r" b="b"/>
              <a:pathLst>
                <a:path w="2" h="2">
                  <a:moveTo>
                    <a:pt x="2" y="2"/>
                  </a:moveTo>
                  <a:lnTo>
                    <a:pt x="2" y="0"/>
                  </a:lnTo>
                  <a:lnTo>
                    <a:pt x="0" y="0"/>
                  </a:lnTo>
                  <a:lnTo>
                    <a:pt x="2" y="2"/>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327" name="Freeform 1024"/>
            <p:cNvSpPr>
              <a:spLocks/>
            </p:cNvSpPr>
            <p:nvPr/>
          </p:nvSpPr>
          <p:spPr bwMode="auto">
            <a:xfrm>
              <a:off x="9228231" y="4935513"/>
              <a:ext cx="4775" cy="8356"/>
            </a:xfrm>
            <a:custGeom>
              <a:avLst/>
              <a:gdLst>
                <a:gd name="T0" fmla="*/ 0 w 4"/>
                <a:gd name="T1" fmla="*/ 7 h 7"/>
                <a:gd name="T2" fmla="*/ 2 w 4"/>
                <a:gd name="T3" fmla="*/ 7 h 7"/>
                <a:gd name="T4" fmla="*/ 2 w 4"/>
                <a:gd name="T5" fmla="*/ 4 h 7"/>
                <a:gd name="T6" fmla="*/ 4 w 4"/>
                <a:gd name="T7" fmla="*/ 2 h 7"/>
                <a:gd name="T8" fmla="*/ 4 w 4"/>
                <a:gd name="T9" fmla="*/ 0 h 7"/>
                <a:gd name="T10" fmla="*/ 0 w 4"/>
                <a:gd name="T11" fmla="*/ 4 h 7"/>
                <a:gd name="T12" fmla="*/ 0 w 4"/>
                <a:gd name="T13" fmla="*/ 7 h 7"/>
              </a:gdLst>
              <a:ahLst/>
              <a:cxnLst>
                <a:cxn ang="0">
                  <a:pos x="T0" y="T1"/>
                </a:cxn>
                <a:cxn ang="0">
                  <a:pos x="T2" y="T3"/>
                </a:cxn>
                <a:cxn ang="0">
                  <a:pos x="T4" y="T5"/>
                </a:cxn>
                <a:cxn ang="0">
                  <a:pos x="T6" y="T7"/>
                </a:cxn>
                <a:cxn ang="0">
                  <a:pos x="T8" y="T9"/>
                </a:cxn>
                <a:cxn ang="0">
                  <a:pos x="T10" y="T11"/>
                </a:cxn>
                <a:cxn ang="0">
                  <a:pos x="T12" y="T13"/>
                </a:cxn>
              </a:cxnLst>
              <a:rect l="0" t="0" r="r" b="b"/>
              <a:pathLst>
                <a:path w="4" h="7">
                  <a:moveTo>
                    <a:pt x="0" y="7"/>
                  </a:moveTo>
                  <a:lnTo>
                    <a:pt x="2" y="7"/>
                  </a:lnTo>
                  <a:lnTo>
                    <a:pt x="2" y="4"/>
                  </a:lnTo>
                  <a:lnTo>
                    <a:pt x="4" y="2"/>
                  </a:lnTo>
                  <a:lnTo>
                    <a:pt x="4" y="0"/>
                  </a:lnTo>
                  <a:lnTo>
                    <a:pt x="0" y="4"/>
                  </a:lnTo>
                  <a:lnTo>
                    <a:pt x="0" y="7"/>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328" name="Freeform 1025"/>
            <p:cNvSpPr>
              <a:spLocks/>
            </p:cNvSpPr>
            <p:nvPr/>
          </p:nvSpPr>
          <p:spPr bwMode="auto">
            <a:xfrm>
              <a:off x="9281947" y="5078756"/>
              <a:ext cx="13131" cy="8356"/>
            </a:xfrm>
            <a:custGeom>
              <a:avLst/>
              <a:gdLst>
                <a:gd name="T0" fmla="*/ 5 w 5"/>
                <a:gd name="T1" fmla="*/ 1 h 3"/>
                <a:gd name="T2" fmla="*/ 3 w 5"/>
                <a:gd name="T3" fmla="*/ 0 h 3"/>
                <a:gd name="T4" fmla="*/ 1 w 5"/>
                <a:gd name="T5" fmla="*/ 2 h 3"/>
                <a:gd name="T6" fmla="*/ 0 w 5"/>
                <a:gd name="T7" fmla="*/ 3 h 3"/>
                <a:gd name="T8" fmla="*/ 1 w 5"/>
                <a:gd name="T9" fmla="*/ 3 h 3"/>
                <a:gd name="T10" fmla="*/ 2 w 5"/>
                <a:gd name="T11" fmla="*/ 3 h 3"/>
                <a:gd name="T12" fmla="*/ 3 w 5"/>
                <a:gd name="T13" fmla="*/ 2 h 3"/>
                <a:gd name="T14" fmla="*/ 5 w 5"/>
                <a:gd name="T15" fmla="*/ 2 h 3"/>
                <a:gd name="T16" fmla="*/ 5 w 5"/>
                <a:gd name="T17"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3">
                  <a:moveTo>
                    <a:pt x="5" y="1"/>
                  </a:moveTo>
                  <a:cubicBezTo>
                    <a:pt x="3" y="0"/>
                    <a:pt x="3" y="0"/>
                    <a:pt x="3" y="0"/>
                  </a:cubicBezTo>
                  <a:cubicBezTo>
                    <a:pt x="1" y="2"/>
                    <a:pt x="1" y="2"/>
                    <a:pt x="1" y="2"/>
                  </a:cubicBezTo>
                  <a:cubicBezTo>
                    <a:pt x="1" y="2"/>
                    <a:pt x="0" y="3"/>
                    <a:pt x="0" y="3"/>
                  </a:cubicBezTo>
                  <a:cubicBezTo>
                    <a:pt x="1" y="3"/>
                    <a:pt x="1" y="3"/>
                    <a:pt x="1" y="3"/>
                  </a:cubicBezTo>
                  <a:cubicBezTo>
                    <a:pt x="2" y="3"/>
                    <a:pt x="2" y="3"/>
                    <a:pt x="2" y="3"/>
                  </a:cubicBezTo>
                  <a:cubicBezTo>
                    <a:pt x="3" y="2"/>
                    <a:pt x="3" y="2"/>
                    <a:pt x="3" y="2"/>
                  </a:cubicBezTo>
                  <a:cubicBezTo>
                    <a:pt x="5" y="2"/>
                    <a:pt x="5" y="2"/>
                    <a:pt x="5" y="2"/>
                  </a:cubicBezTo>
                  <a:lnTo>
                    <a:pt x="5" y="1"/>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329" name="Freeform 1026"/>
            <p:cNvSpPr>
              <a:spLocks/>
            </p:cNvSpPr>
            <p:nvPr/>
          </p:nvSpPr>
          <p:spPr bwMode="auto">
            <a:xfrm>
              <a:off x="9365505" y="4923577"/>
              <a:ext cx="5969" cy="5969"/>
            </a:xfrm>
            <a:custGeom>
              <a:avLst/>
              <a:gdLst>
                <a:gd name="T0" fmla="*/ 0 w 5"/>
                <a:gd name="T1" fmla="*/ 0 h 5"/>
                <a:gd name="T2" fmla="*/ 0 w 5"/>
                <a:gd name="T3" fmla="*/ 5 h 5"/>
                <a:gd name="T4" fmla="*/ 3 w 5"/>
                <a:gd name="T5" fmla="*/ 2 h 5"/>
                <a:gd name="T6" fmla="*/ 5 w 5"/>
                <a:gd name="T7" fmla="*/ 2 h 5"/>
                <a:gd name="T8" fmla="*/ 3 w 5"/>
                <a:gd name="T9" fmla="*/ 0 h 5"/>
                <a:gd name="T10" fmla="*/ 0 w 5"/>
                <a:gd name="T11" fmla="*/ 0 h 5"/>
              </a:gdLst>
              <a:ahLst/>
              <a:cxnLst>
                <a:cxn ang="0">
                  <a:pos x="T0" y="T1"/>
                </a:cxn>
                <a:cxn ang="0">
                  <a:pos x="T2" y="T3"/>
                </a:cxn>
                <a:cxn ang="0">
                  <a:pos x="T4" y="T5"/>
                </a:cxn>
                <a:cxn ang="0">
                  <a:pos x="T6" y="T7"/>
                </a:cxn>
                <a:cxn ang="0">
                  <a:pos x="T8" y="T9"/>
                </a:cxn>
                <a:cxn ang="0">
                  <a:pos x="T10" y="T11"/>
                </a:cxn>
              </a:cxnLst>
              <a:rect l="0" t="0" r="r" b="b"/>
              <a:pathLst>
                <a:path w="5" h="5">
                  <a:moveTo>
                    <a:pt x="0" y="0"/>
                  </a:moveTo>
                  <a:lnTo>
                    <a:pt x="0" y="5"/>
                  </a:lnTo>
                  <a:lnTo>
                    <a:pt x="3" y="2"/>
                  </a:lnTo>
                  <a:lnTo>
                    <a:pt x="5" y="2"/>
                  </a:lnTo>
                  <a:lnTo>
                    <a:pt x="3" y="0"/>
                  </a:lnTo>
                  <a:lnTo>
                    <a:pt x="0" y="0"/>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330" name="Freeform 1027"/>
            <p:cNvSpPr>
              <a:spLocks/>
            </p:cNvSpPr>
            <p:nvPr/>
          </p:nvSpPr>
          <p:spPr bwMode="auto">
            <a:xfrm>
              <a:off x="8612289" y="5322268"/>
              <a:ext cx="5969" cy="16712"/>
            </a:xfrm>
            <a:custGeom>
              <a:avLst/>
              <a:gdLst>
                <a:gd name="T0" fmla="*/ 0 w 5"/>
                <a:gd name="T1" fmla="*/ 5 h 14"/>
                <a:gd name="T2" fmla="*/ 2 w 5"/>
                <a:gd name="T3" fmla="*/ 14 h 14"/>
                <a:gd name="T4" fmla="*/ 5 w 5"/>
                <a:gd name="T5" fmla="*/ 7 h 14"/>
                <a:gd name="T6" fmla="*/ 2 w 5"/>
                <a:gd name="T7" fmla="*/ 0 h 14"/>
                <a:gd name="T8" fmla="*/ 0 w 5"/>
                <a:gd name="T9" fmla="*/ 5 h 14"/>
              </a:gdLst>
              <a:ahLst/>
              <a:cxnLst>
                <a:cxn ang="0">
                  <a:pos x="T0" y="T1"/>
                </a:cxn>
                <a:cxn ang="0">
                  <a:pos x="T2" y="T3"/>
                </a:cxn>
                <a:cxn ang="0">
                  <a:pos x="T4" y="T5"/>
                </a:cxn>
                <a:cxn ang="0">
                  <a:pos x="T6" y="T7"/>
                </a:cxn>
                <a:cxn ang="0">
                  <a:pos x="T8" y="T9"/>
                </a:cxn>
              </a:cxnLst>
              <a:rect l="0" t="0" r="r" b="b"/>
              <a:pathLst>
                <a:path w="5" h="14">
                  <a:moveTo>
                    <a:pt x="0" y="5"/>
                  </a:moveTo>
                  <a:lnTo>
                    <a:pt x="2" y="14"/>
                  </a:lnTo>
                  <a:lnTo>
                    <a:pt x="5" y="7"/>
                  </a:lnTo>
                  <a:lnTo>
                    <a:pt x="2" y="0"/>
                  </a:lnTo>
                  <a:lnTo>
                    <a:pt x="0" y="5"/>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331" name="Freeform 1028"/>
            <p:cNvSpPr>
              <a:spLocks/>
            </p:cNvSpPr>
            <p:nvPr/>
          </p:nvSpPr>
          <p:spPr bwMode="auto">
            <a:xfrm>
              <a:off x="9278367" y="5839133"/>
              <a:ext cx="3581" cy="5969"/>
            </a:xfrm>
            <a:custGeom>
              <a:avLst/>
              <a:gdLst>
                <a:gd name="T0" fmla="*/ 3 w 3"/>
                <a:gd name="T1" fmla="*/ 0 h 5"/>
                <a:gd name="T2" fmla="*/ 0 w 3"/>
                <a:gd name="T3" fmla="*/ 0 h 5"/>
                <a:gd name="T4" fmla="*/ 0 w 3"/>
                <a:gd name="T5" fmla="*/ 5 h 5"/>
                <a:gd name="T6" fmla="*/ 3 w 3"/>
                <a:gd name="T7" fmla="*/ 2 h 5"/>
                <a:gd name="T8" fmla="*/ 3 w 3"/>
                <a:gd name="T9" fmla="*/ 0 h 5"/>
              </a:gdLst>
              <a:ahLst/>
              <a:cxnLst>
                <a:cxn ang="0">
                  <a:pos x="T0" y="T1"/>
                </a:cxn>
                <a:cxn ang="0">
                  <a:pos x="T2" y="T3"/>
                </a:cxn>
                <a:cxn ang="0">
                  <a:pos x="T4" y="T5"/>
                </a:cxn>
                <a:cxn ang="0">
                  <a:pos x="T6" y="T7"/>
                </a:cxn>
                <a:cxn ang="0">
                  <a:pos x="T8" y="T9"/>
                </a:cxn>
              </a:cxnLst>
              <a:rect l="0" t="0" r="r" b="b"/>
              <a:pathLst>
                <a:path w="3" h="5">
                  <a:moveTo>
                    <a:pt x="3" y="0"/>
                  </a:moveTo>
                  <a:lnTo>
                    <a:pt x="0" y="0"/>
                  </a:lnTo>
                  <a:lnTo>
                    <a:pt x="0" y="5"/>
                  </a:lnTo>
                  <a:lnTo>
                    <a:pt x="3" y="2"/>
                  </a:lnTo>
                  <a:lnTo>
                    <a:pt x="3" y="0"/>
                  </a:lnTo>
                  <a:close/>
                </a:path>
              </a:pathLst>
            </a:custGeom>
            <a:solidFill>
              <a:schemeClr val="accent1"/>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332" name="Freeform 1029"/>
            <p:cNvSpPr>
              <a:spLocks/>
            </p:cNvSpPr>
            <p:nvPr/>
          </p:nvSpPr>
          <p:spPr bwMode="auto">
            <a:xfrm>
              <a:off x="9334470" y="5783030"/>
              <a:ext cx="3581" cy="2387"/>
            </a:xfrm>
            <a:custGeom>
              <a:avLst/>
              <a:gdLst>
                <a:gd name="T0" fmla="*/ 3 w 3"/>
                <a:gd name="T1" fmla="*/ 0 h 2"/>
                <a:gd name="T2" fmla="*/ 0 w 3"/>
                <a:gd name="T3" fmla="*/ 2 h 2"/>
                <a:gd name="T4" fmla="*/ 3 w 3"/>
                <a:gd name="T5" fmla="*/ 2 h 2"/>
                <a:gd name="T6" fmla="*/ 3 w 3"/>
                <a:gd name="T7" fmla="*/ 0 h 2"/>
              </a:gdLst>
              <a:ahLst/>
              <a:cxnLst>
                <a:cxn ang="0">
                  <a:pos x="T0" y="T1"/>
                </a:cxn>
                <a:cxn ang="0">
                  <a:pos x="T2" y="T3"/>
                </a:cxn>
                <a:cxn ang="0">
                  <a:pos x="T4" y="T5"/>
                </a:cxn>
                <a:cxn ang="0">
                  <a:pos x="T6" y="T7"/>
                </a:cxn>
              </a:cxnLst>
              <a:rect l="0" t="0" r="r" b="b"/>
              <a:pathLst>
                <a:path w="3" h="2">
                  <a:moveTo>
                    <a:pt x="3" y="0"/>
                  </a:moveTo>
                  <a:lnTo>
                    <a:pt x="0" y="2"/>
                  </a:lnTo>
                  <a:lnTo>
                    <a:pt x="3" y="2"/>
                  </a:lnTo>
                  <a:lnTo>
                    <a:pt x="3" y="0"/>
                  </a:lnTo>
                  <a:close/>
                </a:path>
              </a:pathLst>
            </a:custGeom>
            <a:solidFill>
              <a:schemeClr val="accent1"/>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333" name="Freeform 1030"/>
            <p:cNvSpPr>
              <a:spLocks/>
            </p:cNvSpPr>
            <p:nvPr/>
          </p:nvSpPr>
          <p:spPr bwMode="auto">
            <a:xfrm>
              <a:off x="9272397" y="5839133"/>
              <a:ext cx="3581" cy="5969"/>
            </a:xfrm>
            <a:custGeom>
              <a:avLst/>
              <a:gdLst>
                <a:gd name="T0" fmla="*/ 0 w 3"/>
                <a:gd name="T1" fmla="*/ 0 h 5"/>
                <a:gd name="T2" fmla="*/ 0 w 3"/>
                <a:gd name="T3" fmla="*/ 5 h 5"/>
                <a:gd name="T4" fmla="*/ 3 w 3"/>
                <a:gd name="T5" fmla="*/ 5 h 5"/>
                <a:gd name="T6" fmla="*/ 3 w 3"/>
                <a:gd name="T7" fmla="*/ 2 h 5"/>
                <a:gd name="T8" fmla="*/ 3 w 3"/>
                <a:gd name="T9" fmla="*/ 0 h 5"/>
                <a:gd name="T10" fmla="*/ 0 w 3"/>
                <a:gd name="T11" fmla="*/ 0 h 5"/>
              </a:gdLst>
              <a:ahLst/>
              <a:cxnLst>
                <a:cxn ang="0">
                  <a:pos x="T0" y="T1"/>
                </a:cxn>
                <a:cxn ang="0">
                  <a:pos x="T2" y="T3"/>
                </a:cxn>
                <a:cxn ang="0">
                  <a:pos x="T4" y="T5"/>
                </a:cxn>
                <a:cxn ang="0">
                  <a:pos x="T6" y="T7"/>
                </a:cxn>
                <a:cxn ang="0">
                  <a:pos x="T8" y="T9"/>
                </a:cxn>
                <a:cxn ang="0">
                  <a:pos x="T10" y="T11"/>
                </a:cxn>
              </a:cxnLst>
              <a:rect l="0" t="0" r="r" b="b"/>
              <a:pathLst>
                <a:path w="3" h="5">
                  <a:moveTo>
                    <a:pt x="0" y="0"/>
                  </a:moveTo>
                  <a:lnTo>
                    <a:pt x="0" y="5"/>
                  </a:lnTo>
                  <a:lnTo>
                    <a:pt x="3" y="5"/>
                  </a:lnTo>
                  <a:lnTo>
                    <a:pt x="3" y="2"/>
                  </a:lnTo>
                  <a:lnTo>
                    <a:pt x="3" y="0"/>
                  </a:lnTo>
                  <a:lnTo>
                    <a:pt x="0" y="0"/>
                  </a:lnTo>
                  <a:close/>
                </a:path>
              </a:pathLst>
            </a:custGeom>
            <a:solidFill>
              <a:schemeClr val="accent1"/>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334" name="Freeform 1031"/>
            <p:cNvSpPr>
              <a:spLocks/>
            </p:cNvSpPr>
            <p:nvPr/>
          </p:nvSpPr>
          <p:spPr bwMode="auto">
            <a:xfrm>
              <a:off x="8618257" y="4929545"/>
              <a:ext cx="968079" cy="866616"/>
            </a:xfrm>
            <a:custGeom>
              <a:avLst/>
              <a:gdLst>
                <a:gd name="T0" fmla="*/ 809 w 811"/>
                <a:gd name="T1" fmla="*/ 357 h 726"/>
                <a:gd name="T2" fmla="*/ 785 w 811"/>
                <a:gd name="T3" fmla="*/ 310 h 726"/>
                <a:gd name="T4" fmla="*/ 773 w 811"/>
                <a:gd name="T5" fmla="*/ 270 h 726"/>
                <a:gd name="T6" fmla="*/ 752 w 811"/>
                <a:gd name="T7" fmla="*/ 253 h 726"/>
                <a:gd name="T8" fmla="*/ 738 w 811"/>
                <a:gd name="T9" fmla="*/ 215 h 726"/>
                <a:gd name="T10" fmla="*/ 714 w 811"/>
                <a:gd name="T11" fmla="*/ 196 h 726"/>
                <a:gd name="T12" fmla="*/ 693 w 811"/>
                <a:gd name="T13" fmla="*/ 139 h 726"/>
                <a:gd name="T14" fmla="*/ 676 w 811"/>
                <a:gd name="T15" fmla="*/ 83 h 726"/>
                <a:gd name="T16" fmla="*/ 650 w 811"/>
                <a:gd name="T17" fmla="*/ 50 h 726"/>
                <a:gd name="T18" fmla="*/ 638 w 811"/>
                <a:gd name="T19" fmla="*/ 5 h 726"/>
                <a:gd name="T20" fmla="*/ 622 w 811"/>
                <a:gd name="T21" fmla="*/ 42 h 726"/>
                <a:gd name="T22" fmla="*/ 612 w 811"/>
                <a:gd name="T23" fmla="*/ 95 h 726"/>
                <a:gd name="T24" fmla="*/ 565 w 811"/>
                <a:gd name="T25" fmla="*/ 154 h 726"/>
                <a:gd name="T26" fmla="*/ 518 w 811"/>
                <a:gd name="T27" fmla="*/ 118 h 726"/>
                <a:gd name="T28" fmla="*/ 489 w 811"/>
                <a:gd name="T29" fmla="*/ 80 h 726"/>
                <a:gd name="T30" fmla="*/ 508 w 811"/>
                <a:gd name="T31" fmla="*/ 52 h 726"/>
                <a:gd name="T32" fmla="*/ 506 w 811"/>
                <a:gd name="T33" fmla="*/ 24 h 726"/>
                <a:gd name="T34" fmla="*/ 492 w 811"/>
                <a:gd name="T35" fmla="*/ 26 h 726"/>
                <a:gd name="T36" fmla="*/ 461 w 811"/>
                <a:gd name="T37" fmla="*/ 24 h 726"/>
                <a:gd name="T38" fmla="*/ 421 w 811"/>
                <a:gd name="T39" fmla="*/ 7 h 726"/>
                <a:gd name="T40" fmla="*/ 425 w 811"/>
                <a:gd name="T41" fmla="*/ 28 h 726"/>
                <a:gd name="T42" fmla="*/ 388 w 811"/>
                <a:gd name="T43" fmla="*/ 40 h 726"/>
                <a:gd name="T44" fmla="*/ 366 w 811"/>
                <a:gd name="T45" fmla="*/ 61 h 726"/>
                <a:gd name="T46" fmla="*/ 362 w 811"/>
                <a:gd name="T47" fmla="*/ 87 h 726"/>
                <a:gd name="T48" fmla="*/ 338 w 811"/>
                <a:gd name="T49" fmla="*/ 92 h 726"/>
                <a:gd name="T50" fmla="*/ 331 w 811"/>
                <a:gd name="T51" fmla="*/ 90 h 726"/>
                <a:gd name="T52" fmla="*/ 302 w 811"/>
                <a:gd name="T53" fmla="*/ 68 h 726"/>
                <a:gd name="T54" fmla="*/ 281 w 811"/>
                <a:gd name="T55" fmla="*/ 78 h 726"/>
                <a:gd name="T56" fmla="*/ 269 w 811"/>
                <a:gd name="T57" fmla="*/ 102 h 726"/>
                <a:gd name="T58" fmla="*/ 260 w 811"/>
                <a:gd name="T59" fmla="*/ 123 h 726"/>
                <a:gd name="T60" fmla="*/ 241 w 811"/>
                <a:gd name="T61" fmla="*/ 132 h 726"/>
                <a:gd name="T62" fmla="*/ 224 w 811"/>
                <a:gd name="T63" fmla="*/ 123 h 726"/>
                <a:gd name="T64" fmla="*/ 201 w 811"/>
                <a:gd name="T65" fmla="*/ 168 h 726"/>
                <a:gd name="T66" fmla="*/ 135 w 811"/>
                <a:gd name="T67" fmla="*/ 203 h 726"/>
                <a:gd name="T68" fmla="*/ 73 w 811"/>
                <a:gd name="T69" fmla="*/ 222 h 726"/>
                <a:gd name="T70" fmla="*/ 33 w 811"/>
                <a:gd name="T71" fmla="*/ 239 h 726"/>
                <a:gd name="T72" fmla="*/ 23 w 811"/>
                <a:gd name="T73" fmla="*/ 338 h 726"/>
                <a:gd name="T74" fmla="*/ 14 w 811"/>
                <a:gd name="T75" fmla="*/ 355 h 726"/>
                <a:gd name="T76" fmla="*/ 23 w 811"/>
                <a:gd name="T77" fmla="*/ 431 h 726"/>
                <a:gd name="T78" fmla="*/ 21 w 811"/>
                <a:gd name="T79" fmla="*/ 516 h 726"/>
                <a:gd name="T80" fmla="*/ 26 w 811"/>
                <a:gd name="T81" fmla="*/ 565 h 726"/>
                <a:gd name="T82" fmla="*/ 68 w 811"/>
                <a:gd name="T83" fmla="*/ 558 h 726"/>
                <a:gd name="T84" fmla="*/ 113 w 811"/>
                <a:gd name="T85" fmla="*/ 542 h 726"/>
                <a:gd name="T86" fmla="*/ 163 w 811"/>
                <a:gd name="T87" fmla="*/ 547 h 726"/>
                <a:gd name="T88" fmla="*/ 220 w 811"/>
                <a:gd name="T89" fmla="*/ 509 h 726"/>
                <a:gd name="T90" fmla="*/ 293 w 811"/>
                <a:gd name="T91" fmla="*/ 490 h 726"/>
                <a:gd name="T92" fmla="*/ 369 w 811"/>
                <a:gd name="T93" fmla="*/ 502 h 726"/>
                <a:gd name="T94" fmla="*/ 402 w 811"/>
                <a:gd name="T95" fmla="*/ 535 h 726"/>
                <a:gd name="T96" fmla="*/ 411 w 811"/>
                <a:gd name="T97" fmla="*/ 584 h 726"/>
                <a:gd name="T98" fmla="*/ 444 w 811"/>
                <a:gd name="T99" fmla="*/ 551 h 726"/>
                <a:gd name="T100" fmla="*/ 466 w 811"/>
                <a:gd name="T101" fmla="*/ 549 h 726"/>
                <a:gd name="T102" fmla="*/ 444 w 811"/>
                <a:gd name="T103" fmla="*/ 591 h 726"/>
                <a:gd name="T104" fmla="*/ 463 w 811"/>
                <a:gd name="T105" fmla="*/ 608 h 726"/>
                <a:gd name="T106" fmla="*/ 485 w 811"/>
                <a:gd name="T107" fmla="*/ 627 h 726"/>
                <a:gd name="T108" fmla="*/ 508 w 811"/>
                <a:gd name="T109" fmla="*/ 693 h 726"/>
                <a:gd name="T110" fmla="*/ 556 w 811"/>
                <a:gd name="T111" fmla="*/ 703 h 726"/>
                <a:gd name="T112" fmla="*/ 577 w 811"/>
                <a:gd name="T113" fmla="*/ 703 h 726"/>
                <a:gd name="T114" fmla="*/ 598 w 811"/>
                <a:gd name="T115" fmla="*/ 722 h 726"/>
                <a:gd name="T116" fmla="*/ 626 w 811"/>
                <a:gd name="T117" fmla="*/ 696 h 726"/>
                <a:gd name="T118" fmla="*/ 683 w 811"/>
                <a:gd name="T119" fmla="*/ 662 h 726"/>
                <a:gd name="T120" fmla="*/ 728 w 811"/>
                <a:gd name="T121" fmla="*/ 577 h 726"/>
                <a:gd name="T122" fmla="*/ 766 w 811"/>
                <a:gd name="T123" fmla="*/ 535 h 726"/>
                <a:gd name="T124" fmla="*/ 792 w 811"/>
                <a:gd name="T125" fmla="*/ 468 h 7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811" h="726">
                  <a:moveTo>
                    <a:pt x="809" y="412"/>
                  </a:moveTo>
                  <a:lnTo>
                    <a:pt x="809" y="407"/>
                  </a:lnTo>
                  <a:lnTo>
                    <a:pt x="806" y="400"/>
                  </a:lnTo>
                  <a:lnTo>
                    <a:pt x="806" y="397"/>
                  </a:lnTo>
                  <a:lnTo>
                    <a:pt x="806" y="393"/>
                  </a:lnTo>
                  <a:lnTo>
                    <a:pt x="806" y="390"/>
                  </a:lnTo>
                  <a:lnTo>
                    <a:pt x="806" y="386"/>
                  </a:lnTo>
                  <a:lnTo>
                    <a:pt x="811" y="381"/>
                  </a:lnTo>
                  <a:lnTo>
                    <a:pt x="811" y="378"/>
                  </a:lnTo>
                  <a:lnTo>
                    <a:pt x="809" y="367"/>
                  </a:lnTo>
                  <a:lnTo>
                    <a:pt x="811" y="362"/>
                  </a:lnTo>
                  <a:lnTo>
                    <a:pt x="811" y="360"/>
                  </a:lnTo>
                  <a:lnTo>
                    <a:pt x="809" y="357"/>
                  </a:lnTo>
                  <a:lnTo>
                    <a:pt x="809" y="348"/>
                  </a:lnTo>
                  <a:lnTo>
                    <a:pt x="809" y="348"/>
                  </a:lnTo>
                  <a:lnTo>
                    <a:pt x="809" y="343"/>
                  </a:lnTo>
                  <a:lnTo>
                    <a:pt x="806" y="341"/>
                  </a:lnTo>
                  <a:lnTo>
                    <a:pt x="804" y="338"/>
                  </a:lnTo>
                  <a:lnTo>
                    <a:pt x="804" y="334"/>
                  </a:lnTo>
                  <a:lnTo>
                    <a:pt x="799" y="329"/>
                  </a:lnTo>
                  <a:lnTo>
                    <a:pt x="797" y="324"/>
                  </a:lnTo>
                  <a:lnTo>
                    <a:pt x="794" y="317"/>
                  </a:lnTo>
                  <a:lnTo>
                    <a:pt x="792" y="312"/>
                  </a:lnTo>
                  <a:lnTo>
                    <a:pt x="790" y="312"/>
                  </a:lnTo>
                  <a:lnTo>
                    <a:pt x="787" y="315"/>
                  </a:lnTo>
                  <a:lnTo>
                    <a:pt x="785" y="310"/>
                  </a:lnTo>
                  <a:lnTo>
                    <a:pt x="783" y="305"/>
                  </a:lnTo>
                  <a:lnTo>
                    <a:pt x="783" y="305"/>
                  </a:lnTo>
                  <a:lnTo>
                    <a:pt x="780" y="303"/>
                  </a:lnTo>
                  <a:lnTo>
                    <a:pt x="775" y="298"/>
                  </a:lnTo>
                  <a:lnTo>
                    <a:pt x="773" y="296"/>
                  </a:lnTo>
                  <a:lnTo>
                    <a:pt x="775" y="293"/>
                  </a:lnTo>
                  <a:lnTo>
                    <a:pt x="773" y="289"/>
                  </a:lnTo>
                  <a:lnTo>
                    <a:pt x="775" y="281"/>
                  </a:lnTo>
                  <a:lnTo>
                    <a:pt x="778" y="277"/>
                  </a:lnTo>
                  <a:lnTo>
                    <a:pt x="775" y="274"/>
                  </a:lnTo>
                  <a:lnTo>
                    <a:pt x="775" y="270"/>
                  </a:lnTo>
                  <a:lnTo>
                    <a:pt x="773" y="267"/>
                  </a:lnTo>
                  <a:lnTo>
                    <a:pt x="773" y="270"/>
                  </a:lnTo>
                  <a:lnTo>
                    <a:pt x="773" y="272"/>
                  </a:lnTo>
                  <a:lnTo>
                    <a:pt x="773" y="274"/>
                  </a:lnTo>
                  <a:lnTo>
                    <a:pt x="764" y="265"/>
                  </a:lnTo>
                  <a:lnTo>
                    <a:pt x="761" y="260"/>
                  </a:lnTo>
                  <a:lnTo>
                    <a:pt x="759" y="263"/>
                  </a:lnTo>
                  <a:lnTo>
                    <a:pt x="759" y="265"/>
                  </a:lnTo>
                  <a:lnTo>
                    <a:pt x="759" y="267"/>
                  </a:lnTo>
                  <a:lnTo>
                    <a:pt x="761" y="274"/>
                  </a:lnTo>
                  <a:lnTo>
                    <a:pt x="757" y="270"/>
                  </a:lnTo>
                  <a:lnTo>
                    <a:pt x="754" y="272"/>
                  </a:lnTo>
                  <a:lnTo>
                    <a:pt x="754" y="267"/>
                  </a:lnTo>
                  <a:lnTo>
                    <a:pt x="752" y="265"/>
                  </a:lnTo>
                  <a:lnTo>
                    <a:pt x="752" y="253"/>
                  </a:lnTo>
                  <a:lnTo>
                    <a:pt x="752" y="251"/>
                  </a:lnTo>
                  <a:lnTo>
                    <a:pt x="752" y="248"/>
                  </a:lnTo>
                  <a:lnTo>
                    <a:pt x="749" y="246"/>
                  </a:lnTo>
                  <a:lnTo>
                    <a:pt x="749" y="244"/>
                  </a:lnTo>
                  <a:lnTo>
                    <a:pt x="747" y="241"/>
                  </a:lnTo>
                  <a:lnTo>
                    <a:pt x="749" y="236"/>
                  </a:lnTo>
                  <a:lnTo>
                    <a:pt x="742" y="232"/>
                  </a:lnTo>
                  <a:lnTo>
                    <a:pt x="740" y="227"/>
                  </a:lnTo>
                  <a:lnTo>
                    <a:pt x="740" y="222"/>
                  </a:lnTo>
                  <a:lnTo>
                    <a:pt x="742" y="225"/>
                  </a:lnTo>
                  <a:lnTo>
                    <a:pt x="742" y="220"/>
                  </a:lnTo>
                  <a:lnTo>
                    <a:pt x="740" y="213"/>
                  </a:lnTo>
                  <a:lnTo>
                    <a:pt x="738" y="215"/>
                  </a:lnTo>
                  <a:lnTo>
                    <a:pt x="735" y="215"/>
                  </a:lnTo>
                  <a:lnTo>
                    <a:pt x="731" y="208"/>
                  </a:lnTo>
                  <a:lnTo>
                    <a:pt x="728" y="208"/>
                  </a:lnTo>
                  <a:lnTo>
                    <a:pt x="723" y="206"/>
                  </a:lnTo>
                  <a:lnTo>
                    <a:pt x="721" y="208"/>
                  </a:lnTo>
                  <a:lnTo>
                    <a:pt x="721" y="206"/>
                  </a:lnTo>
                  <a:lnTo>
                    <a:pt x="716" y="203"/>
                  </a:lnTo>
                  <a:lnTo>
                    <a:pt x="714" y="206"/>
                  </a:lnTo>
                  <a:lnTo>
                    <a:pt x="716" y="203"/>
                  </a:lnTo>
                  <a:lnTo>
                    <a:pt x="719" y="201"/>
                  </a:lnTo>
                  <a:lnTo>
                    <a:pt x="719" y="199"/>
                  </a:lnTo>
                  <a:lnTo>
                    <a:pt x="719" y="196"/>
                  </a:lnTo>
                  <a:lnTo>
                    <a:pt x="714" y="196"/>
                  </a:lnTo>
                  <a:lnTo>
                    <a:pt x="712" y="196"/>
                  </a:lnTo>
                  <a:lnTo>
                    <a:pt x="709" y="194"/>
                  </a:lnTo>
                  <a:lnTo>
                    <a:pt x="707" y="194"/>
                  </a:lnTo>
                  <a:lnTo>
                    <a:pt x="700" y="189"/>
                  </a:lnTo>
                  <a:lnTo>
                    <a:pt x="695" y="182"/>
                  </a:lnTo>
                  <a:lnTo>
                    <a:pt x="695" y="175"/>
                  </a:lnTo>
                  <a:lnTo>
                    <a:pt x="693" y="170"/>
                  </a:lnTo>
                  <a:lnTo>
                    <a:pt x="693" y="165"/>
                  </a:lnTo>
                  <a:lnTo>
                    <a:pt x="695" y="165"/>
                  </a:lnTo>
                  <a:lnTo>
                    <a:pt x="695" y="156"/>
                  </a:lnTo>
                  <a:lnTo>
                    <a:pt x="693" y="147"/>
                  </a:lnTo>
                  <a:lnTo>
                    <a:pt x="690" y="142"/>
                  </a:lnTo>
                  <a:lnTo>
                    <a:pt x="693" y="139"/>
                  </a:lnTo>
                  <a:lnTo>
                    <a:pt x="690" y="137"/>
                  </a:lnTo>
                  <a:lnTo>
                    <a:pt x="688" y="137"/>
                  </a:lnTo>
                  <a:lnTo>
                    <a:pt x="683" y="130"/>
                  </a:lnTo>
                  <a:lnTo>
                    <a:pt x="683" y="121"/>
                  </a:lnTo>
                  <a:lnTo>
                    <a:pt x="686" y="118"/>
                  </a:lnTo>
                  <a:lnTo>
                    <a:pt x="686" y="116"/>
                  </a:lnTo>
                  <a:lnTo>
                    <a:pt x="683" y="113"/>
                  </a:lnTo>
                  <a:lnTo>
                    <a:pt x="683" y="102"/>
                  </a:lnTo>
                  <a:lnTo>
                    <a:pt x="683" y="97"/>
                  </a:lnTo>
                  <a:lnTo>
                    <a:pt x="683" y="95"/>
                  </a:lnTo>
                  <a:lnTo>
                    <a:pt x="683" y="92"/>
                  </a:lnTo>
                  <a:lnTo>
                    <a:pt x="683" y="90"/>
                  </a:lnTo>
                  <a:lnTo>
                    <a:pt x="676" y="83"/>
                  </a:lnTo>
                  <a:lnTo>
                    <a:pt x="674" y="80"/>
                  </a:lnTo>
                  <a:lnTo>
                    <a:pt x="674" y="78"/>
                  </a:lnTo>
                  <a:lnTo>
                    <a:pt x="669" y="73"/>
                  </a:lnTo>
                  <a:lnTo>
                    <a:pt x="664" y="76"/>
                  </a:lnTo>
                  <a:lnTo>
                    <a:pt x="664" y="76"/>
                  </a:lnTo>
                  <a:lnTo>
                    <a:pt x="662" y="80"/>
                  </a:lnTo>
                  <a:lnTo>
                    <a:pt x="657" y="80"/>
                  </a:lnTo>
                  <a:lnTo>
                    <a:pt x="652" y="73"/>
                  </a:lnTo>
                  <a:lnTo>
                    <a:pt x="655" y="71"/>
                  </a:lnTo>
                  <a:lnTo>
                    <a:pt x="652" y="64"/>
                  </a:lnTo>
                  <a:lnTo>
                    <a:pt x="652" y="57"/>
                  </a:lnTo>
                  <a:lnTo>
                    <a:pt x="652" y="47"/>
                  </a:lnTo>
                  <a:lnTo>
                    <a:pt x="650" y="50"/>
                  </a:lnTo>
                  <a:lnTo>
                    <a:pt x="648" y="45"/>
                  </a:lnTo>
                  <a:lnTo>
                    <a:pt x="650" y="42"/>
                  </a:lnTo>
                  <a:lnTo>
                    <a:pt x="648" y="38"/>
                  </a:lnTo>
                  <a:lnTo>
                    <a:pt x="648" y="33"/>
                  </a:lnTo>
                  <a:lnTo>
                    <a:pt x="645" y="33"/>
                  </a:lnTo>
                  <a:lnTo>
                    <a:pt x="645" y="28"/>
                  </a:lnTo>
                  <a:lnTo>
                    <a:pt x="648" y="26"/>
                  </a:lnTo>
                  <a:lnTo>
                    <a:pt x="645" y="24"/>
                  </a:lnTo>
                  <a:lnTo>
                    <a:pt x="641" y="24"/>
                  </a:lnTo>
                  <a:lnTo>
                    <a:pt x="638" y="21"/>
                  </a:lnTo>
                  <a:lnTo>
                    <a:pt x="641" y="12"/>
                  </a:lnTo>
                  <a:lnTo>
                    <a:pt x="638" y="9"/>
                  </a:lnTo>
                  <a:lnTo>
                    <a:pt x="638" y="5"/>
                  </a:lnTo>
                  <a:lnTo>
                    <a:pt x="634" y="2"/>
                  </a:lnTo>
                  <a:lnTo>
                    <a:pt x="634" y="0"/>
                  </a:lnTo>
                  <a:lnTo>
                    <a:pt x="629" y="2"/>
                  </a:lnTo>
                  <a:lnTo>
                    <a:pt x="626" y="5"/>
                  </a:lnTo>
                  <a:lnTo>
                    <a:pt x="626" y="14"/>
                  </a:lnTo>
                  <a:lnTo>
                    <a:pt x="624" y="19"/>
                  </a:lnTo>
                  <a:lnTo>
                    <a:pt x="624" y="21"/>
                  </a:lnTo>
                  <a:lnTo>
                    <a:pt x="624" y="26"/>
                  </a:lnTo>
                  <a:lnTo>
                    <a:pt x="622" y="24"/>
                  </a:lnTo>
                  <a:lnTo>
                    <a:pt x="619" y="31"/>
                  </a:lnTo>
                  <a:lnTo>
                    <a:pt x="615" y="35"/>
                  </a:lnTo>
                  <a:lnTo>
                    <a:pt x="619" y="40"/>
                  </a:lnTo>
                  <a:lnTo>
                    <a:pt x="622" y="42"/>
                  </a:lnTo>
                  <a:lnTo>
                    <a:pt x="619" y="45"/>
                  </a:lnTo>
                  <a:lnTo>
                    <a:pt x="617" y="42"/>
                  </a:lnTo>
                  <a:lnTo>
                    <a:pt x="615" y="47"/>
                  </a:lnTo>
                  <a:lnTo>
                    <a:pt x="615" y="52"/>
                  </a:lnTo>
                  <a:lnTo>
                    <a:pt x="617" y="57"/>
                  </a:lnTo>
                  <a:lnTo>
                    <a:pt x="617" y="59"/>
                  </a:lnTo>
                  <a:lnTo>
                    <a:pt x="615" y="59"/>
                  </a:lnTo>
                  <a:lnTo>
                    <a:pt x="612" y="59"/>
                  </a:lnTo>
                  <a:lnTo>
                    <a:pt x="610" y="71"/>
                  </a:lnTo>
                  <a:lnTo>
                    <a:pt x="612" y="76"/>
                  </a:lnTo>
                  <a:lnTo>
                    <a:pt x="610" y="85"/>
                  </a:lnTo>
                  <a:lnTo>
                    <a:pt x="612" y="90"/>
                  </a:lnTo>
                  <a:lnTo>
                    <a:pt x="612" y="95"/>
                  </a:lnTo>
                  <a:lnTo>
                    <a:pt x="608" y="99"/>
                  </a:lnTo>
                  <a:lnTo>
                    <a:pt x="608" y="102"/>
                  </a:lnTo>
                  <a:lnTo>
                    <a:pt x="603" y="111"/>
                  </a:lnTo>
                  <a:lnTo>
                    <a:pt x="603" y="121"/>
                  </a:lnTo>
                  <a:lnTo>
                    <a:pt x="600" y="125"/>
                  </a:lnTo>
                  <a:lnTo>
                    <a:pt x="600" y="130"/>
                  </a:lnTo>
                  <a:lnTo>
                    <a:pt x="598" y="137"/>
                  </a:lnTo>
                  <a:lnTo>
                    <a:pt x="596" y="139"/>
                  </a:lnTo>
                  <a:lnTo>
                    <a:pt x="593" y="147"/>
                  </a:lnTo>
                  <a:lnTo>
                    <a:pt x="589" y="151"/>
                  </a:lnTo>
                  <a:lnTo>
                    <a:pt x="574" y="158"/>
                  </a:lnTo>
                  <a:lnTo>
                    <a:pt x="570" y="154"/>
                  </a:lnTo>
                  <a:lnTo>
                    <a:pt x="565" y="154"/>
                  </a:lnTo>
                  <a:lnTo>
                    <a:pt x="563" y="149"/>
                  </a:lnTo>
                  <a:lnTo>
                    <a:pt x="556" y="147"/>
                  </a:lnTo>
                  <a:lnTo>
                    <a:pt x="556" y="144"/>
                  </a:lnTo>
                  <a:lnTo>
                    <a:pt x="556" y="142"/>
                  </a:lnTo>
                  <a:lnTo>
                    <a:pt x="553" y="137"/>
                  </a:lnTo>
                  <a:lnTo>
                    <a:pt x="548" y="137"/>
                  </a:lnTo>
                  <a:lnTo>
                    <a:pt x="546" y="135"/>
                  </a:lnTo>
                  <a:lnTo>
                    <a:pt x="539" y="135"/>
                  </a:lnTo>
                  <a:lnTo>
                    <a:pt x="532" y="130"/>
                  </a:lnTo>
                  <a:lnTo>
                    <a:pt x="532" y="128"/>
                  </a:lnTo>
                  <a:lnTo>
                    <a:pt x="527" y="121"/>
                  </a:lnTo>
                  <a:lnTo>
                    <a:pt x="522" y="121"/>
                  </a:lnTo>
                  <a:lnTo>
                    <a:pt x="518" y="118"/>
                  </a:lnTo>
                  <a:lnTo>
                    <a:pt x="518" y="116"/>
                  </a:lnTo>
                  <a:lnTo>
                    <a:pt x="515" y="116"/>
                  </a:lnTo>
                  <a:lnTo>
                    <a:pt x="513" y="113"/>
                  </a:lnTo>
                  <a:lnTo>
                    <a:pt x="508" y="113"/>
                  </a:lnTo>
                  <a:lnTo>
                    <a:pt x="503" y="111"/>
                  </a:lnTo>
                  <a:lnTo>
                    <a:pt x="506" y="111"/>
                  </a:lnTo>
                  <a:lnTo>
                    <a:pt x="501" y="106"/>
                  </a:lnTo>
                  <a:lnTo>
                    <a:pt x="499" y="102"/>
                  </a:lnTo>
                  <a:lnTo>
                    <a:pt x="494" y="97"/>
                  </a:lnTo>
                  <a:lnTo>
                    <a:pt x="492" y="97"/>
                  </a:lnTo>
                  <a:lnTo>
                    <a:pt x="487" y="92"/>
                  </a:lnTo>
                  <a:lnTo>
                    <a:pt x="487" y="85"/>
                  </a:lnTo>
                  <a:lnTo>
                    <a:pt x="489" y="80"/>
                  </a:lnTo>
                  <a:lnTo>
                    <a:pt x="492" y="76"/>
                  </a:lnTo>
                  <a:lnTo>
                    <a:pt x="494" y="73"/>
                  </a:lnTo>
                  <a:lnTo>
                    <a:pt x="496" y="66"/>
                  </a:lnTo>
                  <a:lnTo>
                    <a:pt x="496" y="64"/>
                  </a:lnTo>
                  <a:lnTo>
                    <a:pt x="494" y="66"/>
                  </a:lnTo>
                  <a:lnTo>
                    <a:pt x="492" y="59"/>
                  </a:lnTo>
                  <a:lnTo>
                    <a:pt x="496" y="57"/>
                  </a:lnTo>
                  <a:lnTo>
                    <a:pt x="494" y="52"/>
                  </a:lnTo>
                  <a:lnTo>
                    <a:pt x="496" y="52"/>
                  </a:lnTo>
                  <a:lnTo>
                    <a:pt x="499" y="52"/>
                  </a:lnTo>
                  <a:lnTo>
                    <a:pt x="501" y="54"/>
                  </a:lnTo>
                  <a:lnTo>
                    <a:pt x="503" y="54"/>
                  </a:lnTo>
                  <a:lnTo>
                    <a:pt x="508" y="52"/>
                  </a:lnTo>
                  <a:lnTo>
                    <a:pt x="511" y="47"/>
                  </a:lnTo>
                  <a:lnTo>
                    <a:pt x="508" y="45"/>
                  </a:lnTo>
                  <a:lnTo>
                    <a:pt x="511" y="42"/>
                  </a:lnTo>
                  <a:lnTo>
                    <a:pt x="513" y="42"/>
                  </a:lnTo>
                  <a:lnTo>
                    <a:pt x="515" y="35"/>
                  </a:lnTo>
                  <a:lnTo>
                    <a:pt x="518" y="35"/>
                  </a:lnTo>
                  <a:lnTo>
                    <a:pt x="520" y="31"/>
                  </a:lnTo>
                  <a:lnTo>
                    <a:pt x="520" y="28"/>
                  </a:lnTo>
                  <a:lnTo>
                    <a:pt x="515" y="28"/>
                  </a:lnTo>
                  <a:lnTo>
                    <a:pt x="513" y="31"/>
                  </a:lnTo>
                  <a:lnTo>
                    <a:pt x="511" y="28"/>
                  </a:lnTo>
                  <a:lnTo>
                    <a:pt x="511" y="21"/>
                  </a:lnTo>
                  <a:lnTo>
                    <a:pt x="506" y="24"/>
                  </a:lnTo>
                  <a:lnTo>
                    <a:pt x="501" y="28"/>
                  </a:lnTo>
                  <a:lnTo>
                    <a:pt x="503" y="31"/>
                  </a:lnTo>
                  <a:lnTo>
                    <a:pt x="503" y="33"/>
                  </a:lnTo>
                  <a:lnTo>
                    <a:pt x="501" y="35"/>
                  </a:lnTo>
                  <a:lnTo>
                    <a:pt x="499" y="33"/>
                  </a:lnTo>
                  <a:lnTo>
                    <a:pt x="496" y="31"/>
                  </a:lnTo>
                  <a:lnTo>
                    <a:pt x="496" y="28"/>
                  </a:lnTo>
                  <a:lnTo>
                    <a:pt x="494" y="31"/>
                  </a:lnTo>
                  <a:lnTo>
                    <a:pt x="492" y="31"/>
                  </a:lnTo>
                  <a:lnTo>
                    <a:pt x="492" y="28"/>
                  </a:lnTo>
                  <a:lnTo>
                    <a:pt x="494" y="26"/>
                  </a:lnTo>
                  <a:lnTo>
                    <a:pt x="494" y="24"/>
                  </a:lnTo>
                  <a:lnTo>
                    <a:pt x="492" y="26"/>
                  </a:lnTo>
                  <a:lnTo>
                    <a:pt x="489" y="28"/>
                  </a:lnTo>
                  <a:lnTo>
                    <a:pt x="485" y="31"/>
                  </a:lnTo>
                  <a:lnTo>
                    <a:pt x="485" y="31"/>
                  </a:lnTo>
                  <a:lnTo>
                    <a:pt x="482" y="33"/>
                  </a:lnTo>
                  <a:lnTo>
                    <a:pt x="480" y="31"/>
                  </a:lnTo>
                  <a:lnTo>
                    <a:pt x="477" y="31"/>
                  </a:lnTo>
                  <a:lnTo>
                    <a:pt x="477" y="28"/>
                  </a:lnTo>
                  <a:lnTo>
                    <a:pt x="473" y="24"/>
                  </a:lnTo>
                  <a:lnTo>
                    <a:pt x="473" y="24"/>
                  </a:lnTo>
                  <a:lnTo>
                    <a:pt x="468" y="26"/>
                  </a:lnTo>
                  <a:lnTo>
                    <a:pt x="463" y="24"/>
                  </a:lnTo>
                  <a:lnTo>
                    <a:pt x="461" y="26"/>
                  </a:lnTo>
                  <a:lnTo>
                    <a:pt x="461" y="24"/>
                  </a:lnTo>
                  <a:lnTo>
                    <a:pt x="459" y="24"/>
                  </a:lnTo>
                  <a:lnTo>
                    <a:pt x="456" y="19"/>
                  </a:lnTo>
                  <a:lnTo>
                    <a:pt x="451" y="21"/>
                  </a:lnTo>
                  <a:lnTo>
                    <a:pt x="447" y="19"/>
                  </a:lnTo>
                  <a:lnTo>
                    <a:pt x="442" y="16"/>
                  </a:lnTo>
                  <a:lnTo>
                    <a:pt x="442" y="14"/>
                  </a:lnTo>
                  <a:lnTo>
                    <a:pt x="440" y="12"/>
                  </a:lnTo>
                  <a:lnTo>
                    <a:pt x="437" y="12"/>
                  </a:lnTo>
                  <a:lnTo>
                    <a:pt x="437" y="12"/>
                  </a:lnTo>
                  <a:lnTo>
                    <a:pt x="433" y="14"/>
                  </a:lnTo>
                  <a:lnTo>
                    <a:pt x="430" y="12"/>
                  </a:lnTo>
                  <a:lnTo>
                    <a:pt x="428" y="9"/>
                  </a:lnTo>
                  <a:lnTo>
                    <a:pt x="421" y="7"/>
                  </a:lnTo>
                  <a:lnTo>
                    <a:pt x="421" y="9"/>
                  </a:lnTo>
                  <a:lnTo>
                    <a:pt x="418" y="7"/>
                  </a:lnTo>
                  <a:lnTo>
                    <a:pt x="414" y="9"/>
                  </a:lnTo>
                  <a:lnTo>
                    <a:pt x="418" y="12"/>
                  </a:lnTo>
                  <a:lnTo>
                    <a:pt x="418" y="14"/>
                  </a:lnTo>
                  <a:lnTo>
                    <a:pt x="421" y="14"/>
                  </a:lnTo>
                  <a:lnTo>
                    <a:pt x="425" y="12"/>
                  </a:lnTo>
                  <a:lnTo>
                    <a:pt x="430" y="16"/>
                  </a:lnTo>
                  <a:lnTo>
                    <a:pt x="430" y="21"/>
                  </a:lnTo>
                  <a:lnTo>
                    <a:pt x="430" y="26"/>
                  </a:lnTo>
                  <a:lnTo>
                    <a:pt x="428" y="26"/>
                  </a:lnTo>
                  <a:lnTo>
                    <a:pt x="425" y="31"/>
                  </a:lnTo>
                  <a:lnTo>
                    <a:pt x="425" y="28"/>
                  </a:lnTo>
                  <a:lnTo>
                    <a:pt x="421" y="28"/>
                  </a:lnTo>
                  <a:lnTo>
                    <a:pt x="418" y="31"/>
                  </a:lnTo>
                  <a:lnTo>
                    <a:pt x="407" y="31"/>
                  </a:lnTo>
                  <a:lnTo>
                    <a:pt x="402" y="26"/>
                  </a:lnTo>
                  <a:lnTo>
                    <a:pt x="402" y="28"/>
                  </a:lnTo>
                  <a:lnTo>
                    <a:pt x="397" y="31"/>
                  </a:lnTo>
                  <a:lnTo>
                    <a:pt x="397" y="33"/>
                  </a:lnTo>
                  <a:lnTo>
                    <a:pt x="392" y="33"/>
                  </a:lnTo>
                  <a:lnTo>
                    <a:pt x="395" y="38"/>
                  </a:lnTo>
                  <a:lnTo>
                    <a:pt x="392" y="35"/>
                  </a:lnTo>
                  <a:lnTo>
                    <a:pt x="388" y="35"/>
                  </a:lnTo>
                  <a:lnTo>
                    <a:pt x="388" y="38"/>
                  </a:lnTo>
                  <a:lnTo>
                    <a:pt x="388" y="40"/>
                  </a:lnTo>
                  <a:lnTo>
                    <a:pt x="388" y="42"/>
                  </a:lnTo>
                  <a:lnTo>
                    <a:pt x="383" y="40"/>
                  </a:lnTo>
                  <a:lnTo>
                    <a:pt x="381" y="42"/>
                  </a:lnTo>
                  <a:lnTo>
                    <a:pt x="383" y="45"/>
                  </a:lnTo>
                  <a:lnTo>
                    <a:pt x="381" y="47"/>
                  </a:lnTo>
                  <a:lnTo>
                    <a:pt x="376" y="47"/>
                  </a:lnTo>
                  <a:lnTo>
                    <a:pt x="378" y="52"/>
                  </a:lnTo>
                  <a:lnTo>
                    <a:pt x="381" y="54"/>
                  </a:lnTo>
                  <a:lnTo>
                    <a:pt x="381" y="57"/>
                  </a:lnTo>
                  <a:lnTo>
                    <a:pt x="378" y="54"/>
                  </a:lnTo>
                  <a:lnTo>
                    <a:pt x="373" y="57"/>
                  </a:lnTo>
                  <a:lnTo>
                    <a:pt x="371" y="57"/>
                  </a:lnTo>
                  <a:lnTo>
                    <a:pt x="366" y="61"/>
                  </a:lnTo>
                  <a:lnTo>
                    <a:pt x="364" y="68"/>
                  </a:lnTo>
                  <a:lnTo>
                    <a:pt x="362" y="68"/>
                  </a:lnTo>
                  <a:lnTo>
                    <a:pt x="359" y="76"/>
                  </a:lnTo>
                  <a:lnTo>
                    <a:pt x="357" y="78"/>
                  </a:lnTo>
                  <a:lnTo>
                    <a:pt x="359" y="80"/>
                  </a:lnTo>
                  <a:lnTo>
                    <a:pt x="366" y="80"/>
                  </a:lnTo>
                  <a:lnTo>
                    <a:pt x="364" y="83"/>
                  </a:lnTo>
                  <a:lnTo>
                    <a:pt x="362" y="85"/>
                  </a:lnTo>
                  <a:lnTo>
                    <a:pt x="371" y="87"/>
                  </a:lnTo>
                  <a:lnTo>
                    <a:pt x="369" y="90"/>
                  </a:lnTo>
                  <a:lnTo>
                    <a:pt x="362" y="87"/>
                  </a:lnTo>
                  <a:lnTo>
                    <a:pt x="362" y="85"/>
                  </a:lnTo>
                  <a:lnTo>
                    <a:pt x="362" y="87"/>
                  </a:lnTo>
                  <a:lnTo>
                    <a:pt x="364" y="90"/>
                  </a:lnTo>
                  <a:lnTo>
                    <a:pt x="364" y="95"/>
                  </a:lnTo>
                  <a:lnTo>
                    <a:pt x="369" y="99"/>
                  </a:lnTo>
                  <a:lnTo>
                    <a:pt x="362" y="97"/>
                  </a:lnTo>
                  <a:lnTo>
                    <a:pt x="359" y="90"/>
                  </a:lnTo>
                  <a:lnTo>
                    <a:pt x="355" y="90"/>
                  </a:lnTo>
                  <a:lnTo>
                    <a:pt x="355" y="92"/>
                  </a:lnTo>
                  <a:lnTo>
                    <a:pt x="355" y="95"/>
                  </a:lnTo>
                  <a:lnTo>
                    <a:pt x="355" y="92"/>
                  </a:lnTo>
                  <a:lnTo>
                    <a:pt x="345" y="85"/>
                  </a:lnTo>
                  <a:lnTo>
                    <a:pt x="338" y="87"/>
                  </a:lnTo>
                  <a:lnTo>
                    <a:pt x="340" y="90"/>
                  </a:lnTo>
                  <a:lnTo>
                    <a:pt x="338" y="92"/>
                  </a:lnTo>
                  <a:lnTo>
                    <a:pt x="336" y="90"/>
                  </a:lnTo>
                  <a:lnTo>
                    <a:pt x="336" y="90"/>
                  </a:lnTo>
                  <a:lnTo>
                    <a:pt x="333" y="92"/>
                  </a:lnTo>
                  <a:lnTo>
                    <a:pt x="336" y="97"/>
                  </a:lnTo>
                  <a:lnTo>
                    <a:pt x="336" y="99"/>
                  </a:lnTo>
                  <a:lnTo>
                    <a:pt x="333" y="97"/>
                  </a:lnTo>
                  <a:lnTo>
                    <a:pt x="333" y="97"/>
                  </a:lnTo>
                  <a:lnTo>
                    <a:pt x="333" y="99"/>
                  </a:lnTo>
                  <a:lnTo>
                    <a:pt x="329" y="102"/>
                  </a:lnTo>
                  <a:lnTo>
                    <a:pt x="321" y="102"/>
                  </a:lnTo>
                  <a:lnTo>
                    <a:pt x="326" y="99"/>
                  </a:lnTo>
                  <a:lnTo>
                    <a:pt x="331" y="97"/>
                  </a:lnTo>
                  <a:lnTo>
                    <a:pt x="331" y="90"/>
                  </a:lnTo>
                  <a:lnTo>
                    <a:pt x="333" y="85"/>
                  </a:lnTo>
                  <a:lnTo>
                    <a:pt x="331" y="83"/>
                  </a:lnTo>
                  <a:lnTo>
                    <a:pt x="329" y="83"/>
                  </a:lnTo>
                  <a:lnTo>
                    <a:pt x="321" y="73"/>
                  </a:lnTo>
                  <a:lnTo>
                    <a:pt x="319" y="68"/>
                  </a:lnTo>
                  <a:lnTo>
                    <a:pt x="312" y="66"/>
                  </a:lnTo>
                  <a:lnTo>
                    <a:pt x="310" y="64"/>
                  </a:lnTo>
                  <a:lnTo>
                    <a:pt x="307" y="66"/>
                  </a:lnTo>
                  <a:lnTo>
                    <a:pt x="310" y="68"/>
                  </a:lnTo>
                  <a:lnTo>
                    <a:pt x="307" y="68"/>
                  </a:lnTo>
                  <a:lnTo>
                    <a:pt x="302" y="73"/>
                  </a:lnTo>
                  <a:lnTo>
                    <a:pt x="300" y="71"/>
                  </a:lnTo>
                  <a:lnTo>
                    <a:pt x="302" y="68"/>
                  </a:lnTo>
                  <a:lnTo>
                    <a:pt x="298" y="71"/>
                  </a:lnTo>
                  <a:lnTo>
                    <a:pt x="298" y="73"/>
                  </a:lnTo>
                  <a:lnTo>
                    <a:pt x="295" y="66"/>
                  </a:lnTo>
                  <a:lnTo>
                    <a:pt x="293" y="66"/>
                  </a:lnTo>
                  <a:lnTo>
                    <a:pt x="291" y="71"/>
                  </a:lnTo>
                  <a:lnTo>
                    <a:pt x="295" y="71"/>
                  </a:lnTo>
                  <a:lnTo>
                    <a:pt x="291" y="76"/>
                  </a:lnTo>
                  <a:lnTo>
                    <a:pt x="288" y="78"/>
                  </a:lnTo>
                  <a:lnTo>
                    <a:pt x="291" y="80"/>
                  </a:lnTo>
                  <a:lnTo>
                    <a:pt x="286" y="83"/>
                  </a:lnTo>
                  <a:lnTo>
                    <a:pt x="284" y="80"/>
                  </a:lnTo>
                  <a:lnTo>
                    <a:pt x="281" y="80"/>
                  </a:lnTo>
                  <a:lnTo>
                    <a:pt x="281" y="78"/>
                  </a:lnTo>
                  <a:lnTo>
                    <a:pt x="284" y="76"/>
                  </a:lnTo>
                  <a:lnTo>
                    <a:pt x="281" y="76"/>
                  </a:lnTo>
                  <a:lnTo>
                    <a:pt x="279" y="80"/>
                  </a:lnTo>
                  <a:lnTo>
                    <a:pt x="276" y="80"/>
                  </a:lnTo>
                  <a:lnTo>
                    <a:pt x="274" y="83"/>
                  </a:lnTo>
                  <a:lnTo>
                    <a:pt x="272" y="87"/>
                  </a:lnTo>
                  <a:lnTo>
                    <a:pt x="279" y="90"/>
                  </a:lnTo>
                  <a:lnTo>
                    <a:pt x="274" y="95"/>
                  </a:lnTo>
                  <a:lnTo>
                    <a:pt x="269" y="92"/>
                  </a:lnTo>
                  <a:lnTo>
                    <a:pt x="265" y="95"/>
                  </a:lnTo>
                  <a:lnTo>
                    <a:pt x="267" y="97"/>
                  </a:lnTo>
                  <a:lnTo>
                    <a:pt x="272" y="99"/>
                  </a:lnTo>
                  <a:lnTo>
                    <a:pt x="269" y="102"/>
                  </a:lnTo>
                  <a:lnTo>
                    <a:pt x="267" y="102"/>
                  </a:lnTo>
                  <a:lnTo>
                    <a:pt x="262" y="97"/>
                  </a:lnTo>
                  <a:lnTo>
                    <a:pt x="260" y="102"/>
                  </a:lnTo>
                  <a:lnTo>
                    <a:pt x="255" y="102"/>
                  </a:lnTo>
                  <a:lnTo>
                    <a:pt x="255" y="104"/>
                  </a:lnTo>
                  <a:lnTo>
                    <a:pt x="258" y="109"/>
                  </a:lnTo>
                  <a:lnTo>
                    <a:pt x="258" y="111"/>
                  </a:lnTo>
                  <a:lnTo>
                    <a:pt x="260" y="109"/>
                  </a:lnTo>
                  <a:lnTo>
                    <a:pt x="258" y="113"/>
                  </a:lnTo>
                  <a:lnTo>
                    <a:pt x="260" y="116"/>
                  </a:lnTo>
                  <a:lnTo>
                    <a:pt x="255" y="118"/>
                  </a:lnTo>
                  <a:lnTo>
                    <a:pt x="253" y="121"/>
                  </a:lnTo>
                  <a:lnTo>
                    <a:pt x="260" y="123"/>
                  </a:lnTo>
                  <a:lnTo>
                    <a:pt x="255" y="125"/>
                  </a:lnTo>
                  <a:lnTo>
                    <a:pt x="255" y="125"/>
                  </a:lnTo>
                  <a:lnTo>
                    <a:pt x="250" y="125"/>
                  </a:lnTo>
                  <a:lnTo>
                    <a:pt x="248" y="123"/>
                  </a:lnTo>
                  <a:lnTo>
                    <a:pt x="246" y="121"/>
                  </a:lnTo>
                  <a:lnTo>
                    <a:pt x="243" y="123"/>
                  </a:lnTo>
                  <a:lnTo>
                    <a:pt x="241" y="121"/>
                  </a:lnTo>
                  <a:lnTo>
                    <a:pt x="239" y="118"/>
                  </a:lnTo>
                  <a:lnTo>
                    <a:pt x="234" y="121"/>
                  </a:lnTo>
                  <a:lnTo>
                    <a:pt x="241" y="123"/>
                  </a:lnTo>
                  <a:lnTo>
                    <a:pt x="239" y="125"/>
                  </a:lnTo>
                  <a:lnTo>
                    <a:pt x="236" y="128"/>
                  </a:lnTo>
                  <a:lnTo>
                    <a:pt x="241" y="132"/>
                  </a:lnTo>
                  <a:lnTo>
                    <a:pt x="243" y="132"/>
                  </a:lnTo>
                  <a:lnTo>
                    <a:pt x="243" y="135"/>
                  </a:lnTo>
                  <a:lnTo>
                    <a:pt x="241" y="139"/>
                  </a:lnTo>
                  <a:lnTo>
                    <a:pt x="241" y="137"/>
                  </a:lnTo>
                  <a:lnTo>
                    <a:pt x="239" y="137"/>
                  </a:lnTo>
                  <a:lnTo>
                    <a:pt x="239" y="142"/>
                  </a:lnTo>
                  <a:lnTo>
                    <a:pt x="236" y="147"/>
                  </a:lnTo>
                  <a:lnTo>
                    <a:pt x="236" y="151"/>
                  </a:lnTo>
                  <a:lnTo>
                    <a:pt x="229" y="137"/>
                  </a:lnTo>
                  <a:lnTo>
                    <a:pt x="227" y="130"/>
                  </a:lnTo>
                  <a:lnTo>
                    <a:pt x="224" y="125"/>
                  </a:lnTo>
                  <a:lnTo>
                    <a:pt x="224" y="121"/>
                  </a:lnTo>
                  <a:lnTo>
                    <a:pt x="224" y="123"/>
                  </a:lnTo>
                  <a:lnTo>
                    <a:pt x="220" y="125"/>
                  </a:lnTo>
                  <a:lnTo>
                    <a:pt x="217" y="132"/>
                  </a:lnTo>
                  <a:lnTo>
                    <a:pt x="215" y="132"/>
                  </a:lnTo>
                  <a:lnTo>
                    <a:pt x="215" y="135"/>
                  </a:lnTo>
                  <a:lnTo>
                    <a:pt x="210" y="135"/>
                  </a:lnTo>
                  <a:lnTo>
                    <a:pt x="208" y="137"/>
                  </a:lnTo>
                  <a:lnTo>
                    <a:pt x="206" y="139"/>
                  </a:lnTo>
                  <a:lnTo>
                    <a:pt x="206" y="147"/>
                  </a:lnTo>
                  <a:lnTo>
                    <a:pt x="206" y="156"/>
                  </a:lnTo>
                  <a:lnTo>
                    <a:pt x="208" y="158"/>
                  </a:lnTo>
                  <a:lnTo>
                    <a:pt x="208" y="161"/>
                  </a:lnTo>
                  <a:lnTo>
                    <a:pt x="203" y="163"/>
                  </a:lnTo>
                  <a:lnTo>
                    <a:pt x="201" y="168"/>
                  </a:lnTo>
                  <a:lnTo>
                    <a:pt x="196" y="168"/>
                  </a:lnTo>
                  <a:lnTo>
                    <a:pt x="196" y="170"/>
                  </a:lnTo>
                  <a:lnTo>
                    <a:pt x="191" y="175"/>
                  </a:lnTo>
                  <a:lnTo>
                    <a:pt x="191" y="180"/>
                  </a:lnTo>
                  <a:lnTo>
                    <a:pt x="189" y="182"/>
                  </a:lnTo>
                  <a:lnTo>
                    <a:pt x="182" y="192"/>
                  </a:lnTo>
                  <a:lnTo>
                    <a:pt x="170" y="199"/>
                  </a:lnTo>
                  <a:lnTo>
                    <a:pt x="161" y="199"/>
                  </a:lnTo>
                  <a:lnTo>
                    <a:pt x="156" y="201"/>
                  </a:lnTo>
                  <a:lnTo>
                    <a:pt x="149" y="201"/>
                  </a:lnTo>
                  <a:lnTo>
                    <a:pt x="144" y="201"/>
                  </a:lnTo>
                  <a:lnTo>
                    <a:pt x="139" y="201"/>
                  </a:lnTo>
                  <a:lnTo>
                    <a:pt x="135" y="203"/>
                  </a:lnTo>
                  <a:lnTo>
                    <a:pt x="132" y="206"/>
                  </a:lnTo>
                  <a:lnTo>
                    <a:pt x="130" y="208"/>
                  </a:lnTo>
                  <a:lnTo>
                    <a:pt x="116" y="208"/>
                  </a:lnTo>
                  <a:lnTo>
                    <a:pt x="113" y="210"/>
                  </a:lnTo>
                  <a:lnTo>
                    <a:pt x="111" y="213"/>
                  </a:lnTo>
                  <a:lnTo>
                    <a:pt x="104" y="218"/>
                  </a:lnTo>
                  <a:lnTo>
                    <a:pt x="97" y="218"/>
                  </a:lnTo>
                  <a:lnTo>
                    <a:pt x="92" y="215"/>
                  </a:lnTo>
                  <a:lnTo>
                    <a:pt x="90" y="215"/>
                  </a:lnTo>
                  <a:lnTo>
                    <a:pt x="90" y="213"/>
                  </a:lnTo>
                  <a:lnTo>
                    <a:pt x="85" y="215"/>
                  </a:lnTo>
                  <a:lnTo>
                    <a:pt x="83" y="220"/>
                  </a:lnTo>
                  <a:lnTo>
                    <a:pt x="73" y="222"/>
                  </a:lnTo>
                  <a:lnTo>
                    <a:pt x="73" y="225"/>
                  </a:lnTo>
                  <a:lnTo>
                    <a:pt x="71" y="225"/>
                  </a:lnTo>
                  <a:lnTo>
                    <a:pt x="64" y="229"/>
                  </a:lnTo>
                  <a:lnTo>
                    <a:pt x="54" y="234"/>
                  </a:lnTo>
                  <a:lnTo>
                    <a:pt x="42" y="236"/>
                  </a:lnTo>
                  <a:lnTo>
                    <a:pt x="38" y="244"/>
                  </a:lnTo>
                  <a:lnTo>
                    <a:pt x="38" y="251"/>
                  </a:lnTo>
                  <a:lnTo>
                    <a:pt x="33" y="255"/>
                  </a:lnTo>
                  <a:lnTo>
                    <a:pt x="31" y="253"/>
                  </a:lnTo>
                  <a:lnTo>
                    <a:pt x="33" y="251"/>
                  </a:lnTo>
                  <a:lnTo>
                    <a:pt x="31" y="248"/>
                  </a:lnTo>
                  <a:lnTo>
                    <a:pt x="33" y="241"/>
                  </a:lnTo>
                  <a:lnTo>
                    <a:pt x="33" y="239"/>
                  </a:lnTo>
                  <a:lnTo>
                    <a:pt x="26" y="244"/>
                  </a:lnTo>
                  <a:lnTo>
                    <a:pt x="26" y="248"/>
                  </a:lnTo>
                  <a:lnTo>
                    <a:pt x="21" y="258"/>
                  </a:lnTo>
                  <a:lnTo>
                    <a:pt x="23" y="265"/>
                  </a:lnTo>
                  <a:lnTo>
                    <a:pt x="21" y="270"/>
                  </a:lnTo>
                  <a:lnTo>
                    <a:pt x="21" y="279"/>
                  </a:lnTo>
                  <a:lnTo>
                    <a:pt x="14" y="289"/>
                  </a:lnTo>
                  <a:lnTo>
                    <a:pt x="12" y="303"/>
                  </a:lnTo>
                  <a:lnTo>
                    <a:pt x="14" y="310"/>
                  </a:lnTo>
                  <a:lnTo>
                    <a:pt x="12" y="319"/>
                  </a:lnTo>
                  <a:lnTo>
                    <a:pt x="19" y="331"/>
                  </a:lnTo>
                  <a:lnTo>
                    <a:pt x="19" y="336"/>
                  </a:lnTo>
                  <a:lnTo>
                    <a:pt x="23" y="338"/>
                  </a:lnTo>
                  <a:lnTo>
                    <a:pt x="19" y="345"/>
                  </a:lnTo>
                  <a:lnTo>
                    <a:pt x="21" y="350"/>
                  </a:lnTo>
                  <a:lnTo>
                    <a:pt x="16" y="352"/>
                  </a:lnTo>
                  <a:lnTo>
                    <a:pt x="16" y="348"/>
                  </a:lnTo>
                  <a:lnTo>
                    <a:pt x="14" y="341"/>
                  </a:lnTo>
                  <a:lnTo>
                    <a:pt x="12" y="345"/>
                  </a:lnTo>
                  <a:lnTo>
                    <a:pt x="12" y="343"/>
                  </a:lnTo>
                  <a:lnTo>
                    <a:pt x="12" y="338"/>
                  </a:lnTo>
                  <a:lnTo>
                    <a:pt x="7" y="329"/>
                  </a:lnTo>
                  <a:lnTo>
                    <a:pt x="5" y="334"/>
                  </a:lnTo>
                  <a:lnTo>
                    <a:pt x="5" y="343"/>
                  </a:lnTo>
                  <a:lnTo>
                    <a:pt x="12" y="348"/>
                  </a:lnTo>
                  <a:lnTo>
                    <a:pt x="14" y="355"/>
                  </a:lnTo>
                  <a:lnTo>
                    <a:pt x="9" y="355"/>
                  </a:lnTo>
                  <a:lnTo>
                    <a:pt x="5" y="350"/>
                  </a:lnTo>
                  <a:lnTo>
                    <a:pt x="5" y="343"/>
                  </a:lnTo>
                  <a:lnTo>
                    <a:pt x="2" y="345"/>
                  </a:lnTo>
                  <a:lnTo>
                    <a:pt x="0" y="348"/>
                  </a:lnTo>
                  <a:lnTo>
                    <a:pt x="2" y="355"/>
                  </a:lnTo>
                  <a:lnTo>
                    <a:pt x="9" y="362"/>
                  </a:lnTo>
                  <a:lnTo>
                    <a:pt x="14" y="374"/>
                  </a:lnTo>
                  <a:lnTo>
                    <a:pt x="14" y="395"/>
                  </a:lnTo>
                  <a:lnTo>
                    <a:pt x="16" y="397"/>
                  </a:lnTo>
                  <a:lnTo>
                    <a:pt x="19" y="409"/>
                  </a:lnTo>
                  <a:lnTo>
                    <a:pt x="23" y="426"/>
                  </a:lnTo>
                  <a:lnTo>
                    <a:pt x="23" y="431"/>
                  </a:lnTo>
                  <a:lnTo>
                    <a:pt x="23" y="454"/>
                  </a:lnTo>
                  <a:lnTo>
                    <a:pt x="21" y="457"/>
                  </a:lnTo>
                  <a:lnTo>
                    <a:pt x="23" y="464"/>
                  </a:lnTo>
                  <a:lnTo>
                    <a:pt x="23" y="471"/>
                  </a:lnTo>
                  <a:lnTo>
                    <a:pt x="28" y="480"/>
                  </a:lnTo>
                  <a:lnTo>
                    <a:pt x="28" y="485"/>
                  </a:lnTo>
                  <a:lnTo>
                    <a:pt x="26" y="487"/>
                  </a:lnTo>
                  <a:lnTo>
                    <a:pt x="26" y="490"/>
                  </a:lnTo>
                  <a:lnTo>
                    <a:pt x="26" y="494"/>
                  </a:lnTo>
                  <a:lnTo>
                    <a:pt x="23" y="504"/>
                  </a:lnTo>
                  <a:lnTo>
                    <a:pt x="21" y="506"/>
                  </a:lnTo>
                  <a:lnTo>
                    <a:pt x="21" y="509"/>
                  </a:lnTo>
                  <a:lnTo>
                    <a:pt x="21" y="516"/>
                  </a:lnTo>
                  <a:lnTo>
                    <a:pt x="16" y="518"/>
                  </a:lnTo>
                  <a:lnTo>
                    <a:pt x="19" y="523"/>
                  </a:lnTo>
                  <a:lnTo>
                    <a:pt x="12" y="528"/>
                  </a:lnTo>
                  <a:lnTo>
                    <a:pt x="9" y="525"/>
                  </a:lnTo>
                  <a:lnTo>
                    <a:pt x="5" y="532"/>
                  </a:lnTo>
                  <a:lnTo>
                    <a:pt x="5" y="547"/>
                  </a:lnTo>
                  <a:lnTo>
                    <a:pt x="7" y="549"/>
                  </a:lnTo>
                  <a:lnTo>
                    <a:pt x="9" y="549"/>
                  </a:lnTo>
                  <a:lnTo>
                    <a:pt x="19" y="556"/>
                  </a:lnTo>
                  <a:lnTo>
                    <a:pt x="19" y="561"/>
                  </a:lnTo>
                  <a:lnTo>
                    <a:pt x="19" y="563"/>
                  </a:lnTo>
                  <a:lnTo>
                    <a:pt x="23" y="563"/>
                  </a:lnTo>
                  <a:lnTo>
                    <a:pt x="26" y="565"/>
                  </a:lnTo>
                  <a:lnTo>
                    <a:pt x="33" y="565"/>
                  </a:lnTo>
                  <a:lnTo>
                    <a:pt x="35" y="565"/>
                  </a:lnTo>
                  <a:lnTo>
                    <a:pt x="35" y="568"/>
                  </a:lnTo>
                  <a:lnTo>
                    <a:pt x="40" y="568"/>
                  </a:lnTo>
                  <a:lnTo>
                    <a:pt x="45" y="568"/>
                  </a:lnTo>
                  <a:lnTo>
                    <a:pt x="47" y="570"/>
                  </a:lnTo>
                  <a:lnTo>
                    <a:pt x="49" y="568"/>
                  </a:lnTo>
                  <a:lnTo>
                    <a:pt x="49" y="570"/>
                  </a:lnTo>
                  <a:lnTo>
                    <a:pt x="57" y="568"/>
                  </a:lnTo>
                  <a:lnTo>
                    <a:pt x="61" y="568"/>
                  </a:lnTo>
                  <a:lnTo>
                    <a:pt x="61" y="565"/>
                  </a:lnTo>
                  <a:lnTo>
                    <a:pt x="64" y="565"/>
                  </a:lnTo>
                  <a:lnTo>
                    <a:pt x="68" y="558"/>
                  </a:lnTo>
                  <a:lnTo>
                    <a:pt x="73" y="561"/>
                  </a:lnTo>
                  <a:lnTo>
                    <a:pt x="73" y="556"/>
                  </a:lnTo>
                  <a:lnTo>
                    <a:pt x="78" y="554"/>
                  </a:lnTo>
                  <a:lnTo>
                    <a:pt x="80" y="554"/>
                  </a:lnTo>
                  <a:lnTo>
                    <a:pt x="85" y="558"/>
                  </a:lnTo>
                  <a:lnTo>
                    <a:pt x="87" y="554"/>
                  </a:lnTo>
                  <a:lnTo>
                    <a:pt x="90" y="554"/>
                  </a:lnTo>
                  <a:lnTo>
                    <a:pt x="92" y="554"/>
                  </a:lnTo>
                  <a:lnTo>
                    <a:pt x="92" y="549"/>
                  </a:lnTo>
                  <a:lnTo>
                    <a:pt x="104" y="542"/>
                  </a:lnTo>
                  <a:lnTo>
                    <a:pt x="109" y="542"/>
                  </a:lnTo>
                  <a:lnTo>
                    <a:pt x="111" y="544"/>
                  </a:lnTo>
                  <a:lnTo>
                    <a:pt x="113" y="542"/>
                  </a:lnTo>
                  <a:lnTo>
                    <a:pt x="125" y="539"/>
                  </a:lnTo>
                  <a:lnTo>
                    <a:pt x="125" y="542"/>
                  </a:lnTo>
                  <a:lnTo>
                    <a:pt x="132" y="539"/>
                  </a:lnTo>
                  <a:lnTo>
                    <a:pt x="135" y="539"/>
                  </a:lnTo>
                  <a:lnTo>
                    <a:pt x="139" y="542"/>
                  </a:lnTo>
                  <a:lnTo>
                    <a:pt x="142" y="539"/>
                  </a:lnTo>
                  <a:lnTo>
                    <a:pt x="144" y="544"/>
                  </a:lnTo>
                  <a:lnTo>
                    <a:pt x="146" y="544"/>
                  </a:lnTo>
                  <a:lnTo>
                    <a:pt x="149" y="542"/>
                  </a:lnTo>
                  <a:lnTo>
                    <a:pt x="151" y="544"/>
                  </a:lnTo>
                  <a:lnTo>
                    <a:pt x="156" y="542"/>
                  </a:lnTo>
                  <a:lnTo>
                    <a:pt x="163" y="542"/>
                  </a:lnTo>
                  <a:lnTo>
                    <a:pt x="163" y="547"/>
                  </a:lnTo>
                  <a:lnTo>
                    <a:pt x="163" y="547"/>
                  </a:lnTo>
                  <a:lnTo>
                    <a:pt x="168" y="542"/>
                  </a:lnTo>
                  <a:lnTo>
                    <a:pt x="172" y="542"/>
                  </a:lnTo>
                  <a:lnTo>
                    <a:pt x="177" y="539"/>
                  </a:lnTo>
                  <a:lnTo>
                    <a:pt x="180" y="535"/>
                  </a:lnTo>
                  <a:lnTo>
                    <a:pt x="182" y="535"/>
                  </a:lnTo>
                  <a:lnTo>
                    <a:pt x="187" y="530"/>
                  </a:lnTo>
                  <a:lnTo>
                    <a:pt x="189" y="523"/>
                  </a:lnTo>
                  <a:lnTo>
                    <a:pt x="194" y="518"/>
                  </a:lnTo>
                  <a:lnTo>
                    <a:pt x="198" y="516"/>
                  </a:lnTo>
                  <a:lnTo>
                    <a:pt x="201" y="518"/>
                  </a:lnTo>
                  <a:lnTo>
                    <a:pt x="210" y="516"/>
                  </a:lnTo>
                  <a:lnTo>
                    <a:pt x="220" y="509"/>
                  </a:lnTo>
                  <a:lnTo>
                    <a:pt x="227" y="502"/>
                  </a:lnTo>
                  <a:lnTo>
                    <a:pt x="232" y="502"/>
                  </a:lnTo>
                  <a:lnTo>
                    <a:pt x="234" y="502"/>
                  </a:lnTo>
                  <a:lnTo>
                    <a:pt x="236" y="502"/>
                  </a:lnTo>
                  <a:lnTo>
                    <a:pt x="243" y="504"/>
                  </a:lnTo>
                  <a:lnTo>
                    <a:pt x="248" y="504"/>
                  </a:lnTo>
                  <a:lnTo>
                    <a:pt x="253" y="502"/>
                  </a:lnTo>
                  <a:lnTo>
                    <a:pt x="260" y="504"/>
                  </a:lnTo>
                  <a:lnTo>
                    <a:pt x="272" y="499"/>
                  </a:lnTo>
                  <a:lnTo>
                    <a:pt x="279" y="497"/>
                  </a:lnTo>
                  <a:lnTo>
                    <a:pt x="284" y="494"/>
                  </a:lnTo>
                  <a:lnTo>
                    <a:pt x="286" y="494"/>
                  </a:lnTo>
                  <a:lnTo>
                    <a:pt x="293" y="490"/>
                  </a:lnTo>
                  <a:lnTo>
                    <a:pt x="300" y="490"/>
                  </a:lnTo>
                  <a:lnTo>
                    <a:pt x="324" y="487"/>
                  </a:lnTo>
                  <a:lnTo>
                    <a:pt x="331" y="490"/>
                  </a:lnTo>
                  <a:lnTo>
                    <a:pt x="336" y="490"/>
                  </a:lnTo>
                  <a:lnTo>
                    <a:pt x="340" y="487"/>
                  </a:lnTo>
                  <a:lnTo>
                    <a:pt x="345" y="487"/>
                  </a:lnTo>
                  <a:lnTo>
                    <a:pt x="352" y="494"/>
                  </a:lnTo>
                  <a:lnTo>
                    <a:pt x="357" y="502"/>
                  </a:lnTo>
                  <a:lnTo>
                    <a:pt x="359" y="504"/>
                  </a:lnTo>
                  <a:lnTo>
                    <a:pt x="364" y="502"/>
                  </a:lnTo>
                  <a:lnTo>
                    <a:pt x="366" y="499"/>
                  </a:lnTo>
                  <a:lnTo>
                    <a:pt x="366" y="502"/>
                  </a:lnTo>
                  <a:lnTo>
                    <a:pt x="369" y="502"/>
                  </a:lnTo>
                  <a:lnTo>
                    <a:pt x="373" y="502"/>
                  </a:lnTo>
                  <a:lnTo>
                    <a:pt x="378" y="506"/>
                  </a:lnTo>
                  <a:lnTo>
                    <a:pt x="383" y="509"/>
                  </a:lnTo>
                  <a:lnTo>
                    <a:pt x="385" y="506"/>
                  </a:lnTo>
                  <a:lnTo>
                    <a:pt x="395" y="513"/>
                  </a:lnTo>
                  <a:lnTo>
                    <a:pt x="392" y="518"/>
                  </a:lnTo>
                  <a:lnTo>
                    <a:pt x="397" y="518"/>
                  </a:lnTo>
                  <a:lnTo>
                    <a:pt x="399" y="520"/>
                  </a:lnTo>
                  <a:lnTo>
                    <a:pt x="397" y="523"/>
                  </a:lnTo>
                  <a:lnTo>
                    <a:pt x="395" y="523"/>
                  </a:lnTo>
                  <a:lnTo>
                    <a:pt x="395" y="525"/>
                  </a:lnTo>
                  <a:lnTo>
                    <a:pt x="397" y="535"/>
                  </a:lnTo>
                  <a:lnTo>
                    <a:pt x="402" y="535"/>
                  </a:lnTo>
                  <a:lnTo>
                    <a:pt x="404" y="539"/>
                  </a:lnTo>
                  <a:lnTo>
                    <a:pt x="407" y="544"/>
                  </a:lnTo>
                  <a:lnTo>
                    <a:pt x="407" y="549"/>
                  </a:lnTo>
                  <a:lnTo>
                    <a:pt x="411" y="558"/>
                  </a:lnTo>
                  <a:lnTo>
                    <a:pt x="409" y="563"/>
                  </a:lnTo>
                  <a:lnTo>
                    <a:pt x="411" y="565"/>
                  </a:lnTo>
                  <a:lnTo>
                    <a:pt x="409" y="570"/>
                  </a:lnTo>
                  <a:lnTo>
                    <a:pt x="409" y="575"/>
                  </a:lnTo>
                  <a:lnTo>
                    <a:pt x="407" y="573"/>
                  </a:lnTo>
                  <a:lnTo>
                    <a:pt x="404" y="573"/>
                  </a:lnTo>
                  <a:lnTo>
                    <a:pt x="407" y="577"/>
                  </a:lnTo>
                  <a:lnTo>
                    <a:pt x="411" y="580"/>
                  </a:lnTo>
                  <a:lnTo>
                    <a:pt x="411" y="584"/>
                  </a:lnTo>
                  <a:lnTo>
                    <a:pt x="416" y="582"/>
                  </a:lnTo>
                  <a:lnTo>
                    <a:pt x="418" y="584"/>
                  </a:lnTo>
                  <a:lnTo>
                    <a:pt x="418" y="582"/>
                  </a:lnTo>
                  <a:lnTo>
                    <a:pt x="418" y="577"/>
                  </a:lnTo>
                  <a:lnTo>
                    <a:pt x="421" y="575"/>
                  </a:lnTo>
                  <a:lnTo>
                    <a:pt x="421" y="573"/>
                  </a:lnTo>
                  <a:lnTo>
                    <a:pt x="425" y="570"/>
                  </a:lnTo>
                  <a:lnTo>
                    <a:pt x="425" y="568"/>
                  </a:lnTo>
                  <a:lnTo>
                    <a:pt x="430" y="565"/>
                  </a:lnTo>
                  <a:lnTo>
                    <a:pt x="430" y="563"/>
                  </a:lnTo>
                  <a:lnTo>
                    <a:pt x="435" y="558"/>
                  </a:lnTo>
                  <a:lnTo>
                    <a:pt x="444" y="554"/>
                  </a:lnTo>
                  <a:lnTo>
                    <a:pt x="444" y="551"/>
                  </a:lnTo>
                  <a:lnTo>
                    <a:pt x="447" y="551"/>
                  </a:lnTo>
                  <a:lnTo>
                    <a:pt x="454" y="549"/>
                  </a:lnTo>
                  <a:lnTo>
                    <a:pt x="454" y="542"/>
                  </a:lnTo>
                  <a:lnTo>
                    <a:pt x="461" y="535"/>
                  </a:lnTo>
                  <a:lnTo>
                    <a:pt x="466" y="532"/>
                  </a:lnTo>
                  <a:lnTo>
                    <a:pt x="468" y="530"/>
                  </a:lnTo>
                  <a:lnTo>
                    <a:pt x="466" y="525"/>
                  </a:lnTo>
                  <a:lnTo>
                    <a:pt x="468" y="520"/>
                  </a:lnTo>
                  <a:lnTo>
                    <a:pt x="470" y="525"/>
                  </a:lnTo>
                  <a:lnTo>
                    <a:pt x="470" y="530"/>
                  </a:lnTo>
                  <a:lnTo>
                    <a:pt x="470" y="537"/>
                  </a:lnTo>
                  <a:lnTo>
                    <a:pt x="468" y="539"/>
                  </a:lnTo>
                  <a:lnTo>
                    <a:pt x="466" y="549"/>
                  </a:lnTo>
                  <a:lnTo>
                    <a:pt x="459" y="556"/>
                  </a:lnTo>
                  <a:lnTo>
                    <a:pt x="456" y="558"/>
                  </a:lnTo>
                  <a:lnTo>
                    <a:pt x="454" y="563"/>
                  </a:lnTo>
                  <a:lnTo>
                    <a:pt x="454" y="568"/>
                  </a:lnTo>
                  <a:lnTo>
                    <a:pt x="449" y="575"/>
                  </a:lnTo>
                  <a:lnTo>
                    <a:pt x="451" y="577"/>
                  </a:lnTo>
                  <a:lnTo>
                    <a:pt x="447" y="587"/>
                  </a:lnTo>
                  <a:lnTo>
                    <a:pt x="437" y="584"/>
                  </a:lnTo>
                  <a:lnTo>
                    <a:pt x="435" y="591"/>
                  </a:lnTo>
                  <a:lnTo>
                    <a:pt x="433" y="594"/>
                  </a:lnTo>
                  <a:lnTo>
                    <a:pt x="433" y="596"/>
                  </a:lnTo>
                  <a:lnTo>
                    <a:pt x="440" y="594"/>
                  </a:lnTo>
                  <a:lnTo>
                    <a:pt x="444" y="591"/>
                  </a:lnTo>
                  <a:lnTo>
                    <a:pt x="451" y="594"/>
                  </a:lnTo>
                  <a:lnTo>
                    <a:pt x="459" y="582"/>
                  </a:lnTo>
                  <a:lnTo>
                    <a:pt x="461" y="573"/>
                  </a:lnTo>
                  <a:lnTo>
                    <a:pt x="466" y="568"/>
                  </a:lnTo>
                  <a:lnTo>
                    <a:pt x="468" y="568"/>
                  </a:lnTo>
                  <a:lnTo>
                    <a:pt x="468" y="577"/>
                  </a:lnTo>
                  <a:lnTo>
                    <a:pt x="470" y="584"/>
                  </a:lnTo>
                  <a:lnTo>
                    <a:pt x="468" y="584"/>
                  </a:lnTo>
                  <a:lnTo>
                    <a:pt x="468" y="594"/>
                  </a:lnTo>
                  <a:lnTo>
                    <a:pt x="466" y="603"/>
                  </a:lnTo>
                  <a:lnTo>
                    <a:pt x="456" y="606"/>
                  </a:lnTo>
                  <a:lnTo>
                    <a:pt x="459" y="608"/>
                  </a:lnTo>
                  <a:lnTo>
                    <a:pt x="463" y="608"/>
                  </a:lnTo>
                  <a:lnTo>
                    <a:pt x="468" y="608"/>
                  </a:lnTo>
                  <a:lnTo>
                    <a:pt x="470" y="606"/>
                  </a:lnTo>
                  <a:lnTo>
                    <a:pt x="475" y="606"/>
                  </a:lnTo>
                  <a:lnTo>
                    <a:pt x="477" y="601"/>
                  </a:lnTo>
                  <a:lnTo>
                    <a:pt x="482" y="603"/>
                  </a:lnTo>
                  <a:lnTo>
                    <a:pt x="485" y="601"/>
                  </a:lnTo>
                  <a:lnTo>
                    <a:pt x="482" y="606"/>
                  </a:lnTo>
                  <a:lnTo>
                    <a:pt x="480" y="608"/>
                  </a:lnTo>
                  <a:lnTo>
                    <a:pt x="477" y="608"/>
                  </a:lnTo>
                  <a:lnTo>
                    <a:pt x="475" y="610"/>
                  </a:lnTo>
                  <a:lnTo>
                    <a:pt x="480" y="615"/>
                  </a:lnTo>
                  <a:lnTo>
                    <a:pt x="480" y="620"/>
                  </a:lnTo>
                  <a:lnTo>
                    <a:pt x="485" y="627"/>
                  </a:lnTo>
                  <a:lnTo>
                    <a:pt x="485" y="634"/>
                  </a:lnTo>
                  <a:lnTo>
                    <a:pt x="482" y="644"/>
                  </a:lnTo>
                  <a:lnTo>
                    <a:pt x="477" y="648"/>
                  </a:lnTo>
                  <a:lnTo>
                    <a:pt x="480" y="651"/>
                  </a:lnTo>
                  <a:lnTo>
                    <a:pt x="477" y="658"/>
                  </a:lnTo>
                  <a:lnTo>
                    <a:pt x="482" y="662"/>
                  </a:lnTo>
                  <a:lnTo>
                    <a:pt x="485" y="667"/>
                  </a:lnTo>
                  <a:lnTo>
                    <a:pt x="485" y="674"/>
                  </a:lnTo>
                  <a:lnTo>
                    <a:pt x="494" y="684"/>
                  </a:lnTo>
                  <a:lnTo>
                    <a:pt x="499" y="684"/>
                  </a:lnTo>
                  <a:lnTo>
                    <a:pt x="503" y="689"/>
                  </a:lnTo>
                  <a:lnTo>
                    <a:pt x="503" y="693"/>
                  </a:lnTo>
                  <a:lnTo>
                    <a:pt x="508" y="693"/>
                  </a:lnTo>
                  <a:lnTo>
                    <a:pt x="508" y="691"/>
                  </a:lnTo>
                  <a:lnTo>
                    <a:pt x="513" y="691"/>
                  </a:lnTo>
                  <a:lnTo>
                    <a:pt x="518" y="691"/>
                  </a:lnTo>
                  <a:lnTo>
                    <a:pt x="522" y="698"/>
                  </a:lnTo>
                  <a:lnTo>
                    <a:pt x="527" y="698"/>
                  </a:lnTo>
                  <a:lnTo>
                    <a:pt x="532" y="703"/>
                  </a:lnTo>
                  <a:lnTo>
                    <a:pt x="532" y="707"/>
                  </a:lnTo>
                  <a:lnTo>
                    <a:pt x="537" y="707"/>
                  </a:lnTo>
                  <a:lnTo>
                    <a:pt x="539" y="712"/>
                  </a:lnTo>
                  <a:lnTo>
                    <a:pt x="544" y="712"/>
                  </a:lnTo>
                  <a:lnTo>
                    <a:pt x="544" y="710"/>
                  </a:lnTo>
                  <a:lnTo>
                    <a:pt x="553" y="705"/>
                  </a:lnTo>
                  <a:lnTo>
                    <a:pt x="556" y="703"/>
                  </a:lnTo>
                  <a:lnTo>
                    <a:pt x="560" y="703"/>
                  </a:lnTo>
                  <a:lnTo>
                    <a:pt x="565" y="698"/>
                  </a:lnTo>
                  <a:lnTo>
                    <a:pt x="567" y="698"/>
                  </a:lnTo>
                  <a:lnTo>
                    <a:pt x="570" y="696"/>
                  </a:lnTo>
                  <a:lnTo>
                    <a:pt x="570" y="693"/>
                  </a:lnTo>
                  <a:lnTo>
                    <a:pt x="565" y="693"/>
                  </a:lnTo>
                  <a:lnTo>
                    <a:pt x="565" y="691"/>
                  </a:lnTo>
                  <a:lnTo>
                    <a:pt x="574" y="684"/>
                  </a:lnTo>
                  <a:lnTo>
                    <a:pt x="582" y="689"/>
                  </a:lnTo>
                  <a:lnTo>
                    <a:pt x="582" y="693"/>
                  </a:lnTo>
                  <a:lnTo>
                    <a:pt x="572" y="698"/>
                  </a:lnTo>
                  <a:lnTo>
                    <a:pt x="574" y="703"/>
                  </a:lnTo>
                  <a:lnTo>
                    <a:pt x="577" y="703"/>
                  </a:lnTo>
                  <a:lnTo>
                    <a:pt x="579" y="700"/>
                  </a:lnTo>
                  <a:lnTo>
                    <a:pt x="584" y="698"/>
                  </a:lnTo>
                  <a:lnTo>
                    <a:pt x="586" y="700"/>
                  </a:lnTo>
                  <a:lnTo>
                    <a:pt x="586" y="703"/>
                  </a:lnTo>
                  <a:lnTo>
                    <a:pt x="584" y="703"/>
                  </a:lnTo>
                  <a:lnTo>
                    <a:pt x="582" y="707"/>
                  </a:lnTo>
                  <a:lnTo>
                    <a:pt x="586" y="712"/>
                  </a:lnTo>
                  <a:lnTo>
                    <a:pt x="589" y="719"/>
                  </a:lnTo>
                  <a:lnTo>
                    <a:pt x="589" y="719"/>
                  </a:lnTo>
                  <a:lnTo>
                    <a:pt x="593" y="719"/>
                  </a:lnTo>
                  <a:lnTo>
                    <a:pt x="593" y="724"/>
                  </a:lnTo>
                  <a:lnTo>
                    <a:pt x="596" y="726"/>
                  </a:lnTo>
                  <a:lnTo>
                    <a:pt x="598" y="722"/>
                  </a:lnTo>
                  <a:lnTo>
                    <a:pt x="598" y="717"/>
                  </a:lnTo>
                  <a:lnTo>
                    <a:pt x="596" y="719"/>
                  </a:lnTo>
                  <a:lnTo>
                    <a:pt x="593" y="717"/>
                  </a:lnTo>
                  <a:lnTo>
                    <a:pt x="596" y="715"/>
                  </a:lnTo>
                  <a:lnTo>
                    <a:pt x="608" y="715"/>
                  </a:lnTo>
                  <a:lnTo>
                    <a:pt x="608" y="717"/>
                  </a:lnTo>
                  <a:lnTo>
                    <a:pt x="610" y="715"/>
                  </a:lnTo>
                  <a:lnTo>
                    <a:pt x="615" y="707"/>
                  </a:lnTo>
                  <a:lnTo>
                    <a:pt x="624" y="700"/>
                  </a:lnTo>
                  <a:lnTo>
                    <a:pt x="631" y="696"/>
                  </a:lnTo>
                  <a:lnTo>
                    <a:pt x="626" y="696"/>
                  </a:lnTo>
                  <a:lnTo>
                    <a:pt x="624" y="698"/>
                  </a:lnTo>
                  <a:lnTo>
                    <a:pt x="626" y="696"/>
                  </a:lnTo>
                  <a:lnTo>
                    <a:pt x="622" y="696"/>
                  </a:lnTo>
                  <a:lnTo>
                    <a:pt x="626" y="693"/>
                  </a:lnTo>
                  <a:lnTo>
                    <a:pt x="631" y="693"/>
                  </a:lnTo>
                  <a:lnTo>
                    <a:pt x="638" y="691"/>
                  </a:lnTo>
                  <a:lnTo>
                    <a:pt x="655" y="689"/>
                  </a:lnTo>
                  <a:lnTo>
                    <a:pt x="667" y="691"/>
                  </a:lnTo>
                  <a:lnTo>
                    <a:pt x="674" y="689"/>
                  </a:lnTo>
                  <a:lnTo>
                    <a:pt x="674" y="684"/>
                  </a:lnTo>
                  <a:lnTo>
                    <a:pt x="676" y="684"/>
                  </a:lnTo>
                  <a:lnTo>
                    <a:pt x="681" y="681"/>
                  </a:lnTo>
                  <a:lnTo>
                    <a:pt x="683" y="674"/>
                  </a:lnTo>
                  <a:lnTo>
                    <a:pt x="683" y="667"/>
                  </a:lnTo>
                  <a:lnTo>
                    <a:pt x="683" y="662"/>
                  </a:lnTo>
                  <a:lnTo>
                    <a:pt x="688" y="655"/>
                  </a:lnTo>
                  <a:lnTo>
                    <a:pt x="688" y="644"/>
                  </a:lnTo>
                  <a:lnTo>
                    <a:pt x="693" y="639"/>
                  </a:lnTo>
                  <a:lnTo>
                    <a:pt x="693" y="632"/>
                  </a:lnTo>
                  <a:lnTo>
                    <a:pt x="697" y="629"/>
                  </a:lnTo>
                  <a:lnTo>
                    <a:pt x="697" y="625"/>
                  </a:lnTo>
                  <a:lnTo>
                    <a:pt x="709" y="610"/>
                  </a:lnTo>
                  <a:lnTo>
                    <a:pt x="714" y="610"/>
                  </a:lnTo>
                  <a:lnTo>
                    <a:pt x="716" y="601"/>
                  </a:lnTo>
                  <a:lnTo>
                    <a:pt x="721" y="594"/>
                  </a:lnTo>
                  <a:lnTo>
                    <a:pt x="723" y="587"/>
                  </a:lnTo>
                  <a:lnTo>
                    <a:pt x="728" y="582"/>
                  </a:lnTo>
                  <a:lnTo>
                    <a:pt x="728" y="577"/>
                  </a:lnTo>
                  <a:lnTo>
                    <a:pt x="731" y="575"/>
                  </a:lnTo>
                  <a:lnTo>
                    <a:pt x="735" y="568"/>
                  </a:lnTo>
                  <a:lnTo>
                    <a:pt x="733" y="565"/>
                  </a:lnTo>
                  <a:lnTo>
                    <a:pt x="738" y="561"/>
                  </a:lnTo>
                  <a:lnTo>
                    <a:pt x="742" y="556"/>
                  </a:lnTo>
                  <a:lnTo>
                    <a:pt x="745" y="551"/>
                  </a:lnTo>
                  <a:lnTo>
                    <a:pt x="747" y="547"/>
                  </a:lnTo>
                  <a:lnTo>
                    <a:pt x="754" y="544"/>
                  </a:lnTo>
                  <a:lnTo>
                    <a:pt x="759" y="542"/>
                  </a:lnTo>
                  <a:lnTo>
                    <a:pt x="752" y="542"/>
                  </a:lnTo>
                  <a:lnTo>
                    <a:pt x="754" y="539"/>
                  </a:lnTo>
                  <a:lnTo>
                    <a:pt x="761" y="539"/>
                  </a:lnTo>
                  <a:lnTo>
                    <a:pt x="766" y="535"/>
                  </a:lnTo>
                  <a:lnTo>
                    <a:pt x="768" y="530"/>
                  </a:lnTo>
                  <a:lnTo>
                    <a:pt x="768" y="528"/>
                  </a:lnTo>
                  <a:lnTo>
                    <a:pt x="768" y="523"/>
                  </a:lnTo>
                  <a:lnTo>
                    <a:pt x="775" y="518"/>
                  </a:lnTo>
                  <a:lnTo>
                    <a:pt x="775" y="513"/>
                  </a:lnTo>
                  <a:lnTo>
                    <a:pt x="780" y="513"/>
                  </a:lnTo>
                  <a:lnTo>
                    <a:pt x="785" y="504"/>
                  </a:lnTo>
                  <a:lnTo>
                    <a:pt x="783" y="502"/>
                  </a:lnTo>
                  <a:lnTo>
                    <a:pt x="785" y="494"/>
                  </a:lnTo>
                  <a:lnTo>
                    <a:pt x="785" y="492"/>
                  </a:lnTo>
                  <a:lnTo>
                    <a:pt x="785" y="490"/>
                  </a:lnTo>
                  <a:lnTo>
                    <a:pt x="790" y="476"/>
                  </a:lnTo>
                  <a:lnTo>
                    <a:pt x="792" y="468"/>
                  </a:lnTo>
                  <a:lnTo>
                    <a:pt x="799" y="457"/>
                  </a:lnTo>
                  <a:lnTo>
                    <a:pt x="799" y="452"/>
                  </a:lnTo>
                  <a:lnTo>
                    <a:pt x="801" y="442"/>
                  </a:lnTo>
                  <a:lnTo>
                    <a:pt x="809" y="438"/>
                  </a:lnTo>
                  <a:lnTo>
                    <a:pt x="811" y="431"/>
                  </a:lnTo>
                  <a:lnTo>
                    <a:pt x="809" y="426"/>
                  </a:lnTo>
                  <a:lnTo>
                    <a:pt x="811" y="421"/>
                  </a:lnTo>
                  <a:lnTo>
                    <a:pt x="809" y="412"/>
                  </a:lnTo>
                  <a:close/>
                </a:path>
              </a:pathLst>
            </a:custGeom>
            <a:solidFill>
              <a:schemeClr val="accent1"/>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335" name="Freeform 1032"/>
            <p:cNvSpPr>
              <a:spLocks/>
            </p:cNvSpPr>
            <p:nvPr/>
          </p:nvSpPr>
          <p:spPr bwMode="auto">
            <a:xfrm>
              <a:off x="9352375" y="5841520"/>
              <a:ext cx="10744" cy="8356"/>
            </a:xfrm>
            <a:custGeom>
              <a:avLst/>
              <a:gdLst>
                <a:gd name="T0" fmla="*/ 2 w 9"/>
                <a:gd name="T1" fmla="*/ 3 h 7"/>
                <a:gd name="T2" fmla="*/ 0 w 9"/>
                <a:gd name="T3" fmla="*/ 3 h 7"/>
                <a:gd name="T4" fmla="*/ 0 w 9"/>
                <a:gd name="T5" fmla="*/ 5 h 7"/>
                <a:gd name="T6" fmla="*/ 7 w 9"/>
                <a:gd name="T7" fmla="*/ 5 h 7"/>
                <a:gd name="T8" fmla="*/ 9 w 9"/>
                <a:gd name="T9" fmla="*/ 7 h 7"/>
                <a:gd name="T10" fmla="*/ 9 w 9"/>
                <a:gd name="T11" fmla="*/ 5 h 7"/>
                <a:gd name="T12" fmla="*/ 7 w 9"/>
                <a:gd name="T13" fmla="*/ 0 h 7"/>
                <a:gd name="T14" fmla="*/ 2 w 9"/>
                <a:gd name="T15" fmla="*/ 3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7">
                  <a:moveTo>
                    <a:pt x="2" y="3"/>
                  </a:moveTo>
                  <a:lnTo>
                    <a:pt x="0" y="3"/>
                  </a:lnTo>
                  <a:lnTo>
                    <a:pt x="0" y="5"/>
                  </a:lnTo>
                  <a:lnTo>
                    <a:pt x="7" y="5"/>
                  </a:lnTo>
                  <a:lnTo>
                    <a:pt x="9" y="7"/>
                  </a:lnTo>
                  <a:lnTo>
                    <a:pt x="9" y="5"/>
                  </a:lnTo>
                  <a:lnTo>
                    <a:pt x="7" y="0"/>
                  </a:lnTo>
                  <a:lnTo>
                    <a:pt x="2" y="3"/>
                  </a:lnTo>
                  <a:close/>
                </a:path>
              </a:pathLst>
            </a:custGeom>
            <a:solidFill>
              <a:schemeClr val="accent1"/>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336" name="Freeform 1033"/>
            <p:cNvSpPr>
              <a:spLocks/>
            </p:cNvSpPr>
            <p:nvPr/>
          </p:nvSpPr>
          <p:spPr bwMode="auto">
            <a:xfrm>
              <a:off x="9352375" y="5824809"/>
              <a:ext cx="10744" cy="14324"/>
            </a:xfrm>
            <a:custGeom>
              <a:avLst/>
              <a:gdLst>
                <a:gd name="T0" fmla="*/ 0 w 9"/>
                <a:gd name="T1" fmla="*/ 0 h 12"/>
                <a:gd name="T2" fmla="*/ 2 w 9"/>
                <a:gd name="T3" fmla="*/ 2 h 12"/>
                <a:gd name="T4" fmla="*/ 0 w 9"/>
                <a:gd name="T5" fmla="*/ 7 h 12"/>
                <a:gd name="T6" fmla="*/ 2 w 9"/>
                <a:gd name="T7" fmla="*/ 9 h 12"/>
                <a:gd name="T8" fmla="*/ 2 w 9"/>
                <a:gd name="T9" fmla="*/ 12 h 12"/>
                <a:gd name="T10" fmla="*/ 9 w 9"/>
                <a:gd name="T11" fmla="*/ 9 h 12"/>
                <a:gd name="T12" fmla="*/ 9 w 9"/>
                <a:gd name="T13" fmla="*/ 5 h 12"/>
                <a:gd name="T14" fmla="*/ 4 w 9"/>
                <a:gd name="T15" fmla="*/ 0 h 12"/>
                <a:gd name="T16" fmla="*/ 0 w 9"/>
                <a:gd name="T17"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12">
                  <a:moveTo>
                    <a:pt x="0" y="0"/>
                  </a:moveTo>
                  <a:lnTo>
                    <a:pt x="2" y="2"/>
                  </a:lnTo>
                  <a:lnTo>
                    <a:pt x="0" y="7"/>
                  </a:lnTo>
                  <a:lnTo>
                    <a:pt x="2" y="9"/>
                  </a:lnTo>
                  <a:lnTo>
                    <a:pt x="2" y="12"/>
                  </a:lnTo>
                  <a:lnTo>
                    <a:pt x="9" y="9"/>
                  </a:lnTo>
                  <a:lnTo>
                    <a:pt x="9" y="5"/>
                  </a:lnTo>
                  <a:lnTo>
                    <a:pt x="4" y="0"/>
                  </a:lnTo>
                  <a:lnTo>
                    <a:pt x="0" y="0"/>
                  </a:lnTo>
                  <a:close/>
                </a:path>
              </a:pathLst>
            </a:custGeom>
            <a:solidFill>
              <a:schemeClr val="accent1"/>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337" name="Freeform 1034"/>
            <p:cNvSpPr>
              <a:spLocks/>
            </p:cNvSpPr>
            <p:nvPr/>
          </p:nvSpPr>
          <p:spPr bwMode="auto">
            <a:xfrm>
              <a:off x="9354762" y="5853457"/>
              <a:ext cx="2387" cy="2387"/>
            </a:xfrm>
            <a:custGeom>
              <a:avLst/>
              <a:gdLst>
                <a:gd name="T0" fmla="*/ 0 w 2"/>
                <a:gd name="T1" fmla="*/ 2 h 2"/>
                <a:gd name="T2" fmla="*/ 2 w 2"/>
                <a:gd name="T3" fmla="*/ 0 h 2"/>
                <a:gd name="T4" fmla="*/ 0 w 2"/>
                <a:gd name="T5" fmla="*/ 0 h 2"/>
                <a:gd name="T6" fmla="*/ 0 w 2"/>
                <a:gd name="T7" fmla="*/ 2 h 2"/>
              </a:gdLst>
              <a:ahLst/>
              <a:cxnLst>
                <a:cxn ang="0">
                  <a:pos x="T0" y="T1"/>
                </a:cxn>
                <a:cxn ang="0">
                  <a:pos x="T2" y="T3"/>
                </a:cxn>
                <a:cxn ang="0">
                  <a:pos x="T4" y="T5"/>
                </a:cxn>
                <a:cxn ang="0">
                  <a:pos x="T6" y="T7"/>
                </a:cxn>
              </a:cxnLst>
              <a:rect l="0" t="0" r="r" b="b"/>
              <a:pathLst>
                <a:path w="2" h="2">
                  <a:moveTo>
                    <a:pt x="0" y="2"/>
                  </a:moveTo>
                  <a:lnTo>
                    <a:pt x="2" y="0"/>
                  </a:lnTo>
                  <a:lnTo>
                    <a:pt x="0" y="0"/>
                  </a:lnTo>
                  <a:lnTo>
                    <a:pt x="0" y="2"/>
                  </a:lnTo>
                  <a:close/>
                </a:path>
              </a:pathLst>
            </a:custGeom>
            <a:solidFill>
              <a:schemeClr val="accent1"/>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338" name="Freeform 1035"/>
            <p:cNvSpPr>
              <a:spLocks/>
            </p:cNvSpPr>
            <p:nvPr/>
          </p:nvSpPr>
          <p:spPr bwMode="auto">
            <a:xfrm>
              <a:off x="9275978" y="5847489"/>
              <a:ext cx="8356" cy="5969"/>
            </a:xfrm>
            <a:custGeom>
              <a:avLst/>
              <a:gdLst>
                <a:gd name="T0" fmla="*/ 2 w 7"/>
                <a:gd name="T1" fmla="*/ 5 h 5"/>
                <a:gd name="T2" fmla="*/ 5 w 7"/>
                <a:gd name="T3" fmla="*/ 5 h 5"/>
                <a:gd name="T4" fmla="*/ 7 w 7"/>
                <a:gd name="T5" fmla="*/ 2 h 5"/>
                <a:gd name="T6" fmla="*/ 5 w 7"/>
                <a:gd name="T7" fmla="*/ 0 h 5"/>
                <a:gd name="T8" fmla="*/ 0 w 7"/>
                <a:gd name="T9" fmla="*/ 0 h 5"/>
                <a:gd name="T10" fmla="*/ 2 w 7"/>
                <a:gd name="T11" fmla="*/ 5 h 5"/>
              </a:gdLst>
              <a:ahLst/>
              <a:cxnLst>
                <a:cxn ang="0">
                  <a:pos x="T0" y="T1"/>
                </a:cxn>
                <a:cxn ang="0">
                  <a:pos x="T2" y="T3"/>
                </a:cxn>
                <a:cxn ang="0">
                  <a:pos x="T4" y="T5"/>
                </a:cxn>
                <a:cxn ang="0">
                  <a:pos x="T6" y="T7"/>
                </a:cxn>
                <a:cxn ang="0">
                  <a:pos x="T8" y="T9"/>
                </a:cxn>
                <a:cxn ang="0">
                  <a:pos x="T10" y="T11"/>
                </a:cxn>
              </a:cxnLst>
              <a:rect l="0" t="0" r="r" b="b"/>
              <a:pathLst>
                <a:path w="7" h="5">
                  <a:moveTo>
                    <a:pt x="2" y="5"/>
                  </a:moveTo>
                  <a:lnTo>
                    <a:pt x="5" y="5"/>
                  </a:lnTo>
                  <a:lnTo>
                    <a:pt x="7" y="2"/>
                  </a:lnTo>
                  <a:lnTo>
                    <a:pt x="5" y="0"/>
                  </a:lnTo>
                  <a:lnTo>
                    <a:pt x="0" y="0"/>
                  </a:lnTo>
                  <a:lnTo>
                    <a:pt x="2" y="5"/>
                  </a:lnTo>
                  <a:close/>
                </a:path>
              </a:pathLst>
            </a:custGeom>
            <a:solidFill>
              <a:schemeClr val="accent1"/>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339" name="Freeform 1036"/>
            <p:cNvSpPr>
              <a:spLocks/>
            </p:cNvSpPr>
            <p:nvPr/>
          </p:nvSpPr>
          <p:spPr bwMode="auto">
            <a:xfrm>
              <a:off x="9259267" y="5804517"/>
              <a:ext cx="10744" cy="26261"/>
            </a:xfrm>
            <a:custGeom>
              <a:avLst/>
              <a:gdLst>
                <a:gd name="T0" fmla="*/ 7 w 9"/>
                <a:gd name="T1" fmla="*/ 17 h 22"/>
                <a:gd name="T2" fmla="*/ 9 w 9"/>
                <a:gd name="T3" fmla="*/ 12 h 22"/>
                <a:gd name="T4" fmla="*/ 9 w 9"/>
                <a:gd name="T5" fmla="*/ 10 h 22"/>
                <a:gd name="T6" fmla="*/ 9 w 9"/>
                <a:gd name="T7" fmla="*/ 3 h 22"/>
                <a:gd name="T8" fmla="*/ 7 w 9"/>
                <a:gd name="T9" fmla="*/ 0 h 22"/>
                <a:gd name="T10" fmla="*/ 4 w 9"/>
                <a:gd name="T11" fmla="*/ 3 h 22"/>
                <a:gd name="T12" fmla="*/ 2 w 9"/>
                <a:gd name="T13" fmla="*/ 5 h 22"/>
                <a:gd name="T14" fmla="*/ 2 w 9"/>
                <a:gd name="T15" fmla="*/ 10 h 22"/>
                <a:gd name="T16" fmla="*/ 0 w 9"/>
                <a:gd name="T17" fmla="*/ 12 h 22"/>
                <a:gd name="T18" fmla="*/ 0 w 9"/>
                <a:gd name="T19" fmla="*/ 17 h 22"/>
                <a:gd name="T20" fmla="*/ 0 w 9"/>
                <a:gd name="T21" fmla="*/ 19 h 22"/>
                <a:gd name="T22" fmla="*/ 2 w 9"/>
                <a:gd name="T23" fmla="*/ 22 h 22"/>
                <a:gd name="T24" fmla="*/ 7 w 9"/>
                <a:gd name="T25" fmla="*/ 19 h 22"/>
                <a:gd name="T26" fmla="*/ 7 w 9"/>
                <a:gd name="T27" fmla="*/ 17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 h="22">
                  <a:moveTo>
                    <a:pt x="7" y="17"/>
                  </a:moveTo>
                  <a:lnTo>
                    <a:pt x="9" y="12"/>
                  </a:lnTo>
                  <a:lnTo>
                    <a:pt x="9" y="10"/>
                  </a:lnTo>
                  <a:lnTo>
                    <a:pt x="9" y="3"/>
                  </a:lnTo>
                  <a:lnTo>
                    <a:pt x="7" y="0"/>
                  </a:lnTo>
                  <a:lnTo>
                    <a:pt x="4" y="3"/>
                  </a:lnTo>
                  <a:lnTo>
                    <a:pt x="2" y="5"/>
                  </a:lnTo>
                  <a:lnTo>
                    <a:pt x="2" y="10"/>
                  </a:lnTo>
                  <a:lnTo>
                    <a:pt x="0" y="12"/>
                  </a:lnTo>
                  <a:lnTo>
                    <a:pt x="0" y="17"/>
                  </a:lnTo>
                  <a:lnTo>
                    <a:pt x="0" y="19"/>
                  </a:lnTo>
                  <a:lnTo>
                    <a:pt x="2" y="22"/>
                  </a:lnTo>
                  <a:lnTo>
                    <a:pt x="7" y="19"/>
                  </a:lnTo>
                  <a:lnTo>
                    <a:pt x="7" y="17"/>
                  </a:lnTo>
                  <a:close/>
                </a:path>
              </a:pathLst>
            </a:custGeom>
            <a:solidFill>
              <a:schemeClr val="accent1"/>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340" name="Freeform 1037"/>
            <p:cNvSpPr>
              <a:spLocks/>
            </p:cNvSpPr>
            <p:nvPr/>
          </p:nvSpPr>
          <p:spPr bwMode="auto">
            <a:xfrm>
              <a:off x="9329694" y="5932241"/>
              <a:ext cx="2387" cy="2387"/>
            </a:xfrm>
            <a:custGeom>
              <a:avLst/>
              <a:gdLst>
                <a:gd name="T0" fmla="*/ 0 w 2"/>
                <a:gd name="T1" fmla="*/ 2 h 2"/>
                <a:gd name="T2" fmla="*/ 2 w 2"/>
                <a:gd name="T3" fmla="*/ 2 h 2"/>
                <a:gd name="T4" fmla="*/ 0 w 2"/>
                <a:gd name="T5" fmla="*/ 0 h 2"/>
                <a:gd name="T6" fmla="*/ 0 w 2"/>
                <a:gd name="T7" fmla="*/ 2 h 2"/>
              </a:gdLst>
              <a:ahLst/>
              <a:cxnLst>
                <a:cxn ang="0">
                  <a:pos x="T0" y="T1"/>
                </a:cxn>
                <a:cxn ang="0">
                  <a:pos x="T2" y="T3"/>
                </a:cxn>
                <a:cxn ang="0">
                  <a:pos x="T4" y="T5"/>
                </a:cxn>
                <a:cxn ang="0">
                  <a:pos x="T6" y="T7"/>
                </a:cxn>
              </a:cxnLst>
              <a:rect l="0" t="0" r="r" b="b"/>
              <a:pathLst>
                <a:path w="2" h="2">
                  <a:moveTo>
                    <a:pt x="0" y="2"/>
                  </a:moveTo>
                  <a:lnTo>
                    <a:pt x="2" y="2"/>
                  </a:lnTo>
                  <a:lnTo>
                    <a:pt x="0" y="0"/>
                  </a:lnTo>
                  <a:lnTo>
                    <a:pt x="0" y="2"/>
                  </a:lnTo>
                  <a:close/>
                </a:path>
              </a:pathLst>
            </a:custGeom>
            <a:solidFill>
              <a:schemeClr val="accent1"/>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341" name="Freeform 1038"/>
            <p:cNvSpPr>
              <a:spLocks/>
            </p:cNvSpPr>
            <p:nvPr/>
          </p:nvSpPr>
          <p:spPr bwMode="auto">
            <a:xfrm>
              <a:off x="9298658" y="5952534"/>
              <a:ext cx="8356" cy="10744"/>
            </a:xfrm>
            <a:custGeom>
              <a:avLst/>
              <a:gdLst>
                <a:gd name="T0" fmla="*/ 2 w 7"/>
                <a:gd name="T1" fmla="*/ 0 h 9"/>
                <a:gd name="T2" fmla="*/ 2 w 7"/>
                <a:gd name="T3" fmla="*/ 4 h 9"/>
                <a:gd name="T4" fmla="*/ 0 w 7"/>
                <a:gd name="T5" fmla="*/ 9 h 9"/>
                <a:gd name="T6" fmla="*/ 2 w 7"/>
                <a:gd name="T7" fmla="*/ 9 h 9"/>
                <a:gd name="T8" fmla="*/ 4 w 7"/>
                <a:gd name="T9" fmla="*/ 4 h 9"/>
                <a:gd name="T10" fmla="*/ 7 w 7"/>
                <a:gd name="T11" fmla="*/ 2 h 9"/>
                <a:gd name="T12" fmla="*/ 4 w 7"/>
                <a:gd name="T13" fmla="*/ 0 h 9"/>
                <a:gd name="T14" fmla="*/ 2 w 7"/>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9">
                  <a:moveTo>
                    <a:pt x="2" y="0"/>
                  </a:moveTo>
                  <a:lnTo>
                    <a:pt x="2" y="4"/>
                  </a:lnTo>
                  <a:lnTo>
                    <a:pt x="0" y="9"/>
                  </a:lnTo>
                  <a:lnTo>
                    <a:pt x="2" y="9"/>
                  </a:lnTo>
                  <a:lnTo>
                    <a:pt x="4" y="4"/>
                  </a:lnTo>
                  <a:lnTo>
                    <a:pt x="7" y="2"/>
                  </a:lnTo>
                  <a:lnTo>
                    <a:pt x="4" y="0"/>
                  </a:lnTo>
                  <a:lnTo>
                    <a:pt x="2" y="0"/>
                  </a:lnTo>
                  <a:close/>
                </a:path>
              </a:pathLst>
            </a:custGeom>
            <a:solidFill>
              <a:schemeClr val="accent1"/>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342" name="Freeform 1039"/>
            <p:cNvSpPr>
              <a:spLocks/>
            </p:cNvSpPr>
            <p:nvPr/>
          </p:nvSpPr>
          <p:spPr bwMode="auto">
            <a:xfrm>
              <a:off x="9125574" y="5652918"/>
              <a:ext cx="37005" cy="14324"/>
            </a:xfrm>
            <a:custGeom>
              <a:avLst/>
              <a:gdLst>
                <a:gd name="T0" fmla="*/ 26 w 31"/>
                <a:gd name="T1" fmla="*/ 7 h 12"/>
                <a:gd name="T2" fmla="*/ 24 w 31"/>
                <a:gd name="T3" fmla="*/ 7 h 12"/>
                <a:gd name="T4" fmla="*/ 24 w 31"/>
                <a:gd name="T5" fmla="*/ 4 h 12"/>
                <a:gd name="T6" fmla="*/ 22 w 31"/>
                <a:gd name="T7" fmla="*/ 4 h 12"/>
                <a:gd name="T8" fmla="*/ 22 w 31"/>
                <a:gd name="T9" fmla="*/ 2 h 12"/>
                <a:gd name="T10" fmla="*/ 22 w 31"/>
                <a:gd name="T11" fmla="*/ 0 h 12"/>
                <a:gd name="T12" fmla="*/ 19 w 31"/>
                <a:gd name="T13" fmla="*/ 0 h 12"/>
                <a:gd name="T14" fmla="*/ 15 w 31"/>
                <a:gd name="T15" fmla="*/ 0 h 12"/>
                <a:gd name="T16" fmla="*/ 5 w 31"/>
                <a:gd name="T17" fmla="*/ 4 h 12"/>
                <a:gd name="T18" fmla="*/ 0 w 31"/>
                <a:gd name="T19" fmla="*/ 7 h 12"/>
                <a:gd name="T20" fmla="*/ 0 w 31"/>
                <a:gd name="T21" fmla="*/ 9 h 12"/>
                <a:gd name="T22" fmla="*/ 3 w 31"/>
                <a:gd name="T23" fmla="*/ 9 h 12"/>
                <a:gd name="T24" fmla="*/ 8 w 31"/>
                <a:gd name="T25" fmla="*/ 12 h 12"/>
                <a:gd name="T26" fmla="*/ 8 w 31"/>
                <a:gd name="T27" fmla="*/ 9 h 12"/>
                <a:gd name="T28" fmla="*/ 12 w 31"/>
                <a:gd name="T29" fmla="*/ 12 h 12"/>
                <a:gd name="T30" fmla="*/ 15 w 31"/>
                <a:gd name="T31" fmla="*/ 9 h 12"/>
                <a:gd name="T32" fmla="*/ 17 w 31"/>
                <a:gd name="T33" fmla="*/ 12 h 12"/>
                <a:gd name="T34" fmla="*/ 19 w 31"/>
                <a:gd name="T35" fmla="*/ 12 h 12"/>
                <a:gd name="T36" fmla="*/ 19 w 31"/>
                <a:gd name="T37" fmla="*/ 12 h 12"/>
                <a:gd name="T38" fmla="*/ 22 w 31"/>
                <a:gd name="T39" fmla="*/ 12 h 12"/>
                <a:gd name="T40" fmla="*/ 22 w 31"/>
                <a:gd name="T41" fmla="*/ 9 h 12"/>
                <a:gd name="T42" fmla="*/ 29 w 31"/>
                <a:gd name="T43" fmla="*/ 9 h 12"/>
                <a:gd name="T44" fmla="*/ 31 w 31"/>
                <a:gd name="T45" fmla="*/ 7 h 12"/>
                <a:gd name="T46" fmla="*/ 29 w 31"/>
                <a:gd name="T47" fmla="*/ 7 h 12"/>
                <a:gd name="T48" fmla="*/ 26 w 31"/>
                <a:gd name="T49" fmla="*/ 7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1" h="12">
                  <a:moveTo>
                    <a:pt x="26" y="7"/>
                  </a:moveTo>
                  <a:lnTo>
                    <a:pt x="24" y="7"/>
                  </a:lnTo>
                  <a:lnTo>
                    <a:pt x="24" y="4"/>
                  </a:lnTo>
                  <a:lnTo>
                    <a:pt x="22" y="4"/>
                  </a:lnTo>
                  <a:lnTo>
                    <a:pt x="22" y="2"/>
                  </a:lnTo>
                  <a:lnTo>
                    <a:pt x="22" y="0"/>
                  </a:lnTo>
                  <a:lnTo>
                    <a:pt x="19" y="0"/>
                  </a:lnTo>
                  <a:lnTo>
                    <a:pt x="15" y="0"/>
                  </a:lnTo>
                  <a:lnTo>
                    <a:pt x="5" y="4"/>
                  </a:lnTo>
                  <a:lnTo>
                    <a:pt x="0" y="7"/>
                  </a:lnTo>
                  <a:lnTo>
                    <a:pt x="0" y="9"/>
                  </a:lnTo>
                  <a:lnTo>
                    <a:pt x="3" y="9"/>
                  </a:lnTo>
                  <a:lnTo>
                    <a:pt x="8" y="12"/>
                  </a:lnTo>
                  <a:lnTo>
                    <a:pt x="8" y="9"/>
                  </a:lnTo>
                  <a:lnTo>
                    <a:pt x="12" y="12"/>
                  </a:lnTo>
                  <a:lnTo>
                    <a:pt x="15" y="9"/>
                  </a:lnTo>
                  <a:lnTo>
                    <a:pt x="17" y="12"/>
                  </a:lnTo>
                  <a:lnTo>
                    <a:pt x="19" y="12"/>
                  </a:lnTo>
                  <a:lnTo>
                    <a:pt x="19" y="12"/>
                  </a:lnTo>
                  <a:lnTo>
                    <a:pt x="22" y="12"/>
                  </a:lnTo>
                  <a:lnTo>
                    <a:pt x="22" y="9"/>
                  </a:lnTo>
                  <a:lnTo>
                    <a:pt x="29" y="9"/>
                  </a:lnTo>
                  <a:lnTo>
                    <a:pt x="31" y="7"/>
                  </a:lnTo>
                  <a:lnTo>
                    <a:pt x="29" y="7"/>
                  </a:lnTo>
                  <a:lnTo>
                    <a:pt x="26" y="7"/>
                  </a:lnTo>
                  <a:close/>
                </a:path>
              </a:pathLst>
            </a:custGeom>
            <a:solidFill>
              <a:schemeClr val="accent1"/>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343" name="Freeform 1040"/>
            <p:cNvSpPr>
              <a:spLocks/>
            </p:cNvSpPr>
            <p:nvPr/>
          </p:nvSpPr>
          <p:spPr bwMode="auto">
            <a:xfrm>
              <a:off x="9261654" y="5849877"/>
              <a:ext cx="93107" cy="119369"/>
            </a:xfrm>
            <a:custGeom>
              <a:avLst/>
              <a:gdLst>
                <a:gd name="T0" fmla="*/ 29 w 33"/>
                <a:gd name="T1" fmla="*/ 6 h 42"/>
                <a:gd name="T2" fmla="*/ 28 w 33"/>
                <a:gd name="T3" fmla="*/ 5 h 42"/>
                <a:gd name="T4" fmla="*/ 26 w 33"/>
                <a:gd name="T5" fmla="*/ 7 h 42"/>
                <a:gd name="T6" fmla="*/ 20 w 33"/>
                <a:gd name="T7" fmla="*/ 7 h 42"/>
                <a:gd name="T8" fmla="*/ 18 w 33"/>
                <a:gd name="T9" fmla="*/ 7 h 42"/>
                <a:gd name="T10" fmla="*/ 16 w 33"/>
                <a:gd name="T11" fmla="*/ 8 h 42"/>
                <a:gd name="T12" fmla="*/ 12 w 33"/>
                <a:gd name="T13" fmla="*/ 5 h 42"/>
                <a:gd name="T14" fmla="*/ 9 w 33"/>
                <a:gd name="T15" fmla="*/ 1 h 42"/>
                <a:gd name="T16" fmla="*/ 8 w 33"/>
                <a:gd name="T17" fmla="*/ 3 h 42"/>
                <a:gd name="T18" fmla="*/ 5 w 33"/>
                <a:gd name="T19" fmla="*/ 1 h 42"/>
                <a:gd name="T20" fmla="*/ 3 w 33"/>
                <a:gd name="T21" fmla="*/ 0 h 42"/>
                <a:gd name="T22" fmla="*/ 2 w 33"/>
                <a:gd name="T23" fmla="*/ 3 h 42"/>
                <a:gd name="T24" fmla="*/ 2 w 33"/>
                <a:gd name="T25" fmla="*/ 8 h 42"/>
                <a:gd name="T26" fmla="*/ 2 w 33"/>
                <a:gd name="T27" fmla="*/ 14 h 42"/>
                <a:gd name="T28" fmla="*/ 2 w 33"/>
                <a:gd name="T29" fmla="*/ 19 h 42"/>
                <a:gd name="T30" fmla="*/ 3 w 33"/>
                <a:gd name="T31" fmla="*/ 21 h 42"/>
                <a:gd name="T32" fmla="*/ 3 w 33"/>
                <a:gd name="T33" fmla="*/ 22 h 42"/>
                <a:gd name="T34" fmla="*/ 0 w 33"/>
                <a:gd name="T35" fmla="*/ 22 h 42"/>
                <a:gd name="T36" fmla="*/ 2 w 33"/>
                <a:gd name="T37" fmla="*/ 26 h 42"/>
                <a:gd name="T38" fmla="*/ 1 w 33"/>
                <a:gd name="T39" fmla="*/ 32 h 42"/>
                <a:gd name="T40" fmla="*/ 2 w 33"/>
                <a:gd name="T41" fmla="*/ 34 h 42"/>
                <a:gd name="T42" fmla="*/ 4 w 33"/>
                <a:gd name="T43" fmla="*/ 36 h 42"/>
                <a:gd name="T44" fmla="*/ 3 w 33"/>
                <a:gd name="T45" fmla="*/ 39 h 42"/>
                <a:gd name="T46" fmla="*/ 5 w 33"/>
                <a:gd name="T47" fmla="*/ 39 h 42"/>
                <a:gd name="T48" fmla="*/ 8 w 33"/>
                <a:gd name="T49" fmla="*/ 39 h 42"/>
                <a:gd name="T50" fmla="*/ 9 w 33"/>
                <a:gd name="T51" fmla="*/ 42 h 42"/>
                <a:gd name="T52" fmla="*/ 12 w 33"/>
                <a:gd name="T53" fmla="*/ 39 h 42"/>
                <a:gd name="T54" fmla="*/ 13 w 33"/>
                <a:gd name="T55" fmla="*/ 35 h 42"/>
                <a:gd name="T56" fmla="*/ 14 w 33"/>
                <a:gd name="T57" fmla="*/ 35 h 42"/>
                <a:gd name="T58" fmla="*/ 17 w 33"/>
                <a:gd name="T59" fmla="*/ 32 h 42"/>
                <a:gd name="T60" fmla="*/ 18 w 33"/>
                <a:gd name="T61" fmla="*/ 34 h 42"/>
                <a:gd name="T62" fmla="*/ 20 w 33"/>
                <a:gd name="T63" fmla="*/ 32 h 42"/>
                <a:gd name="T64" fmla="*/ 21 w 33"/>
                <a:gd name="T65" fmla="*/ 35 h 42"/>
                <a:gd name="T66" fmla="*/ 19 w 33"/>
                <a:gd name="T67" fmla="*/ 36 h 42"/>
                <a:gd name="T68" fmla="*/ 21 w 33"/>
                <a:gd name="T69" fmla="*/ 36 h 42"/>
                <a:gd name="T70" fmla="*/ 23 w 33"/>
                <a:gd name="T71" fmla="*/ 32 h 42"/>
                <a:gd name="T72" fmla="*/ 23 w 33"/>
                <a:gd name="T73" fmla="*/ 30 h 42"/>
                <a:gd name="T74" fmla="*/ 24 w 33"/>
                <a:gd name="T75" fmla="*/ 28 h 42"/>
                <a:gd name="T76" fmla="*/ 25 w 33"/>
                <a:gd name="T77" fmla="*/ 23 h 42"/>
                <a:gd name="T78" fmla="*/ 27 w 33"/>
                <a:gd name="T79" fmla="*/ 21 h 42"/>
                <a:gd name="T80" fmla="*/ 28 w 33"/>
                <a:gd name="T81" fmla="*/ 25 h 42"/>
                <a:gd name="T82" fmla="*/ 29 w 33"/>
                <a:gd name="T83" fmla="*/ 21 h 42"/>
                <a:gd name="T84" fmla="*/ 29 w 33"/>
                <a:gd name="T85" fmla="*/ 18 h 42"/>
                <a:gd name="T86" fmla="*/ 30 w 33"/>
                <a:gd name="T87" fmla="*/ 13 h 42"/>
                <a:gd name="T88" fmla="*/ 32 w 33"/>
                <a:gd name="T89" fmla="*/ 7 h 42"/>
                <a:gd name="T90" fmla="*/ 31 w 33"/>
                <a:gd name="T91" fmla="*/ 4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3" h="42">
                  <a:moveTo>
                    <a:pt x="30" y="4"/>
                  </a:moveTo>
                  <a:cubicBezTo>
                    <a:pt x="29" y="6"/>
                    <a:pt x="29" y="6"/>
                    <a:pt x="29" y="6"/>
                  </a:cubicBezTo>
                  <a:cubicBezTo>
                    <a:pt x="29" y="5"/>
                    <a:pt x="29" y="5"/>
                    <a:pt x="29" y="5"/>
                  </a:cubicBezTo>
                  <a:cubicBezTo>
                    <a:pt x="28" y="5"/>
                    <a:pt x="28" y="5"/>
                    <a:pt x="28" y="5"/>
                  </a:cubicBezTo>
                  <a:cubicBezTo>
                    <a:pt x="27" y="6"/>
                    <a:pt x="27" y="6"/>
                    <a:pt x="27" y="6"/>
                  </a:cubicBezTo>
                  <a:cubicBezTo>
                    <a:pt x="26" y="7"/>
                    <a:pt x="26" y="7"/>
                    <a:pt x="26" y="7"/>
                  </a:cubicBezTo>
                  <a:cubicBezTo>
                    <a:pt x="21" y="6"/>
                    <a:pt x="21" y="6"/>
                    <a:pt x="21" y="6"/>
                  </a:cubicBezTo>
                  <a:cubicBezTo>
                    <a:pt x="20" y="7"/>
                    <a:pt x="20" y="7"/>
                    <a:pt x="20" y="7"/>
                  </a:cubicBezTo>
                  <a:cubicBezTo>
                    <a:pt x="20" y="9"/>
                    <a:pt x="20" y="9"/>
                    <a:pt x="20" y="9"/>
                  </a:cubicBezTo>
                  <a:cubicBezTo>
                    <a:pt x="18" y="7"/>
                    <a:pt x="18" y="7"/>
                    <a:pt x="18" y="7"/>
                  </a:cubicBezTo>
                  <a:cubicBezTo>
                    <a:pt x="17" y="8"/>
                    <a:pt x="17" y="8"/>
                    <a:pt x="17" y="8"/>
                  </a:cubicBezTo>
                  <a:cubicBezTo>
                    <a:pt x="16" y="8"/>
                    <a:pt x="16" y="8"/>
                    <a:pt x="16" y="8"/>
                  </a:cubicBezTo>
                  <a:cubicBezTo>
                    <a:pt x="14" y="7"/>
                    <a:pt x="14" y="7"/>
                    <a:pt x="14" y="7"/>
                  </a:cubicBezTo>
                  <a:cubicBezTo>
                    <a:pt x="12" y="5"/>
                    <a:pt x="12" y="5"/>
                    <a:pt x="12" y="5"/>
                  </a:cubicBezTo>
                  <a:cubicBezTo>
                    <a:pt x="9" y="3"/>
                    <a:pt x="9" y="3"/>
                    <a:pt x="9" y="3"/>
                  </a:cubicBezTo>
                  <a:cubicBezTo>
                    <a:pt x="9" y="1"/>
                    <a:pt x="9" y="1"/>
                    <a:pt x="9" y="1"/>
                  </a:cubicBezTo>
                  <a:cubicBezTo>
                    <a:pt x="8" y="2"/>
                    <a:pt x="8" y="2"/>
                    <a:pt x="8" y="2"/>
                  </a:cubicBezTo>
                  <a:cubicBezTo>
                    <a:pt x="8" y="3"/>
                    <a:pt x="8" y="3"/>
                    <a:pt x="8" y="3"/>
                  </a:cubicBezTo>
                  <a:cubicBezTo>
                    <a:pt x="6" y="2"/>
                    <a:pt x="6" y="2"/>
                    <a:pt x="6" y="2"/>
                  </a:cubicBezTo>
                  <a:cubicBezTo>
                    <a:pt x="5" y="1"/>
                    <a:pt x="5" y="1"/>
                    <a:pt x="5" y="1"/>
                  </a:cubicBezTo>
                  <a:cubicBezTo>
                    <a:pt x="3" y="0"/>
                    <a:pt x="3" y="0"/>
                    <a:pt x="3" y="0"/>
                  </a:cubicBezTo>
                  <a:cubicBezTo>
                    <a:pt x="3" y="0"/>
                    <a:pt x="3" y="0"/>
                    <a:pt x="3" y="0"/>
                  </a:cubicBezTo>
                  <a:cubicBezTo>
                    <a:pt x="2" y="2"/>
                    <a:pt x="2" y="2"/>
                    <a:pt x="2" y="2"/>
                  </a:cubicBezTo>
                  <a:cubicBezTo>
                    <a:pt x="2" y="3"/>
                    <a:pt x="2" y="3"/>
                    <a:pt x="2" y="3"/>
                  </a:cubicBezTo>
                  <a:cubicBezTo>
                    <a:pt x="2" y="5"/>
                    <a:pt x="2" y="5"/>
                    <a:pt x="2" y="5"/>
                  </a:cubicBezTo>
                  <a:cubicBezTo>
                    <a:pt x="2" y="8"/>
                    <a:pt x="2" y="8"/>
                    <a:pt x="2" y="8"/>
                  </a:cubicBezTo>
                  <a:cubicBezTo>
                    <a:pt x="2" y="10"/>
                    <a:pt x="2" y="10"/>
                    <a:pt x="2" y="10"/>
                  </a:cubicBezTo>
                  <a:cubicBezTo>
                    <a:pt x="2" y="14"/>
                    <a:pt x="2" y="14"/>
                    <a:pt x="2" y="14"/>
                  </a:cubicBezTo>
                  <a:cubicBezTo>
                    <a:pt x="2" y="17"/>
                    <a:pt x="2" y="17"/>
                    <a:pt x="2" y="17"/>
                  </a:cubicBezTo>
                  <a:cubicBezTo>
                    <a:pt x="2" y="19"/>
                    <a:pt x="2" y="19"/>
                    <a:pt x="2" y="19"/>
                  </a:cubicBezTo>
                  <a:cubicBezTo>
                    <a:pt x="3" y="20"/>
                    <a:pt x="3" y="20"/>
                    <a:pt x="3" y="20"/>
                  </a:cubicBezTo>
                  <a:cubicBezTo>
                    <a:pt x="3" y="21"/>
                    <a:pt x="3" y="21"/>
                    <a:pt x="3" y="21"/>
                  </a:cubicBezTo>
                  <a:cubicBezTo>
                    <a:pt x="4" y="23"/>
                    <a:pt x="4" y="23"/>
                    <a:pt x="4" y="23"/>
                  </a:cubicBezTo>
                  <a:cubicBezTo>
                    <a:pt x="3" y="22"/>
                    <a:pt x="3" y="22"/>
                    <a:pt x="3" y="22"/>
                  </a:cubicBezTo>
                  <a:cubicBezTo>
                    <a:pt x="1" y="21"/>
                    <a:pt x="1" y="21"/>
                    <a:pt x="1" y="21"/>
                  </a:cubicBezTo>
                  <a:cubicBezTo>
                    <a:pt x="0" y="22"/>
                    <a:pt x="0" y="22"/>
                    <a:pt x="0" y="22"/>
                  </a:cubicBezTo>
                  <a:cubicBezTo>
                    <a:pt x="1" y="25"/>
                    <a:pt x="1" y="25"/>
                    <a:pt x="1" y="25"/>
                  </a:cubicBezTo>
                  <a:cubicBezTo>
                    <a:pt x="2" y="26"/>
                    <a:pt x="2" y="26"/>
                    <a:pt x="2" y="26"/>
                  </a:cubicBezTo>
                  <a:cubicBezTo>
                    <a:pt x="1" y="27"/>
                    <a:pt x="1" y="27"/>
                    <a:pt x="1" y="27"/>
                  </a:cubicBezTo>
                  <a:cubicBezTo>
                    <a:pt x="1" y="32"/>
                    <a:pt x="1" y="32"/>
                    <a:pt x="1" y="32"/>
                  </a:cubicBezTo>
                  <a:cubicBezTo>
                    <a:pt x="2" y="33"/>
                    <a:pt x="2" y="33"/>
                    <a:pt x="2" y="33"/>
                  </a:cubicBezTo>
                  <a:cubicBezTo>
                    <a:pt x="2" y="34"/>
                    <a:pt x="2" y="34"/>
                    <a:pt x="2" y="34"/>
                  </a:cubicBezTo>
                  <a:cubicBezTo>
                    <a:pt x="2" y="36"/>
                    <a:pt x="2" y="36"/>
                    <a:pt x="2" y="36"/>
                  </a:cubicBezTo>
                  <a:cubicBezTo>
                    <a:pt x="4" y="36"/>
                    <a:pt x="4" y="36"/>
                    <a:pt x="4" y="36"/>
                  </a:cubicBezTo>
                  <a:cubicBezTo>
                    <a:pt x="3" y="37"/>
                    <a:pt x="3" y="37"/>
                    <a:pt x="3" y="37"/>
                  </a:cubicBezTo>
                  <a:cubicBezTo>
                    <a:pt x="3" y="39"/>
                    <a:pt x="3" y="39"/>
                    <a:pt x="3" y="39"/>
                  </a:cubicBezTo>
                  <a:cubicBezTo>
                    <a:pt x="3" y="39"/>
                    <a:pt x="4" y="40"/>
                    <a:pt x="4" y="40"/>
                  </a:cubicBezTo>
                  <a:cubicBezTo>
                    <a:pt x="5" y="39"/>
                    <a:pt x="5" y="39"/>
                    <a:pt x="5" y="39"/>
                  </a:cubicBezTo>
                  <a:cubicBezTo>
                    <a:pt x="6" y="40"/>
                    <a:pt x="6" y="40"/>
                    <a:pt x="6" y="40"/>
                  </a:cubicBezTo>
                  <a:cubicBezTo>
                    <a:pt x="8" y="39"/>
                    <a:pt x="8" y="39"/>
                    <a:pt x="8" y="39"/>
                  </a:cubicBezTo>
                  <a:cubicBezTo>
                    <a:pt x="8" y="40"/>
                    <a:pt x="8" y="40"/>
                    <a:pt x="8" y="40"/>
                  </a:cubicBezTo>
                  <a:cubicBezTo>
                    <a:pt x="9" y="42"/>
                    <a:pt x="9" y="42"/>
                    <a:pt x="9" y="42"/>
                  </a:cubicBezTo>
                  <a:cubicBezTo>
                    <a:pt x="10" y="42"/>
                    <a:pt x="10" y="42"/>
                    <a:pt x="10" y="42"/>
                  </a:cubicBezTo>
                  <a:cubicBezTo>
                    <a:pt x="12" y="39"/>
                    <a:pt x="12" y="39"/>
                    <a:pt x="12" y="39"/>
                  </a:cubicBezTo>
                  <a:cubicBezTo>
                    <a:pt x="12" y="38"/>
                    <a:pt x="12" y="38"/>
                    <a:pt x="12" y="38"/>
                  </a:cubicBezTo>
                  <a:cubicBezTo>
                    <a:pt x="13" y="35"/>
                    <a:pt x="13" y="35"/>
                    <a:pt x="13" y="35"/>
                  </a:cubicBezTo>
                  <a:cubicBezTo>
                    <a:pt x="14" y="36"/>
                    <a:pt x="14" y="36"/>
                    <a:pt x="14" y="36"/>
                  </a:cubicBezTo>
                  <a:cubicBezTo>
                    <a:pt x="14" y="35"/>
                    <a:pt x="14" y="35"/>
                    <a:pt x="14" y="35"/>
                  </a:cubicBezTo>
                  <a:cubicBezTo>
                    <a:pt x="16" y="34"/>
                    <a:pt x="16" y="34"/>
                    <a:pt x="16" y="34"/>
                  </a:cubicBezTo>
                  <a:cubicBezTo>
                    <a:pt x="17" y="32"/>
                    <a:pt x="17" y="32"/>
                    <a:pt x="17" y="32"/>
                  </a:cubicBezTo>
                  <a:cubicBezTo>
                    <a:pt x="17" y="34"/>
                    <a:pt x="17" y="34"/>
                    <a:pt x="17" y="34"/>
                  </a:cubicBezTo>
                  <a:cubicBezTo>
                    <a:pt x="18" y="34"/>
                    <a:pt x="18" y="34"/>
                    <a:pt x="18" y="34"/>
                  </a:cubicBezTo>
                  <a:cubicBezTo>
                    <a:pt x="18" y="33"/>
                    <a:pt x="18" y="33"/>
                    <a:pt x="18" y="33"/>
                  </a:cubicBezTo>
                  <a:cubicBezTo>
                    <a:pt x="20" y="32"/>
                    <a:pt x="20" y="32"/>
                    <a:pt x="20" y="32"/>
                  </a:cubicBezTo>
                  <a:cubicBezTo>
                    <a:pt x="21" y="33"/>
                    <a:pt x="21" y="33"/>
                    <a:pt x="21" y="33"/>
                  </a:cubicBezTo>
                  <a:cubicBezTo>
                    <a:pt x="21" y="35"/>
                    <a:pt x="21" y="35"/>
                    <a:pt x="21" y="35"/>
                  </a:cubicBezTo>
                  <a:cubicBezTo>
                    <a:pt x="19" y="34"/>
                    <a:pt x="19" y="34"/>
                    <a:pt x="19" y="34"/>
                  </a:cubicBezTo>
                  <a:cubicBezTo>
                    <a:pt x="19" y="36"/>
                    <a:pt x="19" y="36"/>
                    <a:pt x="19" y="36"/>
                  </a:cubicBezTo>
                  <a:cubicBezTo>
                    <a:pt x="21" y="36"/>
                    <a:pt x="21" y="36"/>
                    <a:pt x="21" y="36"/>
                  </a:cubicBezTo>
                  <a:cubicBezTo>
                    <a:pt x="21" y="36"/>
                    <a:pt x="21" y="36"/>
                    <a:pt x="21" y="36"/>
                  </a:cubicBezTo>
                  <a:cubicBezTo>
                    <a:pt x="23" y="33"/>
                    <a:pt x="23" y="33"/>
                    <a:pt x="23" y="33"/>
                  </a:cubicBezTo>
                  <a:cubicBezTo>
                    <a:pt x="23" y="32"/>
                    <a:pt x="23" y="32"/>
                    <a:pt x="23" y="32"/>
                  </a:cubicBezTo>
                  <a:cubicBezTo>
                    <a:pt x="22" y="31"/>
                    <a:pt x="22" y="31"/>
                    <a:pt x="22" y="31"/>
                  </a:cubicBezTo>
                  <a:cubicBezTo>
                    <a:pt x="23" y="30"/>
                    <a:pt x="23" y="30"/>
                    <a:pt x="23" y="30"/>
                  </a:cubicBezTo>
                  <a:cubicBezTo>
                    <a:pt x="23" y="28"/>
                    <a:pt x="23" y="28"/>
                    <a:pt x="23" y="28"/>
                  </a:cubicBezTo>
                  <a:cubicBezTo>
                    <a:pt x="24" y="28"/>
                    <a:pt x="24" y="28"/>
                    <a:pt x="24" y="28"/>
                  </a:cubicBezTo>
                  <a:cubicBezTo>
                    <a:pt x="25" y="27"/>
                    <a:pt x="25" y="27"/>
                    <a:pt x="25" y="27"/>
                  </a:cubicBezTo>
                  <a:cubicBezTo>
                    <a:pt x="25" y="23"/>
                    <a:pt x="25" y="23"/>
                    <a:pt x="25" y="23"/>
                  </a:cubicBezTo>
                  <a:cubicBezTo>
                    <a:pt x="26" y="23"/>
                    <a:pt x="26" y="23"/>
                    <a:pt x="26" y="23"/>
                  </a:cubicBezTo>
                  <a:cubicBezTo>
                    <a:pt x="27" y="21"/>
                    <a:pt x="27" y="21"/>
                    <a:pt x="27" y="21"/>
                  </a:cubicBezTo>
                  <a:cubicBezTo>
                    <a:pt x="28" y="23"/>
                    <a:pt x="28" y="23"/>
                    <a:pt x="28" y="23"/>
                  </a:cubicBezTo>
                  <a:cubicBezTo>
                    <a:pt x="28" y="25"/>
                    <a:pt x="28" y="25"/>
                    <a:pt x="28" y="25"/>
                  </a:cubicBezTo>
                  <a:cubicBezTo>
                    <a:pt x="29" y="23"/>
                    <a:pt x="29" y="23"/>
                    <a:pt x="29" y="23"/>
                  </a:cubicBezTo>
                  <a:cubicBezTo>
                    <a:pt x="29" y="21"/>
                    <a:pt x="29" y="21"/>
                    <a:pt x="29" y="21"/>
                  </a:cubicBezTo>
                  <a:cubicBezTo>
                    <a:pt x="29" y="20"/>
                    <a:pt x="29" y="20"/>
                    <a:pt x="29" y="20"/>
                  </a:cubicBezTo>
                  <a:cubicBezTo>
                    <a:pt x="29" y="18"/>
                    <a:pt x="29" y="18"/>
                    <a:pt x="29" y="18"/>
                  </a:cubicBezTo>
                  <a:cubicBezTo>
                    <a:pt x="30" y="16"/>
                    <a:pt x="30" y="16"/>
                    <a:pt x="30" y="16"/>
                  </a:cubicBezTo>
                  <a:cubicBezTo>
                    <a:pt x="30" y="13"/>
                    <a:pt x="30" y="13"/>
                    <a:pt x="30" y="13"/>
                  </a:cubicBezTo>
                  <a:cubicBezTo>
                    <a:pt x="32" y="11"/>
                    <a:pt x="32" y="11"/>
                    <a:pt x="32" y="11"/>
                  </a:cubicBezTo>
                  <a:cubicBezTo>
                    <a:pt x="32" y="7"/>
                    <a:pt x="32" y="7"/>
                    <a:pt x="32" y="7"/>
                  </a:cubicBezTo>
                  <a:cubicBezTo>
                    <a:pt x="33" y="5"/>
                    <a:pt x="33" y="5"/>
                    <a:pt x="33" y="5"/>
                  </a:cubicBezTo>
                  <a:cubicBezTo>
                    <a:pt x="31" y="4"/>
                    <a:pt x="31" y="4"/>
                    <a:pt x="31" y="4"/>
                  </a:cubicBezTo>
                  <a:lnTo>
                    <a:pt x="30" y="4"/>
                  </a:lnTo>
                  <a:close/>
                </a:path>
              </a:pathLst>
            </a:custGeom>
            <a:solidFill>
              <a:schemeClr val="accent1"/>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344" name="Freeform 1041"/>
            <p:cNvSpPr>
              <a:spLocks/>
            </p:cNvSpPr>
            <p:nvPr/>
          </p:nvSpPr>
          <p:spPr bwMode="auto">
            <a:xfrm>
              <a:off x="9950411" y="5932241"/>
              <a:ext cx="2387" cy="2387"/>
            </a:xfrm>
            <a:custGeom>
              <a:avLst/>
              <a:gdLst>
                <a:gd name="T0" fmla="*/ 2 w 2"/>
                <a:gd name="T1" fmla="*/ 0 h 2"/>
                <a:gd name="T2" fmla="*/ 2 w 2"/>
                <a:gd name="T3" fmla="*/ 0 h 2"/>
                <a:gd name="T4" fmla="*/ 0 w 2"/>
                <a:gd name="T5" fmla="*/ 2 h 2"/>
                <a:gd name="T6" fmla="*/ 2 w 2"/>
                <a:gd name="T7" fmla="*/ 2 h 2"/>
                <a:gd name="T8" fmla="*/ 2 w 2"/>
                <a:gd name="T9" fmla="*/ 0 h 2"/>
              </a:gdLst>
              <a:ahLst/>
              <a:cxnLst>
                <a:cxn ang="0">
                  <a:pos x="T0" y="T1"/>
                </a:cxn>
                <a:cxn ang="0">
                  <a:pos x="T2" y="T3"/>
                </a:cxn>
                <a:cxn ang="0">
                  <a:pos x="T4" y="T5"/>
                </a:cxn>
                <a:cxn ang="0">
                  <a:pos x="T6" y="T7"/>
                </a:cxn>
                <a:cxn ang="0">
                  <a:pos x="T8" y="T9"/>
                </a:cxn>
              </a:cxnLst>
              <a:rect l="0" t="0" r="r" b="b"/>
              <a:pathLst>
                <a:path w="2" h="2">
                  <a:moveTo>
                    <a:pt x="2" y="0"/>
                  </a:moveTo>
                  <a:lnTo>
                    <a:pt x="2" y="0"/>
                  </a:lnTo>
                  <a:lnTo>
                    <a:pt x="0" y="2"/>
                  </a:lnTo>
                  <a:lnTo>
                    <a:pt x="2" y="2"/>
                  </a:lnTo>
                  <a:lnTo>
                    <a:pt x="2" y="0"/>
                  </a:lnTo>
                  <a:close/>
                </a:path>
              </a:pathLst>
            </a:custGeom>
            <a:solidFill>
              <a:schemeClr val="accent1"/>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345" name="Freeform 1042"/>
            <p:cNvSpPr>
              <a:spLocks/>
            </p:cNvSpPr>
            <p:nvPr/>
          </p:nvSpPr>
          <p:spPr bwMode="auto">
            <a:xfrm>
              <a:off x="9948023" y="5932241"/>
              <a:ext cx="2387" cy="2387"/>
            </a:xfrm>
            <a:custGeom>
              <a:avLst/>
              <a:gdLst>
                <a:gd name="T0" fmla="*/ 2 w 2"/>
                <a:gd name="T1" fmla="*/ 0 h 2"/>
                <a:gd name="T2" fmla="*/ 2 w 2"/>
                <a:gd name="T3" fmla="*/ 0 h 2"/>
                <a:gd name="T4" fmla="*/ 0 w 2"/>
                <a:gd name="T5" fmla="*/ 2 h 2"/>
                <a:gd name="T6" fmla="*/ 2 w 2"/>
                <a:gd name="T7" fmla="*/ 2 h 2"/>
                <a:gd name="T8" fmla="*/ 2 w 2"/>
                <a:gd name="T9" fmla="*/ 0 h 2"/>
              </a:gdLst>
              <a:ahLst/>
              <a:cxnLst>
                <a:cxn ang="0">
                  <a:pos x="T0" y="T1"/>
                </a:cxn>
                <a:cxn ang="0">
                  <a:pos x="T2" y="T3"/>
                </a:cxn>
                <a:cxn ang="0">
                  <a:pos x="T4" y="T5"/>
                </a:cxn>
                <a:cxn ang="0">
                  <a:pos x="T6" y="T7"/>
                </a:cxn>
                <a:cxn ang="0">
                  <a:pos x="T8" y="T9"/>
                </a:cxn>
              </a:cxnLst>
              <a:rect l="0" t="0" r="r" b="b"/>
              <a:pathLst>
                <a:path w="2" h="2">
                  <a:moveTo>
                    <a:pt x="2" y="0"/>
                  </a:moveTo>
                  <a:lnTo>
                    <a:pt x="2" y="0"/>
                  </a:lnTo>
                  <a:lnTo>
                    <a:pt x="0" y="2"/>
                  </a:lnTo>
                  <a:lnTo>
                    <a:pt x="2" y="2"/>
                  </a:lnTo>
                  <a:lnTo>
                    <a:pt x="2" y="0"/>
                  </a:lnTo>
                  <a:close/>
                </a:path>
              </a:pathLst>
            </a:custGeom>
            <a:solidFill>
              <a:schemeClr val="accent1"/>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346" name="Freeform 1043"/>
            <p:cNvSpPr>
              <a:spLocks/>
            </p:cNvSpPr>
            <p:nvPr/>
          </p:nvSpPr>
          <p:spPr bwMode="auto">
            <a:xfrm>
              <a:off x="9950411" y="5920304"/>
              <a:ext cx="8356" cy="9549"/>
            </a:xfrm>
            <a:custGeom>
              <a:avLst/>
              <a:gdLst>
                <a:gd name="T0" fmla="*/ 7 w 7"/>
                <a:gd name="T1" fmla="*/ 3 h 8"/>
                <a:gd name="T2" fmla="*/ 7 w 7"/>
                <a:gd name="T3" fmla="*/ 3 h 8"/>
                <a:gd name="T4" fmla="*/ 5 w 7"/>
                <a:gd name="T5" fmla="*/ 0 h 8"/>
                <a:gd name="T6" fmla="*/ 2 w 7"/>
                <a:gd name="T7" fmla="*/ 5 h 8"/>
                <a:gd name="T8" fmla="*/ 2 w 7"/>
                <a:gd name="T9" fmla="*/ 8 h 8"/>
                <a:gd name="T10" fmla="*/ 0 w 7"/>
                <a:gd name="T11" fmla="*/ 8 h 8"/>
                <a:gd name="T12" fmla="*/ 2 w 7"/>
                <a:gd name="T13" fmla="*/ 8 h 8"/>
                <a:gd name="T14" fmla="*/ 5 w 7"/>
                <a:gd name="T15" fmla="*/ 5 h 8"/>
                <a:gd name="T16" fmla="*/ 7 w 7"/>
                <a:gd name="T17" fmla="*/ 3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8">
                  <a:moveTo>
                    <a:pt x="7" y="3"/>
                  </a:moveTo>
                  <a:lnTo>
                    <a:pt x="7" y="3"/>
                  </a:lnTo>
                  <a:lnTo>
                    <a:pt x="5" y="0"/>
                  </a:lnTo>
                  <a:lnTo>
                    <a:pt x="2" y="5"/>
                  </a:lnTo>
                  <a:lnTo>
                    <a:pt x="2" y="8"/>
                  </a:lnTo>
                  <a:lnTo>
                    <a:pt x="0" y="8"/>
                  </a:lnTo>
                  <a:lnTo>
                    <a:pt x="2" y="8"/>
                  </a:lnTo>
                  <a:lnTo>
                    <a:pt x="5" y="5"/>
                  </a:lnTo>
                  <a:lnTo>
                    <a:pt x="7" y="3"/>
                  </a:lnTo>
                  <a:close/>
                </a:path>
              </a:pathLst>
            </a:custGeom>
            <a:solidFill>
              <a:schemeClr val="accent1"/>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347" name="Freeform 1044"/>
            <p:cNvSpPr>
              <a:spLocks/>
            </p:cNvSpPr>
            <p:nvPr/>
          </p:nvSpPr>
          <p:spPr bwMode="auto">
            <a:xfrm>
              <a:off x="10037550" y="5754382"/>
              <a:ext cx="0" cy="2387"/>
            </a:xfrm>
            <a:custGeom>
              <a:avLst/>
              <a:gdLst>
                <a:gd name="T0" fmla="*/ 0 h 2"/>
                <a:gd name="T1" fmla="*/ 0 h 2"/>
                <a:gd name="T2" fmla="*/ 2 h 2"/>
                <a:gd name="T3" fmla="*/ 0 h 2"/>
              </a:gdLst>
              <a:ahLst/>
              <a:cxnLst>
                <a:cxn ang="0">
                  <a:pos x="0" y="T0"/>
                </a:cxn>
                <a:cxn ang="0">
                  <a:pos x="0" y="T1"/>
                </a:cxn>
                <a:cxn ang="0">
                  <a:pos x="0" y="T2"/>
                </a:cxn>
                <a:cxn ang="0">
                  <a:pos x="0" y="T3"/>
                </a:cxn>
              </a:cxnLst>
              <a:rect l="0" t="0" r="r" b="b"/>
              <a:pathLst>
                <a:path h="2">
                  <a:moveTo>
                    <a:pt x="0" y="0"/>
                  </a:moveTo>
                  <a:lnTo>
                    <a:pt x="0" y="0"/>
                  </a:lnTo>
                  <a:lnTo>
                    <a:pt x="0" y="2"/>
                  </a:lnTo>
                  <a:lnTo>
                    <a:pt x="0" y="0"/>
                  </a:lnTo>
                  <a:close/>
                </a:path>
              </a:pathLst>
            </a:custGeom>
            <a:solidFill>
              <a:schemeClr val="accent1"/>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348" name="Freeform 1045"/>
            <p:cNvSpPr>
              <a:spLocks/>
            </p:cNvSpPr>
            <p:nvPr/>
          </p:nvSpPr>
          <p:spPr bwMode="auto">
            <a:xfrm>
              <a:off x="10043518" y="5748413"/>
              <a:ext cx="5969" cy="8356"/>
            </a:xfrm>
            <a:custGeom>
              <a:avLst/>
              <a:gdLst>
                <a:gd name="T0" fmla="*/ 2 w 5"/>
                <a:gd name="T1" fmla="*/ 7 h 7"/>
                <a:gd name="T2" fmla="*/ 2 w 5"/>
                <a:gd name="T3" fmla="*/ 5 h 7"/>
                <a:gd name="T4" fmla="*/ 5 w 5"/>
                <a:gd name="T5" fmla="*/ 5 h 7"/>
                <a:gd name="T6" fmla="*/ 2 w 5"/>
                <a:gd name="T7" fmla="*/ 3 h 7"/>
                <a:gd name="T8" fmla="*/ 2 w 5"/>
                <a:gd name="T9" fmla="*/ 0 h 7"/>
                <a:gd name="T10" fmla="*/ 0 w 5"/>
                <a:gd name="T11" fmla="*/ 5 h 7"/>
                <a:gd name="T12" fmla="*/ 2 w 5"/>
                <a:gd name="T13" fmla="*/ 7 h 7"/>
                <a:gd name="T14" fmla="*/ 2 w 5"/>
                <a:gd name="T15" fmla="*/ 7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7">
                  <a:moveTo>
                    <a:pt x="2" y="7"/>
                  </a:moveTo>
                  <a:lnTo>
                    <a:pt x="2" y="5"/>
                  </a:lnTo>
                  <a:lnTo>
                    <a:pt x="5" y="5"/>
                  </a:lnTo>
                  <a:lnTo>
                    <a:pt x="2" y="3"/>
                  </a:lnTo>
                  <a:lnTo>
                    <a:pt x="2" y="0"/>
                  </a:lnTo>
                  <a:lnTo>
                    <a:pt x="0" y="5"/>
                  </a:lnTo>
                  <a:lnTo>
                    <a:pt x="2" y="7"/>
                  </a:lnTo>
                  <a:lnTo>
                    <a:pt x="2" y="7"/>
                  </a:lnTo>
                  <a:close/>
                </a:path>
              </a:pathLst>
            </a:custGeom>
            <a:solidFill>
              <a:schemeClr val="accent1"/>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349" name="Freeform 1046"/>
            <p:cNvSpPr>
              <a:spLocks/>
            </p:cNvSpPr>
            <p:nvPr/>
          </p:nvSpPr>
          <p:spPr bwMode="auto">
            <a:xfrm>
              <a:off x="9718835" y="6101744"/>
              <a:ext cx="5969" cy="5969"/>
            </a:xfrm>
            <a:custGeom>
              <a:avLst/>
              <a:gdLst>
                <a:gd name="T0" fmla="*/ 2 w 5"/>
                <a:gd name="T1" fmla="*/ 5 h 5"/>
                <a:gd name="T2" fmla="*/ 5 w 5"/>
                <a:gd name="T3" fmla="*/ 2 h 5"/>
                <a:gd name="T4" fmla="*/ 5 w 5"/>
                <a:gd name="T5" fmla="*/ 0 h 5"/>
                <a:gd name="T6" fmla="*/ 0 w 5"/>
                <a:gd name="T7" fmla="*/ 0 h 5"/>
                <a:gd name="T8" fmla="*/ 0 w 5"/>
                <a:gd name="T9" fmla="*/ 2 h 5"/>
                <a:gd name="T10" fmla="*/ 0 w 5"/>
                <a:gd name="T11" fmla="*/ 2 h 5"/>
                <a:gd name="T12" fmla="*/ 2 w 5"/>
                <a:gd name="T13" fmla="*/ 5 h 5"/>
              </a:gdLst>
              <a:ahLst/>
              <a:cxnLst>
                <a:cxn ang="0">
                  <a:pos x="T0" y="T1"/>
                </a:cxn>
                <a:cxn ang="0">
                  <a:pos x="T2" y="T3"/>
                </a:cxn>
                <a:cxn ang="0">
                  <a:pos x="T4" y="T5"/>
                </a:cxn>
                <a:cxn ang="0">
                  <a:pos x="T6" y="T7"/>
                </a:cxn>
                <a:cxn ang="0">
                  <a:pos x="T8" y="T9"/>
                </a:cxn>
                <a:cxn ang="0">
                  <a:pos x="T10" y="T11"/>
                </a:cxn>
                <a:cxn ang="0">
                  <a:pos x="T12" y="T13"/>
                </a:cxn>
              </a:cxnLst>
              <a:rect l="0" t="0" r="r" b="b"/>
              <a:pathLst>
                <a:path w="5" h="5">
                  <a:moveTo>
                    <a:pt x="2" y="5"/>
                  </a:moveTo>
                  <a:lnTo>
                    <a:pt x="5" y="2"/>
                  </a:lnTo>
                  <a:lnTo>
                    <a:pt x="5" y="0"/>
                  </a:lnTo>
                  <a:lnTo>
                    <a:pt x="0" y="0"/>
                  </a:lnTo>
                  <a:lnTo>
                    <a:pt x="0" y="2"/>
                  </a:lnTo>
                  <a:lnTo>
                    <a:pt x="0" y="2"/>
                  </a:lnTo>
                  <a:lnTo>
                    <a:pt x="2" y="5"/>
                  </a:lnTo>
                  <a:close/>
                </a:path>
              </a:pathLst>
            </a:custGeom>
            <a:solidFill>
              <a:schemeClr val="accent1"/>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350" name="Rectangle 1047"/>
            <p:cNvSpPr>
              <a:spLocks noChangeArrowheads="1"/>
            </p:cNvSpPr>
            <p:nvPr/>
          </p:nvSpPr>
          <p:spPr bwMode="auto">
            <a:xfrm>
              <a:off x="10032775" y="5777061"/>
              <a:ext cx="2387" cy="2387"/>
            </a:xfrm>
            <a:prstGeom prst="rect">
              <a:avLst/>
            </a:prstGeom>
            <a:solidFill>
              <a:schemeClr val="accent1"/>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351" name="Freeform 1048"/>
            <p:cNvSpPr>
              <a:spLocks/>
            </p:cNvSpPr>
            <p:nvPr/>
          </p:nvSpPr>
          <p:spPr bwMode="auto">
            <a:xfrm>
              <a:off x="9716448" y="5915529"/>
              <a:ext cx="244706" cy="239931"/>
            </a:xfrm>
            <a:custGeom>
              <a:avLst/>
              <a:gdLst>
                <a:gd name="T0" fmla="*/ 201 w 205"/>
                <a:gd name="T1" fmla="*/ 14 h 201"/>
                <a:gd name="T2" fmla="*/ 198 w 205"/>
                <a:gd name="T3" fmla="*/ 23 h 201"/>
                <a:gd name="T4" fmla="*/ 191 w 205"/>
                <a:gd name="T5" fmla="*/ 16 h 201"/>
                <a:gd name="T6" fmla="*/ 182 w 205"/>
                <a:gd name="T7" fmla="*/ 16 h 201"/>
                <a:gd name="T8" fmla="*/ 184 w 205"/>
                <a:gd name="T9" fmla="*/ 9 h 201"/>
                <a:gd name="T10" fmla="*/ 182 w 205"/>
                <a:gd name="T11" fmla="*/ 7 h 201"/>
                <a:gd name="T12" fmla="*/ 179 w 205"/>
                <a:gd name="T13" fmla="*/ 0 h 201"/>
                <a:gd name="T14" fmla="*/ 165 w 205"/>
                <a:gd name="T15" fmla="*/ 12 h 201"/>
                <a:gd name="T16" fmla="*/ 153 w 205"/>
                <a:gd name="T17" fmla="*/ 33 h 201"/>
                <a:gd name="T18" fmla="*/ 139 w 205"/>
                <a:gd name="T19" fmla="*/ 38 h 201"/>
                <a:gd name="T20" fmla="*/ 134 w 205"/>
                <a:gd name="T21" fmla="*/ 52 h 201"/>
                <a:gd name="T22" fmla="*/ 123 w 205"/>
                <a:gd name="T23" fmla="*/ 71 h 201"/>
                <a:gd name="T24" fmla="*/ 106 w 205"/>
                <a:gd name="T25" fmla="*/ 83 h 201"/>
                <a:gd name="T26" fmla="*/ 85 w 205"/>
                <a:gd name="T27" fmla="*/ 92 h 201"/>
                <a:gd name="T28" fmla="*/ 78 w 205"/>
                <a:gd name="T29" fmla="*/ 106 h 201"/>
                <a:gd name="T30" fmla="*/ 66 w 205"/>
                <a:gd name="T31" fmla="*/ 104 h 201"/>
                <a:gd name="T32" fmla="*/ 52 w 205"/>
                <a:gd name="T33" fmla="*/ 111 h 201"/>
                <a:gd name="T34" fmla="*/ 40 w 205"/>
                <a:gd name="T35" fmla="*/ 125 h 201"/>
                <a:gd name="T36" fmla="*/ 33 w 205"/>
                <a:gd name="T37" fmla="*/ 125 h 201"/>
                <a:gd name="T38" fmla="*/ 23 w 205"/>
                <a:gd name="T39" fmla="*/ 137 h 201"/>
                <a:gd name="T40" fmla="*/ 19 w 205"/>
                <a:gd name="T41" fmla="*/ 149 h 201"/>
                <a:gd name="T42" fmla="*/ 12 w 205"/>
                <a:gd name="T43" fmla="*/ 149 h 201"/>
                <a:gd name="T44" fmla="*/ 14 w 205"/>
                <a:gd name="T45" fmla="*/ 163 h 201"/>
                <a:gd name="T46" fmla="*/ 0 w 205"/>
                <a:gd name="T47" fmla="*/ 170 h 201"/>
                <a:gd name="T48" fmla="*/ 2 w 205"/>
                <a:gd name="T49" fmla="*/ 175 h 201"/>
                <a:gd name="T50" fmla="*/ 12 w 205"/>
                <a:gd name="T51" fmla="*/ 180 h 201"/>
                <a:gd name="T52" fmla="*/ 19 w 205"/>
                <a:gd name="T53" fmla="*/ 180 h 201"/>
                <a:gd name="T54" fmla="*/ 23 w 205"/>
                <a:gd name="T55" fmla="*/ 187 h 201"/>
                <a:gd name="T56" fmla="*/ 33 w 205"/>
                <a:gd name="T57" fmla="*/ 196 h 201"/>
                <a:gd name="T58" fmla="*/ 35 w 205"/>
                <a:gd name="T59" fmla="*/ 199 h 201"/>
                <a:gd name="T60" fmla="*/ 56 w 205"/>
                <a:gd name="T61" fmla="*/ 191 h 201"/>
                <a:gd name="T62" fmla="*/ 64 w 205"/>
                <a:gd name="T63" fmla="*/ 187 h 201"/>
                <a:gd name="T64" fmla="*/ 71 w 205"/>
                <a:gd name="T65" fmla="*/ 180 h 201"/>
                <a:gd name="T66" fmla="*/ 82 w 205"/>
                <a:gd name="T67" fmla="*/ 175 h 201"/>
                <a:gd name="T68" fmla="*/ 82 w 205"/>
                <a:gd name="T69" fmla="*/ 173 h 201"/>
                <a:gd name="T70" fmla="*/ 94 w 205"/>
                <a:gd name="T71" fmla="*/ 151 h 201"/>
                <a:gd name="T72" fmla="*/ 108 w 205"/>
                <a:gd name="T73" fmla="*/ 130 h 201"/>
                <a:gd name="T74" fmla="*/ 118 w 205"/>
                <a:gd name="T75" fmla="*/ 118 h 201"/>
                <a:gd name="T76" fmla="*/ 125 w 205"/>
                <a:gd name="T77" fmla="*/ 113 h 201"/>
                <a:gd name="T78" fmla="*/ 132 w 205"/>
                <a:gd name="T79" fmla="*/ 106 h 201"/>
                <a:gd name="T80" fmla="*/ 137 w 205"/>
                <a:gd name="T81" fmla="*/ 109 h 201"/>
                <a:gd name="T82" fmla="*/ 144 w 205"/>
                <a:gd name="T83" fmla="*/ 106 h 201"/>
                <a:gd name="T84" fmla="*/ 149 w 205"/>
                <a:gd name="T85" fmla="*/ 111 h 201"/>
                <a:gd name="T86" fmla="*/ 151 w 205"/>
                <a:gd name="T87" fmla="*/ 106 h 201"/>
                <a:gd name="T88" fmla="*/ 156 w 205"/>
                <a:gd name="T89" fmla="*/ 104 h 201"/>
                <a:gd name="T90" fmla="*/ 151 w 205"/>
                <a:gd name="T91" fmla="*/ 94 h 201"/>
                <a:gd name="T92" fmla="*/ 168 w 205"/>
                <a:gd name="T93" fmla="*/ 80 h 201"/>
                <a:gd name="T94" fmla="*/ 177 w 205"/>
                <a:gd name="T95" fmla="*/ 64 h 201"/>
                <a:gd name="T96" fmla="*/ 189 w 205"/>
                <a:gd name="T97" fmla="*/ 54 h 201"/>
                <a:gd name="T98" fmla="*/ 201 w 205"/>
                <a:gd name="T99" fmla="*/ 38 h 201"/>
                <a:gd name="T100" fmla="*/ 201 w 205"/>
                <a:gd name="T101" fmla="*/ 28 h 201"/>
                <a:gd name="T102" fmla="*/ 203 w 205"/>
                <a:gd name="T103" fmla="*/ 21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05" h="201">
                  <a:moveTo>
                    <a:pt x="205" y="16"/>
                  </a:moveTo>
                  <a:lnTo>
                    <a:pt x="203" y="16"/>
                  </a:lnTo>
                  <a:lnTo>
                    <a:pt x="203" y="14"/>
                  </a:lnTo>
                  <a:lnTo>
                    <a:pt x="201" y="14"/>
                  </a:lnTo>
                  <a:lnTo>
                    <a:pt x="198" y="19"/>
                  </a:lnTo>
                  <a:lnTo>
                    <a:pt x="201" y="19"/>
                  </a:lnTo>
                  <a:lnTo>
                    <a:pt x="201" y="19"/>
                  </a:lnTo>
                  <a:lnTo>
                    <a:pt x="198" y="23"/>
                  </a:lnTo>
                  <a:lnTo>
                    <a:pt x="196" y="21"/>
                  </a:lnTo>
                  <a:lnTo>
                    <a:pt x="196" y="19"/>
                  </a:lnTo>
                  <a:lnTo>
                    <a:pt x="194" y="19"/>
                  </a:lnTo>
                  <a:lnTo>
                    <a:pt x="191" y="16"/>
                  </a:lnTo>
                  <a:lnTo>
                    <a:pt x="189" y="19"/>
                  </a:lnTo>
                  <a:lnTo>
                    <a:pt x="186" y="23"/>
                  </a:lnTo>
                  <a:lnTo>
                    <a:pt x="184" y="21"/>
                  </a:lnTo>
                  <a:lnTo>
                    <a:pt x="182" y="16"/>
                  </a:lnTo>
                  <a:lnTo>
                    <a:pt x="184" y="14"/>
                  </a:lnTo>
                  <a:lnTo>
                    <a:pt x="186" y="12"/>
                  </a:lnTo>
                  <a:lnTo>
                    <a:pt x="186" y="9"/>
                  </a:lnTo>
                  <a:lnTo>
                    <a:pt x="184" y="9"/>
                  </a:lnTo>
                  <a:lnTo>
                    <a:pt x="186" y="7"/>
                  </a:lnTo>
                  <a:lnTo>
                    <a:pt x="184" y="7"/>
                  </a:lnTo>
                  <a:lnTo>
                    <a:pt x="182" y="9"/>
                  </a:lnTo>
                  <a:lnTo>
                    <a:pt x="182" y="7"/>
                  </a:lnTo>
                  <a:lnTo>
                    <a:pt x="179" y="4"/>
                  </a:lnTo>
                  <a:lnTo>
                    <a:pt x="179" y="2"/>
                  </a:lnTo>
                  <a:lnTo>
                    <a:pt x="182" y="0"/>
                  </a:lnTo>
                  <a:lnTo>
                    <a:pt x="179" y="0"/>
                  </a:lnTo>
                  <a:lnTo>
                    <a:pt x="172" y="2"/>
                  </a:lnTo>
                  <a:lnTo>
                    <a:pt x="170" y="4"/>
                  </a:lnTo>
                  <a:lnTo>
                    <a:pt x="168" y="7"/>
                  </a:lnTo>
                  <a:lnTo>
                    <a:pt x="165" y="12"/>
                  </a:lnTo>
                  <a:lnTo>
                    <a:pt x="163" y="21"/>
                  </a:lnTo>
                  <a:lnTo>
                    <a:pt x="158" y="26"/>
                  </a:lnTo>
                  <a:lnTo>
                    <a:pt x="158" y="26"/>
                  </a:lnTo>
                  <a:lnTo>
                    <a:pt x="153" y="33"/>
                  </a:lnTo>
                  <a:lnTo>
                    <a:pt x="151" y="35"/>
                  </a:lnTo>
                  <a:lnTo>
                    <a:pt x="149" y="38"/>
                  </a:lnTo>
                  <a:lnTo>
                    <a:pt x="144" y="35"/>
                  </a:lnTo>
                  <a:lnTo>
                    <a:pt x="139" y="38"/>
                  </a:lnTo>
                  <a:lnTo>
                    <a:pt x="139" y="42"/>
                  </a:lnTo>
                  <a:lnTo>
                    <a:pt x="139" y="47"/>
                  </a:lnTo>
                  <a:lnTo>
                    <a:pt x="137" y="47"/>
                  </a:lnTo>
                  <a:lnTo>
                    <a:pt x="134" y="52"/>
                  </a:lnTo>
                  <a:lnTo>
                    <a:pt x="132" y="57"/>
                  </a:lnTo>
                  <a:lnTo>
                    <a:pt x="132" y="59"/>
                  </a:lnTo>
                  <a:lnTo>
                    <a:pt x="132" y="61"/>
                  </a:lnTo>
                  <a:lnTo>
                    <a:pt x="123" y="71"/>
                  </a:lnTo>
                  <a:lnTo>
                    <a:pt x="116" y="75"/>
                  </a:lnTo>
                  <a:lnTo>
                    <a:pt x="111" y="75"/>
                  </a:lnTo>
                  <a:lnTo>
                    <a:pt x="106" y="78"/>
                  </a:lnTo>
                  <a:lnTo>
                    <a:pt x="106" y="83"/>
                  </a:lnTo>
                  <a:lnTo>
                    <a:pt x="101" y="83"/>
                  </a:lnTo>
                  <a:lnTo>
                    <a:pt x="94" y="85"/>
                  </a:lnTo>
                  <a:lnTo>
                    <a:pt x="87" y="92"/>
                  </a:lnTo>
                  <a:lnTo>
                    <a:pt x="85" y="92"/>
                  </a:lnTo>
                  <a:lnTo>
                    <a:pt x="78" y="97"/>
                  </a:lnTo>
                  <a:lnTo>
                    <a:pt x="75" y="99"/>
                  </a:lnTo>
                  <a:lnTo>
                    <a:pt x="78" y="102"/>
                  </a:lnTo>
                  <a:lnTo>
                    <a:pt x="78" y="106"/>
                  </a:lnTo>
                  <a:lnTo>
                    <a:pt x="75" y="104"/>
                  </a:lnTo>
                  <a:lnTo>
                    <a:pt x="73" y="102"/>
                  </a:lnTo>
                  <a:lnTo>
                    <a:pt x="71" y="104"/>
                  </a:lnTo>
                  <a:lnTo>
                    <a:pt x="66" y="104"/>
                  </a:lnTo>
                  <a:lnTo>
                    <a:pt x="64" y="104"/>
                  </a:lnTo>
                  <a:lnTo>
                    <a:pt x="61" y="104"/>
                  </a:lnTo>
                  <a:lnTo>
                    <a:pt x="54" y="109"/>
                  </a:lnTo>
                  <a:lnTo>
                    <a:pt x="52" y="111"/>
                  </a:lnTo>
                  <a:lnTo>
                    <a:pt x="47" y="116"/>
                  </a:lnTo>
                  <a:lnTo>
                    <a:pt x="45" y="116"/>
                  </a:lnTo>
                  <a:lnTo>
                    <a:pt x="42" y="120"/>
                  </a:lnTo>
                  <a:lnTo>
                    <a:pt x="40" y="125"/>
                  </a:lnTo>
                  <a:lnTo>
                    <a:pt x="40" y="123"/>
                  </a:lnTo>
                  <a:lnTo>
                    <a:pt x="38" y="123"/>
                  </a:lnTo>
                  <a:lnTo>
                    <a:pt x="35" y="125"/>
                  </a:lnTo>
                  <a:lnTo>
                    <a:pt x="33" y="125"/>
                  </a:lnTo>
                  <a:lnTo>
                    <a:pt x="33" y="130"/>
                  </a:lnTo>
                  <a:lnTo>
                    <a:pt x="30" y="132"/>
                  </a:lnTo>
                  <a:lnTo>
                    <a:pt x="30" y="132"/>
                  </a:lnTo>
                  <a:lnTo>
                    <a:pt x="23" y="137"/>
                  </a:lnTo>
                  <a:lnTo>
                    <a:pt x="21" y="137"/>
                  </a:lnTo>
                  <a:lnTo>
                    <a:pt x="21" y="142"/>
                  </a:lnTo>
                  <a:lnTo>
                    <a:pt x="19" y="146"/>
                  </a:lnTo>
                  <a:lnTo>
                    <a:pt x="19" y="149"/>
                  </a:lnTo>
                  <a:lnTo>
                    <a:pt x="16" y="146"/>
                  </a:lnTo>
                  <a:lnTo>
                    <a:pt x="14" y="144"/>
                  </a:lnTo>
                  <a:lnTo>
                    <a:pt x="14" y="149"/>
                  </a:lnTo>
                  <a:lnTo>
                    <a:pt x="12" y="149"/>
                  </a:lnTo>
                  <a:lnTo>
                    <a:pt x="9" y="154"/>
                  </a:lnTo>
                  <a:lnTo>
                    <a:pt x="9" y="156"/>
                  </a:lnTo>
                  <a:lnTo>
                    <a:pt x="12" y="161"/>
                  </a:lnTo>
                  <a:lnTo>
                    <a:pt x="14" y="163"/>
                  </a:lnTo>
                  <a:lnTo>
                    <a:pt x="12" y="163"/>
                  </a:lnTo>
                  <a:lnTo>
                    <a:pt x="9" y="163"/>
                  </a:lnTo>
                  <a:lnTo>
                    <a:pt x="4" y="163"/>
                  </a:lnTo>
                  <a:lnTo>
                    <a:pt x="0" y="170"/>
                  </a:lnTo>
                  <a:lnTo>
                    <a:pt x="2" y="170"/>
                  </a:lnTo>
                  <a:lnTo>
                    <a:pt x="4" y="170"/>
                  </a:lnTo>
                  <a:lnTo>
                    <a:pt x="2" y="170"/>
                  </a:lnTo>
                  <a:lnTo>
                    <a:pt x="2" y="175"/>
                  </a:lnTo>
                  <a:lnTo>
                    <a:pt x="4" y="177"/>
                  </a:lnTo>
                  <a:lnTo>
                    <a:pt x="7" y="180"/>
                  </a:lnTo>
                  <a:lnTo>
                    <a:pt x="12" y="180"/>
                  </a:lnTo>
                  <a:lnTo>
                    <a:pt x="12" y="180"/>
                  </a:lnTo>
                  <a:lnTo>
                    <a:pt x="14" y="180"/>
                  </a:lnTo>
                  <a:lnTo>
                    <a:pt x="14" y="177"/>
                  </a:lnTo>
                  <a:lnTo>
                    <a:pt x="16" y="177"/>
                  </a:lnTo>
                  <a:lnTo>
                    <a:pt x="19" y="180"/>
                  </a:lnTo>
                  <a:lnTo>
                    <a:pt x="21" y="182"/>
                  </a:lnTo>
                  <a:lnTo>
                    <a:pt x="19" y="184"/>
                  </a:lnTo>
                  <a:lnTo>
                    <a:pt x="21" y="187"/>
                  </a:lnTo>
                  <a:lnTo>
                    <a:pt x="23" y="187"/>
                  </a:lnTo>
                  <a:lnTo>
                    <a:pt x="26" y="187"/>
                  </a:lnTo>
                  <a:lnTo>
                    <a:pt x="26" y="191"/>
                  </a:lnTo>
                  <a:lnTo>
                    <a:pt x="30" y="194"/>
                  </a:lnTo>
                  <a:lnTo>
                    <a:pt x="33" y="196"/>
                  </a:lnTo>
                  <a:lnTo>
                    <a:pt x="28" y="199"/>
                  </a:lnTo>
                  <a:lnTo>
                    <a:pt x="30" y="199"/>
                  </a:lnTo>
                  <a:lnTo>
                    <a:pt x="35" y="196"/>
                  </a:lnTo>
                  <a:lnTo>
                    <a:pt x="35" y="199"/>
                  </a:lnTo>
                  <a:lnTo>
                    <a:pt x="40" y="201"/>
                  </a:lnTo>
                  <a:lnTo>
                    <a:pt x="45" y="199"/>
                  </a:lnTo>
                  <a:lnTo>
                    <a:pt x="52" y="196"/>
                  </a:lnTo>
                  <a:lnTo>
                    <a:pt x="56" y="191"/>
                  </a:lnTo>
                  <a:lnTo>
                    <a:pt x="61" y="189"/>
                  </a:lnTo>
                  <a:lnTo>
                    <a:pt x="61" y="187"/>
                  </a:lnTo>
                  <a:lnTo>
                    <a:pt x="61" y="184"/>
                  </a:lnTo>
                  <a:lnTo>
                    <a:pt x="64" y="187"/>
                  </a:lnTo>
                  <a:lnTo>
                    <a:pt x="61" y="189"/>
                  </a:lnTo>
                  <a:lnTo>
                    <a:pt x="66" y="187"/>
                  </a:lnTo>
                  <a:lnTo>
                    <a:pt x="68" y="182"/>
                  </a:lnTo>
                  <a:lnTo>
                    <a:pt x="71" y="180"/>
                  </a:lnTo>
                  <a:lnTo>
                    <a:pt x="78" y="177"/>
                  </a:lnTo>
                  <a:lnTo>
                    <a:pt x="82" y="177"/>
                  </a:lnTo>
                  <a:lnTo>
                    <a:pt x="85" y="175"/>
                  </a:lnTo>
                  <a:lnTo>
                    <a:pt x="82" y="175"/>
                  </a:lnTo>
                  <a:lnTo>
                    <a:pt x="80" y="175"/>
                  </a:lnTo>
                  <a:lnTo>
                    <a:pt x="82" y="173"/>
                  </a:lnTo>
                  <a:lnTo>
                    <a:pt x="82" y="173"/>
                  </a:lnTo>
                  <a:lnTo>
                    <a:pt x="82" y="173"/>
                  </a:lnTo>
                  <a:lnTo>
                    <a:pt x="87" y="165"/>
                  </a:lnTo>
                  <a:lnTo>
                    <a:pt x="90" y="161"/>
                  </a:lnTo>
                  <a:lnTo>
                    <a:pt x="92" y="154"/>
                  </a:lnTo>
                  <a:lnTo>
                    <a:pt x="94" y="151"/>
                  </a:lnTo>
                  <a:lnTo>
                    <a:pt x="104" y="144"/>
                  </a:lnTo>
                  <a:lnTo>
                    <a:pt x="104" y="142"/>
                  </a:lnTo>
                  <a:lnTo>
                    <a:pt x="106" y="137"/>
                  </a:lnTo>
                  <a:lnTo>
                    <a:pt x="108" y="130"/>
                  </a:lnTo>
                  <a:lnTo>
                    <a:pt x="111" y="128"/>
                  </a:lnTo>
                  <a:lnTo>
                    <a:pt x="111" y="123"/>
                  </a:lnTo>
                  <a:lnTo>
                    <a:pt x="116" y="120"/>
                  </a:lnTo>
                  <a:lnTo>
                    <a:pt x="118" y="118"/>
                  </a:lnTo>
                  <a:lnTo>
                    <a:pt x="120" y="116"/>
                  </a:lnTo>
                  <a:lnTo>
                    <a:pt x="123" y="116"/>
                  </a:lnTo>
                  <a:lnTo>
                    <a:pt x="125" y="116"/>
                  </a:lnTo>
                  <a:lnTo>
                    <a:pt x="125" y="113"/>
                  </a:lnTo>
                  <a:lnTo>
                    <a:pt x="130" y="113"/>
                  </a:lnTo>
                  <a:lnTo>
                    <a:pt x="132" y="113"/>
                  </a:lnTo>
                  <a:lnTo>
                    <a:pt x="134" y="109"/>
                  </a:lnTo>
                  <a:lnTo>
                    <a:pt x="132" y="106"/>
                  </a:lnTo>
                  <a:lnTo>
                    <a:pt x="130" y="104"/>
                  </a:lnTo>
                  <a:lnTo>
                    <a:pt x="134" y="106"/>
                  </a:lnTo>
                  <a:lnTo>
                    <a:pt x="134" y="109"/>
                  </a:lnTo>
                  <a:lnTo>
                    <a:pt x="137" y="109"/>
                  </a:lnTo>
                  <a:lnTo>
                    <a:pt x="139" y="109"/>
                  </a:lnTo>
                  <a:lnTo>
                    <a:pt x="139" y="106"/>
                  </a:lnTo>
                  <a:lnTo>
                    <a:pt x="142" y="106"/>
                  </a:lnTo>
                  <a:lnTo>
                    <a:pt x="144" y="106"/>
                  </a:lnTo>
                  <a:lnTo>
                    <a:pt x="144" y="109"/>
                  </a:lnTo>
                  <a:lnTo>
                    <a:pt x="142" y="109"/>
                  </a:lnTo>
                  <a:lnTo>
                    <a:pt x="146" y="109"/>
                  </a:lnTo>
                  <a:lnTo>
                    <a:pt x="149" y="111"/>
                  </a:lnTo>
                  <a:lnTo>
                    <a:pt x="149" y="109"/>
                  </a:lnTo>
                  <a:lnTo>
                    <a:pt x="149" y="106"/>
                  </a:lnTo>
                  <a:lnTo>
                    <a:pt x="151" y="104"/>
                  </a:lnTo>
                  <a:lnTo>
                    <a:pt x="151" y="106"/>
                  </a:lnTo>
                  <a:lnTo>
                    <a:pt x="151" y="109"/>
                  </a:lnTo>
                  <a:lnTo>
                    <a:pt x="153" y="111"/>
                  </a:lnTo>
                  <a:lnTo>
                    <a:pt x="156" y="109"/>
                  </a:lnTo>
                  <a:lnTo>
                    <a:pt x="156" y="104"/>
                  </a:lnTo>
                  <a:lnTo>
                    <a:pt x="153" y="102"/>
                  </a:lnTo>
                  <a:lnTo>
                    <a:pt x="151" y="102"/>
                  </a:lnTo>
                  <a:lnTo>
                    <a:pt x="151" y="99"/>
                  </a:lnTo>
                  <a:lnTo>
                    <a:pt x="151" y="94"/>
                  </a:lnTo>
                  <a:lnTo>
                    <a:pt x="153" y="87"/>
                  </a:lnTo>
                  <a:lnTo>
                    <a:pt x="156" y="87"/>
                  </a:lnTo>
                  <a:lnTo>
                    <a:pt x="160" y="85"/>
                  </a:lnTo>
                  <a:lnTo>
                    <a:pt x="168" y="80"/>
                  </a:lnTo>
                  <a:lnTo>
                    <a:pt x="168" y="78"/>
                  </a:lnTo>
                  <a:lnTo>
                    <a:pt x="172" y="73"/>
                  </a:lnTo>
                  <a:lnTo>
                    <a:pt x="172" y="68"/>
                  </a:lnTo>
                  <a:lnTo>
                    <a:pt x="177" y="64"/>
                  </a:lnTo>
                  <a:lnTo>
                    <a:pt x="182" y="66"/>
                  </a:lnTo>
                  <a:lnTo>
                    <a:pt x="179" y="64"/>
                  </a:lnTo>
                  <a:lnTo>
                    <a:pt x="186" y="57"/>
                  </a:lnTo>
                  <a:lnTo>
                    <a:pt x="189" y="54"/>
                  </a:lnTo>
                  <a:lnTo>
                    <a:pt x="198" y="45"/>
                  </a:lnTo>
                  <a:lnTo>
                    <a:pt x="203" y="42"/>
                  </a:lnTo>
                  <a:lnTo>
                    <a:pt x="201" y="42"/>
                  </a:lnTo>
                  <a:lnTo>
                    <a:pt x="201" y="38"/>
                  </a:lnTo>
                  <a:lnTo>
                    <a:pt x="198" y="33"/>
                  </a:lnTo>
                  <a:lnTo>
                    <a:pt x="198" y="31"/>
                  </a:lnTo>
                  <a:lnTo>
                    <a:pt x="201" y="26"/>
                  </a:lnTo>
                  <a:lnTo>
                    <a:pt x="201" y="28"/>
                  </a:lnTo>
                  <a:lnTo>
                    <a:pt x="205" y="21"/>
                  </a:lnTo>
                  <a:lnTo>
                    <a:pt x="201" y="23"/>
                  </a:lnTo>
                  <a:lnTo>
                    <a:pt x="198" y="23"/>
                  </a:lnTo>
                  <a:lnTo>
                    <a:pt x="203" y="21"/>
                  </a:lnTo>
                  <a:lnTo>
                    <a:pt x="205" y="16"/>
                  </a:lnTo>
                  <a:close/>
                </a:path>
              </a:pathLst>
            </a:custGeom>
            <a:solidFill>
              <a:schemeClr val="accent1"/>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352" name="Freeform 1049"/>
            <p:cNvSpPr>
              <a:spLocks/>
            </p:cNvSpPr>
            <p:nvPr/>
          </p:nvSpPr>
          <p:spPr bwMode="auto">
            <a:xfrm>
              <a:off x="9718835" y="6147104"/>
              <a:ext cx="22680" cy="25068"/>
            </a:xfrm>
            <a:custGeom>
              <a:avLst/>
              <a:gdLst>
                <a:gd name="T0" fmla="*/ 17 w 19"/>
                <a:gd name="T1" fmla="*/ 12 h 21"/>
                <a:gd name="T2" fmla="*/ 19 w 19"/>
                <a:gd name="T3" fmla="*/ 9 h 21"/>
                <a:gd name="T4" fmla="*/ 19 w 19"/>
                <a:gd name="T5" fmla="*/ 9 h 21"/>
                <a:gd name="T6" fmla="*/ 19 w 19"/>
                <a:gd name="T7" fmla="*/ 9 h 21"/>
                <a:gd name="T8" fmla="*/ 17 w 19"/>
                <a:gd name="T9" fmla="*/ 5 h 21"/>
                <a:gd name="T10" fmla="*/ 12 w 19"/>
                <a:gd name="T11" fmla="*/ 0 h 21"/>
                <a:gd name="T12" fmla="*/ 10 w 19"/>
                <a:gd name="T13" fmla="*/ 2 h 21"/>
                <a:gd name="T14" fmla="*/ 10 w 19"/>
                <a:gd name="T15" fmla="*/ 5 h 21"/>
                <a:gd name="T16" fmla="*/ 10 w 19"/>
                <a:gd name="T17" fmla="*/ 7 h 21"/>
                <a:gd name="T18" fmla="*/ 7 w 19"/>
                <a:gd name="T19" fmla="*/ 12 h 21"/>
                <a:gd name="T20" fmla="*/ 5 w 19"/>
                <a:gd name="T21" fmla="*/ 12 h 21"/>
                <a:gd name="T22" fmla="*/ 5 w 19"/>
                <a:gd name="T23" fmla="*/ 14 h 21"/>
                <a:gd name="T24" fmla="*/ 2 w 19"/>
                <a:gd name="T25" fmla="*/ 16 h 21"/>
                <a:gd name="T26" fmla="*/ 0 w 19"/>
                <a:gd name="T27" fmla="*/ 19 h 21"/>
                <a:gd name="T28" fmla="*/ 0 w 19"/>
                <a:gd name="T29" fmla="*/ 21 h 21"/>
                <a:gd name="T30" fmla="*/ 2 w 19"/>
                <a:gd name="T31" fmla="*/ 21 h 21"/>
                <a:gd name="T32" fmla="*/ 5 w 19"/>
                <a:gd name="T33" fmla="*/ 19 h 21"/>
                <a:gd name="T34" fmla="*/ 7 w 19"/>
                <a:gd name="T35" fmla="*/ 19 h 21"/>
                <a:gd name="T36" fmla="*/ 7 w 19"/>
                <a:gd name="T37" fmla="*/ 19 h 21"/>
                <a:gd name="T38" fmla="*/ 10 w 19"/>
                <a:gd name="T39" fmla="*/ 19 h 21"/>
                <a:gd name="T40" fmla="*/ 12 w 19"/>
                <a:gd name="T41" fmla="*/ 16 h 21"/>
                <a:gd name="T42" fmla="*/ 17 w 19"/>
                <a:gd name="T43" fmla="*/ 16 h 21"/>
                <a:gd name="T44" fmla="*/ 17 w 19"/>
                <a:gd name="T45" fmla="*/ 16 h 21"/>
                <a:gd name="T46" fmla="*/ 19 w 19"/>
                <a:gd name="T47" fmla="*/ 14 h 21"/>
                <a:gd name="T48" fmla="*/ 19 w 19"/>
                <a:gd name="T49" fmla="*/ 14 h 21"/>
                <a:gd name="T50" fmla="*/ 17 w 19"/>
                <a:gd name="T51" fmla="*/ 12 h 21"/>
                <a:gd name="T52" fmla="*/ 14 w 19"/>
                <a:gd name="T53" fmla="*/ 12 h 21"/>
                <a:gd name="T54" fmla="*/ 14 w 19"/>
                <a:gd name="T55" fmla="*/ 12 h 21"/>
                <a:gd name="T56" fmla="*/ 17 w 19"/>
                <a:gd name="T57" fmla="*/ 9 h 21"/>
                <a:gd name="T58" fmla="*/ 17 w 19"/>
                <a:gd name="T59" fmla="*/ 12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19" h="21">
                  <a:moveTo>
                    <a:pt x="17" y="12"/>
                  </a:moveTo>
                  <a:lnTo>
                    <a:pt x="19" y="9"/>
                  </a:lnTo>
                  <a:lnTo>
                    <a:pt x="19" y="9"/>
                  </a:lnTo>
                  <a:lnTo>
                    <a:pt x="19" y="9"/>
                  </a:lnTo>
                  <a:lnTo>
                    <a:pt x="17" y="5"/>
                  </a:lnTo>
                  <a:lnTo>
                    <a:pt x="12" y="0"/>
                  </a:lnTo>
                  <a:lnTo>
                    <a:pt x="10" y="2"/>
                  </a:lnTo>
                  <a:lnTo>
                    <a:pt x="10" y="5"/>
                  </a:lnTo>
                  <a:lnTo>
                    <a:pt x="10" y="7"/>
                  </a:lnTo>
                  <a:lnTo>
                    <a:pt x="7" y="12"/>
                  </a:lnTo>
                  <a:lnTo>
                    <a:pt x="5" y="12"/>
                  </a:lnTo>
                  <a:lnTo>
                    <a:pt x="5" y="14"/>
                  </a:lnTo>
                  <a:lnTo>
                    <a:pt x="2" y="16"/>
                  </a:lnTo>
                  <a:lnTo>
                    <a:pt x="0" y="19"/>
                  </a:lnTo>
                  <a:lnTo>
                    <a:pt x="0" y="21"/>
                  </a:lnTo>
                  <a:lnTo>
                    <a:pt x="2" y="21"/>
                  </a:lnTo>
                  <a:lnTo>
                    <a:pt x="5" y="19"/>
                  </a:lnTo>
                  <a:lnTo>
                    <a:pt x="7" y="19"/>
                  </a:lnTo>
                  <a:lnTo>
                    <a:pt x="7" y="19"/>
                  </a:lnTo>
                  <a:lnTo>
                    <a:pt x="10" y="19"/>
                  </a:lnTo>
                  <a:lnTo>
                    <a:pt x="12" y="16"/>
                  </a:lnTo>
                  <a:lnTo>
                    <a:pt x="17" y="16"/>
                  </a:lnTo>
                  <a:lnTo>
                    <a:pt x="17" y="16"/>
                  </a:lnTo>
                  <a:lnTo>
                    <a:pt x="19" y="14"/>
                  </a:lnTo>
                  <a:lnTo>
                    <a:pt x="19" y="14"/>
                  </a:lnTo>
                  <a:lnTo>
                    <a:pt x="17" y="12"/>
                  </a:lnTo>
                  <a:lnTo>
                    <a:pt x="14" y="12"/>
                  </a:lnTo>
                  <a:lnTo>
                    <a:pt x="14" y="12"/>
                  </a:lnTo>
                  <a:lnTo>
                    <a:pt x="17" y="9"/>
                  </a:lnTo>
                  <a:lnTo>
                    <a:pt x="17" y="12"/>
                  </a:lnTo>
                  <a:close/>
                </a:path>
              </a:pathLst>
            </a:custGeom>
            <a:solidFill>
              <a:schemeClr val="accent1"/>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353" name="Freeform 1050"/>
            <p:cNvSpPr>
              <a:spLocks/>
            </p:cNvSpPr>
            <p:nvPr/>
          </p:nvSpPr>
          <p:spPr bwMode="auto">
            <a:xfrm>
              <a:off x="9967123" y="5669630"/>
              <a:ext cx="138468" cy="291259"/>
            </a:xfrm>
            <a:custGeom>
              <a:avLst/>
              <a:gdLst>
                <a:gd name="T0" fmla="*/ 111 w 116"/>
                <a:gd name="T1" fmla="*/ 116 h 244"/>
                <a:gd name="T2" fmla="*/ 90 w 116"/>
                <a:gd name="T3" fmla="*/ 125 h 244"/>
                <a:gd name="T4" fmla="*/ 73 w 116"/>
                <a:gd name="T5" fmla="*/ 118 h 244"/>
                <a:gd name="T6" fmla="*/ 71 w 116"/>
                <a:gd name="T7" fmla="*/ 104 h 244"/>
                <a:gd name="T8" fmla="*/ 66 w 116"/>
                <a:gd name="T9" fmla="*/ 87 h 244"/>
                <a:gd name="T10" fmla="*/ 64 w 116"/>
                <a:gd name="T11" fmla="*/ 78 h 244"/>
                <a:gd name="T12" fmla="*/ 62 w 116"/>
                <a:gd name="T13" fmla="*/ 83 h 244"/>
                <a:gd name="T14" fmla="*/ 59 w 116"/>
                <a:gd name="T15" fmla="*/ 92 h 244"/>
                <a:gd name="T16" fmla="*/ 57 w 116"/>
                <a:gd name="T17" fmla="*/ 97 h 244"/>
                <a:gd name="T18" fmla="*/ 50 w 116"/>
                <a:gd name="T19" fmla="*/ 90 h 244"/>
                <a:gd name="T20" fmla="*/ 50 w 116"/>
                <a:gd name="T21" fmla="*/ 83 h 244"/>
                <a:gd name="T22" fmla="*/ 55 w 116"/>
                <a:gd name="T23" fmla="*/ 71 h 244"/>
                <a:gd name="T24" fmla="*/ 52 w 116"/>
                <a:gd name="T25" fmla="*/ 59 h 244"/>
                <a:gd name="T26" fmla="*/ 55 w 116"/>
                <a:gd name="T27" fmla="*/ 54 h 244"/>
                <a:gd name="T28" fmla="*/ 55 w 116"/>
                <a:gd name="T29" fmla="*/ 38 h 244"/>
                <a:gd name="T30" fmla="*/ 45 w 116"/>
                <a:gd name="T31" fmla="*/ 33 h 244"/>
                <a:gd name="T32" fmla="*/ 45 w 116"/>
                <a:gd name="T33" fmla="*/ 26 h 244"/>
                <a:gd name="T34" fmla="*/ 40 w 116"/>
                <a:gd name="T35" fmla="*/ 19 h 244"/>
                <a:gd name="T36" fmla="*/ 40 w 116"/>
                <a:gd name="T37" fmla="*/ 14 h 244"/>
                <a:gd name="T38" fmla="*/ 36 w 116"/>
                <a:gd name="T39" fmla="*/ 21 h 244"/>
                <a:gd name="T40" fmla="*/ 31 w 116"/>
                <a:gd name="T41" fmla="*/ 9 h 244"/>
                <a:gd name="T42" fmla="*/ 31 w 116"/>
                <a:gd name="T43" fmla="*/ 0 h 244"/>
                <a:gd name="T44" fmla="*/ 26 w 116"/>
                <a:gd name="T45" fmla="*/ 7 h 244"/>
                <a:gd name="T46" fmla="*/ 29 w 116"/>
                <a:gd name="T47" fmla="*/ 28 h 244"/>
                <a:gd name="T48" fmla="*/ 29 w 116"/>
                <a:gd name="T49" fmla="*/ 40 h 244"/>
                <a:gd name="T50" fmla="*/ 31 w 116"/>
                <a:gd name="T51" fmla="*/ 42 h 244"/>
                <a:gd name="T52" fmla="*/ 36 w 116"/>
                <a:gd name="T53" fmla="*/ 69 h 244"/>
                <a:gd name="T54" fmla="*/ 38 w 116"/>
                <a:gd name="T55" fmla="*/ 66 h 244"/>
                <a:gd name="T56" fmla="*/ 43 w 116"/>
                <a:gd name="T57" fmla="*/ 71 h 244"/>
                <a:gd name="T58" fmla="*/ 45 w 116"/>
                <a:gd name="T59" fmla="*/ 71 h 244"/>
                <a:gd name="T60" fmla="*/ 38 w 116"/>
                <a:gd name="T61" fmla="*/ 80 h 244"/>
                <a:gd name="T62" fmla="*/ 40 w 116"/>
                <a:gd name="T63" fmla="*/ 90 h 244"/>
                <a:gd name="T64" fmla="*/ 45 w 116"/>
                <a:gd name="T65" fmla="*/ 95 h 244"/>
                <a:gd name="T66" fmla="*/ 43 w 116"/>
                <a:gd name="T67" fmla="*/ 102 h 244"/>
                <a:gd name="T68" fmla="*/ 38 w 116"/>
                <a:gd name="T69" fmla="*/ 116 h 244"/>
                <a:gd name="T70" fmla="*/ 36 w 116"/>
                <a:gd name="T71" fmla="*/ 123 h 244"/>
                <a:gd name="T72" fmla="*/ 33 w 116"/>
                <a:gd name="T73" fmla="*/ 130 h 244"/>
                <a:gd name="T74" fmla="*/ 26 w 116"/>
                <a:gd name="T75" fmla="*/ 154 h 244"/>
                <a:gd name="T76" fmla="*/ 7 w 116"/>
                <a:gd name="T77" fmla="*/ 156 h 244"/>
                <a:gd name="T78" fmla="*/ 7 w 116"/>
                <a:gd name="T79" fmla="*/ 175 h 244"/>
                <a:gd name="T80" fmla="*/ 24 w 116"/>
                <a:gd name="T81" fmla="*/ 187 h 244"/>
                <a:gd name="T82" fmla="*/ 24 w 116"/>
                <a:gd name="T83" fmla="*/ 203 h 244"/>
                <a:gd name="T84" fmla="*/ 3 w 116"/>
                <a:gd name="T85" fmla="*/ 229 h 244"/>
                <a:gd name="T86" fmla="*/ 5 w 116"/>
                <a:gd name="T87" fmla="*/ 232 h 244"/>
                <a:gd name="T88" fmla="*/ 7 w 116"/>
                <a:gd name="T89" fmla="*/ 237 h 244"/>
                <a:gd name="T90" fmla="*/ 12 w 116"/>
                <a:gd name="T91" fmla="*/ 244 h 244"/>
                <a:gd name="T92" fmla="*/ 36 w 116"/>
                <a:gd name="T93" fmla="*/ 225 h 244"/>
                <a:gd name="T94" fmla="*/ 52 w 116"/>
                <a:gd name="T95" fmla="*/ 208 h 244"/>
                <a:gd name="T96" fmla="*/ 62 w 116"/>
                <a:gd name="T97" fmla="*/ 199 h 244"/>
                <a:gd name="T98" fmla="*/ 69 w 116"/>
                <a:gd name="T99" fmla="*/ 180 h 244"/>
                <a:gd name="T100" fmla="*/ 64 w 116"/>
                <a:gd name="T101" fmla="*/ 175 h 244"/>
                <a:gd name="T102" fmla="*/ 85 w 116"/>
                <a:gd name="T103" fmla="*/ 166 h 244"/>
                <a:gd name="T104" fmla="*/ 92 w 116"/>
                <a:gd name="T105" fmla="*/ 168 h 244"/>
                <a:gd name="T106" fmla="*/ 92 w 116"/>
                <a:gd name="T107" fmla="*/ 154 h 244"/>
                <a:gd name="T108" fmla="*/ 102 w 116"/>
                <a:gd name="T109" fmla="*/ 151 h 244"/>
                <a:gd name="T110" fmla="*/ 109 w 116"/>
                <a:gd name="T111" fmla="*/ 132 h 244"/>
                <a:gd name="T112" fmla="*/ 116 w 116"/>
                <a:gd name="T113" fmla="*/ 121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6" h="244">
                  <a:moveTo>
                    <a:pt x="111" y="121"/>
                  </a:moveTo>
                  <a:lnTo>
                    <a:pt x="109" y="118"/>
                  </a:lnTo>
                  <a:lnTo>
                    <a:pt x="111" y="118"/>
                  </a:lnTo>
                  <a:lnTo>
                    <a:pt x="111" y="116"/>
                  </a:lnTo>
                  <a:lnTo>
                    <a:pt x="107" y="116"/>
                  </a:lnTo>
                  <a:lnTo>
                    <a:pt x="102" y="118"/>
                  </a:lnTo>
                  <a:lnTo>
                    <a:pt x="95" y="125"/>
                  </a:lnTo>
                  <a:lnTo>
                    <a:pt x="90" y="125"/>
                  </a:lnTo>
                  <a:lnTo>
                    <a:pt x="88" y="128"/>
                  </a:lnTo>
                  <a:lnTo>
                    <a:pt x="83" y="125"/>
                  </a:lnTo>
                  <a:lnTo>
                    <a:pt x="76" y="118"/>
                  </a:lnTo>
                  <a:lnTo>
                    <a:pt x="73" y="118"/>
                  </a:lnTo>
                  <a:lnTo>
                    <a:pt x="69" y="113"/>
                  </a:lnTo>
                  <a:lnTo>
                    <a:pt x="69" y="111"/>
                  </a:lnTo>
                  <a:lnTo>
                    <a:pt x="71" y="109"/>
                  </a:lnTo>
                  <a:lnTo>
                    <a:pt x="71" y="104"/>
                  </a:lnTo>
                  <a:lnTo>
                    <a:pt x="69" y="97"/>
                  </a:lnTo>
                  <a:lnTo>
                    <a:pt x="69" y="95"/>
                  </a:lnTo>
                  <a:lnTo>
                    <a:pt x="66" y="92"/>
                  </a:lnTo>
                  <a:lnTo>
                    <a:pt x="66" y="87"/>
                  </a:lnTo>
                  <a:lnTo>
                    <a:pt x="69" y="85"/>
                  </a:lnTo>
                  <a:lnTo>
                    <a:pt x="66" y="85"/>
                  </a:lnTo>
                  <a:lnTo>
                    <a:pt x="66" y="80"/>
                  </a:lnTo>
                  <a:lnTo>
                    <a:pt x="64" y="78"/>
                  </a:lnTo>
                  <a:lnTo>
                    <a:pt x="64" y="78"/>
                  </a:lnTo>
                  <a:lnTo>
                    <a:pt x="59" y="78"/>
                  </a:lnTo>
                  <a:lnTo>
                    <a:pt x="59" y="78"/>
                  </a:lnTo>
                  <a:lnTo>
                    <a:pt x="62" y="83"/>
                  </a:lnTo>
                  <a:lnTo>
                    <a:pt x="62" y="85"/>
                  </a:lnTo>
                  <a:lnTo>
                    <a:pt x="62" y="87"/>
                  </a:lnTo>
                  <a:lnTo>
                    <a:pt x="59" y="90"/>
                  </a:lnTo>
                  <a:lnTo>
                    <a:pt x="59" y="92"/>
                  </a:lnTo>
                  <a:lnTo>
                    <a:pt x="62" y="97"/>
                  </a:lnTo>
                  <a:lnTo>
                    <a:pt x="62" y="99"/>
                  </a:lnTo>
                  <a:lnTo>
                    <a:pt x="59" y="99"/>
                  </a:lnTo>
                  <a:lnTo>
                    <a:pt x="57" y="97"/>
                  </a:lnTo>
                  <a:lnTo>
                    <a:pt x="57" y="95"/>
                  </a:lnTo>
                  <a:lnTo>
                    <a:pt x="52" y="92"/>
                  </a:lnTo>
                  <a:lnTo>
                    <a:pt x="52" y="90"/>
                  </a:lnTo>
                  <a:lnTo>
                    <a:pt x="50" y="90"/>
                  </a:lnTo>
                  <a:lnTo>
                    <a:pt x="47" y="90"/>
                  </a:lnTo>
                  <a:lnTo>
                    <a:pt x="45" y="87"/>
                  </a:lnTo>
                  <a:lnTo>
                    <a:pt x="50" y="85"/>
                  </a:lnTo>
                  <a:lnTo>
                    <a:pt x="50" y="83"/>
                  </a:lnTo>
                  <a:lnTo>
                    <a:pt x="47" y="80"/>
                  </a:lnTo>
                  <a:lnTo>
                    <a:pt x="50" y="76"/>
                  </a:lnTo>
                  <a:lnTo>
                    <a:pt x="52" y="76"/>
                  </a:lnTo>
                  <a:lnTo>
                    <a:pt x="55" y="71"/>
                  </a:lnTo>
                  <a:lnTo>
                    <a:pt x="52" y="69"/>
                  </a:lnTo>
                  <a:lnTo>
                    <a:pt x="52" y="66"/>
                  </a:lnTo>
                  <a:lnTo>
                    <a:pt x="52" y="64"/>
                  </a:lnTo>
                  <a:lnTo>
                    <a:pt x="52" y="59"/>
                  </a:lnTo>
                  <a:lnTo>
                    <a:pt x="47" y="54"/>
                  </a:lnTo>
                  <a:lnTo>
                    <a:pt x="47" y="52"/>
                  </a:lnTo>
                  <a:lnTo>
                    <a:pt x="50" y="54"/>
                  </a:lnTo>
                  <a:lnTo>
                    <a:pt x="55" y="54"/>
                  </a:lnTo>
                  <a:lnTo>
                    <a:pt x="55" y="50"/>
                  </a:lnTo>
                  <a:lnTo>
                    <a:pt x="57" y="47"/>
                  </a:lnTo>
                  <a:lnTo>
                    <a:pt x="57" y="42"/>
                  </a:lnTo>
                  <a:lnTo>
                    <a:pt x="55" y="38"/>
                  </a:lnTo>
                  <a:lnTo>
                    <a:pt x="55" y="33"/>
                  </a:lnTo>
                  <a:lnTo>
                    <a:pt x="55" y="35"/>
                  </a:lnTo>
                  <a:lnTo>
                    <a:pt x="50" y="35"/>
                  </a:lnTo>
                  <a:lnTo>
                    <a:pt x="45" y="33"/>
                  </a:lnTo>
                  <a:lnTo>
                    <a:pt x="47" y="31"/>
                  </a:lnTo>
                  <a:lnTo>
                    <a:pt x="45" y="28"/>
                  </a:lnTo>
                  <a:lnTo>
                    <a:pt x="43" y="28"/>
                  </a:lnTo>
                  <a:lnTo>
                    <a:pt x="45" y="26"/>
                  </a:lnTo>
                  <a:lnTo>
                    <a:pt x="47" y="24"/>
                  </a:lnTo>
                  <a:lnTo>
                    <a:pt x="47" y="24"/>
                  </a:lnTo>
                  <a:lnTo>
                    <a:pt x="43" y="21"/>
                  </a:lnTo>
                  <a:lnTo>
                    <a:pt x="40" y="19"/>
                  </a:lnTo>
                  <a:lnTo>
                    <a:pt x="38" y="21"/>
                  </a:lnTo>
                  <a:lnTo>
                    <a:pt x="38" y="16"/>
                  </a:lnTo>
                  <a:lnTo>
                    <a:pt x="40" y="16"/>
                  </a:lnTo>
                  <a:lnTo>
                    <a:pt x="40" y="14"/>
                  </a:lnTo>
                  <a:lnTo>
                    <a:pt x="38" y="14"/>
                  </a:lnTo>
                  <a:lnTo>
                    <a:pt x="38" y="16"/>
                  </a:lnTo>
                  <a:lnTo>
                    <a:pt x="38" y="19"/>
                  </a:lnTo>
                  <a:lnTo>
                    <a:pt x="36" y="21"/>
                  </a:lnTo>
                  <a:lnTo>
                    <a:pt x="33" y="19"/>
                  </a:lnTo>
                  <a:lnTo>
                    <a:pt x="33" y="16"/>
                  </a:lnTo>
                  <a:lnTo>
                    <a:pt x="33" y="14"/>
                  </a:lnTo>
                  <a:lnTo>
                    <a:pt x="31" y="9"/>
                  </a:lnTo>
                  <a:lnTo>
                    <a:pt x="31" y="5"/>
                  </a:lnTo>
                  <a:lnTo>
                    <a:pt x="31" y="5"/>
                  </a:lnTo>
                  <a:lnTo>
                    <a:pt x="33" y="2"/>
                  </a:lnTo>
                  <a:lnTo>
                    <a:pt x="31" y="0"/>
                  </a:lnTo>
                  <a:lnTo>
                    <a:pt x="29" y="2"/>
                  </a:lnTo>
                  <a:lnTo>
                    <a:pt x="24" y="2"/>
                  </a:lnTo>
                  <a:lnTo>
                    <a:pt x="24" y="2"/>
                  </a:lnTo>
                  <a:lnTo>
                    <a:pt x="26" y="7"/>
                  </a:lnTo>
                  <a:lnTo>
                    <a:pt x="31" y="16"/>
                  </a:lnTo>
                  <a:lnTo>
                    <a:pt x="31" y="21"/>
                  </a:lnTo>
                  <a:lnTo>
                    <a:pt x="31" y="28"/>
                  </a:lnTo>
                  <a:lnTo>
                    <a:pt x="29" y="28"/>
                  </a:lnTo>
                  <a:lnTo>
                    <a:pt x="26" y="28"/>
                  </a:lnTo>
                  <a:lnTo>
                    <a:pt x="26" y="31"/>
                  </a:lnTo>
                  <a:lnTo>
                    <a:pt x="29" y="38"/>
                  </a:lnTo>
                  <a:lnTo>
                    <a:pt x="29" y="40"/>
                  </a:lnTo>
                  <a:lnTo>
                    <a:pt x="33" y="38"/>
                  </a:lnTo>
                  <a:lnTo>
                    <a:pt x="38" y="38"/>
                  </a:lnTo>
                  <a:lnTo>
                    <a:pt x="33" y="38"/>
                  </a:lnTo>
                  <a:lnTo>
                    <a:pt x="31" y="42"/>
                  </a:lnTo>
                  <a:lnTo>
                    <a:pt x="33" y="47"/>
                  </a:lnTo>
                  <a:lnTo>
                    <a:pt x="36" y="52"/>
                  </a:lnTo>
                  <a:lnTo>
                    <a:pt x="36" y="61"/>
                  </a:lnTo>
                  <a:lnTo>
                    <a:pt x="36" y="69"/>
                  </a:lnTo>
                  <a:lnTo>
                    <a:pt x="36" y="73"/>
                  </a:lnTo>
                  <a:lnTo>
                    <a:pt x="38" y="71"/>
                  </a:lnTo>
                  <a:lnTo>
                    <a:pt x="38" y="69"/>
                  </a:lnTo>
                  <a:lnTo>
                    <a:pt x="38" y="66"/>
                  </a:lnTo>
                  <a:lnTo>
                    <a:pt x="38" y="64"/>
                  </a:lnTo>
                  <a:lnTo>
                    <a:pt x="40" y="66"/>
                  </a:lnTo>
                  <a:lnTo>
                    <a:pt x="40" y="71"/>
                  </a:lnTo>
                  <a:lnTo>
                    <a:pt x="43" y="71"/>
                  </a:lnTo>
                  <a:lnTo>
                    <a:pt x="43" y="69"/>
                  </a:lnTo>
                  <a:lnTo>
                    <a:pt x="43" y="66"/>
                  </a:lnTo>
                  <a:lnTo>
                    <a:pt x="43" y="66"/>
                  </a:lnTo>
                  <a:lnTo>
                    <a:pt x="45" y="71"/>
                  </a:lnTo>
                  <a:lnTo>
                    <a:pt x="43" y="73"/>
                  </a:lnTo>
                  <a:lnTo>
                    <a:pt x="40" y="78"/>
                  </a:lnTo>
                  <a:lnTo>
                    <a:pt x="40" y="78"/>
                  </a:lnTo>
                  <a:lnTo>
                    <a:pt x="38" y="80"/>
                  </a:lnTo>
                  <a:lnTo>
                    <a:pt x="38" y="78"/>
                  </a:lnTo>
                  <a:lnTo>
                    <a:pt x="36" y="78"/>
                  </a:lnTo>
                  <a:lnTo>
                    <a:pt x="36" y="83"/>
                  </a:lnTo>
                  <a:lnTo>
                    <a:pt x="40" y="90"/>
                  </a:lnTo>
                  <a:lnTo>
                    <a:pt x="40" y="92"/>
                  </a:lnTo>
                  <a:lnTo>
                    <a:pt x="43" y="90"/>
                  </a:lnTo>
                  <a:lnTo>
                    <a:pt x="45" y="95"/>
                  </a:lnTo>
                  <a:lnTo>
                    <a:pt x="45" y="95"/>
                  </a:lnTo>
                  <a:lnTo>
                    <a:pt x="45" y="97"/>
                  </a:lnTo>
                  <a:lnTo>
                    <a:pt x="43" y="99"/>
                  </a:lnTo>
                  <a:lnTo>
                    <a:pt x="43" y="102"/>
                  </a:lnTo>
                  <a:lnTo>
                    <a:pt x="43" y="102"/>
                  </a:lnTo>
                  <a:lnTo>
                    <a:pt x="43" y="104"/>
                  </a:lnTo>
                  <a:lnTo>
                    <a:pt x="40" y="111"/>
                  </a:lnTo>
                  <a:lnTo>
                    <a:pt x="40" y="116"/>
                  </a:lnTo>
                  <a:lnTo>
                    <a:pt x="38" y="116"/>
                  </a:lnTo>
                  <a:lnTo>
                    <a:pt x="40" y="118"/>
                  </a:lnTo>
                  <a:lnTo>
                    <a:pt x="40" y="121"/>
                  </a:lnTo>
                  <a:lnTo>
                    <a:pt x="38" y="121"/>
                  </a:lnTo>
                  <a:lnTo>
                    <a:pt x="36" y="123"/>
                  </a:lnTo>
                  <a:lnTo>
                    <a:pt x="36" y="125"/>
                  </a:lnTo>
                  <a:lnTo>
                    <a:pt x="38" y="128"/>
                  </a:lnTo>
                  <a:lnTo>
                    <a:pt x="36" y="130"/>
                  </a:lnTo>
                  <a:lnTo>
                    <a:pt x="33" y="130"/>
                  </a:lnTo>
                  <a:lnTo>
                    <a:pt x="31" y="135"/>
                  </a:lnTo>
                  <a:lnTo>
                    <a:pt x="29" y="149"/>
                  </a:lnTo>
                  <a:lnTo>
                    <a:pt x="29" y="151"/>
                  </a:lnTo>
                  <a:lnTo>
                    <a:pt x="26" y="154"/>
                  </a:lnTo>
                  <a:lnTo>
                    <a:pt x="21" y="154"/>
                  </a:lnTo>
                  <a:lnTo>
                    <a:pt x="19" y="154"/>
                  </a:lnTo>
                  <a:lnTo>
                    <a:pt x="14" y="154"/>
                  </a:lnTo>
                  <a:lnTo>
                    <a:pt x="7" y="156"/>
                  </a:lnTo>
                  <a:lnTo>
                    <a:pt x="5" y="161"/>
                  </a:lnTo>
                  <a:lnTo>
                    <a:pt x="3" y="166"/>
                  </a:lnTo>
                  <a:lnTo>
                    <a:pt x="3" y="173"/>
                  </a:lnTo>
                  <a:lnTo>
                    <a:pt x="7" y="175"/>
                  </a:lnTo>
                  <a:lnTo>
                    <a:pt x="12" y="177"/>
                  </a:lnTo>
                  <a:lnTo>
                    <a:pt x="17" y="184"/>
                  </a:lnTo>
                  <a:lnTo>
                    <a:pt x="21" y="184"/>
                  </a:lnTo>
                  <a:lnTo>
                    <a:pt x="24" y="187"/>
                  </a:lnTo>
                  <a:lnTo>
                    <a:pt x="24" y="196"/>
                  </a:lnTo>
                  <a:lnTo>
                    <a:pt x="24" y="196"/>
                  </a:lnTo>
                  <a:lnTo>
                    <a:pt x="24" y="199"/>
                  </a:lnTo>
                  <a:lnTo>
                    <a:pt x="24" y="203"/>
                  </a:lnTo>
                  <a:lnTo>
                    <a:pt x="21" y="206"/>
                  </a:lnTo>
                  <a:lnTo>
                    <a:pt x="14" y="218"/>
                  </a:lnTo>
                  <a:lnTo>
                    <a:pt x="7" y="222"/>
                  </a:lnTo>
                  <a:lnTo>
                    <a:pt x="3" y="229"/>
                  </a:lnTo>
                  <a:lnTo>
                    <a:pt x="0" y="232"/>
                  </a:lnTo>
                  <a:lnTo>
                    <a:pt x="0" y="232"/>
                  </a:lnTo>
                  <a:lnTo>
                    <a:pt x="5" y="234"/>
                  </a:lnTo>
                  <a:lnTo>
                    <a:pt x="5" y="232"/>
                  </a:lnTo>
                  <a:lnTo>
                    <a:pt x="7" y="232"/>
                  </a:lnTo>
                  <a:lnTo>
                    <a:pt x="7" y="234"/>
                  </a:lnTo>
                  <a:lnTo>
                    <a:pt x="7" y="237"/>
                  </a:lnTo>
                  <a:lnTo>
                    <a:pt x="7" y="237"/>
                  </a:lnTo>
                  <a:lnTo>
                    <a:pt x="10" y="237"/>
                  </a:lnTo>
                  <a:lnTo>
                    <a:pt x="12" y="239"/>
                  </a:lnTo>
                  <a:lnTo>
                    <a:pt x="10" y="241"/>
                  </a:lnTo>
                  <a:lnTo>
                    <a:pt x="12" y="244"/>
                  </a:lnTo>
                  <a:lnTo>
                    <a:pt x="14" y="241"/>
                  </a:lnTo>
                  <a:lnTo>
                    <a:pt x="21" y="237"/>
                  </a:lnTo>
                  <a:lnTo>
                    <a:pt x="29" y="232"/>
                  </a:lnTo>
                  <a:lnTo>
                    <a:pt x="36" y="225"/>
                  </a:lnTo>
                  <a:lnTo>
                    <a:pt x="40" y="218"/>
                  </a:lnTo>
                  <a:lnTo>
                    <a:pt x="47" y="210"/>
                  </a:lnTo>
                  <a:lnTo>
                    <a:pt x="50" y="208"/>
                  </a:lnTo>
                  <a:lnTo>
                    <a:pt x="52" y="208"/>
                  </a:lnTo>
                  <a:lnTo>
                    <a:pt x="55" y="206"/>
                  </a:lnTo>
                  <a:lnTo>
                    <a:pt x="55" y="201"/>
                  </a:lnTo>
                  <a:lnTo>
                    <a:pt x="57" y="201"/>
                  </a:lnTo>
                  <a:lnTo>
                    <a:pt x="62" y="199"/>
                  </a:lnTo>
                  <a:lnTo>
                    <a:pt x="64" y="192"/>
                  </a:lnTo>
                  <a:lnTo>
                    <a:pt x="66" y="184"/>
                  </a:lnTo>
                  <a:lnTo>
                    <a:pt x="66" y="182"/>
                  </a:lnTo>
                  <a:lnTo>
                    <a:pt x="69" y="180"/>
                  </a:lnTo>
                  <a:lnTo>
                    <a:pt x="66" y="177"/>
                  </a:lnTo>
                  <a:lnTo>
                    <a:pt x="64" y="177"/>
                  </a:lnTo>
                  <a:lnTo>
                    <a:pt x="62" y="177"/>
                  </a:lnTo>
                  <a:lnTo>
                    <a:pt x="64" y="175"/>
                  </a:lnTo>
                  <a:lnTo>
                    <a:pt x="66" y="175"/>
                  </a:lnTo>
                  <a:lnTo>
                    <a:pt x="76" y="166"/>
                  </a:lnTo>
                  <a:lnTo>
                    <a:pt x="78" y="163"/>
                  </a:lnTo>
                  <a:lnTo>
                    <a:pt x="85" y="166"/>
                  </a:lnTo>
                  <a:lnTo>
                    <a:pt x="88" y="166"/>
                  </a:lnTo>
                  <a:lnTo>
                    <a:pt x="88" y="168"/>
                  </a:lnTo>
                  <a:lnTo>
                    <a:pt x="88" y="170"/>
                  </a:lnTo>
                  <a:lnTo>
                    <a:pt x="92" y="168"/>
                  </a:lnTo>
                  <a:lnTo>
                    <a:pt x="95" y="166"/>
                  </a:lnTo>
                  <a:lnTo>
                    <a:pt x="90" y="163"/>
                  </a:lnTo>
                  <a:lnTo>
                    <a:pt x="90" y="158"/>
                  </a:lnTo>
                  <a:lnTo>
                    <a:pt x="92" y="154"/>
                  </a:lnTo>
                  <a:lnTo>
                    <a:pt x="95" y="151"/>
                  </a:lnTo>
                  <a:lnTo>
                    <a:pt x="97" y="151"/>
                  </a:lnTo>
                  <a:lnTo>
                    <a:pt x="99" y="151"/>
                  </a:lnTo>
                  <a:lnTo>
                    <a:pt x="102" y="151"/>
                  </a:lnTo>
                  <a:lnTo>
                    <a:pt x="104" y="147"/>
                  </a:lnTo>
                  <a:lnTo>
                    <a:pt x="109" y="139"/>
                  </a:lnTo>
                  <a:lnTo>
                    <a:pt x="109" y="137"/>
                  </a:lnTo>
                  <a:lnTo>
                    <a:pt x="109" y="132"/>
                  </a:lnTo>
                  <a:lnTo>
                    <a:pt x="109" y="128"/>
                  </a:lnTo>
                  <a:lnTo>
                    <a:pt x="114" y="125"/>
                  </a:lnTo>
                  <a:lnTo>
                    <a:pt x="116" y="123"/>
                  </a:lnTo>
                  <a:lnTo>
                    <a:pt x="116" y="121"/>
                  </a:lnTo>
                  <a:lnTo>
                    <a:pt x="111" y="121"/>
                  </a:lnTo>
                  <a:close/>
                </a:path>
              </a:pathLst>
            </a:custGeom>
            <a:solidFill>
              <a:schemeClr val="accent1"/>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354" name="Freeform 1051"/>
            <p:cNvSpPr>
              <a:spLocks/>
            </p:cNvSpPr>
            <p:nvPr/>
          </p:nvSpPr>
          <p:spPr bwMode="auto">
            <a:xfrm>
              <a:off x="9747485" y="6157848"/>
              <a:ext cx="2387" cy="3581"/>
            </a:xfrm>
            <a:custGeom>
              <a:avLst/>
              <a:gdLst>
                <a:gd name="T0" fmla="*/ 2 w 2"/>
                <a:gd name="T1" fmla="*/ 3 h 3"/>
                <a:gd name="T2" fmla="*/ 2 w 2"/>
                <a:gd name="T3" fmla="*/ 0 h 3"/>
                <a:gd name="T4" fmla="*/ 0 w 2"/>
                <a:gd name="T5" fmla="*/ 0 h 3"/>
                <a:gd name="T6" fmla="*/ 2 w 2"/>
                <a:gd name="T7" fmla="*/ 3 h 3"/>
              </a:gdLst>
              <a:ahLst/>
              <a:cxnLst>
                <a:cxn ang="0">
                  <a:pos x="T0" y="T1"/>
                </a:cxn>
                <a:cxn ang="0">
                  <a:pos x="T2" y="T3"/>
                </a:cxn>
                <a:cxn ang="0">
                  <a:pos x="T4" y="T5"/>
                </a:cxn>
                <a:cxn ang="0">
                  <a:pos x="T6" y="T7"/>
                </a:cxn>
              </a:cxnLst>
              <a:rect l="0" t="0" r="r" b="b"/>
              <a:pathLst>
                <a:path w="2" h="3">
                  <a:moveTo>
                    <a:pt x="2" y="3"/>
                  </a:moveTo>
                  <a:lnTo>
                    <a:pt x="2" y="0"/>
                  </a:lnTo>
                  <a:lnTo>
                    <a:pt x="0" y="0"/>
                  </a:lnTo>
                  <a:lnTo>
                    <a:pt x="2" y="3"/>
                  </a:lnTo>
                  <a:close/>
                </a:path>
              </a:pathLst>
            </a:custGeom>
            <a:solidFill>
              <a:schemeClr val="accent1"/>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355" name="Freeform 1052"/>
            <p:cNvSpPr>
              <a:spLocks/>
            </p:cNvSpPr>
            <p:nvPr/>
          </p:nvSpPr>
          <p:spPr bwMode="auto">
            <a:xfrm>
              <a:off x="9648409" y="6409715"/>
              <a:ext cx="10744" cy="8356"/>
            </a:xfrm>
            <a:custGeom>
              <a:avLst/>
              <a:gdLst>
                <a:gd name="T0" fmla="*/ 5 w 9"/>
                <a:gd name="T1" fmla="*/ 5 h 7"/>
                <a:gd name="T2" fmla="*/ 2 w 9"/>
                <a:gd name="T3" fmla="*/ 5 h 7"/>
                <a:gd name="T4" fmla="*/ 0 w 9"/>
                <a:gd name="T5" fmla="*/ 5 h 7"/>
                <a:gd name="T6" fmla="*/ 2 w 9"/>
                <a:gd name="T7" fmla="*/ 7 h 7"/>
                <a:gd name="T8" fmla="*/ 7 w 9"/>
                <a:gd name="T9" fmla="*/ 7 h 7"/>
                <a:gd name="T10" fmla="*/ 9 w 9"/>
                <a:gd name="T11" fmla="*/ 2 h 7"/>
                <a:gd name="T12" fmla="*/ 7 w 9"/>
                <a:gd name="T13" fmla="*/ 0 h 7"/>
                <a:gd name="T14" fmla="*/ 5 w 9"/>
                <a:gd name="T15" fmla="*/ 5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7">
                  <a:moveTo>
                    <a:pt x="5" y="5"/>
                  </a:moveTo>
                  <a:lnTo>
                    <a:pt x="2" y="5"/>
                  </a:lnTo>
                  <a:lnTo>
                    <a:pt x="0" y="5"/>
                  </a:lnTo>
                  <a:lnTo>
                    <a:pt x="2" y="7"/>
                  </a:lnTo>
                  <a:lnTo>
                    <a:pt x="7" y="7"/>
                  </a:lnTo>
                  <a:lnTo>
                    <a:pt x="9" y="2"/>
                  </a:lnTo>
                  <a:lnTo>
                    <a:pt x="7" y="0"/>
                  </a:lnTo>
                  <a:lnTo>
                    <a:pt x="5" y="5"/>
                  </a:lnTo>
                  <a:close/>
                </a:path>
              </a:pathLst>
            </a:custGeom>
            <a:solidFill>
              <a:srgbClr val="E4348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56" name="Freeform 1053"/>
            <p:cNvSpPr>
              <a:spLocks/>
            </p:cNvSpPr>
            <p:nvPr/>
          </p:nvSpPr>
          <p:spPr bwMode="auto">
            <a:xfrm>
              <a:off x="9614986" y="6310638"/>
              <a:ext cx="13131" cy="16712"/>
            </a:xfrm>
            <a:custGeom>
              <a:avLst/>
              <a:gdLst>
                <a:gd name="T0" fmla="*/ 0 w 11"/>
                <a:gd name="T1" fmla="*/ 10 h 14"/>
                <a:gd name="T2" fmla="*/ 2 w 11"/>
                <a:gd name="T3" fmla="*/ 14 h 14"/>
                <a:gd name="T4" fmla="*/ 7 w 11"/>
                <a:gd name="T5" fmla="*/ 12 h 14"/>
                <a:gd name="T6" fmla="*/ 11 w 11"/>
                <a:gd name="T7" fmla="*/ 14 h 14"/>
                <a:gd name="T8" fmla="*/ 11 w 11"/>
                <a:gd name="T9" fmla="*/ 12 h 14"/>
                <a:gd name="T10" fmla="*/ 9 w 11"/>
                <a:gd name="T11" fmla="*/ 7 h 14"/>
                <a:gd name="T12" fmla="*/ 11 w 11"/>
                <a:gd name="T13" fmla="*/ 5 h 14"/>
                <a:gd name="T14" fmla="*/ 11 w 11"/>
                <a:gd name="T15" fmla="*/ 0 h 14"/>
                <a:gd name="T16" fmla="*/ 11 w 11"/>
                <a:gd name="T17" fmla="*/ 0 h 14"/>
                <a:gd name="T18" fmla="*/ 0 w 11"/>
                <a:gd name="T19" fmla="*/ 1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14">
                  <a:moveTo>
                    <a:pt x="0" y="10"/>
                  </a:moveTo>
                  <a:lnTo>
                    <a:pt x="2" y="14"/>
                  </a:lnTo>
                  <a:lnTo>
                    <a:pt x="7" y="12"/>
                  </a:lnTo>
                  <a:lnTo>
                    <a:pt x="11" y="14"/>
                  </a:lnTo>
                  <a:lnTo>
                    <a:pt x="11" y="12"/>
                  </a:lnTo>
                  <a:lnTo>
                    <a:pt x="9" y="7"/>
                  </a:lnTo>
                  <a:lnTo>
                    <a:pt x="11" y="5"/>
                  </a:lnTo>
                  <a:lnTo>
                    <a:pt x="11" y="0"/>
                  </a:lnTo>
                  <a:lnTo>
                    <a:pt x="11" y="0"/>
                  </a:lnTo>
                  <a:lnTo>
                    <a:pt x="0" y="10"/>
                  </a:lnTo>
                  <a:close/>
                </a:path>
              </a:pathLst>
            </a:custGeom>
            <a:solidFill>
              <a:schemeClr val="accent1"/>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357" name="Freeform 1054"/>
            <p:cNvSpPr>
              <a:spLocks/>
            </p:cNvSpPr>
            <p:nvPr/>
          </p:nvSpPr>
          <p:spPr bwMode="auto">
            <a:xfrm>
              <a:off x="5495577" y="2831045"/>
              <a:ext cx="5969" cy="8356"/>
            </a:xfrm>
            <a:custGeom>
              <a:avLst/>
              <a:gdLst>
                <a:gd name="T0" fmla="*/ 3 w 5"/>
                <a:gd name="T1" fmla="*/ 0 h 7"/>
                <a:gd name="T2" fmla="*/ 0 w 5"/>
                <a:gd name="T3" fmla="*/ 4 h 7"/>
                <a:gd name="T4" fmla="*/ 3 w 5"/>
                <a:gd name="T5" fmla="*/ 7 h 7"/>
                <a:gd name="T6" fmla="*/ 5 w 5"/>
                <a:gd name="T7" fmla="*/ 4 h 7"/>
                <a:gd name="T8" fmla="*/ 3 w 5"/>
                <a:gd name="T9" fmla="*/ 0 h 7"/>
                <a:gd name="T10" fmla="*/ 3 w 5"/>
                <a:gd name="T11" fmla="*/ 0 h 7"/>
              </a:gdLst>
              <a:ahLst/>
              <a:cxnLst>
                <a:cxn ang="0">
                  <a:pos x="T0" y="T1"/>
                </a:cxn>
                <a:cxn ang="0">
                  <a:pos x="T2" y="T3"/>
                </a:cxn>
                <a:cxn ang="0">
                  <a:pos x="T4" y="T5"/>
                </a:cxn>
                <a:cxn ang="0">
                  <a:pos x="T6" y="T7"/>
                </a:cxn>
                <a:cxn ang="0">
                  <a:pos x="T8" y="T9"/>
                </a:cxn>
                <a:cxn ang="0">
                  <a:pos x="T10" y="T11"/>
                </a:cxn>
              </a:cxnLst>
              <a:rect l="0" t="0" r="r" b="b"/>
              <a:pathLst>
                <a:path w="5" h="7">
                  <a:moveTo>
                    <a:pt x="3" y="0"/>
                  </a:moveTo>
                  <a:lnTo>
                    <a:pt x="0" y="4"/>
                  </a:lnTo>
                  <a:lnTo>
                    <a:pt x="3" y="7"/>
                  </a:lnTo>
                  <a:lnTo>
                    <a:pt x="5" y="4"/>
                  </a:lnTo>
                  <a:lnTo>
                    <a:pt x="3" y="0"/>
                  </a:lnTo>
                  <a:lnTo>
                    <a:pt x="3" y="0"/>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358" name="Freeform 1055"/>
            <p:cNvSpPr>
              <a:spLocks/>
            </p:cNvSpPr>
            <p:nvPr/>
          </p:nvSpPr>
          <p:spPr bwMode="auto">
            <a:xfrm>
              <a:off x="5422761" y="2703321"/>
              <a:ext cx="214863" cy="130112"/>
            </a:xfrm>
            <a:custGeom>
              <a:avLst/>
              <a:gdLst>
                <a:gd name="T0" fmla="*/ 73 w 180"/>
                <a:gd name="T1" fmla="*/ 102 h 109"/>
                <a:gd name="T2" fmla="*/ 95 w 180"/>
                <a:gd name="T3" fmla="*/ 104 h 109"/>
                <a:gd name="T4" fmla="*/ 106 w 180"/>
                <a:gd name="T5" fmla="*/ 95 h 109"/>
                <a:gd name="T6" fmla="*/ 116 w 180"/>
                <a:gd name="T7" fmla="*/ 97 h 109"/>
                <a:gd name="T8" fmla="*/ 125 w 180"/>
                <a:gd name="T9" fmla="*/ 95 h 109"/>
                <a:gd name="T10" fmla="*/ 151 w 180"/>
                <a:gd name="T11" fmla="*/ 76 h 109"/>
                <a:gd name="T12" fmla="*/ 158 w 180"/>
                <a:gd name="T13" fmla="*/ 78 h 109"/>
                <a:gd name="T14" fmla="*/ 165 w 180"/>
                <a:gd name="T15" fmla="*/ 66 h 109"/>
                <a:gd name="T16" fmla="*/ 173 w 180"/>
                <a:gd name="T17" fmla="*/ 64 h 109"/>
                <a:gd name="T18" fmla="*/ 170 w 180"/>
                <a:gd name="T19" fmla="*/ 47 h 109"/>
                <a:gd name="T20" fmla="*/ 175 w 180"/>
                <a:gd name="T21" fmla="*/ 36 h 109"/>
                <a:gd name="T22" fmla="*/ 163 w 180"/>
                <a:gd name="T23" fmla="*/ 31 h 109"/>
                <a:gd name="T24" fmla="*/ 165 w 180"/>
                <a:gd name="T25" fmla="*/ 17 h 109"/>
                <a:gd name="T26" fmla="*/ 158 w 180"/>
                <a:gd name="T27" fmla="*/ 12 h 109"/>
                <a:gd name="T28" fmla="*/ 158 w 180"/>
                <a:gd name="T29" fmla="*/ 5 h 109"/>
                <a:gd name="T30" fmla="*/ 147 w 180"/>
                <a:gd name="T31" fmla="*/ 7 h 109"/>
                <a:gd name="T32" fmla="*/ 135 w 180"/>
                <a:gd name="T33" fmla="*/ 2 h 109"/>
                <a:gd name="T34" fmla="*/ 125 w 180"/>
                <a:gd name="T35" fmla="*/ 14 h 109"/>
                <a:gd name="T36" fmla="*/ 113 w 180"/>
                <a:gd name="T37" fmla="*/ 19 h 109"/>
                <a:gd name="T38" fmla="*/ 102 w 180"/>
                <a:gd name="T39" fmla="*/ 19 h 109"/>
                <a:gd name="T40" fmla="*/ 99 w 180"/>
                <a:gd name="T41" fmla="*/ 19 h 109"/>
                <a:gd name="T42" fmla="*/ 85 w 180"/>
                <a:gd name="T43" fmla="*/ 19 h 109"/>
                <a:gd name="T44" fmla="*/ 76 w 180"/>
                <a:gd name="T45" fmla="*/ 21 h 109"/>
                <a:gd name="T46" fmla="*/ 71 w 180"/>
                <a:gd name="T47" fmla="*/ 26 h 109"/>
                <a:gd name="T48" fmla="*/ 61 w 180"/>
                <a:gd name="T49" fmla="*/ 33 h 109"/>
                <a:gd name="T50" fmla="*/ 50 w 180"/>
                <a:gd name="T51" fmla="*/ 40 h 109"/>
                <a:gd name="T52" fmla="*/ 52 w 180"/>
                <a:gd name="T53" fmla="*/ 28 h 109"/>
                <a:gd name="T54" fmla="*/ 50 w 180"/>
                <a:gd name="T55" fmla="*/ 17 h 109"/>
                <a:gd name="T56" fmla="*/ 43 w 180"/>
                <a:gd name="T57" fmla="*/ 7 h 109"/>
                <a:gd name="T58" fmla="*/ 26 w 180"/>
                <a:gd name="T59" fmla="*/ 0 h 109"/>
                <a:gd name="T60" fmla="*/ 33 w 180"/>
                <a:gd name="T61" fmla="*/ 2 h 109"/>
                <a:gd name="T62" fmla="*/ 28 w 180"/>
                <a:gd name="T63" fmla="*/ 5 h 109"/>
                <a:gd name="T64" fmla="*/ 35 w 180"/>
                <a:gd name="T65" fmla="*/ 19 h 109"/>
                <a:gd name="T66" fmla="*/ 28 w 180"/>
                <a:gd name="T67" fmla="*/ 12 h 109"/>
                <a:gd name="T68" fmla="*/ 19 w 180"/>
                <a:gd name="T69" fmla="*/ 14 h 109"/>
                <a:gd name="T70" fmla="*/ 19 w 180"/>
                <a:gd name="T71" fmla="*/ 17 h 109"/>
                <a:gd name="T72" fmla="*/ 19 w 180"/>
                <a:gd name="T73" fmla="*/ 24 h 109"/>
                <a:gd name="T74" fmla="*/ 9 w 180"/>
                <a:gd name="T75" fmla="*/ 21 h 109"/>
                <a:gd name="T76" fmla="*/ 9 w 180"/>
                <a:gd name="T77" fmla="*/ 31 h 109"/>
                <a:gd name="T78" fmla="*/ 7 w 180"/>
                <a:gd name="T79" fmla="*/ 36 h 109"/>
                <a:gd name="T80" fmla="*/ 24 w 180"/>
                <a:gd name="T81" fmla="*/ 31 h 109"/>
                <a:gd name="T82" fmla="*/ 31 w 180"/>
                <a:gd name="T83" fmla="*/ 33 h 109"/>
                <a:gd name="T84" fmla="*/ 40 w 180"/>
                <a:gd name="T85" fmla="*/ 31 h 109"/>
                <a:gd name="T86" fmla="*/ 47 w 180"/>
                <a:gd name="T87" fmla="*/ 36 h 109"/>
                <a:gd name="T88" fmla="*/ 31 w 180"/>
                <a:gd name="T89" fmla="*/ 43 h 109"/>
                <a:gd name="T90" fmla="*/ 45 w 180"/>
                <a:gd name="T91" fmla="*/ 43 h 109"/>
                <a:gd name="T92" fmla="*/ 31 w 180"/>
                <a:gd name="T93" fmla="*/ 52 h 109"/>
                <a:gd name="T94" fmla="*/ 24 w 180"/>
                <a:gd name="T95" fmla="*/ 47 h 109"/>
                <a:gd name="T96" fmla="*/ 12 w 180"/>
                <a:gd name="T97" fmla="*/ 52 h 109"/>
                <a:gd name="T98" fmla="*/ 7 w 180"/>
                <a:gd name="T99" fmla="*/ 59 h 109"/>
                <a:gd name="T100" fmla="*/ 31 w 180"/>
                <a:gd name="T101" fmla="*/ 59 h 109"/>
                <a:gd name="T102" fmla="*/ 33 w 180"/>
                <a:gd name="T103" fmla="*/ 71 h 109"/>
                <a:gd name="T104" fmla="*/ 33 w 180"/>
                <a:gd name="T105" fmla="*/ 73 h 109"/>
                <a:gd name="T106" fmla="*/ 45 w 180"/>
                <a:gd name="T107" fmla="*/ 73 h 109"/>
                <a:gd name="T108" fmla="*/ 33 w 180"/>
                <a:gd name="T109" fmla="*/ 83 h 109"/>
                <a:gd name="T110" fmla="*/ 24 w 180"/>
                <a:gd name="T111" fmla="*/ 80 h 109"/>
                <a:gd name="T112" fmla="*/ 24 w 180"/>
                <a:gd name="T113" fmla="*/ 95 h 109"/>
                <a:gd name="T114" fmla="*/ 43 w 180"/>
                <a:gd name="T115" fmla="*/ 92 h 109"/>
                <a:gd name="T116" fmla="*/ 57 w 180"/>
                <a:gd name="T117" fmla="*/ 95 h 1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80" h="109">
                  <a:moveTo>
                    <a:pt x="57" y="97"/>
                  </a:moveTo>
                  <a:lnTo>
                    <a:pt x="61" y="102"/>
                  </a:lnTo>
                  <a:lnTo>
                    <a:pt x="66" y="104"/>
                  </a:lnTo>
                  <a:lnTo>
                    <a:pt x="69" y="102"/>
                  </a:lnTo>
                  <a:lnTo>
                    <a:pt x="73" y="102"/>
                  </a:lnTo>
                  <a:lnTo>
                    <a:pt x="78" y="109"/>
                  </a:lnTo>
                  <a:lnTo>
                    <a:pt x="87" y="109"/>
                  </a:lnTo>
                  <a:lnTo>
                    <a:pt x="90" y="109"/>
                  </a:lnTo>
                  <a:lnTo>
                    <a:pt x="97" y="107"/>
                  </a:lnTo>
                  <a:lnTo>
                    <a:pt x="95" y="104"/>
                  </a:lnTo>
                  <a:lnTo>
                    <a:pt x="97" y="102"/>
                  </a:lnTo>
                  <a:lnTo>
                    <a:pt x="97" y="104"/>
                  </a:lnTo>
                  <a:lnTo>
                    <a:pt x="102" y="104"/>
                  </a:lnTo>
                  <a:lnTo>
                    <a:pt x="106" y="99"/>
                  </a:lnTo>
                  <a:lnTo>
                    <a:pt x="106" y="95"/>
                  </a:lnTo>
                  <a:lnTo>
                    <a:pt x="111" y="95"/>
                  </a:lnTo>
                  <a:lnTo>
                    <a:pt x="111" y="97"/>
                  </a:lnTo>
                  <a:lnTo>
                    <a:pt x="111" y="99"/>
                  </a:lnTo>
                  <a:lnTo>
                    <a:pt x="113" y="97"/>
                  </a:lnTo>
                  <a:lnTo>
                    <a:pt x="116" y="97"/>
                  </a:lnTo>
                  <a:lnTo>
                    <a:pt x="121" y="92"/>
                  </a:lnTo>
                  <a:lnTo>
                    <a:pt x="123" y="92"/>
                  </a:lnTo>
                  <a:lnTo>
                    <a:pt x="123" y="92"/>
                  </a:lnTo>
                  <a:lnTo>
                    <a:pt x="128" y="92"/>
                  </a:lnTo>
                  <a:lnTo>
                    <a:pt x="125" y="95"/>
                  </a:lnTo>
                  <a:lnTo>
                    <a:pt x="128" y="92"/>
                  </a:lnTo>
                  <a:lnTo>
                    <a:pt x="137" y="85"/>
                  </a:lnTo>
                  <a:lnTo>
                    <a:pt x="139" y="80"/>
                  </a:lnTo>
                  <a:lnTo>
                    <a:pt x="149" y="78"/>
                  </a:lnTo>
                  <a:lnTo>
                    <a:pt x="151" y="76"/>
                  </a:lnTo>
                  <a:lnTo>
                    <a:pt x="151" y="76"/>
                  </a:lnTo>
                  <a:lnTo>
                    <a:pt x="151" y="71"/>
                  </a:lnTo>
                  <a:lnTo>
                    <a:pt x="154" y="73"/>
                  </a:lnTo>
                  <a:lnTo>
                    <a:pt x="154" y="76"/>
                  </a:lnTo>
                  <a:lnTo>
                    <a:pt x="158" y="78"/>
                  </a:lnTo>
                  <a:lnTo>
                    <a:pt x="163" y="73"/>
                  </a:lnTo>
                  <a:lnTo>
                    <a:pt x="163" y="71"/>
                  </a:lnTo>
                  <a:lnTo>
                    <a:pt x="161" y="71"/>
                  </a:lnTo>
                  <a:lnTo>
                    <a:pt x="163" y="66"/>
                  </a:lnTo>
                  <a:lnTo>
                    <a:pt x="165" y="66"/>
                  </a:lnTo>
                  <a:lnTo>
                    <a:pt x="163" y="62"/>
                  </a:lnTo>
                  <a:lnTo>
                    <a:pt x="163" y="59"/>
                  </a:lnTo>
                  <a:lnTo>
                    <a:pt x="168" y="62"/>
                  </a:lnTo>
                  <a:lnTo>
                    <a:pt x="168" y="66"/>
                  </a:lnTo>
                  <a:lnTo>
                    <a:pt x="173" y="64"/>
                  </a:lnTo>
                  <a:lnTo>
                    <a:pt x="175" y="62"/>
                  </a:lnTo>
                  <a:lnTo>
                    <a:pt x="173" y="57"/>
                  </a:lnTo>
                  <a:lnTo>
                    <a:pt x="170" y="52"/>
                  </a:lnTo>
                  <a:lnTo>
                    <a:pt x="168" y="50"/>
                  </a:lnTo>
                  <a:lnTo>
                    <a:pt x="170" y="47"/>
                  </a:lnTo>
                  <a:lnTo>
                    <a:pt x="170" y="43"/>
                  </a:lnTo>
                  <a:lnTo>
                    <a:pt x="175" y="43"/>
                  </a:lnTo>
                  <a:lnTo>
                    <a:pt x="177" y="43"/>
                  </a:lnTo>
                  <a:lnTo>
                    <a:pt x="180" y="38"/>
                  </a:lnTo>
                  <a:lnTo>
                    <a:pt x="175" y="36"/>
                  </a:lnTo>
                  <a:lnTo>
                    <a:pt x="168" y="36"/>
                  </a:lnTo>
                  <a:lnTo>
                    <a:pt x="165" y="36"/>
                  </a:lnTo>
                  <a:lnTo>
                    <a:pt x="168" y="33"/>
                  </a:lnTo>
                  <a:lnTo>
                    <a:pt x="168" y="31"/>
                  </a:lnTo>
                  <a:lnTo>
                    <a:pt x="163" y="31"/>
                  </a:lnTo>
                  <a:lnTo>
                    <a:pt x="161" y="31"/>
                  </a:lnTo>
                  <a:lnTo>
                    <a:pt x="161" y="26"/>
                  </a:lnTo>
                  <a:lnTo>
                    <a:pt x="163" y="24"/>
                  </a:lnTo>
                  <a:lnTo>
                    <a:pt x="165" y="21"/>
                  </a:lnTo>
                  <a:lnTo>
                    <a:pt x="165" y="17"/>
                  </a:lnTo>
                  <a:lnTo>
                    <a:pt x="163" y="17"/>
                  </a:lnTo>
                  <a:lnTo>
                    <a:pt x="161" y="19"/>
                  </a:lnTo>
                  <a:lnTo>
                    <a:pt x="156" y="17"/>
                  </a:lnTo>
                  <a:lnTo>
                    <a:pt x="156" y="12"/>
                  </a:lnTo>
                  <a:lnTo>
                    <a:pt x="158" y="12"/>
                  </a:lnTo>
                  <a:lnTo>
                    <a:pt x="158" y="7"/>
                  </a:lnTo>
                  <a:lnTo>
                    <a:pt x="161" y="7"/>
                  </a:lnTo>
                  <a:lnTo>
                    <a:pt x="165" y="5"/>
                  </a:lnTo>
                  <a:lnTo>
                    <a:pt x="161" y="5"/>
                  </a:lnTo>
                  <a:lnTo>
                    <a:pt x="158" y="5"/>
                  </a:lnTo>
                  <a:lnTo>
                    <a:pt x="151" y="12"/>
                  </a:lnTo>
                  <a:lnTo>
                    <a:pt x="151" y="14"/>
                  </a:lnTo>
                  <a:lnTo>
                    <a:pt x="149" y="14"/>
                  </a:lnTo>
                  <a:lnTo>
                    <a:pt x="144" y="12"/>
                  </a:lnTo>
                  <a:lnTo>
                    <a:pt x="147" y="7"/>
                  </a:lnTo>
                  <a:lnTo>
                    <a:pt x="144" y="7"/>
                  </a:lnTo>
                  <a:lnTo>
                    <a:pt x="144" y="2"/>
                  </a:lnTo>
                  <a:lnTo>
                    <a:pt x="139" y="2"/>
                  </a:lnTo>
                  <a:lnTo>
                    <a:pt x="137" y="5"/>
                  </a:lnTo>
                  <a:lnTo>
                    <a:pt x="135" y="2"/>
                  </a:lnTo>
                  <a:lnTo>
                    <a:pt x="132" y="7"/>
                  </a:lnTo>
                  <a:lnTo>
                    <a:pt x="135" y="9"/>
                  </a:lnTo>
                  <a:lnTo>
                    <a:pt x="132" y="12"/>
                  </a:lnTo>
                  <a:lnTo>
                    <a:pt x="130" y="12"/>
                  </a:lnTo>
                  <a:lnTo>
                    <a:pt x="125" y="14"/>
                  </a:lnTo>
                  <a:lnTo>
                    <a:pt x="125" y="12"/>
                  </a:lnTo>
                  <a:lnTo>
                    <a:pt x="123" y="9"/>
                  </a:lnTo>
                  <a:lnTo>
                    <a:pt x="121" y="14"/>
                  </a:lnTo>
                  <a:lnTo>
                    <a:pt x="118" y="19"/>
                  </a:lnTo>
                  <a:lnTo>
                    <a:pt x="113" y="19"/>
                  </a:lnTo>
                  <a:lnTo>
                    <a:pt x="111" y="12"/>
                  </a:lnTo>
                  <a:lnTo>
                    <a:pt x="109" y="12"/>
                  </a:lnTo>
                  <a:lnTo>
                    <a:pt x="106" y="12"/>
                  </a:lnTo>
                  <a:lnTo>
                    <a:pt x="104" y="12"/>
                  </a:lnTo>
                  <a:lnTo>
                    <a:pt x="102" y="19"/>
                  </a:lnTo>
                  <a:lnTo>
                    <a:pt x="106" y="26"/>
                  </a:lnTo>
                  <a:lnTo>
                    <a:pt x="102" y="36"/>
                  </a:lnTo>
                  <a:lnTo>
                    <a:pt x="104" y="26"/>
                  </a:lnTo>
                  <a:lnTo>
                    <a:pt x="99" y="21"/>
                  </a:lnTo>
                  <a:lnTo>
                    <a:pt x="99" y="19"/>
                  </a:lnTo>
                  <a:lnTo>
                    <a:pt x="97" y="17"/>
                  </a:lnTo>
                  <a:lnTo>
                    <a:pt x="97" y="12"/>
                  </a:lnTo>
                  <a:lnTo>
                    <a:pt x="95" y="9"/>
                  </a:lnTo>
                  <a:lnTo>
                    <a:pt x="85" y="14"/>
                  </a:lnTo>
                  <a:lnTo>
                    <a:pt x="85" y="19"/>
                  </a:lnTo>
                  <a:lnTo>
                    <a:pt x="85" y="24"/>
                  </a:lnTo>
                  <a:lnTo>
                    <a:pt x="83" y="28"/>
                  </a:lnTo>
                  <a:lnTo>
                    <a:pt x="80" y="28"/>
                  </a:lnTo>
                  <a:lnTo>
                    <a:pt x="78" y="21"/>
                  </a:lnTo>
                  <a:lnTo>
                    <a:pt x="76" y="21"/>
                  </a:lnTo>
                  <a:lnTo>
                    <a:pt x="76" y="12"/>
                  </a:lnTo>
                  <a:lnTo>
                    <a:pt x="73" y="9"/>
                  </a:lnTo>
                  <a:lnTo>
                    <a:pt x="69" y="14"/>
                  </a:lnTo>
                  <a:lnTo>
                    <a:pt x="69" y="24"/>
                  </a:lnTo>
                  <a:lnTo>
                    <a:pt x="71" y="26"/>
                  </a:lnTo>
                  <a:lnTo>
                    <a:pt x="71" y="33"/>
                  </a:lnTo>
                  <a:lnTo>
                    <a:pt x="69" y="36"/>
                  </a:lnTo>
                  <a:lnTo>
                    <a:pt x="64" y="36"/>
                  </a:lnTo>
                  <a:lnTo>
                    <a:pt x="64" y="31"/>
                  </a:lnTo>
                  <a:lnTo>
                    <a:pt x="61" y="33"/>
                  </a:lnTo>
                  <a:lnTo>
                    <a:pt x="59" y="38"/>
                  </a:lnTo>
                  <a:lnTo>
                    <a:pt x="57" y="40"/>
                  </a:lnTo>
                  <a:lnTo>
                    <a:pt x="57" y="47"/>
                  </a:lnTo>
                  <a:lnTo>
                    <a:pt x="54" y="40"/>
                  </a:lnTo>
                  <a:lnTo>
                    <a:pt x="50" y="40"/>
                  </a:lnTo>
                  <a:lnTo>
                    <a:pt x="52" y="38"/>
                  </a:lnTo>
                  <a:lnTo>
                    <a:pt x="54" y="33"/>
                  </a:lnTo>
                  <a:lnTo>
                    <a:pt x="54" y="31"/>
                  </a:lnTo>
                  <a:lnTo>
                    <a:pt x="50" y="31"/>
                  </a:lnTo>
                  <a:lnTo>
                    <a:pt x="52" y="28"/>
                  </a:lnTo>
                  <a:lnTo>
                    <a:pt x="50" y="24"/>
                  </a:lnTo>
                  <a:lnTo>
                    <a:pt x="52" y="24"/>
                  </a:lnTo>
                  <a:lnTo>
                    <a:pt x="54" y="21"/>
                  </a:lnTo>
                  <a:lnTo>
                    <a:pt x="54" y="19"/>
                  </a:lnTo>
                  <a:lnTo>
                    <a:pt x="50" y="17"/>
                  </a:lnTo>
                  <a:lnTo>
                    <a:pt x="54" y="14"/>
                  </a:lnTo>
                  <a:lnTo>
                    <a:pt x="50" y="12"/>
                  </a:lnTo>
                  <a:lnTo>
                    <a:pt x="47" y="12"/>
                  </a:lnTo>
                  <a:lnTo>
                    <a:pt x="47" y="9"/>
                  </a:lnTo>
                  <a:lnTo>
                    <a:pt x="43" y="7"/>
                  </a:lnTo>
                  <a:lnTo>
                    <a:pt x="43" y="5"/>
                  </a:lnTo>
                  <a:lnTo>
                    <a:pt x="40" y="0"/>
                  </a:lnTo>
                  <a:lnTo>
                    <a:pt x="35" y="0"/>
                  </a:lnTo>
                  <a:lnTo>
                    <a:pt x="31" y="0"/>
                  </a:lnTo>
                  <a:lnTo>
                    <a:pt x="26" y="0"/>
                  </a:lnTo>
                  <a:lnTo>
                    <a:pt x="26" y="2"/>
                  </a:lnTo>
                  <a:lnTo>
                    <a:pt x="26" y="5"/>
                  </a:lnTo>
                  <a:lnTo>
                    <a:pt x="28" y="5"/>
                  </a:lnTo>
                  <a:lnTo>
                    <a:pt x="28" y="2"/>
                  </a:lnTo>
                  <a:lnTo>
                    <a:pt x="33" y="2"/>
                  </a:lnTo>
                  <a:lnTo>
                    <a:pt x="35" y="5"/>
                  </a:lnTo>
                  <a:lnTo>
                    <a:pt x="38" y="5"/>
                  </a:lnTo>
                  <a:lnTo>
                    <a:pt x="35" y="7"/>
                  </a:lnTo>
                  <a:lnTo>
                    <a:pt x="33" y="5"/>
                  </a:lnTo>
                  <a:lnTo>
                    <a:pt x="28" y="5"/>
                  </a:lnTo>
                  <a:lnTo>
                    <a:pt x="31" y="7"/>
                  </a:lnTo>
                  <a:lnTo>
                    <a:pt x="35" y="12"/>
                  </a:lnTo>
                  <a:lnTo>
                    <a:pt x="38" y="14"/>
                  </a:lnTo>
                  <a:lnTo>
                    <a:pt x="38" y="19"/>
                  </a:lnTo>
                  <a:lnTo>
                    <a:pt x="35" y="19"/>
                  </a:lnTo>
                  <a:lnTo>
                    <a:pt x="35" y="17"/>
                  </a:lnTo>
                  <a:lnTo>
                    <a:pt x="33" y="12"/>
                  </a:lnTo>
                  <a:lnTo>
                    <a:pt x="28" y="17"/>
                  </a:lnTo>
                  <a:lnTo>
                    <a:pt x="26" y="14"/>
                  </a:lnTo>
                  <a:lnTo>
                    <a:pt x="28" y="12"/>
                  </a:lnTo>
                  <a:lnTo>
                    <a:pt x="24" y="7"/>
                  </a:lnTo>
                  <a:lnTo>
                    <a:pt x="21" y="7"/>
                  </a:lnTo>
                  <a:lnTo>
                    <a:pt x="19" y="7"/>
                  </a:lnTo>
                  <a:lnTo>
                    <a:pt x="21" y="12"/>
                  </a:lnTo>
                  <a:lnTo>
                    <a:pt x="19" y="14"/>
                  </a:lnTo>
                  <a:lnTo>
                    <a:pt x="16" y="9"/>
                  </a:lnTo>
                  <a:lnTo>
                    <a:pt x="14" y="9"/>
                  </a:lnTo>
                  <a:lnTo>
                    <a:pt x="14" y="12"/>
                  </a:lnTo>
                  <a:lnTo>
                    <a:pt x="16" y="14"/>
                  </a:lnTo>
                  <a:lnTo>
                    <a:pt x="19" y="17"/>
                  </a:lnTo>
                  <a:lnTo>
                    <a:pt x="19" y="19"/>
                  </a:lnTo>
                  <a:lnTo>
                    <a:pt x="16" y="17"/>
                  </a:lnTo>
                  <a:lnTo>
                    <a:pt x="12" y="19"/>
                  </a:lnTo>
                  <a:lnTo>
                    <a:pt x="14" y="21"/>
                  </a:lnTo>
                  <a:lnTo>
                    <a:pt x="19" y="24"/>
                  </a:lnTo>
                  <a:lnTo>
                    <a:pt x="16" y="24"/>
                  </a:lnTo>
                  <a:lnTo>
                    <a:pt x="16" y="24"/>
                  </a:lnTo>
                  <a:lnTo>
                    <a:pt x="16" y="26"/>
                  </a:lnTo>
                  <a:lnTo>
                    <a:pt x="16" y="26"/>
                  </a:lnTo>
                  <a:lnTo>
                    <a:pt x="9" y="21"/>
                  </a:lnTo>
                  <a:lnTo>
                    <a:pt x="7" y="21"/>
                  </a:lnTo>
                  <a:lnTo>
                    <a:pt x="7" y="24"/>
                  </a:lnTo>
                  <a:lnTo>
                    <a:pt x="9" y="28"/>
                  </a:lnTo>
                  <a:lnTo>
                    <a:pt x="9" y="31"/>
                  </a:lnTo>
                  <a:lnTo>
                    <a:pt x="9" y="31"/>
                  </a:lnTo>
                  <a:lnTo>
                    <a:pt x="5" y="26"/>
                  </a:lnTo>
                  <a:lnTo>
                    <a:pt x="2" y="26"/>
                  </a:lnTo>
                  <a:lnTo>
                    <a:pt x="0" y="31"/>
                  </a:lnTo>
                  <a:lnTo>
                    <a:pt x="5" y="31"/>
                  </a:lnTo>
                  <a:lnTo>
                    <a:pt x="7" y="36"/>
                  </a:lnTo>
                  <a:lnTo>
                    <a:pt x="12" y="36"/>
                  </a:lnTo>
                  <a:lnTo>
                    <a:pt x="14" y="33"/>
                  </a:lnTo>
                  <a:lnTo>
                    <a:pt x="19" y="31"/>
                  </a:lnTo>
                  <a:lnTo>
                    <a:pt x="21" y="28"/>
                  </a:lnTo>
                  <a:lnTo>
                    <a:pt x="24" y="31"/>
                  </a:lnTo>
                  <a:lnTo>
                    <a:pt x="24" y="31"/>
                  </a:lnTo>
                  <a:lnTo>
                    <a:pt x="24" y="31"/>
                  </a:lnTo>
                  <a:lnTo>
                    <a:pt x="28" y="31"/>
                  </a:lnTo>
                  <a:lnTo>
                    <a:pt x="28" y="33"/>
                  </a:lnTo>
                  <a:lnTo>
                    <a:pt x="31" y="33"/>
                  </a:lnTo>
                  <a:lnTo>
                    <a:pt x="33" y="31"/>
                  </a:lnTo>
                  <a:lnTo>
                    <a:pt x="33" y="28"/>
                  </a:lnTo>
                  <a:lnTo>
                    <a:pt x="35" y="33"/>
                  </a:lnTo>
                  <a:lnTo>
                    <a:pt x="35" y="33"/>
                  </a:lnTo>
                  <a:lnTo>
                    <a:pt x="40" y="31"/>
                  </a:lnTo>
                  <a:lnTo>
                    <a:pt x="40" y="31"/>
                  </a:lnTo>
                  <a:lnTo>
                    <a:pt x="38" y="36"/>
                  </a:lnTo>
                  <a:lnTo>
                    <a:pt x="40" y="36"/>
                  </a:lnTo>
                  <a:lnTo>
                    <a:pt x="43" y="33"/>
                  </a:lnTo>
                  <a:lnTo>
                    <a:pt x="47" y="36"/>
                  </a:lnTo>
                  <a:lnTo>
                    <a:pt x="45" y="38"/>
                  </a:lnTo>
                  <a:lnTo>
                    <a:pt x="43" y="38"/>
                  </a:lnTo>
                  <a:lnTo>
                    <a:pt x="40" y="40"/>
                  </a:lnTo>
                  <a:lnTo>
                    <a:pt x="35" y="40"/>
                  </a:lnTo>
                  <a:lnTo>
                    <a:pt x="31" y="43"/>
                  </a:lnTo>
                  <a:lnTo>
                    <a:pt x="31" y="43"/>
                  </a:lnTo>
                  <a:lnTo>
                    <a:pt x="38" y="45"/>
                  </a:lnTo>
                  <a:lnTo>
                    <a:pt x="40" y="45"/>
                  </a:lnTo>
                  <a:lnTo>
                    <a:pt x="43" y="43"/>
                  </a:lnTo>
                  <a:lnTo>
                    <a:pt x="45" y="43"/>
                  </a:lnTo>
                  <a:lnTo>
                    <a:pt x="45" y="45"/>
                  </a:lnTo>
                  <a:lnTo>
                    <a:pt x="43" y="47"/>
                  </a:lnTo>
                  <a:lnTo>
                    <a:pt x="35" y="50"/>
                  </a:lnTo>
                  <a:lnTo>
                    <a:pt x="33" y="47"/>
                  </a:lnTo>
                  <a:lnTo>
                    <a:pt x="31" y="52"/>
                  </a:lnTo>
                  <a:lnTo>
                    <a:pt x="28" y="50"/>
                  </a:lnTo>
                  <a:lnTo>
                    <a:pt x="26" y="47"/>
                  </a:lnTo>
                  <a:lnTo>
                    <a:pt x="26" y="47"/>
                  </a:lnTo>
                  <a:lnTo>
                    <a:pt x="24" y="45"/>
                  </a:lnTo>
                  <a:lnTo>
                    <a:pt x="24" y="47"/>
                  </a:lnTo>
                  <a:lnTo>
                    <a:pt x="24" y="47"/>
                  </a:lnTo>
                  <a:lnTo>
                    <a:pt x="21" y="50"/>
                  </a:lnTo>
                  <a:lnTo>
                    <a:pt x="19" y="50"/>
                  </a:lnTo>
                  <a:lnTo>
                    <a:pt x="16" y="50"/>
                  </a:lnTo>
                  <a:lnTo>
                    <a:pt x="12" y="52"/>
                  </a:lnTo>
                  <a:lnTo>
                    <a:pt x="9" y="50"/>
                  </a:lnTo>
                  <a:lnTo>
                    <a:pt x="5" y="52"/>
                  </a:lnTo>
                  <a:lnTo>
                    <a:pt x="5" y="50"/>
                  </a:lnTo>
                  <a:lnTo>
                    <a:pt x="7" y="54"/>
                  </a:lnTo>
                  <a:lnTo>
                    <a:pt x="7" y="59"/>
                  </a:lnTo>
                  <a:lnTo>
                    <a:pt x="14" y="59"/>
                  </a:lnTo>
                  <a:lnTo>
                    <a:pt x="14" y="57"/>
                  </a:lnTo>
                  <a:lnTo>
                    <a:pt x="19" y="59"/>
                  </a:lnTo>
                  <a:lnTo>
                    <a:pt x="28" y="59"/>
                  </a:lnTo>
                  <a:lnTo>
                    <a:pt x="31" y="59"/>
                  </a:lnTo>
                  <a:lnTo>
                    <a:pt x="31" y="62"/>
                  </a:lnTo>
                  <a:lnTo>
                    <a:pt x="28" y="64"/>
                  </a:lnTo>
                  <a:lnTo>
                    <a:pt x="28" y="64"/>
                  </a:lnTo>
                  <a:lnTo>
                    <a:pt x="33" y="69"/>
                  </a:lnTo>
                  <a:lnTo>
                    <a:pt x="33" y="71"/>
                  </a:lnTo>
                  <a:lnTo>
                    <a:pt x="35" y="69"/>
                  </a:lnTo>
                  <a:lnTo>
                    <a:pt x="40" y="66"/>
                  </a:lnTo>
                  <a:lnTo>
                    <a:pt x="40" y="69"/>
                  </a:lnTo>
                  <a:lnTo>
                    <a:pt x="35" y="71"/>
                  </a:lnTo>
                  <a:lnTo>
                    <a:pt x="33" y="73"/>
                  </a:lnTo>
                  <a:lnTo>
                    <a:pt x="38" y="76"/>
                  </a:lnTo>
                  <a:lnTo>
                    <a:pt x="43" y="73"/>
                  </a:lnTo>
                  <a:lnTo>
                    <a:pt x="47" y="73"/>
                  </a:lnTo>
                  <a:lnTo>
                    <a:pt x="47" y="76"/>
                  </a:lnTo>
                  <a:lnTo>
                    <a:pt x="45" y="73"/>
                  </a:lnTo>
                  <a:lnTo>
                    <a:pt x="43" y="76"/>
                  </a:lnTo>
                  <a:lnTo>
                    <a:pt x="38" y="78"/>
                  </a:lnTo>
                  <a:lnTo>
                    <a:pt x="35" y="78"/>
                  </a:lnTo>
                  <a:lnTo>
                    <a:pt x="35" y="80"/>
                  </a:lnTo>
                  <a:lnTo>
                    <a:pt x="33" y="83"/>
                  </a:lnTo>
                  <a:lnTo>
                    <a:pt x="31" y="83"/>
                  </a:lnTo>
                  <a:lnTo>
                    <a:pt x="28" y="85"/>
                  </a:lnTo>
                  <a:lnTo>
                    <a:pt x="26" y="83"/>
                  </a:lnTo>
                  <a:lnTo>
                    <a:pt x="24" y="80"/>
                  </a:lnTo>
                  <a:lnTo>
                    <a:pt x="24" y="80"/>
                  </a:lnTo>
                  <a:lnTo>
                    <a:pt x="21" y="80"/>
                  </a:lnTo>
                  <a:lnTo>
                    <a:pt x="24" y="85"/>
                  </a:lnTo>
                  <a:lnTo>
                    <a:pt x="24" y="88"/>
                  </a:lnTo>
                  <a:lnTo>
                    <a:pt x="24" y="88"/>
                  </a:lnTo>
                  <a:lnTo>
                    <a:pt x="24" y="95"/>
                  </a:lnTo>
                  <a:lnTo>
                    <a:pt x="28" y="95"/>
                  </a:lnTo>
                  <a:lnTo>
                    <a:pt x="28" y="92"/>
                  </a:lnTo>
                  <a:lnTo>
                    <a:pt x="31" y="95"/>
                  </a:lnTo>
                  <a:lnTo>
                    <a:pt x="38" y="95"/>
                  </a:lnTo>
                  <a:lnTo>
                    <a:pt x="43" y="92"/>
                  </a:lnTo>
                  <a:lnTo>
                    <a:pt x="47" y="95"/>
                  </a:lnTo>
                  <a:lnTo>
                    <a:pt x="50" y="92"/>
                  </a:lnTo>
                  <a:lnTo>
                    <a:pt x="52" y="95"/>
                  </a:lnTo>
                  <a:lnTo>
                    <a:pt x="54" y="95"/>
                  </a:lnTo>
                  <a:lnTo>
                    <a:pt x="57" y="95"/>
                  </a:lnTo>
                  <a:lnTo>
                    <a:pt x="57" y="97"/>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359" name="Freeform 1056"/>
            <p:cNvSpPr>
              <a:spLocks/>
            </p:cNvSpPr>
            <p:nvPr/>
          </p:nvSpPr>
          <p:spPr bwMode="auto">
            <a:xfrm>
              <a:off x="4409323" y="4212140"/>
              <a:ext cx="8356" cy="4775"/>
            </a:xfrm>
            <a:custGeom>
              <a:avLst/>
              <a:gdLst>
                <a:gd name="T0" fmla="*/ 7 w 7"/>
                <a:gd name="T1" fmla="*/ 4 h 4"/>
                <a:gd name="T2" fmla="*/ 2 w 7"/>
                <a:gd name="T3" fmla="*/ 0 h 4"/>
                <a:gd name="T4" fmla="*/ 0 w 7"/>
                <a:gd name="T5" fmla="*/ 2 h 4"/>
                <a:gd name="T6" fmla="*/ 2 w 7"/>
                <a:gd name="T7" fmla="*/ 4 h 4"/>
                <a:gd name="T8" fmla="*/ 7 w 7"/>
                <a:gd name="T9" fmla="*/ 4 h 4"/>
              </a:gdLst>
              <a:ahLst/>
              <a:cxnLst>
                <a:cxn ang="0">
                  <a:pos x="T0" y="T1"/>
                </a:cxn>
                <a:cxn ang="0">
                  <a:pos x="T2" y="T3"/>
                </a:cxn>
                <a:cxn ang="0">
                  <a:pos x="T4" y="T5"/>
                </a:cxn>
                <a:cxn ang="0">
                  <a:pos x="T6" y="T7"/>
                </a:cxn>
                <a:cxn ang="0">
                  <a:pos x="T8" y="T9"/>
                </a:cxn>
              </a:cxnLst>
              <a:rect l="0" t="0" r="r" b="b"/>
              <a:pathLst>
                <a:path w="7" h="4">
                  <a:moveTo>
                    <a:pt x="7" y="4"/>
                  </a:moveTo>
                  <a:lnTo>
                    <a:pt x="2" y="0"/>
                  </a:lnTo>
                  <a:lnTo>
                    <a:pt x="0" y="2"/>
                  </a:lnTo>
                  <a:lnTo>
                    <a:pt x="2" y="4"/>
                  </a:lnTo>
                  <a:lnTo>
                    <a:pt x="7" y="4"/>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360" name="Freeform 1057"/>
            <p:cNvSpPr>
              <a:spLocks/>
            </p:cNvSpPr>
            <p:nvPr/>
          </p:nvSpPr>
          <p:spPr bwMode="auto">
            <a:xfrm>
              <a:off x="4434389" y="4203783"/>
              <a:ext cx="5969" cy="8356"/>
            </a:xfrm>
            <a:custGeom>
              <a:avLst/>
              <a:gdLst>
                <a:gd name="T0" fmla="*/ 3 w 5"/>
                <a:gd name="T1" fmla="*/ 0 h 7"/>
                <a:gd name="T2" fmla="*/ 0 w 5"/>
                <a:gd name="T3" fmla="*/ 4 h 7"/>
                <a:gd name="T4" fmla="*/ 3 w 5"/>
                <a:gd name="T5" fmla="*/ 7 h 7"/>
                <a:gd name="T6" fmla="*/ 5 w 5"/>
                <a:gd name="T7" fmla="*/ 2 h 7"/>
                <a:gd name="T8" fmla="*/ 3 w 5"/>
                <a:gd name="T9" fmla="*/ 0 h 7"/>
              </a:gdLst>
              <a:ahLst/>
              <a:cxnLst>
                <a:cxn ang="0">
                  <a:pos x="T0" y="T1"/>
                </a:cxn>
                <a:cxn ang="0">
                  <a:pos x="T2" y="T3"/>
                </a:cxn>
                <a:cxn ang="0">
                  <a:pos x="T4" y="T5"/>
                </a:cxn>
                <a:cxn ang="0">
                  <a:pos x="T6" y="T7"/>
                </a:cxn>
                <a:cxn ang="0">
                  <a:pos x="T8" y="T9"/>
                </a:cxn>
              </a:cxnLst>
              <a:rect l="0" t="0" r="r" b="b"/>
              <a:pathLst>
                <a:path w="5" h="7">
                  <a:moveTo>
                    <a:pt x="3" y="0"/>
                  </a:moveTo>
                  <a:lnTo>
                    <a:pt x="0" y="4"/>
                  </a:lnTo>
                  <a:lnTo>
                    <a:pt x="3" y="7"/>
                  </a:lnTo>
                  <a:lnTo>
                    <a:pt x="5" y="2"/>
                  </a:lnTo>
                  <a:lnTo>
                    <a:pt x="3" y="0"/>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361" name="Freeform 1058"/>
            <p:cNvSpPr>
              <a:spLocks/>
            </p:cNvSpPr>
            <p:nvPr/>
          </p:nvSpPr>
          <p:spPr bwMode="auto">
            <a:xfrm>
              <a:off x="4363963" y="4203783"/>
              <a:ext cx="8356" cy="2387"/>
            </a:xfrm>
            <a:custGeom>
              <a:avLst/>
              <a:gdLst>
                <a:gd name="T0" fmla="*/ 0 w 7"/>
                <a:gd name="T1" fmla="*/ 2 h 2"/>
                <a:gd name="T2" fmla="*/ 7 w 7"/>
                <a:gd name="T3" fmla="*/ 2 h 2"/>
                <a:gd name="T4" fmla="*/ 5 w 7"/>
                <a:gd name="T5" fmla="*/ 0 h 2"/>
                <a:gd name="T6" fmla="*/ 0 w 7"/>
                <a:gd name="T7" fmla="*/ 2 h 2"/>
              </a:gdLst>
              <a:ahLst/>
              <a:cxnLst>
                <a:cxn ang="0">
                  <a:pos x="T0" y="T1"/>
                </a:cxn>
                <a:cxn ang="0">
                  <a:pos x="T2" y="T3"/>
                </a:cxn>
                <a:cxn ang="0">
                  <a:pos x="T4" y="T5"/>
                </a:cxn>
                <a:cxn ang="0">
                  <a:pos x="T6" y="T7"/>
                </a:cxn>
              </a:cxnLst>
              <a:rect l="0" t="0" r="r" b="b"/>
              <a:pathLst>
                <a:path w="7" h="2">
                  <a:moveTo>
                    <a:pt x="0" y="2"/>
                  </a:moveTo>
                  <a:lnTo>
                    <a:pt x="7" y="2"/>
                  </a:lnTo>
                  <a:lnTo>
                    <a:pt x="5" y="0"/>
                  </a:lnTo>
                  <a:lnTo>
                    <a:pt x="0" y="2"/>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362" name="Freeform 1059"/>
            <p:cNvSpPr>
              <a:spLocks/>
            </p:cNvSpPr>
            <p:nvPr/>
          </p:nvSpPr>
          <p:spPr bwMode="auto">
            <a:xfrm>
              <a:off x="4400967" y="4191846"/>
              <a:ext cx="10744" cy="8356"/>
            </a:xfrm>
            <a:custGeom>
              <a:avLst/>
              <a:gdLst>
                <a:gd name="T0" fmla="*/ 0 w 9"/>
                <a:gd name="T1" fmla="*/ 3 h 7"/>
                <a:gd name="T2" fmla="*/ 2 w 9"/>
                <a:gd name="T3" fmla="*/ 5 h 7"/>
                <a:gd name="T4" fmla="*/ 7 w 9"/>
                <a:gd name="T5" fmla="*/ 7 h 7"/>
                <a:gd name="T6" fmla="*/ 7 w 9"/>
                <a:gd name="T7" fmla="*/ 5 h 7"/>
                <a:gd name="T8" fmla="*/ 9 w 9"/>
                <a:gd name="T9" fmla="*/ 0 h 7"/>
                <a:gd name="T10" fmla="*/ 5 w 9"/>
                <a:gd name="T11" fmla="*/ 0 h 7"/>
                <a:gd name="T12" fmla="*/ 0 w 9"/>
                <a:gd name="T13" fmla="*/ 3 h 7"/>
              </a:gdLst>
              <a:ahLst/>
              <a:cxnLst>
                <a:cxn ang="0">
                  <a:pos x="T0" y="T1"/>
                </a:cxn>
                <a:cxn ang="0">
                  <a:pos x="T2" y="T3"/>
                </a:cxn>
                <a:cxn ang="0">
                  <a:pos x="T4" y="T5"/>
                </a:cxn>
                <a:cxn ang="0">
                  <a:pos x="T6" y="T7"/>
                </a:cxn>
                <a:cxn ang="0">
                  <a:pos x="T8" y="T9"/>
                </a:cxn>
                <a:cxn ang="0">
                  <a:pos x="T10" y="T11"/>
                </a:cxn>
                <a:cxn ang="0">
                  <a:pos x="T12" y="T13"/>
                </a:cxn>
              </a:cxnLst>
              <a:rect l="0" t="0" r="r" b="b"/>
              <a:pathLst>
                <a:path w="9" h="7">
                  <a:moveTo>
                    <a:pt x="0" y="3"/>
                  </a:moveTo>
                  <a:lnTo>
                    <a:pt x="2" y="5"/>
                  </a:lnTo>
                  <a:lnTo>
                    <a:pt x="7" y="7"/>
                  </a:lnTo>
                  <a:lnTo>
                    <a:pt x="7" y="5"/>
                  </a:lnTo>
                  <a:lnTo>
                    <a:pt x="9" y="0"/>
                  </a:lnTo>
                  <a:lnTo>
                    <a:pt x="5" y="0"/>
                  </a:lnTo>
                  <a:lnTo>
                    <a:pt x="0" y="3"/>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363" name="Freeform 1060"/>
            <p:cNvSpPr>
              <a:spLocks/>
            </p:cNvSpPr>
            <p:nvPr/>
          </p:nvSpPr>
          <p:spPr bwMode="auto">
            <a:xfrm>
              <a:off x="4432002" y="4216914"/>
              <a:ext cx="8356" cy="5969"/>
            </a:xfrm>
            <a:custGeom>
              <a:avLst/>
              <a:gdLst>
                <a:gd name="T0" fmla="*/ 0 w 7"/>
                <a:gd name="T1" fmla="*/ 3 h 5"/>
                <a:gd name="T2" fmla="*/ 2 w 7"/>
                <a:gd name="T3" fmla="*/ 5 h 5"/>
                <a:gd name="T4" fmla="*/ 7 w 7"/>
                <a:gd name="T5" fmla="*/ 5 h 5"/>
                <a:gd name="T6" fmla="*/ 2 w 7"/>
                <a:gd name="T7" fmla="*/ 0 h 5"/>
                <a:gd name="T8" fmla="*/ 0 w 7"/>
                <a:gd name="T9" fmla="*/ 3 h 5"/>
              </a:gdLst>
              <a:ahLst/>
              <a:cxnLst>
                <a:cxn ang="0">
                  <a:pos x="T0" y="T1"/>
                </a:cxn>
                <a:cxn ang="0">
                  <a:pos x="T2" y="T3"/>
                </a:cxn>
                <a:cxn ang="0">
                  <a:pos x="T4" y="T5"/>
                </a:cxn>
                <a:cxn ang="0">
                  <a:pos x="T6" y="T7"/>
                </a:cxn>
                <a:cxn ang="0">
                  <a:pos x="T8" y="T9"/>
                </a:cxn>
              </a:cxnLst>
              <a:rect l="0" t="0" r="r" b="b"/>
              <a:pathLst>
                <a:path w="7" h="5">
                  <a:moveTo>
                    <a:pt x="0" y="3"/>
                  </a:moveTo>
                  <a:lnTo>
                    <a:pt x="2" y="5"/>
                  </a:lnTo>
                  <a:lnTo>
                    <a:pt x="7" y="5"/>
                  </a:lnTo>
                  <a:lnTo>
                    <a:pt x="2" y="0"/>
                  </a:lnTo>
                  <a:lnTo>
                    <a:pt x="0" y="3"/>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364" name="Freeform 1061"/>
            <p:cNvSpPr>
              <a:spLocks/>
            </p:cNvSpPr>
            <p:nvPr/>
          </p:nvSpPr>
          <p:spPr bwMode="auto">
            <a:xfrm>
              <a:off x="4349637" y="4197816"/>
              <a:ext cx="8356" cy="2387"/>
            </a:xfrm>
            <a:custGeom>
              <a:avLst/>
              <a:gdLst>
                <a:gd name="T0" fmla="*/ 7 w 7"/>
                <a:gd name="T1" fmla="*/ 0 h 2"/>
                <a:gd name="T2" fmla="*/ 3 w 7"/>
                <a:gd name="T3" fmla="*/ 0 h 2"/>
                <a:gd name="T4" fmla="*/ 0 w 7"/>
                <a:gd name="T5" fmla="*/ 2 h 2"/>
                <a:gd name="T6" fmla="*/ 7 w 7"/>
                <a:gd name="T7" fmla="*/ 2 h 2"/>
                <a:gd name="T8" fmla="*/ 7 w 7"/>
                <a:gd name="T9" fmla="*/ 0 h 2"/>
              </a:gdLst>
              <a:ahLst/>
              <a:cxnLst>
                <a:cxn ang="0">
                  <a:pos x="T0" y="T1"/>
                </a:cxn>
                <a:cxn ang="0">
                  <a:pos x="T2" y="T3"/>
                </a:cxn>
                <a:cxn ang="0">
                  <a:pos x="T4" y="T5"/>
                </a:cxn>
                <a:cxn ang="0">
                  <a:pos x="T6" y="T7"/>
                </a:cxn>
                <a:cxn ang="0">
                  <a:pos x="T8" y="T9"/>
                </a:cxn>
              </a:cxnLst>
              <a:rect l="0" t="0" r="r" b="b"/>
              <a:pathLst>
                <a:path w="7" h="2">
                  <a:moveTo>
                    <a:pt x="7" y="0"/>
                  </a:moveTo>
                  <a:lnTo>
                    <a:pt x="3" y="0"/>
                  </a:lnTo>
                  <a:lnTo>
                    <a:pt x="0" y="2"/>
                  </a:lnTo>
                  <a:lnTo>
                    <a:pt x="7" y="2"/>
                  </a:lnTo>
                  <a:lnTo>
                    <a:pt x="7" y="0"/>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365" name="Freeform 1062"/>
            <p:cNvSpPr>
              <a:spLocks/>
            </p:cNvSpPr>
            <p:nvPr/>
          </p:nvSpPr>
          <p:spPr bwMode="auto">
            <a:xfrm>
              <a:off x="4307860" y="4185879"/>
              <a:ext cx="41779" cy="17906"/>
            </a:xfrm>
            <a:custGeom>
              <a:avLst/>
              <a:gdLst>
                <a:gd name="T0" fmla="*/ 0 w 35"/>
                <a:gd name="T1" fmla="*/ 15 h 15"/>
                <a:gd name="T2" fmla="*/ 12 w 35"/>
                <a:gd name="T3" fmla="*/ 15 h 15"/>
                <a:gd name="T4" fmla="*/ 14 w 35"/>
                <a:gd name="T5" fmla="*/ 15 h 15"/>
                <a:gd name="T6" fmla="*/ 21 w 35"/>
                <a:gd name="T7" fmla="*/ 12 h 15"/>
                <a:gd name="T8" fmla="*/ 24 w 35"/>
                <a:gd name="T9" fmla="*/ 15 h 15"/>
                <a:gd name="T10" fmla="*/ 31 w 35"/>
                <a:gd name="T11" fmla="*/ 12 h 15"/>
                <a:gd name="T12" fmla="*/ 35 w 35"/>
                <a:gd name="T13" fmla="*/ 5 h 15"/>
                <a:gd name="T14" fmla="*/ 31 w 35"/>
                <a:gd name="T15" fmla="*/ 5 h 15"/>
                <a:gd name="T16" fmla="*/ 31 w 35"/>
                <a:gd name="T17" fmla="*/ 3 h 15"/>
                <a:gd name="T18" fmla="*/ 28 w 35"/>
                <a:gd name="T19" fmla="*/ 0 h 15"/>
                <a:gd name="T20" fmla="*/ 19 w 35"/>
                <a:gd name="T21" fmla="*/ 3 h 15"/>
                <a:gd name="T22" fmla="*/ 5 w 35"/>
                <a:gd name="T23" fmla="*/ 0 h 15"/>
                <a:gd name="T24" fmla="*/ 2 w 35"/>
                <a:gd name="T25" fmla="*/ 3 h 15"/>
                <a:gd name="T26" fmla="*/ 0 w 35"/>
                <a:gd name="T27" fmla="*/ 5 h 15"/>
                <a:gd name="T28" fmla="*/ 0 w 35"/>
                <a:gd name="T29" fmla="*/ 8 h 15"/>
                <a:gd name="T30" fmla="*/ 0 w 35"/>
                <a:gd name="T31" fmla="*/ 10 h 15"/>
                <a:gd name="T32" fmla="*/ 0 w 35"/>
                <a:gd name="T33" fmla="*/ 15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5" h="15">
                  <a:moveTo>
                    <a:pt x="0" y="15"/>
                  </a:moveTo>
                  <a:lnTo>
                    <a:pt x="12" y="15"/>
                  </a:lnTo>
                  <a:lnTo>
                    <a:pt x="14" y="15"/>
                  </a:lnTo>
                  <a:lnTo>
                    <a:pt x="21" y="12"/>
                  </a:lnTo>
                  <a:lnTo>
                    <a:pt x="24" y="15"/>
                  </a:lnTo>
                  <a:lnTo>
                    <a:pt x="31" y="12"/>
                  </a:lnTo>
                  <a:lnTo>
                    <a:pt x="35" y="5"/>
                  </a:lnTo>
                  <a:lnTo>
                    <a:pt x="31" y="5"/>
                  </a:lnTo>
                  <a:lnTo>
                    <a:pt x="31" y="3"/>
                  </a:lnTo>
                  <a:lnTo>
                    <a:pt x="28" y="0"/>
                  </a:lnTo>
                  <a:lnTo>
                    <a:pt x="19" y="3"/>
                  </a:lnTo>
                  <a:lnTo>
                    <a:pt x="5" y="0"/>
                  </a:lnTo>
                  <a:lnTo>
                    <a:pt x="2" y="3"/>
                  </a:lnTo>
                  <a:lnTo>
                    <a:pt x="0" y="5"/>
                  </a:lnTo>
                  <a:lnTo>
                    <a:pt x="0" y="8"/>
                  </a:lnTo>
                  <a:lnTo>
                    <a:pt x="0" y="10"/>
                  </a:lnTo>
                  <a:lnTo>
                    <a:pt x="0" y="15"/>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366" name="Freeform 1063"/>
            <p:cNvSpPr>
              <a:spLocks/>
            </p:cNvSpPr>
            <p:nvPr/>
          </p:nvSpPr>
          <p:spPr bwMode="auto">
            <a:xfrm>
              <a:off x="4192071" y="4150067"/>
              <a:ext cx="93107" cy="62072"/>
            </a:xfrm>
            <a:custGeom>
              <a:avLst/>
              <a:gdLst>
                <a:gd name="T0" fmla="*/ 78 w 78"/>
                <a:gd name="T1" fmla="*/ 28 h 52"/>
                <a:gd name="T2" fmla="*/ 76 w 78"/>
                <a:gd name="T3" fmla="*/ 26 h 52"/>
                <a:gd name="T4" fmla="*/ 68 w 78"/>
                <a:gd name="T5" fmla="*/ 21 h 52"/>
                <a:gd name="T6" fmla="*/ 66 w 78"/>
                <a:gd name="T7" fmla="*/ 21 h 52"/>
                <a:gd name="T8" fmla="*/ 61 w 78"/>
                <a:gd name="T9" fmla="*/ 19 h 52"/>
                <a:gd name="T10" fmla="*/ 57 w 78"/>
                <a:gd name="T11" fmla="*/ 19 h 52"/>
                <a:gd name="T12" fmla="*/ 52 w 78"/>
                <a:gd name="T13" fmla="*/ 16 h 52"/>
                <a:gd name="T14" fmla="*/ 45 w 78"/>
                <a:gd name="T15" fmla="*/ 14 h 52"/>
                <a:gd name="T16" fmla="*/ 42 w 78"/>
                <a:gd name="T17" fmla="*/ 14 h 52"/>
                <a:gd name="T18" fmla="*/ 45 w 78"/>
                <a:gd name="T19" fmla="*/ 12 h 52"/>
                <a:gd name="T20" fmla="*/ 50 w 78"/>
                <a:gd name="T21" fmla="*/ 14 h 52"/>
                <a:gd name="T22" fmla="*/ 59 w 78"/>
                <a:gd name="T23" fmla="*/ 14 h 52"/>
                <a:gd name="T24" fmla="*/ 64 w 78"/>
                <a:gd name="T25" fmla="*/ 14 h 52"/>
                <a:gd name="T26" fmla="*/ 59 w 78"/>
                <a:gd name="T27" fmla="*/ 12 h 52"/>
                <a:gd name="T28" fmla="*/ 57 w 78"/>
                <a:gd name="T29" fmla="*/ 12 h 52"/>
                <a:gd name="T30" fmla="*/ 52 w 78"/>
                <a:gd name="T31" fmla="*/ 12 h 52"/>
                <a:gd name="T32" fmla="*/ 47 w 78"/>
                <a:gd name="T33" fmla="*/ 4 h 52"/>
                <a:gd name="T34" fmla="*/ 45 w 78"/>
                <a:gd name="T35" fmla="*/ 4 h 52"/>
                <a:gd name="T36" fmla="*/ 42 w 78"/>
                <a:gd name="T37" fmla="*/ 4 h 52"/>
                <a:gd name="T38" fmla="*/ 40 w 78"/>
                <a:gd name="T39" fmla="*/ 4 h 52"/>
                <a:gd name="T40" fmla="*/ 24 w 78"/>
                <a:gd name="T41" fmla="*/ 0 h 52"/>
                <a:gd name="T42" fmla="*/ 21 w 78"/>
                <a:gd name="T43" fmla="*/ 0 h 52"/>
                <a:gd name="T44" fmla="*/ 16 w 78"/>
                <a:gd name="T45" fmla="*/ 0 h 52"/>
                <a:gd name="T46" fmla="*/ 9 w 78"/>
                <a:gd name="T47" fmla="*/ 2 h 52"/>
                <a:gd name="T48" fmla="*/ 9 w 78"/>
                <a:gd name="T49" fmla="*/ 4 h 52"/>
                <a:gd name="T50" fmla="*/ 9 w 78"/>
                <a:gd name="T51" fmla="*/ 7 h 52"/>
                <a:gd name="T52" fmla="*/ 7 w 78"/>
                <a:gd name="T53" fmla="*/ 12 h 52"/>
                <a:gd name="T54" fmla="*/ 9 w 78"/>
                <a:gd name="T55" fmla="*/ 14 h 52"/>
                <a:gd name="T56" fmla="*/ 7 w 78"/>
                <a:gd name="T57" fmla="*/ 19 h 52"/>
                <a:gd name="T58" fmla="*/ 5 w 78"/>
                <a:gd name="T59" fmla="*/ 21 h 52"/>
                <a:gd name="T60" fmla="*/ 2 w 78"/>
                <a:gd name="T61" fmla="*/ 21 h 52"/>
                <a:gd name="T62" fmla="*/ 5 w 78"/>
                <a:gd name="T63" fmla="*/ 26 h 52"/>
                <a:gd name="T64" fmla="*/ 5 w 78"/>
                <a:gd name="T65" fmla="*/ 28 h 52"/>
                <a:gd name="T66" fmla="*/ 5 w 78"/>
                <a:gd name="T67" fmla="*/ 30 h 52"/>
                <a:gd name="T68" fmla="*/ 0 w 78"/>
                <a:gd name="T69" fmla="*/ 38 h 52"/>
                <a:gd name="T70" fmla="*/ 0 w 78"/>
                <a:gd name="T71" fmla="*/ 40 h 52"/>
                <a:gd name="T72" fmla="*/ 2 w 78"/>
                <a:gd name="T73" fmla="*/ 40 h 52"/>
                <a:gd name="T74" fmla="*/ 5 w 78"/>
                <a:gd name="T75" fmla="*/ 45 h 52"/>
                <a:gd name="T76" fmla="*/ 2 w 78"/>
                <a:gd name="T77" fmla="*/ 47 h 52"/>
                <a:gd name="T78" fmla="*/ 7 w 78"/>
                <a:gd name="T79" fmla="*/ 49 h 52"/>
                <a:gd name="T80" fmla="*/ 7 w 78"/>
                <a:gd name="T81" fmla="*/ 52 h 52"/>
                <a:gd name="T82" fmla="*/ 12 w 78"/>
                <a:gd name="T83" fmla="*/ 52 h 52"/>
                <a:gd name="T84" fmla="*/ 14 w 78"/>
                <a:gd name="T85" fmla="*/ 47 h 52"/>
                <a:gd name="T86" fmla="*/ 19 w 78"/>
                <a:gd name="T87" fmla="*/ 40 h 52"/>
                <a:gd name="T88" fmla="*/ 16 w 78"/>
                <a:gd name="T89" fmla="*/ 38 h 52"/>
                <a:gd name="T90" fmla="*/ 19 w 78"/>
                <a:gd name="T91" fmla="*/ 35 h 52"/>
                <a:gd name="T92" fmla="*/ 21 w 78"/>
                <a:gd name="T93" fmla="*/ 38 h 52"/>
                <a:gd name="T94" fmla="*/ 24 w 78"/>
                <a:gd name="T95" fmla="*/ 38 h 52"/>
                <a:gd name="T96" fmla="*/ 26 w 78"/>
                <a:gd name="T97" fmla="*/ 33 h 52"/>
                <a:gd name="T98" fmla="*/ 31 w 78"/>
                <a:gd name="T99" fmla="*/ 33 h 52"/>
                <a:gd name="T100" fmla="*/ 31 w 78"/>
                <a:gd name="T101" fmla="*/ 38 h 52"/>
                <a:gd name="T102" fmla="*/ 33 w 78"/>
                <a:gd name="T103" fmla="*/ 40 h 52"/>
                <a:gd name="T104" fmla="*/ 38 w 78"/>
                <a:gd name="T105" fmla="*/ 38 h 52"/>
                <a:gd name="T106" fmla="*/ 42 w 78"/>
                <a:gd name="T107" fmla="*/ 33 h 52"/>
                <a:gd name="T108" fmla="*/ 50 w 78"/>
                <a:gd name="T109" fmla="*/ 30 h 52"/>
                <a:gd name="T110" fmla="*/ 54 w 78"/>
                <a:gd name="T111" fmla="*/ 33 h 52"/>
                <a:gd name="T112" fmla="*/ 59 w 78"/>
                <a:gd name="T113" fmla="*/ 30 h 52"/>
                <a:gd name="T114" fmla="*/ 61 w 78"/>
                <a:gd name="T115" fmla="*/ 33 h 52"/>
                <a:gd name="T116" fmla="*/ 66 w 78"/>
                <a:gd name="T117" fmla="*/ 33 h 52"/>
                <a:gd name="T118" fmla="*/ 73 w 78"/>
                <a:gd name="T119" fmla="*/ 35 h 52"/>
                <a:gd name="T120" fmla="*/ 73 w 78"/>
                <a:gd name="T121" fmla="*/ 33 h 52"/>
                <a:gd name="T122" fmla="*/ 76 w 78"/>
                <a:gd name="T123" fmla="*/ 33 h 52"/>
                <a:gd name="T124" fmla="*/ 78 w 78"/>
                <a:gd name="T125" fmla="*/ 28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8" h="52">
                  <a:moveTo>
                    <a:pt x="78" y="28"/>
                  </a:moveTo>
                  <a:lnTo>
                    <a:pt x="76" y="26"/>
                  </a:lnTo>
                  <a:lnTo>
                    <a:pt x="68" y="21"/>
                  </a:lnTo>
                  <a:lnTo>
                    <a:pt x="66" y="21"/>
                  </a:lnTo>
                  <a:lnTo>
                    <a:pt x="61" y="19"/>
                  </a:lnTo>
                  <a:lnTo>
                    <a:pt x="57" y="19"/>
                  </a:lnTo>
                  <a:lnTo>
                    <a:pt x="52" y="16"/>
                  </a:lnTo>
                  <a:lnTo>
                    <a:pt x="45" y="14"/>
                  </a:lnTo>
                  <a:lnTo>
                    <a:pt x="42" y="14"/>
                  </a:lnTo>
                  <a:lnTo>
                    <a:pt x="45" y="12"/>
                  </a:lnTo>
                  <a:lnTo>
                    <a:pt x="50" y="14"/>
                  </a:lnTo>
                  <a:lnTo>
                    <a:pt x="59" y="14"/>
                  </a:lnTo>
                  <a:lnTo>
                    <a:pt x="64" y="14"/>
                  </a:lnTo>
                  <a:lnTo>
                    <a:pt x="59" y="12"/>
                  </a:lnTo>
                  <a:lnTo>
                    <a:pt x="57" y="12"/>
                  </a:lnTo>
                  <a:lnTo>
                    <a:pt x="52" y="12"/>
                  </a:lnTo>
                  <a:lnTo>
                    <a:pt x="47" y="4"/>
                  </a:lnTo>
                  <a:lnTo>
                    <a:pt x="45" y="4"/>
                  </a:lnTo>
                  <a:lnTo>
                    <a:pt x="42" y="4"/>
                  </a:lnTo>
                  <a:lnTo>
                    <a:pt x="40" y="4"/>
                  </a:lnTo>
                  <a:lnTo>
                    <a:pt x="24" y="0"/>
                  </a:lnTo>
                  <a:lnTo>
                    <a:pt x="21" y="0"/>
                  </a:lnTo>
                  <a:lnTo>
                    <a:pt x="16" y="0"/>
                  </a:lnTo>
                  <a:lnTo>
                    <a:pt x="9" y="2"/>
                  </a:lnTo>
                  <a:lnTo>
                    <a:pt x="9" y="4"/>
                  </a:lnTo>
                  <a:lnTo>
                    <a:pt x="9" y="7"/>
                  </a:lnTo>
                  <a:lnTo>
                    <a:pt x="7" y="12"/>
                  </a:lnTo>
                  <a:lnTo>
                    <a:pt x="9" y="14"/>
                  </a:lnTo>
                  <a:lnTo>
                    <a:pt x="7" y="19"/>
                  </a:lnTo>
                  <a:lnTo>
                    <a:pt x="5" y="21"/>
                  </a:lnTo>
                  <a:lnTo>
                    <a:pt x="2" y="21"/>
                  </a:lnTo>
                  <a:lnTo>
                    <a:pt x="5" y="26"/>
                  </a:lnTo>
                  <a:lnTo>
                    <a:pt x="5" y="28"/>
                  </a:lnTo>
                  <a:lnTo>
                    <a:pt x="5" y="30"/>
                  </a:lnTo>
                  <a:lnTo>
                    <a:pt x="0" y="38"/>
                  </a:lnTo>
                  <a:lnTo>
                    <a:pt x="0" y="40"/>
                  </a:lnTo>
                  <a:lnTo>
                    <a:pt x="2" y="40"/>
                  </a:lnTo>
                  <a:lnTo>
                    <a:pt x="5" y="45"/>
                  </a:lnTo>
                  <a:lnTo>
                    <a:pt x="2" y="47"/>
                  </a:lnTo>
                  <a:lnTo>
                    <a:pt x="7" y="49"/>
                  </a:lnTo>
                  <a:lnTo>
                    <a:pt x="7" y="52"/>
                  </a:lnTo>
                  <a:lnTo>
                    <a:pt x="12" y="52"/>
                  </a:lnTo>
                  <a:lnTo>
                    <a:pt x="14" y="47"/>
                  </a:lnTo>
                  <a:lnTo>
                    <a:pt x="19" y="40"/>
                  </a:lnTo>
                  <a:lnTo>
                    <a:pt x="16" y="38"/>
                  </a:lnTo>
                  <a:lnTo>
                    <a:pt x="19" y="35"/>
                  </a:lnTo>
                  <a:lnTo>
                    <a:pt x="21" y="38"/>
                  </a:lnTo>
                  <a:lnTo>
                    <a:pt x="24" y="38"/>
                  </a:lnTo>
                  <a:lnTo>
                    <a:pt x="26" y="33"/>
                  </a:lnTo>
                  <a:lnTo>
                    <a:pt x="31" y="33"/>
                  </a:lnTo>
                  <a:lnTo>
                    <a:pt x="31" y="38"/>
                  </a:lnTo>
                  <a:lnTo>
                    <a:pt x="33" y="40"/>
                  </a:lnTo>
                  <a:lnTo>
                    <a:pt x="38" y="38"/>
                  </a:lnTo>
                  <a:lnTo>
                    <a:pt x="42" y="33"/>
                  </a:lnTo>
                  <a:lnTo>
                    <a:pt x="50" y="30"/>
                  </a:lnTo>
                  <a:lnTo>
                    <a:pt x="54" y="33"/>
                  </a:lnTo>
                  <a:lnTo>
                    <a:pt x="59" y="30"/>
                  </a:lnTo>
                  <a:lnTo>
                    <a:pt x="61" y="33"/>
                  </a:lnTo>
                  <a:lnTo>
                    <a:pt x="66" y="33"/>
                  </a:lnTo>
                  <a:lnTo>
                    <a:pt x="73" y="35"/>
                  </a:lnTo>
                  <a:lnTo>
                    <a:pt x="73" y="33"/>
                  </a:lnTo>
                  <a:lnTo>
                    <a:pt x="76" y="33"/>
                  </a:lnTo>
                  <a:lnTo>
                    <a:pt x="78" y="28"/>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367" name="Freeform 1064"/>
            <p:cNvSpPr>
              <a:spLocks/>
            </p:cNvSpPr>
            <p:nvPr/>
          </p:nvSpPr>
          <p:spPr bwMode="auto">
            <a:xfrm>
              <a:off x="4273242" y="4191846"/>
              <a:ext cx="9549" cy="5969"/>
            </a:xfrm>
            <a:custGeom>
              <a:avLst/>
              <a:gdLst>
                <a:gd name="T0" fmla="*/ 5 w 8"/>
                <a:gd name="T1" fmla="*/ 3 h 5"/>
                <a:gd name="T2" fmla="*/ 3 w 8"/>
                <a:gd name="T3" fmla="*/ 0 h 5"/>
                <a:gd name="T4" fmla="*/ 0 w 8"/>
                <a:gd name="T5" fmla="*/ 3 h 5"/>
                <a:gd name="T6" fmla="*/ 3 w 8"/>
                <a:gd name="T7" fmla="*/ 5 h 5"/>
                <a:gd name="T8" fmla="*/ 5 w 8"/>
                <a:gd name="T9" fmla="*/ 5 h 5"/>
                <a:gd name="T10" fmla="*/ 8 w 8"/>
                <a:gd name="T11" fmla="*/ 5 h 5"/>
                <a:gd name="T12" fmla="*/ 5 w 8"/>
                <a:gd name="T13" fmla="*/ 3 h 5"/>
              </a:gdLst>
              <a:ahLst/>
              <a:cxnLst>
                <a:cxn ang="0">
                  <a:pos x="T0" y="T1"/>
                </a:cxn>
                <a:cxn ang="0">
                  <a:pos x="T2" y="T3"/>
                </a:cxn>
                <a:cxn ang="0">
                  <a:pos x="T4" y="T5"/>
                </a:cxn>
                <a:cxn ang="0">
                  <a:pos x="T6" y="T7"/>
                </a:cxn>
                <a:cxn ang="0">
                  <a:pos x="T8" y="T9"/>
                </a:cxn>
                <a:cxn ang="0">
                  <a:pos x="T10" y="T11"/>
                </a:cxn>
                <a:cxn ang="0">
                  <a:pos x="T12" y="T13"/>
                </a:cxn>
              </a:cxnLst>
              <a:rect l="0" t="0" r="r" b="b"/>
              <a:pathLst>
                <a:path w="8" h="5">
                  <a:moveTo>
                    <a:pt x="5" y="3"/>
                  </a:moveTo>
                  <a:lnTo>
                    <a:pt x="3" y="0"/>
                  </a:lnTo>
                  <a:lnTo>
                    <a:pt x="0" y="3"/>
                  </a:lnTo>
                  <a:lnTo>
                    <a:pt x="3" y="5"/>
                  </a:lnTo>
                  <a:lnTo>
                    <a:pt x="5" y="5"/>
                  </a:lnTo>
                  <a:lnTo>
                    <a:pt x="8" y="5"/>
                  </a:lnTo>
                  <a:lnTo>
                    <a:pt x="5" y="3"/>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368" name="Freeform 1065"/>
            <p:cNvSpPr>
              <a:spLocks/>
            </p:cNvSpPr>
            <p:nvPr/>
          </p:nvSpPr>
          <p:spPr bwMode="auto">
            <a:xfrm>
              <a:off x="4849793" y="2641250"/>
              <a:ext cx="2387" cy="2387"/>
            </a:xfrm>
            <a:custGeom>
              <a:avLst/>
              <a:gdLst>
                <a:gd name="T0" fmla="*/ 2 w 2"/>
                <a:gd name="T1" fmla="*/ 2 h 2"/>
                <a:gd name="T2" fmla="*/ 2 w 2"/>
                <a:gd name="T3" fmla="*/ 0 h 2"/>
                <a:gd name="T4" fmla="*/ 0 w 2"/>
                <a:gd name="T5" fmla="*/ 0 h 2"/>
                <a:gd name="T6" fmla="*/ 0 w 2"/>
                <a:gd name="T7" fmla="*/ 0 h 2"/>
                <a:gd name="T8" fmla="*/ 0 w 2"/>
                <a:gd name="T9" fmla="*/ 2 h 2"/>
                <a:gd name="T10" fmla="*/ 2 w 2"/>
                <a:gd name="T11" fmla="*/ 2 h 2"/>
              </a:gdLst>
              <a:ahLst/>
              <a:cxnLst>
                <a:cxn ang="0">
                  <a:pos x="T0" y="T1"/>
                </a:cxn>
                <a:cxn ang="0">
                  <a:pos x="T2" y="T3"/>
                </a:cxn>
                <a:cxn ang="0">
                  <a:pos x="T4" y="T5"/>
                </a:cxn>
                <a:cxn ang="0">
                  <a:pos x="T6" y="T7"/>
                </a:cxn>
                <a:cxn ang="0">
                  <a:pos x="T8" y="T9"/>
                </a:cxn>
                <a:cxn ang="0">
                  <a:pos x="T10" y="T11"/>
                </a:cxn>
              </a:cxnLst>
              <a:rect l="0" t="0" r="r" b="b"/>
              <a:pathLst>
                <a:path w="2" h="2">
                  <a:moveTo>
                    <a:pt x="2" y="2"/>
                  </a:moveTo>
                  <a:lnTo>
                    <a:pt x="2" y="0"/>
                  </a:lnTo>
                  <a:lnTo>
                    <a:pt x="0" y="0"/>
                  </a:lnTo>
                  <a:lnTo>
                    <a:pt x="0" y="0"/>
                  </a:lnTo>
                  <a:lnTo>
                    <a:pt x="0" y="2"/>
                  </a:lnTo>
                  <a:lnTo>
                    <a:pt x="2" y="2"/>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369" name="Freeform 1066"/>
            <p:cNvSpPr>
              <a:spLocks/>
            </p:cNvSpPr>
            <p:nvPr/>
          </p:nvSpPr>
          <p:spPr bwMode="auto">
            <a:xfrm>
              <a:off x="4852179" y="2694965"/>
              <a:ext cx="5969" cy="2387"/>
            </a:xfrm>
            <a:custGeom>
              <a:avLst/>
              <a:gdLst>
                <a:gd name="T0" fmla="*/ 0 w 5"/>
                <a:gd name="T1" fmla="*/ 0 h 2"/>
                <a:gd name="T2" fmla="*/ 3 w 5"/>
                <a:gd name="T3" fmla="*/ 2 h 2"/>
                <a:gd name="T4" fmla="*/ 5 w 5"/>
                <a:gd name="T5" fmla="*/ 2 h 2"/>
                <a:gd name="T6" fmla="*/ 5 w 5"/>
                <a:gd name="T7" fmla="*/ 0 h 2"/>
                <a:gd name="T8" fmla="*/ 3 w 5"/>
                <a:gd name="T9" fmla="*/ 0 h 2"/>
                <a:gd name="T10" fmla="*/ 0 w 5"/>
                <a:gd name="T11" fmla="*/ 0 h 2"/>
              </a:gdLst>
              <a:ahLst/>
              <a:cxnLst>
                <a:cxn ang="0">
                  <a:pos x="T0" y="T1"/>
                </a:cxn>
                <a:cxn ang="0">
                  <a:pos x="T2" y="T3"/>
                </a:cxn>
                <a:cxn ang="0">
                  <a:pos x="T4" y="T5"/>
                </a:cxn>
                <a:cxn ang="0">
                  <a:pos x="T6" y="T7"/>
                </a:cxn>
                <a:cxn ang="0">
                  <a:pos x="T8" y="T9"/>
                </a:cxn>
                <a:cxn ang="0">
                  <a:pos x="T10" y="T11"/>
                </a:cxn>
              </a:cxnLst>
              <a:rect l="0" t="0" r="r" b="b"/>
              <a:pathLst>
                <a:path w="5" h="2">
                  <a:moveTo>
                    <a:pt x="0" y="0"/>
                  </a:moveTo>
                  <a:lnTo>
                    <a:pt x="3" y="2"/>
                  </a:lnTo>
                  <a:lnTo>
                    <a:pt x="5" y="2"/>
                  </a:lnTo>
                  <a:lnTo>
                    <a:pt x="5" y="0"/>
                  </a:lnTo>
                  <a:lnTo>
                    <a:pt x="3" y="0"/>
                  </a:lnTo>
                  <a:lnTo>
                    <a:pt x="0" y="0"/>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370" name="Freeform 1067"/>
            <p:cNvSpPr>
              <a:spLocks/>
            </p:cNvSpPr>
            <p:nvPr/>
          </p:nvSpPr>
          <p:spPr bwMode="auto">
            <a:xfrm>
              <a:off x="4868892" y="2471746"/>
              <a:ext cx="53716" cy="56104"/>
            </a:xfrm>
            <a:custGeom>
              <a:avLst/>
              <a:gdLst>
                <a:gd name="T0" fmla="*/ 0 w 45"/>
                <a:gd name="T1" fmla="*/ 19 h 47"/>
                <a:gd name="T2" fmla="*/ 0 w 45"/>
                <a:gd name="T3" fmla="*/ 21 h 47"/>
                <a:gd name="T4" fmla="*/ 0 w 45"/>
                <a:gd name="T5" fmla="*/ 24 h 47"/>
                <a:gd name="T6" fmla="*/ 5 w 45"/>
                <a:gd name="T7" fmla="*/ 28 h 47"/>
                <a:gd name="T8" fmla="*/ 0 w 45"/>
                <a:gd name="T9" fmla="*/ 28 h 47"/>
                <a:gd name="T10" fmla="*/ 0 w 45"/>
                <a:gd name="T11" fmla="*/ 31 h 47"/>
                <a:gd name="T12" fmla="*/ 3 w 45"/>
                <a:gd name="T13" fmla="*/ 33 h 47"/>
                <a:gd name="T14" fmla="*/ 12 w 45"/>
                <a:gd name="T15" fmla="*/ 35 h 47"/>
                <a:gd name="T16" fmla="*/ 12 w 45"/>
                <a:gd name="T17" fmla="*/ 38 h 47"/>
                <a:gd name="T18" fmla="*/ 15 w 45"/>
                <a:gd name="T19" fmla="*/ 38 h 47"/>
                <a:gd name="T20" fmla="*/ 22 w 45"/>
                <a:gd name="T21" fmla="*/ 33 h 47"/>
                <a:gd name="T22" fmla="*/ 17 w 45"/>
                <a:gd name="T23" fmla="*/ 40 h 47"/>
                <a:gd name="T24" fmla="*/ 15 w 45"/>
                <a:gd name="T25" fmla="*/ 40 h 47"/>
                <a:gd name="T26" fmla="*/ 8 w 45"/>
                <a:gd name="T27" fmla="*/ 38 h 47"/>
                <a:gd name="T28" fmla="*/ 5 w 45"/>
                <a:gd name="T29" fmla="*/ 38 h 47"/>
                <a:gd name="T30" fmla="*/ 5 w 45"/>
                <a:gd name="T31" fmla="*/ 43 h 47"/>
                <a:gd name="T32" fmla="*/ 8 w 45"/>
                <a:gd name="T33" fmla="*/ 43 h 47"/>
                <a:gd name="T34" fmla="*/ 15 w 45"/>
                <a:gd name="T35" fmla="*/ 45 h 47"/>
                <a:gd name="T36" fmla="*/ 15 w 45"/>
                <a:gd name="T37" fmla="*/ 47 h 47"/>
                <a:gd name="T38" fmla="*/ 19 w 45"/>
                <a:gd name="T39" fmla="*/ 47 h 47"/>
                <a:gd name="T40" fmla="*/ 22 w 45"/>
                <a:gd name="T41" fmla="*/ 47 h 47"/>
                <a:gd name="T42" fmla="*/ 31 w 45"/>
                <a:gd name="T43" fmla="*/ 45 h 47"/>
                <a:gd name="T44" fmla="*/ 38 w 45"/>
                <a:gd name="T45" fmla="*/ 45 h 47"/>
                <a:gd name="T46" fmla="*/ 45 w 45"/>
                <a:gd name="T47" fmla="*/ 38 h 47"/>
                <a:gd name="T48" fmla="*/ 43 w 45"/>
                <a:gd name="T49" fmla="*/ 33 h 47"/>
                <a:gd name="T50" fmla="*/ 41 w 45"/>
                <a:gd name="T51" fmla="*/ 26 h 47"/>
                <a:gd name="T52" fmla="*/ 38 w 45"/>
                <a:gd name="T53" fmla="*/ 26 h 47"/>
                <a:gd name="T54" fmla="*/ 34 w 45"/>
                <a:gd name="T55" fmla="*/ 26 h 47"/>
                <a:gd name="T56" fmla="*/ 31 w 45"/>
                <a:gd name="T57" fmla="*/ 14 h 47"/>
                <a:gd name="T58" fmla="*/ 26 w 45"/>
                <a:gd name="T59" fmla="*/ 9 h 47"/>
                <a:gd name="T60" fmla="*/ 22 w 45"/>
                <a:gd name="T61" fmla="*/ 7 h 47"/>
                <a:gd name="T62" fmla="*/ 17 w 45"/>
                <a:gd name="T63" fmla="*/ 2 h 47"/>
                <a:gd name="T64" fmla="*/ 12 w 45"/>
                <a:gd name="T65" fmla="*/ 2 h 47"/>
                <a:gd name="T66" fmla="*/ 8 w 45"/>
                <a:gd name="T67" fmla="*/ 0 h 47"/>
                <a:gd name="T68" fmla="*/ 8 w 45"/>
                <a:gd name="T69" fmla="*/ 2 h 47"/>
                <a:gd name="T70" fmla="*/ 3 w 45"/>
                <a:gd name="T71" fmla="*/ 7 h 47"/>
                <a:gd name="T72" fmla="*/ 3 w 45"/>
                <a:gd name="T73" fmla="*/ 12 h 47"/>
                <a:gd name="T74" fmla="*/ 5 w 45"/>
                <a:gd name="T75" fmla="*/ 14 h 47"/>
                <a:gd name="T76" fmla="*/ 8 w 45"/>
                <a:gd name="T77" fmla="*/ 19 h 47"/>
                <a:gd name="T78" fmla="*/ 5 w 45"/>
                <a:gd name="T79" fmla="*/ 17 h 47"/>
                <a:gd name="T80" fmla="*/ 0 w 45"/>
                <a:gd name="T81" fmla="*/ 19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5" h="47">
                  <a:moveTo>
                    <a:pt x="0" y="19"/>
                  </a:moveTo>
                  <a:lnTo>
                    <a:pt x="0" y="21"/>
                  </a:lnTo>
                  <a:lnTo>
                    <a:pt x="0" y="24"/>
                  </a:lnTo>
                  <a:lnTo>
                    <a:pt x="5" y="28"/>
                  </a:lnTo>
                  <a:lnTo>
                    <a:pt x="0" y="28"/>
                  </a:lnTo>
                  <a:lnTo>
                    <a:pt x="0" y="31"/>
                  </a:lnTo>
                  <a:lnTo>
                    <a:pt x="3" y="33"/>
                  </a:lnTo>
                  <a:lnTo>
                    <a:pt x="12" y="35"/>
                  </a:lnTo>
                  <a:lnTo>
                    <a:pt x="12" y="38"/>
                  </a:lnTo>
                  <a:lnTo>
                    <a:pt x="15" y="38"/>
                  </a:lnTo>
                  <a:lnTo>
                    <a:pt x="22" y="33"/>
                  </a:lnTo>
                  <a:lnTo>
                    <a:pt x="17" y="40"/>
                  </a:lnTo>
                  <a:lnTo>
                    <a:pt x="15" y="40"/>
                  </a:lnTo>
                  <a:lnTo>
                    <a:pt x="8" y="38"/>
                  </a:lnTo>
                  <a:lnTo>
                    <a:pt x="5" y="38"/>
                  </a:lnTo>
                  <a:lnTo>
                    <a:pt x="5" y="43"/>
                  </a:lnTo>
                  <a:lnTo>
                    <a:pt x="8" y="43"/>
                  </a:lnTo>
                  <a:lnTo>
                    <a:pt x="15" y="45"/>
                  </a:lnTo>
                  <a:lnTo>
                    <a:pt x="15" y="47"/>
                  </a:lnTo>
                  <a:lnTo>
                    <a:pt x="19" y="47"/>
                  </a:lnTo>
                  <a:lnTo>
                    <a:pt x="22" y="47"/>
                  </a:lnTo>
                  <a:lnTo>
                    <a:pt x="31" y="45"/>
                  </a:lnTo>
                  <a:lnTo>
                    <a:pt x="38" y="45"/>
                  </a:lnTo>
                  <a:lnTo>
                    <a:pt x="45" y="38"/>
                  </a:lnTo>
                  <a:lnTo>
                    <a:pt x="43" y="33"/>
                  </a:lnTo>
                  <a:lnTo>
                    <a:pt x="41" y="26"/>
                  </a:lnTo>
                  <a:lnTo>
                    <a:pt x="38" y="26"/>
                  </a:lnTo>
                  <a:lnTo>
                    <a:pt x="34" y="26"/>
                  </a:lnTo>
                  <a:lnTo>
                    <a:pt x="31" y="14"/>
                  </a:lnTo>
                  <a:lnTo>
                    <a:pt x="26" y="9"/>
                  </a:lnTo>
                  <a:lnTo>
                    <a:pt x="22" y="7"/>
                  </a:lnTo>
                  <a:lnTo>
                    <a:pt x="17" y="2"/>
                  </a:lnTo>
                  <a:lnTo>
                    <a:pt x="12" y="2"/>
                  </a:lnTo>
                  <a:lnTo>
                    <a:pt x="8" y="0"/>
                  </a:lnTo>
                  <a:lnTo>
                    <a:pt x="8" y="2"/>
                  </a:lnTo>
                  <a:lnTo>
                    <a:pt x="3" y="7"/>
                  </a:lnTo>
                  <a:lnTo>
                    <a:pt x="3" y="12"/>
                  </a:lnTo>
                  <a:lnTo>
                    <a:pt x="5" y="14"/>
                  </a:lnTo>
                  <a:lnTo>
                    <a:pt x="8" y="19"/>
                  </a:lnTo>
                  <a:lnTo>
                    <a:pt x="5" y="17"/>
                  </a:lnTo>
                  <a:lnTo>
                    <a:pt x="0" y="19"/>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371" name="Freeform 1068"/>
            <p:cNvSpPr>
              <a:spLocks/>
            </p:cNvSpPr>
            <p:nvPr/>
          </p:nvSpPr>
          <p:spPr bwMode="auto">
            <a:xfrm>
              <a:off x="4860536" y="2595890"/>
              <a:ext cx="5969" cy="5969"/>
            </a:xfrm>
            <a:custGeom>
              <a:avLst/>
              <a:gdLst>
                <a:gd name="T0" fmla="*/ 5 w 5"/>
                <a:gd name="T1" fmla="*/ 2 h 5"/>
                <a:gd name="T2" fmla="*/ 5 w 5"/>
                <a:gd name="T3" fmla="*/ 0 h 5"/>
                <a:gd name="T4" fmla="*/ 5 w 5"/>
                <a:gd name="T5" fmla="*/ 0 h 5"/>
                <a:gd name="T6" fmla="*/ 0 w 5"/>
                <a:gd name="T7" fmla="*/ 2 h 5"/>
                <a:gd name="T8" fmla="*/ 0 w 5"/>
                <a:gd name="T9" fmla="*/ 5 h 5"/>
                <a:gd name="T10" fmla="*/ 0 w 5"/>
                <a:gd name="T11" fmla="*/ 5 h 5"/>
                <a:gd name="T12" fmla="*/ 3 w 5"/>
                <a:gd name="T13" fmla="*/ 5 h 5"/>
                <a:gd name="T14" fmla="*/ 5 w 5"/>
                <a:gd name="T15" fmla="*/ 2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5">
                  <a:moveTo>
                    <a:pt x="5" y="2"/>
                  </a:moveTo>
                  <a:lnTo>
                    <a:pt x="5" y="0"/>
                  </a:lnTo>
                  <a:lnTo>
                    <a:pt x="5" y="0"/>
                  </a:lnTo>
                  <a:lnTo>
                    <a:pt x="0" y="2"/>
                  </a:lnTo>
                  <a:lnTo>
                    <a:pt x="0" y="5"/>
                  </a:lnTo>
                  <a:lnTo>
                    <a:pt x="0" y="5"/>
                  </a:lnTo>
                  <a:lnTo>
                    <a:pt x="3" y="5"/>
                  </a:lnTo>
                  <a:lnTo>
                    <a:pt x="5" y="2"/>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372" name="Freeform 1069"/>
            <p:cNvSpPr>
              <a:spLocks/>
            </p:cNvSpPr>
            <p:nvPr/>
          </p:nvSpPr>
          <p:spPr bwMode="auto">
            <a:xfrm>
              <a:off x="4855760" y="2647218"/>
              <a:ext cx="4775" cy="2387"/>
            </a:xfrm>
            <a:custGeom>
              <a:avLst/>
              <a:gdLst>
                <a:gd name="T0" fmla="*/ 4 w 4"/>
                <a:gd name="T1" fmla="*/ 2 h 2"/>
                <a:gd name="T2" fmla="*/ 4 w 4"/>
                <a:gd name="T3" fmla="*/ 0 h 2"/>
                <a:gd name="T4" fmla="*/ 4 w 4"/>
                <a:gd name="T5" fmla="*/ 0 h 2"/>
                <a:gd name="T6" fmla="*/ 0 w 4"/>
                <a:gd name="T7" fmla="*/ 0 h 2"/>
                <a:gd name="T8" fmla="*/ 4 w 4"/>
                <a:gd name="T9" fmla="*/ 2 h 2"/>
              </a:gdLst>
              <a:ahLst/>
              <a:cxnLst>
                <a:cxn ang="0">
                  <a:pos x="T0" y="T1"/>
                </a:cxn>
                <a:cxn ang="0">
                  <a:pos x="T2" y="T3"/>
                </a:cxn>
                <a:cxn ang="0">
                  <a:pos x="T4" y="T5"/>
                </a:cxn>
                <a:cxn ang="0">
                  <a:pos x="T6" y="T7"/>
                </a:cxn>
                <a:cxn ang="0">
                  <a:pos x="T8" y="T9"/>
                </a:cxn>
              </a:cxnLst>
              <a:rect l="0" t="0" r="r" b="b"/>
              <a:pathLst>
                <a:path w="4" h="2">
                  <a:moveTo>
                    <a:pt x="4" y="2"/>
                  </a:moveTo>
                  <a:lnTo>
                    <a:pt x="4" y="0"/>
                  </a:lnTo>
                  <a:lnTo>
                    <a:pt x="4" y="0"/>
                  </a:lnTo>
                  <a:lnTo>
                    <a:pt x="0" y="0"/>
                  </a:lnTo>
                  <a:lnTo>
                    <a:pt x="4" y="2"/>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373" name="Freeform 1070"/>
            <p:cNvSpPr>
              <a:spLocks/>
            </p:cNvSpPr>
            <p:nvPr/>
          </p:nvSpPr>
          <p:spPr bwMode="auto">
            <a:xfrm>
              <a:off x="4858148" y="2641250"/>
              <a:ext cx="8356" cy="2387"/>
            </a:xfrm>
            <a:custGeom>
              <a:avLst/>
              <a:gdLst>
                <a:gd name="T0" fmla="*/ 5 w 7"/>
                <a:gd name="T1" fmla="*/ 2 h 2"/>
                <a:gd name="T2" fmla="*/ 7 w 7"/>
                <a:gd name="T3" fmla="*/ 0 h 2"/>
                <a:gd name="T4" fmla="*/ 5 w 7"/>
                <a:gd name="T5" fmla="*/ 0 h 2"/>
                <a:gd name="T6" fmla="*/ 0 w 7"/>
                <a:gd name="T7" fmla="*/ 0 h 2"/>
                <a:gd name="T8" fmla="*/ 0 w 7"/>
                <a:gd name="T9" fmla="*/ 2 h 2"/>
                <a:gd name="T10" fmla="*/ 2 w 7"/>
                <a:gd name="T11" fmla="*/ 2 h 2"/>
                <a:gd name="T12" fmla="*/ 5 w 7"/>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7" h="2">
                  <a:moveTo>
                    <a:pt x="5" y="2"/>
                  </a:moveTo>
                  <a:lnTo>
                    <a:pt x="7" y="0"/>
                  </a:lnTo>
                  <a:lnTo>
                    <a:pt x="5" y="0"/>
                  </a:lnTo>
                  <a:lnTo>
                    <a:pt x="0" y="0"/>
                  </a:lnTo>
                  <a:lnTo>
                    <a:pt x="0" y="2"/>
                  </a:lnTo>
                  <a:lnTo>
                    <a:pt x="2" y="2"/>
                  </a:lnTo>
                  <a:lnTo>
                    <a:pt x="5" y="2"/>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374" name="Freeform 1071"/>
            <p:cNvSpPr>
              <a:spLocks/>
            </p:cNvSpPr>
            <p:nvPr/>
          </p:nvSpPr>
          <p:spPr bwMode="auto">
            <a:xfrm>
              <a:off x="4874859" y="2746294"/>
              <a:ext cx="5969" cy="4775"/>
            </a:xfrm>
            <a:custGeom>
              <a:avLst/>
              <a:gdLst>
                <a:gd name="T0" fmla="*/ 1 w 2"/>
                <a:gd name="T1" fmla="*/ 2 h 2"/>
                <a:gd name="T2" fmla="*/ 2 w 2"/>
                <a:gd name="T3" fmla="*/ 1 h 2"/>
                <a:gd name="T4" fmla="*/ 2 w 2"/>
                <a:gd name="T5" fmla="*/ 0 h 2"/>
                <a:gd name="T6" fmla="*/ 2 w 2"/>
                <a:gd name="T7" fmla="*/ 0 h 2"/>
                <a:gd name="T8" fmla="*/ 0 w 2"/>
                <a:gd name="T9" fmla="*/ 2 h 2"/>
                <a:gd name="T10" fmla="*/ 0 w 2"/>
                <a:gd name="T11" fmla="*/ 2 h 2"/>
                <a:gd name="T12" fmla="*/ 1 w 2"/>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2" h="2">
                  <a:moveTo>
                    <a:pt x="1" y="2"/>
                  </a:moveTo>
                  <a:cubicBezTo>
                    <a:pt x="2" y="1"/>
                    <a:pt x="2" y="1"/>
                    <a:pt x="2" y="1"/>
                  </a:cubicBezTo>
                  <a:cubicBezTo>
                    <a:pt x="2" y="0"/>
                    <a:pt x="2" y="0"/>
                    <a:pt x="2" y="0"/>
                  </a:cubicBezTo>
                  <a:cubicBezTo>
                    <a:pt x="2" y="0"/>
                    <a:pt x="2" y="0"/>
                    <a:pt x="2" y="0"/>
                  </a:cubicBezTo>
                  <a:cubicBezTo>
                    <a:pt x="0" y="2"/>
                    <a:pt x="0" y="2"/>
                    <a:pt x="0" y="2"/>
                  </a:cubicBezTo>
                  <a:cubicBezTo>
                    <a:pt x="0" y="2"/>
                    <a:pt x="0" y="2"/>
                    <a:pt x="0" y="2"/>
                  </a:cubicBezTo>
                  <a:lnTo>
                    <a:pt x="1" y="2"/>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375" name="Freeform 1072"/>
            <p:cNvSpPr>
              <a:spLocks/>
            </p:cNvSpPr>
            <p:nvPr/>
          </p:nvSpPr>
          <p:spPr bwMode="auto">
            <a:xfrm>
              <a:off x="4936931" y="2901473"/>
              <a:ext cx="3581" cy="2387"/>
            </a:xfrm>
            <a:custGeom>
              <a:avLst/>
              <a:gdLst>
                <a:gd name="T0" fmla="*/ 3 w 3"/>
                <a:gd name="T1" fmla="*/ 0 h 2"/>
                <a:gd name="T2" fmla="*/ 0 w 3"/>
                <a:gd name="T3" fmla="*/ 0 h 2"/>
                <a:gd name="T4" fmla="*/ 0 w 3"/>
                <a:gd name="T5" fmla="*/ 0 h 2"/>
                <a:gd name="T6" fmla="*/ 0 w 3"/>
                <a:gd name="T7" fmla="*/ 2 h 2"/>
                <a:gd name="T8" fmla="*/ 3 w 3"/>
                <a:gd name="T9" fmla="*/ 2 h 2"/>
                <a:gd name="T10" fmla="*/ 3 w 3"/>
                <a:gd name="T11" fmla="*/ 0 h 2"/>
              </a:gdLst>
              <a:ahLst/>
              <a:cxnLst>
                <a:cxn ang="0">
                  <a:pos x="T0" y="T1"/>
                </a:cxn>
                <a:cxn ang="0">
                  <a:pos x="T2" y="T3"/>
                </a:cxn>
                <a:cxn ang="0">
                  <a:pos x="T4" y="T5"/>
                </a:cxn>
                <a:cxn ang="0">
                  <a:pos x="T6" y="T7"/>
                </a:cxn>
                <a:cxn ang="0">
                  <a:pos x="T8" y="T9"/>
                </a:cxn>
                <a:cxn ang="0">
                  <a:pos x="T10" y="T11"/>
                </a:cxn>
              </a:cxnLst>
              <a:rect l="0" t="0" r="r" b="b"/>
              <a:pathLst>
                <a:path w="3" h="2">
                  <a:moveTo>
                    <a:pt x="3" y="0"/>
                  </a:moveTo>
                  <a:lnTo>
                    <a:pt x="0" y="0"/>
                  </a:lnTo>
                  <a:lnTo>
                    <a:pt x="0" y="0"/>
                  </a:lnTo>
                  <a:lnTo>
                    <a:pt x="0" y="2"/>
                  </a:lnTo>
                  <a:lnTo>
                    <a:pt x="3" y="2"/>
                  </a:lnTo>
                  <a:lnTo>
                    <a:pt x="3" y="0"/>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376" name="Freeform 1073"/>
            <p:cNvSpPr>
              <a:spLocks/>
            </p:cNvSpPr>
            <p:nvPr/>
          </p:nvSpPr>
          <p:spPr bwMode="auto">
            <a:xfrm>
              <a:off x="4909477" y="2903860"/>
              <a:ext cx="8356" cy="5969"/>
            </a:xfrm>
            <a:custGeom>
              <a:avLst/>
              <a:gdLst>
                <a:gd name="T0" fmla="*/ 2 w 7"/>
                <a:gd name="T1" fmla="*/ 2 h 5"/>
                <a:gd name="T2" fmla="*/ 4 w 7"/>
                <a:gd name="T3" fmla="*/ 5 h 5"/>
                <a:gd name="T4" fmla="*/ 7 w 7"/>
                <a:gd name="T5" fmla="*/ 2 h 5"/>
                <a:gd name="T6" fmla="*/ 4 w 7"/>
                <a:gd name="T7" fmla="*/ 0 h 5"/>
                <a:gd name="T8" fmla="*/ 2 w 7"/>
                <a:gd name="T9" fmla="*/ 0 h 5"/>
                <a:gd name="T10" fmla="*/ 0 w 7"/>
                <a:gd name="T11" fmla="*/ 0 h 5"/>
                <a:gd name="T12" fmla="*/ 0 w 7"/>
                <a:gd name="T13" fmla="*/ 2 h 5"/>
                <a:gd name="T14" fmla="*/ 2 w 7"/>
                <a:gd name="T15" fmla="*/ 2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5">
                  <a:moveTo>
                    <a:pt x="2" y="2"/>
                  </a:moveTo>
                  <a:lnTo>
                    <a:pt x="4" y="5"/>
                  </a:lnTo>
                  <a:lnTo>
                    <a:pt x="7" y="2"/>
                  </a:lnTo>
                  <a:lnTo>
                    <a:pt x="4" y="0"/>
                  </a:lnTo>
                  <a:lnTo>
                    <a:pt x="2" y="0"/>
                  </a:lnTo>
                  <a:lnTo>
                    <a:pt x="0" y="0"/>
                  </a:lnTo>
                  <a:lnTo>
                    <a:pt x="0" y="2"/>
                  </a:lnTo>
                  <a:lnTo>
                    <a:pt x="2" y="2"/>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377" name="Freeform 1074"/>
            <p:cNvSpPr>
              <a:spLocks/>
            </p:cNvSpPr>
            <p:nvPr/>
          </p:nvSpPr>
          <p:spPr bwMode="auto">
            <a:xfrm>
              <a:off x="4945288" y="2901473"/>
              <a:ext cx="5969" cy="2387"/>
            </a:xfrm>
            <a:custGeom>
              <a:avLst/>
              <a:gdLst>
                <a:gd name="T0" fmla="*/ 3 w 5"/>
                <a:gd name="T1" fmla="*/ 2 h 2"/>
                <a:gd name="T2" fmla="*/ 5 w 5"/>
                <a:gd name="T3" fmla="*/ 0 h 2"/>
                <a:gd name="T4" fmla="*/ 5 w 5"/>
                <a:gd name="T5" fmla="*/ 0 h 2"/>
                <a:gd name="T6" fmla="*/ 3 w 5"/>
                <a:gd name="T7" fmla="*/ 0 h 2"/>
                <a:gd name="T8" fmla="*/ 0 w 5"/>
                <a:gd name="T9" fmla="*/ 2 h 2"/>
                <a:gd name="T10" fmla="*/ 0 w 5"/>
                <a:gd name="T11" fmla="*/ 2 h 2"/>
                <a:gd name="T12" fmla="*/ 3 w 5"/>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5" h="2">
                  <a:moveTo>
                    <a:pt x="3" y="2"/>
                  </a:moveTo>
                  <a:lnTo>
                    <a:pt x="5" y="0"/>
                  </a:lnTo>
                  <a:lnTo>
                    <a:pt x="5" y="0"/>
                  </a:lnTo>
                  <a:lnTo>
                    <a:pt x="3" y="0"/>
                  </a:lnTo>
                  <a:lnTo>
                    <a:pt x="0" y="2"/>
                  </a:lnTo>
                  <a:lnTo>
                    <a:pt x="0" y="2"/>
                  </a:lnTo>
                  <a:lnTo>
                    <a:pt x="3" y="2"/>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378" name="Freeform 1075"/>
            <p:cNvSpPr>
              <a:spLocks/>
            </p:cNvSpPr>
            <p:nvPr/>
          </p:nvSpPr>
          <p:spPr bwMode="auto">
            <a:xfrm>
              <a:off x="4852179" y="2700934"/>
              <a:ext cx="5969" cy="2387"/>
            </a:xfrm>
            <a:custGeom>
              <a:avLst/>
              <a:gdLst>
                <a:gd name="T0" fmla="*/ 3 w 5"/>
                <a:gd name="T1" fmla="*/ 0 h 2"/>
                <a:gd name="T2" fmla="*/ 0 w 5"/>
                <a:gd name="T3" fmla="*/ 2 h 2"/>
                <a:gd name="T4" fmla="*/ 3 w 5"/>
                <a:gd name="T5" fmla="*/ 2 h 2"/>
                <a:gd name="T6" fmla="*/ 5 w 5"/>
                <a:gd name="T7" fmla="*/ 2 h 2"/>
                <a:gd name="T8" fmla="*/ 5 w 5"/>
                <a:gd name="T9" fmla="*/ 0 h 2"/>
                <a:gd name="T10" fmla="*/ 5 w 5"/>
                <a:gd name="T11" fmla="*/ 0 h 2"/>
                <a:gd name="T12" fmla="*/ 3 w 5"/>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5" h="2">
                  <a:moveTo>
                    <a:pt x="3" y="0"/>
                  </a:moveTo>
                  <a:lnTo>
                    <a:pt x="0" y="2"/>
                  </a:lnTo>
                  <a:lnTo>
                    <a:pt x="3" y="2"/>
                  </a:lnTo>
                  <a:lnTo>
                    <a:pt x="5" y="2"/>
                  </a:lnTo>
                  <a:lnTo>
                    <a:pt x="5" y="0"/>
                  </a:lnTo>
                  <a:lnTo>
                    <a:pt x="5" y="0"/>
                  </a:lnTo>
                  <a:lnTo>
                    <a:pt x="3" y="0"/>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379" name="Freeform 1076"/>
            <p:cNvSpPr>
              <a:spLocks/>
            </p:cNvSpPr>
            <p:nvPr/>
          </p:nvSpPr>
          <p:spPr bwMode="auto">
            <a:xfrm>
              <a:off x="5044363" y="2858500"/>
              <a:ext cx="2387" cy="0"/>
            </a:xfrm>
            <a:custGeom>
              <a:avLst/>
              <a:gdLst>
                <a:gd name="T0" fmla="*/ 0 w 2"/>
                <a:gd name="T1" fmla="*/ 0 w 2"/>
                <a:gd name="T2" fmla="*/ 2 w 2"/>
                <a:gd name="T3" fmla="*/ 0 w 2"/>
              </a:gdLst>
              <a:ahLst/>
              <a:cxnLst>
                <a:cxn ang="0">
                  <a:pos x="T0" y="0"/>
                </a:cxn>
                <a:cxn ang="0">
                  <a:pos x="T1" y="0"/>
                </a:cxn>
                <a:cxn ang="0">
                  <a:pos x="T2" y="0"/>
                </a:cxn>
                <a:cxn ang="0">
                  <a:pos x="T3" y="0"/>
                </a:cxn>
              </a:cxnLst>
              <a:rect l="0" t="0" r="r" b="b"/>
              <a:pathLst>
                <a:path w="2">
                  <a:moveTo>
                    <a:pt x="0" y="0"/>
                  </a:moveTo>
                  <a:lnTo>
                    <a:pt x="0" y="0"/>
                  </a:lnTo>
                  <a:lnTo>
                    <a:pt x="2" y="0"/>
                  </a:lnTo>
                  <a:lnTo>
                    <a:pt x="0" y="0"/>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380" name="Freeform 1077"/>
            <p:cNvSpPr>
              <a:spLocks/>
            </p:cNvSpPr>
            <p:nvPr/>
          </p:nvSpPr>
          <p:spPr bwMode="auto">
            <a:xfrm>
              <a:off x="4961999" y="2926540"/>
              <a:ext cx="5969" cy="8356"/>
            </a:xfrm>
            <a:custGeom>
              <a:avLst/>
              <a:gdLst>
                <a:gd name="T0" fmla="*/ 3 w 5"/>
                <a:gd name="T1" fmla="*/ 5 h 7"/>
                <a:gd name="T2" fmla="*/ 5 w 5"/>
                <a:gd name="T3" fmla="*/ 2 h 7"/>
                <a:gd name="T4" fmla="*/ 5 w 5"/>
                <a:gd name="T5" fmla="*/ 0 h 7"/>
                <a:gd name="T6" fmla="*/ 3 w 5"/>
                <a:gd name="T7" fmla="*/ 0 h 7"/>
                <a:gd name="T8" fmla="*/ 3 w 5"/>
                <a:gd name="T9" fmla="*/ 2 h 7"/>
                <a:gd name="T10" fmla="*/ 0 w 5"/>
                <a:gd name="T11" fmla="*/ 2 h 7"/>
                <a:gd name="T12" fmla="*/ 0 w 5"/>
                <a:gd name="T13" fmla="*/ 7 h 7"/>
                <a:gd name="T14" fmla="*/ 3 w 5"/>
                <a:gd name="T15" fmla="*/ 7 h 7"/>
                <a:gd name="T16" fmla="*/ 3 w 5"/>
                <a:gd name="T17"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7">
                  <a:moveTo>
                    <a:pt x="3" y="5"/>
                  </a:moveTo>
                  <a:lnTo>
                    <a:pt x="5" y="2"/>
                  </a:lnTo>
                  <a:lnTo>
                    <a:pt x="5" y="0"/>
                  </a:lnTo>
                  <a:lnTo>
                    <a:pt x="3" y="0"/>
                  </a:lnTo>
                  <a:lnTo>
                    <a:pt x="3" y="2"/>
                  </a:lnTo>
                  <a:lnTo>
                    <a:pt x="0" y="2"/>
                  </a:lnTo>
                  <a:lnTo>
                    <a:pt x="0" y="7"/>
                  </a:lnTo>
                  <a:lnTo>
                    <a:pt x="3" y="7"/>
                  </a:lnTo>
                  <a:lnTo>
                    <a:pt x="3" y="5"/>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381" name="Freeform 1078"/>
            <p:cNvSpPr>
              <a:spLocks/>
            </p:cNvSpPr>
            <p:nvPr/>
          </p:nvSpPr>
          <p:spPr bwMode="auto">
            <a:xfrm>
              <a:off x="5050332" y="2844176"/>
              <a:ext cx="0" cy="0"/>
            </a:xfrm>
            <a:custGeom>
              <a:avLst/>
              <a:gdLst/>
              <a:ahLst/>
              <a:cxnLst>
                <a:cxn ang="0">
                  <a:pos x="0" y="0"/>
                </a:cxn>
                <a:cxn ang="0">
                  <a:pos x="0" y="0"/>
                </a:cxn>
                <a:cxn ang="0">
                  <a:pos x="0" y="0"/>
                </a:cxn>
                <a:cxn ang="0">
                  <a:pos x="0" y="0"/>
                </a:cxn>
                <a:cxn ang="0">
                  <a:pos x="0" y="0"/>
                </a:cxn>
                <a:cxn ang="0">
                  <a:pos x="0" y="0"/>
                </a:cxn>
              </a:cxnLst>
              <a:rect l="0" t="0" r="r" b="b"/>
              <a:pathLst>
                <a:path>
                  <a:moveTo>
                    <a:pt x="0" y="0"/>
                  </a:moveTo>
                  <a:lnTo>
                    <a:pt x="0" y="0"/>
                  </a:lnTo>
                  <a:lnTo>
                    <a:pt x="0" y="0"/>
                  </a:lnTo>
                  <a:lnTo>
                    <a:pt x="0" y="0"/>
                  </a:lnTo>
                  <a:lnTo>
                    <a:pt x="0" y="0"/>
                  </a:lnTo>
                  <a:lnTo>
                    <a:pt x="0" y="0"/>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382" name="Freeform 1079"/>
            <p:cNvSpPr>
              <a:spLocks/>
            </p:cNvSpPr>
            <p:nvPr/>
          </p:nvSpPr>
          <p:spPr bwMode="auto">
            <a:xfrm>
              <a:off x="5019296" y="2906248"/>
              <a:ext cx="5969" cy="3581"/>
            </a:xfrm>
            <a:custGeom>
              <a:avLst/>
              <a:gdLst>
                <a:gd name="T0" fmla="*/ 2 w 5"/>
                <a:gd name="T1" fmla="*/ 0 h 3"/>
                <a:gd name="T2" fmla="*/ 0 w 5"/>
                <a:gd name="T3" fmla="*/ 0 h 3"/>
                <a:gd name="T4" fmla="*/ 5 w 5"/>
                <a:gd name="T5" fmla="*/ 3 h 3"/>
                <a:gd name="T6" fmla="*/ 5 w 5"/>
                <a:gd name="T7" fmla="*/ 3 h 3"/>
                <a:gd name="T8" fmla="*/ 5 w 5"/>
                <a:gd name="T9" fmla="*/ 0 h 3"/>
                <a:gd name="T10" fmla="*/ 2 w 5"/>
                <a:gd name="T11" fmla="*/ 0 h 3"/>
              </a:gdLst>
              <a:ahLst/>
              <a:cxnLst>
                <a:cxn ang="0">
                  <a:pos x="T0" y="T1"/>
                </a:cxn>
                <a:cxn ang="0">
                  <a:pos x="T2" y="T3"/>
                </a:cxn>
                <a:cxn ang="0">
                  <a:pos x="T4" y="T5"/>
                </a:cxn>
                <a:cxn ang="0">
                  <a:pos x="T6" y="T7"/>
                </a:cxn>
                <a:cxn ang="0">
                  <a:pos x="T8" y="T9"/>
                </a:cxn>
                <a:cxn ang="0">
                  <a:pos x="T10" y="T11"/>
                </a:cxn>
              </a:cxnLst>
              <a:rect l="0" t="0" r="r" b="b"/>
              <a:pathLst>
                <a:path w="5" h="3">
                  <a:moveTo>
                    <a:pt x="2" y="0"/>
                  </a:moveTo>
                  <a:lnTo>
                    <a:pt x="0" y="0"/>
                  </a:lnTo>
                  <a:lnTo>
                    <a:pt x="5" y="3"/>
                  </a:lnTo>
                  <a:lnTo>
                    <a:pt x="5" y="3"/>
                  </a:lnTo>
                  <a:lnTo>
                    <a:pt x="5" y="0"/>
                  </a:lnTo>
                  <a:lnTo>
                    <a:pt x="2" y="0"/>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383" name="Freeform 1080"/>
            <p:cNvSpPr>
              <a:spLocks/>
            </p:cNvSpPr>
            <p:nvPr/>
          </p:nvSpPr>
          <p:spPr bwMode="auto">
            <a:xfrm>
              <a:off x="4994229" y="2934896"/>
              <a:ext cx="10744" cy="5969"/>
            </a:xfrm>
            <a:custGeom>
              <a:avLst/>
              <a:gdLst>
                <a:gd name="T0" fmla="*/ 4 w 9"/>
                <a:gd name="T1" fmla="*/ 5 h 5"/>
                <a:gd name="T2" fmla="*/ 9 w 9"/>
                <a:gd name="T3" fmla="*/ 5 h 5"/>
                <a:gd name="T4" fmla="*/ 2 w 9"/>
                <a:gd name="T5" fmla="*/ 0 h 5"/>
                <a:gd name="T6" fmla="*/ 0 w 9"/>
                <a:gd name="T7" fmla="*/ 0 h 5"/>
                <a:gd name="T8" fmla="*/ 0 w 9"/>
                <a:gd name="T9" fmla="*/ 0 h 5"/>
                <a:gd name="T10" fmla="*/ 2 w 9"/>
                <a:gd name="T11" fmla="*/ 5 h 5"/>
                <a:gd name="T12" fmla="*/ 4 w 9"/>
                <a:gd name="T13" fmla="*/ 5 h 5"/>
              </a:gdLst>
              <a:ahLst/>
              <a:cxnLst>
                <a:cxn ang="0">
                  <a:pos x="T0" y="T1"/>
                </a:cxn>
                <a:cxn ang="0">
                  <a:pos x="T2" y="T3"/>
                </a:cxn>
                <a:cxn ang="0">
                  <a:pos x="T4" y="T5"/>
                </a:cxn>
                <a:cxn ang="0">
                  <a:pos x="T6" y="T7"/>
                </a:cxn>
                <a:cxn ang="0">
                  <a:pos x="T8" y="T9"/>
                </a:cxn>
                <a:cxn ang="0">
                  <a:pos x="T10" y="T11"/>
                </a:cxn>
                <a:cxn ang="0">
                  <a:pos x="T12" y="T13"/>
                </a:cxn>
              </a:cxnLst>
              <a:rect l="0" t="0" r="r" b="b"/>
              <a:pathLst>
                <a:path w="9" h="5">
                  <a:moveTo>
                    <a:pt x="4" y="5"/>
                  </a:moveTo>
                  <a:lnTo>
                    <a:pt x="9" y="5"/>
                  </a:lnTo>
                  <a:lnTo>
                    <a:pt x="2" y="0"/>
                  </a:lnTo>
                  <a:lnTo>
                    <a:pt x="0" y="0"/>
                  </a:lnTo>
                  <a:lnTo>
                    <a:pt x="0" y="0"/>
                  </a:lnTo>
                  <a:lnTo>
                    <a:pt x="2" y="5"/>
                  </a:lnTo>
                  <a:lnTo>
                    <a:pt x="4" y="5"/>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384" name="Freeform 1081"/>
            <p:cNvSpPr>
              <a:spLocks/>
            </p:cNvSpPr>
            <p:nvPr/>
          </p:nvSpPr>
          <p:spPr bwMode="auto">
            <a:xfrm>
              <a:off x="4988260" y="2946833"/>
              <a:ext cx="8356" cy="4775"/>
            </a:xfrm>
            <a:custGeom>
              <a:avLst/>
              <a:gdLst>
                <a:gd name="T0" fmla="*/ 0 w 7"/>
                <a:gd name="T1" fmla="*/ 2 h 4"/>
                <a:gd name="T2" fmla="*/ 2 w 7"/>
                <a:gd name="T3" fmla="*/ 4 h 4"/>
                <a:gd name="T4" fmla="*/ 5 w 7"/>
                <a:gd name="T5" fmla="*/ 2 h 4"/>
                <a:gd name="T6" fmla="*/ 7 w 7"/>
                <a:gd name="T7" fmla="*/ 2 h 4"/>
                <a:gd name="T8" fmla="*/ 7 w 7"/>
                <a:gd name="T9" fmla="*/ 0 h 4"/>
                <a:gd name="T10" fmla="*/ 7 w 7"/>
                <a:gd name="T11" fmla="*/ 0 h 4"/>
                <a:gd name="T12" fmla="*/ 2 w 7"/>
                <a:gd name="T13" fmla="*/ 0 h 4"/>
                <a:gd name="T14" fmla="*/ 0 w 7"/>
                <a:gd name="T15" fmla="*/ 2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4">
                  <a:moveTo>
                    <a:pt x="0" y="2"/>
                  </a:moveTo>
                  <a:lnTo>
                    <a:pt x="2" y="4"/>
                  </a:lnTo>
                  <a:lnTo>
                    <a:pt x="5" y="2"/>
                  </a:lnTo>
                  <a:lnTo>
                    <a:pt x="7" y="2"/>
                  </a:lnTo>
                  <a:lnTo>
                    <a:pt x="7" y="0"/>
                  </a:lnTo>
                  <a:lnTo>
                    <a:pt x="7" y="0"/>
                  </a:lnTo>
                  <a:lnTo>
                    <a:pt x="2" y="0"/>
                  </a:lnTo>
                  <a:lnTo>
                    <a:pt x="0" y="2"/>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385" name="Freeform 1082"/>
            <p:cNvSpPr>
              <a:spLocks/>
            </p:cNvSpPr>
            <p:nvPr/>
          </p:nvSpPr>
          <p:spPr bwMode="auto">
            <a:xfrm>
              <a:off x="4874859" y="2748681"/>
              <a:ext cx="11937" cy="8356"/>
            </a:xfrm>
            <a:custGeom>
              <a:avLst/>
              <a:gdLst>
                <a:gd name="T0" fmla="*/ 3 w 10"/>
                <a:gd name="T1" fmla="*/ 7 h 7"/>
                <a:gd name="T2" fmla="*/ 5 w 10"/>
                <a:gd name="T3" fmla="*/ 5 h 7"/>
                <a:gd name="T4" fmla="*/ 10 w 10"/>
                <a:gd name="T5" fmla="*/ 0 h 7"/>
                <a:gd name="T6" fmla="*/ 7 w 10"/>
                <a:gd name="T7" fmla="*/ 0 h 7"/>
                <a:gd name="T8" fmla="*/ 5 w 10"/>
                <a:gd name="T9" fmla="*/ 2 h 7"/>
                <a:gd name="T10" fmla="*/ 0 w 10"/>
                <a:gd name="T11" fmla="*/ 7 h 7"/>
                <a:gd name="T12" fmla="*/ 3 w 10"/>
                <a:gd name="T13" fmla="*/ 7 h 7"/>
              </a:gdLst>
              <a:ahLst/>
              <a:cxnLst>
                <a:cxn ang="0">
                  <a:pos x="T0" y="T1"/>
                </a:cxn>
                <a:cxn ang="0">
                  <a:pos x="T2" y="T3"/>
                </a:cxn>
                <a:cxn ang="0">
                  <a:pos x="T4" y="T5"/>
                </a:cxn>
                <a:cxn ang="0">
                  <a:pos x="T6" y="T7"/>
                </a:cxn>
                <a:cxn ang="0">
                  <a:pos x="T8" y="T9"/>
                </a:cxn>
                <a:cxn ang="0">
                  <a:pos x="T10" y="T11"/>
                </a:cxn>
                <a:cxn ang="0">
                  <a:pos x="T12" y="T13"/>
                </a:cxn>
              </a:cxnLst>
              <a:rect l="0" t="0" r="r" b="b"/>
              <a:pathLst>
                <a:path w="10" h="7">
                  <a:moveTo>
                    <a:pt x="3" y="7"/>
                  </a:moveTo>
                  <a:lnTo>
                    <a:pt x="5" y="5"/>
                  </a:lnTo>
                  <a:lnTo>
                    <a:pt x="10" y="0"/>
                  </a:lnTo>
                  <a:lnTo>
                    <a:pt x="7" y="0"/>
                  </a:lnTo>
                  <a:lnTo>
                    <a:pt x="5" y="2"/>
                  </a:lnTo>
                  <a:lnTo>
                    <a:pt x="0" y="7"/>
                  </a:lnTo>
                  <a:lnTo>
                    <a:pt x="3" y="7"/>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386" name="Freeform 1083"/>
            <p:cNvSpPr>
              <a:spLocks/>
            </p:cNvSpPr>
            <p:nvPr/>
          </p:nvSpPr>
          <p:spPr bwMode="auto">
            <a:xfrm>
              <a:off x="5157764" y="2709289"/>
              <a:ext cx="10744" cy="14324"/>
            </a:xfrm>
            <a:custGeom>
              <a:avLst/>
              <a:gdLst>
                <a:gd name="T0" fmla="*/ 7 w 9"/>
                <a:gd name="T1" fmla="*/ 2 h 12"/>
                <a:gd name="T2" fmla="*/ 4 w 9"/>
                <a:gd name="T3" fmla="*/ 0 h 12"/>
                <a:gd name="T4" fmla="*/ 2 w 9"/>
                <a:gd name="T5" fmla="*/ 0 h 12"/>
                <a:gd name="T6" fmla="*/ 0 w 9"/>
                <a:gd name="T7" fmla="*/ 2 h 12"/>
                <a:gd name="T8" fmla="*/ 0 w 9"/>
                <a:gd name="T9" fmla="*/ 4 h 12"/>
                <a:gd name="T10" fmla="*/ 0 w 9"/>
                <a:gd name="T11" fmla="*/ 7 h 12"/>
                <a:gd name="T12" fmla="*/ 2 w 9"/>
                <a:gd name="T13" fmla="*/ 9 h 12"/>
                <a:gd name="T14" fmla="*/ 2 w 9"/>
                <a:gd name="T15" fmla="*/ 9 h 12"/>
                <a:gd name="T16" fmla="*/ 4 w 9"/>
                <a:gd name="T17" fmla="*/ 12 h 12"/>
                <a:gd name="T18" fmla="*/ 7 w 9"/>
                <a:gd name="T19" fmla="*/ 9 h 12"/>
                <a:gd name="T20" fmla="*/ 9 w 9"/>
                <a:gd name="T21" fmla="*/ 9 h 12"/>
                <a:gd name="T22" fmla="*/ 9 w 9"/>
                <a:gd name="T23" fmla="*/ 7 h 12"/>
                <a:gd name="T24" fmla="*/ 7 w 9"/>
                <a:gd name="T25" fmla="*/ 2 h 12"/>
                <a:gd name="T26" fmla="*/ 7 w 9"/>
                <a:gd name="T27" fmla="*/ 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9" h="12">
                  <a:moveTo>
                    <a:pt x="7" y="2"/>
                  </a:moveTo>
                  <a:lnTo>
                    <a:pt x="4" y="0"/>
                  </a:lnTo>
                  <a:lnTo>
                    <a:pt x="2" y="0"/>
                  </a:lnTo>
                  <a:lnTo>
                    <a:pt x="0" y="2"/>
                  </a:lnTo>
                  <a:lnTo>
                    <a:pt x="0" y="4"/>
                  </a:lnTo>
                  <a:lnTo>
                    <a:pt x="0" y="7"/>
                  </a:lnTo>
                  <a:lnTo>
                    <a:pt x="2" y="9"/>
                  </a:lnTo>
                  <a:lnTo>
                    <a:pt x="2" y="9"/>
                  </a:lnTo>
                  <a:lnTo>
                    <a:pt x="4" y="12"/>
                  </a:lnTo>
                  <a:lnTo>
                    <a:pt x="7" y="9"/>
                  </a:lnTo>
                  <a:lnTo>
                    <a:pt x="9" y="9"/>
                  </a:lnTo>
                  <a:lnTo>
                    <a:pt x="9" y="7"/>
                  </a:lnTo>
                  <a:lnTo>
                    <a:pt x="7" y="2"/>
                  </a:lnTo>
                  <a:lnTo>
                    <a:pt x="7" y="2"/>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387" name="Freeform 1084"/>
            <p:cNvSpPr>
              <a:spLocks/>
            </p:cNvSpPr>
            <p:nvPr/>
          </p:nvSpPr>
          <p:spPr bwMode="auto">
            <a:xfrm>
              <a:off x="5174476" y="2714064"/>
              <a:ext cx="2387" cy="5969"/>
            </a:xfrm>
            <a:custGeom>
              <a:avLst/>
              <a:gdLst>
                <a:gd name="T0" fmla="*/ 2 w 2"/>
                <a:gd name="T1" fmla="*/ 0 h 5"/>
                <a:gd name="T2" fmla="*/ 0 w 2"/>
                <a:gd name="T3" fmla="*/ 3 h 5"/>
                <a:gd name="T4" fmla="*/ 0 w 2"/>
                <a:gd name="T5" fmla="*/ 5 h 5"/>
                <a:gd name="T6" fmla="*/ 2 w 2"/>
                <a:gd name="T7" fmla="*/ 5 h 5"/>
                <a:gd name="T8" fmla="*/ 2 w 2"/>
                <a:gd name="T9" fmla="*/ 5 h 5"/>
                <a:gd name="T10" fmla="*/ 2 w 2"/>
                <a:gd name="T11" fmla="*/ 3 h 5"/>
                <a:gd name="T12" fmla="*/ 2 w 2"/>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2" h="5">
                  <a:moveTo>
                    <a:pt x="2" y="0"/>
                  </a:moveTo>
                  <a:lnTo>
                    <a:pt x="0" y="3"/>
                  </a:lnTo>
                  <a:lnTo>
                    <a:pt x="0" y="5"/>
                  </a:lnTo>
                  <a:lnTo>
                    <a:pt x="2" y="5"/>
                  </a:lnTo>
                  <a:lnTo>
                    <a:pt x="2" y="5"/>
                  </a:lnTo>
                  <a:lnTo>
                    <a:pt x="2" y="3"/>
                  </a:lnTo>
                  <a:lnTo>
                    <a:pt x="2" y="0"/>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388" name="Freeform 1085"/>
            <p:cNvSpPr>
              <a:spLocks/>
            </p:cNvSpPr>
            <p:nvPr/>
          </p:nvSpPr>
          <p:spPr bwMode="auto">
            <a:xfrm>
              <a:off x="5123146" y="2723614"/>
              <a:ext cx="3581" cy="4775"/>
            </a:xfrm>
            <a:custGeom>
              <a:avLst/>
              <a:gdLst>
                <a:gd name="T0" fmla="*/ 0 w 3"/>
                <a:gd name="T1" fmla="*/ 0 h 4"/>
                <a:gd name="T2" fmla="*/ 0 w 3"/>
                <a:gd name="T3" fmla="*/ 2 h 4"/>
                <a:gd name="T4" fmla="*/ 3 w 3"/>
                <a:gd name="T5" fmla="*/ 4 h 4"/>
                <a:gd name="T6" fmla="*/ 3 w 3"/>
                <a:gd name="T7" fmla="*/ 2 h 4"/>
                <a:gd name="T8" fmla="*/ 0 w 3"/>
                <a:gd name="T9" fmla="*/ 0 h 4"/>
              </a:gdLst>
              <a:ahLst/>
              <a:cxnLst>
                <a:cxn ang="0">
                  <a:pos x="T0" y="T1"/>
                </a:cxn>
                <a:cxn ang="0">
                  <a:pos x="T2" y="T3"/>
                </a:cxn>
                <a:cxn ang="0">
                  <a:pos x="T4" y="T5"/>
                </a:cxn>
                <a:cxn ang="0">
                  <a:pos x="T6" y="T7"/>
                </a:cxn>
                <a:cxn ang="0">
                  <a:pos x="T8" y="T9"/>
                </a:cxn>
              </a:cxnLst>
              <a:rect l="0" t="0" r="r" b="b"/>
              <a:pathLst>
                <a:path w="3" h="4">
                  <a:moveTo>
                    <a:pt x="0" y="0"/>
                  </a:moveTo>
                  <a:lnTo>
                    <a:pt x="0" y="2"/>
                  </a:lnTo>
                  <a:lnTo>
                    <a:pt x="3" y="4"/>
                  </a:lnTo>
                  <a:lnTo>
                    <a:pt x="3" y="2"/>
                  </a:lnTo>
                  <a:lnTo>
                    <a:pt x="0" y="0"/>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389" name="Freeform 1086"/>
            <p:cNvSpPr>
              <a:spLocks/>
            </p:cNvSpPr>
            <p:nvPr/>
          </p:nvSpPr>
          <p:spPr bwMode="auto">
            <a:xfrm>
              <a:off x="4705357" y="2014564"/>
              <a:ext cx="20293" cy="8356"/>
            </a:xfrm>
            <a:custGeom>
              <a:avLst/>
              <a:gdLst>
                <a:gd name="T0" fmla="*/ 17 w 17"/>
                <a:gd name="T1" fmla="*/ 4 h 7"/>
                <a:gd name="T2" fmla="*/ 12 w 17"/>
                <a:gd name="T3" fmla="*/ 2 h 7"/>
                <a:gd name="T4" fmla="*/ 5 w 17"/>
                <a:gd name="T5" fmla="*/ 0 h 7"/>
                <a:gd name="T6" fmla="*/ 0 w 17"/>
                <a:gd name="T7" fmla="*/ 0 h 7"/>
                <a:gd name="T8" fmla="*/ 0 w 17"/>
                <a:gd name="T9" fmla="*/ 2 h 7"/>
                <a:gd name="T10" fmla="*/ 3 w 17"/>
                <a:gd name="T11" fmla="*/ 7 h 7"/>
                <a:gd name="T12" fmla="*/ 7 w 17"/>
                <a:gd name="T13" fmla="*/ 7 h 7"/>
                <a:gd name="T14" fmla="*/ 12 w 17"/>
                <a:gd name="T15" fmla="*/ 7 h 7"/>
                <a:gd name="T16" fmla="*/ 17 w 17"/>
                <a:gd name="T17"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7">
                  <a:moveTo>
                    <a:pt x="17" y="4"/>
                  </a:moveTo>
                  <a:lnTo>
                    <a:pt x="12" y="2"/>
                  </a:lnTo>
                  <a:lnTo>
                    <a:pt x="5" y="0"/>
                  </a:lnTo>
                  <a:lnTo>
                    <a:pt x="0" y="0"/>
                  </a:lnTo>
                  <a:lnTo>
                    <a:pt x="0" y="2"/>
                  </a:lnTo>
                  <a:lnTo>
                    <a:pt x="3" y="7"/>
                  </a:lnTo>
                  <a:lnTo>
                    <a:pt x="7" y="7"/>
                  </a:lnTo>
                  <a:lnTo>
                    <a:pt x="12" y="7"/>
                  </a:lnTo>
                  <a:lnTo>
                    <a:pt x="17" y="4"/>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390" name="Freeform 1087"/>
            <p:cNvSpPr>
              <a:spLocks/>
            </p:cNvSpPr>
            <p:nvPr/>
          </p:nvSpPr>
          <p:spPr bwMode="auto">
            <a:xfrm>
              <a:off x="5046751" y="2850144"/>
              <a:ext cx="0" cy="5969"/>
            </a:xfrm>
            <a:custGeom>
              <a:avLst/>
              <a:gdLst>
                <a:gd name="T0" fmla="*/ 0 h 5"/>
                <a:gd name="T1" fmla="*/ 2 h 5"/>
                <a:gd name="T2" fmla="*/ 5 h 5"/>
                <a:gd name="T3" fmla="*/ 2 h 5"/>
                <a:gd name="T4" fmla="*/ 0 h 5"/>
              </a:gdLst>
              <a:ahLst/>
              <a:cxnLst>
                <a:cxn ang="0">
                  <a:pos x="0" y="T0"/>
                </a:cxn>
                <a:cxn ang="0">
                  <a:pos x="0" y="T1"/>
                </a:cxn>
                <a:cxn ang="0">
                  <a:pos x="0" y="T2"/>
                </a:cxn>
                <a:cxn ang="0">
                  <a:pos x="0" y="T3"/>
                </a:cxn>
                <a:cxn ang="0">
                  <a:pos x="0" y="T4"/>
                </a:cxn>
              </a:cxnLst>
              <a:rect l="0" t="0" r="r" b="b"/>
              <a:pathLst>
                <a:path h="5">
                  <a:moveTo>
                    <a:pt x="0" y="0"/>
                  </a:moveTo>
                  <a:lnTo>
                    <a:pt x="0" y="2"/>
                  </a:lnTo>
                  <a:lnTo>
                    <a:pt x="0" y="5"/>
                  </a:lnTo>
                  <a:lnTo>
                    <a:pt x="0" y="2"/>
                  </a:lnTo>
                  <a:lnTo>
                    <a:pt x="0" y="0"/>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391" name="Freeform 1088"/>
            <p:cNvSpPr>
              <a:spLocks/>
            </p:cNvSpPr>
            <p:nvPr/>
          </p:nvSpPr>
          <p:spPr bwMode="auto">
            <a:xfrm>
              <a:off x="4717293" y="1632585"/>
              <a:ext cx="1013440" cy="1304699"/>
            </a:xfrm>
            <a:custGeom>
              <a:avLst/>
              <a:gdLst>
                <a:gd name="T0" fmla="*/ 261 w 359"/>
                <a:gd name="T1" fmla="*/ 318 h 462"/>
                <a:gd name="T2" fmla="*/ 230 w 359"/>
                <a:gd name="T3" fmla="*/ 312 h 462"/>
                <a:gd name="T4" fmla="*/ 241 w 359"/>
                <a:gd name="T5" fmla="*/ 290 h 462"/>
                <a:gd name="T6" fmla="*/ 273 w 359"/>
                <a:gd name="T7" fmla="*/ 313 h 462"/>
                <a:gd name="T8" fmla="*/ 276 w 359"/>
                <a:gd name="T9" fmla="*/ 291 h 462"/>
                <a:gd name="T10" fmla="*/ 252 w 359"/>
                <a:gd name="T11" fmla="*/ 270 h 462"/>
                <a:gd name="T12" fmla="*/ 251 w 359"/>
                <a:gd name="T13" fmla="*/ 259 h 462"/>
                <a:gd name="T14" fmla="*/ 277 w 359"/>
                <a:gd name="T15" fmla="*/ 257 h 462"/>
                <a:gd name="T16" fmla="*/ 282 w 359"/>
                <a:gd name="T17" fmla="*/ 249 h 462"/>
                <a:gd name="T18" fmla="*/ 289 w 359"/>
                <a:gd name="T19" fmla="*/ 229 h 462"/>
                <a:gd name="T20" fmla="*/ 302 w 359"/>
                <a:gd name="T21" fmla="*/ 222 h 462"/>
                <a:gd name="T22" fmla="*/ 288 w 359"/>
                <a:gd name="T23" fmla="*/ 199 h 462"/>
                <a:gd name="T24" fmla="*/ 313 w 359"/>
                <a:gd name="T25" fmla="*/ 182 h 462"/>
                <a:gd name="T26" fmla="*/ 302 w 359"/>
                <a:gd name="T27" fmla="*/ 162 h 462"/>
                <a:gd name="T28" fmla="*/ 308 w 359"/>
                <a:gd name="T29" fmla="*/ 114 h 462"/>
                <a:gd name="T30" fmla="*/ 331 w 359"/>
                <a:gd name="T31" fmla="*/ 100 h 462"/>
                <a:gd name="T32" fmla="*/ 329 w 359"/>
                <a:gd name="T33" fmla="*/ 71 h 462"/>
                <a:gd name="T34" fmla="*/ 282 w 359"/>
                <a:gd name="T35" fmla="*/ 98 h 462"/>
                <a:gd name="T36" fmla="*/ 296 w 359"/>
                <a:gd name="T37" fmla="*/ 70 h 462"/>
                <a:gd name="T38" fmla="*/ 249 w 359"/>
                <a:gd name="T39" fmla="*/ 64 h 462"/>
                <a:gd name="T40" fmla="*/ 292 w 359"/>
                <a:gd name="T41" fmla="*/ 54 h 462"/>
                <a:gd name="T42" fmla="*/ 294 w 359"/>
                <a:gd name="T43" fmla="*/ 34 h 462"/>
                <a:gd name="T44" fmla="*/ 259 w 359"/>
                <a:gd name="T45" fmla="*/ 26 h 462"/>
                <a:gd name="T46" fmla="*/ 265 w 359"/>
                <a:gd name="T47" fmla="*/ 18 h 462"/>
                <a:gd name="T48" fmla="*/ 248 w 359"/>
                <a:gd name="T49" fmla="*/ 0 h 462"/>
                <a:gd name="T50" fmla="*/ 219 w 359"/>
                <a:gd name="T51" fmla="*/ 14 h 462"/>
                <a:gd name="T52" fmla="*/ 214 w 359"/>
                <a:gd name="T53" fmla="*/ 41 h 462"/>
                <a:gd name="T54" fmla="*/ 199 w 359"/>
                <a:gd name="T55" fmla="*/ 62 h 462"/>
                <a:gd name="T56" fmla="*/ 165 w 359"/>
                <a:gd name="T57" fmla="*/ 50 h 462"/>
                <a:gd name="T58" fmla="*/ 147 w 359"/>
                <a:gd name="T59" fmla="*/ 38 h 462"/>
                <a:gd name="T60" fmla="*/ 112 w 359"/>
                <a:gd name="T61" fmla="*/ 40 h 462"/>
                <a:gd name="T62" fmla="*/ 82 w 359"/>
                <a:gd name="T63" fmla="*/ 53 h 462"/>
                <a:gd name="T64" fmla="*/ 73 w 359"/>
                <a:gd name="T65" fmla="*/ 78 h 462"/>
                <a:gd name="T66" fmla="*/ 17 w 359"/>
                <a:gd name="T67" fmla="*/ 107 h 462"/>
                <a:gd name="T68" fmla="*/ 13 w 359"/>
                <a:gd name="T69" fmla="*/ 132 h 462"/>
                <a:gd name="T70" fmla="*/ 10 w 359"/>
                <a:gd name="T71" fmla="*/ 141 h 462"/>
                <a:gd name="T72" fmla="*/ 16 w 359"/>
                <a:gd name="T73" fmla="*/ 176 h 462"/>
                <a:gd name="T74" fmla="*/ 53 w 359"/>
                <a:gd name="T75" fmla="*/ 180 h 462"/>
                <a:gd name="T76" fmla="*/ 64 w 359"/>
                <a:gd name="T77" fmla="*/ 224 h 462"/>
                <a:gd name="T78" fmla="*/ 63 w 359"/>
                <a:gd name="T79" fmla="*/ 259 h 462"/>
                <a:gd name="T80" fmla="*/ 69 w 359"/>
                <a:gd name="T81" fmla="*/ 274 h 462"/>
                <a:gd name="T82" fmla="*/ 82 w 359"/>
                <a:gd name="T83" fmla="*/ 279 h 462"/>
                <a:gd name="T84" fmla="*/ 83 w 359"/>
                <a:gd name="T85" fmla="*/ 300 h 462"/>
                <a:gd name="T86" fmla="*/ 84 w 359"/>
                <a:gd name="T87" fmla="*/ 311 h 462"/>
                <a:gd name="T88" fmla="*/ 71 w 359"/>
                <a:gd name="T89" fmla="*/ 330 h 462"/>
                <a:gd name="T90" fmla="*/ 57 w 359"/>
                <a:gd name="T91" fmla="*/ 334 h 462"/>
                <a:gd name="T92" fmla="*/ 76 w 359"/>
                <a:gd name="T93" fmla="*/ 343 h 462"/>
                <a:gd name="T94" fmla="*/ 51 w 359"/>
                <a:gd name="T95" fmla="*/ 354 h 462"/>
                <a:gd name="T96" fmla="*/ 68 w 359"/>
                <a:gd name="T97" fmla="*/ 360 h 462"/>
                <a:gd name="T98" fmla="*/ 65 w 359"/>
                <a:gd name="T99" fmla="*/ 376 h 462"/>
                <a:gd name="T100" fmla="*/ 64 w 359"/>
                <a:gd name="T101" fmla="*/ 391 h 462"/>
                <a:gd name="T102" fmla="*/ 58 w 359"/>
                <a:gd name="T103" fmla="*/ 406 h 462"/>
                <a:gd name="T104" fmla="*/ 62 w 359"/>
                <a:gd name="T105" fmla="*/ 426 h 462"/>
                <a:gd name="T106" fmla="*/ 74 w 359"/>
                <a:gd name="T107" fmla="*/ 447 h 462"/>
                <a:gd name="T108" fmla="*/ 87 w 359"/>
                <a:gd name="T109" fmla="*/ 454 h 462"/>
                <a:gd name="T110" fmla="*/ 103 w 359"/>
                <a:gd name="T111" fmla="*/ 457 h 462"/>
                <a:gd name="T112" fmla="*/ 111 w 359"/>
                <a:gd name="T113" fmla="*/ 442 h 462"/>
                <a:gd name="T114" fmla="*/ 121 w 359"/>
                <a:gd name="T115" fmla="*/ 425 h 462"/>
                <a:gd name="T116" fmla="*/ 128 w 359"/>
                <a:gd name="T117" fmla="*/ 410 h 462"/>
                <a:gd name="T118" fmla="*/ 142 w 359"/>
                <a:gd name="T119" fmla="*/ 384 h 462"/>
                <a:gd name="T120" fmla="*/ 163 w 359"/>
                <a:gd name="T121" fmla="*/ 381 h 462"/>
                <a:gd name="T122" fmla="*/ 192 w 359"/>
                <a:gd name="T123" fmla="*/ 361 h 462"/>
                <a:gd name="T124" fmla="*/ 216 w 359"/>
                <a:gd name="T125" fmla="*/ 347 h 4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59" h="462">
                  <a:moveTo>
                    <a:pt x="249" y="335"/>
                  </a:moveTo>
                  <a:cubicBezTo>
                    <a:pt x="250" y="336"/>
                    <a:pt x="250" y="336"/>
                    <a:pt x="250" y="336"/>
                  </a:cubicBezTo>
                  <a:cubicBezTo>
                    <a:pt x="251" y="337"/>
                    <a:pt x="251" y="337"/>
                    <a:pt x="251" y="337"/>
                  </a:cubicBezTo>
                  <a:cubicBezTo>
                    <a:pt x="251" y="337"/>
                    <a:pt x="251" y="337"/>
                    <a:pt x="251" y="337"/>
                  </a:cubicBezTo>
                  <a:cubicBezTo>
                    <a:pt x="253" y="336"/>
                    <a:pt x="253" y="336"/>
                    <a:pt x="253" y="336"/>
                  </a:cubicBezTo>
                  <a:cubicBezTo>
                    <a:pt x="253" y="335"/>
                    <a:pt x="253" y="335"/>
                    <a:pt x="253" y="335"/>
                  </a:cubicBezTo>
                  <a:cubicBezTo>
                    <a:pt x="252" y="334"/>
                    <a:pt x="252" y="334"/>
                    <a:pt x="252" y="334"/>
                  </a:cubicBezTo>
                  <a:cubicBezTo>
                    <a:pt x="253" y="334"/>
                    <a:pt x="253" y="334"/>
                    <a:pt x="253" y="334"/>
                  </a:cubicBezTo>
                  <a:cubicBezTo>
                    <a:pt x="254" y="333"/>
                    <a:pt x="254" y="333"/>
                    <a:pt x="254" y="333"/>
                  </a:cubicBezTo>
                  <a:cubicBezTo>
                    <a:pt x="254" y="334"/>
                    <a:pt x="254" y="334"/>
                    <a:pt x="254" y="334"/>
                  </a:cubicBezTo>
                  <a:cubicBezTo>
                    <a:pt x="255" y="335"/>
                    <a:pt x="255" y="335"/>
                    <a:pt x="255" y="335"/>
                  </a:cubicBezTo>
                  <a:cubicBezTo>
                    <a:pt x="256" y="333"/>
                    <a:pt x="256" y="333"/>
                    <a:pt x="256" y="333"/>
                  </a:cubicBezTo>
                  <a:cubicBezTo>
                    <a:pt x="255" y="332"/>
                    <a:pt x="255" y="332"/>
                    <a:pt x="255" y="332"/>
                  </a:cubicBezTo>
                  <a:cubicBezTo>
                    <a:pt x="255" y="331"/>
                    <a:pt x="255" y="331"/>
                    <a:pt x="255" y="331"/>
                  </a:cubicBezTo>
                  <a:cubicBezTo>
                    <a:pt x="256" y="331"/>
                    <a:pt x="256" y="331"/>
                    <a:pt x="256" y="331"/>
                  </a:cubicBezTo>
                  <a:cubicBezTo>
                    <a:pt x="256" y="331"/>
                    <a:pt x="256" y="331"/>
                    <a:pt x="256" y="331"/>
                  </a:cubicBezTo>
                  <a:cubicBezTo>
                    <a:pt x="257" y="332"/>
                    <a:pt x="257" y="332"/>
                    <a:pt x="257" y="332"/>
                  </a:cubicBezTo>
                  <a:cubicBezTo>
                    <a:pt x="258" y="331"/>
                    <a:pt x="258" y="331"/>
                    <a:pt x="258" y="331"/>
                  </a:cubicBezTo>
                  <a:cubicBezTo>
                    <a:pt x="259" y="331"/>
                    <a:pt x="259" y="331"/>
                    <a:pt x="259" y="331"/>
                  </a:cubicBezTo>
                  <a:cubicBezTo>
                    <a:pt x="260" y="331"/>
                    <a:pt x="260" y="331"/>
                    <a:pt x="260" y="331"/>
                  </a:cubicBezTo>
                  <a:cubicBezTo>
                    <a:pt x="260" y="330"/>
                    <a:pt x="260" y="330"/>
                    <a:pt x="260" y="330"/>
                  </a:cubicBezTo>
                  <a:cubicBezTo>
                    <a:pt x="260" y="329"/>
                    <a:pt x="260" y="329"/>
                    <a:pt x="260" y="329"/>
                  </a:cubicBezTo>
                  <a:cubicBezTo>
                    <a:pt x="260" y="328"/>
                    <a:pt x="260" y="328"/>
                    <a:pt x="260" y="328"/>
                  </a:cubicBezTo>
                  <a:cubicBezTo>
                    <a:pt x="261" y="329"/>
                    <a:pt x="261" y="329"/>
                    <a:pt x="261" y="329"/>
                  </a:cubicBezTo>
                  <a:cubicBezTo>
                    <a:pt x="261" y="330"/>
                    <a:pt x="261" y="330"/>
                    <a:pt x="261" y="330"/>
                  </a:cubicBezTo>
                  <a:cubicBezTo>
                    <a:pt x="262" y="329"/>
                    <a:pt x="262" y="329"/>
                    <a:pt x="262" y="329"/>
                  </a:cubicBezTo>
                  <a:cubicBezTo>
                    <a:pt x="263" y="329"/>
                    <a:pt x="263" y="329"/>
                    <a:pt x="263" y="329"/>
                  </a:cubicBezTo>
                  <a:cubicBezTo>
                    <a:pt x="263" y="328"/>
                    <a:pt x="263" y="328"/>
                    <a:pt x="263" y="328"/>
                  </a:cubicBezTo>
                  <a:cubicBezTo>
                    <a:pt x="263" y="327"/>
                    <a:pt x="263" y="327"/>
                    <a:pt x="263" y="327"/>
                  </a:cubicBezTo>
                  <a:cubicBezTo>
                    <a:pt x="263" y="326"/>
                    <a:pt x="263" y="326"/>
                    <a:pt x="263" y="326"/>
                  </a:cubicBezTo>
                  <a:cubicBezTo>
                    <a:pt x="263" y="326"/>
                    <a:pt x="263" y="326"/>
                    <a:pt x="263" y="326"/>
                  </a:cubicBezTo>
                  <a:cubicBezTo>
                    <a:pt x="264" y="326"/>
                    <a:pt x="264" y="326"/>
                    <a:pt x="264" y="326"/>
                  </a:cubicBezTo>
                  <a:cubicBezTo>
                    <a:pt x="265" y="326"/>
                    <a:pt x="265" y="326"/>
                    <a:pt x="265" y="326"/>
                  </a:cubicBezTo>
                  <a:cubicBezTo>
                    <a:pt x="265" y="326"/>
                    <a:pt x="265" y="326"/>
                    <a:pt x="265" y="326"/>
                  </a:cubicBezTo>
                  <a:cubicBezTo>
                    <a:pt x="266" y="325"/>
                    <a:pt x="266" y="325"/>
                    <a:pt x="266" y="325"/>
                  </a:cubicBezTo>
                  <a:cubicBezTo>
                    <a:pt x="267" y="325"/>
                    <a:pt x="267" y="325"/>
                    <a:pt x="267" y="325"/>
                  </a:cubicBezTo>
                  <a:cubicBezTo>
                    <a:pt x="267" y="326"/>
                    <a:pt x="267" y="326"/>
                    <a:pt x="267" y="326"/>
                  </a:cubicBezTo>
                  <a:cubicBezTo>
                    <a:pt x="268" y="326"/>
                    <a:pt x="268" y="326"/>
                    <a:pt x="268" y="326"/>
                  </a:cubicBezTo>
                  <a:cubicBezTo>
                    <a:pt x="269" y="326"/>
                    <a:pt x="269" y="326"/>
                    <a:pt x="269" y="326"/>
                  </a:cubicBezTo>
                  <a:cubicBezTo>
                    <a:pt x="268" y="325"/>
                    <a:pt x="268" y="325"/>
                    <a:pt x="268" y="325"/>
                  </a:cubicBezTo>
                  <a:cubicBezTo>
                    <a:pt x="268" y="324"/>
                    <a:pt x="268" y="324"/>
                    <a:pt x="268" y="324"/>
                  </a:cubicBezTo>
                  <a:cubicBezTo>
                    <a:pt x="268" y="323"/>
                    <a:pt x="268" y="323"/>
                    <a:pt x="268" y="323"/>
                  </a:cubicBezTo>
                  <a:cubicBezTo>
                    <a:pt x="269" y="322"/>
                    <a:pt x="269" y="322"/>
                    <a:pt x="269" y="322"/>
                  </a:cubicBezTo>
                  <a:cubicBezTo>
                    <a:pt x="270" y="323"/>
                    <a:pt x="270" y="323"/>
                    <a:pt x="270" y="323"/>
                  </a:cubicBezTo>
                  <a:cubicBezTo>
                    <a:pt x="271" y="322"/>
                    <a:pt x="271" y="322"/>
                    <a:pt x="271" y="322"/>
                  </a:cubicBezTo>
                  <a:cubicBezTo>
                    <a:pt x="273" y="321"/>
                    <a:pt x="273" y="321"/>
                    <a:pt x="273" y="321"/>
                  </a:cubicBezTo>
                  <a:cubicBezTo>
                    <a:pt x="274" y="320"/>
                    <a:pt x="274" y="320"/>
                    <a:pt x="274" y="320"/>
                  </a:cubicBezTo>
                  <a:cubicBezTo>
                    <a:pt x="274" y="319"/>
                    <a:pt x="274" y="319"/>
                    <a:pt x="274" y="319"/>
                  </a:cubicBezTo>
                  <a:cubicBezTo>
                    <a:pt x="272" y="320"/>
                    <a:pt x="272" y="320"/>
                    <a:pt x="272" y="320"/>
                  </a:cubicBezTo>
                  <a:cubicBezTo>
                    <a:pt x="270" y="320"/>
                    <a:pt x="270" y="320"/>
                    <a:pt x="270" y="320"/>
                  </a:cubicBezTo>
                  <a:cubicBezTo>
                    <a:pt x="269" y="320"/>
                    <a:pt x="269" y="320"/>
                    <a:pt x="269" y="320"/>
                  </a:cubicBezTo>
                  <a:cubicBezTo>
                    <a:pt x="267" y="320"/>
                    <a:pt x="267" y="320"/>
                    <a:pt x="267" y="320"/>
                  </a:cubicBezTo>
                  <a:cubicBezTo>
                    <a:pt x="266" y="320"/>
                    <a:pt x="266" y="320"/>
                    <a:pt x="266" y="320"/>
                  </a:cubicBezTo>
                  <a:cubicBezTo>
                    <a:pt x="263" y="319"/>
                    <a:pt x="263" y="319"/>
                    <a:pt x="263" y="319"/>
                  </a:cubicBezTo>
                  <a:cubicBezTo>
                    <a:pt x="261" y="318"/>
                    <a:pt x="261" y="318"/>
                    <a:pt x="261" y="318"/>
                  </a:cubicBezTo>
                  <a:cubicBezTo>
                    <a:pt x="259" y="318"/>
                    <a:pt x="259" y="318"/>
                    <a:pt x="259" y="318"/>
                  </a:cubicBezTo>
                  <a:cubicBezTo>
                    <a:pt x="257" y="316"/>
                    <a:pt x="257" y="316"/>
                    <a:pt x="257" y="316"/>
                  </a:cubicBezTo>
                  <a:cubicBezTo>
                    <a:pt x="256" y="315"/>
                    <a:pt x="256" y="315"/>
                    <a:pt x="256" y="315"/>
                  </a:cubicBezTo>
                  <a:cubicBezTo>
                    <a:pt x="256" y="315"/>
                    <a:pt x="256" y="315"/>
                    <a:pt x="256" y="315"/>
                  </a:cubicBezTo>
                  <a:cubicBezTo>
                    <a:pt x="255" y="316"/>
                    <a:pt x="255" y="316"/>
                    <a:pt x="255" y="316"/>
                  </a:cubicBezTo>
                  <a:cubicBezTo>
                    <a:pt x="254" y="316"/>
                    <a:pt x="254" y="316"/>
                    <a:pt x="254" y="316"/>
                  </a:cubicBezTo>
                  <a:cubicBezTo>
                    <a:pt x="254" y="315"/>
                    <a:pt x="254" y="315"/>
                    <a:pt x="254" y="315"/>
                  </a:cubicBezTo>
                  <a:cubicBezTo>
                    <a:pt x="254" y="315"/>
                    <a:pt x="254" y="315"/>
                    <a:pt x="254" y="315"/>
                  </a:cubicBezTo>
                  <a:cubicBezTo>
                    <a:pt x="253" y="315"/>
                    <a:pt x="253" y="315"/>
                    <a:pt x="253" y="315"/>
                  </a:cubicBezTo>
                  <a:cubicBezTo>
                    <a:pt x="251" y="317"/>
                    <a:pt x="251" y="317"/>
                    <a:pt x="251" y="317"/>
                  </a:cubicBezTo>
                  <a:cubicBezTo>
                    <a:pt x="250" y="318"/>
                    <a:pt x="250" y="318"/>
                    <a:pt x="250" y="318"/>
                  </a:cubicBezTo>
                  <a:cubicBezTo>
                    <a:pt x="248" y="318"/>
                    <a:pt x="248" y="318"/>
                    <a:pt x="248" y="318"/>
                  </a:cubicBezTo>
                  <a:cubicBezTo>
                    <a:pt x="247" y="318"/>
                    <a:pt x="247" y="318"/>
                    <a:pt x="247" y="318"/>
                  </a:cubicBezTo>
                  <a:cubicBezTo>
                    <a:pt x="246" y="318"/>
                    <a:pt x="246" y="318"/>
                    <a:pt x="246" y="318"/>
                  </a:cubicBezTo>
                  <a:cubicBezTo>
                    <a:pt x="245" y="317"/>
                    <a:pt x="245" y="317"/>
                    <a:pt x="245" y="317"/>
                  </a:cubicBezTo>
                  <a:cubicBezTo>
                    <a:pt x="245" y="317"/>
                    <a:pt x="244" y="318"/>
                    <a:pt x="244" y="318"/>
                  </a:cubicBezTo>
                  <a:cubicBezTo>
                    <a:pt x="244" y="318"/>
                    <a:pt x="243" y="318"/>
                    <a:pt x="243" y="318"/>
                  </a:cubicBezTo>
                  <a:cubicBezTo>
                    <a:pt x="241" y="320"/>
                    <a:pt x="241" y="320"/>
                    <a:pt x="241" y="320"/>
                  </a:cubicBezTo>
                  <a:cubicBezTo>
                    <a:pt x="240" y="321"/>
                    <a:pt x="240" y="321"/>
                    <a:pt x="240" y="321"/>
                  </a:cubicBezTo>
                  <a:cubicBezTo>
                    <a:pt x="239" y="320"/>
                    <a:pt x="239" y="320"/>
                    <a:pt x="239" y="320"/>
                  </a:cubicBezTo>
                  <a:cubicBezTo>
                    <a:pt x="239" y="319"/>
                    <a:pt x="239" y="319"/>
                    <a:pt x="239" y="319"/>
                  </a:cubicBezTo>
                  <a:cubicBezTo>
                    <a:pt x="236" y="319"/>
                    <a:pt x="236" y="319"/>
                    <a:pt x="236" y="319"/>
                  </a:cubicBezTo>
                  <a:cubicBezTo>
                    <a:pt x="235" y="319"/>
                    <a:pt x="235" y="319"/>
                    <a:pt x="235" y="319"/>
                  </a:cubicBezTo>
                  <a:cubicBezTo>
                    <a:pt x="234" y="319"/>
                    <a:pt x="234" y="319"/>
                    <a:pt x="234" y="319"/>
                  </a:cubicBezTo>
                  <a:cubicBezTo>
                    <a:pt x="233" y="318"/>
                    <a:pt x="233" y="318"/>
                    <a:pt x="233" y="318"/>
                  </a:cubicBezTo>
                  <a:cubicBezTo>
                    <a:pt x="234" y="317"/>
                    <a:pt x="234" y="317"/>
                    <a:pt x="234" y="317"/>
                  </a:cubicBezTo>
                  <a:cubicBezTo>
                    <a:pt x="236" y="317"/>
                    <a:pt x="236" y="317"/>
                    <a:pt x="236" y="317"/>
                  </a:cubicBezTo>
                  <a:cubicBezTo>
                    <a:pt x="236" y="318"/>
                    <a:pt x="236" y="318"/>
                    <a:pt x="236" y="318"/>
                  </a:cubicBezTo>
                  <a:cubicBezTo>
                    <a:pt x="238" y="318"/>
                    <a:pt x="238" y="318"/>
                    <a:pt x="238" y="318"/>
                  </a:cubicBezTo>
                  <a:cubicBezTo>
                    <a:pt x="239" y="318"/>
                    <a:pt x="239" y="318"/>
                    <a:pt x="239" y="318"/>
                  </a:cubicBezTo>
                  <a:cubicBezTo>
                    <a:pt x="241" y="317"/>
                    <a:pt x="241" y="317"/>
                    <a:pt x="241" y="317"/>
                  </a:cubicBezTo>
                  <a:cubicBezTo>
                    <a:pt x="242" y="316"/>
                    <a:pt x="242" y="316"/>
                    <a:pt x="242" y="316"/>
                  </a:cubicBezTo>
                  <a:cubicBezTo>
                    <a:pt x="244" y="316"/>
                    <a:pt x="244" y="316"/>
                    <a:pt x="244" y="316"/>
                  </a:cubicBezTo>
                  <a:cubicBezTo>
                    <a:pt x="245" y="317"/>
                    <a:pt x="245" y="317"/>
                    <a:pt x="245" y="317"/>
                  </a:cubicBezTo>
                  <a:cubicBezTo>
                    <a:pt x="247" y="316"/>
                    <a:pt x="247" y="316"/>
                    <a:pt x="247" y="316"/>
                  </a:cubicBezTo>
                  <a:cubicBezTo>
                    <a:pt x="247" y="315"/>
                    <a:pt x="247" y="315"/>
                    <a:pt x="247" y="315"/>
                  </a:cubicBezTo>
                  <a:cubicBezTo>
                    <a:pt x="247" y="315"/>
                    <a:pt x="247" y="315"/>
                    <a:pt x="247" y="315"/>
                  </a:cubicBezTo>
                  <a:cubicBezTo>
                    <a:pt x="246" y="315"/>
                    <a:pt x="246" y="315"/>
                    <a:pt x="246" y="315"/>
                  </a:cubicBezTo>
                  <a:cubicBezTo>
                    <a:pt x="245" y="314"/>
                    <a:pt x="245" y="314"/>
                    <a:pt x="245" y="314"/>
                  </a:cubicBezTo>
                  <a:cubicBezTo>
                    <a:pt x="245" y="314"/>
                    <a:pt x="245" y="314"/>
                    <a:pt x="245" y="314"/>
                  </a:cubicBezTo>
                  <a:cubicBezTo>
                    <a:pt x="243" y="314"/>
                    <a:pt x="243" y="314"/>
                    <a:pt x="243" y="314"/>
                  </a:cubicBezTo>
                  <a:cubicBezTo>
                    <a:pt x="242" y="314"/>
                    <a:pt x="242" y="314"/>
                    <a:pt x="242" y="314"/>
                  </a:cubicBezTo>
                  <a:cubicBezTo>
                    <a:pt x="240" y="314"/>
                    <a:pt x="240" y="314"/>
                    <a:pt x="240" y="314"/>
                  </a:cubicBezTo>
                  <a:cubicBezTo>
                    <a:pt x="238" y="314"/>
                    <a:pt x="238" y="314"/>
                    <a:pt x="238" y="314"/>
                  </a:cubicBezTo>
                  <a:cubicBezTo>
                    <a:pt x="236" y="314"/>
                    <a:pt x="236" y="314"/>
                    <a:pt x="236" y="314"/>
                  </a:cubicBezTo>
                  <a:cubicBezTo>
                    <a:pt x="235" y="314"/>
                    <a:pt x="235" y="314"/>
                    <a:pt x="235" y="314"/>
                  </a:cubicBezTo>
                  <a:cubicBezTo>
                    <a:pt x="234" y="313"/>
                    <a:pt x="234" y="313"/>
                    <a:pt x="234" y="313"/>
                  </a:cubicBezTo>
                  <a:cubicBezTo>
                    <a:pt x="233" y="313"/>
                    <a:pt x="233" y="313"/>
                    <a:pt x="233" y="313"/>
                  </a:cubicBezTo>
                  <a:cubicBezTo>
                    <a:pt x="232" y="313"/>
                    <a:pt x="232" y="313"/>
                    <a:pt x="232" y="313"/>
                  </a:cubicBezTo>
                  <a:cubicBezTo>
                    <a:pt x="230" y="313"/>
                    <a:pt x="230" y="313"/>
                    <a:pt x="230" y="313"/>
                  </a:cubicBezTo>
                  <a:cubicBezTo>
                    <a:pt x="227" y="314"/>
                    <a:pt x="227" y="314"/>
                    <a:pt x="227" y="314"/>
                  </a:cubicBezTo>
                  <a:cubicBezTo>
                    <a:pt x="227" y="314"/>
                    <a:pt x="227" y="314"/>
                    <a:pt x="227" y="314"/>
                  </a:cubicBezTo>
                  <a:cubicBezTo>
                    <a:pt x="227" y="313"/>
                    <a:pt x="227" y="313"/>
                    <a:pt x="227" y="313"/>
                  </a:cubicBezTo>
                  <a:cubicBezTo>
                    <a:pt x="229" y="312"/>
                    <a:pt x="229" y="312"/>
                    <a:pt x="229" y="312"/>
                  </a:cubicBezTo>
                  <a:cubicBezTo>
                    <a:pt x="230" y="312"/>
                    <a:pt x="230" y="312"/>
                    <a:pt x="230" y="312"/>
                  </a:cubicBezTo>
                  <a:cubicBezTo>
                    <a:pt x="231" y="312"/>
                    <a:pt x="231" y="312"/>
                    <a:pt x="231" y="312"/>
                  </a:cubicBezTo>
                  <a:cubicBezTo>
                    <a:pt x="234" y="311"/>
                    <a:pt x="234" y="311"/>
                    <a:pt x="234" y="311"/>
                  </a:cubicBezTo>
                  <a:cubicBezTo>
                    <a:pt x="235" y="310"/>
                    <a:pt x="235" y="310"/>
                    <a:pt x="235" y="310"/>
                  </a:cubicBezTo>
                  <a:cubicBezTo>
                    <a:pt x="235" y="309"/>
                    <a:pt x="235" y="309"/>
                    <a:pt x="235" y="309"/>
                  </a:cubicBezTo>
                  <a:cubicBezTo>
                    <a:pt x="236" y="308"/>
                    <a:pt x="236" y="308"/>
                    <a:pt x="236" y="308"/>
                  </a:cubicBezTo>
                  <a:cubicBezTo>
                    <a:pt x="237" y="308"/>
                    <a:pt x="237" y="308"/>
                    <a:pt x="237" y="308"/>
                  </a:cubicBezTo>
                  <a:cubicBezTo>
                    <a:pt x="237" y="308"/>
                    <a:pt x="237" y="308"/>
                    <a:pt x="237" y="308"/>
                  </a:cubicBezTo>
                  <a:cubicBezTo>
                    <a:pt x="238" y="307"/>
                    <a:pt x="238" y="307"/>
                    <a:pt x="238" y="307"/>
                  </a:cubicBezTo>
                  <a:cubicBezTo>
                    <a:pt x="238" y="306"/>
                    <a:pt x="238" y="306"/>
                    <a:pt x="238" y="306"/>
                  </a:cubicBezTo>
                  <a:cubicBezTo>
                    <a:pt x="237" y="305"/>
                    <a:pt x="237" y="305"/>
                    <a:pt x="237" y="305"/>
                  </a:cubicBezTo>
                  <a:cubicBezTo>
                    <a:pt x="236" y="305"/>
                    <a:pt x="236" y="305"/>
                    <a:pt x="236" y="305"/>
                  </a:cubicBezTo>
                  <a:cubicBezTo>
                    <a:pt x="235" y="304"/>
                    <a:pt x="235" y="304"/>
                    <a:pt x="235" y="304"/>
                  </a:cubicBezTo>
                  <a:cubicBezTo>
                    <a:pt x="237" y="303"/>
                    <a:pt x="237" y="303"/>
                    <a:pt x="237" y="303"/>
                  </a:cubicBezTo>
                  <a:cubicBezTo>
                    <a:pt x="237" y="303"/>
                    <a:pt x="237" y="303"/>
                    <a:pt x="237" y="303"/>
                  </a:cubicBezTo>
                  <a:cubicBezTo>
                    <a:pt x="237" y="304"/>
                    <a:pt x="237" y="304"/>
                    <a:pt x="237" y="304"/>
                  </a:cubicBezTo>
                  <a:cubicBezTo>
                    <a:pt x="239" y="304"/>
                    <a:pt x="239" y="304"/>
                    <a:pt x="239" y="304"/>
                  </a:cubicBezTo>
                  <a:cubicBezTo>
                    <a:pt x="239" y="304"/>
                    <a:pt x="239" y="304"/>
                    <a:pt x="239" y="304"/>
                  </a:cubicBezTo>
                  <a:cubicBezTo>
                    <a:pt x="239" y="303"/>
                    <a:pt x="239" y="303"/>
                    <a:pt x="239" y="303"/>
                  </a:cubicBezTo>
                  <a:cubicBezTo>
                    <a:pt x="238" y="302"/>
                    <a:pt x="238" y="302"/>
                    <a:pt x="238" y="302"/>
                  </a:cubicBezTo>
                  <a:cubicBezTo>
                    <a:pt x="238" y="301"/>
                    <a:pt x="238" y="301"/>
                    <a:pt x="238" y="301"/>
                  </a:cubicBezTo>
                  <a:cubicBezTo>
                    <a:pt x="239" y="301"/>
                    <a:pt x="239" y="301"/>
                    <a:pt x="239" y="301"/>
                  </a:cubicBezTo>
                  <a:cubicBezTo>
                    <a:pt x="240" y="302"/>
                    <a:pt x="240" y="302"/>
                    <a:pt x="240" y="302"/>
                  </a:cubicBezTo>
                  <a:cubicBezTo>
                    <a:pt x="240" y="303"/>
                    <a:pt x="240" y="303"/>
                    <a:pt x="240" y="303"/>
                  </a:cubicBezTo>
                  <a:cubicBezTo>
                    <a:pt x="241" y="304"/>
                    <a:pt x="241" y="304"/>
                    <a:pt x="241" y="304"/>
                  </a:cubicBezTo>
                  <a:cubicBezTo>
                    <a:pt x="242" y="305"/>
                    <a:pt x="242" y="305"/>
                    <a:pt x="242" y="305"/>
                  </a:cubicBezTo>
                  <a:cubicBezTo>
                    <a:pt x="243" y="304"/>
                    <a:pt x="243" y="304"/>
                    <a:pt x="243" y="304"/>
                  </a:cubicBezTo>
                  <a:cubicBezTo>
                    <a:pt x="245" y="304"/>
                    <a:pt x="245" y="304"/>
                    <a:pt x="245" y="304"/>
                  </a:cubicBezTo>
                  <a:cubicBezTo>
                    <a:pt x="250" y="302"/>
                    <a:pt x="250" y="302"/>
                    <a:pt x="250" y="302"/>
                  </a:cubicBezTo>
                  <a:cubicBezTo>
                    <a:pt x="251" y="302"/>
                    <a:pt x="251" y="302"/>
                    <a:pt x="251" y="302"/>
                  </a:cubicBezTo>
                  <a:cubicBezTo>
                    <a:pt x="252" y="302"/>
                    <a:pt x="252" y="302"/>
                    <a:pt x="252" y="302"/>
                  </a:cubicBezTo>
                  <a:cubicBezTo>
                    <a:pt x="253" y="301"/>
                    <a:pt x="253" y="301"/>
                    <a:pt x="253" y="301"/>
                  </a:cubicBezTo>
                  <a:cubicBezTo>
                    <a:pt x="254" y="300"/>
                    <a:pt x="254" y="300"/>
                    <a:pt x="254" y="300"/>
                  </a:cubicBezTo>
                  <a:cubicBezTo>
                    <a:pt x="254" y="299"/>
                    <a:pt x="254" y="299"/>
                    <a:pt x="254" y="299"/>
                  </a:cubicBezTo>
                  <a:cubicBezTo>
                    <a:pt x="254" y="297"/>
                    <a:pt x="254" y="297"/>
                    <a:pt x="254" y="297"/>
                  </a:cubicBezTo>
                  <a:cubicBezTo>
                    <a:pt x="253" y="296"/>
                    <a:pt x="253" y="296"/>
                    <a:pt x="253" y="296"/>
                  </a:cubicBezTo>
                  <a:cubicBezTo>
                    <a:pt x="252" y="296"/>
                    <a:pt x="252" y="296"/>
                    <a:pt x="252" y="296"/>
                  </a:cubicBezTo>
                  <a:cubicBezTo>
                    <a:pt x="251" y="295"/>
                    <a:pt x="251" y="295"/>
                    <a:pt x="251" y="295"/>
                  </a:cubicBezTo>
                  <a:cubicBezTo>
                    <a:pt x="247" y="294"/>
                    <a:pt x="247" y="294"/>
                    <a:pt x="247" y="294"/>
                  </a:cubicBezTo>
                  <a:cubicBezTo>
                    <a:pt x="247" y="294"/>
                    <a:pt x="247" y="294"/>
                    <a:pt x="247" y="294"/>
                  </a:cubicBezTo>
                  <a:cubicBezTo>
                    <a:pt x="245" y="295"/>
                    <a:pt x="245" y="295"/>
                    <a:pt x="245" y="295"/>
                  </a:cubicBezTo>
                  <a:cubicBezTo>
                    <a:pt x="244" y="294"/>
                    <a:pt x="244" y="294"/>
                    <a:pt x="244" y="294"/>
                  </a:cubicBezTo>
                  <a:cubicBezTo>
                    <a:pt x="244" y="293"/>
                    <a:pt x="244" y="293"/>
                    <a:pt x="244" y="293"/>
                  </a:cubicBezTo>
                  <a:cubicBezTo>
                    <a:pt x="244" y="292"/>
                    <a:pt x="244" y="292"/>
                    <a:pt x="244" y="292"/>
                  </a:cubicBezTo>
                  <a:cubicBezTo>
                    <a:pt x="242" y="293"/>
                    <a:pt x="242" y="293"/>
                    <a:pt x="242" y="293"/>
                  </a:cubicBezTo>
                  <a:cubicBezTo>
                    <a:pt x="241" y="293"/>
                    <a:pt x="241" y="293"/>
                    <a:pt x="241" y="293"/>
                  </a:cubicBezTo>
                  <a:cubicBezTo>
                    <a:pt x="239" y="294"/>
                    <a:pt x="239" y="294"/>
                    <a:pt x="239" y="294"/>
                  </a:cubicBezTo>
                  <a:cubicBezTo>
                    <a:pt x="238" y="295"/>
                    <a:pt x="238" y="295"/>
                    <a:pt x="238" y="295"/>
                  </a:cubicBezTo>
                  <a:cubicBezTo>
                    <a:pt x="237" y="294"/>
                    <a:pt x="237" y="294"/>
                    <a:pt x="237" y="294"/>
                  </a:cubicBezTo>
                  <a:cubicBezTo>
                    <a:pt x="237" y="293"/>
                    <a:pt x="237" y="293"/>
                    <a:pt x="237" y="293"/>
                  </a:cubicBezTo>
                  <a:cubicBezTo>
                    <a:pt x="238" y="294"/>
                    <a:pt x="238" y="294"/>
                    <a:pt x="238" y="294"/>
                  </a:cubicBezTo>
                  <a:cubicBezTo>
                    <a:pt x="239" y="293"/>
                    <a:pt x="239" y="293"/>
                    <a:pt x="239" y="293"/>
                  </a:cubicBezTo>
                  <a:cubicBezTo>
                    <a:pt x="240" y="292"/>
                    <a:pt x="240" y="292"/>
                    <a:pt x="240" y="292"/>
                  </a:cubicBezTo>
                  <a:cubicBezTo>
                    <a:pt x="242" y="292"/>
                    <a:pt x="242" y="292"/>
                    <a:pt x="242" y="292"/>
                  </a:cubicBezTo>
                  <a:cubicBezTo>
                    <a:pt x="242" y="292"/>
                    <a:pt x="242" y="292"/>
                    <a:pt x="242" y="292"/>
                  </a:cubicBezTo>
                  <a:cubicBezTo>
                    <a:pt x="241" y="290"/>
                    <a:pt x="241" y="290"/>
                    <a:pt x="241" y="290"/>
                  </a:cubicBezTo>
                  <a:cubicBezTo>
                    <a:pt x="240" y="289"/>
                    <a:pt x="240" y="289"/>
                    <a:pt x="240" y="289"/>
                  </a:cubicBezTo>
                  <a:cubicBezTo>
                    <a:pt x="239" y="288"/>
                    <a:pt x="239" y="288"/>
                    <a:pt x="239" y="288"/>
                  </a:cubicBezTo>
                  <a:cubicBezTo>
                    <a:pt x="238" y="288"/>
                    <a:pt x="238" y="288"/>
                    <a:pt x="238" y="288"/>
                  </a:cubicBezTo>
                  <a:cubicBezTo>
                    <a:pt x="239" y="288"/>
                    <a:pt x="239" y="288"/>
                    <a:pt x="239" y="288"/>
                  </a:cubicBezTo>
                  <a:cubicBezTo>
                    <a:pt x="240" y="287"/>
                    <a:pt x="240" y="287"/>
                    <a:pt x="240" y="287"/>
                  </a:cubicBezTo>
                  <a:cubicBezTo>
                    <a:pt x="240" y="286"/>
                    <a:pt x="240" y="286"/>
                    <a:pt x="240" y="286"/>
                  </a:cubicBezTo>
                  <a:cubicBezTo>
                    <a:pt x="240" y="285"/>
                    <a:pt x="240" y="285"/>
                    <a:pt x="240" y="285"/>
                  </a:cubicBezTo>
                  <a:cubicBezTo>
                    <a:pt x="241" y="284"/>
                    <a:pt x="241" y="284"/>
                    <a:pt x="241" y="284"/>
                  </a:cubicBezTo>
                  <a:cubicBezTo>
                    <a:pt x="241" y="285"/>
                    <a:pt x="241" y="285"/>
                    <a:pt x="241" y="285"/>
                  </a:cubicBezTo>
                  <a:cubicBezTo>
                    <a:pt x="242" y="287"/>
                    <a:pt x="242" y="287"/>
                    <a:pt x="242" y="287"/>
                  </a:cubicBezTo>
                  <a:cubicBezTo>
                    <a:pt x="243" y="288"/>
                    <a:pt x="243" y="288"/>
                    <a:pt x="243" y="288"/>
                  </a:cubicBezTo>
                  <a:cubicBezTo>
                    <a:pt x="243" y="289"/>
                    <a:pt x="243" y="289"/>
                    <a:pt x="243" y="289"/>
                  </a:cubicBezTo>
                  <a:cubicBezTo>
                    <a:pt x="245" y="290"/>
                    <a:pt x="245" y="290"/>
                    <a:pt x="245" y="290"/>
                  </a:cubicBezTo>
                  <a:cubicBezTo>
                    <a:pt x="245" y="291"/>
                    <a:pt x="245" y="291"/>
                    <a:pt x="245" y="291"/>
                  </a:cubicBezTo>
                  <a:cubicBezTo>
                    <a:pt x="246" y="292"/>
                    <a:pt x="246" y="292"/>
                    <a:pt x="246" y="292"/>
                  </a:cubicBezTo>
                  <a:cubicBezTo>
                    <a:pt x="247" y="293"/>
                    <a:pt x="247" y="293"/>
                    <a:pt x="247" y="293"/>
                  </a:cubicBezTo>
                  <a:cubicBezTo>
                    <a:pt x="248" y="292"/>
                    <a:pt x="248" y="292"/>
                    <a:pt x="248" y="292"/>
                  </a:cubicBezTo>
                  <a:cubicBezTo>
                    <a:pt x="248" y="292"/>
                    <a:pt x="248" y="292"/>
                    <a:pt x="248" y="292"/>
                  </a:cubicBezTo>
                  <a:cubicBezTo>
                    <a:pt x="249" y="293"/>
                    <a:pt x="249" y="293"/>
                    <a:pt x="249" y="293"/>
                  </a:cubicBezTo>
                  <a:cubicBezTo>
                    <a:pt x="251" y="292"/>
                    <a:pt x="251" y="292"/>
                    <a:pt x="251" y="292"/>
                  </a:cubicBezTo>
                  <a:cubicBezTo>
                    <a:pt x="252" y="292"/>
                    <a:pt x="252" y="292"/>
                    <a:pt x="252" y="292"/>
                  </a:cubicBezTo>
                  <a:cubicBezTo>
                    <a:pt x="253" y="292"/>
                    <a:pt x="253" y="292"/>
                    <a:pt x="253" y="292"/>
                  </a:cubicBezTo>
                  <a:cubicBezTo>
                    <a:pt x="253" y="294"/>
                    <a:pt x="253" y="294"/>
                    <a:pt x="253" y="294"/>
                  </a:cubicBezTo>
                  <a:cubicBezTo>
                    <a:pt x="256" y="297"/>
                    <a:pt x="256" y="297"/>
                    <a:pt x="256" y="297"/>
                  </a:cubicBezTo>
                  <a:cubicBezTo>
                    <a:pt x="257" y="298"/>
                    <a:pt x="257" y="298"/>
                    <a:pt x="257" y="298"/>
                  </a:cubicBezTo>
                  <a:cubicBezTo>
                    <a:pt x="257" y="298"/>
                    <a:pt x="257" y="298"/>
                    <a:pt x="257" y="298"/>
                  </a:cubicBezTo>
                  <a:cubicBezTo>
                    <a:pt x="259" y="297"/>
                    <a:pt x="259" y="297"/>
                    <a:pt x="259" y="297"/>
                  </a:cubicBezTo>
                  <a:cubicBezTo>
                    <a:pt x="260" y="297"/>
                    <a:pt x="260" y="297"/>
                    <a:pt x="260" y="297"/>
                  </a:cubicBezTo>
                  <a:cubicBezTo>
                    <a:pt x="260" y="298"/>
                    <a:pt x="260" y="298"/>
                    <a:pt x="260" y="298"/>
                  </a:cubicBezTo>
                  <a:cubicBezTo>
                    <a:pt x="259" y="299"/>
                    <a:pt x="259" y="299"/>
                    <a:pt x="259" y="299"/>
                  </a:cubicBezTo>
                  <a:cubicBezTo>
                    <a:pt x="259" y="301"/>
                    <a:pt x="259" y="301"/>
                    <a:pt x="259" y="301"/>
                  </a:cubicBezTo>
                  <a:cubicBezTo>
                    <a:pt x="259" y="303"/>
                    <a:pt x="259" y="303"/>
                    <a:pt x="259" y="303"/>
                  </a:cubicBezTo>
                  <a:cubicBezTo>
                    <a:pt x="260" y="304"/>
                    <a:pt x="260" y="304"/>
                    <a:pt x="260" y="304"/>
                  </a:cubicBezTo>
                  <a:cubicBezTo>
                    <a:pt x="261" y="305"/>
                    <a:pt x="261" y="305"/>
                    <a:pt x="261" y="305"/>
                  </a:cubicBezTo>
                  <a:cubicBezTo>
                    <a:pt x="262" y="308"/>
                    <a:pt x="262" y="308"/>
                    <a:pt x="262" y="308"/>
                  </a:cubicBezTo>
                  <a:cubicBezTo>
                    <a:pt x="262" y="309"/>
                    <a:pt x="262" y="309"/>
                    <a:pt x="262" y="309"/>
                  </a:cubicBezTo>
                  <a:cubicBezTo>
                    <a:pt x="264" y="310"/>
                    <a:pt x="264" y="310"/>
                    <a:pt x="264" y="310"/>
                  </a:cubicBezTo>
                  <a:cubicBezTo>
                    <a:pt x="265" y="313"/>
                    <a:pt x="265" y="313"/>
                    <a:pt x="265" y="313"/>
                  </a:cubicBezTo>
                  <a:cubicBezTo>
                    <a:pt x="267" y="314"/>
                    <a:pt x="267" y="314"/>
                    <a:pt x="267" y="314"/>
                  </a:cubicBezTo>
                  <a:cubicBezTo>
                    <a:pt x="268" y="315"/>
                    <a:pt x="268" y="315"/>
                    <a:pt x="268" y="315"/>
                  </a:cubicBezTo>
                  <a:cubicBezTo>
                    <a:pt x="269" y="315"/>
                    <a:pt x="269" y="315"/>
                    <a:pt x="269" y="315"/>
                  </a:cubicBezTo>
                  <a:cubicBezTo>
                    <a:pt x="270" y="315"/>
                    <a:pt x="270" y="315"/>
                    <a:pt x="270" y="315"/>
                  </a:cubicBezTo>
                  <a:cubicBezTo>
                    <a:pt x="271" y="315"/>
                    <a:pt x="271" y="315"/>
                    <a:pt x="271" y="315"/>
                  </a:cubicBezTo>
                  <a:cubicBezTo>
                    <a:pt x="272" y="314"/>
                    <a:pt x="272" y="314"/>
                    <a:pt x="272" y="314"/>
                  </a:cubicBezTo>
                  <a:cubicBezTo>
                    <a:pt x="272" y="313"/>
                    <a:pt x="272" y="313"/>
                    <a:pt x="272" y="313"/>
                  </a:cubicBezTo>
                  <a:cubicBezTo>
                    <a:pt x="272" y="311"/>
                    <a:pt x="272" y="311"/>
                    <a:pt x="272" y="311"/>
                  </a:cubicBezTo>
                  <a:cubicBezTo>
                    <a:pt x="272" y="309"/>
                    <a:pt x="272" y="309"/>
                    <a:pt x="272" y="309"/>
                  </a:cubicBezTo>
                  <a:cubicBezTo>
                    <a:pt x="272" y="307"/>
                    <a:pt x="272" y="307"/>
                    <a:pt x="272" y="307"/>
                  </a:cubicBezTo>
                  <a:cubicBezTo>
                    <a:pt x="272" y="306"/>
                    <a:pt x="272" y="306"/>
                    <a:pt x="272" y="306"/>
                  </a:cubicBezTo>
                  <a:cubicBezTo>
                    <a:pt x="273" y="307"/>
                    <a:pt x="273" y="307"/>
                    <a:pt x="273" y="307"/>
                  </a:cubicBezTo>
                  <a:cubicBezTo>
                    <a:pt x="273" y="307"/>
                    <a:pt x="273" y="307"/>
                    <a:pt x="273" y="307"/>
                  </a:cubicBezTo>
                  <a:cubicBezTo>
                    <a:pt x="273" y="309"/>
                    <a:pt x="273" y="309"/>
                    <a:pt x="273" y="309"/>
                  </a:cubicBezTo>
                  <a:cubicBezTo>
                    <a:pt x="273" y="310"/>
                    <a:pt x="273" y="310"/>
                    <a:pt x="273" y="310"/>
                  </a:cubicBezTo>
                  <a:cubicBezTo>
                    <a:pt x="274" y="311"/>
                    <a:pt x="274" y="311"/>
                    <a:pt x="274" y="311"/>
                  </a:cubicBezTo>
                  <a:cubicBezTo>
                    <a:pt x="273" y="313"/>
                    <a:pt x="273" y="313"/>
                    <a:pt x="273" y="313"/>
                  </a:cubicBezTo>
                  <a:cubicBezTo>
                    <a:pt x="273" y="314"/>
                    <a:pt x="273" y="314"/>
                    <a:pt x="273" y="314"/>
                  </a:cubicBezTo>
                  <a:cubicBezTo>
                    <a:pt x="273" y="314"/>
                    <a:pt x="273" y="314"/>
                    <a:pt x="273" y="314"/>
                  </a:cubicBezTo>
                  <a:cubicBezTo>
                    <a:pt x="274" y="313"/>
                    <a:pt x="274" y="313"/>
                    <a:pt x="274" y="313"/>
                  </a:cubicBezTo>
                  <a:cubicBezTo>
                    <a:pt x="275" y="313"/>
                    <a:pt x="275" y="313"/>
                    <a:pt x="275" y="313"/>
                  </a:cubicBezTo>
                  <a:cubicBezTo>
                    <a:pt x="276" y="314"/>
                    <a:pt x="276" y="314"/>
                    <a:pt x="276" y="314"/>
                  </a:cubicBezTo>
                  <a:cubicBezTo>
                    <a:pt x="276" y="314"/>
                    <a:pt x="276" y="314"/>
                    <a:pt x="276" y="314"/>
                  </a:cubicBezTo>
                  <a:cubicBezTo>
                    <a:pt x="276" y="315"/>
                    <a:pt x="276" y="315"/>
                    <a:pt x="276" y="315"/>
                  </a:cubicBezTo>
                  <a:cubicBezTo>
                    <a:pt x="276" y="316"/>
                    <a:pt x="276" y="316"/>
                    <a:pt x="276" y="316"/>
                  </a:cubicBezTo>
                  <a:cubicBezTo>
                    <a:pt x="277" y="316"/>
                    <a:pt x="277" y="316"/>
                    <a:pt x="277" y="316"/>
                  </a:cubicBezTo>
                  <a:cubicBezTo>
                    <a:pt x="278" y="316"/>
                    <a:pt x="278" y="316"/>
                    <a:pt x="278" y="316"/>
                  </a:cubicBezTo>
                  <a:cubicBezTo>
                    <a:pt x="279" y="315"/>
                    <a:pt x="279" y="315"/>
                    <a:pt x="279" y="315"/>
                  </a:cubicBezTo>
                  <a:cubicBezTo>
                    <a:pt x="279" y="314"/>
                    <a:pt x="279" y="314"/>
                    <a:pt x="279" y="314"/>
                  </a:cubicBezTo>
                  <a:cubicBezTo>
                    <a:pt x="278" y="313"/>
                    <a:pt x="278" y="313"/>
                    <a:pt x="278" y="313"/>
                  </a:cubicBezTo>
                  <a:cubicBezTo>
                    <a:pt x="278" y="310"/>
                    <a:pt x="278" y="310"/>
                    <a:pt x="278" y="310"/>
                  </a:cubicBezTo>
                  <a:cubicBezTo>
                    <a:pt x="279" y="309"/>
                    <a:pt x="279" y="309"/>
                    <a:pt x="279" y="309"/>
                  </a:cubicBezTo>
                  <a:cubicBezTo>
                    <a:pt x="279" y="307"/>
                    <a:pt x="279" y="307"/>
                    <a:pt x="279" y="307"/>
                  </a:cubicBezTo>
                  <a:cubicBezTo>
                    <a:pt x="279" y="307"/>
                    <a:pt x="279" y="307"/>
                    <a:pt x="279" y="307"/>
                  </a:cubicBezTo>
                  <a:cubicBezTo>
                    <a:pt x="279" y="306"/>
                    <a:pt x="279" y="306"/>
                    <a:pt x="279" y="306"/>
                  </a:cubicBezTo>
                  <a:cubicBezTo>
                    <a:pt x="278" y="306"/>
                    <a:pt x="278" y="306"/>
                    <a:pt x="278" y="306"/>
                  </a:cubicBezTo>
                  <a:cubicBezTo>
                    <a:pt x="278" y="305"/>
                    <a:pt x="278" y="305"/>
                    <a:pt x="278" y="305"/>
                  </a:cubicBezTo>
                  <a:cubicBezTo>
                    <a:pt x="279" y="304"/>
                    <a:pt x="279" y="304"/>
                    <a:pt x="279" y="304"/>
                  </a:cubicBezTo>
                  <a:cubicBezTo>
                    <a:pt x="278" y="304"/>
                    <a:pt x="278" y="304"/>
                    <a:pt x="278" y="304"/>
                  </a:cubicBezTo>
                  <a:cubicBezTo>
                    <a:pt x="277" y="304"/>
                    <a:pt x="277" y="304"/>
                    <a:pt x="277" y="304"/>
                  </a:cubicBezTo>
                  <a:cubicBezTo>
                    <a:pt x="277" y="303"/>
                    <a:pt x="277" y="303"/>
                    <a:pt x="277" y="303"/>
                  </a:cubicBezTo>
                  <a:cubicBezTo>
                    <a:pt x="277" y="303"/>
                    <a:pt x="277" y="303"/>
                    <a:pt x="277" y="303"/>
                  </a:cubicBezTo>
                  <a:cubicBezTo>
                    <a:pt x="278" y="303"/>
                    <a:pt x="278" y="303"/>
                    <a:pt x="278" y="303"/>
                  </a:cubicBezTo>
                  <a:cubicBezTo>
                    <a:pt x="279" y="302"/>
                    <a:pt x="279" y="302"/>
                    <a:pt x="279" y="302"/>
                  </a:cubicBezTo>
                  <a:cubicBezTo>
                    <a:pt x="279" y="300"/>
                    <a:pt x="279" y="300"/>
                    <a:pt x="279" y="300"/>
                  </a:cubicBezTo>
                  <a:cubicBezTo>
                    <a:pt x="279" y="300"/>
                    <a:pt x="279" y="300"/>
                    <a:pt x="279" y="300"/>
                  </a:cubicBezTo>
                  <a:cubicBezTo>
                    <a:pt x="278" y="300"/>
                    <a:pt x="278" y="300"/>
                    <a:pt x="278" y="300"/>
                  </a:cubicBezTo>
                  <a:cubicBezTo>
                    <a:pt x="278" y="299"/>
                    <a:pt x="278" y="299"/>
                    <a:pt x="278" y="299"/>
                  </a:cubicBezTo>
                  <a:cubicBezTo>
                    <a:pt x="278" y="298"/>
                    <a:pt x="278" y="298"/>
                    <a:pt x="278" y="298"/>
                  </a:cubicBezTo>
                  <a:cubicBezTo>
                    <a:pt x="279" y="297"/>
                    <a:pt x="279" y="297"/>
                    <a:pt x="279" y="297"/>
                  </a:cubicBezTo>
                  <a:cubicBezTo>
                    <a:pt x="279" y="296"/>
                    <a:pt x="279" y="296"/>
                    <a:pt x="279" y="296"/>
                  </a:cubicBezTo>
                  <a:cubicBezTo>
                    <a:pt x="279" y="296"/>
                    <a:pt x="279" y="296"/>
                    <a:pt x="279" y="296"/>
                  </a:cubicBezTo>
                  <a:cubicBezTo>
                    <a:pt x="277" y="297"/>
                    <a:pt x="277" y="297"/>
                    <a:pt x="277" y="297"/>
                  </a:cubicBezTo>
                  <a:cubicBezTo>
                    <a:pt x="276" y="298"/>
                    <a:pt x="276" y="298"/>
                    <a:pt x="276" y="298"/>
                  </a:cubicBezTo>
                  <a:cubicBezTo>
                    <a:pt x="276" y="300"/>
                    <a:pt x="276" y="300"/>
                    <a:pt x="276" y="300"/>
                  </a:cubicBezTo>
                  <a:cubicBezTo>
                    <a:pt x="275" y="301"/>
                    <a:pt x="275" y="301"/>
                    <a:pt x="275" y="301"/>
                  </a:cubicBezTo>
                  <a:cubicBezTo>
                    <a:pt x="275" y="300"/>
                    <a:pt x="275" y="300"/>
                    <a:pt x="275" y="300"/>
                  </a:cubicBezTo>
                  <a:cubicBezTo>
                    <a:pt x="275" y="298"/>
                    <a:pt x="275" y="298"/>
                    <a:pt x="275" y="298"/>
                  </a:cubicBezTo>
                  <a:cubicBezTo>
                    <a:pt x="275" y="297"/>
                    <a:pt x="275" y="297"/>
                    <a:pt x="275" y="297"/>
                  </a:cubicBezTo>
                  <a:cubicBezTo>
                    <a:pt x="275" y="297"/>
                    <a:pt x="275" y="297"/>
                    <a:pt x="275" y="297"/>
                  </a:cubicBezTo>
                  <a:cubicBezTo>
                    <a:pt x="275" y="296"/>
                    <a:pt x="275" y="296"/>
                    <a:pt x="275" y="296"/>
                  </a:cubicBezTo>
                  <a:cubicBezTo>
                    <a:pt x="275" y="295"/>
                    <a:pt x="275" y="295"/>
                    <a:pt x="275" y="295"/>
                  </a:cubicBezTo>
                  <a:cubicBezTo>
                    <a:pt x="277" y="294"/>
                    <a:pt x="277" y="294"/>
                    <a:pt x="277" y="294"/>
                  </a:cubicBezTo>
                  <a:cubicBezTo>
                    <a:pt x="278" y="293"/>
                    <a:pt x="278" y="293"/>
                    <a:pt x="278" y="293"/>
                  </a:cubicBezTo>
                  <a:cubicBezTo>
                    <a:pt x="278" y="292"/>
                    <a:pt x="278" y="292"/>
                    <a:pt x="278" y="292"/>
                  </a:cubicBezTo>
                  <a:cubicBezTo>
                    <a:pt x="278" y="291"/>
                    <a:pt x="278" y="291"/>
                    <a:pt x="278" y="291"/>
                  </a:cubicBezTo>
                  <a:cubicBezTo>
                    <a:pt x="277" y="291"/>
                    <a:pt x="277" y="291"/>
                    <a:pt x="277" y="291"/>
                  </a:cubicBezTo>
                  <a:cubicBezTo>
                    <a:pt x="276" y="292"/>
                    <a:pt x="276" y="292"/>
                    <a:pt x="276" y="292"/>
                  </a:cubicBezTo>
                  <a:cubicBezTo>
                    <a:pt x="276" y="292"/>
                    <a:pt x="276" y="292"/>
                    <a:pt x="276" y="292"/>
                  </a:cubicBezTo>
                  <a:cubicBezTo>
                    <a:pt x="275" y="293"/>
                    <a:pt x="275" y="293"/>
                    <a:pt x="275" y="293"/>
                  </a:cubicBezTo>
                  <a:cubicBezTo>
                    <a:pt x="276" y="291"/>
                    <a:pt x="276" y="291"/>
                    <a:pt x="276" y="291"/>
                  </a:cubicBezTo>
                  <a:cubicBezTo>
                    <a:pt x="276" y="291"/>
                    <a:pt x="276" y="291"/>
                    <a:pt x="276" y="291"/>
                  </a:cubicBezTo>
                  <a:cubicBezTo>
                    <a:pt x="276" y="290"/>
                    <a:pt x="276" y="290"/>
                    <a:pt x="276" y="290"/>
                  </a:cubicBezTo>
                  <a:cubicBezTo>
                    <a:pt x="275" y="291"/>
                    <a:pt x="275" y="291"/>
                    <a:pt x="275" y="291"/>
                  </a:cubicBezTo>
                  <a:cubicBezTo>
                    <a:pt x="273" y="292"/>
                    <a:pt x="273" y="292"/>
                    <a:pt x="273" y="292"/>
                  </a:cubicBezTo>
                  <a:cubicBezTo>
                    <a:pt x="272" y="293"/>
                    <a:pt x="272" y="293"/>
                    <a:pt x="272" y="293"/>
                  </a:cubicBezTo>
                  <a:cubicBezTo>
                    <a:pt x="272" y="293"/>
                    <a:pt x="272" y="293"/>
                    <a:pt x="272" y="293"/>
                  </a:cubicBezTo>
                  <a:cubicBezTo>
                    <a:pt x="272" y="292"/>
                    <a:pt x="272" y="292"/>
                    <a:pt x="272" y="292"/>
                  </a:cubicBezTo>
                  <a:cubicBezTo>
                    <a:pt x="273" y="290"/>
                    <a:pt x="273" y="290"/>
                    <a:pt x="273" y="290"/>
                  </a:cubicBezTo>
                  <a:cubicBezTo>
                    <a:pt x="274" y="290"/>
                    <a:pt x="274" y="290"/>
                    <a:pt x="274" y="290"/>
                  </a:cubicBezTo>
                  <a:cubicBezTo>
                    <a:pt x="275" y="288"/>
                    <a:pt x="275" y="288"/>
                    <a:pt x="275" y="288"/>
                  </a:cubicBezTo>
                  <a:cubicBezTo>
                    <a:pt x="275" y="288"/>
                    <a:pt x="275" y="288"/>
                    <a:pt x="275" y="288"/>
                  </a:cubicBezTo>
                  <a:cubicBezTo>
                    <a:pt x="274" y="287"/>
                    <a:pt x="274" y="287"/>
                    <a:pt x="274" y="287"/>
                  </a:cubicBezTo>
                  <a:cubicBezTo>
                    <a:pt x="274" y="286"/>
                    <a:pt x="274" y="286"/>
                    <a:pt x="274" y="286"/>
                  </a:cubicBezTo>
                  <a:cubicBezTo>
                    <a:pt x="273" y="286"/>
                    <a:pt x="273" y="286"/>
                    <a:pt x="273" y="286"/>
                  </a:cubicBezTo>
                  <a:cubicBezTo>
                    <a:pt x="272" y="285"/>
                    <a:pt x="272" y="285"/>
                    <a:pt x="272" y="285"/>
                  </a:cubicBezTo>
                  <a:cubicBezTo>
                    <a:pt x="272" y="284"/>
                    <a:pt x="272" y="284"/>
                    <a:pt x="272" y="284"/>
                  </a:cubicBezTo>
                  <a:cubicBezTo>
                    <a:pt x="271" y="284"/>
                    <a:pt x="271" y="284"/>
                    <a:pt x="271" y="284"/>
                  </a:cubicBezTo>
                  <a:cubicBezTo>
                    <a:pt x="270" y="283"/>
                    <a:pt x="270" y="283"/>
                    <a:pt x="270" y="283"/>
                  </a:cubicBezTo>
                  <a:cubicBezTo>
                    <a:pt x="269" y="283"/>
                    <a:pt x="269" y="283"/>
                    <a:pt x="269" y="283"/>
                  </a:cubicBezTo>
                  <a:cubicBezTo>
                    <a:pt x="269" y="282"/>
                    <a:pt x="269" y="282"/>
                    <a:pt x="269" y="282"/>
                  </a:cubicBezTo>
                  <a:cubicBezTo>
                    <a:pt x="268" y="282"/>
                    <a:pt x="268" y="282"/>
                    <a:pt x="268" y="282"/>
                  </a:cubicBezTo>
                  <a:cubicBezTo>
                    <a:pt x="268" y="282"/>
                    <a:pt x="268" y="282"/>
                    <a:pt x="268" y="282"/>
                  </a:cubicBezTo>
                  <a:cubicBezTo>
                    <a:pt x="267" y="281"/>
                    <a:pt x="267" y="281"/>
                    <a:pt x="267" y="281"/>
                  </a:cubicBezTo>
                  <a:cubicBezTo>
                    <a:pt x="265" y="279"/>
                    <a:pt x="265" y="279"/>
                    <a:pt x="265" y="279"/>
                  </a:cubicBezTo>
                  <a:cubicBezTo>
                    <a:pt x="264" y="278"/>
                    <a:pt x="264" y="278"/>
                    <a:pt x="264" y="278"/>
                  </a:cubicBezTo>
                  <a:cubicBezTo>
                    <a:pt x="263" y="277"/>
                    <a:pt x="263" y="277"/>
                    <a:pt x="263" y="277"/>
                  </a:cubicBezTo>
                  <a:cubicBezTo>
                    <a:pt x="261" y="278"/>
                    <a:pt x="261" y="278"/>
                    <a:pt x="261" y="278"/>
                  </a:cubicBezTo>
                  <a:cubicBezTo>
                    <a:pt x="260" y="278"/>
                    <a:pt x="260" y="278"/>
                    <a:pt x="260" y="278"/>
                  </a:cubicBezTo>
                  <a:cubicBezTo>
                    <a:pt x="258" y="279"/>
                    <a:pt x="258" y="279"/>
                    <a:pt x="258" y="279"/>
                  </a:cubicBezTo>
                  <a:cubicBezTo>
                    <a:pt x="258" y="279"/>
                    <a:pt x="258" y="279"/>
                    <a:pt x="258" y="279"/>
                  </a:cubicBezTo>
                  <a:cubicBezTo>
                    <a:pt x="258" y="277"/>
                    <a:pt x="258" y="277"/>
                    <a:pt x="258" y="277"/>
                  </a:cubicBezTo>
                  <a:cubicBezTo>
                    <a:pt x="256" y="277"/>
                    <a:pt x="256" y="277"/>
                    <a:pt x="256" y="277"/>
                  </a:cubicBezTo>
                  <a:cubicBezTo>
                    <a:pt x="254" y="277"/>
                    <a:pt x="254" y="277"/>
                    <a:pt x="254" y="277"/>
                  </a:cubicBezTo>
                  <a:cubicBezTo>
                    <a:pt x="252" y="277"/>
                    <a:pt x="252" y="277"/>
                    <a:pt x="252" y="277"/>
                  </a:cubicBezTo>
                  <a:cubicBezTo>
                    <a:pt x="252" y="277"/>
                    <a:pt x="252" y="277"/>
                    <a:pt x="252" y="277"/>
                  </a:cubicBezTo>
                  <a:cubicBezTo>
                    <a:pt x="253" y="276"/>
                    <a:pt x="253" y="276"/>
                    <a:pt x="253" y="276"/>
                  </a:cubicBezTo>
                  <a:cubicBezTo>
                    <a:pt x="254" y="276"/>
                    <a:pt x="254" y="276"/>
                    <a:pt x="254" y="276"/>
                  </a:cubicBezTo>
                  <a:cubicBezTo>
                    <a:pt x="257" y="276"/>
                    <a:pt x="257" y="276"/>
                    <a:pt x="257" y="276"/>
                  </a:cubicBezTo>
                  <a:cubicBezTo>
                    <a:pt x="258" y="276"/>
                    <a:pt x="258" y="276"/>
                    <a:pt x="258" y="276"/>
                  </a:cubicBezTo>
                  <a:cubicBezTo>
                    <a:pt x="259" y="277"/>
                    <a:pt x="259" y="277"/>
                    <a:pt x="259" y="277"/>
                  </a:cubicBezTo>
                  <a:cubicBezTo>
                    <a:pt x="261" y="276"/>
                    <a:pt x="261" y="276"/>
                    <a:pt x="261" y="276"/>
                  </a:cubicBezTo>
                  <a:cubicBezTo>
                    <a:pt x="262" y="275"/>
                    <a:pt x="262" y="275"/>
                    <a:pt x="262" y="275"/>
                  </a:cubicBezTo>
                  <a:cubicBezTo>
                    <a:pt x="262" y="273"/>
                    <a:pt x="262" y="273"/>
                    <a:pt x="262" y="273"/>
                  </a:cubicBezTo>
                  <a:cubicBezTo>
                    <a:pt x="262" y="272"/>
                    <a:pt x="262" y="272"/>
                    <a:pt x="262" y="272"/>
                  </a:cubicBezTo>
                  <a:cubicBezTo>
                    <a:pt x="261" y="271"/>
                    <a:pt x="261" y="271"/>
                    <a:pt x="261" y="271"/>
                  </a:cubicBezTo>
                  <a:cubicBezTo>
                    <a:pt x="261" y="271"/>
                    <a:pt x="261" y="271"/>
                    <a:pt x="261" y="271"/>
                  </a:cubicBezTo>
                  <a:cubicBezTo>
                    <a:pt x="259" y="270"/>
                    <a:pt x="259" y="270"/>
                    <a:pt x="259" y="270"/>
                  </a:cubicBezTo>
                  <a:cubicBezTo>
                    <a:pt x="258" y="269"/>
                    <a:pt x="258" y="269"/>
                    <a:pt x="258" y="269"/>
                  </a:cubicBezTo>
                  <a:cubicBezTo>
                    <a:pt x="257" y="269"/>
                    <a:pt x="257" y="269"/>
                    <a:pt x="257" y="269"/>
                  </a:cubicBezTo>
                  <a:cubicBezTo>
                    <a:pt x="256" y="271"/>
                    <a:pt x="256" y="271"/>
                    <a:pt x="256" y="271"/>
                  </a:cubicBezTo>
                  <a:cubicBezTo>
                    <a:pt x="255" y="271"/>
                    <a:pt x="255" y="271"/>
                    <a:pt x="255" y="271"/>
                  </a:cubicBezTo>
                  <a:cubicBezTo>
                    <a:pt x="254" y="271"/>
                    <a:pt x="254" y="271"/>
                    <a:pt x="254" y="271"/>
                  </a:cubicBezTo>
                  <a:cubicBezTo>
                    <a:pt x="253" y="272"/>
                    <a:pt x="253" y="272"/>
                    <a:pt x="253" y="272"/>
                  </a:cubicBezTo>
                  <a:cubicBezTo>
                    <a:pt x="253" y="272"/>
                    <a:pt x="253" y="272"/>
                    <a:pt x="253" y="272"/>
                  </a:cubicBezTo>
                  <a:cubicBezTo>
                    <a:pt x="253" y="271"/>
                    <a:pt x="253" y="271"/>
                    <a:pt x="253" y="271"/>
                  </a:cubicBezTo>
                  <a:cubicBezTo>
                    <a:pt x="252" y="270"/>
                    <a:pt x="252" y="270"/>
                    <a:pt x="252" y="270"/>
                  </a:cubicBezTo>
                  <a:cubicBezTo>
                    <a:pt x="251" y="270"/>
                    <a:pt x="251" y="270"/>
                    <a:pt x="251" y="270"/>
                  </a:cubicBezTo>
                  <a:cubicBezTo>
                    <a:pt x="250" y="271"/>
                    <a:pt x="250" y="271"/>
                    <a:pt x="250" y="271"/>
                  </a:cubicBezTo>
                  <a:cubicBezTo>
                    <a:pt x="249" y="271"/>
                    <a:pt x="249" y="271"/>
                    <a:pt x="249" y="271"/>
                  </a:cubicBezTo>
                  <a:cubicBezTo>
                    <a:pt x="248" y="271"/>
                    <a:pt x="248" y="271"/>
                    <a:pt x="248" y="271"/>
                  </a:cubicBezTo>
                  <a:cubicBezTo>
                    <a:pt x="248" y="271"/>
                    <a:pt x="248" y="271"/>
                    <a:pt x="248" y="271"/>
                  </a:cubicBezTo>
                  <a:cubicBezTo>
                    <a:pt x="250" y="270"/>
                    <a:pt x="250" y="270"/>
                    <a:pt x="250" y="270"/>
                  </a:cubicBezTo>
                  <a:cubicBezTo>
                    <a:pt x="251" y="270"/>
                    <a:pt x="251" y="270"/>
                    <a:pt x="251" y="270"/>
                  </a:cubicBezTo>
                  <a:cubicBezTo>
                    <a:pt x="252" y="269"/>
                    <a:pt x="252" y="269"/>
                    <a:pt x="252" y="269"/>
                  </a:cubicBezTo>
                  <a:cubicBezTo>
                    <a:pt x="251" y="268"/>
                    <a:pt x="251" y="268"/>
                    <a:pt x="251" y="268"/>
                  </a:cubicBezTo>
                  <a:cubicBezTo>
                    <a:pt x="250" y="268"/>
                    <a:pt x="250" y="268"/>
                    <a:pt x="250" y="268"/>
                  </a:cubicBezTo>
                  <a:cubicBezTo>
                    <a:pt x="250" y="269"/>
                    <a:pt x="250" y="269"/>
                    <a:pt x="250" y="269"/>
                  </a:cubicBezTo>
                  <a:cubicBezTo>
                    <a:pt x="248" y="269"/>
                    <a:pt x="248" y="269"/>
                    <a:pt x="248" y="269"/>
                  </a:cubicBezTo>
                  <a:cubicBezTo>
                    <a:pt x="247" y="268"/>
                    <a:pt x="247" y="268"/>
                    <a:pt x="247" y="268"/>
                  </a:cubicBezTo>
                  <a:cubicBezTo>
                    <a:pt x="247" y="268"/>
                    <a:pt x="247" y="268"/>
                    <a:pt x="247" y="268"/>
                  </a:cubicBezTo>
                  <a:cubicBezTo>
                    <a:pt x="248" y="268"/>
                    <a:pt x="248" y="268"/>
                    <a:pt x="248" y="268"/>
                  </a:cubicBezTo>
                  <a:cubicBezTo>
                    <a:pt x="249" y="268"/>
                    <a:pt x="249" y="268"/>
                    <a:pt x="249" y="268"/>
                  </a:cubicBezTo>
                  <a:cubicBezTo>
                    <a:pt x="250" y="268"/>
                    <a:pt x="250" y="268"/>
                    <a:pt x="250" y="268"/>
                  </a:cubicBezTo>
                  <a:cubicBezTo>
                    <a:pt x="250" y="267"/>
                    <a:pt x="250" y="267"/>
                    <a:pt x="250" y="267"/>
                  </a:cubicBezTo>
                  <a:cubicBezTo>
                    <a:pt x="251" y="267"/>
                    <a:pt x="251" y="267"/>
                    <a:pt x="251" y="267"/>
                  </a:cubicBezTo>
                  <a:cubicBezTo>
                    <a:pt x="252" y="267"/>
                    <a:pt x="252" y="267"/>
                    <a:pt x="252" y="267"/>
                  </a:cubicBezTo>
                  <a:cubicBezTo>
                    <a:pt x="253" y="269"/>
                    <a:pt x="253" y="269"/>
                    <a:pt x="253" y="269"/>
                  </a:cubicBezTo>
                  <a:cubicBezTo>
                    <a:pt x="255" y="269"/>
                    <a:pt x="255" y="269"/>
                    <a:pt x="255" y="269"/>
                  </a:cubicBezTo>
                  <a:cubicBezTo>
                    <a:pt x="256" y="269"/>
                    <a:pt x="256" y="269"/>
                    <a:pt x="256" y="269"/>
                  </a:cubicBezTo>
                  <a:cubicBezTo>
                    <a:pt x="257" y="268"/>
                    <a:pt x="257" y="268"/>
                    <a:pt x="257" y="268"/>
                  </a:cubicBezTo>
                  <a:cubicBezTo>
                    <a:pt x="258" y="267"/>
                    <a:pt x="258" y="267"/>
                    <a:pt x="258" y="267"/>
                  </a:cubicBezTo>
                  <a:cubicBezTo>
                    <a:pt x="260" y="268"/>
                    <a:pt x="260" y="268"/>
                    <a:pt x="260" y="268"/>
                  </a:cubicBezTo>
                  <a:cubicBezTo>
                    <a:pt x="261" y="266"/>
                    <a:pt x="261" y="266"/>
                    <a:pt x="261" y="266"/>
                  </a:cubicBezTo>
                  <a:cubicBezTo>
                    <a:pt x="261" y="266"/>
                    <a:pt x="261" y="266"/>
                    <a:pt x="261" y="266"/>
                  </a:cubicBezTo>
                  <a:cubicBezTo>
                    <a:pt x="262" y="265"/>
                    <a:pt x="262" y="265"/>
                    <a:pt x="262" y="265"/>
                  </a:cubicBezTo>
                  <a:cubicBezTo>
                    <a:pt x="261" y="264"/>
                    <a:pt x="261" y="264"/>
                    <a:pt x="261" y="264"/>
                  </a:cubicBezTo>
                  <a:cubicBezTo>
                    <a:pt x="260" y="264"/>
                    <a:pt x="260" y="264"/>
                    <a:pt x="260" y="264"/>
                  </a:cubicBezTo>
                  <a:cubicBezTo>
                    <a:pt x="258" y="263"/>
                    <a:pt x="258" y="263"/>
                    <a:pt x="258" y="263"/>
                  </a:cubicBezTo>
                  <a:cubicBezTo>
                    <a:pt x="257" y="262"/>
                    <a:pt x="257" y="262"/>
                    <a:pt x="257" y="262"/>
                  </a:cubicBezTo>
                  <a:cubicBezTo>
                    <a:pt x="257" y="262"/>
                    <a:pt x="257" y="262"/>
                    <a:pt x="257" y="262"/>
                  </a:cubicBezTo>
                  <a:cubicBezTo>
                    <a:pt x="255" y="262"/>
                    <a:pt x="255" y="262"/>
                    <a:pt x="255" y="262"/>
                  </a:cubicBezTo>
                  <a:cubicBezTo>
                    <a:pt x="254" y="262"/>
                    <a:pt x="254" y="262"/>
                    <a:pt x="254" y="262"/>
                  </a:cubicBezTo>
                  <a:cubicBezTo>
                    <a:pt x="253" y="262"/>
                    <a:pt x="253" y="262"/>
                    <a:pt x="253" y="262"/>
                  </a:cubicBezTo>
                  <a:cubicBezTo>
                    <a:pt x="252" y="263"/>
                    <a:pt x="252" y="263"/>
                    <a:pt x="252" y="263"/>
                  </a:cubicBezTo>
                  <a:cubicBezTo>
                    <a:pt x="251" y="264"/>
                    <a:pt x="251" y="264"/>
                    <a:pt x="251" y="264"/>
                  </a:cubicBezTo>
                  <a:cubicBezTo>
                    <a:pt x="251" y="264"/>
                    <a:pt x="250" y="263"/>
                    <a:pt x="250" y="263"/>
                  </a:cubicBezTo>
                  <a:cubicBezTo>
                    <a:pt x="250" y="263"/>
                    <a:pt x="249" y="263"/>
                    <a:pt x="249" y="263"/>
                  </a:cubicBezTo>
                  <a:cubicBezTo>
                    <a:pt x="247" y="263"/>
                    <a:pt x="247" y="263"/>
                    <a:pt x="247" y="263"/>
                  </a:cubicBezTo>
                  <a:cubicBezTo>
                    <a:pt x="247" y="264"/>
                    <a:pt x="247" y="264"/>
                    <a:pt x="247" y="264"/>
                  </a:cubicBezTo>
                  <a:cubicBezTo>
                    <a:pt x="247" y="264"/>
                    <a:pt x="247" y="264"/>
                    <a:pt x="247" y="264"/>
                  </a:cubicBezTo>
                  <a:cubicBezTo>
                    <a:pt x="246" y="264"/>
                    <a:pt x="246" y="264"/>
                    <a:pt x="246" y="264"/>
                  </a:cubicBezTo>
                  <a:cubicBezTo>
                    <a:pt x="245" y="263"/>
                    <a:pt x="245" y="263"/>
                    <a:pt x="245" y="263"/>
                  </a:cubicBezTo>
                  <a:cubicBezTo>
                    <a:pt x="245" y="263"/>
                    <a:pt x="245" y="263"/>
                    <a:pt x="245" y="263"/>
                  </a:cubicBezTo>
                  <a:cubicBezTo>
                    <a:pt x="244" y="263"/>
                    <a:pt x="244" y="263"/>
                    <a:pt x="244" y="263"/>
                  </a:cubicBezTo>
                  <a:cubicBezTo>
                    <a:pt x="245" y="262"/>
                    <a:pt x="245" y="262"/>
                    <a:pt x="245" y="262"/>
                  </a:cubicBezTo>
                  <a:cubicBezTo>
                    <a:pt x="247" y="261"/>
                    <a:pt x="247" y="261"/>
                    <a:pt x="247" y="261"/>
                  </a:cubicBezTo>
                  <a:cubicBezTo>
                    <a:pt x="249" y="262"/>
                    <a:pt x="249" y="262"/>
                    <a:pt x="249" y="262"/>
                  </a:cubicBezTo>
                  <a:cubicBezTo>
                    <a:pt x="251" y="262"/>
                    <a:pt x="251" y="262"/>
                    <a:pt x="251" y="262"/>
                  </a:cubicBezTo>
                  <a:cubicBezTo>
                    <a:pt x="252" y="261"/>
                    <a:pt x="252" y="261"/>
                    <a:pt x="252" y="261"/>
                  </a:cubicBezTo>
                  <a:cubicBezTo>
                    <a:pt x="252" y="260"/>
                    <a:pt x="252" y="260"/>
                    <a:pt x="252" y="260"/>
                  </a:cubicBezTo>
                  <a:cubicBezTo>
                    <a:pt x="251" y="259"/>
                    <a:pt x="251" y="259"/>
                    <a:pt x="251" y="259"/>
                  </a:cubicBezTo>
                  <a:cubicBezTo>
                    <a:pt x="250" y="258"/>
                    <a:pt x="250" y="258"/>
                    <a:pt x="250" y="258"/>
                  </a:cubicBezTo>
                  <a:cubicBezTo>
                    <a:pt x="248" y="257"/>
                    <a:pt x="248" y="257"/>
                    <a:pt x="248" y="257"/>
                  </a:cubicBezTo>
                  <a:cubicBezTo>
                    <a:pt x="248" y="256"/>
                    <a:pt x="248" y="256"/>
                    <a:pt x="248" y="256"/>
                  </a:cubicBezTo>
                  <a:cubicBezTo>
                    <a:pt x="248" y="254"/>
                    <a:pt x="248" y="254"/>
                    <a:pt x="248" y="254"/>
                  </a:cubicBezTo>
                  <a:cubicBezTo>
                    <a:pt x="248" y="254"/>
                    <a:pt x="248" y="254"/>
                    <a:pt x="248" y="254"/>
                  </a:cubicBezTo>
                  <a:cubicBezTo>
                    <a:pt x="249" y="254"/>
                    <a:pt x="249" y="254"/>
                    <a:pt x="249" y="254"/>
                  </a:cubicBezTo>
                  <a:cubicBezTo>
                    <a:pt x="249" y="255"/>
                    <a:pt x="249" y="255"/>
                    <a:pt x="249" y="255"/>
                  </a:cubicBezTo>
                  <a:cubicBezTo>
                    <a:pt x="249" y="256"/>
                    <a:pt x="249" y="256"/>
                    <a:pt x="249" y="256"/>
                  </a:cubicBezTo>
                  <a:cubicBezTo>
                    <a:pt x="250" y="257"/>
                    <a:pt x="250" y="257"/>
                    <a:pt x="250" y="257"/>
                  </a:cubicBezTo>
                  <a:cubicBezTo>
                    <a:pt x="252" y="258"/>
                    <a:pt x="252" y="258"/>
                    <a:pt x="252" y="258"/>
                  </a:cubicBezTo>
                  <a:cubicBezTo>
                    <a:pt x="252" y="259"/>
                    <a:pt x="252" y="259"/>
                    <a:pt x="252" y="259"/>
                  </a:cubicBezTo>
                  <a:cubicBezTo>
                    <a:pt x="253" y="259"/>
                    <a:pt x="253" y="259"/>
                    <a:pt x="253" y="259"/>
                  </a:cubicBezTo>
                  <a:cubicBezTo>
                    <a:pt x="254" y="259"/>
                    <a:pt x="254" y="259"/>
                    <a:pt x="254" y="259"/>
                  </a:cubicBezTo>
                  <a:cubicBezTo>
                    <a:pt x="255" y="260"/>
                    <a:pt x="255" y="260"/>
                    <a:pt x="255" y="260"/>
                  </a:cubicBezTo>
                  <a:cubicBezTo>
                    <a:pt x="256" y="261"/>
                    <a:pt x="256" y="261"/>
                    <a:pt x="256" y="261"/>
                  </a:cubicBezTo>
                  <a:cubicBezTo>
                    <a:pt x="258" y="260"/>
                    <a:pt x="258" y="260"/>
                    <a:pt x="258" y="260"/>
                  </a:cubicBezTo>
                  <a:cubicBezTo>
                    <a:pt x="259" y="259"/>
                    <a:pt x="259" y="259"/>
                    <a:pt x="259" y="259"/>
                  </a:cubicBezTo>
                  <a:cubicBezTo>
                    <a:pt x="260" y="259"/>
                    <a:pt x="260" y="259"/>
                    <a:pt x="260" y="259"/>
                  </a:cubicBezTo>
                  <a:cubicBezTo>
                    <a:pt x="260" y="258"/>
                    <a:pt x="260" y="258"/>
                    <a:pt x="260" y="258"/>
                  </a:cubicBezTo>
                  <a:cubicBezTo>
                    <a:pt x="261" y="257"/>
                    <a:pt x="261" y="257"/>
                    <a:pt x="261" y="257"/>
                  </a:cubicBezTo>
                  <a:cubicBezTo>
                    <a:pt x="263" y="257"/>
                    <a:pt x="263" y="257"/>
                    <a:pt x="263" y="257"/>
                  </a:cubicBezTo>
                  <a:cubicBezTo>
                    <a:pt x="264" y="257"/>
                    <a:pt x="264" y="257"/>
                    <a:pt x="264" y="257"/>
                  </a:cubicBezTo>
                  <a:cubicBezTo>
                    <a:pt x="264" y="256"/>
                    <a:pt x="264" y="256"/>
                    <a:pt x="264" y="256"/>
                  </a:cubicBezTo>
                  <a:cubicBezTo>
                    <a:pt x="263" y="255"/>
                    <a:pt x="263" y="255"/>
                    <a:pt x="263" y="255"/>
                  </a:cubicBezTo>
                  <a:cubicBezTo>
                    <a:pt x="262" y="254"/>
                    <a:pt x="262" y="254"/>
                    <a:pt x="262" y="254"/>
                  </a:cubicBezTo>
                  <a:cubicBezTo>
                    <a:pt x="262" y="253"/>
                    <a:pt x="262" y="253"/>
                    <a:pt x="262" y="253"/>
                  </a:cubicBezTo>
                  <a:cubicBezTo>
                    <a:pt x="260" y="250"/>
                    <a:pt x="260" y="250"/>
                    <a:pt x="260" y="250"/>
                  </a:cubicBezTo>
                  <a:cubicBezTo>
                    <a:pt x="259" y="249"/>
                    <a:pt x="259" y="249"/>
                    <a:pt x="259" y="249"/>
                  </a:cubicBezTo>
                  <a:cubicBezTo>
                    <a:pt x="259" y="248"/>
                    <a:pt x="259" y="248"/>
                    <a:pt x="259" y="248"/>
                  </a:cubicBezTo>
                  <a:cubicBezTo>
                    <a:pt x="259" y="248"/>
                    <a:pt x="259" y="248"/>
                    <a:pt x="259" y="248"/>
                  </a:cubicBezTo>
                  <a:cubicBezTo>
                    <a:pt x="260" y="248"/>
                    <a:pt x="260" y="248"/>
                    <a:pt x="260" y="248"/>
                  </a:cubicBezTo>
                  <a:cubicBezTo>
                    <a:pt x="260" y="249"/>
                    <a:pt x="260" y="249"/>
                    <a:pt x="260" y="249"/>
                  </a:cubicBezTo>
                  <a:cubicBezTo>
                    <a:pt x="261" y="249"/>
                    <a:pt x="261" y="249"/>
                    <a:pt x="261" y="249"/>
                  </a:cubicBezTo>
                  <a:cubicBezTo>
                    <a:pt x="261" y="250"/>
                    <a:pt x="261" y="250"/>
                    <a:pt x="261" y="250"/>
                  </a:cubicBezTo>
                  <a:cubicBezTo>
                    <a:pt x="263" y="253"/>
                    <a:pt x="263" y="253"/>
                    <a:pt x="263" y="253"/>
                  </a:cubicBezTo>
                  <a:cubicBezTo>
                    <a:pt x="266" y="256"/>
                    <a:pt x="266" y="256"/>
                    <a:pt x="266" y="256"/>
                  </a:cubicBezTo>
                  <a:cubicBezTo>
                    <a:pt x="266" y="257"/>
                    <a:pt x="266" y="257"/>
                    <a:pt x="266" y="257"/>
                  </a:cubicBezTo>
                  <a:cubicBezTo>
                    <a:pt x="266" y="256"/>
                    <a:pt x="266" y="256"/>
                    <a:pt x="266" y="256"/>
                  </a:cubicBezTo>
                  <a:cubicBezTo>
                    <a:pt x="266" y="255"/>
                    <a:pt x="266" y="255"/>
                    <a:pt x="266" y="255"/>
                  </a:cubicBezTo>
                  <a:cubicBezTo>
                    <a:pt x="267" y="252"/>
                    <a:pt x="267" y="252"/>
                    <a:pt x="267" y="252"/>
                  </a:cubicBezTo>
                  <a:cubicBezTo>
                    <a:pt x="267" y="251"/>
                    <a:pt x="267" y="251"/>
                    <a:pt x="267" y="251"/>
                  </a:cubicBezTo>
                  <a:cubicBezTo>
                    <a:pt x="268" y="250"/>
                    <a:pt x="268" y="250"/>
                    <a:pt x="268" y="250"/>
                  </a:cubicBezTo>
                  <a:cubicBezTo>
                    <a:pt x="268" y="250"/>
                    <a:pt x="268" y="250"/>
                    <a:pt x="268" y="250"/>
                  </a:cubicBezTo>
                  <a:cubicBezTo>
                    <a:pt x="269" y="250"/>
                    <a:pt x="269" y="250"/>
                    <a:pt x="269" y="250"/>
                  </a:cubicBezTo>
                  <a:cubicBezTo>
                    <a:pt x="269" y="251"/>
                    <a:pt x="269" y="251"/>
                    <a:pt x="269" y="251"/>
                  </a:cubicBezTo>
                  <a:cubicBezTo>
                    <a:pt x="269" y="252"/>
                    <a:pt x="269" y="252"/>
                    <a:pt x="269" y="252"/>
                  </a:cubicBezTo>
                  <a:cubicBezTo>
                    <a:pt x="270" y="252"/>
                    <a:pt x="270" y="252"/>
                    <a:pt x="270" y="252"/>
                  </a:cubicBezTo>
                  <a:cubicBezTo>
                    <a:pt x="273" y="253"/>
                    <a:pt x="273" y="253"/>
                    <a:pt x="273" y="253"/>
                  </a:cubicBezTo>
                  <a:cubicBezTo>
                    <a:pt x="275" y="255"/>
                    <a:pt x="275" y="255"/>
                    <a:pt x="275" y="255"/>
                  </a:cubicBezTo>
                  <a:cubicBezTo>
                    <a:pt x="277" y="256"/>
                    <a:pt x="277" y="256"/>
                    <a:pt x="277" y="256"/>
                  </a:cubicBezTo>
                  <a:cubicBezTo>
                    <a:pt x="278" y="255"/>
                    <a:pt x="278" y="255"/>
                    <a:pt x="278" y="255"/>
                  </a:cubicBezTo>
                  <a:cubicBezTo>
                    <a:pt x="278" y="255"/>
                    <a:pt x="278" y="255"/>
                    <a:pt x="278" y="255"/>
                  </a:cubicBezTo>
                  <a:cubicBezTo>
                    <a:pt x="279" y="255"/>
                    <a:pt x="279" y="255"/>
                    <a:pt x="279" y="255"/>
                  </a:cubicBezTo>
                  <a:cubicBezTo>
                    <a:pt x="279" y="256"/>
                    <a:pt x="279" y="256"/>
                    <a:pt x="279" y="256"/>
                  </a:cubicBezTo>
                  <a:cubicBezTo>
                    <a:pt x="277" y="257"/>
                    <a:pt x="277" y="257"/>
                    <a:pt x="277" y="257"/>
                  </a:cubicBezTo>
                  <a:cubicBezTo>
                    <a:pt x="276" y="257"/>
                    <a:pt x="276" y="257"/>
                    <a:pt x="276" y="257"/>
                  </a:cubicBezTo>
                  <a:cubicBezTo>
                    <a:pt x="274" y="255"/>
                    <a:pt x="274" y="255"/>
                    <a:pt x="274" y="255"/>
                  </a:cubicBezTo>
                  <a:cubicBezTo>
                    <a:pt x="272" y="254"/>
                    <a:pt x="272" y="254"/>
                    <a:pt x="272" y="254"/>
                  </a:cubicBezTo>
                  <a:cubicBezTo>
                    <a:pt x="271" y="254"/>
                    <a:pt x="271" y="254"/>
                    <a:pt x="271" y="254"/>
                  </a:cubicBezTo>
                  <a:cubicBezTo>
                    <a:pt x="270" y="253"/>
                    <a:pt x="270" y="253"/>
                    <a:pt x="270" y="253"/>
                  </a:cubicBezTo>
                  <a:cubicBezTo>
                    <a:pt x="269" y="253"/>
                    <a:pt x="269" y="253"/>
                    <a:pt x="269" y="253"/>
                  </a:cubicBezTo>
                  <a:cubicBezTo>
                    <a:pt x="269" y="254"/>
                    <a:pt x="269" y="254"/>
                    <a:pt x="269" y="254"/>
                  </a:cubicBezTo>
                  <a:cubicBezTo>
                    <a:pt x="269" y="255"/>
                    <a:pt x="269" y="255"/>
                    <a:pt x="269" y="255"/>
                  </a:cubicBezTo>
                  <a:cubicBezTo>
                    <a:pt x="269" y="256"/>
                    <a:pt x="269" y="256"/>
                    <a:pt x="269" y="256"/>
                  </a:cubicBezTo>
                  <a:cubicBezTo>
                    <a:pt x="273" y="259"/>
                    <a:pt x="273" y="259"/>
                    <a:pt x="273" y="259"/>
                  </a:cubicBezTo>
                  <a:cubicBezTo>
                    <a:pt x="274" y="261"/>
                    <a:pt x="274" y="261"/>
                    <a:pt x="274" y="261"/>
                  </a:cubicBezTo>
                  <a:cubicBezTo>
                    <a:pt x="277" y="262"/>
                    <a:pt x="277" y="262"/>
                    <a:pt x="277" y="262"/>
                  </a:cubicBezTo>
                  <a:cubicBezTo>
                    <a:pt x="278" y="263"/>
                    <a:pt x="278" y="263"/>
                    <a:pt x="278" y="263"/>
                  </a:cubicBezTo>
                  <a:cubicBezTo>
                    <a:pt x="279" y="263"/>
                    <a:pt x="279" y="263"/>
                    <a:pt x="279" y="263"/>
                  </a:cubicBezTo>
                  <a:cubicBezTo>
                    <a:pt x="280" y="263"/>
                    <a:pt x="280" y="263"/>
                    <a:pt x="280" y="263"/>
                  </a:cubicBezTo>
                  <a:cubicBezTo>
                    <a:pt x="280" y="262"/>
                    <a:pt x="280" y="262"/>
                    <a:pt x="280" y="262"/>
                  </a:cubicBezTo>
                  <a:cubicBezTo>
                    <a:pt x="281" y="261"/>
                    <a:pt x="281" y="261"/>
                    <a:pt x="281" y="261"/>
                  </a:cubicBezTo>
                  <a:cubicBezTo>
                    <a:pt x="282" y="261"/>
                    <a:pt x="282" y="261"/>
                    <a:pt x="282" y="261"/>
                  </a:cubicBezTo>
                  <a:cubicBezTo>
                    <a:pt x="283" y="261"/>
                    <a:pt x="283" y="261"/>
                    <a:pt x="283" y="261"/>
                  </a:cubicBezTo>
                  <a:cubicBezTo>
                    <a:pt x="283" y="260"/>
                    <a:pt x="283" y="260"/>
                    <a:pt x="283" y="260"/>
                  </a:cubicBezTo>
                  <a:cubicBezTo>
                    <a:pt x="284" y="259"/>
                    <a:pt x="284" y="259"/>
                    <a:pt x="284" y="259"/>
                  </a:cubicBezTo>
                  <a:cubicBezTo>
                    <a:pt x="285" y="259"/>
                    <a:pt x="285" y="259"/>
                    <a:pt x="285" y="259"/>
                  </a:cubicBezTo>
                  <a:cubicBezTo>
                    <a:pt x="285" y="259"/>
                    <a:pt x="285" y="259"/>
                    <a:pt x="285" y="259"/>
                  </a:cubicBezTo>
                  <a:cubicBezTo>
                    <a:pt x="286" y="259"/>
                    <a:pt x="286" y="259"/>
                    <a:pt x="286" y="259"/>
                  </a:cubicBezTo>
                  <a:cubicBezTo>
                    <a:pt x="288" y="259"/>
                    <a:pt x="288" y="259"/>
                    <a:pt x="288" y="259"/>
                  </a:cubicBezTo>
                  <a:cubicBezTo>
                    <a:pt x="289" y="259"/>
                    <a:pt x="289" y="259"/>
                    <a:pt x="289" y="259"/>
                  </a:cubicBezTo>
                  <a:cubicBezTo>
                    <a:pt x="291" y="259"/>
                    <a:pt x="291" y="259"/>
                    <a:pt x="291" y="259"/>
                  </a:cubicBezTo>
                  <a:cubicBezTo>
                    <a:pt x="291" y="258"/>
                    <a:pt x="291" y="258"/>
                    <a:pt x="291" y="258"/>
                  </a:cubicBezTo>
                  <a:cubicBezTo>
                    <a:pt x="291" y="256"/>
                    <a:pt x="291" y="256"/>
                    <a:pt x="291" y="256"/>
                  </a:cubicBezTo>
                  <a:cubicBezTo>
                    <a:pt x="291" y="255"/>
                    <a:pt x="291" y="255"/>
                    <a:pt x="291" y="255"/>
                  </a:cubicBezTo>
                  <a:cubicBezTo>
                    <a:pt x="292" y="254"/>
                    <a:pt x="292" y="254"/>
                    <a:pt x="292" y="254"/>
                  </a:cubicBezTo>
                  <a:cubicBezTo>
                    <a:pt x="293" y="252"/>
                    <a:pt x="293" y="252"/>
                    <a:pt x="293" y="252"/>
                  </a:cubicBezTo>
                  <a:cubicBezTo>
                    <a:pt x="293" y="251"/>
                    <a:pt x="293" y="251"/>
                    <a:pt x="293" y="251"/>
                  </a:cubicBezTo>
                  <a:cubicBezTo>
                    <a:pt x="293" y="250"/>
                    <a:pt x="293" y="250"/>
                    <a:pt x="293" y="250"/>
                  </a:cubicBezTo>
                  <a:cubicBezTo>
                    <a:pt x="292" y="250"/>
                    <a:pt x="292" y="250"/>
                    <a:pt x="292" y="250"/>
                  </a:cubicBezTo>
                  <a:cubicBezTo>
                    <a:pt x="290" y="250"/>
                    <a:pt x="290" y="250"/>
                    <a:pt x="290" y="250"/>
                  </a:cubicBezTo>
                  <a:cubicBezTo>
                    <a:pt x="290" y="251"/>
                    <a:pt x="290" y="251"/>
                    <a:pt x="290" y="251"/>
                  </a:cubicBezTo>
                  <a:cubicBezTo>
                    <a:pt x="289" y="250"/>
                    <a:pt x="289" y="250"/>
                    <a:pt x="289" y="250"/>
                  </a:cubicBezTo>
                  <a:cubicBezTo>
                    <a:pt x="289" y="250"/>
                    <a:pt x="289" y="250"/>
                    <a:pt x="289" y="250"/>
                  </a:cubicBezTo>
                  <a:cubicBezTo>
                    <a:pt x="288" y="251"/>
                    <a:pt x="288" y="251"/>
                    <a:pt x="288" y="251"/>
                  </a:cubicBezTo>
                  <a:cubicBezTo>
                    <a:pt x="287" y="250"/>
                    <a:pt x="287" y="250"/>
                    <a:pt x="287" y="250"/>
                  </a:cubicBezTo>
                  <a:cubicBezTo>
                    <a:pt x="286" y="249"/>
                    <a:pt x="286" y="249"/>
                    <a:pt x="286" y="249"/>
                  </a:cubicBezTo>
                  <a:cubicBezTo>
                    <a:pt x="285" y="248"/>
                    <a:pt x="285" y="248"/>
                    <a:pt x="285" y="248"/>
                  </a:cubicBezTo>
                  <a:cubicBezTo>
                    <a:pt x="285" y="247"/>
                    <a:pt x="285" y="247"/>
                    <a:pt x="285" y="247"/>
                  </a:cubicBezTo>
                  <a:cubicBezTo>
                    <a:pt x="284" y="247"/>
                    <a:pt x="284" y="247"/>
                    <a:pt x="284" y="247"/>
                  </a:cubicBezTo>
                  <a:cubicBezTo>
                    <a:pt x="284" y="248"/>
                    <a:pt x="284" y="248"/>
                    <a:pt x="284" y="248"/>
                  </a:cubicBezTo>
                  <a:cubicBezTo>
                    <a:pt x="284" y="250"/>
                    <a:pt x="284" y="250"/>
                    <a:pt x="284" y="250"/>
                  </a:cubicBezTo>
                  <a:cubicBezTo>
                    <a:pt x="284" y="250"/>
                    <a:pt x="284" y="250"/>
                    <a:pt x="284" y="250"/>
                  </a:cubicBezTo>
                  <a:cubicBezTo>
                    <a:pt x="285" y="251"/>
                    <a:pt x="285" y="251"/>
                    <a:pt x="285" y="251"/>
                  </a:cubicBezTo>
                  <a:cubicBezTo>
                    <a:pt x="284" y="252"/>
                    <a:pt x="284" y="252"/>
                    <a:pt x="284" y="252"/>
                  </a:cubicBezTo>
                  <a:cubicBezTo>
                    <a:pt x="283" y="254"/>
                    <a:pt x="283" y="254"/>
                    <a:pt x="283" y="254"/>
                  </a:cubicBezTo>
                  <a:cubicBezTo>
                    <a:pt x="283" y="253"/>
                    <a:pt x="283" y="253"/>
                    <a:pt x="283" y="253"/>
                  </a:cubicBezTo>
                  <a:cubicBezTo>
                    <a:pt x="284" y="251"/>
                    <a:pt x="284" y="251"/>
                    <a:pt x="284" y="251"/>
                  </a:cubicBezTo>
                  <a:cubicBezTo>
                    <a:pt x="283" y="249"/>
                    <a:pt x="283" y="249"/>
                    <a:pt x="283" y="249"/>
                  </a:cubicBezTo>
                  <a:cubicBezTo>
                    <a:pt x="282" y="249"/>
                    <a:pt x="282" y="249"/>
                    <a:pt x="282" y="249"/>
                  </a:cubicBezTo>
                  <a:cubicBezTo>
                    <a:pt x="282" y="247"/>
                    <a:pt x="282" y="247"/>
                    <a:pt x="282" y="247"/>
                  </a:cubicBezTo>
                  <a:cubicBezTo>
                    <a:pt x="281" y="247"/>
                    <a:pt x="281" y="247"/>
                    <a:pt x="281" y="247"/>
                  </a:cubicBezTo>
                  <a:cubicBezTo>
                    <a:pt x="281" y="246"/>
                    <a:pt x="281" y="246"/>
                    <a:pt x="281" y="246"/>
                  </a:cubicBezTo>
                  <a:cubicBezTo>
                    <a:pt x="281" y="246"/>
                    <a:pt x="281" y="246"/>
                    <a:pt x="281" y="246"/>
                  </a:cubicBezTo>
                  <a:cubicBezTo>
                    <a:pt x="281" y="245"/>
                    <a:pt x="281" y="245"/>
                    <a:pt x="281" y="245"/>
                  </a:cubicBezTo>
                  <a:cubicBezTo>
                    <a:pt x="283" y="243"/>
                    <a:pt x="283" y="243"/>
                    <a:pt x="283" y="243"/>
                  </a:cubicBezTo>
                  <a:cubicBezTo>
                    <a:pt x="283" y="242"/>
                    <a:pt x="283" y="242"/>
                    <a:pt x="283" y="242"/>
                  </a:cubicBezTo>
                  <a:cubicBezTo>
                    <a:pt x="282" y="242"/>
                    <a:pt x="282" y="242"/>
                    <a:pt x="282" y="242"/>
                  </a:cubicBezTo>
                  <a:cubicBezTo>
                    <a:pt x="281" y="241"/>
                    <a:pt x="281" y="241"/>
                    <a:pt x="281" y="241"/>
                  </a:cubicBezTo>
                  <a:cubicBezTo>
                    <a:pt x="282" y="241"/>
                    <a:pt x="282" y="241"/>
                    <a:pt x="282" y="241"/>
                  </a:cubicBezTo>
                  <a:cubicBezTo>
                    <a:pt x="283" y="241"/>
                    <a:pt x="283" y="241"/>
                    <a:pt x="283" y="241"/>
                  </a:cubicBezTo>
                  <a:cubicBezTo>
                    <a:pt x="284" y="240"/>
                    <a:pt x="284" y="240"/>
                    <a:pt x="284" y="240"/>
                  </a:cubicBezTo>
                  <a:cubicBezTo>
                    <a:pt x="285" y="239"/>
                    <a:pt x="285" y="239"/>
                    <a:pt x="285" y="239"/>
                  </a:cubicBezTo>
                  <a:cubicBezTo>
                    <a:pt x="285" y="237"/>
                    <a:pt x="285" y="237"/>
                    <a:pt x="285" y="237"/>
                  </a:cubicBezTo>
                  <a:cubicBezTo>
                    <a:pt x="284" y="236"/>
                    <a:pt x="284" y="236"/>
                    <a:pt x="284" y="236"/>
                  </a:cubicBezTo>
                  <a:cubicBezTo>
                    <a:pt x="284" y="236"/>
                    <a:pt x="284" y="236"/>
                    <a:pt x="284" y="236"/>
                  </a:cubicBezTo>
                  <a:cubicBezTo>
                    <a:pt x="285" y="236"/>
                    <a:pt x="285" y="236"/>
                    <a:pt x="285" y="236"/>
                  </a:cubicBezTo>
                  <a:cubicBezTo>
                    <a:pt x="286" y="237"/>
                    <a:pt x="286" y="237"/>
                    <a:pt x="286" y="237"/>
                  </a:cubicBezTo>
                  <a:cubicBezTo>
                    <a:pt x="286" y="238"/>
                    <a:pt x="286" y="238"/>
                    <a:pt x="286" y="238"/>
                  </a:cubicBezTo>
                  <a:cubicBezTo>
                    <a:pt x="287" y="238"/>
                    <a:pt x="287" y="238"/>
                    <a:pt x="287" y="238"/>
                  </a:cubicBezTo>
                  <a:cubicBezTo>
                    <a:pt x="288" y="238"/>
                    <a:pt x="288" y="238"/>
                    <a:pt x="288" y="238"/>
                  </a:cubicBezTo>
                  <a:cubicBezTo>
                    <a:pt x="289" y="238"/>
                    <a:pt x="289" y="238"/>
                    <a:pt x="289" y="238"/>
                  </a:cubicBezTo>
                  <a:cubicBezTo>
                    <a:pt x="290" y="238"/>
                    <a:pt x="290" y="238"/>
                    <a:pt x="290" y="238"/>
                  </a:cubicBezTo>
                  <a:cubicBezTo>
                    <a:pt x="292" y="239"/>
                    <a:pt x="292" y="239"/>
                    <a:pt x="292" y="239"/>
                  </a:cubicBezTo>
                  <a:cubicBezTo>
                    <a:pt x="293" y="239"/>
                    <a:pt x="293" y="239"/>
                    <a:pt x="293" y="239"/>
                  </a:cubicBezTo>
                  <a:cubicBezTo>
                    <a:pt x="295" y="240"/>
                    <a:pt x="295" y="240"/>
                    <a:pt x="295" y="240"/>
                  </a:cubicBezTo>
                  <a:cubicBezTo>
                    <a:pt x="295" y="242"/>
                    <a:pt x="295" y="242"/>
                    <a:pt x="295" y="242"/>
                  </a:cubicBezTo>
                  <a:cubicBezTo>
                    <a:pt x="295" y="243"/>
                    <a:pt x="295" y="243"/>
                    <a:pt x="295" y="243"/>
                  </a:cubicBezTo>
                  <a:cubicBezTo>
                    <a:pt x="296" y="244"/>
                    <a:pt x="296" y="244"/>
                    <a:pt x="296" y="244"/>
                  </a:cubicBezTo>
                  <a:cubicBezTo>
                    <a:pt x="297" y="245"/>
                    <a:pt x="297" y="245"/>
                    <a:pt x="297" y="245"/>
                  </a:cubicBezTo>
                  <a:cubicBezTo>
                    <a:pt x="297" y="245"/>
                    <a:pt x="297" y="245"/>
                    <a:pt x="297" y="245"/>
                  </a:cubicBezTo>
                  <a:cubicBezTo>
                    <a:pt x="299" y="244"/>
                    <a:pt x="299" y="244"/>
                    <a:pt x="299" y="244"/>
                  </a:cubicBezTo>
                  <a:cubicBezTo>
                    <a:pt x="301" y="241"/>
                    <a:pt x="301" y="241"/>
                    <a:pt x="301" y="241"/>
                  </a:cubicBezTo>
                  <a:cubicBezTo>
                    <a:pt x="301" y="240"/>
                    <a:pt x="301" y="240"/>
                    <a:pt x="301" y="240"/>
                  </a:cubicBezTo>
                  <a:cubicBezTo>
                    <a:pt x="301" y="239"/>
                    <a:pt x="301" y="239"/>
                    <a:pt x="301" y="239"/>
                  </a:cubicBezTo>
                  <a:cubicBezTo>
                    <a:pt x="300" y="238"/>
                    <a:pt x="300" y="238"/>
                    <a:pt x="300" y="238"/>
                  </a:cubicBezTo>
                  <a:cubicBezTo>
                    <a:pt x="301" y="237"/>
                    <a:pt x="301" y="237"/>
                    <a:pt x="301" y="237"/>
                  </a:cubicBezTo>
                  <a:cubicBezTo>
                    <a:pt x="301" y="236"/>
                    <a:pt x="301" y="236"/>
                    <a:pt x="301" y="236"/>
                  </a:cubicBezTo>
                  <a:cubicBezTo>
                    <a:pt x="299" y="236"/>
                    <a:pt x="299" y="236"/>
                    <a:pt x="299" y="236"/>
                  </a:cubicBezTo>
                  <a:cubicBezTo>
                    <a:pt x="298" y="237"/>
                    <a:pt x="298" y="237"/>
                    <a:pt x="298" y="237"/>
                  </a:cubicBezTo>
                  <a:cubicBezTo>
                    <a:pt x="298" y="237"/>
                    <a:pt x="298" y="237"/>
                    <a:pt x="298" y="237"/>
                  </a:cubicBezTo>
                  <a:cubicBezTo>
                    <a:pt x="296" y="236"/>
                    <a:pt x="296" y="236"/>
                    <a:pt x="296" y="236"/>
                  </a:cubicBezTo>
                  <a:cubicBezTo>
                    <a:pt x="295" y="235"/>
                    <a:pt x="295" y="235"/>
                    <a:pt x="295" y="235"/>
                  </a:cubicBezTo>
                  <a:cubicBezTo>
                    <a:pt x="293" y="234"/>
                    <a:pt x="293" y="234"/>
                    <a:pt x="293" y="234"/>
                  </a:cubicBezTo>
                  <a:cubicBezTo>
                    <a:pt x="292" y="235"/>
                    <a:pt x="292" y="235"/>
                    <a:pt x="292" y="235"/>
                  </a:cubicBezTo>
                  <a:cubicBezTo>
                    <a:pt x="291" y="234"/>
                    <a:pt x="291" y="234"/>
                    <a:pt x="291" y="234"/>
                  </a:cubicBezTo>
                  <a:cubicBezTo>
                    <a:pt x="291" y="233"/>
                    <a:pt x="291" y="233"/>
                    <a:pt x="291" y="233"/>
                  </a:cubicBezTo>
                  <a:cubicBezTo>
                    <a:pt x="292" y="233"/>
                    <a:pt x="292" y="233"/>
                    <a:pt x="292" y="233"/>
                  </a:cubicBezTo>
                  <a:cubicBezTo>
                    <a:pt x="292" y="232"/>
                    <a:pt x="292" y="232"/>
                    <a:pt x="292" y="232"/>
                  </a:cubicBezTo>
                  <a:cubicBezTo>
                    <a:pt x="293" y="230"/>
                    <a:pt x="293" y="230"/>
                    <a:pt x="293" y="230"/>
                  </a:cubicBezTo>
                  <a:cubicBezTo>
                    <a:pt x="293" y="229"/>
                    <a:pt x="293" y="229"/>
                    <a:pt x="293" y="229"/>
                  </a:cubicBezTo>
                  <a:cubicBezTo>
                    <a:pt x="293" y="228"/>
                    <a:pt x="293" y="228"/>
                    <a:pt x="293" y="228"/>
                  </a:cubicBezTo>
                  <a:cubicBezTo>
                    <a:pt x="291" y="227"/>
                    <a:pt x="291" y="227"/>
                    <a:pt x="291" y="227"/>
                  </a:cubicBezTo>
                  <a:cubicBezTo>
                    <a:pt x="290" y="227"/>
                    <a:pt x="290" y="227"/>
                    <a:pt x="290" y="227"/>
                  </a:cubicBezTo>
                  <a:cubicBezTo>
                    <a:pt x="289" y="229"/>
                    <a:pt x="289" y="229"/>
                    <a:pt x="289" y="229"/>
                  </a:cubicBezTo>
                  <a:cubicBezTo>
                    <a:pt x="287" y="229"/>
                    <a:pt x="287" y="229"/>
                    <a:pt x="287" y="229"/>
                  </a:cubicBezTo>
                  <a:cubicBezTo>
                    <a:pt x="286" y="229"/>
                    <a:pt x="286" y="229"/>
                    <a:pt x="286" y="229"/>
                  </a:cubicBezTo>
                  <a:cubicBezTo>
                    <a:pt x="285" y="228"/>
                    <a:pt x="285" y="228"/>
                    <a:pt x="285" y="228"/>
                  </a:cubicBezTo>
                  <a:cubicBezTo>
                    <a:pt x="285" y="226"/>
                    <a:pt x="285" y="226"/>
                    <a:pt x="285" y="226"/>
                  </a:cubicBezTo>
                  <a:cubicBezTo>
                    <a:pt x="285" y="225"/>
                    <a:pt x="285" y="225"/>
                    <a:pt x="285" y="225"/>
                  </a:cubicBezTo>
                  <a:cubicBezTo>
                    <a:pt x="285" y="224"/>
                    <a:pt x="285" y="224"/>
                    <a:pt x="285" y="224"/>
                  </a:cubicBezTo>
                  <a:cubicBezTo>
                    <a:pt x="286" y="225"/>
                    <a:pt x="286" y="225"/>
                    <a:pt x="286" y="225"/>
                  </a:cubicBezTo>
                  <a:cubicBezTo>
                    <a:pt x="286" y="226"/>
                    <a:pt x="286" y="226"/>
                    <a:pt x="286" y="226"/>
                  </a:cubicBezTo>
                  <a:cubicBezTo>
                    <a:pt x="286" y="226"/>
                    <a:pt x="286" y="226"/>
                    <a:pt x="286" y="226"/>
                  </a:cubicBezTo>
                  <a:cubicBezTo>
                    <a:pt x="286" y="227"/>
                    <a:pt x="286" y="227"/>
                    <a:pt x="286" y="227"/>
                  </a:cubicBezTo>
                  <a:cubicBezTo>
                    <a:pt x="287" y="228"/>
                    <a:pt x="287" y="228"/>
                    <a:pt x="287" y="228"/>
                  </a:cubicBezTo>
                  <a:cubicBezTo>
                    <a:pt x="288" y="228"/>
                    <a:pt x="288" y="228"/>
                    <a:pt x="288" y="228"/>
                  </a:cubicBezTo>
                  <a:cubicBezTo>
                    <a:pt x="290" y="226"/>
                    <a:pt x="290" y="226"/>
                    <a:pt x="290" y="226"/>
                  </a:cubicBezTo>
                  <a:cubicBezTo>
                    <a:pt x="291" y="226"/>
                    <a:pt x="291" y="226"/>
                    <a:pt x="291" y="226"/>
                  </a:cubicBezTo>
                  <a:cubicBezTo>
                    <a:pt x="292" y="226"/>
                    <a:pt x="292" y="226"/>
                    <a:pt x="292" y="226"/>
                  </a:cubicBezTo>
                  <a:cubicBezTo>
                    <a:pt x="293" y="226"/>
                    <a:pt x="293" y="226"/>
                    <a:pt x="293" y="226"/>
                  </a:cubicBezTo>
                  <a:cubicBezTo>
                    <a:pt x="294" y="227"/>
                    <a:pt x="294" y="227"/>
                    <a:pt x="294" y="227"/>
                  </a:cubicBezTo>
                  <a:cubicBezTo>
                    <a:pt x="295" y="226"/>
                    <a:pt x="295" y="226"/>
                    <a:pt x="295" y="226"/>
                  </a:cubicBezTo>
                  <a:cubicBezTo>
                    <a:pt x="294" y="225"/>
                    <a:pt x="294" y="225"/>
                    <a:pt x="294" y="225"/>
                  </a:cubicBezTo>
                  <a:cubicBezTo>
                    <a:pt x="291" y="222"/>
                    <a:pt x="291" y="222"/>
                    <a:pt x="291" y="222"/>
                  </a:cubicBezTo>
                  <a:cubicBezTo>
                    <a:pt x="289" y="220"/>
                    <a:pt x="289" y="220"/>
                    <a:pt x="289" y="220"/>
                  </a:cubicBezTo>
                  <a:cubicBezTo>
                    <a:pt x="287" y="220"/>
                    <a:pt x="287" y="220"/>
                    <a:pt x="287" y="220"/>
                  </a:cubicBezTo>
                  <a:cubicBezTo>
                    <a:pt x="284" y="219"/>
                    <a:pt x="284" y="219"/>
                    <a:pt x="284" y="219"/>
                  </a:cubicBezTo>
                  <a:cubicBezTo>
                    <a:pt x="283" y="217"/>
                    <a:pt x="283" y="217"/>
                    <a:pt x="283" y="217"/>
                  </a:cubicBezTo>
                  <a:cubicBezTo>
                    <a:pt x="283" y="216"/>
                    <a:pt x="283" y="216"/>
                    <a:pt x="283" y="216"/>
                  </a:cubicBezTo>
                  <a:cubicBezTo>
                    <a:pt x="283" y="215"/>
                    <a:pt x="283" y="215"/>
                    <a:pt x="283" y="215"/>
                  </a:cubicBezTo>
                  <a:cubicBezTo>
                    <a:pt x="284" y="216"/>
                    <a:pt x="284" y="216"/>
                    <a:pt x="284" y="216"/>
                  </a:cubicBezTo>
                  <a:cubicBezTo>
                    <a:pt x="284" y="218"/>
                    <a:pt x="284" y="218"/>
                    <a:pt x="284" y="218"/>
                  </a:cubicBezTo>
                  <a:cubicBezTo>
                    <a:pt x="285" y="219"/>
                    <a:pt x="285" y="219"/>
                    <a:pt x="285" y="219"/>
                  </a:cubicBezTo>
                  <a:cubicBezTo>
                    <a:pt x="287" y="219"/>
                    <a:pt x="287" y="219"/>
                    <a:pt x="287" y="219"/>
                  </a:cubicBezTo>
                  <a:cubicBezTo>
                    <a:pt x="288" y="218"/>
                    <a:pt x="288" y="218"/>
                    <a:pt x="288" y="218"/>
                  </a:cubicBezTo>
                  <a:cubicBezTo>
                    <a:pt x="288" y="217"/>
                    <a:pt x="288" y="217"/>
                    <a:pt x="288" y="217"/>
                  </a:cubicBezTo>
                  <a:cubicBezTo>
                    <a:pt x="286" y="215"/>
                    <a:pt x="286" y="215"/>
                    <a:pt x="286" y="215"/>
                  </a:cubicBezTo>
                  <a:cubicBezTo>
                    <a:pt x="286" y="215"/>
                    <a:pt x="286" y="215"/>
                    <a:pt x="286" y="215"/>
                  </a:cubicBezTo>
                  <a:cubicBezTo>
                    <a:pt x="286" y="214"/>
                    <a:pt x="286" y="214"/>
                    <a:pt x="286" y="214"/>
                  </a:cubicBezTo>
                  <a:cubicBezTo>
                    <a:pt x="286" y="214"/>
                    <a:pt x="286" y="214"/>
                    <a:pt x="286" y="214"/>
                  </a:cubicBezTo>
                  <a:cubicBezTo>
                    <a:pt x="287" y="215"/>
                    <a:pt x="287" y="215"/>
                    <a:pt x="287" y="215"/>
                  </a:cubicBezTo>
                  <a:cubicBezTo>
                    <a:pt x="289" y="217"/>
                    <a:pt x="289" y="217"/>
                    <a:pt x="289" y="217"/>
                  </a:cubicBezTo>
                  <a:cubicBezTo>
                    <a:pt x="290" y="218"/>
                    <a:pt x="290" y="218"/>
                    <a:pt x="290" y="218"/>
                  </a:cubicBezTo>
                  <a:cubicBezTo>
                    <a:pt x="290" y="219"/>
                    <a:pt x="290" y="219"/>
                    <a:pt x="290" y="219"/>
                  </a:cubicBezTo>
                  <a:cubicBezTo>
                    <a:pt x="291" y="221"/>
                    <a:pt x="291" y="221"/>
                    <a:pt x="291" y="221"/>
                  </a:cubicBezTo>
                  <a:cubicBezTo>
                    <a:pt x="293" y="222"/>
                    <a:pt x="293" y="222"/>
                    <a:pt x="293" y="222"/>
                  </a:cubicBezTo>
                  <a:cubicBezTo>
                    <a:pt x="295" y="224"/>
                    <a:pt x="295" y="224"/>
                    <a:pt x="295" y="224"/>
                  </a:cubicBezTo>
                  <a:cubicBezTo>
                    <a:pt x="296" y="224"/>
                    <a:pt x="296" y="224"/>
                    <a:pt x="296" y="224"/>
                  </a:cubicBezTo>
                  <a:cubicBezTo>
                    <a:pt x="296" y="224"/>
                    <a:pt x="296" y="224"/>
                    <a:pt x="296" y="224"/>
                  </a:cubicBezTo>
                  <a:cubicBezTo>
                    <a:pt x="297" y="224"/>
                    <a:pt x="297" y="224"/>
                    <a:pt x="297" y="224"/>
                  </a:cubicBezTo>
                  <a:cubicBezTo>
                    <a:pt x="298" y="225"/>
                    <a:pt x="298" y="225"/>
                    <a:pt x="298" y="225"/>
                  </a:cubicBezTo>
                  <a:cubicBezTo>
                    <a:pt x="297" y="226"/>
                    <a:pt x="297" y="226"/>
                    <a:pt x="297" y="226"/>
                  </a:cubicBezTo>
                  <a:cubicBezTo>
                    <a:pt x="297" y="227"/>
                    <a:pt x="297" y="227"/>
                    <a:pt x="297" y="227"/>
                  </a:cubicBezTo>
                  <a:cubicBezTo>
                    <a:pt x="298" y="228"/>
                    <a:pt x="298" y="228"/>
                    <a:pt x="298" y="228"/>
                  </a:cubicBezTo>
                  <a:cubicBezTo>
                    <a:pt x="299" y="228"/>
                    <a:pt x="299" y="228"/>
                    <a:pt x="299" y="228"/>
                  </a:cubicBezTo>
                  <a:cubicBezTo>
                    <a:pt x="300" y="227"/>
                    <a:pt x="300" y="227"/>
                    <a:pt x="300" y="227"/>
                  </a:cubicBezTo>
                  <a:cubicBezTo>
                    <a:pt x="301" y="224"/>
                    <a:pt x="301" y="224"/>
                    <a:pt x="301" y="224"/>
                  </a:cubicBezTo>
                  <a:cubicBezTo>
                    <a:pt x="301" y="223"/>
                    <a:pt x="301" y="223"/>
                    <a:pt x="301" y="223"/>
                  </a:cubicBezTo>
                  <a:cubicBezTo>
                    <a:pt x="302" y="222"/>
                    <a:pt x="302" y="222"/>
                    <a:pt x="302" y="222"/>
                  </a:cubicBezTo>
                  <a:cubicBezTo>
                    <a:pt x="301" y="221"/>
                    <a:pt x="301" y="221"/>
                    <a:pt x="301" y="221"/>
                  </a:cubicBezTo>
                  <a:cubicBezTo>
                    <a:pt x="301" y="220"/>
                    <a:pt x="301" y="220"/>
                    <a:pt x="301" y="220"/>
                  </a:cubicBezTo>
                  <a:cubicBezTo>
                    <a:pt x="301" y="218"/>
                    <a:pt x="301" y="218"/>
                    <a:pt x="301" y="218"/>
                  </a:cubicBezTo>
                  <a:cubicBezTo>
                    <a:pt x="301" y="217"/>
                    <a:pt x="301" y="217"/>
                    <a:pt x="301" y="217"/>
                  </a:cubicBezTo>
                  <a:cubicBezTo>
                    <a:pt x="301" y="216"/>
                    <a:pt x="301" y="216"/>
                    <a:pt x="301" y="216"/>
                  </a:cubicBezTo>
                  <a:cubicBezTo>
                    <a:pt x="301" y="215"/>
                    <a:pt x="301" y="215"/>
                    <a:pt x="301" y="215"/>
                  </a:cubicBezTo>
                  <a:cubicBezTo>
                    <a:pt x="302" y="216"/>
                    <a:pt x="302" y="216"/>
                    <a:pt x="302" y="216"/>
                  </a:cubicBezTo>
                  <a:cubicBezTo>
                    <a:pt x="303" y="216"/>
                    <a:pt x="303" y="216"/>
                    <a:pt x="303" y="216"/>
                  </a:cubicBezTo>
                  <a:cubicBezTo>
                    <a:pt x="303" y="216"/>
                    <a:pt x="303" y="216"/>
                    <a:pt x="303" y="216"/>
                  </a:cubicBezTo>
                  <a:cubicBezTo>
                    <a:pt x="303" y="215"/>
                    <a:pt x="303" y="215"/>
                    <a:pt x="303" y="215"/>
                  </a:cubicBezTo>
                  <a:cubicBezTo>
                    <a:pt x="301" y="214"/>
                    <a:pt x="301" y="214"/>
                    <a:pt x="301" y="214"/>
                  </a:cubicBezTo>
                  <a:cubicBezTo>
                    <a:pt x="301" y="212"/>
                    <a:pt x="301" y="212"/>
                    <a:pt x="301" y="212"/>
                  </a:cubicBezTo>
                  <a:cubicBezTo>
                    <a:pt x="300" y="211"/>
                    <a:pt x="300" y="211"/>
                    <a:pt x="300" y="211"/>
                  </a:cubicBezTo>
                  <a:cubicBezTo>
                    <a:pt x="298" y="211"/>
                    <a:pt x="298" y="211"/>
                    <a:pt x="298" y="211"/>
                  </a:cubicBezTo>
                  <a:cubicBezTo>
                    <a:pt x="297" y="211"/>
                    <a:pt x="297" y="211"/>
                    <a:pt x="297" y="211"/>
                  </a:cubicBezTo>
                  <a:cubicBezTo>
                    <a:pt x="297" y="210"/>
                    <a:pt x="297" y="210"/>
                    <a:pt x="297" y="210"/>
                  </a:cubicBezTo>
                  <a:cubicBezTo>
                    <a:pt x="295" y="209"/>
                    <a:pt x="295" y="209"/>
                    <a:pt x="295" y="209"/>
                  </a:cubicBezTo>
                  <a:cubicBezTo>
                    <a:pt x="293" y="209"/>
                    <a:pt x="293" y="209"/>
                    <a:pt x="293" y="209"/>
                  </a:cubicBezTo>
                  <a:cubicBezTo>
                    <a:pt x="291" y="210"/>
                    <a:pt x="291" y="210"/>
                    <a:pt x="291" y="210"/>
                  </a:cubicBezTo>
                  <a:cubicBezTo>
                    <a:pt x="290" y="210"/>
                    <a:pt x="290" y="210"/>
                    <a:pt x="290" y="210"/>
                  </a:cubicBezTo>
                  <a:cubicBezTo>
                    <a:pt x="290" y="209"/>
                    <a:pt x="290" y="209"/>
                    <a:pt x="290" y="209"/>
                  </a:cubicBezTo>
                  <a:cubicBezTo>
                    <a:pt x="290" y="209"/>
                    <a:pt x="290" y="209"/>
                    <a:pt x="290" y="209"/>
                  </a:cubicBezTo>
                  <a:cubicBezTo>
                    <a:pt x="290" y="208"/>
                    <a:pt x="290" y="208"/>
                    <a:pt x="290" y="208"/>
                  </a:cubicBezTo>
                  <a:cubicBezTo>
                    <a:pt x="290" y="208"/>
                    <a:pt x="290" y="208"/>
                    <a:pt x="290" y="208"/>
                  </a:cubicBezTo>
                  <a:cubicBezTo>
                    <a:pt x="291" y="209"/>
                    <a:pt x="291" y="209"/>
                    <a:pt x="291" y="209"/>
                  </a:cubicBezTo>
                  <a:cubicBezTo>
                    <a:pt x="293" y="208"/>
                    <a:pt x="293" y="208"/>
                    <a:pt x="293" y="208"/>
                  </a:cubicBezTo>
                  <a:cubicBezTo>
                    <a:pt x="295" y="208"/>
                    <a:pt x="295" y="208"/>
                    <a:pt x="295" y="208"/>
                  </a:cubicBezTo>
                  <a:cubicBezTo>
                    <a:pt x="296" y="209"/>
                    <a:pt x="296" y="209"/>
                    <a:pt x="296" y="209"/>
                  </a:cubicBezTo>
                  <a:cubicBezTo>
                    <a:pt x="297" y="208"/>
                    <a:pt x="297" y="208"/>
                    <a:pt x="297" y="208"/>
                  </a:cubicBezTo>
                  <a:cubicBezTo>
                    <a:pt x="298" y="208"/>
                    <a:pt x="298" y="208"/>
                    <a:pt x="298" y="208"/>
                  </a:cubicBezTo>
                  <a:cubicBezTo>
                    <a:pt x="299" y="208"/>
                    <a:pt x="299" y="208"/>
                    <a:pt x="299" y="208"/>
                  </a:cubicBezTo>
                  <a:cubicBezTo>
                    <a:pt x="300" y="209"/>
                    <a:pt x="300" y="209"/>
                    <a:pt x="300" y="209"/>
                  </a:cubicBezTo>
                  <a:cubicBezTo>
                    <a:pt x="301" y="208"/>
                    <a:pt x="301" y="208"/>
                    <a:pt x="301" y="208"/>
                  </a:cubicBezTo>
                  <a:cubicBezTo>
                    <a:pt x="301" y="208"/>
                    <a:pt x="301" y="208"/>
                    <a:pt x="301" y="208"/>
                  </a:cubicBezTo>
                  <a:cubicBezTo>
                    <a:pt x="301" y="207"/>
                    <a:pt x="301" y="207"/>
                    <a:pt x="301" y="207"/>
                  </a:cubicBezTo>
                  <a:cubicBezTo>
                    <a:pt x="301" y="205"/>
                    <a:pt x="301" y="205"/>
                    <a:pt x="301" y="205"/>
                  </a:cubicBezTo>
                  <a:cubicBezTo>
                    <a:pt x="301" y="204"/>
                    <a:pt x="301" y="204"/>
                    <a:pt x="301" y="204"/>
                  </a:cubicBezTo>
                  <a:cubicBezTo>
                    <a:pt x="300" y="204"/>
                    <a:pt x="300" y="204"/>
                    <a:pt x="300" y="204"/>
                  </a:cubicBezTo>
                  <a:cubicBezTo>
                    <a:pt x="300" y="204"/>
                    <a:pt x="300" y="204"/>
                    <a:pt x="300" y="204"/>
                  </a:cubicBezTo>
                  <a:cubicBezTo>
                    <a:pt x="299" y="205"/>
                    <a:pt x="299" y="205"/>
                    <a:pt x="299" y="205"/>
                  </a:cubicBezTo>
                  <a:cubicBezTo>
                    <a:pt x="297" y="204"/>
                    <a:pt x="297" y="204"/>
                    <a:pt x="297" y="204"/>
                  </a:cubicBezTo>
                  <a:cubicBezTo>
                    <a:pt x="296" y="204"/>
                    <a:pt x="296" y="204"/>
                    <a:pt x="296" y="204"/>
                  </a:cubicBezTo>
                  <a:cubicBezTo>
                    <a:pt x="295" y="204"/>
                    <a:pt x="295" y="204"/>
                    <a:pt x="295" y="204"/>
                  </a:cubicBezTo>
                  <a:cubicBezTo>
                    <a:pt x="293" y="203"/>
                    <a:pt x="293" y="203"/>
                    <a:pt x="293" y="203"/>
                  </a:cubicBezTo>
                  <a:cubicBezTo>
                    <a:pt x="292" y="203"/>
                    <a:pt x="292" y="203"/>
                    <a:pt x="292" y="203"/>
                  </a:cubicBezTo>
                  <a:cubicBezTo>
                    <a:pt x="291" y="204"/>
                    <a:pt x="291" y="204"/>
                    <a:pt x="291" y="204"/>
                  </a:cubicBezTo>
                  <a:cubicBezTo>
                    <a:pt x="291" y="204"/>
                    <a:pt x="291" y="204"/>
                    <a:pt x="291" y="204"/>
                  </a:cubicBezTo>
                  <a:cubicBezTo>
                    <a:pt x="291" y="203"/>
                    <a:pt x="291" y="203"/>
                    <a:pt x="291" y="203"/>
                  </a:cubicBezTo>
                  <a:cubicBezTo>
                    <a:pt x="291" y="201"/>
                    <a:pt x="291" y="201"/>
                    <a:pt x="291" y="201"/>
                  </a:cubicBezTo>
                  <a:cubicBezTo>
                    <a:pt x="291" y="201"/>
                    <a:pt x="291" y="201"/>
                    <a:pt x="291" y="201"/>
                  </a:cubicBezTo>
                  <a:cubicBezTo>
                    <a:pt x="288" y="201"/>
                    <a:pt x="288" y="201"/>
                    <a:pt x="288" y="201"/>
                  </a:cubicBezTo>
                  <a:cubicBezTo>
                    <a:pt x="287" y="201"/>
                    <a:pt x="287" y="201"/>
                    <a:pt x="287" y="201"/>
                  </a:cubicBezTo>
                  <a:cubicBezTo>
                    <a:pt x="286" y="200"/>
                    <a:pt x="286" y="200"/>
                    <a:pt x="286" y="200"/>
                  </a:cubicBezTo>
                  <a:cubicBezTo>
                    <a:pt x="287" y="199"/>
                    <a:pt x="287" y="199"/>
                    <a:pt x="287" y="199"/>
                  </a:cubicBezTo>
                  <a:cubicBezTo>
                    <a:pt x="288" y="199"/>
                    <a:pt x="288" y="199"/>
                    <a:pt x="288" y="199"/>
                  </a:cubicBezTo>
                  <a:cubicBezTo>
                    <a:pt x="289" y="200"/>
                    <a:pt x="289" y="200"/>
                    <a:pt x="289" y="200"/>
                  </a:cubicBezTo>
                  <a:cubicBezTo>
                    <a:pt x="290" y="200"/>
                    <a:pt x="290" y="200"/>
                    <a:pt x="290" y="200"/>
                  </a:cubicBezTo>
                  <a:cubicBezTo>
                    <a:pt x="290" y="199"/>
                    <a:pt x="290" y="199"/>
                    <a:pt x="290" y="199"/>
                  </a:cubicBezTo>
                  <a:cubicBezTo>
                    <a:pt x="289" y="198"/>
                    <a:pt x="289" y="198"/>
                    <a:pt x="289" y="198"/>
                  </a:cubicBezTo>
                  <a:cubicBezTo>
                    <a:pt x="290" y="197"/>
                    <a:pt x="290" y="197"/>
                    <a:pt x="290" y="197"/>
                  </a:cubicBezTo>
                  <a:cubicBezTo>
                    <a:pt x="290" y="196"/>
                    <a:pt x="290" y="196"/>
                    <a:pt x="290" y="196"/>
                  </a:cubicBezTo>
                  <a:cubicBezTo>
                    <a:pt x="289" y="196"/>
                    <a:pt x="289" y="196"/>
                    <a:pt x="289" y="196"/>
                  </a:cubicBezTo>
                  <a:cubicBezTo>
                    <a:pt x="290" y="195"/>
                    <a:pt x="290" y="195"/>
                    <a:pt x="290" y="195"/>
                  </a:cubicBezTo>
                  <a:cubicBezTo>
                    <a:pt x="290" y="194"/>
                    <a:pt x="290" y="194"/>
                    <a:pt x="290" y="194"/>
                  </a:cubicBezTo>
                  <a:cubicBezTo>
                    <a:pt x="289" y="193"/>
                    <a:pt x="289" y="193"/>
                    <a:pt x="289" y="193"/>
                  </a:cubicBezTo>
                  <a:cubicBezTo>
                    <a:pt x="290" y="192"/>
                    <a:pt x="290" y="192"/>
                    <a:pt x="290" y="192"/>
                  </a:cubicBezTo>
                  <a:cubicBezTo>
                    <a:pt x="291" y="193"/>
                    <a:pt x="291" y="193"/>
                    <a:pt x="291" y="193"/>
                  </a:cubicBezTo>
                  <a:cubicBezTo>
                    <a:pt x="291" y="194"/>
                    <a:pt x="291" y="194"/>
                    <a:pt x="291" y="194"/>
                  </a:cubicBezTo>
                  <a:cubicBezTo>
                    <a:pt x="291" y="195"/>
                    <a:pt x="291" y="195"/>
                    <a:pt x="291" y="195"/>
                  </a:cubicBezTo>
                  <a:cubicBezTo>
                    <a:pt x="292" y="195"/>
                    <a:pt x="292" y="195"/>
                    <a:pt x="292" y="195"/>
                  </a:cubicBezTo>
                  <a:cubicBezTo>
                    <a:pt x="293" y="194"/>
                    <a:pt x="293" y="194"/>
                    <a:pt x="293" y="194"/>
                  </a:cubicBezTo>
                  <a:cubicBezTo>
                    <a:pt x="296" y="192"/>
                    <a:pt x="296" y="192"/>
                    <a:pt x="296" y="192"/>
                  </a:cubicBezTo>
                  <a:cubicBezTo>
                    <a:pt x="297" y="192"/>
                    <a:pt x="297" y="192"/>
                    <a:pt x="297" y="192"/>
                  </a:cubicBezTo>
                  <a:cubicBezTo>
                    <a:pt x="297" y="191"/>
                    <a:pt x="297" y="191"/>
                    <a:pt x="297" y="191"/>
                  </a:cubicBezTo>
                  <a:cubicBezTo>
                    <a:pt x="296" y="191"/>
                    <a:pt x="296" y="191"/>
                    <a:pt x="296" y="191"/>
                  </a:cubicBezTo>
                  <a:cubicBezTo>
                    <a:pt x="295" y="190"/>
                    <a:pt x="295" y="190"/>
                    <a:pt x="295" y="190"/>
                  </a:cubicBezTo>
                  <a:cubicBezTo>
                    <a:pt x="294" y="190"/>
                    <a:pt x="294" y="190"/>
                    <a:pt x="294" y="190"/>
                  </a:cubicBezTo>
                  <a:cubicBezTo>
                    <a:pt x="293" y="190"/>
                    <a:pt x="293" y="190"/>
                    <a:pt x="293" y="190"/>
                  </a:cubicBezTo>
                  <a:cubicBezTo>
                    <a:pt x="294" y="190"/>
                    <a:pt x="294" y="190"/>
                    <a:pt x="294" y="190"/>
                  </a:cubicBezTo>
                  <a:cubicBezTo>
                    <a:pt x="296" y="190"/>
                    <a:pt x="296" y="190"/>
                    <a:pt x="296" y="190"/>
                  </a:cubicBezTo>
                  <a:cubicBezTo>
                    <a:pt x="297" y="190"/>
                    <a:pt x="297" y="190"/>
                    <a:pt x="297" y="190"/>
                  </a:cubicBezTo>
                  <a:cubicBezTo>
                    <a:pt x="298" y="190"/>
                    <a:pt x="298" y="190"/>
                    <a:pt x="298" y="190"/>
                  </a:cubicBezTo>
                  <a:cubicBezTo>
                    <a:pt x="297" y="189"/>
                    <a:pt x="297" y="189"/>
                    <a:pt x="297" y="189"/>
                  </a:cubicBezTo>
                  <a:cubicBezTo>
                    <a:pt x="297" y="189"/>
                    <a:pt x="297" y="189"/>
                    <a:pt x="297" y="189"/>
                  </a:cubicBezTo>
                  <a:cubicBezTo>
                    <a:pt x="298" y="188"/>
                    <a:pt x="298" y="188"/>
                    <a:pt x="298" y="188"/>
                  </a:cubicBezTo>
                  <a:cubicBezTo>
                    <a:pt x="300" y="188"/>
                    <a:pt x="300" y="188"/>
                    <a:pt x="300" y="188"/>
                  </a:cubicBezTo>
                  <a:cubicBezTo>
                    <a:pt x="301" y="189"/>
                    <a:pt x="301" y="189"/>
                    <a:pt x="301" y="189"/>
                  </a:cubicBezTo>
                  <a:cubicBezTo>
                    <a:pt x="302" y="190"/>
                    <a:pt x="302" y="190"/>
                    <a:pt x="302" y="190"/>
                  </a:cubicBezTo>
                  <a:cubicBezTo>
                    <a:pt x="302" y="189"/>
                    <a:pt x="302" y="189"/>
                    <a:pt x="302" y="189"/>
                  </a:cubicBezTo>
                  <a:cubicBezTo>
                    <a:pt x="303" y="190"/>
                    <a:pt x="303" y="190"/>
                    <a:pt x="303" y="190"/>
                  </a:cubicBezTo>
                  <a:cubicBezTo>
                    <a:pt x="304" y="191"/>
                    <a:pt x="304" y="191"/>
                    <a:pt x="304" y="191"/>
                  </a:cubicBezTo>
                  <a:cubicBezTo>
                    <a:pt x="304" y="192"/>
                    <a:pt x="304" y="192"/>
                    <a:pt x="304" y="192"/>
                  </a:cubicBezTo>
                  <a:cubicBezTo>
                    <a:pt x="304" y="193"/>
                    <a:pt x="304" y="193"/>
                    <a:pt x="304" y="193"/>
                  </a:cubicBezTo>
                  <a:cubicBezTo>
                    <a:pt x="305" y="193"/>
                    <a:pt x="305" y="193"/>
                    <a:pt x="305" y="193"/>
                  </a:cubicBezTo>
                  <a:cubicBezTo>
                    <a:pt x="306" y="193"/>
                    <a:pt x="306" y="193"/>
                    <a:pt x="306" y="193"/>
                  </a:cubicBezTo>
                  <a:cubicBezTo>
                    <a:pt x="307" y="193"/>
                    <a:pt x="307" y="193"/>
                    <a:pt x="307" y="193"/>
                  </a:cubicBezTo>
                  <a:cubicBezTo>
                    <a:pt x="307" y="194"/>
                    <a:pt x="307" y="194"/>
                    <a:pt x="307" y="194"/>
                  </a:cubicBezTo>
                  <a:cubicBezTo>
                    <a:pt x="309" y="195"/>
                    <a:pt x="309" y="195"/>
                    <a:pt x="309" y="195"/>
                  </a:cubicBezTo>
                  <a:cubicBezTo>
                    <a:pt x="310" y="196"/>
                    <a:pt x="310" y="196"/>
                    <a:pt x="310" y="196"/>
                  </a:cubicBezTo>
                  <a:cubicBezTo>
                    <a:pt x="311" y="196"/>
                    <a:pt x="311" y="196"/>
                    <a:pt x="311" y="196"/>
                  </a:cubicBezTo>
                  <a:cubicBezTo>
                    <a:pt x="311" y="196"/>
                    <a:pt x="311" y="196"/>
                    <a:pt x="311" y="196"/>
                  </a:cubicBezTo>
                  <a:cubicBezTo>
                    <a:pt x="311" y="194"/>
                    <a:pt x="311" y="194"/>
                    <a:pt x="311" y="194"/>
                  </a:cubicBezTo>
                  <a:cubicBezTo>
                    <a:pt x="312" y="193"/>
                    <a:pt x="312" y="193"/>
                    <a:pt x="312" y="193"/>
                  </a:cubicBezTo>
                  <a:cubicBezTo>
                    <a:pt x="313" y="191"/>
                    <a:pt x="313" y="191"/>
                    <a:pt x="313" y="191"/>
                  </a:cubicBezTo>
                  <a:cubicBezTo>
                    <a:pt x="312" y="190"/>
                    <a:pt x="312" y="190"/>
                    <a:pt x="312" y="190"/>
                  </a:cubicBezTo>
                  <a:cubicBezTo>
                    <a:pt x="313" y="188"/>
                    <a:pt x="313" y="188"/>
                    <a:pt x="313" y="188"/>
                  </a:cubicBezTo>
                  <a:cubicBezTo>
                    <a:pt x="313" y="186"/>
                    <a:pt x="313" y="186"/>
                    <a:pt x="313" y="186"/>
                  </a:cubicBezTo>
                  <a:cubicBezTo>
                    <a:pt x="314" y="185"/>
                    <a:pt x="314" y="185"/>
                    <a:pt x="314" y="185"/>
                  </a:cubicBezTo>
                  <a:cubicBezTo>
                    <a:pt x="314" y="184"/>
                    <a:pt x="314" y="184"/>
                    <a:pt x="314" y="184"/>
                  </a:cubicBezTo>
                  <a:cubicBezTo>
                    <a:pt x="313" y="182"/>
                    <a:pt x="313" y="182"/>
                    <a:pt x="313" y="182"/>
                  </a:cubicBezTo>
                  <a:cubicBezTo>
                    <a:pt x="312" y="182"/>
                    <a:pt x="312" y="182"/>
                    <a:pt x="312" y="182"/>
                  </a:cubicBezTo>
                  <a:cubicBezTo>
                    <a:pt x="311" y="181"/>
                    <a:pt x="311" y="181"/>
                    <a:pt x="311" y="181"/>
                  </a:cubicBezTo>
                  <a:cubicBezTo>
                    <a:pt x="310" y="181"/>
                    <a:pt x="310" y="181"/>
                    <a:pt x="310" y="181"/>
                  </a:cubicBezTo>
                  <a:cubicBezTo>
                    <a:pt x="310" y="180"/>
                    <a:pt x="310" y="180"/>
                    <a:pt x="310" y="180"/>
                  </a:cubicBezTo>
                  <a:cubicBezTo>
                    <a:pt x="310" y="180"/>
                    <a:pt x="310" y="180"/>
                    <a:pt x="310" y="180"/>
                  </a:cubicBezTo>
                  <a:cubicBezTo>
                    <a:pt x="309" y="180"/>
                    <a:pt x="309" y="180"/>
                    <a:pt x="309" y="180"/>
                  </a:cubicBezTo>
                  <a:cubicBezTo>
                    <a:pt x="308" y="181"/>
                    <a:pt x="308" y="181"/>
                    <a:pt x="308" y="181"/>
                  </a:cubicBezTo>
                  <a:cubicBezTo>
                    <a:pt x="307" y="183"/>
                    <a:pt x="307" y="183"/>
                    <a:pt x="307" y="183"/>
                  </a:cubicBezTo>
                  <a:cubicBezTo>
                    <a:pt x="306" y="183"/>
                    <a:pt x="306" y="183"/>
                    <a:pt x="306" y="183"/>
                  </a:cubicBezTo>
                  <a:cubicBezTo>
                    <a:pt x="305" y="182"/>
                    <a:pt x="305" y="182"/>
                    <a:pt x="305" y="182"/>
                  </a:cubicBezTo>
                  <a:cubicBezTo>
                    <a:pt x="305" y="182"/>
                    <a:pt x="305" y="182"/>
                    <a:pt x="305" y="182"/>
                  </a:cubicBezTo>
                  <a:cubicBezTo>
                    <a:pt x="305" y="181"/>
                    <a:pt x="305" y="181"/>
                    <a:pt x="305" y="181"/>
                  </a:cubicBezTo>
                  <a:cubicBezTo>
                    <a:pt x="305" y="180"/>
                    <a:pt x="305" y="180"/>
                    <a:pt x="305" y="180"/>
                  </a:cubicBezTo>
                  <a:cubicBezTo>
                    <a:pt x="303" y="179"/>
                    <a:pt x="303" y="179"/>
                    <a:pt x="303" y="179"/>
                  </a:cubicBezTo>
                  <a:cubicBezTo>
                    <a:pt x="302" y="180"/>
                    <a:pt x="302" y="180"/>
                    <a:pt x="302" y="180"/>
                  </a:cubicBezTo>
                  <a:cubicBezTo>
                    <a:pt x="302" y="179"/>
                    <a:pt x="302" y="179"/>
                    <a:pt x="302" y="179"/>
                  </a:cubicBezTo>
                  <a:cubicBezTo>
                    <a:pt x="302" y="179"/>
                    <a:pt x="302" y="179"/>
                    <a:pt x="302" y="179"/>
                  </a:cubicBezTo>
                  <a:cubicBezTo>
                    <a:pt x="303" y="178"/>
                    <a:pt x="303" y="178"/>
                    <a:pt x="303" y="178"/>
                  </a:cubicBezTo>
                  <a:cubicBezTo>
                    <a:pt x="301" y="177"/>
                    <a:pt x="301" y="177"/>
                    <a:pt x="301" y="177"/>
                  </a:cubicBezTo>
                  <a:cubicBezTo>
                    <a:pt x="301" y="177"/>
                    <a:pt x="301" y="177"/>
                    <a:pt x="301" y="177"/>
                  </a:cubicBezTo>
                  <a:cubicBezTo>
                    <a:pt x="301" y="176"/>
                    <a:pt x="301" y="176"/>
                    <a:pt x="301" y="176"/>
                  </a:cubicBezTo>
                  <a:cubicBezTo>
                    <a:pt x="302" y="176"/>
                    <a:pt x="302" y="176"/>
                    <a:pt x="302" y="176"/>
                  </a:cubicBezTo>
                  <a:cubicBezTo>
                    <a:pt x="303" y="177"/>
                    <a:pt x="303" y="177"/>
                    <a:pt x="303" y="177"/>
                  </a:cubicBezTo>
                  <a:cubicBezTo>
                    <a:pt x="303" y="176"/>
                    <a:pt x="303" y="176"/>
                    <a:pt x="303" y="176"/>
                  </a:cubicBezTo>
                  <a:cubicBezTo>
                    <a:pt x="302" y="175"/>
                    <a:pt x="302" y="175"/>
                    <a:pt x="302" y="175"/>
                  </a:cubicBezTo>
                  <a:cubicBezTo>
                    <a:pt x="302" y="174"/>
                    <a:pt x="302" y="174"/>
                    <a:pt x="302" y="174"/>
                  </a:cubicBezTo>
                  <a:cubicBezTo>
                    <a:pt x="302" y="173"/>
                    <a:pt x="302" y="173"/>
                    <a:pt x="302" y="173"/>
                  </a:cubicBezTo>
                  <a:cubicBezTo>
                    <a:pt x="303" y="172"/>
                    <a:pt x="303" y="172"/>
                    <a:pt x="303" y="172"/>
                  </a:cubicBezTo>
                  <a:cubicBezTo>
                    <a:pt x="303" y="173"/>
                    <a:pt x="303" y="173"/>
                    <a:pt x="303" y="173"/>
                  </a:cubicBezTo>
                  <a:cubicBezTo>
                    <a:pt x="304" y="173"/>
                    <a:pt x="304" y="173"/>
                    <a:pt x="304" y="173"/>
                  </a:cubicBezTo>
                  <a:cubicBezTo>
                    <a:pt x="304" y="174"/>
                    <a:pt x="304" y="174"/>
                    <a:pt x="304" y="174"/>
                  </a:cubicBezTo>
                  <a:cubicBezTo>
                    <a:pt x="306" y="176"/>
                    <a:pt x="306" y="176"/>
                    <a:pt x="306" y="176"/>
                  </a:cubicBezTo>
                  <a:cubicBezTo>
                    <a:pt x="307" y="177"/>
                    <a:pt x="307" y="177"/>
                    <a:pt x="307" y="177"/>
                  </a:cubicBezTo>
                  <a:cubicBezTo>
                    <a:pt x="308" y="177"/>
                    <a:pt x="308" y="177"/>
                    <a:pt x="308" y="177"/>
                  </a:cubicBezTo>
                  <a:cubicBezTo>
                    <a:pt x="309" y="176"/>
                    <a:pt x="309" y="176"/>
                    <a:pt x="309" y="176"/>
                  </a:cubicBezTo>
                  <a:cubicBezTo>
                    <a:pt x="308" y="174"/>
                    <a:pt x="308" y="174"/>
                    <a:pt x="308" y="174"/>
                  </a:cubicBezTo>
                  <a:cubicBezTo>
                    <a:pt x="307" y="172"/>
                    <a:pt x="307" y="172"/>
                    <a:pt x="307" y="172"/>
                  </a:cubicBezTo>
                  <a:cubicBezTo>
                    <a:pt x="305" y="171"/>
                    <a:pt x="305" y="171"/>
                    <a:pt x="305" y="171"/>
                  </a:cubicBezTo>
                  <a:cubicBezTo>
                    <a:pt x="304" y="171"/>
                    <a:pt x="304" y="171"/>
                    <a:pt x="304" y="171"/>
                  </a:cubicBezTo>
                  <a:cubicBezTo>
                    <a:pt x="303" y="169"/>
                    <a:pt x="303" y="169"/>
                    <a:pt x="303" y="169"/>
                  </a:cubicBezTo>
                  <a:cubicBezTo>
                    <a:pt x="302" y="168"/>
                    <a:pt x="302" y="168"/>
                    <a:pt x="302" y="168"/>
                  </a:cubicBezTo>
                  <a:cubicBezTo>
                    <a:pt x="301" y="167"/>
                    <a:pt x="301" y="167"/>
                    <a:pt x="301" y="167"/>
                  </a:cubicBezTo>
                  <a:cubicBezTo>
                    <a:pt x="300" y="166"/>
                    <a:pt x="300" y="166"/>
                    <a:pt x="300" y="166"/>
                  </a:cubicBezTo>
                  <a:cubicBezTo>
                    <a:pt x="299" y="165"/>
                    <a:pt x="299" y="165"/>
                    <a:pt x="299" y="165"/>
                  </a:cubicBezTo>
                  <a:cubicBezTo>
                    <a:pt x="299" y="164"/>
                    <a:pt x="299" y="164"/>
                    <a:pt x="299" y="164"/>
                  </a:cubicBezTo>
                  <a:cubicBezTo>
                    <a:pt x="300" y="164"/>
                    <a:pt x="300" y="164"/>
                    <a:pt x="300" y="164"/>
                  </a:cubicBezTo>
                  <a:cubicBezTo>
                    <a:pt x="300" y="163"/>
                    <a:pt x="300" y="163"/>
                    <a:pt x="300" y="163"/>
                  </a:cubicBezTo>
                  <a:cubicBezTo>
                    <a:pt x="300" y="162"/>
                    <a:pt x="300" y="162"/>
                    <a:pt x="300" y="162"/>
                  </a:cubicBezTo>
                  <a:cubicBezTo>
                    <a:pt x="299" y="162"/>
                    <a:pt x="299" y="162"/>
                    <a:pt x="299" y="162"/>
                  </a:cubicBezTo>
                  <a:cubicBezTo>
                    <a:pt x="300" y="161"/>
                    <a:pt x="300" y="161"/>
                    <a:pt x="300" y="161"/>
                  </a:cubicBezTo>
                  <a:cubicBezTo>
                    <a:pt x="301" y="161"/>
                    <a:pt x="301" y="161"/>
                    <a:pt x="301" y="161"/>
                  </a:cubicBezTo>
                  <a:cubicBezTo>
                    <a:pt x="302" y="160"/>
                    <a:pt x="302" y="160"/>
                    <a:pt x="302" y="160"/>
                  </a:cubicBezTo>
                  <a:cubicBezTo>
                    <a:pt x="303" y="161"/>
                    <a:pt x="303" y="161"/>
                    <a:pt x="303" y="161"/>
                  </a:cubicBezTo>
                  <a:cubicBezTo>
                    <a:pt x="304" y="162"/>
                    <a:pt x="304" y="162"/>
                    <a:pt x="304" y="162"/>
                  </a:cubicBezTo>
                  <a:cubicBezTo>
                    <a:pt x="302" y="162"/>
                    <a:pt x="302" y="162"/>
                    <a:pt x="302" y="162"/>
                  </a:cubicBezTo>
                  <a:cubicBezTo>
                    <a:pt x="303" y="163"/>
                    <a:pt x="303" y="163"/>
                    <a:pt x="303" y="163"/>
                  </a:cubicBezTo>
                  <a:cubicBezTo>
                    <a:pt x="304" y="163"/>
                    <a:pt x="304" y="163"/>
                    <a:pt x="304" y="163"/>
                  </a:cubicBezTo>
                  <a:cubicBezTo>
                    <a:pt x="304" y="164"/>
                    <a:pt x="304" y="164"/>
                    <a:pt x="304" y="164"/>
                  </a:cubicBezTo>
                  <a:cubicBezTo>
                    <a:pt x="304" y="165"/>
                    <a:pt x="304" y="165"/>
                    <a:pt x="304" y="165"/>
                  </a:cubicBezTo>
                  <a:cubicBezTo>
                    <a:pt x="305" y="165"/>
                    <a:pt x="305" y="165"/>
                    <a:pt x="305" y="165"/>
                  </a:cubicBezTo>
                  <a:cubicBezTo>
                    <a:pt x="307" y="164"/>
                    <a:pt x="307" y="164"/>
                    <a:pt x="307" y="164"/>
                  </a:cubicBezTo>
                  <a:cubicBezTo>
                    <a:pt x="308" y="162"/>
                    <a:pt x="308" y="162"/>
                    <a:pt x="308" y="162"/>
                  </a:cubicBezTo>
                  <a:cubicBezTo>
                    <a:pt x="308" y="160"/>
                    <a:pt x="308" y="160"/>
                    <a:pt x="308" y="160"/>
                  </a:cubicBezTo>
                  <a:cubicBezTo>
                    <a:pt x="309" y="159"/>
                    <a:pt x="309" y="159"/>
                    <a:pt x="309" y="159"/>
                  </a:cubicBezTo>
                  <a:cubicBezTo>
                    <a:pt x="309" y="158"/>
                    <a:pt x="309" y="158"/>
                    <a:pt x="309" y="158"/>
                  </a:cubicBezTo>
                  <a:cubicBezTo>
                    <a:pt x="309" y="156"/>
                    <a:pt x="309" y="156"/>
                    <a:pt x="309" y="156"/>
                  </a:cubicBezTo>
                  <a:cubicBezTo>
                    <a:pt x="310" y="155"/>
                    <a:pt x="310" y="155"/>
                    <a:pt x="310" y="155"/>
                  </a:cubicBezTo>
                  <a:cubicBezTo>
                    <a:pt x="311" y="154"/>
                    <a:pt x="311" y="154"/>
                    <a:pt x="311" y="154"/>
                  </a:cubicBezTo>
                  <a:cubicBezTo>
                    <a:pt x="311" y="152"/>
                    <a:pt x="311" y="152"/>
                    <a:pt x="311" y="152"/>
                  </a:cubicBezTo>
                  <a:cubicBezTo>
                    <a:pt x="311" y="150"/>
                    <a:pt x="311" y="150"/>
                    <a:pt x="311" y="150"/>
                  </a:cubicBezTo>
                  <a:cubicBezTo>
                    <a:pt x="310" y="149"/>
                    <a:pt x="310" y="149"/>
                    <a:pt x="310" y="149"/>
                  </a:cubicBezTo>
                  <a:cubicBezTo>
                    <a:pt x="311" y="146"/>
                    <a:pt x="311" y="146"/>
                    <a:pt x="311" y="146"/>
                  </a:cubicBezTo>
                  <a:cubicBezTo>
                    <a:pt x="312" y="144"/>
                    <a:pt x="312" y="144"/>
                    <a:pt x="312" y="144"/>
                  </a:cubicBezTo>
                  <a:cubicBezTo>
                    <a:pt x="312" y="141"/>
                    <a:pt x="312" y="141"/>
                    <a:pt x="312" y="141"/>
                  </a:cubicBezTo>
                  <a:cubicBezTo>
                    <a:pt x="313" y="140"/>
                    <a:pt x="313" y="140"/>
                    <a:pt x="313" y="140"/>
                  </a:cubicBezTo>
                  <a:cubicBezTo>
                    <a:pt x="313" y="139"/>
                    <a:pt x="313" y="139"/>
                    <a:pt x="313" y="139"/>
                  </a:cubicBezTo>
                  <a:cubicBezTo>
                    <a:pt x="314" y="137"/>
                    <a:pt x="314" y="137"/>
                    <a:pt x="314" y="137"/>
                  </a:cubicBezTo>
                  <a:cubicBezTo>
                    <a:pt x="314" y="135"/>
                    <a:pt x="314" y="135"/>
                    <a:pt x="314" y="135"/>
                  </a:cubicBezTo>
                  <a:cubicBezTo>
                    <a:pt x="315" y="134"/>
                    <a:pt x="315" y="134"/>
                    <a:pt x="315" y="134"/>
                  </a:cubicBezTo>
                  <a:cubicBezTo>
                    <a:pt x="316" y="132"/>
                    <a:pt x="316" y="132"/>
                    <a:pt x="316" y="132"/>
                  </a:cubicBezTo>
                  <a:cubicBezTo>
                    <a:pt x="319" y="128"/>
                    <a:pt x="319" y="128"/>
                    <a:pt x="319" y="128"/>
                  </a:cubicBezTo>
                  <a:cubicBezTo>
                    <a:pt x="320" y="126"/>
                    <a:pt x="320" y="126"/>
                    <a:pt x="320" y="126"/>
                  </a:cubicBezTo>
                  <a:cubicBezTo>
                    <a:pt x="322" y="124"/>
                    <a:pt x="322" y="124"/>
                    <a:pt x="322" y="124"/>
                  </a:cubicBezTo>
                  <a:cubicBezTo>
                    <a:pt x="323" y="123"/>
                    <a:pt x="323" y="123"/>
                    <a:pt x="323" y="123"/>
                  </a:cubicBezTo>
                  <a:cubicBezTo>
                    <a:pt x="324" y="122"/>
                    <a:pt x="324" y="122"/>
                    <a:pt x="324" y="122"/>
                  </a:cubicBezTo>
                  <a:cubicBezTo>
                    <a:pt x="325" y="120"/>
                    <a:pt x="325" y="120"/>
                    <a:pt x="325" y="120"/>
                  </a:cubicBezTo>
                  <a:cubicBezTo>
                    <a:pt x="327" y="118"/>
                    <a:pt x="327" y="118"/>
                    <a:pt x="327" y="118"/>
                  </a:cubicBezTo>
                  <a:cubicBezTo>
                    <a:pt x="327" y="117"/>
                    <a:pt x="327" y="117"/>
                    <a:pt x="327" y="117"/>
                  </a:cubicBezTo>
                  <a:cubicBezTo>
                    <a:pt x="327" y="117"/>
                    <a:pt x="327" y="117"/>
                    <a:pt x="327" y="117"/>
                  </a:cubicBezTo>
                  <a:cubicBezTo>
                    <a:pt x="326" y="116"/>
                    <a:pt x="326" y="116"/>
                    <a:pt x="326" y="116"/>
                  </a:cubicBezTo>
                  <a:cubicBezTo>
                    <a:pt x="325" y="115"/>
                    <a:pt x="325" y="115"/>
                    <a:pt x="325" y="115"/>
                  </a:cubicBezTo>
                  <a:cubicBezTo>
                    <a:pt x="324" y="115"/>
                    <a:pt x="324" y="115"/>
                    <a:pt x="324" y="115"/>
                  </a:cubicBezTo>
                  <a:cubicBezTo>
                    <a:pt x="323" y="114"/>
                    <a:pt x="323" y="114"/>
                    <a:pt x="323" y="114"/>
                  </a:cubicBezTo>
                  <a:cubicBezTo>
                    <a:pt x="322" y="114"/>
                    <a:pt x="322" y="114"/>
                    <a:pt x="322" y="114"/>
                  </a:cubicBezTo>
                  <a:cubicBezTo>
                    <a:pt x="320" y="115"/>
                    <a:pt x="320" y="115"/>
                    <a:pt x="320" y="115"/>
                  </a:cubicBezTo>
                  <a:cubicBezTo>
                    <a:pt x="317" y="116"/>
                    <a:pt x="317" y="116"/>
                    <a:pt x="317" y="116"/>
                  </a:cubicBezTo>
                  <a:cubicBezTo>
                    <a:pt x="315" y="117"/>
                    <a:pt x="315" y="117"/>
                    <a:pt x="315" y="117"/>
                  </a:cubicBezTo>
                  <a:cubicBezTo>
                    <a:pt x="314" y="118"/>
                    <a:pt x="314" y="118"/>
                    <a:pt x="314" y="118"/>
                  </a:cubicBezTo>
                  <a:cubicBezTo>
                    <a:pt x="312" y="119"/>
                    <a:pt x="312" y="119"/>
                    <a:pt x="312" y="119"/>
                  </a:cubicBezTo>
                  <a:cubicBezTo>
                    <a:pt x="312" y="120"/>
                    <a:pt x="312" y="120"/>
                    <a:pt x="312" y="120"/>
                  </a:cubicBezTo>
                  <a:cubicBezTo>
                    <a:pt x="311" y="120"/>
                    <a:pt x="311" y="120"/>
                    <a:pt x="311" y="120"/>
                  </a:cubicBezTo>
                  <a:cubicBezTo>
                    <a:pt x="310" y="119"/>
                    <a:pt x="310" y="119"/>
                    <a:pt x="310" y="119"/>
                  </a:cubicBezTo>
                  <a:cubicBezTo>
                    <a:pt x="309" y="119"/>
                    <a:pt x="309" y="119"/>
                    <a:pt x="309" y="119"/>
                  </a:cubicBezTo>
                  <a:cubicBezTo>
                    <a:pt x="309" y="118"/>
                    <a:pt x="309" y="118"/>
                    <a:pt x="309" y="118"/>
                  </a:cubicBezTo>
                  <a:cubicBezTo>
                    <a:pt x="310" y="118"/>
                    <a:pt x="310" y="118"/>
                    <a:pt x="310" y="118"/>
                  </a:cubicBezTo>
                  <a:cubicBezTo>
                    <a:pt x="311" y="117"/>
                    <a:pt x="311" y="117"/>
                    <a:pt x="311" y="117"/>
                  </a:cubicBezTo>
                  <a:cubicBezTo>
                    <a:pt x="311" y="116"/>
                    <a:pt x="311" y="116"/>
                    <a:pt x="311" y="116"/>
                  </a:cubicBezTo>
                  <a:cubicBezTo>
                    <a:pt x="310" y="115"/>
                    <a:pt x="310" y="115"/>
                    <a:pt x="310" y="115"/>
                  </a:cubicBezTo>
                  <a:cubicBezTo>
                    <a:pt x="309" y="115"/>
                    <a:pt x="309" y="115"/>
                    <a:pt x="309" y="115"/>
                  </a:cubicBezTo>
                  <a:cubicBezTo>
                    <a:pt x="308" y="114"/>
                    <a:pt x="308" y="114"/>
                    <a:pt x="308" y="114"/>
                  </a:cubicBezTo>
                  <a:cubicBezTo>
                    <a:pt x="309" y="114"/>
                    <a:pt x="309" y="114"/>
                    <a:pt x="309" y="114"/>
                  </a:cubicBezTo>
                  <a:cubicBezTo>
                    <a:pt x="310" y="113"/>
                    <a:pt x="310" y="113"/>
                    <a:pt x="310" y="113"/>
                  </a:cubicBezTo>
                  <a:cubicBezTo>
                    <a:pt x="312" y="112"/>
                    <a:pt x="312" y="112"/>
                    <a:pt x="312" y="112"/>
                  </a:cubicBezTo>
                  <a:cubicBezTo>
                    <a:pt x="313" y="110"/>
                    <a:pt x="313" y="110"/>
                    <a:pt x="313" y="110"/>
                  </a:cubicBezTo>
                  <a:cubicBezTo>
                    <a:pt x="314" y="109"/>
                    <a:pt x="314" y="109"/>
                    <a:pt x="314" y="109"/>
                  </a:cubicBezTo>
                  <a:cubicBezTo>
                    <a:pt x="315" y="109"/>
                    <a:pt x="315" y="109"/>
                    <a:pt x="315" y="109"/>
                  </a:cubicBezTo>
                  <a:cubicBezTo>
                    <a:pt x="318" y="109"/>
                    <a:pt x="318" y="109"/>
                    <a:pt x="318" y="109"/>
                  </a:cubicBezTo>
                  <a:cubicBezTo>
                    <a:pt x="321" y="112"/>
                    <a:pt x="321" y="112"/>
                    <a:pt x="321" y="112"/>
                  </a:cubicBezTo>
                  <a:cubicBezTo>
                    <a:pt x="322" y="113"/>
                    <a:pt x="322" y="113"/>
                    <a:pt x="322" y="113"/>
                  </a:cubicBezTo>
                  <a:cubicBezTo>
                    <a:pt x="325" y="113"/>
                    <a:pt x="325" y="113"/>
                    <a:pt x="325" y="113"/>
                  </a:cubicBezTo>
                  <a:cubicBezTo>
                    <a:pt x="327" y="112"/>
                    <a:pt x="327" y="112"/>
                    <a:pt x="327" y="112"/>
                  </a:cubicBezTo>
                  <a:cubicBezTo>
                    <a:pt x="328" y="113"/>
                    <a:pt x="328" y="113"/>
                    <a:pt x="328" y="113"/>
                  </a:cubicBezTo>
                  <a:cubicBezTo>
                    <a:pt x="331" y="112"/>
                    <a:pt x="331" y="112"/>
                    <a:pt x="331" y="112"/>
                  </a:cubicBezTo>
                  <a:cubicBezTo>
                    <a:pt x="333" y="111"/>
                    <a:pt x="333" y="111"/>
                    <a:pt x="333" y="111"/>
                  </a:cubicBezTo>
                  <a:cubicBezTo>
                    <a:pt x="333" y="110"/>
                    <a:pt x="333" y="110"/>
                    <a:pt x="333" y="110"/>
                  </a:cubicBezTo>
                  <a:cubicBezTo>
                    <a:pt x="332" y="109"/>
                    <a:pt x="332" y="109"/>
                    <a:pt x="332" y="109"/>
                  </a:cubicBezTo>
                  <a:cubicBezTo>
                    <a:pt x="333" y="109"/>
                    <a:pt x="333" y="109"/>
                    <a:pt x="333" y="109"/>
                  </a:cubicBezTo>
                  <a:cubicBezTo>
                    <a:pt x="334" y="109"/>
                    <a:pt x="334" y="109"/>
                    <a:pt x="334" y="109"/>
                  </a:cubicBezTo>
                  <a:cubicBezTo>
                    <a:pt x="336" y="108"/>
                    <a:pt x="336" y="108"/>
                    <a:pt x="336" y="108"/>
                  </a:cubicBezTo>
                  <a:cubicBezTo>
                    <a:pt x="336" y="106"/>
                    <a:pt x="336" y="106"/>
                    <a:pt x="336" y="106"/>
                  </a:cubicBezTo>
                  <a:cubicBezTo>
                    <a:pt x="335" y="105"/>
                    <a:pt x="335" y="105"/>
                    <a:pt x="335" y="105"/>
                  </a:cubicBezTo>
                  <a:cubicBezTo>
                    <a:pt x="333" y="105"/>
                    <a:pt x="333" y="105"/>
                    <a:pt x="333" y="105"/>
                  </a:cubicBezTo>
                  <a:cubicBezTo>
                    <a:pt x="333" y="104"/>
                    <a:pt x="333" y="104"/>
                    <a:pt x="333" y="104"/>
                  </a:cubicBezTo>
                  <a:cubicBezTo>
                    <a:pt x="332" y="103"/>
                    <a:pt x="332" y="103"/>
                    <a:pt x="332" y="103"/>
                  </a:cubicBezTo>
                  <a:cubicBezTo>
                    <a:pt x="330" y="104"/>
                    <a:pt x="330" y="104"/>
                    <a:pt x="330" y="104"/>
                  </a:cubicBezTo>
                  <a:cubicBezTo>
                    <a:pt x="329" y="105"/>
                    <a:pt x="329" y="105"/>
                    <a:pt x="329" y="105"/>
                  </a:cubicBezTo>
                  <a:cubicBezTo>
                    <a:pt x="329" y="105"/>
                    <a:pt x="329" y="105"/>
                    <a:pt x="329" y="105"/>
                  </a:cubicBezTo>
                  <a:cubicBezTo>
                    <a:pt x="328" y="104"/>
                    <a:pt x="328" y="104"/>
                    <a:pt x="328" y="104"/>
                  </a:cubicBezTo>
                  <a:cubicBezTo>
                    <a:pt x="324" y="104"/>
                    <a:pt x="324" y="104"/>
                    <a:pt x="324" y="104"/>
                  </a:cubicBezTo>
                  <a:cubicBezTo>
                    <a:pt x="322" y="103"/>
                    <a:pt x="322" y="103"/>
                    <a:pt x="322" y="103"/>
                  </a:cubicBezTo>
                  <a:cubicBezTo>
                    <a:pt x="321" y="103"/>
                    <a:pt x="321" y="103"/>
                    <a:pt x="321" y="103"/>
                  </a:cubicBezTo>
                  <a:cubicBezTo>
                    <a:pt x="319" y="103"/>
                    <a:pt x="319" y="103"/>
                    <a:pt x="319" y="103"/>
                  </a:cubicBezTo>
                  <a:cubicBezTo>
                    <a:pt x="318" y="103"/>
                    <a:pt x="318" y="103"/>
                    <a:pt x="318" y="103"/>
                  </a:cubicBezTo>
                  <a:cubicBezTo>
                    <a:pt x="315" y="103"/>
                    <a:pt x="315" y="103"/>
                    <a:pt x="315" y="103"/>
                  </a:cubicBezTo>
                  <a:cubicBezTo>
                    <a:pt x="314" y="103"/>
                    <a:pt x="314" y="103"/>
                    <a:pt x="314" y="103"/>
                  </a:cubicBezTo>
                  <a:cubicBezTo>
                    <a:pt x="312" y="103"/>
                    <a:pt x="312" y="103"/>
                    <a:pt x="312" y="103"/>
                  </a:cubicBezTo>
                  <a:cubicBezTo>
                    <a:pt x="314" y="102"/>
                    <a:pt x="314" y="102"/>
                    <a:pt x="314" y="102"/>
                  </a:cubicBezTo>
                  <a:cubicBezTo>
                    <a:pt x="315" y="103"/>
                    <a:pt x="315" y="103"/>
                    <a:pt x="315" y="103"/>
                  </a:cubicBezTo>
                  <a:cubicBezTo>
                    <a:pt x="317" y="102"/>
                    <a:pt x="317" y="102"/>
                    <a:pt x="317" y="102"/>
                  </a:cubicBezTo>
                  <a:cubicBezTo>
                    <a:pt x="318" y="101"/>
                    <a:pt x="318" y="101"/>
                    <a:pt x="318" y="101"/>
                  </a:cubicBezTo>
                  <a:cubicBezTo>
                    <a:pt x="320" y="102"/>
                    <a:pt x="320" y="102"/>
                    <a:pt x="320" y="102"/>
                  </a:cubicBezTo>
                  <a:cubicBezTo>
                    <a:pt x="321" y="102"/>
                    <a:pt x="321" y="102"/>
                    <a:pt x="321" y="102"/>
                  </a:cubicBezTo>
                  <a:cubicBezTo>
                    <a:pt x="322" y="102"/>
                    <a:pt x="322" y="102"/>
                    <a:pt x="322" y="102"/>
                  </a:cubicBezTo>
                  <a:cubicBezTo>
                    <a:pt x="323" y="101"/>
                    <a:pt x="323" y="101"/>
                    <a:pt x="323" y="101"/>
                  </a:cubicBezTo>
                  <a:cubicBezTo>
                    <a:pt x="324" y="101"/>
                    <a:pt x="324" y="101"/>
                    <a:pt x="324" y="101"/>
                  </a:cubicBezTo>
                  <a:cubicBezTo>
                    <a:pt x="325" y="101"/>
                    <a:pt x="325" y="101"/>
                    <a:pt x="325" y="101"/>
                  </a:cubicBezTo>
                  <a:cubicBezTo>
                    <a:pt x="326" y="101"/>
                    <a:pt x="326" y="101"/>
                    <a:pt x="326" y="101"/>
                  </a:cubicBezTo>
                  <a:cubicBezTo>
                    <a:pt x="326" y="100"/>
                    <a:pt x="326" y="100"/>
                    <a:pt x="326" y="100"/>
                  </a:cubicBezTo>
                  <a:cubicBezTo>
                    <a:pt x="327" y="100"/>
                    <a:pt x="327" y="100"/>
                    <a:pt x="327" y="100"/>
                  </a:cubicBezTo>
                  <a:cubicBezTo>
                    <a:pt x="328" y="100"/>
                    <a:pt x="328" y="100"/>
                    <a:pt x="328" y="100"/>
                  </a:cubicBezTo>
                  <a:cubicBezTo>
                    <a:pt x="328" y="100"/>
                    <a:pt x="328" y="100"/>
                    <a:pt x="328" y="100"/>
                  </a:cubicBezTo>
                  <a:cubicBezTo>
                    <a:pt x="329" y="99"/>
                    <a:pt x="329" y="99"/>
                    <a:pt x="329" y="99"/>
                  </a:cubicBezTo>
                  <a:cubicBezTo>
                    <a:pt x="329" y="100"/>
                    <a:pt x="329" y="100"/>
                    <a:pt x="329" y="100"/>
                  </a:cubicBezTo>
                  <a:cubicBezTo>
                    <a:pt x="330" y="100"/>
                    <a:pt x="330" y="100"/>
                    <a:pt x="330" y="100"/>
                  </a:cubicBezTo>
                  <a:cubicBezTo>
                    <a:pt x="331" y="100"/>
                    <a:pt x="331" y="100"/>
                    <a:pt x="331" y="100"/>
                  </a:cubicBezTo>
                  <a:cubicBezTo>
                    <a:pt x="331" y="101"/>
                    <a:pt x="331" y="101"/>
                    <a:pt x="331" y="101"/>
                  </a:cubicBezTo>
                  <a:cubicBezTo>
                    <a:pt x="333" y="101"/>
                    <a:pt x="333" y="101"/>
                    <a:pt x="333" y="101"/>
                  </a:cubicBezTo>
                  <a:cubicBezTo>
                    <a:pt x="334" y="101"/>
                    <a:pt x="334" y="101"/>
                    <a:pt x="334" y="101"/>
                  </a:cubicBezTo>
                  <a:cubicBezTo>
                    <a:pt x="335" y="102"/>
                    <a:pt x="335" y="102"/>
                    <a:pt x="335" y="102"/>
                  </a:cubicBezTo>
                  <a:cubicBezTo>
                    <a:pt x="336" y="102"/>
                    <a:pt x="336" y="102"/>
                    <a:pt x="336" y="102"/>
                  </a:cubicBezTo>
                  <a:cubicBezTo>
                    <a:pt x="338" y="102"/>
                    <a:pt x="338" y="102"/>
                    <a:pt x="338" y="102"/>
                  </a:cubicBezTo>
                  <a:cubicBezTo>
                    <a:pt x="339" y="101"/>
                    <a:pt x="339" y="101"/>
                    <a:pt x="339" y="101"/>
                  </a:cubicBezTo>
                  <a:cubicBezTo>
                    <a:pt x="342" y="99"/>
                    <a:pt x="342" y="99"/>
                    <a:pt x="342" y="99"/>
                  </a:cubicBezTo>
                  <a:cubicBezTo>
                    <a:pt x="343" y="99"/>
                    <a:pt x="343" y="99"/>
                    <a:pt x="343" y="99"/>
                  </a:cubicBezTo>
                  <a:cubicBezTo>
                    <a:pt x="344" y="99"/>
                    <a:pt x="344" y="99"/>
                    <a:pt x="344" y="99"/>
                  </a:cubicBezTo>
                  <a:cubicBezTo>
                    <a:pt x="345" y="98"/>
                    <a:pt x="345" y="98"/>
                    <a:pt x="345" y="98"/>
                  </a:cubicBezTo>
                  <a:cubicBezTo>
                    <a:pt x="345" y="97"/>
                    <a:pt x="345" y="97"/>
                    <a:pt x="345" y="97"/>
                  </a:cubicBezTo>
                  <a:cubicBezTo>
                    <a:pt x="344" y="97"/>
                    <a:pt x="344" y="97"/>
                    <a:pt x="344" y="97"/>
                  </a:cubicBezTo>
                  <a:cubicBezTo>
                    <a:pt x="343" y="95"/>
                    <a:pt x="343" y="95"/>
                    <a:pt x="343" y="95"/>
                  </a:cubicBezTo>
                  <a:cubicBezTo>
                    <a:pt x="343" y="95"/>
                    <a:pt x="343" y="95"/>
                    <a:pt x="343" y="95"/>
                  </a:cubicBezTo>
                  <a:cubicBezTo>
                    <a:pt x="343" y="94"/>
                    <a:pt x="343" y="94"/>
                    <a:pt x="343" y="94"/>
                  </a:cubicBezTo>
                  <a:cubicBezTo>
                    <a:pt x="342" y="93"/>
                    <a:pt x="342" y="93"/>
                    <a:pt x="342" y="93"/>
                  </a:cubicBezTo>
                  <a:cubicBezTo>
                    <a:pt x="343" y="92"/>
                    <a:pt x="343" y="92"/>
                    <a:pt x="343" y="92"/>
                  </a:cubicBezTo>
                  <a:cubicBezTo>
                    <a:pt x="345" y="91"/>
                    <a:pt x="345" y="91"/>
                    <a:pt x="345" y="91"/>
                  </a:cubicBezTo>
                  <a:cubicBezTo>
                    <a:pt x="345" y="91"/>
                    <a:pt x="345" y="91"/>
                    <a:pt x="345" y="91"/>
                  </a:cubicBezTo>
                  <a:cubicBezTo>
                    <a:pt x="348" y="92"/>
                    <a:pt x="348" y="92"/>
                    <a:pt x="348" y="92"/>
                  </a:cubicBezTo>
                  <a:cubicBezTo>
                    <a:pt x="349" y="93"/>
                    <a:pt x="349" y="93"/>
                    <a:pt x="349" y="93"/>
                  </a:cubicBezTo>
                  <a:cubicBezTo>
                    <a:pt x="350" y="93"/>
                    <a:pt x="350" y="93"/>
                    <a:pt x="350" y="93"/>
                  </a:cubicBezTo>
                  <a:cubicBezTo>
                    <a:pt x="351" y="91"/>
                    <a:pt x="351" y="91"/>
                    <a:pt x="351" y="91"/>
                  </a:cubicBezTo>
                  <a:cubicBezTo>
                    <a:pt x="352" y="89"/>
                    <a:pt x="352" y="89"/>
                    <a:pt x="352" y="89"/>
                  </a:cubicBezTo>
                  <a:cubicBezTo>
                    <a:pt x="354" y="88"/>
                    <a:pt x="354" y="88"/>
                    <a:pt x="354" y="88"/>
                  </a:cubicBezTo>
                  <a:cubicBezTo>
                    <a:pt x="355" y="87"/>
                    <a:pt x="355" y="87"/>
                    <a:pt x="355" y="87"/>
                  </a:cubicBezTo>
                  <a:cubicBezTo>
                    <a:pt x="355" y="87"/>
                    <a:pt x="355" y="87"/>
                    <a:pt x="355" y="87"/>
                  </a:cubicBezTo>
                  <a:cubicBezTo>
                    <a:pt x="357" y="86"/>
                    <a:pt x="357" y="86"/>
                    <a:pt x="357" y="86"/>
                  </a:cubicBezTo>
                  <a:cubicBezTo>
                    <a:pt x="358" y="85"/>
                    <a:pt x="358" y="85"/>
                    <a:pt x="358" y="85"/>
                  </a:cubicBezTo>
                  <a:cubicBezTo>
                    <a:pt x="359" y="84"/>
                    <a:pt x="359" y="84"/>
                    <a:pt x="359" y="84"/>
                  </a:cubicBezTo>
                  <a:cubicBezTo>
                    <a:pt x="359" y="82"/>
                    <a:pt x="359" y="82"/>
                    <a:pt x="359" y="82"/>
                  </a:cubicBezTo>
                  <a:cubicBezTo>
                    <a:pt x="358" y="80"/>
                    <a:pt x="358" y="80"/>
                    <a:pt x="358" y="80"/>
                  </a:cubicBezTo>
                  <a:cubicBezTo>
                    <a:pt x="357" y="78"/>
                    <a:pt x="357" y="78"/>
                    <a:pt x="357" y="78"/>
                  </a:cubicBezTo>
                  <a:cubicBezTo>
                    <a:pt x="357" y="77"/>
                    <a:pt x="357" y="77"/>
                    <a:pt x="357" y="77"/>
                  </a:cubicBezTo>
                  <a:cubicBezTo>
                    <a:pt x="354" y="75"/>
                    <a:pt x="354" y="75"/>
                    <a:pt x="354" y="75"/>
                  </a:cubicBezTo>
                  <a:cubicBezTo>
                    <a:pt x="354" y="74"/>
                    <a:pt x="354" y="74"/>
                    <a:pt x="354" y="74"/>
                  </a:cubicBezTo>
                  <a:cubicBezTo>
                    <a:pt x="353" y="73"/>
                    <a:pt x="353" y="73"/>
                    <a:pt x="353" y="73"/>
                  </a:cubicBezTo>
                  <a:cubicBezTo>
                    <a:pt x="352" y="72"/>
                    <a:pt x="352" y="72"/>
                    <a:pt x="352" y="72"/>
                  </a:cubicBezTo>
                  <a:cubicBezTo>
                    <a:pt x="351" y="72"/>
                    <a:pt x="351" y="72"/>
                    <a:pt x="351" y="72"/>
                  </a:cubicBezTo>
                  <a:cubicBezTo>
                    <a:pt x="350" y="71"/>
                    <a:pt x="350" y="71"/>
                    <a:pt x="350" y="71"/>
                  </a:cubicBezTo>
                  <a:cubicBezTo>
                    <a:pt x="348" y="70"/>
                    <a:pt x="348" y="70"/>
                    <a:pt x="348" y="70"/>
                  </a:cubicBezTo>
                  <a:cubicBezTo>
                    <a:pt x="347" y="70"/>
                    <a:pt x="347" y="70"/>
                    <a:pt x="347" y="70"/>
                  </a:cubicBezTo>
                  <a:cubicBezTo>
                    <a:pt x="344" y="69"/>
                    <a:pt x="344" y="69"/>
                    <a:pt x="344" y="69"/>
                  </a:cubicBezTo>
                  <a:cubicBezTo>
                    <a:pt x="342" y="68"/>
                    <a:pt x="342" y="68"/>
                    <a:pt x="342" y="68"/>
                  </a:cubicBezTo>
                  <a:cubicBezTo>
                    <a:pt x="340" y="68"/>
                    <a:pt x="340" y="68"/>
                    <a:pt x="340" y="68"/>
                  </a:cubicBezTo>
                  <a:cubicBezTo>
                    <a:pt x="339" y="68"/>
                    <a:pt x="339" y="68"/>
                    <a:pt x="339" y="68"/>
                  </a:cubicBezTo>
                  <a:cubicBezTo>
                    <a:pt x="337" y="68"/>
                    <a:pt x="337" y="68"/>
                    <a:pt x="337" y="68"/>
                  </a:cubicBezTo>
                  <a:cubicBezTo>
                    <a:pt x="335" y="69"/>
                    <a:pt x="335" y="69"/>
                    <a:pt x="335" y="69"/>
                  </a:cubicBezTo>
                  <a:cubicBezTo>
                    <a:pt x="334" y="70"/>
                    <a:pt x="334" y="70"/>
                    <a:pt x="334" y="70"/>
                  </a:cubicBezTo>
                  <a:cubicBezTo>
                    <a:pt x="332" y="71"/>
                    <a:pt x="332" y="71"/>
                    <a:pt x="332" y="71"/>
                  </a:cubicBezTo>
                  <a:cubicBezTo>
                    <a:pt x="331" y="70"/>
                    <a:pt x="331" y="70"/>
                    <a:pt x="331" y="70"/>
                  </a:cubicBezTo>
                  <a:cubicBezTo>
                    <a:pt x="330" y="69"/>
                    <a:pt x="330" y="69"/>
                    <a:pt x="330" y="69"/>
                  </a:cubicBezTo>
                  <a:cubicBezTo>
                    <a:pt x="329" y="69"/>
                    <a:pt x="329" y="69"/>
                    <a:pt x="329" y="69"/>
                  </a:cubicBezTo>
                  <a:cubicBezTo>
                    <a:pt x="329" y="71"/>
                    <a:pt x="329" y="71"/>
                    <a:pt x="329" y="71"/>
                  </a:cubicBezTo>
                  <a:cubicBezTo>
                    <a:pt x="329" y="72"/>
                    <a:pt x="329" y="72"/>
                    <a:pt x="329" y="72"/>
                  </a:cubicBezTo>
                  <a:cubicBezTo>
                    <a:pt x="329" y="73"/>
                    <a:pt x="329" y="73"/>
                    <a:pt x="329" y="73"/>
                  </a:cubicBezTo>
                  <a:cubicBezTo>
                    <a:pt x="328" y="75"/>
                    <a:pt x="328" y="75"/>
                    <a:pt x="328" y="75"/>
                  </a:cubicBezTo>
                  <a:cubicBezTo>
                    <a:pt x="327" y="75"/>
                    <a:pt x="327" y="75"/>
                    <a:pt x="327" y="75"/>
                  </a:cubicBezTo>
                  <a:cubicBezTo>
                    <a:pt x="327" y="75"/>
                    <a:pt x="327" y="75"/>
                    <a:pt x="327" y="75"/>
                  </a:cubicBezTo>
                  <a:cubicBezTo>
                    <a:pt x="328" y="76"/>
                    <a:pt x="328" y="76"/>
                    <a:pt x="328" y="76"/>
                  </a:cubicBezTo>
                  <a:cubicBezTo>
                    <a:pt x="327" y="77"/>
                    <a:pt x="327" y="77"/>
                    <a:pt x="327" y="77"/>
                  </a:cubicBezTo>
                  <a:cubicBezTo>
                    <a:pt x="326" y="78"/>
                    <a:pt x="326" y="78"/>
                    <a:pt x="326" y="78"/>
                  </a:cubicBezTo>
                  <a:cubicBezTo>
                    <a:pt x="324" y="78"/>
                    <a:pt x="324" y="78"/>
                    <a:pt x="324" y="78"/>
                  </a:cubicBezTo>
                  <a:cubicBezTo>
                    <a:pt x="323" y="77"/>
                    <a:pt x="323" y="77"/>
                    <a:pt x="323" y="77"/>
                  </a:cubicBezTo>
                  <a:cubicBezTo>
                    <a:pt x="323" y="76"/>
                    <a:pt x="323" y="76"/>
                    <a:pt x="323" y="76"/>
                  </a:cubicBezTo>
                  <a:cubicBezTo>
                    <a:pt x="322" y="75"/>
                    <a:pt x="322" y="75"/>
                    <a:pt x="322" y="75"/>
                  </a:cubicBezTo>
                  <a:cubicBezTo>
                    <a:pt x="322" y="76"/>
                    <a:pt x="322" y="76"/>
                    <a:pt x="322" y="76"/>
                  </a:cubicBezTo>
                  <a:cubicBezTo>
                    <a:pt x="322" y="77"/>
                    <a:pt x="322" y="77"/>
                    <a:pt x="322" y="77"/>
                  </a:cubicBezTo>
                  <a:cubicBezTo>
                    <a:pt x="322" y="78"/>
                    <a:pt x="322" y="78"/>
                    <a:pt x="322" y="78"/>
                  </a:cubicBezTo>
                  <a:cubicBezTo>
                    <a:pt x="321" y="79"/>
                    <a:pt x="321" y="79"/>
                    <a:pt x="321" y="79"/>
                  </a:cubicBezTo>
                  <a:cubicBezTo>
                    <a:pt x="321" y="81"/>
                    <a:pt x="321" y="81"/>
                    <a:pt x="321" y="81"/>
                  </a:cubicBezTo>
                  <a:cubicBezTo>
                    <a:pt x="321" y="82"/>
                    <a:pt x="321" y="82"/>
                    <a:pt x="321" y="82"/>
                  </a:cubicBezTo>
                  <a:cubicBezTo>
                    <a:pt x="320" y="80"/>
                    <a:pt x="320" y="80"/>
                    <a:pt x="320" y="80"/>
                  </a:cubicBezTo>
                  <a:cubicBezTo>
                    <a:pt x="321" y="80"/>
                    <a:pt x="321" y="80"/>
                    <a:pt x="321" y="80"/>
                  </a:cubicBezTo>
                  <a:cubicBezTo>
                    <a:pt x="321" y="78"/>
                    <a:pt x="321" y="78"/>
                    <a:pt x="321" y="78"/>
                  </a:cubicBezTo>
                  <a:cubicBezTo>
                    <a:pt x="320" y="77"/>
                    <a:pt x="320" y="77"/>
                    <a:pt x="320" y="77"/>
                  </a:cubicBezTo>
                  <a:cubicBezTo>
                    <a:pt x="320" y="76"/>
                    <a:pt x="320" y="76"/>
                    <a:pt x="320" y="76"/>
                  </a:cubicBezTo>
                  <a:cubicBezTo>
                    <a:pt x="320" y="74"/>
                    <a:pt x="320" y="74"/>
                    <a:pt x="320" y="74"/>
                  </a:cubicBezTo>
                  <a:cubicBezTo>
                    <a:pt x="320" y="73"/>
                    <a:pt x="320" y="73"/>
                    <a:pt x="320" y="73"/>
                  </a:cubicBezTo>
                  <a:cubicBezTo>
                    <a:pt x="320" y="72"/>
                    <a:pt x="320" y="72"/>
                    <a:pt x="320" y="72"/>
                  </a:cubicBezTo>
                  <a:cubicBezTo>
                    <a:pt x="319" y="73"/>
                    <a:pt x="319" y="73"/>
                    <a:pt x="319" y="73"/>
                  </a:cubicBezTo>
                  <a:cubicBezTo>
                    <a:pt x="318" y="74"/>
                    <a:pt x="318" y="74"/>
                    <a:pt x="318" y="74"/>
                  </a:cubicBezTo>
                  <a:cubicBezTo>
                    <a:pt x="317" y="75"/>
                    <a:pt x="317" y="75"/>
                    <a:pt x="317" y="75"/>
                  </a:cubicBezTo>
                  <a:cubicBezTo>
                    <a:pt x="317" y="76"/>
                    <a:pt x="317" y="76"/>
                    <a:pt x="317" y="76"/>
                  </a:cubicBezTo>
                  <a:cubicBezTo>
                    <a:pt x="317" y="78"/>
                    <a:pt x="317" y="78"/>
                    <a:pt x="317" y="78"/>
                  </a:cubicBezTo>
                  <a:cubicBezTo>
                    <a:pt x="314" y="80"/>
                    <a:pt x="314" y="80"/>
                    <a:pt x="314" y="80"/>
                  </a:cubicBezTo>
                  <a:cubicBezTo>
                    <a:pt x="313" y="81"/>
                    <a:pt x="313" y="81"/>
                    <a:pt x="313" y="81"/>
                  </a:cubicBezTo>
                  <a:cubicBezTo>
                    <a:pt x="312" y="81"/>
                    <a:pt x="312" y="81"/>
                    <a:pt x="312" y="81"/>
                  </a:cubicBezTo>
                  <a:cubicBezTo>
                    <a:pt x="311" y="82"/>
                    <a:pt x="311" y="82"/>
                    <a:pt x="311" y="82"/>
                  </a:cubicBezTo>
                  <a:cubicBezTo>
                    <a:pt x="310" y="83"/>
                    <a:pt x="310" y="83"/>
                    <a:pt x="310" y="83"/>
                  </a:cubicBezTo>
                  <a:cubicBezTo>
                    <a:pt x="308" y="83"/>
                    <a:pt x="308" y="83"/>
                    <a:pt x="308" y="83"/>
                  </a:cubicBezTo>
                  <a:cubicBezTo>
                    <a:pt x="307" y="85"/>
                    <a:pt x="307" y="85"/>
                    <a:pt x="307" y="85"/>
                  </a:cubicBezTo>
                  <a:cubicBezTo>
                    <a:pt x="304" y="86"/>
                    <a:pt x="304" y="86"/>
                    <a:pt x="304" y="86"/>
                  </a:cubicBezTo>
                  <a:cubicBezTo>
                    <a:pt x="302" y="86"/>
                    <a:pt x="302" y="86"/>
                    <a:pt x="302" y="86"/>
                  </a:cubicBezTo>
                  <a:cubicBezTo>
                    <a:pt x="300" y="86"/>
                    <a:pt x="300" y="86"/>
                    <a:pt x="300" y="86"/>
                  </a:cubicBezTo>
                  <a:cubicBezTo>
                    <a:pt x="300" y="87"/>
                    <a:pt x="300" y="87"/>
                    <a:pt x="300" y="87"/>
                  </a:cubicBezTo>
                  <a:cubicBezTo>
                    <a:pt x="299" y="88"/>
                    <a:pt x="299" y="88"/>
                    <a:pt x="299" y="88"/>
                  </a:cubicBezTo>
                  <a:cubicBezTo>
                    <a:pt x="298" y="88"/>
                    <a:pt x="298" y="88"/>
                    <a:pt x="298" y="88"/>
                  </a:cubicBezTo>
                  <a:cubicBezTo>
                    <a:pt x="297" y="88"/>
                    <a:pt x="297" y="88"/>
                    <a:pt x="297" y="88"/>
                  </a:cubicBezTo>
                  <a:cubicBezTo>
                    <a:pt x="295" y="88"/>
                    <a:pt x="295" y="88"/>
                    <a:pt x="295" y="88"/>
                  </a:cubicBezTo>
                  <a:cubicBezTo>
                    <a:pt x="293" y="90"/>
                    <a:pt x="293" y="90"/>
                    <a:pt x="293" y="90"/>
                  </a:cubicBezTo>
                  <a:cubicBezTo>
                    <a:pt x="291" y="92"/>
                    <a:pt x="291" y="92"/>
                    <a:pt x="291" y="92"/>
                  </a:cubicBezTo>
                  <a:cubicBezTo>
                    <a:pt x="290" y="94"/>
                    <a:pt x="290" y="94"/>
                    <a:pt x="290" y="94"/>
                  </a:cubicBezTo>
                  <a:cubicBezTo>
                    <a:pt x="289" y="94"/>
                    <a:pt x="289" y="94"/>
                    <a:pt x="289" y="94"/>
                  </a:cubicBezTo>
                  <a:cubicBezTo>
                    <a:pt x="286" y="96"/>
                    <a:pt x="286" y="96"/>
                    <a:pt x="286" y="96"/>
                  </a:cubicBezTo>
                  <a:cubicBezTo>
                    <a:pt x="285" y="98"/>
                    <a:pt x="285" y="98"/>
                    <a:pt x="285" y="98"/>
                  </a:cubicBezTo>
                  <a:cubicBezTo>
                    <a:pt x="285" y="97"/>
                    <a:pt x="285" y="97"/>
                    <a:pt x="285" y="97"/>
                  </a:cubicBezTo>
                  <a:cubicBezTo>
                    <a:pt x="284" y="97"/>
                    <a:pt x="284" y="97"/>
                    <a:pt x="284" y="97"/>
                  </a:cubicBezTo>
                  <a:cubicBezTo>
                    <a:pt x="282" y="98"/>
                    <a:pt x="282" y="98"/>
                    <a:pt x="282" y="98"/>
                  </a:cubicBezTo>
                  <a:cubicBezTo>
                    <a:pt x="281" y="100"/>
                    <a:pt x="281" y="100"/>
                    <a:pt x="281" y="100"/>
                  </a:cubicBezTo>
                  <a:cubicBezTo>
                    <a:pt x="280" y="102"/>
                    <a:pt x="280" y="102"/>
                    <a:pt x="280" y="102"/>
                  </a:cubicBezTo>
                  <a:cubicBezTo>
                    <a:pt x="279" y="103"/>
                    <a:pt x="279" y="103"/>
                    <a:pt x="279" y="103"/>
                  </a:cubicBezTo>
                  <a:cubicBezTo>
                    <a:pt x="279" y="104"/>
                    <a:pt x="279" y="104"/>
                    <a:pt x="279" y="104"/>
                  </a:cubicBezTo>
                  <a:cubicBezTo>
                    <a:pt x="278" y="103"/>
                    <a:pt x="278" y="103"/>
                    <a:pt x="278" y="103"/>
                  </a:cubicBezTo>
                  <a:cubicBezTo>
                    <a:pt x="279" y="102"/>
                    <a:pt x="279" y="102"/>
                    <a:pt x="279" y="102"/>
                  </a:cubicBezTo>
                  <a:cubicBezTo>
                    <a:pt x="279" y="100"/>
                    <a:pt x="279" y="100"/>
                    <a:pt x="279" y="100"/>
                  </a:cubicBezTo>
                  <a:cubicBezTo>
                    <a:pt x="279" y="99"/>
                    <a:pt x="279" y="99"/>
                    <a:pt x="279" y="99"/>
                  </a:cubicBezTo>
                  <a:cubicBezTo>
                    <a:pt x="280" y="99"/>
                    <a:pt x="280" y="99"/>
                    <a:pt x="280" y="99"/>
                  </a:cubicBezTo>
                  <a:cubicBezTo>
                    <a:pt x="281" y="98"/>
                    <a:pt x="281" y="98"/>
                    <a:pt x="281" y="98"/>
                  </a:cubicBezTo>
                  <a:cubicBezTo>
                    <a:pt x="283" y="96"/>
                    <a:pt x="283" y="96"/>
                    <a:pt x="283" y="96"/>
                  </a:cubicBezTo>
                  <a:cubicBezTo>
                    <a:pt x="284" y="96"/>
                    <a:pt x="284" y="96"/>
                    <a:pt x="284" y="96"/>
                  </a:cubicBezTo>
                  <a:cubicBezTo>
                    <a:pt x="286" y="94"/>
                    <a:pt x="286" y="94"/>
                    <a:pt x="286" y="94"/>
                  </a:cubicBezTo>
                  <a:cubicBezTo>
                    <a:pt x="288" y="92"/>
                    <a:pt x="288" y="92"/>
                    <a:pt x="288" y="92"/>
                  </a:cubicBezTo>
                  <a:cubicBezTo>
                    <a:pt x="289" y="91"/>
                    <a:pt x="289" y="91"/>
                    <a:pt x="289" y="91"/>
                  </a:cubicBezTo>
                  <a:cubicBezTo>
                    <a:pt x="290" y="90"/>
                    <a:pt x="290" y="90"/>
                    <a:pt x="290" y="90"/>
                  </a:cubicBezTo>
                  <a:cubicBezTo>
                    <a:pt x="292" y="88"/>
                    <a:pt x="292" y="88"/>
                    <a:pt x="292" y="88"/>
                  </a:cubicBezTo>
                  <a:cubicBezTo>
                    <a:pt x="292" y="87"/>
                    <a:pt x="292" y="87"/>
                    <a:pt x="292" y="87"/>
                  </a:cubicBezTo>
                  <a:cubicBezTo>
                    <a:pt x="292" y="86"/>
                    <a:pt x="292" y="86"/>
                    <a:pt x="292" y="86"/>
                  </a:cubicBezTo>
                  <a:cubicBezTo>
                    <a:pt x="292" y="85"/>
                    <a:pt x="292" y="85"/>
                    <a:pt x="292" y="85"/>
                  </a:cubicBezTo>
                  <a:cubicBezTo>
                    <a:pt x="293" y="86"/>
                    <a:pt x="293" y="86"/>
                    <a:pt x="293" y="86"/>
                  </a:cubicBezTo>
                  <a:cubicBezTo>
                    <a:pt x="294" y="86"/>
                    <a:pt x="294" y="86"/>
                    <a:pt x="294" y="86"/>
                  </a:cubicBezTo>
                  <a:cubicBezTo>
                    <a:pt x="295" y="85"/>
                    <a:pt x="295" y="85"/>
                    <a:pt x="295" y="85"/>
                  </a:cubicBezTo>
                  <a:cubicBezTo>
                    <a:pt x="296" y="84"/>
                    <a:pt x="296" y="84"/>
                    <a:pt x="296" y="84"/>
                  </a:cubicBezTo>
                  <a:cubicBezTo>
                    <a:pt x="296" y="83"/>
                    <a:pt x="296" y="83"/>
                    <a:pt x="296" y="83"/>
                  </a:cubicBezTo>
                  <a:cubicBezTo>
                    <a:pt x="297" y="81"/>
                    <a:pt x="297" y="81"/>
                    <a:pt x="297" y="81"/>
                  </a:cubicBezTo>
                  <a:cubicBezTo>
                    <a:pt x="298" y="81"/>
                    <a:pt x="298" y="81"/>
                    <a:pt x="298" y="81"/>
                  </a:cubicBezTo>
                  <a:cubicBezTo>
                    <a:pt x="299" y="81"/>
                    <a:pt x="299" y="81"/>
                    <a:pt x="299" y="81"/>
                  </a:cubicBezTo>
                  <a:cubicBezTo>
                    <a:pt x="300" y="80"/>
                    <a:pt x="300" y="80"/>
                    <a:pt x="300" y="80"/>
                  </a:cubicBezTo>
                  <a:cubicBezTo>
                    <a:pt x="302" y="79"/>
                    <a:pt x="302" y="79"/>
                    <a:pt x="302" y="79"/>
                  </a:cubicBezTo>
                  <a:cubicBezTo>
                    <a:pt x="302" y="80"/>
                    <a:pt x="302" y="80"/>
                    <a:pt x="302" y="80"/>
                  </a:cubicBezTo>
                  <a:cubicBezTo>
                    <a:pt x="303" y="80"/>
                    <a:pt x="303" y="80"/>
                    <a:pt x="303" y="80"/>
                  </a:cubicBezTo>
                  <a:cubicBezTo>
                    <a:pt x="308" y="75"/>
                    <a:pt x="308" y="75"/>
                    <a:pt x="308" y="75"/>
                  </a:cubicBezTo>
                  <a:cubicBezTo>
                    <a:pt x="309" y="74"/>
                    <a:pt x="309" y="74"/>
                    <a:pt x="309" y="74"/>
                  </a:cubicBezTo>
                  <a:cubicBezTo>
                    <a:pt x="309" y="72"/>
                    <a:pt x="309" y="72"/>
                    <a:pt x="309" y="72"/>
                  </a:cubicBezTo>
                  <a:cubicBezTo>
                    <a:pt x="310" y="69"/>
                    <a:pt x="310" y="69"/>
                    <a:pt x="310" y="69"/>
                  </a:cubicBezTo>
                  <a:cubicBezTo>
                    <a:pt x="312" y="67"/>
                    <a:pt x="312" y="67"/>
                    <a:pt x="312" y="67"/>
                  </a:cubicBezTo>
                  <a:cubicBezTo>
                    <a:pt x="312" y="65"/>
                    <a:pt x="312" y="65"/>
                    <a:pt x="312" y="65"/>
                  </a:cubicBezTo>
                  <a:cubicBezTo>
                    <a:pt x="312" y="63"/>
                    <a:pt x="312" y="63"/>
                    <a:pt x="312" y="63"/>
                  </a:cubicBezTo>
                  <a:cubicBezTo>
                    <a:pt x="311" y="61"/>
                    <a:pt x="311" y="61"/>
                    <a:pt x="311" y="61"/>
                  </a:cubicBezTo>
                  <a:cubicBezTo>
                    <a:pt x="310" y="61"/>
                    <a:pt x="310" y="61"/>
                    <a:pt x="310" y="61"/>
                  </a:cubicBezTo>
                  <a:cubicBezTo>
                    <a:pt x="308" y="61"/>
                    <a:pt x="308" y="61"/>
                    <a:pt x="308" y="61"/>
                  </a:cubicBezTo>
                  <a:cubicBezTo>
                    <a:pt x="306" y="61"/>
                    <a:pt x="306" y="61"/>
                    <a:pt x="306" y="61"/>
                  </a:cubicBezTo>
                  <a:cubicBezTo>
                    <a:pt x="304" y="60"/>
                    <a:pt x="304" y="60"/>
                    <a:pt x="304" y="60"/>
                  </a:cubicBezTo>
                  <a:cubicBezTo>
                    <a:pt x="302" y="60"/>
                    <a:pt x="302" y="60"/>
                    <a:pt x="302" y="60"/>
                  </a:cubicBezTo>
                  <a:cubicBezTo>
                    <a:pt x="301" y="61"/>
                    <a:pt x="301" y="61"/>
                    <a:pt x="301" y="61"/>
                  </a:cubicBezTo>
                  <a:cubicBezTo>
                    <a:pt x="301" y="62"/>
                    <a:pt x="301" y="62"/>
                    <a:pt x="301" y="62"/>
                  </a:cubicBezTo>
                  <a:cubicBezTo>
                    <a:pt x="301" y="63"/>
                    <a:pt x="301" y="63"/>
                    <a:pt x="301" y="63"/>
                  </a:cubicBezTo>
                  <a:cubicBezTo>
                    <a:pt x="301" y="64"/>
                    <a:pt x="301" y="64"/>
                    <a:pt x="301" y="64"/>
                  </a:cubicBezTo>
                  <a:cubicBezTo>
                    <a:pt x="301" y="67"/>
                    <a:pt x="301" y="67"/>
                    <a:pt x="301" y="67"/>
                  </a:cubicBezTo>
                  <a:cubicBezTo>
                    <a:pt x="300" y="69"/>
                    <a:pt x="300" y="69"/>
                    <a:pt x="300" y="69"/>
                  </a:cubicBezTo>
                  <a:cubicBezTo>
                    <a:pt x="299" y="71"/>
                    <a:pt x="299" y="71"/>
                    <a:pt x="299" y="71"/>
                  </a:cubicBezTo>
                  <a:cubicBezTo>
                    <a:pt x="298" y="70"/>
                    <a:pt x="298" y="70"/>
                    <a:pt x="298" y="70"/>
                  </a:cubicBezTo>
                  <a:cubicBezTo>
                    <a:pt x="297" y="70"/>
                    <a:pt x="297" y="70"/>
                    <a:pt x="297" y="70"/>
                  </a:cubicBezTo>
                  <a:cubicBezTo>
                    <a:pt x="296" y="70"/>
                    <a:pt x="296" y="70"/>
                    <a:pt x="296" y="70"/>
                  </a:cubicBezTo>
                  <a:cubicBezTo>
                    <a:pt x="296" y="71"/>
                    <a:pt x="296" y="71"/>
                    <a:pt x="296" y="71"/>
                  </a:cubicBezTo>
                  <a:cubicBezTo>
                    <a:pt x="295" y="71"/>
                    <a:pt x="295" y="71"/>
                    <a:pt x="295" y="71"/>
                  </a:cubicBezTo>
                  <a:cubicBezTo>
                    <a:pt x="294" y="70"/>
                    <a:pt x="294" y="70"/>
                    <a:pt x="294" y="70"/>
                  </a:cubicBezTo>
                  <a:cubicBezTo>
                    <a:pt x="293" y="70"/>
                    <a:pt x="293" y="70"/>
                    <a:pt x="293" y="70"/>
                  </a:cubicBezTo>
                  <a:cubicBezTo>
                    <a:pt x="293" y="70"/>
                    <a:pt x="290" y="69"/>
                    <a:pt x="290" y="69"/>
                  </a:cubicBezTo>
                  <a:cubicBezTo>
                    <a:pt x="290" y="69"/>
                    <a:pt x="287" y="69"/>
                    <a:pt x="287" y="69"/>
                  </a:cubicBezTo>
                  <a:cubicBezTo>
                    <a:pt x="285" y="70"/>
                    <a:pt x="285" y="70"/>
                    <a:pt x="285" y="70"/>
                  </a:cubicBezTo>
                  <a:cubicBezTo>
                    <a:pt x="283" y="71"/>
                    <a:pt x="283" y="71"/>
                    <a:pt x="283" y="71"/>
                  </a:cubicBezTo>
                  <a:cubicBezTo>
                    <a:pt x="281" y="71"/>
                    <a:pt x="281" y="71"/>
                    <a:pt x="281" y="71"/>
                  </a:cubicBezTo>
                  <a:cubicBezTo>
                    <a:pt x="280" y="71"/>
                    <a:pt x="280" y="71"/>
                    <a:pt x="280" y="71"/>
                  </a:cubicBezTo>
                  <a:cubicBezTo>
                    <a:pt x="280" y="70"/>
                    <a:pt x="280" y="70"/>
                    <a:pt x="280" y="70"/>
                  </a:cubicBezTo>
                  <a:cubicBezTo>
                    <a:pt x="281" y="69"/>
                    <a:pt x="281" y="69"/>
                    <a:pt x="281" y="69"/>
                  </a:cubicBezTo>
                  <a:cubicBezTo>
                    <a:pt x="280" y="68"/>
                    <a:pt x="280" y="68"/>
                    <a:pt x="280" y="68"/>
                  </a:cubicBezTo>
                  <a:cubicBezTo>
                    <a:pt x="281" y="67"/>
                    <a:pt x="281" y="67"/>
                    <a:pt x="281" y="67"/>
                  </a:cubicBezTo>
                  <a:cubicBezTo>
                    <a:pt x="281" y="67"/>
                    <a:pt x="281" y="67"/>
                    <a:pt x="281" y="67"/>
                  </a:cubicBezTo>
                  <a:cubicBezTo>
                    <a:pt x="282" y="67"/>
                    <a:pt x="282" y="67"/>
                    <a:pt x="282" y="67"/>
                  </a:cubicBezTo>
                  <a:cubicBezTo>
                    <a:pt x="283" y="67"/>
                    <a:pt x="283" y="67"/>
                    <a:pt x="283" y="67"/>
                  </a:cubicBezTo>
                  <a:cubicBezTo>
                    <a:pt x="285" y="66"/>
                    <a:pt x="285" y="66"/>
                    <a:pt x="285" y="66"/>
                  </a:cubicBezTo>
                  <a:cubicBezTo>
                    <a:pt x="289" y="65"/>
                    <a:pt x="289" y="65"/>
                    <a:pt x="289" y="65"/>
                  </a:cubicBezTo>
                  <a:cubicBezTo>
                    <a:pt x="290" y="65"/>
                    <a:pt x="290" y="65"/>
                    <a:pt x="290" y="65"/>
                  </a:cubicBezTo>
                  <a:cubicBezTo>
                    <a:pt x="291" y="63"/>
                    <a:pt x="291" y="63"/>
                    <a:pt x="291" y="63"/>
                  </a:cubicBezTo>
                  <a:cubicBezTo>
                    <a:pt x="291" y="62"/>
                    <a:pt x="291" y="62"/>
                    <a:pt x="291" y="62"/>
                  </a:cubicBezTo>
                  <a:cubicBezTo>
                    <a:pt x="292" y="61"/>
                    <a:pt x="292" y="61"/>
                    <a:pt x="292" y="61"/>
                  </a:cubicBezTo>
                  <a:cubicBezTo>
                    <a:pt x="292" y="60"/>
                    <a:pt x="292" y="60"/>
                    <a:pt x="292" y="60"/>
                  </a:cubicBezTo>
                  <a:cubicBezTo>
                    <a:pt x="292" y="60"/>
                    <a:pt x="292" y="60"/>
                    <a:pt x="292" y="60"/>
                  </a:cubicBezTo>
                  <a:cubicBezTo>
                    <a:pt x="291" y="59"/>
                    <a:pt x="291" y="59"/>
                    <a:pt x="291" y="59"/>
                  </a:cubicBezTo>
                  <a:cubicBezTo>
                    <a:pt x="290" y="59"/>
                    <a:pt x="290" y="59"/>
                    <a:pt x="290" y="59"/>
                  </a:cubicBezTo>
                  <a:cubicBezTo>
                    <a:pt x="287" y="59"/>
                    <a:pt x="287" y="59"/>
                    <a:pt x="287" y="59"/>
                  </a:cubicBezTo>
                  <a:cubicBezTo>
                    <a:pt x="284" y="58"/>
                    <a:pt x="284" y="58"/>
                    <a:pt x="284" y="58"/>
                  </a:cubicBezTo>
                  <a:cubicBezTo>
                    <a:pt x="283" y="57"/>
                    <a:pt x="283" y="57"/>
                    <a:pt x="283" y="57"/>
                  </a:cubicBezTo>
                  <a:cubicBezTo>
                    <a:pt x="281" y="57"/>
                    <a:pt x="281" y="57"/>
                    <a:pt x="281" y="57"/>
                  </a:cubicBezTo>
                  <a:cubicBezTo>
                    <a:pt x="277" y="57"/>
                    <a:pt x="277" y="57"/>
                    <a:pt x="277" y="57"/>
                  </a:cubicBezTo>
                  <a:cubicBezTo>
                    <a:pt x="276" y="57"/>
                    <a:pt x="276" y="57"/>
                    <a:pt x="276" y="57"/>
                  </a:cubicBezTo>
                  <a:cubicBezTo>
                    <a:pt x="274" y="56"/>
                    <a:pt x="274" y="56"/>
                    <a:pt x="274" y="56"/>
                  </a:cubicBezTo>
                  <a:cubicBezTo>
                    <a:pt x="272" y="56"/>
                    <a:pt x="272" y="56"/>
                    <a:pt x="272" y="56"/>
                  </a:cubicBezTo>
                  <a:cubicBezTo>
                    <a:pt x="270" y="57"/>
                    <a:pt x="270" y="57"/>
                    <a:pt x="270" y="57"/>
                  </a:cubicBezTo>
                  <a:cubicBezTo>
                    <a:pt x="269" y="56"/>
                    <a:pt x="269" y="56"/>
                    <a:pt x="269" y="56"/>
                  </a:cubicBezTo>
                  <a:cubicBezTo>
                    <a:pt x="267" y="56"/>
                    <a:pt x="267" y="56"/>
                    <a:pt x="267" y="56"/>
                  </a:cubicBezTo>
                  <a:cubicBezTo>
                    <a:pt x="266" y="56"/>
                    <a:pt x="266" y="56"/>
                    <a:pt x="266" y="56"/>
                  </a:cubicBezTo>
                  <a:cubicBezTo>
                    <a:pt x="265" y="58"/>
                    <a:pt x="265" y="58"/>
                    <a:pt x="265" y="58"/>
                  </a:cubicBezTo>
                  <a:cubicBezTo>
                    <a:pt x="265" y="59"/>
                    <a:pt x="265" y="59"/>
                    <a:pt x="265" y="59"/>
                  </a:cubicBezTo>
                  <a:cubicBezTo>
                    <a:pt x="264" y="60"/>
                    <a:pt x="264" y="60"/>
                    <a:pt x="264" y="60"/>
                  </a:cubicBezTo>
                  <a:cubicBezTo>
                    <a:pt x="264" y="60"/>
                    <a:pt x="264" y="60"/>
                    <a:pt x="264" y="60"/>
                  </a:cubicBezTo>
                  <a:cubicBezTo>
                    <a:pt x="264" y="59"/>
                    <a:pt x="264" y="59"/>
                    <a:pt x="264" y="59"/>
                  </a:cubicBezTo>
                  <a:cubicBezTo>
                    <a:pt x="264" y="59"/>
                    <a:pt x="264" y="59"/>
                    <a:pt x="264" y="59"/>
                  </a:cubicBezTo>
                  <a:cubicBezTo>
                    <a:pt x="263" y="58"/>
                    <a:pt x="263" y="58"/>
                    <a:pt x="263" y="58"/>
                  </a:cubicBezTo>
                  <a:cubicBezTo>
                    <a:pt x="259" y="60"/>
                    <a:pt x="259" y="60"/>
                    <a:pt x="259" y="60"/>
                  </a:cubicBezTo>
                  <a:cubicBezTo>
                    <a:pt x="257" y="60"/>
                    <a:pt x="257" y="60"/>
                    <a:pt x="257" y="60"/>
                  </a:cubicBezTo>
                  <a:cubicBezTo>
                    <a:pt x="256" y="61"/>
                    <a:pt x="256" y="61"/>
                    <a:pt x="256" y="61"/>
                  </a:cubicBezTo>
                  <a:cubicBezTo>
                    <a:pt x="255" y="62"/>
                    <a:pt x="255" y="62"/>
                    <a:pt x="255" y="62"/>
                  </a:cubicBezTo>
                  <a:cubicBezTo>
                    <a:pt x="254" y="62"/>
                    <a:pt x="254" y="62"/>
                    <a:pt x="254" y="62"/>
                  </a:cubicBezTo>
                  <a:cubicBezTo>
                    <a:pt x="252" y="62"/>
                    <a:pt x="252" y="62"/>
                    <a:pt x="252" y="62"/>
                  </a:cubicBezTo>
                  <a:cubicBezTo>
                    <a:pt x="251" y="63"/>
                    <a:pt x="251" y="63"/>
                    <a:pt x="251" y="63"/>
                  </a:cubicBezTo>
                  <a:cubicBezTo>
                    <a:pt x="250" y="63"/>
                    <a:pt x="250" y="63"/>
                    <a:pt x="250" y="63"/>
                  </a:cubicBezTo>
                  <a:cubicBezTo>
                    <a:pt x="249" y="64"/>
                    <a:pt x="249" y="64"/>
                    <a:pt x="249" y="64"/>
                  </a:cubicBezTo>
                  <a:cubicBezTo>
                    <a:pt x="249" y="65"/>
                    <a:pt x="249" y="65"/>
                    <a:pt x="249" y="65"/>
                  </a:cubicBezTo>
                  <a:cubicBezTo>
                    <a:pt x="248" y="66"/>
                    <a:pt x="248" y="66"/>
                    <a:pt x="248" y="66"/>
                  </a:cubicBezTo>
                  <a:cubicBezTo>
                    <a:pt x="247" y="67"/>
                    <a:pt x="247" y="67"/>
                    <a:pt x="247" y="67"/>
                  </a:cubicBezTo>
                  <a:cubicBezTo>
                    <a:pt x="246" y="65"/>
                    <a:pt x="246" y="65"/>
                    <a:pt x="246" y="65"/>
                  </a:cubicBezTo>
                  <a:cubicBezTo>
                    <a:pt x="246" y="64"/>
                    <a:pt x="246" y="64"/>
                    <a:pt x="246" y="64"/>
                  </a:cubicBezTo>
                  <a:cubicBezTo>
                    <a:pt x="246" y="63"/>
                    <a:pt x="246" y="63"/>
                    <a:pt x="246" y="63"/>
                  </a:cubicBezTo>
                  <a:cubicBezTo>
                    <a:pt x="245" y="62"/>
                    <a:pt x="245" y="62"/>
                    <a:pt x="245" y="62"/>
                  </a:cubicBezTo>
                  <a:cubicBezTo>
                    <a:pt x="245" y="61"/>
                    <a:pt x="245" y="61"/>
                    <a:pt x="245" y="61"/>
                  </a:cubicBezTo>
                  <a:cubicBezTo>
                    <a:pt x="246" y="60"/>
                    <a:pt x="246" y="60"/>
                    <a:pt x="246" y="60"/>
                  </a:cubicBezTo>
                  <a:cubicBezTo>
                    <a:pt x="247" y="60"/>
                    <a:pt x="247" y="60"/>
                    <a:pt x="247" y="60"/>
                  </a:cubicBezTo>
                  <a:cubicBezTo>
                    <a:pt x="249" y="59"/>
                    <a:pt x="249" y="59"/>
                    <a:pt x="249" y="59"/>
                  </a:cubicBezTo>
                  <a:cubicBezTo>
                    <a:pt x="251" y="59"/>
                    <a:pt x="251" y="59"/>
                    <a:pt x="251" y="59"/>
                  </a:cubicBezTo>
                  <a:cubicBezTo>
                    <a:pt x="252" y="58"/>
                    <a:pt x="252" y="58"/>
                    <a:pt x="252" y="58"/>
                  </a:cubicBezTo>
                  <a:cubicBezTo>
                    <a:pt x="252" y="58"/>
                    <a:pt x="252" y="58"/>
                    <a:pt x="252" y="58"/>
                  </a:cubicBezTo>
                  <a:cubicBezTo>
                    <a:pt x="254" y="57"/>
                    <a:pt x="254" y="57"/>
                    <a:pt x="254" y="57"/>
                  </a:cubicBezTo>
                  <a:cubicBezTo>
                    <a:pt x="256" y="57"/>
                    <a:pt x="256" y="57"/>
                    <a:pt x="256" y="57"/>
                  </a:cubicBezTo>
                  <a:cubicBezTo>
                    <a:pt x="258" y="56"/>
                    <a:pt x="258" y="56"/>
                    <a:pt x="258" y="56"/>
                  </a:cubicBezTo>
                  <a:cubicBezTo>
                    <a:pt x="259" y="55"/>
                    <a:pt x="259" y="55"/>
                    <a:pt x="259" y="55"/>
                  </a:cubicBezTo>
                  <a:cubicBezTo>
                    <a:pt x="260" y="55"/>
                    <a:pt x="260" y="55"/>
                    <a:pt x="260" y="55"/>
                  </a:cubicBezTo>
                  <a:cubicBezTo>
                    <a:pt x="261" y="55"/>
                    <a:pt x="261" y="55"/>
                    <a:pt x="261" y="55"/>
                  </a:cubicBezTo>
                  <a:cubicBezTo>
                    <a:pt x="262" y="55"/>
                    <a:pt x="262" y="55"/>
                    <a:pt x="262" y="55"/>
                  </a:cubicBezTo>
                  <a:cubicBezTo>
                    <a:pt x="263" y="54"/>
                    <a:pt x="263" y="54"/>
                    <a:pt x="263" y="54"/>
                  </a:cubicBezTo>
                  <a:cubicBezTo>
                    <a:pt x="262" y="53"/>
                    <a:pt x="262" y="53"/>
                    <a:pt x="262" y="53"/>
                  </a:cubicBezTo>
                  <a:cubicBezTo>
                    <a:pt x="261" y="52"/>
                    <a:pt x="261" y="52"/>
                    <a:pt x="261" y="52"/>
                  </a:cubicBezTo>
                  <a:cubicBezTo>
                    <a:pt x="260" y="52"/>
                    <a:pt x="260" y="52"/>
                    <a:pt x="260" y="52"/>
                  </a:cubicBezTo>
                  <a:cubicBezTo>
                    <a:pt x="259" y="52"/>
                    <a:pt x="259" y="52"/>
                    <a:pt x="259" y="52"/>
                  </a:cubicBezTo>
                  <a:cubicBezTo>
                    <a:pt x="259" y="51"/>
                    <a:pt x="259" y="51"/>
                    <a:pt x="259" y="51"/>
                  </a:cubicBezTo>
                  <a:cubicBezTo>
                    <a:pt x="261" y="51"/>
                    <a:pt x="261" y="51"/>
                    <a:pt x="261" y="51"/>
                  </a:cubicBezTo>
                  <a:cubicBezTo>
                    <a:pt x="261" y="52"/>
                    <a:pt x="261" y="52"/>
                    <a:pt x="261" y="52"/>
                  </a:cubicBezTo>
                  <a:cubicBezTo>
                    <a:pt x="262" y="52"/>
                    <a:pt x="262" y="52"/>
                    <a:pt x="262" y="52"/>
                  </a:cubicBezTo>
                  <a:cubicBezTo>
                    <a:pt x="263" y="52"/>
                    <a:pt x="263" y="52"/>
                    <a:pt x="263" y="52"/>
                  </a:cubicBezTo>
                  <a:cubicBezTo>
                    <a:pt x="263" y="54"/>
                    <a:pt x="263" y="54"/>
                    <a:pt x="263" y="54"/>
                  </a:cubicBezTo>
                  <a:cubicBezTo>
                    <a:pt x="264" y="54"/>
                    <a:pt x="264" y="54"/>
                    <a:pt x="264" y="54"/>
                  </a:cubicBezTo>
                  <a:cubicBezTo>
                    <a:pt x="264" y="53"/>
                    <a:pt x="264" y="53"/>
                    <a:pt x="264" y="53"/>
                  </a:cubicBezTo>
                  <a:cubicBezTo>
                    <a:pt x="266" y="52"/>
                    <a:pt x="266" y="52"/>
                    <a:pt x="266" y="52"/>
                  </a:cubicBezTo>
                  <a:cubicBezTo>
                    <a:pt x="268" y="53"/>
                    <a:pt x="268" y="53"/>
                    <a:pt x="268" y="53"/>
                  </a:cubicBezTo>
                  <a:cubicBezTo>
                    <a:pt x="269" y="52"/>
                    <a:pt x="269" y="52"/>
                    <a:pt x="269" y="52"/>
                  </a:cubicBezTo>
                  <a:cubicBezTo>
                    <a:pt x="270" y="51"/>
                    <a:pt x="270" y="51"/>
                    <a:pt x="270" y="51"/>
                  </a:cubicBezTo>
                  <a:cubicBezTo>
                    <a:pt x="271" y="51"/>
                    <a:pt x="271" y="51"/>
                    <a:pt x="271" y="51"/>
                  </a:cubicBezTo>
                  <a:cubicBezTo>
                    <a:pt x="273" y="51"/>
                    <a:pt x="273" y="51"/>
                    <a:pt x="273" y="51"/>
                  </a:cubicBezTo>
                  <a:cubicBezTo>
                    <a:pt x="274" y="52"/>
                    <a:pt x="274" y="52"/>
                    <a:pt x="274" y="52"/>
                  </a:cubicBezTo>
                  <a:cubicBezTo>
                    <a:pt x="276" y="51"/>
                    <a:pt x="276" y="51"/>
                    <a:pt x="276" y="51"/>
                  </a:cubicBezTo>
                  <a:cubicBezTo>
                    <a:pt x="277" y="51"/>
                    <a:pt x="277" y="51"/>
                    <a:pt x="277" y="51"/>
                  </a:cubicBezTo>
                  <a:cubicBezTo>
                    <a:pt x="278" y="52"/>
                    <a:pt x="278" y="52"/>
                    <a:pt x="278" y="52"/>
                  </a:cubicBezTo>
                  <a:cubicBezTo>
                    <a:pt x="280" y="52"/>
                    <a:pt x="280" y="52"/>
                    <a:pt x="280" y="52"/>
                  </a:cubicBezTo>
                  <a:cubicBezTo>
                    <a:pt x="281" y="52"/>
                    <a:pt x="281" y="52"/>
                    <a:pt x="281" y="52"/>
                  </a:cubicBezTo>
                  <a:cubicBezTo>
                    <a:pt x="282" y="52"/>
                    <a:pt x="282" y="52"/>
                    <a:pt x="282" y="52"/>
                  </a:cubicBezTo>
                  <a:cubicBezTo>
                    <a:pt x="284" y="54"/>
                    <a:pt x="284" y="54"/>
                    <a:pt x="284" y="54"/>
                  </a:cubicBezTo>
                  <a:cubicBezTo>
                    <a:pt x="285" y="54"/>
                    <a:pt x="285" y="54"/>
                    <a:pt x="285" y="54"/>
                  </a:cubicBezTo>
                  <a:cubicBezTo>
                    <a:pt x="286" y="54"/>
                    <a:pt x="286" y="54"/>
                    <a:pt x="286" y="54"/>
                  </a:cubicBezTo>
                  <a:cubicBezTo>
                    <a:pt x="287" y="53"/>
                    <a:pt x="287" y="53"/>
                    <a:pt x="287" y="53"/>
                  </a:cubicBezTo>
                  <a:cubicBezTo>
                    <a:pt x="288" y="53"/>
                    <a:pt x="288" y="53"/>
                    <a:pt x="288" y="53"/>
                  </a:cubicBezTo>
                  <a:cubicBezTo>
                    <a:pt x="290" y="54"/>
                    <a:pt x="290" y="54"/>
                    <a:pt x="290" y="54"/>
                  </a:cubicBezTo>
                  <a:cubicBezTo>
                    <a:pt x="291" y="54"/>
                    <a:pt x="291" y="54"/>
                    <a:pt x="291" y="54"/>
                  </a:cubicBezTo>
                  <a:cubicBezTo>
                    <a:pt x="292" y="54"/>
                    <a:pt x="292" y="54"/>
                    <a:pt x="292" y="54"/>
                  </a:cubicBezTo>
                  <a:cubicBezTo>
                    <a:pt x="293" y="55"/>
                    <a:pt x="293" y="55"/>
                    <a:pt x="293" y="55"/>
                  </a:cubicBezTo>
                  <a:cubicBezTo>
                    <a:pt x="295" y="54"/>
                    <a:pt x="295" y="54"/>
                    <a:pt x="295" y="54"/>
                  </a:cubicBezTo>
                  <a:cubicBezTo>
                    <a:pt x="296" y="53"/>
                    <a:pt x="296" y="53"/>
                    <a:pt x="296" y="53"/>
                  </a:cubicBezTo>
                  <a:cubicBezTo>
                    <a:pt x="298" y="53"/>
                    <a:pt x="298" y="53"/>
                    <a:pt x="298" y="53"/>
                  </a:cubicBezTo>
                  <a:cubicBezTo>
                    <a:pt x="299" y="53"/>
                    <a:pt x="299" y="53"/>
                    <a:pt x="299" y="53"/>
                  </a:cubicBezTo>
                  <a:cubicBezTo>
                    <a:pt x="300" y="53"/>
                    <a:pt x="300" y="53"/>
                    <a:pt x="300" y="53"/>
                  </a:cubicBezTo>
                  <a:cubicBezTo>
                    <a:pt x="301" y="53"/>
                    <a:pt x="301" y="53"/>
                    <a:pt x="301" y="53"/>
                  </a:cubicBezTo>
                  <a:cubicBezTo>
                    <a:pt x="303" y="53"/>
                    <a:pt x="303" y="53"/>
                    <a:pt x="303" y="53"/>
                  </a:cubicBezTo>
                  <a:cubicBezTo>
                    <a:pt x="304" y="53"/>
                    <a:pt x="304" y="53"/>
                    <a:pt x="304" y="53"/>
                  </a:cubicBezTo>
                  <a:cubicBezTo>
                    <a:pt x="304" y="53"/>
                    <a:pt x="304" y="53"/>
                    <a:pt x="304" y="53"/>
                  </a:cubicBezTo>
                  <a:cubicBezTo>
                    <a:pt x="303" y="52"/>
                    <a:pt x="303" y="52"/>
                    <a:pt x="303" y="52"/>
                  </a:cubicBezTo>
                  <a:cubicBezTo>
                    <a:pt x="303" y="51"/>
                    <a:pt x="303" y="51"/>
                    <a:pt x="303" y="51"/>
                  </a:cubicBezTo>
                  <a:cubicBezTo>
                    <a:pt x="304" y="51"/>
                    <a:pt x="304" y="51"/>
                    <a:pt x="304" y="51"/>
                  </a:cubicBezTo>
                  <a:cubicBezTo>
                    <a:pt x="305" y="52"/>
                    <a:pt x="305" y="52"/>
                    <a:pt x="305" y="52"/>
                  </a:cubicBezTo>
                  <a:cubicBezTo>
                    <a:pt x="306" y="52"/>
                    <a:pt x="306" y="52"/>
                    <a:pt x="306" y="52"/>
                  </a:cubicBezTo>
                  <a:cubicBezTo>
                    <a:pt x="307" y="52"/>
                    <a:pt x="307" y="52"/>
                    <a:pt x="307" y="52"/>
                  </a:cubicBezTo>
                  <a:cubicBezTo>
                    <a:pt x="307" y="52"/>
                    <a:pt x="307" y="52"/>
                    <a:pt x="307" y="52"/>
                  </a:cubicBezTo>
                  <a:cubicBezTo>
                    <a:pt x="310" y="52"/>
                    <a:pt x="310" y="52"/>
                    <a:pt x="310" y="52"/>
                  </a:cubicBezTo>
                  <a:cubicBezTo>
                    <a:pt x="313" y="51"/>
                    <a:pt x="313" y="51"/>
                    <a:pt x="313" y="51"/>
                  </a:cubicBezTo>
                  <a:cubicBezTo>
                    <a:pt x="314" y="50"/>
                    <a:pt x="314" y="50"/>
                    <a:pt x="314" y="50"/>
                  </a:cubicBezTo>
                  <a:cubicBezTo>
                    <a:pt x="315" y="49"/>
                    <a:pt x="315" y="49"/>
                    <a:pt x="315" y="49"/>
                  </a:cubicBezTo>
                  <a:cubicBezTo>
                    <a:pt x="315" y="48"/>
                    <a:pt x="315" y="48"/>
                    <a:pt x="315" y="48"/>
                  </a:cubicBezTo>
                  <a:cubicBezTo>
                    <a:pt x="315" y="48"/>
                    <a:pt x="315" y="48"/>
                    <a:pt x="315" y="48"/>
                  </a:cubicBezTo>
                  <a:cubicBezTo>
                    <a:pt x="316" y="48"/>
                    <a:pt x="316" y="48"/>
                    <a:pt x="316" y="48"/>
                  </a:cubicBezTo>
                  <a:cubicBezTo>
                    <a:pt x="317" y="48"/>
                    <a:pt x="317" y="48"/>
                    <a:pt x="317" y="48"/>
                  </a:cubicBezTo>
                  <a:cubicBezTo>
                    <a:pt x="319" y="47"/>
                    <a:pt x="319" y="47"/>
                    <a:pt x="319" y="47"/>
                  </a:cubicBezTo>
                  <a:cubicBezTo>
                    <a:pt x="320" y="46"/>
                    <a:pt x="320" y="46"/>
                    <a:pt x="320" y="46"/>
                  </a:cubicBezTo>
                  <a:cubicBezTo>
                    <a:pt x="320" y="45"/>
                    <a:pt x="320" y="45"/>
                    <a:pt x="320" y="45"/>
                  </a:cubicBezTo>
                  <a:cubicBezTo>
                    <a:pt x="320" y="44"/>
                    <a:pt x="320" y="44"/>
                    <a:pt x="320" y="44"/>
                  </a:cubicBezTo>
                  <a:cubicBezTo>
                    <a:pt x="321" y="44"/>
                    <a:pt x="321" y="44"/>
                    <a:pt x="321" y="44"/>
                  </a:cubicBezTo>
                  <a:cubicBezTo>
                    <a:pt x="321" y="42"/>
                    <a:pt x="321" y="42"/>
                    <a:pt x="321" y="42"/>
                  </a:cubicBezTo>
                  <a:cubicBezTo>
                    <a:pt x="320" y="41"/>
                    <a:pt x="320" y="41"/>
                    <a:pt x="320" y="41"/>
                  </a:cubicBezTo>
                  <a:cubicBezTo>
                    <a:pt x="319" y="40"/>
                    <a:pt x="319" y="40"/>
                    <a:pt x="319" y="40"/>
                  </a:cubicBezTo>
                  <a:cubicBezTo>
                    <a:pt x="317" y="39"/>
                    <a:pt x="317" y="39"/>
                    <a:pt x="317" y="39"/>
                  </a:cubicBezTo>
                  <a:cubicBezTo>
                    <a:pt x="315" y="38"/>
                    <a:pt x="315" y="38"/>
                    <a:pt x="315" y="38"/>
                  </a:cubicBezTo>
                  <a:cubicBezTo>
                    <a:pt x="315" y="37"/>
                    <a:pt x="315" y="37"/>
                    <a:pt x="315" y="37"/>
                  </a:cubicBezTo>
                  <a:cubicBezTo>
                    <a:pt x="314" y="36"/>
                    <a:pt x="314" y="36"/>
                    <a:pt x="314" y="36"/>
                  </a:cubicBezTo>
                  <a:cubicBezTo>
                    <a:pt x="312" y="36"/>
                    <a:pt x="312" y="36"/>
                    <a:pt x="312" y="36"/>
                  </a:cubicBezTo>
                  <a:cubicBezTo>
                    <a:pt x="311" y="35"/>
                    <a:pt x="311" y="35"/>
                    <a:pt x="311" y="35"/>
                  </a:cubicBezTo>
                  <a:cubicBezTo>
                    <a:pt x="310" y="34"/>
                    <a:pt x="310" y="34"/>
                    <a:pt x="310" y="34"/>
                  </a:cubicBezTo>
                  <a:cubicBezTo>
                    <a:pt x="309" y="33"/>
                    <a:pt x="309" y="33"/>
                    <a:pt x="309" y="33"/>
                  </a:cubicBezTo>
                  <a:cubicBezTo>
                    <a:pt x="309" y="34"/>
                    <a:pt x="309" y="34"/>
                    <a:pt x="309" y="34"/>
                  </a:cubicBezTo>
                  <a:cubicBezTo>
                    <a:pt x="308" y="34"/>
                    <a:pt x="308" y="34"/>
                    <a:pt x="308" y="34"/>
                  </a:cubicBezTo>
                  <a:cubicBezTo>
                    <a:pt x="307" y="34"/>
                    <a:pt x="307" y="34"/>
                    <a:pt x="307" y="34"/>
                  </a:cubicBezTo>
                  <a:cubicBezTo>
                    <a:pt x="307" y="33"/>
                    <a:pt x="307" y="33"/>
                    <a:pt x="307" y="33"/>
                  </a:cubicBezTo>
                  <a:cubicBezTo>
                    <a:pt x="306" y="32"/>
                    <a:pt x="306" y="32"/>
                    <a:pt x="306" y="32"/>
                  </a:cubicBezTo>
                  <a:cubicBezTo>
                    <a:pt x="302" y="32"/>
                    <a:pt x="302" y="32"/>
                    <a:pt x="302" y="32"/>
                  </a:cubicBezTo>
                  <a:cubicBezTo>
                    <a:pt x="301" y="32"/>
                    <a:pt x="301" y="32"/>
                    <a:pt x="301" y="32"/>
                  </a:cubicBezTo>
                  <a:cubicBezTo>
                    <a:pt x="301" y="33"/>
                    <a:pt x="301" y="33"/>
                    <a:pt x="301" y="33"/>
                  </a:cubicBezTo>
                  <a:cubicBezTo>
                    <a:pt x="301" y="34"/>
                    <a:pt x="301" y="34"/>
                    <a:pt x="301" y="34"/>
                  </a:cubicBezTo>
                  <a:cubicBezTo>
                    <a:pt x="300" y="33"/>
                    <a:pt x="300" y="33"/>
                    <a:pt x="300" y="33"/>
                  </a:cubicBezTo>
                  <a:cubicBezTo>
                    <a:pt x="299" y="33"/>
                    <a:pt x="299" y="33"/>
                    <a:pt x="299" y="33"/>
                  </a:cubicBezTo>
                  <a:cubicBezTo>
                    <a:pt x="297" y="34"/>
                    <a:pt x="297" y="34"/>
                    <a:pt x="297" y="34"/>
                  </a:cubicBezTo>
                  <a:cubicBezTo>
                    <a:pt x="296" y="35"/>
                    <a:pt x="296" y="35"/>
                    <a:pt x="296" y="35"/>
                  </a:cubicBezTo>
                  <a:cubicBezTo>
                    <a:pt x="294" y="34"/>
                    <a:pt x="294" y="34"/>
                    <a:pt x="294" y="34"/>
                  </a:cubicBezTo>
                  <a:cubicBezTo>
                    <a:pt x="292" y="34"/>
                    <a:pt x="292" y="34"/>
                    <a:pt x="292" y="34"/>
                  </a:cubicBezTo>
                  <a:cubicBezTo>
                    <a:pt x="291" y="33"/>
                    <a:pt x="291" y="33"/>
                    <a:pt x="291" y="33"/>
                  </a:cubicBezTo>
                  <a:cubicBezTo>
                    <a:pt x="290" y="32"/>
                    <a:pt x="290" y="32"/>
                    <a:pt x="290" y="32"/>
                  </a:cubicBezTo>
                  <a:cubicBezTo>
                    <a:pt x="290" y="31"/>
                    <a:pt x="290" y="31"/>
                    <a:pt x="290" y="31"/>
                  </a:cubicBezTo>
                  <a:cubicBezTo>
                    <a:pt x="291" y="31"/>
                    <a:pt x="291" y="31"/>
                    <a:pt x="291" y="31"/>
                  </a:cubicBezTo>
                  <a:cubicBezTo>
                    <a:pt x="292" y="32"/>
                    <a:pt x="292" y="32"/>
                    <a:pt x="292" y="32"/>
                  </a:cubicBezTo>
                  <a:cubicBezTo>
                    <a:pt x="294" y="33"/>
                    <a:pt x="294" y="33"/>
                    <a:pt x="294" y="33"/>
                  </a:cubicBezTo>
                  <a:cubicBezTo>
                    <a:pt x="294" y="32"/>
                    <a:pt x="294" y="32"/>
                    <a:pt x="294" y="32"/>
                  </a:cubicBezTo>
                  <a:cubicBezTo>
                    <a:pt x="294" y="32"/>
                    <a:pt x="294" y="32"/>
                    <a:pt x="294" y="32"/>
                  </a:cubicBezTo>
                  <a:cubicBezTo>
                    <a:pt x="292" y="30"/>
                    <a:pt x="292" y="30"/>
                    <a:pt x="292" y="30"/>
                  </a:cubicBezTo>
                  <a:cubicBezTo>
                    <a:pt x="292" y="29"/>
                    <a:pt x="292" y="29"/>
                    <a:pt x="292" y="29"/>
                  </a:cubicBezTo>
                  <a:cubicBezTo>
                    <a:pt x="293" y="29"/>
                    <a:pt x="293" y="29"/>
                    <a:pt x="293" y="29"/>
                  </a:cubicBezTo>
                  <a:cubicBezTo>
                    <a:pt x="294" y="30"/>
                    <a:pt x="294" y="30"/>
                    <a:pt x="294" y="30"/>
                  </a:cubicBezTo>
                  <a:cubicBezTo>
                    <a:pt x="295" y="31"/>
                    <a:pt x="295" y="31"/>
                    <a:pt x="295" y="31"/>
                  </a:cubicBezTo>
                  <a:cubicBezTo>
                    <a:pt x="296" y="31"/>
                    <a:pt x="296" y="31"/>
                    <a:pt x="296" y="31"/>
                  </a:cubicBezTo>
                  <a:cubicBezTo>
                    <a:pt x="299" y="30"/>
                    <a:pt x="299" y="30"/>
                    <a:pt x="299" y="30"/>
                  </a:cubicBezTo>
                  <a:cubicBezTo>
                    <a:pt x="301" y="28"/>
                    <a:pt x="301" y="28"/>
                    <a:pt x="301" y="28"/>
                  </a:cubicBezTo>
                  <a:cubicBezTo>
                    <a:pt x="301" y="27"/>
                    <a:pt x="301" y="27"/>
                    <a:pt x="301" y="27"/>
                  </a:cubicBezTo>
                  <a:cubicBezTo>
                    <a:pt x="301" y="26"/>
                    <a:pt x="301" y="26"/>
                    <a:pt x="301" y="26"/>
                  </a:cubicBezTo>
                  <a:cubicBezTo>
                    <a:pt x="300" y="26"/>
                    <a:pt x="300" y="26"/>
                    <a:pt x="300" y="26"/>
                  </a:cubicBezTo>
                  <a:cubicBezTo>
                    <a:pt x="300" y="25"/>
                    <a:pt x="300" y="25"/>
                    <a:pt x="300" y="25"/>
                  </a:cubicBezTo>
                  <a:cubicBezTo>
                    <a:pt x="301" y="24"/>
                    <a:pt x="301" y="24"/>
                    <a:pt x="301" y="24"/>
                  </a:cubicBezTo>
                  <a:cubicBezTo>
                    <a:pt x="301" y="24"/>
                    <a:pt x="301" y="24"/>
                    <a:pt x="301" y="24"/>
                  </a:cubicBezTo>
                  <a:cubicBezTo>
                    <a:pt x="299" y="23"/>
                    <a:pt x="299" y="23"/>
                    <a:pt x="299" y="23"/>
                  </a:cubicBezTo>
                  <a:cubicBezTo>
                    <a:pt x="298" y="21"/>
                    <a:pt x="298" y="21"/>
                    <a:pt x="298" y="21"/>
                  </a:cubicBezTo>
                  <a:cubicBezTo>
                    <a:pt x="298" y="21"/>
                    <a:pt x="298" y="21"/>
                    <a:pt x="298" y="21"/>
                  </a:cubicBezTo>
                  <a:cubicBezTo>
                    <a:pt x="297" y="21"/>
                    <a:pt x="297" y="21"/>
                    <a:pt x="297" y="21"/>
                  </a:cubicBezTo>
                  <a:cubicBezTo>
                    <a:pt x="295" y="22"/>
                    <a:pt x="295" y="22"/>
                    <a:pt x="295" y="22"/>
                  </a:cubicBezTo>
                  <a:cubicBezTo>
                    <a:pt x="293" y="24"/>
                    <a:pt x="293" y="24"/>
                    <a:pt x="293" y="24"/>
                  </a:cubicBezTo>
                  <a:cubicBezTo>
                    <a:pt x="292" y="23"/>
                    <a:pt x="292" y="23"/>
                    <a:pt x="292" y="23"/>
                  </a:cubicBezTo>
                  <a:cubicBezTo>
                    <a:pt x="291" y="23"/>
                    <a:pt x="291" y="23"/>
                    <a:pt x="291" y="23"/>
                  </a:cubicBezTo>
                  <a:cubicBezTo>
                    <a:pt x="289" y="25"/>
                    <a:pt x="289" y="25"/>
                    <a:pt x="289" y="25"/>
                  </a:cubicBezTo>
                  <a:cubicBezTo>
                    <a:pt x="288" y="25"/>
                    <a:pt x="288" y="25"/>
                    <a:pt x="288" y="25"/>
                  </a:cubicBezTo>
                  <a:cubicBezTo>
                    <a:pt x="288" y="24"/>
                    <a:pt x="288" y="24"/>
                    <a:pt x="288" y="24"/>
                  </a:cubicBezTo>
                  <a:cubicBezTo>
                    <a:pt x="287" y="24"/>
                    <a:pt x="287" y="24"/>
                    <a:pt x="287" y="24"/>
                  </a:cubicBezTo>
                  <a:cubicBezTo>
                    <a:pt x="286" y="24"/>
                    <a:pt x="286" y="24"/>
                    <a:pt x="286" y="24"/>
                  </a:cubicBezTo>
                  <a:cubicBezTo>
                    <a:pt x="285" y="24"/>
                    <a:pt x="285" y="24"/>
                    <a:pt x="285" y="24"/>
                  </a:cubicBezTo>
                  <a:cubicBezTo>
                    <a:pt x="284" y="24"/>
                    <a:pt x="284" y="24"/>
                    <a:pt x="284" y="24"/>
                  </a:cubicBezTo>
                  <a:cubicBezTo>
                    <a:pt x="282" y="23"/>
                    <a:pt x="282" y="23"/>
                    <a:pt x="282" y="23"/>
                  </a:cubicBezTo>
                  <a:cubicBezTo>
                    <a:pt x="281" y="23"/>
                    <a:pt x="281" y="23"/>
                    <a:pt x="281" y="23"/>
                  </a:cubicBezTo>
                  <a:cubicBezTo>
                    <a:pt x="280" y="22"/>
                    <a:pt x="280" y="22"/>
                    <a:pt x="280" y="22"/>
                  </a:cubicBezTo>
                  <a:cubicBezTo>
                    <a:pt x="278" y="22"/>
                    <a:pt x="278" y="22"/>
                    <a:pt x="278" y="22"/>
                  </a:cubicBezTo>
                  <a:cubicBezTo>
                    <a:pt x="276" y="21"/>
                    <a:pt x="276" y="21"/>
                    <a:pt x="276" y="21"/>
                  </a:cubicBezTo>
                  <a:cubicBezTo>
                    <a:pt x="274" y="20"/>
                    <a:pt x="274" y="20"/>
                    <a:pt x="274" y="20"/>
                  </a:cubicBezTo>
                  <a:cubicBezTo>
                    <a:pt x="271" y="20"/>
                    <a:pt x="271" y="20"/>
                    <a:pt x="271" y="20"/>
                  </a:cubicBezTo>
                  <a:cubicBezTo>
                    <a:pt x="269" y="21"/>
                    <a:pt x="269" y="21"/>
                    <a:pt x="269" y="21"/>
                  </a:cubicBezTo>
                  <a:cubicBezTo>
                    <a:pt x="267" y="22"/>
                    <a:pt x="267" y="22"/>
                    <a:pt x="267" y="22"/>
                  </a:cubicBezTo>
                  <a:cubicBezTo>
                    <a:pt x="265" y="22"/>
                    <a:pt x="265" y="22"/>
                    <a:pt x="265" y="22"/>
                  </a:cubicBezTo>
                  <a:cubicBezTo>
                    <a:pt x="263" y="22"/>
                    <a:pt x="263" y="22"/>
                    <a:pt x="263" y="22"/>
                  </a:cubicBezTo>
                  <a:cubicBezTo>
                    <a:pt x="262" y="22"/>
                    <a:pt x="262" y="22"/>
                    <a:pt x="262" y="22"/>
                  </a:cubicBezTo>
                  <a:cubicBezTo>
                    <a:pt x="260" y="22"/>
                    <a:pt x="260" y="22"/>
                    <a:pt x="260" y="22"/>
                  </a:cubicBezTo>
                  <a:cubicBezTo>
                    <a:pt x="259" y="23"/>
                    <a:pt x="259" y="23"/>
                    <a:pt x="259" y="23"/>
                  </a:cubicBezTo>
                  <a:cubicBezTo>
                    <a:pt x="260" y="25"/>
                    <a:pt x="260" y="25"/>
                    <a:pt x="260" y="25"/>
                  </a:cubicBezTo>
                  <a:cubicBezTo>
                    <a:pt x="260" y="26"/>
                    <a:pt x="260" y="26"/>
                    <a:pt x="260" y="26"/>
                  </a:cubicBezTo>
                  <a:cubicBezTo>
                    <a:pt x="259" y="26"/>
                    <a:pt x="259" y="26"/>
                    <a:pt x="259" y="26"/>
                  </a:cubicBezTo>
                  <a:cubicBezTo>
                    <a:pt x="258" y="25"/>
                    <a:pt x="258" y="25"/>
                    <a:pt x="258" y="25"/>
                  </a:cubicBezTo>
                  <a:cubicBezTo>
                    <a:pt x="257" y="23"/>
                    <a:pt x="257" y="23"/>
                    <a:pt x="257" y="23"/>
                  </a:cubicBezTo>
                  <a:cubicBezTo>
                    <a:pt x="257" y="22"/>
                    <a:pt x="257" y="22"/>
                    <a:pt x="257" y="22"/>
                  </a:cubicBezTo>
                  <a:cubicBezTo>
                    <a:pt x="256" y="22"/>
                    <a:pt x="256" y="22"/>
                    <a:pt x="256" y="22"/>
                  </a:cubicBezTo>
                  <a:cubicBezTo>
                    <a:pt x="255" y="22"/>
                    <a:pt x="255" y="22"/>
                    <a:pt x="255" y="22"/>
                  </a:cubicBezTo>
                  <a:cubicBezTo>
                    <a:pt x="253" y="23"/>
                    <a:pt x="253" y="23"/>
                    <a:pt x="253" y="23"/>
                  </a:cubicBezTo>
                  <a:cubicBezTo>
                    <a:pt x="251" y="23"/>
                    <a:pt x="251" y="23"/>
                    <a:pt x="251" y="23"/>
                  </a:cubicBezTo>
                  <a:cubicBezTo>
                    <a:pt x="250" y="23"/>
                    <a:pt x="250" y="23"/>
                    <a:pt x="250" y="23"/>
                  </a:cubicBezTo>
                  <a:cubicBezTo>
                    <a:pt x="250" y="23"/>
                    <a:pt x="249" y="23"/>
                    <a:pt x="248" y="24"/>
                  </a:cubicBezTo>
                  <a:cubicBezTo>
                    <a:pt x="248" y="24"/>
                    <a:pt x="247" y="25"/>
                    <a:pt x="247" y="25"/>
                  </a:cubicBezTo>
                  <a:cubicBezTo>
                    <a:pt x="247" y="28"/>
                    <a:pt x="247" y="28"/>
                    <a:pt x="247" y="28"/>
                  </a:cubicBezTo>
                  <a:cubicBezTo>
                    <a:pt x="246" y="29"/>
                    <a:pt x="246" y="29"/>
                    <a:pt x="246" y="29"/>
                  </a:cubicBezTo>
                  <a:cubicBezTo>
                    <a:pt x="245" y="29"/>
                    <a:pt x="245" y="29"/>
                    <a:pt x="245" y="29"/>
                  </a:cubicBezTo>
                  <a:cubicBezTo>
                    <a:pt x="245" y="28"/>
                    <a:pt x="245" y="28"/>
                    <a:pt x="245" y="28"/>
                  </a:cubicBezTo>
                  <a:cubicBezTo>
                    <a:pt x="246" y="27"/>
                    <a:pt x="246" y="27"/>
                    <a:pt x="246" y="27"/>
                  </a:cubicBezTo>
                  <a:cubicBezTo>
                    <a:pt x="246" y="26"/>
                    <a:pt x="246" y="26"/>
                    <a:pt x="246" y="26"/>
                  </a:cubicBezTo>
                  <a:cubicBezTo>
                    <a:pt x="246" y="25"/>
                    <a:pt x="246" y="25"/>
                    <a:pt x="246" y="25"/>
                  </a:cubicBezTo>
                  <a:cubicBezTo>
                    <a:pt x="245" y="25"/>
                    <a:pt x="245" y="25"/>
                    <a:pt x="245" y="25"/>
                  </a:cubicBezTo>
                  <a:cubicBezTo>
                    <a:pt x="243" y="25"/>
                    <a:pt x="243" y="25"/>
                    <a:pt x="243" y="25"/>
                  </a:cubicBezTo>
                  <a:cubicBezTo>
                    <a:pt x="242" y="26"/>
                    <a:pt x="242" y="26"/>
                    <a:pt x="242" y="26"/>
                  </a:cubicBezTo>
                  <a:cubicBezTo>
                    <a:pt x="242" y="27"/>
                    <a:pt x="242" y="27"/>
                    <a:pt x="242" y="27"/>
                  </a:cubicBezTo>
                  <a:cubicBezTo>
                    <a:pt x="242" y="28"/>
                    <a:pt x="242" y="28"/>
                    <a:pt x="242" y="28"/>
                  </a:cubicBezTo>
                  <a:cubicBezTo>
                    <a:pt x="242" y="29"/>
                    <a:pt x="242" y="29"/>
                    <a:pt x="242" y="29"/>
                  </a:cubicBezTo>
                  <a:cubicBezTo>
                    <a:pt x="241" y="30"/>
                    <a:pt x="241" y="30"/>
                    <a:pt x="241" y="30"/>
                  </a:cubicBezTo>
                  <a:cubicBezTo>
                    <a:pt x="240" y="29"/>
                    <a:pt x="240" y="29"/>
                    <a:pt x="240" y="29"/>
                  </a:cubicBezTo>
                  <a:cubicBezTo>
                    <a:pt x="240" y="28"/>
                    <a:pt x="240" y="28"/>
                    <a:pt x="240" y="28"/>
                  </a:cubicBezTo>
                  <a:cubicBezTo>
                    <a:pt x="241" y="27"/>
                    <a:pt x="241" y="27"/>
                    <a:pt x="241" y="27"/>
                  </a:cubicBezTo>
                  <a:cubicBezTo>
                    <a:pt x="241" y="25"/>
                    <a:pt x="241" y="25"/>
                    <a:pt x="241" y="25"/>
                  </a:cubicBezTo>
                  <a:cubicBezTo>
                    <a:pt x="241" y="23"/>
                    <a:pt x="241" y="23"/>
                    <a:pt x="241" y="23"/>
                  </a:cubicBezTo>
                  <a:cubicBezTo>
                    <a:pt x="244" y="21"/>
                    <a:pt x="244" y="21"/>
                    <a:pt x="244" y="21"/>
                  </a:cubicBezTo>
                  <a:cubicBezTo>
                    <a:pt x="246" y="20"/>
                    <a:pt x="246" y="20"/>
                    <a:pt x="246" y="20"/>
                  </a:cubicBezTo>
                  <a:cubicBezTo>
                    <a:pt x="249" y="20"/>
                    <a:pt x="249" y="20"/>
                    <a:pt x="249" y="20"/>
                  </a:cubicBezTo>
                  <a:cubicBezTo>
                    <a:pt x="250" y="21"/>
                    <a:pt x="250" y="21"/>
                    <a:pt x="250" y="21"/>
                  </a:cubicBezTo>
                  <a:cubicBezTo>
                    <a:pt x="252" y="21"/>
                    <a:pt x="252" y="21"/>
                    <a:pt x="252" y="21"/>
                  </a:cubicBezTo>
                  <a:cubicBezTo>
                    <a:pt x="253" y="20"/>
                    <a:pt x="253" y="20"/>
                    <a:pt x="253" y="20"/>
                  </a:cubicBezTo>
                  <a:cubicBezTo>
                    <a:pt x="254" y="20"/>
                    <a:pt x="254" y="20"/>
                    <a:pt x="254" y="20"/>
                  </a:cubicBezTo>
                  <a:cubicBezTo>
                    <a:pt x="256" y="20"/>
                    <a:pt x="256" y="20"/>
                    <a:pt x="256" y="20"/>
                  </a:cubicBezTo>
                  <a:cubicBezTo>
                    <a:pt x="257" y="20"/>
                    <a:pt x="257" y="20"/>
                    <a:pt x="257" y="20"/>
                  </a:cubicBezTo>
                  <a:cubicBezTo>
                    <a:pt x="258" y="19"/>
                    <a:pt x="258" y="19"/>
                    <a:pt x="258" y="19"/>
                  </a:cubicBezTo>
                  <a:cubicBezTo>
                    <a:pt x="258" y="18"/>
                    <a:pt x="258" y="18"/>
                    <a:pt x="258" y="18"/>
                  </a:cubicBezTo>
                  <a:cubicBezTo>
                    <a:pt x="257" y="18"/>
                    <a:pt x="257" y="18"/>
                    <a:pt x="257" y="18"/>
                  </a:cubicBezTo>
                  <a:cubicBezTo>
                    <a:pt x="256" y="17"/>
                    <a:pt x="256" y="17"/>
                    <a:pt x="256" y="17"/>
                  </a:cubicBezTo>
                  <a:cubicBezTo>
                    <a:pt x="256" y="15"/>
                    <a:pt x="256" y="15"/>
                    <a:pt x="256" y="15"/>
                  </a:cubicBezTo>
                  <a:cubicBezTo>
                    <a:pt x="258" y="14"/>
                    <a:pt x="258" y="14"/>
                    <a:pt x="258" y="14"/>
                  </a:cubicBezTo>
                  <a:cubicBezTo>
                    <a:pt x="259" y="14"/>
                    <a:pt x="259" y="14"/>
                    <a:pt x="259" y="14"/>
                  </a:cubicBezTo>
                  <a:cubicBezTo>
                    <a:pt x="260" y="14"/>
                    <a:pt x="260" y="14"/>
                    <a:pt x="260" y="14"/>
                  </a:cubicBezTo>
                  <a:cubicBezTo>
                    <a:pt x="261" y="15"/>
                    <a:pt x="261" y="15"/>
                    <a:pt x="261" y="15"/>
                  </a:cubicBezTo>
                  <a:cubicBezTo>
                    <a:pt x="260" y="16"/>
                    <a:pt x="260" y="16"/>
                    <a:pt x="260" y="16"/>
                  </a:cubicBezTo>
                  <a:cubicBezTo>
                    <a:pt x="259" y="16"/>
                    <a:pt x="259" y="16"/>
                    <a:pt x="259" y="16"/>
                  </a:cubicBezTo>
                  <a:cubicBezTo>
                    <a:pt x="259" y="16"/>
                    <a:pt x="259" y="16"/>
                    <a:pt x="259" y="16"/>
                  </a:cubicBezTo>
                  <a:cubicBezTo>
                    <a:pt x="259" y="18"/>
                    <a:pt x="259" y="18"/>
                    <a:pt x="259" y="18"/>
                  </a:cubicBezTo>
                  <a:cubicBezTo>
                    <a:pt x="260" y="19"/>
                    <a:pt x="260" y="19"/>
                    <a:pt x="260" y="19"/>
                  </a:cubicBezTo>
                  <a:cubicBezTo>
                    <a:pt x="262" y="19"/>
                    <a:pt x="262" y="19"/>
                    <a:pt x="262" y="19"/>
                  </a:cubicBezTo>
                  <a:cubicBezTo>
                    <a:pt x="264" y="18"/>
                    <a:pt x="264" y="18"/>
                    <a:pt x="264" y="18"/>
                  </a:cubicBezTo>
                  <a:cubicBezTo>
                    <a:pt x="265" y="18"/>
                    <a:pt x="265" y="18"/>
                    <a:pt x="265" y="18"/>
                  </a:cubicBezTo>
                  <a:cubicBezTo>
                    <a:pt x="267" y="19"/>
                    <a:pt x="267" y="19"/>
                    <a:pt x="267" y="19"/>
                  </a:cubicBezTo>
                  <a:cubicBezTo>
                    <a:pt x="268" y="18"/>
                    <a:pt x="268" y="18"/>
                    <a:pt x="268" y="18"/>
                  </a:cubicBezTo>
                  <a:cubicBezTo>
                    <a:pt x="270" y="17"/>
                    <a:pt x="270" y="17"/>
                    <a:pt x="270" y="17"/>
                  </a:cubicBezTo>
                  <a:cubicBezTo>
                    <a:pt x="272" y="17"/>
                    <a:pt x="272" y="17"/>
                    <a:pt x="272" y="17"/>
                  </a:cubicBezTo>
                  <a:cubicBezTo>
                    <a:pt x="273" y="18"/>
                    <a:pt x="273" y="18"/>
                    <a:pt x="273" y="18"/>
                  </a:cubicBezTo>
                  <a:cubicBezTo>
                    <a:pt x="274" y="18"/>
                    <a:pt x="274" y="18"/>
                    <a:pt x="274" y="18"/>
                  </a:cubicBezTo>
                  <a:cubicBezTo>
                    <a:pt x="275" y="17"/>
                    <a:pt x="275" y="17"/>
                    <a:pt x="275" y="17"/>
                  </a:cubicBezTo>
                  <a:cubicBezTo>
                    <a:pt x="277" y="17"/>
                    <a:pt x="277" y="17"/>
                    <a:pt x="277" y="17"/>
                  </a:cubicBezTo>
                  <a:cubicBezTo>
                    <a:pt x="278" y="18"/>
                    <a:pt x="278" y="18"/>
                    <a:pt x="278" y="18"/>
                  </a:cubicBezTo>
                  <a:cubicBezTo>
                    <a:pt x="279" y="18"/>
                    <a:pt x="279" y="18"/>
                    <a:pt x="279" y="18"/>
                  </a:cubicBezTo>
                  <a:cubicBezTo>
                    <a:pt x="281" y="18"/>
                    <a:pt x="281" y="18"/>
                    <a:pt x="281" y="18"/>
                  </a:cubicBezTo>
                  <a:cubicBezTo>
                    <a:pt x="284" y="20"/>
                    <a:pt x="284" y="20"/>
                    <a:pt x="284" y="20"/>
                  </a:cubicBezTo>
                  <a:cubicBezTo>
                    <a:pt x="286" y="20"/>
                    <a:pt x="286" y="20"/>
                    <a:pt x="286" y="20"/>
                  </a:cubicBezTo>
                  <a:cubicBezTo>
                    <a:pt x="287" y="19"/>
                    <a:pt x="287" y="19"/>
                    <a:pt x="287" y="19"/>
                  </a:cubicBezTo>
                  <a:cubicBezTo>
                    <a:pt x="288" y="19"/>
                    <a:pt x="288" y="19"/>
                    <a:pt x="288" y="19"/>
                  </a:cubicBezTo>
                  <a:cubicBezTo>
                    <a:pt x="289" y="19"/>
                    <a:pt x="289" y="19"/>
                    <a:pt x="289" y="19"/>
                  </a:cubicBezTo>
                  <a:cubicBezTo>
                    <a:pt x="290" y="18"/>
                    <a:pt x="290" y="18"/>
                    <a:pt x="290" y="18"/>
                  </a:cubicBezTo>
                  <a:cubicBezTo>
                    <a:pt x="291" y="18"/>
                    <a:pt x="291" y="18"/>
                    <a:pt x="291" y="18"/>
                  </a:cubicBezTo>
                  <a:cubicBezTo>
                    <a:pt x="293" y="18"/>
                    <a:pt x="293" y="18"/>
                    <a:pt x="293" y="18"/>
                  </a:cubicBezTo>
                  <a:cubicBezTo>
                    <a:pt x="294" y="18"/>
                    <a:pt x="294" y="18"/>
                    <a:pt x="294" y="18"/>
                  </a:cubicBezTo>
                  <a:cubicBezTo>
                    <a:pt x="295" y="17"/>
                    <a:pt x="295" y="17"/>
                    <a:pt x="295" y="17"/>
                  </a:cubicBezTo>
                  <a:cubicBezTo>
                    <a:pt x="295" y="16"/>
                    <a:pt x="295" y="16"/>
                    <a:pt x="295" y="16"/>
                  </a:cubicBezTo>
                  <a:cubicBezTo>
                    <a:pt x="293" y="14"/>
                    <a:pt x="293" y="14"/>
                    <a:pt x="293" y="14"/>
                  </a:cubicBezTo>
                  <a:cubicBezTo>
                    <a:pt x="292" y="14"/>
                    <a:pt x="292" y="14"/>
                    <a:pt x="292" y="14"/>
                  </a:cubicBezTo>
                  <a:cubicBezTo>
                    <a:pt x="291" y="12"/>
                    <a:pt x="291" y="12"/>
                    <a:pt x="291" y="12"/>
                  </a:cubicBezTo>
                  <a:cubicBezTo>
                    <a:pt x="289" y="11"/>
                    <a:pt x="289" y="11"/>
                    <a:pt x="289" y="11"/>
                  </a:cubicBezTo>
                  <a:cubicBezTo>
                    <a:pt x="286" y="10"/>
                    <a:pt x="286" y="10"/>
                    <a:pt x="286" y="10"/>
                  </a:cubicBezTo>
                  <a:cubicBezTo>
                    <a:pt x="285" y="9"/>
                    <a:pt x="285" y="9"/>
                    <a:pt x="285" y="9"/>
                  </a:cubicBezTo>
                  <a:cubicBezTo>
                    <a:pt x="284" y="8"/>
                    <a:pt x="284" y="8"/>
                    <a:pt x="284" y="8"/>
                  </a:cubicBezTo>
                  <a:cubicBezTo>
                    <a:pt x="282" y="9"/>
                    <a:pt x="282" y="9"/>
                    <a:pt x="282" y="9"/>
                  </a:cubicBezTo>
                  <a:cubicBezTo>
                    <a:pt x="281" y="8"/>
                    <a:pt x="281" y="8"/>
                    <a:pt x="281" y="8"/>
                  </a:cubicBezTo>
                  <a:cubicBezTo>
                    <a:pt x="281" y="8"/>
                    <a:pt x="281" y="8"/>
                    <a:pt x="281" y="8"/>
                  </a:cubicBezTo>
                  <a:cubicBezTo>
                    <a:pt x="279" y="8"/>
                    <a:pt x="279" y="8"/>
                    <a:pt x="279" y="8"/>
                  </a:cubicBezTo>
                  <a:cubicBezTo>
                    <a:pt x="278" y="7"/>
                    <a:pt x="278" y="7"/>
                    <a:pt x="278" y="7"/>
                  </a:cubicBezTo>
                  <a:cubicBezTo>
                    <a:pt x="275" y="7"/>
                    <a:pt x="275" y="7"/>
                    <a:pt x="275" y="7"/>
                  </a:cubicBezTo>
                  <a:cubicBezTo>
                    <a:pt x="273" y="5"/>
                    <a:pt x="273" y="5"/>
                    <a:pt x="273" y="5"/>
                  </a:cubicBezTo>
                  <a:cubicBezTo>
                    <a:pt x="272" y="5"/>
                    <a:pt x="272" y="5"/>
                    <a:pt x="272" y="5"/>
                  </a:cubicBezTo>
                  <a:cubicBezTo>
                    <a:pt x="269" y="4"/>
                    <a:pt x="269" y="4"/>
                    <a:pt x="269" y="4"/>
                  </a:cubicBezTo>
                  <a:cubicBezTo>
                    <a:pt x="268" y="4"/>
                    <a:pt x="268" y="4"/>
                    <a:pt x="268" y="4"/>
                  </a:cubicBezTo>
                  <a:cubicBezTo>
                    <a:pt x="268" y="4"/>
                    <a:pt x="268" y="4"/>
                    <a:pt x="268" y="4"/>
                  </a:cubicBezTo>
                  <a:cubicBezTo>
                    <a:pt x="267" y="5"/>
                    <a:pt x="267" y="5"/>
                    <a:pt x="267" y="5"/>
                  </a:cubicBezTo>
                  <a:cubicBezTo>
                    <a:pt x="265" y="3"/>
                    <a:pt x="265" y="3"/>
                    <a:pt x="265" y="3"/>
                  </a:cubicBezTo>
                  <a:cubicBezTo>
                    <a:pt x="264" y="2"/>
                    <a:pt x="264" y="2"/>
                    <a:pt x="264" y="2"/>
                  </a:cubicBezTo>
                  <a:cubicBezTo>
                    <a:pt x="263" y="1"/>
                    <a:pt x="263" y="1"/>
                    <a:pt x="263" y="1"/>
                  </a:cubicBezTo>
                  <a:cubicBezTo>
                    <a:pt x="262" y="2"/>
                    <a:pt x="262" y="2"/>
                    <a:pt x="262" y="2"/>
                  </a:cubicBezTo>
                  <a:cubicBezTo>
                    <a:pt x="261" y="2"/>
                    <a:pt x="261" y="2"/>
                    <a:pt x="261" y="2"/>
                  </a:cubicBezTo>
                  <a:cubicBezTo>
                    <a:pt x="261" y="1"/>
                    <a:pt x="261" y="1"/>
                    <a:pt x="261" y="1"/>
                  </a:cubicBezTo>
                  <a:cubicBezTo>
                    <a:pt x="257" y="1"/>
                    <a:pt x="257" y="1"/>
                    <a:pt x="257" y="1"/>
                  </a:cubicBezTo>
                  <a:cubicBezTo>
                    <a:pt x="256" y="0"/>
                    <a:pt x="256" y="0"/>
                    <a:pt x="256" y="0"/>
                  </a:cubicBezTo>
                  <a:cubicBezTo>
                    <a:pt x="255" y="1"/>
                    <a:pt x="255" y="1"/>
                    <a:pt x="255" y="1"/>
                  </a:cubicBezTo>
                  <a:cubicBezTo>
                    <a:pt x="254" y="1"/>
                    <a:pt x="254" y="1"/>
                    <a:pt x="254" y="1"/>
                  </a:cubicBezTo>
                  <a:cubicBezTo>
                    <a:pt x="254" y="1"/>
                    <a:pt x="254" y="1"/>
                    <a:pt x="254" y="1"/>
                  </a:cubicBezTo>
                  <a:cubicBezTo>
                    <a:pt x="252" y="0"/>
                    <a:pt x="252" y="0"/>
                    <a:pt x="252" y="0"/>
                  </a:cubicBezTo>
                  <a:cubicBezTo>
                    <a:pt x="250" y="0"/>
                    <a:pt x="250" y="0"/>
                    <a:pt x="250" y="0"/>
                  </a:cubicBezTo>
                  <a:cubicBezTo>
                    <a:pt x="248" y="0"/>
                    <a:pt x="248" y="0"/>
                    <a:pt x="248" y="0"/>
                  </a:cubicBezTo>
                  <a:cubicBezTo>
                    <a:pt x="247" y="0"/>
                    <a:pt x="247" y="0"/>
                    <a:pt x="247" y="0"/>
                  </a:cubicBezTo>
                  <a:cubicBezTo>
                    <a:pt x="246" y="1"/>
                    <a:pt x="246" y="1"/>
                    <a:pt x="246" y="1"/>
                  </a:cubicBezTo>
                  <a:cubicBezTo>
                    <a:pt x="246" y="2"/>
                    <a:pt x="246" y="2"/>
                    <a:pt x="246" y="2"/>
                  </a:cubicBezTo>
                  <a:cubicBezTo>
                    <a:pt x="247" y="3"/>
                    <a:pt x="247" y="3"/>
                    <a:pt x="247" y="3"/>
                  </a:cubicBezTo>
                  <a:cubicBezTo>
                    <a:pt x="247" y="5"/>
                    <a:pt x="247" y="5"/>
                    <a:pt x="247" y="5"/>
                  </a:cubicBezTo>
                  <a:cubicBezTo>
                    <a:pt x="246" y="5"/>
                    <a:pt x="246" y="5"/>
                    <a:pt x="246" y="5"/>
                  </a:cubicBezTo>
                  <a:cubicBezTo>
                    <a:pt x="245" y="4"/>
                    <a:pt x="245" y="4"/>
                    <a:pt x="245" y="4"/>
                  </a:cubicBezTo>
                  <a:cubicBezTo>
                    <a:pt x="244" y="3"/>
                    <a:pt x="244" y="3"/>
                    <a:pt x="244" y="3"/>
                  </a:cubicBezTo>
                  <a:cubicBezTo>
                    <a:pt x="244" y="1"/>
                    <a:pt x="244" y="1"/>
                    <a:pt x="244" y="1"/>
                  </a:cubicBezTo>
                  <a:cubicBezTo>
                    <a:pt x="243" y="1"/>
                    <a:pt x="243" y="1"/>
                    <a:pt x="243" y="1"/>
                  </a:cubicBezTo>
                  <a:cubicBezTo>
                    <a:pt x="242" y="1"/>
                    <a:pt x="242" y="1"/>
                    <a:pt x="242" y="1"/>
                  </a:cubicBezTo>
                  <a:cubicBezTo>
                    <a:pt x="241" y="0"/>
                    <a:pt x="241" y="0"/>
                    <a:pt x="241" y="0"/>
                  </a:cubicBezTo>
                  <a:cubicBezTo>
                    <a:pt x="241" y="1"/>
                    <a:pt x="241" y="1"/>
                    <a:pt x="241" y="1"/>
                  </a:cubicBezTo>
                  <a:cubicBezTo>
                    <a:pt x="240" y="3"/>
                    <a:pt x="240" y="3"/>
                    <a:pt x="240" y="3"/>
                  </a:cubicBezTo>
                  <a:cubicBezTo>
                    <a:pt x="240" y="3"/>
                    <a:pt x="240" y="3"/>
                    <a:pt x="240" y="3"/>
                  </a:cubicBezTo>
                  <a:cubicBezTo>
                    <a:pt x="239" y="3"/>
                    <a:pt x="239" y="3"/>
                    <a:pt x="239" y="3"/>
                  </a:cubicBezTo>
                  <a:cubicBezTo>
                    <a:pt x="238" y="3"/>
                    <a:pt x="238" y="3"/>
                    <a:pt x="238" y="3"/>
                  </a:cubicBezTo>
                  <a:cubicBezTo>
                    <a:pt x="237" y="5"/>
                    <a:pt x="237" y="5"/>
                    <a:pt x="237" y="5"/>
                  </a:cubicBezTo>
                  <a:cubicBezTo>
                    <a:pt x="238" y="6"/>
                    <a:pt x="238" y="6"/>
                    <a:pt x="238" y="6"/>
                  </a:cubicBezTo>
                  <a:cubicBezTo>
                    <a:pt x="238" y="7"/>
                    <a:pt x="238" y="7"/>
                    <a:pt x="238" y="7"/>
                  </a:cubicBezTo>
                  <a:cubicBezTo>
                    <a:pt x="237" y="8"/>
                    <a:pt x="237" y="8"/>
                    <a:pt x="237" y="8"/>
                  </a:cubicBezTo>
                  <a:cubicBezTo>
                    <a:pt x="235" y="10"/>
                    <a:pt x="235" y="10"/>
                    <a:pt x="235" y="10"/>
                  </a:cubicBezTo>
                  <a:cubicBezTo>
                    <a:pt x="236" y="11"/>
                    <a:pt x="236" y="11"/>
                    <a:pt x="236" y="11"/>
                  </a:cubicBezTo>
                  <a:cubicBezTo>
                    <a:pt x="237" y="11"/>
                    <a:pt x="237" y="11"/>
                    <a:pt x="237" y="11"/>
                  </a:cubicBezTo>
                  <a:cubicBezTo>
                    <a:pt x="237" y="12"/>
                    <a:pt x="237" y="12"/>
                    <a:pt x="237" y="12"/>
                  </a:cubicBezTo>
                  <a:cubicBezTo>
                    <a:pt x="237" y="13"/>
                    <a:pt x="237" y="13"/>
                    <a:pt x="237" y="13"/>
                  </a:cubicBezTo>
                  <a:cubicBezTo>
                    <a:pt x="235" y="13"/>
                    <a:pt x="235" y="13"/>
                    <a:pt x="235" y="13"/>
                  </a:cubicBezTo>
                  <a:cubicBezTo>
                    <a:pt x="233" y="11"/>
                    <a:pt x="233" y="11"/>
                    <a:pt x="233" y="11"/>
                  </a:cubicBezTo>
                  <a:cubicBezTo>
                    <a:pt x="231" y="11"/>
                    <a:pt x="231" y="11"/>
                    <a:pt x="231" y="11"/>
                  </a:cubicBezTo>
                  <a:cubicBezTo>
                    <a:pt x="229" y="11"/>
                    <a:pt x="229" y="11"/>
                    <a:pt x="229" y="11"/>
                  </a:cubicBezTo>
                  <a:cubicBezTo>
                    <a:pt x="229" y="14"/>
                    <a:pt x="229" y="14"/>
                    <a:pt x="229" y="14"/>
                  </a:cubicBezTo>
                  <a:cubicBezTo>
                    <a:pt x="229" y="16"/>
                    <a:pt x="229" y="16"/>
                    <a:pt x="229" y="16"/>
                  </a:cubicBezTo>
                  <a:cubicBezTo>
                    <a:pt x="231" y="18"/>
                    <a:pt x="231" y="18"/>
                    <a:pt x="231" y="18"/>
                  </a:cubicBezTo>
                  <a:cubicBezTo>
                    <a:pt x="233" y="19"/>
                    <a:pt x="233" y="19"/>
                    <a:pt x="233" y="19"/>
                  </a:cubicBezTo>
                  <a:cubicBezTo>
                    <a:pt x="234" y="20"/>
                    <a:pt x="234" y="20"/>
                    <a:pt x="234" y="20"/>
                  </a:cubicBezTo>
                  <a:cubicBezTo>
                    <a:pt x="234" y="20"/>
                    <a:pt x="234" y="20"/>
                    <a:pt x="234" y="20"/>
                  </a:cubicBezTo>
                  <a:cubicBezTo>
                    <a:pt x="232" y="20"/>
                    <a:pt x="232" y="20"/>
                    <a:pt x="232" y="20"/>
                  </a:cubicBezTo>
                  <a:cubicBezTo>
                    <a:pt x="230" y="19"/>
                    <a:pt x="230" y="19"/>
                    <a:pt x="230" y="19"/>
                  </a:cubicBezTo>
                  <a:cubicBezTo>
                    <a:pt x="228" y="16"/>
                    <a:pt x="228" y="16"/>
                    <a:pt x="228" y="16"/>
                  </a:cubicBezTo>
                  <a:cubicBezTo>
                    <a:pt x="225" y="14"/>
                    <a:pt x="225" y="14"/>
                    <a:pt x="225" y="14"/>
                  </a:cubicBezTo>
                  <a:cubicBezTo>
                    <a:pt x="224" y="14"/>
                    <a:pt x="224" y="14"/>
                    <a:pt x="224" y="14"/>
                  </a:cubicBezTo>
                  <a:cubicBezTo>
                    <a:pt x="224" y="14"/>
                    <a:pt x="224" y="14"/>
                    <a:pt x="224" y="14"/>
                  </a:cubicBezTo>
                  <a:cubicBezTo>
                    <a:pt x="224" y="15"/>
                    <a:pt x="224" y="15"/>
                    <a:pt x="224" y="15"/>
                  </a:cubicBezTo>
                  <a:cubicBezTo>
                    <a:pt x="224" y="17"/>
                    <a:pt x="224" y="17"/>
                    <a:pt x="224" y="17"/>
                  </a:cubicBezTo>
                  <a:cubicBezTo>
                    <a:pt x="225" y="18"/>
                    <a:pt x="225" y="18"/>
                    <a:pt x="225" y="18"/>
                  </a:cubicBezTo>
                  <a:cubicBezTo>
                    <a:pt x="226" y="19"/>
                    <a:pt x="226" y="19"/>
                    <a:pt x="226" y="19"/>
                  </a:cubicBezTo>
                  <a:cubicBezTo>
                    <a:pt x="225" y="21"/>
                    <a:pt x="225" y="21"/>
                    <a:pt x="225" y="21"/>
                  </a:cubicBezTo>
                  <a:cubicBezTo>
                    <a:pt x="224" y="22"/>
                    <a:pt x="224" y="22"/>
                    <a:pt x="224" y="22"/>
                  </a:cubicBezTo>
                  <a:cubicBezTo>
                    <a:pt x="224" y="20"/>
                    <a:pt x="224" y="20"/>
                    <a:pt x="224" y="20"/>
                  </a:cubicBezTo>
                  <a:cubicBezTo>
                    <a:pt x="224" y="18"/>
                    <a:pt x="224" y="18"/>
                    <a:pt x="224" y="18"/>
                  </a:cubicBezTo>
                  <a:cubicBezTo>
                    <a:pt x="223" y="16"/>
                    <a:pt x="223" y="16"/>
                    <a:pt x="223" y="16"/>
                  </a:cubicBezTo>
                  <a:cubicBezTo>
                    <a:pt x="223" y="14"/>
                    <a:pt x="223" y="14"/>
                    <a:pt x="223" y="14"/>
                  </a:cubicBezTo>
                  <a:cubicBezTo>
                    <a:pt x="221" y="13"/>
                    <a:pt x="221" y="13"/>
                    <a:pt x="221" y="13"/>
                  </a:cubicBezTo>
                  <a:cubicBezTo>
                    <a:pt x="220" y="12"/>
                    <a:pt x="220" y="12"/>
                    <a:pt x="220" y="12"/>
                  </a:cubicBezTo>
                  <a:cubicBezTo>
                    <a:pt x="219" y="14"/>
                    <a:pt x="219" y="14"/>
                    <a:pt x="219" y="14"/>
                  </a:cubicBezTo>
                  <a:cubicBezTo>
                    <a:pt x="218" y="15"/>
                    <a:pt x="218" y="15"/>
                    <a:pt x="218" y="15"/>
                  </a:cubicBezTo>
                  <a:cubicBezTo>
                    <a:pt x="217" y="14"/>
                    <a:pt x="217" y="14"/>
                    <a:pt x="217" y="14"/>
                  </a:cubicBezTo>
                  <a:cubicBezTo>
                    <a:pt x="218" y="13"/>
                    <a:pt x="218" y="13"/>
                    <a:pt x="218" y="13"/>
                  </a:cubicBezTo>
                  <a:cubicBezTo>
                    <a:pt x="218" y="12"/>
                    <a:pt x="218" y="12"/>
                    <a:pt x="218" y="12"/>
                  </a:cubicBezTo>
                  <a:cubicBezTo>
                    <a:pt x="217" y="11"/>
                    <a:pt x="217" y="11"/>
                    <a:pt x="217" y="11"/>
                  </a:cubicBezTo>
                  <a:cubicBezTo>
                    <a:pt x="217" y="10"/>
                    <a:pt x="217" y="10"/>
                    <a:pt x="217" y="10"/>
                  </a:cubicBezTo>
                  <a:cubicBezTo>
                    <a:pt x="216" y="9"/>
                    <a:pt x="216" y="9"/>
                    <a:pt x="216" y="9"/>
                  </a:cubicBezTo>
                  <a:cubicBezTo>
                    <a:pt x="215" y="9"/>
                    <a:pt x="215" y="9"/>
                    <a:pt x="215" y="9"/>
                  </a:cubicBezTo>
                  <a:cubicBezTo>
                    <a:pt x="213" y="10"/>
                    <a:pt x="213" y="10"/>
                    <a:pt x="213" y="10"/>
                  </a:cubicBezTo>
                  <a:cubicBezTo>
                    <a:pt x="213" y="9"/>
                    <a:pt x="213" y="9"/>
                    <a:pt x="213" y="9"/>
                  </a:cubicBezTo>
                  <a:cubicBezTo>
                    <a:pt x="214" y="8"/>
                    <a:pt x="214" y="8"/>
                    <a:pt x="214" y="8"/>
                  </a:cubicBezTo>
                  <a:cubicBezTo>
                    <a:pt x="215" y="7"/>
                    <a:pt x="215" y="7"/>
                    <a:pt x="215" y="7"/>
                  </a:cubicBezTo>
                  <a:cubicBezTo>
                    <a:pt x="213" y="7"/>
                    <a:pt x="213" y="7"/>
                    <a:pt x="213" y="7"/>
                  </a:cubicBezTo>
                  <a:cubicBezTo>
                    <a:pt x="212" y="9"/>
                    <a:pt x="212" y="9"/>
                    <a:pt x="212" y="9"/>
                  </a:cubicBezTo>
                  <a:cubicBezTo>
                    <a:pt x="211" y="10"/>
                    <a:pt x="211" y="10"/>
                    <a:pt x="211" y="10"/>
                  </a:cubicBezTo>
                  <a:cubicBezTo>
                    <a:pt x="210" y="11"/>
                    <a:pt x="210" y="11"/>
                    <a:pt x="210" y="11"/>
                  </a:cubicBezTo>
                  <a:cubicBezTo>
                    <a:pt x="208" y="11"/>
                    <a:pt x="208" y="11"/>
                    <a:pt x="208" y="11"/>
                  </a:cubicBezTo>
                  <a:cubicBezTo>
                    <a:pt x="207" y="14"/>
                    <a:pt x="207" y="14"/>
                    <a:pt x="207" y="14"/>
                  </a:cubicBezTo>
                  <a:cubicBezTo>
                    <a:pt x="206" y="14"/>
                    <a:pt x="206" y="14"/>
                    <a:pt x="206" y="14"/>
                  </a:cubicBezTo>
                  <a:cubicBezTo>
                    <a:pt x="205" y="12"/>
                    <a:pt x="205" y="12"/>
                    <a:pt x="205" y="12"/>
                  </a:cubicBezTo>
                  <a:cubicBezTo>
                    <a:pt x="204" y="11"/>
                    <a:pt x="204" y="11"/>
                    <a:pt x="204" y="11"/>
                  </a:cubicBezTo>
                  <a:cubicBezTo>
                    <a:pt x="203" y="11"/>
                    <a:pt x="203" y="11"/>
                    <a:pt x="203" y="11"/>
                  </a:cubicBezTo>
                  <a:cubicBezTo>
                    <a:pt x="203" y="12"/>
                    <a:pt x="203" y="12"/>
                    <a:pt x="203" y="12"/>
                  </a:cubicBezTo>
                  <a:cubicBezTo>
                    <a:pt x="203" y="14"/>
                    <a:pt x="203" y="14"/>
                    <a:pt x="203" y="14"/>
                  </a:cubicBezTo>
                  <a:cubicBezTo>
                    <a:pt x="203" y="15"/>
                    <a:pt x="203" y="15"/>
                    <a:pt x="203" y="15"/>
                  </a:cubicBezTo>
                  <a:cubicBezTo>
                    <a:pt x="205" y="17"/>
                    <a:pt x="205" y="17"/>
                    <a:pt x="205" y="17"/>
                  </a:cubicBezTo>
                  <a:cubicBezTo>
                    <a:pt x="205" y="18"/>
                    <a:pt x="205" y="18"/>
                    <a:pt x="205" y="18"/>
                  </a:cubicBezTo>
                  <a:cubicBezTo>
                    <a:pt x="204" y="18"/>
                    <a:pt x="204" y="18"/>
                    <a:pt x="204" y="18"/>
                  </a:cubicBezTo>
                  <a:cubicBezTo>
                    <a:pt x="203" y="20"/>
                    <a:pt x="203" y="20"/>
                    <a:pt x="203" y="20"/>
                  </a:cubicBezTo>
                  <a:cubicBezTo>
                    <a:pt x="203" y="22"/>
                    <a:pt x="203" y="22"/>
                    <a:pt x="203" y="22"/>
                  </a:cubicBezTo>
                  <a:cubicBezTo>
                    <a:pt x="205" y="23"/>
                    <a:pt x="205" y="23"/>
                    <a:pt x="205" y="23"/>
                  </a:cubicBezTo>
                  <a:cubicBezTo>
                    <a:pt x="206" y="23"/>
                    <a:pt x="206" y="23"/>
                    <a:pt x="206" y="23"/>
                  </a:cubicBezTo>
                  <a:cubicBezTo>
                    <a:pt x="207" y="22"/>
                    <a:pt x="207" y="22"/>
                    <a:pt x="207" y="22"/>
                  </a:cubicBezTo>
                  <a:cubicBezTo>
                    <a:pt x="209" y="22"/>
                    <a:pt x="209" y="22"/>
                    <a:pt x="209" y="22"/>
                  </a:cubicBezTo>
                  <a:cubicBezTo>
                    <a:pt x="210" y="22"/>
                    <a:pt x="210" y="22"/>
                    <a:pt x="210" y="22"/>
                  </a:cubicBezTo>
                  <a:cubicBezTo>
                    <a:pt x="212" y="25"/>
                    <a:pt x="212" y="25"/>
                    <a:pt x="212" y="25"/>
                  </a:cubicBezTo>
                  <a:cubicBezTo>
                    <a:pt x="213" y="26"/>
                    <a:pt x="213" y="26"/>
                    <a:pt x="213" y="26"/>
                  </a:cubicBezTo>
                  <a:cubicBezTo>
                    <a:pt x="214" y="27"/>
                    <a:pt x="214" y="27"/>
                    <a:pt x="214" y="27"/>
                  </a:cubicBezTo>
                  <a:cubicBezTo>
                    <a:pt x="214" y="27"/>
                    <a:pt x="214" y="27"/>
                    <a:pt x="214" y="27"/>
                  </a:cubicBezTo>
                  <a:cubicBezTo>
                    <a:pt x="213" y="29"/>
                    <a:pt x="213" y="29"/>
                    <a:pt x="213" y="29"/>
                  </a:cubicBezTo>
                  <a:cubicBezTo>
                    <a:pt x="214" y="30"/>
                    <a:pt x="214" y="30"/>
                    <a:pt x="214" y="30"/>
                  </a:cubicBezTo>
                  <a:cubicBezTo>
                    <a:pt x="213" y="33"/>
                    <a:pt x="213" y="33"/>
                    <a:pt x="213" y="33"/>
                  </a:cubicBezTo>
                  <a:cubicBezTo>
                    <a:pt x="213" y="34"/>
                    <a:pt x="213" y="34"/>
                    <a:pt x="213" y="34"/>
                  </a:cubicBezTo>
                  <a:cubicBezTo>
                    <a:pt x="214" y="36"/>
                    <a:pt x="214" y="36"/>
                    <a:pt x="214" y="36"/>
                  </a:cubicBezTo>
                  <a:cubicBezTo>
                    <a:pt x="214" y="38"/>
                    <a:pt x="214" y="38"/>
                    <a:pt x="214" y="38"/>
                  </a:cubicBezTo>
                  <a:cubicBezTo>
                    <a:pt x="214" y="39"/>
                    <a:pt x="214" y="39"/>
                    <a:pt x="214" y="39"/>
                  </a:cubicBezTo>
                  <a:cubicBezTo>
                    <a:pt x="216" y="40"/>
                    <a:pt x="216" y="40"/>
                    <a:pt x="216" y="40"/>
                  </a:cubicBezTo>
                  <a:cubicBezTo>
                    <a:pt x="217" y="40"/>
                    <a:pt x="217" y="40"/>
                    <a:pt x="217" y="40"/>
                  </a:cubicBezTo>
                  <a:cubicBezTo>
                    <a:pt x="218" y="41"/>
                    <a:pt x="218" y="41"/>
                    <a:pt x="218" y="41"/>
                  </a:cubicBezTo>
                  <a:cubicBezTo>
                    <a:pt x="220" y="42"/>
                    <a:pt x="220" y="42"/>
                    <a:pt x="220" y="42"/>
                  </a:cubicBezTo>
                  <a:cubicBezTo>
                    <a:pt x="220" y="43"/>
                    <a:pt x="220" y="43"/>
                    <a:pt x="220" y="43"/>
                  </a:cubicBezTo>
                  <a:cubicBezTo>
                    <a:pt x="220" y="44"/>
                    <a:pt x="220" y="44"/>
                    <a:pt x="220" y="44"/>
                  </a:cubicBezTo>
                  <a:cubicBezTo>
                    <a:pt x="218" y="42"/>
                    <a:pt x="218" y="42"/>
                    <a:pt x="218" y="42"/>
                  </a:cubicBezTo>
                  <a:cubicBezTo>
                    <a:pt x="216" y="41"/>
                    <a:pt x="216" y="41"/>
                    <a:pt x="216" y="41"/>
                  </a:cubicBezTo>
                  <a:cubicBezTo>
                    <a:pt x="214" y="41"/>
                    <a:pt x="214" y="41"/>
                    <a:pt x="214" y="41"/>
                  </a:cubicBezTo>
                  <a:cubicBezTo>
                    <a:pt x="213" y="40"/>
                    <a:pt x="213" y="40"/>
                    <a:pt x="213" y="40"/>
                  </a:cubicBezTo>
                  <a:cubicBezTo>
                    <a:pt x="212" y="39"/>
                    <a:pt x="212" y="39"/>
                    <a:pt x="212" y="39"/>
                  </a:cubicBezTo>
                  <a:cubicBezTo>
                    <a:pt x="212" y="37"/>
                    <a:pt x="212" y="37"/>
                    <a:pt x="212" y="37"/>
                  </a:cubicBezTo>
                  <a:cubicBezTo>
                    <a:pt x="211" y="34"/>
                    <a:pt x="211" y="34"/>
                    <a:pt x="211" y="34"/>
                  </a:cubicBezTo>
                  <a:cubicBezTo>
                    <a:pt x="212" y="33"/>
                    <a:pt x="212" y="33"/>
                    <a:pt x="212" y="33"/>
                  </a:cubicBezTo>
                  <a:cubicBezTo>
                    <a:pt x="212" y="31"/>
                    <a:pt x="212" y="31"/>
                    <a:pt x="212" y="31"/>
                  </a:cubicBezTo>
                  <a:cubicBezTo>
                    <a:pt x="210" y="29"/>
                    <a:pt x="210" y="29"/>
                    <a:pt x="210" y="29"/>
                  </a:cubicBezTo>
                  <a:cubicBezTo>
                    <a:pt x="210" y="28"/>
                    <a:pt x="210" y="28"/>
                    <a:pt x="210" y="28"/>
                  </a:cubicBezTo>
                  <a:cubicBezTo>
                    <a:pt x="209" y="26"/>
                    <a:pt x="209" y="26"/>
                    <a:pt x="209" y="26"/>
                  </a:cubicBezTo>
                  <a:cubicBezTo>
                    <a:pt x="209" y="25"/>
                    <a:pt x="209" y="25"/>
                    <a:pt x="209" y="25"/>
                  </a:cubicBezTo>
                  <a:cubicBezTo>
                    <a:pt x="207" y="25"/>
                    <a:pt x="207" y="25"/>
                    <a:pt x="207" y="25"/>
                  </a:cubicBezTo>
                  <a:cubicBezTo>
                    <a:pt x="206" y="24"/>
                    <a:pt x="206" y="24"/>
                    <a:pt x="206" y="24"/>
                  </a:cubicBezTo>
                  <a:cubicBezTo>
                    <a:pt x="205" y="24"/>
                    <a:pt x="205" y="24"/>
                    <a:pt x="205" y="24"/>
                  </a:cubicBezTo>
                  <a:cubicBezTo>
                    <a:pt x="203" y="24"/>
                    <a:pt x="203" y="24"/>
                    <a:pt x="203" y="24"/>
                  </a:cubicBezTo>
                  <a:cubicBezTo>
                    <a:pt x="201" y="25"/>
                    <a:pt x="201" y="25"/>
                    <a:pt x="201" y="25"/>
                  </a:cubicBezTo>
                  <a:cubicBezTo>
                    <a:pt x="200" y="24"/>
                    <a:pt x="200" y="24"/>
                    <a:pt x="200" y="24"/>
                  </a:cubicBezTo>
                  <a:cubicBezTo>
                    <a:pt x="199" y="24"/>
                    <a:pt x="199" y="24"/>
                    <a:pt x="199" y="24"/>
                  </a:cubicBezTo>
                  <a:cubicBezTo>
                    <a:pt x="198" y="27"/>
                    <a:pt x="198" y="27"/>
                    <a:pt x="198" y="27"/>
                  </a:cubicBezTo>
                  <a:cubicBezTo>
                    <a:pt x="199" y="28"/>
                    <a:pt x="199" y="28"/>
                    <a:pt x="199" y="28"/>
                  </a:cubicBezTo>
                  <a:cubicBezTo>
                    <a:pt x="199" y="29"/>
                    <a:pt x="199" y="29"/>
                    <a:pt x="199" y="29"/>
                  </a:cubicBezTo>
                  <a:cubicBezTo>
                    <a:pt x="198" y="30"/>
                    <a:pt x="198" y="30"/>
                    <a:pt x="198" y="30"/>
                  </a:cubicBezTo>
                  <a:cubicBezTo>
                    <a:pt x="195" y="29"/>
                    <a:pt x="195" y="29"/>
                    <a:pt x="195" y="29"/>
                  </a:cubicBezTo>
                  <a:cubicBezTo>
                    <a:pt x="193" y="26"/>
                    <a:pt x="193" y="26"/>
                    <a:pt x="193" y="26"/>
                  </a:cubicBezTo>
                  <a:cubicBezTo>
                    <a:pt x="192" y="26"/>
                    <a:pt x="192" y="26"/>
                    <a:pt x="192" y="26"/>
                  </a:cubicBezTo>
                  <a:cubicBezTo>
                    <a:pt x="191" y="27"/>
                    <a:pt x="191" y="27"/>
                    <a:pt x="191" y="27"/>
                  </a:cubicBezTo>
                  <a:cubicBezTo>
                    <a:pt x="191" y="27"/>
                    <a:pt x="191" y="27"/>
                    <a:pt x="191" y="27"/>
                  </a:cubicBezTo>
                  <a:cubicBezTo>
                    <a:pt x="190" y="26"/>
                    <a:pt x="190" y="26"/>
                    <a:pt x="190" y="26"/>
                  </a:cubicBezTo>
                  <a:cubicBezTo>
                    <a:pt x="187" y="25"/>
                    <a:pt x="187" y="25"/>
                    <a:pt x="187" y="25"/>
                  </a:cubicBezTo>
                  <a:cubicBezTo>
                    <a:pt x="187" y="26"/>
                    <a:pt x="187" y="26"/>
                    <a:pt x="187" y="26"/>
                  </a:cubicBezTo>
                  <a:cubicBezTo>
                    <a:pt x="187" y="28"/>
                    <a:pt x="187" y="28"/>
                    <a:pt x="187" y="28"/>
                  </a:cubicBezTo>
                  <a:cubicBezTo>
                    <a:pt x="187" y="29"/>
                    <a:pt x="187" y="29"/>
                    <a:pt x="187" y="29"/>
                  </a:cubicBezTo>
                  <a:cubicBezTo>
                    <a:pt x="187" y="31"/>
                    <a:pt x="187" y="31"/>
                    <a:pt x="187" y="31"/>
                  </a:cubicBezTo>
                  <a:cubicBezTo>
                    <a:pt x="188" y="32"/>
                    <a:pt x="188" y="32"/>
                    <a:pt x="188" y="32"/>
                  </a:cubicBezTo>
                  <a:cubicBezTo>
                    <a:pt x="189" y="34"/>
                    <a:pt x="189" y="34"/>
                    <a:pt x="189" y="34"/>
                  </a:cubicBezTo>
                  <a:cubicBezTo>
                    <a:pt x="188" y="36"/>
                    <a:pt x="188" y="36"/>
                    <a:pt x="188" y="36"/>
                  </a:cubicBezTo>
                  <a:cubicBezTo>
                    <a:pt x="189" y="37"/>
                    <a:pt x="189" y="37"/>
                    <a:pt x="189" y="37"/>
                  </a:cubicBezTo>
                  <a:cubicBezTo>
                    <a:pt x="189" y="39"/>
                    <a:pt x="189" y="39"/>
                    <a:pt x="189" y="39"/>
                  </a:cubicBezTo>
                  <a:cubicBezTo>
                    <a:pt x="189" y="40"/>
                    <a:pt x="189" y="40"/>
                    <a:pt x="189" y="40"/>
                  </a:cubicBezTo>
                  <a:cubicBezTo>
                    <a:pt x="189" y="42"/>
                    <a:pt x="189" y="42"/>
                    <a:pt x="189" y="42"/>
                  </a:cubicBezTo>
                  <a:cubicBezTo>
                    <a:pt x="190" y="44"/>
                    <a:pt x="190" y="44"/>
                    <a:pt x="190" y="44"/>
                  </a:cubicBezTo>
                  <a:cubicBezTo>
                    <a:pt x="191" y="45"/>
                    <a:pt x="191" y="45"/>
                    <a:pt x="191" y="45"/>
                  </a:cubicBezTo>
                  <a:cubicBezTo>
                    <a:pt x="190" y="47"/>
                    <a:pt x="190" y="47"/>
                    <a:pt x="190" y="47"/>
                  </a:cubicBezTo>
                  <a:cubicBezTo>
                    <a:pt x="190" y="48"/>
                    <a:pt x="190" y="48"/>
                    <a:pt x="190" y="48"/>
                  </a:cubicBezTo>
                  <a:cubicBezTo>
                    <a:pt x="191" y="50"/>
                    <a:pt x="191" y="50"/>
                    <a:pt x="191" y="50"/>
                  </a:cubicBezTo>
                  <a:cubicBezTo>
                    <a:pt x="192" y="52"/>
                    <a:pt x="192" y="52"/>
                    <a:pt x="192" y="52"/>
                  </a:cubicBezTo>
                  <a:cubicBezTo>
                    <a:pt x="192" y="53"/>
                    <a:pt x="192" y="53"/>
                    <a:pt x="192" y="53"/>
                  </a:cubicBezTo>
                  <a:cubicBezTo>
                    <a:pt x="193" y="55"/>
                    <a:pt x="193" y="55"/>
                    <a:pt x="193" y="55"/>
                  </a:cubicBezTo>
                  <a:cubicBezTo>
                    <a:pt x="194" y="56"/>
                    <a:pt x="194" y="56"/>
                    <a:pt x="194" y="56"/>
                  </a:cubicBezTo>
                  <a:cubicBezTo>
                    <a:pt x="194" y="57"/>
                    <a:pt x="194" y="57"/>
                    <a:pt x="194" y="57"/>
                  </a:cubicBezTo>
                  <a:cubicBezTo>
                    <a:pt x="195" y="58"/>
                    <a:pt x="195" y="58"/>
                    <a:pt x="195" y="58"/>
                  </a:cubicBezTo>
                  <a:cubicBezTo>
                    <a:pt x="196" y="58"/>
                    <a:pt x="196" y="58"/>
                    <a:pt x="196" y="58"/>
                  </a:cubicBezTo>
                  <a:cubicBezTo>
                    <a:pt x="196" y="59"/>
                    <a:pt x="196" y="59"/>
                    <a:pt x="196" y="59"/>
                  </a:cubicBezTo>
                  <a:cubicBezTo>
                    <a:pt x="196" y="60"/>
                    <a:pt x="196" y="60"/>
                    <a:pt x="196" y="60"/>
                  </a:cubicBezTo>
                  <a:cubicBezTo>
                    <a:pt x="198" y="61"/>
                    <a:pt x="198" y="61"/>
                    <a:pt x="198" y="61"/>
                  </a:cubicBezTo>
                  <a:cubicBezTo>
                    <a:pt x="199" y="62"/>
                    <a:pt x="199" y="62"/>
                    <a:pt x="199" y="62"/>
                  </a:cubicBezTo>
                  <a:cubicBezTo>
                    <a:pt x="198" y="62"/>
                    <a:pt x="198" y="62"/>
                    <a:pt x="198" y="62"/>
                  </a:cubicBezTo>
                  <a:cubicBezTo>
                    <a:pt x="196" y="62"/>
                    <a:pt x="196" y="62"/>
                    <a:pt x="196" y="62"/>
                  </a:cubicBezTo>
                  <a:cubicBezTo>
                    <a:pt x="196" y="62"/>
                    <a:pt x="196" y="62"/>
                    <a:pt x="196" y="62"/>
                  </a:cubicBezTo>
                  <a:cubicBezTo>
                    <a:pt x="194" y="62"/>
                    <a:pt x="194" y="62"/>
                    <a:pt x="194" y="62"/>
                  </a:cubicBezTo>
                  <a:cubicBezTo>
                    <a:pt x="194" y="61"/>
                    <a:pt x="194" y="61"/>
                    <a:pt x="194" y="61"/>
                  </a:cubicBezTo>
                  <a:cubicBezTo>
                    <a:pt x="194" y="60"/>
                    <a:pt x="194" y="60"/>
                    <a:pt x="194" y="60"/>
                  </a:cubicBezTo>
                  <a:cubicBezTo>
                    <a:pt x="193" y="59"/>
                    <a:pt x="193" y="59"/>
                    <a:pt x="193" y="59"/>
                  </a:cubicBezTo>
                  <a:cubicBezTo>
                    <a:pt x="192" y="58"/>
                    <a:pt x="192" y="58"/>
                    <a:pt x="192" y="58"/>
                  </a:cubicBezTo>
                  <a:cubicBezTo>
                    <a:pt x="191" y="59"/>
                    <a:pt x="191" y="59"/>
                    <a:pt x="191" y="59"/>
                  </a:cubicBezTo>
                  <a:cubicBezTo>
                    <a:pt x="190" y="59"/>
                    <a:pt x="190" y="59"/>
                    <a:pt x="190" y="59"/>
                  </a:cubicBezTo>
                  <a:cubicBezTo>
                    <a:pt x="190" y="58"/>
                    <a:pt x="190" y="58"/>
                    <a:pt x="190" y="58"/>
                  </a:cubicBezTo>
                  <a:cubicBezTo>
                    <a:pt x="190" y="56"/>
                    <a:pt x="190" y="56"/>
                    <a:pt x="190" y="56"/>
                  </a:cubicBezTo>
                  <a:cubicBezTo>
                    <a:pt x="190" y="56"/>
                    <a:pt x="190" y="56"/>
                    <a:pt x="190" y="56"/>
                  </a:cubicBezTo>
                  <a:cubicBezTo>
                    <a:pt x="189" y="57"/>
                    <a:pt x="189" y="57"/>
                    <a:pt x="189" y="57"/>
                  </a:cubicBezTo>
                  <a:cubicBezTo>
                    <a:pt x="188" y="59"/>
                    <a:pt x="188" y="59"/>
                    <a:pt x="188" y="59"/>
                  </a:cubicBezTo>
                  <a:cubicBezTo>
                    <a:pt x="186" y="60"/>
                    <a:pt x="186" y="60"/>
                    <a:pt x="186" y="60"/>
                  </a:cubicBezTo>
                  <a:cubicBezTo>
                    <a:pt x="185" y="60"/>
                    <a:pt x="185" y="60"/>
                    <a:pt x="185" y="60"/>
                  </a:cubicBezTo>
                  <a:cubicBezTo>
                    <a:pt x="183" y="58"/>
                    <a:pt x="183" y="58"/>
                    <a:pt x="183" y="58"/>
                  </a:cubicBezTo>
                  <a:cubicBezTo>
                    <a:pt x="181" y="58"/>
                    <a:pt x="181" y="58"/>
                    <a:pt x="181" y="58"/>
                  </a:cubicBezTo>
                  <a:cubicBezTo>
                    <a:pt x="181" y="57"/>
                    <a:pt x="181" y="57"/>
                    <a:pt x="181" y="57"/>
                  </a:cubicBezTo>
                  <a:cubicBezTo>
                    <a:pt x="181" y="56"/>
                    <a:pt x="181" y="56"/>
                    <a:pt x="181" y="56"/>
                  </a:cubicBezTo>
                  <a:cubicBezTo>
                    <a:pt x="181" y="54"/>
                    <a:pt x="181" y="54"/>
                    <a:pt x="181" y="54"/>
                  </a:cubicBezTo>
                  <a:cubicBezTo>
                    <a:pt x="180" y="51"/>
                    <a:pt x="180" y="51"/>
                    <a:pt x="180" y="51"/>
                  </a:cubicBezTo>
                  <a:cubicBezTo>
                    <a:pt x="179" y="50"/>
                    <a:pt x="179" y="50"/>
                    <a:pt x="179" y="50"/>
                  </a:cubicBezTo>
                  <a:cubicBezTo>
                    <a:pt x="179" y="48"/>
                    <a:pt x="179" y="48"/>
                    <a:pt x="179" y="48"/>
                  </a:cubicBezTo>
                  <a:cubicBezTo>
                    <a:pt x="179" y="47"/>
                    <a:pt x="179" y="47"/>
                    <a:pt x="179" y="47"/>
                  </a:cubicBezTo>
                  <a:cubicBezTo>
                    <a:pt x="180" y="46"/>
                    <a:pt x="180" y="46"/>
                    <a:pt x="180" y="46"/>
                  </a:cubicBezTo>
                  <a:cubicBezTo>
                    <a:pt x="180" y="45"/>
                    <a:pt x="180" y="45"/>
                    <a:pt x="180" y="45"/>
                  </a:cubicBezTo>
                  <a:cubicBezTo>
                    <a:pt x="180" y="41"/>
                    <a:pt x="180" y="41"/>
                    <a:pt x="180" y="41"/>
                  </a:cubicBezTo>
                  <a:cubicBezTo>
                    <a:pt x="179" y="39"/>
                    <a:pt x="179" y="39"/>
                    <a:pt x="179" y="39"/>
                  </a:cubicBezTo>
                  <a:cubicBezTo>
                    <a:pt x="177" y="37"/>
                    <a:pt x="177" y="37"/>
                    <a:pt x="177" y="37"/>
                  </a:cubicBezTo>
                  <a:cubicBezTo>
                    <a:pt x="177" y="35"/>
                    <a:pt x="177" y="35"/>
                    <a:pt x="177" y="35"/>
                  </a:cubicBezTo>
                  <a:cubicBezTo>
                    <a:pt x="175" y="32"/>
                    <a:pt x="175" y="32"/>
                    <a:pt x="175" y="32"/>
                  </a:cubicBezTo>
                  <a:cubicBezTo>
                    <a:pt x="175" y="30"/>
                    <a:pt x="175" y="30"/>
                    <a:pt x="175" y="30"/>
                  </a:cubicBezTo>
                  <a:cubicBezTo>
                    <a:pt x="173" y="30"/>
                    <a:pt x="173" y="30"/>
                    <a:pt x="173" y="30"/>
                  </a:cubicBezTo>
                  <a:cubicBezTo>
                    <a:pt x="173" y="29"/>
                    <a:pt x="173" y="29"/>
                    <a:pt x="173" y="29"/>
                  </a:cubicBezTo>
                  <a:cubicBezTo>
                    <a:pt x="172" y="28"/>
                    <a:pt x="172" y="28"/>
                    <a:pt x="172" y="28"/>
                  </a:cubicBezTo>
                  <a:cubicBezTo>
                    <a:pt x="170" y="28"/>
                    <a:pt x="170" y="28"/>
                    <a:pt x="170" y="28"/>
                  </a:cubicBezTo>
                  <a:cubicBezTo>
                    <a:pt x="169" y="27"/>
                    <a:pt x="169" y="27"/>
                    <a:pt x="169" y="27"/>
                  </a:cubicBezTo>
                  <a:cubicBezTo>
                    <a:pt x="168" y="27"/>
                    <a:pt x="168" y="27"/>
                    <a:pt x="168" y="27"/>
                  </a:cubicBezTo>
                  <a:cubicBezTo>
                    <a:pt x="167" y="28"/>
                    <a:pt x="167" y="28"/>
                    <a:pt x="167" y="28"/>
                  </a:cubicBezTo>
                  <a:cubicBezTo>
                    <a:pt x="167" y="30"/>
                    <a:pt x="167" y="30"/>
                    <a:pt x="167" y="30"/>
                  </a:cubicBezTo>
                  <a:cubicBezTo>
                    <a:pt x="167" y="31"/>
                    <a:pt x="167" y="31"/>
                    <a:pt x="167" y="31"/>
                  </a:cubicBezTo>
                  <a:cubicBezTo>
                    <a:pt x="167" y="32"/>
                    <a:pt x="167" y="32"/>
                    <a:pt x="167" y="32"/>
                  </a:cubicBezTo>
                  <a:cubicBezTo>
                    <a:pt x="167" y="33"/>
                    <a:pt x="167" y="33"/>
                    <a:pt x="167" y="33"/>
                  </a:cubicBezTo>
                  <a:cubicBezTo>
                    <a:pt x="166" y="36"/>
                    <a:pt x="166" y="36"/>
                    <a:pt x="166" y="36"/>
                  </a:cubicBezTo>
                  <a:cubicBezTo>
                    <a:pt x="166" y="38"/>
                    <a:pt x="166" y="38"/>
                    <a:pt x="166" y="38"/>
                  </a:cubicBezTo>
                  <a:cubicBezTo>
                    <a:pt x="166" y="41"/>
                    <a:pt x="166" y="41"/>
                    <a:pt x="166" y="41"/>
                  </a:cubicBezTo>
                  <a:cubicBezTo>
                    <a:pt x="167" y="42"/>
                    <a:pt x="167" y="42"/>
                    <a:pt x="167" y="42"/>
                  </a:cubicBezTo>
                  <a:cubicBezTo>
                    <a:pt x="167" y="44"/>
                    <a:pt x="167" y="44"/>
                    <a:pt x="167" y="44"/>
                  </a:cubicBezTo>
                  <a:cubicBezTo>
                    <a:pt x="166" y="46"/>
                    <a:pt x="166" y="46"/>
                    <a:pt x="166" y="46"/>
                  </a:cubicBezTo>
                  <a:cubicBezTo>
                    <a:pt x="166" y="48"/>
                    <a:pt x="166" y="48"/>
                    <a:pt x="166" y="48"/>
                  </a:cubicBezTo>
                  <a:cubicBezTo>
                    <a:pt x="166" y="51"/>
                    <a:pt x="166" y="51"/>
                    <a:pt x="166" y="51"/>
                  </a:cubicBezTo>
                  <a:cubicBezTo>
                    <a:pt x="166" y="51"/>
                    <a:pt x="166" y="51"/>
                    <a:pt x="166" y="51"/>
                  </a:cubicBezTo>
                  <a:cubicBezTo>
                    <a:pt x="165" y="50"/>
                    <a:pt x="165" y="50"/>
                    <a:pt x="165" y="50"/>
                  </a:cubicBezTo>
                  <a:cubicBezTo>
                    <a:pt x="164" y="50"/>
                    <a:pt x="164" y="50"/>
                    <a:pt x="164" y="50"/>
                  </a:cubicBezTo>
                  <a:cubicBezTo>
                    <a:pt x="164" y="51"/>
                    <a:pt x="164" y="51"/>
                    <a:pt x="164" y="51"/>
                  </a:cubicBezTo>
                  <a:cubicBezTo>
                    <a:pt x="162" y="51"/>
                    <a:pt x="162" y="51"/>
                    <a:pt x="162" y="51"/>
                  </a:cubicBezTo>
                  <a:cubicBezTo>
                    <a:pt x="162" y="50"/>
                    <a:pt x="162" y="50"/>
                    <a:pt x="162" y="50"/>
                  </a:cubicBezTo>
                  <a:cubicBezTo>
                    <a:pt x="161" y="50"/>
                    <a:pt x="161" y="50"/>
                    <a:pt x="161" y="50"/>
                  </a:cubicBezTo>
                  <a:cubicBezTo>
                    <a:pt x="159" y="49"/>
                    <a:pt x="159" y="49"/>
                    <a:pt x="159" y="49"/>
                  </a:cubicBezTo>
                  <a:cubicBezTo>
                    <a:pt x="158" y="48"/>
                    <a:pt x="158" y="48"/>
                    <a:pt x="158" y="48"/>
                  </a:cubicBezTo>
                  <a:cubicBezTo>
                    <a:pt x="157" y="48"/>
                    <a:pt x="157" y="48"/>
                    <a:pt x="157" y="48"/>
                  </a:cubicBezTo>
                  <a:cubicBezTo>
                    <a:pt x="157" y="49"/>
                    <a:pt x="157" y="49"/>
                    <a:pt x="157" y="49"/>
                  </a:cubicBezTo>
                  <a:cubicBezTo>
                    <a:pt x="157" y="50"/>
                    <a:pt x="157" y="50"/>
                    <a:pt x="157" y="50"/>
                  </a:cubicBezTo>
                  <a:cubicBezTo>
                    <a:pt x="159" y="51"/>
                    <a:pt x="159" y="51"/>
                    <a:pt x="159" y="51"/>
                  </a:cubicBezTo>
                  <a:cubicBezTo>
                    <a:pt x="159" y="52"/>
                    <a:pt x="159" y="52"/>
                    <a:pt x="159" y="52"/>
                  </a:cubicBezTo>
                  <a:cubicBezTo>
                    <a:pt x="158" y="52"/>
                    <a:pt x="158" y="52"/>
                    <a:pt x="158" y="52"/>
                  </a:cubicBezTo>
                  <a:cubicBezTo>
                    <a:pt x="158" y="53"/>
                    <a:pt x="158" y="53"/>
                    <a:pt x="158" y="53"/>
                  </a:cubicBezTo>
                  <a:cubicBezTo>
                    <a:pt x="157" y="53"/>
                    <a:pt x="157" y="53"/>
                    <a:pt x="157" y="53"/>
                  </a:cubicBezTo>
                  <a:cubicBezTo>
                    <a:pt x="157" y="53"/>
                    <a:pt x="157" y="53"/>
                    <a:pt x="157" y="53"/>
                  </a:cubicBezTo>
                  <a:cubicBezTo>
                    <a:pt x="156" y="52"/>
                    <a:pt x="156" y="52"/>
                    <a:pt x="156" y="52"/>
                  </a:cubicBezTo>
                  <a:cubicBezTo>
                    <a:pt x="155" y="52"/>
                    <a:pt x="155" y="52"/>
                    <a:pt x="155" y="52"/>
                  </a:cubicBezTo>
                  <a:cubicBezTo>
                    <a:pt x="155" y="50"/>
                    <a:pt x="155" y="50"/>
                    <a:pt x="155" y="50"/>
                  </a:cubicBezTo>
                  <a:cubicBezTo>
                    <a:pt x="153" y="48"/>
                    <a:pt x="153" y="48"/>
                    <a:pt x="153" y="48"/>
                  </a:cubicBezTo>
                  <a:cubicBezTo>
                    <a:pt x="153" y="46"/>
                    <a:pt x="153" y="46"/>
                    <a:pt x="153" y="46"/>
                  </a:cubicBezTo>
                  <a:cubicBezTo>
                    <a:pt x="152" y="44"/>
                    <a:pt x="152" y="44"/>
                    <a:pt x="152" y="44"/>
                  </a:cubicBezTo>
                  <a:cubicBezTo>
                    <a:pt x="152" y="43"/>
                    <a:pt x="152" y="43"/>
                    <a:pt x="152" y="43"/>
                  </a:cubicBezTo>
                  <a:cubicBezTo>
                    <a:pt x="152" y="42"/>
                    <a:pt x="152" y="42"/>
                    <a:pt x="152" y="42"/>
                  </a:cubicBezTo>
                  <a:cubicBezTo>
                    <a:pt x="151" y="41"/>
                    <a:pt x="151" y="41"/>
                    <a:pt x="151" y="41"/>
                  </a:cubicBezTo>
                  <a:cubicBezTo>
                    <a:pt x="150" y="42"/>
                    <a:pt x="150" y="42"/>
                    <a:pt x="150" y="42"/>
                  </a:cubicBezTo>
                  <a:cubicBezTo>
                    <a:pt x="149" y="43"/>
                    <a:pt x="149" y="43"/>
                    <a:pt x="149" y="43"/>
                  </a:cubicBezTo>
                  <a:cubicBezTo>
                    <a:pt x="148" y="44"/>
                    <a:pt x="148" y="44"/>
                    <a:pt x="148" y="44"/>
                  </a:cubicBezTo>
                  <a:cubicBezTo>
                    <a:pt x="148" y="45"/>
                    <a:pt x="148" y="45"/>
                    <a:pt x="148" y="45"/>
                  </a:cubicBezTo>
                  <a:cubicBezTo>
                    <a:pt x="148" y="46"/>
                    <a:pt x="148" y="46"/>
                    <a:pt x="148" y="46"/>
                  </a:cubicBezTo>
                  <a:cubicBezTo>
                    <a:pt x="147" y="47"/>
                    <a:pt x="147" y="47"/>
                    <a:pt x="147" y="47"/>
                  </a:cubicBezTo>
                  <a:cubicBezTo>
                    <a:pt x="146" y="48"/>
                    <a:pt x="146" y="48"/>
                    <a:pt x="146" y="48"/>
                  </a:cubicBezTo>
                  <a:cubicBezTo>
                    <a:pt x="145" y="49"/>
                    <a:pt x="145" y="49"/>
                    <a:pt x="145" y="49"/>
                  </a:cubicBezTo>
                  <a:cubicBezTo>
                    <a:pt x="144" y="51"/>
                    <a:pt x="144" y="51"/>
                    <a:pt x="144" y="51"/>
                  </a:cubicBezTo>
                  <a:cubicBezTo>
                    <a:pt x="142" y="53"/>
                    <a:pt x="142" y="53"/>
                    <a:pt x="142" y="53"/>
                  </a:cubicBezTo>
                  <a:cubicBezTo>
                    <a:pt x="143" y="54"/>
                    <a:pt x="143" y="54"/>
                    <a:pt x="143" y="54"/>
                  </a:cubicBezTo>
                  <a:cubicBezTo>
                    <a:pt x="142" y="54"/>
                    <a:pt x="142" y="54"/>
                    <a:pt x="142" y="54"/>
                  </a:cubicBezTo>
                  <a:cubicBezTo>
                    <a:pt x="140" y="56"/>
                    <a:pt x="140" y="56"/>
                    <a:pt x="140" y="56"/>
                  </a:cubicBezTo>
                  <a:cubicBezTo>
                    <a:pt x="139" y="56"/>
                    <a:pt x="139" y="56"/>
                    <a:pt x="139" y="56"/>
                  </a:cubicBezTo>
                  <a:cubicBezTo>
                    <a:pt x="139" y="56"/>
                    <a:pt x="139" y="56"/>
                    <a:pt x="139" y="56"/>
                  </a:cubicBezTo>
                  <a:cubicBezTo>
                    <a:pt x="140" y="54"/>
                    <a:pt x="140" y="54"/>
                    <a:pt x="140" y="54"/>
                  </a:cubicBezTo>
                  <a:cubicBezTo>
                    <a:pt x="141" y="53"/>
                    <a:pt x="141" y="53"/>
                    <a:pt x="141" y="53"/>
                  </a:cubicBezTo>
                  <a:cubicBezTo>
                    <a:pt x="141" y="51"/>
                    <a:pt x="141" y="51"/>
                    <a:pt x="141" y="51"/>
                  </a:cubicBezTo>
                  <a:cubicBezTo>
                    <a:pt x="141" y="50"/>
                    <a:pt x="141" y="50"/>
                    <a:pt x="141" y="50"/>
                  </a:cubicBezTo>
                  <a:cubicBezTo>
                    <a:pt x="143" y="49"/>
                    <a:pt x="143" y="49"/>
                    <a:pt x="143" y="49"/>
                  </a:cubicBezTo>
                  <a:cubicBezTo>
                    <a:pt x="144" y="47"/>
                    <a:pt x="144" y="47"/>
                    <a:pt x="144" y="47"/>
                  </a:cubicBezTo>
                  <a:cubicBezTo>
                    <a:pt x="145" y="46"/>
                    <a:pt x="145" y="46"/>
                    <a:pt x="145" y="46"/>
                  </a:cubicBezTo>
                  <a:cubicBezTo>
                    <a:pt x="146" y="44"/>
                    <a:pt x="146" y="44"/>
                    <a:pt x="146" y="44"/>
                  </a:cubicBezTo>
                  <a:cubicBezTo>
                    <a:pt x="145" y="44"/>
                    <a:pt x="145" y="44"/>
                    <a:pt x="145" y="44"/>
                  </a:cubicBezTo>
                  <a:cubicBezTo>
                    <a:pt x="144" y="43"/>
                    <a:pt x="144" y="43"/>
                    <a:pt x="144" y="43"/>
                  </a:cubicBezTo>
                  <a:cubicBezTo>
                    <a:pt x="145" y="42"/>
                    <a:pt x="145" y="42"/>
                    <a:pt x="145" y="42"/>
                  </a:cubicBezTo>
                  <a:cubicBezTo>
                    <a:pt x="146" y="42"/>
                    <a:pt x="146" y="42"/>
                    <a:pt x="146" y="42"/>
                  </a:cubicBezTo>
                  <a:cubicBezTo>
                    <a:pt x="147" y="40"/>
                    <a:pt x="147" y="40"/>
                    <a:pt x="147" y="40"/>
                  </a:cubicBezTo>
                  <a:cubicBezTo>
                    <a:pt x="147" y="39"/>
                    <a:pt x="147" y="39"/>
                    <a:pt x="147" y="39"/>
                  </a:cubicBezTo>
                  <a:cubicBezTo>
                    <a:pt x="147" y="38"/>
                    <a:pt x="147" y="38"/>
                    <a:pt x="147" y="38"/>
                  </a:cubicBezTo>
                  <a:cubicBezTo>
                    <a:pt x="149" y="35"/>
                    <a:pt x="149" y="35"/>
                    <a:pt x="149" y="35"/>
                  </a:cubicBezTo>
                  <a:cubicBezTo>
                    <a:pt x="149" y="33"/>
                    <a:pt x="149" y="33"/>
                    <a:pt x="149" y="33"/>
                  </a:cubicBezTo>
                  <a:cubicBezTo>
                    <a:pt x="149" y="31"/>
                    <a:pt x="149" y="31"/>
                    <a:pt x="149" y="31"/>
                  </a:cubicBezTo>
                  <a:cubicBezTo>
                    <a:pt x="150" y="27"/>
                    <a:pt x="150" y="27"/>
                    <a:pt x="150" y="27"/>
                  </a:cubicBezTo>
                  <a:cubicBezTo>
                    <a:pt x="149" y="26"/>
                    <a:pt x="149" y="26"/>
                    <a:pt x="149" y="26"/>
                  </a:cubicBezTo>
                  <a:cubicBezTo>
                    <a:pt x="147" y="26"/>
                    <a:pt x="147" y="26"/>
                    <a:pt x="147" y="26"/>
                  </a:cubicBezTo>
                  <a:cubicBezTo>
                    <a:pt x="145" y="26"/>
                    <a:pt x="145" y="26"/>
                    <a:pt x="145" y="26"/>
                  </a:cubicBezTo>
                  <a:cubicBezTo>
                    <a:pt x="144" y="27"/>
                    <a:pt x="144" y="27"/>
                    <a:pt x="144" y="27"/>
                  </a:cubicBezTo>
                  <a:cubicBezTo>
                    <a:pt x="142" y="26"/>
                    <a:pt x="142" y="26"/>
                    <a:pt x="142" y="26"/>
                  </a:cubicBezTo>
                  <a:cubicBezTo>
                    <a:pt x="141" y="26"/>
                    <a:pt x="141" y="26"/>
                    <a:pt x="141" y="26"/>
                  </a:cubicBezTo>
                  <a:cubicBezTo>
                    <a:pt x="140" y="27"/>
                    <a:pt x="140" y="27"/>
                    <a:pt x="140" y="27"/>
                  </a:cubicBezTo>
                  <a:cubicBezTo>
                    <a:pt x="141" y="28"/>
                    <a:pt x="141" y="28"/>
                    <a:pt x="141" y="28"/>
                  </a:cubicBezTo>
                  <a:cubicBezTo>
                    <a:pt x="142" y="29"/>
                    <a:pt x="142" y="29"/>
                    <a:pt x="142" y="29"/>
                  </a:cubicBezTo>
                  <a:cubicBezTo>
                    <a:pt x="142" y="31"/>
                    <a:pt x="142" y="31"/>
                    <a:pt x="142" y="31"/>
                  </a:cubicBezTo>
                  <a:cubicBezTo>
                    <a:pt x="141" y="33"/>
                    <a:pt x="141" y="33"/>
                    <a:pt x="141" y="33"/>
                  </a:cubicBezTo>
                  <a:cubicBezTo>
                    <a:pt x="141" y="32"/>
                    <a:pt x="141" y="32"/>
                    <a:pt x="141" y="32"/>
                  </a:cubicBezTo>
                  <a:cubicBezTo>
                    <a:pt x="140" y="30"/>
                    <a:pt x="140" y="30"/>
                    <a:pt x="140" y="30"/>
                  </a:cubicBezTo>
                  <a:cubicBezTo>
                    <a:pt x="139" y="29"/>
                    <a:pt x="139" y="29"/>
                    <a:pt x="139" y="29"/>
                  </a:cubicBezTo>
                  <a:cubicBezTo>
                    <a:pt x="138" y="28"/>
                    <a:pt x="138" y="28"/>
                    <a:pt x="138" y="28"/>
                  </a:cubicBezTo>
                  <a:cubicBezTo>
                    <a:pt x="136" y="30"/>
                    <a:pt x="136" y="30"/>
                    <a:pt x="136" y="30"/>
                  </a:cubicBezTo>
                  <a:cubicBezTo>
                    <a:pt x="135" y="32"/>
                    <a:pt x="135" y="32"/>
                    <a:pt x="135" y="32"/>
                  </a:cubicBezTo>
                  <a:cubicBezTo>
                    <a:pt x="136" y="33"/>
                    <a:pt x="136" y="33"/>
                    <a:pt x="136" y="33"/>
                  </a:cubicBezTo>
                  <a:cubicBezTo>
                    <a:pt x="135" y="34"/>
                    <a:pt x="135" y="34"/>
                    <a:pt x="135" y="34"/>
                  </a:cubicBezTo>
                  <a:cubicBezTo>
                    <a:pt x="134" y="34"/>
                    <a:pt x="134" y="34"/>
                    <a:pt x="134" y="34"/>
                  </a:cubicBezTo>
                  <a:cubicBezTo>
                    <a:pt x="134" y="33"/>
                    <a:pt x="134" y="33"/>
                    <a:pt x="134" y="33"/>
                  </a:cubicBezTo>
                  <a:cubicBezTo>
                    <a:pt x="134" y="32"/>
                    <a:pt x="134" y="32"/>
                    <a:pt x="134" y="32"/>
                  </a:cubicBezTo>
                  <a:cubicBezTo>
                    <a:pt x="134" y="30"/>
                    <a:pt x="134" y="30"/>
                    <a:pt x="134" y="30"/>
                  </a:cubicBezTo>
                  <a:cubicBezTo>
                    <a:pt x="133" y="30"/>
                    <a:pt x="133" y="30"/>
                    <a:pt x="133" y="30"/>
                  </a:cubicBezTo>
                  <a:cubicBezTo>
                    <a:pt x="130" y="30"/>
                    <a:pt x="130" y="30"/>
                    <a:pt x="130" y="30"/>
                  </a:cubicBezTo>
                  <a:cubicBezTo>
                    <a:pt x="126" y="31"/>
                    <a:pt x="126" y="31"/>
                    <a:pt x="126" y="31"/>
                  </a:cubicBezTo>
                  <a:cubicBezTo>
                    <a:pt x="123" y="31"/>
                    <a:pt x="123" y="31"/>
                    <a:pt x="123" y="31"/>
                  </a:cubicBezTo>
                  <a:cubicBezTo>
                    <a:pt x="121" y="30"/>
                    <a:pt x="121" y="30"/>
                    <a:pt x="121" y="30"/>
                  </a:cubicBezTo>
                  <a:cubicBezTo>
                    <a:pt x="119" y="31"/>
                    <a:pt x="119" y="31"/>
                    <a:pt x="119" y="31"/>
                  </a:cubicBezTo>
                  <a:cubicBezTo>
                    <a:pt x="118" y="31"/>
                    <a:pt x="118" y="31"/>
                    <a:pt x="118" y="31"/>
                  </a:cubicBezTo>
                  <a:cubicBezTo>
                    <a:pt x="117" y="31"/>
                    <a:pt x="117" y="31"/>
                    <a:pt x="117" y="31"/>
                  </a:cubicBezTo>
                  <a:cubicBezTo>
                    <a:pt x="115" y="31"/>
                    <a:pt x="115" y="31"/>
                    <a:pt x="115" y="31"/>
                  </a:cubicBezTo>
                  <a:cubicBezTo>
                    <a:pt x="114" y="32"/>
                    <a:pt x="114" y="32"/>
                    <a:pt x="114" y="32"/>
                  </a:cubicBezTo>
                  <a:cubicBezTo>
                    <a:pt x="113" y="33"/>
                    <a:pt x="113" y="33"/>
                    <a:pt x="113" y="33"/>
                  </a:cubicBezTo>
                  <a:cubicBezTo>
                    <a:pt x="114" y="34"/>
                    <a:pt x="114" y="34"/>
                    <a:pt x="114" y="34"/>
                  </a:cubicBezTo>
                  <a:cubicBezTo>
                    <a:pt x="114" y="35"/>
                    <a:pt x="114" y="35"/>
                    <a:pt x="114" y="35"/>
                  </a:cubicBezTo>
                  <a:cubicBezTo>
                    <a:pt x="115" y="37"/>
                    <a:pt x="115" y="37"/>
                    <a:pt x="115" y="37"/>
                  </a:cubicBezTo>
                  <a:cubicBezTo>
                    <a:pt x="115" y="38"/>
                    <a:pt x="115" y="38"/>
                    <a:pt x="115" y="38"/>
                  </a:cubicBezTo>
                  <a:cubicBezTo>
                    <a:pt x="115" y="39"/>
                    <a:pt x="115" y="39"/>
                    <a:pt x="115" y="39"/>
                  </a:cubicBezTo>
                  <a:cubicBezTo>
                    <a:pt x="114" y="41"/>
                    <a:pt x="114" y="41"/>
                    <a:pt x="114" y="41"/>
                  </a:cubicBezTo>
                  <a:cubicBezTo>
                    <a:pt x="114" y="44"/>
                    <a:pt x="114" y="44"/>
                    <a:pt x="114" y="44"/>
                  </a:cubicBezTo>
                  <a:cubicBezTo>
                    <a:pt x="116" y="46"/>
                    <a:pt x="116" y="46"/>
                    <a:pt x="116" y="46"/>
                  </a:cubicBezTo>
                  <a:cubicBezTo>
                    <a:pt x="116" y="48"/>
                    <a:pt x="116" y="48"/>
                    <a:pt x="116" y="48"/>
                  </a:cubicBezTo>
                  <a:cubicBezTo>
                    <a:pt x="117" y="51"/>
                    <a:pt x="117" y="51"/>
                    <a:pt x="117" y="51"/>
                  </a:cubicBezTo>
                  <a:cubicBezTo>
                    <a:pt x="117" y="52"/>
                    <a:pt x="117" y="52"/>
                    <a:pt x="117" y="52"/>
                  </a:cubicBezTo>
                  <a:cubicBezTo>
                    <a:pt x="116" y="51"/>
                    <a:pt x="116" y="51"/>
                    <a:pt x="116" y="51"/>
                  </a:cubicBezTo>
                  <a:cubicBezTo>
                    <a:pt x="115" y="49"/>
                    <a:pt x="115" y="49"/>
                    <a:pt x="115" y="49"/>
                  </a:cubicBezTo>
                  <a:cubicBezTo>
                    <a:pt x="113" y="47"/>
                    <a:pt x="113" y="47"/>
                    <a:pt x="113" y="47"/>
                  </a:cubicBezTo>
                  <a:cubicBezTo>
                    <a:pt x="112" y="47"/>
                    <a:pt x="112" y="47"/>
                    <a:pt x="112" y="47"/>
                  </a:cubicBezTo>
                  <a:cubicBezTo>
                    <a:pt x="112" y="43"/>
                    <a:pt x="112" y="43"/>
                    <a:pt x="112" y="43"/>
                  </a:cubicBezTo>
                  <a:cubicBezTo>
                    <a:pt x="112" y="40"/>
                    <a:pt x="112" y="40"/>
                    <a:pt x="112" y="40"/>
                  </a:cubicBezTo>
                  <a:cubicBezTo>
                    <a:pt x="112" y="39"/>
                    <a:pt x="112" y="39"/>
                    <a:pt x="112" y="39"/>
                  </a:cubicBezTo>
                  <a:cubicBezTo>
                    <a:pt x="111" y="37"/>
                    <a:pt x="111" y="37"/>
                    <a:pt x="111" y="37"/>
                  </a:cubicBezTo>
                  <a:cubicBezTo>
                    <a:pt x="111" y="35"/>
                    <a:pt x="111" y="35"/>
                    <a:pt x="111" y="35"/>
                  </a:cubicBezTo>
                  <a:cubicBezTo>
                    <a:pt x="110" y="34"/>
                    <a:pt x="110" y="34"/>
                    <a:pt x="110" y="34"/>
                  </a:cubicBezTo>
                  <a:cubicBezTo>
                    <a:pt x="110" y="34"/>
                    <a:pt x="110" y="34"/>
                    <a:pt x="110" y="34"/>
                  </a:cubicBezTo>
                  <a:cubicBezTo>
                    <a:pt x="108" y="35"/>
                    <a:pt x="108" y="35"/>
                    <a:pt x="108" y="35"/>
                  </a:cubicBezTo>
                  <a:cubicBezTo>
                    <a:pt x="106" y="36"/>
                    <a:pt x="106" y="36"/>
                    <a:pt x="106" y="36"/>
                  </a:cubicBezTo>
                  <a:cubicBezTo>
                    <a:pt x="103" y="36"/>
                    <a:pt x="103" y="36"/>
                    <a:pt x="103" y="36"/>
                  </a:cubicBezTo>
                  <a:cubicBezTo>
                    <a:pt x="102" y="37"/>
                    <a:pt x="102" y="37"/>
                    <a:pt x="102" y="37"/>
                  </a:cubicBezTo>
                  <a:cubicBezTo>
                    <a:pt x="102" y="39"/>
                    <a:pt x="102" y="39"/>
                    <a:pt x="102" y="39"/>
                  </a:cubicBezTo>
                  <a:cubicBezTo>
                    <a:pt x="102" y="40"/>
                    <a:pt x="102" y="40"/>
                    <a:pt x="102" y="40"/>
                  </a:cubicBezTo>
                  <a:cubicBezTo>
                    <a:pt x="102" y="42"/>
                    <a:pt x="102" y="42"/>
                    <a:pt x="102" y="42"/>
                  </a:cubicBezTo>
                  <a:cubicBezTo>
                    <a:pt x="101" y="44"/>
                    <a:pt x="101" y="44"/>
                    <a:pt x="101" y="44"/>
                  </a:cubicBezTo>
                  <a:cubicBezTo>
                    <a:pt x="100" y="45"/>
                    <a:pt x="100" y="45"/>
                    <a:pt x="100" y="45"/>
                  </a:cubicBezTo>
                  <a:cubicBezTo>
                    <a:pt x="101" y="45"/>
                    <a:pt x="101" y="45"/>
                    <a:pt x="101" y="45"/>
                  </a:cubicBezTo>
                  <a:cubicBezTo>
                    <a:pt x="101" y="45"/>
                    <a:pt x="101" y="45"/>
                    <a:pt x="101" y="45"/>
                  </a:cubicBezTo>
                  <a:cubicBezTo>
                    <a:pt x="102" y="46"/>
                    <a:pt x="102" y="46"/>
                    <a:pt x="102" y="46"/>
                  </a:cubicBezTo>
                  <a:cubicBezTo>
                    <a:pt x="102" y="48"/>
                    <a:pt x="102" y="48"/>
                    <a:pt x="102" y="48"/>
                  </a:cubicBezTo>
                  <a:cubicBezTo>
                    <a:pt x="101" y="49"/>
                    <a:pt x="101" y="49"/>
                    <a:pt x="101" y="49"/>
                  </a:cubicBezTo>
                  <a:cubicBezTo>
                    <a:pt x="99" y="50"/>
                    <a:pt x="99" y="50"/>
                    <a:pt x="99" y="50"/>
                  </a:cubicBezTo>
                  <a:cubicBezTo>
                    <a:pt x="97" y="51"/>
                    <a:pt x="97" y="51"/>
                    <a:pt x="97" y="51"/>
                  </a:cubicBezTo>
                  <a:cubicBezTo>
                    <a:pt x="97" y="51"/>
                    <a:pt x="97" y="51"/>
                    <a:pt x="97" y="51"/>
                  </a:cubicBezTo>
                  <a:cubicBezTo>
                    <a:pt x="97" y="53"/>
                    <a:pt x="97" y="53"/>
                    <a:pt x="97" y="53"/>
                  </a:cubicBezTo>
                  <a:cubicBezTo>
                    <a:pt x="96" y="53"/>
                    <a:pt x="96" y="53"/>
                    <a:pt x="96" y="53"/>
                  </a:cubicBezTo>
                  <a:cubicBezTo>
                    <a:pt x="95" y="54"/>
                    <a:pt x="95" y="54"/>
                    <a:pt x="95" y="54"/>
                  </a:cubicBezTo>
                  <a:cubicBezTo>
                    <a:pt x="96" y="55"/>
                    <a:pt x="96" y="55"/>
                    <a:pt x="96" y="55"/>
                  </a:cubicBezTo>
                  <a:cubicBezTo>
                    <a:pt x="96" y="56"/>
                    <a:pt x="96" y="56"/>
                    <a:pt x="96" y="56"/>
                  </a:cubicBezTo>
                  <a:cubicBezTo>
                    <a:pt x="94" y="56"/>
                    <a:pt x="94" y="56"/>
                    <a:pt x="94" y="56"/>
                  </a:cubicBezTo>
                  <a:cubicBezTo>
                    <a:pt x="94" y="57"/>
                    <a:pt x="94" y="57"/>
                    <a:pt x="94" y="57"/>
                  </a:cubicBezTo>
                  <a:cubicBezTo>
                    <a:pt x="91" y="57"/>
                    <a:pt x="91" y="57"/>
                    <a:pt x="91" y="57"/>
                  </a:cubicBezTo>
                  <a:cubicBezTo>
                    <a:pt x="90" y="56"/>
                    <a:pt x="90" y="56"/>
                    <a:pt x="90" y="56"/>
                  </a:cubicBezTo>
                  <a:cubicBezTo>
                    <a:pt x="90" y="55"/>
                    <a:pt x="90" y="55"/>
                    <a:pt x="90" y="55"/>
                  </a:cubicBezTo>
                  <a:cubicBezTo>
                    <a:pt x="90" y="54"/>
                    <a:pt x="90" y="54"/>
                    <a:pt x="90" y="54"/>
                  </a:cubicBezTo>
                  <a:cubicBezTo>
                    <a:pt x="89" y="54"/>
                    <a:pt x="89" y="54"/>
                    <a:pt x="89" y="54"/>
                  </a:cubicBezTo>
                  <a:cubicBezTo>
                    <a:pt x="88" y="54"/>
                    <a:pt x="88" y="54"/>
                    <a:pt x="88" y="54"/>
                  </a:cubicBezTo>
                  <a:cubicBezTo>
                    <a:pt x="88" y="53"/>
                    <a:pt x="88" y="53"/>
                    <a:pt x="88" y="53"/>
                  </a:cubicBezTo>
                  <a:cubicBezTo>
                    <a:pt x="88" y="52"/>
                    <a:pt x="88" y="52"/>
                    <a:pt x="88" y="52"/>
                  </a:cubicBezTo>
                  <a:cubicBezTo>
                    <a:pt x="87" y="52"/>
                    <a:pt x="87" y="52"/>
                    <a:pt x="87" y="52"/>
                  </a:cubicBezTo>
                  <a:cubicBezTo>
                    <a:pt x="86" y="53"/>
                    <a:pt x="86" y="53"/>
                    <a:pt x="86" y="53"/>
                  </a:cubicBezTo>
                  <a:cubicBezTo>
                    <a:pt x="86" y="53"/>
                    <a:pt x="86" y="53"/>
                    <a:pt x="86" y="53"/>
                  </a:cubicBezTo>
                  <a:cubicBezTo>
                    <a:pt x="85" y="53"/>
                    <a:pt x="85" y="53"/>
                    <a:pt x="85" y="53"/>
                  </a:cubicBezTo>
                  <a:cubicBezTo>
                    <a:pt x="84" y="54"/>
                    <a:pt x="84" y="54"/>
                    <a:pt x="84" y="54"/>
                  </a:cubicBezTo>
                  <a:cubicBezTo>
                    <a:pt x="84" y="56"/>
                    <a:pt x="84" y="56"/>
                    <a:pt x="84" y="56"/>
                  </a:cubicBezTo>
                  <a:cubicBezTo>
                    <a:pt x="84" y="57"/>
                    <a:pt x="84" y="57"/>
                    <a:pt x="84" y="57"/>
                  </a:cubicBezTo>
                  <a:cubicBezTo>
                    <a:pt x="84" y="59"/>
                    <a:pt x="84" y="59"/>
                    <a:pt x="84" y="59"/>
                  </a:cubicBezTo>
                  <a:cubicBezTo>
                    <a:pt x="84" y="61"/>
                    <a:pt x="84" y="61"/>
                    <a:pt x="84" y="61"/>
                  </a:cubicBezTo>
                  <a:cubicBezTo>
                    <a:pt x="84" y="64"/>
                    <a:pt x="84" y="64"/>
                    <a:pt x="84" y="64"/>
                  </a:cubicBezTo>
                  <a:cubicBezTo>
                    <a:pt x="83" y="65"/>
                    <a:pt x="83" y="65"/>
                    <a:pt x="83" y="65"/>
                  </a:cubicBezTo>
                  <a:cubicBezTo>
                    <a:pt x="83" y="65"/>
                    <a:pt x="83" y="65"/>
                    <a:pt x="83" y="65"/>
                  </a:cubicBezTo>
                  <a:cubicBezTo>
                    <a:pt x="83" y="62"/>
                    <a:pt x="83" y="62"/>
                    <a:pt x="83" y="62"/>
                  </a:cubicBezTo>
                  <a:cubicBezTo>
                    <a:pt x="83" y="60"/>
                    <a:pt x="83" y="60"/>
                    <a:pt x="83" y="60"/>
                  </a:cubicBezTo>
                  <a:cubicBezTo>
                    <a:pt x="83" y="58"/>
                    <a:pt x="83" y="58"/>
                    <a:pt x="83" y="58"/>
                  </a:cubicBezTo>
                  <a:cubicBezTo>
                    <a:pt x="83" y="55"/>
                    <a:pt x="83" y="55"/>
                    <a:pt x="83" y="55"/>
                  </a:cubicBezTo>
                  <a:cubicBezTo>
                    <a:pt x="82" y="54"/>
                    <a:pt x="82" y="54"/>
                    <a:pt x="82" y="54"/>
                  </a:cubicBezTo>
                  <a:cubicBezTo>
                    <a:pt x="82" y="53"/>
                    <a:pt x="82" y="53"/>
                    <a:pt x="82" y="53"/>
                  </a:cubicBezTo>
                  <a:cubicBezTo>
                    <a:pt x="81" y="53"/>
                    <a:pt x="81" y="53"/>
                    <a:pt x="81" y="53"/>
                  </a:cubicBezTo>
                  <a:cubicBezTo>
                    <a:pt x="80" y="54"/>
                    <a:pt x="80" y="54"/>
                    <a:pt x="80" y="54"/>
                  </a:cubicBezTo>
                  <a:cubicBezTo>
                    <a:pt x="79" y="55"/>
                    <a:pt x="79" y="55"/>
                    <a:pt x="79" y="55"/>
                  </a:cubicBezTo>
                  <a:cubicBezTo>
                    <a:pt x="77" y="55"/>
                    <a:pt x="77" y="55"/>
                    <a:pt x="77" y="55"/>
                  </a:cubicBezTo>
                  <a:cubicBezTo>
                    <a:pt x="76" y="56"/>
                    <a:pt x="76" y="56"/>
                    <a:pt x="76" y="56"/>
                  </a:cubicBezTo>
                  <a:cubicBezTo>
                    <a:pt x="75" y="58"/>
                    <a:pt x="75" y="58"/>
                    <a:pt x="75" y="58"/>
                  </a:cubicBezTo>
                  <a:cubicBezTo>
                    <a:pt x="75" y="59"/>
                    <a:pt x="75" y="59"/>
                    <a:pt x="75" y="59"/>
                  </a:cubicBezTo>
                  <a:cubicBezTo>
                    <a:pt x="73" y="61"/>
                    <a:pt x="73" y="61"/>
                    <a:pt x="73" y="61"/>
                  </a:cubicBezTo>
                  <a:cubicBezTo>
                    <a:pt x="73" y="61"/>
                    <a:pt x="73" y="61"/>
                    <a:pt x="73" y="61"/>
                  </a:cubicBezTo>
                  <a:cubicBezTo>
                    <a:pt x="72" y="61"/>
                    <a:pt x="72" y="61"/>
                    <a:pt x="72" y="61"/>
                  </a:cubicBezTo>
                  <a:cubicBezTo>
                    <a:pt x="71" y="61"/>
                    <a:pt x="71" y="61"/>
                    <a:pt x="71" y="61"/>
                  </a:cubicBezTo>
                  <a:cubicBezTo>
                    <a:pt x="70" y="61"/>
                    <a:pt x="70" y="61"/>
                    <a:pt x="70" y="61"/>
                  </a:cubicBezTo>
                  <a:cubicBezTo>
                    <a:pt x="70" y="62"/>
                    <a:pt x="70" y="62"/>
                    <a:pt x="70" y="62"/>
                  </a:cubicBezTo>
                  <a:cubicBezTo>
                    <a:pt x="71" y="62"/>
                    <a:pt x="71" y="62"/>
                    <a:pt x="71" y="62"/>
                  </a:cubicBezTo>
                  <a:cubicBezTo>
                    <a:pt x="71" y="62"/>
                    <a:pt x="71" y="62"/>
                    <a:pt x="71" y="62"/>
                  </a:cubicBezTo>
                  <a:cubicBezTo>
                    <a:pt x="70" y="63"/>
                    <a:pt x="70" y="63"/>
                    <a:pt x="70" y="63"/>
                  </a:cubicBezTo>
                  <a:cubicBezTo>
                    <a:pt x="68" y="63"/>
                    <a:pt x="68" y="63"/>
                    <a:pt x="68" y="63"/>
                  </a:cubicBezTo>
                  <a:cubicBezTo>
                    <a:pt x="66" y="63"/>
                    <a:pt x="66" y="63"/>
                    <a:pt x="66" y="63"/>
                  </a:cubicBezTo>
                  <a:cubicBezTo>
                    <a:pt x="66" y="64"/>
                    <a:pt x="66" y="64"/>
                    <a:pt x="66" y="64"/>
                  </a:cubicBezTo>
                  <a:cubicBezTo>
                    <a:pt x="63" y="65"/>
                    <a:pt x="63" y="65"/>
                    <a:pt x="63" y="65"/>
                  </a:cubicBezTo>
                  <a:cubicBezTo>
                    <a:pt x="63" y="66"/>
                    <a:pt x="63" y="66"/>
                    <a:pt x="63" y="66"/>
                  </a:cubicBezTo>
                  <a:cubicBezTo>
                    <a:pt x="62" y="67"/>
                    <a:pt x="62" y="67"/>
                    <a:pt x="62" y="67"/>
                  </a:cubicBezTo>
                  <a:cubicBezTo>
                    <a:pt x="60" y="68"/>
                    <a:pt x="60" y="68"/>
                    <a:pt x="60" y="68"/>
                  </a:cubicBezTo>
                  <a:cubicBezTo>
                    <a:pt x="59" y="68"/>
                    <a:pt x="59" y="68"/>
                    <a:pt x="59" y="68"/>
                  </a:cubicBezTo>
                  <a:cubicBezTo>
                    <a:pt x="59" y="69"/>
                    <a:pt x="59" y="69"/>
                    <a:pt x="59" y="69"/>
                  </a:cubicBezTo>
                  <a:cubicBezTo>
                    <a:pt x="59" y="70"/>
                    <a:pt x="59" y="70"/>
                    <a:pt x="59" y="70"/>
                  </a:cubicBezTo>
                  <a:cubicBezTo>
                    <a:pt x="59" y="70"/>
                    <a:pt x="59" y="70"/>
                    <a:pt x="59" y="70"/>
                  </a:cubicBezTo>
                  <a:cubicBezTo>
                    <a:pt x="59" y="71"/>
                    <a:pt x="59" y="71"/>
                    <a:pt x="59" y="71"/>
                  </a:cubicBezTo>
                  <a:cubicBezTo>
                    <a:pt x="58" y="72"/>
                    <a:pt x="58" y="72"/>
                    <a:pt x="58" y="72"/>
                  </a:cubicBezTo>
                  <a:cubicBezTo>
                    <a:pt x="58" y="72"/>
                    <a:pt x="58" y="72"/>
                    <a:pt x="58" y="72"/>
                  </a:cubicBezTo>
                  <a:cubicBezTo>
                    <a:pt x="57" y="74"/>
                    <a:pt x="57" y="74"/>
                    <a:pt x="57" y="74"/>
                  </a:cubicBezTo>
                  <a:cubicBezTo>
                    <a:pt x="55" y="74"/>
                    <a:pt x="55" y="74"/>
                    <a:pt x="55" y="74"/>
                  </a:cubicBezTo>
                  <a:cubicBezTo>
                    <a:pt x="55" y="75"/>
                    <a:pt x="55" y="75"/>
                    <a:pt x="55" y="75"/>
                  </a:cubicBezTo>
                  <a:cubicBezTo>
                    <a:pt x="55" y="76"/>
                    <a:pt x="55" y="76"/>
                    <a:pt x="55" y="76"/>
                  </a:cubicBezTo>
                  <a:cubicBezTo>
                    <a:pt x="56" y="77"/>
                    <a:pt x="56" y="77"/>
                    <a:pt x="56" y="77"/>
                  </a:cubicBezTo>
                  <a:cubicBezTo>
                    <a:pt x="56" y="77"/>
                    <a:pt x="56" y="77"/>
                    <a:pt x="56" y="77"/>
                  </a:cubicBezTo>
                  <a:cubicBezTo>
                    <a:pt x="56" y="78"/>
                    <a:pt x="56" y="78"/>
                    <a:pt x="56" y="78"/>
                  </a:cubicBezTo>
                  <a:cubicBezTo>
                    <a:pt x="56" y="79"/>
                    <a:pt x="56" y="79"/>
                    <a:pt x="56" y="79"/>
                  </a:cubicBezTo>
                  <a:cubicBezTo>
                    <a:pt x="57" y="78"/>
                    <a:pt x="57" y="78"/>
                    <a:pt x="57" y="78"/>
                  </a:cubicBezTo>
                  <a:cubicBezTo>
                    <a:pt x="58" y="79"/>
                    <a:pt x="58" y="79"/>
                    <a:pt x="58" y="79"/>
                  </a:cubicBezTo>
                  <a:cubicBezTo>
                    <a:pt x="59" y="79"/>
                    <a:pt x="59" y="79"/>
                    <a:pt x="59" y="79"/>
                  </a:cubicBezTo>
                  <a:cubicBezTo>
                    <a:pt x="60" y="78"/>
                    <a:pt x="60" y="78"/>
                    <a:pt x="60" y="78"/>
                  </a:cubicBezTo>
                  <a:cubicBezTo>
                    <a:pt x="61" y="78"/>
                    <a:pt x="61" y="78"/>
                    <a:pt x="61" y="78"/>
                  </a:cubicBezTo>
                  <a:cubicBezTo>
                    <a:pt x="63" y="79"/>
                    <a:pt x="63" y="79"/>
                    <a:pt x="63" y="79"/>
                  </a:cubicBezTo>
                  <a:cubicBezTo>
                    <a:pt x="63" y="80"/>
                    <a:pt x="63" y="80"/>
                    <a:pt x="63" y="80"/>
                  </a:cubicBezTo>
                  <a:cubicBezTo>
                    <a:pt x="64" y="80"/>
                    <a:pt x="64" y="80"/>
                    <a:pt x="64" y="80"/>
                  </a:cubicBezTo>
                  <a:cubicBezTo>
                    <a:pt x="66" y="79"/>
                    <a:pt x="66" y="79"/>
                    <a:pt x="66" y="79"/>
                  </a:cubicBezTo>
                  <a:cubicBezTo>
                    <a:pt x="67" y="79"/>
                    <a:pt x="67" y="79"/>
                    <a:pt x="67" y="79"/>
                  </a:cubicBezTo>
                  <a:cubicBezTo>
                    <a:pt x="68" y="80"/>
                    <a:pt x="68" y="80"/>
                    <a:pt x="68" y="80"/>
                  </a:cubicBezTo>
                  <a:cubicBezTo>
                    <a:pt x="71" y="79"/>
                    <a:pt x="71" y="79"/>
                    <a:pt x="71" y="79"/>
                  </a:cubicBezTo>
                  <a:cubicBezTo>
                    <a:pt x="72" y="79"/>
                    <a:pt x="72" y="79"/>
                    <a:pt x="72" y="79"/>
                  </a:cubicBezTo>
                  <a:cubicBezTo>
                    <a:pt x="72" y="77"/>
                    <a:pt x="72" y="77"/>
                    <a:pt x="72" y="77"/>
                  </a:cubicBezTo>
                  <a:cubicBezTo>
                    <a:pt x="73" y="77"/>
                    <a:pt x="73" y="77"/>
                    <a:pt x="73" y="77"/>
                  </a:cubicBezTo>
                  <a:cubicBezTo>
                    <a:pt x="73" y="76"/>
                    <a:pt x="73" y="76"/>
                    <a:pt x="73" y="76"/>
                  </a:cubicBezTo>
                  <a:cubicBezTo>
                    <a:pt x="73" y="78"/>
                    <a:pt x="73" y="78"/>
                    <a:pt x="73" y="78"/>
                  </a:cubicBezTo>
                  <a:cubicBezTo>
                    <a:pt x="74" y="78"/>
                    <a:pt x="74" y="78"/>
                    <a:pt x="74" y="78"/>
                  </a:cubicBezTo>
                  <a:cubicBezTo>
                    <a:pt x="74" y="79"/>
                    <a:pt x="74" y="79"/>
                    <a:pt x="74" y="79"/>
                  </a:cubicBezTo>
                  <a:cubicBezTo>
                    <a:pt x="71" y="80"/>
                    <a:pt x="71" y="80"/>
                    <a:pt x="71" y="80"/>
                  </a:cubicBezTo>
                  <a:cubicBezTo>
                    <a:pt x="70" y="81"/>
                    <a:pt x="70" y="81"/>
                    <a:pt x="70" y="81"/>
                  </a:cubicBezTo>
                  <a:cubicBezTo>
                    <a:pt x="68" y="81"/>
                    <a:pt x="68" y="81"/>
                    <a:pt x="68" y="81"/>
                  </a:cubicBezTo>
                  <a:cubicBezTo>
                    <a:pt x="66" y="81"/>
                    <a:pt x="66" y="81"/>
                    <a:pt x="66" y="81"/>
                  </a:cubicBezTo>
                  <a:cubicBezTo>
                    <a:pt x="66" y="82"/>
                    <a:pt x="66" y="82"/>
                    <a:pt x="66" y="82"/>
                  </a:cubicBezTo>
                  <a:cubicBezTo>
                    <a:pt x="66" y="83"/>
                    <a:pt x="66" y="83"/>
                    <a:pt x="66" y="83"/>
                  </a:cubicBezTo>
                  <a:cubicBezTo>
                    <a:pt x="67" y="84"/>
                    <a:pt x="67" y="84"/>
                    <a:pt x="67" y="84"/>
                  </a:cubicBezTo>
                  <a:cubicBezTo>
                    <a:pt x="69" y="84"/>
                    <a:pt x="69" y="84"/>
                    <a:pt x="69" y="84"/>
                  </a:cubicBezTo>
                  <a:cubicBezTo>
                    <a:pt x="70" y="84"/>
                    <a:pt x="70" y="84"/>
                    <a:pt x="70" y="84"/>
                  </a:cubicBezTo>
                  <a:cubicBezTo>
                    <a:pt x="69" y="86"/>
                    <a:pt x="69" y="86"/>
                    <a:pt x="69" y="86"/>
                  </a:cubicBezTo>
                  <a:cubicBezTo>
                    <a:pt x="67" y="87"/>
                    <a:pt x="67" y="87"/>
                    <a:pt x="67" y="87"/>
                  </a:cubicBezTo>
                  <a:cubicBezTo>
                    <a:pt x="65" y="87"/>
                    <a:pt x="65" y="87"/>
                    <a:pt x="65" y="87"/>
                  </a:cubicBezTo>
                  <a:cubicBezTo>
                    <a:pt x="64" y="87"/>
                    <a:pt x="64" y="87"/>
                    <a:pt x="64" y="87"/>
                  </a:cubicBezTo>
                  <a:cubicBezTo>
                    <a:pt x="63" y="88"/>
                    <a:pt x="63" y="88"/>
                    <a:pt x="63" y="88"/>
                  </a:cubicBezTo>
                  <a:cubicBezTo>
                    <a:pt x="63" y="90"/>
                    <a:pt x="63" y="90"/>
                    <a:pt x="63" y="90"/>
                  </a:cubicBezTo>
                  <a:cubicBezTo>
                    <a:pt x="64" y="90"/>
                    <a:pt x="64" y="90"/>
                    <a:pt x="64" y="90"/>
                  </a:cubicBezTo>
                  <a:cubicBezTo>
                    <a:pt x="63" y="92"/>
                    <a:pt x="63" y="92"/>
                    <a:pt x="63" y="92"/>
                  </a:cubicBezTo>
                  <a:cubicBezTo>
                    <a:pt x="62" y="93"/>
                    <a:pt x="62" y="93"/>
                    <a:pt x="62" y="93"/>
                  </a:cubicBezTo>
                  <a:cubicBezTo>
                    <a:pt x="60" y="95"/>
                    <a:pt x="60" y="95"/>
                    <a:pt x="60" y="95"/>
                  </a:cubicBezTo>
                  <a:cubicBezTo>
                    <a:pt x="60" y="96"/>
                    <a:pt x="60" y="96"/>
                    <a:pt x="60" y="96"/>
                  </a:cubicBezTo>
                  <a:cubicBezTo>
                    <a:pt x="58" y="97"/>
                    <a:pt x="58" y="97"/>
                    <a:pt x="58" y="97"/>
                  </a:cubicBezTo>
                  <a:cubicBezTo>
                    <a:pt x="56" y="99"/>
                    <a:pt x="56" y="99"/>
                    <a:pt x="56" y="99"/>
                  </a:cubicBezTo>
                  <a:cubicBezTo>
                    <a:pt x="55" y="100"/>
                    <a:pt x="55" y="100"/>
                    <a:pt x="55" y="100"/>
                  </a:cubicBezTo>
                  <a:cubicBezTo>
                    <a:pt x="54" y="102"/>
                    <a:pt x="54" y="102"/>
                    <a:pt x="54" y="102"/>
                  </a:cubicBezTo>
                  <a:cubicBezTo>
                    <a:pt x="54" y="103"/>
                    <a:pt x="54" y="103"/>
                    <a:pt x="54" y="103"/>
                  </a:cubicBezTo>
                  <a:cubicBezTo>
                    <a:pt x="53" y="103"/>
                    <a:pt x="53" y="103"/>
                    <a:pt x="53" y="103"/>
                  </a:cubicBezTo>
                  <a:cubicBezTo>
                    <a:pt x="52" y="103"/>
                    <a:pt x="52" y="103"/>
                    <a:pt x="52" y="103"/>
                  </a:cubicBezTo>
                  <a:cubicBezTo>
                    <a:pt x="50" y="102"/>
                    <a:pt x="50" y="102"/>
                    <a:pt x="50" y="102"/>
                  </a:cubicBezTo>
                  <a:cubicBezTo>
                    <a:pt x="49" y="101"/>
                    <a:pt x="49" y="101"/>
                    <a:pt x="49" y="101"/>
                  </a:cubicBezTo>
                  <a:cubicBezTo>
                    <a:pt x="47" y="101"/>
                    <a:pt x="47" y="101"/>
                    <a:pt x="47" y="101"/>
                  </a:cubicBezTo>
                  <a:cubicBezTo>
                    <a:pt x="47" y="100"/>
                    <a:pt x="47" y="100"/>
                    <a:pt x="47" y="100"/>
                  </a:cubicBezTo>
                  <a:cubicBezTo>
                    <a:pt x="45" y="100"/>
                    <a:pt x="45" y="100"/>
                    <a:pt x="45" y="100"/>
                  </a:cubicBezTo>
                  <a:cubicBezTo>
                    <a:pt x="43" y="100"/>
                    <a:pt x="43" y="100"/>
                    <a:pt x="43" y="100"/>
                  </a:cubicBezTo>
                  <a:cubicBezTo>
                    <a:pt x="41" y="101"/>
                    <a:pt x="41" y="101"/>
                    <a:pt x="41" y="101"/>
                  </a:cubicBezTo>
                  <a:cubicBezTo>
                    <a:pt x="40" y="101"/>
                    <a:pt x="40" y="101"/>
                    <a:pt x="40" y="101"/>
                  </a:cubicBezTo>
                  <a:cubicBezTo>
                    <a:pt x="39" y="100"/>
                    <a:pt x="39" y="100"/>
                    <a:pt x="39" y="100"/>
                  </a:cubicBezTo>
                  <a:cubicBezTo>
                    <a:pt x="37" y="100"/>
                    <a:pt x="37" y="100"/>
                    <a:pt x="37" y="100"/>
                  </a:cubicBezTo>
                  <a:cubicBezTo>
                    <a:pt x="35" y="100"/>
                    <a:pt x="35" y="100"/>
                    <a:pt x="35" y="100"/>
                  </a:cubicBezTo>
                  <a:cubicBezTo>
                    <a:pt x="32" y="101"/>
                    <a:pt x="32" y="101"/>
                    <a:pt x="32" y="101"/>
                  </a:cubicBezTo>
                  <a:cubicBezTo>
                    <a:pt x="32" y="102"/>
                    <a:pt x="32" y="102"/>
                    <a:pt x="32" y="102"/>
                  </a:cubicBezTo>
                  <a:cubicBezTo>
                    <a:pt x="33" y="103"/>
                    <a:pt x="33" y="103"/>
                    <a:pt x="33" y="103"/>
                  </a:cubicBezTo>
                  <a:cubicBezTo>
                    <a:pt x="32" y="104"/>
                    <a:pt x="32" y="104"/>
                    <a:pt x="32" y="104"/>
                  </a:cubicBezTo>
                  <a:cubicBezTo>
                    <a:pt x="32" y="103"/>
                    <a:pt x="32" y="103"/>
                    <a:pt x="32" y="103"/>
                  </a:cubicBezTo>
                  <a:cubicBezTo>
                    <a:pt x="30" y="103"/>
                    <a:pt x="30" y="103"/>
                    <a:pt x="30" y="103"/>
                  </a:cubicBezTo>
                  <a:cubicBezTo>
                    <a:pt x="24" y="105"/>
                    <a:pt x="24" y="105"/>
                    <a:pt x="24" y="105"/>
                  </a:cubicBezTo>
                  <a:cubicBezTo>
                    <a:pt x="23" y="105"/>
                    <a:pt x="23" y="105"/>
                    <a:pt x="23" y="105"/>
                  </a:cubicBezTo>
                  <a:cubicBezTo>
                    <a:pt x="22" y="105"/>
                    <a:pt x="22" y="105"/>
                    <a:pt x="22" y="105"/>
                  </a:cubicBezTo>
                  <a:cubicBezTo>
                    <a:pt x="21" y="106"/>
                    <a:pt x="21" y="106"/>
                    <a:pt x="21" y="106"/>
                  </a:cubicBezTo>
                  <a:cubicBezTo>
                    <a:pt x="21" y="106"/>
                    <a:pt x="21" y="106"/>
                    <a:pt x="21" y="106"/>
                  </a:cubicBezTo>
                  <a:cubicBezTo>
                    <a:pt x="19" y="105"/>
                    <a:pt x="19" y="105"/>
                    <a:pt x="19" y="105"/>
                  </a:cubicBezTo>
                  <a:cubicBezTo>
                    <a:pt x="18" y="106"/>
                    <a:pt x="18" y="106"/>
                    <a:pt x="18" y="106"/>
                  </a:cubicBezTo>
                  <a:cubicBezTo>
                    <a:pt x="18" y="107"/>
                    <a:pt x="18" y="107"/>
                    <a:pt x="18" y="107"/>
                  </a:cubicBezTo>
                  <a:cubicBezTo>
                    <a:pt x="17" y="107"/>
                    <a:pt x="17" y="107"/>
                    <a:pt x="17" y="107"/>
                  </a:cubicBezTo>
                  <a:cubicBezTo>
                    <a:pt x="16" y="107"/>
                    <a:pt x="16" y="107"/>
                    <a:pt x="16" y="107"/>
                  </a:cubicBezTo>
                  <a:cubicBezTo>
                    <a:pt x="16" y="107"/>
                    <a:pt x="16" y="107"/>
                    <a:pt x="16" y="107"/>
                  </a:cubicBezTo>
                  <a:cubicBezTo>
                    <a:pt x="15" y="106"/>
                    <a:pt x="15" y="106"/>
                    <a:pt x="15" y="106"/>
                  </a:cubicBezTo>
                  <a:cubicBezTo>
                    <a:pt x="14" y="106"/>
                    <a:pt x="14" y="106"/>
                    <a:pt x="14" y="106"/>
                  </a:cubicBezTo>
                  <a:cubicBezTo>
                    <a:pt x="13" y="107"/>
                    <a:pt x="13" y="107"/>
                    <a:pt x="13" y="107"/>
                  </a:cubicBezTo>
                  <a:cubicBezTo>
                    <a:pt x="12" y="107"/>
                    <a:pt x="12" y="107"/>
                    <a:pt x="12" y="107"/>
                  </a:cubicBezTo>
                  <a:cubicBezTo>
                    <a:pt x="11" y="107"/>
                    <a:pt x="11" y="107"/>
                    <a:pt x="11" y="107"/>
                  </a:cubicBezTo>
                  <a:cubicBezTo>
                    <a:pt x="10" y="107"/>
                    <a:pt x="10" y="107"/>
                    <a:pt x="10" y="107"/>
                  </a:cubicBezTo>
                  <a:cubicBezTo>
                    <a:pt x="9" y="107"/>
                    <a:pt x="9" y="107"/>
                    <a:pt x="9" y="107"/>
                  </a:cubicBezTo>
                  <a:cubicBezTo>
                    <a:pt x="7" y="108"/>
                    <a:pt x="7" y="108"/>
                    <a:pt x="7" y="108"/>
                  </a:cubicBezTo>
                  <a:cubicBezTo>
                    <a:pt x="8" y="109"/>
                    <a:pt x="8" y="109"/>
                    <a:pt x="8" y="109"/>
                  </a:cubicBezTo>
                  <a:cubicBezTo>
                    <a:pt x="7" y="110"/>
                    <a:pt x="7" y="110"/>
                    <a:pt x="7" y="110"/>
                  </a:cubicBezTo>
                  <a:cubicBezTo>
                    <a:pt x="5" y="111"/>
                    <a:pt x="5" y="111"/>
                    <a:pt x="5" y="111"/>
                  </a:cubicBezTo>
                  <a:cubicBezTo>
                    <a:pt x="3" y="111"/>
                    <a:pt x="3" y="111"/>
                    <a:pt x="3" y="111"/>
                  </a:cubicBezTo>
                  <a:cubicBezTo>
                    <a:pt x="3" y="111"/>
                    <a:pt x="3" y="111"/>
                    <a:pt x="3" y="111"/>
                  </a:cubicBezTo>
                  <a:cubicBezTo>
                    <a:pt x="3" y="112"/>
                    <a:pt x="3" y="112"/>
                    <a:pt x="3" y="112"/>
                  </a:cubicBezTo>
                  <a:cubicBezTo>
                    <a:pt x="5" y="112"/>
                    <a:pt x="5" y="112"/>
                    <a:pt x="5" y="112"/>
                  </a:cubicBezTo>
                  <a:cubicBezTo>
                    <a:pt x="6" y="113"/>
                    <a:pt x="6" y="113"/>
                    <a:pt x="6" y="113"/>
                  </a:cubicBezTo>
                  <a:cubicBezTo>
                    <a:pt x="6" y="114"/>
                    <a:pt x="6" y="114"/>
                    <a:pt x="6" y="114"/>
                  </a:cubicBezTo>
                  <a:cubicBezTo>
                    <a:pt x="5" y="114"/>
                    <a:pt x="5" y="114"/>
                    <a:pt x="5" y="114"/>
                  </a:cubicBezTo>
                  <a:cubicBezTo>
                    <a:pt x="4" y="113"/>
                    <a:pt x="4" y="113"/>
                    <a:pt x="4" y="113"/>
                  </a:cubicBezTo>
                  <a:cubicBezTo>
                    <a:pt x="4" y="114"/>
                    <a:pt x="4" y="114"/>
                    <a:pt x="4" y="114"/>
                  </a:cubicBezTo>
                  <a:cubicBezTo>
                    <a:pt x="3" y="115"/>
                    <a:pt x="3" y="115"/>
                    <a:pt x="3" y="115"/>
                  </a:cubicBezTo>
                  <a:cubicBezTo>
                    <a:pt x="2" y="116"/>
                    <a:pt x="2" y="116"/>
                    <a:pt x="2" y="116"/>
                  </a:cubicBezTo>
                  <a:cubicBezTo>
                    <a:pt x="1" y="116"/>
                    <a:pt x="1" y="116"/>
                    <a:pt x="1" y="116"/>
                  </a:cubicBezTo>
                  <a:cubicBezTo>
                    <a:pt x="1" y="117"/>
                    <a:pt x="1" y="117"/>
                    <a:pt x="1" y="117"/>
                  </a:cubicBezTo>
                  <a:cubicBezTo>
                    <a:pt x="3" y="118"/>
                    <a:pt x="3" y="118"/>
                    <a:pt x="3" y="118"/>
                  </a:cubicBezTo>
                  <a:cubicBezTo>
                    <a:pt x="4" y="119"/>
                    <a:pt x="4" y="119"/>
                    <a:pt x="4" y="119"/>
                  </a:cubicBezTo>
                  <a:cubicBezTo>
                    <a:pt x="5" y="122"/>
                    <a:pt x="5" y="122"/>
                    <a:pt x="5" y="122"/>
                  </a:cubicBezTo>
                  <a:cubicBezTo>
                    <a:pt x="6" y="123"/>
                    <a:pt x="6" y="123"/>
                    <a:pt x="6" y="123"/>
                  </a:cubicBezTo>
                  <a:cubicBezTo>
                    <a:pt x="7" y="123"/>
                    <a:pt x="7" y="123"/>
                    <a:pt x="7" y="123"/>
                  </a:cubicBezTo>
                  <a:cubicBezTo>
                    <a:pt x="8" y="123"/>
                    <a:pt x="8" y="123"/>
                    <a:pt x="8" y="123"/>
                  </a:cubicBezTo>
                  <a:cubicBezTo>
                    <a:pt x="9" y="124"/>
                    <a:pt x="9" y="124"/>
                    <a:pt x="9" y="124"/>
                  </a:cubicBezTo>
                  <a:cubicBezTo>
                    <a:pt x="8" y="125"/>
                    <a:pt x="8" y="125"/>
                    <a:pt x="8" y="125"/>
                  </a:cubicBezTo>
                  <a:cubicBezTo>
                    <a:pt x="7" y="126"/>
                    <a:pt x="7" y="126"/>
                    <a:pt x="7" y="126"/>
                  </a:cubicBezTo>
                  <a:cubicBezTo>
                    <a:pt x="6" y="126"/>
                    <a:pt x="6" y="126"/>
                    <a:pt x="6" y="126"/>
                  </a:cubicBezTo>
                  <a:cubicBezTo>
                    <a:pt x="7" y="128"/>
                    <a:pt x="7" y="128"/>
                    <a:pt x="7" y="128"/>
                  </a:cubicBezTo>
                  <a:cubicBezTo>
                    <a:pt x="9" y="128"/>
                    <a:pt x="9" y="128"/>
                    <a:pt x="9" y="128"/>
                  </a:cubicBezTo>
                  <a:cubicBezTo>
                    <a:pt x="11" y="127"/>
                    <a:pt x="11" y="127"/>
                    <a:pt x="11" y="127"/>
                  </a:cubicBezTo>
                  <a:cubicBezTo>
                    <a:pt x="12" y="126"/>
                    <a:pt x="12" y="126"/>
                    <a:pt x="12" y="126"/>
                  </a:cubicBezTo>
                  <a:cubicBezTo>
                    <a:pt x="13" y="125"/>
                    <a:pt x="13" y="125"/>
                    <a:pt x="13" y="125"/>
                  </a:cubicBezTo>
                  <a:cubicBezTo>
                    <a:pt x="13" y="125"/>
                    <a:pt x="13" y="125"/>
                    <a:pt x="13" y="125"/>
                  </a:cubicBezTo>
                  <a:cubicBezTo>
                    <a:pt x="14" y="125"/>
                    <a:pt x="14" y="125"/>
                    <a:pt x="14" y="125"/>
                  </a:cubicBezTo>
                  <a:cubicBezTo>
                    <a:pt x="15" y="126"/>
                    <a:pt x="15" y="126"/>
                    <a:pt x="15" y="126"/>
                  </a:cubicBezTo>
                  <a:cubicBezTo>
                    <a:pt x="13" y="128"/>
                    <a:pt x="13" y="128"/>
                    <a:pt x="13" y="128"/>
                  </a:cubicBezTo>
                  <a:cubicBezTo>
                    <a:pt x="12" y="129"/>
                    <a:pt x="12" y="129"/>
                    <a:pt x="12" y="129"/>
                  </a:cubicBezTo>
                  <a:cubicBezTo>
                    <a:pt x="10" y="130"/>
                    <a:pt x="10" y="130"/>
                    <a:pt x="10" y="130"/>
                  </a:cubicBezTo>
                  <a:cubicBezTo>
                    <a:pt x="10" y="130"/>
                    <a:pt x="10" y="130"/>
                    <a:pt x="10" y="130"/>
                  </a:cubicBezTo>
                  <a:cubicBezTo>
                    <a:pt x="10" y="131"/>
                    <a:pt x="10" y="131"/>
                    <a:pt x="10" y="131"/>
                  </a:cubicBezTo>
                  <a:cubicBezTo>
                    <a:pt x="12" y="132"/>
                    <a:pt x="12" y="132"/>
                    <a:pt x="12" y="132"/>
                  </a:cubicBezTo>
                  <a:cubicBezTo>
                    <a:pt x="13" y="131"/>
                    <a:pt x="13" y="131"/>
                    <a:pt x="13" y="131"/>
                  </a:cubicBezTo>
                  <a:cubicBezTo>
                    <a:pt x="15" y="130"/>
                    <a:pt x="15" y="130"/>
                    <a:pt x="15" y="130"/>
                  </a:cubicBezTo>
                  <a:cubicBezTo>
                    <a:pt x="16" y="131"/>
                    <a:pt x="16" y="131"/>
                    <a:pt x="16" y="131"/>
                  </a:cubicBezTo>
                  <a:cubicBezTo>
                    <a:pt x="16" y="131"/>
                    <a:pt x="16" y="131"/>
                    <a:pt x="16" y="131"/>
                  </a:cubicBezTo>
                  <a:cubicBezTo>
                    <a:pt x="13" y="132"/>
                    <a:pt x="13" y="132"/>
                    <a:pt x="13" y="132"/>
                  </a:cubicBezTo>
                  <a:cubicBezTo>
                    <a:pt x="11" y="133"/>
                    <a:pt x="11" y="133"/>
                    <a:pt x="11" y="133"/>
                  </a:cubicBezTo>
                  <a:cubicBezTo>
                    <a:pt x="11" y="134"/>
                    <a:pt x="11" y="134"/>
                    <a:pt x="11" y="134"/>
                  </a:cubicBezTo>
                  <a:cubicBezTo>
                    <a:pt x="14" y="136"/>
                    <a:pt x="14" y="136"/>
                    <a:pt x="14" y="136"/>
                  </a:cubicBezTo>
                  <a:cubicBezTo>
                    <a:pt x="16" y="137"/>
                    <a:pt x="16" y="137"/>
                    <a:pt x="16" y="137"/>
                  </a:cubicBezTo>
                  <a:cubicBezTo>
                    <a:pt x="18" y="137"/>
                    <a:pt x="18" y="137"/>
                    <a:pt x="18" y="137"/>
                  </a:cubicBezTo>
                  <a:cubicBezTo>
                    <a:pt x="19" y="136"/>
                    <a:pt x="19" y="136"/>
                    <a:pt x="19" y="136"/>
                  </a:cubicBezTo>
                  <a:cubicBezTo>
                    <a:pt x="19" y="134"/>
                    <a:pt x="19" y="134"/>
                    <a:pt x="19" y="134"/>
                  </a:cubicBezTo>
                  <a:cubicBezTo>
                    <a:pt x="18" y="134"/>
                    <a:pt x="18" y="134"/>
                    <a:pt x="18" y="134"/>
                  </a:cubicBezTo>
                  <a:cubicBezTo>
                    <a:pt x="18" y="133"/>
                    <a:pt x="18" y="133"/>
                    <a:pt x="18" y="133"/>
                  </a:cubicBezTo>
                  <a:cubicBezTo>
                    <a:pt x="18" y="132"/>
                    <a:pt x="18" y="132"/>
                    <a:pt x="18" y="132"/>
                  </a:cubicBezTo>
                  <a:cubicBezTo>
                    <a:pt x="19" y="132"/>
                    <a:pt x="19" y="132"/>
                    <a:pt x="19" y="132"/>
                  </a:cubicBezTo>
                  <a:cubicBezTo>
                    <a:pt x="20" y="134"/>
                    <a:pt x="20" y="134"/>
                    <a:pt x="20" y="134"/>
                  </a:cubicBezTo>
                  <a:cubicBezTo>
                    <a:pt x="21" y="135"/>
                    <a:pt x="21" y="135"/>
                    <a:pt x="21" y="135"/>
                  </a:cubicBezTo>
                  <a:cubicBezTo>
                    <a:pt x="21" y="135"/>
                    <a:pt x="21" y="135"/>
                    <a:pt x="21" y="135"/>
                  </a:cubicBezTo>
                  <a:cubicBezTo>
                    <a:pt x="22" y="136"/>
                    <a:pt x="22" y="136"/>
                    <a:pt x="22" y="136"/>
                  </a:cubicBezTo>
                  <a:cubicBezTo>
                    <a:pt x="25" y="137"/>
                    <a:pt x="25" y="137"/>
                    <a:pt x="25" y="137"/>
                  </a:cubicBezTo>
                  <a:cubicBezTo>
                    <a:pt x="26" y="137"/>
                    <a:pt x="26" y="137"/>
                    <a:pt x="26" y="137"/>
                  </a:cubicBezTo>
                  <a:cubicBezTo>
                    <a:pt x="28" y="135"/>
                    <a:pt x="28" y="135"/>
                    <a:pt x="28" y="135"/>
                  </a:cubicBezTo>
                  <a:cubicBezTo>
                    <a:pt x="29" y="135"/>
                    <a:pt x="29" y="135"/>
                    <a:pt x="29" y="135"/>
                  </a:cubicBezTo>
                  <a:cubicBezTo>
                    <a:pt x="30" y="135"/>
                    <a:pt x="30" y="135"/>
                    <a:pt x="30" y="135"/>
                  </a:cubicBezTo>
                  <a:cubicBezTo>
                    <a:pt x="30" y="137"/>
                    <a:pt x="30" y="137"/>
                    <a:pt x="30" y="137"/>
                  </a:cubicBezTo>
                  <a:cubicBezTo>
                    <a:pt x="31" y="137"/>
                    <a:pt x="31" y="137"/>
                    <a:pt x="31" y="137"/>
                  </a:cubicBezTo>
                  <a:cubicBezTo>
                    <a:pt x="31" y="137"/>
                    <a:pt x="31" y="137"/>
                    <a:pt x="31" y="137"/>
                  </a:cubicBezTo>
                  <a:cubicBezTo>
                    <a:pt x="32" y="138"/>
                    <a:pt x="32" y="138"/>
                    <a:pt x="32" y="138"/>
                  </a:cubicBezTo>
                  <a:cubicBezTo>
                    <a:pt x="33" y="140"/>
                    <a:pt x="33" y="140"/>
                    <a:pt x="33" y="140"/>
                  </a:cubicBezTo>
                  <a:cubicBezTo>
                    <a:pt x="32" y="140"/>
                    <a:pt x="32" y="140"/>
                    <a:pt x="32" y="140"/>
                  </a:cubicBezTo>
                  <a:cubicBezTo>
                    <a:pt x="30" y="141"/>
                    <a:pt x="30" y="141"/>
                    <a:pt x="30" y="141"/>
                  </a:cubicBezTo>
                  <a:cubicBezTo>
                    <a:pt x="30" y="143"/>
                    <a:pt x="30" y="143"/>
                    <a:pt x="30" y="143"/>
                  </a:cubicBezTo>
                  <a:cubicBezTo>
                    <a:pt x="31" y="143"/>
                    <a:pt x="31" y="143"/>
                    <a:pt x="31" y="143"/>
                  </a:cubicBezTo>
                  <a:cubicBezTo>
                    <a:pt x="31" y="144"/>
                    <a:pt x="31" y="144"/>
                    <a:pt x="31" y="144"/>
                  </a:cubicBezTo>
                  <a:cubicBezTo>
                    <a:pt x="29" y="143"/>
                    <a:pt x="29" y="143"/>
                    <a:pt x="29" y="143"/>
                  </a:cubicBezTo>
                  <a:cubicBezTo>
                    <a:pt x="29" y="143"/>
                    <a:pt x="29" y="143"/>
                    <a:pt x="29" y="143"/>
                  </a:cubicBezTo>
                  <a:cubicBezTo>
                    <a:pt x="28" y="142"/>
                    <a:pt x="28" y="142"/>
                    <a:pt x="28" y="142"/>
                  </a:cubicBezTo>
                  <a:cubicBezTo>
                    <a:pt x="27" y="141"/>
                    <a:pt x="27" y="141"/>
                    <a:pt x="27" y="141"/>
                  </a:cubicBezTo>
                  <a:cubicBezTo>
                    <a:pt x="24" y="140"/>
                    <a:pt x="24" y="140"/>
                    <a:pt x="24" y="140"/>
                  </a:cubicBezTo>
                  <a:cubicBezTo>
                    <a:pt x="20" y="140"/>
                    <a:pt x="20" y="140"/>
                    <a:pt x="20" y="140"/>
                  </a:cubicBezTo>
                  <a:cubicBezTo>
                    <a:pt x="18" y="140"/>
                    <a:pt x="18" y="140"/>
                    <a:pt x="18" y="140"/>
                  </a:cubicBezTo>
                  <a:cubicBezTo>
                    <a:pt x="15" y="140"/>
                    <a:pt x="15" y="140"/>
                    <a:pt x="15" y="140"/>
                  </a:cubicBezTo>
                  <a:cubicBezTo>
                    <a:pt x="15" y="141"/>
                    <a:pt x="15" y="141"/>
                    <a:pt x="15" y="141"/>
                  </a:cubicBezTo>
                  <a:cubicBezTo>
                    <a:pt x="17" y="143"/>
                    <a:pt x="17" y="143"/>
                    <a:pt x="17" y="143"/>
                  </a:cubicBezTo>
                  <a:cubicBezTo>
                    <a:pt x="19" y="143"/>
                    <a:pt x="19" y="143"/>
                    <a:pt x="19" y="143"/>
                  </a:cubicBezTo>
                  <a:cubicBezTo>
                    <a:pt x="21" y="143"/>
                    <a:pt x="21" y="143"/>
                    <a:pt x="21" y="143"/>
                  </a:cubicBezTo>
                  <a:cubicBezTo>
                    <a:pt x="23" y="145"/>
                    <a:pt x="23" y="145"/>
                    <a:pt x="23" y="145"/>
                  </a:cubicBezTo>
                  <a:cubicBezTo>
                    <a:pt x="26" y="146"/>
                    <a:pt x="26" y="146"/>
                    <a:pt x="26" y="146"/>
                  </a:cubicBezTo>
                  <a:cubicBezTo>
                    <a:pt x="27" y="146"/>
                    <a:pt x="27" y="146"/>
                    <a:pt x="27" y="146"/>
                  </a:cubicBezTo>
                  <a:cubicBezTo>
                    <a:pt x="28" y="146"/>
                    <a:pt x="28" y="146"/>
                    <a:pt x="28" y="146"/>
                  </a:cubicBezTo>
                  <a:cubicBezTo>
                    <a:pt x="27" y="147"/>
                    <a:pt x="27" y="147"/>
                    <a:pt x="27" y="147"/>
                  </a:cubicBezTo>
                  <a:cubicBezTo>
                    <a:pt x="26" y="147"/>
                    <a:pt x="26" y="147"/>
                    <a:pt x="26" y="147"/>
                  </a:cubicBezTo>
                  <a:cubicBezTo>
                    <a:pt x="24" y="147"/>
                    <a:pt x="24" y="147"/>
                    <a:pt x="24" y="147"/>
                  </a:cubicBezTo>
                  <a:cubicBezTo>
                    <a:pt x="21" y="145"/>
                    <a:pt x="21" y="145"/>
                    <a:pt x="21" y="145"/>
                  </a:cubicBezTo>
                  <a:cubicBezTo>
                    <a:pt x="20" y="145"/>
                    <a:pt x="20" y="145"/>
                    <a:pt x="20" y="145"/>
                  </a:cubicBezTo>
                  <a:cubicBezTo>
                    <a:pt x="18" y="144"/>
                    <a:pt x="18" y="144"/>
                    <a:pt x="18" y="144"/>
                  </a:cubicBezTo>
                  <a:cubicBezTo>
                    <a:pt x="15" y="143"/>
                    <a:pt x="15" y="143"/>
                    <a:pt x="15" y="143"/>
                  </a:cubicBezTo>
                  <a:cubicBezTo>
                    <a:pt x="12" y="143"/>
                    <a:pt x="12" y="143"/>
                    <a:pt x="12" y="143"/>
                  </a:cubicBezTo>
                  <a:cubicBezTo>
                    <a:pt x="10" y="141"/>
                    <a:pt x="10" y="141"/>
                    <a:pt x="10" y="141"/>
                  </a:cubicBezTo>
                  <a:cubicBezTo>
                    <a:pt x="7" y="141"/>
                    <a:pt x="7" y="141"/>
                    <a:pt x="7" y="141"/>
                  </a:cubicBezTo>
                  <a:cubicBezTo>
                    <a:pt x="4" y="142"/>
                    <a:pt x="4" y="142"/>
                    <a:pt x="4" y="142"/>
                  </a:cubicBezTo>
                  <a:cubicBezTo>
                    <a:pt x="4" y="144"/>
                    <a:pt x="4" y="144"/>
                    <a:pt x="4" y="144"/>
                  </a:cubicBezTo>
                  <a:cubicBezTo>
                    <a:pt x="3" y="143"/>
                    <a:pt x="3" y="143"/>
                    <a:pt x="3" y="143"/>
                  </a:cubicBezTo>
                  <a:cubicBezTo>
                    <a:pt x="2" y="143"/>
                    <a:pt x="2" y="143"/>
                    <a:pt x="2" y="143"/>
                  </a:cubicBezTo>
                  <a:cubicBezTo>
                    <a:pt x="2" y="144"/>
                    <a:pt x="2" y="144"/>
                    <a:pt x="2" y="144"/>
                  </a:cubicBezTo>
                  <a:cubicBezTo>
                    <a:pt x="1" y="144"/>
                    <a:pt x="1" y="144"/>
                    <a:pt x="1" y="144"/>
                  </a:cubicBezTo>
                  <a:cubicBezTo>
                    <a:pt x="0" y="145"/>
                    <a:pt x="0" y="145"/>
                    <a:pt x="0" y="145"/>
                  </a:cubicBezTo>
                  <a:cubicBezTo>
                    <a:pt x="0" y="146"/>
                    <a:pt x="0" y="146"/>
                    <a:pt x="0" y="146"/>
                  </a:cubicBezTo>
                  <a:cubicBezTo>
                    <a:pt x="0" y="147"/>
                    <a:pt x="0" y="147"/>
                    <a:pt x="0" y="147"/>
                  </a:cubicBezTo>
                  <a:cubicBezTo>
                    <a:pt x="1" y="147"/>
                    <a:pt x="1" y="147"/>
                    <a:pt x="1" y="147"/>
                  </a:cubicBezTo>
                  <a:cubicBezTo>
                    <a:pt x="2" y="147"/>
                    <a:pt x="2" y="147"/>
                    <a:pt x="2" y="147"/>
                  </a:cubicBezTo>
                  <a:cubicBezTo>
                    <a:pt x="2" y="147"/>
                    <a:pt x="2" y="147"/>
                    <a:pt x="2" y="147"/>
                  </a:cubicBezTo>
                  <a:cubicBezTo>
                    <a:pt x="1" y="148"/>
                    <a:pt x="1" y="148"/>
                    <a:pt x="1" y="148"/>
                  </a:cubicBezTo>
                  <a:cubicBezTo>
                    <a:pt x="1" y="149"/>
                    <a:pt x="1" y="149"/>
                    <a:pt x="1" y="149"/>
                  </a:cubicBezTo>
                  <a:cubicBezTo>
                    <a:pt x="1" y="151"/>
                    <a:pt x="1" y="151"/>
                    <a:pt x="1" y="151"/>
                  </a:cubicBezTo>
                  <a:cubicBezTo>
                    <a:pt x="3" y="152"/>
                    <a:pt x="3" y="152"/>
                    <a:pt x="3" y="152"/>
                  </a:cubicBezTo>
                  <a:cubicBezTo>
                    <a:pt x="4" y="150"/>
                    <a:pt x="4" y="150"/>
                    <a:pt x="4" y="150"/>
                  </a:cubicBezTo>
                  <a:cubicBezTo>
                    <a:pt x="5" y="150"/>
                    <a:pt x="5" y="150"/>
                    <a:pt x="5" y="150"/>
                  </a:cubicBezTo>
                  <a:cubicBezTo>
                    <a:pt x="6" y="150"/>
                    <a:pt x="6" y="150"/>
                    <a:pt x="6" y="150"/>
                  </a:cubicBezTo>
                  <a:cubicBezTo>
                    <a:pt x="7" y="148"/>
                    <a:pt x="7" y="148"/>
                    <a:pt x="7" y="148"/>
                  </a:cubicBezTo>
                  <a:cubicBezTo>
                    <a:pt x="8" y="147"/>
                    <a:pt x="8" y="147"/>
                    <a:pt x="8" y="147"/>
                  </a:cubicBezTo>
                  <a:cubicBezTo>
                    <a:pt x="9" y="147"/>
                    <a:pt x="9" y="147"/>
                    <a:pt x="9" y="147"/>
                  </a:cubicBezTo>
                  <a:cubicBezTo>
                    <a:pt x="8" y="148"/>
                    <a:pt x="8" y="148"/>
                    <a:pt x="8" y="148"/>
                  </a:cubicBezTo>
                  <a:cubicBezTo>
                    <a:pt x="7" y="150"/>
                    <a:pt x="7" y="150"/>
                    <a:pt x="7" y="150"/>
                  </a:cubicBezTo>
                  <a:cubicBezTo>
                    <a:pt x="6" y="151"/>
                    <a:pt x="6" y="151"/>
                    <a:pt x="6" y="151"/>
                  </a:cubicBezTo>
                  <a:cubicBezTo>
                    <a:pt x="5" y="152"/>
                    <a:pt x="5" y="152"/>
                    <a:pt x="5" y="152"/>
                  </a:cubicBezTo>
                  <a:cubicBezTo>
                    <a:pt x="5" y="154"/>
                    <a:pt x="5" y="154"/>
                    <a:pt x="5" y="154"/>
                  </a:cubicBezTo>
                  <a:cubicBezTo>
                    <a:pt x="8" y="156"/>
                    <a:pt x="8" y="156"/>
                    <a:pt x="8" y="156"/>
                  </a:cubicBezTo>
                  <a:cubicBezTo>
                    <a:pt x="8" y="156"/>
                    <a:pt x="8" y="156"/>
                    <a:pt x="8" y="156"/>
                  </a:cubicBezTo>
                  <a:cubicBezTo>
                    <a:pt x="9" y="156"/>
                    <a:pt x="9" y="156"/>
                    <a:pt x="9" y="156"/>
                  </a:cubicBezTo>
                  <a:cubicBezTo>
                    <a:pt x="11" y="157"/>
                    <a:pt x="11" y="157"/>
                    <a:pt x="11" y="157"/>
                  </a:cubicBezTo>
                  <a:cubicBezTo>
                    <a:pt x="13" y="157"/>
                    <a:pt x="13" y="157"/>
                    <a:pt x="13" y="157"/>
                  </a:cubicBezTo>
                  <a:cubicBezTo>
                    <a:pt x="13" y="157"/>
                    <a:pt x="13" y="157"/>
                    <a:pt x="13" y="157"/>
                  </a:cubicBezTo>
                  <a:cubicBezTo>
                    <a:pt x="13" y="158"/>
                    <a:pt x="13" y="158"/>
                    <a:pt x="13" y="158"/>
                  </a:cubicBezTo>
                  <a:cubicBezTo>
                    <a:pt x="11" y="159"/>
                    <a:pt x="11" y="159"/>
                    <a:pt x="11" y="159"/>
                  </a:cubicBezTo>
                  <a:cubicBezTo>
                    <a:pt x="11" y="159"/>
                    <a:pt x="11" y="159"/>
                    <a:pt x="11" y="159"/>
                  </a:cubicBezTo>
                  <a:cubicBezTo>
                    <a:pt x="9" y="159"/>
                    <a:pt x="9" y="159"/>
                    <a:pt x="9" y="159"/>
                  </a:cubicBezTo>
                  <a:cubicBezTo>
                    <a:pt x="7" y="159"/>
                    <a:pt x="7" y="159"/>
                    <a:pt x="7" y="159"/>
                  </a:cubicBezTo>
                  <a:cubicBezTo>
                    <a:pt x="6" y="160"/>
                    <a:pt x="6" y="160"/>
                    <a:pt x="6" y="160"/>
                  </a:cubicBezTo>
                  <a:cubicBezTo>
                    <a:pt x="4" y="160"/>
                    <a:pt x="4" y="160"/>
                    <a:pt x="4" y="160"/>
                  </a:cubicBezTo>
                  <a:cubicBezTo>
                    <a:pt x="3" y="161"/>
                    <a:pt x="3" y="161"/>
                    <a:pt x="3" y="161"/>
                  </a:cubicBezTo>
                  <a:cubicBezTo>
                    <a:pt x="3" y="163"/>
                    <a:pt x="3" y="163"/>
                    <a:pt x="3" y="163"/>
                  </a:cubicBezTo>
                  <a:cubicBezTo>
                    <a:pt x="5" y="165"/>
                    <a:pt x="5" y="165"/>
                    <a:pt x="5" y="165"/>
                  </a:cubicBezTo>
                  <a:cubicBezTo>
                    <a:pt x="6" y="166"/>
                    <a:pt x="6" y="166"/>
                    <a:pt x="6" y="166"/>
                  </a:cubicBezTo>
                  <a:cubicBezTo>
                    <a:pt x="7" y="168"/>
                    <a:pt x="7" y="168"/>
                    <a:pt x="7" y="168"/>
                  </a:cubicBezTo>
                  <a:cubicBezTo>
                    <a:pt x="9" y="169"/>
                    <a:pt x="9" y="169"/>
                    <a:pt x="9" y="169"/>
                  </a:cubicBezTo>
                  <a:cubicBezTo>
                    <a:pt x="8" y="169"/>
                    <a:pt x="8" y="169"/>
                    <a:pt x="8" y="169"/>
                  </a:cubicBezTo>
                  <a:cubicBezTo>
                    <a:pt x="8" y="170"/>
                    <a:pt x="8" y="170"/>
                    <a:pt x="8" y="170"/>
                  </a:cubicBezTo>
                  <a:cubicBezTo>
                    <a:pt x="9" y="170"/>
                    <a:pt x="9" y="170"/>
                    <a:pt x="9" y="170"/>
                  </a:cubicBezTo>
                  <a:cubicBezTo>
                    <a:pt x="10" y="172"/>
                    <a:pt x="10" y="172"/>
                    <a:pt x="10" y="172"/>
                  </a:cubicBezTo>
                  <a:cubicBezTo>
                    <a:pt x="12" y="173"/>
                    <a:pt x="12" y="173"/>
                    <a:pt x="12" y="173"/>
                  </a:cubicBezTo>
                  <a:cubicBezTo>
                    <a:pt x="14" y="174"/>
                    <a:pt x="14" y="174"/>
                    <a:pt x="14" y="174"/>
                  </a:cubicBezTo>
                  <a:cubicBezTo>
                    <a:pt x="15" y="175"/>
                    <a:pt x="15" y="175"/>
                    <a:pt x="15" y="175"/>
                  </a:cubicBezTo>
                  <a:cubicBezTo>
                    <a:pt x="16" y="176"/>
                    <a:pt x="16" y="176"/>
                    <a:pt x="16" y="176"/>
                  </a:cubicBezTo>
                  <a:cubicBezTo>
                    <a:pt x="17" y="176"/>
                    <a:pt x="17" y="176"/>
                    <a:pt x="17" y="176"/>
                  </a:cubicBezTo>
                  <a:cubicBezTo>
                    <a:pt x="17" y="175"/>
                    <a:pt x="17" y="175"/>
                    <a:pt x="17" y="175"/>
                  </a:cubicBezTo>
                  <a:cubicBezTo>
                    <a:pt x="16" y="172"/>
                    <a:pt x="16" y="172"/>
                    <a:pt x="16" y="172"/>
                  </a:cubicBezTo>
                  <a:cubicBezTo>
                    <a:pt x="16" y="171"/>
                    <a:pt x="16" y="171"/>
                    <a:pt x="16" y="171"/>
                  </a:cubicBezTo>
                  <a:cubicBezTo>
                    <a:pt x="17" y="170"/>
                    <a:pt x="17" y="170"/>
                    <a:pt x="17" y="170"/>
                  </a:cubicBezTo>
                  <a:cubicBezTo>
                    <a:pt x="18" y="169"/>
                    <a:pt x="18" y="169"/>
                    <a:pt x="18" y="169"/>
                  </a:cubicBezTo>
                  <a:cubicBezTo>
                    <a:pt x="18" y="168"/>
                    <a:pt x="18" y="168"/>
                    <a:pt x="18" y="168"/>
                  </a:cubicBezTo>
                  <a:cubicBezTo>
                    <a:pt x="19" y="167"/>
                    <a:pt x="19" y="167"/>
                    <a:pt x="19" y="167"/>
                  </a:cubicBezTo>
                  <a:cubicBezTo>
                    <a:pt x="19" y="167"/>
                    <a:pt x="19" y="167"/>
                    <a:pt x="19" y="167"/>
                  </a:cubicBezTo>
                  <a:cubicBezTo>
                    <a:pt x="20" y="169"/>
                    <a:pt x="20" y="169"/>
                    <a:pt x="20" y="169"/>
                  </a:cubicBezTo>
                  <a:cubicBezTo>
                    <a:pt x="20" y="170"/>
                    <a:pt x="20" y="170"/>
                    <a:pt x="20" y="170"/>
                  </a:cubicBezTo>
                  <a:cubicBezTo>
                    <a:pt x="20" y="171"/>
                    <a:pt x="20" y="171"/>
                    <a:pt x="20" y="171"/>
                  </a:cubicBezTo>
                  <a:cubicBezTo>
                    <a:pt x="20" y="172"/>
                    <a:pt x="20" y="172"/>
                    <a:pt x="20" y="172"/>
                  </a:cubicBezTo>
                  <a:cubicBezTo>
                    <a:pt x="21" y="172"/>
                    <a:pt x="21" y="172"/>
                    <a:pt x="21" y="172"/>
                  </a:cubicBezTo>
                  <a:cubicBezTo>
                    <a:pt x="21" y="171"/>
                    <a:pt x="21" y="171"/>
                    <a:pt x="21" y="171"/>
                  </a:cubicBezTo>
                  <a:cubicBezTo>
                    <a:pt x="23" y="171"/>
                    <a:pt x="23" y="171"/>
                    <a:pt x="23" y="171"/>
                  </a:cubicBezTo>
                  <a:cubicBezTo>
                    <a:pt x="24" y="170"/>
                    <a:pt x="24" y="170"/>
                    <a:pt x="24" y="170"/>
                  </a:cubicBezTo>
                  <a:cubicBezTo>
                    <a:pt x="25" y="170"/>
                    <a:pt x="25" y="170"/>
                    <a:pt x="25" y="170"/>
                  </a:cubicBezTo>
                  <a:cubicBezTo>
                    <a:pt x="26" y="170"/>
                    <a:pt x="26" y="170"/>
                    <a:pt x="26" y="170"/>
                  </a:cubicBezTo>
                  <a:cubicBezTo>
                    <a:pt x="26" y="171"/>
                    <a:pt x="26" y="171"/>
                    <a:pt x="26" y="171"/>
                  </a:cubicBezTo>
                  <a:cubicBezTo>
                    <a:pt x="25" y="172"/>
                    <a:pt x="25" y="172"/>
                    <a:pt x="25" y="172"/>
                  </a:cubicBezTo>
                  <a:cubicBezTo>
                    <a:pt x="24" y="173"/>
                    <a:pt x="24" y="173"/>
                    <a:pt x="24" y="173"/>
                  </a:cubicBezTo>
                  <a:cubicBezTo>
                    <a:pt x="24" y="175"/>
                    <a:pt x="24" y="175"/>
                    <a:pt x="24" y="175"/>
                  </a:cubicBezTo>
                  <a:cubicBezTo>
                    <a:pt x="25" y="175"/>
                    <a:pt x="25" y="175"/>
                    <a:pt x="25" y="175"/>
                  </a:cubicBezTo>
                  <a:cubicBezTo>
                    <a:pt x="26" y="175"/>
                    <a:pt x="26" y="175"/>
                    <a:pt x="26" y="175"/>
                  </a:cubicBezTo>
                  <a:cubicBezTo>
                    <a:pt x="27" y="172"/>
                    <a:pt x="27" y="172"/>
                    <a:pt x="27" y="172"/>
                  </a:cubicBezTo>
                  <a:cubicBezTo>
                    <a:pt x="27" y="171"/>
                    <a:pt x="27" y="171"/>
                    <a:pt x="27" y="171"/>
                  </a:cubicBezTo>
                  <a:cubicBezTo>
                    <a:pt x="28" y="171"/>
                    <a:pt x="28" y="171"/>
                    <a:pt x="28" y="171"/>
                  </a:cubicBezTo>
                  <a:cubicBezTo>
                    <a:pt x="29" y="173"/>
                    <a:pt x="29" y="173"/>
                    <a:pt x="29" y="173"/>
                  </a:cubicBezTo>
                  <a:cubicBezTo>
                    <a:pt x="30" y="174"/>
                    <a:pt x="30" y="174"/>
                    <a:pt x="30" y="174"/>
                  </a:cubicBezTo>
                  <a:cubicBezTo>
                    <a:pt x="31" y="173"/>
                    <a:pt x="31" y="173"/>
                    <a:pt x="31" y="173"/>
                  </a:cubicBezTo>
                  <a:cubicBezTo>
                    <a:pt x="31" y="172"/>
                    <a:pt x="31" y="172"/>
                    <a:pt x="31" y="172"/>
                  </a:cubicBezTo>
                  <a:cubicBezTo>
                    <a:pt x="32" y="171"/>
                    <a:pt x="32" y="171"/>
                    <a:pt x="32" y="171"/>
                  </a:cubicBezTo>
                  <a:cubicBezTo>
                    <a:pt x="34" y="171"/>
                    <a:pt x="34" y="171"/>
                    <a:pt x="34" y="171"/>
                  </a:cubicBezTo>
                  <a:cubicBezTo>
                    <a:pt x="34" y="172"/>
                    <a:pt x="34" y="172"/>
                    <a:pt x="34" y="172"/>
                  </a:cubicBezTo>
                  <a:cubicBezTo>
                    <a:pt x="34" y="173"/>
                    <a:pt x="34" y="173"/>
                    <a:pt x="34" y="173"/>
                  </a:cubicBezTo>
                  <a:cubicBezTo>
                    <a:pt x="34" y="175"/>
                    <a:pt x="34" y="175"/>
                    <a:pt x="34" y="175"/>
                  </a:cubicBezTo>
                  <a:cubicBezTo>
                    <a:pt x="34" y="176"/>
                    <a:pt x="34" y="176"/>
                    <a:pt x="34" y="176"/>
                  </a:cubicBezTo>
                  <a:cubicBezTo>
                    <a:pt x="34" y="175"/>
                    <a:pt x="34" y="175"/>
                    <a:pt x="34" y="175"/>
                  </a:cubicBezTo>
                  <a:cubicBezTo>
                    <a:pt x="36" y="174"/>
                    <a:pt x="36" y="174"/>
                    <a:pt x="36" y="174"/>
                  </a:cubicBezTo>
                  <a:cubicBezTo>
                    <a:pt x="37" y="172"/>
                    <a:pt x="37" y="172"/>
                    <a:pt x="37" y="172"/>
                  </a:cubicBezTo>
                  <a:cubicBezTo>
                    <a:pt x="38" y="171"/>
                    <a:pt x="38" y="171"/>
                    <a:pt x="38" y="171"/>
                  </a:cubicBezTo>
                  <a:cubicBezTo>
                    <a:pt x="40" y="171"/>
                    <a:pt x="40" y="171"/>
                    <a:pt x="40" y="171"/>
                  </a:cubicBezTo>
                  <a:cubicBezTo>
                    <a:pt x="41" y="172"/>
                    <a:pt x="41" y="172"/>
                    <a:pt x="41" y="172"/>
                  </a:cubicBezTo>
                  <a:cubicBezTo>
                    <a:pt x="42" y="173"/>
                    <a:pt x="42" y="173"/>
                    <a:pt x="42" y="173"/>
                  </a:cubicBezTo>
                  <a:cubicBezTo>
                    <a:pt x="44" y="174"/>
                    <a:pt x="44" y="174"/>
                    <a:pt x="44" y="174"/>
                  </a:cubicBezTo>
                  <a:cubicBezTo>
                    <a:pt x="47" y="176"/>
                    <a:pt x="47" y="176"/>
                    <a:pt x="47" y="176"/>
                  </a:cubicBezTo>
                  <a:cubicBezTo>
                    <a:pt x="48" y="176"/>
                    <a:pt x="48" y="176"/>
                    <a:pt x="48" y="176"/>
                  </a:cubicBezTo>
                  <a:cubicBezTo>
                    <a:pt x="49" y="175"/>
                    <a:pt x="49" y="175"/>
                    <a:pt x="49" y="175"/>
                  </a:cubicBezTo>
                  <a:cubicBezTo>
                    <a:pt x="49" y="175"/>
                    <a:pt x="49" y="175"/>
                    <a:pt x="49" y="175"/>
                  </a:cubicBezTo>
                  <a:cubicBezTo>
                    <a:pt x="51" y="177"/>
                    <a:pt x="51" y="177"/>
                    <a:pt x="51" y="177"/>
                  </a:cubicBezTo>
                  <a:cubicBezTo>
                    <a:pt x="53" y="178"/>
                    <a:pt x="53" y="178"/>
                    <a:pt x="53" y="178"/>
                  </a:cubicBezTo>
                  <a:cubicBezTo>
                    <a:pt x="53" y="180"/>
                    <a:pt x="53" y="180"/>
                    <a:pt x="53" y="180"/>
                  </a:cubicBezTo>
                  <a:cubicBezTo>
                    <a:pt x="53" y="180"/>
                    <a:pt x="53" y="180"/>
                    <a:pt x="53" y="180"/>
                  </a:cubicBezTo>
                  <a:cubicBezTo>
                    <a:pt x="53" y="180"/>
                    <a:pt x="53" y="180"/>
                    <a:pt x="53" y="180"/>
                  </a:cubicBezTo>
                  <a:cubicBezTo>
                    <a:pt x="54" y="180"/>
                    <a:pt x="54" y="180"/>
                    <a:pt x="54" y="180"/>
                  </a:cubicBezTo>
                  <a:cubicBezTo>
                    <a:pt x="55" y="180"/>
                    <a:pt x="55" y="180"/>
                    <a:pt x="55" y="180"/>
                  </a:cubicBezTo>
                  <a:cubicBezTo>
                    <a:pt x="55" y="181"/>
                    <a:pt x="55" y="181"/>
                    <a:pt x="55" y="181"/>
                  </a:cubicBezTo>
                  <a:cubicBezTo>
                    <a:pt x="57" y="182"/>
                    <a:pt x="57" y="182"/>
                    <a:pt x="57" y="182"/>
                  </a:cubicBezTo>
                  <a:cubicBezTo>
                    <a:pt x="57" y="183"/>
                    <a:pt x="57" y="183"/>
                    <a:pt x="57" y="183"/>
                  </a:cubicBezTo>
                  <a:cubicBezTo>
                    <a:pt x="58" y="184"/>
                    <a:pt x="58" y="184"/>
                    <a:pt x="58" y="184"/>
                  </a:cubicBezTo>
                  <a:cubicBezTo>
                    <a:pt x="58" y="184"/>
                    <a:pt x="58" y="184"/>
                    <a:pt x="58" y="184"/>
                  </a:cubicBezTo>
                  <a:cubicBezTo>
                    <a:pt x="59" y="184"/>
                    <a:pt x="59" y="184"/>
                    <a:pt x="59" y="184"/>
                  </a:cubicBezTo>
                  <a:cubicBezTo>
                    <a:pt x="59" y="184"/>
                    <a:pt x="59" y="184"/>
                    <a:pt x="59" y="184"/>
                  </a:cubicBezTo>
                  <a:cubicBezTo>
                    <a:pt x="60" y="183"/>
                    <a:pt x="60" y="183"/>
                    <a:pt x="60" y="183"/>
                  </a:cubicBezTo>
                  <a:cubicBezTo>
                    <a:pt x="61" y="184"/>
                    <a:pt x="61" y="184"/>
                    <a:pt x="61" y="184"/>
                  </a:cubicBezTo>
                  <a:cubicBezTo>
                    <a:pt x="61" y="185"/>
                    <a:pt x="61" y="185"/>
                    <a:pt x="61" y="185"/>
                  </a:cubicBezTo>
                  <a:cubicBezTo>
                    <a:pt x="63" y="187"/>
                    <a:pt x="63" y="187"/>
                    <a:pt x="63" y="187"/>
                  </a:cubicBezTo>
                  <a:cubicBezTo>
                    <a:pt x="64" y="188"/>
                    <a:pt x="64" y="188"/>
                    <a:pt x="64" y="188"/>
                  </a:cubicBezTo>
                  <a:cubicBezTo>
                    <a:pt x="65" y="189"/>
                    <a:pt x="65" y="189"/>
                    <a:pt x="65" y="189"/>
                  </a:cubicBezTo>
                  <a:cubicBezTo>
                    <a:pt x="66" y="189"/>
                    <a:pt x="66" y="189"/>
                    <a:pt x="66" y="189"/>
                  </a:cubicBezTo>
                  <a:cubicBezTo>
                    <a:pt x="65" y="190"/>
                    <a:pt x="65" y="190"/>
                    <a:pt x="65" y="190"/>
                  </a:cubicBezTo>
                  <a:cubicBezTo>
                    <a:pt x="66" y="191"/>
                    <a:pt x="66" y="191"/>
                    <a:pt x="66" y="191"/>
                  </a:cubicBezTo>
                  <a:cubicBezTo>
                    <a:pt x="66" y="192"/>
                    <a:pt x="66" y="192"/>
                    <a:pt x="66" y="192"/>
                  </a:cubicBezTo>
                  <a:cubicBezTo>
                    <a:pt x="65" y="193"/>
                    <a:pt x="65" y="193"/>
                    <a:pt x="65" y="193"/>
                  </a:cubicBezTo>
                  <a:cubicBezTo>
                    <a:pt x="64" y="194"/>
                    <a:pt x="64" y="194"/>
                    <a:pt x="64" y="194"/>
                  </a:cubicBezTo>
                  <a:cubicBezTo>
                    <a:pt x="63" y="195"/>
                    <a:pt x="63" y="195"/>
                    <a:pt x="63" y="195"/>
                  </a:cubicBezTo>
                  <a:cubicBezTo>
                    <a:pt x="63" y="195"/>
                    <a:pt x="63" y="195"/>
                    <a:pt x="63" y="195"/>
                  </a:cubicBezTo>
                  <a:cubicBezTo>
                    <a:pt x="64" y="195"/>
                    <a:pt x="64" y="195"/>
                    <a:pt x="64" y="195"/>
                  </a:cubicBezTo>
                  <a:cubicBezTo>
                    <a:pt x="65" y="196"/>
                    <a:pt x="65" y="196"/>
                    <a:pt x="65" y="196"/>
                  </a:cubicBezTo>
                  <a:cubicBezTo>
                    <a:pt x="64" y="197"/>
                    <a:pt x="64" y="197"/>
                    <a:pt x="64" y="197"/>
                  </a:cubicBezTo>
                  <a:cubicBezTo>
                    <a:pt x="63" y="197"/>
                    <a:pt x="63" y="197"/>
                    <a:pt x="63" y="197"/>
                  </a:cubicBezTo>
                  <a:cubicBezTo>
                    <a:pt x="62" y="199"/>
                    <a:pt x="62" y="199"/>
                    <a:pt x="62" y="199"/>
                  </a:cubicBezTo>
                  <a:cubicBezTo>
                    <a:pt x="61" y="199"/>
                    <a:pt x="61" y="199"/>
                    <a:pt x="61" y="199"/>
                  </a:cubicBezTo>
                  <a:cubicBezTo>
                    <a:pt x="61" y="200"/>
                    <a:pt x="61" y="200"/>
                    <a:pt x="61" y="200"/>
                  </a:cubicBezTo>
                  <a:cubicBezTo>
                    <a:pt x="62" y="200"/>
                    <a:pt x="62" y="200"/>
                    <a:pt x="62" y="200"/>
                  </a:cubicBezTo>
                  <a:cubicBezTo>
                    <a:pt x="62" y="202"/>
                    <a:pt x="62" y="202"/>
                    <a:pt x="62" y="202"/>
                  </a:cubicBezTo>
                  <a:cubicBezTo>
                    <a:pt x="62" y="202"/>
                    <a:pt x="62" y="202"/>
                    <a:pt x="62" y="202"/>
                  </a:cubicBezTo>
                  <a:cubicBezTo>
                    <a:pt x="65" y="205"/>
                    <a:pt x="65" y="205"/>
                    <a:pt x="65" y="205"/>
                  </a:cubicBezTo>
                  <a:cubicBezTo>
                    <a:pt x="66" y="206"/>
                    <a:pt x="66" y="206"/>
                    <a:pt x="66" y="206"/>
                  </a:cubicBezTo>
                  <a:cubicBezTo>
                    <a:pt x="66" y="208"/>
                    <a:pt x="66" y="208"/>
                    <a:pt x="66" y="208"/>
                  </a:cubicBezTo>
                  <a:cubicBezTo>
                    <a:pt x="66" y="208"/>
                    <a:pt x="66" y="208"/>
                    <a:pt x="66" y="208"/>
                  </a:cubicBezTo>
                  <a:cubicBezTo>
                    <a:pt x="66" y="209"/>
                    <a:pt x="66" y="209"/>
                    <a:pt x="66" y="209"/>
                  </a:cubicBezTo>
                  <a:cubicBezTo>
                    <a:pt x="66" y="210"/>
                    <a:pt x="66" y="210"/>
                    <a:pt x="66" y="210"/>
                  </a:cubicBezTo>
                  <a:cubicBezTo>
                    <a:pt x="67" y="211"/>
                    <a:pt x="67" y="211"/>
                    <a:pt x="67" y="211"/>
                  </a:cubicBezTo>
                  <a:cubicBezTo>
                    <a:pt x="67" y="211"/>
                    <a:pt x="67" y="211"/>
                    <a:pt x="67" y="211"/>
                  </a:cubicBezTo>
                  <a:cubicBezTo>
                    <a:pt x="68" y="212"/>
                    <a:pt x="68" y="212"/>
                    <a:pt x="68" y="212"/>
                  </a:cubicBezTo>
                  <a:cubicBezTo>
                    <a:pt x="68" y="213"/>
                    <a:pt x="68" y="213"/>
                    <a:pt x="68" y="213"/>
                  </a:cubicBezTo>
                  <a:cubicBezTo>
                    <a:pt x="69" y="214"/>
                    <a:pt x="69" y="214"/>
                    <a:pt x="69" y="214"/>
                  </a:cubicBezTo>
                  <a:cubicBezTo>
                    <a:pt x="70" y="215"/>
                    <a:pt x="70" y="215"/>
                    <a:pt x="70" y="215"/>
                  </a:cubicBezTo>
                  <a:cubicBezTo>
                    <a:pt x="70" y="216"/>
                    <a:pt x="70" y="216"/>
                    <a:pt x="70" y="216"/>
                  </a:cubicBezTo>
                  <a:cubicBezTo>
                    <a:pt x="70" y="218"/>
                    <a:pt x="70" y="218"/>
                    <a:pt x="70" y="218"/>
                  </a:cubicBezTo>
                  <a:cubicBezTo>
                    <a:pt x="68" y="218"/>
                    <a:pt x="68" y="218"/>
                    <a:pt x="68" y="218"/>
                  </a:cubicBezTo>
                  <a:cubicBezTo>
                    <a:pt x="67" y="219"/>
                    <a:pt x="67" y="219"/>
                    <a:pt x="67" y="219"/>
                  </a:cubicBezTo>
                  <a:cubicBezTo>
                    <a:pt x="67" y="221"/>
                    <a:pt x="67" y="221"/>
                    <a:pt x="67" y="221"/>
                  </a:cubicBezTo>
                  <a:cubicBezTo>
                    <a:pt x="66" y="222"/>
                    <a:pt x="66" y="222"/>
                    <a:pt x="66" y="222"/>
                  </a:cubicBezTo>
                  <a:cubicBezTo>
                    <a:pt x="65" y="222"/>
                    <a:pt x="65" y="222"/>
                    <a:pt x="65" y="222"/>
                  </a:cubicBezTo>
                  <a:cubicBezTo>
                    <a:pt x="63" y="223"/>
                    <a:pt x="63" y="223"/>
                    <a:pt x="63" y="223"/>
                  </a:cubicBezTo>
                  <a:cubicBezTo>
                    <a:pt x="63" y="224"/>
                    <a:pt x="63" y="224"/>
                    <a:pt x="63" y="224"/>
                  </a:cubicBezTo>
                  <a:cubicBezTo>
                    <a:pt x="64" y="224"/>
                    <a:pt x="64" y="224"/>
                    <a:pt x="64" y="224"/>
                  </a:cubicBezTo>
                  <a:cubicBezTo>
                    <a:pt x="64" y="224"/>
                    <a:pt x="64" y="224"/>
                    <a:pt x="64" y="224"/>
                  </a:cubicBezTo>
                  <a:cubicBezTo>
                    <a:pt x="65" y="223"/>
                    <a:pt x="65" y="223"/>
                    <a:pt x="65" y="223"/>
                  </a:cubicBezTo>
                  <a:cubicBezTo>
                    <a:pt x="66" y="223"/>
                    <a:pt x="66" y="223"/>
                    <a:pt x="66" y="223"/>
                  </a:cubicBezTo>
                  <a:cubicBezTo>
                    <a:pt x="67" y="221"/>
                    <a:pt x="67" y="221"/>
                    <a:pt x="67" y="221"/>
                  </a:cubicBezTo>
                  <a:cubicBezTo>
                    <a:pt x="68" y="221"/>
                    <a:pt x="68" y="221"/>
                    <a:pt x="68" y="221"/>
                  </a:cubicBezTo>
                  <a:cubicBezTo>
                    <a:pt x="69" y="221"/>
                    <a:pt x="69" y="221"/>
                    <a:pt x="69" y="221"/>
                  </a:cubicBezTo>
                  <a:cubicBezTo>
                    <a:pt x="68" y="223"/>
                    <a:pt x="68" y="223"/>
                    <a:pt x="68" y="223"/>
                  </a:cubicBezTo>
                  <a:cubicBezTo>
                    <a:pt x="68" y="224"/>
                    <a:pt x="68" y="224"/>
                    <a:pt x="68" y="224"/>
                  </a:cubicBezTo>
                  <a:cubicBezTo>
                    <a:pt x="68" y="225"/>
                    <a:pt x="68" y="225"/>
                    <a:pt x="68" y="225"/>
                  </a:cubicBezTo>
                  <a:cubicBezTo>
                    <a:pt x="68" y="226"/>
                    <a:pt x="68" y="226"/>
                    <a:pt x="68" y="226"/>
                  </a:cubicBezTo>
                  <a:cubicBezTo>
                    <a:pt x="69" y="228"/>
                    <a:pt x="69" y="228"/>
                    <a:pt x="69" y="228"/>
                  </a:cubicBezTo>
                  <a:cubicBezTo>
                    <a:pt x="69" y="229"/>
                    <a:pt x="69" y="229"/>
                    <a:pt x="69" y="229"/>
                  </a:cubicBezTo>
                  <a:cubicBezTo>
                    <a:pt x="68" y="231"/>
                    <a:pt x="68" y="231"/>
                    <a:pt x="68" y="231"/>
                  </a:cubicBezTo>
                  <a:cubicBezTo>
                    <a:pt x="68" y="231"/>
                    <a:pt x="68" y="231"/>
                    <a:pt x="68" y="231"/>
                  </a:cubicBezTo>
                  <a:cubicBezTo>
                    <a:pt x="69" y="232"/>
                    <a:pt x="69" y="232"/>
                    <a:pt x="69" y="232"/>
                  </a:cubicBezTo>
                  <a:cubicBezTo>
                    <a:pt x="69" y="233"/>
                    <a:pt x="69" y="233"/>
                    <a:pt x="69" y="233"/>
                  </a:cubicBezTo>
                  <a:cubicBezTo>
                    <a:pt x="68" y="232"/>
                    <a:pt x="68" y="232"/>
                    <a:pt x="68" y="232"/>
                  </a:cubicBezTo>
                  <a:cubicBezTo>
                    <a:pt x="67" y="232"/>
                    <a:pt x="67" y="232"/>
                    <a:pt x="67" y="232"/>
                  </a:cubicBezTo>
                  <a:cubicBezTo>
                    <a:pt x="68" y="234"/>
                    <a:pt x="68" y="234"/>
                    <a:pt x="68" y="234"/>
                  </a:cubicBezTo>
                  <a:cubicBezTo>
                    <a:pt x="69" y="236"/>
                    <a:pt x="69" y="236"/>
                    <a:pt x="69" y="236"/>
                  </a:cubicBezTo>
                  <a:cubicBezTo>
                    <a:pt x="69" y="236"/>
                    <a:pt x="69" y="236"/>
                    <a:pt x="69" y="236"/>
                  </a:cubicBezTo>
                  <a:cubicBezTo>
                    <a:pt x="68" y="236"/>
                    <a:pt x="68" y="236"/>
                    <a:pt x="68" y="236"/>
                  </a:cubicBezTo>
                  <a:cubicBezTo>
                    <a:pt x="67" y="237"/>
                    <a:pt x="67" y="237"/>
                    <a:pt x="67" y="237"/>
                  </a:cubicBezTo>
                  <a:cubicBezTo>
                    <a:pt x="68" y="238"/>
                    <a:pt x="68" y="238"/>
                    <a:pt x="68" y="238"/>
                  </a:cubicBezTo>
                  <a:cubicBezTo>
                    <a:pt x="68" y="239"/>
                    <a:pt x="68" y="239"/>
                    <a:pt x="68" y="239"/>
                  </a:cubicBezTo>
                  <a:cubicBezTo>
                    <a:pt x="69" y="239"/>
                    <a:pt x="69" y="239"/>
                    <a:pt x="69" y="239"/>
                  </a:cubicBezTo>
                  <a:cubicBezTo>
                    <a:pt x="70" y="239"/>
                    <a:pt x="70" y="239"/>
                    <a:pt x="70" y="239"/>
                  </a:cubicBezTo>
                  <a:cubicBezTo>
                    <a:pt x="70" y="240"/>
                    <a:pt x="70" y="240"/>
                    <a:pt x="70" y="240"/>
                  </a:cubicBezTo>
                  <a:cubicBezTo>
                    <a:pt x="69" y="241"/>
                    <a:pt x="69" y="241"/>
                    <a:pt x="69" y="241"/>
                  </a:cubicBezTo>
                  <a:cubicBezTo>
                    <a:pt x="69" y="243"/>
                    <a:pt x="69" y="243"/>
                    <a:pt x="69" y="243"/>
                  </a:cubicBezTo>
                  <a:cubicBezTo>
                    <a:pt x="68" y="244"/>
                    <a:pt x="68" y="244"/>
                    <a:pt x="68" y="244"/>
                  </a:cubicBezTo>
                  <a:cubicBezTo>
                    <a:pt x="67" y="244"/>
                    <a:pt x="67" y="244"/>
                    <a:pt x="67" y="244"/>
                  </a:cubicBezTo>
                  <a:cubicBezTo>
                    <a:pt x="66" y="244"/>
                    <a:pt x="66" y="244"/>
                    <a:pt x="66" y="244"/>
                  </a:cubicBezTo>
                  <a:cubicBezTo>
                    <a:pt x="65" y="244"/>
                    <a:pt x="65" y="244"/>
                    <a:pt x="65" y="244"/>
                  </a:cubicBezTo>
                  <a:cubicBezTo>
                    <a:pt x="65" y="245"/>
                    <a:pt x="65" y="245"/>
                    <a:pt x="65" y="245"/>
                  </a:cubicBezTo>
                  <a:cubicBezTo>
                    <a:pt x="66" y="245"/>
                    <a:pt x="66" y="245"/>
                    <a:pt x="66" y="245"/>
                  </a:cubicBezTo>
                  <a:cubicBezTo>
                    <a:pt x="67" y="245"/>
                    <a:pt x="67" y="245"/>
                    <a:pt x="67" y="245"/>
                  </a:cubicBezTo>
                  <a:cubicBezTo>
                    <a:pt x="68" y="246"/>
                    <a:pt x="68" y="246"/>
                    <a:pt x="68" y="246"/>
                  </a:cubicBezTo>
                  <a:cubicBezTo>
                    <a:pt x="69" y="246"/>
                    <a:pt x="69" y="246"/>
                    <a:pt x="69" y="246"/>
                  </a:cubicBezTo>
                  <a:cubicBezTo>
                    <a:pt x="70" y="247"/>
                    <a:pt x="70" y="247"/>
                    <a:pt x="70" y="247"/>
                  </a:cubicBezTo>
                  <a:cubicBezTo>
                    <a:pt x="70" y="247"/>
                    <a:pt x="70" y="247"/>
                    <a:pt x="70" y="247"/>
                  </a:cubicBezTo>
                  <a:cubicBezTo>
                    <a:pt x="70" y="249"/>
                    <a:pt x="70" y="249"/>
                    <a:pt x="70" y="249"/>
                  </a:cubicBezTo>
                  <a:cubicBezTo>
                    <a:pt x="71" y="251"/>
                    <a:pt x="71" y="251"/>
                    <a:pt x="71" y="251"/>
                  </a:cubicBezTo>
                  <a:cubicBezTo>
                    <a:pt x="69" y="253"/>
                    <a:pt x="69" y="253"/>
                    <a:pt x="69" y="253"/>
                  </a:cubicBezTo>
                  <a:cubicBezTo>
                    <a:pt x="69" y="254"/>
                    <a:pt x="69" y="254"/>
                    <a:pt x="69" y="254"/>
                  </a:cubicBezTo>
                  <a:cubicBezTo>
                    <a:pt x="70" y="255"/>
                    <a:pt x="70" y="255"/>
                    <a:pt x="70" y="255"/>
                  </a:cubicBezTo>
                  <a:cubicBezTo>
                    <a:pt x="69" y="257"/>
                    <a:pt x="69" y="257"/>
                    <a:pt x="69" y="257"/>
                  </a:cubicBezTo>
                  <a:cubicBezTo>
                    <a:pt x="67" y="258"/>
                    <a:pt x="67" y="258"/>
                    <a:pt x="67" y="258"/>
                  </a:cubicBezTo>
                  <a:cubicBezTo>
                    <a:pt x="66" y="258"/>
                    <a:pt x="66" y="258"/>
                    <a:pt x="66" y="258"/>
                  </a:cubicBezTo>
                  <a:cubicBezTo>
                    <a:pt x="65" y="257"/>
                    <a:pt x="65" y="257"/>
                    <a:pt x="65" y="257"/>
                  </a:cubicBezTo>
                  <a:cubicBezTo>
                    <a:pt x="64" y="257"/>
                    <a:pt x="64" y="257"/>
                    <a:pt x="64" y="257"/>
                  </a:cubicBezTo>
                  <a:cubicBezTo>
                    <a:pt x="62" y="258"/>
                    <a:pt x="62" y="258"/>
                    <a:pt x="62" y="258"/>
                  </a:cubicBezTo>
                  <a:cubicBezTo>
                    <a:pt x="62" y="259"/>
                    <a:pt x="62" y="259"/>
                    <a:pt x="62" y="259"/>
                  </a:cubicBezTo>
                  <a:cubicBezTo>
                    <a:pt x="62" y="260"/>
                    <a:pt x="62" y="260"/>
                    <a:pt x="62" y="260"/>
                  </a:cubicBezTo>
                  <a:cubicBezTo>
                    <a:pt x="63" y="259"/>
                    <a:pt x="63" y="259"/>
                    <a:pt x="63" y="259"/>
                  </a:cubicBezTo>
                  <a:cubicBezTo>
                    <a:pt x="65" y="260"/>
                    <a:pt x="65" y="260"/>
                    <a:pt x="65" y="260"/>
                  </a:cubicBezTo>
                  <a:cubicBezTo>
                    <a:pt x="66" y="259"/>
                    <a:pt x="66" y="259"/>
                    <a:pt x="66" y="259"/>
                  </a:cubicBezTo>
                  <a:cubicBezTo>
                    <a:pt x="66" y="259"/>
                    <a:pt x="66" y="259"/>
                    <a:pt x="66" y="259"/>
                  </a:cubicBezTo>
                  <a:cubicBezTo>
                    <a:pt x="67" y="259"/>
                    <a:pt x="67" y="259"/>
                    <a:pt x="67" y="259"/>
                  </a:cubicBezTo>
                  <a:cubicBezTo>
                    <a:pt x="67" y="260"/>
                    <a:pt x="67" y="260"/>
                    <a:pt x="67" y="260"/>
                  </a:cubicBezTo>
                  <a:cubicBezTo>
                    <a:pt x="67" y="260"/>
                    <a:pt x="67" y="260"/>
                    <a:pt x="67" y="260"/>
                  </a:cubicBezTo>
                  <a:cubicBezTo>
                    <a:pt x="67" y="261"/>
                    <a:pt x="67" y="261"/>
                    <a:pt x="67" y="261"/>
                  </a:cubicBezTo>
                  <a:cubicBezTo>
                    <a:pt x="66" y="261"/>
                    <a:pt x="66" y="261"/>
                    <a:pt x="66" y="261"/>
                  </a:cubicBezTo>
                  <a:cubicBezTo>
                    <a:pt x="65" y="262"/>
                    <a:pt x="65" y="262"/>
                    <a:pt x="65" y="262"/>
                  </a:cubicBezTo>
                  <a:cubicBezTo>
                    <a:pt x="65" y="263"/>
                    <a:pt x="65" y="263"/>
                    <a:pt x="65" y="263"/>
                  </a:cubicBezTo>
                  <a:cubicBezTo>
                    <a:pt x="65" y="263"/>
                    <a:pt x="65" y="263"/>
                    <a:pt x="65" y="263"/>
                  </a:cubicBezTo>
                  <a:cubicBezTo>
                    <a:pt x="64" y="263"/>
                    <a:pt x="64" y="263"/>
                    <a:pt x="64" y="263"/>
                  </a:cubicBezTo>
                  <a:cubicBezTo>
                    <a:pt x="62" y="265"/>
                    <a:pt x="62" y="265"/>
                    <a:pt x="62" y="265"/>
                  </a:cubicBezTo>
                  <a:cubicBezTo>
                    <a:pt x="61" y="266"/>
                    <a:pt x="61" y="266"/>
                    <a:pt x="61" y="266"/>
                  </a:cubicBezTo>
                  <a:cubicBezTo>
                    <a:pt x="61" y="267"/>
                    <a:pt x="61" y="267"/>
                    <a:pt x="61" y="267"/>
                  </a:cubicBezTo>
                  <a:cubicBezTo>
                    <a:pt x="62" y="268"/>
                    <a:pt x="62" y="268"/>
                    <a:pt x="62" y="268"/>
                  </a:cubicBezTo>
                  <a:cubicBezTo>
                    <a:pt x="64" y="268"/>
                    <a:pt x="64" y="268"/>
                    <a:pt x="64" y="268"/>
                  </a:cubicBezTo>
                  <a:cubicBezTo>
                    <a:pt x="66" y="268"/>
                    <a:pt x="66" y="268"/>
                    <a:pt x="66" y="268"/>
                  </a:cubicBezTo>
                  <a:cubicBezTo>
                    <a:pt x="67" y="266"/>
                    <a:pt x="67" y="266"/>
                    <a:pt x="67" y="266"/>
                  </a:cubicBezTo>
                  <a:cubicBezTo>
                    <a:pt x="68" y="265"/>
                    <a:pt x="68" y="265"/>
                    <a:pt x="68" y="265"/>
                  </a:cubicBezTo>
                  <a:cubicBezTo>
                    <a:pt x="69" y="264"/>
                    <a:pt x="69" y="264"/>
                    <a:pt x="69" y="264"/>
                  </a:cubicBezTo>
                  <a:cubicBezTo>
                    <a:pt x="69" y="264"/>
                    <a:pt x="69" y="264"/>
                    <a:pt x="69" y="264"/>
                  </a:cubicBezTo>
                  <a:cubicBezTo>
                    <a:pt x="69" y="265"/>
                    <a:pt x="69" y="265"/>
                    <a:pt x="69" y="265"/>
                  </a:cubicBezTo>
                  <a:cubicBezTo>
                    <a:pt x="68" y="267"/>
                    <a:pt x="68" y="267"/>
                    <a:pt x="68" y="267"/>
                  </a:cubicBezTo>
                  <a:cubicBezTo>
                    <a:pt x="66" y="269"/>
                    <a:pt x="66" y="269"/>
                    <a:pt x="66" y="269"/>
                  </a:cubicBezTo>
                  <a:cubicBezTo>
                    <a:pt x="65" y="269"/>
                    <a:pt x="65" y="269"/>
                    <a:pt x="65" y="269"/>
                  </a:cubicBezTo>
                  <a:cubicBezTo>
                    <a:pt x="63" y="269"/>
                    <a:pt x="63" y="269"/>
                    <a:pt x="63" y="269"/>
                  </a:cubicBezTo>
                  <a:cubicBezTo>
                    <a:pt x="62" y="270"/>
                    <a:pt x="62" y="270"/>
                    <a:pt x="62" y="270"/>
                  </a:cubicBezTo>
                  <a:cubicBezTo>
                    <a:pt x="61" y="271"/>
                    <a:pt x="61" y="271"/>
                    <a:pt x="61" y="271"/>
                  </a:cubicBezTo>
                  <a:cubicBezTo>
                    <a:pt x="60" y="271"/>
                    <a:pt x="60" y="271"/>
                    <a:pt x="60" y="271"/>
                  </a:cubicBezTo>
                  <a:cubicBezTo>
                    <a:pt x="59" y="271"/>
                    <a:pt x="59" y="271"/>
                    <a:pt x="59" y="271"/>
                  </a:cubicBezTo>
                  <a:cubicBezTo>
                    <a:pt x="57" y="272"/>
                    <a:pt x="57" y="272"/>
                    <a:pt x="57" y="272"/>
                  </a:cubicBezTo>
                  <a:cubicBezTo>
                    <a:pt x="57" y="273"/>
                    <a:pt x="57" y="273"/>
                    <a:pt x="57" y="273"/>
                  </a:cubicBezTo>
                  <a:cubicBezTo>
                    <a:pt x="58" y="273"/>
                    <a:pt x="58" y="273"/>
                    <a:pt x="58" y="273"/>
                  </a:cubicBezTo>
                  <a:cubicBezTo>
                    <a:pt x="58" y="274"/>
                    <a:pt x="58" y="274"/>
                    <a:pt x="58" y="274"/>
                  </a:cubicBezTo>
                  <a:cubicBezTo>
                    <a:pt x="58" y="275"/>
                    <a:pt x="58" y="275"/>
                    <a:pt x="58" y="275"/>
                  </a:cubicBezTo>
                  <a:cubicBezTo>
                    <a:pt x="59" y="277"/>
                    <a:pt x="59" y="277"/>
                    <a:pt x="59" y="277"/>
                  </a:cubicBezTo>
                  <a:cubicBezTo>
                    <a:pt x="59" y="277"/>
                    <a:pt x="59" y="277"/>
                    <a:pt x="59" y="277"/>
                  </a:cubicBezTo>
                  <a:cubicBezTo>
                    <a:pt x="59" y="276"/>
                    <a:pt x="59" y="276"/>
                    <a:pt x="59" y="276"/>
                  </a:cubicBezTo>
                  <a:cubicBezTo>
                    <a:pt x="60" y="276"/>
                    <a:pt x="60" y="276"/>
                    <a:pt x="60" y="276"/>
                  </a:cubicBezTo>
                  <a:cubicBezTo>
                    <a:pt x="61" y="277"/>
                    <a:pt x="61" y="277"/>
                    <a:pt x="61" y="277"/>
                  </a:cubicBezTo>
                  <a:cubicBezTo>
                    <a:pt x="61" y="278"/>
                    <a:pt x="61" y="278"/>
                    <a:pt x="61" y="278"/>
                  </a:cubicBezTo>
                  <a:cubicBezTo>
                    <a:pt x="61" y="279"/>
                    <a:pt x="61" y="279"/>
                    <a:pt x="61" y="279"/>
                  </a:cubicBezTo>
                  <a:cubicBezTo>
                    <a:pt x="62" y="280"/>
                    <a:pt x="62" y="280"/>
                    <a:pt x="62" y="280"/>
                  </a:cubicBezTo>
                  <a:cubicBezTo>
                    <a:pt x="64" y="280"/>
                    <a:pt x="64" y="280"/>
                    <a:pt x="64" y="280"/>
                  </a:cubicBezTo>
                  <a:cubicBezTo>
                    <a:pt x="65" y="279"/>
                    <a:pt x="65" y="279"/>
                    <a:pt x="65" y="279"/>
                  </a:cubicBezTo>
                  <a:cubicBezTo>
                    <a:pt x="66" y="278"/>
                    <a:pt x="66" y="278"/>
                    <a:pt x="66" y="278"/>
                  </a:cubicBezTo>
                  <a:cubicBezTo>
                    <a:pt x="66" y="279"/>
                    <a:pt x="66" y="279"/>
                    <a:pt x="66" y="279"/>
                  </a:cubicBezTo>
                  <a:cubicBezTo>
                    <a:pt x="68" y="278"/>
                    <a:pt x="68" y="278"/>
                    <a:pt x="68" y="278"/>
                  </a:cubicBezTo>
                  <a:cubicBezTo>
                    <a:pt x="68" y="277"/>
                    <a:pt x="68" y="277"/>
                    <a:pt x="68" y="277"/>
                  </a:cubicBezTo>
                  <a:cubicBezTo>
                    <a:pt x="69" y="276"/>
                    <a:pt x="69" y="276"/>
                    <a:pt x="69" y="276"/>
                  </a:cubicBezTo>
                  <a:cubicBezTo>
                    <a:pt x="69" y="275"/>
                    <a:pt x="69" y="275"/>
                    <a:pt x="69" y="275"/>
                  </a:cubicBezTo>
                  <a:cubicBezTo>
                    <a:pt x="68" y="274"/>
                    <a:pt x="68" y="274"/>
                    <a:pt x="68" y="274"/>
                  </a:cubicBezTo>
                  <a:cubicBezTo>
                    <a:pt x="69" y="274"/>
                    <a:pt x="69" y="274"/>
                    <a:pt x="69" y="274"/>
                  </a:cubicBezTo>
                  <a:cubicBezTo>
                    <a:pt x="69" y="274"/>
                    <a:pt x="69" y="274"/>
                    <a:pt x="69" y="274"/>
                  </a:cubicBezTo>
                  <a:cubicBezTo>
                    <a:pt x="70" y="274"/>
                    <a:pt x="70" y="274"/>
                    <a:pt x="70" y="274"/>
                  </a:cubicBezTo>
                  <a:cubicBezTo>
                    <a:pt x="70" y="272"/>
                    <a:pt x="70" y="272"/>
                    <a:pt x="70" y="272"/>
                  </a:cubicBezTo>
                  <a:cubicBezTo>
                    <a:pt x="70" y="273"/>
                    <a:pt x="70" y="273"/>
                    <a:pt x="70" y="273"/>
                  </a:cubicBezTo>
                  <a:cubicBezTo>
                    <a:pt x="71" y="274"/>
                    <a:pt x="71" y="274"/>
                    <a:pt x="71" y="274"/>
                  </a:cubicBezTo>
                  <a:cubicBezTo>
                    <a:pt x="72" y="273"/>
                    <a:pt x="72" y="273"/>
                    <a:pt x="72" y="273"/>
                  </a:cubicBezTo>
                  <a:cubicBezTo>
                    <a:pt x="73" y="272"/>
                    <a:pt x="73" y="272"/>
                    <a:pt x="73" y="272"/>
                  </a:cubicBezTo>
                  <a:cubicBezTo>
                    <a:pt x="73" y="270"/>
                    <a:pt x="73" y="270"/>
                    <a:pt x="73" y="270"/>
                  </a:cubicBezTo>
                  <a:cubicBezTo>
                    <a:pt x="73" y="268"/>
                    <a:pt x="73" y="268"/>
                    <a:pt x="73" y="268"/>
                  </a:cubicBezTo>
                  <a:cubicBezTo>
                    <a:pt x="72" y="267"/>
                    <a:pt x="72" y="267"/>
                    <a:pt x="72" y="267"/>
                  </a:cubicBezTo>
                  <a:cubicBezTo>
                    <a:pt x="72" y="266"/>
                    <a:pt x="72" y="266"/>
                    <a:pt x="72" y="266"/>
                  </a:cubicBezTo>
                  <a:cubicBezTo>
                    <a:pt x="72" y="263"/>
                    <a:pt x="72" y="263"/>
                    <a:pt x="72" y="263"/>
                  </a:cubicBezTo>
                  <a:cubicBezTo>
                    <a:pt x="73" y="262"/>
                    <a:pt x="73" y="262"/>
                    <a:pt x="73" y="262"/>
                  </a:cubicBezTo>
                  <a:cubicBezTo>
                    <a:pt x="73" y="262"/>
                    <a:pt x="73" y="262"/>
                    <a:pt x="73" y="262"/>
                  </a:cubicBezTo>
                  <a:cubicBezTo>
                    <a:pt x="73" y="263"/>
                    <a:pt x="73" y="263"/>
                    <a:pt x="73" y="263"/>
                  </a:cubicBezTo>
                  <a:cubicBezTo>
                    <a:pt x="73" y="264"/>
                    <a:pt x="73" y="264"/>
                    <a:pt x="73" y="264"/>
                  </a:cubicBezTo>
                  <a:cubicBezTo>
                    <a:pt x="73" y="266"/>
                    <a:pt x="73" y="266"/>
                    <a:pt x="73" y="266"/>
                  </a:cubicBezTo>
                  <a:cubicBezTo>
                    <a:pt x="74" y="268"/>
                    <a:pt x="74" y="268"/>
                    <a:pt x="74" y="268"/>
                  </a:cubicBezTo>
                  <a:cubicBezTo>
                    <a:pt x="74" y="270"/>
                    <a:pt x="74" y="270"/>
                    <a:pt x="74" y="270"/>
                  </a:cubicBezTo>
                  <a:cubicBezTo>
                    <a:pt x="73" y="272"/>
                    <a:pt x="73" y="272"/>
                    <a:pt x="73" y="272"/>
                  </a:cubicBezTo>
                  <a:cubicBezTo>
                    <a:pt x="73" y="273"/>
                    <a:pt x="73" y="273"/>
                    <a:pt x="73" y="273"/>
                  </a:cubicBezTo>
                  <a:cubicBezTo>
                    <a:pt x="74" y="273"/>
                    <a:pt x="74" y="273"/>
                    <a:pt x="74" y="273"/>
                  </a:cubicBezTo>
                  <a:cubicBezTo>
                    <a:pt x="74" y="273"/>
                    <a:pt x="74" y="273"/>
                    <a:pt x="74" y="273"/>
                  </a:cubicBezTo>
                  <a:cubicBezTo>
                    <a:pt x="76" y="272"/>
                    <a:pt x="76" y="272"/>
                    <a:pt x="76" y="272"/>
                  </a:cubicBezTo>
                  <a:cubicBezTo>
                    <a:pt x="76" y="271"/>
                    <a:pt x="76" y="271"/>
                    <a:pt x="76" y="271"/>
                  </a:cubicBezTo>
                  <a:cubicBezTo>
                    <a:pt x="77" y="269"/>
                    <a:pt x="77" y="269"/>
                    <a:pt x="77" y="269"/>
                  </a:cubicBezTo>
                  <a:cubicBezTo>
                    <a:pt x="78" y="268"/>
                    <a:pt x="78" y="268"/>
                    <a:pt x="78" y="268"/>
                  </a:cubicBezTo>
                  <a:cubicBezTo>
                    <a:pt x="79" y="268"/>
                    <a:pt x="79" y="268"/>
                    <a:pt x="79" y="268"/>
                  </a:cubicBezTo>
                  <a:cubicBezTo>
                    <a:pt x="79" y="269"/>
                    <a:pt x="79" y="269"/>
                    <a:pt x="79" y="269"/>
                  </a:cubicBezTo>
                  <a:cubicBezTo>
                    <a:pt x="78" y="270"/>
                    <a:pt x="78" y="270"/>
                    <a:pt x="78" y="270"/>
                  </a:cubicBezTo>
                  <a:cubicBezTo>
                    <a:pt x="77" y="270"/>
                    <a:pt x="77" y="270"/>
                    <a:pt x="77" y="270"/>
                  </a:cubicBezTo>
                  <a:cubicBezTo>
                    <a:pt x="76" y="272"/>
                    <a:pt x="76" y="272"/>
                    <a:pt x="76" y="272"/>
                  </a:cubicBezTo>
                  <a:cubicBezTo>
                    <a:pt x="75" y="273"/>
                    <a:pt x="75" y="273"/>
                    <a:pt x="75" y="273"/>
                  </a:cubicBezTo>
                  <a:cubicBezTo>
                    <a:pt x="75" y="274"/>
                    <a:pt x="75" y="274"/>
                    <a:pt x="75" y="274"/>
                  </a:cubicBezTo>
                  <a:cubicBezTo>
                    <a:pt x="76" y="274"/>
                    <a:pt x="76" y="274"/>
                    <a:pt x="76" y="274"/>
                  </a:cubicBezTo>
                  <a:cubicBezTo>
                    <a:pt x="77" y="274"/>
                    <a:pt x="77" y="274"/>
                    <a:pt x="77" y="274"/>
                  </a:cubicBezTo>
                  <a:cubicBezTo>
                    <a:pt x="78" y="274"/>
                    <a:pt x="78" y="274"/>
                    <a:pt x="78" y="274"/>
                  </a:cubicBezTo>
                  <a:cubicBezTo>
                    <a:pt x="79" y="276"/>
                    <a:pt x="79" y="276"/>
                    <a:pt x="79" y="276"/>
                  </a:cubicBezTo>
                  <a:cubicBezTo>
                    <a:pt x="80" y="276"/>
                    <a:pt x="80" y="276"/>
                    <a:pt x="80" y="276"/>
                  </a:cubicBezTo>
                  <a:cubicBezTo>
                    <a:pt x="81" y="275"/>
                    <a:pt x="81" y="275"/>
                    <a:pt x="81" y="275"/>
                  </a:cubicBezTo>
                  <a:cubicBezTo>
                    <a:pt x="82" y="275"/>
                    <a:pt x="82" y="275"/>
                    <a:pt x="82" y="275"/>
                  </a:cubicBezTo>
                  <a:cubicBezTo>
                    <a:pt x="83" y="275"/>
                    <a:pt x="83" y="275"/>
                    <a:pt x="83" y="275"/>
                  </a:cubicBezTo>
                  <a:cubicBezTo>
                    <a:pt x="84" y="275"/>
                    <a:pt x="84" y="275"/>
                    <a:pt x="84" y="275"/>
                  </a:cubicBezTo>
                  <a:cubicBezTo>
                    <a:pt x="84" y="276"/>
                    <a:pt x="84" y="276"/>
                    <a:pt x="84" y="276"/>
                  </a:cubicBezTo>
                  <a:cubicBezTo>
                    <a:pt x="82" y="277"/>
                    <a:pt x="82" y="277"/>
                    <a:pt x="82" y="277"/>
                  </a:cubicBezTo>
                  <a:cubicBezTo>
                    <a:pt x="79" y="277"/>
                    <a:pt x="79" y="277"/>
                    <a:pt x="79" y="277"/>
                  </a:cubicBezTo>
                  <a:cubicBezTo>
                    <a:pt x="77" y="278"/>
                    <a:pt x="77" y="278"/>
                    <a:pt x="77" y="278"/>
                  </a:cubicBezTo>
                  <a:cubicBezTo>
                    <a:pt x="76" y="278"/>
                    <a:pt x="76" y="278"/>
                    <a:pt x="76" y="278"/>
                  </a:cubicBezTo>
                  <a:cubicBezTo>
                    <a:pt x="75" y="279"/>
                    <a:pt x="75" y="279"/>
                    <a:pt x="75" y="279"/>
                  </a:cubicBezTo>
                  <a:cubicBezTo>
                    <a:pt x="75" y="280"/>
                    <a:pt x="75" y="280"/>
                    <a:pt x="75" y="280"/>
                  </a:cubicBezTo>
                  <a:cubicBezTo>
                    <a:pt x="75" y="280"/>
                    <a:pt x="75" y="280"/>
                    <a:pt x="75" y="280"/>
                  </a:cubicBezTo>
                  <a:cubicBezTo>
                    <a:pt x="77" y="280"/>
                    <a:pt x="77" y="280"/>
                    <a:pt x="77" y="280"/>
                  </a:cubicBezTo>
                  <a:cubicBezTo>
                    <a:pt x="78" y="280"/>
                    <a:pt x="78" y="280"/>
                    <a:pt x="78" y="280"/>
                  </a:cubicBezTo>
                  <a:cubicBezTo>
                    <a:pt x="79" y="280"/>
                    <a:pt x="79" y="280"/>
                    <a:pt x="79" y="280"/>
                  </a:cubicBezTo>
                  <a:cubicBezTo>
                    <a:pt x="80" y="279"/>
                    <a:pt x="80" y="279"/>
                    <a:pt x="80" y="279"/>
                  </a:cubicBezTo>
                  <a:cubicBezTo>
                    <a:pt x="82" y="279"/>
                    <a:pt x="82" y="279"/>
                    <a:pt x="82" y="279"/>
                  </a:cubicBezTo>
                  <a:cubicBezTo>
                    <a:pt x="83" y="280"/>
                    <a:pt x="83" y="280"/>
                    <a:pt x="83" y="280"/>
                  </a:cubicBezTo>
                  <a:cubicBezTo>
                    <a:pt x="82" y="280"/>
                    <a:pt x="82" y="280"/>
                    <a:pt x="82" y="280"/>
                  </a:cubicBezTo>
                  <a:cubicBezTo>
                    <a:pt x="81" y="281"/>
                    <a:pt x="81" y="281"/>
                    <a:pt x="81" y="281"/>
                  </a:cubicBezTo>
                  <a:cubicBezTo>
                    <a:pt x="80" y="281"/>
                    <a:pt x="80" y="281"/>
                    <a:pt x="80" y="281"/>
                  </a:cubicBezTo>
                  <a:cubicBezTo>
                    <a:pt x="79" y="281"/>
                    <a:pt x="79" y="281"/>
                    <a:pt x="79" y="281"/>
                  </a:cubicBezTo>
                  <a:cubicBezTo>
                    <a:pt x="78" y="281"/>
                    <a:pt x="78" y="281"/>
                    <a:pt x="78" y="281"/>
                  </a:cubicBezTo>
                  <a:cubicBezTo>
                    <a:pt x="77" y="283"/>
                    <a:pt x="77" y="283"/>
                    <a:pt x="77" y="283"/>
                  </a:cubicBezTo>
                  <a:cubicBezTo>
                    <a:pt x="77" y="284"/>
                    <a:pt x="77" y="284"/>
                    <a:pt x="77" y="284"/>
                  </a:cubicBezTo>
                  <a:cubicBezTo>
                    <a:pt x="76" y="285"/>
                    <a:pt x="76" y="285"/>
                    <a:pt x="76" y="285"/>
                  </a:cubicBezTo>
                  <a:cubicBezTo>
                    <a:pt x="76" y="285"/>
                    <a:pt x="76" y="285"/>
                    <a:pt x="76" y="285"/>
                  </a:cubicBezTo>
                  <a:cubicBezTo>
                    <a:pt x="76" y="285"/>
                    <a:pt x="76" y="285"/>
                    <a:pt x="76" y="285"/>
                  </a:cubicBezTo>
                  <a:cubicBezTo>
                    <a:pt x="79" y="284"/>
                    <a:pt x="79" y="284"/>
                    <a:pt x="79" y="284"/>
                  </a:cubicBezTo>
                  <a:cubicBezTo>
                    <a:pt x="79" y="283"/>
                    <a:pt x="79" y="283"/>
                    <a:pt x="79" y="283"/>
                  </a:cubicBezTo>
                  <a:cubicBezTo>
                    <a:pt x="81" y="283"/>
                    <a:pt x="81" y="283"/>
                    <a:pt x="81" y="283"/>
                  </a:cubicBezTo>
                  <a:cubicBezTo>
                    <a:pt x="81" y="283"/>
                    <a:pt x="81" y="283"/>
                    <a:pt x="81" y="283"/>
                  </a:cubicBezTo>
                  <a:cubicBezTo>
                    <a:pt x="82" y="282"/>
                    <a:pt x="82" y="282"/>
                    <a:pt x="82" y="282"/>
                  </a:cubicBezTo>
                  <a:cubicBezTo>
                    <a:pt x="83" y="284"/>
                    <a:pt x="83" y="284"/>
                    <a:pt x="83" y="284"/>
                  </a:cubicBezTo>
                  <a:cubicBezTo>
                    <a:pt x="83" y="284"/>
                    <a:pt x="83" y="284"/>
                    <a:pt x="83" y="284"/>
                  </a:cubicBezTo>
                  <a:cubicBezTo>
                    <a:pt x="83" y="285"/>
                    <a:pt x="83" y="285"/>
                    <a:pt x="83" y="285"/>
                  </a:cubicBezTo>
                  <a:cubicBezTo>
                    <a:pt x="81" y="284"/>
                    <a:pt x="81" y="284"/>
                    <a:pt x="81" y="284"/>
                  </a:cubicBezTo>
                  <a:cubicBezTo>
                    <a:pt x="81" y="284"/>
                    <a:pt x="81" y="284"/>
                    <a:pt x="81" y="284"/>
                  </a:cubicBezTo>
                  <a:cubicBezTo>
                    <a:pt x="79" y="285"/>
                    <a:pt x="79" y="285"/>
                    <a:pt x="79" y="285"/>
                  </a:cubicBezTo>
                  <a:cubicBezTo>
                    <a:pt x="78" y="286"/>
                    <a:pt x="78" y="286"/>
                    <a:pt x="78" y="286"/>
                  </a:cubicBezTo>
                  <a:cubicBezTo>
                    <a:pt x="78" y="287"/>
                    <a:pt x="78" y="287"/>
                    <a:pt x="78" y="287"/>
                  </a:cubicBezTo>
                  <a:cubicBezTo>
                    <a:pt x="80" y="287"/>
                    <a:pt x="80" y="287"/>
                    <a:pt x="80" y="287"/>
                  </a:cubicBezTo>
                  <a:cubicBezTo>
                    <a:pt x="81" y="287"/>
                    <a:pt x="81" y="287"/>
                    <a:pt x="81" y="287"/>
                  </a:cubicBezTo>
                  <a:cubicBezTo>
                    <a:pt x="82" y="286"/>
                    <a:pt x="82" y="286"/>
                    <a:pt x="82" y="286"/>
                  </a:cubicBezTo>
                  <a:cubicBezTo>
                    <a:pt x="83" y="286"/>
                    <a:pt x="83" y="286"/>
                    <a:pt x="83" y="286"/>
                  </a:cubicBezTo>
                  <a:cubicBezTo>
                    <a:pt x="84" y="288"/>
                    <a:pt x="84" y="288"/>
                    <a:pt x="84" y="288"/>
                  </a:cubicBezTo>
                  <a:cubicBezTo>
                    <a:pt x="84" y="289"/>
                    <a:pt x="84" y="289"/>
                    <a:pt x="84" y="289"/>
                  </a:cubicBezTo>
                  <a:cubicBezTo>
                    <a:pt x="83" y="289"/>
                    <a:pt x="83" y="289"/>
                    <a:pt x="83" y="289"/>
                  </a:cubicBezTo>
                  <a:cubicBezTo>
                    <a:pt x="80" y="288"/>
                    <a:pt x="80" y="288"/>
                    <a:pt x="80" y="288"/>
                  </a:cubicBezTo>
                  <a:cubicBezTo>
                    <a:pt x="78" y="288"/>
                    <a:pt x="78" y="288"/>
                    <a:pt x="78" y="288"/>
                  </a:cubicBezTo>
                  <a:cubicBezTo>
                    <a:pt x="78" y="288"/>
                    <a:pt x="78" y="288"/>
                    <a:pt x="78" y="288"/>
                  </a:cubicBezTo>
                  <a:cubicBezTo>
                    <a:pt x="79" y="289"/>
                    <a:pt x="79" y="289"/>
                    <a:pt x="79" y="289"/>
                  </a:cubicBezTo>
                  <a:cubicBezTo>
                    <a:pt x="80" y="290"/>
                    <a:pt x="80" y="290"/>
                    <a:pt x="80" y="290"/>
                  </a:cubicBezTo>
                  <a:cubicBezTo>
                    <a:pt x="82" y="292"/>
                    <a:pt x="82" y="292"/>
                    <a:pt x="82" y="292"/>
                  </a:cubicBezTo>
                  <a:cubicBezTo>
                    <a:pt x="82" y="294"/>
                    <a:pt x="82" y="294"/>
                    <a:pt x="82" y="294"/>
                  </a:cubicBezTo>
                  <a:cubicBezTo>
                    <a:pt x="81" y="293"/>
                    <a:pt x="81" y="293"/>
                    <a:pt x="81" y="293"/>
                  </a:cubicBezTo>
                  <a:cubicBezTo>
                    <a:pt x="80" y="292"/>
                    <a:pt x="80" y="292"/>
                    <a:pt x="80" y="292"/>
                  </a:cubicBezTo>
                  <a:cubicBezTo>
                    <a:pt x="80" y="292"/>
                    <a:pt x="80" y="292"/>
                    <a:pt x="80" y="292"/>
                  </a:cubicBezTo>
                  <a:cubicBezTo>
                    <a:pt x="79" y="292"/>
                    <a:pt x="79" y="292"/>
                    <a:pt x="79" y="292"/>
                  </a:cubicBezTo>
                  <a:cubicBezTo>
                    <a:pt x="80" y="293"/>
                    <a:pt x="80" y="293"/>
                    <a:pt x="80" y="293"/>
                  </a:cubicBezTo>
                  <a:cubicBezTo>
                    <a:pt x="82" y="295"/>
                    <a:pt x="82" y="295"/>
                    <a:pt x="82" y="295"/>
                  </a:cubicBezTo>
                  <a:cubicBezTo>
                    <a:pt x="84" y="296"/>
                    <a:pt x="84" y="296"/>
                    <a:pt x="84" y="296"/>
                  </a:cubicBezTo>
                  <a:cubicBezTo>
                    <a:pt x="84" y="297"/>
                    <a:pt x="84" y="297"/>
                    <a:pt x="84" y="297"/>
                  </a:cubicBezTo>
                  <a:cubicBezTo>
                    <a:pt x="83" y="297"/>
                    <a:pt x="83" y="297"/>
                    <a:pt x="83" y="297"/>
                  </a:cubicBezTo>
                  <a:cubicBezTo>
                    <a:pt x="83" y="298"/>
                    <a:pt x="83" y="298"/>
                    <a:pt x="83" y="298"/>
                  </a:cubicBezTo>
                  <a:cubicBezTo>
                    <a:pt x="82" y="298"/>
                    <a:pt x="82" y="298"/>
                    <a:pt x="82" y="298"/>
                  </a:cubicBezTo>
                  <a:cubicBezTo>
                    <a:pt x="80" y="296"/>
                    <a:pt x="80" y="296"/>
                    <a:pt x="80" y="296"/>
                  </a:cubicBezTo>
                  <a:cubicBezTo>
                    <a:pt x="80" y="296"/>
                    <a:pt x="80" y="296"/>
                    <a:pt x="80" y="296"/>
                  </a:cubicBezTo>
                  <a:cubicBezTo>
                    <a:pt x="80" y="297"/>
                    <a:pt x="80" y="297"/>
                    <a:pt x="80" y="297"/>
                  </a:cubicBezTo>
                  <a:cubicBezTo>
                    <a:pt x="82" y="299"/>
                    <a:pt x="82" y="299"/>
                    <a:pt x="82" y="299"/>
                  </a:cubicBezTo>
                  <a:cubicBezTo>
                    <a:pt x="83" y="300"/>
                    <a:pt x="83" y="300"/>
                    <a:pt x="83" y="300"/>
                  </a:cubicBezTo>
                  <a:cubicBezTo>
                    <a:pt x="83" y="300"/>
                    <a:pt x="83" y="300"/>
                    <a:pt x="83" y="300"/>
                  </a:cubicBezTo>
                  <a:cubicBezTo>
                    <a:pt x="84" y="299"/>
                    <a:pt x="84" y="299"/>
                    <a:pt x="84" y="299"/>
                  </a:cubicBezTo>
                  <a:cubicBezTo>
                    <a:pt x="85" y="300"/>
                    <a:pt x="85" y="300"/>
                    <a:pt x="85" y="300"/>
                  </a:cubicBezTo>
                  <a:cubicBezTo>
                    <a:pt x="84" y="301"/>
                    <a:pt x="84" y="301"/>
                    <a:pt x="84" y="301"/>
                  </a:cubicBezTo>
                  <a:cubicBezTo>
                    <a:pt x="83" y="301"/>
                    <a:pt x="83" y="301"/>
                    <a:pt x="83" y="301"/>
                  </a:cubicBezTo>
                  <a:cubicBezTo>
                    <a:pt x="81" y="301"/>
                    <a:pt x="81" y="301"/>
                    <a:pt x="81" y="301"/>
                  </a:cubicBezTo>
                  <a:cubicBezTo>
                    <a:pt x="80" y="300"/>
                    <a:pt x="80" y="300"/>
                    <a:pt x="80" y="300"/>
                  </a:cubicBezTo>
                  <a:cubicBezTo>
                    <a:pt x="79" y="299"/>
                    <a:pt x="79" y="299"/>
                    <a:pt x="79" y="299"/>
                  </a:cubicBezTo>
                  <a:cubicBezTo>
                    <a:pt x="77" y="297"/>
                    <a:pt x="77" y="297"/>
                    <a:pt x="77" y="297"/>
                  </a:cubicBezTo>
                  <a:cubicBezTo>
                    <a:pt x="76" y="294"/>
                    <a:pt x="76" y="294"/>
                    <a:pt x="76" y="294"/>
                  </a:cubicBezTo>
                  <a:cubicBezTo>
                    <a:pt x="76" y="293"/>
                    <a:pt x="76" y="293"/>
                    <a:pt x="76" y="293"/>
                  </a:cubicBezTo>
                  <a:cubicBezTo>
                    <a:pt x="74" y="293"/>
                    <a:pt x="74" y="293"/>
                    <a:pt x="74" y="293"/>
                  </a:cubicBezTo>
                  <a:cubicBezTo>
                    <a:pt x="73" y="292"/>
                    <a:pt x="73" y="292"/>
                    <a:pt x="73" y="292"/>
                  </a:cubicBezTo>
                  <a:cubicBezTo>
                    <a:pt x="72" y="292"/>
                    <a:pt x="72" y="292"/>
                    <a:pt x="72" y="292"/>
                  </a:cubicBezTo>
                  <a:cubicBezTo>
                    <a:pt x="71" y="291"/>
                    <a:pt x="71" y="291"/>
                    <a:pt x="71" y="291"/>
                  </a:cubicBezTo>
                  <a:cubicBezTo>
                    <a:pt x="70" y="291"/>
                    <a:pt x="70" y="291"/>
                    <a:pt x="70" y="291"/>
                  </a:cubicBezTo>
                  <a:cubicBezTo>
                    <a:pt x="69" y="291"/>
                    <a:pt x="69" y="291"/>
                    <a:pt x="69" y="291"/>
                  </a:cubicBezTo>
                  <a:cubicBezTo>
                    <a:pt x="67" y="290"/>
                    <a:pt x="67" y="290"/>
                    <a:pt x="67" y="290"/>
                  </a:cubicBezTo>
                  <a:cubicBezTo>
                    <a:pt x="66" y="289"/>
                    <a:pt x="66" y="289"/>
                    <a:pt x="66" y="289"/>
                  </a:cubicBezTo>
                  <a:cubicBezTo>
                    <a:pt x="64" y="289"/>
                    <a:pt x="64" y="289"/>
                    <a:pt x="64" y="289"/>
                  </a:cubicBezTo>
                  <a:cubicBezTo>
                    <a:pt x="63" y="289"/>
                    <a:pt x="63" y="289"/>
                    <a:pt x="63" y="289"/>
                  </a:cubicBezTo>
                  <a:cubicBezTo>
                    <a:pt x="62" y="289"/>
                    <a:pt x="62" y="289"/>
                    <a:pt x="62" y="289"/>
                  </a:cubicBezTo>
                  <a:cubicBezTo>
                    <a:pt x="61" y="289"/>
                    <a:pt x="61" y="289"/>
                    <a:pt x="61" y="289"/>
                  </a:cubicBezTo>
                  <a:cubicBezTo>
                    <a:pt x="59" y="291"/>
                    <a:pt x="59" y="291"/>
                    <a:pt x="59" y="291"/>
                  </a:cubicBezTo>
                  <a:cubicBezTo>
                    <a:pt x="59" y="291"/>
                    <a:pt x="59" y="291"/>
                    <a:pt x="59" y="291"/>
                  </a:cubicBezTo>
                  <a:cubicBezTo>
                    <a:pt x="60" y="292"/>
                    <a:pt x="60" y="292"/>
                    <a:pt x="60" y="292"/>
                  </a:cubicBezTo>
                  <a:cubicBezTo>
                    <a:pt x="61" y="293"/>
                    <a:pt x="61" y="293"/>
                    <a:pt x="61" y="293"/>
                  </a:cubicBezTo>
                  <a:cubicBezTo>
                    <a:pt x="61" y="295"/>
                    <a:pt x="61" y="295"/>
                    <a:pt x="61" y="295"/>
                  </a:cubicBezTo>
                  <a:cubicBezTo>
                    <a:pt x="61" y="296"/>
                    <a:pt x="61" y="296"/>
                    <a:pt x="61" y="296"/>
                  </a:cubicBezTo>
                  <a:cubicBezTo>
                    <a:pt x="63" y="298"/>
                    <a:pt x="63" y="298"/>
                    <a:pt x="63" y="298"/>
                  </a:cubicBezTo>
                  <a:cubicBezTo>
                    <a:pt x="65" y="299"/>
                    <a:pt x="65" y="299"/>
                    <a:pt x="65" y="299"/>
                  </a:cubicBezTo>
                  <a:cubicBezTo>
                    <a:pt x="68" y="300"/>
                    <a:pt x="68" y="300"/>
                    <a:pt x="68" y="300"/>
                  </a:cubicBezTo>
                  <a:cubicBezTo>
                    <a:pt x="70" y="301"/>
                    <a:pt x="70" y="301"/>
                    <a:pt x="70" y="301"/>
                  </a:cubicBezTo>
                  <a:cubicBezTo>
                    <a:pt x="71" y="303"/>
                    <a:pt x="71" y="303"/>
                    <a:pt x="71" y="303"/>
                  </a:cubicBezTo>
                  <a:cubicBezTo>
                    <a:pt x="71" y="304"/>
                    <a:pt x="71" y="304"/>
                    <a:pt x="71" y="304"/>
                  </a:cubicBezTo>
                  <a:cubicBezTo>
                    <a:pt x="72" y="304"/>
                    <a:pt x="72" y="304"/>
                    <a:pt x="72" y="304"/>
                  </a:cubicBezTo>
                  <a:cubicBezTo>
                    <a:pt x="73" y="304"/>
                    <a:pt x="73" y="304"/>
                    <a:pt x="73" y="304"/>
                  </a:cubicBezTo>
                  <a:cubicBezTo>
                    <a:pt x="74" y="306"/>
                    <a:pt x="74" y="306"/>
                    <a:pt x="74" y="306"/>
                  </a:cubicBezTo>
                  <a:cubicBezTo>
                    <a:pt x="75" y="306"/>
                    <a:pt x="75" y="306"/>
                    <a:pt x="75" y="306"/>
                  </a:cubicBezTo>
                  <a:cubicBezTo>
                    <a:pt x="76" y="305"/>
                    <a:pt x="76" y="305"/>
                    <a:pt x="76" y="305"/>
                  </a:cubicBezTo>
                  <a:cubicBezTo>
                    <a:pt x="77" y="306"/>
                    <a:pt x="77" y="306"/>
                    <a:pt x="77" y="306"/>
                  </a:cubicBezTo>
                  <a:cubicBezTo>
                    <a:pt x="78" y="306"/>
                    <a:pt x="78" y="306"/>
                    <a:pt x="78" y="306"/>
                  </a:cubicBezTo>
                  <a:cubicBezTo>
                    <a:pt x="79" y="306"/>
                    <a:pt x="79" y="306"/>
                    <a:pt x="79" y="306"/>
                  </a:cubicBezTo>
                  <a:cubicBezTo>
                    <a:pt x="80" y="307"/>
                    <a:pt x="80" y="307"/>
                    <a:pt x="80" y="307"/>
                  </a:cubicBezTo>
                  <a:cubicBezTo>
                    <a:pt x="82" y="307"/>
                    <a:pt x="82" y="307"/>
                    <a:pt x="82" y="307"/>
                  </a:cubicBezTo>
                  <a:cubicBezTo>
                    <a:pt x="83" y="306"/>
                    <a:pt x="83" y="306"/>
                    <a:pt x="83" y="306"/>
                  </a:cubicBezTo>
                  <a:cubicBezTo>
                    <a:pt x="84" y="306"/>
                    <a:pt x="84" y="306"/>
                    <a:pt x="84" y="306"/>
                  </a:cubicBezTo>
                  <a:cubicBezTo>
                    <a:pt x="85" y="306"/>
                    <a:pt x="85" y="306"/>
                    <a:pt x="85" y="306"/>
                  </a:cubicBezTo>
                  <a:cubicBezTo>
                    <a:pt x="86" y="307"/>
                    <a:pt x="86" y="307"/>
                    <a:pt x="86" y="307"/>
                  </a:cubicBezTo>
                  <a:cubicBezTo>
                    <a:pt x="84" y="307"/>
                    <a:pt x="84" y="307"/>
                    <a:pt x="84" y="307"/>
                  </a:cubicBezTo>
                  <a:cubicBezTo>
                    <a:pt x="83" y="308"/>
                    <a:pt x="83" y="308"/>
                    <a:pt x="83" y="308"/>
                  </a:cubicBezTo>
                  <a:cubicBezTo>
                    <a:pt x="83" y="308"/>
                    <a:pt x="83" y="308"/>
                    <a:pt x="83" y="308"/>
                  </a:cubicBezTo>
                  <a:cubicBezTo>
                    <a:pt x="84" y="308"/>
                    <a:pt x="84" y="308"/>
                    <a:pt x="84" y="308"/>
                  </a:cubicBezTo>
                  <a:cubicBezTo>
                    <a:pt x="85" y="309"/>
                    <a:pt x="85" y="309"/>
                    <a:pt x="85" y="309"/>
                  </a:cubicBezTo>
                  <a:cubicBezTo>
                    <a:pt x="84" y="310"/>
                    <a:pt x="84" y="310"/>
                    <a:pt x="84" y="310"/>
                  </a:cubicBezTo>
                  <a:cubicBezTo>
                    <a:pt x="84" y="311"/>
                    <a:pt x="84" y="311"/>
                    <a:pt x="84" y="311"/>
                  </a:cubicBezTo>
                  <a:cubicBezTo>
                    <a:pt x="83" y="311"/>
                    <a:pt x="83" y="311"/>
                    <a:pt x="83" y="311"/>
                  </a:cubicBezTo>
                  <a:cubicBezTo>
                    <a:pt x="82" y="312"/>
                    <a:pt x="82" y="312"/>
                    <a:pt x="82" y="312"/>
                  </a:cubicBezTo>
                  <a:cubicBezTo>
                    <a:pt x="80" y="313"/>
                    <a:pt x="80" y="313"/>
                    <a:pt x="80" y="313"/>
                  </a:cubicBezTo>
                  <a:cubicBezTo>
                    <a:pt x="80" y="313"/>
                    <a:pt x="80" y="313"/>
                    <a:pt x="80" y="313"/>
                  </a:cubicBezTo>
                  <a:cubicBezTo>
                    <a:pt x="80" y="314"/>
                    <a:pt x="80" y="314"/>
                    <a:pt x="80" y="314"/>
                  </a:cubicBezTo>
                  <a:cubicBezTo>
                    <a:pt x="82" y="314"/>
                    <a:pt x="82" y="314"/>
                    <a:pt x="82" y="314"/>
                  </a:cubicBezTo>
                  <a:cubicBezTo>
                    <a:pt x="83" y="314"/>
                    <a:pt x="83" y="314"/>
                    <a:pt x="83" y="314"/>
                  </a:cubicBezTo>
                  <a:cubicBezTo>
                    <a:pt x="83" y="315"/>
                    <a:pt x="83" y="315"/>
                    <a:pt x="83" y="315"/>
                  </a:cubicBezTo>
                  <a:cubicBezTo>
                    <a:pt x="82" y="315"/>
                    <a:pt x="82" y="315"/>
                    <a:pt x="82" y="315"/>
                  </a:cubicBezTo>
                  <a:cubicBezTo>
                    <a:pt x="81" y="315"/>
                    <a:pt x="81" y="315"/>
                    <a:pt x="81" y="315"/>
                  </a:cubicBezTo>
                  <a:cubicBezTo>
                    <a:pt x="81" y="315"/>
                    <a:pt x="81" y="315"/>
                    <a:pt x="81" y="315"/>
                  </a:cubicBezTo>
                  <a:cubicBezTo>
                    <a:pt x="80" y="316"/>
                    <a:pt x="80" y="316"/>
                    <a:pt x="80" y="316"/>
                  </a:cubicBezTo>
                  <a:cubicBezTo>
                    <a:pt x="78" y="317"/>
                    <a:pt x="78" y="317"/>
                    <a:pt x="78" y="317"/>
                  </a:cubicBezTo>
                  <a:cubicBezTo>
                    <a:pt x="78" y="318"/>
                    <a:pt x="78" y="318"/>
                    <a:pt x="78" y="318"/>
                  </a:cubicBezTo>
                  <a:cubicBezTo>
                    <a:pt x="77" y="318"/>
                    <a:pt x="77" y="318"/>
                    <a:pt x="77" y="318"/>
                  </a:cubicBezTo>
                  <a:cubicBezTo>
                    <a:pt x="77" y="319"/>
                    <a:pt x="77" y="319"/>
                    <a:pt x="77" y="319"/>
                  </a:cubicBezTo>
                  <a:cubicBezTo>
                    <a:pt x="78" y="319"/>
                    <a:pt x="78" y="319"/>
                    <a:pt x="78" y="319"/>
                  </a:cubicBezTo>
                  <a:cubicBezTo>
                    <a:pt x="79" y="319"/>
                    <a:pt x="79" y="319"/>
                    <a:pt x="79" y="319"/>
                  </a:cubicBezTo>
                  <a:cubicBezTo>
                    <a:pt x="80" y="319"/>
                    <a:pt x="80" y="319"/>
                    <a:pt x="80" y="319"/>
                  </a:cubicBezTo>
                  <a:cubicBezTo>
                    <a:pt x="80" y="319"/>
                    <a:pt x="80" y="319"/>
                    <a:pt x="80" y="319"/>
                  </a:cubicBezTo>
                  <a:cubicBezTo>
                    <a:pt x="81" y="320"/>
                    <a:pt x="81" y="320"/>
                    <a:pt x="81" y="320"/>
                  </a:cubicBezTo>
                  <a:cubicBezTo>
                    <a:pt x="81" y="320"/>
                    <a:pt x="81" y="320"/>
                    <a:pt x="81" y="320"/>
                  </a:cubicBezTo>
                  <a:cubicBezTo>
                    <a:pt x="82" y="320"/>
                    <a:pt x="82" y="320"/>
                    <a:pt x="82" y="320"/>
                  </a:cubicBezTo>
                  <a:cubicBezTo>
                    <a:pt x="82" y="321"/>
                    <a:pt x="82" y="321"/>
                    <a:pt x="82" y="321"/>
                  </a:cubicBezTo>
                  <a:cubicBezTo>
                    <a:pt x="81" y="321"/>
                    <a:pt x="81" y="321"/>
                    <a:pt x="81" y="321"/>
                  </a:cubicBezTo>
                  <a:cubicBezTo>
                    <a:pt x="79" y="322"/>
                    <a:pt x="79" y="322"/>
                    <a:pt x="79" y="322"/>
                  </a:cubicBezTo>
                  <a:cubicBezTo>
                    <a:pt x="79" y="322"/>
                    <a:pt x="79" y="322"/>
                    <a:pt x="79" y="322"/>
                  </a:cubicBezTo>
                  <a:cubicBezTo>
                    <a:pt x="81" y="322"/>
                    <a:pt x="81" y="322"/>
                    <a:pt x="81" y="322"/>
                  </a:cubicBezTo>
                  <a:cubicBezTo>
                    <a:pt x="82" y="323"/>
                    <a:pt x="82" y="323"/>
                    <a:pt x="82" y="323"/>
                  </a:cubicBezTo>
                  <a:cubicBezTo>
                    <a:pt x="83" y="324"/>
                    <a:pt x="83" y="324"/>
                    <a:pt x="83" y="324"/>
                  </a:cubicBezTo>
                  <a:cubicBezTo>
                    <a:pt x="82" y="324"/>
                    <a:pt x="82" y="324"/>
                    <a:pt x="82" y="324"/>
                  </a:cubicBezTo>
                  <a:cubicBezTo>
                    <a:pt x="81" y="324"/>
                    <a:pt x="81" y="324"/>
                    <a:pt x="81" y="324"/>
                  </a:cubicBezTo>
                  <a:cubicBezTo>
                    <a:pt x="81" y="324"/>
                    <a:pt x="81" y="324"/>
                    <a:pt x="81" y="324"/>
                  </a:cubicBezTo>
                  <a:cubicBezTo>
                    <a:pt x="80" y="324"/>
                    <a:pt x="80" y="324"/>
                    <a:pt x="80" y="324"/>
                  </a:cubicBezTo>
                  <a:cubicBezTo>
                    <a:pt x="79" y="323"/>
                    <a:pt x="79" y="323"/>
                    <a:pt x="79" y="323"/>
                  </a:cubicBezTo>
                  <a:cubicBezTo>
                    <a:pt x="78" y="323"/>
                    <a:pt x="78" y="323"/>
                    <a:pt x="78" y="323"/>
                  </a:cubicBezTo>
                  <a:cubicBezTo>
                    <a:pt x="77" y="323"/>
                    <a:pt x="77" y="323"/>
                    <a:pt x="77" y="323"/>
                  </a:cubicBezTo>
                  <a:cubicBezTo>
                    <a:pt x="77" y="322"/>
                    <a:pt x="77" y="322"/>
                    <a:pt x="77" y="322"/>
                  </a:cubicBezTo>
                  <a:cubicBezTo>
                    <a:pt x="77" y="322"/>
                    <a:pt x="77" y="322"/>
                    <a:pt x="77" y="322"/>
                  </a:cubicBezTo>
                  <a:cubicBezTo>
                    <a:pt x="76" y="320"/>
                    <a:pt x="76" y="320"/>
                    <a:pt x="76" y="320"/>
                  </a:cubicBezTo>
                  <a:cubicBezTo>
                    <a:pt x="76" y="320"/>
                    <a:pt x="76" y="320"/>
                    <a:pt x="76" y="320"/>
                  </a:cubicBezTo>
                  <a:cubicBezTo>
                    <a:pt x="75" y="320"/>
                    <a:pt x="75" y="320"/>
                    <a:pt x="75" y="320"/>
                  </a:cubicBezTo>
                  <a:cubicBezTo>
                    <a:pt x="75" y="322"/>
                    <a:pt x="75" y="322"/>
                    <a:pt x="75" y="322"/>
                  </a:cubicBezTo>
                  <a:cubicBezTo>
                    <a:pt x="74" y="325"/>
                    <a:pt x="74" y="325"/>
                    <a:pt x="74" y="325"/>
                  </a:cubicBezTo>
                  <a:cubicBezTo>
                    <a:pt x="73" y="326"/>
                    <a:pt x="73" y="326"/>
                    <a:pt x="73" y="326"/>
                  </a:cubicBezTo>
                  <a:cubicBezTo>
                    <a:pt x="74" y="327"/>
                    <a:pt x="74" y="327"/>
                    <a:pt x="74" y="327"/>
                  </a:cubicBezTo>
                  <a:cubicBezTo>
                    <a:pt x="74" y="327"/>
                    <a:pt x="74" y="327"/>
                    <a:pt x="74" y="327"/>
                  </a:cubicBezTo>
                  <a:cubicBezTo>
                    <a:pt x="76" y="326"/>
                    <a:pt x="76" y="326"/>
                    <a:pt x="76" y="326"/>
                  </a:cubicBezTo>
                  <a:cubicBezTo>
                    <a:pt x="76" y="326"/>
                    <a:pt x="76" y="326"/>
                    <a:pt x="76" y="326"/>
                  </a:cubicBezTo>
                  <a:cubicBezTo>
                    <a:pt x="76" y="327"/>
                    <a:pt x="76" y="327"/>
                    <a:pt x="76" y="327"/>
                  </a:cubicBezTo>
                  <a:cubicBezTo>
                    <a:pt x="75" y="328"/>
                    <a:pt x="75" y="328"/>
                    <a:pt x="75" y="328"/>
                  </a:cubicBezTo>
                  <a:cubicBezTo>
                    <a:pt x="74" y="328"/>
                    <a:pt x="74" y="328"/>
                    <a:pt x="74" y="328"/>
                  </a:cubicBezTo>
                  <a:cubicBezTo>
                    <a:pt x="73" y="329"/>
                    <a:pt x="73" y="329"/>
                    <a:pt x="73" y="329"/>
                  </a:cubicBezTo>
                  <a:cubicBezTo>
                    <a:pt x="73" y="330"/>
                    <a:pt x="73" y="330"/>
                    <a:pt x="73" y="330"/>
                  </a:cubicBezTo>
                  <a:cubicBezTo>
                    <a:pt x="71" y="330"/>
                    <a:pt x="71" y="330"/>
                    <a:pt x="71" y="330"/>
                  </a:cubicBezTo>
                  <a:cubicBezTo>
                    <a:pt x="70" y="330"/>
                    <a:pt x="70" y="330"/>
                    <a:pt x="70" y="330"/>
                  </a:cubicBezTo>
                  <a:cubicBezTo>
                    <a:pt x="68" y="330"/>
                    <a:pt x="68" y="330"/>
                    <a:pt x="68" y="330"/>
                  </a:cubicBezTo>
                  <a:cubicBezTo>
                    <a:pt x="68" y="329"/>
                    <a:pt x="68" y="329"/>
                    <a:pt x="68" y="329"/>
                  </a:cubicBezTo>
                  <a:cubicBezTo>
                    <a:pt x="66" y="329"/>
                    <a:pt x="66" y="329"/>
                    <a:pt x="66" y="329"/>
                  </a:cubicBezTo>
                  <a:cubicBezTo>
                    <a:pt x="65" y="330"/>
                    <a:pt x="65" y="330"/>
                    <a:pt x="65" y="330"/>
                  </a:cubicBezTo>
                  <a:cubicBezTo>
                    <a:pt x="63" y="331"/>
                    <a:pt x="63" y="331"/>
                    <a:pt x="63" y="331"/>
                  </a:cubicBezTo>
                  <a:cubicBezTo>
                    <a:pt x="61" y="331"/>
                    <a:pt x="61" y="331"/>
                    <a:pt x="61" y="331"/>
                  </a:cubicBezTo>
                  <a:cubicBezTo>
                    <a:pt x="61" y="332"/>
                    <a:pt x="61" y="332"/>
                    <a:pt x="61" y="332"/>
                  </a:cubicBezTo>
                  <a:cubicBezTo>
                    <a:pt x="62" y="331"/>
                    <a:pt x="62" y="331"/>
                    <a:pt x="62" y="331"/>
                  </a:cubicBezTo>
                  <a:cubicBezTo>
                    <a:pt x="63" y="331"/>
                    <a:pt x="63" y="331"/>
                    <a:pt x="63" y="331"/>
                  </a:cubicBezTo>
                  <a:cubicBezTo>
                    <a:pt x="63" y="332"/>
                    <a:pt x="63" y="332"/>
                    <a:pt x="63" y="332"/>
                  </a:cubicBezTo>
                  <a:cubicBezTo>
                    <a:pt x="62" y="333"/>
                    <a:pt x="62" y="333"/>
                    <a:pt x="62" y="333"/>
                  </a:cubicBezTo>
                  <a:cubicBezTo>
                    <a:pt x="62" y="333"/>
                    <a:pt x="62" y="333"/>
                    <a:pt x="62" y="333"/>
                  </a:cubicBezTo>
                  <a:cubicBezTo>
                    <a:pt x="63" y="334"/>
                    <a:pt x="63" y="334"/>
                    <a:pt x="63" y="334"/>
                  </a:cubicBezTo>
                  <a:cubicBezTo>
                    <a:pt x="64" y="335"/>
                    <a:pt x="64" y="335"/>
                    <a:pt x="64" y="335"/>
                  </a:cubicBezTo>
                  <a:cubicBezTo>
                    <a:pt x="66" y="334"/>
                    <a:pt x="66" y="334"/>
                    <a:pt x="66" y="334"/>
                  </a:cubicBezTo>
                  <a:cubicBezTo>
                    <a:pt x="67" y="335"/>
                    <a:pt x="67" y="335"/>
                    <a:pt x="67" y="335"/>
                  </a:cubicBezTo>
                  <a:cubicBezTo>
                    <a:pt x="68" y="334"/>
                    <a:pt x="68" y="334"/>
                    <a:pt x="68" y="334"/>
                  </a:cubicBezTo>
                  <a:cubicBezTo>
                    <a:pt x="70" y="335"/>
                    <a:pt x="70" y="335"/>
                    <a:pt x="70" y="335"/>
                  </a:cubicBezTo>
                  <a:cubicBezTo>
                    <a:pt x="70" y="334"/>
                    <a:pt x="70" y="334"/>
                    <a:pt x="70" y="334"/>
                  </a:cubicBezTo>
                  <a:cubicBezTo>
                    <a:pt x="69" y="333"/>
                    <a:pt x="69" y="333"/>
                    <a:pt x="69" y="333"/>
                  </a:cubicBezTo>
                  <a:cubicBezTo>
                    <a:pt x="69" y="332"/>
                    <a:pt x="69" y="332"/>
                    <a:pt x="69" y="332"/>
                  </a:cubicBezTo>
                  <a:cubicBezTo>
                    <a:pt x="69" y="332"/>
                    <a:pt x="69" y="332"/>
                    <a:pt x="69" y="332"/>
                  </a:cubicBezTo>
                  <a:cubicBezTo>
                    <a:pt x="71" y="332"/>
                    <a:pt x="71" y="332"/>
                    <a:pt x="71" y="332"/>
                  </a:cubicBezTo>
                  <a:cubicBezTo>
                    <a:pt x="73" y="331"/>
                    <a:pt x="73" y="331"/>
                    <a:pt x="73" y="331"/>
                  </a:cubicBezTo>
                  <a:cubicBezTo>
                    <a:pt x="74" y="332"/>
                    <a:pt x="74" y="332"/>
                    <a:pt x="74" y="332"/>
                  </a:cubicBezTo>
                  <a:cubicBezTo>
                    <a:pt x="74" y="332"/>
                    <a:pt x="74" y="332"/>
                    <a:pt x="74" y="332"/>
                  </a:cubicBezTo>
                  <a:cubicBezTo>
                    <a:pt x="73" y="332"/>
                    <a:pt x="73" y="332"/>
                    <a:pt x="73" y="332"/>
                  </a:cubicBezTo>
                  <a:cubicBezTo>
                    <a:pt x="72" y="333"/>
                    <a:pt x="72" y="333"/>
                    <a:pt x="72" y="333"/>
                  </a:cubicBezTo>
                  <a:cubicBezTo>
                    <a:pt x="72" y="334"/>
                    <a:pt x="72" y="334"/>
                    <a:pt x="72" y="334"/>
                  </a:cubicBezTo>
                  <a:cubicBezTo>
                    <a:pt x="70" y="335"/>
                    <a:pt x="70" y="335"/>
                    <a:pt x="70" y="335"/>
                  </a:cubicBezTo>
                  <a:cubicBezTo>
                    <a:pt x="70" y="336"/>
                    <a:pt x="70" y="336"/>
                    <a:pt x="70" y="336"/>
                  </a:cubicBezTo>
                  <a:cubicBezTo>
                    <a:pt x="70" y="337"/>
                    <a:pt x="70" y="337"/>
                    <a:pt x="70" y="337"/>
                  </a:cubicBezTo>
                  <a:cubicBezTo>
                    <a:pt x="74" y="339"/>
                    <a:pt x="74" y="339"/>
                    <a:pt x="74" y="339"/>
                  </a:cubicBezTo>
                  <a:cubicBezTo>
                    <a:pt x="75" y="341"/>
                    <a:pt x="75" y="341"/>
                    <a:pt x="75" y="341"/>
                  </a:cubicBezTo>
                  <a:cubicBezTo>
                    <a:pt x="75" y="341"/>
                    <a:pt x="75" y="341"/>
                    <a:pt x="75" y="341"/>
                  </a:cubicBezTo>
                  <a:cubicBezTo>
                    <a:pt x="74" y="341"/>
                    <a:pt x="74" y="341"/>
                    <a:pt x="74" y="341"/>
                  </a:cubicBezTo>
                  <a:cubicBezTo>
                    <a:pt x="74" y="341"/>
                    <a:pt x="74" y="341"/>
                    <a:pt x="74" y="341"/>
                  </a:cubicBezTo>
                  <a:cubicBezTo>
                    <a:pt x="72" y="340"/>
                    <a:pt x="72" y="340"/>
                    <a:pt x="72" y="340"/>
                  </a:cubicBezTo>
                  <a:cubicBezTo>
                    <a:pt x="71" y="339"/>
                    <a:pt x="71" y="339"/>
                    <a:pt x="71" y="339"/>
                  </a:cubicBezTo>
                  <a:cubicBezTo>
                    <a:pt x="70" y="338"/>
                    <a:pt x="70" y="338"/>
                    <a:pt x="70" y="338"/>
                  </a:cubicBezTo>
                  <a:cubicBezTo>
                    <a:pt x="68" y="338"/>
                    <a:pt x="68" y="338"/>
                    <a:pt x="68" y="338"/>
                  </a:cubicBezTo>
                  <a:cubicBezTo>
                    <a:pt x="68" y="339"/>
                    <a:pt x="68" y="339"/>
                    <a:pt x="68" y="339"/>
                  </a:cubicBezTo>
                  <a:cubicBezTo>
                    <a:pt x="66" y="339"/>
                    <a:pt x="66" y="339"/>
                    <a:pt x="66" y="339"/>
                  </a:cubicBezTo>
                  <a:cubicBezTo>
                    <a:pt x="64" y="337"/>
                    <a:pt x="64" y="337"/>
                    <a:pt x="64" y="337"/>
                  </a:cubicBezTo>
                  <a:cubicBezTo>
                    <a:pt x="63" y="336"/>
                    <a:pt x="63" y="336"/>
                    <a:pt x="63" y="336"/>
                  </a:cubicBezTo>
                  <a:cubicBezTo>
                    <a:pt x="62" y="335"/>
                    <a:pt x="62" y="335"/>
                    <a:pt x="62" y="335"/>
                  </a:cubicBezTo>
                  <a:cubicBezTo>
                    <a:pt x="62" y="335"/>
                    <a:pt x="62" y="335"/>
                    <a:pt x="62" y="335"/>
                  </a:cubicBezTo>
                  <a:cubicBezTo>
                    <a:pt x="62" y="336"/>
                    <a:pt x="62" y="336"/>
                    <a:pt x="62" y="336"/>
                  </a:cubicBezTo>
                  <a:cubicBezTo>
                    <a:pt x="63" y="337"/>
                    <a:pt x="63" y="337"/>
                    <a:pt x="63" y="337"/>
                  </a:cubicBezTo>
                  <a:cubicBezTo>
                    <a:pt x="62" y="338"/>
                    <a:pt x="62" y="338"/>
                    <a:pt x="62" y="338"/>
                  </a:cubicBezTo>
                  <a:cubicBezTo>
                    <a:pt x="61" y="336"/>
                    <a:pt x="61" y="336"/>
                    <a:pt x="61" y="336"/>
                  </a:cubicBezTo>
                  <a:cubicBezTo>
                    <a:pt x="59" y="334"/>
                    <a:pt x="59" y="334"/>
                    <a:pt x="59" y="334"/>
                  </a:cubicBezTo>
                  <a:cubicBezTo>
                    <a:pt x="57" y="334"/>
                    <a:pt x="57" y="334"/>
                    <a:pt x="57" y="334"/>
                  </a:cubicBezTo>
                  <a:cubicBezTo>
                    <a:pt x="57" y="334"/>
                    <a:pt x="57" y="334"/>
                    <a:pt x="57" y="334"/>
                  </a:cubicBezTo>
                  <a:cubicBezTo>
                    <a:pt x="57" y="335"/>
                    <a:pt x="57" y="335"/>
                    <a:pt x="57" y="335"/>
                  </a:cubicBezTo>
                  <a:cubicBezTo>
                    <a:pt x="58" y="335"/>
                    <a:pt x="58" y="335"/>
                    <a:pt x="58" y="335"/>
                  </a:cubicBezTo>
                  <a:cubicBezTo>
                    <a:pt x="58" y="336"/>
                    <a:pt x="58" y="336"/>
                    <a:pt x="58" y="336"/>
                  </a:cubicBezTo>
                  <a:cubicBezTo>
                    <a:pt x="60" y="338"/>
                    <a:pt x="60" y="338"/>
                    <a:pt x="60" y="338"/>
                  </a:cubicBezTo>
                  <a:cubicBezTo>
                    <a:pt x="61" y="339"/>
                    <a:pt x="61" y="339"/>
                    <a:pt x="61" y="339"/>
                  </a:cubicBezTo>
                  <a:cubicBezTo>
                    <a:pt x="62" y="339"/>
                    <a:pt x="62" y="339"/>
                    <a:pt x="62" y="339"/>
                  </a:cubicBezTo>
                  <a:cubicBezTo>
                    <a:pt x="63" y="339"/>
                    <a:pt x="63" y="339"/>
                    <a:pt x="63" y="339"/>
                  </a:cubicBezTo>
                  <a:cubicBezTo>
                    <a:pt x="63" y="340"/>
                    <a:pt x="63" y="340"/>
                    <a:pt x="63" y="340"/>
                  </a:cubicBezTo>
                  <a:cubicBezTo>
                    <a:pt x="61" y="340"/>
                    <a:pt x="61" y="340"/>
                    <a:pt x="61" y="340"/>
                  </a:cubicBezTo>
                  <a:cubicBezTo>
                    <a:pt x="59" y="339"/>
                    <a:pt x="59" y="339"/>
                    <a:pt x="59" y="339"/>
                  </a:cubicBezTo>
                  <a:cubicBezTo>
                    <a:pt x="58" y="338"/>
                    <a:pt x="58" y="338"/>
                    <a:pt x="58" y="338"/>
                  </a:cubicBezTo>
                  <a:cubicBezTo>
                    <a:pt x="57" y="338"/>
                    <a:pt x="57" y="338"/>
                    <a:pt x="57" y="338"/>
                  </a:cubicBezTo>
                  <a:cubicBezTo>
                    <a:pt x="57" y="339"/>
                    <a:pt x="57" y="339"/>
                    <a:pt x="57" y="339"/>
                  </a:cubicBezTo>
                  <a:cubicBezTo>
                    <a:pt x="57" y="340"/>
                    <a:pt x="57" y="340"/>
                    <a:pt x="57" y="340"/>
                  </a:cubicBezTo>
                  <a:cubicBezTo>
                    <a:pt x="56" y="341"/>
                    <a:pt x="56" y="341"/>
                    <a:pt x="56" y="341"/>
                  </a:cubicBezTo>
                  <a:cubicBezTo>
                    <a:pt x="55" y="341"/>
                    <a:pt x="55" y="341"/>
                    <a:pt x="55" y="341"/>
                  </a:cubicBezTo>
                  <a:cubicBezTo>
                    <a:pt x="55" y="341"/>
                    <a:pt x="55" y="341"/>
                    <a:pt x="55" y="341"/>
                  </a:cubicBezTo>
                  <a:cubicBezTo>
                    <a:pt x="55" y="342"/>
                    <a:pt x="55" y="342"/>
                    <a:pt x="55" y="342"/>
                  </a:cubicBezTo>
                  <a:cubicBezTo>
                    <a:pt x="54" y="342"/>
                    <a:pt x="54" y="342"/>
                    <a:pt x="54" y="342"/>
                  </a:cubicBezTo>
                  <a:cubicBezTo>
                    <a:pt x="52" y="345"/>
                    <a:pt x="52" y="345"/>
                    <a:pt x="52" y="345"/>
                  </a:cubicBezTo>
                  <a:cubicBezTo>
                    <a:pt x="52" y="345"/>
                    <a:pt x="52" y="345"/>
                    <a:pt x="52" y="345"/>
                  </a:cubicBezTo>
                  <a:cubicBezTo>
                    <a:pt x="53" y="346"/>
                    <a:pt x="53" y="346"/>
                    <a:pt x="53" y="346"/>
                  </a:cubicBezTo>
                  <a:cubicBezTo>
                    <a:pt x="54" y="345"/>
                    <a:pt x="54" y="345"/>
                    <a:pt x="54" y="345"/>
                  </a:cubicBezTo>
                  <a:cubicBezTo>
                    <a:pt x="56" y="344"/>
                    <a:pt x="56" y="344"/>
                    <a:pt x="56" y="344"/>
                  </a:cubicBezTo>
                  <a:cubicBezTo>
                    <a:pt x="57" y="343"/>
                    <a:pt x="57" y="343"/>
                    <a:pt x="57" y="343"/>
                  </a:cubicBezTo>
                  <a:cubicBezTo>
                    <a:pt x="58" y="343"/>
                    <a:pt x="58" y="343"/>
                    <a:pt x="58" y="343"/>
                  </a:cubicBezTo>
                  <a:cubicBezTo>
                    <a:pt x="60" y="342"/>
                    <a:pt x="60" y="342"/>
                    <a:pt x="60" y="342"/>
                  </a:cubicBezTo>
                  <a:cubicBezTo>
                    <a:pt x="61" y="342"/>
                    <a:pt x="61" y="342"/>
                    <a:pt x="61" y="342"/>
                  </a:cubicBezTo>
                  <a:cubicBezTo>
                    <a:pt x="61" y="341"/>
                    <a:pt x="61" y="341"/>
                    <a:pt x="61" y="341"/>
                  </a:cubicBezTo>
                  <a:cubicBezTo>
                    <a:pt x="61" y="342"/>
                    <a:pt x="61" y="342"/>
                    <a:pt x="61" y="342"/>
                  </a:cubicBezTo>
                  <a:cubicBezTo>
                    <a:pt x="62" y="343"/>
                    <a:pt x="62" y="343"/>
                    <a:pt x="62" y="343"/>
                  </a:cubicBezTo>
                  <a:cubicBezTo>
                    <a:pt x="64" y="343"/>
                    <a:pt x="64" y="343"/>
                    <a:pt x="64" y="343"/>
                  </a:cubicBezTo>
                  <a:cubicBezTo>
                    <a:pt x="65" y="345"/>
                    <a:pt x="65" y="345"/>
                    <a:pt x="65" y="345"/>
                  </a:cubicBezTo>
                  <a:cubicBezTo>
                    <a:pt x="66" y="345"/>
                    <a:pt x="66" y="345"/>
                    <a:pt x="66" y="345"/>
                  </a:cubicBezTo>
                  <a:cubicBezTo>
                    <a:pt x="67" y="344"/>
                    <a:pt x="67" y="344"/>
                    <a:pt x="67" y="344"/>
                  </a:cubicBezTo>
                  <a:cubicBezTo>
                    <a:pt x="68" y="343"/>
                    <a:pt x="68" y="343"/>
                    <a:pt x="68" y="343"/>
                  </a:cubicBezTo>
                  <a:cubicBezTo>
                    <a:pt x="68" y="342"/>
                    <a:pt x="68" y="342"/>
                    <a:pt x="68" y="342"/>
                  </a:cubicBezTo>
                  <a:cubicBezTo>
                    <a:pt x="68" y="341"/>
                    <a:pt x="68" y="341"/>
                    <a:pt x="68" y="341"/>
                  </a:cubicBezTo>
                  <a:cubicBezTo>
                    <a:pt x="68" y="341"/>
                    <a:pt x="68" y="341"/>
                    <a:pt x="68" y="341"/>
                  </a:cubicBezTo>
                  <a:cubicBezTo>
                    <a:pt x="69" y="341"/>
                    <a:pt x="69" y="341"/>
                    <a:pt x="69" y="341"/>
                  </a:cubicBezTo>
                  <a:cubicBezTo>
                    <a:pt x="70" y="341"/>
                    <a:pt x="70" y="341"/>
                    <a:pt x="70" y="341"/>
                  </a:cubicBezTo>
                  <a:cubicBezTo>
                    <a:pt x="70" y="341"/>
                    <a:pt x="70" y="341"/>
                    <a:pt x="70" y="341"/>
                  </a:cubicBezTo>
                  <a:cubicBezTo>
                    <a:pt x="71" y="340"/>
                    <a:pt x="71" y="340"/>
                    <a:pt x="71" y="340"/>
                  </a:cubicBezTo>
                  <a:cubicBezTo>
                    <a:pt x="72" y="341"/>
                    <a:pt x="72" y="341"/>
                    <a:pt x="72" y="341"/>
                  </a:cubicBezTo>
                  <a:cubicBezTo>
                    <a:pt x="71" y="342"/>
                    <a:pt x="71" y="342"/>
                    <a:pt x="71" y="342"/>
                  </a:cubicBezTo>
                  <a:cubicBezTo>
                    <a:pt x="70" y="342"/>
                    <a:pt x="70" y="342"/>
                    <a:pt x="70" y="342"/>
                  </a:cubicBezTo>
                  <a:cubicBezTo>
                    <a:pt x="69" y="342"/>
                    <a:pt x="69" y="342"/>
                    <a:pt x="69" y="342"/>
                  </a:cubicBezTo>
                  <a:cubicBezTo>
                    <a:pt x="70" y="343"/>
                    <a:pt x="70" y="343"/>
                    <a:pt x="70" y="343"/>
                  </a:cubicBezTo>
                  <a:cubicBezTo>
                    <a:pt x="71" y="344"/>
                    <a:pt x="71" y="344"/>
                    <a:pt x="71" y="344"/>
                  </a:cubicBezTo>
                  <a:cubicBezTo>
                    <a:pt x="73" y="344"/>
                    <a:pt x="73" y="344"/>
                    <a:pt x="73" y="344"/>
                  </a:cubicBezTo>
                  <a:cubicBezTo>
                    <a:pt x="73" y="344"/>
                    <a:pt x="73" y="344"/>
                    <a:pt x="73" y="344"/>
                  </a:cubicBezTo>
                  <a:cubicBezTo>
                    <a:pt x="73" y="343"/>
                    <a:pt x="73" y="343"/>
                    <a:pt x="73" y="343"/>
                  </a:cubicBezTo>
                  <a:cubicBezTo>
                    <a:pt x="73" y="342"/>
                    <a:pt x="73" y="342"/>
                    <a:pt x="73" y="342"/>
                  </a:cubicBezTo>
                  <a:cubicBezTo>
                    <a:pt x="74" y="342"/>
                    <a:pt x="74" y="342"/>
                    <a:pt x="74" y="342"/>
                  </a:cubicBezTo>
                  <a:cubicBezTo>
                    <a:pt x="76" y="343"/>
                    <a:pt x="76" y="343"/>
                    <a:pt x="76" y="343"/>
                  </a:cubicBezTo>
                  <a:cubicBezTo>
                    <a:pt x="76" y="343"/>
                    <a:pt x="76" y="343"/>
                    <a:pt x="76" y="343"/>
                  </a:cubicBezTo>
                  <a:cubicBezTo>
                    <a:pt x="75" y="344"/>
                    <a:pt x="75" y="344"/>
                    <a:pt x="75" y="344"/>
                  </a:cubicBezTo>
                  <a:cubicBezTo>
                    <a:pt x="73" y="345"/>
                    <a:pt x="73" y="345"/>
                    <a:pt x="73" y="345"/>
                  </a:cubicBezTo>
                  <a:cubicBezTo>
                    <a:pt x="71" y="345"/>
                    <a:pt x="71" y="345"/>
                    <a:pt x="71" y="345"/>
                  </a:cubicBezTo>
                  <a:cubicBezTo>
                    <a:pt x="70" y="345"/>
                    <a:pt x="70" y="345"/>
                    <a:pt x="70" y="345"/>
                  </a:cubicBezTo>
                  <a:cubicBezTo>
                    <a:pt x="70" y="346"/>
                    <a:pt x="70" y="346"/>
                    <a:pt x="70" y="346"/>
                  </a:cubicBezTo>
                  <a:cubicBezTo>
                    <a:pt x="71" y="348"/>
                    <a:pt x="71" y="348"/>
                    <a:pt x="71" y="348"/>
                  </a:cubicBezTo>
                  <a:cubicBezTo>
                    <a:pt x="73" y="349"/>
                    <a:pt x="73" y="349"/>
                    <a:pt x="73" y="349"/>
                  </a:cubicBezTo>
                  <a:cubicBezTo>
                    <a:pt x="74" y="349"/>
                    <a:pt x="74" y="349"/>
                    <a:pt x="74" y="349"/>
                  </a:cubicBezTo>
                  <a:cubicBezTo>
                    <a:pt x="75" y="349"/>
                    <a:pt x="75" y="349"/>
                    <a:pt x="75" y="349"/>
                  </a:cubicBezTo>
                  <a:cubicBezTo>
                    <a:pt x="76" y="349"/>
                    <a:pt x="76" y="349"/>
                    <a:pt x="76" y="349"/>
                  </a:cubicBezTo>
                  <a:cubicBezTo>
                    <a:pt x="77" y="349"/>
                    <a:pt x="77" y="349"/>
                    <a:pt x="77" y="349"/>
                  </a:cubicBezTo>
                  <a:cubicBezTo>
                    <a:pt x="76" y="350"/>
                    <a:pt x="76" y="350"/>
                    <a:pt x="76" y="350"/>
                  </a:cubicBezTo>
                  <a:cubicBezTo>
                    <a:pt x="76" y="350"/>
                    <a:pt x="76" y="350"/>
                    <a:pt x="76" y="350"/>
                  </a:cubicBezTo>
                  <a:cubicBezTo>
                    <a:pt x="75" y="350"/>
                    <a:pt x="75" y="350"/>
                    <a:pt x="75" y="350"/>
                  </a:cubicBezTo>
                  <a:cubicBezTo>
                    <a:pt x="72" y="350"/>
                    <a:pt x="72" y="350"/>
                    <a:pt x="72" y="350"/>
                  </a:cubicBezTo>
                  <a:cubicBezTo>
                    <a:pt x="71" y="349"/>
                    <a:pt x="71" y="349"/>
                    <a:pt x="71" y="349"/>
                  </a:cubicBezTo>
                  <a:cubicBezTo>
                    <a:pt x="69" y="347"/>
                    <a:pt x="69" y="347"/>
                    <a:pt x="69" y="347"/>
                  </a:cubicBezTo>
                  <a:cubicBezTo>
                    <a:pt x="67" y="346"/>
                    <a:pt x="67" y="346"/>
                    <a:pt x="67" y="346"/>
                  </a:cubicBezTo>
                  <a:cubicBezTo>
                    <a:pt x="65" y="346"/>
                    <a:pt x="65" y="346"/>
                    <a:pt x="65" y="346"/>
                  </a:cubicBezTo>
                  <a:cubicBezTo>
                    <a:pt x="64" y="345"/>
                    <a:pt x="64" y="345"/>
                    <a:pt x="64" y="345"/>
                  </a:cubicBezTo>
                  <a:cubicBezTo>
                    <a:pt x="62" y="344"/>
                    <a:pt x="62" y="344"/>
                    <a:pt x="62" y="344"/>
                  </a:cubicBezTo>
                  <a:cubicBezTo>
                    <a:pt x="62" y="344"/>
                    <a:pt x="62" y="344"/>
                    <a:pt x="62" y="344"/>
                  </a:cubicBezTo>
                  <a:cubicBezTo>
                    <a:pt x="61" y="344"/>
                    <a:pt x="61" y="344"/>
                    <a:pt x="61" y="344"/>
                  </a:cubicBezTo>
                  <a:cubicBezTo>
                    <a:pt x="60" y="344"/>
                    <a:pt x="60" y="344"/>
                    <a:pt x="60" y="344"/>
                  </a:cubicBezTo>
                  <a:cubicBezTo>
                    <a:pt x="58" y="344"/>
                    <a:pt x="58" y="344"/>
                    <a:pt x="58" y="344"/>
                  </a:cubicBezTo>
                  <a:cubicBezTo>
                    <a:pt x="58" y="344"/>
                    <a:pt x="58" y="344"/>
                    <a:pt x="58" y="344"/>
                  </a:cubicBezTo>
                  <a:cubicBezTo>
                    <a:pt x="57" y="344"/>
                    <a:pt x="57" y="344"/>
                    <a:pt x="57" y="344"/>
                  </a:cubicBezTo>
                  <a:cubicBezTo>
                    <a:pt x="55" y="345"/>
                    <a:pt x="55" y="345"/>
                    <a:pt x="55" y="345"/>
                  </a:cubicBezTo>
                  <a:cubicBezTo>
                    <a:pt x="55" y="346"/>
                    <a:pt x="55" y="346"/>
                    <a:pt x="55" y="346"/>
                  </a:cubicBezTo>
                  <a:cubicBezTo>
                    <a:pt x="53" y="347"/>
                    <a:pt x="53" y="347"/>
                    <a:pt x="53" y="347"/>
                  </a:cubicBezTo>
                  <a:cubicBezTo>
                    <a:pt x="52" y="348"/>
                    <a:pt x="52" y="348"/>
                    <a:pt x="52" y="348"/>
                  </a:cubicBezTo>
                  <a:cubicBezTo>
                    <a:pt x="51" y="348"/>
                    <a:pt x="51" y="348"/>
                    <a:pt x="51" y="348"/>
                  </a:cubicBezTo>
                  <a:cubicBezTo>
                    <a:pt x="50" y="350"/>
                    <a:pt x="50" y="350"/>
                    <a:pt x="50" y="350"/>
                  </a:cubicBezTo>
                  <a:cubicBezTo>
                    <a:pt x="50" y="351"/>
                    <a:pt x="50" y="351"/>
                    <a:pt x="50" y="351"/>
                  </a:cubicBezTo>
                  <a:cubicBezTo>
                    <a:pt x="50" y="351"/>
                    <a:pt x="50" y="351"/>
                    <a:pt x="50" y="351"/>
                  </a:cubicBezTo>
                  <a:cubicBezTo>
                    <a:pt x="51" y="351"/>
                    <a:pt x="51" y="351"/>
                    <a:pt x="51" y="351"/>
                  </a:cubicBezTo>
                  <a:cubicBezTo>
                    <a:pt x="53" y="350"/>
                    <a:pt x="53" y="350"/>
                    <a:pt x="53" y="350"/>
                  </a:cubicBezTo>
                  <a:cubicBezTo>
                    <a:pt x="54" y="350"/>
                    <a:pt x="54" y="350"/>
                    <a:pt x="54" y="350"/>
                  </a:cubicBezTo>
                  <a:cubicBezTo>
                    <a:pt x="54" y="351"/>
                    <a:pt x="54" y="351"/>
                    <a:pt x="54" y="351"/>
                  </a:cubicBezTo>
                  <a:cubicBezTo>
                    <a:pt x="56" y="351"/>
                    <a:pt x="56" y="351"/>
                    <a:pt x="56" y="351"/>
                  </a:cubicBezTo>
                  <a:cubicBezTo>
                    <a:pt x="59" y="350"/>
                    <a:pt x="59" y="350"/>
                    <a:pt x="59" y="350"/>
                  </a:cubicBezTo>
                  <a:cubicBezTo>
                    <a:pt x="61" y="350"/>
                    <a:pt x="61" y="350"/>
                    <a:pt x="61" y="350"/>
                  </a:cubicBezTo>
                  <a:cubicBezTo>
                    <a:pt x="63" y="351"/>
                    <a:pt x="63" y="351"/>
                    <a:pt x="63" y="351"/>
                  </a:cubicBezTo>
                  <a:cubicBezTo>
                    <a:pt x="63" y="352"/>
                    <a:pt x="63" y="352"/>
                    <a:pt x="63" y="352"/>
                  </a:cubicBezTo>
                  <a:cubicBezTo>
                    <a:pt x="63" y="352"/>
                    <a:pt x="63" y="352"/>
                    <a:pt x="63" y="352"/>
                  </a:cubicBezTo>
                  <a:cubicBezTo>
                    <a:pt x="61" y="352"/>
                    <a:pt x="61" y="352"/>
                    <a:pt x="61" y="352"/>
                  </a:cubicBezTo>
                  <a:cubicBezTo>
                    <a:pt x="59" y="352"/>
                    <a:pt x="59" y="352"/>
                    <a:pt x="59" y="352"/>
                  </a:cubicBezTo>
                  <a:cubicBezTo>
                    <a:pt x="54" y="352"/>
                    <a:pt x="54" y="352"/>
                    <a:pt x="54" y="352"/>
                  </a:cubicBezTo>
                  <a:cubicBezTo>
                    <a:pt x="52" y="352"/>
                    <a:pt x="52" y="352"/>
                    <a:pt x="52" y="352"/>
                  </a:cubicBezTo>
                  <a:cubicBezTo>
                    <a:pt x="52" y="352"/>
                    <a:pt x="52" y="352"/>
                    <a:pt x="52" y="352"/>
                  </a:cubicBezTo>
                  <a:cubicBezTo>
                    <a:pt x="49" y="352"/>
                    <a:pt x="49" y="352"/>
                    <a:pt x="49" y="352"/>
                  </a:cubicBezTo>
                  <a:cubicBezTo>
                    <a:pt x="49" y="353"/>
                    <a:pt x="49" y="353"/>
                    <a:pt x="49" y="353"/>
                  </a:cubicBezTo>
                  <a:cubicBezTo>
                    <a:pt x="50" y="354"/>
                    <a:pt x="50" y="354"/>
                    <a:pt x="50" y="354"/>
                  </a:cubicBezTo>
                  <a:cubicBezTo>
                    <a:pt x="51" y="354"/>
                    <a:pt x="51" y="354"/>
                    <a:pt x="51" y="354"/>
                  </a:cubicBezTo>
                  <a:cubicBezTo>
                    <a:pt x="52" y="354"/>
                    <a:pt x="52" y="354"/>
                    <a:pt x="52" y="354"/>
                  </a:cubicBezTo>
                  <a:cubicBezTo>
                    <a:pt x="51" y="354"/>
                    <a:pt x="51" y="354"/>
                    <a:pt x="51" y="354"/>
                  </a:cubicBezTo>
                  <a:cubicBezTo>
                    <a:pt x="50" y="354"/>
                    <a:pt x="50" y="354"/>
                    <a:pt x="50" y="354"/>
                  </a:cubicBezTo>
                  <a:cubicBezTo>
                    <a:pt x="48" y="354"/>
                    <a:pt x="48" y="354"/>
                    <a:pt x="48" y="354"/>
                  </a:cubicBezTo>
                  <a:cubicBezTo>
                    <a:pt x="48" y="355"/>
                    <a:pt x="48" y="355"/>
                    <a:pt x="48" y="355"/>
                  </a:cubicBezTo>
                  <a:cubicBezTo>
                    <a:pt x="49" y="355"/>
                    <a:pt x="49" y="355"/>
                    <a:pt x="49" y="355"/>
                  </a:cubicBezTo>
                  <a:cubicBezTo>
                    <a:pt x="51" y="355"/>
                    <a:pt x="51" y="355"/>
                    <a:pt x="51" y="355"/>
                  </a:cubicBezTo>
                  <a:cubicBezTo>
                    <a:pt x="54" y="357"/>
                    <a:pt x="54" y="357"/>
                    <a:pt x="54" y="357"/>
                  </a:cubicBezTo>
                  <a:cubicBezTo>
                    <a:pt x="56" y="356"/>
                    <a:pt x="56" y="356"/>
                    <a:pt x="56" y="356"/>
                  </a:cubicBezTo>
                  <a:cubicBezTo>
                    <a:pt x="56" y="356"/>
                    <a:pt x="56" y="356"/>
                    <a:pt x="56" y="356"/>
                  </a:cubicBezTo>
                  <a:cubicBezTo>
                    <a:pt x="57" y="356"/>
                    <a:pt x="57" y="356"/>
                    <a:pt x="57" y="356"/>
                  </a:cubicBezTo>
                  <a:cubicBezTo>
                    <a:pt x="57" y="356"/>
                    <a:pt x="57" y="356"/>
                    <a:pt x="57" y="356"/>
                  </a:cubicBezTo>
                  <a:cubicBezTo>
                    <a:pt x="57" y="357"/>
                    <a:pt x="57" y="357"/>
                    <a:pt x="57" y="357"/>
                  </a:cubicBezTo>
                  <a:cubicBezTo>
                    <a:pt x="58" y="358"/>
                    <a:pt x="58" y="358"/>
                    <a:pt x="58" y="358"/>
                  </a:cubicBezTo>
                  <a:cubicBezTo>
                    <a:pt x="57" y="359"/>
                    <a:pt x="57" y="359"/>
                    <a:pt x="57" y="359"/>
                  </a:cubicBezTo>
                  <a:cubicBezTo>
                    <a:pt x="56" y="358"/>
                    <a:pt x="56" y="358"/>
                    <a:pt x="56" y="358"/>
                  </a:cubicBezTo>
                  <a:cubicBezTo>
                    <a:pt x="55" y="359"/>
                    <a:pt x="55" y="359"/>
                    <a:pt x="55" y="359"/>
                  </a:cubicBezTo>
                  <a:cubicBezTo>
                    <a:pt x="55" y="358"/>
                    <a:pt x="55" y="358"/>
                    <a:pt x="55" y="358"/>
                  </a:cubicBezTo>
                  <a:cubicBezTo>
                    <a:pt x="53" y="359"/>
                    <a:pt x="53" y="359"/>
                    <a:pt x="53" y="359"/>
                  </a:cubicBezTo>
                  <a:cubicBezTo>
                    <a:pt x="53" y="360"/>
                    <a:pt x="53" y="360"/>
                    <a:pt x="53" y="360"/>
                  </a:cubicBezTo>
                  <a:cubicBezTo>
                    <a:pt x="54" y="360"/>
                    <a:pt x="54" y="360"/>
                    <a:pt x="54" y="360"/>
                  </a:cubicBezTo>
                  <a:cubicBezTo>
                    <a:pt x="54" y="360"/>
                    <a:pt x="54" y="360"/>
                    <a:pt x="54" y="360"/>
                  </a:cubicBezTo>
                  <a:cubicBezTo>
                    <a:pt x="55" y="360"/>
                    <a:pt x="55" y="360"/>
                    <a:pt x="55" y="360"/>
                  </a:cubicBezTo>
                  <a:cubicBezTo>
                    <a:pt x="56" y="361"/>
                    <a:pt x="56" y="361"/>
                    <a:pt x="56" y="361"/>
                  </a:cubicBezTo>
                  <a:cubicBezTo>
                    <a:pt x="54" y="361"/>
                    <a:pt x="54" y="361"/>
                    <a:pt x="54" y="361"/>
                  </a:cubicBezTo>
                  <a:cubicBezTo>
                    <a:pt x="53" y="361"/>
                    <a:pt x="53" y="361"/>
                    <a:pt x="53" y="361"/>
                  </a:cubicBezTo>
                  <a:cubicBezTo>
                    <a:pt x="51" y="360"/>
                    <a:pt x="51" y="360"/>
                    <a:pt x="51" y="360"/>
                  </a:cubicBezTo>
                  <a:cubicBezTo>
                    <a:pt x="50" y="361"/>
                    <a:pt x="50" y="361"/>
                    <a:pt x="50" y="361"/>
                  </a:cubicBezTo>
                  <a:cubicBezTo>
                    <a:pt x="50" y="361"/>
                    <a:pt x="50" y="361"/>
                    <a:pt x="50" y="361"/>
                  </a:cubicBezTo>
                  <a:cubicBezTo>
                    <a:pt x="50" y="363"/>
                    <a:pt x="50" y="363"/>
                    <a:pt x="50" y="363"/>
                  </a:cubicBezTo>
                  <a:cubicBezTo>
                    <a:pt x="51" y="363"/>
                    <a:pt x="51" y="363"/>
                    <a:pt x="51" y="363"/>
                  </a:cubicBezTo>
                  <a:cubicBezTo>
                    <a:pt x="52" y="362"/>
                    <a:pt x="52" y="362"/>
                    <a:pt x="52" y="362"/>
                  </a:cubicBezTo>
                  <a:cubicBezTo>
                    <a:pt x="53" y="362"/>
                    <a:pt x="53" y="362"/>
                    <a:pt x="53" y="362"/>
                  </a:cubicBezTo>
                  <a:cubicBezTo>
                    <a:pt x="55" y="363"/>
                    <a:pt x="55" y="363"/>
                    <a:pt x="55" y="363"/>
                  </a:cubicBezTo>
                  <a:cubicBezTo>
                    <a:pt x="55" y="364"/>
                    <a:pt x="55" y="364"/>
                    <a:pt x="55" y="364"/>
                  </a:cubicBezTo>
                  <a:cubicBezTo>
                    <a:pt x="53" y="364"/>
                    <a:pt x="53" y="364"/>
                    <a:pt x="53" y="364"/>
                  </a:cubicBezTo>
                  <a:cubicBezTo>
                    <a:pt x="52" y="364"/>
                    <a:pt x="52" y="364"/>
                    <a:pt x="52" y="364"/>
                  </a:cubicBezTo>
                  <a:cubicBezTo>
                    <a:pt x="51" y="364"/>
                    <a:pt x="51" y="364"/>
                    <a:pt x="51" y="364"/>
                  </a:cubicBezTo>
                  <a:cubicBezTo>
                    <a:pt x="49" y="363"/>
                    <a:pt x="49" y="363"/>
                    <a:pt x="49" y="363"/>
                  </a:cubicBezTo>
                  <a:cubicBezTo>
                    <a:pt x="48" y="363"/>
                    <a:pt x="48" y="363"/>
                    <a:pt x="48" y="363"/>
                  </a:cubicBezTo>
                  <a:cubicBezTo>
                    <a:pt x="47" y="364"/>
                    <a:pt x="47" y="364"/>
                    <a:pt x="47" y="364"/>
                  </a:cubicBezTo>
                  <a:cubicBezTo>
                    <a:pt x="47" y="367"/>
                    <a:pt x="47" y="367"/>
                    <a:pt x="47" y="367"/>
                  </a:cubicBezTo>
                  <a:cubicBezTo>
                    <a:pt x="47" y="368"/>
                    <a:pt x="47" y="368"/>
                    <a:pt x="47" y="368"/>
                  </a:cubicBezTo>
                  <a:cubicBezTo>
                    <a:pt x="47" y="369"/>
                    <a:pt x="47" y="369"/>
                    <a:pt x="47" y="369"/>
                  </a:cubicBezTo>
                  <a:cubicBezTo>
                    <a:pt x="48" y="369"/>
                    <a:pt x="48" y="369"/>
                    <a:pt x="48" y="369"/>
                  </a:cubicBezTo>
                  <a:cubicBezTo>
                    <a:pt x="52" y="367"/>
                    <a:pt x="52" y="367"/>
                    <a:pt x="52" y="367"/>
                  </a:cubicBezTo>
                  <a:cubicBezTo>
                    <a:pt x="53" y="367"/>
                    <a:pt x="53" y="367"/>
                    <a:pt x="53" y="367"/>
                  </a:cubicBezTo>
                  <a:cubicBezTo>
                    <a:pt x="56" y="366"/>
                    <a:pt x="56" y="366"/>
                    <a:pt x="56" y="366"/>
                  </a:cubicBezTo>
                  <a:cubicBezTo>
                    <a:pt x="57" y="365"/>
                    <a:pt x="57" y="365"/>
                    <a:pt x="57" y="365"/>
                  </a:cubicBezTo>
                  <a:cubicBezTo>
                    <a:pt x="58" y="363"/>
                    <a:pt x="58" y="363"/>
                    <a:pt x="58" y="363"/>
                  </a:cubicBezTo>
                  <a:cubicBezTo>
                    <a:pt x="60" y="361"/>
                    <a:pt x="60" y="361"/>
                    <a:pt x="60" y="361"/>
                  </a:cubicBezTo>
                  <a:cubicBezTo>
                    <a:pt x="65" y="359"/>
                    <a:pt x="65" y="359"/>
                    <a:pt x="65" y="359"/>
                  </a:cubicBezTo>
                  <a:cubicBezTo>
                    <a:pt x="67" y="359"/>
                    <a:pt x="67" y="359"/>
                    <a:pt x="67" y="359"/>
                  </a:cubicBezTo>
                  <a:cubicBezTo>
                    <a:pt x="68" y="359"/>
                    <a:pt x="68" y="359"/>
                    <a:pt x="68" y="359"/>
                  </a:cubicBezTo>
                  <a:cubicBezTo>
                    <a:pt x="68" y="360"/>
                    <a:pt x="68" y="360"/>
                    <a:pt x="68" y="360"/>
                  </a:cubicBezTo>
                  <a:cubicBezTo>
                    <a:pt x="67" y="360"/>
                    <a:pt x="67" y="360"/>
                    <a:pt x="67" y="360"/>
                  </a:cubicBezTo>
                  <a:cubicBezTo>
                    <a:pt x="66" y="360"/>
                    <a:pt x="66" y="360"/>
                    <a:pt x="66" y="360"/>
                  </a:cubicBezTo>
                  <a:cubicBezTo>
                    <a:pt x="64" y="361"/>
                    <a:pt x="64" y="361"/>
                    <a:pt x="64" y="361"/>
                  </a:cubicBezTo>
                  <a:cubicBezTo>
                    <a:pt x="61" y="362"/>
                    <a:pt x="61" y="362"/>
                    <a:pt x="61" y="362"/>
                  </a:cubicBezTo>
                  <a:cubicBezTo>
                    <a:pt x="58" y="365"/>
                    <a:pt x="58" y="365"/>
                    <a:pt x="58" y="365"/>
                  </a:cubicBezTo>
                  <a:cubicBezTo>
                    <a:pt x="57" y="367"/>
                    <a:pt x="57" y="367"/>
                    <a:pt x="57" y="367"/>
                  </a:cubicBezTo>
                  <a:cubicBezTo>
                    <a:pt x="55" y="367"/>
                    <a:pt x="55" y="367"/>
                    <a:pt x="55" y="367"/>
                  </a:cubicBezTo>
                  <a:cubicBezTo>
                    <a:pt x="54" y="368"/>
                    <a:pt x="54" y="368"/>
                    <a:pt x="54" y="368"/>
                  </a:cubicBezTo>
                  <a:cubicBezTo>
                    <a:pt x="51" y="369"/>
                    <a:pt x="51" y="369"/>
                    <a:pt x="51" y="369"/>
                  </a:cubicBezTo>
                  <a:cubicBezTo>
                    <a:pt x="49" y="370"/>
                    <a:pt x="49" y="370"/>
                    <a:pt x="49" y="370"/>
                  </a:cubicBezTo>
                  <a:cubicBezTo>
                    <a:pt x="48" y="370"/>
                    <a:pt x="48" y="370"/>
                    <a:pt x="48" y="370"/>
                  </a:cubicBezTo>
                  <a:cubicBezTo>
                    <a:pt x="47" y="371"/>
                    <a:pt x="47" y="371"/>
                    <a:pt x="47" y="371"/>
                  </a:cubicBezTo>
                  <a:cubicBezTo>
                    <a:pt x="49" y="371"/>
                    <a:pt x="49" y="371"/>
                    <a:pt x="49" y="371"/>
                  </a:cubicBezTo>
                  <a:cubicBezTo>
                    <a:pt x="49" y="371"/>
                    <a:pt x="49" y="371"/>
                    <a:pt x="49" y="371"/>
                  </a:cubicBezTo>
                  <a:cubicBezTo>
                    <a:pt x="50" y="371"/>
                    <a:pt x="50" y="371"/>
                    <a:pt x="50" y="371"/>
                  </a:cubicBezTo>
                  <a:cubicBezTo>
                    <a:pt x="50" y="372"/>
                    <a:pt x="50" y="372"/>
                    <a:pt x="50" y="372"/>
                  </a:cubicBezTo>
                  <a:cubicBezTo>
                    <a:pt x="52" y="371"/>
                    <a:pt x="52" y="371"/>
                    <a:pt x="52" y="371"/>
                  </a:cubicBezTo>
                  <a:cubicBezTo>
                    <a:pt x="53" y="370"/>
                    <a:pt x="53" y="370"/>
                    <a:pt x="53" y="370"/>
                  </a:cubicBezTo>
                  <a:cubicBezTo>
                    <a:pt x="53" y="370"/>
                    <a:pt x="53" y="370"/>
                    <a:pt x="53" y="370"/>
                  </a:cubicBezTo>
                  <a:cubicBezTo>
                    <a:pt x="54" y="371"/>
                    <a:pt x="54" y="371"/>
                    <a:pt x="54" y="371"/>
                  </a:cubicBezTo>
                  <a:cubicBezTo>
                    <a:pt x="55" y="371"/>
                    <a:pt x="55" y="371"/>
                    <a:pt x="55" y="371"/>
                  </a:cubicBezTo>
                  <a:cubicBezTo>
                    <a:pt x="56" y="370"/>
                    <a:pt x="56" y="370"/>
                    <a:pt x="56" y="370"/>
                  </a:cubicBezTo>
                  <a:cubicBezTo>
                    <a:pt x="58" y="369"/>
                    <a:pt x="58" y="369"/>
                    <a:pt x="58" y="369"/>
                  </a:cubicBezTo>
                  <a:cubicBezTo>
                    <a:pt x="59" y="370"/>
                    <a:pt x="59" y="370"/>
                    <a:pt x="59" y="370"/>
                  </a:cubicBezTo>
                  <a:cubicBezTo>
                    <a:pt x="59" y="370"/>
                    <a:pt x="59" y="370"/>
                    <a:pt x="59" y="370"/>
                  </a:cubicBezTo>
                  <a:cubicBezTo>
                    <a:pt x="59" y="371"/>
                    <a:pt x="59" y="371"/>
                    <a:pt x="59" y="371"/>
                  </a:cubicBezTo>
                  <a:cubicBezTo>
                    <a:pt x="58" y="371"/>
                    <a:pt x="58" y="371"/>
                    <a:pt x="58" y="371"/>
                  </a:cubicBezTo>
                  <a:cubicBezTo>
                    <a:pt x="56" y="372"/>
                    <a:pt x="56" y="372"/>
                    <a:pt x="56" y="372"/>
                  </a:cubicBezTo>
                  <a:cubicBezTo>
                    <a:pt x="55" y="372"/>
                    <a:pt x="55" y="372"/>
                    <a:pt x="55" y="372"/>
                  </a:cubicBezTo>
                  <a:cubicBezTo>
                    <a:pt x="54" y="372"/>
                    <a:pt x="54" y="372"/>
                    <a:pt x="54" y="372"/>
                  </a:cubicBezTo>
                  <a:cubicBezTo>
                    <a:pt x="53" y="372"/>
                    <a:pt x="53" y="372"/>
                    <a:pt x="53" y="372"/>
                  </a:cubicBezTo>
                  <a:cubicBezTo>
                    <a:pt x="52" y="372"/>
                    <a:pt x="52" y="372"/>
                    <a:pt x="52" y="372"/>
                  </a:cubicBezTo>
                  <a:cubicBezTo>
                    <a:pt x="51" y="373"/>
                    <a:pt x="51" y="373"/>
                    <a:pt x="51" y="373"/>
                  </a:cubicBezTo>
                  <a:cubicBezTo>
                    <a:pt x="49" y="374"/>
                    <a:pt x="49" y="374"/>
                    <a:pt x="49" y="374"/>
                  </a:cubicBezTo>
                  <a:cubicBezTo>
                    <a:pt x="49" y="374"/>
                    <a:pt x="49" y="374"/>
                    <a:pt x="49" y="374"/>
                  </a:cubicBezTo>
                  <a:cubicBezTo>
                    <a:pt x="50" y="375"/>
                    <a:pt x="50" y="375"/>
                    <a:pt x="50" y="375"/>
                  </a:cubicBezTo>
                  <a:cubicBezTo>
                    <a:pt x="51" y="375"/>
                    <a:pt x="51" y="375"/>
                    <a:pt x="51" y="375"/>
                  </a:cubicBezTo>
                  <a:cubicBezTo>
                    <a:pt x="52" y="376"/>
                    <a:pt x="52" y="376"/>
                    <a:pt x="52" y="376"/>
                  </a:cubicBezTo>
                  <a:cubicBezTo>
                    <a:pt x="51" y="377"/>
                    <a:pt x="51" y="377"/>
                    <a:pt x="51" y="377"/>
                  </a:cubicBezTo>
                  <a:cubicBezTo>
                    <a:pt x="51" y="378"/>
                    <a:pt x="51" y="378"/>
                    <a:pt x="51" y="378"/>
                  </a:cubicBezTo>
                  <a:cubicBezTo>
                    <a:pt x="52" y="378"/>
                    <a:pt x="52" y="378"/>
                    <a:pt x="52" y="378"/>
                  </a:cubicBezTo>
                  <a:cubicBezTo>
                    <a:pt x="52" y="379"/>
                    <a:pt x="52" y="379"/>
                    <a:pt x="52" y="379"/>
                  </a:cubicBezTo>
                  <a:cubicBezTo>
                    <a:pt x="52" y="380"/>
                    <a:pt x="52" y="380"/>
                    <a:pt x="52" y="380"/>
                  </a:cubicBezTo>
                  <a:cubicBezTo>
                    <a:pt x="53" y="380"/>
                    <a:pt x="53" y="380"/>
                    <a:pt x="53" y="380"/>
                  </a:cubicBezTo>
                  <a:cubicBezTo>
                    <a:pt x="54" y="378"/>
                    <a:pt x="54" y="378"/>
                    <a:pt x="54" y="378"/>
                  </a:cubicBezTo>
                  <a:cubicBezTo>
                    <a:pt x="56" y="378"/>
                    <a:pt x="56" y="378"/>
                    <a:pt x="56" y="378"/>
                  </a:cubicBezTo>
                  <a:cubicBezTo>
                    <a:pt x="56" y="377"/>
                    <a:pt x="56" y="377"/>
                    <a:pt x="56" y="377"/>
                  </a:cubicBezTo>
                  <a:cubicBezTo>
                    <a:pt x="57" y="376"/>
                    <a:pt x="57" y="376"/>
                    <a:pt x="57" y="376"/>
                  </a:cubicBezTo>
                  <a:cubicBezTo>
                    <a:pt x="58" y="376"/>
                    <a:pt x="58" y="376"/>
                    <a:pt x="58" y="376"/>
                  </a:cubicBezTo>
                  <a:cubicBezTo>
                    <a:pt x="59" y="376"/>
                    <a:pt x="59" y="376"/>
                    <a:pt x="59" y="376"/>
                  </a:cubicBezTo>
                  <a:cubicBezTo>
                    <a:pt x="62" y="374"/>
                    <a:pt x="62" y="374"/>
                    <a:pt x="62" y="374"/>
                  </a:cubicBezTo>
                  <a:cubicBezTo>
                    <a:pt x="63" y="374"/>
                    <a:pt x="63" y="374"/>
                    <a:pt x="63" y="374"/>
                  </a:cubicBezTo>
                  <a:cubicBezTo>
                    <a:pt x="63" y="375"/>
                    <a:pt x="63" y="375"/>
                    <a:pt x="63" y="375"/>
                  </a:cubicBezTo>
                  <a:cubicBezTo>
                    <a:pt x="65" y="375"/>
                    <a:pt x="65" y="375"/>
                    <a:pt x="65" y="375"/>
                  </a:cubicBezTo>
                  <a:cubicBezTo>
                    <a:pt x="65" y="376"/>
                    <a:pt x="65" y="376"/>
                    <a:pt x="65" y="376"/>
                  </a:cubicBezTo>
                  <a:cubicBezTo>
                    <a:pt x="64" y="376"/>
                    <a:pt x="64" y="376"/>
                    <a:pt x="64" y="376"/>
                  </a:cubicBezTo>
                  <a:cubicBezTo>
                    <a:pt x="63" y="376"/>
                    <a:pt x="63" y="376"/>
                    <a:pt x="63" y="376"/>
                  </a:cubicBezTo>
                  <a:cubicBezTo>
                    <a:pt x="60" y="376"/>
                    <a:pt x="60" y="376"/>
                    <a:pt x="60" y="376"/>
                  </a:cubicBezTo>
                  <a:cubicBezTo>
                    <a:pt x="60" y="377"/>
                    <a:pt x="60" y="377"/>
                    <a:pt x="60" y="377"/>
                  </a:cubicBezTo>
                  <a:cubicBezTo>
                    <a:pt x="59" y="376"/>
                    <a:pt x="59" y="376"/>
                    <a:pt x="59" y="376"/>
                  </a:cubicBezTo>
                  <a:cubicBezTo>
                    <a:pt x="58" y="376"/>
                    <a:pt x="58" y="376"/>
                    <a:pt x="58" y="376"/>
                  </a:cubicBezTo>
                  <a:cubicBezTo>
                    <a:pt x="58" y="378"/>
                    <a:pt x="58" y="378"/>
                    <a:pt x="58" y="378"/>
                  </a:cubicBezTo>
                  <a:cubicBezTo>
                    <a:pt x="57" y="378"/>
                    <a:pt x="57" y="378"/>
                    <a:pt x="57" y="378"/>
                  </a:cubicBezTo>
                  <a:cubicBezTo>
                    <a:pt x="56" y="379"/>
                    <a:pt x="56" y="379"/>
                    <a:pt x="56" y="379"/>
                  </a:cubicBezTo>
                  <a:cubicBezTo>
                    <a:pt x="54" y="379"/>
                    <a:pt x="54" y="379"/>
                    <a:pt x="54" y="379"/>
                  </a:cubicBezTo>
                  <a:cubicBezTo>
                    <a:pt x="53" y="380"/>
                    <a:pt x="53" y="380"/>
                    <a:pt x="53" y="380"/>
                  </a:cubicBezTo>
                  <a:cubicBezTo>
                    <a:pt x="52" y="381"/>
                    <a:pt x="52" y="381"/>
                    <a:pt x="52" y="381"/>
                  </a:cubicBezTo>
                  <a:cubicBezTo>
                    <a:pt x="51" y="382"/>
                    <a:pt x="51" y="382"/>
                    <a:pt x="51" y="382"/>
                  </a:cubicBezTo>
                  <a:cubicBezTo>
                    <a:pt x="51" y="383"/>
                    <a:pt x="51" y="383"/>
                    <a:pt x="51" y="383"/>
                  </a:cubicBezTo>
                  <a:cubicBezTo>
                    <a:pt x="52" y="383"/>
                    <a:pt x="52" y="383"/>
                    <a:pt x="52" y="383"/>
                  </a:cubicBezTo>
                  <a:cubicBezTo>
                    <a:pt x="53" y="382"/>
                    <a:pt x="53" y="382"/>
                    <a:pt x="53" y="382"/>
                  </a:cubicBezTo>
                  <a:cubicBezTo>
                    <a:pt x="53" y="382"/>
                    <a:pt x="53" y="382"/>
                    <a:pt x="53" y="382"/>
                  </a:cubicBezTo>
                  <a:cubicBezTo>
                    <a:pt x="54" y="383"/>
                    <a:pt x="54" y="383"/>
                    <a:pt x="54" y="383"/>
                  </a:cubicBezTo>
                  <a:cubicBezTo>
                    <a:pt x="53" y="384"/>
                    <a:pt x="53" y="384"/>
                    <a:pt x="53" y="384"/>
                  </a:cubicBezTo>
                  <a:cubicBezTo>
                    <a:pt x="52" y="385"/>
                    <a:pt x="52" y="385"/>
                    <a:pt x="52" y="385"/>
                  </a:cubicBezTo>
                  <a:cubicBezTo>
                    <a:pt x="52" y="387"/>
                    <a:pt x="52" y="387"/>
                    <a:pt x="52" y="387"/>
                  </a:cubicBezTo>
                  <a:cubicBezTo>
                    <a:pt x="53" y="388"/>
                    <a:pt x="53" y="388"/>
                    <a:pt x="53" y="388"/>
                  </a:cubicBezTo>
                  <a:cubicBezTo>
                    <a:pt x="54" y="389"/>
                    <a:pt x="54" y="389"/>
                    <a:pt x="54" y="389"/>
                  </a:cubicBezTo>
                  <a:cubicBezTo>
                    <a:pt x="55" y="388"/>
                    <a:pt x="55" y="388"/>
                    <a:pt x="55" y="388"/>
                  </a:cubicBezTo>
                  <a:cubicBezTo>
                    <a:pt x="56" y="387"/>
                    <a:pt x="56" y="387"/>
                    <a:pt x="56" y="387"/>
                  </a:cubicBezTo>
                  <a:cubicBezTo>
                    <a:pt x="57" y="387"/>
                    <a:pt x="57" y="387"/>
                    <a:pt x="57" y="387"/>
                  </a:cubicBezTo>
                  <a:cubicBezTo>
                    <a:pt x="58" y="386"/>
                    <a:pt x="58" y="386"/>
                    <a:pt x="58" y="386"/>
                  </a:cubicBezTo>
                  <a:cubicBezTo>
                    <a:pt x="58" y="386"/>
                    <a:pt x="58" y="386"/>
                    <a:pt x="58" y="386"/>
                  </a:cubicBezTo>
                  <a:cubicBezTo>
                    <a:pt x="59" y="387"/>
                    <a:pt x="59" y="387"/>
                    <a:pt x="59" y="387"/>
                  </a:cubicBezTo>
                  <a:cubicBezTo>
                    <a:pt x="59" y="387"/>
                    <a:pt x="59" y="387"/>
                    <a:pt x="59" y="387"/>
                  </a:cubicBezTo>
                  <a:cubicBezTo>
                    <a:pt x="57" y="389"/>
                    <a:pt x="57" y="389"/>
                    <a:pt x="57" y="389"/>
                  </a:cubicBezTo>
                  <a:cubicBezTo>
                    <a:pt x="56" y="389"/>
                    <a:pt x="56" y="389"/>
                    <a:pt x="56" y="389"/>
                  </a:cubicBezTo>
                  <a:cubicBezTo>
                    <a:pt x="54" y="389"/>
                    <a:pt x="54" y="389"/>
                    <a:pt x="54" y="389"/>
                  </a:cubicBezTo>
                  <a:cubicBezTo>
                    <a:pt x="52" y="390"/>
                    <a:pt x="52" y="390"/>
                    <a:pt x="52" y="390"/>
                  </a:cubicBezTo>
                  <a:cubicBezTo>
                    <a:pt x="52" y="391"/>
                    <a:pt x="52" y="391"/>
                    <a:pt x="52" y="391"/>
                  </a:cubicBezTo>
                  <a:cubicBezTo>
                    <a:pt x="52" y="392"/>
                    <a:pt x="52" y="392"/>
                    <a:pt x="52" y="392"/>
                  </a:cubicBezTo>
                  <a:cubicBezTo>
                    <a:pt x="53" y="393"/>
                    <a:pt x="53" y="393"/>
                    <a:pt x="53" y="393"/>
                  </a:cubicBezTo>
                  <a:cubicBezTo>
                    <a:pt x="53" y="394"/>
                    <a:pt x="53" y="394"/>
                    <a:pt x="53" y="394"/>
                  </a:cubicBezTo>
                  <a:cubicBezTo>
                    <a:pt x="52" y="395"/>
                    <a:pt x="52" y="395"/>
                    <a:pt x="52" y="395"/>
                  </a:cubicBezTo>
                  <a:cubicBezTo>
                    <a:pt x="53" y="397"/>
                    <a:pt x="53" y="397"/>
                    <a:pt x="53" y="397"/>
                  </a:cubicBezTo>
                  <a:cubicBezTo>
                    <a:pt x="53" y="397"/>
                    <a:pt x="53" y="397"/>
                    <a:pt x="53" y="397"/>
                  </a:cubicBezTo>
                  <a:cubicBezTo>
                    <a:pt x="55" y="395"/>
                    <a:pt x="55" y="395"/>
                    <a:pt x="55" y="395"/>
                  </a:cubicBezTo>
                  <a:cubicBezTo>
                    <a:pt x="56" y="395"/>
                    <a:pt x="56" y="395"/>
                    <a:pt x="56" y="395"/>
                  </a:cubicBezTo>
                  <a:cubicBezTo>
                    <a:pt x="57" y="393"/>
                    <a:pt x="57" y="393"/>
                    <a:pt x="57" y="393"/>
                  </a:cubicBezTo>
                  <a:cubicBezTo>
                    <a:pt x="58" y="393"/>
                    <a:pt x="58" y="393"/>
                    <a:pt x="58" y="393"/>
                  </a:cubicBezTo>
                  <a:cubicBezTo>
                    <a:pt x="59" y="392"/>
                    <a:pt x="59" y="392"/>
                    <a:pt x="59" y="392"/>
                  </a:cubicBezTo>
                  <a:cubicBezTo>
                    <a:pt x="60" y="391"/>
                    <a:pt x="60" y="391"/>
                    <a:pt x="60" y="391"/>
                  </a:cubicBezTo>
                  <a:cubicBezTo>
                    <a:pt x="60" y="391"/>
                    <a:pt x="60" y="391"/>
                    <a:pt x="60" y="391"/>
                  </a:cubicBezTo>
                  <a:cubicBezTo>
                    <a:pt x="59" y="392"/>
                    <a:pt x="59" y="392"/>
                    <a:pt x="59" y="392"/>
                  </a:cubicBezTo>
                  <a:cubicBezTo>
                    <a:pt x="59" y="393"/>
                    <a:pt x="59" y="393"/>
                    <a:pt x="59" y="393"/>
                  </a:cubicBezTo>
                  <a:cubicBezTo>
                    <a:pt x="60" y="393"/>
                    <a:pt x="60" y="393"/>
                    <a:pt x="60" y="393"/>
                  </a:cubicBezTo>
                  <a:cubicBezTo>
                    <a:pt x="61" y="393"/>
                    <a:pt x="61" y="393"/>
                    <a:pt x="61" y="393"/>
                  </a:cubicBezTo>
                  <a:cubicBezTo>
                    <a:pt x="63" y="391"/>
                    <a:pt x="63" y="391"/>
                    <a:pt x="63" y="391"/>
                  </a:cubicBezTo>
                  <a:cubicBezTo>
                    <a:pt x="63" y="390"/>
                    <a:pt x="63" y="390"/>
                    <a:pt x="63" y="390"/>
                  </a:cubicBezTo>
                  <a:cubicBezTo>
                    <a:pt x="64" y="391"/>
                    <a:pt x="64" y="391"/>
                    <a:pt x="64" y="391"/>
                  </a:cubicBezTo>
                  <a:cubicBezTo>
                    <a:pt x="65" y="391"/>
                    <a:pt x="65" y="391"/>
                    <a:pt x="65" y="391"/>
                  </a:cubicBezTo>
                  <a:cubicBezTo>
                    <a:pt x="66" y="390"/>
                    <a:pt x="66" y="390"/>
                    <a:pt x="66" y="390"/>
                  </a:cubicBezTo>
                  <a:cubicBezTo>
                    <a:pt x="67" y="390"/>
                    <a:pt x="67" y="390"/>
                    <a:pt x="67" y="390"/>
                  </a:cubicBezTo>
                  <a:cubicBezTo>
                    <a:pt x="67" y="391"/>
                    <a:pt x="67" y="391"/>
                    <a:pt x="67" y="391"/>
                  </a:cubicBezTo>
                  <a:cubicBezTo>
                    <a:pt x="66" y="392"/>
                    <a:pt x="66" y="392"/>
                    <a:pt x="66" y="392"/>
                  </a:cubicBezTo>
                  <a:cubicBezTo>
                    <a:pt x="66" y="395"/>
                    <a:pt x="66" y="395"/>
                    <a:pt x="66" y="395"/>
                  </a:cubicBezTo>
                  <a:cubicBezTo>
                    <a:pt x="67" y="395"/>
                    <a:pt x="67" y="395"/>
                    <a:pt x="67" y="395"/>
                  </a:cubicBezTo>
                  <a:cubicBezTo>
                    <a:pt x="67" y="397"/>
                    <a:pt x="67" y="397"/>
                    <a:pt x="67" y="397"/>
                  </a:cubicBezTo>
                  <a:cubicBezTo>
                    <a:pt x="67" y="397"/>
                    <a:pt x="67" y="397"/>
                    <a:pt x="67" y="397"/>
                  </a:cubicBezTo>
                  <a:cubicBezTo>
                    <a:pt x="66" y="396"/>
                    <a:pt x="66" y="396"/>
                    <a:pt x="66" y="396"/>
                  </a:cubicBezTo>
                  <a:cubicBezTo>
                    <a:pt x="64" y="395"/>
                    <a:pt x="64" y="395"/>
                    <a:pt x="64" y="395"/>
                  </a:cubicBezTo>
                  <a:cubicBezTo>
                    <a:pt x="64" y="393"/>
                    <a:pt x="64" y="393"/>
                    <a:pt x="64" y="393"/>
                  </a:cubicBezTo>
                  <a:cubicBezTo>
                    <a:pt x="63" y="393"/>
                    <a:pt x="63" y="393"/>
                    <a:pt x="63" y="393"/>
                  </a:cubicBezTo>
                  <a:cubicBezTo>
                    <a:pt x="62" y="394"/>
                    <a:pt x="62" y="394"/>
                    <a:pt x="62" y="394"/>
                  </a:cubicBezTo>
                  <a:cubicBezTo>
                    <a:pt x="61" y="394"/>
                    <a:pt x="61" y="394"/>
                    <a:pt x="61" y="394"/>
                  </a:cubicBezTo>
                  <a:cubicBezTo>
                    <a:pt x="61" y="394"/>
                    <a:pt x="61" y="394"/>
                    <a:pt x="61" y="394"/>
                  </a:cubicBezTo>
                  <a:cubicBezTo>
                    <a:pt x="62" y="395"/>
                    <a:pt x="62" y="395"/>
                    <a:pt x="62" y="395"/>
                  </a:cubicBezTo>
                  <a:cubicBezTo>
                    <a:pt x="63" y="395"/>
                    <a:pt x="63" y="395"/>
                    <a:pt x="63" y="395"/>
                  </a:cubicBezTo>
                  <a:cubicBezTo>
                    <a:pt x="64" y="397"/>
                    <a:pt x="64" y="397"/>
                    <a:pt x="64" y="397"/>
                  </a:cubicBezTo>
                  <a:cubicBezTo>
                    <a:pt x="65" y="397"/>
                    <a:pt x="65" y="397"/>
                    <a:pt x="65" y="397"/>
                  </a:cubicBezTo>
                  <a:cubicBezTo>
                    <a:pt x="64" y="398"/>
                    <a:pt x="64" y="398"/>
                    <a:pt x="64" y="398"/>
                  </a:cubicBezTo>
                  <a:cubicBezTo>
                    <a:pt x="63" y="398"/>
                    <a:pt x="63" y="398"/>
                    <a:pt x="63" y="398"/>
                  </a:cubicBezTo>
                  <a:cubicBezTo>
                    <a:pt x="62" y="397"/>
                    <a:pt x="62" y="397"/>
                    <a:pt x="62" y="397"/>
                  </a:cubicBezTo>
                  <a:cubicBezTo>
                    <a:pt x="62" y="396"/>
                    <a:pt x="62" y="396"/>
                    <a:pt x="62" y="396"/>
                  </a:cubicBezTo>
                  <a:cubicBezTo>
                    <a:pt x="60" y="396"/>
                    <a:pt x="60" y="396"/>
                    <a:pt x="60" y="396"/>
                  </a:cubicBezTo>
                  <a:cubicBezTo>
                    <a:pt x="59" y="398"/>
                    <a:pt x="59" y="398"/>
                    <a:pt x="59" y="398"/>
                  </a:cubicBezTo>
                  <a:cubicBezTo>
                    <a:pt x="57" y="399"/>
                    <a:pt x="57" y="399"/>
                    <a:pt x="57" y="399"/>
                  </a:cubicBezTo>
                  <a:cubicBezTo>
                    <a:pt x="55" y="399"/>
                    <a:pt x="55" y="399"/>
                    <a:pt x="55" y="399"/>
                  </a:cubicBezTo>
                  <a:cubicBezTo>
                    <a:pt x="54" y="399"/>
                    <a:pt x="54" y="399"/>
                    <a:pt x="54" y="399"/>
                  </a:cubicBezTo>
                  <a:cubicBezTo>
                    <a:pt x="55" y="400"/>
                    <a:pt x="55" y="400"/>
                    <a:pt x="55" y="400"/>
                  </a:cubicBezTo>
                  <a:cubicBezTo>
                    <a:pt x="57" y="400"/>
                    <a:pt x="57" y="400"/>
                    <a:pt x="57" y="400"/>
                  </a:cubicBezTo>
                  <a:cubicBezTo>
                    <a:pt x="58" y="400"/>
                    <a:pt x="58" y="400"/>
                    <a:pt x="58" y="400"/>
                  </a:cubicBezTo>
                  <a:cubicBezTo>
                    <a:pt x="60" y="399"/>
                    <a:pt x="60" y="399"/>
                    <a:pt x="60" y="399"/>
                  </a:cubicBezTo>
                  <a:cubicBezTo>
                    <a:pt x="62" y="398"/>
                    <a:pt x="62" y="398"/>
                    <a:pt x="62" y="398"/>
                  </a:cubicBezTo>
                  <a:cubicBezTo>
                    <a:pt x="63" y="399"/>
                    <a:pt x="63" y="399"/>
                    <a:pt x="63" y="399"/>
                  </a:cubicBezTo>
                  <a:cubicBezTo>
                    <a:pt x="64" y="399"/>
                    <a:pt x="64" y="399"/>
                    <a:pt x="64" y="399"/>
                  </a:cubicBezTo>
                  <a:cubicBezTo>
                    <a:pt x="64" y="399"/>
                    <a:pt x="64" y="399"/>
                    <a:pt x="64" y="399"/>
                  </a:cubicBezTo>
                  <a:cubicBezTo>
                    <a:pt x="63" y="400"/>
                    <a:pt x="63" y="400"/>
                    <a:pt x="63" y="400"/>
                  </a:cubicBezTo>
                  <a:cubicBezTo>
                    <a:pt x="61" y="400"/>
                    <a:pt x="61" y="400"/>
                    <a:pt x="61" y="400"/>
                  </a:cubicBezTo>
                  <a:cubicBezTo>
                    <a:pt x="59" y="401"/>
                    <a:pt x="59" y="401"/>
                    <a:pt x="59" y="401"/>
                  </a:cubicBezTo>
                  <a:cubicBezTo>
                    <a:pt x="56" y="400"/>
                    <a:pt x="56" y="400"/>
                    <a:pt x="56" y="400"/>
                  </a:cubicBezTo>
                  <a:cubicBezTo>
                    <a:pt x="54" y="401"/>
                    <a:pt x="54" y="401"/>
                    <a:pt x="54" y="401"/>
                  </a:cubicBezTo>
                  <a:cubicBezTo>
                    <a:pt x="54" y="402"/>
                    <a:pt x="54" y="402"/>
                    <a:pt x="54" y="402"/>
                  </a:cubicBezTo>
                  <a:cubicBezTo>
                    <a:pt x="54" y="403"/>
                    <a:pt x="54" y="403"/>
                    <a:pt x="54" y="403"/>
                  </a:cubicBezTo>
                  <a:cubicBezTo>
                    <a:pt x="56" y="403"/>
                    <a:pt x="56" y="403"/>
                    <a:pt x="56" y="403"/>
                  </a:cubicBezTo>
                  <a:cubicBezTo>
                    <a:pt x="57" y="403"/>
                    <a:pt x="57" y="403"/>
                    <a:pt x="57" y="403"/>
                  </a:cubicBezTo>
                  <a:cubicBezTo>
                    <a:pt x="58" y="403"/>
                    <a:pt x="58" y="403"/>
                    <a:pt x="58" y="403"/>
                  </a:cubicBezTo>
                  <a:cubicBezTo>
                    <a:pt x="56" y="404"/>
                    <a:pt x="56" y="404"/>
                    <a:pt x="56" y="404"/>
                  </a:cubicBezTo>
                  <a:cubicBezTo>
                    <a:pt x="55" y="404"/>
                    <a:pt x="55" y="404"/>
                    <a:pt x="55" y="404"/>
                  </a:cubicBezTo>
                  <a:cubicBezTo>
                    <a:pt x="54" y="406"/>
                    <a:pt x="54" y="406"/>
                    <a:pt x="54" y="406"/>
                  </a:cubicBezTo>
                  <a:cubicBezTo>
                    <a:pt x="54" y="407"/>
                    <a:pt x="54" y="407"/>
                    <a:pt x="54" y="407"/>
                  </a:cubicBezTo>
                  <a:cubicBezTo>
                    <a:pt x="55" y="408"/>
                    <a:pt x="55" y="408"/>
                    <a:pt x="55" y="408"/>
                  </a:cubicBezTo>
                  <a:cubicBezTo>
                    <a:pt x="56" y="407"/>
                    <a:pt x="56" y="407"/>
                    <a:pt x="56" y="407"/>
                  </a:cubicBezTo>
                  <a:cubicBezTo>
                    <a:pt x="57" y="406"/>
                    <a:pt x="57" y="406"/>
                    <a:pt x="57" y="406"/>
                  </a:cubicBezTo>
                  <a:cubicBezTo>
                    <a:pt x="58" y="406"/>
                    <a:pt x="58" y="406"/>
                    <a:pt x="58" y="406"/>
                  </a:cubicBezTo>
                  <a:cubicBezTo>
                    <a:pt x="59" y="406"/>
                    <a:pt x="59" y="406"/>
                    <a:pt x="59" y="406"/>
                  </a:cubicBezTo>
                  <a:cubicBezTo>
                    <a:pt x="60" y="406"/>
                    <a:pt x="60" y="406"/>
                    <a:pt x="60" y="406"/>
                  </a:cubicBezTo>
                  <a:cubicBezTo>
                    <a:pt x="61" y="406"/>
                    <a:pt x="61" y="406"/>
                    <a:pt x="61" y="406"/>
                  </a:cubicBezTo>
                  <a:cubicBezTo>
                    <a:pt x="61" y="406"/>
                    <a:pt x="61" y="406"/>
                    <a:pt x="61" y="406"/>
                  </a:cubicBezTo>
                  <a:cubicBezTo>
                    <a:pt x="62" y="406"/>
                    <a:pt x="62" y="406"/>
                    <a:pt x="62" y="406"/>
                  </a:cubicBezTo>
                  <a:cubicBezTo>
                    <a:pt x="61" y="407"/>
                    <a:pt x="61" y="407"/>
                    <a:pt x="61" y="407"/>
                  </a:cubicBezTo>
                  <a:cubicBezTo>
                    <a:pt x="59" y="408"/>
                    <a:pt x="59" y="408"/>
                    <a:pt x="59" y="408"/>
                  </a:cubicBezTo>
                  <a:cubicBezTo>
                    <a:pt x="58" y="407"/>
                    <a:pt x="58" y="407"/>
                    <a:pt x="58" y="407"/>
                  </a:cubicBezTo>
                  <a:cubicBezTo>
                    <a:pt x="57" y="407"/>
                    <a:pt x="57" y="407"/>
                    <a:pt x="57" y="407"/>
                  </a:cubicBezTo>
                  <a:cubicBezTo>
                    <a:pt x="57" y="407"/>
                    <a:pt x="57" y="407"/>
                    <a:pt x="57" y="407"/>
                  </a:cubicBezTo>
                  <a:cubicBezTo>
                    <a:pt x="58" y="408"/>
                    <a:pt x="58" y="408"/>
                    <a:pt x="58" y="408"/>
                  </a:cubicBezTo>
                  <a:cubicBezTo>
                    <a:pt x="59" y="408"/>
                    <a:pt x="59" y="408"/>
                    <a:pt x="59" y="408"/>
                  </a:cubicBezTo>
                  <a:cubicBezTo>
                    <a:pt x="59" y="408"/>
                    <a:pt x="59" y="408"/>
                    <a:pt x="59" y="408"/>
                  </a:cubicBezTo>
                  <a:cubicBezTo>
                    <a:pt x="59" y="409"/>
                    <a:pt x="59" y="409"/>
                    <a:pt x="59" y="409"/>
                  </a:cubicBezTo>
                  <a:cubicBezTo>
                    <a:pt x="57" y="409"/>
                    <a:pt x="57" y="409"/>
                    <a:pt x="57" y="409"/>
                  </a:cubicBezTo>
                  <a:cubicBezTo>
                    <a:pt x="55" y="410"/>
                    <a:pt x="55" y="410"/>
                    <a:pt x="55" y="410"/>
                  </a:cubicBezTo>
                  <a:cubicBezTo>
                    <a:pt x="56" y="411"/>
                    <a:pt x="56" y="411"/>
                    <a:pt x="56" y="411"/>
                  </a:cubicBezTo>
                  <a:cubicBezTo>
                    <a:pt x="57" y="411"/>
                    <a:pt x="57" y="411"/>
                    <a:pt x="57" y="411"/>
                  </a:cubicBezTo>
                  <a:cubicBezTo>
                    <a:pt x="57" y="410"/>
                    <a:pt x="57" y="410"/>
                    <a:pt x="57" y="410"/>
                  </a:cubicBezTo>
                  <a:cubicBezTo>
                    <a:pt x="59" y="410"/>
                    <a:pt x="59" y="410"/>
                    <a:pt x="59" y="410"/>
                  </a:cubicBezTo>
                  <a:cubicBezTo>
                    <a:pt x="60" y="411"/>
                    <a:pt x="60" y="411"/>
                    <a:pt x="60" y="411"/>
                  </a:cubicBezTo>
                  <a:cubicBezTo>
                    <a:pt x="61" y="411"/>
                    <a:pt x="61" y="411"/>
                    <a:pt x="61" y="411"/>
                  </a:cubicBezTo>
                  <a:cubicBezTo>
                    <a:pt x="60" y="411"/>
                    <a:pt x="60" y="411"/>
                    <a:pt x="60" y="411"/>
                  </a:cubicBezTo>
                  <a:cubicBezTo>
                    <a:pt x="58" y="412"/>
                    <a:pt x="58" y="412"/>
                    <a:pt x="58" y="412"/>
                  </a:cubicBezTo>
                  <a:cubicBezTo>
                    <a:pt x="57" y="411"/>
                    <a:pt x="57" y="411"/>
                    <a:pt x="57" y="411"/>
                  </a:cubicBezTo>
                  <a:cubicBezTo>
                    <a:pt x="56" y="412"/>
                    <a:pt x="56" y="412"/>
                    <a:pt x="56" y="412"/>
                  </a:cubicBezTo>
                  <a:cubicBezTo>
                    <a:pt x="55" y="413"/>
                    <a:pt x="55" y="413"/>
                    <a:pt x="55" y="413"/>
                  </a:cubicBezTo>
                  <a:cubicBezTo>
                    <a:pt x="56" y="414"/>
                    <a:pt x="56" y="414"/>
                    <a:pt x="56" y="414"/>
                  </a:cubicBezTo>
                  <a:cubicBezTo>
                    <a:pt x="57" y="414"/>
                    <a:pt x="57" y="414"/>
                    <a:pt x="57" y="414"/>
                  </a:cubicBezTo>
                  <a:cubicBezTo>
                    <a:pt x="58" y="413"/>
                    <a:pt x="58" y="413"/>
                    <a:pt x="58" y="413"/>
                  </a:cubicBezTo>
                  <a:cubicBezTo>
                    <a:pt x="59" y="413"/>
                    <a:pt x="59" y="413"/>
                    <a:pt x="59" y="413"/>
                  </a:cubicBezTo>
                  <a:cubicBezTo>
                    <a:pt x="60" y="414"/>
                    <a:pt x="60" y="414"/>
                    <a:pt x="60" y="414"/>
                  </a:cubicBezTo>
                  <a:cubicBezTo>
                    <a:pt x="60" y="414"/>
                    <a:pt x="60" y="414"/>
                    <a:pt x="60" y="414"/>
                  </a:cubicBezTo>
                  <a:cubicBezTo>
                    <a:pt x="58" y="415"/>
                    <a:pt x="58" y="415"/>
                    <a:pt x="58" y="415"/>
                  </a:cubicBezTo>
                  <a:cubicBezTo>
                    <a:pt x="58" y="416"/>
                    <a:pt x="58" y="416"/>
                    <a:pt x="58" y="416"/>
                  </a:cubicBezTo>
                  <a:cubicBezTo>
                    <a:pt x="58" y="418"/>
                    <a:pt x="58" y="418"/>
                    <a:pt x="58" y="418"/>
                  </a:cubicBezTo>
                  <a:cubicBezTo>
                    <a:pt x="59" y="418"/>
                    <a:pt x="59" y="418"/>
                    <a:pt x="59" y="418"/>
                  </a:cubicBezTo>
                  <a:cubicBezTo>
                    <a:pt x="59" y="417"/>
                    <a:pt x="59" y="417"/>
                    <a:pt x="59" y="417"/>
                  </a:cubicBezTo>
                  <a:cubicBezTo>
                    <a:pt x="61" y="417"/>
                    <a:pt x="61" y="417"/>
                    <a:pt x="61" y="417"/>
                  </a:cubicBezTo>
                  <a:cubicBezTo>
                    <a:pt x="61" y="418"/>
                    <a:pt x="61" y="418"/>
                    <a:pt x="61" y="418"/>
                  </a:cubicBezTo>
                  <a:cubicBezTo>
                    <a:pt x="62" y="417"/>
                    <a:pt x="62" y="417"/>
                    <a:pt x="62" y="417"/>
                  </a:cubicBezTo>
                  <a:cubicBezTo>
                    <a:pt x="62" y="417"/>
                    <a:pt x="62" y="417"/>
                    <a:pt x="62" y="417"/>
                  </a:cubicBezTo>
                  <a:cubicBezTo>
                    <a:pt x="63" y="418"/>
                    <a:pt x="63" y="418"/>
                    <a:pt x="63" y="418"/>
                  </a:cubicBezTo>
                  <a:cubicBezTo>
                    <a:pt x="62" y="418"/>
                    <a:pt x="62" y="418"/>
                    <a:pt x="62" y="418"/>
                  </a:cubicBezTo>
                  <a:cubicBezTo>
                    <a:pt x="62" y="419"/>
                    <a:pt x="62" y="419"/>
                    <a:pt x="62" y="419"/>
                  </a:cubicBezTo>
                  <a:cubicBezTo>
                    <a:pt x="63" y="420"/>
                    <a:pt x="63" y="420"/>
                    <a:pt x="63" y="420"/>
                  </a:cubicBezTo>
                  <a:cubicBezTo>
                    <a:pt x="61" y="422"/>
                    <a:pt x="61" y="422"/>
                    <a:pt x="61" y="422"/>
                  </a:cubicBezTo>
                  <a:cubicBezTo>
                    <a:pt x="61" y="422"/>
                    <a:pt x="61" y="422"/>
                    <a:pt x="61" y="422"/>
                  </a:cubicBezTo>
                  <a:cubicBezTo>
                    <a:pt x="60" y="423"/>
                    <a:pt x="60" y="423"/>
                    <a:pt x="60" y="423"/>
                  </a:cubicBezTo>
                  <a:cubicBezTo>
                    <a:pt x="59" y="424"/>
                    <a:pt x="59" y="424"/>
                    <a:pt x="59" y="424"/>
                  </a:cubicBezTo>
                  <a:cubicBezTo>
                    <a:pt x="59" y="425"/>
                    <a:pt x="59" y="425"/>
                    <a:pt x="59" y="425"/>
                  </a:cubicBezTo>
                  <a:cubicBezTo>
                    <a:pt x="60" y="425"/>
                    <a:pt x="60" y="425"/>
                    <a:pt x="60" y="425"/>
                  </a:cubicBezTo>
                  <a:cubicBezTo>
                    <a:pt x="61" y="424"/>
                    <a:pt x="61" y="424"/>
                    <a:pt x="61" y="424"/>
                  </a:cubicBezTo>
                  <a:cubicBezTo>
                    <a:pt x="62" y="424"/>
                    <a:pt x="62" y="424"/>
                    <a:pt x="62" y="424"/>
                  </a:cubicBezTo>
                  <a:cubicBezTo>
                    <a:pt x="62" y="426"/>
                    <a:pt x="62" y="426"/>
                    <a:pt x="62" y="426"/>
                  </a:cubicBezTo>
                  <a:cubicBezTo>
                    <a:pt x="62" y="426"/>
                    <a:pt x="62" y="426"/>
                    <a:pt x="62" y="426"/>
                  </a:cubicBezTo>
                  <a:cubicBezTo>
                    <a:pt x="62" y="427"/>
                    <a:pt x="62" y="427"/>
                    <a:pt x="62" y="427"/>
                  </a:cubicBezTo>
                  <a:cubicBezTo>
                    <a:pt x="63" y="427"/>
                    <a:pt x="63" y="427"/>
                    <a:pt x="63" y="427"/>
                  </a:cubicBezTo>
                  <a:cubicBezTo>
                    <a:pt x="64" y="427"/>
                    <a:pt x="64" y="427"/>
                    <a:pt x="64" y="427"/>
                  </a:cubicBezTo>
                  <a:cubicBezTo>
                    <a:pt x="64" y="428"/>
                    <a:pt x="64" y="428"/>
                    <a:pt x="64" y="428"/>
                  </a:cubicBezTo>
                  <a:cubicBezTo>
                    <a:pt x="63" y="428"/>
                    <a:pt x="63" y="428"/>
                    <a:pt x="63" y="428"/>
                  </a:cubicBezTo>
                  <a:cubicBezTo>
                    <a:pt x="63" y="429"/>
                    <a:pt x="63" y="429"/>
                    <a:pt x="63" y="429"/>
                  </a:cubicBezTo>
                  <a:cubicBezTo>
                    <a:pt x="63" y="430"/>
                    <a:pt x="63" y="430"/>
                    <a:pt x="63" y="430"/>
                  </a:cubicBezTo>
                  <a:cubicBezTo>
                    <a:pt x="62" y="431"/>
                    <a:pt x="62" y="431"/>
                    <a:pt x="62" y="431"/>
                  </a:cubicBezTo>
                  <a:cubicBezTo>
                    <a:pt x="62" y="432"/>
                    <a:pt x="62" y="432"/>
                    <a:pt x="62" y="432"/>
                  </a:cubicBezTo>
                  <a:cubicBezTo>
                    <a:pt x="63" y="431"/>
                    <a:pt x="63" y="431"/>
                    <a:pt x="63" y="431"/>
                  </a:cubicBezTo>
                  <a:cubicBezTo>
                    <a:pt x="64" y="431"/>
                    <a:pt x="64" y="431"/>
                    <a:pt x="64" y="431"/>
                  </a:cubicBezTo>
                  <a:cubicBezTo>
                    <a:pt x="64" y="430"/>
                    <a:pt x="64" y="430"/>
                    <a:pt x="64" y="430"/>
                  </a:cubicBezTo>
                  <a:cubicBezTo>
                    <a:pt x="66" y="429"/>
                    <a:pt x="66" y="429"/>
                    <a:pt x="66" y="429"/>
                  </a:cubicBezTo>
                  <a:cubicBezTo>
                    <a:pt x="67" y="430"/>
                    <a:pt x="67" y="430"/>
                    <a:pt x="67" y="430"/>
                  </a:cubicBezTo>
                  <a:cubicBezTo>
                    <a:pt x="66" y="430"/>
                    <a:pt x="66" y="430"/>
                    <a:pt x="66" y="430"/>
                  </a:cubicBezTo>
                  <a:cubicBezTo>
                    <a:pt x="66" y="431"/>
                    <a:pt x="66" y="431"/>
                    <a:pt x="66" y="431"/>
                  </a:cubicBezTo>
                  <a:cubicBezTo>
                    <a:pt x="65" y="432"/>
                    <a:pt x="65" y="432"/>
                    <a:pt x="65" y="432"/>
                  </a:cubicBezTo>
                  <a:cubicBezTo>
                    <a:pt x="65" y="433"/>
                    <a:pt x="65" y="433"/>
                    <a:pt x="65" y="433"/>
                  </a:cubicBezTo>
                  <a:cubicBezTo>
                    <a:pt x="64" y="433"/>
                    <a:pt x="64" y="433"/>
                    <a:pt x="64" y="433"/>
                  </a:cubicBezTo>
                  <a:cubicBezTo>
                    <a:pt x="63" y="433"/>
                    <a:pt x="63" y="433"/>
                    <a:pt x="63" y="433"/>
                  </a:cubicBezTo>
                  <a:cubicBezTo>
                    <a:pt x="62" y="434"/>
                    <a:pt x="62" y="434"/>
                    <a:pt x="62" y="434"/>
                  </a:cubicBezTo>
                  <a:cubicBezTo>
                    <a:pt x="63" y="435"/>
                    <a:pt x="63" y="435"/>
                    <a:pt x="63" y="435"/>
                  </a:cubicBezTo>
                  <a:cubicBezTo>
                    <a:pt x="64" y="434"/>
                    <a:pt x="64" y="434"/>
                    <a:pt x="64" y="434"/>
                  </a:cubicBezTo>
                  <a:cubicBezTo>
                    <a:pt x="65" y="433"/>
                    <a:pt x="65" y="433"/>
                    <a:pt x="65" y="433"/>
                  </a:cubicBezTo>
                  <a:cubicBezTo>
                    <a:pt x="66" y="434"/>
                    <a:pt x="66" y="434"/>
                    <a:pt x="66" y="434"/>
                  </a:cubicBezTo>
                  <a:cubicBezTo>
                    <a:pt x="67" y="434"/>
                    <a:pt x="67" y="434"/>
                    <a:pt x="67" y="434"/>
                  </a:cubicBezTo>
                  <a:cubicBezTo>
                    <a:pt x="66" y="435"/>
                    <a:pt x="66" y="435"/>
                    <a:pt x="66" y="435"/>
                  </a:cubicBezTo>
                  <a:cubicBezTo>
                    <a:pt x="64" y="436"/>
                    <a:pt x="64" y="436"/>
                    <a:pt x="64" y="436"/>
                  </a:cubicBezTo>
                  <a:cubicBezTo>
                    <a:pt x="64" y="437"/>
                    <a:pt x="64" y="437"/>
                    <a:pt x="64" y="437"/>
                  </a:cubicBezTo>
                  <a:cubicBezTo>
                    <a:pt x="64" y="438"/>
                    <a:pt x="64" y="438"/>
                    <a:pt x="64" y="438"/>
                  </a:cubicBezTo>
                  <a:cubicBezTo>
                    <a:pt x="62" y="438"/>
                    <a:pt x="62" y="438"/>
                    <a:pt x="62" y="438"/>
                  </a:cubicBezTo>
                  <a:cubicBezTo>
                    <a:pt x="62" y="439"/>
                    <a:pt x="62" y="439"/>
                    <a:pt x="62" y="439"/>
                  </a:cubicBezTo>
                  <a:cubicBezTo>
                    <a:pt x="63" y="440"/>
                    <a:pt x="63" y="440"/>
                    <a:pt x="63" y="440"/>
                  </a:cubicBezTo>
                  <a:cubicBezTo>
                    <a:pt x="65" y="439"/>
                    <a:pt x="65" y="439"/>
                    <a:pt x="65" y="439"/>
                  </a:cubicBezTo>
                  <a:cubicBezTo>
                    <a:pt x="66" y="438"/>
                    <a:pt x="66" y="438"/>
                    <a:pt x="66" y="438"/>
                  </a:cubicBezTo>
                  <a:cubicBezTo>
                    <a:pt x="68" y="438"/>
                    <a:pt x="68" y="438"/>
                    <a:pt x="68" y="438"/>
                  </a:cubicBezTo>
                  <a:cubicBezTo>
                    <a:pt x="69" y="438"/>
                    <a:pt x="69" y="438"/>
                    <a:pt x="69" y="438"/>
                  </a:cubicBezTo>
                  <a:cubicBezTo>
                    <a:pt x="69" y="439"/>
                    <a:pt x="69" y="439"/>
                    <a:pt x="69" y="439"/>
                  </a:cubicBezTo>
                  <a:cubicBezTo>
                    <a:pt x="69" y="439"/>
                    <a:pt x="69" y="439"/>
                    <a:pt x="69" y="439"/>
                  </a:cubicBezTo>
                  <a:cubicBezTo>
                    <a:pt x="68" y="439"/>
                    <a:pt x="68" y="439"/>
                    <a:pt x="68" y="439"/>
                  </a:cubicBezTo>
                  <a:cubicBezTo>
                    <a:pt x="66" y="440"/>
                    <a:pt x="66" y="440"/>
                    <a:pt x="66" y="440"/>
                  </a:cubicBezTo>
                  <a:cubicBezTo>
                    <a:pt x="66" y="441"/>
                    <a:pt x="66" y="441"/>
                    <a:pt x="66" y="441"/>
                  </a:cubicBezTo>
                  <a:cubicBezTo>
                    <a:pt x="67" y="441"/>
                    <a:pt x="67" y="441"/>
                    <a:pt x="67" y="441"/>
                  </a:cubicBezTo>
                  <a:cubicBezTo>
                    <a:pt x="67" y="442"/>
                    <a:pt x="67" y="442"/>
                    <a:pt x="67" y="442"/>
                  </a:cubicBezTo>
                  <a:cubicBezTo>
                    <a:pt x="66" y="443"/>
                    <a:pt x="66" y="443"/>
                    <a:pt x="66" y="443"/>
                  </a:cubicBezTo>
                  <a:cubicBezTo>
                    <a:pt x="66" y="444"/>
                    <a:pt x="66" y="444"/>
                    <a:pt x="66" y="444"/>
                  </a:cubicBezTo>
                  <a:cubicBezTo>
                    <a:pt x="68" y="444"/>
                    <a:pt x="68" y="444"/>
                    <a:pt x="68" y="444"/>
                  </a:cubicBezTo>
                  <a:cubicBezTo>
                    <a:pt x="70" y="443"/>
                    <a:pt x="70" y="443"/>
                    <a:pt x="70" y="443"/>
                  </a:cubicBezTo>
                  <a:cubicBezTo>
                    <a:pt x="71" y="443"/>
                    <a:pt x="71" y="443"/>
                    <a:pt x="71" y="443"/>
                  </a:cubicBezTo>
                  <a:cubicBezTo>
                    <a:pt x="71" y="443"/>
                    <a:pt x="71" y="443"/>
                    <a:pt x="71" y="443"/>
                  </a:cubicBezTo>
                  <a:cubicBezTo>
                    <a:pt x="72" y="444"/>
                    <a:pt x="72" y="444"/>
                    <a:pt x="72" y="444"/>
                  </a:cubicBezTo>
                  <a:cubicBezTo>
                    <a:pt x="72" y="446"/>
                    <a:pt x="72" y="446"/>
                    <a:pt x="72" y="446"/>
                  </a:cubicBezTo>
                  <a:cubicBezTo>
                    <a:pt x="74" y="446"/>
                    <a:pt x="74" y="446"/>
                    <a:pt x="74" y="446"/>
                  </a:cubicBezTo>
                  <a:cubicBezTo>
                    <a:pt x="74" y="447"/>
                    <a:pt x="74" y="447"/>
                    <a:pt x="74" y="447"/>
                  </a:cubicBezTo>
                  <a:cubicBezTo>
                    <a:pt x="73" y="448"/>
                    <a:pt x="73" y="448"/>
                    <a:pt x="73" y="448"/>
                  </a:cubicBezTo>
                  <a:cubicBezTo>
                    <a:pt x="72" y="448"/>
                    <a:pt x="72" y="448"/>
                    <a:pt x="72" y="448"/>
                  </a:cubicBezTo>
                  <a:cubicBezTo>
                    <a:pt x="71" y="449"/>
                    <a:pt x="71" y="449"/>
                    <a:pt x="71" y="449"/>
                  </a:cubicBezTo>
                  <a:cubicBezTo>
                    <a:pt x="71" y="450"/>
                    <a:pt x="71" y="450"/>
                    <a:pt x="71" y="450"/>
                  </a:cubicBezTo>
                  <a:cubicBezTo>
                    <a:pt x="74" y="450"/>
                    <a:pt x="74" y="450"/>
                    <a:pt x="74" y="450"/>
                  </a:cubicBezTo>
                  <a:cubicBezTo>
                    <a:pt x="74" y="450"/>
                    <a:pt x="74" y="450"/>
                    <a:pt x="74" y="450"/>
                  </a:cubicBezTo>
                  <a:cubicBezTo>
                    <a:pt x="74" y="449"/>
                    <a:pt x="74" y="449"/>
                    <a:pt x="74" y="449"/>
                  </a:cubicBezTo>
                  <a:cubicBezTo>
                    <a:pt x="74" y="449"/>
                    <a:pt x="74" y="449"/>
                    <a:pt x="74" y="449"/>
                  </a:cubicBezTo>
                  <a:cubicBezTo>
                    <a:pt x="75" y="448"/>
                    <a:pt x="75" y="448"/>
                    <a:pt x="75" y="448"/>
                  </a:cubicBezTo>
                  <a:cubicBezTo>
                    <a:pt x="76" y="449"/>
                    <a:pt x="76" y="449"/>
                    <a:pt x="76" y="449"/>
                  </a:cubicBezTo>
                  <a:cubicBezTo>
                    <a:pt x="77" y="448"/>
                    <a:pt x="77" y="448"/>
                    <a:pt x="77" y="448"/>
                  </a:cubicBezTo>
                  <a:cubicBezTo>
                    <a:pt x="78" y="448"/>
                    <a:pt x="78" y="448"/>
                    <a:pt x="78" y="448"/>
                  </a:cubicBezTo>
                  <a:cubicBezTo>
                    <a:pt x="79" y="448"/>
                    <a:pt x="79" y="448"/>
                    <a:pt x="79" y="448"/>
                  </a:cubicBezTo>
                  <a:cubicBezTo>
                    <a:pt x="80" y="449"/>
                    <a:pt x="80" y="449"/>
                    <a:pt x="80" y="449"/>
                  </a:cubicBezTo>
                  <a:cubicBezTo>
                    <a:pt x="80" y="448"/>
                    <a:pt x="80" y="448"/>
                    <a:pt x="80" y="448"/>
                  </a:cubicBezTo>
                  <a:cubicBezTo>
                    <a:pt x="81" y="447"/>
                    <a:pt x="81" y="447"/>
                    <a:pt x="81" y="447"/>
                  </a:cubicBezTo>
                  <a:cubicBezTo>
                    <a:pt x="82" y="446"/>
                    <a:pt x="82" y="446"/>
                    <a:pt x="82" y="446"/>
                  </a:cubicBezTo>
                  <a:cubicBezTo>
                    <a:pt x="83" y="446"/>
                    <a:pt x="83" y="446"/>
                    <a:pt x="83" y="446"/>
                  </a:cubicBezTo>
                  <a:cubicBezTo>
                    <a:pt x="84" y="446"/>
                    <a:pt x="84" y="446"/>
                    <a:pt x="84" y="446"/>
                  </a:cubicBezTo>
                  <a:cubicBezTo>
                    <a:pt x="85" y="447"/>
                    <a:pt x="85" y="447"/>
                    <a:pt x="85" y="447"/>
                  </a:cubicBezTo>
                  <a:cubicBezTo>
                    <a:pt x="86" y="446"/>
                    <a:pt x="86" y="446"/>
                    <a:pt x="86" y="446"/>
                  </a:cubicBezTo>
                  <a:cubicBezTo>
                    <a:pt x="86" y="445"/>
                    <a:pt x="86" y="445"/>
                    <a:pt x="86" y="445"/>
                  </a:cubicBezTo>
                  <a:cubicBezTo>
                    <a:pt x="86" y="444"/>
                    <a:pt x="86" y="444"/>
                    <a:pt x="86" y="444"/>
                  </a:cubicBezTo>
                  <a:cubicBezTo>
                    <a:pt x="86" y="443"/>
                    <a:pt x="86" y="443"/>
                    <a:pt x="86" y="443"/>
                  </a:cubicBezTo>
                  <a:cubicBezTo>
                    <a:pt x="87" y="443"/>
                    <a:pt x="87" y="443"/>
                    <a:pt x="87" y="443"/>
                  </a:cubicBezTo>
                  <a:cubicBezTo>
                    <a:pt x="87" y="443"/>
                    <a:pt x="87" y="443"/>
                    <a:pt x="87" y="443"/>
                  </a:cubicBezTo>
                  <a:cubicBezTo>
                    <a:pt x="88" y="445"/>
                    <a:pt x="88" y="445"/>
                    <a:pt x="88" y="445"/>
                  </a:cubicBezTo>
                  <a:cubicBezTo>
                    <a:pt x="88" y="446"/>
                    <a:pt x="88" y="446"/>
                    <a:pt x="88" y="446"/>
                  </a:cubicBezTo>
                  <a:cubicBezTo>
                    <a:pt x="87" y="448"/>
                    <a:pt x="87" y="448"/>
                    <a:pt x="87" y="448"/>
                  </a:cubicBezTo>
                  <a:cubicBezTo>
                    <a:pt x="86" y="448"/>
                    <a:pt x="86" y="448"/>
                    <a:pt x="86" y="448"/>
                  </a:cubicBezTo>
                  <a:cubicBezTo>
                    <a:pt x="85" y="449"/>
                    <a:pt x="85" y="449"/>
                    <a:pt x="85" y="449"/>
                  </a:cubicBezTo>
                  <a:cubicBezTo>
                    <a:pt x="85" y="449"/>
                    <a:pt x="85" y="449"/>
                    <a:pt x="85" y="449"/>
                  </a:cubicBezTo>
                  <a:cubicBezTo>
                    <a:pt x="87" y="449"/>
                    <a:pt x="87" y="449"/>
                    <a:pt x="87" y="449"/>
                  </a:cubicBezTo>
                  <a:cubicBezTo>
                    <a:pt x="89" y="447"/>
                    <a:pt x="89" y="447"/>
                    <a:pt x="89" y="447"/>
                  </a:cubicBezTo>
                  <a:cubicBezTo>
                    <a:pt x="91" y="445"/>
                    <a:pt x="91" y="445"/>
                    <a:pt x="91" y="445"/>
                  </a:cubicBezTo>
                  <a:cubicBezTo>
                    <a:pt x="92" y="445"/>
                    <a:pt x="92" y="445"/>
                    <a:pt x="92" y="445"/>
                  </a:cubicBezTo>
                  <a:cubicBezTo>
                    <a:pt x="92" y="446"/>
                    <a:pt x="92" y="446"/>
                    <a:pt x="92" y="446"/>
                  </a:cubicBezTo>
                  <a:cubicBezTo>
                    <a:pt x="92" y="447"/>
                    <a:pt x="92" y="447"/>
                    <a:pt x="92" y="447"/>
                  </a:cubicBezTo>
                  <a:cubicBezTo>
                    <a:pt x="91" y="448"/>
                    <a:pt x="91" y="448"/>
                    <a:pt x="91" y="448"/>
                  </a:cubicBezTo>
                  <a:cubicBezTo>
                    <a:pt x="90" y="448"/>
                    <a:pt x="90" y="448"/>
                    <a:pt x="90" y="448"/>
                  </a:cubicBezTo>
                  <a:cubicBezTo>
                    <a:pt x="88" y="449"/>
                    <a:pt x="88" y="449"/>
                    <a:pt x="88" y="449"/>
                  </a:cubicBezTo>
                  <a:cubicBezTo>
                    <a:pt x="87" y="450"/>
                    <a:pt x="87" y="450"/>
                    <a:pt x="87" y="450"/>
                  </a:cubicBezTo>
                  <a:cubicBezTo>
                    <a:pt x="87" y="450"/>
                    <a:pt x="87" y="450"/>
                    <a:pt x="87" y="450"/>
                  </a:cubicBezTo>
                  <a:cubicBezTo>
                    <a:pt x="87" y="451"/>
                    <a:pt x="87" y="451"/>
                    <a:pt x="87" y="451"/>
                  </a:cubicBezTo>
                  <a:cubicBezTo>
                    <a:pt x="88" y="450"/>
                    <a:pt x="88" y="450"/>
                    <a:pt x="88" y="450"/>
                  </a:cubicBezTo>
                  <a:cubicBezTo>
                    <a:pt x="90" y="449"/>
                    <a:pt x="90" y="449"/>
                    <a:pt x="90" y="449"/>
                  </a:cubicBezTo>
                  <a:cubicBezTo>
                    <a:pt x="90" y="449"/>
                    <a:pt x="90" y="449"/>
                    <a:pt x="90" y="449"/>
                  </a:cubicBezTo>
                  <a:cubicBezTo>
                    <a:pt x="89" y="451"/>
                    <a:pt x="89" y="451"/>
                    <a:pt x="89" y="451"/>
                  </a:cubicBezTo>
                  <a:cubicBezTo>
                    <a:pt x="88" y="451"/>
                    <a:pt x="88" y="451"/>
                    <a:pt x="88" y="451"/>
                  </a:cubicBezTo>
                  <a:cubicBezTo>
                    <a:pt x="88" y="452"/>
                    <a:pt x="88" y="452"/>
                    <a:pt x="88" y="452"/>
                  </a:cubicBezTo>
                  <a:cubicBezTo>
                    <a:pt x="85" y="454"/>
                    <a:pt x="85" y="454"/>
                    <a:pt x="85" y="454"/>
                  </a:cubicBezTo>
                  <a:cubicBezTo>
                    <a:pt x="85" y="455"/>
                    <a:pt x="85" y="455"/>
                    <a:pt x="85" y="455"/>
                  </a:cubicBezTo>
                  <a:cubicBezTo>
                    <a:pt x="86" y="455"/>
                    <a:pt x="86" y="455"/>
                    <a:pt x="86" y="455"/>
                  </a:cubicBezTo>
                  <a:cubicBezTo>
                    <a:pt x="87" y="454"/>
                    <a:pt x="87" y="454"/>
                    <a:pt x="87" y="454"/>
                  </a:cubicBezTo>
                  <a:cubicBezTo>
                    <a:pt x="87" y="454"/>
                    <a:pt x="87" y="454"/>
                    <a:pt x="87" y="454"/>
                  </a:cubicBezTo>
                  <a:cubicBezTo>
                    <a:pt x="87" y="455"/>
                    <a:pt x="87" y="455"/>
                    <a:pt x="87" y="455"/>
                  </a:cubicBezTo>
                  <a:cubicBezTo>
                    <a:pt x="88" y="456"/>
                    <a:pt x="88" y="456"/>
                    <a:pt x="88" y="456"/>
                  </a:cubicBezTo>
                  <a:cubicBezTo>
                    <a:pt x="88" y="455"/>
                    <a:pt x="88" y="455"/>
                    <a:pt x="88" y="455"/>
                  </a:cubicBezTo>
                  <a:cubicBezTo>
                    <a:pt x="89" y="454"/>
                    <a:pt x="89" y="454"/>
                    <a:pt x="89" y="454"/>
                  </a:cubicBezTo>
                  <a:cubicBezTo>
                    <a:pt x="90" y="453"/>
                    <a:pt x="90" y="453"/>
                    <a:pt x="90" y="453"/>
                  </a:cubicBezTo>
                  <a:cubicBezTo>
                    <a:pt x="90" y="453"/>
                    <a:pt x="90" y="453"/>
                    <a:pt x="90" y="453"/>
                  </a:cubicBezTo>
                  <a:cubicBezTo>
                    <a:pt x="91" y="454"/>
                    <a:pt x="91" y="454"/>
                    <a:pt x="91" y="454"/>
                  </a:cubicBezTo>
                  <a:cubicBezTo>
                    <a:pt x="90" y="455"/>
                    <a:pt x="90" y="455"/>
                    <a:pt x="90" y="455"/>
                  </a:cubicBezTo>
                  <a:cubicBezTo>
                    <a:pt x="89" y="456"/>
                    <a:pt x="89" y="456"/>
                    <a:pt x="89" y="456"/>
                  </a:cubicBezTo>
                  <a:cubicBezTo>
                    <a:pt x="90" y="456"/>
                    <a:pt x="90" y="456"/>
                    <a:pt x="90" y="456"/>
                  </a:cubicBezTo>
                  <a:cubicBezTo>
                    <a:pt x="91" y="456"/>
                    <a:pt x="91" y="456"/>
                    <a:pt x="91" y="456"/>
                  </a:cubicBezTo>
                  <a:cubicBezTo>
                    <a:pt x="91" y="455"/>
                    <a:pt x="91" y="455"/>
                    <a:pt x="91" y="455"/>
                  </a:cubicBezTo>
                  <a:cubicBezTo>
                    <a:pt x="92" y="455"/>
                    <a:pt x="92" y="455"/>
                    <a:pt x="92" y="455"/>
                  </a:cubicBezTo>
                  <a:cubicBezTo>
                    <a:pt x="93" y="454"/>
                    <a:pt x="93" y="454"/>
                    <a:pt x="93" y="454"/>
                  </a:cubicBezTo>
                  <a:cubicBezTo>
                    <a:pt x="92" y="456"/>
                    <a:pt x="92" y="456"/>
                    <a:pt x="92" y="456"/>
                  </a:cubicBezTo>
                  <a:cubicBezTo>
                    <a:pt x="92" y="458"/>
                    <a:pt x="92" y="458"/>
                    <a:pt x="92" y="458"/>
                  </a:cubicBezTo>
                  <a:cubicBezTo>
                    <a:pt x="90" y="459"/>
                    <a:pt x="90" y="459"/>
                    <a:pt x="90" y="459"/>
                  </a:cubicBezTo>
                  <a:cubicBezTo>
                    <a:pt x="90" y="460"/>
                    <a:pt x="90" y="460"/>
                    <a:pt x="90" y="460"/>
                  </a:cubicBezTo>
                  <a:cubicBezTo>
                    <a:pt x="91" y="461"/>
                    <a:pt x="91" y="461"/>
                    <a:pt x="91" y="461"/>
                  </a:cubicBezTo>
                  <a:cubicBezTo>
                    <a:pt x="92" y="459"/>
                    <a:pt x="92" y="459"/>
                    <a:pt x="92" y="459"/>
                  </a:cubicBezTo>
                  <a:cubicBezTo>
                    <a:pt x="93" y="456"/>
                    <a:pt x="93" y="456"/>
                    <a:pt x="93" y="456"/>
                  </a:cubicBezTo>
                  <a:cubicBezTo>
                    <a:pt x="94" y="456"/>
                    <a:pt x="94" y="456"/>
                    <a:pt x="94" y="456"/>
                  </a:cubicBezTo>
                  <a:cubicBezTo>
                    <a:pt x="95" y="456"/>
                    <a:pt x="95" y="456"/>
                    <a:pt x="95" y="456"/>
                  </a:cubicBezTo>
                  <a:cubicBezTo>
                    <a:pt x="93" y="458"/>
                    <a:pt x="93" y="458"/>
                    <a:pt x="93" y="458"/>
                  </a:cubicBezTo>
                  <a:cubicBezTo>
                    <a:pt x="93" y="459"/>
                    <a:pt x="93" y="459"/>
                    <a:pt x="93" y="459"/>
                  </a:cubicBezTo>
                  <a:cubicBezTo>
                    <a:pt x="93" y="461"/>
                    <a:pt x="93" y="461"/>
                    <a:pt x="93" y="461"/>
                  </a:cubicBezTo>
                  <a:cubicBezTo>
                    <a:pt x="92" y="462"/>
                    <a:pt x="92" y="462"/>
                    <a:pt x="92" y="462"/>
                  </a:cubicBezTo>
                  <a:cubicBezTo>
                    <a:pt x="93" y="462"/>
                    <a:pt x="93" y="462"/>
                    <a:pt x="93" y="462"/>
                  </a:cubicBezTo>
                  <a:cubicBezTo>
                    <a:pt x="94" y="462"/>
                    <a:pt x="94" y="462"/>
                    <a:pt x="94" y="462"/>
                  </a:cubicBezTo>
                  <a:cubicBezTo>
                    <a:pt x="94" y="461"/>
                    <a:pt x="94" y="461"/>
                    <a:pt x="94" y="461"/>
                  </a:cubicBezTo>
                  <a:cubicBezTo>
                    <a:pt x="94" y="460"/>
                    <a:pt x="94" y="460"/>
                    <a:pt x="94" y="460"/>
                  </a:cubicBezTo>
                  <a:cubicBezTo>
                    <a:pt x="95" y="460"/>
                    <a:pt x="95" y="460"/>
                    <a:pt x="95" y="460"/>
                  </a:cubicBezTo>
                  <a:cubicBezTo>
                    <a:pt x="96" y="460"/>
                    <a:pt x="96" y="460"/>
                    <a:pt x="96" y="460"/>
                  </a:cubicBezTo>
                  <a:cubicBezTo>
                    <a:pt x="96" y="458"/>
                    <a:pt x="96" y="458"/>
                    <a:pt x="96" y="458"/>
                  </a:cubicBezTo>
                  <a:cubicBezTo>
                    <a:pt x="96" y="458"/>
                    <a:pt x="96" y="458"/>
                    <a:pt x="96" y="458"/>
                  </a:cubicBezTo>
                  <a:cubicBezTo>
                    <a:pt x="97" y="457"/>
                    <a:pt x="97" y="457"/>
                    <a:pt x="97" y="457"/>
                  </a:cubicBezTo>
                  <a:cubicBezTo>
                    <a:pt x="98" y="457"/>
                    <a:pt x="98" y="457"/>
                    <a:pt x="98" y="457"/>
                  </a:cubicBezTo>
                  <a:cubicBezTo>
                    <a:pt x="98" y="458"/>
                    <a:pt x="98" y="458"/>
                    <a:pt x="98" y="458"/>
                  </a:cubicBezTo>
                  <a:cubicBezTo>
                    <a:pt x="97" y="458"/>
                    <a:pt x="97" y="458"/>
                    <a:pt x="97" y="458"/>
                  </a:cubicBezTo>
                  <a:cubicBezTo>
                    <a:pt x="97" y="459"/>
                    <a:pt x="97" y="459"/>
                    <a:pt x="97" y="459"/>
                  </a:cubicBezTo>
                  <a:cubicBezTo>
                    <a:pt x="97" y="460"/>
                    <a:pt x="97" y="460"/>
                    <a:pt x="97" y="460"/>
                  </a:cubicBezTo>
                  <a:cubicBezTo>
                    <a:pt x="100" y="460"/>
                    <a:pt x="100" y="460"/>
                    <a:pt x="100" y="460"/>
                  </a:cubicBezTo>
                  <a:cubicBezTo>
                    <a:pt x="103" y="462"/>
                    <a:pt x="103" y="462"/>
                    <a:pt x="103" y="462"/>
                  </a:cubicBezTo>
                  <a:cubicBezTo>
                    <a:pt x="104" y="462"/>
                    <a:pt x="104" y="462"/>
                    <a:pt x="104" y="462"/>
                  </a:cubicBezTo>
                  <a:cubicBezTo>
                    <a:pt x="104" y="462"/>
                    <a:pt x="104" y="462"/>
                    <a:pt x="104" y="462"/>
                  </a:cubicBezTo>
                  <a:cubicBezTo>
                    <a:pt x="105" y="461"/>
                    <a:pt x="105" y="461"/>
                    <a:pt x="105" y="461"/>
                  </a:cubicBezTo>
                  <a:cubicBezTo>
                    <a:pt x="106" y="461"/>
                    <a:pt x="106" y="461"/>
                    <a:pt x="106" y="461"/>
                  </a:cubicBezTo>
                  <a:cubicBezTo>
                    <a:pt x="106" y="460"/>
                    <a:pt x="106" y="460"/>
                    <a:pt x="106" y="460"/>
                  </a:cubicBezTo>
                  <a:cubicBezTo>
                    <a:pt x="105" y="460"/>
                    <a:pt x="105" y="460"/>
                    <a:pt x="105" y="460"/>
                  </a:cubicBezTo>
                  <a:cubicBezTo>
                    <a:pt x="105" y="459"/>
                    <a:pt x="105" y="459"/>
                    <a:pt x="105" y="459"/>
                  </a:cubicBezTo>
                  <a:cubicBezTo>
                    <a:pt x="103" y="459"/>
                    <a:pt x="103" y="459"/>
                    <a:pt x="103" y="459"/>
                  </a:cubicBezTo>
                  <a:cubicBezTo>
                    <a:pt x="103" y="459"/>
                    <a:pt x="103" y="459"/>
                    <a:pt x="103" y="459"/>
                  </a:cubicBezTo>
                  <a:cubicBezTo>
                    <a:pt x="103" y="459"/>
                    <a:pt x="103" y="459"/>
                    <a:pt x="103" y="459"/>
                  </a:cubicBezTo>
                  <a:cubicBezTo>
                    <a:pt x="103" y="458"/>
                    <a:pt x="103" y="458"/>
                    <a:pt x="103" y="458"/>
                  </a:cubicBezTo>
                  <a:cubicBezTo>
                    <a:pt x="103" y="457"/>
                    <a:pt x="103" y="457"/>
                    <a:pt x="103" y="457"/>
                  </a:cubicBezTo>
                  <a:cubicBezTo>
                    <a:pt x="102" y="457"/>
                    <a:pt x="102" y="457"/>
                    <a:pt x="102" y="457"/>
                  </a:cubicBezTo>
                  <a:cubicBezTo>
                    <a:pt x="99" y="455"/>
                    <a:pt x="99" y="455"/>
                    <a:pt x="99" y="455"/>
                  </a:cubicBezTo>
                  <a:cubicBezTo>
                    <a:pt x="99" y="455"/>
                    <a:pt x="99" y="455"/>
                    <a:pt x="99" y="455"/>
                  </a:cubicBezTo>
                  <a:cubicBezTo>
                    <a:pt x="99" y="454"/>
                    <a:pt x="99" y="454"/>
                    <a:pt x="99" y="454"/>
                  </a:cubicBezTo>
                  <a:cubicBezTo>
                    <a:pt x="100" y="455"/>
                    <a:pt x="100" y="455"/>
                    <a:pt x="100" y="455"/>
                  </a:cubicBezTo>
                  <a:cubicBezTo>
                    <a:pt x="101" y="454"/>
                    <a:pt x="101" y="454"/>
                    <a:pt x="101" y="454"/>
                  </a:cubicBezTo>
                  <a:cubicBezTo>
                    <a:pt x="102" y="454"/>
                    <a:pt x="102" y="454"/>
                    <a:pt x="102" y="454"/>
                  </a:cubicBezTo>
                  <a:cubicBezTo>
                    <a:pt x="102" y="455"/>
                    <a:pt x="102" y="455"/>
                    <a:pt x="102" y="455"/>
                  </a:cubicBezTo>
                  <a:cubicBezTo>
                    <a:pt x="103" y="456"/>
                    <a:pt x="103" y="456"/>
                    <a:pt x="103" y="456"/>
                  </a:cubicBezTo>
                  <a:cubicBezTo>
                    <a:pt x="104" y="457"/>
                    <a:pt x="104" y="457"/>
                    <a:pt x="104" y="457"/>
                  </a:cubicBezTo>
                  <a:cubicBezTo>
                    <a:pt x="105" y="457"/>
                    <a:pt x="105" y="457"/>
                    <a:pt x="105" y="457"/>
                  </a:cubicBezTo>
                  <a:cubicBezTo>
                    <a:pt x="107" y="456"/>
                    <a:pt x="107" y="456"/>
                    <a:pt x="107" y="456"/>
                  </a:cubicBezTo>
                  <a:cubicBezTo>
                    <a:pt x="108" y="456"/>
                    <a:pt x="108" y="456"/>
                    <a:pt x="108" y="456"/>
                  </a:cubicBezTo>
                  <a:cubicBezTo>
                    <a:pt x="108" y="455"/>
                    <a:pt x="108" y="455"/>
                    <a:pt x="108" y="455"/>
                  </a:cubicBezTo>
                  <a:cubicBezTo>
                    <a:pt x="107" y="455"/>
                    <a:pt x="107" y="455"/>
                    <a:pt x="107" y="455"/>
                  </a:cubicBezTo>
                  <a:cubicBezTo>
                    <a:pt x="106" y="455"/>
                    <a:pt x="106" y="455"/>
                    <a:pt x="106" y="455"/>
                  </a:cubicBezTo>
                  <a:cubicBezTo>
                    <a:pt x="105" y="455"/>
                    <a:pt x="105" y="455"/>
                    <a:pt x="105" y="455"/>
                  </a:cubicBezTo>
                  <a:cubicBezTo>
                    <a:pt x="105" y="454"/>
                    <a:pt x="105" y="454"/>
                    <a:pt x="105" y="454"/>
                  </a:cubicBezTo>
                  <a:cubicBezTo>
                    <a:pt x="105" y="454"/>
                    <a:pt x="105" y="454"/>
                    <a:pt x="105" y="454"/>
                  </a:cubicBezTo>
                  <a:cubicBezTo>
                    <a:pt x="107" y="454"/>
                    <a:pt x="107" y="454"/>
                    <a:pt x="107" y="454"/>
                  </a:cubicBezTo>
                  <a:cubicBezTo>
                    <a:pt x="108" y="453"/>
                    <a:pt x="108" y="453"/>
                    <a:pt x="108" y="453"/>
                  </a:cubicBezTo>
                  <a:cubicBezTo>
                    <a:pt x="108" y="453"/>
                    <a:pt x="108" y="453"/>
                    <a:pt x="108" y="453"/>
                  </a:cubicBezTo>
                  <a:cubicBezTo>
                    <a:pt x="106" y="452"/>
                    <a:pt x="106" y="452"/>
                    <a:pt x="106" y="452"/>
                  </a:cubicBezTo>
                  <a:cubicBezTo>
                    <a:pt x="105" y="452"/>
                    <a:pt x="105" y="452"/>
                    <a:pt x="105" y="452"/>
                  </a:cubicBezTo>
                  <a:cubicBezTo>
                    <a:pt x="105" y="452"/>
                    <a:pt x="105" y="452"/>
                    <a:pt x="105" y="452"/>
                  </a:cubicBezTo>
                  <a:cubicBezTo>
                    <a:pt x="106" y="452"/>
                    <a:pt x="106" y="452"/>
                    <a:pt x="106" y="452"/>
                  </a:cubicBezTo>
                  <a:cubicBezTo>
                    <a:pt x="106" y="451"/>
                    <a:pt x="106" y="451"/>
                    <a:pt x="106" y="451"/>
                  </a:cubicBezTo>
                  <a:cubicBezTo>
                    <a:pt x="106" y="451"/>
                    <a:pt x="106" y="451"/>
                    <a:pt x="106" y="451"/>
                  </a:cubicBezTo>
                  <a:cubicBezTo>
                    <a:pt x="104" y="450"/>
                    <a:pt x="104" y="450"/>
                    <a:pt x="104" y="450"/>
                  </a:cubicBezTo>
                  <a:cubicBezTo>
                    <a:pt x="103" y="449"/>
                    <a:pt x="103" y="449"/>
                    <a:pt x="103" y="449"/>
                  </a:cubicBezTo>
                  <a:cubicBezTo>
                    <a:pt x="104" y="449"/>
                    <a:pt x="104" y="449"/>
                    <a:pt x="104" y="449"/>
                  </a:cubicBezTo>
                  <a:cubicBezTo>
                    <a:pt x="105" y="450"/>
                    <a:pt x="105" y="450"/>
                    <a:pt x="105" y="450"/>
                  </a:cubicBezTo>
                  <a:cubicBezTo>
                    <a:pt x="107" y="450"/>
                    <a:pt x="107" y="450"/>
                    <a:pt x="107" y="450"/>
                  </a:cubicBezTo>
                  <a:cubicBezTo>
                    <a:pt x="109" y="450"/>
                    <a:pt x="109" y="450"/>
                    <a:pt x="109" y="450"/>
                  </a:cubicBezTo>
                  <a:cubicBezTo>
                    <a:pt x="110" y="449"/>
                    <a:pt x="110" y="449"/>
                    <a:pt x="110" y="449"/>
                  </a:cubicBezTo>
                  <a:cubicBezTo>
                    <a:pt x="110" y="449"/>
                    <a:pt x="110" y="449"/>
                    <a:pt x="110" y="449"/>
                  </a:cubicBezTo>
                  <a:cubicBezTo>
                    <a:pt x="110" y="448"/>
                    <a:pt x="110" y="448"/>
                    <a:pt x="110" y="448"/>
                  </a:cubicBezTo>
                  <a:cubicBezTo>
                    <a:pt x="109" y="447"/>
                    <a:pt x="109" y="447"/>
                    <a:pt x="109" y="447"/>
                  </a:cubicBezTo>
                  <a:cubicBezTo>
                    <a:pt x="106" y="447"/>
                    <a:pt x="106" y="447"/>
                    <a:pt x="106" y="447"/>
                  </a:cubicBezTo>
                  <a:cubicBezTo>
                    <a:pt x="104" y="446"/>
                    <a:pt x="104" y="446"/>
                    <a:pt x="104" y="446"/>
                  </a:cubicBezTo>
                  <a:cubicBezTo>
                    <a:pt x="104" y="446"/>
                    <a:pt x="104" y="446"/>
                    <a:pt x="104" y="446"/>
                  </a:cubicBezTo>
                  <a:cubicBezTo>
                    <a:pt x="105" y="446"/>
                    <a:pt x="105" y="446"/>
                    <a:pt x="105" y="446"/>
                  </a:cubicBezTo>
                  <a:cubicBezTo>
                    <a:pt x="106" y="446"/>
                    <a:pt x="106" y="446"/>
                    <a:pt x="106" y="446"/>
                  </a:cubicBezTo>
                  <a:cubicBezTo>
                    <a:pt x="108" y="447"/>
                    <a:pt x="108" y="447"/>
                    <a:pt x="108" y="447"/>
                  </a:cubicBezTo>
                  <a:cubicBezTo>
                    <a:pt x="109" y="446"/>
                    <a:pt x="109" y="446"/>
                    <a:pt x="109" y="446"/>
                  </a:cubicBezTo>
                  <a:cubicBezTo>
                    <a:pt x="109" y="445"/>
                    <a:pt x="109" y="445"/>
                    <a:pt x="109" y="445"/>
                  </a:cubicBezTo>
                  <a:cubicBezTo>
                    <a:pt x="108" y="444"/>
                    <a:pt x="108" y="444"/>
                    <a:pt x="108" y="444"/>
                  </a:cubicBezTo>
                  <a:cubicBezTo>
                    <a:pt x="107" y="444"/>
                    <a:pt x="107" y="444"/>
                    <a:pt x="107" y="444"/>
                  </a:cubicBezTo>
                  <a:cubicBezTo>
                    <a:pt x="107" y="443"/>
                    <a:pt x="107" y="443"/>
                    <a:pt x="107" y="443"/>
                  </a:cubicBezTo>
                  <a:cubicBezTo>
                    <a:pt x="108" y="443"/>
                    <a:pt x="108" y="443"/>
                    <a:pt x="108" y="443"/>
                  </a:cubicBezTo>
                  <a:cubicBezTo>
                    <a:pt x="109" y="443"/>
                    <a:pt x="109" y="443"/>
                    <a:pt x="109" y="443"/>
                  </a:cubicBezTo>
                  <a:cubicBezTo>
                    <a:pt x="109" y="444"/>
                    <a:pt x="109" y="444"/>
                    <a:pt x="109" y="444"/>
                  </a:cubicBezTo>
                  <a:cubicBezTo>
                    <a:pt x="110" y="443"/>
                    <a:pt x="110" y="443"/>
                    <a:pt x="110" y="443"/>
                  </a:cubicBezTo>
                  <a:cubicBezTo>
                    <a:pt x="111" y="443"/>
                    <a:pt x="111" y="443"/>
                    <a:pt x="111" y="443"/>
                  </a:cubicBezTo>
                  <a:cubicBezTo>
                    <a:pt x="111" y="442"/>
                    <a:pt x="111" y="442"/>
                    <a:pt x="111" y="442"/>
                  </a:cubicBezTo>
                  <a:cubicBezTo>
                    <a:pt x="110" y="441"/>
                    <a:pt x="110" y="441"/>
                    <a:pt x="110" y="441"/>
                  </a:cubicBezTo>
                  <a:cubicBezTo>
                    <a:pt x="109" y="441"/>
                    <a:pt x="109" y="441"/>
                    <a:pt x="109" y="441"/>
                  </a:cubicBezTo>
                  <a:cubicBezTo>
                    <a:pt x="109" y="440"/>
                    <a:pt x="109" y="440"/>
                    <a:pt x="109" y="440"/>
                  </a:cubicBezTo>
                  <a:cubicBezTo>
                    <a:pt x="110" y="440"/>
                    <a:pt x="110" y="440"/>
                    <a:pt x="110" y="440"/>
                  </a:cubicBezTo>
                  <a:cubicBezTo>
                    <a:pt x="111" y="441"/>
                    <a:pt x="111" y="441"/>
                    <a:pt x="111" y="441"/>
                  </a:cubicBezTo>
                  <a:cubicBezTo>
                    <a:pt x="112" y="441"/>
                    <a:pt x="112" y="441"/>
                    <a:pt x="112" y="441"/>
                  </a:cubicBezTo>
                  <a:cubicBezTo>
                    <a:pt x="113" y="440"/>
                    <a:pt x="113" y="440"/>
                    <a:pt x="113" y="440"/>
                  </a:cubicBezTo>
                  <a:cubicBezTo>
                    <a:pt x="113" y="439"/>
                    <a:pt x="113" y="439"/>
                    <a:pt x="113" y="439"/>
                  </a:cubicBezTo>
                  <a:cubicBezTo>
                    <a:pt x="111" y="439"/>
                    <a:pt x="111" y="439"/>
                    <a:pt x="111" y="439"/>
                  </a:cubicBezTo>
                  <a:cubicBezTo>
                    <a:pt x="110" y="438"/>
                    <a:pt x="110" y="438"/>
                    <a:pt x="110" y="438"/>
                  </a:cubicBezTo>
                  <a:cubicBezTo>
                    <a:pt x="109" y="437"/>
                    <a:pt x="109" y="437"/>
                    <a:pt x="109" y="437"/>
                  </a:cubicBezTo>
                  <a:cubicBezTo>
                    <a:pt x="110" y="437"/>
                    <a:pt x="110" y="437"/>
                    <a:pt x="110" y="437"/>
                  </a:cubicBezTo>
                  <a:cubicBezTo>
                    <a:pt x="111" y="438"/>
                    <a:pt x="111" y="438"/>
                    <a:pt x="111" y="438"/>
                  </a:cubicBezTo>
                  <a:cubicBezTo>
                    <a:pt x="112" y="438"/>
                    <a:pt x="112" y="438"/>
                    <a:pt x="112" y="438"/>
                  </a:cubicBezTo>
                  <a:cubicBezTo>
                    <a:pt x="113" y="439"/>
                    <a:pt x="113" y="439"/>
                    <a:pt x="113" y="439"/>
                  </a:cubicBezTo>
                  <a:cubicBezTo>
                    <a:pt x="114" y="439"/>
                    <a:pt x="114" y="439"/>
                    <a:pt x="114" y="439"/>
                  </a:cubicBezTo>
                  <a:cubicBezTo>
                    <a:pt x="115" y="437"/>
                    <a:pt x="115" y="437"/>
                    <a:pt x="115" y="437"/>
                  </a:cubicBezTo>
                  <a:cubicBezTo>
                    <a:pt x="115" y="437"/>
                    <a:pt x="115" y="437"/>
                    <a:pt x="115" y="437"/>
                  </a:cubicBezTo>
                  <a:cubicBezTo>
                    <a:pt x="116" y="436"/>
                    <a:pt x="116" y="436"/>
                    <a:pt x="116" y="436"/>
                  </a:cubicBezTo>
                  <a:cubicBezTo>
                    <a:pt x="116" y="435"/>
                    <a:pt x="116" y="435"/>
                    <a:pt x="116" y="435"/>
                  </a:cubicBezTo>
                  <a:cubicBezTo>
                    <a:pt x="115" y="435"/>
                    <a:pt x="115" y="435"/>
                    <a:pt x="115" y="435"/>
                  </a:cubicBezTo>
                  <a:cubicBezTo>
                    <a:pt x="116" y="433"/>
                    <a:pt x="116" y="433"/>
                    <a:pt x="116" y="433"/>
                  </a:cubicBezTo>
                  <a:cubicBezTo>
                    <a:pt x="116" y="432"/>
                    <a:pt x="116" y="432"/>
                    <a:pt x="116" y="432"/>
                  </a:cubicBezTo>
                  <a:cubicBezTo>
                    <a:pt x="115" y="431"/>
                    <a:pt x="115" y="431"/>
                    <a:pt x="115" y="431"/>
                  </a:cubicBezTo>
                  <a:cubicBezTo>
                    <a:pt x="113" y="429"/>
                    <a:pt x="113" y="429"/>
                    <a:pt x="113" y="429"/>
                  </a:cubicBezTo>
                  <a:cubicBezTo>
                    <a:pt x="111" y="429"/>
                    <a:pt x="111" y="429"/>
                    <a:pt x="111" y="429"/>
                  </a:cubicBezTo>
                  <a:cubicBezTo>
                    <a:pt x="111" y="428"/>
                    <a:pt x="111" y="428"/>
                    <a:pt x="111" y="428"/>
                  </a:cubicBezTo>
                  <a:cubicBezTo>
                    <a:pt x="111" y="428"/>
                    <a:pt x="111" y="428"/>
                    <a:pt x="111" y="428"/>
                  </a:cubicBezTo>
                  <a:cubicBezTo>
                    <a:pt x="112" y="428"/>
                    <a:pt x="112" y="428"/>
                    <a:pt x="112" y="428"/>
                  </a:cubicBezTo>
                  <a:cubicBezTo>
                    <a:pt x="112" y="428"/>
                    <a:pt x="112" y="428"/>
                    <a:pt x="112" y="428"/>
                  </a:cubicBezTo>
                  <a:cubicBezTo>
                    <a:pt x="114" y="430"/>
                    <a:pt x="114" y="430"/>
                    <a:pt x="114" y="430"/>
                  </a:cubicBezTo>
                  <a:cubicBezTo>
                    <a:pt x="115" y="431"/>
                    <a:pt x="115" y="431"/>
                    <a:pt x="115" y="431"/>
                  </a:cubicBezTo>
                  <a:cubicBezTo>
                    <a:pt x="117" y="431"/>
                    <a:pt x="117" y="431"/>
                    <a:pt x="117" y="431"/>
                  </a:cubicBezTo>
                  <a:cubicBezTo>
                    <a:pt x="117" y="430"/>
                    <a:pt x="117" y="430"/>
                    <a:pt x="117" y="430"/>
                  </a:cubicBezTo>
                  <a:cubicBezTo>
                    <a:pt x="117" y="428"/>
                    <a:pt x="117" y="428"/>
                    <a:pt x="117" y="428"/>
                  </a:cubicBezTo>
                  <a:cubicBezTo>
                    <a:pt x="116" y="427"/>
                    <a:pt x="116" y="427"/>
                    <a:pt x="116" y="427"/>
                  </a:cubicBezTo>
                  <a:cubicBezTo>
                    <a:pt x="114" y="427"/>
                    <a:pt x="114" y="427"/>
                    <a:pt x="114" y="427"/>
                  </a:cubicBezTo>
                  <a:cubicBezTo>
                    <a:pt x="111" y="426"/>
                    <a:pt x="111" y="426"/>
                    <a:pt x="111" y="426"/>
                  </a:cubicBezTo>
                  <a:cubicBezTo>
                    <a:pt x="111" y="425"/>
                    <a:pt x="111" y="425"/>
                    <a:pt x="111" y="425"/>
                  </a:cubicBezTo>
                  <a:cubicBezTo>
                    <a:pt x="111" y="424"/>
                    <a:pt x="111" y="424"/>
                    <a:pt x="111" y="424"/>
                  </a:cubicBezTo>
                  <a:cubicBezTo>
                    <a:pt x="112" y="424"/>
                    <a:pt x="112" y="424"/>
                    <a:pt x="112" y="424"/>
                  </a:cubicBezTo>
                  <a:cubicBezTo>
                    <a:pt x="112" y="425"/>
                    <a:pt x="112" y="425"/>
                    <a:pt x="112" y="425"/>
                  </a:cubicBezTo>
                  <a:cubicBezTo>
                    <a:pt x="113" y="425"/>
                    <a:pt x="113" y="425"/>
                    <a:pt x="113" y="425"/>
                  </a:cubicBezTo>
                  <a:cubicBezTo>
                    <a:pt x="115" y="425"/>
                    <a:pt x="115" y="425"/>
                    <a:pt x="115" y="425"/>
                  </a:cubicBezTo>
                  <a:cubicBezTo>
                    <a:pt x="115" y="424"/>
                    <a:pt x="115" y="424"/>
                    <a:pt x="115" y="424"/>
                  </a:cubicBezTo>
                  <a:cubicBezTo>
                    <a:pt x="116" y="423"/>
                    <a:pt x="116" y="423"/>
                    <a:pt x="116" y="423"/>
                  </a:cubicBezTo>
                  <a:cubicBezTo>
                    <a:pt x="116" y="422"/>
                    <a:pt x="116" y="422"/>
                    <a:pt x="116" y="422"/>
                  </a:cubicBezTo>
                  <a:cubicBezTo>
                    <a:pt x="116" y="422"/>
                    <a:pt x="116" y="422"/>
                    <a:pt x="116" y="422"/>
                  </a:cubicBezTo>
                  <a:cubicBezTo>
                    <a:pt x="117" y="422"/>
                    <a:pt x="117" y="422"/>
                    <a:pt x="117" y="422"/>
                  </a:cubicBezTo>
                  <a:cubicBezTo>
                    <a:pt x="117" y="423"/>
                    <a:pt x="117" y="423"/>
                    <a:pt x="117" y="423"/>
                  </a:cubicBezTo>
                  <a:cubicBezTo>
                    <a:pt x="117" y="424"/>
                    <a:pt x="117" y="424"/>
                    <a:pt x="117" y="424"/>
                  </a:cubicBezTo>
                  <a:cubicBezTo>
                    <a:pt x="118" y="424"/>
                    <a:pt x="118" y="424"/>
                    <a:pt x="118" y="424"/>
                  </a:cubicBezTo>
                  <a:cubicBezTo>
                    <a:pt x="119" y="424"/>
                    <a:pt x="119" y="424"/>
                    <a:pt x="119" y="424"/>
                  </a:cubicBezTo>
                  <a:cubicBezTo>
                    <a:pt x="120" y="425"/>
                    <a:pt x="120" y="425"/>
                    <a:pt x="120" y="425"/>
                  </a:cubicBezTo>
                  <a:cubicBezTo>
                    <a:pt x="121" y="425"/>
                    <a:pt x="121" y="425"/>
                    <a:pt x="121" y="425"/>
                  </a:cubicBezTo>
                  <a:cubicBezTo>
                    <a:pt x="122" y="424"/>
                    <a:pt x="122" y="424"/>
                    <a:pt x="122" y="424"/>
                  </a:cubicBezTo>
                  <a:cubicBezTo>
                    <a:pt x="122" y="423"/>
                    <a:pt x="122" y="423"/>
                    <a:pt x="122" y="423"/>
                  </a:cubicBezTo>
                  <a:cubicBezTo>
                    <a:pt x="123" y="423"/>
                    <a:pt x="123" y="423"/>
                    <a:pt x="123" y="423"/>
                  </a:cubicBezTo>
                  <a:cubicBezTo>
                    <a:pt x="122" y="422"/>
                    <a:pt x="122" y="422"/>
                    <a:pt x="122" y="422"/>
                  </a:cubicBezTo>
                  <a:cubicBezTo>
                    <a:pt x="121" y="422"/>
                    <a:pt x="121" y="422"/>
                    <a:pt x="121" y="422"/>
                  </a:cubicBezTo>
                  <a:cubicBezTo>
                    <a:pt x="119" y="421"/>
                    <a:pt x="119" y="421"/>
                    <a:pt x="119" y="421"/>
                  </a:cubicBezTo>
                  <a:cubicBezTo>
                    <a:pt x="119" y="421"/>
                    <a:pt x="119" y="421"/>
                    <a:pt x="119" y="421"/>
                  </a:cubicBezTo>
                  <a:cubicBezTo>
                    <a:pt x="119" y="421"/>
                    <a:pt x="119" y="421"/>
                    <a:pt x="119" y="421"/>
                  </a:cubicBezTo>
                  <a:cubicBezTo>
                    <a:pt x="118" y="420"/>
                    <a:pt x="118" y="420"/>
                    <a:pt x="118" y="420"/>
                  </a:cubicBezTo>
                  <a:cubicBezTo>
                    <a:pt x="118" y="419"/>
                    <a:pt x="118" y="419"/>
                    <a:pt x="118" y="419"/>
                  </a:cubicBezTo>
                  <a:cubicBezTo>
                    <a:pt x="118" y="418"/>
                    <a:pt x="118" y="418"/>
                    <a:pt x="118" y="418"/>
                  </a:cubicBezTo>
                  <a:cubicBezTo>
                    <a:pt x="118" y="417"/>
                    <a:pt x="118" y="417"/>
                    <a:pt x="118" y="417"/>
                  </a:cubicBezTo>
                  <a:cubicBezTo>
                    <a:pt x="119" y="417"/>
                    <a:pt x="119" y="417"/>
                    <a:pt x="119" y="417"/>
                  </a:cubicBezTo>
                  <a:cubicBezTo>
                    <a:pt x="120" y="418"/>
                    <a:pt x="120" y="418"/>
                    <a:pt x="120" y="418"/>
                  </a:cubicBezTo>
                  <a:cubicBezTo>
                    <a:pt x="120" y="419"/>
                    <a:pt x="120" y="419"/>
                    <a:pt x="120" y="419"/>
                  </a:cubicBezTo>
                  <a:cubicBezTo>
                    <a:pt x="121" y="420"/>
                    <a:pt x="121" y="420"/>
                    <a:pt x="121" y="420"/>
                  </a:cubicBezTo>
                  <a:cubicBezTo>
                    <a:pt x="123" y="420"/>
                    <a:pt x="123" y="420"/>
                    <a:pt x="123" y="420"/>
                  </a:cubicBezTo>
                  <a:cubicBezTo>
                    <a:pt x="123" y="420"/>
                    <a:pt x="123" y="420"/>
                    <a:pt x="123" y="420"/>
                  </a:cubicBezTo>
                  <a:cubicBezTo>
                    <a:pt x="123" y="419"/>
                    <a:pt x="123" y="419"/>
                    <a:pt x="123" y="419"/>
                  </a:cubicBezTo>
                  <a:cubicBezTo>
                    <a:pt x="123" y="419"/>
                    <a:pt x="123" y="419"/>
                    <a:pt x="123" y="419"/>
                  </a:cubicBezTo>
                  <a:cubicBezTo>
                    <a:pt x="121" y="418"/>
                    <a:pt x="121" y="418"/>
                    <a:pt x="121" y="418"/>
                  </a:cubicBezTo>
                  <a:cubicBezTo>
                    <a:pt x="120" y="417"/>
                    <a:pt x="120" y="417"/>
                    <a:pt x="120" y="417"/>
                  </a:cubicBezTo>
                  <a:cubicBezTo>
                    <a:pt x="120" y="415"/>
                    <a:pt x="120" y="415"/>
                    <a:pt x="120" y="415"/>
                  </a:cubicBezTo>
                  <a:cubicBezTo>
                    <a:pt x="120" y="415"/>
                    <a:pt x="120" y="415"/>
                    <a:pt x="120" y="415"/>
                  </a:cubicBezTo>
                  <a:cubicBezTo>
                    <a:pt x="121" y="416"/>
                    <a:pt x="121" y="416"/>
                    <a:pt x="121" y="416"/>
                  </a:cubicBezTo>
                  <a:cubicBezTo>
                    <a:pt x="122" y="417"/>
                    <a:pt x="122" y="417"/>
                    <a:pt x="122" y="417"/>
                  </a:cubicBezTo>
                  <a:cubicBezTo>
                    <a:pt x="123" y="417"/>
                    <a:pt x="123" y="417"/>
                    <a:pt x="123" y="417"/>
                  </a:cubicBezTo>
                  <a:cubicBezTo>
                    <a:pt x="124" y="419"/>
                    <a:pt x="124" y="419"/>
                    <a:pt x="124" y="419"/>
                  </a:cubicBezTo>
                  <a:cubicBezTo>
                    <a:pt x="125" y="418"/>
                    <a:pt x="125" y="418"/>
                    <a:pt x="125" y="418"/>
                  </a:cubicBezTo>
                  <a:cubicBezTo>
                    <a:pt x="125" y="417"/>
                    <a:pt x="125" y="417"/>
                    <a:pt x="125" y="417"/>
                  </a:cubicBezTo>
                  <a:cubicBezTo>
                    <a:pt x="125" y="416"/>
                    <a:pt x="125" y="416"/>
                    <a:pt x="125" y="416"/>
                  </a:cubicBezTo>
                  <a:cubicBezTo>
                    <a:pt x="123" y="416"/>
                    <a:pt x="123" y="416"/>
                    <a:pt x="123" y="416"/>
                  </a:cubicBezTo>
                  <a:cubicBezTo>
                    <a:pt x="122" y="415"/>
                    <a:pt x="122" y="415"/>
                    <a:pt x="122" y="415"/>
                  </a:cubicBezTo>
                  <a:cubicBezTo>
                    <a:pt x="122" y="413"/>
                    <a:pt x="122" y="413"/>
                    <a:pt x="122" y="413"/>
                  </a:cubicBezTo>
                  <a:cubicBezTo>
                    <a:pt x="122" y="413"/>
                    <a:pt x="122" y="413"/>
                    <a:pt x="122" y="413"/>
                  </a:cubicBezTo>
                  <a:cubicBezTo>
                    <a:pt x="123" y="412"/>
                    <a:pt x="123" y="412"/>
                    <a:pt x="123" y="412"/>
                  </a:cubicBezTo>
                  <a:cubicBezTo>
                    <a:pt x="124" y="412"/>
                    <a:pt x="124" y="412"/>
                    <a:pt x="124" y="412"/>
                  </a:cubicBezTo>
                  <a:cubicBezTo>
                    <a:pt x="124" y="413"/>
                    <a:pt x="124" y="413"/>
                    <a:pt x="124" y="413"/>
                  </a:cubicBezTo>
                  <a:cubicBezTo>
                    <a:pt x="126" y="415"/>
                    <a:pt x="126" y="415"/>
                    <a:pt x="126" y="415"/>
                  </a:cubicBezTo>
                  <a:cubicBezTo>
                    <a:pt x="127" y="415"/>
                    <a:pt x="127" y="415"/>
                    <a:pt x="127" y="415"/>
                  </a:cubicBezTo>
                  <a:cubicBezTo>
                    <a:pt x="128" y="414"/>
                    <a:pt x="128" y="414"/>
                    <a:pt x="128" y="414"/>
                  </a:cubicBezTo>
                  <a:cubicBezTo>
                    <a:pt x="129" y="414"/>
                    <a:pt x="129" y="414"/>
                    <a:pt x="129" y="414"/>
                  </a:cubicBezTo>
                  <a:cubicBezTo>
                    <a:pt x="130" y="414"/>
                    <a:pt x="130" y="414"/>
                    <a:pt x="130" y="414"/>
                  </a:cubicBezTo>
                  <a:cubicBezTo>
                    <a:pt x="130" y="412"/>
                    <a:pt x="130" y="412"/>
                    <a:pt x="130" y="412"/>
                  </a:cubicBezTo>
                  <a:cubicBezTo>
                    <a:pt x="130" y="412"/>
                    <a:pt x="130" y="412"/>
                    <a:pt x="130" y="412"/>
                  </a:cubicBezTo>
                  <a:cubicBezTo>
                    <a:pt x="129" y="412"/>
                    <a:pt x="129" y="412"/>
                    <a:pt x="129" y="412"/>
                  </a:cubicBezTo>
                  <a:cubicBezTo>
                    <a:pt x="128" y="411"/>
                    <a:pt x="128" y="411"/>
                    <a:pt x="128" y="411"/>
                  </a:cubicBezTo>
                  <a:cubicBezTo>
                    <a:pt x="126" y="410"/>
                    <a:pt x="126" y="410"/>
                    <a:pt x="126" y="410"/>
                  </a:cubicBezTo>
                  <a:cubicBezTo>
                    <a:pt x="126" y="410"/>
                    <a:pt x="126" y="410"/>
                    <a:pt x="126" y="410"/>
                  </a:cubicBezTo>
                  <a:cubicBezTo>
                    <a:pt x="124" y="410"/>
                    <a:pt x="124" y="410"/>
                    <a:pt x="124" y="410"/>
                  </a:cubicBezTo>
                  <a:cubicBezTo>
                    <a:pt x="124" y="409"/>
                    <a:pt x="124" y="409"/>
                    <a:pt x="124" y="409"/>
                  </a:cubicBezTo>
                  <a:cubicBezTo>
                    <a:pt x="125" y="408"/>
                    <a:pt x="125" y="408"/>
                    <a:pt x="125" y="408"/>
                  </a:cubicBezTo>
                  <a:cubicBezTo>
                    <a:pt x="126" y="408"/>
                    <a:pt x="126" y="408"/>
                    <a:pt x="126" y="408"/>
                  </a:cubicBezTo>
                  <a:cubicBezTo>
                    <a:pt x="127" y="409"/>
                    <a:pt x="127" y="409"/>
                    <a:pt x="127" y="409"/>
                  </a:cubicBezTo>
                  <a:cubicBezTo>
                    <a:pt x="128" y="410"/>
                    <a:pt x="128" y="410"/>
                    <a:pt x="128" y="410"/>
                  </a:cubicBezTo>
                  <a:cubicBezTo>
                    <a:pt x="128" y="410"/>
                    <a:pt x="128" y="410"/>
                    <a:pt x="128" y="410"/>
                  </a:cubicBezTo>
                  <a:cubicBezTo>
                    <a:pt x="129" y="411"/>
                    <a:pt x="129" y="411"/>
                    <a:pt x="129" y="411"/>
                  </a:cubicBezTo>
                  <a:cubicBezTo>
                    <a:pt x="130" y="412"/>
                    <a:pt x="130" y="412"/>
                    <a:pt x="130" y="412"/>
                  </a:cubicBezTo>
                  <a:cubicBezTo>
                    <a:pt x="131" y="411"/>
                    <a:pt x="131" y="411"/>
                    <a:pt x="131" y="411"/>
                  </a:cubicBezTo>
                  <a:cubicBezTo>
                    <a:pt x="131" y="411"/>
                    <a:pt x="131" y="411"/>
                    <a:pt x="131" y="411"/>
                  </a:cubicBezTo>
                  <a:cubicBezTo>
                    <a:pt x="131" y="410"/>
                    <a:pt x="131" y="410"/>
                    <a:pt x="131" y="410"/>
                  </a:cubicBezTo>
                  <a:cubicBezTo>
                    <a:pt x="132" y="408"/>
                    <a:pt x="132" y="408"/>
                    <a:pt x="132" y="408"/>
                  </a:cubicBezTo>
                  <a:cubicBezTo>
                    <a:pt x="131" y="408"/>
                    <a:pt x="131" y="408"/>
                    <a:pt x="131" y="408"/>
                  </a:cubicBezTo>
                  <a:cubicBezTo>
                    <a:pt x="130" y="407"/>
                    <a:pt x="130" y="407"/>
                    <a:pt x="130" y="407"/>
                  </a:cubicBezTo>
                  <a:cubicBezTo>
                    <a:pt x="131" y="407"/>
                    <a:pt x="131" y="407"/>
                    <a:pt x="131" y="407"/>
                  </a:cubicBezTo>
                  <a:cubicBezTo>
                    <a:pt x="131" y="407"/>
                    <a:pt x="131" y="407"/>
                    <a:pt x="131" y="407"/>
                  </a:cubicBezTo>
                  <a:cubicBezTo>
                    <a:pt x="132" y="406"/>
                    <a:pt x="132" y="406"/>
                    <a:pt x="132" y="406"/>
                  </a:cubicBezTo>
                  <a:cubicBezTo>
                    <a:pt x="133" y="405"/>
                    <a:pt x="133" y="405"/>
                    <a:pt x="133" y="405"/>
                  </a:cubicBezTo>
                  <a:cubicBezTo>
                    <a:pt x="133" y="404"/>
                    <a:pt x="133" y="404"/>
                    <a:pt x="133" y="404"/>
                  </a:cubicBezTo>
                  <a:cubicBezTo>
                    <a:pt x="132" y="404"/>
                    <a:pt x="132" y="404"/>
                    <a:pt x="132" y="404"/>
                  </a:cubicBezTo>
                  <a:cubicBezTo>
                    <a:pt x="131" y="405"/>
                    <a:pt x="131" y="405"/>
                    <a:pt x="131" y="405"/>
                  </a:cubicBezTo>
                  <a:cubicBezTo>
                    <a:pt x="130" y="404"/>
                    <a:pt x="130" y="404"/>
                    <a:pt x="130" y="404"/>
                  </a:cubicBezTo>
                  <a:cubicBezTo>
                    <a:pt x="130" y="403"/>
                    <a:pt x="130" y="403"/>
                    <a:pt x="130" y="403"/>
                  </a:cubicBezTo>
                  <a:cubicBezTo>
                    <a:pt x="128" y="403"/>
                    <a:pt x="128" y="403"/>
                    <a:pt x="128" y="403"/>
                  </a:cubicBezTo>
                  <a:cubicBezTo>
                    <a:pt x="126" y="402"/>
                    <a:pt x="126" y="402"/>
                    <a:pt x="126" y="402"/>
                  </a:cubicBezTo>
                  <a:cubicBezTo>
                    <a:pt x="126" y="402"/>
                    <a:pt x="126" y="402"/>
                    <a:pt x="126" y="402"/>
                  </a:cubicBezTo>
                  <a:cubicBezTo>
                    <a:pt x="127" y="401"/>
                    <a:pt x="127" y="401"/>
                    <a:pt x="127" y="401"/>
                  </a:cubicBezTo>
                  <a:cubicBezTo>
                    <a:pt x="128" y="401"/>
                    <a:pt x="128" y="401"/>
                    <a:pt x="128" y="401"/>
                  </a:cubicBezTo>
                  <a:cubicBezTo>
                    <a:pt x="130" y="401"/>
                    <a:pt x="130" y="401"/>
                    <a:pt x="130" y="401"/>
                  </a:cubicBezTo>
                  <a:cubicBezTo>
                    <a:pt x="131" y="401"/>
                    <a:pt x="131" y="401"/>
                    <a:pt x="131" y="401"/>
                  </a:cubicBezTo>
                  <a:cubicBezTo>
                    <a:pt x="132" y="400"/>
                    <a:pt x="132" y="400"/>
                    <a:pt x="132" y="400"/>
                  </a:cubicBezTo>
                  <a:cubicBezTo>
                    <a:pt x="132" y="400"/>
                    <a:pt x="132" y="400"/>
                    <a:pt x="132" y="400"/>
                  </a:cubicBezTo>
                  <a:cubicBezTo>
                    <a:pt x="133" y="401"/>
                    <a:pt x="133" y="401"/>
                    <a:pt x="133" y="401"/>
                  </a:cubicBezTo>
                  <a:cubicBezTo>
                    <a:pt x="134" y="399"/>
                    <a:pt x="134" y="399"/>
                    <a:pt x="134" y="399"/>
                  </a:cubicBezTo>
                  <a:cubicBezTo>
                    <a:pt x="133" y="397"/>
                    <a:pt x="133" y="397"/>
                    <a:pt x="133" y="397"/>
                  </a:cubicBezTo>
                  <a:cubicBezTo>
                    <a:pt x="133" y="395"/>
                    <a:pt x="133" y="395"/>
                    <a:pt x="133" y="395"/>
                  </a:cubicBezTo>
                  <a:cubicBezTo>
                    <a:pt x="132" y="394"/>
                    <a:pt x="132" y="394"/>
                    <a:pt x="132" y="394"/>
                  </a:cubicBezTo>
                  <a:cubicBezTo>
                    <a:pt x="132" y="393"/>
                    <a:pt x="132" y="393"/>
                    <a:pt x="132" y="393"/>
                  </a:cubicBezTo>
                  <a:cubicBezTo>
                    <a:pt x="132" y="393"/>
                    <a:pt x="132" y="393"/>
                    <a:pt x="132" y="393"/>
                  </a:cubicBezTo>
                  <a:cubicBezTo>
                    <a:pt x="132" y="392"/>
                    <a:pt x="132" y="392"/>
                    <a:pt x="132" y="392"/>
                  </a:cubicBezTo>
                  <a:cubicBezTo>
                    <a:pt x="132" y="390"/>
                    <a:pt x="132" y="390"/>
                    <a:pt x="132" y="390"/>
                  </a:cubicBezTo>
                  <a:cubicBezTo>
                    <a:pt x="132" y="390"/>
                    <a:pt x="132" y="390"/>
                    <a:pt x="132" y="390"/>
                  </a:cubicBezTo>
                  <a:cubicBezTo>
                    <a:pt x="132" y="389"/>
                    <a:pt x="132" y="389"/>
                    <a:pt x="132" y="389"/>
                  </a:cubicBezTo>
                  <a:cubicBezTo>
                    <a:pt x="133" y="389"/>
                    <a:pt x="133" y="389"/>
                    <a:pt x="133" y="389"/>
                  </a:cubicBezTo>
                  <a:cubicBezTo>
                    <a:pt x="133" y="390"/>
                    <a:pt x="133" y="390"/>
                    <a:pt x="133" y="390"/>
                  </a:cubicBezTo>
                  <a:cubicBezTo>
                    <a:pt x="134" y="391"/>
                    <a:pt x="134" y="391"/>
                    <a:pt x="134" y="391"/>
                  </a:cubicBezTo>
                  <a:cubicBezTo>
                    <a:pt x="134" y="390"/>
                    <a:pt x="134" y="390"/>
                    <a:pt x="134" y="390"/>
                  </a:cubicBezTo>
                  <a:cubicBezTo>
                    <a:pt x="135" y="390"/>
                    <a:pt x="135" y="390"/>
                    <a:pt x="135" y="390"/>
                  </a:cubicBezTo>
                  <a:cubicBezTo>
                    <a:pt x="136" y="390"/>
                    <a:pt x="136" y="390"/>
                    <a:pt x="136" y="390"/>
                  </a:cubicBezTo>
                  <a:cubicBezTo>
                    <a:pt x="137" y="392"/>
                    <a:pt x="137" y="392"/>
                    <a:pt x="137" y="392"/>
                  </a:cubicBezTo>
                  <a:cubicBezTo>
                    <a:pt x="137" y="392"/>
                    <a:pt x="137" y="392"/>
                    <a:pt x="137" y="392"/>
                  </a:cubicBezTo>
                  <a:cubicBezTo>
                    <a:pt x="138" y="392"/>
                    <a:pt x="138" y="392"/>
                    <a:pt x="138" y="392"/>
                  </a:cubicBezTo>
                  <a:cubicBezTo>
                    <a:pt x="140" y="390"/>
                    <a:pt x="140" y="390"/>
                    <a:pt x="140" y="390"/>
                  </a:cubicBezTo>
                  <a:cubicBezTo>
                    <a:pt x="141" y="389"/>
                    <a:pt x="141" y="389"/>
                    <a:pt x="141" y="389"/>
                  </a:cubicBezTo>
                  <a:cubicBezTo>
                    <a:pt x="141" y="387"/>
                    <a:pt x="141" y="387"/>
                    <a:pt x="141" y="387"/>
                  </a:cubicBezTo>
                  <a:cubicBezTo>
                    <a:pt x="140" y="385"/>
                    <a:pt x="140" y="385"/>
                    <a:pt x="140" y="385"/>
                  </a:cubicBezTo>
                  <a:cubicBezTo>
                    <a:pt x="140" y="385"/>
                    <a:pt x="140" y="385"/>
                    <a:pt x="140" y="385"/>
                  </a:cubicBezTo>
                  <a:cubicBezTo>
                    <a:pt x="141" y="384"/>
                    <a:pt x="141" y="384"/>
                    <a:pt x="141" y="384"/>
                  </a:cubicBezTo>
                  <a:cubicBezTo>
                    <a:pt x="142" y="384"/>
                    <a:pt x="142" y="384"/>
                    <a:pt x="142" y="384"/>
                  </a:cubicBezTo>
                  <a:cubicBezTo>
                    <a:pt x="142" y="384"/>
                    <a:pt x="142" y="384"/>
                    <a:pt x="142" y="384"/>
                  </a:cubicBezTo>
                  <a:cubicBezTo>
                    <a:pt x="143" y="383"/>
                    <a:pt x="143" y="383"/>
                    <a:pt x="143" y="383"/>
                  </a:cubicBezTo>
                  <a:cubicBezTo>
                    <a:pt x="143" y="384"/>
                    <a:pt x="143" y="384"/>
                    <a:pt x="143" y="384"/>
                  </a:cubicBezTo>
                  <a:cubicBezTo>
                    <a:pt x="144" y="385"/>
                    <a:pt x="144" y="385"/>
                    <a:pt x="144" y="385"/>
                  </a:cubicBezTo>
                  <a:cubicBezTo>
                    <a:pt x="145" y="386"/>
                    <a:pt x="145" y="386"/>
                    <a:pt x="145" y="386"/>
                  </a:cubicBezTo>
                  <a:cubicBezTo>
                    <a:pt x="146" y="385"/>
                    <a:pt x="146" y="385"/>
                    <a:pt x="146" y="385"/>
                  </a:cubicBezTo>
                  <a:cubicBezTo>
                    <a:pt x="146" y="384"/>
                    <a:pt x="146" y="384"/>
                    <a:pt x="146" y="384"/>
                  </a:cubicBezTo>
                  <a:cubicBezTo>
                    <a:pt x="146" y="383"/>
                    <a:pt x="146" y="383"/>
                    <a:pt x="146" y="383"/>
                  </a:cubicBezTo>
                  <a:cubicBezTo>
                    <a:pt x="146" y="383"/>
                    <a:pt x="146" y="383"/>
                    <a:pt x="146" y="383"/>
                  </a:cubicBezTo>
                  <a:cubicBezTo>
                    <a:pt x="147" y="384"/>
                    <a:pt x="147" y="384"/>
                    <a:pt x="147" y="384"/>
                  </a:cubicBezTo>
                  <a:cubicBezTo>
                    <a:pt x="147" y="386"/>
                    <a:pt x="147" y="386"/>
                    <a:pt x="147" y="386"/>
                  </a:cubicBezTo>
                  <a:cubicBezTo>
                    <a:pt x="148" y="386"/>
                    <a:pt x="148" y="386"/>
                    <a:pt x="148" y="386"/>
                  </a:cubicBezTo>
                  <a:cubicBezTo>
                    <a:pt x="149" y="386"/>
                    <a:pt x="149" y="386"/>
                    <a:pt x="149" y="386"/>
                  </a:cubicBezTo>
                  <a:cubicBezTo>
                    <a:pt x="150" y="385"/>
                    <a:pt x="150" y="385"/>
                    <a:pt x="150" y="385"/>
                  </a:cubicBezTo>
                  <a:cubicBezTo>
                    <a:pt x="150" y="384"/>
                    <a:pt x="150" y="384"/>
                    <a:pt x="150" y="384"/>
                  </a:cubicBezTo>
                  <a:cubicBezTo>
                    <a:pt x="151" y="385"/>
                    <a:pt x="151" y="385"/>
                    <a:pt x="151" y="385"/>
                  </a:cubicBezTo>
                  <a:cubicBezTo>
                    <a:pt x="152" y="385"/>
                    <a:pt x="152" y="385"/>
                    <a:pt x="152" y="385"/>
                  </a:cubicBezTo>
                  <a:cubicBezTo>
                    <a:pt x="153" y="384"/>
                    <a:pt x="153" y="384"/>
                    <a:pt x="153" y="384"/>
                  </a:cubicBezTo>
                  <a:cubicBezTo>
                    <a:pt x="154" y="383"/>
                    <a:pt x="154" y="383"/>
                    <a:pt x="154" y="383"/>
                  </a:cubicBezTo>
                  <a:cubicBezTo>
                    <a:pt x="154" y="383"/>
                    <a:pt x="154" y="383"/>
                    <a:pt x="154" y="383"/>
                  </a:cubicBezTo>
                  <a:cubicBezTo>
                    <a:pt x="154" y="382"/>
                    <a:pt x="154" y="382"/>
                    <a:pt x="154" y="382"/>
                  </a:cubicBezTo>
                  <a:cubicBezTo>
                    <a:pt x="154" y="381"/>
                    <a:pt x="154" y="381"/>
                    <a:pt x="154" y="381"/>
                  </a:cubicBezTo>
                  <a:cubicBezTo>
                    <a:pt x="153" y="380"/>
                    <a:pt x="153" y="380"/>
                    <a:pt x="153" y="380"/>
                  </a:cubicBezTo>
                  <a:cubicBezTo>
                    <a:pt x="152" y="379"/>
                    <a:pt x="152" y="379"/>
                    <a:pt x="152" y="379"/>
                  </a:cubicBezTo>
                  <a:cubicBezTo>
                    <a:pt x="153" y="378"/>
                    <a:pt x="153" y="378"/>
                    <a:pt x="153" y="378"/>
                  </a:cubicBezTo>
                  <a:cubicBezTo>
                    <a:pt x="154" y="378"/>
                    <a:pt x="154" y="378"/>
                    <a:pt x="154" y="378"/>
                  </a:cubicBezTo>
                  <a:cubicBezTo>
                    <a:pt x="154" y="379"/>
                    <a:pt x="154" y="379"/>
                    <a:pt x="154" y="379"/>
                  </a:cubicBezTo>
                  <a:cubicBezTo>
                    <a:pt x="155" y="379"/>
                    <a:pt x="155" y="379"/>
                    <a:pt x="155" y="379"/>
                  </a:cubicBezTo>
                  <a:cubicBezTo>
                    <a:pt x="156" y="378"/>
                    <a:pt x="156" y="378"/>
                    <a:pt x="156" y="378"/>
                  </a:cubicBezTo>
                  <a:cubicBezTo>
                    <a:pt x="156" y="377"/>
                    <a:pt x="156" y="377"/>
                    <a:pt x="156" y="377"/>
                  </a:cubicBezTo>
                  <a:cubicBezTo>
                    <a:pt x="157" y="376"/>
                    <a:pt x="157" y="376"/>
                    <a:pt x="157" y="376"/>
                  </a:cubicBezTo>
                  <a:cubicBezTo>
                    <a:pt x="157" y="375"/>
                    <a:pt x="157" y="375"/>
                    <a:pt x="157" y="375"/>
                  </a:cubicBezTo>
                  <a:cubicBezTo>
                    <a:pt x="156" y="374"/>
                    <a:pt x="156" y="374"/>
                    <a:pt x="156" y="374"/>
                  </a:cubicBezTo>
                  <a:cubicBezTo>
                    <a:pt x="156" y="373"/>
                    <a:pt x="156" y="373"/>
                    <a:pt x="156" y="373"/>
                  </a:cubicBezTo>
                  <a:cubicBezTo>
                    <a:pt x="157" y="372"/>
                    <a:pt x="157" y="372"/>
                    <a:pt x="157" y="372"/>
                  </a:cubicBezTo>
                  <a:cubicBezTo>
                    <a:pt x="157" y="372"/>
                    <a:pt x="157" y="372"/>
                    <a:pt x="157" y="372"/>
                  </a:cubicBezTo>
                  <a:cubicBezTo>
                    <a:pt x="158" y="372"/>
                    <a:pt x="158" y="372"/>
                    <a:pt x="158" y="372"/>
                  </a:cubicBezTo>
                  <a:cubicBezTo>
                    <a:pt x="158" y="373"/>
                    <a:pt x="158" y="373"/>
                    <a:pt x="158" y="373"/>
                  </a:cubicBezTo>
                  <a:cubicBezTo>
                    <a:pt x="159" y="374"/>
                    <a:pt x="159" y="374"/>
                    <a:pt x="159" y="374"/>
                  </a:cubicBezTo>
                  <a:cubicBezTo>
                    <a:pt x="160" y="374"/>
                    <a:pt x="160" y="374"/>
                    <a:pt x="160" y="374"/>
                  </a:cubicBezTo>
                  <a:cubicBezTo>
                    <a:pt x="161" y="375"/>
                    <a:pt x="161" y="375"/>
                    <a:pt x="161" y="375"/>
                  </a:cubicBezTo>
                  <a:cubicBezTo>
                    <a:pt x="160" y="375"/>
                    <a:pt x="160" y="375"/>
                    <a:pt x="160" y="375"/>
                  </a:cubicBezTo>
                  <a:cubicBezTo>
                    <a:pt x="159" y="376"/>
                    <a:pt x="159" y="376"/>
                    <a:pt x="159" y="376"/>
                  </a:cubicBezTo>
                  <a:cubicBezTo>
                    <a:pt x="158" y="378"/>
                    <a:pt x="158" y="378"/>
                    <a:pt x="158" y="378"/>
                  </a:cubicBezTo>
                  <a:cubicBezTo>
                    <a:pt x="158" y="379"/>
                    <a:pt x="158" y="379"/>
                    <a:pt x="158" y="379"/>
                  </a:cubicBezTo>
                  <a:cubicBezTo>
                    <a:pt x="160" y="382"/>
                    <a:pt x="160" y="382"/>
                    <a:pt x="160" y="382"/>
                  </a:cubicBezTo>
                  <a:cubicBezTo>
                    <a:pt x="161" y="382"/>
                    <a:pt x="161" y="382"/>
                    <a:pt x="161" y="382"/>
                  </a:cubicBezTo>
                  <a:cubicBezTo>
                    <a:pt x="161" y="381"/>
                    <a:pt x="161" y="381"/>
                    <a:pt x="161" y="381"/>
                  </a:cubicBezTo>
                  <a:cubicBezTo>
                    <a:pt x="161" y="380"/>
                    <a:pt x="161" y="380"/>
                    <a:pt x="161" y="380"/>
                  </a:cubicBezTo>
                  <a:cubicBezTo>
                    <a:pt x="161" y="379"/>
                    <a:pt x="161" y="379"/>
                    <a:pt x="161" y="379"/>
                  </a:cubicBezTo>
                  <a:cubicBezTo>
                    <a:pt x="162" y="377"/>
                    <a:pt x="162" y="377"/>
                    <a:pt x="162" y="377"/>
                  </a:cubicBezTo>
                  <a:cubicBezTo>
                    <a:pt x="162" y="377"/>
                    <a:pt x="162" y="377"/>
                    <a:pt x="162" y="377"/>
                  </a:cubicBezTo>
                  <a:cubicBezTo>
                    <a:pt x="163" y="378"/>
                    <a:pt x="163" y="378"/>
                    <a:pt x="163" y="378"/>
                  </a:cubicBezTo>
                  <a:cubicBezTo>
                    <a:pt x="162" y="379"/>
                    <a:pt x="162" y="379"/>
                    <a:pt x="162" y="379"/>
                  </a:cubicBezTo>
                  <a:cubicBezTo>
                    <a:pt x="162" y="380"/>
                    <a:pt x="162" y="380"/>
                    <a:pt x="162" y="380"/>
                  </a:cubicBezTo>
                  <a:cubicBezTo>
                    <a:pt x="163" y="381"/>
                    <a:pt x="163" y="381"/>
                    <a:pt x="163" y="381"/>
                  </a:cubicBezTo>
                  <a:cubicBezTo>
                    <a:pt x="164" y="382"/>
                    <a:pt x="164" y="382"/>
                    <a:pt x="164" y="382"/>
                  </a:cubicBezTo>
                  <a:cubicBezTo>
                    <a:pt x="165" y="381"/>
                    <a:pt x="165" y="381"/>
                    <a:pt x="165" y="381"/>
                  </a:cubicBezTo>
                  <a:cubicBezTo>
                    <a:pt x="166" y="381"/>
                    <a:pt x="166" y="381"/>
                    <a:pt x="166" y="381"/>
                  </a:cubicBezTo>
                  <a:cubicBezTo>
                    <a:pt x="166" y="380"/>
                    <a:pt x="166" y="380"/>
                    <a:pt x="166" y="380"/>
                  </a:cubicBezTo>
                  <a:cubicBezTo>
                    <a:pt x="166" y="379"/>
                    <a:pt x="166" y="379"/>
                    <a:pt x="166" y="379"/>
                  </a:cubicBezTo>
                  <a:cubicBezTo>
                    <a:pt x="167" y="379"/>
                    <a:pt x="167" y="379"/>
                    <a:pt x="167" y="379"/>
                  </a:cubicBezTo>
                  <a:cubicBezTo>
                    <a:pt x="167" y="379"/>
                    <a:pt x="167" y="379"/>
                    <a:pt x="167" y="379"/>
                  </a:cubicBezTo>
                  <a:cubicBezTo>
                    <a:pt x="168" y="379"/>
                    <a:pt x="168" y="379"/>
                    <a:pt x="168" y="379"/>
                  </a:cubicBezTo>
                  <a:cubicBezTo>
                    <a:pt x="167" y="380"/>
                    <a:pt x="167" y="380"/>
                    <a:pt x="167" y="380"/>
                  </a:cubicBezTo>
                  <a:cubicBezTo>
                    <a:pt x="167" y="380"/>
                    <a:pt x="167" y="380"/>
                    <a:pt x="167" y="380"/>
                  </a:cubicBezTo>
                  <a:cubicBezTo>
                    <a:pt x="168" y="381"/>
                    <a:pt x="168" y="381"/>
                    <a:pt x="168" y="381"/>
                  </a:cubicBezTo>
                  <a:cubicBezTo>
                    <a:pt x="169" y="381"/>
                    <a:pt x="169" y="381"/>
                    <a:pt x="169" y="381"/>
                  </a:cubicBezTo>
                  <a:cubicBezTo>
                    <a:pt x="171" y="380"/>
                    <a:pt x="171" y="380"/>
                    <a:pt x="171" y="380"/>
                  </a:cubicBezTo>
                  <a:cubicBezTo>
                    <a:pt x="173" y="378"/>
                    <a:pt x="173" y="378"/>
                    <a:pt x="173" y="378"/>
                  </a:cubicBezTo>
                  <a:cubicBezTo>
                    <a:pt x="174" y="378"/>
                    <a:pt x="174" y="378"/>
                    <a:pt x="174" y="378"/>
                  </a:cubicBezTo>
                  <a:cubicBezTo>
                    <a:pt x="174" y="378"/>
                    <a:pt x="174" y="378"/>
                    <a:pt x="174" y="378"/>
                  </a:cubicBezTo>
                  <a:cubicBezTo>
                    <a:pt x="174" y="377"/>
                    <a:pt x="174" y="377"/>
                    <a:pt x="174" y="377"/>
                  </a:cubicBezTo>
                  <a:cubicBezTo>
                    <a:pt x="174" y="375"/>
                    <a:pt x="174" y="375"/>
                    <a:pt x="174" y="375"/>
                  </a:cubicBezTo>
                  <a:cubicBezTo>
                    <a:pt x="173" y="375"/>
                    <a:pt x="173" y="375"/>
                    <a:pt x="173" y="375"/>
                  </a:cubicBezTo>
                  <a:cubicBezTo>
                    <a:pt x="172" y="374"/>
                    <a:pt x="172" y="374"/>
                    <a:pt x="172" y="374"/>
                  </a:cubicBezTo>
                  <a:cubicBezTo>
                    <a:pt x="173" y="374"/>
                    <a:pt x="173" y="374"/>
                    <a:pt x="173" y="374"/>
                  </a:cubicBezTo>
                  <a:cubicBezTo>
                    <a:pt x="173" y="374"/>
                    <a:pt x="173" y="374"/>
                    <a:pt x="173" y="374"/>
                  </a:cubicBezTo>
                  <a:cubicBezTo>
                    <a:pt x="174" y="375"/>
                    <a:pt x="174" y="375"/>
                    <a:pt x="174" y="375"/>
                  </a:cubicBezTo>
                  <a:cubicBezTo>
                    <a:pt x="176" y="375"/>
                    <a:pt x="176" y="375"/>
                    <a:pt x="176" y="375"/>
                  </a:cubicBezTo>
                  <a:cubicBezTo>
                    <a:pt x="176" y="375"/>
                    <a:pt x="176" y="375"/>
                    <a:pt x="176" y="375"/>
                  </a:cubicBezTo>
                  <a:cubicBezTo>
                    <a:pt x="176" y="374"/>
                    <a:pt x="176" y="374"/>
                    <a:pt x="176" y="374"/>
                  </a:cubicBezTo>
                  <a:cubicBezTo>
                    <a:pt x="177" y="374"/>
                    <a:pt x="177" y="374"/>
                    <a:pt x="177" y="374"/>
                  </a:cubicBezTo>
                  <a:cubicBezTo>
                    <a:pt x="178" y="375"/>
                    <a:pt x="178" y="375"/>
                    <a:pt x="178" y="375"/>
                  </a:cubicBezTo>
                  <a:cubicBezTo>
                    <a:pt x="178" y="376"/>
                    <a:pt x="178" y="376"/>
                    <a:pt x="178" y="376"/>
                  </a:cubicBezTo>
                  <a:cubicBezTo>
                    <a:pt x="178" y="376"/>
                    <a:pt x="178" y="376"/>
                    <a:pt x="178" y="376"/>
                  </a:cubicBezTo>
                  <a:cubicBezTo>
                    <a:pt x="179" y="376"/>
                    <a:pt x="179" y="376"/>
                    <a:pt x="179" y="376"/>
                  </a:cubicBezTo>
                  <a:cubicBezTo>
                    <a:pt x="181" y="374"/>
                    <a:pt x="181" y="374"/>
                    <a:pt x="181" y="374"/>
                  </a:cubicBezTo>
                  <a:cubicBezTo>
                    <a:pt x="181" y="373"/>
                    <a:pt x="181" y="373"/>
                    <a:pt x="181" y="373"/>
                  </a:cubicBezTo>
                  <a:cubicBezTo>
                    <a:pt x="181" y="373"/>
                    <a:pt x="181" y="373"/>
                    <a:pt x="181" y="373"/>
                  </a:cubicBezTo>
                  <a:cubicBezTo>
                    <a:pt x="181" y="372"/>
                    <a:pt x="181" y="372"/>
                    <a:pt x="181" y="372"/>
                  </a:cubicBezTo>
                  <a:cubicBezTo>
                    <a:pt x="182" y="371"/>
                    <a:pt x="182" y="371"/>
                    <a:pt x="182" y="371"/>
                  </a:cubicBezTo>
                  <a:cubicBezTo>
                    <a:pt x="183" y="371"/>
                    <a:pt x="183" y="371"/>
                    <a:pt x="183" y="371"/>
                  </a:cubicBezTo>
                  <a:cubicBezTo>
                    <a:pt x="182" y="371"/>
                    <a:pt x="182" y="371"/>
                    <a:pt x="182" y="371"/>
                  </a:cubicBezTo>
                  <a:cubicBezTo>
                    <a:pt x="183" y="372"/>
                    <a:pt x="183" y="372"/>
                    <a:pt x="183" y="372"/>
                  </a:cubicBezTo>
                  <a:cubicBezTo>
                    <a:pt x="183" y="372"/>
                    <a:pt x="183" y="372"/>
                    <a:pt x="183" y="372"/>
                  </a:cubicBezTo>
                  <a:cubicBezTo>
                    <a:pt x="184" y="372"/>
                    <a:pt x="184" y="372"/>
                    <a:pt x="184" y="372"/>
                  </a:cubicBezTo>
                  <a:cubicBezTo>
                    <a:pt x="185" y="370"/>
                    <a:pt x="185" y="370"/>
                    <a:pt x="185" y="370"/>
                  </a:cubicBezTo>
                  <a:cubicBezTo>
                    <a:pt x="186" y="369"/>
                    <a:pt x="186" y="369"/>
                    <a:pt x="186" y="369"/>
                  </a:cubicBezTo>
                  <a:cubicBezTo>
                    <a:pt x="186" y="368"/>
                    <a:pt x="186" y="368"/>
                    <a:pt x="186" y="368"/>
                  </a:cubicBezTo>
                  <a:cubicBezTo>
                    <a:pt x="186" y="367"/>
                    <a:pt x="186" y="367"/>
                    <a:pt x="186" y="367"/>
                  </a:cubicBezTo>
                  <a:cubicBezTo>
                    <a:pt x="188" y="365"/>
                    <a:pt x="188" y="365"/>
                    <a:pt x="188" y="365"/>
                  </a:cubicBezTo>
                  <a:cubicBezTo>
                    <a:pt x="189" y="364"/>
                    <a:pt x="189" y="364"/>
                    <a:pt x="189" y="364"/>
                  </a:cubicBezTo>
                  <a:cubicBezTo>
                    <a:pt x="190" y="363"/>
                    <a:pt x="190" y="363"/>
                    <a:pt x="190" y="363"/>
                  </a:cubicBezTo>
                  <a:cubicBezTo>
                    <a:pt x="189" y="363"/>
                    <a:pt x="189" y="363"/>
                    <a:pt x="189" y="363"/>
                  </a:cubicBezTo>
                  <a:cubicBezTo>
                    <a:pt x="189" y="362"/>
                    <a:pt x="189" y="362"/>
                    <a:pt x="189" y="362"/>
                  </a:cubicBezTo>
                  <a:cubicBezTo>
                    <a:pt x="189" y="362"/>
                    <a:pt x="189" y="362"/>
                    <a:pt x="189" y="362"/>
                  </a:cubicBezTo>
                  <a:cubicBezTo>
                    <a:pt x="190" y="362"/>
                    <a:pt x="190" y="362"/>
                    <a:pt x="190" y="362"/>
                  </a:cubicBezTo>
                  <a:cubicBezTo>
                    <a:pt x="191" y="362"/>
                    <a:pt x="191" y="362"/>
                    <a:pt x="191" y="362"/>
                  </a:cubicBezTo>
                  <a:cubicBezTo>
                    <a:pt x="191" y="362"/>
                    <a:pt x="191" y="362"/>
                    <a:pt x="191" y="362"/>
                  </a:cubicBezTo>
                  <a:cubicBezTo>
                    <a:pt x="192" y="361"/>
                    <a:pt x="192" y="361"/>
                    <a:pt x="192" y="361"/>
                  </a:cubicBezTo>
                  <a:cubicBezTo>
                    <a:pt x="191" y="361"/>
                    <a:pt x="191" y="361"/>
                    <a:pt x="191" y="361"/>
                  </a:cubicBezTo>
                  <a:cubicBezTo>
                    <a:pt x="191" y="360"/>
                    <a:pt x="191" y="360"/>
                    <a:pt x="191" y="360"/>
                  </a:cubicBezTo>
                  <a:cubicBezTo>
                    <a:pt x="192" y="360"/>
                    <a:pt x="192" y="360"/>
                    <a:pt x="192" y="360"/>
                  </a:cubicBezTo>
                  <a:cubicBezTo>
                    <a:pt x="192" y="361"/>
                    <a:pt x="192" y="361"/>
                    <a:pt x="192" y="361"/>
                  </a:cubicBezTo>
                  <a:cubicBezTo>
                    <a:pt x="193" y="360"/>
                    <a:pt x="193" y="360"/>
                    <a:pt x="193" y="360"/>
                  </a:cubicBezTo>
                  <a:cubicBezTo>
                    <a:pt x="193" y="359"/>
                    <a:pt x="193" y="359"/>
                    <a:pt x="193" y="359"/>
                  </a:cubicBezTo>
                  <a:cubicBezTo>
                    <a:pt x="193" y="358"/>
                    <a:pt x="193" y="358"/>
                    <a:pt x="193" y="358"/>
                  </a:cubicBezTo>
                  <a:cubicBezTo>
                    <a:pt x="194" y="358"/>
                    <a:pt x="194" y="358"/>
                    <a:pt x="194" y="358"/>
                  </a:cubicBezTo>
                  <a:cubicBezTo>
                    <a:pt x="195" y="357"/>
                    <a:pt x="195" y="357"/>
                    <a:pt x="195" y="357"/>
                  </a:cubicBezTo>
                  <a:cubicBezTo>
                    <a:pt x="195" y="356"/>
                    <a:pt x="195" y="356"/>
                    <a:pt x="195" y="356"/>
                  </a:cubicBezTo>
                  <a:cubicBezTo>
                    <a:pt x="195" y="356"/>
                    <a:pt x="195" y="356"/>
                    <a:pt x="195" y="356"/>
                  </a:cubicBezTo>
                  <a:cubicBezTo>
                    <a:pt x="195" y="355"/>
                    <a:pt x="195" y="355"/>
                    <a:pt x="195" y="355"/>
                  </a:cubicBezTo>
                  <a:cubicBezTo>
                    <a:pt x="196" y="355"/>
                    <a:pt x="196" y="355"/>
                    <a:pt x="196" y="355"/>
                  </a:cubicBezTo>
                  <a:cubicBezTo>
                    <a:pt x="197" y="355"/>
                    <a:pt x="197" y="355"/>
                    <a:pt x="197" y="355"/>
                  </a:cubicBezTo>
                  <a:cubicBezTo>
                    <a:pt x="198" y="353"/>
                    <a:pt x="198" y="353"/>
                    <a:pt x="198" y="353"/>
                  </a:cubicBezTo>
                  <a:cubicBezTo>
                    <a:pt x="199" y="353"/>
                    <a:pt x="199" y="353"/>
                    <a:pt x="199" y="353"/>
                  </a:cubicBezTo>
                  <a:cubicBezTo>
                    <a:pt x="200" y="353"/>
                    <a:pt x="200" y="353"/>
                    <a:pt x="200" y="353"/>
                  </a:cubicBezTo>
                  <a:cubicBezTo>
                    <a:pt x="201" y="353"/>
                    <a:pt x="201" y="353"/>
                    <a:pt x="201" y="353"/>
                  </a:cubicBezTo>
                  <a:cubicBezTo>
                    <a:pt x="202" y="353"/>
                    <a:pt x="202" y="353"/>
                    <a:pt x="202" y="353"/>
                  </a:cubicBezTo>
                  <a:cubicBezTo>
                    <a:pt x="202" y="352"/>
                    <a:pt x="202" y="352"/>
                    <a:pt x="202" y="352"/>
                  </a:cubicBezTo>
                  <a:cubicBezTo>
                    <a:pt x="203" y="350"/>
                    <a:pt x="203" y="350"/>
                    <a:pt x="203" y="350"/>
                  </a:cubicBezTo>
                  <a:cubicBezTo>
                    <a:pt x="202" y="348"/>
                    <a:pt x="202" y="348"/>
                    <a:pt x="202" y="348"/>
                  </a:cubicBezTo>
                  <a:cubicBezTo>
                    <a:pt x="202" y="348"/>
                    <a:pt x="202" y="348"/>
                    <a:pt x="202" y="348"/>
                  </a:cubicBezTo>
                  <a:cubicBezTo>
                    <a:pt x="201" y="348"/>
                    <a:pt x="201" y="348"/>
                    <a:pt x="201" y="348"/>
                  </a:cubicBezTo>
                  <a:cubicBezTo>
                    <a:pt x="202" y="346"/>
                    <a:pt x="202" y="346"/>
                    <a:pt x="202" y="346"/>
                  </a:cubicBezTo>
                  <a:cubicBezTo>
                    <a:pt x="202" y="345"/>
                    <a:pt x="202" y="345"/>
                    <a:pt x="202" y="345"/>
                  </a:cubicBezTo>
                  <a:cubicBezTo>
                    <a:pt x="201" y="344"/>
                    <a:pt x="201" y="344"/>
                    <a:pt x="201" y="344"/>
                  </a:cubicBezTo>
                  <a:cubicBezTo>
                    <a:pt x="201" y="343"/>
                    <a:pt x="201" y="343"/>
                    <a:pt x="201" y="343"/>
                  </a:cubicBezTo>
                  <a:cubicBezTo>
                    <a:pt x="200" y="342"/>
                    <a:pt x="200" y="342"/>
                    <a:pt x="200" y="342"/>
                  </a:cubicBezTo>
                  <a:cubicBezTo>
                    <a:pt x="200" y="341"/>
                    <a:pt x="200" y="341"/>
                    <a:pt x="200" y="341"/>
                  </a:cubicBezTo>
                  <a:cubicBezTo>
                    <a:pt x="200" y="340"/>
                    <a:pt x="200" y="340"/>
                    <a:pt x="200" y="340"/>
                  </a:cubicBezTo>
                  <a:cubicBezTo>
                    <a:pt x="200" y="339"/>
                    <a:pt x="200" y="339"/>
                    <a:pt x="200" y="339"/>
                  </a:cubicBezTo>
                  <a:cubicBezTo>
                    <a:pt x="201" y="340"/>
                    <a:pt x="201" y="340"/>
                    <a:pt x="201" y="340"/>
                  </a:cubicBezTo>
                  <a:cubicBezTo>
                    <a:pt x="202" y="342"/>
                    <a:pt x="202" y="342"/>
                    <a:pt x="202" y="342"/>
                  </a:cubicBezTo>
                  <a:cubicBezTo>
                    <a:pt x="202" y="343"/>
                    <a:pt x="202" y="343"/>
                    <a:pt x="202" y="343"/>
                  </a:cubicBezTo>
                  <a:cubicBezTo>
                    <a:pt x="202" y="344"/>
                    <a:pt x="202" y="344"/>
                    <a:pt x="202" y="344"/>
                  </a:cubicBezTo>
                  <a:cubicBezTo>
                    <a:pt x="203" y="346"/>
                    <a:pt x="203" y="346"/>
                    <a:pt x="203" y="346"/>
                  </a:cubicBezTo>
                  <a:cubicBezTo>
                    <a:pt x="204" y="346"/>
                    <a:pt x="204" y="346"/>
                    <a:pt x="204" y="346"/>
                  </a:cubicBezTo>
                  <a:cubicBezTo>
                    <a:pt x="205" y="346"/>
                    <a:pt x="205" y="346"/>
                    <a:pt x="205" y="346"/>
                  </a:cubicBezTo>
                  <a:cubicBezTo>
                    <a:pt x="204" y="348"/>
                    <a:pt x="204" y="348"/>
                    <a:pt x="204" y="348"/>
                  </a:cubicBezTo>
                  <a:cubicBezTo>
                    <a:pt x="205" y="349"/>
                    <a:pt x="205" y="349"/>
                    <a:pt x="205" y="349"/>
                  </a:cubicBezTo>
                  <a:cubicBezTo>
                    <a:pt x="206" y="350"/>
                    <a:pt x="206" y="350"/>
                    <a:pt x="206" y="350"/>
                  </a:cubicBezTo>
                  <a:cubicBezTo>
                    <a:pt x="207" y="350"/>
                    <a:pt x="207" y="350"/>
                    <a:pt x="207" y="350"/>
                  </a:cubicBezTo>
                  <a:cubicBezTo>
                    <a:pt x="207" y="349"/>
                    <a:pt x="207" y="349"/>
                    <a:pt x="207" y="349"/>
                  </a:cubicBezTo>
                  <a:cubicBezTo>
                    <a:pt x="208" y="348"/>
                    <a:pt x="208" y="348"/>
                    <a:pt x="208" y="348"/>
                  </a:cubicBezTo>
                  <a:cubicBezTo>
                    <a:pt x="208" y="348"/>
                    <a:pt x="208" y="348"/>
                    <a:pt x="208" y="348"/>
                  </a:cubicBezTo>
                  <a:cubicBezTo>
                    <a:pt x="209" y="350"/>
                    <a:pt x="209" y="350"/>
                    <a:pt x="209" y="350"/>
                  </a:cubicBezTo>
                  <a:cubicBezTo>
                    <a:pt x="210" y="350"/>
                    <a:pt x="210" y="350"/>
                    <a:pt x="210" y="350"/>
                  </a:cubicBezTo>
                  <a:cubicBezTo>
                    <a:pt x="212" y="350"/>
                    <a:pt x="212" y="350"/>
                    <a:pt x="212" y="350"/>
                  </a:cubicBezTo>
                  <a:cubicBezTo>
                    <a:pt x="212" y="349"/>
                    <a:pt x="212" y="349"/>
                    <a:pt x="212" y="349"/>
                  </a:cubicBezTo>
                  <a:cubicBezTo>
                    <a:pt x="213" y="349"/>
                    <a:pt x="213" y="349"/>
                    <a:pt x="213" y="349"/>
                  </a:cubicBezTo>
                  <a:cubicBezTo>
                    <a:pt x="214" y="349"/>
                    <a:pt x="214" y="349"/>
                    <a:pt x="214" y="349"/>
                  </a:cubicBezTo>
                  <a:cubicBezTo>
                    <a:pt x="215" y="348"/>
                    <a:pt x="215" y="348"/>
                    <a:pt x="215" y="348"/>
                  </a:cubicBezTo>
                  <a:cubicBezTo>
                    <a:pt x="215" y="347"/>
                    <a:pt x="215" y="347"/>
                    <a:pt x="215" y="347"/>
                  </a:cubicBezTo>
                  <a:cubicBezTo>
                    <a:pt x="216" y="347"/>
                    <a:pt x="216" y="347"/>
                    <a:pt x="216" y="347"/>
                  </a:cubicBezTo>
                  <a:cubicBezTo>
                    <a:pt x="216" y="346"/>
                    <a:pt x="216" y="346"/>
                    <a:pt x="216" y="346"/>
                  </a:cubicBezTo>
                  <a:cubicBezTo>
                    <a:pt x="217" y="346"/>
                    <a:pt x="217" y="346"/>
                    <a:pt x="217" y="346"/>
                  </a:cubicBezTo>
                  <a:cubicBezTo>
                    <a:pt x="218" y="346"/>
                    <a:pt x="218" y="346"/>
                    <a:pt x="218" y="346"/>
                  </a:cubicBezTo>
                  <a:cubicBezTo>
                    <a:pt x="219" y="348"/>
                    <a:pt x="219" y="348"/>
                    <a:pt x="219" y="348"/>
                  </a:cubicBezTo>
                  <a:cubicBezTo>
                    <a:pt x="220" y="349"/>
                    <a:pt x="220" y="349"/>
                    <a:pt x="220" y="349"/>
                  </a:cubicBezTo>
                  <a:cubicBezTo>
                    <a:pt x="220" y="349"/>
                    <a:pt x="220" y="349"/>
                    <a:pt x="220" y="349"/>
                  </a:cubicBezTo>
                  <a:cubicBezTo>
                    <a:pt x="221" y="348"/>
                    <a:pt x="221" y="348"/>
                    <a:pt x="221" y="348"/>
                  </a:cubicBezTo>
                  <a:cubicBezTo>
                    <a:pt x="222" y="348"/>
                    <a:pt x="222" y="348"/>
                    <a:pt x="222" y="348"/>
                  </a:cubicBezTo>
                  <a:cubicBezTo>
                    <a:pt x="222" y="347"/>
                    <a:pt x="222" y="347"/>
                    <a:pt x="222" y="347"/>
                  </a:cubicBezTo>
                  <a:cubicBezTo>
                    <a:pt x="223" y="346"/>
                    <a:pt x="223" y="346"/>
                    <a:pt x="223" y="346"/>
                  </a:cubicBezTo>
                  <a:cubicBezTo>
                    <a:pt x="223" y="347"/>
                    <a:pt x="223" y="347"/>
                    <a:pt x="223" y="347"/>
                  </a:cubicBezTo>
                  <a:cubicBezTo>
                    <a:pt x="224" y="347"/>
                    <a:pt x="224" y="347"/>
                    <a:pt x="224" y="347"/>
                  </a:cubicBezTo>
                  <a:cubicBezTo>
                    <a:pt x="224" y="346"/>
                    <a:pt x="224" y="346"/>
                    <a:pt x="224" y="346"/>
                  </a:cubicBezTo>
                  <a:cubicBezTo>
                    <a:pt x="224" y="346"/>
                    <a:pt x="224" y="346"/>
                    <a:pt x="224" y="346"/>
                  </a:cubicBezTo>
                  <a:cubicBezTo>
                    <a:pt x="225" y="346"/>
                    <a:pt x="225" y="346"/>
                    <a:pt x="225" y="346"/>
                  </a:cubicBezTo>
                  <a:cubicBezTo>
                    <a:pt x="226" y="346"/>
                    <a:pt x="226" y="346"/>
                    <a:pt x="226" y="346"/>
                  </a:cubicBezTo>
                  <a:cubicBezTo>
                    <a:pt x="226" y="346"/>
                    <a:pt x="226" y="346"/>
                    <a:pt x="226" y="346"/>
                  </a:cubicBezTo>
                  <a:cubicBezTo>
                    <a:pt x="226" y="345"/>
                    <a:pt x="226" y="345"/>
                    <a:pt x="226" y="345"/>
                  </a:cubicBezTo>
                  <a:cubicBezTo>
                    <a:pt x="227" y="345"/>
                    <a:pt x="227" y="345"/>
                    <a:pt x="227" y="345"/>
                  </a:cubicBezTo>
                  <a:cubicBezTo>
                    <a:pt x="228" y="345"/>
                    <a:pt x="228" y="345"/>
                    <a:pt x="228" y="345"/>
                  </a:cubicBezTo>
                  <a:cubicBezTo>
                    <a:pt x="229" y="344"/>
                    <a:pt x="229" y="344"/>
                    <a:pt x="229" y="344"/>
                  </a:cubicBezTo>
                  <a:cubicBezTo>
                    <a:pt x="229" y="343"/>
                    <a:pt x="229" y="343"/>
                    <a:pt x="229" y="343"/>
                  </a:cubicBezTo>
                  <a:cubicBezTo>
                    <a:pt x="229" y="344"/>
                    <a:pt x="229" y="344"/>
                    <a:pt x="229" y="344"/>
                  </a:cubicBezTo>
                  <a:cubicBezTo>
                    <a:pt x="230" y="344"/>
                    <a:pt x="230" y="344"/>
                    <a:pt x="230" y="344"/>
                  </a:cubicBezTo>
                  <a:cubicBezTo>
                    <a:pt x="230" y="345"/>
                    <a:pt x="230" y="345"/>
                    <a:pt x="230" y="345"/>
                  </a:cubicBezTo>
                  <a:cubicBezTo>
                    <a:pt x="231" y="344"/>
                    <a:pt x="231" y="344"/>
                    <a:pt x="231" y="344"/>
                  </a:cubicBezTo>
                  <a:cubicBezTo>
                    <a:pt x="231" y="343"/>
                    <a:pt x="231" y="343"/>
                    <a:pt x="231" y="343"/>
                  </a:cubicBezTo>
                  <a:cubicBezTo>
                    <a:pt x="232" y="343"/>
                    <a:pt x="232" y="343"/>
                    <a:pt x="232" y="343"/>
                  </a:cubicBezTo>
                  <a:cubicBezTo>
                    <a:pt x="233" y="344"/>
                    <a:pt x="233" y="344"/>
                    <a:pt x="233" y="344"/>
                  </a:cubicBezTo>
                  <a:cubicBezTo>
                    <a:pt x="233" y="344"/>
                    <a:pt x="233" y="344"/>
                    <a:pt x="233" y="344"/>
                  </a:cubicBezTo>
                  <a:cubicBezTo>
                    <a:pt x="234" y="343"/>
                    <a:pt x="234" y="343"/>
                    <a:pt x="234" y="343"/>
                  </a:cubicBezTo>
                  <a:cubicBezTo>
                    <a:pt x="235" y="343"/>
                    <a:pt x="235" y="343"/>
                    <a:pt x="235" y="343"/>
                  </a:cubicBezTo>
                  <a:cubicBezTo>
                    <a:pt x="235" y="343"/>
                    <a:pt x="235" y="343"/>
                    <a:pt x="235" y="343"/>
                  </a:cubicBezTo>
                  <a:cubicBezTo>
                    <a:pt x="236" y="344"/>
                    <a:pt x="236" y="344"/>
                    <a:pt x="236" y="344"/>
                  </a:cubicBezTo>
                  <a:cubicBezTo>
                    <a:pt x="237" y="344"/>
                    <a:pt x="237" y="344"/>
                    <a:pt x="237" y="344"/>
                  </a:cubicBezTo>
                  <a:cubicBezTo>
                    <a:pt x="238" y="342"/>
                    <a:pt x="238" y="342"/>
                    <a:pt x="238" y="342"/>
                  </a:cubicBezTo>
                  <a:cubicBezTo>
                    <a:pt x="238" y="342"/>
                    <a:pt x="238" y="342"/>
                    <a:pt x="238" y="342"/>
                  </a:cubicBezTo>
                  <a:cubicBezTo>
                    <a:pt x="239" y="342"/>
                    <a:pt x="239" y="342"/>
                    <a:pt x="239" y="342"/>
                  </a:cubicBezTo>
                  <a:cubicBezTo>
                    <a:pt x="241" y="341"/>
                    <a:pt x="241" y="341"/>
                    <a:pt x="241" y="341"/>
                  </a:cubicBezTo>
                  <a:cubicBezTo>
                    <a:pt x="242" y="341"/>
                    <a:pt x="242" y="341"/>
                    <a:pt x="242" y="341"/>
                  </a:cubicBezTo>
                  <a:cubicBezTo>
                    <a:pt x="242" y="342"/>
                    <a:pt x="242" y="342"/>
                    <a:pt x="242" y="342"/>
                  </a:cubicBezTo>
                  <a:cubicBezTo>
                    <a:pt x="243" y="342"/>
                    <a:pt x="243" y="342"/>
                    <a:pt x="243" y="342"/>
                  </a:cubicBezTo>
                  <a:cubicBezTo>
                    <a:pt x="244" y="341"/>
                    <a:pt x="244" y="341"/>
                    <a:pt x="244" y="341"/>
                  </a:cubicBezTo>
                  <a:cubicBezTo>
                    <a:pt x="245" y="340"/>
                    <a:pt x="245" y="340"/>
                    <a:pt x="245" y="340"/>
                  </a:cubicBezTo>
                  <a:cubicBezTo>
                    <a:pt x="246" y="340"/>
                    <a:pt x="246" y="340"/>
                    <a:pt x="246" y="340"/>
                  </a:cubicBezTo>
                  <a:cubicBezTo>
                    <a:pt x="247" y="339"/>
                    <a:pt x="247" y="339"/>
                    <a:pt x="247" y="339"/>
                  </a:cubicBezTo>
                  <a:cubicBezTo>
                    <a:pt x="248" y="339"/>
                    <a:pt x="248" y="339"/>
                    <a:pt x="248" y="339"/>
                  </a:cubicBezTo>
                  <a:cubicBezTo>
                    <a:pt x="249" y="338"/>
                    <a:pt x="249" y="338"/>
                    <a:pt x="249" y="338"/>
                  </a:cubicBezTo>
                  <a:cubicBezTo>
                    <a:pt x="249" y="338"/>
                    <a:pt x="249" y="338"/>
                    <a:pt x="249" y="338"/>
                  </a:cubicBezTo>
                  <a:cubicBezTo>
                    <a:pt x="248" y="336"/>
                    <a:pt x="248" y="336"/>
                    <a:pt x="248" y="336"/>
                  </a:cubicBezTo>
                  <a:cubicBezTo>
                    <a:pt x="248" y="336"/>
                    <a:pt x="248" y="336"/>
                    <a:pt x="248" y="336"/>
                  </a:cubicBezTo>
                  <a:lnTo>
                    <a:pt x="249" y="335"/>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392" name="Freeform 1089"/>
            <p:cNvSpPr>
              <a:spLocks/>
            </p:cNvSpPr>
            <p:nvPr/>
          </p:nvSpPr>
          <p:spPr bwMode="auto">
            <a:xfrm>
              <a:off x="5064656" y="2802397"/>
              <a:ext cx="10744" cy="8356"/>
            </a:xfrm>
            <a:custGeom>
              <a:avLst/>
              <a:gdLst>
                <a:gd name="T0" fmla="*/ 9 w 9"/>
                <a:gd name="T1" fmla="*/ 5 h 7"/>
                <a:gd name="T2" fmla="*/ 7 w 9"/>
                <a:gd name="T3" fmla="*/ 2 h 7"/>
                <a:gd name="T4" fmla="*/ 2 w 9"/>
                <a:gd name="T5" fmla="*/ 2 h 7"/>
                <a:gd name="T6" fmla="*/ 0 w 9"/>
                <a:gd name="T7" fmla="*/ 0 h 7"/>
                <a:gd name="T8" fmla="*/ 0 w 9"/>
                <a:gd name="T9" fmla="*/ 0 h 7"/>
                <a:gd name="T10" fmla="*/ 0 w 9"/>
                <a:gd name="T11" fmla="*/ 0 h 7"/>
                <a:gd name="T12" fmla="*/ 2 w 9"/>
                <a:gd name="T13" fmla="*/ 5 h 7"/>
                <a:gd name="T14" fmla="*/ 7 w 9"/>
                <a:gd name="T15" fmla="*/ 5 h 7"/>
                <a:gd name="T16" fmla="*/ 7 w 9"/>
                <a:gd name="T17" fmla="*/ 7 h 7"/>
                <a:gd name="T18" fmla="*/ 9 w 9"/>
                <a:gd name="T19"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7">
                  <a:moveTo>
                    <a:pt x="9" y="5"/>
                  </a:moveTo>
                  <a:lnTo>
                    <a:pt x="7" y="2"/>
                  </a:lnTo>
                  <a:lnTo>
                    <a:pt x="2" y="2"/>
                  </a:lnTo>
                  <a:lnTo>
                    <a:pt x="0" y="0"/>
                  </a:lnTo>
                  <a:lnTo>
                    <a:pt x="0" y="0"/>
                  </a:lnTo>
                  <a:lnTo>
                    <a:pt x="0" y="0"/>
                  </a:lnTo>
                  <a:lnTo>
                    <a:pt x="2" y="5"/>
                  </a:lnTo>
                  <a:lnTo>
                    <a:pt x="7" y="5"/>
                  </a:lnTo>
                  <a:lnTo>
                    <a:pt x="7" y="7"/>
                  </a:lnTo>
                  <a:lnTo>
                    <a:pt x="9" y="5"/>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393" name="Freeform 1090"/>
            <p:cNvSpPr>
              <a:spLocks/>
            </p:cNvSpPr>
            <p:nvPr/>
          </p:nvSpPr>
          <p:spPr bwMode="auto">
            <a:xfrm>
              <a:off x="5067044" y="2825077"/>
              <a:ext cx="0" cy="5969"/>
            </a:xfrm>
            <a:custGeom>
              <a:avLst/>
              <a:gdLst>
                <a:gd name="T0" fmla="*/ 2 h 5"/>
                <a:gd name="T1" fmla="*/ 5 h 5"/>
                <a:gd name="T2" fmla="*/ 2 h 5"/>
                <a:gd name="T3" fmla="*/ 0 h 5"/>
                <a:gd name="T4" fmla="*/ 2 h 5"/>
              </a:gdLst>
              <a:ahLst/>
              <a:cxnLst>
                <a:cxn ang="0">
                  <a:pos x="0" y="T0"/>
                </a:cxn>
                <a:cxn ang="0">
                  <a:pos x="0" y="T1"/>
                </a:cxn>
                <a:cxn ang="0">
                  <a:pos x="0" y="T2"/>
                </a:cxn>
                <a:cxn ang="0">
                  <a:pos x="0" y="T3"/>
                </a:cxn>
                <a:cxn ang="0">
                  <a:pos x="0" y="T4"/>
                </a:cxn>
              </a:cxnLst>
              <a:rect l="0" t="0" r="r" b="b"/>
              <a:pathLst>
                <a:path h="5">
                  <a:moveTo>
                    <a:pt x="0" y="2"/>
                  </a:moveTo>
                  <a:lnTo>
                    <a:pt x="0" y="5"/>
                  </a:lnTo>
                  <a:lnTo>
                    <a:pt x="0" y="2"/>
                  </a:lnTo>
                  <a:lnTo>
                    <a:pt x="0" y="0"/>
                  </a:lnTo>
                  <a:lnTo>
                    <a:pt x="0" y="2"/>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394" name="Freeform 1091"/>
            <p:cNvSpPr>
              <a:spLocks/>
            </p:cNvSpPr>
            <p:nvPr/>
          </p:nvSpPr>
          <p:spPr bwMode="auto">
            <a:xfrm>
              <a:off x="5118371" y="2731970"/>
              <a:ext cx="2387" cy="2387"/>
            </a:xfrm>
            <a:custGeom>
              <a:avLst/>
              <a:gdLst>
                <a:gd name="T0" fmla="*/ 2 w 2"/>
                <a:gd name="T1" fmla="*/ 0 h 2"/>
                <a:gd name="T2" fmla="*/ 0 w 2"/>
                <a:gd name="T3" fmla="*/ 0 h 2"/>
                <a:gd name="T4" fmla="*/ 0 w 2"/>
                <a:gd name="T5" fmla="*/ 0 h 2"/>
                <a:gd name="T6" fmla="*/ 0 w 2"/>
                <a:gd name="T7" fmla="*/ 2 h 2"/>
                <a:gd name="T8" fmla="*/ 2 w 2"/>
                <a:gd name="T9" fmla="*/ 2 h 2"/>
                <a:gd name="T10" fmla="*/ 2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2" y="0"/>
                  </a:moveTo>
                  <a:lnTo>
                    <a:pt x="0" y="0"/>
                  </a:lnTo>
                  <a:lnTo>
                    <a:pt x="0" y="0"/>
                  </a:lnTo>
                  <a:lnTo>
                    <a:pt x="0" y="2"/>
                  </a:lnTo>
                  <a:lnTo>
                    <a:pt x="2" y="2"/>
                  </a:lnTo>
                  <a:lnTo>
                    <a:pt x="2" y="0"/>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395" name="Freeform 1092"/>
            <p:cNvSpPr>
              <a:spLocks/>
            </p:cNvSpPr>
            <p:nvPr/>
          </p:nvSpPr>
          <p:spPr bwMode="auto">
            <a:xfrm>
              <a:off x="5095691" y="2742712"/>
              <a:ext cx="4775" cy="20293"/>
            </a:xfrm>
            <a:custGeom>
              <a:avLst/>
              <a:gdLst>
                <a:gd name="T0" fmla="*/ 4 w 4"/>
                <a:gd name="T1" fmla="*/ 7 h 17"/>
                <a:gd name="T2" fmla="*/ 2 w 4"/>
                <a:gd name="T3" fmla="*/ 7 h 17"/>
                <a:gd name="T4" fmla="*/ 2 w 4"/>
                <a:gd name="T5" fmla="*/ 3 h 17"/>
                <a:gd name="T6" fmla="*/ 0 w 4"/>
                <a:gd name="T7" fmla="*/ 0 h 17"/>
                <a:gd name="T8" fmla="*/ 0 w 4"/>
                <a:gd name="T9" fmla="*/ 3 h 17"/>
                <a:gd name="T10" fmla="*/ 0 w 4"/>
                <a:gd name="T11" fmla="*/ 5 h 17"/>
                <a:gd name="T12" fmla="*/ 2 w 4"/>
                <a:gd name="T13" fmla="*/ 10 h 17"/>
                <a:gd name="T14" fmla="*/ 0 w 4"/>
                <a:gd name="T15" fmla="*/ 14 h 17"/>
                <a:gd name="T16" fmla="*/ 2 w 4"/>
                <a:gd name="T17" fmla="*/ 17 h 17"/>
                <a:gd name="T18" fmla="*/ 4 w 4"/>
                <a:gd name="T19" fmla="*/ 17 h 17"/>
                <a:gd name="T20" fmla="*/ 4 w 4"/>
                <a:gd name="T21" fmla="*/ 12 h 17"/>
                <a:gd name="T22" fmla="*/ 4 w 4"/>
                <a:gd name="T23" fmla="*/ 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17">
                  <a:moveTo>
                    <a:pt x="4" y="7"/>
                  </a:moveTo>
                  <a:lnTo>
                    <a:pt x="2" y="7"/>
                  </a:lnTo>
                  <a:lnTo>
                    <a:pt x="2" y="3"/>
                  </a:lnTo>
                  <a:lnTo>
                    <a:pt x="0" y="0"/>
                  </a:lnTo>
                  <a:lnTo>
                    <a:pt x="0" y="3"/>
                  </a:lnTo>
                  <a:lnTo>
                    <a:pt x="0" y="5"/>
                  </a:lnTo>
                  <a:lnTo>
                    <a:pt x="2" y="10"/>
                  </a:lnTo>
                  <a:lnTo>
                    <a:pt x="0" y="14"/>
                  </a:lnTo>
                  <a:lnTo>
                    <a:pt x="2" y="17"/>
                  </a:lnTo>
                  <a:lnTo>
                    <a:pt x="4" y="17"/>
                  </a:lnTo>
                  <a:lnTo>
                    <a:pt x="4" y="12"/>
                  </a:lnTo>
                  <a:lnTo>
                    <a:pt x="4" y="7"/>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396" name="Freeform 1093"/>
            <p:cNvSpPr>
              <a:spLocks/>
            </p:cNvSpPr>
            <p:nvPr/>
          </p:nvSpPr>
          <p:spPr bwMode="auto">
            <a:xfrm>
              <a:off x="5044363" y="2833433"/>
              <a:ext cx="11937" cy="5969"/>
            </a:xfrm>
            <a:custGeom>
              <a:avLst/>
              <a:gdLst>
                <a:gd name="T0" fmla="*/ 10 w 10"/>
                <a:gd name="T1" fmla="*/ 2 h 5"/>
                <a:gd name="T2" fmla="*/ 7 w 10"/>
                <a:gd name="T3" fmla="*/ 2 h 5"/>
                <a:gd name="T4" fmla="*/ 5 w 10"/>
                <a:gd name="T5" fmla="*/ 2 h 5"/>
                <a:gd name="T6" fmla="*/ 2 w 10"/>
                <a:gd name="T7" fmla="*/ 0 h 5"/>
                <a:gd name="T8" fmla="*/ 0 w 10"/>
                <a:gd name="T9" fmla="*/ 0 h 5"/>
                <a:gd name="T10" fmla="*/ 2 w 10"/>
                <a:gd name="T11" fmla="*/ 2 h 5"/>
                <a:gd name="T12" fmla="*/ 5 w 10"/>
                <a:gd name="T13" fmla="*/ 2 h 5"/>
                <a:gd name="T14" fmla="*/ 5 w 10"/>
                <a:gd name="T15" fmla="*/ 5 h 5"/>
                <a:gd name="T16" fmla="*/ 10 w 10"/>
                <a:gd name="T17" fmla="*/ 5 h 5"/>
                <a:gd name="T18" fmla="*/ 10 w 10"/>
                <a:gd name="T19"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5">
                  <a:moveTo>
                    <a:pt x="10" y="2"/>
                  </a:moveTo>
                  <a:lnTo>
                    <a:pt x="7" y="2"/>
                  </a:lnTo>
                  <a:lnTo>
                    <a:pt x="5" y="2"/>
                  </a:lnTo>
                  <a:lnTo>
                    <a:pt x="2" y="0"/>
                  </a:lnTo>
                  <a:lnTo>
                    <a:pt x="0" y="0"/>
                  </a:lnTo>
                  <a:lnTo>
                    <a:pt x="2" y="2"/>
                  </a:lnTo>
                  <a:lnTo>
                    <a:pt x="5" y="2"/>
                  </a:lnTo>
                  <a:lnTo>
                    <a:pt x="5" y="5"/>
                  </a:lnTo>
                  <a:lnTo>
                    <a:pt x="10" y="5"/>
                  </a:lnTo>
                  <a:lnTo>
                    <a:pt x="10" y="2"/>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397" name="Freeform 1094"/>
            <p:cNvSpPr>
              <a:spLocks/>
            </p:cNvSpPr>
            <p:nvPr/>
          </p:nvSpPr>
          <p:spPr bwMode="auto">
            <a:xfrm>
              <a:off x="4920220" y="2409675"/>
              <a:ext cx="10744" cy="8356"/>
            </a:xfrm>
            <a:custGeom>
              <a:avLst/>
              <a:gdLst>
                <a:gd name="T0" fmla="*/ 9 w 9"/>
                <a:gd name="T1" fmla="*/ 2 h 7"/>
                <a:gd name="T2" fmla="*/ 5 w 9"/>
                <a:gd name="T3" fmla="*/ 0 h 7"/>
                <a:gd name="T4" fmla="*/ 2 w 9"/>
                <a:gd name="T5" fmla="*/ 0 h 7"/>
                <a:gd name="T6" fmla="*/ 0 w 9"/>
                <a:gd name="T7" fmla="*/ 0 h 7"/>
                <a:gd name="T8" fmla="*/ 0 w 9"/>
                <a:gd name="T9" fmla="*/ 5 h 7"/>
                <a:gd name="T10" fmla="*/ 0 w 9"/>
                <a:gd name="T11" fmla="*/ 7 h 7"/>
                <a:gd name="T12" fmla="*/ 2 w 9"/>
                <a:gd name="T13" fmla="*/ 7 h 7"/>
                <a:gd name="T14" fmla="*/ 5 w 9"/>
                <a:gd name="T15" fmla="*/ 5 h 7"/>
                <a:gd name="T16" fmla="*/ 9 w 9"/>
                <a:gd name="T17" fmla="*/ 2 h 7"/>
                <a:gd name="T18" fmla="*/ 9 w 9"/>
                <a:gd name="T19" fmla="*/ 2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7">
                  <a:moveTo>
                    <a:pt x="9" y="2"/>
                  </a:moveTo>
                  <a:lnTo>
                    <a:pt x="5" y="0"/>
                  </a:lnTo>
                  <a:lnTo>
                    <a:pt x="2" y="0"/>
                  </a:lnTo>
                  <a:lnTo>
                    <a:pt x="0" y="0"/>
                  </a:lnTo>
                  <a:lnTo>
                    <a:pt x="0" y="5"/>
                  </a:lnTo>
                  <a:lnTo>
                    <a:pt x="0" y="7"/>
                  </a:lnTo>
                  <a:lnTo>
                    <a:pt x="2" y="7"/>
                  </a:lnTo>
                  <a:lnTo>
                    <a:pt x="5" y="5"/>
                  </a:lnTo>
                  <a:lnTo>
                    <a:pt x="9" y="2"/>
                  </a:lnTo>
                  <a:lnTo>
                    <a:pt x="9" y="2"/>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398" name="Freeform 1095"/>
            <p:cNvSpPr>
              <a:spLocks/>
            </p:cNvSpPr>
            <p:nvPr/>
          </p:nvSpPr>
          <p:spPr bwMode="auto">
            <a:xfrm>
              <a:off x="4905896" y="2426386"/>
              <a:ext cx="8356" cy="14324"/>
            </a:xfrm>
            <a:custGeom>
              <a:avLst/>
              <a:gdLst>
                <a:gd name="T0" fmla="*/ 0 w 7"/>
                <a:gd name="T1" fmla="*/ 2 h 12"/>
                <a:gd name="T2" fmla="*/ 0 w 7"/>
                <a:gd name="T3" fmla="*/ 5 h 12"/>
                <a:gd name="T4" fmla="*/ 0 w 7"/>
                <a:gd name="T5" fmla="*/ 10 h 12"/>
                <a:gd name="T6" fmla="*/ 3 w 7"/>
                <a:gd name="T7" fmla="*/ 12 h 12"/>
                <a:gd name="T8" fmla="*/ 5 w 7"/>
                <a:gd name="T9" fmla="*/ 7 h 12"/>
                <a:gd name="T10" fmla="*/ 5 w 7"/>
                <a:gd name="T11" fmla="*/ 5 h 12"/>
                <a:gd name="T12" fmla="*/ 7 w 7"/>
                <a:gd name="T13" fmla="*/ 0 h 12"/>
                <a:gd name="T14" fmla="*/ 0 w 7"/>
                <a:gd name="T15" fmla="*/ 2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12">
                  <a:moveTo>
                    <a:pt x="0" y="2"/>
                  </a:moveTo>
                  <a:lnTo>
                    <a:pt x="0" y="5"/>
                  </a:lnTo>
                  <a:lnTo>
                    <a:pt x="0" y="10"/>
                  </a:lnTo>
                  <a:lnTo>
                    <a:pt x="3" y="12"/>
                  </a:lnTo>
                  <a:lnTo>
                    <a:pt x="5" y="7"/>
                  </a:lnTo>
                  <a:lnTo>
                    <a:pt x="5" y="5"/>
                  </a:lnTo>
                  <a:lnTo>
                    <a:pt x="7" y="0"/>
                  </a:lnTo>
                  <a:lnTo>
                    <a:pt x="0" y="2"/>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399" name="Freeform 1096"/>
            <p:cNvSpPr>
              <a:spLocks/>
            </p:cNvSpPr>
            <p:nvPr/>
          </p:nvSpPr>
          <p:spPr bwMode="auto">
            <a:xfrm>
              <a:off x="4891572" y="1802088"/>
              <a:ext cx="8356" cy="8356"/>
            </a:xfrm>
            <a:custGeom>
              <a:avLst/>
              <a:gdLst>
                <a:gd name="T0" fmla="*/ 0 w 7"/>
                <a:gd name="T1" fmla="*/ 2 h 7"/>
                <a:gd name="T2" fmla="*/ 3 w 7"/>
                <a:gd name="T3" fmla="*/ 2 h 7"/>
                <a:gd name="T4" fmla="*/ 5 w 7"/>
                <a:gd name="T5" fmla="*/ 7 h 7"/>
                <a:gd name="T6" fmla="*/ 7 w 7"/>
                <a:gd name="T7" fmla="*/ 7 h 7"/>
                <a:gd name="T8" fmla="*/ 7 w 7"/>
                <a:gd name="T9" fmla="*/ 5 h 7"/>
                <a:gd name="T10" fmla="*/ 5 w 7"/>
                <a:gd name="T11" fmla="*/ 0 h 7"/>
                <a:gd name="T12" fmla="*/ 0 w 7"/>
                <a:gd name="T13" fmla="*/ 2 h 7"/>
              </a:gdLst>
              <a:ahLst/>
              <a:cxnLst>
                <a:cxn ang="0">
                  <a:pos x="T0" y="T1"/>
                </a:cxn>
                <a:cxn ang="0">
                  <a:pos x="T2" y="T3"/>
                </a:cxn>
                <a:cxn ang="0">
                  <a:pos x="T4" y="T5"/>
                </a:cxn>
                <a:cxn ang="0">
                  <a:pos x="T6" y="T7"/>
                </a:cxn>
                <a:cxn ang="0">
                  <a:pos x="T8" y="T9"/>
                </a:cxn>
                <a:cxn ang="0">
                  <a:pos x="T10" y="T11"/>
                </a:cxn>
                <a:cxn ang="0">
                  <a:pos x="T12" y="T13"/>
                </a:cxn>
              </a:cxnLst>
              <a:rect l="0" t="0" r="r" b="b"/>
              <a:pathLst>
                <a:path w="7" h="7">
                  <a:moveTo>
                    <a:pt x="0" y="2"/>
                  </a:moveTo>
                  <a:lnTo>
                    <a:pt x="3" y="2"/>
                  </a:lnTo>
                  <a:lnTo>
                    <a:pt x="5" y="7"/>
                  </a:lnTo>
                  <a:lnTo>
                    <a:pt x="7" y="7"/>
                  </a:lnTo>
                  <a:lnTo>
                    <a:pt x="7" y="5"/>
                  </a:lnTo>
                  <a:lnTo>
                    <a:pt x="5" y="0"/>
                  </a:lnTo>
                  <a:lnTo>
                    <a:pt x="0" y="2"/>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400" name="Freeform 1097"/>
            <p:cNvSpPr>
              <a:spLocks/>
            </p:cNvSpPr>
            <p:nvPr/>
          </p:nvSpPr>
          <p:spPr bwMode="auto">
            <a:xfrm>
              <a:off x="4920220" y="2426386"/>
              <a:ext cx="10744" cy="11937"/>
            </a:xfrm>
            <a:custGeom>
              <a:avLst/>
              <a:gdLst>
                <a:gd name="T0" fmla="*/ 0 w 9"/>
                <a:gd name="T1" fmla="*/ 7 h 10"/>
                <a:gd name="T2" fmla="*/ 2 w 9"/>
                <a:gd name="T3" fmla="*/ 10 h 10"/>
                <a:gd name="T4" fmla="*/ 5 w 9"/>
                <a:gd name="T5" fmla="*/ 10 h 10"/>
                <a:gd name="T6" fmla="*/ 9 w 9"/>
                <a:gd name="T7" fmla="*/ 5 h 10"/>
                <a:gd name="T8" fmla="*/ 7 w 9"/>
                <a:gd name="T9" fmla="*/ 2 h 10"/>
                <a:gd name="T10" fmla="*/ 5 w 9"/>
                <a:gd name="T11" fmla="*/ 0 h 10"/>
                <a:gd name="T12" fmla="*/ 2 w 9"/>
                <a:gd name="T13" fmla="*/ 0 h 10"/>
                <a:gd name="T14" fmla="*/ 0 w 9"/>
                <a:gd name="T15" fmla="*/ 7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10">
                  <a:moveTo>
                    <a:pt x="0" y="7"/>
                  </a:moveTo>
                  <a:lnTo>
                    <a:pt x="2" y="10"/>
                  </a:lnTo>
                  <a:lnTo>
                    <a:pt x="5" y="10"/>
                  </a:lnTo>
                  <a:lnTo>
                    <a:pt x="9" y="5"/>
                  </a:lnTo>
                  <a:lnTo>
                    <a:pt x="7" y="2"/>
                  </a:lnTo>
                  <a:lnTo>
                    <a:pt x="5" y="0"/>
                  </a:lnTo>
                  <a:lnTo>
                    <a:pt x="2" y="0"/>
                  </a:lnTo>
                  <a:lnTo>
                    <a:pt x="0" y="7"/>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401" name="Freeform 1098"/>
            <p:cNvSpPr>
              <a:spLocks/>
            </p:cNvSpPr>
            <p:nvPr/>
          </p:nvSpPr>
          <p:spPr bwMode="auto">
            <a:xfrm>
              <a:off x="5143439" y="1711368"/>
              <a:ext cx="16712" cy="53716"/>
            </a:xfrm>
            <a:custGeom>
              <a:avLst/>
              <a:gdLst>
                <a:gd name="T0" fmla="*/ 7 w 14"/>
                <a:gd name="T1" fmla="*/ 38 h 45"/>
                <a:gd name="T2" fmla="*/ 9 w 14"/>
                <a:gd name="T3" fmla="*/ 45 h 45"/>
                <a:gd name="T4" fmla="*/ 12 w 14"/>
                <a:gd name="T5" fmla="*/ 45 h 45"/>
                <a:gd name="T6" fmla="*/ 14 w 14"/>
                <a:gd name="T7" fmla="*/ 41 h 45"/>
                <a:gd name="T8" fmla="*/ 12 w 14"/>
                <a:gd name="T9" fmla="*/ 36 h 45"/>
                <a:gd name="T10" fmla="*/ 7 w 14"/>
                <a:gd name="T11" fmla="*/ 31 h 45"/>
                <a:gd name="T12" fmla="*/ 7 w 14"/>
                <a:gd name="T13" fmla="*/ 24 h 45"/>
                <a:gd name="T14" fmla="*/ 9 w 14"/>
                <a:gd name="T15" fmla="*/ 19 h 45"/>
                <a:gd name="T16" fmla="*/ 9 w 14"/>
                <a:gd name="T17" fmla="*/ 12 h 45"/>
                <a:gd name="T18" fmla="*/ 7 w 14"/>
                <a:gd name="T19" fmla="*/ 10 h 45"/>
                <a:gd name="T20" fmla="*/ 7 w 14"/>
                <a:gd name="T21" fmla="*/ 3 h 45"/>
                <a:gd name="T22" fmla="*/ 7 w 14"/>
                <a:gd name="T23" fmla="*/ 0 h 45"/>
                <a:gd name="T24" fmla="*/ 2 w 14"/>
                <a:gd name="T25" fmla="*/ 5 h 45"/>
                <a:gd name="T26" fmla="*/ 2 w 14"/>
                <a:gd name="T27" fmla="*/ 15 h 45"/>
                <a:gd name="T28" fmla="*/ 0 w 14"/>
                <a:gd name="T29" fmla="*/ 17 h 45"/>
                <a:gd name="T30" fmla="*/ 0 w 14"/>
                <a:gd name="T31" fmla="*/ 24 h 45"/>
                <a:gd name="T32" fmla="*/ 5 w 14"/>
                <a:gd name="T33" fmla="*/ 31 h 45"/>
                <a:gd name="T34" fmla="*/ 7 w 14"/>
                <a:gd name="T35" fmla="*/ 38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4" h="45">
                  <a:moveTo>
                    <a:pt x="7" y="38"/>
                  </a:moveTo>
                  <a:lnTo>
                    <a:pt x="9" y="45"/>
                  </a:lnTo>
                  <a:lnTo>
                    <a:pt x="12" y="45"/>
                  </a:lnTo>
                  <a:lnTo>
                    <a:pt x="14" y="41"/>
                  </a:lnTo>
                  <a:lnTo>
                    <a:pt x="12" y="36"/>
                  </a:lnTo>
                  <a:lnTo>
                    <a:pt x="7" y="31"/>
                  </a:lnTo>
                  <a:lnTo>
                    <a:pt x="7" y="24"/>
                  </a:lnTo>
                  <a:lnTo>
                    <a:pt x="9" y="19"/>
                  </a:lnTo>
                  <a:lnTo>
                    <a:pt x="9" y="12"/>
                  </a:lnTo>
                  <a:lnTo>
                    <a:pt x="7" y="10"/>
                  </a:lnTo>
                  <a:lnTo>
                    <a:pt x="7" y="3"/>
                  </a:lnTo>
                  <a:lnTo>
                    <a:pt x="7" y="0"/>
                  </a:lnTo>
                  <a:lnTo>
                    <a:pt x="2" y="5"/>
                  </a:lnTo>
                  <a:lnTo>
                    <a:pt x="2" y="15"/>
                  </a:lnTo>
                  <a:lnTo>
                    <a:pt x="0" y="17"/>
                  </a:lnTo>
                  <a:lnTo>
                    <a:pt x="0" y="24"/>
                  </a:lnTo>
                  <a:lnTo>
                    <a:pt x="5" y="31"/>
                  </a:lnTo>
                  <a:lnTo>
                    <a:pt x="7" y="38"/>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402" name="Freeform 1099"/>
            <p:cNvSpPr>
              <a:spLocks/>
            </p:cNvSpPr>
            <p:nvPr/>
          </p:nvSpPr>
          <p:spPr bwMode="auto">
            <a:xfrm>
              <a:off x="4886797" y="2558885"/>
              <a:ext cx="8356" cy="5969"/>
            </a:xfrm>
            <a:custGeom>
              <a:avLst/>
              <a:gdLst>
                <a:gd name="T0" fmla="*/ 0 w 7"/>
                <a:gd name="T1" fmla="*/ 3 h 5"/>
                <a:gd name="T2" fmla="*/ 0 w 7"/>
                <a:gd name="T3" fmla="*/ 3 h 5"/>
                <a:gd name="T4" fmla="*/ 0 w 7"/>
                <a:gd name="T5" fmla="*/ 5 h 5"/>
                <a:gd name="T6" fmla="*/ 7 w 7"/>
                <a:gd name="T7" fmla="*/ 3 h 5"/>
                <a:gd name="T8" fmla="*/ 4 w 7"/>
                <a:gd name="T9" fmla="*/ 0 h 5"/>
                <a:gd name="T10" fmla="*/ 2 w 7"/>
                <a:gd name="T11" fmla="*/ 0 h 5"/>
                <a:gd name="T12" fmla="*/ 0 w 7"/>
                <a:gd name="T13" fmla="*/ 3 h 5"/>
              </a:gdLst>
              <a:ahLst/>
              <a:cxnLst>
                <a:cxn ang="0">
                  <a:pos x="T0" y="T1"/>
                </a:cxn>
                <a:cxn ang="0">
                  <a:pos x="T2" y="T3"/>
                </a:cxn>
                <a:cxn ang="0">
                  <a:pos x="T4" y="T5"/>
                </a:cxn>
                <a:cxn ang="0">
                  <a:pos x="T6" y="T7"/>
                </a:cxn>
                <a:cxn ang="0">
                  <a:pos x="T8" y="T9"/>
                </a:cxn>
                <a:cxn ang="0">
                  <a:pos x="T10" y="T11"/>
                </a:cxn>
                <a:cxn ang="0">
                  <a:pos x="T12" y="T13"/>
                </a:cxn>
              </a:cxnLst>
              <a:rect l="0" t="0" r="r" b="b"/>
              <a:pathLst>
                <a:path w="7" h="5">
                  <a:moveTo>
                    <a:pt x="0" y="3"/>
                  </a:moveTo>
                  <a:lnTo>
                    <a:pt x="0" y="3"/>
                  </a:lnTo>
                  <a:lnTo>
                    <a:pt x="0" y="5"/>
                  </a:lnTo>
                  <a:lnTo>
                    <a:pt x="7" y="3"/>
                  </a:lnTo>
                  <a:lnTo>
                    <a:pt x="4" y="0"/>
                  </a:lnTo>
                  <a:lnTo>
                    <a:pt x="2" y="0"/>
                  </a:lnTo>
                  <a:lnTo>
                    <a:pt x="0" y="3"/>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403" name="Freeform 1100"/>
            <p:cNvSpPr>
              <a:spLocks/>
            </p:cNvSpPr>
            <p:nvPr/>
          </p:nvSpPr>
          <p:spPr bwMode="auto">
            <a:xfrm>
              <a:off x="4930964" y="2502782"/>
              <a:ext cx="14324" cy="14324"/>
            </a:xfrm>
            <a:custGeom>
              <a:avLst/>
              <a:gdLst>
                <a:gd name="T0" fmla="*/ 5 w 12"/>
                <a:gd name="T1" fmla="*/ 12 h 12"/>
                <a:gd name="T2" fmla="*/ 8 w 12"/>
                <a:gd name="T3" fmla="*/ 9 h 12"/>
                <a:gd name="T4" fmla="*/ 8 w 12"/>
                <a:gd name="T5" fmla="*/ 5 h 12"/>
                <a:gd name="T6" fmla="*/ 12 w 12"/>
                <a:gd name="T7" fmla="*/ 2 h 12"/>
                <a:gd name="T8" fmla="*/ 10 w 12"/>
                <a:gd name="T9" fmla="*/ 0 h 12"/>
                <a:gd name="T10" fmla="*/ 8 w 12"/>
                <a:gd name="T11" fmla="*/ 0 h 12"/>
                <a:gd name="T12" fmla="*/ 5 w 12"/>
                <a:gd name="T13" fmla="*/ 0 h 12"/>
                <a:gd name="T14" fmla="*/ 0 w 12"/>
                <a:gd name="T15" fmla="*/ 2 h 12"/>
                <a:gd name="T16" fmla="*/ 0 w 12"/>
                <a:gd name="T17" fmla="*/ 5 h 12"/>
                <a:gd name="T18" fmla="*/ 3 w 12"/>
                <a:gd name="T19" fmla="*/ 5 h 12"/>
                <a:gd name="T20" fmla="*/ 5 w 12"/>
                <a:gd name="T21" fmla="*/ 7 h 12"/>
                <a:gd name="T22" fmla="*/ 3 w 12"/>
                <a:gd name="T23" fmla="*/ 9 h 12"/>
                <a:gd name="T24" fmla="*/ 5 w 12"/>
                <a:gd name="T25"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 h="12">
                  <a:moveTo>
                    <a:pt x="5" y="12"/>
                  </a:moveTo>
                  <a:lnTo>
                    <a:pt x="8" y="9"/>
                  </a:lnTo>
                  <a:lnTo>
                    <a:pt x="8" y="5"/>
                  </a:lnTo>
                  <a:lnTo>
                    <a:pt x="12" y="2"/>
                  </a:lnTo>
                  <a:lnTo>
                    <a:pt x="10" y="0"/>
                  </a:lnTo>
                  <a:lnTo>
                    <a:pt x="8" y="0"/>
                  </a:lnTo>
                  <a:lnTo>
                    <a:pt x="5" y="0"/>
                  </a:lnTo>
                  <a:lnTo>
                    <a:pt x="0" y="2"/>
                  </a:lnTo>
                  <a:lnTo>
                    <a:pt x="0" y="5"/>
                  </a:lnTo>
                  <a:lnTo>
                    <a:pt x="3" y="5"/>
                  </a:lnTo>
                  <a:lnTo>
                    <a:pt x="5" y="7"/>
                  </a:lnTo>
                  <a:lnTo>
                    <a:pt x="3" y="9"/>
                  </a:lnTo>
                  <a:lnTo>
                    <a:pt x="5" y="12"/>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404" name="Freeform 1101"/>
            <p:cNvSpPr>
              <a:spLocks/>
            </p:cNvSpPr>
            <p:nvPr/>
          </p:nvSpPr>
          <p:spPr bwMode="auto">
            <a:xfrm>
              <a:off x="4899927" y="2579178"/>
              <a:ext cx="11937" cy="5969"/>
            </a:xfrm>
            <a:custGeom>
              <a:avLst/>
              <a:gdLst>
                <a:gd name="T0" fmla="*/ 10 w 10"/>
                <a:gd name="T1" fmla="*/ 2 h 5"/>
                <a:gd name="T2" fmla="*/ 5 w 10"/>
                <a:gd name="T3" fmla="*/ 0 h 5"/>
                <a:gd name="T4" fmla="*/ 0 w 10"/>
                <a:gd name="T5" fmla="*/ 2 h 5"/>
                <a:gd name="T6" fmla="*/ 0 w 10"/>
                <a:gd name="T7" fmla="*/ 2 h 5"/>
                <a:gd name="T8" fmla="*/ 3 w 10"/>
                <a:gd name="T9" fmla="*/ 5 h 5"/>
                <a:gd name="T10" fmla="*/ 10 w 10"/>
                <a:gd name="T11" fmla="*/ 5 h 5"/>
                <a:gd name="T12" fmla="*/ 10 w 10"/>
                <a:gd name="T13" fmla="*/ 2 h 5"/>
              </a:gdLst>
              <a:ahLst/>
              <a:cxnLst>
                <a:cxn ang="0">
                  <a:pos x="T0" y="T1"/>
                </a:cxn>
                <a:cxn ang="0">
                  <a:pos x="T2" y="T3"/>
                </a:cxn>
                <a:cxn ang="0">
                  <a:pos x="T4" y="T5"/>
                </a:cxn>
                <a:cxn ang="0">
                  <a:pos x="T6" y="T7"/>
                </a:cxn>
                <a:cxn ang="0">
                  <a:pos x="T8" y="T9"/>
                </a:cxn>
                <a:cxn ang="0">
                  <a:pos x="T10" y="T11"/>
                </a:cxn>
                <a:cxn ang="0">
                  <a:pos x="T12" y="T13"/>
                </a:cxn>
              </a:cxnLst>
              <a:rect l="0" t="0" r="r" b="b"/>
              <a:pathLst>
                <a:path w="10" h="5">
                  <a:moveTo>
                    <a:pt x="10" y="2"/>
                  </a:moveTo>
                  <a:lnTo>
                    <a:pt x="5" y="0"/>
                  </a:lnTo>
                  <a:lnTo>
                    <a:pt x="0" y="2"/>
                  </a:lnTo>
                  <a:lnTo>
                    <a:pt x="0" y="2"/>
                  </a:lnTo>
                  <a:lnTo>
                    <a:pt x="3" y="5"/>
                  </a:lnTo>
                  <a:lnTo>
                    <a:pt x="10" y="5"/>
                  </a:lnTo>
                  <a:lnTo>
                    <a:pt x="10" y="2"/>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405" name="Freeform 1102"/>
            <p:cNvSpPr>
              <a:spLocks/>
            </p:cNvSpPr>
            <p:nvPr/>
          </p:nvSpPr>
          <p:spPr bwMode="auto">
            <a:xfrm>
              <a:off x="4930964" y="2449066"/>
              <a:ext cx="9549" cy="5969"/>
            </a:xfrm>
            <a:custGeom>
              <a:avLst/>
              <a:gdLst>
                <a:gd name="T0" fmla="*/ 1 w 3"/>
                <a:gd name="T1" fmla="*/ 0 h 2"/>
                <a:gd name="T2" fmla="*/ 0 w 3"/>
                <a:gd name="T3" fmla="*/ 1 h 2"/>
                <a:gd name="T4" fmla="*/ 2 w 3"/>
                <a:gd name="T5" fmla="*/ 2 h 2"/>
                <a:gd name="T6" fmla="*/ 3 w 3"/>
                <a:gd name="T7" fmla="*/ 2 h 2"/>
                <a:gd name="T8" fmla="*/ 2 w 3"/>
                <a:gd name="T9" fmla="*/ 1 h 2"/>
                <a:gd name="T10" fmla="*/ 1 w 3"/>
                <a:gd name="T11" fmla="*/ 0 h 2"/>
              </a:gdLst>
              <a:ahLst/>
              <a:cxnLst>
                <a:cxn ang="0">
                  <a:pos x="T0" y="T1"/>
                </a:cxn>
                <a:cxn ang="0">
                  <a:pos x="T2" y="T3"/>
                </a:cxn>
                <a:cxn ang="0">
                  <a:pos x="T4" y="T5"/>
                </a:cxn>
                <a:cxn ang="0">
                  <a:pos x="T6" y="T7"/>
                </a:cxn>
                <a:cxn ang="0">
                  <a:pos x="T8" y="T9"/>
                </a:cxn>
                <a:cxn ang="0">
                  <a:pos x="T10" y="T11"/>
                </a:cxn>
              </a:cxnLst>
              <a:rect l="0" t="0" r="r" b="b"/>
              <a:pathLst>
                <a:path w="3" h="2">
                  <a:moveTo>
                    <a:pt x="1" y="0"/>
                  </a:moveTo>
                  <a:cubicBezTo>
                    <a:pt x="0" y="1"/>
                    <a:pt x="0" y="1"/>
                    <a:pt x="0" y="1"/>
                  </a:cubicBezTo>
                  <a:cubicBezTo>
                    <a:pt x="2" y="2"/>
                    <a:pt x="2" y="2"/>
                    <a:pt x="2" y="2"/>
                  </a:cubicBezTo>
                  <a:cubicBezTo>
                    <a:pt x="3" y="2"/>
                    <a:pt x="3" y="2"/>
                    <a:pt x="3" y="2"/>
                  </a:cubicBezTo>
                  <a:cubicBezTo>
                    <a:pt x="2" y="1"/>
                    <a:pt x="2" y="1"/>
                    <a:pt x="2" y="1"/>
                  </a:cubicBezTo>
                  <a:cubicBezTo>
                    <a:pt x="2" y="1"/>
                    <a:pt x="1" y="0"/>
                    <a:pt x="1" y="0"/>
                  </a:cubicBez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406" name="Freeform 1103"/>
            <p:cNvSpPr>
              <a:spLocks/>
            </p:cNvSpPr>
            <p:nvPr/>
          </p:nvSpPr>
          <p:spPr bwMode="auto">
            <a:xfrm>
              <a:off x="4899927" y="2353571"/>
              <a:ext cx="3581" cy="2387"/>
            </a:xfrm>
            <a:custGeom>
              <a:avLst/>
              <a:gdLst>
                <a:gd name="T0" fmla="*/ 0 w 3"/>
                <a:gd name="T1" fmla="*/ 2 h 2"/>
                <a:gd name="T2" fmla="*/ 3 w 3"/>
                <a:gd name="T3" fmla="*/ 2 h 2"/>
                <a:gd name="T4" fmla="*/ 3 w 3"/>
                <a:gd name="T5" fmla="*/ 0 h 2"/>
                <a:gd name="T6" fmla="*/ 0 w 3"/>
                <a:gd name="T7" fmla="*/ 2 h 2"/>
                <a:gd name="T8" fmla="*/ 0 w 3"/>
                <a:gd name="T9" fmla="*/ 2 h 2"/>
              </a:gdLst>
              <a:ahLst/>
              <a:cxnLst>
                <a:cxn ang="0">
                  <a:pos x="T0" y="T1"/>
                </a:cxn>
                <a:cxn ang="0">
                  <a:pos x="T2" y="T3"/>
                </a:cxn>
                <a:cxn ang="0">
                  <a:pos x="T4" y="T5"/>
                </a:cxn>
                <a:cxn ang="0">
                  <a:pos x="T6" y="T7"/>
                </a:cxn>
                <a:cxn ang="0">
                  <a:pos x="T8" y="T9"/>
                </a:cxn>
              </a:cxnLst>
              <a:rect l="0" t="0" r="r" b="b"/>
              <a:pathLst>
                <a:path w="3" h="2">
                  <a:moveTo>
                    <a:pt x="0" y="2"/>
                  </a:moveTo>
                  <a:lnTo>
                    <a:pt x="3" y="2"/>
                  </a:lnTo>
                  <a:lnTo>
                    <a:pt x="3" y="0"/>
                  </a:lnTo>
                  <a:lnTo>
                    <a:pt x="0" y="2"/>
                  </a:lnTo>
                  <a:lnTo>
                    <a:pt x="0" y="2"/>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407" name="Freeform 1104"/>
            <p:cNvSpPr>
              <a:spLocks/>
            </p:cNvSpPr>
            <p:nvPr/>
          </p:nvSpPr>
          <p:spPr bwMode="auto">
            <a:xfrm>
              <a:off x="4891572" y="2355958"/>
              <a:ext cx="5969" cy="2387"/>
            </a:xfrm>
            <a:custGeom>
              <a:avLst/>
              <a:gdLst>
                <a:gd name="T0" fmla="*/ 0 w 5"/>
                <a:gd name="T1" fmla="*/ 0 h 2"/>
                <a:gd name="T2" fmla="*/ 0 w 5"/>
                <a:gd name="T3" fmla="*/ 2 h 2"/>
                <a:gd name="T4" fmla="*/ 3 w 5"/>
                <a:gd name="T5" fmla="*/ 2 h 2"/>
                <a:gd name="T6" fmla="*/ 5 w 5"/>
                <a:gd name="T7" fmla="*/ 0 h 2"/>
                <a:gd name="T8" fmla="*/ 3 w 5"/>
                <a:gd name="T9" fmla="*/ 0 h 2"/>
                <a:gd name="T10" fmla="*/ 0 w 5"/>
                <a:gd name="T11" fmla="*/ 0 h 2"/>
              </a:gdLst>
              <a:ahLst/>
              <a:cxnLst>
                <a:cxn ang="0">
                  <a:pos x="T0" y="T1"/>
                </a:cxn>
                <a:cxn ang="0">
                  <a:pos x="T2" y="T3"/>
                </a:cxn>
                <a:cxn ang="0">
                  <a:pos x="T4" y="T5"/>
                </a:cxn>
                <a:cxn ang="0">
                  <a:pos x="T6" y="T7"/>
                </a:cxn>
                <a:cxn ang="0">
                  <a:pos x="T8" y="T9"/>
                </a:cxn>
                <a:cxn ang="0">
                  <a:pos x="T10" y="T11"/>
                </a:cxn>
              </a:cxnLst>
              <a:rect l="0" t="0" r="r" b="b"/>
              <a:pathLst>
                <a:path w="5" h="2">
                  <a:moveTo>
                    <a:pt x="0" y="0"/>
                  </a:moveTo>
                  <a:lnTo>
                    <a:pt x="0" y="2"/>
                  </a:lnTo>
                  <a:lnTo>
                    <a:pt x="3" y="2"/>
                  </a:lnTo>
                  <a:lnTo>
                    <a:pt x="5" y="0"/>
                  </a:lnTo>
                  <a:lnTo>
                    <a:pt x="3" y="0"/>
                  </a:lnTo>
                  <a:lnTo>
                    <a:pt x="0" y="0"/>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408" name="Freeform 1105"/>
            <p:cNvSpPr>
              <a:spLocks/>
            </p:cNvSpPr>
            <p:nvPr/>
          </p:nvSpPr>
          <p:spPr bwMode="auto">
            <a:xfrm>
              <a:off x="4936931" y="2459809"/>
              <a:ext cx="3581" cy="5969"/>
            </a:xfrm>
            <a:custGeom>
              <a:avLst/>
              <a:gdLst>
                <a:gd name="T0" fmla="*/ 0 w 3"/>
                <a:gd name="T1" fmla="*/ 5 h 5"/>
                <a:gd name="T2" fmla="*/ 3 w 3"/>
                <a:gd name="T3" fmla="*/ 5 h 5"/>
                <a:gd name="T4" fmla="*/ 3 w 3"/>
                <a:gd name="T5" fmla="*/ 5 h 5"/>
                <a:gd name="T6" fmla="*/ 3 w 3"/>
                <a:gd name="T7" fmla="*/ 3 h 5"/>
                <a:gd name="T8" fmla="*/ 0 w 3"/>
                <a:gd name="T9" fmla="*/ 0 h 5"/>
                <a:gd name="T10" fmla="*/ 0 w 3"/>
                <a:gd name="T11" fmla="*/ 5 h 5"/>
              </a:gdLst>
              <a:ahLst/>
              <a:cxnLst>
                <a:cxn ang="0">
                  <a:pos x="T0" y="T1"/>
                </a:cxn>
                <a:cxn ang="0">
                  <a:pos x="T2" y="T3"/>
                </a:cxn>
                <a:cxn ang="0">
                  <a:pos x="T4" y="T5"/>
                </a:cxn>
                <a:cxn ang="0">
                  <a:pos x="T6" y="T7"/>
                </a:cxn>
                <a:cxn ang="0">
                  <a:pos x="T8" y="T9"/>
                </a:cxn>
                <a:cxn ang="0">
                  <a:pos x="T10" y="T11"/>
                </a:cxn>
              </a:cxnLst>
              <a:rect l="0" t="0" r="r" b="b"/>
              <a:pathLst>
                <a:path w="3" h="5">
                  <a:moveTo>
                    <a:pt x="0" y="5"/>
                  </a:moveTo>
                  <a:lnTo>
                    <a:pt x="3" y="5"/>
                  </a:lnTo>
                  <a:lnTo>
                    <a:pt x="3" y="5"/>
                  </a:lnTo>
                  <a:lnTo>
                    <a:pt x="3" y="3"/>
                  </a:lnTo>
                  <a:lnTo>
                    <a:pt x="0" y="0"/>
                  </a:lnTo>
                  <a:lnTo>
                    <a:pt x="0" y="5"/>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409" name="Freeform 1106"/>
            <p:cNvSpPr>
              <a:spLocks/>
            </p:cNvSpPr>
            <p:nvPr/>
          </p:nvSpPr>
          <p:spPr bwMode="auto">
            <a:xfrm>
              <a:off x="4895153" y="2327310"/>
              <a:ext cx="4775" cy="0"/>
            </a:xfrm>
            <a:custGeom>
              <a:avLst/>
              <a:gdLst>
                <a:gd name="T0" fmla="*/ 0 w 4"/>
                <a:gd name="T1" fmla="*/ 0 w 4"/>
                <a:gd name="T2" fmla="*/ 4 w 4"/>
                <a:gd name="T3" fmla="*/ 4 w 4"/>
                <a:gd name="T4" fmla="*/ 2 w 4"/>
                <a:gd name="T5" fmla="*/ 0 w 4"/>
              </a:gdLst>
              <a:ahLst/>
              <a:cxnLst>
                <a:cxn ang="0">
                  <a:pos x="T0" y="0"/>
                </a:cxn>
                <a:cxn ang="0">
                  <a:pos x="T1" y="0"/>
                </a:cxn>
                <a:cxn ang="0">
                  <a:pos x="T2" y="0"/>
                </a:cxn>
                <a:cxn ang="0">
                  <a:pos x="T3" y="0"/>
                </a:cxn>
                <a:cxn ang="0">
                  <a:pos x="T4" y="0"/>
                </a:cxn>
                <a:cxn ang="0">
                  <a:pos x="T5" y="0"/>
                </a:cxn>
              </a:cxnLst>
              <a:rect l="0" t="0" r="r" b="b"/>
              <a:pathLst>
                <a:path w="4">
                  <a:moveTo>
                    <a:pt x="0" y="0"/>
                  </a:moveTo>
                  <a:lnTo>
                    <a:pt x="0" y="0"/>
                  </a:lnTo>
                  <a:lnTo>
                    <a:pt x="4" y="0"/>
                  </a:lnTo>
                  <a:lnTo>
                    <a:pt x="4" y="0"/>
                  </a:lnTo>
                  <a:lnTo>
                    <a:pt x="2" y="0"/>
                  </a:lnTo>
                  <a:lnTo>
                    <a:pt x="0" y="0"/>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410" name="Freeform 1107"/>
            <p:cNvSpPr>
              <a:spLocks/>
            </p:cNvSpPr>
            <p:nvPr/>
          </p:nvSpPr>
          <p:spPr bwMode="auto">
            <a:xfrm>
              <a:off x="4903508" y="2347603"/>
              <a:ext cx="2387" cy="2387"/>
            </a:xfrm>
            <a:custGeom>
              <a:avLst/>
              <a:gdLst>
                <a:gd name="T0" fmla="*/ 2 w 2"/>
                <a:gd name="T1" fmla="*/ 2 h 2"/>
                <a:gd name="T2" fmla="*/ 2 w 2"/>
                <a:gd name="T3" fmla="*/ 0 h 2"/>
                <a:gd name="T4" fmla="*/ 0 w 2"/>
                <a:gd name="T5" fmla="*/ 2 h 2"/>
                <a:gd name="T6" fmla="*/ 2 w 2"/>
                <a:gd name="T7" fmla="*/ 2 h 2"/>
                <a:gd name="T8" fmla="*/ 2 w 2"/>
                <a:gd name="T9" fmla="*/ 2 h 2"/>
              </a:gdLst>
              <a:ahLst/>
              <a:cxnLst>
                <a:cxn ang="0">
                  <a:pos x="T0" y="T1"/>
                </a:cxn>
                <a:cxn ang="0">
                  <a:pos x="T2" y="T3"/>
                </a:cxn>
                <a:cxn ang="0">
                  <a:pos x="T4" y="T5"/>
                </a:cxn>
                <a:cxn ang="0">
                  <a:pos x="T6" y="T7"/>
                </a:cxn>
                <a:cxn ang="0">
                  <a:pos x="T8" y="T9"/>
                </a:cxn>
              </a:cxnLst>
              <a:rect l="0" t="0" r="r" b="b"/>
              <a:pathLst>
                <a:path w="2" h="2">
                  <a:moveTo>
                    <a:pt x="2" y="2"/>
                  </a:moveTo>
                  <a:lnTo>
                    <a:pt x="2" y="0"/>
                  </a:lnTo>
                  <a:lnTo>
                    <a:pt x="0" y="2"/>
                  </a:lnTo>
                  <a:lnTo>
                    <a:pt x="2" y="2"/>
                  </a:lnTo>
                  <a:lnTo>
                    <a:pt x="2" y="2"/>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411" name="Freeform 1108"/>
            <p:cNvSpPr>
              <a:spLocks/>
            </p:cNvSpPr>
            <p:nvPr/>
          </p:nvSpPr>
          <p:spPr bwMode="auto">
            <a:xfrm>
              <a:off x="4897540" y="2246139"/>
              <a:ext cx="2387" cy="0"/>
            </a:xfrm>
            <a:custGeom>
              <a:avLst/>
              <a:gdLst>
                <a:gd name="T0" fmla="*/ 0 w 2"/>
                <a:gd name="T1" fmla="*/ 2 w 2"/>
                <a:gd name="T2" fmla="*/ 0 w 2"/>
                <a:gd name="T3" fmla="*/ 0 w 2"/>
                <a:gd name="T4" fmla="*/ 0 w 2"/>
              </a:gdLst>
              <a:ahLst/>
              <a:cxnLst>
                <a:cxn ang="0">
                  <a:pos x="T0" y="0"/>
                </a:cxn>
                <a:cxn ang="0">
                  <a:pos x="T1" y="0"/>
                </a:cxn>
                <a:cxn ang="0">
                  <a:pos x="T2" y="0"/>
                </a:cxn>
                <a:cxn ang="0">
                  <a:pos x="T3" y="0"/>
                </a:cxn>
                <a:cxn ang="0">
                  <a:pos x="T4" y="0"/>
                </a:cxn>
              </a:cxnLst>
              <a:rect l="0" t="0" r="r" b="b"/>
              <a:pathLst>
                <a:path w="2">
                  <a:moveTo>
                    <a:pt x="0" y="0"/>
                  </a:moveTo>
                  <a:lnTo>
                    <a:pt x="2" y="0"/>
                  </a:lnTo>
                  <a:lnTo>
                    <a:pt x="0" y="0"/>
                  </a:lnTo>
                  <a:lnTo>
                    <a:pt x="0" y="0"/>
                  </a:lnTo>
                  <a:lnTo>
                    <a:pt x="0" y="0"/>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412" name="Freeform 1109"/>
            <p:cNvSpPr>
              <a:spLocks/>
            </p:cNvSpPr>
            <p:nvPr/>
          </p:nvSpPr>
          <p:spPr bwMode="auto">
            <a:xfrm>
              <a:off x="4891572" y="2339247"/>
              <a:ext cx="17906" cy="14324"/>
            </a:xfrm>
            <a:custGeom>
              <a:avLst/>
              <a:gdLst>
                <a:gd name="T0" fmla="*/ 5 w 15"/>
                <a:gd name="T1" fmla="*/ 4 h 12"/>
                <a:gd name="T2" fmla="*/ 3 w 15"/>
                <a:gd name="T3" fmla="*/ 7 h 12"/>
                <a:gd name="T4" fmla="*/ 0 w 15"/>
                <a:gd name="T5" fmla="*/ 7 h 12"/>
                <a:gd name="T6" fmla="*/ 3 w 15"/>
                <a:gd name="T7" fmla="*/ 9 h 12"/>
                <a:gd name="T8" fmla="*/ 3 w 15"/>
                <a:gd name="T9" fmla="*/ 12 h 12"/>
                <a:gd name="T10" fmla="*/ 3 w 15"/>
                <a:gd name="T11" fmla="*/ 12 h 12"/>
                <a:gd name="T12" fmla="*/ 3 w 15"/>
                <a:gd name="T13" fmla="*/ 12 h 12"/>
                <a:gd name="T14" fmla="*/ 10 w 15"/>
                <a:gd name="T15" fmla="*/ 7 h 12"/>
                <a:gd name="T16" fmla="*/ 15 w 15"/>
                <a:gd name="T17" fmla="*/ 2 h 12"/>
                <a:gd name="T18" fmla="*/ 15 w 15"/>
                <a:gd name="T19" fmla="*/ 0 h 12"/>
                <a:gd name="T20" fmla="*/ 10 w 15"/>
                <a:gd name="T21" fmla="*/ 0 h 12"/>
                <a:gd name="T22" fmla="*/ 7 w 15"/>
                <a:gd name="T23" fmla="*/ 4 h 12"/>
                <a:gd name="T24" fmla="*/ 5 w 15"/>
                <a:gd name="T25" fmla="*/ 4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5" h="12">
                  <a:moveTo>
                    <a:pt x="5" y="4"/>
                  </a:moveTo>
                  <a:lnTo>
                    <a:pt x="3" y="7"/>
                  </a:lnTo>
                  <a:lnTo>
                    <a:pt x="0" y="7"/>
                  </a:lnTo>
                  <a:lnTo>
                    <a:pt x="3" y="9"/>
                  </a:lnTo>
                  <a:lnTo>
                    <a:pt x="3" y="12"/>
                  </a:lnTo>
                  <a:lnTo>
                    <a:pt x="3" y="12"/>
                  </a:lnTo>
                  <a:lnTo>
                    <a:pt x="3" y="12"/>
                  </a:lnTo>
                  <a:lnTo>
                    <a:pt x="10" y="7"/>
                  </a:lnTo>
                  <a:lnTo>
                    <a:pt x="15" y="2"/>
                  </a:lnTo>
                  <a:lnTo>
                    <a:pt x="15" y="0"/>
                  </a:lnTo>
                  <a:lnTo>
                    <a:pt x="10" y="0"/>
                  </a:lnTo>
                  <a:lnTo>
                    <a:pt x="7" y="4"/>
                  </a:lnTo>
                  <a:lnTo>
                    <a:pt x="5" y="4"/>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413" name="Freeform 1110"/>
            <p:cNvSpPr>
              <a:spLocks/>
            </p:cNvSpPr>
            <p:nvPr/>
          </p:nvSpPr>
          <p:spPr bwMode="auto">
            <a:xfrm>
              <a:off x="4899927" y="2327310"/>
              <a:ext cx="5969" cy="5969"/>
            </a:xfrm>
            <a:custGeom>
              <a:avLst/>
              <a:gdLst>
                <a:gd name="T0" fmla="*/ 2 w 2"/>
                <a:gd name="T1" fmla="*/ 1 h 2"/>
                <a:gd name="T2" fmla="*/ 1 w 2"/>
                <a:gd name="T3" fmla="*/ 0 h 2"/>
                <a:gd name="T4" fmla="*/ 0 w 2"/>
                <a:gd name="T5" fmla="*/ 1 h 2"/>
                <a:gd name="T6" fmla="*/ 1 w 2"/>
                <a:gd name="T7" fmla="*/ 2 h 2"/>
                <a:gd name="T8" fmla="*/ 2 w 2"/>
                <a:gd name="T9" fmla="*/ 2 h 2"/>
                <a:gd name="T10" fmla="*/ 2 w 2"/>
                <a:gd name="T11" fmla="*/ 1 h 2"/>
              </a:gdLst>
              <a:ahLst/>
              <a:cxnLst>
                <a:cxn ang="0">
                  <a:pos x="T0" y="T1"/>
                </a:cxn>
                <a:cxn ang="0">
                  <a:pos x="T2" y="T3"/>
                </a:cxn>
                <a:cxn ang="0">
                  <a:pos x="T4" y="T5"/>
                </a:cxn>
                <a:cxn ang="0">
                  <a:pos x="T6" y="T7"/>
                </a:cxn>
                <a:cxn ang="0">
                  <a:pos x="T8" y="T9"/>
                </a:cxn>
                <a:cxn ang="0">
                  <a:pos x="T10" y="T11"/>
                </a:cxn>
              </a:cxnLst>
              <a:rect l="0" t="0" r="r" b="b"/>
              <a:pathLst>
                <a:path w="2" h="2">
                  <a:moveTo>
                    <a:pt x="2" y="1"/>
                  </a:moveTo>
                  <a:cubicBezTo>
                    <a:pt x="1" y="0"/>
                    <a:pt x="1" y="0"/>
                    <a:pt x="1" y="0"/>
                  </a:cubicBezTo>
                  <a:cubicBezTo>
                    <a:pt x="0" y="1"/>
                    <a:pt x="0" y="1"/>
                    <a:pt x="0" y="1"/>
                  </a:cubicBezTo>
                  <a:cubicBezTo>
                    <a:pt x="0" y="1"/>
                    <a:pt x="1" y="2"/>
                    <a:pt x="1" y="2"/>
                  </a:cubicBezTo>
                  <a:cubicBezTo>
                    <a:pt x="2" y="2"/>
                    <a:pt x="2" y="2"/>
                    <a:pt x="2" y="2"/>
                  </a:cubicBezTo>
                  <a:lnTo>
                    <a:pt x="2" y="1"/>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414" name="Freeform 1111"/>
            <p:cNvSpPr>
              <a:spLocks/>
            </p:cNvSpPr>
            <p:nvPr/>
          </p:nvSpPr>
          <p:spPr bwMode="auto">
            <a:xfrm>
              <a:off x="5222222" y="1711368"/>
              <a:ext cx="8356" cy="17906"/>
            </a:xfrm>
            <a:custGeom>
              <a:avLst/>
              <a:gdLst>
                <a:gd name="T0" fmla="*/ 0 w 7"/>
                <a:gd name="T1" fmla="*/ 12 h 15"/>
                <a:gd name="T2" fmla="*/ 2 w 7"/>
                <a:gd name="T3" fmla="*/ 15 h 15"/>
                <a:gd name="T4" fmla="*/ 5 w 7"/>
                <a:gd name="T5" fmla="*/ 15 h 15"/>
                <a:gd name="T6" fmla="*/ 7 w 7"/>
                <a:gd name="T7" fmla="*/ 15 h 15"/>
                <a:gd name="T8" fmla="*/ 7 w 7"/>
                <a:gd name="T9" fmla="*/ 12 h 15"/>
                <a:gd name="T10" fmla="*/ 7 w 7"/>
                <a:gd name="T11" fmla="*/ 7 h 15"/>
                <a:gd name="T12" fmla="*/ 5 w 7"/>
                <a:gd name="T13" fmla="*/ 3 h 15"/>
                <a:gd name="T14" fmla="*/ 2 w 7"/>
                <a:gd name="T15" fmla="*/ 0 h 15"/>
                <a:gd name="T16" fmla="*/ 0 w 7"/>
                <a:gd name="T17" fmla="*/ 0 h 15"/>
                <a:gd name="T18" fmla="*/ 0 w 7"/>
                <a:gd name="T19" fmla="*/ 5 h 15"/>
                <a:gd name="T20" fmla="*/ 0 w 7"/>
                <a:gd name="T21" fmla="*/ 7 h 15"/>
                <a:gd name="T22" fmla="*/ 0 w 7"/>
                <a:gd name="T23" fmla="*/ 12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 h="15">
                  <a:moveTo>
                    <a:pt x="0" y="12"/>
                  </a:moveTo>
                  <a:lnTo>
                    <a:pt x="2" y="15"/>
                  </a:lnTo>
                  <a:lnTo>
                    <a:pt x="5" y="15"/>
                  </a:lnTo>
                  <a:lnTo>
                    <a:pt x="7" y="15"/>
                  </a:lnTo>
                  <a:lnTo>
                    <a:pt x="7" y="12"/>
                  </a:lnTo>
                  <a:lnTo>
                    <a:pt x="7" y="7"/>
                  </a:lnTo>
                  <a:lnTo>
                    <a:pt x="5" y="3"/>
                  </a:lnTo>
                  <a:lnTo>
                    <a:pt x="2" y="0"/>
                  </a:lnTo>
                  <a:lnTo>
                    <a:pt x="0" y="0"/>
                  </a:lnTo>
                  <a:lnTo>
                    <a:pt x="0" y="5"/>
                  </a:lnTo>
                  <a:lnTo>
                    <a:pt x="0" y="7"/>
                  </a:lnTo>
                  <a:lnTo>
                    <a:pt x="0" y="12"/>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415" name="Freeform 1112"/>
            <p:cNvSpPr>
              <a:spLocks/>
            </p:cNvSpPr>
            <p:nvPr/>
          </p:nvSpPr>
          <p:spPr bwMode="auto">
            <a:xfrm>
              <a:off x="5230577" y="1779409"/>
              <a:ext cx="11937" cy="20293"/>
            </a:xfrm>
            <a:custGeom>
              <a:avLst/>
              <a:gdLst>
                <a:gd name="T0" fmla="*/ 7 w 10"/>
                <a:gd name="T1" fmla="*/ 17 h 17"/>
                <a:gd name="T2" fmla="*/ 10 w 10"/>
                <a:gd name="T3" fmla="*/ 14 h 17"/>
                <a:gd name="T4" fmla="*/ 10 w 10"/>
                <a:gd name="T5" fmla="*/ 5 h 17"/>
                <a:gd name="T6" fmla="*/ 7 w 10"/>
                <a:gd name="T7" fmla="*/ 0 h 17"/>
                <a:gd name="T8" fmla="*/ 5 w 10"/>
                <a:gd name="T9" fmla="*/ 0 h 17"/>
                <a:gd name="T10" fmla="*/ 3 w 10"/>
                <a:gd name="T11" fmla="*/ 0 h 17"/>
                <a:gd name="T12" fmla="*/ 0 w 10"/>
                <a:gd name="T13" fmla="*/ 5 h 17"/>
                <a:gd name="T14" fmla="*/ 3 w 10"/>
                <a:gd name="T15" fmla="*/ 7 h 17"/>
                <a:gd name="T16" fmla="*/ 0 w 10"/>
                <a:gd name="T17" fmla="*/ 12 h 17"/>
                <a:gd name="T18" fmla="*/ 7 w 10"/>
                <a:gd name="T19" fmla="*/ 17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17">
                  <a:moveTo>
                    <a:pt x="7" y="17"/>
                  </a:moveTo>
                  <a:lnTo>
                    <a:pt x="10" y="14"/>
                  </a:lnTo>
                  <a:lnTo>
                    <a:pt x="10" y="5"/>
                  </a:lnTo>
                  <a:lnTo>
                    <a:pt x="7" y="0"/>
                  </a:lnTo>
                  <a:lnTo>
                    <a:pt x="5" y="0"/>
                  </a:lnTo>
                  <a:lnTo>
                    <a:pt x="3" y="0"/>
                  </a:lnTo>
                  <a:lnTo>
                    <a:pt x="0" y="5"/>
                  </a:lnTo>
                  <a:lnTo>
                    <a:pt x="3" y="7"/>
                  </a:lnTo>
                  <a:lnTo>
                    <a:pt x="0" y="12"/>
                  </a:lnTo>
                  <a:lnTo>
                    <a:pt x="7" y="17"/>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416" name="Freeform 1113"/>
            <p:cNvSpPr>
              <a:spLocks/>
            </p:cNvSpPr>
            <p:nvPr/>
          </p:nvSpPr>
          <p:spPr bwMode="auto">
            <a:xfrm>
              <a:off x="4895153" y="2554110"/>
              <a:ext cx="10744" cy="4775"/>
            </a:xfrm>
            <a:custGeom>
              <a:avLst/>
              <a:gdLst>
                <a:gd name="T0" fmla="*/ 2 w 9"/>
                <a:gd name="T1" fmla="*/ 0 h 4"/>
                <a:gd name="T2" fmla="*/ 0 w 9"/>
                <a:gd name="T3" fmla="*/ 0 h 4"/>
                <a:gd name="T4" fmla="*/ 0 w 9"/>
                <a:gd name="T5" fmla="*/ 2 h 4"/>
                <a:gd name="T6" fmla="*/ 4 w 9"/>
                <a:gd name="T7" fmla="*/ 4 h 4"/>
                <a:gd name="T8" fmla="*/ 7 w 9"/>
                <a:gd name="T9" fmla="*/ 4 h 4"/>
                <a:gd name="T10" fmla="*/ 9 w 9"/>
                <a:gd name="T11" fmla="*/ 2 h 4"/>
                <a:gd name="T12" fmla="*/ 7 w 9"/>
                <a:gd name="T13" fmla="*/ 0 h 4"/>
                <a:gd name="T14" fmla="*/ 2 w 9"/>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4">
                  <a:moveTo>
                    <a:pt x="2" y="0"/>
                  </a:moveTo>
                  <a:lnTo>
                    <a:pt x="0" y="0"/>
                  </a:lnTo>
                  <a:lnTo>
                    <a:pt x="0" y="2"/>
                  </a:lnTo>
                  <a:lnTo>
                    <a:pt x="4" y="4"/>
                  </a:lnTo>
                  <a:lnTo>
                    <a:pt x="7" y="4"/>
                  </a:lnTo>
                  <a:lnTo>
                    <a:pt x="9" y="2"/>
                  </a:lnTo>
                  <a:lnTo>
                    <a:pt x="7" y="0"/>
                  </a:lnTo>
                  <a:lnTo>
                    <a:pt x="2" y="0"/>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417" name="Freeform 1114"/>
            <p:cNvSpPr>
              <a:spLocks/>
            </p:cNvSpPr>
            <p:nvPr/>
          </p:nvSpPr>
          <p:spPr bwMode="auto">
            <a:xfrm>
              <a:off x="5265195" y="1683914"/>
              <a:ext cx="4775" cy="8356"/>
            </a:xfrm>
            <a:custGeom>
              <a:avLst/>
              <a:gdLst>
                <a:gd name="T0" fmla="*/ 2 w 4"/>
                <a:gd name="T1" fmla="*/ 7 h 7"/>
                <a:gd name="T2" fmla="*/ 4 w 4"/>
                <a:gd name="T3" fmla="*/ 2 h 7"/>
                <a:gd name="T4" fmla="*/ 0 w 4"/>
                <a:gd name="T5" fmla="*/ 0 h 7"/>
                <a:gd name="T6" fmla="*/ 0 w 4"/>
                <a:gd name="T7" fmla="*/ 0 h 7"/>
                <a:gd name="T8" fmla="*/ 2 w 4"/>
                <a:gd name="T9" fmla="*/ 7 h 7"/>
                <a:gd name="T10" fmla="*/ 2 w 4"/>
                <a:gd name="T11" fmla="*/ 7 h 7"/>
              </a:gdLst>
              <a:ahLst/>
              <a:cxnLst>
                <a:cxn ang="0">
                  <a:pos x="T0" y="T1"/>
                </a:cxn>
                <a:cxn ang="0">
                  <a:pos x="T2" y="T3"/>
                </a:cxn>
                <a:cxn ang="0">
                  <a:pos x="T4" y="T5"/>
                </a:cxn>
                <a:cxn ang="0">
                  <a:pos x="T6" y="T7"/>
                </a:cxn>
                <a:cxn ang="0">
                  <a:pos x="T8" y="T9"/>
                </a:cxn>
                <a:cxn ang="0">
                  <a:pos x="T10" y="T11"/>
                </a:cxn>
              </a:cxnLst>
              <a:rect l="0" t="0" r="r" b="b"/>
              <a:pathLst>
                <a:path w="4" h="7">
                  <a:moveTo>
                    <a:pt x="2" y="7"/>
                  </a:moveTo>
                  <a:lnTo>
                    <a:pt x="4" y="2"/>
                  </a:lnTo>
                  <a:lnTo>
                    <a:pt x="0" y="0"/>
                  </a:lnTo>
                  <a:lnTo>
                    <a:pt x="0" y="0"/>
                  </a:lnTo>
                  <a:lnTo>
                    <a:pt x="2" y="7"/>
                  </a:lnTo>
                  <a:lnTo>
                    <a:pt x="2" y="7"/>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418" name="Freeform 1115"/>
            <p:cNvSpPr>
              <a:spLocks/>
            </p:cNvSpPr>
            <p:nvPr/>
          </p:nvSpPr>
          <p:spPr bwMode="auto">
            <a:xfrm>
              <a:off x="5267583" y="1671977"/>
              <a:ext cx="19099" cy="22680"/>
            </a:xfrm>
            <a:custGeom>
              <a:avLst/>
              <a:gdLst>
                <a:gd name="T0" fmla="*/ 5 w 16"/>
                <a:gd name="T1" fmla="*/ 12 h 19"/>
                <a:gd name="T2" fmla="*/ 9 w 16"/>
                <a:gd name="T3" fmla="*/ 17 h 19"/>
                <a:gd name="T4" fmla="*/ 14 w 16"/>
                <a:gd name="T5" fmla="*/ 19 h 19"/>
                <a:gd name="T6" fmla="*/ 14 w 16"/>
                <a:gd name="T7" fmla="*/ 14 h 19"/>
                <a:gd name="T8" fmla="*/ 14 w 16"/>
                <a:gd name="T9" fmla="*/ 10 h 19"/>
                <a:gd name="T10" fmla="*/ 16 w 16"/>
                <a:gd name="T11" fmla="*/ 7 h 19"/>
                <a:gd name="T12" fmla="*/ 16 w 16"/>
                <a:gd name="T13" fmla="*/ 5 h 19"/>
                <a:gd name="T14" fmla="*/ 14 w 16"/>
                <a:gd name="T15" fmla="*/ 5 h 19"/>
                <a:gd name="T16" fmla="*/ 9 w 16"/>
                <a:gd name="T17" fmla="*/ 0 h 19"/>
                <a:gd name="T18" fmla="*/ 7 w 16"/>
                <a:gd name="T19" fmla="*/ 0 h 19"/>
                <a:gd name="T20" fmla="*/ 5 w 16"/>
                <a:gd name="T21" fmla="*/ 3 h 19"/>
                <a:gd name="T22" fmla="*/ 5 w 16"/>
                <a:gd name="T23" fmla="*/ 5 h 19"/>
                <a:gd name="T24" fmla="*/ 7 w 16"/>
                <a:gd name="T25" fmla="*/ 7 h 19"/>
                <a:gd name="T26" fmla="*/ 5 w 16"/>
                <a:gd name="T27" fmla="*/ 10 h 19"/>
                <a:gd name="T28" fmla="*/ 2 w 16"/>
                <a:gd name="T29" fmla="*/ 7 h 19"/>
                <a:gd name="T30" fmla="*/ 0 w 16"/>
                <a:gd name="T31" fmla="*/ 7 h 19"/>
                <a:gd name="T32" fmla="*/ 2 w 16"/>
                <a:gd name="T33" fmla="*/ 10 h 19"/>
                <a:gd name="T34" fmla="*/ 5 w 16"/>
                <a:gd name="T35" fmla="*/ 12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6" h="19">
                  <a:moveTo>
                    <a:pt x="5" y="12"/>
                  </a:moveTo>
                  <a:lnTo>
                    <a:pt x="9" y="17"/>
                  </a:lnTo>
                  <a:lnTo>
                    <a:pt x="14" y="19"/>
                  </a:lnTo>
                  <a:lnTo>
                    <a:pt x="14" y="14"/>
                  </a:lnTo>
                  <a:lnTo>
                    <a:pt x="14" y="10"/>
                  </a:lnTo>
                  <a:lnTo>
                    <a:pt x="16" y="7"/>
                  </a:lnTo>
                  <a:lnTo>
                    <a:pt x="16" y="5"/>
                  </a:lnTo>
                  <a:lnTo>
                    <a:pt x="14" y="5"/>
                  </a:lnTo>
                  <a:lnTo>
                    <a:pt x="9" y="0"/>
                  </a:lnTo>
                  <a:lnTo>
                    <a:pt x="7" y="0"/>
                  </a:lnTo>
                  <a:lnTo>
                    <a:pt x="5" y="3"/>
                  </a:lnTo>
                  <a:lnTo>
                    <a:pt x="5" y="5"/>
                  </a:lnTo>
                  <a:lnTo>
                    <a:pt x="7" y="7"/>
                  </a:lnTo>
                  <a:lnTo>
                    <a:pt x="5" y="10"/>
                  </a:lnTo>
                  <a:lnTo>
                    <a:pt x="2" y="7"/>
                  </a:lnTo>
                  <a:lnTo>
                    <a:pt x="0" y="7"/>
                  </a:lnTo>
                  <a:lnTo>
                    <a:pt x="2" y="10"/>
                  </a:lnTo>
                  <a:lnTo>
                    <a:pt x="5" y="12"/>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419" name="Freeform 1116"/>
            <p:cNvSpPr>
              <a:spLocks/>
            </p:cNvSpPr>
            <p:nvPr/>
          </p:nvSpPr>
          <p:spPr bwMode="auto">
            <a:xfrm>
              <a:off x="5228191" y="1760310"/>
              <a:ext cx="10744" cy="13131"/>
            </a:xfrm>
            <a:custGeom>
              <a:avLst/>
              <a:gdLst>
                <a:gd name="T0" fmla="*/ 0 w 9"/>
                <a:gd name="T1" fmla="*/ 4 h 11"/>
                <a:gd name="T2" fmla="*/ 0 w 9"/>
                <a:gd name="T3" fmla="*/ 7 h 11"/>
                <a:gd name="T4" fmla="*/ 2 w 9"/>
                <a:gd name="T5" fmla="*/ 11 h 11"/>
                <a:gd name="T6" fmla="*/ 5 w 9"/>
                <a:gd name="T7" fmla="*/ 11 h 11"/>
                <a:gd name="T8" fmla="*/ 9 w 9"/>
                <a:gd name="T9" fmla="*/ 11 h 11"/>
                <a:gd name="T10" fmla="*/ 9 w 9"/>
                <a:gd name="T11" fmla="*/ 9 h 11"/>
                <a:gd name="T12" fmla="*/ 9 w 9"/>
                <a:gd name="T13" fmla="*/ 7 h 11"/>
                <a:gd name="T14" fmla="*/ 7 w 9"/>
                <a:gd name="T15" fmla="*/ 4 h 11"/>
                <a:gd name="T16" fmla="*/ 7 w 9"/>
                <a:gd name="T17" fmla="*/ 2 h 11"/>
                <a:gd name="T18" fmla="*/ 5 w 9"/>
                <a:gd name="T19" fmla="*/ 0 h 11"/>
                <a:gd name="T20" fmla="*/ 2 w 9"/>
                <a:gd name="T21" fmla="*/ 2 h 11"/>
                <a:gd name="T22" fmla="*/ 0 w 9"/>
                <a:gd name="T23" fmla="*/ 4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 h="11">
                  <a:moveTo>
                    <a:pt x="0" y="4"/>
                  </a:moveTo>
                  <a:lnTo>
                    <a:pt x="0" y="7"/>
                  </a:lnTo>
                  <a:lnTo>
                    <a:pt x="2" y="11"/>
                  </a:lnTo>
                  <a:lnTo>
                    <a:pt x="5" y="11"/>
                  </a:lnTo>
                  <a:lnTo>
                    <a:pt x="9" y="11"/>
                  </a:lnTo>
                  <a:lnTo>
                    <a:pt x="9" y="9"/>
                  </a:lnTo>
                  <a:lnTo>
                    <a:pt x="9" y="7"/>
                  </a:lnTo>
                  <a:lnTo>
                    <a:pt x="7" y="4"/>
                  </a:lnTo>
                  <a:lnTo>
                    <a:pt x="7" y="2"/>
                  </a:lnTo>
                  <a:lnTo>
                    <a:pt x="5" y="0"/>
                  </a:lnTo>
                  <a:lnTo>
                    <a:pt x="2" y="2"/>
                  </a:lnTo>
                  <a:lnTo>
                    <a:pt x="0" y="4"/>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420" name="Freeform 1117"/>
            <p:cNvSpPr>
              <a:spLocks/>
            </p:cNvSpPr>
            <p:nvPr/>
          </p:nvSpPr>
          <p:spPr bwMode="auto">
            <a:xfrm>
              <a:off x="5340397" y="1661233"/>
              <a:ext cx="5969" cy="5969"/>
            </a:xfrm>
            <a:custGeom>
              <a:avLst/>
              <a:gdLst>
                <a:gd name="T0" fmla="*/ 3 w 5"/>
                <a:gd name="T1" fmla="*/ 5 h 5"/>
                <a:gd name="T2" fmla="*/ 5 w 5"/>
                <a:gd name="T3" fmla="*/ 2 h 5"/>
                <a:gd name="T4" fmla="*/ 5 w 5"/>
                <a:gd name="T5" fmla="*/ 0 h 5"/>
                <a:gd name="T6" fmla="*/ 0 w 5"/>
                <a:gd name="T7" fmla="*/ 0 h 5"/>
                <a:gd name="T8" fmla="*/ 0 w 5"/>
                <a:gd name="T9" fmla="*/ 0 h 5"/>
                <a:gd name="T10" fmla="*/ 0 w 5"/>
                <a:gd name="T11" fmla="*/ 2 h 5"/>
                <a:gd name="T12" fmla="*/ 3 w 5"/>
                <a:gd name="T13" fmla="*/ 5 h 5"/>
              </a:gdLst>
              <a:ahLst/>
              <a:cxnLst>
                <a:cxn ang="0">
                  <a:pos x="T0" y="T1"/>
                </a:cxn>
                <a:cxn ang="0">
                  <a:pos x="T2" y="T3"/>
                </a:cxn>
                <a:cxn ang="0">
                  <a:pos x="T4" y="T5"/>
                </a:cxn>
                <a:cxn ang="0">
                  <a:pos x="T6" y="T7"/>
                </a:cxn>
                <a:cxn ang="0">
                  <a:pos x="T8" y="T9"/>
                </a:cxn>
                <a:cxn ang="0">
                  <a:pos x="T10" y="T11"/>
                </a:cxn>
                <a:cxn ang="0">
                  <a:pos x="T12" y="T13"/>
                </a:cxn>
              </a:cxnLst>
              <a:rect l="0" t="0" r="r" b="b"/>
              <a:pathLst>
                <a:path w="5" h="5">
                  <a:moveTo>
                    <a:pt x="3" y="5"/>
                  </a:moveTo>
                  <a:lnTo>
                    <a:pt x="5" y="2"/>
                  </a:lnTo>
                  <a:lnTo>
                    <a:pt x="5" y="0"/>
                  </a:lnTo>
                  <a:lnTo>
                    <a:pt x="0" y="0"/>
                  </a:lnTo>
                  <a:lnTo>
                    <a:pt x="0" y="0"/>
                  </a:lnTo>
                  <a:lnTo>
                    <a:pt x="0" y="2"/>
                  </a:lnTo>
                  <a:lnTo>
                    <a:pt x="3" y="5"/>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421" name="Freeform 1118"/>
            <p:cNvSpPr>
              <a:spLocks/>
            </p:cNvSpPr>
            <p:nvPr/>
          </p:nvSpPr>
          <p:spPr bwMode="auto">
            <a:xfrm>
              <a:off x="5160151" y="1725692"/>
              <a:ext cx="5969" cy="8356"/>
            </a:xfrm>
            <a:custGeom>
              <a:avLst/>
              <a:gdLst>
                <a:gd name="T0" fmla="*/ 5 w 5"/>
                <a:gd name="T1" fmla="*/ 5 h 7"/>
                <a:gd name="T2" fmla="*/ 5 w 5"/>
                <a:gd name="T3" fmla="*/ 5 h 7"/>
                <a:gd name="T4" fmla="*/ 5 w 5"/>
                <a:gd name="T5" fmla="*/ 0 h 7"/>
                <a:gd name="T6" fmla="*/ 2 w 5"/>
                <a:gd name="T7" fmla="*/ 0 h 7"/>
                <a:gd name="T8" fmla="*/ 2 w 5"/>
                <a:gd name="T9" fmla="*/ 0 h 7"/>
                <a:gd name="T10" fmla="*/ 0 w 5"/>
                <a:gd name="T11" fmla="*/ 3 h 7"/>
                <a:gd name="T12" fmla="*/ 5 w 5"/>
                <a:gd name="T13" fmla="*/ 7 h 7"/>
                <a:gd name="T14" fmla="*/ 5 w 5"/>
                <a:gd name="T15" fmla="*/ 5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7">
                  <a:moveTo>
                    <a:pt x="5" y="5"/>
                  </a:moveTo>
                  <a:lnTo>
                    <a:pt x="5" y="5"/>
                  </a:lnTo>
                  <a:lnTo>
                    <a:pt x="5" y="0"/>
                  </a:lnTo>
                  <a:lnTo>
                    <a:pt x="2" y="0"/>
                  </a:lnTo>
                  <a:lnTo>
                    <a:pt x="2" y="0"/>
                  </a:lnTo>
                  <a:lnTo>
                    <a:pt x="0" y="3"/>
                  </a:lnTo>
                  <a:lnTo>
                    <a:pt x="5" y="7"/>
                  </a:lnTo>
                  <a:lnTo>
                    <a:pt x="5" y="5"/>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422" name="Freeform 1119"/>
            <p:cNvSpPr>
              <a:spLocks/>
            </p:cNvSpPr>
            <p:nvPr/>
          </p:nvSpPr>
          <p:spPr bwMode="auto">
            <a:xfrm>
              <a:off x="4897540" y="2318954"/>
              <a:ext cx="2387" cy="0"/>
            </a:xfrm>
            <a:custGeom>
              <a:avLst/>
              <a:gdLst>
                <a:gd name="T0" fmla="*/ 2 w 2"/>
                <a:gd name="T1" fmla="*/ 0 w 2"/>
                <a:gd name="T2" fmla="*/ 0 w 2"/>
                <a:gd name="T3" fmla="*/ 0 w 2"/>
                <a:gd name="T4" fmla="*/ 2 w 2"/>
              </a:gdLst>
              <a:ahLst/>
              <a:cxnLst>
                <a:cxn ang="0">
                  <a:pos x="T0" y="0"/>
                </a:cxn>
                <a:cxn ang="0">
                  <a:pos x="T1" y="0"/>
                </a:cxn>
                <a:cxn ang="0">
                  <a:pos x="T2" y="0"/>
                </a:cxn>
                <a:cxn ang="0">
                  <a:pos x="T3" y="0"/>
                </a:cxn>
                <a:cxn ang="0">
                  <a:pos x="T4" y="0"/>
                </a:cxn>
              </a:cxnLst>
              <a:rect l="0" t="0" r="r" b="b"/>
              <a:pathLst>
                <a:path w="2">
                  <a:moveTo>
                    <a:pt x="2" y="0"/>
                  </a:moveTo>
                  <a:lnTo>
                    <a:pt x="0" y="0"/>
                  </a:lnTo>
                  <a:lnTo>
                    <a:pt x="0" y="0"/>
                  </a:lnTo>
                  <a:lnTo>
                    <a:pt x="0" y="0"/>
                  </a:lnTo>
                  <a:lnTo>
                    <a:pt x="2" y="0"/>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423" name="Freeform 1120"/>
            <p:cNvSpPr>
              <a:spLocks/>
            </p:cNvSpPr>
            <p:nvPr/>
          </p:nvSpPr>
          <p:spPr bwMode="auto">
            <a:xfrm>
              <a:off x="5238935" y="1677945"/>
              <a:ext cx="14324" cy="10744"/>
            </a:xfrm>
            <a:custGeom>
              <a:avLst/>
              <a:gdLst>
                <a:gd name="T0" fmla="*/ 7 w 12"/>
                <a:gd name="T1" fmla="*/ 7 h 9"/>
                <a:gd name="T2" fmla="*/ 7 w 12"/>
                <a:gd name="T3" fmla="*/ 9 h 9"/>
                <a:gd name="T4" fmla="*/ 12 w 12"/>
                <a:gd name="T5" fmla="*/ 9 h 9"/>
                <a:gd name="T6" fmla="*/ 12 w 12"/>
                <a:gd name="T7" fmla="*/ 7 h 9"/>
                <a:gd name="T8" fmla="*/ 10 w 12"/>
                <a:gd name="T9" fmla="*/ 5 h 9"/>
                <a:gd name="T10" fmla="*/ 7 w 12"/>
                <a:gd name="T11" fmla="*/ 5 h 9"/>
                <a:gd name="T12" fmla="*/ 7 w 12"/>
                <a:gd name="T13" fmla="*/ 2 h 9"/>
                <a:gd name="T14" fmla="*/ 5 w 12"/>
                <a:gd name="T15" fmla="*/ 0 h 9"/>
                <a:gd name="T16" fmla="*/ 0 w 12"/>
                <a:gd name="T17" fmla="*/ 2 h 9"/>
                <a:gd name="T18" fmla="*/ 0 w 12"/>
                <a:gd name="T19" fmla="*/ 5 h 9"/>
                <a:gd name="T20" fmla="*/ 3 w 12"/>
                <a:gd name="T21" fmla="*/ 7 h 9"/>
                <a:gd name="T22" fmla="*/ 7 w 12"/>
                <a:gd name="T23"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9">
                  <a:moveTo>
                    <a:pt x="7" y="7"/>
                  </a:moveTo>
                  <a:lnTo>
                    <a:pt x="7" y="9"/>
                  </a:lnTo>
                  <a:lnTo>
                    <a:pt x="12" y="9"/>
                  </a:lnTo>
                  <a:lnTo>
                    <a:pt x="12" y="7"/>
                  </a:lnTo>
                  <a:lnTo>
                    <a:pt x="10" y="5"/>
                  </a:lnTo>
                  <a:lnTo>
                    <a:pt x="7" y="5"/>
                  </a:lnTo>
                  <a:lnTo>
                    <a:pt x="7" y="2"/>
                  </a:lnTo>
                  <a:lnTo>
                    <a:pt x="5" y="0"/>
                  </a:lnTo>
                  <a:lnTo>
                    <a:pt x="0" y="2"/>
                  </a:lnTo>
                  <a:lnTo>
                    <a:pt x="0" y="5"/>
                  </a:lnTo>
                  <a:lnTo>
                    <a:pt x="3" y="7"/>
                  </a:lnTo>
                  <a:lnTo>
                    <a:pt x="7" y="7"/>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424" name="Freeform 1121"/>
            <p:cNvSpPr>
              <a:spLocks/>
            </p:cNvSpPr>
            <p:nvPr/>
          </p:nvSpPr>
          <p:spPr bwMode="auto">
            <a:xfrm>
              <a:off x="5648368" y="1802088"/>
              <a:ext cx="5969" cy="22680"/>
            </a:xfrm>
            <a:custGeom>
              <a:avLst/>
              <a:gdLst>
                <a:gd name="T0" fmla="*/ 2 w 5"/>
                <a:gd name="T1" fmla="*/ 19 h 19"/>
                <a:gd name="T2" fmla="*/ 2 w 5"/>
                <a:gd name="T3" fmla="*/ 17 h 19"/>
                <a:gd name="T4" fmla="*/ 5 w 5"/>
                <a:gd name="T5" fmla="*/ 12 h 19"/>
                <a:gd name="T6" fmla="*/ 2 w 5"/>
                <a:gd name="T7" fmla="*/ 7 h 19"/>
                <a:gd name="T8" fmla="*/ 5 w 5"/>
                <a:gd name="T9" fmla="*/ 5 h 19"/>
                <a:gd name="T10" fmla="*/ 2 w 5"/>
                <a:gd name="T11" fmla="*/ 0 h 19"/>
                <a:gd name="T12" fmla="*/ 0 w 5"/>
                <a:gd name="T13" fmla="*/ 2 h 19"/>
                <a:gd name="T14" fmla="*/ 0 w 5"/>
                <a:gd name="T15" fmla="*/ 5 h 19"/>
                <a:gd name="T16" fmla="*/ 0 w 5"/>
                <a:gd name="T17" fmla="*/ 5 h 19"/>
                <a:gd name="T18" fmla="*/ 0 w 5"/>
                <a:gd name="T19" fmla="*/ 10 h 19"/>
                <a:gd name="T20" fmla="*/ 0 w 5"/>
                <a:gd name="T21" fmla="*/ 12 h 19"/>
                <a:gd name="T22" fmla="*/ 2 w 5"/>
                <a:gd name="T23" fmla="*/ 1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 h="19">
                  <a:moveTo>
                    <a:pt x="2" y="19"/>
                  </a:moveTo>
                  <a:lnTo>
                    <a:pt x="2" y="17"/>
                  </a:lnTo>
                  <a:lnTo>
                    <a:pt x="5" y="12"/>
                  </a:lnTo>
                  <a:lnTo>
                    <a:pt x="2" y="7"/>
                  </a:lnTo>
                  <a:lnTo>
                    <a:pt x="5" y="5"/>
                  </a:lnTo>
                  <a:lnTo>
                    <a:pt x="2" y="0"/>
                  </a:lnTo>
                  <a:lnTo>
                    <a:pt x="0" y="2"/>
                  </a:lnTo>
                  <a:lnTo>
                    <a:pt x="0" y="5"/>
                  </a:lnTo>
                  <a:lnTo>
                    <a:pt x="0" y="5"/>
                  </a:lnTo>
                  <a:lnTo>
                    <a:pt x="0" y="10"/>
                  </a:lnTo>
                  <a:lnTo>
                    <a:pt x="0" y="12"/>
                  </a:lnTo>
                  <a:lnTo>
                    <a:pt x="2" y="19"/>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425" name="Freeform 1122"/>
            <p:cNvSpPr>
              <a:spLocks/>
            </p:cNvSpPr>
            <p:nvPr/>
          </p:nvSpPr>
          <p:spPr bwMode="auto">
            <a:xfrm>
              <a:off x="5352333" y="1646909"/>
              <a:ext cx="14324" cy="16712"/>
            </a:xfrm>
            <a:custGeom>
              <a:avLst/>
              <a:gdLst>
                <a:gd name="T0" fmla="*/ 5 w 12"/>
                <a:gd name="T1" fmla="*/ 12 h 14"/>
                <a:gd name="T2" fmla="*/ 5 w 12"/>
                <a:gd name="T3" fmla="*/ 14 h 14"/>
                <a:gd name="T4" fmla="*/ 7 w 12"/>
                <a:gd name="T5" fmla="*/ 14 h 14"/>
                <a:gd name="T6" fmla="*/ 9 w 12"/>
                <a:gd name="T7" fmla="*/ 12 h 14"/>
                <a:gd name="T8" fmla="*/ 12 w 12"/>
                <a:gd name="T9" fmla="*/ 12 h 14"/>
                <a:gd name="T10" fmla="*/ 7 w 12"/>
                <a:gd name="T11" fmla="*/ 7 h 14"/>
                <a:gd name="T12" fmla="*/ 5 w 12"/>
                <a:gd name="T13" fmla="*/ 2 h 14"/>
                <a:gd name="T14" fmla="*/ 2 w 12"/>
                <a:gd name="T15" fmla="*/ 0 h 14"/>
                <a:gd name="T16" fmla="*/ 2 w 12"/>
                <a:gd name="T17" fmla="*/ 2 h 14"/>
                <a:gd name="T18" fmla="*/ 2 w 12"/>
                <a:gd name="T19" fmla="*/ 5 h 14"/>
                <a:gd name="T20" fmla="*/ 0 w 12"/>
                <a:gd name="T21" fmla="*/ 7 h 14"/>
                <a:gd name="T22" fmla="*/ 2 w 12"/>
                <a:gd name="T23" fmla="*/ 7 h 14"/>
                <a:gd name="T24" fmla="*/ 5 w 12"/>
                <a:gd name="T25" fmla="*/ 1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 h="14">
                  <a:moveTo>
                    <a:pt x="5" y="12"/>
                  </a:moveTo>
                  <a:lnTo>
                    <a:pt x="5" y="14"/>
                  </a:lnTo>
                  <a:lnTo>
                    <a:pt x="7" y="14"/>
                  </a:lnTo>
                  <a:lnTo>
                    <a:pt x="9" y="12"/>
                  </a:lnTo>
                  <a:lnTo>
                    <a:pt x="12" y="12"/>
                  </a:lnTo>
                  <a:lnTo>
                    <a:pt x="7" y="7"/>
                  </a:lnTo>
                  <a:lnTo>
                    <a:pt x="5" y="2"/>
                  </a:lnTo>
                  <a:lnTo>
                    <a:pt x="2" y="0"/>
                  </a:lnTo>
                  <a:lnTo>
                    <a:pt x="2" y="2"/>
                  </a:lnTo>
                  <a:lnTo>
                    <a:pt x="2" y="5"/>
                  </a:lnTo>
                  <a:lnTo>
                    <a:pt x="0" y="7"/>
                  </a:lnTo>
                  <a:lnTo>
                    <a:pt x="2" y="7"/>
                  </a:lnTo>
                  <a:lnTo>
                    <a:pt x="5" y="12"/>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426" name="Freeform 1123"/>
            <p:cNvSpPr>
              <a:spLocks/>
            </p:cNvSpPr>
            <p:nvPr/>
          </p:nvSpPr>
          <p:spPr bwMode="auto">
            <a:xfrm>
              <a:off x="4905896" y="2558885"/>
              <a:ext cx="5969" cy="3581"/>
            </a:xfrm>
            <a:custGeom>
              <a:avLst/>
              <a:gdLst>
                <a:gd name="T0" fmla="*/ 3 w 5"/>
                <a:gd name="T1" fmla="*/ 3 h 3"/>
                <a:gd name="T2" fmla="*/ 5 w 5"/>
                <a:gd name="T3" fmla="*/ 0 h 3"/>
                <a:gd name="T4" fmla="*/ 3 w 5"/>
                <a:gd name="T5" fmla="*/ 0 h 3"/>
                <a:gd name="T6" fmla="*/ 0 w 5"/>
                <a:gd name="T7" fmla="*/ 0 h 3"/>
                <a:gd name="T8" fmla="*/ 0 w 5"/>
                <a:gd name="T9" fmla="*/ 3 h 3"/>
                <a:gd name="T10" fmla="*/ 3 w 5"/>
                <a:gd name="T11" fmla="*/ 3 h 3"/>
              </a:gdLst>
              <a:ahLst/>
              <a:cxnLst>
                <a:cxn ang="0">
                  <a:pos x="T0" y="T1"/>
                </a:cxn>
                <a:cxn ang="0">
                  <a:pos x="T2" y="T3"/>
                </a:cxn>
                <a:cxn ang="0">
                  <a:pos x="T4" y="T5"/>
                </a:cxn>
                <a:cxn ang="0">
                  <a:pos x="T6" y="T7"/>
                </a:cxn>
                <a:cxn ang="0">
                  <a:pos x="T8" y="T9"/>
                </a:cxn>
                <a:cxn ang="0">
                  <a:pos x="T10" y="T11"/>
                </a:cxn>
              </a:cxnLst>
              <a:rect l="0" t="0" r="r" b="b"/>
              <a:pathLst>
                <a:path w="5" h="3">
                  <a:moveTo>
                    <a:pt x="3" y="3"/>
                  </a:moveTo>
                  <a:lnTo>
                    <a:pt x="5" y="0"/>
                  </a:lnTo>
                  <a:lnTo>
                    <a:pt x="3" y="0"/>
                  </a:lnTo>
                  <a:lnTo>
                    <a:pt x="0" y="0"/>
                  </a:lnTo>
                  <a:lnTo>
                    <a:pt x="0" y="3"/>
                  </a:lnTo>
                  <a:lnTo>
                    <a:pt x="3" y="3"/>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427" name="Freeform 1124"/>
            <p:cNvSpPr>
              <a:spLocks/>
            </p:cNvSpPr>
            <p:nvPr/>
          </p:nvSpPr>
          <p:spPr bwMode="auto">
            <a:xfrm>
              <a:off x="5634044" y="1827156"/>
              <a:ext cx="5969" cy="14324"/>
            </a:xfrm>
            <a:custGeom>
              <a:avLst/>
              <a:gdLst>
                <a:gd name="T0" fmla="*/ 0 w 2"/>
                <a:gd name="T1" fmla="*/ 2 h 5"/>
                <a:gd name="T2" fmla="*/ 1 w 2"/>
                <a:gd name="T3" fmla="*/ 4 h 5"/>
                <a:gd name="T4" fmla="*/ 1 w 2"/>
                <a:gd name="T5" fmla="*/ 5 h 5"/>
                <a:gd name="T6" fmla="*/ 2 w 2"/>
                <a:gd name="T7" fmla="*/ 3 h 5"/>
                <a:gd name="T8" fmla="*/ 2 w 2"/>
                <a:gd name="T9" fmla="*/ 0 h 5"/>
                <a:gd name="T10" fmla="*/ 1 w 2"/>
                <a:gd name="T11" fmla="*/ 0 h 5"/>
                <a:gd name="T12" fmla="*/ 0 w 2"/>
                <a:gd name="T13" fmla="*/ 1 h 5"/>
                <a:gd name="T14" fmla="*/ 0 w 2"/>
                <a:gd name="T15" fmla="*/ 2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5">
                  <a:moveTo>
                    <a:pt x="0" y="2"/>
                  </a:moveTo>
                  <a:cubicBezTo>
                    <a:pt x="1" y="4"/>
                    <a:pt x="1" y="4"/>
                    <a:pt x="1" y="4"/>
                  </a:cubicBezTo>
                  <a:cubicBezTo>
                    <a:pt x="1" y="4"/>
                    <a:pt x="1" y="5"/>
                    <a:pt x="1" y="5"/>
                  </a:cubicBezTo>
                  <a:cubicBezTo>
                    <a:pt x="2" y="3"/>
                    <a:pt x="2" y="3"/>
                    <a:pt x="2" y="3"/>
                  </a:cubicBezTo>
                  <a:cubicBezTo>
                    <a:pt x="2" y="0"/>
                    <a:pt x="2" y="0"/>
                    <a:pt x="2" y="0"/>
                  </a:cubicBezTo>
                  <a:cubicBezTo>
                    <a:pt x="1" y="0"/>
                    <a:pt x="1" y="0"/>
                    <a:pt x="1" y="0"/>
                  </a:cubicBezTo>
                  <a:cubicBezTo>
                    <a:pt x="0" y="1"/>
                    <a:pt x="0" y="1"/>
                    <a:pt x="0" y="1"/>
                  </a:cubicBezTo>
                  <a:lnTo>
                    <a:pt x="0" y="2"/>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428" name="Freeform 1125"/>
            <p:cNvSpPr>
              <a:spLocks/>
            </p:cNvSpPr>
            <p:nvPr/>
          </p:nvSpPr>
          <p:spPr bwMode="auto">
            <a:xfrm>
              <a:off x="4874859" y="2459809"/>
              <a:ext cx="5969" cy="5969"/>
            </a:xfrm>
            <a:custGeom>
              <a:avLst/>
              <a:gdLst>
                <a:gd name="T0" fmla="*/ 5 w 5"/>
                <a:gd name="T1" fmla="*/ 5 h 5"/>
                <a:gd name="T2" fmla="*/ 5 w 5"/>
                <a:gd name="T3" fmla="*/ 5 h 5"/>
                <a:gd name="T4" fmla="*/ 3 w 5"/>
                <a:gd name="T5" fmla="*/ 0 h 5"/>
                <a:gd name="T6" fmla="*/ 0 w 5"/>
                <a:gd name="T7" fmla="*/ 0 h 5"/>
                <a:gd name="T8" fmla="*/ 0 w 5"/>
                <a:gd name="T9" fmla="*/ 3 h 5"/>
                <a:gd name="T10" fmla="*/ 3 w 5"/>
                <a:gd name="T11" fmla="*/ 5 h 5"/>
                <a:gd name="T12" fmla="*/ 5 w 5"/>
                <a:gd name="T13" fmla="*/ 5 h 5"/>
              </a:gdLst>
              <a:ahLst/>
              <a:cxnLst>
                <a:cxn ang="0">
                  <a:pos x="T0" y="T1"/>
                </a:cxn>
                <a:cxn ang="0">
                  <a:pos x="T2" y="T3"/>
                </a:cxn>
                <a:cxn ang="0">
                  <a:pos x="T4" y="T5"/>
                </a:cxn>
                <a:cxn ang="0">
                  <a:pos x="T6" y="T7"/>
                </a:cxn>
                <a:cxn ang="0">
                  <a:pos x="T8" y="T9"/>
                </a:cxn>
                <a:cxn ang="0">
                  <a:pos x="T10" y="T11"/>
                </a:cxn>
                <a:cxn ang="0">
                  <a:pos x="T12" y="T13"/>
                </a:cxn>
              </a:cxnLst>
              <a:rect l="0" t="0" r="r" b="b"/>
              <a:pathLst>
                <a:path w="5" h="5">
                  <a:moveTo>
                    <a:pt x="5" y="5"/>
                  </a:moveTo>
                  <a:lnTo>
                    <a:pt x="5" y="5"/>
                  </a:lnTo>
                  <a:lnTo>
                    <a:pt x="3" y="0"/>
                  </a:lnTo>
                  <a:lnTo>
                    <a:pt x="0" y="0"/>
                  </a:lnTo>
                  <a:lnTo>
                    <a:pt x="0" y="3"/>
                  </a:lnTo>
                  <a:lnTo>
                    <a:pt x="3" y="5"/>
                  </a:lnTo>
                  <a:lnTo>
                    <a:pt x="5" y="5"/>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429" name="Freeform 1126"/>
            <p:cNvSpPr>
              <a:spLocks/>
            </p:cNvSpPr>
            <p:nvPr/>
          </p:nvSpPr>
          <p:spPr bwMode="auto">
            <a:xfrm>
              <a:off x="5625689" y="1810444"/>
              <a:ext cx="8356" cy="16712"/>
            </a:xfrm>
            <a:custGeom>
              <a:avLst/>
              <a:gdLst>
                <a:gd name="T0" fmla="*/ 3 w 7"/>
                <a:gd name="T1" fmla="*/ 12 h 14"/>
                <a:gd name="T2" fmla="*/ 3 w 7"/>
                <a:gd name="T3" fmla="*/ 14 h 14"/>
                <a:gd name="T4" fmla="*/ 5 w 7"/>
                <a:gd name="T5" fmla="*/ 12 h 14"/>
                <a:gd name="T6" fmla="*/ 7 w 7"/>
                <a:gd name="T7" fmla="*/ 7 h 14"/>
                <a:gd name="T8" fmla="*/ 7 w 7"/>
                <a:gd name="T9" fmla="*/ 5 h 14"/>
                <a:gd name="T10" fmla="*/ 7 w 7"/>
                <a:gd name="T11" fmla="*/ 3 h 14"/>
                <a:gd name="T12" fmla="*/ 5 w 7"/>
                <a:gd name="T13" fmla="*/ 0 h 14"/>
                <a:gd name="T14" fmla="*/ 3 w 7"/>
                <a:gd name="T15" fmla="*/ 0 h 14"/>
                <a:gd name="T16" fmla="*/ 0 w 7"/>
                <a:gd name="T17" fmla="*/ 5 h 14"/>
                <a:gd name="T18" fmla="*/ 3 w 7"/>
                <a:gd name="T19" fmla="*/ 7 h 14"/>
                <a:gd name="T20" fmla="*/ 3 w 7"/>
                <a:gd name="T21" fmla="*/ 1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14">
                  <a:moveTo>
                    <a:pt x="3" y="12"/>
                  </a:moveTo>
                  <a:lnTo>
                    <a:pt x="3" y="14"/>
                  </a:lnTo>
                  <a:lnTo>
                    <a:pt x="5" y="12"/>
                  </a:lnTo>
                  <a:lnTo>
                    <a:pt x="7" y="7"/>
                  </a:lnTo>
                  <a:lnTo>
                    <a:pt x="7" y="5"/>
                  </a:lnTo>
                  <a:lnTo>
                    <a:pt x="7" y="3"/>
                  </a:lnTo>
                  <a:lnTo>
                    <a:pt x="5" y="0"/>
                  </a:lnTo>
                  <a:lnTo>
                    <a:pt x="3" y="0"/>
                  </a:lnTo>
                  <a:lnTo>
                    <a:pt x="0" y="5"/>
                  </a:lnTo>
                  <a:lnTo>
                    <a:pt x="3" y="7"/>
                  </a:lnTo>
                  <a:lnTo>
                    <a:pt x="3" y="12"/>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430" name="Freeform 1127"/>
            <p:cNvSpPr>
              <a:spLocks/>
            </p:cNvSpPr>
            <p:nvPr/>
          </p:nvSpPr>
          <p:spPr bwMode="auto">
            <a:xfrm>
              <a:off x="5371433" y="1638554"/>
              <a:ext cx="5969" cy="8356"/>
            </a:xfrm>
            <a:custGeom>
              <a:avLst/>
              <a:gdLst>
                <a:gd name="T0" fmla="*/ 3 w 5"/>
                <a:gd name="T1" fmla="*/ 7 h 7"/>
                <a:gd name="T2" fmla="*/ 3 w 5"/>
                <a:gd name="T3" fmla="*/ 7 h 7"/>
                <a:gd name="T4" fmla="*/ 5 w 5"/>
                <a:gd name="T5" fmla="*/ 2 h 7"/>
                <a:gd name="T6" fmla="*/ 3 w 5"/>
                <a:gd name="T7" fmla="*/ 0 h 7"/>
                <a:gd name="T8" fmla="*/ 0 w 5"/>
                <a:gd name="T9" fmla="*/ 0 h 7"/>
                <a:gd name="T10" fmla="*/ 0 w 5"/>
                <a:gd name="T11" fmla="*/ 5 h 7"/>
                <a:gd name="T12" fmla="*/ 0 w 5"/>
                <a:gd name="T13" fmla="*/ 7 h 7"/>
                <a:gd name="T14" fmla="*/ 3 w 5"/>
                <a:gd name="T15" fmla="*/ 7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7">
                  <a:moveTo>
                    <a:pt x="3" y="7"/>
                  </a:moveTo>
                  <a:lnTo>
                    <a:pt x="3" y="7"/>
                  </a:lnTo>
                  <a:lnTo>
                    <a:pt x="5" y="2"/>
                  </a:lnTo>
                  <a:lnTo>
                    <a:pt x="3" y="0"/>
                  </a:lnTo>
                  <a:lnTo>
                    <a:pt x="0" y="0"/>
                  </a:lnTo>
                  <a:lnTo>
                    <a:pt x="0" y="5"/>
                  </a:lnTo>
                  <a:lnTo>
                    <a:pt x="0" y="7"/>
                  </a:lnTo>
                  <a:lnTo>
                    <a:pt x="3" y="7"/>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431" name="Freeform 1128"/>
            <p:cNvSpPr>
              <a:spLocks/>
            </p:cNvSpPr>
            <p:nvPr/>
          </p:nvSpPr>
          <p:spPr bwMode="auto">
            <a:xfrm>
              <a:off x="5375014" y="1649296"/>
              <a:ext cx="4775" cy="8356"/>
            </a:xfrm>
            <a:custGeom>
              <a:avLst/>
              <a:gdLst>
                <a:gd name="T0" fmla="*/ 0 w 4"/>
                <a:gd name="T1" fmla="*/ 5 h 7"/>
                <a:gd name="T2" fmla="*/ 0 w 4"/>
                <a:gd name="T3" fmla="*/ 7 h 7"/>
                <a:gd name="T4" fmla="*/ 2 w 4"/>
                <a:gd name="T5" fmla="*/ 7 h 7"/>
                <a:gd name="T6" fmla="*/ 4 w 4"/>
                <a:gd name="T7" fmla="*/ 5 h 7"/>
                <a:gd name="T8" fmla="*/ 4 w 4"/>
                <a:gd name="T9" fmla="*/ 0 h 7"/>
                <a:gd name="T10" fmla="*/ 2 w 4"/>
                <a:gd name="T11" fmla="*/ 0 h 7"/>
                <a:gd name="T12" fmla="*/ 0 w 4"/>
                <a:gd name="T13" fmla="*/ 3 h 7"/>
                <a:gd name="T14" fmla="*/ 0 w 4"/>
                <a:gd name="T15" fmla="*/ 5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7">
                  <a:moveTo>
                    <a:pt x="0" y="5"/>
                  </a:moveTo>
                  <a:lnTo>
                    <a:pt x="0" y="7"/>
                  </a:lnTo>
                  <a:lnTo>
                    <a:pt x="2" y="7"/>
                  </a:lnTo>
                  <a:lnTo>
                    <a:pt x="4" y="5"/>
                  </a:lnTo>
                  <a:lnTo>
                    <a:pt x="4" y="0"/>
                  </a:lnTo>
                  <a:lnTo>
                    <a:pt x="2" y="0"/>
                  </a:lnTo>
                  <a:lnTo>
                    <a:pt x="0" y="3"/>
                  </a:lnTo>
                  <a:lnTo>
                    <a:pt x="0" y="5"/>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432" name="Freeform 1129"/>
            <p:cNvSpPr>
              <a:spLocks/>
            </p:cNvSpPr>
            <p:nvPr/>
          </p:nvSpPr>
          <p:spPr bwMode="auto">
            <a:xfrm>
              <a:off x="4889183" y="2234202"/>
              <a:ext cx="22680" cy="8356"/>
            </a:xfrm>
            <a:custGeom>
              <a:avLst/>
              <a:gdLst>
                <a:gd name="T0" fmla="*/ 17 w 19"/>
                <a:gd name="T1" fmla="*/ 7 h 7"/>
                <a:gd name="T2" fmla="*/ 17 w 19"/>
                <a:gd name="T3" fmla="*/ 7 h 7"/>
                <a:gd name="T4" fmla="*/ 19 w 19"/>
                <a:gd name="T5" fmla="*/ 5 h 7"/>
                <a:gd name="T6" fmla="*/ 14 w 19"/>
                <a:gd name="T7" fmla="*/ 3 h 7"/>
                <a:gd name="T8" fmla="*/ 9 w 19"/>
                <a:gd name="T9" fmla="*/ 0 h 7"/>
                <a:gd name="T10" fmla="*/ 9 w 19"/>
                <a:gd name="T11" fmla="*/ 3 h 7"/>
                <a:gd name="T12" fmla="*/ 5 w 19"/>
                <a:gd name="T13" fmla="*/ 0 h 7"/>
                <a:gd name="T14" fmla="*/ 2 w 19"/>
                <a:gd name="T15" fmla="*/ 0 h 7"/>
                <a:gd name="T16" fmla="*/ 0 w 19"/>
                <a:gd name="T17" fmla="*/ 3 h 7"/>
                <a:gd name="T18" fmla="*/ 0 w 19"/>
                <a:gd name="T19" fmla="*/ 3 h 7"/>
                <a:gd name="T20" fmla="*/ 5 w 19"/>
                <a:gd name="T21" fmla="*/ 5 h 7"/>
                <a:gd name="T22" fmla="*/ 7 w 19"/>
                <a:gd name="T23" fmla="*/ 5 h 7"/>
                <a:gd name="T24" fmla="*/ 12 w 19"/>
                <a:gd name="T25" fmla="*/ 5 h 7"/>
                <a:gd name="T26" fmla="*/ 17 w 19"/>
                <a:gd name="T27"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9" h="7">
                  <a:moveTo>
                    <a:pt x="17" y="7"/>
                  </a:moveTo>
                  <a:lnTo>
                    <a:pt x="17" y="7"/>
                  </a:lnTo>
                  <a:lnTo>
                    <a:pt x="19" y="5"/>
                  </a:lnTo>
                  <a:lnTo>
                    <a:pt x="14" y="3"/>
                  </a:lnTo>
                  <a:lnTo>
                    <a:pt x="9" y="0"/>
                  </a:lnTo>
                  <a:lnTo>
                    <a:pt x="9" y="3"/>
                  </a:lnTo>
                  <a:lnTo>
                    <a:pt x="5" y="0"/>
                  </a:lnTo>
                  <a:lnTo>
                    <a:pt x="2" y="0"/>
                  </a:lnTo>
                  <a:lnTo>
                    <a:pt x="0" y="3"/>
                  </a:lnTo>
                  <a:lnTo>
                    <a:pt x="0" y="3"/>
                  </a:lnTo>
                  <a:lnTo>
                    <a:pt x="5" y="5"/>
                  </a:lnTo>
                  <a:lnTo>
                    <a:pt x="7" y="5"/>
                  </a:lnTo>
                  <a:lnTo>
                    <a:pt x="12" y="5"/>
                  </a:lnTo>
                  <a:lnTo>
                    <a:pt x="17" y="7"/>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433" name="Freeform 1130"/>
            <p:cNvSpPr>
              <a:spLocks/>
            </p:cNvSpPr>
            <p:nvPr/>
          </p:nvSpPr>
          <p:spPr bwMode="auto">
            <a:xfrm>
              <a:off x="4897539" y="2312986"/>
              <a:ext cx="2387" cy="3581"/>
            </a:xfrm>
            <a:custGeom>
              <a:avLst/>
              <a:gdLst>
                <a:gd name="T0" fmla="*/ 2 w 2"/>
                <a:gd name="T1" fmla="*/ 0 h 3"/>
                <a:gd name="T2" fmla="*/ 0 w 2"/>
                <a:gd name="T3" fmla="*/ 0 h 3"/>
                <a:gd name="T4" fmla="*/ 2 w 2"/>
                <a:gd name="T5" fmla="*/ 3 h 3"/>
                <a:gd name="T6" fmla="*/ 2 w 2"/>
                <a:gd name="T7" fmla="*/ 0 h 3"/>
                <a:gd name="T8" fmla="*/ 2 w 2"/>
                <a:gd name="T9" fmla="*/ 0 h 3"/>
              </a:gdLst>
              <a:ahLst/>
              <a:cxnLst>
                <a:cxn ang="0">
                  <a:pos x="T0" y="T1"/>
                </a:cxn>
                <a:cxn ang="0">
                  <a:pos x="T2" y="T3"/>
                </a:cxn>
                <a:cxn ang="0">
                  <a:pos x="T4" y="T5"/>
                </a:cxn>
                <a:cxn ang="0">
                  <a:pos x="T6" y="T7"/>
                </a:cxn>
                <a:cxn ang="0">
                  <a:pos x="T8" y="T9"/>
                </a:cxn>
              </a:cxnLst>
              <a:rect l="0" t="0" r="r" b="b"/>
              <a:pathLst>
                <a:path w="2" h="3">
                  <a:moveTo>
                    <a:pt x="2" y="0"/>
                  </a:moveTo>
                  <a:lnTo>
                    <a:pt x="0" y="0"/>
                  </a:lnTo>
                  <a:lnTo>
                    <a:pt x="2" y="3"/>
                  </a:lnTo>
                  <a:lnTo>
                    <a:pt x="2" y="0"/>
                  </a:lnTo>
                  <a:lnTo>
                    <a:pt x="2" y="0"/>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434" name="Freeform 1131"/>
            <p:cNvSpPr>
              <a:spLocks/>
            </p:cNvSpPr>
            <p:nvPr/>
          </p:nvSpPr>
          <p:spPr bwMode="auto">
            <a:xfrm>
              <a:off x="5606589" y="2110059"/>
              <a:ext cx="4775" cy="20293"/>
            </a:xfrm>
            <a:custGeom>
              <a:avLst/>
              <a:gdLst>
                <a:gd name="T0" fmla="*/ 2 w 2"/>
                <a:gd name="T1" fmla="*/ 2 h 7"/>
                <a:gd name="T2" fmla="*/ 2 w 2"/>
                <a:gd name="T3" fmla="*/ 0 h 7"/>
                <a:gd name="T4" fmla="*/ 1 w 2"/>
                <a:gd name="T5" fmla="*/ 3 h 7"/>
                <a:gd name="T6" fmla="*/ 0 w 2"/>
                <a:gd name="T7" fmla="*/ 4 h 7"/>
                <a:gd name="T8" fmla="*/ 0 w 2"/>
                <a:gd name="T9" fmla="*/ 6 h 7"/>
                <a:gd name="T10" fmla="*/ 0 w 2"/>
                <a:gd name="T11" fmla="*/ 7 h 7"/>
                <a:gd name="T12" fmla="*/ 1 w 2"/>
                <a:gd name="T13" fmla="*/ 7 h 7"/>
                <a:gd name="T14" fmla="*/ 2 w 2"/>
                <a:gd name="T15" fmla="*/ 6 h 7"/>
                <a:gd name="T16" fmla="*/ 1 w 2"/>
                <a:gd name="T17" fmla="*/ 5 h 7"/>
                <a:gd name="T18" fmla="*/ 2 w 2"/>
                <a:gd name="T19" fmla="*/ 3 h 7"/>
                <a:gd name="T20" fmla="*/ 2 w 2"/>
                <a:gd name="T21" fmla="*/ 2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 h="7">
                  <a:moveTo>
                    <a:pt x="2" y="2"/>
                  </a:moveTo>
                  <a:cubicBezTo>
                    <a:pt x="2" y="0"/>
                    <a:pt x="2" y="0"/>
                    <a:pt x="2" y="0"/>
                  </a:cubicBezTo>
                  <a:cubicBezTo>
                    <a:pt x="1" y="3"/>
                    <a:pt x="1" y="3"/>
                    <a:pt x="1" y="3"/>
                  </a:cubicBezTo>
                  <a:cubicBezTo>
                    <a:pt x="0" y="4"/>
                    <a:pt x="0" y="4"/>
                    <a:pt x="0" y="4"/>
                  </a:cubicBezTo>
                  <a:cubicBezTo>
                    <a:pt x="0" y="6"/>
                    <a:pt x="0" y="6"/>
                    <a:pt x="0" y="6"/>
                  </a:cubicBezTo>
                  <a:cubicBezTo>
                    <a:pt x="0" y="6"/>
                    <a:pt x="0" y="7"/>
                    <a:pt x="0" y="7"/>
                  </a:cubicBezTo>
                  <a:cubicBezTo>
                    <a:pt x="1" y="7"/>
                    <a:pt x="1" y="7"/>
                    <a:pt x="1" y="7"/>
                  </a:cubicBezTo>
                  <a:cubicBezTo>
                    <a:pt x="2" y="6"/>
                    <a:pt x="2" y="6"/>
                    <a:pt x="2" y="6"/>
                  </a:cubicBezTo>
                  <a:cubicBezTo>
                    <a:pt x="1" y="5"/>
                    <a:pt x="1" y="5"/>
                    <a:pt x="1" y="5"/>
                  </a:cubicBezTo>
                  <a:cubicBezTo>
                    <a:pt x="2" y="3"/>
                    <a:pt x="2" y="3"/>
                    <a:pt x="2" y="3"/>
                  </a:cubicBezTo>
                  <a:lnTo>
                    <a:pt x="2" y="2"/>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435" name="Freeform 1132"/>
            <p:cNvSpPr>
              <a:spLocks/>
            </p:cNvSpPr>
            <p:nvPr/>
          </p:nvSpPr>
          <p:spPr bwMode="auto">
            <a:xfrm>
              <a:off x="5614945" y="2016952"/>
              <a:ext cx="8356" cy="20293"/>
            </a:xfrm>
            <a:custGeom>
              <a:avLst/>
              <a:gdLst>
                <a:gd name="T0" fmla="*/ 7 w 7"/>
                <a:gd name="T1" fmla="*/ 0 h 17"/>
                <a:gd name="T2" fmla="*/ 4 w 7"/>
                <a:gd name="T3" fmla="*/ 0 h 17"/>
                <a:gd name="T4" fmla="*/ 2 w 7"/>
                <a:gd name="T5" fmla="*/ 5 h 17"/>
                <a:gd name="T6" fmla="*/ 0 w 7"/>
                <a:gd name="T7" fmla="*/ 9 h 17"/>
                <a:gd name="T8" fmla="*/ 2 w 7"/>
                <a:gd name="T9" fmla="*/ 14 h 17"/>
                <a:gd name="T10" fmla="*/ 2 w 7"/>
                <a:gd name="T11" fmla="*/ 17 h 17"/>
                <a:gd name="T12" fmla="*/ 7 w 7"/>
                <a:gd name="T13" fmla="*/ 12 h 17"/>
                <a:gd name="T14" fmla="*/ 7 w 7"/>
                <a:gd name="T15" fmla="*/ 7 h 17"/>
                <a:gd name="T16" fmla="*/ 7 w 7"/>
                <a:gd name="T17" fmla="*/ 2 h 17"/>
                <a:gd name="T18" fmla="*/ 7 w 7"/>
                <a:gd name="T19" fmla="*/ 0 h 17"/>
                <a:gd name="T20" fmla="*/ 7 w 7"/>
                <a:gd name="T21"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17">
                  <a:moveTo>
                    <a:pt x="7" y="0"/>
                  </a:moveTo>
                  <a:lnTo>
                    <a:pt x="4" y="0"/>
                  </a:lnTo>
                  <a:lnTo>
                    <a:pt x="2" y="5"/>
                  </a:lnTo>
                  <a:lnTo>
                    <a:pt x="0" y="9"/>
                  </a:lnTo>
                  <a:lnTo>
                    <a:pt x="2" y="14"/>
                  </a:lnTo>
                  <a:lnTo>
                    <a:pt x="2" y="17"/>
                  </a:lnTo>
                  <a:lnTo>
                    <a:pt x="7" y="12"/>
                  </a:lnTo>
                  <a:lnTo>
                    <a:pt x="7" y="7"/>
                  </a:lnTo>
                  <a:lnTo>
                    <a:pt x="7" y="2"/>
                  </a:lnTo>
                  <a:lnTo>
                    <a:pt x="7" y="0"/>
                  </a:lnTo>
                  <a:lnTo>
                    <a:pt x="7" y="0"/>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436" name="Freeform 1133"/>
            <p:cNvSpPr>
              <a:spLocks/>
            </p:cNvSpPr>
            <p:nvPr/>
          </p:nvSpPr>
          <p:spPr bwMode="auto">
            <a:xfrm>
              <a:off x="5518257" y="2381026"/>
              <a:ext cx="5969" cy="3581"/>
            </a:xfrm>
            <a:custGeom>
              <a:avLst/>
              <a:gdLst>
                <a:gd name="T0" fmla="*/ 0 w 5"/>
                <a:gd name="T1" fmla="*/ 3 h 3"/>
                <a:gd name="T2" fmla="*/ 3 w 5"/>
                <a:gd name="T3" fmla="*/ 3 h 3"/>
                <a:gd name="T4" fmla="*/ 5 w 5"/>
                <a:gd name="T5" fmla="*/ 3 h 3"/>
                <a:gd name="T6" fmla="*/ 5 w 5"/>
                <a:gd name="T7" fmla="*/ 0 h 3"/>
                <a:gd name="T8" fmla="*/ 3 w 5"/>
                <a:gd name="T9" fmla="*/ 0 h 3"/>
                <a:gd name="T10" fmla="*/ 0 w 5"/>
                <a:gd name="T11" fmla="*/ 3 h 3"/>
              </a:gdLst>
              <a:ahLst/>
              <a:cxnLst>
                <a:cxn ang="0">
                  <a:pos x="T0" y="T1"/>
                </a:cxn>
                <a:cxn ang="0">
                  <a:pos x="T2" y="T3"/>
                </a:cxn>
                <a:cxn ang="0">
                  <a:pos x="T4" y="T5"/>
                </a:cxn>
                <a:cxn ang="0">
                  <a:pos x="T6" y="T7"/>
                </a:cxn>
                <a:cxn ang="0">
                  <a:pos x="T8" y="T9"/>
                </a:cxn>
                <a:cxn ang="0">
                  <a:pos x="T10" y="T11"/>
                </a:cxn>
              </a:cxnLst>
              <a:rect l="0" t="0" r="r" b="b"/>
              <a:pathLst>
                <a:path w="5" h="3">
                  <a:moveTo>
                    <a:pt x="0" y="3"/>
                  </a:moveTo>
                  <a:lnTo>
                    <a:pt x="3" y="3"/>
                  </a:lnTo>
                  <a:lnTo>
                    <a:pt x="5" y="3"/>
                  </a:lnTo>
                  <a:lnTo>
                    <a:pt x="5" y="0"/>
                  </a:lnTo>
                  <a:lnTo>
                    <a:pt x="3" y="0"/>
                  </a:lnTo>
                  <a:lnTo>
                    <a:pt x="0" y="3"/>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437" name="Freeform 1134"/>
            <p:cNvSpPr>
              <a:spLocks/>
            </p:cNvSpPr>
            <p:nvPr/>
          </p:nvSpPr>
          <p:spPr bwMode="auto">
            <a:xfrm>
              <a:off x="5464540" y="2384607"/>
              <a:ext cx="48941" cy="19099"/>
            </a:xfrm>
            <a:custGeom>
              <a:avLst/>
              <a:gdLst>
                <a:gd name="T0" fmla="*/ 17 w 17"/>
                <a:gd name="T1" fmla="*/ 3 h 7"/>
                <a:gd name="T2" fmla="*/ 15 w 17"/>
                <a:gd name="T3" fmla="*/ 2 h 7"/>
                <a:gd name="T4" fmla="*/ 13 w 17"/>
                <a:gd name="T5" fmla="*/ 1 h 7"/>
                <a:gd name="T6" fmla="*/ 11 w 17"/>
                <a:gd name="T7" fmla="*/ 0 h 7"/>
                <a:gd name="T8" fmla="*/ 9 w 17"/>
                <a:gd name="T9" fmla="*/ 0 h 7"/>
                <a:gd name="T10" fmla="*/ 6 w 17"/>
                <a:gd name="T11" fmla="*/ 1 h 7"/>
                <a:gd name="T12" fmla="*/ 4 w 17"/>
                <a:gd name="T13" fmla="*/ 0 h 7"/>
                <a:gd name="T14" fmla="*/ 2 w 17"/>
                <a:gd name="T15" fmla="*/ 0 h 7"/>
                <a:gd name="T16" fmla="*/ 0 w 17"/>
                <a:gd name="T17" fmla="*/ 0 h 7"/>
                <a:gd name="T18" fmla="*/ 0 w 17"/>
                <a:gd name="T19" fmla="*/ 1 h 7"/>
                <a:gd name="T20" fmla="*/ 1 w 17"/>
                <a:gd name="T21" fmla="*/ 2 h 7"/>
                <a:gd name="T22" fmla="*/ 4 w 17"/>
                <a:gd name="T23" fmla="*/ 2 h 7"/>
                <a:gd name="T24" fmla="*/ 5 w 17"/>
                <a:gd name="T25" fmla="*/ 3 h 7"/>
                <a:gd name="T26" fmla="*/ 7 w 17"/>
                <a:gd name="T27" fmla="*/ 3 h 7"/>
                <a:gd name="T28" fmla="*/ 9 w 17"/>
                <a:gd name="T29" fmla="*/ 4 h 7"/>
                <a:gd name="T30" fmla="*/ 11 w 17"/>
                <a:gd name="T31" fmla="*/ 4 h 7"/>
                <a:gd name="T32" fmla="*/ 11 w 17"/>
                <a:gd name="T33" fmla="*/ 5 h 7"/>
                <a:gd name="T34" fmla="*/ 11 w 17"/>
                <a:gd name="T35" fmla="*/ 6 h 7"/>
                <a:gd name="T36" fmla="*/ 12 w 17"/>
                <a:gd name="T37" fmla="*/ 6 h 7"/>
                <a:gd name="T38" fmla="*/ 14 w 17"/>
                <a:gd name="T39" fmla="*/ 6 h 7"/>
                <a:gd name="T40" fmla="*/ 15 w 17"/>
                <a:gd name="T41" fmla="*/ 7 h 7"/>
                <a:gd name="T42" fmla="*/ 16 w 17"/>
                <a:gd name="T43" fmla="*/ 6 h 7"/>
                <a:gd name="T44" fmla="*/ 16 w 17"/>
                <a:gd name="T45" fmla="*/ 5 h 7"/>
                <a:gd name="T46" fmla="*/ 16 w 17"/>
                <a:gd name="T47" fmla="*/ 5 h 7"/>
                <a:gd name="T48" fmla="*/ 16 w 17"/>
                <a:gd name="T49" fmla="*/ 3 h 7"/>
                <a:gd name="T50" fmla="*/ 17 w 17"/>
                <a:gd name="T51"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7" h="7">
                  <a:moveTo>
                    <a:pt x="17" y="3"/>
                  </a:moveTo>
                  <a:cubicBezTo>
                    <a:pt x="15" y="2"/>
                    <a:pt x="15" y="2"/>
                    <a:pt x="15" y="2"/>
                  </a:cubicBezTo>
                  <a:cubicBezTo>
                    <a:pt x="13" y="1"/>
                    <a:pt x="13" y="1"/>
                    <a:pt x="13" y="1"/>
                  </a:cubicBezTo>
                  <a:cubicBezTo>
                    <a:pt x="11" y="0"/>
                    <a:pt x="11" y="0"/>
                    <a:pt x="11" y="0"/>
                  </a:cubicBezTo>
                  <a:cubicBezTo>
                    <a:pt x="9" y="0"/>
                    <a:pt x="9" y="0"/>
                    <a:pt x="9" y="0"/>
                  </a:cubicBezTo>
                  <a:cubicBezTo>
                    <a:pt x="6" y="1"/>
                    <a:pt x="6" y="1"/>
                    <a:pt x="6" y="1"/>
                  </a:cubicBezTo>
                  <a:cubicBezTo>
                    <a:pt x="4" y="0"/>
                    <a:pt x="4" y="0"/>
                    <a:pt x="4" y="0"/>
                  </a:cubicBezTo>
                  <a:cubicBezTo>
                    <a:pt x="2" y="0"/>
                    <a:pt x="2" y="0"/>
                    <a:pt x="2" y="0"/>
                  </a:cubicBezTo>
                  <a:cubicBezTo>
                    <a:pt x="0" y="0"/>
                    <a:pt x="0" y="0"/>
                    <a:pt x="0" y="0"/>
                  </a:cubicBezTo>
                  <a:cubicBezTo>
                    <a:pt x="0" y="0"/>
                    <a:pt x="0" y="1"/>
                    <a:pt x="0" y="1"/>
                  </a:cubicBezTo>
                  <a:cubicBezTo>
                    <a:pt x="1" y="2"/>
                    <a:pt x="1" y="2"/>
                    <a:pt x="1" y="2"/>
                  </a:cubicBezTo>
                  <a:cubicBezTo>
                    <a:pt x="4" y="2"/>
                    <a:pt x="4" y="2"/>
                    <a:pt x="4" y="2"/>
                  </a:cubicBezTo>
                  <a:cubicBezTo>
                    <a:pt x="5" y="3"/>
                    <a:pt x="5" y="3"/>
                    <a:pt x="5" y="3"/>
                  </a:cubicBezTo>
                  <a:cubicBezTo>
                    <a:pt x="7" y="3"/>
                    <a:pt x="7" y="3"/>
                    <a:pt x="7" y="3"/>
                  </a:cubicBezTo>
                  <a:cubicBezTo>
                    <a:pt x="9" y="4"/>
                    <a:pt x="9" y="4"/>
                    <a:pt x="9" y="4"/>
                  </a:cubicBezTo>
                  <a:cubicBezTo>
                    <a:pt x="11" y="4"/>
                    <a:pt x="11" y="4"/>
                    <a:pt x="11" y="4"/>
                  </a:cubicBezTo>
                  <a:cubicBezTo>
                    <a:pt x="11" y="5"/>
                    <a:pt x="11" y="5"/>
                    <a:pt x="11" y="5"/>
                  </a:cubicBezTo>
                  <a:cubicBezTo>
                    <a:pt x="11" y="6"/>
                    <a:pt x="11" y="6"/>
                    <a:pt x="11" y="6"/>
                  </a:cubicBezTo>
                  <a:cubicBezTo>
                    <a:pt x="12" y="6"/>
                    <a:pt x="12" y="6"/>
                    <a:pt x="12" y="6"/>
                  </a:cubicBezTo>
                  <a:cubicBezTo>
                    <a:pt x="14" y="6"/>
                    <a:pt x="14" y="6"/>
                    <a:pt x="14" y="6"/>
                  </a:cubicBezTo>
                  <a:cubicBezTo>
                    <a:pt x="15" y="7"/>
                    <a:pt x="15" y="7"/>
                    <a:pt x="15" y="7"/>
                  </a:cubicBezTo>
                  <a:cubicBezTo>
                    <a:pt x="16" y="6"/>
                    <a:pt x="16" y="6"/>
                    <a:pt x="16" y="6"/>
                  </a:cubicBezTo>
                  <a:cubicBezTo>
                    <a:pt x="16" y="5"/>
                    <a:pt x="16" y="5"/>
                    <a:pt x="16" y="5"/>
                  </a:cubicBezTo>
                  <a:cubicBezTo>
                    <a:pt x="16" y="5"/>
                    <a:pt x="16" y="5"/>
                    <a:pt x="16" y="5"/>
                  </a:cubicBezTo>
                  <a:cubicBezTo>
                    <a:pt x="16" y="3"/>
                    <a:pt x="16" y="3"/>
                    <a:pt x="16" y="3"/>
                  </a:cubicBezTo>
                  <a:lnTo>
                    <a:pt x="17" y="3"/>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438" name="Freeform 1135"/>
            <p:cNvSpPr>
              <a:spLocks/>
            </p:cNvSpPr>
            <p:nvPr/>
          </p:nvSpPr>
          <p:spPr bwMode="auto">
            <a:xfrm>
              <a:off x="5577941" y="2256883"/>
              <a:ext cx="25068" cy="28648"/>
            </a:xfrm>
            <a:custGeom>
              <a:avLst/>
              <a:gdLst>
                <a:gd name="T0" fmla="*/ 0 w 21"/>
                <a:gd name="T1" fmla="*/ 12 h 24"/>
                <a:gd name="T2" fmla="*/ 0 w 21"/>
                <a:gd name="T3" fmla="*/ 17 h 24"/>
                <a:gd name="T4" fmla="*/ 0 w 21"/>
                <a:gd name="T5" fmla="*/ 19 h 24"/>
                <a:gd name="T6" fmla="*/ 5 w 21"/>
                <a:gd name="T7" fmla="*/ 21 h 24"/>
                <a:gd name="T8" fmla="*/ 9 w 21"/>
                <a:gd name="T9" fmla="*/ 21 h 24"/>
                <a:gd name="T10" fmla="*/ 12 w 21"/>
                <a:gd name="T11" fmla="*/ 21 h 24"/>
                <a:gd name="T12" fmla="*/ 14 w 21"/>
                <a:gd name="T13" fmla="*/ 21 h 24"/>
                <a:gd name="T14" fmla="*/ 14 w 21"/>
                <a:gd name="T15" fmla="*/ 24 h 24"/>
                <a:gd name="T16" fmla="*/ 17 w 21"/>
                <a:gd name="T17" fmla="*/ 24 h 24"/>
                <a:gd name="T18" fmla="*/ 19 w 21"/>
                <a:gd name="T19" fmla="*/ 21 h 24"/>
                <a:gd name="T20" fmla="*/ 21 w 21"/>
                <a:gd name="T21" fmla="*/ 19 h 24"/>
                <a:gd name="T22" fmla="*/ 21 w 21"/>
                <a:gd name="T23" fmla="*/ 14 h 24"/>
                <a:gd name="T24" fmla="*/ 19 w 21"/>
                <a:gd name="T25" fmla="*/ 12 h 24"/>
                <a:gd name="T26" fmla="*/ 19 w 21"/>
                <a:gd name="T27" fmla="*/ 14 h 24"/>
                <a:gd name="T28" fmla="*/ 19 w 21"/>
                <a:gd name="T29" fmla="*/ 17 h 24"/>
                <a:gd name="T30" fmla="*/ 14 w 21"/>
                <a:gd name="T31" fmla="*/ 14 h 24"/>
                <a:gd name="T32" fmla="*/ 12 w 21"/>
                <a:gd name="T33" fmla="*/ 12 h 24"/>
                <a:gd name="T34" fmla="*/ 14 w 21"/>
                <a:gd name="T35" fmla="*/ 10 h 24"/>
                <a:gd name="T36" fmla="*/ 9 w 21"/>
                <a:gd name="T37" fmla="*/ 5 h 24"/>
                <a:gd name="T38" fmla="*/ 12 w 21"/>
                <a:gd name="T39" fmla="*/ 5 h 24"/>
                <a:gd name="T40" fmla="*/ 14 w 21"/>
                <a:gd name="T41" fmla="*/ 5 h 24"/>
                <a:gd name="T42" fmla="*/ 14 w 21"/>
                <a:gd name="T43" fmla="*/ 0 h 24"/>
                <a:gd name="T44" fmla="*/ 12 w 21"/>
                <a:gd name="T45" fmla="*/ 0 h 24"/>
                <a:gd name="T46" fmla="*/ 9 w 21"/>
                <a:gd name="T47" fmla="*/ 2 h 24"/>
                <a:gd name="T48" fmla="*/ 5 w 21"/>
                <a:gd name="T49" fmla="*/ 2 h 24"/>
                <a:gd name="T50" fmla="*/ 5 w 21"/>
                <a:gd name="T51" fmla="*/ 2 h 24"/>
                <a:gd name="T52" fmla="*/ 0 w 21"/>
                <a:gd name="T53" fmla="*/ 2 h 24"/>
                <a:gd name="T54" fmla="*/ 0 w 21"/>
                <a:gd name="T55" fmla="*/ 1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1" h="24">
                  <a:moveTo>
                    <a:pt x="0" y="12"/>
                  </a:moveTo>
                  <a:lnTo>
                    <a:pt x="0" y="17"/>
                  </a:lnTo>
                  <a:lnTo>
                    <a:pt x="0" y="19"/>
                  </a:lnTo>
                  <a:lnTo>
                    <a:pt x="5" y="21"/>
                  </a:lnTo>
                  <a:lnTo>
                    <a:pt x="9" y="21"/>
                  </a:lnTo>
                  <a:lnTo>
                    <a:pt x="12" y="21"/>
                  </a:lnTo>
                  <a:lnTo>
                    <a:pt x="14" y="21"/>
                  </a:lnTo>
                  <a:lnTo>
                    <a:pt x="14" y="24"/>
                  </a:lnTo>
                  <a:lnTo>
                    <a:pt x="17" y="24"/>
                  </a:lnTo>
                  <a:lnTo>
                    <a:pt x="19" y="21"/>
                  </a:lnTo>
                  <a:lnTo>
                    <a:pt x="21" y="19"/>
                  </a:lnTo>
                  <a:lnTo>
                    <a:pt x="21" y="14"/>
                  </a:lnTo>
                  <a:lnTo>
                    <a:pt x="19" y="12"/>
                  </a:lnTo>
                  <a:lnTo>
                    <a:pt x="19" y="14"/>
                  </a:lnTo>
                  <a:lnTo>
                    <a:pt x="19" y="17"/>
                  </a:lnTo>
                  <a:lnTo>
                    <a:pt x="14" y="14"/>
                  </a:lnTo>
                  <a:lnTo>
                    <a:pt x="12" y="12"/>
                  </a:lnTo>
                  <a:lnTo>
                    <a:pt x="14" y="10"/>
                  </a:lnTo>
                  <a:lnTo>
                    <a:pt x="9" y="5"/>
                  </a:lnTo>
                  <a:lnTo>
                    <a:pt x="12" y="5"/>
                  </a:lnTo>
                  <a:lnTo>
                    <a:pt x="14" y="5"/>
                  </a:lnTo>
                  <a:lnTo>
                    <a:pt x="14" y="0"/>
                  </a:lnTo>
                  <a:lnTo>
                    <a:pt x="12" y="0"/>
                  </a:lnTo>
                  <a:lnTo>
                    <a:pt x="9" y="2"/>
                  </a:lnTo>
                  <a:lnTo>
                    <a:pt x="5" y="2"/>
                  </a:lnTo>
                  <a:lnTo>
                    <a:pt x="5" y="2"/>
                  </a:lnTo>
                  <a:lnTo>
                    <a:pt x="0" y="2"/>
                  </a:lnTo>
                  <a:lnTo>
                    <a:pt x="0" y="12"/>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439" name="Freeform 1136"/>
            <p:cNvSpPr>
              <a:spLocks/>
            </p:cNvSpPr>
            <p:nvPr/>
          </p:nvSpPr>
          <p:spPr bwMode="auto">
            <a:xfrm>
              <a:off x="5580329" y="2184068"/>
              <a:ext cx="11937" cy="44167"/>
            </a:xfrm>
            <a:custGeom>
              <a:avLst/>
              <a:gdLst>
                <a:gd name="T0" fmla="*/ 5 w 10"/>
                <a:gd name="T1" fmla="*/ 2 h 37"/>
                <a:gd name="T2" fmla="*/ 3 w 10"/>
                <a:gd name="T3" fmla="*/ 0 h 37"/>
                <a:gd name="T4" fmla="*/ 0 w 10"/>
                <a:gd name="T5" fmla="*/ 2 h 37"/>
                <a:gd name="T6" fmla="*/ 0 w 10"/>
                <a:gd name="T7" fmla="*/ 4 h 37"/>
                <a:gd name="T8" fmla="*/ 3 w 10"/>
                <a:gd name="T9" fmla="*/ 7 h 37"/>
                <a:gd name="T10" fmla="*/ 5 w 10"/>
                <a:gd name="T11" fmla="*/ 9 h 37"/>
                <a:gd name="T12" fmla="*/ 3 w 10"/>
                <a:gd name="T13" fmla="*/ 9 h 37"/>
                <a:gd name="T14" fmla="*/ 3 w 10"/>
                <a:gd name="T15" fmla="*/ 16 h 37"/>
                <a:gd name="T16" fmla="*/ 5 w 10"/>
                <a:gd name="T17" fmla="*/ 21 h 37"/>
                <a:gd name="T18" fmla="*/ 5 w 10"/>
                <a:gd name="T19" fmla="*/ 26 h 37"/>
                <a:gd name="T20" fmla="*/ 3 w 10"/>
                <a:gd name="T21" fmla="*/ 30 h 37"/>
                <a:gd name="T22" fmla="*/ 3 w 10"/>
                <a:gd name="T23" fmla="*/ 35 h 37"/>
                <a:gd name="T24" fmla="*/ 5 w 10"/>
                <a:gd name="T25" fmla="*/ 37 h 37"/>
                <a:gd name="T26" fmla="*/ 7 w 10"/>
                <a:gd name="T27" fmla="*/ 35 h 37"/>
                <a:gd name="T28" fmla="*/ 7 w 10"/>
                <a:gd name="T29" fmla="*/ 28 h 37"/>
                <a:gd name="T30" fmla="*/ 10 w 10"/>
                <a:gd name="T31" fmla="*/ 28 h 37"/>
                <a:gd name="T32" fmla="*/ 7 w 10"/>
                <a:gd name="T33" fmla="*/ 21 h 37"/>
                <a:gd name="T34" fmla="*/ 5 w 10"/>
                <a:gd name="T35" fmla="*/ 16 h 37"/>
                <a:gd name="T36" fmla="*/ 5 w 10"/>
                <a:gd name="T37" fmla="*/ 9 h 37"/>
                <a:gd name="T38" fmla="*/ 7 w 10"/>
                <a:gd name="T39" fmla="*/ 4 h 37"/>
                <a:gd name="T40" fmla="*/ 5 w 10"/>
                <a:gd name="T41" fmla="*/ 2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 h="37">
                  <a:moveTo>
                    <a:pt x="5" y="2"/>
                  </a:moveTo>
                  <a:lnTo>
                    <a:pt x="3" y="0"/>
                  </a:lnTo>
                  <a:lnTo>
                    <a:pt x="0" y="2"/>
                  </a:lnTo>
                  <a:lnTo>
                    <a:pt x="0" y="4"/>
                  </a:lnTo>
                  <a:lnTo>
                    <a:pt x="3" y="7"/>
                  </a:lnTo>
                  <a:lnTo>
                    <a:pt x="5" y="9"/>
                  </a:lnTo>
                  <a:lnTo>
                    <a:pt x="3" y="9"/>
                  </a:lnTo>
                  <a:lnTo>
                    <a:pt x="3" y="16"/>
                  </a:lnTo>
                  <a:lnTo>
                    <a:pt x="5" y="21"/>
                  </a:lnTo>
                  <a:lnTo>
                    <a:pt x="5" y="26"/>
                  </a:lnTo>
                  <a:lnTo>
                    <a:pt x="3" y="30"/>
                  </a:lnTo>
                  <a:lnTo>
                    <a:pt x="3" y="35"/>
                  </a:lnTo>
                  <a:lnTo>
                    <a:pt x="5" y="37"/>
                  </a:lnTo>
                  <a:lnTo>
                    <a:pt x="7" y="35"/>
                  </a:lnTo>
                  <a:lnTo>
                    <a:pt x="7" y="28"/>
                  </a:lnTo>
                  <a:lnTo>
                    <a:pt x="10" y="28"/>
                  </a:lnTo>
                  <a:lnTo>
                    <a:pt x="7" y="21"/>
                  </a:lnTo>
                  <a:lnTo>
                    <a:pt x="5" y="16"/>
                  </a:lnTo>
                  <a:lnTo>
                    <a:pt x="5" y="9"/>
                  </a:lnTo>
                  <a:lnTo>
                    <a:pt x="7" y="4"/>
                  </a:lnTo>
                  <a:lnTo>
                    <a:pt x="5" y="2"/>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440" name="Freeform 1137"/>
            <p:cNvSpPr>
              <a:spLocks/>
            </p:cNvSpPr>
            <p:nvPr/>
          </p:nvSpPr>
          <p:spPr bwMode="auto">
            <a:xfrm>
              <a:off x="5518257" y="2308211"/>
              <a:ext cx="28648" cy="22680"/>
            </a:xfrm>
            <a:custGeom>
              <a:avLst/>
              <a:gdLst>
                <a:gd name="T0" fmla="*/ 10 w 24"/>
                <a:gd name="T1" fmla="*/ 0 h 19"/>
                <a:gd name="T2" fmla="*/ 5 w 24"/>
                <a:gd name="T3" fmla="*/ 2 h 19"/>
                <a:gd name="T4" fmla="*/ 0 w 24"/>
                <a:gd name="T5" fmla="*/ 7 h 19"/>
                <a:gd name="T6" fmla="*/ 0 w 24"/>
                <a:gd name="T7" fmla="*/ 12 h 19"/>
                <a:gd name="T8" fmla="*/ 5 w 24"/>
                <a:gd name="T9" fmla="*/ 14 h 19"/>
                <a:gd name="T10" fmla="*/ 7 w 24"/>
                <a:gd name="T11" fmla="*/ 14 h 19"/>
                <a:gd name="T12" fmla="*/ 12 w 24"/>
                <a:gd name="T13" fmla="*/ 19 h 19"/>
                <a:gd name="T14" fmla="*/ 15 w 24"/>
                <a:gd name="T15" fmla="*/ 19 h 19"/>
                <a:gd name="T16" fmla="*/ 19 w 24"/>
                <a:gd name="T17" fmla="*/ 19 h 19"/>
                <a:gd name="T18" fmla="*/ 22 w 24"/>
                <a:gd name="T19" fmla="*/ 16 h 19"/>
                <a:gd name="T20" fmla="*/ 22 w 24"/>
                <a:gd name="T21" fmla="*/ 12 h 19"/>
                <a:gd name="T22" fmla="*/ 24 w 24"/>
                <a:gd name="T23" fmla="*/ 9 h 19"/>
                <a:gd name="T24" fmla="*/ 24 w 24"/>
                <a:gd name="T25" fmla="*/ 4 h 19"/>
                <a:gd name="T26" fmla="*/ 15 w 24"/>
                <a:gd name="T27" fmla="*/ 0 h 19"/>
                <a:gd name="T28" fmla="*/ 10 w 24"/>
                <a:gd name="T29"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4" h="19">
                  <a:moveTo>
                    <a:pt x="10" y="0"/>
                  </a:moveTo>
                  <a:lnTo>
                    <a:pt x="5" y="2"/>
                  </a:lnTo>
                  <a:lnTo>
                    <a:pt x="0" y="7"/>
                  </a:lnTo>
                  <a:lnTo>
                    <a:pt x="0" y="12"/>
                  </a:lnTo>
                  <a:lnTo>
                    <a:pt x="5" y="14"/>
                  </a:lnTo>
                  <a:lnTo>
                    <a:pt x="7" y="14"/>
                  </a:lnTo>
                  <a:lnTo>
                    <a:pt x="12" y="19"/>
                  </a:lnTo>
                  <a:lnTo>
                    <a:pt x="15" y="19"/>
                  </a:lnTo>
                  <a:lnTo>
                    <a:pt x="19" y="19"/>
                  </a:lnTo>
                  <a:lnTo>
                    <a:pt x="22" y="16"/>
                  </a:lnTo>
                  <a:lnTo>
                    <a:pt x="22" y="12"/>
                  </a:lnTo>
                  <a:lnTo>
                    <a:pt x="24" y="9"/>
                  </a:lnTo>
                  <a:lnTo>
                    <a:pt x="24" y="4"/>
                  </a:lnTo>
                  <a:lnTo>
                    <a:pt x="15" y="0"/>
                  </a:lnTo>
                  <a:lnTo>
                    <a:pt x="10" y="0"/>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441" name="Freeform 1138"/>
            <p:cNvSpPr>
              <a:spLocks/>
            </p:cNvSpPr>
            <p:nvPr/>
          </p:nvSpPr>
          <p:spPr bwMode="auto">
            <a:xfrm>
              <a:off x="5600620" y="1942943"/>
              <a:ext cx="14324" cy="14324"/>
            </a:xfrm>
            <a:custGeom>
              <a:avLst/>
              <a:gdLst>
                <a:gd name="T0" fmla="*/ 2 w 12"/>
                <a:gd name="T1" fmla="*/ 3 h 12"/>
                <a:gd name="T2" fmla="*/ 0 w 12"/>
                <a:gd name="T3" fmla="*/ 10 h 12"/>
                <a:gd name="T4" fmla="*/ 0 w 12"/>
                <a:gd name="T5" fmla="*/ 12 h 12"/>
                <a:gd name="T6" fmla="*/ 2 w 12"/>
                <a:gd name="T7" fmla="*/ 12 h 12"/>
                <a:gd name="T8" fmla="*/ 2 w 12"/>
                <a:gd name="T9" fmla="*/ 10 h 12"/>
                <a:gd name="T10" fmla="*/ 7 w 12"/>
                <a:gd name="T11" fmla="*/ 12 h 12"/>
                <a:gd name="T12" fmla="*/ 12 w 12"/>
                <a:gd name="T13" fmla="*/ 8 h 12"/>
                <a:gd name="T14" fmla="*/ 12 w 12"/>
                <a:gd name="T15" fmla="*/ 3 h 12"/>
                <a:gd name="T16" fmla="*/ 7 w 12"/>
                <a:gd name="T17" fmla="*/ 0 h 12"/>
                <a:gd name="T18" fmla="*/ 2 w 12"/>
                <a:gd name="T19" fmla="*/ 3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 h="12">
                  <a:moveTo>
                    <a:pt x="2" y="3"/>
                  </a:moveTo>
                  <a:lnTo>
                    <a:pt x="0" y="10"/>
                  </a:lnTo>
                  <a:lnTo>
                    <a:pt x="0" y="12"/>
                  </a:lnTo>
                  <a:lnTo>
                    <a:pt x="2" y="12"/>
                  </a:lnTo>
                  <a:lnTo>
                    <a:pt x="2" y="10"/>
                  </a:lnTo>
                  <a:lnTo>
                    <a:pt x="7" y="12"/>
                  </a:lnTo>
                  <a:lnTo>
                    <a:pt x="12" y="8"/>
                  </a:lnTo>
                  <a:lnTo>
                    <a:pt x="12" y="3"/>
                  </a:lnTo>
                  <a:lnTo>
                    <a:pt x="7" y="0"/>
                  </a:lnTo>
                  <a:lnTo>
                    <a:pt x="2" y="3"/>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442" name="Freeform 1139"/>
            <p:cNvSpPr>
              <a:spLocks/>
            </p:cNvSpPr>
            <p:nvPr/>
          </p:nvSpPr>
          <p:spPr bwMode="auto">
            <a:xfrm>
              <a:off x="5414405" y="2517106"/>
              <a:ext cx="5969" cy="2387"/>
            </a:xfrm>
            <a:custGeom>
              <a:avLst/>
              <a:gdLst>
                <a:gd name="T0" fmla="*/ 0 w 2"/>
                <a:gd name="T1" fmla="*/ 0 h 1"/>
                <a:gd name="T2" fmla="*/ 1 w 2"/>
                <a:gd name="T3" fmla="*/ 1 h 1"/>
                <a:gd name="T4" fmla="*/ 2 w 2"/>
                <a:gd name="T5" fmla="*/ 0 h 1"/>
                <a:gd name="T6" fmla="*/ 2 w 2"/>
                <a:gd name="T7" fmla="*/ 0 h 1"/>
                <a:gd name="T8" fmla="*/ 0 w 2"/>
                <a:gd name="T9" fmla="*/ 0 h 1"/>
                <a:gd name="T10" fmla="*/ 0 w 2"/>
                <a:gd name="T11" fmla="*/ 0 h 1"/>
              </a:gdLst>
              <a:ahLst/>
              <a:cxnLst>
                <a:cxn ang="0">
                  <a:pos x="T0" y="T1"/>
                </a:cxn>
                <a:cxn ang="0">
                  <a:pos x="T2" y="T3"/>
                </a:cxn>
                <a:cxn ang="0">
                  <a:pos x="T4" y="T5"/>
                </a:cxn>
                <a:cxn ang="0">
                  <a:pos x="T6" y="T7"/>
                </a:cxn>
                <a:cxn ang="0">
                  <a:pos x="T8" y="T9"/>
                </a:cxn>
                <a:cxn ang="0">
                  <a:pos x="T10" y="T11"/>
                </a:cxn>
              </a:cxnLst>
              <a:rect l="0" t="0" r="r" b="b"/>
              <a:pathLst>
                <a:path w="2" h="1">
                  <a:moveTo>
                    <a:pt x="0" y="0"/>
                  </a:moveTo>
                  <a:cubicBezTo>
                    <a:pt x="1" y="1"/>
                    <a:pt x="1" y="1"/>
                    <a:pt x="1" y="1"/>
                  </a:cubicBezTo>
                  <a:cubicBezTo>
                    <a:pt x="2" y="0"/>
                    <a:pt x="2" y="0"/>
                    <a:pt x="2" y="0"/>
                  </a:cubicBezTo>
                  <a:cubicBezTo>
                    <a:pt x="2" y="0"/>
                    <a:pt x="2" y="0"/>
                    <a:pt x="2" y="0"/>
                  </a:cubicBezTo>
                  <a:cubicBezTo>
                    <a:pt x="0" y="0"/>
                    <a:pt x="0" y="0"/>
                    <a:pt x="0" y="0"/>
                  </a:cubicBezTo>
                  <a:cubicBezTo>
                    <a:pt x="0" y="0"/>
                    <a:pt x="0" y="0"/>
                    <a:pt x="0" y="0"/>
                  </a:cubicBez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443" name="Freeform 1140"/>
            <p:cNvSpPr>
              <a:spLocks/>
            </p:cNvSpPr>
            <p:nvPr/>
          </p:nvSpPr>
          <p:spPr bwMode="auto">
            <a:xfrm>
              <a:off x="5391725" y="2494426"/>
              <a:ext cx="5969" cy="5969"/>
            </a:xfrm>
            <a:custGeom>
              <a:avLst/>
              <a:gdLst>
                <a:gd name="T0" fmla="*/ 5 w 5"/>
                <a:gd name="T1" fmla="*/ 2 h 5"/>
                <a:gd name="T2" fmla="*/ 5 w 5"/>
                <a:gd name="T3" fmla="*/ 0 h 5"/>
                <a:gd name="T4" fmla="*/ 2 w 5"/>
                <a:gd name="T5" fmla="*/ 2 h 5"/>
                <a:gd name="T6" fmla="*/ 0 w 5"/>
                <a:gd name="T7" fmla="*/ 2 h 5"/>
                <a:gd name="T8" fmla="*/ 2 w 5"/>
                <a:gd name="T9" fmla="*/ 5 h 5"/>
                <a:gd name="T10" fmla="*/ 5 w 5"/>
                <a:gd name="T11" fmla="*/ 2 h 5"/>
              </a:gdLst>
              <a:ahLst/>
              <a:cxnLst>
                <a:cxn ang="0">
                  <a:pos x="T0" y="T1"/>
                </a:cxn>
                <a:cxn ang="0">
                  <a:pos x="T2" y="T3"/>
                </a:cxn>
                <a:cxn ang="0">
                  <a:pos x="T4" y="T5"/>
                </a:cxn>
                <a:cxn ang="0">
                  <a:pos x="T6" y="T7"/>
                </a:cxn>
                <a:cxn ang="0">
                  <a:pos x="T8" y="T9"/>
                </a:cxn>
                <a:cxn ang="0">
                  <a:pos x="T10" y="T11"/>
                </a:cxn>
              </a:cxnLst>
              <a:rect l="0" t="0" r="r" b="b"/>
              <a:pathLst>
                <a:path w="5" h="5">
                  <a:moveTo>
                    <a:pt x="5" y="2"/>
                  </a:moveTo>
                  <a:lnTo>
                    <a:pt x="5" y="0"/>
                  </a:lnTo>
                  <a:lnTo>
                    <a:pt x="2" y="2"/>
                  </a:lnTo>
                  <a:lnTo>
                    <a:pt x="0" y="2"/>
                  </a:lnTo>
                  <a:lnTo>
                    <a:pt x="2" y="5"/>
                  </a:lnTo>
                  <a:lnTo>
                    <a:pt x="5" y="2"/>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444" name="Freeform 1141"/>
            <p:cNvSpPr>
              <a:spLocks/>
            </p:cNvSpPr>
            <p:nvPr/>
          </p:nvSpPr>
          <p:spPr bwMode="auto">
            <a:xfrm>
              <a:off x="5437085" y="2482489"/>
              <a:ext cx="2387" cy="9549"/>
            </a:xfrm>
            <a:custGeom>
              <a:avLst/>
              <a:gdLst>
                <a:gd name="T0" fmla="*/ 2 w 2"/>
                <a:gd name="T1" fmla="*/ 3 h 8"/>
                <a:gd name="T2" fmla="*/ 0 w 2"/>
                <a:gd name="T3" fmla="*/ 0 h 8"/>
                <a:gd name="T4" fmla="*/ 0 w 2"/>
                <a:gd name="T5" fmla="*/ 3 h 8"/>
                <a:gd name="T6" fmla="*/ 0 w 2"/>
                <a:gd name="T7" fmla="*/ 5 h 8"/>
                <a:gd name="T8" fmla="*/ 0 w 2"/>
                <a:gd name="T9" fmla="*/ 8 h 8"/>
                <a:gd name="T10" fmla="*/ 2 w 2"/>
                <a:gd name="T11" fmla="*/ 5 h 8"/>
                <a:gd name="T12" fmla="*/ 2 w 2"/>
                <a:gd name="T13" fmla="*/ 3 h 8"/>
              </a:gdLst>
              <a:ahLst/>
              <a:cxnLst>
                <a:cxn ang="0">
                  <a:pos x="T0" y="T1"/>
                </a:cxn>
                <a:cxn ang="0">
                  <a:pos x="T2" y="T3"/>
                </a:cxn>
                <a:cxn ang="0">
                  <a:pos x="T4" y="T5"/>
                </a:cxn>
                <a:cxn ang="0">
                  <a:pos x="T6" y="T7"/>
                </a:cxn>
                <a:cxn ang="0">
                  <a:pos x="T8" y="T9"/>
                </a:cxn>
                <a:cxn ang="0">
                  <a:pos x="T10" y="T11"/>
                </a:cxn>
                <a:cxn ang="0">
                  <a:pos x="T12" y="T13"/>
                </a:cxn>
              </a:cxnLst>
              <a:rect l="0" t="0" r="r" b="b"/>
              <a:pathLst>
                <a:path w="2" h="8">
                  <a:moveTo>
                    <a:pt x="2" y="3"/>
                  </a:moveTo>
                  <a:lnTo>
                    <a:pt x="0" y="0"/>
                  </a:lnTo>
                  <a:lnTo>
                    <a:pt x="0" y="3"/>
                  </a:lnTo>
                  <a:lnTo>
                    <a:pt x="0" y="5"/>
                  </a:lnTo>
                  <a:lnTo>
                    <a:pt x="0" y="8"/>
                  </a:lnTo>
                  <a:lnTo>
                    <a:pt x="2" y="5"/>
                  </a:lnTo>
                  <a:lnTo>
                    <a:pt x="2" y="3"/>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445" name="Freeform 1142"/>
            <p:cNvSpPr>
              <a:spLocks/>
            </p:cNvSpPr>
            <p:nvPr/>
          </p:nvSpPr>
          <p:spPr bwMode="auto">
            <a:xfrm>
              <a:off x="5383369" y="2488458"/>
              <a:ext cx="53716" cy="28648"/>
            </a:xfrm>
            <a:custGeom>
              <a:avLst/>
              <a:gdLst>
                <a:gd name="T0" fmla="*/ 38 w 45"/>
                <a:gd name="T1" fmla="*/ 21 h 24"/>
                <a:gd name="T2" fmla="*/ 40 w 45"/>
                <a:gd name="T3" fmla="*/ 21 h 24"/>
                <a:gd name="T4" fmla="*/ 45 w 45"/>
                <a:gd name="T5" fmla="*/ 17 h 24"/>
                <a:gd name="T6" fmla="*/ 45 w 45"/>
                <a:gd name="T7" fmla="*/ 7 h 24"/>
                <a:gd name="T8" fmla="*/ 42 w 45"/>
                <a:gd name="T9" fmla="*/ 3 h 24"/>
                <a:gd name="T10" fmla="*/ 40 w 45"/>
                <a:gd name="T11" fmla="*/ 0 h 24"/>
                <a:gd name="T12" fmla="*/ 38 w 45"/>
                <a:gd name="T13" fmla="*/ 0 h 24"/>
                <a:gd name="T14" fmla="*/ 26 w 45"/>
                <a:gd name="T15" fmla="*/ 5 h 24"/>
                <a:gd name="T16" fmla="*/ 14 w 45"/>
                <a:gd name="T17" fmla="*/ 7 h 24"/>
                <a:gd name="T18" fmla="*/ 12 w 45"/>
                <a:gd name="T19" fmla="*/ 10 h 24"/>
                <a:gd name="T20" fmla="*/ 9 w 45"/>
                <a:gd name="T21" fmla="*/ 12 h 24"/>
                <a:gd name="T22" fmla="*/ 7 w 45"/>
                <a:gd name="T23" fmla="*/ 17 h 24"/>
                <a:gd name="T24" fmla="*/ 2 w 45"/>
                <a:gd name="T25" fmla="*/ 17 h 24"/>
                <a:gd name="T26" fmla="*/ 0 w 45"/>
                <a:gd name="T27" fmla="*/ 19 h 24"/>
                <a:gd name="T28" fmla="*/ 0 w 45"/>
                <a:gd name="T29" fmla="*/ 21 h 24"/>
                <a:gd name="T30" fmla="*/ 0 w 45"/>
                <a:gd name="T31" fmla="*/ 24 h 24"/>
                <a:gd name="T32" fmla="*/ 5 w 45"/>
                <a:gd name="T33" fmla="*/ 24 h 24"/>
                <a:gd name="T34" fmla="*/ 14 w 45"/>
                <a:gd name="T35" fmla="*/ 21 h 24"/>
                <a:gd name="T36" fmla="*/ 23 w 45"/>
                <a:gd name="T37" fmla="*/ 24 h 24"/>
                <a:gd name="T38" fmla="*/ 26 w 45"/>
                <a:gd name="T39" fmla="*/ 21 h 24"/>
                <a:gd name="T40" fmla="*/ 28 w 45"/>
                <a:gd name="T41" fmla="*/ 19 h 24"/>
                <a:gd name="T42" fmla="*/ 33 w 45"/>
                <a:gd name="T43" fmla="*/ 21 h 24"/>
                <a:gd name="T44" fmla="*/ 38 w 45"/>
                <a:gd name="T45" fmla="*/ 21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5" h="24">
                  <a:moveTo>
                    <a:pt x="38" y="21"/>
                  </a:moveTo>
                  <a:lnTo>
                    <a:pt x="40" y="21"/>
                  </a:lnTo>
                  <a:lnTo>
                    <a:pt x="45" y="17"/>
                  </a:lnTo>
                  <a:lnTo>
                    <a:pt x="45" y="7"/>
                  </a:lnTo>
                  <a:lnTo>
                    <a:pt x="42" y="3"/>
                  </a:lnTo>
                  <a:lnTo>
                    <a:pt x="40" y="0"/>
                  </a:lnTo>
                  <a:lnTo>
                    <a:pt x="38" y="0"/>
                  </a:lnTo>
                  <a:lnTo>
                    <a:pt x="26" y="5"/>
                  </a:lnTo>
                  <a:lnTo>
                    <a:pt x="14" y="7"/>
                  </a:lnTo>
                  <a:lnTo>
                    <a:pt x="12" y="10"/>
                  </a:lnTo>
                  <a:lnTo>
                    <a:pt x="9" y="12"/>
                  </a:lnTo>
                  <a:lnTo>
                    <a:pt x="7" y="17"/>
                  </a:lnTo>
                  <a:lnTo>
                    <a:pt x="2" y="17"/>
                  </a:lnTo>
                  <a:lnTo>
                    <a:pt x="0" y="19"/>
                  </a:lnTo>
                  <a:lnTo>
                    <a:pt x="0" y="21"/>
                  </a:lnTo>
                  <a:lnTo>
                    <a:pt x="0" y="24"/>
                  </a:lnTo>
                  <a:lnTo>
                    <a:pt x="5" y="24"/>
                  </a:lnTo>
                  <a:lnTo>
                    <a:pt x="14" y="21"/>
                  </a:lnTo>
                  <a:lnTo>
                    <a:pt x="23" y="24"/>
                  </a:lnTo>
                  <a:lnTo>
                    <a:pt x="26" y="21"/>
                  </a:lnTo>
                  <a:lnTo>
                    <a:pt x="28" y="19"/>
                  </a:lnTo>
                  <a:lnTo>
                    <a:pt x="33" y="21"/>
                  </a:lnTo>
                  <a:lnTo>
                    <a:pt x="38" y="21"/>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446" name="Freeform 1143"/>
            <p:cNvSpPr>
              <a:spLocks/>
            </p:cNvSpPr>
            <p:nvPr/>
          </p:nvSpPr>
          <p:spPr bwMode="auto">
            <a:xfrm>
              <a:off x="5464540" y="2392963"/>
              <a:ext cx="42973" cy="39392"/>
            </a:xfrm>
            <a:custGeom>
              <a:avLst/>
              <a:gdLst>
                <a:gd name="T0" fmla="*/ 24 w 36"/>
                <a:gd name="T1" fmla="*/ 16 h 33"/>
                <a:gd name="T2" fmla="*/ 26 w 36"/>
                <a:gd name="T3" fmla="*/ 16 h 33"/>
                <a:gd name="T4" fmla="*/ 29 w 36"/>
                <a:gd name="T5" fmla="*/ 19 h 33"/>
                <a:gd name="T6" fmla="*/ 34 w 36"/>
                <a:gd name="T7" fmla="*/ 19 h 33"/>
                <a:gd name="T8" fmla="*/ 36 w 36"/>
                <a:gd name="T9" fmla="*/ 21 h 33"/>
                <a:gd name="T10" fmla="*/ 36 w 36"/>
                <a:gd name="T11" fmla="*/ 19 h 33"/>
                <a:gd name="T12" fmla="*/ 34 w 36"/>
                <a:gd name="T13" fmla="*/ 16 h 33"/>
                <a:gd name="T14" fmla="*/ 24 w 36"/>
                <a:gd name="T15" fmla="*/ 12 h 33"/>
                <a:gd name="T16" fmla="*/ 22 w 36"/>
                <a:gd name="T17" fmla="*/ 4 h 33"/>
                <a:gd name="T18" fmla="*/ 19 w 36"/>
                <a:gd name="T19" fmla="*/ 4 h 33"/>
                <a:gd name="T20" fmla="*/ 17 w 36"/>
                <a:gd name="T21" fmla="*/ 4 h 33"/>
                <a:gd name="T22" fmla="*/ 12 w 36"/>
                <a:gd name="T23" fmla="*/ 0 h 33"/>
                <a:gd name="T24" fmla="*/ 8 w 36"/>
                <a:gd name="T25" fmla="*/ 2 h 33"/>
                <a:gd name="T26" fmla="*/ 8 w 36"/>
                <a:gd name="T27" fmla="*/ 0 h 33"/>
                <a:gd name="T28" fmla="*/ 3 w 36"/>
                <a:gd name="T29" fmla="*/ 0 h 33"/>
                <a:gd name="T30" fmla="*/ 0 w 36"/>
                <a:gd name="T31" fmla="*/ 0 h 33"/>
                <a:gd name="T32" fmla="*/ 0 w 36"/>
                <a:gd name="T33" fmla="*/ 4 h 33"/>
                <a:gd name="T34" fmla="*/ 0 w 36"/>
                <a:gd name="T35" fmla="*/ 4 h 33"/>
                <a:gd name="T36" fmla="*/ 0 w 36"/>
                <a:gd name="T37" fmla="*/ 7 h 33"/>
                <a:gd name="T38" fmla="*/ 3 w 36"/>
                <a:gd name="T39" fmla="*/ 14 h 33"/>
                <a:gd name="T40" fmla="*/ 5 w 36"/>
                <a:gd name="T41" fmla="*/ 16 h 33"/>
                <a:gd name="T42" fmla="*/ 10 w 36"/>
                <a:gd name="T43" fmla="*/ 19 h 33"/>
                <a:gd name="T44" fmla="*/ 15 w 36"/>
                <a:gd name="T45" fmla="*/ 23 h 33"/>
                <a:gd name="T46" fmla="*/ 19 w 36"/>
                <a:gd name="T47" fmla="*/ 26 h 33"/>
                <a:gd name="T48" fmla="*/ 22 w 36"/>
                <a:gd name="T49" fmla="*/ 28 h 33"/>
                <a:gd name="T50" fmla="*/ 24 w 36"/>
                <a:gd name="T51" fmla="*/ 28 h 33"/>
                <a:gd name="T52" fmla="*/ 26 w 36"/>
                <a:gd name="T53" fmla="*/ 30 h 33"/>
                <a:gd name="T54" fmla="*/ 29 w 36"/>
                <a:gd name="T55" fmla="*/ 33 h 33"/>
                <a:gd name="T56" fmla="*/ 31 w 36"/>
                <a:gd name="T57" fmla="*/ 30 h 33"/>
                <a:gd name="T58" fmla="*/ 31 w 36"/>
                <a:gd name="T59" fmla="*/ 28 h 33"/>
                <a:gd name="T60" fmla="*/ 34 w 36"/>
                <a:gd name="T61" fmla="*/ 26 h 33"/>
                <a:gd name="T62" fmla="*/ 29 w 36"/>
                <a:gd name="T63" fmla="*/ 23 h 33"/>
                <a:gd name="T64" fmla="*/ 26 w 36"/>
                <a:gd name="T65" fmla="*/ 21 h 33"/>
                <a:gd name="T66" fmla="*/ 24 w 36"/>
                <a:gd name="T67" fmla="*/ 21 h 33"/>
                <a:gd name="T68" fmla="*/ 22 w 36"/>
                <a:gd name="T69" fmla="*/ 19 h 33"/>
                <a:gd name="T70" fmla="*/ 24 w 36"/>
                <a:gd name="T71" fmla="*/ 16 h 33"/>
                <a:gd name="T72" fmla="*/ 24 w 36"/>
                <a:gd name="T73" fmla="*/ 16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6" h="33">
                  <a:moveTo>
                    <a:pt x="24" y="16"/>
                  </a:moveTo>
                  <a:lnTo>
                    <a:pt x="26" y="16"/>
                  </a:lnTo>
                  <a:lnTo>
                    <a:pt x="29" y="19"/>
                  </a:lnTo>
                  <a:lnTo>
                    <a:pt x="34" y="19"/>
                  </a:lnTo>
                  <a:lnTo>
                    <a:pt x="36" y="21"/>
                  </a:lnTo>
                  <a:lnTo>
                    <a:pt x="36" y="19"/>
                  </a:lnTo>
                  <a:lnTo>
                    <a:pt x="34" y="16"/>
                  </a:lnTo>
                  <a:lnTo>
                    <a:pt x="24" y="12"/>
                  </a:lnTo>
                  <a:lnTo>
                    <a:pt x="22" y="4"/>
                  </a:lnTo>
                  <a:lnTo>
                    <a:pt x="19" y="4"/>
                  </a:lnTo>
                  <a:lnTo>
                    <a:pt x="17" y="4"/>
                  </a:lnTo>
                  <a:lnTo>
                    <a:pt x="12" y="0"/>
                  </a:lnTo>
                  <a:lnTo>
                    <a:pt x="8" y="2"/>
                  </a:lnTo>
                  <a:lnTo>
                    <a:pt x="8" y="0"/>
                  </a:lnTo>
                  <a:lnTo>
                    <a:pt x="3" y="0"/>
                  </a:lnTo>
                  <a:lnTo>
                    <a:pt x="0" y="0"/>
                  </a:lnTo>
                  <a:lnTo>
                    <a:pt x="0" y="4"/>
                  </a:lnTo>
                  <a:lnTo>
                    <a:pt x="0" y="4"/>
                  </a:lnTo>
                  <a:lnTo>
                    <a:pt x="0" y="7"/>
                  </a:lnTo>
                  <a:lnTo>
                    <a:pt x="3" y="14"/>
                  </a:lnTo>
                  <a:lnTo>
                    <a:pt x="5" y="16"/>
                  </a:lnTo>
                  <a:lnTo>
                    <a:pt x="10" y="19"/>
                  </a:lnTo>
                  <a:lnTo>
                    <a:pt x="15" y="23"/>
                  </a:lnTo>
                  <a:lnTo>
                    <a:pt x="19" y="26"/>
                  </a:lnTo>
                  <a:lnTo>
                    <a:pt x="22" y="28"/>
                  </a:lnTo>
                  <a:lnTo>
                    <a:pt x="24" y="28"/>
                  </a:lnTo>
                  <a:lnTo>
                    <a:pt x="26" y="30"/>
                  </a:lnTo>
                  <a:lnTo>
                    <a:pt x="29" y="33"/>
                  </a:lnTo>
                  <a:lnTo>
                    <a:pt x="31" y="30"/>
                  </a:lnTo>
                  <a:lnTo>
                    <a:pt x="31" y="28"/>
                  </a:lnTo>
                  <a:lnTo>
                    <a:pt x="34" y="26"/>
                  </a:lnTo>
                  <a:lnTo>
                    <a:pt x="29" y="23"/>
                  </a:lnTo>
                  <a:lnTo>
                    <a:pt x="26" y="21"/>
                  </a:lnTo>
                  <a:lnTo>
                    <a:pt x="24" y="21"/>
                  </a:lnTo>
                  <a:lnTo>
                    <a:pt x="22" y="19"/>
                  </a:lnTo>
                  <a:lnTo>
                    <a:pt x="24" y="16"/>
                  </a:lnTo>
                  <a:lnTo>
                    <a:pt x="24" y="16"/>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447" name="Freeform 1144"/>
            <p:cNvSpPr>
              <a:spLocks/>
            </p:cNvSpPr>
            <p:nvPr/>
          </p:nvSpPr>
          <p:spPr bwMode="auto">
            <a:xfrm>
              <a:off x="5445441" y="2361927"/>
              <a:ext cx="50135" cy="22680"/>
            </a:xfrm>
            <a:custGeom>
              <a:avLst/>
              <a:gdLst>
                <a:gd name="T0" fmla="*/ 16 w 42"/>
                <a:gd name="T1" fmla="*/ 4 h 19"/>
                <a:gd name="T2" fmla="*/ 24 w 42"/>
                <a:gd name="T3" fmla="*/ 9 h 19"/>
                <a:gd name="T4" fmla="*/ 31 w 42"/>
                <a:gd name="T5" fmla="*/ 12 h 19"/>
                <a:gd name="T6" fmla="*/ 33 w 42"/>
                <a:gd name="T7" fmla="*/ 12 h 19"/>
                <a:gd name="T8" fmla="*/ 31 w 42"/>
                <a:gd name="T9" fmla="*/ 9 h 19"/>
                <a:gd name="T10" fmla="*/ 24 w 42"/>
                <a:gd name="T11" fmla="*/ 2 h 19"/>
                <a:gd name="T12" fmla="*/ 12 w 42"/>
                <a:gd name="T13" fmla="*/ 0 h 19"/>
                <a:gd name="T14" fmla="*/ 7 w 42"/>
                <a:gd name="T15" fmla="*/ 2 h 19"/>
                <a:gd name="T16" fmla="*/ 7 w 42"/>
                <a:gd name="T17" fmla="*/ 4 h 19"/>
                <a:gd name="T18" fmla="*/ 2 w 42"/>
                <a:gd name="T19" fmla="*/ 4 h 19"/>
                <a:gd name="T20" fmla="*/ 0 w 42"/>
                <a:gd name="T21" fmla="*/ 7 h 19"/>
                <a:gd name="T22" fmla="*/ 2 w 42"/>
                <a:gd name="T23" fmla="*/ 9 h 19"/>
                <a:gd name="T24" fmla="*/ 7 w 42"/>
                <a:gd name="T25" fmla="*/ 12 h 19"/>
                <a:gd name="T26" fmla="*/ 12 w 42"/>
                <a:gd name="T27" fmla="*/ 16 h 19"/>
                <a:gd name="T28" fmla="*/ 19 w 42"/>
                <a:gd name="T29" fmla="*/ 19 h 19"/>
                <a:gd name="T30" fmla="*/ 26 w 42"/>
                <a:gd name="T31" fmla="*/ 16 h 19"/>
                <a:gd name="T32" fmla="*/ 38 w 42"/>
                <a:gd name="T33" fmla="*/ 19 h 19"/>
                <a:gd name="T34" fmla="*/ 42 w 42"/>
                <a:gd name="T35" fmla="*/ 16 h 19"/>
                <a:gd name="T36" fmla="*/ 42 w 42"/>
                <a:gd name="T37" fmla="*/ 14 h 19"/>
                <a:gd name="T38" fmla="*/ 38 w 42"/>
                <a:gd name="T39" fmla="*/ 14 h 19"/>
                <a:gd name="T40" fmla="*/ 28 w 42"/>
                <a:gd name="T41" fmla="*/ 14 h 19"/>
                <a:gd name="T42" fmla="*/ 24 w 42"/>
                <a:gd name="T43" fmla="*/ 12 h 19"/>
                <a:gd name="T44" fmla="*/ 19 w 42"/>
                <a:gd name="T45" fmla="*/ 9 h 19"/>
                <a:gd name="T46" fmla="*/ 14 w 42"/>
                <a:gd name="T47" fmla="*/ 9 h 19"/>
                <a:gd name="T48" fmla="*/ 14 w 42"/>
                <a:gd name="T49" fmla="*/ 7 h 19"/>
                <a:gd name="T50" fmla="*/ 14 w 42"/>
                <a:gd name="T51" fmla="*/ 4 h 19"/>
                <a:gd name="T52" fmla="*/ 16 w 42"/>
                <a:gd name="T53" fmla="*/ 4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2" h="19">
                  <a:moveTo>
                    <a:pt x="16" y="4"/>
                  </a:moveTo>
                  <a:lnTo>
                    <a:pt x="24" y="9"/>
                  </a:lnTo>
                  <a:lnTo>
                    <a:pt x="31" y="12"/>
                  </a:lnTo>
                  <a:lnTo>
                    <a:pt x="33" y="12"/>
                  </a:lnTo>
                  <a:lnTo>
                    <a:pt x="31" y="9"/>
                  </a:lnTo>
                  <a:lnTo>
                    <a:pt x="24" y="2"/>
                  </a:lnTo>
                  <a:lnTo>
                    <a:pt x="12" y="0"/>
                  </a:lnTo>
                  <a:lnTo>
                    <a:pt x="7" y="2"/>
                  </a:lnTo>
                  <a:lnTo>
                    <a:pt x="7" y="4"/>
                  </a:lnTo>
                  <a:lnTo>
                    <a:pt x="2" y="4"/>
                  </a:lnTo>
                  <a:lnTo>
                    <a:pt x="0" y="7"/>
                  </a:lnTo>
                  <a:lnTo>
                    <a:pt x="2" y="9"/>
                  </a:lnTo>
                  <a:lnTo>
                    <a:pt x="7" y="12"/>
                  </a:lnTo>
                  <a:lnTo>
                    <a:pt x="12" y="16"/>
                  </a:lnTo>
                  <a:lnTo>
                    <a:pt x="19" y="19"/>
                  </a:lnTo>
                  <a:lnTo>
                    <a:pt x="26" y="16"/>
                  </a:lnTo>
                  <a:lnTo>
                    <a:pt x="38" y="19"/>
                  </a:lnTo>
                  <a:lnTo>
                    <a:pt x="42" y="16"/>
                  </a:lnTo>
                  <a:lnTo>
                    <a:pt x="42" y="14"/>
                  </a:lnTo>
                  <a:lnTo>
                    <a:pt x="38" y="14"/>
                  </a:lnTo>
                  <a:lnTo>
                    <a:pt x="28" y="14"/>
                  </a:lnTo>
                  <a:lnTo>
                    <a:pt x="24" y="12"/>
                  </a:lnTo>
                  <a:lnTo>
                    <a:pt x="19" y="9"/>
                  </a:lnTo>
                  <a:lnTo>
                    <a:pt x="14" y="9"/>
                  </a:lnTo>
                  <a:lnTo>
                    <a:pt x="14" y="7"/>
                  </a:lnTo>
                  <a:lnTo>
                    <a:pt x="14" y="4"/>
                  </a:lnTo>
                  <a:lnTo>
                    <a:pt x="16" y="4"/>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448" name="Freeform 1145"/>
            <p:cNvSpPr>
              <a:spLocks/>
            </p:cNvSpPr>
            <p:nvPr/>
          </p:nvSpPr>
          <p:spPr bwMode="auto">
            <a:xfrm>
              <a:off x="5451410" y="2389382"/>
              <a:ext cx="8356" cy="5969"/>
            </a:xfrm>
            <a:custGeom>
              <a:avLst/>
              <a:gdLst>
                <a:gd name="T0" fmla="*/ 0 w 7"/>
                <a:gd name="T1" fmla="*/ 3 h 5"/>
                <a:gd name="T2" fmla="*/ 0 w 7"/>
                <a:gd name="T3" fmla="*/ 5 h 5"/>
                <a:gd name="T4" fmla="*/ 2 w 7"/>
                <a:gd name="T5" fmla="*/ 5 h 5"/>
                <a:gd name="T6" fmla="*/ 4 w 7"/>
                <a:gd name="T7" fmla="*/ 5 h 5"/>
                <a:gd name="T8" fmla="*/ 4 w 7"/>
                <a:gd name="T9" fmla="*/ 3 h 5"/>
                <a:gd name="T10" fmla="*/ 7 w 7"/>
                <a:gd name="T11" fmla="*/ 0 h 5"/>
                <a:gd name="T12" fmla="*/ 0 w 7"/>
                <a:gd name="T13" fmla="*/ 3 h 5"/>
              </a:gdLst>
              <a:ahLst/>
              <a:cxnLst>
                <a:cxn ang="0">
                  <a:pos x="T0" y="T1"/>
                </a:cxn>
                <a:cxn ang="0">
                  <a:pos x="T2" y="T3"/>
                </a:cxn>
                <a:cxn ang="0">
                  <a:pos x="T4" y="T5"/>
                </a:cxn>
                <a:cxn ang="0">
                  <a:pos x="T6" y="T7"/>
                </a:cxn>
                <a:cxn ang="0">
                  <a:pos x="T8" y="T9"/>
                </a:cxn>
                <a:cxn ang="0">
                  <a:pos x="T10" y="T11"/>
                </a:cxn>
                <a:cxn ang="0">
                  <a:pos x="T12" y="T13"/>
                </a:cxn>
              </a:cxnLst>
              <a:rect l="0" t="0" r="r" b="b"/>
              <a:pathLst>
                <a:path w="7" h="5">
                  <a:moveTo>
                    <a:pt x="0" y="3"/>
                  </a:moveTo>
                  <a:lnTo>
                    <a:pt x="0" y="5"/>
                  </a:lnTo>
                  <a:lnTo>
                    <a:pt x="2" y="5"/>
                  </a:lnTo>
                  <a:lnTo>
                    <a:pt x="4" y="5"/>
                  </a:lnTo>
                  <a:lnTo>
                    <a:pt x="4" y="3"/>
                  </a:lnTo>
                  <a:lnTo>
                    <a:pt x="7" y="0"/>
                  </a:lnTo>
                  <a:lnTo>
                    <a:pt x="0" y="3"/>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449" name="Freeform 1146"/>
            <p:cNvSpPr>
              <a:spLocks/>
            </p:cNvSpPr>
            <p:nvPr/>
          </p:nvSpPr>
          <p:spPr bwMode="auto">
            <a:xfrm>
              <a:off x="4728036" y="2014564"/>
              <a:ext cx="16712" cy="8356"/>
            </a:xfrm>
            <a:custGeom>
              <a:avLst/>
              <a:gdLst>
                <a:gd name="T0" fmla="*/ 7 w 14"/>
                <a:gd name="T1" fmla="*/ 4 h 7"/>
                <a:gd name="T2" fmla="*/ 12 w 14"/>
                <a:gd name="T3" fmla="*/ 7 h 7"/>
                <a:gd name="T4" fmla="*/ 14 w 14"/>
                <a:gd name="T5" fmla="*/ 7 h 7"/>
                <a:gd name="T6" fmla="*/ 12 w 14"/>
                <a:gd name="T7" fmla="*/ 2 h 7"/>
                <a:gd name="T8" fmla="*/ 10 w 14"/>
                <a:gd name="T9" fmla="*/ 2 h 7"/>
                <a:gd name="T10" fmla="*/ 7 w 14"/>
                <a:gd name="T11" fmla="*/ 0 h 7"/>
                <a:gd name="T12" fmla="*/ 3 w 14"/>
                <a:gd name="T13" fmla="*/ 0 h 7"/>
                <a:gd name="T14" fmla="*/ 0 w 14"/>
                <a:gd name="T15" fmla="*/ 0 h 7"/>
                <a:gd name="T16" fmla="*/ 0 w 14"/>
                <a:gd name="T17" fmla="*/ 0 h 7"/>
                <a:gd name="T18" fmla="*/ 3 w 14"/>
                <a:gd name="T19" fmla="*/ 4 h 7"/>
                <a:gd name="T20" fmla="*/ 7 w 14"/>
                <a:gd name="T21"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7">
                  <a:moveTo>
                    <a:pt x="7" y="4"/>
                  </a:moveTo>
                  <a:lnTo>
                    <a:pt x="12" y="7"/>
                  </a:lnTo>
                  <a:lnTo>
                    <a:pt x="14" y="7"/>
                  </a:lnTo>
                  <a:lnTo>
                    <a:pt x="12" y="2"/>
                  </a:lnTo>
                  <a:lnTo>
                    <a:pt x="10" y="2"/>
                  </a:lnTo>
                  <a:lnTo>
                    <a:pt x="7" y="0"/>
                  </a:lnTo>
                  <a:lnTo>
                    <a:pt x="3" y="0"/>
                  </a:lnTo>
                  <a:lnTo>
                    <a:pt x="0" y="0"/>
                  </a:lnTo>
                  <a:lnTo>
                    <a:pt x="0" y="0"/>
                  </a:lnTo>
                  <a:lnTo>
                    <a:pt x="3" y="4"/>
                  </a:lnTo>
                  <a:lnTo>
                    <a:pt x="7" y="4"/>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450" name="Freeform 1147"/>
            <p:cNvSpPr>
              <a:spLocks/>
            </p:cNvSpPr>
            <p:nvPr/>
          </p:nvSpPr>
          <p:spPr bwMode="auto">
            <a:xfrm>
              <a:off x="4899927" y="2299855"/>
              <a:ext cx="3581" cy="8356"/>
            </a:xfrm>
            <a:custGeom>
              <a:avLst/>
              <a:gdLst>
                <a:gd name="T0" fmla="*/ 3 w 3"/>
                <a:gd name="T1" fmla="*/ 4 h 7"/>
                <a:gd name="T2" fmla="*/ 0 w 3"/>
                <a:gd name="T3" fmla="*/ 2 h 7"/>
                <a:gd name="T4" fmla="*/ 0 w 3"/>
                <a:gd name="T5" fmla="*/ 0 h 7"/>
                <a:gd name="T6" fmla="*/ 0 w 3"/>
                <a:gd name="T7" fmla="*/ 2 h 7"/>
                <a:gd name="T8" fmla="*/ 0 w 3"/>
                <a:gd name="T9" fmla="*/ 7 h 7"/>
                <a:gd name="T10" fmla="*/ 0 w 3"/>
                <a:gd name="T11" fmla="*/ 7 h 7"/>
                <a:gd name="T12" fmla="*/ 3 w 3"/>
                <a:gd name="T13" fmla="*/ 4 h 7"/>
              </a:gdLst>
              <a:ahLst/>
              <a:cxnLst>
                <a:cxn ang="0">
                  <a:pos x="T0" y="T1"/>
                </a:cxn>
                <a:cxn ang="0">
                  <a:pos x="T2" y="T3"/>
                </a:cxn>
                <a:cxn ang="0">
                  <a:pos x="T4" y="T5"/>
                </a:cxn>
                <a:cxn ang="0">
                  <a:pos x="T6" y="T7"/>
                </a:cxn>
                <a:cxn ang="0">
                  <a:pos x="T8" y="T9"/>
                </a:cxn>
                <a:cxn ang="0">
                  <a:pos x="T10" y="T11"/>
                </a:cxn>
                <a:cxn ang="0">
                  <a:pos x="T12" y="T13"/>
                </a:cxn>
              </a:cxnLst>
              <a:rect l="0" t="0" r="r" b="b"/>
              <a:pathLst>
                <a:path w="3" h="7">
                  <a:moveTo>
                    <a:pt x="3" y="4"/>
                  </a:moveTo>
                  <a:lnTo>
                    <a:pt x="0" y="2"/>
                  </a:lnTo>
                  <a:lnTo>
                    <a:pt x="0" y="0"/>
                  </a:lnTo>
                  <a:lnTo>
                    <a:pt x="0" y="2"/>
                  </a:lnTo>
                  <a:lnTo>
                    <a:pt x="0" y="7"/>
                  </a:lnTo>
                  <a:lnTo>
                    <a:pt x="0" y="7"/>
                  </a:lnTo>
                  <a:lnTo>
                    <a:pt x="3" y="4"/>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451" name="Freeform 1148"/>
            <p:cNvSpPr>
              <a:spLocks/>
            </p:cNvSpPr>
            <p:nvPr/>
          </p:nvSpPr>
          <p:spPr bwMode="auto">
            <a:xfrm>
              <a:off x="4886796" y="2341634"/>
              <a:ext cx="8356" cy="2387"/>
            </a:xfrm>
            <a:custGeom>
              <a:avLst/>
              <a:gdLst>
                <a:gd name="T0" fmla="*/ 0 w 7"/>
                <a:gd name="T1" fmla="*/ 2 h 2"/>
                <a:gd name="T2" fmla="*/ 2 w 7"/>
                <a:gd name="T3" fmla="*/ 2 h 2"/>
                <a:gd name="T4" fmla="*/ 4 w 7"/>
                <a:gd name="T5" fmla="*/ 0 h 2"/>
                <a:gd name="T6" fmla="*/ 7 w 7"/>
                <a:gd name="T7" fmla="*/ 0 h 2"/>
                <a:gd name="T8" fmla="*/ 4 w 7"/>
                <a:gd name="T9" fmla="*/ 0 h 2"/>
                <a:gd name="T10" fmla="*/ 2 w 7"/>
                <a:gd name="T11" fmla="*/ 0 h 2"/>
                <a:gd name="T12" fmla="*/ 0 w 7"/>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7" h="2">
                  <a:moveTo>
                    <a:pt x="0" y="2"/>
                  </a:moveTo>
                  <a:lnTo>
                    <a:pt x="2" y="2"/>
                  </a:lnTo>
                  <a:lnTo>
                    <a:pt x="4" y="0"/>
                  </a:lnTo>
                  <a:lnTo>
                    <a:pt x="7" y="0"/>
                  </a:lnTo>
                  <a:lnTo>
                    <a:pt x="4" y="0"/>
                  </a:lnTo>
                  <a:lnTo>
                    <a:pt x="2" y="0"/>
                  </a:lnTo>
                  <a:lnTo>
                    <a:pt x="0" y="2"/>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452" name="Freeform 1149"/>
            <p:cNvSpPr>
              <a:spLocks/>
            </p:cNvSpPr>
            <p:nvPr/>
          </p:nvSpPr>
          <p:spPr bwMode="auto">
            <a:xfrm>
              <a:off x="5546904" y="2194811"/>
              <a:ext cx="8356" cy="5969"/>
            </a:xfrm>
            <a:custGeom>
              <a:avLst/>
              <a:gdLst>
                <a:gd name="T0" fmla="*/ 5 w 7"/>
                <a:gd name="T1" fmla="*/ 5 h 5"/>
                <a:gd name="T2" fmla="*/ 7 w 7"/>
                <a:gd name="T3" fmla="*/ 2 h 5"/>
                <a:gd name="T4" fmla="*/ 7 w 7"/>
                <a:gd name="T5" fmla="*/ 0 h 5"/>
                <a:gd name="T6" fmla="*/ 2 w 7"/>
                <a:gd name="T7" fmla="*/ 0 h 5"/>
                <a:gd name="T8" fmla="*/ 2 w 7"/>
                <a:gd name="T9" fmla="*/ 0 h 5"/>
                <a:gd name="T10" fmla="*/ 0 w 7"/>
                <a:gd name="T11" fmla="*/ 2 h 5"/>
                <a:gd name="T12" fmla="*/ 2 w 7"/>
                <a:gd name="T13" fmla="*/ 5 h 5"/>
                <a:gd name="T14" fmla="*/ 5 w 7"/>
                <a:gd name="T15" fmla="*/ 5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5">
                  <a:moveTo>
                    <a:pt x="5" y="5"/>
                  </a:moveTo>
                  <a:lnTo>
                    <a:pt x="7" y="2"/>
                  </a:lnTo>
                  <a:lnTo>
                    <a:pt x="7" y="0"/>
                  </a:lnTo>
                  <a:lnTo>
                    <a:pt x="2" y="0"/>
                  </a:lnTo>
                  <a:lnTo>
                    <a:pt x="2" y="0"/>
                  </a:lnTo>
                  <a:lnTo>
                    <a:pt x="0" y="2"/>
                  </a:lnTo>
                  <a:lnTo>
                    <a:pt x="2" y="5"/>
                  </a:lnTo>
                  <a:lnTo>
                    <a:pt x="5" y="5"/>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453" name="Freeform 1150"/>
            <p:cNvSpPr>
              <a:spLocks/>
            </p:cNvSpPr>
            <p:nvPr/>
          </p:nvSpPr>
          <p:spPr bwMode="auto">
            <a:xfrm>
              <a:off x="5592265" y="2081411"/>
              <a:ext cx="2387" cy="3581"/>
            </a:xfrm>
            <a:custGeom>
              <a:avLst/>
              <a:gdLst>
                <a:gd name="T0" fmla="*/ 2 w 2"/>
                <a:gd name="T1" fmla="*/ 0 h 3"/>
                <a:gd name="T2" fmla="*/ 2 w 2"/>
                <a:gd name="T3" fmla="*/ 0 h 3"/>
                <a:gd name="T4" fmla="*/ 0 w 2"/>
                <a:gd name="T5" fmla="*/ 0 h 3"/>
                <a:gd name="T6" fmla="*/ 2 w 2"/>
                <a:gd name="T7" fmla="*/ 3 h 3"/>
                <a:gd name="T8" fmla="*/ 2 w 2"/>
                <a:gd name="T9" fmla="*/ 0 h 3"/>
                <a:gd name="T10" fmla="*/ 2 w 2"/>
                <a:gd name="T11" fmla="*/ 0 h 3"/>
              </a:gdLst>
              <a:ahLst/>
              <a:cxnLst>
                <a:cxn ang="0">
                  <a:pos x="T0" y="T1"/>
                </a:cxn>
                <a:cxn ang="0">
                  <a:pos x="T2" y="T3"/>
                </a:cxn>
                <a:cxn ang="0">
                  <a:pos x="T4" y="T5"/>
                </a:cxn>
                <a:cxn ang="0">
                  <a:pos x="T6" y="T7"/>
                </a:cxn>
                <a:cxn ang="0">
                  <a:pos x="T8" y="T9"/>
                </a:cxn>
                <a:cxn ang="0">
                  <a:pos x="T10" y="T11"/>
                </a:cxn>
              </a:cxnLst>
              <a:rect l="0" t="0" r="r" b="b"/>
              <a:pathLst>
                <a:path w="2" h="3">
                  <a:moveTo>
                    <a:pt x="2" y="0"/>
                  </a:moveTo>
                  <a:lnTo>
                    <a:pt x="2" y="0"/>
                  </a:lnTo>
                  <a:lnTo>
                    <a:pt x="0" y="0"/>
                  </a:lnTo>
                  <a:lnTo>
                    <a:pt x="2" y="3"/>
                  </a:lnTo>
                  <a:lnTo>
                    <a:pt x="2" y="0"/>
                  </a:lnTo>
                  <a:lnTo>
                    <a:pt x="2" y="0"/>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454" name="Freeform 1151"/>
            <p:cNvSpPr>
              <a:spLocks/>
            </p:cNvSpPr>
            <p:nvPr/>
          </p:nvSpPr>
          <p:spPr bwMode="auto">
            <a:xfrm>
              <a:off x="4889183" y="2217491"/>
              <a:ext cx="2387" cy="2387"/>
            </a:xfrm>
            <a:custGeom>
              <a:avLst/>
              <a:gdLst>
                <a:gd name="T0" fmla="*/ 0 w 2"/>
                <a:gd name="T1" fmla="*/ 0 h 2"/>
                <a:gd name="T2" fmla="*/ 0 w 2"/>
                <a:gd name="T3" fmla="*/ 2 h 2"/>
                <a:gd name="T4" fmla="*/ 2 w 2"/>
                <a:gd name="T5" fmla="*/ 2 h 2"/>
                <a:gd name="T6" fmla="*/ 2 w 2"/>
                <a:gd name="T7" fmla="*/ 0 h 2"/>
                <a:gd name="T8" fmla="*/ 2 w 2"/>
                <a:gd name="T9" fmla="*/ 0 h 2"/>
                <a:gd name="T10" fmla="*/ 0 w 2"/>
                <a:gd name="T11" fmla="*/ 0 h 2"/>
              </a:gdLst>
              <a:ahLst/>
              <a:cxnLst>
                <a:cxn ang="0">
                  <a:pos x="T0" y="T1"/>
                </a:cxn>
                <a:cxn ang="0">
                  <a:pos x="T2" y="T3"/>
                </a:cxn>
                <a:cxn ang="0">
                  <a:pos x="T4" y="T5"/>
                </a:cxn>
                <a:cxn ang="0">
                  <a:pos x="T6" y="T7"/>
                </a:cxn>
                <a:cxn ang="0">
                  <a:pos x="T8" y="T9"/>
                </a:cxn>
                <a:cxn ang="0">
                  <a:pos x="T10" y="T11"/>
                </a:cxn>
              </a:cxnLst>
              <a:rect l="0" t="0" r="r" b="b"/>
              <a:pathLst>
                <a:path w="2" h="2">
                  <a:moveTo>
                    <a:pt x="0" y="0"/>
                  </a:moveTo>
                  <a:lnTo>
                    <a:pt x="0" y="2"/>
                  </a:lnTo>
                  <a:lnTo>
                    <a:pt x="2" y="2"/>
                  </a:lnTo>
                  <a:lnTo>
                    <a:pt x="2" y="0"/>
                  </a:lnTo>
                  <a:lnTo>
                    <a:pt x="2" y="0"/>
                  </a:lnTo>
                  <a:lnTo>
                    <a:pt x="0" y="0"/>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455" name="Freeform 1152"/>
            <p:cNvSpPr>
              <a:spLocks/>
            </p:cNvSpPr>
            <p:nvPr/>
          </p:nvSpPr>
          <p:spPr bwMode="auto">
            <a:xfrm>
              <a:off x="4897539" y="2273594"/>
              <a:ext cx="8356" cy="8356"/>
            </a:xfrm>
            <a:custGeom>
              <a:avLst/>
              <a:gdLst>
                <a:gd name="T0" fmla="*/ 7 w 7"/>
                <a:gd name="T1" fmla="*/ 5 h 7"/>
                <a:gd name="T2" fmla="*/ 7 w 7"/>
                <a:gd name="T3" fmla="*/ 3 h 7"/>
                <a:gd name="T4" fmla="*/ 2 w 7"/>
                <a:gd name="T5" fmla="*/ 0 h 7"/>
                <a:gd name="T6" fmla="*/ 0 w 7"/>
                <a:gd name="T7" fmla="*/ 0 h 7"/>
                <a:gd name="T8" fmla="*/ 0 w 7"/>
                <a:gd name="T9" fmla="*/ 3 h 7"/>
                <a:gd name="T10" fmla="*/ 2 w 7"/>
                <a:gd name="T11" fmla="*/ 5 h 7"/>
                <a:gd name="T12" fmla="*/ 5 w 7"/>
                <a:gd name="T13" fmla="*/ 5 h 7"/>
                <a:gd name="T14" fmla="*/ 5 w 7"/>
                <a:gd name="T15" fmla="*/ 7 h 7"/>
                <a:gd name="T16" fmla="*/ 7 w 7"/>
                <a:gd name="T17"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7">
                  <a:moveTo>
                    <a:pt x="7" y="5"/>
                  </a:moveTo>
                  <a:lnTo>
                    <a:pt x="7" y="3"/>
                  </a:lnTo>
                  <a:lnTo>
                    <a:pt x="2" y="0"/>
                  </a:lnTo>
                  <a:lnTo>
                    <a:pt x="0" y="0"/>
                  </a:lnTo>
                  <a:lnTo>
                    <a:pt x="0" y="3"/>
                  </a:lnTo>
                  <a:lnTo>
                    <a:pt x="2" y="5"/>
                  </a:lnTo>
                  <a:lnTo>
                    <a:pt x="5" y="5"/>
                  </a:lnTo>
                  <a:lnTo>
                    <a:pt x="5" y="7"/>
                  </a:lnTo>
                  <a:lnTo>
                    <a:pt x="7" y="5"/>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456" name="Freeform 1153"/>
            <p:cNvSpPr>
              <a:spLocks/>
            </p:cNvSpPr>
            <p:nvPr/>
          </p:nvSpPr>
          <p:spPr bwMode="auto">
            <a:xfrm>
              <a:off x="4883215" y="2389382"/>
              <a:ext cx="3581" cy="5969"/>
            </a:xfrm>
            <a:custGeom>
              <a:avLst/>
              <a:gdLst>
                <a:gd name="T0" fmla="*/ 0 w 3"/>
                <a:gd name="T1" fmla="*/ 0 h 5"/>
                <a:gd name="T2" fmla="*/ 0 w 3"/>
                <a:gd name="T3" fmla="*/ 3 h 5"/>
                <a:gd name="T4" fmla="*/ 3 w 3"/>
                <a:gd name="T5" fmla="*/ 5 h 5"/>
                <a:gd name="T6" fmla="*/ 3 w 3"/>
                <a:gd name="T7" fmla="*/ 3 h 5"/>
                <a:gd name="T8" fmla="*/ 0 w 3"/>
                <a:gd name="T9" fmla="*/ 0 h 5"/>
                <a:gd name="T10" fmla="*/ 0 w 3"/>
                <a:gd name="T11" fmla="*/ 0 h 5"/>
              </a:gdLst>
              <a:ahLst/>
              <a:cxnLst>
                <a:cxn ang="0">
                  <a:pos x="T0" y="T1"/>
                </a:cxn>
                <a:cxn ang="0">
                  <a:pos x="T2" y="T3"/>
                </a:cxn>
                <a:cxn ang="0">
                  <a:pos x="T4" y="T5"/>
                </a:cxn>
                <a:cxn ang="0">
                  <a:pos x="T6" y="T7"/>
                </a:cxn>
                <a:cxn ang="0">
                  <a:pos x="T8" y="T9"/>
                </a:cxn>
                <a:cxn ang="0">
                  <a:pos x="T10" y="T11"/>
                </a:cxn>
              </a:cxnLst>
              <a:rect l="0" t="0" r="r" b="b"/>
              <a:pathLst>
                <a:path w="3" h="5">
                  <a:moveTo>
                    <a:pt x="0" y="0"/>
                  </a:moveTo>
                  <a:lnTo>
                    <a:pt x="0" y="3"/>
                  </a:lnTo>
                  <a:lnTo>
                    <a:pt x="3" y="5"/>
                  </a:lnTo>
                  <a:lnTo>
                    <a:pt x="3" y="3"/>
                  </a:lnTo>
                  <a:lnTo>
                    <a:pt x="0" y="0"/>
                  </a:lnTo>
                  <a:lnTo>
                    <a:pt x="0" y="0"/>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457" name="Freeform 1154"/>
            <p:cNvSpPr>
              <a:spLocks/>
            </p:cNvSpPr>
            <p:nvPr/>
          </p:nvSpPr>
          <p:spPr bwMode="auto">
            <a:xfrm>
              <a:off x="4891571" y="2285531"/>
              <a:ext cx="8356" cy="5969"/>
            </a:xfrm>
            <a:custGeom>
              <a:avLst/>
              <a:gdLst>
                <a:gd name="T0" fmla="*/ 3 w 7"/>
                <a:gd name="T1" fmla="*/ 0 h 5"/>
                <a:gd name="T2" fmla="*/ 0 w 7"/>
                <a:gd name="T3" fmla="*/ 2 h 5"/>
                <a:gd name="T4" fmla="*/ 3 w 7"/>
                <a:gd name="T5" fmla="*/ 5 h 5"/>
                <a:gd name="T6" fmla="*/ 5 w 7"/>
                <a:gd name="T7" fmla="*/ 5 h 5"/>
                <a:gd name="T8" fmla="*/ 7 w 7"/>
                <a:gd name="T9" fmla="*/ 2 h 5"/>
                <a:gd name="T10" fmla="*/ 3 w 7"/>
                <a:gd name="T11" fmla="*/ 2 h 5"/>
                <a:gd name="T12" fmla="*/ 3 w 7"/>
                <a:gd name="T13" fmla="*/ 0 h 5"/>
              </a:gdLst>
              <a:ahLst/>
              <a:cxnLst>
                <a:cxn ang="0">
                  <a:pos x="T0" y="T1"/>
                </a:cxn>
                <a:cxn ang="0">
                  <a:pos x="T2" y="T3"/>
                </a:cxn>
                <a:cxn ang="0">
                  <a:pos x="T4" y="T5"/>
                </a:cxn>
                <a:cxn ang="0">
                  <a:pos x="T6" y="T7"/>
                </a:cxn>
                <a:cxn ang="0">
                  <a:pos x="T8" y="T9"/>
                </a:cxn>
                <a:cxn ang="0">
                  <a:pos x="T10" y="T11"/>
                </a:cxn>
                <a:cxn ang="0">
                  <a:pos x="T12" y="T13"/>
                </a:cxn>
              </a:cxnLst>
              <a:rect l="0" t="0" r="r" b="b"/>
              <a:pathLst>
                <a:path w="7" h="5">
                  <a:moveTo>
                    <a:pt x="3" y="0"/>
                  </a:moveTo>
                  <a:lnTo>
                    <a:pt x="0" y="2"/>
                  </a:lnTo>
                  <a:lnTo>
                    <a:pt x="3" y="5"/>
                  </a:lnTo>
                  <a:lnTo>
                    <a:pt x="5" y="5"/>
                  </a:lnTo>
                  <a:lnTo>
                    <a:pt x="7" y="2"/>
                  </a:lnTo>
                  <a:lnTo>
                    <a:pt x="3" y="2"/>
                  </a:lnTo>
                  <a:lnTo>
                    <a:pt x="3" y="0"/>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458" name="Freeform 1155"/>
            <p:cNvSpPr>
              <a:spLocks/>
            </p:cNvSpPr>
            <p:nvPr/>
          </p:nvSpPr>
          <p:spPr bwMode="auto">
            <a:xfrm>
              <a:off x="4891571" y="2310598"/>
              <a:ext cx="3581" cy="5969"/>
            </a:xfrm>
            <a:custGeom>
              <a:avLst/>
              <a:gdLst>
                <a:gd name="T0" fmla="*/ 0 w 3"/>
                <a:gd name="T1" fmla="*/ 2 h 5"/>
                <a:gd name="T2" fmla="*/ 0 w 3"/>
                <a:gd name="T3" fmla="*/ 5 h 5"/>
                <a:gd name="T4" fmla="*/ 3 w 3"/>
                <a:gd name="T5" fmla="*/ 2 h 5"/>
                <a:gd name="T6" fmla="*/ 0 w 3"/>
                <a:gd name="T7" fmla="*/ 0 h 5"/>
                <a:gd name="T8" fmla="*/ 0 w 3"/>
                <a:gd name="T9" fmla="*/ 2 h 5"/>
              </a:gdLst>
              <a:ahLst/>
              <a:cxnLst>
                <a:cxn ang="0">
                  <a:pos x="T0" y="T1"/>
                </a:cxn>
                <a:cxn ang="0">
                  <a:pos x="T2" y="T3"/>
                </a:cxn>
                <a:cxn ang="0">
                  <a:pos x="T4" y="T5"/>
                </a:cxn>
                <a:cxn ang="0">
                  <a:pos x="T6" y="T7"/>
                </a:cxn>
                <a:cxn ang="0">
                  <a:pos x="T8" y="T9"/>
                </a:cxn>
              </a:cxnLst>
              <a:rect l="0" t="0" r="r" b="b"/>
              <a:pathLst>
                <a:path w="3" h="5">
                  <a:moveTo>
                    <a:pt x="0" y="2"/>
                  </a:moveTo>
                  <a:lnTo>
                    <a:pt x="0" y="5"/>
                  </a:lnTo>
                  <a:lnTo>
                    <a:pt x="3" y="2"/>
                  </a:lnTo>
                  <a:lnTo>
                    <a:pt x="0" y="0"/>
                  </a:lnTo>
                  <a:lnTo>
                    <a:pt x="0" y="2"/>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459" name="Freeform 1156"/>
            <p:cNvSpPr>
              <a:spLocks/>
            </p:cNvSpPr>
            <p:nvPr/>
          </p:nvSpPr>
          <p:spPr bwMode="auto">
            <a:xfrm>
              <a:off x="4886796" y="2370283"/>
              <a:ext cx="10744" cy="8356"/>
            </a:xfrm>
            <a:custGeom>
              <a:avLst/>
              <a:gdLst>
                <a:gd name="T0" fmla="*/ 0 w 4"/>
                <a:gd name="T1" fmla="*/ 3 h 3"/>
                <a:gd name="T2" fmla="*/ 1 w 4"/>
                <a:gd name="T3" fmla="*/ 3 h 3"/>
                <a:gd name="T4" fmla="*/ 2 w 4"/>
                <a:gd name="T5" fmla="*/ 1 h 3"/>
                <a:gd name="T6" fmla="*/ 4 w 4"/>
                <a:gd name="T7" fmla="*/ 1 h 3"/>
                <a:gd name="T8" fmla="*/ 4 w 4"/>
                <a:gd name="T9" fmla="*/ 0 h 3"/>
                <a:gd name="T10" fmla="*/ 4 w 4"/>
                <a:gd name="T11" fmla="*/ 0 h 3"/>
                <a:gd name="T12" fmla="*/ 3 w 4"/>
                <a:gd name="T13" fmla="*/ 0 h 3"/>
                <a:gd name="T14" fmla="*/ 1 w 4"/>
                <a:gd name="T15" fmla="*/ 0 h 3"/>
                <a:gd name="T16" fmla="*/ 1 w 4"/>
                <a:gd name="T17" fmla="*/ 1 h 3"/>
                <a:gd name="T18" fmla="*/ 0 w 4"/>
                <a:gd name="T19" fmla="*/ 2 h 3"/>
                <a:gd name="T20" fmla="*/ 0 w 4"/>
                <a:gd name="T21" fmla="*/ 3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 h="3">
                  <a:moveTo>
                    <a:pt x="0" y="3"/>
                  </a:moveTo>
                  <a:cubicBezTo>
                    <a:pt x="1" y="3"/>
                    <a:pt x="1" y="3"/>
                    <a:pt x="1" y="3"/>
                  </a:cubicBezTo>
                  <a:cubicBezTo>
                    <a:pt x="2" y="1"/>
                    <a:pt x="2" y="1"/>
                    <a:pt x="2" y="1"/>
                  </a:cubicBezTo>
                  <a:cubicBezTo>
                    <a:pt x="4" y="1"/>
                    <a:pt x="4" y="1"/>
                    <a:pt x="4" y="1"/>
                  </a:cubicBezTo>
                  <a:cubicBezTo>
                    <a:pt x="4" y="0"/>
                    <a:pt x="4" y="0"/>
                    <a:pt x="4" y="0"/>
                  </a:cubicBezTo>
                  <a:cubicBezTo>
                    <a:pt x="4" y="0"/>
                    <a:pt x="4" y="0"/>
                    <a:pt x="4" y="0"/>
                  </a:cubicBezTo>
                  <a:cubicBezTo>
                    <a:pt x="3" y="0"/>
                    <a:pt x="3" y="0"/>
                    <a:pt x="3" y="0"/>
                  </a:cubicBezTo>
                  <a:cubicBezTo>
                    <a:pt x="1" y="0"/>
                    <a:pt x="1" y="0"/>
                    <a:pt x="1" y="0"/>
                  </a:cubicBezTo>
                  <a:cubicBezTo>
                    <a:pt x="1" y="1"/>
                    <a:pt x="1" y="1"/>
                    <a:pt x="1" y="1"/>
                  </a:cubicBezTo>
                  <a:cubicBezTo>
                    <a:pt x="1" y="1"/>
                    <a:pt x="0" y="2"/>
                    <a:pt x="0" y="2"/>
                  </a:cubicBezTo>
                  <a:lnTo>
                    <a:pt x="0" y="3"/>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460" name="Freeform 1157"/>
            <p:cNvSpPr>
              <a:spLocks/>
            </p:cNvSpPr>
            <p:nvPr/>
          </p:nvSpPr>
          <p:spPr bwMode="auto">
            <a:xfrm>
              <a:off x="4905895" y="2312986"/>
              <a:ext cx="3581" cy="0"/>
            </a:xfrm>
            <a:custGeom>
              <a:avLst/>
              <a:gdLst>
                <a:gd name="T0" fmla="*/ 3 w 3"/>
                <a:gd name="T1" fmla="*/ 0 w 3"/>
                <a:gd name="T2" fmla="*/ 0 w 3"/>
                <a:gd name="T3" fmla="*/ 0 w 3"/>
                <a:gd name="T4" fmla="*/ 3 w 3"/>
              </a:gdLst>
              <a:ahLst/>
              <a:cxnLst>
                <a:cxn ang="0">
                  <a:pos x="T0" y="0"/>
                </a:cxn>
                <a:cxn ang="0">
                  <a:pos x="T1" y="0"/>
                </a:cxn>
                <a:cxn ang="0">
                  <a:pos x="T2" y="0"/>
                </a:cxn>
                <a:cxn ang="0">
                  <a:pos x="T3" y="0"/>
                </a:cxn>
                <a:cxn ang="0">
                  <a:pos x="T4" y="0"/>
                </a:cxn>
              </a:cxnLst>
              <a:rect l="0" t="0" r="r" b="b"/>
              <a:pathLst>
                <a:path w="3">
                  <a:moveTo>
                    <a:pt x="3" y="0"/>
                  </a:moveTo>
                  <a:lnTo>
                    <a:pt x="0" y="0"/>
                  </a:lnTo>
                  <a:lnTo>
                    <a:pt x="0" y="0"/>
                  </a:lnTo>
                  <a:lnTo>
                    <a:pt x="0" y="0"/>
                  </a:lnTo>
                  <a:lnTo>
                    <a:pt x="3" y="0"/>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461" name="Freeform 1158"/>
            <p:cNvSpPr>
              <a:spLocks/>
            </p:cNvSpPr>
            <p:nvPr/>
          </p:nvSpPr>
          <p:spPr bwMode="auto">
            <a:xfrm>
              <a:off x="5575553" y="2107672"/>
              <a:ext cx="8356" cy="8356"/>
            </a:xfrm>
            <a:custGeom>
              <a:avLst/>
              <a:gdLst>
                <a:gd name="T0" fmla="*/ 2 w 7"/>
                <a:gd name="T1" fmla="*/ 0 h 7"/>
                <a:gd name="T2" fmla="*/ 0 w 7"/>
                <a:gd name="T3" fmla="*/ 0 h 7"/>
                <a:gd name="T4" fmla="*/ 0 w 7"/>
                <a:gd name="T5" fmla="*/ 0 h 7"/>
                <a:gd name="T6" fmla="*/ 2 w 7"/>
                <a:gd name="T7" fmla="*/ 4 h 7"/>
                <a:gd name="T8" fmla="*/ 4 w 7"/>
                <a:gd name="T9" fmla="*/ 7 h 7"/>
                <a:gd name="T10" fmla="*/ 7 w 7"/>
                <a:gd name="T11" fmla="*/ 7 h 7"/>
                <a:gd name="T12" fmla="*/ 7 w 7"/>
                <a:gd name="T13" fmla="*/ 4 h 7"/>
                <a:gd name="T14" fmla="*/ 4 w 7"/>
                <a:gd name="T15" fmla="*/ 2 h 7"/>
                <a:gd name="T16" fmla="*/ 2 w 7"/>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7">
                  <a:moveTo>
                    <a:pt x="2" y="0"/>
                  </a:moveTo>
                  <a:lnTo>
                    <a:pt x="0" y="0"/>
                  </a:lnTo>
                  <a:lnTo>
                    <a:pt x="0" y="0"/>
                  </a:lnTo>
                  <a:lnTo>
                    <a:pt x="2" y="4"/>
                  </a:lnTo>
                  <a:lnTo>
                    <a:pt x="4" y="7"/>
                  </a:lnTo>
                  <a:lnTo>
                    <a:pt x="7" y="7"/>
                  </a:lnTo>
                  <a:lnTo>
                    <a:pt x="7" y="4"/>
                  </a:lnTo>
                  <a:lnTo>
                    <a:pt x="4" y="2"/>
                  </a:lnTo>
                  <a:lnTo>
                    <a:pt x="2" y="0"/>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462" name="Freeform 1159"/>
            <p:cNvSpPr>
              <a:spLocks/>
            </p:cNvSpPr>
            <p:nvPr/>
          </p:nvSpPr>
          <p:spPr bwMode="auto">
            <a:xfrm>
              <a:off x="5464540" y="2556498"/>
              <a:ext cx="3581" cy="2387"/>
            </a:xfrm>
            <a:custGeom>
              <a:avLst/>
              <a:gdLst>
                <a:gd name="T0" fmla="*/ 0 w 3"/>
                <a:gd name="T1" fmla="*/ 2 h 2"/>
                <a:gd name="T2" fmla="*/ 0 w 3"/>
                <a:gd name="T3" fmla="*/ 2 h 2"/>
                <a:gd name="T4" fmla="*/ 3 w 3"/>
                <a:gd name="T5" fmla="*/ 2 h 2"/>
                <a:gd name="T6" fmla="*/ 3 w 3"/>
                <a:gd name="T7" fmla="*/ 0 h 2"/>
                <a:gd name="T8" fmla="*/ 0 w 3"/>
                <a:gd name="T9" fmla="*/ 0 h 2"/>
                <a:gd name="T10" fmla="*/ 0 w 3"/>
                <a:gd name="T11" fmla="*/ 2 h 2"/>
              </a:gdLst>
              <a:ahLst/>
              <a:cxnLst>
                <a:cxn ang="0">
                  <a:pos x="T0" y="T1"/>
                </a:cxn>
                <a:cxn ang="0">
                  <a:pos x="T2" y="T3"/>
                </a:cxn>
                <a:cxn ang="0">
                  <a:pos x="T4" y="T5"/>
                </a:cxn>
                <a:cxn ang="0">
                  <a:pos x="T6" y="T7"/>
                </a:cxn>
                <a:cxn ang="0">
                  <a:pos x="T8" y="T9"/>
                </a:cxn>
                <a:cxn ang="0">
                  <a:pos x="T10" y="T11"/>
                </a:cxn>
              </a:cxnLst>
              <a:rect l="0" t="0" r="r" b="b"/>
              <a:pathLst>
                <a:path w="3" h="2">
                  <a:moveTo>
                    <a:pt x="0" y="2"/>
                  </a:moveTo>
                  <a:lnTo>
                    <a:pt x="0" y="2"/>
                  </a:lnTo>
                  <a:lnTo>
                    <a:pt x="3" y="2"/>
                  </a:lnTo>
                  <a:lnTo>
                    <a:pt x="3" y="0"/>
                  </a:lnTo>
                  <a:lnTo>
                    <a:pt x="0" y="0"/>
                  </a:lnTo>
                  <a:lnTo>
                    <a:pt x="0" y="2"/>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463" name="Freeform 1160"/>
            <p:cNvSpPr>
              <a:spLocks/>
            </p:cNvSpPr>
            <p:nvPr/>
          </p:nvSpPr>
          <p:spPr bwMode="auto">
            <a:xfrm>
              <a:off x="5592265" y="2089767"/>
              <a:ext cx="2387" cy="9549"/>
            </a:xfrm>
            <a:custGeom>
              <a:avLst/>
              <a:gdLst>
                <a:gd name="T0" fmla="*/ 0 w 2"/>
                <a:gd name="T1" fmla="*/ 8 h 8"/>
                <a:gd name="T2" fmla="*/ 0 w 2"/>
                <a:gd name="T3" fmla="*/ 8 h 8"/>
                <a:gd name="T4" fmla="*/ 2 w 2"/>
                <a:gd name="T5" fmla="*/ 8 h 8"/>
                <a:gd name="T6" fmla="*/ 2 w 2"/>
                <a:gd name="T7" fmla="*/ 3 h 8"/>
                <a:gd name="T8" fmla="*/ 2 w 2"/>
                <a:gd name="T9" fmla="*/ 0 h 8"/>
                <a:gd name="T10" fmla="*/ 2 w 2"/>
                <a:gd name="T11" fmla="*/ 3 h 8"/>
                <a:gd name="T12" fmla="*/ 0 w 2"/>
                <a:gd name="T13" fmla="*/ 8 h 8"/>
              </a:gdLst>
              <a:ahLst/>
              <a:cxnLst>
                <a:cxn ang="0">
                  <a:pos x="T0" y="T1"/>
                </a:cxn>
                <a:cxn ang="0">
                  <a:pos x="T2" y="T3"/>
                </a:cxn>
                <a:cxn ang="0">
                  <a:pos x="T4" y="T5"/>
                </a:cxn>
                <a:cxn ang="0">
                  <a:pos x="T6" y="T7"/>
                </a:cxn>
                <a:cxn ang="0">
                  <a:pos x="T8" y="T9"/>
                </a:cxn>
                <a:cxn ang="0">
                  <a:pos x="T10" y="T11"/>
                </a:cxn>
                <a:cxn ang="0">
                  <a:pos x="T12" y="T13"/>
                </a:cxn>
              </a:cxnLst>
              <a:rect l="0" t="0" r="r" b="b"/>
              <a:pathLst>
                <a:path w="2" h="8">
                  <a:moveTo>
                    <a:pt x="0" y="8"/>
                  </a:moveTo>
                  <a:lnTo>
                    <a:pt x="0" y="8"/>
                  </a:lnTo>
                  <a:lnTo>
                    <a:pt x="2" y="8"/>
                  </a:lnTo>
                  <a:lnTo>
                    <a:pt x="2" y="3"/>
                  </a:lnTo>
                  <a:lnTo>
                    <a:pt x="2" y="0"/>
                  </a:lnTo>
                  <a:lnTo>
                    <a:pt x="2" y="3"/>
                  </a:lnTo>
                  <a:lnTo>
                    <a:pt x="0" y="8"/>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464" name="Freeform 1161"/>
            <p:cNvSpPr>
              <a:spLocks/>
            </p:cNvSpPr>
            <p:nvPr/>
          </p:nvSpPr>
          <p:spPr bwMode="auto">
            <a:xfrm>
              <a:off x="5546904" y="2279562"/>
              <a:ext cx="10744" cy="16712"/>
            </a:xfrm>
            <a:custGeom>
              <a:avLst/>
              <a:gdLst>
                <a:gd name="T0" fmla="*/ 2 w 9"/>
                <a:gd name="T1" fmla="*/ 0 h 14"/>
                <a:gd name="T2" fmla="*/ 0 w 9"/>
                <a:gd name="T3" fmla="*/ 2 h 14"/>
                <a:gd name="T4" fmla="*/ 0 w 9"/>
                <a:gd name="T5" fmla="*/ 7 h 14"/>
                <a:gd name="T6" fmla="*/ 2 w 9"/>
                <a:gd name="T7" fmla="*/ 12 h 14"/>
                <a:gd name="T8" fmla="*/ 5 w 9"/>
                <a:gd name="T9" fmla="*/ 14 h 14"/>
                <a:gd name="T10" fmla="*/ 7 w 9"/>
                <a:gd name="T11" fmla="*/ 12 h 14"/>
                <a:gd name="T12" fmla="*/ 7 w 9"/>
                <a:gd name="T13" fmla="*/ 10 h 14"/>
                <a:gd name="T14" fmla="*/ 9 w 9"/>
                <a:gd name="T15" fmla="*/ 7 h 14"/>
                <a:gd name="T16" fmla="*/ 9 w 9"/>
                <a:gd name="T17" fmla="*/ 2 h 14"/>
                <a:gd name="T18" fmla="*/ 5 w 9"/>
                <a:gd name="T19" fmla="*/ 0 h 14"/>
                <a:gd name="T20" fmla="*/ 2 w 9"/>
                <a:gd name="T21"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4">
                  <a:moveTo>
                    <a:pt x="2" y="0"/>
                  </a:moveTo>
                  <a:lnTo>
                    <a:pt x="0" y="2"/>
                  </a:lnTo>
                  <a:lnTo>
                    <a:pt x="0" y="7"/>
                  </a:lnTo>
                  <a:lnTo>
                    <a:pt x="2" y="12"/>
                  </a:lnTo>
                  <a:lnTo>
                    <a:pt x="5" y="14"/>
                  </a:lnTo>
                  <a:lnTo>
                    <a:pt x="7" y="12"/>
                  </a:lnTo>
                  <a:lnTo>
                    <a:pt x="7" y="10"/>
                  </a:lnTo>
                  <a:lnTo>
                    <a:pt x="9" y="7"/>
                  </a:lnTo>
                  <a:lnTo>
                    <a:pt x="9" y="2"/>
                  </a:lnTo>
                  <a:lnTo>
                    <a:pt x="5" y="0"/>
                  </a:lnTo>
                  <a:lnTo>
                    <a:pt x="2" y="0"/>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465" name="Freeform 1162"/>
            <p:cNvSpPr>
              <a:spLocks/>
            </p:cNvSpPr>
            <p:nvPr/>
          </p:nvSpPr>
          <p:spPr bwMode="auto">
            <a:xfrm>
              <a:off x="5569584" y="2299855"/>
              <a:ext cx="5969" cy="8356"/>
            </a:xfrm>
            <a:custGeom>
              <a:avLst/>
              <a:gdLst>
                <a:gd name="T0" fmla="*/ 0 w 5"/>
                <a:gd name="T1" fmla="*/ 2 h 7"/>
                <a:gd name="T2" fmla="*/ 0 w 5"/>
                <a:gd name="T3" fmla="*/ 4 h 7"/>
                <a:gd name="T4" fmla="*/ 2 w 5"/>
                <a:gd name="T5" fmla="*/ 7 h 7"/>
                <a:gd name="T6" fmla="*/ 5 w 5"/>
                <a:gd name="T7" fmla="*/ 2 h 7"/>
                <a:gd name="T8" fmla="*/ 5 w 5"/>
                <a:gd name="T9" fmla="*/ 0 h 7"/>
                <a:gd name="T10" fmla="*/ 2 w 5"/>
                <a:gd name="T11" fmla="*/ 0 h 7"/>
                <a:gd name="T12" fmla="*/ 0 w 5"/>
                <a:gd name="T13" fmla="*/ 2 h 7"/>
              </a:gdLst>
              <a:ahLst/>
              <a:cxnLst>
                <a:cxn ang="0">
                  <a:pos x="T0" y="T1"/>
                </a:cxn>
                <a:cxn ang="0">
                  <a:pos x="T2" y="T3"/>
                </a:cxn>
                <a:cxn ang="0">
                  <a:pos x="T4" y="T5"/>
                </a:cxn>
                <a:cxn ang="0">
                  <a:pos x="T6" y="T7"/>
                </a:cxn>
                <a:cxn ang="0">
                  <a:pos x="T8" y="T9"/>
                </a:cxn>
                <a:cxn ang="0">
                  <a:pos x="T10" y="T11"/>
                </a:cxn>
                <a:cxn ang="0">
                  <a:pos x="T12" y="T13"/>
                </a:cxn>
              </a:cxnLst>
              <a:rect l="0" t="0" r="r" b="b"/>
              <a:pathLst>
                <a:path w="5" h="7">
                  <a:moveTo>
                    <a:pt x="0" y="2"/>
                  </a:moveTo>
                  <a:lnTo>
                    <a:pt x="0" y="4"/>
                  </a:lnTo>
                  <a:lnTo>
                    <a:pt x="2" y="7"/>
                  </a:lnTo>
                  <a:lnTo>
                    <a:pt x="5" y="2"/>
                  </a:lnTo>
                  <a:lnTo>
                    <a:pt x="5" y="0"/>
                  </a:lnTo>
                  <a:lnTo>
                    <a:pt x="2" y="0"/>
                  </a:lnTo>
                  <a:lnTo>
                    <a:pt x="0" y="2"/>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466" name="Freeform 1163"/>
            <p:cNvSpPr>
              <a:spLocks/>
            </p:cNvSpPr>
            <p:nvPr/>
          </p:nvSpPr>
          <p:spPr bwMode="auto">
            <a:xfrm>
              <a:off x="5544517" y="2186455"/>
              <a:ext cx="2387" cy="5969"/>
            </a:xfrm>
            <a:custGeom>
              <a:avLst/>
              <a:gdLst>
                <a:gd name="T0" fmla="*/ 0 w 2"/>
                <a:gd name="T1" fmla="*/ 0 h 5"/>
                <a:gd name="T2" fmla="*/ 0 w 2"/>
                <a:gd name="T3" fmla="*/ 0 h 5"/>
                <a:gd name="T4" fmla="*/ 0 w 2"/>
                <a:gd name="T5" fmla="*/ 5 h 5"/>
                <a:gd name="T6" fmla="*/ 2 w 2"/>
                <a:gd name="T7" fmla="*/ 2 h 5"/>
                <a:gd name="T8" fmla="*/ 2 w 2"/>
                <a:gd name="T9" fmla="*/ 0 h 5"/>
                <a:gd name="T10" fmla="*/ 0 w 2"/>
                <a:gd name="T11" fmla="*/ 0 h 5"/>
              </a:gdLst>
              <a:ahLst/>
              <a:cxnLst>
                <a:cxn ang="0">
                  <a:pos x="T0" y="T1"/>
                </a:cxn>
                <a:cxn ang="0">
                  <a:pos x="T2" y="T3"/>
                </a:cxn>
                <a:cxn ang="0">
                  <a:pos x="T4" y="T5"/>
                </a:cxn>
                <a:cxn ang="0">
                  <a:pos x="T6" y="T7"/>
                </a:cxn>
                <a:cxn ang="0">
                  <a:pos x="T8" y="T9"/>
                </a:cxn>
                <a:cxn ang="0">
                  <a:pos x="T10" y="T11"/>
                </a:cxn>
              </a:cxnLst>
              <a:rect l="0" t="0" r="r" b="b"/>
              <a:pathLst>
                <a:path w="2" h="5">
                  <a:moveTo>
                    <a:pt x="0" y="0"/>
                  </a:moveTo>
                  <a:lnTo>
                    <a:pt x="0" y="0"/>
                  </a:lnTo>
                  <a:lnTo>
                    <a:pt x="0" y="5"/>
                  </a:lnTo>
                  <a:lnTo>
                    <a:pt x="2" y="2"/>
                  </a:lnTo>
                  <a:lnTo>
                    <a:pt x="2" y="0"/>
                  </a:lnTo>
                  <a:lnTo>
                    <a:pt x="0" y="0"/>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467" name="Freeform 1164"/>
            <p:cNvSpPr>
              <a:spLocks/>
            </p:cNvSpPr>
            <p:nvPr/>
          </p:nvSpPr>
          <p:spPr bwMode="auto">
            <a:xfrm>
              <a:off x="4448714" y="2285531"/>
              <a:ext cx="5969" cy="5969"/>
            </a:xfrm>
            <a:custGeom>
              <a:avLst/>
              <a:gdLst>
                <a:gd name="T0" fmla="*/ 0 w 5"/>
                <a:gd name="T1" fmla="*/ 2 h 5"/>
                <a:gd name="T2" fmla="*/ 2 w 5"/>
                <a:gd name="T3" fmla="*/ 5 h 5"/>
                <a:gd name="T4" fmla="*/ 5 w 5"/>
                <a:gd name="T5" fmla="*/ 2 h 5"/>
                <a:gd name="T6" fmla="*/ 5 w 5"/>
                <a:gd name="T7" fmla="*/ 0 h 5"/>
                <a:gd name="T8" fmla="*/ 2 w 5"/>
                <a:gd name="T9" fmla="*/ 0 h 5"/>
                <a:gd name="T10" fmla="*/ 0 w 5"/>
                <a:gd name="T11" fmla="*/ 2 h 5"/>
              </a:gdLst>
              <a:ahLst/>
              <a:cxnLst>
                <a:cxn ang="0">
                  <a:pos x="T0" y="T1"/>
                </a:cxn>
                <a:cxn ang="0">
                  <a:pos x="T2" y="T3"/>
                </a:cxn>
                <a:cxn ang="0">
                  <a:pos x="T4" y="T5"/>
                </a:cxn>
                <a:cxn ang="0">
                  <a:pos x="T6" y="T7"/>
                </a:cxn>
                <a:cxn ang="0">
                  <a:pos x="T8" y="T9"/>
                </a:cxn>
                <a:cxn ang="0">
                  <a:pos x="T10" y="T11"/>
                </a:cxn>
              </a:cxnLst>
              <a:rect l="0" t="0" r="r" b="b"/>
              <a:pathLst>
                <a:path w="5" h="5">
                  <a:moveTo>
                    <a:pt x="0" y="2"/>
                  </a:moveTo>
                  <a:lnTo>
                    <a:pt x="2" y="5"/>
                  </a:lnTo>
                  <a:lnTo>
                    <a:pt x="5" y="2"/>
                  </a:lnTo>
                  <a:lnTo>
                    <a:pt x="5" y="0"/>
                  </a:lnTo>
                  <a:lnTo>
                    <a:pt x="2" y="0"/>
                  </a:lnTo>
                  <a:lnTo>
                    <a:pt x="0" y="2"/>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468" name="Freeform 1165"/>
            <p:cNvSpPr>
              <a:spLocks/>
            </p:cNvSpPr>
            <p:nvPr/>
          </p:nvSpPr>
          <p:spPr bwMode="auto">
            <a:xfrm>
              <a:off x="4279210" y="2005015"/>
              <a:ext cx="3581" cy="3581"/>
            </a:xfrm>
            <a:custGeom>
              <a:avLst/>
              <a:gdLst>
                <a:gd name="T0" fmla="*/ 1 w 1"/>
                <a:gd name="T1" fmla="*/ 1 h 1"/>
                <a:gd name="T2" fmla="*/ 1 w 1"/>
                <a:gd name="T3" fmla="*/ 0 h 1"/>
                <a:gd name="T4" fmla="*/ 0 w 1"/>
                <a:gd name="T5" fmla="*/ 0 h 1"/>
                <a:gd name="T6" fmla="*/ 0 w 1"/>
                <a:gd name="T7" fmla="*/ 1 h 1"/>
                <a:gd name="T8" fmla="*/ 1 w 1"/>
                <a:gd name="T9" fmla="*/ 1 h 1"/>
              </a:gdLst>
              <a:ahLst/>
              <a:cxnLst>
                <a:cxn ang="0">
                  <a:pos x="T0" y="T1"/>
                </a:cxn>
                <a:cxn ang="0">
                  <a:pos x="T2" y="T3"/>
                </a:cxn>
                <a:cxn ang="0">
                  <a:pos x="T4" y="T5"/>
                </a:cxn>
                <a:cxn ang="0">
                  <a:pos x="T6" y="T7"/>
                </a:cxn>
                <a:cxn ang="0">
                  <a:pos x="T8" y="T9"/>
                </a:cxn>
              </a:cxnLst>
              <a:rect l="0" t="0" r="r" b="b"/>
              <a:pathLst>
                <a:path w="1" h="1">
                  <a:moveTo>
                    <a:pt x="1" y="1"/>
                  </a:moveTo>
                  <a:cubicBezTo>
                    <a:pt x="1" y="1"/>
                    <a:pt x="1" y="0"/>
                    <a:pt x="1" y="0"/>
                  </a:cubicBezTo>
                  <a:cubicBezTo>
                    <a:pt x="0" y="0"/>
                    <a:pt x="0" y="0"/>
                    <a:pt x="0" y="0"/>
                  </a:cubicBezTo>
                  <a:cubicBezTo>
                    <a:pt x="0" y="1"/>
                    <a:pt x="0" y="1"/>
                    <a:pt x="0" y="1"/>
                  </a:cubicBezTo>
                  <a:lnTo>
                    <a:pt x="1" y="1"/>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469" name="Freeform 1166"/>
            <p:cNvSpPr>
              <a:spLocks/>
            </p:cNvSpPr>
            <p:nvPr/>
          </p:nvSpPr>
          <p:spPr bwMode="auto">
            <a:xfrm>
              <a:off x="4279210" y="1934588"/>
              <a:ext cx="5969" cy="3581"/>
            </a:xfrm>
            <a:custGeom>
              <a:avLst/>
              <a:gdLst>
                <a:gd name="T0" fmla="*/ 0 w 5"/>
                <a:gd name="T1" fmla="*/ 0 h 3"/>
                <a:gd name="T2" fmla="*/ 3 w 5"/>
                <a:gd name="T3" fmla="*/ 3 h 3"/>
                <a:gd name="T4" fmla="*/ 5 w 5"/>
                <a:gd name="T5" fmla="*/ 3 h 3"/>
                <a:gd name="T6" fmla="*/ 5 w 5"/>
                <a:gd name="T7" fmla="*/ 0 h 3"/>
                <a:gd name="T8" fmla="*/ 3 w 5"/>
                <a:gd name="T9" fmla="*/ 0 h 3"/>
                <a:gd name="T10" fmla="*/ 0 w 5"/>
                <a:gd name="T11" fmla="*/ 0 h 3"/>
              </a:gdLst>
              <a:ahLst/>
              <a:cxnLst>
                <a:cxn ang="0">
                  <a:pos x="T0" y="T1"/>
                </a:cxn>
                <a:cxn ang="0">
                  <a:pos x="T2" y="T3"/>
                </a:cxn>
                <a:cxn ang="0">
                  <a:pos x="T4" y="T5"/>
                </a:cxn>
                <a:cxn ang="0">
                  <a:pos x="T6" y="T7"/>
                </a:cxn>
                <a:cxn ang="0">
                  <a:pos x="T8" y="T9"/>
                </a:cxn>
                <a:cxn ang="0">
                  <a:pos x="T10" y="T11"/>
                </a:cxn>
              </a:cxnLst>
              <a:rect l="0" t="0" r="r" b="b"/>
              <a:pathLst>
                <a:path w="5" h="3">
                  <a:moveTo>
                    <a:pt x="0" y="0"/>
                  </a:moveTo>
                  <a:lnTo>
                    <a:pt x="3" y="3"/>
                  </a:lnTo>
                  <a:lnTo>
                    <a:pt x="5" y="3"/>
                  </a:lnTo>
                  <a:lnTo>
                    <a:pt x="5" y="0"/>
                  </a:lnTo>
                  <a:lnTo>
                    <a:pt x="3" y="0"/>
                  </a:lnTo>
                  <a:lnTo>
                    <a:pt x="0" y="0"/>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470" name="Freeform 1167"/>
            <p:cNvSpPr>
              <a:spLocks/>
            </p:cNvSpPr>
            <p:nvPr/>
          </p:nvSpPr>
          <p:spPr bwMode="auto">
            <a:xfrm>
              <a:off x="4273241" y="2016952"/>
              <a:ext cx="9549" cy="16712"/>
            </a:xfrm>
            <a:custGeom>
              <a:avLst/>
              <a:gdLst>
                <a:gd name="T0" fmla="*/ 1 w 3"/>
                <a:gd name="T1" fmla="*/ 1 h 6"/>
                <a:gd name="T2" fmla="*/ 1 w 3"/>
                <a:gd name="T3" fmla="*/ 3 h 6"/>
                <a:gd name="T4" fmla="*/ 0 w 3"/>
                <a:gd name="T5" fmla="*/ 4 h 6"/>
                <a:gd name="T6" fmla="*/ 0 w 3"/>
                <a:gd name="T7" fmla="*/ 4 h 6"/>
                <a:gd name="T8" fmla="*/ 1 w 3"/>
                <a:gd name="T9" fmla="*/ 5 h 6"/>
                <a:gd name="T10" fmla="*/ 1 w 3"/>
                <a:gd name="T11" fmla="*/ 6 h 6"/>
                <a:gd name="T12" fmla="*/ 1 w 3"/>
                <a:gd name="T13" fmla="*/ 6 h 6"/>
                <a:gd name="T14" fmla="*/ 2 w 3"/>
                <a:gd name="T15" fmla="*/ 4 h 6"/>
                <a:gd name="T16" fmla="*/ 3 w 3"/>
                <a:gd name="T17" fmla="*/ 0 h 6"/>
                <a:gd name="T18" fmla="*/ 1 w 3"/>
                <a:gd name="T19" fmla="*/ 0 h 6"/>
                <a:gd name="T20" fmla="*/ 1 w 3"/>
                <a:gd name="T21" fmla="*/ 1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 h="6">
                  <a:moveTo>
                    <a:pt x="1" y="1"/>
                  </a:moveTo>
                  <a:cubicBezTo>
                    <a:pt x="1" y="3"/>
                    <a:pt x="1" y="3"/>
                    <a:pt x="1" y="3"/>
                  </a:cubicBezTo>
                  <a:cubicBezTo>
                    <a:pt x="0" y="4"/>
                    <a:pt x="0" y="4"/>
                    <a:pt x="0" y="4"/>
                  </a:cubicBezTo>
                  <a:cubicBezTo>
                    <a:pt x="0" y="4"/>
                    <a:pt x="0" y="4"/>
                    <a:pt x="0" y="4"/>
                  </a:cubicBezTo>
                  <a:cubicBezTo>
                    <a:pt x="1" y="5"/>
                    <a:pt x="1" y="5"/>
                    <a:pt x="1" y="5"/>
                  </a:cubicBezTo>
                  <a:cubicBezTo>
                    <a:pt x="1" y="6"/>
                    <a:pt x="1" y="6"/>
                    <a:pt x="1" y="6"/>
                  </a:cubicBezTo>
                  <a:cubicBezTo>
                    <a:pt x="1" y="6"/>
                    <a:pt x="1" y="6"/>
                    <a:pt x="1" y="6"/>
                  </a:cubicBezTo>
                  <a:cubicBezTo>
                    <a:pt x="2" y="4"/>
                    <a:pt x="2" y="4"/>
                    <a:pt x="2" y="4"/>
                  </a:cubicBezTo>
                  <a:cubicBezTo>
                    <a:pt x="3" y="0"/>
                    <a:pt x="3" y="0"/>
                    <a:pt x="3" y="0"/>
                  </a:cubicBezTo>
                  <a:cubicBezTo>
                    <a:pt x="1" y="0"/>
                    <a:pt x="1" y="0"/>
                    <a:pt x="1" y="0"/>
                  </a:cubicBezTo>
                  <a:lnTo>
                    <a:pt x="1" y="1"/>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471" name="Freeform 1168"/>
            <p:cNvSpPr>
              <a:spLocks/>
            </p:cNvSpPr>
            <p:nvPr/>
          </p:nvSpPr>
          <p:spPr bwMode="auto">
            <a:xfrm>
              <a:off x="4225494" y="2093347"/>
              <a:ext cx="5969" cy="8356"/>
            </a:xfrm>
            <a:custGeom>
              <a:avLst/>
              <a:gdLst>
                <a:gd name="T0" fmla="*/ 0 w 5"/>
                <a:gd name="T1" fmla="*/ 2 h 7"/>
                <a:gd name="T2" fmla="*/ 3 w 5"/>
                <a:gd name="T3" fmla="*/ 7 h 7"/>
                <a:gd name="T4" fmla="*/ 3 w 5"/>
                <a:gd name="T5" fmla="*/ 7 h 7"/>
                <a:gd name="T6" fmla="*/ 5 w 5"/>
                <a:gd name="T7" fmla="*/ 7 h 7"/>
                <a:gd name="T8" fmla="*/ 5 w 5"/>
                <a:gd name="T9" fmla="*/ 2 h 7"/>
                <a:gd name="T10" fmla="*/ 5 w 5"/>
                <a:gd name="T11" fmla="*/ 0 h 7"/>
                <a:gd name="T12" fmla="*/ 3 w 5"/>
                <a:gd name="T13" fmla="*/ 0 h 7"/>
                <a:gd name="T14" fmla="*/ 0 w 5"/>
                <a:gd name="T15" fmla="*/ 2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7">
                  <a:moveTo>
                    <a:pt x="0" y="2"/>
                  </a:moveTo>
                  <a:lnTo>
                    <a:pt x="3" y="7"/>
                  </a:lnTo>
                  <a:lnTo>
                    <a:pt x="3" y="7"/>
                  </a:lnTo>
                  <a:lnTo>
                    <a:pt x="5" y="7"/>
                  </a:lnTo>
                  <a:lnTo>
                    <a:pt x="5" y="2"/>
                  </a:lnTo>
                  <a:lnTo>
                    <a:pt x="5" y="0"/>
                  </a:lnTo>
                  <a:lnTo>
                    <a:pt x="3" y="0"/>
                  </a:lnTo>
                  <a:lnTo>
                    <a:pt x="0" y="2"/>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472" name="Freeform 1169"/>
            <p:cNvSpPr>
              <a:spLocks/>
            </p:cNvSpPr>
            <p:nvPr/>
          </p:nvSpPr>
          <p:spPr bwMode="auto">
            <a:xfrm>
              <a:off x="4270854" y="1960849"/>
              <a:ext cx="5969" cy="8356"/>
            </a:xfrm>
            <a:custGeom>
              <a:avLst/>
              <a:gdLst>
                <a:gd name="T0" fmla="*/ 5 w 5"/>
                <a:gd name="T1" fmla="*/ 2 h 7"/>
                <a:gd name="T2" fmla="*/ 0 w 5"/>
                <a:gd name="T3" fmla="*/ 7 h 7"/>
                <a:gd name="T4" fmla="*/ 2 w 5"/>
                <a:gd name="T5" fmla="*/ 4 h 7"/>
                <a:gd name="T6" fmla="*/ 5 w 5"/>
                <a:gd name="T7" fmla="*/ 4 h 7"/>
                <a:gd name="T8" fmla="*/ 5 w 5"/>
                <a:gd name="T9" fmla="*/ 0 h 7"/>
                <a:gd name="T10" fmla="*/ 5 w 5"/>
                <a:gd name="T11" fmla="*/ 2 h 7"/>
              </a:gdLst>
              <a:ahLst/>
              <a:cxnLst>
                <a:cxn ang="0">
                  <a:pos x="T0" y="T1"/>
                </a:cxn>
                <a:cxn ang="0">
                  <a:pos x="T2" y="T3"/>
                </a:cxn>
                <a:cxn ang="0">
                  <a:pos x="T4" y="T5"/>
                </a:cxn>
                <a:cxn ang="0">
                  <a:pos x="T6" y="T7"/>
                </a:cxn>
                <a:cxn ang="0">
                  <a:pos x="T8" y="T9"/>
                </a:cxn>
                <a:cxn ang="0">
                  <a:pos x="T10" y="T11"/>
                </a:cxn>
              </a:cxnLst>
              <a:rect l="0" t="0" r="r" b="b"/>
              <a:pathLst>
                <a:path w="5" h="7">
                  <a:moveTo>
                    <a:pt x="5" y="2"/>
                  </a:moveTo>
                  <a:lnTo>
                    <a:pt x="0" y="7"/>
                  </a:lnTo>
                  <a:lnTo>
                    <a:pt x="2" y="4"/>
                  </a:lnTo>
                  <a:lnTo>
                    <a:pt x="5" y="4"/>
                  </a:lnTo>
                  <a:lnTo>
                    <a:pt x="5" y="0"/>
                  </a:lnTo>
                  <a:lnTo>
                    <a:pt x="5" y="2"/>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473" name="Freeform 1170"/>
            <p:cNvSpPr>
              <a:spLocks/>
            </p:cNvSpPr>
            <p:nvPr/>
          </p:nvSpPr>
          <p:spPr bwMode="auto">
            <a:xfrm>
              <a:off x="4442745" y="2277175"/>
              <a:ext cx="3581" cy="8356"/>
            </a:xfrm>
            <a:custGeom>
              <a:avLst/>
              <a:gdLst>
                <a:gd name="T0" fmla="*/ 0 w 3"/>
                <a:gd name="T1" fmla="*/ 2 h 7"/>
                <a:gd name="T2" fmla="*/ 0 w 3"/>
                <a:gd name="T3" fmla="*/ 7 h 7"/>
                <a:gd name="T4" fmla="*/ 3 w 3"/>
                <a:gd name="T5" fmla="*/ 4 h 7"/>
                <a:gd name="T6" fmla="*/ 3 w 3"/>
                <a:gd name="T7" fmla="*/ 2 h 7"/>
                <a:gd name="T8" fmla="*/ 3 w 3"/>
                <a:gd name="T9" fmla="*/ 0 h 7"/>
                <a:gd name="T10" fmla="*/ 0 w 3"/>
                <a:gd name="T11" fmla="*/ 2 h 7"/>
              </a:gdLst>
              <a:ahLst/>
              <a:cxnLst>
                <a:cxn ang="0">
                  <a:pos x="T0" y="T1"/>
                </a:cxn>
                <a:cxn ang="0">
                  <a:pos x="T2" y="T3"/>
                </a:cxn>
                <a:cxn ang="0">
                  <a:pos x="T4" y="T5"/>
                </a:cxn>
                <a:cxn ang="0">
                  <a:pos x="T6" y="T7"/>
                </a:cxn>
                <a:cxn ang="0">
                  <a:pos x="T8" y="T9"/>
                </a:cxn>
                <a:cxn ang="0">
                  <a:pos x="T10" y="T11"/>
                </a:cxn>
              </a:cxnLst>
              <a:rect l="0" t="0" r="r" b="b"/>
              <a:pathLst>
                <a:path w="3" h="7">
                  <a:moveTo>
                    <a:pt x="0" y="2"/>
                  </a:moveTo>
                  <a:lnTo>
                    <a:pt x="0" y="7"/>
                  </a:lnTo>
                  <a:lnTo>
                    <a:pt x="3" y="4"/>
                  </a:lnTo>
                  <a:lnTo>
                    <a:pt x="3" y="2"/>
                  </a:lnTo>
                  <a:lnTo>
                    <a:pt x="3" y="0"/>
                  </a:lnTo>
                  <a:lnTo>
                    <a:pt x="0" y="2"/>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474" name="Freeform 1171"/>
            <p:cNvSpPr>
              <a:spLocks/>
            </p:cNvSpPr>
            <p:nvPr/>
          </p:nvSpPr>
          <p:spPr bwMode="auto">
            <a:xfrm>
              <a:off x="4305471" y="2153032"/>
              <a:ext cx="8356" cy="4775"/>
            </a:xfrm>
            <a:custGeom>
              <a:avLst/>
              <a:gdLst>
                <a:gd name="T0" fmla="*/ 0 w 7"/>
                <a:gd name="T1" fmla="*/ 2 h 4"/>
                <a:gd name="T2" fmla="*/ 2 w 7"/>
                <a:gd name="T3" fmla="*/ 4 h 4"/>
                <a:gd name="T4" fmla="*/ 4 w 7"/>
                <a:gd name="T5" fmla="*/ 4 h 4"/>
                <a:gd name="T6" fmla="*/ 7 w 7"/>
                <a:gd name="T7" fmla="*/ 2 h 4"/>
                <a:gd name="T8" fmla="*/ 4 w 7"/>
                <a:gd name="T9" fmla="*/ 0 h 4"/>
                <a:gd name="T10" fmla="*/ 0 w 7"/>
                <a:gd name="T11" fmla="*/ 0 h 4"/>
                <a:gd name="T12" fmla="*/ 0 w 7"/>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7" h="4">
                  <a:moveTo>
                    <a:pt x="0" y="2"/>
                  </a:moveTo>
                  <a:lnTo>
                    <a:pt x="2" y="4"/>
                  </a:lnTo>
                  <a:lnTo>
                    <a:pt x="4" y="4"/>
                  </a:lnTo>
                  <a:lnTo>
                    <a:pt x="7" y="2"/>
                  </a:lnTo>
                  <a:lnTo>
                    <a:pt x="4" y="0"/>
                  </a:lnTo>
                  <a:lnTo>
                    <a:pt x="0" y="0"/>
                  </a:lnTo>
                  <a:lnTo>
                    <a:pt x="0" y="2"/>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475" name="Freeform 1172"/>
            <p:cNvSpPr>
              <a:spLocks/>
            </p:cNvSpPr>
            <p:nvPr/>
          </p:nvSpPr>
          <p:spPr bwMode="auto">
            <a:xfrm>
              <a:off x="4380673" y="1867741"/>
              <a:ext cx="3581" cy="10744"/>
            </a:xfrm>
            <a:custGeom>
              <a:avLst/>
              <a:gdLst>
                <a:gd name="T0" fmla="*/ 0 w 3"/>
                <a:gd name="T1" fmla="*/ 0 h 9"/>
                <a:gd name="T2" fmla="*/ 0 w 3"/>
                <a:gd name="T3" fmla="*/ 2 h 9"/>
                <a:gd name="T4" fmla="*/ 0 w 3"/>
                <a:gd name="T5" fmla="*/ 7 h 9"/>
                <a:gd name="T6" fmla="*/ 0 w 3"/>
                <a:gd name="T7" fmla="*/ 9 h 9"/>
                <a:gd name="T8" fmla="*/ 3 w 3"/>
                <a:gd name="T9" fmla="*/ 9 h 9"/>
                <a:gd name="T10" fmla="*/ 3 w 3"/>
                <a:gd name="T11" fmla="*/ 7 h 9"/>
                <a:gd name="T12" fmla="*/ 3 w 3"/>
                <a:gd name="T13" fmla="*/ 0 h 9"/>
                <a:gd name="T14" fmla="*/ 0 w 3"/>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9">
                  <a:moveTo>
                    <a:pt x="0" y="0"/>
                  </a:moveTo>
                  <a:lnTo>
                    <a:pt x="0" y="2"/>
                  </a:lnTo>
                  <a:lnTo>
                    <a:pt x="0" y="7"/>
                  </a:lnTo>
                  <a:lnTo>
                    <a:pt x="0" y="9"/>
                  </a:lnTo>
                  <a:lnTo>
                    <a:pt x="3" y="9"/>
                  </a:lnTo>
                  <a:lnTo>
                    <a:pt x="3" y="7"/>
                  </a:lnTo>
                  <a:lnTo>
                    <a:pt x="3" y="0"/>
                  </a:lnTo>
                  <a:lnTo>
                    <a:pt x="0" y="0"/>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476" name="Freeform 1173"/>
            <p:cNvSpPr>
              <a:spLocks/>
            </p:cNvSpPr>
            <p:nvPr/>
          </p:nvSpPr>
          <p:spPr bwMode="auto">
            <a:xfrm>
              <a:off x="4460651" y="2285531"/>
              <a:ext cx="4775" cy="5969"/>
            </a:xfrm>
            <a:custGeom>
              <a:avLst/>
              <a:gdLst>
                <a:gd name="T0" fmla="*/ 0 w 4"/>
                <a:gd name="T1" fmla="*/ 0 h 5"/>
                <a:gd name="T2" fmla="*/ 0 w 4"/>
                <a:gd name="T3" fmla="*/ 2 h 5"/>
                <a:gd name="T4" fmla="*/ 2 w 4"/>
                <a:gd name="T5" fmla="*/ 5 h 5"/>
                <a:gd name="T6" fmla="*/ 4 w 4"/>
                <a:gd name="T7" fmla="*/ 2 h 5"/>
                <a:gd name="T8" fmla="*/ 2 w 4"/>
                <a:gd name="T9" fmla="*/ 0 h 5"/>
                <a:gd name="T10" fmla="*/ 0 w 4"/>
                <a:gd name="T11" fmla="*/ 0 h 5"/>
              </a:gdLst>
              <a:ahLst/>
              <a:cxnLst>
                <a:cxn ang="0">
                  <a:pos x="T0" y="T1"/>
                </a:cxn>
                <a:cxn ang="0">
                  <a:pos x="T2" y="T3"/>
                </a:cxn>
                <a:cxn ang="0">
                  <a:pos x="T4" y="T5"/>
                </a:cxn>
                <a:cxn ang="0">
                  <a:pos x="T6" y="T7"/>
                </a:cxn>
                <a:cxn ang="0">
                  <a:pos x="T8" y="T9"/>
                </a:cxn>
                <a:cxn ang="0">
                  <a:pos x="T10" y="T11"/>
                </a:cxn>
              </a:cxnLst>
              <a:rect l="0" t="0" r="r" b="b"/>
              <a:pathLst>
                <a:path w="4" h="5">
                  <a:moveTo>
                    <a:pt x="0" y="0"/>
                  </a:moveTo>
                  <a:lnTo>
                    <a:pt x="0" y="2"/>
                  </a:lnTo>
                  <a:lnTo>
                    <a:pt x="2" y="5"/>
                  </a:lnTo>
                  <a:lnTo>
                    <a:pt x="4" y="2"/>
                  </a:lnTo>
                  <a:lnTo>
                    <a:pt x="2" y="0"/>
                  </a:lnTo>
                  <a:lnTo>
                    <a:pt x="0" y="0"/>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477" name="Freeform 1174"/>
            <p:cNvSpPr>
              <a:spLocks/>
            </p:cNvSpPr>
            <p:nvPr/>
          </p:nvSpPr>
          <p:spPr bwMode="auto">
            <a:xfrm>
              <a:off x="4392610" y="1954880"/>
              <a:ext cx="5969" cy="8356"/>
            </a:xfrm>
            <a:custGeom>
              <a:avLst/>
              <a:gdLst>
                <a:gd name="T0" fmla="*/ 5 w 5"/>
                <a:gd name="T1" fmla="*/ 7 h 7"/>
                <a:gd name="T2" fmla="*/ 5 w 5"/>
                <a:gd name="T3" fmla="*/ 5 h 7"/>
                <a:gd name="T4" fmla="*/ 2 w 5"/>
                <a:gd name="T5" fmla="*/ 2 h 7"/>
                <a:gd name="T6" fmla="*/ 2 w 5"/>
                <a:gd name="T7" fmla="*/ 0 h 7"/>
                <a:gd name="T8" fmla="*/ 0 w 5"/>
                <a:gd name="T9" fmla="*/ 0 h 7"/>
                <a:gd name="T10" fmla="*/ 0 w 5"/>
                <a:gd name="T11" fmla="*/ 2 h 7"/>
                <a:gd name="T12" fmla="*/ 0 w 5"/>
                <a:gd name="T13" fmla="*/ 7 h 7"/>
                <a:gd name="T14" fmla="*/ 2 w 5"/>
                <a:gd name="T15" fmla="*/ 7 h 7"/>
                <a:gd name="T16" fmla="*/ 5 w 5"/>
                <a:gd name="T17" fmla="*/ 7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7">
                  <a:moveTo>
                    <a:pt x="5" y="7"/>
                  </a:moveTo>
                  <a:lnTo>
                    <a:pt x="5" y="5"/>
                  </a:lnTo>
                  <a:lnTo>
                    <a:pt x="2" y="2"/>
                  </a:lnTo>
                  <a:lnTo>
                    <a:pt x="2" y="0"/>
                  </a:lnTo>
                  <a:lnTo>
                    <a:pt x="0" y="0"/>
                  </a:lnTo>
                  <a:lnTo>
                    <a:pt x="0" y="2"/>
                  </a:lnTo>
                  <a:lnTo>
                    <a:pt x="0" y="7"/>
                  </a:lnTo>
                  <a:lnTo>
                    <a:pt x="2" y="7"/>
                  </a:lnTo>
                  <a:lnTo>
                    <a:pt x="5" y="7"/>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478" name="Freeform 1175"/>
            <p:cNvSpPr>
              <a:spLocks/>
            </p:cNvSpPr>
            <p:nvPr/>
          </p:nvSpPr>
          <p:spPr bwMode="auto">
            <a:xfrm>
              <a:off x="4380673" y="1983528"/>
              <a:ext cx="14324" cy="27455"/>
            </a:xfrm>
            <a:custGeom>
              <a:avLst/>
              <a:gdLst>
                <a:gd name="T0" fmla="*/ 0 w 12"/>
                <a:gd name="T1" fmla="*/ 2 h 23"/>
                <a:gd name="T2" fmla="*/ 0 w 12"/>
                <a:gd name="T3" fmla="*/ 2 h 23"/>
                <a:gd name="T4" fmla="*/ 3 w 12"/>
                <a:gd name="T5" fmla="*/ 7 h 23"/>
                <a:gd name="T6" fmla="*/ 3 w 12"/>
                <a:gd name="T7" fmla="*/ 9 h 23"/>
                <a:gd name="T8" fmla="*/ 3 w 12"/>
                <a:gd name="T9" fmla="*/ 16 h 23"/>
                <a:gd name="T10" fmla="*/ 3 w 12"/>
                <a:gd name="T11" fmla="*/ 21 h 23"/>
                <a:gd name="T12" fmla="*/ 7 w 12"/>
                <a:gd name="T13" fmla="*/ 23 h 23"/>
                <a:gd name="T14" fmla="*/ 10 w 12"/>
                <a:gd name="T15" fmla="*/ 23 h 23"/>
                <a:gd name="T16" fmla="*/ 10 w 12"/>
                <a:gd name="T17" fmla="*/ 18 h 23"/>
                <a:gd name="T18" fmla="*/ 7 w 12"/>
                <a:gd name="T19" fmla="*/ 18 h 23"/>
                <a:gd name="T20" fmla="*/ 10 w 12"/>
                <a:gd name="T21" fmla="*/ 16 h 23"/>
                <a:gd name="T22" fmla="*/ 12 w 12"/>
                <a:gd name="T23" fmla="*/ 7 h 23"/>
                <a:gd name="T24" fmla="*/ 10 w 12"/>
                <a:gd name="T25" fmla="*/ 2 h 23"/>
                <a:gd name="T26" fmla="*/ 5 w 12"/>
                <a:gd name="T27" fmla="*/ 0 h 23"/>
                <a:gd name="T28" fmla="*/ 0 w 12"/>
                <a:gd name="T29" fmla="*/ 2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 h="23">
                  <a:moveTo>
                    <a:pt x="0" y="2"/>
                  </a:moveTo>
                  <a:lnTo>
                    <a:pt x="0" y="2"/>
                  </a:lnTo>
                  <a:lnTo>
                    <a:pt x="3" y="7"/>
                  </a:lnTo>
                  <a:lnTo>
                    <a:pt x="3" y="9"/>
                  </a:lnTo>
                  <a:lnTo>
                    <a:pt x="3" y="16"/>
                  </a:lnTo>
                  <a:lnTo>
                    <a:pt x="3" y="21"/>
                  </a:lnTo>
                  <a:lnTo>
                    <a:pt x="7" y="23"/>
                  </a:lnTo>
                  <a:lnTo>
                    <a:pt x="10" y="23"/>
                  </a:lnTo>
                  <a:lnTo>
                    <a:pt x="10" y="18"/>
                  </a:lnTo>
                  <a:lnTo>
                    <a:pt x="7" y="18"/>
                  </a:lnTo>
                  <a:lnTo>
                    <a:pt x="10" y="16"/>
                  </a:lnTo>
                  <a:lnTo>
                    <a:pt x="12" y="7"/>
                  </a:lnTo>
                  <a:lnTo>
                    <a:pt x="10" y="2"/>
                  </a:lnTo>
                  <a:lnTo>
                    <a:pt x="5" y="0"/>
                  </a:lnTo>
                  <a:lnTo>
                    <a:pt x="0" y="2"/>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479" name="Freeform 1176"/>
            <p:cNvSpPr>
              <a:spLocks/>
            </p:cNvSpPr>
            <p:nvPr/>
          </p:nvSpPr>
          <p:spPr bwMode="auto">
            <a:xfrm>
              <a:off x="4545402" y="2070668"/>
              <a:ext cx="19099" cy="19099"/>
            </a:xfrm>
            <a:custGeom>
              <a:avLst/>
              <a:gdLst>
                <a:gd name="T0" fmla="*/ 11 w 16"/>
                <a:gd name="T1" fmla="*/ 2 h 16"/>
                <a:gd name="T2" fmla="*/ 4 w 16"/>
                <a:gd name="T3" fmla="*/ 7 h 16"/>
                <a:gd name="T4" fmla="*/ 2 w 16"/>
                <a:gd name="T5" fmla="*/ 12 h 16"/>
                <a:gd name="T6" fmla="*/ 0 w 16"/>
                <a:gd name="T7" fmla="*/ 12 h 16"/>
                <a:gd name="T8" fmla="*/ 0 w 16"/>
                <a:gd name="T9" fmla="*/ 16 h 16"/>
                <a:gd name="T10" fmla="*/ 2 w 16"/>
                <a:gd name="T11" fmla="*/ 16 h 16"/>
                <a:gd name="T12" fmla="*/ 2 w 16"/>
                <a:gd name="T13" fmla="*/ 16 h 16"/>
                <a:gd name="T14" fmla="*/ 4 w 16"/>
                <a:gd name="T15" fmla="*/ 14 h 16"/>
                <a:gd name="T16" fmla="*/ 7 w 16"/>
                <a:gd name="T17" fmla="*/ 16 h 16"/>
                <a:gd name="T18" fmla="*/ 7 w 16"/>
                <a:gd name="T19" fmla="*/ 16 h 16"/>
                <a:gd name="T20" fmla="*/ 9 w 16"/>
                <a:gd name="T21" fmla="*/ 14 h 16"/>
                <a:gd name="T22" fmla="*/ 7 w 16"/>
                <a:gd name="T23" fmla="*/ 12 h 16"/>
                <a:gd name="T24" fmla="*/ 9 w 16"/>
                <a:gd name="T25" fmla="*/ 9 h 16"/>
                <a:gd name="T26" fmla="*/ 14 w 16"/>
                <a:gd name="T27" fmla="*/ 5 h 16"/>
                <a:gd name="T28" fmla="*/ 16 w 16"/>
                <a:gd name="T29" fmla="*/ 0 h 16"/>
                <a:gd name="T30" fmla="*/ 11 w 16"/>
                <a:gd name="T31" fmla="*/ 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6" h="16">
                  <a:moveTo>
                    <a:pt x="11" y="2"/>
                  </a:moveTo>
                  <a:lnTo>
                    <a:pt x="4" y="7"/>
                  </a:lnTo>
                  <a:lnTo>
                    <a:pt x="2" y="12"/>
                  </a:lnTo>
                  <a:lnTo>
                    <a:pt x="0" y="12"/>
                  </a:lnTo>
                  <a:lnTo>
                    <a:pt x="0" y="16"/>
                  </a:lnTo>
                  <a:lnTo>
                    <a:pt x="2" y="16"/>
                  </a:lnTo>
                  <a:lnTo>
                    <a:pt x="2" y="16"/>
                  </a:lnTo>
                  <a:lnTo>
                    <a:pt x="4" y="14"/>
                  </a:lnTo>
                  <a:lnTo>
                    <a:pt x="7" y="16"/>
                  </a:lnTo>
                  <a:lnTo>
                    <a:pt x="7" y="16"/>
                  </a:lnTo>
                  <a:lnTo>
                    <a:pt x="9" y="14"/>
                  </a:lnTo>
                  <a:lnTo>
                    <a:pt x="7" y="12"/>
                  </a:lnTo>
                  <a:lnTo>
                    <a:pt x="9" y="9"/>
                  </a:lnTo>
                  <a:lnTo>
                    <a:pt x="14" y="5"/>
                  </a:lnTo>
                  <a:lnTo>
                    <a:pt x="16" y="0"/>
                  </a:lnTo>
                  <a:lnTo>
                    <a:pt x="11" y="2"/>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480" name="Freeform 1177"/>
            <p:cNvSpPr>
              <a:spLocks/>
            </p:cNvSpPr>
            <p:nvPr/>
          </p:nvSpPr>
          <p:spPr bwMode="auto">
            <a:xfrm>
              <a:off x="4451101" y="2209135"/>
              <a:ext cx="79977" cy="72815"/>
            </a:xfrm>
            <a:custGeom>
              <a:avLst/>
              <a:gdLst>
                <a:gd name="T0" fmla="*/ 19 w 67"/>
                <a:gd name="T1" fmla="*/ 57 h 61"/>
                <a:gd name="T2" fmla="*/ 24 w 67"/>
                <a:gd name="T3" fmla="*/ 54 h 61"/>
                <a:gd name="T4" fmla="*/ 26 w 67"/>
                <a:gd name="T5" fmla="*/ 54 h 61"/>
                <a:gd name="T6" fmla="*/ 34 w 67"/>
                <a:gd name="T7" fmla="*/ 52 h 61"/>
                <a:gd name="T8" fmla="*/ 36 w 67"/>
                <a:gd name="T9" fmla="*/ 54 h 61"/>
                <a:gd name="T10" fmla="*/ 38 w 67"/>
                <a:gd name="T11" fmla="*/ 54 h 61"/>
                <a:gd name="T12" fmla="*/ 43 w 67"/>
                <a:gd name="T13" fmla="*/ 54 h 61"/>
                <a:gd name="T14" fmla="*/ 45 w 67"/>
                <a:gd name="T15" fmla="*/ 57 h 61"/>
                <a:gd name="T16" fmla="*/ 52 w 67"/>
                <a:gd name="T17" fmla="*/ 59 h 61"/>
                <a:gd name="T18" fmla="*/ 55 w 67"/>
                <a:gd name="T19" fmla="*/ 59 h 61"/>
                <a:gd name="T20" fmla="*/ 62 w 67"/>
                <a:gd name="T21" fmla="*/ 61 h 61"/>
                <a:gd name="T22" fmla="*/ 64 w 67"/>
                <a:gd name="T23" fmla="*/ 59 h 61"/>
                <a:gd name="T24" fmla="*/ 67 w 67"/>
                <a:gd name="T25" fmla="*/ 57 h 61"/>
                <a:gd name="T26" fmla="*/ 67 w 67"/>
                <a:gd name="T27" fmla="*/ 54 h 61"/>
                <a:gd name="T28" fmla="*/ 60 w 67"/>
                <a:gd name="T29" fmla="*/ 54 h 61"/>
                <a:gd name="T30" fmla="*/ 62 w 67"/>
                <a:gd name="T31" fmla="*/ 52 h 61"/>
                <a:gd name="T32" fmla="*/ 64 w 67"/>
                <a:gd name="T33" fmla="*/ 47 h 61"/>
                <a:gd name="T34" fmla="*/ 62 w 67"/>
                <a:gd name="T35" fmla="*/ 42 h 61"/>
                <a:gd name="T36" fmla="*/ 62 w 67"/>
                <a:gd name="T37" fmla="*/ 40 h 61"/>
                <a:gd name="T38" fmla="*/ 60 w 67"/>
                <a:gd name="T39" fmla="*/ 38 h 61"/>
                <a:gd name="T40" fmla="*/ 62 w 67"/>
                <a:gd name="T41" fmla="*/ 35 h 61"/>
                <a:gd name="T42" fmla="*/ 57 w 67"/>
                <a:gd name="T43" fmla="*/ 33 h 61"/>
                <a:gd name="T44" fmla="*/ 57 w 67"/>
                <a:gd name="T45" fmla="*/ 31 h 61"/>
                <a:gd name="T46" fmla="*/ 60 w 67"/>
                <a:gd name="T47" fmla="*/ 26 h 61"/>
                <a:gd name="T48" fmla="*/ 57 w 67"/>
                <a:gd name="T49" fmla="*/ 21 h 61"/>
                <a:gd name="T50" fmla="*/ 52 w 67"/>
                <a:gd name="T51" fmla="*/ 19 h 61"/>
                <a:gd name="T52" fmla="*/ 50 w 67"/>
                <a:gd name="T53" fmla="*/ 14 h 61"/>
                <a:gd name="T54" fmla="*/ 48 w 67"/>
                <a:gd name="T55" fmla="*/ 12 h 61"/>
                <a:gd name="T56" fmla="*/ 43 w 67"/>
                <a:gd name="T57" fmla="*/ 14 h 61"/>
                <a:gd name="T58" fmla="*/ 36 w 67"/>
                <a:gd name="T59" fmla="*/ 9 h 61"/>
                <a:gd name="T60" fmla="*/ 34 w 67"/>
                <a:gd name="T61" fmla="*/ 12 h 61"/>
                <a:gd name="T62" fmla="*/ 29 w 67"/>
                <a:gd name="T63" fmla="*/ 12 h 61"/>
                <a:gd name="T64" fmla="*/ 26 w 67"/>
                <a:gd name="T65" fmla="*/ 7 h 61"/>
                <a:gd name="T66" fmla="*/ 19 w 67"/>
                <a:gd name="T67" fmla="*/ 5 h 61"/>
                <a:gd name="T68" fmla="*/ 17 w 67"/>
                <a:gd name="T69" fmla="*/ 2 h 61"/>
                <a:gd name="T70" fmla="*/ 15 w 67"/>
                <a:gd name="T71" fmla="*/ 0 h 61"/>
                <a:gd name="T72" fmla="*/ 12 w 67"/>
                <a:gd name="T73" fmla="*/ 0 h 61"/>
                <a:gd name="T74" fmla="*/ 10 w 67"/>
                <a:gd name="T75" fmla="*/ 7 h 61"/>
                <a:gd name="T76" fmla="*/ 8 w 67"/>
                <a:gd name="T77" fmla="*/ 9 h 61"/>
                <a:gd name="T78" fmla="*/ 8 w 67"/>
                <a:gd name="T79" fmla="*/ 12 h 61"/>
                <a:gd name="T80" fmla="*/ 8 w 67"/>
                <a:gd name="T81" fmla="*/ 16 h 61"/>
                <a:gd name="T82" fmla="*/ 5 w 67"/>
                <a:gd name="T83" fmla="*/ 14 h 61"/>
                <a:gd name="T84" fmla="*/ 0 w 67"/>
                <a:gd name="T85" fmla="*/ 24 h 61"/>
                <a:gd name="T86" fmla="*/ 5 w 67"/>
                <a:gd name="T87" fmla="*/ 26 h 61"/>
                <a:gd name="T88" fmla="*/ 8 w 67"/>
                <a:gd name="T89" fmla="*/ 26 h 61"/>
                <a:gd name="T90" fmla="*/ 10 w 67"/>
                <a:gd name="T91" fmla="*/ 31 h 61"/>
                <a:gd name="T92" fmla="*/ 8 w 67"/>
                <a:gd name="T93" fmla="*/ 33 h 61"/>
                <a:gd name="T94" fmla="*/ 8 w 67"/>
                <a:gd name="T95" fmla="*/ 35 h 61"/>
                <a:gd name="T96" fmla="*/ 3 w 67"/>
                <a:gd name="T97" fmla="*/ 38 h 61"/>
                <a:gd name="T98" fmla="*/ 3 w 67"/>
                <a:gd name="T99" fmla="*/ 45 h 61"/>
                <a:gd name="T100" fmla="*/ 3 w 67"/>
                <a:gd name="T101" fmla="*/ 47 h 61"/>
                <a:gd name="T102" fmla="*/ 5 w 67"/>
                <a:gd name="T103" fmla="*/ 50 h 61"/>
                <a:gd name="T104" fmla="*/ 8 w 67"/>
                <a:gd name="T105" fmla="*/ 54 h 61"/>
                <a:gd name="T106" fmla="*/ 12 w 67"/>
                <a:gd name="T107" fmla="*/ 54 h 61"/>
                <a:gd name="T108" fmla="*/ 17 w 67"/>
                <a:gd name="T109" fmla="*/ 57 h 61"/>
                <a:gd name="T110" fmla="*/ 19 w 67"/>
                <a:gd name="T111" fmla="*/ 57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67" h="61">
                  <a:moveTo>
                    <a:pt x="19" y="57"/>
                  </a:moveTo>
                  <a:lnTo>
                    <a:pt x="24" y="54"/>
                  </a:lnTo>
                  <a:lnTo>
                    <a:pt x="26" y="54"/>
                  </a:lnTo>
                  <a:lnTo>
                    <a:pt x="34" y="52"/>
                  </a:lnTo>
                  <a:lnTo>
                    <a:pt x="36" y="54"/>
                  </a:lnTo>
                  <a:lnTo>
                    <a:pt x="38" y="54"/>
                  </a:lnTo>
                  <a:lnTo>
                    <a:pt x="43" y="54"/>
                  </a:lnTo>
                  <a:lnTo>
                    <a:pt x="45" y="57"/>
                  </a:lnTo>
                  <a:lnTo>
                    <a:pt x="52" y="59"/>
                  </a:lnTo>
                  <a:lnTo>
                    <a:pt x="55" y="59"/>
                  </a:lnTo>
                  <a:lnTo>
                    <a:pt x="62" y="61"/>
                  </a:lnTo>
                  <a:lnTo>
                    <a:pt x="64" y="59"/>
                  </a:lnTo>
                  <a:lnTo>
                    <a:pt x="67" y="57"/>
                  </a:lnTo>
                  <a:lnTo>
                    <a:pt x="67" y="54"/>
                  </a:lnTo>
                  <a:lnTo>
                    <a:pt x="60" y="54"/>
                  </a:lnTo>
                  <a:lnTo>
                    <a:pt x="62" y="52"/>
                  </a:lnTo>
                  <a:lnTo>
                    <a:pt x="64" y="47"/>
                  </a:lnTo>
                  <a:lnTo>
                    <a:pt x="62" y="42"/>
                  </a:lnTo>
                  <a:lnTo>
                    <a:pt x="62" y="40"/>
                  </a:lnTo>
                  <a:lnTo>
                    <a:pt x="60" y="38"/>
                  </a:lnTo>
                  <a:lnTo>
                    <a:pt x="62" y="35"/>
                  </a:lnTo>
                  <a:lnTo>
                    <a:pt x="57" y="33"/>
                  </a:lnTo>
                  <a:lnTo>
                    <a:pt x="57" y="31"/>
                  </a:lnTo>
                  <a:lnTo>
                    <a:pt x="60" y="26"/>
                  </a:lnTo>
                  <a:lnTo>
                    <a:pt x="57" y="21"/>
                  </a:lnTo>
                  <a:lnTo>
                    <a:pt x="52" y="19"/>
                  </a:lnTo>
                  <a:lnTo>
                    <a:pt x="50" y="14"/>
                  </a:lnTo>
                  <a:lnTo>
                    <a:pt x="48" y="12"/>
                  </a:lnTo>
                  <a:lnTo>
                    <a:pt x="43" y="14"/>
                  </a:lnTo>
                  <a:lnTo>
                    <a:pt x="36" y="9"/>
                  </a:lnTo>
                  <a:lnTo>
                    <a:pt x="34" y="12"/>
                  </a:lnTo>
                  <a:lnTo>
                    <a:pt x="29" y="12"/>
                  </a:lnTo>
                  <a:lnTo>
                    <a:pt x="26" y="7"/>
                  </a:lnTo>
                  <a:lnTo>
                    <a:pt x="19" y="5"/>
                  </a:lnTo>
                  <a:lnTo>
                    <a:pt x="17" y="2"/>
                  </a:lnTo>
                  <a:lnTo>
                    <a:pt x="15" y="0"/>
                  </a:lnTo>
                  <a:lnTo>
                    <a:pt x="12" y="0"/>
                  </a:lnTo>
                  <a:lnTo>
                    <a:pt x="10" y="7"/>
                  </a:lnTo>
                  <a:lnTo>
                    <a:pt x="8" y="9"/>
                  </a:lnTo>
                  <a:lnTo>
                    <a:pt x="8" y="12"/>
                  </a:lnTo>
                  <a:lnTo>
                    <a:pt x="8" y="16"/>
                  </a:lnTo>
                  <a:lnTo>
                    <a:pt x="5" y="14"/>
                  </a:lnTo>
                  <a:lnTo>
                    <a:pt x="0" y="24"/>
                  </a:lnTo>
                  <a:lnTo>
                    <a:pt x="5" y="26"/>
                  </a:lnTo>
                  <a:lnTo>
                    <a:pt x="8" y="26"/>
                  </a:lnTo>
                  <a:lnTo>
                    <a:pt x="10" y="31"/>
                  </a:lnTo>
                  <a:lnTo>
                    <a:pt x="8" y="33"/>
                  </a:lnTo>
                  <a:lnTo>
                    <a:pt x="8" y="35"/>
                  </a:lnTo>
                  <a:lnTo>
                    <a:pt x="3" y="38"/>
                  </a:lnTo>
                  <a:lnTo>
                    <a:pt x="3" y="45"/>
                  </a:lnTo>
                  <a:lnTo>
                    <a:pt x="3" y="47"/>
                  </a:lnTo>
                  <a:lnTo>
                    <a:pt x="5" y="50"/>
                  </a:lnTo>
                  <a:lnTo>
                    <a:pt x="8" y="54"/>
                  </a:lnTo>
                  <a:lnTo>
                    <a:pt x="12" y="54"/>
                  </a:lnTo>
                  <a:lnTo>
                    <a:pt x="17" y="57"/>
                  </a:lnTo>
                  <a:lnTo>
                    <a:pt x="19" y="57"/>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481" name="Freeform 1178"/>
            <p:cNvSpPr>
              <a:spLocks/>
            </p:cNvSpPr>
            <p:nvPr/>
          </p:nvSpPr>
          <p:spPr bwMode="auto">
            <a:xfrm>
              <a:off x="4519141" y="2064699"/>
              <a:ext cx="8356" cy="5969"/>
            </a:xfrm>
            <a:custGeom>
              <a:avLst/>
              <a:gdLst>
                <a:gd name="T0" fmla="*/ 3 w 3"/>
                <a:gd name="T1" fmla="*/ 1 h 2"/>
                <a:gd name="T2" fmla="*/ 2 w 3"/>
                <a:gd name="T3" fmla="*/ 0 h 2"/>
                <a:gd name="T4" fmla="*/ 0 w 3"/>
                <a:gd name="T5" fmla="*/ 1 h 2"/>
                <a:gd name="T6" fmla="*/ 1 w 3"/>
                <a:gd name="T7" fmla="*/ 2 h 2"/>
                <a:gd name="T8" fmla="*/ 2 w 3"/>
                <a:gd name="T9" fmla="*/ 2 h 2"/>
                <a:gd name="T10" fmla="*/ 3 w 3"/>
                <a:gd name="T11" fmla="*/ 1 h 2"/>
              </a:gdLst>
              <a:ahLst/>
              <a:cxnLst>
                <a:cxn ang="0">
                  <a:pos x="T0" y="T1"/>
                </a:cxn>
                <a:cxn ang="0">
                  <a:pos x="T2" y="T3"/>
                </a:cxn>
                <a:cxn ang="0">
                  <a:pos x="T4" y="T5"/>
                </a:cxn>
                <a:cxn ang="0">
                  <a:pos x="T6" y="T7"/>
                </a:cxn>
                <a:cxn ang="0">
                  <a:pos x="T8" y="T9"/>
                </a:cxn>
                <a:cxn ang="0">
                  <a:pos x="T10" y="T11"/>
                </a:cxn>
              </a:cxnLst>
              <a:rect l="0" t="0" r="r" b="b"/>
              <a:pathLst>
                <a:path w="3" h="2">
                  <a:moveTo>
                    <a:pt x="3" y="1"/>
                  </a:moveTo>
                  <a:cubicBezTo>
                    <a:pt x="2" y="0"/>
                    <a:pt x="2" y="0"/>
                    <a:pt x="2" y="0"/>
                  </a:cubicBezTo>
                  <a:cubicBezTo>
                    <a:pt x="0" y="1"/>
                    <a:pt x="0" y="1"/>
                    <a:pt x="0" y="1"/>
                  </a:cubicBezTo>
                  <a:cubicBezTo>
                    <a:pt x="0" y="1"/>
                    <a:pt x="1" y="2"/>
                    <a:pt x="1" y="2"/>
                  </a:cubicBezTo>
                  <a:cubicBezTo>
                    <a:pt x="2" y="2"/>
                    <a:pt x="2" y="2"/>
                    <a:pt x="2" y="2"/>
                  </a:cubicBezTo>
                  <a:lnTo>
                    <a:pt x="3" y="1"/>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482" name="Freeform 1179"/>
            <p:cNvSpPr>
              <a:spLocks/>
            </p:cNvSpPr>
            <p:nvPr/>
          </p:nvSpPr>
          <p:spPr bwMode="auto">
            <a:xfrm>
              <a:off x="4626572" y="2474134"/>
              <a:ext cx="5969" cy="5969"/>
            </a:xfrm>
            <a:custGeom>
              <a:avLst/>
              <a:gdLst>
                <a:gd name="T0" fmla="*/ 0 w 5"/>
                <a:gd name="T1" fmla="*/ 3 h 5"/>
                <a:gd name="T2" fmla="*/ 0 w 5"/>
                <a:gd name="T3" fmla="*/ 5 h 5"/>
                <a:gd name="T4" fmla="*/ 2 w 5"/>
                <a:gd name="T5" fmla="*/ 5 h 5"/>
                <a:gd name="T6" fmla="*/ 5 w 5"/>
                <a:gd name="T7" fmla="*/ 3 h 5"/>
                <a:gd name="T8" fmla="*/ 0 w 5"/>
                <a:gd name="T9" fmla="*/ 0 h 5"/>
                <a:gd name="T10" fmla="*/ 0 w 5"/>
                <a:gd name="T11" fmla="*/ 3 h 5"/>
              </a:gdLst>
              <a:ahLst/>
              <a:cxnLst>
                <a:cxn ang="0">
                  <a:pos x="T0" y="T1"/>
                </a:cxn>
                <a:cxn ang="0">
                  <a:pos x="T2" y="T3"/>
                </a:cxn>
                <a:cxn ang="0">
                  <a:pos x="T4" y="T5"/>
                </a:cxn>
                <a:cxn ang="0">
                  <a:pos x="T6" y="T7"/>
                </a:cxn>
                <a:cxn ang="0">
                  <a:pos x="T8" y="T9"/>
                </a:cxn>
                <a:cxn ang="0">
                  <a:pos x="T10" y="T11"/>
                </a:cxn>
              </a:cxnLst>
              <a:rect l="0" t="0" r="r" b="b"/>
              <a:pathLst>
                <a:path w="5" h="5">
                  <a:moveTo>
                    <a:pt x="0" y="3"/>
                  </a:moveTo>
                  <a:lnTo>
                    <a:pt x="0" y="5"/>
                  </a:lnTo>
                  <a:lnTo>
                    <a:pt x="2" y="5"/>
                  </a:lnTo>
                  <a:lnTo>
                    <a:pt x="5" y="3"/>
                  </a:lnTo>
                  <a:lnTo>
                    <a:pt x="0" y="0"/>
                  </a:lnTo>
                  <a:lnTo>
                    <a:pt x="0" y="3"/>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483" name="Freeform 1180"/>
            <p:cNvSpPr>
              <a:spLocks/>
            </p:cNvSpPr>
            <p:nvPr/>
          </p:nvSpPr>
          <p:spPr bwMode="auto">
            <a:xfrm>
              <a:off x="4677901" y="2601858"/>
              <a:ext cx="8356" cy="8356"/>
            </a:xfrm>
            <a:custGeom>
              <a:avLst/>
              <a:gdLst>
                <a:gd name="T0" fmla="*/ 2 w 3"/>
                <a:gd name="T1" fmla="*/ 2 h 3"/>
                <a:gd name="T2" fmla="*/ 3 w 3"/>
                <a:gd name="T3" fmla="*/ 0 h 3"/>
                <a:gd name="T4" fmla="*/ 2 w 3"/>
                <a:gd name="T5" fmla="*/ 0 h 3"/>
                <a:gd name="T6" fmla="*/ 2 w 3"/>
                <a:gd name="T7" fmla="*/ 0 h 3"/>
                <a:gd name="T8" fmla="*/ 0 w 3"/>
                <a:gd name="T9" fmla="*/ 1 h 3"/>
                <a:gd name="T10" fmla="*/ 0 w 3"/>
                <a:gd name="T11" fmla="*/ 3 h 3"/>
                <a:gd name="T12" fmla="*/ 1 w 3"/>
                <a:gd name="T13" fmla="*/ 2 h 3"/>
                <a:gd name="T14" fmla="*/ 2 w 3"/>
                <a:gd name="T15" fmla="*/ 2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3">
                  <a:moveTo>
                    <a:pt x="2" y="2"/>
                  </a:moveTo>
                  <a:cubicBezTo>
                    <a:pt x="3" y="0"/>
                    <a:pt x="3" y="0"/>
                    <a:pt x="3" y="0"/>
                  </a:cubicBezTo>
                  <a:cubicBezTo>
                    <a:pt x="2" y="0"/>
                    <a:pt x="2" y="0"/>
                    <a:pt x="2" y="0"/>
                  </a:cubicBezTo>
                  <a:cubicBezTo>
                    <a:pt x="2" y="0"/>
                    <a:pt x="2" y="0"/>
                    <a:pt x="2" y="0"/>
                  </a:cubicBezTo>
                  <a:cubicBezTo>
                    <a:pt x="0" y="1"/>
                    <a:pt x="0" y="1"/>
                    <a:pt x="0" y="1"/>
                  </a:cubicBezTo>
                  <a:cubicBezTo>
                    <a:pt x="0" y="3"/>
                    <a:pt x="0" y="3"/>
                    <a:pt x="0" y="3"/>
                  </a:cubicBezTo>
                  <a:cubicBezTo>
                    <a:pt x="0" y="3"/>
                    <a:pt x="1" y="2"/>
                    <a:pt x="1" y="2"/>
                  </a:cubicBezTo>
                  <a:lnTo>
                    <a:pt x="2" y="2"/>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484" name="Freeform 1181"/>
            <p:cNvSpPr>
              <a:spLocks/>
            </p:cNvSpPr>
            <p:nvPr/>
          </p:nvSpPr>
          <p:spPr bwMode="auto">
            <a:xfrm>
              <a:off x="4657608" y="2576791"/>
              <a:ext cx="5969" cy="10744"/>
            </a:xfrm>
            <a:custGeom>
              <a:avLst/>
              <a:gdLst>
                <a:gd name="T0" fmla="*/ 5 w 5"/>
                <a:gd name="T1" fmla="*/ 9 h 9"/>
                <a:gd name="T2" fmla="*/ 5 w 5"/>
                <a:gd name="T3" fmla="*/ 7 h 9"/>
                <a:gd name="T4" fmla="*/ 5 w 5"/>
                <a:gd name="T5" fmla="*/ 2 h 9"/>
                <a:gd name="T6" fmla="*/ 2 w 5"/>
                <a:gd name="T7" fmla="*/ 0 h 9"/>
                <a:gd name="T8" fmla="*/ 0 w 5"/>
                <a:gd name="T9" fmla="*/ 4 h 9"/>
                <a:gd name="T10" fmla="*/ 2 w 5"/>
                <a:gd name="T11" fmla="*/ 9 h 9"/>
                <a:gd name="T12" fmla="*/ 5 w 5"/>
                <a:gd name="T13" fmla="*/ 9 h 9"/>
              </a:gdLst>
              <a:ahLst/>
              <a:cxnLst>
                <a:cxn ang="0">
                  <a:pos x="T0" y="T1"/>
                </a:cxn>
                <a:cxn ang="0">
                  <a:pos x="T2" y="T3"/>
                </a:cxn>
                <a:cxn ang="0">
                  <a:pos x="T4" y="T5"/>
                </a:cxn>
                <a:cxn ang="0">
                  <a:pos x="T6" y="T7"/>
                </a:cxn>
                <a:cxn ang="0">
                  <a:pos x="T8" y="T9"/>
                </a:cxn>
                <a:cxn ang="0">
                  <a:pos x="T10" y="T11"/>
                </a:cxn>
                <a:cxn ang="0">
                  <a:pos x="T12" y="T13"/>
                </a:cxn>
              </a:cxnLst>
              <a:rect l="0" t="0" r="r" b="b"/>
              <a:pathLst>
                <a:path w="5" h="9">
                  <a:moveTo>
                    <a:pt x="5" y="9"/>
                  </a:moveTo>
                  <a:lnTo>
                    <a:pt x="5" y="7"/>
                  </a:lnTo>
                  <a:lnTo>
                    <a:pt x="5" y="2"/>
                  </a:lnTo>
                  <a:lnTo>
                    <a:pt x="2" y="0"/>
                  </a:lnTo>
                  <a:lnTo>
                    <a:pt x="0" y="4"/>
                  </a:lnTo>
                  <a:lnTo>
                    <a:pt x="2" y="9"/>
                  </a:lnTo>
                  <a:lnTo>
                    <a:pt x="5" y="9"/>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485" name="Freeform 1182"/>
            <p:cNvSpPr>
              <a:spLocks/>
            </p:cNvSpPr>
            <p:nvPr/>
          </p:nvSpPr>
          <p:spPr bwMode="auto">
            <a:xfrm>
              <a:off x="4601505" y="2527849"/>
              <a:ext cx="5969" cy="0"/>
            </a:xfrm>
            <a:custGeom>
              <a:avLst/>
              <a:gdLst>
                <a:gd name="T0" fmla="*/ 0 w 5"/>
                <a:gd name="T1" fmla="*/ 2 w 5"/>
                <a:gd name="T2" fmla="*/ 5 w 5"/>
                <a:gd name="T3" fmla="*/ 5 w 5"/>
                <a:gd name="T4" fmla="*/ 0 w 5"/>
              </a:gdLst>
              <a:ahLst/>
              <a:cxnLst>
                <a:cxn ang="0">
                  <a:pos x="T0" y="0"/>
                </a:cxn>
                <a:cxn ang="0">
                  <a:pos x="T1" y="0"/>
                </a:cxn>
                <a:cxn ang="0">
                  <a:pos x="T2" y="0"/>
                </a:cxn>
                <a:cxn ang="0">
                  <a:pos x="T3" y="0"/>
                </a:cxn>
                <a:cxn ang="0">
                  <a:pos x="T4" y="0"/>
                </a:cxn>
              </a:cxnLst>
              <a:rect l="0" t="0" r="r" b="b"/>
              <a:pathLst>
                <a:path w="5">
                  <a:moveTo>
                    <a:pt x="0" y="0"/>
                  </a:moveTo>
                  <a:lnTo>
                    <a:pt x="2" y="0"/>
                  </a:lnTo>
                  <a:lnTo>
                    <a:pt x="5" y="0"/>
                  </a:lnTo>
                  <a:lnTo>
                    <a:pt x="5" y="0"/>
                  </a:lnTo>
                  <a:lnTo>
                    <a:pt x="0" y="0"/>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486" name="Freeform 1183"/>
            <p:cNvSpPr>
              <a:spLocks/>
            </p:cNvSpPr>
            <p:nvPr/>
          </p:nvSpPr>
          <p:spPr bwMode="auto">
            <a:xfrm>
              <a:off x="4700581" y="3214219"/>
              <a:ext cx="2387" cy="8356"/>
            </a:xfrm>
            <a:custGeom>
              <a:avLst/>
              <a:gdLst>
                <a:gd name="T0" fmla="*/ 0 w 1"/>
                <a:gd name="T1" fmla="*/ 3 h 3"/>
                <a:gd name="T2" fmla="*/ 0 w 1"/>
                <a:gd name="T3" fmla="*/ 3 h 3"/>
                <a:gd name="T4" fmla="*/ 1 w 1"/>
                <a:gd name="T5" fmla="*/ 2 h 3"/>
                <a:gd name="T6" fmla="*/ 1 w 1"/>
                <a:gd name="T7" fmla="*/ 1 h 3"/>
                <a:gd name="T8" fmla="*/ 1 w 1"/>
                <a:gd name="T9" fmla="*/ 0 h 3"/>
                <a:gd name="T10" fmla="*/ 0 w 1"/>
                <a:gd name="T11" fmla="*/ 1 h 3"/>
                <a:gd name="T12" fmla="*/ 0 w 1"/>
                <a:gd name="T13" fmla="*/ 3 h 3"/>
              </a:gdLst>
              <a:ahLst/>
              <a:cxnLst>
                <a:cxn ang="0">
                  <a:pos x="T0" y="T1"/>
                </a:cxn>
                <a:cxn ang="0">
                  <a:pos x="T2" y="T3"/>
                </a:cxn>
                <a:cxn ang="0">
                  <a:pos x="T4" y="T5"/>
                </a:cxn>
                <a:cxn ang="0">
                  <a:pos x="T6" y="T7"/>
                </a:cxn>
                <a:cxn ang="0">
                  <a:pos x="T8" y="T9"/>
                </a:cxn>
                <a:cxn ang="0">
                  <a:pos x="T10" y="T11"/>
                </a:cxn>
                <a:cxn ang="0">
                  <a:pos x="T12" y="T13"/>
                </a:cxn>
              </a:cxnLst>
              <a:rect l="0" t="0" r="r" b="b"/>
              <a:pathLst>
                <a:path w="1" h="3">
                  <a:moveTo>
                    <a:pt x="0" y="3"/>
                  </a:moveTo>
                  <a:cubicBezTo>
                    <a:pt x="0" y="3"/>
                    <a:pt x="0" y="3"/>
                    <a:pt x="0" y="3"/>
                  </a:cubicBezTo>
                  <a:cubicBezTo>
                    <a:pt x="1" y="2"/>
                    <a:pt x="1" y="2"/>
                    <a:pt x="1" y="2"/>
                  </a:cubicBezTo>
                  <a:cubicBezTo>
                    <a:pt x="1" y="1"/>
                    <a:pt x="1" y="1"/>
                    <a:pt x="1" y="1"/>
                  </a:cubicBezTo>
                  <a:cubicBezTo>
                    <a:pt x="1" y="0"/>
                    <a:pt x="1" y="0"/>
                    <a:pt x="1" y="0"/>
                  </a:cubicBezTo>
                  <a:cubicBezTo>
                    <a:pt x="0" y="1"/>
                    <a:pt x="0" y="1"/>
                    <a:pt x="0" y="1"/>
                  </a:cubicBezTo>
                  <a:lnTo>
                    <a:pt x="0" y="3"/>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487" name="Freeform 1184"/>
            <p:cNvSpPr>
              <a:spLocks/>
            </p:cNvSpPr>
            <p:nvPr/>
          </p:nvSpPr>
          <p:spPr bwMode="auto">
            <a:xfrm>
              <a:off x="4697000" y="3294195"/>
              <a:ext cx="8356" cy="8356"/>
            </a:xfrm>
            <a:custGeom>
              <a:avLst/>
              <a:gdLst>
                <a:gd name="T0" fmla="*/ 0 w 7"/>
                <a:gd name="T1" fmla="*/ 4 h 7"/>
                <a:gd name="T2" fmla="*/ 3 w 7"/>
                <a:gd name="T3" fmla="*/ 7 h 7"/>
                <a:gd name="T4" fmla="*/ 5 w 7"/>
                <a:gd name="T5" fmla="*/ 4 h 7"/>
                <a:gd name="T6" fmla="*/ 7 w 7"/>
                <a:gd name="T7" fmla="*/ 2 h 7"/>
                <a:gd name="T8" fmla="*/ 5 w 7"/>
                <a:gd name="T9" fmla="*/ 0 h 7"/>
                <a:gd name="T10" fmla="*/ 5 w 7"/>
                <a:gd name="T11" fmla="*/ 0 h 7"/>
                <a:gd name="T12" fmla="*/ 5 w 7"/>
                <a:gd name="T13" fmla="*/ 2 h 7"/>
                <a:gd name="T14" fmla="*/ 5 w 7"/>
                <a:gd name="T15" fmla="*/ 2 h 7"/>
                <a:gd name="T16" fmla="*/ 3 w 7"/>
                <a:gd name="T17" fmla="*/ 4 h 7"/>
                <a:gd name="T18" fmla="*/ 0 w 7"/>
                <a:gd name="T19" fmla="*/ 2 h 7"/>
                <a:gd name="T20" fmla="*/ 0 w 7"/>
                <a:gd name="T21" fmla="*/ 4 h 7"/>
                <a:gd name="T22" fmla="*/ 0 w 7"/>
                <a:gd name="T23"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 h="7">
                  <a:moveTo>
                    <a:pt x="0" y="4"/>
                  </a:moveTo>
                  <a:lnTo>
                    <a:pt x="3" y="7"/>
                  </a:lnTo>
                  <a:lnTo>
                    <a:pt x="5" y="4"/>
                  </a:lnTo>
                  <a:lnTo>
                    <a:pt x="7" y="2"/>
                  </a:lnTo>
                  <a:lnTo>
                    <a:pt x="5" y="0"/>
                  </a:lnTo>
                  <a:lnTo>
                    <a:pt x="5" y="0"/>
                  </a:lnTo>
                  <a:lnTo>
                    <a:pt x="5" y="2"/>
                  </a:lnTo>
                  <a:lnTo>
                    <a:pt x="5" y="2"/>
                  </a:lnTo>
                  <a:lnTo>
                    <a:pt x="3" y="4"/>
                  </a:lnTo>
                  <a:lnTo>
                    <a:pt x="0" y="2"/>
                  </a:lnTo>
                  <a:lnTo>
                    <a:pt x="0" y="4"/>
                  </a:lnTo>
                  <a:lnTo>
                    <a:pt x="0" y="4"/>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488" name="Freeform 1185"/>
            <p:cNvSpPr>
              <a:spLocks/>
            </p:cNvSpPr>
            <p:nvPr/>
          </p:nvSpPr>
          <p:spPr bwMode="auto">
            <a:xfrm>
              <a:off x="4620604" y="2548142"/>
              <a:ext cx="8356" cy="2387"/>
            </a:xfrm>
            <a:custGeom>
              <a:avLst/>
              <a:gdLst>
                <a:gd name="T0" fmla="*/ 1 w 3"/>
                <a:gd name="T1" fmla="*/ 0 h 1"/>
                <a:gd name="T2" fmla="*/ 0 w 3"/>
                <a:gd name="T3" fmla="*/ 0 h 1"/>
                <a:gd name="T4" fmla="*/ 2 w 3"/>
                <a:gd name="T5" fmla="*/ 1 h 1"/>
                <a:gd name="T6" fmla="*/ 3 w 3"/>
                <a:gd name="T7" fmla="*/ 1 h 1"/>
                <a:gd name="T8" fmla="*/ 2 w 3"/>
                <a:gd name="T9" fmla="*/ 0 h 1"/>
                <a:gd name="T10" fmla="*/ 1 w 3"/>
                <a:gd name="T11" fmla="*/ 0 h 1"/>
              </a:gdLst>
              <a:ahLst/>
              <a:cxnLst>
                <a:cxn ang="0">
                  <a:pos x="T0" y="T1"/>
                </a:cxn>
                <a:cxn ang="0">
                  <a:pos x="T2" y="T3"/>
                </a:cxn>
                <a:cxn ang="0">
                  <a:pos x="T4" y="T5"/>
                </a:cxn>
                <a:cxn ang="0">
                  <a:pos x="T6" y="T7"/>
                </a:cxn>
                <a:cxn ang="0">
                  <a:pos x="T8" y="T9"/>
                </a:cxn>
                <a:cxn ang="0">
                  <a:pos x="T10" y="T11"/>
                </a:cxn>
              </a:cxnLst>
              <a:rect l="0" t="0" r="r" b="b"/>
              <a:pathLst>
                <a:path w="3" h="1">
                  <a:moveTo>
                    <a:pt x="1" y="0"/>
                  </a:moveTo>
                  <a:cubicBezTo>
                    <a:pt x="1" y="0"/>
                    <a:pt x="0" y="0"/>
                    <a:pt x="0" y="0"/>
                  </a:cubicBezTo>
                  <a:cubicBezTo>
                    <a:pt x="2" y="1"/>
                    <a:pt x="2" y="1"/>
                    <a:pt x="2" y="1"/>
                  </a:cubicBezTo>
                  <a:cubicBezTo>
                    <a:pt x="3" y="1"/>
                    <a:pt x="3" y="1"/>
                    <a:pt x="3" y="1"/>
                  </a:cubicBezTo>
                  <a:cubicBezTo>
                    <a:pt x="2" y="0"/>
                    <a:pt x="2" y="0"/>
                    <a:pt x="2" y="0"/>
                  </a:cubicBezTo>
                  <a:lnTo>
                    <a:pt x="1" y="0"/>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489" name="Freeform 1186"/>
            <p:cNvSpPr>
              <a:spLocks/>
            </p:cNvSpPr>
            <p:nvPr/>
          </p:nvSpPr>
          <p:spPr bwMode="auto">
            <a:xfrm>
              <a:off x="4558533" y="2349990"/>
              <a:ext cx="5969" cy="8356"/>
            </a:xfrm>
            <a:custGeom>
              <a:avLst/>
              <a:gdLst>
                <a:gd name="T0" fmla="*/ 0 w 5"/>
                <a:gd name="T1" fmla="*/ 3 h 7"/>
                <a:gd name="T2" fmla="*/ 0 w 5"/>
                <a:gd name="T3" fmla="*/ 5 h 7"/>
                <a:gd name="T4" fmla="*/ 0 w 5"/>
                <a:gd name="T5" fmla="*/ 7 h 7"/>
                <a:gd name="T6" fmla="*/ 3 w 5"/>
                <a:gd name="T7" fmla="*/ 7 h 7"/>
                <a:gd name="T8" fmla="*/ 5 w 5"/>
                <a:gd name="T9" fmla="*/ 3 h 7"/>
                <a:gd name="T10" fmla="*/ 3 w 5"/>
                <a:gd name="T11" fmla="*/ 0 h 7"/>
                <a:gd name="T12" fmla="*/ 0 w 5"/>
                <a:gd name="T13" fmla="*/ 3 h 7"/>
              </a:gdLst>
              <a:ahLst/>
              <a:cxnLst>
                <a:cxn ang="0">
                  <a:pos x="T0" y="T1"/>
                </a:cxn>
                <a:cxn ang="0">
                  <a:pos x="T2" y="T3"/>
                </a:cxn>
                <a:cxn ang="0">
                  <a:pos x="T4" y="T5"/>
                </a:cxn>
                <a:cxn ang="0">
                  <a:pos x="T6" y="T7"/>
                </a:cxn>
                <a:cxn ang="0">
                  <a:pos x="T8" y="T9"/>
                </a:cxn>
                <a:cxn ang="0">
                  <a:pos x="T10" y="T11"/>
                </a:cxn>
                <a:cxn ang="0">
                  <a:pos x="T12" y="T13"/>
                </a:cxn>
              </a:cxnLst>
              <a:rect l="0" t="0" r="r" b="b"/>
              <a:pathLst>
                <a:path w="5" h="7">
                  <a:moveTo>
                    <a:pt x="0" y="3"/>
                  </a:moveTo>
                  <a:lnTo>
                    <a:pt x="0" y="5"/>
                  </a:lnTo>
                  <a:lnTo>
                    <a:pt x="0" y="7"/>
                  </a:lnTo>
                  <a:lnTo>
                    <a:pt x="3" y="7"/>
                  </a:lnTo>
                  <a:lnTo>
                    <a:pt x="5" y="3"/>
                  </a:lnTo>
                  <a:lnTo>
                    <a:pt x="3" y="0"/>
                  </a:lnTo>
                  <a:lnTo>
                    <a:pt x="0" y="3"/>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490" name="Freeform 1187"/>
            <p:cNvSpPr>
              <a:spLocks/>
            </p:cNvSpPr>
            <p:nvPr/>
          </p:nvSpPr>
          <p:spPr bwMode="auto">
            <a:xfrm>
              <a:off x="4562113" y="2389382"/>
              <a:ext cx="16712" cy="14324"/>
            </a:xfrm>
            <a:custGeom>
              <a:avLst/>
              <a:gdLst>
                <a:gd name="T0" fmla="*/ 4 w 6"/>
                <a:gd name="T1" fmla="*/ 1 h 5"/>
                <a:gd name="T2" fmla="*/ 4 w 6"/>
                <a:gd name="T3" fmla="*/ 0 h 5"/>
                <a:gd name="T4" fmla="*/ 2 w 6"/>
                <a:gd name="T5" fmla="*/ 0 h 5"/>
                <a:gd name="T6" fmla="*/ 1 w 6"/>
                <a:gd name="T7" fmla="*/ 1 h 5"/>
                <a:gd name="T8" fmla="*/ 0 w 6"/>
                <a:gd name="T9" fmla="*/ 2 h 5"/>
                <a:gd name="T10" fmla="*/ 1 w 6"/>
                <a:gd name="T11" fmla="*/ 3 h 5"/>
                <a:gd name="T12" fmla="*/ 1 w 6"/>
                <a:gd name="T13" fmla="*/ 4 h 5"/>
                <a:gd name="T14" fmla="*/ 1 w 6"/>
                <a:gd name="T15" fmla="*/ 5 h 5"/>
                <a:gd name="T16" fmla="*/ 2 w 6"/>
                <a:gd name="T17" fmla="*/ 4 h 5"/>
                <a:gd name="T18" fmla="*/ 3 w 6"/>
                <a:gd name="T19" fmla="*/ 3 h 5"/>
                <a:gd name="T20" fmla="*/ 4 w 6"/>
                <a:gd name="T21" fmla="*/ 4 h 5"/>
                <a:gd name="T22" fmla="*/ 5 w 6"/>
                <a:gd name="T23" fmla="*/ 4 h 5"/>
                <a:gd name="T24" fmla="*/ 6 w 6"/>
                <a:gd name="T25" fmla="*/ 2 h 5"/>
                <a:gd name="T26" fmla="*/ 5 w 6"/>
                <a:gd name="T27" fmla="*/ 1 h 5"/>
                <a:gd name="T28" fmla="*/ 4 w 6"/>
                <a:gd name="T29"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 h="5">
                  <a:moveTo>
                    <a:pt x="4" y="1"/>
                  </a:moveTo>
                  <a:cubicBezTo>
                    <a:pt x="4" y="0"/>
                    <a:pt x="4" y="0"/>
                    <a:pt x="4" y="0"/>
                  </a:cubicBezTo>
                  <a:cubicBezTo>
                    <a:pt x="2" y="0"/>
                    <a:pt x="2" y="0"/>
                    <a:pt x="2" y="0"/>
                  </a:cubicBezTo>
                  <a:cubicBezTo>
                    <a:pt x="1" y="1"/>
                    <a:pt x="1" y="1"/>
                    <a:pt x="1" y="1"/>
                  </a:cubicBezTo>
                  <a:cubicBezTo>
                    <a:pt x="0" y="2"/>
                    <a:pt x="0" y="2"/>
                    <a:pt x="0" y="2"/>
                  </a:cubicBezTo>
                  <a:cubicBezTo>
                    <a:pt x="1" y="3"/>
                    <a:pt x="1" y="3"/>
                    <a:pt x="1" y="3"/>
                  </a:cubicBezTo>
                  <a:cubicBezTo>
                    <a:pt x="1" y="4"/>
                    <a:pt x="1" y="4"/>
                    <a:pt x="1" y="4"/>
                  </a:cubicBezTo>
                  <a:cubicBezTo>
                    <a:pt x="1" y="4"/>
                    <a:pt x="1" y="5"/>
                    <a:pt x="1" y="5"/>
                  </a:cubicBezTo>
                  <a:cubicBezTo>
                    <a:pt x="2" y="4"/>
                    <a:pt x="2" y="4"/>
                    <a:pt x="2" y="4"/>
                  </a:cubicBezTo>
                  <a:cubicBezTo>
                    <a:pt x="3" y="3"/>
                    <a:pt x="3" y="3"/>
                    <a:pt x="3" y="3"/>
                  </a:cubicBezTo>
                  <a:cubicBezTo>
                    <a:pt x="4" y="4"/>
                    <a:pt x="4" y="4"/>
                    <a:pt x="4" y="4"/>
                  </a:cubicBezTo>
                  <a:cubicBezTo>
                    <a:pt x="5" y="4"/>
                    <a:pt x="5" y="4"/>
                    <a:pt x="5" y="4"/>
                  </a:cubicBezTo>
                  <a:cubicBezTo>
                    <a:pt x="6" y="2"/>
                    <a:pt x="6" y="2"/>
                    <a:pt x="6" y="2"/>
                  </a:cubicBezTo>
                  <a:cubicBezTo>
                    <a:pt x="5" y="1"/>
                    <a:pt x="5" y="1"/>
                    <a:pt x="5" y="1"/>
                  </a:cubicBezTo>
                  <a:lnTo>
                    <a:pt x="4" y="1"/>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491" name="Freeform 1188"/>
            <p:cNvSpPr>
              <a:spLocks/>
            </p:cNvSpPr>
            <p:nvPr/>
          </p:nvSpPr>
          <p:spPr bwMode="auto">
            <a:xfrm>
              <a:off x="4553758" y="2347603"/>
              <a:ext cx="2387" cy="5969"/>
            </a:xfrm>
            <a:custGeom>
              <a:avLst/>
              <a:gdLst>
                <a:gd name="T0" fmla="*/ 2 w 2"/>
                <a:gd name="T1" fmla="*/ 5 h 5"/>
                <a:gd name="T2" fmla="*/ 2 w 2"/>
                <a:gd name="T3" fmla="*/ 0 h 5"/>
                <a:gd name="T4" fmla="*/ 0 w 2"/>
                <a:gd name="T5" fmla="*/ 2 h 5"/>
                <a:gd name="T6" fmla="*/ 0 w 2"/>
                <a:gd name="T7" fmla="*/ 5 h 5"/>
                <a:gd name="T8" fmla="*/ 2 w 2"/>
                <a:gd name="T9" fmla="*/ 5 h 5"/>
              </a:gdLst>
              <a:ahLst/>
              <a:cxnLst>
                <a:cxn ang="0">
                  <a:pos x="T0" y="T1"/>
                </a:cxn>
                <a:cxn ang="0">
                  <a:pos x="T2" y="T3"/>
                </a:cxn>
                <a:cxn ang="0">
                  <a:pos x="T4" y="T5"/>
                </a:cxn>
                <a:cxn ang="0">
                  <a:pos x="T6" y="T7"/>
                </a:cxn>
                <a:cxn ang="0">
                  <a:pos x="T8" y="T9"/>
                </a:cxn>
              </a:cxnLst>
              <a:rect l="0" t="0" r="r" b="b"/>
              <a:pathLst>
                <a:path w="2" h="5">
                  <a:moveTo>
                    <a:pt x="2" y="5"/>
                  </a:moveTo>
                  <a:lnTo>
                    <a:pt x="2" y="0"/>
                  </a:lnTo>
                  <a:lnTo>
                    <a:pt x="0" y="2"/>
                  </a:lnTo>
                  <a:lnTo>
                    <a:pt x="0" y="5"/>
                  </a:lnTo>
                  <a:lnTo>
                    <a:pt x="2" y="5"/>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492" name="Freeform 1189"/>
            <p:cNvSpPr>
              <a:spLocks/>
            </p:cNvSpPr>
            <p:nvPr/>
          </p:nvSpPr>
          <p:spPr bwMode="auto">
            <a:xfrm>
              <a:off x="4550177" y="2358346"/>
              <a:ext cx="8356" cy="11937"/>
            </a:xfrm>
            <a:custGeom>
              <a:avLst/>
              <a:gdLst>
                <a:gd name="T0" fmla="*/ 3 w 7"/>
                <a:gd name="T1" fmla="*/ 10 h 10"/>
                <a:gd name="T2" fmla="*/ 3 w 7"/>
                <a:gd name="T3" fmla="*/ 10 h 10"/>
                <a:gd name="T4" fmla="*/ 5 w 7"/>
                <a:gd name="T5" fmla="*/ 5 h 10"/>
                <a:gd name="T6" fmla="*/ 7 w 7"/>
                <a:gd name="T7" fmla="*/ 3 h 10"/>
                <a:gd name="T8" fmla="*/ 5 w 7"/>
                <a:gd name="T9" fmla="*/ 3 h 10"/>
                <a:gd name="T10" fmla="*/ 5 w 7"/>
                <a:gd name="T11" fmla="*/ 3 h 10"/>
                <a:gd name="T12" fmla="*/ 3 w 7"/>
                <a:gd name="T13" fmla="*/ 0 h 10"/>
                <a:gd name="T14" fmla="*/ 0 w 7"/>
                <a:gd name="T15" fmla="*/ 0 h 10"/>
                <a:gd name="T16" fmla="*/ 0 w 7"/>
                <a:gd name="T17" fmla="*/ 5 h 10"/>
                <a:gd name="T18" fmla="*/ 0 w 7"/>
                <a:gd name="T19" fmla="*/ 7 h 10"/>
                <a:gd name="T20" fmla="*/ 3 w 7"/>
                <a:gd name="T21"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10">
                  <a:moveTo>
                    <a:pt x="3" y="10"/>
                  </a:moveTo>
                  <a:lnTo>
                    <a:pt x="3" y="10"/>
                  </a:lnTo>
                  <a:lnTo>
                    <a:pt x="5" y="5"/>
                  </a:lnTo>
                  <a:lnTo>
                    <a:pt x="7" y="3"/>
                  </a:lnTo>
                  <a:lnTo>
                    <a:pt x="5" y="3"/>
                  </a:lnTo>
                  <a:lnTo>
                    <a:pt x="5" y="3"/>
                  </a:lnTo>
                  <a:lnTo>
                    <a:pt x="3" y="0"/>
                  </a:lnTo>
                  <a:lnTo>
                    <a:pt x="0" y="0"/>
                  </a:lnTo>
                  <a:lnTo>
                    <a:pt x="0" y="5"/>
                  </a:lnTo>
                  <a:lnTo>
                    <a:pt x="0" y="7"/>
                  </a:lnTo>
                  <a:lnTo>
                    <a:pt x="3" y="10"/>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493" name="Freeform 1190"/>
            <p:cNvSpPr>
              <a:spLocks/>
            </p:cNvSpPr>
            <p:nvPr/>
          </p:nvSpPr>
          <p:spPr bwMode="auto">
            <a:xfrm>
              <a:off x="4628960" y="1965624"/>
              <a:ext cx="9549" cy="3581"/>
            </a:xfrm>
            <a:custGeom>
              <a:avLst/>
              <a:gdLst>
                <a:gd name="T0" fmla="*/ 5 w 8"/>
                <a:gd name="T1" fmla="*/ 0 h 3"/>
                <a:gd name="T2" fmla="*/ 0 w 8"/>
                <a:gd name="T3" fmla="*/ 0 h 3"/>
                <a:gd name="T4" fmla="*/ 3 w 8"/>
                <a:gd name="T5" fmla="*/ 3 h 3"/>
                <a:gd name="T6" fmla="*/ 8 w 8"/>
                <a:gd name="T7" fmla="*/ 3 h 3"/>
                <a:gd name="T8" fmla="*/ 5 w 8"/>
                <a:gd name="T9" fmla="*/ 0 h 3"/>
              </a:gdLst>
              <a:ahLst/>
              <a:cxnLst>
                <a:cxn ang="0">
                  <a:pos x="T0" y="T1"/>
                </a:cxn>
                <a:cxn ang="0">
                  <a:pos x="T2" y="T3"/>
                </a:cxn>
                <a:cxn ang="0">
                  <a:pos x="T4" y="T5"/>
                </a:cxn>
                <a:cxn ang="0">
                  <a:pos x="T6" y="T7"/>
                </a:cxn>
                <a:cxn ang="0">
                  <a:pos x="T8" y="T9"/>
                </a:cxn>
              </a:cxnLst>
              <a:rect l="0" t="0" r="r" b="b"/>
              <a:pathLst>
                <a:path w="8" h="3">
                  <a:moveTo>
                    <a:pt x="5" y="0"/>
                  </a:moveTo>
                  <a:lnTo>
                    <a:pt x="0" y="0"/>
                  </a:lnTo>
                  <a:lnTo>
                    <a:pt x="3" y="3"/>
                  </a:lnTo>
                  <a:lnTo>
                    <a:pt x="8" y="3"/>
                  </a:lnTo>
                  <a:lnTo>
                    <a:pt x="5" y="0"/>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494" name="Freeform 1191"/>
            <p:cNvSpPr>
              <a:spLocks/>
            </p:cNvSpPr>
            <p:nvPr/>
          </p:nvSpPr>
          <p:spPr bwMode="auto">
            <a:xfrm>
              <a:off x="4615830" y="2471746"/>
              <a:ext cx="8356" cy="5969"/>
            </a:xfrm>
            <a:custGeom>
              <a:avLst/>
              <a:gdLst>
                <a:gd name="T0" fmla="*/ 0 w 7"/>
                <a:gd name="T1" fmla="*/ 2 h 5"/>
                <a:gd name="T2" fmla="*/ 0 w 7"/>
                <a:gd name="T3" fmla="*/ 5 h 5"/>
                <a:gd name="T4" fmla="*/ 2 w 7"/>
                <a:gd name="T5" fmla="*/ 5 h 5"/>
                <a:gd name="T6" fmla="*/ 4 w 7"/>
                <a:gd name="T7" fmla="*/ 5 h 5"/>
                <a:gd name="T8" fmla="*/ 7 w 7"/>
                <a:gd name="T9" fmla="*/ 2 h 5"/>
                <a:gd name="T10" fmla="*/ 7 w 7"/>
                <a:gd name="T11" fmla="*/ 0 h 5"/>
                <a:gd name="T12" fmla="*/ 4 w 7"/>
                <a:gd name="T13" fmla="*/ 2 h 5"/>
                <a:gd name="T14" fmla="*/ 0 w 7"/>
                <a:gd name="T15" fmla="*/ 2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5">
                  <a:moveTo>
                    <a:pt x="0" y="2"/>
                  </a:moveTo>
                  <a:lnTo>
                    <a:pt x="0" y="5"/>
                  </a:lnTo>
                  <a:lnTo>
                    <a:pt x="2" y="5"/>
                  </a:lnTo>
                  <a:lnTo>
                    <a:pt x="4" y="5"/>
                  </a:lnTo>
                  <a:lnTo>
                    <a:pt x="7" y="2"/>
                  </a:lnTo>
                  <a:lnTo>
                    <a:pt x="7" y="0"/>
                  </a:lnTo>
                  <a:lnTo>
                    <a:pt x="4" y="2"/>
                  </a:lnTo>
                  <a:lnTo>
                    <a:pt x="0" y="2"/>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495" name="Freeform 1192"/>
            <p:cNvSpPr>
              <a:spLocks/>
            </p:cNvSpPr>
            <p:nvPr/>
          </p:nvSpPr>
          <p:spPr bwMode="auto">
            <a:xfrm>
              <a:off x="4322183" y="1898777"/>
              <a:ext cx="58491" cy="33423"/>
            </a:xfrm>
            <a:custGeom>
              <a:avLst/>
              <a:gdLst>
                <a:gd name="T0" fmla="*/ 35 w 49"/>
                <a:gd name="T1" fmla="*/ 9 h 28"/>
                <a:gd name="T2" fmla="*/ 30 w 49"/>
                <a:gd name="T3" fmla="*/ 4 h 28"/>
                <a:gd name="T4" fmla="*/ 28 w 49"/>
                <a:gd name="T5" fmla="*/ 4 h 28"/>
                <a:gd name="T6" fmla="*/ 26 w 49"/>
                <a:gd name="T7" fmla="*/ 2 h 28"/>
                <a:gd name="T8" fmla="*/ 23 w 49"/>
                <a:gd name="T9" fmla="*/ 4 h 28"/>
                <a:gd name="T10" fmla="*/ 21 w 49"/>
                <a:gd name="T11" fmla="*/ 2 h 28"/>
                <a:gd name="T12" fmla="*/ 19 w 49"/>
                <a:gd name="T13" fmla="*/ 2 h 28"/>
                <a:gd name="T14" fmla="*/ 19 w 49"/>
                <a:gd name="T15" fmla="*/ 0 h 28"/>
                <a:gd name="T16" fmla="*/ 14 w 49"/>
                <a:gd name="T17" fmla="*/ 2 h 28"/>
                <a:gd name="T18" fmla="*/ 12 w 49"/>
                <a:gd name="T19" fmla="*/ 0 h 28"/>
                <a:gd name="T20" fmla="*/ 9 w 49"/>
                <a:gd name="T21" fmla="*/ 0 h 28"/>
                <a:gd name="T22" fmla="*/ 4 w 49"/>
                <a:gd name="T23" fmla="*/ 0 h 28"/>
                <a:gd name="T24" fmla="*/ 2 w 49"/>
                <a:gd name="T25" fmla="*/ 4 h 28"/>
                <a:gd name="T26" fmla="*/ 0 w 49"/>
                <a:gd name="T27" fmla="*/ 9 h 28"/>
                <a:gd name="T28" fmla="*/ 0 w 49"/>
                <a:gd name="T29" fmla="*/ 16 h 28"/>
                <a:gd name="T30" fmla="*/ 2 w 49"/>
                <a:gd name="T31" fmla="*/ 16 h 28"/>
                <a:gd name="T32" fmla="*/ 7 w 49"/>
                <a:gd name="T33" fmla="*/ 16 h 28"/>
                <a:gd name="T34" fmla="*/ 9 w 49"/>
                <a:gd name="T35" fmla="*/ 18 h 28"/>
                <a:gd name="T36" fmla="*/ 14 w 49"/>
                <a:gd name="T37" fmla="*/ 21 h 28"/>
                <a:gd name="T38" fmla="*/ 19 w 49"/>
                <a:gd name="T39" fmla="*/ 21 h 28"/>
                <a:gd name="T40" fmla="*/ 23 w 49"/>
                <a:gd name="T41" fmla="*/ 26 h 28"/>
                <a:gd name="T42" fmla="*/ 28 w 49"/>
                <a:gd name="T43" fmla="*/ 26 h 28"/>
                <a:gd name="T44" fmla="*/ 35 w 49"/>
                <a:gd name="T45" fmla="*/ 28 h 28"/>
                <a:gd name="T46" fmla="*/ 38 w 49"/>
                <a:gd name="T47" fmla="*/ 28 h 28"/>
                <a:gd name="T48" fmla="*/ 42 w 49"/>
                <a:gd name="T49" fmla="*/ 23 h 28"/>
                <a:gd name="T50" fmla="*/ 47 w 49"/>
                <a:gd name="T51" fmla="*/ 23 h 28"/>
                <a:gd name="T52" fmla="*/ 49 w 49"/>
                <a:gd name="T53" fmla="*/ 23 h 28"/>
                <a:gd name="T54" fmla="*/ 47 w 49"/>
                <a:gd name="T55" fmla="*/ 21 h 28"/>
                <a:gd name="T56" fmla="*/ 49 w 49"/>
                <a:gd name="T57" fmla="*/ 18 h 28"/>
                <a:gd name="T58" fmla="*/ 47 w 49"/>
                <a:gd name="T59" fmla="*/ 16 h 28"/>
                <a:gd name="T60" fmla="*/ 45 w 49"/>
                <a:gd name="T61" fmla="*/ 14 h 28"/>
                <a:gd name="T62" fmla="*/ 40 w 49"/>
                <a:gd name="T63" fmla="*/ 14 h 28"/>
                <a:gd name="T64" fmla="*/ 38 w 49"/>
                <a:gd name="T65" fmla="*/ 14 h 28"/>
                <a:gd name="T66" fmla="*/ 38 w 49"/>
                <a:gd name="T67" fmla="*/ 14 h 28"/>
                <a:gd name="T68" fmla="*/ 38 w 49"/>
                <a:gd name="T69" fmla="*/ 11 h 28"/>
                <a:gd name="T70" fmla="*/ 35 w 49"/>
                <a:gd name="T71" fmla="*/ 9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9" h="28">
                  <a:moveTo>
                    <a:pt x="35" y="9"/>
                  </a:moveTo>
                  <a:lnTo>
                    <a:pt x="30" y="4"/>
                  </a:lnTo>
                  <a:lnTo>
                    <a:pt x="28" y="4"/>
                  </a:lnTo>
                  <a:lnTo>
                    <a:pt x="26" y="2"/>
                  </a:lnTo>
                  <a:lnTo>
                    <a:pt x="23" y="4"/>
                  </a:lnTo>
                  <a:lnTo>
                    <a:pt x="21" y="2"/>
                  </a:lnTo>
                  <a:lnTo>
                    <a:pt x="19" y="2"/>
                  </a:lnTo>
                  <a:lnTo>
                    <a:pt x="19" y="0"/>
                  </a:lnTo>
                  <a:lnTo>
                    <a:pt x="14" y="2"/>
                  </a:lnTo>
                  <a:lnTo>
                    <a:pt x="12" y="0"/>
                  </a:lnTo>
                  <a:lnTo>
                    <a:pt x="9" y="0"/>
                  </a:lnTo>
                  <a:lnTo>
                    <a:pt x="4" y="0"/>
                  </a:lnTo>
                  <a:lnTo>
                    <a:pt x="2" y="4"/>
                  </a:lnTo>
                  <a:lnTo>
                    <a:pt x="0" y="9"/>
                  </a:lnTo>
                  <a:lnTo>
                    <a:pt x="0" y="16"/>
                  </a:lnTo>
                  <a:lnTo>
                    <a:pt x="2" y="16"/>
                  </a:lnTo>
                  <a:lnTo>
                    <a:pt x="7" y="16"/>
                  </a:lnTo>
                  <a:lnTo>
                    <a:pt x="9" y="18"/>
                  </a:lnTo>
                  <a:lnTo>
                    <a:pt x="14" y="21"/>
                  </a:lnTo>
                  <a:lnTo>
                    <a:pt x="19" y="21"/>
                  </a:lnTo>
                  <a:lnTo>
                    <a:pt x="23" y="26"/>
                  </a:lnTo>
                  <a:lnTo>
                    <a:pt x="28" y="26"/>
                  </a:lnTo>
                  <a:lnTo>
                    <a:pt x="35" y="28"/>
                  </a:lnTo>
                  <a:lnTo>
                    <a:pt x="38" y="28"/>
                  </a:lnTo>
                  <a:lnTo>
                    <a:pt x="42" y="23"/>
                  </a:lnTo>
                  <a:lnTo>
                    <a:pt x="47" y="23"/>
                  </a:lnTo>
                  <a:lnTo>
                    <a:pt x="49" y="23"/>
                  </a:lnTo>
                  <a:lnTo>
                    <a:pt x="47" y="21"/>
                  </a:lnTo>
                  <a:lnTo>
                    <a:pt x="49" y="18"/>
                  </a:lnTo>
                  <a:lnTo>
                    <a:pt x="47" y="16"/>
                  </a:lnTo>
                  <a:lnTo>
                    <a:pt x="45" y="14"/>
                  </a:lnTo>
                  <a:lnTo>
                    <a:pt x="40" y="14"/>
                  </a:lnTo>
                  <a:lnTo>
                    <a:pt x="38" y="14"/>
                  </a:lnTo>
                  <a:lnTo>
                    <a:pt x="38" y="14"/>
                  </a:lnTo>
                  <a:lnTo>
                    <a:pt x="38" y="11"/>
                  </a:lnTo>
                  <a:lnTo>
                    <a:pt x="35" y="9"/>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496" name="Freeform 1193"/>
            <p:cNvSpPr>
              <a:spLocks/>
            </p:cNvSpPr>
            <p:nvPr/>
          </p:nvSpPr>
          <p:spPr bwMode="auto">
            <a:xfrm>
              <a:off x="4149098" y="2194811"/>
              <a:ext cx="9549" cy="5969"/>
            </a:xfrm>
            <a:custGeom>
              <a:avLst/>
              <a:gdLst>
                <a:gd name="T0" fmla="*/ 0 w 8"/>
                <a:gd name="T1" fmla="*/ 2 h 5"/>
                <a:gd name="T2" fmla="*/ 0 w 8"/>
                <a:gd name="T3" fmla="*/ 5 h 5"/>
                <a:gd name="T4" fmla="*/ 3 w 8"/>
                <a:gd name="T5" fmla="*/ 5 h 5"/>
                <a:gd name="T6" fmla="*/ 5 w 8"/>
                <a:gd name="T7" fmla="*/ 5 h 5"/>
                <a:gd name="T8" fmla="*/ 8 w 8"/>
                <a:gd name="T9" fmla="*/ 0 h 5"/>
                <a:gd name="T10" fmla="*/ 5 w 8"/>
                <a:gd name="T11" fmla="*/ 0 h 5"/>
                <a:gd name="T12" fmla="*/ 0 w 8"/>
                <a:gd name="T13" fmla="*/ 2 h 5"/>
              </a:gdLst>
              <a:ahLst/>
              <a:cxnLst>
                <a:cxn ang="0">
                  <a:pos x="T0" y="T1"/>
                </a:cxn>
                <a:cxn ang="0">
                  <a:pos x="T2" y="T3"/>
                </a:cxn>
                <a:cxn ang="0">
                  <a:pos x="T4" y="T5"/>
                </a:cxn>
                <a:cxn ang="0">
                  <a:pos x="T6" y="T7"/>
                </a:cxn>
                <a:cxn ang="0">
                  <a:pos x="T8" y="T9"/>
                </a:cxn>
                <a:cxn ang="0">
                  <a:pos x="T10" y="T11"/>
                </a:cxn>
                <a:cxn ang="0">
                  <a:pos x="T12" y="T13"/>
                </a:cxn>
              </a:cxnLst>
              <a:rect l="0" t="0" r="r" b="b"/>
              <a:pathLst>
                <a:path w="8" h="5">
                  <a:moveTo>
                    <a:pt x="0" y="2"/>
                  </a:moveTo>
                  <a:lnTo>
                    <a:pt x="0" y="5"/>
                  </a:lnTo>
                  <a:lnTo>
                    <a:pt x="3" y="5"/>
                  </a:lnTo>
                  <a:lnTo>
                    <a:pt x="5" y="5"/>
                  </a:lnTo>
                  <a:lnTo>
                    <a:pt x="8" y="0"/>
                  </a:lnTo>
                  <a:lnTo>
                    <a:pt x="5" y="0"/>
                  </a:lnTo>
                  <a:lnTo>
                    <a:pt x="0" y="2"/>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497" name="Freeform 1194"/>
            <p:cNvSpPr>
              <a:spLocks/>
            </p:cNvSpPr>
            <p:nvPr/>
          </p:nvSpPr>
          <p:spPr bwMode="auto">
            <a:xfrm>
              <a:off x="4070315" y="2384607"/>
              <a:ext cx="5969" cy="10744"/>
            </a:xfrm>
            <a:custGeom>
              <a:avLst/>
              <a:gdLst>
                <a:gd name="T0" fmla="*/ 5 w 5"/>
                <a:gd name="T1" fmla="*/ 4 h 9"/>
                <a:gd name="T2" fmla="*/ 3 w 5"/>
                <a:gd name="T3" fmla="*/ 0 h 9"/>
                <a:gd name="T4" fmla="*/ 0 w 5"/>
                <a:gd name="T5" fmla="*/ 2 h 9"/>
                <a:gd name="T6" fmla="*/ 0 w 5"/>
                <a:gd name="T7" fmla="*/ 7 h 9"/>
                <a:gd name="T8" fmla="*/ 3 w 5"/>
                <a:gd name="T9" fmla="*/ 9 h 9"/>
                <a:gd name="T10" fmla="*/ 5 w 5"/>
                <a:gd name="T11" fmla="*/ 4 h 9"/>
              </a:gdLst>
              <a:ahLst/>
              <a:cxnLst>
                <a:cxn ang="0">
                  <a:pos x="T0" y="T1"/>
                </a:cxn>
                <a:cxn ang="0">
                  <a:pos x="T2" y="T3"/>
                </a:cxn>
                <a:cxn ang="0">
                  <a:pos x="T4" y="T5"/>
                </a:cxn>
                <a:cxn ang="0">
                  <a:pos x="T6" y="T7"/>
                </a:cxn>
                <a:cxn ang="0">
                  <a:pos x="T8" y="T9"/>
                </a:cxn>
                <a:cxn ang="0">
                  <a:pos x="T10" y="T11"/>
                </a:cxn>
              </a:cxnLst>
              <a:rect l="0" t="0" r="r" b="b"/>
              <a:pathLst>
                <a:path w="5" h="9">
                  <a:moveTo>
                    <a:pt x="5" y="4"/>
                  </a:moveTo>
                  <a:lnTo>
                    <a:pt x="3" y="0"/>
                  </a:lnTo>
                  <a:lnTo>
                    <a:pt x="0" y="2"/>
                  </a:lnTo>
                  <a:lnTo>
                    <a:pt x="0" y="7"/>
                  </a:lnTo>
                  <a:lnTo>
                    <a:pt x="3" y="9"/>
                  </a:lnTo>
                  <a:lnTo>
                    <a:pt x="5" y="4"/>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498" name="Freeform 1195"/>
            <p:cNvSpPr>
              <a:spLocks/>
            </p:cNvSpPr>
            <p:nvPr/>
          </p:nvSpPr>
          <p:spPr bwMode="auto">
            <a:xfrm>
              <a:off x="4014212" y="2302243"/>
              <a:ext cx="8356" cy="16712"/>
            </a:xfrm>
            <a:custGeom>
              <a:avLst/>
              <a:gdLst>
                <a:gd name="T0" fmla="*/ 5 w 7"/>
                <a:gd name="T1" fmla="*/ 0 h 14"/>
                <a:gd name="T2" fmla="*/ 2 w 7"/>
                <a:gd name="T3" fmla="*/ 2 h 14"/>
                <a:gd name="T4" fmla="*/ 0 w 7"/>
                <a:gd name="T5" fmla="*/ 7 h 14"/>
                <a:gd name="T6" fmla="*/ 2 w 7"/>
                <a:gd name="T7" fmla="*/ 7 h 14"/>
                <a:gd name="T8" fmla="*/ 2 w 7"/>
                <a:gd name="T9" fmla="*/ 14 h 14"/>
                <a:gd name="T10" fmla="*/ 5 w 7"/>
                <a:gd name="T11" fmla="*/ 12 h 14"/>
                <a:gd name="T12" fmla="*/ 5 w 7"/>
                <a:gd name="T13" fmla="*/ 9 h 14"/>
                <a:gd name="T14" fmla="*/ 7 w 7"/>
                <a:gd name="T15" fmla="*/ 7 h 14"/>
                <a:gd name="T16" fmla="*/ 5 w 7"/>
                <a:gd name="T17" fmla="*/ 5 h 14"/>
                <a:gd name="T18" fmla="*/ 5 w 7"/>
                <a:gd name="T19" fmla="*/ 2 h 14"/>
                <a:gd name="T20" fmla="*/ 5 w 7"/>
                <a:gd name="T21"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14">
                  <a:moveTo>
                    <a:pt x="5" y="0"/>
                  </a:moveTo>
                  <a:lnTo>
                    <a:pt x="2" y="2"/>
                  </a:lnTo>
                  <a:lnTo>
                    <a:pt x="0" y="7"/>
                  </a:lnTo>
                  <a:lnTo>
                    <a:pt x="2" y="7"/>
                  </a:lnTo>
                  <a:lnTo>
                    <a:pt x="2" y="14"/>
                  </a:lnTo>
                  <a:lnTo>
                    <a:pt x="5" y="12"/>
                  </a:lnTo>
                  <a:lnTo>
                    <a:pt x="5" y="9"/>
                  </a:lnTo>
                  <a:lnTo>
                    <a:pt x="7" y="7"/>
                  </a:lnTo>
                  <a:lnTo>
                    <a:pt x="5" y="5"/>
                  </a:lnTo>
                  <a:lnTo>
                    <a:pt x="5" y="2"/>
                  </a:lnTo>
                  <a:lnTo>
                    <a:pt x="5" y="0"/>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499" name="Freeform 1196"/>
            <p:cNvSpPr>
              <a:spLocks/>
            </p:cNvSpPr>
            <p:nvPr/>
          </p:nvSpPr>
          <p:spPr bwMode="auto">
            <a:xfrm>
              <a:off x="4084639" y="2002627"/>
              <a:ext cx="22680" cy="22680"/>
            </a:xfrm>
            <a:custGeom>
              <a:avLst/>
              <a:gdLst>
                <a:gd name="T0" fmla="*/ 5 w 19"/>
                <a:gd name="T1" fmla="*/ 17 h 19"/>
                <a:gd name="T2" fmla="*/ 7 w 19"/>
                <a:gd name="T3" fmla="*/ 19 h 19"/>
                <a:gd name="T4" fmla="*/ 10 w 19"/>
                <a:gd name="T5" fmla="*/ 19 h 19"/>
                <a:gd name="T6" fmla="*/ 12 w 19"/>
                <a:gd name="T7" fmla="*/ 19 h 19"/>
                <a:gd name="T8" fmla="*/ 14 w 19"/>
                <a:gd name="T9" fmla="*/ 19 h 19"/>
                <a:gd name="T10" fmla="*/ 19 w 19"/>
                <a:gd name="T11" fmla="*/ 14 h 19"/>
                <a:gd name="T12" fmla="*/ 19 w 19"/>
                <a:gd name="T13" fmla="*/ 12 h 19"/>
                <a:gd name="T14" fmla="*/ 19 w 19"/>
                <a:gd name="T15" fmla="*/ 7 h 19"/>
                <a:gd name="T16" fmla="*/ 19 w 19"/>
                <a:gd name="T17" fmla="*/ 5 h 19"/>
                <a:gd name="T18" fmla="*/ 19 w 19"/>
                <a:gd name="T19" fmla="*/ 0 h 19"/>
                <a:gd name="T20" fmla="*/ 14 w 19"/>
                <a:gd name="T21" fmla="*/ 0 h 19"/>
                <a:gd name="T22" fmla="*/ 14 w 19"/>
                <a:gd name="T23" fmla="*/ 2 h 19"/>
                <a:gd name="T24" fmla="*/ 7 w 19"/>
                <a:gd name="T25" fmla="*/ 5 h 19"/>
                <a:gd name="T26" fmla="*/ 7 w 19"/>
                <a:gd name="T27" fmla="*/ 7 h 19"/>
                <a:gd name="T28" fmla="*/ 7 w 19"/>
                <a:gd name="T29" fmla="*/ 10 h 19"/>
                <a:gd name="T30" fmla="*/ 2 w 19"/>
                <a:gd name="T31" fmla="*/ 12 h 19"/>
                <a:gd name="T32" fmla="*/ 0 w 19"/>
                <a:gd name="T33" fmla="*/ 12 h 19"/>
                <a:gd name="T34" fmla="*/ 2 w 19"/>
                <a:gd name="T35" fmla="*/ 14 h 19"/>
                <a:gd name="T36" fmla="*/ 5 w 19"/>
                <a:gd name="T37" fmla="*/ 17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9" h="19">
                  <a:moveTo>
                    <a:pt x="5" y="17"/>
                  </a:moveTo>
                  <a:lnTo>
                    <a:pt x="7" y="19"/>
                  </a:lnTo>
                  <a:lnTo>
                    <a:pt x="10" y="19"/>
                  </a:lnTo>
                  <a:lnTo>
                    <a:pt x="12" y="19"/>
                  </a:lnTo>
                  <a:lnTo>
                    <a:pt x="14" y="19"/>
                  </a:lnTo>
                  <a:lnTo>
                    <a:pt x="19" y="14"/>
                  </a:lnTo>
                  <a:lnTo>
                    <a:pt x="19" y="12"/>
                  </a:lnTo>
                  <a:lnTo>
                    <a:pt x="19" y="7"/>
                  </a:lnTo>
                  <a:lnTo>
                    <a:pt x="19" y="5"/>
                  </a:lnTo>
                  <a:lnTo>
                    <a:pt x="19" y="0"/>
                  </a:lnTo>
                  <a:lnTo>
                    <a:pt x="14" y="0"/>
                  </a:lnTo>
                  <a:lnTo>
                    <a:pt x="14" y="2"/>
                  </a:lnTo>
                  <a:lnTo>
                    <a:pt x="7" y="5"/>
                  </a:lnTo>
                  <a:lnTo>
                    <a:pt x="7" y="7"/>
                  </a:lnTo>
                  <a:lnTo>
                    <a:pt x="7" y="10"/>
                  </a:lnTo>
                  <a:lnTo>
                    <a:pt x="2" y="12"/>
                  </a:lnTo>
                  <a:lnTo>
                    <a:pt x="0" y="12"/>
                  </a:lnTo>
                  <a:lnTo>
                    <a:pt x="2" y="14"/>
                  </a:lnTo>
                  <a:lnTo>
                    <a:pt x="5" y="17"/>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500" name="Freeform 1197"/>
            <p:cNvSpPr>
              <a:spLocks/>
            </p:cNvSpPr>
            <p:nvPr/>
          </p:nvSpPr>
          <p:spPr bwMode="auto">
            <a:xfrm>
              <a:off x="3983176" y="2095735"/>
              <a:ext cx="53716" cy="62072"/>
            </a:xfrm>
            <a:custGeom>
              <a:avLst/>
              <a:gdLst>
                <a:gd name="T0" fmla="*/ 14 w 45"/>
                <a:gd name="T1" fmla="*/ 52 h 52"/>
                <a:gd name="T2" fmla="*/ 16 w 45"/>
                <a:gd name="T3" fmla="*/ 52 h 52"/>
                <a:gd name="T4" fmla="*/ 14 w 45"/>
                <a:gd name="T5" fmla="*/ 48 h 52"/>
                <a:gd name="T6" fmla="*/ 16 w 45"/>
                <a:gd name="T7" fmla="*/ 48 h 52"/>
                <a:gd name="T8" fmla="*/ 21 w 45"/>
                <a:gd name="T9" fmla="*/ 48 h 52"/>
                <a:gd name="T10" fmla="*/ 26 w 45"/>
                <a:gd name="T11" fmla="*/ 40 h 52"/>
                <a:gd name="T12" fmla="*/ 31 w 45"/>
                <a:gd name="T13" fmla="*/ 38 h 52"/>
                <a:gd name="T14" fmla="*/ 38 w 45"/>
                <a:gd name="T15" fmla="*/ 31 h 52"/>
                <a:gd name="T16" fmla="*/ 38 w 45"/>
                <a:gd name="T17" fmla="*/ 31 h 52"/>
                <a:gd name="T18" fmla="*/ 42 w 45"/>
                <a:gd name="T19" fmla="*/ 26 h 52"/>
                <a:gd name="T20" fmla="*/ 45 w 45"/>
                <a:gd name="T21" fmla="*/ 24 h 52"/>
                <a:gd name="T22" fmla="*/ 45 w 45"/>
                <a:gd name="T23" fmla="*/ 24 h 52"/>
                <a:gd name="T24" fmla="*/ 45 w 45"/>
                <a:gd name="T25" fmla="*/ 19 h 52"/>
                <a:gd name="T26" fmla="*/ 42 w 45"/>
                <a:gd name="T27" fmla="*/ 17 h 52"/>
                <a:gd name="T28" fmla="*/ 45 w 45"/>
                <a:gd name="T29" fmla="*/ 14 h 52"/>
                <a:gd name="T30" fmla="*/ 45 w 45"/>
                <a:gd name="T31" fmla="*/ 12 h 52"/>
                <a:gd name="T32" fmla="*/ 40 w 45"/>
                <a:gd name="T33" fmla="*/ 7 h 52"/>
                <a:gd name="T34" fmla="*/ 38 w 45"/>
                <a:gd name="T35" fmla="*/ 7 h 52"/>
                <a:gd name="T36" fmla="*/ 35 w 45"/>
                <a:gd name="T37" fmla="*/ 7 h 52"/>
                <a:gd name="T38" fmla="*/ 31 w 45"/>
                <a:gd name="T39" fmla="*/ 5 h 52"/>
                <a:gd name="T40" fmla="*/ 28 w 45"/>
                <a:gd name="T41" fmla="*/ 5 h 52"/>
                <a:gd name="T42" fmla="*/ 26 w 45"/>
                <a:gd name="T43" fmla="*/ 3 h 52"/>
                <a:gd name="T44" fmla="*/ 24 w 45"/>
                <a:gd name="T45" fmla="*/ 3 h 52"/>
                <a:gd name="T46" fmla="*/ 19 w 45"/>
                <a:gd name="T47" fmla="*/ 0 h 52"/>
                <a:gd name="T48" fmla="*/ 14 w 45"/>
                <a:gd name="T49" fmla="*/ 3 h 52"/>
                <a:gd name="T50" fmla="*/ 9 w 45"/>
                <a:gd name="T51" fmla="*/ 5 h 52"/>
                <a:gd name="T52" fmla="*/ 7 w 45"/>
                <a:gd name="T53" fmla="*/ 7 h 52"/>
                <a:gd name="T54" fmla="*/ 2 w 45"/>
                <a:gd name="T55" fmla="*/ 12 h 52"/>
                <a:gd name="T56" fmla="*/ 0 w 45"/>
                <a:gd name="T57" fmla="*/ 14 h 52"/>
                <a:gd name="T58" fmla="*/ 5 w 45"/>
                <a:gd name="T59" fmla="*/ 17 h 52"/>
                <a:gd name="T60" fmla="*/ 7 w 45"/>
                <a:gd name="T61" fmla="*/ 22 h 52"/>
                <a:gd name="T62" fmla="*/ 7 w 45"/>
                <a:gd name="T63" fmla="*/ 26 h 52"/>
                <a:gd name="T64" fmla="*/ 9 w 45"/>
                <a:gd name="T65" fmla="*/ 31 h 52"/>
                <a:gd name="T66" fmla="*/ 7 w 45"/>
                <a:gd name="T67" fmla="*/ 33 h 52"/>
                <a:gd name="T68" fmla="*/ 7 w 45"/>
                <a:gd name="T69" fmla="*/ 36 h 52"/>
                <a:gd name="T70" fmla="*/ 9 w 45"/>
                <a:gd name="T71" fmla="*/ 40 h 52"/>
                <a:gd name="T72" fmla="*/ 12 w 45"/>
                <a:gd name="T73" fmla="*/ 48 h 52"/>
                <a:gd name="T74" fmla="*/ 14 w 45"/>
                <a:gd name="T75" fmla="*/ 5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5" h="52">
                  <a:moveTo>
                    <a:pt x="14" y="52"/>
                  </a:moveTo>
                  <a:lnTo>
                    <a:pt x="16" y="52"/>
                  </a:lnTo>
                  <a:lnTo>
                    <a:pt x="14" y="48"/>
                  </a:lnTo>
                  <a:lnTo>
                    <a:pt x="16" y="48"/>
                  </a:lnTo>
                  <a:lnTo>
                    <a:pt x="21" y="48"/>
                  </a:lnTo>
                  <a:lnTo>
                    <a:pt x="26" y="40"/>
                  </a:lnTo>
                  <a:lnTo>
                    <a:pt x="31" y="38"/>
                  </a:lnTo>
                  <a:lnTo>
                    <a:pt x="38" y="31"/>
                  </a:lnTo>
                  <a:lnTo>
                    <a:pt x="38" y="31"/>
                  </a:lnTo>
                  <a:lnTo>
                    <a:pt x="42" y="26"/>
                  </a:lnTo>
                  <a:lnTo>
                    <a:pt x="45" y="24"/>
                  </a:lnTo>
                  <a:lnTo>
                    <a:pt x="45" y="24"/>
                  </a:lnTo>
                  <a:lnTo>
                    <a:pt x="45" y="19"/>
                  </a:lnTo>
                  <a:lnTo>
                    <a:pt x="42" y="17"/>
                  </a:lnTo>
                  <a:lnTo>
                    <a:pt x="45" y="14"/>
                  </a:lnTo>
                  <a:lnTo>
                    <a:pt x="45" y="12"/>
                  </a:lnTo>
                  <a:lnTo>
                    <a:pt x="40" y="7"/>
                  </a:lnTo>
                  <a:lnTo>
                    <a:pt x="38" y="7"/>
                  </a:lnTo>
                  <a:lnTo>
                    <a:pt x="35" y="7"/>
                  </a:lnTo>
                  <a:lnTo>
                    <a:pt x="31" y="5"/>
                  </a:lnTo>
                  <a:lnTo>
                    <a:pt x="28" y="5"/>
                  </a:lnTo>
                  <a:lnTo>
                    <a:pt x="26" y="3"/>
                  </a:lnTo>
                  <a:lnTo>
                    <a:pt x="24" y="3"/>
                  </a:lnTo>
                  <a:lnTo>
                    <a:pt x="19" y="0"/>
                  </a:lnTo>
                  <a:lnTo>
                    <a:pt x="14" y="3"/>
                  </a:lnTo>
                  <a:lnTo>
                    <a:pt x="9" y="5"/>
                  </a:lnTo>
                  <a:lnTo>
                    <a:pt x="7" y="7"/>
                  </a:lnTo>
                  <a:lnTo>
                    <a:pt x="2" y="12"/>
                  </a:lnTo>
                  <a:lnTo>
                    <a:pt x="0" y="14"/>
                  </a:lnTo>
                  <a:lnTo>
                    <a:pt x="5" y="17"/>
                  </a:lnTo>
                  <a:lnTo>
                    <a:pt x="7" y="22"/>
                  </a:lnTo>
                  <a:lnTo>
                    <a:pt x="7" y="26"/>
                  </a:lnTo>
                  <a:lnTo>
                    <a:pt x="9" y="31"/>
                  </a:lnTo>
                  <a:lnTo>
                    <a:pt x="7" y="33"/>
                  </a:lnTo>
                  <a:lnTo>
                    <a:pt x="7" y="36"/>
                  </a:lnTo>
                  <a:lnTo>
                    <a:pt x="9" y="40"/>
                  </a:lnTo>
                  <a:lnTo>
                    <a:pt x="12" y="48"/>
                  </a:lnTo>
                  <a:lnTo>
                    <a:pt x="14" y="52"/>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501" name="Freeform 1198"/>
            <p:cNvSpPr>
              <a:spLocks/>
            </p:cNvSpPr>
            <p:nvPr/>
          </p:nvSpPr>
          <p:spPr bwMode="auto">
            <a:xfrm>
              <a:off x="4132387" y="1971592"/>
              <a:ext cx="31036" cy="5969"/>
            </a:xfrm>
            <a:custGeom>
              <a:avLst/>
              <a:gdLst>
                <a:gd name="T0" fmla="*/ 0 w 26"/>
                <a:gd name="T1" fmla="*/ 2 h 5"/>
                <a:gd name="T2" fmla="*/ 10 w 26"/>
                <a:gd name="T3" fmla="*/ 5 h 5"/>
                <a:gd name="T4" fmla="*/ 14 w 26"/>
                <a:gd name="T5" fmla="*/ 5 h 5"/>
                <a:gd name="T6" fmla="*/ 17 w 26"/>
                <a:gd name="T7" fmla="*/ 5 h 5"/>
                <a:gd name="T8" fmla="*/ 19 w 26"/>
                <a:gd name="T9" fmla="*/ 5 h 5"/>
                <a:gd name="T10" fmla="*/ 22 w 26"/>
                <a:gd name="T11" fmla="*/ 5 h 5"/>
                <a:gd name="T12" fmla="*/ 26 w 26"/>
                <a:gd name="T13" fmla="*/ 2 h 5"/>
                <a:gd name="T14" fmla="*/ 26 w 26"/>
                <a:gd name="T15" fmla="*/ 0 h 5"/>
                <a:gd name="T16" fmla="*/ 24 w 26"/>
                <a:gd name="T17" fmla="*/ 0 h 5"/>
                <a:gd name="T18" fmla="*/ 14 w 26"/>
                <a:gd name="T19" fmla="*/ 0 h 5"/>
                <a:gd name="T20" fmla="*/ 10 w 26"/>
                <a:gd name="T21" fmla="*/ 2 h 5"/>
                <a:gd name="T22" fmla="*/ 10 w 26"/>
                <a:gd name="T23" fmla="*/ 0 h 5"/>
                <a:gd name="T24" fmla="*/ 3 w 26"/>
                <a:gd name="T25" fmla="*/ 0 h 5"/>
                <a:gd name="T26" fmla="*/ 0 w 26"/>
                <a:gd name="T27" fmla="*/ 0 h 5"/>
                <a:gd name="T28" fmla="*/ 0 w 26"/>
                <a:gd name="T29" fmla="*/ 2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6" h="5">
                  <a:moveTo>
                    <a:pt x="0" y="2"/>
                  </a:moveTo>
                  <a:lnTo>
                    <a:pt x="10" y="5"/>
                  </a:lnTo>
                  <a:lnTo>
                    <a:pt x="14" y="5"/>
                  </a:lnTo>
                  <a:lnTo>
                    <a:pt x="17" y="5"/>
                  </a:lnTo>
                  <a:lnTo>
                    <a:pt x="19" y="5"/>
                  </a:lnTo>
                  <a:lnTo>
                    <a:pt x="22" y="5"/>
                  </a:lnTo>
                  <a:lnTo>
                    <a:pt x="26" y="2"/>
                  </a:lnTo>
                  <a:lnTo>
                    <a:pt x="26" y="0"/>
                  </a:lnTo>
                  <a:lnTo>
                    <a:pt x="24" y="0"/>
                  </a:lnTo>
                  <a:lnTo>
                    <a:pt x="14" y="0"/>
                  </a:lnTo>
                  <a:lnTo>
                    <a:pt x="10" y="2"/>
                  </a:lnTo>
                  <a:lnTo>
                    <a:pt x="10" y="0"/>
                  </a:lnTo>
                  <a:lnTo>
                    <a:pt x="3" y="0"/>
                  </a:lnTo>
                  <a:lnTo>
                    <a:pt x="0" y="0"/>
                  </a:lnTo>
                  <a:lnTo>
                    <a:pt x="0" y="2"/>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502" name="Freeform 1199"/>
            <p:cNvSpPr>
              <a:spLocks/>
            </p:cNvSpPr>
            <p:nvPr/>
          </p:nvSpPr>
          <p:spPr bwMode="auto">
            <a:xfrm>
              <a:off x="4135968" y="1952493"/>
              <a:ext cx="31036" cy="16712"/>
            </a:xfrm>
            <a:custGeom>
              <a:avLst/>
              <a:gdLst>
                <a:gd name="T0" fmla="*/ 2 w 26"/>
                <a:gd name="T1" fmla="*/ 11 h 14"/>
                <a:gd name="T2" fmla="*/ 4 w 26"/>
                <a:gd name="T3" fmla="*/ 11 h 14"/>
                <a:gd name="T4" fmla="*/ 9 w 26"/>
                <a:gd name="T5" fmla="*/ 14 h 14"/>
                <a:gd name="T6" fmla="*/ 14 w 26"/>
                <a:gd name="T7" fmla="*/ 14 h 14"/>
                <a:gd name="T8" fmla="*/ 21 w 26"/>
                <a:gd name="T9" fmla="*/ 14 h 14"/>
                <a:gd name="T10" fmla="*/ 23 w 26"/>
                <a:gd name="T11" fmla="*/ 11 h 14"/>
                <a:gd name="T12" fmla="*/ 26 w 26"/>
                <a:gd name="T13" fmla="*/ 7 h 14"/>
                <a:gd name="T14" fmla="*/ 23 w 26"/>
                <a:gd name="T15" fmla="*/ 2 h 14"/>
                <a:gd name="T16" fmla="*/ 21 w 26"/>
                <a:gd name="T17" fmla="*/ 2 h 14"/>
                <a:gd name="T18" fmla="*/ 16 w 26"/>
                <a:gd name="T19" fmla="*/ 0 h 14"/>
                <a:gd name="T20" fmla="*/ 11 w 26"/>
                <a:gd name="T21" fmla="*/ 2 h 14"/>
                <a:gd name="T22" fmla="*/ 7 w 26"/>
                <a:gd name="T23" fmla="*/ 0 h 14"/>
                <a:gd name="T24" fmla="*/ 4 w 26"/>
                <a:gd name="T25" fmla="*/ 0 h 14"/>
                <a:gd name="T26" fmla="*/ 2 w 26"/>
                <a:gd name="T27" fmla="*/ 2 h 14"/>
                <a:gd name="T28" fmla="*/ 0 w 26"/>
                <a:gd name="T29" fmla="*/ 2 h 14"/>
                <a:gd name="T30" fmla="*/ 0 w 26"/>
                <a:gd name="T31" fmla="*/ 7 h 14"/>
                <a:gd name="T32" fmla="*/ 0 w 26"/>
                <a:gd name="T33" fmla="*/ 7 h 14"/>
                <a:gd name="T34" fmla="*/ 0 w 26"/>
                <a:gd name="T35" fmla="*/ 9 h 14"/>
                <a:gd name="T36" fmla="*/ 2 w 26"/>
                <a:gd name="T37" fmla="*/ 11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6" h="14">
                  <a:moveTo>
                    <a:pt x="2" y="11"/>
                  </a:moveTo>
                  <a:lnTo>
                    <a:pt x="4" y="11"/>
                  </a:lnTo>
                  <a:lnTo>
                    <a:pt x="9" y="14"/>
                  </a:lnTo>
                  <a:lnTo>
                    <a:pt x="14" y="14"/>
                  </a:lnTo>
                  <a:lnTo>
                    <a:pt x="21" y="14"/>
                  </a:lnTo>
                  <a:lnTo>
                    <a:pt x="23" y="11"/>
                  </a:lnTo>
                  <a:lnTo>
                    <a:pt x="26" y="7"/>
                  </a:lnTo>
                  <a:lnTo>
                    <a:pt x="23" y="2"/>
                  </a:lnTo>
                  <a:lnTo>
                    <a:pt x="21" y="2"/>
                  </a:lnTo>
                  <a:lnTo>
                    <a:pt x="16" y="0"/>
                  </a:lnTo>
                  <a:lnTo>
                    <a:pt x="11" y="2"/>
                  </a:lnTo>
                  <a:lnTo>
                    <a:pt x="7" y="0"/>
                  </a:lnTo>
                  <a:lnTo>
                    <a:pt x="4" y="0"/>
                  </a:lnTo>
                  <a:lnTo>
                    <a:pt x="2" y="2"/>
                  </a:lnTo>
                  <a:lnTo>
                    <a:pt x="0" y="2"/>
                  </a:lnTo>
                  <a:lnTo>
                    <a:pt x="0" y="7"/>
                  </a:lnTo>
                  <a:lnTo>
                    <a:pt x="0" y="7"/>
                  </a:lnTo>
                  <a:lnTo>
                    <a:pt x="0" y="9"/>
                  </a:lnTo>
                  <a:lnTo>
                    <a:pt x="2" y="11"/>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503" name="Freeform 1200"/>
            <p:cNvSpPr>
              <a:spLocks/>
            </p:cNvSpPr>
            <p:nvPr/>
          </p:nvSpPr>
          <p:spPr bwMode="auto">
            <a:xfrm>
              <a:off x="3771894" y="2418030"/>
              <a:ext cx="4775" cy="5969"/>
            </a:xfrm>
            <a:custGeom>
              <a:avLst/>
              <a:gdLst>
                <a:gd name="T0" fmla="*/ 4 w 4"/>
                <a:gd name="T1" fmla="*/ 5 h 5"/>
                <a:gd name="T2" fmla="*/ 2 w 4"/>
                <a:gd name="T3" fmla="*/ 0 h 5"/>
                <a:gd name="T4" fmla="*/ 0 w 4"/>
                <a:gd name="T5" fmla="*/ 2 h 5"/>
                <a:gd name="T6" fmla="*/ 2 w 4"/>
                <a:gd name="T7" fmla="*/ 5 h 5"/>
                <a:gd name="T8" fmla="*/ 4 w 4"/>
                <a:gd name="T9" fmla="*/ 5 h 5"/>
              </a:gdLst>
              <a:ahLst/>
              <a:cxnLst>
                <a:cxn ang="0">
                  <a:pos x="T0" y="T1"/>
                </a:cxn>
                <a:cxn ang="0">
                  <a:pos x="T2" y="T3"/>
                </a:cxn>
                <a:cxn ang="0">
                  <a:pos x="T4" y="T5"/>
                </a:cxn>
                <a:cxn ang="0">
                  <a:pos x="T6" y="T7"/>
                </a:cxn>
                <a:cxn ang="0">
                  <a:pos x="T8" y="T9"/>
                </a:cxn>
              </a:cxnLst>
              <a:rect l="0" t="0" r="r" b="b"/>
              <a:pathLst>
                <a:path w="4" h="5">
                  <a:moveTo>
                    <a:pt x="4" y="5"/>
                  </a:moveTo>
                  <a:lnTo>
                    <a:pt x="2" y="0"/>
                  </a:lnTo>
                  <a:lnTo>
                    <a:pt x="0" y="2"/>
                  </a:lnTo>
                  <a:lnTo>
                    <a:pt x="2" y="5"/>
                  </a:lnTo>
                  <a:lnTo>
                    <a:pt x="4" y="5"/>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504" name="Freeform 1201"/>
            <p:cNvSpPr>
              <a:spLocks/>
            </p:cNvSpPr>
            <p:nvPr/>
          </p:nvSpPr>
          <p:spPr bwMode="auto">
            <a:xfrm>
              <a:off x="3833965" y="1884453"/>
              <a:ext cx="4775" cy="4775"/>
            </a:xfrm>
            <a:custGeom>
              <a:avLst/>
              <a:gdLst>
                <a:gd name="T0" fmla="*/ 0 w 2"/>
                <a:gd name="T1" fmla="*/ 2 h 2"/>
                <a:gd name="T2" fmla="*/ 2 w 2"/>
                <a:gd name="T3" fmla="*/ 1 h 2"/>
                <a:gd name="T4" fmla="*/ 2 w 2"/>
                <a:gd name="T5" fmla="*/ 0 h 2"/>
                <a:gd name="T6" fmla="*/ 0 w 2"/>
                <a:gd name="T7" fmla="*/ 2 h 2"/>
                <a:gd name="T8" fmla="*/ 0 w 2"/>
                <a:gd name="T9" fmla="*/ 2 h 2"/>
              </a:gdLst>
              <a:ahLst/>
              <a:cxnLst>
                <a:cxn ang="0">
                  <a:pos x="T0" y="T1"/>
                </a:cxn>
                <a:cxn ang="0">
                  <a:pos x="T2" y="T3"/>
                </a:cxn>
                <a:cxn ang="0">
                  <a:pos x="T4" y="T5"/>
                </a:cxn>
                <a:cxn ang="0">
                  <a:pos x="T6" y="T7"/>
                </a:cxn>
                <a:cxn ang="0">
                  <a:pos x="T8" y="T9"/>
                </a:cxn>
              </a:cxnLst>
              <a:rect l="0" t="0" r="r" b="b"/>
              <a:pathLst>
                <a:path w="2" h="2">
                  <a:moveTo>
                    <a:pt x="0" y="2"/>
                  </a:moveTo>
                  <a:cubicBezTo>
                    <a:pt x="2" y="1"/>
                    <a:pt x="2" y="1"/>
                    <a:pt x="2" y="1"/>
                  </a:cubicBezTo>
                  <a:cubicBezTo>
                    <a:pt x="2" y="0"/>
                    <a:pt x="2" y="0"/>
                    <a:pt x="2" y="0"/>
                  </a:cubicBezTo>
                  <a:cubicBezTo>
                    <a:pt x="0" y="2"/>
                    <a:pt x="0" y="2"/>
                    <a:pt x="0" y="2"/>
                  </a:cubicBezTo>
                  <a:cubicBezTo>
                    <a:pt x="0" y="2"/>
                    <a:pt x="0" y="2"/>
                    <a:pt x="0" y="2"/>
                  </a:cubicBez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505" name="Freeform 1202"/>
            <p:cNvSpPr>
              <a:spLocks/>
            </p:cNvSpPr>
            <p:nvPr/>
          </p:nvSpPr>
          <p:spPr bwMode="auto">
            <a:xfrm>
              <a:off x="3776669" y="2418030"/>
              <a:ext cx="0" cy="5969"/>
            </a:xfrm>
            <a:custGeom>
              <a:avLst/>
              <a:gdLst>
                <a:gd name="T0" fmla="*/ 0 h 5"/>
                <a:gd name="T1" fmla="*/ 2 h 5"/>
                <a:gd name="T2" fmla="*/ 5 h 5"/>
                <a:gd name="T3" fmla="*/ 5 h 5"/>
                <a:gd name="T4" fmla="*/ 0 h 5"/>
              </a:gdLst>
              <a:ahLst/>
              <a:cxnLst>
                <a:cxn ang="0">
                  <a:pos x="0" y="T0"/>
                </a:cxn>
                <a:cxn ang="0">
                  <a:pos x="0" y="T1"/>
                </a:cxn>
                <a:cxn ang="0">
                  <a:pos x="0" y="T2"/>
                </a:cxn>
                <a:cxn ang="0">
                  <a:pos x="0" y="T3"/>
                </a:cxn>
                <a:cxn ang="0">
                  <a:pos x="0" y="T4"/>
                </a:cxn>
              </a:cxnLst>
              <a:rect l="0" t="0" r="r" b="b"/>
              <a:pathLst>
                <a:path h="5">
                  <a:moveTo>
                    <a:pt x="0" y="0"/>
                  </a:moveTo>
                  <a:lnTo>
                    <a:pt x="0" y="2"/>
                  </a:lnTo>
                  <a:lnTo>
                    <a:pt x="0" y="5"/>
                  </a:lnTo>
                  <a:lnTo>
                    <a:pt x="0" y="5"/>
                  </a:lnTo>
                  <a:lnTo>
                    <a:pt x="0" y="0"/>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506" name="Freeform 1203"/>
            <p:cNvSpPr>
              <a:spLocks/>
            </p:cNvSpPr>
            <p:nvPr/>
          </p:nvSpPr>
          <p:spPr bwMode="auto">
            <a:xfrm>
              <a:off x="4132387" y="1979948"/>
              <a:ext cx="31036" cy="11937"/>
            </a:xfrm>
            <a:custGeom>
              <a:avLst/>
              <a:gdLst>
                <a:gd name="T0" fmla="*/ 0 w 26"/>
                <a:gd name="T1" fmla="*/ 7 h 10"/>
                <a:gd name="T2" fmla="*/ 0 w 26"/>
                <a:gd name="T3" fmla="*/ 10 h 10"/>
                <a:gd name="T4" fmla="*/ 3 w 26"/>
                <a:gd name="T5" fmla="*/ 7 h 10"/>
                <a:gd name="T6" fmla="*/ 5 w 26"/>
                <a:gd name="T7" fmla="*/ 7 h 10"/>
                <a:gd name="T8" fmla="*/ 10 w 26"/>
                <a:gd name="T9" fmla="*/ 10 h 10"/>
                <a:gd name="T10" fmla="*/ 14 w 26"/>
                <a:gd name="T11" fmla="*/ 7 h 10"/>
                <a:gd name="T12" fmla="*/ 14 w 26"/>
                <a:gd name="T13" fmla="*/ 5 h 10"/>
                <a:gd name="T14" fmla="*/ 19 w 26"/>
                <a:gd name="T15" fmla="*/ 5 h 10"/>
                <a:gd name="T16" fmla="*/ 24 w 26"/>
                <a:gd name="T17" fmla="*/ 5 h 10"/>
                <a:gd name="T18" fmla="*/ 26 w 26"/>
                <a:gd name="T19" fmla="*/ 3 h 10"/>
                <a:gd name="T20" fmla="*/ 26 w 26"/>
                <a:gd name="T21" fmla="*/ 0 h 10"/>
                <a:gd name="T22" fmla="*/ 24 w 26"/>
                <a:gd name="T23" fmla="*/ 0 h 10"/>
                <a:gd name="T24" fmla="*/ 22 w 26"/>
                <a:gd name="T25" fmla="*/ 0 h 10"/>
                <a:gd name="T26" fmla="*/ 19 w 26"/>
                <a:gd name="T27" fmla="*/ 0 h 10"/>
                <a:gd name="T28" fmla="*/ 10 w 26"/>
                <a:gd name="T29" fmla="*/ 3 h 10"/>
                <a:gd name="T30" fmla="*/ 5 w 26"/>
                <a:gd name="T31" fmla="*/ 5 h 10"/>
                <a:gd name="T32" fmla="*/ 3 w 26"/>
                <a:gd name="T33" fmla="*/ 5 h 10"/>
                <a:gd name="T34" fmla="*/ 0 w 26"/>
                <a:gd name="T35" fmla="*/ 7 h 10"/>
                <a:gd name="T36" fmla="*/ 0 w 26"/>
                <a:gd name="T37" fmla="*/ 7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6" h="10">
                  <a:moveTo>
                    <a:pt x="0" y="7"/>
                  </a:moveTo>
                  <a:lnTo>
                    <a:pt x="0" y="10"/>
                  </a:lnTo>
                  <a:lnTo>
                    <a:pt x="3" y="7"/>
                  </a:lnTo>
                  <a:lnTo>
                    <a:pt x="5" y="7"/>
                  </a:lnTo>
                  <a:lnTo>
                    <a:pt x="10" y="10"/>
                  </a:lnTo>
                  <a:lnTo>
                    <a:pt x="14" y="7"/>
                  </a:lnTo>
                  <a:lnTo>
                    <a:pt x="14" y="5"/>
                  </a:lnTo>
                  <a:lnTo>
                    <a:pt x="19" y="5"/>
                  </a:lnTo>
                  <a:lnTo>
                    <a:pt x="24" y="5"/>
                  </a:lnTo>
                  <a:lnTo>
                    <a:pt x="26" y="3"/>
                  </a:lnTo>
                  <a:lnTo>
                    <a:pt x="26" y="0"/>
                  </a:lnTo>
                  <a:lnTo>
                    <a:pt x="24" y="0"/>
                  </a:lnTo>
                  <a:lnTo>
                    <a:pt x="22" y="0"/>
                  </a:lnTo>
                  <a:lnTo>
                    <a:pt x="19" y="0"/>
                  </a:lnTo>
                  <a:lnTo>
                    <a:pt x="10" y="3"/>
                  </a:lnTo>
                  <a:lnTo>
                    <a:pt x="5" y="5"/>
                  </a:lnTo>
                  <a:lnTo>
                    <a:pt x="3" y="5"/>
                  </a:lnTo>
                  <a:lnTo>
                    <a:pt x="0" y="7"/>
                  </a:lnTo>
                  <a:lnTo>
                    <a:pt x="0" y="7"/>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507" name="Freeform 1204"/>
            <p:cNvSpPr>
              <a:spLocks/>
            </p:cNvSpPr>
            <p:nvPr/>
          </p:nvSpPr>
          <p:spPr bwMode="auto">
            <a:xfrm>
              <a:off x="3768313" y="2401318"/>
              <a:ext cx="5969" cy="2387"/>
            </a:xfrm>
            <a:custGeom>
              <a:avLst/>
              <a:gdLst>
                <a:gd name="T0" fmla="*/ 5 w 5"/>
                <a:gd name="T1" fmla="*/ 2 h 2"/>
                <a:gd name="T2" fmla="*/ 3 w 5"/>
                <a:gd name="T3" fmla="*/ 0 h 2"/>
                <a:gd name="T4" fmla="*/ 0 w 5"/>
                <a:gd name="T5" fmla="*/ 2 h 2"/>
                <a:gd name="T6" fmla="*/ 5 w 5"/>
                <a:gd name="T7" fmla="*/ 2 h 2"/>
                <a:gd name="T8" fmla="*/ 5 w 5"/>
                <a:gd name="T9" fmla="*/ 2 h 2"/>
              </a:gdLst>
              <a:ahLst/>
              <a:cxnLst>
                <a:cxn ang="0">
                  <a:pos x="T0" y="T1"/>
                </a:cxn>
                <a:cxn ang="0">
                  <a:pos x="T2" y="T3"/>
                </a:cxn>
                <a:cxn ang="0">
                  <a:pos x="T4" y="T5"/>
                </a:cxn>
                <a:cxn ang="0">
                  <a:pos x="T6" y="T7"/>
                </a:cxn>
                <a:cxn ang="0">
                  <a:pos x="T8" y="T9"/>
                </a:cxn>
              </a:cxnLst>
              <a:rect l="0" t="0" r="r" b="b"/>
              <a:pathLst>
                <a:path w="5" h="2">
                  <a:moveTo>
                    <a:pt x="5" y="2"/>
                  </a:moveTo>
                  <a:lnTo>
                    <a:pt x="3" y="0"/>
                  </a:lnTo>
                  <a:lnTo>
                    <a:pt x="0" y="2"/>
                  </a:lnTo>
                  <a:lnTo>
                    <a:pt x="5" y="2"/>
                  </a:lnTo>
                  <a:lnTo>
                    <a:pt x="5" y="2"/>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508" name="Freeform 1205"/>
            <p:cNvSpPr>
              <a:spLocks/>
            </p:cNvSpPr>
            <p:nvPr/>
          </p:nvSpPr>
          <p:spPr bwMode="auto">
            <a:xfrm>
              <a:off x="2938701" y="2143482"/>
              <a:ext cx="1758299" cy="1373933"/>
            </a:xfrm>
            <a:custGeom>
              <a:avLst/>
              <a:gdLst>
                <a:gd name="T0" fmla="*/ 899 w 1473"/>
                <a:gd name="T1" fmla="*/ 1143 h 1151"/>
                <a:gd name="T2" fmla="*/ 1215 w 1473"/>
                <a:gd name="T3" fmla="*/ 1025 h 1151"/>
                <a:gd name="T4" fmla="*/ 1270 w 1473"/>
                <a:gd name="T5" fmla="*/ 1072 h 1151"/>
                <a:gd name="T6" fmla="*/ 1277 w 1473"/>
                <a:gd name="T7" fmla="*/ 1091 h 1151"/>
                <a:gd name="T8" fmla="*/ 1277 w 1473"/>
                <a:gd name="T9" fmla="*/ 1051 h 1151"/>
                <a:gd name="T10" fmla="*/ 1284 w 1473"/>
                <a:gd name="T11" fmla="*/ 980 h 1151"/>
                <a:gd name="T12" fmla="*/ 1206 w 1473"/>
                <a:gd name="T13" fmla="*/ 978 h 1151"/>
                <a:gd name="T14" fmla="*/ 1341 w 1473"/>
                <a:gd name="T15" fmla="*/ 945 h 1151"/>
                <a:gd name="T16" fmla="*/ 1442 w 1473"/>
                <a:gd name="T17" fmla="*/ 914 h 1151"/>
                <a:gd name="T18" fmla="*/ 1461 w 1473"/>
                <a:gd name="T19" fmla="*/ 850 h 1151"/>
                <a:gd name="T20" fmla="*/ 1383 w 1473"/>
                <a:gd name="T21" fmla="*/ 843 h 1151"/>
                <a:gd name="T22" fmla="*/ 1421 w 1473"/>
                <a:gd name="T23" fmla="*/ 805 h 1151"/>
                <a:gd name="T24" fmla="*/ 1390 w 1473"/>
                <a:gd name="T25" fmla="*/ 784 h 1151"/>
                <a:gd name="T26" fmla="*/ 1379 w 1473"/>
                <a:gd name="T27" fmla="*/ 732 h 1151"/>
                <a:gd name="T28" fmla="*/ 1374 w 1473"/>
                <a:gd name="T29" fmla="*/ 677 h 1151"/>
                <a:gd name="T30" fmla="*/ 1353 w 1473"/>
                <a:gd name="T31" fmla="*/ 635 h 1151"/>
                <a:gd name="T32" fmla="*/ 1286 w 1473"/>
                <a:gd name="T33" fmla="*/ 703 h 1151"/>
                <a:gd name="T34" fmla="*/ 1272 w 1473"/>
                <a:gd name="T35" fmla="*/ 616 h 1151"/>
                <a:gd name="T36" fmla="*/ 1213 w 1473"/>
                <a:gd name="T37" fmla="*/ 542 h 1151"/>
                <a:gd name="T38" fmla="*/ 1135 w 1473"/>
                <a:gd name="T39" fmla="*/ 590 h 1151"/>
                <a:gd name="T40" fmla="*/ 1118 w 1473"/>
                <a:gd name="T41" fmla="*/ 727 h 1151"/>
                <a:gd name="T42" fmla="*/ 1043 w 1473"/>
                <a:gd name="T43" fmla="*/ 829 h 1151"/>
                <a:gd name="T44" fmla="*/ 1003 w 1473"/>
                <a:gd name="T45" fmla="*/ 890 h 1151"/>
                <a:gd name="T46" fmla="*/ 962 w 1473"/>
                <a:gd name="T47" fmla="*/ 765 h 1151"/>
                <a:gd name="T48" fmla="*/ 837 w 1473"/>
                <a:gd name="T49" fmla="*/ 658 h 1151"/>
                <a:gd name="T50" fmla="*/ 844 w 1473"/>
                <a:gd name="T51" fmla="*/ 554 h 1151"/>
                <a:gd name="T52" fmla="*/ 896 w 1473"/>
                <a:gd name="T53" fmla="*/ 495 h 1151"/>
                <a:gd name="T54" fmla="*/ 903 w 1473"/>
                <a:gd name="T55" fmla="*/ 445 h 1151"/>
                <a:gd name="T56" fmla="*/ 979 w 1473"/>
                <a:gd name="T57" fmla="*/ 455 h 1151"/>
                <a:gd name="T58" fmla="*/ 1000 w 1473"/>
                <a:gd name="T59" fmla="*/ 386 h 1151"/>
                <a:gd name="T60" fmla="*/ 1088 w 1473"/>
                <a:gd name="T61" fmla="*/ 374 h 1151"/>
                <a:gd name="T62" fmla="*/ 1116 w 1473"/>
                <a:gd name="T63" fmla="*/ 367 h 1151"/>
                <a:gd name="T64" fmla="*/ 1161 w 1473"/>
                <a:gd name="T65" fmla="*/ 294 h 1151"/>
                <a:gd name="T66" fmla="*/ 1145 w 1473"/>
                <a:gd name="T67" fmla="*/ 225 h 1151"/>
                <a:gd name="T68" fmla="*/ 1090 w 1473"/>
                <a:gd name="T69" fmla="*/ 296 h 1151"/>
                <a:gd name="T70" fmla="*/ 1052 w 1473"/>
                <a:gd name="T71" fmla="*/ 239 h 1151"/>
                <a:gd name="T72" fmla="*/ 1029 w 1473"/>
                <a:gd name="T73" fmla="*/ 221 h 1151"/>
                <a:gd name="T74" fmla="*/ 1029 w 1473"/>
                <a:gd name="T75" fmla="*/ 154 h 1151"/>
                <a:gd name="T76" fmla="*/ 988 w 1473"/>
                <a:gd name="T77" fmla="*/ 116 h 1151"/>
                <a:gd name="T78" fmla="*/ 993 w 1473"/>
                <a:gd name="T79" fmla="*/ 216 h 1151"/>
                <a:gd name="T80" fmla="*/ 941 w 1473"/>
                <a:gd name="T81" fmla="*/ 270 h 1151"/>
                <a:gd name="T82" fmla="*/ 910 w 1473"/>
                <a:gd name="T83" fmla="*/ 310 h 1151"/>
                <a:gd name="T84" fmla="*/ 917 w 1473"/>
                <a:gd name="T85" fmla="*/ 258 h 1151"/>
                <a:gd name="T86" fmla="*/ 880 w 1473"/>
                <a:gd name="T87" fmla="*/ 258 h 1151"/>
                <a:gd name="T88" fmla="*/ 790 w 1473"/>
                <a:gd name="T89" fmla="*/ 242 h 1151"/>
                <a:gd name="T90" fmla="*/ 740 w 1473"/>
                <a:gd name="T91" fmla="*/ 218 h 1151"/>
                <a:gd name="T92" fmla="*/ 745 w 1473"/>
                <a:gd name="T93" fmla="*/ 225 h 1151"/>
                <a:gd name="T94" fmla="*/ 700 w 1473"/>
                <a:gd name="T95" fmla="*/ 277 h 1151"/>
                <a:gd name="T96" fmla="*/ 643 w 1473"/>
                <a:gd name="T97" fmla="*/ 228 h 1151"/>
                <a:gd name="T98" fmla="*/ 615 w 1473"/>
                <a:gd name="T99" fmla="*/ 159 h 1151"/>
                <a:gd name="T100" fmla="*/ 501 w 1473"/>
                <a:gd name="T101" fmla="*/ 95 h 1151"/>
                <a:gd name="T102" fmla="*/ 468 w 1473"/>
                <a:gd name="T103" fmla="*/ 26 h 1151"/>
                <a:gd name="T104" fmla="*/ 362 w 1473"/>
                <a:gd name="T105" fmla="*/ 76 h 1151"/>
                <a:gd name="T106" fmla="*/ 435 w 1473"/>
                <a:gd name="T107" fmla="*/ 36 h 1151"/>
                <a:gd name="T108" fmla="*/ 317 w 1473"/>
                <a:gd name="T109" fmla="*/ 97 h 1151"/>
                <a:gd name="T110" fmla="*/ 236 w 1473"/>
                <a:gd name="T111" fmla="*/ 3 h 1151"/>
                <a:gd name="T112" fmla="*/ 106 w 1473"/>
                <a:gd name="T113" fmla="*/ 552 h 1151"/>
                <a:gd name="T114" fmla="*/ 130 w 1473"/>
                <a:gd name="T115" fmla="*/ 649 h 1151"/>
                <a:gd name="T116" fmla="*/ 132 w 1473"/>
                <a:gd name="T117" fmla="*/ 725 h 1151"/>
                <a:gd name="T118" fmla="*/ 142 w 1473"/>
                <a:gd name="T119" fmla="*/ 758 h 1151"/>
                <a:gd name="T120" fmla="*/ 118 w 1473"/>
                <a:gd name="T121" fmla="*/ 798 h 1151"/>
                <a:gd name="T122" fmla="*/ 151 w 1473"/>
                <a:gd name="T123" fmla="*/ 817 h 1151"/>
                <a:gd name="T124" fmla="*/ 158 w 1473"/>
                <a:gd name="T125" fmla="*/ 857 h 11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473" h="1151">
                  <a:moveTo>
                    <a:pt x="712" y="938"/>
                  </a:moveTo>
                  <a:lnTo>
                    <a:pt x="716" y="938"/>
                  </a:lnTo>
                  <a:lnTo>
                    <a:pt x="721" y="942"/>
                  </a:lnTo>
                  <a:lnTo>
                    <a:pt x="721" y="942"/>
                  </a:lnTo>
                  <a:lnTo>
                    <a:pt x="724" y="947"/>
                  </a:lnTo>
                  <a:lnTo>
                    <a:pt x="724" y="947"/>
                  </a:lnTo>
                  <a:lnTo>
                    <a:pt x="728" y="949"/>
                  </a:lnTo>
                  <a:lnTo>
                    <a:pt x="731" y="949"/>
                  </a:lnTo>
                  <a:lnTo>
                    <a:pt x="733" y="949"/>
                  </a:lnTo>
                  <a:lnTo>
                    <a:pt x="735" y="954"/>
                  </a:lnTo>
                  <a:lnTo>
                    <a:pt x="738" y="952"/>
                  </a:lnTo>
                  <a:lnTo>
                    <a:pt x="740" y="952"/>
                  </a:lnTo>
                  <a:lnTo>
                    <a:pt x="745" y="952"/>
                  </a:lnTo>
                  <a:lnTo>
                    <a:pt x="747" y="952"/>
                  </a:lnTo>
                  <a:lnTo>
                    <a:pt x="752" y="957"/>
                  </a:lnTo>
                  <a:lnTo>
                    <a:pt x="754" y="957"/>
                  </a:lnTo>
                  <a:lnTo>
                    <a:pt x="757" y="961"/>
                  </a:lnTo>
                  <a:lnTo>
                    <a:pt x="764" y="964"/>
                  </a:lnTo>
                  <a:lnTo>
                    <a:pt x="769" y="964"/>
                  </a:lnTo>
                  <a:lnTo>
                    <a:pt x="771" y="966"/>
                  </a:lnTo>
                  <a:lnTo>
                    <a:pt x="773" y="968"/>
                  </a:lnTo>
                  <a:lnTo>
                    <a:pt x="780" y="968"/>
                  </a:lnTo>
                  <a:lnTo>
                    <a:pt x="785" y="966"/>
                  </a:lnTo>
                  <a:lnTo>
                    <a:pt x="787" y="968"/>
                  </a:lnTo>
                  <a:lnTo>
                    <a:pt x="787" y="971"/>
                  </a:lnTo>
                  <a:lnTo>
                    <a:pt x="797" y="973"/>
                  </a:lnTo>
                  <a:lnTo>
                    <a:pt x="799" y="973"/>
                  </a:lnTo>
                  <a:lnTo>
                    <a:pt x="804" y="975"/>
                  </a:lnTo>
                  <a:lnTo>
                    <a:pt x="809" y="978"/>
                  </a:lnTo>
                  <a:lnTo>
                    <a:pt x="889" y="1016"/>
                  </a:lnTo>
                  <a:lnTo>
                    <a:pt x="894" y="1023"/>
                  </a:lnTo>
                  <a:lnTo>
                    <a:pt x="906" y="1032"/>
                  </a:lnTo>
                  <a:lnTo>
                    <a:pt x="920" y="1094"/>
                  </a:lnTo>
                  <a:lnTo>
                    <a:pt x="917" y="1122"/>
                  </a:lnTo>
                  <a:lnTo>
                    <a:pt x="915" y="1127"/>
                  </a:lnTo>
                  <a:lnTo>
                    <a:pt x="913" y="1132"/>
                  </a:lnTo>
                  <a:lnTo>
                    <a:pt x="910" y="1134"/>
                  </a:lnTo>
                  <a:lnTo>
                    <a:pt x="903" y="1139"/>
                  </a:lnTo>
                  <a:lnTo>
                    <a:pt x="899" y="1143"/>
                  </a:lnTo>
                  <a:lnTo>
                    <a:pt x="903" y="1151"/>
                  </a:lnTo>
                  <a:lnTo>
                    <a:pt x="972" y="1132"/>
                  </a:lnTo>
                  <a:lnTo>
                    <a:pt x="981" y="1127"/>
                  </a:lnTo>
                  <a:lnTo>
                    <a:pt x="981" y="1117"/>
                  </a:lnTo>
                  <a:lnTo>
                    <a:pt x="1022" y="1108"/>
                  </a:lnTo>
                  <a:lnTo>
                    <a:pt x="1038" y="1094"/>
                  </a:lnTo>
                  <a:lnTo>
                    <a:pt x="1040" y="1091"/>
                  </a:lnTo>
                  <a:lnTo>
                    <a:pt x="1048" y="1091"/>
                  </a:lnTo>
                  <a:lnTo>
                    <a:pt x="1057" y="1082"/>
                  </a:lnTo>
                  <a:lnTo>
                    <a:pt x="1059" y="1080"/>
                  </a:lnTo>
                  <a:lnTo>
                    <a:pt x="1064" y="1077"/>
                  </a:lnTo>
                  <a:lnTo>
                    <a:pt x="1069" y="1072"/>
                  </a:lnTo>
                  <a:lnTo>
                    <a:pt x="1076" y="1072"/>
                  </a:lnTo>
                  <a:lnTo>
                    <a:pt x="1135" y="1072"/>
                  </a:lnTo>
                  <a:lnTo>
                    <a:pt x="1140" y="1068"/>
                  </a:lnTo>
                  <a:lnTo>
                    <a:pt x="1142" y="1068"/>
                  </a:lnTo>
                  <a:lnTo>
                    <a:pt x="1142" y="1068"/>
                  </a:lnTo>
                  <a:lnTo>
                    <a:pt x="1145" y="1068"/>
                  </a:lnTo>
                  <a:lnTo>
                    <a:pt x="1149" y="1068"/>
                  </a:lnTo>
                  <a:lnTo>
                    <a:pt x="1152" y="1065"/>
                  </a:lnTo>
                  <a:lnTo>
                    <a:pt x="1152" y="1063"/>
                  </a:lnTo>
                  <a:lnTo>
                    <a:pt x="1159" y="1056"/>
                  </a:lnTo>
                  <a:lnTo>
                    <a:pt x="1161" y="1056"/>
                  </a:lnTo>
                  <a:lnTo>
                    <a:pt x="1166" y="1049"/>
                  </a:lnTo>
                  <a:lnTo>
                    <a:pt x="1168" y="1044"/>
                  </a:lnTo>
                  <a:lnTo>
                    <a:pt x="1171" y="1039"/>
                  </a:lnTo>
                  <a:lnTo>
                    <a:pt x="1175" y="1037"/>
                  </a:lnTo>
                  <a:lnTo>
                    <a:pt x="1175" y="1032"/>
                  </a:lnTo>
                  <a:lnTo>
                    <a:pt x="1178" y="1030"/>
                  </a:lnTo>
                  <a:lnTo>
                    <a:pt x="1185" y="1020"/>
                  </a:lnTo>
                  <a:lnTo>
                    <a:pt x="1187" y="1018"/>
                  </a:lnTo>
                  <a:lnTo>
                    <a:pt x="1189" y="1013"/>
                  </a:lnTo>
                  <a:lnTo>
                    <a:pt x="1192" y="1013"/>
                  </a:lnTo>
                  <a:lnTo>
                    <a:pt x="1194" y="1016"/>
                  </a:lnTo>
                  <a:lnTo>
                    <a:pt x="1197" y="1018"/>
                  </a:lnTo>
                  <a:lnTo>
                    <a:pt x="1201" y="1018"/>
                  </a:lnTo>
                  <a:lnTo>
                    <a:pt x="1206" y="1018"/>
                  </a:lnTo>
                  <a:lnTo>
                    <a:pt x="1208" y="1016"/>
                  </a:lnTo>
                  <a:lnTo>
                    <a:pt x="1215" y="1025"/>
                  </a:lnTo>
                  <a:lnTo>
                    <a:pt x="1215" y="1030"/>
                  </a:lnTo>
                  <a:lnTo>
                    <a:pt x="1213" y="1056"/>
                  </a:lnTo>
                  <a:lnTo>
                    <a:pt x="1211" y="1061"/>
                  </a:lnTo>
                  <a:lnTo>
                    <a:pt x="1213" y="1061"/>
                  </a:lnTo>
                  <a:lnTo>
                    <a:pt x="1213" y="1063"/>
                  </a:lnTo>
                  <a:lnTo>
                    <a:pt x="1215" y="1065"/>
                  </a:lnTo>
                  <a:lnTo>
                    <a:pt x="1215" y="1068"/>
                  </a:lnTo>
                  <a:lnTo>
                    <a:pt x="1215" y="1070"/>
                  </a:lnTo>
                  <a:lnTo>
                    <a:pt x="1215" y="1072"/>
                  </a:lnTo>
                  <a:lnTo>
                    <a:pt x="1215" y="1072"/>
                  </a:lnTo>
                  <a:lnTo>
                    <a:pt x="1215" y="1075"/>
                  </a:lnTo>
                  <a:lnTo>
                    <a:pt x="1215" y="1075"/>
                  </a:lnTo>
                  <a:lnTo>
                    <a:pt x="1223" y="1077"/>
                  </a:lnTo>
                  <a:lnTo>
                    <a:pt x="1227" y="1075"/>
                  </a:lnTo>
                  <a:lnTo>
                    <a:pt x="1227" y="1080"/>
                  </a:lnTo>
                  <a:lnTo>
                    <a:pt x="1230" y="1080"/>
                  </a:lnTo>
                  <a:lnTo>
                    <a:pt x="1232" y="1077"/>
                  </a:lnTo>
                  <a:lnTo>
                    <a:pt x="1234" y="1077"/>
                  </a:lnTo>
                  <a:lnTo>
                    <a:pt x="1239" y="1077"/>
                  </a:lnTo>
                  <a:lnTo>
                    <a:pt x="1241" y="1072"/>
                  </a:lnTo>
                  <a:lnTo>
                    <a:pt x="1244" y="1070"/>
                  </a:lnTo>
                  <a:lnTo>
                    <a:pt x="1241" y="1072"/>
                  </a:lnTo>
                  <a:lnTo>
                    <a:pt x="1244" y="1072"/>
                  </a:lnTo>
                  <a:lnTo>
                    <a:pt x="1244" y="1075"/>
                  </a:lnTo>
                  <a:lnTo>
                    <a:pt x="1244" y="1077"/>
                  </a:lnTo>
                  <a:lnTo>
                    <a:pt x="1253" y="1075"/>
                  </a:lnTo>
                  <a:lnTo>
                    <a:pt x="1256" y="1072"/>
                  </a:lnTo>
                  <a:lnTo>
                    <a:pt x="1260" y="1072"/>
                  </a:lnTo>
                  <a:lnTo>
                    <a:pt x="1265" y="1068"/>
                  </a:lnTo>
                  <a:lnTo>
                    <a:pt x="1267" y="1065"/>
                  </a:lnTo>
                  <a:lnTo>
                    <a:pt x="1272" y="1061"/>
                  </a:lnTo>
                  <a:lnTo>
                    <a:pt x="1272" y="1063"/>
                  </a:lnTo>
                  <a:lnTo>
                    <a:pt x="1275" y="1061"/>
                  </a:lnTo>
                  <a:lnTo>
                    <a:pt x="1275" y="1063"/>
                  </a:lnTo>
                  <a:lnTo>
                    <a:pt x="1270" y="1068"/>
                  </a:lnTo>
                  <a:lnTo>
                    <a:pt x="1267" y="1068"/>
                  </a:lnTo>
                  <a:lnTo>
                    <a:pt x="1263" y="1072"/>
                  </a:lnTo>
                  <a:lnTo>
                    <a:pt x="1267" y="1075"/>
                  </a:lnTo>
                  <a:lnTo>
                    <a:pt x="1270" y="1072"/>
                  </a:lnTo>
                  <a:lnTo>
                    <a:pt x="1275" y="1072"/>
                  </a:lnTo>
                  <a:lnTo>
                    <a:pt x="1277" y="1072"/>
                  </a:lnTo>
                  <a:lnTo>
                    <a:pt x="1286" y="1075"/>
                  </a:lnTo>
                  <a:lnTo>
                    <a:pt x="1291" y="1072"/>
                  </a:lnTo>
                  <a:lnTo>
                    <a:pt x="1286" y="1075"/>
                  </a:lnTo>
                  <a:lnTo>
                    <a:pt x="1282" y="1077"/>
                  </a:lnTo>
                  <a:lnTo>
                    <a:pt x="1277" y="1077"/>
                  </a:lnTo>
                  <a:lnTo>
                    <a:pt x="1277" y="1080"/>
                  </a:lnTo>
                  <a:lnTo>
                    <a:pt x="1277" y="1082"/>
                  </a:lnTo>
                  <a:lnTo>
                    <a:pt x="1275" y="1080"/>
                  </a:lnTo>
                  <a:lnTo>
                    <a:pt x="1275" y="1075"/>
                  </a:lnTo>
                  <a:lnTo>
                    <a:pt x="1272" y="1075"/>
                  </a:lnTo>
                  <a:lnTo>
                    <a:pt x="1265" y="1077"/>
                  </a:lnTo>
                  <a:lnTo>
                    <a:pt x="1258" y="1082"/>
                  </a:lnTo>
                  <a:lnTo>
                    <a:pt x="1249" y="1084"/>
                  </a:lnTo>
                  <a:lnTo>
                    <a:pt x="1241" y="1087"/>
                  </a:lnTo>
                  <a:lnTo>
                    <a:pt x="1241" y="1091"/>
                  </a:lnTo>
                  <a:lnTo>
                    <a:pt x="1237" y="1094"/>
                  </a:lnTo>
                  <a:lnTo>
                    <a:pt x="1234" y="1101"/>
                  </a:lnTo>
                  <a:lnTo>
                    <a:pt x="1232" y="1106"/>
                  </a:lnTo>
                  <a:lnTo>
                    <a:pt x="1234" y="1110"/>
                  </a:lnTo>
                  <a:lnTo>
                    <a:pt x="1234" y="1113"/>
                  </a:lnTo>
                  <a:lnTo>
                    <a:pt x="1237" y="1113"/>
                  </a:lnTo>
                  <a:lnTo>
                    <a:pt x="1239" y="1113"/>
                  </a:lnTo>
                  <a:lnTo>
                    <a:pt x="1239" y="1117"/>
                  </a:lnTo>
                  <a:lnTo>
                    <a:pt x="1244" y="1120"/>
                  </a:lnTo>
                  <a:lnTo>
                    <a:pt x="1246" y="1120"/>
                  </a:lnTo>
                  <a:lnTo>
                    <a:pt x="1246" y="1122"/>
                  </a:lnTo>
                  <a:lnTo>
                    <a:pt x="1249" y="1120"/>
                  </a:lnTo>
                  <a:lnTo>
                    <a:pt x="1249" y="1115"/>
                  </a:lnTo>
                  <a:lnTo>
                    <a:pt x="1251" y="1115"/>
                  </a:lnTo>
                  <a:lnTo>
                    <a:pt x="1253" y="1115"/>
                  </a:lnTo>
                  <a:lnTo>
                    <a:pt x="1258" y="1110"/>
                  </a:lnTo>
                  <a:lnTo>
                    <a:pt x="1263" y="1110"/>
                  </a:lnTo>
                  <a:lnTo>
                    <a:pt x="1267" y="1103"/>
                  </a:lnTo>
                  <a:lnTo>
                    <a:pt x="1272" y="1099"/>
                  </a:lnTo>
                  <a:lnTo>
                    <a:pt x="1272" y="1096"/>
                  </a:lnTo>
                  <a:lnTo>
                    <a:pt x="1275" y="1091"/>
                  </a:lnTo>
                  <a:lnTo>
                    <a:pt x="1277" y="1091"/>
                  </a:lnTo>
                  <a:lnTo>
                    <a:pt x="1279" y="1089"/>
                  </a:lnTo>
                  <a:lnTo>
                    <a:pt x="1282" y="1089"/>
                  </a:lnTo>
                  <a:lnTo>
                    <a:pt x="1282" y="1094"/>
                  </a:lnTo>
                  <a:lnTo>
                    <a:pt x="1289" y="1094"/>
                  </a:lnTo>
                  <a:lnTo>
                    <a:pt x="1286" y="1094"/>
                  </a:lnTo>
                  <a:lnTo>
                    <a:pt x="1291" y="1094"/>
                  </a:lnTo>
                  <a:lnTo>
                    <a:pt x="1296" y="1089"/>
                  </a:lnTo>
                  <a:lnTo>
                    <a:pt x="1303" y="1089"/>
                  </a:lnTo>
                  <a:lnTo>
                    <a:pt x="1310" y="1087"/>
                  </a:lnTo>
                  <a:lnTo>
                    <a:pt x="1315" y="1087"/>
                  </a:lnTo>
                  <a:lnTo>
                    <a:pt x="1322" y="1082"/>
                  </a:lnTo>
                  <a:lnTo>
                    <a:pt x="1329" y="1080"/>
                  </a:lnTo>
                  <a:lnTo>
                    <a:pt x="1334" y="1080"/>
                  </a:lnTo>
                  <a:lnTo>
                    <a:pt x="1336" y="1080"/>
                  </a:lnTo>
                  <a:lnTo>
                    <a:pt x="1338" y="1080"/>
                  </a:lnTo>
                  <a:lnTo>
                    <a:pt x="1336" y="1077"/>
                  </a:lnTo>
                  <a:lnTo>
                    <a:pt x="1334" y="1077"/>
                  </a:lnTo>
                  <a:lnTo>
                    <a:pt x="1329" y="1075"/>
                  </a:lnTo>
                  <a:lnTo>
                    <a:pt x="1331" y="1075"/>
                  </a:lnTo>
                  <a:lnTo>
                    <a:pt x="1334" y="1072"/>
                  </a:lnTo>
                  <a:lnTo>
                    <a:pt x="1334" y="1070"/>
                  </a:lnTo>
                  <a:lnTo>
                    <a:pt x="1327" y="1068"/>
                  </a:lnTo>
                  <a:lnTo>
                    <a:pt x="1322" y="1068"/>
                  </a:lnTo>
                  <a:lnTo>
                    <a:pt x="1322" y="1065"/>
                  </a:lnTo>
                  <a:lnTo>
                    <a:pt x="1322" y="1063"/>
                  </a:lnTo>
                  <a:lnTo>
                    <a:pt x="1315" y="1065"/>
                  </a:lnTo>
                  <a:lnTo>
                    <a:pt x="1315" y="1068"/>
                  </a:lnTo>
                  <a:lnTo>
                    <a:pt x="1308" y="1068"/>
                  </a:lnTo>
                  <a:lnTo>
                    <a:pt x="1308" y="1065"/>
                  </a:lnTo>
                  <a:lnTo>
                    <a:pt x="1301" y="1063"/>
                  </a:lnTo>
                  <a:lnTo>
                    <a:pt x="1298" y="1063"/>
                  </a:lnTo>
                  <a:lnTo>
                    <a:pt x="1296" y="1063"/>
                  </a:lnTo>
                  <a:lnTo>
                    <a:pt x="1289" y="1063"/>
                  </a:lnTo>
                  <a:lnTo>
                    <a:pt x="1284" y="1058"/>
                  </a:lnTo>
                  <a:lnTo>
                    <a:pt x="1289" y="1056"/>
                  </a:lnTo>
                  <a:lnTo>
                    <a:pt x="1289" y="1054"/>
                  </a:lnTo>
                  <a:lnTo>
                    <a:pt x="1284" y="1054"/>
                  </a:lnTo>
                  <a:lnTo>
                    <a:pt x="1282" y="1051"/>
                  </a:lnTo>
                  <a:lnTo>
                    <a:pt x="1277" y="1051"/>
                  </a:lnTo>
                  <a:lnTo>
                    <a:pt x="1275" y="1046"/>
                  </a:lnTo>
                  <a:lnTo>
                    <a:pt x="1275" y="1044"/>
                  </a:lnTo>
                  <a:lnTo>
                    <a:pt x="1272" y="1039"/>
                  </a:lnTo>
                  <a:lnTo>
                    <a:pt x="1275" y="1037"/>
                  </a:lnTo>
                  <a:lnTo>
                    <a:pt x="1270" y="1032"/>
                  </a:lnTo>
                  <a:lnTo>
                    <a:pt x="1272" y="1030"/>
                  </a:lnTo>
                  <a:lnTo>
                    <a:pt x="1272" y="1028"/>
                  </a:lnTo>
                  <a:lnTo>
                    <a:pt x="1265" y="1028"/>
                  </a:lnTo>
                  <a:lnTo>
                    <a:pt x="1267" y="1025"/>
                  </a:lnTo>
                  <a:lnTo>
                    <a:pt x="1270" y="1025"/>
                  </a:lnTo>
                  <a:lnTo>
                    <a:pt x="1277" y="1013"/>
                  </a:lnTo>
                  <a:lnTo>
                    <a:pt x="1279" y="1011"/>
                  </a:lnTo>
                  <a:lnTo>
                    <a:pt x="1279" y="1009"/>
                  </a:lnTo>
                  <a:lnTo>
                    <a:pt x="1277" y="1009"/>
                  </a:lnTo>
                  <a:lnTo>
                    <a:pt x="1275" y="1006"/>
                  </a:lnTo>
                  <a:lnTo>
                    <a:pt x="1270" y="1006"/>
                  </a:lnTo>
                  <a:lnTo>
                    <a:pt x="1267" y="1009"/>
                  </a:lnTo>
                  <a:lnTo>
                    <a:pt x="1263" y="1011"/>
                  </a:lnTo>
                  <a:lnTo>
                    <a:pt x="1260" y="1009"/>
                  </a:lnTo>
                  <a:lnTo>
                    <a:pt x="1260" y="1006"/>
                  </a:lnTo>
                  <a:lnTo>
                    <a:pt x="1251" y="1004"/>
                  </a:lnTo>
                  <a:lnTo>
                    <a:pt x="1246" y="1001"/>
                  </a:lnTo>
                  <a:lnTo>
                    <a:pt x="1241" y="1004"/>
                  </a:lnTo>
                  <a:lnTo>
                    <a:pt x="1246" y="1001"/>
                  </a:lnTo>
                  <a:lnTo>
                    <a:pt x="1251" y="1001"/>
                  </a:lnTo>
                  <a:lnTo>
                    <a:pt x="1256" y="1001"/>
                  </a:lnTo>
                  <a:lnTo>
                    <a:pt x="1258" y="999"/>
                  </a:lnTo>
                  <a:lnTo>
                    <a:pt x="1263" y="1001"/>
                  </a:lnTo>
                  <a:lnTo>
                    <a:pt x="1265" y="1004"/>
                  </a:lnTo>
                  <a:lnTo>
                    <a:pt x="1270" y="1004"/>
                  </a:lnTo>
                  <a:lnTo>
                    <a:pt x="1275" y="999"/>
                  </a:lnTo>
                  <a:lnTo>
                    <a:pt x="1279" y="999"/>
                  </a:lnTo>
                  <a:lnTo>
                    <a:pt x="1282" y="994"/>
                  </a:lnTo>
                  <a:lnTo>
                    <a:pt x="1286" y="994"/>
                  </a:lnTo>
                  <a:lnTo>
                    <a:pt x="1289" y="987"/>
                  </a:lnTo>
                  <a:lnTo>
                    <a:pt x="1289" y="985"/>
                  </a:lnTo>
                  <a:lnTo>
                    <a:pt x="1291" y="985"/>
                  </a:lnTo>
                  <a:lnTo>
                    <a:pt x="1289" y="983"/>
                  </a:lnTo>
                  <a:lnTo>
                    <a:pt x="1284" y="980"/>
                  </a:lnTo>
                  <a:lnTo>
                    <a:pt x="1282" y="980"/>
                  </a:lnTo>
                  <a:lnTo>
                    <a:pt x="1282" y="980"/>
                  </a:lnTo>
                  <a:lnTo>
                    <a:pt x="1282" y="978"/>
                  </a:lnTo>
                  <a:lnTo>
                    <a:pt x="1286" y="980"/>
                  </a:lnTo>
                  <a:lnTo>
                    <a:pt x="1286" y="978"/>
                  </a:lnTo>
                  <a:lnTo>
                    <a:pt x="1279" y="973"/>
                  </a:lnTo>
                  <a:lnTo>
                    <a:pt x="1272" y="971"/>
                  </a:lnTo>
                  <a:lnTo>
                    <a:pt x="1258" y="971"/>
                  </a:lnTo>
                  <a:lnTo>
                    <a:pt x="1253" y="973"/>
                  </a:lnTo>
                  <a:lnTo>
                    <a:pt x="1251" y="973"/>
                  </a:lnTo>
                  <a:lnTo>
                    <a:pt x="1237" y="978"/>
                  </a:lnTo>
                  <a:lnTo>
                    <a:pt x="1227" y="978"/>
                  </a:lnTo>
                  <a:lnTo>
                    <a:pt x="1223" y="983"/>
                  </a:lnTo>
                  <a:lnTo>
                    <a:pt x="1215" y="983"/>
                  </a:lnTo>
                  <a:lnTo>
                    <a:pt x="1206" y="990"/>
                  </a:lnTo>
                  <a:lnTo>
                    <a:pt x="1194" y="999"/>
                  </a:lnTo>
                  <a:lnTo>
                    <a:pt x="1182" y="1006"/>
                  </a:lnTo>
                  <a:lnTo>
                    <a:pt x="1180" y="1009"/>
                  </a:lnTo>
                  <a:lnTo>
                    <a:pt x="1175" y="1013"/>
                  </a:lnTo>
                  <a:lnTo>
                    <a:pt x="1171" y="1020"/>
                  </a:lnTo>
                  <a:lnTo>
                    <a:pt x="1163" y="1025"/>
                  </a:lnTo>
                  <a:lnTo>
                    <a:pt x="1154" y="1030"/>
                  </a:lnTo>
                  <a:lnTo>
                    <a:pt x="1142" y="1035"/>
                  </a:lnTo>
                  <a:lnTo>
                    <a:pt x="1137" y="1035"/>
                  </a:lnTo>
                  <a:lnTo>
                    <a:pt x="1145" y="1032"/>
                  </a:lnTo>
                  <a:lnTo>
                    <a:pt x="1156" y="1028"/>
                  </a:lnTo>
                  <a:lnTo>
                    <a:pt x="1156" y="1025"/>
                  </a:lnTo>
                  <a:lnTo>
                    <a:pt x="1166" y="1018"/>
                  </a:lnTo>
                  <a:lnTo>
                    <a:pt x="1168" y="1016"/>
                  </a:lnTo>
                  <a:lnTo>
                    <a:pt x="1171" y="1009"/>
                  </a:lnTo>
                  <a:lnTo>
                    <a:pt x="1173" y="1009"/>
                  </a:lnTo>
                  <a:lnTo>
                    <a:pt x="1178" y="1004"/>
                  </a:lnTo>
                  <a:lnTo>
                    <a:pt x="1182" y="1001"/>
                  </a:lnTo>
                  <a:lnTo>
                    <a:pt x="1185" y="994"/>
                  </a:lnTo>
                  <a:lnTo>
                    <a:pt x="1194" y="990"/>
                  </a:lnTo>
                  <a:lnTo>
                    <a:pt x="1199" y="983"/>
                  </a:lnTo>
                  <a:lnTo>
                    <a:pt x="1201" y="983"/>
                  </a:lnTo>
                  <a:lnTo>
                    <a:pt x="1201" y="980"/>
                  </a:lnTo>
                  <a:lnTo>
                    <a:pt x="1206" y="978"/>
                  </a:lnTo>
                  <a:lnTo>
                    <a:pt x="1211" y="975"/>
                  </a:lnTo>
                  <a:lnTo>
                    <a:pt x="1211" y="971"/>
                  </a:lnTo>
                  <a:lnTo>
                    <a:pt x="1215" y="971"/>
                  </a:lnTo>
                  <a:lnTo>
                    <a:pt x="1215" y="971"/>
                  </a:lnTo>
                  <a:lnTo>
                    <a:pt x="1218" y="971"/>
                  </a:lnTo>
                  <a:lnTo>
                    <a:pt x="1223" y="966"/>
                  </a:lnTo>
                  <a:lnTo>
                    <a:pt x="1230" y="966"/>
                  </a:lnTo>
                  <a:lnTo>
                    <a:pt x="1232" y="964"/>
                  </a:lnTo>
                  <a:lnTo>
                    <a:pt x="1239" y="964"/>
                  </a:lnTo>
                  <a:lnTo>
                    <a:pt x="1241" y="961"/>
                  </a:lnTo>
                  <a:lnTo>
                    <a:pt x="1241" y="957"/>
                  </a:lnTo>
                  <a:lnTo>
                    <a:pt x="1244" y="954"/>
                  </a:lnTo>
                  <a:lnTo>
                    <a:pt x="1244" y="949"/>
                  </a:lnTo>
                  <a:lnTo>
                    <a:pt x="1249" y="947"/>
                  </a:lnTo>
                  <a:lnTo>
                    <a:pt x="1256" y="942"/>
                  </a:lnTo>
                  <a:lnTo>
                    <a:pt x="1258" y="940"/>
                  </a:lnTo>
                  <a:lnTo>
                    <a:pt x="1260" y="940"/>
                  </a:lnTo>
                  <a:lnTo>
                    <a:pt x="1258" y="938"/>
                  </a:lnTo>
                  <a:lnTo>
                    <a:pt x="1260" y="935"/>
                  </a:lnTo>
                  <a:lnTo>
                    <a:pt x="1265" y="933"/>
                  </a:lnTo>
                  <a:lnTo>
                    <a:pt x="1267" y="938"/>
                  </a:lnTo>
                  <a:lnTo>
                    <a:pt x="1272" y="938"/>
                  </a:lnTo>
                  <a:lnTo>
                    <a:pt x="1282" y="938"/>
                  </a:lnTo>
                  <a:lnTo>
                    <a:pt x="1286" y="940"/>
                  </a:lnTo>
                  <a:lnTo>
                    <a:pt x="1291" y="940"/>
                  </a:lnTo>
                  <a:lnTo>
                    <a:pt x="1291" y="940"/>
                  </a:lnTo>
                  <a:lnTo>
                    <a:pt x="1296" y="938"/>
                  </a:lnTo>
                  <a:lnTo>
                    <a:pt x="1301" y="940"/>
                  </a:lnTo>
                  <a:lnTo>
                    <a:pt x="1303" y="940"/>
                  </a:lnTo>
                  <a:lnTo>
                    <a:pt x="1308" y="938"/>
                  </a:lnTo>
                  <a:lnTo>
                    <a:pt x="1312" y="940"/>
                  </a:lnTo>
                  <a:lnTo>
                    <a:pt x="1317" y="942"/>
                  </a:lnTo>
                  <a:lnTo>
                    <a:pt x="1319" y="940"/>
                  </a:lnTo>
                  <a:lnTo>
                    <a:pt x="1322" y="940"/>
                  </a:lnTo>
                  <a:lnTo>
                    <a:pt x="1327" y="942"/>
                  </a:lnTo>
                  <a:lnTo>
                    <a:pt x="1331" y="942"/>
                  </a:lnTo>
                  <a:lnTo>
                    <a:pt x="1331" y="942"/>
                  </a:lnTo>
                  <a:lnTo>
                    <a:pt x="1338" y="945"/>
                  </a:lnTo>
                  <a:lnTo>
                    <a:pt x="1341" y="945"/>
                  </a:lnTo>
                  <a:lnTo>
                    <a:pt x="1346" y="942"/>
                  </a:lnTo>
                  <a:lnTo>
                    <a:pt x="1348" y="945"/>
                  </a:lnTo>
                  <a:lnTo>
                    <a:pt x="1348" y="945"/>
                  </a:lnTo>
                  <a:lnTo>
                    <a:pt x="1350" y="947"/>
                  </a:lnTo>
                  <a:lnTo>
                    <a:pt x="1360" y="945"/>
                  </a:lnTo>
                  <a:lnTo>
                    <a:pt x="1362" y="945"/>
                  </a:lnTo>
                  <a:lnTo>
                    <a:pt x="1367" y="942"/>
                  </a:lnTo>
                  <a:lnTo>
                    <a:pt x="1369" y="945"/>
                  </a:lnTo>
                  <a:lnTo>
                    <a:pt x="1374" y="945"/>
                  </a:lnTo>
                  <a:lnTo>
                    <a:pt x="1376" y="945"/>
                  </a:lnTo>
                  <a:lnTo>
                    <a:pt x="1381" y="945"/>
                  </a:lnTo>
                  <a:lnTo>
                    <a:pt x="1381" y="940"/>
                  </a:lnTo>
                  <a:lnTo>
                    <a:pt x="1386" y="942"/>
                  </a:lnTo>
                  <a:lnTo>
                    <a:pt x="1388" y="940"/>
                  </a:lnTo>
                  <a:lnTo>
                    <a:pt x="1390" y="940"/>
                  </a:lnTo>
                  <a:lnTo>
                    <a:pt x="1393" y="935"/>
                  </a:lnTo>
                  <a:lnTo>
                    <a:pt x="1395" y="935"/>
                  </a:lnTo>
                  <a:lnTo>
                    <a:pt x="1398" y="933"/>
                  </a:lnTo>
                  <a:lnTo>
                    <a:pt x="1400" y="933"/>
                  </a:lnTo>
                  <a:lnTo>
                    <a:pt x="1405" y="928"/>
                  </a:lnTo>
                  <a:lnTo>
                    <a:pt x="1405" y="923"/>
                  </a:lnTo>
                  <a:lnTo>
                    <a:pt x="1407" y="923"/>
                  </a:lnTo>
                  <a:lnTo>
                    <a:pt x="1409" y="921"/>
                  </a:lnTo>
                  <a:lnTo>
                    <a:pt x="1409" y="919"/>
                  </a:lnTo>
                  <a:lnTo>
                    <a:pt x="1407" y="919"/>
                  </a:lnTo>
                  <a:lnTo>
                    <a:pt x="1409" y="916"/>
                  </a:lnTo>
                  <a:lnTo>
                    <a:pt x="1414" y="916"/>
                  </a:lnTo>
                  <a:lnTo>
                    <a:pt x="1416" y="916"/>
                  </a:lnTo>
                  <a:lnTo>
                    <a:pt x="1416" y="914"/>
                  </a:lnTo>
                  <a:lnTo>
                    <a:pt x="1419" y="914"/>
                  </a:lnTo>
                  <a:lnTo>
                    <a:pt x="1421" y="916"/>
                  </a:lnTo>
                  <a:lnTo>
                    <a:pt x="1424" y="916"/>
                  </a:lnTo>
                  <a:lnTo>
                    <a:pt x="1428" y="914"/>
                  </a:lnTo>
                  <a:lnTo>
                    <a:pt x="1431" y="914"/>
                  </a:lnTo>
                  <a:lnTo>
                    <a:pt x="1433" y="916"/>
                  </a:lnTo>
                  <a:lnTo>
                    <a:pt x="1435" y="914"/>
                  </a:lnTo>
                  <a:lnTo>
                    <a:pt x="1438" y="916"/>
                  </a:lnTo>
                  <a:lnTo>
                    <a:pt x="1442" y="916"/>
                  </a:lnTo>
                  <a:lnTo>
                    <a:pt x="1442" y="914"/>
                  </a:lnTo>
                  <a:lnTo>
                    <a:pt x="1445" y="914"/>
                  </a:lnTo>
                  <a:lnTo>
                    <a:pt x="1447" y="909"/>
                  </a:lnTo>
                  <a:lnTo>
                    <a:pt x="1450" y="909"/>
                  </a:lnTo>
                  <a:lnTo>
                    <a:pt x="1454" y="907"/>
                  </a:lnTo>
                  <a:lnTo>
                    <a:pt x="1459" y="907"/>
                  </a:lnTo>
                  <a:lnTo>
                    <a:pt x="1464" y="902"/>
                  </a:lnTo>
                  <a:lnTo>
                    <a:pt x="1466" y="900"/>
                  </a:lnTo>
                  <a:lnTo>
                    <a:pt x="1468" y="897"/>
                  </a:lnTo>
                  <a:lnTo>
                    <a:pt x="1468" y="895"/>
                  </a:lnTo>
                  <a:lnTo>
                    <a:pt x="1471" y="890"/>
                  </a:lnTo>
                  <a:lnTo>
                    <a:pt x="1468" y="890"/>
                  </a:lnTo>
                  <a:lnTo>
                    <a:pt x="1464" y="890"/>
                  </a:lnTo>
                  <a:lnTo>
                    <a:pt x="1461" y="888"/>
                  </a:lnTo>
                  <a:lnTo>
                    <a:pt x="1464" y="888"/>
                  </a:lnTo>
                  <a:lnTo>
                    <a:pt x="1468" y="888"/>
                  </a:lnTo>
                  <a:lnTo>
                    <a:pt x="1471" y="888"/>
                  </a:lnTo>
                  <a:lnTo>
                    <a:pt x="1468" y="886"/>
                  </a:lnTo>
                  <a:lnTo>
                    <a:pt x="1464" y="886"/>
                  </a:lnTo>
                  <a:lnTo>
                    <a:pt x="1459" y="883"/>
                  </a:lnTo>
                  <a:lnTo>
                    <a:pt x="1457" y="878"/>
                  </a:lnTo>
                  <a:lnTo>
                    <a:pt x="1461" y="883"/>
                  </a:lnTo>
                  <a:lnTo>
                    <a:pt x="1464" y="881"/>
                  </a:lnTo>
                  <a:lnTo>
                    <a:pt x="1466" y="876"/>
                  </a:lnTo>
                  <a:lnTo>
                    <a:pt x="1468" y="876"/>
                  </a:lnTo>
                  <a:lnTo>
                    <a:pt x="1471" y="871"/>
                  </a:lnTo>
                  <a:lnTo>
                    <a:pt x="1464" y="871"/>
                  </a:lnTo>
                  <a:lnTo>
                    <a:pt x="1468" y="867"/>
                  </a:lnTo>
                  <a:lnTo>
                    <a:pt x="1471" y="869"/>
                  </a:lnTo>
                  <a:lnTo>
                    <a:pt x="1473" y="867"/>
                  </a:lnTo>
                  <a:lnTo>
                    <a:pt x="1473" y="862"/>
                  </a:lnTo>
                  <a:lnTo>
                    <a:pt x="1468" y="862"/>
                  </a:lnTo>
                  <a:lnTo>
                    <a:pt x="1466" y="857"/>
                  </a:lnTo>
                  <a:lnTo>
                    <a:pt x="1468" y="857"/>
                  </a:lnTo>
                  <a:lnTo>
                    <a:pt x="1471" y="859"/>
                  </a:lnTo>
                  <a:lnTo>
                    <a:pt x="1471" y="857"/>
                  </a:lnTo>
                  <a:lnTo>
                    <a:pt x="1466" y="855"/>
                  </a:lnTo>
                  <a:lnTo>
                    <a:pt x="1461" y="852"/>
                  </a:lnTo>
                  <a:lnTo>
                    <a:pt x="1461" y="850"/>
                  </a:lnTo>
                  <a:lnTo>
                    <a:pt x="1461" y="850"/>
                  </a:lnTo>
                  <a:lnTo>
                    <a:pt x="1461" y="848"/>
                  </a:lnTo>
                  <a:lnTo>
                    <a:pt x="1457" y="848"/>
                  </a:lnTo>
                  <a:lnTo>
                    <a:pt x="1452" y="852"/>
                  </a:lnTo>
                  <a:lnTo>
                    <a:pt x="1450" y="855"/>
                  </a:lnTo>
                  <a:lnTo>
                    <a:pt x="1447" y="857"/>
                  </a:lnTo>
                  <a:lnTo>
                    <a:pt x="1447" y="855"/>
                  </a:lnTo>
                  <a:lnTo>
                    <a:pt x="1442" y="852"/>
                  </a:lnTo>
                  <a:lnTo>
                    <a:pt x="1445" y="850"/>
                  </a:lnTo>
                  <a:lnTo>
                    <a:pt x="1447" y="850"/>
                  </a:lnTo>
                  <a:lnTo>
                    <a:pt x="1452" y="845"/>
                  </a:lnTo>
                  <a:lnTo>
                    <a:pt x="1452" y="843"/>
                  </a:lnTo>
                  <a:lnTo>
                    <a:pt x="1450" y="836"/>
                  </a:lnTo>
                  <a:lnTo>
                    <a:pt x="1442" y="833"/>
                  </a:lnTo>
                  <a:lnTo>
                    <a:pt x="1433" y="836"/>
                  </a:lnTo>
                  <a:lnTo>
                    <a:pt x="1431" y="836"/>
                  </a:lnTo>
                  <a:lnTo>
                    <a:pt x="1433" y="838"/>
                  </a:lnTo>
                  <a:lnTo>
                    <a:pt x="1435" y="838"/>
                  </a:lnTo>
                  <a:lnTo>
                    <a:pt x="1438" y="838"/>
                  </a:lnTo>
                  <a:lnTo>
                    <a:pt x="1433" y="838"/>
                  </a:lnTo>
                  <a:lnTo>
                    <a:pt x="1428" y="838"/>
                  </a:lnTo>
                  <a:lnTo>
                    <a:pt x="1421" y="841"/>
                  </a:lnTo>
                  <a:lnTo>
                    <a:pt x="1419" y="843"/>
                  </a:lnTo>
                  <a:lnTo>
                    <a:pt x="1414" y="845"/>
                  </a:lnTo>
                  <a:lnTo>
                    <a:pt x="1412" y="850"/>
                  </a:lnTo>
                  <a:lnTo>
                    <a:pt x="1409" y="850"/>
                  </a:lnTo>
                  <a:lnTo>
                    <a:pt x="1405" y="855"/>
                  </a:lnTo>
                  <a:lnTo>
                    <a:pt x="1400" y="855"/>
                  </a:lnTo>
                  <a:lnTo>
                    <a:pt x="1395" y="862"/>
                  </a:lnTo>
                  <a:lnTo>
                    <a:pt x="1393" y="859"/>
                  </a:lnTo>
                  <a:lnTo>
                    <a:pt x="1390" y="862"/>
                  </a:lnTo>
                  <a:lnTo>
                    <a:pt x="1390" y="862"/>
                  </a:lnTo>
                  <a:lnTo>
                    <a:pt x="1388" y="859"/>
                  </a:lnTo>
                  <a:lnTo>
                    <a:pt x="1390" y="857"/>
                  </a:lnTo>
                  <a:lnTo>
                    <a:pt x="1393" y="857"/>
                  </a:lnTo>
                  <a:lnTo>
                    <a:pt x="1393" y="855"/>
                  </a:lnTo>
                  <a:lnTo>
                    <a:pt x="1386" y="848"/>
                  </a:lnTo>
                  <a:lnTo>
                    <a:pt x="1386" y="845"/>
                  </a:lnTo>
                  <a:lnTo>
                    <a:pt x="1381" y="845"/>
                  </a:lnTo>
                  <a:lnTo>
                    <a:pt x="1383" y="843"/>
                  </a:lnTo>
                  <a:lnTo>
                    <a:pt x="1383" y="841"/>
                  </a:lnTo>
                  <a:lnTo>
                    <a:pt x="1388" y="848"/>
                  </a:lnTo>
                  <a:lnTo>
                    <a:pt x="1395" y="852"/>
                  </a:lnTo>
                  <a:lnTo>
                    <a:pt x="1395" y="850"/>
                  </a:lnTo>
                  <a:lnTo>
                    <a:pt x="1398" y="845"/>
                  </a:lnTo>
                  <a:lnTo>
                    <a:pt x="1402" y="845"/>
                  </a:lnTo>
                  <a:lnTo>
                    <a:pt x="1405" y="843"/>
                  </a:lnTo>
                  <a:lnTo>
                    <a:pt x="1409" y="841"/>
                  </a:lnTo>
                  <a:lnTo>
                    <a:pt x="1419" y="838"/>
                  </a:lnTo>
                  <a:lnTo>
                    <a:pt x="1426" y="838"/>
                  </a:lnTo>
                  <a:lnTo>
                    <a:pt x="1426" y="836"/>
                  </a:lnTo>
                  <a:lnTo>
                    <a:pt x="1424" y="833"/>
                  </a:lnTo>
                  <a:lnTo>
                    <a:pt x="1414" y="836"/>
                  </a:lnTo>
                  <a:lnTo>
                    <a:pt x="1407" y="838"/>
                  </a:lnTo>
                  <a:lnTo>
                    <a:pt x="1407" y="836"/>
                  </a:lnTo>
                  <a:lnTo>
                    <a:pt x="1419" y="833"/>
                  </a:lnTo>
                  <a:lnTo>
                    <a:pt x="1426" y="833"/>
                  </a:lnTo>
                  <a:lnTo>
                    <a:pt x="1428" y="831"/>
                  </a:lnTo>
                  <a:lnTo>
                    <a:pt x="1435" y="829"/>
                  </a:lnTo>
                  <a:lnTo>
                    <a:pt x="1438" y="829"/>
                  </a:lnTo>
                  <a:lnTo>
                    <a:pt x="1445" y="829"/>
                  </a:lnTo>
                  <a:lnTo>
                    <a:pt x="1445" y="826"/>
                  </a:lnTo>
                  <a:lnTo>
                    <a:pt x="1452" y="826"/>
                  </a:lnTo>
                  <a:lnTo>
                    <a:pt x="1447" y="822"/>
                  </a:lnTo>
                  <a:lnTo>
                    <a:pt x="1438" y="819"/>
                  </a:lnTo>
                  <a:lnTo>
                    <a:pt x="1440" y="817"/>
                  </a:lnTo>
                  <a:lnTo>
                    <a:pt x="1442" y="817"/>
                  </a:lnTo>
                  <a:lnTo>
                    <a:pt x="1445" y="815"/>
                  </a:lnTo>
                  <a:lnTo>
                    <a:pt x="1440" y="812"/>
                  </a:lnTo>
                  <a:lnTo>
                    <a:pt x="1435" y="815"/>
                  </a:lnTo>
                  <a:lnTo>
                    <a:pt x="1433" y="817"/>
                  </a:lnTo>
                  <a:lnTo>
                    <a:pt x="1428" y="815"/>
                  </a:lnTo>
                  <a:lnTo>
                    <a:pt x="1424" y="815"/>
                  </a:lnTo>
                  <a:lnTo>
                    <a:pt x="1424" y="812"/>
                  </a:lnTo>
                  <a:lnTo>
                    <a:pt x="1426" y="812"/>
                  </a:lnTo>
                  <a:lnTo>
                    <a:pt x="1426" y="805"/>
                  </a:lnTo>
                  <a:lnTo>
                    <a:pt x="1426" y="805"/>
                  </a:lnTo>
                  <a:lnTo>
                    <a:pt x="1421" y="807"/>
                  </a:lnTo>
                  <a:lnTo>
                    <a:pt x="1421" y="805"/>
                  </a:lnTo>
                  <a:lnTo>
                    <a:pt x="1424" y="805"/>
                  </a:lnTo>
                  <a:lnTo>
                    <a:pt x="1421" y="803"/>
                  </a:lnTo>
                  <a:lnTo>
                    <a:pt x="1414" y="810"/>
                  </a:lnTo>
                  <a:lnTo>
                    <a:pt x="1409" y="812"/>
                  </a:lnTo>
                  <a:lnTo>
                    <a:pt x="1409" y="812"/>
                  </a:lnTo>
                  <a:lnTo>
                    <a:pt x="1412" y="810"/>
                  </a:lnTo>
                  <a:lnTo>
                    <a:pt x="1416" y="805"/>
                  </a:lnTo>
                  <a:lnTo>
                    <a:pt x="1414" y="803"/>
                  </a:lnTo>
                  <a:lnTo>
                    <a:pt x="1409" y="805"/>
                  </a:lnTo>
                  <a:lnTo>
                    <a:pt x="1409" y="805"/>
                  </a:lnTo>
                  <a:lnTo>
                    <a:pt x="1409" y="803"/>
                  </a:lnTo>
                  <a:lnTo>
                    <a:pt x="1414" y="800"/>
                  </a:lnTo>
                  <a:lnTo>
                    <a:pt x="1414" y="800"/>
                  </a:lnTo>
                  <a:lnTo>
                    <a:pt x="1409" y="800"/>
                  </a:lnTo>
                  <a:lnTo>
                    <a:pt x="1405" y="805"/>
                  </a:lnTo>
                  <a:lnTo>
                    <a:pt x="1402" y="810"/>
                  </a:lnTo>
                  <a:lnTo>
                    <a:pt x="1400" y="807"/>
                  </a:lnTo>
                  <a:lnTo>
                    <a:pt x="1402" y="805"/>
                  </a:lnTo>
                  <a:lnTo>
                    <a:pt x="1405" y="803"/>
                  </a:lnTo>
                  <a:lnTo>
                    <a:pt x="1405" y="800"/>
                  </a:lnTo>
                  <a:lnTo>
                    <a:pt x="1402" y="800"/>
                  </a:lnTo>
                  <a:lnTo>
                    <a:pt x="1393" y="807"/>
                  </a:lnTo>
                  <a:lnTo>
                    <a:pt x="1390" y="807"/>
                  </a:lnTo>
                  <a:lnTo>
                    <a:pt x="1386" y="805"/>
                  </a:lnTo>
                  <a:lnTo>
                    <a:pt x="1390" y="807"/>
                  </a:lnTo>
                  <a:lnTo>
                    <a:pt x="1395" y="805"/>
                  </a:lnTo>
                  <a:lnTo>
                    <a:pt x="1400" y="796"/>
                  </a:lnTo>
                  <a:lnTo>
                    <a:pt x="1405" y="793"/>
                  </a:lnTo>
                  <a:lnTo>
                    <a:pt x="1402" y="791"/>
                  </a:lnTo>
                  <a:lnTo>
                    <a:pt x="1405" y="786"/>
                  </a:lnTo>
                  <a:lnTo>
                    <a:pt x="1402" y="786"/>
                  </a:lnTo>
                  <a:lnTo>
                    <a:pt x="1398" y="791"/>
                  </a:lnTo>
                  <a:lnTo>
                    <a:pt x="1398" y="791"/>
                  </a:lnTo>
                  <a:lnTo>
                    <a:pt x="1398" y="791"/>
                  </a:lnTo>
                  <a:lnTo>
                    <a:pt x="1398" y="789"/>
                  </a:lnTo>
                  <a:lnTo>
                    <a:pt x="1398" y="781"/>
                  </a:lnTo>
                  <a:lnTo>
                    <a:pt x="1395" y="781"/>
                  </a:lnTo>
                  <a:lnTo>
                    <a:pt x="1395" y="781"/>
                  </a:lnTo>
                  <a:lnTo>
                    <a:pt x="1390" y="784"/>
                  </a:lnTo>
                  <a:lnTo>
                    <a:pt x="1390" y="781"/>
                  </a:lnTo>
                  <a:lnTo>
                    <a:pt x="1390" y="779"/>
                  </a:lnTo>
                  <a:lnTo>
                    <a:pt x="1390" y="777"/>
                  </a:lnTo>
                  <a:lnTo>
                    <a:pt x="1388" y="777"/>
                  </a:lnTo>
                  <a:lnTo>
                    <a:pt x="1388" y="777"/>
                  </a:lnTo>
                  <a:lnTo>
                    <a:pt x="1388" y="774"/>
                  </a:lnTo>
                  <a:lnTo>
                    <a:pt x="1388" y="772"/>
                  </a:lnTo>
                  <a:lnTo>
                    <a:pt x="1386" y="770"/>
                  </a:lnTo>
                  <a:lnTo>
                    <a:pt x="1379" y="772"/>
                  </a:lnTo>
                  <a:lnTo>
                    <a:pt x="1379" y="774"/>
                  </a:lnTo>
                  <a:lnTo>
                    <a:pt x="1376" y="774"/>
                  </a:lnTo>
                  <a:lnTo>
                    <a:pt x="1369" y="772"/>
                  </a:lnTo>
                  <a:lnTo>
                    <a:pt x="1374" y="772"/>
                  </a:lnTo>
                  <a:lnTo>
                    <a:pt x="1376" y="770"/>
                  </a:lnTo>
                  <a:lnTo>
                    <a:pt x="1381" y="770"/>
                  </a:lnTo>
                  <a:lnTo>
                    <a:pt x="1381" y="767"/>
                  </a:lnTo>
                  <a:lnTo>
                    <a:pt x="1381" y="765"/>
                  </a:lnTo>
                  <a:lnTo>
                    <a:pt x="1376" y="760"/>
                  </a:lnTo>
                  <a:lnTo>
                    <a:pt x="1376" y="758"/>
                  </a:lnTo>
                  <a:lnTo>
                    <a:pt x="1372" y="755"/>
                  </a:lnTo>
                  <a:lnTo>
                    <a:pt x="1376" y="755"/>
                  </a:lnTo>
                  <a:lnTo>
                    <a:pt x="1381" y="758"/>
                  </a:lnTo>
                  <a:lnTo>
                    <a:pt x="1386" y="758"/>
                  </a:lnTo>
                  <a:lnTo>
                    <a:pt x="1386" y="755"/>
                  </a:lnTo>
                  <a:lnTo>
                    <a:pt x="1381" y="753"/>
                  </a:lnTo>
                  <a:lnTo>
                    <a:pt x="1383" y="751"/>
                  </a:lnTo>
                  <a:lnTo>
                    <a:pt x="1386" y="753"/>
                  </a:lnTo>
                  <a:lnTo>
                    <a:pt x="1390" y="748"/>
                  </a:lnTo>
                  <a:lnTo>
                    <a:pt x="1393" y="746"/>
                  </a:lnTo>
                  <a:lnTo>
                    <a:pt x="1395" y="744"/>
                  </a:lnTo>
                  <a:lnTo>
                    <a:pt x="1390" y="739"/>
                  </a:lnTo>
                  <a:lnTo>
                    <a:pt x="1388" y="741"/>
                  </a:lnTo>
                  <a:lnTo>
                    <a:pt x="1383" y="739"/>
                  </a:lnTo>
                  <a:lnTo>
                    <a:pt x="1388" y="736"/>
                  </a:lnTo>
                  <a:lnTo>
                    <a:pt x="1388" y="734"/>
                  </a:lnTo>
                  <a:lnTo>
                    <a:pt x="1386" y="732"/>
                  </a:lnTo>
                  <a:lnTo>
                    <a:pt x="1383" y="732"/>
                  </a:lnTo>
                  <a:lnTo>
                    <a:pt x="1381" y="732"/>
                  </a:lnTo>
                  <a:lnTo>
                    <a:pt x="1379" y="732"/>
                  </a:lnTo>
                  <a:lnTo>
                    <a:pt x="1374" y="729"/>
                  </a:lnTo>
                  <a:lnTo>
                    <a:pt x="1379" y="729"/>
                  </a:lnTo>
                  <a:lnTo>
                    <a:pt x="1381" y="727"/>
                  </a:lnTo>
                  <a:lnTo>
                    <a:pt x="1383" y="727"/>
                  </a:lnTo>
                  <a:lnTo>
                    <a:pt x="1388" y="725"/>
                  </a:lnTo>
                  <a:lnTo>
                    <a:pt x="1386" y="718"/>
                  </a:lnTo>
                  <a:lnTo>
                    <a:pt x="1381" y="715"/>
                  </a:lnTo>
                  <a:lnTo>
                    <a:pt x="1379" y="718"/>
                  </a:lnTo>
                  <a:lnTo>
                    <a:pt x="1376" y="715"/>
                  </a:lnTo>
                  <a:lnTo>
                    <a:pt x="1374" y="718"/>
                  </a:lnTo>
                  <a:lnTo>
                    <a:pt x="1374" y="715"/>
                  </a:lnTo>
                  <a:lnTo>
                    <a:pt x="1379" y="710"/>
                  </a:lnTo>
                  <a:lnTo>
                    <a:pt x="1381" y="710"/>
                  </a:lnTo>
                  <a:lnTo>
                    <a:pt x="1381" y="708"/>
                  </a:lnTo>
                  <a:lnTo>
                    <a:pt x="1379" y="706"/>
                  </a:lnTo>
                  <a:lnTo>
                    <a:pt x="1376" y="708"/>
                  </a:lnTo>
                  <a:lnTo>
                    <a:pt x="1372" y="708"/>
                  </a:lnTo>
                  <a:lnTo>
                    <a:pt x="1364" y="710"/>
                  </a:lnTo>
                  <a:lnTo>
                    <a:pt x="1372" y="703"/>
                  </a:lnTo>
                  <a:lnTo>
                    <a:pt x="1374" y="703"/>
                  </a:lnTo>
                  <a:lnTo>
                    <a:pt x="1379" y="701"/>
                  </a:lnTo>
                  <a:lnTo>
                    <a:pt x="1379" y="699"/>
                  </a:lnTo>
                  <a:lnTo>
                    <a:pt x="1381" y="696"/>
                  </a:lnTo>
                  <a:lnTo>
                    <a:pt x="1379" y="696"/>
                  </a:lnTo>
                  <a:lnTo>
                    <a:pt x="1374" y="699"/>
                  </a:lnTo>
                  <a:lnTo>
                    <a:pt x="1369" y="696"/>
                  </a:lnTo>
                  <a:lnTo>
                    <a:pt x="1362" y="701"/>
                  </a:lnTo>
                  <a:lnTo>
                    <a:pt x="1364" y="696"/>
                  </a:lnTo>
                  <a:lnTo>
                    <a:pt x="1364" y="694"/>
                  </a:lnTo>
                  <a:lnTo>
                    <a:pt x="1364" y="691"/>
                  </a:lnTo>
                  <a:lnTo>
                    <a:pt x="1367" y="694"/>
                  </a:lnTo>
                  <a:lnTo>
                    <a:pt x="1374" y="694"/>
                  </a:lnTo>
                  <a:lnTo>
                    <a:pt x="1379" y="689"/>
                  </a:lnTo>
                  <a:lnTo>
                    <a:pt x="1379" y="684"/>
                  </a:lnTo>
                  <a:lnTo>
                    <a:pt x="1374" y="687"/>
                  </a:lnTo>
                  <a:lnTo>
                    <a:pt x="1372" y="684"/>
                  </a:lnTo>
                  <a:lnTo>
                    <a:pt x="1374" y="680"/>
                  </a:lnTo>
                  <a:lnTo>
                    <a:pt x="1376" y="677"/>
                  </a:lnTo>
                  <a:lnTo>
                    <a:pt x="1374" y="677"/>
                  </a:lnTo>
                  <a:lnTo>
                    <a:pt x="1364" y="680"/>
                  </a:lnTo>
                  <a:lnTo>
                    <a:pt x="1360" y="677"/>
                  </a:lnTo>
                  <a:lnTo>
                    <a:pt x="1362" y="675"/>
                  </a:lnTo>
                  <a:lnTo>
                    <a:pt x="1367" y="675"/>
                  </a:lnTo>
                  <a:lnTo>
                    <a:pt x="1372" y="675"/>
                  </a:lnTo>
                  <a:lnTo>
                    <a:pt x="1374" y="670"/>
                  </a:lnTo>
                  <a:lnTo>
                    <a:pt x="1372" y="668"/>
                  </a:lnTo>
                  <a:lnTo>
                    <a:pt x="1369" y="665"/>
                  </a:lnTo>
                  <a:lnTo>
                    <a:pt x="1367" y="668"/>
                  </a:lnTo>
                  <a:lnTo>
                    <a:pt x="1367" y="668"/>
                  </a:lnTo>
                  <a:lnTo>
                    <a:pt x="1364" y="665"/>
                  </a:lnTo>
                  <a:lnTo>
                    <a:pt x="1362" y="663"/>
                  </a:lnTo>
                  <a:lnTo>
                    <a:pt x="1364" y="661"/>
                  </a:lnTo>
                  <a:lnTo>
                    <a:pt x="1367" y="663"/>
                  </a:lnTo>
                  <a:lnTo>
                    <a:pt x="1369" y="661"/>
                  </a:lnTo>
                  <a:lnTo>
                    <a:pt x="1369" y="656"/>
                  </a:lnTo>
                  <a:lnTo>
                    <a:pt x="1364" y="654"/>
                  </a:lnTo>
                  <a:lnTo>
                    <a:pt x="1364" y="649"/>
                  </a:lnTo>
                  <a:lnTo>
                    <a:pt x="1367" y="647"/>
                  </a:lnTo>
                  <a:lnTo>
                    <a:pt x="1367" y="644"/>
                  </a:lnTo>
                  <a:lnTo>
                    <a:pt x="1362" y="644"/>
                  </a:lnTo>
                  <a:lnTo>
                    <a:pt x="1364" y="642"/>
                  </a:lnTo>
                  <a:lnTo>
                    <a:pt x="1364" y="639"/>
                  </a:lnTo>
                  <a:lnTo>
                    <a:pt x="1362" y="639"/>
                  </a:lnTo>
                  <a:lnTo>
                    <a:pt x="1360" y="637"/>
                  </a:lnTo>
                  <a:lnTo>
                    <a:pt x="1360" y="637"/>
                  </a:lnTo>
                  <a:lnTo>
                    <a:pt x="1362" y="637"/>
                  </a:lnTo>
                  <a:lnTo>
                    <a:pt x="1364" y="632"/>
                  </a:lnTo>
                  <a:lnTo>
                    <a:pt x="1362" y="632"/>
                  </a:lnTo>
                  <a:lnTo>
                    <a:pt x="1362" y="630"/>
                  </a:lnTo>
                  <a:lnTo>
                    <a:pt x="1364" y="628"/>
                  </a:lnTo>
                  <a:lnTo>
                    <a:pt x="1364" y="625"/>
                  </a:lnTo>
                  <a:lnTo>
                    <a:pt x="1360" y="628"/>
                  </a:lnTo>
                  <a:lnTo>
                    <a:pt x="1364" y="623"/>
                  </a:lnTo>
                  <a:lnTo>
                    <a:pt x="1362" y="623"/>
                  </a:lnTo>
                  <a:lnTo>
                    <a:pt x="1357" y="623"/>
                  </a:lnTo>
                  <a:lnTo>
                    <a:pt x="1355" y="628"/>
                  </a:lnTo>
                  <a:lnTo>
                    <a:pt x="1355" y="630"/>
                  </a:lnTo>
                  <a:lnTo>
                    <a:pt x="1353" y="635"/>
                  </a:lnTo>
                  <a:lnTo>
                    <a:pt x="1350" y="639"/>
                  </a:lnTo>
                  <a:lnTo>
                    <a:pt x="1348" y="642"/>
                  </a:lnTo>
                  <a:lnTo>
                    <a:pt x="1346" y="644"/>
                  </a:lnTo>
                  <a:lnTo>
                    <a:pt x="1346" y="649"/>
                  </a:lnTo>
                  <a:lnTo>
                    <a:pt x="1343" y="647"/>
                  </a:lnTo>
                  <a:lnTo>
                    <a:pt x="1343" y="647"/>
                  </a:lnTo>
                  <a:lnTo>
                    <a:pt x="1338" y="654"/>
                  </a:lnTo>
                  <a:lnTo>
                    <a:pt x="1341" y="656"/>
                  </a:lnTo>
                  <a:lnTo>
                    <a:pt x="1343" y="656"/>
                  </a:lnTo>
                  <a:lnTo>
                    <a:pt x="1346" y="658"/>
                  </a:lnTo>
                  <a:lnTo>
                    <a:pt x="1346" y="661"/>
                  </a:lnTo>
                  <a:lnTo>
                    <a:pt x="1341" y="658"/>
                  </a:lnTo>
                  <a:lnTo>
                    <a:pt x="1338" y="658"/>
                  </a:lnTo>
                  <a:lnTo>
                    <a:pt x="1338" y="661"/>
                  </a:lnTo>
                  <a:lnTo>
                    <a:pt x="1336" y="663"/>
                  </a:lnTo>
                  <a:lnTo>
                    <a:pt x="1331" y="665"/>
                  </a:lnTo>
                  <a:lnTo>
                    <a:pt x="1331" y="670"/>
                  </a:lnTo>
                  <a:lnTo>
                    <a:pt x="1329" y="673"/>
                  </a:lnTo>
                  <a:lnTo>
                    <a:pt x="1327" y="675"/>
                  </a:lnTo>
                  <a:lnTo>
                    <a:pt x="1327" y="677"/>
                  </a:lnTo>
                  <a:lnTo>
                    <a:pt x="1324" y="677"/>
                  </a:lnTo>
                  <a:lnTo>
                    <a:pt x="1324" y="684"/>
                  </a:lnTo>
                  <a:lnTo>
                    <a:pt x="1322" y="689"/>
                  </a:lnTo>
                  <a:lnTo>
                    <a:pt x="1322" y="687"/>
                  </a:lnTo>
                  <a:lnTo>
                    <a:pt x="1322" y="680"/>
                  </a:lnTo>
                  <a:lnTo>
                    <a:pt x="1319" y="677"/>
                  </a:lnTo>
                  <a:lnTo>
                    <a:pt x="1312" y="682"/>
                  </a:lnTo>
                  <a:lnTo>
                    <a:pt x="1310" y="684"/>
                  </a:lnTo>
                  <a:lnTo>
                    <a:pt x="1310" y="689"/>
                  </a:lnTo>
                  <a:lnTo>
                    <a:pt x="1305" y="689"/>
                  </a:lnTo>
                  <a:lnTo>
                    <a:pt x="1305" y="691"/>
                  </a:lnTo>
                  <a:lnTo>
                    <a:pt x="1303" y="689"/>
                  </a:lnTo>
                  <a:lnTo>
                    <a:pt x="1301" y="689"/>
                  </a:lnTo>
                  <a:lnTo>
                    <a:pt x="1298" y="691"/>
                  </a:lnTo>
                  <a:lnTo>
                    <a:pt x="1293" y="694"/>
                  </a:lnTo>
                  <a:lnTo>
                    <a:pt x="1289" y="696"/>
                  </a:lnTo>
                  <a:lnTo>
                    <a:pt x="1289" y="701"/>
                  </a:lnTo>
                  <a:lnTo>
                    <a:pt x="1284" y="706"/>
                  </a:lnTo>
                  <a:lnTo>
                    <a:pt x="1286" y="703"/>
                  </a:lnTo>
                  <a:lnTo>
                    <a:pt x="1286" y="699"/>
                  </a:lnTo>
                  <a:lnTo>
                    <a:pt x="1286" y="696"/>
                  </a:lnTo>
                  <a:lnTo>
                    <a:pt x="1286" y="689"/>
                  </a:lnTo>
                  <a:lnTo>
                    <a:pt x="1286" y="684"/>
                  </a:lnTo>
                  <a:lnTo>
                    <a:pt x="1286" y="684"/>
                  </a:lnTo>
                  <a:lnTo>
                    <a:pt x="1282" y="689"/>
                  </a:lnTo>
                  <a:lnTo>
                    <a:pt x="1275" y="701"/>
                  </a:lnTo>
                  <a:lnTo>
                    <a:pt x="1272" y="703"/>
                  </a:lnTo>
                  <a:lnTo>
                    <a:pt x="1275" y="699"/>
                  </a:lnTo>
                  <a:lnTo>
                    <a:pt x="1275" y="694"/>
                  </a:lnTo>
                  <a:lnTo>
                    <a:pt x="1279" y="687"/>
                  </a:lnTo>
                  <a:lnTo>
                    <a:pt x="1279" y="682"/>
                  </a:lnTo>
                  <a:lnTo>
                    <a:pt x="1279" y="680"/>
                  </a:lnTo>
                  <a:lnTo>
                    <a:pt x="1277" y="675"/>
                  </a:lnTo>
                  <a:lnTo>
                    <a:pt x="1275" y="670"/>
                  </a:lnTo>
                  <a:lnTo>
                    <a:pt x="1270" y="670"/>
                  </a:lnTo>
                  <a:lnTo>
                    <a:pt x="1272" y="675"/>
                  </a:lnTo>
                  <a:lnTo>
                    <a:pt x="1270" y="675"/>
                  </a:lnTo>
                  <a:lnTo>
                    <a:pt x="1265" y="673"/>
                  </a:lnTo>
                  <a:lnTo>
                    <a:pt x="1260" y="665"/>
                  </a:lnTo>
                  <a:lnTo>
                    <a:pt x="1267" y="670"/>
                  </a:lnTo>
                  <a:lnTo>
                    <a:pt x="1270" y="668"/>
                  </a:lnTo>
                  <a:lnTo>
                    <a:pt x="1267" y="668"/>
                  </a:lnTo>
                  <a:lnTo>
                    <a:pt x="1263" y="658"/>
                  </a:lnTo>
                  <a:lnTo>
                    <a:pt x="1260" y="658"/>
                  </a:lnTo>
                  <a:lnTo>
                    <a:pt x="1265" y="654"/>
                  </a:lnTo>
                  <a:lnTo>
                    <a:pt x="1265" y="651"/>
                  </a:lnTo>
                  <a:lnTo>
                    <a:pt x="1270" y="647"/>
                  </a:lnTo>
                  <a:lnTo>
                    <a:pt x="1270" y="639"/>
                  </a:lnTo>
                  <a:lnTo>
                    <a:pt x="1265" y="635"/>
                  </a:lnTo>
                  <a:lnTo>
                    <a:pt x="1256" y="632"/>
                  </a:lnTo>
                  <a:lnTo>
                    <a:pt x="1249" y="628"/>
                  </a:lnTo>
                  <a:lnTo>
                    <a:pt x="1258" y="630"/>
                  </a:lnTo>
                  <a:lnTo>
                    <a:pt x="1267" y="632"/>
                  </a:lnTo>
                  <a:lnTo>
                    <a:pt x="1267" y="625"/>
                  </a:lnTo>
                  <a:lnTo>
                    <a:pt x="1270" y="623"/>
                  </a:lnTo>
                  <a:lnTo>
                    <a:pt x="1270" y="630"/>
                  </a:lnTo>
                  <a:lnTo>
                    <a:pt x="1272" y="625"/>
                  </a:lnTo>
                  <a:lnTo>
                    <a:pt x="1272" y="616"/>
                  </a:lnTo>
                  <a:lnTo>
                    <a:pt x="1275" y="609"/>
                  </a:lnTo>
                  <a:lnTo>
                    <a:pt x="1282" y="609"/>
                  </a:lnTo>
                  <a:lnTo>
                    <a:pt x="1282" y="602"/>
                  </a:lnTo>
                  <a:lnTo>
                    <a:pt x="1282" y="594"/>
                  </a:lnTo>
                  <a:lnTo>
                    <a:pt x="1279" y="594"/>
                  </a:lnTo>
                  <a:lnTo>
                    <a:pt x="1277" y="602"/>
                  </a:lnTo>
                  <a:lnTo>
                    <a:pt x="1272" y="604"/>
                  </a:lnTo>
                  <a:lnTo>
                    <a:pt x="1270" y="602"/>
                  </a:lnTo>
                  <a:lnTo>
                    <a:pt x="1272" y="594"/>
                  </a:lnTo>
                  <a:lnTo>
                    <a:pt x="1265" y="592"/>
                  </a:lnTo>
                  <a:lnTo>
                    <a:pt x="1263" y="594"/>
                  </a:lnTo>
                  <a:lnTo>
                    <a:pt x="1260" y="592"/>
                  </a:lnTo>
                  <a:lnTo>
                    <a:pt x="1258" y="592"/>
                  </a:lnTo>
                  <a:lnTo>
                    <a:pt x="1251" y="587"/>
                  </a:lnTo>
                  <a:lnTo>
                    <a:pt x="1249" y="590"/>
                  </a:lnTo>
                  <a:lnTo>
                    <a:pt x="1249" y="587"/>
                  </a:lnTo>
                  <a:lnTo>
                    <a:pt x="1244" y="590"/>
                  </a:lnTo>
                  <a:lnTo>
                    <a:pt x="1244" y="585"/>
                  </a:lnTo>
                  <a:lnTo>
                    <a:pt x="1239" y="580"/>
                  </a:lnTo>
                  <a:lnTo>
                    <a:pt x="1244" y="580"/>
                  </a:lnTo>
                  <a:lnTo>
                    <a:pt x="1246" y="578"/>
                  </a:lnTo>
                  <a:lnTo>
                    <a:pt x="1249" y="580"/>
                  </a:lnTo>
                  <a:lnTo>
                    <a:pt x="1249" y="578"/>
                  </a:lnTo>
                  <a:lnTo>
                    <a:pt x="1246" y="573"/>
                  </a:lnTo>
                  <a:lnTo>
                    <a:pt x="1244" y="576"/>
                  </a:lnTo>
                  <a:lnTo>
                    <a:pt x="1239" y="573"/>
                  </a:lnTo>
                  <a:lnTo>
                    <a:pt x="1241" y="571"/>
                  </a:lnTo>
                  <a:lnTo>
                    <a:pt x="1241" y="566"/>
                  </a:lnTo>
                  <a:lnTo>
                    <a:pt x="1237" y="564"/>
                  </a:lnTo>
                  <a:lnTo>
                    <a:pt x="1234" y="564"/>
                  </a:lnTo>
                  <a:lnTo>
                    <a:pt x="1234" y="561"/>
                  </a:lnTo>
                  <a:lnTo>
                    <a:pt x="1237" y="559"/>
                  </a:lnTo>
                  <a:lnTo>
                    <a:pt x="1237" y="552"/>
                  </a:lnTo>
                  <a:lnTo>
                    <a:pt x="1232" y="552"/>
                  </a:lnTo>
                  <a:lnTo>
                    <a:pt x="1227" y="549"/>
                  </a:lnTo>
                  <a:lnTo>
                    <a:pt x="1227" y="545"/>
                  </a:lnTo>
                  <a:lnTo>
                    <a:pt x="1220" y="538"/>
                  </a:lnTo>
                  <a:lnTo>
                    <a:pt x="1215" y="542"/>
                  </a:lnTo>
                  <a:lnTo>
                    <a:pt x="1213" y="542"/>
                  </a:lnTo>
                  <a:lnTo>
                    <a:pt x="1211" y="545"/>
                  </a:lnTo>
                  <a:lnTo>
                    <a:pt x="1206" y="542"/>
                  </a:lnTo>
                  <a:lnTo>
                    <a:pt x="1206" y="547"/>
                  </a:lnTo>
                  <a:lnTo>
                    <a:pt x="1201" y="542"/>
                  </a:lnTo>
                  <a:lnTo>
                    <a:pt x="1199" y="542"/>
                  </a:lnTo>
                  <a:lnTo>
                    <a:pt x="1197" y="540"/>
                  </a:lnTo>
                  <a:lnTo>
                    <a:pt x="1194" y="540"/>
                  </a:lnTo>
                  <a:lnTo>
                    <a:pt x="1187" y="545"/>
                  </a:lnTo>
                  <a:lnTo>
                    <a:pt x="1182" y="545"/>
                  </a:lnTo>
                  <a:lnTo>
                    <a:pt x="1187" y="542"/>
                  </a:lnTo>
                  <a:lnTo>
                    <a:pt x="1187" y="538"/>
                  </a:lnTo>
                  <a:lnTo>
                    <a:pt x="1182" y="538"/>
                  </a:lnTo>
                  <a:lnTo>
                    <a:pt x="1173" y="533"/>
                  </a:lnTo>
                  <a:lnTo>
                    <a:pt x="1166" y="531"/>
                  </a:lnTo>
                  <a:lnTo>
                    <a:pt x="1161" y="531"/>
                  </a:lnTo>
                  <a:lnTo>
                    <a:pt x="1159" y="528"/>
                  </a:lnTo>
                  <a:lnTo>
                    <a:pt x="1154" y="528"/>
                  </a:lnTo>
                  <a:lnTo>
                    <a:pt x="1152" y="528"/>
                  </a:lnTo>
                  <a:lnTo>
                    <a:pt x="1149" y="533"/>
                  </a:lnTo>
                  <a:lnTo>
                    <a:pt x="1149" y="535"/>
                  </a:lnTo>
                  <a:lnTo>
                    <a:pt x="1147" y="535"/>
                  </a:lnTo>
                  <a:lnTo>
                    <a:pt x="1147" y="533"/>
                  </a:lnTo>
                  <a:lnTo>
                    <a:pt x="1142" y="535"/>
                  </a:lnTo>
                  <a:lnTo>
                    <a:pt x="1142" y="540"/>
                  </a:lnTo>
                  <a:lnTo>
                    <a:pt x="1140" y="547"/>
                  </a:lnTo>
                  <a:lnTo>
                    <a:pt x="1140" y="554"/>
                  </a:lnTo>
                  <a:lnTo>
                    <a:pt x="1142" y="559"/>
                  </a:lnTo>
                  <a:lnTo>
                    <a:pt x="1145" y="559"/>
                  </a:lnTo>
                  <a:lnTo>
                    <a:pt x="1145" y="561"/>
                  </a:lnTo>
                  <a:lnTo>
                    <a:pt x="1147" y="561"/>
                  </a:lnTo>
                  <a:lnTo>
                    <a:pt x="1147" y="566"/>
                  </a:lnTo>
                  <a:lnTo>
                    <a:pt x="1145" y="568"/>
                  </a:lnTo>
                  <a:lnTo>
                    <a:pt x="1142" y="568"/>
                  </a:lnTo>
                  <a:lnTo>
                    <a:pt x="1142" y="573"/>
                  </a:lnTo>
                  <a:lnTo>
                    <a:pt x="1135" y="580"/>
                  </a:lnTo>
                  <a:lnTo>
                    <a:pt x="1128" y="587"/>
                  </a:lnTo>
                  <a:lnTo>
                    <a:pt x="1128" y="590"/>
                  </a:lnTo>
                  <a:lnTo>
                    <a:pt x="1128" y="590"/>
                  </a:lnTo>
                  <a:lnTo>
                    <a:pt x="1135" y="590"/>
                  </a:lnTo>
                  <a:lnTo>
                    <a:pt x="1137" y="590"/>
                  </a:lnTo>
                  <a:lnTo>
                    <a:pt x="1135" y="592"/>
                  </a:lnTo>
                  <a:lnTo>
                    <a:pt x="1133" y="599"/>
                  </a:lnTo>
                  <a:lnTo>
                    <a:pt x="1133" y="602"/>
                  </a:lnTo>
                  <a:lnTo>
                    <a:pt x="1137" y="602"/>
                  </a:lnTo>
                  <a:lnTo>
                    <a:pt x="1133" y="602"/>
                  </a:lnTo>
                  <a:lnTo>
                    <a:pt x="1130" y="606"/>
                  </a:lnTo>
                  <a:lnTo>
                    <a:pt x="1133" y="609"/>
                  </a:lnTo>
                  <a:lnTo>
                    <a:pt x="1135" y="611"/>
                  </a:lnTo>
                  <a:lnTo>
                    <a:pt x="1130" y="616"/>
                  </a:lnTo>
                  <a:lnTo>
                    <a:pt x="1130" y="616"/>
                  </a:lnTo>
                  <a:lnTo>
                    <a:pt x="1137" y="616"/>
                  </a:lnTo>
                  <a:lnTo>
                    <a:pt x="1137" y="620"/>
                  </a:lnTo>
                  <a:lnTo>
                    <a:pt x="1133" y="628"/>
                  </a:lnTo>
                  <a:lnTo>
                    <a:pt x="1128" y="630"/>
                  </a:lnTo>
                  <a:lnTo>
                    <a:pt x="1128" y="635"/>
                  </a:lnTo>
                  <a:lnTo>
                    <a:pt x="1130" y="637"/>
                  </a:lnTo>
                  <a:lnTo>
                    <a:pt x="1128" y="635"/>
                  </a:lnTo>
                  <a:lnTo>
                    <a:pt x="1126" y="630"/>
                  </a:lnTo>
                  <a:lnTo>
                    <a:pt x="1123" y="630"/>
                  </a:lnTo>
                  <a:lnTo>
                    <a:pt x="1118" y="635"/>
                  </a:lnTo>
                  <a:lnTo>
                    <a:pt x="1118" y="637"/>
                  </a:lnTo>
                  <a:lnTo>
                    <a:pt x="1121" y="637"/>
                  </a:lnTo>
                  <a:lnTo>
                    <a:pt x="1121" y="642"/>
                  </a:lnTo>
                  <a:lnTo>
                    <a:pt x="1118" y="644"/>
                  </a:lnTo>
                  <a:lnTo>
                    <a:pt x="1114" y="644"/>
                  </a:lnTo>
                  <a:lnTo>
                    <a:pt x="1104" y="656"/>
                  </a:lnTo>
                  <a:lnTo>
                    <a:pt x="1100" y="656"/>
                  </a:lnTo>
                  <a:lnTo>
                    <a:pt x="1097" y="665"/>
                  </a:lnTo>
                  <a:lnTo>
                    <a:pt x="1100" y="668"/>
                  </a:lnTo>
                  <a:lnTo>
                    <a:pt x="1102" y="670"/>
                  </a:lnTo>
                  <a:lnTo>
                    <a:pt x="1104" y="675"/>
                  </a:lnTo>
                  <a:lnTo>
                    <a:pt x="1109" y="677"/>
                  </a:lnTo>
                  <a:lnTo>
                    <a:pt x="1114" y="687"/>
                  </a:lnTo>
                  <a:lnTo>
                    <a:pt x="1116" y="696"/>
                  </a:lnTo>
                  <a:lnTo>
                    <a:pt x="1116" y="710"/>
                  </a:lnTo>
                  <a:lnTo>
                    <a:pt x="1118" y="715"/>
                  </a:lnTo>
                  <a:lnTo>
                    <a:pt x="1118" y="720"/>
                  </a:lnTo>
                  <a:lnTo>
                    <a:pt x="1118" y="727"/>
                  </a:lnTo>
                  <a:lnTo>
                    <a:pt x="1116" y="729"/>
                  </a:lnTo>
                  <a:lnTo>
                    <a:pt x="1114" y="739"/>
                  </a:lnTo>
                  <a:lnTo>
                    <a:pt x="1111" y="744"/>
                  </a:lnTo>
                  <a:lnTo>
                    <a:pt x="1114" y="744"/>
                  </a:lnTo>
                  <a:lnTo>
                    <a:pt x="1114" y="739"/>
                  </a:lnTo>
                  <a:lnTo>
                    <a:pt x="1116" y="736"/>
                  </a:lnTo>
                  <a:lnTo>
                    <a:pt x="1116" y="744"/>
                  </a:lnTo>
                  <a:lnTo>
                    <a:pt x="1121" y="748"/>
                  </a:lnTo>
                  <a:lnTo>
                    <a:pt x="1116" y="751"/>
                  </a:lnTo>
                  <a:lnTo>
                    <a:pt x="1114" y="751"/>
                  </a:lnTo>
                  <a:lnTo>
                    <a:pt x="1111" y="748"/>
                  </a:lnTo>
                  <a:lnTo>
                    <a:pt x="1109" y="748"/>
                  </a:lnTo>
                  <a:lnTo>
                    <a:pt x="1102" y="758"/>
                  </a:lnTo>
                  <a:lnTo>
                    <a:pt x="1100" y="760"/>
                  </a:lnTo>
                  <a:lnTo>
                    <a:pt x="1097" y="762"/>
                  </a:lnTo>
                  <a:lnTo>
                    <a:pt x="1088" y="767"/>
                  </a:lnTo>
                  <a:lnTo>
                    <a:pt x="1085" y="770"/>
                  </a:lnTo>
                  <a:lnTo>
                    <a:pt x="1085" y="772"/>
                  </a:lnTo>
                  <a:lnTo>
                    <a:pt x="1074" y="777"/>
                  </a:lnTo>
                  <a:lnTo>
                    <a:pt x="1064" y="779"/>
                  </a:lnTo>
                  <a:lnTo>
                    <a:pt x="1062" y="781"/>
                  </a:lnTo>
                  <a:lnTo>
                    <a:pt x="1059" y="781"/>
                  </a:lnTo>
                  <a:lnTo>
                    <a:pt x="1055" y="784"/>
                  </a:lnTo>
                  <a:lnTo>
                    <a:pt x="1045" y="786"/>
                  </a:lnTo>
                  <a:lnTo>
                    <a:pt x="1040" y="789"/>
                  </a:lnTo>
                  <a:lnTo>
                    <a:pt x="1043" y="791"/>
                  </a:lnTo>
                  <a:lnTo>
                    <a:pt x="1043" y="796"/>
                  </a:lnTo>
                  <a:lnTo>
                    <a:pt x="1045" y="798"/>
                  </a:lnTo>
                  <a:lnTo>
                    <a:pt x="1045" y="803"/>
                  </a:lnTo>
                  <a:lnTo>
                    <a:pt x="1045" y="805"/>
                  </a:lnTo>
                  <a:lnTo>
                    <a:pt x="1043" y="805"/>
                  </a:lnTo>
                  <a:lnTo>
                    <a:pt x="1045" y="807"/>
                  </a:lnTo>
                  <a:lnTo>
                    <a:pt x="1048" y="810"/>
                  </a:lnTo>
                  <a:lnTo>
                    <a:pt x="1045" y="810"/>
                  </a:lnTo>
                  <a:lnTo>
                    <a:pt x="1045" y="815"/>
                  </a:lnTo>
                  <a:lnTo>
                    <a:pt x="1045" y="815"/>
                  </a:lnTo>
                  <a:lnTo>
                    <a:pt x="1045" y="819"/>
                  </a:lnTo>
                  <a:lnTo>
                    <a:pt x="1043" y="822"/>
                  </a:lnTo>
                  <a:lnTo>
                    <a:pt x="1043" y="829"/>
                  </a:lnTo>
                  <a:lnTo>
                    <a:pt x="1043" y="831"/>
                  </a:lnTo>
                  <a:lnTo>
                    <a:pt x="1040" y="843"/>
                  </a:lnTo>
                  <a:lnTo>
                    <a:pt x="1040" y="845"/>
                  </a:lnTo>
                  <a:lnTo>
                    <a:pt x="1043" y="845"/>
                  </a:lnTo>
                  <a:lnTo>
                    <a:pt x="1043" y="848"/>
                  </a:lnTo>
                  <a:lnTo>
                    <a:pt x="1045" y="850"/>
                  </a:lnTo>
                  <a:lnTo>
                    <a:pt x="1040" y="855"/>
                  </a:lnTo>
                  <a:lnTo>
                    <a:pt x="1040" y="859"/>
                  </a:lnTo>
                  <a:lnTo>
                    <a:pt x="1043" y="859"/>
                  </a:lnTo>
                  <a:lnTo>
                    <a:pt x="1043" y="867"/>
                  </a:lnTo>
                  <a:lnTo>
                    <a:pt x="1045" y="869"/>
                  </a:lnTo>
                  <a:lnTo>
                    <a:pt x="1040" y="874"/>
                  </a:lnTo>
                  <a:lnTo>
                    <a:pt x="1038" y="878"/>
                  </a:lnTo>
                  <a:lnTo>
                    <a:pt x="1036" y="878"/>
                  </a:lnTo>
                  <a:lnTo>
                    <a:pt x="1033" y="878"/>
                  </a:lnTo>
                  <a:lnTo>
                    <a:pt x="1033" y="883"/>
                  </a:lnTo>
                  <a:lnTo>
                    <a:pt x="1036" y="886"/>
                  </a:lnTo>
                  <a:lnTo>
                    <a:pt x="1033" y="888"/>
                  </a:lnTo>
                  <a:lnTo>
                    <a:pt x="1033" y="893"/>
                  </a:lnTo>
                  <a:lnTo>
                    <a:pt x="1033" y="900"/>
                  </a:lnTo>
                  <a:lnTo>
                    <a:pt x="1038" y="902"/>
                  </a:lnTo>
                  <a:lnTo>
                    <a:pt x="1043" y="904"/>
                  </a:lnTo>
                  <a:lnTo>
                    <a:pt x="1036" y="904"/>
                  </a:lnTo>
                  <a:lnTo>
                    <a:pt x="1031" y="900"/>
                  </a:lnTo>
                  <a:lnTo>
                    <a:pt x="1031" y="895"/>
                  </a:lnTo>
                  <a:lnTo>
                    <a:pt x="1029" y="888"/>
                  </a:lnTo>
                  <a:lnTo>
                    <a:pt x="1026" y="888"/>
                  </a:lnTo>
                  <a:lnTo>
                    <a:pt x="1026" y="886"/>
                  </a:lnTo>
                  <a:lnTo>
                    <a:pt x="1029" y="881"/>
                  </a:lnTo>
                  <a:lnTo>
                    <a:pt x="1026" y="881"/>
                  </a:lnTo>
                  <a:lnTo>
                    <a:pt x="1019" y="890"/>
                  </a:lnTo>
                  <a:lnTo>
                    <a:pt x="1019" y="893"/>
                  </a:lnTo>
                  <a:lnTo>
                    <a:pt x="1017" y="897"/>
                  </a:lnTo>
                  <a:lnTo>
                    <a:pt x="1014" y="897"/>
                  </a:lnTo>
                  <a:lnTo>
                    <a:pt x="1012" y="893"/>
                  </a:lnTo>
                  <a:lnTo>
                    <a:pt x="1005" y="890"/>
                  </a:lnTo>
                  <a:lnTo>
                    <a:pt x="1000" y="895"/>
                  </a:lnTo>
                  <a:lnTo>
                    <a:pt x="996" y="897"/>
                  </a:lnTo>
                  <a:lnTo>
                    <a:pt x="1003" y="890"/>
                  </a:lnTo>
                  <a:lnTo>
                    <a:pt x="1005" y="886"/>
                  </a:lnTo>
                  <a:lnTo>
                    <a:pt x="1003" y="883"/>
                  </a:lnTo>
                  <a:lnTo>
                    <a:pt x="1003" y="876"/>
                  </a:lnTo>
                  <a:lnTo>
                    <a:pt x="1000" y="874"/>
                  </a:lnTo>
                  <a:lnTo>
                    <a:pt x="1000" y="871"/>
                  </a:lnTo>
                  <a:lnTo>
                    <a:pt x="998" y="871"/>
                  </a:lnTo>
                  <a:lnTo>
                    <a:pt x="993" y="867"/>
                  </a:lnTo>
                  <a:lnTo>
                    <a:pt x="988" y="867"/>
                  </a:lnTo>
                  <a:lnTo>
                    <a:pt x="991" y="864"/>
                  </a:lnTo>
                  <a:lnTo>
                    <a:pt x="988" y="862"/>
                  </a:lnTo>
                  <a:lnTo>
                    <a:pt x="991" y="857"/>
                  </a:lnTo>
                  <a:lnTo>
                    <a:pt x="988" y="855"/>
                  </a:lnTo>
                  <a:lnTo>
                    <a:pt x="984" y="852"/>
                  </a:lnTo>
                  <a:lnTo>
                    <a:pt x="984" y="848"/>
                  </a:lnTo>
                  <a:lnTo>
                    <a:pt x="981" y="845"/>
                  </a:lnTo>
                  <a:lnTo>
                    <a:pt x="979" y="841"/>
                  </a:lnTo>
                  <a:lnTo>
                    <a:pt x="981" y="833"/>
                  </a:lnTo>
                  <a:lnTo>
                    <a:pt x="986" y="831"/>
                  </a:lnTo>
                  <a:lnTo>
                    <a:pt x="986" y="824"/>
                  </a:lnTo>
                  <a:lnTo>
                    <a:pt x="986" y="822"/>
                  </a:lnTo>
                  <a:lnTo>
                    <a:pt x="991" y="812"/>
                  </a:lnTo>
                  <a:lnTo>
                    <a:pt x="991" y="805"/>
                  </a:lnTo>
                  <a:lnTo>
                    <a:pt x="991" y="803"/>
                  </a:lnTo>
                  <a:lnTo>
                    <a:pt x="988" y="798"/>
                  </a:lnTo>
                  <a:lnTo>
                    <a:pt x="993" y="793"/>
                  </a:lnTo>
                  <a:lnTo>
                    <a:pt x="996" y="789"/>
                  </a:lnTo>
                  <a:lnTo>
                    <a:pt x="996" y="786"/>
                  </a:lnTo>
                  <a:lnTo>
                    <a:pt x="1000" y="777"/>
                  </a:lnTo>
                  <a:lnTo>
                    <a:pt x="1000" y="770"/>
                  </a:lnTo>
                  <a:lnTo>
                    <a:pt x="998" y="770"/>
                  </a:lnTo>
                  <a:lnTo>
                    <a:pt x="998" y="772"/>
                  </a:lnTo>
                  <a:lnTo>
                    <a:pt x="998" y="770"/>
                  </a:lnTo>
                  <a:lnTo>
                    <a:pt x="993" y="770"/>
                  </a:lnTo>
                  <a:lnTo>
                    <a:pt x="988" y="772"/>
                  </a:lnTo>
                  <a:lnTo>
                    <a:pt x="981" y="770"/>
                  </a:lnTo>
                  <a:lnTo>
                    <a:pt x="977" y="767"/>
                  </a:lnTo>
                  <a:lnTo>
                    <a:pt x="974" y="767"/>
                  </a:lnTo>
                  <a:lnTo>
                    <a:pt x="972" y="765"/>
                  </a:lnTo>
                  <a:lnTo>
                    <a:pt x="962" y="765"/>
                  </a:lnTo>
                  <a:lnTo>
                    <a:pt x="960" y="767"/>
                  </a:lnTo>
                  <a:lnTo>
                    <a:pt x="958" y="765"/>
                  </a:lnTo>
                  <a:lnTo>
                    <a:pt x="951" y="765"/>
                  </a:lnTo>
                  <a:lnTo>
                    <a:pt x="948" y="765"/>
                  </a:lnTo>
                  <a:lnTo>
                    <a:pt x="951" y="762"/>
                  </a:lnTo>
                  <a:lnTo>
                    <a:pt x="946" y="758"/>
                  </a:lnTo>
                  <a:lnTo>
                    <a:pt x="944" y="755"/>
                  </a:lnTo>
                  <a:lnTo>
                    <a:pt x="936" y="748"/>
                  </a:lnTo>
                  <a:lnTo>
                    <a:pt x="934" y="748"/>
                  </a:lnTo>
                  <a:lnTo>
                    <a:pt x="929" y="744"/>
                  </a:lnTo>
                  <a:lnTo>
                    <a:pt x="925" y="744"/>
                  </a:lnTo>
                  <a:lnTo>
                    <a:pt x="917" y="736"/>
                  </a:lnTo>
                  <a:lnTo>
                    <a:pt x="915" y="734"/>
                  </a:lnTo>
                  <a:lnTo>
                    <a:pt x="913" y="736"/>
                  </a:lnTo>
                  <a:lnTo>
                    <a:pt x="913" y="734"/>
                  </a:lnTo>
                  <a:lnTo>
                    <a:pt x="910" y="727"/>
                  </a:lnTo>
                  <a:lnTo>
                    <a:pt x="908" y="725"/>
                  </a:lnTo>
                  <a:lnTo>
                    <a:pt x="908" y="720"/>
                  </a:lnTo>
                  <a:lnTo>
                    <a:pt x="903" y="718"/>
                  </a:lnTo>
                  <a:lnTo>
                    <a:pt x="901" y="713"/>
                  </a:lnTo>
                  <a:lnTo>
                    <a:pt x="896" y="710"/>
                  </a:lnTo>
                  <a:lnTo>
                    <a:pt x="891" y="703"/>
                  </a:lnTo>
                  <a:lnTo>
                    <a:pt x="887" y="703"/>
                  </a:lnTo>
                  <a:lnTo>
                    <a:pt x="884" y="701"/>
                  </a:lnTo>
                  <a:lnTo>
                    <a:pt x="875" y="699"/>
                  </a:lnTo>
                  <a:lnTo>
                    <a:pt x="870" y="694"/>
                  </a:lnTo>
                  <a:lnTo>
                    <a:pt x="861" y="687"/>
                  </a:lnTo>
                  <a:lnTo>
                    <a:pt x="854" y="689"/>
                  </a:lnTo>
                  <a:lnTo>
                    <a:pt x="839" y="694"/>
                  </a:lnTo>
                  <a:lnTo>
                    <a:pt x="825" y="699"/>
                  </a:lnTo>
                  <a:lnTo>
                    <a:pt x="818" y="699"/>
                  </a:lnTo>
                  <a:lnTo>
                    <a:pt x="813" y="696"/>
                  </a:lnTo>
                  <a:lnTo>
                    <a:pt x="818" y="696"/>
                  </a:lnTo>
                  <a:lnTo>
                    <a:pt x="825" y="694"/>
                  </a:lnTo>
                  <a:lnTo>
                    <a:pt x="837" y="682"/>
                  </a:lnTo>
                  <a:lnTo>
                    <a:pt x="837" y="677"/>
                  </a:lnTo>
                  <a:lnTo>
                    <a:pt x="837" y="670"/>
                  </a:lnTo>
                  <a:lnTo>
                    <a:pt x="835" y="668"/>
                  </a:lnTo>
                  <a:lnTo>
                    <a:pt x="837" y="658"/>
                  </a:lnTo>
                  <a:lnTo>
                    <a:pt x="837" y="651"/>
                  </a:lnTo>
                  <a:lnTo>
                    <a:pt x="835" y="644"/>
                  </a:lnTo>
                  <a:lnTo>
                    <a:pt x="835" y="639"/>
                  </a:lnTo>
                  <a:lnTo>
                    <a:pt x="837" y="637"/>
                  </a:lnTo>
                  <a:lnTo>
                    <a:pt x="837" y="632"/>
                  </a:lnTo>
                  <a:lnTo>
                    <a:pt x="832" y="630"/>
                  </a:lnTo>
                  <a:lnTo>
                    <a:pt x="821" y="630"/>
                  </a:lnTo>
                  <a:lnTo>
                    <a:pt x="816" y="642"/>
                  </a:lnTo>
                  <a:lnTo>
                    <a:pt x="809" y="649"/>
                  </a:lnTo>
                  <a:lnTo>
                    <a:pt x="799" y="651"/>
                  </a:lnTo>
                  <a:lnTo>
                    <a:pt x="795" y="656"/>
                  </a:lnTo>
                  <a:lnTo>
                    <a:pt x="797" y="651"/>
                  </a:lnTo>
                  <a:lnTo>
                    <a:pt x="806" y="649"/>
                  </a:lnTo>
                  <a:lnTo>
                    <a:pt x="813" y="644"/>
                  </a:lnTo>
                  <a:lnTo>
                    <a:pt x="816" y="635"/>
                  </a:lnTo>
                  <a:lnTo>
                    <a:pt x="813" y="632"/>
                  </a:lnTo>
                  <a:lnTo>
                    <a:pt x="813" y="628"/>
                  </a:lnTo>
                  <a:lnTo>
                    <a:pt x="813" y="625"/>
                  </a:lnTo>
                  <a:lnTo>
                    <a:pt x="813" y="623"/>
                  </a:lnTo>
                  <a:lnTo>
                    <a:pt x="813" y="618"/>
                  </a:lnTo>
                  <a:lnTo>
                    <a:pt x="809" y="618"/>
                  </a:lnTo>
                  <a:lnTo>
                    <a:pt x="811" y="616"/>
                  </a:lnTo>
                  <a:lnTo>
                    <a:pt x="813" y="616"/>
                  </a:lnTo>
                  <a:lnTo>
                    <a:pt x="816" y="611"/>
                  </a:lnTo>
                  <a:lnTo>
                    <a:pt x="818" y="606"/>
                  </a:lnTo>
                  <a:lnTo>
                    <a:pt x="818" y="599"/>
                  </a:lnTo>
                  <a:lnTo>
                    <a:pt x="818" y="597"/>
                  </a:lnTo>
                  <a:lnTo>
                    <a:pt x="821" y="590"/>
                  </a:lnTo>
                  <a:lnTo>
                    <a:pt x="823" y="587"/>
                  </a:lnTo>
                  <a:lnTo>
                    <a:pt x="825" y="583"/>
                  </a:lnTo>
                  <a:lnTo>
                    <a:pt x="828" y="578"/>
                  </a:lnTo>
                  <a:lnTo>
                    <a:pt x="830" y="571"/>
                  </a:lnTo>
                  <a:lnTo>
                    <a:pt x="832" y="568"/>
                  </a:lnTo>
                  <a:lnTo>
                    <a:pt x="830" y="564"/>
                  </a:lnTo>
                  <a:lnTo>
                    <a:pt x="830" y="561"/>
                  </a:lnTo>
                  <a:lnTo>
                    <a:pt x="835" y="564"/>
                  </a:lnTo>
                  <a:lnTo>
                    <a:pt x="839" y="559"/>
                  </a:lnTo>
                  <a:lnTo>
                    <a:pt x="839" y="557"/>
                  </a:lnTo>
                  <a:lnTo>
                    <a:pt x="844" y="554"/>
                  </a:lnTo>
                  <a:lnTo>
                    <a:pt x="851" y="547"/>
                  </a:lnTo>
                  <a:lnTo>
                    <a:pt x="854" y="547"/>
                  </a:lnTo>
                  <a:lnTo>
                    <a:pt x="854" y="542"/>
                  </a:lnTo>
                  <a:lnTo>
                    <a:pt x="856" y="540"/>
                  </a:lnTo>
                  <a:lnTo>
                    <a:pt x="858" y="540"/>
                  </a:lnTo>
                  <a:lnTo>
                    <a:pt x="858" y="538"/>
                  </a:lnTo>
                  <a:lnTo>
                    <a:pt x="856" y="535"/>
                  </a:lnTo>
                  <a:lnTo>
                    <a:pt x="861" y="533"/>
                  </a:lnTo>
                  <a:lnTo>
                    <a:pt x="865" y="528"/>
                  </a:lnTo>
                  <a:lnTo>
                    <a:pt x="870" y="528"/>
                  </a:lnTo>
                  <a:lnTo>
                    <a:pt x="870" y="526"/>
                  </a:lnTo>
                  <a:lnTo>
                    <a:pt x="870" y="523"/>
                  </a:lnTo>
                  <a:lnTo>
                    <a:pt x="865" y="519"/>
                  </a:lnTo>
                  <a:lnTo>
                    <a:pt x="868" y="519"/>
                  </a:lnTo>
                  <a:lnTo>
                    <a:pt x="868" y="516"/>
                  </a:lnTo>
                  <a:lnTo>
                    <a:pt x="870" y="516"/>
                  </a:lnTo>
                  <a:lnTo>
                    <a:pt x="875" y="519"/>
                  </a:lnTo>
                  <a:lnTo>
                    <a:pt x="877" y="521"/>
                  </a:lnTo>
                  <a:lnTo>
                    <a:pt x="877" y="521"/>
                  </a:lnTo>
                  <a:lnTo>
                    <a:pt x="877" y="519"/>
                  </a:lnTo>
                  <a:lnTo>
                    <a:pt x="875" y="516"/>
                  </a:lnTo>
                  <a:lnTo>
                    <a:pt x="880" y="514"/>
                  </a:lnTo>
                  <a:lnTo>
                    <a:pt x="882" y="512"/>
                  </a:lnTo>
                  <a:lnTo>
                    <a:pt x="887" y="512"/>
                  </a:lnTo>
                  <a:lnTo>
                    <a:pt x="889" y="512"/>
                  </a:lnTo>
                  <a:lnTo>
                    <a:pt x="889" y="509"/>
                  </a:lnTo>
                  <a:lnTo>
                    <a:pt x="889" y="507"/>
                  </a:lnTo>
                  <a:lnTo>
                    <a:pt x="891" y="507"/>
                  </a:lnTo>
                  <a:lnTo>
                    <a:pt x="891" y="512"/>
                  </a:lnTo>
                  <a:lnTo>
                    <a:pt x="894" y="509"/>
                  </a:lnTo>
                  <a:lnTo>
                    <a:pt x="894" y="505"/>
                  </a:lnTo>
                  <a:lnTo>
                    <a:pt x="891" y="505"/>
                  </a:lnTo>
                  <a:lnTo>
                    <a:pt x="891" y="500"/>
                  </a:lnTo>
                  <a:lnTo>
                    <a:pt x="894" y="502"/>
                  </a:lnTo>
                  <a:lnTo>
                    <a:pt x="901" y="502"/>
                  </a:lnTo>
                  <a:lnTo>
                    <a:pt x="901" y="500"/>
                  </a:lnTo>
                  <a:lnTo>
                    <a:pt x="896" y="500"/>
                  </a:lnTo>
                  <a:lnTo>
                    <a:pt x="896" y="497"/>
                  </a:lnTo>
                  <a:lnTo>
                    <a:pt x="896" y="495"/>
                  </a:lnTo>
                  <a:lnTo>
                    <a:pt x="899" y="493"/>
                  </a:lnTo>
                  <a:lnTo>
                    <a:pt x="899" y="497"/>
                  </a:lnTo>
                  <a:lnTo>
                    <a:pt x="903" y="497"/>
                  </a:lnTo>
                  <a:lnTo>
                    <a:pt x="906" y="500"/>
                  </a:lnTo>
                  <a:lnTo>
                    <a:pt x="908" y="497"/>
                  </a:lnTo>
                  <a:lnTo>
                    <a:pt x="903" y="490"/>
                  </a:lnTo>
                  <a:lnTo>
                    <a:pt x="901" y="481"/>
                  </a:lnTo>
                  <a:lnTo>
                    <a:pt x="896" y="476"/>
                  </a:lnTo>
                  <a:lnTo>
                    <a:pt x="896" y="474"/>
                  </a:lnTo>
                  <a:lnTo>
                    <a:pt x="896" y="471"/>
                  </a:lnTo>
                  <a:lnTo>
                    <a:pt x="899" y="469"/>
                  </a:lnTo>
                  <a:lnTo>
                    <a:pt x="901" y="471"/>
                  </a:lnTo>
                  <a:lnTo>
                    <a:pt x="903" y="478"/>
                  </a:lnTo>
                  <a:lnTo>
                    <a:pt x="908" y="486"/>
                  </a:lnTo>
                  <a:lnTo>
                    <a:pt x="917" y="486"/>
                  </a:lnTo>
                  <a:lnTo>
                    <a:pt x="920" y="488"/>
                  </a:lnTo>
                  <a:lnTo>
                    <a:pt x="925" y="490"/>
                  </a:lnTo>
                  <a:lnTo>
                    <a:pt x="927" y="488"/>
                  </a:lnTo>
                  <a:lnTo>
                    <a:pt x="929" y="488"/>
                  </a:lnTo>
                  <a:lnTo>
                    <a:pt x="936" y="481"/>
                  </a:lnTo>
                  <a:lnTo>
                    <a:pt x="936" y="471"/>
                  </a:lnTo>
                  <a:lnTo>
                    <a:pt x="929" y="464"/>
                  </a:lnTo>
                  <a:lnTo>
                    <a:pt x="927" y="457"/>
                  </a:lnTo>
                  <a:lnTo>
                    <a:pt x="925" y="455"/>
                  </a:lnTo>
                  <a:lnTo>
                    <a:pt x="925" y="455"/>
                  </a:lnTo>
                  <a:lnTo>
                    <a:pt x="920" y="460"/>
                  </a:lnTo>
                  <a:lnTo>
                    <a:pt x="910" y="460"/>
                  </a:lnTo>
                  <a:lnTo>
                    <a:pt x="910" y="462"/>
                  </a:lnTo>
                  <a:lnTo>
                    <a:pt x="910" y="460"/>
                  </a:lnTo>
                  <a:lnTo>
                    <a:pt x="908" y="457"/>
                  </a:lnTo>
                  <a:lnTo>
                    <a:pt x="910" y="460"/>
                  </a:lnTo>
                  <a:lnTo>
                    <a:pt x="915" y="457"/>
                  </a:lnTo>
                  <a:lnTo>
                    <a:pt x="920" y="455"/>
                  </a:lnTo>
                  <a:lnTo>
                    <a:pt x="920" y="452"/>
                  </a:lnTo>
                  <a:lnTo>
                    <a:pt x="913" y="448"/>
                  </a:lnTo>
                  <a:lnTo>
                    <a:pt x="906" y="441"/>
                  </a:lnTo>
                  <a:lnTo>
                    <a:pt x="903" y="441"/>
                  </a:lnTo>
                  <a:lnTo>
                    <a:pt x="903" y="441"/>
                  </a:lnTo>
                  <a:lnTo>
                    <a:pt x="903" y="445"/>
                  </a:lnTo>
                  <a:lnTo>
                    <a:pt x="903" y="445"/>
                  </a:lnTo>
                  <a:lnTo>
                    <a:pt x="899" y="443"/>
                  </a:lnTo>
                  <a:lnTo>
                    <a:pt x="896" y="438"/>
                  </a:lnTo>
                  <a:lnTo>
                    <a:pt x="901" y="438"/>
                  </a:lnTo>
                  <a:lnTo>
                    <a:pt x="901" y="431"/>
                  </a:lnTo>
                  <a:lnTo>
                    <a:pt x="903" y="436"/>
                  </a:lnTo>
                  <a:lnTo>
                    <a:pt x="908" y="441"/>
                  </a:lnTo>
                  <a:lnTo>
                    <a:pt x="910" y="441"/>
                  </a:lnTo>
                  <a:lnTo>
                    <a:pt x="913" y="448"/>
                  </a:lnTo>
                  <a:lnTo>
                    <a:pt x="922" y="450"/>
                  </a:lnTo>
                  <a:lnTo>
                    <a:pt x="929" y="455"/>
                  </a:lnTo>
                  <a:lnTo>
                    <a:pt x="934" y="460"/>
                  </a:lnTo>
                  <a:lnTo>
                    <a:pt x="936" y="462"/>
                  </a:lnTo>
                  <a:lnTo>
                    <a:pt x="936" y="464"/>
                  </a:lnTo>
                  <a:lnTo>
                    <a:pt x="941" y="467"/>
                  </a:lnTo>
                  <a:lnTo>
                    <a:pt x="944" y="467"/>
                  </a:lnTo>
                  <a:lnTo>
                    <a:pt x="944" y="462"/>
                  </a:lnTo>
                  <a:lnTo>
                    <a:pt x="948" y="460"/>
                  </a:lnTo>
                  <a:lnTo>
                    <a:pt x="946" y="460"/>
                  </a:lnTo>
                  <a:lnTo>
                    <a:pt x="946" y="455"/>
                  </a:lnTo>
                  <a:lnTo>
                    <a:pt x="948" y="460"/>
                  </a:lnTo>
                  <a:lnTo>
                    <a:pt x="951" y="462"/>
                  </a:lnTo>
                  <a:lnTo>
                    <a:pt x="953" y="462"/>
                  </a:lnTo>
                  <a:lnTo>
                    <a:pt x="958" y="457"/>
                  </a:lnTo>
                  <a:lnTo>
                    <a:pt x="958" y="448"/>
                  </a:lnTo>
                  <a:lnTo>
                    <a:pt x="955" y="445"/>
                  </a:lnTo>
                  <a:lnTo>
                    <a:pt x="958" y="441"/>
                  </a:lnTo>
                  <a:lnTo>
                    <a:pt x="960" y="448"/>
                  </a:lnTo>
                  <a:lnTo>
                    <a:pt x="960" y="450"/>
                  </a:lnTo>
                  <a:lnTo>
                    <a:pt x="962" y="443"/>
                  </a:lnTo>
                  <a:lnTo>
                    <a:pt x="967" y="441"/>
                  </a:lnTo>
                  <a:lnTo>
                    <a:pt x="967" y="443"/>
                  </a:lnTo>
                  <a:lnTo>
                    <a:pt x="970" y="443"/>
                  </a:lnTo>
                  <a:lnTo>
                    <a:pt x="967" y="448"/>
                  </a:lnTo>
                  <a:lnTo>
                    <a:pt x="967" y="448"/>
                  </a:lnTo>
                  <a:lnTo>
                    <a:pt x="970" y="450"/>
                  </a:lnTo>
                  <a:lnTo>
                    <a:pt x="972" y="448"/>
                  </a:lnTo>
                  <a:lnTo>
                    <a:pt x="974" y="450"/>
                  </a:lnTo>
                  <a:lnTo>
                    <a:pt x="979" y="455"/>
                  </a:lnTo>
                  <a:lnTo>
                    <a:pt x="979" y="452"/>
                  </a:lnTo>
                  <a:lnTo>
                    <a:pt x="981" y="452"/>
                  </a:lnTo>
                  <a:lnTo>
                    <a:pt x="984" y="455"/>
                  </a:lnTo>
                  <a:lnTo>
                    <a:pt x="988" y="452"/>
                  </a:lnTo>
                  <a:lnTo>
                    <a:pt x="991" y="448"/>
                  </a:lnTo>
                  <a:lnTo>
                    <a:pt x="996" y="445"/>
                  </a:lnTo>
                  <a:lnTo>
                    <a:pt x="1010" y="431"/>
                  </a:lnTo>
                  <a:lnTo>
                    <a:pt x="1010" y="429"/>
                  </a:lnTo>
                  <a:lnTo>
                    <a:pt x="1012" y="429"/>
                  </a:lnTo>
                  <a:lnTo>
                    <a:pt x="1012" y="429"/>
                  </a:lnTo>
                  <a:lnTo>
                    <a:pt x="1019" y="422"/>
                  </a:lnTo>
                  <a:lnTo>
                    <a:pt x="1022" y="419"/>
                  </a:lnTo>
                  <a:lnTo>
                    <a:pt x="1026" y="417"/>
                  </a:lnTo>
                  <a:lnTo>
                    <a:pt x="1029" y="415"/>
                  </a:lnTo>
                  <a:lnTo>
                    <a:pt x="1029" y="410"/>
                  </a:lnTo>
                  <a:lnTo>
                    <a:pt x="1014" y="407"/>
                  </a:lnTo>
                  <a:lnTo>
                    <a:pt x="1005" y="405"/>
                  </a:lnTo>
                  <a:lnTo>
                    <a:pt x="998" y="403"/>
                  </a:lnTo>
                  <a:lnTo>
                    <a:pt x="996" y="396"/>
                  </a:lnTo>
                  <a:lnTo>
                    <a:pt x="991" y="389"/>
                  </a:lnTo>
                  <a:lnTo>
                    <a:pt x="988" y="389"/>
                  </a:lnTo>
                  <a:lnTo>
                    <a:pt x="988" y="381"/>
                  </a:lnTo>
                  <a:lnTo>
                    <a:pt x="988" y="379"/>
                  </a:lnTo>
                  <a:lnTo>
                    <a:pt x="988" y="379"/>
                  </a:lnTo>
                  <a:lnTo>
                    <a:pt x="991" y="379"/>
                  </a:lnTo>
                  <a:lnTo>
                    <a:pt x="991" y="377"/>
                  </a:lnTo>
                  <a:lnTo>
                    <a:pt x="988" y="374"/>
                  </a:lnTo>
                  <a:lnTo>
                    <a:pt x="981" y="374"/>
                  </a:lnTo>
                  <a:lnTo>
                    <a:pt x="972" y="372"/>
                  </a:lnTo>
                  <a:lnTo>
                    <a:pt x="970" y="372"/>
                  </a:lnTo>
                  <a:lnTo>
                    <a:pt x="967" y="374"/>
                  </a:lnTo>
                  <a:lnTo>
                    <a:pt x="965" y="370"/>
                  </a:lnTo>
                  <a:lnTo>
                    <a:pt x="965" y="367"/>
                  </a:lnTo>
                  <a:lnTo>
                    <a:pt x="970" y="370"/>
                  </a:lnTo>
                  <a:lnTo>
                    <a:pt x="979" y="370"/>
                  </a:lnTo>
                  <a:lnTo>
                    <a:pt x="984" y="372"/>
                  </a:lnTo>
                  <a:lnTo>
                    <a:pt x="993" y="372"/>
                  </a:lnTo>
                  <a:lnTo>
                    <a:pt x="998" y="377"/>
                  </a:lnTo>
                  <a:lnTo>
                    <a:pt x="1000" y="386"/>
                  </a:lnTo>
                  <a:lnTo>
                    <a:pt x="1005" y="386"/>
                  </a:lnTo>
                  <a:lnTo>
                    <a:pt x="1007" y="389"/>
                  </a:lnTo>
                  <a:lnTo>
                    <a:pt x="1005" y="389"/>
                  </a:lnTo>
                  <a:lnTo>
                    <a:pt x="1003" y="391"/>
                  </a:lnTo>
                  <a:lnTo>
                    <a:pt x="1003" y="391"/>
                  </a:lnTo>
                  <a:lnTo>
                    <a:pt x="1010" y="396"/>
                  </a:lnTo>
                  <a:lnTo>
                    <a:pt x="1012" y="398"/>
                  </a:lnTo>
                  <a:lnTo>
                    <a:pt x="1014" y="403"/>
                  </a:lnTo>
                  <a:lnTo>
                    <a:pt x="1026" y="405"/>
                  </a:lnTo>
                  <a:lnTo>
                    <a:pt x="1031" y="405"/>
                  </a:lnTo>
                  <a:lnTo>
                    <a:pt x="1031" y="400"/>
                  </a:lnTo>
                  <a:lnTo>
                    <a:pt x="1036" y="398"/>
                  </a:lnTo>
                  <a:lnTo>
                    <a:pt x="1038" y="398"/>
                  </a:lnTo>
                  <a:lnTo>
                    <a:pt x="1043" y="393"/>
                  </a:lnTo>
                  <a:lnTo>
                    <a:pt x="1048" y="386"/>
                  </a:lnTo>
                  <a:lnTo>
                    <a:pt x="1057" y="381"/>
                  </a:lnTo>
                  <a:lnTo>
                    <a:pt x="1059" y="379"/>
                  </a:lnTo>
                  <a:lnTo>
                    <a:pt x="1062" y="374"/>
                  </a:lnTo>
                  <a:lnTo>
                    <a:pt x="1059" y="370"/>
                  </a:lnTo>
                  <a:lnTo>
                    <a:pt x="1055" y="370"/>
                  </a:lnTo>
                  <a:lnTo>
                    <a:pt x="1052" y="367"/>
                  </a:lnTo>
                  <a:lnTo>
                    <a:pt x="1052" y="363"/>
                  </a:lnTo>
                  <a:lnTo>
                    <a:pt x="1055" y="360"/>
                  </a:lnTo>
                  <a:lnTo>
                    <a:pt x="1055" y="358"/>
                  </a:lnTo>
                  <a:lnTo>
                    <a:pt x="1055" y="355"/>
                  </a:lnTo>
                  <a:lnTo>
                    <a:pt x="1059" y="358"/>
                  </a:lnTo>
                  <a:lnTo>
                    <a:pt x="1062" y="358"/>
                  </a:lnTo>
                  <a:lnTo>
                    <a:pt x="1066" y="360"/>
                  </a:lnTo>
                  <a:lnTo>
                    <a:pt x="1071" y="360"/>
                  </a:lnTo>
                  <a:lnTo>
                    <a:pt x="1076" y="358"/>
                  </a:lnTo>
                  <a:lnTo>
                    <a:pt x="1076" y="360"/>
                  </a:lnTo>
                  <a:lnTo>
                    <a:pt x="1078" y="360"/>
                  </a:lnTo>
                  <a:lnTo>
                    <a:pt x="1078" y="363"/>
                  </a:lnTo>
                  <a:lnTo>
                    <a:pt x="1076" y="367"/>
                  </a:lnTo>
                  <a:lnTo>
                    <a:pt x="1076" y="370"/>
                  </a:lnTo>
                  <a:lnTo>
                    <a:pt x="1078" y="370"/>
                  </a:lnTo>
                  <a:lnTo>
                    <a:pt x="1078" y="372"/>
                  </a:lnTo>
                  <a:lnTo>
                    <a:pt x="1083" y="372"/>
                  </a:lnTo>
                  <a:lnTo>
                    <a:pt x="1088" y="374"/>
                  </a:lnTo>
                  <a:lnTo>
                    <a:pt x="1088" y="372"/>
                  </a:lnTo>
                  <a:lnTo>
                    <a:pt x="1083" y="367"/>
                  </a:lnTo>
                  <a:lnTo>
                    <a:pt x="1085" y="365"/>
                  </a:lnTo>
                  <a:lnTo>
                    <a:pt x="1088" y="367"/>
                  </a:lnTo>
                  <a:lnTo>
                    <a:pt x="1090" y="370"/>
                  </a:lnTo>
                  <a:lnTo>
                    <a:pt x="1090" y="372"/>
                  </a:lnTo>
                  <a:lnTo>
                    <a:pt x="1097" y="377"/>
                  </a:lnTo>
                  <a:lnTo>
                    <a:pt x="1100" y="377"/>
                  </a:lnTo>
                  <a:lnTo>
                    <a:pt x="1100" y="374"/>
                  </a:lnTo>
                  <a:lnTo>
                    <a:pt x="1097" y="372"/>
                  </a:lnTo>
                  <a:lnTo>
                    <a:pt x="1100" y="370"/>
                  </a:lnTo>
                  <a:lnTo>
                    <a:pt x="1100" y="365"/>
                  </a:lnTo>
                  <a:lnTo>
                    <a:pt x="1097" y="363"/>
                  </a:lnTo>
                  <a:lnTo>
                    <a:pt x="1097" y="358"/>
                  </a:lnTo>
                  <a:lnTo>
                    <a:pt x="1095" y="351"/>
                  </a:lnTo>
                  <a:lnTo>
                    <a:pt x="1092" y="351"/>
                  </a:lnTo>
                  <a:lnTo>
                    <a:pt x="1092" y="346"/>
                  </a:lnTo>
                  <a:lnTo>
                    <a:pt x="1090" y="346"/>
                  </a:lnTo>
                  <a:lnTo>
                    <a:pt x="1085" y="348"/>
                  </a:lnTo>
                  <a:lnTo>
                    <a:pt x="1083" y="348"/>
                  </a:lnTo>
                  <a:lnTo>
                    <a:pt x="1088" y="344"/>
                  </a:lnTo>
                  <a:lnTo>
                    <a:pt x="1090" y="344"/>
                  </a:lnTo>
                  <a:lnTo>
                    <a:pt x="1092" y="344"/>
                  </a:lnTo>
                  <a:lnTo>
                    <a:pt x="1095" y="341"/>
                  </a:lnTo>
                  <a:lnTo>
                    <a:pt x="1097" y="346"/>
                  </a:lnTo>
                  <a:lnTo>
                    <a:pt x="1100" y="346"/>
                  </a:lnTo>
                  <a:lnTo>
                    <a:pt x="1100" y="355"/>
                  </a:lnTo>
                  <a:lnTo>
                    <a:pt x="1102" y="355"/>
                  </a:lnTo>
                  <a:lnTo>
                    <a:pt x="1107" y="351"/>
                  </a:lnTo>
                  <a:lnTo>
                    <a:pt x="1102" y="355"/>
                  </a:lnTo>
                  <a:lnTo>
                    <a:pt x="1102" y="360"/>
                  </a:lnTo>
                  <a:lnTo>
                    <a:pt x="1100" y="360"/>
                  </a:lnTo>
                  <a:lnTo>
                    <a:pt x="1100" y="363"/>
                  </a:lnTo>
                  <a:lnTo>
                    <a:pt x="1102" y="365"/>
                  </a:lnTo>
                  <a:lnTo>
                    <a:pt x="1104" y="370"/>
                  </a:lnTo>
                  <a:lnTo>
                    <a:pt x="1102" y="372"/>
                  </a:lnTo>
                  <a:lnTo>
                    <a:pt x="1104" y="374"/>
                  </a:lnTo>
                  <a:lnTo>
                    <a:pt x="1114" y="372"/>
                  </a:lnTo>
                  <a:lnTo>
                    <a:pt x="1116" y="367"/>
                  </a:lnTo>
                  <a:lnTo>
                    <a:pt x="1121" y="367"/>
                  </a:lnTo>
                  <a:lnTo>
                    <a:pt x="1121" y="367"/>
                  </a:lnTo>
                  <a:lnTo>
                    <a:pt x="1128" y="363"/>
                  </a:lnTo>
                  <a:lnTo>
                    <a:pt x="1130" y="363"/>
                  </a:lnTo>
                  <a:lnTo>
                    <a:pt x="1133" y="360"/>
                  </a:lnTo>
                  <a:lnTo>
                    <a:pt x="1137" y="358"/>
                  </a:lnTo>
                  <a:lnTo>
                    <a:pt x="1137" y="353"/>
                  </a:lnTo>
                  <a:lnTo>
                    <a:pt x="1140" y="351"/>
                  </a:lnTo>
                  <a:lnTo>
                    <a:pt x="1147" y="351"/>
                  </a:lnTo>
                  <a:lnTo>
                    <a:pt x="1149" y="351"/>
                  </a:lnTo>
                  <a:lnTo>
                    <a:pt x="1152" y="348"/>
                  </a:lnTo>
                  <a:lnTo>
                    <a:pt x="1152" y="346"/>
                  </a:lnTo>
                  <a:lnTo>
                    <a:pt x="1156" y="341"/>
                  </a:lnTo>
                  <a:lnTo>
                    <a:pt x="1156" y="339"/>
                  </a:lnTo>
                  <a:lnTo>
                    <a:pt x="1159" y="336"/>
                  </a:lnTo>
                  <a:lnTo>
                    <a:pt x="1159" y="332"/>
                  </a:lnTo>
                  <a:lnTo>
                    <a:pt x="1154" y="322"/>
                  </a:lnTo>
                  <a:lnTo>
                    <a:pt x="1156" y="320"/>
                  </a:lnTo>
                  <a:lnTo>
                    <a:pt x="1152" y="318"/>
                  </a:lnTo>
                  <a:lnTo>
                    <a:pt x="1149" y="313"/>
                  </a:lnTo>
                  <a:lnTo>
                    <a:pt x="1152" y="308"/>
                  </a:lnTo>
                  <a:lnTo>
                    <a:pt x="1156" y="306"/>
                  </a:lnTo>
                  <a:lnTo>
                    <a:pt x="1159" y="303"/>
                  </a:lnTo>
                  <a:lnTo>
                    <a:pt x="1156" y="303"/>
                  </a:lnTo>
                  <a:lnTo>
                    <a:pt x="1154" y="306"/>
                  </a:lnTo>
                  <a:lnTo>
                    <a:pt x="1152" y="306"/>
                  </a:lnTo>
                  <a:lnTo>
                    <a:pt x="1152" y="303"/>
                  </a:lnTo>
                  <a:lnTo>
                    <a:pt x="1154" y="301"/>
                  </a:lnTo>
                  <a:lnTo>
                    <a:pt x="1152" y="299"/>
                  </a:lnTo>
                  <a:lnTo>
                    <a:pt x="1154" y="296"/>
                  </a:lnTo>
                  <a:lnTo>
                    <a:pt x="1154" y="294"/>
                  </a:lnTo>
                  <a:lnTo>
                    <a:pt x="1152" y="292"/>
                  </a:lnTo>
                  <a:lnTo>
                    <a:pt x="1149" y="292"/>
                  </a:lnTo>
                  <a:lnTo>
                    <a:pt x="1152" y="292"/>
                  </a:lnTo>
                  <a:lnTo>
                    <a:pt x="1152" y="287"/>
                  </a:lnTo>
                  <a:lnTo>
                    <a:pt x="1154" y="287"/>
                  </a:lnTo>
                  <a:lnTo>
                    <a:pt x="1154" y="289"/>
                  </a:lnTo>
                  <a:lnTo>
                    <a:pt x="1159" y="289"/>
                  </a:lnTo>
                  <a:lnTo>
                    <a:pt x="1161" y="294"/>
                  </a:lnTo>
                  <a:lnTo>
                    <a:pt x="1163" y="294"/>
                  </a:lnTo>
                  <a:lnTo>
                    <a:pt x="1166" y="292"/>
                  </a:lnTo>
                  <a:lnTo>
                    <a:pt x="1168" y="292"/>
                  </a:lnTo>
                  <a:lnTo>
                    <a:pt x="1175" y="289"/>
                  </a:lnTo>
                  <a:lnTo>
                    <a:pt x="1180" y="287"/>
                  </a:lnTo>
                  <a:lnTo>
                    <a:pt x="1178" y="284"/>
                  </a:lnTo>
                  <a:lnTo>
                    <a:pt x="1180" y="282"/>
                  </a:lnTo>
                  <a:lnTo>
                    <a:pt x="1180" y="280"/>
                  </a:lnTo>
                  <a:lnTo>
                    <a:pt x="1178" y="280"/>
                  </a:lnTo>
                  <a:lnTo>
                    <a:pt x="1178" y="277"/>
                  </a:lnTo>
                  <a:lnTo>
                    <a:pt x="1175" y="277"/>
                  </a:lnTo>
                  <a:lnTo>
                    <a:pt x="1171" y="275"/>
                  </a:lnTo>
                  <a:lnTo>
                    <a:pt x="1173" y="275"/>
                  </a:lnTo>
                  <a:lnTo>
                    <a:pt x="1178" y="275"/>
                  </a:lnTo>
                  <a:lnTo>
                    <a:pt x="1182" y="268"/>
                  </a:lnTo>
                  <a:lnTo>
                    <a:pt x="1185" y="265"/>
                  </a:lnTo>
                  <a:lnTo>
                    <a:pt x="1185" y="263"/>
                  </a:lnTo>
                  <a:lnTo>
                    <a:pt x="1182" y="263"/>
                  </a:lnTo>
                  <a:lnTo>
                    <a:pt x="1182" y="261"/>
                  </a:lnTo>
                  <a:lnTo>
                    <a:pt x="1175" y="258"/>
                  </a:lnTo>
                  <a:lnTo>
                    <a:pt x="1173" y="261"/>
                  </a:lnTo>
                  <a:lnTo>
                    <a:pt x="1171" y="258"/>
                  </a:lnTo>
                  <a:lnTo>
                    <a:pt x="1173" y="258"/>
                  </a:lnTo>
                  <a:lnTo>
                    <a:pt x="1173" y="254"/>
                  </a:lnTo>
                  <a:lnTo>
                    <a:pt x="1163" y="247"/>
                  </a:lnTo>
                  <a:lnTo>
                    <a:pt x="1163" y="247"/>
                  </a:lnTo>
                  <a:lnTo>
                    <a:pt x="1166" y="247"/>
                  </a:lnTo>
                  <a:lnTo>
                    <a:pt x="1168" y="249"/>
                  </a:lnTo>
                  <a:lnTo>
                    <a:pt x="1173" y="247"/>
                  </a:lnTo>
                  <a:lnTo>
                    <a:pt x="1171" y="244"/>
                  </a:lnTo>
                  <a:lnTo>
                    <a:pt x="1171" y="244"/>
                  </a:lnTo>
                  <a:lnTo>
                    <a:pt x="1171" y="242"/>
                  </a:lnTo>
                  <a:lnTo>
                    <a:pt x="1166" y="239"/>
                  </a:lnTo>
                  <a:lnTo>
                    <a:pt x="1163" y="237"/>
                  </a:lnTo>
                  <a:lnTo>
                    <a:pt x="1159" y="239"/>
                  </a:lnTo>
                  <a:lnTo>
                    <a:pt x="1152" y="235"/>
                  </a:lnTo>
                  <a:lnTo>
                    <a:pt x="1149" y="232"/>
                  </a:lnTo>
                  <a:lnTo>
                    <a:pt x="1149" y="230"/>
                  </a:lnTo>
                  <a:lnTo>
                    <a:pt x="1145" y="225"/>
                  </a:lnTo>
                  <a:lnTo>
                    <a:pt x="1137" y="225"/>
                  </a:lnTo>
                  <a:lnTo>
                    <a:pt x="1135" y="228"/>
                  </a:lnTo>
                  <a:lnTo>
                    <a:pt x="1133" y="228"/>
                  </a:lnTo>
                  <a:lnTo>
                    <a:pt x="1130" y="225"/>
                  </a:lnTo>
                  <a:lnTo>
                    <a:pt x="1126" y="223"/>
                  </a:lnTo>
                  <a:lnTo>
                    <a:pt x="1128" y="225"/>
                  </a:lnTo>
                  <a:lnTo>
                    <a:pt x="1130" y="228"/>
                  </a:lnTo>
                  <a:lnTo>
                    <a:pt x="1128" y="230"/>
                  </a:lnTo>
                  <a:lnTo>
                    <a:pt x="1126" y="230"/>
                  </a:lnTo>
                  <a:lnTo>
                    <a:pt x="1126" y="232"/>
                  </a:lnTo>
                  <a:lnTo>
                    <a:pt x="1126" y="235"/>
                  </a:lnTo>
                  <a:lnTo>
                    <a:pt x="1123" y="237"/>
                  </a:lnTo>
                  <a:lnTo>
                    <a:pt x="1123" y="239"/>
                  </a:lnTo>
                  <a:lnTo>
                    <a:pt x="1126" y="242"/>
                  </a:lnTo>
                  <a:lnTo>
                    <a:pt x="1123" y="242"/>
                  </a:lnTo>
                  <a:lnTo>
                    <a:pt x="1121" y="247"/>
                  </a:lnTo>
                  <a:lnTo>
                    <a:pt x="1118" y="249"/>
                  </a:lnTo>
                  <a:lnTo>
                    <a:pt x="1118" y="256"/>
                  </a:lnTo>
                  <a:lnTo>
                    <a:pt x="1121" y="256"/>
                  </a:lnTo>
                  <a:lnTo>
                    <a:pt x="1123" y="258"/>
                  </a:lnTo>
                  <a:lnTo>
                    <a:pt x="1126" y="258"/>
                  </a:lnTo>
                  <a:lnTo>
                    <a:pt x="1128" y="263"/>
                  </a:lnTo>
                  <a:lnTo>
                    <a:pt x="1126" y="263"/>
                  </a:lnTo>
                  <a:lnTo>
                    <a:pt x="1123" y="263"/>
                  </a:lnTo>
                  <a:lnTo>
                    <a:pt x="1121" y="265"/>
                  </a:lnTo>
                  <a:lnTo>
                    <a:pt x="1118" y="263"/>
                  </a:lnTo>
                  <a:lnTo>
                    <a:pt x="1114" y="263"/>
                  </a:lnTo>
                  <a:lnTo>
                    <a:pt x="1111" y="265"/>
                  </a:lnTo>
                  <a:lnTo>
                    <a:pt x="1116" y="270"/>
                  </a:lnTo>
                  <a:lnTo>
                    <a:pt x="1118" y="270"/>
                  </a:lnTo>
                  <a:lnTo>
                    <a:pt x="1118" y="273"/>
                  </a:lnTo>
                  <a:lnTo>
                    <a:pt x="1114" y="273"/>
                  </a:lnTo>
                  <a:lnTo>
                    <a:pt x="1111" y="270"/>
                  </a:lnTo>
                  <a:lnTo>
                    <a:pt x="1109" y="273"/>
                  </a:lnTo>
                  <a:lnTo>
                    <a:pt x="1107" y="270"/>
                  </a:lnTo>
                  <a:lnTo>
                    <a:pt x="1102" y="273"/>
                  </a:lnTo>
                  <a:lnTo>
                    <a:pt x="1100" y="280"/>
                  </a:lnTo>
                  <a:lnTo>
                    <a:pt x="1095" y="287"/>
                  </a:lnTo>
                  <a:lnTo>
                    <a:pt x="1090" y="296"/>
                  </a:lnTo>
                  <a:lnTo>
                    <a:pt x="1083" y="301"/>
                  </a:lnTo>
                  <a:lnTo>
                    <a:pt x="1081" y="306"/>
                  </a:lnTo>
                  <a:lnTo>
                    <a:pt x="1081" y="306"/>
                  </a:lnTo>
                  <a:lnTo>
                    <a:pt x="1076" y="310"/>
                  </a:lnTo>
                  <a:lnTo>
                    <a:pt x="1074" y="313"/>
                  </a:lnTo>
                  <a:lnTo>
                    <a:pt x="1074" y="318"/>
                  </a:lnTo>
                  <a:lnTo>
                    <a:pt x="1069" y="322"/>
                  </a:lnTo>
                  <a:lnTo>
                    <a:pt x="1069" y="325"/>
                  </a:lnTo>
                  <a:lnTo>
                    <a:pt x="1066" y="327"/>
                  </a:lnTo>
                  <a:lnTo>
                    <a:pt x="1064" y="322"/>
                  </a:lnTo>
                  <a:lnTo>
                    <a:pt x="1062" y="322"/>
                  </a:lnTo>
                  <a:lnTo>
                    <a:pt x="1059" y="325"/>
                  </a:lnTo>
                  <a:lnTo>
                    <a:pt x="1059" y="327"/>
                  </a:lnTo>
                  <a:lnTo>
                    <a:pt x="1062" y="332"/>
                  </a:lnTo>
                  <a:lnTo>
                    <a:pt x="1059" y="332"/>
                  </a:lnTo>
                  <a:lnTo>
                    <a:pt x="1055" y="327"/>
                  </a:lnTo>
                  <a:lnTo>
                    <a:pt x="1057" y="325"/>
                  </a:lnTo>
                  <a:lnTo>
                    <a:pt x="1052" y="318"/>
                  </a:lnTo>
                  <a:lnTo>
                    <a:pt x="1050" y="303"/>
                  </a:lnTo>
                  <a:lnTo>
                    <a:pt x="1050" y="296"/>
                  </a:lnTo>
                  <a:lnTo>
                    <a:pt x="1048" y="294"/>
                  </a:lnTo>
                  <a:lnTo>
                    <a:pt x="1050" y="289"/>
                  </a:lnTo>
                  <a:lnTo>
                    <a:pt x="1052" y="287"/>
                  </a:lnTo>
                  <a:lnTo>
                    <a:pt x="1052" y="282"/>
                  </a:lnTo>
                  <a:lnTo>
                    <a:pt x="1055" y="277"/>
                  </a:lnTo>
                  <a:lnTo>
                    <a:pt x="1057" y="277"/>
                  </a:lnTo>
                  <a:lnTo>
                    <a:pt x="1059" y="277"/>
                  </a:lnTo>
                  <a:lnTo>
                    <a:pt x="1062" y="277"/>
                  </a:lnTo>
                  <a:lnTo>
                    <a:pt x="1064" y="273"/>
                  </a:lnTo>
                  <a:lnTo>
                    <a:pt x="1062" y="265"/>
                  </a:lnTo>
                  <a:lnTo>
                    <a:pt x="1064" y="261"/>
                  </a:lnTo>
                  <a:lnTo>
                    <a:pt x="1064" y="256"/>
                  </a:lnTo>
                  <a:lnTo>
                    <a:pt x="1062" y="251"/>
                  </a:lnTo>
                  <a:lnTo>
                    <a:pt x="1059" y="247"/>
                  </a:lnTo>
                  <a:lnTo>
                    <a:pt x="1057" y="239"/>
                  </a:lnTo>
                  <a:lnTo>
                    <a:pt x="1057" y="237"/>
                  </a:lnTo>
                  <a:lnTo>
                    <a:pt x="1055" y="235"/>
                  </a:lnTo>
                  <a:lnTo>
                    <a:pt x="1052" y="235"/>
                  </a:lnTo>
                  <a:lnTo>
                    <a:pt x="1052" y="239"/>
                  </a:lnTo>
                  <a:lnTo>
                    <a:pt x="1048" y="247"/>
                  </a:lnTo>
                  <a:lnTo>
                    <a:pt x="1040" y="251"/>
                  </a:lnTo>
                  <a:lnTo>
                    <a:pt x="1040" y="254"/>
                  </a:lnTo>
                  <a:lnTo>
                    <a:pt x="1040" y="261"/>
                  </a:lnTo>
                  <a:lnTo>
                    <a:pt x="1038" y="263"/>
                  </a:lnTo>
                  <a:lnTo>
                    <a:pt x="1036" y="261"/>
                  </a:lnTo>
                  <a:lnTo>
                    <a:pt x="1033" y="263"/>
                  </a:lnTo>
                  <a:lnTo>
                    <a:pt x="1036" y="265"/>
                  </a:lnTo>
                  <a:lnTo>
                    <a:pt x="1033" y="268"/>
                  </a:lnTo>
                  <a:lnTo>
                    <a:pt x="1029" y="270"/>
                  </a:lnTo>
                  <a:lnTo>
                    <a:pt x="1026" y="273"/>
                  </a:lnTo>
                  <a:lnTo>
                    <a:pt x="1024" y="275"/>
                  </a:lnTo>
                  <a:lnTo>
                    <a:pt x="1022" y="275"/>
                  </a:lnTo>
                  <a:lnTo>
                    <a:pt x="1022" y="273"/>
                  </a:lnTo>
                  <a:lnTo>
                    <a:pt x="1024" y="273"/>
                  </a:lnTo>
                  <a:lnTo>
                    <a:pt x="1024" y="268"/>
                  </a:lnTo>
                  <a:lnTo>
                    <a:pt x="1022" y="265"/>
                  </a:lnTo>
                  <a:lnTo>
                    <a:pt x="1026" y="261"/>
                  </a:lnTo>
                  <a:lnTo>
                    <a:pt x="1026" y="256"/>
                  </a:lnTo>
                  <a:lnTo>
                    <a:pt x="1026" y="254"/>
                  </a:lnTo>
                  <a:lnTo>
                    <a:pt x="1031" y="251"/>
                  </a:lnTo>
                  <a:lnTo>
                    <a:pt x="1031" y="247"/>
                  </a:lnTo>
                  <a:lnTo>
                    <a:pt x="1029" y="247"/>
                  </a:lnTo>
                  <a:lnTo>
                    <a:pt x="1031" y="242"/>
                  </a:lnTo>
                  <a:lnTo>
                    <a:pt x="1026" y="235"/>
                  </a:lnTo>
                  <a:lnTo>
                    <a:pt x="1026" y="232"/>
                  </a:lnTo>
                  <a:lnTo>
                    <a:pt x="1024" y="228"/>
                  </a:lnTo>
                  <a:lnTo>
                    <a:pt x="1024" y="228"/>
                  </a:lnTo>
                  <a:lnTo>
                    <a:pt x="1026" y="228"/>
                  </a:lnTo>
                  <a:lnTo>
                    <a:pt x="1029" y="228"/>
                  </a:lnTo>
                  <a:lnTo>
                    <a:pt x="1029" y="232"/>
                  </a:lnTo>
                  <a:lnTo>
                    <a:pt x="1031" y="230"/>
                  </a:lnTo>
                  <a:lnTo>
                    <a:pt x="1033" y="225"/>
                  </a:lnTo>
                  <a:lnTo>
                    <a:pt x="1038" y="225"/>
                  </a:lnTo>
                  <a:lnTo>
                    <a:pt x="1040" y="223"/>
                  </a:lnTo>
                  <a:lnTo>
                    <a:pt x="1038" y="221"/>
                  </a:lnTo>
                  <a:lnTo>
                    <a:pt x="1033" y="225"/>
                  </a:lnTo>
                  <a:lnTo>
                    <a:pt x="1031" y="221"/>
                  </a:lnTo>
                  <a:lnTo>
                    <a:pt x="1029" y="221"/>
                  </a:lnTo>
                  <a:lnTo>
                    <a:pt x="1029" y="218"/>
                  </a:lnTo>
                  <a:lnTo>
                    <a:pt x="1031" y="218"/>
                  </a:lnTo>
                  <a:lnTo>
                    <a:pt x="1029" y="216"/>
                  </a:lnTo>
                  <a:lnTo>
                    <a:pt x="1026" y="216"/>
                  </a:lnTo>
                  <a:lnTo>
                    <a:pt x="1024" y="221"/>
                  </a:lnTo>
                  <a:lnTo>
                    <a:pt x="1019" y="221"/>
                  </a:lnTo>
                  <a:lnTo>
                    <a:pt x="1017" y="218"/>
                  </a:lnTo>
                  <a:lnTo>
                    <a:pt x="1017" y="213"/>
                  </a:lnTo>
                  <a:lnTo>
                    <a:pt x="1014" y="213"/>
                  </a:lnTo>
                  <a:lnTo>
                    <a:pt x="1010" y="213"/>
                  </a:lnTo>
                  <a:lnTo>
                    <a:pt x="1007" y="211"/>
                  </a:lnTo>
                  <a:lnTo>
                    <a:pt x="1007" y="209"/>
                  </a:lnTo>
                  <a:lnTo>
                    <a:pt x="1010" y="206"/>
                  </a:lnTo>
                  <a:lnTo>
                    <a:pt x="1012" y="204"/>
                  </a:lnTo>
                  <a:lnTo>
                    <a:pt x="1014" y="204"/>
                  </a:lnTo>
                  <a:lnTo>
                    <a:pt x="1024" y="197"/>
                  </a:lnTo>
                  <a:lnTo>
                    <a:pt x="1026" y="195"/>
                  </a:lnTo>
                  <a:lnTo>
                    <a:pt x="1024" y="192"/>
                  </a:lnTo>
                  <a:lnTo>
                    <a:pt x="1017" y="192"/>
                  </a:lnTo>
                  <a:lnTo>
                    <a:pt x="1017" y="192"/>
                  </a:lnTo>
                  <a:lnTo>
                    <a:pt x="1022" y="190"/>
                  </a:lnTo>
                  <a:lnTo>
                    <a:pt x="1024" y="185"/>
                  </a:lnTo>
                  <a:lnTo>
                    <a:pt x="1029" y="183"/>
                  </a:lnTo>
                  <a:lnTo>
                    <a:pt x="1026" y="187"/>
                  </a:lnTo>
                  <a:lnTo>
                    <a:pt x="1029" y="192"/>
                  </a:lnTo>
                  <a:lnTo>
                    <a:pt x="1031" y="192"/>
                  </a:lnTo>
                  <a:lnTo>
                    <a:pt x="1036" y="192"/>
                  </a:lnTo>
                  <a:lnTo>
                    <a:pt x="1038" y="190"/>
                  </a:lnTo>
                  <a:lnTo>
                    <a:pt x="1038" y="187"/>
                  </a:lnTo>
                  <a:lnTo>
                    <a:pt x="1036" y="183"/>
                  </a:lnTo>
                  <a:lnTo>
                    <a:pt x="1033" y="183"/>
                  </a:lnTo>
                  <a:lnTo>
                    <a:pt x="1033" y="180"/>
                  </a:lnTo>
                  <a:lnTo>
                    <a:pt x="1033" y="176"/>
                  </a:lnTo>
                  <a:lnTo>
                    <a:pt x="1033" y="171"/>
                  </a:lnTo>
                  <a:lnTo>
                    <a:pt x="1033" y="171"/>
                  </a:lnTo>
                  <a:lnTo>
                    <a:pt x="1033" y="168"/>
                  </a:lnTo>
                  <a:lnTo>
                    <a:pt x="1031" y="161"/>
                  </a:lnTo>
                  <a:lnTo>
                    <a:pt x="1031" y="159"/>
                  </a:lnTo>
                  <a:lnTo>
                    <a:pt x="1029" y="154"/>
                  </a:lnTo>
                  <a:lnTo>
                    <a:pt x="1031" y="154"/>
                  </a:lnTo>
                  <a:lnTo>
                    <a:pt x="1031" y="150"/>
                  </a:lnTo>
                  <a:lnTo>
                    <a:pt x="1036" y="145"/>
                  </a:lnTo>
                  <a:lnTo>
                    <a:pt x="1036" y="140"/>
                  </a:lnTo>
                  <a:lnTo>
                    <a:pt x="1038" y="138"/>
                  </a:lnTo>
                  <a:lnTo>
                    <a:pt x="1038" y="135"/>
                  </a:lnTo>
                  <a:lnTo>
                    <a:pt x="1036" y="133"/>
                  </a:lnTo>
                  <a:lnTo>
                    <a:pt x="1036" y="126"/>
                  </a:lnTo>
                  <a:lnTo>
                    <a:pt x="1036" y="124"/>
                  </a:lnTo>
                  <a:lnTo>
                    <a:pt x="1031" y="119"/>
                  </a:lnTo>
                  <a:lnTo>
                    <a:pt x="1031" y="116"/>
                  </a:lnTo>
                  <a:lnTo>
                    <a:pt x="1031" y="114"/>
                  </a:lnTo>
                  <a:lnTo>
                    <a:pt x="1033" y="112"/>
                  </a:lnTo>
                  <a:lnTo>
                    <a:pt x="1036" y="109"/>
                  </a:lnTo>
                  <a:lnTo>
                    <a:pt x="1031" y="107"/>
                  </a:lnTo>
                  <a:lnTo>
                    <a:pt x="1029" y="102"/>
                  </a:lnTo>
                  <a:lnTo>
                    <a:pt x="1026" y="102"/>
                  </a:lnTo>
                  <a:lnTo>
                    <a:pt x="1026" y="100"/>
                  </a:lnTo>
                  <a:lnTo>
                    <a:pt x="1026" y="95"/>
                  </a:lnTo>
                  <a:lnTo>
                    <a:pt x="1019" y="95"/>
                  </a:lnTo>
                  <a:lnTo>
                    <a:pt x="1014" y="93"/>
                  </a:lnTo>
                  <a:lnTo>
                    <a:pt x="1012" y="95"/>
                  </a:lnTo>
                  <a:lnTo>
                    <a:pt x="1012" y="97"/>
                  </a:lnTo>
                  <a:lnTo>
                    <a:pt x="1007" y="102"/>
                  </a:lnTo>
                  <a:lnTo>
                    <a:pt x="1005" y="105"/>
                  </a:lnTo>
                  <a:lnTo>
                    <a:pt x="1000" y="105"/>
                  </a:lnTo>
                  <a:lnTo>
                    <a:pt x="996" y="107"/>
                  </a:lnTo>
                  <a:lnTo>
                    <a:pt x="1000" y="112"/>
                  </a:lnTo>
                  <a:lnTo>
                    <a:pt x="1003" y="112"/>
                  </a:lnTo>
                  <a:lnTo>
                    <a:pt x="1005" y="112"/>
                  </a:lnTo>
                  <a:lnTo>
                    <a:pt x="1005" y="114"/>
                  </a:lnTo>
                  <a:lnTo>
                    <a:pt x="1000" y="121"/>
                  </a:lnTo>
                  <a:lnTo>
                    <a:pt x="1000" y="124"/>
                  </a:lnTo>
                  <a:lnTo>
                    <a:pt x="996" y="126"/>
                  </a:lnTo>
                  <a:lnTo>
                    <a:pt x="998" y="124"/>
                  </a:lnTo>
                  <a:lnTo>
                    <a:pt x="996" y="121"/>
                  </a:lnTo>
                  <a:lnTo>
                    <a:pt x="996" y="116"/>
                  </a:lnTo>
                  <a:lnTo>
                    <a:pt x="993" y="114"/>
                  </a:lnTo>
                  <a:lnTo>
                    <a:pt x="988" y="116"/>
                  </a:lnTo>
                  <a:lnTo>
                    <a:pt x="986" y="121"/>
                  </a:lnTo>
                  <a:lnTo>
                    <a:pt x="984" y="121"/>
                  </a:lnTo>
                  <a:lnTo>
                    <a:pt x="981" y="126"/>
                  </a:lnTo>
                  <a:lnTo>
                    <a:pt x="979" y="128"/>
                  </a:lnTo>
                  <a:lnTo>
                    <a:pt x="974" y="135"/>
                  </a:lnTo>
                  <a:lnTo>
                    <a:pt x="970" y="140"/>
                  </a:lnTo>
                  <a:lnTo>
                    <a:pt x="970" y="145"/>
                  </a:lnTo>
                  <a:lnTo>
                    <a:pt x="970" y="150"/>
                  </a:lnTo>
                  <a:lnTo>
                    <a:pt x="970" y="152"/>
                  </a:lnTo>
                  <a:lnTo>
                    <a:pt x="972" y="152"/>
                  </a:lnTo>
                  <a:lnTo>
                    <a:pt x="977" y="150"/>
                  </a:lnTo>
                  <a:lnTo>
                    <a:pt x="979" y="150"/>
                  </a:lnTo>
                  <a:lnTo>
                    <a:pt x="977" y="152"/>
                  </a:lnTo>
                  <a:lnTo>
                    <a:pt x="974" y="154"/>
                  </a:lnTo>
                  <a:lnTo>
                    <a:pt x="974" y="157"/>
                  </a:lnTo>
                  <a:lnTo>
                    <a:pt x="972" y="157"/>
                  </a:lnTo>
                  <a:lnTo>
                    <a:pt x="967" y="159"/>
                  </a:lnTo>
                  <a:lnTo>
                    <a:pt x="960" y="164"/>
                  </a:lnTo>
                  <a:lnTo>
                    <a:pt x="958" y="168"/>
                  </a:lnTo>
                  <a:lnTo>
                    <a:pt x="958" y="178"/>
                  </a:lnTo>
                  <a:lnTo>
                    <a:pt x="958" y="180"/>
                  </a:lnTo>
                  <a:lnTo>
                    <a:pt x="958" y="185"/>
                  </a:lnTo>
                  <a:lnTo>
                    <a:pt x="958" y="187"/>
                  </a:lnTo>
                  <a:lnTo>
                    <a:pt x="958" y="190"/>
                  </a:lnTo>
                  <a:lnTo>
                    <a:pt x="958" y="192"/>
                  </a:lnTo>
                  <a:lnTo>
                    <a:pt x="962" y="192"/>
                  </a:lnTo>
                  <a:lnTo>
                    <a:pt x="962" y="192"/>
                  </a:lnTo>
                  <a:lnTo>
                    <a:pt x="965" y="197"/>
                  </a:lnTo>
                  <a:lnTo>
                    <a:pt x="967" y="199"/>
                  </a:lnTo>
                  <a:lnTo>
                    <a:pt x="970" y="204"/>
                  </a:lnTo>
                  <a:lnTo>
                    <a:pt x="972" y="204"/>
                  </a:lnTo>
                  <a:lnTo>
                    <a:pt x="974" y="199"/>
                  </a:lnTo>
                  <a:lnTo>
                    <a:pt x="974" y="204"/>
                  </a:lnTo>
                  <a:lnTo>
                    <a:pt x="977" y="209"/>
                  </a:lnTo>
                  <a:lnTo>
                    <a:pt x="981" y="211"/>
                  </a:lnTo>
                  <a:lnTo>
                    <a:pt x="984" y="213"/>
                  </a:lnTo>
                  <a:lnTo>
                    <a:pt x="988" y="213"/>
                  </a:lnTo>
                  <a:lnTo>
                    <a:pt x="993" y="213"/>
                  </a:lnTo>
                  <a:lnTo>
                    <a:pt x="993" y="216"/>
                  </a:lnTo>
                  <a:lnTo>
                    <a:pt x="988" y="225"/>
                  </a:lnTo>
                  <a:lnTo>
                    <a:pt x="984" y="228"/>
                  </a:lnTo>
                  <a:lnTo>
                    <a:pt x="984" y="225"/>
                  </a:lnTo>
                  <a:lnTo>
                    <a:pt x="984" y="221"/>
                  </a:lnTo>
                  <a:lnTo>
                    <a:pt x="986" y="221"/>
                  </a:lnTo>
                  <a:lnTo>
                    <a:pt x="984" y="218"/>
                  </a:lnTo>
                  <a:lnTo>
                    <a:pt x="979" y="218"/>
                  </a:lnTo>
                  <a:lnTo>
                    <a:pt x="974" y="223"/>
                  </a:lnTo>
                  <a:lnTo>
                    <a:pt x="977" y="225"/>
                  </a:lnTo>
                  <a:lnTo>
                    <a:pt x="977" y="228"/>
                  </a:lnTo>
                  <a:lnTo>
                    <a:pt x="972" y="230"/>
                  </a:lnTo>
                  <a:lnTo>
                    <a:pt x="970" y="232"/>
                  </a:lnTo>
                  <a:lnTo>
                    <a:pt x="967" y="232"/>
                  </a:lnTo>
                  <a:lnTo>
                    <a:pt x="965" y="239"/>
                  </a:lnTo>
                  <a:lnTo>
                    <a:pt x="965" y="239"/>
                  </a:lnTo>
                  <a:lnTo>
                    <a:pt x="967" y="239"/>
                  </a:lnTo>
                  <a:lnTo>
                    <a:pt x="970" y="242"/>
                  </a:lnTo>
                  <a:lnTo>
                    <a:pt x="972" y="242"/>
                  </a:lnTo>
                  <a:lnTo>
                    <a:pt x="974" y="237"/>
                  </a:lnTo>
                  <a:lnTo>
                    <a:pt x="974" y="235"/>
                  </a:lnTo>
                  <a:lnTo>
                    <a:pt x="977" y="235"/>
                  </a:lnTo>
                  <a:lnTo>
                    <a:pt x="979" y="232"/>
                  </a:lnTo>
                  <a:lnTo>
                    <a:pt x="981" y="235"/>
                  </a:lnTo>
                  <a:lnTo>
                    <a:pt x="981" y="239"/>
                  </a:lnTo>
                  <a:lnTo>
                    <a:pt x="977" y="244"/>
                  </a:lnTo>
                  <a:lnTo>
                    <a:pt x="977" y="249"/>
                  </a:lnTo>
                  <a:lnTo>
                    <a:pt x="977" y="251"/>
                  </a:lnTo>
                  <a:lnTo>
                    <a:pt x="974" y="256"/>
                  </a:lnTo>
                  <a:lnTo>
                    <a:pt x="970" y="256"/>
                  </a:lnTo>
                  <a:lnTo>
                    <a:pt x="965" y="258"/>
                  </a:lnTo>
                  <a:lnTo>
                    <a:pt x="962" y="261"/>
                  </a:lnTo>
                  <a:lnTo>
                    <a:pt x="962" y="263"/>
                  </a:lnTo>
                  <a:lnTo>
                    <a:pt x="960" y="265"/>
                  </a:lnTo>
                  <a:lnTo>
                    <a:pt x="951" y="270"/>
                  </a:lnTo>
                  <a:lnTo>
                    <a:pt x="948" y="273"/>
                  </a:lnTo>
                  <a:lnTo>
                    <a:pt x="946" y="273"/>
                  </a:lnTo>
                  <a:lnTo>
                    <a:pt x="944" y="273"/>
                  </a:lnTo>
                  <a:lnTo>
                    <a:pt x="944" y="273"/>
                  </a:lnTo>
                  <a:lnTo>
                    <a:pt x="941" y="270"/>
                  </a:lnTo>
                  <a:lnTo>
                    <a:pt x="939" y="273"/>
                  </a:lnTo>
                  <a:lnTo>
                    <a:pt x="936" y="273"/>
                  </a:lnTo>
                  <a:lnTo>
                    <a:pt x="939" y="273"/>
                  </a:lnTo>
                  <a:lnTo>
                    <a:pt x="936" y="270"/>
                  </a:lnTo>
                  <a:lnTo>
                    <a:pt x="932" y="273"/>
                  </a:lnTo>
                  <a:lnTo>
                    <a:pt x="932" y="280"/>
                  </a:lnTo>
                  <a:lnTo>
                    <a:pt x="927" y="284"/>
                  </a:lnTo>
                  <a:lnTo>
                    <a:pt x="927" y="284"/>
                  </a:lnTo>
                  <a:lnTo>
                    <a:pt x="929" y="287"/>
                  </a:lnTo>
                  <a:lnTo>
                    <a:pt x="929" y="292"/>
                  </a:lnTo>
                  <a:lnTo>
                    <a:pt x="927" y="296"/>
                  </a:lnTo>
                  <a:lnTo>
                    <a:pt x="927" y="299"/>
                  </a:lnTo>
                  <a:lnTo>
                    <a:pt x="927" y="301"/>
                  </a:lnTo>
                  <a:lnTo>
                    <a:pt x="925" y="303"/>
                  </a:lnTo>
                  <a:lnTo>
                    <a:pt x="925" y="308"/>
                  </a:lnTo>
                  <a:lnTo>
                    <a:pt x="925" y="308"/>
                  </a:lnTo>
                  <a:lnTo>
                    <a:pt x="927" y="308"/>
                  </a:lnTo>
                  <a:lnTo>
                    <a:pt x="929" y="303"/>
                  </a:lnTo>
                  <a:lnTo>
                    <a:pt x="934" y="306"/>
                  </a:lnTo>
                  <a:lnTo>
                    <a:pt x="936" y="303"/>
                  </a:lnTo>
                  <a:lnTo>
                    <a:pt x="934" y="306"/>
                  </a:lnTo>
                  <a:lnTo>
                    <a:pt x="929" y="306"/>
                  </a:lnTo>
                  <a:lnTo>
                    <a:pt x="927" y="310"/>
                  </a:lnTo>
                  <a:lnTo>
                    <a:pt x="922" y="313"/>
                  </a:lnTo>
                  <a:lnTo>
                    <a:pt x="920" y="318"/>
                  </a:lnTo>
                  <a:lnTo>
                    <a:pt x="917" y="320"/>
                  </a:lnTo>
                  <a:lnTo>
                    <a:pt x="915" y="318"/>
                  </a:lnTo>
                  <a:lnTo>
                    <a:pt x="910" y="315"/>
                  </a:lnTo>
                  <a:lnTo>
                    <a:pt x="908" y="313"/>
                  </a:lnTo>
                  <a:lnTo>
                    <a:pt x="906" y="315"/>
                  </a:lnTo>
                  <a:lnTo>
                    <a:pt x="906" y="322"/>
                  </a:lnTo>
                  <a:lnTo>
                    <a:pt x="903" y="329"/>
                  </a:lnTo>
                  <a:lnTo>
                    <a:pt x="903" y="322"/>
                  </a:lnTo>
                  <a:lnTo>
                    <a:pt x="903" y="315"/>
                  </a:lnTo>
                  <a:lnTo>
                    <a:pt x="901" y="313"/>
                  </a:lnTo>
                  <a:lnTo>
                    <a:pt x="901" y="306"/>
                  </a:lnTo>
                  <a:lnTo>
                    <a:pt x="903" y="306"/>
                  </a:lnTo>
                  <a:lnTo>
                    <a:pt x="906" y="313"/>
                  </a:lnTo>
                  <a:lnTo>
                    <a:pt x="910" y="310"/>
                  </a:lnTo>
                  <a:lnTo>
                    <a:pt x="910" y="313"/>
                  </a:lnTo>
                  <a:lnTo>
                    <a:pt x="915" y="315"/>
                  </a:lnTo>
                  <a:lnTo>
                    <a:pt x="917" y="313"/>
                  </a:lnTo>
                  <a:lnTo>
                    <a:pt x="920" y="310"/>
                  </a:lnTo>
                  <a:lnTo>
                    <a:pt x="920" y="303"/>
                  </a:lnTo>
                  <a:lnTo>
                    <a:pt x="917" y="306"/>
                  </a:lnTo>
                  <a:lnTo>
                    <a:pt x="915" y="306"/>
                  </a:lnTo>
                  <a:lnTo>
                    <a:pt x="917" y="303"/>
                  </a:lnTo>
                  <a:lnTo>
                    <a:pt x="920" y="299"/>
                  </a:lnTo>
                  <a:lnTo>
                    <a:pt x="917" y="299"/>
                  </a:lnTo>
                  <a:lnTo>
                    <a:pt x="915" y="301"/>
                  </a:lnTo>
                  <a:lnTo>
                    <a:pt x="910" y="303"/>
                  </a:lnTo>
                  <a:lnTo>
                    <a:pt x="910" y="301"/>
                  </a:lnTo>
                  <a:lnTo>
                    <a:pt x="915" y="299"/>
                  </a:lnTo>
                  <a:lnTo>
                    <a:pt x="915" y="294"/>
                  </a:lnTo>
                  <a:lnTo>
                    <a:pt x="913" y="294"/>
                  </a:lnTo>
                  <a:lnTo>
                    <a:pt x="908" y="296"/>
                  </a:lnTo>
                  <a:lnTo>
                    <a:pt x="908" y="294"/>
                  </a:lnTo>
                  <a:lnTo>
                    <a:pt x="910" y="287"/>
                  </a:lnTo>
                  <a:lnTo>
                    <a:pt x="913" y="282"/>
                  </a:lnTo>
                  <a:lnTo>
                    <a:pt x="913" y="287"/>
                  </a:lnTo>
                  <a:lnTo>
                    <a:pt x="915" y="284"/>
                  </a:lnTo>
                  <a:lnTo>
                    <a:pt x="915" y="282"/>
                  </a:lnTo>
                  <a:lnTo>
                    <a:pt x="920" y="275"/>
                  </a:lnTo>
                  <a:lnTo>
                    <a:pt x="920" y="273"/>
                  </a:lnTo>
                  <a:lnTo>
                    <a:pt x="927" y="270"/>
                  </a:lnTo>
                  <a:lnTo>
                    <a:pt x="927" y="265"/>
                  </a:lnTo>
                  <a:lnTo>
                    <a:pt x="929" y="263"/>
                  </a:lnTo>
                  <a:lnTo>
                    <a:pt x="932" y="261"/>
                  </a:lnTo>
                  <a:lnTo>
                    <a:pt x="932" y="261"/>
                  </a:lnTo>
                  <a:lnTo>
                    <a:pt x="929" y="261"/>
                  </a:lnTo>
                  <a:lnTo>
                    <a:pt x="925" y="261"/>
                  </a:lnTo>
                  <a:lnTo>
                    <a:pt x="922" y="265"/>
                  </a:lnTo>
                  <a:lnTo>
                    <a:pt x="917" y="268"/>
                  </a:lnTo>
                  <a:lnTo>
                    <a:pt x="915" y="268"/>
                  </a:lnTo>
                  <a:lnTo>
                    <a:pt x="915" y="265"/>
                  </a:lnTo>
                  <a:lnTo>
                    <a:pt x="920" y="263"/>
                  </a:lnTo>
                  <a:lnTo>
                    <a:pt x="920" y="261"/>
                  </a:lnTo>
                  <a:lnTo>
                    <a:pt x="917" y="258"/>
                  </a:lnTo>
                  <a:lnTo>
                    <a:pt x="915" y="261"/>
                  </a:lnTo>
                  <a:lnTo>
                    <a:pt x="913" y="256"/>
                  </a:lnTo>
                  <a:lnTo>
                    <a:pt x="913" y="254"/>
                  </a:lnTo>
                  <a:lnTo>
                    <a:pt x="915" y="249"/>
                  </a:lnTo>
                  <a:lnTo>
                    <a:pt x="910" y="247"/>
                  </a:lnTo>
                  <a:lnTo>
                    <a:pt x="908" y="249"/>
                  </a:lnTo>
                  <a:lnTo>
                    <a:pt x="908" y="251"/>
                  </a:lnTo>
                  <a:lnTo>
                    <a:pt x="908" y="249"/>
                  </a:lnTo>
                  <a:lnTo>
                    <a:pt x="910" y="247"/>
                  </a:lnTo>
                  <a:lnTo>
                    <a:pt x="908" y="242"/>
                  </a:lnTo>
                  <a:lnTo>
                    <a:pt x="903" y="242"/>
                  </a:lnTo>
                  <a:lnTo>
                    <a:pt x="903" y="247"/>
                  </a:lnTo>
                  <a:lnTo>
                    <a:pt x="899" y="249"/>
                  </a:lnTo>
                  <a:lnTo>
                    <a:pt x="899" y="251"/>
                  </a:lnTo>
                  <a:lnTo>
                    <a:pt x="896" y="249"/>
                  </a:lnTo>
                  <a:lnTo>
                    <a:pt x="896" y="247"/>
                  </a:lnTo>
                  <a:lnTo>
                    <a:pt x="894" y="244"/>
                  </a:lnTo>
                  <a:lnTo>
                    <a:pt x="891" y="244"/>
                  </a:lnTo>
                  <a:lnTo>
                    <a:pt x="889" y="247"/>
                  </a:lnTo>
                  <a:lnTo>
                    <a:pt x="891" y="249"/>
                  </a:lnTo>
                  <a:lnTo>
                    <a:pt x="889" y="251"/>
                  </a:lnTo>
                  <a:lnTo>
                    <a:pt x="891" y="254"/>
                  </a:lnTo>
                  <a:lnTo>
                    <a:pt x="891" y="256"/>
                  </a:lnTo>
                  <a:lnTo>
                    <a:pt x="889" y="258"/>
                  </a:lnTo>
                  <a:lnTo>
                    <a:pt x="887" y="256"/>
                  </a:lnTo>
                  <a:lnTo>
                    <a:pt x="887" y="254"/>
                  </a:lnTo>
                  <a:lnTo>
                    <a:pt x="887" y="254"/>
                  </a:lnTo>
                  <a:lnTo>
                    <a:pt x="884" y="256"/>
                  </a:lnTo>
                  <a:lnTo>
                    <a:pt x="887" y="265"/>
                  </a:lnTo>
                  <a:lnTo>
                    <a:pt x="889" y="270"/>
                  </a:lnTo>
                  <a:lnTo>
                    <a:pt x="894" y="273"/>
                  </a:lnTo>
                  <a:lnTo>
                    <a:pt x="896" y="275"/>
                  </a:lnTo>
                  <a:lnTo>
                    <a:pt x="896" y="284"/>
                  </a:lnTo>
                  <a:lnTo>
                    <a:pt x="894" y="280"/>
                  </a:lnTo>
                  <a:lnTo>
                    <a:pt x="891" y="277"/>
                  </a:lnTo>
                  <a:lnTo>
                    <a:pt x="887" y="270"/>
                  </a:lnTo>
                  <a:lnTo>
                    <a:pt x="884" y="265"/>
                  </a:lnTo>
                  <a:lnTo>
                    <a:pt x="882" y="258"/>
                  </a:lnTo>
                  <a:lnTo>
                    <a:pt x="880" y="258"/>
                  </a:lnTo>
                  <a:lnTo>
                    <a:pt x="880" y="261"/>
                  </a:lnTo>
                  <a:lnTo>
                    <a:pt x="880" y="265"/>
                  </a:lnTo>
                  <a:lnTo>
                    <a:pt x="884" y="268"/>
                  </a:lnTo>
                  <a:lnTo>
                    <a:pt x="884" y="273"/>
                  </a:lnTo>
                  <a:lnTo>
                    <a:pt x="882" y="275"/>
                  </a:lnTo>
                  <a:lnTo>
                    <a:pt x="880" y="270"/>
                  </a:lnTo>
                  <a:lnTo>
                    <a:pt x="873" y="273"/>
                  </a:lnTo>
                  <a:lnTo>
                    <a:pt x="870" y="275"/>
                  </a:lnTo>
                  <a:lnTo>
                    <a:pt x="868" y="270"/>
                  </a:lnTo>
                  <a:lnTo>
                    <a:pt x="863" y="270"/>
                  </a:lnTo>
                  <a:lnTo>
                    <a:pt x="858" y="265"/>
                  </a:lnTo>
                  <a:lnTo>
                    <a:pt x="849" y="265"/>
                  </a:lnTo>
                  <a:lnTo>
                    <a:pt x="849" y="263"/>
                  </a:lnTo>
                  <a:lnTo>
                    <a:pt x="847" y="263"/>
                  </a:lnTo>
                  <a:lnTo>
                    <a:pt x="842" y="265"/>
                  </a:lnTo>
                  <a:lnTo>
                    <a:pt x="839" y="270"/>
                  </a:lnTo>
                  <a:lnTo>
                    <a:pt x="832" y="270"/>
                  </a:lnTo>
                  <a:lnTo>
                    <a:pt x="828" y="270"/>
                  </a:lnTo>
                  <a:lnTo>
                    <a:pt x="823" y="268"/>
                  </a:lnTo>
                  <a:lnTo>
                    <a:pt x="823" y="268"/>
                  </a:lnTo>
                  <a:lnTo>
                    <a:pt x="823" y="263"/>
                  </a:lnTo>
                  <a:lnTo>
                    <a:pt x="821" y="263"/>
                  </a:lnTo>
                  <a:lnTo>
                    <a:pt x="816" y="265"/>
                  </a:lnTo>
                  <a:lnTo>
                    <a:pt x="816" y="263"/>
                  </a:lnTo>
                  <a:lnTo>
                    <a:pt x="811" y="258"/>
                  </a:lnTo>
                  <a:lnTo>
                    <a:pt x="811" y="256"/>
                  </a:lnTo>
                  <a:lnTo>
                    <a:pt x="809" y="254"/>
                  </a:lnTo>
                  <a:lnTo>
                    <a:pt x="809" y="251"/>
                  </a:lnTo>
                  <a:lnTo>
                    <a:pt x="809" y="249"/>
                  </a:lnTo>
                  <a:lnTo>
                    <a:pt x="806" y="247"/>
                  </a:lnTo>
                  <a:lnTo>
                    <a:pt x="806" y="249"/>
                  </a:lnTo>
                  <a:lnTo>
                    <a:pt x="804" y="247"/>
                  </a:lnTo>
                  <a:lnTo>
                    <a:pt x="804" y="244"/>
                  </a:lnTo>
                  <a:lnTo>
                    <a:pt x="804" y="244"/>
                  </a:lnTo>
                  <a:lnTo>
                    <a:pt x="799" y="247"/>
                  </a:lnTo>
                  <a:lnTo>
                    <a:pt x="795" y="244"/>
                  </a:lnTo>
                  <a:lnTo>
                    <a:pt x="792" y="242"/>
                  </a:lnTo>
                  <a:lnTo>
                    <a:pt x="792" y="242"/>
                  </a:lnTo>
                  <a:lnTo>
                    <a:pt x="790" y="242"/>
                  </a:lnTo>
                  <a:lnTo>
                    <a:pt x="787" y="239"/>
                  </a:lnTo>
                  <a:lnTo>
                    <a:pt x="783" y="239"/>
                  </a:lnTo>
                  <a:lnTo>
                    <a:pt x="785" y="237"/>
                  </a:lnTo>
                  <a:lnTo>
                    <a:pt x="785" y="235"/>
                  </a:lnTo>
                  <a:lnTo>
                    <a:pt x="787" y="232"/>
                  </a:lnTo>
                  <a:lnTo>
                    <a:pt x="787" y="230"/>
                  </a:lnTo>
                  <a:lnTo>
                    <a:pt x="785" y="228"/>
                  </a:lnTo>
                  <a:lnTo>
                    <a:pt x="783" y="228"/>
                  </a:lnTo>
                  <a:lnTo>
                    <a:pt x="780" y="221"/>
                  </a:lnTo>
                  <a:lnTo>
                    <a:pt x="780" y="218"/>
                  </a:lnTo>
                  <a:lnTo>
                    <a:pt x="780" y="218"/>
                  </a:lnTo>
                  <a:lnTo>
                    <a:pt x="783" y="216"/>
                  </a:lnTo>
                  <a:lnTo>
                    <a:pt x="783" y="213"/>
                  </a:lnTo>
                  <a:lnTo>
                    <a:pt x="780" y="213"/>
                  </a:lnTo>
                  <a:lnTo>
                    <a:pt x="783" y="211"/>
                  </a:lnTo>
                  <a:lnTo>
                    <a:pt x="783" y="202"/>
                  </a:lnTo>
                  <a:lnTo>
                    <a:pt x="783" y="199"/>
                  </a:lnTo>
                  <a:lnTo>
                    <a:pt x="780" y="199"/>
                  </a:lnTo>
                  <a:lnTo>
                    <a:pt x="778" y="197"/>
                  </a:lnTo>
                  <a:lnTo>
                    <a:pt x="776" y="195"/>
                  </a:lnTo>
                  <a:lnTo>
                    <a:pt x="771" y="195"/>
                  </a:lnTo>
                  <a:lnTo>
                    <a:pt x="769" y="195"/>
                  </a:lnTo>
                  <a:lnTo>
                    <a:pt x="757" y="197"/>
                  </a:lnTo>
                  <a:lnTo>
                    <a:pt x="743" y="199"/>
                  </a:lnTo>
                  <a:lnTo>
                    <a:pt x="738" y="197"/>
                  </a:lnTo>
                  <a:lnTo>
                    <a:pt x="735" y="197"/>
                  </a:lnTo>
                  <a:lnTo>
                    <a:pt x="728" y="204"/>
                  </a:lnTo>
                  <a:lnTo>
                    <a:pt x="726" y="206"/>
                  </a:lnTo>
                  <a:lnTo>
                    <a:pt x="724" y="211"/>
                  </a:lnTo>
                  <a:lnTo>
                    <a:pt x="728" y="211"/>
                  </a:lnTo>
                  <a:lnTo>
                    <a:pt x="731" y="211"/>
                  </a:lnTo>
                  <a:lnTo>
                    <a:pt x="731" y="211"/>
                  </a:lnTo>
                  <a:lnTo>
                    <a:pt x="731" y="213"/>
                  </a:lnTo>
                  <a:lnTo>
                    <a:pt x="728" y="216"/>
                  </a:lnTo>
                  <a:lnTo>
                    <a:pt x="728" y="218"/>
                  </a:lnTo>
                  <a:lnTo>
                    <a:pt x="733" y="218"/>
                  </a:lnTo>
                  <a:lnTo>
                    <a:pt x="735" y="221"/>
                  </a:lnTo>
                  <a:lnTo>
                    <a:pt x="740" y="221"/>
                  </a:lnTo>
                  <a:lnTo>
                    <a:pt x="740" y="218"/>
                  </a:lnTo>
                  <a:lnTo>
                    <a:pt x="735" y="213"/>
                  </a:lnTo>
                  <a:lnTo>
                    <a:pt x="738" y="211"/>
                  </a:lnTo>
                  <a:lnTo>
                    <a:pt x="740" y="211"/>
                  </a:lnTo>
                  <a:lnTo>
                    <a:pt x="740" y="213"/>
                  </a:lnTo>
                  <a:lnTo>
                    <a:pt x="743" y="213"/>
                  </a:lnTo>
                  <a:lnTo>
                    <a:pt x="747" y="216"/>
                  </a:lnTo>
                  <a:lnTo>
                    <a:pt x="750" y="216"/>
                  </a:lnTo>
                  <a:lnTo>
                    <a:pt x="750" y="211"/>
                  </a:lnTo>
                  <a:lnTo>
                    <a:pt x="752" y="209"/>
                  </a:lnTo>
                  <a:lnTo>
                    <a:pt x="752" y="213"/>
                  </a:lnTo>
                  <a:lnTo>
                    <a:pt x="757" y="216"/>
                  </a:lnTo>
                  <a:lnTo>
                    <a:pt x="757" y="213"/>
                  </a:lnTo>
                  <a:lnTo>
                    <a:pt x="757" y="211"/>
                  </a:lnTo>
                  <a:lnTo>
                    <a:pt x="759" y="211"/>
                  </a:lnTo>
                  <a:lnTo>
                    <a:pt x="761" y="209"/>
                  </a:lnTo>
                  <a:lnTo>
                    <a:pt x="764" y="209"/>
                  </a:lnTo>
                  <a:lnTo>
                    <a:pt x="771" y="206"/>
                  </a:lnTo>
                  <a:lnTo>
                    <a:pt x="776" y="206"/>
                  </a:lnTo>
                  <a:lnTo>
                    <a:pt x="776" y="206"/>
                  </a:lnTo>
                  <a:lnTo>
                    <a:pt x="778" y="209"/>
                  </a:lnTo>
                  <a:lnTo>
                    <a:pt x="776" y="211"/>
                  </a:lnTo>
                  <a:lnTo>
                    <a:pt x="778" y="213"/>
                  </a:lnTo>
                  <a:lnTo>
                    <a:pt x="773" y="218"/>
                  </a:lnTo>
                  <a:lnTo>
                    <a:pt x="771" y="216"/>
                  </a:lnTo>
                  <a:lnTo>
                    <a:pt x="769" y="218"/>
                  </a:lnTo>
                  <a:lnTo>
                    <a:pt x="766" y="218"/>
                  </a:lnTo>
                  <a:lnTo>
                    <a:pt x="764" y="216"/>
                  </a:lnTo>
                  <a:lnTo>
                    <a:pt x="761" y="216"/>
                  </a:lnTo>
                  <a:lnTo>
                    <a:pt x="757" y="223"/>
                  </a:lnTo>
                  <a:lnTo>
                    <a:pt x="759" y="228"/>
                  </a:lnTo>
                  <a:lnTo>
                    <a:pt x="759" y="232"/>
                  </a:lnTo>
                  <a:lnTo>
                    <a:pt x="757" y="228"/>
                  </a:lnTo>
                  <a:lnTo>
                    <a:pt x="757" y="228"/>
                  </a:lnTo>
                  <a:lnTo>
                    <a:pt x="754" y="223"/>
                  </a:lnTo>
                  <a:lnTo>
                    <a:pt x="752" y="223"/>
                  </a:lnTo>
                  <a:lnTo>
                    <a:pt x="750" y="228"/>
                  </a:lnTo>
                  <a:lnTo>
                    <a:pt x="745" y="228"/>
                  </a:lnTo>
                  <a:lnTo>
                    <a:pt x="745" y="230"/>
                  </a:lnTo>
                  <a:lnTo>
                    <a:pt x="745" y="225"/>
                  </a:lnTo>
                  <a:lnTo>
                    <a:pt x="743" y="228"/>
                  </a:lnTo>
                  <a:lnTo>
                    <a:pt x="740" y="230"/>
                  </a:lnTo>
                  <a:lnTo>
                    <a:pt x="735" y="232"/>
                  </a:lnTo>
                  <a:lnTo>
                    <a:pt x="735" y="230"/>
                  </a:lnTo>
                  <a:lnTo>
                    <a:pt x="733" y="230"/>
                  </a:lnTo>
                  <a:lnTo>
                    <a:pt x="731" y="232"/>
                  </a:lnTo>
                  <a:lnTo>
                    <a:pt x="731" y="232"/>
                  </a:lnTo>
                  <a:lnTo>
                    <a:pt x="724" y="235"/>
                  </a:lnTo>
                  <a:lnTo>
                    <a:pt x="721" y="237"/>
                  </a:lnTo>
                  <a:lnTo>
                    <a:pt x="721" y="239"/>
                  </a:lnTo>
                  <a:lnTo>
                    <a:pt x="724" y="242"/>
                  </a:lnTo>
                  <a:lnTo>
                    <a:pt x="719" y="254"/>
                  </a:lnTo>
                  <a:lnTo>
                    <a:pt x="716" y="261"/>
                  </a:lnTo>
                  <a:lnTo>
                    <a:pt x="716" y="263"/>
                  </a:lnTo>
                  <a:lnTo>
                    <a:pt x="721" y="265"/>
                  </a:lnTo>
                  <a:lnTo>
                    <a:pt x="719" y="268"/>
                  </a:lnTo>
                  <a:lnTo>
                    <a:pt x="716" y="270"/>
                  </a:lnTo>
                  <a:lnTo>
                    <a:pt x="716" y="273"/>
                  </a:lnTo>
                  <a:lnTo>
                    <a:pt x="719" y="275"/>
                  </a:lnTo>
                  <a:lnTo>
                    <a:pt x="719" y="280"/>
                  </a:lnTo>
                  <a:lnTo>
                    <a:pt x="716" y="282"/>
                  </a:lnTo>
                  <a:lnTo>
                    <a:pt x="714" y="280"/>
                  </a:lnTo>
                  <a:lnTo>
                    <a:pt x="712" y="282"/>
                  </a:lnTo>
                  <a:lnTo>
                    <a:pt x="712" y="280"/>
                  </a:lnTo>
                  <a:lnTo>
                    <a:pt x="712" y="277"/>
                  </a:lnTo>
                  <a:lnTo>
                    <a:pt x="714" y="277"/>
                  </a:lnTo>
                  <a:lnTo>
                    <a:pt x="714" y="273"/>
                  </a:lnTo>
                  <a:lnTo>
                    <a:pt x="709" y="273"/>
                  </a:lnTo>
                  <a:lnTo>
                    <a:pt x="705" y="282"/>
                  </a:lnTo>
                  <a:lnTo>
                    <a:pt x="705" y="289"/>
                  </a:lnTo>
                  <a:lnTo>
                    <a:pt x="707" y="301"/>
                  </a:lnTo>
                  <a:lnTo>
                    <a:pt x="707" y="313"/>
                  </a:lnTo>
                  <a:lnTo>
                    <a:pt x="705" y="301"/>
                  </a:lnTo>
                  <a:lnTo>
                    <a:pt x="705" y="294"/>
                  </a:lnTo>
                  <a:lnTo>
                    <a:pt x="702" y="292"/>
                  </a:lnTo>
                  <a:lnTo>
                    <a:pt x="705" y="289"/>
                  </a:lnTo>
                  <a:lnTo>
                    <a:pt x="705" y="287"/>
                  </a:lnTo>
                  <a:lnTo>
                    <a:pt x="700" y="282"/>
                  </a:lnTo>
                  <a:lnTo>
                    <a:pt x="700" y="277"/>
                  </a:lnTo>
                  <a:lnTo>
                    <a:pt x="700" y="270"/>
                  </a:lnTo>
                  <a:lnTo>
                    <a:pt x="698" y="265"/>
                  </a:lnTo>
                  <a:lnTo>
                    <a:pt x="698" y="258"/>
                  </a:lnTo>
                  <a:lnTo>
                    <a:pt x="700" y="256"/>
                  </a:lnTo>
                  <a:lnTo>
                    <a:pt x="705" y="249"/>
                  </a:lnTo>
                  <a:lnTo>
                    <a:pt x="705" y="242"/>
                  </a:lnTo>
                  <a:lnTo>
                    <a:pt x="702" y="242"/>
                  </a:lnTo>
                  <a:lnTo>
                    <a:pt x="702" y="247"/>
                  </a:lnTo>
                  <a:lnTo>
                    <a:pt x="700" y="251"/>
                  </a:lnTo>
                  <a:lnTo>
                    <a:pt x="698" y="254"/>
                  </a:lnTo>
                  <a:lnTo>
                    <a:pt x="698" y="254"/>
                  </a:lnTo>
                  <a:lnTo>
                    <a:pt x="695" y="249"/>
                  </a:lnTo>
                  <a:lnTo>
                    <a:pt x="698" y="242"/>
                  </a:lnTo>
                  <a:lnTo>
                    <a:pt x="700" y="239"/>
                  </a:lnTo>
                  <a:lnTo>
                    <a:pt x="698" y="237"/>
                  </a:lnTo>
                  <a:lnTo>
                    <a:pt x="695" y="239"/>
                  </a:lnTo>
                  <a:lnTo>
                    <a:pt x="693" y="237"/>
                  </a:lnTo>
                  <a:lnTo>
                    <a:pt x="693" y="235"/>
                  </a:lnTo>
                  <a:lnTo>
                    <a:pt x="693" y="232"/>
                  </a:lnTo>
                  <a:lnTo>
                    <a:pt x="693" y="228"/>
                  </a:lnTo>
                  <a:lnTo>
                    <a:pt x="690" y="228"/>
                  </a:lnTo>
                  <a:lnTo>
                    <a:pt x="690" y="228"/>
                  </a:lnTo>
                  <a:lnTo>
                    <a:pt x="690" y="225"/>
                  </a:lnTo>
                  <a:lnTo>
                    <a:pt x="693" y="221"/>
                  </a:lnTo>
                  <a:lnTo>
                    <a:pt x="688" y="221"/>
                  </a:lnTo>
                  <a:lnTo>
                    <a:pt x="676" y="225"/>
                  </a:lnTo>
                  <a:lnTo>
                    <a:pt x="672" y="230"/>
                  </a:lnTo>
                  <a:lnTo>
                    <a:pt x="669" y="228"/>
                  </a:lnTo>
                  <a:lnTo>
                    <a:pt x="669" y="225"/>
                  </a:lnTo>
                  <a:lnTo>
                    <a:pt x="667" y="225"/>
                  </a:lnTo>
                  <a:lnTo>
                    <a:pt x="664" y="230"/>
                  </a:lnTo>
                  <a:lnTo>
                    <a:pt x="662" y="230"/>
                  </a:lnTo>
                  <a:lnTo>
                    <a:pt x="660" y="228"/>
                  </a:lnTo>
                  <a:lnTo>
                    <a:pt x="655" y="232"/>
                  </a:lnTo>
                  <a:lnTo>
                    <a:pt x="655" y="228"/>
                  </a:lnTo>
                  <a:lnTo>
                    <a:pt x="650" y="228"/>
                  </a:lnTo>
                  <a:lnTo>
                    <a:pt x="648" y="228"/>
                  </a:lnTo>
                  <a:lnTo>
                    <a:pt x="648" y="230"/>
                  </a:lnTo>
                  <a:lnTo>
                    <a:pt x="643" y="228"/>
                  </a:lnTo>
                  <a:lnTo>
                    <a:pt x="634" y="225"/>
                  </a:lnTo>
                  <a:lnTo>
                    <a:pt x="629" y="225"/>
                  </a:lnTo>
                  <a:lnTo>
                    <a:pt x="622" y="221"/>
                  </a:lnTo>
                  <a:lnTo>
                    <a:pt x="617" y="221"/>
                  </a:lnTo>
                  <a:lnTo>
                    <a:pt x="615" y="218"/>
                  </a:lnTo>
                  <a:lnTo>
                    <a:pt x="612" y="213"/>
                  </a:lnTo>
                  <a:lnTo>
                    <a:pt x="608" y="216"/>
                  </a:lnTo>
                  <a:lnTo>
                    <a:pt x="605" y="211"/>
                  </a:lnTo>
                  <a:lnTo>
                    <a:pt x="605" y="209"/>
                  </a:lnTo>
                  <a:lnTo>
                    <a:pt x="601" y="206"/>
                  </a:lnTo>
                  <a:lnTo>
                    <a:pt x="598" y="204"/>
                  </a:lnTo>
                  <a:lnTo>
                    <a:pt x="603" y="202"/>
                  </a:lnTo>
                  <a:lnTo>
                    <a:pt x="608" y="204"/>
                  </a:lnTo>
                  <a:lnTo>
                    <a:pt x="608" y="199"/>
                  </a:lnTo>
                  <a:lnTo>
                    <a:pt x="610" y="197"/>
                  </a:lnTo>
                  <a:lnTo>
                    <a:pt x="610" y="195"/>
                  </a:lnTo>
                  <a:lnTo>
                    <a:pt x="612" y="195"/>
                  </a:lnTo>
                  <a:lnTo>
                    <a:pt x="617" y="195"/>
                  </a:lnTo>
                  <a:lnTo>
                    <a:pt x="620" y="195"/>
                  </a:lnTo>
                  <a:lnTo>
                    <a:pt x="620" y="192"/>
                  </a:lnTo>
                  <a:lnTo>
                    <a:pt x="624" y="192"/>
                  </a:lnTo>
                  <a:lnTo>
                    <a:pt x="634" y="197"/>
                  </a:lnTo>
                  <a:lnTo>
                    <a:pt x="636" y="192"/>
                  </a:lnTo>
                  <a:lnTo>
                    <a:pt x="638" y="187"/>
                  </a:lnTo>
                  <a:lnTo>
                    <a:pt x="638" y="183"/>
                  </a:lnTo>
                  <a:lnTo>
                    <a:pt x="638" y="178"/>
                  </a:lnTo>
                  <a:lnTo>
                    <a:pt x="636" y="173"/>
                  </a:lnTo>
                  <a:lnTo>
                    <a:pt x="636" y="171"/>
                  </a:lnTo>
                  <a:lnTo>
                    <a:pt x="634" y="166"/>
                  </a:lnTo>
                  <a:lnTo>
                    <a:pt x="631" y="164"/>
                  </a:lnTo>
                  <a:lnTo>
                    <a:pt x="629" y="161"/>
                  </a:lnTo>
                  <a:lnTo>
                    <a:pt x="624" y="157"/>
                  </a:lnTo>
                  <a:lnTo>
                    <a:pt x="622" y="157"/>
                  </a:lnTo>
                  <a:lnTo>
                    <a:pt x="622" y="159"/>
                  </a:lnTo>
                  <a:lnTo>
                    <a:pt x="620" y="159"/>
                  </a:lnTo>
                  <a:lnTo>
                    <a:pt x="617" y="157"/>
                  </a:lnTo>
                  <a:lnTo>
                    <a:pt x="612" y="154"/>
                  </a:lnTo>
                  <a:lnTo>
                    <a:pt x="612" y="157"/>
                  </a:lnTo>
                  <a:lnTo>
                    <a:pt x="615" y="159"/>
                  </a:lnTo>
                  <a:lnTo>
                    <a:pt x="615" y="161"/>
                  </a:lnTo>
                  <a:lnTo>
                    <a:pt x="617" y="164"/>
                  </a:lnTo>
                  <a:lnTo>
                    <a:pt x="615" y="168"/>
                  </a:lnTo>
                  <a:lnTo>
                    <a:pt x="612" y="164"/>
                  </a:lnTo>
                  <a:lnTo>
                    <a:pt x="612" y="159"/>
                  </a:lnTo>
                  <a:lnTo>
                    <a:pt x="610" y="159"/>
                  </a:lnTo>
                  <a:lnTo>
                    <a:pt x="603" y="157"/>
                  </a:lnTo>
                  <a:lnTo>
                    <a:pt x="603" y="154"/>
                  </a:lnTo>
                  <a:lnTo>
                    <a:pt x="601" y="154"/>
                  </a:lnTo>
                  <a:lnTo>
                    <a:pt x="598" y="154"/>
                  </a:lnTo>
                  <a:lnTo>
                    <a:pt x="596" y="150"/>
                  </a:lnTo>
                  <a:lnTo>
                    <a:pt x="591" y="147"/>
                  </a:lnTo>
                  <a:lnTo>
                    <a:pt x="589" y="147"/>
                  </a:lnTo>
                  <a:lnTo>
                    <a:pt x="584" y="140"/>
                  </a:lnTo>
                  <a:lnTo>
                    <a:pt x="579" y="138"/>
                  </a:lnTo>
                  <a:lnTo>
                    <a:pt x="577" y="135"/>
                  </a:lnTo>
                  <a:lnTo>
                    <a:pt x="560" y="124"/>
                  </a:lnTo>
                  <a:lnTo>
                    <a:pt x="556" y="116"/>
                  </a:lnTo>
                  <a:lnTo>
                    <a:pt x="556" y="112"/>
                  </a:lnTo>
                  <a:lnTo>
                    <a:pt x="553" y="102"/>
                  </a:lnTo>
                  <a:lnTo>
                    <a:pt x="553" y="97"/>
                  </a:lnTo>
                  <a:lnTo>
                    <a:pt x="549" y="97"/>
                  </a:lnTo>
                  <a:lnTo>
                    <a:pt x="544" y="95"/>
                  </a:lnTo>
                  <a:lnTo>
                    <a:pt x="542" y="95"/>
                  </a:lnTo>
                  <a:lnTo>
                    <a:pt x="537" y="90"/>
                  </a:lnTo>
                  <a:lnTo>
                    <a:pt x="532" y="90"/>
                  </a:lnTo>
                  <a:lnTo>
                    <a:pt x="530" y="88"/>
                  </a:lnTo>
                  <a:lnTo>
                    <a:pt x="525" y="90"/>
                  </a:lnTo>
                  <a:lnTo>
                    <a:pt x="520" y="95"/>
                  </a:lnTo>
                  <a:lnTo>
                    <a:pt x="518" y="102"/>
                  </a:lnTo>
                  <a:lnTo>
                    <a:pt x="513" y="102"/>
                  </a:lnTo>
                  <a:lnTo>
                    <a:pt x="511" y="107"/>
                  </a:lnTo>
                  <a:lnTo>
                    <a:pt x="506" y="107"/>
                  </a:lnTo>
                  <a:lnTo>
                    <a:pt x="504" y="105"/>
                  </a:lnTo>
                  <a:lnTo>
                    <a:pt x="497" y="102"/>
                  </a:lnTo>
                  <a:lnTo>
                    <a:pt x="494" y="100"/>
                  </a:lnTo>
                  <a:lnTo>
                    <a:pt x="497" y="97"/>
                  </a:lnTo>
                  <a:lnTo>
                    <a:pt x="499" y="95"/>
                  </a:lnTo>
                  <a:lnTo>
                    <a:pt x="501" y="95"/>
                  </a:lnTo>
                  <a:lnTo>
                    <a:pt x="504" y="93"/>
                  </a:lnTo>
                  <a:lnTo>
                    <a:pt x="508" y="90"/>
                  </a:lnTo>
                  <a:lnTo>
                    <a:pt x="508" y="88"/>
                  </a:lnTo>
                  <a:lnTo>
                    <a:pt x="508" y="86"/>
                  </a:lnTo>
                  <a:lnTo>
                    <a:pt x="504" y="88"/>
                  </a:lnTo>
                  <a:lnTo>
                    <a:pt x="504" y="86"/>
                  </a:lnTo>
                  <a:lnTo>
                    <a:pt x="504" y="83"/>
                  </a:lnTo>
                  <a:lnTo>
                    <a:pt x="508" y="81"/>
                  </a:lnTo>
                  <a:lnTo>
                    <a:pt x="506" y="79"/>
                  </a:lnTo>
                  <a:lnTo>
                    <a:pt x="511" y="74"/>
                  </a:lnTo>
                  <a:lnTo>
                    <a:pt x="511" y="71"/>
                  </a:lnTo>
                  <a:lnTo>
                    <a:pt x="511" y="67"/>
                  </a:lnTo>
                  <a:lnTo>
                    <a:pt x="506" y="67"/>
                  </a:lnTo>
                  <a:lnTo>
                    <a:pt x="506" y="71"/>
                  </a:lnTo>
                  <a:lnTo>
                    <a:pt x="499" y="76"/>
                  </a:lnTo>
                  <a:lnTo>
                    <a:pt x="494" y="76"/>
                  </a:lnTo>
                  <a:lnTo>
                    <a:pt x="499" y="83"/>
                  </a:lnTo>
                  <a:lnTo>
                    <a:pt x="494" y="86"/>
                  </a:lnTo>
                  <a:lnTo>
                    <a:pt x="494" y="83"/>
                  </a:lnTo>
                  <a:lnTo>
                    <a:pt x="489" y="81"/>
                  </a:lnTo>
                  <a:lnTo>
                    <a:pt x="485" y="86"/>
                  </a:lnTo>
                  <a:lnTo>
                    <a:pt x="487" y="86"/>
                  </a:lnTo>
                  <a:lnTo>
                    <a:pt x="487" y="90"/>
                  </a:lnTo>
                  <a:lnTo>
                    <a:pt x="482" y="90"/>
                  </a:lnTo>
                  <a:lnTo>
                    <a:pt x="478" y="93"/>
                  </a:lnTo>
                  <a:lnTo>
                    <a:pt x="480" y="95"/>
                  </a:lnTo>
                  <a:lnTo>
                    <a:pt x="482" y="95"/>
                  </a:lnTo>
                  <a:lnTo>
                    <a:pt x="485" y="97"/>
                  </a:lnTo>
                  <a:lnTo>
                    <a:pt x="480" y="100"/>
                  </a:lnTo>
                  <a:lnTo>
                    <a:pt x="478" y="95"/>
                  </a:lnTo>
                  <a:lnTo>
                    <a:pt x="473" y="93"/>
                  </a:lnTo>
                  <a:lnTo>
                    <a:pt x="471" y="88"/>
                  </a:lnTo>
                  <a:lnTo>
                    <a:pt x="471" y="71"/>
                  </a:lnTo>
                  <a:lnTo>
                    <a:pt x="475" y="62"/>
                  </a:lnTo>
                  <a:lnTo>
                    <a:pt x="473" y="50"/>
                  </a:lnTo>
                  <a:lnTo>
                    <a:pt x="475" y="45"/>
                  </a:lnTo>
                  <a:lnTo>
                    <a:pt x="475" y="31"/>
                  </a:lnTo>
                  <a:lnTo>
                    <a:pt x="475" y="24"/>
                  </a:lnTo>
                  <a:lnTo>
                    <a:pt x="468" y="26"/>
                  </a:lnTo>
                  <a:lnTo>
                    <a:pt x="466" y="34"/>
                  </a:lnTo>
                  <a:lnTo>
                    <a:pt x="468" y="36"/>
                  </a:lnTo>
                  <a:lnTo>
                    <a:pt x="466" y="38"/>
                  </a:lnTo>
                  <a:lnTo>
                    <a:pt x="468" y="43"/>
                  </a:lnTo>
                  <a:lnTo>
                    <a:pt x="466" y="48"/>
                  </a:lnTo>
                  <a:lnTo>
                    <a:pt x="463" y="48"/>
                  </a:lnTo>
                  <a:lnTo>
                    <a:pt x="461" y="45"/>
                  </a:lnTo>
                  <a:lnTo>
                    <a:pt x="459" y="48"/>
                  </a:lnTo>
                  <a:lnTo>
                    <a:pt x="459" y="50"/>
                  </a:lnTo>
                  <a:lnTo>
                    <a:pt x="456" y="48"/>
                  </a:lnTo>
                  <a:lnTo>
                    <a:pt x="452" y="53"/>
                  </a:lnTo>
                  <a:lnTo>
                    <a:pt x="452" y="55"/>
                  </a:lnTo>
                  <a:lnTo>
                    <a:pt x="449" y="55"/>
                  </a:lnTo>
                  <a:lnTo>
                    <a:pt x="442" y="60"/>
                  </a:lnTo>
                  <a:lnTo>
                    <a:pt x="435" y="64"/>
                  </a:lnTo>
                  <a:lnTo>
                    <a:pt x="433" y="62"/>
                  </a:lnTo>
                  <a:lnTo>
                    <a:pt x="433" y="60"/>
                  </a:lnTo>
                  <a:lnTo>
                    <a:pt x="437" y="57"/>
                  </a:lnTo>
                  <a:lnTo>
                    <a:pt x="440" y="53"/>
                  </a:lnTo>
                  <a:lnTo>
                    <a:pt x="435" y="53"/>
                  </a:lnTo>
                  <a:lnTo>
                    <a:pt x="433" y="55"/>
                  </a:lnTo>
                  <a:lnTo>
                    <a:pt x="426" y="55"/>
                  </a:lnTo>
                  <a:lnTo>
                    <a:pt x="421" y="57"/>
                  </a:lnTo>
                  <a:lnTo>
                    <a:pt x="414" y="57"/>
                  </a:lnTo>
                  <a:lnTo>
                    <a:pt x="402" y="67"/>
                  </a:lnTo>
                  <a:lnTo>
                    <a:pt x="395" y="69"/>
                  </a:lnTo>
                  <a:lnTo>
                    <a:pt x="393" y="76"/>
                  </a:lnTo>
                  <a:lnTo>
                    <a:pt x="390" y="71"/>
                  </a:lnTo>
                  <a:lnTo>
                    <a:pt x="395" y="67"/>
                  </a:lnTo>
                  <a:lnTo>
                    <a:pt x="395" y="64"/>
                  </a:lnTo>
                  <a:lnTo>
                    <a:pt x="388" y="67"/>
                  </a:lnTo>
                  <a:lnTo>
                    <a:pt x="388" y="67"/>
                  </a:lnTo>
                  <a:lnTo>
                    <a:pt x="385" y="67"/>
                  </a:lnTo>
                  <a:lnTo>
                    <a:pt x="383" y="69"/>
                  </a:lnTo>
                  <a:lnTo>
                    <a:pt x="378" y="64"/>
                  </a:lnTo>
                  <a:lnTo>
                    <a:pt x="376" y="67"/>
                  </a:lnTo>
                  <a:lnTo>
                    <a:pt x="376" y="69"/>
                  </a:lnTo>
                  <a:lnTo>
                    <a:pt x="364" y="76"/>
                  </a:lnTo>
                  <a:lnTo>
                    <a:pt x="362" y="76"/>
                  </a:lnTo>
                  <a:lnTo>
                    <a:pt x="355" y="79"/>
                  </a:lnTo>
                  <a:lnTo>
                    <a:pt x="350" y="83"/>
                  </a:lnTo>
                  <a:lnTo>
                    <a:pt x="350" y="86"/>
                  </a:lnTo>
                  <a:lnTo>
                    <a:pt x="348" y="86"/>
                  </a:lnTo>
                  <a:lnTo>
                    <a:pt x="345" y="88"/>
                  </a:lnTo>
                  <a:lnTo>
                    <a:pt x="341" y="86"/>
                  </a:lnTo>
                  <a:lnTo>
                    <a:pt x="341" y="88"/>
                  </a:lnTo>
                  <a:lnTo>
                    <a:pt x="345" y="93"/>
                  </a:lnTo>
                  <a:lnTo>
                    <a:pt x="341" y="90"/>
                  </a:lnTo>
                  <a:lnTo>
                    <a:pt x="338" y="86"/>
                  </a:lnTo>
                  <a:lnTo>
                    <a:pt x="341" y="83"/>
                  </a:lnTo>
                  <a:lnTo>
                    <a:pt x="343" y="81"/>
                  </a:lnTo>
                  <a:lnTo>
                    <a:pt x="345" y="79"/>
                  </a:lnTo>
                  <a:lnTo>
                    <a:pt x="348" y="74"/>
                  </a:lnTo>
                  <a:lnTo>
                    <a:pt x="350" y="76"/>
                  </a:lnTo>
                  <a:lnTo>
                    <a:pt x="355" y="76"/>
                  </a:lnTo>
                  <a:lnTo>
                    <a:pt x="355" y="71"/>
                  </a:lnTo>
                  <a:lnTo>
                    <a:pt x="359" y="69"/>
                  </a:lnTo>
                  <a:lnTo>
                    <a:pt x="359" y="71"/>
                  </a:lnTo>
                  <a:lnTo>
                    <a:pt x="369" y="67"/>
                  </a:lnTo>
                  <a:lnTo>
                    <a:pt x="371" y="62"/>
                  </a:lnTo>
                  <a:lnTo>
                    <a:pt x="376" y="60"/>
                  </a:lnTo>
                  <a:lnTo>
                    <a:pt x="383" y="60"/>
                  </a:lnTo>
                  <a:lnTo>
                    <a:pt x="385" y="60"/>
                  </a:lnTo>
                  <a:lnTo>
                    <a:pt x="390" y="60"/>
                  </a:lnTo>
                  <a:lnTo>
                    <a:pt x="397" y="57"/>
                  </a:lnTo>
                  <a:lnTo>
                    <a:pt x="400" y="60"/>
                  </a:lnTo>
                  <a:lnTo>
                    <a:pt x="402" y="60"/>
                  </a:lnTo>
                  <a:lnTo>
                    <a:pt x="404" y="57"/>
                  </a:lnTo>
                  <a:lnTo>
                    <a:pt x="407" y="57"/>
                  </a:lnTo>
                  <a:lnTo>
                    <a:pt x="411" y="57"/>
                  </a:lnTo>
                  <a:lnTo>
                    <a:pt x="414" y="53"/>
                  </a:lnTo>
                  <a:lnTo>
                    <a:pt x="423" y="50"/>
                  </a:lnTo>
                  <a:lnTo>
                    <a:pt x="430" y="48"/>
                  </a:lnTo>
                  <a:lnTo>
                    <a:pt x="433" y="43"/>
                  </a:lnTo>
                  <a:lnTo>
                    <a:pt x="435" y="43"/>
                  </a:lnTo>
                  <a:lnTo>
                    <a:pt x="435" y="43"/>
                  </a:lnTo>
                  <a:lnTo>
                    <a:pt x="435" y="41"/>
                  </a:lnTo>
                  <a:lnTo>
                    <a:pt x="435" y="36"/>
                  </a:lnTo>
                  <a:lnTo>
                    <a:pt x="430" y="36"/>
                  </a:lnTo>
                  <a:lnTo>
                    <a:pt x="430" y="36"/>
                  </a:lnTo>
                  <a:lnTo>
                    <a:pt x="430" y="41"/>
                  </a:lnTo>
                  <a:lnTo>
                    <a:pt x="426" y="41"/>
                  </a:lnTo>
                  <a:lnTo>
                    <a:pt x="426" y="38"/>
                  </a:lnTo>
                  <a:lnTo>
                    <a:pt x="423" y="38"/>
                  </a:lnTo>
                  <a:lnTo>
                    <a:pt x="421" y="36"/>
                  </a:lnTo>
                  <a:lnTo>
                    <a:pt x="419" y="36"/>
                  </a:lnTo>
                  <a:lnTo>
                    <a:pt x="411" y="38"/>
                  </a:lnTo>
                  <a:lnTo>
                    <a:pt x="409" y="43"/>
                  </a:lnTo>
                  <a:lnTo>
                    <a:pt x="407" y="45"/>
                  </a:lnTo>
                  <a:lnTo>
                    <a:pt x="404" y="41"/>
                  </a:lnTo>
                  <a:lnTo>
                    <a:pt x="402" y="43"/>
                  </a:lnTo>
                  <a:lnTo>
                    <a:pt x="400" y="45"/>
                  </a:lnTo>
                  <a:lnTo>
                    <a:pt x="390" y="48"/>
                  </a:lnTo>
                  <a:lnTo>
                    <a:pt x="378" y="48"/>
                  </a:lnTo>
                  <a:lnTo>
                    <a:pt x="376" y="45"/>
                  </a:lnTo>
                  <a:lnTo>
                    <a:pt x="374" y="45"/>
                  </a:lnTo>
                  <a:lnTo>
                    <a:pt x="374" y="48"/>
                  </a:lnTo>
                  <a:lnTo>
                    <a:pt x="371" y="50"/>
                  </a:lnTo>
                  <a:lnTo>
                    <a:pt x="369" y="48"/>
                  </a:lnTo>
                  <a:lnTo>
                    <a:pt x="367" y="50"/>
                  </a:lnTo>
                  <a:lnTo>
                    <a:pt x="364" y="53"/>
                  </a:lnTo>
                  <a:lnTo>
                    <a:pt x="359" y="60"/>
                  </a:lnTo>
                  <a:lnTo>
                    <a:pt x="357" y="57"/>
                  </a:lnTo>
                  <a:lnTo>
                    <a:pt x="352" y="57"/>
                  </a:lnTo>
                  <a:lnTo>
                    <a:pt x="352" y="57"/>
                  </a:lnTo>
                  <a:lnTo>
                    <a:pt x="348" y="57"/>
                  </a:lnTo>
                  <a:lnTo>
                    <a:pt x="345" y="60"/>
                  </a:lnTo>
                  <a:lnTo>
                    <a:pt x="341" y="60"/>
                  </a:lnTo>
                  <a:lnTo>
                    <a:pt x="341" y="62"/>
                  </a:lnTo>
                  <a:lnTo>
                    <a:pt x="336" y="62"/>
                  </a:lnTo>
                  <a:lnTo>
                    <a:pt x="333" y="67"/>
                  </a:lnTo>
                  <a:lnTo>
                    <a:pt x="326" y="69"/>
                  </a:lnTo>
                  <a:lnTo>
                    <a:pt x="322" y="71"/>
                  </a:lnTo>
                  <a:lnTo>
                    <a:pt x="319" y="74"/>
                  </a:lnTo>
                  <a:lnTo>
                    <a:pt x="317" y="81"/>
                  </a:lnTo>
                  <a:lnTo>
                    <a:pt x="319" y="93"/>
                  </a:lnTo>
                  <a:lnTo>
                    <a:pt x="317" y="97"/>
                  </a:lnTo>
                  <a:lnTo>
                    <a:pt x="317" y="97"/>
                  </a:lnTo>
                  <a:lnTo>
                    <a:pt x="312" y="97"/>
                  </a:lnTo>
                  <a:lnTo>
                    <a:pt x="305" y="107"/>
                  </a:lnTo>
                  <a:lnTo>
                    <a:pt x="307" y="102"/>
                  </a:lnTo>
                  <a:lnTo>
                    <a:pt x="310" y="97"/>
                  </a:lnTo>
                  <a:lnTo>
                    <a:pt x="312" y="95"/>
                  </a:lnTo>
                  <a:lnTo>
                    <a:pt x="310" y="93"/>
                  </a:lnTo>
                  <a:lnTo>
                    <a:pt x="310" y="90"/>
                  </a:lnTo>
                  <a:lnTo>
                    <a:pt x="305" y="86"/>
                  </a:lnTo>
                  <a:lnTo>
                    <a:pt x="303" y="86"/>
                  </a:lnTo>
                  <a:lnTo>
                    <a:pt x="300" y="81"/>
                  </a:lnTo>
                  <a:lnTo>
                    <a:pt x="298" y="81"/>
                  </a:lnTo>
                  <a:lnTo>
                    <a:pt x="298" y="76"/>
                  </a:lnTo>
                  <a:lnTo>
                    <a:pt x="293" y="69"/>
                  </a:lnTo>
                  <a:lnTo>
                    <a:pt x="293" y="69"/>
                  </a:lnTo>
                  <a:lnTo>
                    <a:pt x="288" y="67"/>
                  </a:lnTo>
                  <a:lnTo>
                    <a:pt x="288" y="64"/>
                  </a:lnTo>
                  <a:lnTo>
                    <a:pt x="286" y="62"/>
                  </a:lnTo>
                  <a:lnTo>
                    <a:pt x="284" y="64"/>
                  </a:lnTo>
                  <a:lnTo>
                    <a:pt x="281" y="62"/>
                  </a:lnTo>
                  <a:lnTo>
                    <a:pt x="274" y="55"/>
                  </a:lnTo>
                  <a:lnTo>
                    <a:pt x="272" y="48"/>
                  </a:lnTo>
                  <a:lnTo>
                    <a:pt x="272" y="43"/>
                  </a:lnTo>
                  <a:lnTo>
                    <a:pt x="272" y="41"/>
                  </a:lnTo>
                  <a:lnTo>
                    <a:pt x="270" y="43"/>
                  </a:lnTo>
                  <a:lnTo>
                    <a:pt x="267" y="43"/>
                  </a:lnTo>
                  <a:lnTo>
                    <a:pt x="267" y="38"/>
                  </a:lnTo>
                  <a:lnTo>
                    <a:pt x="270" y="34"/>
                  </a:lnTo>
                  <a:lnTo>
                    <a:pt x="267" y="31"/>
                  </a:lnTo>
                  <a:lnTo>
                    <a:pt x="270" y="29"/>
                  </a:lnTo>
                  <a:lnTo>
                    <a:pt x="265" y="24"/>
                  </a:lnTo>
                  <a:lnTo>
                    <a:pt x="265" y="22"/>
                  </a:lnTo>
                  <a:lnTo>
                    <a:pt x="260" y="19"/>
                  </a:lnTo>
                  <a:lnTo>
                    <a:pt x="258" y="19"/>
                  </a:lnTo>
                  <a:lnTo>
                    <a:pt x="258" y="15"/>
                  </a:lnTo>
                  <a:lnTo>
                    <a:pt x="253" y="12"/>
                  </a:lnTo>
                  <a:lnTo>
                    <a:pt x="251" y="12"/>
                  </a:lnTo>
                  <a:lnTo>
                    <a:pt x="239" y="3"/>
                  </a:lnTo>
                  <a:lnTo>
                    <a:pt x="236" y="3"/>
                  </a:lnTo>
                  <a:lnTo>
                    <a:pt x="236" y="0"/>
                  </a:lnTo>
                  <a:lnTo>
                    <a:pt x="0" y="431"/>
                  </a:lnTo>
                  <a:lnTo>
                    <a:pt x="14" y="431"/>
                  </a:lnTo>
                  <a:lnTo>
                    <a:pt x="19" y="434"/>
                  </a:lnTo>
                  <a:lnTo>
                    <a:pt x="26" y="429"/>
                  </a:lnTo>
                  <a:lnTo>
                    <a:pt x="35" y="431"/>
                  </a:lnTo>
                  <a:lnTo>
                    <a:pt x="31" y="438"/>
                  </a:lnTo>
                  <a:lnTo>
                    <a:pt x="33" y="445"/>
                  </a:lnTo>
                  <a:lnTo>
                    <a:pt x="35" y="455"/>
                  </a:lnTo>
                  <a:lnTo>
                    <a:pt x="43" y="478"/>
                  </a:lnTo>
                  <a:lnTo>
                    <a:pt x="45" y="483"/>
                  </a:lnTo>
                  <a:lnTo>
                    <a:pt x="40" y="488"/>
                  </a:lnTo>
                  <a:lnTo>
                    <a:pt x="40" y="493"/>
                  </a:lnTo>
                  <a:lnTo>
                    <a:pt x="43" y="493"/>
                  </a:lnTo>
                  <a:lnTo>
                    <a:pt x="50" y="490"/>
                  </a:lnTo>
                  <a:lnTo>
                    <a:pt x="57" y="490"/>
                  </a:lnTo>
                  <a:lnTo>
                    <a:pt x="61" y="488"/>
                  </a:lnTo>
                  <a:lnTo>
                    <a:pt x="66" y="478"/>
                  </a:lnTo>
                  <a:lnTo>
                    <a:pt x="71" y="474"/>
                  </a:lnTo>
                  <a:lnTo>
                    <a:pt x="78" y="471"/>
                  </a:lnTo>
                  <a:lnTo>
                    <a:pt x="80" y="471"/>
                  </a:lnTo>
                  <a:lnTo>
                    <a:pt x="87" y="469"/>
                  </a:lnTo>
                  <a:lnTo>
                    <a:pt x="95" y="469"/>
                  </a:lnTo>
                  <a:lnTo>
                    <a:pt x="97" y="471"/>
                  </a:lnTo>
                  <a:lnTo>
                    <a:pt x="99" y="476"/>
                  </a:lnTo>
                  <a:lnTo>
                    <a:pt x="99" y="478"/>
                  </a:lnTo>
                  <a:lnTo>
                    <a:pt x="97" y="483"/>
                  </a:lnTo>
                  <a:lnTo>
                    <a:pt x="95" y="486"/>
                  </a:lnTo>
                  <a:lnTo>
                    <a:pt x="99" y="497"/>
                  </a:lnTo>
                  <a:lnTo>
                    <a:pt x="99" y="502"/>
                  </a:lnTo>
                  <a:lnTo>
                    <a:pt x="99" y="509"/>
                  </a:lnTo>
                  <a:lnTo>
                    <a:pt x="104" y="514"/>
                  </a:lnTo>
                  <a:lnTo>
                    <a:pt x="106" y="521"/>
                  </a:lnTo>
                  <a:lnTo>
                    <a:pt x="106" y="526"/>
                  </a:lnTo>
                  <a:lnTo>
                    <a:pt x="109" y="528"/>
                  </a:lnTo>
                  <a:lnTo>
                    <a:pt x="106" y="533"/>
                  </a:lnTo>
                  <a:lnTo>
                    <a:pt x="106" y="535"/>
                  </a:lnTo>
                  <a:lnTo>
                    <a:pt x="106" y="540"/>
                  </a:lnTo>
                  <a:lnTo>
                    <a:pt x="106" y="552"/>
                  </a:lnTo>
                  <a:lnTo>
                    <a:pt x="106" y="566"/>
                  </a:lnTo>
                  <a:lnTo>
                    <a:pt x="106" y="580"/>
                  </a:lnTo>
                  <a:lnTo>
                    <a:pt x="104" y="583"/>
                  </a:lnTo>
                  <a:lnTo>
                    <a:pt x="104" y="585"/>
                  </a:lnTo>
                  <a:lnTo>
                    <a:pt x="106" y="585"/>
                  </a:lnTo>
                  <a:lnTo>
                    <a:pt x="109" y="587"/>
                  </a:lnTo>
                  <a:lnTo>
                    <a:pt x="109" y="587"/>
                  </a:lnTo>
                  <a:lnTo>
                    <a:pt x="106" y="590"/>
                  </a:lnTo>
                  <a:lnTo>
                    <a:pt x="104" y="590"/>
                  </a:lnTo>
                  <a:lnTo>
                    <a:pt x="106" y="592"/>
                  </a:lnTo>
                  <a:lnTo>
                    <a:pt x="106" y="594"/>
                  </a:lnTo>
                  <a:lnTo>
                    <a:pt x="109" y="597"/>
                  </a:lnTo>
                  <a:lnTo>
                    <a:pt x="106" y="599"/>
                  </a:lnTo>
                  <a:lnTo>
                    <a:pt x="106" y="602"/>
                  </a:lnTo>
                  <a:lnTo>
                    <a:pt x="111" y="602"/>
                  </a:lnTo>
                  <a:lnTo>
                    <a:pt x="113" y="602"/>
                  </a:lnTo>
                  <a:lnTo>
                    <a:pt x="116" y="609"/>
                  </a:lnTo>
                  <a:lnTo>
                    <a:pt x="118" y="611"/>
                  </a:lnTo>
                  <a:lnTo>
                    <a:pt x="121" y="613"/>
                  </a:lnTo>
                  <a:lnTo>
                    <a:pt x="125" y="616"/>
                  </a:lnTo>
                  <a:lnTo>
                    <a:pt x="125" y="618"/>
                  </a:lnTo>
                  <a:lnTo>
                    <a:pt x="128" y="623"/>
                  </a:lnTo>
                  <a:lnTo>
                    <a:pt x="128" y="625"/>
                  </a:lnTo>
                  <a:lnTo>
                    <a:pt x="130" y="628"/>
                  </a:lnTo>
                  <a:lnTo>
                    <a:pt x="128" y="628"/>
                  </a:lnTo>
                  <a:lnTo>
                    <a:pt x="130" y="630"/>
                  </a:lnTo>
                  <a:lnTo>
                    <a:pt x="128" y="630"/>
                  </a:lnTo>
                  <a:lnTo>
                    <a:pt x="128" y="635"/>
                  </a:lnTo>
                  <a:lnTo>
                    <a:pt x="128" y="635"/>
                  </a:lnTo>
                  <a:lnTo>
                    <a:pt x="128" y="635"/>
                  </a:lnTo>
                  <a:lnTo>
                    <a:pt x="128" y="639"/>
                  </a:lnTo>
                  <a:lnTo>
                    <a:pt x="121" y="649"/>
                  </a:lnTo>
                  <a:lnTo>
                    <a:pt x="121" y="656"/>
                  </a:lnTo>
                  <a:lnTo>
                    <a:pt x="116" y="663"/>
                  </a:lnTo>
                  <a:lnTo>
                    <a:pt x="116" y="665"/>
                  </a:lnTo>
                  <a:lnTo>
                    <a:pt x="118" y="665"/>
                  </a:lnTo>
                  <a:lnTo>
                    <a:pt x="123" y="658"/>
                  </a:lnTo>
                  <a:lnTo>
                    <a:pt x="125" y="654"/>
                  </a:lnTo>
                  <a:lnTo>
                    <a:pt x="130" y="649"/>
                  </a:lnTo>
                  <a:lnTo>
                    <a:pt x="130" y="651"/>
                  </a:lnTo>
                  <a:lnTo>
                    <a:pt x="132" y="651"/>
                  </a:lnTo>
                  <a:lnTo>
                    <a:pt x="132" y="654"/>
                  </a:lnTo>
                  <a:lnTo>
                    <a:pt x="128" y="656"/>
                  </a:lnTo>
                  <a:lnTo>
                    <a:pt x="125" y="661"/>
                  </a:lnTo>
                  <a:lnTo>
                    <a:pt x="118" y="665"/>
                  </a:lnTo>
                  <a:lnTo>
                    <a:pt x="121" y="668"/>
                  </a:lnTo>
                  <a:lnTo>
                    <a:pt x="123" y="668"/>
                  </a:lnTo>
                  <a:lnTo>
                    <a:pt x="121" y="670"/>
                  </a:lnTo>
                  <a:lnTo>
                    <a:pt x="116" y="670"/>
                  </a:lnTo>
                  <a:lnTo>
                    <a:pt x="113" y="670"/>
                  </a:lnTo>
                  <a:lnTo>
                    <a:pt x="111" y="675"/>
                  </a:lnTo>
                  <a:lnTo>
                    <a:pt x="106" y="680"/>
                  </a:lnTo>
                  <a:lnTo>
                    <a:pt x="106" y="682"/>
                  </a:lnTo>
                  <a:lnTo>
                    <a:pt x="106" y="682"/>
                  </a:lnTo>
                  <a:lnTo>
                    <a:pt x="104" y="680"/>
                  </a:lnTo>
                  <a:lnTo>
                    <a:pt x="99" y="682"/>
                  </a:lnTo>
                  <a:lnTo>
                    <a:pt x="102" y="689"/>
                  </a:lnTo>
                  <a:lnTo>
                    <a:pt x="104" y="689"/>
                  </a:lnTo>
                  <a:lnTo>
                    <a:pt x="104" y="691"/>
                  </a:lnTo>
                  <a:lnTo>
                    <a:pt x="104" y="699"/>
                  </a:lnTo>
                  <a:lnTo>
                    <a:pt x="102" y="708"/>
                  </a:lnTo>
                  <a:lnTo>
                    <a:pt x="104" y="715"/>
                  </a:lnTo>
                  <a:lnTo>
                    <a:pt x="106" y="720"/>
                  </a:lnTo>
                  <a:lnTo>
                    <a:pt x="109" y="720"/>
                  </a:lnTo>
                  <a:lnTo>
                    <a:pt x="111" y="718"/>
                  </a:lnTo>
                  <a:lnTo>
                    <a:pt x="113" y="715"/>
                  </a:lnTo>
                  <a:lnTo>
                    <a:pt x="118" y="713"/>
                  </a:lnTo>
                  <a:lnTo>
                    <a:pt x="123" y="710"/>
                  </a:lnTo>
                  <a:lnTo>
                    <a:pt x="125" y="706"/>
                  </a:lnTo>
                  <a:lnTo>
                    <a:pt x="128" y="706"/>
                  </a:lnTo>
                  <a:lnTo>
                    <a:pt x="128" y="708"/>
                  </a:lnTo>
                  <a:lnTo>
                    <a:pt x="125" y="713"/>
                  </a:lnTo>
                  <a:lnTo>
                    <a:pt x="125" y="713"/>
                  </a:lnTo>
                  <a:lnTo>
                    <a:pt x="121" y="718"/>
                  </a:lnTo>
                  <a:lnTo>
                    <a:pt x="123" y="720"/>
                  </a:lnTo>
                  <a:lnTo>
                    <a:pt x="125" y="722"/>
                  </a:lnTo>
                  <a:lnTo>
                    <a:pt x="128" y="725"/>
                  </a:lnTo>
                  <a:lnTo>
                    <a:pt x="132" y="725"/>
                  </a:lnTo>
                  <a:lnTo>
                    <a:pt x="135" y="727"/>
                  </a:lnTo>
                  <a:lnTo>
                    <a:pt x="137" y="729"/>
                  </a:lnTo>
                  <a:lnTo>
                    <a:pt x="132" y="727"/>
                  </a:lnTo>
                  <a:lnTo>
                    <a:pt x="128" y="727"/>
                  </a:lnTo>
                  <a:lnTo>
                    <a:pt x="123" y="725"/>
                  </a:lnTo>
                  <a:lnTo>
                    <a:pt x="118" y="725"/>
                  </a:lnTo>
                  <a:lnTo>
                    <a:pt x="116" y="727"/>
                  </a:lnTo>
                  <a:lnTo>
                    <a:pt x="118" y="732"/>
                  </a:lnTo>
                  <a:lnTo>
                    <a:pt x="118" y="734"/>
                  </a:lnTo>
                  <a:lnTo>
                    <a:pt x="121" y="741"/>
                  </a:lnTo>
                  <a:lnTo>
                    <a:pt x="121" y="746"/>
                  </a:lnTo>
                  <a:lnTo>
                    <a:pt x="123" y="746"/>
                  </a:lnTo>
                  <a:lnTo>
                    <a:pt x="125" y="744"/>
                  </a:lnTo>
                  <a:lnTo>
                    <a:pt x="128" y="746"/>
                  </a:lnTo>
                  <a:lnTo>
                    <a:pt x="125" y="746"/>
                  </a:lnTo>
                  <a:lnTo>
                    <a:pt x="125" y="748"/>
                  </a:lnTo>
                  <a:lnTo>
                    <a:pt x="128" y="751"/>
                  </a:lnTo>
                  <a:lnTo>
                    <a:pt x="128" y="753"/>
                  </a:lnTo>
                  <a:lnTo>
                    <a:pt x="125" y="753"/>
                  </a:lnTo>
                  <a:lnTo>
                    <a:pt x="123" y="753"/>
                  </a:lnTo>
                  <a:lnTo>
                    <a:pt x="118" y="755"/>
                  </a:lnTo>
                  <a:lnTo>
                    <a:pt x="113" y="758"/>
                  </a:lnTo>
                  <a:lnTo>
                    <a:pt x="113" y="760"/>
                  </a:lnTo>
                  <a:lnTo>
                    <a:pt x="116" y="762"/>
                  </a:lnTo>
                  <a:lnTo>
                    <a:pt x="121" y="760"/>
                  </a:lnTo>
                  <a:lnTo>
                    <a:pt x="125" y="760"/>
                  </a:lnTo>
                  <a:lnTo>
                    <a:pt x="121" y="760"/>
                  </a:lnTo>
                  <a:lnTo>
                    <a:pt x="121" y="762"/>
                  </a:lnTo>
                  <a:lnTo>
                    <a:pt x="123" y="767"/>
                  </a:lnTo>
                  <a:lnTo>
                    <a:pt x="128" y="765"/>
                  </a:lnTo>
                  <a:lnTo>
                    <a:pt x="135" y="760"/>
                  </a:lnTo>
                  <a:lnTo>
                    <a:pt x="137" y="755"/>
                  </a:lnTo>
                  <a:lnTo>
                    <a:pt x="142" y="755"/>
                  </a:lnTo>
                  <a:lnTo>
                    <a:pt x="147" y="753"/>
                  </a:lnTo>
                  <a:lnTo>
                    <a:pt x="147" y="748"/>
                  </a:lnTo>
                  <a:lnTo>
                    <a:pt x="149" y="748"/>
                  </a:lnTo>
                  <a:lnTo>
                    <a:pt x="149" y="751"/>
                  </a:lnTo>
                  <a:lnTo>
                    <a:pt x="147" y="755"/>
                  </a:lnTo>
                  <a:lnTo>
                    <a:pt x="142" y="758"/>
                  </a:lnTo>
                  <a:lnTo>
                    <a:pt x="137" y="760"/>
                  </a:lnTo>
                  <a:lnTo>
                    <a:pt x="137" y="762"/>
                  </a:lnTo>
                  <a:lnTo>
                    <a:pt x="140" y="765"/>
                  </a:lnTo>
                  <a:lnTo>
                    <a:pt x="142" y="765"/>
                  </a:lnTo>
                  <a:lnTo>
                    <a:pt x="147" y="765"/>
                  </a:lnTo>
                  <a:lnTo>
                    <a:pt x="149" y="765"/>
                  </a:lnTo>
                  <a:lnTo>
                    <a:pt x="144" y="765"/>
                  </a:lnTo>
                  <a:lnTo>
                    <a:pt x="142" y="767"/>
                  </a:lnTo>
                  <a:lnTo>
                    <a:pt x="142" y="772"/>
                  </a:lnTo>
                  <a:lnTo>
                    <a:pt x="142" y="779"/>
                  </a:lnTo>
                  <a:lnTo>
                    <a:pt x="142" y="779"/>
                  </a:lnTo>
                  <a:lnTo>
                    <a:pt x="140" y="777"/>
                  </a:lnTo>
                  <a:lnTo>
                    <a:pt x="140" y="770"/>
                  </a:lnTo>
                  <a:lnTo>
                    <a:pt x="137" y="767"/>
                  </a:lnTo>
                  <a:lnTo>
                    <a:pt x="135" y="770"/>
                  </a:lnTo>
                  <a:lnTo>
                    <a:pt x="125" y="777"/>
                  </a:lnTo>
                  <a:lnTo>
                    <a:pt x="123" y="779"/>
                  </a:lnTo>
                  <a:lnTo>
                    <a:pt x="118" y="781"/>
                  </a:lnTo>
                  <a:lnTo>
                    <a:pt x="116" y="784"/>
                  </a:lnTo>
                  <a:lnTo>
                    <a:pt x="116" y="789"/>
                  </a:lnTo>
                  <a:lnTo>
                    <a:pt x="116" y="791"/>
                  </a:lnTo>
                  <a:lnTo>
                    <a:pt x="118" y="791"/>
                  </a:lnTo>
                  <a:lnTo>
                    <a:pt x="121" y="791"/>
                  </a:lnTo>
                  <a:lnTo>
                    <a:pt x="125" y="789"/>
                  </a:lnTo>
                  <a:lnTo>
                    <a:pt x="125" y="784"/>
                  </a:lnTo>
                  <a:lnTo>
                    <a:pt x="128" y="786"/>
                  </a:lnTo>
                  <a:lnTo>
                    <a:pt x="130" y="789"/>
                  </a:lnTo>
                  <a:lnTo>
                    <a:pt x="137" y="789"/>
                  </a:lnTo>
                  <a:lnTo>
                    <a:pt x="135" y="789"/>
                  </a:lnTo>
                  <a:lnTo>
                    <a:pt x="132" y="789"/>
                  </a:lnTo>
                  <a:lnTo>
                    <a:pt x="128" y="789"/>
                  </a:lnTo>
                  <a:lnTo>
                    <a:pt x="125" y="791"/>
                  </a:lnTo>
                  <a:lnTo>
                    <a:pt x="125" y="793"/>
                  </a:lnTo>
                  <a:lnTo>
                    <a:pt x="125" y="796"/>
                  </a:lnTo>
                  <a:lnTo>
                    <a:pt x="123" y="796"/>
                  </a:lnTo>
                  <a:lnTo>
                    <a:pt x="121" y="796"/>
                  </a:lnTo>
                  <a:lnTo>
                    <a:pt x="113" y="796"/>
                  </a:lnTo>
                  <a:lnTo>
                    <a:pt x="113" y="798"/>
                  </a:lnTo>
                  <a:lnTo>
                    <a:pt x="118" y="798"/>
                  </a:lnTo>
                  <a:lnTo>
                    <a:pt x="123" y="800"/>
                  </a:lnTo>
                  <a:lnTo>
                    <a:pt x="125" y="800"/>
                  </a:lnTo>
                  <a:lnTo>
                    <a:pt x="123" y="800"/>
                  </a:lnTo>
                  <a:lnTo>
                    <a:pt x="121" y="800"/>
                  </a:lnTo>
                  <a:lnTo>
                    <a:pt x="118" y="800"/>
                  </a:lnTo>
                  <a:lnTo>
                    <a:pt x="113" y="800"/>
                  </a:lnTo>
                  <a:lnTo>
                    <a:pt x="113" y="803"/>
                  </a:lnTo>
                  <a:lnTo>
                    <a:pt x="113" y="805"/>
                  </a:lnTo>
                  <a:lnTo>
                    <a:pt x="118" y="805"/>
                  </a:lnTo>
                  <a:lnTo>
                    <a:pt x="121" y="805"/>
                  </a:lnTo>
                  <a:lnTo>
                    <a:pt x="125" y="805"/>
                  </a:lnTo>
                  <a:lnTo>
                    <a:pt x="130" y="805"/>
                  </a:lnTo>
                  <a:lnTo>
                    <a:pt x="128" y="807"/>
                  </a:lnTo>
                  <a:lnTo>
                    <a:pt x="125" y="807"/>
                  </a:lnTo>
                  <a:lnTo>
                    <a:pt x="121" y="807"/>
                  </a:lnTo>
                  <a:lnTo>
                    <a:pt x="121" y="807"/>
                  </a:lnTo>
                  <a:lnTo>
                    <a:pt x="123" y="810"/>
                  </a:lnTo>
                  <a:lnTo>
                    <a:pt x="128" y="810"/>
                  </a:lnTo>
                  <a:lnTo>
                    <a:pt x="130" y="810"/>
                  </a:lnTo>
                  <a:lnTo>
                    <a:pt x="130" y="812"/>
                  </a:lnTo>
                  <a:lnTo>
                    <a:pt x="125" y="812"/>
                  </a:lnTo>
                  <a:lnTo>
                    <a:pt x="121" y="812"/>
                  </a:lnTo>
                  <a:lnTo>
                    <a:pt x="118" y="810"/>
                  </a:lnTo>
                  <a:lnTo>
                    <a:pt x="116" y="810"/>
                  </a:lnTo>
                  <a:lnTo>
                    <a:pt x="118" y="815"/>
                  </a:lnTo>
                  <a:lnTo>
                    <a:pt x="123" y="817"/>
                  </a:lnTo>
                  <a:lnTo>
                    <a:pt x="123" y="815"/>
                  </a:lnTo>
                  <a:lnTo>
                    <a:pt x="125" y="815"/>
                  </a:lnTo>
                  <a:lnTo>
                    <a:pt x="130" y="817"/>
                  </a:lnTo>
                  <a:lnTo>
                    <a:pt x="135" y="815"/>
                  </a:lnTo>
                  <a:lnTo>
                    <a:pt x="135" y="817"/>
                  </a:lnTo>
                  <a:lnTo>
                    <a:pt x="132" y="817"/>
                  </a:lnTo>
                  <a:lnTo>
                    <a:pt x="132" y="819"/>
                  </a:lnTo>
                  <a:lnTo>
                    <a:pt x="137" y="819"/>
                  </a:lnTo>
                  <a:lnTo>
                    <a:pt x="137" y="822"/>
                  </a:lnTo>
                  <a:lnTo>
                    <a:pt x="144" y="824"/>
                  </a:lnTo>
                  <a:lnTo>
                    <a:pt x="147" y="824"/>
                  </a:lnTo>
                  <a:lnTo>
                    <a:pt x="149" y="819"/>
                  </a:lnTo>
                  <a:lnTo>
                    <a:pt x="151" y="817"/>
                  </a:lnTo>
                  <a:lnTo>
                    <a:pt x="151" y="812"/>
                  </a:lnTo>
                  <a:lnTo>
                    <a:pt x="151" y="817"/>
                  </a:lnTo>
                  <a:lnTo>
                    <a:pt x="151" y="822"/>
                  </a:lnTo>
                  <a:lnTo>
                    <a:pt x="144" y="824"/>
                  </a:lnTo>
                  <a:lnTo>
                    <a:pt x="140" y="826"/>
                  </a:lnTo>
                  <a:lnTo>
                    <a:pt x="137" y="826"/>
                  </a:lnTo>
                  <a:lnTo>
                    <a:pt x="135" y="829"/>
                  </a:lnTo>
                  <a:lnTo>
                    <a:pt x="135" y="831"/>
                  </a:lnTo>
                  <a:lnTo>
                    <a:pt x="137" y="833"/>
                  </a:lnTo>
                  <a:lnTo>
                    <a:pt x="140" y="831"/>
                  </a:lnTo>
                  <a:lnTo>
                    <a:pt x="142" y="831"/>
                  </a:lnTo>
                  <a:lnTo>
                    <a:pt x="142" y="831"/>
                  </a:lnTo>
                  <a:lnTo>
                    <a:pt x="144" y="831"/>
                  </a:lnTo>
                  <a:lnTo>
                    <a:pt x="144" y="829"/>
                  </a:lnTo>
                  <a:lnTo>
                    <a:pt x="149" y="829"/>
                  </a:lnTo>
                  <a:lnTo>
                    <a:pt x="149" y="829"/>
                  </a:lnTo>
                  <a:lnTo>
                    <a:pt x="147" y="831"/>
                  </a:lnTo>
                  <a:lnTo>
                    <a:pt x="147" y="833"/>
                  </a:lnTo>
                  <a:lnTo>
                    <a:pt x="149" y="833"/>
                  </a:lnTo>
                  <a:lnTo>
                    <a:pt x="151" y="836"/>
                  </a:lnTo>
                  <a:lnTo>
                    <a:pt x="154" y="836"/>
                  </a:lnTo>
                  <a:lnTo>
                    <a:pt x="158" y="829"/>
                  </a:lnTo>
                  <a:lnTo>
                    <a:pt x="158" y="822"/>
                  </a:lnTo>
                  <a:lnTo>
                    <a:pt x="161" y="819"/>
                  </a:lnTo>
                  <a:lnTo>
                    <a:pt x="163" y="817"/>
                  </a:lnTo>
                  <a:lnTo>
                    <a:pt x="163" y="819"/>
                  </a:lnTo>
                  <a:lnTo>
                    <a:pt x="161" y="822"/>
                  </a:lnTo>
                  <a:lnTo>
                    <a:pt x="161" y="829"/>
                  </a:lnTo>
                  <a:lnTo>
                    <a:pt x="158" y="833"/>
                  </a:lnTo>
                  <a:lnTo>
                    <a:pt x="156" y="836"/>
                  </a:lnTo>
                  <a:lnTo>
                    <a:pt x="156" y="838"/>
                  </a:lnTo>
                  <a:lnTo>
                    <a:pt x="161" y="838"/>
                  </a:lnTo>
                  <a:lnTo>
                    <a:pt x="166" y="838"/>
                  </a:lnTo>
                  <a:lnTo>
                    <a:pt x="166" y="838"/>
                  </a:lnTo>
                  <a:lnTo>
                    <a:pt x="163" y="841"/>
                  </a:lnTo>
                  <a:lnTo>
                    <a:pt x="161" y="845"/>
                  </a:lnTo>
                  <a:lnTo>
                    <a:pt x="156" y="850"/>
                  </a:lnTo>
                  <a:lnTo>
                    <a:pt x="156" y="850"/>
                  </a:lnTo>
                  <a:lnTo>
                    <a:pt x="158" y="857"/>
                  </a:lnTo>
                  <a:lnTo>
                    <a:pt x="163" y="859"/>
                  </a:lnTo>
                  <a:lnTo>
                    <a:pt x="166" y="857"/>
                  </a:lnTo>
                  <a:lnTo>
                    <a:pt x="168" y="857"/>
                  </a:lnTo>
                  <a:lnTo>
                    <a:pt x="170" y="859"/>
                  </a:lnTo>
                  <a:lnTo>
                    <a:pt x="170" y="864"/>
                  </a:lnTo>
                  <a:lnTo>
                    <a:pt x="170" y="867"/>
                  </a:lnTo>
                  <a:lnTo>
                    <a:pt x="168" y="864"/>
                  </a:lnTo>
                  <a:lnTo>
                    <a:pt x="168" y="862"/>
                  </a:lnTo>
                  <a:lnTo>
                    <a:pt x="166" y="862"/>
                  </a:lnTo>
                  <a:lnTo>
                    <a:pt x="166" y="867"/>
                  </a:lnTo>
                  <a:lnTo>
                    <a:pt x="168" y="871"/>
                  </a:lnTo>
                  <a:lnTo>
                    <a:pt x="175" y="869"/>
                  </a:lnTo>
                  <a:lnTo>
                    <a:pt x="180" y="867"/>
                  </a:lnTo>
                  <a:lnTo>
                    <a:pt x="182" y="864"/>
                  </a:lnTo>
                  <a:lnTo>
                    <a:pt x="180" y="869"/>
                  </a:lnTo>
                  <a:lnTo>
                    <a:pt x="175" y="878"/>
                  </a:lnTo>
                  <a:lnTo>
                    <a:pt x="177" y="886"/>
                  </a:lnTo>
                  <a:lnTo>
                    <a:pt x="180" y="886"/>
                  </a:lnTo>
                  <a:lnTo>
                    <a:pt x="180" y="886"/>
                  </a:lnTo>
                  <a:lnTo>
                    <a:pt x="707" y="938"/>
                  </a:lnTo>
                  <a:lnTo>
                    <a:pt x="712" y="938"/>
                  </a:lnTo>
                  <a:close/>
                </a:path>
              </a:pathLst>
            </a:custGeom>
            <a:solidFill>
              <a:schemeClr val="accent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509" name="Freeform 1206"/>
            <p:cNvSpPr>
              <a:spLocks/>
            </p:cNvSpPr>
            <p:nvPr/>
          </p:nvSpPr>
          <p:spPr bwMode="auto">
            <a:xfrm>
              <a:off x="3850677" y="1889228"/>
              <a:ext cx="56104" cy="37005"/>
            </a:xfrm>
            <a:custGeom>
              <a:avLst/>
              <a:gdLst>
                <a:gd name="T0" fmla="*/ 7 w 47"/>
                <a:gd name="T1" fmla="*/ 26 h 31"/>
                <a:gd name="T2" fmla="*/ 9 w 47"/>
                <a:gd name="T3" fmla="*/ 31 h 31"/>
                <a:gd name="T4" fmla="*/ 12 w 47"/>
                <a:gd name="T5" fmla="*/ 31 h 31"/>
                <a:gd name="T6" fmla="*/ 12 w 47"/>
                <a:gd name="T7" fmla="*/ 29 h 31"/>
                <a:gd name="T8" fmla="*/ 14 w 47"/>
                <a:gd name="T9" fmla="*/ 29 h 31"/>
                <a:gd name="T10" fmla="*/ 19 w 47"/>
                <a:gd name="T11" fmla="*/ 26 h 31"/>
                <a:gd name="T12" fmla="*/ 21 w 47"/>
                <a:gd name="T13" fmla="*/ 22 h 31"/>
                <a:gd name="T14" fmla="*/ 33 w 47"/>
                <a:gd name="T15" fmla="*/ 12 h 31"/>
                <a:gd name="T16" fmla="*/ 40 w 47"/>
                <a:gd name="T17" fmla="*/ 10 h 31"/>
                <a:gd name="T18" fmla="*/ 47 w 47"/>
                <a:gd name="T19" fmla="*/ 5 h 31"/>
                <a:gd name="T20" fmla="*/ 47 w 47"/>
                <a:gd name="T21" fmla="*/ 3 h 31"/>
                <a:gd name="T22" fmla="*/ 45 w 47"/>
                <a:gd name="T23" fmla="*/ 0 h 31"/>
                <a:gd name="T24" fmla="*/ 40 w 47"/>
                <a:gd name="T25" fmla="*/ 3 h 31"/>
                <a:gd name="T26" fmla="*/ 38 w 47"/>
                <a:gd name="T27" fmla="*/ 3 h 31"/>
                <a:gd name="T28" fmla="*/ 33 w 47"/>
                <a:gd name="T29" fmla="*/ 5 h 31"/>
                <a:gd name="T30" fmla="*/ 28 w 47"/>
                <a:gd name="T31" fmla="*/ 5 h 31"/>
                <a:gd name="T32" fmla="*/ 23 w 47"/>
                <a:gd name="T33" fmla="*/ 10 h 31"/>
                <a:gd name="T34" fmla="*/ 19 w 47"/>
                <a:gd name="T35" fmla="*/ 10 h 31"/>
                <a:gd name="T36" fmla="*/ 16 w 47"/>
                <a:gd name="T37" fmla="*/ 12 h 31"/>
                <a:gd name="T38" fmla="*/ 12 w 47"/>
                <a:gd name="T39" fmla="*/ 15 h 31"/>
                <a:gd name="T40" fmla="*/ 2 w 47"/>
                <a:gd name="T41" fmla="*/ 22 h 31"/>
                <a:gd name="T42" fmla="*/ 0 w 47"/>
                <a:gd name="T43" fmla="*/ 24 h 31"/>
                <a:gd name="T44" fmla="*/ 2 w 47"/>
                <a:gd name="T45" fmla="*/ 26 h 31"/>
                <a:gd name="T46" fmla="*/ 5 w 47"/>
                <a:gd name="T47" fmla="*/ 26 h 31"/>
                <a:gd name="T48" fmla="*/ 7 w 47"/>
                <a:gd name="T49" fmla="*/ 26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7" h="31">
                  <a:moveTo>
                    <a:pt x="7" y="26"/>
                  </a:moveTo>
                  <a:lnTo>
                    <a:pt x="9" y="31"/>
                  </a:lnTo>
                  <a:lnTo>
                    <a:pt x="12" y="31"/>
                  </a:lnTo>
                  <a:lnTo>
                    <a:pt x="12" y="29"/>
                  </a:lnTo>
                  <a:lnTo>
                    <a:pt x="14" y="29"/>
                  </a:lnTo>
                  <a:lnTo>
                    <a:pt x="19" y="26"/>
                  </a:lnTo>
                  <a:lnTo>
                    <a:pt x="21" y="22"/>
                  </a:lnTo>
                  <a:lnTo>
                    <a:pt x="33" y="12"/>
                  </a:lnTo>
                  <a:lnTo>
                    <a:pt x="40" y="10"/>
                  </a:lnTo>
                  <a:lnTo>
                    <a:pt x="47" y="5"/>
                  </a:lnTo>
                  <a:lnTo>
                    <a:pt x="47" y="3"/>
                  </a:lnTo>
                  <a:lnTo>
                    <a:pt x="45" y="0"/>
                  </a:lnTo>
                  <a:lnTo>
                    <a:pt x="40" y="3"/>
                  </a:lnTo>
                  <a:lnTo>
                    <a:pt x="38" y="3"/>
                  </a:lnTo>
                  <a:lnTo>
                    <a:pt x="33" y="5"/>
                  </a:lnTo>
                  <a:lnTo>
                    <a:pt x="28" y="5"/>
                  </a:lnTo>
                  <a:lnTo>
                    <a:pt x="23" y="10"/>
                  </a:lnTo>
                  <a:lnTo>
                    <a:pt x="19" y="10"/>
                  </a:lnTo>
                  <a:lnTo>
                    <a:pt x="16" y="12"/>
                  </a:lnTo>
                  <a:lnTo>
                    <a:pt x="12" y="15"/>
                  </a:lnTo>
                  <a:lnTo>
                    <a:pt x="2" y="22"/>
                  </a:lnTo>
                  <a:lnTo>
                    <a:pt x="0" y="24"/>
                  </a:lnTo>
                  <a:lnTo>
                    <a:pt x="2" y="26"/>
                  </a:lnTo>
                  <a:lnTo>
                    <a:pt x="5" y="26"/>
                  </a:lnTo>
                  <a:lnTo>
                    <a:pt x="7" y="26"/>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510" name="Freeform 1207"/>
            <p:cNvSpPr>
              <a:spLocks/>
            </p:cNvSpPr>
            <p:nvPr/>
          </p:nvSpPr>
          <p:spPr bwMode="auto">
            <a:xfrm>
              <a:off x="3968852" y="2095735"/>
              <a:ext cx="8356" cy="5969"/>
            </a:xfrm>
            <a:custGeom>
              <a:avLst/>
              <a:gdLst>
                <a:gd name="T0" fmla="*/ 2 w 7"/>
                <a:gd name="T1" fmla="*/ 5 h 5"/>
                <a:gd name="T2" fmla="*/ 7 w 7"/>
                <a:gd name="T3" fmla="*/ 5 h 5"/>
                <a:gd name="T4" fmla="*/ 7 w 7"/>
                <a:gd name="T5" fmla="*/ 5 h 5"/>
                <a:gd name="T6" fmla="*/ 7 w 7"/>
                <a:gd name="T7" fmla="*/ 3 h 5"/>
                <a:gd name="T8" fmla="*/ 2 w 7"/>
                <a:gd name="T9" fmla="*/ 0 h 5"/>
                <a:gd name="T10" fmla="*/ 0 w 7"/>
                <a:gd name="T11" fmla="*/ 3 h 5"/>
                <a:gd name="T12" fmla="*/ 0 w 7"/>
                <a:gd name="T13" fmla="*/ 5 h 5"/>
                <a:gd name="T14" fmla="*/ 0 w 7"/>
                <a:gd name="T15" fmla="*/ 5 h 5"/>
                <a:gd name="T16" fmla="*/ 2 w 7"/>
                <a:gd name="T17"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5">
                  <a:moveTo>
                    <a:pt x="2" y="5"/>
                  </a:moveTo>
                  <a:lnTo>
                    <a:pt x="7" y="5"/>
                  </a:lnTo>
                  <a:lnTo>
                    <a:pt x="7" y="5"/>
                  </a:lnTo>
                  <a:lnTo>
                    <a:pt x="7" y="3"/>
                  </a:lnTo>
                  <a:lnTo>
                    <a:pt x="2" y="0"/>
                  </a:lnTo>
                  <a:lnTo>
                    <a:pt x="0" y="3"/>
                  </a:lnTo>
                  <a:lnTo>
                    <a:pt x="0" y="5"/>
                  </a:lnTo>
                  <a:lnTo>
                    <a:pt x="0" y="5"/>
                  </a:lnTo>
                  <a:lnTo>
                    <a:pt x="2" y="5"/>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511" name="Freeform 1208"/>
            <p:cNvSpPr>
              <a:spLocks/>
            </p:cNvSpPr>
            <p:nvPr/>
          </p:nvSpPr>
          <p:spPr bwMode="auto">
            <a:xfrm>
              <a:off x="4223107" y="2039632"/>
              <a:ext cx="56104" cy="62072"/>
            </a:xfrm>
            <a:custGeom>
              <a:avLst/>
              <a:gdLst>
                <a:gd name="T0" fmla="*/ 0 w 47"/>
                <a:gd name="T1" fmla="*/ 26 h 52"/>
                <a:gd name="T2" fmla="*/ 2 w 47"/>
                <a:gd name="T3" fmla="*/ 26 h 52"/>
                <a:gd name="T4" fmla="*/ 2 w 47"/>
                <a:gd name="T5" fmla="*/ 31 h 52"/>
                <a:gd name="T6" fmla="*/ 5 w 47"/>
                <a:gd name="T7" fmla="*/ 28 h 52"/>
                <a:gd name="T8" fmla="*/ 5 w 47"/>
                <a:gd name="T9" fmla="*/ 33 h 52"/>
                <a:gd name="T10" fmla="*/ 9 w 47"/>
                <a:gd name="T11" fmla="*/ 35 h 52"/>
                <a:gd name="T12" fmla="*/ 12 w 47"/>
                <a:gd name="T13" fmla="*/ 38 h 52"/>
                <a:gd name="T14" fmla="*/ 14 w 47"/>
                <a:gd name="T15" fmla="*/ 40 h 52"/>
                <a:gd name="T16" fmla="*/ 16 w 47"/>
                <a:gd name="T17" fmla="*/ 38 h 52"/>
                <a:gd name="T18" fmla="*/ 16 w 47"/>
                <a:gd name="T19" fmla="*/ 45 h 52"/>
                <a:gd name="T20" fmla="*/ 21 w 47"/>
                <a:gd name="T21" fmla="*/ 50 h 52"/>
                <a:gd name="T22" fmla="*/ 31 w 47"/>
                <a:gd name="T23" fmla="*/ 52 h 52"/>
                <a:gd name="T24" fmla="*/ 35 w 47"/>
                <a:gd name="T25" fmla="*/ 52 h 52"/>
                <a:gd name="T26" fmla="*/ 35 w 47"/>
                <a:gd name="T27" fmla="*/ 50 h 52"/>
                <a:gd name="T28" fmla="*/ 40 w 47"/>
                <a:gd name="T29" fmla="*/ 42 h 52"/>
                <a:gd name="T30" fmla="*/ 42 w 47"/>
                <a:gd name="T31" fmla="*/ 33 h 52"/>
                <a:gd name="T32" fmla="*/ 47 w 47"/>
                <a:gd name="T33" fmla="*/ 24 h 52"/>
                <a:gd name="T34" fmla="*/ 47 w 47"/>
                <a:gd name="T35" fmla="*/ 19 h 52"/>
                <a:gd name="T36" fmla="*/ 45 w 47"/>
                <a:gd name="T37" fmla="*/ 12 h 52"/>
                <a:gd name="T38" fmla="*/ 42 w 47"/>
                <a:gd name="T39" fmla="*/ 5 h 52"/>
                <a:gd name="T40" fmla="*/ 35 w 47"/>
                <a:gd name="T41" fmla="*/ 0 h 52"/>
                <a:gd name="T42" fmla="*/ 28 w 47"/>
                <a:gd name="T43" fmla="*/ 0 h 52"/>
                <a:gd name="T44" fmla="*/ 21 w 47"/>
                <a:gd name="T45" fmla="*/ 2 h 52"/>
                <a:gd name="T46" fmla="*/ 26 w 47"/>
                <a:gd name="T47" fmla="*/ 7 h 52"/>
                <a:gd name="T48" fmla="*/ 19 w 47"/>
                <a:gd name="T49" fmla="*/ 5 h 52"/>
                <a:gd name="T50" fmla="*/ 16 w 47"/>
                <a:gd name="T51" fmla="*/ 7 h 52"/>
                <a:gd name="T52" fmla="*/ 21 w 47"/>
                <a:gd name="T53" fmla="*/ 7 h 52"/>
                <a:gd name="T54" fmla="*/ 14 w 47"/>
                <a:gd name="T55" fmla="*/ 9 h 52"/>
                <a:gd name="T56" fmla="*/ 14 w 47"/>
                <a:gd name="T57" fmla="*/ 14 h 52"/>
                <a:gd name="T58" fmla="*/ 16 w 47"/>
                <a:gd name="T59" fmla="*/ 16 h 52"/>
                <a:gd name="T60" fmla="*/ 7 w 47"/>
                <a:gd name="T61" fmla="*/ 16 h 52"/>
                <a:gd name="T62" fmla="*/ 2 w 47"/>
                <a:gd name="T63" fmla="*/ 24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7" h="52">
                  <a:moveTo>
                    <a:pt x="2" y="24"/>
                  </a:moveTo>
                  <a:lnTo>
                    <a:pt x="0" y="26"/>
                  </a:lnTo>
                  <a:lnTo>
                    <a:pt x="2" y="26"/>
                  </a:lnTo>
                  <a:lnTo>
                    <a:pt x="2" y="26"/>
                  </a:lnTo>
                  <a:lnTo>
                    <a:pt x="2" y="28"/>
                  </a:lnTo>
                  <a:lnTo>
                    <a:pt x="2" y="31"/>
                  </a:lnTo>
                  <a:lnTo>
                    <a:pt x="2" y="31"/>
                  </a:lnTo>
                  <a:lnTo>
                    <a:pt x="5" y="28"/>
                  </a:lnTo>
                  <a:lnTo>
                    <a:pt x="7" y="28"/>
                  </a:lnTo>
                  <a:lnTo>
                    <a:pt x="5" y="33"/>
                  </a:lnTo>
                  <a:lnTo>
                    <a:pt x="5" y="35"/>
                  </a:lnTo>
                  <a:lnTo>
                    <a:pt x="9" y="35"/>
                  </a:lnTo>
                  <a:lnTo>
                    <a:pt x="9" y="35"/>
                  </a:lnTo>
                  <a:lnTo>
                    <a:pt x="12" y="38"/>
                  </a:lnTo>
                  <a:lnTo>
                    <a:pt x="12" y="40"/>
                  </a:lnTo>
                  <a:lnTo>
                    <a:pt x="14" y="40"/>
                  </a:lnTo>
                  <a:lnTo>
                    <a:pt x="14" y="38"/>
                  </a:lnTo>
                  <a:lnTo>
                    <a:pt x="16" y="38"/>
                  </a:lnTo>
                  <a:lnTo>
                    <a:pt x="16" y="42"/>
                  </a:lnTo>
                  <a:lnTo>
                    <a:pt x="16" y="45"/>
                  </a:lnTo>
                  <a:lnTo>
                    <a:pt x="21" y="45"/>
                  </a:lnTo>
                  <a:lnTo>
                    <a:pt x="21" y="50"/>
                  </a:lnTo>
                  <a:lnTo>
                    <a:pt x="26" y="50"/>
                  </a:lnTo>
                  <a:lnTo>
                    <a:pt x="31" y="52"/>
                  </a:lnTo>
                  <a:lnTo>
                    <a:pt x="35" y="52"/>
                  </a:lnTo>
                  <a:lnTo>
                    <a:pt x="35" y="52"/>
                  </a:lnTo>
                  <a:lnTo>
                    <a:pt x="38" y="52"/>
                  </a:lnTo>
                  <a:lnTo>
                    <a:pt x="35" y="50"/>
                  </a:lnTo>
                  <a:lnTo>
                    <a:pt x="40" y="47"/>
                  </a:lnTo>
                  <a:lnTo>
                    <a:pt x="40" y="42"/>
                  </a:lnTo>
                  <a:lnTo>
                    <a:pt x="40" y="38"/>
                  </a:lnTo>
                  <a:lnTo>
                    <a:pt x="42" y="33"/>
                  </a:lnTo>
                  <a:lnTo>
                    <a:pt x="45" y="31"/>
                  </a:lnTo>
                  <a:lnTo>
                    <a:pt x="47" y="24"/>
                  </a:lnTo>
                  <a:lnTo>
                    <a:pt x="47" y="19"/>
                  </a:lnTo>
                  <a:lnTo>
                    <a:pt x="47" y="19"/>
                  </a:lnTo>
                  <a:lnTo>
                    <a:pt x="47" y="14"/>
                  </a:lnTo>
                  <a:lnTo>
                    <a:pt x="45" y="12"/>
                  </a:lnTo>
                  <a:lnTo>
                    <a:pt x="45" y="7"/>
                  </a:lnTo>
                  <a:lnTo>
                    <a:pt x="42" y="5"/>
                  </a:lnTo>
                  <a:lnTo>
                    <a:pt x="40" y="2"/>
                  </a:lnTo>
                  <a:lnTo>
                    <a:pt x="35" y="0"/>
                  </a:lnTo>
                  <a:lnTo>
                    <a:pt x="33" y="0"/>
                  </a:lnTo>
                  <a:lnTo>
                    <a:pt x="28" y="0"/>
                  </a:lnTo>
                  <a:lnTo>
                    <a:pt x="24" y="0"/>
                  </a:lnTo>
                  <a:lnTo>
                    <a:pt x="21" y="2"/>
                  </a:lnTo>
                  <a:lnTo>
                    <a:pt x="24" y="5"/>
                  </a:lnTo>
                  <a:lnTo>
                    <a:pt x="26" y="7"/>
                  </a:lnTo>
                  <a:lnTo>
                    <a:pt x="24" y="7"/>
                  </a:lnTo>
                  <a:lnTo>
                    <a:pt x="19" y="5"/>
                  </a:lnTo>
                  <a:lnTo>
                    <a:pt x="16" y="5"/>
                  </a:lnTo>
                  <a:lnTo>
                    <a:pt x="16" y="7"/>
                  </a:lnTo>
                  <a:lnTo>
                    <a:pt x="19" y="7"/>
                  </a:lnTo>
                  <a:lnTo>
                    <a:pt x="21" y="7"/>
                  </a:lnTo>
                  <a:lnTo>
                    <a:pt x="19" y="9"/>
                  </a:lnTo>
                  <a:lnTo>
                    <a:pt x="14" y="9"/>
                  </a:lnTo>
                  <a:lnTo>
                    <a:pt x="12" y="12"/>
                  </a:lnTo>
                  <a:lnTo>
                    <a:pt x="14" y="14"/>
                  </a:lnTo>
                  <a:lnTo>
                    <a:pt x="16" y="16"/>
                  </a:lnTo>
                  <a:lnTo>
                    <a:pt x="16" y="16"/>
                  </a:lnTo>
                  <a:lnTo>
                    <a:pt x="12" y="16"/>
                  </a:lnTo>
                  <a:lnTo>
                    <a:pt x="7" y="16"/>
                  </a:lnTo>
                  <a:lnTo>
                    <a:pt x="5" y="19"/>
                  </a:lnTo>
                  <a:lnTo>
                    <a:pt x="2" y="24"/>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512" name="Freeform 1209"/>
            <p:cNvSpPr>
              <a:spLocks/>
            </p:cNvSpPr>
            <p:nvPr/>
          </p:nvSpPr>
          <p:spPr bwMode="auto">
            <a:xfrm>
              <a:off x="4229076" y="2033663"/>
              <a:ext cx="8356" cy="11937"/>
            </a:xfrm>
            <a:custGeom>
              <a:avLst/>
              <a:gdLst>
                <a:gd name="T0" fmla="*/ 0 w 7"/>
                <a:gd name="T1" fmla="*/ 3 h 10"/>
                <a:gd name="T2" fmla="*/ 0 w 7"/>
                <a:gd name="T3" fmla="*/ 3 h 10"/>
                <a:gd name="T4" fmla="*/ 0 w 7"/>
                <a:gd name="T5" fmla="*/ 7 h 10"/>
                <a:gd name="T6" fmla="*/ 2 w 7"/>
                <a:gd name="T7" fmla="*/ 10 h 10"/>
                <a:gd name="T8" fmla="*/ 4 w 7"/>
                <a:gd name="T9" fmla="*/ 10 h 10"/>
                <a:gd name="T10" fmla="*/ 4 w 7"/>
                <a:gd name="T11" fmla="*/ 7 h 10"/>
                <a:gd name="T12" fmla="*/ 7 w 7"/>
                <a:gd name="T13" fmla="*/ 7 h 10"/>
                <a:gd name="T14" fmla="*/ 7 w 7"/>
                <a:gd name="T15" fmla="*/ 5 h 10"/>
                <a:gd name="T16" fmla="*/ 7 w 7"/>
                <a:gd name="T17" fmla="*/ 3 h 10"/>
                <a:gd name="T18" fmla="*/ 7 w 7"/>
                <a:gd name="T19" fmla="*/ 0 h 10"/>
                <a:gd name="T20" fmla="*/ 4 w 7"/>
                <a:gd name="T21" fmla="*/ 0 h 10"/>
                <a:gd name="T22" fmla="*/ 2 w 7"/>
                <a:gd name="T23" fmla="*/ 0 h 10"/>
                <a:gd name="T24" fmla="*/ 0 w 7"/>
                <a:gd name="T25" fmla="*/ 3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7" h="10">
                  <a:moveTo>
                    <a:pt x="0" y="3"/>
                  </a:moveTo>
                  <a:lnTo>
                    <a:pt x="0" y="3"/>
                  </a:lnTo>
                  <a:lnTo>
                    <a:pt x="0" y="7"/>
                  </a:lnTo>
                  <a:lnTo>
                    <a:pt x="2" y="10"/>
                  </a:lnTo>
                  <a:lnTo>
                    <a:pt x="4" y="10"/>
                  </a:lnTo>
                  <a:lnTo>
                    <a:pt x="4" y="7"/>
                  </a:lnTo>
                  <a:lnTo>
                    <a:pt x="7" y="7"/>
                  </a:lnTo>
                  <a:lnTo>
                    <a:pt x="7" y="5"/>
                  </a:lnTo>
                  <a:lnTo>
                    <a:pt x="7" y="3"/>
                  </a:lnTo>
                  <a:lnTo>
                    <a:pt x="7" y="0"/>
                  </a:lnTo>
                  <a:lnTo>
                    <a:pt x="4" y="0"/>
                  </a:lnTo>
                  <a:lnTo>
                    <a:pt x="2" y="0"/>
                  </a:lnTo>
                  <a:lnTo>
                    <a:pt x="0" y="3"/>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13" name="Freeform 1211"/>
            <p:cNvSpPr>
              <a:spLocks/>
            </p:cNvSpPr>
            <p:nvPr/>
          </p:nvSpPr>
          <p:spPr bwMode="auto">
            <a:xfrm>
              <a:off x="4233850" y="2025307"/>
              <a:ext cx="3581" cy="5969"/>
            </a:xfrm>
            <a:custGeom>
              <a:avLst/>
              <a:gdLst>
                <a:gd name="T0" fmla="*/ 3 w 3"/>
                <a:gd name="T1" fmla="*/ 0 h 5"/>
                <a:gd name="T2" fmla="*/ 3 w 3"/>
                <a:gd name="T3" fmla="*/ 0 h 5"/>
                <a:gd name="T4" fmla="*/ 0 w 3"/>
                <a:gd name="T5" fmla="*/ 2 h 5"/>
                <a:gd name="T6" fmla="*/ 0 w 3"/>
                <a:gd name="T7" fmla="*/ 5 h 5"/>
                <a:gd name="T8" fmla="*/ 3 w 3"/>
                <a:gd name="T9" fmla="*/ 2 h 5"/>
                <a:gd name="T10" fmla="*/ 3 w 3"/>
                <a:gd name="T11" fmla="*/ 0 h 5"/>
              </a:gdLst>
              <a:ahLst/>
              <a:cxnLst>
                <a:cxn ang="0">
                  <a:pos x="T0" y="T1"/>
                </a:cxn>
                <a:cxn ang="0">
                  <a:pos x="T2" y="T3"/>
                </a:cxn>
                <a:cxn ang="0">
                  <a:pos x="T4" y="T5"/>
                </a:cxn>
                <a:cxn ang="0">
                  <a:pos x="T6" y="T7"/>
                </a:cxn>
                <a:cxn ang="0">
                  <a:pos x="T8" y="T9"/>
                </a:cxn>
                <a:cxn ang="0">
                  <a:pos x="T10" y="T11"/>
                </a:cxn>
              </a:cxnLst>
              <a:rect l="0" t="0" r="r" b="b"/>
              <a:pathLst>
                <a:path w="3" h="5">
                  <a:moveTo>
                    <a:pt x="3" y="0"/>
                  </a:moveTo>
                  <a:lnTo>
                    <a:pt x="3" y="0"/>
                  </a:lnTo>
                  <a:lnTo>
                    <a:pt x="0" y="2"/>
                  </a:lnTo>
                  <a:lnTo>
                    <a:pt x="0" y="5"/>
                  </a:lnTo>
                  <a:lnTo>
                    <a:pt x="3" y="2"/>
                  </a:lnTo>
                  <a:lnTo>
                    <a:pt x="3" y="0"/>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14" name="Freeform 1212"/>
            <p:cNvSpPr>
              <a:spLocks/>
            </p:cNvSpPr>
            <p:nvPr/>
          </p:nvSpPr>
          <p:spPr bwMode="auto">
            <a:xfrm>
              <a:off x="4239819" y="2031276"/>
              <a:ext cx="5969" cy="8356"/>
            </a:xfrm>
            <a:custGeom>
              <a:avLst/>
              <a:gdLst>
                <a:gd name="T0" fmla="*/ 0 w 5"/>
                <a:gd name="T1" fmla="*/ 5 h 7"/>
                <a:gd name="T2" fmla="*/ 2 w 5"/>
                <a:gd name="T3" fmla="*/ 5 h 7"/>
                <a:gd name="T4" fmla="*/ 0 w 5"/>
                <a:gd name="T5" fmla="*/ 7 h 7"/>
                <a:gd name="T6" fmla="*/ 2 w 5"/>
                <a:gd name="T7" fmla="*/ 7 h 7"/>
                <a:gd name="T8" fmla="*/ 5 w 5"/>
                <a:gd name="T9" fmla="*/ 5 h 7"/>
                <a:gd name="T10" fmla="*/ 5 w 5"/>
                <a:gd name="T11" fmla="*/ 2 h 7"/>
                <a:gd name="T12" fmla="*/ 2 w 5"/>
                <a:gd name="T13" fmla="*/ 0 h 7"/>
                <a:gd name="T14" fmla="*/ 0 w 5"/>
                <a:gd name="T15" fmla="*/ 0 h 7"/>
                <a:gd name="T16" fmla="*/ 0 w 5"/>
                <a:gd name="T17"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7">
                  <a:moveTo>
                    <a:pt x="0" y="5"/>
                  </a:moveTo>
                  <a:lnTo>
                    <a:pt x="2" y="5"/>
                  </a:lnTo>
                  <a:lnTo>
                    <a:pt x="0" y="7"/>
                  </a:lnTo>
                  <a:lnTo>
                    <a:pt x="2" y="7"/>
                  </a:lnTo>
                  <a:lnTo>
                    <a:pt x="5" y="5"/>
                  </a:lnTo>
                  <a:lnTo>
                    <a:pt x="5" y="2"/>
                  </a:lnTo>
                  <a:lnTo>
                    <a:pt x="2" y="0"/>
                  </a:lnTo>
                  <a:lnTo>
                    <a:pt x="0" y="0"/>
                  </a:lnTo>
                  <a:lnTo>
                    <a:pt x="0" y="5"/>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15" name="Freeform 1213"/>
            <p:cNvSpPr>
              <a:spLocks/>
            </p:cNvSpPr>
            <p:nvPr/>
          </p:nvSpPr>
          <p:spPr bwMode="auto">
            <a:xfrm>
              <a:off x="4239819" y="2019339"/>
              <a:ext cx="8356" cy="3581"/>
            </a:xfrm>
            <a:custGeom>
              <a:avLst/>
              <a:gdLst>
                <a:gd name="T0" fmla="*/ 5 w 7"/>
                <a:gd name="T1" fmla="*/ 3 h 3"/>
                <a:gd name="T2" fmla="*/ 5 w 7"/>
                <a:gd name="T3" fmla="*/ 0 h 3"/>
                <a:gd name="T4" fmla="*/ 7 w 7"/>
                <a:gd name="T5" fmla="*/ 0 h 3"/>
                <a:gd name="T6" fmla="*/ 7 w 7"/>
                <a:gd name="T7" fmla="*/ 0 h 3"/>
                <a:gd name="T8" fmla="*/ 2 w 7"/>
                <a:gd name="T9" fmla="*/ 0 h 3"/>
                <a:gd name="T10" fmla="*/ 0 w 7"/>
                <a:gd name="T11" fmla="*/ 3 h 3"/>
                <a:gd name="T12" fmla="*/ 2 w 7"/>
                <a:gd name="T13" fmla="*/ 3 h 3"/>
                <a:gd name="T14" fmla="*/ 5 w 7"/>
                <a:gd name="T15" fmla="*/ 3 h 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3">
                  <a:moveTo>
                    <a:pt x="5" y="3"/>
                  </a:moveTo>
                  <a:lnTo>
                    <a:pt x="5" y="0"/>
                  </a:lnTo>
                  <a:lnTo>
                    <a:pt x="7" y="0"/>
                  </a:lnTo>
                  <a:lnTo>
                    <a:pt x="7" y="0"/>
                  </a:lnTo>
                  <a:lnTo>
                    <a:pt x="2" y="0"/>
                  </a:lnTo>
                  <a:lnTo>
                    <a:pt x="0" y="3"/>
                  </a:lnTo>
                  <a:lnTo>
                    <a:pt x="2" y="3"/>
                  </a:lnTo>
                  <a:lnTo>
                    <a:pt x="5" y="3"/>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16" name="Freeform 1214"/>
            <p:cNvSpPr>
              <a:spLocks/>
            </p:cNvSpPr>
            <p:nvPr/>
          </p:nvSpPr>
          <p:spPr bwMode="auto">
            <a:xfrm>
              <a:off x="4262499" y="1833124"/>
              <a:ext cx="5969" cy="5969"/>
            </a:xfrm>
            <a:custGeom>
              <a:avLst/>
              <a:gdLst>
                <a:gd name="T0" fmla="*/ 5 w 5"/>
                <a:gd name="T1" fmla="*/ 2 h 5"/>
                <a:gd name="T2" fmla="*/ 2 w 5"/>
                <a:gd name="T3" fmla="*/ 0 h 5"/>
                <a:gd name="T4" fmla="*/ 2 w 5"/>
                <a:gd name="T5" fmla="*/ 2 h 5"/>
                <a:gd name="T6" fmla="*/ 0 w 5"/>
                <a:gd name="T7" fmla="*/ 2 h 5"/>
                <a:gd name="T8" fmla="*/ 2 w 5"/>
                <a:gd name="T9" fmla="*/ 5 h 5"/>
                <a:gd name="T10" fmla="*/ 2 w 5"/>
                <a:gd name="T11" fmla="*/ 5 h 5"/>
                <a:gd name="T12" fmla="*/ 5 w 5"/>
                <a:gd name="T13" fmla="*/ 2 h 5"/>
              </a:gdLst>
              <a:ahLst/>
              <a:cxnLst>
                <a:cxn ang="0">
                  <a:pos x="T0" y="T1"/>
                </a:cxn>
                <a:cxn ang="0">
                  <a:pos x="T2" y="T3"/>
                </a:cxn>
                <a:cxn ang="0">
                  <a:pos x="T4" y="T5"/>
                </a:cxn>
                <a:cxn ang="0">
                  <a:pos x="T6" y="T7"/>
                </a:cxn>
                <a:cxn ang="0">
                  <a:pos x="T8" y="T9"/>
                </a:cxn>
                <a:cxn ang="0">
                  <a:pos x="T10" y="T11"/>
                </a:cxn>
                <a:cxn ang="0">
                  <a:pos x="T12" y="T13"/>
                </a:cxn>
              </a:cxnLst>
              <a:rect l="0" t="0" r="r" b="b"/>
              <a:pathLst>
                <a:path w="5" h="5">
                  <a:moveTo>
                    <a:pt x="5" y="2"/>
                  </a:moveTo>
                  <a:lnTo>
                    <a:pt x="2" y="0"/>
                  </a:lnTo>
                  <a:lnTo>
                    <a:pt x="2" y="2"/>
                  </a:lnTo>
                  <a:lnTo>
                    <a:pt x="0" y="2"/>
                  </a:lnTo>
                  <a:lnTo>
                    <a:pt x="2" y="5"/>
                  </a:lnTo>
                  <a:lnTo>
                    <a:pt x="2" y="5"/>
                  </a:lnTo>
                  <a:lnTo>
                    <a:pt x="5" y="2"/>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17" name="Freeform 1215"/>
            <p:cNvSpPr>
              <a:spLocks/>
            </p:cNvSpPr>
            <p:nvPr/>
          </p:nvSpPr>
          <p:spPr bwMode="auto">
            <a:xfrm>
              <a:off x="4135968" y="2116027"/>
              <a:ext cx="41779" cy="14324"/>
            </a:xfrm>
            <a:custGeom>
              <a:avLst/>
              <a:gdLst>
                <a:gd name="T0" fmla="*/ 9 w 35"/>
                <a:gd name="T1" fmla="*/ 0 h 12"/>
                <a:gd name="T2" fmla="*/ 4 w 35"/>
                <a:gd name="T3" fmla="*/ 2 h 12"/>
                <a:gd name="T4" fmla="*/ 0 w 35"/>
                <a:gd name="T5" fmla="*/ 2 h 12"/>
                <a:gd name="T6" fmla="*/ 0 w 35"/>
                <a:gd name="T7" fmla="*/ 2 h 12"/>
                <a:gd name="T8" fmla="*/ 0 w 35"/>
                <a:gd name="T9" fmla="*/ 5 h 12"/>
                <a:gd name="T10" fmla="*/ 7 w 35"/>
                <a:gd name="T11" fmla="*/ 7 h 12"/>
                <a:gd name="T12" fmla="*/ 11 w 35"/>
                <a:gd name="T13" fmla="*/ 12 h 12"/>
                <a:gd name="T14" fmla="*/ 11 w 35"/>
                <a:gd name="T15" fmla="*/ 9 h 12"/>
                <a:gd name="T16" fmla="*/ 16 w 35"/>
                <a:gd name="T17" fmla="*/ 9 h 12"/>
                <a:gd name="T18" fmla="*/ 21 w 35"/>
                <a:gd name="T19" fmla="*/ 7 h 12"/>
                <a:gd name="T20" fmla="*/ 23 w 35"/>
                <a:gd name="T21" fmla="*/ 9 h 12"/>
                <a:gd name="T22" fmla="*/ 28 w 35"/>
                <a:gd name="T23" fmla="*/ 9 h 12"/>
                <a:gd name="T24" fmla="*/ 30 w 35"/>
                <a:gd name="T25" fmla="*/ 5 h 12"/>
                <a:gd name="T26" fmla="*/ 35 w 35"/>
                <a:gd name="T27" fmla="*/ 5 h 12"/>
                <a:gd name="T28" fmla="*/ 35 w 35"/>
                <a:gd name="T29" fmla="*/ 2 h 12"/>
                <a:gd name="T30" fmla="*/ 28 w 35"/>
                <a:gd name="T31" fmla="*/ 0 h 12"/>
                <a:gd name="T32" fmla="*/ 26 w 35"/>
                <a:gd name="T33" fmla="*/ 0 h 12"/>
                <a:gd name="T34" fmla="*/ 21 w 35"/>
                <a:gd name="T35" fmla="*/ 2 h 12"/>
                <a:gd name="T36" fmla="*/ 19 w 35"/>
                <a:gd name="T37" fmla="*/ 0 h 12"/>
                <a:gd name="T38" fmla="*/ 14 w 35"/>
                <a:gd name="T39" fmla="*/ 2 h 12"/>
                <a:gd name="T40" fmla="*/ 9 w 35"/>
                <a:gd name="T41"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35" h="12">
                  <a:moveTo>
                    <a:pt x="9" y="0"/>
                  </a:moveTo>
                  <a:lnTo>
                    <a:pt x="4" y="2"/>
                  </a:lnTo>
                  <a:lnTo>
                    <a:pt x="0" y="2"/>
                  </a:lnTo>
                  <a:lnTo>
                    <a:pt x="0" y="2"/>
                  </a:lnTo>
                  <a:lnTo>
                    <a:pt x="0" y="5"/>
                  </a:lnTo>
                  <a:lnTo>
                    <a:pt x="7" y="7"/>
                  </a:lnTo>
                  <a:lnTo>
                    <a:pt x="11" y="12"/>
                  </a:lnTo>
                  <a:lnTo>
                    <a:pt x="11" y="9"/>
                  </a:lnTo>
                  <a:lnTo>
                    <a:pt x="16" y="9"/>
                  </a:lnTo>
                  <a:lnTo>
                    <a:pt x="21" y="7"/>
                  </a:lnTo>
                  <a:lnTo>
                    <a:pt x="23" y="9"/>
                  </a:lnTo>
                  <a:lnTo>
                    <a:pt x="28" y="9"/>
                  </a:lnTo>
                  <a:lnTo>
                    <a:pt x="30" y="5"/>
                  </a:lnTo>
                  <a:lnTo>
                    <a:pt x="35" y="5"/>
                  </a:lnTo>
                  <a:lnTo>
                    <a:pt x="35" y="2"/>
                  </a:lnTo>
                  <a:lnTo>
                    <a:pt x="28" y="0"/>
                  </a:lnTo>
                  <a:lnTo>
                    <a:pt x="26" y="0"/>
                  </a:lnTo>
                  <a:lnTo>
                    <a:pt x="21" y="2"/>
                  </a:lnTo>
                  <a:lnTo>
                    <a:pt x="19" y="0"/>
                  </a:lnTo>
                  <a:lnTo>
                    <a:pt x="14" y="2"/>
                  </a:lnTo>
                  <a:lnTo>
                    <a:pt x="9" y="0"/>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18" name="Freeform 1216"/>
            <p:cNvSpPr>
              <a:spLocks/>
            </p:cNvSpPr>
            <p:nvPr/>
          </p:nvSpPr>
          <p:spPr bwMode="auto">
            <a:xfrm>
              <a:off x="4217139" y="2042019"/>
              <a:ext cx="3581" cy="5969"/>
            </a:xfrm>
            <a:custGeom>
              <a:avLst/>
              <a:gdLst>
                <a:gd name="T0" fmla="*/ 3 w 3"/>
                <a:gd name="T1" fmla="*/ 3 h 5"/>
                <a:gd name="T2" fmla="*/ 3 w 3"/>
                <a:gd name="T3" fmla="*/ 0 h 5"/>
                <a:gd name="T4" fmla="*/ 0 w 3"/>
                <a:gd name="T5" fmla="*/ 3 h 5"/>
                <a:gd name="T6" fmla="*/ 0 w 3"/>
                <a:gd name="T7" fmla="*/ 5 h 5"/>
                <a:gd name="T8" fmla="*/ 3 w 3"/>
                <a:gd name="T9" fmla="*/ 5 h 5"/>
                <a:gd name="T10" fmla="*/ 3 w 3"/>
                <a:gd name="T11" fmla="*/ 3 h 5"/>
              </a:gdLst>
              <a:ahLst/>
              <a:cxnLst>
                <a:cxn ang="0">
                  <a:pos x="T0" y="T1"/>
                </a:cxn>
                <a:cxn ang="0">
                  <a:pos x="T2" y="T3"/>
                </a:cxn>
                <a:cxn ang="0">
                  <a:pos x="T4" y="T5"/>
                </a:cxn>
                <a:cxn ang="0">
                  <a:pos x="T6" y="T7"/>
                </a:cxn>
                <a:cxn ang="0">
                  <a:pos x="T8" y="T9"/>
                </a:cxn>
                <a:cxn ang="0">
                  <a:pos x="T10" y="T11"/>
                </a:cxn>
              </a:cxnLst>
              <a:rect l="0" t="0" r="r" b="b"/>
              <a:pathLst>
                <a:path w="3" h="5">
                  <a:moveTo>
                    <a:pt x="3" y="3"/>
                  </a:moveTo>
                  <a:lnTo>
                    <a:pt x="3" y="0"/>
                  </a:lnTo>
                  <a:lnTo>
                    <a:pt x="0" y="3"/>
                  </a:lnTo>
                  <a:lnTo>
                    <a:pt x="0" y="5"/>
                  </a:lnTo>
                  <a:lnTo>
                    <a:pt x="3" y="5"/>
                  </a:lnTo>
                  <a:lnTo>
                    <a:pt x="3" y="3"/>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19" name="Freeform 1217"/>
            <p:cNvSpPr>
              <a:spLocks/>
            </p:cNvSpPr>
            <p:nvPr/>
          </p:nvSpPr>
          <p:spPr bwMode="auto">
            <a:xfrm>
              <a:off x="4708937" y="3290613"/>
              <a:ext cx="4775" cy="8356"/>
            </a:xfrm>
            <a:custGeom>
              <a:avLst/>
              <a:gdLst>
                <a:gd name="T0" fmla="*/ 2 w 2"/>
                <a:gd name="T1" fmla="*/ 1 h 3"/>
                <a:gd name="T2" fmla="*/ 1 w 2"/>
                <a:gd name="T3" fmla="*/ 1 h 3"/>
                <a:gd name="T4" fmla="*/ 1 w 2"/>
                <a:gd name="T5" fmla="*/ 1 h 3"/>
                <a:gd name="T6" fmla="*/ 0 w 2"/>
                <a:gd name="T7" fmla="*/ 0 h 3"/>
                <a:gd name="T8" fmla="*/ 0 w 2"/>
                <a:gd name="T9" fmla="*/ 1 h 3"/>
                <a:gd name="T10" fmla="*/ 1 w 2"/>
                <a:gd name="T11" fmla="*/ 3 h 3"/>
                <a:gd name="T12" fmla="*/ 1 w 2"/>
                <a:gd name="T13" fmla="*/ 3 h 3"/>
                <a:gd name="T14" fmla="*/ 2 w 2"/>
                <a:gd name="T15" fmla="*/ 2 h 3"/>
                <a:gd name="T16" fmla="*/ 2 w 2"/>
                <a:gd name="T17" fmla="*/ 1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 h="3">
                  <a:moveTo>
                    <a:pt x="2" y="1"/>
                  </a:moveTo>
                  <a:cubicBezTo>
                    <a:pt x="1" y="1"/>
                    <a:pt x="1" y="1"/>
                    <a:pt x="1" y="1"/>
                  </a:cubicBezTo>
                  <a:cubicBezTo>
                    <a:pt x="1" y="1"/>
                    <a:pt x="1" y="1"/>
                    <a:pt x="1" y="1"/>
                  </a:cubicBezTo>
                  <a:cubicBezTo>
                    <a:pt x="0" y="0"/>
                    <a:pt x="0" y="0"/>
                    <a:pt x="0" y="0"/>
                  </a:cubicBezTo>
                  <a:cubicBezTo>
                    <a:pt x="0" y="1"/>
                    <a:pt x="0" y="1"/>
                    <a:pt x="0" y="1"/>
                  </a:cubicBezTo>
                  <a:cubicBezTo>
                    <a:pt x="1" y="3"/>
                    <a:pt x="1" y="3"/>
                    <a:pt x="1" y="3"/>
                  </a:cubicBezTo>
                  <a:cubicBezTo>
                    <a:pt x="1" y="3"/>
                    <a:pt x="1" y="3"/>
                    <a:pt x="1" y="3"/>
                  </a:cubicBezTo>
                  <a:cubicBezTo>
                    <a:pt x="2" y="2"/>
                    <a:pt x="2" y="2"/>
                    <a:pt x="2" y="2"/>
                  </a:cubicBezTo>
                  <a:cubicBezTo>
                    <a:pt x="2" y="1"/>
                    <a:pt x="2" y="1"/>
                    <a:pt x="2" y="1"/>
                  </a:cubicBez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20" name="Freeform 1218"/>
            <p:cNvSpPr>
              <a:spLocks/>
            </p:cNvSpPr>
            <p:nvPr/>
          </p:nvSpPr>
          <p:spPr bwMode="auto">
            <a:xfrm>
              <a:off x="4155067" y="2008595"/>
              <a:ext cx="3581" cy="5969"/>
            </a:xfrm>
            <a:custGeom>
              <a:avLst/>
              <a:gdLst>
                <a:gd name="T0" fmla="*/ 0 w 3"/>
                <a:gd name="T1" fmla="*/ 0 h 5"/>
                <a:gd name="T2" fmla="*/ 0 w 3"/>
                <a:gd name="T3" fmla="*/ 2 h 5"/>
                <a:gd name="T4" fmla="*/ 3 w 3"/>
                <a:gd name="T5" fmla="*/ 5 h 5"/>
                <a:gd name="T6" fmla="*/ 3 w 3"/>
                <a:gd name="T7" fmla="*/ 2 h 5"/>
                <a:gd name="T8" fmla="*/ 0 w 3"/>
                <a:gd name="T9" fmla="*/ 0 h 5"/>
              </a:gdLst>
              <a:ahLst/>
              <a:cxnLst>
                <a:cxn ang="0">
                  <a:pos x="T0" y="T1"/>
                </a:cxn>
                <a:cxn ang="0">
                  <a:pos x="T2" y="T3"/>
                </a:cxn>
                <a:cxn ang="0">
                  <a:pos x="T4" y="T5"/>
                </a:cxn>
                <a:cxn ang="0">
                  <a:pos x="T6" y="T7"/>
                </a:cxn>
                <a:cxn ang="0">
                  <a:pos x="T8" y="T9"/>
                </a:cxn>
              </a:cxnLst>
              <a:rect l="0" t="0" r="r" b="b"/>
              <a:pathLst>
                <a:path w="3" h="5">
                  <a:moveTo>
                    <a:pt x="0" y="0"/>
                  </a:moveTo>
                  <a:lnTo>
                    <a:pt x="0" y="2"/>
                  </a:lnTo>
                  <a:lnTo>
                    <a:pt x="3" y="5"/>
                  </a:lnTo>
                  <a:lnTo>
                    <a:pt x="3" y="2"/>
                  </a:lnTo>
                  <a:lnTo>
                    <a:pt x="0" y="0"/>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21" name="Freeform 1219"/>
            <p:cNvSpPr>
              <a:spLocks/>
            </p:cNvSpPr>
            <p:nvPr/>
          </p:nvSpPr>
          <p:spPr bwMode="auto">
            <a:xfrm>
              <a:off x="4152680" y="2174518"/>
              <a:ext cx="10744" cy="17906"/>
            </a:xfrm>
            <a:custGeom>
              <a:avLst/>
              <a:gdLst>
                <a:gd name="T0" fmla="*/ 9 w 9"/>
                <a:gd name="T1" fmla="*/ 10 h 15"/>
                <a:gd name="T2" fmla="*/ 9 w 9"/>
                <a:gd name="T3" fmla="*/ 5 h 15"/>
                <a:gd name="T4" fmla="*/ 7 w 9"/>
                <a:gd name="T5" fmla="*/ 5 h 15"/>
                <a:gd name="T6" fmla="*/ 7 w 9"/>
                <a:gd name="T7" fmla="*/ 0 h 15"/>
                <a:gd name="T8" fmla="*/ 5 w 9"/>
                <a:gd name="T9" fmla="*/ 3 h 15"/>
                <a:gd name="T10" fmla="*/ 2 w 9"/>
                <a:gd name="T11" fmla="*/ 5 h 15"/>
                <a:gd name="T12" fmla="*/ 0 w 9"/>
                <a:gd name="T13" fmla="*/ 8 h 15"/>
                <a:gd name="T14" fmla="*/ 2 w 9"/>
                <a:gd name="T15" fmla="*/ 12 h 15"/>
                <a:gd name="T16" fmla="*/ 2 w 9"/>
                <a:gd name="T17" fmla="*/ 15 h 15"/>
                <a:gd name="T18" fmla="*/ 5 w 9"/>
                <a:gd name="T19" fmla="*/ 12 h 15"/>
                <a:gd name="T20" fmla="*/ 9 w 9"/>
                <a:gd name="T21" fmla="*/ 1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5">
                  <a:moveTo>
                    <a:pt x="9" y="10"/>
                  </a:moveTo>
                  <a:lnTo>
                    <a:pt x="9" y="5"/>
                  </a:lnTo>
                  <a:lnTo>
                    <a:pt x="7" y="5"/>
                  </a:lnTo>
                  <a:lnTo>
                    <a:pt x="7" y="0"/>
                  </a:lnTo>
                  <a:lnTo>
                    <a:pt x="5" y="3"/>
                  </a:lnTo>
                  <a:lnTo>
                    <a:pt x="2" y="5"/>
                  </a:lnTo>
                  <a:lnTo>
                    <a:pt x="0" y="8"/>
                  </a:lnTo>
                  <a:lnTo>
                    <a:pt x="2" y="12"/>
                  </a:lnTo>
                  <a:lnTo>
                    <a:pt x="2" y="15"/>
                  </a:lnTo>
                  <a:lnTo>
                    <a:pt x="5" y="12"/>
                  </a:lnTo>
                  <a:lnTo>
                    <a:pt x="9" y="10"/>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22" name="Freeform 1220"/>
            <p:cNvSpPr>
              <a:spLocks/>
            </p:cNvSpPr>
            <p:nvPr/>
          </p:nvSpPr>
          <p:spPr bwMode="auto">
            <a:xfrm>
              <a:off x="4180135" y="2084991"/>
              <a:ext cx="11937" cy="8356"/>
            </a:xfrm>
            <a:custGeom>
              <a:avLst/>
              <a:gdLst>
                <a:gd name="T0" fmla="*/ 8 w 10"/>
                <a:gd name="T1" fmla="*/ 4 h 7"/>
                <a:gd name="T2" fmla="*/ 10 w 10"/>
                <a:gd name="T3" fmla="*/ 4 h 7"/>
                <a:gd name="T4" fmla="*/ 10 w 10"/>
                <a:gd name="T5" fmla="*/ 2 h 7"/>
                <a:gd name="T6" fmla="*/ 8 w 10"/>
                <a:gd name="T7" fmla="*/ 0 h 7"/>
                <a:gd name="T8" fmla="*/ 3 w 10"/>
                <a:gd name="T9" fmla="*/ 2 h 7"/>
                <a:gd name="T10" fmla="*/ 0 w 10"/>
                <a:gd name="T11" fmla="*/ 7 h 7"/>
                <a:gd name="T12" fmla="*/ 3 w 10"/>
                <a:gd name="T13" fmla="*/ 7 h 7"/>
                <a:gd name="T14" fmla="*/ 8 w 10"/>
                <a:gd name="T15" fmla="*/ 4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7">
                  <a:moveTo>
                    <a:pt x="8" y="4"/>
                  </a:moveTo>
                  <a:lnTo>
                    <a:pt x="10" y="4"/>
                  </a:lnTo>
                  <a:lnTo>
                    <a:pt x="10" y="2"/>
                  </a:lnTo>
                  <a:lnTo>
                    <a:pt x="8" y="0"/>
                  </a:lnTo>
                  <a:lnTo>
                    <a:pt x="3" y="2"/>
                  </a:lnTo>
                  <a:lnTo>
                    <a:pt x="0" y="7"/>
                  </a:lnTo>
                  <a:lnTo>
                    <a:pt x="3" y="7"/>
                  </a:lnTo>
                  <a:lnTo>
                    <a:pt x="8" y="4"/>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23" name="Freeform 1221"/>
            <p:cNvSpPr>
              <a:spLocks/>
            </p:cNvSpPr>
            <p:nvPr/>
          </p:nvSpPr>
          <p:spPr bwMode="auto">
            <a:xfrm>
              <a:off x="4161036" y="2172131"/>
              <a:ext cx="2387" cy="2387"/>
            </a:xfrm>
            <a:custGeom>
              <a:avLst/>
              <a:gdLst>
                <a:gd name="T0" fmla="*/ 2 w 2"/>
                <a:gd name="T1" fmla="*/ 0 h 2"/>
                <a:gd name="T2" fmla="*/ 0 w 2"/>
                <a:gd name="T3" fmla="*/ 0 h 2"/>
                <a:gd name="T4" fmla="*/ 0 w 2"/>
                <a:gd name="T5" fmla="*/ 0 h 2"/>
                <a:gd name="T6" fmla="*/ 0 w 2"/>
                <a:gd name="T7" fmla="*/ 2 h 2"/>
                <a:gd name="T8" fmla="*/ 2 w 2"/>
                <a:gd name="T9" fmla="*/ 0 h 2"/>
              </a:gdLst>
              <a:ahLst/>
              <a:cxnLst>
                <a:cxn ang="0">
                  <a:pos x="T0" y="T1"/>
                </a:cxn>
                <a:cxn ang="0">
                  <a:pos x="T2" y="T3"/>
                </a:cxn>
                <a:cxn ang="0">
                  <a:pos x="T4" y="T5"/>
                </a:cxn>
                <a:cxn ang="0">
                  <a:pos x="T6" y="T7"/>
                </a:cxn>
                <a:cxn ang="0">
                  <a:pos x="T8" y="T9"/>
                </a:cxn>
              </a:cxnLst>
              <a:rect l="0" t="0" r="r" b="b"/>
              <a:pathLst>
                <a:path w="2" h="2">
                  <a:moveTo>
                    <a:pt x="2" y="0"/>
                  </a:moveTo>
                  <a:lnTo>
                    <a:pt x="0" y="0"/>
                  </a:lnTo>
                  <a:lnTo>
                    <a:pt x="0" y="0"/>
                  </a:lnTo>
                  <a:lnTo>
                    <a:pt x="0" y="2"/>
                  </a:lnTo>
                  <a:lnTo>
                    <a:pt x="2" y="0"/>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24" name="Freeform 1222"/>
            <p:cNvSpPr>
              <a:spLocks/>
            </p:cNvSpPr>
            <p:nvPr/>
          </p:nvSpPr>
          <p:spPr bwMode="auto">
            <a:xfrm>
              <a:off x="4282792" y="1938168"/>
              <a:ext cx="244706" cy="225607"/>
            </a:xfrm>
            <a:custGeom>
              <a:avLst/>
              <a:gdLst>
                <a:gd name="T0" fmla="*/ 6 w 87"/>
                <a:gd name="T1" fmla="*/ 11 h 80"/>
                <a:gd name="T2" fmla="*/ 7 w 87"/>
                <a:gd name="T3" fmla="*/ 18 h 80"/>
                <a:gd name="T4" fmla="*/ 4 w 87"/>
                <a:gd name="T5" fmla="*/ 19 h 80"/>
                <a:gd name="T6" fmla="*/ 13 w 87"/>
                <a:gd name="T7" fmla="*/ 24 h 80"/>
                <a:gd name="T8" fmla="*/ 18 w 87"/>
                <a:gd name="T9" fmla="*/ 24 h 80"/>
                <a:gd name="T10" fmla="*/ 17 w 87"/>
                <a:gd name="T11" fmla="*/ 36 h 80"/>
                <a:gd name="T12" fmla="*/ 10 w 87"/>
                <a:gd name="T13" fmla="*/ 45 h 80"/>
                <a:gd name="T14" fmla="*/ 9 w 87"/>
                <a:gd name="T15" fmla="*/ 52 h 80"/>
                <a:gd name="T16" fmla="*/ 7 w 87"/>
                <a:gd name="T17" fmla="*/ 59 h 80"/>
                <a:gd name="T18" fmla="*/ 11 w 87"/>
                <a:gd name="T19" fmla="*/ 59 h 80"/>
                <a:gd name="T20" fmla="*/ 12 w 87"/>
                <a:gd name="T21" fmla="*/ 61 h 80"/>
                <a:gd name="T22" fmla="*/ 16 w 87"/>
                <a:gd name="T23" fmla="*/ 66 h 80"/>
                <a:gd name="T24" fmla="*/ 23 w 87"/>
                <a:gd name="T25" fmla="*/ 62 h 80"/>
                <a:gd name="T26" fmla="*/ 26 w 87"/>
                <a:gd name="T27" fmla="*/ 61 h 80"/>
                <a:gd name="T28" fmla="*/ 24 w 87"/>
                <a:gd name="T29" fmla="*/ 70 h 80"/>
                <a:gd name="T30" fmla="*/ 32 w 87"/>
                <a:gd name="T31" fmla="*/ 70 h 80"/>
                <a:gd name="T32" fmla="*/ 35 w 87"/>
                <a:gd name="T33" fmla="*/ 72 h 80"/>
                <a:gd name="T34" fmla="*/ 37 w 87"/>
                <a:gd name="T35" fmla="*/ 73 h 80"/>
                <a:gd name="T36" fmla="*/ 39 w 87"/>
                <a:gd name="T37" fmla="*/ 74 h 80"/>
                <a:gd name="T38" fmla="*/ 43 w 87"/>
                <a:gd name="T39" fmla="*/ 74 h 80"/>
                <a:gd name="T40" fmla="*/ 48 w 87"/>
                <a:gd name="T41" fmla="*/ 75 h 80"/>
                <a:gd name="T42" fmla="*/ 56 w 87"/>
                <a:gd name="T43" fmla="*/ 75 h 80"/>
                <a:gd name="T44" fmla="*/ 59 w 87"/>
                <a:gd name="T45" fmla="*/ 68 h 80"/>
                <a:gd name="T46" fmla="*/ 58 w 87"/>
                <a:gd name="T47" fmla="*/ 78 h 80"/>
                <a:gd name="T48" fmla="*/ 66 w 87"/>
                <a:gd name="T49" fmla="*/ 80 h 80"/>
                <a:gd name="T50" fmla="*/ 76 w 87"/>
                <a:gd name="T51" fmla="*/ 79 h 80"/>
                <a:gd name="T52" fmla="*/ 78 w 87"/>
                <a:gd name="T53" fmla="*/ 71 h 80"/>
                <a:gd name="T54" fmla="*/ 83 w 87"/>
                <a:gd name="T55" fmla="*/ 74 h 80"/>
                <a:gd name="T56" fmla="*/ 81 w 87"/>
                <a:gd name="T57" fmla="*/ 70 h 80"/>
                <a:gd name="T58" fmla="*/ 83 w 87"/>
                <a:gd name="T59" fmla="*/ 67 h 80"/>
                <a:gd name="T60" fmla="*/ 86 w 87"/>
                <a:gd name="T61" fmla="*/ 62 h 80"/>
                <a:gd name="T62" fmla="*/ 85 w 87"/>
                <a:gd name="T63" fmla="*/ 59 h 80"/>
                <a:gd name="T64" fmla="*/ 81 w 87"/>
                <a:gd name="T65" fmla="*/ 54 h 80"/>
                <a:gd name="T66" fmla="*/ 70 w 87"/>
                <a:gd name="T67" fmla="*/ 52 h 80"/>
                <a:gd name="T68" fmla="*/ 62 w 87"/>
                <a:gd name="T69" fmla="*/ 49 h 80"/>
                <a:gd name="T70" fmla="*/ 54 w 87"/>
                <a:gd name="T71" fmla="*/ 50 h 80"/>
                <a:gd name="T72" fmla="*/ 47 w 87"/>
                <a:gd name="T73" fmla="*/ 50 h 80"/>
                <a:gd name="T74" fmla="*/ 47 w 87"/>
                <a:gd name="T75" fmla="*/ 52 h 80"/>
                <a:gd name="T76" fmla="*/ 42 w 87"/>
                <a:gd name="T77" fmla="*/ 48 h 80"/>
                <a:gd name="T78" fmla="*/ 38 w 87"/>
                <a:gd name="T79" fmla="*/ 49 h 80"/>
                <a:gd name="T80" fmla="*/ 36 w 87"/>
                <a:gd name="T81" fmla="*/ 46 h 80"/>
                <a:gd name="T82" fmla="*/ 31 w 87"/>
                <a:gd name="T83" fmla="*/ 48 h 80"/>
                <a:gd name="T84" fmla="*/ 29 w 87"/>
                <a:gd name="T85" fmla="*/ 41 h 80"/>
                <a:gd name="T86" fmla="*/ 28 w 87"/>
                <a:gd name="T87" fmla="*/ 36 h 80"/>
                <a:gd name="T88" fmla="*/ 24 w 87"/>
                <a:gd name="T89" fmla="*/ 36 h 80"/>
                <a:gd name="T90" fmla="*/ 25 w 87"/>
                <a:gd name="T91" fmla="*/ 32 h 80"/>
                <a:gd name="T92" fmla="*/ 27 w 87"/>
                <a:gd name="T93" fmla="*/ 30 h 80"/>
                <a:gd name="T94" fmla="*/ 26 w 87"/>
                <a:gd name="T95" fmla="*/ 28 h 80"/>
                <a:gd name="T96" fmla="*/ 35 w 87"/>
                <a:gd name="T97" fmla="*/ 32 h 80"/>
                <a:gd name="T98" fmla="*/ 31 w 87"/>
                <a:gd name="T99" fmla="*/ 25 h 80"/>
                <a:gd name="T100" fmla="*/ 30 w 87"/>
                <a:gd name="T101" fmla="*/ 20 h 80"/>
                <a:gd name="T102" fmla="*/ 33 w 87"/>
                <a:gd name="T103" fmla="*/ 19 h 80"/>
                <a:gd name="T104" fmla="*/ 24 w 87"/>
                <a:gd name="T105" fmla="*/ 18 h 80"/>
                <a:gd name="T106" fmla="*/ 16 w 87"/>
                <a:gd name="T107" fmla="*/ 21 h 80"/>
                <a:gd name="T108" fmla="*/ 21 w 87"/>
                <a:gd name="T109" fmla="*/ 14 h 80"/>
                <a:gd name="T110" fmla="*/ 17 w 87"/>
                <a:gd name="T111" fmla="*/ 7 h 80"/>
                <a:gd name="T112" fmla="*/ 10 w 87"/>
                <a:gd name="T113" fmla="*/ 1 h 80"/>
                <a:gd name="T114" fmla="*/ 2 w 87"/>
                <a:gd name="T115" fmla="*/ 4 h 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87" h="80">
                  <a:moveTo>
                    <a:pt x="1" y="4"/>
                  </a:moveTo>
                  <a:cubicBezTo>
                    <a:pt x="0" y="6"/>
                    <a:pt x="0" y="6"/>
                    <a:pt x="0" y="6"/>
                  </a:cubicBezTo>
                  <a:cubicBezTo>
                    <a:pt x="1" y="8"/>
                    <a:pt x="1" y="8"/>
                    <a:pt x="1" y="8"/>
                  </a:cubicBezTo>
                  <a:cubicBezTo>
                    <a:pt x="3" y="8"/>
                    <a:pt x="3" y="8"/>
                    <a:pt x="3" y="8"/>
                  </a:cubicBezTo>
                  <a:cubicBezTo>
                    <a:pt x="4" y="11"/>
                    <a:pt x="4" y="11"/>
                    <a:pt x="4" y="11"/>
                  </a:cubicBezTo>
                  <a:cubicBezTo>
                    <a:pt x="6" y="11"/>
                    <a:pt x="6" y="11"/>
                    <a:pt x="6" y="11"/>
                  </a:cubicBezTo>
                  <a:cubicBezTo>
                    <a:pt x="5" y="12"/>
                    <a:pt x="5" y="12"/>
                    <a:pt x="5" y="12"/>
                  </a:cubicBezTo>
                  <a:cubicBezTo>
                    <a:pt x="3" y="12"/>
                    <a:pt x="3" y="12"/>
                    <a:pt x="3" y="12"/>
                  </a:cubicBezTo>
                  <a:cubicBezTo>
                    <a:pt x="3" y="14"/>
                    <a:pt x="3" y="14"/>
                    <a:pt x="3" y="14"/>
                  </a:cubicBezTo>
                  <a:cubicBezTo>
                    <a:pt x="5" y="17"/>
                    <a:pt x="5" y="17"/>
                    <a:pt x="5" y="17"/>
                  </a:cubicBezTo>
                  <a:cubicBezTo>
                    <a:pt x="7" y="17"/>
                    <a:pt x="7" y="17"/>
                    <a:pt x="7" y="17"/>
                  </a:cubicBezTo>
                  <a:cubicBezTo>
                    <a:pt x="7" y="18"/>
                    <a:pt x="7" y="18"/>
                    <a:pt x="7" y="18"/>
                  </a:cubicBezTo>
                  <a:cubicBezTo>
                    <a:pt x="6" y="18"/>
                    <a:pt x="6" y="18"/>
                    <a:pt x="6" y="18"/>
                  </a:cubicBezTo>
                  <a:cubicBezTo>
                    <a:pt x="4" y="18"/>
                    <a:pt x="4" y="18"/>
                    <a:pt x="4" y="18"/>
                  </a:cubicBezTo>
                  <a:cubicBezTo>
                    <a:pt x="4" y="18"/>
                    <a:pt x="4" y="18"/>
                    <a:pt x="4" y="18"/>
                  </a:cubicBezTo>
                  <a:cubicBezTo>
                    <a:pt x="3" y="19"/>
                    <a:pt x="3" y="19"/>
                    <a:pt x="3" y="19"/>
                  </a:cubicBezTo>
                  <a:cubicBezTo>
                    <a:pt x="2" y="20"/>
                    <a:pt x="2" y="20"/>
                    <a:pt x="2" y="20"/>
                  </a:cubicBezTo>
                  <a:cubicBezTo>
                    <a:pt x="4" y="19"/>
                    <a:pt x="4" y="19"/>
                    <a:pt x="4" y="19"/>
                  </a:cubicBezTo>
                  <a:cubicBezTo>
                    <a:pt x="6" y="20"/>
                    <a:pt x="6" y="20"/>
                    <a:pt x="6" y="20"/>
                  </a:cubicBezTo>
                  <a:cubicBezTo>
                    <a:pt x="8" y="19"/>
                    <a:pt x="8" y="19"/>
                    <a:pt x="8" y="19"/>
                  </a:cubicBezTo>
                  <a:cubicBezTo>
                    <a:pt x="9" y="21"/>
                    <a:pt x="9" y="21"/>
                    <a:pt x="9" y="21"/>
                  </a:cubicBezTo>
                  <a:cubicBezTo>
                    <a:pt x="10" y="21"/>
                    <a:pt x="10" y="21"/>
                    <a:pt x="10" y="21"/>
                  </a:cubicBezTo>
                  <a:cubicBezTo>
                    <a:pt x="11" y="22"/>
                    <a:pt x="11" y="22"/>
                    <a:pt x="11" y="22"/>
                  </a:cubicBezTo>
                  <a:cubicBezTo>
                    <a:pt x="13" y="24"/>
                    <a:pt x="13" y="24"/>
                    <a:pt x="13" y="24"/>
                  </a:cubicBezTo>
                  <a:cubicBezTo>
                    <a:pt x="14" y="24"/>
                    <a:pt x="14" y="24"/>
                    <a:pt x="14" y="24"/>
                  </a:cubicBezTo>
                  <a:cubicBezTo>
                    <a:pt x="14" y="23"/>
                    <a:pt x="14" y="23"/>
                    <a:pt x="14" y="23"/>
                  </a:cubicBezTo>
                  <a:cubicBezTo>
                    <a:pt x="15" y="23"/>
                    <a:pt x="15" y="23"/>
                    <a:pt x="15" y="23"/>
                  </a:cubicBezTo>
                  <a:cubicBezTo>
                    <a:pt x="16" y="22"/>
                    <a:pt x="16" y="22"/>
                    <a:pt x="16" y="22"/>
                  </a:cubicBezTo>
                  <a:cubicBezTo>
                    <a:pt x="17" y="23"/>
                    <a:pt x="17" y="23"/>
                    <a:pt x="17" y="23"/>
                  </a:cubicBezTo>
                  <a:cubicBezTo>
                    <a:pt x="18" y="24"/>
                    <a:pt x="18" y="24"/>
                    <a:pt x="18" y="24"/>
                  </a:cubicBezTo>
                  <a:cubicBezTo>
                    <a:pt x="17" y="25"/>
                    <a:pt x="17" y="25"/>
                    <a:pt x="17" y="25"/>
                  </a:cubicBezTo>
                  <a:cubicBezTo>
                    <a:pt x="17" y="28"/>
                    <a:pt x="17" y="28"/>
                    <a:pt x="17" y="28"/>
                  </a:cubicBezTo>
                  <a:cubicBezTo>
                    <a:pt x="16" y="30"/>
                    <a:pt x="16" y="30"/>
                    <a:pt x="16" y="30"/>
                  </a:cubicBezTo>
                  <a:cubicBezTo>
                    <a:pt x="16" y="32"/>
                    <a:pt x="16" y="32"/>
                    <a:pt x="16" y="32"/>
                  </a:cubicBezTo>
                  <a:cubicBezTo>
                    <a:pt x="17" y="34"/>
                    <a:pt x="17" y="34"/>
                    <a:pt x="17" y="34"/>
                  </a:cubicBezTo>
                  <a:cubicBezTo>
                    <a:pt x="17" y="36"/>
                    <a:pt x="17" y="36"/>
                    <a:pt x="17" y="36"/>
                  </a:cubicBezTo>
                  <a:cubicBezTo>
                    <a:pt x="17" y="37"/>
                    <a:pt x="17" y="37"/>
                    <a:pt x="17" y="37"/>
                  </a:cubicBezTo>
                  <a:cubicBezTo>
                    <a:pt x="16" y="39"/>
                    <a:pt x="16" y="39"/>
                    <a:pt x="16" y="39"/>
                  </a:cubicBezTo>
                  <a:cubicBezTo>
                    <a:pt x="14" y="41"/>
                    <a:pt x="14" y="41"/>
                    <a:pt x="14" y="41"/>
                  </a:cubicBezTo>
                  <a:cubicBezTo>
                    <a:pt x="12" y="41"/>
                    <a:pt x="12" y="41"/>
                    <a:pt x="12" y="41"/>
                  </a:cubicBezTo>
                  <a:cubicBezTo>
                    <a:pt x="11" y="42"/>
                    <a:pt x="11" y="42"/>
                    <a:pt x="11" y="42"/>
                  </a:cubicBezTo>
                  <a:cubicBezTo>
                    <a:pt x="10" y="45"/>
                    <a:pt x="10" y="45"/>
                    <a:pt x="10" y="45"/>
                  </a:cubicBezTo>
                  <a:cubicBezTo>
                    <a:pt x="10" y="46"/>
                    <a:pt x="10" y="46"/>
                    <a:pt x="10" y="46"/>
                  </a:cubicBezTo>
                  <a:cubicBezTo>
                    <a:pt x="8" y="47"/>
                    <a:pt x="8" y="47"/>
                    <a:pt x="8" y="47"/>
                  </a:cubicBezTo>
                  <a:cubicBezTo>
                    <a:pt x="7" y="48"/>
                    <a:pt x="7" y="48"/>
                    <a:pt x="7" y="48"/>
                  </a:cubicBezTo>
                  <a:cubicBezTo>
                    <a:pt x="7" y="50"/>
                    <a:pt x="7" y="50"/>
                    <a:pt x="7" y="50"/>
                  </a:cubicBezTo>
                  <a:cubicBezTo>
                    <a:pt x="9" y="50"/>
                    <a:pt x="9" y="50"/>
                    <a:pt x="9" y="50"/>
                  </a:cubicBezTo>
                  <a:cubicBezTo>
                    <a:pt x="9" y="52"/>
                    <a:pt x="9" y="52"/>
                    <a:pt x="9" y="52"/>
                  </a:cubicBezTo>
                  <a:cubicBezTo>
                    <a:pt x="7" y="52"/>
                    <a:pt x="7" y="52"/>
                    <a:pt x="7" y="52"/>
                  </a:cubicBezTo>
                  <a:cubicBezTo>
                    <a:pt x="7" y="53"/>
                    <a:pt x="7" y="53"/>
                    <a:pt x="7" y="53"/>
                  </a:cubicBezTo>
                  <a:cubicBezTo>
                    <a:pt x="8" y="54"/>
                    <a:pt x="8" y="54"/>
                    <a:pt x="8" y="54"/>
                  </a:cubicBezTo>
                  <a:cubicBezTo>
                    <a:pt x="6" y="56"/>
                    <a:pt x="6" y="56"/>
                    <a:pt x="6" y="56"/>
                  </a:cubicBezTo>
                  <a:cubicBezTo>
                    <a:pt x="6" y="57"/>
                    <a:pt x="6" y="57"/>
                    <a:pt x="6" y="57"/>
                  </a:cubicBezTo>
                  <a:cubicBezTo>
                    <a:pt x="7" y="59"/>
                    <a:pt x="7" y="59"/>
                    <a:pt x="7" y="59"/>
                  </a:cubicBezTo>
                  <a:cubicBezTo>
                    <a:pt x="8" y="60"/>
                    <a:pt x="8" y="60"/>
                    <a:pt x="8" y="60"/>
                  </a:cubicBezTo>
                  <a:cubicBezTo>
                    <a:pt x="8" y="61"/>
                    <a:pt x="8" y="61"/>
                    <a:pt x="8" y="61"/>
                  </a:cubicBezTo>
                  <a:cubicBezTo>
                    <a:pt x="9" y="62"/>
                    <a:pt x="9" y="62"/>
                    <a:pt x="9" y="62"/>
                  </a:cubicBezTo>
                  <a:cubicBezTo>
                    <a:pt x="10" y="62"/>
                    <a:pt x="10" y="62"/>
                    <a:pt x="10" y="62"/>
                  </a:cubicBezTo>
                  <a:cubicBezTo>
                    <a:pt x="10" y="60"/>
                    <a:pt x="10" y="60"/>
                    <a:pt x="10" y="60"/>
                  </a:cubicBezTo>
                  <a:cubicBezTo>
                    <a:pt x="11" y="59"/>
                    <a:pt x="11" y="59"/>
                    <a:pt x="11" y="59"/>
                  </a:cubicBezTo>
                  <a:cubicBezTo>
                    <a:pt x="12" y="60"/>
                    <a:pt x="12" y="60"/>
                    <a:pt x="12" y="60"/>
                  </a:cubicBezTo>
                  <a:cubicBezTo>
                    <a:pt x="12" y="60"/>
                    <a:pt x="12" y="60"/>
                    <a:pt x="12" y="60"/>
                  </a:cubicBezTo>
                  <a:cubicBezTo>
                    <a:pt x="14" y="58"/>
                    <a:pt x="14" y="58"/>
                    <a:pt x="14" y="58"/>
                  </a:cubicBezTo>
                  <a:cubicBezTo>
                    <a:pt x="14" y="58"/>
                    <a:pt x="14" y="58"/>
                    <a:pt x="14" y="58"/>
                  </a:cubicBezTo>
                  <a:cubicBezTo>
                    <a:pt x="14" y="61"/>
                    <a:pt x="14" y="61"/>
                    <a:pt x="14" y="61"/>
                  </a:cubicBezTo>
                  <a:cubicBezTo>
                    <a:pt x="12" y="61"/>
                    <a:pt x="12" y="61"/>
                    <a:pt x="12" y="61"/>
                  </a:cubicBezTo>
                  <a:cubicBezTo>
                    <a:pt x="12" y="62"/>
                    <a:pt x="12" y="62"/>
                    <a:pt x="12" y="62"/>
                  </a:cubicBezTo>
                  <a:cubicBezTo>
                    <a:pt x="12" y="63"/>
                    <a:pt x="12" y="63"/>
                    <a:pt x="12" y="63"/>
                  </a:cubicBezTo>
                  <a:cubicBezTo>
                    <a:pt x="13" y="64"/>
                    <a:pt x="13" y="64"/>
                    <a:pt x="13" y="64"/>
                  </a:cubicBezTo>
                  <a:cubicBezTo>
                    <a:pt x="14" y="66"/>
                    <a:pt x="14" y="66"/>
                    <a:pt x="14" y="66"/>
                  </a:cubicBezTo>
                  <a:cubicBezTo>
                    <a:pt x="16" y="65"/>
                    <a:pt x="16" y="65"/>
                    <a:pt x="16" y="65"/>
                  </a:cubicBezTo>
                  <a:cubicBezTo>
                    <a:pt x="16" y="66"/>
                    <a:pt x="16" y="66"/>
                    <a:pt x="16" y="66"/>
                  </a:cubicBezTo>
                  <a:cubicBezTo>
                    <a:pt x="18" y="66"/>
                    <a:pt x="18" y="66"/>
                    <a:pt x="18" y="66"/>
                  </a:cubicBezTo>
                  <a:cubicBezTo>
                    <a:pt x="19" y="65"/>
                    <a:pt x="19" y="65"/>
                    <a:pt x="19" y="65"/>
                  </a:cubicBezTo>
                  <a:cubicBezTo>
                    <a:pt x="21" y="64"/>
                    <a:pt x="21" y="64"/>
                    <a:pt x="21" y="64"/>
                  </a:cubicBezTo>
                  <a:cubicBezTo>
                    <a:pt x="21" y="62"/>
                    <a:pt x="21" y="62"/>
                    <a:pt x="21" y="62"/>
                  </a:cubicBezTo>
                  <a:cubicBezTo>
                    <a:pt x="22" y="62"/>
                    <a:pt x="22" y="62"/>
                    <a:pt x="22" y="62"/>
                  </a:cubicBezTo>
                  <a:cubicBezTo>
                    <a:pt x="23" y="62"/>
                    <a:pt x="23" y="62"/>
                    <a:pt x="23" y="62"/>
                  </a:cubicBezTo>
                  <a:cubicBezTo>
                    <a:pt x="23" y="63"/>
                    <a:pt x="23" y="63"/>
                    <a:pt x="23" y="63"/>
                  </a:cubicBezTo>
                  <a:cubicBezTo>
                    <a:pt x="23" y="63"/>
                    <a:pt x="23" y="63"/>
                    <a:pt x="23" y="63"/>
                  </a:cubicBezTo>
                  <a:cubicBezTo>
                    <a:pt x="23" y="64"/>
                    <a:pt x="23" y="64"/>
                    <a:pt x="23" y="64"/>
                  </a:cubicBezTo>
                  <a:cubicBezTo>
                    <a:pt x="24" y="64"/>
                    <a:pt x="24" y="64"/>
                    <a:pt x="24" y="64"/>
                  </a:cubicBezTo>
                  <a:cubicBezTo>
                    <a:pt x="25" y="62"/>
                    <a:pt x="25" y="62"/>
                    <a:pt x="25" y="62"/>
                  </a:cubicBezTo>
                  <a:cubicBezTo>
                    <a:pt x="26" y="61"/>
                    <a:pt x="26" y="61"/>
                    <a:pt x="26" y="61"/>
                  </a:cubicBezTo>
                  <a:cubicBezTo>
                    <a:pt x="26" y="62"/>
                    <a:pt x="26" y="62"/>
                    <a:pt x="26" y="62"/>
                  </a:cubicBezTo>
                  <a:cubicBezTo>
                    <a:pt x="26" y="64"/>
                    <a:pt x="26" y="64"/>
                    <a:pt x="26" y="64"/>
                  </a:cubicBezTo>
                  <a:cubicBezTo>
                    <a:pt x="24" y="67"/>
                    <a:pt x="24" y="67"/>
                    <a:pt x="24" y="67"/>
                  </a:cubicBezTo>
                  <a:cubicBezTo>
                    <a:pt x="23" y="68"/>
                    <a:pt x="23" y="68"/>
                    <a:pt x="23" y="68"/>
                  </a:cubicBezTo>
                  <a:cubicBezTo>
                    <a:pt x="23" y="69"/>
                    <a:pt x="23" y="69"/>
                    <a:pt x="23" y="69"/>
                  </a:cubicBezTo>
                  <a:cubicBezTo>
                    <a:pt x="24" y="70"/>
                    <a:pt x="24" y="70"/>
                    <a:pt x="24" y="70"/>
                  </a:cubicBezTo>
                  <a:cubicBezTo>
                    <a:pt x="26" y="71"/>
                    <a:pt x="26" y="71"/>
                    <a:pt x="26" y="71"/>
                  </a:cubicBezTo>
                  <a:cubicBezTo>
                    <a:pt x="27" y="71"/>
                    <a:pt x="27" y="71"/>
                    <a:pt x="27" y="71"/>
                  </a:cubicBezTo>
                  <a:cubicBezTo>
                    <a:pt x="28" y="71"/>
                    <a:pt x="28" y="71"/>
                    <a:pt x="28" y="71"/>
                  </a:cubicBezTo>
                  <a:cubicBezTo>
                    <a:pt x="30" y="72"/>
                    <a:pt x="30" y="72"/>
                    <a:pt x="30" y="72"/>
                  </a:cubicBezTo>
                  <a:cubicBezTo>
                    <a:pt x="30" y="70"/>
                    <a:pt x="30" y="70"/>
                    <a:pt x="30" y="70"/>
                  </a:cubicBezTo>
                  <a:cubicBezTo>
                    <a:pt x="32" y="70"/>
                    <a:pt x="32" y="70"/>
                    <a:pt x="32" y="70"/>
                  </a:cubicBezTo>
                  <a:cubicBezTo>
                    <a:pt x="31" y="71"/>
                    <a:pt x="31" y="71"/>
                    <a:pt x="31" y="71"/>
                  </a:cubicBezTo>
                  <a:cubicBezTo>
                    <a:pt x="32" y="72"/>
                    <a:pt x="32" y="72"/>
                    <a:pt x="32" y="72"/>
                  </a:cubicBezTo>
                  <a:cubicBezTo>
                    <a:pt x="33" y="73"/>
                    <a:pt x="33" y="73"/>
                    <a:pt x="33" y="73"/>
                  </a:cubicBezTo>
                  <a:cubicBezTo>
                    <a:pt x="34" y="73"/>
                    <a:pt x="34" y="73"/>
                    <a:pt x="34" y="73"/>
                  </a:cubicBezTo>
                  <a:cubicBezTo>
                    <a:pt x="35" y="73"/>
                    <a:pt x="35" y="73"/>
                    <a:pt x="35" y="73"/>
                  </a:cubicBezTo>
                  <a:cubicBezTo>
                    <a:pt x="35" y="72"/>
                    <a:pt x="35" y="72"/>
                    <a:pt x="35" y="72"/>
                  </a:cubicBezTo>
                  <a:cubicBezTo>
                    <a:pt x="35" y="70"/>
                    <a:pt x="35" y="70"/>
                    <a:pt x="35" y="70"/>
                  </a:cubicBezTo>
                  <a:cubicBezTo>
                    <a:pt x="36" y="69"/>
                    <a:pt x="36" y="69"/>
                    <a:pt x="36" y="69"/>
                  </a:cubicBezTo>
                  <a:cubicBezTo>
                    <a:pt x="36" y="70"/>
                    <a:pt x="36" y="70"/>
                    <a:pt x="36" y="70"/>
                  </a:cubicBezTo>
                  <a:cubicBezTo>
                    <a:pt x="36" y="72"/>
                    <a:pt x="36" y="72"/>
                    <a:pt x="36" y="72"/>
                  </a:cubicBezTo>
                  <a:cubicBezTo>
                    <a:pt x="36" y="73"/>
                    <a:pt x="36" y="73"/>
                    <a:pt x="36" y="73"/>
                  </a:cubicBezTo>
                  <a:cubicBezTo>
                    <a:pt x="37" y="73"/>
                    <a:pt x="37" y="73"/>
                    <a:pt x="37" y="73"/>
                  </a:cubicBezTo>
                  <a:cubicBezTo>
                    <a:pt x="38" y="72"/>
                    <a:pt x="38" y="72"/>
                    <a:pt x="38" y="72"/>
                  </a:cubicBezTo>
                  <a:cubicBezTo>
                    <a:pt x="38" y="71"/>
                    <a:pt x="38" y="71"/>
                    <a:pt x="38" y="71"/>
                  </a:cubicBezTo>
                  <a:cubicBezTo>
                    <a:pt x="39" y="71"/>
                    <a:pt x="39" y="71"/>
                    <a:pt x="39" y="71"/>
                  </a:cubicBezTo>
                  <a:cubicBezTo>
                    <a:pt x="39" y="72"/>
                    <a:pt x="39" y="72"/>
                    <a:pt x="39" y="72"/>
                  </a:cubicBezTo>
                  <a:cubicBezTo>
                    <a:pt x="39" y="72"/>
                    <a:pt x="39" y="72"/>
                    <a:pt x="39" y="72"/>
                  </a:cubicBezTo>
                  <a:cubicBezTo>
                    <a:pt x="39" y="74"/>
                    <a:pt x="39" y="74"/>
                    <a:pt x="39" y="74"/>
                  </a:cubicBezTo>
                  <a:cubicBezTo>
                    <a:pt x="41" y="74"/>
                    <a:pt x="41" y="74"/>
                    <a:pt x="41" y="74"/>
                  </a:cubicBezTo>
                  <a:cubicBezTo>
                    <a:pt x="42" y="73"/>
                    <a:pt x="42" y="73"/>
                    <a:pt x="42" y="73"/>
                  </a:cubicBezTo>
                  <a:cubicBezTo>
                    <a:pt x="43" y="70"/>
                    <a:pt x="43" y="70"/>
                    <a:pt x="43" y="70"/>
                  </a:cubicBezTo>
                  <a:cubicBezTo>
                    <a:pt x="44" y="71"/>
                    <a:pt x="44" y="71"/>
                    <a:pt x="44" y="71"/>
                  </a:cubicBezTo>
                  <a:cubicBezTo>
                    <a:pt x="43" y="73"/>
                    <a:pt x="43" y="73"/>
                    <a:pt x="43" y="73"/>
                  </a:cubicBezTo>
                  <a:cubicBezTo>
                    <a:pt x="43" y="74"/>
                    <a:pt x="43" y="74"/>
                    <a:pt x="43" y="74"/>
                  </a:cubicBezTo>
                  <a:cubicBezTo>
                    <a:pt x="45" y="73"/>
                    <a:pt x="45" y="73"/>
                    <a:pt x="45" y="73"/>
                  </a:cubicBezTo>
                  <a:cubicBezTo>
                    <a:pt x="45" y="71"/>
                    <a:pt x="45" y="71"/>
                    <a:pt x="45" y="71"/>
                  </a:cubicBezTo>
                  <a:cubicBezTo>
                    <a:pt x="46" y="70"/>
                    <a:pt x="46" y="70"/>
                    <a:pt x="46" y="70"/>
                  </a:cubicBezTo>
                  <a:cubicBezTo>
                    <a:pt x="46" y="74"/>
                    <a:pt x="46" y="74"/>
                    <a:pt x="46" y="74"/>
                  </a:cubicBezTo>
                  <a:cubicBezTo>
                    <a:pt x="46" y="75"/>
                    <a:pt x="46" y="75"/>
                    <a:pt x="46" y="75"/>
                  </a:cubicBezTo>
                  <a:cubicBezTo>
                    <a:pt x="48" y="75"/>
                    <a:pt x="48" y="75"/>
                    <a:pt x="48" y="75"/>
                  </a:cubicBezTo>
                  <a:cubicBezTo>
                    <a:pt x="50" y="76"/>
                    <a:pt x="50" y="76"/>
                    <a:pt x="50" y="76"/>
                  </a:cubicBezTo>
                  <a:cubicBezTo>
                    <a:pt x="51" y="76"/>
                    <a:pt x="51" y="76"/>
                    <a:pt x="51" y="76"/>
                  </a:cubicBezTo>
                  <a:cubicBezTo>
                    <a:pt x="53" y="75"/>
                    <a:pt x="53" y="75"/>
                    <a:pt x="53" y="75"/>
                  </a:cubicBezTo>
                  <a:cubicBezTo>
                    <a:pt x="53" y="76"/>
                    <a:pt x="53" y="76"/>
                    <a:pt x="53" y="76"/>
                  </a:cubicBezTo>
                  <a:cubicBezTo>
                    <a:pt x="55" y="76"/>
                    <a:pt x="55" y="76"/>
                    <a:pt x="55" y="76"/>
                  </a:cubicBezTo>
                  <a:cubicBezTo>
                    <a:pt x="56" y="75"/>
                    <a:pt x="56" y="75"/>
                    <a:pt x="56" y="75"/>
                  </a:cubicBezTo>
                  <a:cubicBezTo>
                    <a:pt x="56" y="73"/>
                    <a:pt x="56" y="73"/>
                    <a:pt x="56" y="73"/>
                  </a:cubicBezTo>
                  <a:cubicBezTo>
                    <a:pt x="58" y="72"/>
                    <a:pt x="58" y="72"/>
                    <a:pt x="58" y="72"/>
                  </a:cubicBezTo>
                  <a:cubicBezTo>
                    <a:pt x="58" y="71"/>
                    <a:pt x="58" y="71"/>
                    <a:pt x="58" y="71"/>
                  </a:cubicBezTo>
                  <a:cubicBezTo>
                    <a:pt x="58" y="69"/>
                    <a:pt x="58" y="69"/>
                    <a:pt x="58" y="69"/>
                  </a:cubicBezTo>
                  <a:cubicBezTo>
                    <a:pt x="58" y="67"/>
                    <a:pt x="58" y="67"/>
                    <a:pt x="58" y="67"/>
                  </a:cubicBezTo>
                  <a:cubicBezTo>
                    <a:pt x="59" y="68"/>
                    <a:pt x="59" y="68"/>
                    <a:pt x="59" y="68"/>
                  </a:cubicBezTo>
                  <a:cubicBezTo>
                    <a:pt x="59" y="70"/>
                    <a:pt x="59" y="70"/>
                    <a:pt x="59" y="70"/>
                  </a:cubicBezTo>
                  <a:cubicBezTo>
                    <a:pt x="60" y="70"/>
                    <a:pt x="60" y="70"/>
                    <a:pt x="60" y="70"/>
                  </a:cubicBezTo>
                  <a:cubicBezTo>
                    <a:pt x="60" y="71"/>
                    <a:pt x="60" y="71"/>
                    <a:pt x="60" y="71"/>
                  </a:cubicBezTo>
                  <a:cubicBezTo>
                    <a:pt x="59" y="72"/>
                    <a:pt x="59" y="72"/>
                    <a:pt x="59" y="72"/>
                  </a:cubicBezTo>
                  <a:cubicBezTo>
                    <a:pt x="58" y="74"/>
                    <a:pt x="58" y="74"/>
                    <a:pt x="58" y="74"/>
                  </a:cubicBezTo>
                  <a:cubicBezTo>
                    <a:pt x="58" y="78"/>
                    <a:pt x="58" y="78"/>
                    <a:pt x="58" y="78"/>
                  </a:cubicBezTo>
                  <a:cubicBezTo>
                    <a:pt x="58" y="78"/>
                    <a:pt x="60" y="78"/>
                    <a:pt x="60" y="78"/>
                  </a:cubicBezTo>
                  <a:cubicBezTo>
                    <a:pt x="62" y="78"/>
                    <a:pt x="62" y="78"/>
                    <a:pt x="62" y="78"/>
                  </a:cubicBezTo>
                  <a:cubicBezTo>
                    <a:pt x="62" y="79"/>
                    <a:pt x="62" y="79"/>
                    <a:pt x="62" y="79"/>
                  </a:cubicBezTo>
                  <a:cubicBezTo>
                    <a:pt x="64" y="79"/>
                    <a:pt x="64" y="79"/>
                    <a:pt x="64" y="79"/>
                  </a:cubicBezTo>
                  <a:cubicBezTo>
                    <a:pt x="64" y="80"/>
                    <a:pt x="64" y="80"/>
                    <a:pt x="64" y="80"/>
                  </a:cubicBezTo>
                  <a:cubicBezTo>
                    <a:pt x="66" y="80"/>
                    <a:pt x="66" y="80"/>
                    <a:pt x="66" y="80"/>
                  </a:cubicBezTo>
                  <a:cubicBezTo>
                    <a:pt x="69" y="78"/>
                    <a:pt x="69" y="78"/>
                    <a:pt x="69" y="78"/>
                  </a:cubicBezTo>
                  <a:cubicBezTo>
                    <a:pt x="70" y="78"/>
                    <a:pt x="70" y="78"/>
                    <a:pt x="70" y="78"/>
                  </a:cubicBezTo>
                  <a:cubicBezTo>
                    <a:pt x="73" y="79"/>
                    <a:pt x="73" y="79"/>
                    <a:pt x="73" y="79"/>
                  </a:cubicBezTo>
                  <a:cubicBezTo>
                    <a:pt x="74" y="79"/>
                    <a:pt x="74" y="79"/>
                    <a:pt x="74" y="79"/>
                  </a:cubicBezTo>
                  <a:cubicBezTo>
                    <a:pt x="75" y="80"/>
                    <a:pt x="75" y="80"/>
                    <a:pt x="75" y="80"/>
                  </a:cubicBezTo>
                  <a:cubicBezTo>
                    <a:pt x="76" y="79"/>
                    <a:pt x="76" y="79"/>
                    <a:pt x="76" y="79"/>
                  </a:cubicBezTo>
                  <a:cubicBezTo>
                    <a:pt x="76" y="78"/>
                    <a:pt x="76" y="78"/>
                    <a:pt x="76" y="78"/>
                  </a:cubicBezTo>
                  <a:cubicBezTo>
                    <a:pt x="77" y="76"/>
                    <a:pt x="77" y="76"/>
                    <a:pt x="77" y="76"/>
                  </a:cubicBezTo>
                  <a:cubicBezTo>
                    <a:pt x="78" y="76"/>
                    <a:pt x="78" y="76"/>
                    <a:pt x="78" y="76"/>
                  </a:cubicBezTo>
                  <a:cubicBezTo>
                    <a:pt x="78" y="75"/>
                    <a:pt x="78" y="75"/>
                    <a:pt x="78" y="75"/>
                  </a:cubicBezTo>
                  <a:cubicBezTo>
                    <a:pt x="78" y="73"/>
                    <a:pt x="78" y="73"/>
                    <a:pt x="78" y="73"/>
                  </a:cubicBezTo>
                  <a:cubicBezTo>
                    <a:pt x="78" y="71"/>
                    <a:pt x="78" y="71"/>
                    <a:pt x="78" y="71"/>
                  </a:cubicBezTo>
                  <a:cubicBezTo>
                    <a:pt x="78" y="72"/>
                    <a:pt x="78" y="72"/>
                    <a:pt x="78" y="72"/>
                  </a:cubicBezTo>
                  <a:cubicBezTo>
                    <a:pt x="78" y="73"/>
                    <a:pt x="78" y="73"/>
                    <a:pt x="78" y="73"/>
                  </a:cubicBezTo>
                  <a:cubicBezTo>
                    <a:pt x="80" y="75"/>
                    <a:pt x="80" y="75"/>
                    <a:pt x="80" y="75"/>
                  </a:cubicBezTo>
                  <a:cubicBezTo>
                    <a:pt x="81" y="74"/>
                    <a:pt x="81" y="74"/>
                    <a:pt x="81" y="74"/>
                  </a:cubicBezTo>
                  <a:cubicBezTo>
                    <a:pt x="82" y="74"/>
                    <a:pt x="82" y="74"/>
                    <a:pt x="82" y="74"/>
                  </a:cubicBezTo>
                  <a:cubicBezTo>
                    <a:pt x="83" y="74"/>
                    <a:pt x="83" y="74"/>
                    <a:pt x="83" y="74"/>
                  </a:cubicBezTo>
                  <a:cubicBezTo>
                    <a:pt x="84" y="74"/>
                    <a:pt x="84" y="74"/>
                    <a:pt x="84" y="74"/>
                  </a:cubicBezTo>
                  <a:cubicBezTo>
                    <a:pt x="84" y="73"/>
                    <a:pt x="84" y="73"/>
                    <a:pt x="84" y="73"/>
                  </a:cubicBezTo>
                  <a:cubicBezTo>
                    <a:pt x="83" y="71"/>
                    <a:pt x="83" y="71"/>
                    <a:pt x="83" y="71"/>
                  </a:cubicBezTo>
                  <a:cubicBezTo>
                    <a:pt x="84" y="70"/>
                    <a:pt x="84" y="70"/>
                    <a:pt x="84" y="70"/>
                  </a:cubicBezTo>
                  <a:cubicBezTo>
                    <a:pt x="83" y="69"/>
                    <a:pt x="83" y="69"/>
                    <a:pt x="83" y="69"/>
                  </a:cubicBezTo>
                  <a:cubicBezTo>
                    <a:pt x="81" y="70"/>
                    <a:pt x="81" y="70"/>
                    <a:pt x="81" y="70"/>
                  </a:cubicBezTo>
                  <a:cubicBezTo>
                    <a:pt x="79" y="70"/>
                    <a:pt x="79" y="70"/>
                    <a:pt x="79" y="70"/>
                  </a:cubicBezTo>
                  <a:cubicBezTo>
                    <a:pt x="78" y="69"/>
                    <a:pt x="78" y="69"/>
                    <a:pt x="78" y="69"/>
                  </a:cubicBezTo>
                  <a:cubicBezTo>
                    <a:pt x="79" y="68"/>
                    <a:pt x="79" y="68"/>
                    <a:pt x="79" y="68"/>
                  </a:cubicBezTo>
                  <a:cubicBezTo>
                    <a:pt x="80" y="69"/>
                    <a:pt x="80" y="69"/>
                    <a:pt x="80" y="69"/>
                  </a:cubicBezTo>
                  <a:cubicBezTo>
                    <a:pt x="82" y="68"/>
                    <a:pt x="82" y="68"/>
                    <a:pt x="82" y="68"/>
                  </a:cubicBezTo>
                  <a:cubicBezTo>
                    <a:pt x="83" y="67"/>
                    <a:pt x="83" y="67"/>
                    <a:pt x="83" y="67"/>
                  </a:cubicBezTo>
                  <a:cubicBezTo>
                    <a:pt x="84" y="67"/>
                    <a:pt x="84" y="67"/>
                    <a:pt x="84" y="67"/>
                  </a:cubicBezTo>
                  <a:cubicBezTo>
                    <a:pt x="85" y="67"/>
                    <a:pt x="85" y="67"/>
                    <a:pt x="85" y="67"/>
                  </a:cubicBezTo>
                  <a:cubicBezTo>
                    <a:pt x="86" y="66"/>
                    <a:pt x="86" y="66"/>
                    <a:pt x="86" y="66"/>
                  </a:cubicBezTo>
                  <a:cubicBezTo>
                    <a:pt x="86" y="65"/>
                    <a:pt x="86" y="65"/>
                    <a:pt x="86" y="65"/>
                  </a:cubicBezTo>
                  <a:cubicBezTo>
                    <a:pt x="86" y="63"/>
                    <a:pt x="86" y="63"/>
                    <a:pt x="86" y="63"/>
                  </a:cubicBezTo>
                  <a:cubicBezTo>
                    <a:pt x="86" y="62"/>
                    <a:pt x="86" y="62"/>
                    <a:pt x="86" y="62"/>
                  </a:cubicBezTo>
                  <a:cubicBezTo>
                    <a:pt x="87" y="62"/>
                    <a:pt x="87" y="62"/>
                    <a:pt x="87" y="62"/>
                  </a:cubicBezTo>
                  <a:cubicBezTo>
                    <a:pt x="87" y="61"/>
                    <a:pt x="87" y="61"/>
                    <a:pt x="87" y="61"/>
                  </a:cubicBezTo>
                  <a:cubicBezTo>
                    <a:pt x="85" y="60"/>
                    <a:pt x="85" y="60"/>
                    <a:pt x="85" y="60"/>
                  </a:cubicBezTo>
                  <a:cubicBezTo>
                    <a:pt x="84" y="61"/>
                    <a:pt x="84" y="61"/>
                    <a:pt x="84" y="61"/>
                  </a:cubicBezTo>
                  <a:cubicBezTo>
                    <a:pt x="84" y="59"/>
                    <a:pt x="84" y="59"/>
                    <a:pt x="84" y="59"/>
                  </a:cubicBezTo>
                  <a:cubicBezTo>
                    <a:pt x="85" y="59"/>
                    <a:pt x="85" y="59"/>
                    <a:pt x="85" y="59"/>
                  </a:cubicBezTo>
                  <a:cubicBezTo>
                    <a:pt x="85" y="57"/>
                    <a:pt x="85" y="57"/>
                    <a:pt x="85" y="57"/>
                  </a:cubicBezTo>
                  <a:cubicBezTo>
                    <a:pt x="84" y="56"/>
                    <a:pt x="84" y="56"/>
                    <a:pt x="84" y="56"/>
                  </a:cubicBezTo>
                  <a:cubicBezTo>
                    <a:pt x="81" y="56"/>
                    <a:pt x="81" y="56"/>
                    <a:pt x="81" y="56"/>
                  </a:cubicBezTo>
                  <a:cubicBezTo>
                    <a:pt x="80" y="55"/>
                    <a:pt x="80" y="55"/>
                    <a:pt x="80" y="55"/>
                  </a:cubicBezTo>
                  <a:cubicBezTo>
                    <a:pt x="80" y="54"/>
                    <a:pt x="80" y="54"/>
                    <a:pt x="80" y="54"/>
                  </a:cubicBezTo>
                  <a:cubicBezTo>
                    <a:pt x="81" y="54"/>
                    <a:pt x="81" y="54"/>
                    <a:pt x="81" y="54"/>
                  </a:cubicBezTo>
                  <a:cubicBezTo>
                    <a:pt x="80" y="53"/>
                    <a:pt x="80" y="53"/>
                    <a:pt x="80" y="53"/>
                  </a:cubicBezTo>
                  <a:cubicBezTo>
                    <a:pt x="78" y="50"/>
                    <a:pt x="78" y="50"/>
                    <a:pt x="78" y="50"/>
                  </a:cubicBezTo>
                  <a:cubicBezTo>
                    <a:pt x="76" y="50"/>
                    <a:pt x="76" y="50"/>
                    <a:pt x="76" y="50"/>
                  </a:cubicBezTo>
                  <a:cubicBezTo>
                    <a:pt x="75" y="51"/>
                    <a:pt x="75" y="51"/>
                    <a:pt x="75" y="51"/>
                  </a:cubicBezTo>
                  <a:cubicBezTo>
                    <a:pt x="73" y="51"/>
                    <a:pt x="73" y="51"/>
                    <a:pt x="73" y="51"/>
                  </a:cubicBezTo>
                  <a:cubicBezTo>
                    <a:pt x="70" y="52"/>
                    <a:pt x="70" y="52"/>
                    <a:pt x="70" y="52"/>
                  </a:cubicBezTo>
                  <a:cubicBezTo>
                    <a:pt x="67" y="50"/>
                    <a:pt x="67" y="50"/>
                    <a:pt x="67" y="50"/>
                  </a:cubicBezTo>
                  <a:cubicBezTo>
                    <a:pt x="67" y="48"/>
                    <a:pt x="67" y="48"/>
                    <a:pt x="67" y="48"/>
                  </a:cubicBezTo>
                  <a:cubicBezTo>
                    <a:pt x="66" y="48"/>
                    <a:pt x="66" y="48"/>
                    <a:pt x="66" y="48"/>
                  </a:cubicBezTo>
                  <a:cubicBezTo>
                    <a:pt x="64" y="49"/>
                    <a:pt x="64" y="49"/>
                    <a:pt x="64" y="49"/>
                  </a:cubicBezTo>
                  <a:cubicBezTo>
                    <a:pt x="63" y="49"/>
                    <a:pt x="63" y="49"/>
                    <a:pt x="63" y="49"/>
                  </a:cubicBezTo>
                  <a:cubicBezTo>
                    <a:pt x="62" y="49"/>
                    <a:pt x="62" y="49"/>
                    <a:pt x="62" y="49"/>
                  </a:cubicBezTo>
                  <a:cubicBezTo>
                    <a:pt x="60" y="49"/>
                    <a:pt x="60" y="49"/>
                    <a:pt x="60" y="49"/>
                  </a:cubicBezTo>
                  <a:cubicBezTo>
                    <a:pt x="60" y="51"/>
                    <a:pt x="60" y="51"/>
                    <a:pt x="60" y="51"/>
                  </a:cubicBezTo>
                  <a:cubicBezTo>
                    <a:pt x="59" y="50"/>
                    <a:pt x="59" y="50"/>
                    <a:pt x="59" y="50"/>
                  </a:cubicBezTo>
                  <a:cubicBezTo>
                    <a:pt x="57" y="49"/>
                    <a:pt x="57" y="49"/>
                    <a:pt x="57" y="49"/>
                  </a:cubicBezTo>
                  <a:cubicBezTo>
                    <a:pt x="56" y="50"/>
                    <a:pt x="56" y="50"/>
                    <a:pt x="56" y="50"/>
                  </a:cubicBezTo>
                  <a:cubicBezTo>
                    <a:pt x="54" y="50"/>
                    <a:pt x="54" y="50"/>
                    <a:pt x="54" y="50"/>
                  </a:cubicBezTo>
                  <a:cubicBezTo>
                    <a:pt x="54" y="51"/>
                    <a:pt x="54" y="51"/>
                    <a:pt x="54" y="51"/>
                  </a:cubicBezTo>
                  <a:cubicBezTo>
                    <a:pt x="53" y="52"/>
                    <a:pt x="53" y="52"/>
                    <a:pt x="53" y="52"/>
                  </a:cubicBezTo>
                  <a:cubicBezTo>
                    <a:pt x="53" y="51"/>
                    <a:pt x="53" y="51"/>
                    <a:pt x="53" y="51"/>
                  </a:cubicBezTo>
                  <a:cubicBezTo>
                    <a:pt x="52" y="50"/>
                    <a:pt x="52" y="50"/>
                    <a:pt x="52" y="50"/>
                  </a:cubicBezTo>
                  <a:cubicBezTo>
                    <a:pt x="51" y="50"/>
                    <a:pt x="51" y="50"/>
                    <a:pt x="51" y="50"/>
                  </a:cubicBezTo>
                  <a:cubicBezTo>
                    <a:pt x="47" y="50"/>
                    <a:pt x="47" y="50"/>
                    <a:pt x="47" y="50"/>
                  </a:cubicBezTo>
                  <a:cubicBezTo>
                    <a:pt x="47" y="50"/>
                    <a:pt x="47" y="50"/>
                    <a:pt x="47" y="50"/>
                  </a:cubicBezTo>
                  <a:cubicBezTo>
                    <a:pt x="48" y="51"/>
                    <a:pt x="48" y="51"/>
                    <a:pt x="48" y="51"/>
                  </a:cubicBezTo>
                  <a:cubicBezTo>
                    <a:pt x="48" y="53"/>
                    <a:pt x="48" y="53"/>
                    <a:pt x="48" y="53"/>
                  </a:cubicBezTo>
                  <a:cubicBezTo>
                    <a:pt x="49" y="54"/>
                    <a:pt x="49" y="54"/>
                    <a:pt x="49" y="54"/>
                  </a:cubicBezTo>
                  <a:cubicBezTo>
                    <a:pt x="47" y="54"/>
                    <a:pt x="47" y="54"/>
                    <a:pt x="47" y="54"/>
                  </a:cubicBezTo>
                  <a:cubicBezTo>
                    <a:pt x="47" y="52"/>
                    <a:pt x="47" y="52"/>
                    <a:pt x="47" y="52"/>
                  </a:cubicBezTo>
                  <a:cubicBezTo>
                    <a:pt x="45" y="52"/>
                    <a:pt x="45" y="52"/>
                    <a:pt x="45" y="52"/>
                  </a:cubicBezTo>
                  <a:cubicBezTo>
                    <a:pt x="43" y="53"/>
                    <a:pt x="43" y="53"/>
                    <a:pt x="43" y="53"/>
                  </a:cubicBezTo>
                  <a:cubicBezTo>
                    <a:pt x="42" y="52"/>
                    <a:pt x="42" y="52"/>
                    <a:pt x="42" y="52"/>
                  </a:cubicBezTo>
                  <a:cubicBezTo>
                    <a:pt x="44" y="51"/>
                    <a:pt x="44" y="51"/>
                    <a:pt x="44" y="51"/>
                  </a:cubicBezTo>
                  <a:cubicBezTo>
                    <a:pt x="44" y="50"/>
                    <a:pt x="44" y="50"/>
                    <a:pt x="44" y="50"/>
                  </a:cubicBezTo>
                  <a:cubicBezTo>
                    <a:pt x="42" y="48"/>
                    <a:pt x="42" y="48"/>
                    <a:pt x="42" y="48"/>
                  </a:cubicBezTo>
                  <a:cubicBezTo>
                    <a:pt x="42" y="47"/>
                    <a:pt x="42" y="47"/>
                    <a:pt x="42" y="47"/>
                  </a:cubicBezTo>
                  <a:cubicBezTo>
                    <a:pt x="42" y="46"/>
                    <a:pt x="42" y="46"/>
                    <a:pt x="42" y="46"/>
                  </a:cubicBezTo>
                  <a:cubicBezTo>
                    <a:pt x="40" y="47"/>
                    <a:pt x="40" y="47"/>
                    <a:pt x="40" y="47"/>
                  </a:cubicBezTo>
                  <a:cubicBezTo>
                    <a:pt x="40" y="48"/>
                    <a:pt x="40" y="48"/>
                    <a:pt x="40" y="48"/>
                  </a:cubicBezTo>
                  <a:cubicBezTo>
                    <a:pt x="40" y="49"/>
                    <a:pt x="40" y="49"/>
                    <a:pt x="40" y="49"/>
                  </a:cubicBezTo>
                  <a:cubicBezTo>
                    <a:pt x="38" y="49"/>
                    <a:pt x="38" y="49"/>
                    <a:pt x="38" y="49"/>
                  </a:cubicBezTo>
                  <a:cubicBezTo>
                    <a:pt x="39" y="48"/>
                    <a:pt x="39" y="48"/>
                    <a:pt x="39" y="48"/>
                  </a:cubicBezTo>
                  <a:cubicBezTo>
                    <a:pt x="39" y="47"/>
                    <a:pt x="39" y="47"/>
                    <a:pt x="39" y="47"/>
                  </a:cubicBezTo>
                  <a:cubicBezTo>
                    <a:pt x="37" y="46"/>
                    <a:pt x="37" y="46"/>
                    <a:pt x="37" y="46"/>
                  </a:cubicBezTo>
                  <a:cubicBezTo>
                    <a:pt x="36" y="47"/>
                    <a:pt x="36" y="47"/>
                    <a:pt x="36" y="47"/>
                  </a:cubicBezTo>
                  <a:cubicBezTo>
                    <a:pt x="35" y="47"/>
                    <a:pt x="35" y="47"/>
                    <a:pt x="35" y="47"/>
                  </a:cubicBezTo>
                  <a:cubicBezTo>
                    <a:pt x="36" y="46"/>
                    <a:pt x="36" y="46"/>
                    <a:pt x="36" y="46"/>
                  </a:cubicBezTo>
                  <a:cubicBezTo>
                    <a:pt x="35" y="45"/>
                    <a:pt x="35" y="45"/>
                    <a:pt x="35" y="45"/>
                  </a:cubicBezTo>
                  <a:cubicBezTo>
                    <a:pt x="35" y="43"/>
                    <a:pt x="35" y="43"/>
                    <a:pt x="35" y="43"/>
                  </a:cubicBezTo>
                  <a:cubicBezTo>
                    <a:pt x="33" y="43"/>
                    <a:pt x="33" y="43"/>
                    <a:pt x="33" y="43"/>
                  </a:cubicBezTo>
                  <a:cubicBezTo>
                    <a:pt x="32" y="45"/>
                    <a:pt x="32" y="45"/>
                    <a:pt x="32" y="45"/>
                  </a:cubicBezTo>
                  <a:cubicBezTo>
                    <a:pt x="32" y="47"/>
                    <a:pt x="32" y="47"/>
                    <a:pt x="32" y="47"/>
                  </a:cubicBezTo>
                  <a:cubicBezTo>
                    <a:pt x="31" y="48"/>
                    <a:pt x="31" y="48"/>
                    <a:pt x="31" y="48"/>
                  </a:cubicBezTo>
                  <a:cubicBezTo>
                    <a:pt x="30" y="46"/>
                    <a:pt x="30" y="46"/>
                    <a:pt x="30" y="46"/>
                  </a:cubicBezTo>
                  <a:cubicBezTo>
                    <a:pt x="31" y="45"/>
                    <a:pt x="31" y="45"/>
                    <a:pt x="31" y="45"/>
                  </a:cubicBezTo>
                  <a:cubicBezTo>
                    <a:pt x="31" y="43"/>
                    <a:pt x="31" y="43"/>
                    <a:pt x="31" y="43"/>
                  </a:cubicBezTo>
                  <a:cubicBezTo>
                    <a:pt x="32" y="41"/>
                    <a:pt x="32" y="41"/>
                    <a:pt x="32" y="41"/>
                  </a:cubicBezTo>
                  <a:cubicBezTo>
                    <a:pt x="31" y="40"/>
                    <a:pt x="31" y="40"/>
                    <a:pt x="31" y="40"/>
                  </a:cubicBezTo>
                  <a:cubicBezTo>
                    <a:pt x="29" y="41"/>
                    <a:pt x="29" y="41"/>
                    <a:pt x="29" y="41"/>
                  </a:cubicBezTo>
                  <a:cubicBezTo>
                    <a:pt x="29" y="40"/>
                    <a:pt x="29" y="40"/>
                    <a:pt x="29" y="40"/>
                  </a:cubicBezTo>
                  <a:cubicBezTo>
                    <a:pt x="30" y="39"/>
                    <a:pt x="30" y="39"/>
                    <a:pt x="30" y="39"/>
                  </a:cubicBezTo>
                  <a:cubicBezTo>
                    <a:pt x="31" y="37"/>
                    <a:pt x="31" y="37"/>
                    <a:pt x="31" y="37"/>
                  </a:cubicBezTo>
                  <a:cubicBezTo>
                    <a:pt x="31" y="36"/>
                    <a:pt x="31" y="36"/>
                    <a:pt x="31" y="36"/>
                  </a:cubicBezTo>
                  <a:cubicBezTo>
                    <a:pt x="29" y="36"/>
                    <a:pt x="29" y="36"/>
                    <a:pt x="29" y="36"/>
                  </a:cubicBezTo>
                  <a:cubicBezTo>
                    <a:pt x="28" y="36"/>
                    <a:pt x="28" y="36"/>
                    <a:pt x="28" y="36"/>
                  </a:cubicBezTo>
                  <a:cubicBezTo>
                    <a:pt x="27" y="36"/>
                    <a:pt x="27" y="36"/>
                    <a:pt x="27" y="36"/>
                  </a:cubicBezTo>
                  <a:cubicBezTo>
                    <a:pt x="26" y="36"/>
                    <a:pt x="26" y="36"/>
                    <a:pt x="26" y="36"/>
                  </a:cubicBezTo>
                  <a:cubicBezTo>
                    <a:pt x="27" y="36"/>
                    <a:pt x="27" y="36"/>
                    <a:pt x="27" y="36"/>
                  </a:cubicBezTo>
                  <a:cubicBezTo>
                    <a:pt x="27" y="35"/>
                    <a:pt x="27" y="35"/>
                    <a:pt x="27" y="35"/>
                  </a:cubicBezTo>
                  <a:cubicBezTo>
                    <a:pt x="25" y="35"/>
                    <a:pt x="25" y="35"/>
                    <a:pt x="25" y="35"/>
                  </a:cubicBezTo>
                  <a:cubicBezTo>
                    <a:pt x="24" y="36"/>
                    <a:pt x="24" y="36"/>
                    <a:pt x="24" y="36"/>
                  </a:cubicBezTo>
                  <a:cubicBezTo>
                    <a:pt x="22" y="36"/>
                    <a:pt x="22" y="36"/>
                    <a:pt x="22" y="36"/>
                  </a:cubicBezTo>
                  <a:cubicBezTo>
                    <a:pt x="22" y="35"/>
                    <a:pt x="22" y="35"/>
                    <a:pt x="22" y="35"/>
                  </a:cubicBezTo>
                  <a:cubicBezTo>
                    <a:pt x="23" y="35"/>
                    <a:pt x="23" y="35"/>
                    <a:pt x="23" y="35"/>
                  </a:cubicBezTo>
                  <a:cubicBezTo>
                    <a:pt x="24" y="34"/>
                    <a:pt x="24" y="34"/>
                    <a:pt x="24" y="34"/>
                  </a:cubicBezTo>
                  <a:cubicBezTo>
                    <a:pt x="24" y="32"/>
                    <a:pt x="24" y="32"/>
                    <a:pt x="24" y="32"/>
                  </a:cubicBezTo>
                  <a:cubicBezTo>
                    <a:pt x="25" y="32"/>
                    <a:pt x="25" y="32"/>
                    <a:pt x="25" y="32"/>
                  </a:cubicBezTo>
                  <a:cubicBezTo>
                    <a:pt x="27" y="34"/>
                    <a:pt x="27" y="34"/>
                    <a:pt x="27" y="34"/>
                  </a:cubicBezTo>
                  <a:cubicBezTo>
                    <a:pt x="29" y="34"/>
                    <a:pt x="29" y="34"/>
                    <a:pt x="29" y="34"/>
                  </a:cubicBezTo>
                  <a:cubicBezTo>
                    <a:pt x="29" y="33"/>
                    <a:pt x="29" y="33"/>
                    <a:pt x="29" y="33"/>
                  </a:cubicBezTo>
                  <a:cubicBezTo>
                    <a:pt x="27" y="31"/>
                    <a:pt x="27" y="31"/>
                    <a:pt x="27" y="31"/>
                  </a:cubicBezTo>
                  <a:cubicBezTo>
                    <a:pt x="26" y="31"/>
                    <a:pt x="26" y="31"/>
                    <a:pt x="26" y="31"/>
                  </a:cubicBezTo>
                  <a:cubicBezTo>
                    <a:pt x="27" y="30"/>
                    <a:pt x="27" y="30"/>
                    <a:pt x="27" y="30"/>
                  </a:cubicBezTo>
                  <a:cubicBezTo>
                    <a:pt x="25" y="28"/>
                    <a:pt x="25" y="28"/>
                    <a:pt x="25" y="28"/>
                  </a:cubicBezTo>
                  <a:cubicBezTo>
                    <a:pt x="23" y="27"/>
                    <a:pt x="23" y="27"/>
                    <a:pt x="23" y="27"/>
                  </a:cubicBezTo>
                  <a:cubicBezTo>
                    <a:pt x="24" y="27"/>
                    <a:pt x="24" y="27"/>
                    <a:pt x="24" y="27"/>
                  </a:cubicBezTo>
                  <a:cubicBezTo>
                    <a:pt x="24" y="26"/>
                    <a:pt x="24" y="26"/>
                    <a:pt x="24" y="26"/>
                  </a:cubicBezTo>
                  <a:cubicBezTo>
                    <a:pt x="25" y="26"/>
                    <a:pt x="25" y="26"/>
                    <a:pt x="25" y="26"/>
                  </a:cubicBezTo>
                  <a:cubicBezTo>
                    <a:pt x="26" y="28"/>
                    <a:pt x="26" y="28"/>
                    <a:pt x="26" y="28"/>
                  </a:cubicBezTo>
                  <a:cubicBezTo>
                    <a:pt x="28" y="29"/>
                    <a:pt x="28" y="29"/>
                    <a:pt x="28" y="29"/>
                  </a:cubicBezTo>
                  <a:cubicBezTo>
                    <a:pt x="30" y="30"/>
                    <a:pt x="30" y="30"/>
                    <a:pt x="30" y="30"/>
                  </a:cubicBezTo>
                  <a:cubicBezTo>
                    <a:pt x="31" y="31"/>
                    <a:pt x="31" y="31"/>
                    <a:pt x="31" y="31"/>
                  </a:cubicBezTo>
                  <a:cubicBezTo>
                    <a:pt x="32" y="30"/>
                    <a:pt x="32" y="30"/>
                    <a:pt x="32" y="30"/>
                  </a:cubicBezTo>
                  <a:cubicBezTo>
                    <a:pt x="33" y="32"/>
                    <a:pt x="33" y="32"/>
                    <a:pt x="33" y="32"/>
                  </a:cubicBezTo>
                  <a:cubicBezTo>
                    <a:pt x="35" y="32"/>
                    <a:pt x="35" y="32"/>
                    <a:pt x="35" y="32"/>
                  </a:cubicBezTo>
                  <a:cubicBezTo>
                    <a:pt x="37" y="32"/>
                    <a:pt x="37" y="32"/>
                    <a:pt x="37" y="32"/>
                  </a:cubicBezTo>
                  <a:cubicBezTo>
                    <a:pt x="38" y="31"/>
                    <a:pt x="38" y="31"/>
                    <a:pt x="38" y="31"/>
                  </a:cubicBezTo>
                  <a:cubicBezTo>
                    <a:pt x="37" y="29"/>
                    <a:pt x="37" y="29"/>
                    <a:pt x="37" y="29"/>
                  </a:cubicBezTo>
                  <a:cubicBezTo>
                    <a:pt x="34" y="26"/>
                    <a:pt x="34" y="26"/>
                    <a:pt x="34" y="26"/>
                  </a:cubicBezTo>
                  <a:cubicBezTo>
                    <a:pt x="32" y="25"/>
                    <a:pt x="32" y="25"/>
                    <a:pt x="32" y="25"/>
                  </a:cubicBezTo>
                  <a:cubicBezTo>
                    <a:pt x="31" y="25"/>
                    <a:pt x="31" y="25"/>
                    <a:pt x="31" y="25"/>
                  </a:cubicBezTo>
                  <a:cubicBezTo>
                    <a:pt x="31" y="23"/>
                    <a:pt x="31" y="23"/>
                    <a:pt x="31" y="23"/>
                  </a:cubicBezTo>
                  <a:cubicBezTo>
                    <a:pt x="29" y="22"/>
                    <a:pt x="29" y="22"/>
                    <a:pt x="29" y="22"/>
                  </a:cubicBezTo>
                  <a:cubicBezTo>
                    <a:pt x="29" y="22"/>
                    <a:pt x="29" y="22"/>
                    <a:pt x="29" y="22"/>
                  </a:cubicBezTo>
                  <a:cubicBezTo>
                    <a:pt x="28" y="21"/>
                    <a:pt x="28" y="21"/>
                    <a:pt x="28" y="21"/>
                  </a:cubicBezTo>
                  <a:cubicBezTo>
                    <a:pt x="28" y="20"/>
                    <a:pt x="28" y="20"/>
                    <a:pt x="28" y="20"/>
                  </a:cubicBezTo>
                  <a:cubicBezTo>
                    <a:pt x="30" y="20"/>
                    <a:pt x="30" y="20"/>
                    <a:pt x="30" y="20"/>
                  </a:cubicBezTo>
                  <a:cubicBezTo>
                    <a:pt x="31" y="22"/>
                    <a:pt x="31" y="22"/>
                    <a:pt x="31" y="22"/>
                  </a:cubicBezTo>
                  <a:cubicBezTo>
                    <a:pt x="32" y="22"/>
                    <a:pt x="32" y="22"/>
                    <a:pt x="32" y="22"/>
                  </a:cubicBezTo>
                  <a:cubicBezTo>
                    <a:pt x="32" y="23"/>
                    <a:pt x="32" y="23"/>
                    <a:pt x="32" y="23"/>
                  </a:cubicBezTo>
                  <a:cubicBezTo>
                    <a:pt x="33" y="23"/>
                    <a:pt x="33" y="23"/>
                    <a:pt x="33" y="23"/>
                  </a:cubicBezTo>
                  <a:cubicBezTo>
                    <a:pt x="34" y="22"/>
                    <a:pt x="34" y="22"/>
                    <a:pt x="34" y="22"/>
                  </a:cubicBezTo>
                  <a:cubicBezTo>
                    <a:pt x="33" y="19"/>
                    <a:pt x="33" y="19"/>
                    <a:pt x="33" y="19"/>
                  </a:cubicBezTo>
                  <a:cubicBezTo>
                    <a:pt x="31" y="17"/>
                    <a:pt x="31" y="17"/>
                    <a:pt x="31" y="17"/>
                  </a:cubicBezTo>
                  <a:cubicBezTo>
                    <a:pt x="30" y="17"/>
                    <a:pt x="30" y="17"/>
                    <a:pt x="30" y="17"/>
                  </a:cubicBezTo>
                  <a:cubicBezTo>
                    <a:pt x="30" y="17"/>
                    <a:pt x="30" y="17"/>
                    <a:pt x="30" y="17"/>
                  </a:cubicBezTo>
                  <a:cubicBezTo>
                    <a:pt x="28" y="17"/>
                    <a:pt x="28" y="17"/>
                    <a:pt x="28" y="17"/>
                  </a:cubicBezTo>
                  <a:cubicBezTo>
                    <a:pt x="26" y="18"/>
                    <a:pt x="26" y="18"/>
                    <a:pt x="26" y="18"/>
                  </a:cubicBezTo>
                  <a:cubicBezTo>
                    <a:pt x="24" y="18"/>
                    <a:pt x="24" y="18"/>
                    <a:pt x="24" y="18"/>
                  </a:cubicBezTo>
                  <a:cubicBezTo>
                    <a:pt x="23" y="17"/>
                    <a:pt x="23" y="17"/>
                    <a:pt x="23" y="17"/>
                  </a:cubicBezTo>
                  <a:cubicBezTo>
                    <a:pt x="22" y="17"/>
                    <a:pt x="22" y="17"/>
                    <a:pt x="22" y="17"/>
                  </a:cubicBezTo>
                  <a:cubicBezTo>
                    <a:pt x="21" y="16"/>
                    <a:pt x="21" y="16"/>
                    <a:pt x="21" y="16"/>
                  </a:cubicBezTo>
                  <a:cubicBezTo>
                    <a:pt x="19" y="18"/>
                    <a:pt x="19" y="18"/>
                    <a:pt x="19" y="18"/>
                  </a:cubicBezTo>
                  <a:cubicBezTo>
                    <a:pt x="17" y="19"/>
                    <a:pt x="17" y="19"/>
                    <a:pt x="17" y="19"/>
                  </a:cubicBezTo>
                  <a:cubicBezTo>
                    <a:pt x="16" y="21"/>
                    <a:pt x="16" y="21"/>
                    <a:pt x="16" y="21"/>
                  </a:cubicBezTo>
                  <a:cubicBezTo>
                    <a:pt x="15" y="21"/>
                    <a:pt x="15" y="21"/>
                    <a:pt x="15" y="21"/>
                  </a:cubicBezTo>
                  <a:cubicBezTo>
                    <a:pt x="15" y="20"/>
                    <a:pt x="15" y="20"/>
                    <a:pt x="15" y="20"/>
                  </a:cubicBezTo>
                  <a:cubicBezTo>
                    <a:pt x="16" y="19"/>
                    <a:pt x="16" y="19"/>
                    <a:pt x="16" y="19"/>
                  </a:cubicBezTo>
                  <a:cubicBezTo>
                    <a:pt x="17" y="18"/>
                    <a:pt x="17" y="18"/>
                    <a:pt x="17" y="18"/>
                  </a:cubicBezTo>
                  <a:cubicBezTo>
                    <a:pt x="20" y="15"/>
                    <a:pt x="20" y="15"/>
                    <a:pt x="20" y="15"/>
                  </a:cubicBezTo>
                  <a:cubicBezTo>
                    <a:pt x="21" y="14"/>
                    <a:pt x="21" y="14"/>
                    <a:pt x="21" y="14"/>
                  </a:cubicBezTo>
                  <a:cubicBezTo>
                    <a:pt x="20" y="12"/>
                    <a:pt x="20" y="12"/>
                    <a:pt x="20" y="12"/>
                  </a:cubicBezTo>
                  <a:cubicBezTo>
                    <a:pt x="20" y="9"/>
                    <a:pt x="20" y="9"/>
                    <a:pt x="20" y="9"/>
                  </a:cubicBezTo>
                  <a:cubicBezTo>
                    <a:pt x="21" y="8"/>
                    <a:pt x="21" y="8"/>
                    <a:pt x="21" y="8"/>
                  </a:cubicBezTo>
                  <a:cubicBezTo>
                    <a:pt x="19" y="7"/>
                    <a:pt x="19" y="7"/>
                    <a:pt x="19" y="7"/>
                  </a:cubicBezTo>
                  <a:cubicBezTo>
                    <a:pt x="19" y="7"/>
                    <a:pt x="19" y="7"/>
                    <a:pt x="19" y="7"/>
                  </a:cubicBezTo>
                  <a:cubicBezTo>
                    <a:pt x="17" y="7"/>
                    <a:pt x="17" y="7"/>
                    <a:pt x="17" y="7"/>
                  </a:cubicBezTo>
                  <a:cubicBezTo>
                    <a:pt x="16" y="6"/>
                    <a:pt x="16" y="6"/>
                    <a:pt x="16" y="6"/>
                  </a:cubicBezTo>
                  <a:cubicBezTo>
                    <a:pt x="16" y="5"/>
                    <a:pt x="16" y="5"/>
                    <a:pt x="16" y="5"/>
                  </a:cubicBezTo>
                  <a:cubicBezTo>
                    <a:pt x="16" y="4"/>
                    <a:pt x="16" y="4"/>
                    <a:pt x="16" y="4"/>
                  </a:cubicBezTo>
                  <a:cubicBezTo>
                    <a:pt x="13" y="3"/>
                    <a:pt x="13" y="3"/>
                    <a:pt x="13" y="3"/>
                  </a:cubicBezTo>
                  <a:cubicBezTo>
                    <a:pt x="11" y="1"/>
                    <a:pt x="11" y="1"/>
                    <a:pt x="11" y="1"/>
                  </a:cubicBezTo>
                  <a:cubicBezTo>
                    <a:pt x="10" y="1"/>
                    <a:pt x="10" y="1"/>
                    <a:pt x="10" y="1"/>
                  </a:cubicBezTo>
                  <a:cubicBezTo>
                    <a:pt x="8" y="0"/>
                    <a:pt x="8" y="0"/>
                    <a:pt x="8" y="0"/>
                  </a:cubicBezTo>
                  <a:cubicBezTo>
                    <a:pt x="7" y="1"/>
                    <a:pt x="7" y="1"/>
                    <a:pt x="7" y="1"/>
                  </a:cubicBezTo>
                  <a:cubicBezTo>
                    <a:pt x="4" y="2"/>
                    <a:pt x="4" y="2"/>
                    <a:pt x="4" y="2"/>
                  </a:cubicBezTo>
                  <a:cubicBezTo>
                    <a:pt x="4" y="2"/>
                    <a:pt x="4" y="2"/>
                    <a:pt x="4" y="2"/>
                  </a:cubicBezTo>
                  <a:cubicBezTo>
                    <a:pt x="3" y="2"/>
                    <a:pt x="3" y="2"/>
                    <a:pt x="3" y="2"/>
                  </a:cubicBezTo>
                  <a:cubicBezTo>
                    <a:pt x="2" y="4"/>
                    <a:pt x="2" y="4"/>
                    <a:pt x="2" y="4"/>
                  </a:cubicBezTo>
                  <a:cubicBezTo>
                    <a:pt x="3" y="5"/>
                    <a:pt x="3" y="5"/>
                    <a:pt x="3" y="5"/>
                  </a:cubicBezTo>
                  <a:cubicBezTo>
                    <a:pt x="4" y="7"/>
                    <a:pt x="4" y="7"/>
                    <a:pt x="4" y="7"/>
                  </a:cubicBezTo>
                  <a:cubicBezTo>
                    <a:pt x="3" y="7"/>
                    <a:pt x="3" y="7"/>
                    <a:pt x="3" y="7"/>
                  </a:cubicBezTo>
                  <a:lnTo>
                    <a:pt x="1" y="4"/>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25" name="Freeform 1223"/>
            <p:cNvSpPr>
              <a:spLocks/>
            </p:cNvSpPr>
            <p:nvPr/>
          </p:nvSpPr>
          <p:spPr bwMode="auto">
            <a:xfrm>
              <a:off x="3042552" y="2974288"/>
              <a:ext cx="14324" cy="8356"/>
            </a:xfrm>
            <a:custGeom>
              <a:avLst/>
              <a:gdLst>
                <a:gd name="T0" fmla="*/ 8 w 12"/>
                <a:gd name="T1" fmla="*/ 5 h 7"/>
                <a:gd name="T2" fmla="*/ 8 w 12"/>
                <a:gd name="T3" fmla="*/ 7 h 7"/>
                <a:gd name="T4" fmla="*/ 10 w 12"/>
                <a:gd name="T5" fmla="*/ 7 h 7"/>
                <a:gd name="T6" fmla="*/ 12 w 12"/>
                <a:gd name="T7" fmla="*/ 3 h 7"/>
                <a:gd name="T8" fmla="*/ 8 w 12"/>
                <a:gd name="T9" fmla="*/ 0 h 7"/>
                <a:gd name="T10" fmla="*/ 3 w 12"/>
                <a:gd name="T11" fmla="*/ 3 h 7"/>
                <a:gd name="T12" fmla="*/ 0 w 12"/>
                <a:gd name="T13" fmla="*/ 5 h 7"/>
                <a:gd name="T14" fmla="*/ 8 w 12"/>
                <a:gd name="T15" fmla="*/ 5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7">
                  <a:moveTo>
                    <a:pt x="8" y="5"/>
                  </a:moveTo>
                  <a:lnTo>
                    <a:pt x="8" y="7"/>
                  </a:lnTo>
                  <a:lnTo>
                    <a:pt x="10" y="7"/>
                  </a:lnTo>
                  <a:lnTo>
                    <a:pt x="12" y="3"/>
                  </a:lnTo>
                  <a:lnTo>
                    <a:pt x="8" y="0"/>
                  </a:lnTo>
                  <a:lnTo>
                    <a:pt x="3" y="3"/>
                  </a:lnTo>
                  <a:lnTo>
                    <a:pt x="0" y="5"/>
                  </a:lnTo>
                  <a:lnTo>
                    <a:pt x="8" y="5"/>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26" name="Freeform 1224"/>
            <p:cNvSpPr>
              <a:spLocks/>
            </p:cNvSpPr>
            <p:nvPr/>
          </p:nvSpPr>
          <p:spPr bwMode="auto">
            <a:xfrm>
              <a:off x="3062845" y="3017260"/>
              <a:ext cx="16712" cy="19099"/>
            </a:xfrm>
            <a:custGeom>
              <a:avLst/>
              <a:gdLst>
                <a:gd name="T0" fmla="*/ 5 w 14"/>
                <a:gd name="T1" fmla="*/ 7 h 16"/>
                <a:gd name="T2" fmla="*/ 2 w 14"/>
                <a:gd name="T3" fmla="*/ 9 h 16"/>
                <a:gd name="T4" fmla="*/ 2 w 14"/>
                <a:gd name="T5" fmla="*/ 12 h 16"/>
                <a:gd name="T6" fmla="*/ 5 w 14"/>
                <a:gd name="T7" fmla="*/ 12 h 16"/>
                <a:gd name="T8" fmla="*/ 9 w 14"/>
                <a:gd name="T9" fmla="*/ 9 h 16"/>
                <a:gd name="T10" fmla="*/ 7 w 14"/>
                <a:gd name="T11" fmla="*/ 14 h 16"/>
                <a:gd name="T12" fmla="*/ 9 w 14"/>
                <a:gd name="T13" fmla="*/ 16 h 16"/>
                <a:gd name="T14" fmla="*/ 12 w 14"/>
                <a:gd name="T15" fmla="*/ 12 h 16"/>
                <a:gd name="T16" fmla="*/ 14 w 14"/>
                <a:gd name="T17" fmla="*/ 2 h 16"/>
                <a:gd name="T18" fmla="*/ 9 w 14"/>
                <a:gd name="T19" fmla="*/ 0 h 16"/>
                <a:gd name="T20" fmla="*/ 5 w 14"/>
                <a:gd name="T21" fmla="*/ 2 h 16"/>
                <a:gd name="T22" fmla="*/ 0 w 14"/>
                <a:gd name="T23" fmla="*/ 4 h 16"/>
                <a:gd name="T24" fmla="*/ 5 w 14"/>
                <a:gd name="T25" fmla="*/ 7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 h="16">
                  <a:moveTo>
                    <a:pt x="5" y="7"/>
                  </a:moveTo>
                  <a:lnTo>
                    <a:pt x="2" y="9"/>
                  </a:lnTo>
                  <a:lnTo>
                    <a:pt x="2" y="12"/>
                  </a:lnTo>
                  <a:lnTo>
                    <a:pt x="5" y="12"/>
                  </a:lnTo>
                  <a:lnTo>
                    <a:pt x="9" y="9"/>
                  </a:lnTo>
                  <a:lnTo>
                    <a:pt x="7" y="14"/>
                  </a:lnTo>
                  <a:lnTo>
                    <a:pt x="9" y="16"/>
                  </a:lnTo>
                  <a:lnTo>
                    <a:pt x="12" y="12"/>
                  </a:lnTo>
                  <a:lnTo>
                    <a:pt x="14" y="2"/>
                  </a:lnTo>
                  <a:lnTo>
                    <a:pt x="9" y="0"/>
                  </a:lnTo>
                  <a:lnTo>
                    <a:pt x="5" y="2"/>
                  </a:lnTo>
                  <a:lnTo>
                    <a:pt x="0" y="4"/>
                  </a:lnTo>
                  <a:lnTo>
                    <a:pt x="5" y="7"/>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27" name="Freeform 1225"/>
            <p:cNvSpPr>
              <a:spLocks/>
            </p:cNvSpPr>
            <p:nvPr/>
          </p:nvSpPr>
          <p:spPr bwMode="auto">
            <a:xfrm>
              <a:off x="3052102" y="2949220"/>
              <a:ext cx="2387" cy="8356"/>
            </a:xfrm>
            <a:custGeom>
              <a:avLst/>
              <a:gdLst>
                <a:gd name="T0" fmla="*/ 2 w 2"/>
                <a:gd name="T1" fmla="*/ 5 h 7"/>
                <a:gd name="T2" fmla="*/ 2 w 2"/>
                <a:gd name="T3" fmla="*/ 0 h 7"/>
                <a:gd name="T4" fmla="*/ 0 w 2"/>
                <a:gd name="T5" fmla="*/ 2 h 7"/>
                <a:gd name="T6" fmla="*/ 0 w 2"/>
                <a:gd name="T7" fmla="*/ 7 h 7"/>
                <a:gd name="T8" fmla="*/ 2 w 2"/>
                <a:gd name="T9" fmla="*/ 5 h 7"/>
              </a:gdLst>
              <a:ahLst/>
              <a:cxnLst>
                <a:cxn ang="0">
                  <a:pos x="T0" y="T1"/>
                </a:cxn>
                <a:cxn ang="0">
                  <a:pos x="T2" y="T3"/>
                </a:cxn>
                <a:cxn ang="0">
                  <a:pos x="T4" y="T5"/>
                </a:cxn>
                <a:cxn ang="0">
                  <a:pos x="T6" y="T7"/>
                </a:cxn>
                <a:cxn ang="0">
                  <a:pos x="T8" y="T9"/>
                </a:cxn>
              </a:cxnLst>
              <a:rect l="0" t="0" r="r" b="b"/>
              <a:pathLst>
                <a:path w="2" h="7">
                  <a:moveTo>
                    <a:pt x="2" y="5"/>
                  </a:moveTo>
                  <a:lnTo>
                    <a:pt x="2" y="0"/>
                  </a:lnTo>
                  <a:lnTo>
                    <a:pt x="0" y="2"/>
                  </a:lnTo>
                  <a:lnTo>
                    <a:pt x="0" y="7"/>
                  </a:lnTo>
                  <a:lnTo>
                    <a:pt x="2" y="5"/>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28" name="Freeform 1226"/>
            <p:cNvSpPr>
              <a:spLocks/>
            </p:cNvSpPr>
            <p:nvPr/>
          </p:nvSpPr>
          <p:spPr bwMode="auto">
            <a:xfrm>
              <a:off x="3497347" y="2163775"/>
              <a:ext cx="8356" cy="8356"/>
            </a:xfrm>
            <a:custGeom>
              <a:avLst/>
              <a:gdLst>
                <a:gd name="T0" fmla="*/ 7 w 7"/>
                <a:gd name="T1" fmla="*/ 5 h 7"/>
                <a:gd name="T2" fmla="*/ 7 w 7"/>
                <a:gd name="T3" fmla="*/ 0 h 7"/>
                <a:gd name="T4" fmla="*/ 3 w 7"/>
                <a:gd name="T5" fmla="*/ 2 h 7"/>
                <a:gd name="T6" fmla="*/ 0 w 7"/>
                <a:gd name="T7" fmla="*/ 7 h 7"/>
                <a:gd name="T8" fmla="*/ 3 w 7"/>
                <a:gd name="T9" fmla="*/ 7 h 7"/>
                <a:gd name="T10" fmla="*/ 7 w 7"/>
                <a:gd name="T11" fmla="*/ 5 h 7"/>
              </a:gdLst>
              <a:ahLst/>
              <a:cxnLst>
                <a:cxn ang="0">
                  <a:pos x="T0" y="T1"/>
                </a:cxn>
                <a:cxn ang="0">
                  <a:pos x="T2" y="T3"/>
                </a:cxn>
                <a:cxn ang="0">
                  <a:pos x="T4" y="T5"/>
                </a:cxn>
                <a:cxn ang="0">
                  <a:pos x="T6" y="T7"/>
                </a:cxn>
                <a:cxn ang="0">
                  <a:pos x="T8" y="T9"/>
                </a:cxn>
                <a:cxn ang="0">
                  <a:pos x="T10" y="T11"/>
                </a:cxn>
              </a:cxnLst>
              <a:rect l="0" t="0" r="r" b="b"/>
              <a:pathLst>
                <a:path w="7" h="7">
                  <a:moveTo>
                    <a:pt x="7" y="5"/>
                  </a:moveTo>
                  <a:lnTo>
                    <a:pt x="7" y="0"/>
                  </a:lnTo>
                  <a:lnTo>
                    <a:pt x="3" y="2"/>
                  </a:lnTo>
                  <a:lnTo>
                    <a:pt x="0" y="7"/>
                  </a:lnTo>
                  <a:lnTo>
                    <a:pt x="3" y="7"/>
                  </a:lnTo>
                  <a:lnTo>
                    <a:pt x="7" y="5"/>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29" name="Freeform 1227"/>
            <p:cNvSpPr>
              <a:spLocks/>
            </p:cNvSpPr>
            <p:nvPr/>
          </p:nvSpPr>
          <p:spPr bwMode="auto">
            <a:xfrm>
              <a:off x="2990030" y="2959963"/>
              <a:ext cx="39392" cy="90720"/>
            </a:xfrm>
            <a:custGeom>
              <a:avLst/>
              <a:gdLst>
                <a:gd name="T0" fmla="*/ 26 w 33"/>
                <a:gd name="T1" fmla="*/ 10 h 76"/>
                <a:gd name="T2" fmla="*/ 18 w 33"/>
                <a:gd name="T3" fmla="*/ 17 h 76"/>
                <a:gd name="T4" fmla="*/ 16 w 33"/>
                <a:gd name="T5" fmla="*/ 22 h 76"/>
                <a:gd name="T6" fmla="*/ 11 w 33"/>
                <a:gd name="T7" fmla="*/ 24 h 76"/>
                <a:gd name="T8" fmla="*/ 11 w 33"/>
                <a:gd name="T9" fmla="*/ 22 h 76"/>
                <a:gd name="T10" fmla="*/ 9 w 33"/>
                <a:gd name="T11" fmla="*/ 19 h 76"/>
                <a:gd name="T12" fmla="*/ 16 w 33"/>
                <a:gd name="T13" fmla="*/ 17 h 76"/>
                <a:gd name="T14" fmla="*/ 21 w 33"/>
                <a:gd name="T15" fmla="*/ 15 h 76"/>
                <a:gd name="T16" fmla="*/ 21 w 33"/>
                <a:gd name="T17" fmla="*/ 10 h 76"/>
                <a:gd name="T18" fmla="*/ 21 w 33"/>
                <a:gd name="T19" fmla="*/ 5 h 76"/>
                <a:gd name="T20" fmla="*/ 18 w 33"/>
                <a:gd name="T21" fmla="*/ 5 h 76"/>
                <a:gd name="T22" fmla="*/ 16 w 33"/>
                <a:gd name="T23" fmla="*/ 7 h 76"/>
                <a:gd name="T24" fmla="*/ 14 w 33"/>
                <a:gd name="T25" fmla="*/ 7 h 76"/>
                <a:gd name="T26" fmla="*/ 14 w 33"/>
                <a:gd name="T27" fmla="*/ 3 h 76"/>
                <a:gd name="T28" fmla="*/ 7 w 33"/>
                <a:gd name="T29" fmla="*/ 0 h 76"/>
                <a:gd name="T30" fmla="*/ 2 w 33"/>
                <a:gd name="T31" fmla="*/ 12 h 76"/>
                <a:gd name="T32" fmla="*/ 2 w 33"/>
                <a:gd name="T33" fmla="*/ 19 h 76"/>
                <a:gd name="T34" fmla="*/ 0 w 33"/>
                <a:gd name="T35" fmla="*/ 24 h 76"/>
                <a:gd name="T36" fmla="*/ 0 w 33"/>
                <a:gd name="T37" fmla="*/ 26 h 76"/>
                <a:gd name="T38" fmla="*/ 4 w 33"/>
                <a:gd name="T39" fmla="*/ 26 h 76"/>
                <a:gd name="T40" fmla="*/ 7 w 33"/>
                <a:gd name="T41" fmla="*/ 31 h 76"/>
                <a:gd name="T42" fmla="*/ 7 w 33"/>
                <a:gd name="T43" fmla="*/ 34 h 76"/>
                <a:gd name="T44" fmla="*/ 4 w 33"/>
                <a:gd name="T45" fmla="*/ 34 h 76"/>
                <a:gd name="T46" fmla="*/ 2 w 33"/>
                <a:gd name="T47" fmla="*/ 34 h 76"/>
                <a:gd name="T48" fmla="*/ 0 w 33"/>
                <a:gd name="T49" fmla="*/ 34 h 76"/>
                <a:gd name="T50" fmla="*/ 4 w 33"/>
                <a:gd name="T51" fmla="*/ 38 h 76"/>
                <a:gd name="T52" fmla="*/ 2 w 33"/>
                <a:gd name="T53" fmla="*/ 43 h 76"/>
                <a:gd name="T54" fmla="*/ 4 w 33"/>
                <a:gd name="T55" fmla="*/ 43 h 76"/>
                <a:gd name="T56" fmla="*/ 7 w 33"/>
                <a:gd name="T57" fmla="*/ 48 h 76"/>
                <a:gd name="T58" fmla="*/ 2 w 33"/>
                <a:gd name="T59" fmla="*/ 48 h 76"/>
                <a:gd name="T60" fmla="*/ 2 w 33"/>
                <a:gd name="T61" fmla="*/ 50 h 76"/>
                <a:gd name="T62" fmla="*/ 2 w 33"/>
                <a:gd name="T63" fmla="*/ 52 h 76"/>
                <a:gd name="T64" fmla="*/ 7 w 33"/>
                <a:gd name="T65" fmla="*/ 55 h 76"/>
                <a:gd name="T66" fmla="*/ 7 w 33"/>
                <a:gd name="T67" fmla="*/ 57 h 76"/>
                <a:gd name="T68" fmla="*/ 7 w 33"/>
                <a:gd name="T69" fmla="*/ 62 h 76"/>
                <a:gd name="T70" fmla="*/ 14 w 33"/>
                <a:gd name="T71" fmla="*/ 76 h 76"/>
                <a:gd name="T72" fmla="*/ 18 w 33"/>
                <a:gd name="T73" fmla="*/ 76 h 76"/>
                <a:gd name="T74" fmla="*/ 21 w 33"/>
                <a:gd name="T75" fmla="*/ 74 h 76"/>
                <a:gd name="T76" fmla="*/ 18 w 33"/>
                <a:gd name="T77" fmla="*/ 71 h 76"/>
                <a:gd name="T78" fmla="*/ 16 w 33"/>
                <a:gd name="T79" fmla="*/ 71 h 76"/>
                <a:gd name="T80" fmla="*/ 14 w 33"/>
                <a:gd name="T81" fmla="*/ 67 h 76"/>
                <a:gd name="T82" fmla="*/ 11 w 33"/>
                <a:gd name="T83" fmla="*/ 60 h 76"/>
                <a:gd name="T84" fmla="*/ 14 w 33"/>
                <a:gd name="T85" fmla="*/ 55 h 76"/>
                <a:gd name="T86" fmla="*/ 11 w 33"/>
                <a:gd name="T87" fmla="*/ 50 h 76"/>
                <a:gd name="T88" fmla="*/ 14 w 33"/>
                <a:gd name="T89" fmla="*/ 45 h 76"/>
                <a:gd name="T90" fmla="*/ 18 w 33"/>
                <a:gd name="T91" fmla="*/ 45 h 76"/>
                <a:gd name="T92" fmla="*/ 18 w 33"/>
                <a:gd name="T93" fmla="*/ 41 h 76"/>
                <a:gd name="T94" fmla="*/ 14 w 33"/>
                <a:gd name="T95" fmla="*/ 38 h 76"/>
                <a:gd name="T96" fmla="*/ 11 w 33"/>
                <a:gd name="T97" fmla="*/ 41 h 76"/>
                <a:gd name="T98" fmla="*/ 9 w 33"/>
                <a:gd name="T99" fmla="*/ 41 h 76"/>
                <a:gd name="T100" fmla="*/ 11 w 33"/>
                <a:gd name="T101" fmla="*/ 38 h 76"/>
                <a:gd name="T102" fmla="*/ 16 w 33"/>
                <a:gd name="T103" fmla="*/ 38 h 76"/>
                <a:gd name="T104" fmla="*/ 21 w 33"/>
                <a:gd name="T105" fmla="*/ 34 h 76"/>
                <a:gd name="T106" fmla="*/ 21 w 33"/>
                <a:gd name="T107" fmla="*/ 26 h 76"/>
                <a:gd name="T108" fmla="*/ 23 w 33"/>
                <a:gd name="T109" fmla="*/ 22 h 76"/>
                <a:gd name="T110" fmla="*/ 26 w 33"/>
                <a:gd name="T111" fmla="*/ 17 h 76"/>
                <a:gd name="T112" fmla="*/ 33 w 33"/>
                <a:gd name="T113" fmla="*/ 7 h 76"/>
                <a:gd name="T114" fmla="*/ 30 w 33"/>
                <a:gd name="T115" fmla="*/ 7 h 76"/>
                <a:gd name="T116" fmla="*/ 26 w 33"/>
                <a:gd name="T117" fmla="*/ 1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3" h="76">
                  <a:moveTo>
                    <a:pt x="26" y="10"/>
                  </a:moveTo>
                  <a:lnTo>
                    <a:pt x="18" y="17"/>
                  </a:lnTo>
                  <a:lnTo>
                    <a:pt x="16" y="22"/>
                  </a:lnTo>
                  <a:lnTo>
                    <a:pt x="11" y="24"/>
                  </a:lnTo>
                  <a:lnTo>
                    <a:pt x="11" y="22"/>
                  </a:lnTo>
                  <a:lnTo>
                    <a:pt x="9" y="19"/>
                  </a:lnTo>
                  <a:lnTo>
                    <a:pt x="16" y="17"/>
                  </a:lnTo>
                  <a:lnTo>
                    <a:pt x="21" y="15"/>
                  </a:lnTo>
                  <a:lnTo>
                    <a:pt x="21" y="10"/>
                  </a:lnTo>
                  <a:lnTo>
                    <a:pt x="21" y="5"/>
                  </a:lnTo>
                  <a:lnTo>
                    <a:pt x="18" y="5"/>
                  </a:lnTo>
                  <a:lnTo>
                    <a:pt x="16" y="7"/>
                  </a:lnTo>
                  <a:lnTo>
                    <a:pt x="14" y="7"/>
                  </a:lnTo>
                  <a:lnTo>
                    <a:pt x="14" y="3"/>
                  </a:lnTo>
                  <a:lnTo>
                    <a:pt x="7" y="0"/>
                  </a:lnTo>
                  <a:lnTo>
                    <a:pt x="2" y="12"/>
                  </a:lnTo>
                  <a:lnTo>
                    <a:pt x="2" y="19"/>
                  </a:lnTo>
                  <a:lnTo>
                    <a:pt x="0" y="24"/>
                  </a:lnTo>
                  <a:lnTo>
                    <a:pt x="0" y="26"/>
                  </a:lnTo>
                  <a:lnTo>
                    <a:pt x="4" y="26"/>
                  </a:lnTo>
                  <a:lnTo>
                    <a:pt x="7" y="31"/>
                  </a:lnTo>
                  <a:lnTo>
                    <a:pt x="7" y="34"/>
                  </a:lnTo>
                  <a:lnTo>
                    <a:pt x="4" y="34"/>
                  </a:lnTo>
                  <a:lnTo>
                    <a:pt x="2" y="34"/>
                  </a:lnTo>
                  <a:lnTo>
                    <a:pt x="0" y="34"/>
                  </a:lnTo>
                  <a:lnTo>
                    <a:pt x="4" y="38"/>
                  </a:lnTo>
                  <a:lnTo>
                    <a:pt x="2" y="43"/>
                  </a:lnTo>
                  <a:lnTo>
                    <a:pt x="4" y="43"/>
                  </a:lnTo>
                  <a:lnTo>
                    <a:pt x="7" y="48"/>
                  </a:lnTo>
                  <a:lnTo>
                    <a:pt x="2" y="48"/>
                  </a:lnTo>
                  <a:lnTo>
                    <a:pt x="2" y="50"/>
                  </a:lnTo>
                  <a:lnTo>
                    <a:pt x="2" y="52"/>
                  </a:lnTo>
                  <a:lnTo>
                    <a:pt x="7" y="55"/>
                  </a:lnTo>
                  <a:lnTo>
                    <a:pt x="7" y="57"/>
                  </a:lnTo>
                  <a:lnTo>
                    <a:pt x="7" y="62"/>
                  </a:lnTo>
                  <a:lnTo>
                    <a:pt x="14" y="76"/>
                  </a:lnTo>
                  <a:lnTo>
                    <a:pt x="18" y="76"/>
                  </a:lnTo>
                  <a:lnTo>
                    <a:pt x="21" y="74"/>
                  </a:lnTo>
                  <a:lnTo>
                    <a:pt x="18" y="71"/>
                  </a:lnTo>
                  <a:lnTo>
                    <a:pt x="16" y="71"/>
                  </a:lnTo>
                  <a:lnTo>
                    <a:pt x="14" y="67"/>
                  </a:lnTo>
                  <a:lnTo>
                    <a:pt x="11" y="60"/>
                  </a:lnTo>
                  <a:lnTo>
                    <a:pt x="14" y="55"/>
                  </a:lnTo>
                  <a:lnTo>
                    <a:pt x="11" y="50"/>
                  </a:lnTo>
                  <a:lnTo>
                    <a:pt x="14" y="45"/>
                  </a:lnTo>
                  <a:lnTo>
                    <a:pt x="18" y="45"/>
                  </a:lnTo>
                  <a:lnTo>
                    <a:pt x="18" y="41"/>
                  </a:lnTo>
                  <a:lnTo>
                    <a:pt x="14" y="38"/>
                  </a:lnTo>
                  <a:lnTo>
                    <a:pt x="11" y="41"/>
                  </a:lnTo>
                  <a:lnTo>
                    <a:pt x="9" y="41"/>
                  </a:lnTo>
                  <a:lnTo>
                    <a:pt x="11" y="38"/>
                  </a:lnTo>
                  <a:lnTo>
                    <a:pt x="16" y="38"/>
                  </a:lnTo>
                  <a:lnTo>
                    <a:pt x="21" y="34"/>
                  </a:lnTo>
                  <a:lnTo>
                    <a:pt x="21" y="26"/>
                  </a:lnTo>
                  <a:lnTo>
                    <a:pt x="23" y="22"/>
                  </a:lnTo>
                  <a:lnTo>
                    <a:pt x="26" y="17"/>
                  </a:lnTo>
                  <a:lnTo>
                    <a:pt x="33" y="7"/>
                  </a:lnTo>
                  <a:lnTo>
                    <a:pt x="30" y="7"/>
                  </a:lnTo>
                  <a:lnTo>
                    <a:pt x="26" y="10"/>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30" name="Freeform 1228"/>
            <p:cNvSpPr>
              <a:spLocks/>
            </p:cNvSpPr>
            <p:nvPr/>
          </p:nvSpPr>
          <p:spPr bwMode="auto">
            <a:xfrm>
              <a:off x="3062846" y="3011291"/>
              <a:ext cx="5969" cy="5969"/>
            </a:xfrm>
            <a:custGeom>
              <a:avLst/>
              <a:gdLst>
                <a:gd name="T0" fmla="*/ 2 w 5"/>
                <a:gd name="T1" fmla="*/ 0 h 5"/>
                <a:gd name="T2" fmla="*/ 0 w 5"/>
                <a:gd name="T3" fmla="*/ 2 h 5"/>
                <a:gd name="T4" fmla="*/ 2 w 5"/>
                <a:gd name="T5" fmla="*/ 5 h 5"/>
                <a:gd name="T6" fmla="*/ 5 w 5"/>
                <a:gd name="T7" fmla="*/ 2 h 5"/>
                <a:gd name="T8" fmla="*/ 2 w 5"/>
                <a:gd name="T9" fmla="*/ 0 h 5"/>
              </a:gdLst>
              <a:ahLst/>
              <a:cxnLst>
                <a:cxn ang="0">
                  <a:pos x="T0" y="T1"/>
                </a:cxn>
                <a:cxn ang="0">
                  <a:pos x="T2" y="T3"/>
                </a:cxn>
                <a:cxn ang="0">
                  <a:pos x="T4" y="T5"/>
                </a:cxn>
                <a:cxn ang="0">
                  <a:pos x="T6" y="T7"/>
                </a:cxn>
                <a:cxn ang="0">
                  <a:pos x="T8" y="T9"/>
                </a:cxn>
              </a:cxnLst>
              <a:rect l="0" t="0" r="r" b="b"/>
              <a:pathLst>
                <a:path w="5" h="5">
                  <a:moveTo>
                    <a:pt x="2" y="0"/>
                  </a:moveTo>
                  <a:lnTo>
                    <a:pt x="0" y="2"/>
                  </a:lnTo>
                  <a:lnTo>
                    <a:pt x="2" y="5"/>
                  </a:lnTo>
                  <a:lnTo>
                    <a:pt x="5" y="2"/>
                  </a:lnTo>
                  <a:lnTo>
                    <a:pt x="2" y="0"/>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31" name="Freeform 1229"/>
            <p:cNvSpPr>
              <a:spLocks/>
            </p:cNvSpPr>
            <p:nvPr/>
          </p:nvSpPr>
          <p:spPr bwMode="auto">
            <a:xfrm>
              <a:off x="3255028" y="2161387"/>
              <a:ext cx="14324" cy="10744"/>
            </a:xfrm>
            <a:custGeom>
              <a:avLst/>
              <a:gdLst>
                <a:gd name="T0" fmla="*/ 5 w 12"/>
                <a:gd name="T1" fmla="*/ 7 h 9"/>
                <a:gd name="T2" fmla="*/ 9 w 12"/>
                <a:gd name="T3" fmla="*/ 9 h 9"/>
                <a:gd name="T4" fmla="*/ 12 w 12"/>
                <a:gd name="T5" fmla="*/ 7 h 9"/>
                <a:gd name="T6" fmla="*/ 7 w 12"/>
                <a:gd name="T7" fmla="*/ 2 h 9"/>
                <a:gd name="T8" fmla="*/ 2 w 12"/>
                <a:gd name="T9" fmla="*/ 0 h 9"/>
                <a:gd name="T10" fmla="*/ 0 w 12"/>
                <a:gd name="T11" fmla="*/ 2 h 9"/>
                <a:gd name="T12" fmla="*/ 2 w 12"/>
                <a:gd name="T13" fmla="*/ 7 h 9"/>
                <a:gd name="T14" fmla="*/ 5 w 12"/>
                <a:gd name="T15" fmla="*/ 7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9">
                  <a:moveTo>
                    <a:pt x="5" y="7"/>
                  </a:moveTo>
                  <a:lnTo>
                    <a:pt x="9" y="9"/>
                  </a:lnTo>
                  <a:lnTo>
                    <a:pt x="12" y="7"/>
                  </a:lnTo>
                  <a:lnTo>
                    <a:pt x="7" y="2"/>
                  </a:lnTo>
                  <a:lnTo>
                    <a:pt x="2" y="0"/>
                  </a:lnTo>
                  <a:lnTo>
                    <a:pt x="0" y="2"/>
                  </a:lnTo>
                  <a:lnTo>
                    <a:pt x="2" y="7"/>
                  </a:lnTo>
                  <a:lnTo>
                    <a:pt x="5" y="7"/>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32" name="Freeform 1230"/>
            <p:cNvSpPr>
              <a:spLocks/>
            </p:cNvSpPr>
            <p:nvPr/>
          </p:nvSpPr>
          <p:spPr bwMode="auto">
            <a:xfrm>
              <a:off x="3040166" y="2990999"/>
              <a:ext cx="16712" cy="22680"/>
            </a:xfrm>
            <a:custGeom>
              <a:avLst/>
              <a:gdLst>
                <a:gd name="T0" fmla="*/ 0 w 6"/>
                <a:gd name="T1" fmla="*/ 1 h 8"/>
                <a:gd name="T2" fmla="*/ 1 w 6"/>
                <a:gd name="T3" fmla="*/ 3 h 8"/>
                <a:gd name="T4" fmla="*/ 4 w 6"/>
                <a:gd name="T5" fmla="*/ 5 h 8"/>
                <a:gd name="T6" fmla="*/ 4 w 6"/>
                <a:gd name="T7" fmla="*/ 7 h 8"/>
                <a:gd name="T8" fmla="*/ 5 w 6"/>
                <a:gd name="T9" fmla="*/ 8 h 8"/>
                <a:gd name="T10" fmla="*/ 6 w 6"/>
                <a:gd name="T11" fmla="*/ 7 h 8"/>
                <a:gd name="T12" fmla="*/ 4 w 6"/>
                <a:gd name="T13" fmla="*/ 4 h 8"/>
                <a:gd name="T14" fmla="*/ 1 w 6"/>
                <a:gd name="T15" fmla="*/ 0 h 8"/>
                <a:gd name="T16" fmla="*/ 0 w 6"/>
                <a:gd name="T17" fmla="*/ 1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8">
                  <a:moveTo>
                    <a:pt x="0" y="1"/>
                  </a:moveTo>
                  <a:cubicBezTo>
                    <a:pt x="1" y="3"/>
                    <a:pt x="1" y="3"/>
                    <a:pt x="1" y="3"/>
                  </a:cubicBezTo>
                  <a:cubicBezTo>
                    <a:pt x="4" y="5"/>
                    <a:pt x="4" y="5"/>
                    <a:pt x="4" y="5"/>
                  </a:cubicBezTo>
                  <a:cubicBezTo>
                    <a:pt x="4" y="7"/>
                    <a:pt x="4" y="7"/>
                    <a:pt x="4" y="7"/>
                  </a:cubicBezTo>
                  <a:cubicBezTo>
                    <a:pt x="5" y="8"/>
                    <a:pt x="5" y="8"/>
                    <a:pt x="5" y="8"/>
                  </a:cubicBezTo>
                  <a:cubicBezTo>
                    <a:pt x="6" y="7"/>
                    <a:pt x="6" y="7"/>
                    <a:pt x="6" y="7"/>
                  </a:cubicBezTo>
                  <a:cubicBezTo>
                    <a:pt x="4" y="4"/>
                    <a:pt x="4" y="4"/>
                    <a:pt x="4" y="4"/>
                  </a:cubicBezTo>
                  <a:cubicBezTo>
                    <a:pt x="1" y="0"/>
                    <a:pt x="1" y="0"/>
                    <a:pt x="1" y="0"/>
                  </a:cubicBezTo>
                  <a:cubicBezTo>
                    <a:pt x="1" y="0"/>
                    <a:pt x="0" y="1"/>
                    <a:pt x="0" y="1"/>
                  </a:cubicBez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33" name="Freeform 1231"/>
            <p:cNvSpPr>
              <a:spLocks/>
            </p:cNvSpPr>
            <p:nvPr/>
          </p:nvSpPr>
          <p:spPr bwMode="auto">
            <a:xfrm>
              <a:off x="3325457" y="2192423"/>
              <a:ext cx="2387" cy="2387"/>
            </a:xfrm>
            <a:custGeom>
              <a:avLst/>
              <a:gdLst>
                <a:gd name="T0" fmla="*/ 2 w 2"/>
                <a:gd name="T1" fmla="*/ 0 h 2"/>
                <a:gd name="T2" fmla="*/ 2 w 2"/>
                <a:gd name="T3" fmla="*/ 0 h 2"/>
                <a:gd name="T4" fmla="*/ 0 w 2"/>
                <a:gd name="T5" fmla="*/ 0 h 2"/>
                <a:gd name="T6" fmla="*/ 2 w 2"/>
                <a:gd name="T7" fmla="*/ 2 h 2"/>
                <a:gd name="T8" fmla="*/ 2 w 2"/>
                <a:gd name="T9" fmla="*/ 0 h 2"/>
              </a:gdLst>
              <a:ahLst/>
              <a:cxnLst>
                <a:cxn ang="0">
                  <a:pos x="T0" y="T1"/>
                </a:cxn>
                <a:cxn ang="0">
                  <a:pos x="T2" y="T3"/>
                </a:cxn>
                <a:cxn ang="0">
                  <a:pos x="T4" y="T5"/>
                </a:cxn>
                <a:cxn ang="0">
                  <a:pos x="T6" y="T7"/>
                </a:cxn>
                <a:cxn ang="0">
                  <a:pos x="T8" y="T9"/>
                </a:cxn>
              </a:cxnLst>
              <a:rect l="0" t="0" r="r" b="b"/>
              <a:pathLst>
                <a:path w="2" h="2">
                  <a:moveTo>
                    <a:pt x="2" y="0"/>
                  </a:moveTo>
                  <a:lnTo>
                    <a:pt x="2" y="0"/>
                  </a:lnTo>
                  <a:lnTo>
                    <a:pt x="0" y="0"/>
                  </a:lnTo>
                  <a:lnTo>
                    <a:pt x="2" y="2"/>
                  </a:lnTo>
                  <a:lnTo>
                    <a:pt x="2" y="0"/>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34" name="Freeform 1232"/>
            <p:cNvSpPr>
              <a:spLocks/>
            </p:cNvSpPr>
            <p:nvPr/>
          </p:nvSpPr>
          <p:spPr bwMode="auto">
            <a:xfrm>
              <a:off x="3327843" y="2184068"/>
              <a:ext cx="5969" cy="2387"/>
            </a:xfrm>
            <a:custGeom>
              <a:avLst/>
              <a:gdLst>
                <a:gd name="T0" fmla="*/ 2 w 2"/>
                <a:gd name="T1" fmla="*/ 0 h 1"/>
                <a:gd name="T2" fmla="*/ 1 w 2"/>
                <a:gd name="T3" fmla="*/ 0 h 1"/>
                <a:gd name="T4" fmla="*/ 0 w 2"/>
                <a:gd name="T5" fmla="*/ 1 h 1"/>
                <a:gd name="T6" fmla="*/ 1 w 2"/>
                <a:gd name="T7" fmla="*/ 1 h 1"/>
                <a:gd name="T8" fmla="*/ 2 w 2"/>
                <a:gd name="T9" fmla="*/ 0 h 1"/>
              </a:gdLst>
              <a:ahLst/>
              <a:cxnLst>
                <a:cxn ang="0">
                  <a:pos x="T0" y="T1"/>
                </a:cxn>
                <a:cxn ang="0">
                  <a:pos x="T2" y="T3"/>
                </a:cxn>
                <a:cxn ang="0">
                  <a:pos x="T4" y="T5"/>
                </a:cxn>
                <a:cxn ang="0">
                  <a:pos x="T6" y="T7"/>
                </a:cxn>
                <a:cxn ang="0">
                  <a:pos x="T8" y="T9"/>
                </a:cxn>
              </a:cxnLst>
              <a:rect l="0" t="0" r="r" b="b"/>
              <a:pathLst>
                <a:path w="2" h="1">
                  <a:moveTo>
                    <a:pt x="2" y="0"/>
                  </a:moveTo>
                  <a:cubicBezTo>
                    <a:pt x="1" y="0"/>
                    <a:pt x="1" y="0"/>
                    <a:pt x="1" y="0"/>
                  </a:cubicBezTo>
                  <a:cubicBezTo>
                    <a:pt x="1" y="0"/>
                    <a:pt x="0" y="1"/>
                    <a:pt x="0" y="1"/>
                  </a:cubicBezTo>
                  <a:cubicBezTo>
                    <a:pt x="1" y="1"/>
                    <a:pt x="1" y="1"/>
                    <a:pt x="1" y="1"/>
                  </a:cubicBezTo>
                  <a:lnTo>
                    <a:pt x="2" y="0"/>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35" name="Freeform 1233"/>
            <p:cNvSpPr>
              <a:spLocks/>
            </p:cNvSpPr>
            <p:nvPr/>
          </p:nvSpPr>
          <p:spPr bwMode="auto">
            <a:xfrm>
              <a:off x="3317100" y="2188842"/>
              <a:ext cx="39392" cy="37005"/>
            </a:xfrm>
            <a:custGeom>
              <a:avLst/>
              <a:gdLst>
                <a:gd name="T0" fmla="*/ 0 w 33"/>
                <a:gd name="T1" fmla="*/ 31 h 31"/>
                <a:gd name="T2" fmla="*/ 5 w 33"/>
                <a:gd name="T3" fmla="*/ 31 h 31"/>
                <a:gd name="T4" fmla="*/ 7 w 33"/>
                <a:gd name="T5" fmla="*/ 29 h 31"/>
                <a:gd name="T6" fmla="*/ 9 w 33"/>
                <a:gd name="T7" fmla="*/ 29 h 31"/>
                <a:gd name="T8" fmla="*/ 24 w 33"/>
                <a:gd name="T9" fmla="*/ 17 h 31"/>
                <a:gd name="T10" fmla="*/ 31 w 33"/>
                <a:gd name="T11" fmla="*/ 12 h 31"/>
                <a:gd name="T12" fmla="*/ 33 w 33"/>
                <a:gd name="T13" fmla="*/ 7 h 31"/>
                <a:gd name="T14" fmla="*/ 31 w 33"/>
                <a:gd name="T15" fmla="*/ 10 h 31"/>
                <a:gd name="T16" fmla="*/ 28 w 33"/>
                <a:gd name="T17" fmla="*/ 7 h 31"/>
                <a:gd name="T18" fmla="*/ 26 w 33"/>
                <a:gd name="T19" fmla="*/ 0 h 31"/>
                <a:gd name="T20" fmla="*/ 24 w 33"/>
                <a:gd name="T21" fmla="*/ 0 h 31"/>
                <a:gd name="T22" fmla="*/ 21 w 33"/>
                <a:gd name="T23" fmla="*/ 5 h 31"/>
                <a:gd name="T24" fmla="*/ 16 w 33"/>
                <a:gd name="T25" fmla="*/ 7 h 31"/>
                <a:gd name="T26" fmla="*/ 19 w 33"/>
                <a:gd name="T27" fmla="*/ 12 h 31"/>
                <a:gd name="T28" fmla="*/ 14 w 33"/>
                <a:gd name="T29" fmla="*/ 10 h 31"/>
                <a:gd name="T30" fmla="*/ 14 w 33"/>
                <a:gd name="T31" fmla="*/ 12 h 31"/>
                <a:gd name="T32" fmla="*/ 12 w 33"/>
                <a:gd name="T33" fmla="*/ 15 h 31"/>
                <a:gd name="T34" fmla="*/ 9 w 33"/>
                <a:gd name="T35" fmla="*/ 12 h 31"/>
                <a:gd name="T36" fmla="*/ 12 w 33"/>
                <a:gd name="T37" fmla="*/ 10 h 31"/>
                <a:gd name="T38" fmla="*/ 9 w 33"/>
                <a:gd name="T39" fmla="*/ 7 h 31"/>
                <a:gd name="T40" fmla="*/ 7 w 33"/>
                <a:gd name="T41" fmla="*/ 10 h 31"/>
                <a:gd name="T42" fmla="*/ 5 w 33"/>
                <a:gd name="T43" fmla="*/ 10 h 31"/>
                <a:gd name="T44" fmla="*/ 2 w 33"/>
                <a:gd name="T45" fmla="*/ 15 h 31"/>
                <a:gd name="T46" fmla="*/ 0 w 33"/>
                <a:gd name="T47" fmla="*/ 17 h 31"/>
                <a:gd name="T48" fmla="*/ 2 w 33"/>
                <a:gd name="T49" fmla="*/ 24 h 31"/>
                <a:gd name="T50" fmla="*/ 0 w 33"/>
                <a:gd name="T51" fmla="*/ 26 h 31"/>
                <a:gd name="T52" fmla="*/ 0 w 33"/>
                <a:gd name="T53"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3" h="31">
                  <a:moveTo>
                    <a:pt x="0" y="31"/>
                  </a:moveTo>
                  <a:lnTo>
                    <a:pt x="5" y="31"/>
                  </a:lnTo>
                  <a:lnTo>
                    <a:pt x="7" y="29"/>
                  </a:lnTo>
                  <a:lnTo>
                    <a:pt x="9" y="29"/>
                  </a:lnTo>
                  <a:lnTo>
                    <a:pt x="24" y="17"/>
                  </a:lnTo>
                  <a:lnTo>
                    <a:pt x="31" y="12"/>
                  </a:lnTo>
                  <a:lnTo>
                    <a:pt x="33" y="7"/>
                  </a:lnTo>
                  <a:lnTo>
                    <a:pt x="31" y="10"/>
                  </a:lnTo>
                  <a:lnTo>
                    <a:pt x="28" y="7"/>
                  </a:lnTo>
                  <a:lnTo>
                    <a:pt x="26" y="0"/>
                  </a:lnTo>
                  <a:lnTo>
                    <a:pt x="24" y="0"/>
                  </a:lnTo>
                  <a:lnTo>
                    <a:pt x="21" y="5"/>
                  </a:lnTo>
                  <a:lnTo>
                    <a:pt x="16" y="7"/>
                  </a:lnTo>
                  <a:lnTo>
                    <a:pt x="19" y="12"/>
                  </a:lnTo>
                  <a:lnTo>
                    <a:pt x="14" y="10"/>
                  </a:lnTo>
                  <a:lnTo>
                    <a:pt x="14" y="12"/>
                  </a:lnTo>
                  <a:lnTo>
                    <a:pt x="12" y="15"/>
                  </a:lnTo>
                  <a:lnTo>
                    <a:pt x="9" y="12"/>
                  </a:lnTo>
                  <a:lnTo>
                    <a:pt x="12" y="10"/>
                  </a:lnTo>
                  <a:lnTo>
                    <a:pt x="9" y="7"/>
                  </a:lnTo>
                  <a:lnTo>
                    <a:pt x="7" y="10"/>
                  </a:lnTo>
                  <a:lnTo>
                    <a:pt x="5" y="10"/>
                  </a:lnTo>
                  <a:lnTo>
                    <a:pt x="2" y="15"/>
                  </a:lnTo>
                  <a:lnTo>
                    <a:pt x="0" y="17"/>
                  </a:lnTo>
                  <a:lnTo>
                    <a:pt x="2" y="24"/>
                  </a:lnTo>
                  <a:lnTo>
                    <a:pt x="0" y="26"/>
                  </a:lnTo>
                  <a:lnTo>
                    <a:pt x="0" y="31"/>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36" name="Freeform 1234"/>
            <p:cNvSpPr>
              <a:spLocks/>
            </p:cNvSpPr>
            <p:nvPr/>
          </p:nvSpPr>
          <p:spPr bwMode="auto">
            <a:xfrm>
              <a:off x="3302775" y="2203167"/>
              <a:ext cx="10744" cy="25068"/>
            </a:xfrm>
            <a:custGeom>
              <a:avLst/>
              <a:gdLst>
                <a:gd name="T0" fmla="*/ 2 w 9"/>
                <a:gd name="T1" fmla="*/ 19 h 21"/>
                <a:gd name="T2" fmla="*/ 0 w 9"/>
                <a:gd name="T3" fmla="*/ 19 h 21"/>
                <a:gd name="T4" fmla="*/ 5 w 9"/>
                <a:gd name="T5" fmla="*/ 21 h 21"/>
                <a:gd name="T6" fmla="*/ 9 w 9"/>
                <a:gd name="T7" fmla="*/ 19 h 21"/>
                <a:gd name="T8" fmla="*/ 7 w 9"/>
                <a:gd name="T9" fmla="*/ 17 h 21"/>
                <a:gd name="T10" fmla="*/ 9 w 9"/>
                <a:gd name="T11" fmla="*/ 14 h 21"/>
                <a:gd name="T12" fmla="*/ 9 w 9"/>
                <a:gd name="T13" fmla="*/ 3 h 21"/>
                <a:gd name="T14" fmla="*/ 9 w 9"/>
                <a:gd name="T15" fmla="*/ 0 h 21"/>
                <a:gd name="T16" fmla="*/ 7 w 9"/>
                <a:gd name="T17" fmla="*/ 0 h 21"/>
                <a:gd name="T18" fmla="*/ 5 w 9"/>
                <a:gd name="T19" fmla="*/ 3 h 21"/>
                <a:gd name="T20" fmla="*/ 5 w 9"/>
                <a:gd name="T21" fmla="*/ 3 h 21"/>
                <a:gd name="T22" fmla="*/ 2 w 9"/>
                <a:gd name="T23" fmla="*/ 5 h 21"/>
                <a:gd name="T24" fmla="*/ 2 w 9"/>
                <a:gd name="T25" fmla="*/ 12 h 21"/>
                <a:gd name="T26" fmla="*/ 2 w 9"/>
                <a:gd name="T27" fmla="*/ 17 h 21"/>
                <a:gd name="T28" fmla="*/ 2 w 9"/>
                <a:gd name="T29" fmla="*/ 19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 h="21">
                  <a:moveTo>
                    <a:pt x="2" y="19"/>
                  </a:moveTo>
                  <a:lnTo>
                    <a:pt x="0" y="19"/>
                  </a:lnTo>
                  <a:lnTo>
                    <a:pt x="5" y="21"/>
                  </a:lnTo>
                  <a:lnTo>
                    <a:pt x="9" y="19"/>
                  </a:lnTo>
                  <a:lnTo>
                    <a:pt x="7" y="17"/>
                  </a:lnTo>
                  <a:lnTo>
                    <a:pt x="9" y="14"/>
                  </a:lnTo>
                  <a:lnTo>
                    <a:pt x="9" y="3"/>
                  </a:lnTo>
                  <a:lnTo>
                    <a:pt x="9" y="0"/>
                  </a:lnTo>
                  <a:lnTo>
                    <a:pt x="7" y="0"/>
                  </a:lnTo>
                  <a:lnTo>
                    <a:pt x="5" y="3"/>
                  </a:lnTo>
                  <a:lnTo>
                    <a:pt x="5" y="3"/>
                  </a:lnTo>
                  <a:lnTo>
                    <a:pt x="2" y="5"/>
                  </a:lnTo>
                  <a:lnTo>
                    <a:pt x="2" y="12"/>
                  </a:lnTo>
                  <a:lnTo>
                    <a:pt x="2" y="17"/>
                  </a:lnTo>
                  <a:lnTo>
                    <a:pt x="2" y="19"/>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37" name="Freeform 1235"/>
            <p:cNvSpPr>
              <a:spLocks/>
            </p:cNvSpPr>
            <p:nvPr/>
          </p:nvSpPr>
          <p:spPr bwMode="auto">
            <a:xfrm>
              <a:off x="3294420" y="2225846"/>
              <a:ext cx="16712" cy="25068"/>
            </a:xfrm>
            <a:custGeom>
              <a:avLst/>
              <a:gdLst>
                <a:gd name="T0" fmla="*/ 2 w 14"/>
                <a:gd name="T1" fmla="*/ 12 h 21"/>
                <a:gd name="T2" fmla="*/ 7 w 14"/>
                <a:gd name="T3" fmla="*/ 14 h 21"/>
                <a:gd name="T4" fmla="*/ 12 w 14"/>
                <a:gd name="T5" fmla="*/ 21 h 21"/>
                <a:gd name="T6" fmla="*/ 14 w 14"/>
                <a:gd name="T7" fmla="*/ 19 h 21"/>
                <a:gd name="T8" fmla="*/ 12 w 14"/>
                <a:gd name="T9" fmla="*/ 12 h 21"/>
                <a:gd name="T10" fmla="*/ 12 w 14"/>
                <a:gd name="T11" fmla="*/ 5 h 21"/>
                <a:gd name="T12" fmla="*/ 7 w 14"/>
                <a:gd name="T13" fmla="*/ 5 h 21"/>
                <a:gd name="T14" fmla="*/ 2 w 14"/>
                <a:gd name="T15" fmla="*/ 0 h 21"/>
                <a:gd name="T16" fmla="*/ 0 w 14"/>
                <a:gd name="T17" fmla="*/ 0 h 21"/>
                <a:gd name="T18" fmla="*/ 0 w 14"/>
                <a:gd name="T19" fmla="*/ 2 h 21"/>
                <a:gd name="T20" fmla="*/ 7 w 14"/>
                <a:gd name="T21" fmla="*/ 10 h 21"/>
                <a:gd name="T22" fmla="*/ 2 w 14"/>
                <a:gd name="T23" fmla="*/ 10 h 21"/>
                <a:gd name="T24" fmla="*/ 2 w 14"/>
                <a:gd name="T25" fmla="*/ 12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4" h="21">
                  <a:moveTo>
                    <a:pt x="2" y="12"/>
                  </a:moveTo>
                  <a:lnTo>
                    <a:pt x="7" y="14"/>
                  </a:lnTo>
                  <a:lnTo>
                    <a:pt x="12" y="21"/>
                  </a:lnTo>
                  <a:lnTo>
                    <a:pt x="14" y="19"/>
                  </a:lnTo>
                  <a:lnTo>
                    <a:pt x="12" y="12"/>
                  </a:lnTo>
                  <a:lnTo>
                    <a:pt x="12" y="5"/>
                  </a:lnTo>
                  <a:lnTo>
                    <a:pt x="7" y="5"/>
                  </a:lnTo>
                  <a:lnTo>
                    <a:pt x="2" y="0"/>
                  </a:lnTo>
                  <a:lnTo>
                    <a:pt x="0" y="0"/>
                  </a:lnTo>
                  <a:lnTo>
                    <a:pt x="0" y="2"/>
                  </a:lnTo>
                  <a:lnTo>
                    <a:pt x="7" y="10"/>
                  </a:lnTo>
                  <a:lnTo>
                    <a:pt x="2" y="10"/>
                  </a:lnTo>
                  <a:lnTo>
                    <a:pt x="2" y="12"/>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38" name="Freeform 1236"/>
            <p:cNvSpPr>
              <a:spLocks/>
            </p:cNvSpPr>
            <p:nvPr/>
          </p:nvSpPr>
          <p:spPr bwMode="auto">
            <a:xfrm>
              <a:off x="3294420" y="2209135"/>
              <a:ext cx="8356" cy="14324"/>
            </a:xfrm>
            <a:custGeom>
              <a:avLst/>
              <a:gdLst>
                <a:gd name="T0" fmla="*/ 2 w 3"/>
                <a:gd name="T1" fmla="*/ 5 h 5"/>
                <a:gd name="T2" fmla="*/ 3 w 3"/>
                <a:gd name="T3" fmla="*/ 4 h 5"/>
                <a:gd name="T4" fmla="*/ 3 w 3"/>
                <a:gd name="T5" fmla="*/ 0 h 5"/>
                <a:gd name="T6" fmla="*/ 1 w 3"/>
                <a:gd name="T7" fmla="*/ 2 h 5"/>
                <a:gd name="T8" fmla="*/ 1 w 3"/>
                <a:gd name="T9" fmla="*/ 3 h 5"/>
                <a:gd name="T10" fmla="*/ 0 w 3"/>
                <a:gd name="T11" fmla="*/ 4 h 5"/>
                <a:gd name="T12" fmla="*/ 1 w 3"/>
                <a:gd name="T13" fmla="*/ 5 h 5"/>
                <a:gd name="T14" fmla="*/ 2 w 3"/>
                <a:gd name="T15" fmla="*/ 5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5">
                  <a:moveTo>
                    <a:pt x="2" y="5"/>
                  </a:moveTo>
                  <a:cubicBezTo>
                    <a:pt x="3" y="4"/>
                    <a:pt x="3" y="4"/>
                    <a:pt x="3" y="4"/>
                  </a:cubicBezTo>
                  <a:cubicBezTo>
                    <a:pt x="3" y="0"/>
                    <a:pt x="3" y="0"/>
                    <a:pt x="3" y="0"/>
                  </a:cubicBezTo>
                  <a:cubicBezTo>
                    <a:pt x="1" y="2"/>
                    <a:pt x="1" y="2"/>
                    <a:pt x="1" y="2"/>
                  </a:cubicBezTo>
                  <a:cubicBezTo>
                    <a:pt x="1" y="3"/>
                    <a:pt x="1" y="3"/>
                    <a:pt x="1" y="3"/>
                  </a:cubicBezTo>
                  <a:cubicBezTo>
                    <a:pt x="0" y="4"/>
                    <a:pt x="0" y="4"/>
                    <a:pt x="0" y="4"/>
                  </a:cubicBezTo>
                  <a:cubicBezTo>
                    <a:pt x="1" y="5"/>
                    <a:pt x="1" y="5"/>
                    <a:pt x="1" y="5"/>
                  </a:cubicBezTo>
                  <a:cubicBezTo>
                    <a:pt x="1" y="5"/>
                    <a:pt x="2" y="5"/>
                    <a:pt x="2" y="5"/>
                  </a:cubicBez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39" name="Freeform 1237"/>
            <p:cNvSpPr>
              <a:spLocks/>
            </p:cNvSpPr>
            <p:nvPr/>
          </p:nvSpPr>
          <p:spPr bwMode="auto">
            <a:xfrm>
              <a:off x="3071201" y="2996967"/>
              <a:ext cx="11937" cy="8356"/>
            </a:xfrm>
            <a:custGeom>
              <a:avLst/>
              <a:gdLst>
                <a:gd name="T0" fmla="*/ 7 w 10"/>
                <a:gd name="T1" fmla="*/ 3 h 7"/>
                <a:gd name="T2" fmla="*/ 10 w 10"/>
                <a:gd name="T3" fmla="*/ 0 h 7"/>
                <a:gd name="T4" fmla="*/ 7 w 10"/>
                <a:gd name="T5" fmla="*/ 0 h 7"/>
                <a:gd name="T6" fmla="*/ 2 w 10"/>
                <a:gd name="T7" fmla="*/ 3 h 7"/>
                <a:gd name="T8" fmla="*/ 0 w 10"/>
                <a:gd name="T9" fmla="*/ 7 h 7"/>
                <a:gd name="T10" fmla="*/ 2 w 10"/>
                <a:gd name="T11" fmla="*/ 5 h 7"/>
                <a:gd name="T12" fmla="*/ 7 w 10"/>
                <a:gd name="T13" fmla="*/ 3 h 7"/>
              </a:gdLst>
              <a:ahLst/>
              <a:cxnLst>
                <a:cxn ang="0">
                  <a:pos x="T0" y="T1"/>
                </a:cxn>
                <a:cxn ang="0">
                  <a:pos x="T2" y="T3"/>
                </a:cxn>
                <a:cxn ang="0">
                  <a:pos x="T4" y="T5"/>
                </a:cxn>
                <a:cxn ang="0">
                  <a:pos x="T6" y="T7"/>
                </a:cxn>
                <a:cxn ang="0">
                  <a:pos x="T8" y="T9"/>
                </a:cxn>
                <a:cxn ang="0">
                  <a:pos x="T10" y="T11"/>
                </a:cxn>
                <a:cxn ang="0">
                  <a:pos x="T12" y="T13"/>
                </a:cxn>
              </a:cxnLst>
              <a:rect l="0" t="0" r="r" b="b"/>
              <a:pathLst>
                <a:path w="10" h="7">
                  <a:moveTo>
                    <a:pt x="7" y="3"/>
                  </a:moveTo>
                  <a:lnTo>
                    <a:pt x="10" y="0"/>
                  </a:lnTo>
                  <a:lnTo>
                    <a:pt x="7" y="0"/>
                  </a:lnTo>
                  <a:lnTo>
                    <a:pt x="2" y="3"/>
                  </a:lnTo>
                  <a:lnTo>
                    <a:pt x="0" y="7"/>
                  </a:lnTo>
                  <a:lnTo>
                    <a:pt x="2" y="5"/>
                  </a:lnTo>
                  <a:lnTo>
                    <a:pt x="7" y="3"/>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40" name="Freeform 1238"/>
            <p:cNvSpPr>
              <a:spLocks/>
            </p:cNvSpPr>
            <p:nvPr/>
          </p:nvSpPr>
          <p:spPr bwMode="auto">
            <a:xfrm>
              <a:off x="3124918" y="3166470"/>
              <a:ext cx="8356" cy="14324"/>
            </a:xfrm>
            <a:custGeom>
              <a:avLst/>
              <a:gdLst>
                <a:gd name="T0" fmla="*/ 7 w 7"/>
                <a:gd name="T1" fmla="*/ 10 h 12"/>
                <a:gd name="T2" fmla="*/ 5 w 7"/>
                <a:gd name="T3" fmla="*/ 5 h 12"/>
                <a:gd name="T4" fmla="*/ 0 w 7"/>
                <a:gd name="T5" fmla="*/ 0 h 12"/>
                <a:gd name="T6" fmla="*/ 0 w 7"/>
                <a:gd name="T7" fmla="*/ 7 h 12"/>
                <a:gd name="T8" fmla="*/ 7 w 7"/>
                <a:gd name="T9" fmla="*/ 12 h 12"/>
                <a:gd name="T10" fmla="*/ 7 w 7"/>
                <a:gd name="T11" fmla="*/ 10 h 12"/>
              </a:gdLst>
              <a:ahLst/>
              <a:cxnLst>
                <a:cxn ang="0">
                  <a:pos x="T0" y="T1"/>
                </a:cxn>
                <a:cxn ang="0">
                  <a:pos x="T2" y="T3"/>
                </a:cxn>
                <a:cxn ang="0">
                  <a:pos x="T4" y="T5"/>
                </a:cxn>
                <a:cxn ang="0">
                  <a:pos x="T6" y="T7"/>
                </a:cxn>
                <a:cxn ang="0">
                  <a:pos x="T8" y="T9"/>
                </a:cxn>
                <a:cxn ang="0">
                  <a:pos x="T10" y="T11"/>
                </a:cxn>
              </a:cxnLst>
              <a:rect l="0" t="0" r="r" b="b"/>
              <a:pathLst>
                <a:path w="7" h="12">
                  <a:moveTo>
                    <a:pt x="7" y="10"/>
                  </a:moveTo>
                  <a:lnTo>
                    <a:pt x="5" y="5"/>
                  </a:lnTo>
                  <a:lnTo>
                    <a:pt x="0" y="0"/>
                  </a:lnTo>
                  <a:lnTo>
                    <a:pt x="0" y="7"/>
                  </a:lnTo>
                  <a:lnTo>
                    <a:pt x="7" y="12"/>
                  </a:lnTo>
                  <a:lnTo>
                    <a:pt x="7" y="10"/>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41" name="Freeform 1239"/>
            <p:cNvSpPr>
              <a:spLocks/>
            </p:cNvSpPr>
            <p:nvPr/>
          </p:nvSpPr>
          <p:spPr bwMode="auto">
            <a:xfrm>
              <a:off x="3052102" y="2986224"/>
              <a:ext cx="10744" cy="22680"/>
            </a:xfrm>
            <a:custGeom>
              <a:avLst/>
              <a:gdLst>
                <a:gd name="T0" fmla="*/ 4 w 9"/>
                <a:gd name="T1" fmla="*/ 0 h 19"/>
                <a:gd name="T2" fmla="*/ 2 w 9"/>
                <a:gd name="T3" fmla="*/ 0 h 19"/>
                <a:gd name="T4" fmla="*/ 0 w 9"/>
                <a:gd name="T5" fmla="*/ 0 h 19"/>
                <a:gd name="T6" fmla="*/ 0 w 9"/>
                <a:gd name="T7" fmla="*/ 4 h 19"/>
                <a:gd name="T8" fmla="*/ 4 w 9"/>
                <a:gd name="T9" fmla="*/ 9 h 19"/>
                <a:gd name="T10" fmla="*/ 4 w 9"/>
                <a:gd name="T11" fmla="*/ 16 h 19"/>
                <a:gd name="T12" fmla="*/ 9 w 9"/>
                <a:gd name="T13" fmla="*/ 19 h 19"/>
                <a:gd name="T14" fmla="*/ 9 w 9"/>
                <a:gd name="T15" fmla="*/ 12 h 19"/>
                <a:gd name="T16" fmla="*/ 4 w 9"/>
                <a:gd name="T17" fmla="*/ 4 h 19"/>
                <a:gd name="T18" fmla="*/ 4 w 9"/>
                <a:gd name="T19"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19">
                  <a:moveTo>
                    <a:pt x="4" y="0"/>
                  </a:moveTo>
                  <a:lnTo>
                    <a:pt x="2" y="0"/>
                  </a:lnTo>
                  <a:lnTo>
                    <a:pt x="0" y="0"/>
                  </a:lnTo>
                  <a:lnTo>
                    <a:pt x="0" y="4"/>
                  </a:lnTo>
                  <a:lnTo>
                    <a:pt x="4" y="9"/>
                  </a:lnTo>
                  <a:lnTo>
                    <a:pt x="4" y="16"/>
                  </a:lnTo>
                  <a:lnTo>
                    <a:pt x="9" y="19"/>
                  </a:lnTo>
                  <a:lnTo>
                    <a:pt x="9" y="12"/>
                  </a:lnTo>
                  <a:lnTo>
                    <a:pt x="4" y="4"/>
                  </a:lnTo>
                  <a:lnTo>
                    <a:pt x="4" y="0"/>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42" name="Freeform 1240"/>
            <p:cNvSpPr>
              <a:spLocks/>
            </p:cNvSpPr>
            <p:nvPr/>
          </p:nvSpPr>
          <p:spPr bwMode="auto">
            <a:xfrm>
              <a:off x="3087912" y="3118723"/>
              <a:ext cx="5969" cy="2387"/>
            </a:xfrm>
            <a:custGeom>
              <a:avLst/>
              <a:gdLst>
                <a:gd name="T0" fmla="*/ 0 w 5"/>
                <a:gd name="T1" fmla="*/ 2 h 2"/>
                <a:gd name="T2" fmla="*/ 5 w 5"/>
                <a:gd name="T3" fmla="*/ 2 h 2"/>
                <a:gd name="T4" fmla="*/ 3 w 5"/>
                <a:gd name="T5" fmla="*/ 0 h 2"/>
                <a:gd name="T6" fmla="*/ 0 w 5"/>
                <a:gd name="T7" fmla="*/ 2 h 2"/>
              </a:gdLst>
              <a:ahLst/>
              <a:cxnLst>
                <a:cxn ang="0">
                  <a:pos x="T0" y="T1"/>
                </a:cxn>
                <a:cxn ang="0">
                  <a:pos x="T2" y="T3"/>
                </a:cxn>
                <a:cxn ang="0">
                  <a:pos x="T4" y="T5"/>
                </a:cxn>
                <a:cxn ang="0">
                  <a:pos x="T6" y="T7"/>
                </a:cxn>
              </a:cxnLst>
              <a:rect l="0" t="0" r="r" b="b"/>
              <a:pathLst>
                <a:path w="5" h="2">
                  <a:moveTo>
                    <a:pt x="0" y="2"/>
                  </a:moveTo>
                  <a:lnTo>
                    <a:pt x="5" y="2"/>
                  </a:lnTo>
                  <a:lnTo>
                    <a:pt x="3" y="0"/>
                  </a:lnTo>
                  <a:lnTo>
                    <a:pt x="0" y="2"/>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43" name="Freeform 1241"/>
            <p:cNvSpPr>
              <a:spLocks/>
            </p:cNvSpPr>
            <p:nvPr/>
          </p:nvSpPr>
          <p:spPr bwMode="auto">
            <a:xfrm>
              <a:off x="3048521" y="3112754"/>
              <a:ext cx="88333" cy="113401"/>
            </a:xfrm>
            <a:custGeom>
              <a:avLst/>
              <a:gdLst>
                <a:gd name="T0" fmla="*/ 21 w 74"/>
                <a:gd name="T1" fmla="*/ 14 h 95"/>
                <a:gd name="T2" fmla="*/ 19 w 74"/>
                <a:gd name="T3" fmla="*/ 7 h 95"/>
                <a:gd name="T4" fmla="*/ 12 w 74"/>
                <a:gd name="T5" fmla="*/ 3 h 95"/>
                <a:gd name="T6" fmla="*/ 5 w 74"/>
                <a:gd name="T7" fmla="*/ 3 h 95"/>
                <a:gd name="T8" fmla="*/ 3 w 74"/>
                <a:gd name="T9" fmla="*/ 7 h 95"/>
                <a:gd name="T10" fmla="*/ 5 w 74"/>
                <a:gd name="T11" fmla="*/ 12 h 95"/>
                <a:gd name="T12" fmla="*/ 12 w 74"/>
                <a:gd name="T13" fmla="*/ 17 h 95"/>
                <a:gd name="T14" fmla="*/ 3 w 74"/>
                <a:gd name="T15" fmla="*/ 21 h 95"/>
                <a:gd name="T16" fmla="*/ 3 w 74"/>
                <a:gd name="T17" fmla="*/ 26 h 95"/>
                <a:gd name="T18" fmla="*/ 10 w 74"/>
                <a:gd name="T19" fmla="*/ 26 h 95"/>
                <a:gd name="T20" fmla="*/ 14 w 74"/>
                <a:gd name="T21" fmla="*/ 31 h 95"/>
                <a:gd name="T22" fmla="*/ 19 w 74"/>
                <a:gd name="T23" fmla="*/ 38 h 95"/>
                <a:gd name="T24" fmla="*/ 17 w 74"/>
                <a:gd name="T25" fmla="*/ 40 h 95"/>
                <a:gd name="T26" fmla="*/ 21 w 74"/>
                <a:gd name="T27" fmla="*/ 45 h 95"/>
                <a:gd name="T28" fmla="*/ 29 w 74"/>
                <a:gd name="T29" fmla="*/ 40 h 95"/>
                <a:gd name="T30" fmla="*/ 24 w 74"/>
                <a:gd name="T31" fmla="*/ 47 h 95"/>
                <a:gd name="T32" fmla="*/ 26 w 74"/>
                <a:gd name="T33" fmla="*/ 50 h 95"/>
                <a:gd name="T34" fmla="*/ 33 w 74"/>
                <a:gd name="T35" fmla="*/ 55 h 95"/>
                <a:gd name="T36" fmla="*/ 36 w 74"/>
                <a:gd name="T37" fmla="*/ 59 h 95"/>
                <a:gd name="T38" fmla="*/ 36 w 74"/>
                <a:gd name="T39" fmla="*/ 66 h 95"/>
                <a:gd name="T40" fmla="*/ 45 w 74"/>
                <a:gd name="T41" fmla="*/ 66 h 95"/>
                <a:gd name="T42" fmla="*/ 50 w 74"/>
                <a:gd name="T43" fmla="*/ 69 h 95"/>
                <a:gd name="T44" fmla="*/ 52 w 74"/>
                <a:gd name="T45" fmla="*/ 83 h 95"/>
                <a:gd name="T46" fmla="*/ 57 w 74"/>
                <a:gd name="T47" fmla="*/ 88 h 95"/>
                <a:gd name="T48" fmla="*/ 71 w 74"/>
                <a:gd name="T49" fmla="*/ 92 h 95"/>
                <a:gd name="T50" fmla="*/ 71 w 74"/>
                <a:gd name="T51" fmla="*/ 83 h 95"/>
                <a:gd name="T52" fmla="*/ 71 w 74"/>
                <a:gd name="T53" fmla="*/ 74 h 95"/>
                <a:gd name="T54" fmla="*/ 69 w 74"/>
                <a:gd name="T55" fmla="*/ 62 h 95"/>
                <a:gd name="T56" fmla="*/ 57 w 74"/>
                <a:gd name="T57" fmla="*/ 43 h 95"/>
                <a:gd name="T58" fmla="*/ 52 w 74"/>
                <a:gd name="T59" fmla="*/ 29 h 95"/>
                <a:gd name="T60" fmla="*/ 48 w 74"/>
                <a:gd name="T61" fmla="*/ 26 h 95"/>
                <a:gd name="T62" fmla="*/ 36 w 74"/>
                <a:gd name="T63" fmla="*/ 21 h 95"/>
                <a:gd name="T64" fmla="*/ 29 w 74"/>
                <a:gd name="T65" fmla="*/ 17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74" h="95">
                  <a:moveTo>
                    <a:pt x="29" y="17"/>
                  </a:moveTo>
                  <a:lnTo>
                    <a:pt x="21" y="14"/>
                  </a:lnTo>
                  <a:lnTo>
                    <a:pt x="19" y="10"/>
                  </a:lnTo>
                  <a:lnTo>
                    <a:pt x="19" y="7"/>
                  </a:lnTo>
                  <a:lnTo>
                    <a:pt x="14" y="7"/>
                  </a:lnTo>
                  <a:lnTo>
                    <a:pt x="12" y="3"/>
                  </a:lnTo>
                  <a:lnTo>
                    <a:pt x="7" y="0"/>
                  </a:lnTo>
                  <a:lnTo>
                    <a:pt x="5" y="3"/>
                  </a:lnTo>
                  <a:lnTo>
                    <a:pt x="0" y="3"/>
                  </a:lnTo>
                  <a:lnTo>
                    <a:pt x="3" y="7"/>
                  </a:lnTo>
                  <a:lnTo>
                    <a:pt x="3" y="7"/>
                  </a:lnTo>
                  <a:lnTo>
                    <a:pt x="5" y="12"/>
                  </a:lnTo>
                  <a:lnTo>
                    <a:pt x="14" y="14"/>
                  </a:lnTo>
                  <a:lnTo>
                    <a:pt x="12" y="17"/>
                  </a:lnTo>
                  <a:lnTo>
                    <a:pt x="7" y="17"/>
                  </a:lnTo>
                  <a:lnTo>
                    <a:pt x="3" y="21"/>
                  </a:lnTo>
                  <a:lnTo>
                    <a:pt x="5" y="21"/>
                  </a:lnTo>
                  <a:lnTo>
                    <a:pt x="3" y="26"/>
                  </a:lnTo>
                  <a:lnTo>
                    <a:pt x="5" y="29"/>
                  </a:lnTo>
                  <a:lnTo>
                    <a:pt x="10" y="26"/>
                  </a:lnTo>
                  <a:lnTo>
                    <a:pt x="10" y="31"/>
                  </a:lnTo>
                  <a:lnTo>
                    <a:pt x="14" y="31"/>
                  </a:lnTo>
                  <a:lnTo>
                    <a:pt x="14" y="33"/>
                  </a:lnTo>
                  <a:lnTo>
                    <a:pt x="19" y="38"/>
                  </a:lnTo>
                  <a:lnTo>
                    <a:pt x="21" y="36"/>
                  </a:lnTo>
                  <a:lnTo>
                    <a:pt x="17" y="40"/>
                  </a:lnTo>
                  <a:lnTo>
                    <a:pt x="19" y="45"/>
                  </a:lnTo>
                  <a:lnTo>
                    <a:pt x="21" y="45"/>
                  </a:lnTo>
                  <a:lnTo>
                    <a:pt x="24" y="40"/>
                  </a:lnTo>
                  <a:lnTo>
                    <a:pt x="29" y="40"/>
                  </a:lnTo>
                  <a:lnTo>
                    <a:pt x="26" y="45"/>
                  </a:lnTo>
                  <a:lnTo>
                    <a:pt x="24" y="47"/>
                  </a:lnTo>
                  <a:lnTo>
                    <a:pt x="24" y="52"/>
                  </a:lnTo>
                  <a:lnTo>
                    <a:pt x="26" y="50"/>
                  </a:lnTo>
                  <a:lnTo>
                    <a:pt x="26" y="55"/>
                  </a:lnTo>
                  <a:lnTo>
                    <a:pt x="33" y="55"/>
                  </a:lnTo>
                  <a:lnTo>
                    <a:pt x="33" y="57"/>
                  </a:lnTo>
                  <a:lnTo>
                    <a:pt x="36" y="59"/>
                  </a:lnTo>
                  <a:lnTo>
                    <a:pt x="38" y="62"/>
                  </a:lnTo>
                  <a:lnTo>
                    <a:pt x="36" y="66"/>
                  </a:lnTo>
                  <a:lnTo>
                    <a:pt x="40" y="71"/>
                  </a:lnTo>
                  <a:lnTo>
                    <a:pt x="45" y="66"/>
                  </a:lnTo>
                  <a:lnTo>
                    <a:pt x="45" y="69"/>
                  </a:lnTo>
                  <a:lnTo>
                    <a:pt x="50" y="69"/>
                  </a:lnTo>
                  <a:lnTo>
                    <a:pt x="43" y="76"/>
                  </a:lnTo>
                  <a:lnTo>
                    <a:pt x="52" y="83"/>
                  </a:lnTo>
                  <a:lnTo>
                    <a:pt x="55" y="83"/>
                  </a:lnTo>
                  <a:lnTo>
                    <a:pt x="57" y="88"/>
                  </a:lnTo>
                  <a:lnTo>
                    <a:pt x="69" y="95"/>
                  </a:lnTo>
                  <a:lnTo>
                    <a:pt x="71" y="92"/>
                  </a:lnTo>
                  <a:lnTo>
                    <a:pt x="74" y="92"/>
                  </a:lnTo>
                  <a:lnTo>
                    <a:pt x="71" y="83"/>
                  </a:lnTo>
                  <a:lnTo>
                    <a:pt x="71" y="78"/>
                  </a:lnTo>
                  <a:lnTo>
                    <a:pt x="71" y="74"/>
                  </a:lnTo>
                  <a:lnTo>
                    <a:pt x="71" y="66"/>
                  </a:lnTo>
                  <a:lnTo>
                    <a:pt x="69" y="62"/>
                  </a:lnTo>
                  <a:lnTo>
                    <a:pt x="59" y="55"/>
                  </a:lnTo>
                  <a:lnTo>
                    <a:pt x="57" y="43"/>
                  </a:lnTo>
                  <a:lnTo>
                    <a:pt x="52" y="36"/>
                  </a:lnTo>
                  <a:lnTo>
                    <a:pt x="52" y="29"/>
                  </a:lnTo>
                  <a:lnTo>
                    <a:pt x="50" y="26"/>
                  </a:lnTo>
                  <a:lnTo>
                    <a:pt x="48" y="26"/>
                  </a:lnTo>
                  <a:lnTo>
                    <a:pt x="40" y="21"/>
                  </a:lnTo>
                  <a:lnTo>
                    <a:pt x="36" y="21"/>
                  </a:lnTo>
                  <a:lnTo>
                    <a:pt x="31" y="21"/>
                  </a:lnTo>
                  <a:lnTo>
                    <a:pt x="29" y="17"/>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44" name="Freeform 1242"/>
            <p:cNvSpPr>
              <a:spLocks/>
            </p:cNvSpPr>
            <p:nvPr/>
          </p:nvSpPr>
          <p:spPr bwMode="auto">
            <a:xfrm>
              <a:off x="3091493" y="3124692"/>
              <a:ext cx="8356" cy="4775"/>
            </a:xfrm>
            <a:custGeom>
              <a:avLst/>
              <a:gdLst>
                <a:gd name="T0" fmla="*/ 7 w 7"/>
                <a:gd name="T1" fmla="*/ 2 h 4"/>
                <a:gd name="T2" fmla="*/ 4 w 7"/>
                <a:gd name="T3" fmla="*/ 0 h 4"/>
                <a:gd name="T4" fmla="*/ 4 w 7"/>
                <a:gd name="T5" fmla="*/ 2 h 4"/>
                <a:gd name="T6" fmla="*/ 0 w 7"/>
                <a:gd name="T7" fmla="*/ 2 h 4"/>
                <a:gd name="T8" fmla="*/ 0 w 7"/>
                <a:gd name="T9" fmla="*/ 4 h 4"/>
                <a:gd name="T10" fmla="*/ 4 w 7"/>
                <a:gd name="T11" fmla="*/ 4 h 4"/>
                <a:gd name="T12" fmla="*/ 7 w 7"/>
                <a:gd name="T13" fmla="*/ 2 h 4"/>
              </a:gdLst>
              <a:ahLst/>
              <a:cxnLst>
                <a:cxn ang="0">
                  <a:pos x="T0" y="T1"/>
                </a:cxn>
                <a:cxn ang="0">
                  <a:pos x="T2" y="T3"/>
                </a:cxn>
                <a:cxn ang="0">
                  <a:pos x="T4" y="T5"/>
                </a:cxn>
                <a:cxn ang="0">
                  <a:pos x="T6" y="T7"/>
                </a:cxn>
                <a:cxn ang="0">
                  <a:pos x="T8" y="T9"/>
                </a:cxn>
                <a:cxn ang="0">
                  <a:pos x="T10" y="T11"/>
                </a:cxn>
                <a:cxn ang="0">
                  <a:pos x="T12" y="T13"/>
                </a:cxn>
              </a:cxnLst>
              <a:rect l="0" t="0" r="r" b="b"/>
              <a:pathLst>
                <a:path w="7" h="4">
                  <a:moveTo>
                    <a:pt x="7" y="2"/>
                  </a:moveTo>
                  <a:lnTo>
                    <a:pt x="4" y="0"/>
                  </a:lnTo>
                  <a:lnTo>
                    <a:pt x="4" y="2"/>
                  </a:lnTo>
                  <a:lnTo>
                    <a:pt x="0" y="2"/>
                  </a:lnTo>
                  <a:lnTo>
                    <a:pt x="0" y="4"/>
                  </a:lnTo>
                  <a:lnTo>
                    <a:pt x="4" y="4"/>
                  </a:lnTo>
                  <a:lnTo>
                    <a:pt x="7" y="2"/>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45" name="Freeform 1243"/>
            <p:cNvSpPr>
              <a:spLocks/>
            </p:cNvSpPr>
            <p:nvPr/>
          </p:nvSpPr>
          <p:spPr bwMode="auto">
            <a:xfrm>
              <a:off x="3087912" y="3133047"/>
              <a:ext cx="8356" cy="2387"/>
            </a:xfrm>
            <a:custGeom>
              <a:avLst/>
              <a:gdLst>
                <a:gd name="T0" fmla="*/ 7 w 7"/>
                <a:gd name="T1" fmla="*/ 2 h 2"/>
                <a:gd name="T2" fmla="*/ 7 w 7"/>
                <a:gd name="T3" fmla="*/ 0 h 2"/>
                <a:gd name="T4" fmla="*/ 0 w 7"/>
                <a:gd name="T5" fmla="*/ 0 h 2"/>
                <a:gd name="T6" fmla="*/ 7 w 7"/>
                <a:gd name="T7" fmla="*/ 2 h 2"/>
              </a:gdLst>
              <a:ahLst/>
              <a:cxnLst>
                <a:cxn ang="0">
                  <a:pos x="T0" y="T1"/>
                </a:cxn>
                <a:cxn ang="0">
                  <a:pos x="T2" y="T3"/>
                </a:cxn>
                <a:cxn ang="0">
                  <a:pos x="T4" y="T5"/>
                </a:cxn>
                <a:cxn ang="0">
                  <a:pos x="T6" y="T7"/>
                </a:cxn>
              </a:cxnLst>
              <a:rect l="0" t="0" r="r" b="b"/>
              <a:pathLst>
                <a:path w="7" h="2">
                  <a:moveTo>
                    <a:pt x="7" y="2"/>
                  </a:moveTo>
                  <a:lnTo>
                    <a:pt x="7" y="0"/>
                  </a:lnTo>
                  <a:lnTo>
                    <a:pt x="0" y="0"/>
                  </a:lnTo>
                  <a:lnTo>
                    <a:pt x="7" y="2"/>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46" name="Freeform 1244"/>
            <p:cNvSpPr>
              <a:spLocks/>
            </p:cNvSpPr>
            <p:nvPr/>
          </p:nvSpPr>
          <p:spPr bwMode="auto">
            <a:xfrm>
              <a:off x="3114174" y="3149759"/>
              <a:ext cx="4775" cy="5969"/>
            </a:xfrm>
            <a:custGeom>
              <a:avLst/>
              <a:gdLst>
                <a:gd name="T0" fmla="*/ 0 w 4"/>
                <a:gd name="T1" fmla="*/ 0 h 5"/>
                <a:gd name="T2" fmla="*/ 2 w 4"/>
                <a:gd name="T3" fmla="*/ 5 h 5"/>
                <a:gd name="T4" fmla="*/ 4 w 4"/>
                <a:gd name="T5" fmla="*/ 0 h 5"/>
                <a:gd name="T6" fmla="*/ 0 w 4"/>
                <a:gd name="T7" fmla="*/ 0 h 5"/>
              </a:gdLst>
              <a:ahLst/>
              <a:cxnLst>
                <a:cxn ang="0">
                  <a:pos x="T0" y="T1"/>
                </a:cxn>
                <a:cxn ang="0">
                  <a:pos x="T2" y="T3"/>
                </a:cxn>
                <a:cxn ang="0">
                  <a:pos x="T4" y="T5"/>
                </a:cxn>
                <a:cxn ang="0">
                  <a:pos x="T6" y="T7"/>
                </a:cxn>
              </a:cxnLst>
              <a:rect l="0" t="0" r="r" b="b"/>
              <a:pathLst>
                <a:path w="4" h="5">
                  <a:moveTo>
                    <a:pt x="0" y="0"/>
                  </a:moveTo>
                  <a:lnTo>
                    <a:pt x="2" y="5"/>
                  </a:lnTo>
                  <a:lnTo>
                    <a:pt x="4" y="0"/>
                  </a:lnTo>
                  <a:lnTo>
                    <a:pt x="0" y="0"/>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47" name="Freeform 1245"/>
            <p:cNvSpPr>
              <a:spLocks/>
            </p:cNvSpPr>
            <p:nvPr/>
          </p:nvSpPr>
          <p:spPr bwMode="auto">
            <a:xfrm>
              <a:off x="3060458" y="3028003"/>
              <a:ext cx="4775" cy="14324"/>
            </a:xfrm>
            <a:custGeom>
              <a:avLst/>
              <a:gdLst>
                <a:gd name="T0" fmla="*/ 0 w 4"/>
                <a:gd name="T1" fmla="*/ 0 h 12"/>
                <a:gd name="T2" fmla="*/ 0 w 4"/>
                <a:gd name="T3" fmla="*/ 7 h 12"/>
                <a:gd name="T4" fmla="*/ 2 w 4"/>
                <a:gd name="T5" fmla="*/ 10 h 12"/>
                <a:gd name="T6" fmla="*/ 2 w 4"/>
                <a:gd name="T7" fmla="*/ 12 h 12"/>
                <a:gd name="T8" fmla="*/ 4 w 4"/>
                <a:gd name="T9" fmla="*/ 7 h 12"/>
                <a:gd name="T10" fmla="*/ 2 w 4"/>
                <a:gd name="T11" fmla="*/ 5 h 12"/>
                <a:gd name="T12" fmla="*/ 0 w 4"/>
                <a:gd name="T13" fmla="*/ 0 h 12"/>
              </a:gdLst>
              <a:ahLst/>
              <a:cxnLst>
                <a:cxn ang="0">
                  <a:pos x="T0" y="T1"/>
                </a:cxn>
                <a:cxn ang="0">
                  <a:pos x="T2" y="T3"/>
                </a:cxn>
                <a:cxn ang="0">
                  <a:pos x="T4" y="T5"/>
                </a:cxn>
                <a:cxn ang="0">
                  <a:pos x="T6" y="T7"/>
                </a:cxn>
                <a:cxn ang="0">
                  <a:pos x="T8" y="T9"/>
                </a:cxn>
                <a:cxn ang="0">
                  <a:pos x="T10" y="T11"/>
                </a:cxn>
                <a:cxn ang="0">
                  <a:pos x="T12" y="T13"/>
                </a:cxn>
              </a:cxnLst>
              <a:rect l="0" t="0" r="r" b="b"/>
              <a:pathLst>
                <a:path w="4" h="12">
                  <a:moveTo>
                    <a:pt x="0" y="0"/>
                  </a:moveTo>
                  <a:lnTo>
                    <a:pt x="0" y="7"/>
                  </a:lnTo>
                  <a:lnTo>
                    <a:pt x="2" y="10"/>
                  </a:lnTo>
                  <a:lnTo>
                    <a:pt x="2" y="12"/>
                  </a:lnTo>
                  <a:lnTo>
                    <a:pt x="4" y="7"/>
                  </a:lnTo>
                  <a:lnTo>
                    <a:pt x="2" y="5"/>
                  </a:lnTo>
                  <a:lnTo>
                    <a:pt x="0" y="0"/>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48" name="Freeform 1246"/>
            <p:cNvSpPr>
              <a:spLocks/>
            </p:cNvSpPr>
            <p:nvPr/>
          </p:nvSpPr>
          <p:spPr bwMode="auto">
            <a:xfrm>
              <a:off x="3060458" y="3013679"/>
              <a:ext cx="2387" cy="8356"/>
            </a:xfrm>
            <a:custGeom>
              <a:avLst/>
              <a:gdLst>
                <a:gd name="T0" fmla="*/ 0 w 2"/>
                <a:gd name="T1" fmla="*/ 7 h 7"/>
                <a:gd name="T2" fmla="*/ 2 w 2"/>
                <a:gd name="T3" fmla="*/ 5 h 7"/>
                <a:gd name="T4" fmla="*/ 0 w 2"/>
                <a:gd name="T5" fmla="*/ 0 h 7"/>
                <a:gd name="T6" fmla="*/ 0 w 2"/>
                <a:gd name="T7" fmla="*/ 7 h 7"/>
              </a:gdLst>
              <a:ahLst/>
              <a:cxnLst>
                <a:cxn ang="0">
                  <a:pos x="T0" y="T1"/>
                </a:cxn>
                <a:cxn ang="0">
                  <a:pos x="T2" y="T3"/>
                </a:cxn>
                <a:cxn ang="0">
                  <a:pos x="T4" y="T5"/>
                </a:cxn>
                <a:cxn ang="0">
                  <a:pos x="T6" y="T7"/>
                </a:cxn>
              </a:cxnLst>
              <a:rect l="0" t="0" r="r" b="b"/>
              <a:pathLst>
                <a:path w="2" h="7">
                  <a:moveTo>
                    <a:pt x="0" y="7"/>
                  </a:moveTo>
                  <a:lnTo>
                    <a:pt x="2" y="5"/>
                  </a:lnTo>
                  <a:lnTo>
                    <a:pt x="0" y="0"/>
                  </a:lnTo>
                  <a:lnTo>
                    <a:pt x="0" y="7"/>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49" name="Freeform 1247"/>
            <p:cNvSpPr>
              <a:spLocks/>
            </p:cNvSpPr>
            <p:nvPr/>
          </p:nvSpPr>
          <p:spPr bwMode="auto">
            <a:xfrm>
              <a:off x="3065232" y="3039940"/>
              <a:ext cx="8356" cy="4775"/>
            </a:xfrm>
            <a:custGeom>
              <a:avLst/>
              <a:gdLst>
                <a:gd name="T0" fmla="*/ 5 w 7"/>
                <a:gd name="T1" fmla="*/ 0 h 4"/>
                <a:gd name="T2" fmla="*/ 0 w 7"/>
                <a:gd name="T3" fmla="*/ 2 h 4"/>
                <a:gd name="T4" fmla="*/ 5 w 7"/>
                <a:gd name="T5" fmla="*/ 4 h 4"/>
                <a:gd name="T6" fmla="*/ 7 w 7"/>
                <a:gd name="T7" fmla="*/ 2 h 4"/>
                <a:gd name="T8" fmla="*/ 5 w 7"/>
                <a:gd name="T9" fmla="*/ 0 h 4"/>
              </a:gdLst>
              <a:ahLst/>
              <a:cxnLst>
                <a:cxn ang="0">
                  <a:pos x="T0" y="T1"/>
                </a:cxn>
                <a:cxn ang="0">
                  <a:pos x="T2" y="T3"/>
                </a:cxn>
                <a:cxn ang="0">
                  <a:pos x="T4" y="T5"/>
                </a:cxn>
                <a:cxn ang="0">
                  <a:pos x="T6" y="T7"/>
                </a:cxn>
                <a:cxn ang="0">
                  <a:pos x="T8" y="T9"/>
                </a:cxn>
              </a:cxnLst>
              <a:rect l="0" t="0" r="r" b="b"/>
              <a:pathLst>
                <a:path w="7" h="4">
                  <a:moveTo>
                    <a:pt x="5" y="0"/>
                  </a:moveTo>
                  <a:lnTo>
                    <a:pt x="0" y="2"/>
                  </a:lnTo>
                  <a:lnTo>
                    <a:pt x="5" y="4"/>
                  </a:lnTo>
                  <a:lnTo>
                    <a:pt x="7" y="2"/>
                  </a:lnTo>
                  <a:lnTo>
                    <a:pt x="5" y="0"/>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50" name="Freeform 1248"/>
            <p:cNvSpPr>
              <a:spLocks/>
            </p:cNvSpPr>
            <p:nvPr/>
          </p:nvSpPr>
          <p:spPr bwMode="auto">
            <a:xfrm>
              <a:off x="3071201" y="3067395"/>
              <a:ext cx="8356" cy="8356"/>
            </a:xfrm>
            <a:custGeom>
              <a:avLst/>
              <a:gdLst>
                <a:gd name="T0" fmla="*/ 3 w 3"/>
                <a:gd name="T1" fmla="*/ 0 h 3"/>
                <a:gd name="T2" fmla="*/ 2 w 3"/>
                <a:gd name="T3" fmla="*/ 0 h 3"/>
                <a:gd name="T4" fmla="*/ 0 w 3"/>
                <a:gd name="T5" fmla="*/ 1 h 3"/>
                <a:gd name="T6" fmla="*/ 0 w 3"/>
                <a:gd name="T7" fmla="*/ 3 h 3"/>
                <a:gd name="T8" fmla="*/ 0 w 3"/>
                <a:gd name="T9" fmla="*/ 2 h 3"/>
                <a:gd name="T10" fmla="*/ 2 w 3"/>
                <a:gd name="T11" fmla="*/ 3 h 3"/>
                <a:gd name="T12" fmla="*/ 3 w 3"/>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3" h="3">
                  <a:moveTo>
                    <a:pt x="3" y="0"/>
                  </a:moveTo>
                  <a:cubicBezTo>
                    <a:pt x="2" y="0"/>
                    <a:pt x="2" y="0"/>
                    <a:pt x="2" y="0"/>
                  </a:cubicBezTo>
                  <a:cubicBezTo>
                    <a:pt x="0" y="1"/>
                    <a:pt x="0" y="1"/>
                    <a:pt x="0" y="1"/>
                  </a:cubicBezTo>
                  <a:cubicBezTo>
                    <a:pt x="0" y="3"/>
                    <a:pt x="0" y="3"/>
                    <a:pt x="0" y="3"/>
                  </a:cubicBezTo>
                  <a:cubicBezTo>
                    <a:pt x="0" y="2"/>
                    <a:pt x="0" y="2"/>
                    <a:pt x="0" y="2"/>
                  </a:cubicBezTo>
                  <a:cubicBezTo>
                    <a:pt x="0" y="2"/>
                    <a:pt x="1" y="3"/>
                    <a:pt x="2" y="3"/>
                  </a:cubicBezTo>
                  <a:lnTo>
                    <a:pt x="3" y="0"/>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51" name="Freeform 1249"/>
            <p:cNvSpPr>
              <a:spLocks/>
            </p:cNvSpPr>
            <p:nvPr/>
          </p:nvSpPr>
          <p:spPr bwMode="auto">
            <a:xfrm>
              <a:off x="3071201" y="3059039"/>
              <a:ext cx="5969" cy="5969"/>
            </a:xfrm>
            <a:custGeom>
              <a:avLst/>
              <a:gdLst>
                <a:gd name="T0" fmla="*/ 0 w 5"/>
                <a:gd name="T1" fmla="*/ 3 h 5"/>
                <a:gd name="T2" fmla="*/ 2 w 5"/>
                <a:gd name="T3" fmla="*/ 5 h 5"/>
                <a:gd name="T4" fmla="*/ 2 w 5"/>
                <a:gd name="T5" fmla="*/ 5 h 5"/>
                <a:gd name="T6" fmla="*/ 5 w 5"/>
                <a:gd name="T7" fmla="*/ 3 h 5"/>
                <a:gd name="T8" fmla="*/ 2 w 5"/>
                <a:gd name="T9" fmla="*/ 0 h 5"/>
                <a:gd name="T10" fmla="*/ 0 w 5"/>
                <a:gd name="T11" fmla="*/ 3 h 5"/>
              </a:gdLst>
              <a:ahLst/>
              <a:cxnLst>
                <a:cxn ang="0">
                  <a:pos x="T0" y="T1"/>
                </a:cxn>
                <a:cxn ang="0">
                  <a:pos x="T2" y="T3"/>
                </a:cxn>
                <a:cxn ang="0">
                  <a:pos x="T4" y="T5"/>
                </a:cxn>
                <a:cxn ang="0">
                  <a:pos x="T6" y="T7"/>
                </a:cxn>
                <a:cxn ang="0">
                  <a:pos x="T8" y="T9"/>
                </a:cxn>
                <a:cxn ang="0">
                  <a:pos x="T10" y="T11"/>
                </a:cxn>
              </a:cxnLst>
              <a:rect l="0" t="0" r="r" b="b"/>
              <a:pathLst>
                <a:path w="5" h="5">
                  <a:moveTo>
                    <a:pt x="0" y="3"/>
                  </a:moveTo>
                  <a:lnTo>
                    <a:pt x="2" y="5"/>
                  </a:lnTo>
                  <a:lnTo>
                    <a:pt x="2" y="5"/>
                  </a:lnTo>
                  <a:lnTo>
                    <a:pt x="5" y="3"/>
                  </a:lnTo>
                  <a:lnTo>
                    <a:pt x="2" y="0"/>
                  </a:lnTo>
                  <a:lnTo>
                    <a:pt x="0" y="3"/>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52" name="Freeform 1250"/>
            <p:cNvSpPr>
              <a:spLocks/>
            </p:cNvSpPr>
            <p:nvPr/>
          </p:nvSpPr>
          <p:spPr bwMode="auto">
            <a:xfrm>
              <a:off x="3068813" y="3081719"/>
              <a:ext cx="4775" cy="8356"/>
            </a:xfrm>
            <a:custGeom>
              <a:avLst/>
              <a:gdLst>
                <a:gd name="T0" fmla="*/ 0 w 4"/>
                <a:gd name="T1" fmla="*/ 3 h 7"/>
                <a:gd name="T2" fmla="*/ 0 w 4"/>
                <a:gd name="T3" fmla="*/ 5 h 7"/>
                <a:gd name="T4" fmla="*/ 2 w 4"/>
                <a:gd name="T5" fmla="*/ 7 h 7"/>
                <a:gd name="T6" fmla="*/ 4 w 4"/>
                <a:gd name="T7" fmla="*/ 3 h 7"/>
                <a:gd name="T8" fmla="*/ 2 w 4"/>
                <a:gd name="T9" fmla="*/ 0 h 7"/>
                <a:gd name="T10" fmla="*/ 0 w 4"/>
                <a:gd name="T11" fmla="*/ 3 h 7"/>
              </a:gdLst>
              <a:ahLst/>
              <a:cxnLst>
                <a:cxn ang="0">
                  <a:pos x="T0" y="T1"/>
                </a:cxn>
                <a:cxn ang="0">
                  <a:pos x="T2" y="T3"/>
                </a:cxn>
                <a:cxn ang="0">
                  <a:pos x="T4" y="T5"/>
                </a:cxn>
                <a:cxn ang="0">
                  <a:pos x="T6" y="T7"/>
                </a:cxn>
                <a:cxn ang="0">
                  <a:pos x="T8" y="T9"/>
                </a:cxn>
                <a:cxn ang="0">
                  <a:pos x="T10" y="T11"/>
                </a:cxn>
              </a:cxnLst>
              <a:rect l="0" t="0" r="r" b="b"/>
              <a:pathLst>
                <a:path w="4" h="7">
                  <a:moveTo>
                    <a:pt x="0" y="3"/>
                  </a:moveTo>
                  <a:lnTo>
                    <a:pt x="0" y="5"/>
                  </a:lnTo>
                  <a:lnTo>
                    <a:pt x="2" y="7"/>
                  </a:lnTo>
                  <a:lnTo>
                    <a:pt x="4" y="3"/>
                  </a:lnTo>
                  <a:lnTo>
                    <a:pt x="2" y="0"/>
                  </a:lnTo>
                  <a:lnTo>
                    <a:pt x="0" y="3"/>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53" name="Freeform 1251"/>
            <p:cNvSpPr>
              <a:spLocks/>
            </p:cNvSpPr>
            <p:nvPr/>
          </p:nvSpPr>
          <p:spPr bwMode="auto">
            <a:xfrm>
              <a:off x="3598809" y="1979947"/>
              <a:ext cx="237544" cy="189796"/>
            </a:xfrm>
            <a:custGeom>
              <a:avLst/>
              <a:gdLst>
                <a:gd name="T0" fmla="*/ 15 w 199"/>
                <a:gd name="T1" fmla="*/ 114 h 159"/>
                <a:gd name="T2" fmla="*/ 15 w 199"/>
                <a:gd name="T3" fmla="*/ 126 h 159"/>
                <a:gd name="T4" fmla="*/ 15 w 199"/>
                <a:gd name="T5" fmla="*/ 140 h 159"/>
                <a:gd name="T6" fmla="*/ 10 w 199"/>
                <a:gd name="T7" fmla="*/ 156 h 159"/>
                <a:gd name="T8" fmla="*/ 19 w 199"/>
                <a:gd name="T9" fmla="*/ 154 h 159"/>
                <a:gd name="T10" fmla="*/ 31 w 199"/>
                <a:gd name="T11" fmla="*/ 152 h 159"/>
                <a:gd name="T12" fmla="*/ 41 w 199"/>
                <a:gd name="T13" fmla="*/ 145 h 159"/>
                <a:gd name="T14" fmla="*/ 45 w 199"/>
                <a:gd name="T15" fmla="*/ 149 h 159"/>
                <a:gd name="T16" fmla="*/ 48 w 199"/>
                <a:gd name="T17" fmla="*/ 154 h 159"/>
                <a:gd name="T18" fmla="*/ 64 w 199"/>
                <a:gd name="T19" fmla="*/ 149 h 159"/>
                <a:gd name="T20" fmla="*/ 74 w 199"/>
                <a:gd name="T21" fmla="*/ 135 h 159"/>
                <a:gd name="T22" fmla="*/ 83 w 199"/>
                <a:gd name="T23" fmla="*/ 126 h 159"/>
                <a:gd name="T24" fmla="*/ 90 w 199"/>
                <a:gd name="T25" fmla="*/ 121 h 159"/>
                <a:gd name="T26" fmla="*/ 107 w 199"/>
                <a:gd name="T27" fmla="*/ 116 h 159"/>
                <a:gd name="T28" fmla="*/ 114 w 199"/>
                <a:gd name="T29" fmla="*/ 107 h 159"/>
                <a:gd name="T30" fmla="*/ 123 w 199"/>
                <a:gd name="T31" fmla="*/ 97 h 159"/>
                <a:gd name="T32" fmla="*/ 135 w 199"/>
                <a:gd name="T33" fmla="*/ 97 h 159"/>
                <a:gd name="T34" fmla="*/ 154 w 199"/>
                <a:gd name="T35" fmla="*/ 90 h 159"/>
                <a:gd name="T36" fmla="*/ 178 w 199"/>
                <a:gd name="T37" fmla="*/ 85 h 159"/>
                <a:gd name="T38" fmla="*/ 197 w 199"/>
                <a:gd name="T39" fmla="*/ 81 h 159"/>
                <a:gd name="T40" fmla="*/ 199 w 199"/>
                <a:gd name="T41" fmla="*/ 69 h 159"/>
                <a:gd name="T42" fmla="*/ 199 w 199"/>
                <a:gd name="T43" fmla="*/ 57 h 159"/>
                <a:gd name="T44" fmla="*/ 197 w 199"/>
                <a:gd name="T45" fmla="*/ 38 h 159"/>
                <a:gd name="T46" fmla="*/ 185 w 199"/>
                <a:gd name="T47" fmla="*/ 24 h 159"/>
                <a:gd name="T48" fmla="*/ 173 w 199"/>
                <a:gd name="T49" fmla="*/ 29 h 159"/>
                <a:gd name="T50" fmla="*/ 163 w 199"/>
                <a:gd name="T51" fmla="*/ 36 h 159"/>
                <a:gd name="T52" fmla="*/ 166 w 199"/>
                <a:gd name="T53" fmla="*/ 24 h 159"/>
                <a:gd name="T54" fmla="*/ 163 w 199"/>
                <a:gd name="T55" fmla="*/ 21 h 159"/>
                <a:gd name="T56" fmla="*/ 149 w 199"/>
                <a:gd name="T57" fmla="*/ 10 h 159"/>
                <a:gd name="T58" fmla="*/ 135 w 199"/>
                <a:gd name="T59" fmla="*/ 0 h 159"/>
                <a:gd name="T60" fmla="*/ 111 w 199"/>
                <a:gd name="T61" fmla="*/ 3 h 159"/>
                <a:gd name="T62" fmla="*/ 88 w 199"/>
                <a:gd name="T63" fmla="*/ 3 h 159"/>
                <a:gd name="T64" fmla="*/ 88 w 199"/>
                <a:gd name="T65" fmla="*/ 12 h 159"/>
                <a:gd name="T66" fmla="*/ 88 w 199"/>
                <a:gd name="T67" fmla="*/ 31 h 159"/>
                <a:gd name="T68" fmla="*/ 76 w 199"/>
                <a:gd name="T69" fmla="*/ 38 h 159"/>
                <a:gd name="T70" fmla="*/ 62 w 199"/>
                <a:gd name="T71" fmla="*/ 50 h 159"/>
                <a:gd name="T72" fmla="*/ 50 w 199"/>
                <a:gd name="T73" fmla="*/ 62 h 159"/>
                <a:gd name="T74" fmla="*/ 41 w 199"/>
                <a:gd name="T75" fmla="*/ 71 h 159"/>
                <a:gd name="T76" fmla="*/ 33 w 199"/>
                <a:gd name="T77" fmla="*/ 81 h 159"/>
                <a:gd name="T78" fmla="*/ 24 w 199"/>
                <a:gd name="T79" fmla="*/ 85 h 159"/>
                <a:gd name="T80" fmla="*/ 15 w 199"/>
                <a:gd name="T81" fmla="*/ 97 h 159"/>
                <a:gd name="T82" fmla="*/ 7 w 199"/>
                <a:gd name="T83" fmla="*/ 102 h 159"/>
                <a:gd name="T84" fmla="*/ 0 w 199"/>
                <a:gd name="T85" fmla="*/ 109 h 1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99" h="159">
                  <a:moveTo>
                    <a:pt x="7" y="111"/>
                  </a:moveTo>
                  <a:lnTo>
                    <a:pt x="15" y="111"/>
                  </a:lnTo>
                  <a:lnTo>
                    <a:pt x="15" y="114"/>
                  </a:lnTo>
                  <a:lnTo>
                    <a:pt x="10" y="111"/>
                  </a:lnTo>
                  <a:lnTo>
                    <a:pt x="12" y="123"/>
                  </a:lnTo>
                  <a:lnTo>
                    <a:pt x="15" y="126"/>
                  </a:lnTo>
                  <a:lnTo>
                    <a:pt x="15" y="130"/>
                  </a:lnTo>
                  <a:lnTo>
                    <a:pt x="12" y="135"/>
                  </a:lnTo>
                  <a:lnTo>
                    <a:pt x="15" y="140"/>
                  </a:lnTo>
                  <a:lnTo>
                    <a:pt x="10" y="147"/>
                  </a:lnTo>
                  <a:lnTo>
                    <a:pt x="10" y="154"/>
                  </a:lnTo>
                  <a:lnTo>
                    <a:pt x="10" y="156"/>
                  </a:lnTo>
                  <a:lnTo>
                    <a:pt x="15" y="156"/>
                  </a:lnTo>
                  <a:lnTo>
                    <a:pt x="15" y="159"/>
                  </a:lnTo>
                  <a:lnTo>
                    <a:pt x="19" y="154"/>
                  </a:lnTo>
                  <a:lnTo>
                    <a:pt x="24" y="154"/>
                  </a:lnTo>
                  <a:lnTo>
                    <a:pt x="26" y="154"/>
                  </a:lnTo>
                  <a:lnTo>
                    <a:pt x="31" y="152"/>
                  </a:lnTo>
                  <a:lnTo>
                    <a:pt x="38" y="147"/>
                  </a:lnTo>
                  <a:lnTo>
                    <a:pt x="41" y="147"/>
                  </a:lnTo>
                  <a:lnTo>
                    <a:pt x="41" y="145"/>
                  </a:lnTo>
                  <a:lnTo>
                    <a:pt x="43" y="142"/>
                  </a:lnTo>
                  <a:lnTo>
                    <a:pt x="45" y="145"/>
                  </a:lnTo>
                  <a:lnTo>
                    <a:pt x="45" y="149"/>
                  </a:lnTo>
                  <a:lnTo>
                    <a:pt x="43" y="152"/>
                  </a:lnTo>
                  <a:lnTo>
                    <a:pt x="45" y="154"/>
                  </a:lnTo>
                  <a:lnTo>
                    <a:pt x="48" y="154"/>
                  </a:lnTo>
                  <a:lnTo>
                    <a:pt x="55" y="152"/>
                  </a:lnTo>
                  <a:lnTo>
                    <a:pt x="59" y="152"/>
                  </a:lnTo>
                  <a:lnTo>
                    <a:pt x="64" y="149"/>
                  </a:lnTo>
                  <a:lnTo>
                    <a:pt x="69" y="142"/>
                  </a:lnTo>
                  <a:lnTo>
                    <a:pt x="69" y="140"/>
                  </a:lnTo>
                  <a:lnTo>
                    <a:pt x="74" y="135"/>
                  </a:lnTo>
                  <a:lnTo>
                    <a:pt x="74" y="133"/>
                  </a:lnTo>
                  <a:lnTo>
                    <a:pt x="78" y="126"/>
                  </a:lnTo>
                  <a:lnTo>
                    <a:pt x="83" y="126"/>
                  </a:lnTo>
                  <a:lnTo>
                    <a:pt x="85" y="121"/>
                  </a:lnTo>
                  <a:lnTo>
                    <a:pt x="88" y="116"/>
                  </a:lnTo>
                  <a:lnTo>
                    <a:pt x="90" y="121"/>
                  </a:lnTo>
                  <a:lnTo>
                    <a:pt x="95" y="121"/>
                  </a:lnTo>
                  <a:lnTo>
                    <a:pt x="100" y="116"/>
                  </a:lnTo>
                  <a:lnTo>
                    <a:pt x="107" y="116"/>
                  </a:lnTo>
                  <a:lnTo>
                    <a:pt x="107" y="109"/>
                  </a:lnTo>
                  <a:lnTo>
                    <a:pt x="109" y="109"/>
                  </a:lnTo>
                  <a:lnTo>
                    <a:pt x="114" y="107"/>
                  </a:lnTo>
                  <a:lnTo>
                    <a:pt x="116" y="100"/>
                  </a:lnTo>
                  <a:lnTo>
                    <a:pt x="121" y="100"/>
                  </a:lnTo>
                  <a:lnTo>
                    <a:pt x="123" y="97"/>
                  </a:lnTo>
                  <a:lnTo>
                    <a:pt x="126" y="100"/>
                  </a:lnTo>
                  <a:lnTo>
                    <a:pt x="130" y="97"/>
                  </a:lnTo>
                  <a:lnTo>
                    <a:pt x="135" y="97"/>
                  </a:lnTo>
                  <a:lnTo>
                    <a:pt x="140" y="95"/>
                  </a:lnTo>
                  <a:lnTo>
                    <a:pt x="145" y="95"/>
                  </a:lnTo>
                  <a:lnTo>
                    <a:pt x="154" y="90"/>
                  </a:lnTo>
                  <a:lnTo>
                    <a:pt x="161" y="90"/>
                  </a:lnTo>
                  <a:lnTo>
                    <a:pt x="171" y="85"/>
                  </a:lnTo>
                  <a:lnTo>
                    <a:pt x="178" y="85"/>
                  </a:lnTo>
                  <a:lnTo>
                    <a:pt x="187" y="85"/>
                  </a:lnTo>
                  <a:lnTo>
                    <a:pt x="190" y="83"/>
                  </a:lnTo>
                  <a:lnTo>
                    <a:pt x="197" y="81"/>
                  </a:lnTo>
                  <a:lnTo>
                    <a:pt x="199" y="76"/>
                  </a:lnTo>
                  <a:lnTo>
                    <a:pt x="199" y="74"/>
                  </a:lnTo>
                  <a:lnTo>
                    <a:pt x="199" y="69"/>
                  </a:lnTo>
                  <a:lnTo>
                    <a:pt x="197" y="66"/>
                  </a:lnTo>
                  <a:lnTo>
                    <a:pt x="199" y="64"/>
                  </a:lnTo>
                  <a:lnTo>
                    <a:pt x="199" y="57"/>
                  </a:lnTo>
                  <a:lnTo>
                    <a:pt x="197" y="52"/>
                  </a:lnTo>
                  <a:lnTo>
                    <a:pt x="197" y="48"/>
                  </a:lnTo>
                  <a:lnTo>
                    <a:pt x="197" y="38"/>
                  </a:lnTo>
                  <a:lnTo>
                    <a:pt x="190" y="29"/>
                  </a:lnTo>
                  <a:lnTo>
                    <a:pt x="187" y="26"/>
                  </a:lnTo>
                  <a:lnTo>
                    <a:pt x="185" y="24"/>
                  </a:lnTo>
                  <a:lnTo>
                    <a:pt x="180" y="26"/>
                  </a:lnTo>
                  <a:lnTo>
                    <a:pt x="175" y="26"/>
                  </a:lnTo>
                  <a:lnTo>
                    <a:pt x="173" y="29"/>
                  </a:lnTo>
                  <a:lnTo>
                    <a:pt x="173" y="33"/>
                  </a:lnTo>
                  <a:lnTo>
                    <a:pt x="163" y="38"/>
                  </a:lnTo>
                  <a:lnTo>
                    <a:pt x="163" y="36"/>
                  </a:lnTo>
                  <a:lnTo>
                    <a:pt x="168" y="31"/>
                  </a:lnTo>
                  <a:lnTo>
                    <a:pt x="171" y="24"/>
                  </a:lnTo>
                  <a:lnTo>
                    <a:pt x="166" y="24"/>
                  </a:lnTo>
                  <a:lnTo>
                    <a:pt x="163" y="24"/>
                  </a:lnTo>
                  <a:lnTo>
                    <a:pt x="159" y="24"/>
                  </a:lnTo>
                  <a:lnTo>
                    <a:pt x="163" y="21"/>
                  </a:lnTo>
                  <a:lnTo>
                    <a:pt x="161" y="19"/>
                  </a:lnTo>
                  <a:lnTo>
                    <a:pt x="152" y="14"/>
                  </a:lnTo>
                  <a:lnTo>
                    <a:pt x="149" y="10"/>
                  </a:lnTo>
                  <a:lnTo>
                    <a:pt x="147" y="7"/>
                  </a:lnTo>
                  <a:lnTo>
                    <a:pt x="147" y="3"/>
                  </a:lnTo>
                  <a:lnTo>
                    <a:pt x="135" y="0"/>
                  </a:lnTo>
                  <a:lnTo>
                    <a:pt x="126" y="3"/>
                  </a:lnTo>
                  <a:lnTo>
                    <a:pt x="114" y="3"/>
                  </a:lnTo>
                  <a:lnTo>
                    <a:pt x="111" y="3"/>
                  </a:lnTo>
                  <a:lnTo>
                    <a:pt x="97" y="3"/>
                  </a:lnTo>
                  <a:lnTo>
                    <a:pt x="95" y="3"/>
                  </a:lnTo>
                  <a:lnTo>
                    <a:pt x="88" y="3"/>
                  </a:lnTo>
                  <a:lnTo>
                    <a:pt x="88" y="7"/>
                  </a:lnTo>
                  <a:lnTo>
                    <a:pt x="88" y="10"/>
                  </a:lnTo>
                  <a:lnTo>
                    <a:pt x="88" y="12"/>
                  </a:lnTo>
                  <a:lnTo>
                    <a:pt x="88" y="19"/>
                  </a:lnTo>
                  <a:lnTo>
                    <a:pt x="85" y="26"/>
                  </a:lnTo>
                  <a:lnTo>
                    <a:pt x="88" y="31"/>
                  </a:lnTo>
                  <a:lnTo>
                    <a:pt x="85" y="33"/>
                  </a:lnTo>
                  <a:lnTo>
                    <a:pt x="81" y="33"/>
                  </a:lnTo>
                  <a:lnTo>
                    <a:pt x="76" y="38"/>
                  </a:lnTo>
                  <a:lnTo>
                    <a:pt x="74" y="43"/>
                  </a:lnTo>
                  <a:lnTo>
                    <a:pt x="67" y="45"/>
                  </a:lnTo>
                  <a:lnTo>
                    <a:pt x="62" y="50"/>
                  </a:lnTo>
                  <a:lnTo>
                    <a:pt x="52" y="57"/>
                  </a:lnTo>
                  <a:lnTo>
                    <a:pt x="50" y="59"/>
                  </a:lnTo>
                  <a:lnTo>
                    <a:pt x="50" y="62"/>
                  </a:lnTo>
                  <a:lnTo>
                    <a:pt x="52" y="69"/>
                  </a:lnTo>
                  <a:lnTo>
                    <a:pt x="50" y="74"/>
                  </a:lnTo>
                  <a:lnTo>
                    <a:pt x="41" y="71"/>
                  </a:lnTo>
                  <a:lnTo>
                    <a:pt x="38" y="69"/>
                  </a:lnTo>
                  <a:lnTo>
                    <a:pt x="38" y="76"/>
                  </a:lnTo>
                  <a:lnTo>
                    <a:pt x="33" y="81"/>
                  </a:lnTo>
                  <a:lnTo>
                    <a:pt x="31" y="83"/>
                  </a:lnTo>
                  <a:lnTo>
                    <a:pt x="31" y="85"/>
                  </a:lnTo>
                  <a:lnTo>
                    <a:pt x="24" y="85"/>
                  </a:lnTo>
                  <a:lnTo>
                    <a:pt x="22" y="92"/>
                  </a:lnTo>
                  <a:lnTo>
                    <a:pt x="19" y="92"/>
                  </a:lnTo>
                  <a:lnTo>
                    <a:pt x="15" y="97"/>
                  </a:lnTo>
                  <a:lnTo>
                    <a:pt x="12" y="97"/>
                  </a:lnTo>
                  <a:lnTo>
                    <a:pt x="12" y="100"/>
                  </a:lnTo>
                  <a:lnTo>
                    <a:pt x="7" y="102"/>
                  </a:lnTo>
                  <a:lnTo>
                    <a:pt x="3" y="107"/>
                  </a:lnTo>
                  <a:lnTo>
                    <a:pt x="0" y="104"/>
                  </a:lnTo>
                  <a:lnTo>
                    <a:pt x="0" y="109"/>
                  </a:lnTo>
                  <a:lnTo>
                    <a:pt x="7" y="111"/>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54" name="Freeform 1252"/>
            <p:cNvSpPr>
              <a:spLocks/>
            </p:cNvSpPr>
            <p:nvPr/>
          </p:nvSpPr>
          <p:spPr bwMode="auto">
            <a:xfrm>
              <a:off x="4194459" y="1932200"/>
              <a:ext cx="28648" cy="10744"/>
            </a:xfrm>
            <a:custGeom>
              <a:avLst/>
              <a:gdLst>
                <a:gd name="T0" fmla="*/ 2 w 10"/>
                <a:gd name="T1" fmla="*/ 3 h 4"/>
                <a:gd name="T2" fmla="*/ 4 w 10"/>
                <a:gd name="T3" fmla="*/ 3 h 4"/>
                <a:gd name="T4" fmla="*/ 5 w 10"/>
                <a:gd name="T5" fmla="*/ 3 h 4"/>
                <a:gd name="T6" fmla="*/ 8 w 10"/>
                <a:gd name="T7" fmla="*/ 1 h 4"/>
                <a:gd name="T8" fmla="*/ 9 w 10"/>
                <a:gd name="T9" fmla="*/ 1 h 4"/>
                <a:gd name="T10" fmla="*/ 10 w 10"/>
                <a:gd name="T11" fmla="*/ 1 h 4"/>
                <a:gd name="T12" fmla="*/ 10 w 10"/>
                <a:gd name="T13" fmla="*/ 0 h 4"/>
                <a:gd name="T14" fmla="*/ 7 w 10"/>
                <a:gd name="T15" fmla="*/ 0 h 4"/>
                <a:gd name="T16" fmla="*/ 5 w 10"/>
                <a:gd name="T17" fmla="*/ 0 h 4"/>
                <a:gd name="T18" fmla="*/ 4 w 10"/>
                <a:gd name="T19" fmla="*/ 1 h 4"/>
                <a:gd name="T20" fmla="*/ 3 w 10"/>
                <a:gd name="T21" fmla="*/ 1 h 4"/>
                <a:gd name="T22" fmla="*/ 1 w 10"/>
                <a:gd name="T23" fmla="*/ 1 h 4"/>
                <a:gd name="T24" fmla="*/ 0 w 10"/>
                <a:gd name="T25" fmla="*/ 2 h 4"/>
                <a:gd name="T26" fmla="*/ 0 w 10"/>
                <a:gd name="T27" fmla="*/ 3 h 4"/>
                <a:gd name="T28" fmla="*/ 1 w 10"/>
                <a:gd name="T29" fmla="*/ 4 h 4"/>
                <a:gd name="T30" fmla="*/ 2 w 10"/>
                <a:gd name="T31" fmla="*/ 3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0" h="4">
                  <a:moveTo>
                    <a:pt x="2" y="3"/>
                  </a:moveTo>
                  <a:cubicBezTo>
                    <a:pt x="4" y="3"/>
                    <a:pt x="4" y="3"/>
                    <a:pt x="4" y="3"/>
                  </a:cubicBezTo>
                  <a:cubicBezTo>
                    <a:pt x="5" y="3"/>
                    <a:pt x="5" y="3"/>
                    <a:pt x="5" y="3"/>
                  </a:cubicBezTo>
                  <a:cubicBezTo>
                    <a:pt x="8" y="1"/>
                    <a:pt x="8" y="1"/>
                    <a:pt x="8" y="1"/>
                  </a:cubicBezTo>
                  <a:cubicBezTo>
                    <a:pt x="9" y="1"/>
                    <a:pt x="9" y="1"/>
                    <a:pt x="9" y="1"/>
                  </a:cubicBezTo>
                  <a:cubicBezTo>
                    <a:pt x="10" y="1"/>
                    <a:pt x="10" y="1"/>
                    <a:pt x="10" y="1"/>
                  </a:cubicBezTo>
                  <a:cubicBezTo>
                    <a:pt x="10" y="0"/>
                    <a:pt x="10" y="0"/>
                    <a:pt x="10" y="0"/>
                  </a:cubicBezTo>
                  <a:cubicBezTo>
                    <a:pt x="7" y="0"/>
                    <a:pt x="7" y="0"/>
                    <a:pt x="7" y="0"/>
                  </a:cubicBezTo>
                  <a:cubicBezTo>
                    <a:pt x="5" y="0"/>
                    <a:pt x="5" y="0"/>
                    <a:pt x="5" y="0"/>
                  </a:cubicBezTo>
                  <a:cubicBezTo>
                    <a:pt x="5" y="0"/>
                    <a:pt x="4" y="1"/>
                    <a:pt x="4" y="1"/>
                  </a:cubicBezTo>
                  <a:cubicBezTo>
                    <a:pt x="4" y="1"/>
                    <a:pt x="3" y="1"/>
                    <a:pt x="3" y="1"/>
                  </a:cubicBezTo>
                  <a:cubicBezTo>
                    <a:pt x="1" y="1"/>
                    <a:pt x="1" y="1"/>
                    <a:pt x="1" y="1"/>
                  </a:cubicBezTo>
                  <a:cubicBezTo>
                    <a:pt x="0" y="2"/>
                    <a:pt x="0" y="2"/>
                    <a:pt x="0" y="2"/>
                  </a:cubicBezTo>
                  <a:cubicBezTo>
                    <a:pt x="0" y="3"/>
                    <a:pt x="0" y="3"/>
                    <a:pt x="0" y="3"/>
                  </a:cubicBezTo>
                  <a:cubicBezTo>
                    <a:pt x="1" y="4"/>
                    <a:pt x="1" y="4"/>
                    <a:pt x="1" y="4"/>
                  </a:cubicBezTo>
                  <a:lnTo>
                    <a:pt x="2" y="3"/>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55" name="Freeform 1253"/>
            <p:cNvSpPr>
              <a:spLocks/>
            </p:cNvSpPr>
            <p:nvPr/>
          </p:nvSpPr>
          <p:spPr bwMode="auto">
            <a:xfrm>
              <a:off x="4322183" y="1808056"/>
              <a:ext cx="58491" cy="81171"/>
            </a:xfrm>
            <a:custGeom>
              <a:avLst/>
              <a:gdLst>
                <a:gd name="T0" fmla="*/ 4 w 49"/>
                <a:gd name="T1" fmla="*/ 35 h 68"/>
                <a:gd name="T2" fmla="*/ 9 w 49"/>
                <a:gd name="T3" fmla="*/ 38 h 68"/>
                <a:gd name="T4" fmla="*/ 14 w 49"/>
                <a:gd name="T5" fmla="*/ 45 h 68"/>
                <a:gd name="T6" fmla="*/ 12 w 49"/>
                <a:gd name="T7" fmla="*/ 50 h 68"/>
                <a:gd name="T8" fmla="*/ 12 w 49"/>
                <a:gd name="T9" fmla="*/ 47 h 68"/>
                <a:gd name="T10" fmla="*/ 7 w 49"/>
                <a:gd name="T11" fmla="*/ 45 h 68"/>
                <a:gd name="T12" fmla="*/ 2 w 49"/>
                <a:gd name="T13" fmla="*/ 45 h 68"/>
                <a:gd name="T14" fmla="*/ 0 w 49"/>
                <a:gd name="T15" fmla="*/ 47 h 68"/>
                <a:gd name="T16" fmla="*/ 0 w 49"/>
                <a:gd name="T17" fmla="*/ 50 h 68"/>
                <a:gd name="T18" fmla="*/ 2 w 49"/>
                <a:gd name="T19" fmla="*/ 52 h 68"/>
                <a:gd name="T20" fmla="*/ 4 w 49"/>
                <a:gd name="T21" fmla="*/ 57 h 68"/>
                <a:gd name="T22" fmla="*/ 4 w 49"/>
                <a:gd name="T23" fmla="*/ 59 h 68"/>
                <a:gd name="T24" fmla="*/ 2 w 49"/>
                <a:gd name="T25" fmla="*/ 61 h 68"/>
                <a:gd name="T26" fmla="*/ 2 w 49"/>
                <a:gd name="T27" fmla="*/ 66 h 68"/>
                <a:gd name="T28" fmla="*/ 7 w 49"/>
                <a:gd name="T29" fmla="*/ 64 h 68"/>
                <a:gd name="T30" fmla="*/ 7 w 49"/>
                <a:gd name="T31" fmla="*/ 61 h 68"/>
                <a:gd name="T32" fmla="*/ 12 w 49"/>
                <a:gd name="T33" fmla="*/ 61 h 68"/>
                <a:gd name="T34" fmla="*/ 12 w 49"/>
                <a:gd name="T35" fmla="*/ 66 h 68"/>
                <a:gd name="T36" fmla="*/ 14 w 49"/>
                <a:gd name="T37" fmla="*/ 66 h 68"/>
                <a:gd name="T38" fmla="*/ 21 w 49"/>
                <a:gd name="T39" fmla="*/ 66 h 68"/>
                <a:gd name="T40" fmla="*/ 23 w 49"/>
                <a:gd name="T41" fmla="*/ 66 h 68"/>
                <a:gd name="T42" fmla="*/ 28 w 49"/>
                <a:gd name="T43" fmla="*/ 64 h 68"/>
                <a:gd name="T44" fmla="*/ 30 w 49"/>
                <a:gd name="T45" fmla="*/ 66 h 68"/>
                <a:gd name="T46" fmla="*/ 30 w 49"/>
                <a:gd name="T47" fmla="*/ 68 h 68"/>
                <a:gd name="T48" fmla="*/ 33 w 49"/>
                <a:gd name="T49" fmla="*/ 68 h 68"/>
                <a:gd name="T50" fmla="*/ 35 w 49"/>
                <a:gd name="T51" fmla="*/ 66 h 68"/>
                <a:gd name="T52" fmla="*/ 42 w 49"/>
                <a:gd name="T53" fmla="*/ 61 h 68"/>
                <a:gd name="T54" fmla="*/ 42 w 49"/>
                <a:gd name="T55" fmla="*/ 59 h 68"/>
                <a:gd name="T56" fmla="*/ 42 w 49"/>
                <a:gd name="T57" fmla="*/ 52 h 68"/>
                <a:gd name="T58" fmla="*/ 40 w 49"/>
                <a:gd name="T59" fmla="*/ 52 h 68"/>
                <a:gd name="T60" fmla="*/ 38 w 49"/>
                <a:gd name="T61" fmla="*/ 50 h 68"/>
                <a:gd name="T62" fmla="*/ 40 w 49"/>
                <a:gd name="T63" fmla="*/ 50 h 68"/>
                <a:gd name="T64" fmla="*/ 45 w 49"/>
                <a:gd name="T65" fmla="*/ 50 h 68"/>
                <a:gd name="T66" fmla="*/ 47 w 49"/>
                <a:gd name="T67" fmla="*/ 47 h 68"/>
                <a:gd name="T68" fmla="*/ 49 w 49"/>
                <a:gd name="T69" fmla="*/ 42 h 68"/>
                <a:gd name="T70" fmla="*/ 49 w 49"/>
                <a:gd name="T71" fmla="*/ 35 h 68"/>
                <a:gd name="T72" fmla="*/ 47 w 49"/>
                <a:gd name="T73" fmla="*/ 33 h 68"/>
                <a:gd name="T74" fmla="*/ 47 w 49"/>
                <a:gd name="T75" fmla="*/ 31 h 68"/>
                <a:gd name="T76" fmla="*/ 42 w 49"/>
                <a:gd name="T77" fmla="*/ 31 h 68"/>
                <a:gd name="T78" fmla="*/ 40 w 49"/>
                <a:gd name="T79" fmla="*/ 26 h 68"/>
                <a:gd name="T80" fmla="*/ 40 w 49"/>
                <a:gd name="T81" fmla="*/ 23 h 68"/>
                <a:gd name="T82" fmla="*/ 38 w 49"/>
                <a:gd name="T83" fmla="*/ 21 h 68"/>
                <a:gd name="T84" fmla="*/ 38 w 49"/>
                <a:gd name="T85" fmla="*/ 19 h 68"/>
                <a:gd name="T86" fmla="*/ 35 w 49"/>
                <a:gd name="T87" fmla="*/ 16 h 68"/>
                <a:gd name="T88" fmla="*/ 35 w 49"/>
                <a:gd name="T89" fmla="*/ 14 h 68"/>
                <a:gd name="T90" fmla="*/ 35 w 49"/>
                <a:gd name="T91" fmla="*/ 12 h 68"/>
                <a:gd name="T92" fmla="*/ 33 w 49"/>
                <a:gd name="T93" fmla="*/ 7 h 68"/>
                <a:gd name="T94" fmla="*/ 28 w 49"/>
                <a:gd name="T95" fmla="*/ 0 h 68"/>
                <a:gd name="T96" fmla="*/ 23 w 49"/>
                <a:gd name="T97" fmla="*/ 0 h 68"/>
                <a:gd name="T98" fmla="*/ 19 w 49"/>
                <a:gd name="T99" fmla="*/ 5 h 68"/>
                <a:gd name="T100" fmla="*/ 16 w 49"/>
                <a:gd name="T101" fmla="*/ 7 h 68"/>
                <a:gd name="T102" fmla="*/ 16 w 49"/>
                <a:gd name="T103" fmla="*/ 14 h 68"/>
                <a:gd name="T104" fmla="*/ 14 w 49"/>
                <a:gd name="T105" fmla="*/ 14 h 68"/>
                <a:gd name="T106" fmla="*/ 12 w 49"/>
                <a:gd name="T107" fmla="*/ 14 h 68"/>
                <a:gd name="T108" fmla="*/ 9 w 49"/>
                <a:gd name="T109" fmla="*/ 21 h 68"/>
                <a:gd name="T110" fmla="*/ 9 w 49"/>
                <a:gd name="T111" fmla="*/ 26 h 68"/>
                <a:gd name="T112" fmla="*/ 7 w 49"/>
                <a:gd name="T113" fmla="*/ 31 h 68"/>
                <a:gd name="T114" fmla="*/ 7 w 49"/>
                <a:gd name="T115" fmla="*/ 35 h 68"/>
                <a:gd name="T116" fmla="*/ 4 w 49"/>
                <a:gd name="T117" fmla="*/ 35 h 68"/>
                <a:gd name="T118" fmla="*/ 4 w 49"/>
                <a:gd name="T119" fmla="*/ 35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9" h="68">
                  <a:moveTo>
                    <a:pt x="4" y="35"/>
                  </a:moveTo>
                  <a:lnTo>
                    <a:pt x="9" y="38"/>
                  </a:lnTo>
                  <a:lnTo>
                    <a:pt x="14" y="45"/>
                  </a:lnTo>
                  <a:lnTo>
                    <a:pt x="12" y="50"/>
                  </a:lnTo>
                  <a:lnTo>
                    <a:pt x="12" y="47"/>
                  </a:lnTo>
                  <a:lnTo>
                    <a:pt x="7" y="45"/>
                  </a:lnTo>
                  <a:lnTo>
                    <a:pt x="2" y="45"/>
                  </a:lnTo>
                  <a:lnTo>
                    <a:pt x="0" y="47"/>
                  </a:lnTo>
                  <a:lnTo>
                    <a:pt x="0" y="50"/>
                  </a:lnTo>
                  <a:lnTo>
                    <a:pt x="2" y="52"/>
                  </a:lnTo>
                  <a:lnTo>
                    <a:pt x="4" y="57"/>
                  </a:lnTo>
                  <a:lnTo>
                    <a:pt x="4" y="59"/>
                  </a:lnTo>
                  <a:lnTo>
                    <a:pt x="2" y="61"/>
                  </a:lnTo>
                  <a:lnTo>
                    <a:pt x="2" y="66"/>
                  </a:lnTo>
                  <a:lnTo>
                    <a:pt x="7" y="64"/>
                  </a:lnTo>
                  <a:lnTo>
                    <a:pt x="7" y="61"/>
                  </a:lnTo>
                  <a:lnTo>
                    <a:pt x="12" y="61"/>
                  </a:lnTo>
                  <a:lnTo>
                    <a:pt x="12" y="66"/>
                  </a:lnTo>
                  <a:lnTo>
                    <a:pt x="14" y="66"/>
                  </a:lnTo>
                  <a:lnTo>
                    <a:pt x="21" y="66"/>
                  </a:lnTo>
                  <a:lnTo>
                    <a:pt x="23" y="66"/>
                  </a:lnTo>
                  <a:lnTo>
                    <a:pt x="28" y="64"/>
                  </a:lnTo>
                  <a:lnTo>
                    <a:pt x="30" y="66"/>
                  </a:lnTo>
                  <a:lnTo>
                    <a:pt x="30" y="68"/>
                  </a:lnTo>
                  <a:lnTo>
                    <a:pt x="33" y="68"/>
                  </a:lnTo>
                  <a:lnTo>
                    <a:pt x="35" y="66"/>
                  </a:lnTo>
                  <a:lnTo>
                    <a:pt x="42" y="61"/>
                  </a:lnTo>
                  <a:lnTo>
                    <a:pt x="42" y="59"/>
                  </a:lnTo>
                  <a:lnTo>
                    <a:pt x="42" y="52"/>
                  </a:lnTo>
                  <a:lnTo>
                    <a:pt x="40" y="52"/>
                  </a:lnTo>
                  <a:lnTo>
                    <a:pt x="38" y="50"/>
                  </a:lnTo>
                  <a:lnTo>
                    <a:pt x="40" y="50"/>
                  </a:lnTo>
                  <a:lnTo>
                    <a:pt x="45" y="50"/>
                  </a:lnTo>
                  <a:lnTo>
                    <a:pt x="47" y="47"/>
                  </a:lnTo>
                  <a:lnTo>
                    <a:pt x="49" y="42"/>
                  </a:lnTo>
                  <a:lnTo>
                    <a:pt x="49" y="35"/>
                  </a:lnTo>
                  <a:lnTo>
                    <a:pt x="47" y="33"/>
                  </a:lnTo>
                  <a:lnTo>
                    <a:pt x="47" y="31"/>
                  </a:lnTo>
                  <a:lnTo>
                    <a:pt x="42" y="31"/>
                  </a:lnTo>
                  <a:lnTo>
                    <a:pt x="40" y="26"/>
                  </a:lnTo>
                  <a:lnTo>
                    <a:pt x="40" y="23"/>
                  </a:lnTo>
                  <a:lnTo>
                    <a:pt x="38" y="21"/>
                  </a:lnTo>
                  <a:lnTo>
                    <a:pt x="38" y="19"/>
                  </a:lnTo>
                  <a:lnTo>
                    <a:pt x="35" y="16"/>
                  </a:lnTo>
                  <a:lnTo>
                    <a:pt x="35" y="14"/>
                  </a:lnTo>
                  <a:lnTo>
                    <a:pt x="35" y="12"/>
                  </a:lnTo>
                  <a:lnTo>
                    <a:pt x="33" y="7"/>
                  </a:lnTo>
                  <a:lnTo>
                    <a:pt x="28" y="0"/>
                  </a:lnTo>
                  <a:lnTo>
                    <a:pt x="23" y="0"/>
                  </a:lnTo>
                  <a:lnTo>
                    <a:pt x="19" y="5"/>
                  </a:lnTo>
                  <a:lnTo>
                    <a:pt x="16" y="7"/>
                  </a:lnTo>
                  <a:lnTo>
                    <a:pt x="16" y="14"/>
                  </a:lnTo>
                  <a:lnTo>
                    <a:pt x="14" y="14"/>
                  </a:lnTo>
                  <a:lnTo>
                    <a:pt x="12" y="14"/>
                  </a:lnTo>
                  <a:lnTo>
                    <a:pt x="9" y="21"/>
                  </a:lnTo>
                  <a:lnTo>
                    <a:pt x="9" y="26"/>
                  </a:lnTo>
                  <a:lnTo>
                    <a:pt x="7" y="31"/>
                  </a:lnTo>
                  <a:lnTo>
                    <a:pt x="7" y="35"/>
                  </a:lnTo>
                  <a:lnTo>
                    <a:pt x="4" y="35"/>
                  </a:lnTo>
                  <a:lnTo>
                    <a:pt x="4" y="35"/>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56" name="Freeform 1254"/>
            <p:cNvSpPr>
              <a:spLocks/>
            </p:cNvSpPr>
            <p:nvPr/>
          </p:nvSpPr>
          <p:spPr bwMode="auto">
            <a:xfrm>
              <a:off x="4231463" y="1849836"/>
              <a:ext cx="25068" cy="22680"/>
            </a:xfrm>
            <a:custGeom>
              <a:avLst/>
              <a:gdLst>
                <a:gd name="T0" fmla="*/ 9 w 21"/>
                <a:gd name="T1" fmla="*/ 19 h 19"/>
                <a:gd name="T2" fmla="*/ 14 w 21"/>
                <a:gd name="T3" fmla="*/ 17 h 19"/>
                <a:gd name="T4" fmla="*/ 17 w 21"/>
                <a:gd name="T5" fmla="*/ 19 h 19"/>
                <a:gd name="T6" fmla="*/ 21 w 21"/>
                <a:gd name="T7" fmla="*/ 19 h 19"/>
                <a:gd name="T8" fmla="*/ 19 w 21"/>
                <a:gd name="T9" fmla="*/ 12 h 19"/>
                <a:gd name="T10" fmla="*/ 19 w 21"/>
                <a:gd name="T11" fmla="*/ 10 h 19"/>
                <a:gd name="T12" fmla="*/ 14 w 21"/>
                <a:gd name="T13" fmla="*/ 3 h 19"/>
                <a:gd name="T14" fmla="*/ 9 w 21"/>
                <a:gd name="T15" fmla="*/ 0 h 19"/>
                <a:gd name="T16" fmla="*/ 2 w 21"/>
                <a:gd name="T17" fmla="*/ 0 h 19"/>
                <a:gd name="T18" fmla="*/ 0 w 21"/>
                <a:gd name="T19" fmla="*/ 5 h 19"/>
                <a:gd name="T20" fmla="*/ 0 w 21"/>
                <a:gd name="T21" fmla="*/ 10 h 19"/>
                <a:gd name="T22" fmla="*/ 5 w 21"/>
                <a:gd name="T23" fmla="*/ 15 h 19"/>
                <a:gd name="T24" fmla="*/ 7 w 21"/>
                <a:gd name="T25" fmla="*/ 19 h 19"/>
                <a:gd name="T26" fmla="*/ 9 w 21"/>
                <a:gd name="T27" fmla="*/ 1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21" h="19">
                  <a:moveTo>
                    <a:pt x="9" y="19"/>
                  </a:moveTo>
                  <a:lnTo>
                    <a:pt x="14" y="17"/>
                  </a:lnTo>
                  <a:lnTo>
                    <a:pt x="17" y="19"/>
                  </a:lnTo>
                  <a:lnTo>
                    <a:pt x="21" y="19"/>
                  </a:lnTo>
                  <a:lnTo>
                    <a:pt x="19" y="12"/>
                  </a:lnTo>
                  <a:lnTo>
                    <a:pt x="19" y="10"/>
                  </a:lnTo>
                  <a:lnTo>
                    <a:pt x="14" y="3"/>
                  </a:lnTo>
                  <a:lnTo>
                    <a:pt x="9" y="0"/>
                  </a:lnTo>
                  <a:lnTo>
                    <a:pt x="2" y="0"/>
                  </a:lnTo>
                  <a:lnTo>
                    <a:pt x="0" y="5"/>
                  </a:lnTo>
                  <a:lnTo>
                    <a:pt x="0" y="10"/>
                  </a:lnTo>
                  <a:lnTo>
                    <a:pt x="5" y="15"/>
                  </a:lnTo>
                  <a:lnTo>
                    <a:pt x="7" y="19"/>
                  </a:lnTo>
                  <a:lnTo>
                    <a:pt x="9" y="19"/>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57" name="Freeform 1255"/>
            <p:cNvSpPr>
              <a:spLocks/>
            </p:cNvSpPr>
            <p:nvPr/>
          </p:nvSpPr>
          <p:spPr bwMode="auto">
            <a:xfrm>
              <a:off x="4378287" y="1706593"/>
              <a:ext cx="28648" cy="35811"/>
            </a:xfrm>
            <a:custGeom>
              <a:avLst/>
              <a:gdLst>
                <a:gd name="T0" fmla="*/ 5 w 24"/>
                <a:gd name="T1" fmla="*/ 16 h 30"/>
                <a:gd name="T2" fmla="*/ 9 w 24"/>
                <a:gd name="T3" fmla="*/ 14 h 30"/>
                <a:gd name="T4" fmla="*/ 9 w 24"/>
                <a:gd name="T5" fmla="*/ 19 h 30"/>
                <a:gd name="T6" fmla="*/ 5 w 24"/>
                <a:gd name="T7" fmla="*/ 21 h 30"/>
                <a:gd name="T8" fmla="*/ 5 w 24"/>
                <a:gd name="T9" fmla="*/ 26 h 30"/>
                <a:gd name="T10" fmla="*/ 7 w 24"/>
                <a:gd name="T11" fmla="*/ 26 h 30"/>
                <a:gd name="T12" fmla="*/ 9 w 24"/>
                <a:gd name="T13" fmla="*/ 30 h 30"/>
                <a:gd name="T14" fmla="*/ 12 w 24"/>
                <a:gd name="T15" fmla="*/ 26 h 30"/>
                <a:gd name="T16" fmla="*/ 17 w 24"/>
                <a:gd name="T17" fmla="*/ 21 h 30"/>
                <a:gd name="T18" fmla="*/ 17 w 24"/>
                <a:gd name="T19" fmla="*/ 16 h 30"/>
                <a:gd name="T20" fmla="*/ 21 w 24"/>
                <a:gd name="T21" fmla="*/ 14 h 30"/>
                <a:gd name="T22" fmla="*/ 24 w 24"/>
                <a:gd name="T23" fmla="*/ 7 h 30"/>
                <a:gd name="T24" fmla="*/ 21 w 24"/>
                <a:gd name="T25" fmla="*/ 4 h 30"/>
                <a:gd name="T26" fmla="*/ 17 w 24"/>
                <a:gd name="T27" fmla="*/ 4 h 30"/>
                <a:gd name="T28" fmla="*/ 14 w 24"/>
                <a:gd name="T29" fmla="*/ 4 h 30"/>
                <a:gd name="T30" fmla="*/ 17 w 24"/>
                <a:gd name="T31" fmla="*/ 0 h 30"/>
                <a:gd name="T32" fmla="*/ 14 w 24"/>
                <a:gd name="T33" fmla="*/ 0 h 30"/>
                <a:gd name="T34" fmla="*/ 9 w 24"/>
                <a:gd name="T35" fmla="*/ 4 h 30"/>
                <a:gd name="T36" fmla="*/ 5 w 24"/>
                <a:gd name="T37" fmla="*/ 7 h 30"/>
                <a:gd name="T38" fmla="*/ 2 w 24"/>
                <a:gd name="T39" fmla="*/ 9 h 30"/>
                <a:gd name="T40" fmla="*/ 0 w 24"/>
                <a:gd name="T41" fmla="*/ 11 h 30"/>
                <a:gd name="T42" fmla="*/ 0 w 24"/>
                <a:gd name="T43" fmla="*/ 14 h 30"/>
                <a:gd name="T44" fmla="*/ 5 w 24"/>
                <a:gd name="T45" fmla="*/ 16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4" h="30">
                  <a:moveTo>
                    <a:pt x="5" y="16"/>
                  </a:moveTo>
                  <a:lnTo>
                    <a:pt x="9" y="14"/>
                  </a:lnTo>
                  <a:lnTo>
                    <a:pt x="9" y="19"/>
                  </a:lnTo>
                  <a:lnTo>
                    <a:pt x="5" y="21"/>
                  </a:lnTo>
                  <a:lnTo>
                    <a:pt x="5" y="26"/>
                  </a:lnTo>
                  <a:lnTo>
                    <a:pt x="7" y="26"/>
                  </a:lnTo>
                  <a:lnTo>
                    <a:pt x="9" y="30"/>
                  </a:lnTo>
                  <a:lnTo>
                    <a:pt x="12" y="26"/>
                  </a:lnTo>
                  <a:lnTo>
                    <a:pt x="17" y="21"/>
                  </a:lnTo>
                  <a:lnTo>
                    <a:pt x="17" y="16"/>
                  </a:lnTo>
                  <a:lnTo>
                    <a:pt x="21" y="14"/>
                  </a:lnTo>
                  <a:lnTo>
                    <a:pt x="24" y="7"/>
                  </a:lnTo>
                  <a:lnTo>
                    <a:pt x="21" y="4"/>
                  </a:lnTo>
                  <a:lnTo>
                    <a:pt x="17" y="4"/>
                  </a:lnTo>
                  <a:lnTo>
                    <a:pt x="14" y="4"/>
                  </a:lnTo>
                  <a:lnTo>
                    <a:pt x="17" y="0"/>
                  </a:lnTo>
                  <a:lnTo>
                    <a:pt x="14" y="0"/>
                  </a:lnTo>
                  <a:lnTo>
                    <a:pt x="9" y="4"/>
                  </a:lnTo>
                  <a:lnTo>
                    <a:pt x="5" y="7"/>
                  </a:lnTo>
                  <a:lnTo>
                    <a:pt x="2" y="9"/>
                  </a:lnTo>
                  <a:lnTo>
                    <a:pt x="0" y="11"/>
                  </a:lnTo>
                  <a:lnTo>
                    <a:pt x="0" y="14"/>
                  </a:lnTo>
                  <a:lnTo>
                    <a:pt x="5" y="16"/>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58" name="Freeform 1256"/>
            <p:cNvSpPr>
              <a:spLocks/>
            </p:cNvSpPr>
            <p:nvPr/>
          </p:nvSpPr>
          <p:spPr bwMode="auto">
            <a:xfrm>
              <a:off x="4231463" y="1934587"/>
              <a:ext cx="5969" cy="11937"/>
            </a:xfrm>
            <a:custGeom>
              <a:avLst/>
              <a:gdLst>
                <a:gd name="T0" fmla="*/ 0 w 5"/>
                <a:gd name="T1" fmla="*/ 0 h 10"/>
                <a:gd name="T2" fmla="*/ 0 w 5"/>
                <a:gd name="T3" fmla="*/ 3 h 10"/>
                <a:gd name="T4" fmla="*/ 2 w 5"/>
                <a:gd name="T5" fmla="*/ 7 h 10"/>
                <a:gd name="T6" fmla="*/ 2 w 5"/>
                <a:gd name="T7" fmla="*/ 10 h 10"/>
                <a:gd name="T8" fmla="*/ 5 w 5"/>
                <a:gd name="T9" fmla="*/ 7 h 10"/>
                <a:gd name="T10" fmla="*/ 5 w 5"/>
                <a:gd name="T11" fmla="*/ 5 h 10"/>
                <a:gd name="T12" fmla="*/ 2 w 5"/>
                <a:gd name="T13" fmla="*/ 3 h 10"/>
                <a:gd name="T14" fmla="*/ 0 w 5"/>
                <a:gd name="T15" fmla="*/ 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10">
                  <a:moveTo>
                    <a:pt x="0" y="0"/>
                  </a:moveTo>
                  <a:lnTo>
                    <a:pt x="0" y="3"/>
                  </a:lnTo>
                  <a:lnTo>
                    <a:pt x="2" y="7"/>
                  </a:lnTo>
                  <a:lnTo>
                    <a:pt x="2" y="10"/>
                  </a:lnTo>
                  <a:lnTo>
                    <a:pt x="5" y="7"/>
                  </a:lnTo>
                  <a:lnTo>
                    <a:pt x="5" y="5"/>
                  </a:lnTo>
                  <a:lnTo>
                    <a:pt x="2" y="3"/>
                  </a:lnTo>
                  <a:lnTo>
                    <a:pt x="0" y="0"/>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59" name="Freeform 1257"/>
            <p:cNvSpPr>
              <a:spLocks/>
            </p:cNvSpPr>
            <p:nvPr/>
          </p:nvSpPr>
          <p:spPr bwMode="auto">
            <a:xfrm>
              <a:off x="4242206" y="1822380"/>
              <a:ext cx="9549" cy="8356"/>
            </a:xfrm>
            <a:custGeom>
              <a:avLst/>
              <a:gdLst>
                <a:gd name="T0" fmla="*/ 5 w 8"/>
                <a:gd name="T1" fmla="*/ 4 h 7"/>
                <a:gd name="T2" fmla="*/ 5 w 8"/>
                <a:gd name="T3" fmla="*/ 2 h 7"/>
                <a:gd name="T4" fmla="*/ 8 w 8"/>
                <a:gd name="T5" fmla="*/ 0 h 7"/>
                <a:gd name="T6" fmla="*/ 5 w 8"/>
                <a:gd name="T7" fmla="*/ 0 h 7"/>
                <a:gd name="T8" fmla="*/ 0 w 8"/>
                <a:gd name="T9" fmla="*/ 2 h 7"/>
                <a:gd name="T10" fmla="*/ 0 w 8"/>
                <a:gd name="T11" fmla="*/ 7 h 7"/>
                <a:gd name="T12" fmla="*/ 0 w 8"/>
                <a:gd name="T13" fmla="*/ 7 h 7"/>
                <a:gd name="T14" fmla="*/ 5 w 8"/>
                <a:gd name="T15" fmla="*/ 4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8" h="7">
                  <a:moveTo>
                    <a:pt x="5" y="4"/>
                  </a:moveTo>
                  <a:lnTo>
                    <a:pt x="5" y="2"/>
                  </a:lnTo>
                  <a:lnTo>
                    <a:pt x="8" y="0"/>
                  </a:lnTo>
                  <a:lnTo>
                    <a:pt x="5" y="0"/>
                  </a:lnTo>
                  <a:lnTo>
                    <a:pt x="0" y="2"/>
                  </a:lnTo>
                  <a:lnTo>
                    <a:pt x="0" y="7"/>
                  </a:lnTo>
                  <a:lnTo>
                    <a:pt x="0" y="7"/>
                  </a:lnTo>
                  <a:lnTo>
                    <a:pt x="5" y="4"/>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60" name="Freeform 1258"/>
            <p:cNvSpPr>
              <a:spLocks/>
            </p:cNvSpPr>
            <p:nvPr/>
          </p:nvSpPr>
          <p:spPr bwMode="auto">
            <a:xfrm>
              <a:off x="4223107" y="1729273"/>
              <a:ext cx="103851" cy="149211"/>
            </a:xfrm>
            <a:custGeom>
              <a:avLst/>
              <a:gdLst>
                <a:gd name="T0" fmla="*/ 7 w 87"/>
                <a:gd name="T1" fmla="*/ 73 h 125"/>
                <a:gd name="T2" fmla="*/ 12 w 87"/>
                <a:gd name="T3" fmla="*/ 71 h 125"/>
                <a:gd name="T4" fmla="*/ 26 w 87"/>
                <a:gd name="T5" fmla="*/ 73 h 125"/>
                <a:gd name="T6" fmla="*/ 33 w 87"/>
                <a:gd name="T7" fmla="*/ 73 h 125"/>
                <a:gd name="T8" fmla="*/ 28 w 87"/>
                <a:gd name="T9" fmla="*/ 78 h 125"/>
                <a:gd name="T10" fmla="*/ 28 w 87"/>
                <a:gd name="T11" fmla="*/ 82 h 125"/>
                <a:gd name="T12" fmla="*/ 38 w 87"/>
                <a:gd name="T13" fmla="*/ 85 h 125"/>
                <a:gd name="T14" fmla="*/ 42 w 87"/>
                <a:gd name="T15" fmla="*/ 92 h 125"/>
                <a:gd name="T16" fmla="*/ 42 w 87"/>
                <a:gd name="T17" fmla="*/ 97 h 125"/>
                <a:gd name="T18" fmla="*/ 35 w 87"/>
                <a:gd name="T19" fmla="*/ 113 h 125"/>
                <a:gd name="T20" fmla="*/ 40 w 87"/>
                <a:gd name="T21" fmla="*/ 123 h 125"/>
                <a:gd name="T22" fmla="*/ 47 w 87"/>
                <a:gd name="T23" fmla="*/ 123 h 125"/>
                <a:gd name="T24" fmla="*/ 52 w 87"/>
                <a:gd name="T25" fmla="*/ 125 h 125"/>
                <a:gd name="T26" fmla="*/ 57 w 87"/>
                <a:gd name="T27" fmla="*/ 118 h 125"/>
                <a:gd name="T28" fmla="*/ 64 w 87"/>
                <a:gd name="T29" fmla="*/ 111 h 125"/>
                <a:gd name="T30" fmla="*/ 66 w 87"/>
                <a:gd name="T31" fmla="*/ 101 h 125"/>
                <a:gd name="T32" fmla="*/ 66 w 87"/>
                <a:gd name="T33" fmla="*/ 94 h 125"/>
                <a:gd name="T34" fmla="*/ 69 w 87"/>
                <a:gd name="T35" fmla="*/ 89 h 125"/>
                <a:gd name="T36" fmla="*/ 76 w 87"/>
                <a:gd name="T37" fmla="*/ 85 h 125"/>
                <a:gd name="T38" fmla="*/ 83 w 87"/>
                <a:gd name="T39" fmla="*/ 78 h 125"/>
                <a:gd name="T40" fmla="*/ 83 w 87"/>
                <a:gd name="T41" fmla="*/ 68 h 125"/>
                <a:gd name="T42" fmla="*/ 87 w 87"/>
                <a:gd name="T43" fmla="*/ 63 h 125"/>
                <a:gd name="T44" fmla="*/ 85 w 87"/>
                <a:gd name="T45" fmla="*/ 54 h 125"/>
                <a:gd name="T46" fmla="*/ 78 w 87"/>
                <a:gd name="T47" fmla="*/ 54 h 125"/>
                <a:gd name="T48" fmla="*/ 73 w 87"/>
                <a:gd name="T49" fmla="*/ 52 h 125"/>
                <a:gd name="T50" fmla="*/ 80 w 87"/>
                <a:gd name="T51" fmla="*/ 45 h 125"/>
                <a:gd name="T52" fmla="*/ 78 w 87"/>
                <a:gd name="T53" fmla="*/ 40 h 125"/>
                <a:gd name="T54" fmla="*/ 78 w 87"/>
                <a:gd name="T55" fmla="*/ 30 h 125"/>
                <a:gd name="T56" fmla="*/ 73 w 87"/>
                <a:gd name="T57" fmla="*/ 28 h 125"/>
                <a:gd name="T58" fmla="*/ 61 w 87"/>
                <a:gd name="T59" fmla="*/ 33 h 125"/>
                <a:gd name="T60" fmla="*/ 59 w 87"/>
                <a:gd name="T61" fmla="*/ 37 h 125"/>
                <a:gd name="T62" fmla="*/ 54 w 87"/>
                <a:gd name="T63" fmla="*/ 35 h 125"/>
                <a:gd name="T64" fmla="*/ 61 w 87"/>
                <a:gd name="T65" fmla="*/ 28 h 125"/>
                <a:gd name="T66" fmla="*/ 61 w 87"/>
                <a:gd name="T67" fmla="*/ 16 h 125"/>
                <a:gd name="T68" fmla="*/ 59 w 87"/>
                <a:gd name="T69" fmla="*/ 9 h 125"/>
                <a:gd name="T70" fmla="*/ 52 w 87"/>
                <a:gd name="T71" fmla="*/ 4 h 125"/>
                <a:gd name="T72" fmla="*/ 45 w 87"/>
                <a:gd name="T73" fmla="*/ 4 h 125"/>
                <a:gd name="T74" fmla="*/ 35 w 87"/>
                <a:gd name="T75" fmla="*/ 7 h 125"/>
                <a:gd name="T76" fmla="*/ 35 w 87"/>
                <a:gd name="T77" fmla="*/ 0 h 125"/>
                <a:gd name="T78" fmla="*/ 31 w 87"/>
                <a:gd name="T79" fmla="*/ 7 h 125"/>
                <a:gd name="T80" fmla="*/ 24 w 87"/>
                <a:gd name="T81" fmla="*/ 11 h 125"/>
                <a:gd name="T82" fmla="*/ 21 w 87"/>
                <a:gd name="T83" fmla="*/ 21 h 125"/>
                <a:gd name="T84" fmla="*/ 26 w 87"/>
                <a:gd name="T85" fmla="*/ 21 h 125"/>
                <a:gd name="T86" fmla="*/ 31 w 87"/>
                <a:gd name="T87" fmla="*/ 23 h 125"/>
                <a:gd name="T88" fmla="*/ 21 w 87"/>
                <a:gd name="T89" fmla="*/ 28 h 125"/>
                <a:gd name="T90" fmla="*/ 19 w 87"/>
                <a:gd name="T91" fmla="*/ 37 h 125"/>
                <a:gd name="T92" fmla="*/ 31 w 87"/>
                <a:gd name="T93" fmla="*/ 30 h 125"/>
                <a:gd name="T94" fmla="*/ 35 w 87"/>
                <a:gd name="T95" fmla="*/ 28 h 125"/>
                <a:gd name="T96" fmla="*/ 35 w 87"/>
                <a:gd name="T97" fmla="*/ 35 h 125"/>
                <a:gd name="T98" fmla="*/ 28 w 87"/>
                <a:gd name="T99" fmla="*/ 40 h 125"/>
                <a:gd name="T100" fmla="*/ 28 w 87"/>
                <a:gd name="T101" fmla="*/ 45 h 125"/>
                <a:gd name="T102" fmla="*/ 38 w 87"/>
                <a:gd name="T103" fmla="*/ 47 h 125"/>
                <a:gd name="T104" fmla="*/ 28 w 87"/>
                <a:gd name="T105" fmla="*/ 52 h 125"/>
                <a:gd name="T106" fmla="*/ 24 w 87"/>
                <a:gd name="T107" fmla="*/ 52 h 125"/>
                <a:gd name="T108" fmla="*/ 28 w 87"/>
                <a:gd name="T109" fmla="*/ 56 h 125"/>
                <a:gd name="T110" fmla="*/ 21 w 87"/>
                <a:gd name="T111" fmla="*/ 63 h 125"/>
                <a:gd name="T112" fmla="*/ 14 w 87"/>
                <a:gd name="T113" fmla="*/ 56 h 125"/>
                <a:gd name="T114" fmla="*/ 5 w 87"/>
                <a:gd name="T115" fmla="*/ 54 h 125"/>
                <a:gd name="T116" fmla="*/ 0 w 87"/>
                <a:gd name="T117" fmla="*/ 63 h 125"/>
                <a:gd name="T118" fmla="*/ 2 w 87"/>
                <a:gd name="T119" fmla="*/ 73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7" h="125">
                  <a:moveTo>
                    <a:pt x="2" y="73"/>
                  </a:moveTo>
                  <a:lnTo>
                    <a:pt x="7" y="73"/>
                  </a:lnTo>
                  <a:lnTo>
                    <a:pt x="9" y="71"/>
                  </a:lnTo>
                  <a:lnTo>
                    <a:pt x="12" y="71"/>
                  </a:lnTo>
                  <a:lnTo>
                    <a:pt x="19" y="73"/>
                  </a:lnTo>
                  <a:lnTo>
                    <a:pt x="26" y="73"/>
                  </a:lnTo>
                  <a:lnTo>
                    <a:pt x="26" y="75"/>
                  </a:lnTo>
                  <a:lnTo>
                    <a:pt x="33" y="73"/>
                  </a:lnTo>
                  <a:lnTo>
                    <a:pt x="33" y="75"/>
                  </a:lnTo>
                  <a:lnTo>
                    <a:pt x="28" y="78"/>
                  </a:lnTo>
                  <a:lnTo>
                    <a:pt x="28" y="80"/>
                  </a:lnTo>
                  <a:lnTo>
                    <a:pt x="28" y="82"/>
                  </a:lnTo>
                  <a:lnTo>
                    <a:pt x="33" y="82"/>
                  </a:lnTo>
                  <a:lnTo>
                    <a:pt x="38" y="85"/>
                  </a:lnTo>
                  <a:lnTo>
                    <a:pt x="40" y="92"/>
                  </a:lnTo>
                  <a:lnTo>
                    <a:pt x="42" y="92"/>
                  </a:lnTo>
                  <a:lnTo>
                    <a:pt x="45" y="94"/>
                  </a:lnTo>
                  <a:lnTo>
                    <a:pt x="42" y="97"/>
                  </a:lnTo>
                  <a:lnTo>
                    <a:pt x="42" y="101"/>
                  </a:lnTo>
                  <a:lnTo>
                    <a:pt x="35" y="113"/>
                  </a:lnTo>
                  <a:lnTo>
                    <a:pt x="38" y="120"/>
                  </a:lnTo>
                  <a:lnTo>
                    <a:pt x="40" y="123"/>
                  </a:lnTo>
                  <a:lnTo>
                    <a:pt x="42" y="123"/>
                  </a:lnTo>
                  <a:lnTo>
                    <a:pt x="47" y="123"/>
                  </a:lnTo>
                  <a:lnTo>
                    <a:pt x="50" y="125"/>
                  </a:lnTo>
                  <a:lnTo>
                    <a:pt x="52" y="125"/>
                  </a:lnTo>
                  <a:lnTo>
                    <a:pt x="57" y="120"/>
                  </a:lnTo>
                  <a:lnTo>
                    <a:pt x="57" y="118"/>
                  </a:lnTo>
                  <a:lnTo>
                    <a:pt x="61" y="116"/>
                  </a:lnTo>
                  <a:lnTo>
                    <a:pt x="64" y="111"/>
                  </a:lnTo>
                  <a:lnTo>
                    <a:pt x="64" y="106"/>
                  </a:lnTo>
                  <a:lnTo>
                    <a:pt x="66" y="101"/>
                  </a:lnTo>
                  <a:lnTo>
                    <a:pt x="69" y="97"/>
                  </a:lnTo>
                  <a:lnTo>
                    <a:pt x="66" y="94"/>
                  </a:lnTo>
                  <a:lnTo>
                    <a:pt x="66" y="92"/>
                  </a:lnTo>
                  <a:lnTo>
                    <a:pt x="69" y="89"/>
                  </a:lnTo>
                  <a:lnTo>
                    <a:pt x="71" y="85"/>
                  </a:lnTo>
                  <a:lnTo>
                    <a:pt x="76" y="85"/>
                  </a:lnTo>
                  <a:lnTo>
                    <a:pt x="78" y="80"/>
                  </a:lnTo>
                  <a:lnTo>
                    <a:pt x="83" y="78"/>
                  </a:lnTo>
                  <a:lnTo>
                    <a:pt x="83" y="71"/>
                  </a:lnTo>
                  <a:lnTo>
                    <a:pt x="83" y="68"/>
                  </a:lnTo>
                  <a:lnTo>
                    <a:pt x="87" y="66"/>
                  </a:lnTo>
                  <a:lnTo>
                    <a:pt x="87" y="63"/>
                  </a:lnTo>
                  <a:lnTo>
                    <a:pt x="85" y="59"/>
                  </a:lnTo>
                  <a:lnTo>
                    <a:pt x="85" y="54"/>
                  </a:lnTo>
                  <a:lnTo>
                    <a:pt x="83" y="54"/>
                  </a:lnTo>
                  <a:lnTo>
                    <a:pt x="78" y="54"/>
                  </a:lnTo>
                  <a:lnTo>
                    <a:pt x="73" y="54"/>
                  </a:lnTo>
                  <a:lnTo>
                    <a:pt x="73" y="52"/>
                  </a:lnTo>
                  <a:lnTo>
                    <a:pt x="73" y="49"/>
                  </a:lnTo>
                  <a:lnTo>
                    <a:pt x="80" y="45"/>
                  </a:lnTo>
                  <a:lnTo>
                    <a:pt x="80" y="42"/>
                  </a:lnTo>
                  <a:lnTo>
                    <a:pt x="78" y="40"/>
                  </a:lnTo>
                  <a:lnTo>
                    <a:pt x="78" y="35"/>
                  </a:lnTo>
                  <a:lnTo>
                    <a:pt x="78" y="30"/>
                  </a:lnTo>
                  <a:lnTo>
                    <a:pt x="76" y="28"/>
                  </a:lnTo>
                  <a:lnTo>
                    <a:pt x="73" y="28"/>
                  </a:lnTo>
                  <a:lnTo>
                    <a:pt x="69" y="30"/>
                  </a:lnTo>
                  <a:lnTo>
                    <a:pt x="61" y="33"/>
                  </a:lnTo>
                  <a:lnTo>
                    <a:pt x="61" y="35"/>
                  </a:lnTo>
                  <a:lnTo>
                    <a:pt x="59" y="37"/>
                  </a:lnTo>
                  <a:lnTo>
                    <a:pt x="54" y="37"/>
                  </a:lnTo>
                  <a:lnTo>
                    <a:pt x="54" y="35"/>
                  </a:lnTo>
                  <a:lnTo>
                    <a:pt x="59" y="33"/>
                  </a:lnTo>
                  <a:lnTo>
                    <a:pt x="61" y="28"/>
                  </a:lnTo>
                  <a:lnTo>
                    <a:pt x="61" y="23"/>
                  </a:lnTo>
                  <a:lnTo>
                    <a:pt x="61" y="16"/>
                  </a:lnTo>
                  <a:lnTo>
                    <a:pt x="61" y="14"/>
                  </a:lnTo>
                  <a:lnTo>
                    <a:pt x="59" y="9"/>
                  </a:lnTo>
                  <a:lnTo>
                    <a:pt x="57" y="7"/>
                  </a:lnTo>
                  <a:lnTo>
                    <a:pt x="52" y="4"/>
                  </a:lnTo>
                  <a:lnTo>
                    <a:pt x="50" y="4"/>
                  </a:lnTo>
                  <a:lnTo>
                    <a:pt x="45" y="4"/>
                  </a:lnTo>
                  <a:lnTo>
                    <a:pt x="40" y="9"/>
                  </a:lnTo>
                  <a:lnTo>
                    <a:pt x="35" y="7"/>
                  </a:lnTo>
                  <a:lnTo>
                    <a:pt x="35" y="2"/>
                  </a:lnTo>
                  <a:lnTo>
                    <a:pt x="35" y="0"/>
                  </a:lnTo>
                  <a:lnTo>
                    <a:pt x="31" y="2"/>
                  </a:lnTo>
                  <a:lnTo>
                    <a:pt x="31" y="7"/>
                  </a:lnTo>
                  <a:lnTo>
                    <a:pt x="26" y="9"/>
                  </a:lnTo>
                  <a:lnTo>
                    <a:pt x="24" y="11"/>
                  </a:lnTo>
                  <a:lnTo>
                    <a:pt x="21" y="19"/>
                  </a:lnTo>
                  <a:lnTo>
                    <a:pt x="21" y="21"/>
                  </a:lnTo>
                  <a:lnTo>
                    <a:pt x="24" y="23"/>
                  </a:lnTo>
                  <a:lnTo>
                    <a:pt x="26" y="21"/>
                  </a:lnTo>
                  <a:lnTo>
                    <a:pt x="31" y="21"/>
                  </a:lnTo>
                  <a:lnTo>
                    <a:pt x="31" y="23"/>
                  </a:lnTo>
                  <a:lnTo>
                    <a:pt x="28" y="28"/>
                  </a:lnTo>
                  <a:lnTo>
                    <a:pt x="21" y="28"/>
                  </a:lnTo>
                  <a:lnTo>
                    <a:pt x="19" y="35"/>
                  </a:lnTo>
                  <a:lnTo>
                    <a:pt x="19" y="37"/>
                  </a:lnTo>
                  <a:lnTo>
                    <a:pt x="24" y="35"/>
                  </a:lnTo>
                  <a:lnTo>
                    <a:pt x="31" y="30"/>
                  </a:lnTo>
                  <a:lnTo>
                    <a:pt x="33" y="30"/>
                  </a:lnTo>
                  <a:lnTo>
                    <a:pt x="35" y="28"/>
                  </a:lnTo>
                  <a:lnTo>
                    <a:pt x="38" y="30"/>
                  </a:lnTo>
                  <a:lnTo>
                    <a:pt x="35" y="35"/>
                  </a:lnTo>
                  <a:lnTo>
                    <a:pt x="33" y="35"/>
                  </a:lnTo>
                  <a:lnTo>
                    <a:pt x="28" y="40"/>
                  </a:lnTo>
                  <a:lnTo>
                    <a:pt x="28" y="42"/>
                  </a:lnTo>
                  <a:lnTo>
                    <a:pt x="28" y="45"/>
                  </a:lnTo>
                  <a:lnTo>
                    <a:pt x="33" y="45"/>
                  </a:lnTo>
                  <a:lnTo>
                    <a:pt x="38" y="47"/>
                  </a:lnTo>
                  <a:lnTo>
                    <a:pt x="33" y="49"/>
                  </a:lnTo>
                  <a:lnTo>
                    <a:pt x="28" y="52"/>
                  </a:lnTo>
                  <a:lnTo>
                    <a:pt x="24" y="49"/>
                  </a:lnTo>
                  <a:lnTo>
                    <a:pt x="24" y="52"/>
                  </a:lnTo>
                  <a:lnTo>
                    <a:pt x="28" y="54"/>
                  </a:lnTo>
                  <a:lnTo>
                    <a:pt x="28" y="56"/>
                  </a:lnTo>
                  <a:lnTo>
                    <a:pt x="21" y="63"/>
                  </a:lnTo>
                  <a:lnTo>
                    <a:pt x="21" y="63"/>
                  </a:lnTo>
                  <a:lnTo>
                    <a:pt x="19" y="56"/>
                  </a:lnTo>
                  <a:lnTo>
                    <a:pt x="14" y="56"/>
                  </a:lnTo>
                  <a:lnTo>
                    <a:pt x="12" y="52"/>
                  </a:lnTo>
                  <a:lnTo>
                    <a:pt x="5" y="54"/>
                  </a:lnTo>
                  <a:lnTo>
                    <a:pt x="5" y="56"/>
                  </a:lnTo>
                  <a:lnTo>
                    <a:pt x="0" y="63"/>
                  </a:lnTo>
                  <a:lnTo>
                    <a:pt x="2" y="68"/>
                  </a:lnTo>
                  <a:lnTo>
                    <a:pt x="2" y="73"/>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61" name="Freeform 1259"/>
            <p:cNvSpPr>
              <a:spLocks/>
            </p:cNvSpPr>
            <p:nvPr/>
          </p:nvSpPr>
          <p:spPr bwMode="auto">
            <a:xfrm>
              <a:off x="4527497" y="1845061"/>
              <a:ext cx="22680" cy="13131"/>
            </a:xfrm>
            <a:custGeom>
              <a:avLst/>
              <a:gdLst>
                <a:gd name="T0" fmla="*/ 10 w 19"/>
                <a:gd name="T1" fmla="*/ 11 h 11"/>
                <a:gd name="T2" fmla="*/ 12 w 19"/>
                <a:gd name="T3" fmla="*/ 9 h 11"/>
                <a:gd name="T4" fmla="*/ 19 w 19"/>
                <a:gd name="T5" fmla="*/ 9 h 11"/>
                <a:gd name="T6" fmla="*/ 19 w 19"/>
                <a:gd name="T7" fmla="*/ 7 h 11"/>
                <a:gd name="T8" fmla="*/ 15 w 19"/>
                <a:gd name="T9" fmla="*/ 2 h 11"/>
                <a:gd name="T10" fmla="*/ 12 w 19"/>
                <a:gd name="T11" fmla="*/ 0 h 11"/>
                <a:gd name="T12" fmla="*/ 7 w 19"/>
                <a:gd name="T13" fmla="*/ 2 h 11"/>
                <a:gd name="T14" fmla="*/ 5 w 19"/>
                <a:gd name="T15" fmla="*/ 2 h 11"/>
                <a:gd name="T16" fmla="*/ 0 w 19"/>
                <a:gd name="T17" fmla="*/ 9 h 11"/>
                <a:gd name="T18" fmla="*/ 0 w 19"/>
                <a:gd name="T19" fmla="*/ 11 h 11"/>
                <a:gd name="T20" fmla="*/ 5 w 19"/>
                <a:gd name="T21" fmla="*/ 11 h 11"/>
                <a:gd name="T22" fmla="*/ 10 w 19"/>
                <a:gd name="T23"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9" h="11">
                  <a:moveTo>
                    <a:pt x="10" y="11"/>
                  </a:moveTo>
                  <a:lnTo>
                    <a:pt x="12" y="9"/>
                  </a:lnTo>
                  <a:lnTo>
                    <a:pt x="19" y="9"/>
                  </a:lnTo>
                  <a:lnTo>
                    <a:pt x="19" y="7"/>
                  </a:lnTo>
                  <a:lnTo>
                    <a:pt x="15" y="2"/>
                  </a:lnTo>
                  <a:lnTo>
                    <a:pt x="12" y="0"/>
                  </a:lnTo>
                  <a:lnTo>
                    <a:pt x="7" y="2"/>
                  </a:lnTo>
                  <a:lnTo>
                    <a:pt x="5" y="2"/>
                  </a:lnTo>
                  <a:lnTo>
                    <a:pt x="0" y="9"/>
                  </a:lnTo>
                  <a:lnTo>
                    <a:pt x="0" y="11"/>
                  </a:lnTo>
                  <a:lnTo>
                    <a:pt x="5" y="11"/>
                  </a:lnTo>
                  <a:lnTo>
                    <a:pt x="10" y="11"/>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62" name="Freeform 1260"/>
            <p:cNvSpPr>
              <a:spLocks/>
            </p:cNvSpPr>
            <p:nvPr/>
          </p:nvSpPr>
          <p:spPr bwMode="auto">
            <a:xfrm>
              <a:off x="4504817" y="1954880"/>
              <a:ext cx="5969" cy="8356"/>
            </a:xfrm>
            <a:custGeom>
              <a:avLst/>
              <a:gdLst>
                <a:gd name="T0" fmla="*/ 5 w 5"/>
                <a:gd name="T1" fmla="*/ 7 h 7"/>
                <a:gd name="T2" fmla="*/ 5 w 5"/>
                <a:gd name="T3" fmla="*/ 2 h 7"/>
                <a:gd name="T4" fmla="*/ 3 w 5"/>
                <a:gd name="T5" fmla="*/ 0 h 7"/>
                <a:gd name="T6" fmla="*/ 0 w 5"/>
                <a:gd name="T7" fmla="*/ 0 h 7"/>
                <a:gd name="T8" fmla="*/ 0 w 5"/>
                <a:gd name="T9" fmla="*/ 2 h 7"/>
                <a:gd name="T10" fmla="*/ 3 w 5"/>
                <a:gd name="T11" fmla="*/ 7 h 7"/>
                <a:gd name="T12" fmla="*/ 3 w 5"/>
                <a:gd name="T13" fmla="*/ 7 h 7"/>
                <a:gd name="T14" fmla="*/ 5 w 5"/>
                <a:gd name="T15" fmla="*/ 7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7">
                  <a:moveTo>
                    <a:pt x="5" y="7"/>
                  </a:moveTo>
                  <a:lnTo>
                    <a:pt x="5" y="2"/>
                  </a:lnTo>
                  <a:lnTo>
                    <a:pt x="3" y="0"/>
                  </a:lnTo>
                  <a:lnTo>
                    <a:pt x="0" y="0"/>
                  </a:lnTo>
                  <a:lnTo>
                    <a:pt x="0" y="2"/>
                  </a:lnTo>
                  <a:lnTo>
                    <a:pt x="3" y="7"/>
                  </a:lnTo>
                  <a:lnTo>
                    <a:pt x="3" y="7"/>
                  </a:lnTo>
                  <a:lnTo>
                    <a:pt x="5" y="7"/>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63" name="Freeform 1261"/>
            <p:cNvSpPr>
              <a:spLocks/>
            </p:cNvSpPr>
            <p:nvPr/>
          </p:nvSpPr>
          <p:spPr bwMode="auto">
            <a:xfrm>
              <a:off x="4477362" y="1889227"/>
              <a:ext cx="8356" cy="14324"/>
            </a:xfrm>
            <a:custGeom>
              <a:avLst/>
              <a:gdLst>
                <a:gd name="T0" fmla="*/ 7 w 7"/>
                <a:gd name="T1" fmla="*/ 5 h 12"/>
                <a:gd name="T2" fmla="*/ 7 w 7"/>
                <a:gd name="T3" fmla="*/ 3 h 12"/>
                <a:gd name="T4" fmla="*/ 7 w 7"/>
                <a:gd name="T5" fmla="*/ 0 h 12"/>
                <a:gd name="T6" fmla="*/ 4 w 7"/>
                <a:gd name="T7" fmla="*/ 3 h 12"/>
                <a:gd name="T8" fmla="*/ 4 w 7"/>
                <a:gd name="T9" fmla="*/ 5 h 12"/>
                <a:gd name="T10" fmla="*/ 0 w 7"/>
                <a:gd name="T11" fmla="*/ 8 h 12"/>
                <a:gd name="T12" fmla="*/ 0 w 7"/>
                <a:gd name="T13" fmla="*/ 12 h 12"/>
                <a:gd name="T14" fmla="*/ 2 w 7"/>
                <a:gd name="T15" fmla="*/ 10 h 12"/>
                <a:gd name="T16" fmla="*/ 7 w 7"/>
                <a:gd name="T17" fmla="*/ 8 h 12"/>
                <a:gd name="T18" fmla="*/ 7 w 7"/>
                <a:gd name="T19" fmla="*/ 5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 h="12">
                  <a:moveTo>
                    <a:pt x="7" y="5"/>
                  </a:moveTo>
                  <a:lnTo>
                    <a:pt x="7" y="3"/>
                  </a:lnTo>
                  <a:lnTo>
                    <a:pt x="7" y="0"/>
                  </a:lnTo>
                  <a:lnTo>
                    <a:pt x="4" y="3"/>
                  </a:lnTo>
                  <a:lnTo>
                    <a:pt x="4" y="5"/>
                  </a:lnTo>
                  <a:lnTo>
                    <a:pt x="0" y="8"/>
                  </a:lnTo>
                  <a:lnTo>
                    <a:pt x="0" y="12"/>
                  </a:lnTo>
                  <a:lnTo>
                    <a:pt x="2" y="10"/>
                  </a:lnTo>
                  <a:lnTo>
                    <a:pt x="7" y="8"/>
                  </a:lnTo>
                  <a:lnTo>
                    <a:pt x="7" y="5"/>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64" name="Freeform 1262"/>
            <p:cNvSpPr>
              <a:spLocks/>
            </p:cNvSpPr>
            <p:nvPr/>
          </p:nvSpPr>
          <p:spPr bwMode="auto">
            <a:xfrm>
              <a:off x="4473781" y="1688688"/>
              <a:ext cx="11937" cy="5969"/>
            </a:xfrm>
            <a:custGeom>
              <a:avLst/>
              <a:gdLst>
                <a:gd name="T0" fmla="*/ 5 w 10"/>
                <a:gd name="T1" fmla="*/ 5 h 5"/>
                <a:gd name="T2" fmla="*/ 7 w 10"/>
                <a:gd name="T3" fmla="*/ 5 h 5"/>
                <a:gd name="T4" fmla="*/ 10 w 10"/>
                <a:gd name="T5" fmla="*/ 5 h 5"/>
                <a:gd name="T6" fmla="*/ 10 w 10"/>
                <a:gd name="T7" fmla="*/ 3 h 5"/>
                <a:gd name="T8" fmla="*/ 5 w 10"/>
                <a:gd name="T9" fmla="*/ 3 h 5"/>
                <a:gd name="T10" fmla="*/ 5 w 10"/>
                <a:gd name="T11" fmla="*/ 0 h 5"/>
                <a:gd name="T12" fmla="*/ 3 w 10"/>
                <a:gd name="T13" fmla="*/ 0 h 5"/>
                <a:gd name="T14" fmla="*/ 0 w 10"/>
                <a:gd name="T15" fmla="*/ 3 h 5"/>
                <a:gd name="T16" fmla="*/ 3 w 10"/>
                <a:gd name="T17" fmla="*/ 3 h 5"/>
                <a:gd name="T18" fmla="*/ 5 w 10"/>
                <a:gd name="T19"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5">
                  <a:moveTo>
                    <a:pt x="5" y="5"/>
                  </a:moveTo>
                  <a:lnTo>
                    <a:pt x="7" y="5"/>
                  </a:lnTo>
                  <a:lnTo>
                    <a:pt x="10" y="5"/>
                  </a:lnTo>
                  <a:lnTo>
                    <a:pt x="10" y="3"/>
                  </a:lnTo>
                  <a:lnTo>
                    <a:pt x="5" y="3"/>
                  </a:lnTo>
                  <a:lnTo>
                    <a:pt x="5" y="0"/>
                  </a:lnTo>
                  <a:lnTo>
                    <a:pt x="3" y="0"/>
                  </a:lnTo>
                  <a:lnTo>
                    <a:pt x="0" y="3"/>
                  </a:lnTo>
                  <a:lnTo>
                    <a:pt x="3" y="3"/>
                  </a:lnTo>
                  <a:lnTo>
                    <a:pt x="5" y="5"/>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65" name="Freeform 1263"/>
            <p:cNvSpPr>
              <a:spLocks/>
            </p:cNvSpPr>
            <p:nvPr/>
          </p:nvSpPr>
          <p:spPr bwMode="auto">
            <a:xfrm>
              <a:off x="4398579" y="1934587"/>
              <a:ext cx="19099" cy="26261"/>
            </a:xfrm>
            <a:custGeom>
              <a:avLst/>
              <a:gdLst>
                <a:gd name="T0" fmla="*/ 2 w 16"/>
                <a:gd name="T1" fmla="*/ 3 h 22"/>
                <a:gd name="T2" fmla="*/ 2 w 16"/>
                <a:gd name="T3" fmla="*/ 7 h 22"/>
                <a:gd name="T4" fmla="*/ 0 w 16"/>
                <a:gd name="T5" fmla="*/ 12 h 22"/>
                <a:gd name="T6" fmla="*/ 2 w 16"/>
                <a:gd name="T7" fmla="*/ 17 h 22"/>
                <a:gd name="T8" fmla="*/ 2 w 16"/>
                <a:gd name="T9" fmla="*/ 19 h 22"/>
                <a:gd name="T10" fmla="*/ 4 w 16"/>
                <a:gd name="T11" fmla="*/ 22 h 22"/>
                <a:gd name="T12" fmla="*/ 9 w 16"/>
                <a:gd name="T13" fmla="*/ 22 h 22"/>
                <a:gd name="T14" fmla="*/ 14 w 16"/>
                <a:gd name="T15" fmla="*/ 19 h 22"/>
                <a:gd name="T16" fmla="*/ 16 w 16"/>
                <a:gd name="T17" fmla="*/ 15 h 22"/>
                <a:gd name="T18" fmla="*/ 16 w 16"/>
                <a:gd name="T19" fmla="*/ 10 h 22"/>
                <a:gd name="T20" fmla="*/ 16 w 16"/>
                <a:gd name="T21" fmla="*/ 10 h 22"/>
                <a:gd name="T22" fmla="*/ 16 w 16"/>
                <a:gd name="T23" fmla="*/ 7 h 22"/>
                <a:gd name="T24" fmla="*/ 14 w 16"/>
                <a:gd name="T25" fmla="*/ 5 h 22"/>
                <a:gd name="T26" fmla="*/ 11 w 16"/>
                <a:gd name="T27" fmla="*/ 5 h 22"/>
                <a:gd name="T28" fmla="*/ 9 w 16"/>
                <a:gd name="T29" fmla="*/ 0 h 22"/>
                <a:gd name="T30" fmla="*/ 7 w 16"/>
                <a:gd name="T31" fmla="*/ 0 h 22"/>
                <a:gd name="T32" fmla="*/ 2 w 16"/>
                <a:gd name="T33" fmla="*/ 3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 h="22">
                  <a:moveTo>
                    <a:pt x="2" y="3"/>
                  </a:moveTo>
                  <a:lnTo>
                    <a:pt x="2" y="7"/>
                  </a:lnTo>
                  <a:lnTo>
                    <a:pt x="0" y="12"/>
                  </a:lnTo>
                  <a:lnTo>
                    <a:pt x="2" y="17"/>
                  </a:lnTo>
                  <a:lnTo>
                    <a:pt x="2" y="19"/>
                  </a:lnTo>
                  <a:lnTo>
                    <a:pt x="4" y="22"/>
                  </a:lnTo>
                  <a:lnTo>
                    <a:pt x="9" y="22"/>
                  </a:lnTo>
                  <a:lnTo>
                    <a:pt x="14" y="19"/>
                  </a:lnTo>
                  <a:lnTo>
                    <a:pt x="16" y="15"/>
                  </a:lnTo>
                  <a:lnTo>
                    <a:pt x="16" y="10"/>
                  </a:lnTo>
                  <a:lnTo>
                    <a:pt x="16" y="10"/>
                  </a:lnTo>
                  <a:lnTo>
                    <a:pt x="16" y="7"/>
                  </a:lnTo>
                  <a:lnTo>
                    <a:pt x="14" y="5"/>
                  </a:lnTo>
                  <a:lnTo>
                    <a:pt x="11" y="5"/>
                  </a:lnTo>
                  <a:lnTo>
                    <a:pt x="9" y="0"/>
                  </a:lnTo>
                  <a:lnTo>
                    <a:pt x="7" y="0"/>
                  </a:lnTo>
                  <a:lnTo>
                    <a:pt x="2" y="3"/>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66" name="Freeform 1264"/>
            <p:cNvSpPr>
              <a:spLocks/>
            </p:cNvSpPr>
            <p:nvPr/>
          </p:nvSpPr>
          <p:spPr bwMode="auto">
            <a:xfrm>
              <a:off x="4411710" y="1634972"/>
              <a:ext cx="164729" cy="268580"/>
            </a:xfrm>
            <a:custGeom>
              <a:avLst/>
              <a:gdLst>
                <a:gd name="T0" fmla="*/ 10 w 138"/>
                <a:gd name="T1" fmla="*/ 211 h 225"/>
                <a:gd name="T2" fmla="*/ 33 w 138"/>
                <a:gd name="T3" fmla="*/ 211 h 225"/>
                <a:gd name="T4" fmla="*/ 38 w 138"/>
                <a:gd name="T5" fmla="*/ 204 h 225"/>
                <a:gd name="T6" fmla="*/ 41 w 138"/>
                <a:gd name="T7" fmla="*/ 206 h 225"/>
                <a:gd name="T8" fmla="*/ 45 w 138"/>
                <a:gd name="T9" fmla="*/ 223 h 225"/>
                <a:gd name="T10" fmla="*/ 57 w 138"/>
                <a:gd name="T11" fmla="*/ 209 h 225"/>
                <a:gd name="T12" fmla="*/ 64 w 138"/>
                <a:gd name="T13" fmla="*/ 202 h 225"/>
                <a:gd name="T14" fmla="*/ 74 w 138"/>
                <a:gd name="T15" fmla="*/ 183 h 225"/>
                <a:gd name="T16" fmla="*/ 78 w 138"/>
                <a:gd name="T17" fmla="*/ 178 h 225"/>
                <a:gd name="T18" fmla="*/ 76 w 138"/>
                <a:gd name="T19" fmla="*/ 202 h 225"/>
                <a:gd name="T20" fmla="*/ 95 w 138"/>
                <a:gd name="T21" fmla="*/ 173 h 225"/>
                <a:gd name="T22" fmla="*/ 104 w 138"/>
                <a:gd name="T23" fmla="*/ 173 h 225"/>
                <a:gd name="T24" fmla="*/ 130 w 138"/>
                <a:gd name="T25" fmla="*/ 164 h 225"/>
                <a:gd name="T26" fmla="*/ 128 w 138"/>
                <a:gd name="T27" fmla="*/ 142 h 225"/>
                <a:gd name="T28" fmla="*/ 126 w 138"/>
                <a:gd name="T29" fmla="*/ 145 h 225"/>
                <a:gd name="T30" fmla="*/ 116 w 138"/>
                <a:gd name="T31" fmla="*/ 138 h 225"/>
                <a:gd name="T32" fmla="*/ 114 w 138"/>
                <a:gd name="T33" fmla="*/ 131 h 225"/>
                <a:gd name="T34" fmla="*/ 133 w 138"/>
                <a:gd name="T35" fmla="*/ 107 h 225"/>
                <a:gd name="T36" fmla="*/ 130 w 138"/>
                <a:gd name="T37" fmla="*/ 102 h 225"/>
                <a:gd name="T38" fmla="*/ 135 w 138"/>
                <a:gd name="T39" fmla="*/ 83 h 225"/>
                <a:gd name="T40" fmla="*/ 123 w 138"/>
                <a:gd name="T41" fmla="*/ 102 h 225"/>
                <a:gd name="T42" fmla="*/ 123 w 138"/>
                <a:gd name="T43" fmla="*/ 88 h 225"/>
                <a:gd name="T44" fmla="*/ 123 w 138"/>
                <a:gd name="T45" fmla="*/ 74 h 225"/>
                <a:gd name="T46" fmla="*/ 112 w 138"/>
                <a:gd name="T47" fmla="*/ 69 h 225"/>
                <a:gd name="T48" fmla="*/ 112 w 138"/>
                <a:gd name="T49" fmla="*/ 31 h 225"/>
                <a:gd name="T50" fmla="*/ 104 w 138"/>
                <a:gd name="T51" fmla="*/ 5 h 225"/>
                <a:gd name="T52" fmla="*/ 85 w 138"/>
                <a:gd name="T53" fmla="*/ 3 h 225"/>
                <a:gd name="T54" fmla="*/ 97 w 138"/>
                <a:gd name="T55" fmla="*/ 15 h 225"/>
                <a:gd name="T56" fmla="*/ 88 w 138"/>
                <a:gd name="T57" fmla="*/ 24 h 225"/>
                <a:gd name="T58" fmla="*/ 78 w 138"/>
                <a:gd name="T59" fmla="*/ 31 h 225"/>
                <a:gd name="T60" fmla="*/ 67 w 138"/>
                <a:gd name="T61" fmla="*/ 41 h 225"/>
                <a:gd name="T62" fmla="*/ 71 w 138"/>
                <a:gd name="T63" fmla="*/ 55 h 225"/>
                <a:gd name="T64" fmla="*/ 55 w 138"/>
                <a:gd name="T65" fmla="*/ 53 h 225"/>
                <a:gd name="T66" fmla="*/ 48 w 138"/>
                <a:gd name="T67" fmla="*/ 60 h 225"/>
                <a:gd name="T68" fmla="*/ 33 w 138"/>
                <a:gd name="T69" fmla="*/ 55 h 225"/>
                <a:gd name="T70" fmla="*/ 45 w 138"/>
                <a:gd name="T71" fmla="*/ 76 h 225"/>
                <a:gd name="T72" fmla="*/ 55 w 138"/>
                <a:gd name="T73" fmla="*/ 83 h 225"/>
                <a:gd name="T74" fmla="*/ 52 w 138"/>
                <a:gd name="T75" fmla="*/ 93 h 225"/>
                <a:gd name="T76" fmla="*/ 26 w 138"/>
                <a:gd name="T77" fmla="*/ 79 h 225"/>
                <a:gd name="T78" fmla="*/ 19 w 138"/>
                <a:gd name="T79" fmla="*/ 93 h 225"/>
                <a:gd name="T80" fmla="*/ 31 w 138"/>
                <a:gd name="T81" fmla="*/ 114 h 225"/>
                <a:gd name="T82" fmla="*/ 19 w 138"/>
                <a:gd name="T83" fmla="*/ 114 h 225"/>
                <a:gd name="T84" fmla="*/ 7 w 138"/>
                <a:gd name="T85" fmla="*/ 131 h 225"/>
                <a:gd name="T86" fmla="*/ 24 w 138"/>
                <a:gd name="T87" fmla="*/ 133 h 225"/>
                <a:gd name="T88" fmla="*/ 24 w 138"/>
                <a:gd name="T89" fmla="*/ 138 h 225"/>
                <a:gd name="T90" fmla="*/ 36 w 138"/>
                <a:gd name="T91" fmla="*/ 142 h 225"/>
                <a:gd name="T92" fmla="*/ 48 w 138"/>
                <a:gd name="T93" fmla="*/ 150 h 225"/>
                <a:gd name="T94" fmla="*/ 36 w 138"/>
                <a:gd name="T95" fmla="*/ 152 h 225"/>
                <a:gd name="T96" fmla="*/ 50 w 138"/>
                <a:gd name="T97" fmla="*/ 161 h 225"/>
                <a:gd name="T98" fmla="*/ 22 w 138"/>
                <a:gd name="T99" fmla="*/ 150 h 225"/>
                <a:gd name="T100" fmla="*/ 12 w 138"/>
                <a:gd name="T101" fmla="*/ 168 h 225"/>
                <a:gd name="T102" fmla="*/ 3 w 138"/>
                <a:gd name="T103" fmla="*/ 183 h 225"/>
                <a:gd name="T104" fmla="*/ 12 w 138"/>
                <a:gd name="T105" fmla="*/ 187 h 225"/>
                <a:gd name="T106" fmla="*/ 5 w 138"/>
                <a:gd name="T107" fmla="*/ 195 h 2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38" h="225">
                  <a:moveTo>
                    <a:pt x="5" y="195"/>
                  </a:moveTo>
                  <a:lnTo>
                    <a:pt x="3" y="197"/>
                  </a:lnTo>
                  <a:lnTo>
                    <a:pt x="3" y="206"/>
                  </a:lnTo>
                  <a:lnTo>
                    <a:pt x="5" y="204"/>
                  </a:lnTo>
                  <a:lnTo>
                    <a:pt x="10" y="206"/>
                  </a:lnTo>
                  <a:lnTo>
                    <a:pt x="10" y="211"/>
                  </a:lnTo>
                  <a:lnTo>
                    <a:pt x="15" y="213"/>
                  </a:lnTo>
                  <a:lnTo>
                    <a:pt x="22" y="218"/>
                  </a:lnTo>
                  <a:lnTo>
                    <a:pt x="26" y="218"/>
                  </a:lnTo>
                  <a:lnTo>
                    <a:pt x="29" y="213"/>
                  </a:lnTo>
                  <a:lnTo>
                    <a:pt x="26" y="211"/>
                  </a:lnTo>
                  <a:lnTo>
                    <a:pt x="33" y="211"/>
                  </a:lnTo>
                  <a:lnTo>
                    <a:pt x="33" y="213"/>
                  </a:lnTo>
                  <a:lnTo>
                    <a:pt x="33" y="218"/>
                  </a:lnTo>
                  <a:lnTo>
                    <a:pt x="33" y="223"/>
                  </a:lnTo>
                  <a:lnTo>
                    <a:pt x="36" y="221"/>
                  </a:lnTo>
                  <a:lnTo>
                    <a:pt x="38" y="211"/>
                  </a:lnTo>
                  <a:lnTo>
                    <a:pt x="38" y="204"/>
                  </a:lnTo>
                  <a:lnTo>
                    <a:pt x="41" y="197"/>
                  </a:lnTo>
                  <a:lnTo>
                    <a:pt x="45" y="192"/>
                  </a:lnTo>
                  <a:lnTo>
                    <a:pt x="45" y="190"/>
                  </a:lnTo>
                  <a:lnTo>
                    <a:pt x="45" y="195"/>
                  </a:lnTo>
                  <a:lnTo>
                    <a:pt x="41" y="202"/>
                  </a:lnTo>
                  <a:lnTo>
                    <a:pt x="41" y="206"/>
                  </a:lnTo>
                  <a:lnTo>
                    <a:pt x="43" y="211"/>
                  </a:lnTo>
                  <a:lnTo>
                    <a:pt x="41" y="218"/>
                  </a:lnTo>
                  <a:lnTo>
                    <a:pt x="43" y="223"/>
                  </a:lnTo>
                  <a:lnTo>
                    <a:pt x="41" y="225"/>
                  </a:lnTo>
                  <a:lnTo>
                    <a:pt x="43" y="225"/>
                  </a:lnTo>
                  <a:lnTo>
                    <a:pt x="45" y="223"/>
                  </a:lnTo>
                  <a:lnTo>
                    <a:pt x="48" y="218"/>
                  </a:lnTo>
                  <a:lnTo>
                    <a:pt x="55" y="213"/>
                  </a:lnTo>
                  <a:lnTo>
                    <a:pt x="57" y="202"/>
                  </a:lnTo>
                  <a:lnTo>
                    <a:pt x="59" y="202"/>
                  </a:lnTo>
                  <a:lnTo>
                    <a:pt x="59" y="204"/>
                  </a:lnTo>
                  <a:lnTo>
                    <a:pt x="57" y="209"/>
                  </a:lnTo>
                  <a:lnTo>
                    <a:pt x="57" y="211"/>
                  </a:lnTo>
                  <a:lnTo>
                    <a:pt x="62" y="213"/>
                  </a:lnTo>
                  <a:lnTo>
                    <a:pt x="67" y="209"/>
                  </a:lnTo>
                  <a:lnTo>
                    <a:pt x="69" y="206"/>
                  </a:lnTo>
                  <a:lnTo>
                    <a:pt x="69" y="202"/>
                  </a:lnTo>
                  <a:lnTo>
                    <a:pt x="64" y="202"/>
                  </a:lnTo>
                  <a:lnTo>
                    <a:pt x="64" y="199"/>
                  </a:lnTo>
                  <a:lnTo>
                    <a:pt x="69" y="197"/>
                  </a:lnTo>
                  <a:lnTo>
                    <a:pt x="69" y="192"/>
                  </a:lnTo>
                  <a:lnTo>
                    <a:pt x="69" y="190"/>
                  </a:lnTo>
                  <a:lnTo>
                    <a:pt x="69" y="187"/>
                  </a:lnTo>
                  <a:lnTo>
                    <a:pt x="74" y="183"/>
                  </a:lnTo>
                  <a:lnTo>
                    <a:pt x="74" y="176"/>
                  </a:lnTo>
                  <a:lnTo>
                    <a:pt x="78" y="173"/>
                  </a:lnTo>
                  <a:lnTo>
                    <a:pt x="81" y="171"/>
                  </a:lnTo>
                  <a:lnTo>
                    <a:pt x="81" y="176"/>
                  </a:lnTo>
                  <a:lnTo>
                    <a:pt x="81" y="176"/>
                  </a:lnTo>
                  <a:lnTo>
                    <a:pt x="78" y="178"/>
                  </a:lnTo>
                  <a:lnTo>
                    <a:pt x="76" y="185"/>
                  </a:lnTo>
                  <a:lnTo>
                    <a:pt x="71" y="190"/>
                  </a:lnTo>
                  <a:lnTo>
                    <a:pt x="71" y="195"/>
                  </a:lnTo>
                  <a:lnTo>
                    <a:pt x="74" y="199"/>
                  </a:lnTo>
                  <a:lnTo>
                    <a:pt x="74" y="204"/>
                  </a:lnTo>
                  <a:lnTo>
                    <a:pt x="76" y="202"/>
                  </a:lnTo>
                  <a:lnTo>
                    <a:pt x="78" y="195"/>
                  </a:lnTo>
                  <a:lnTo>
                    <a:pt x="88" y="187"/>
                  </a:lnTo>
                  <a:lnTo>
                    <a:pt x="90" y="183"/>
                  </a:lnTo>
                  <a:lnTo>
                    <a:pt x="90" y="178"/>
                  </a:lnTo>
                  <a:lnTo>
                    <a:pt x="93" y="173"/>
                  </a:lnTo>
                  <a:lnTo>
                    <a:pt x="95" y="173"/>
                  </a:lnTo>
                  <a:lnTo>
                    <a:pt x="95" y="176"/>
                  </a:lnTo>
                  <a:lnTo>
                    <a:pt x="95" y="176"/>
                  </a:lnTo>
                  <a:lnTo>
                    <a:pt x="95" y="180"/>
                  </a:lnTo>
                  <a:lnTo>
                    <a:pt x="97" y="180"/>
                  </a:lnTo>
                  <a:lnTo>
                    <a:pt x="102" y="173"/>
                  </a:lnTo>
                  <a:lnTo>
                    <a:pt x="104" y="173"/>
                  </a:lnTo>
                  <a:lnTo>
                    <a:pt x="112" y="176"/>
                  </a:lnTo>
                  <a:lnTo>
                    <a:pt x="119" y="173"/>
                  </a:lnTo>
                  <a:lnTo>
                    <a:pt x="121" y="173"/>
                  </a:lnTo>
                  <a:lnTo>
                    <a:pt x="123" y="168"/>
                  </a:lnTo>
                  <a:lnTo>
                    <a:pt x="128" y="168"/>
                  </a:lnTo>
                  <a:lnTo>
                    <a:pt x="130" y="164"/>
                  </a:lnTo>
                  <a:lnTo>
                    <a:pt x="130" y="161"/>
                  </a:lnTo>
                  <a:lnTo>
                    <a:pt x="130" y="159"/>
                  </a:lnTo>
                  <a:lnTo>
                    <a:pt x="128" y="157"/>
                  </a:lnTo>
                  <a:lnTo>
                    <a:pt x="130" y="152"/>
                  </a:lnTo>
                  <a:lnTo>
                    <a:pt x="130" y="142"/>
                  </a:lnTo>
                  <a:lnTo>
                    <a:pt x="128" y="142"/>
                  </a:lnTo>
                  <a:lnTo>
                    <a:pt x="126" y="147"/>
                  </a:lnTo>
                  <a:lnTo>
                    <a:pt x="121" y="152"/>
                  </a:lnTo>
                  <a:lnTo>
                    <a:pt x="119" y="152"/>
                  </a:lnTo>
                  <a:lnTo>
                    <a:pt x="119" y="150"/>
                  </a:lnTo>
                  <a:lnTo>
                    <a:pt x="121" y="147"/>
                  </a:lnTo>
                  <a:lnTo>
                    <a:pt x="126" y="145"/>
                  </a:lnTo>
                  <a:lnTo>
                    <a:pt x="126" y="140"/>
                  </a:lnTo>
                  <a:lnTo>
                    <a:pt x="121" y="138"/>
                  </a:lnTo>
                  <a:lnTo>
                    <a:pt x="121" y="133"/>
                  </a:lnTo>
                  <a:lnTo>
                    <a:pt x="119" y="133"/>
                  </a:lnTo>
                  <a:lnTo>
                    <a:pt x="116" y="135"/>
                  </a:lnTo>
                  <a:lnTo>
                    <a:pt x="116" y="138"/>
                  </a:lnTo>
                  <a:lnTo>
                    <a:pt x="114" y="135"/>
                  </a:lnTo>
                  <a:lnTo>
                    <a:pt x="109" y="135"/>
                  </a:lnTo>
                  <a:lnTo>
                    <a:pt x="107" y="138"/>
                  </a:lnTo>
                  <a:lnTo>
                    <a:pt x="102" y="138"/>
                  </a:lnTo>
                  <a:lnTo>
                    <a:pt x="104" y="135"/>
                  </a:lnTo>
                  <a:lnTo>
                    <a:pt x="114" y="131"/>
                  </a:lnTo>
                  <a:lnTo>
                    <a:pt x="119" y="131"/>
                  </a:lnTo>
                  <a:lnTo>
                    <a:pt x="126" y="124"/>
                  </a:lnTo>
                  <a:lnTo>
                    <a:pt x="126" y="121"/>
                  </a:lnTo>
                  <a:lnTo>
                    <a:pt x="130" y="114"/>
                  </a:lnTo>
                  <a:lnTo>
                    <a:pt x="133" y="107"/>
                  </a:lnTo>
                  <a:lnTo>
                    <a:pt x="133" y="107"/>
                  </a:lnTo>
                  <a:lnTo>
                    <a:pt x="128" y="107"/>
                  </a:lnTo>
                  <a:lnTo>
                    <a:pt x="126" y="109"/>
                  </a:lnTo>
                  <a:lnTo>
                    <a:pt x="126" y="107"/>
                  </a:lnTo>
                  <a:lnTo>
                    <a:pt x="126" y="105"/>
                  </a:lnTo>
                  <a:lnTo>
                    <a:pt x="128" y="102"/>
                  </a:lnTo>
                  <a:lnTo>
                    <a:pt x="130" y="102"/>
                  </a:lnTo>
                  <a:lnTo>
                    <a:pt x="133" y="100"/>
                  </a:lnTo>
                  <a:lnTo>
                    <a:pt x="133" y="95"/>
                  </a:lnTo>
                  <a:lnTo>
                    <a:pt x="138" y="93"/>
                  </a:lnTo>
                  <a:lnTo>
                    <a:pt x="138" y="88"/>
                  </a:lnTo>
                  <a:lnTo>
                    <a:pt x="135" y="86"/>
                  </a:lnTo>
                  <a:lnTo>
                    <a:pt x="135" y="83"/>
                  </a:lnTo>
                  <a:lnTo>
                    <a:pt x="133" y="81"/>
                  </a:lnTo>
                  <a:lnTo>
                    <a:pt x="128" y="83"/>
                  </a:lnTo>
                  <a:lnTo>
                    <a:pt x="123" y="93"/>
                  </a:lnTo>
                  <a:lnTo>
                    <a:pt x="123" y="95"/>
                  </a:lnTo>
                  <a:lnTo>
                    <a:pt x="126" y="100"/>
                  </a:lnTo>
                  <a:lnTo>
                    <a:pt x="123" y="102"/>
                  </a:lnTo>
                  <a:lnTo>
                    <a:pt x="121" y="105"/>
                  </a:lnTo>
                  <a:lnTo>
                    <a:pt x="121" y="102"/>
                  </a:lnTo>
                  <a:lnTo>
                    <a:pt x="121" y="100"/>
                  </a:lnTo>
                  <a:lnTo>
                    <a:pt x="119" y="100"/>
                  </a:lnTo>
                  <a:lnTo>
                    <a:pt x="119" y="95"/>
                  </a:lnTo>
                  <a:lnTo>
                    <a:pt x="123" y="88"/>
                  </a:lnTo>
                  <a:lnTo>
                    <a:pt x="121" y="86"/>
                  </a:lnTo>
                  <a:lnTo>
                    <a:pt x="121" y="83"/>
                  </a:lnTo>
                  <a:lnTo>
                    <a:pt x="123" y="83"/>
                  </a:lnTo>
                  <a:lnTo>
                    <a:pt x="126" y="83"/>
                  </a:lnTo>
                  <a:lnTo>
                    <a:pt x="126" y="79"/>
                  </a:lnTo>
                  <a:lnTo>
                    <a:pt x="123" y="74"/>
                  </a:lnTo>
                  <a:lnTo>
                    <a:pt x="119" y="74"/>
                  </a:lnTo>
                  <a:lnTo>
                    <a:pt x="114" y="74"/>
                  </a:lnTo>
                  <a:lnTo>
                    <a:pt x="112" y="79"/>
                  </a:lnTo>
                  <a:lnTo>
                    <a:pt x="112" y="76"/>
                  </a:lnTo>
                  <a:lnTo>
                    <a:pt x="109" y="74"/>
                  </a:lnTo>
                  <a:lnTo>
                    <a:pt x="112" y="69"/>
                  </a:lnTo>
                  <a:lnTo>
                    <a:pt x="109" y="64"/>
                  </a:lnTo>
                  <a:lnTo>
                    <a:pt x="109" y="55"/>
                  </a:lnTo>
                  <a:lnTo>
                    <a:pt x="109" y="48"/>
                  </a:lnTo>
                  <a:lnTo>
                    <a:pt x="112" y="43"/>
                  </a:lnTo>
                  <a:lnTo>
                    <a:pt x="112" y="38"/>
                  </a:lnTo>
                  <a:lnTo>
                    <a:pt x="112" y="31"/>
                  </a:lnTo>
                  <a:lnTo>
                    <a:pt x="114" y="27"/>
                  </a:lnTo>
                  <a:lnTo>
                    <a:pt x="114" y="19"/>
                  </a:lnTo>
                  <a:lnTo>
                    <a:pt x="112" y="17"/>
                  </a:lnTo>
                  <a:lnTo>
                    <a:pt x="112" y="12"/>
                  </a:lnTo>
                  <a:lnTo>
                    <a:pt x="104" y="8"/>
                  </a:lnTo>
                  <a:lnTo>
                    <a:pt x="104" y="5"/>
                  </a:lnTo>
                  <a:lnTo>
                    <a:pt x="97" y="0"/>
                  </a:lnTo>
                  <a:lnTo>
                    <a:pt x="95" y="3"/>
                  </a:lnTo>
                  <a:lnTo>
                    <a:pt x="95" y="5"/>
                  </a:lnTo>
                  <a:lnTo>
                    <a:pt x="95" y="5"/>
                  </a:lnTo>
                  <a:lnTo>
                    <a:pt x="88" y="0"/>
                  </a:lnTo>
                  <a:lnTo>
                    <a:pt x="85" y="3"/>
                  </a:lnTo>
                  <a:lnTo>
                    <a:pt x="85" y="5"/>
                  </a:lnTo>
                  <a:lnTo>
                    <a:pt x="81" y="12"/>
                  </a:lnTo>
                  <a:lnTo>
                    <a:pt x="83" y="15"/>
                  </a:lnTo>
                  <a:lnTo>
                    <a:pt x="88" y="15"/>
                  </a:lnTo>
                  <a:lnTo>
                    <a:pt x="93" y="12"/>
                  </a:lnTo>
                  <a:lnTo>
                    <a:pt x="97" y="15"/>
                  </a:lnTo>
                  <a:lnTo>
                    <a:pt x="97" y="19"/>
                  </a:lnTo>
                  <a:lnTo>
                    <a:pt x="102" y="19"/>
                  </a:lnTo>
                  <a:lnTo>
                    <a:pt x="102" y="22"/>
                  </a:lnTo>
                  <a:lnTo>
                    <a:pt x="95" y="29"/>
                  </a:lnTo>
                  <a:lnTo>
                    <a:pt x="93" y="29"/>
                  </a:lnTo>
                  <a:lnTo>
                    <a:pt x="88" y="24"/>
                  </a:lnTo>
                  <a:lnTo>
                    <a:pt x="85" y="24"/>
                  </a:lnTo>
                  <a:lnTo>
                    <a:pt x="81" y="24"/>
                  </a:lnTo>
                  <a:lnTo>
                    <a:pt x="83" y="27"/>
                  </a:lnTo>
                  <a:lnTo>
                    <a:pt x="85" y="29"/>
                  </a:lnTo>
                  <a:lnTo>
                    <a:pt x="83" y="31"/>
                  </a:lnTo>
                  <a:lnTo>
                    <a:pt x="78" y="31"/>
                  </a:lnTo>
                  <a:lnTo>
                    <a:pt x="74" y="27"/>
                  </a:lnTo>
                  <a:lnTo>
                    <a:pt x="67" y="29"/>
                  </a:lnTo>
                  <a:lnTo>
                    <a:pt x="67" y="36"/>
                  </a:lnTo>
                  <a:lnTo>
                    <a:pt x="62" y="38"/>
                  </a:lnTo>
                  <a:lnTo>
                    <a:pt x="64" y="41"/>
                  </a:lnTo>
                  <a:lnTo>
                    <a:pt x="67" y="41"/>
                  </a:lnTo>
                  <a:lnTo>
                    <a:pt x="67" y="45"/>
                  </a:lnTo>
                  <a:lnTo>
                    <a:pt x="71" y="48"/>
                  </a:lnTo>
                  <a:lnTo>
                    <a:pt x="71" y="50"/>
                  </a:lnTo>
                  <a:lnTo>
                    <a:pt x="69" y="50"/>
                  </a:lnTo>
                  <a:lnTo>
                    <a:pt x="69" y="53"/>
                  </a:lnTo>
                  <a:lnTo>
                    <a:pt x="71" y="55"/>
                  </a:lnTo>
                  <a:lnTo>
                    <a:pt x="71" y="57"/>
                  </a:lnTo>
                  <a:lnTo>
                    <a:pt x="67" y="57"/>
                  </a:lnTo>
                  <a:lnTo>
                    <a:pt x="64" y="55"/>
                  </a:lnTo>
                  <a:lnTo>
                    <a:pt x="62" y="55"/>
                  </a:lnTo>
                  <a:lnTo>
                    <a:pt x="57" y="53"/>
                  </a:lnTo>
                  <a:lnTo>
                    <a:pt x="55" y="53"/>
                  </a:lnTo>
                  <a:lnTo>
                    <a:pt x="50" y="53"/>
                  </a:lnTo>
                  <a:lnTo>
                    <a:pt x="50" y="57"/>
                  </a:lnTo>
                  <a:lnTo>
                    <a:pt x="52" y="62"/>
                  </a:lnTo>
                  <a:lnTo>
                    <a:pt x="50" y="64"/>
                  </a:lnTo>
                  <a:lnTo>
                    <a:pt x="48" y="62"/>
                  </a:lnTo>
                  <a:lnTo>
                    <a:pt x="48" y="60"/>
                  </a:lnTo>
                  <a:lnTo>
                    <a:pt x="45" y="57"/>
                  </a:lnTo>
                  <a:lnTo>
                    <a:pt x="41" y="57"/>
                  </a:lnTo>
                  <a:lnTo>
                    <a:pt x="38" y="57"/>
                  </a:lnTo>
                  <a:lnTo>
                    <a:pt x="36" y="55"/>
                  </a:lnTo>
                  <a:lnTo>
                    <a:pt x="33" y="53"/>
                  </a:lnTo>
                  <a:lnTo>
                    <a:pt x="33" y="55"/>
                  </a:lnTo>
                  <a:lnTo>
                    <a:pt x="36" y="60"/>
                  </a:lnTo>
                  <a:lnTo>
                    <a:pt x="33" y="64"/>
                  </a:lnTo>
                  <a:lnTo>
                    <a:pt x="36" y="71"/>
                  </a:lnTo>
                  <a:lnTo>
                    <a:pt x="38" y="71"/>
                  </a:lnTo>
                  <a:lnTo>
                    <a:pt x="43" y="74"/>
                  </a:lnTo>
                  <a:lnTo>
                    <a:pt x="45" y="76"/>
                  </a:lnTo>
                  <a:lnTo>
                    <a:pt x="45" y="76"/>
                  </a:lnTo>
                  <a:lnTo>
                    <a:pt x="41" y="76"/>
                  </a:lnTo>
                  <a:lnTo>
                    <a:pt x="45" y="79"/>
                  </a:lnTo>
                  <a:lnTo>
                    <a:pt x="45" y="83"/>
                  </a:lnTo>
                  <a:lnTo>
                    <a:pt x="50" y="86"/>
                  </a:lnTo>
                  <a:lnTo>
                    <a:pt x="55" y="83"/>
                  </a:lnTo>
                  <a:lnTo>
                    <a:pt x="57" y="81"/>
                  </a:lnTo>
                  <a:lnTo>
                    <a:pt x="59" y="81"/>
                  </a:lnTo>
                  <a:lnTo>
                    <a:pt x="59" y="86"/>
                  </a:lnTo>
                  <a:lnTo>
                    <a:pt x="57" y="88"/>
                  </a:lnTo>
                  <a:lnTo>
                    <a:pt x="55" y="93"/>
                  </a:lnTo>
                  <a:lnTo>
                    <a:pt x="52" y="93"/>
                  </a:lnTo>
                  <a:lnTo>
                    <a:pt x="48" y="90"/>
                  </a:lnTo>
                  <a:lnTo>
                    <a:pt x="36" y="88"/>
                  </a:lnTo>
                  <a:lnTo>
                    <a:pt x="33" y="81"/>
                  </a:lnTo>
                  <a:lnTo>
                    <a:pt x="29" y="81"/>
                  </a:lnTo>
                  <a:lnTo>
                    <a:pt x="29" y="79"/>
                  </a:lnTo>
                  <a:lnTo>
                    <a:pt x="26" y="79"/>
                  </a:lnTo>
                  <a:lnTo>
                    <a:pt x="24" y="83"/>
                  </a:lnTo>
                  <a:lnTo>
                    <a:pt x="26" y="86"/>
                  </a:lnTo>
                  <a:lnTo>
                    <a:pt x="24" y="86"/>
                  </a:lnTo>
                  <a:lnTo>
                    <a:pt x="26" y="93"/>
                  </a:lnTo>
                  <a:lnTo>
                    <a:pt x="22" y="95"/>
                  </a:lnTo>
                  <a:lnTo>
                    <a:pt x="19" y="93"/>
                  </a:lnTo>
                  <a:lnTo>
                    <a:pt x="19" y="100"/>
                  </a:lnTo>
                  <a:lnTo>
                    <a:pt x="17" y="100"/>
                  </a:lnTo>
                  <a:lnTo>
                    <a:pt x="17" y="109"/>
                  </a:lnTo>
                  <a:lnTo>
                    <a:pt x="22" y="112"/>
                  </a:lnTo>
                  <a:lnTo>
                    <a:pt x="26" y="112"/>
                  </a:lnTo>
                  <a:lnTo>
                    <a:pt x="31" y="114"/>
                  </a:lnTo>
                  <a:lnTo>
                    <a:pt x="33" y="112"/>
                  </a:lnTo>
                  <a:lnTo>
                    <a:pt x="33" y="114"/>
                  </a:lnTo>
                  <a:lnTo>
                    <a:pt x="31" y="116"/>
                  </a:lnTo>
                  <a:lnTo>
                    <a:pt x="26" y="114"/>
                  </a:lnTo>
                  <a:lnTo>
                    <a:pt x="22" y="114"/>
                  </a:lnTo>
                  <a:lnTo>
                    <a:pt x="19" y="114"/>
                  </a:lnTo>
                  <a:lnTo>
                    <a:pt x="15" y="114"/>
                  </a:lnTo>
                  <a:lnTo>
                    <a:pt x="10" y="121"/>
                  </a:lnTo>
                  <a:lnTo>
                    <a:pt x="10" y="124"/>
                  </a:lnTo>
                  <a:lnTo>
                    <a:pt x="12" y="126"/>
                  </a:lnTo>
                  <a:lnTo>
                    <a:pt x="10" y="128"/>
                  </a:lnTo>
                  <a:lnTo>
                    <a:pt x="7" y="131"/>
                  </a:lnTo>
                  <a:lnTo>
                    <a:pt x="7" y="133"/>
                  </a:lnTo>
                  <a:lnTo>
                    <a:pt x="10" y="135"/>
                  </a:lnTo>
                  <a:lnTo>
                    <a:pt x="12" y="133"/>
                  </a:lnTo>
                  <a:lnTo>
                    <a:pt x="17" y="133"/>
                  </a:lnTo>
                  <a:lnTo>
                    <a:pt x="22" y="131"/>
                  </a:lnTo>
                  <a:lnTo>
                    <a:pt x="24" y="133"/>
                  </a:lnTo>
                  <a:lnTo>
                    <a:pt x="22" y="135"/>
                  </a:lnTo>
                  <a:lnTo>
                    <a:pt x="19" y="135"/>
                  </a:lnTo>
                  <a:lnTo>
                    <a:pt x="17" y="140"/>
                  </a:lnTo>
                  <a:lnTo>
                    <a:pt x="19" y="142"/>
                  </a:lnTo>
                  <a:lnTo>
                    <a:pt x="22" y="142"/>
                  </a:lnTo>
                  <a:lnTo>
                    <a:pt x="24" y="138"/>
                  </a:lnTo>
                  <a:lnTo>
                    <a:pt x="26" y="138"/>
                  </a:lnTo>
                  <a:lnTo>
                    <a:pt x="31" y="135"/>
                  </a:lnTo>
                  <a:lnTo>
                    <a:pt x="31" y="138"/>
                  </a:lnTo>
                  <a:lnTo>
                    <a:pt x="29" y="140"/>
                  </a:lnTo>
                  <a:lnTo>
                    <a:pt x="31" y="142"/>
                  </a:lnTo>
                  <a:lnTo>
                    <a:pt x="36" y="142"/>
                  </a:lnTo>
                  <a:lnTo>
                    <a:pt x="38" y="145"/>
                  </a:lnTo>
                  <a:lnTo>
                    <a:pt x="36" y="145"/>
                  </a:lnTo>
                  <a:lnTo>
                    <a:pt x="36" y="147"/>
                  </a:lnTo>
                  <a:lnTo>
                    <a:pt x="38" y="147"/>
                  </a:lnTo>
                  <a:lnTo>
                    <a:pt x="43" y="147"/>
                  </a:lnTo>
                  <a:lnTo>
                    <a:pt x="48" y="150"/>
                  </a:lnTo>
                  <a:lnTo>
                    <a:pt x="57" y="152"/>
                  </a:lnTo>
                  <a:lnTo>
                    <a:pt x="57" y="154"/>
                  </a:lnTo>
                  <a:lnTo>
                    <a:pt x="50" y="154"/>
                  </a:lnTo>
                  <a:lnTo>
                    <a:pt x="45" y="154"/>
                  </a:lnTo>
                  <a:lnTo>
                    <a:pt x="41" y="152"/>
                  </a:lnTo>
                  <a:lnTo>
                    <a:pt x="36" y="152"/>
                  </a:lnTo>
                  <a:lnTo>
                    <a:pt x="33" y="154"/>
                  </a:lnTo>
                  <a:lnTo>
                    <a:pt x="41" y="157"/>
                  </a:lnTo>
                  <a:lnTo>
                    <a:pt x="48" y="159"/>
                  </a:lnTo>
                  <a:lnTo>
                    <a:pt x="55" y="159"/>
                  </a:lnTo>
                  <a:lnTo>
                    <a:pt x="59" y="161"/>
                  </a:lnTo>
                  <a:lnTo>
                    <a:pt x="50" y="161"/>
                  </a:lnTo>
                  <a:lnTo>
                    <a:pt x="48" y="161"/>
                  </a:lnTo>
                  <a:lnTo>
                    <a:pt x="38" y="159"/>
                  </a:lnTo>
                  <a:lnTo>
                    <a:pt x="33" y="159"/>
                  </a:lnTo>
                  <a:lnTo>
                    <a:pt x="31" y="157"/>
                  </a:lnTo>
                  <a:lnTo>
                    <a:pt x="29" y="154"/>
                  </a:lnTo>
                  <a:lnTo>
                    <a:pt x="22" y="150"/>
                  </a:lnTo>
                  <a:lnTo>
                    <a:pt x="19" y="152"/>
                  </a:lnTo>
                  <a:lnTo>
                    <a:pt x="17" y="154"/>
                  </a:lnTo>
                  <a:lnTo>
                    <a:pt x="10" y="154"/>
                  </a:lnTo>
                  <a:lnTo>
                    <a:pt x="7" y="157"/>
                  </a:lnTo>
                  <a:lnTo>
                    <a:pt x="7" y="164"/>
                  </a:lnTo>
                  <a:lnTo>
                    <a:pt x="12" y="168"/>
                  </a:lnTo>
                  <a:lnTo>
                    <a:pt x="12" y="173"/>
                  </a:lnTo>
                  <a:lnTo>
                    <a:pt x="10" y="176"/>
                  </a:lnTo>
                  <a:lnTo>
                    <a:pt x="7" y="168"/>
                  </a:lnTo>
                  <a:lnTo>
                    <a:pt x="5" y="168"/>
                  </a:lnTo>
                  <a:lnTo>
                    <a:pt x="3" y="178"/>
                  </a:lnTo>
                  <a:lnTo>
                    <a:pt x="3" y="183"/>
                  </a:lnTo>
                  <a:lnTo>
                    <a:pt x="5" y="183"/>
                  </a:lnTo>
                  <a:lnTo>
                    <a:pt x="7" y="183"/>
                  </a:lnTo>
                  <a:lnTo>
                    <a:pt x="10" y="183"/>
                  </a:lnTo>
                  <a:lnTo>
                    <a:pt x="12" y="187"/>
                  </a:lnTo>
                  <a:lnTo>
                    <a:pt x="15" y="187"/>
                  </a:lnTo>
                  <a:lnTo>
                    <a:pt x="12" y="187"/>
                  </a:lnTo>
                  <a:lnTo>
                    <a:pt x="10" y="190"/>
                  </a:lnTo>
                  <a:lnTo>
                    <a:pt x="7" y="185"/>
                  </a:lnTo>
                  <a:lnTo>
                    <a:pt x="0" y="187"/>
                  </a:lnTo>
                  <a:lnTo>
                    <a:pt x="0" y="195"/>
                  </a:lnTo>
                  <a:lnTo>
                    <a:pt x="3" y="197"/>
                  </a:lnTo>
                  <a:lnTo>
                    <a:pt x="5" y="195"/>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67" name="Freeform 1265"/>
            <p:cNvSpPr>
              <a:spLocks/>
            </p:cNvSpPr>
            <p:nvPr/>
          </p:nvSpPr>
          <p:spPr bwMode="auto">
            <a:xfrm>
              <a:off x="3985564" y="1853416"/>
              <a:ext cx="22680" cy="16712"/>
            </a:xfrm>
            <a:custGeom>
              <a:avLst/>
              <a:gdLst>
                <a:gd name="T0" fmla="*/ 1 w 8"/>
                <a:gd name="T1" fmla="*/ 1 h 6"/>
                <a:gd name="T2" fmla="*/ 0 w 8"/>
                <a:gd name="T3" fmla="*/ 1 h 6"/>
                <a:gd name="T4" fmla="*/ 0 w 8"/>
                <a:gd name="T5" fmla="*/ 2 h 6"/>
                <a:gd name="T6" fmla="*/ 1 w 8"/>
                <a:gd name="T7" fmla="*/ 2 h 6"/>
                <a:gd name="T8" fmla="*/ 2 w 8"/>
                <a:gd name="T9" fmla="*/ 3 h 6"/>
                <a:gd name="T10" fmla="*/ 3 w 8"/>
                <a:gd name="T11" fmla="*/ 5 h 6"/>
                <a:gd name="T12" fmla="*/ 4 w 8"/>
                <a:gd name="T13" fmla="*/ 5 h 6"/>
                <a:gd name="T14" fmla="*/ 6 w 8"/>
                <a:gd name="T15" fmla="*/ 6 h 6"/>
                <a:gd name="T16" fmla="*/ 7 w 8"/>
                <a:gd name="T17" fmla="*/ 5 h 6"/>
                <a:gd name="T18" fmla="*/ 8 w 8"/>
                <a:gd name="T19" fmla="*/ 4 h 6"/>
                <a:gd name="T20" fmla="*/ 7 w 8"/>
                <a:gd name="T21" fmla="*/ 3 h 6"/>
                <a:gd name="T22" fmla="*/ 7 w 8"/>
                <a:gd name="T23" fmla="*/ 2 h 6"/>
                <a:gd name="T24" fmla="*/ 6 w 8"/>
                <a:gd name="T25" fmla="*/ 1 h 6"/>
                <a:gd name="T26" fmla="*/ 5 w 8"/>
                <a:gd name="T27" fmla="*/ 1 h 6"/>
                <a:gd name="T28" fmla="*/ 2 w 8"/>
                <a:gd name="T29" fmla="*/ 0 h 6"/>
                <a:gd name="T30" fmla="*/ 1 w 8"/>
                <a:gd name="T31" fmla="*/ 1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 h="6">
                  <a:moveTo>
                    <a:pt x="1" y="1"/>
                  </a:moveTo>
                  <a:cubicBezTo>
                    <a:pt x="0" y="1"/>
                    <a:pt x="0" y="1"/>
                    <a:pt x="0" y="1"/>
                  </a:cubicBezTo>
                  <a:cubicBezTo>
                    <a:pt x="0" y="1"/>
                    <a:pt x="0" y="2"/>
                    <a:pt x="0" y="2"/>
                  </a:cubicBezTo>
                  <a:cubicBezTo>
                    <a:pt x="1" y="2"/>
                    <a:pt x="1" y="2"/>
                    <a:pt x="1" y="2"/>
                  </a:cubicBezTo>
                  <a:cubicBezTo>
                    <a:pt x="2" y="3"/>
                    <a:pt x="2" y="3"/>
                    <a:pt x="2" y="3"/>
                  </a:cubicBezTo>
                  <a:cubicBezTo>
                    <a:pt x="3" y="5"/>
                    <a:pt x="3" y="5"/>
                    <a:pt x="3" y="5"/>
                  </a:cubicBezTo>
                  <a:cubicBezTo>
                    <a:pt x="4" y="5"/>
                    <a:pt x="4" y="5"/>
                    <a:pt x="4" y="5"/>
                  </a:cubicBezTo>
                  <a:cubicBezTo>
                    <a:pt x="6" y="6"/>
                    <a:pt x="6" y="6"/>
                    <a:pt x="6" y="6"/>
                  </a:cubicBezTo>
                  <a:cubicBezTo>
                    <a:pt x="7" y="5"/>
                    <a:pt x="7" y="5"/>
                    <a:pt x="7" y="5"/>
                  </a:cubicBezTo>
                  <a:cubicBezTo>
                    <a:pt x="8" y="4"/>
                    <a:pt x="8" y="4"/>
                    <a:pt x="8" y="4"/>
                  </a:cubicBezTo>
                  <a:cubicBezTo>
                    <a:pt x="7" y="3"/>
                    <a:pt x="7" y="3"/>
                    <a:pt x="7" y="3"/>
                  </a:cubicBezTo>
                  <a:cubicBezTo>
                    <a:pt x="7" y="2"/>
                    <a:pt x="7" y="2"/>
                    <a:pt x="7" y="2"/>
                  </a:cubicBezTo>
                  <a:cubicBezTo>
                    <a:pt x="6" y="1"/>
                    <a:pt x="6" y="1"/>
                    <a:pt x="6" y="1"/>
                  </a:cubicBezTo>
                  <a:cubicBezTo>
                    <a:pt x="5" y="1"/>
                    <a:pt x="5" y="1"/>
                    <a:pt x="5" y="1"/>
                  </a:cubicBezTo>
                  <a:cubicBezTo>
                    <a:pt x="2" y="0"/>
                    <a:pt x="2" y="0"/>
                    <a:pt x="2" y="0"/>
                  </a:cubicBezTo>
                  <a:lnTo>
                    <a:pt x="1" y="1"/>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68" name="Freeform 1266"/>
            <p:cNvSpPr>
              <a:spLocks/>
            </p:cNvSpPr>
            <p:nvPr/>
          </p:nvSpPr>
          <p:spPr bwMode="auto">
            <a:xfrm>
              <a:off x="3545094" y="2215103"/>
              <a:ext cx="5969" cy="4775"/>
            </a:xfrm>
            <a:custGeom>
              <a:avLst/>
              <a:gdLst>
                <a:gd name="T0" fmla="*/ 5 w 5"/>
                <a:gd name="T1" fmla="*/ 4 h 4"/>
                <a:gd name="T2" fmla="*/ 5 w 5"/>
                <a:gd name="T3" fmla="*/ 2 h 4"/>
                <a:gd name="T4" fmla="*/ 5 w 5"/>
                <a:gd name="T5" fmla="*/ 0 h 4"/>
                <a:gd name="T6" fmla="*/ 0 w 5"/>
                <a:gd name="T7" fmla="*/ 0 h 4"/>
                <a:gd name="T8" fmla="*/ 0 w 5"/>
                <a:gd name="T9" fmla="*/ 2 h 4"/>
                <a:gd name="T10" fmla="*/ 3 w 5"/>
                <a:gd name="T11" fmla="*/ 4 h 4"/>
                <a:gd name="T12" fmla="*/ 5 w 5"/>
                <a:gd name="T13" fmla="*/ 4 h 4"/>
              </a:gdLst>
              <a:ahLst/>
              <a:cxnLst>
                <a:cxn ang="0">
                  <a:pos x="T0" y="T1"/>
                </a:cxn>
                <a:cxn ang="0">
                  <a:pos x="T2" y="T3"/>
                </a:cxn>
                <a:cxn ang="0">
                  <a:pos x="T4" y="T5"/>
                </a:cxn>
                <a:cxn ang="0">
                  <a:pos x="T6" y="T7"/>
                </a:cxn>
                <a:cxn ang="0">
                  <a:pos x="T8" y="T9"/>
                </a:cxn>
                <a:cxn ang="0">
                  <a:pos x="T10" y="T11"/>
                </a:cxn>
                <a:cxn ang="0">
                  <a:pos x="T12" y="T13"/>
                </a:cxn>
              </a:cxnLst>
              <a:rect l="0" t="0" r="r" b="b"/>
              <a:pathLst>
                <a:path w="5" h="4">
                  <a:moveTo>
                    <a:pt x="5" y="4"/>
                  </a:moveTo>
                  <a:lnTo>
                    <a:pt x="5" y="2"/>
                  </a:lnTo>
                  <a:lnTo>
                    <a:pt x="5" y="0"/>
                  </a:lnTo>
                  <a:lnTo>
                    <a:pt x="0" y="0"/>
                  </a:lnTo>
                  <a:lnTo>
                    <a:pt x="0" y="2"/>
                  </a:lnTo>
                  <a:lnTo>
                    <a:pt x="3" y="4"/>
                  </a:lnTo>
                  <a:lnTo>
                    <a:pt x="5" y="4"/>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69" name="Freeform 1267"/>
            <p:cNvSpPr>
              <a:spLocks/>
            </p:cNvSpPr>
            <p:nvPr/>
          </p:nvSpPr>
          <p:spPr bwMode="auto">
            <a:xfrm>
              <a:off x="3867389" y="1880871"/>
              <a:ext cx="239931" cy="146824"/>
            </a:xfrm>
            <a:custGeom>
              <a:avLst/>
              <a:gdLst>
                <a:gd name="T0" fmla="*/ 102 w 201"/>
                <a:gd name="T1" fmla="*/ 71 h 123"/>
                <a:gd name="T2" fmla="*/ 102 w 201"/>
                <a:gd name="T3" fmla="*/ 52 h 123"/>
                <a:gd name="T4" fmla="*/ 106 w 201"/>
                <a:gd name="T5" fmla="*/ 48 h 123"/>
                <a:gd name="T6" fmla="*/ 106 w 201"/>
                <a:gd name="T7" fmla="*/ 26 h 123"/>
                <a:gd name="T8" fmla="*/ 97 w 201"/>
                <a:gd name="T9" fmla="*/ 17 h 123"/>
                <a:gd name="T10" fmla="*/ 92 w 201"/>
                <a:gd name="T11" fmla="*/ 10 h 123"/>
                <a:gd name="T12" fmla="*/ 66 w 201"/>
                <a:gd name="T13" fmla="*/ 3 h 123"/>
                <a:gd name="T14" fmla="*/ 71 w 201"/>
                <a:gd name="T15" fmla="*/ 17 h 123"/>
                <a:gd name="T16" fmla="*/ 57 w 201"/>
                <a:gd name="T17" fmla="*/ 10 h 123"/>
                <a:gd name="T18" fmla="*/ 38 w 201"/>
                <a:gd name="T19" fmla="*/ 22 h 123"/>
                <a:gd name="T20" fmla="*/ 61 w 201"/>
                <a:gd name="T21" fmla="*/ 29 h 123"/>
                <a:gd name="T22" fmla="*/ 38 w 201"/>
                <a:gd name="T23" fmla="*/ 31 h 123"/>
                <a:gd name="T24" fmla="*/ 21 w 201"/>
                <a:gd name="T25" fmla="*/ 43 h 123"/>
                <a:gd name="T26" fmla="*/ 43 w 201"/>
                <a:gd name="T27" fmla="*/ 45 h 123"/>
                <a:gd name="T28" fmla="*/ 28 w 201"/>
                <a:gd name="T29" fmla="*/ 55 h 123"/>
                <a:gd name="T30" fmla="*/ 2 w 201"/>
                <a:gd name="T31" fmla="*/ 57 h 123"/>
                <a:gd name="T32" fmla="*/ 7 w 201"/>
                <a:gd name="T33" fmla="*/ 69 h 123"/>
                <a:gd name="T34" fmla="*/ 14 w 201"/>
                <a:gd name="T35" fmla="*/ 76 h 123"/>
                <a:gd name="T36" fmla="*/ 26 w 201"/>
                <a:gd name="T37" fmla="*/ 78 h 123"/>
                <a:gd name="T38" fmla="*/ 33 w 201"/>
                <a:gd name="T39" fmla="*/ 88 h 123"/>
                <a:gd name="T40" fmla="*/ 47 w 201"/>
                <a:gd name="T41" fmla="*/ 76 h 123"/>
                <a:gd name="T42" fmla="*/ 54 w 201"/>
                <a:gd name="T43" fmla="*/ 78 h 123"/>
                <a:gd name="T44" fmla="*/ 61 w 201"/>
                <a:gd name="T45" fmla="*/ 88 h 123"/>
                <a:gd name="T46" fmla="*/ 73 w 201"/>
                <a:gd name="T47" fmla="*/ 90 h 123"/>
                <a:gd name="T48" fmla="*/ 92 w 201"/>
                <a:gd name="T49" fmla="*/ 86 h 123"/>
                <a:gd name="T50" fmla="*/ 78 w 201"/>
                <a:gd name="T51" fmla="*/ 97 h 123"/>
                <a:gd name="T52" fmla="*/ 52 w 201"/>
                <a:gd name="T53" fmla="*/ 95 h 123"/>
                <a:gd name="T54" fmla="*/ 28 w 201"/>
                <a:gd name="T55" fmla="*/ 97 h 123"/>
                <a:gd name="T56" fmla="*/ 33 w 201"/>
                <a:gd name="T57" fmla="*/ 119 h 123"/>
                <a:gd name="T58" fmla="*/ 61 w 201"/>
                <a:gd name="T59" fmla="*/ 121 h 123"/>
                <a:gd name="T60" fmla="*/ 78 w 201"/>
                <a:gd name="T61" fmla="*/ 121 h 123"/>
                <a:gd name="T62" fmla="*/ 90 w 201"/>
                <a:gd name="T63" fmla="*/ 112 h 123"/>
                <a:gd name="T64" fmla="*/ 102 w 201"/>
                <a:gd name="T65" fmla="*/ 114 h 123"/>
                <a:gd name="T66" fmla="*/ 121 w 201"/>
                <a:gd name="T67" fmla="*/ 107 h 123"/>
                <a:gd name="T68" fmla="*/ 123 w 201"/>
                <a:gd name="T69" fmla="*/ 114 h 123"/>
                <a:gd name="T70" fmla="*/ 137 w 201"/>
                <a:gd name="T71" fmla="*/ 109 h 123"/>
                <a:gd name="T72" fmla="*/ 147 w 201"/>
                <a:gd name="T73" fmla="*/ 119 h 123"/>
                <a:gd name="T74" fmla="*/ 166 w 201"/>
                <a:gd name="T75" fmla="*/ 116 h 123"/>
                <a:gd name="T76" fmla="*/ 170 w 201"/>
                <a:gd name="T77" fmla="*/ 107 h 123"/>
                <a:gd name="T78" fmla="*/ 182 w 201"/>
                <a:gd name="T79" fmla="*/ 93 h 123"/>
                <a:gd name="T80" fmla="*/ 201 w 201"/>
                <a:gd name="T81" fmla="*/ 71 h 123"/>
                <a:gd name="T82" fmla="*/ 182 w 201"/>
                <a:gd name="T83" fmla="*/ 64 h 123"/>
                <a:gd name="T84" fmla="*/ 177 w 201"/>
                <a:gd name="T85" fmla="*/ 74 h 123"/>
                <a:gd name="T86" fmla="*/ 170 w 201"/>
                <a:gd name="T87" fmla="*/ 62 h 123"/>
                <a:gd name="T88" fmla="*/ 154 w 201"/>
                <a:gd name="T89" fmla="*/ 71 h 123"/>
                <a:gd name="T90" fmla="*/ 170 w 201"/>
                <a:gd name="T91" fmla="*/ 52 h 123"/>
                <a:gd name="T92" fmla="*/ 161 w 201"/>
                <a:gd name="T93" fmla="*/ 50 h 123"/>
                <a:gd name="T94" fmla="*/ 170 w 201"/>
                <a:gd name="T95" fmla="*/ 31 h 123"/>
                <a:gd name="T96" fmla="*/ 177 w 201"/>
                <a:gd name="T97" fmla="*/ 17 h 123"/>
                <a:gd name="T98" fmla="*/ 168 w 201"/>
                <a:gd name="T99" fmla="*/ 5 h 123"/>
                <a:gd name="T100" fmla="*/ 151 w 201"/>
                <a:gd name="T101" fmla="*/ 22 h 123"/>
                <a:gd name="T102" fmla="*/ 142 w 201"/>
                <a:gd name="T103" fmla="*/ 38 h 123"/>
                <a:gd name="T104" fmla="*/ 135 w 201"/>
                <a:gd name="T105" fmla="*/ 52 h 123"/>
                <a:gd name="T106" fmla="*/ 137 w 201"/>
                <a:gd name="T107" fmla="*/ 64 h 123"/>
                <a:gd name="T108" fmla="*/ 132 w 201"/>
                <a:gd name="T109" fmla="*/ 81 h 123"/>
                <a:gd name="T110" fmla="*/ 113 w 201"/>
                <a:gd name="T111" fmla="*/ 71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01" h="123">
                  <a:moveTo>
                    <a:pt x="113" y="71"/>
                  </a:moveTo>
                  <a:lnTo>
                    <a:pt x="111" y="69"/>
                  </a:lnTo>
                  <a:lnTo>
                    <a:pt x="109" y="71"/>
                  </a:lnTo>
                  <a:lnTo>
                    <a:pt x="104" y="74"/>
                  </a:lnTo>
                  <a:lnTo>
                    <a:pt x="102" y="71"/>
                  </a:lnTo>
                  <a:lnTo>
                    <a:pt x="104" y="64"/>
                  </a:lnTo>
                  <a:lnTo>
                    <a:pt x="106" y="62"/>
                  </a:lnTo>
                  <a:lnTo>
                    <a:pt x="109" y="52"/>
                  </a:lnTo>
                  <a:lnTo>
                    <a:pt x="106" y="52"/>
                  </a:lnTo>
                  <a:lnTo>
                    <a:pt x="102" y="52"/>
                  </a:lnTo>
                  <a:lnTo>
                    <a:pt x="97" y="52"/>
                  </a:lnTo>
                  <a:lnTo>
                    <a:pt x="97" y="50"/>
                  </a:lnTo>
                  <a:lnTo>
                    <a:pt x="99" y="48"/>
                  </a:lnTo>
                  <a:lnTo>
                    <a:pt x="104" y="50"/>
                  </a:lnTo>
                  <a:lnTo>
                    <a:pt x="106" y="48"/>
                  </a:lnTo>
                  <a:lnTo>
                    <a:pt x="106" y="38"/>
                  </a:lnTo>
                  <a:lnTo>
                    <a:pt x="102" y="33"/>
                  </a:lnTo>
                  <a:lnTo>
                    <a:pt x="104" y="31"/>
                  </a:lnTo>
                  <a:lnTo>
                    <a:pt x="106" y="29"/>
                  </a:lnTo>
                  <a:lnTo>
                    <a:pt x="106" y="26"/>
                  </a:lnTo>
                  <a:lnTo>
                    <a:pt x="104" y="24"/>
                  </a:lnTo>
                  <a:lnTo>
                    <a:pt x="104" y="22"/>
                  </a:lnTo>
                  <a:lnTo>
                    <a:pt x="102" y="19"/>
                  </a:lnTo>
                  <a:lnTo>
                    <a:pt x="99" y="19"/>
                  </a:lnTo>
                  <a:lnTo>
                    <a:pt x="97" y="17"/>
                  </a:lnTo>
                  <a:lnTo>
                    <a:pt x="95" y="19"/>
                  </a:lnTo>
                  <a:lnTo>
                    <a:pt x="87" y="19"/>
                  </a:lnTo>
                  <a:lnTo>
                    <a:pt x="85" y="17"/>
                  </a:lnTo>
                  <a:lnTo>
                    <a:pt x="90" y="12"/>
                  </a:lnTo>
                  <a:lnTo>
                    <a:pt x="92" y="10"/>
                  </a:lnTo>
                  <a:lnTo>
                    <a:pt x="90" y="3"/>
                  </a:lnTo>
                  <a:lnTo>
                    <a:pt x="85" y="0"/>
                  </a:lnTo>
                  <a:lnTo>
                    <a:pt x="80" y="0"/>
                  </a:lnTo>
                  <a:lnTo>
                    <a:pt x="76" y="0"/>
                  </a:lnTo>
                  <a:lnTo>
                    <a:pt x="66" y="3"/>
                  </a:lnTo>
                  <a:lnTo>
                    <a:pt x="64" y="5"/>
                  </a:lnTo>
                  <a:lnTo>
                    <a:pt x="64" y="5"/>
                  </a:lnTo>
                  <a:lnTo>
                    <a:pt x="66" y="10"/>
                  </a:lnTo>
                  <a:lnTo>
                    <a:pt x="69" y="12"/>
                  </a:lnTo>
                  <a:lnTo>
                    <a:pt x="71" y="17"/>
                  </a:lnTo>
                  <a:lnTo>
                    <a:pt x="69" y="15"/>
                  </a:lnTo>
                  <a:lnTo>
                    <a:pt x="64" y="12"/>
                  </a:lnTo>
                  <a:lnTo>
                    <a:pt x="61" y="12"/>
                  </a:lnTo>
                  <a:lnTo>
                    <a:pt x="59" y="10"/>
                  </a:lnTo>
                  <a:lnTo>
                    <a:pt x="57" y="10"/>
                  </a:lnTo>
                  <a:lnTo>
                    <a:pt x="52" y="12"/>
                  </a:lnTo>
                  <a:lnTo>
                    <a:pt x="50" y="12"/>
                  </a:lnTo>
                  <a:lnTo>
                    <a:pt x="45" y="15"/>
                  </a:lnTo>
                  <a:lnTo>
                    <a:pt x="43" y="17"/>
                  </a:lnTo>
                  <a:lnTo>
                    <a:pt x="38" y="22"/>
                  </a:lnTo>
                  <a:lnTo>
                    <a:pt x="43" y="24"/>
                  </a:lnTo>
                  <a:lnTo>
                    <a:pt x="50" y="26"/>
                  </a:lnTo>
                  <a:lnTo>
                    <a:pt x="54" y="26"/>
                  </a:lnTo>
                  <a:lnTo>
                    <a:pt x="59" y="29"/>
                  </a:lnTo>
                  <a:lnTo>
                    <a:pt x="61" y="29"/>
                  </a:lnTo>
                  <a:lnTo>
                    <a:pt x="61" y="31"/>
                  </a:lnTo>
                  <a:lnTo>
                    <a:pt x="59" y="31"/>
                  </a:lnTo>
                  <a:lnTo>
                    <a:pt x="54" y="31"/>
                  </a:lnTo>
                  <a:lnTo>
                    <a:pt x="45" y="29"/>
                  </a:lnTo>
                  <a:lnTo>
                    <a:pt x="38" y="31"/>
                  </a:lnTo>
                  <a:lnTo>
                    <a:pt x="35" y="31"/>
                  </a:lnTo>
                  <a:lnTo>
                    <a:pt x="31" y="31"/>
                  </a:lnTo>
                  <a:lnTo>
                    <a:pt x="26" y="36"/>
                  </a:lnTo>
                  <a:lnTo>
                    <a:pt x="21" y="41"/>
                  </a:lnTo>
                  <a:lnTo>
                    <a:pt x="21" y="43"/>
                  </a:lnTo>
                  <a:lnTo>
                    <a:pt x="26" y="43"/>
                  </a:lnTo>
                  <a:lnTo>
                    <a:pt x="33" y="45"/>
                  </a:lnTo>
                  <a:lnTo>
                    <a:pt x="38" y="45"/>
                  </a:lnTo>
                  <a:lnTo>
                    <a:pt x="43" y="45"/>
                  </a:lnTo>
                  <a:lnTo>
                    <a:pt x="43" y="45"/>
                  </a:lnTo>
                  <a:lnTo>
                    <a:pt x="47" y="48"/>
                  </a:lnTo>
                  <a:lnTo>
                    <a:pt x="43" y="52"/>
                  </a:lnTo>
                  <a:lnTo>
                    <a:pt x="38" y="52"/>
                  </a:lnTo>
                  <a:lnTo>
                    <a:pt x="33" y="55"/>
                  </a:lnTo>
                  <a:lnTo>
                    <a:pt x="28" y="55"/>
                  </a:lnTo>
                  <a:lnTo>
                    <a:pt x="24" y="50"/>
                  </a:lnTo>
                  <a:lnTo>
                    <a:pt x="17" y="50"/>
                  </a:lnTo>
                  <a:lnTo>
                    <a:pt x="14" y="50"/>
                  </a:lnTo>
                  <a:lnTo>
                    <a:pt x="9" y="50"/>
                  </a:lnTo>
                  <a:lnTo>
                    <a:pt x="2" y="57"/>
                  </a:lnTo>
                  <a:lnTo>
                    <a:pt x="5" y="60"/>
                  </a:lnTo>
                  <a:lnTo>
                    <a:pt x="5" y="62"/>
                  </a:lnTo>
                  <a:lnTo>
                    <a:pt x="0" y="62"/>
                  </a:lnTo>
                  <a:lnTo>
                    <a:pt x="0" y="64"/>
                  </a:lnTo>
                  <a:lnTo>
                    <a:pt x="7" y="69"/>
                  </a:lnTo>
                  <a:lnTo>
                    <a:pt x="9" y="74"/>
                  </a:lnTo>
                  <a:lnTo>
                    <a:pt x="12" y="76"/>
                  </a:lnTo>
                  <a:lnTo>
                    <a:pt x="14" y="71"/>
                  </a:lnTo>
                  <a:lnTo>
                    <a:pt x="17" y="71"/>
                  </a:lnTo>
                  <a:lnTo>
                    <a:pt x="14" y="76"/>
                  </a:lnTo>
                  <a:lnTo>
                    <a:pt x="19" y="78"/>
                  </a:lnTo>
                  <a:lnTo>
                    <a:pt x="19" y="83"/>
                  </a:lnTo>
                  <a:lnTo>
                    <a:pt x="24" y="86"/>
                  </a:lnTo>
                  <a:lnTo>
                    <a:pt x="26" y="83"/>
                  </a:lnTo>
                  <a:lnTo>
                    <a:pt x="26" y="78"/>
                  </a:lnTo>
                  <a:lnTo>
                    <a:pt x="28" y="78"/>
                  </a:lnTo>
                  <a:lnTo>
                    <a:pt x="31" y="78"/>
                  </a:lnTo>
                  <a:lnTo>
                    <a:pt x="28" y="81"/>
                  </a:lnTo>
                  <a:lnTo>
                    <a:pt x="28" y="86"/>
                  </a:lnTo>
                  <a:lnTo>
                    <a:pt x="33" y="88"/>
                  </a:lnTo>
                  <a:lnTo>
                    <a:pt x="38" y="88"/>
                  </a:lnTo>
                  <a:lnTo>
                    <a:pt x="38" y="86"/>
                  </a:lnTo>
                  <a:lnTo>
                    <a:pt x="45" y="81"/>
                  </a:lnTo>
                  <a:lnTo>
                    <a:pt x="45" y="76"/>
                  </a:lnTo>
                  <a:lnTo>
                    <a:pt x="47" y="76"/>
                  </a:lnTo>
                  <a:lnTo>
                    <a:pt x="50" y="81"/>
                  </a:lnTo>
                  <a:lnTo>
                    <a:pt x="52" y="76"/>
                  </a:lnTo>
                  <a:lnTo>
                    <a:pt x="57" y="76"/>
                  </a:lnTo>
                  <a:lnTo>
                    <a:pt x="59" y="76"/>
                  </a:lnTo>
                  <a:lnTo>
                    <a:pt x="54" y="78"/>
                  </a:lnTo>
                  <a:lnTo>
                    <a:pt x="50" y="83"/>
                  </a:lnTo>
                  <a:lnTo>
                    <a:pt x="50" y="86"/>
                  </a:lnTo>
                  <a:lnTo>
                    <a:pt x="54" y="88"/>
                  </a:lnTo>
                  <a:lnTo>
                    <a:pt x="59" y="88"/>
                  </a:lnTo>
                  <a:lnTo>
                    <a:pt x="61" y="88"/>
                  </a:lnTo>
                  <a:lnTo>
                    <a:pt x="64" y="88"/>
                  </a:lnTo>
                  <a:lnTo>
                    <a:pt x="69" y="88"/>
                  </a:lnTo>
                  <a:lnTo>
                    <a:pt x="71" y="86"/>
                  </a:lnTo>
                  <a:lnTo>
                    <a:pt x="73" y="86"/>
                  </a:lnTo>
                  <a:lnTo>
                    <a:pt x="73" y="90"/>
                  </a:lnTo>
                  <a:lnTo>
                    <a:pt x="78" y="90"/>
                  </a:lnTo>
                  <a:lnTo>
                    <a:pt x="85" y="88"/>
                  </a:lnTo>
                  <a:lnTo>
                    <a:pt x="85" y="90"/>
                  </a:lnTo>
                  <a:lnTo>
                    <a:pt x="90" y="90"/>
                  </a:lnTo>
                  <a:lnTo>
                    <a:pt x="92" y="86"/>
                  </a:lnTo>
                  <a:lnTo>
                    <a:pt x="95" y="88"/>
                  </a:lnTo>
                  <a:lnTo>
                    <a:pt x="92" y="90"/>
                  </a:lnTo>
                  <a:lnTo>
                    <a:pt x="92" y="93"/>
                  </a:lnTo>
                  <a:lnTo>
                    <a:pt x="80" y="93"/>
                  </a:lnTo>
                  <a:lnTo>
                    <a:pt x="78" y="97"/>
                  </a:lnTo>
                  <a:lnTo>
                    <a:pt x="76" y="95"/>
                  </a:lnTo>
                  <a:lnTo>
                    <a:pt x="71" y="95"/>
                  </a:lnTo>
                  <a:lnTo>
                    <a:pt x="64" y="93"/>
                  </a:lnTo>
                  <a:lnTo>
                    <a:pt x="57" y="93"/>
                  </a:lnTo>
                  <a:lnTo>
                    <a:pt x="52" y="95"/>
                  </a:lnTo>
                  <a:lnTo>
                    <a:pt x="50" y="97"/>
                  </a:lnTo>
                  <a:lnTo>
                    <a:pt x="45" y="95"/>
                  </a:lnTo>
                  <a:lnTo>
                    <a:pt x="40" y="97"/>
                  </a:lnTo>
                  <a:lnTo>
                    <a:pt x="35" y="95"/>
                  </a:lnTo>
                  <a:lnTo>
                    <a:pt x="28" y="97"/>
                  </a:lnTo>
                  <a:lnTo>
                    <a:pt x="28" y="104"/>
                  </a:lnTo>
                  <a:lnTo>
                    <a:pt x="28" y="107"/>
                  </a:lnTo>
                  <a:lnTo>
                    <a:pt x="28" y="112"/>
                  </a:lnTo>
                  <a:lnTo>
                    <a:pt x="31" y="116"/>
                  </a:lnTo>
                  <a:lnTo>
                    <a:pt x="33" y="119"/>
                  </a:lnTo>
                  <a:lnTo>
                    <a:pt x="40" y="121"/>
                  </a:lnTo>
                  <a:lnTo>
                    <a:pt x="45" y="123"/>
                  </a:lnTo>
                  <a:lnTo>
                    <a:pt x="52" y="123"/>
                  </a:lnTo>
                  <a:lnTo>
                    <a:pt x="57" y="121"/>
                  </a:lnTo>
                  <a:lnTo>
                    <a:pt x="61" y="121"/>
                  </a:lnTo>
                  <a:lnTo>
                    <a:pt x="64" y="123"/>
                  </a:lnTo>
                  <a:lnTo>
                    <a:pt x="69" y="123"/>
                  </a:lnTo>
                  <a:lnTo>
                    <a:pt x="73" y="121"/>
                  </a:lnTo>
                  <a:lnTo>
                    <a:pt x="73" y="121"/>
                  </a:lnTo>
                  <a:lnTo>
                    <a:pt x="78" y="121"/>
                  </a:lnTo>
                  <a:lnTo>
                    <a:pt x="78" y="119"/>
                  </a:lnTo>
                  <a:lnTo>
                    <a:pt x="83" y="119"/>
                  </a:lnTo>
                  <a:lnTo>
                    <a:pt x="85" y="116"/>
                  </a:lnTo>
                  <a:lnTo>
                    <a:pt x="85" y="114"/>
                  </a:lnTo>
                  <a:lnTo>
                    <a:pt x="90" y="112"/>
                  </a:lnTo>
                  <a:lnTo>
                    <a:pt x="92" y="112"/>
                  </a:lnTo>
                  <a:lnTo>
                    <a:pt x="95" y="109"/>
                  </a:lnTo>
                  <a:lnTo>
                    <a:pt x="97" y="112"/>
                  </a:lnTo>
                  <a:lnTo>
                    <a:pt x="102" y="112"/>
                  </a:lnTo>
                  <a:lnTo>
                    <a:pt x="102" y="114"/>
                  </a:lnTo>
                  <a:lnTo>
                    <a:pt x="106" y="114"/>
                  </a:lnTo>
                  <a:lnTo>
                    <a:pt x="109" y="112"/>
                  </a:lnTo>
                  <a:lnTo>
                    <a:pt x="116" y="109"/>
                  </a:lnTo>
                  <a:lnTo>
                    <a:pt x="118" y="109"/>
                  </a:lnTo>
                  <a:lnTo>
                    <a:pt x="121" y="107"/>
                  </a:lnTo>
                  <a:lnTo>
                    <a:pt x="121" y="104"/>
                  </a:lnTo>
                  <a:lnTo>
                    <a:pt x="123" y="104"/>
                  </a:lnTo>
                  <a:lnTo>
                    <a:pt x="125" y="109"/>
                  </a:lnTo>
                  <a:lnTo>
                    <a:pt x="123" y="112"/>
                  </a:lnTo>
                  <a:lnTo>
                    <a:pt x="123" y="114"/>
                  </a:lnTo>
                  <a:lnTo>
                    <a:pt x="128" y="114"/>
                  </a:lnTo>
                  <a:lnTo>
                    <a:pt x="132" y="114"/>
                  </a:lnTo>
                  <a:lnTo>
                    <a:pt x="132" y="112"/>
                  </a:lnTo>
                  <a:lnTo>
                    <a:pt x="137" y="109"/>
                  </a:lnTo>
                  <a:lnTo>
                    <a:pt x="137" y="109"/>
                  </a:lnTo>
                  <a:lnTo>
                    <a:pt x="137" y="112"/>
                  </a:lnTo>
                  <a:lnTo>
                    <a:pt x="135" y="114"/>
                  </a:lnTo>
                  <a:lnTo>
                    <a:pt x="137" y="119"/>
                  </a:lnTo>
                  <a:lnTo>
                    <a:pt x="142" y="119"/>
                  </a:lnTo>
                  <a:lnTo>
                    <a:pt x="147" y="119"/>
                  </a:lnTo>
                  <a:lnTo>
                    <a:pt x="154" y="116"/>
                  </a:lnTo>
                  <a:lnTo>
                    <a:pt x="156" y="116"/>
                  </a:lnTo>
                  <a:lnTo>
                    <a:pt x="161" y="114"/>
                  </a:lnTo>
                  <a:lnTo>
                    <a:pt x="163" y="116"/>
                  </a:lnTo>
                  <a:lnTo>
                    <a:pt x="166" y="116"/>
                  </a:lnTo>
                  <a:lnTo>
                    <a:pt x="166" y="114"/>
                  </a:lnTo>
                  <a:lnTo>
                    <a:pt x="168" y="112"/>
                  </a:lnTo>
                  <a:lnTo>
                    <a:pt x="170" y="112"/>
                  </a:lnTo>
                  <a:lnTo>
                    <a:pt x="170" y="109"/>
                  </a:lnTo>
                  <a:lnTo>
                    <a:pt x="170" y="107"/>
                  </a:lnTo>
                  <a:lnTo>
                    <a:pt x="175" y="104"/>
                  </a:lnTo>
                  <a:lnTo>
                    <a:pt x="177" y="104"/>
                  </a:lnTo>
                  <a:lnTo>
                    <a:pt x="182" y="97"/>
                  </a:lnTo>
                  <a:lnTo>
                    <a:pt x="182" y="95"/>
                  </a:lnTo>
                  <a:lnTo>
                    <a:pt x="182" y="93"/>
                  </a:lnTo>
                  <a:lnTo>
                    <a:pt x="184" y="93"/>
                  </a:lnTo>
                  <a:lnTo>
                    <a:pt x="189" y="90"/>
                  </a:lnTo>
                  <a:lnTo>
                    <a:pt x="194" y="88"/>
                  </a:lnTo>
                  <a:lnTo>
                    <a:pt x="199" y="78"/>
                  </a:lnTo>
                  <a:lnTo>
                    <a:pt x="201" y="71"/>
                  </a:lnTo>
                  <a:lnTo>
                    <a:pt x="199" y="69"/>
                  </a:lnTo>
                  <a:lnTo>
                    <a:pt x="196" y="62"/>
                  </a:lnTo>
                  <a:lnTo>
                    <a:pt x="192" y="60"/>
                  </a:lnTo>
                  <a:lnTo>
                    <a:pt x="189" y="60"/>
                  </a:lnTo>
                  <a:lnTo>
                    <a:pt x="182" y="64"/>
                  </a:lnTo>
                  <a:lnTo>
                    <a:pt x="182" y="69"/>
                  </a:lnTo>
                  <a:lnTo>
                    <a:pt x="180" y="71"/>
                  </a:lnTo>
                  <a:lnTo>
                    <a:pt x="180" y="74"/>
                  </a:lnTo>
                  <a:lnTo>
                    <a:pt x="180" y="76"/>
                  </a:lnTo>
                  <a:lnTo>
                    <a:pt x="177" y="74"/>
                  </a:lnTo>
                  <a:lnTo>
                    <a:pt x="173" y="78"/>
                  </a:lnTo>
                  <a:lnTo>
                    <a:pt x="173" y="76"/>
                  </a:lnTo>
                  <a:lnTo>
                    <a:pt x="175" y="71"/>
                  </a:lnTo>
                  <a:lnTo>
                    <a:pt x="175" y="67"/>
                  </a:lnTo>
                  <a:lnTo>
                    <a:pt x="170" y="62"/>
                  </a:lnTo>
                  <a:lnTo>
                    <a:pt x="168" y="64"/>
                  </a:lnTo>
                  <a:lnTo>
                    <a:pt x="166" y="67"/>
                  </a:lnTo>
                  <a:lnTo>
                    <a:pt x="158" y="69"/>
                  </a:lnTo>
                  <a:lnTo>
                    <a:pt x="156" y="74"/>
                  </a:lnTo>
                  <a:lnTo>
                    <a:pt x="154" y="71"/>
                  </a:lnTo>
                  <a:lnTo>
                    <a:pt x="156" y="69"/>
                  </a:lnTo>
                  <a:lnTo>
                    <a:pt x="161" y="62"/>
                  </a:lnTo>
                  <a:lnTo>
                    <a:pt x="168" y="60"/>
                  </a:lnTo>
                  <a:lnTo>
                    <a:pt x="170" y="55"/>
                  </a:lnTo>
                  <a:lnTo>
                    <a:pt x="170" y="52"/>
                  </a:lnTo>
                  <a:lnTo>
                    <a:pt x="163" y="52"/>
                  </a:lnTo>
                  <a:lnTo>
                    <a:pt x="161" y="52"/>
                  </a:lnTo>
                  <a:lnTo>
                    <a:pt x="158" y="52"/>
                  </a:lnTo>
                  <a:lnTo>
                    <a:pt x="158" y="52"/>
                  </a:lnTo>
                  <a:lnTo>
                    <a:pt x="161" y="50"/>
                  </a:lnTo>
                  <a:lnTo>
                    <a:pt x="168" y="45"/>
                  </a:lnTo>
                  <a:lnTo>
                    <a:pt x="168" y="45"/>
                  </a:lnTo>
                  <a:lnTo>
                    <a:pt x="170" y="43"/>
                  </a:lnTo>
                  <a:lnTo>
                    <a:pt x="170" y="33"/>
                  </a:lnTo>
                  <a:lnTo>
                    <a:pt x="170" y="31"/>
                  </a:lnTo>
                  <a:lnTo>
                    <a:pt x="170" y="26"/>
                  </a:lnTo>
                  <a:lnTo>
                    <a:pt x="170" y="22"/>
                  </a:lnTo>
                  <a:lnTo>
                    <a:pt x="170" y="19"/>
                  </a:lnTo>
                  <a:lnTo>
                    <a:pt x="173" y="17"/>
                  </a:lnTo>
                  <a:lnTo>
                    <a:pt x="177" y="17"/>
                  </a:lnTo>
                  <a:lnTo>
                    <a:pt x="177" y="15"/>
                  </a:lnTo>
                  <a:lnTo>
                    <a:pt x="177" y="12"/>
                  </a:lnTo>
                  <a:lnTo>
                    <a:pt x="177" y="10"/>
                  </a:lnTo>
                  <a:lnTo>
                    <a:pt x="173" y="5"/>
                  </a:lnTo>
                  <a:lnTo>
                    <a:pt x="168" y="5"/>
                  </a:lnTo>
                  <a:lnTo>
                    <a:pt x="161" y="15"/>
                  </a:lnTo>
                  <a:lnTo>
                    <a:pt x="156" y="17"/>
                  </a:lnTo>
                  <a:lnTo>
                    <a:pt x="154" y="19"/>
                  </a:lnTo>
                  <a:lnTo>
                    <a:pt x="154" y="22"/>
                  </a:lnTo>
                  <a:lnTo>
                    <a:pt x="151" y="22"/>
                  </a:lnTo>
                  <a:lnTo>
                    <a:pt x="149" y="22"/>
                  </a:lnTo>
                  <a:lnTo>
                    <a:pt x="144" y="22"/>
                  </a:lnTo>
                  <a:lnTo>
                    <a:pt x="142" y="29"/>
                  </a:lnTo>
                  <a:lnTo>
                    <a:pt x="144" y="33"/>
                  </a:lnTo>
                  <a:lnTo>
                    <a:pt x="142" y="38"/>
                  </a:lnTo>
                  <a:lnTo>
                    <a:pt x="144" y="38"/>
                  </a:lnTo>
                  <a:lnTo>
                    <a:pt x="147" y="45"/>
                  </a:lnTo>
                  <a:lnTo>
                    <a:pt x="147" y="50"/>
                  </a:lnTo>
                  <a:lnTo>
                    <a:pt x="142" y="50"/>
                  </a:lnTo>
                  <a:lnTo>
                    <a:pt x="135" y="52"/>
                  </a:lnTo>
                  <a:lnTo>
                    <a:pt x="132" y="52"/>
                  </a:lnTo>
                  <a:lnTo>
                    <a:pt x="130" y="55"/>
                  </a:lnTo>
                  <a:lnTo>
                    <a:pt x="132" y="60"/>
                  </a:lnTo>
                  <a:lnTo>
                    <a:pt x="132" y="62"/>
                  </a:lnTo>
                  <a:lnTo>
                    <a:pt x="137" y="64"/>
                  </a:lnTo>
                  <a:lnTo>
                    <a:pt x="139" y="71"/>
                  </a:lnTo>
                  <a:lnTo>
                    <a:pt x="132" y="76"/>
                  </a:lnTo>
                  <a:lnTo>
                    <a:pt x="132" y="76"/>
                  </a:lnTo>
                  <a:lnTo>
                    <a:pt x="135" y="78"/>
                  </a:lnTo>
                  <a:lnTo>
                    <a:pt x="132" y="81"/>
                  </a:lnTo>
                  <a:lnTo>
                    <a:pt x="128" y="76"/>
                  </a:lnTo>
                  <a:lnTo>
                    <a:pt x="121" y="74"/>
                  </a:lnTo>
                  <a:lnTo>
                    <a:pt x="118" y="74"/>
                  </a:lnTo>
                  <a:lnTo>
                    <a:pt x="113" y="74"/>
                  </a:lnTo>
                  <a:lnTo>
                    <a:pt x="113" y="71"/>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70" name="Freeform 1268"/>
            <p:cNvSpPr>
              <a:spLocks/>
            </p:cNvSpPr>
            <p:nvPr/>
          </p:nvSpPr>
          <p:spPr bwMode="auto">
            <a:xfrm>
              <a:off x="3813673" y="1791345"/>
              <a:ext cx="183828" cy="101464"/>
            </a:xfrm>
            <a:custGeom>
              <a:avLst/>
              <a:gdLst>
                <a:gd name="T0" fmla="*/ 5 w 154"/>
                <a:gd name="T1" fmla="*/ 59 h 85"/>
                <a:gd name="T2" fmla="*/ 0 w 154"/>
                <a:gd name="T3" fmla="*/ 66 h 85"/>
                <a:gd name="T4" fmla="*/ 10 w 154"/>
                <a:gd name="T5" fmla="*/ 68 h 85"/>
                <a:gd name="T6" fmla="*/ 17 w 154"/>
                <a:gd name="T7" fmla="*/ 66 h 85"/>
                <a:gd name="T8" fmla="*/ 24 w 154"/>
                <a:gd name="T9" fmla="*/ 75 h 85"/>
                <a:gd name="T10" fmla="*/ 26 w 154"/>
                <a:gd name="T11" fmla="*/ 71 h 85"/>
                <a:gd name="T12" fmla="*/ 36 w 154"/>
                <a:gd name="T13" fmla="*/ 61 h 85"/>
                <a:gd name="T14" fmla="*/ 33 w 154"/>
                <a:gd name="T15" fmla="*/ 68 h 85"/>
                <a:gd name="T16" fmla="*/ 31 w 154"/>
                <a:gd name="T17" fmla="*/ 78 h 85"/>
                <a:gd name="T18" fmla="*/ 33 w 154"/>
                <a:gd name="T19" fmla="*/ 82 h 85"/>
                <a:gd name="T20" fmla="*/ 38 w 154"/>
                <a:gd name="T21" fmla="*/ 85 h 85"/>
                <a:gd name="T22" fmla="*/ 50 w 154"/>
                <a:gd name="T23" fmla="*/ 78 h 85"/>
                <a:gd name="T24" fmla="*/ 54 w 154"/>
                <a:gd name="T25" fmla="*/ 71 h 85"/>
                <a:gd name="T26" fmla="*/ 59 w 154"/>
                <a:gd name="T27" fmla="*/ 61 h 85"/>
                <a:gd name="T28" fmla="*/ 59 w 154"/>
                <a:gd name="T29" fmla="*/ 68 h 85"/>
                <a:gd name="T30" fmla="*/ 62 w 154"/>
                <a:gd name="T31" fmla="*/ 78 h 85"/>
                <a:gd name="T32" fmla="*/ 66 w 154"/>
                <a:gd name="T33" fmla="*/ 66 h 85"/>
                <a:gd name="T34" fmla="*/ 76 w 154"/>
                <a:gd name="T35" fmla="*/ 56 h 85"/>
                <a:gd name="T36" fmla="*/ 78 w 154"/>
                <a:gd name="T37" fmla="*/ 52 h 85"/>
                <a:gd name="T38" fmla="*/ 88 w 154"/>
                <a:gd name="T39" fmla="*/ 37 h 85"/>
                <a:gd name="T40" fmla="*/ 97 w 154"/>
                <a:gd name="T41" fmla="*/ 37 h 85"/>
                <a:gd name="T42" fmla="*/ 99 w 154"/>
                <a:gd name="T43" fmla="*/ 45 h 85"/>
                <a:gd name="T44" fmla="*/ 90 w 154"/>
                <a:gd name="T45" fmla="*/ 56 h 85"/>
                <a:gd name="T46" fmla="*/ 83 w 154"/>
                <a:gd name="T47" fmla="*/ 68 h 85"/>
                <a:gd name="T48" fmla="*/ 83 w 154"/>
                <a:gd name="T49" fmla="*/ 78 h 85"/>
                <a:gd name="T50" fmla="*/ 92 w 154"/>
                <a:gd name="T51" fmla="*/ 78 h 85"/>
                <a:gd name="T52" fmla="*/ 97 w 154"/>
                <a:gd name="T53" fmla="*/ 68 h 85"/>
                <a:gd name="T54" fmla="*/ 104 w 154"/>
                <a:gd name="T55" fmla="*/ 61 h 85"/>
                <a:gd name="T56" fmla="*/ 114 w 154"/>
                <a:gd name="T57" fmla="*/ 64 h 85"/>
                <a:gd name="T58" fmla="*/ 123 w 154"/>
                <a:gd name="T59" fmla="*/ 56 h 85"/>
                <a:gd name="T60" fmla="*/ 130 w 154"/>
                <a:gd name="T61" fmla="*/ 40 h 85"/>
                <a:gd name="T62" fmla="*/ 137 w 154"/>
                <a:gd name="T63" fmla="*/ 45 h 85"/>
                <a:gd name="T64" fmla="*/ 135 w 154"/>
                <a:gd name="T65" fmla="*/ 33 h 85"/>
                <a:gd name="T66" fmla="*/ 142 w 154"/>
                <a:gd name="T67" fmla="*/ 26 h 85"/>
                <a:gd name="T68" fmla="*/ 151 w 154"/>
                <a:gd name="T69" fmla="*/ 26 h 85"/>
                <a:gd name="T70" fmla="*/ 154 w 154"/>
                <a:gd name="T71" fmla="*/ 9 h 85"/>
                <a:gd name="T72" fmla="*/ 154 w 154"/>
                <a:gd name="T73" fmla="*/ 0 h 85"/>
                <a:gd name="T74" fmla="*/ 142 w 154"/>
                <a:gd name="T75" fmla="*/ 4 h 85"/>
                <a:gd name="T76" fmla="*/ 142 w 154"/>
                <a:gd name="T77" fmla="*/ 14 h 85"/>
                <a:gd name="T78" fmla="*/ 137 w 154"/>
                <a:gd name="T79" fmla="*/ 11 h 85"/>
                <a:gd name="T80" fmla="*/ 132 w 154"/>
                <a:gd name="T81" fmla="*/ 11 h 85"/>
                <a:gd name="T82" fmla="*/ 128 w 154"/>
                <a:gd name="T83" fmla="*/ 2 h 85"/>
                <a:gd name="T84" fmla="*/ 116 w 154"/>
                <a:gd name="T85" fmla="*/ 2 h 85"/>
                <a:gd name="T86" fmla="*/ 99 w 154"/>
                <a:gd name="T87" fmla="*/ 4 h 85"/>
                <a:gd name="T88" fmla="*/ 95 w 154"/>
                <a:gd name="T89" fmla="*/ 9 h 85"/>
                <a:gd name="T90" fmla="*/ 80 w 154"/>
                <a:gd name="T91" fmla="*/ 19 h 85"/>
                <a:gd name="T92" fmla="*/ 69 w 154"/>
                <a:gd name="T93" fmla="*/ 23 h 85"/>
                <a:gd name="T94" fmla="*/ 59 w 154"/>
                <a:gd name="T95" fmla="*/ 30 h 85"/>
                <a:gd name="T96" fmla="*/ 50 w 154"/>
                <a:gd name="T97" fmla="*/ 33 h 85"/>
                <a:gd name="T98" fmla="*/ 36 w 154"/>
                <a:gd name="T99" fmla="*/ 40 h 85"/>
                <a:gd name="T100" fmla="*/ 19 w 154"/>
                <a:gd name="T101" fmla="*/ 42 h 85"/>
                <a:gd name="T102" fmla="*/ 5 w 154"/>
                <a:gd name="T103" fmla="*/ 49 h 85"/>
                <a:gd name="T104" fmla="*/ 10 w 154"/>
                <a:gd name="T105" fmla="*/ 56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54" h="85">
                  <a:moveTo>
                    <a:pt x="10" y="56"/>
                  </a:moveTo>
                  <a:lnTo>
                    <a:pt x="5" y="56"/>
                  </a:lnTo>
                  <a:lnTo>
                    <a:pt x="5" y="59"/>
                  </a:lnTo>
                  <a:lnTo>
                    <a:pt x="7" y="61"/>
                  </a:lnTo>
                  <a:lnTo>
                    <a:pt x="7" y="64"/>
                  </a:lnTo>
                  <a:lnTo>
                    <a:pt x="0" y="66"/>
                  </a:lnTo>
                  <a:lnTo>
                    <a:pt x="0" y="66"/>
                  </a:lnTo>
                  <a:lnTo>
                    <a:pt x="5" y="68"/>
                  </a:lnTo>
                  <a:lnTo>
                    <a:pt x="10" y="68"/>
                  </a:lnTo>
                  <a:lnTo>
                    <a:pt x="10" y="64"/>
                  </a:lnTo>
                  <a:lnTo>
                    <a:pt x="14" y="64"/>
                  </a:lnTo>
                  <a:lnTo>
                    <a:pt x="17" y="66"/>
                  </a:lnTo>
                  <a:lnTo>
                    <a:pt x="19" y="71"/>
                  </a:lnTo>
                  <a:lnTo>
                    <a:pt x="21" y="75"/>
                  </a:lnTo>
                  <a:lnTo>
                    <a:pt x="24" y="75"/>
                  </a:lnTo>
                  <a:lnTo>
                    <a:pt x="26" y="75"/>
                  </a:lnTo>
                  <a:lnTo>
                    <a:pt x="26" y="71"/>
                  </a:lnTo>
                  <a:lnTo>
                    <a:pt x="26" y="71"/>
                  </a:lnTo>
                  <a:lnTo>
                    <a:pt x="28" y="64"/>
                  </a:lnTo>
                  <a:lnTo>
                    <a:pt x="31" y="64"/>
                  </a:lnTo>
                  <a:lnTo>
                    <a:pt x="36" y="61"/>
                  </a:lnTo>
                  <a:lnTo>
                    <a:pt x="38" y="64"/>
                  </a:lnTo>
                  <a:lnTo>
                    <a:pt x="38" y="66"/>
                  </a:lnTo>
                  <a:lnTo>
                    <a:pt x="33" y="68"/>
                  </a:lnTo>
                  <a:lnTo>
                    <a:pt x="31" y="73"/>
                  </a:lnTo>
                  <a:lnTo>
                    <a:pt x="33" y="75"/>
                  </a:lnTo>
                  <a:lnTo>
                    <a:pt x="31" y="78"/>
                  </a:lnTo>
                  <a:lnTo>
                    <a:pt x="28" y="82"/>
                  </a:lnTo>
                  <a:lnTo>
                    <a:pt x="31" y="85"/>
                  </a:lnTo>
                  <a:lnTo>
                    <a:pt x="33" y="82"/>
                  </a:lnTo>
                  <a:lnTo>
                    <a:pt x="36" y="82"/>
                  </a:lnTo>
                  <a:lnTo>
                    <a:pt x="36" y="85"/>
                  </a:lnTo>
                  <a:lnTo>
                    <a:pt x="38" y="85"/>
                  </a:lnTo>
                  <a:lnTo>
                    <a:pt x="43" y="82"/>
                  </a:lnTo>
                  <a:lnTo>
                    <a:pt x="47" y="78"/>
                  </a:lnTo>
                  <a:lnTo>
                    <a:pt x="50" y="78"/>
                  </a:lnTo>
                  <a:lnTo>
                    <a:pt x="52" y="75"/>
                  </a:lnTo>
                  <a:lnTo>
                    <a:pt x="52" y="71"/>
                  </a:lnTo>
                  <a:lnTo>
                    <a:pt x="54" y="71"/>
                  </a:lnTo>
                  <a:lnTo>
                    <a:pt x="57" y="66"/>
                  </a:lnTo>
                  <a:lnTo>
                    <a:pt x="57" y="61"/>
                  </a:lnTo>
                  <a:lnTo>
                    <a:pt x="59" y="61"/>
                  </a:lnTo>
                  <a:lnTo>
                    <a:pt x="59" y="61"/>
                  </a:lnTo>
                  <a:lnTo>
                    <a:pt x="59" y="66"/>
                  </a:lnTo>
                  <a:lnTo>
                    <a:pt x="59" y="68"/>
                  </a:lnTo>
                  <a:lnTo>
                    <a:pt x="59" y="73"/>
                  </a:lnTo>
                  <a:lnTo>
                    <a:pt x="59" y="78"/>
                  </a:lnTo>
                  <a:lnTo>
                    <a:pt x="62" y="78"/>
                  </a:lnTo>
                  <a:lnTo>
                    <a:pt x="66" y="73"/>
                  </a:lnTo>
                  <a:lnTo>
                    <a:pt x="66" y="68"/>
                  </a:lnTo>
                  <a:lnTo>
                    <a:pt x="66" y="66"/>
                  </a:lnTo>
                  <a:lnTo>
                    <a:pt x="69" y="66"/>
                  </a:lnTo>
                  <a:lnTo>
                    <a:pt x="73" y="59"/>
                  </a:lnTo>
                  <a:lnTo>
                    <a:pt x="76" y="56"/>
                  </a:lnTo>
                  <a:lnTo>
                    <a:pt x="73" y="52"/>
                  </a:lnTo>
                  <a:lnTo>
                    <a:pt x="76" y="47"/>
                  </a:lnTo>
                  <a:lnTo>
                    <a:pt x="78" y="52"/>
                  </a:lnTo>
                  <a:lnTo>
                    <a:pt x="85" y="47"/>
                  </a:lnTo>
                  <a:lnTo>
                    <a:pt x="88" y="42"/>
                  </a:lnTo>
                  <a:lnTo>
                    <a:pt x="88" y="37"/>
                  </a:lnTo>
                  <a:lnTo>
                    <a:pt x="92" y="37"/>
                  </a:lnTo>
                  <a:lnTo>
                    <a:pt x="95" y="37"/>
                  </a:lnTo>
                  <a:lnTo>
                    <a:pt x="97" y="37"/>
                  </a:lnTo>
                  <a:lnTo>
                    <a:pt x="99" y="35"/>
                  </a:lnTo>
                  <a:lnTo>
                    <a:pt x="102" y="37"/>
                  </a:lnTo>
                  <a:lnTo>
                    <a:pt x="99" y="45"/>
                  </a:lnTo>
                  <a:lnTo>
                    <a:pt x="95" y="49"/>
                  </a:lnTo>
                  <a:lnTo>
                    <a:pt x="95" y="54"/>
                  </a:lnTo>
                  <a:lnTo>
                    <a:pt x="90" y="56"/>
                  </a:lnTo>
                  <a:lnTo>
                    <a:pt x="90" y="59"/>
                  </a:lnTo>
                  <a:lnTo>
                    <a:pt x="88" y="61"/>
                  </a:lnTo>
                  <a:lnTo>
                    <a:pt x="83" y="68"/>
                  </a:lnTo>
                  <a:lnTo>
                    <a:pt x="83" y="71"/>
                  </a:lnTo>
                  <a:lnTo>
                    <a:pt x="83" y="73"/>
                  </a:lnTo>
                  <a:lnTo>
                    <a:pt x="83" y="78"/>
                  </a:lnTo>
                  <a:lnTo>
                    <a:pt x="85" y="78"/>
                  </a:lnTo>
                  <a:lnTo>
                    <a:pt x="90" y="80"/>
                  </a:lnTo>
                  <a:lnTo>
                    <a:pt x="92" y="78"/>
                  </a:lnTo>
                  <a:lnTo>
                    <a:pt x="97" y="75"/>
                  </a:lnTo>
                  <a:lnTo>
                    <a:pt x="97" y="71"/>
                  </a:lnTo>
                  <a:lnTo>
                    <a:pt x="97" y="68"/>
                  </a:lnTo>
                  <a:lnTo>
                    <a:pt x="99" y="66"/>
                  </a:lnTo>
                  <a:lnTo>
                    <a:pt x="102" y="61"/>
                  </a:lnTo>
                  <a:lnTo>
                    <a:pt x="104" y="61"/>
                  </a:lnTo>
                  <a:lnTo>
                    <a:pt x="106" y="61"/>
                  </a:lnTo>
                  <a:lnTo>
                    <a:pt x="109" y="64"/>
                  </a:lnTo>
                  <a:lnTo>
                    <a:pt x="114" y="64"/>
                  </a:lnTo>
                  <a:lnTo>
                    <a:pt x="116" y="61"/>
                  </a:lnTo>
                  <a:lnTo>
                    <a:pt x="121" y="61"/>
                  </a:lnTo>
                  <a:lnTo>
                    <a:pt x="123" y="56"/>
                  </a:lnTo>
                  <a:lnTo>
                    <a:pt x="125" y="49"/>
                  </a:lnTo>
                  <a:lnTo>
                    <a:pt x="130" y="45"/>
                  </a:lnTo>
                  <a:lnTo>
                    <a:pt x="130" y="40"/>
                  </a:lnTo>
                  <a:lnTo>
                    <a:pt x="130" y="37"/>
                  </a:lnTo>
                  <a:lnTo>
                    <a:pt x="132" y="42"/>
                  </a:lnTo>
                  <a:lnTo>
                    <a:pt x="137" y="45"/>
                  </a:lnTo>
                  <a:lnTo>
                    <a:pt x="137" y="42"/>
                  </a:lnTo>
                  <a:lnTo>
                    <a:pt x="137" y="40"/>
                  </a:lnTo>
                  <a:lnTo>
                    <a:pt x="135" y="33"/>
                  </a:lnTo>
                  <a:lnTo>
                    <a:pt x="135" y="30"/>
                  </a:lnTo>
                  <a:lnTo>
                    <a:pt x="137" y="28"/>
                  </a:lnTo>
                  <a:lnTo>
                    <a:pt x="142" y="26"/>
                  </a:lnTo>
                  <a:lnTo>
                    <a:pt x="147" y="23"/>
                  </a:lnTo>
                  <a:lnTo>
                    <a:pt x="149" y="26"/>
                  </a:lnTo>
                  <a:lnTo>
                    <a:pt x="151" y="26"/>
                  </a:lnTo>
                  <a:lnTo>
                    <a:pt x="154" y="21"/>
                  </a:lnTo>
                  <a:lnTo>
                    <a:pt x="154" y="19"/>
                  </a:lnTo>
                  <a:lnTo>
                    <a:pt x="154" y="9"/>
                  </a:lnTo>
                  <a:lnTo>
                    <a:pt x="154" y="7"/>
                  </a:lnTo>
                  <a:lnTo>
                    <a:pt x="154" y="7"/>
                  </a:lnTo>
                  <a:lnTo>
                    <a:pt x="154" y="0"/>
                  </a:lnTo>
                  <a:lnTo>
                    <a:pt x="151" y="0"/>
                  </a:lnTo>
                  <a:lnTo>
                    <a:pt x="147" y="2"/>
                  </a:lnTo>
                  <a:lnTo>
                    <a:pt x="142" y="4"/>
                  </a:lnTo>
                  <a:lnTo>
                    <a:pt x="142" y="9"/>
                  </a:lnTo>
                  <a:lnTo>
                    <a:pt x="142" y="11"/>
                  </a:lnTo>
                  <a:lnTo>
                    <a:pt x="142" y="14"/>
                  </a:lnTo>
                  <a:lnTo>
                    <a:pt x="140" y="14"/>
                  </a:lnTo>
                  <a:lnTo>
                    <a:pt x="137" y="11"/>
                  </a:lnTo>
                  <a:lnTo>
                    <a:pt x="137" y="11"/>
                  </a:lnTo>
                  <a:lnTo>
                    <a:pt x="137" y="14"/>
                  </a:lnTo>
                  <a:lnTo>
                    <a:pt x="135" y="16"/>
                  </a:lnTo>
                  <a:lnTo>
                    <a:pt x="132" y="11"/>
                  </a:lnTo>
                  <a:lnTo>
                    <a:pt x="132" y="7"/>
                  </a:lnTo>
                  <a:lnTo>
                    <a:pt x="128" y="2"/>
                  </a:lnTo>
                  <a:lnTo>
                    <a:pt x="128" y="2"/>
                  </a:lnTo>
                  <a:lnTo>
                    <a:pt x="125" y="4"/>
                  </a:lnTo>
                  <a:lnTo>
                    <a:pt x="121" y="4"/>
                  </a:lnTo>
                  <a:lnTo>
                    <a:pt x="116" y="2"/>
                  </a:lnTo>
                  <a:lnTo>
                    <a:pt x="114" y="2"/>
                  </a:lnTo>
                  <a:lnTo>
                    <a:pt x="104" y="2"/>
                  </a:lnTo>
                  <a:lnTo>
                    <a:pt x="99" y="4"/>
                  </a:lnTo>
                  <a:lnTo>
                    <a:pt x="99" y="9"/>
                  </a:lnTo>
                  <a:lnTo>
                    <a:pt x="97" y="11"/>
                  </a:lnTo>
                  <a:lnTo>
                    <a:pt x="95" y="9"/>
                  </a:lnTo>
                  <a:lnTo>
                    <a:pt x="92" y="9"/>
                  </a:lnTo>
                  <a:lnTo>
                    <a:pt x="83" y="16"/>
                  </a:lnTo>
                  <a:lnTo>
                    <a:pt x="80" y="19"/>
                  </a:lnTo>
                  <a:lnTo>
                    <a:pt x="78" y="21"/>
                  </a:lnTo>
                  <a:lnTo>
                    <a:pt x="71" y="23"/>
                  </a:lnTo>
                  <a:lnTo>
                    <a:pt x="69" y="23"/>
                  </a:lnTo>
                  <a:lnTo>
                    <a:pt x="66" y="28"/>
                  </a:lnTo>
                  <a:lnTo>
                    <a:pt x="64" y="30"/>
                  </a:lnTo>
                  <a:lnTo>
                    <a:pt x="59" y="30"/>
                  </a:lnTo>
                  <a:lnTo>
                    <a:pt x="57" y="30"/>
                  </a:lnTo>
                  <a:lnTo>
                    <a:pt x="52" y="30"/>
                  </a:lnTo>
                  <a:lnTo>
                    <a:pt x="50" y="33"/>
                  </a:lnTo>
                  <a:lnTo>
                    <a:pt x="47" y="33"/>
                  </a:lnTo>
                  <a:lnTo>
                    <a:pt x="40" y="37"/>
                  </a:lnTo>
                  <a:lnTo>
                    <a:pt x="36" y="40"/>
                  </a:lnTo>
                  <a:lnTo>
                    <a:pt x="31" y="37"/>
                  </a:lnTo>
                  <a:lnTo>
                    <a:pt x="28" y="40"/>
                  </a:lnTo>
                  <a:lnTo>
                    <a:pt x="19" y="42"/>
                  </a:lnTo>
                  <a:lnTo>
                    <a:pt x="14" y="49"/>
                  </a:lnTo>
                  <a:lnTo>
                    <a:pt x="12" y="49"/>
                  </a:lnTo>
                  <a:lnTo>
                    <a:pt x="5" y="49"/>
                  </a:lnTo>
                  <a:lnTo>
                    <a:pt x="5" y="54"/>
                  </a:lnTo>
                  <a:lnTo>
                    <a:pt x="7" y="54"/>
                  </a:lnTo>
                  <a:lnTo>
                    <a:pt x="10" y="56"/>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71" name="Freeform 1269"/>
            <p:cNvSpPr>
              <a:spLocks/>
            </p:cNvSpPr>
            <p:nvPr/>
          </p:nvSpPr>
          <p:spPr bwMode="auto">
            <a:xfrm>
              <a:off x="4713712" y="1911907"/>
              <a:ext cx="8356" cy="5969"/>
            </a:xfrm>
            <a:custGeom>
              <a:avLst/>
              <a:gdLst>
                <a:gd name="T0" fmla="*/ 3 w 3"/>
                <a:gd name="T1" fmla="*/ 1 h 2"/>
                <a:gd name="T2" fmla="*/ 2 w 3"/>
                <a:gd name="T3" fmla="*/ 0 h 2"/>
                <a:gd name="T4" fmla="*/ 1 w 3"/>
                <a:gd name="T5" fmla="*/ 0 h 2"/>
                <a:gd name="T6" fmla="*/ 0 w 3"/>
                <a:gd name="T7" fmla="*/ 1 h 2"/>
                <a:gd name="T8" fmla="*/ 1 w 3"/>
                <a:gd name="T9" fmla="*/ 2 h 2"/>
                <a:gd name="T10" fmla="*/ 3 w 3"/>
                <a:gd name="T11" fmla="*/ 2 h 2"/>
                <a:gd name="T12" fmla="*/ 3 w 3"/>
                <a:gd name="T13" fmla="*/ 1 h 2"/>
              </a:gdLst>
              <a:ahLst/>
              <a:cxnLst>
                <a:cxn ang="0">
                  <a:pos x="T0" y="T1"/>
                </a:cxn>
                <a:cxn ang="0">
                  <a:pos x="T2" y="T3"/>
                </a:cxn>
                <a:cxn ang="0">
                  <a:pos x="T4" y="T5"/>
                </a:cxn>
                <a:cxn ang="0">
                  <a:pos x="T6" y="T7"/>
                </a:cxn>
                <a:cxn ang="0">
                  <a:pos x="T8" y="T9"/>
                </a:cxn>
                <a:cxn ang="0">
                  <a:pos x="T10" y="T11"/>
                </a:cxn>
                <a:cxn ang="0">
                  <a:pos x="T12" y="T13"/>
                </a:cxn>
              </a:cxnLst>
              <a:rect l="0" t="0" r="r" b="b"/>
              <a:pathLst>
                <a:path w="3" h="2">
                  <a:moveTo>
                    <a:pt x="3" y="1"/>
                  </a:moveTo>
                  <a:cubicBezTo>
                    <a:pt x="2" y="0"/>
                    <a:pt x="2" y="0"/>
                    <a:pt x="2" y="0"/>
                  </a:cubicBezTo>
                  <a:cubicBezTo>
                    <a:pt x="2" y="0"/>
                    <a:pt x="1" y="0"/>
                    <a:pt x="1" y="0"/>
                  </a:cubicBezTo>
                  <a:cubicBezTo>
                    <a:pt x="0" y="1"/>
                    <a:pt x="0" y="1"/>
                    <a:pt x="0" y="1"/>
                  </a:cubicBezTo>
                  <a:cubicBezTo>
                    <a:pt x="1" y="2"/>
                    <a:pt x="1" y="2"/>
                    <a:pt x="1" y="2"/>
                  </a:cubicBezTo>
                  <a:cubicBezTo>
                    <a:pt x="3" y="2"/>
                    <a:pt x="3" y="2"/>
                    <a:pt x="3" y="2"/>
                  </a:cubicBezTo>
                  <a:lnTo>
                    <a:pt x="3" y="1"/>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72" name="Freeform 1270"/>
            <p:cNvSpPr>
              <a:spLocks/>
            </p:cNvSpPr>
            <p:nvPr/>
          </p:nvSpPr>
          <p:spPr bwMode="auto">
            <a:xfrm>
              <a:off x="3811287" y="1858191"/>
              <a:ext cx="4775" cy="5969"/>
            </a:xfrm>
            <a:custGeom>
              <a:avLst/>
              <a:gdLst>
                <a:gd name="T0" fmla="*/ 4 w 4"/>
                <a:gd name="T1" fmla="*/ 5 h 5"/>
                <a:gd name="T2" fmla="*/ 4 w 4"/>
                <a:gd name="T3" fmla="*/ 5 h 5"/>
                <a:gd name="T4" fmla="*/ 4 w 4"/>
                <a:gd name="T5" fmla="*/ 3 h 5"/>
                <a:gd name="T6" fmla="*/ 0 w 4"/>
                <a:gd name="T7" fmla="*/ 0 h 5"/>
                <a:gd name="T8" fmla="*/ 0 w 4"/>
                <a:gd name="T9" fmla="*/ 3 h 5"/>
                <a:gd name="T10" fmla="*/ 0 w 4"/>
                <a:gd name="T11" fmla="*/ 5 h 5"/>
                <a:gd name="T12" fmla="*/ 4 w 4"/>
                <a:gd name="T13" fmla="*/ 5 h 5"/>
              </a:gdLst>
              <a:ahLst/>
              <a:cxnLst>
                <a:cxn ang="0">
                  <a:pos x="T0" y="T1"/>
                </a:cxn>
                <a:cxn ang="0">
                  <a:pos x="T2" y="T3"/>
                </a:cxn>
                <a:cxn ang="0">
                  <a:pos x="T4" y="T5"/>
                </a:cxn>
                <a:cxn ang="0">
                  <a:pos x="T6" y="T7"/>
                </a:cxn>
                <a:cxn ang="0">
                  <a:pos x="T8" y="T9"/>
                </a:cxn>
                <a:cxn ang="0">
                  <a:pos x="T10" y="T11"/>
                </a:cxn>
                <a:cxn ang="0">
                  <a:pos x="T12" y="T13"/>
                </a:cxn>
              </a:cxnLst>
              <a:rect l="0" t="0" r="r" b="b"/>
              <a:pathLst>
                <a:path w="4" h="5">
                  <a:moveTo>
                    <a:pt x="4" y="5"/>
                  </a:moveTo>
                  <a:lnTo>
                    <a:pt x="4" y="5"/>
                  </a:lnTo>
                  <a:lnTo>
                    <a:pt x="4" y="3"/>
                  </a:lnTo>
                  <a:lnTo>
                    <a:pt x="0" y="0"/>
                  </a:lnTo>
                  <a:lnTo>
                    <a:pt x="0" y="3"/>
                  </a:lnTo>
                  <a:lnTo>
                    <a:pt x="0" y="5"/>
                  </a:lnTo>
                  <a:lnTo>
                    <a:pt x="4" y="5"/>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73" name="Freeform 1271"/>
            <p:cNvSpPr>
              <a:spLocks/>
            </p:cNvSpPr>
            <p:nvPr/>
          </p:nvSpPr>
          <p:spPr bwMode="auto">
            <a:xfrm>
              <a:off x="4140743" y="1942943"/>
              <a:ext cx="119369" cy="115788"/>
            </a:xfrm>
            <a:custGeom>
              <a:avLst/>
              <a:gdLst>
                <a:gd name="T0" fmla="*/ 12 w 42"/>
                <a:gd name="T1" fmla="*/ 6 h 41"/>
                <a:gd name="T2" fmla="*/ 13 w 42"/>
                <a:gd name="T3" fmla="*/ 8 h 41"/>
                <a:gd name="T4" fmla="*/ 12 w 42"/>
                <a:gd name="T5" fmla="*/ 10 h 41"/>
                <a:gd name="T6" fmla="*/ 12 w 42"/>
                <a:gd name="T7" fmla="*/ 14 h 41"/>
                <a:gd name="T8" fmla="*/ 9 w 42"/>
                <a:gd name="T9" fmla="*/ 17 h 41"/>
                <a:gd name="T10" fmla="*/ 9 w 42"/>
                <a:gd name="T11" fmla="*/ 21 h 41"/>
                <a:gd name="T12" fmla="*/ 8 w 42"/>
                <a:gd name="T13" fmla="*/ 17 h 41"/>
                <a:gd name="T14" fmla="*/ 5 w 42"/>
                <a:gd name="T15" fmla="*/ 16 h 41"/>
                <a:gd name="T16" fmla="*/ 5 w 42"/>
                <a:gd name="T17" fmla="*/ 19 h 41"/>
                <a:gd name="T18" fmla="*/ 2 w 42"/>
                <a:gd name="T19" fmla="*/ 20 h 41"/>
                <a:gd name="T20" fmla="*/ 1 w 42"/>
                <a:gd name="T21" fmla="*/ 22 h 41"/>
                <a:gd name="T22" fmla="*/ 4 w 42"/>
                <a:gd name="T23" fmla="*/ 22 h 41"/>
                <a:gd name="T24" fmla="*/ 7 w 42"/>
                <a:gd name="T25" fmla="*/ 22 h 41"/>
                <a:gd name="T26" fmla="*/ 13 w 42"/>
                <a:gd name="T27" fmla="*/ 23 h 41"/>
                <a:gd name="T28" fmla="*/ 22 w 42"/>
                <a:gd name="T29" fmla="*/ 25 h 41"/>
                <a:gd name="T30" fmla="*/ 17 w 42"/>
                <a:gd name="T31" fmla="*/ 26 h 41"/>
                <a:gd name="T32" fmla="*/ 12 w 42"/>
                <a:gd name="T33" fmla="*/ 27 h 41"/>
                <a:gd name="T34" fmla="*/ 13 w 42"/>
                <a:gd name="T35" fmla="*/ 29 h 41"/>
                <a:gd name="T36" fmla="*/ 8 w 42"/>
                <a:gd name="T37" fmla="*/ 28 h 41"/>
                <a:gd name="T38" fmla="*/ 7 w 42"/>
                <a:gd name="T39" fmla="*/ 29 h 41"/>
                <a:gd name="T40" fmla="*/ 7 w 42"/>
                <a:gd name="T41" fmla="*/ 30 h 41"/>
                <a:gd name="T42" fmla="*/ 9 w 42"/>
                <a:gd name="T43" fmla="*/ 32 h 41"/>
                <a:gd name="T44" fmla="*/ 8 w 42"/>
                <a:gd name="T45" fmla="*/ 33 h 41"/>
                <a:gd name="T46" fmla="*/ 7 w 42"/>
                <a:gd name="T47" fmla="*/ 35 h 41"/>
                <a:gd name="T48" fmla="*/ 7 w 42"/>
                <a:gd name="T49" fmla="*/ 38 h 41"/>
                <a:gd name="T50" fmla="*/ 10 w 42"/>
                <a:gd name="T51" fmla="*/ 39 h 41"/>
                <a:gd name="T52" fmla="*/ 12 w 42"/>
                <a:gd name="T53" fmla="*/ 38 h 41"/>
                <a:gd name="T54" fmla="*/ 15 w 42"/>
                <a:gd name="T55" fmla="*/ 38 h 41"/>
                <a:gd name="T56" fmla="*/ 20 w 42"/>
                <a:gd name="T57" fmla="*/ 41 h 41"/>
                <a:gd name="T58" fmla="*/ 21 w 42"/>
                <a:gd name="T59" fmla="*/ 37 h 41"/>
                <a:gd name="T60" fmla="*/ 22 w 42"/>
                <a:gd name="T61" fmla="*/ 38 h 41"/>
                <a:gd name="T62" fmla="*/ 24 w 42"/>
                <a:gd name="T63" fmla="*/ 38 h 41"/>
                <a:gd name="T64" fmla="*/ 25 w 42"/>
                <a:gd name="T65" fmla="*/ 35 h 41"/>
                <a:gd name="T66" fmla="*/ 23 w 42"/>
                <a:gd name="T67" fmla="*/ 33 h 41"/>
                <a:gd name="T68" fmla="*/ 26 w 42"/>
                <a:gd name="T69" fmla="*/ 31 h 41"/>
                <a:gd name="T70" fmla="*/ 28 w 42"/>
                <a:gd name="T71" fmla="*/ 30 h 41"/>
                <a:gd name="T72" fmla="*/ 29 w 42"/>
                <a:gd name="T73" fmla="*/ 31 h 41"/>
                <a:gd name="T74" fmla="*/ 29 w 42"/>
                <a:gd name="T75" fmla="*/ 27 h 41"/>
                <a:gd name="T76" fmla="*/ 31 w 42"/>
                <a:gd name="T77" fmla="*/ 25 h 41"/>
                <a:gd name="T78" fmla="*/ 33 w 42"/>
                <a:gd name="T79" fmla="*/ 23 h 41"/>
                <a:gd name="T80" fmla="*/ 37 w 42"/>
                <a:gd name="T81" fmla="*/ 18 h 41"/>
                <a:gd name="T82" fmla="*/ 38 w 42"/>
                <a:gd name="T83" fmla="*/ 14 h 41"/>
                <a:gd name="T84" fmla="*/ 42 w 42"/>
                <a:gd name="T85" fmla="*/ 9 h 41"/>
                <a:gd name="T86" fmla="*/ 39 w 42"/>
                <a:gd name="T87" fmla="*/ 5 h 41"/>
                <a:gd name="T88" fmla="*/ 40 w 42"/>
                <a:gd name="T89" fmla="*/ 4 h 41"/>
                <a:gd name="T90" fmla="*/ 38 w 42"/>
                <a:gd name="T91" fmla="*/ 1 h 41"/>
                <a:gd name="T92" fmla="*/ 38 w 42"/>
                <a:gd name="T93" fmla="*/ 4 h 41"/>
                <a:gd name="T94" fmla="*/ 35 w 42"/>
                <a:gd name="T95" fmla="*/ 7 h 41"/>
                <a:gd name="T96" fmla="*/ 33 w 42"/>
                <a:gd name="T97" fmla="*/ 8 h 41"/>
                <a:gd name="T98" fmla="*/ 33 w 42"/>
                <a:gd name="T99" fmla="*/ 6 h 41"/>
                <a:gd name="T100" fmla="*/ 31 w 42"/>
                <a:gd name="T101" fmla="*/ 2 h 41"/>
                <a:gd name="T102" fmla="*/ 28 w 42"/>
                <a:gd name="T103" fmla="*/ 0 h 41"/>
                <a:gd name="T104" fmla="*/ 24 w 42"/>
                <a:gd name="T105" fmla="*/ 1 h 41"/>
                <a:gd name="T106" fmla="*/ 22 w 42"/>
                <a:gd name="T107" fmla="*/ 5 h 41"/>
                <a:gd name="T108" fmla="*/ 23 w 42"/>
                <a:gd name="T109" fmla="*/ 9 h 41"/>
                <a:gd name="T110" fmla="*/ 21 w 42"/>
                <a:gd name="T111" fmla="*/ 10 h 41"/>
                <a:gd name="T112" fmla="*/ 23 w 42"/>
                <a:gd name="T113" fmla="*/ 14 h 41"/>
                <a:gd name="T114" fmla="*/ 22 w 42"/>
                <a:gd name="T115" fmla="*/ 18 h 41"/>
                <a:gd name="T116" fmla="*/ 19 w 42"/>
                <a:gd name="T117" fmla="*/ 17 h 41"/>
                <a:gd name="T118" fmla="*/ 18 w 42"/>
                <a:gd name="T119" fmla="*/ 10 h 41"/>
                <a:gd name="T120" fmla="*/ 18 w 42"/>
                <a:gd name="T121" fmla="*/ 6 h 41"/>
                <a:gd name="T122" fmla="*/ 16 w 42"/>
                <a:gd name="T123" fmla="*/ 4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2" h="41">
                  <a:moveTo>
                    <a:pt x="14" y="4"/>
                  </a:moveTo>
                  <a:cubicBezTo>
                    <a:pt x="14" y="5"/>
                    <a:pt x="14" y="5"/>
                    <a:pt x="14" y="5"/>
                  </a:cubicBezTo>
                  <a:cubicBezTo>
                    <a:pt x="12" y="6"/>
                    <a:pt x="12" y="6"/>
                    <a:pt x="12" y="6"/>
                  </a:cubicBezTo>
                  <a:cubicBezTo>
                    <a:pt x="12" y="7"/>
                    <a:pt x="12" y="7"/>
                    <a:pt x="12" y="7"/>
                  </a:cubicBezTo>
                  <a:cubicBezTo>
                    <a:pt x="13" y="8"/>
                    <a:pt x="13" y="8"/>
                    <a:pt x="13" y="8"/>
                  </a:cubicBezTo>
                  <a:cubicBezTo>
                    <a:pt x="13" y="8"/>
                    <a:pt x="13" y="8"/>
                    <a:pt x="13" y="8"/>
                  </a:cubicBezTo>
                  <a:cubicBezTo>
                    <a:pt x="14" y="9"/>
                    <a:pt x="14" y="9"/>
                    <a:pt x="14" y="9"/>
                  </a:cubicBezTo>
                  <a:cubicBezTo>
                    <a:pt x="13" y="9"/>
                    <a:pt x="13" y="9"/>
                    <a:pt x="13" y="9"/>
                  </a:cubicBezTo>
                  <a:cubicBezTo>
                    <a:pt x="12" y="10"/>
                    <a:pt x="12" y="10"/>
                    <a:pt x="12" y="10"/>
                  </a:cubicBezTo>
                  <a:cubicBezTo>
                    <a:pt x="11" y="11"/>
                    <a:pt x="11" y="11"/>
                    <a:pt x="11" y="11"/>
                  </a:cubicBezTo>
                  <a:cubicBezTo>
                    <a:pt x="10" y="13"/>
                    <a:pt x="10" y="13"/>
                    <a:pt x="10" y="13"/>
                  </a:cubicBezTo>
                  <a:cubicBezTo>
                    <a:pt x="12" y="14"/>
                    <a:pt x="12" y="14"/>
                    <a:pt x="12" y="14"/>
                  </a:cubicBezTo>
                  <a:cubicBezTo>
                    <a:pt x="11" y="15"/>
                    <a:pt x="11" y="15"/>
                    <a:pt x="11" y="15"/>
                  </a:cubicBezTo>
                  <a:cubicBezTo>
                    <a:pt x="10" y="15"/>
                    <a:pt x="10" y="15"/>
                    <a:pt x="10" y="15"/>
                  </a:cubicBezTo>
                  <a:cubicBezTo>
                    <a:pt x="9" y="17"/>
                    <a:pt x="9" y="17"/>
                    <a:pt x="9" y="17"/>
                  </a:cubicBezTo>
                  <a:cubicBezTo>
                    <a:pt x="10" y="18"/>
                    <a:pt x="10" y="18"/>
                    <a:pt x="10" y="18"/>
                  </a:cubicBezTo>
                  <a:cubicBezTo>
                    <a:pt x="10" y="20"/>
                    <a:pt x="10" y="20"/>
                    <a:pt x="10" y="20"/>
                  </a:cubicBezTo>
                  <a:cubicBezTo>
                    <a:pt x="9" y="21"/>
                    <a:pt x="9" y="21"/>
                    <a:pt x="9" y="21"/>
                  </a:cubicBezTo>
                  <a:cubicBezTo>
                    <a:pt x="9" y="20"/>
                    <a:pt x="9" y="20"/>
                    <a:pt x="9" y="20"/>
                  </a:cubicBezTo>
                  <a:cubicBezTo>
                    <a:pt x="9" y="18"/>
                    <a:pt x="9" y="18"/>
                    <a:pt x="9" y="18"/>
                  </a:cubicBezTo>
                  <a:cubicBezTo>
                    <a:pt x="8" y="17"/>
                    <a:pt x="8" y="17"/>
                    <a:pt x="8" y="17"/>
                  </a:cubicBezTo>
                  <a:cubicBezTo>
                    <a:pt x="8" y="16"/>
                    <a:pt x="8" y="16"/>
                    <a:pt x="8" y="16"/>
                  </a:cubicBezTo>
                  <a:cubicBezTo>
                    <a:pt x="7" y="16"/>
                    <a:pt x="7" y="16"/>
                    <a:pt x="7" y="16"/>
                  </a:cubicBezTo>
                  <a:cubicBezTo>
                    <a:pt x="5" y="16"/>
                    <a:pt x="5" y="16"/>
                    <a:pt x="5" y="16"/>
                  </a:cubicBezTo>
                  <a:cubicBezTo>
                    <a:pt x="4" y="17"/>
                    <a:pt x="4" y="17"/>
                    <a:pt x="4" y="17"/>
                  </a:cubicBezTo>
                  <a:cubicBezTo>
                    <a:pt x="4" y="18"/>
                    <a:pt x="4" y="18"/>
                    <a:pt x="4" y="18"/>
                  </a:cubicBezTo>
                  <a:cubicBezTo>
                    <a:pt x="5" y="19"/>
                    <a:pt x="5" y="19"/>
                    <a:pt x="5" y="19"/>
                  </a:cubicBezTo>
                  <a:cubicBezTo>
                    <a:pt x="4" y="19"/>
                    <a:pt x="4" y="19"/>
                    <a:pt x="4" y="19"/>
                  </a:cubicBezTo>
                  <a:cubicBezTo>
                    <a:pt x="3" y="19"/>
                    <a:pt x="3" y="19"/>
                    <a:pt x="3" y="19"/>
                  </a:cubicBezTo>
                  <a:cubicBezTo>
                    <a:pt x="2" y="20"/>
                    <a:pt x="2" y="20"/>
                    <a:pt x="2" y="20"/>
                  </a:cubicBezTo>
                  <a:cubicBezTo>
                    <a:pt x="0" y="19"/>
                    <a:pt x="0" y="19"/>
                    <a:pt x="0" y="19"/>
                  </a:cubicBezTo>
                  <a:cubicBezTo>
                    <a:pt x="0" y="21"/>
                    <a:pt x="0" y="21"/>
                    <a:pt x="0" y="21"/>
                  </a:cubicBezTo>
                  <a:cubicBezTo>
                    <a:pt x="1" y="22"/>
                    <a:pt x="1" y="22"/>
                    <a:pt x="1" y="22"/>
                  </a:cubicBezTo>
                  <a:cubicBezTo>
                    <a:pt x="2" y="22"/>
                    <a:pt x="2" y="22"/>
                    <a:pt x="2" y="22"/>
                  </a:cubicBezTo>
                  <a:cubicBezTo>
                    <a:pt x="3" y="22"/>
                    <a:pt x="3" y="22"/>
                    <a:pt x="3" y="22"/>
                  </a:cubicBezTo>
                  <a:cubicBezTo>
                    <a:pt x="4" y="22"/>
                    <a:pt x="4" y="22"/>
                    <a:pt x="4" y="22"/>
                  </a:cubicBezTo>
                  <a:cubicBezTo>
                    <a:pt x="5" y="22"/>
                    <a:pt x="5" y="22"/>
                    <a:pt x="5" y="22"/>
                  </a:cubicBezTo>
                  <a:cubicBezTo>
                    <a:pt x="6" y="22"/>
                    <a:pt x="6" y="22"/>
                    <a:pt x="6" y="22"/>
                  </a:cubicBezTo>
                  <a:cubicBezTo>
                    <a:pt x="7" y="22"/>
                    <a:pt x="7" y="22"/>
                    <a:pt x="7" y="22"/>
                  </a:cubicBezTo>
                  <a:cubicBezTo>
                    <a:pt x="9" y="23"/>
                    <a:pt x="9" y="23"/>
                    <a:pt x="9" y="23"/>
                  </a:cubicBezTo>
                  <a:cubicBezTo>
                    <a:pt x="11" y="23"/>
                    <a:pt x="11" y="23"/>
                    <a:pt x="11" y="23"/>
                  </a:cubicBezTo>
                  <a:cubicBezTo>
                    <a:pt x="13" y="23"/>
                    <a:pt x="13" y="23"/>
                    <a:pt x="13" y="23"/>
                  </a:cubicBezTo>
                  <a:cubicBezTo>
                    <a:pt x="14" y="23"/>
                    <a:pt x="14" y="23"/>
                    <a:pt x="14" y="23"/>
                  </a:cubicBezTo>
                  <a:cubicBezTo>
                    <a:pt x="21" y="24"/>
                    <a:pt x="21" y="24"/>
                    <a:pt x="21" y="24"/>
                  </a:cubicBezTo>
                  <a:cubicBezTo>
                    <a:pt x="22" y="25"/>
                    <a:pt x="22" y="25"/>
                    <a:pt x="22" y="25"/>
                  </a:cubicBezTo>
                  <a:cubicBezTo>
                    <a:pt x="21" y="26"/>
                    <a:pt x="21" y="26"/>
                    <a:pt x="21" y="26"/>
                  </a:cubicBezTo>
                  <a:cubicBezTo>
                    <a:pt x="19" y="26"/>
                    <a:pt x="19" y="26"/>
                    <a:pt x="19" y="26"/>
                  </a:cubicBezTo>
                  <a:cubicBezTo>
                    <a:pt x="17" y="26"/>
                    <a:pt x="17" y="26"/>
                    <a:pt x="17" y="26"/>
                  </a:cubicBezTo>
                  <a:cubicBezTo>
                    <a:pt x="15" y="27"/>
                    <a:pt x="15" y="27"/>
                    <a:pt x="15" y="27"/>
                  </a:cubicBezTo>
                  <a:cubicBezTo>
                    <a:pt x="13" y="27"/>
                    <a:pt x="13" y="27"/>
                    <a:pt x="13" y="27"/>
                  </a:cubicBezTo>
                  <a:cubicBezTo>
                    <a:pt x="12" y="27"/>
                    <a:pt x="12" y="27"/>
                    <a:pt x="12" y="27"/>
                  </a:cubicBezTo>
                  <a:cubicBezTo>
                    <a:pt x="13" y="27"/>
                    <a:pt x="13" y="27"/>
                    <a:pt x="13" y="27"/>
                  </a:cubicBezTo>
                  <a:cubicBezTo>
                    <a:pt x="14" y="28"/>
                    <a:pt x="14" y="28"/>
                    <a:pt x="14" y="28"/>
                  </a:cubicBezTo>
                  <a:cubicBezTo>
                    <a:pt x="13" y="29"/>
                    <a:pt x="13" y="29"/>
                    <a:pt x="13" y="29"/>
                  </a:cubicBezTo>
                  <a:cubicBezTo>
                    <a:pt x="11" y="28"/>
                    <a:pt x="11" y="28"/>
                    <a:pt x="11" y="28"/>
                  </a:cubicBezTo>
                  <a:cubicBezTo>
                    <a:pt x="9" y="28"/>
                    <a:pt x="9" y="28"/>
                    <a:pt x="9" y="28"/>
                  </a:cubicBezTo>
                  <a:cubicBezTo>
                    <a:pt x="8" y="28"/>
                    <a:pt x="8" y="28"/>
                    <a:pt x="8" y="28"/>
                  </a:cubicBezTo>
                  <a:cubicBezTo>
                    <a:pt x="9" y="29"/>
                    <a:pt x="9" y="29"/>
                    <a:pt x="9" y="29"/>
                  </a:cubicBezTo>
                  <a:cubicBezTo>
                    <a:pt x="8" y="30"/>
                    <a:pt x="8" y="30"/>
                    <a:pt x="8" y="30"/>
                  </a:cubicBezTo>
                  <a:cubicBezTo>
                    <a:pt x="7" y="29"/>
                    <a:pt x="7" y="29"/>
                    <a:pt x="7" y="29"/>
                  </a:cubicBezTo>
                  <a:cubicBezTo>
                    <a:pt x="7" y="29"/>
                    <a:pt x="7" y="29"/>
                    <a:pt x="7" y="29"/>
                  </a:cubicBezTo>
                  <a:cubicBezTo>
                    <a:pt x="7" y="29"/>
                    <a:pt x="7" y="29"/>
                    <a:pt x="7" y="29"/>
                  </a:cubicBezTo>
                  <a:cubicBezTo>
                    <a:pt x="7" y="30"/>
                    <a:pt x="7" y="30"/>
                    <a:pt x="7" y="30"/>
                  </a:cubicBezTo>
                  <a:cubicBezTo>
                    <a:pt x="8" y="31"/>
                    <a:pt x="8" y="31"/>
                    <a:pt x="8" y="31"/>
                  </a:cubicBezTo>
                  <a:cubicBezTo>
                    <a:pt x="9" y="31"/>
                    <a:pt x="9" y="31"/>
                    <a:pt x="9" y="31"/>
                  </a:cubicBezTo>
                  <a:cubicBezTo>
                    <a:pt x="9" y="32"/>
                    <a:pt x="9" y="32"/>
                    <a:pt x="9" y="32"/>
                  </a:cubicBezTo>
                  <a:cubicBezTo>
                    <a:pt x="10" y="34"/>
                    <a:pt x="10" y="34"/>
                    <a:pt x="10" y="34"/>
                  </a:cubicBezTo>
                  <a:cubicBezTo>
                    <a:pt x="9" y="34"/>
                    <a:pt x="9" y="34"/>
                    <a:pt x="9" y="34"/>
                  </a:cubicBezTo>
                  <a:cubicBezTo>
                    <a:pt x="8" y="33"/>
                    <a:pt x="8" y="33"/>
                    <a:pt x="8" y="33"/>
                  </a:cubicBezTo>
                  <a:cubicBezTo>
                    <a:pt x="7" y="32"/>
                    <a:pt x="7" y="32"/>
                    <a:pt x="7" y="32"/>
                  </a:cubicBezTo>
                  <a:cubicBezTo>
                    <a:pt x="7" y="34"/>
                    <a:pt x="7" y="34"/>
                    <a:pt x="7" y="34"/>
                  </a:cubicBezTo>
                  <a:cubicBezTo>
                    <a:pt x="7" y="35"/>
                    <a:pt x="7" y="35"/>
                    <a:pt x="7" y="35"/>
                  </a:cubicBezTo>
                  <a:cubicBezTo>
                    <a:pt x="6" y="36"/>
                    <a:pt x="6" y="36"/>
                    <a:pt x="6" y="36"/>
                  </a:cubicBezTo>
                  <a:cubicBezTo>
                    <a:pt x="6" y="37"/>
                    <a:pt x="6" y="37"/>
                    <a:pt x="6" y="37"/>
                  </a:cubicBezTo>
                  <a:cubicBezTo>
                    <a:pt x="7" y="38"/>
                    <a:pt x="7" y="38"/>
                    <a:pt x="7" y="38"/>
                  </a:cubicBezTo>
                  <a:cubicBezTo>
                    <a:pt x="9" y="38"/>
                    <a:pt x="9" y="38"/>
                    <a:pt x="9" y="38"/>
                  </a:cubicBezTo>
                  <a:cubicBezTo>
                    <a:pt x="10" y="39"/>
                    <a:pt x="10" y="39"/>
                    <a:pt x="10" y="39"/>
                  </a:cubicBezTo>
                  <a:cubicBezTo>
                    <a:pt x="10" y="39"/>
                    <a:pt x="10" y="39"/>
                    <a:pt x="10" y="39"/>
                  </a:cubicBezTo>
                  <a:cubicBezTo>
                    <a:pt x="11" y="38"/>
                    <a:pt x="11" y="38"/>
                    <a:pt x="11" y="38"/>
                  </a:cubicBezTo>
                  <a:cubicBezTo>
                    <a:pt x="13" y="37"/>
                    <a:pt x="13" y="37"/>
                    <a:pt x="13" y="37"/>
                  </a:cubicBezTo>
                  <a:cubicBezTo>
                    <a:pt x="12" y="38"/>
                    <a:pt x="12" y="38"/>
                    <a:pt x="12" y="38"/>
                  </a:cubicBezTo>
                  <a:cubicBezTo>
                    <a:pt x="12" y="39"/>
                    <a:pt x="12" y="39"/>
                    <a:pt x="12" y="39"/>
                  </a:cubicBezTo>
                  <a:cubicBezTo>
                    <a:pt x="13" y="39"/>
                    <a:pt x="13" y="39"/>
                    <a:pt x="13" y="39"/>
                  </a:cubicBezTo>
                  <a:cubicBezTo>
                    <a:pt x="15" y="38"/>
                    <a:pt x="15" y="38"/>
                    <a:pt x="15" y="38"/>
                  </a:cubicBezTo>
                  <a:cubicBezTo>
                    <a:pt x="15" y="39"/>
                    <a:pt x="15" y="39"/>
                    <a:pt x="15" y="39"/>
                  </a:cubicBezTo>
                  <a:cubicBezTo>
                    <a:pt x="15" y="40"/>
                    <a:pt x="15" y="40"/>
                    <a:pt x="15" y="40"/>
                  </a:cubicBezTo>
                  <a:cubicBezTo>
                    <a:pt x="20" y="41"/>
                    <a:pt x="20" y="41"/>
                    <a:pt x="20" y="41"/>
                  </a:cubicBezTo>
                  <a:cubicBezTo>
                    <a:pt x="21" y="39"/>
                    <a:pt x="21" y="39"/>
                    <a:pt x="21" y="39"/>
                  </a:cubicBezTo>
                  <a:cubicBezTo>
                    <a:pt x="21" y="38"/>
                    <a:pt x="21" y="38"/>
                    <a:pt x="21" y="38"/>
                  </a:cubicBezTo>
                  <a:cubicBezTo>
                    <a:pt x="21" y="37"/>
                    <a:pt x="21" y="37"/>
                    <a:pt x="21" y="37"/>
                  </a:cubicBezTo>
                  <a:cubicBezTo>
                    <a:pt x="21" y="36"/>
                    <a:pt x="21" y="36"/>
                    <a:pt x="21" y="36"/>
                  </a:cubicBezTo>
                  <a:cubicBezTo>
                    <a:pt x="22" y="37"/>
                    <a:pt x="22" y="37"/>
                    <a:pt x="22" y="37"/>
                  </a:cubicBezTo>
                  <a:cubicBezTo>
                    <a:pt x="22" y="38"/>
                    <a:pt x="22" y="38"/>
                    <a:pt x="22" y="38"/>
                  </a:cubicBezTo>
                  <a:cubicBezTo>
                    <a:pt x="23" y="40"/>
                    <a:pt x="23" y="40"/>
                    <a:pt x="23" y="40"/>
                  </a:cubicBezTo>
                  <a:cubicBezTo>
                    <a:pt x="24" y="39"/>
                    <a:pt x="24" y="39"/>
                    <a:pt x="24" y="39"/>
                  </a:cubicBezTo>
                  <a:cubicBezTo>
                    <a:pt x="24" y="38"/>
                    <a:pt x="24" y="38"/>
                    <a:pt x="24" y="38"/>
                  </a:cubicBezTo>
                  <a:cubicBezTo>
                    <a:pt x="24" y="37"/>
                    <a:pt x="24" y="37"/>
                    <a:pt x="24" y="37"/>
                  </a:cubicBezTo>
                  <a:cubicBezTo>
                    <a:pt x="24" y="36"/>
                    <a:pt x="24" y="36"/>
                    <a:pt x="24" y="36"/>
                  </a:cubicBezTo>
                  <a:cubicBezTo>
                    <a:pt x="25" y="35"/>
                    <a:pt x="25" y="35"/>
                    <a:pt x="25" y="35"/>
                  </a:cubicBezTo>
                  <a:cubicBezTo>
                    <a:pt x="23" y="35"/>
                    <a:pt x="23" y="35"/>
                    <a:pt x="23" y="35"/>
                  </a:cubicBezTo>
                  <a:cubicBezTo>
                    <a:pt x="22" y="35"/>
                    <a:pt x="22" y="35"/>
                    <a:pt x="22" y="35"/>
                  </a:cubicBezTo>
                  <a:cubicBezTo>
                    <a:pt x="23" y="33"/>
                    <a:pt x="23" y="33"/>
                    <a:pt x="23" y="33"/>
                  </a:cubicBezTo>
                  <a:cubicBezTo>
                    <a:pt x="24" y="33"/>
                    <a:pt x="24" y="33"/>
                    <a:pt x="24" y="33"/>
                  </a:cubicBezTo>
                  <a:cubicBezTo>
                    <a:pt x="25" y="32"/>
                    <a:pt x="25" y="32"/>
                    <a:pt x="25" y="32"/>
                  </a:cubicBezTo>
                  <a:cubicBezTo>
                    <a:pt x="26" y="31"/>
                    <a:pt x="26" y="31"/>
                    <a:pt x="26" y="31"/>
                  </a:cubicBezTo>
                  <a:cubicBezTo>
                    <a:pt x="26" y="30"/>
                    <a:pt x="26" y="30"/>
                    <a:pt x="26" y="30"/>
                  </a:cubicBezTo>
                  <a:cubicBezTo>
                    <a:pt x="27" y="30"/>
                    <a:pt x="27" y="30"/>
                    <a:pt x="27" y="30"/>
                  </a:cubicBezTo>
                  <a:cubicBezTo>
                    <a:pt x="28" y="30"/>
                    <a:pt x="28" y="30"/>
                    <a:pt x="28" y="30"/>
                  </a:cubicBezTo>
                  <a:cubicBezTo>
                    <a:pt x="28" y="31"/>
                    <a:pt x="28" y="31"/>
                    <a:pt x="28" y="31"/>
                  </a:cubicBezTo>
                  <a:cubicBezTo>
                    <a:pt x="28" y="32"/>
                    <a:pt x="28" y="32"/>
                    <a:pt x="28" y="32"/>
                  </a:cubicBezTo>
                  <a:cubicBezTo>
                    <a:pt x="29" y="31"/>
                    <a:pt x="29" y="31"/>
                    <a:pt x="29" y="31"/>
                  </a:cubicBezTo>
                  <a:cubicBezTo>
                    <a:pt x="31" y="28"/>
                    <a:pt x="31" y="28"/>
                    <a:pt x="31" y="28"/>
                  </a:cubicBezTo>
                  <a:cubicBezTo>
                    <a:pt x="31" y="28"/>
                    <a:pt x="31" y="28"/>
                    <a:pt x="31" y="28"/>
                  </a:cubicBezTo>
                  <a:cubicBezTo>
                    <a:pt x="29" y="27"/>
                    <a:pt x="29" y="27"/>
                    <a:pt x="29" y="27"/>
                  </a:cubicBezTo>
                  <a:cubicBezTo>
                    <a:pt x="29" y="26"/>
                    <a:pt x="29" y="26"/>
                    <a:pt x="29" y="26"/>
                  </a:cubicBezTo>
                  <a:cubicBezTo>
                    <a:pt x="30" y="25"/>
                    <a:pt x="30" y="25"/>
                    <a:pt x="30" y="25"/>
                  </a:cubicBezTo>
                  <a:cubicBezTo>
                    <a:pt x="31" y="25"/>
                    <a:pt x="31" y="25"/>
                    <a:pt x="31" y="25"/>
                  </a:cubicBezTo>
                  <a:cubicBezTo>
                    <a:pt x="32" y="25"/>
                    <a:pt x="32" y="25"/>
                    <a:pt x="32" y="25"/>
                  </a:cubicBezTo>
                  <a:cubicBezTo>
                    <a:pt x="33" y="24"/>
                    <a:pt x="33" y="24"/>
                    <a:pt x="33" y="24"/>
                  </a:cubicBezTo>
                  <a:cubicBezTo>
                    <a:pt x="33" y="23"/>
                    <a:pt x="33" y="23"/>
                    <a:pt x="33" y="23"/>
                  </a:cubicBezTo>
                  <a:cubicBezTo>
                    <a:pt x="34" y="21"/>
                    <a:pt x="34" y="21"/>
                    <a:pt x="34" y="21"/>
                  </a:cubicBezTo>
                  <a:cubicBezTo>
                    <a:pt x="35" y="20"/>
                    <a:pt x="35" y="20"/>
                    <a:pt x="35" y="20"/>
                  </a:cubicBezTo>
                  <a:cubicBezTo>
                    <a:pt x="37" y="18"/>
                    <a:pt x="37" y="18"/>
                    <a:pt x="37" y="18"/>
                  </a:cubicBezTo>
                  <a:cubicBezTo>
                    <a:pt x="38" y="17"/>
                    <a:pt x="38" y="17"/>
                    <a:pt x="38" y="17"/>
                  </a:cubicBezTo>
                  <a:cubicBezTo>
                    <a:pt x="39" y="16"/>
                    <a:pt x="39" y="16"/>
                    <a:pt x="39" y="16"/>
                  </a:cubicBezTo>
                  <a:cubicBezTo>
                    <a:pt x="38" y="14"/>
                    <a:pt x="38" y="14"/>
                    <a:pt x="38" y="14"/>
                  </a:cubicBezTo>
                  <a:cubicBezTo>
                    <a:pt x="40" y="12"/>
                    <a:pt x="40" y="12"/>
                    <a:pt x="40" y="12"/>
                  </a:cubicBezTo>
                  <a:cubicBezTo>
                    <a:pt x="42" y="11"/>
                    <a:pt x="42" y="11"/>
                    <a:pt x="42" y="11"/>
                  </a:cubicBezTo>
                  <a:cubicBezTo>
                    <a:pt x="42" y="9"/>
                    <a:pt x="42" y="9"/>
                    <a:pt x="42" y="9"/>
                  </a:cubicBezTo>
                  <a:cubicBezTo>
                    <a:pt x="41" y="7"/>
                    <a:pt x="41" y="7"/>
                    <a:pt x="41" y="7"/>
                  </a:cubicBezTo>
                  <a:cubicBezTo>
                    <a:pt x="40" y="7"/>
                    <a:pt x="40" y="7"/>
                    <a:pt x="40" y="7"/>
                  </a:cubicBezTo>
                  <a:cubicBezTo>
                    <a:pt x="39" y="5"/>
                    <a:pt x="39" y="5"/>
                    <a:pt x="39" y="5"/>
                  </a:cubicBezTo>
                  <a:cubicBezTo>
                    <a:pt x="40" y="5"/>
                    <a:pt x="40" y="5"/>
                    <a:pt x="40" y="5"/>
                  </a:cubicBezTo>
                  <a:cubicBezTo>
                    <a:pt x="40" y="5"/>
                    <a:pt x="40" y="5"/>
                    <a:pt x="40" y="5"/>
                  </a:cubicBezTo>
                  <a:cubicBezTo>
                    <a:pt x="40" y="4"/>
                    <a:pt x="40" y="4"/>
                    <a:pt x="40" y="4"/>
                  </a:cubicBezTo>
                  <a:cubicBezTo>
                    <a:pt x="40" y="3"/>
                    <a:pt x="40" y="3"/>
                    <a:pt x="40" y="3"/>
                  </a:cubicBezTo>
                  <a:cubicBezTo>
                    <a:pt x="40" y="1"/>
                    <a:pt x="40" y="1"/>
                    <a:pt x="40" y="1"/>
                  </a:cubicBezTo>
                  <a:cubicBezTo>
                    <a:pt x="38" y="1"/>
                    <a:pt x="38" y="1"/>
                    <a:pt x="38" y="1"/>
                  </a:cubicBezTo>
                  <a:cubicBezTo>
                    <a:pt x="39" y="2"/>
                    <a:pt x="39" y="2"/>
                    <a:pt x="39" y="2"/>
                  </a:cubicBezTo>
                  <a:cubicBezTo>
                    <a:pt x="39" y="4"/>
                    <a:pt x="39" y="4"/>
                    <a:pt x="39" y="4"/>
                  </a:cubicBezTo>
                  <a:cubicBezTo>
                    <a:pt x="38" y="4"/>
                    <a:pt x="38" y="4"/>
                    <a:pt x="38" y="4"/>
                  </a:cubicBezTo>
                  <a:cubicBezTo>
                    <a:pt x="36" y="3"/>
                    <a:pt x="36" y="3"/>
                    <a:pt x="36" y="3"/>
                  </a:cubicBezTo>
                  <a:cubicBezTo>
                    <a:pt x="35" y="4"/>
                    <a:pt x="35" y="4"/>
                    <a:pt x="35" y="4"/>
                  </a:cubicBezTo>
                  <a:cubicBezTo>
                    <a:pt x="35" y="7"/>
                    <a:pt x="35" y="7"/>
                    <a:pt x="35" y="7"/>
                  </a:cubicBezTo>
                  <a:cubicBezTo>
                    <a:pt x="34" y="7"/>
                    <a:pt x="34" y="7"/>
                    <a:pt x="34" y="7"/>
                  </a:cubicBezTo>
                  <a:cubicBezTo>
                    <a:pt x="33" y="7"/>
                    <a:pt x="33" y="7"/>
                    <a:pt x="33" y="7"/>
                  </a:cubicBezTo>
                  <a:cubicBezTo>
                    <a:pt x="33" y="8"/>
                    <a:pt x="33" y="8"/>
                    <a:pt x="33" y="8"/>
                  </a:cubicBezTo>
                  <a:cubicBezTo>
                    <a:pt x="32" y="8"/>
                    <a:pt x="32" y="8"/>
                    <a:pt x="32" y="8"/>
                  </a:cubicBezTo>
                  <a:cubicBezTo>
                    <a:pt x="32" y="7"/>
                    <a:pt x="32" y="7"/>
                    <a:pt x="32" y="7"/>
                  </a:cubicBezTo>
                  <a:cubicBezTo>
                    <a:pt x="33" y="6"/>
                    <a:pt x="33" y="6"/>
                    <a:pt x="33" y="6"/>
                  </a:cubicBezTo>
                  <a:cubicBezTo>
                    <a:pt x="33" y="2"/>
                    <a:pt x="33" y="2"/>
                    <a:pt x="33" y="2"/>
                  </a:cubicBezTo>
                  <a:cubicBezTo>
                    <a:pt x="32" y="1"/>
                    <a:pt x="32" y="1"/>
                    <a:pt x="32" y="1"/>
                  </a:cubicBezTo>
                  <a:cubicBezTo>
                    <a:pt x="31" y="2"/>
                    <a:pt x="31" y="2"/>
                    <a:pt x="31" y="2"/>
                  </a:cubicBezTo>
                  <a:cubicBezTo>
                    <a:pt x="30" y="1"/>
                    <a:pt x="30" y="1"/>
                    <a:pt x="30" y="1"/>
                  </a:cubicBezTo>
                  <a:cubicBezTo>
                    <a:pt x="29" y="0"/>
                    <a:pt x="29" y="0"/>
                    <a:pt x="29" y="0"/>
                  </a:cubicBezTo>
                  <a:cubicBezTo>
                    <a:pt x="29" y="0"/>
                    <a:pt x="28" y="0"/>
                    <a:pt x="28" y="0"/>
                  </a:cubicBezTo>
                  <a:cubicBezTo>
                    <a:pt x="28" y="0"/>
                    <a:pt x="27" y="1"/>
                    <a:pt x="27" y="1"/>
                  </a:cubicBezTo>
                  <a:cubicBezTo>
                    <a:pt x="25" y="1"/>
                    <a:pt x="25" y="1"/>
                    <a:pt x="25" y="1"/>
                  </a:cubicBezTo>
                  <a:cubicBezTo>
                    <a:pt x="24" y="1"/>
                    <a:pt x="24" y="1"/>
                    <a:pt x="24" y="1"/>
                  </a:cubicBezTo>
                  <a:cubicBezTo>
                    <a:pt x="23" y="2"/>
                    <a:pt x="23" y="2"/>
                    <a:pt x="23" y="2"/>
                  </a:cubicBezTo>
                  <a:cubicBezTo>
                    <a:pt x="22" y="2"/>
                    <a:pt x="22" y="2"/>
                    <a:pt x="22" y="2"/>
                  </a:cubicBezTo>
                  <a:cubicBezTo>
                    <a:pt x="22" y="5"/>
                    <a:pt x="22" y="5"/>
                    <a:pt x="22" y="5"/>
                  </a:cubicBezTo>
                  <a:cubicBezTo>
                    <a:pt x="21" y="6"/>
                    <a:pt x="21" y="6"/>
                    <a:pt x="21" y="6"/>
                  </a:cubicBezTo>
                  <a:cubicBezTo>
                    <a:pt x="22" y="8"/>
                    <a:pt x="22" y="8"/>
                    <a:pt x="22" y="8"/>
                  </a:cubicBezTo>
                  <a:cubicBezTo>
                    <a:pt x="23" y="9"/>
                    <a:pt x="23" y="9"/>
                    <a:pt x="23" y="9"/>
                  </a:cubicBezTo>
                  <a:cubicBezTo>
                    <a:pt x="24" y="11"/>
                    <a:pt x="24" y="11"/>
                    <a:pt x="24" y="11"/>
                  </a:cubicBezTo>
                  <a:cubicBezTo>
                    <a:pt x="22" y="10"/>
                    <a:pt x="22" y="10"/>
                    <a:pt x="22" y="10"/>
                  </a:cubicBezTo>
                  <a:cubicBezTo>
                    <a:pt x="21" y="10"/>
                    <a:pt x="21" y="10"/>
                    <a:pt x="21" y="10"/>
                  </a:cubicBezTo>
                  <a:cubicBezTo>
                    <a:pt x="21" y="10"/>
                    <a:pt x="21" y="10"/>
                    <a:pt x="21" y="10"/>
                  </a:cubicBezTo>
                  <a:cubicBezTo>
                    <a:pt x="23" y="12"/>
                    <a:pt x="23" y="12"/>
                    <a:pt x="23" y="12"/>
                  </a:cubicBezTo>
                  <a:cubicBezTo>
                    <a:pt x="23" y="14"/>
                    <a:pt x="23" y="14"/>
                    <a:pt x="23" y="14"/>
                  </a:cubicBezTo>
                  <a:cubicBezTo>
                    <a:pt x="22" y="14"/>
                    <a:pt x="22" y="14"/>
                    <a:pt x="22" y="14"/>
                  </a:cubicBezTo>
                  <a:cubicBezTo>
                    <a:pt x="21" y="16"/>
                    <a:pt x="21" y="16"/>
                    <a:pt x="21" y="16"/>
                  </a:cubicBezTo>
                  <a:cubicBezTo>
                    <a:pt x="22" y="18"/>
                    <a:pt x="22" y="18"/>
                    <a:pt x="22" y="18"/>
                  </a:cubicBezTo>
                  <a:cubicBezTo>
                    <a:pt x="20" y="19"/>
                    <a:pt x="20" y="19"/>
                    <a:pt x="20" y="19"/>
                  </a:cubicBezTo>
                  <a:cubicBezTo>
                    <a:pt x="19" y="18"/>
                    <a:pt x="19" y="18"/>
                    <a:pt x="19" y="18"/>
                  </a:cubicBezTo>
                  <a:cubicBezTo>
                    <a:pt x="19" y="17"/>
                    <a:pt x="19" y="17"/>
                    <a:pt x="19" y="17"/>
                  </a:cubicBezTo>
                  <a:cubicBezTo>
                    <a:pt x="19" y="15"/>
                    <a:pt x="19" y="15"/>
                    <a:pt x="19" y="15"/>
                  </a:cubicBezTo>
                  <a:cubicBezTo>
                    <a:pt x="19" y="11"/>
                    <a:pt x="19" y="11"/>
                    <a:pt x="19" y="11"/>
                  </a:cubicBezTo>
                  <a:cubicBezTo>
                    <a:pt x="18" y="10"/>
                    <a:pt x="18" y="10"/>
                    <a:pt x="18" y="10"/>
                  </a:cubicBezTo>
                  <a:cubicBezTo>
                    <a:pt x="17" y="8"/>
                    <a:pt x="17" y="8"/>
                    <a:pt x="17" y="8"/>
                  </a:cubicBezTo>
                  <a:cubicBezTo>
                    <a:pt x="18" y="8"/>
                    <a:pt x="18" y="8"/>
                    <a:pt x="18" y="8"/>
                  </a:cubicBezTo>
                  <a:cubicBezTo>
                    <a:pt x="18" y="6"/>
                    <a:pt x="18" y="6"/>
                    <a:pt x="18" y="6"/>
                  </a:cubicBezTo>
                  <a:cubicBezTo>
                    <a:pt x="17" y="6"/>
                    <a:pt x="17" y="6"/>
                    <a:pt x="17" y="6"/>
                  </a:cubicBezTo>
                  <a:cubicBezTo>
                    <a:pt x="16" y="4"/>
                    <a:pt x="16" y="4"/>
                    <a:pt x="16" y="4"/>
                  </a:cubicBezTo>
                  <a:cubicBezTo>
                    <a:pt x="16" y="4"/>
                    <a:pt x="16" y="4"/>
                    <a:pt x="16" y="4"/>
                  </a:cubicBezTo>
                  <a:lnTo>
                    <a:pt x="14" y="4"/>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74" name="Freeform 1272"/>
            <p:cNvSpPr>
              <a:spLocks/>
            </p:cNvSpPr>
            <p:nvPr/>
          </p:nvSpPr>
          <p:spPr bwMode="auto">
            <a:xfrm>
              <a:off x="4016599" y="1835511"/>
              <a:ext cx="5969" cy="5969"/>
            </a:xfrm>
            <a:custGeom>
              <a:avLst/>
              <a:gdLst>
                <a:gd name="T0" fmla="*/ 5 w 5"/>
                <a:gd name="T1" fmla="*/ 5 h 5"/>
                <a:gd name="T2" fmla="*/ 5 w 5"/>
                <a:gd name="T3" fmla="*/ 0 h 5"/>
                <a:gd name="T4" fmla="*/ 0 w 5"/>
                <a:gd name="T5" fmla="*/ 0 h 5"/>
                <a:gd name="T6" fmla="*/ 0 w 5"/>
                <a:gd name="T7" fmla="*/ 5 h 5"/>
                <a:gd name="T8" fmla="*/ 0 w 5"/>
                <a:gd name="T9" fmla="*/ 5 h 5"/>
                <a:gd name="T10" fmla="*/ 5 w 5"/>
                <a:gd name="T11" fmla="*/ 5 h 5"/>
              </a:gdLst>
              <a:ahLst/>
              <a:cxnLst>
                <a:cxn ang="0">
                  <a:pos x="T0" y="T1"/>
                </a:cxn>
                <a:cxn ang="0">
                  <a:pos x="T2" y="T3"/>
                </a:cxn>
                <a:cxn ang="0">
                  <a:pos x="T4" y="T5"/>
                </a:cxn>
                <a:cxn ang="0">
                  <a:pos x="T6" y="T7"/>
                </a:cxn>
                <a:cxn ang="0">
                  <a:pos x="T8" y="T9"/>
                </a:cxn>
                <a:cxn ang="0">
                  <a:pos x="T10" y="T11"/>
                </a:cxn>
              </a:cxnLst>
              <a:rect l="0" t="0" r="r" b="b"/>
              <a:pathLst>
                <a:path w="5" h="5">
                  <a:moveTo>
                    <a:pt x="5" y="5"/>
                  </a:moveTo>
                  <a:lnTo>
                    <a:pt x="5" y="0"/>
                  </a:lnTo>
                  <a:lnTo>
                    <a:pt x="0" y="0"/>
                  </a:lnTo>
                  <a:lnTo>
                    <a:pt x="0" y="5"/>
                  </a:lnTo>
                  <a:lnTo>
                    <a:pt x="0" y="5"/>
                  </a:lnTo>
                  <a:lnTo>
                    <a:pt x="5" y="5"/>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75" name="Freeform 1273"/>
            <p:cNvSpPr>
              <a:spLocks/>
            </p:cNvSpPr>
            <p:nvPr/>
          </p:nvSpPr>
          <p:spPr bwMode="auto">
            <a:xfrm>
              <a:off x="4140743" y="1923844"/>
              <a:ext cx="22680" cy="28648"/>
            </a:xfrm>
            <a:custGeom>
              <a:avLst/>
              <a:gdLst>
                <a:gd name="T0" fmla="*/ 7 w 19"/>
                <a:gd name="T1" fmla="*/ 0 h 24"/>
                <a:gd name="T2" fmla="*/ 5 w 19"/>
                <a:gd name="T3" fmla="*/ 0 h 24"/>
                <a:gd name="T4" fmla="*/ 5 w 19"/>
                <a:gd name="T5" fmla="*/ 5 h 24"/>
                <a:gd name="T6" fmla="*/ 5 w 19"/>
                <a:gd name="T7" fmla="*/ 7 h 24"/>
                <a:gd name="T8" fmla="*/ 5 w 19"/>
                <a:gd name="T9" fmla="*/ 9 h 24"/>
                <a:gd name="T10" fmla="*/ 0 w 19"/>
                <a:gd name="T11" fmla="*/ 14 h 24"/>
                <a:gd name="T12" fmla="*/ 3 w 19"/>
                <a:gd name="T13" fmla="*/ 19 h 24"/>
                <a:gd name="T14" fmla="*/ 7 w 19"/>
                <a:gd name="T15" fmla="*/ 19 h 24"/>
                <a:gd name="T16" fmla="*/ 12 w 19"/>
                <a:gd name="T17" fmla="*/ 21 h 24"/>
                <a:gd name="T18" fmla="*/ 15 w 19"/>
                <a:gd name="T19" fmla="*/ 24 h 24"/>
                <a:gd name="T20" fmla="*/ 17 w 19"/>
                <a:gd name="T21" fmla="*/ 21 h 24"/>
                <a:gd name="T22" fmla="*/ 19 w 19"/>
                <a:gd name="T23" fmla="*/ 19 h 24"/>
                <a:gd name="T24" fmla="*/ 19 w 19"/>
                <a:gd name="T25" fmla="*/ 14 h 24"/>
                <a:gd name="T26" fmla="*/ 17 w 19"/>
                <a:gd name="T27" fmla="*/ 12 h 24"/>
                <a:gd name="T28" fmla="*/ 19 w 19"/>
                <a:gd name="T29" fmla="*/ 9 h 24"/>
                <a:gd name="T30" fmla="*/ 19 w 19"/>
                <a:gd name="T31" fmla="*/ 7 h 24"/>
                <a:gd name="T32" fmla="*/ 15 w 19"/>
                <a:gd name="T33" fmla="*/ 7 h 24"/>
                <a:gd name="T34" fmla="*/ 12 w 19"/>
                <a:gd name="T35" fmla="*/ 7 h 24"/>
                <a:gd name="T36" fmla="*/ 15 w 19"/>
                <a:gd name="T37" fmla="*/ 5 h 24"/>
                <a:gd name="T38" fmla="*/ 17 w 19"/>
                <a:gd name="T39" fmla="*/ 2 h 24"/>
                <a:gd name="T40" fmla="*/ 17 w 19"/>
                <a:gd name="T41" fmla="*/ 2 h 24"/>
                <a:gd name="T42" fmla="*/ 15 w 19"/>
                <a:gd name="T43" fmla="*/ 0 h 24"/>
                <a:gd name="T44" fmla="*/ 12 w 19"/>
                <a:gd name="T45" fmla="*/ 0 h 24"/>
                <a:gd name="T46" fmla="*/ 7 w 19"/>
                <a:gd name="T47"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9" h="24">
                  <a:moveTo>
                    <a:pt x="7" y="0"/>
                  </a:moveTo>
                  <a:lnTo>
                    <a:pt x="5" y="0"/>
                  </a:lnTo>
                  <a:lnTo>
                    <a:pt x="5" y="5"/>
                  </a:lnTo>
                  <a:lnTo>
                    <a:pt x="5" y="7"/>
                  </a:lnTo>
                  <a:lnTo>
                    <a:pt x="5" y="9"/>
                  </a:lnTo>
                  <a:lnTo>
                    <a:pt x="0" y="14"/>
                  </a:lnTo>
                  <a:lnTo>
                    <a:pt x="3" y="19"/>
                  </a:lnTo>
                  <a:lnTo>
                    <a:pt x="7" y="19"/>
                  </a:lnTo>
                  <a:lnTo>
                    <a:pt x="12" y="21"/>
                  </a:lnTo>
                  <a:lnTo>
                    <a:pt x="15" y="24"/>
                  </a:lnTo>
                  <a:lnTo>
                    <a:pt x="17" y="21"/>
                  </a:lnTo>
                  <a:lnTo>
                    <a:pt x="19" y="19"/>
                  </a:lnTo>
                  <a:lnTo>
                    <a:pt x="19" y="14"/>
                  </a:lnTo>
                  <a:lnTo>
                    <a:pt x="17" y="12"/>
                  </a:lnTo>
                  <a:lnTo>
                    <a:pt x="19" y="9"/>
                  </a:lnTo>
                  <a:lnTo>
                    <a:pt x="19" y="7"/>
                  </a:lnTo>
                  <a:lnTo>
                    <a:pt x="15" y="7"/>
                  </a:lnTo>
                  <a:lnTo>
                    <a:pt x="12" y="7"/>
                  </a:lnTo>
                  <a:lnTo>
                    <a:pt x="15" y="5"/>
                  </a:lnTo>
                  <a:lnTo>
                    <a:pt x="17" y="2"/>
                  </a:lnTo>
                  <a:lnTo>
                    <a:pt x="17" y="2"/>
                  </a:lnTo>
                  <a:lnTo>
                    <a:pt x="15" y="0"/>
                  </a:lnTo>
                  <a:lnTo>
                    <a:pt x="12" y="0"/>
                  </a:lnTo>
                  <a:lnTo>
                    <a:pt x="7" y="0"/>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76" name="Freeform 1274"/>
            <p:cNvSpPr>
              <a:spLocks/>
            </p:cNvSpPr>
            <p:nvPr/>
          </p:nvSpPr>
          <p:spPr bwMode="auto">
            <a:xfrm>
              <a:off x="4163423" y="1841479"/>
              <a:ext cx="22680" cy="51329"/>
            </a:xfrm>
            <a:custGeom>
              <a:avLst/>
              <a:gdLst>
                <a:gd name="T0" fmla="*/ 7 w 19"/>
                <a:gd name="T1" fmla="*/ 43 h 43"/>
                <a:gd name="T2" fmla="*/ 12 w 19"/>
                <a:gd name="T3" fmla="*/ 40 h 43"/>
                <a:gd name="T4" fmla="*/ 17 w 19"/>
                <a:gd name="T5" fmla="*/ 29 h 43"/>
                <a:gd name="T6" fmla="*/ 14 w 19"/>
                <a:gd name="T7" fmla="*/ 26 h 43"/>
                <a:gd name="T8" fmla="*/ 17 w 19"/>
                <a:gd name="T9" fmla="*/ 22 h 43"/>
                <a:gd name="T10" fmla="*/ 17 w 19"/>
                <a:gd name="T11" fmla="*/ 19 h 43"/>
                <a:gd name="T12" fmla="*/ 19 w 19"/>
                <a:gd name="T13" fmla="*/ 12 h 43"/>
                <a:gd name="T14" fmla="*/ 17 w 19"/>
                <a:gd name="T15" fmla="*/ 10 h 43"/>
                <a:gd name="T16" fmla="*/ 17 w 19"/>
                <a:gd name="T17" fmla="*/ 3 h 43"/>
                <a:gd name="T18" fmla="*/ 14 w 19"/>
                <a:gd name="T19" fmla="*/ 0 h 43"/>
                <a:gd name="T20" fmla="*/ 12 w 19"/>
                <a:gd name="T21" fmla="*/ 3 h 43"/>
                <a:gd name="T22" fmla="*/ 12 w 19"/>
                <a:gd name="T23" fmla="*/ 7 h 43"/>
                <a:gd name="T24" fmla="*/ 10 w 19"/>
                <a:gd name="T25" fmla="*/ 12 h 43"/>
                <a:gd name="T26" fmla="*/ 10 w 19"/>
                <a:gd name="T27" fmla="*/ 14 h 43"/>
                <a:gd name="T28" fmla="*/ 7 w 19"/>
                <a:gd name="T29" fmla="*/ 17 h 43"/>
                <a:gd name="T30" fmla="*/ 7 w 19"/>
                <a:gd name="T31" fmla="*/ 19 h 43"/>
                <a:gd name="T32" fmla="*/ 3 w 19"/>
                <a:gd name="T33" fmla="*/ 22 h 43"/>
                <a:gd name="T34" fmla="*/ 3 w 19"/>
                <a:gd name="T35" fmla="*/ 26 h 43"/>
                <a:gd name="T36" fmla="*/ 3 w 19"/>
                <a:gd name="T37" fmla="*/ 33 h 43"/>
                <a:gd name="T38" fmla="*/ 0 w 19"/>
                <a:gd name="T39" fmla="*/ 36 h 43"/>
                <a:gd name="T40" fmla="*/ 3 w 19"/>
                <a:gd name="T41" fmla="*/ 40 h 43"/>
                <a:gd name="T42" fmla="*/ 7 w 19"/>
                <a:gd name="T43" fmla="*/ 4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 h="43">
                  <a:moveTo>
                    <a:pt x="7" y="43"/>
                  </a:moveTo>
                  <a:lnTo>
                    <a:pt x="12" y="40"/>
                  </a:lnTo>
                  <a:lnTo>
                    <a:pt x="17" y="29"/>
                  </a:lnTo>
                  <a:lnTo>
                    <a:pt x="14" y="26"/>
                  </a:lnTo>
                  <a:lnTo>
                    <a:pt x="17" y="22"/>
                  </a:lnTo>
                  <a:lnTo>
                    <a:pt x="17" y="19"/>
                  </a:lnTo>
                  <a:lnTo>
                    <a:pt x="19" y="12"/>
                  </a:lnTo>
                  <a:lnTo>
                    <a:pt x="17" y="10"/>
                  </a:lnTo>
                  <a:lnTo>
                    <a:pt x="17" y="3"/>
                  </a:lnTo>
                  <a:lnTo>
                    <a:pt x="14" y="0"/>
                  </a:lnTo>
                  <a:lnTo>
                    <a:pt x="12" y="3"/>
                  </a:lnTo>
                  <a:lnTo>
                    <a:pt x="12" y="7"/>
                  </a:lnTo>
                  <a:lnTo>
                    <a:pt x="10" y="12"/>
                  </a:lnTo>
                  <a:lnTo>
                    <a:pt x="10" y="14"/>
                  </a:lnTo>
                  <a:lnTo>
                    <a:pt x="7" y="17"/>
                  </a:lnTo>
                  <a:lnTo>
                    <a:pt x="7" y="19"/>
                  </a:lnTo>
                  <a:lnTo>
                    <a:pt x="3" y="22"/>
                  </a:lnTo>
                  <a:lnTo>
                    <a:pt x="3" y="26"/>
                  </a:lnTo>
                  <a:lnTo>
                    <a:pt x="3" y="33"/>
                  </a:lnTo>
                  <a:lnTo>
                    <a:pt x="0" y="36"/>
                  </a:lnTo>
                  <a:lnTo>
                    <a:pt x="3" y="40"/>
                  </a:lnTo>
                  <a:lnTo>
                    <a:pt x="7" y="43"/>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77" name="Freeform 1275"/>
            <p:cNvSpPr>
              <a:spLocks/>
            </p:cNvSpPr>
            <p:nvPr/>
          </p:nvSpPr>
          <p:spPr bwMode="auto">
            <a:xfrm>
              <a:off x="4169391" y="1895196"/>
              <a:ext cx="10744" cy="3581"/>
            </a:xfrm>
            <a:custGeom>
              <a:avLst/>
              <a:gdLst>
                <a:gd name="T0" fmla="*/ 7 w 9"/>
                <a:gd name="T1" fmla="*/ 3 h 3"/>
                <a:gd name="T2" fmla="*/ 9 w 9"/>
                <a:gd name="T3" fmla="*/ 0 h 3"/>
                <a:gd name="T4" fmla="*/ 5 w 9"/>
                <a:gd name="T5" fmla="*/ 0 h 3"/>
                <a:gd name="T6" fmla="*/ 0 w 9"/>
                <a:gd name="T7" fmla="*/ 3 h 3"/>
                <a:gd name="T8" fmla="*/ 2 w 9"/>
                <a:gd name="T9" fmla="*/ 3 h 3"/>
                <a:gd name="T10" fmla="*/ 7 w 9"/>
                <a:gd name="T11" fmla="*/ 3 h 3"/>
              </a:gdLst>
              <a:ahLst/>
              <a:cxnLst>
                <a:cxn ang="0">
                  <a:pos x="T0" y="T1"/>
                </a:cxn>
                <a:cxn ang="0">
                  <a:pos x="T2" y="T3"/>
                </a:cxn>
                <a:cxn ang="0">
                  <a:pos x="T4" y="T5"/>
                </a:cxn>
                <a:cxn ang="0">
                  <a:pos x="T6" y="T7"/>
                </a:cxn>
                <a:cxn ang="0">
                  <a:pos x="T8" y="T9"/>
                </a:cxn>
                <a:cxn ang="0">
                  <a:pos x="T10" y="T11"/>
                </a:cxn>
              </a:cxnLst>
              <a:rect l="0" t="0" r="r" b="b"/>
              <a:pathLst>
                <a:path w="9" h="3">
                  <a:moveTo>
                    <a:pt x="7" y="3"/>
                  </a:moveTo>
                  <a:lnTo>
                    <a:pt x="9" y="0"/>
                  </a:lnTo>
                  <a:lnTo>
                    <a:pt x="5" y="0"/>
                  </a:lnTo>
                  <a:lnTo>
                    <a:pt x="0" y="3"/>
                  </a:lnTo>
                  <a:lnTo>
                    <a:pt x="2" y="3"/>
                  </a:lnTo>
                  <a:lnTo>
                    <a:pt x="7" y="3"/>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78" name="Freeform 1276"/>
            <p:cNvSpPr>
              <a:spLocks/>
            </p:cNvSpPr>
            <p:nvPr/>
          </p:nvSpPr>
          <p:spPr bwMode="auto">
            <a:xfrm>
              <a:off x="4045248" y="1791345"/>
              <a:ext cx="82365" cy="56104"/>
            </a:xfrm>
            <a:custGeom>
              <a:avLst/>
              <a:gdLst>
                <a:gd name="T0" fmla="*/ 2 w 69"/>
                <a:gd name="T1" fmla="*/ 14 h 47"/>
                <a:gd name="T2" fmla="*/ 2 w 69"/>
                <a:gd name="T3" fmla="*/ 19 h 47"/>
                <a:gd name="T4" fmla="*/ 0 w 69"/>
                <a:gd name="T5" fmla="*/ 21 h 47"/>
                <a:gd name="T6" fmla="*/ 0 w 69"/>
                <a:gd name="T7" fmla="*/ 26 h 47"/>
                <a:gd name="T8" fmla="*/ 0 w 69"/>
                <a:gd name="T9" fmla="*/ 30 h 47"/>
                <a:gd name="T10" fmla="*/ 5 w 69"/>
                <a:gd name="T11" fmla="*/ 30 h 47"/>
                <a:gd name="T12" fmla="*/ 7 w 69"/>
                <a:gd name="T13" fmla="*/ 35 h 47"/>
                <a:gd name="T14" fmla="*/ 9 w 69"/>
                <a:gd name="T15" fmla="*/ 40 h 47"/>
                <a:gd name="T16" fmla="*/ 7 w 69"/>
                <a:gd name="T17" fmla="*/ 42 h 47"/>
                <a:gd name="T18" fmla="*/ 9 w 69"/>
                <a:gd name="T19" fmla="*/ 45 h 47"/>
                <a:gd name="T20" fmla="*/ 14 w 69"/>
                <a:gd name="T21" fmla="*/ 42 h 47"/>
                <a:gd name="T22" fmla="*/ 19 w 69"/>
                <a:gd name="T23" fmla="*/ 45 h 47"/>
                <a:gd name="T24" fmla="*/ 21 w 69"/>
                <a:gd name="T25" fmla="*/ 42 h 47"/>
                <a:gd name="T26" fmla="*/ 24 w 69"/>
                <a:gd name="T27" fmla="*/ 47 h 47"/>
                <a:gd name="T28" fmla="*/ 28 w 69"/>
                <a:gd name="T29" fmla="*/ 47 h 47"/>
                <a:gd name="T30" fmla="*/ 33 w 69"/>
                <a:gd name="T31" fmla="*/ 45 h 47"/>
                <a:gd name="T32" fmla="*/ 38 w 69"/>
                <a:gd name="T33" fmla="*/ 45 h 47"/>
                <a:gd name="T34" fmla="*/ 40 w 69"/>
                <a:gd name="T35" fmla="*/ 40 h 47"/>
                <a:gd name="T36" fmla="*/ 40 w 69"/>
                <a:gd name="T37" fmla="*/ 37 h 47"/>
                <a:gd name="T38" fmla="*/ 43 w 69"/>
                <a:gd name="T39" fmla="*/ 37 h 47"/>
                <a:gd name="T40" fmla="*/ 45 w 69"/>
                <a:gd name="T41" fmla="*/ 35 h 47"/>
                <a:gd name="T42" fmla="*/ 50 w 69"/>
                <a:gd name="T43" fmla="*/ 28 h 47"/>
                <a:gd name="T44" fmla="*/ 50 w 69"/>
                <a:gd name="T45" fmla="*/ 26 h 47"/>
                <a:gd name="T46" fmla="*/ 47 w 69"/>
                <a:gd name="T47" fmla="*/ 26 h 47"/>
                <a:gd name="T48" fmla="*/ 43 w 69"/>
                <a:gd name="T49" fmla="*/ 26 h 47"/>
                <a:gd name="T50" fmla="*/ 43 w 69"/>
                <a:gd name="T51" fmla="*/ 23 h 47"/>
                <a:gd name="T52" fmla="*/ 47 w 69"/>
                <a:gd name="T53" fmla="*/ 19 h 47"/>
                <a:gd name="T54" fmla="*/ 52 w 69"/>
                <a:gd name="T55" fmla="*/ 19 h 47"/>
                <a:gd name="T56" fmla="*/ 61 w 69"/>
                <a:gd name="T57" fmla="*/ 16 h 47"/>
                <a:gd name="T58" fmla="*/ 64 w 69"/>
                <a:gd name="T59" fmla="*/ 16 h 47"/>
                <a:gd name="T60" fmla="*/ 69 w 69"/>
                <a:gd name="T61" fmla="*/ 9 h 47"/>
                <a:gd name="T62" fmla="*/ 66 w 69"/>
                <a:gd name="T63" fmla="*/ 7 h 47"/>
                <a:gd name="T64" fmla="*/ 61 w 69"/>
                <a:gd name="T65" fmla="*/ 7 h 47"/>
                <a:gd name="T66" fmla="*/ 61 w 69"/>
                <a:gd name="T67" fmla="*/ 4 h 47"/>
                <a:gd name="T68" fmla="*/ 57 w 69"/>
                <a:gd name="T69" fmla="*/ 4 h 47"/>
                <a:gd name="T70" fmla="*/ 50 w 69"/>
                <a:gd name="T71" fmla="*/ 4 h 47"/>
                <a:gd name="T72" fmla="*/ 50 w 69"/>
                <a:gd name="T73" fmla="*/ 2 h 47"/>
                <a:gd name="T74" fmla="*/ 45 w 69"/>
                <a:gd name="T75" fmla="*/ 2 h 47"/>
                <a:gd name="T76" fmla="*/ 43 w 69"/>
                <a:gd name="T77" fmla="*/ 2 h 47"/>
                <a:gd name="T78" fmla="*/ 38 w 69"/>
                <a:gd name="T79" fmla="*/ 2 h 47"/>
                <a:gd name="T80" fmla="*/ 33 w 69"/>
                <a:gd name="T81" fmla="*/ 2 h 47"/>
                <a:gd name="T82" fmla="*/ 31 w 69"/>
                <a:gd name="T83" fmla="*/ 2 h 47"/>
                <a:gd name="T84" fmla="*/ 28 w 69"/>
                <a:gd name="T85" fmla="*/ 0 h 47"/>
                <a:gd name="T86" fmla="*/ 19 w 69"/>
                <a:gd name="T87" fmla="*/ 2 h 47"/>
                <a:gd name="T88" fmla="*/ 17 w 69"/>
                <a:gd name="T89" fmla="*/ 2 h 47"/>
                <a:gd name="T90" fmla="*/ 12 w 69"/>
                <a:gd name="T91" fmla="*/ 4 h 47"/>
                <a:gd name="T92" fmla="*/ 7 w 69"/>
                <a:gd name="T93" fmla="*/ 7 h 47"/>
                <a:gd name="T94" fmla="*/ 7 w 69"/>
                <a:gd name="T95" fmla="*/ 11 h 47"/>
                <a:gd name="T96" fmla="*/ 2 w 69"/>
                <a:gd name="T97" fmla="*/ 14 h 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9" h="47">
                  <a:moveTo>
                    <a:pt x="2" y="14"/>
                  </a:moveTo>
                  <a:lnTo>
                    <a:pt x="2" y="19"/>
                  </a:lnTo>
                  <a:lnTo>
                    <a:pt x="0" y="21"/>
                  </a:lnTo>
                  <a:lnTo>
                    <a:pt x="0" y="26"/>
                  </a:lnTo>
                  <a:lnTo>
                    <a:pt x="0" y="30"/>
                  </a:lnTo>
                  <a:lnTo>
                    <a:pt x="5" y="30"/>
                  </a:lnTo>
                  <a:lnTo>
                    <a:pt x="7" y="35"/>
                  </a:lnTo>
                  <a:lnTo>
                    <a:pt x="9" y="40"/>
                  </a:lnTo>
                  <a:lnTo>
                    <a:pt x="7" y="42"/>
                  </a:lnTo>
                  <a:lnTo>
                    <a:pt x="9" y="45"/>
                  </a:lnTo>
                  <a:lnTo>
                    <a:pt x="14" y="42"/>
                  </a:lnTo>
                  <a:lnTo>
                    <a:pt x="19" y="45"/>
                  </a:lnTo>
                  <a:lnTo>
                    <a:pt x="21" y="42"/>
                  </a:lnTo>
                  <a:lnTo>
                    <a:pt x="24" y="47"/>
                  </a:lnTo>
                  <a:lnTo>
                    <a:pt x="28" y="47"/>
                  </a:lnTo>
                  <a:lnTo>
                    <a:pt x="33" y="45"/>
                  </a:lnTo>
                  <a:lnTo>
                    <a:pt x="38" y="45"/>
                  </a:lnTo>
                  <a:lnTo>
                    <a:pt x="40" y="40"/>
                  </a:lnTo>
                  <a:lnTo>
                    <a:pt x="40" y="37"/>
                  </a:lnTo>
                  <a:lnTo>
                    <a:pt x="43" y="37"/>
                  </a:lnTo>
                  <a:lnTo>
                    <a:pt x="45" y="35"/>
                  </a:lnTo>
                  <a:lnTo>
                    <a:pt x="50" y="28"/>
                  </a:lnTo>
                  <a:lnTo>
                    <a:pt x="50" y="26"/>
                  </a:lnTo>
                  <a:lnTo>
                    <a:pt x="47" y="26"/>
                  </a:lnTo>
                  <a:lnTo>
                    <a:pt x="43" y="26"/>
                  </a:lnTo>
                  <a:lnTo>
                    <a:pt x="43" y="23"/>
                  </a:lnTo>
                  <a:lnTo>
                    <a:pt x="47" y="19"/>
                  </a:lnTo>
                  <a:lnTo>
                    <a:pt x="52" y="19"/>
                  </a:lnTo>
                  <a:lnTo>
                    <a:pt x="61" y="16"/>
                  </a:lnTo>
                  <a:lnTo>
                    <a:pt x="64" y="16"/>
                  </a:lnTo>
                  <a:lnTo>
                    <a:pt x="69" y="9"/>
                  </a:lnTo>
                  <a:lnTo>
                    <a:pt x="66" y="7"/>
                  </a:lnTo>
                  <a:lnTo>
                    <a:pt x="61" y="7"/>
                  </a:lnTo>
                  <a:lnTo>
                    <a:pt x="61" y="4"/>
                  </a:lnTo>
                  <a:lnTo>
                    <a:pt x="57" y="4"/>
                  </a:lnTo>
                  <a:lnTo>
                    <a:pt x="50" y="4"/>
                  </a:lnTo>
                  <a:lnTo>
                    <a:pt x="50" y="2"/>
                  </a:lnTo>
                  <a:lnTo>
                    <a:pt x="45" y="2"/>
                  </a:lnTo>
                  <a:lnTo>
                    <a:pt x="43" y="2"/>
                  </a:lnTo>
                  <a:lnTo>
                    <a:pt x="38" y="2"/>
                  </a:lnTo>
                  <a:lnTo>
                    <a:pt x="33" y="2"/>
                  </a:lnTo>
                  <a:lnTo>
                    <a:pt x="31" y="2"/>
                  </a:lnTo>
                  <a:lnTo>
                    <a:pt x="28" y="0"/>
                  </a:lnTo>
                  <a:lnTo>
                    <a:pt x="19" y="2"/>
                  </a:lnTo>
                  <a:lnTo>
                    <a:pt x="17" y="2"/>
                  </a:lnTo>
                  <a:lnTo>
                    <a:pt x="12" y="4"/>
                  </a:lnTo>
                  <a:lnTo>
                    <a:pt x="7" y="7"/>
                  </a:lnTo>
                  <a:lnTo>
                    <a:pt x="7" y="11"/>
                  </a:lnTo>
                  <a:lnTo>
                    <a:pt x="2" y="14"/>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79" name="Freeform 1277"/>
            <p:cNvSpPr>
              <a:spLocks/>
            </p:cNvSpPr>
            <p:nvPr/>
          </p:nvSpPr>
          <p:spPr bwMode="auto">
            <a:xfrm>
              <a:off x="4084640" y="1745985"/>
              <a:ext cx="74009" cy="45360"/>
            </a:xfrm>
            <a:custGeom>
              <a:avLst/>
              <a:gdLst>
                <a:gd name="T0" fmla="*/ 5 w 62"/>
                <a:gd name="T1" fmla="*/ 16 h 38"/>
                <a:gd name="T2" fmla="*/ 10 w 62"/>
                <a:gd name="T3" fmla="*/ 16 h 38"/>
                <a:gd name="T4" fmla="*/ 12 w 62"/>
                <a:gd name="T5" fmla="*/ 14 h 38"/>
                <a:gd name="T6" fmla="*/ 14 w 62"/>
                <a:gd name="T7" fmla="*/ 16 h 38"/>
                <a:gd name="T8" fmla="*/ 19 w 62"/>
                <a:gd name="T9" fmla="*/ 14 h 38"/>
                <a:gd name="T10" fmla="*/ 21 w 62"/>
                <a:gd name="T11" fmla="*/ 16 h 38"/>
                <a:gd name="T12" fmla="*/ 19 w 62"/>
                <a:gd name="T13" fmla="*/ 21 h 38"/>
                <a:gd name="T14" fmla="*/ 19 w 62"/>
                <a:gd name="T15" fmla="*/ 23 h 38"/>
                <a:gd name="T16" fmla="*/ 24 w 62"/>
                <a:gd name="T17" fmla="*/ 28 h 38"/>
                <a:gd name="T18" fmla="*/ 26 w 62"/>
                <a:gd name="T19" fmla="*/ 26 h 38"/>
                <a:gd name="T20" fmla="*/ 26 w 62"/>
                <a:gd name="T21" fmla="*/ 21 h 38"/>
                <a:gd name="T22" fmla="*/ 28 w 62"/>
                <a:gd name="T23" fmla="*/ 21 h 38"/>
                <a:gd name="T24" fmla="*/ 31 w 62"/>
                <a:gd name="T25" fmla="*/ 23 h 38"/>
                <a:gd name="T26" fmla="*/ 31 w 62"/>
                <a:gd name="T27" fmla="*/ 28 h 38"/>
                <a:gd name="T28" fmla="*/ 36 w 62"/>
                <a:gd name="T29" fmla="*/ 35 h 38"/>
                <a:gd name="T30" fmla="*/ 40 w 62"/>
                <a:gd name="T31" fmla="*/ 33 h 38"/>
                <a:gd name="T32" fmla="*/ 43 w 62"/>
                <a:gd name="T33" fmla="*/ 38 h 38"/>
                <a:gd name="T34" fmla="*/ 45 w 62"/>
                <a:gd name="T35" fmla="*/ 35 h 38"/>
                <a:gd name="T36" fmla="*/ 47 w 62"/>
                <a:gd name="T37" fmla="*/ 38 h 38"/>
                <a:gd name="T38" fmla="*/ 52 w 62"/>
                <a:gd name="T39" fmla="*/ 33 h 38"/>
                <a:gd name="T40" fmla="*/ 57 w 62"/>
                <a:gd name="T41" fmla="*/ 31 h 38"/>
                <a:gd name="T42" fmla="*/ 59 w 62"/>
                <a:gd name="T43" fmla="*/ 23 h 38"/>
                <a:gd name="T44" fmla="*/ 57 w 62"/>
                <a:gd name="T45" fmla="*/ 16 h 38"/>
                <a:gd name="T46" fmla="*/ 62 w 62"/>
                <a:gd name="T47" fmla="*/ 12 h 38"/>
                <a:gd name="T48" fmla="*/ 62 w 62"/>
                <a:gd name="T49" fmla="*/ 9 h 38"/>
                <a:gd name="T50" fmla="*/ 59 w 62"/>
                <a:gd name="T51" fmla="*/ 5 h 38"/>
                <a:gd name="T52" fmla="*/ 59 w 62"/>
                <a:gd name="T53" fmla="*/ 2 h 38"/>
                <a:gd name="T54" fmla="*/ 57 w 62"/>
                <a:gd name="T55" fmla="*/ 0 h 38"/>
                <a:gd name="T56" fmla="*/ 54 w 62"/>
                <a:gd name="T57" fmla="*/ 2 h 38"/>
                <a:gd name="T58" fmla="*/ 52 w 62"/>
                <a:gd name="T59" fmla="*/ 2 h 38"/>
                <a:gd name="T60" fmla="*/ 45 w 62"/>
                <a:gd name="T61" fmla="*/ 2 h 38"/>
                <a:gd name="T62" fmla="*/ 40 w 62"/>
                <a:gd name="T63" fmla="*/ 5 h 38"/>
                <a:gd name="T64" fmla="*/ 36 w 62"/>
                <a:gd name="T65" fmla="*/ 5 h 38"/>
                <a:gd name="T66" fmla="*/ 33 w 62"/>
                <a:gd name="T67" fmla="*/ 7 h 38"/>
                <a:gd name="T68" fmla="*/ 28 w 62"/>
                <a:gd name="T69" fmla="*/ 5 h 38"/>
                <a:gd name="T70" fmla="*/ 26 w 62"/>
                <a:gd name="T71" fmla="*/ 2 h 38"/>
                <a:gd name="T72" fmla="*/ 14 w 62"/>
                <a:gd name="T73" fmla="*/ 7 h 38"/>
                <a:gd name="T74" fmla="*/ 10 w 62"/>
                <a:gd name="T75" fmla="*/ 7 h 38"/>
                <a:gd name="T76" fmla="*/ 5 w 62"/>
                <a:gd name="T77" fmla="*/ 7 h 38"/>
                <a:gd name="T78" fmla="*/ 5 w 62"/>
                <a:gd name="T79" fmla="*/ 9 h 38"/>
                <a:gd name="T80" fmla="*/ 0 w 62"/>
                <a:gd name="T81" fmla="*/ 14 h 38"/>
                <a:gd name="T82" fmla="*/ 0 w 62"/>
                <a:gd name="T83" fmla="*/ 16 h 38"/>
                <a:gd name="T84" fmla="*/ 5 w 62"/>
                <a:gd name="T85" fmla="*/ 16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2" h="38">
                  <a:moveTo>
                    <a:pt x="5" y="16"/>
                  </a:moveTo>
                  <a:lnTo>
                    <a:pt x="10" y="16"/>
                  </a:lnTo>
                  <a:lnTo>
                    <a:pt x="12" y="14"/>
                  </a:lnTo>
                  <a:lnTo>
                    <a:pt x="14" y="16"/>
                  </a:lnTo>
                  <a:lnTo>
                    <a:pt x="19" y="14"/>
                  </a:lnTo>
                  <a:lnTo>
                    <a:pt x="21" y="16"/>
                  </a:lnTo>
                  <a:lnTo>
                    <a:pt x="19" y="21"/>
                  </a:lnTo>
                  <a:lnTo>
                    <a:pt x="19" y="23"/>
                  </a:lnTo>
                  <a:lnTo>
                    <a:pt x="24" y="28"/>
                  </a:lnTo>
                  <a:lnTo>
                    <a:pt x="26" y="26"/>
                  </a:lnTo>
                  <a:lnTo>
                    <a:pt x="26" y="21"/>
                  </a:lnTo>
                  <a:lnTo>
                    <a:pt x="28" y="21"/>
                  </a:lnTo>
                  <a:lnTo>
                    <a:pt x="31" y="23"/>
                  </a:lnTo>
                  <a:lnTo>
                    <a:pt x="31" y="28"/>
                  </a:lnTo>
                  <a:lnTo>
                    <a:pt x="36" y="35"/>
                  </a:lnTo>
                  <a:lnTo>
                    <a:pt x="40" y="33"/>
                  </a:lnTo>
                  <a:lnTo>
                    <a:pt x="43" y="38"/>
                  </a:lnTo>
                  <a:lnTo>
                    <a:pt x="45" y="35"/>
                  </a:lnTo>
                  <a:lnTo>
                    <a:pt x="47" y="38"/>
                  </a:lnTo>
                  <a:lnTo>
                    <a:pt x="52" y="33"/>
                  </a:lnTo>
                  <a:lnTo>
                    <a:pt x="57" y="31"/>
                  </a:lnTo>
                  <a:lnTo>
                    <a:pt x="59" y="23"/>
                  </a:lnTo>
                  <a:lnTo>
                    <a:pt x="57" y="16"/>
                  </a:lnTo>
                  <a:lnTo>
                    <a:pt x="62" y="12"/>
                  </a:lnTo>
                  <a:lnTo>
                    <a:pt x="62" y="9"/>
                  </a:lnTo>
                  <a:lnTo>
                    <a:pt x="59" y="5"/>
                  </a:lnTo>
                  <a:lnTo>
                    <a:pt x="59" y="2"/>
                  </a:lnTo>
                  <a:lnTo>
                    <a:pt x="57" y="0"/>
                  </a:lnTo>
                  <a:lnTo>
                    <a:pt x="54" y="2"/>
                  </a:lnTo>
                  <a:lnTo>
                    <a:pt x="52" y="2"/>
                  </a:lnTo>
                  <a:lnTo>
                    <a:pt x="45" y="2"/>
                  </a:lnTo>
                  <a:lnTo>
                    <a:pt x="40" y="5"/>
                  </a:lnTo>
                  <a:lnTo>
                    <a:pt x="36" y="5"/>
                  </a:lnTo>
                  <a:lnTo>
                    <a:pt x="33" y="7"/>
                  </a:lnTo>
                  <a:lnTo>
                    <a:pt x="28" y="5"/>
                  </a:lnTo>
                  <a:lnTo>
                    <a:pt x="26" y="2"/>
                  </a:lnTo>
                  <a:lnTo>
                    <a:pt x="14" y="7"/>
                  </a:lnTo>
                  <a:lnTo>
                    <a:pt x="10" y="7"/>
                  </a:lnTo>
                  <a:lnTo>
                    <a:pt x="5" y="7"/>
                  </a:lnTo>
                  <a:lnTo>
                    <a:pt x="5" y="9"/>
                  </a:lnTo>
                  <a:lnTo>
                    <a:pt x="0" y="14"/>
                  </a:lnTo>
                  <a:lnTo>
                    <a:pt x="0" y="16"/>
                  </a:lnTo>
                  <a:lnTo>
                    <a:pt x="5" y="16"/>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80" name="Freeform 1278"/>
            <p:cNvSpPr>
              <a:spLocks/>
            </p:cNvSpPr>
            <p:nvPr/>
          </p:nvSpPr>
          <p:spPr bwMode="auto">
            <a:xfrm>
              <a:off x="4033311" y="1773440"/>
              <a:ext cx="20293" cy="28648"/>
            </a:xfrm>
            <a:custGeom>
              <a:avLst/>
              <a:gdLst>
                <a:gd name="T0" fmla="*/ 5 w 17"/>
                <a:gd name="T1" fmla="*/ 22 h 24"/>
                <a:gd name="T2" fmla="*/ 8 w 17"/>
                <a:gd name="T3" fmla="*/ 24 h 24"/>
                <a:gd name="T4" fmla="*/ 12 w 17"/>
                <a:gd name="T5" fmla="*/ 22 h 24"/>
                <a:gd name="T6" fmla="*/ 15 w 17"/>
                <a:gd name="T7" fmla="*/ 17 h 24"/>
                <a:gd name="T8" fmla="*/ 15 w 17"/>
                <a:gd name="T9" fmla="*/ 12 h 24"/>
                <a:gd name="T10" fmla="*/ 17 w 17"/>
                <a:gd name="T11" fmla="*/ 10 h 24"/>
                <a:gd name="T12" fmla="*/ 17 w 17"/>
                <a:gd name="T13" fmla="*/ 8 h 24"/>
                <a:gd name="T14" fmla="*/ 17 w 17"/>
                <a:gd name="T15" fmla="*/ 3 h 24"/>
                <a:gd name="T16" fmla="*/ 15 w 17"/>
                <a:gd name="T17" fmla="*/ 3 h 24"/>
                <a:gd name="T18" fmla="*/ 12 w 17"/>
                <a:gd name="T19" fmla="*/ 3 h 24"/>
                <a:gd name="T20" fmla="*/ 8 w 17"/>
                <a:gd name="T21" fmla="*/ 0 h 24"/>
                <a:gd name="T22" fmla="*/ 5 w 17"/>
                <a:gd name="T23" fmla="*/ 3 h 24"/>
                <a:gd name="T24" fmla="*/ 3 w 17"/>
                <a:gd name="T25" fmla="*/ 3 h 24"/>
                <a:gd name="T26" fmla="*/ 3 w 17"/>
                <a:gd name="T27" fmla="*/ 8 h 24"/>
                <a:gd name="T28" fmla="*/ 3 w 17"/>
                <a:gd name="T29" fmla="*/ 12 h 24"/>
                <a:gd name="T30" fmla="*/ 0 w 17"/>
                <a:gd name="T31" fmla="*/ 17 h 24"/>
                <a:gd name="T32" fmla="*/ 5 w 17"/>
                <a:gd name="T33" fmla="*/ 22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7" h="24">
                  <a:moveTo>
                    <a:pt x="5" y="22"/>
                  </a:moveTo>
                  <a:lnTo>
                    <a:pt x="8" y="24"/>
                  </a:lnTo>
                  <a:lnTo>
                    <a:pt x="12" y="22"/>
                  </a:lnTo>
                  <a:lnTo>
                    <a:pt x="15" y="17"/>
                  </a:lnTo>
                  <a:lnTo>
                    <a:pt x="15" y="12"/>
                  </a:lnTo>
                  <a:lnTo>
                    <a:pt x="17" y="10"/>
                  </a:lnTo>
                  <a:lnTo>
                    <a:pt x="17" y="8"/>
                  </a:lnTo>
                  <a:lnTo>
                    <a:pt x="17" y="3"/>
                  </a:lnTo>
                  <a:lnTo>
                    <a:pt x="15" y="3"/>
                  </a:lnTo>
                  <a:lnTo>
                    <a:pt x="12" y="3"/>
                  </a:lnTo>
                  <a:lnTo>
                    <a:pt x="8" y="0"/>
                  </a:lnTo>
                  <a:lnTo>
                    <a:pt x="5" y="3"/>
                  </a:lnTo>
                  <a:lnTo>
                    <a:pt x="3" y="3"/>
                  </a:lnTo>
                  <a:lnTo>
                    <a:pt x="3" y="8"/>
                  </a:lnTo>
                  <a:lnTo>
                    <a:pt x="3" y="12"/>
                  </a:lnTo>
                  <a:lnTo>
                    <a:pt x="0" y="17"/>
                  </a:lnTo>
                  <a:lnTo>
                    <a:pt x="5" y="22"/>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81" name="Freeform 1279"/>
            <p:cNvSpPr>
              <a:spLocks/>
            </p:cNvSpPr>
            <p:nvPr/>
          </p:nvSpPr>
          <p:spPr bwMode="auto">
            <a:xfrm>
              <a:off x="4161036" y="2386994"/>
              <a:ext cx="8356" cy="5969"/>
            </a:xfrm>
            <a:custGeom>
              <a:avLst/>
              <a:gdLst>
                <a:gd name="T0" fmla="*/ 0 w 7"/>
                <a:gd name="T1" fmla="*/ 2 h 5"/>
                <a:gd name="T2" fmla="*/ 2 w 7"/>
                <a:gd name="T3" fmla="*/ 5 h 5"/>
                <a:gd name="T4" fmla="*/ 5 w 7"/>
                <a:gd name="T5" fmla="*/ 5 h 5"/>
                <a:gd name="T6" fmla="*/ 5 w 7"/>
                <a:gd name="T7" fmla="*/ 5 h 5"/>
                <a:gd name="T8" fmla="*/ 7 w 7"/>
                <a:gd name="T9" fmla="*/ 2 h 5"/>
                <a:gd name="T10" fmla="*/ 5 w 7"/>
                <a:gd name="T11" fmla="*/ 0 h 5"/>
                <a:gd name="T12" fmla="*/ 2 w 7"/>
                <a:gd name="T13" fmla="*/ 0 h 5"/>
                <a:gd name="T14" fmla="*/ 0 w 7"/>
                <a:gd name="T15" fmla="*/ 2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5">
                  <a:moveTo>
                    <a:pt x="0" y="2"/>
                  </a:moveTo>
                  <a:lnTo>
                    <a:pt x="2" y="5"/>
                  </a:lnTo>
                  <a:lnTo>
                    <a:pt x="5" y="5"/>
                  </a:lnTo>
                  <a:lnTo>
                    <a:pt x="5" y="5"/>
                  </a:lnTo>
                  <a:lnTo>
                    <a:pt x="7" y="2"/>
                  </a:lnTo>
                  <a:lnTo>
                    <a:pt x="5" y="0"/>
                  </a:lnTo>
                  <a:lnTo>
                    <a:pt x="2" y="0"/>
                  </a:lnTo>
                  <a:lnTo>
                    <a:pt x="0" y="2"/>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82" name="Freeform 1280"/>
            <p:cNvSpPr>
              <a:spLocks/>
            </p:cNvSpPr>
            <p:nvPr/>
          </p:nvSpPr>
          <p:spPr bwMode="auto">
            <a:xfrm>
              <a:off x="4341282" y="2438322"/>
              <a:ext cx="3581" cy="4775"/>
            </a:xfrm>
            <a:custGeom>
              <a:avLst/>
              <a:gdLst>
                <a:gd name="T0" fmla="*/ 3 w 3"/>
                <a:gd name="T1" fmla="*/ 4 h 4"/>
                <a:gd name="T2" fmla="*/ 3 w 3"/>
                <a:gd name="T3" fmla="*/ 2 h 4"/>
                <a:gd name="T4" fmla="*/ 3 w 3"/>
                <a:gd name="T5" fmla="*/ 2 h 4"/>
                <a:gd name="T6" fmla="*/ 0 w 3"/>
                <a:gd name="T7" fmla="*/ 0 h 4"/>
                <a:gd name="T8" fmla="*/ 3 w 3"/>
                <a:gd name="T9" fmla="*/ 4 h 4"/>
              </a:gdLst>
              <a:ahLst/>
              <a:cxnLst>
                <a:cxn ang="0">
                  <a:pos x="T0" y="T1"/>
                </a:cxn>
                <a:cxn ang="0">
                  <a:pos x="T2" y="T3"/>
                </a:cxn>
                <a:cxn ang="0">
                  <a:pos x="T4" y="T5"/>
                </a:cxn>
                <a:cxn ang="0">
                  <a:pos x="T6" y="T7"/>
                </a:cxn>
                <a:cxn ang="0">
                  <a:pos x="T8" y="T9"/>
                </a:cxn>
              </a:cxnLst>
              <a:rect l="0" t="0" r="r" b="b"/>
              <a:pathLst>
                <a:path w="3" h="4">
                  <a:moveTo>
                    <a:pt x="3" y="4"/>
                  </a:moveTo>
                  <a:lnTo>
                    <a:pt x="3" y="2"/>
                  </a:lnTo>
                  <a:lnTo>
                    <a:pt x="3" y="2"/>
                  </a:lnTo>
                  <a:lnTo>
                    <a:pt x="0" y="0"/>
                  </a:lnTo>
                  <a:lnTo>
                    <a:pt x="3" y="4"/>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83" name="Freeform 1281"/>
            <p:cNvSpPr>
              <a:spLocks/>
            </p:cNvSpPr>
            <p:nvPr/>
          </p:nvSpPr>
          <p:spPr bwMode="auto">
            <a:xfrm>
              <a:off x="4330539" y="2420417"/>
              <a:ext cx="10744" cy="5969"/>
            </a:xfrm>
            <a:custGeom>
              <a:avLst/>
              <a:gdLst>
                <a:gd name="T0" fmla="*/ 5 w 9"/>
                <a:gd name="T1" fmla="*/ 0 h 5"/>
                <a:gd name="T2" fmla="*/ 2 w 9"/>
                <a:gd name="T3" fmla="*/ 0 h 5"/>
                <a:gd name="T4" fmla="*/ 0 w 9"/>
                <a:gd name="T5" fmla="*/ 3 h 5"/>
                <a:gd name="T6" fmla="*/ 2 w 9"/>
                <a:gd name="T7" fmla="*/ 3 h 5"/>
                <a:gd name="T8" fmla="*/ 5 w 9"/>
                <a:gd name="T9" fmla="*/ 5 h 5"/>
                <a:gd name="T10" fmla="*/ 7 w 9"/>
                <a:gd name="T11" fmla="*/ 5 h 5"/>
                <a:gd name="T12" fmla="*/ 9 w 9"/>
                <a:gd name="T13" fmla="*/ 5 h 5"/>
                <a:gd name="T14" fmla="*/ 9 w 9"/>
                <a:gd name="T15" fmla="*/ 3 h 5"/>
                <a:gd name="T16" fmla="*/ 5 w 9"/>
                <a:gd name="T17" fmla="*/ 3 h 5"/>
                <a:gd name="T18" fmla="*/ 5 w 9"/>
                <a:gd name="T19"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5">
                  <a:moveTo>
                    <a:pt x="5" y="0"/>
                  </a:moveTo>
                  <a:lnTo>
                    <a:pt x="2" y="0"/>
                  </a:lnTo>
                  <a:lnTo>
                    <a:pt x="0" y="3"/>
                  </a:lnTo>
                  <a:lnTo>
                    <a:pt x="2" y="3"/>
                  </a:lnTo>
                  <a:lnTo>
                    <a:pt x="5" y="5"/>
                  </a:lnTo>
                  <a:lnTo>
                    <a:pt x="7" y="5"/>
                  </a:lnTo>
                  <a:lnTo>
                    <a:pt x="9" y="5"/>
                  </a:lnTo>
                  <a:lnTo>
                    <a:pt x="9" y="3"/>
                  </a:lnTo>
                  <a:lnTo>
                    <a:pt x="5" y="3"/>
                  </a:lnTo>
                  <a:lnTo>
                    <a:pt x="5" y="0"/>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84" name="Freeform 1282"/>
            <p:cNvSpPr>
              <a:spLocks/>
            </p:cNvSpPr>
            <p:nvPr/>
          </p:nvSpPr>
          <p:spPr bwMode="auto">
            <a:xfrm>
              <a:off x="4344863" y="2443097"/>
              <a:ext cx="8356" cy="5969"/>
            </a:xfrm>
            <a:custGeom>
              <a:avLst/>
              <a:gdLst>
                <a:gd name="T0" fmla="*/ 0 w 7"/>
                <a:gd name="T1" fmla="*/ 3 h 5"/>
                <a:gd name="T2" fmla="*/ 2 w 7"/>
                <a:gd name="T3" fmla="*/ 5 h 5"/>
                <a:gd name="T4" fmla="*/ 4 w 7"/>
                <a:gd name="T5" fmla="*/ 5 h 5"/>
                <a:gd name="T6" fmla="*/ 7 w 7"/>
                <a:gd name="T7" fmla="*/ 5 h 5"/>
                <a:gd name="T8" fmla="*/ 7 w 7"/>
                <a:gd name="T9" fmla="*/ 3 h 5"/>
                <a:gd name="T10" fmla="*/ 4 w 7"/>
                <a:gd name="T11" fmla="*/ 0 h 5"/>
                <a:gd name="T12" fmla="*/ 2 w 7"/>
                <a:gd name="T13" fmla="*/ 3 h 5"/>
                <a:gd name="T14" fmla="*/ 0 w 7"/>
                <a:gd name="T15" fmla="*/ 3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5">
                  <a:moveTo>
                    <a:pt x="0" y="3"/>
                  </a:moveTo>
                  <a:lnTo>
                    <a:pt x="2" y="5"/>
                  </a:lnTo>
                  <a:lnTo>
                    <a:pt x="4" y="5"/>
                  </a:lnTo>
                  <a:lnTo>
                    <a:pt x="7" y="5"/>
                  </a:lnTo>
                  <a:lnTo>
                    <a:pt x="7" y="3"/>
                  </a:lnTo>
                  <a:lnTo>
                    <a:pt x="4" y="0"/>
                  </a:lnTo>
                  <a:lnTo>
                    <a:pt x="2" y="3"/>
                  </a:lnTo>
                  <a:lnTo>
                    <a:pt x="0" y="3"/>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85" name="Freeform 1283"/>
            <p:cNvSpPr>
              <a:spLocks/>
            </p:cNvSpPr>
            <p:nvPr/>
          </p:nvSpPr>
          <p:spPr bwMode="auto">
            <a:xfrm>
              <a:off x="4254143" y="2389382"/>
              <a:ext cx="16712" cy="11937"/>
            </a:xfrm>
            <a:custGeom>
              <a:avLst/>
              <a:gdLst>
                <a:gd name="T0" fmla="*/ 3 w 6"/>
                <a:gd name="T1" fmla="*/ 0 h 4"/>
                <a:gd name="T2" fmla="*/ 2 w 6"/>
                <a:gd name="T3" fmla="*/ 0 h 4"/>
                <a:gd name="T4" fmla="*/ 1 w 6"/>
                <a:gd name="T5" fmla="*/ 0 h 4"/>
                <a:gd name="T6" fmla="*/ 0 w 6"/>
                <a:gd name="T7" fmla="*/ 0 h 4"/>
                <a:gd name="T8" fmla="*/ 0 w 6"/>
                <a:gd name="T9" fmla="*/ 1 h 4"/>
                <a:gd name="T10" fmla="*/ 0 w 6"/>
                <a:gd name="T11" fmla="*/ 3 h 4"/>
                <a:gd name="T12" fmla="*/ 1 w 6"/>
                <a:gd name="T13" fmla="*/ 3 h 4"/>
                <a:gd name="T14" fmla="*/ 2 w 6"/>
                <a:gd name="T15" fmla="*/ 2 h 4"/>
                <a:gd name="T16" fmla="*/ 3 w 6"/>
                <a:gd name="T17" fmla="*/ 3 h 4"/>
                <a:gd name="T18" fmla="*/ 4 w 6"/>
                <a:gd name="T19" fmla="*/ 3 h 4"/>
                <a:gd name="T20" fmla="*/ 4 w 6"/>
                <a:gd name="T21" fmla="*/ 4 h 4"/>
                <a:gd name="T22" fmla="*/ 5 w 6"/>
                <a:gd name="T23" fmla="*/ 4 h 4"/>
                <a:gd name="T24" fmla="*/ 6 w 6"/>
                <a:gd name="T25" fmla="*/ 3 h 4"/>
                <a:gd name="T26" fmla="*/ 6 w 6"/>
                <a:gd name="T27" fmla="*/ 1 h 4"/>
                <a:gd name="T28" fmla="*/ 4 w 6"/>
                <a:gd name="T29" fmla="*/ 1 h 4"/>
                <a:gd name="T30" fmla="*/ 3 w 6"/>
                <a:gd name="T31" fmla="*/ 0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 h="4">
                  <a:moveTo>
                    <a:pt x="3" y="0"/>
                  </a:moveTo>
                  <a:cubicBezTo>
                    <a:pt x="2" y="0"/>
                    <a:pt x="2" y="0"/>
                    <a:pt x="2" y="0"/>
                  </a:cubicBezTo>
                  <a:cubicBezTo>
                    <a:pt x="1" y="0"/>
                    <a:pt x="1" y="0"/>
                    <a:pt x="1" y="0"/>
                  </a:cubicBezTo>
                  <a:cubicBezTo>
                    <a:pt x="0" y="0"/>
                    <a:pt x="0" y="0"/>
                    <a:pt x="0" y="0"/>
                  </a:cubicBezTo>
                  <a:cubicBezTo>
                    <a:pt x="0" y="1"/>
                    <a:pt x="0" y="1"/>
                    <a:pt x="0" y="1"/>
                  </a:cubicBezTo>
                  <a:cubicBezTo>
                    <a:pt x="0" y="3"/>
                    <a:pt x="0" y="3"/>
                    <a:pt x="0" y="3"/>
                  </a:cubicBezTo>
                  <a:cubicBezTo>
                    <a:pt x="1" y="3"/>
                    <a:pt x="1" y="3"/>
                    <a:pt x="1" y="3"/>
                  </a:cubicBezTo>
                  <a:cubicBezTo>
                    <a:pt x="2" y="2"/>
                    <a:pt x="2" y="2"/>
                    <a:pt x="2" y="2"/>
                  </a:cubicBezTo>
                  <a:cubicBezTo>
                    <a:pt x="3" y="3"/>
                    <a:pt x="3" y="3"/>
                    <a:pt x="3" y="3"/>
                  </a:cubicBezTo>
                  <a:cubicBezTo>
                    <a:pt x="4" y="3"/>
                    <a:pt x="4" y="3"/>
                    <a:pt x="4" y="3"/>
                  </a:cubicBezTo>
                  <a:cubicBezTo>
                    <a:pt x="4" y="4"/>
                    <a:pt x="4" y="4"/>
                    <a:pt x="4" y="4"/>
                  </a:cubicBezTo>
                  <a:cubicBezTo>
                    <a:pt x="4" y="4"/>
                    <a:pt x="5" y="4"/>
                    <a:pt x="5" y="4"/>
                  </a:cubicBezTo>
                  <a:cubicBezTo>
                    <a:pt x="6" y="3"/>
                    <a:pt x="6" y="3"/>
                    <a:pt x="6" y="3"/>
                  </a:cubicBezTo>
                  <a:cubicBezTo>
                    <a:pt x="6" y="1"/>
                    <a:pt x="6" y="1"/>
                    <a:pt x="6" y="1"/>
                  </a:cubicBezTo>
                  <a:cubicBezTo>
                    <a:pt x="4" y="1"/>
                    <a:pt x="4" y="1"/>
                    <a:pt x="4" y="1"/>
                  </a:cubicBezTo>
                  <a:lnTo>
                    <a:pt x="3" y="0"/>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86" name="Freeform 1284"/>
            <p:cNvSpPr>
              <a:spLocks/>
            </p:cNvSpPr>
            <p:nvPr/>
          </p:nvSpPr>
          <p:spPr bwMode="auto">
            <a:xfrm>
              <a:off x="4324570" y="2420417"/>
              <a:ext cx="2387" cy="3581"/>
            </a:xfrm>
            <a:custGeom>
              <a:avLst/>
              <a:gdLst>
                <a:gd name="T0" fmla="*/ 2 w 2"/>
                <a:gd name="T1" fmla="*/ 3 h 3"/>
                <a:gd name="T2" fmla="*/ 2 w 2"/>
                <a:gd name="T3" fmla="*/ 0 h 3"/>
                <a:gd name="T4" fmla="*/ 0 w 2"/>
                <a:gd name="T5" fmla="*/ 3 h 3"/>
                <a:gd name="T6" fmla="*/ 2 w 2"/>
                <a:gd name="T7" fmla="*/ 3 h 3"/>
              </a:gdLst>
              <a:ahLst/>
              <a:cxnLst>
                <a:cxn ang="0">
                  <a:pos x="T0" y="T1"/>
                </a:cxn>
                <a:cxn ang="0">
                  <a:pos x="T2" y="T3"/>
                </a:cxn>
                <a:cxn ang="0">
                  <a:pos x="T4" y="T5"/>
                </a:cxn>
                <a:cxn ang="0">
                  <a:pos x="T6" y="T7"/>
                </a:cxn>
              </a:cxnLst>
              <a:rect l="0" t="0" r="r" b="b"/>
              <a:pathLst>
                <a:path w="2" h="3">
                  <a:moveTo>
                    <a:pt x="2" y="3"/>
                  </a:moveTo>
                  <a:lnTo>
                    <a:pt x="2" y="0"/>
                  </a:lnTo>
                  <a:lnTo>
                    <a:pt x="0" y="3"/>
                  </a:lnTo>
                  <a:lnTo>
                    <a:pt x="2" y="3"/>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87" name="Freeform 1285"/>
            <p:cNvSpPr>
              <a:spLocks/>
            </p:cNvSpPr>
            <p:nvPr/>
          </p:nvSpPr>
          <p:spPr bwMode="auto">
            <a:xfrm>
              <a:off x="4313828" y="2418030"/>
              <a:ext cx="8356" cy="2387"/>
            </a:xfrm>
            <a:custGeom>
              <a:avLst/>
              <a:gdLst>
                <a:gd name="T0" fmla="*/ 0 w 7"/>
                <a:gd name="T1" fmla="*/ 0 h 2"/>
                <a:gd name="T2" fmla="*/ 2 w 7"/>
                <a:gd name="T3" fmla="*/ 2 h 2"/>
                <a:gd name="T4" fmla="*/ 4 w 7"/>
                <a:gd name="T5" fmla="*/ 2 h 2"/>
                <a:gd name="T6" fmla="*/ 7 w 7"/>
                <a:gd name="T7" fmla="*/ 2 h 2"/>
                <a:gd name="T8" fmla="*/ 4 w 7"/>
                <a:gd name="T9" fmla="*/ 0 h 2"/>
                <a:gd name="T10" fmla="*/ 2 w 7"/>
                <a:gd name="T11" fmla="*/ 0 h 2"/>
                <a:gd name="T12" fmla="*/ 0 w 7"/>
                <a:gd name="T13" fmla="*/ 0 h 2"/>
              </a:gdLst>
              <a:ahLst/>
              <a:cxnLst>
                <a:cxn ang="0">
                  <a:pos x="T0" y="T1"/>
                </a:cxn>
                <a:cxn ang="0">
                  <a:pos x="T2" y="T3"/>
                </a:cxn>
                <a:cxn ang="0">
                  <a:pos x="T4" y="T5"/>
                </a:cxn>
                <a:cxn ang="0">
                  <a:pos x="T6" y="T7"/>
                </a:cxn>
                <a:cxn ang="0">
                  <a:pos x="T8" y="T9"/>
                </a:cxn>
                <a:cxn ang="0">
                  <a:pos x="T10" y="T11"/>
                </a:cxn>
                <a:cxn ang="0">
                  <a:pos x="T12" y="T13"/>
                </a:cxn>
              </a:cxnLst>
              <a:rect l="0" t="0" r="r" b="b"/>
              <a:pathLst>
                <a:path w="7" h="2">
                  <a:moveTo>
                    <a:pt x="0" y="0"/>
                  </a:moveTo>
                  <a:lnTo>
                    <a:pt x="2" y="2"/>
                  </a:lnTo>
                  <a:lnTo>
                    <a:pt x="4" y="2"/>
                  </a:lnTo>
                  <a:lnTo>
                    <a:pt x="7" y="2"/>
                  </a:lnTo>
                  <a:lnTo>
                    <a:pt x="4" y="0"/>
                  </a:lnTo>
                  <a:lnTo>
                    <a:pt x="2" y="0"/>
                  </a:lnTo>
                  <a:lnTo>
                    <a:pt x="0" y="0"/>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88" name="Freeform 1286"/>
            <p:cNvSpPr>
              <a:spLocks/>
            </p:cNvSpPr>
            <p:nvPr/>
          </p:nvSpPr>
          <p:spPr bwMode="auto">
            <a:xfrm>
              <a:off x="4349638" y="2440710"/>
              <a:ext cx="0" cy="2387"/>
            </a:xfrm>
            <a:custGeom>
              <a:avLst/>
              <a:gdLst>
                <a:gd name="T0" fmla="*/ 0 h 2"/>
                <a:gd name="T1" fmla="*/ 0 h 2"/>
                <a:gd name="T2" fmla="*/ 2 h 2"/>
                <a:gd name="T3" fmla="*/ 0 h 2"/>
              </a:gdLst>
              <a:ahLst/>
              <a:cxnLst>
                <a:cxn ang="0">
                  <a:pos x="0" y="T0"/>
                </a:cxn>
                <a:cxn ang="0">
                  <a:pos x="0" y="T1"/>
                </a:cxn>
                <a:cxn ang="0">
                  <a:pos x="0" y="T2"/>
                </a:cxn>
                <a:cxn ang="0">
                  <a:pos x="0" y="T3"/>
                </a:cxn>
              </a:cxnLst>
              <a:rect l="0" t="0" r="r" b="b"/>
              <a:pathLst>
                <a:path h="2">
                  <a:moveTo>
                    <a:pt x="0" y="0"/>
                  </a:moveTo>
                  <a:lnTo>
                    <a:pt x="0" y="0"/>
                  </a:lnTo>
                  <a:lnTo>
                    <a:pt x="0" y="2"/>
                  </a:lnTo>
                  <a:lnTo>
                    <a:pt x="0" y="0"/>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89" name="Freeform 1287"/>
            <p:cNvSpPr>
              <a:spLocks/>
            </p:cNvSpPr>
            <p:nvPr/>
          </p:nvSpPr>
          <p:spPr bwMode="auto">
            <a:xfrm>
              <a:off x="4457070" y="2527849"/>
              <a:ext cx="25068" cy="20293"/>
            </a:xfrm>
            <a:custGeom>
              <a:avLst/>
              <a:gdLst>
                <a:gd name="T0" fmla="*/ 7 w 21"/>
                <a:gd name="T1" fmla="*/ 5 h 17"/>
                <a:gd name="T2" fmla="*/ 5 w 21"/>
                <a:gd name="T3" fmla="*/ 5 h 17"/>
                <a:gd name="T4" fmla="*/ 3 w 21"/>
                <a:gd name="T5" fmla="*/ 5 h 17"/>
                <a:gd name="T6" fmla="*/ 0 w 21"/>
                <a:gd name="T7" fmla="*/ 5 h 17"/>
                <a:gd name="T8" fmla="*/ 3 w 21"/>
                <a:gd name="T9" fmla="*/ 10 h 17"/>
                <a:gd name="T10" fmla="*/ 3 w 21"/>
                <a:gd name="T11" fmla="*/ 14 h 17"/>
                <a:gd name="T12" fmla="*/ 5 w 21"/>
                <a:gd name="T13" fmla="*/ 17 h 17"/>
                <a:gd name="T14" fmla="*/ 7 w 21"/>
                <a:gd name="T15" fmla="*/ 14 h 17"/>
                <a:gd name="T16" fmla="*/ 10 w 21"/>
                <a:gd name="T17" fmla="*/ 17 h 17"/>
                <a:gd name="T18" fmla="*/ 12 w 21"/>
                <a:gd name="T19" fmla="*/ 17 h 17"/>
                <a:gd name="T20" fmla="*/ 17 w 21"/>
                <a:gd name="T21" fmla="*/ 17 h 17"/>
                <a:gd name="T22" fmla="*/ 19 w 21"/>
                <a:gd name="T23" fmla="*/ 17 h 17"/>
                <a:gd name="T24" fmla="*/ 21 w 21"/>
                <a:gd name="T25" fmla="*/ 14 h 17"/>
                <a:gd name="T26" fmla="*/ 19 w 21"/>
                <a:gd name="T27" fmla="*/ 12 h 17"/>
                <a:gd name="T28" fmla="*/ 19 w 21"/>
                <a:gd name="T29" fmla="*/ 7 h 17"/>
                <a:gd name="T30" fmla="*/ 17 w 21"/>
                <a:gd name="T31" fmla="*/ 7 h 17"/>
                <a:gd name="T32" fmla="*/ 14 w 21"/>
                <a:gd name="T33" fmla="*/ 5 h 17"/>
                <a:gd name="T34" fmla="*/ 12 w 21"/>
                <a:gd name="T35" fmla="*/ 5 h 17"/>
                <a:gd name="T36" fmla="*/ 10 w 21"/>
                <a:gd name="T37" fmla="*/ 5 h 17"/>
                <a:gd name="T38" fmla="*/ 10 w 21"/>
                <a:gd name="T39" fmla="*/ 3 h 17"/>
                <a:gd name="T40" fmla="*/ 10 w 21"/>
                <a:gd name="T41" fmla="*/ 0 h 17"/>
                <a:gd name="T42" fmla="*/ 7 w 21"/>
                <a:gd name="T43" fmla="*/ 3 h 17"/>
                <a:gd name="T44" fmla="*/ 7 w 21"/>
                <a:gd name="T45" fmla="*/ 5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1" h="17">
                  <a:moveTo>
                    <a:pt x="7" y="5"/>
                  </a:moveTo>
                  <a:lnTo>
                    <a:pt x="5" y="5"/>
                  </a:lnTo>
                  <a:lnTo>
                    <a:pt x="3" y="5"/>
                  </a:lnTo>
                  <a:lnTo>
                    <a:pt x="0" y="5"/>
                  </a:lnTo>
                  <a:lnTo>
                    <a:pt x="3" y="10"/>
                  </a:lnTo>
                  <a:lnTo>
                    <a:pt x="3" y="14"/>
                  </a:lnTo>
                  <a:lnTo>
                    <a:pt x="5" y="17"/>
                  </a:lnTo>
                  <a:lnTo>
                    <a:pt x="7" y="14"/>
                  </a:lnTo>
                  <a:lnTo>
                    <a:pt x="10" y="17"/>
                  </a:lnTo>
                  <a:lnTo>
                    <a:pt x="12" y="17"/>
                  </a:lnTo>
                  <a:lnTo>
                    <a:pt x="17" y="17"/>
                  </a:lnTo>
                  <a:lnTo>
                    <a:pt x="19" y="17"/>
                  </a:lnTo>
                  <a:lnTo>
                    <a:pt x="21" y="14"/>
                  </a:lnTo>
                  <a:lnTo>
                    <a:pt x="19" y="12"/>
                  </a:lnTo>
                  <a:lnTo>
                    <a:pt x="19" y="7"/>
                  </a:lnTo>
                  <a:lnTo>
                    <a:pt x="17" y="7"/>
                  </a:lnTo>
                  <a:lnTo>
                    <a:pt x="14" y="5"/>
                  </a:lnTo>
                  <a:lnTo>
                    <a:pt x="12" y="5"/>
                  </a:lnTo>
                  <a:lnTo>
                    <a:pt x="10" y="5"/>
                  </a:lnTo>
                  <a:lnTo>
                    <a:pt x="10" y="3"/>
                  </a:lnTo>
                  <a:lnTo>
                    <a:pt x="10" y="0"/>
                  </a:lnTo>
                  <a:lnTo>
                    <a:pt x="7" y="3"/>
                  </a:lnTo>
                  <a:lnTo>
                    <a:pt x="7" y="5"/>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90" name="Freeform 1288"/>
            <p:cNvSpPr>
              <a:spLocks/>
            </p:cNvSpPr>
            <p:nvPr/>
          </p:nvSpPr>
          <p:spPr bwMode="auto">
            <a:xfrm>
              <a:off x="4457070" y="2500394"/>
              <a:ext cx="8356" cy="19099"/>
            </a:xfrm>
            <a:custGeom>
              <a:avLst/>
              <a:gdLst>
                <a:gd name="T0" fmla="*/ 5 w 7"/>
                <a:gd name="T1" fmla="*/ 0 h 16"/>
                <a:gd name="T2" fmla="*/ 3 w 7"/>
                <a:gd name="T3" fmla="*/ 0 h 16"/>
                <a:gd name="T4" fmla="*/ 3 w 7"/>
                <a:gd name="T5" fmla="*/ 4 h 16"/>
                <a:gd name="T6" fmla="*/ 0 w 7"/>
                <a:gd name="T7" fmla="*/ 7 h 16"/>
                <a:gd name="T8" fmla="*/ 0 w 7"/>
                <a:gd name="T9" fmla="*/ 11 h 16"/>
                <a:gd name="T10" fmla="*/ 3 w 7"/>
                <a:gd name="T11" fmla="*/ 14 h 16"/>
                <a:gd name="T12" fmla="*/ 3 w 7"/>
                <a:gd name="T13" fmla="*/ 16 h 16"/>
                <a:gd name="T14" fmla="*/ 5 w 7"/>
                <a:gd name="T15" fmla="*/ 14 h 16"/>
                <a:gd name="T16" fmla="*/ 7 w 7"/>
                <a:gd name="T17" fmla="*/ 14 h 16"/>
                <a:gd name="T18" fmla="*/ 5 w 7"/>
                <a:gd name="T19" fmla="*/ 7 h 16"/>
                <a:gd name="T20" fmla="*/ 7 w 7"/>
                <a:gd name="T21" fmla="*/ 2 h 16"/>
                <a:gd name="T22" fmla="*/ 5 w 7"/>
                <a:gd name="T23"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 h="16">
                  <a:moveTo>
                    <a:pt x="5" y="0"/>
                  </a:moveTo>
                  <a:lnTo>
                    <a:pt x="3" y="0"/>
                  </a:lnTo>
                  <a:lnTo>
                    <a:pt x="3" y="4"/>
                  </a:lnTo>
                  <a:lnTo>
                    <a:pt x="0" y="7"/>
                  </a:lnTo>
                  <a:lnTo>
                    <a:pt x="0" y="11"/>
                  </a:lnTo>
                  <a:lnTo>
                    <a:pt x="3" y="14"/>
                  </a:lnTo>
                  <a:lnTo>
                    <a:pt x="3" y="16"/>
                  </a:lnTo>
                  <a:lnTo>
                    <a:pt x="5" y="14"/>
                  </a:lnTo>
                  <a:lnTo>
                    <a:pt x="7" y="14"/>
                  </a:lnTo>
                  <a:lnTo>
                    <a:pt x="5" y="7"/>
                  </a:lnTo>
                  <a:lnTo>
                    <a:pt x="7" y="2"/>
                  </a:lnTo>
                  <a:lnTo>
                    <a:pt x="5" y="0"/>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91" name="Freeform 1289"/>
            <p:cNvSpPr>
              <a:spLocks/>
            </p:cNvSpPr>
            <p:nvPr/>
          </p:nvSpPr>
          <p:spPr bwMode="auto">
            <a:xfrm>
              <a:off x="4384255" y="2505169"/>
              <a:ext cx="4775" cy="8356"/>
            </a:xfrm>
            <a:custGeom>
              <a:avLst/>
              <a:gdLst>
                <a:gd name="T0" fmla="*/ 0 w 4"/>
                <a:gd name="T1" fmla="*/ 0 h 7"/>
                <a:gd name="T2" fmla="*/ 0 w 4"/>
                <a:gd name="T3" fmla="*/ 3 h 7"/>
                <a:gd name="T4" fmla="*/ 0 w 4"/>
                <a:gd name="T5" fmla="*/ 7 h 7"/>
                <a:gd name="T6" fmla="*/ 2 w 4"/>
                <a:gd name="T7" fmla="*/ 7 h 7"/>
                <a:gd name="T8" fmla="*/ 2 w 4"/>
                <a:gd name="T9" fmla="*/ 5 h 7"/>
                <a:gd name="T10" fmla="*/ 4 w 4"/>
                <a:gd name="T11" fmla="*/ 5 h 7"/>
                <a:gd name="T12" fmla="*/ 4 w 4"/>
                <a:gd name="T13" fmla="*/ 3 h 7"/>
                <a:gd name="T14" fmla="*/ 2 w 4"/>
                <a:gd name="T15" fmla="*/ 0 h 7"/>
                <a:gd name="T16" fmla="*/ 0 w 4"/>
                <a:gd name="T17"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4" h="7">
                  <a:moveTo>
                    <a:pt x="0" y="0"/>
                  </a:moveTo>
                  <a:lnTo>
                    <a:pt x="0" y="3"/>
                  </a:lnTo>
                  <a:lnTo>
                    <a:pt x="0" y="7"/>
                  </a:lnTo>
                  <a:lnTo>
                    <a:pt x="2" y="7"/>
                  </a:lnTo>
                  <a:lnTo>
                    <a:pt x="2" y="5"/>
                  </a:lnTo>
                  <a:lnTo>
                    <a:pt x="4" y="5"/>
                  </a:lnTo>
                  <a:lnTo>
                    <a:pt x="4" y="3"/>
                  </a:lnTo>
                  <a:lnTo>
                    <a:pt x="2" y="0"/>
                  </a:lnTo>
                  <a:lnTo>
                    <a:pt x="0" y="0"/>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92" name="Freeform 1290"/>
            <p:cNvSpPr>
              <a:spLocks/>
            </p:cNvSpPr>
            <p:nvPr/>
          </p:nvSpPr>
          <p:spPr bwMode="auto">
            <a:xfrm>
              <a:off x="4389029" y="2492039"/>
              <a:ext cx="5969" cy="8356"/>
            </a:xfrm>
            <a:custGeom>
              <a:avLst/>
              <a:gdLst>
                <a:gd name="T0" fmla="*/ 3 w 5"/>
                <a:gd name="T1" fmla="*/ 4 h 7"/>
                <a:gd name="T2" fmla="*/ 5 w 5"/>
                <a:gd name="T3" fmla="*/ 2 h 7"/>
                <a:gd name="T4" fmla="*/ 3 w 5"/>
                <a:gd name="T5" fmla="*/ 0 h 7"/>
                <a:gd name="T6" fmla="*/ 0 w 5"/>
                <a:gd name="T7" fmla="*/ 0 h 7"/>
                <a:gd name="T8" fmla="*/ 0 w 5"/>
                <a:gd name="T9" fmla="*/ 4 h 7"/>
                <a:gd name="T10" fmla="*/ 0 w 5"/>
                <a:gd name="T11" fmla="*/ 4 h 7"/>
                <a:gd name="T12" fmla="*/ 0 w 5"/>
                <a:gd name="T13" fmla="*/ 7 h 7"/>
                <a:gd name="T14" fmla="*/ 3 w 5"/>
                <a:gd name="T15" fmla="*/ 7 h 7"/>
                <a:gd name="T16" fmla="*/ 3 w 5"/>
                <a:gd name="T17" fmla="*/ 4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7">
                  <a:moveTo>
                    <a:pt x="3" y="4"/>
                  </a:moveTo>
                  <a:lnTo>
                    <a:pt x="5" y="2"/>
                  </a:lnTo>
                  <a:lnTo>
                    <a:pt x="3" y="0"/>
                  </a:lnTo>
                  <a:lnTo>
                    <a:pt x="0" y="0"/>
                  </a:lnTo>
                  <a:lnTo>
                    <a:pt x="0" y="4"/>
                  </a:lnTo>
                  <a:lnTo>
                    <a:pt x="0" y="4"/>
                  </a:lnTo>
                  <a:lnTo>
                    <a:pt x="0" y="7"/>
                  </a:lnTo>
                  <a:lnTo>
                    <a:pt x="3" y="7"/>
                  </a:lnTo>
                  <a:lnTo>
                    <a:pt x="3" y="4"/>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93" name="Freeform 1291"/>
            <p:cNvSpPr>
              <a:spLocks/>
            </p:cNvSpPr>
            <p:nvPr/>
          </p:nvSpPr>
          <p:spPr bwMode="auto">
            <a:xfrm>
              <a:off x="4473781" y="2517106"/>
              <a:ext cx="3581" cy="5969"/>
            </a:xfrm>
            <a:custGeom>
              <a:avLst/>
              <a:gdLst>
                <a:gd name="T0" fmla="*/ 3 w 3"/>
                <a:gd name="T1" fmla="*/ 5 h 5"/>
                <a:gd name="T2" fmla="*/ 3 w 3"/>
                <a:gd name="T3" fmla="*/ 0 h 5"/>
                <a:gd name="T4" fmla="*/ 0 w 3"/>
                <a:gd name="T5" fmla="*/ 0 h 5"/>
                <a:gd name="T6" fmla="*/ 0 w 3"/>
                <a:gd name="T7" fmla="*/ 2 h 5"/>
                <a:gd name="T8" fmla="*/ 0 w 3"/>
                <a:gd name="T9" fmla="*/ 5 h 5"/>
                <a:gd name="T10" fmla="*/ 3 w 3"/>
                <a:gd name="T11" fmla="*/ 5 h 5"/>
              </a:gdLst>
              <a:ahLst/>
              <a:cxnLst>
                <a:cxn ang="0">
                  <a:pos x="T0" y="T1"/>
                </a:cxn>
                <a:cxn ang="0">
                  <a:pos x="T2" y="T3"/>
                </a:cxn>
                <a:cxn ang="0">
                  <a:pos x="T4" y="T5"/>
                </a:cxn>
                <a:cxn ang="0">
                  <a:pos x="T6" y="T7"/>
                </a:cxn>
                <a:cxn ang="0">
                  <a:pos x="T8" y="T9"/>
                </a:cxn>
                <a:cxn ang="0">
                  <a:pos x="T10" y="T11"/>
                </a:cxn>
              </a:cxnLst>
              <a:rect l="0" t="0" r="r" b="b"/>
              <a:pathLst>
                <a:path w="3" h="5">
                  <a:moveTo>
                    <a:pt x="3" y="5"/>
                  </a:moveTo>
                  <a:lnTo>
                    <a:pt x="3" y="0"/>
                  </a:lnTo>
                  <a:lnTo>
                    <a:pt x="0" y="0"/>
                  </a:lnTo>
                  <a:lnTo>
                    <a:pt x="0" y="2"/>
                  </a:lnTo>
                  <a:lnTo>
                    <a:pt x="0" y="5"/>
                  </a:lnTo>
                  <a:lnTo>
                    <a:pt x="3" y="5"/>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94" name="Freeform 1292"/>
            <p:cNvSpPr>
              <a:spLocks/>
            </p:cNvSpPr>
            <p:nvPr/>
          </p:nvSpPr>
          <p:spPr bwMode="auto">
            <a:xfrm>
              <a:off x="4469007" y="2502781"/>
              <a:ext cx="2387" cy="10744"/>
            </a:xfrm>
            <a:custGeom>
              <a:avLst/>
              <a:gdLst>
                <a:gd name="T0" fmla="*/ 2 w 2"/>
                <a:gd name="T1" fmla="*/ 9 h 9"/>
                <a:gd name="T2" fmla="*/ 2 w 2"/>
                <a:gd name="T3" fmla="*/ 7 h 9"/>
                <a:gd name="T4" fmla="*/ 2 w 2"/>
                <a:gd name="T5" fmla="*/ 5 h 9"/>
                <a:gd name="T6" fmla="*/ 0 w 2"/>
                <a:gd name="T7" fmla="*/ 0 h 9"/>
                <a:gd name="T8" fmla="*/ 0 w 2"/>
                <a:gd name="T9" fmla="*/ 5 h 9"/>
                <a:gd name="T10" fmla="*/ 0 w 2"/>
                <a:gd name="T11" fmla="*/ 9 h 9"/>
                <a:gd name="T12" fmla="*/ 2 w 2"/>
                <a:gd name="T13" fmla="*/ 9 h 9"/>
              </a:gdLst>
              <a:ahLst/>
              <a:cxnLst>
                <a:cxn ang="0">
                  <a:pos x="T0" y="T1"/>
                </a:cxn>
                <a:cxn ang="0">
                  <a:pos x="T2" y="T3"/>
                </a:cxn>
                <a:cxn ang="0">
                  <a:pos x="T4" y="T5"/>
                </a:cxn>
                <a:cxn ang="0">
                  <a:pos x="T6" y="T7"/>
                </a:cxn>
                <a:cxn ang="0">
                  <a:pos x="T8" y="T9"/>
                </a:cxn>
                <a:cxn ang="0">
                  <a:pos x="T10" y="T11"/>
                </a:cxn>
                <a:cxn ang="0">
                  <a:pos x="T12" y="T13"/>
                </a:cxn>
              </a:cxnLst>
              <a:rect l="0" t="0" r="r" b="b"/>
              <a:pathLst>
                <a:path w="2" h="9">
                  <a:moveTo>
                    <a:pt x="2" y="9"/>
                  </a:moveTo>
                  <a:lnTo>
                    <a:pt x="2" y="7"/>
                  </a:lnTo>
                  <a:lnTo>
                    <a:pt x="2" y="5"/>
                  </a:lnTo>
                  <a:lnTo>
                    <a:pt x="0" y="0"/>
                  </a:lnTo>
                  <a:lnTo>
                    <a:pt x="0" y="5"/>
                  </a:lnTo>
                  <a:lnTo>
                    <a:pt x="0" y="9"/>
                  </a:lnTo>
                  <a:lnTo>
                    <a:pt x="2" y="9"/>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95" name="Freeform 1293"/>
            <p:cNvSpPr>
              <a:spLocks/>
            </p:cNvSpPr>
            <p:nvPr/>
          </p:nvSpPr>
          <p:spPr bwMode="auto">
            <a:xfrm>
              <a:off x="4375899" y="2428773"/>
              <a:ext cx="22680" cy="14324"/>
            </a:xfrm>
            <a:custGeom>
              <a:avLst/>
              <a:gdLst>
                <a:gd name="T0" fmla="*/ 5 w 8"/>
                <a:gd name="T1" fmla="*/ 1 h 5"/>
                <a:gd name="T2" fmla="*/ 3 w 8"/>
                <a:gd name="T3" fmla="*/ 0 h 5"/>
                <a:gd name="T4" fmla="*/ 2 w 8"/>
                <a:gd name="T5" fmla="*/ 0 h 5"/>
                <a:gd name="T6" fmla="*/ 2 w 8"/>
                <a:gd name="T7" fmla="*/ 1 h 5"/>
                <a:gd name="T8" fmla="*/ 0 w 8"/>
                <a:gd name="T9" fmla="*/ 1 h 5"/>
                <a:gd name="T10" fmla="*/ 2 w 8"/>
                <a:gd name="T11" fmla="*/ 2 h 5"/>
                <a:gd name="T12" fmla="*/ 2 w 8"/>
                <a:gd name="T13" fmla="*/ 3 h 5"/>
                <a:gd name="T14" fmla="*/ 2 w 8"/>
                <a:gd name="T15" fmla="*/ 3 h 5"/>
                <a:gd name="T16" fmla="*/ 2 w 8"/>
                <a:gd name="T17" fmla="*/ 4 h 5"/>
                <a:gd name="T18" fmla="*/ 3 w 8"/>
                <a:gd name="T19" fmla="*/ 5 h 5"/>
                <a:gd name="T20" fmla="*/ 4 w 8"/>
                <a:gd name="T21" fmla="*/ 4 h 5"/>
                <a:gd name="T22" fmla="*/ 4 w 8"/>
                <a:gd name="T23" fmla="*/ 3 h 5"/>
                <a:gd name="T24" fmla="*/ 5 w 8"/>
                <a:gd name="T25" fmla="*/ 4 h 5"/>
                <a:gd name="T26" fmla="*/ 6 w 8"/>
                <a:gd name="T27" fmla="*/ 3 h 5"/>
                <a:gd name="T28" fmla="*/ 7 w 8"/>
                <a:gd name="T29" fmla="*/ 3 h 5"/>
                <a:gd name="T30" fmla="*/ 8 w 8"/>
                <a:gd name="T31" fmla="*/ 3 h 5"/>
                <a:gd name="T32" fmla="*/ 7 w 8"/>
                <a:gd name="T33" fmla="*/ 1 h 5"/>
                <a:gd name="T34" fmla="*/ 5 w 8"/>
                <a:gd name="T35" fmla="*/ 1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8" h="5">
                  <a:moveTo>
                    <a:pt x="5" y="1"/>
                  </a:moveTo>
                  <a:cubicBezTo>
                    <a:pt x="3" y="0"/>
                    <a:pt x="3" y="0"/>
                    <a:pt x="3" y="0"/>
                  </a:cubicBezTo>
                  <a:cubicBezTo>
                    <a:pt x="2" y="0"/>
                    <a:pt x="2" y="0"/>
                    <a:pt x="2" y="0"/>
                  </a:cubicBezTo>
                  <a:cubicBezTo>
                    <a:pt x="2" y="1"/>
                    <a:pt x="2" y="1"/>
                    <a:pt x="2" y="1"/>
                  </a:cubicBezTo>
                  <a:cubicBezTo>
                    <a:pt x="2" y="1"/>
                    <a:pt x="0" y="1"/>
                    <a:pt x="0" y="1"/>
                  </a:cubicBezTo>
                  <a:cubicBezTo>
                    <a:pt x="2" y="2"/>
                    <a:pt x="2" y="2"/>
                    <a:pt x="2" y="2"/>
                  </a:cubicBezTo>
                  <a:cubicBezTo>
                    <a:pt x="2" y="3"/>
                    <a:pt x="2" y="3"/>
                    <a:pt x="2" y="3"/>
                  </a:cubicBezTo>
                  <a:cubicBezTo>
                    <a:pt x="2" y="3"/>
                    <a:pt x="2" y="3"/>
                    <a:pt x="2" y="3"/>
                  </a:cubicBezTo>
                  <a:cubicBezTo>
                    <a:pt x="2" y="4"/>
                    <a:pt x="2" y="4"/>
                    <a:pt x="2" y="4"/>
                  </a:cubicBezTo>
                  <a:cubicBezTo>
                    <a:pt x="3" y="5"/>
                    <a:pt x="3" y="5"/>
                    <a:pt x="3" y="5"/>
                  </a:cubicBezTo>
                  <a:cubicBezTo>
                    <a:pt x="4" y="4"/>
                    <a:pt x="4" y="4"/>
                    <a:pt x="4" y="4"/>
                  </a:cubicBezTo>
                  <a:cubicBezTo>
                    <a:pt x="4" y="3"/>
                    <a:pt x="4" y="3"/>
                    <a:pt x="4" y="3"/>
                  </a:cubicBezTo>
                  <a:cubicBezTo>
                    <a:pt x="5" y="4"/>
                    <a:pt x="5" y="4"/>
                    <a:pt x="5" y="4"/>
                  </a:cubicBezTo>
                  <a:cubicBezTo>
                    <a:pt x="6" y="3"/>
                    <a:pt x="6" y="3"/>
                    <a:pt x="6" y="3"/>
                  </a:cubicBezTo>
                  <a:cubicBezTo>
                    <a:pt x="7" y="3"/>
                    <a:pt x="7" y="3"/>
                    <a:pt x="7" y="3"/>
                  </a:cubicBezTo>
                  <a:cubicBezTo>
                    <a:pt x="8" y="3"/>
                    <a:pt x="8" y="3"/>
                    <a:pt x="8" y="3"/>
                  </a:cubicBezTo>
                  <a:cubicBezTo>
                    <a:pt x="7" y="1"/>
                    <a:pt x="7" y="1"/>
                    <a:pt x="7" y="1"/>
                  </a:cubicBezTo>
                  <a:lnTo>
                    <a:pt x="5" y="1"/>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96" name="Freeform 1294"/>
            <p:cNvSpPr>
              <a:spLocks/>
            </p:cNvSpPr>
            <p:nvPr/>
          </p:nvSpPr>
          <p:spPr bwMode="auto">
            <a:xfrm>
              <a:off x="3776669" y="2446678"/>
              <a:ext cx="5969" cy="19099"/>
            </a:xfrm>
            <a:custGeom>
              <a:avLst/>
              <a:gdLst>
                <a:gd name="T0" fmla="*/ 5 w 5"/>
                <a:gd name="T1" fmla="*/ 4 h 16"/>
                <a:gd name="T2" fmla="*/ 5 w 5"/>
                <a:gd name="T3" fmla="*/ 2 h 16"/>
                <a:gd name="T4" fmla="*/ 5 w 5"/>
                <a:gd name="T5" fmla="*/ 0 h 16"/>
                <a:gd name="T6" fmla="*/ 3 w 5"/>
                <a:gd name="T7" fmla="*/ 4 h 16"/>
                <a:gd name="T8" fmla="*/ 0 w 5"/>
                <a:gd name="T9" fmla="*/ 7 h 16"/>
                <a:gd name="T10" fmla="*/ 0 w 5"/>
                <a:gd name="T11" fmla="*/ 9 h 16"/>
                <a:gd name="T12" fmla="*/ 0 w 5"/>
                <a:gd name="T13" fmla="*/ 16 h 16"/>
                <a:gd name="T14" fmla="*/ 3 w 5"/>
                <a:gd name="T15" fmla="*/ 14 h 16"/>
                <a:gd name="T16" fmla="*/ 3 w 5"/>
                <a:gd name="T17" fmla="*/ 11 h 16"/>
                <a:gd name="T18" fmla="*/ 5 w 5"/>
                <a:gd name="T19" fmla="*/ 9 h 16"/>
                <a:gd name="T20" fmla="*/ 5 w 5"/>
                <a:gd name="T21" fmla="*/ 7 h 16"/>
                <a:gd name="T22" fmla="*/ 5 w 5"/>
                <a:gd name="T23" fmla="*/ 7 h 16"/>
                <a:gd name="T24" fmla="*/ 5 w 5"/>
                <a:gd name="T25" fmla="*/ 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16">
                  <a:moveTo>
                    <a:pt x="5" y="4"/>
                  </a:moveTo>
                  <a:lnTo>
                    <a:pt x="5" y="2"/>
                  </a:lnTo>
                  <a:lnTo>
                    <a:pt x="5" y="0"/>
                  </a:lnTo>
                  <a:lnTo>
                    <a:pt x="3" y="4"/>
                  </a:lnTo>
                  <a:lnTo>
                    <a:pt x="0" y="7"/>
                  </a:lnTo>
                  <a:lnTo>
                    <a:pt x="0" y="9"/>
                  </a:lnTo>
                  <a:lnTo>
                    <a:pt x="0" y="16"/>
                  </a:lnTo>
                  <a:lnTo>
                    <a:pt x="3" y="14"/>
                  </a:lnTo>
                  <a:lnTo>
                    <a:pt x="3" y="11"/>
                  </a:lnTo>
                  <a:lnTo>
                    <a:pt x="5" y="9"/>
                  </a:lnTo>
                  <a:lnTo>
                    <a:pt x="5" y="7"/>
                  </a:lnTo>
                  <a:lnTo>
                    <a:pt x="5" y="7"/>
                  </a:lnTo>
                  <a:lnTo>
                    <a:pt x="5" y="4"/>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97" name="Rectangle 1295"/>
            <p:cNvSpPr>
              <a:spLocks noChangeArrowheads="1"/>
            </p:cNvSpPr>
            <p:nvPr/>
          </p:nvSpPr>
          <p:spPr bwMode="auto">
            <a:xfrm>
              <a:off x="4448714" y="2928927"/>
              <a:ext cx="1194" cy="3581"/>
            </a:xfrm>
            <a:prstGeom prst="rect">
              <a:avLst/>
            </a:pr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98" name="Freeform 1296"/>
            <p:cNvSpPr>
              <a:spLocks/>
            </p:cNvSpPr>
            <p:nvPr/>
          </p:nvSpPr>
          <p:spPr bwMode="auto">
            <a:xfrm>
              <a:off x="4451101" y="2928927"/>
              <a:ext cx="3581" cy="8356"/>
            </a:xfrm>
            <a:custGeom>
              <a:avLst/>
              <a:gdLst>
                <a:gd name="T0" fmla="*/ 3 w 3"/>
                <a:gd name="T1" fmla="*/ 7 h 7"/>
                <a:gd name="T2" fmla="*/ 3 w 3"/>
                <a:gd name="T3" fmla="*/ 3 h 7"/>
                <a:gd name="T4" fmla="*/ 3 w 3"/>
                <a:gd name="T5" fmla="*/ 0 h 7"/>
                <a:gd name="T6" fmla="*/ 0 w 3"/>
                <a:gd name="T7" fmla="*/ 3 h 7"/>
                <a:gd name="T8" fmla="*/ 3 w 3"/>
                <a:gd name="T9" fmla="*/ 5 h 7"/>
                <a:gd name="T10" fmla="*/ 3 w 3"/>
                <a:gd name="T11" fmla="*/ 7 h 7"/>
                <a:gd name="T12" fmla="*/ 3 w 3"/>
                <a:gd name="T13" fmla="*/ 7 h 7"/>
              </a:gdLst>
              <a:ahLst/>
              <a:cxnLst>
                <a:cxn ang="0">
                  <a:pos x="T0" y="T1"/>
                </a:cxn>
                <a:cxn ang="0">
                  <a:pos x="T2" y="T3"/>
                </a:cxn>
                <a:cxn ang="0">
                  <a:pos x="T4" y="T5"/>
                </a:cxn>
                <a:cxn ang="0">
                  <a:pos x="T6" y="T7"/>
                </a:cxn>
                <a:cxn ang="0">
                  <a:pos x="T8" y="T9"/>
                </a:cxn>
                <a:cxn ang="0">
                  <a:pos x="T10" y="T11"/>
                </a:cxn>
                <a:cxn ang="0">
                  <a:pos x="T12" y="T13"/>
                </a:cxn>
              </a:cxnLst>
              <a:rect l="0" t="0" r="r" b="b"/>
              <a:pathLst>
                <a:path w="3" h="7">
                  <a:moveTo>
                    <a:pt x="3" y="7"/>
                  </a:moveTo>
                  <a:lnTo>
                    <a:pt x="3" y="3"/>
                  </a:lnTo>
                  <a:lnTo>
                    <a:pt x="3" y="0"/>
                  </a:lnTo>
                  <a:lnTo>
                    <a:pt x="0" y="3"/>
                  </a:lnTo>
                  <a:lnTo>
                    <a:pt x="3" y="5"/>
                  </a:lnTo>
                  <a:lnTo>
                    <a:pt x="3" y="7"/>
                  </a:lnTo>
                  <a:lnTo>
                    <a:pt x="3" y="7"/>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99" name="Freeform 1297"/>
            <p:cNvSpPr>
              <a:spLocks/>
            </p:cNvSpPr>
            <p:nvPr/>
          </p:nvSpPr>
          <p:spPr bwMode="auto">
            <a:xfrm>
              <a:off x="4262499" y="2593501"/>
              <a:ext cx="5969" cy="2387"/>
            </a:xfrm>
            <a:custGeom>
              <a:avLst/>
              <a:gdLst>
                <a:gd name="T0" fmla="*/ 5 w 5"/>
                <a:gd name="T1" fmla="*/ 2 h 2"/>
                <a:gd name="T2" fmla="*/ 5 w 5"/>
                <a:gd name="T3" fmla="*/ 2 h 2"/>
                <a:gd name="T4" fmla="*/ 2 w 5"/>
                <a:gd name="T5" fmla="*/ 0 h 2"/>
                <a:gd name="T6" fmla="*/ 0 w 5"/>
                <a:gd name="T7" fmla="*/ 0 h 2"/>
                <a:gd name="T8" fmla="*/ 0 w 5"/>
                <a:gd name="T9" fmla="*/ 0 h 2"/>
                <a:gd name="T10" fmla="*/ 2 w 5"/>
                <a:gd name="T11" fmla="*/ 2 h 2"/>
                <a:gd name="T12" fmla="*/ 5 w 5"/>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5" h="2">
                  <a:moveTo>
                    <a:pt x="5" y="2"/>
                  </a:moveTo>
                  <a:lnTo>
                    <a:pt x="5" y="2"/>
                  </a:lnTo>
                  <a:lnTo>
                    <a:pt x="2" y="0"/>
                  </a:lnTo>
                  <a:lnTo>
                    <a:pt x="0" y="0"/>
                  </a:lnTo>
                  <a:lnTo>
                    <a:pt x="0" y="0"/>
                  </a:lnTo>
                  <a:lnTo>
                    <a:pt x="2" y="2"/>
                  </a:lnTo>
                  <a:lnTo>
                    <a:pt x="5" y="2"/>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200" name="Freeform 1298"/>
            <p:cNvSpPr>
              <a:spLocks/>
            </p:cNvSpPr>
            <p:nvPr/>
          </p:nvSpPr>
          <p:spPr bwMode="auto">
            <a:xfrm>
              <a:off x="4115676" y="3137822"/>
              <a:ext cx="31036" cy="17906"/>
            </a:xfrm>
            <a:custGeom>
              <a:avLst/>
              <a:gdLst>
                <a:gd name="T0" fmla="*/ 12 w 26"/>
                <a:gd name="T1" fmla="*/ 10 h 15"/>
                <a:gd name="T2" fmla="*/ 14 w 26"/>
                <a:gd name="T3" fmla="*/ 12 h 15"/>
                <a:gd name="T4" fmla="*/ 24 w 26"/>
                <a:gd name="T5" fmla="*/ 15 h 15"/>
                <a:gd name="T6" fmla="*/ 26 w 26"/>
                <a:gd name="T7" fmla="*/ 10 h 15"/>
                <a:gd name="T8" fmla="*/ 24 w 26"/>
                <a:gd name="T9" fmla="*/ 10 h 15"/>
                <a:gd name="T10" fmla="*/ 24 w 26"/>
                <a:gd name="T11" fmla="*/ 5 h 15"/>
                <a:gd name="T12" fmla="*/ 19 w 26"/>
                <a:gd name="T13" fmla="*/ 0 h 15"/>
                <a:gd name="T14" fmla="*/ 14 w 26"/>
                <a:gd name="T15" fmla="*/ 0 h 15"/>
                <a:gd name="T16" fmla="*/ 14 w 26"/>
                <a:gd name="T17" fmla="*/ 0 h 15"/>
                <a:gd name="T18" fmla="*/ 10 w 26"/>
                <a:gd name="T19" fmla="*/ 0 h 15"/>
                <a:gd name="T20" fmla="*/ 7 w 26"/>
                <a:gd name="T21" fmla="*/ 0 h 15"/>
                <a:gd name="T22" fmla="*/ 7 w 26"/>
                <a:gd name="T23" fmla="*/ 3 h 15"/>
                <a:gd name="T24" fmla="*/ 5 w 26"/>
                <a:gd name="T25" fmla="*/ 3 h 15"/>
                <a:gd name="T26" fmla="*/ 0 w 26"/>
                <a:gd name="T27" fmla="*/ 8 h 15"/>
                <a:gd name="T28" fmla="*/ 2 w 26"/>
                <a:gd name="T29" fmla="*/ 10 h 15"/>
                <a:gd name="T30" fmla="*/ 5 w 26"/>
                <a:gd name="T31" fmla="*/ 10 h 15"/>
                <a:gd name="T32" fmla="*/ 5 w 26"/>
                <a:gd name="T33" fmla="*/ 12 h 15"/>
                <a:gd name="T34" fmla="*/ 7 w 26"/>
                <a:gd name="T35" fmla="*/ 15 h 15"/>
                <a:gd name="T36" fmla="*/ 7 w 26"/>
                <a:gd name="T37" fmla="*/ 12 h 15"/>
                <a:gd name="T38" fmla="*/ 7 w 26"/>
                <a:gd name="T39" fmla="*/ 10 h 15"/>
                <a:gd name="T40" fmla="*/ 12 w 26"/>
                <a:gd name="T41" fmla="*/ 1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6" h="15">
                  <a:moveTo>
                    <a:pt x="12" y="10"/>
                  </a:moveTo>
                  <a:lnTo>
                    <a:pt x="14" y="12"/>
                  </a:lnTo>
                  <a:lnTo>
                    <a:pt x="24" y="15"/>
                  </a:lnTo>
                  <a:lnTo>
                    <a:pt x="26" y="10"/>
                  </a:lnTo>
                  <a:lnTo>
                    <a:pt x="24" y="10"/>
                  </a:lnTo>
                  <a:lnTo>
                    <a:pt x="24" y="5"/>
                  </a:lnTo>
                  <a:lnTo>
                    <a:pt x="19" y="0"/>
                  </a:lnTo>
                  <a:lnTo>
                    <a:pt x="14" y="0"/>
                  </a:lnTo>
                  <a:lnTo>
                    <a:pt x="14" y="0"/>
                  </a:lnTo>
                  <a:lnTo>
                    <a:pt x="10" y="0"/>
                  </a:lnTo>
                  <a:lnTo>
                    <a:pt x="7" y="0"/>
                  </a:lnTo>
                  <a:lnTo>
                    <a:pt x="7" y="3"/>
                  </a:lnTo>
                  <a:lnTo>
                    <a:pt x="5" y="3"/>
                  </a:lnTo>
                  <a:lnTo>
                    <a:pt x="0" y="8"/>
                  </a:lnTo>
                  <a:lnTo>
                    <a:pt x="2" y="10"/>
                  </a:lnTo>
                  <a:lnTo>
                    <a:pt x="5" y="10"/>
                  </a:lnTo>
                  <a:lnTo>
                    <a:pt x="5" y="12"/>
                  </a:lnTo>
                  <a:lnTo>
                    <a:pt x="7" y="15"/>
                  </a:lnTo>
                  <a:lnTo>
                    <a:pt x="7" y="12"/>
                  </a:lnTo>
                  <a:lnTo>
                    <a:pt x="7" y="10"/>
                  </a:lnTo>
                  <a:lnTo>
                    <a:pt x="12" y="10"/>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201" name="Freeform 1299"/>
            <p:cNvSpPr>
              <a:spLocks/>
            </p:cNvSpPr>
            <p:nvPr/>
          </p:nvSpPr>
          <p:spPr bwMode="auto">
            <a:xfrm>
              <a:off x="4465425" y="3372979"/>
              <a:ext cx="51329" cy="37005"/>
            </a:xfrm>
            <a:custGeom>
              <a:avLst/>
              <a:gdLst>
                <a:gd name="T0" fmla="*/ 40 w 43"/>
                <a:gd name="T1" fmla="*/ 16 h 31"/>
                <a:gd name="T2" fmla="*/ 43 w 43"/>
                <a:gd name="T3" fmla="*/ 16 h 31"/>
                <a:gd name="T4" fmla="*/ 36 w 43"/>
                <a:gd name="T5" fmla="*/ 16 h 31"/>
                <a:gd name="T6" fmla="*/ 33 w 43"/>
                <a:gd name="T7" fmla="*/ 14 h 31"/>
                <a:gd name="T8" fmla="*/ 31 w 43"/>
                <a:gd name="T9" fmla="*/ 16 h 31"/>
                <a:gd name="T10" fmla="*/ 26 w 43"/>
                <a:gd name="T11" fmla="*/ 16 h 31"/>
                <a:gd name="T12" fmla="*/ 24 w 43"/>
                <a:gd name="T13" fmla="*/ 14 h 31"/>
                <a:gd name="T14" fmla="*/ 22 w 43"/>
                <a:gd name="T15" fmla="*/ 14 h 31"/>
                <a:gd name="T16" fmla="*/ 17 w 43"/>
                <a:gd name="T17" fmla="*/ 12 h 31"/>
                <a:gd name="T18" fmla="*/ 12 w 43"/>
                <a:gd name="T19" fmla="*/ 12 h 31"/>
                <a:gd name="T20" fmla="*/ 12 w 43"/>
                <a:gd name="T21" fmla="*/ 14 h 31"/>
                <a:gd name="T22" fmla="*/ 10 w 43"/>
                <a:gd name="T23" fmla="*/ 12 h 31"/>
                <a:gd name="T24" fmla="*/ 10 w 43"/>
                <a:gd name="T25" fmla="*/ 9 h 31"/>
                <a:gd name="T26" fmla="*/ 7 w 43"/>
                <a:gd name="T27" fmla="*/ 7 h 31"/>
                <a:gd name="T28" fmla="*/ 7 w 43"/>
                <a:gd name="T29" fmla="*/ 5 h 31"/>
                <a:gd name="T30" fmla="*/ 10 w 43"/>
                <a:gd name="T31" fmla="*/ 2 h 31"/>
                <a:gd name="T32" fmla="*/ 10 w 43"/>
                <a:gd name="T33" fmla="*/ 0 h 31"/>
                <a:gd name="T34" fmla="*/ 3 w 43"/>
                <a:gd name="T35" fmla="*/ 5 h 31"/>
                <a:gd name="T36" fmla="*/ 0 w 43"/>
                <a:gd name="T37" fmla="*/ 7 h 31"/>
                <a:gd name="T38" fmla="*/ 3 w 43"/>
                <a:gd name="T39" fmla="*/ 9 h 31"/>
                <a:gd name="T40" fmla="*/ 5 w 43"/>
                <a:gd name="T41" fmla="*/ 9 h 31"/>
                <a:gd name="T42" fmla="*/ 5 w 43"/>
                <a:gd name="T43" fmla="*/ 9 h 31"/>
                <a:gd name="T44" fmla="*/ 5 w 43"/>
                <a:gd name="T45" fmla="*/ 14 h 31"/>
                <a:gd name="T46" fmla="*/ 7 w 43"/>
                <a:gd name="T47" fmla="*/ 14 h 31"/>
                <a:gd name="T48" fmla="*/ 10 w 43"/>
                <a:gd name="T49" fmla="*/ 16 h 31"/>
                <a:gd name="T50" fmla="*/ 12 w 43"/>
                <a:gd name="T51" fmla="*/ 16 h 31"/>
                <a:gd name="T52" fmla="*/ 12 w 43"/>
                <a:gd name="T53" fmla="*/ 19 h 31"/>
                <a:gd name="T54" fmla="*/ 14 w 43"/>
                <a:gd name="T55" fmla="*/ 21 h 31"/>
                <a:gd name="T56" fmla="*/ 17 w 43"/>
                <a:gd name="T57" fmla="*/ 21 h 31"/>
                <a:gd name="T58" fmla="*/ 26 w 43"/>
                <a:gd name="T59" fmla="*/ 24 h 31"/>
                <a:gd name="T60" fmla="*/ 26 w 43"/>
                <a:gd name="T61" fmla="*/ 28 h 31"/>
                <a:gd name="T62" fmla="*/ 31 w 43"/>
                <a:gd name="T63" fmla="*/ 31 h 31"/>
                <a:gd name="T64" fmla="*/ 33 w 43"/>
                <a:gd name="T65" fmla="*/ 28 h 31"/>
                <a:gd name="T66" fmla="*/ 36 w 43"/>
                <a:gd name="T67" fmla="*/ 24 h 31"/>
                <a:gd name="T68" fmla="*/ 36 w 43"/>
                <a:gd name="T69" fmla="*/ 21 h 31"/>
                <a:gd name="T70" fmla="*/ 36 w 43"/>
                <a:gd name="T71" fmla="*/ 19 h 31"/>
                <a:gd name="T72" fmla="*/ 40 w 43"/>
                <a:gd name="T73" fmla="*/ 16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3" h="31">
                  <a:moveTo>
                    <a:pt x="40" y="16"/>
                  </a:moveTo>
                  <a:lnTo>
                    <a:pt x="43" y="16"/>
                  </a:lnTo>
                  <a:lnTo>
                    <a:pt x="36" y="16"/>
                  </a:lnTo>
                  <a:lnTo>
                    <a:pt x="33" y="14"/>
                  </a:lnTo>
                  <a:lnTo>
                    <a:pt x="31" y="16"/>
                  </a:lnTo>
                  <a:lnTo>
                    <a:pt x="26" y="16"/>
                  </a:lnTo>
                  <a:lnTo>
                    <a:pt x="24" y="14"/>
                  </a:lnTo>
                  <a:lnTo>
                    <a:pt x="22" y="14"/>
                  </a:lnTo>
                  <a:lnTo>
                    <a:pt x="17" y="12"/>
                  </a:lnTo>
                  <a:lnTo>
                    <a:pt x="12" y="12"/>
                  </a:lnTo>
                  <a:lnTo>
                    <a:pt x="12" y="14"/>
                  </a:lnTo>
                  <a:lnTo>
                    <a:pt x="10" y="12"/>
                  </a:lnTo>
                  <a:lnTo>
                    <a:pt x="10" y="9"/>
                  </a:lnTo>
                  <a:lnTo>
                    <a:pt x="7" y="7"/>
                  </a:lnTo>
                  <a:lnTo>
                    <a:pt x="7" y="5"/>
                  </a:lnTo>
                  <a:lnTo>
                    <a:pt x="10" y="2"/>
                  </a:lnTo>
                  <a:lnTo>
                    <a:pt x="10" y="0"/>
                  </a:lnTo>
                  <a:lnTo>
                    <a:pt x="3" y="5"/>
                  </a:lnTo>
                  <a:lnTo>
                    <a:pt x="0" y="7"/>
                  </a:lnTo>
                  <a:lnTo>
                    <a:pt x="3" y="9"/>
                  </a:lnTo>
                  <a:lnTo>
                    <a:pt x="5" y="9"/>
                  </a:lnTo>
                  <a:lnTo>
                    <a:pt x="5" y="9"/>
                  </a:lnTo>
                  <a:lnTo>
                    <a:pt x="5" y="14"/>
                  </a:lnTo>
                  <a:lnTo>
                    <a:pt x="7" y="14"/>
                  </a:lnTo>
                  <a:lnTo>
                    <a:pt x="10" y="16"/>
                  </a:lnTo>
                  <a:lnTo>
                    <a:pt x="12" y="16"/>
                  </a:lnTo>
                  <a:lnTo>
                    <a:pt x="12" y="19"/>
                  </a:lnTo>
                  <a:lnTo>
                    <a:pt x="14" y="21"/>
                  </a:lnTo>
                  <a:lnTo>
                    <a:pt x="17" y="21"/>
                  </a:lnTo>
                  <a:lnTo>
                    <a:pt x="26" y="24"/>
                  </a:lnTo>
                  <a:lnTo>
                    <a:pt x="26" y="28"/>
                  </a:lnTo>
                  <a:lnTo>
                    <a:pt x="31" y="31"/>
                  </a:lnTo>
                  <a:lnTo>
                    <a:pt x="33" y="28"/>
                  </a:lnTo>
                  <a:lnTo>
                    <a:pt x="36" y="24"/>
                  </a:lnTo>
                  <a:lnTo>
                    <a:pt x="36" y="21"/>
                  </a:lnTo>
                  <a:lnTo>
                    <a:pt x="36" y="19"/>
                  </a:lnTo>
                  <a:lnTo>
                    <a:pt x="40" y="16"/>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202" name="Freeform 1300"/>
            <p:cNvSpPr>
              <a:spLocks/>
            </p:cNvSpPr>
            <p:nvPr/>
          </p:nvSpPr>
          <p:spPr bwMode="auto">
            <a:xfrm>
              <a:off x="4448714" y="2928927"/>
              <a:ext cx="2387" cy="3581"/>
            </a:xfrm>
            <a:custGeom>
              <a:avLst/>
              <a:gdLst>
                <a:gd name="T0" fmla="*/ 2 w 2"/>
                <a:gd name="T1" fmla="*/ 3 h 3"/>
                <a:gd name="T2" fmla="*/ 2 w 2"/>
                <a:gd name="T3" fmla="*/ 0 h 3"/>
                <a:gd name="T4" fmla="*/ 0 w 2"/>
                <a:gd name="T5" fmla="*/ 3 h 3"/>
                <a:gd name="T6" fmla="*/ 2 w 2"/>
                <a:gd name="T7" fmla="*/ 3 h 3"/>
              </a:gdLst>
              <a:ahLst/>
              <a:cxnLst>
                <a:cxn ang="0">
                  <a:pos x="T0" y="T1"/>
                </a:cxn>
                <a:cxn ang="0">
                  <a:pos x="T2" y="T3"/>
                </a:cxn>
                <a:cxn ang="0">
                  <a:pos x="T4" y="T5"/>
                </a:cxn>
                <a:cxn ang="0">
                  <a:pos x="T6" y="T7"/>
                </a:cxn>
              </a:cxnLst>
              <a:rect l="0" t="0" r="r" b="b"/>
              <a:pathLst>
                <a:path w="2" h="3">
                  <a:moveTo>
                    <a:pt x="2" y="3"/>
                  </a:moveTo>
                  <a:lnTo>
                    <a:pt x="2" y="0"/>
                  </a:lnTo>
                  <a:lnTo>
                    <a:pt x="0" y="3"/>
                  </a:lnTo>
                  <a:lnTo>
                    <a:pt x="2" y="3"/>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203" name="Freeform 1301"/>
            <p:cNvSpPr>
              <a:spLocks/>
            </p:cNvSpPr>
            <p:nvPr/>
          </p:nvSpPr>
          <p:spPr bwMode="auto">
            <a:xfrm>
              <a:off x="4214751" y="2502781"/>
              <a:ext cx="8356" cy="5969"/>
            </a:xfrm>
            <a:custGeom>
              <a:avLst/>
              <a:gdLst>
                <a:gd name="T0" fmla="*/ 0 w 7"/>
                <a:gd name="T1" fmla="*/ 0 h 5"/>
                <a:gd name="T2" fmla="*/ 0 w 7"/>
                <a:gd name="T3" fmla="*/ 5 h 5"/>
                <a:gd name="T4" fmla="*/ 2 w 7"/>
                <a:gd name="T5" fmla="*/ 5 h 5"/>
                <a:gd name="T6" fmla="*/ 5 w 7"/>
                <a:gd name="T7" fmla="*/ 5 h 5"/>
                <a:gd name="T8" fmla="*/ 7 w 7"/>
                <a:gd name="T9" fmla="*/ 2 h 5"/>
                <a:gd name="T10" fmla="*/ 7 w 7"/>
                <a:gd name="T11" fmla="*/ 2 h 5"/>
                <a:gd name="T12" fmla="*/ 5 w 7"/>
                <a:gd name="T13" fmla="*/ 0 h 5"/>
                <a:gd name="T14" fmla="*/ 0 w 7"/>
                <a:gd name="T15" fmla="*/ 0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5">
                  <a:moveTo>
                    <a:pt x="0" y="0"/>
                  </a:moveTo>
                  <a:lnTo>
                    <a:pt x="0" y="5"/>
                  </a:lnTo>
                  <a:lnTo>
                    <a:pt x="2" y="5"/>
                  </a:lnTo>
                  <a:lnTo>
                    <a:pt x="5" y="5"/>
                  </a:lnTo>
                  <a:lnTo>
                    <a:pt x="7" y="2"/>
                  </a:lnTo>
                  <a:lnTo>
                    <a:pt x="7" y="2"/>
                  </a:lnTo>
                  <a:lnTo>
                    <a:pt x="5" y="0"/>
                  </a:lnTo>
                  <a:lnTo>
                    <a:pt x="0" y="0"/>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204" name="Freeform 1302"/>
            <p:cNvSpPr>
              <a:spLocks/>
            </p:cNvSpPr>
            <p:nvPr/>
          </p:nvSpPr>
          <p:spPr bwMode="auto">
            <a:xfrm>
              <a:off x="4155067" y="2130351"/>
              <a:ext cx="144436" cy="126531"/>
            </a:xfrm>
            <a:custGeom>
              <a:avLst/>
              <a:gdLst>
                <a:gd name="T0" fmla="*/ 31 w 51"/>
                <a:gd name="T1" fmla="*/ 31 h 45"/>
                <a:gd name="T2" fmla="*/ 36 w 51"/>
                <a:gd name="T3" fmla="*/ 27 h 45"/>
                <a:gd name="T4" fmla="*/ 36 w 51"/>
                <a:gd name="T5" fmla="*/ 25 h 45"/>
                <a:gd name="T6" fmla="*/ 38 w 51"/>
                <a:gd name="T7" fmla="*/ 24 h 45"/>
                <a:gd name="T8" fmla="*/ 44 w 51"/>
                <a:gd name="T9" fmla="*/ 19 h 45"/>
                <a:gd name="T10" fmla="*/ 45 w 51"/>
                <a:gd name="T11" fmla="*/ 18 h 45"/>
                <a:gd name="T12" fmla="*/ 49 w 51"/>
                <a:gd name="T13" fmla="*/ 14 h 45"/>
                <a:gd name="T14" fmla="*/ 50 w 51"/>
                <a:gd name="T15" fmla="*/ 12 h 45"/>
                <a:gd name="T16" fmla="*/ 51 w 51"/>
                <a:gd name="T17" fmla="*/ 11 h 45"/>
                <a:gd name="T18" fmla="*/ 50 w 51"/>
                <a:gd name="T19" fmla="*/ 9 h 45"/>
                <a:gd name="T20" fmla="*/ 43 w 51"/>
                <a:gd name="T21" fmla="*/ 7 h 45"/>
                <a:gd name="T22" fmla="*/ 40 w 51"/>
                <a:gd name="T23" fmla="*/ 7 h 45"/>
                <a:gd name="T24" fmla="*/ 39 w 51"/>
                <a:gd name="T25" fmla="*/ 5 h 45"/>
                <a:gd name="T26" fmla="*/ 38 w 51"/>
                <a:gd name="T27" fmla="*/ 4 h 45"/>
                <a:gd name="T28" fmla="*/ 35 w 51"/>
                <a:gd name="T29" fmla="*/ 3 h 45"/>
                <a:gd name="T30" fmla="*/ 32 w 51"/>
                <a:gd name="T31" fmla="*/ 1 h 45"/>
                <a:gd name="T32" fmla="*/ 31 w 51"/>
                <a:gd name="T33" fmla="*/ 1 h 45"/>
                <a:gd name="T34" fmla="*/ 28 w 51"/>
                <a:gd name="T35" fmla="*/ 0 h 45"/>
                <a:gd name="T36" fmla="*/ 24 w 51"/>
                <a:gd name="T37" fmla="*/ 1 h 45"/>
                <a:gd name="T38" fmla="*/ 19 w 51"/>
                <a:gd name="T39" fmla="*/ 4 h 45"/>
                <a:gd name="T40" fmla="*/ 19 w 51"/>
                <a:gd name="T41" fmla="*/ 6 h 45"/>
                <a:gd name="T42" fmla="*/ 20 w 51"/>
                <a:gd name="T43" fmla="*/ 8 h 45"/>
                <a:gd name="T44" fmla="*/ 19 w 51"/>
                <a:gd name="T45" fmla="*/ 10 h 45"/>
                <a:gd name="T46" fmla="*/ 17 w 51"/>
                <a:gd name="T47" fmla="*/ 6 h 45"/>
                <a:gd name="T48" fmla="*/ 15 w 51"/>
                <a:gd name="T49" fmla="*/ 8 h 45"/>
                <a:gd name="T50" fmla="*/ 15 w 51"/>
                <a:gd name="T51" fmla="*/ 10 h 45"/>
                <a:gd name="T52" fmla="*/ 13 w 51"/>
                <a:gd name="T53" fmla="*/ 12 h 45"/>
                <a:gd name="T54" fmla="*/ 11 w 51"/>
                <a:gd name="T55" fmla="*/ 17 h 45"/>
                <a:gd name="T56" fmla="*/ 9 w 51"/>
                <a:gd name="T57" fmla="*/ 19 h 45"/>
                <a:gd name="T58" fmla="*/ 8 w 51"/>
                <a:gd name="T59" fmla="*/ 22 h 45"/>
                <a:gd name="T60" fmla="*/ 5 w 51"/>
                <a:gd name="T61" fmla="*/ 26 h 45"/>
                <a:gd name="T62" fmla="*/ 4 w 51"/>
                <a:gd name="T63" fmla="*/ 29 h 45"/>
                <a:gd name="T64" fmla="*/ 5 w 51"/>
                <a:gd name="T65" fmla="*/ 32 h 45"/>
                <a:gd name="T66" fmla="*/ 5 w 51"/>
                <a:gd name="T67" fmla="*/ 34 h 45"/>
                <a:gd name="T68" fmla="*/ 2 w 51"/>
                <a:gd name="T69" fmla="*/ 39 h 45"/>
                <a:gd name="T70" fmla="*/ 4 w 51"/>
                <a:gd name="T71" fmla="*/ 40 h 45"/>
                <a:gd name="T72" fmla="*/ 3 w 51"/>
                <a:gd name="T73" fmla="*/ 41 h 45"/>
                <a:gd name="T74" fmla="*/ 1 w 51"/>
                <a:gd name="T75" fmla="*/ 41 h 45"/>
                <a:gd name="T76" fmla="*/ 3 w 51"/>
                <a:gd name="T77" fmla="*/ 43 h 45"/>
                <a:gd name="T78" fmla="*/ 7 w 51"/>
                <a:gd name="T79" fmla="*/ 45 h 45"/>
                <a:gd name="T80" fmla="*/ 7 w 51"/>
                <a:gd name="T81" fmla="*/ 43 h 45"/>
                <a:gd name="T82" fmla="*/ 10 w 51"/>
                <a:gd name="T83" fmla="*/ 42 h 45"/>
                <a:gd name="T84" fmla="*/ 11 w 51"/>
                <a:gd name="T85" fmla="*/ 39 h 45"/>
                <a:gd name="T86" fmla="*/ 14 w 51"/>
                <a:gd name="T87" fmla="*/ 38 h 45"/>
                <a:gd name="T88" fmla="*/ 16 w 51"/>
                <a:gd name="T89" fmla="*/ 36 h 45"/>
                <a:gd name="T90" fmla="*/ 15 w 51"/>
                <a:gd name="T91" fmla="*/ 33 h 45"/>
                <a:gd name="T92" fmla="*/ 17 w 51"/>
                <a:gd name="T93" fmla="*/ 31 h 45"/>
                <a:gd name="T94" fmla="*/ 13 w 51"/>
                <a:gd name="T95" fmla="*/ 30 h 45"/>
                <a:gd name="T96" fmla="*/ 14 w 51"/>
                <a:gd name="T97" fmla="*/ 29 h 45"/>
                <a:gd name="T98" fmla="*/ 17 w 51"/>
                <a:gd name="T99" fmla="*/ 29 h 45"/>
                <a:gd name="T100" fmla="*/ 20 w 51"/>
                <a:gd name="T101" fmla="*/ 29 h 45"/>
                <a:gd name="T102" fmla="*/ 21 w 51"/>
                <a:gd name="T103" fmla="*/ 31 h 45"/>
                <a:gd name="T104" fmla="*/ 25 w 51"/>
                <a:gd name="T105" fmla="*/ 33 h 45"/>
                <a:gd name="T106" fmla="*/ 26 w 51"/>
                <a:gd name="T107" fmla="*/ 34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1" h="45">
                  <a:moveTo>
                    <a:pt x="28" y="33"/>
                  </a:moveTo>
                  <a:cubicBezTo>
                    <a:pt x="31" y="31"/>
                    <a:pt x="31" y="31"/>
                    <a:pt x="31" y="31"/>
                  </a:cubicBezTo>
                  <a:cubicBezTo>
                    <a:pt x="33" y="29"/>
                    <a:pt x="33" y="29"/>
                    <a:pt x="33" y="29"/>
                  </a:cubicBezTo>
                  <a:cubicBezTo>
                    <a:pt x="36" y="27"/>
                    <a:pt x="36" y="27"/>
                    <a:pt x="36" y="27"/>
                  </a:cubicBezTo>
                  <a:cubicBezTo>
                    <a:pt x="37" y="26"/>
                    <a:pt x="37" y="26"/>
                    <a:pt x="37" y="26"/>
                  </a:cubicBezTo>
                  <a:cubicBezTo>
                    <a:pt x="36" y="25"/>
                    <a:pt x="36" y="25"/>
                    <a:pt x="36" y="25"/>
                  </a:cubicBezTo>
                  <a:cubicBezTo>
                    <a:pt x="36" y="24"/>
                    <a:pt x="36" y="24"/>
                    <a:pt x="36" y="24"/>
                  </a:cubicBezTo>
                  <a:cubicBezTo>
                    <a:pt x="38" y="24"/>
                    <a:pt x="38" y="24"/>
                    <a:pt x="38" y="24"/>
                  </a:cubicBezTo>
                  <a:cubicBezTo>
                    <a:pt x="40" y="22"/>
                    <a:pt x="40" y="22"/>
                    <a:pt x="40" y="22"/>
                  </a:cubicBezTo>
                  <a:cubicBezTo>
                    <a:pt x="44" y="19"/>
                    <a:pt x="44" y="19"/>
                    <a:pt x="44" y="19"/>
                  </a:cubicBezTo>
                  <a:cubicBezTo>
                    <a:pt x="44" y="19"/>
                    <a:pt x="44" y="19"/>
                    <a:pt x="44" y="19"/>
                  </a:cubicBezTo>
                  <a:cubicBezTo>
                    <a:pt x="45" y="18"/>
                    <a:pt x="45" y="18"/>
                    <a:pt x="45" y="18"/>
                  </a:cubicBezTo>
                  <a:cubicBezTo>
                    <a:pt x="46" y="16"/>
                    <a:pt x="46" y="16"/>
                    <a:pt x="46" y="16"/>
                  </a:cubicBezTo>
                  <a:cubicBezTo>
                    <a:pt x="49" y="14"/>
                    <a:pt x="49" y="14"/>
                    <a:pt x="49" y="14"/>
                  </a:cubicBezTo>
                  <a:cubicBezTo>
                    <a:pt x="50" y="12"/>
                    <a:pt x="50" y="12"/>
                    <a:pt x="50" y="12"/>
                  </a:cubicBezTo>
                  <a:cubicBezTo>
                    <a:pt x="50" y="12"/>
                    <a:pt x="50" y="12"/>
                    <a:pt x="50" y="12"/>
                  </a:cubicBezTo>
                  <a:cubicBezTo>
                    <a:pt x="51" y="12"/>
                    <a:pt x="51" y="12"/>
                    <a:pt x="51" y="12"/>
                  </a:cubicBezTo>
                  <a:cubicBezTo>
                    <a:pt x="51" y="11"/>
                    <a:pt x="51" y="11"/>
                    <a:pt x="51" y="11"/>
                  </a:cubicBezTo>
                  <a:cubicBezTo>
                    <a:pt x="50" y="10"/>
                    <a:pt x="50" y="10"/>
                    <a:pt x="50" y="10"/>
                  </a:cubicBezTo>
                  <a:cubicBezTo>
                    <a:pt x="50" y="9"/>
                    <a:pt x="50" y="9"/>
                    <a:pt x="50" y="9"/>
                  </a:cubicBezTo>
                  <a:cubicBezTo>
                    <a:pt x="47" y="8"/>
                    <a:pt x="47" y="8"/>
                    <a:pt x="47" y="8"/>
                  </a:cubicBezTo>
                  <a:cubicBezTo>
                    <a:pt x="43" y="7"/>
                    <a:pt x="43" y="7"/>
                    <a:pt x="43" y="7"/>
                  </a:cubicBezTo>
                  <a:cubicBezTo>
                    <a:pt x="41" y="7"/>
                    <a:pt x="41" y="7"/>
                    <a:pt x="41" y="7"/>
                  </a:cubicBezTo>
                  <a:cubicBezTo>
                    <a:pt x="40" y="7"/>
                    <a:pt x="40" y="7"/>
                    <a:pt x="40" y="7"/>
                  </a:cubicBezTo>
                  <a:cubicBezTo>
                    <a:pt x="39" y="7"/>
                    <a:pt x="39" y="7"/>
                    <a:pt x="39" y="7"/>
                  </a:cubicBezTo>
                  <a:cubicBezTo>
                    <a:pt x="39" y="5"/>
                    <a:pt x="39" y="5"/>
                    <a:pt x="39" y="5"/>
                  </a:cubicBezTo>
                  <a:cubicBezTo>
                    <a:pt x="38" y="4"/>
                    <a:pt x="38" y="4"/>
                    <a:pt x="38" y="4"/>
                  </a:cubicBezTo>
                  <a:cubicBezTo>
                    <a:pt x="38" y="4"/>
                    <a:pt x="38" y="4"/>
                    <a:pt x="38" y="4"/>
                  </a:cubicBezTo>
                  <a:cubicBezTo>
                    <a:pt x="37" y="3"/>
                    <a:pt x="37" y="3"/>
                    <a:pt x="37" y="3"/>
                  </a:cubicBezTo>
                  <a:cubicBezTo>
                    <a:pt x="35" y="3"/>
                    <a:pt x="35" y="3"/>
                    <a:pt x="35" y="3"/>
                  </a:cubicBezTo>
                  <a:cubicBezTo>
                    <a:pt x="34" y="1"/>
                    <a:pt x="34" y="1"/>
                    <a:pt x="34" y="1"/>
                  </a:cubicBezTo>
                  <a:cubicBezTo>
                    <a:pt x="32" y="1"/>
                    <a:pt x="32" y="1"/>
                    <a:pt x="32" y="1"/>
                  </a:cubicBezTo>
                  <a:cubicBezTo>
                    <a:pt x="31" y="2"/>
                    <a:pt x="31" y="2"/>
                    <a:pt x="31" y="2"/>
                  </a:cubicBezTo>
                  <a:cubicBezTo>
                    <a:pt x="31" y="1"/>
                    <a:pt x="31" y="1"/>
                    <a:pt x="31" y="1"/>
                  </a:cubicBezTo>
                  <a:cubicBezTo>
                    <a:pt x="29" y="1"/>
                    <a:pt x="29" y="1"/>
                    <a:pt x="29" y="1"/>
                  </a:cubicBezTo>
                  <a:cubicBezTo>
                    <a:pt x="28" y="0"/>
                    <a:pt x="28" y="0"/>
                    <a:pt x="28" y="0"/>
                  </a:cubicBezTo>
                  <a:cubicBezTo>
                    <a:pt x="27" y="1"/>
                    <a:pt x="27" y="1"/>
                    <a:pt x="27" y="1"/>
                  </a:cubicBezTo>
                  <a:cubicBezTo>
                    <a:pt x="24" y="1"/>
                    <a:pt x="24" y="1"/>
                    <a:pt x="24" y="1"/>
                  </a:cubicBezTo>
                  <a:cubicBezTo>
                    <a:pt x="20" y="2"/>
                    <a:pt x="20" y="2"/>
                    <a:pt x="20" y="2"/>
                  </a:cubicBezTo>
                  <a:cubicBezTo>
                    <a:pt x="19" y="4"/>
                    <a:pt x="19" y="4"/>
                    <a:pt x="19" y="4"/>
                  </a:cubicBezTo>
                  <a:cubicBezTo>
                    <a:pt x="20" y="6"/>
                    <a:pt x="20" y="6"/>
                    <a:pt x="20" y="6"/>
                  </a:cubicBezTo>
                  <a:cubicBezTo>
                    <a:pt x="19" y="6"/>
                    <a:pt x="19" y="6"/>
                    <a:pt x="19" y="6"/>
                  </a:cubicBezTo>
                  <a:cubicBezTo>
                    <a:pt x="19" y="7"/>
                    <a:pt x="19" y="7"/>
                    <a:pt x="19" y="7"/>
                  </a:cubicBezTo>
                  <a:cubicBezTo>
                    <a:pt x="20" y="8"/>
                    <a:pt x="20" y="8"/>
                    <a:pt x="20" y="8"/>
                  </a:cubicBezTo>
                  <a:cubicBezTo>
                    <a:pt x="20" y="10"/>
                    <a:pt x="20" y="10"/>
                    <a:pt x="20" y="10"/>
                  </a:cubicBezTo>
                  <a:cubicBezTo>
                    <a:pt x="19" y="10"/>
                    <a:pt x="19" y="10"/>
                    <a:pt x="19" y="10"/>
                  </a:cubicBezTo>
                  <a:cubicBezTo>
                    <a:pt x="18" y="8"/>
                    <a:pt x="18" y="8"/>
                    <a:pt x="18" y="8"/>
                  </a:cubicBezTo>
                  <a:cubicBezTo>
                    <a:pt x="17" y="6"/>
                    <a:pt x="17" y="6"/>
                    <a:pt x="17" y="6"/>
                  </a:cubicBezTo>
                  <a:cubicBezTo>
                    <a:pt x="16" y="6"/>
                    <a:pt x="16" y="6"/>
                    <a:pt x="16" y="6"/>
                  </a:cubicBezTo>
                  <a:cubicBezTo>
                    <a:pt x="15" y="8"/>
                    <a:pt x="15" y="8"/>
                    <a:pt x="15" y="8"/>
                  </a:cubicBezTo>
                  <a:cubicBezTo>
                    <a:pt x="15" y="9"/>
                    <a:pt x="15" y="9"/>
                    <a:pt x="15" y="9"/>
                  </a:cubicBezTo>
                  <a:cubicBezTo>
                    <a:pt x="15" y="10"/>
                    <a:pt x="15" y="10"/>
                    <a:pt x="15" y="10"/>
                  </a:cubicBezTo>
                  <a:cubicBezTo>
                    <a:pt x="13" y="10"/>
                    <a:pt x="13" y="10"/>
                    <a:pt x="13" y="10"/>
                  </a:cubicBezTo>
                  <a:cubicBezTo>
                    <a:pt x="13" y="12"/>
                    <a:pt x="13" y="12"/>
                    <a:pt x="13" y="12"/>
                  </a:cubicBezTo>
                  <a:cubicBezTo>
                    <a:pt x="11" y="15"/>
                    <a:pt x="11" y="15"/>
                    <a:pt x="11" y="15"/>
                  </a:cubicBezTo>
                  <a:cubicBezTo>
                    <a:pt x="11" y="17"/>
                    <a:pt x="11" y="17"/>
                    <a:pt x="11" y="17"/>
                  </a:cubicBezTo>
                  <a:cubicBezTo>
                    <a:pt x="10" y="18"/>
                    <a:pt x="10" y="18"/>
                    <a:pt x="10" y="18"/>
                  </a:cubicBezTo>
                  <a:cubicBezTo>
                    <a:pt x="9" y="19"/>
                    <a:pt x="9" y="19"/>
                    <a:pt x="9" y="19"/>
                  </a:cubicBezTo>
                  <a:cubicBezTo>
                    <a:pt x="8" y="21"/>
                    <a:pt x="8" y="21"/>
                    <a:pt x="8" y="21"/>
                  </a:cubicBezTo>
                  <a:cubicBezTo>
                    <a:pt x="8" y="22"/>
                    <a:pt x="8" y="22"/>
                    <a:pt x="8" y="22"/>
                  </a:cubicBezTo>
                  <a:cubicBezTo>
                    <a:pt x="7" y="23"/>
                    <a:pt x="7" y="23"/>
                    <a:pt x="7" y="23"/>
                  </a:cubicBezTo>
                  <a:cubicBezTo>
                    <a:pt x="5" y="26"/>
                    <a:pt x="5" y="26"/>
                    <a:pt x="5" y="26"/>
                  </a:cubicBezTo>
                  <a:cubicBezTo>
                    <a:pt x="5" y="28"/>
                    <a:pt x="5" y="28"/>
                    <a:pt x="5" y="28"/>
                  </a:cubicBezTo>
                  <a:cubicBezTo>
                    <a:pt x="4" y="29"/>
                    <a:pt x="4" y="29"/>
                    <a:pt x="4" y="29"/>
                  </a:cubicBezTo>
                  <a:cubicBezTo>
                    <a:pt x="5" y="31"/>
                    <a:pt x="5" y="31"/>
                    <a:pt x="5" y="31"/>
                  </a:cubicBezTo>
                  <a:cubicBezTo>
                    <a:pt x="5" y="32"/>
                    <a:pt x="5" y="32"/>
                    <a:pt x="5" y="32"/>
                  </a:cubicBezTo>
                  <a:cubicBezTo>
                    <a:pt x="5" y="32"/>
                    <a:pt x="5" y="32"/>
                    <a:pt x="5" y="32"/>
                  </a:cubicBezTo>
                  <a:cubicBezTo>
                    <a:pt x="5" y="34"/>
                    <a:pt x="5" y="34"/>
                    <a:pt x="5" y="34"/>
                  </a:cubicBezTo>
                  <a:cubicBezTo>
                    <a:pt x="4" y="36"/>
                    <a:pt x="4" y="36"/>
                    <a:pt x="4" y="36"/>
                  </a:cubicBezTo>
                  <a:cubicBezTo>
                    <a:pt x="2" y="39"/>
                    <a:pt x="2" y="39"/>
                    <a:pt x="2" y="39"/>
                  </a:cubicBezTo>
                  <a:cubicBezTo>
                    <a:pt x="2" y="40"/>
                    <a:pt x="2" y="40"/>
                    <a:pt x="2" y="40"/>
                  </a:cubicBezTo>
                  <a:cubicBezTo>
                    <a:pt x="4" y="40"/>
                    <a:pt x="4" y="40"/>
                    <a:pt x="4" y="40"/>
                  </a:cubicBezTo>
                  <a:cubicBezTo>
                    <a:pt x="4" y="41"/>
                    <a:pt x="4" y="41"/>
                    <a:pt x="4" y="41"/>
                  </a:cubicBezTo>
                  <a:cubicBezTo>
                    <a:pt x="3" y="41"/>
                    <a:pt x="3" y="41"/>
                    <a:pt x="3" y="41"/>
                  </a:cubicBezTo>
                  <a:cubicBezTo>
                    <a:pt x="2" y="41"/>
                    <a:pt x="2" y="41"/>
                    <a:pt x="2" y="41"/>
                  </a:cubicBezTo>
                  <a:cubicBezTo>
                    <a:pt x="1" y="41"/>
                    <a:pt x="1" y="41"/>
                    <a:pt x="1" y="41"/>
                  </a:cubicBezTo>
                  <a:cubicBezTo>
                    <a:pt x="0" y="43"/>
                    <a:pt x="0" y="43"/>
                    <a:pt x="0" y="43"/>
                  </a:cubicBezTo>
                  <a:cubicBezTo>
                    <a:pt x="3" y="43"/>
                    <a:pt x="3" y="43"/>
                    <a:pt x="3" y="43"/>
                  </a:cubicBezTo>
                  <a:cubicBezTo>
                    <a:pt x="4" y="43"/>
                    <a:pt x="4" y="43"/>
                    <a:pt x="4" y="43"/>
                  </a:cubicBezTo>
                  <a:cubicBezTo>
                    <a:pt x="7" y="45"/>
                    <a:pt x="7" y="45"/>
                    <a:pt x="7" y="45"/>
                  </a:cubicBezTo>
                  <a:cubicBezTo>
                    <a:pt x="7" y="45"/>
                    <a:pt x="7" y="45"/>
                    <a:pt x="7" y="45"/>
                  </a:cubicBezTo>
                  <a:cubicBezTo>
                    <a:pt x="7" y="43"/>
                    <a:pt x="7" y="43"/>
                    <a:pt x="7" y="43"/>
                  </a:cubicBezTo>
                  <a:cubicBezTo>
                    <a:pt x="8" y="43"/>
                    <a:pt x="8" y="43"/>
                    <a:pt x="8" y="43"/>
                  </a:cubicBezTo>
                  <a:cubicBezTo>
                    <a:pt x="10" y="42"/>
                    <a:pt x="10" y="42"/>
                    <a:pt x="10" y="42"/>
                  </a:cubicBezTo>
                  <a:cubicBezTo>
                    <a:pt x="10" y="40"/>
                    <a:pt x="10" y="40"/>
                    <a:pt x="10" y="40"/>
                  </a:cubicBezTo>
                  <a:cubicBezTo>
                    <a:pt x="11" y="39"/>
                    <a:pt x="11" y="39"/>
                    <a:pt x="11" y="39"/>
                  </a:cubicBezTo>
                  <a:cubicBezTo>
                    <a:pt x="13" y="39"/>
                    <a:pt x="13" y="39"/>
                    <a:pt x="13" y="39"/>
                  </a:cubicBezTo>
                  <a:cubicBezTo>
                    <a:pt x="14" y="38"/>
                    <a:pt x="14" y="38"/>
                    <a:pt x="14" y="38"/>
                  </a:cubicBezTo>
                  <a:cubicBezTo>
                    <a:pt x="15" y="38"/>
                    <a:pt x="15" y="38"/>
                    <a:pt x="15" y="38"/>
                  </a:cubicBezTo>
                  <a:cubicBezTo>
                    <a:pt x="16" y="36"/>
                    <a:pt x="16" y="36"/>
                    <a:pt x="16" y="36"/>
                  </a:cubicBezTo>
                  <a:cubicBezTo>
                    <a:pt x="16" y="34"/>
                    <a:pt x="16" y="34"/>
                    <a:pt x="16" y="34"/>
                  </a:cubicBezTo>
                  <a:cubicBezTo>
                    <a:pt x="15" y="33"/>
                    <a:pt x="15" y="33"/>
                    <a:pt x="15" y="33"/>
                  </a:cubicBezTo>
                  <a:cubicBezTo>
                    <a:pt x="16" y="32"/>
                    <a:pt x="16" y="32"/>
                    <a:pt x="16" y="32"/>
                  </a:cubicBezTo>
                  <a:cubicBezTo>
                    <a:pt x="17" y="31"/>
                    <a:pt x="17" y="31"/>
                    <a:pt x="17" y="31"/>
                  </a:cubicBezTo>
                  <a:cubicBezTo>
                    <a:pt x="14" y="31"/>
                    <a:pt x="14" y="31"/>
                    <a:pt x="14" y="31"/>
                  </a:cubicBezTo>
                  <a:cubicBezTo>
                    <a:pt x="13" y="30"/>
                    <a:pt x="13" y="30"/>
                    <a:pt x="13" y="30"/>
                  </a:cubicBezTo>
                  <a:cubicBezTo>
                    <a:pt x="13" y="29"/>
                    <a:pt x="13" y="29"/>
                    <a:pt x="13" y="29"/>
                  </a:cubicBezTo>
                  <a:cubicBezTo>
                    <a:pt x="14" y="29"/>
                    <a:pt x="14" y="29"/>
                    <a:pt x="14" y="29"/>
                  </a:cubicBezTo>
                  <a:cubicBezTo>
                    <a:pt x="16" y="29"/>
                    <a:pt x="16" y="29"/>
                    <a:pt x="16" y="29"/>
                  </a:cubicBezTo>
                  <a:cubicBezTo>
                    <a:pt x="17" y="29"/>
                    <a:pt x="17" y="29"/>
                    <a:pt x="17" y="29"/>
                  </a:cubicBezTo>
                  <a:cubicBezTo>
                    <a:pt x="19" y="30"/>
                    <a:pt x="19" y="30"/>
                    <a:pt x="19" y="30"/>
                  </a:cubicBezTo>
                  <a:cubicBezTo>
                    <a:pt x="20" y="29"/>
                    <a:pt x="20" y="29"/>
                    <a:pt x="20" y="29"/>
                  </a:cubicBezTo>
                  <a:cubicBezTo>
                    <a:pt x="21" y="30"/>
                    <a:pt x="21" y="30"/>
                    <a:pt x="21" y="30"/>
                  </a:cubicBezTo>
                  <a:cubicBezTo>
                    <a:pt x="21" y="31"/>
                    <a:pt x="21" y="31"/>
                    <a:pt x="21" y="31"/>
                  </a:cubicBezTo>
                  <a:cubicBezTo>
                    <a:pt x="24" y="33"/>
                    <a:pt x="24" y="33"/>
                    <a:pt x="24" y="33"/>
                  </a:cubicBezTo>
                  <a:cubicBezTo>
                    <a:pt x="25" y="33"/>
                    <a:pt x="25" y="33"/>
                    <a:pt x="25" y="33"/>
                  </a:cubicBezTo>
                  <a:cubicBezTo>
                    <a:pt x="25" y="34"/>
                    <a:pt x="25" y="34"/>
                    <a:pt x="25" y="34"/>
                  </a:cubicBezTo>
                  <a:cubicBezTo>
                    <a:pt x="26" y="34"/>
                    <a:pt x="26" y="34"/>
                    <a:pt x="26" y="34"/>
                  </a:cubicBezTo>
                  <a:lnTo>
                    <a:pt x="28" y="33"/>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205" name="Freeform 1303"/>
            <p:cNvSpPr>
              <a:spLocks/>
            </p:cNvSpPr>
            <p:nvPr/>
          </p:nvSpPr>
          <p:spPr bwMode="auto">
            <a:xfrm>
              <a:off x="4525110" y="3358654"/>
              <a:ext cx="8356" cy="11937"/>
            </a:xfrm>
            <a:custGeom>
              <a:avLst/>
              <a:gdLst>
                <a:gd name="T0" fmla="*/ 2 w 7"/>
                <a:gd name="T1" fmla="*/ 10 h 10"/>
                <a:gd name="T2" fmla="*/ 2 w 7"/>
                <a:gd name="T3" fmla="*/ 10 h 10"/>
                <a:gd name="T4" fmla="*/ 2 w 7"/>
                <a:gd name="T5" fmla="*/ 7 h 10"/>
                <a:gd name="T6" fmla="*/ 0 w 7"/>
                <a:gd name="T7" fmla="*/ 7 h 10"/>
                <a:gd name="T8" fmla="*/ 2 w 7"/>
                <a:gd name="T9" fmla="*/ 5 h 10"/>
                <a:gd name="T10" fmla="*/ 2 w 7"/>
                <a:gd name="T11" fmla="*/ 2 h 10"/>
                <a:gd name="T12" fmla="*/ 5 w 7"/>
                <a:gd name="T13" fmla="*/ 0 h 10"/>
                <a:gd name="T14" fmla="*/ 7 w 7"/>
                <a:gd name="T15" fmla="*/ 2 h 10"/>
                <a:gd name="T16" fmla="*/ 7 w 7"/>
                <a:gd name="T17" fmla="*/ 0 h 10"/>
                <a:gd name="T18" fmla="*/ 5 w 7"/>
                <a:gd name="T19" fmla="*/ 0 h 10"/>
                <a:gd name="T20" fmla="*/ 2 w 7"/>
                <a:gd name="T21" fmla="*/ 2 h 10"/>
                <a:gd name="T22" fmla="*/ 0 w 7"/>
                <a:gd name="T23" fmla="*/ 7 h 10"/>
                <a:gd name="T24" fmla="*/ 0 w 7"/>
                <a:gd name="T25" fmla="*/ 10 h 10"/>
                <a:gd name="T26" fmla="*/ 2 w 7"/>
                <a:gd name="T27"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7" h="10">
                  <a:moveTo>
                    <a:pt x="2" y="10"/>
                  </a:moveTo>
                  <a:lnTo>
                    <a:pt x="2" y="10"/>
                  </a:lnTo>
                  <a:lnTo>
                    <a:pt x="2" y="7"/>
                  </a:lnTo>
                  <a:lnTo>
                    <a:pt x="0" y="7"/>
                  </a:lnTo>
                  <a:lnTo>
                    <a:pt x="2" y="5"/>
                  </a:lnTo>
                  <a:lnTo>
                    <a:pt x="2" y="2"/>
                  </a:lnTo>
                  <a:lnTo>
                    <a:pt x="5" y="0"/>
                  </a:lnTo>
                  <a:lnTo>
                    <a:pt x="7" y="2"/>
                  </a:lnTo>
                  <a:lnTo>
                    <a:pt x="7" y="0"/>
                  </a:lnTo>
                  <a:lnTo>
                    <a:pt x="5" y="0"/>
                  </a:lnTo>
                  <a:lnTo>
                    <a:pt x="2" y="2"/>
                  </a:lnTo>
                  <a:lnTo>
                    <a:pt x="0" y="7"/>
                  </a:lnTo>
                  <a:lnTo>
                    <a:pt x="0" y="10"/>
                  </a:lnTo>
                  <a:lnTo>
                    <a:pt x="2" y="10"/>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206" name="Freeform 1304"/>
            <p:cNvSpPr>
              <a:spLocks/>
            </p:cNvSpPr>
            <p:nvPr/>
          </p:nvSpPr>
          <p:spPr bwMode="auto">
            <a:xfrm>
              <a:off x="4482137" y="3276289"/>
              <a:ext cx="59684" cy="34617"/>
            </a:xfrm>
            <a:custGeom>
              <a:avLst/>
              <a:gdLst>
                <a:gd name="T0" fmla="*/ 36 w 50"/>
                <a:gd name="T1" fmla="*/ 24 h 29"/>
                <a:gd name="T2" fmla="*/ 38 w 50"/>
                <a:gd name="T3" fmla="*/ 26 h 29"/>
                <a:gd name="T4" fmla="*/ 41 w 50"/>
                <a:gd name="T5" fmla="*/ 29 h 29"/>
                <a:gd name="T6" fmla="*/ 45 w 50"/>
                <a:gd name="T7" fmla="*/ 29 h 29"/>
                <a:gd name="T8" fmla="*/ 50 w 50"/>
                <a:gd name="T9" fmla="*/ 29 h 29"/>
                <a:gd name="T10" fmla="*/ 50 w 50"/>
                <a:gd name="T11" fmla="*/ 26 h 29"/>
                <a:gd name="T12" fmla="*/ 48 w 50"/>
                <a:gd name="T13" fmla="*/ 24 h 29"/>
                <a:gd name="T14" fmla="*/ 48 w 50"/>
                <a:gd name="T15" fmla="*/ 22 h 29"/>
                <a:gd name="T16" fmla="*/ 45 w 50"/>
                <a:gd name="T17" fmla="*/ 19 h 29"/>
                <a:gd name="T18" fmla="*/ 41 w 50"/>
                <a:gd name="T19" fmla="*/ 19 h 29"/>
                <a:gd name="T20" fmla="*/ 38 w 50"/>
                <a:gd name="T21" fmla="*/ 15 h 29"/>
                <a:gd name="T22" fmla="*/ 34 w 50"/>
                <a:gd name="T23" fmla="*/ 12 h 29"/>
                <a:gd name="T24" fmla="*/ 31 w 50"/>
                <a:gd name="T25" fmla="*/ 12 h 29"/>
                <a:gd name="T26" fmla="*/ 29 w 50"/>
                <a:gd name="T27" fmla="*/ 8 h 29"/>
                <a:gd name="T28" fmla="*/ 24 w 50"/>
                <a:gd name="T29" fmla="*/ 5 h 29"/>
                <a:gd name="T30" fmla="*/ 19 w 50"/>
                <a:gd name="T31" fmla="*/ 5 h 29"/>
                <a:gd name="T32" fmla="*/ 10 w 50"/>
                <a:gd name="T33" fmla="*/ 0 h 29"/>
                <a:gd name="T34" fmla="*/ 5 w 50"/>
                <a:gd name="T35" fmla="*/ 0 h 29"/>
                <a:gd name="T36" fmla="*/ 0 w 50"/>
                <a:gd name="T37" fmla="*/ 3 h 29"/>
                <a:gd name="T38" fmla="*/ 3 w 50"/>
                <a:gd name="T39" fmla="*/ 5 h 29"/>
                <a:gd name="T40" fmla="*/ 8 w 50"/>
                <a:gd name="T41" fmla="*/ 8 h 29"/>
                <a:gd name="T42" fmla="*/ 15 w 50"/>
                <a:gd name="T43" fmla="*/ 12 h 29"/>
                <a:gd name="T44" fmla="*/ 15 w 50"/>
                <a:gd name="T45" fmla="*/ 17 h 29"/>
                <a:gd name="T46" fmla="*/ 15 w 50"/>
                <a:gd name="T47" fmla="*/ 17 h 29"/>
                <a:gd name="T48" fmla="*/ 17 w 50"/>
                <a:gd name="T49" fmla="*/ 19 h 29"/>
                <a:gd name="T50" fmla="*/ 26 w 50"/>
                <a:gd name="T51" fmla="*/ 24 h 29"/>
                <a:gd name="T52" fmla="*/ 31 w 50"/>
                <a:gd name="T53" fmla="*/ 24 h 29"/>
                <a:gd name="T54" fmla="*/ 36 w 50"/>
                <a:gd name="T55" fmla="*/ 24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50" h="29">
                  <a:moveTo>
                    <a:pt x="36" y="24"/>
                  </a:moveTo>
                  <a:lnTo>
                    <a:pt x="38" y="26"/>
                  </a:lnTo>
                  <a:lnTo>
                    <a:pt x="41" y="29"/>
                  </a:lnTo>
                  <a:lnTo>
                    <a:pt x="45" y="29"/>
                  </a:lnTo>
                  <a:lnTo>
                    <a:pt x="50" y="29"/>
                  </a:lnTo>
                  <a:lnTo>
                    <a:pt x="50" y="26"/>
                  </a:lnTo>
                  <a:lnTo>
                    <a:pt x="48" y="24"/>
                  </a:lnTo>
                  <a:lnTo>
                    <a:pt x="48" y="22"/>
                  </a:lnTo>
                  <a:lnTo>
                    <a:pt x="45" y="19"/>
                  </a:lnTo>
                  <a:lnTo>
                    <a:pt x="41" y="19"/>
                  </a:lnTo>
                  <a:lnTo>
                    <a:pt x="38" y="15"/>
                  </a:lnTo>
                  <a:lnTo>
                    <a:pt x="34" y="12"/>
                  </a:lnTo>
                  <a:lnTo>
                    <a:pt x="31" y="12"/>
                  </a:lnTo>
                  <a:lnTo>
                    <a:pt x="29" y="8"/>
                  </a:lnTo>
                  <a:lnTo>
                    <a:pt x="24" y="5"/>
                  </a:lnTo>
                  <a:lnTo>
                    <a:pt x="19" y="5"/>
                  </a:lnTo>
                  <a:lnTo>
                    <a:pt x="10" y="0"/>
                  </a:lnTo>
                  <a:lnTo>
                    <a:pt x="5" y="0"/>
                  </a:lnTo>
                  <a:lnTo>
                    <a:pt x="0" y="3"/>
                  </a:lnTo>
                  <a:lnTo>
                    <a:pt x="3" y="5"/>
                  </a:lnTo>
                  <a:lnTo>
                    <a:pt x="8" y="8"/>
                  </a:lnTo>
                  <a:lnTo>
                    <a:pt x="15" y="12"/>
                  </a:lnTo>
                  <a:lnTo>
                    <a:pt x="15" y="17"/>
                  </a:lnTo>
                  <a:lnTo>
                    <a:pt x="15" y="17"/>
                  </a:lnTo>
                  <a:lnTo>
                    <a:pt x="17" y="19"/>
                  </a:lnTo>
                  <a:lnTo>
                    <a:pt x="26" y="24"/>
                  </a:lnTo>
                  <a:lnTo>
                    <a:pt x="31" y="24"/>
                  </a:lnTo>
                  <a:lnTo>
                    <a:pt x="36" y="24"/>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207" name="Freeform 1305"/>
            <p:cNvSpPr>
              <a:spLocks/>
            </p:cNvSpPr>
            <p:nvPr/>
          </p:nvSpPr>
          <p:spPr bwMode="auto">
            <a:xfrm>
              <a:off x="4039280" y="2118415"/>
              <a:ext cx="136080" cy="167116"/>
            </a:xfrm>
            <a:custGeom>
              <a:avLst/>
              <a:gdLst>
                <a:gd name="T0" fmla="*/ 41 w 48"/>
                <a:gd name="T1" fmla="*/ 33 h 59"/>
                <a:gd name="T2" fmla="*/ 40 w 48"/>
                <a:gd name="T3" fmla="*/ 30 h 59"/>
                <a:gd name="T4" fmla="*/ 37 w 48"/>
                <a:gd name="T5" fmla="*/ 30 h 59"/>
                <a:gd name="T6" fmla="*/ 37 w 48"/>
                <a:gd name="T7" fmla="*/ 26 h 59"/>
                <a:gd name="T8" fmla="*/ 36 w 48"/>
                <a:gd name="T9" fmla="*/ 22 h 59"/>
                <a:gd name="T10" fmla="*/ 31 w 48"/>
                <a:gd name="T11" fmla="*/ 24 h 59"/>
                <a:gd name="T12" fmla="*/ 35 w 48"/>
                <a:gd name="T13" fmla="*/ 19 h 59"/>
                <a:gd name="T14" fmla="*/ 42 w 48"/>
                <a:gd name="T15" fmla="*/ 17 h 59"/>
                <a:gd name="T16" fmla="*/ 44 w 48"/>
                <a:gd name="T17" fmla="*/ 14 h 59"/>
                <a:gd name="T18" fmla="*/ 44 w 48"/>
                <a:gd name="T19" fmla="*/ 10 h 59"/>
                <a:gd name="T20" fmla="*/ 48 w 48"/>
                <a:gd name="T21" fmla="*/ 9 h 59"/>
                <a:gd name="T22" fmla="*/ 47 w 48"/>
                <a:gd name="T23" fmla="*/ 6 h 59"/>
                <a:gd name="T24" fmla="*/ 39 w 48"/>
                <a:gd name="T25" fmla="*/ 5 h 59"/>
                <a:gd name="T26" fmla="*/ 33 w 48"/>
                <a:gd name="T27" fmla="*/ 3 h 59"/>
                <a:gd name="T28" fmla="*/ 32 w 48"/>
                <a:gd name="T29" fmla="*/ 0 h 59"/>
                <a:gd name="T30" fmla="*/ 28 w 48"/>
                <a:gd name="T31" fmla="*/ 2 h 59"/>
                <a:gd name="T32" fmla="*/ 26 w 48"/>
                <a:gd name="T33" fmla="*/ 1 h 59"/>
                <a:gd name="T34" fmla="*/ 22 w 48"/>
                <a:gd name="T35" fmla="*/ 3 h 59"/>
                <a:gd name="T36" fmla="*/ 23 w 48"/>
                <a:gd name="T37" fmla="*/ 7 h 59"/>
                <a:gd name="T38" fmla="*/ 22 w 48"/>
                <a:gd name="T39" fmla="*/ 12 h 59"/>
                <a:gd name="T40" fmla="*/ 19 w 48"/>
                <a:gd name="T41" fmla="*/ 8 h 59"/>
                <a:gd name="T42" fmla="*/ 18 w 48"/>
                <a:gd name="T43" fmla="*/ 12 h 59"/>
                <a:gd name="T44" fmla="*/ 22 w 48"/>
                <a:gd name="T45" fmla="*/ 14 h 59"/>
                <a:gd name="T46" fmla="*/ 25 w 48"/>
                <a:gd name="T47" fmla="*/ 18 h 59"/>
                <a:gd name="T48" fmla="*/ 20 w 48"/>
                <a:gd name="T49" fmla="*/ 17 h 59"/>
                <a:gd name="T50" fmla="*/ 19 w 48"/>
                <a:gd name="T51" fmla="*/ 21 h 59"/>
                <a:gd name="T52" fmla="*/ 17 w 48"/>
                <a:gd name="T53" fmla="*/ 26 h 59"/>
                <a:gd name="T54" fmla="*/ 14 w 48"/>
                <a:gd name="T55" fmla="*/ 24 h 59"/>
                <a:gd name="T56" fmla="*/ 10 w 48"/>
                <a:gd name="T57" fmla="*/ 19 h 59"/>
                <a:gd name="T58" fmla="*/ 11 w 48"/>
                <a:gd name="T59" fmla="*/ 16 h 59"/>
                <a:gd name="T60" fmla="*/ 5 w 48"/>
                <a:gd name="T61" fmla="*/ 15 h 59"/>
                <a:gd name="T62" fmla="*/ 2 w 48"/>
                <a:gd name="T63" fmla="*/ 21 h 59"/>
                <a:gd name="T64" fmla="*/ 2 w 48"/>
                <a:gd name="T65" fmla="*/ 28 h 59"/>
                <a:gd name="T66" fmla="*/ 2 w 48"/>
                <a:gd name="T67" fmla="*/ 32 h 59"/>
                <a:gd name="T68" fmla="*/ 5 w 48"/>
                <a:gd name="T69" fmla="*/ 34 h 59"/>
                <a:gd name="T70" fmla="*/ 7 w 48"/>
                <a:gd name="T71" fmla="*/ 40 h 59"/>
                <a:gd name="T72" fmla="*/ 11 w 48"/>
                <a:gd name="T73" fmla="*/ 45 h 59"/>
                <a:gd name="T74" fmla="*/ 11 w 48"/>
                <a:gd name="T75" fmla="*/ 52 h 59"/>
                <a:gd name="T76" fmla="*/ 12 w 48"/>
                <a:gd name="T77" fmla="*/ 55 h 59"/>
                <a:gd name="T78" fmla="*/ 16 w 48"/>
                <a:gd name="T79" fmla="*/ 58 h 59"/>
                <a:gd name="T80" fmla="*/ 19 w 48"/>
                <a:gd name="T81" fmla="*/ 52 h 59"/>
                <a:gd name="T82" fmla="*/ 20 w 48"/>
                <a:gd name="T83" fmla="*/ 46 h 59"/>
                <a:gd name="T84" fmla="*/ 22 w 48"/>
                <a:gd name="T85" fmla="*/ 51 h 59"/>
                <a:gd name="T86" fmla="*/ 29 w 48"/>
                <a:gd name="T87" fmla="*/ 49 h 59"/>
                <a:gd name="T88" fmla="*/ 34 w 48"/>
                <a:gd name="T89" fmla="*/ 48 h 59"/>
                <a:gd name="T90" fmla="*/ 33 w 48"/>
                <a:gd name="T91" fmla="*/ 44 h 59"/>
                <a:gd name="T92" fmla="*/ 35 w 48"/>
                <a:gd name="T93" fmla="*/ 43 h 59"/>
                <a:gd name="T94" fmla="*/ 37 w 48"/>
                <a:gd name="T95" fmla="*/ 39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8" h="59">
                  <a:moveTo>
                    <a:pt x="37" y="39"/>
                  </a:moveTo>
                  <a:cubicBezTo>
                    <a:pt x="40" y="37"/>
                    <a:pt x="40" y="37"/>
                    <a:pt x="40" y="37"/>
                  </a:cubicBezTo>
                  <a:cubicBezTo>
                    <a:pt x="40" y="36"/>
                    <a:pt x="40" y="36"/>
                    <a:pt x="40" y="36"/>
                  </a:cubicBezTo>
                  <a:cubicBezTo>
                    <a:pt x="41" y="33"/>
                    <a:pt x="41" y="33"/>
                    <a:pt x="41" y="33"/>
                  </a:cubicBezTo>
                  <a:cubicBezTo>
                    <a:pt x="41" y="31"/>
                    <a:pt x="41" y="31"/>
                    <a:pt x="41" y="31"/>
                  </a:cubicBezTo>
                  <a:cubicBezTo>
                    <a:pt x="42" y="30"/>
                    <a:pt x="42" y="30"/>
                    <a:pt x="42" y="30"/>
                  </a:cubicBezTo>
                  <a:cubicBezTo>
                    <a:pt x="41" y="30"/>
                    <a:pt x="41" y="30"/>
                    <a:pt x="41" y="30"/>
                  </a:cubicBezTo>
                  <a:cubicBezTo>
                    <a:pt x="40" y="30"/>
                    <a:pt x="40" y="30"/>
                    <a:pt x="40" y="30"/>
                  </a:cubicBezTo>
                  <a:cubicBezTo>
                    <a:pt x="38" y="31"/>
                    <a:pt x="38" y="31"/>
                    <a:pt x="38" y="31"/>
                  </a:cubicBezTo>
                  <a:cubicBezTo>
                    <a:pt x="37" y="33"/>
                    <a:pt x="37" y="33"/>
                    <a:pt x="37" y="33"/>
                  </a:cubicBezTo>
                  <a:cubicBezTo>
                    <a:pt x="37" y="32"/>
                    <a:pt x="37" y="32"/>
                    <a:pt x="37" y="32"/>
                  </a:cubicBezTo>
                  <a:cubicBezTo>
                    <a:pt x="37" y="30"/>
                    <a:pt x="37" y="30"/>
                    <a:pt x="37" y="30"/>
                  </a:cubicBezTo>
                  <a:cubicBezTo>
                    <a:pt x="38" y="30"/>
                    <a:pt x="38" y="30"/>
                    <a:pt x="38" y="30"/>
                  </a:cubicBezTo>
                  <a:cubicBezTo>
                    <a:pt x="38" y="28"/>
                    <a:pt x="38" y="28"/>
                    <a:pt x="38" y="28"/>
                  </a:cubicBezTo>
                  <a:cubicBezTo>
                    <a:pt x="38" y="27"/>
                    <a:pt x="38" y="27"/>
                    <a:pt x="38" y="27"/>
                  </a:cubicBezTo>
                  <a:cubicBezTo>
                    <a:pt x="37" y="26"/>
                    <a:pt x="37" y="26"/>
                    <a:pt x="37" y="26"/>
                  </a:cubicBezTo>
                  <a:cubicBezTo>
                    <a:pt x="38" y="26"/>
                    <a:pt x="38" y="26"/>
                    <a:pt x="38" y="26"/>
                  </a:cubicBezTo>
                  <a:cubicBezTo>
                    <a:pt x="39" y="25"/>
                    <a:pt x="39" y="25"/>
                    <a:pt x="39" y="25"/>
                  </a:cubicBezTo>
                  <a:cubicBezTo>
                    <a:pt x="38" y="23"/>
                    <a:pt x="38" y="23"/>
                    <a:pt x="38" y="23"/>
                  </a:cubicBezTo>
                  <a:cubicBezTo>
                    <a:pt x="36" y="22"/>
                    <a:pt x="36" y="22"/>
                    <a:pt x="36" y="22"/>
                  </a:cubicBezTo>
                  <a:cubicBezTo>
                    <a:pt x="35" y="22"/>
                    <a:pt x="35" y="22"/>
                    <a:pt x="35" y="22"/>
                  </a:cubicBezTo>
                  <a:cubicBezTo>
                    <a:pt x="32" y="23"/>
                    <a:pt x="32" y="23"/>
                    <a:pt x="32" y="23"/>
                  </a:cubicBezTo>
                  <a:cubicBezTo>
                    <a:pt x="32" y="24"/>
                    <a:pt x="32" y="24"/>
                    <a:pt x="32" y="24"/>
                  </a:cubicBezTo>
                  <a:cubicBezTo>
                    <a:pt x="31" y="24"/>
                    <a:pt x="31" y="24"/>
                    <a:pt x="31" y="24"/>
                  </a:cubicBezTo>
                  <a:cubicBezTo>
                    <a:pt x="31" y="23"/>
                    <a:pt x="31" y="23"/>
                    <a:pt x="31" y="23"/>
                  </a:cubicBezTo>
                  <a:cubicBezTo>
                    <a:pt x="32" y="21"/>
                    <a:pt x="32" y="21"/>
                    <a:pt x="32" y="21"/>
                  </a:cubicBezTo>
                  <a:cubicBezTo>
                    <a:pt x="33" y="21"/>
                    <a:pt x="33" y="21"/>
                    <a:pt x="33" y="21"/>
                  </a:cubicBezTo>
                  <a:cubicBezTo>
                    <a:pt x="35" y="19"/>
                    <a:pt x="35" y="19"/>
                    <a:pt x="35" y="19"/>
                  </a:cubicBezTo>
                  <a:cubicBezTo>
                    <a:pt x="38" y="18"/>
                    <a:pt x="38" y="18"/>
                    <a:pt x="38" y="18"/>
                  </a:cubicBezTo>
                  <a:cubicBezTo>
                    <a:pt x="39" y="17"/>
                    <a:pt x="39" y="17"/>
                    <a:pt x="39" y="17"/>
                  </a:cubicBezTo>
                  <a:cubicBezTo>
                    <a:pt x="41" y="17"/>
                    <a:pt x="41" y="17"/>
                    <a:pt x="41" y="17"/>
                  </a:cubicBezTo>
                  <a:cubicBezTo>
                    <a:pt x="42" y="17"/>
                    <a:pt x="42" y="17"/>
                    <a:pt x="42" y="17"/>
                  </a:cubicBezTo>
                  <a:cubicBezTo>
                    <a:pt x="42" y="17"/>
                    <a:pt x="42" y="17"/>
                    <a:pt x="42" y="17"/>
                  </a:cubicBezTo>
                  <a:cubicBezTo>
                    <a:pt x="43" y="17"/>
                    <a:pt x="43" y="17"/>
                    <a:pt x="43" y="17"/>
                  </a:cubicBezTo>
                  <a:cubicBezTo>
                    <a:pt x="44" y="15"/>
                    <a:pt x="44" y="15"/>
                    <a:pt x="44" y="15"/>
                  </a:cubicBezTo>
                  <a:cubicBezTo>
                    <a:pt x="44" y="14"/>
                    <a:pt x="44" y="14"/>
                    <a:pt x="44" y="14"/>
                  </a:cubicBezTo>
                  <a:cubicBezTo>
                    <a:pt x="42" y="13"/>
                    <a:pt x="42" y="13"/>
                    <a:pt x="42" y="13"/>
                  </a:cubicBezTo>
                  <a:cubicBezTo>
                    <a:pt x="42" y="12"/>
                    <a:pt x="42" y="12"/>
                    <a:pt x="42" y="12"/>
                  </a:cubicBezTo>
                  <a:cubicBezTo>
                    <a:pt x="43" y="11"/>
                    <a:pt x="43" y="11"/>
                    <a:pt x="43" y="11"/>
                  </a:cubicBezTo>
                  <a:cubicBezTo>
                    <a:pt x="44" y="10"/>
                    <a:pt x="44" y="10"/>
                    <a:pt x="44" y="10"/>
                  </a:cubicBezTo>
                  <a:cubicBezTo>
                    <a:pt x="44" y="11"/>
                    <a:pt x="44" y="11"/>
                    <a:pt x="44" y="11"/>
                  </a:cubicBezTo>
                  <a:cubicBezTo>
                    <a:pt x="46" y="12"/>
                    <a:pt x="46" y="12"/>
                    <a:pt x="46" y="12"/>
                  </a:cubicBezTo>
                  <a:cubicBezTo>
                    <a:pt x="48" y="10"/>
                    <a:pt x="48" y="10"/>
                    <a:pt x="48" y="10"/>
                  </a:cubicBezTo>
                  <a:cubicBezTo>
                    <a:pt x="48" y="9"/>
                    <a:pt x="48" y="9"/>
                    <a:pt x="48" y="9"/>
                  </a:cubicBezTo>
                  <a:cubicBezTo>
                    <a:pt x="48" y="8"/>
                    <a:pt x="48" y="8"/>
                    <a:pt x="48" y="8"/>
                  </a:cubicBezTo>
                  <a:cubicBezTo>
                    <a:pt x="48" y="7"/>
                    <a:pt x="48" y="7"/>
                    <a:pt x="48" y="7"/>
                  </a:cubicBezTo>
                  <a:cubicBezTo>
                    <a:pt x="48" y="6"/>
                    <a:pt x="48" y="6"/>
                    <a:pt x="48" y="6"/>
                  </a:cubicBezTo>
                  <a:cubicBezTo>
                    <a:pt x="47" y="6"/>
                    <a:pt x="47" y="6"/>
                    <a:pt x="47" y="6"/>
                  </a:cubicBezTo>
                  <a:cubicBezTo>
                    <a:pt x="46" y="5"/>
                    <a:pt x="46" y="5"/>
                    <a:pt x="46" y="5"/>
                  </a:cubicBezTo>
                  <a:cubicBezTo>
                    <a:pt x="42" y="5"/>
                    <a:pt x="42" y="5"/>
                    <a:pt x="42" y="5"/>
                  </a:cubicBezTo>
                  <a:cubicBezTo>
                    <a:pt x="40" y="4"/>
                    <a:pt x="40" y="4"/>
                    <a:pt x="40" y="4"/>
                  </a:cubicBezTo>
                  <a:cubicBezTo>
                    <a:pt x="39" y="5"/>
                    <a:pt x="39" y="5"/>
                    <a:pt x="39" y="5"/>
                  </a:cubicBezTo>
                  <a:cubicBezTo>
                    <a:pt x="37" y="5"/>
                    <a:pt x="37" y="5"/>
                    <a:pt x="37" y="5"/>
                  </a:cubicBezTo>
                  <a:cubicBezTo>
                    <a:pt x="36" y="4"/>
                    <a:pt x="36" y="4"/>
                    <a:pt x="36" y="4"/>
                  </a:cubicBezTo>
                  <a:cubicBezTo>
                    <a:pt x="34" y="5"/>
                    <a:pt x="34" y="5"/>
                    <a:pt x="34" y="5"/>
                  </a:cubicBezTo>
                  <a:cubicBezTo>
                    <a:pt x="33" y="3"/>
                    <a:pt x="33" y="3"/>
                    <a:pt x="33" y="3"/>
                  </a:cubicBezTo>
                  <a:cubicBezTo>
                    <a:pt x="32" y="2"/>
                    <a:pt x="32" y="2"/>
                    <a:pt x="32" y="2"/>
                  </a:cubicBezTo>
                  <a:cubicBezTo>
                    <a:pt x="32" y="1"/>
                    <a:pt x="32" y="1"/>
                    <a:pt x="32" y="1"/>
                  </a:cubicBezTo>
                  <a:cubicBezTo>
                    <a:pt x="33" y="1"/>
                    <a:pt x="33" y="1"/>
                    <a:pt x="33" y="1"/>
                  </a:cubicBezTo>
                  <a:cubicBezTo>
                    <a:pt x="32" y="0"/>
                    <a:pt x="32" y="0"/>
                    <a:pt x="32" y="0"/>
                  </a:cubicBezTo>
                  <a:cubicBezTo>
                    <a:pt x="30" y="0"/>
                    <a:pt x="30" y="0"/>
                    <a:pt x="30" y="0"/>
                  </a:cubicBezTo>
                  <a:cubicBezTo>
                    <a:pt x="29" y="0"/>
                    <a:pt x="29" y="0"/>
                    <a:pt x="29" y="0"/>
                  </a:cubicBezTo>
                  <a:cubicBezTo>
                    <a:pt x="28" y="1"/>
                    <a:pt x="28" y="1"/>
                    <a:pt x="28" y="1"/>
                  </a:cubicBezTo>
                  <a:cubicBezTo>
                    <a:pt x="28" y="2"/>
                    <a:pt x="28" y="2"/>
                    <a:pt x="28" y="2"/>
                  </a:cubicBezTo>
                  <a:cubicBezTo>
                    <a:pt x="30" y="2"/>
                    <a:pt x="30" y="2"/>
                    <a:pt x="30" y="2"/>
                  </a:cubicBezTo>
                  <a:cubicBezTo>
                    <a:pt x="29" y="3"/>
                    <a:pt x="29" y="3"/>
                    <a:pt x="29" y="3"/>
                  </a:cubicBezTo>
                  <a:cubicBezTo>
                    <a:pt x="27" y="3"/>
                    <a:pt x="27" y="3"/>
                    <a:pt x="27" y="3"/>
                  </a:cubicBezTo>
                  <a:cubicBezTo>
                    <a:pt x="26" y="1"/>
                    <a:pt x="26" y="1"/>
                    <a:pt x="26" y="1"/>
                  </a:cubicBezTo>
                  <a:cubicBezTo>
                    <a:pt x="25" y="1"/>
                    <a:pt x="25" y="1"/>
                    <a:pt x="25" y="1"/>
                  </a:cubicBezTo>
                  <a:cubicBezTo>
                    <a:pt x="24" y="1"/>
                    <a:pt x="24" y="1"/>
                    <a:pt x="24" y="1"/>
                  </a:cubicBezTo>
                  <a:cubicBezTo>
                    <a:pt x="23" y="1"/>
                    <a:pt x="23" y="1"/>
                    <a:pt x="23" y="1"/>
                  </a:cubicBezTo>
                  <a:cubicBezTo>
                    <a:pt x="22" y="3"/>
                    <a:pt x="22" y="3"/>
                    <a:pt x="22" y="3"/>
                  </a:cubicBezTo>
                  <a:cubicBezTo>
                    <a:pt x="22" y="3"/>
                    <a:pt x="22" y="3"/>
                    <a:pt x="22" y="3"/>
                  </a:cubicBezTo>
                  <a:cubicBezTo>
                    <a:pt x="22" y="5"/>
                    <a:pt x="22" y="5"/>
                    <a:pt x="22" y="5"/>
                  </a:cubicBezTo>
                  <a:cubicBezTo>
                    <a:pt x="22" y="7"/>
                    <a:pt x="22" y="7"/>
                    <a:pt x="22" y="7"/>
                  </a:cubicBezTo>
                  <a:cubicBezTo>
                    <a:pt x="23" y="7"/>
                    <a:pt x="23" y="7"/>
                    <a:pt x="23" y="7"/>
                  </a:cubicBezTo>
                  <a:cubicBezTo>
                    <a:pt x="24" y="9"/>
                    <a:pt x="24" y="9"/>
                    <a:pt x="24" y="9"/>
                  </a:cubicBezTo>
                  <a:cubicBezTo>
                    <a:pt x="23" y="10"/>
                    <a:pt x="23" y="10"/>
                    <a:pt x="23" y="10"/>
                  </a:cubicBezTo>
                  <a:cubicBezTo>
                    <a:pt x="23" y="12"/>
                    <a:pt x="23" y="12"/>
                    <a:pt x="23" y="12"/>
                  </a:cubicBezTo>
                  <a:cubicBezTo>
                    <a:pt x="22" y="12"/>
                    <a:pt x="22" y="12"/>
                    <a:pt x="22" y="12"/>
                  </a:cubicBezTo>
                  <a:cubicBezTo>
                    <a:pt x="22" y="8"/>
                    <a:pt x="22" y="8"/>
                    <a:pt x="22" y="8"/>
                  </a:cubicBezTo>
                  <a:cubicBezTo>
                    <a:pt x="21" y="7"/>
                    <a:pt x="21" y="7"/>
                    <a:pt x="21" y="7"/>
                  </a:cubicBezTo>
                  <a:cubicBezTo>
                    <a:pt x="19" y="6"/>
                    <a:pt x="19" y="6"/>
                    <a:pt x="19" y="6"/>
                  </a:cubicBezTo>
                  <a:cubicBezTo>
                    <a:pt x="19" y="8"/>
                    <a:pt x="19" y="8"/>
                    <a:pt x="19" y="8"/>
                  </a:cubicBezTo>
                  <a:cubicBezTo>
                    <a:pt x="18" y="7"/>
                    <a:pt x="18" y="7"/>
                    <a:pt x="18" y="7"/>
                  </a:cubicBezTo>
                  <a:cubicBezTo>
                    <a:pt x="17" y="8"/>
                    <a:pt x="17" y="8"/>
                    <a:pt x="17" y="8"/>
                  </a:cubicBezTo>
                  <a:cubicBezTo>
                    <a:pt x="17" y="10"/>
                    <a:pt x="17" y="10"/>
                    <a:pt x="17" y="10"/>
                  </a:cubicBezTo>
                  <a:cubicBezTo>
                    <a:pt x="18" y="12"/>
                    <a:pt x="18" y="12"/>
                    <a:pt x="18" y="12"/>
                  </a:cubicBezTo>
                  <a:cubicBezTo>
                    <a:pt x="18" y="13"/>
                    <a:pt x="18" y="13"/>
                    <a:pt x="18" y="13"/>
                  </a:cubicBezTo>
                  <a:cubicBezTo>
                    <a:pt x="20" y="15"/>
                    <a:pt x="20" y="15"/>
                    <a:pt x="20" y="15"/>
                  </a:cubicBezTo>
                  <a:cubicBezTo>
                    <a:pt x="22" y="15"/>
                    <a:pt x="22" y="15"/>
                    <a:pt x="22" y="15"/>
                  </a:cubicBezTo>
                  <a:cubicBezTo>
                    <a:pt x="22" y="14"/>
                    <a:pt x="22" y="14"/>
                    <a:pt x="22" y="14"/>
                  </a:cubicBezTo>
                  <a:cubicBezTo>
                    <a:pt x="23" y="14"/>
                    <a:pt x="23" y="14"/>
                    <a:pt x="23" y="14"/>
                  </a:cubicBezTo>
                  <a:cubicBezTo>
                    <a:pt x="23" y="15"/>
                    <a:pt x="23" y="15"/>
                    <a:pt x="23" y="15"/>
                  </a:cubicBezTo>
                  <a:cubicBezTo>
                    <a:pt x="24" y="17"/>
                    <a:pt x="24" y="17"/>
                    <a:pt x="24" y="17"/>
                  </a:cubicBezTo>
                  <a:cubicBezTo>
                    <a:pt x="25" y="18"/>
                    <a:pt x="25" y="18"/>
                    <a:pt x="25" y="18"/>
                  </a:cubicBezTo>
                  <a:cubicBezTo>
                    <a:pt x="23" y="18"/>
                    <a:pt x="23" y="18"/>
                    <a:pt x="23" y="18"/>
                  </a:cubicBezTo>
                  <a:cubicBezTo>
                    <a:pt x="23" y="17"/>
                    <a:pt x="23" y="17"/>
                    <a:pt x="23" y="17"/>
                  </a:cubicBezTo>
                  <a:cubicBezTo>
                    <a:pt x="22" y="16"/>
                    <a:pt x="22" y="16"/>
                    <a:pt x="22" y="16"/>
                  </a:cubicBezTo>
                  <a:cubicBezTo>
                    <a:pt x="20" y="17"/>
                    <a:pt x="20" y="17"/>
                    <a:pt x="20" y="17"/>
                  </a:cubicBezTo>
                  <a:cubicBezTo>
                    <a:pt x="19" y="17"/>
                    <a:pt x="19" y="17"/>
                    <a:pt x="19" y="17"/>
                  </a:cubicBezTo>
                  <a:cubicBezTo>
                    <a:pt x="20" y="19"/>
                    <a:pt x="20" y="19"/>
                    <a:pt x="20" y="19"/>
                  </a:cubicBezTo>
                  <a:cubicBezTo>
                    <a:pt x="20" y="20"/>
                    <a:pt x="20" y="20"/>
                    <a:pt x="20" y="20"/>
                  </a:cubicBezTo>
                  <a:cubicBezTo>
                    <a:pt x="19" y="21"/>
                    <a:pt x="19" y="21"/>
                    <a:pt x="19" y="21"/>
                  </a:cubicBezTo>
                  <a:cubicBezTo>
                    <a:pt x="19" y="22"/>
                    <a:pt x="19" y="22"/>
                    <a:pt x="19" y="22"/>
                  </a:cubicBezTo>
                  <a:cubicBezTo>
                    <a:pt x="18" y="24"/>
                    <a:pt x="18" y="24"/>
                    <a:pt x="18" y="24"/>
                  </a:cubicBezTo>
                  <a:cubicBezTo>
                    <a:pt x="17" y="25"/>
                    <a:pt x="17" y="25"/>
                    <a:pt x="17" y="25"/>
                  </a:cubicBezTo>
                  <a:cubicBezTo>
                    <a:pt x="17" y="26"/>
                    <a:pt x="17" y="26"/>
                    <a:pt x="17" y="26"/>
                  </a:cubicBezTo>
                  <a:cubicBezTo>
                    <a:pt x="16" y="27"/>
                    <a:pt x="16" y="27"/>
                    <a:pt x="16" y="27"/>
                  </a:cubicBezTo>
                  <a:cubicBezTo>
                    <a:pt x="15" y="27"/>
                    <a:pt x="15" y="27"/>
                    <a:pt x="15" y="27"/>
                  </a:cubicBezTo>
                  <a:cubicBezTo>
                    <a:pt x="14" y="25"/>
                    <a:pt x="14" y="25"/>
                    <a:pt x="14" y="25"/>
                  </a:cubicBezTo>
                  <a:cubicBezTo>
                    <a:pt x="14" y="24"/>
                    <a:pt x="14" y="24"/>
                    <a:pt x="14" y="24"/>
                  </a:cubicBezTo>
                  <a:cubicBezTo>
                    <a:pt x="12" y="21"/>
                    <a:pt x="12" y="21"/>
                    <a:pt x="12" y="21"/>
                  </a:cubicBezTo>
                  <a:cubicBezTo>
                    <a:pt x="12" y="20"/>
                    <a:pt x="12" y="20"/>
                    <a:pt x="12" y="20"/>
                  </a:cubicBezTo>
                  <a:cubicBezTo>
                    <a:pt x="12" y="19"/>
                    <a:pt x="12" y="19"/>
                    <a:pt x="12" y="19"/>
                  </a:cubicBezTo>
                  <a:cubicBezTo>
                    <a:pt x="10" y="19"/>
                    <a:pt x="10" y="19"/>
                    <a:pt x="10" y="19"/>
                  </a:cubicBezTo>
                  <a:cubicBezTo>
                    <a:pt x="10" y="18"/>
                    <a:pt x="10" y="18"/>
                    <a:pt x="10" y="18"/>
                  </a:cubicBezTo>
                  <a:cubicBezTo>
                    <a:pt x="11" y="18"/>
                    <a:pt x="11" y="18"/>
                    <a:pt x="11" y="18"/>
                  </a:cubicBezTo>
                  <a:cubicBezTo>
                    <a:pt x="12" y="17"/>
                    <a:pt x="12" y="17"/>
                    <a:pt x="12" y="17"/>
                  </a:cubicBezTo>
                  <a:cubicBezTo>
                    <a:pt x="11" y="16"/>
                    <a:pt x="11" y="16"/>
                    <a:pt x="11" y="16"/>
                  </a:cubicBezTo>
                  <a:cubicBezTo>
                    <a:pt x="9" y="15"/>
                    <a:pt x="9" y="15"/>
                    <a:pt x="9" y="15"/>
                  </a:cubicBezTo>
                  <a:cubicBezTo>
                    <a:pt x="7" y="16"/>
                    <a:pt x="7" y="16"/>
                    <a:pt x="7" y="16"/>
                  </a:cubicBezTo>
                  <a:cubicBezTo>
                    <a:pt x="6" y="15"/>
                    <a:pt x="6" y="15"/>
                    <a:pt x="6" y="15"/>
                  </a:cubicBezTo>
                  <a:cubicBezTo>
                    <a:pt x="5" y="15"/>
                    <a:pt x="5" y="15"/>
                    <a:pt x="5" y="15"/>
                  </a:cubicBezTo>
                  <a:cubicBezTo>
                    <a:pt x="5" y="17"/>
                    <a:pt x="5" y="17"/>
                    <a:pt x="5" y="17"/>
                  </a:cubicBezTo>
                  <a:cubicBezTo>
                    <a:pt x="3" y="17"/>
                    <a:pt x="3" y="17"/>
                    <a:pt x="3" y="17"/>
                  </a:cubicBezTo>
                  <a:cubicBezTo>
                    <a:pt x="1" y="20"/>
                    <a:pt x="1" y="20"/>
                    <a:pt x="1" y="20"/>
                  </a:cubicBezTo>
                  <a:cubicBezTo>
                    <a:pt x="2" y="21"/>
                    <a:pt x="2" y="21"/>
                    <a:pt x="2" y="21"/>
                  </a:cubicBezTo>
                  <a:cubicBezTo>
                    <a:pt x="2" y="24"/>
                    <a:pt x="2" y="24"/>
                    <a:pt x="2" y="24"/>
                  </a:cubicBezTo>
                  <a:cubicBezTo>
                    <a:pt x="1" y="25"/>
                    <a:pt x="1" y="25"/>
                    <a:pt x="1" y="25"/>
                  </a:cubicBezTo>
                  <a:cubicBezTo>
                    <a:pt x="2" y="26"/>
                    <a:pt x="2" y="26"/>
                    <a:pt x="2" y="26"/>
                  </a:cubicBezTo>
                  <a:cubicBezTo>
                    <a:pt x="2" y="28"/>
                    <a:pt x="2" y="28"/>
                    <a:pt x="2" y="28"/>
                  </a:cubicBezTo>
                  <a:cubicBezTo>
                    <a:pt x="0" y="29"/>
                    <a:pt x="0" y="29"/>
                    <a:pt x="0" y="29"/>
                  </a:cubicBezTo>
                  <a:cubicBezTo>
                    <a:pt x="0" y="31"/>
                    <a:pt x="0" y="31"/>
                    <a:pt x="0" y="31"/>
                  </a:cubicBezTo>
                  <a:cubicBezTo>
                    <a:pt x="1" y="32"/>
                    <a:pt x="1" y="32"/>
                    <a:pt x="1" y="32"/>
                  </a:cubicBezTo>
                  <a:cubicBezTo>
                    <a:pt x="2" y="32"/>
                    <a:pt x="2" y="32"/>
                    <a:pt x="2" y="32"/>
                  </a:cubicBezTo>
                  <a:cubicBezTo>
                    <a:pt x="3" y="33"/>
                    <a:pt x="3" y="33"/>
                    <a:pt x="3" y="33"/>
                  </a:cubicBezTo>
                  <a:cubicBezTo>
                    <a:pt x="4" y="32"/>
                    <a:pt x="4" y="32"/>
                    <a:pt x="4" y="32"/>
                  </a:cubicBezTo>
                  <a:cubicBezTo>
                    <a:pt x="5" y="32"/>
                    <a:pt x="5" y="32"/>
                    <a:pt x="5" y="32"/>
                  </a:cubicBezTo>
                  <a:cubicBezTo>
                    <a:pt x="5" y="34"/>
                    <a:pt x="5" y="34"/>
                    <a:pt x="5" y="34"/>
                  </a:cubicBezTo>
                  <a:cubicBezTo>
                    <a:pt x="5" y="35"/>
                    <a:pt x="5" y="35"/>
                    <a:pt x="5" y="35"/>
                  </a:cubicBezTo>
                  <a:cubicBezTo>
                    <a:pt x="6" y="35"/>
                    <a:pt x="6" y="35"/>
                    <a:pt x="6" y="35"/>
                  </a:cubicBezTo>
                  <a:cubicBezTo>
                    <a:pt x="7" y="37"/>
                    <a:pt x="7" y="37"/>
                    <a:pt x="7" y="37"/>
                  </a:cubicBezTo>
                  <a:cubicBezTo>
                    <a:pt x="7" y="40"/>
                    <a:pt x="7" y="40"/>
                    <a:pt x="7" y="40"/>
                  </a:cubicBezTo>
                  <a:cubicBezTo>
                    <a:pt x="9" y="41"/>
                    <a:pt x="9" y="41"/>
                    <a:pt x="9" y="41"/>
                  </a:cubicBezTo>
                  <a:cubicBezTo>
                    <a:pt x="9" y="43"/>
                    <a:pt x="9" y="43"/>
                    <a:pt x="9" y="43"/>
                  </a:cubicBezTo>
                  <a:cubicBezTo>
                    <a:pt x="10" y="44"/>
                    <a:pt x="10" y="44"/>
                    <a:pt x="10" y="44"/>
                  </a:cubicBezTo>
                  <a:cubicBezTo>
                    <a:pt x="11" y="45"/>
                    <a:pt x="11" y="45"/>
                    <a:pt x="11" y="45"/>
                  </a:cubicBezTo>
                  <a:cubicBezTo>
                    <a:pt x="10" y="46"/>
                    <a:pt x="10" y="46"/>
                    <a:pt x="10" y="46"/>
                  </a:cubicBezTo>
                  <a:cubicBezTo>
                    <a:pt x="11" y="48"/>
                    <a:pt x="11" y="48"/>
                    <a:pt x="11" y="48"/>
                  </a:cubicBezTo>
                  <a:cubicBezTo>
                    <a:pt x="10" y="50"/>
                    <a:pt x="10" y="50"/>
                    <a:pt x="10" y="50"/>
                  </a:cubicBezTo>
                  <a:cubicBezTo>
                    <a:pt x="11" y="52"/>
                    <a:pt x="11" y="52"/>
                    <a:pt x="11" y="52"/>
                  </a:cubicBezTo>
                  <a:cubicBezTo>
                    <a:pt x="11" y="53"/>
                    <a:pt x="11" y="53"/>
                    <a:pt x="11" y="53"/>
                  </a:cubicBezTo>
                  <a:cubicBezTo>
                    <a:pt x="11" y="55"/>
                    <a:pt x="11" y="55"/>
                    <a:pt x="11" y="55"/>
                  </a:cubicBezTo>
                  <a:cubicBezTo>
                    <a:pt x="11" y="56"/>
                    <a:pt x="11" y="56"/>
                    <a:pt x="11" y="56"/>
                  </a:cubicBezTo>
                  <a:cubicBezTo>
                    <a:pt x="12" y="55"/>
                    <a:pt x="12" y="55"/>
                    <a:pt x="12" y="55"/>
                  </a:cubicBezTo>
                  <a:cubicBezTo>
                    <a:pt x="13" y="56"/>
                    <a:pt x="13" y="56"/>
                    <a:pt x="13" y="56"/>
                  </a:cubicBezTo>
                  <a:cubicBezTo>
                    <a:pt x="13" y="58"/>
                    <a:pt x="13" y="58"/>
                    <a:pt x="13" y="58"/>
                  </a:cubicBezTo>
                  <a:cubicBezTo>
                    <a:pt x="14" y="59"/>
                    <a:pt x="14" y="59"/>
                    <a:pt x="14" y="59"/>
                  </a:cubicBezTo>
                  <a:cubicBezTo>
                    <a:pt x="14" y="59"/>
                    <a:pt x="16" y="58"/>
                    <a:pt x="16" y="58"/>
                  </a:cubicBezTo>
                  <a:cubicBezTo>
                    <a:pt x="17" y="56"/>
                    <a:pt x="17" y="56"/>
                    <a:pt x="17" y="56"/>
                  </a:cubicBezTo>
                  <a:cubicBezTo>
                    <a:pt x="19" y="55"/>
                    <a:pt x="19" y="55"/>
                    <a:pt x="19" y="55"/>
                  </a:cubicBezTo>
                  <a:cubicBezTo>
                    <a:pt x="19" y="53"/>
                    <a:pt x="19" y="53"/>
                    <a:pt x="19" y="53"/>
                  </a:cubicBezTo>
                  <a:cubicBezTo>
                    <a:pt x="19" y="52"/>
                    <a:pt x="19" y="52"/>
                    <a:pt x="19" y="52"/>
                  </a:cubicBezTo>
                  <a:cubicBezTo>
                    <a:pt x="17" y="49"/>
                    <a:pt x="17" y="49"/>
                    <a:pt x="17" y="49"/>
                  </a:cubicBezTo>
                  <a:cubicBezTo>
                    <a:pt x="18" y="48"/>
                    <a:pt x="18" y="48"/>
                    <a:pt x="18" y="48"/>
                  </a:cubicBezTo>
                  <a:cubicBezTo>
                    <a:pt x="20" y="45"/>
                    <a:pt x="20" y="45"/>
                    <a:pt x="20" y="45"/>
                  </a:cubicBezTo>
                  <a:cubicBezTo>
                    <a:pt x="20" y="46"/>
                    <a:pt x="20" y="46"/>
                    <a:pt x="20" y="46"/>
                  </a:cubicBezTo>
                  <a:cubicBezTo>
                    <a:pt x="19" y="48"/>
                    <a:pt x="19" y="48"/>
                    <a:pt x="19" y="48"/>
                  </a:cubicBezTo>
                  <a:cubicBezTo>
                    <a:pt x="19" y="52"/>
                    <a:pt x="19" y="52"/>
                    <a:pt x="19" y="52"/>
                  </a:cubicBezTo>
                  <a:cubicBezTo>
                    <a:pt x="21" y="52"/>
                    <a:pt x="21" y="52"/>
                    <a:pt x="21" y="52"/>
                  </a:cubicBezTo>
                  <a:cubicBezTo>
                    <a:pt x="22" y="51"/>
                    <a:pt x="22" y="51"/>
                    <a:pt x="22" y="51"/>
                  </a:cubicBezTo>
                  <a:cubicBezTo>
                    <a:pt x="24" y="52"/>
                    <a:pt x="24" y="52"/>
                    <a:pt x="24" y="52"/>
                  </a:cubicBezTo>
                  <a:cubicBezTo>
                    <a:pt x="27" y="52"/>
                    <a:pt x="27" y="52"/>
                    <a:pt x="27" y="52"/>
                  </a:cubicBezTo>
                  <a:cubicBezTo>
                    <a:pt x="27" y="50"/>
                    <a:pt x="27" y="50"/>
                    <a:pt x="27" y="50"/>
                  </a:cubicBezTo>
                  <a:cubicBezTo>
                    <a:pt x="29" y="49"/>
                    <a:pt x="29" y="49"/>
                    <a:pt x="29" y="49"/>
                  </a:cubicBezTo>
                  <a:cubicBezTo>
                    <a:pt x="30" y="49"/>
                    <a:pt x="30" y="49"/>
                    <a:pt x="30" y="49"/>
                  </a:cubicBezTo>
                  <a:cubicBezTo>
                    <a:pt x="31" y="49"/>
                    <a:pt x="31" y="49"/>
                    <a:pt x="31" y="49"/>
                  </a:cubicBezTo>
                  <a:cubicBezTo>
                    <a:pt x="32" y="49"/>
                    <a:pt x="32" y="49"/>
                    <a:pt x="32" y="49"/>
                  </a:cubicBezTo>
                  <a:cubicBezTo>
                    <a:pt x="34" y="48"/>
                    <a:pt x="34" y="48"/>
                    <a:pt x="34" y="48"/>
                  </a:cubicBezTo>
                  <a:cubicBezTo>
                    <a:pt x="33" y="46"/>
                    <a:pt x="33" y="46"/>
                    <a:pt x="33" y="46"/>
                  </a:cubicBezTo>
                  <a:cubicBezTo>
                    <a:pt x="35" y="46"/>
                    <a:pt x="35" y="46"/>
                    <a:pt x="35" y="46"/>
                  </a:cubicBezTo>
                  <a:cubicBezTo>
                    <a:pt x="35" y="45"/>
                    <a:pt x="35" y="45"/>
                    <a:pt x="35" y="45"/>
                  </a:cubicBezTo>
                  <a:cubicBezTo>
                    <a:pt x="33" y="44"/>
                    <a:pt x="33" y="44"/>
                    <a:pt x="33" y="44"/>
                  </a:cubicBezTo>
                  <a:cubicBezTo>
                    <a:pt x="33" y="43"/>
                    <a:pt x="33" y="43"/>
                    <a:pt x="33" y="43"/>
                  </a:cubicBezTo>
                  <a:cubicBezTo>
                    <a:pt x="34" y="43"/>
                    <a:pt x="34" y="43"/>
                    <a:pt x="34" y="43"/>
                  </a:cubicBezTo>
                  <a:cubicBezTo>
                    <a:pt x="34" y="43"/>
                    <a:pt x="34" y="43"/>
                    <a:pt x="34" y="43"/>
                  </a:cubicBezTo>
                  <a:cubicBezTo>
                    <a:pt x="35" y="43"/>
                    <a:pt x="35" y="43"/>
                    <a:pt x="35" y="43"/>
                  </a:cubicBezTo>
                  <a:cubicBezTo>
                    <a:pt x="36" y="41"/>
                    <a:pt x="36" y="41"/>
                    <a:pt x="36" y="41"/>
                  </a:cubicBezTo>
                  <a:cubicBezTo>
                    <a:pt x="35" y="40"/>
                    <a:pt x="35" y="40"/>
                    <a:pt x="35" y="40"/>
                  </a:cubicBezTo>
                  <a:cubicBezTo>
                    <a:pt x="36" y="39"/>
                    <a:pt x="36" y="39"/>
                    <a:pt x="36" y="39"/>
                  </a:cubicBezTo>
                  <a:lnTo>
                    <a:pt x="37" y="39"/>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208" name="Freeform 1306"/>
            <p:cNvSpPr>
              <a:spLocks/>
            </p:cNvSpPr>
            <p:nvPr/>
          </p:nvSpPr>
          <p:spPr bwMode="auto">
            <a:xfrm>
              <a:off x="4651640" y="3389690"/>
              <a:ext cx="3581" cy="2387"/>
            </a:xfrm>
            <a:custGeom>
              <a:avLst/>
              <a:gdLst>
                <a:gd name="T0" fmla="*/ 0 w 3"/>
                <a:gd name="T1" fmla="*/ 2 h 2"/>
                <a:gd name="T2" fmla="*/ 3 w 3"/>
                <a:gd name="T3" fmla="*/ 2 h 2"/>
                <a:gd name="T4" fmla="*/ 3 w 3"/>
                <a:gd name="T5" fmla="*/ 2 h 2"/>
                <a:gd name="T6" fmla="*/ 3 w 3"/>
                <a:gd name="T7" fmla="*/ 0 h 2"/>
                <a:gd name="T8" fmla="*/ 0 w 3"/>
                <a:gd name="T9" fmla="*/ 0 h 2"/>
                <a:gd name="T10" fmla="*/ 0 w 3"/>
                <a:gd name="T11" fmla="*/ 2 h 2"/>
              </a:gdLst>
              <a:ahLst/>
              <a:cxnLst>
                <a:cxn ang="0">
                  <a:pos x="T0" y="T1"/>
                </a:cxn>
                <a:cxn ang="0">
                  <a:pos x="T2" y="T3"/>
                </a:cxn>
                <a:cxn ang="0">
                  <a:pos x="T4" y="T5"/>
                </a:cxn>
                <a:cxn ang="0">
                  <a:pos x="T6" y="T7"/>
                </a:cxn>
                <a:cxn ang="0">
                  <a:pos x="T8" y="T9"/>
                </a:cxn>
                <a:cxn ang="0">
                  <a:pos x="T10" y="T11"/>
                </a:cxn>
              </a:cxnLst>
              <a:rect l="0" t="0" r="r" b="b"/>
              <a:pathLst>
                <a:path w="3" h="2">
                  <a:moveTo>
                    <a:pt x="0" y="2"/>
                  </a:moveTo>
                  <a:lnTo>
                    <a:pt x="3" y="2"/>
                  </a:lnTo>
                  <a:lnTo>
                    <a:pt x="3" y="2"/>
                  </a:lnTo>
                  <a:lnTo>
                    <a:pt x="3" y="0"/>
                  </a:lnTo>
                  <a:lnTo>
                    <a:pt x="0" y="0"/>
                  </a:lnTo>
                  <a:lnTo>
                    <a:pt x="0" y="2"/>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209" name="Freeform 1307"/>
            <p:cNvSpPr>
              <a:spLocks/>
            </p:cNvSpPr>
            <p:nvPr/>
          </p:nvSpPr>
          <p:spPr bwMode="auto">
            <a:xfrm>
              <a:off x="4231463" y="2184068"/>
              <a:ext cx="473894" cy="643397"/>
            </a:xfrm>
            <a:custGeom>
              <a:avLst/>
              <a:gdLst>
                <a:gd name="T0" fmla="*/ 369 w 397"/>
                <a:gd name="T1" fmla="*/ 366 h 539"/>
                <a:gd name="T2" fmla="*/ 357 w 397"/>
                <a:gd name="T3" fmla="*/ 350 h 539"/>
                <a:gd name="T4" fmla="*/ 350 w 397"/>
                <a:gd name="T5" fmla="*/ 314 h 539"/>
                <a:gd name="T6" fmla="*/ 333 w 397"/>
                <a:gd name="T7" fmla="*/ 317 h 539"/>
                <a:gd name="T8" fmla="*/ 326 w 397"/>
                <a:gd name="T9" fmla="*/ 295 h 539"/>
                <a:gd name="T10" fmla="*/ 293 w 397"/>
                <a:gd name="T11" fmla="*/ 279 h 539"/>
                <a:gd name="T12" fmla="*/ 303 w 397"/>
                <a:gd name="T13" fmla="*/ 269 h 539"/>
                <a:gd name="T14" fmla="*/ 338 w 397"/>
                <a:gd name="T15" fmla="*/ 260 h 539"/>
                <a:gd name="T16" fmla="*/ 333 w 397"/>
                <a:gd name="T17" fmla="*/ 220 h 539"/>
                <a:gd name="T18" fmla="*/ 310 w 397"/>
                <a:gd name="T19" fmla="*/ 229 h 539"/>
                <a:gd name="T20" fmla="*/ 324 w 397"/>
                <a:gd name="T21" fmla="*/ 208 h 539"/>
                <a:gd name="T22" fmla="*/ 303 w 397"/>
                <a:gd name="T23" fmla="*/ 189 h 539"/>
                <a:gd name="T24" fmla="*/ 286 w 397"/>
                <a:gd name="T25" fmla="*/ 194 h 539"/>
                <a:gd name="T26" fmla="*/ 274 w 397"/>
                <a:gd name="T27" fmla="*/ 182 h 539"/>
                <a:gd name="T28" fmla="*/ 277 w 397"/>
                <a:gd name="T29" fmla="*/ 149 h 539"/>
                <a:gd name="T30" fmla="*/ 265 w 397"/>
                <a:gd name="T31" fmla="*/ 151 h 539"/>
                <a:gd name="T32" fmla="*/ 236 w 397"/>
                <a:gd name="T33" fmla="*/ 156 h 539"/>
                <a:gd name="T34" fmla="*/ 258 w 397"/>
                <a:gd name="T35" fmla="*/ 120 h 539"/>
                <a:gd name="T36" fmla="*/ 248 w 397"/>
                <a:gd name="T37" fmla="*/ 99 h 539"/>
                <a:gd name="T38" fmla="*/ 210 w 397"/>
                <a:gd name="T39" fmla="*/ 104 h 539"/>
                <a:gd name="T40" fmla="*/ 184 w 397"/>
                <a:gd name="T41" fmla="*/ 94 h 539"/>
                <a:gd name="T42" fmla="*/ 163 w 397"/>
                <a:gd name="T43" fmla="*/ 97 h 539"/>
                <a:gd name="T44" fmla="*/ 180 w 397"/>
                <a:gd name="T45" fmla="*/ 47 h 539"/>
                <a:gd name="T46" fmla="*/ 128 w 397"/>
                <a:gd name="T47" fmla="*/ 33 h 539"/>
                <a:gd name="T48" fmla="*/ 114 w 397"/>
                <a:gd name="T49" fmla="*/ 47 h 539"/>
                <a:gd name="T50" fmla="*/ 92 w 397"/>
                <a:gd name="T51" fmla="*/ 78 h 539"/>
                <a:gd name="T52" fmla="*/ 73 w 397"/>
                <a:gd name="T53" fmla="*/ 142 h 539"/>
                <a:gd name="T54" fmla="*/ 73 w 397"/>
                <a:gd name="T55" fmla="*/ 80 h 539"/>
                <a:gd name="T56" fmla="*/ 104 w 397"/>
                <a:gd name="T57" fmla="*/ 0 h 539"/>
                <a:gd name="T58" fmla="*/ 24 w 397"/>
                <a:gd name="T59" fmla="*/ 63 h 539"/>
                <a:gd name="T60" fmla="*/ 38 w 397"/>
                <a:gd name="T61" fmla="*/ 132 h 539"/>
                <a:gd name="T62" fmla="*/ 12 w 397"/>
                <a:gd name="T63" fmla="*/ 165 h 539"/>
                <a:gd name="T64" fmla="*/ 50 w 397"/>
                <a:gd name="T65" fmla="*/ 179 h 539"/>
                <a:gd name="T66" fmla="*/ 104 w 397"/>
                <a:gd name="T67" fmla="*/ 198 h 539"/>
                <a:gd name="T68" fmla="*/ 135 w 397"/>
                <a:gd name="T69" fmla="*/ 198 h 539"/>
                <a:gd name="T70" fmla="*/ 163 w 397"/>
                <a:gd name="T71" fmla="*/ 170 h 539"/>
                <a:gd name="T72" fmla="*/ 180 w 397"/>
                <a:gd name="T73" fmla="*/ 217 h 539"/>
                <a:gd name="T74" fmla="*/ 175 w 397"/>
                <a:gd name="T75" fmla="*/ 255 h 539"/>
                <a:gd name="T76" fmla="*/ 203 w 397"/>
                <a:gd name="T77" fmla="*/ 262 h 539"/>
                <a:gd name="T78" fmla="*/ 229 w 397"/>
                <a:gd name="T79" fmla="*/ 291 h 539"/>
                <a:gd name="T80" fmla="*/ 196 w 397"/>
                <a:gd name="T81" fmla="*/ 352 h 539"/>
                <a:gd name="T82" fmla="*/ 149 w 397"/>
                <a:gd name="T83" fmla="*/ 400 h 539"/>
                <a:gd name="T84" fmla="*/ 92 w 397"/>
                <a:gd name="T85" fmla="*/ 409 h 539"/>
                <a:gd name="T86" fmla="*/ 151 w 397"/>
                <a:gd name="T87" fmla="*/ 428 h 539"/>
                <a:gd name="T88" fmla="*/ 182 w 397"/>
                <a:gd name="T89" fmla="*/ 452 h 539"/>
                <a:gd name="T90" fmla="*/ 208 w 397"/>
                <a:gd name="T91" fmla="*/ 501 h 539"/>
                <a:gd name="T92" fmla="*/ 270 w 397"/>
                <a:gd name="T93" fmla="*/ 539 h 539"/>
                <a:gd name="T94" fmla="*/ 251 w 397"/>
                <a:gd name="T95" fmla="*/ 497 h 539"/>
                <a:gd name="T96" fmla="*/ 255 w 397"/>
                <a:gd name="T97" fmla="*/ 478 h 539"/>
                <a:gd name="T98" fmla="*/ 284 w 397"/>
                <a:gd name="T99" fmla="*/ 504 h 539"/>
                <a:gd name="T100" fmla="*/ 307 w 397"/>
                <a:gd name="T101" fmla="*/ 494 h 539"/>
                <a:gd name="T102" fmla="*/ 298 w 397"/>
                <a:gd name="T103" fmla="*/ 437 h 539"/>
                <a:gd name="T104" fmla="*/ 286 w 397"/>
                <a:gd name="T105" fmla="*/ 414 h 539"/>
                <a:gd name="T106" fmla="*/ 260 w 397"/>
                <a:gd name="T107" fmla="*/ 378 h 539"/>
                <a:gd name="T108" fmla="*/ 284 w 397"/>
                <a:gd name="T109" fmla="*/ 371 h 539"/>
                <a:gd name="T110" fmla="*/ 303 w 397"/>
                <a:gd name="T111" fmla="*/ 376 h 539"/>
                <a:gd name="T112" fmla="*/ 336 w 397"/>
                <a:gd name="T113" fmla="*/ 381 h 539"/>
                <a:gd name="T114" fmla="*/ 317 w 397"/>
                <a:gd name="T115" fmla="*/ 414 h 539"/>
                <a:gd name="T116" fmla="*/ 333 w 397"/>
                <a:gd name="T117" fmla="*/ 428 h 539"/>
                <a:gd name="T118" fmla="*/ 343 w 397"/>
                <a:gd name="T119" fmla="*/ 414 h 539"/>
                <a:gd name="T120" fmla="*/ 359 w 397"/>
                <a:gd name="T121" fmla="*/ 402 h 539"/>
                <a:gd name="T122" fmla="*/ 371 w 397"/>
                <a:gd name="T123" fmla="*/ 385 h 539"/>
                <a:gd name="T124" fmla="*/ 383 w 397"/>
                <a:gd name="T125" fmla="*/ 376 h 5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97" h="539">
                  <a:moveTo>
                    <a:pt x="395" y="381"/>
                  </a:moveTo>
                  <a:lnTo>
                    <a:pt x="395" y="378"/>
                  </a:lnTo>
                  <a:lnTo>
                    <a:pt x="397" y="378"/>
                  </a:lnTo>
                  <a:lnTo>
                    <a:pt x="395" y="376"/>
                  </a:lnTo>
                  <a:lnTo>
                    <a:pt x="393" y="373"/>
                  </a:lnTo>
                  <a:lnTo>
                    <a:pt x="393" y="371"/>
                  </a:lnTo>
                  <a:lnTo>
                    <a:pt x="393" y="369"/>
                  </a:lnTo>
                  <a:lnTo>
                    <a:pt x="388" y="369"/>
                  </a:lnTo>
                  <a:lnTo>
                    <a:pt x="390" y="366"/>
                  </a:lnTo>
                  <a:lnTo>
                    <a:pt x="388" y="364"/>
                  </a:lnTo>
                  <a:lnTo>
                    <a:pt x="385" y="364"/>
                  </a:lnTo>
                  <a:lnTo>
                    <a:pt x="383" y="362"/>
                  </a:lnTo>
                  <a:lnTo>
                    <a:pt x="385" y="359"/>
                  </a:lnTo>
                  <a:lnTo>
                    <a:pt x="385" y="359"/>
                  </a:lnTo>
                  <a:lnTo>
                    <a:pt x="381" y="362"/>
                  </a:lnTo>
                  <a:lnTo>
                    <a:pt x="378" y="364"/>
                  </a:lnTo>
                  <a:lnTo>
                    <a:pt x="378" y="369"/>
                  </a:lnTo>
                  <a:lnTo>
                    <a:pt x="378" y="369"/>
                  </a:lnTo>
                  <a:lnTo>
                    <a:pt x="376" y="366"/>
                  </a:lnTo>
                  <a:lnTo>
                    <a:pt x="376" y="362"/>
                  </a:lnTo>
                  <a:lnTo>
                    <a:pt x="374" y="359"/>
                  </a:lnTo>
                  <a:lnTo>
                    <a:pt x="371" y="362"/>
                  </a:lnTo>
                  <a:lnTo>
                    <a:pt x="371" y="364"/>
                  </a:lnTo>
                  <a:lnTo>
                    <a:pt x="369" y="369"/>
                  </a:lnTo>
                  <a:lnTo>
                    <a:pt x="367" y="371"/>
                  </a:lnTo>
                  <a:lnTo>
                    <a:pt x="369" y="366"/>
                  </a:lnTo>
                  <a:lnTo>
                    <a:pt x="369" y="364"/>
                  </a:lnTo>
                  <a:lnTo>
                    <a:pt x="371" y="359"/>
                  </a:lnTo>
                  <a:lnTo>
                    <a:pt x="371" y="357"/>
                  </a:lnTo>
                  <a:lnTo>
                    <a:pt x="369" y="357"/>
                  </a:lnTo>
                  <a:lnTo>
                    <a:pt x="364" y="362"/>
                  </a:lnTo>
                  <a:lnTo>
                    <a:pt x="364" y="364"/>
                  </a:lnTo>
                  <a:lnTo>
                    <a:pt x="362" y="366"/>
                  </a:lnTo>
                  <a:lnTo>
                    <a:pt x="359" y="366"/>
                  </a:lnTo>
                  <a:lnTo>
                    <a:pt x="359" y="364"/>
                  </a:lnTo>
                  <a:lnTo>
                    <a:pt x="362" y="359"/>
                  </a:lnTo>
                  <a:lnTo>
                    <a:pt x="364" y="359"/>
                  </a:lnTo>
                  <a:lnTo>
                    <a:pt x="367" y="355"/>
                  </a:lnTo>
                  <a:lnTo>
                    <a:pt x="369" y="352"/>
                  </a:lnTo>
                  <a:lnTo>
                    <a:pt x="371" y="352"/>
                  </a:lnTo>
                  <a:lnTo>
                    <a:pt x="374" y="350"/>
                  </a:lnTo>
                  <a:lnTo>
                    <a:pt x="374" y="347"/>
                  </a:lnTo>
                  <a:lnTo>
                    <a:pt x="371" y="345"/>
                  </a:lnTo>
                  <a:lnTo>
                    <a:pt x="367" y="350"/>
                  </a:lnTo>
                  <a:lnTo>
                    <a:pt x="364" y="352"/>
                  </a:lnTo>
                  <a:lnTo>
                    <a:pt x="362" y="352"/>
                  </a:lnTo>
                  <a:lnTo>
                    <a:pt x="357" y="357"/>
                  </a:lnTo>
                  <a:lnTo>
                    <a:pt x="359" y="352"/>
                  </a:lnTo>
                  <a:lnTo>
                    <a:pt x="362" y="347"/>
                  </a:lnTo>
                  <a:lnTo>
                    <a:pt x="362" y="347"/>
                  </a:lnTo>
                  <a:lnTo>
                    <a:pt x="357" y="347"/>
                  </a:lnTo>
                  <a:lnTo>
                    <a:pt x="357" y="350"/>
                  </a:lnTo>
                  <a:lnTo>
                    <a:pt x="350" y="350"/>
                  </a:lnTo>
                  <a:lnTo>
                    <a:pt x="348" y="350"/>
                  </a:lnTo>
                  <a:lnTo>
                    <a:pt x="345" y="347"/>
                  </a:lnTo>
                  <a:lnTo>
                    <a:pt x="350" y="347"/>
                  </a:lnTo>
                  <a:lnTo>
                    <a:pt x="357" y="345"/>
                  </a:lnTo>
                  <a:lnTo>
                    <a:pt x="355" y="345"/>
                  </a:lnTo>
                  <a:lnTo>
                    <a:pt x="350" y="343"/>
                  </a:lnTo>
                  <a:lnTo>
                    <a:pt x="355" y="343"/>
                  </a:lnTo>
                  <a:lnTo>
                    <a:pt x="357" y="343"/>
                  </a:lnTo>
                  <a:lnTo>
                    <a:pt x="355" y="340"/>
                  </a:lnTo>
                  <a:lnTo>
                    <a:pt x="352" y="338"/>
                  </a:lnTo>
                  <a:lnTo>
                    <a:pt x="352" y="338"/>
                  </a:lnTo>
                  <a:lnTo>
                    <a:pt x="355" y="336"/>
                  </a:lnTo>
                  <a:lnTo>
                    <a:pt x="355" y="333"/>
                  </a:lnTo>
                  <a:lnTo>
                    <a:pt x="355" y="329"/>
                  </a:lnTo>
                  <a:lnTo>
                    <a:pt x="352" y="326"/>
                  </a:lnTo>
                  <a:lnTo>
                    <a:pt x="348" y="329"/>
                  </a:lnTo>
                  <a:lnTo>
                    <a:pt x="345" y="331"/>
                  </a:lnTo>
                  <a:lnTo>
                    <a:pt x="345" y="329"/>
                  </a:lnTo>
                  <a:lnTo>
                    <a:pt x="343" y="331"/>
                  </a:lnTo>
                  <a:lnTo>
                    <a:pt x="343" y="329"/>
                  </a:lnTo>
                  <a:lnTo>
                    <a:pt x="343" y="326"/>
                  </a:lnTo>
                  <a:lnTo>
                    <a:pt x="345" y="324"/>
                  </a:lnTo>
                  <a:lnTo>
                    <a:pt x="348" y="321"/>
                  </a:lnTo>
                  <a:lnTo>
                    <a:pt x="350" y="319"/>
                  </a:lnTo>
                  <a:lnTo>
                    <a:pt x="350" y="314"/>
                  </a:lnTo>
                  <a:lnTo>
                    <a:pt x="350" y="314"/>
                  </a:lnTo>
                  <a:lnTo>
                    <a:pt x="348" y="317"/>
                  </a:lnTo>
                  <a:lnTo>
                    <a:pt x="343" y="321"/>
                  </a:lnTo>
                  <a:lnTo>
                    <a:pt x="341" y="324"/>
                  </a:lnTo>
                  <a:lnTo>
                    <a:pt x="338" y="326"/>
                  </a:lnTo>
                  <a:lnTo>
                    <a:pt x="336" y="329"/>
                  </a:lnTo>
                  <a:lnTo>
                    <a:pt x="336" y="331"/>
                  </a:lnTo>
                  <a:lnTo>
                    <a:pt x="336" y="333"/>
                  </a:lnTo>
                  <a:lnTo>
                    <a:pt x="336" y="329"/>
                  </a:lnTo>
                  <a:lnTo>
                    <a:pt x="336" y="326"/>
                  </a:lnTo>
                  <a:lnTo>
                    <a:pt x="336" y="321"/>
                  </a:lnTo>
                  <a:lnTo>
                    <a:pt x="341" y="317"/>
                  </a:lnTo>
                  <a:lnTo>
                    <a:pt x="341" y="314"/>
                  </a:lnTo>
                  <a:lnTo>
                    <a:pt x="341" y="314"/>
                  </a:lnTo>
                  <a:lnTo>
                    <a:pt x="338" y="317"/>
                  </a:lnTo>
                  <a:lnTo>
                    <a:pt x="336" y="319"/>
                  </a:lnTo>
                  <a:lnTo>
                    <a:pt x="336" y="319"/>
                  </a:lnTo>
                  <a:lnTo>
                    <a:pt x="333" y="321"/>
                  </a:lnTo>
                  <a:lnTo>
                    <a:pt x="331" y="324"/>
                  </a:lnTo>
                  <a:lnTo>
                    <a:pt x="331" y="326"/>
                  </a:lnTo>
                  <a:lnTo>
                    <a:pt x="329" y="331"/>
                  </a:lnTo>
                  <a:lnTo>
                    <a:pt x="326" y="333"/>
                  </a:lnTo>
                  <a:lnTo>
                    <a:pt x="326" y="329"/>
                  </a:lnTo>
                  <a:lnTo>
                    <a:pt x="329" y="326"/>
                  </a:lnTo>
                  <a:lnTo>
                    <a:pt x="331" y="319"/>
                  </a:lnTo>
                  <a:lnTo>
                    <a:pt x="333" y="317"/>
                  </a:lnTo>
                  <a:lnTo>
                    <a:pt x="333" y="314"/>
                  </a:lnTo>
                  <a:lnTo>
                    <a:pt x="329" y="314"/>
                  </a:lnTo>
                  <a:lnTo>
                    <a:pt x="326" y="317"/>
                  </a:lnTo>
                  <a:lnTo>
                    <a:pt x="326" y="319"/>
                  </a:lnTo>
                  <a:lnTo>
                    <a:pt x="326" y="321"/>
                  </a:lnTo>
                  <a:lnTo>
                    <a:pt x="324" y="319"/>
                  </a:lnTo>
                  <a:lnTo>
                    <a:pt x="326" y="314"/>
                  </a:lnTo>
                  <a:lnTo>
                    <a:pt x="329" y="312"/>
                  </a:lnTo>
                  <a:lnTo>
                    <a:pt x="326" y="310"/>
                  </a:lnTo>
                  <a:lnTo>
                    <a:pt x="324" y="307"/>
                  </a:lnTo>
                  <a:lnTo>
                    <a:pt x="324" y="307"/>
                  </a:lnTo>
                  <a:lnTo>
                    <a:pt x="322" y="305"/>
                  </a:lnTo>
                  <a:lnTo>
                    <a:pt x="317" y="305"/>
                  </a:lnTo>
                  <a:lnTo>
                    <a:pt x="315" y="307"/>
                  </a:lnTo>
                  <a:lnTo>
                    <a:pt x="317" y="302"/>
                  </a:lnTo>
                  <a:lnTo>
                    <a:pt x="319" y="302"/>
                  </a:lnTo>
                  <a:lnTo>
                    <a:pt x="317" y="302"/>
                  </a:lnTo>
                  <a:lnTo>
                    <a:pt x="312" y="302"/>
                  </a:lnTo>
                  <a:lnTo>
                    <a:pt x="307" y="305"/>
                  </a:lnTo>
                  <a:lnTo>
                    <a:pt x="307" y="302"/>
                  </a:lnTo>
                  <a:lnTo>
                    <a:pt x="315" y="298"/>
                  </a:lnTo>
                  <a:lnTo>
                    <a:pt x="319" y="298"/>
                  </a:lnTo>
                  <a:lnTo>
                    <a:pt x="322" y="300"/>
                  </a:lnTo>
                  <a:lnTo>
                    <a:pt x="324" y="300"/>
                  </a:lnTo>
                  <a:lnTo>
                    <a:pt x="326" y="300"/>
                  </a:lnTo>
                  <a:lnTo>
                    <a:pt x="326" y="295"/>
                  </a:lnTo>
                  <a:lnTo>
                    <a:pt x="324" y="295"/>
                  </a:lnTo>
                  <a:lnTo>
                    <a:pt x="319" y="295"/>
                  </a:lnTo>
                  <a:lnTo>
                    <a:pt x="317" y="293"/>
                  </a:lnTo>
                  <a:lnTo>
                    <a:pt x="315" y="293"/>
                  </a:lnTo>
                  <a:lnTo>
                    <a:pt x="312" y="295"/>
                  </a:lnTo>
                  <a:lnTo>
                    <a:pt x="312" y="298"/>
                  </a:lnTo>
                  <a:lnTo>
                    <a:pt x="312" y="295"/>
                  </a:lnTo>
                  <a:lnTo>
                    <a:pt x="312" y="293"/>
                  </a:lnTo>
                  <a:lnTo>
                    <a:pt x="312" y="291"/>
                  </a:lnTo>
                  <a:lnTo>
                    <a:pt x="310" y="291"/>
                  </a:lnTo>
                  <a:lnTo>
                    <a:pt x="310" y="293"/>
                  </a:lnTo>
                  <a:lnTo>
                    <a:pt x="307" y="295"/>
                  </a:lnTo>
                  <a:lnTo>
                    <a:pt x="305" y="293"/>
                  </a:lnTo>
                  <a:lnTo>
                    <a:pt x="305" y="291"/>
                  </a:lnTo>
                  <a:lnTo>
                    <a:pt x="305" y="288"/>
                  </a:lnTo>
                  <a:lnTo>
                    <a:pt x="303" y="291"/>
                  </a:lnTo>
                  <a:lnTo>
                    <a:pt x="300" y="288"/>
                  </a:lnTo>
                  <a:lnTo>
                    <a:pt x="298" y="286"/>
                  </a:lnTo>
                  <a:lnTo>
                    <a:pt x="296" y="286"/>
                  </a:lnTo>
                  <a:lnTo>
                    <a:pt x="298" y="284"/>
                  </a:lnTo>
                  <a:lnTo>
                    <a:pt x="300" y="284"/>
                  </a:lnTo>
                  <a:lnTo>
                    <a:pt x="307" y="286"/>
                  </a:lnTo>
                  <a:lnTo>
                    <a:pt x="307" y="286"/>
                  </a:lnTo>
                  <a:lnTo>
                    <a:pt x="307" y="284"/>
                  </a:lnTo>
                  <a:lnTo>
                    <a:pt x="298" y="279"/>
                  </a:lnTo>
                  <a:lnTo>
                    <a:pt x="293" y="279"/>
                  </a:lnTo>
                  <a:lnTo>
                    <a:pt x="291" y="276"/>
                  </a:lnTo>
                  <a:lnTo>
                    <a:pt x="296" y="276"/>
                  </a:lnTo>
                  <a:lnTo>
                    <a:pt x="303" y="279"/>
                  </a:lnTo>
                  <a:lnTo>
                    <a:pt x="307" y="279"/>
                  </a:lnTo>
                  <a:lnTo>
                    <a:pt x="315" y="281"/>
                  </a:lnTo>
                  <a:lnTo>
                    <a:pt x="317" y="281"/>
                  </a:lnTo>
                  <a:lnTo>
                    <a:pt x="315" y="279"/>
                  </a:lnTo>
                  <a:lnTo>
                    <a:pt x="315" y="276"/>
                  </a:lnTo>
                  <a:lnTo>
                    <a:pt x="315" y="274"/>
                  </a:lnTo>
                  <a:lnTo>
                    <a:pt x="312" y="274"/>
                  </a:lnTo>
                  <a:lnTo>
                    <a:pt x="307" y="272"/>
                  </a:lnTo>
                  <a:lnTo>
                    <a:pt x="310" y="272"/>
                  </a:lnTo>
                  <a:lnTo>
                    <a:pt x="312" y="272"/>
                  </a:lnTo>
                  <a:lnTo>
                    <a:pt x="312" y="272"/>
                  </a:lnTo>
                  <a:lnTo>
                    <a:pt x="315" y="274"/>
                  </a:lnTo>
                  <a:lnTo>
                    <a:pt x="317" y="272"/>
                  </a:lnTo>
                  <a:lnTo>
                    <a:pt x="319" y="272"/>
                  </a:lnTo>
                  <a:lnTo>
                    <a:pt x="322" y="272"/>
                  </a:lnTo>
                  <a:lnTo>
                    <a:pt x="319" y="269"/>
                  </a:lnTo>
                  <a:lnTo>
                    <a:pt x="317" y="269"/>
                  </a:lnTo>
                  <a:lnTo>
                    <a:pt x="317" y="267"/>
                  </a:lnTo>
                  <a:lnTo>
                    <a:pt x="317" y="265"/>
                  </a:lnTo>
                  <a:lnTo>
                    <a:pt x="312" y="265"/>
                  </a:lnTo>
                  <a:lnTo>
                    <a:pt x="310" y="267"/>
                  </a:lnTo>
                  <a:lnTo>
                    <a:pt x="305" y="267"/>
                  </a:lnTo>
                  <a:lnTo>
                    <a:pt x="303" y="269"/>
                  </a:lnTo>
                  <a:lnTo>
                    <a:pt x="303" y="269"/>
                  </a:lnTo>
                  <a:lnTo>
                    <a:pt x="300" y="267"/>
                  </a:lnTo>
                  <a:lnTo>
                    <a:pt x="305" y="265"/>
                  </a:lnTo>
                  <a:lnTo>
                    <a:pt x="310" y="265"/>
                  </a:lnTo>
                  <a:lnTo>
                    <a:pt x="310" y="262"/>
                  </a:lnTo>
                  <a:lnTo>
                    <a:pt x="317" y="262"/>
                  </a:lnTo>
                  <a:lnTo>
                    <a:pt x="317" y="260"/>
                  </a:lnTo>
                  <a:lnTo>
                    <a:pt x="315" y="260"/>
                  </a:lnTo>
                  <a:lnTo>
                    <a:pt x="310" y="260"/>
                  </a:lnTo>
                  <a:lnTo>
                    <a:pt x="310" y="258"/>
                  </a:lnTo>
                  <a:lnTo>
                    <a:pt x="312" y="260"/>
                  </a:lnTo>
                  <a:lnTo>
                    <a:pt x="315" y="258"/>
                  </a:lnTo>
                  <a:lnTo>
                    <a:pt x="317" y="258"/>
                  </a:lnTo>
                  <a:lnTo>
                    <a:pt x="319" y="260"/>
                  </a:lnTo>
                  <a:lnTo>
                    <a:pt x="324" y="265"/>
                  </a:lnTo>
                  <a:lnTo>
                    <a:pt x="326" y="265"/>
                  </a:lnTo>
                  <a:lnTo>
                    <a:pt x="329" y="265"/>
                  </a:lnTo>
                  <a:lnTo>
                    <a:pt x="331" y="265"/>
                  </a:lnTo>
                  <a:lnTo>
                    <a:pt x="331" y="267"/>
                  </a:lnTo>
                  <a:lnTo>
                    <a:pt x="333" y="265"/>
                  </a:lnTo>
                  <a:lnTo>
                    <a:pt x="336" y="265"/>
                  </a:lnTo>
                  <a:lnTo>
                    <a:pt x="338" y="267"/>
                  </a:lnTo>
                  <a:lnTo>
                    <a:pt x="341" y="267"/>
                  </a:lnTo>
                  <a:lnTo>
                    <a:pt x="341" y="267"/>
                  </a:lnTo>
                  <a:lnTo>
                    <a:pt x="341" y="262"/>
                  </a:lnTo>
                  <a:lnTo>
                    <a:pt x="338" y="260"/>
                  </a:lnTo>
                  <a:lnTo>
                    <a:pt x="338" y="255"/>
                  </a:lnTo>
                  <a:lnTo>
                    <a:pt x="336" y="255"/>
                  </a:lnTo>
                  <a:lnTo>
                    <a:pt x="331" y="253"/>
                  </a:lnTo>
                  <a:lnTo>
                    <a:pt x="329" y="250"/>
                  </a:lnTo>
                  <a:lnTo>
                    <a:pt x="326" y="250"/>
                  </a:lnTo>
                  <a:lnTo>
                    <a:pt x="326" y="253"/>
                  </a:lnTo>
                  <a:lnTo>
                    <a:pt x="322" y="250"/>
                  </a:lnTo>
                  <a:lnTo>
                    <a:pt x="317" y="246"/>
                  </a:lnTo>
                  <a:lnTo>
                    <a:pt x="315" y="246"/>
                  </a:lnTo>
                  <a:lnTo>
                    <a:pt x="307" y="246"/>
                  </a:lnTo>
                  <a:lnTo>
                    <a:pt x="303" y="246"/>
                  </a:lnTo>
                  <a:lnTo>
                    <a:pt x="310" y="243"/>
                  </a:lnTo>
                  <a:lnTo>
                    <a:pt x="312" y="241"/>
                  </a:lnTo>
                  <a:lnTo>
                    <a:pt x="315" y="241"/>
                  </a:lnTo>
                  <a:lnTo>
                    <a:pt x="317" y="243"/>
                  </a:lnTo>
                  <a:lnTo>
                    <a:pt x="319" y="243"/>
                  </a:lnTo>
                  <a:lnTo>
                    <a:pt x="322" y="241"/>
                  </a:lnTo>
                  <a:lnTo>
                    <a:pt x="326" y="239"/>
                  </a:lnTo>
                  <a:lnTo>
                    <a:pt x="331" y="239"/>
                  </a:lnTo>
                  <a:lnTo>
                    <a:pt x="333" y="241"/>
                  </a:lnTo>
                  <a:lnTo>
                    <a:pt x="338" y="241"/>
                  </a:lnTo>
                  <a:lnTo>
                    <a:pt x="341" y="239"/>
                  </a:lnTo>
                  <a:lnTo>
                    <a:pt x="341" y="236"/>
                  </a:lnTo>
                  <a:lnTo>
                    <a:pt x="338" y="231"/>
                  </a:lnTo>
                  <a:lnTo>
                    <a:pt x="338" y="227"/>
                  </a:lnTo>
                  <a:lnTo>
                    <a:pt x="333" y="220"/>
                  </a:lnTo>
                  <a:lnTo>
                    <a:pt x="333" y="215"/>
                  </a:lnTo>
                  <a:lnTo>
                    <a:pt x="331" y="215"/>
                  </a:lnTo>
                  <a:lnTo>
                    <a:pt x="329" y="215"/>
                  </a:lnTo>
                  <a:lnTo>
                    <a:pt x="326" y="215"/>
                  </a:lnTo>
                  <a:lnTo>
                    <a:pt x="326" y="217"/>
                  </a:lnTo>
                  <a:lnTo>
                    <a:pt x="324" y="222"/>
                  </a:lnTo>
                  <a:lnTo>
                    <a:pt x="326" y="222"/>
                  </a:lnTo>
                  <a:lnTo>
                    <a:pt x="326" y="224"/>
                  </a:lnTo>
                  <a:lnTo>
                    <a:pt x="324" y="227"/>
                  </a:lnTo>
                  <a:lnTo>
                    <a:pt x="322" y="227"/>
                  </a:lnTo>
                  <a:lnTo>
                    <a:pt x="319" y="231"/>
                  </a:lnTo>
                  <a:lnTo>
                    <a:pt x="315" y="229"/>
                  </a:lnTo>
                  <a:lnTo>
                    <a:pt x="312" y="229"/>
                  </a:lnTo>
                  <a:lnTo>
                    <a:pt x="307" y="229"/>
                  </a:lnTo>
                  <a:lnTo>
                    <a:pt x="305" y="234"/>
                  </a:lnTo>
                  <a:lnTo>
                    <a:pt x="303" y="236"/>
                  </a:lnTo>
                  <a:lnTo>
                    <a:pt x="300" y="236"/>
                  </a:lnTo>
                  <a:lnTo>
                    <a:pt x="298" y="236"/>
                  </a:lnTo>
                  <a:lnTo>
                    <a:pt x="293" y="236"/>
                  </a:lnTo>
                  <a:lnTo>
                    <a:pt x="291" y="236"/>
                  </a:lnTo>
                  <a:lnTo>
                    <a:pt x="296" y="234"/>
                  </a:lnTo>
                  <a:lnTo>
                    <a:pt x="298" y="234"/>
                  </a:lnTo>
                  <a:lnTo>
                    <a:pt x="300" y="234"/>
                  </a:lnTo>
                  <a:lnTo>
                    <a:pt x="303" y="234"/>
                  </a:lnTo>
                  <a:lnTo>
                    <a:pt x="305" y="229"/>
                  </a:lnTo>
                  <a:lnTo>
                    <a:pt x="310" y="229"/>
                  </a:lnTo>
                  <a:lnTo>
                    <a:pt x="312" y="229"/>
                  </a:lnTo>
                  <a:lnTo>
                    <a:pt x="315" y="227"/>
                  </a:lnTo>
                  <a:lnTo>
                    <a:pt x="317" y="224"/>
                  </a:lnTo>
                  <a:lnTo>
                    <a:pt x="317" y="220"/>
                  </a:lnTo>
                  <a:lnTo>
                    <a:pt x="317" y="217"/>
                  </a:lnTo>
                  <a:lnTo>
                    <a:pt x="315" y="217"/>
                  </a:lnTo>
                  <a:lnTo>
                    <a:pt x="312" y="220"/>
                  </a:lnTo>
                  <a:lnTo>
                    <a:pt x="310" y="220"/>
                  </a:lnTo>
                  <a:lnTo>
                    <a:pt x="305" y="220"/>
                  </a:lnTo>
                  <a:lnTo>
                    <a:pt x="298" y="224"/>
                  </a:lnTo>
                  <a:lnTo>
                    <a:pt x="296" y="229"/>
                  </a:lnTo>
                  <a:lnTo>
                    <a:pt x="289" y="229"/>
                  </a:lnTo>
                  <a:lnTo>
                    <a:pt x="289" y="227"/>
                  </a:lnTo>
                  <a:lnTo>
                    <a:pt x="296" y="227"/>
                  </a:lnTo>
                  <a:lnTo>
                    <a:pt x="296" y="224"/>
                  </a:lnTo>
                  <a:lnTo>
                    <a:pt x="293" y="222"/>
                  </a:lnTo>
                  <a:lnTo>
                    <a:pt x="291" y="222"/>
                  </a:lnTo>
                  <a:lnTo>
                    <a:pt x="296" y="220"/>
                  </a:lnTo>
                  <a:lnTo>
                    <a:pt x="300" y="220"/>
                  </a:lnTo>
                  <a:lnTo>
                    <a:pt x="305" y="215"/>
                  </a:lnTo>
                  <a:lnTo>
                    <a:pt x="310" y="217"/>
                  </a:lnTo>
                  <a:lnTo>
                    <a:pt x="312" y="215"/>
                  </a:lnTo>
                  <a:lnTo>
                    <a:pt x="319" y="215"/>
                  </a:lnTo>
                  <a:lnTo>
                    <a:pt x="322" y="213"/>
                  </a:lnTo>
                  <a:lnTo>
                    <a:pt x="322" y="210"/>
                  </a:lnTo>
                  <a:lnTo>
                    <a:pt x="324" y="208"/>
                  </a:lnTo>
                  <a:lnTo>
                    <a:pt x="326" y="208"/>
                  </a:lnTo>
                  <a:lnTo>
                    <a:pt x="326" y="210"/>
                  </a:lnTo>
                  <a:lnTo>
                    <a:pt x="326" y="213"/>
                  </a:lnTo>
                  <a:lnTo>
                    <a:pt x="331" y="208"/>
                  </a:lnTo>
                  <a:lnTo>
                    <a:pt x="331" y="205"/>
                  </a:lnTo>
                  <a:lnTo>
                    <a:pt x="331" y="203"/>
                  </a:lnTo>
                  <a:lnTo>
                    <a:pt x="329" y="201"/>
                  </a:lnTo>
                  <a:lnTo>
                    <a:pt x="326" y="198"/>
                  </a:lnTo>
                  <a:lnTo>
                    <a:pt x="322" y="194"/>
                  </a:lnTo>
                  <a:lnTo>
                    <a:pt x="319" y="189"/>
                  </a:lnTo>
                  <a:lnTo>
                    <a:pt x="317" y="189"/>
                  </a:lnTo>
                  <a:lnTo>
                    <a:pt x="315" y="191"/>
                  </a:lnTo>
                  <a:lnTo>
                    <a:pt x="312" y="191"/>
                  </a:lnTo>
                  <a:lnTo>
                    <a:pt x="310" y="194"/>
                  </a:lnTo>
                  <a:lnTo>
                    <a:pt x="305" y="196"/>
                  </a:lnTo>
                  <a:lnTo>
                    <a:pt x="300" y="196"/>
                  </a:lnTo>
                  <a:lnTo>
                    <a:pt x="298" y="198"/>
                  </a:lnTo>
                  <a:lnTo>
                    <a:pt x="298" y="198"/>
                  </a:lnTo>
                  <a:lnTo>
                    <a:pt x="298" y="196"/>
                  </a:lnTo>
                  <a:lnTo>
                    <a:pt x="300" y="194"/>
                  </a:lnTo>
                  <a:lnTo>
                    <a:pt x="305" y="194"/>
                  </a:lnTo>
                  <a:lnTo>
                    <a:pt x="307" y="189"/>
                  </a:lnTo>
                  <a:lnTo>
                    <a:pt x="310" y="187"/>
                  </a:lnTo>
                  <a:lnTo>
                    <a:pt x="310" y="184"/>
                  </a:lnTo>
                  <a:lnTo>
                    <a:pt x="307" y="187"/>
                  </a:lnTo>
                  <a:lnTo>
                    <a:pt x="303" y="189"/>
                  </a:lnTo>
                  <a:lnTo>
                    <a:pt x="296" y="191"/>
                  </a:lnTo>
                  <a:lnTo>
                    <a:pt x="293" y="191"/>
                  </a:lnTo>
                  <a:lnTo>
                    <a:pt x="293" y="194"/>
                  </a:lnTo>
                  <a:lnTo>
                    <a:pt x="291" y="196"/>
                  </a:lnTo>
                  <a:lnTo>
                    <a:pt x="289" y="203"/>
                  </a:lnTo>
                  <a:lnTo>
                    <a:pt x="281" y="210"/>
                  </a:lnTo>
                  <a:lnTo>
                    <a:pt x="277" y="215"/>
                  </a:lnTo>
                  <a:lnTo>
                    <a:pt x="277" y="213"/>
                  </a:lnTo>
                  <a:lnTo>
                    <a:pt x="279" y="210"/>
                  </a:lnTo>
                  <a:lnTo>
                    <a:pt x="284" y="205"/>
                  </a:lnTo>
                  <a:lnTo>
                    <a:pt x="286" y="201"/>
                  </a:lnTo>
                  <a:lnTo>
                    <a:pt x="289" y="198"/>
                  </a:lnTo>
                  <a:lnTo>
                    <a:pt x="289" y="198"/>
                  </a:lnTo>
                  <a:lnTo>
                    <a:pt x="286" y="196"/>
                  </a:lnTo>
                  <a:lnTo>
                    <a:pt x="284" y="196"/>
                  </a:lnTo>
                  <a:lnTo>
                    <a:pt x="284" y="196"/>
                  </a:lnTo>
                  <a:lnTo>
                    <a:pt x="279" y="201"/>
                  </a:lnTo>
                  <a:lnTo>
                    <a:pt x="274" y="208"/>
                  </a:lnTo>
                  <a:lnTo>
                    <a:pt x="274" y="208"/>
                  </a:lnTo>
                  <a:lnTo>
                    <a:pt x="274" y="205"/>
                  </a:lnTo>
                  <a:lnTo>
                    <a:pt x="274" y="203"/>
                  </a:lnTo>
                  <a:lnTo>
                    <a:pt x="279" y="198"/>
                  </a:lnTo>
                  <a:lnTo>
                    <a:pt x="279" y="196"/>
                  </a:lnTo>
                  <a:lnTo>
                    <a:pt x="281" y="194"/>
                  </a:lnTo>
                  <a:lnTo>
                    <a:pt x="284" y="194"/>
                  </a:lnTo>
                  <a:lnTo>
                    <a:pt x="286" y="194"/>
                  </a:lnTo>
                  <a:lnTo>
                    <a:pt x="289" y="194"/>
                  </a:lnTo>
                  <a:lnTo>
                    <a:pt x="291" y="194"/>
                  </a:lnTo>
                  <a:lnTo>
                    <a:pt x="293" y="191"/>
                  </a:lnTo>
                  <a:lnTo>
                    <a:pt x="298" y="189"/>
                  </a:lnTo>
                  <a:lnTo>
                    <a:pt x="300" y="184"/>
                  </a:lnTo>
                  <a:lnTo>
                    <a:pt x="303" y="179"/>
                  </a:lnTo>
                  <a:lnTo>
                    <a:pt x="300" y="177"/>
                  </a:lnTo>
                  <a:lnTo>
                    <a:pt x="303" y="175"/>
                  </a:lnTo>
                  <a:lnTo>
                    <a:pt x="300" y="175"/>
                  </a:lnTo>
                  <a:lnTo>
                    <a:pt x="296" y="177"/>
                  </a:lnTo>
                  <a:lnTo>
                    <a:pt x="293" y="179"/>
                  </a:lnTo>
                  <a:lnTo>
                    <a:pt x="293" y="182"/>
                  </a:lnTo>
                  <a:lnTo>
                    <a:pt x="291" y="187"/>
                  </a:lnTo>
                  <a:lnTo>
                    <a:pt x="291" y="189"/>
                  </a:lnTo>
                  <a:lnTo>
                    <a:pt x="291" y="187"/>
                  </a:lnTo>
                  <a:lnTo>
                    <a:pt x="291" y="184"/>
                  </a:lnTo>
                  <a:lnTo>
                    <a:pt x="289" y="184"/>
                  </a:lnTo>
                  <a:lnTo>
                    <a:pt x="284" y="184"/>
                  </a:lnTo>
                  <a:lnTo>
                    <a:pt x="281" y="187"/>
                  </a:lnTo>
                  <a:lnTo>
                    <a:pt x="279" y="187"/>
                  </a:lnTo>
                  <a:lnTo>
                    <a:pt x="274" y="187"/>
                  </a:lnTo>
                  <a:lnTo>
                    <a:pt x="270" y="189"/>
                  </a:lnTo>
                  <a:lnTo>
                    <a:pt x="265" y="189"/>
                  </a:lnTo>
                  <a:lnTo>
                    <a:pt x="270" y="187"/>
                  </a:lnTo>
                  <a:lnTo>
                    <a:pt x="272" y="184"/>
                  </a:lnTo>
                  <a:lnTo>
                    <a:pt x="274" y="182"/>
                  </a:lnTo>
                  <a:lnTo>
                    <a:pt x="274" y="179"/>
                  </a:lnTo>
                  <a:lnTo>
                    <a:pt x="272" y="179"/>
                  </a:lnTo>
                  <a:lnTo>
                    <a:pt x="267" y="179"/>
                  </a:lnTo>
                  <a:lnTo>
                    <a:pt x="270" y="177"/>
                  </a:lnTo>
                  <a:lnTo>
                    <a:pt x="272" y="177"/>
                  </a:lnTo>
                  <a:lnTo>
                    <a:pt x="274" y="175"/>
                  </a:lnTo>
                  <a:lnTo>
                    <a:pt x="277" y="172"/>
                  </a:lnTo>
                  <a:lnTo>
                    <a:pt x="279" y="170"/>
                  </a:lnTo>
                  <a:lnTo>
                    <a:pt x="281" y="170"/>
                  </a:lnTo>
                  <a:lnTo>
                    <a:pt x="284" y="168"/>
                  </a:lnTo>
                  <a:lnTo>
                    <a:pt x="286" y="172"/>
                  </a:lnTo>
                  <a:lnTo>
                    <a:pt x="289" y="175"/>
                  </a:lnTo>
                  <a:lnTo>
                    <a:pt x="291" y="175"/>
                  </a:lnTo>
                  <a:lnTo>
                    <a:pt x="296" y="170"/>
                  </a:lnTo>
                  <a:lnTo>
                    <a:pt x="298" y="165"/>
                  </a:lnTo>
                  <a:lnTo>
                    <a:pt x="298" y="165"/>
                  </a:lnTo>
                  <a:lnTo>
                    <a:pt x="293" y="161"/>
                  </a:lnTo>
                  <a:lnTo>
                    <a:pt x="293" y="156"/>
                  </a:lnTo>
                  <a:lnTo>
                    <a:pt x="293" y="153"/>
                  </a:lnTo>
                  <a:lnTo>
                    <a:pt x="289" y="149"/>
                  </a:lnTo>
                  <a:lnTo>
                    <a:pt x="286" y="149"/>
                  </a:lnTo>
                  <a:lnTo>
                    <a:pt x="284" y="142"/>
                  </a:lnTo>
                  <a:lnTo>
                    <a:pt x="281" y="142"/>
                  </a:lnTo>
                  <a:lnTo>
                    <a:pt x="281" y="144"/>
                  </a:lnTo>
                  <a:lnTo>
                    <a:pt x="279" y="149"/>
                  </a:lnTo>
                  <a:lnTo>
                    <a:pt x="277" y="149"/>
                  </a:lnTo>
                  <a:lnTo>
                    <a:pt x="277" y="151"/>
                  </a:lnTo>
                  <a:lnTo>
                    <a:pt x="277" y="153"/>
                  </a:lnTo>
                  <a:lnTo>
                    <a:pt x="272" y="156"/>
                  </a:lnTo>
                  <a:lnTo>
                    <a:pt x="272" y="158"/>
                  </a:lnTo>
                  <a:lnTo>
                    <a:pt x="272" y="163"/>
                  </a:lnTo>
                  <a:lnTo>
                    <a:pt x="267" y="163"/>
                  </a:lnTo>
                  <a:lnTo>
                    <a:pt x="265" y="168"/>
                  </a:lnTo>
                  <a:lnTo>
                    <a:pt x="265" y="170"/>
                  </a:lnTo>
                  <a:lnTo>
                    <a:pt x="263" y="175"/>
                  </a:lnTo>
                  <a:lnTo>
                    <a:pt x="260" y="172"/>
                  </a:lnTo>
                  <a:lnTo>
                    <a:pt x="263" y="168"/>
                  </a:lnTo>
                  <a:lnTo>
                    <a:pt x="265" y="163"/>
                  </a:lnTo>
                  <a:lnTo>
                    <a:pt x="267" y="163"/>
                  </a:lnTo>
                  <a:lnTo>
                    <a:pt x="267" y="161"/>
                  </a:lnTo>
                  <a:lnTo>
                    <a:pt x="267" y="158"/>
                  </a:lnTo>
                  <a:lnTo>
                    <a:pt x="265" y="156"/>
                  </a:lnTo>
                  <a:lnTo>
                    <a:pt x="263" y="158"/>
                  </a:lnTo>
                  <a:lnTo>
                    <a:pt x="258" y="165"/>
                  </a:lnTo>
                  <a:lnTo>
                    <a:pt x="255" y="168"/>
                  </a:lnTo>
                  <a:lnTo>
                    <a:pt x="253" y="168"/>
                  </a:lnTo>
                  <a:lnTo>
                    <a:pt x="253" y="168"/>
                  </a:lnTo>
                  <a:lnTo>
                    <a:pt x="253" y="165"/>
                  </a:lnTo>
                  <a:lnTo>
                    <a:pt x="258" y="161"/>
                  </a:lnTo>
                  <a:lnTo>
                    <a:pt x="258" y="158"/>
                  </a:lnTo>
                  <a:lnTo>
                    <a:pt x="263" y="153"/>
                  </a:lnTo>
                  <a:lnTo>
                    <a:pt x="265" y="151"/>
                  </a:lnTo>
                  <a:lnTo>
                    <a:pt x="265" y="149"/>
                  </a:lnTo>
                  <a:lnTo>
                    <a:pt x="265" y="146"/>
                  </a:lnTo>
                  <a:lnTo>
                    <a:pt x="260" y="149"/>
                  </a:lnTo>
                  <a:lnTo>
                    <a:pt x="255" y="153"/>
                  </a:lnTo>
                  <a:lnTo>
                    <a:pt x="253" y="156"/>
                  </a:lnTo>
                  <a:lnTo>
                    <a:pt x="251" y="161"/>
                  </a:lnTo>
                  <a:lnTo>
                    <a:pt x="251" y="158"/>
                  </a:lnTo>
                  <a:lnTo>
                    <a:pt x="251" y="156"/>
                  </a:lnTo>
                  <a:lnTo>
                    <a:pt x="253" y="151"/>
                  </a:lnTo>
                  <a:lnTo>
                    <a:pt x="251" y="151"/>
                  </a:lnTo>
                  <a:lnTo>
                    <a:pt x="251" y="149"/>
                  </a:lnTo>
                  <a:lnTo>
                    <a:pt x="253" y="149"/>
                  </a:lnTo>
                  <a:lnTo>
                    <a:pt x="260" y="144"/>
                  </a:lnTo>
                  <a:lnTo>
                    <a:pt x="267" y="139"/>
                  </a:lnTo>
                  <a:lnTo>
                    <a:pt x="267" y="137"/>
                  </a:lnTo>
                  <a:lnTo>
                    <a:pt x="265" y="137"/>
                  </a:lnTo>
                  <a:lnTo>
                    <a:pt x="260" y="139"/>
                  </a:lnTo>
                  <a:lnTo>
                    <a:pt x="260" y="142"/>
                  </a:lnTo>
                  <a:lnTo>
                    <a:pt x="255" y="144"/>
                  </a:lnTo>
                  <a:lnTo>
                    <a:pt x="255" y="142"/>
                  </a:lnTo>
                  <a:lnTo>
                    <a:pt x="255" y="139"/>
                  </a:lnTo>
                  <a:lnTo>
                    <a:pt x="248" y="144"/>
                  </a:lnTo>
                  <a:lnTo>
                    <a:pt x="246" y="149"/>
                  </a:lnTo>
                  <a:lnTo>
                    <a:pt x="244" y="153"/>
                  </a:lnTo>
                  <a:lnTo>
                    <a:pt x="239" y="158"/>
                  </a:lnTo>
                  <a:lnTo>
                    <a:pt x="236" y="156"/>
                  </a:lnTo>
                  <a:lnTo>
                    <a:pt x="239" y="153"/>
                  </a:lnTo>
                  <a:lnTo>
                    <a:pt x="244" y="151"/>
                  </a:lnTo>
                  <a:lnTo>
                    <a:pt x="246" y="146"/>
                  </a:lnTo>
                  <a:lnTo>
                    <a:pt x="244" y="146"/>
                  </a:lnTo>
                  <a:lnTo>
                    <a:pt x="241" y="146"/>
                  </a:lnTo>
                  <a:lnTo>
                    <a:pt x="244" y="144"/>
                  </a:lnTo>
                  <a:lnTo>
                    <a:pt x="248" y="142"/>
                  </a:lnTo>
                  <a:lnTo>
                    <a:pt x="251" y="142"/>
                  </a:lnTo>
                  <a:lnTo>
                    <a:pt x="251" y="139"/>
                  </a:lnTo>
                  <a:lnTo>
                    <a:pt x="248" y="139"/>
                  </a:lnTo>
                  <a:lnTo>
                    <a:pt x="244" y="142"/>
                  </a:lnTo>
                  <a:lnTo>
                    <a:pt x="241" y="144"/>
                  </a:lnTo>
                  <a:lnTo>
                    <a:pt x="239" y="144"/>
                  </a:lnTo>
                  <a:lnTo>
                    <a:pt x="246" y="139"/>
                  </a:lnTo>
                  <a:lnTo>
                    <a:pt x="244" y="137"/>
                  </a:lnTo>
                  <a:lnTo>
                    <a:pt x="241" y="137"/>
                  </a:lnTo>
                  <a:lnTo>
                    <a:pt x="241" y="134"/>
                  </a:lnTo>
                  <a:lnTo>
                    <a:pt x="246" y="134"/>
                  </a:lnTo>
                  <a:lnTo>
                    <a:pt x="248" y="137"/>
                  </a:lnTo>
                  <a:lnTo>
                    <a:pt x="253" y="134"/>
                  </a:lnTo>
                  <a:lnTo>
                    <a:pt x="253" y="132"/>
                  </a:lnTo>
                  <a:lnTo>
                    <a:pt x="258" y="130"/>
                  </a:lnTo>
                  <a:lnTo>
                    <a:pt x="258" y="127"/>
                  </a:lnTo>
                  <a:lnTo>
                    <a:pt x="260" y="125"/>
                  </a:lnTo>
                  <a:lnTo>
                    <a:pt x="260" y="120"/>
                  </a:lnTo>
                  <a:lnTo>
                    <a:pt x="258" y="120"/>
                  </a:lnTo>
                  <a:lnTo>
                    <a:pt x="255" y="118"/>
                  </a:lnTo>
                  <a:lnTo>
                    <a:pt x="251" y="118"/>
                  </a:lnTo>
                  <a:lnTo>
                    <a:pt x="246" y="123"/>
                  </a:lnTo>
                  <a:lnTo>
                    <a:pt x="241" y="123"/>
                  </a:lnTo>
                  <a:lnTo>
                    <a:pt x="239" y="127"/>
                  </a:lnTo>
                  <a:lnTo>
                    <a:pt x="232" y="137"/>
                  </a:lnTo>
                  <a:lnTo>
                    <a:pt x="229" y="134"/>
                  </a:lnTo>
                  <a:lnTo>
                    <a:pt x="229" y="132"/>
                  </a:lnTo>
                  <a:lnTo>
                    <a:pt x="232" y="132"/>
                  </a:lnTo>
                  <a:lnTo>
                    <a:pt x="234" y="130"/>
                  </a:lnTo>
                  <a:lnTo>
                    <a:pt x="239" y="123"/>
                  </a:lnTo>
                  <a:lnTo>
                    <a:pt x="244" y="120"/>
                  </a:lnTo>
                  <a:lnTo>
                    <a:pt x="246" y="118"/>
                  </a:lnTo>
                  <a:lnTo>
                    <a:pt x="246" y="116"/>
                  </a:lnTo>
                  <a:lnTo>
                    <a:pt x="239" y="116"/>
                  </a:lnTo>
                  <a:lnTo>
                    <a:pt x="232" y="120"/>
                  </a:lnTo>
                  <a:lnTo>
                    <a:pt x="239" y="116"/>
                  </a:lnTo>
                  <a:lnTo>
                    <a:pt x="244" y="113"/>
                  </a:lnTo>
                  <a:lnTo>
                    <a:pt x="248" y="113"/>
                  </a:lnTo>
                  <a:lnTo>
                    <a:pt x="251" y="116"/>
                  </a:lnTo>
                  <a:lnTo>
                    <a:pt x="255" y="111"/>
                  </a:lnTo>
                  <a:lnTo>
                    <a:pt x="253" y="108"/>
                  </a:lnTo>
                  <a:lnTo>
                    <a:pt x="253" y="106"/>
                  </a:lnTo>
                  <a:lnTo>
                    <a:pt x="253" y="104"/>
                  </a:lnTo>
                  <a:lnTo>
                    <a:pt x="253" y="101"/>
                  </a:lnTo>
                  <a:lnTo>
                    <a:pt x="248" y="99"/>
                  </a:lnTo>
                  <a:lnTo>
                    <a:pt x="248" y="94"/>
                  </a:lnTo>
                  <a:lnTo>
                    <a:pt x="244" y="94"/>
                  </a:lnTo>
                  <a:lnTo>
                    <a:pt x="244" y="97"/>
                  </a:lnTo>
                  <a:lnTo>
                    <a:pt x="241" y="97"/>
                  </a:lnTo>
                  <a:lnTo>
                    <a:pt x="241" y="94"/>
                  </a:lnTo>
                  <a:lnTo>
                    <a:pt x="239" y="92"/>
                  </a:lnTo>
                  <a:lnTo>
                    <a:pt x="234" y="90"/>
                  </a:lnTo>
                  <a:lnTo>
                    <a:pt x="234" y="87"/>
                  </a:lnTo>
                  <a:lnTo>
                    <a:pt x="229" y="85"/>
                  </a:lnTo>
                  <a:lnTo>
                    <a:pt x="227" y="85"/>
                  </a:lnTo>
                  <a:lnTo>
                    <a:pt x="225" y="82"/>
                  </a:lnTo>
                  <a:lnTo>
                    <a:pt x="220" y="82"/>
                  </a:lnTo>
                  <a:lnTo>
                    <a:pt x="215" y="82"/>
                  </a:lnTo>
                  <a:lnTo>
                    <a:pt x="210" y="87"/>
                  </a:lnTo>
                  <a:lnTo>
                    <a:pt x="206" y="87"/>
                  </a:lnTo>
                  <a:lnTo>
                    <a:pt x="201" y="92"/>
                  </a:lnTo>
                  <a:lnTo>
                    <a:pt x="203" y="94"/>
                  </a:lnTo>
                  <a:lnTo>
                    <a:pt x="206" y="97"/>
                  </a:lnTo>
                  <a:lnTo>
                    <a:pt x="213" y="101"/>
                  </a:lnTo>
                  <a:lnTo>
                    <a:pt x="215" y="104"/>
                  </a:lnTo>
                  <a:lnTo>
                    <a:pt x="218" y="104"/>
                  </a:lnTo>
                  <a:lnTo>
                    <a:pt x="220" y="108"/>
                  </a:lnTo>
                  <a:lnTo>
                    <a:pt x="218" y="108"/>
                  </a:lnTo>
                  <a:lnTo>
                    <a:pt x="215" y="106"/>
                  </a:lnTo>
                  <a:lnTo>
                    <a:pt x="210" y="106"/>
                  </a:lnTo>
                  <a:lnTo>
                    <a:pt x="210" y="104"/>
                  </a:lnTo>
                  <a:lnTo>
                    <a:pt x="203" y="99"/>
                  </a:lnTo>
                  <a:lnTo>
                    <a:pt x="201" y="99"/>
                  </a:lnTo>
                  <a:lnTo>
                    <a:pt x="199" y="99"/>
                  </a:lnTo>
                  <a:lnTo>
                    <a:pt x="199" y="97"/>
                  </a:lnTo>
                  <a:lnTo>
                    <a:pt x="201" y="92"/>
                  </a:lnTo>
                  <a:lnTo>
                    <a:pt x="196" y="92"/>
                  </a:lnTo>
                  <a:lnTo>
                    <a:pt x="194" y="92"/>
                  </a:lnTo>
                  <a:lnTo>
                    <a:pt x="194" y="99"/>
                  </a:lnTo>
                  <a:lnTo>
                    <a:pt x="196" y="104"/>
                  </a:lnTo>
                  <a:lnTo>
                    <a:pt x="196" y="108"/>
                  </a:lnTo>
                  <a:lnTo>
                    <a:pt x="196" y="111"/>
                  </a:lnTo>
                  <a:lnTo>
                    <a:pt x="196" y="106"/>
                  </a:lnTo>
                  <a:lnTo>
                    <a:pt x="194" y="101"/>
                  </a:lnTo>
                  <a:lnTo>
                    <a:pt x="189" y="106"/>
                  </a:lnTo>
                  <a:lnTo>
                    <a:pt x="189" y="111"/>
                  </a:lnTo>
                  <a:lnTo>
                    <a:pt x="189" y="113"/>
                  </a:lnTo>
                  <a:lnTo>
                    <a:pt x="187" y="113"/>
                  </a:lnTo>
                  <a:lnTo>
                    <a:pt x="184" y="113"/>
                  </a:lnTo>
                  <a:lnTo>
                    <a:pt x="180" y="111"/>
                  </a:lnTo>
                  <a:lnTo>
                    <a:pt x="182" y="108"/>
                  </a:lnTo>
                  <a:lnTo>
                    <a:pt x="187" y="106"/>
                  </a:lnTo>
                  <a:lnTo>
                    <a:pt x="192" y="99"/>
                  </a:lnTo>
                  <a:lnTo>
                    <a:pt x="192" y="94"/>
                  </a:lnTo>
                  <a:lnTo>
                    <a:pt x="189" y="92"/>
                  </a:lnTo>
                  <a:lnTo>
                    <a:pt x="189" y="90"/>
                  </a:lnTo>
                  <a:lnTo>
                    <a:pt x="184" y="94"/>
                  </a:lnTo>
                  <a:lnTo>
                    <a:pt x="182" y="94"/>
                  </a:lnTo>
                  <a:lnTo>
                    <a:pt x="182" y="94"/>
                  </a:lnTo>
                  <a:lnTo>
                    <a:pt x="182" y="90"/>
                  </a:lnTo>
                  <a:lnTo>
                    <a:pt x="177" y="87"/>
                  </a:lnTo>
                  <a:lnTo>
                    <a:pt x="175" y="90"/>
                  </a:lnTo>
                  <a:lnTo>
                    <a:pt x="175" y="92"/>
                  </a:lnTo>
                  <a:lnTo>
                    <a:pt x="175" y="97"/>
                  </a:lnTo>
                  <a:lnTo>
                    <a:pt x="175" y="101"/>
                  </a:lnTo>
                  <a:lnTo>
                    <a:pt x="175" y="99"/>
                  </a:lnTo>
                  <a:lnTo>
                    <a:pt x="175" y="94"/>
                  </a:lnTo>
                  <a:lnTo>
                    <a:pt x="173" y="92"/>
                  </a:lnTo>
                  <a:lnTo>
                    <a:pt x="170" y="97"/>
                  </a:lnTo>
                  <a:lnTo>
                    <a:pt x="168" y="97"/>
                  </a:lnTo>
                  <a:lnTo>
                    <a:pt x="168" y="101"/>
                  </a:lnTo>
                  <a:lnTo>
                    <a:pt x="166" y="104"/>
                  </a:lnTo>
                  <a:lnTo>
                    <a:pt x="163" y="106"/>
                  </a:lnTo>
                  <a:lnTo>
                    <a:pt x="161" y="108"/>
                  </a:lnTo>
                  <a:lnTo>
                    <a:pt x="156" y="108"/>
                  </a:lnTo>
                  <a:lnTo>
                    <a:pt x="161" y="106"/>
                  </a:lnTo>
                  <a:lnTo>
                    <a:pt x="161" y="101"/>
                  </a:lnTo>
                  <a:lnTo>
                    <a:pt x="158" y="101"/>
                  </a:lnTo>
                  <a:lnTo>
                    <a:pt x="156" y="101"/>
                  </a:lnTo>
                  <a:lnTo>
                    <a:pt x="156" y="99"/>
                  </a:lnTo>
                  <a:lnTo>
                    <a:pt x="158" y="97"/>
                  </a:lnTo>
                  <a:lnTo>
                    <a:pt x="161" y="99"/>
                  </a:lnTo>
                  <a:lnTo>
                    <a:pt x="163" y="97"/>
                  </a:lnTo>
                  <a:lnTo>
                    <a:pt x="161" y="94"/>
                  </a:lnTo>
                  <a:lnTo>
                    <a:pt x="163" y="94"/>
                  </a:lnTo>
                  <a:lnTo>
                    <a:pt x="166" y="92"/>
                  </a:lnTo>
                  <a:lnTo>
                    <a:pt x="173" y="87"/>
                  </a:lnTo>
                  <a:lnTo>
                    <a:pt x="173" y="82"/>
                  </a:lnTo>
                  <a:lnTo>
                    <a:pt x="175" y="80"/>
                  </a:lnTo>
                  <a:lnTo>
                    <a:pt x="173" y="80"/>
                  </a:lnTo>
                  <a:lnTo>
                    <a:pt x="170" y="80"/>
                  </a:lnTo>
                  <a:lnTo>
                    <a:pt x="166" y="85"/>
                  </a:lnTo>
                  <a:lnTo>
                    <a:pt x="163" y="90"/>
                  </a:lnTo>
                  <a:lnTo>
                    <a:pt x="158" y="90"/>
                  </a:lnTo>
                  <a:lnTo>
                    <a:pt x="161" y="87"/>
                  </a:lnTo>
                  <a:lnTo>
                    <a:pt x="166" y="82"/>
                  </a:lnTo>
                  <a:lnTo>
                    <a:pt x="168" y="80"/>
                  </a:lnTo>
                  <a:lnTo>
                    <a:pt x="170" y="80"/>
                  </a:lnTo>
                  <a:lnTo>
                    <a:pt x="173" y="75"/>
                  </a:lnTo>
                  <a:lnTo>
                    <a:pt x="177" y="75"/>
                  </a:lnTo>
                  <a:lnTo>
                    <a:pt x="180" y="71"/>
                  </a:lnTo>
                  <a:lnTo>
                    <a:pt x="180" y="68"/>
                  </a:lnTo>
                  <a:lnTo>
                    <a:pt x="175" y="66"/>
                  </a:lnTo>
                  <a:lnTo>
                    <a:pt x="177" y="63"/>
                  </a:lnTo>
                  <a:lnTo>
                    <a:pt x="177" y="59"/>
                  </a:lnTo>
                  <a:lnTo>
                    <a:pt x="182" y="54"/>
                  </a:lnTo>
                  <a:lnTo>
                    <a:pt x="184" y="52"/>
                  </a:lnTo>
                  <a:lnTo>
                    <a:pt x="182" y="49"/>
                  </a:lnTo>
                  <a:lnTo>
                    <a:pt x="180" y="47"/>
                  </a:lnTo>
                  <a:lnTo>
                    <a:pt x="177" y="45"/>
                  </a:lnTo>
                  <a:lnTo>
                    <a:pt x="180" y="40"/>
                  </a:lnTo>
                  <a:lnTo>
                    <a:pt x="182" y="37"/>
                  </a:lnTo>
                  <a:lnTo>
                    <a:pt x="184" y="35"/>
                  </a:lnTo>
                  <a:lnTo>
                    <a:pt x="184" y="26"/>
                  </a:lnTo>
                  <a:lnTo>
                    <a:pt x="187" y="23"/>
                  </a:lnTo>
                  <a:lnTo>
                    <a:pt x="184" y="21"/>
                  </a:lnTo>
                  <a:lnTo>
                    <a:pt x="180" y="21"/>
                  </a:lnTo>
                  <a:lnTo>
                    <a:pt x="173" y="19"/>
                  </a:lnTo>
                  <a:lnTo>
                    <a:pt x="168" y="19"/>
                  </a:lnTo>
                  <a:lnTo>
                    <a:pt x="163" y="21"/>
                  </a:lnTo>
                  <a:lnTo>
                    <a:pt x="158" y="21"/>
                  </a:lnTo>
                  <a:lnTo>
                    <a:pt x="151" y="23"/>
                  </a:lnTo>
                  <a:lnTo>
                    <a:pt x="142" y="26"/>
                  </a:lnTo>
                  <a:lnTo>
                    <a:pt x="140" y="28"/>
                  </a:lnTo>
                  <a:lnTo>
                    <a:pt x="144" y="33"/>
                  </a:lnTo>
                  <a:lnTo>
                    <a:pt x="144" y="35"/>
                  </a:lnTo>
                  <a:lnTo>
                    <a:pt x="142" y="37"/>
                  </a:lnTo>
                  <a:lnTo>
                    <a:pt x="142" y="33"/>
                  </a:lnTo>
                  <a:lnTo>
                    <a:pt x="140" y="33"/>
                  </a:lnTo>
                  <a:lnTo>
                    <a:pt x="137" y="28"/>
                  </a:lnTo>
                  <a:lnTo>
                    <a:pt x="132" y="28"/>
                  </a:lnTo>
                  <a:lnTo>
                    <a:pt x="130" y="30"/>
                  </a:lnTo>
                  <a:lnTo>
                    <a:pt x="130" y="33"/>
                  </a:lnTo>
                  <a:lnTo>
                    <a:pt x="128" y="35"/>
                  </a:lnTo>
                  <a:lnTo>
                    <a:pt x="128" y="33"/>
                  </a:lnTo>
                  <a:lnTo>
                    <a:pt x="128" y="28"/>
                  </a:lnTo>
                  <a:lnTo>
                    <a:pt x="125" y="28"/>
                  </a:lnTo>
                  <a:lnTo>
                    <a:pt x="121" y="28"/>
                  </a:lnTo>
                  <a:lnTo>
                    <a:pt x="118" y="33"/>
                  </a:lnTo>
                  <a:lnTo>
                    <a:pt x="118" y="35"/>
                  </a:lnTo>
                  <a:lnTo>
                    <a:pt x="123" y="37"/>
                  </a:lnTo>
                  <a:lnTo>
                    <a:pt x="128" y="45"/>
                  </a:lnTo>
                  <a:lnTo>
                    <a:pt x="132" y="47"/>
                  </a:lnTo>
                  <a:lnTo>
                    <a:pt x="130" y="47"/>
                  </a:lnTo>
                  <a:lnTo>
                    <a:pt x="125" y="45"/>
                  </a:lnTo>
                  <a:lnTo>
                    <a:pt x="118" y="37"/>
                  </a:lnTo>
                  <a:lnTo>
                    <a:pt x="116" y="37"/>
                  </a:lnTo>
                  <a:lnTo>
                    <a:pt x="116" y="40"/>
                  </a:lnTo>
                  <a:lnTo>
                    <a:pt x="109" y="40"/>
                  </a:lnTo>
                  <a:lnTo>
                    <a:pt x="106" y="40"/>
                  </a:lnTo>
                  <a:lnTo>
                    <a:pt x="109" y="42"/>
                  </a:lnTo>
                  <a:lnTo>
                    <a:pt x="114" y="42"/>
                  </a:lnTo>
                  <a:lnTo>
                    <a:pt x="114" y="45"/>
                  </a:lnTo>
                  <a:lnTo>
                    <a:pt x="116" y="49"/>
                  </a:lnTo>
                  <a:lnTo>
                    <a:pt x="121" y="52"/>
                  </a:lnTo>
                  <a:lnTo>
                    <a:pt x="123" y="54"/>
                  </a:lnTo>
                  <a:lnTo>
                    <a:pt x="125" y="56"/>
                  </a:lnTo>
                  <a:lnTo>
                    <a:pt x="121" y="56"/>
                  </a:lnTo>
                  <a:lnTo>
                    <a:pt x="118" y="54"/>
                  </a:lnTo>
                  <a:lnTo>
                    <a:pt x="114" y="52"/>
                  </a:lnTo>
                  <a:lnTo>
                    <a:pt x="114" y="47"/>
                  </a:lnTo>
                  <a:lnTo>
                    <a:pt x="109" y="45"/>
                  </a:lnTo>
                  <a:lnTo>
                    <a:pt x="104" y="45"/>
                  </a:lnTo>
                  <a:lnTo>
                    <a:pt x="102" y="47"/>
                  </a:lnTo>
                  <a:lnTo>
                    <a:pt x="102" y="49"/>
                  </a:lnTo>
                  <a:lnTo>
                    <a:pt x="99" y="56"/>
                  </a:lnTo>
                  <a:lnTo>
                    <a:pt x="97" y="61"/>
                  </a:lnTo>
                  <a:lnTo>
                    <a:pt x="99" y="63"/>
                  </a:lnTo>
                  <a:lnTo>
                    <a:pt x="95" y="66"/>
                  </a:lnTo>
                  <a:lnTo>
                    <a:pt x="95" y="68"/>
                  </a:lnTo>
                  <a:lnTo>
                    <a:pt x="97" y="71"/>
                  </a:lnTo>
                  <a:lnTo>
                    <a:pt x="97" y="75"/>
                  </a:lnTo>
                  <a:lnTo>
                    <a:pt x="102" y="75"/>
                  </a:lnTo>
                  <a:lnTo>
                    <a:pt x="106" y="71"/>
                  </a:lnTo>
                  <a:lnTo>
                    <a:pt x="111" y="71"/>
                  </a:lnTo>
                  <a:lnTo>
                    <a:pt x="111" y="73"/>
                  </a:lnTo>
                  <a:lnTo>
                    <a:pt x="109" y="73"/>
                  </a:lnTo>
                  <a:lnTo>
                    <a:pt x="106" y="75"/>
                  </a:lnTo>
                  <a:lnTo>
                    <a:pt x="106" y="78"/>
                  </a:lnTo>
                  <a:lnTo>
                    <a:pt x="104" y="78"/>
                  </a:lnTo>
                  <a:lnTo>
                    <a:pt x="102" y="80"/>
                  </a:lnTo>
                  <a:lnTo>
                    <a:pt x="102" y="85"/>
                  </a:lnTo>
                  <a:lnTo>
                    <a:pt x="99" y="87"/>
                  </a:lnTo>
                  <a:lnTo>
                    <a:pt x="97" y="85"/>
                  </a:lnTo>
                  <a:lnTo>
                    <a:pt x="97" y="82"/>
                  </a:lnTo>
                  <a:lnTo>
                    <a:pt x="95" y="78"/>
                  </a:lnTo>
                  <a:lnTo>
                    <a:pt x="92" y="78"/>
                  </a:lnTo>
                  <a:lnTo>
                    <a:pt x="90" y="80"/>
                  </a:lnTo>
                  <a:lnTo>
                    <a:pt x="92" y="82"/>
                  </a:lnTo>
                  <a:lnTo>
                    <a:pt x="90" y="87"/>
                  </a:lnTo>
                  <a:lnTo>
                    <a:pt x="85" y="87"/>
                  </a:lnTo>
                  <a:lnTo>
                    <a:pt x="83" y="90"/>
                  </a:lnTo>
                  <a:lnTo>
                    <a:pt x="80" y="87"/>
                  </a:lnTo>
                  <a:lnTo>
                    <a:pt x="80" y="87"/>
                  </a:lnTo>
                  <a:lnTo>
                    <a:pt x="80" y="92"/>
                  </a:lnTo>
                  <a:lnTo>
                    <a:pt x="83" y="94"/>
                  </a:lnTo>
                  <a:lnTo>
                    <a:pt x="83" y="99"/>
                  </a:lnTo>
                  <a:lnTo>
                    <a:pt x="83" y="101"/>
                  </a:lnTo>
                  <a:lnTo>
                    <a:pt x="83" y="106"/>
                  </a:lnTo>
                  <a:lnTo>
                    <a:pt x="85" y="106"/>
                  </a:lnTo>
                  <a:lnTo>
                    <a:pt x="90" y="108"/>
                  </a:lnTo>
                  <a:lnTo>
                    <a:pt x="88" y="111"/>
                  </a:lnTo>
                  <a:lnTo>
                    <a:pt x="90" y="113"/>
                  </a:lnTo>
                  <a:lnTo>
                    <a:pt x="90" y="118"/>
                  </a:lnTo>
                  <a:lnTo>
                    <a:pt x="85" y="120"/>
                  </a:lnTo>
                  <a:lnTo>
                    <a:pt x="85" y="123"/>
                  </a:lnTo>
                  <a:lnTo>
                    <a:pt x="83" y="130"/>
                  </a:lnTo>
                  <a:lnTo>
                    <a:pt x="80" y="132"/>
                  </a:lnTo>
                  <a:lnTo>
                    <a:pt x="76" y="139"/>
                  </a:lnTo>
                  <a:lnTo>
                    <a:pt x="76" y="142"/>
                  </a:lnTo>
                  <a:lnTo>
                    <a:pt x="71" y="146"/>
                  </a:lnTo>
                  <a:lnTo>
                    <a:pt x="73" y="144"/>
                  </a:lnTo>
                  <a:lnTo>
                    <a:pt x="73" y="142"/>
                  </a:lnTo>
                  <a:lnTo>
                    <a:pt x="73" y="134"/>
                  </a:lnTo>
                  <a:lnTo>
                    <a:pt x="78" y="132"/>
                  </a:lnTo>
                  <a:lnTo>
                    <a:pt x="76" y="130"/>
                  </a:lnTo>
                  <a:lnTo>
                    <a:pt x="76" y="132"/>
                  </a:lnTo>
                  <a:lnTo>
                    <a:pt x="73" y="132"/>
                  </a:lnTo>
                  <a:lnTo>
                    <a:pt x="71" y="130"/>
                  </a:lnTo>
                  <a:lnTo>
                    <a:pt x="69" y="127"/>
                  </a:lnTo>
                  <a:lnTo>
                    <a:pt x="71" y="127"/>
                  </a:lnTo>
                  <a:lnTo>
                    <a:pt x="73" y="125"/>
                  </a:lnTo>
                  <a:lnTo>
                    <a:pt x="76" y="125"/>
                  </a:lnTo>
                  <a:lnTo>
                    <a:pt x="76" y="123"/>
                  </a:lnTo>
                  <a:lnTo>
                    <a:pt x="78" y="123"/>
                  </a:lnTo>
                  <a:lnTo>
                    <a:pt x="78" y="127"/>
                  </a:lnTo>
                  <a:lnTo>
                    <a:pt x="80" y="123"/>
                  </a:lnTo>
                  <a:lnTo>
                    <a:pt x="80" y="120"/>
                  </a:lnTo>
                  <a:lnTo>
                    <a:pt x="78" y="118"/>
                  </a:lnTo>
                  <a:lnTo>
                    <a:pt x="76" y="116"/>
                  </a:lnTo>
                  <a:lnTo>
                    <a:pt x="73" y="111"/>
                  </a:lnTo>
                  <a:lnTo>
                    <a:pt x="73" y="106"/>
                  </a:lnTo>
                  <a:lnTo>
                    <a:pt x="71" y="101"/>
                  </a:lnTo>
                  <a:lnTo>
                    <a:pt x="71" y="97"/>
                  </a:lnTo>
                  <a:lnTo>
                    <a:pt x="69" y="94"/>
                  </a:lnTo>
                  <a:lnTo>
                    <a:pt x="69" y="90"/>
                  </a:lnTo>
                  <a:lnTo>
                    <a:pt x="71" y="90"/>
                  </a:lnTo>
                  <a:lnTo>
                    <a:pt x="73" y="82"/>
                  </a:lnTo>
                  <a:lnTo>
                    <a:pt x="73" y="80"/>
                  </a:lnTo>
                  <a:lnTo>
                    <a:pt x="78" y="75"/>
                  </a:lnTo>
                  <a:lnTo>
                    <a:pt x="80" y="71"/>
                  </a:lnTo>
                  <a:lnTo>
                    <a:pt x="83" y="71"/>
                  </a:lnTo>
                  <a:lnTo>
                    <a:pt x="83" y="66"/>
                  </a:lnTo>
                  <a:lnTo>
                    <a:pt x="80" y="63"/>
                  </a:lnTo>
                  <a:lnTo>
                    <a:pt x="80" y="59"/>
                  </a:lnTo>
                  <a:lnTo>
                    <a:pt x="80" y="54"/>
                  </a:lnTo>
                  <a:lnTo>
                    <a:pt x="85" y="47"/>
                  </a:lnTo>
                  <a:lnTo>
                    <a:pt x="88" y="45"/>
                  </a:lnTo>
                  <a:lnTo>
                    <a:pt x="92" y="42"/>
                  </a:lnTo>
                  <a:lnTo>
                    <a:pt x="99" y="33"/>
                  </a:lnTo>
                  <a:lnTo>
                    <a:pt x="106" y="26"/>
                  </a:lnTo>
                  <a:lnTo>
                    <a:pt x="111" y="23"/>
                  </a:lnTo>
                  <a:lnTo>
                    <a:pt x="116" y="21"/>
                  </a:lnTo>
                  <a:lnTo>
                    <a:pt x="116" y="16"/>
                  </a:lnTo>
                  <a:lnTo>
                    <a:pt x="121" y="16"/>
                  </a:lnTo>
                  <a:lnTo>
                    <a:pt x="128" y="14"/>
                  </a:lnTo>
                  <a:lnTo>
                    <a:pt x="132" y="11"/>
                  </a:lnTo>
                  <a:lnTo>
                    <a:pt x="132" y="9"/>
                  </a:lnTo>
                  <a:lnTo>
                    <a:pt x="132" y="7"/>
                  </a:lnTo>
                  <a:lnTo>
                    <a:pt x="125" y="2"/>
                  </a:lnTo>
                  <a:lnTo>
                    <a:pt x="121" y="0"/>
                  </a:lnTo>
                  <a:lnTo>
                    <a:pt x="114" y="0"/>
                  </a:lnTo>
                  <a:lnTo>
                    <a:pt x="111" y="0"/>
                  </a:lnTo>
                  <a:lnTo>
                    <a:pt x="109" y="0"/>
                  </a:lnTo>
                  <a:lnTo>
                    <a:pt x="104" y="0"/>
                  </a:lnTo>
                  <a:lnTo>
                    <a:pt x="99" y="0"/>
                  </a:lnTo>
                  <a:lnTo>
                    <a:pt x="92" y="0"/>
                  </a:lnTo>
                  <a:lnTo>
                    <a:pt x="83" y="4"/>
                  </a:lnTo>
                  <a:lnTo>
                    <a:pt x="76" y="9"/>
                  </a:lnTo>
                  <a:lnTo>
                    <a:pt x="69" y="14"/>
                  </a:lnTo>
                  <a:lnTo>
                    <a:pt x="66" y="16"/>
                  </a:lnTo>
                  <a:lnTo>
                    <a:pt x="69" y="21"/>
                  </a:lnTo>
                  <a:lnTo>
                    <a:pt x="66" y="19"/>
                  </a:lnTo>
                  <a:lnTo>
                    <a:pt x="62" y="19"/>
                  </a:lnTo>
                  <a:lnTo>
                    <a:pt x="59" y="23"/>
                  </a:lnTo>
                  <a:lnTo>
                    <a:pt x="57" y="23"/>
                  </a:lnTo>
                  <a:lnTo>
                    <a:pt x="52" y="28"/>
                  </a:lnTo>
                  <a:lnTo>
                    <a:pt x="52" y="30"/>
                  </a:lnTo>
                  <a:lnTo>
                    <a:pt x="50" y="30"/>
                  </a:lnTo>
                  <a:lnTo>
                    <a:pt x="45" y="37"/>
                  </a:lnTo>
                  <a:lnTo>
                    <a:pt x="47" y="40"/>
                  </a:lnTo>
                  <a:lnTo>
                    <a:pt x="45" y="45"/>
                  </a:lnTo>
                  <a:lnTo>
                    <a:pt x="43" y="40"/>
                  </a:lnTo>
                  <a:lnTo>
                    <a:pt x="40" y="40"/>
                  </a:lnTo>
                  <a:lnTo>
                    <a:pt x="40" y="47"/>
                  </a:lnTo>
                  <a:lnTo>
                    <a:pt x="38" y="47"/>
                  </a:lnTo>
                  <a:lnTo>
                    <a:pt x="35" y="47"/>
                  </a:lnTo>
                  <a:lnTo>
                    <a:pt x="31" y="49"/>
                  </a:lnTo>
                  <a:lnTo>
                    <a:pt x="31" y="52"/>
                  </a:lnTo>
                  <a:lnTo>
                    <a:pt x="26" y="56"/>
                  </a:lnTo>
                  <a:lnTo>
                    <a:pt x="24" y="63"/>
                  </a:lnTo>
                  <a:lnTo>
                    <a:pt x="24" y="66"/>
                  </a:lnTo>
                  <a:lnTo>
                    <a:pt x="26" y="66"/>
                  </a:lnTo>
                  <a:lnTo>
                    <a:pt x="26" y="66"/>
                  </a:lnTo>
                  <a:lnTo>
                    <a:pt x="26" y="68"/>
                  </a:lnTo>
                  <a:lnTo>
                    <a:pt x="24" y="68"/>
                  </a:lnTo>
                  <a:lnTo>
                    <a:pt x="17" y="73"/>
                  </a:lnTo>
                  <a:lnTo>
                    <a:pt x="17" y="75"/>
                  </a:lnTo>
                  <a:lnTo>
                    <a:pt x="14" y="75"/>
                  </a:lnTo>
                  <a:lnTo>
                    <a:pt x="12" y="80"/>
                  </a:lnTo>
                  <a:lnTo>
                    <a:pt x="12" y="87"/>
                  </a:lnTo>
                  <a:lnTo>
                    <a:pt x="9" y="90"/>
                  </a:lnTo>
                  <a:lnTo>
                    <a:pt x="7" y="90"/>
                  </a:lnTo>
                  <a:lnTo>
                    <a:pt x="5" y="94"/>
                  </a:lnTo>
                  <a:lnTo>
                    <a:pt x="5" y="99"/>
                  </a:lnTo>
                  <a:lnTo>
                    <a:pt x="2" y="99"/>
                  </a:lnTo>
                  <a:lnTo>
                    <a:pt x="0" y="106"/>
                  </a:lnTo>
                  <a:lnTo>
                    <a:pt x="2" y="111"/>
                  </a:lnTo>
                  <a:lnTo>
                    <a:pt x="9" y="113"/>
                  </a:lnTo>
                  <a:lnTo>
                    <a:pt x="14" y="113"/>
                  </a:lnTo>
                  <a:lnTo>
                    <a:pt x="19" y="118"/>
                  </a:lnTo>
                  <a:lnTo>
                    <a:pt x="21" y="118"/>
                  </a:lnTo>
                  <a:lnTo>
                    <a:pt x="26" y="120"/>
                  </a:lnTo>
                  <a:lnTo>
                    <a:pt x="31" y="120"/>
                  </a:lnTo>
                  <a:lnTo>
                    <a:pt x="31" y="125"/>
                  </a:lnTo>
                  <a:lnTo>
                    <a:pt x="38" y="130"/>
                  </a:lnTo>
                  <a:lnTo>
                    <a:pt x="38" y="132"/>
                  </a:lnTo>
                  <a:lnTo>
                    <a:pt x="40" y="134"/>
                  </a:lnTo>
                  <a:lnTo>
                    <a:pt x="35" y="134"/>
                  </a:lnTo>
                  <a:lnTo>
                    <a:pt x="33" y="134"/>
                  </a:lnTo>
                  <a:lnTo>
                    <a:pt x="26" y="134"/>
                  </a:lnTo>
                  <a:lnTo>
                    <a:pt x="19" y="132"/>
                  </a:lnTo>
                  <a:lnTo>
                    <a:pt x="19" y="127"/>
                  </a:lnTo>
                  <a:lnTo>
                    <a:pt x="14" y="125"/>
                  </a:lnTo>
                  <a:lnTo>
                    <a:pt x="7" y="125"/>
                  </a:lnTo>
                  <a:lnTo>
                    <a:pt x="7" y="123"/>
                  </a:lnTo>
                  <a:lnTo>
                    <a:pt x="2" y="123"/>
                  </a:lnTo>
                  <a:lnTo>
                    <a:pt x="2" y="123"/>
                  </a:lnTo>
                  <a:lnTo>
                    <a:pt x="2" y="127"/>
                  </a:lnTo>
                  <a:lnTo>
                    <a:pt x="2" y="130"/>
                  </a:lnTo>
                  <a:lnTo>
                    <a:pt x="0" y="130"/>
                  </a:lnTo>
                  <a:lnTo>
                    <a:pt x="0" y="134"/>
                  </a:lnTo>
                  <a:lnTo>
                    <a:pt x="2" y="139"/>
                  </a:lnTo>
                  <a:lnTo>
                    <a:pt x="2" y="144"/>
                  </a:lnTo>
                  <a:lnTo>
                    <a:pt x="2" y="149"/>
                  </a:lnTo>
                  <a:lnTo>
                    <a:pt x="2" y="153"/>
                  </a:lnTo>
                  <a:lnTo>
                    <a:pt x="7" y="156"/>
                  </a:lnTo>
                  <a:lnTo>
                    <a:pt x="9" y="158"/>
                  </a:lnTo>
                  <a:lnTo>
                    <a:pt x="9" y="161"/>
                  </a:lnTo>
                  <a:lnTo>
                    <a:pt x="9" y="158"/>
                  </a:lnTo>
                  <a:lnTo>
                    <a:pt x="7" y="158"/>
                  </a:lnTo>
                  <a:lnTo>
                    <a:pt x="9" y="163"/>
                  </a:lnTo>
                  <a:lnTo>
                    <a:pt x="12" y="165"/>
                  </a:lnTo>
                  <a:lnTo>
                    <a:pt x="14" y="165"/>
                  </a:lnTo>
                  <a:lnTo>
                    <a:pt x="14" y="163"/>
                  </a:lnTo>
                  <a:lnTo>
                    <a:pt x="17" y="161"/>
                  </a:lnTo>
                  <a:lnTo>
                    <a:pt x="19" y="163"/>
                  </a:lnTo>
                  <a:lnTo>
                    <a:pt x="21" y="165"/>
                  </a:lnTo>
                  <a:lnTo>
                    <a:pt x="26" y="165"/>
                  </a:lnTo>
                  <a:lnTo>
                    <a:pt x="26" y="163"/>
                  </a:lnTo>
                  <a:lnTo>
                    <a:pt x="26" y="163"/>
                  </a:lnTo>
                  <a:lnTo>
                    <a:pt x="26" y="158"/>
                  </a:lnTo>
                  <a:lnTo>
                    <a:pt x="28" y="158"/>
                  </a:lnTo>
                  <a:lnTo>
                    <a:pt x="31" y="161"/>
                  </a:lnTo>
                  <a:lnTo>
                    <a:pt x="28" y="163"/>
                  </a:lnTo>
                  <a:lnTo>
                    <a:pt x="28" y="165"/>
                  </a:lnTo>
                  <a:lnTo>
                    <a:pt x="31" y="165"/>
                  </a:lnTo>
                  <a:lnTo>
                    <a:pt x="33" y="161"/>
                  </a:lnTo>
                  <a:lnTo>
                    <a:pt x="38" y="161"/>
                  </a:lnTo>
                  <a:lnTo>
                    <a:pt x="40" y="158"/>
                  </a:lnTo>
                  <a:lnTo>
                    <a:pt x="43" y="161"/>
                  </a:lnTo>
                  <a:lnTo>
                    <a:pt x="40" y="163"/>
                  </a:lnTo>
                  <a:lnTo>
                    <a:pt x="33" y="165"/>
                  </a:lnTo>
                  <a:lnTo>
                    <a:pt x="33" y="170"/>
                  </a:lnTo>
                  <a:lnTo>
                    <a:pt x="38" y="172"/>
                  </a:lnTo>
                  <a:lnTo>
                    <a:pt x="38" y="177"/>
                  </a:lnTo>
                  <a:lnTo>
                    <a:pt x="43" y="182"/>
                  </a:lnTo>
                  <a:lnTo>
                    <a:pt x="47" y="182"/>
                  </a:lnTo>
                  <a:lnTo>
                    <a:pt x="50" y="179"/>
                  </a:lnTo>
                  <a:lnTo>
                    <a:pt x="47" y="177"/>
                  </a:lnTo>
                  <a:lnTo>
                    <a:pt x="47" y="177"/>
                  </a:lnTo>
                  <a:lnTo>
                    <a:pt x="52" y="177"/>
                  </a:lnTo>
                  <a:lnTo>
                    <a:pt x="54" y="179"/>
                  </a:lnTo>
                  <a:lnTo>
                    <a:pt x="57" y="179"/>
                  </a:lnTo>
                  <a:lnTo>
                    <a:pt x="59" y="177"/>
                  </a:lnTo>
                  <a:lnTo>
                    <a:pt x="64" y="172"/>
                  </a:lnTo>
                  <a:lnTo>
                    <a:pt x="66" y="172"/>
                  </a:lnTo>
                  <a:lnTo>
                    <a:pt x="66" y="175"/>
                  </a:lnTo>
                  <a:lnTo>
                    <a:pt x="64" y="175"/>
                  </a:lnTo>
                  <a:lnTo>
                    <a:pt x="59" y="182"/>
                  </a:lnTo>
                  <a:lnTo>
                    <a:pt x="59" y="184"/>
                  </a:lnTo>
                  <a:lnTo>
                    <a:pt x="64" y="187"/>
                  </a:lnTo>
                  <a:lnTo>
                    <a:pt x="66" y="189"/>
                  </a:lnTo>
                  <a:lnTo>
                    <a:pt x="69" y="189"/>
                  </a:lnTo>
                  <a:lnTo>
                    <a:pt x="73" y="189"/>
                  </a:lnTo>
                  <a:lnTo>
                    <a:pt x="76" y="191"/>
                  </a:lnTo>
                  <a:lnTo>
                    <a:pt x="80" y="191"/>
                  </a:lnTo>
                  <a:lnTo>
                    <a:pt x="85" y="189"/>
                  </a:lnTo>
                  <a:lnTo>
                    <a:pt x="88" y="194"/>
                  </a:lnTo>
                  <a:lnTo>
                    <a:pt x="92" y="194"/>
                  </a:lnTo>
                  <a:lnTo>
                    <a:pt x="92" y="196"/>
                  </a:lnTo>
                  <a:lnTo>
                    <a:pt x="95" y="196"/>
                  </a:lnTo>
                  <a:lnTo>
                    <a:pt x="102" y="201"/>
                  </a:lnTo>
                  <a:lnTo>
                    <a:pt x="104" y="198"/>
                  </a:lnTo>
                  <a:lnTo>
                    <a:pt x="104" y="198"/>
                  </a:lnTo>
                  <a:lnTo>
                    <a:pt x="106" y="196"/>
                  </a:lnTo>
                  <a:lnTo>
                    <a:pt x="106" y="194"/>
                  </a:lnTo>
                  <a:lnTo>
                    <a:pt x="102" y="191"/>
                  </a:lnTo>
                  <a:lnTo>
                    <a:pt x="99" y="189"/>
                  </a:lnTo>
                  <a:lnTo>
                    <a:pt x="97" y="187"/>
                  </a:lnTo>
                  <a:lnTo>
                    <a:pt x="90" y="179"/>
                  </a:lnTo>
                  <a:lnTo>
                    <a:pt x="90" y="177"/>
                  </a:lnTo>
                  <a:lnTo>
                    <a:pt x="92" y="177"/>
                  </a:lnTo>
                  <a:lnTo>
                    <a:pt x="95" y="179"/>
                  </a:lnTo>
                  <a:lnTo>
                    <a:pt x="97" y="182"/>
                  </a:lnTo>
                  <a:lnTo>
                    <a:pt x="99" y="184"/>
                  </a:lnTo>
                  <a:lnTo>
                    <a:pt x="102" y="187"/>
                  </a:lnTo>
                  <a:lnTo>
                    <a:pt x="102" y="187"/>
                  </a:lnTo>
                  <a:lnTo>
                    <a:pt x="106" y="191"/>
                  </a:lnTo>
                  <a:lnTo>
                    <a:pt x="109" y="196"/>
                  </a:lnTo>
                  <a:lnTo>
                    <a:pt x="111" y="198"/>
                  </a:lnTo>
                  <a:lnTo>
                    <a:pt x="111" y="198"/>
                  </a:lnTo>
                  <a:lnTo>
                    <a:pt x="116" y="203"/>
                  </a:lnTo>
                  <a:lnTo>
                    <a:pt x="118" y="205"/>
                  </a:lnTo>
                  <a:lnTo>
                    <a:pt x="121" y="205"/>
                  </a:lnTo>
                  <a:lnTo>
                    <a:pt x="121" y="205"/>
                  </a:lnTo>
                  <a:lnTo>
                    <a:pt x="121" y="201"/>
                  </a:lnTo>
                  <a:lnTo>
                    <a:pt x="116" y="194"/>
                  </a:lnTo>
                  <a:lnTo>
                    <a:pt x="123" y="194"/>
                  </a:lnTo>
                  <a:lnTo>
                    <a:pt x="130" y="198"/>
                  </a:lnTo>
                  <a:lnTo>
                    <a:pt x="135" y="198"/>
                  </a:lnTo>
                  <a:lnTo>
                    <a:pt x="135" y="201"/>
                  </a:lnTo>
                  <a:lnTo>
                    <a:pt x="135" y="203"/>
                  </a:lnTo>
                  <a:lnTo>
                    <a:pt x="140" y="205"/>
                  </a:lnTo>
                  <a:lnTo>
                    <a:pt x="142" y="205"/>
                  </a:lnTo>
                  <a:lnTo>
                    <a:pt x="144" y="205"/>
                  </a:lnTo>
                  <a:lnTo>
                    <a:pt x="151" y="205"/>
                  </a:lnTo>
                  <a:lnTo>
                    <a:pt x="154" y="205"/>
                  </a:lnTo>
                  <a:lnTo>
                    <a:pt x="158" y="201"/>
                  </a:lnTo>
                  <a:lnTo>
                    <a:pt x="158" y="196"/>
                  </a:lnTo>
                  <a:lnTo>
                    <a:pt x="158" y="194"/>
                  </a:lnTo>
                  <a:lnTo>
                    <a:pt x="156" y="191"/>
                  </a:lnTo>
                  <a:lnTo>
                    <a:pt x="154" y="184"/>
                  </a:lnTo>
                  <a:lnTo>
                    <a:pt x="151" y="184"/>
                  </a:lnTo>
                  <a:lnTo>
                    <a:pt x="149" y="179"/>
                  </a:lnTo>
                  <a:lnTo>
                    <a:pt x="149" y="175"/>
                  </a:lnTo>
                  <a:lnTo>
                    <a:pt x="151" y="175"/>
                  </a:lnTo>
                  <a:lnTo>
                    <a:pt x="151" y="172"/>
                  </a:lnTo>
                  <a:lnTo>
                    <a:pt x="151" y="172"/>
                  </a:lnTo>
                  <a:lnTo>
                    <a:pt x="154" y="172"/>
                  </a:lnTo>
                  <a:lnTo>
                    <a:pt x="156" y="177"/>
                  </a:lnTo>
                  <a:lnTo>
                    <a:pt x="158" y="172"/>
                  </a:lnTo>
                  <a:lnTo>
                    <a:pt x="158" y="168"/>
                  </a:lnTo>
                  <a:lnTo>
                    <a:pt x="161" y="165"/>
                  </a:lnTo>
                  <a:lnTo>
                    <a:pt x="161" y="165"/>
                  </a:lnTo>
                  <a:lnTo>
                    <a:pt x="163" y="168"/>
                  </a:lnTo>
                  <a:lnTo>
                    <a:pt x="163" y="170"/>
                  </a:lnTo>
                  <a:lnTo>
                    <a:pt x="163" y="172"/>
                  </a:lnTo>
                  <a:lnTo>
                    <a:pt x="158" y="175"/>
                  </a:lnTo>
                  <a:lnTo>
                    <a:pt x="158" y="179"/>
                  </a:lnTo>
                  <a:lnTo>
                    <a:pt x="161" y="179"/>
                  </a:lnTo>
                  <a:lnTo>
                    <a:pt x="161" y="182"/>
                  </a:lnTo>
                  <a:lnTo>
                    <a:pt x="163" y="184"/>
                  </a:lnTo>
                  <a:lnTo>
                    <a:pt x="168" y="191"/>
                  </a:lnTo>
                  <a:lnTo>
                    <a:pt x="170" y="191"/>
                  </a:lnTo>
                  <a:lnTo>
                    <a:pt x="170" y="189"/>
                  </a:lnTo>
                  <a:lnTo>
                    <a:pt x="170" y="189"/>
                  </a:lnTo>
                  <a:lnTo>
                    <a:pt x="173" y="189"/>
                  </a:lnTo>
                  <a:lnTo>
                    <a:pt x="177" y="187"/>
                  </a:lnTo>
                  <a:lnTo>
                    <a:pt x="177" y="189"/>
                  </a:lnTo>
                  <a:lnTo>
                    <a:pt x="177" y="191"/>
                  </a:lnTo>
                  <a:lnTo>
                    <a:pt x="177" y="196"/>
                  </a:lnTo>
                  <a:lnTo>
                    <a:pt x="175" y="201"/>
                  </a:lnTo>
                  <a:lnTo>
                    <a:pt x="175" y="203"/>
                  </a:lnTo>
                  <a:lnTo>
                    <a:pt x="170" y="208"/>
                  </a:lnTo>
                  <a:lnTo>
                    <a:pt x="168" y="215"/>
                  </a:lnTo>
                  <a:lnTo>
                    <a:pt x="168" y="217"/>
                  </a:lnTo>
                  <a:lnTo>
                    <a:pt x="170" y="215"/>
                  </a:lnTo>
                  <a:lnTo>
                    <a:pt x="170" y="213"/>
                  </a:lnTo>
                  <a:lnTo>
                    <a:pt x="175" y="213"/>
                  </a:lnTo>
                  <a:lnTo>
                    <a:pt x="175" y="215"/>
                  </a:lnTo>
                  <a:lnTo>
                    <a:pt x="177" y="215"/>
                  </a:lnTo>
                  <a:lnTo>
                    <a:pt x="180" y="217"/>
                  </a:lnTo>
                  <a:lnTo>
                    <a:pt x="184" y="217"/>
                  </a:lnTo>
                  <a:lnTo>
                    <a:pt x="180" y="220"/>
                  </a:lnTo>
                  <a:lnTo>
                    <a:pt x="180" y="222"/>
                  </a:lnTo>
                  <a:lnTo>
                    <a:pt x="180" y="224"/>
                  </a:lnTo>
                  <a:lnTo>
                    <a:pt x="177" y="222"/>
                  </a:lnTo>
                  <a:lnTo>
                    <a:pt x="175" y="222"/>
                  </a:lnTo>
                  <a:lnTo>
                    <a:pt x="175" y="224"/>
                  </a:lnTo>
                  <a:lnTo>
                    <a:pt x="177" y="227"/>
                  </a:lnTo>
                  <a:lnTo>
                    <a:pt x="177" y="227"/>
                  </a:lnTo>
                  <a:lnTo>
                    <a:pt x="182" y="229"/>
                  </a:lnTo>
                  <a:lnTo>
                    <a:pt x="182" y="231"/>
                  </a:lnTo>
                  <a:lnTo>
                    <a:pt x="182" y="231"/>
                  </a:lnTo>
                  <a:lnTo>
                    <a:pt x="182" y="234"/>
                  </a:lnTo>
                  <a:lnTo>
                    <a:pt x="184" y="239"/>
                  </a:lnTo>
                  <a:lnTo>
                    <a:pt x="189" y="239"/>
                  </a:lnTo>
                  <a:lnTo>
                    <a:pt x="192" y="241"/>
                  </a:lnTo>
                  <a:lnTo>
                    <a:pt x="192" y="243"/>
                  </a:lnTo>
                  <a:lnTo>
                    <a:pt x="192" y="248"/>
                  </a:lnTo>
                  <a:lnTo>
                    <a:pt x="187" y="250"/>
                  </a:lnTo>
                  <a:lnTo>
                    <a:pt x="184" y="250"/>
                  </a:lnTo>
                  <a:lnTo>
                    <a:pt x="184" y="250"/>
                  </a:lnTo>
                  <a:lnTo>
                    <a:pt x="182" y="250"/>
                  </a:lnTo>
                  <a:lnTo>
                    <a:pt x="180" y="248"/>
                  </a:lnTo>
                  <a:lnTo>
                    <a:pt x="177" y="250"/>
                  </a:lnTo>
                  <a:lnTo>
                    <a:pt x="175" y="253"/>
                  </a:lnTo>
                  <a:lnTo>
                    <a:pt x="175" y="255"/>
                  </a:lnTo>
                  <a:lnTo>
                    <a:pt x="175" y="258"/>
                  </a:lnTo>
                  <a:lnTo>
                    <a:pt x="175" y="260"/>
                  </a:lnTo>
                  <a:lnTo>
                    <a:pt x="175" y="262"/>
                  </a:lnTo>
                  <a:lnTo>
                    <a:pt x="177" y="262"/>
                  </a:lnTo>
                  <a:lnTo>
                    <a:pt x="177" y="260"/>
                  </a:lnTo>
                  <a:lnTo>
                    <a:pt x="180" y="260"/>
                  </a:lnTo>
                  <a:lnTo>
                    <a:pt x="184" y="260"/>
                  </a:lnTo>
                  <a:lnTo>
                    <a:pt x="187" y="258"/>
                  </a:lnTo>
                  <a:lnTo>
                    <a:pt x="189" y="258"/>
                  </a:lnTo>
                  <a:lnTo>
                    <a:pt x="192" y="253"/>
                  </a:lnTo>
                  <a:lnTo>
                    <a:pt x="192" y="253"/>
                  </a:lnTo>
                  <a:lnTo>
                    <a:pt x="194" y="258"/>
                  </a:lnTo>
                  <a:lnTo>
                    <a:pt x="194" y="258"/>
                  </a:lnTo>
                  <a:lnTo>
                    <a:pt x="196" y="258"/>
                  </a:lnTo>
                  <a:lnTo>
                    <a:pt x="201" y="253"/>
                  </a:lnTo>
                  <a:lnTo>
                    <a:pt x="203" y="250"/>
                  </a:lnTo>
                  <a:lnTo>
                    <a:pt x="206" y="250"/>
                  </a:lnTo>
                  <a:lnTo>
                    <a:pt x="206" y="253"/>
                  </a:lnTo>
                  <a:lnTo>
                    <a:pt x="203" y="255"/>
                  </a:lnTo>
                  <a:lnTo>
                    <a:pt x="201" y="255"/>
                  </a:lnTo>
                  <a:lnTo>
                    <a:pt x="203" y="258"/>
                  </a:lnTo>
                  <a:lnTo>
                    <a:pt x="203" y="258"/>
                  </a:lnTo>
                  <a:lnTo>
                    <a:pt x="199" y="260"/>
                  </a:lnTo>
                  <a:lnTo>
                    <a:pt x="199" y="262"/>
                  </a:lnTo>
                  <a:lnTo>
                    <a:pt x="203" y="260"/>
                  </a:lnTo>
                  <a:lnTo>
                    <a:pt x="203" y="262"/>
                  </a:lnTo>
                  <a:lnTo>
                    <a:pt x="201" y="267"/>
                  </a:lnTo>
                  <a:lnTo>
                    <a:pt x="201" y="272"/>
                  </a:lnTo>
                  <a:lnTo>
                    <a:pt x="203" y="272"/>
                  </a:lnTo>
                  <a:lnTo>
                    <a:pt x="206" y="276"/>
                  </a:lnTo>
                  <a:lnTo>
                    <a:pt x="210" y="274"/>
                  </a:lnTo>
                  <a:lnTo>
                    <a:pt x="210" y="272"/>
                  </a:lnTo>
                  <a:lnTo>
                    <a:pt x="208" y="269"/>
                  </a:lnTo>
                  <a:lnTo>
                    <a:pt x="210" y="267"/>
                  </a:lnTo>
                  <a:lnTo>
                    <a:pt x="210" y="267"/>
                  </a:lnTo>
                  <a:lnTo>
                    <a:pt x="215" y="269"/>
                  </a:lnTo>
                  <a:lnTo>
                    <a:pt x="215" y="272"/>
                  </a:lnTo>
                  <a:lnTo>
                    <a:pt x="213" y="276"/>
                  </a:lnTo>
                  <a:lnTo>
                    <a:pt x="218" y="279"/>
                  </a:lnTo>
                  <a:lnTo>
                    <a:pt x="218" y="279"/>
                  </a:lnTo>
                  <a:lnTo>
                    <a:pt x="210" y="281"/>
                  </a:lnTo>
                  <a:lnTo>
                    <a:pt x="210" y="284"/>
                  </a:lnTo>
                  <a:lnTo>
                    <a:pt x="213" y="286"/>
                  </a:lnTo>
                  <a:lnTo>
                    <a:pt x="222" y="286"/>
                  </a:lnTo>
                  <a:lnTo>
                    <a:pt x="222" y="288"/>
                  </a:lnTo>
                  <a:lnTo>
                    <a:pt x="222" y="291"/>
                  </a:lnTo>
                  <a:lnTo>
                    <a:pt x="222" y="293"/>
                  </a:lnTo>
                  <a:lnTo>
                    <a:pt x="225" y="293"/>
                  </a:lnTo>
                  <a:lnTo>
                    <a:pt x="225" y="291"/>
                  </a:lnTo>
                  <a:lnTo>
                    <a:pt x="227" y="288"/>
                  </a:lnTo>
                  <a:lnTo>
                    <a:pt x="229" y="288"/>
                  </a:lnTo>
                  <a:lnTo>
                    <a:pt x="229" y="291"/>
                  </a:lnTo>
                  <a:lnTo>
                    <a:pt x="227" y="293"/>
                  </a:lnTo>
                  <a:lnTo>
                    <a:pt x="227" y="295"/>
                  </a:lnTo>
                  <a:lnTo>
                    <a:pt x="225" y="298"/>
                  </a:lnTo>
                  <a:lnTo>
                    <a:pt x="222" y="302"/>
                  </a:lnTo>
                  <a:lnTo>
                    <a:pt x="222" y="305"/>
                  </a:lnTo>
                  <a:lnTo>
                    <a:pt x="225" y="305"/>
                  </a:lnTo>
                  <a:lnTo>
                    <a:pt x="225" y="310"/>
                  </a:lnTo>
                  <a:lnTo>
                    <a:pt x="222" y="312"/>
                  </a:lnTo>
                  <a:lnTo>
                    <a:pt x="222" y="317"/>
                  </a:lnTo>
                  <a:lnTo>
                    <a:pt x="225" y="317"/>
                  </a:lnTo>
                  <a:lnTo>
                    <a:pt x="222" y="319"/>
                  </a:lnTo>
                  <a:lnTo>
                    <a:pt x="222" y="326"/>
                  </a:lnTo>
                  <a:lnTo>
                    <a:pt x="220" y="329"/>
                  </a:lnTo>
                  <a:lnTo>
                    <a:pt x="222" y="333"/>
                  </a:lnTo>
                  <a:lnTo>
                    <a:pt x="222" y="336"/>
                  </a:lnTo>
                  <a:lnTo>
                    <a:pt x="215" y="338"/>
                  </a:lnTo>
                  <a:lnTo>
                    <a:pt x="210" y="336"/>
                  </a:lnTo>
                  <a:lnTo>
                    <a:pt x="208" y="338"/>
                  </a:lnTo>
                  <a:lnTo>
                    <a:pt x="206" y="340"/>
                  </a:lnTo>
                  <a:lnTo>
                    <a:pt x="199" y="345"/>
                  </a:lnTo>
                  <a:lnTo>
                    <a:pt x="199" y="350"/>
                  </a:lnTo>
                  <a:lnTo>
                    <a:pt x="206" y="352"/>
                  </a:lnTo>
                  <a:lnTo>
                    <a:pt x="203" y="352"/>
                  </a:lnTo>
                  <a:lnTo>
                    <a:pt x="201" y="352"/>
                  </a:lnTo>
                  <a:lnTo>
                    <a:pt x="199" y="352"/>
                  </a:lnTo>
                  <a:lnTo>
                    <a:pt x="196" y="352"/>
                  </a:lnTo>
                  <a:lnTo>
                    <a:pt x="192" y="357"/>
                  </a:lnTo>
                  <a:lnTo>
                    <a:pt x="187" y="357"/>
                  </a:lnTo>
                  <a:lnTo>
                    <a:pt x="182" y="362"/>
                  </a:lnTo>
                  <a:lnTo>
                    <a:pt x="175" y="366"/>
                  </a:lnTo>
                  <a:lnTo>
                    <a:pt x="173" y="366"/>
                  </a:lnTo>
                  <a:lnTo>
                    <a:pt x="170" y="369"/>
                  </a:lnTo>
                  <a:lnTo>
                    <a:pt x="170" y="373"/>
                  </a:lnTo>
                  <a:lnTo>
                    <a:pt x="173" y="378"/>
                  </a:lnTo>
                  <a:lnTo>
                    <a:pt x="173" y="381"/>
                  </a:lnTo>
                  <a:lnTo>
                    <a:pt x="177" y="385"/>
                  </a:lnTo>
                  <a:lnTo>
                    <a:pt x="177" y="395"/>
                  </a:lnTo>
                  <a:lnTo>
                    <a:pt x="175" y="397"/>
                  </a:lnTo>
                  <a:lnTo>
                    <a:pt x="173" y="397"/>
                  </a:lnTo>
                  <a:lnTo>
                    <a:pt x="170" y="400"/>
                  </a:lnTo>
                  <a:lnTo>
                    <a:pt x="170" y="402"/>
                  </a:lnTo>
                  <a:lnTo>
                    <a:pt x="170" y="400"/>
                  </a:lnTo>
                  <a:lnTo>
                    <a:pt x="170" y="392"/>
                  </a:lnTo>
                  <a:lnTo>
                    <a:pt x="168" y="392"/>
                  </a:lnTo>
                  <a:lnTo>
                    <a:pt x="163" y="392"/>
                  </a:lnTo>
                  <a:lnTo>
                    <a:pt x="163" y="397"/>
                  </a:lnTo>
                  <a:lnTo>
                    <a:pt x="158" y="400"/>
                  </a:lnTo>
                  <a:lnTo>
                    <a:pt x="156" y="400"/>
                  </a:lnTo>
                  <a:lnTo>
                    <a:pt x="156" y="397"/>
                  </a:lnTo>
                  <a:lnTo>
                    <a:pt x="156" y="395"/>
                  </a:lnTo>
                  <a:lnTo>
                    <a:pt x="151" y="395"/>
                  </a:lnTo>
                  <a:lnTo>
                    <a:pt x="149" y="400"/>
                  </a:lnTo>
                  <a:lnTo>
                    <a:pt x="147" y="402"/>
                  </a:lnTo>
                  <a:lnTo>
                    <a:pt x="142" y="402"/>
                  </a:lnTo>
                  <a:lnTo>
                    <a:pt x="140" y="402"/>
                  </a:lnTo>
                  <a:lnTo>
                    <a:pt x="140" y="400"/>
                  </a:lnTo>
                  <a:lnTo>
                    <a:pt x="135" y="400"/>
                  </a:lnTo>
                  <a:lnTo>
                    <a:pt x="132" y="402"/>
                  </a:lnTo>
                  <a:lnTo>
                    <a:pt x="128" y="400"/>
                  </a:lnTo>
                  <a:lnTo>
                    <a:pt x="125" y="400"/>
                  </a:lnTo>
                  <a:lnTo>
                    <a:pt x="123" y="395"/>
                  </a:lnTo>
                  <a:lnTo>
                    <a:pt x="118" y="392"/>
                  </a:lnTo>
                  <a:lnTo>
                    <a:pt x="116" y="392"/>
                  </a:lnTo>
                  <a:lnTo>
                    <a:pt x="111" y="385"/>
                  </a:lnTo>
                  <a:lnTo>
                    <a:pt x="109" y="388"/>
                  </a:lnTo>
                  <a:lnTo>
                    <a:pt x="109" y="390"/>
                  </a:lnTo>
                  <a:lnTo>
                    <a:pt x="109" y="390"/>
                  </a:lnTo>
                  <a:lnTo>
                    <a:pt x="106" y="390"/>
                  </a:lnTo>
                  <a:lnTo>
                    <a:pt x="106" y="392"/>
                  </a:lnTo>
                  <a:lnTo>
                    <a:pt x="106" y="395"/>
                  </a:lnTo>
                  <a:lnTo>
                    <a:pt x="109" y="397"/>
                  </a:lnTo>
                  <a:lnTo>
                    <a:pt x="106" y="400"/>
                  </a:lnTo>
                  <a:lnTo>
                    <a:pt x="106" y="400"/>
                  </a:lnTo>
                  <a:lnTo>
                    <a:pt x="102" y="400"/>
                  </a:lnTo>
                  <a:lnTo>
                    <a:pt x="99" y="402"/>
                  </a:lnTo>
                  <a:lnTo>
                    <a:pt x="95" y="402"/>
                  </a:lnTo>
                  <a:lnTo>
                    <a:pt x="92" y="407"/>
                  </a:lnTo>
                  <a:lnTo>
                    <a:pt x="92" y="409"/>
                  </a:lnTo>
                  <a:lnTo>
                    <a:pt x="90" y="411"/>
                  </a:lnTo>
                  <a:lnTo>
                    <a:pt x="88" y="416"/>
                  </a:lnTo>
                  <a:lnTo>
                    <a:pt x="90" y="423"/>
                  </a:lnTo>
                  <a:lnTo>
                    <a:pt x="95" y="428"/>
                  </a:lnTo>
                  <a:lnTo>
                    <a:pt x="95" y="426"/>
                  </a:lnTo>
                  <a:lnTo>
                    <a:pt x="99" y="430"/>
                  </a:lnTo>
                  <a:lnTo>
                    <a:pt x="99" y="433"/>
                  </a:lnTo>
                  <a:lnTo>
                    <a:pt x="104" y="435"/>
                  </a:lnTo>
                  <a:lnTo>
                    <a:pt x="109" y="435"/>
                  </a:lnTo>
                  <a:lnTo>
                    <a:pt x="111" y="433"/>
                  </a:lnTo>
                  <a:lnTo>
                    <a:pt x="114" y="433"/>
                  </a:lnTo>
                  <a:lnTo>
                    <a:pt x="116" y="433"/>
                  </a:lnTo>
                  <a:lnTo>
                    <a:pt x="121" y="430"/>
                  </a:lnTo>
                  <a:lnTo>
                    <a:pt x="123" y="430"/>
                  </a:lnTo>
                  <a:lnTo>
                    <a:pt x="125" y="433"/>
                  </a:lnTo>
                  <a:lnTo>
                    <a:pt x="128" y="430"/>
                  </a:lnTo>
                  <a:lnTo>
                    <a:pt x="128" y="426"/>
                  </a:lnTo>
                  <a:lnTo>
                    <a:pt x="128" y="423"/>
                  </a:lnTo>
                  <a:lnTo>
                    <a:pt x="130" y="423"/>
                  </a:lnTo>
                  <a:lnTo>
                    <a:pt x="135" y="430"/>
                  </a:lnTo>
                  <a:lnTo>
                    <a:pt x="137" y="430"/>
                  </a:lnTo>
                  <a:lnTo>
                    <a:pt x="140" y="433"/>
                  </a:lnTo>
                  <a:lnTo>
                    <a:pt x="144" y="433"/>
                  </a:lnTo>
                  <a:lnTo>
                    <a:pt x="147" y="430"/>
                  </a:lnTo>
                  <a:lnTo>
                    <a:pt x="149" y="428"/>
                  </a:lnTo>
                  <a:lnTo>
                    <a:pt x="151" y="428"/>
                  </a:lnTo>
                  <a:lnTo>
                    <a:pt x="154" y="426"/>
                  </a:lnTo>
                  <a:lnTo>
                    <a:pt x="156" y="423"/>
                  </a:lnTo>
                  <a:lnTo>
                    <a:pt x="156" y="426"/>
                  </a:lnTo>
                  <a:lnTo>
                    <a:pt x="156" y="430"/>
                  </a:lnTo>
                  <a:lnTo>
                    <a:pt x="154" y="433"/>
                  </a:lnTo>
                  <a:lnTo>
                    <a:pt x="154" y="437"/>
                  </a:lnTo>
                  <a:lnTo>
                    <a:pt x="156" y="435"/>
                  </a:lnTo>
                  <a:lnTo>
                    <a:pt x="158" y="428"/>
                  </a:lnTo>
                  <a:lnTo>
                    <a:pt x="161" y="430"/>
                  </a:lnTo>
                  <a:lnTo>
                    <a:pt x="163" y="428"/>
                  </a:lnTo>
                  <a:lnTo>
                    <a:pt x="166" y="430"/>
                  </a:lnTo>
                  <a:lnTo>
                    <a:pt x="163" y="435"/>
                  </a:lnTo>
                  <a:lnTo>
                    <a:pt x="163" y="437"/>
                  </a:lnTo>
                  <a:lnTo>
                    <a:pt x="166" y="433"/>
                  </a:lnTo>
                  <a:lnTo>
                    <a:pt x="170" y="428"/>
                  </a:lnTo>
                  <a:lnTo>
                    <a:pt x="173" y="430"/>
                  </a:lnTo>
                  <a:lnTo>
                    <a:pt x="168" y="433"/>
                  </a:lnTo>
                  <a:lnTo>
                    <a:pt x="168" y="437"/>
                  </a:lnTo>
                  <a:lnTo>
                    <a:pt x="170" y="440"/>
                  </a:lnTo>
                  <a:lnTo>
                    <a:pt x="173" y="444"/>
                  </a:lnTo>
                  <a:lnTo>
                    <a:pt x="173" y="447"/>
                  </a:lnTo>
                  <a:lnTo>
                    <a:pt x="173" y="452"/>
                  </a:lnTo>
                  <a:lnTo>
                    <a:pt x="177" y="452"/>
                  </a:lnTo>
                  <a:lnTo>
                    <a:pt x="177" y="454"/>
                  </a:lnTo>
                  <a:lnTo>
                    <a:pt x="177" y="456"/>
                  </a:lnTo>
                  <a:lnTo>
                    <a:pt x="182" y="452"/>
                  </a:lnTo>
                  <a:lnTo>
                    <a:pt x="180" y="459"/>
                  </a:lnTo>
                  <a:lnTo>
                    <a:pt x="177" y="461"/>
                  </a:lnTo>
                  <a:lnTo>
                    <a:pt x="182" y="466"/>
                  </a:lnTo>
                  <a:lnTo>
                    <a:pt x="182" y="461"/>
                  </a:lnTo>
                  <a:lnTo>
                    <a:pt x="184" y="459"/>
                  </a:lnTo>
                  <a:lnTo>
                    <a:pt x="187" y="456"/>
                  </a:lnTo>
                  <a:lnTo>
                    <a:pt x="184" y="459"/>
                  </a:lnTo>
                  <a:lnTo>
                    <a:pt x="187" y="463"/>
                  </a:lnTo>
                  <a:lnTo>
                    <a:pt x="189" y="468"/>
                  </a:lnTo>
                  <a:lnTo>
                    <a:pt x="194" y="466"/>
                  </a:lnTo>
                  <a:lnTo>
                    <a:pt x="194" y="468"/>
                  </a:lnTo>
                  <a:lnTo>
                    <a:pt x="187" y="473"/>
                  </a:lnTo>
                  <a:lnTo>
                    <a:pt x="180" y="473"/>
                  </a:lnTo>
                  <a:lnTo>
                    <a:pt x="180" y="475"/>
                  </a:lnTo>
                  <a:lnTo>
                    <a:pt x="182" y="478"/>
                  </a:lnTo>
                  <a:lnTo>
                    <a:pt x="184" y="482"/>
                  </a:lnTo>
                  <a:lnTo>
                    <a:pt x="187" y="485"/>
                  </a:lnTo>
                  <a:lnTo>
                    <a:pt x="189" y="487"/>
                  </a:lnTo>
                  <a:lnTo>
                    <a:pt x="192" y="487"/>
                  </a:lnTo>
                  <a:lnTo>
                    <a:pt x="192" y="489"/>
                  </a:lnTo>
                  <a:lnTo>
                    <a:pt x="194" y="494"/>
                  </a:lnTo>
                  <a:lnTo>
                    <a:pt x="196" y="494"/>
                  </a:lnTo>
                  <a:lnTo>
                    <a:pt x="199" y="497"/>
                  </a:lnTo>
                  <a:lnTo>
                    <a:pt x="206" y="499"/>
                  </a:lnTo>
                  <a:lnTo>
                    <a:pt x="208" y="499"/>
                  </a:lnTo>
                  <a:lnTo>
                    <a:pt x="208" y="501"/>
                  </a:lnTo>
                  <a:lnTo>
                    <a:pt x="210" y="504"/>
                  </a:lnTo>
                  <a:lnTo>
                    <a:pt x="210" y="501"/>
                  </a:lnTo>
                  <a:lnTo>
                    <a:pt x="213" y="501"/>
                  </a:lnTo>
                  <a:lnTo>
                    <a:pt x="218" y="501"/>
                  </a:lnTo>
                  <a:lnTo>
                    <a:pt x="215" y="504"/>
                  </a:lnTo>
                  <a:lnTo>
                    <a:pt x="213" y="504"/>
                  </a:lnTo>
                  <a:lnTo>
                    <a:pt x="215" y="508"/>
                  </a:lnTo>
                  <a:lnTo>
                    <a:pt x="218" y="511"/>
                  </a:lnTo>
                  <a:lnTo>
                    <a:pt x="220" y="511"/>
                  </a:lnTo>
                  <a:lnTo>
                    <a:pt x="220" y="513"/>
                  </a:lnTo>
                  <a:lnTo>
                    <a:pt x="222" y="518"/>
                  </a:lnTo>
                  <a:lnTo>
                    <a:pt x="225" y="518"/>
                  </a:lnTo>
                  <a:lnTo>
                    <a:pt x="227" y="520"/>
                  </a:lnTo>
                  <a:lnTo>
                    <a:pt x="229" y="523"/>
                  </a:lnTo>
                  <a:lnTo>
                    <a:pt x="234" y="525"/>
                  </a:lnTo>
                  <a:lnTo>
                    <a:pt x="236" y="523"/>
                  </a:lnTo>
                  <a:lnTo>
                    <a:pt x="239" y="523"/>
                  </a:lnTo>
                  <a:lnTo>
                    <a:pt x="241" y="523"/>
                  </a:lnTo>
                  <a:lnTo>
                    <a:pt x="244" y="525"/>
                  </a:lnTo>
                  <a:lnTo>
                    <a:pt x="246" y="527"/>
                  </a:lnTo>
                  <a:lnTo>
                    <a:pt x="251" y="532"/>
                  </a:lnTo>
                  <a:lnTo>
                    <a:pt x="253" y="532"/>
                  </a:lnTo>
                  <a:lnTo>
                    <a:pt x="255" y="534"/>
                  </a:lnTo>
                  <a:lnTo>
                    <a:pt x="263" y="537"/>
                  </a:lnTo>
                  <a:lnTo>
                    <a:pt x="265" y="539"/>
                  </a:lnTo>
                  <a:lnTo>
                    <a:pt x="270" y="539"/>
                  </a:lnTo>
                  <a:lnTo>
                    <a:pt x="270" y="539"/>
                  </a:lnTo>
                  <a:lnTo>
                    <a:pt x="270" y="537"/>
                  </a:lnTo>
                  <a:lnTo>
                    <a:pt x="267" y="532"/>
                  </a:lnTo>
                  <a:lnTo>
                    <a:pt x="267" y="530"/>
                  </a:lnTo>
                  <a:lnTo>
                    <a:pt x="267" y="530"/>
                  </a:lnTo>
                  <a:lnTo>
                    <a:pt x="272" y="530"/>
                  </a:lnTo>
                  <a:lnTo>
                    <a:pt x="272" y="527"/>
                  </a:lnTo>
                  <a:lnTo>
                    <a:pt x="272" y="525"/>
                  </a:lnTo>
                  <a:lnTo>
                    <a:pt x="270" y="525"/>
                  </a:lnTo>
                  <a:lnTo>
                    <a:pt x="267" y="525"/>
                  </a:lnTo>
                  <a:lnTo>
                    <a:pt x="270" y="520"/>
                  </a:lnTo>
                  <a:lnTo>
                    <a:pt x="267" y="518"/>
                  </a:lnTo>
                  <a:lnTo>
                    <a:pt x="265" y="523"/>
                  </a:lnTo>
                  <a:lnTo>
                    <a:pt x="265" y="520"/>
                  </a:lnTo>
                  <a:lnTo>
                    <a:pt x="263" y="518"/>
                  </a:lnTo>
                  <a:lnTo>
                    <a:pt x="260" y="518"/>
                  </a:lnTo>
                  <a:lnTo>
                    <a:pt x="265" y="513"/>
                  </a:lnTo>
                  <a:lnTo>
                    <a:pt x="263" y="508"/>
                  </a:lnTo>
                  <a:lnTo>
                    <a:pt x="260" y="508"/>
                  </a:lnTo>
                  <a:lnTo>
                    <a:pt x="258" y="508"/>
                  </a:lnTo>
                  <a:lnTo>
                    <a:pt x="258" y="506"/>
                  </a:lnTo>
                  <a:lnTo>
                    <a:pt x="258" y="501"/>
                  </a:lnTo>
                  <a:lnTo>
                    <a:pt x="255" y="499"/>
                  </a:lnTo>
                  <a:lnTo>
                    <a:pt x="251" y="499"/>
                  </a:lnTo>
                  <a:lnTo>
                    <a:pt x="253" y="497"/>
                  </a:lnTo>
                  <a:lnTo>
                    <a:pt x="251" y="497"/>
                  </a:lnTo>
                  <a:lnTo>
                    <a:pt x="251" y="497"/>
                  </a:lnTo>
                  <a:lnTo>
                    <a:pt x="251" y="494"/>
                  </a:lnTo>
                  <a:lnTo>
                    <a:pt x="248" y="489"/>
                  </a:lnTo>
                  <a:lnTo>
                    <a:pt x="244" y="489"/>
                  </a:lnTo>
                  <a:lnTo>
                    <a:pt x="241" y="489"/>
                  </a:lnTo>
                  <a:lnTo>
                    <a:pt x="241" y="485"/>
                  </a:lnTo>
                  <a:lnTo>
                    <a:pt x="241" y="482"/>
                  </a:lnTo>
                  <a:lnTo>
                    <a:pt x="241" y="480"/>
                  </a:lnTo>
                  <a:lnTo>
                    <a:pt x="234" y="475"/>
                  </a:lnTo>
                  <a:lnTo>
                    <a:pt x="234" y="471"/>
                  </a:lnTo>
                  <a:lnTo>
                    <a:pt x="234" y="468"/>
                  </a:lnTo>
                  <a:lnTo>
                    <a:pt x="236" y="468"/>
                  </a:lnTo>
                  <a:lnTo>
                    <a:pt x="239" y="466"/>
                  </a:lnTo>
                  <a:lnTo>
                    <a:pt x="244" y="466"/>
                  </a:lnTo>
                  <a:lnTo>
                    <a:pt x="244" y="471"/>
                  </a:lnTo>
                  <a:lnTo>
                    <a:pt x="246" y="475"/>
                  </a:lnTo>
                  <a:lnTo>
                    <a:pt x="251" y="478"/>
                  </a:lnTo>
                  <a:lnTo>
                    <a:pt x="253" y="480"/>
                  </a:lnTo>
                  <a:lnTo>
                    <a:pt x="253" y="482"/>
                  </a:lnTo>
                  <a:lnTo>
                    <a:pt x="255" y="485"/>
                  </a:lnTo>
                  <a:lnTo>
                    <a:pt x="253" y="480"/>
                  </a:lnTo>
                  <a:lnTo>
                    <a:pt x="253" y="475"/>
                  </a:lnTo>
                  <a:lnTo>
                    <a:pt x="253" y="475"/>
                  </a:lnTo>
                  <a:lnTo>
                    <a:pt x="255" y="473"/>
                  </a:lnTo>
                  <a:lnTo>
                    <a:pt x="255" y="475"/>
                  </a:lnTo>
                  <a:lnTo>
                    <a:pt x="255" y="478"/>
                  </a:lnTo>
                  <a:lnTo>
                    <a:pt x="258" y="480"/>
                  </a:lnTo>
                  <a:lnTo>
                    <a:pt x="260" y="487"/>
                  </a:lnTo>
                  <a:lnTo>
                    <a:pt x="263" y="487"/>
                  </a:lnTo>
                  <a:lnTo>
                    <a:pt x="263" y="489"/>
                  </a:lnTo>
                  <a:lnTo>
                    <a:pt x="265" y="492"/>
                  </a:lnTo>
                  <a:lnTo>
                    <a:pt x="267" y="499"/>
                  </a:lnTo>
                  <a:lnTo>
                    <a:pt x="270" y="497"/>
                  </a:lnTo>
                  <a:lnTo>
                    <a:pt x="270" y="492"/>
                  </a:lnTo>
                  <a:lnTo>
                    <a:pt x="270" y="485"/>
                  </a:lnTo>
                  <a:lnTo>
                    <a:pt x="270" y="482"/>
                  </a:lnTo>
                  <a:lnTo>
                    <a:pt x="270" y="485"/>
                  </a:lnTo>
                  <a:lnTo>
                    <a:pt x="272" y="492"/>
                  </a:lnTo>
                  <a:lnTo>
                    <a:pt x="272" y="494"/>
                  </a:lnTo>
                  <a:lnTo>
                    <a:pt x="272" y="499"/>
                  </a:lnTo>
                  <a:lnTo>
                    <a:pt x="274" y="499"/>
                  </a:lnTo>
                  <a:lnTo>
                    <a:pt x="277" y="499"/>
                  </a:lnTo>
                  <a:lnTo>
                    <a:pt x="279" y="499"/>
                  </a:lnTo>
                  <a:lnTo>
                    <a:pt x="277" y="497"/>
                  </a:lnTo>
                  <a:lnTo>
                    <a:pt x="277" y="494"/>
                  </a:lnTo>
                  <a:lnTo>
                    <a:pt x="279" y="494"/>
                  </a:lnTo>
                  <a:lnTo>
                    <a:pt x="281" y="499"/>
                  </a:lnTo>
                  <a:lnTo>
                    <a:pt x="279" y="501"/>
                  </a:lnTo>
                  <a:lnTo>
                    <a:pt x="281" y="501"/>
                  </a:lnTo>
                  <a:lnTo>
                    <a:pt x="281" y="499"/>
                  </a:lnTo>
                  <a:lnTo>
                    <a:pt x="284" y="499"/>
                  </a:lnTo>
                  <a:lnTo>
                    <a:pt x="284" y="504"/>
                  </a:lnTo>
                  <a:lnTo>
                    <a:pt x="286" y="506"/>
                  </a:lnTo>
                  <a:lnTo>
                    <a:pt x="289" y="506"/>
                  </a:lnTo>
                  <a:lnTo>
                    <a:pt x="289" y="504"/>
                  </a:lnTo>
                  <a:lnTo>
                    <a:pt x="289" y="508"/>
                  </a:lnTo>
                  <a:lnTo>
                    <a:pt x="289" y="508"/>
                  </a:lnTo>
                  <a:lnTo>
                    <a:pt x="291" y="515"/>
                  </a:lnTo>
                  <a:lnTo>
                    <a:pt x="291" y="518"/>
                  </a:lnTo>
                  <a:lnTo>
                    <a:pt x="296" y="518"/>
                  </a:lnTo>
                  <a:lnTo>
                    <a:pt x="296" y="515"/>
                  </a:lnTo>
                  <a:lnTo>
                    <a:pt x="296" y="515"/>
                  </a:lnTo>
                  <a:lnTo>
                    <a:pt x="296" y="511"/>
                  </a:lnTo>
                  <a:lnTo>
                    <a:pt x="293" y="504"/>
                  </a:lnTo>
                  <a:lnTo>
                    <a:pt x="296" y="504"/>
                  </a:lnTo>
                  <a:lnTo>
                    <a:pt x="298" y="506"/>
                  </a:lnTo>
                  <a:lnTo>
                    <a:pt x="300" y="506"/>
                  </a:lnTo>
                  <a:lnTo>
                    <a:pt x="303" y="506"/>
                  </a:lnTo>
                  <a:lnTo>
                    <a:pt x="300" y="501"/>
                  </a:lnTo>
                  <a:lnTo>
                    <a:pt x="300" y="499"/>
                  </a:lnTo>
                  <a:lnTo>
                    <a:pt x="303" y="492"/>
                  </a:lnTo>
                  <a:lnTo>
                    <a:pt x="300" y="485"/>
                  </a:lnTo>
                  <a:lnTo>
                    <a:pt x="300" y="480"/>
                  </a:lnTo>
                  <a:lnTo>
                    <a:pt x="300" y="473"/>
                  </a:lnTo>
                  <a:lnTo>
                    <a:pt x="303" y="480"/>
                  </a:lnTo>
                  <a:lnTo>
                    <a:pt x="300" y="485"/>
                  </a:lnTo>
                  <a:lnTo>
                    <a:pt x="303" y="489"/>
                  </a:lnTo>
                  <a:lnTo>
                    <a:pt x="307" y="494"/>
                  </a:lnTo>
                  <a:lnTo>
                    <a:pt x="310" y="492"/>
                  </a:lnTo>
                  <a:lnTo>
                    <a:pt x="307" y="489"/>
                  </a:lnTo>
                  <a:lnTo>
                    <a:pt x="310" y="485"/>
                  </a:lnTo>
                  <a:lnTo>
                    <a:pt x="310" y="480"/>
                  </a:lnTo>
                  <a:lnTo>
                    <a:pt x="312" y="478"/>
                  </a:lnTo>
                  <a:lnTo>
                    <a:pt x="312" y="475"/>
                  </a:lnTo>
                  <a:lnTo>
                    <a:pt x="307" y="471"/>
                  </a:lnTo>
                  <a:lnTo>
                    <a:pt x="307" y="463"/>
                  </a:lnTo>
                  <a:lnTo>
                    <a:pt x="305" y="463"/>
                  </a:lnTo>
                  <a:lnTo>
                    <a:pt x="305" y="461"/>
                  </a:lnTo>
                  <a:lnTo>
                    <a:pt x="303" y="456"/>
                  </a:lnTo>
                  <a:lnTo>
                    <a:pt x="300" y="454"/>
                  </a:lnTo>
                  <a:lnTo>
                    <a:pt x="305" y="454"/>
                  </a:lnTo>
                  <a:lnTo>
                    <a:pt x="305" y="452"/>
                  </a:lnTo>
                  <a:lnTo>
                    <a:pt x="310" y="449"/>
                  </a:lnTo>
                  <a:lnTo>
                    <a:pt x="307" y="447"/>
                  </a:lnTo>
                  <a:lnTo>
                    <a:pt x="305" y="449"/>
                  </a:lnTo>
                  <a:lnTo>
                    <a:pt x="300" y="449"/>
                  </a:lnTo>
                  <a:lnTo>
                    <a:pt x="298" y="447"/>
                  </a:lnTo>
                  <a:lnTo>
                    <a:pt x="298" y="447"/>
                  </a:lnTo>
                  <a:lnTo>
                    <a:pt x="300" y="444"/>
                  </a:lnTo>
                  <a:lnTo>
                    <a:pt x="303" y="442"/>
                  </a:lnTo>
                  <a:lnTo>
                    <a:pt x="303" y="437"/>
                  </a:lnTo>
                  <a:lnTo>
                    <a:pt x="300" y="435"/>
                  </a:lnTo>
                  <a:lnTo>
                    <a:pt x="298" y="435"/>
                  </a:lnTo>
                  <a:lnTo>
                    <a:pt x="298" y="437"/>
                  </a:lnTo>
                  <a:lnTo>
                    <a:pt x="298" y="440"/>
                  </a:lnTo>
                  <a:lnTo>
                    <a:pt x="296" y="437"/>
                  </a:lnTo>
                  <a:lnTo>
                    <a:pt x="296" y="437"/>
                  </a:lnTo>
                  <a:lnTo>
                    <a:pt x="291" y="440"/>
                  </a:lnTo>
                  <a:lnTo>
                    <a:pt x="291" y="437"/>
                  </a:lnTo>
                  <a:lnTo>
                    <a:pt x="293" y="435"/>
                  </a:lnTo>
                  <a:lnTo>
                    <a:pt x="293" y="435"/>
                  </a:lnTo>
                  <a:lnTo>
                    <a:pt x="293" y="433"/>
                  </a:lnTo>
                  <a:lnTo>
                    <a:pt x="291" y="428"/>
                  </a:lnTo>
                  <a:lnTo>
                    <a:pt x="289" y="426"/>
                  </a:lnTo>
                  <a:lnTo>
                    <a:pt x="289" y="428"/>
                  </a:lnTo>
                  <a:lnTo>
                    <a:pt x="286" y="430"/>
                  </a:lnTo>
                  <a:lnTo>
                    <a:pt x="286" y="433"/>
                  </a:lnTo>
                  <a:lnTo>
                    <a:pt x="286" y="433"/>
                  </a:lnTo>
                  <a:lnTo>
                    <a:pt x="284" y="428"/>
                  </a:lnTo>
                  <a:lnTo>
                    <a:pt x="284" y="426"/>
                  </a:lnTo>
                  <a:lnTo>
                    <a:pt x="281" y="426"/>
                  </a:lnTo>
                  <a:lnTo>
                    <a:pt x="284" y="421"/>
                  </a:lnTo>
                  <a:lnTo>
                    <a:pt x="281" y="421"/>
                  </a:lnTo>
                  <a:lnTo>
                    <a:pt x="281" y="421"/>
                  </a:lnTo>
                  <a:lnTo>
                    <a:pt x="281" y="421"/>
                  </a:lnTo>
                  <a:lnTo>
                    <a:pt x="281" y="416"/>
                  </a:lnTo>
                  <a:lnTo>
                    <a:pt x="279" y="416"/>
                  </a:lnTo>
                  <a:lnTo>
                    <a:pt x="279" y="416"/>
                  </a:lnTo>
                  <a:lnTo>
                    <a:pt x="284" y="414"/>
                  </a:lnTo>
                  <a:lnTo>
                    <a:pt x="286" y="414"/>
                  </a:lnTo>
                  <a:lnTo>
                    <a:pt x="284" y="411"/>
                  </a:lnTo>
                  <a:lnTo>
                    <a:pt x="279" y="411"/>
                  </a:lnTo>
                  <a:lnTo>
                    <a:pt x="279" y="409"/>
                  </a:lnTo>
                  <a:lnTo>
                    <a:pt x="281" y="407"/>
                  </a:lnTo>
                  <a:lnTo>
                    <a:pt x="284" y="404"/>
                  </a:lnTo>
                  <a:lnTo>
                    <a:pt x="284" y="404"/>
                  </a:lnTo>
                  <a:lnTo>
                    <a:pt x="281" y="402"/>
                  </a:lnTo>
                  <a:lnTo>
                    <a:pt x="277" y="402"/>
                  </a:lnTo>
                  <a:lnTo>
                    <a:pt x="277" y="404"/>
                  </a:lnTo>
                  <a:lnTo>
                    <a:pt x="274" y="407"/>
                  </a:lnTo>
                  <a:lnTo>
                    <a:pt x="267" y="409"/>
                  </a:lnTo>
                  <a:lnTo>
                    <a:pt x="270" y="404"/>
                  </a:lnTo>
                  <a:lnTo>
                    <a:pt x="274" y="400"/>
                  </a:lnTo>
                  <a:lnTo>
                    <a:pt x="277" y="397"/>
                  </a:lnTo>
                  <a:lnTo>
                    <a:pt x="277" y="395"/>
                  </a:lnTo>
                  <a:lnTo>
                    <a:pt x="274" y="395"/>
                  </a:lnTo>
                  <a:lnTo>
                    <a:pt x="272" y="395"/>
                  </a:lnTo>
                  <a:lnTo>
                    <a:pt x="274" y="392"/>
                  </a:lnTo>
                  <a:lnTo>
                    <a:pt x="272" y="390"/>
                  </a:lnTo>
                  <a:lnTo>
                    <a:pt x="270" y="390"/>
                  </a:lnTo>
                  <a:lnTo>
                    <a:pt x="270" y="388"/>
                  </a:lnTo>
                  <a:lnTo>
                    <a:pt x="272" y="385"/>
                  </a:lnTo>
                  <a:lnTo>
                    <a:pt x="272" y="383"/>
                  </a:lnTo>
                  <a:lnTo>
                    <a:pt x="267" y="381"/>
                  </a:lnTo>
                  <a:lnTo>
                    <a:pt x="265" y="378"/>
                  </a:lnTo>
                  <a:lnTo>
                    <a:pt x="260" y="378"/>
                  </a:lnTo>
                  <a:lnTo>
                    <a:pt x="258" y="376"/>
                  </a:lnTo>
                  <a:lnTo>
                    <a:pt x="263" y="378"/>
                  </a:lnTo>
                  <a:lnTo>
                    <a:pt x="267" y="376"/>
                  </a:lnTo>
                  <a:lnTo>
                    <a:pt x="267" y="376"/>
                  </a:lnTo>
                  <a:lnTo>
                    <a:pt x="270" y="378"/>
                  </a:lnTo>
                  <a:lnTo>
                    <a:pt x="270" y="381"/>
                  </a:lnTo>
                  <a:lnTo>
                    <a:pt x="274" y="381"/>
                  </a:lnTo>
                  <a:lnTo>
                    <a:pt x="277" y="381"/>
                  </a:lnTo>
                  <a:lnTo>
                    <a:pt x="277" y="383"/>
                  </a:lnTo>
                  <a:lnTo>
                    <a:pt x="277" y="385"/>
                  </a:lnTo>
                  <a:lnTo>
                    <a:pt x="277" y="390"/>
                  </a:lnTo>
                  <a:lnTo>
                    <a:pt x="281" y="392"/>
                  </a:lnTo>
                  <a:lnTo>
                    <a:pt x="281" y="392"/>
                  </a:lnTo>
                  <a:lnTo>
                    <a:pt x="284" y="390"/>
                  </a:lnTo>
                  <a:lnTo>
                    <a:pt x="284" y="392"/>
                  </a:lnTo>
                  <a:lnTo>
                    <a:pt x="289" y="392"/>
                  </a:lnTo>
                  <a:lnTo>
                    <a:pt x="291" y="392"/>
                  </a:lnTo>
                  <a:lnTo>
                    <a:pt x="291" y="390"/>
                  </a:lnTo>
                  <a:lnTo>
                    <a:pt x="291" y="390"/>
                  </a:lnTo>
                  <a:lnTo>
                    <a:pt x="291" y="388"/>
                  </a:lnTo>
                  <a:lnTo>
                    <a:pt x="289" y="383"/>
                  </a:lnTo>
                  <a:lnTo>
                    <a:pt x="286" y="381"/>
                  </a:lnTo>
                  <a:lnTo>
                    <a:pt x="284" y="381"/>
                  </a:lnTo>
                  <a:lnTo>
                    <a:pt x="286" y="378"/>
                  </a:lnTo>
                  <a:lnTo>
                    <a:pt x="284" y="373"/>
                  </a:lnTo>
                  <a:lnTo>
                    <a:pt x="284" y="371"/>
                  </a:lnTo>
                  <a:lnTo>
                    <a:pt x="284" y="371"/>
                  </a:lnTo>
                  <a:lnTo>
                    <a:pt x="286" y="373"/>
                  </a:lnTo>
                  <a:lnTo>
                    <a:pt x="286" y="376"/>
                  </a:lnTo>
                  <a:lnTo>
                    <a:pt x="289" y="378"/>
                  </a:lnTo>
                  <a:lnTo>
                    <a:pt x="291" y="378"/>
                  </a:lnTo>
                  <a:lnTo>
                    <a:pt x="291" y="378"/>
                  </a:lnTo>
                  <a:lnTo>
                    <a:pt x="291" y="376"/>
                  </a:lnTo>
                  <a:lnTo>
                    <a:pt x="293" y="376"/>
                  </a:lnTo>
                  <a:lnTo>
                    <a:pt x="293" y="373"/>
                  </a:lnTo>
                  <a:lnTo>
                    <a:pt x="291" y="369"/>
                  </a:lnTo>
                  <a:lnTo>
                    <a:pt x="289" y="366"/>
                  </a:lnTo>
                  <a:lnTo>
                    <a:pt x="291" y="366"/>
                  </a:lnTo>
                  <a:lnTo>
                    <a:pt x="293" y="369"/>
                  </a:lnTo>
                  <a:lnTo>
                    <a:pt x="296" y="371"/>
                  </a:lnTo>
                  <a:lnTo>
                    <a:pt x="298" y="369"/>
                  </a:lnTo>
                  <a:lnTo>
                    <a:pt x="298" y="366"/>
                  </a:lnTo>
                  <a:lnTo>
                    <a:pt x="298" y="364"/>
                  </a:lnTo>
                  <a:lnTo>
                    <a:pt x="298" y="364"/>
                  </a:lnTo>
                  <a:lnTo>
                    <a:pt x="300" y="366"/>
                  </a:lnTo>
                  <a:lnTo>
                    <a:pt x="303" y="369"/>
                  </a:lnTo>
                  <a:lnTo>
                    <a:pt x="303" y="369"/>
                  </a:lnTo>
                  <a:lnTo>
                    <a:pt x="300" y="371"/>
                  </a:lnTo>
                  <a:lnTo>
                    <a:pt x="300" y="373"/>
                  </a:lnTo>
                  <a:lnTo>
                    <a:pt x="300" y="376"/>
                  </a:lnTo>
                  <a:lnTo>
                    <a:pt x="303" y="376"/>
                  </a:lnTo>
                  <a:lnTo>
                    <a:pt x="303" y="376"/>
                  </a:lnTo>
                  <a:lnTo>
                    <a:pt x="303" y="378"/>
                  </a:lnTo>
                  <a:lnTo>
                    <a:pt x="303" y="378"/>
                  </a:lnTo>
                  <a:lnTo>
                    <a:pt x="300" y="381"/>
                  </a:lnTo>
                  <a:lnTo>
                    <a:pt x="303" y="383"/>
                  </a:lnTo>
                  <a:lnTo>
                    <a:pt x="305" y="381"/>
                  </a:lnTo>
                  <a:lnTo>
                    <a:pt x="305" y="383"/>
                  </a:lnTo>
                  <a:lnTo>
                    <a:pt x="305" y="385"/>
                  </a:lnTo>
                  <a:lnTo>
                    <a:pt x="305" y="388"/>
                  </a:lnTo>
                  <a:lnTo>
                    <a:pt x="307" y="388"/>
                  </a:lnTo>
                  <a:lnTo>
                    <a:pt x="310" y="385"/>
                  </a:lnTo>
                  <a:lnTo>
                    <a:pt x="319" y="381"/>
                  </a:lnTo>
                  <a:lnTo>
                    <a:pt x="322" y="378"/>
                  </a:lnTo>
                  <a:lnTo>
                    <a:pt x="322" y="381"/>
                  </a:lnTo>
                  <a:lnTo>
                    <a:pt x="319" y="381"/>
                  </a:lnTo>
                  <a:lnTo>
                    <a:pt x="319" y="383"/>
                  </a:lnTo>
                  <a:lnTo>
                    <a:pt x="315" y="385"/>
                  </a:lnTo>
                  <a:lnTo>
                    <a:pt x="310" y="392"/>
                  </a:lnTo>
                  <a:lnTo>
                    <a:pt x="310" y="392"/>
                  </a:lnTo>
                  <a:lnTo>
                    <a:pt x="312" y="395"/>
                  </a:lnTo>
                  <a:lnTo>
                    <a:pt x="315" y="392"/>
                  </a:lnTo>
                  <a:lnTo>
                    <a:pt x="322" y="390"/>
                  </a:lnTo>
                  <a:lnTo>
                    <a:pt x="324" y="390"/>
                  </a:lnTo>
                  <a:lnTo>
                    <a:pt x="329" y="388"/>
                  </a:lnTo>
                  <a:lnTo>
                    <a:pt x="329" y="385"/>
                  </a:lnTo>
                  <a:lnTo>
                    <a:pt x="331" y="383"/>
                  </a:lnTo>
                  <a:lnTo>
                    <a:pt x="336" y="381"/>
                  </a:lnTo>
                  <a:lnTo>
                    <a:pt x="336" y="381"/>
                  </a:lnTo>
                  <a:lnTo>
                    <a:pt x="338" y="381"/>
                  </a:lnTo>
                  <a:lnTo>
                    <a:pt x="336" y="383"/>
                  </a:lnTo>
                  <a:lnTo>
                    <a:pt x="333" y="385"/>
                  </a:lnTo>
                  <a:lnTo>
                    <a:pt x="331" y="390"/>
                  </a:lnTo>
                  <a:lnTo>
                    <a:pt x="329" y="390"/>
                  </a:lnTo>
                  <a:lnTo>
                    <a:pt x="326" y="392"/>
                  </a:lnTo>
                  <a:lnTo>
                    <a:pt x="322" y="395"/>
                  </a:lnTo>
                  <a:lnTo>
                    <a:pt x="319" y="395"/>
                  </a:lnTo>
                  <a:lnTo>
                    <a:pt x="317" y="400"/>
                  </a:lnTo>
                  <a:lnTo>
                    <a:pt x="317" y="402"/>
                  </a:lnTo>
                  <a:lnTo>
                    <a:pt x="317" y="402"/>
                  </a:lnTo>
                  <a:lnTo>
                    <a:pt x="319" y="402"/>
                  </a:lnTo>
                  <a:lnTo>
                    <a:pt x="322" y="400"/>
                  </a:lnTo>
                  <a:lnTo>
                    <a:pt x="324" y="402"/>
                  </a:lnTo>
                  <a:lnTo>
                    <a:pt x="322" y="402"/>
                  </a:lnTo>
                  <a:lnTo>
                    <a:pt x="319" y="404"/>
                  </a:lnTo>
                  <a:lnTo>
                    <a:pt x="317" y="404"/>
                  </a:lnTo>
                  <a:lnTo>
                    <a:pt x="317" y="407"/>
                  </a:lnTo>
                  <a:lnTo>
                    <a:pt x="319" y="407"/>
                  </a:lnTo>
                  <a:lnTo>
                    <a:pt x="322" y="407"/>
                  </a:lnTo>
                  <a:lnTo>
                    <a:pt x="324" y="407"/>
                  </a:lnTo>
                  <a:lnTo>
                    <a:pt x="322" y="409"/>
                  </a:lnTo>
                  <a:lnTo>
                    <a:pt x="317" y="409"/>
                  </a:lnTo>
                  <a:lnTo>
                    <a:pt x="317" y="411"/>
                  </a:lnTo>
                  <a:lnTo>
                    <a:pt x="317" y="414"/>
                  </a:lnTo>
                  <a:lnTo>
                    <a:pt x="319" y="414"/>
                  </a:lnTo>
                  <a:lnTo>
                    <a:pt x="322" y="414"/>
                  </a:lnTo>
                  <a:lnTo>
                    <a:pt x="326" y="414"/>
                  </a:lnTo>
                  <a:lnTo>
                    <a:pt x="326" y="414"/>
                  </a:lnTo>
                  <a:lnTo>
                    <a:pt x="324" y="416"/>
                  </a:lnTo>
                  <a:lnTo>
                    <a:pt x="324" y="416"/>
                  </a:lnTo>
                  <a:lnTo>
                    <a:pt x="322" y="418"/>
                  </a:lnTo>
                  <a:lnTo>
                    <a:pt x="319" y="418"/>
                  </a:lnTo>
                  <a:lnTo>
                    <a:pt x="319" y="421"/>
                  </a:lnTo>
                  <a:lnTo>
                    <a:pt x="322" y="423"/>
                  </a:lnTo>
                  <a:lnTo>
                    <a:pt x="322" y="426"/>
                  </a:lnTo>
                  <a:lnTo>
                    <a:pt x="322" y="428"/>
                  </a:lnTo>
                  <a:lnTo>
                    <a:pt x="324" y="426"/>
                  </a:lnTo>
                  <a:lnTo>
                    <a:pt x="326" y="421"/>
                  </a:lnTo>
                  <a:lnTo>
                    <a:pt x="329" y="418"/>
                  </a:lnTo>
                  <a:lnTo>
                    <a:pt x="329" y="418"/>
                  </a:lnTo>
                  <a:lnTo>
                    <a:pt x="329" y="421"/>
                  </a:lnTo>
                  <a:lnTo>
                    <a:pt x="329" y="423"/>
                  </a:lnTo>
                  <a:lnTo>
                    <a:pt x="326" y="423"/>
                  </a:lnTo>
                  <a:lnTo>
                    <a:pt x="326" y="426"/>
                  </a:lnTo>
                  <a:lnTo>
                    <a:pt x="329" y="426"/>
                  </a:lnTo>
                  <a:lnTo>
                    <a:pt x="326" y="428"/>
                  </a:lnTo>
                  <a:lnTo>
                    <a:pt x="329" y="430"/>
                  </a:lnTo>
                  <a:lnTo>
                    <a:pt x="331" y="430"/>
                  </a:lnTo>
                  <a:lnTo>
                    <a:pt x="331" y="428"/>
                  </a:lnTo>
                  <a:lnTo>
                    <a:pt x="333" y="428"/>
                  </a:lnTo>
                  <a:lnTo>
                    <a:pt x="336" y="428"/>
                  </a:lnTo>
                  <a:lnTo>
                    <a:pt x="336" y="428"/>
                  </a:lnTo>
                  <a:lnTo>
                    <a:pt x="333" y="430"/>
                  </a:lnTo>
                  <a:lnTo>
                    <a:pt x="333" y="433"/>
                  </a:lnTo>
                  <a:lnTo>
                    <a:pt x="336" y="433"/>
                  </a:lnTo>
                  <a:lnTo>
                    <a:pt x="336" y="435"/>
                  </a:lnTo>
                  <a:lnTo>
                    <a:pt x="336" y="435"/>
                  </a:lnTo>
                  <a:lnTo>
                    <a:pt x="338" y="437"/>
                  </a:lnTo>
                  <a:lnTo>
                    <a:pt x="338" y="437"/>
                  </a:lnTo>
                  <a:lnTo>
                    <a:pt x="341" y="437"/>
                  </a:lnTo>
                  <a:lnTo>
                    <a:pt x="343" y="435"/>
                  </a:lnTo>
                  <a:lnTo>
                    <a:pt x="343" y="433"/>
                  </a:lnTo>
                  <a:lnTo>
                    <a:pt x="343" y="430"/>
                  </a:lnTo>
                  <a:lnTo>
                    <a:pt x="341" y="428"/>
                  </a:lnTo>
                  <a:lnTo>
                    <a:pt x="343" y="428"/>
                  </a:lnTo>
                  <a:lnTo>
                    <a:pt x="343" y="428"/>
                  </a:lnTo>
                  <a:lnTo>
                    <a:pt x="345" y="428"/>
                  </a:lnTo>
                  <a:lnTo>
                    <a:pt x="345" y="426"/>
                  </a:lnTo>
                  <a:lnTo>
                    <a:pt x="343" y="423"/>
                  </a:lnTo>
                  <a:lnTo>
                    <a:pt x="343" y="421"/>
                  </a:lnTo>
                  <a:lnTo>
                    <a:pt x="345" y="421"/>
                  </a:lnTo>
                  <a:lnTo>
                    <a:pt x="345" y="418"/>
                  </a:lnTo>
                  <a:lnTo>
                    <a:pt x="345" y="416"/>
                  </a:lnTo>
                  <a:lnTo>
                    <a:pt x="343" y="416"/>
                  </a:lnTo>
                  <a:lnTo>
                    <a:pt x="341" y="414"/>
                  </a:lnTo>
                  <a:lnTo>
                    <a:pt x="343" y="414"/>
                  </a:lnTo>
                  <a:lnTo>
                    <a:pt x="343" y="414"/>
                  </a:lnTo>
                  <a:lnTo>
                    <a:pt x="345" y="414"/>
                  </a:lnTo>
                  <a:lnTo>
                    <a:pt x="348" y="411"/>
                  </a:lnTo>
                  <a:lnTo>
                    <a:pt x="345" y="411"/>
                  </a:lnTo>
                  <a:lnTo>
                    <a:pt x="345" y="411"/>
                  </a:lnTo>
                  <a:lnTo>
                    <a:pt x="343" y="409"/>
                  </a:lnTo>
                  <a:lnTo>
                    <a:pt x="345" y="409"/>
                  </a:lnTo>
                  <a:lnTo>
                    <a:pt x="348" y="409"/>
                  </a:lnTo>
                  <a:lnTo>
                    <a:pt x="348" y="402"/>
                  </a:lnTo>
                  <a:lnTo>
                    <a:pt x="348" y="400"/>
                  </a:lnTo>
                  <a:lnTo>
                    <a:pt x="350" y="402"/>
                  </a:lnTo>
                  <a:lnTo>
                    <a:pt x="350" y="404"/>
                  </a:lnTo>
                  <a:lnTo>
                    <a:pt x="350" y="407"/>
                  </a:lnTo>
                  <a:lnTo>
                    <a:pt x="350" y="411"/>
                  </a:lnTo>
                  <a:lnTo>
                    <a:pt x="352" y="411"/>
                  </a:lnTo>
                  <a:lnTo>
                    <a:pt x="355" y="411"/>
                  </a:lnTo>
                  <a:lnTo>
                    <a:pt x="355" y="409"/>
                  </a:lnTo>
                  <a:lnTo>
                    <a:pt x="357" y="407"/>
                  </a:lnTo>
                  <a:lnTo>
                    <a:pt x="357" y="411"/>
                  </a:lnTo>
                  <a:lnTo>
                    <a:pt x="357" y="414"/>
                  </a:lnTo>
                  <a:lnTo>
                    <a:pt x="359" y="414"/>
                  </a:lnTo>
                  <a:lnTo>
                    <a:pt x="362" y="411"/>
                  </a:lnTo>
                  <a:lnTo>
                    <a:pt x="362" y="407"/>
                  </a:lnTo>
                  <a:lnTo>
                    <a:pt x="362" y="404"/>
                  </a:lnTo>
                  <a:lnTo>
                    <a:pt x="359" y="402"/>
                  </a:lnTo>
                  <a:lnTo>
                    <a:pt x="359" y="402"/>
                  </a:lnTo>
                  <a:lnTo>
                    <a:pt x="362" y="402"/>
                  </a:lnTo>
                  <a:lnTo>
                    <a:pt x="364" y="404"/>
                  </a:lnTo>
                  <a:lnTo>
                    <a:pt x="364" y="407"/>
                  </a:lnTo>
                  <a:lnTo>
                    <a:pt x="367" y="407"/>
                  </a:lnTo>
                  <a:lnTo>
                    <a:pt x="369" y="404"/>
                  </a:lnTo>
                  <a:lnTo>
                    <a:pt x="369" y="400"/>
                  </a:lnTo>
                  <a:lnTo>
                    <a:pt x="367" y="397"/>
                  </a:lnTo>
                  <a:lnTo>
                    <a:pt x="362" y="395"/>
                  </a:lnTo>
                  <a:lnTo>
                    <a:pt x="362" y="392"/>
                  </a:lnTo>
                  <a:lnTo>
                    <a:pt x="364" y="392"/>
                  </a:lnTo>
                  <a:lnTo>
                    <a:pt x="364" y="395"/>
                  </a:lnTo>
                  <a:lnTo>
                    <a:pt x="369" y="397"/>
                  </a:lnTo>
                  <a:lnTo>
                    <a:pt x="369" y="400"/>
                  </a:lnTo>
                  <a:lnTo>
                    <a:pt x="376" y="400"/>
                  </a:lnTo>
                  <a:lnTo>
                    <a:pt x="376" y="397"/>
                  </a:lnTo>
                  <a:lnTo>
                    <a:pt x="376" y="395"/>
                  </a:lnTo>
                  <a:lnTo>
                    <a:pt x="374" y="392"/>
                  </a:lnTo>
                  <a:lnTo>
                    <a:pt x="371" y="392"/>
                  </a:lnTo>
                  <a:lnTo>
                    <a:pt x="369" y="392"/>
                  </a:lnTo>
                  <a:lnTo>
                    <a:pt x="367" y="390"/>
                  </a:lnTo>
                  <a:lnTo>
                    <a:pt x="367" y="385"/>
                  </a:lnTo>
                  <a:lnTo>
                    <a:pt x="367" y="388"/>
                  </a:lnTo>
                  <a:lnTo>
                    <a:pt x="369" y="390"/>
                  </a:lnTo>
                  <a:lnTo>
                    <a:pt x="374" y="390"/>
                  </a:lnTo>
                  <a:lnTo>
                    <a:pt x="374" y="388"/>
                  </a:lnTo>
                  <a:lnTo>
                    <a:pt x="371" y="385"/>
                  </a:lnTo>
                  <a:lnTo>
                    <a:pt x="371" y="383"/>
                  </a:lnTo>
                  <a:lnTo>
                    <a:pt x="369" y="381"/>
                  </a:lnTo>
                  <a:lnTo>
                    <a:pt x="371" y="381"/>
                  </a:lnTo>
                  <a:lnTo>
                    <a:pt x="374" y="383"/>
                  </a:lnTo>
                  <a:lnTo>
                    <a:pt x="376" y="383"/>
                  </a:lnTo>
                  <a:lnTo>
                    <a:pt x="376" y="385"/>
                  </a:lnTo>
                  <a:lnTo>
                    <a:pt x="376" y="388"/>
                  </a:lnTo>
                  <a:lnTo>
                    <a:pt x="378" y="390"/>
                  </a:lnTo>
                  <a:lnTo>
                    <a:pt x="383" y="390"/>
                  </a:lnTo>
                  <a:lnTo>
                    <a:pt x="385" y="390"/>
                  </a:lnTo>
                  <a:lnTo>
                    <a:pt x="388" y="390"/>
                  </a:lnTo>
                  <a:lnTo>
                    <a:pt x="390" y="388"/>
                  </a:lnTo>
                  <a:lnTo>
                    <a:pt x="390" y="385"/>
                  </a:lnTo>
                  <a:lnTo>
                    <a:pt x="388" y="385"/>
                  </a:lnTo>
                  <a:lnTo>
                    <a:pt x="383" y="385"/>
                  </a:lnTo>
                  <a:lnTo>
                    <a:pt x="381" y="383"/>
                  </a:lnTo>
                  <a:lnTo>
                    <a:pt x="383" y="383"/>
                  </a:lnTo>
                  <a:lnTo>
                    <a:pt x="385" y="383"/>
                  </a:lnTo>
                  <a:lnTo>
                    <a:pt x="388" y="383"/>
                  </a:lnTo>
                  <a:lnTo>
                    <a:pt x="388" y="381"/>
                  </a:lnTo>
                  <a:lnTo>
                    <a:pt x="385" y="378"/>
                  </a:lnTo>
                  <a:lnTo>
                    <a:pt x="388" y="378"/>
                  </a:lnTo>
                  <a:lnTo>
                    <a:pt x="385" y="376"/>
                  </a:lnTo>
                  <a:lnTo>
                    <a:pt x="383" y="376"/>
                  </a:lnTo>
                  <a:lnTo>
                    <a:pt x="381" y="378"/>
                  </a:lnTo>
                  <a:lnTo>
                    <a:pt x="383" y="376"/>
                  </a:lnTo>
                  <a:lnTo>
                    <a:pt x="385" y="373"/>
                  </a:lnTo>
                  <a:lnTo>
                    <a:pt x="385" y="373"/>
                  </a:lnTo>
                  <a:lnTo>
                    <a:pt x="388" y="376"/>
                  </a:lnTo>
                  <a:lnTo>
                    <a:pt x="390" y="378"/>
                  </a:lnTo>
                  <a:lnTo>
                    <a:pt x="390" y="381"/>
                  </a:lnTo>
                  <a:lnTo>
                    <a:pt x="395" y="381"/>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210" name="Freeform 1308"/>
            <p:cNvSpPr>
              <a:spLocks/>
            </p:cNvSpPr>
            <p:nvPr/>
          </p:nvSpPr>
          <p:spPr bwMode="auto">
            <a:xfrm>
              <a:off x="4686257" y="3257191"/>
              <a:ext cx="2387" cy="2387"/>
            </a:xfrm>
            <a:custGeom>
              <a:avLst/>
              <a:gdLst>
                <a:gd name="T0" fmla="*/ 0 w 2"/>
                <a:gd name="T1" fmla="*/ 0 h 2"/>
                <a:gd name="T2" fmla="*/ 0 w 2"/>
                <a:gd name="T3" fmla="*/ 2 h 2"/>
                <a:gd name="T4" fmla="*/ 0 w 2"/>
                <a:gd name="T5" fmla="*/ 2 h 2"/>
                <a:gd name="T6" fmla="*/ 2 w 2"/>
                <a:gd name="T7" fmla="*/ 2 h 2"/>
                <a:gd name="T8" fmla="*/ 2 w 2"/>
                <a:gd name="T9" fmla="*/ 2 h 2"/>
                <a:gd name="T10" fmla="*/ 2 w 2"/>
                <a:gd name="T11" fmla="*/ 0 h 2"/>
                <a:gd name="T12" fmla="*/ 2 w 2"/>
                <a:gd name="T13" fmla="*/ 0 h 2"/>
                <a:gd name="T14" fmla="*/ 0 w 2"/>
                <a:gd name="T15" fmla="*/ 0 h 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2">
                  <a:moveTo>
                    <a:pt x="0" y="0"/>
                  </a:moveTo>
                  <a:lnTo>
                    <a:pt x="0" y="2"/>
                  </a:lnTo>
                  <a:lnTo>
                    <a:pt x="0" y="2"/>
                  </a:lnTo>
                  <a:lnTo>
                    <a:pt x="2" y="2"/>
                  </a:lnTo>
                  <a:lnTo>
                    <a:pt x="2" y="2"/>
                  </a:lnTo>
                  <a:lnTo>
                    <a:pt x="2" y="0"/>
                  </a:lnTo>
                  <a:lnTo>
                    <a:pt x="2" y="0"/>
                  </a:lnTo>
                  <a:lnTo>
                    <a:pt x="0" y="0"/>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211" name="Freeform 1309"/>
            <p:cNvSpPr>
              <a:spLocks/>
            </p:cNvSpPr>
            <p:nvPr/>
          </p:nvSpPr>
          <p:spPr bwMode="auto">
            <a:xfrm>
              <a:off x="4601505" y="2757037"/>
              <a:ext cx="5969" cy="16712"/>
            </a:xfrm>
            <a:custGeom>
              <a:avLst/>
              <a:gdLst>
                <a:gd name="T0" fmla="*/ 2 w 5"/>
                <a:gd name="T1" fmla="*/ 2 h 14"/>
                <a:gd name="T2" fmla="*/ 2 w 5"/>
                <a:gd name="T3" fmla="*/ 0 h 14"/>
                <a:gd name="T4" fmla="*/ 2 w 5"/>
                <a:gd name="T5" fmla="*/ 7 h 14"/>
                <a:gd name="T6" fmla="*/ 0 w 5"/>
                <a:gd name="T7" fmla="*/ 12 h 14"/>
                <a:gd name="T8" fmla="*/ 2 w 5"/>
                <a:gd name="T9" fmla="*/ 14 h 14"/>
                <a:gd name="T10" fmla="*/ 2 w 5"/>
                <a:gd name="T11" fmla="*/ 12 h 14"/>
                <a:gd name="T12" fmla="*/ 2 w 5"/>
                <a:gd name="T13" fmla="*/ 9 h 14"/>
                <a:gd name="T14" fmla="*/ 5 w 5"/>
                <a:gd name="T15" fmla="*/ 5 h 14"/>
                <a:gd name="T16" fmla="*/ 2 w 5"/>
                <a:gd name="T17" fmla="*/ 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14">
                  <a:moveTo>
                    <a:pt x="2" y="2"/>
                  </a:moveTo>
                  <a:lnTo>
                    <a:pt x="2" y="0"/>
                  </a:lnTo>
                  <a:lnTo>
                    <a:pt x="2" y="7"/>
                  </a:lnTo>
                  <a:lnTo>
                    <a:pt x="0" y="12"/>
                  </a:lnTo>
                  <a:lnTo>
                    <a:pt x="2" y="14"/>
                  </a:lnTo>
                  <a:lnTo>
                    <a:pt x="2" y="12"/>
                  </a:lnTo>
                  <a:lnTo>
                    <a:pt x="2" y="9"/>
                  </a:lnTo>
                  <a:lnTo>
                    <a:pt x="5" y="5"/>
                  </a:lnTo>
                  <a:lnTo>
                    <a:pt x="2" y="2"/>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212" name="Freeform 1310"/>
            <p:cNvSpPr>
              <a:spLocks/>
            </p:cNvSpPr>
            <p:nvPr/>
          </p:nvSpPr>
          <p:spPr bwMode="auto">
            <a:xfrm>
              <a:off x="4646865" y="3372979"/>
              <a:ext cx="4775" cy="16712"/>
            </a:xfrm>
            <a:custGeom>
              <a:avLst/>
              <a:gdLst>
                <a:gd name="T0" fmla="*/ 2 w 4"/>
                <a:gd name="T1" fmla="*/ 14 h 14"/>
                <a:gd name="T2" fmla="*/ 2 w 4"/>
                <a:gd name="T3" fmla="*/ 14 h 14"/>
                <a:gd name="T4" fmla="*/ 4 w 4"/>
                <a:gd name="T5" fmla="*/ 12 h 14"/>
                <a:gd name="T6" fmla="*/ 2 w 4"/>
                <a:gd name="T7" fmla="*/ 9 h 14"/>
                <a:gd name="T8" fmla="*/ 2 w 4"/>
                <a:gd name="T9" fmla="*/ 9 h 14"/>
                <a:gd name="T10" fmla="*/ 2 w 4"/>
                <a:gd name="T11" fmla="*/ 7 h 14"/>
                <a:gd name="T12" fmla="*/ 2 w 4"/>
                <a:gd name="T13" fmla="*/ 7 h 14"/>
                <a:gd name="T14" fmla="*/ 2 w 4"/>
                <a:gd name="T15" fmla="*/ 5 h 14"/>
                <a:gd name="T16" fmla="*/ 2 w 4"/>
                <a:gd name="T17" fmla="*/ 2 h 14"/>
                <a:gd name="T18" fmla="*/ 2 w 4"/>
                <a:gd name="T19" fmla="*/ 0 h 14"/>
                <a:gd name="T20" fmla="*/ 0 w 4"/>
                <a:gd name="T21" fmla="*/ 2 h 14"/>
                <a:gd name="T22" fmla="*/ 0 w 4"/>
                <a:gd name="T23" fmla="*/ 5 h 14"/>
                <a:gd name="T24" fmla="*/ 0 w 4"/>
                <a:gd name="T25" fmla="*/ 7 h 14"/>
                <a:gd name="T26" fmla="*/ 2 w 4"/>
                <a:gd name="T27" fmla="*/ 9 h 14"/>
                <a:gd name="T28" fmla="*/ 0 w 4"/>
                <a:gd name="T29" fmla="*/ 12 h 14"/>
                <a:gd name="T30" fmla="*/ 2 w 4"/>
                <a:gd name="T31"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 h="14">
                  <a:moveTo>
                    <a:pt x="2" y="14"/>
                  </a:moveTo>
                  <a:lnTo>
                    <a:pt x="2" y="14"/>
                  </a:lnTo>
                  <a:lnTo>
                    <a:pt x="4" y="12"/>
                  </a:lnTo>
                  <a:lnTo>
                    <a:pt x="2" y="9"/>
                  </a:lnTo>
                  <a:lnTo>
                    <a:pt x="2" y="9"/>
                  </a:lnTo>
                  <a:lnTo>
                    <a:pt x="2" y="7"/>
                  </a:lnTo>
                  <a:lnTo>
                    <a:pt x="2" y="7"/>
                  </a:lnTo>
                  <a:lnTo>
                    <a:pt x="2" y="5"/>
                  </a:lnTo>
                  <a:lnTo>
                    <a:pt x="2" y="2"/>
                  </a:lnTo>
                  <a:lnTo>
                    <a:pt x="2" y="0"/>
                  </a:lnTo>
                  <a:lnTo>
                    <a:pt x="0" y="2"/>
                  </a:lnTo>
                  <a:lnTo>
                    <a:pt x="0" y="5"/>
                  </a:lnTo>
                  <a:lnTo>
                    <a:pt x="0" y="7"/>
                  </a:lnTo>
                  <a:lnTo>
                    <a:pt x="2" y="9"/>
                  </a:lnTo>
                  <a:lnTo>
                    <a:pt x="0" y="12"/>
                  </a:lnTo>
                  <a:lnTo>
                    <a:pt x="2" y="14"/>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213" name="Freeform 1311"/>
            <p:cNvSpPr>
              <a:spLocks/>
            </p:cNvSpPr>
            <p:nvPr/>
          </p:nvSpPr>
          <p:spPr bwMode="auto">
            <a:xfrm>
              <a:off x="4597925" y="2726001"/>
              <a:ext cx="3581" cy="5969"/>
            </a:xfrm>
            <a:custGeom>
              <a:avLst/>
              <a:gdLst>
                <a:gd name="T0" fmla="*/ 0 w 3"/>
                <a:gd name="T1" fmla="*/ 2 h 5"/>
                <a:gd name="T2" fmla="*/ 0 w 3"/>
                <a:gd name="T3" fmla="*/ 5 h 5"/>
                <a:gd name="T4" fmla="*/ 3 w 3"/>
                <a:gd name="T5" fmla="*/ 5 h 5"/>
                <a:gd name="T6" fmla="*/ 3 w 3"/>
                <a:gd name="T7" fmla="*/ 2 h 5"/>
                <a:gd name="T8" fmla="*/ 0 w 3"/>
                <a:gd name="T9" fmla="*/ 0 h 5"/>
                <a:gd name="T10" fmla="*/ 0 w 3"/>
                <a:gd name="T11" fmla="*/ 2 h 5"/>
              </a:gdLst>
              <a:ahLst/>
              <a:cxnLst>
                <a:cxn ang="0">
                  <a:pos x="T0" y="T1"/>
                </a:cxn>
                <a:cxn ang="0">
                  <a:pos x="T2" y="T3"/>
                </a:cxn>
                <a:cxn ang="0">
                  <a:pos x="T4" y="T5"/>
                </a:cxn>
                <a:cxn ang="0">
                  <a:pos x="T6" y="T7"/>
                </a:cxn>
                <a:cxn ang="0">
                  <a:pos x="T8" y="T9"/>
                </a:cxn>
                <a:cxn ang="0">
                  <a:pos x="T10" y="T11"/>
                </a:cxn>
              </a:cxnLst>
              <a:rect l="0" t="0" r="r" b="b"/>
              <a:pathLst>
                <a:path w="3" h="5">
                  <a:moveTo>
                    <a:pt x="0" y="2"/>
                  </a:moveTo>
                  <a:lnTo>
                    <a:pt x="0" y="5"/>
                  </a:lnTo>
                  <a:lnTo>
                    <a:pt x="3" y="5"/>
                  </a:lnTo>
                  <a:lnTo>
                    <a:pt x="3" y="2"/>
                  </a:lnTo>
                  <a:lnTo>
                    <a:pt x="0" y="0"/>
                  </a:lnTo>
                  <a:lnTo>
                    <a:pt x="0" y="2"/>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214" name="Freeform 1312"/>
            <p:cNvSpPr>
              <a:spLocks/>
            </p:cNvSpPr>
            <p:nvPr/>
          </p:nvSpPr>
          <p:spPr bwMode="auto">
            <a:xfrm>
              <a:off x="4578826" y="2804784"/>
              <a:ext cx="14324" cy="8356"/>
            </a:xfrm>
            <a:custGeom>
              <a:avLst/>
              <a:gdLst>
                <a:gd name="T0" fmla="*/ 7 w 12"/>
                <a:gd name="T1" fmla="*/ 3 h 7"/>
                <a:gd name="T2" fmla="*/ 2 w 12"/>
                <a:gd name="T3" fmla="*/ 3 h 7"/>
                <a:gd name="T4" fmla="*/ 0 w 12"/>
                <a:gd name="T5" fmla="*/ 5 h 7"/>
                <a:gd name="T6" fmla="*/ 0 w 12"/>
                <a:gd name="T7" fmla="*/ 5 h 7"/>
                <a:gd name="T8" fmla="*/ 5 w 12"/>
                <a:gd name="T9" fmla="*/ 5 h 7"/>
                <a:gd name="T10" fmla="*/ 7 w 12"/>
                <a:gd name="T11" fmla="*/ 7 h 7"/>
                <a:gd name="T12" fmla="*/ 9 w 12"/>
                <a:gd name="T13" fmla="*/ 7 h 7"/>
                <a:gd name="T14" fmla="*/ 9 w 12"/>
                <a:gd name="T15" fmla="*/ 5 h 7"/>
                <a:gd name="T16" fmla="*/ 12 w 12"/>
                <a:gd name="T17" fmla="*/ 3 h 7"/>
                <a:gd name="T18" fmla="*/ 12 w 12"/>
                <a:gd name="T19" fmla="*/ 0 h 7"/>
                <a:gd name="T20" fmla="*/ 9 w 12"/>
                <a:gd name="T21" fmla="*/ 0 h 7"/>
                <a:gd name="T22" fmla="*/ 7 w 12"/>
                <a:gd name="T23"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7">
                  <a:moveTo>
                    <a:pt x="7" y="3"/>
                  </a:moveTo>
                  <a:lnTo>
                    <a:pt x="2" y="3"/>
                  </a:lnTo>
                  <a:lnTo>
                    <a:pt x="0" y="5"/>
                  </a:lnTo>
                  <a:lnTo>
                    <a:pt x="0" y="5"/>
                  </a:lnTo>
                  <a:lnTo>
                    <a:pt x="5" y="5"/>
                  </a:lnTo>
                  <a:lnTo>
                    <a:pt x="7" y="7"/>
                  </a:lnTo>
                  <a:lnTo>
                    <a:pt x="9" y="7"/>
                  </a:lnTo>
                  <a:lnTo>
                    <a:pt x="9" y="5"/>
                  </a:lnTo>
                  <a:lnTo>
                    <a:pt x="12" y="3"/>
                  </a:lnTo>
                  <a:lnTo>
                    <a:pt x="12" y="0"/>
                  </a:lnTo>
                  <a:lnTo>
                    <a:pt x="9" y="0"/>
                  </a:lnTo>
                  <a:lnTo>
                    <a:pt x="7" y="3"/>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215" name="Freeform 1313"/>
            <p:cNvSpPr>
              <a:spLocks/>
            </p:cNvSpPr>
            <p:nvPr/>
          </p:nvSpPr>
          <p:spPr bwMode="auto">
            <a:xfrm>
              <a:off x="4593150" y="2709289"/>
              <a:ext cx="4775" cy="8356"/>
            </a:xfrm>
            <a:custGeom>
              <a:avLst/>
              <a:gdLst>
                <a:gd name="T0" fmla="*/ 2 w 4"/>
                <a:gd name="T1" fmla="*/ 2 h 7"/>
                <a:gd name="T2" fmla="*/ 0 w 4"/>
                <a:gd name="T3" fmla="*/ 7 h 7"/>
                <a:gd name="T4" fmla="*/ 2 w 4"/>
                <a:gd name="T5" fmla="*/ 7 h 7"/>
                <a:gd name="T6" fmla="*/ 2 w 4"/>
                <a:gd name="T7" fmla="*/ 4 h 7"/>
                <a:gd name="T8" fmla="*/ 4 w 4"/>
                <a:gd name="T9" fmla="*/ 2 h 7"/>
                <a:gd name="T10" fmla="*/ 4 w 4"/>
                <a:gd name="T11" fmla="*/ 0 h 7"/>
                <a:gd name="T12" fmla="*/ 2 w 4"/>
                <a:gd name="T13" fmla="*/ 2 h 7"/>
              </a:gdLst>
              <a:ahLst/>
              <a:cxnLst>
                <a:cxn ang="0">
                  <a:pos x="T0" y="T1"/>
                </a:cxn>
                <a:cxn ang="0">
                  <a:pos x="T2" y="T3"/>
                </a:cxn>
                <a:cxn ang="0">
                  <a:pos x="T4" y="T5"/>
                </a:cxn>
                <a:cxn ang="0">
                  <a:pos x="T6" y="T7"/>
                </a:cxn>
                <a:cxn ang="0">
                  <a:pos x="T8" y="T9"/>
                </a:cxn>
                <a:cxn ang="0">
                  <a:pos x="T10" y="T11"/>
                </a:cxn>
                <a:cxn ang="0">
                  <a:pos x="T12" y="T13"/>
                </a:cxn>
              </a:cxnLst>
              <a:rect l="0" t="0" r="r" b="b"/>
              <a:pathLst>
                <a:path w="4" h="7">
                  <a:moveTo>
                    <a:pt x="2" y="2"/>
                  </a:moveTo>
                  <a:lnTo>
                    <a:pt x="0" y="7"/>
                  </a:lnTo>
                  <a:lnTo>
                    <a:pt x="2" y="7"/>
                  </a:lnTo>
                  <a:lnTo>
                    <a:pt x="2" y="4"/>
                  </a:lnTo>
                  <a:lnTo>
                    <a:pt x="4" y="2"/>
                  </a:lnTo>
                  <a:lnTo>
                    <a:pt x="4" y="0"/>
                  </a:lnTo>
                  <a:lnTo>
                    <a:pt x="2" y="2"/>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216" name="Freeform 1314"/>
            <p:cNvSpPr>
              <a:spLocks/>
            </p:cNvSpPr>
            <p:nvPr/>
          </p:nvSpPr>
          <p:spPr bwMode="auto">
            <a:xfrm>
              <a:off x="4394998" y="1562157"/>
              <a:ext cx="649365" cy="508510"/>
            </a:xfrm>
            <a:custGeom>
              <a:avLst/>
              <a:gdLst>
                <a:gd name="T0" fmla="*/ 159 w 544"/>
                <a:gd name="T1" fmla="*/ 73 h 426"/>
                <a:gd name="T2" fmla="*/ 166 w 544"/>
                <a:gd name="T3" fmla="*/ 88 h 426"/>
                <a:gd name="T4" fmla="*/ 196 w 544"/>
                <a:gd name="T5" fmla="*/ 109 h 426"/>
                <a:gd name="T6" fmla="*/ 161 w 544"/>
                <a:gd name="T7" fmla="*/ 109 h 426"/>
                <a:gd name="T8" fmla="*/ 206 w 544"/>
                <a:gd name="T9" fmla="*/ 118 h 426"/>
                <a:gd name="T10" fmla="*/ 178 w 544"/>
                <a:gd name="T11" fmla="*/ 140 h 426"/>
                <a:gd name="T12" fmla="*/ 244 w 544"/>
                <a:gd name="T13" fmla="*/ 147 h 426"/>
                <a:gd name="T14" fmla="*/ 286 w 544"/>
                <a:gd name="T15" fmla="*/ 142 h 426"/>
                <a:gd name="T16" fmla="*/ 298 w 544"/>
                <a:gd name="T17" fmla="*/ 161 h 426"/>
                <a:gd name="T18" fmla="*/ 270 w 544"/>
                <a:gd name="T19" fmla="*/ 182 h 426"/>
                <a:gd name="T20" fmla="*/ 218 w 544"/>
                <a:gd name="T21" fmla="*/ 211 h 426"/>
                <a:gd name="T22" fmla="*/ 166 w 544"/>
                <a:gd name="T23" fmla="*/ 161 h 426"/>
                <a:gd name="T24" fmla="*/ 152 w 544"/>
                <a:gd name="T25" fmla="*/ 227 h 426"/>
                <a:gd name="T26" fmla="*/ 178 w 544"/>
                <a:gd name="T27" fmla="*/ 256 h 426"/>
                <a:gd name="T28" fmla="*/ 140 w 544"/>
                <a:gd name="T29" fmla="*/ 258 h 426"/>
                <a:gd name="T30" fmla="*/ 81 w 544"/>
                <a:gd name="T31" fmla="*/ 291 h 426"/>
                <a:gd name="T32" fmla="*/ 126 w 544"/>
                <a:gd name="T33" fmla="*/ 279 h 426"/>
                <a:gd name="T34" fmla="*/ 99 w 544"/>
                <a:gd name="T35" fmla="*/ 315 h 426"/>
                <a:gd name="T36" fmla="*/ 99 w 544"/>
                <a:gd name="T37" fmla="*/ 334 h 426"/>
                <a:gd name="T38" fmla="*/ 116 w 544"/>
                <a:gd name="T39" fmla="*/ 341 h 426"/>
                <a:gd name="T40" fmla="*/ 62 w 544"/>
                <a:gd name="T41" fmla="*/ 305 h 426"/>
                <a:gd name="T42" fmla="*/ 62 w 544"/>
                <a:gd name="T43" fmla="*/ 343 h 426"/>
                <a:gd name="T44" fmla="*/ 29 w 544"/>
                <a:gd name="T45" fmla="*/ 348 h 426"/>
                <a:gd name="T46" fmla="*/ 7 w 544"/>
                <a:gd name="T47" fmla="*/ 381 h 426"/>
                <a:gd name="T48" fmla="*/ 26 w 544"/>
                <a:gd name="T49" fmla="*/ 376 h 426"/>
                <a:gd name="T50" fmla="*/ 38 w 544"/>
                <a:gd name="T51" fmla="*/ 390 h 426"/>
                <a:gd name="T52" fmla="*/ 64 w 544"/>
                <a:gd name="T53" fmla="*/ 393 h 426"/>
                <a:gd name="T54" fmla="*/ 88 w 544"/>
                <a:gd name="T55" fmla="*/ 395 h 426"/>
                <a:gd name="T56" fmla="*/ 104 w 544"/>
                <a:gd name="T57" fmla="*/ 383 h 426"/>
                <a:gd name="T58" fmla="*/ 130 w 544"/>
                <a:gd name="T59" fmla="*/ 419 h 426"/>
                <a:gd name="T60" fmla="*/ 168 w 544"/>
                <a:gd name="T61" fmla="*/ 388 h 426"/>
                <a:gd name="T62" fmla="*/ 135 w 544"/>
                <a:gd name="T63" fmla="*/ 362 h 426"/>
                <a:gd name="T64" fmla="*/ 137 w 544"/>
                <a:gd name="T65" fmla="*/ 348 h 426"/>
                <a:gd name="T66" fmla="*/ 196 w 544"/>
                <a:gd name="T67" fmla="*/ 345 h 426"/>
                <a:gd name="T68" fmla="*/ 227 w 544"/>
                <a:gd name="T69" fmla="*/ 319 h 426"/>
                <a:gd name="T70" fmla="*/ 260 w 544"/>
                <a:gd name="T71" fmla="*/ 305 h 426"/>
                <a:gd name="T72" fmla="*/ 239 w 544"/>
                <a:gd name="T73" fmla="*/ 272 h 426"/>
                <a:gd name="T74" fmla="*/ 244 w 544"/>
                <a:gd name="T75" fmla="*/ 258 h 426"/>
                <a:gd name="T76" fmla="*/ 263 w 544"/>
                <a:gd name="T77" fmla="*/ 260 h 426"/>
                <a:gd name="T78" fmla="*/ 267 w 544"/>
                <a:gd name="T79" fmla="*/ 246 h 426"/>
                <a:gd name="T80" fmla="*/ 301 w 544"/>
                <a:gd name="T81" fmla="*/ 253 h 426"/>
                <a:gd name="T82" fmla="*/ 329 w 544"/>
                <a:gd name="T83" fmla="*/ 248 h 426"/>
                <a:gd name="T84" fmla="*/ 343 w 544"/>
                <a:gd name="T85" fmla="*/ 225 h 426"/>
                <a:gd name="T86" fmla="*/ 386 w 544"/>
                <a:gd name="T87" fmla="*/ 208 h 426"/>
                <a:gd name="T88" fmla="*/ 466 w 544"/>
                <a:gd name="T89" fmla="*/ 168 h 426"/>
                <a:gd name="T90" fmla="*/ 414 w 544"/>
                <a:gd name="T91" fmla="*/ 161 h 426"/>
                <a:gd name="T92" fmla="*/ 459 w 544"/>
                <a:gd name="T93" fmla="*/ 142 h 426"/>
                <a:gd name="T94" fmla="*/ 520 w 544"/>
                <a:gd name="T95" fmla="*/ 125 h 426"/>
                <a:gd name="T96" fmla="*/ 532 w 544"/>
                <a:gd name="T97" fmla="*/ 71 h 426"/>
                <a:gd name="T98" fmla="*/ 509 w 544"/>
                <a:gd name="T99" fmla="*/ 54 h 426"/>
                <a:gd name="T100" fmla="*/ 504 w 544"/>
                <a:gd name="T101" fmla="*/ 45 h 426"/>
                <a:gd name="T102" fmla="*/ 471 w 544"/>
                <a:gd name="T103" fmla="*/ 24 h 426"/>
                <a:gd name="T104" fmla="*/ 416 w 544"/>
                <a:gd name="T105" fmla="*/ 14 h 426"/>
                <a:gd name="T106" fmla="*/ 364 w 544"/>
                <a:gd name="T107" fmla="*/ 28 h 426"/>
                <a:gd name="T108" fmla="*/ 336 w 544"/>
                <a:gd name="T109" fmla="*/ 2 h 426"/>
                <a:gd name="T110" fmla="*/ 329 w 544"/>
                <a:gd name="T111" fmla="*/ 31 h 426"/>
                <a:gd name="T112" fmla="*/ 308 w 544"/>
                <a:gd name="T113" fmla="*/ 31 h 426"/>
                <a:gd name="T114" fmla="*/ 279 w 544"/>
                <a:gd name="T115" fmla="*/ 45 h 426"/>
                <a:gd name="T116" fmla="*/ 246 w 544"/>
                <a:gd name="T117" fmla="*/ 33 h 426"/>
                <a:gd name="T118" fmla="*/ 239 w 544"/>
                <a:gd name="T119" fmla="*/ 54 h 426"/>
                <a:gd name="T120" fmla="*/ 215 w 544"/>
                <a:gd name="T121" fmla="*/ 45 h 426"/>
                <a:gd name="T122" fmla="*/ 192 w 544"/>
                <a:gd name="T123" fmla="*/ 40 h 4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44" h="426">
                  <a:moveTo>
                    <a:pt x="152" y="61"/>
                  </a:moveTo>
                  <a:lnTo>
                    <a:pt x="152" y="64"/>
                  </a:lnTo>
                  <a:lnTo>
                    <a:pt x="152" y="69"/>
                  </a:lnTo>
                  <a:lnTo>
                    <a:pt x="156" y="66"/>
                  </a:lnTo>
                  <a:lnTo>
                    <a:pt x="159" y="64"/>
                  </a:lnTo>
                  <a:lnTo>
                    <a:pt x="159" y="61"/>
                  </a:lnTo>
                  <a:lnTo>
                    <a:pt x="163" y="61"/>
                  </a:lnTo>
                  <a:lnTo>
                    <a:pt x="163" y="59"/>
                  </a:lnTo>
                  <a:lnTo>
                    <a:pt x="166" y="59"/>
                  </a:lnTo>
                  <a:lnTo>
                    <a:pt x="168" y="61"/>
                  </a:lnTo>
                  <a:lnTo>
                    <a:pt x="170" y="61"/>
                  </a:lnTo>
                  <a:lnTo>
                    <a:pt x="170" y="57"/>
                  </a:lnTo>
                  <a:lnTo>
                    <a:pt x="173" y="57"/>
                  </a:lnTo>
                  <a:lnTo>
                    <a:pt x="173" y="61"/>
                  </a:lnTo>
                  <a:lnTo>
                    <a:pt x="173" y="64"/>
                  </a:lnTo>
                  <a:lnTo>
                    <a:pt x="178" y="64"/>
                  </a:lnTo>
                  <a:lnTo>
                    <a:pt x="175" y="66"/>
                  </a:lnTo>
                  <a:lnTo>
                    <a:pt x="168" y="66"/>
                  </a:lnTo>
                  <a:lnTo>
                    <a:pt x="163" y="71"/>
                  </a:lnTo>
                  <a:lnTo>
                    <a:pt x="159" y="73"/>
                  </a:lnTo>
                  <a:lnTo>
                    <a:pt x="159" y="76"/>
                  </a:lnTo>
                  <a:lnTo>
                    <a:pt x="159" y="80"/>
                  </a:lnTo>
                  <a:lnTo>
                    <a:pt x="163" y="80"/>
                  </a:lnTo>
                  <a:lnTo>
                    <a:pt x="166" y="78"/>
                  </a:lnTo>
                  <a:lnTo>
                    <a:pt x="168" y="76"/>
                  </a:lnTo>
                  <a:lnTo>
                    <a:pt x="175" y="73"/>
                  </a:lnTo>
                  <a:lnTo>
                    <a:pt x="182" y="73"/>
                  </a:lnTo>
                  <a:lnTo>
                    <a:pt x="189" y="73"/>
                  </a:lnTo>
                  <a:lnTo>
                    <a:pt x="192" y="73"/>
                  </a:lnTo>
                  <a:lnTo>
                    <a:pt x="192" y="76"/>
                  </a:lnTo>
                  <a:lnTo>
                    <a:pt x="189" y="78"/>
                  </a:lnTo>
                  <a:lnTo>
                    <a:pt x="185" y="76"/>
                  </a:lnTo>
                  <a:lnTo>
                    <a:pt x="182" y="76"/>
                  </a:lnTo>
                  <a:lnTo>
                    <a:pt x="180" y="78"/>
                  </a:lnTo>
                  <a:lnTo>
                    <a:pt x="173" y="78"/>
                  </a:lnTo>
                  <a:lnTo>
                    <a:pt x="166" y="83"/>
                  </a:lnTo>
                  <a:lnTo>
                    <a:pt x="161" y="83"/>
                  </a:lnTo>
                  <a:lnTo>
                    <a:pt x="161" y="85"/>
                  </a:lnTo>
                  <a:lnTo>
                    <a:pt x="163" y="88"/>
                  </a:lnTo>
                  <a:lnTo>
                    <a:pt x="166" y="88"/>
                  </a:lnTo>
                  <a:lnTo>
                    <a:pt x="170" y="90"/>
                  </a:lnTo>
                  <a:lnTo>
                    <a:pt x="168" y="92"/>
                  </a:lnTo>
                  <a:lnTo>
                    <a:pt x="161" y="92"/>
                  </a:lnTo>
                  <a:lnTo>
                    <a:pt x="159" y="90"/>
                  </a:lnTo>
                  <a:lnTo>
                    <a:pt x="156" y="90"/>
                  </a:lnTo>
                  <a:lnTo>
                    <a:pt x="154" y="90"/>
                  </a:lnTo>
                  <a:lnTo>
                    <a:pt x="154" y="97"/>
                  </a:lnTo>
                  <a:lnTo>
                    <a:pt x="152" y="97"/>
                  </a:lnTo>
                  <a:lnTo>
                    <a:pt x="152" y="102"/>
                  </a:lnTo>
                  <a:lnTo>
                    <a:pt x="156" y="104"/>
                  </a:lnTo>
                  <a:lnTo>
                    <a:pt x="161" y="102"/>
                  </a:lnTo>
                  <a:lnTo>
                    <a:pt x="168" y="104"/>
                  </a:lnTo>
                  <a:lnTo>
                    <a:pt x="173" y="104"/>
                  </a:lnTo>
                  <a:lnTo>
                    <a:pt x="175" y="106"/>
                  </a:lnTo>
                  <a:lnTo>
                    <a:pt x="178" y="106"/>
                  </a:lnTo>
                  <a:lnTo>
                    <a:pt x="182" y="109"/>
                  </a:lnTo>
                  <a:lnTo>
                    <a:pt x="185" y="111"/>
                  </a:lnTo>
                  <a:lnTo>
                    <a:pt x="187" y="109"/>
                  </a:lnTo>
                  <a:lnTo>
                    <a:pt x="192" y="109"/>
                  </a:lnTo>
                  <a:lnTo>
                    <a:pt x="196" y="109"/>
                  </a:lnTo>
                  <a:lnTo>
                    <a:pt x="201" y="106"/>
                  </a:lnTo>
                  <a:lnTo>
                    <a:pt x="211" y="106"/>
                  </a:lnTo>
                  <a:lnTo>
                    <a:pt x="215" y="104"/>
                  </a:lnTo>
                  <a:lnTo>
                    <a:pt x="218" y="104"/>
                  </a:lnTo>
                  <a:lnTo>
                    <a:pt x="220" y="102"/>
                  </a:lnTo>
                  <a:lnTo>
                    <a:pt x="222" y="102"/>
                  </a:lnTo>
                  <a:lnTo>
                    <a:pt x="222" y="104"/>
                  </a:lnTo>
                  <a:lnTo>
                    <a:pt x="222" y="106"/>
                  </a:lnTo>
                  <a:lnTo>
                    <a:pt x="215" y="109"/>
                  </a:lnTo>
                  <a:lnTo>
                    <a:pt x="206" y="109"/>
                  </a:lnTo>
                  <a:lnTo>
                    <a:pt x="204" y="111"/>
                  </a:lnTo>
                  <a:lnTo>
                    <a:pt x="199" y="111"/>
                  </a:lnTo>
                  <a:lnTo>
                    <a:pt x="199" y="114"/>
                  </a:lnTo>
                  <a:lnTo>
                    <a:pt x="194" y="111"/>
                  </a:lnTo>
                  <a:lnTo>
                    <a:pt x="189" y="114"/>
                  </a:lnTo>
                  <a:lnTo>
                    <a:pt x="185" y="114"/>
                  </a:lnTo>
                  <a:lnTo>
                    <a:pt x="182" y="114"/>
                  </a:lnTo>
                  <a:lnTo>
                    <a:pt x="180" y="114"/>
                  </a:lnTo>
                  <a:lnTo>
                    <a:pt x="173" y="109"/>
                  </a:lnTo>
                  <a:lnTo>
                    <a:pt x="161" y="109"/>
                  </a:lnTo>
                  <a:lnTo>
                    <a:pt x="159" y="106"/>
                  </a:lnTo>
                  <a:lnTo>
                    <a:pt x="154" y="109"/>
                  </a:lnTo>
                  <a:lnTo>
                    <a:pt x="152" y="106"/>
                  </a:lnTo>
                  <a:lnTo>
                    <a:pt x="149" y="109"/>
                  </a:lnTo>
                  <a:lnTo>
                    <a:pt x="149" y="114"/>
                  </a:lnTo>
                  <a:lnTo>
                    <a:pt x="152" y="116"/>
                  </a:lnTo>
                  <a:lnTo>
                    <a:pt x="152" y="123"/>
                  </a:lnTo>
                  <a:lnTo>
                    <a:pt x="154" y="128"/>
                  </a:lnTo>
                  <a:lnTo>
                    <a:pt x="156" y="130"/>
                  </a:lnTo>
                  <a:lnTo>
                    <a:pt x="159" y="130"/>
                  </a:lnTo>
                  <a:lnTo>
                    <a:pt x="163" y="137"/>
                  </a:lnTo>
                  <a:lnTo>
                    <a:pt x="168" y="140"/>
                  </a:lnTo>
                  <a:lnTo>
                    <a:pt x="168" y="137"/>
                  </a:lnTo>
                  <a:lnTo>
                    <a:pt x="173" y="132"/>
                  </a:lnTo>
                  <a:lnTo>
                    <a:pt x="180" y="128"/>
                  </a:lnTo>
                  <a:lnTo>
                    <a:pt x="187" y="123"/>
                  </a:lnTo>
                  <a:lnTo>
                    <a:pt x="192" y="118"/>
                  </a:lnTo>
                  <a:lnTo>
                    <a:pt x="194" y="116"/>
                  </a:lnTo>
                  <a:lnTo>
                    <a:pt x="196" y="116"/>
                  </a:lnTo>
                  <a:lnTo>
                    <a:pt x="206" y="118"/>
                  </a:lnTo>
                  <a:lnTo>
                    <a:pt x="213" y="118"/>
                  </a:lnTo>
                  <a:lnTo>
                    <a:pt x="218" y="118"/>
                  </a:lnTo>
                  <a:lnTo>
                    <a:pt x="222" y="121"/>
                  </a:lnTo>
                  <a:lnTo>
                    <a:pt x="232" y="123"/>
                  </a:lnTo>
                  <a:lnTo>
                    <a:pt x="239" y="123"/>
                  </a:lnTo>
                  <a:lnTo>
                    <a:pt x="241" y="123"/>
                  </a:lnTo>
                  <a:lnTo>
                    <a:pt x="241" y="125"/>
                  </a:lnTo>
                  <a:lnTo>
                    <a:pt x="234" y="125"/>
                  </a:lnTo>
                  <a:lnTo>
                    <a:pt x="232" y="125"/>
                  </a:lnTo>
                  <a:lnTo>
                    <a:pt x="225" y="125"/>
                  </a:lnTo>
                  <a:lnTo>
                    <a:pt x="218" y="121"/>
                  </a:lnTo>
                  <a:lnTo>
                    <a:pt x="213" y="121"/>
                  </a:lnTo>
                  <a:lnTo>
                    <a:pt x="211" y="121"/>
                  </a:lnTo>
                  <a:lnTo>
                    <a:pt x="204" y="121"/>
                  </a:lnTo>
                  <a:lnTo>
                    <a:pt x="199" y="121"/>
                  </a:lnTo>
                  <a:lnTo>
                    <a:pt x="196" y="123"/>
                  </a:lnTo>
                  <a:lnTo>
                    <a:pt x="189" y="125"/>
                  </a:lnTo>
                  <a:lnTo>
                    <a:pt x="187" y="130"/>
                  </a:lnTo>
                  <a:lnTo>
                    <a:pt x="180" y="135"/>
                  </a:lnTo>
                  <a:lnTo>
                    <a:pt x="178" y="140"/>
                  </a:lnTo>
                  <a:lnTo>
                    <a:pt x="175" y="142"/>
                  </a:lnTo>
                  <a:lnTo>
                    <a:pt x="175" y="144"/>
                  </a:lnTo>
                  <a:lnTo>
                    <a:pt x="178" y="147"/>
                  </a:lnTo>
                  <a:lnTo>
                    <a:pt x="182" y="147"/>
                  </a:lnTo>
                  <a:lnTo>
                    <a:pt x="182" y="149"/>
                  </a:lnTo>
                  <a:lnTo>
                    <a:pt x="187" y="154"/>
                  </a:lnTo>
                  <a:lnTo>
                    <a:pt x="194" y="154"/>
                  </a:lnTo>
                  <a:lnTo>
                    <a:pt x="204" y="156"/>
                  </a:lnTo>
                  <a:lnTo>
                    <a:pt x="208" y="156"/>
                  </a:lnTo>
                  <a:lnTo>
                    <a:pt x="215" y="151"/>
                  </a:lnTo>
                  <a:lnTo>
                    <a:pt x="215" y="144"/>
                  </a:lnTo>
                  <a:lnTo>
                    <a:pt x="222" y="142"/>
                  </a:lnTo>
                  <a:lnTo>
                    <a:pt x="225" y="144"/>
                  </a:lnTo>
                  <a:lnTo>
                    <a:pt x="220" y="147"/>
                  </a:lnTo>
                  <a:lnTo>
                    <a:pt x="220" y="149"/>
                  </a:lnTo>
                  <a:lnTo>
                    <a:pt x="225" y="151"/>
                  </a:lnTo>
                  <a:lnTo>
                    <a:pt x="230" y="149"/>
                  </a:lnTo>
                  <a:lnTo>
                    <a:pt x="234" y="149"/>
                  </a:lnTo>
                  <a:lnTo>
                    <a:pt x="239" y="147"/>
                  </a:lnTo>
                  <a:lnTo>
                    <a:pt x="244" y="147"/>
                  </a:lnTo>
                  <a:lnTo>
                    <a:pt x="239" y="151"/>
                  </a:lnTo>
                  <a:lnTo>
                    <a:pt x="232" y="151"/>
                  </a:lnTo>
                  <a:lnTo>
                    <a:pt x="227" y="154"/>
                  </a:lnTo>
                  <a:lnTo>
                    <a:pt x="222" y="154"/>
                  </a:lnTo>
                  <a:lnTo>
                    <a:pt x="218" y="159"/>
                  </a:lnTo>
                  <a:lnTo>
                    <a:pt x="218" y="161"/>
                  </a:lnTo>
                  <a:lnTo>
                    <a:pt x="220" y="163"/>
                  </a:lnTo>
                  <a:lnTo>
                    <a:pt x="227" y="161"/>
                  </a:lnTo>
                  <a:lnTo>
                    <a:pt x="232" y="166"/>
                  </a:lnTo>
                  <a:lnTo>
                    <a:pt x="244" y="166"/>
                  </a:lnTo>
                  <a:lnTo>
                    <a:pt x="248" y="168"/>
                  </a:lnTo>
                  <a:lnTo>
                    <a:pt x="253" y="166"/>
                  </a:lnTo>
                  <a:lnTo>
                    <a:pt x="267" y="161"/>
                  </a:lnTo>
                  <a:lnTo>
                    <a:pt x="272" y="159"/>
                  </a:lnTo>
                  <a:lnTo>
                    <a:pt x="279" y="154"/>
                  </a:lnTo>
                  <a:lnTo>
                    <a:pt x="277" y="151"/>
                  </a:lnTo>
                  <a:lnTo>
                    <a:pt x="274" y="151"/>
                  </a:lnTo>
                  <a:lnTo>
                    <a:pt x="282" y="147"/>
                  </a:lnTo>
                  <a:lnTo>
                    <a:pt x="284" y="144"/>
                  </a:lnTo>
                  <a:lnTo>
                    <a:pt x="286" y="142"/>
                  </a:lnTo>
                  <a:lnTo>
                    <a:pt x="289" y="142"/>
                  </a:lnTo>
                  <a:lnTo>
                    <a:pt x="291" y="147"/>
                  </a:lnTo>
                  <a:lnTo>
                    <a:pt x="291" y="147"/>
                  </a:lnTo>
                  <a:lnTo>
                    <a:pt x="293" y="142"/>
                  </a:lnTo>
                  <a:lnTo>
                    <a:pt x="303" y="132"/>
                  </a:lnTo>
                  <a:lnTo>
                    <a:pt x="310" y="132"/>
                  </a:lnTo>
                  <a:lnTo>
                    <a:pt x="322" y="128"/>
                  </a:lnTo>
                  <a:lnTo>
                    <a:pt x="322" y="130"/>
                  </a:lnTo>
                  <a:lnTo>
                    <a:pt x="312" y="135"/>
                  </a:lnTo>
                  <a:lnTo>
                    <a:pt x="308" y="135"/>
                  </a:lnTo>
                  <a:lnTo>
                    <a:pt x="296" y="142"/>
                  </a:lnTo>
                  <a:lnTo>
                    <a:pt x="293" y="147"/>
                  </a:lnTo>
                  <a:lnTo>
                    <a:pt x="289" y="151"/>
                  </a:lnTo>
                  <a:lnTo>
                    <a:pt x="284" y="151"/>
                  </a:lnTo>
                  <a:lnTo>
                    <a:pt x="282" y="156"/>
                  </a:lnTo>
                  <a:lnTo>
                    <a:pt x="279" y="159"/>
                  </a:lnTo>
                  <a:lnTo>
                    <a:pt x="282" y="161"/>
                  </a:lnTo>
                  <a:lnTo>
                    <a:pt x="291" y="159"/>
                  </a:lnTo>
                  <a:lnTo>
                    <a:pt x="293" y="161"/>
                  </a:lnTo>
                  <a:lnTo>
                    <a:pt x="298" y="161"/>
                  </a:lnTo>
                  <a:lnTo>
                    <a:pt x="303" y="163"/>
                  </a:lnTo>
                  <a:lnTo>
                    <a:pt x="303" y="166"/>
                  </a:lnTo>
                  <a:lnTo>
                    <a:pt x="305" y="168"/>
                  </a:lnTo>
                  <a:lnTo>
                    <a:pt x="308" y="168"/>
                  </a:lnTo>
                  <a:lnTo>
                    <a:pt x="310" y="170"/>
                  </a:lnTo>
                  <a:lnTo>
                    <a:pt x="305" y="170"/>
                  </a:lnTo>
                  <a:lnTo>
                    <a:pt x="303" y="173"/>
                  </a:lnTo>
                  <a:lnTo>
                    <a:pt x="298" y="168"/>
                  </a:lnTo>
                  <a:lnTo>
                    <a:pt x="291" y="166"/>
                  </a:lnTo>
                  <a:lnTo>
                    <a:pt x="282" y="168"/>
                  </a:lnTo>
                  <a:lnTo>
                    <a:pt x="267" y="168"/>
                  </a:lnTo>
                  <a:lnTo>
                    <a:pt x="260" y="170"/>
                  </a:lnTo>
                  <a:lnTo>
                    <a:pt x="258" y="170"/>
                  </a:lnTo>
                  <a:lnTo>
                    <a:pt x="258" y="173"/>
                  </a:lnTo>
                  <a:lnTo>
                    <a:pt x="260" y="175"/>
                  </a:lnTo>
                  <a:lnTo>
                    <a:pt x="265" y="175"/>
                  </a:lnTo>
                  <a:lnTo>
                    <a:pt x="270" y="175"/>
                  </a:lnTo>
                  <a:lnTo>
                    <a:pt x="274" y="177"/>
                  </a:lnTo>
                  <a:lnTo>
                    <a:pt x="274" y="180"/>
                  </a:lnTo>
                  <a:lnTo>
                    <a:pt x="270" y="182"/>
                  </a:lnTo>
                  <a:lnTo>
                    <a:pt x="267" y="180"/>
                  </a:lnTo>
                  <a:lnTo>
                    <a:pt x="258" y="177"/>
                  </a:lnTo>
                  <a:lnTo>
                    <a:pt x="256" y="175"/>
                  </a:lnTo>
                  <a:lnTo>
                    <a:pt x="251" y="175"/>
                  </a:lnTo>
                  <a:lnTo>
                    <a:pt x="244" y="177"/>
                  </a:lnTo>
                  <a:lnTo>
                    <a:pt x="237" y="177"/>
                  </a:lnTo>
                  <a:lnTo>
                    <a:pt x="230" y="175"/>
                  </a:lnTo>
                  <a:lnTo>
                    <a:pt x="225" y="175"/>
                  </a:lnTo>
                  <a:lnTo>
                    <a:pt x="220" y="173"/>
                  </a:lnTo>
                  <a:lnTo>
                    <a:pt x="215" y="170"/>
                  </a:lnTo>
                  <a:lnTo>
                    <a:pt x="208" y="173"/>
                  </a:lnTo>
                  <a:lnTo>
                    <a:pt x="208" y="177"/>
                  </a:lnTo>
                  <a:lnTo>
                    <a:pt x="208" y="180"/>
                  </a:lnTo>
                  <a:lnTo>
                    <a:pt x="208" y="194"/>
                  </a:lnTo>
                  <a:lnTo>
                    <a:pt x="211" y="196"/>
                  </a:lnTo>
                  <a:lnTo>
                    <a:pt x="206" y="201"/>
                  </a:lnTo>
                  <a:lnTo>
                    <a:pt x="206" y="203"/>
                  </a:lnTo>
                  <a:lnTo>
                    <a:pt x="208" y="206"/>
                  </a:lnTo>
                  <a:lnTo>
                    <a:pt x="211" y="211"/>
                  </a:lnTo>
                  <a:lnTo>
                    <a:pt x="218" y="211"/>
                  </a:lnTo>
                  <a:lnTo>
                    <a:pt x="220" y="213"/>
                  </a:lnTo>
                  <a:lnTo>
                    <a:pt x="215" y="213"/>
                  </a:lnTo>
                  <a:lnTo>
                    <a:pt x="213" y="213"/>
                  </a:lnTo>
                  <a:lnTo>
                    <a:pt x="211" y="215"/>
                  </a:lnTo>
                  <a:lnTo>
                    <a:pt x="211" y="213"/>
                  </a:lnTo>
                  <a:lnTo>
                    <a:pt x="206" y="208"/>
                  </a:lnTo>
                  <a:lnTo>
                    <a:pt x="206" y="211"/>
                  </a:lnTo>
                  <a:lnTo>
                    <a:pt x="204" y="211"/>
                  </a:lnTo>
                  <a:lnTo>
                    <a:pt x="201" y="208"/>
                  </a:lnTo>
                  <a:lnTo>
                    <a:pt x="201" y="201"/>
                  </a:lnTo>
                  <a:lnTo>
                    <a:pt x="201" y="194"/>
                  </a:lnTo>
                  <a:lnTo>
                    <a:pt x="199" y="185"/>
                  </a:lnTo>
                  <a:lnTo>
                    <a:pt x="194" y="177"/>
                  </a:lnTo>
                  <a:lnTo>
                    <a:pt x="194" y="173"/>
                  </a:lnTo>
                  <a:lnTo>
                    <a:pt x="185" y="168"/>
                  </a:lnTo>
                  <a:lnTo>
                    <a:pt x="182" y="168"/>
                  </a:lnTo>
                  <a:lnTo>
                    <a:pt x="178" y="163"/>
                  </a:lnTo>
                  <a:lnTo>
                    <a:pt x="175" y="161"/>
                  </a:lnTo>
                  <a:lnTo>
                    <a:pt x="173" y="159"/>
                  </a:lnTo>
                  <a:lnTo>
                    <a:pt x="166" y="161"/>
                  </a:lnTo>
                  <a:lnTo>
                    <a:pt x="154" y="175"/>
                  </a:lnTo>
                  <a:lnTo>
                    <a:pt x="152" y="180"/>
                  </a:lnTo>
                  <a:lnTo>
                    <a:pt x="152" y="182"/>
                  </a:lnTo>
                  <a:lnTo>
                    <a:pt x="154" y="185"/>
                  </a:lnTo>
                  <a:lnTo>
                    <a:pt x="159" y="187"/>
                  </a:lnTo>
                  <a:lnTo>
                    <a:pt x="161" y="192"/>
                  </a:lnTo>
                  <a:lnTo>
                    <a:pt x="161" y="194"/>
                  </a:lnTo>
                  <a:lnTo>
                    <a:pt x="159" y="194"/>
                  </a:lnTo>
                  <a:lnTo>
                    <a:pt x="156" y="189"/>
                  </a:lnTo>
                  <a:lnTo>
                    <a:pt x="154" y="189"/>
                  </a:lnTo>
                  <a:lnTo>
                    <a:pt x="152" y="187"/>
                  </a:lnTo>
                  <a:lnTo>
                    <a:pt x="149" y="187"/>
                  </a:lnTo>
                  <a:lnTo>
                    <a:pt x="147" y="189"/>
                  </a:lnTo>
                  <a:lnTo>
                    <a:pt x="147" y="192"/>
                  </a:lnTo>
                  <a:lnTo>
                    <a:pt x="149" y="196"/>
                  </a:lnTo>
                  <a:lnTo>
                    <a:pt x="152" y="199"/>
                  </a:lnTo>
                  <a:lnTo>
                    <a:pt x="152" y="203"/>
                  </a:lnTo>
                  <a:lnTo>
                    <a:pt x="154" y="215"/>
                  </a:lnTo>
                  <a:lnTo>
                    <a:pt x="152" y="220"/>
                  </a:lnTo>
                  <a:lnTo>
                    <a:pt x="152" y="227"/>
                  </a:lnTo>
                  <a:lnTo>
                    <a:pt x="147" y="232"/>
                  </a:lnTo>
                  <a:lnTo>
                    <a:pt x="147" y="237"/>
                  </a:lnTo>
                  <a:lnTo>
                    <a:pt x="149" y="237"/>
                  </a:lnTo>
                  <a:lnTo>
                    <a:pt x="152" y="237"/>
                  </a:lnTo>
                  <a:lnTo>
                    <a:pt x="152" y="241"/>
                  </a:lnTo>
                  <a:lnTo>
                    <a:pt x="149" y="246"/>
                  </a:lnTo>
                  <a:lnTo>
                    <a:pt x="147" y="244"/>
                  </a:lnTo>
                  <a:lnTo>
                    <a:pt x="144" y="241"/>
                  </a:lnTo>
                  <a:lnTo>
                    <a:pt x="142" y="239"/>
                  </a:lnTo>
                  <a:lnTo>
                    <a:pt x="140" y="241"/>
                  </a:lnTo>
                  <a:lnTo>
                    <a:pt x="140" y="246"/>
                  </a:lnTo>
                  <a:lnTo>
                    <a:pt x="144" y="256"/>
                  </a:lnTo>
                  <a:lnTo>
                    <a:pt x="149" y="256"/>
                  </a:lnTo>
                  <a:lnTo>
                    <a:pt x="154" y="258"/>
                  </a:lnTo>
                  <a:lnTo>
                    <a:pt x="156" y="260"/>
                  </a:lnTo>
                  <a:lnTo>
                    <a:pt x="161" y="260"/>
                  </a:lnTo>
                  <a:lnTo>
                    <a:pt x="170" y="263"/>
                  </a:lnTo>
                  <a:lnTo>
                    <a:pt x="173" y="260"/>
                  </a:lnTo>
                  <a:lnTo>
                    <a:pt x="178" y="258"/>
                  </a:lnTo>
                  <a:lnTo>
                    <a:pt x="178" y="256"/>
                  </a:lnTo>
                  <a:lnTo>
                    <a:pt x="180" y="253"/>
                  </a:lnTo>
                  <a:lnTo>
                    <a:pt x="180" y="256"/>
                  </a:lnTo>
                  <a:lnTo>
                    <a:pt x="178" y="260"/>
                  </a:lnTo>
                  <a:lnTo>
                    <a:pt x="178" y="265"/>
                  </a:lnTo>
                  <a:lnTo>
                    <a:pt x="175" y="267"/>
                  </a:lnTo>
                  <a:lnTo>
                    <a:pt x="173" y="265"/>
                  </a:lnTo>
                  <a:lnTo>
                    <a:pt x="163" y="265"/>
                  </a:lnTo>
                  <a:lnTo>
                    <a:pt x="159" y="265"/>
                  </a:lnTo>
                  <a:lnTo>
                    <a:pt x="161" y="270"/>
                  </a:lnTo>
                  <a:lnTo>
                    <a:pt x="161" y="270"/>
                  </a:lnTo>
                  <a:lnTo>
                    <a:pt x="166" y="270"/>
                  </a:lnTo>
                  <a:lnTo>
                    <a:pt x="168" y="272"/>
                  </a:lnTo>
                  <a:lnTo>
                    <a:pt x="163" y="272"/>
                  </a:lnTo>
                  <a:lnTo>
                    <a:pt x="163" y="279"/>
                  </a:lnTo>
                  <a:lnTo>
                    <a:pt x="159" y="270"/>
                  </a:lnTo>
                  <a:lnTo>
                    <a:pt x="156" y="270"/>
                  </a:lnTo>
                  <a:lnTo>
                    <a:pt x="154" y="267"/>
                  </a:lnTo>
                  <a:lnTo>
                    <a:pt x="152" y="265"/>
                  </a:lnTo>
                  <a:lnTo>
                    <a:pt x="142" y="258"/>
                  </a:lnTo>
                  <a:lnTo>
                    <a:pt x="140" y="258"/>
                  </a:lnTo>
                  <a:lnTo>
                    <a:pt x="135" y="253"/>
                  </a:lnTo>
                  <a:lnTo>
                    <a:pt x="135" y="251"/>
                  </a:lnTo>
                  <a:lnTo>
                    <a:pt x="133" y="251"/>
                  </a:lnTo>
                  <a:lnTo>
                    <a:pt x="128" y="256"/>
                  </a:lnTo>
                  <a:lnTo>
                    <a:pt x="126" y="256"/>
                  </a:lnTo>
                  <a:lnTo>
                    <a:pt x="121" y="256"/>
                  </a:lnTo>
                  <a:lnTo>
                    <a:pt x="116" y="256"/>
                  </a:lnTo>
                  <a:lnTo>
                    <a:pt x="107" y="256"/>
                  </a:lnTo>
                  <a:lnTo>
                    <a:pt x="104" y="256"/>
                  </a:lnTo>
                  <a:lnTo>
                    <a:pt x="99" y="263"/>
                  </a:lnTo>
                  <a:lnTo>
                    <a:pt x="97" y="267"/>
                  </a:lnTo>
                  <a:lnTo>
                    <a:pt x="95" y="272"/>
                  </a:lnTo>
                  <a:lnTo>
                    <a:pt x="92" y="272"/>
                  </a:lnTo>
                  <a:lnTo>
                    <a:pt x="88" y="274"/>
                  </a:lnTo>
                  <a:lnTo>
                    <a:pt x="83" y="277"/>
                  </a:lnTo>
                  <a:lnTo>
                    <a:pt x="83" y="279"/>
                  </a:lnTo>
                  <a:lnTo>
                    <a:pt x="78" y="284"/>
                  </a:lnTo>
                  <a:lnTo>
                    <a:pt x="78" y="289"/>
                  </a:lnTo>
                  <a:lnTo>
                    <a:pt x="81" y="289"/>
                  </a:lnTo>
                  <a:lnTo>
                    <a:pt x="81" y="291"/>
                  </a:lnTo>
                  <a:lnTo>
                    <a:pt x="78" y="291"/>
                  </a:lnTo>
                  <a:lnTo>
                    <a:pt x="76" y="293"/>
                  </a:lnTo>
                  <a:lnTo>
                    <a:pt x="81" y="298"/>
                  </a:lnTo>
                  <a:lnTo>
                    <a:pt x="85" y="298"/>
                  </a:lnTo>
                  <a:lnTo>
                    <a:pt x="88" y="296"/>
                  </a:lnTo>
                  <a:lnTo>
                    <a:pt x="88" y="293"/>
                  </a:lnTo>
                  <a:lnTo>
                    <a:pt x="95" y="293"/>
                  </a:lnTo>
                  <a:lnTo>
                    <a:pt x="99" y="289"/>
                  </a:lnTo>
                  <a:lnTo>
                    <a:pt x="99" y="293"/>
                  </a:lnTo>
                  <a:lnTo>
                    <a:pt x="95" y="296"/>
                  </a:lnTo>
                  <a:lnTo>
                    <a:pt x="92" y="300"/>
                  </a:lnTo>
                  <a:lnTo>
                    <a:pt x="92" y="303"/>
                  </a:lnTo>
                  <a:lnTo>
                    <a:pt x="99" y="303"/>
                  </a:lnTo>
                  <a:lnTo>
                    <a:pt x="102" y="303"/>
                  </a:lnTo>
                  <a:lnTo>
                    <a:pt x="107" y="298"/>
                  </a:lnTo>
                  <a:lnTo>
                    <a:pt x="114" y="293"/>
                  </a:lnTo>
                  <a:lnTo>
                    <a:pt x="116" y="284"/>
                  </a:lnTo>
                  <a:lnTo>
                    <a:pt x="123" y="279"/>
                  </a:lnTo>
                  <a:lnTo>
                    <a:pt x="126" y="277"/>
                  </a:lnTo>
                  <a:lnTo>
                    <a:pt x="126" y="279"/>
                  </a:lnTo>
                  <a:lnTo>
                    <a:pt x="121" y="282"/>
                  </a:lnTo>
                  <a:lnTo>
                    <a:pt x="116" y="289"/>
                  </a:lnTo>
                  <a:lnTo>
                    <a:pt x="118" y="293"/>
                  </a:lnTo>
                  <a:lnTo>
                    <a:pt x="116" y="293"/>
                  </a:lnTo>
                  <a:lnTo>
                    <a:pt x="114" y="298"/>
                  </a:lnTo>
                  <a:lnTo>
                    <a:pt x="114" y="298"/>
                  </a:lnTo>
                  <a:lnTo>
                    <a:pt x="116" y="298"/>
                  </a:lnTo>
                  <a:lnTo>
                    <a:pt x="114" y="300"/>
                  </a:lnTo>
                  <a:lnTo>
                    <a:pt x="111" y="300"/>
                  </a:lnTo>
                  <a:lnTo>
                    <a:pt x="109" y="305"/>
                  </a:lnTo>
                  <a:lnTo>
                    <a:pt x="109" y="308"/>
                  </a:lnTo>
                  <a:lnTo>
                    <a:pt x="114" y="308"/>
                  </a:lnTo>
                  <a:lnTo>
                    <a:pt x="111" y="310"/>
                  </a:lnTo>
                  <a:lnTo>
                    <a:pt x="107" y="308"/>
                  </a:lnTo>
                  <a:lnTo>
                    <a:pt x="102" y="308"/>
                  </a:lnTo>
                  <a:lnTo>
                    <a:pt x="99" y="310"/>
                  </a:lnTo>
                  <a:lnTo>
                    <a:pt x="97" y="310"/>
                  </a:lnTo>
                  <a:lnTo>
                    <a:pt x="95" y="312"/>
                  </a:lnTo>
                  <a:lnTo>
                    <a:pt x="97" y="315"/>
                  </a:lnTo>
                  <a:lnTo>
                    <a:pt x="99" y="315"/>
                  </a:lnTo>
                  <a:lnTo>
                    <a:pt x="102" y="312"/>
                  </a:lnTo>
                  <a:lnTo>
                    <a:pt x="104" y="315"/>
                  </a:lnTo>
                  <a:lnTo>
                    <a:pt x="107" y="315"/>
                  </a:lnTo>
                  <a:lnTo>
                    <a:pt x="107" y="317"/>
                  </a:lnTo>
                  <a:lnTo>
                    <a:pt x="104" y="317"/>
                  </a:lnTo>
                  <a:lnTo>
                    <a:pt x="99" y="317"/>
                  </a:lnTo>
                  <a:lnTo>
                    <a:pt x="99" y="317"/>
                  </a:lnTo>
                  <a:lnTo>
                    <a:pt x="99" y="319"/>
                  </a:lnTo>
                  <a:lnTo>
                    <a:pt x="102" y="319"/>
                  </a:lnTo>
                  <a:lnTo>
                    <a:pt x="102" y="322"/>
                  </a:lnTo>
                  <a:lnTo>
                    <a:pt x="97" y="322"/>
                  </a:lnTo>
                  <a:lnTo>
                    <a:pt x="95" y="322"/>
                  </a:lnTo>
                  <a:lnTo>
                    <a:pt x="95" y="324"/>
                  </a:lnTo>
                  <a:lnTo>
                    <a:pt x="97" y="329"/>
                  </a:lnTo>
                  <a:lnTo>
                    <a:pt x="102" y="329"/>
                  </a:lnTo>
                  <a:lnTo>
                    <a:pt x="102" y="327"/>
                  </a:lnTo>
                  <a:lnTo>
                    <a:pt x="107" y="324"/>
                  </a:lnTo>
                  <a:lnTo>
                    <a:pt x="107" y="327"/>
                  </a:lnTo>
                  <a:lnTo>
                    <a:pt x="102" y="331"/>
                  </a:lnTo>
                  <a:lnTo>
                    <a:pt x="99" y="334"/>
                  </a:lnTo>
                  <a:lnTo>
                    <a:pt x="99" y="336"/>
                  </a:lnTo>
                  <a:lnTo>
                    <a:pt x="104" y="338"/>
                  </a:lnTo>
                  <a:lnTo>
                    <a:pt x="109" y="338"/>
                  </a:lnTo>
                  <a:lnTo>
                    <a:pt x="109" y="336"/>
                  </a:lnTo>
                  <a:lnTo>
                    <a:pt x="111" y="338"/>
                  </a:lnTo>
                  <a:lnTo>
                    <a:pt x="114" y="338"/>
                  </a:lnTo>
                  <a:lnTo>
                    <a:pt x="121" y="336"/>
                  </a:lnTo>
                  <a:lnTo>
                    <a:pt x="128" y="331"/>
                  </a:lnTo>
                  <a:lnTo>
                    <a:pt x="128" y="329"/>
                  </a:lnTo>
                  <a:lnTo>
                    <a:pt x="133" y="327"/>
                  </a:lnTo>
                  <a:lnTo>
                    <a:pt x="137" y="319"/>
                  </a:lnTo>
                  <a:lnTo>
                    <a:pt x="140" y="317"/>
                  </a:lnTo>
                  <a:lnTo>
                    <a:pt x="142" y="315"/>
                  </a:lnTo>
                  <a:lnTo>
                    <a:pt x="144" y="315"/>
                  </a:lnTo>
                  <a:lnTo>
                    <a:pt x="142" y="317"/>
                  </a:lnTo>
                  <a:lnTo>
                    <a:pt x="142" y="322"/>
                  </a:lnTo>
                  <a:lnTo>
                    <a:pt x="135" y="329"/>
                  </a:lnTo>
                  <a:lnTo>
                    <a:pt x="128" y="334"/>
                  </a:lnTo>
                  <a:lnTo>
                    <a:pt x="123" y="338"/>
                  </a:lnTo>
                  <a:lnTo>
                    <a:pt x="116" y="341"/>
                  </a:lnTo>
                  <a:lnTo>
                    <a:pt x="114" y="343"/>
                  </a:lnTo>
                  <a:lnTo>
                    <a:pt x="116" y="345"/>
                  </a:lnTo>
                  <a:lnTo>
                    <a:pt x="114" y="348"/>
                  </a:lnTo>
                  <a:lnTo>
                    <a:pt x="109" y="343"/>
                  </a:lnTo>
                  <a:lnTo>
                    <a:pt x="99" y="343"/>
                  </a:lnTo>
                  <a:lnTo>
                    <a:pt x="99" y="345"/>
                  </a:lnTo>
                  <a:lnTo>
                    <a:pt x="97" y="345"/>
                  </a:lnTo>
                  <a:lnTo>
                    <a:pt x="95" y="341"/>
                  </a:lnTo>
                  <a:lnTo>
                    <a:pt x="88" y="336"/>
                  </a:lnTo>
                  <a:lnTo>
                    <a:pt x="85" y="338"/>
                  </a:lnTo>
                  <a:lnTo>
                    <a:pt x="83" y="336"/>
                  </a:lnTo>
                  <a:lnTo>
                    <a:pt x="85" y="331"/>
                  </a:lnTo>
                  <a:lnTo>
                    <a:pt x="85" y="319"/>
                  </a:lnTo>
                  <a:lnTo>
                    <a:pt x="83" y="312"/>
                  </a:lnTo>
                  <a:lnTo>
                    <a:pt x="78" y="305"/>
                  </a:lnTo>
                  <a:lnTo>
                    <a:pt x="76" y="305"/>
                  </a:lnTo>
                  <a:lnTo>
                    <a:pt x="71" y="305"/>
                  </a:lnTo>
                  <a:lnTo>
                    <a:pt x="69" y="305"/>
                  </a:lnTo>
                  <a:lnTo>
                    <a:pt x="64" y="305"/>
                  </a:lnTo>
                  <a:lnTo>
                    <a:pt x="62" y="305"/>
                  </a:lnTo>
                  <a:lnTo>
                    <a:pt x="57" y="308"/>
                  </a:lnTo>
                  <a:lnTo>
                    <a:pt x="57" y="310"/>
                  </a:lnTo>
                  <a:lnTo>
                    <a:pt x="59" y="315"/>
                  </a:lnTo>
                  <a:lnTo>
                    <a:pt x="57" y="315"/>
                  </a:lnTo>
                  <a:lnTo>
                    <a:pt x="57" y="322"/>
                  </a:lnTo>
                  <a:lnTo>
                    <a:pt x="59" y="324"/>
                  </a:lnTo>
                  <a:lnTo>
                    <a:pt x="62" y="324"/>
                  </a:lnTo>
                  <a:lnTo>
                    <a:pt x="59" y="327"/>
                  </a:lnTo>
                  <a:lnTo>
                    <a:pt x="57" y="329"/>
                  </a:lnTo>
                  <a:lnTo>
                    <a:pt x="57" y="331"/>
                  </a:lnTo>
                  <a:lnTo>
                    <a:pt x="59" y="336"/>
                  </a:lnTo>
                  <a:lnTo>
                    <a:pt x="62" y="336"/>
                  </a:lnTo>
                  <a:lnTo>
                    <a:pt x="62" y="334"/>
                  </a:lnTo>
                  <a:lnTo>
                    <a:pt x="66" y="336"/>
                  </a:lnTo>
                  <a:lnTo>
                    <a:pt x="66" y="336"/>
                  </a:lnTo>
                  <a:lnTo>
                    <a:pt x="62" y="336"/>
                  </a:lnTo>
                  <a:lnTo>
                    <a:pt x="62" y="338"/>
                  </a:lnTo>
                  <a:lnTo>
                    <a:pt x="64" y="338"/>
                  </a:lnTo>
                  <a:lnTo>
                    <a:pt x="64" y="341"/>
                  </a:lnTo>
                  <a:lnTo>
                    <a:pt x="62" y="343"/>
                  </a:lnTo>
                  <a:lnTo>
                    <a:pt x="62" y="343"/>
                  </a:lnTo>
                  <a:lnTo>
                    <a:pt x="64" y="345"/>
                  </a:lnTo>
                  <a:lnTo>
                    <a:pt x="66" y="348"/>
                  </a:lnTo>
                  <a:lnTo>
                    <a:pt x="69" y="345"/>
                  </a:lnTo>
                  <a:lnTo>
                    <a:pt x="71" y="348"/>
                  </a:lnTo>
                  <a:lnTo>
                    <a:pt x="69" y="350"/>
                  </a:lnTo>
                  <a:lnTo>
                    <a:pt x="64" y="350"/>
                  </a:lnTo>
                  <a:lnTo>
                    <a:pt x="64" y="350"/>
                  </a:lnTo>
                  <a:lnTo>
                    <a:pt x="59" y="348"/>
                  </a:lnTo>
                  <a:lnTo>
                    <a:pt x="57" y="348"/>
                  </a:lnTo>
                  <a:lnTo>
                    <a:pt x="57" y="350"/>
                  </a:lnTo>
                  <a:lnTo>
                    <a:pt x="55" y="350"/>
                  </a:lnTo>
                  <a:lnTo>
                    <a:pt x="52" y="345"/>
                  </a:lnTo>
                  <a:lnTo>
                    <a:pt x="50" y="345"/>
                  </a:lnTo>
                  <a:lnTo>
                    <a:pt x="45" y="345"/>
                  </a:lnTo>
                  <a:lnTo>
                    <a:pt x="40" y="345"/>
                  </a:lnTo>
                  <a:lnTo>
                    <a:pt x="33" y="343"/>
                  </a:lnTo>
                  <a:lnTo>
                    <a:pt x="31" y="343"/>
                  </a:lnTo>
                  <a:lnTo>
                    <a:pt x="29" y="345"/>
                  </a:lnTo>
                  <a:lnTo>
                    <a:pt x="29" y="348"/>
                  </a:lnTo>
                  <a:lnTo>
                    <a:pt x="26" y="350"/>
                  </a:lnTo>
                  <a:lnTo>
                    <a:pt x="24" y="350"/>
                  </a:lnTo>
                  <a:lnTo>
                    <a:pt x="21" y="353"/>
                  </a:lnTo>
                  <a:lnTo>
                    <a:pt x="14" y="353"/>
                  </a:lnTo>
                  <a:lnTo>
                    <a:pt x="12" y="355"/>
                  </a:lnTo>
                  <a:lnTo>
                    <a:pt x="10" y="355"/>
                  </a:lnTo>
                  <a:lnTo>
                    <a:pt x="7" y="360"/>
                  </a:lnTo>
                  <a:lnTo>
                    <a:pt x="7" y="362"/>
                  </a:lnTo>
                  <a:lnTo>
                    <a:pt x="7" y="364"/>
                  </a:lnTo>
                  <a:lnTo>
                    <a:pt x="5" y="367"/>
                  </a:lnTo>
                  <a:lnTo>
                    <a:pt x="0" y="369"/>
                  </a:lnTo>
                  <a:lnTo>
                    <a:pt x="0" y="371"/>
                  </a:lnTo>
                  <a:lnTo>
                    <a:pt x="3" y="374"/>
                  </a:lnTo>
                  <a:lnTo>
                    <a:pt x="0" y="379"/>
                  </a:lnTo>
                  <a:lnTo>
                    <a:pt x="3" y="381"/>
                  </a:lnTo>
                  <a:lnTo>
                    <a:pt x="7" y="381"/>
                  </a:lnTo>
                  <a:lnTo>
                    <a:pt x="10" y="376"/>
                  </a:lnTo>
                  <a:lnTo>
                    <a:pt x="10" y="376"/>
                  </a:lnTo>
                  <a:lnTo>
                    <a:pt x="10" y="379"/>
                  </a:lnTo>
                  <a:lnTo>
                    <a:pt x="7" y="381"/>
                  </a:lnTo>
                  <a:lnTo>
                    <a:pt x="10" y="383"/>
                  </a:lnTo>
                  <a:lnTo>
                    <a:pt x="12" y="379"/>
                  </a:lnTo>
                  <a:lnTo>
                    <a:pt x="12" y="374"/>
                  </a:lnTo>
                  <a:lnTo>
                    <a:pt x="14" y="367"/>
                  </a:lnTo>
                  <a:lnTo>
                    <a:pt x="17" y="364"/>
                  </a:lnTo>
                  <a:lnTo>
                    <a:pt x="19" y="364"/>
                  </a:lnTo>
                  <a:lnTo>
                    <a:pt x="14" y="371"/>
                  </a:lnTo>
                  <a:lnTo>
                    <a:pt x="14" y="374"/>
                  </a:lnTo>
                  <a:lnTo>
                    <a:pt x="14" y="376"/>
                  </a:lnTo>
                  <a:lnTo>
                    <a:pt x="14" y="381"/>
                  </a:lnTo>
                  <a:lnTo>
                    <a:pt x="12" y="386"/>
                  </a:lnTo>
                  <a:lnTo>
                    <a:pt x="12" y="386"/>
                  </a:lnTo>
                  <a:lnTo>
                    <a:pt x="14" y="386"/>
                  </a:lnTo>
                  <a:lnTo>
                    <a:pt x="17" y="388"/>
                  </a:lnTo>
                  <a:lnTo>
                    <a:pt x="21" y="388"/>
                  </a:lnTo>
                  <a:lnTo>
                    <a:pt x="21" y="386"/>
                  </a:lnTo>
                  <a:lnTo>
                    <a:pt x="21" y="383"/>
                  </a:lnTo>
                  <a:lnTo>
                    <a:pt x="24" y="381"/>
                  </a:lnTo>
                  <a:lnTo>
                    <a:pt x="24" y="376"/>
                  </a:lnTo>
                  <a:lnTo>
                    <a:pt x="26" y="376"/>
                  </a:lnTo>
                  <a:lnTo>
                    <a:pt x="26" y="379"/>
                  </a:lnTo>
                  <a:lnTo>
                    <a:pt x="26" y="381"/>
                  </a:lnTo>
                  <a:lnTo>
                    <a:pt x="26" y="386"/>
                  </a:lnTo>
                  <a:lnTo>
                    <a:pt x="26" y="388"/>
                  </a:lnTo>
                  <a:lnTo>
                    <a:pt x="26" y="390"/>
                  </a:lnTo>
                  <a:lnTo>
                    <a:pt x="29" y="393"/>
                  </a:lnTo>
                  <a:lnTo>
                    <a:pt x="31" y="395"/>
                  </a:lnTo>
                  <a:lnTo>
                    <a:pt x="33" y="390"/>
                  </a:lnTo>
                  <a:lnTo>
                    <a:pt x="33" y="388"/>
                  </a:lnTo>
                  <a:lnTo>
                    <a:pt x="31" y="388"/>
                  </a:lnTo>
                  <a:lnTo>
                    <a:pt x="33" y="388"/>
                  </a:lnTo>
                  <a:lnTo>
                    <a:pt x="36" y="388"/>
                  </a:lnTo>
                  <a:lnTo>
                    <a:pt x="38" y="386"/>
                  </a:lnTo>
                  <a:lnTo>
                    <a:pt x="38" y="381"/>
                  </a:lnTo>
                  <a:lnTo>
                    <a:pt x="36" y="381"/>
                  </a:lnTo>
                  <a:lnTo>
                    <a:pt x="36" y="376"/>
                  </a:lnTo>
                  <a:lnTo>
                    <a:pt x="36" y="379"/>
                  </a:lnTo>
                  <a:lnTo>
                    <a:pt x="40" y="383"/>
                  </a:lnTo>
                  <a:lnTo>
                    <a:pt x="40" y="386"/>
                  </a:lnTo>
                  <a:lnTo>
                    <a:pt x="38" y="390"/>
                  </a:lnTo>
                  <a:lnTo>
                    <a:pt x="36" y="390"/>
                  </a:lnTo>
                  <a:lnTo>
                    <a:pt x="33" y="393"/>
                  </a:lnTo>
                  <a:lnTo>
                    <a:pt x="33" y="395"/>
                  </a:lnTo>
                  <a:lnTo>
                    <a:pt x="36" y="395"/>
                  </a:lnTo>
                  <a:lnTo>
                    <a:pt x="38" y="398"/>
                  </a:lnTo>
                  <a:lnTo>
                    <a:pt x="38" y="398"/>
                  </a:lnTo>
                  <a:lnTo>
                    <a:pt x="40" y="398"/>
                  </a:lnTo>
                  <a:lnTo>
                    <a:pt x="47" y="402"/>
                  </a:lnTo>
                  <a:lnTo>
                    <a:pt x="50" y="402"/>
                  </a:lnTo>
                  <a:lnTo>
                    <a:pt x="50" y="405"/>
                  </a:lnTo>
                  <a:lnTo>
                    <a:pt x="57" y="405"/>
                  </a:lnTo>
                  <a:lnTo>
                    <a:pt x="59" y="407"/>
                  </a:lnTo>
                  <a:lnTo>
                    <a:pt x="62" y="407"/>
                  </a:lnTo>
                  <a:lnTo>
                    <a:pt x="64" y="405"/>
                  </a:lnTo>
                  <a:lnTo>
                    <a:pt x="59" y="400"/>
                  </a:lnTo>
                  <a:lnTo>
                    <a:pt x="59" y="393"/>
                  </a:lnTo>
                  <a:lnTo>
                    <a:pt x="62" y="388"/>
                  </a:lnTo>
                  <a:lnTo>
                    <a:pt x="62" y="386"/>
                  </a:lnTo>
                  <a:lnTo>
                    <a:pt x="64" y="388"/>
                  </a:lnTo>
                  <a:lnTo>
                    <a:pt x="64" y="393"/>
                  </a:lnTo>
                  <a:lnTo>
                    <a:pt x="64" y="395"/>
                  </a:lnTo>
                  <a:lnTo>
                    <a:pt x="66" y="398"/>
                  </a:lnTo>
                  <a:lnTo>
                    <a:pt x="69" y="398"/>
                  </a:lnTo>
                  <a:lnTo>
                    <a:pt x="69" y="398"/>
                  </a:lnTo>
                  <a:lnTo>
                    <a:pt x="71" y="398"/>
                  </a:lnTo>
                  <a:lnTo>
                    <a:pt x="73" y="395"/>
                  </a:lnTo>
                  <a:lnTo>
                    <a:pt x="73" y="393"/>
                  </a:lnTo>
                  <a:lnTo>
                    <a:pt x="76" y="390"/>
                  </a:lnTo>
                  <a:lnTo>
                    <a:pt x="76" y="386"/>
                  </a:lnTo>
                  <a:lnTo>
                    <a:pt x="76" y="383"/>
                  </a:lnTo>
                  <a:lnTo>
                    <a:pt x="78" y="383"/>
                  </a:lnTo>
                  <a:lnTo>
                    <a:pt x="81" y="388"/>
                  </a:lnTo>
                  <a:lnTo>
                    <a:pt x="78" y="390"/>
                  </a:lnTo>
                  <a:lnTo>
                    <a:pt x="76" y="393"/>
                  </a:lnTo>
                  <a:lnTo>
                    <a:pt x="76" y="395"/>
                  </a:lnTo>
                  <a:lnTo>
                    <a:pt x="78" y="398"/>
                  </a:lnTo>
                  <a:lnTo>
                    <a:pt x="78" y="402"/>
                  </a:lnTo>
                  <a:lnTo>
                    <a:pt x="81" y="405"/>
                  </a:lnTo>
                  <a:lnTo>
                    <a:pt x="85" y="402"/>
                  </a:lnTo>
                  <a:lnTo>
                    <a:pt x="88" y="395"/>
                  </a:lnTo>
                  <a:lnTo>
                    <a:pt x="88" y="393"/>
                  </a:lnTo>
                  <a:lnTo>
                    <a:pt x="88" y="388"/>
                  </a:lnTo>
                  <a:lnTo>
                    <a:pt x="90" y="383"/>
                  </a:lnTo>
                  <a:lnTo>
                    <a:pt x="95" y="383"/>
                  </a:lnTo>
                  <a:lnTo>
                    <a:pt x="90" y="388"/>
                  </a:lnTo>
                  <a:lnTo>
                    <a:pt x="90" y="390"/>
                  </a:lnTo>
                  <a:lnTo>
                    <a:pt x="92" y="395"/>
                  </a:lnTo>
                  <a:lnTo>
                    <a:pt x="88" y="402"/>
                  </a:lnTo>
                  <a:lnTo>
                    <a:pt x="90" y="405"/>
                  </a:lnTo>
                  <a:lnTo>
                    <a:pt x="92" y="407"/>
                  </a:lnTo>
                  <a:lnTo>
                    <a:pt x="95" y="407"/>
                  </a:lnTo>
                  <a:lnTo>
                    <a:pt x="99" y="407"/>
                  </a:lnTo>
                  <a:lnTo>
                    <a:pt x="102" y="407"/>
                  </a:lnTo>
                  <a:lnTo>
                    <a:pt x="102" y="402"/>
                  </a:lnTo>
                  <a:lnTo>
                    <a:pt x="104" y="400"/>
                  </a:lnTo>
                  <a:lnTo>
                    <a:pt x="104" y="398"/>
                  </a:lnTo>
                  <a:lnTo>
                    <a:pt x="99" y="390"/>
                  </a:lnTo>
                  <a:lnTo>
                    <a:pt x="102" y="383"/>
                  </a:lnTo>
                  <a:lnTo>
                    <a:pt x="102" y="381"/>
                  </a:lnTo>
                  <a:lnTo>
                    <a:pt x="104" y="383"/>
                  </a:lnTo>
                  <a:lnTo>
                    <a:pt x="104" y="388"/>
                  </a:lnTo>
                  <a:lnTo>
                    <a:pt x="102" y="390"/>
                  </a:lnTo>
                  <a:lnTo>
                    <a:pt x="104" y="395"/>
                  </a:lnTo>
                  <a:lnTo>
                    <a:pt x="109" y="398"/>
                  </a:lnTo>
                  <a:lnTo>
                    <a:pt x="111" y="398"/>
                  </a:lnTo>
                  <a:lnTo>
                    <a:pt x="107" y="398"/>
                  </a:lnTo>
                  <a:lnTo>
                    <a:pt x="107" y="402"/>
                  </a:lnTo>
                  <a:lnTo>
                    <a:pt x="107" y="405"/>
                  </a:lnTo>
                  <a:lnTo>
                    <a:pt x="111" y="407"/>
                  </a:lnTo>
                  <a:lnTo>
                    <a:pt x="114" y="405"/>
                  </a:lnTo>
                  <a:lnTo>
                    <a:pt x="118" y="412"/>
                  </a:lnTo>
                  <a:lnTo>
                    <a:pt x="118" y="414"/>
                  </a:lnTo>
                  <a:lnTo>
                    <a:pt x="116" y="419"/>
                  </a:lnTo>
                  <a:lnTo>
                    <a:pt x="114" y="421"/>
                  </a:lnTo>
                  <a:lnTo>
                    <a:pt x="114" y="421"/>
                  </a:lnTo>
                  <a:lnTo>
                    <a:pt x="116" y="426"/>
                  </a:lnTo>
                  <a:lnTo>
                    <a:pt x="118" y="426"/>
                  </a:lnTo>
                  <a:lnTo>
                    <a:pt x="123" y="424"/>
                  </a:lnTo>
                  <a:lnTo>
                    <a:pt x="126" y="426"/>
                  </a:lnTo>
                  <a:lnTo>
                    <a:pt x="130" y="419"/>
                  </a:lnTo>
                  <a:lnTo>
                    <a:pt x="135" y="419"/>
                  </a:lnTo>
                  <a:lnTo>
                    <a:pt x="137" y="421"/>
                  </a:lnTo>
                  <a:lnTo>
                    <a:pt x="142" y="416"/>
                  </a:lnTo>
                  <a:lnTo>
                    <a:pt x="147" y="414"/>
                  </a:lnTo>
                  <a:lnTo>
                    <a:pt x="149" y="409"/>
                  </a:lnTo>
                  <a:lnTo>
                    <a:pt x="152" y="407"/>
                  </a:lnTo>
                  <a:lnTo>
                    <a:pt x="152" y="409"/>
                  </a:lnTo>
                  <a:lnTo>
                    <a:pt x="152" y="414"/>
                  </a:lnTo>
                  <a:lnTo>
                    <a:pt x="152" y="419"/>
                  </a:lnTo>
                  <a:lnTo>
                    <a:pt x="152" y="419"/>
                  </a:lnTo>
                  <a:lnTo>
                    <a:pt x="156" y="416"/>
                  </a:lnTo>
                  <a:lnTo>
                    <a:pt x="159" y="412"/>
                  </a:lnTo>
                  <a:lnTo>
                    <a:pt x="163" y="409"/>
                  </a:lnTo>
                  <a:lnTo>
                    <a:pt x="166" y="409"/>
                  </a:lnTo>
                  <a:lnTo>
                    <a:pt x="170" y="402"/>
                  </a:lnTo>
                  <a:lnTo>
                    <a:pt x="173" y="395"/>
                  </a:lnTo>
                  <a:lnTo>
                    <a:pt x="170" y="393"/>
                  </a:lnTo>
                  <a:lnTo>
                    <a:pt x="173" y="388"/>
                  </a:lnTo>
                  <a:lnTo>
                    <a:pt x="170" y="388"/>
                  </a:lnTo>
                  <a:lnTo>
                    <a:pt x="168" y="388"/>
                  </a:lnTo>
                  <a:lnTo>
                    <a:pt x="166" y="388"/>
                  </a:lnTo>
                  <a:lnTo>
                    <a:pt x="161" y="390"/>
                  </a:lnTo>
                  <a:lnTo>
                    <a:pt x="159" y="393"/>
                  </a:lnTo>
                  <a:lnTo>
                    <a:pt x="154" y="393"/>
                  </a:lnTo>
                  <a:lnTo>
                    <a:pt x="159" y="390"/>
                  </a:lnTo>
                  <a:lnTo>
                    <a:pt x="159" y="388"/>
                  </a:lnTo>
                  <a:lnTo>
                    <a:pt x="154" y="388"/>
                  </a:lnTo>
                  <a:lnTo>
                    <a:pt x="154" y="386"/>
                  </a:lnTo>
                  <a:lnTo>
                    <a:pt x="154" y="383"/>
                  </a:lnTo>
                  <a:lnTo>
                    <a:pt x="156" y="383"/>
                  </a:lnTo>
                  <a:lnTo>
                    <a:pt x="159" y="376"/>
                  </a:lnTo>
                  <a:lnTo>
                    <a:pt x="161" y="374"/>
                  </a:lnTo>
                  <a:lnTo>
                    <a:pt x="161" y="369"/>
                  </a:lnTo>
                  <a:lnTo>
                    <a:pt x="156" y="367"/>
                  </a:lnTo>
                  <a:lnTo>
                    <a:pt x="149" y="369"/>
                  </a:lnTo>
                  <a:lnTo>
                    <a:pt x="144" y="374"/>
                  </a:lnTo>
                  <a:lnTo>
                    <a:pt x="144" y="369"/>
                  </a:lnTo>
                  <a:lnTo>
                    <a:pt x="142" y="364"/>
                  </a:lnTo>
                  <a:lnTo>
                    <a:pt x="137" y="362"/>
                  </a:lnTo>
                  <a:lnTo>
                    <a:pt x="135" y="362"/>
                  </a:lnTo>
                  <a:lnTo>
                    <a:pt x="133" y="364"/>
                  </a:lnTo>
                  <a:lnTo>
                    <a:pt x="130" y="364"/>
                  </a:lnTo>
                  <a:lnTo>
                    <a:pt x="126" y="369"/>
                  </a:lnTo>
                  <a:lnTo>
                    <a:pt x="123" y="369"/>
                  </a:lnTo>
                  <a:lnTo>
                    <a:pt x="126" y="362"/>
                  </a:lnTo>
                  <a:lnTo>
                    <a:pt x="123" y="360"/>
                  </a:lnTo>
                  <a:lnTo>
                    <a:pt x="126" y="360"/>
                  </a:lnTo>
                  <a:lnTo>
                    <a:pt x="128" y="360"/>
                  </a:lnTo>
                  <a:lnTo>
                    <a:pt x="133" y="360"/>
                  </a:lnTo>
                  <a:lnTo>
                    <a:pt x="135" y="360"/>
                  </a:lnTo>
                  <a:lnTo>
                    <a:pt x="135" y="357"/>
                  </a:lnTo>
                  <a:lnTo>
                    <a:pt x="133" y="353"/>
                  </a:lnTo>
                  <a:lnTo>
                    <a:pt x="133" y="350"/>
                  </a:lnTo>
                  <a:lnTo>
                    <a:pt x="135" y="345"/>
                  </a:lnTo>
                  <a:lnTo>
                    <a:pt x="135" y="341"/>
                  </a:lnTo>
                  <a:lnTo>
                    <a:pt x="140" y="336"/>
                  </a:lnTo>
                  <a:lnTo>
                    <a:pt x="140" y="341"/>
                  </a:lnTo>
                  <a:lnTo>
                    <a:pt x="140" y="343"/>
                  </a:lnTo>
                  <a:lnTo>
                    <a:pt x="140" y="345"/>
                  </a:lnTo>
                  <a:lnTo>
                    <a:pt x="137" y="348"/>
                  </a:lnTo>
                  <a:lnTo>
                    <a:pt x="140" y="355"/>
                  </a:lnTo>
                  <a:lnTo>
                    <a:pt x="147" y="367"/>
                  </a:lnTo>
                  <a:lnTo>
                    <a:pt x="152" y="367"/>
                  </a:lnTo>
                  <a:lnTo>
                    <a:pt x="154" y="367"/>
                  </a:lnTo>
                  <a:lnTo>
                    <a:pt x="159" y="367"/>
                  </a:lnTo>
                  <a:lnTo>
                    <a:pt x="168" y="371"/>
                  </a:lnTo>
                  <a:lnTo>
                    <a:pt x="170" y="369"/>
                  </a:lnTo>
                  <a:lnTo>
                    <a:pt x="173" y="364"/>
                  </a:lnTo>
                  <a:lnTo>
                    <a:pt x="175" y="362"/>
                  </a:lnTo>
                  <a:lnTo>
                    <a:pt x="178" y="362"/>
                  </a:lnTo>
                  <a:lnTo>
                    <a:pt x="175" y="364"/>
                  </a:lnTo>
                  <a:lnTo>
                    <a:pt x="178" y="364"/>
                  </a:lnTo>
                  <a:lnTo>
                    <a:pt x="182" y="362"/>
                  </a:lnTo>
                  <a:lnTo>
                    <a:pt x="182" y="360"/>
                  </a:lnTo>
                  <a:lnTo>
                    <a:pt x="185" y="360"/>
                  </a:lnTo>
                  <a:lnTo>
                    <a:pt x="185" y="360"/>
                  </a:lnTo>
                  <a:lnTo>
                    <a:pt x="189" y="357"/>
                  </a:lnTo>
                  <a:lnTo>
                    <a:pt x="192" y="355"/>
                  </a:lnTo>
                  <a:lnTo>
                    <a:pt x="196" y="350"/>
                  </a:lnTo>
                  <a:lnTo>
                    <a:pt x="196" y="345"/>
                  </a:lnTo>
                  <a:lnTo>
                    <a:pt x="194" y="345"/>
                  </a:lnTo>
                  <a:lnTo>
                    <a:pt x="192" y="345"/>
                  </a:lnTo>
                  <a:lnTo>
                    <a:pt x="196" y="343"/>
                  </a:lnTo>
                  <a:lnTo>
                    <a:pt x="196" y="334"/>
                  </a:lnTo>
                  <a:lnTo>
                    <a:pt x="201" y="334"/>
                  </a:lnTo>
                  <a:lnTo>
                    <a:pt x="211" y="336"/>
                  </a:lnTo>
                  <a:lnTo>
                    <a:pt x="213" y="338"/>
                  </a:lnTo>
                  <a:lnTo>
                    <a:pt x="218" y="338"/>
                  </a:lnTo>
                  <a:lnTo>
                    <a:pt x="222" y="336"/>
                  </a:lnTo>
                  <a:lnTo>
                    <a:pt x="225" y="336"/>
                  </a:lnTo>
                  <a:lnTo>
                    <a:pt x="230" y="338"/>
                  </a:lnTo>
                  <a:lnTo>
                    <a:pt x="232" y="338"/>
                  </a:lnTo>
                  <a:lnTo>
                    <a:pt x="234" y="334"/>
                  </a:lnTo>
                  <a:lnTo>
                    <a:pt x="239" y="334"/>
                  </a:lnTo>
                  <a:lnTo>
                    <a:pt x="239" y="331"/>
                  </a:lnTo>
                  <a:lnTo>
                    <a:pt x="234" y="329"/>
                  </a:lnTo>
                  <a:lnTo>
                    <a:pt x="222" y="324"/>
                  </a:lnTo>
                  <a:lnTo>
                    <a:pt x="220" y="322"/>
                  </a:lnTo>
                  <a:lnTo>
                    <a:pt x="225" y="319"/>
                  </a:lnTo>
                  <a:lnTo>
                    <a:pt x="227" y="319"/>
                  </a:lnTo>
                  <a:lnTo>
                    <a:pt x="230" y="322"/>
                  </a:lnTo>
                  <a:lnTo>
                    <a:pt x="234" y="319"/>
                  </a:lnTo>
                  <a:lnTo>
                    <a:pt x="239" y="327"/>
                  </a:lnTo>
                  <a:lnTo>
                    <a:pt x="241" y="324"/>
                  </a:lnTo>
                  <a:lnTo>
                    <a:pt x="246" y="322"/>
                  </a:lnTo>
                  <a:lnTo>
                    <a:pt x="251" y="322"/>
                  </a:lnTo>
                  <a:lnTo>
                    <a:pt x="251" y="319"/>
                  </a:lnTo>
                  <a:lnTo>
                    <a:pt x="251" y="312"/>
                  </a:lnTo>
                  <a:lnTo>
                    <a:pt x="246" y="310"/>
                  </a:lnTo>
                  <a:lnTo>
                    <a:pt x="244" y="310"/>
                  </a:lnTo>
                  <a:lnTo>
                    <a:pt x="241" y="308"/>
                  </a:lnTo>
                  <a:lnTo>
                    <a:pt x="237" y="305"/>
                  </a:lnTo>
                  <a:lnTo>
                    <a:pt x="237" y="303"/>
                  </a:lnTo>
                  <a:lnTo>
                    <a:pt x="241" y="303"/>
                  </a:lnTo>
                  <a:lnTo>
                    <a:pt x="244" y="305"/>
                  </a:lnTo>
                  <a:lnTo>
                    <a:pt x="246" y="308"/>
                  </a:lnTo>
                  <a:lnTo>
                    <a:pt x="248" y="310"/>
                  </a:lnTo>
                  <a:lnTo>
                    <a:pt x="251" y="310"/>
                  </a:lnTo>
                  <a:lnTo>
                    <a:pt x="256" y="310"/>
                  </a:lnTo>
                  <a:lnTo>
                    <a:pt x="260" y="305"/>
                  </a:lnTo>
                  <a:lnTo>
                    <a:pt x="263" y="305"/>
                  </a:lnTo>
                  <a:lnTo>
                    <a:pt x="263" y="300"/>
                  </a:lnTo>
                  <a:lnTo>
                    <a:pt x="267" y="291"/>
                  </a:lnTo>
                  <a:lnTo>
                    <a:pt x="267" y="289"/>
                  </a:lnTo>
                  <a:lnTo>
                    <a:pt x="265" y="286"/>
                  </a:lnTo>
                  <a:lnTo>
                    <a:pt x="260" y="282"/>
                  </a:lnTo>
                  <a:lnTo>
                    <a:pt x="258" y="284"/>
                  </a:lnTo>
                  <a:lnTo>
                    <a:pt x="253" y="284"/>
                  </a:lnTo>
                  <a:lnTo>
                    <a:pt x="251" y="284"/>
                  </a:lnTo>
                  <a:lnTo>
                    <a:pt x="251" y="282"/>
                  </a:lnTo>
                  <a:lnTo>
                    <a:pt x="256" y="279"/>
                  </a:lnTo>
                  <a:lnTo>
                    <a:pt x="260" y="279"/>
                  </a:lnTo>
                  <a:lnTo>
                    <a:pt x="260" y="279"/>
                  </a:lnTo>
                  <a:lnTo>
                    <a:pt x="253" y="272"/>
                  </a:lnTo>
                  <a:lnTo>
                    <a:pt x="251" y="272"/>
                  </a:lnTo>
                  <a:lnTo>
                    <a:pt x="248" y="272"/>
                  </a:lnTo>
                  <a:lnTo>
                    <a:pt x="246" y="272"/>
                  </a:lnTo>
                  <a:lnTo>
                    <a:pt x="244" y="272"/>
                  </a:lnTo>
                  <a:lnTo>
                    <a:pt x="241" y="272"/>
                  </a:lnTo>
                  <a:lnTo>
                    <a:pt x="239" y="272"/>
                  </a:lnTo>
                  <a:lnTo>
                    <a:pt x="239" y="272"/>
                  </a:lnTo>
                  <a:lnTo>
                    <a:pt x="237" y="272"/>
                  </a:lnTo>
                  <a:lnTo>
                    <a:pt x="237" y="270"/>
                  </a:lnTo>
                  <a:lnTo>
                    <a:pt x="237" y="267"/>
                  </a:lnTo>
                  <a:lnTo>
                    <a:pt x="230" y="265"/>
                  </a:lnTo>
                  <a:lnTo>
                    <a:pt x="230" y="263"/>
                  </a:lnTo>
                  <a:lnTo>
                    <a:pt x="232" y="265"/>
                  </a:lnTo>
                  <a:lnTo>
                    <a:pt x="239" y="265"/>
                  </a:lnTo>
                  <a:lnTo>
                    <a:pt x="241" y="267"/>
                  </a:lnTo>
                  <a:lnTo>
                    <a:pt x="241" y="270"/>
                  </a:lnTo>
                  <a:lnTo>
                    <a:pt x="246" y="267"/>
                  </a:lnTo>
                  <a:lnTo>
                    <a:pt x="253" y="267"/>
                  </a:lnTo>
                  <a:lnTo>
                    <a:pt x="258" y="272"/>
                  </a:lnTo>
                  <a:lnTo>
                    <a:pt x="260" y="272"/>
                  </a:lnTo>
                  <a:lnTo>
                    <a:pt x="260" y="267"/>
                  </a:lnTo>
                  <a:lnTo>
                    <a:pt x="251" y="263"/>
                  </a:lnTo>
                  <a:lnTo>
                    <a:pt x="244" y="263"/>
                  </a:lnTo>
                  <a:lnTo>
                    <a:pt x="239" y="260"/>
                  </a:lnTo>
                  <a:lnTo>
                    <a:pt x="239" y="258"/>
                  </a:lnTo>
                  <a:lnTo>
                    <a:pt x="244" y="258"/>
                  </a:lnTo>
                  <a:lnTo>
                    <a:pt x="246" y="260"/>
                  </a:lnTo>
                  <a:lnTo>
                    <a:pt x="256" y="263"/>
                  </a:lnTo>
                  <a:lnTo>
                    <a:pt x="260" y="263"/>
                  </a:lnTo>
                  <a:lnTo>
                    <a:pt x="263" y="265"/>
                  </a:lnTo>
                  <a:lnTo>
                    <a:pt x="263" y="272"/>
                  </a:lnTo>
                  <a:lnTo>
                    <a:pt x="265" y="274"/>
                  </a:lnTo>
                  <a:lnTo>
                    <a:pt x="270" y="277"/>
                  </a:lnTo>
                  <a:lnTo>
                    <a:pt x="274" y="279"/>
                  </a:lnTo>
                  <a:lnTo>
                    <a:pt x="277" y="282"/>
                  </a:lnTo>
                  <a:lnTo>
                    <a:pt x="279" y="282"/>
                  </a:lnTo>
                  <a:lnTo>
                    <a:pt x="282" y="279"/>
                  </a:lnTo>
                  <a:lnTo>
                    <a:pt x="282" y="277"/>
                  </a:lnTo>
                  <a:lnTo>
                    <a:pt x="282" y="272"/>
                  </a:lnTo>
                  <a:lnTo>
                    <a:pt x="282" y="270"/>
                  </a:lnTo>
                  <a:lnTo>
                    <a:pt x="284" y="267"/>
                  </a:lnTo>
                  <a:lnTo>
                    <a:pt x="282" y="265"/>
                  </a:lnTo>
                  <a:lnTo>
                    <a:pt x="270" y="263"/>
                  </a:lnTo>
                  <a:lnTo>
                    <a:pt x="267" y="263"/>
                  </a:lnTo>
                  <a:lnTo>
                    <a:pt x="265" y="263"/>
                  </a:lnTo>
                  <a:lnTo>
                    <a:pt x="263" y="260"/>
                  </a:lnTo>
                  <a:lnTo>
                    <a:pt x="258" y="258"/>
                  </a:lnTo>
                  <a:lnTo>
                    <a:pt x="253" y="256"/>
                  </a:lnTo>
                  <a:lnTo>
                    <a:pt x="251" y="256"/>
                  </a:lnTo>
                  <a:lnTo>
                    <a:pt x="248" y="258"/>
                  </a:lnTo>
                  <a:lnTo>
                    <a:pt x="246" y="258"/>
                  </a:lnTo>
                  <a:lnTo>
                    <a:pt x="246" y="253"/>
                  </a:lnTo>
                  <a:lnTo>
                    <a:pt x="241" y="251"/>
                  </a:lnTo>
                  <a:lnTo>
                    <a:pt x="241" y="248"/>
                  </a:lnTo>
                  <a:lnTo>
                    <a:pt x="246" y="248"/>
                  </a:lnTo>
                  <a:lnTo>
                    <a:pt x="246" y="251"/>
                  </a:lnTo>
                  <a:lnTo>
                    <a:pt x="251" y="251"/>
                  </a:lnTo>
                  <a:lnTo>
                    <a:pt x="251" y="248"/>
                  </a:lnTo>
                  <a:lnTo>
                    <a:pt x="251" y="246"/>
                  </a:lnTo>
                  <a:lnTo>
                    <a:pt x="253" y="244"/>
                  </a:lnTo>
                  <a:lnTo>
                    <a:pt x="256" y="246"/>
                  </a:lnTo>
                  <a:lnTo>
                    <a:pt x="256" y="251"/>
                  </a:lnTo>
                  <a:lnTo>
                    <a:pt x="258" y="253"/>
                  </a:lnTo>
                  <a:lnTo>
                    <a:pt x="270" y="256"/>
                  </a:lnTo>
                  <a:lnTo>
                    <a:pt x="272" y="253"/>
                  </a:lnTo>
                  <a:lnTo>
                    <a:pt x="267" y="246"/>
                  </a:lnTo>
                  <a:lnTo>
                    <a:pt x="263" y="246"/>
                  </a:lnTo>
                  <a:lnTo>
                    <a:pt x="258" y="244"/>
                  </a:lnTo>
                  <a:lnTo>
                    <a:pt x="258" y="239"/>
                  </a:lnTo>
                  <a:lnTo>
                    <a:pt x="258" y="239"/>
                  </a:lnTo>
                  <a:lnTo>
                    <a:pt x="260" y="241"/>
                  </a:lnTo>
                  <a:lnTo>
                    <a:pt x="267" y="244"/>
                  </a:lnTo>
                  <a:lnTo>
                    <a:pt x="270" y="244"/>
                  </a:lnTo>
                  <a:lnTo>
                    <a:pt x="270" y="248"/>
                  </a:lnTo>
                  <a:lnTo>
                    <a:pt x="272" y="246"/>
                  </a:lnTo>
                  <a:lnTo>
                    <a:pt x="274" y="251"/>
                  </a:lnTo>
                  <a:lnTo>
                    <a:pt x="279" y="253"/>
                  </a:lnTo>
                  <a:lnTo>
                    <a:pt x="282" y="256"/>
                  </a:lnTo>
                  <a:lnTo>
                    <a:pt x="284" y="256"/>
                  </a:lnTo>
                  <a:lnTo>
                    <a:pt x="286" y="251"/>
                  </a:lnTo>
                  <a:lnTo>
                    <a:pt x="289" y="251"/>
                  </a:lnTo>
                  <a:lnTo>
                    <a:pt x="293" y="256"/>
                  </a:lnTo>
                  <a:lnTo>
                    <a:pt x="293" y="256"/>
                  </a:lnTo>
                  <a:lnTo>
                    <a:pt x="293" y="251"/>
                  </a:lnTo>
                  <a:lnTo>
                    <a:pt x="296" y="251"/>
                  </a:lnTo>
                  <a:lnTo>
                    <a:pt x="301" y="253"/>
                  </a:lnTo>
                  <a:lnTo>
                    <a:pt x="305" y="256"/>
                  </a:lnTo>
                  <a:lnTo>
                    <a:pt x="305" y="253"/>
                  </a:lnTo>
                  <a:lnTo>
                    <a:pt x="308" y="241"/>
                  </a:lnTo>
                  <a:lnTo>
                    <a:pt x="298" y="232"/>
                  </a:lnTo>
                  <a:lnTo>
                    <a:pt x="293" y="232"/>
                  </a:lnTo>
                  <a:lnTo>
                    <a:pt x="293" y="234"/>
                  </a:lnTo>
                  <a:lnTo>
                    <a:pt x="291" y="232"/>
                  </a:lnTo>
                  <a:lnTo>
                    <a:pt x="291" y="229"/>
                  </a:lnTo>
                  <a:lnTo>
                    <a:pt x="298" y="229"/>
                  </a:lnTo>
                  <a:lnTo>
                    <a:pt x="301" y="229"/>
                  </a:lnTo>
                  <a:lnTo>
                    <a:pt x="303" y="229"/>
                  </a:lnTo>
                  <a:lnTo>
                    <a:pt x="305" y="232"/>
                  </a:lnTo>
                  <a:lnTo>
                    <a:pt x="305" y="234"/>
                  </a:lnTo>
                  <a:lnTo>
                    <a:pt x="308" y="237"/>
                  </a:lnTo>
                  <a:lnTo>
                    <a:pt x="312" y="239"/>
                  </a:lnTo>
                  <a:lnTo>
                    <a:pt x="312" y="244"/>
                  </a:lnTo>
                  <a:lnTo>
                    <a:pt x="315" y="246"/>
                  </a:lnTo>
                  <a:lnTo>
                    <a:pt x="317" y="246"/>
                  </a:lnTo>
                  <a:lnTo>
                    <a:pt x="319" y="248"/>
                  </a:lnTo>
                  <a:lnTo>
                    <a:pt x="329" y="248"/>
                  </a:lnTo>
                  <a:lnTo>
                    <a:pt x="336" y="251"/>
                  </a:lnTo>
                  <a:lnTo>
                    <a:pt x="341" y="244"/>
                  </a:lnTo>
                  <a:lnTo>
                    <a:pt x="343" y="241"/>
                  </a:lnTo>
                  <a:lnTo>
                    <a:pt x="338" y="239"/>
                  </a:lnTo>
                  <a:lnTo>
                    <a:pt x="338" y="239"/>
                  </a:lnTo>
                  <a:lnTo>
                    <a:pt x="336" y="239"/>
                  </a:lnTo>
                  <a:lnTo>
                    <a:pt x="336" y="237"/>
                  </a:lnTo>
                  <a:lnTo>
                    <a:pt x="343" y="234"/>
                  </a:lnTo>
                  <a:lnTo>
                    <a:pt x="348" y="237"/>
                  </a:lnTo>
                  <a:lnTo>
                    <a:pt x="353" y="234"/>
                  </a:lnTo>
                  <a:lnTo>
                    <a:pt x="353" y="229"/>
                  </a:lnTo>
                  <a:lnTo>
                    <a:pt x="350" y="227"/>
                  </a:lnTo>
                  <a:lnTo>
                    <a:pt x="338" y="227"/>
                  </a:lnTo>
                  <a:lnTo>
                    <a:pt x="331" y="225"/>
                  </a:lnTo>
                  <a:lnTo>
                    <a:pt x="334" y="222"/>
                  </a:lnTo>
                  <a:lnTo>
                    <a:pt x="336" y="222"/>
                  </a:lnTo>
                  <a:lnTo>
                    <a:pt x="338" y="220"/>
                  </a:lnTo>
                  <a:lnTo>
                    <a:pt x="338" y="220"/>
                  </a:lnTo>
                  <a:lnTo>
                    <a:pt x="341" y="225"/>
                  </a:lnTo>
                  <a:lnTo>
                    <a:pt x="343" y="225"/>
                  </a:lnTo>
                  <a:lnTo>
                    <a:pt x="345" y="222"/>
                  </a:lnTo>
                  <a:lnTo>
                    <a:pt x="353" y="225"/>
                  </a:lnTo>
                  <a:lnTo>
                    <a:pt x="355" y="222"/>
                  </a:lnTo>
                  <a:lnTo>
                    <a:pt x="357" y="225"/>
                  </a:lnTo>
                  <a:lnTo>
                    <a:pt x="360" y="225"/>
                  </a:lnTo>
                  <a:lnTo>
                    <a:pt x="364" y="222"/>
                  </a:lnTo>
                  <a:lnTo>
                    <a:pt x="364" y="218"/>
                  </a:lnTo>
                  <a:lnTo>
                    <a:pt x="360" y="215"/>
                  </a:lnTo>
                  <a:lnTo>
                    <a:pt x="360" y="213"/>
                  </a:lnTo>
                  <a:lnTo>
                    <a:pt x="362" y="211"/>
                  </a:lnTo>
                  <a:lnTo>
                    <a:pt x="362" y="203"/>
                  </a:lnTo>
                  <a:lnTo>
                    <a:pt x="364" y="206"/>
                  </a:lnTo>
                  <a:lnTo>
                    <a:pt x="364" y="211"/>
                  </a:lnTo>
                  <a:lnTo>
                    <a:pt x="362" y="213"/>
                  </a:lnTo>
                  <a:lnTo>
                    <a:pt x="362" y="215"/>
                  </a:lnTo>
                  <a:lnTo>
                    <a:pt x="367" y="215"/>
                  </a:lnTo>
                  <a:lnTo>
                    <a:pt x="369" y="215"/>
                  </a:lnTo>
                  <a:lnTo>
                    <a:pt x="379" y="213"/>
                  </a:lnTo>
                  <a:lnTo>
                    <a:pt x="381" y="211"/>
                  </a:lnTo>
                  <a:lnTo>
                    <a:pt x="386" y="208"/>
                  </a:lnTo>
                  <a:lnTo>
                    <a:pt x="383" y="203"/>
                  </a:lnTo>
                  <a:lnTo>
                    <a:pt x="386" y="201"/>
                  </a:lnTo>
                  <a:lnTo>
                    <a:pt x="390" y="201"/>
                  </a:lnTo>
                  <a:lnTo>
                    <a:pt x="393" y="199"/>
                  </a:lnTo>
                  <a:lnTo>
                    <a:pt x="395" y="199"/>
                  </a:lnTo>
                  <a:lnTo>
                    <a:pt x="400" y="196"/>
                  </a:lnTo>
                  <a:lnTo>
                    <a:pt x="407" y="196"/>
                  </a:lnTo>
                  <a:lnTo>
                    <a:pt x="409" y="192"/>
                  </a:lnTo>
                  <a:lnTo>
                    <a:pt x="416" y="189"/>
                  </a:lnTo>
                  <a:lnTo>
                    <a:pt x="421" y="187"/>
                  </a:lnTo>
                  <a:lnTo>
                    <a:pt x="426" y="187"/>
                  </a:lnTo>
                  <a:lnTo>
                    <a:pt x="428" y="187"/>
                  </a:lnTo>
                  <a:lnTo>
                    <a:pt x="433" y="187"/>
                  </a:lnTo>
                  <a:lnTo>
                    <a:pt x="438" y="182"/>
                  </a:lnTo>
                  <a:lnTo>
                    <a:pt x="442" y="177"/>
                  </a:lnTo>
                  <a:lnTo>
                    <a:pt x="447" y="177"/>
                  </a:lnTo>
                  <a:lnTo>
                    <a:pt x="449" y="173"/>
                  </a:lnTo>
                  <a:lnTo>
                    <a:pt x="457" y="173"/>
                  </a:lnTo>
                  <a:lnTo>
                    <a:pt x="459" y="170"/>
                  </a:lnTo>
                  <a:lnTo>
                    <a:pt x="466" y="168"/>
                  </a:lnTo>
                  <a:lnTo>
                    <a:pt x="468" y="161"/>
                  </a:lnTo>
                  <a:lnTo>
                    <a:pt x="471" y="156"/>
                  </a:lnTo>
                  <a:lnTo>
                    <a:pt x="466" y="156"/>
                  </a:lnTo>
                  <a:lnTo>
                    <a:pt x="461" y="156"/>
                  </a:lnTo>
                  <a:lnTo>
                    <a:pt x="457" y="156"/>
                  </a:lnTo>
                  <a:lnTo>
                    <a:pt x="454" y="156"/>
                  </a:lnTo>
                  <a:lnTo>
                    <a:pt x="447" y="161"/>
                  </a:lnTo>
                  <a:lnTo>
                    <a:pt x="435" y="163"/>
                  </a:lnTo>
                  <a:lnTo>
                    <a:pt x="421" y="166"/>
                  </a:lnTo>
                  <a:lnTo>
                    <a:pt x="416" y="163"/>
                  </a:lnTo>
                  <a:lnTo>
                    <a:pt x="405" y="163"/>
                  </a:lnTo>
                  <a:lnTo>
                    <a:pt x="400" y="168"/>
                  </a:lnTo>
                  <a:lnTo>
                    <a:pt x="397" y="163"/>
                  </a:lnTo>
                  <a:lnTo>
                    <a:pt x="395" y="163"/>
                  </a:lnTo>
                  <a:lnTo>
                    <a:pt x="397" y="161"/>
                  </a:lnTo>
                  <a:lnTo>
                    <a:pt x="400" y="159"/>
                  </a:lnTo>
                  <a:lnTo>
                    <a:pt x="405" y="161"/>
                  </a:lnTo>
                  <a:lnTo>
                    <a:pt x="407" y="159"/>
                  </a:lnTo>
                  <a:lnTo>
                    <a:pt x="407" y="161"/>
                  </a:lnTo>
                  <a:lnTo>
                    <a:pt x="414" y="161"/>
                  </a:lnTo>
                  <a:lnTo>
                    <a:pt x="419" y="161"/>
                  </a:lnTo>
                  <a:lnTo>
                    <a:pt x="423" y="161"/>
                  </a:lnTo>
                  <a:lnTo>
                    <a:pt x="435" y="159"/>
                  </a:lnTo>
                  <a:lnTo>
                    <a:pt x="454" y="151"/>
                  </a:lnTo>
                  <a:lnTo>
                    <a:pt x="457" y="149"/>
                  </a:lnTo>
                  <a:lnTo>
                    <a:pt x="454" y="147"/>
                  </a:lnTo>
                  <a:lnTo>
                    <a:pt x="445" y="144"/>
                  </a:lnTo>
                  <a:lnTo>
                    <a:pt x="433" y="142"/>
                  </a:lnTo>
                  <a:lnTo>
                    <a:pt x="431" y="140"/>
                  </a:lnTo>
                  <a:lnTo>
                    <a:pt x="435" y="142"/>
                  </a:lnTo>
                  <a:lnTo>
                    <a:pt x="440" y="142"/>
                  </a:lnTo>
                  <a:lnTo>
                    <a:pt x="440" y="140"/>
                  </a:lnTo>
                  <a:lnTo>
                    <a:pt x="435" y="135"/>
                  </a:lnTo>
                  <a:lnTo>
                    <a:pt x="433" y="130"/>
                  </a:lnTo>
                  <a:lnTo>
                    <a:pt x="438" y="135"/>
                  </a:lnTo>
                  <a:lnTo>
                    <a:pt x="445" y="142"/>
                  </a:lnTo>
                  <a:lnTo>
                    <a:pt x="447" y="142"/>
                  </a:lnTo>
                  <a:lnTo>
                    <a:pt x="449" y="140"/>
                  </a:lnTo>
                  <a:lnTo>
                    <a:pt x="449" y="142"/>
                  </a:lnTo>
                  <a:lnTo>
                    <a:pt x="459" y="142"/>
                  </a:lnTo>
                  <a:lnTo>
                    <a:pt x="461" y="144"/>
                  </a:lnTo>
                  <a:lnTo>
                    <a:pt x="464" y="144"/>
                  </a:lnTo>
                  <a:lnTo>
                    <a:pt x="468" y="147"/>
                  </a:lnTo>
                  <a:lnTo>
                    <a:pt x="471" y="144"/>
                  </a:lnTo>
                  <a:lnTo>
                    <a:pt x="468" y="142"/>
                  </a:lnTo>
                  <a:lnTo>
                    <a:pt x="464" y="142"/>
                  </a:lnTo>
                  <a:lnTo>
                    <a:pt x="464" y="140"/>
                  </a:lnTo>
                  <a:lnTo>
                    <a:pt x="471" y="140"/>
                  </a:lnTo>
                  <a:lnTo>
                    <a:pt x="475" y="142"/>
                  </a:lnTo>
                  <a:lnTo>
                    <a:pt x="480" y="147"/>
                  </a:lnTo>
                  <a:lnTo>
                    <a:pt x="483" y="144"/>
                  </a:lnTo>
                  <a:lnTo>
                    <a:pt x="485" y="140"/>
                  </a:lnTo>
                  <a:lnTo>
                    <a:pt x="487" y="144"/>
                  </a:lnTo>
                  <a:lnTo>
                    <a:pt x="492" y="142"/>
                  </a:lnTo>
                  <a:lnTo>
                    <a:pt x="499" y="142"/>
                  </a:lnTo>
                  <a:lnTo>
                    <a:pt x="502" y="140"/>
                  </a:lnTo>
                  <a:lnTo>
                    <a:pt x="506" y="137"/>
                  </a:lnTo>
                  <a:lnTo>
                    <a:pt x="518" y="130"/>
                  </a:lnTo>
                  <a:lnTo>
                    <a:pt x="520" y="128"/>
                  </a:lnTo>
                  <a:lnTo>
                    <a:pt x="520" y="125"/>
                  </a:lnTo>
                  <a:lnTo>
                    <a:pt x="525" y="125"/>
                  </a:lnTo>
                  <a:lnTo>
                    <a:pt x="530" y="125"/>
                  </a:lnTo>
                  <a:lnTo>
                    <a:pt x="530" y="123"/>
                  </a:lnTo>
                  <a:lnTo>
                    <a:pt x="539" y="121"/>
                  </a:lnTo>
                  <a:lnTo>
                    <a:pt x="544" y="111"/>
                  </a:lnTo>
                  <a:lnTo>
                    <a:pt x="544" y="102"/>
                  </a:lnTo>
                  <a:lnTo>
                    <a:pt x="544" y="95"/>
                  </a:lnTo>
                  <a:lnTo>
                    <a:pt x="542" y="90"/>
                  </a:lnTo>
                  <a:lnTo>
                    <a:pt x="537" y="88"/>
                  </a:lnTo>
                  <a:lnTo>
                    <a:pt x="535" y="88"/>
                  </a:lnTo>
                  <a:lnTo>
                    <a:pt x="535" y="88"/>
                  </a:lnTo>
                  <a:lnTo>
                    <a:pt x="530" y="88"/>
                  </a:lnTo>
                  <a:lnTo>
                    <a:pt x="528" y="92"/>
                  </a:lnTo>
                  <a:lnTo>
                    <a:pt x="525" y="95"/>
                  </a:lnTo>
                  <a:lnTo>
                    <a:pt x="523" y="92"/>
                  </a:lnTo>
                  <a:lnTo>
                    <a:pt x="528" y="85"/>
                  </a:lnTo>
                  <a:lnTo>
                    <a:pt x="530" y="83"/>
                  </a:lnTo>
                  <a:lnTo>
                    <a:pt x="532" y="80"/>
                  </a:lnTo>
                  <a:lnTo>
                    <a:pt x="532" y="76"/>
                  </a:lnTo>
                  <a:lnTo>
                    <a:pt x="532" y="71"/>
                  </a:lnTo>
                  <a:lnTo>
                    <a:pt x="530" y="69"/>
                  </a:lnTo>
                  <a:lnTo>
                    <a:pt x="532" y="69"/>
                  </a:lnTo>
                  <a:lnTo>
                    <a:pt x="535" y="59"/>
                  </a:lnTo>
                  <a:lnTo>
                    <a:pt x="532" y="59"/>
                  </a:lnTo>
                  <a:lnTo>
                    <a:pt x="528" y="59"/>
                  </a:lnTo>
                  <a:lnTo>
                    <a:pt x="525" y="64"/>
                  </a:lnTo>
                  <a:lnTo>
                    <a:pt x="525" y="66"/>
                  </a:lnTo>
                  <a:lnTo>
                    <a:pt x="520" y="66"/>
                  </a:lnTo>
                  <a:lnTo>
                    <a:pt x="520" y="64"/>
                  </a:lnTo>
                  <a:lnTo>
                    <a:pt x="520" y="61"/>
                  </a:lnTo>
                  <a:lnTo>
                    <a:pt x="523" y="59"/>
                  </a:lnTo>
                  <a:lnTo>
                    <a:pt x="523" y="57"/>
                  </a:lnTo>
                  <a:lnTo>
                    <a:pt x="523" y="54"/>
                  </a:lnTo>
                  <a:lnTo>
                    <a:pt x="518" y="57"/>
                  </a:lnTo>
                  <a:lnTo>
                    <a:pt x="516" y="61"/>
                  </a:lnTo>
                  <a:lnTo>
                    <a:pt x="513" y="61"/>
                  </a:lnTo>
                  <a:lnTo>
                    <a:pt x="513" y="61"/>
                  </a:lnTo>
                  <a:lnTo>
                    <a:pt x="513" y="57"/>
                  </a:lnTo>
                  <a:lnTo>
                    <a:pt x="513" y="52"/>
                  </a:lnTo>
                  <a:lnTo>
                    <a:pt x="509" y="54"/>
                  </a:lnTo>
                  <a:lnTo>
                    <a:pt x="504" y="57"/>
                  </a:lnTo>
                  <a:lnTo>
                    <a:pt x="502" y="59"/>
                  </a:lnTo>
                  <a:lnTo>
                    <a:pt x="497" y="59"/>
                  </a:lnTo>
                  <a:lnTo>
                    <a:pt x="494" y="61"/>
                  </a:lnTo>
                  <a:lnTo>
                    <a:pt x="492" y="66"/>
                  </a:lnTo>
                  <a:lnTo>
                    <a:pt x="490" y="66"/>
                  </a:lnTo>
                  <a:lnTo>
                    <a:pt x="487" y="64"/>
                  </a:lnTo>
                  <a:lnTo>
                    <a:pt x="478" y="61"/>
                  </a:lnTo>
                  <a:lnTo>
                    <a:pt x="471" y="61"/>
                  </a:lnTo>
                  <a:lnTo>
                    <a:pt x="475" y="61"/>
                  </a:lnTo>
                  <a:lnTo>
                    <a:pt x="478" y="59"/>
                  </a:lnTo>
                  <a:lnTo>
                    <a:pt x="480" y="59"/>
                  </a:lnTo>
                  <a:lnTo>
                    <a:pt x="485" y="59"/>
                  </a:lnTo>
                  <a:lnTo>
                    <a:pt x="490" y="57"/>
                  </a:lnTo>
                  <a:lnTo>
                    <a:pt x="494" y="57"/>
                  </a:lnTo>
                  <a:lnTo>
                    <a:pt x="499" y="52"/>
                  </a:lnTo>
                  <a:lnTo>
                    <a:pt x="506" y="47"/>
                  </a:lnTo>
                  <a:lnTo>
                    <a:pt x="509" y="45"/>
                  </a:lnTo>
                  <a:lnTo>
                    <a:pt x="506" y="45"/>
                  </a:lnTo>
                  <a:lnTo>
                    <a:pt x="504" y="45"/>
                  </a:lnTo>
                  <a:lnTo>
                    <a:pt x="497" y="40"/>
                  </a:lnTo>
                  <a:lnTo>
                    <a:pt x="494" y="35"/>
                  </a:lnTo>
                  <a:lnTo>
                    <a:pt x="492" y="35"/>
                  </a:lnTo>
                  <a:lnTo>
                    <a:pt x="490" y="38"/>
                  </a:lnTo>
                  <a:lnTo>
                    <a:pt x="487" y="40"/>
                  </a:lnTo>
                  <a:lnTo>
                    <a:pt x="485" y="40"/>
                  </a:lnTo>
                  <a:lnTo>
                    <a:pt x="483" y="38"/>
                  </a:lnTo>
                  <a:lnTo>
                    <a:pt x="485" y="35"/>
                  </a:lnTo>
                  <a:lnTo>
                    <a:pt x="485" y="31"/>
                  </a:lnTo>
                  <a:lnTo>
                    <a:pt x="480" y="33"/>
                  </a:lnTo>
                  <a:lnTo>
                    <a:pt x="478" y="35"/>
                  </a:lnTo>
                  <a:lnTo>
                    <a:pt x="475" y="35"/>
                  </a:lnTo>
                  <a:lnTo>
                    <a:pt x="473" y="31"/>
                  </a:lnTo>
                  <a:lnTo>
                    <a:pt x="471" y="31"/>
                  </a:lnTo>
                  <a:lnTo>
                    <a:pt x="468" y="33"/>
                  </a:lnTo>
                  <a:lnTo>
                    <a:pt x="466" y="31"/>
                  </a:lnTo>
                  <a:lnTo>
                    <a:pt x="468" y="28"/>
                  </a:lnTo>
                  <a:lnTo>
                    <a:pt x="468" y="26"/>
                  </a:lnTo>
                  <a:lnTo>
                    <a:pt x="468" y="26"/>
                  </a:lnTo>
                  <a:lnTo>
                    <a:pt x="471" y="24"/>
                  </a:lnTo>
                  <a:lnTo>
                    <a:pt x="468" y="21"/>
                  </a:lnTo>
                  <a:lnTo>
                    <a:pt x="461" y="19"/>
                  </a:lnTo>
                  <a:lnTo>
                    <a:pt x="454" y="17"/>
                  </a:lnTo>
                  <a:lnTo>
                    <a:pt x="452" y="17"/>
                  </a:lnTo>
                  <a:lnTo>
                    <a:pt x="447" y="21"/>
                  </a:lnTo>
                  <a:lnTo>
                    <a:pt x="445" y="24"/>
                  </a:lnTo>
                  <a:lnTo>
                    <a:pt x="445" y="26"/>
                  </a:lnTo>
                  <a:lnTo>
                    <a:pt x="442" y="21"/>
                  </a:lnTo>
                  <a:lnTo>
                    <a:pt x="445" y="17"/>
                  </a:lnTo>
                  <a:lnTo>
                    <a:pt x="447" y="14"/>
                  </a:lnTo>
                  <a:lnTo>
                    <a:pt x="442" y="14"/>
                  </a:lnTo>
                  <a:lnTo>
                    <a:pt x="438" y="12"/>
                  </a:lnTo>
                  <a:lnTo>
                    <a:pt x="433" y="12"/>
                  </a:lnTo>
                  <a:lnTo>
                    <a:pt x="431" y="17"/>
                  </a:lnTo>
                  <a:lnTo>
                    <a:pt x="423" y="19"/>
                  </a:lnTo>
                  <a:lnTo>
                    <a:pt x="419" y="26"/>
                  </a:lnTo>
                  <a:lnTo>
                    <a:pt x="416" y="26"/>
                  </a:lnTo>
                  <a:lnTo>
                    <a:pt x="416" y="24"/>
                  </a:lnTo>
                  <a:lnTo>
                    <a:pt x="416" y="19"/>
                  </a:lnTo>
                  <a:lnTo>
                    <a:pt x="416" y="14"/>
                  </a:lnTo>
                  <a:lnTo>
                    <a:pt x="416" y="12"/>
                  </a:lnTo>
                  <a:lnTo>
                    <a:pt x="414" y="9"/>
                  </a:lnTo>
                  <a:lnTo>
                    <a:pt x="409" y="5"/>
                  </a:lnTo>
                  <a:lnTo>
                    <a:pt x="405" y="7"/>
                  </a:lnTo>
                  <a:lnTo>
                    <a:pt x="400" y="5"/>
                  </a:lnTo>
                  <a:lnTo>
                    <a:pt x="397" y="2"/>
                  </a:lnTo>
                  <a:lnTo>
                    <a:pt x="393" y="0"/>
                  </a:lnTo>
                  <a:lnTo>
                    <a:pt x="388" y="2"/>
                  </a:lnTo>
                  <a:lnTo>
                    <a:pt x="383" y="2"/>
                  </a:lnTo>
                  <a:lnTo>
                    <a:pt x="381" y="2"/>
                  </a:lnTo>
                  <a:lnTo>
                    <a:pt x="379" y="0"/>
                  </a:lnTo>
                  <a:lnTo>
                    <a:pt x="376" y="0"/>
                  </a:lnTo>
                  <a:lnTo>
                    <a:pt x="374" y="7"/>
                  </a:lnTo>
                  <a:lnTo>
                    <a:pt x="379" y="14"/>
                  </a:lnTo>
                  <a:lnTo>
                    <a:pt x="376" y="21"/>
                  </a:lnTo>
                  <a:lnTo>
                    <a:pt x="376" y="28"/>
                  </a:lnTo>
                  <a:lnTo>
                    <a:pt x="374" y="28"/>
                  </a:lnTo>
                  <a:lnTo>
                    <a:pt x="371" y="28"/>
                  </a:lnTo>
                  <a:lnTo>
                    <a:pt x="367" y="31"/>
                  </a:lnTo>
                  <a:lnTo>
                    <a:pt x="364" y="28"/>
                  </a:lnTo>
                  <a:lnTo>
                    <a:pt x="367" y="26"/>
                  </a:lnTo>
                  <a:lnTo>
                    <a:pt x="367" y="19"/>
                  </a:lnTo>
                  <a:lnTo>
                    <a:pt x="367" y="14"/>
                  </a:lnTo>
                  <a:lnTo>
                    <a:pt x="369" y="9"/>
                  </a:lnTo>
                  <a:lnTo>
                    <a:pt x="367" y="7"/>
                  </a:lnTo>
                  <a:lnTo>
                    <a:pt x="362" y="12"/>
                  </a:lnTo>
                  <a:lnTo>
                    <a:pt x="360" y="14"/>
                  </a:lnTo>
                  <a:lnTo>
                    <a:pt x="357" y="17"/>
                  </a:lnTo>
                  <a:lnTo>
                    <a:pt x="355" y="14"/>
                  </a:lnTo>
                  <a:lnTo>
                    <a:pt x="357" y="7"/>
                  </a:lnTo>
                  <a:lnTo>
                    <a:pt x="357" y="7"/>
                  </a:lnTo>
                  <a:lnTo>
                    <a:pt x="355" y="7"/>
                  </a:lnTo>
                  <a:lnTo>
                    <a:pt x="353" y="12"/>
                  </a:lnTo>
                  <a:lnTo>
                    <a:pt x="348" y="12"/>
                  </a:lnTo>
                  <a:lnTo>
                    <a:pt x="348" y="12"/>
                  </a:lnTo>
                  <a:lnTo>
                    <a:pt x="350" y="7"/>
                  </a:lnTo>
                  <a:lnTo>
                    <a:pt x="350" y="2"/>
                  </a:lnTo>
                  <a:lnTo>
                    <a:pt x="348" y="0"/>
                  </a:lnTo>
                  <a:lnTo>
                    <a:pt x="341" y="0"/>
                  </a:lnTo>
                  <a:lnTo>
                    <a:pt x="336" y="2"/>
                  </a:lnTo>
                  <a:lnTo>
                    <a:pt x="334" y="2"/>
                  </a:lnTo>
                  <a:lnTo>
                    <a:pt x="331" y="5"/>
                  </a:lnTo>
                  <a:lnTo>
                    <a:pt x="334" y="7"/>
                  </a:lnTo>
                  <a:lnTo>
                    <a:pt x="336" y="7"/>
                  </a:lnTo>
                  <a:lnTo>
                    <a:pt x="338" y="9"/>
                  </a:lnTo>
                  <a:lnTo>
                    <a:pt x="334" y="9"/>
                  </a:lnTo>
                  <a:lnTo>
                    <a:pt x="331" y="12"/>
                  </a:lnTo>
                  <a:lnTo>
                    <a:pt x="334" y="14"/>
                  </a:lnTo>
                  <a:lnTo>
                    <a:pt x="338" y="19"/>
                  </a:lnTo>
                  <a:lnTo>
                    <a:pt x="338" y="21"/>
                  </a:lnTo>
                  <a:lnTo>
                    <a:pt x="336" y="24"/>
                  </a:lnTo>
                  <a:lnTo>
                    <a:pt x="341" y="26"/>
                  </a:lnTo>
                  <a:lnTo>
                    <a:pt x="343" y="28"/>
                  </a:lnTo>
                  <a:lnTo>
                    <a:pt x="343" y="31"/>
                  </a:lnTo>
                  <a:lnTo>
                    <a:pt x="338" y="31"/>
                  </a:lnTo>
                  <a:lnTo>
                    <a:pt x="338" y="31"/>
                  </a:lnTo>
                  <a:lnTo>
                    <a:pt x="331" y="24"/>
                  </a:lnTo>
                  <a:lnTo>
                    <a:pt x="329" y="24"/>
                  </a:lnTo>
                  <a:lnTo>
                    <a:pt x="329" y="26"/>
                  </a:lnTo>
                  <a:lnTo>
                    <a:pt x="329" y="31"/>
                  </a:lnTo>
                  <a:lnTo>
                    <a:pt x="327" y="28"/>
                  </a:lnTo>
                  <a:lnTo>
                    <a:pt x="327" y="24"/>
                  </a:lnTo>
                  <a:lnTo>
                    <a:pt x="327" y="19"/>
                  </a:lnTo>
                  <a:lnTo>
                    <a:pt x="324" y="14"/>
                  </a:lnTo>
                  <a:lnTo>
                    <a:pt x="324" y="7"/>
                  </a:lnTo>
                  <a:lnTo>
                    <a:pt x="322" y="7"/>
                  </a:lnTo>
                  <a:lnTo>
                    <a:pt x="319" y="7"/>
                  </a:lnTo>
                  <a:lnTo>
                    <a:pt x="317" y="2"/>
                  </a:lnTo>
                  <a:lnTo>
                    <a:pt x="315" y="2"/>
                  </a:lnTo>
                  <a:lnTo>
                    <a:pt x="312" y="7"/>
                  </a:lnTo>
                  <a:lnTo>
                    <a:pt x="312" y="14"/>
                  </a:lnTo>
                  <a:lnTo>
                    <a:pt x="312" y="21"/>
                  </a:lnTo>
                  <a:lnTo>
                    <a:pt x="315" y="28"/>
                  </a:lnTo>
                  <a:lnTo>
                    <a:pt x="315" y="33"/>
                  </a:lnTo>
                  <a:lnTo>
                    <a:pt x="315" y="35"/>
                  </a:lnTo>
                  <a:lnTo>
                    <a:pt x="315" y="40"/>
                  </a:lnTo>
                  <a:lnTo>
                    <a:pt x="312" y="43"/>
                  </a:lnTo>
                  <a:lnTo>
                    <a:pt x="312" y="38"/>
                  </a:lnTo>
                  <a:lnTo>
                    <a:pt x="310" y="33"/>
                  </a:lnTo>
                  <a:lnTo>
                    <a:pt x="308" y="31"/>
                  </a:lnTo>
                  <a:lnTo>
                    <a:pt x="310" y="26"/>
                  </a:lnTo>
                  <a:lnTo>
                    <a:pt x="308" y="21"/>
                  </a:lnTo>
                  <a:lnTo>
                    <a:pt x="308" y="14"/>
                  </a:lnTo>
                  <a:lnTo>
                    <a:pt x="298" y="12"/>
                  </a:lnTo>
                  <a:lnTo>
                    <a:pt x="296" y="12"/>
                  </a:lnTo>
                  <a:lnTo>
                    <a:pt x="296" y="17"/>
                  </a:lnTo>
                  <a:lnTo>
                    <a:pt x="293" y="17"/>
                  </a:lnTo>
                  <a:lnTo>
                    <a:pt x="296" y="24"/>
                  </a:lnTo>
                  <a:lnTo>
                    <a:pt x="303" y="26"/>
                  </a:lnTo>
                  <a:lnTo>
                    <a:pt x="303" y="31"/>
                  </a:lnTo>
                  <a:lnTo>
                    <a:pt x="296" y="28"/>
                  </a:lnTo>
                  <a:lnTo>
                    <a:pt x="293" y="28"/>
                  </a:lnTo>
                  <a:lnTo>
                    <a:pt x="291" y="28"/>
                  </a:lnTo>
                  <a:lnTo>
                    <a:pt x="289" y="31"/>
                  </a:lnTo>
                  <a:lnTo>
                    <a:pt x="291" y="38"/>
                  </a:lnTo>
                  <a:lnTo>
                    <a:pt x="289" y="40"/>
                  </a:lnTo>
                  <a:lnTo>
                    <a:pt x="286" y="43"/>
                  </a:lnTo>
                  <a:lnTo>
                    <a:pt x="284" y="45"/>
                  </a:lnTo>
                  <a:lnTo>
                    <a:pt x="282" y="47"/>
                  </a:lnTo>
                  <a:lnTo>
                    <a:pt x="279" y="45"/>
                  </a:lnTo>
                  <a:lnTo>
                    <a:pt x="279" y="43"/>
                  </a:lnTo>
                  <a:lnTo>
                    <a:pt x="277" y="43"/>
                  </a:lnTo>
                  <a:lnTo>
                    <a:pt x="274" y="47"/>
                  </a:lnTo>
                  <a:lnTo>
                    <a:pt x="272" y="47"/>
                  </a:lnTo>
                  <a:lnTo>
                    <a:pt x="270" y="38"/>
                  </a:lnTo>
                  <a:lnTo>
                    <a:pt x="272" y="33"/>
                  </a:lnTo>
                  <a:lnTo>
                    <a:pt x="272" y="31"/>
                  </a:lnTo>
                  <a:lnTo>
                    <a:pt x="265" y="28"/>
                  </a:lnTo>
                  <a:lnTo>
                    <a:pt x="263" y="26"/>
                  </a:lnTo>
                  <a:lnTo>
                    <a:pt x="267" y="24"/>
                  </a:lnTo>
                  <a:lnTo>
                    <a:pt x="267" y="21"/>
                  </a:lnTo>
                  <a:lnTo>
                    <a:pt x="263" y="19"/>
                  </a:lnTo>
                  <a:lnTo>
                    <a:pt x="256" y="17"/>
                  </a:lnTo>
                  <a:lnTo>
                    <a:pt x="256" y="17"/>
                  </a:lnTo>
                  <a:lnTo>
                    <a:pt x="251" y="17"/>
                  </a:lnTo>
                  <a:lnTo>
                    <a:pt x="248" y="21"/>
                  </a:lnTo>
                  <a:lnTo>
                    <a:pt x="251" y="24"/>
                  </a:lnTo>
                  <a:lnTo>
                    <a:pt x="251" y="31"/>
                  </a:lnTo>
                  <a:lnTo>
                    <a:pt x="248" y="33"/>
                  </a:lnTo>
                  <a:lnTo>
                    <a:pt x="246" y="33"/>
                  </a:lnTo>
                  <a:lnTo>
                    <a:pt x="241" y="33"/>
                  </a:lnTo>
                  <a:lnTo>
                    <a:pt x="239" y="31"/>
                  </a:lnTo>
                  <a:lnTo>
                    <a:pt x="234" y="31"/>
                  </a:lnTo>
                  <a:lnTo>
                    <a:pt x="234" y="35"/>
                  </a:lnTo>
                  <a:lnTo>
                    <a:pt x="237" y="38"/>
                  </a:lnTo>
                  <a:lnTo>
                    <a:pt x="239" y="40"/>
                  </a:lnTo>
                  <a:lnTo>
                    <a:pt x="241" y="43"/>
                  </a:lnTo>
                  <a:lnTo>
                    <a:pt x="241" y="47"/>
                  </a:lnTo>
                  <a:lnTo>
                    <a:pt x="241" y="52"/>
                  </a:lnTo>
                  <a:lnTo>
                    <a:pt x="244" y="50"/>
                  </a:lnTo>
                  <a:lnTo>
                    <a:pt x="248" y="57"/>
                  </a:lnTo>
                  <a:lnTo>
                    <a:pt x="248" y="61"/>
                  </a:lnTo>
                  <a:lnTo>
                    <a:pt x="246" y="64"/>
                  </a:lnTo>
                  <a:lnTo>
                    <a:pt x="246" y="59"/>
                  </a:lnTo>
                  <a:lnTo>
                    <a:pt x="244" y="59"/>
                  </a:lnTo>
                  <a:lnTo>
                    <a:pt x="241" y="64"/>
                  </a:lnTo>
                  <a:lnTo>
                    <a:pt x="239" y="61"/>
                  </a:lnTo>
                  <a:lnTo>
                    <a:pt x="239" y="57"/>
                  </a:lnTo>
                  <a:lnTo>
                    <a:pt x="241" y="57"/>
                  </a:lnTo>
                  <a:lnTo>
                    <a:pt x="239" y="54"/>
                  </a:lnTo>
                  <a:lnTo>
                    <a:pt x="237" y="54"/>
                  </a:lnTo>
                  <a:lnTo>
                    <a:pt x="234" y="54"/>
                  </a:lnTo>
                  <a:lnTo>
                    <a:pt x="234" y="61"/>
                  </a:lnTo>
                  <a:lnTo>
                    <a:pt x="234" y="64"/>
                  </a:lnTo>
                  <a:lnTo>
                    <a:pt x="232" y="61"/>
                  </a:lnTo>
                  <a:lnTo>
                    <a:pt x="230" y="59"/>
                  </a:lnTo>
                  <a:lnTo>
                    <a:pt x="232" y="54"/>
                  </a:lnTo>
                  <a:lnTo>
                    <a:pt x="232" y="50"/>
                  </a:lnTo>
                  <a:lnTo>
                    <a:pt x="227" y="45"/>
                  </a:lnTo>
                  <a:lnTo>
                    <a:pt x="225" y="45"/>
                  </a:lnTo>
                  <a:lnTo>
                    <a:pt x="220" y="50"/>
                  </a:lnTo>
                  <a:lnTo>
                    <a:pt x="218" y="52"/>
                  </a:lnTo>
                  <a:lnTo>
                    <a:pt x="220" y="57"/>
                  </a:lnTo>
                  <a:lnTo>
                    <a:pt x="220" y="59"/>
                  </a:lnTo>
                  <a:lnTo>
                    <a:pt x="220" y="61"/>
                  </a:lnTo>
                  <a:lnTo>
                    <a:pt x="215" y="59"/>
                  </a:lnTo>
                  <a:lnTo>
                    <a:pt x="218" y="54"/>
                  </a:lnTo>
                  <a:lnTo>
                    <a:pt x="215" y="52"/>
                  </a:lnTo>
                  <a:lnTo>
                    <a:pt x="215" y="50"/>
                  </a:lnTo>
                  <a:lnTo>
                    <a:pt x="215" y="45"/>
                  </a:lnTo>
                  <a:lnTo>
                    <a:pt x="213" y="43"/>
                  </a:lnTo>
                  <a:lnTo>
                    <a:pt x="213" y="38"/>
                  </a:lnTo>
                  <a:lnTo>
                    <a:pt x="211" y="33"/>
                  </a:lnTo>
                  <a:lnTo>
                    <a:pt x="211" y="33"/>
                  </a:lnTo>
                  <a:lnTo>
                    <a:pt x="204" y="38"/>
                  </a:lnTo>
                  <a:lnTo>
                    <a:pt x="201" y="38"/>
                  </a:lnTo>
                  <a:lnTo>
                    <a:pt x="201" y="43"/>
                  </a:lnTo>
                  <a:lnTo>
                    <a:pt x="201" y="45"/>
                  </a:lnTo>
                  <a:lnTo>
                    <a:pt x="201" y="47"/>
                  </a:lnTo>
                  <a:lnTo>
                    <a:pt x="201" y="52"/>
                  </a:lnTo>
                  <a:lnTo>
                    <a:pt x="199" y="52"/>
                  </a:lnTo>
                  <a:lnTo>
                    <a:pt x="196" y="50"/>
                  </a:lnTo>
                  <a:lnTo>
                    <a:pt x="199" y="47"/>
                  </a:lnTo>
                  <a:lnTo>
                    <a:pt x="196" y="45"/>
                  </a:lnTo>
                  <a:lnTo>
                    <a:pt x="194" y="47"/>
                  </a:lnTo>
                  <a:lnTo>
                    <a:pt x="194" y="54"/>
                  </a:lnTo>
                  <a:lnTo>
                    <a:pt x="189" y="54"/>
                  </a:lnTo>
                  <a:lnTo>
                    <a:pt x="189" y="45"/>
                  </a:lnTo>
                  <a:lnTo>
                    <a:pt x="192" y="43"/>
                  </a:lnTo>
                  <a:lnTo>
                    <a:pt x="192" y="40"/>
                  </a:lnTo>
                  <a:lnTo>
                    <a:pt x="189" y="40"/>
                  </a:lnTo>
                  <a:lnTo>
                    <a:pt x="187" y="40"/>
                  </a:lnTo>
                  <a:lnTo>
                    <a:pt x="178" y="43"/>
                  </a:lnTo>
                  <a:lnTo>
                    <a:pt x="173" y="45"/>
                  </a:lnTo>
                  <a:lnTo>
                    <a:pt x="168" y="45"/>
                  </a:lnTo>
                  <a:lnTo>
                    <a:pt x="163" y="47"/>
                  </a:lnTo>
                  <a:lnTo>
                    <a:pt x="161" y="50"/>
                  </a:lnTo>
                  <a:lnTo>
                    <a:pt x="156" y="50"/>
                  </a:lnTo>
                  <a:lnTo>
                    <a:pt x="154" y="52"/>
                  </a:lnTo>
                  <a:lnTo>
                    <a:pt x="154" y="57"/>
                  </a:lnTo>
                  <a:lnTo>
                    <a:pt x="149" y="54"/>
                  </a:lnTo>
                  <a:lnTo>
                    <a:pt x="149" y="57"/>
                  </a:lnTo>
                  <a:lnTo>
                    <a:pt x="149" y="59"/>
                  </a:lnTo>
                  <a:lnTo>
                    <a:pt x="152" y="61"/>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217" name="Freeform 1315"/>
            <p:cNvSpPr>
              <a:spLocks/>
            </p:cNvSpPr>
            <p:nvPr/>
          </p:nvSpPr>
          <p:spPr bwMode="auto">
            <a:xfrm>
              <a:off x="4233850" y="2593501"/>
              <a:ext cx="20293" cy="27455"/>
            </a:xfrm>
            <a:custGeom>
              <a:avLst/>
              <a:gdLst>
                <a:gd name="T0" fmla="*/ 7 w 17"/>
                <a:gd name="T1" fmla="*/ 9 h 23"/>
                <a:gd name="T2" fmla="*/ 7 w 17"/>
                <a:gd name="T3" fmla="*/ 7 h 23"/>
                <a:gd name="T4" fmla="*/ 3 w 17"/>
                <a:gd name="T5" fmla="*/ 4 h 23"/>
                <a:gd name="T6" fmla="*/ 3 w 17"/>
                <a:gd name="T7" fmla="*/ 0 h 23"/>
                <a:gd name="T8" fmla="*/ 0 w 17"/>
                <a:gd name="T9" fmla="*/ 2 h 23"/>
                <a:gd name="T10" fmla="*/ 0 w 17"/>
                <a:gd name="T11" fmla="*/ 7 h 23"/>
                <a:gd name="T12" fmla="*/ 3 w 17"/>
                <a:gd name="T13" fmla="*/ 9 h 23"/>
                <a:gd name="T14" fmla="*/ 5 w 17"/>
                <a:gd name="T15" fmla="*/ 12 h 23"/>
                <a:gd name="T16" fmla="*/ 3 w 17"/>
                <a:gd name="T17" fmla="*/ 14 h 23"/>
                <a:gd name="T18" fmla="*/ 7 w 17"/>
                <a:gd name="T19" fmla="*/ 16 h 23"/>
                <a:gd name="T20" fmla="*/ 10 w 17"/>
                <a:gd name="T21" fmla="*/ 19 h 23"/>
                <a:gd name="T22" fmla="*/ 10 w 17"/>
                <a:gd name="T23" fmla="*/ 23 h 23"/>
                <a:gd name="T24" fmla="*/ 12 w 17"/>
                <a:gd name="T25" fmla="*/ 21 h 23"/>
                <a:gd name="T26" fmla="*/ 17 w 17"/>
                <a:gd name="T27" fmla="*/ 23 h 23"/>
                <a:gd name="T28" fmla="*/ 17 w 17"/>
                <a:gd name="T29" fmla="*/ 19 h 23"/>
                <a:gd name="T30" fmla="*/ 15 w 17"/>
                <a:gd name="T31" fmla="*/ 19 h 23"/>
                <a:gd name="T32" fmla="*/ 10 w 17"/>
                <a:gd name="T33" fmla="*/ 16 h 23"/>
                <a:gd name="T34" fmla="*/ 10 w 17"/>
                <a:gd name="T35" fmla="*/ 9 h 23"/>
                <a:gd name="T36" fmla="*/ 7 w 17"/>
                <a:gd name="T37" fmla="*/ 9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7" h="23">
                  <a:moveTo>
                    <a:pt x="7" y="9"/>
                  </a:moveTo>
                  <a:lnTo>
                    <a:pt x="7" y="7"/>
                  </a:lnTo>
                  <a:lnTo>
                    <a:pt x="3" y="4"/>
                  </a:lnTo>
                  <a:lnTo>
                    <a:pt x="3" y="0"/>
                  </a:lnTo>
                  <a:lnTo>
                    <a:pt x="0" y="2"/>
                  </a:lnTo>
                  <a:lnTo>
                    <a:pt x="0" y="7"/>
                  </a:lnTo>
                  <a:lnTo>
                    <a:pt x="3" y="9"/>
                  </a:lnTo>
                  <a:lnTo>
                    <a:pt x="5" y="12"/>
                  </a:lnTo>
                  <a:lnTo>
                    <a:pt x="3" y="14"/>
                  </a:lnTo>
                  <a:lnTo>
                    <a:pt x="7" y="16"/>
                  </a:lnTo>
                  <a:lnTo>
                    <a:pt x="10" y="19"/>
                  </a:lnTo>
                  <a:lnTo>
                    <a:pt x="10" y="23"/>
                  </a:lnTo>
                  <a:lnTo>
                    <a:pt x="12" y="21"/>
                  </a:lnTo>
                  <a:lnTo>
                    <a:pt x="17" y="23"/>
                  </a:lnTo>
                  <a:lnTo>
                    <a:pt x="17" y="19"/>
                  </a:lnTo>
                  <a:lnTo>
                    <a:pt x="15" y="19"/>
                  </a:lnTo>
                  <a:lnTo>
                    <a:pt x="10" y="16"/>
                  </a:lnTo>
                  <a:lnTo>
                    <a:pt x="10" y="9"/>
                  </a:lnTo>
                  <a:lnTo>
                    <a:pt x="7" y="9"/>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218" name="Freeform 1316"/>
            <p:cNvSpPr>
              <a:spLocks/>
            </p:cNvSpPr>
            <p:nvPr/>
          </p:nvSpPr>
          <p:spPr bwMode="auto">
            <a:xfrm>
              <a:off x="4891571" y="1564544"/>
              <a:ext cx="8356" cy="8356"/>
            </a:xfrm>
            <a:custGeom>
              <a:avLst/>
              <a:gdLst>
                <a:gd name="T0" fmla="*/ 7 w 7"/>
                <a:gd name="T1" fmla="*/ 5 h 7"/>
                <a:gd name="T2" fmla="*/ 5 w 7"/>
                <a:gd name="T3" fmla="*/ 0 h 7"/>
                <a:gd name="T4" fmla="*/ 3 w 7"/>
                <a:gd name="T5" fmla="*/ 3 h 7"/>
                <a:gd name="T6" fmla="*/ 0 w 7"/>
                <a:gd name="T7" fmla="*/ 5 h 7"/>
                <a:gd name="T8" fmla="*/ 3 w 7"/>
                <a:gd name="T9" fmla="*/ 7 h 7"/>
                <a:gd name="T10" fmla="*/ 7 w 7"/>
                <a:gd name="T11" fmla="*/ 5 h 7"/>
              </a:gdLst>
              <a:ahLst/>
              <a:cxnLst>
                <a:cxn ang="0">
                  <a:pos x="T0" y="T1"/>
                </a:cxn>
                <a:cxn ang="0">
                  <a:pos x="T2" y="T3"/>
                </a:cxn>
                <a:cxn ang="0">
                  <a:pos x="T4" y="T5"/>
                </a:cxn>
                <a:cxn ang="0">
                  <a:pos x="T6" y="T7"/>
                </a:cxn>
                <a:cxn ang="0">
                  <a:pos x="T8" y="T9"/>
                </a:cxn>
                <a:cxn ang="0">
                  <a:pos x="T10" y="T11"/>
                </a:cxn>
              </a:cxnLst>
              <a:rect l="0" t="0" r="r" b="b"/>
              <a:pathLst>
                <a:path w="7" h="7">
                  <a:moveTo>
                    <a:pt x="7" y="5"/>
                  </a:moveTo>
                  <a:lnTo>
                    <a:pt x="5" y="0"/>
                  </a:lnTo>
                  <a:lnTo>
                    <a:pt x="3" y="3"/>
                  </a:lnTo>
                  <a:lnTo>
                    <a:pt x="0" y="5"/>
                  </a:lnTo>
                  <a:lnTo>
                    <a:pt x="3" y="7"/>
                  </a:lnTo>
                  <a:lnTo>
                    <a:pt x="7" y="5"/>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219" name="Freeform 1317"/>
            <p:cNvSpPr>
              <a:spLocks/>
            </p:cNvSpPr>
            <p:nvPr/>
          </p:nvSpPr>
          <p:spPr bwMode="auto">
            <a:xfrm>
              <a:off x="4584794" y="3232124"/>
              <a:ext cx="151598" cy="165923"/>
            </a:xfrm>
            <a:custGeom>
              <a:avLst/>
              <a:gdLst>
                <a:gd name="T0" fmla="*/ 49 w 54"/>
                <a:gd name="T1" fmla="*/ 28 h 59"/>
                <a:gd name="T2" fmla="*/ 44 w 54"/>
                <a:gd name="T3" fmla="*/ 25 h 59"/>
                <a:gd name="T4" fmla="*/ 42 w 54"/>
                <a:gd name="T5" fmla="*/ 27 h 59"/>
                <a:gd name="T6" fmla="*/ 40 w 54"/>
                <a:gd name="T7" fmla="*/ 26 h 59"/>
                <a:gd name="T8" fmla="*/ 36 w 54"/>
                <a:gd name="T9" fmla="*/ 29 h 59"/>
                <a:gd name="T10" fmla="*/ 34 w 54"/>
                <a:gd name="T11" fmla="*/ 27 h 59"/>
                <a:gd name="T12" fmla="*/ 32 w 54"/>
                <a:gd name="T13" fmla="*/ 25 h 59"/>
                <a:gd name="T14" fmla="*/ 32 w 54"/>
                <a:gd name="T15" fmla="*/ 22 h 59"/>
                <a:gd name="T16" fmla="*/ 33 w 54"/>
                <a:gd name="T17" fmla="*/ 20 h 59"/>
                <a:gd name="T18" fmla="*/ 31 w 54"/>
                <a:gd name="T19" fmla="*/ 18 h 59"/>
                <a:gd name="T20" fmla="*/ 29 w 54"/>
                <a:gd name="T21" fmla="*/ 17 h 59"/>
                <a:gd name="T22" fmla="*/ 24 w 54"/>
                <a:gd name="T23" fmla="*/ 21 h 59"/>
                <a:gd name="T24" fmla="*/ 28 w 54"/>
                <a:gd name="T25" fmla="*/ 14 h 59"/>
                <a:gd name="T26" fmla="*/ 32 w 54"/>
                <a:gd name="T27" fmla="*/ 9 h 59"/>
                <a:gd name="T28" fmla="*/ 35 w 54"/>
                <a:gd name="T29" fmla="*/ 6 h 59"/>
                <a:gd name="T30" fmla="*/ 34 w 54"/>
                <a:gd name="T31" fmla="*/ 3 h 59"/>
                <a:gd name="T32" fmla="*/ 37 w 54"/>
                <a:gd name="T33" fmla="*/ 0 h 59"/>
                <a:gd name="T34" fmla="*/ 34 w 54"/>
                <a:gd name="T35" fmla="*/ 1 h 59"/>
                <a:gd name="T36" fmla="*/ 27 w 54"/>
                <a:gd name="T37" fmla="*/ 6 h 59"/>
                <a:gd name="T38" fmla="*/ 23 w 54"/>
                <a:gd name="T39" fmla="*/ 10 h 59"/>
                <a:gd name="T40" fmla="*/ 21 w 54"/>
                <a:gd name="T41" fmla="*/ 13 h 59"/>
                <a:gd name="T42" fmla="*/ 19 w 54"/>
                <a:gd name="T43" fmla="*/ 16 h 59"/>
                <a:gd name="T44" fmla="*/ 16 w 54"/>
                <a:gd name="T45" fmla="*/ 24 h 59"/>
                <a:gd name="T46" fmla="*/ 14 w 54"/>
                <a:gd name="T47" fmla="*/ 27 h 59"/>
                <a:gd name="T48" fmla="*/ 9 w 54"/>
                <a:gd name="T49" fmla="*/ 30 h 59"/>
                <a:gd name="T50" fmla="*/ 6 w 54"/>
                <a:gd name="T51" fmla="*/ 31 h 59"/>
                <a:gd name="T52" fmla="*/ 4 w 54"/>
                <a:gd name="T53" fmla="*/ 34 h 59"/>
                <a:gd name="T54" fmla="*/ 3 w 54"/>
                <a:gd name="T55" fmla="*/ 39 h 59"/>
                <a:gd name="T56" fmla="*/ 2 w 54"/>
                <a:gd name="T57" fmla="*/ 45 h 59"/>
                <a:gd name="T58" fmla="*/ 9 w 54"/>
                <a:gd name="T59" fmla="*/ 43 h 59"/>
                <a:gd name="T60" fmla="*/ 16 w 54"/>
                <a:gd name="T61" fmla="*/ 45 h 59"/>
                <a:gd name="T62" fmla="*/ 21 w 54"/>
                <a:gd name="T63" fmla="*/ 45 h 59"/>
                <a:gd name="T64" fmla="*/ 26 w 54"/>
                <a:gd name="T65" fmla="*/ 44 h 59"/>
                <a:gd name="T66" fmla="*/ 26 w 54"/>
                <a:gd name="T67" fmla="*/ 44 h 59"/>
                <a:gd name="T68" fmla="*/ 28 w 54"/>
                <a:gd name="T69" fmla="*/ 45 h 59"/>
                <a:gd name="T70" fmla="*/ 27 w 54"/>
                <a:gd name="T71" fmla="*/ 47 h 59"/>
                <a:gd name="T72" fmla="*/ 32 w 54"/>
                <a:gd name="T73" fmla="*/ 46 h 59"/>
                <a:gd name="T74" fmla="*/ 37 w 54"/>
                <a:gd name="T75" fmla="*/ 46 h 59"/>
                <a:gd name="T76" fmla="*/ 32 w 54"/>
                <a:gd name="T77" fmla="*/ 49 h 59"/>
                <a:gd name="T78" fmla="*/ 26 w 54"/>
                <a:gd name="T79" fmla="*/ 53 h 59"/>
                <a:gd name="T80" fmla="*/ 30 w 54"/>
                <a:gd name="T81" fmla="*/ 53 h 59"/>
                <a:gd name="T82" fmla="*/ 33 w 54"/>
                <a:gd name="T83" fmla="*/ 51 h 59"/>
                <a:gd name="T84" fmla="*/ 37 w 54"/>
                <a:gd name="T85" fmla="*/ 49 h 59"/>
                <a:gd name="T86" fmla="*/ 41 w 54"/>
                <a:gd name="T87" fmla="*/ 43 h 59"/>
                <a:gd name="T88" fmla="*/ 43 w 54"/>
                <a:gd name="T89" fmla="*/ 49 h 59"/>
                <a:gd name="T90" fmla="*/ 41 w 54"/>
                <a:gd name="T91" fmla="*/ 56 h 59"/>
                <a:gd name="T92" fmla="*/ 47 w 54"/>
                <a:gd name="T93" fmla="*/ 51 h 59"/>
                <a:gd name="T94" fmla="*/ 45 w 54"/>
                <a:gd name="T95" fmla="*/ 58 h 59"/>
                <a:gd name="T96" fmla="*/ 50 w 54"/>
                <a:gd name="T97" fmla="*/ 57 h 59"/>
                <a:gd name="T98" fmla="*/ 51 w 54"/>
                <a:gd name="T99" fmla="*/ 53 h 59"/>
                <a:gd name="T100" fmla="*/ 53 w 54"/>
                <a:gd name="T101" fmla="*/ 45 h 59"/>
                <a:gd name="T102" fmla="*/ 49 w 54"/>
                <a:gd name="T103" fmla="*/ 45 h 59"/>
                <a:gd name="T104" fmla="*/ 52 w 54"/>
                <a:gd name="T105" fmla="*/ 42 h 59"/>
                <a:gd name="T106" fmla="*/ 47 w 54"/>
                <a:gd name="T107" fmla="*/ 46 h 59"/>
                <a:gd name="T108" fmla="*/ 45 w 54"/>
                <a:gd name="T109" fmla="*/ 44 h 59"/>
                <a:gd name="T110" fmla="*/ 44 w 54"/>
                <a:gd name="T111" fmla="*/ 41 h 59"/>
                <a:gd name="T112" fmla="*/ 50 w 54"/>
                <a:gd name="T113" fmla="*/ 37 h 59"/>
                <a:gd name="T114" fmla="*/ 50 w 54"/>
                <a:gd name="T115" fmla="*/ 35 h 59"/>
                <a:gd name="T116" fmla="*/ 46 w 54"/>
                <a:gd name="T117" fmla="*/ 37 h 59"/>
                <a:gd name="T118" fmla="*/ 43 w 54"/>
                <a:gd name="T119" fmla="*/ 38 h 59"/>
                <a:gd name="T120" fmla="*/ 46 w 54"/>
                <a:gd name="T121" fmla="*/ 33 h 59"/>
                <a:gd name="T122" fmla="*/ 44 w 54"/>
                <a:gd name="T123" fmla="*/ 32 h 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4" h="59">
                  <a:moveTo>
                    <a:pt x="44" y="32"/>
                  </a:moveTo>
                  <a:cubicBezTo>
                    <a:pt x="46" y="31"/>
                    <a:pt x="46" y="31"/>
                    <a:pt x="46" y="31"/>
                  </a:cubicBezTo>
                  <a:cubicBezTo>
                    <a:pt x="47" y="31"/>
                    <a:pt x="47" y="31"/>
                    <a:pt x="47" y="31"/>
                  </a:cubicBezTo>
                  <a:cubicBezTo>
                    <a:pt x="47" y="30"/>
                    <a:pt x="47" y="30"/>
                    <a:pt x="47" y="30"/>
                  </a:cubicBezTo>
                  <a:cubicBezTo>
                    <a:pt x="48" y="30"/>
                    <a:pt x="48" y="30"/>
                    <a:pt x="48" y="30"/>
                  </a:cubicBezTo>
                  <a:cubicBezTo>
                    <a:pt x="49" y="30"/>
                    <a:pt x="49" y="30"/>
                    <a:pt x="49" y="30"/>
                  </a:cubicBezTo>
                  <a:cubicBezTo>
                    <a:pt x="49" y="28"/>
                    <a:pt x="49" y="28"/>
                    <a:pt x="49" y="28"/>
                  </a:cubicBezTo>
                  <a:cubicBezTo>
                    <a:pt x="50" y="28"/>
                    <a:pt x="50" y="28"/>
                    <a:pt x="50" y="28"/>
                  </a:cubicBezTo>
                  <a:cubicBezTo>
                    <a:pt x="50" y="27"/>
                    <a:pt x="50" y="27"/>
                    <a:pt x="50" y="27"/>
                  </a:cubicBezTo>
                  <a:cubicBezTo>
                    <a:pt x="49" y="26"/>
                    <a:pt x="49" y="26"/>
                    <a:pt x="49" y="26"/>
                  </a:cubicBezTo>
                  <a:cubicBezTo>
                    <a:pt x="47" y="25"/>
                    <a:pt x="47" y="25"/>
                    <a:pt x="47" y="25"/>
                  </a:cubicBezTo>
                  <a:cubicBezTo>
                    <a:pt x="46" y="25"/>
                    <a:pt x="46" y="25"/>
                    <a:pt x="46" y="25"/>
                  </a:cubicBezTo>
                  <a:cubicBezTo>
                    <a:pt x="45" y="25"/>
                    <a:pt x="45" y="25"/>
                    <a:pt x="45" y="25"/>
                  </a:cubicBezTo>
                  <a:cubicBezTo>
                    <a:pt x="44" y="25"/>
                    <a:pt x="44" y="25"/>
                    <a:pt x="44" y="25"/>
                  </a:cubicBezTo>
                  <a:cubicBezTo>
                    <a:pt x="44" y="26"/>
                    <a:pt x="44" y="26"/>
                    <a:pt x="44" y="26"/>
                  </a:cubicBezTo>
                  <a:cubicBezTo>
                    <a:pt x="43" y="27"/>
                    <a:pt x="43" y="27"/>
                    <a:pt x="43" y="27"/>
                  </a:cubicBezTo>
                  <a:cubicBezTo>
                    <a:pt x="43" y="29"/>
                    <a:pt x="43" y="29"/>
                    <a:pt x="43" y="29"/>
                  </a:cubicBezTo>
                  <a:cubicBezTo>
                    <a:pt x="42" y="29"/>
                    <a:pt x="42" y="29"/>
                    <a:pt x="42" y="29"/>
                  </a:cubicBezTo>
                  <a:cubicBezTo>
                    <a:pt x="43" y="29"/>
                    <a:pt x="43" y="29"/>
                    <a:pt x="43" y="29"/>
                  </a:cubicBezTo>
                  <a:cubicBezTo>
                    <a:pt x="43" y="27"/>
                    <a:pt x="43" y="27"/>
                    <a:pt x="43" y="27"/>
                  </a:cubicBezTo>
                  <a:cubicBezTo>
                    <a:pt x="42" y="27"/>
                    <a:pt x="42" y="27"/>
                    <a:pt x="42" y="27"/>
                  </a:cubicBezTo>
                  <a:cubicBezTo>
                    <a:pt x="43" y="26"/>
                    <a:pt x="43" y="26"/>
                    <a:pt x="43" y="26"/>
                  </a:cubicBezTo>
                  <a:cubicBezTo>
                    <a:pt x="43" y="25"/>
                    <a:pt x="43" y="25"/>
                    <a:pt x="43" y="25"/>
                  </a:cubicBezTo>
                  <a:cubicBezTo>
                    <a:pt x="43" y="25"/>
                    <a:pt x="43" y="25"/>
                    <a:pt x="43" y="25"/>
                  </a:cubicBezTo>
                  <a:cubicBezTo>
                    <a:pt x="42" y="25"/>
                    <a:pt x="42" y="25"/>
                    <a:pt x="42" y="25"/>
                  </a:cubicBezTo>
                  <a:cubicBezTo>
                    <a:pt x="41" y="26"/>
                    <a:pt x="41" y="26"/>
                    <a:pt x="41" y="26"/>
                  </a:cubicBezTo>
                  <a:cubicBezTo>
                    <a:pt x="40" y="27"/>
                    <a:pt x="40" y="27"/>
                    <a:pt x="40" y="27"/>
                  </a:cubicBezTo>
                  <a:cubicBezTo>
                    <a:pt x="40" y="26"/>
                    <a:pt x="40" y="26"/>
                    <a:pt x="40" y="26"/>
                  </a:cubicBezTo>
                  <a:cubicBezTo>
                    <a:pt x="39" y="27"/>
                    <a:pt x="39" y="27"/>
                    <a:pt x="39" y="27"/>
                  </a:cubicBezTo>
                  <a:cubicBezTo>
                    <a:pt x="38" y="27"/>
                    <a:pt x="38" y="27"/>
                    <a:pt x="38" y="27"/>
                  </a:cubicBezTo>
                  <a:cubicBezTo>
                    <a:pt x="38" y="27"/>
                    <a:pt x="38" y="27"/>
                    <a:pt x="38" y="27"/>
                  </a:cubicBezTo>
                  <a:cubicBezTo>
                    <a:pt x="37" y="28"/>
                    <a:pt x="37" y="28"/>
                    <a:pt x="37" y="28"/>
                  </a:cubicBezTo>
                  <a:cubicBezTo>
                    <a:pt x="36" y="29"/>
                    <a:pt x="36" y="29"/>
                    <a:pt x="36" y="29"/>
                  </a:cubicBezTo>
                  <a:cubicBezTo>
                    <a:pt x="35" y="30"/>
                    <a:pt x="35" y="30"/>
                    <a:pt x="35" y="30"/>
                  </a:cubicBezTo>
                  <a:cubicBezTo>
                    <a:pt x="36" y="29"/>
                    <a:pt x="36" y="29"/>
                    <a:pt x="36" y="29"/>
                  </a:cubicBezTo>
                  <a:cubicBezTo>
                    <a:pt x="36" y="27"/>
                    <a:pt x="36" y="27"/>
                    <a:pt x="36" y="27"/>
                  </a:cubicBezTo>
                  <a:cubicBezTo>
                    <a:pt x="37" y="25"/>
                    <a:pt x="37" y="25"/>
                    <a:pt x="37" y="25"/>
                  </a:cubicBezTo>
                  <a:cubicBezTo>
                    <a:pt x="37" y="25"/>
                    <a:pt x="37" y="25"/>
                    <a:pt x="37" y="25"/>
                  </a:cubicBezTo>
                  <a:cubicBezTo>
                    <a:pt x="36" y="26"/>
                    <a:pt x="36" y="26"/>
                    <a:pt x="36" y="26"/>
                  </a:cubicBezTo>
                  <a:cubicBezTo>
                    <a:pt x="36" y="26"/>
                    <a:pt x="36" y="26"/>
                    <a:pt x="36" y="26"/>
                  </a:cubicBezTo>
                  <a:cubicBezTo>
                    <a:pt x="35" y="27"/>
                    <a:pt x="35" y="27"/>
                    <a:pt x="35" y="27"/>
                  </a:cubicBezTo>
                  <a:cubicBezTo>
                    <a:pt x="34" y="27"/>
                    <a:pt x="34" y="27"/>
                    <a:pt x="34" y="27"/>
                  </a:cubicBezTo>
                  <a:cubicBezTo>
                    <a:pt x="35" y="26"/>
                    <a:pt x="35" y="26"/>
                    <a:pt x="35" y="26"/>
                  </a:cubicBezTo>
                  <a:cubicBezTo>
                    <a:pt x="35" y="25"/>
                    <a:pt x="35" y="25"/>
                    <a:pt x="35" y="25"/>
                  </a:cubicBezTo>
                  <a:cubicBezTo>
                    <a:pt x="35" y="25"/>
                    <a:pt x="35" y="25"/>
                    <a:pt x="35" y="25"/>
                  </a:cubicBezTo>
                  <a:cubicBezTo>
                    <a:pt x="34" y="25"/>
                    <a:pt x="34" y="25"/>
                    <a:pt x="34" y="25"/>
                  </a:cubicBezTo>
                  <a:cubicBezTo>
                    <a:pt x="33" y="26"/>
                    <a:pt x="33" y="26"/>
                    <a:pt x="33" y="26"/>
                  </a:cubicBezTo>
                  <a:cubicBezTo>
                    <a:pt x="32" y="26"/>
                    <a:pt x="32" y="26"/>
                    <a:pt x="32" y="26"/>
                  </a:cubicBezTo>
                  <a:cubicBezTo>
                    <a:pt x="32" y="25"/>
                    <a:pt x="32" y="25"/>
                    <a:pt x="32" y="25"/>
                  </a:cubicBezTo>
                  <a:cubicBezTo>
                    <a:pt x="31" y="25"/>
                    <a:pt x="31" y="25"/>
                    <a:pt x="31" y="25"/>
                  </a:cubicBezTo>
                  <a:cubicBezTo>
                    <a:pt x="30" y="26"/>
                    <a:pt x="30" y="26"/>
                    <a:pt x="30" y="26"/>
                  </a:cubicBezTo>
                  <a:cubicBezTo>
                    <a:pt x="29" y="26"/>
                    <a:pt x="29" y="26"/>
                    <a:pt x="29" y="26"/>
                  </a:cubicBezTo>
                  <a:cubicBezTo>
                    <a:pt x="29" y="25"/>
                    <a:pt x="29" y="25"/>
                    <a:pt x="29" y="25"/>
                  </a:cubicBezTo>
                  <a:cubicBezTo>
                    <a:pt x="31" y="24"/>
                    <a:pt x="31" y="24"/>
                    <a:pt x="31" y="24"/>
                  </a:cubicBezTo>
                  <a:cubicBezTo>
                    <a:pt x="31" y="23"/>
                    <a:pt x="31" y="23"/>
                    <a:pt x="31" y="23"/>
                  </a:cubicBezTo>
                  <a:cubicBezTo>
                    <a:pt x="32" y="22"/>
                    <a:pt x="32" y="22"/>
                    <a:pt x="32" y="22"/>
                  </a:cubicBezTo>
                  <a:cubicBezTo>
                    <a:pt x="31" y="22"/>
                    <a:pt x="31" y="22"/>
                    <a:pt x="31" y="22"/>
                  </a:cubicBezTo>
                  <a:cubicBezTo>
                    <a:pt x="31" y="22"/>
                    <a:pt x="31" y="22"/>
                    <a:pt x="31" y="22"/>
                  </a:cubicBezTo>
                  <a:cubicBezTo>
                    <a:pt x="29" y="23"/>
                    <a:pt x="29" y="23"/>
                    <a:pt x="29" y="23"/>
                  </a:cubicBezTo>
                  <a:cubicBezTo>
                    <a:pt x="30" y="22"/>
                    <a:pt x="30" y="22"/>
                    <a:pt x="30" y="22"/>
                  </a:cubicBezTo>
                  <a:cubicBezTo>
                    <a:pt x="31" y="21"/>
                    <a:pt x="31" y="21"/>
                    <a:pt x="31" y="21"/>
                  </a:cubicBezTo>
                  <a:cubicBezTo>
                    <a:pt x="33" y="21"/>
                    <a:pt x="33" y="21"/>
                    <a:pt x="33" y="21"/>
                  </a:cubicBezTo>
                  <a:cubicBezTo>
                    <a:pt x="33" y="20"/>
                    <a:pt x="33" y="20"/>
                    <a:pt x="33" y="20"/>
                  </a:cubicBezTo>
                  <a:cubicBezTo>
                    <a:pt x="35" y="20"/>
                    <a:pt x="35" y="20"/>
                    <a:pt x="35" y="20"/>
                  </a:cubicBezTo>
                  <a:cubicBezTo>
                    <a:pt x="35" y="19"/>
                    <a:pt x="35" y="19"/>
                    <a:pt x="35" y="19"/>
                  </a:cubicBezTo>
                  <a:cubicBezTo>
                    <a:pt x="35" y="19"/>
                    <a:pt x="35" y="19"/>
                    <a:pt x="35" y="19"/>
                  </a:cubicBezTo>
                  <a:cubicBezTo>
                    <a:pt x="35" y="19"/>
                    <a:pt x="35" y="19"/>
                    <a:pt x="35" y="19"/>
                  </a:cubicBezTo>
                  <a:cubicBezTo>
                    <a:pt x="34" y="19"/>
                    <a:pt x="34" y="19"/>
                    <a:pt x="34" y="19"/>
                  </a:cubicBezTo>
                  <a:cubicBezTo>
                    <a:pt x="33" y="19"/>
                    <a:pt x="33" y="19"/>
                    <a:pt x="33" y="19"/>
                  </a:cubicBezTo>
                  <a:cubicBezTo>
                    <a:pt x="31" y="18"/>
                    <a:pt x="31" y="18"/>
                    <a:pt x="31" y="18"/>
                  </a:cubicBezTo>
                  <a:cubicBezTo>
                    <a:pt x="31" y="18"/>
                    <a:pt x="31" y="18"/>
                    <a:pt x="31" y="18"/>
                  </a:cubicBezTo>
                  <a:cubicBezTo>
                    <a:pt x="30" y="19"/>
                    <a:pt x="30" y="19"/>
                    <a:pt x="30" y="19"/>
                  </a:cubicBezTo>
                  <a:cubicBezTo>
                    <a:pt x="31" y="17"/>
                    <a:pt x="31" y="17"/>
                    <a:pt x="31" y="17"/>
                  </a:cubicBezTo>
                  <a:cubicBezTo>
                    <a:pt x="31" y="17"/>
                    <a:pt x="31" y="17"/>
                    <a:pt x="31" y="17"/>
                  </a:cubicBezTo>
                  <a:cubicBezTo>
                    <a:pt x="31" y="16"/>
                    <a:pt x="31" y="16"/>
                    <a:pt x="31" y="16"/>
                  </a:cubicBezTo>
                  <a:cubicBezTo>
                    <a:pt x="30" y="17"/>
                    <a:pt x="30" y="17"/>
                    <a:pt x="30" y="17"/>
                  </a:cubicBezTo>
                  <a:cubicBezTo>
                    <a:pt x="29" y="17"/>
                    <a:pt x="29" y="17"/>
                    <a:pt x="29" y="17"/>
                  </a:cubicBezTo>
                  <a:cubicBezTo>
                    <a:pt x="28" y="18"/>
                    <a:pt x="28" y="18"/>
                    <a:pt x="28" y="18"/>
                  </a:cubicBezTo>
                  <a:cubicBezTo>
                    <a:pt x="27" y="20"/>
                    <a:pt x="27" y="20"/>
                    <a:pt x="27" y="20"/>
                  </a:cubicBezTo>
                  <a:cubicBezTo>
                    <a:pt x="27" y="20"/>
                    <a:pt x="27" y="20"/>
                    <a:pt x="27" y="20"/>
                  </a:cubicBezTo>
                  <a:cubicBezTo>
                    <a:pt x="26" y="21"/>
                    <a:pt x="26" y="21"/>
                    <a:pt x="26" y="21"/>
                  </a:cubicBezTo>
                  <a:cubicBezTo>
                    <a:pt x="25" y="22"/>
                    <a:pt x="25" y="22"/>
                    <a:pt x="25" y="22"/>
                  </a:cubicBezTo>
                  <a:cubicBezTo>
                    <a:pt x="24" y="23"/>
                    <a:pt x="24" y="23"/>
                    <a:pt x="24" y="23"/>
                  </a:cubicBezTo>
                  <a:cubicBezTo>
                    <a:pt x="24" y="21"/>
                    <a:pt x="24" y="21"/>
                    <a:pt x="24" y="21"/>
                  </a:cubicBezTo>
                  <a:cubicBezTo>
                    <a:pt x="24" y="20"/>
                    <a:pt x="24" y="20"/>
                    <a:pt x="24" y="20"/>
                  </a:cubicBezTo>
                  <a:cubicBezTo>
                    <a:pt x="25" y="19"/>
                    <a:pt x="25" y="19"/>
                    <a:pt x="25" y="19"/>
                  </a:cubicBezTo>
                  <a:cubicBezTo>
                    <a:pt x="25" y="18"/>
                    <a:pt x="25" y="18"/>
                    <a:pt x="25" y="18"/>
                  </a:cubicBezTo>
                  <a:cubicBezTo>
                    <a:pt x="26" y="17"/>
                    <a:pt x="26" y="17"/>
                    <a:pt x="26" y="17"/>
                  </a:cubicBezTo>
                  <a:cubicBezTo>
                    <a:pt x="27" y="16"/>
                    <a:pt x="27" y="16"/>
                    <a:pt x="27" y="16"/>
                  </a:cubicBezTo>
                  <a:cubicBezTo>
                    <a:pt x="27" y="15"/>
                    <a:pt x="27" y="15"/>
                    <a:pt x="27" y="15"/>
                  </a:cubicBezTo>
                  <a:cubicBezTo>
                    <a:pt x="28" y="14"/>
                    <a:pt x="28" y="14"/>
                    <a:pt x="28" y="14"/>
                  </a:cubicBezTo>
                  <a:cubicBezTo>
                    <a:pt x="28" y="14"/>
                    <a:pt x="28" y="14"/>
                    <a:pt x="28" y="14"/>
                  </a:cubicBezTo>
                  <a:cubicBezTo>
                    <a:pt x="29" y="12"/>
                    <a:pt x="29" y="12"/>
                    <a:pt x="29" y="12"/>
                  </a:cubicBezTo>
                  <a:cubicBezTo>
                    <a:pt x="30" y="12"/>
                    <a:pt x="30" y="12"/>
                    <a:pt x="30" y="12"/>
                  </a:cubicBezTo>
                  <a:cubicBezTo>
                    <a:pt x="31" y="11"/>
                    <a:pt x="31" y="11"/>
                    <a:pt x="31" y="11"/>
                  </a:cubicBezTo>
                  <a:cubicBezTo>
                    <a:pt x="32" y="10"/>
                    <a:pt x="32" y="10"/>
                    <a:pt x="32" y="10"/>
                  </a:cubicBezTo>
                  <a:cubicBezTo>
                    <a:pt x="32" y="10"/>
                    <a:pt x="32" y="10"/>
                    <a:pt x="32" y="10"/>
                  </a:cubicBezTo>
                  <a:cubicBezTo>
                    <a:pt x="32" y="9"/>
                    <a:pt x="32" y="9"/>
                    <a:pt x="32" y="9"/>
                  </a:cubicBezTo>
                  <a:cubicBezTo>
                    <a:pt x="32" y="8"/>
                    <a:pt x="32" y="8"/>
                    <a:pt x="32" y="8"/>
                  </a:cubicBezTo>
                  <a:cubicBezTo>
                    <a:pt x="33" y="7"/>
                    <a:pt x="33" y="7"/>
                    <a:pt x="33" y="7"/>
                  </a:cubicBezTo>
                  <a:cubicBezTo>
                    <a:pt x="33" y="8"/>
                    <a:pt x="33" y="8"/>
                    <a:pt x="33" y="8"/>
                  </a:cubicBezTo>
                  <a:cubicBezTo>
                    <a:pt x="32" y="9"/>
                    <a:pt x="32" y="9"/>
                    <a:pt x="32" y="9"/>
                  </a:cubicBezTo>
                  <a:cubicBezTo>
                    <a:pt x="33" y="10"/>
                    <a:pt x="33" y="10"/>
                    <a:pt x="33" y="10"/>
                  </a:cubicBezTo>
                  <a:cubicBezTo>
                    <a:pt x="34" y="8"/>
                    <a:pt x="34" y="8"/>
                    <a:pt x="34" y="8"/>
                  </a:cubicBezTo>
                  <a:cubicBezTo>
                    <a:pt x="35" y="6"/>
                    <a:pt x="35" y="6"/>
                    <a:pt x="35" y="6"/>
                  </a:cubicBezTo>
                  <a:cubicBezTo>
                    <a:pt x="36" y="5"/>
                    <a:pt x="36" y="5"/>
                    <a:pt x="36" y="5"/>
                  </a:cubicBezTo>
                  <a:cubicBezTo>
                    <a:pt x="35" y="5"/>
                    <a:pt x="35" y="5"/>
                    <a:pt x="35" y="5"/>
                  </a:cubicBezTo>
                  <a:cubicBezTo>
                    <a:pt x="35" y="5"/>
                    <a:pt x="35" y="5"/>
                    <a:pt x="35" y="5"/>
                  </a:cubicBezTo>
                  <a:cubicBezTo>
                    <a:pt x="34" y="5"/>
                    <a:pt x="34" y="5"/>
                    <a:pt x="34" y="5"/>
                  </a:cubicBezTo>
                  <a:cubicBezTo>
                    <a:pt x="34" y="4"/>
                    <a:pt x="34" y="4"/>
                    <a:pt x="34" y="4"/>
                  </a:cubicBezTo>
                  <a:cubicBezTo>
                    <a:pt x="33" y="4"/>
                    <a:pt x="33" y="4"/>
                    <a:pt x="33" y="4"/>
                  </a:cubicBezTo>
                  <a:cubicBezTo>
                    <a:pt x="34" y="3"/>
                    <a:pt x="34" y="3"/>
                    <a:pt x="34" y="3"/>
                  </a:cubicBezTo>
                  <a:cubicBezTo>
                    <a:pt x="34" y="3"/>
                    <a:pt x="34" y="3"/>
                    <a:pt x="34" y="3"/>
                  </a:cubicBezTo>
                  <a:cubicBezTo>
                    <a:pt x="36" y="3"/>
                    <a:pt x="36" y="3"/>
                    <a:pt x="36" y="3"/>
                  </a:cubicBezTo>
                  <a:cubicBezTo>
                    <a:pt x="37" y="4"/>
                    <a:pt x="37" y="4"/>
                    <a:pt x="37" y="4"/>
                  </a:cubicBezTo>
                  <a:cubicBezTo>
                    <a:pt x="38" y="3"/>
                    <a:pt x="38" y="3"/>
                    <a:pt x="38" y="3"/>
                  </a:cubicBezTo>
                  <a:cubicBezTo>
                    <a:pt x="38" y="2"/>
                    <a:pt x="38" y="2"/>
                    <a:pt x="38" y="2"/>
                  </a:cubicBezTo>
                  <a:cubicBezTo>
                    <a:pt x="38" y="0"/>
                    <a:pt x="38" y="0"/>
                    <a:pt x="38" y="0"/>
                  </a:cubicBezTo>
                  <a:cubicBezTo>
                    <a:pt x="37" y="0"/>
                    <a:pt x="37" y="0"/>
                    <a:pt x="37" y="0"/>
                  </a:cubicBezTo>
                  <a:cubicBezTo>
                    <a:pt x="36" y="1"/>
                    <a:pt x="36" y="1"/>
                    <a:pt x="36" y="1"/>
                  </a:cubicBezTo>
                  <a:cubicBezTo>
                    <a:pt x="36" y="1"/>
                    <a:pt x="36" y="1"/>
                    <a:pt x="36" y="1"/>
                  </a:cubicBezTo>
                  <a:cubicBezTo>
                    <a:pt x="36" y="1"/>
                    <a:pt x="36" y="1"/>
                    <a:pt x="36" y="1"/>
                  </a:cubicBezTo>
                  <a:cubicBezTo>
                    <a:pt x="36" y="0"/>
                    <a:pt x="36" y="0"/>
                    <a:pt x="36" y="0"/>
                  </a:cubicBezTo>
                  <a:cubicBezTo>
                    <a:pt x="35" y="0"/>
                    <a:pt x="35" y="0"/>
                    <a:pt x="35" y="0"/>
                  </a:cubicBezTo>
                  <a:cubicBezTo>
                    <a:pt x="35" y="0"/>
                    <a:pt x="35" y="0"/>
                    <a:pt x="35" y="0"/>
                  </a:cubicBezTo>
                  <a:cubicBezTo>
                    <a:pt x="34" y="1"/>
                    <a:pt x="34" y="1"/>
                    <a:pt x="34" y="1"/>
                  </a:cubicBezTo>
                  <a:cubicBezTo>
                    <a:pt x="33" y="1"/>
                    <a:pt x="33" y="1"/>
                    <a:pt x="33" y="1"/>
                  </a:cubicBezTo>
                  <a:cubicBezTo>
                    <a:pt x="32" y="2"/>
                    <a:pt x="32" y="2"/>
                    <a:pt x="32" y="2"/>
                  </a:cubicBezTo>
                  <a:cubicBezTo>
                    <a:pt x="31" y="3"/>
                    <a:pt x="31" y="3"/>
                    <a:pt x="31" y="3"/>
                  </a:cubicBezTo>
                  <a:cubicBezTo>
                    <a:pt x="30" y="3"/>
                    <a:pt x="30" y="3"/>
                    <a:pt x="30" y="3"/>
                  </a:cubicBezTo>
                  <a:cubicBezTo>
                    <a:pt x="29" y="4"/>
                    <a:pt x="29" y="4"/>
                    <a:pt x="29" y="4"/>
                  </a:cubicBezTo>
                  <a:cubicBezTo>
                    <a:pt x="27" y="5"/>
                    <a:pt x="27" y="5"/>
                    <a:pt x="27" y="5"/>
                  </a:cubicBezTo>
                  <a:cubicBezTo>
                    <a:pt x="27" y="6"/>
                    <a:pt x="27" y="6"/>
                    <a:pt x="27" y="6"/>
                  </a:cubicBezTo>
                  <a:cubicBezTo>
                    <a:pt x="26" y="6"/>
                    <a:pt x="26" y="6"/>
                    <a:pt x="26" y="6"/>
                  </a:cubicBezTo>
                  <a:cubicBezTo>
                    <a:pt x="25" y="6"/>
                    <a:pt x="25" y="6"/>
                    <a:pt x="25" y="6"/>
                  </a:cubicBezTo>
                  <a:cubicBezTo>
                    <a:pt x="25" y="6"/>
                    <a:pt x="25" y="6"/>
                    <a:pt x="25" y="6"/>
                  </a:cubicBezTo>
                  <a:cubicBezTo>
                    <a:pt x="25" y="7"/>
                    <a:pt x="25" y="7"/>
                    <a:pt x="25" y="7"/>
                  </a:cubicBezTo>
                  <a:cubicBezTo>
                    <a:pt x="26" y="8"/>
                    <a:pt x="26" y="8"/>
                    <a:pt x="26" y="8"/>
                  </a:cubicBezTo>
                  <a:cubicBezTo>
                    <a:pt x="25" y="9"/>
                    <a:pt x="25" y="9"/>
                    <a:pt x="25" y="9"/>
                  </a:cubicBezTo>
                  <a:cubicBezTo>
                    <a:pt x="23" y="10"/>
                    <a:pt x="23" y="10"/>
                    <a:pt x="23" y="10"/>
                  </a:cubicBezTo>
                  <a:cubicBezTo>
                    <a:pt x="22" y="10"/>
                    <a:pt x="22" y="10"/>
                    <a:pt x="22" y="10"/>
                  </a:cubicBezTo>
                  <a:cubicBezTo>
                    <a:pt x="23" y="11"/>
                    <a:pt x="23" y="11"/>
                    <a:pt x="23" y="11"/>
                  </a:cubicBezTo>
                  <a:cubicBezTo>
                    <a:pt x="22" y="11"/>
                    <a:pt x="22" y="11"/>
                    <a:pt x="22" y="11"/>
                  </a:cubicBezTo>
                  <a:cubicBezTo>
                    <a:pt x="21" y="11"/>
                    <a:pt x="21" y="11"/>
                    <a:pt x="21" y="11"/>
                  </a:cubicBezTo>
                  <a:cubicBezTo>
                    <a:pt x="21" y="12"/>
                    <a:pt x="21" y="12"/>
                    <a:pt x="21" y="12"/>
                  </a:cubicBezTo>
                  <a:cubicBezTo>
                    <a:pt x="22" y="13"/>
                    <a:pt x="22" y="13"/>
                    <a:pt x="22" y="13"/>
                  </a:cubicBezTo>
                  <a:cubicBezTo>
                    <a:pt x="21" y="13"/>
                    <a:pt x="21" y="13"/>
                    <a:pt x="21" y="13"/>
                  </a:cubicBezTo>
                  <a:cubicBezTo>
                    <a:pt x="20" y="13"/>
                    <a:pt x="20" y="13"/>
                    <a:pt x="20" y="13"/>
                  </a:cubicBezTo>
                  <a:cubicBezTo>
                    <a:pt x="20" y="14"/>
                    <a:pt x="20" y="14"/>
                    <a:pt x="20" y="14"/>
                  </a:cubicBezTo>
                  <a:cubicBezTo>
                    <a:pt x="20" y="15"/>
                    <a:pt x="20" y="15"/>
                    <a:pt x="20" y="15"/>
                  </a:cubicBezTo>
                  <a:cubicBezTo>
                    <a:pt x="20" y="15"/>
                    <a:pt x="20" y="15"/>
                    <a:pt x="20" y="15"/>
                  </a:cubicBezTo>
                  <a:cubicBezTo>
                    <a:pt x="20" y="15"/>
                    <a:pt x="20" y="15"/>
                    <a:pt x="20" y="15"/>
                  </a:cubicBezTo>
                  <a:cubicBezTo>
                    <a:pt x="20" y="16"/>
                    <a:pt x="20" y="16"/>
                    <a:pt x="20" y="16"/>
                  </a:cubicBezTo>
                  <a:cubicBezTo>
                    <a:pt x="19" y="16"/>
                    <a:pt x="19" y="16"/>
                    <a:pt x="19" y="16"/>
                  </a:cubicBezTo>
                  <a:cubicBezTo>
                    <a:pt x="18" y="17"/>
                    <a:pt x="18" y="17"/>
                    <a:pt x="18" y="17"/>
                  </a:cubicBezTo>
                  <a:cubicBezTo>
                    <a:pt x="17" y="18"/>
                    <a:pt x="17" y="18"/>
                    <a:pt x="17" y="18"/>
                  </a:cubicBezTo>
                  <a:cubicBezTo>
                    <a:pt x="16" y="21"/>
                    <a:pt x="16" y="21"/>
                    <a:pt x="16" y="21"/>
                  </a:cubicBezTo>
                  <a:cubicBezTo>
                    <a:pt x="16" y="22"/>
                    <a:pt x="16" y="22"/>
                    <a:pt x="16" y="22"/>
                  </a:cubicBezTo>
                  <a:cubicBezTo>
                    <a:pt x="16" y="23"/>
                    <a:pt x="16" y="23"/>
                    <a:pt x="16" y="23"/>
                  </a:cubicBezTo>
                  <a:cubicBezTo>
                    <a:pt x="16" y="23"/>
                    <a:pt x="16" y="23"/>
                    <a:pt x="16" y="23"/>
                  </a:cubicBezTo>
                  <a:cubicBezTo>
                    <a:pt x="16" y="24"/>
                    <a:pt x="16" y="24"/>
                    <a:pt x="16" y="24"/>
                  </a:cubicBezTo>
                  <a:cubicBezTo>
                    <a:pt x="15" y="23"/>
                    <a:pt x="15" y="23"/>
                    <a:pt x="15" y="23"/>
                  </a:cubicBezTo>
                  <a:cubicBezTo>
                    <a:pt x="15" y="23"/>
                    <a:pt x="15" y="23"/>
                    <a:pt x="15" y="23"/>
                  </a:cubicBezTo>
                  <a:cubicBezTo>
                    <a:pt x="13" y="24"/>
                    <a:pt x="13" y="24"/>
                    <a:pt x="13" y="24"/>
                  </a:cubicBezTo>
                  <a:cubicBezTo>
                    <a:pt x="13" y="25"/>
                    <a:pt x="13" y="25"/>
                    <a:pt x="13" y="25"/>
                  </a:cubicBezTo>
                  <a:cubicBezTo>
                    <a:pt x="13" y="26"/>
                    <a:pt x="13" y="26"/>
                    <a:pt x="13" y="26"/>
                  </a:cubicBezTo>
                  <a:cubicBezTo>
                    <a:pt x="14" y="26"/>
                    <a:pt x="14" y="26"/>
                    <a:pt x="14" y="26"/>
                  </a:cubicBezTo>
                  <a:cubicBezTo>
                    <a:pt x="14" y="27"/>
                    <a:pt x="14" y="27"/>
                    <a:pt x="14" y="27"/>
                  </a:cubicBezTo>
                  <a:cubicBezTo>
                    <a:pt x="14" y="27"/>
                    <a:pt x="14" y="27"/>
                    <a:pt x="14" y="27"/>
                  </a:cubicBezTo>
                  <a:cubicBezTo>
                    <a:pt x="14" y="28"/>
                    <a:pt x="14" y="28"/>
                    <a:pt x="14" y="28"/>
                  </a:cubicBezTo>
                  <a:cubicBezTo>
                    <a:pt x="13" y="29"/>
                    <a:pt x="13" y="29"/>
                    <a:pt x="13" y="29"/>
                  </a:cubicBezTo>
                  <a:cubicBezTo>
                    <a:pt x="11" y="28"/>
                    <a:pt x="11" y="28"/>
                    <a:pt x="11" y="28"/>
                  </a:cubicBezTo>
                  <a:cubicBezTo>
                    <a:pt x="10" y="29"/>
                    <a:pt x="10" y="29"/>
                    <a:pt x="10" y="29"/>
                  </a:cubicBezTo>
                  <a:cubicBezTo>
                    <a:pt x="10" y="29"/>
                    <a:pt x="10" y="29"/>
                    <a:pt x="10" y="29"/>
                  </a:cubicBezTo>
                  <a:cubicBezTo>
                    <a:pt x="9" y="30"/>
                    <a:pt x="9" y="30"/>
                    <a:pt x="9" y="30"/>
                  </a:cubicBezTo>
                  <a:cubicBezTo>
                    <a:pt x="8" y="32"/>
                    <a:pt x="8" y="32"/>
                    <a:pt x="8" y="32"/>
                  </a:cubicBezTo>
                  <a:cubicBezTo>
                    <a:pt x="8" y="33"/>
                    <a:pt x="8" y="33"/>
                    <a:pt x="8" y="33"/>
                  </a:cubicBezTo>
                  <a:cubicBezTo>
                    <a:pt x="7" y="33"/>
                    <a:pt x="7" y="33"/>
                    <a:pt x="7" y="33"/>
                  </a:cubicBezTo>
                  <a:cubicBezTo>
                    <a:pt x="7" y="32"/>
                    <a:pt x="7" y="32"/>
                    <a:pt x="7" y="32"/>
                  </a:cubicBezTo>
                  <a:cubicBezTo>
                    <a:pt x="6" y="33"/>
                    <a:pt x="6" y="33"/>
                    <a:pt x="6" y="33"/>
                  </a:cubicBezTo>
                  <a:cubicBezTo>
                    <a:pt x="6" y="32"/>
                    <a:pt x="6" y="32"/>
                    <a:pt x="6" y="32"/>
                  </a:cubicBezTo>
                  <a:cubicBezTo>
                    <a:pt x="6" y="31"/>
                    <a:pt x="6" y="31"/>
                    <a:pt x="6" y="31"/>
                  </a:cubicBezTo>
                  <a:cubicBezTo>
                    <a:pt x="7" y="31"/>
                    <a:pt x="7" y="31"/>
                    <a:pt x="7" y="31"/>
                  </a:cubicBezTo>
                  <a:cubicBezTo>
                    <a:pt x="7" y="30"/>
                    <a:pt x="7" y="30"/>
                    <a:pt x="7" y="30"/>
                  </a:cubicBezTo>
                  <a:cubicBezTo>
                    <a:pt x="7" y="30"/>
                    <a:pt x="7" y="30"/>
                    <a:pt x="7" y="30"/>
                  </a:cubicBezTo>
                  <a:cubicBezTo>
                    <a:pt x="6" y="31"/>
                    <a:pt x="6" y="31"/>
                    <a:pt x="6" y="31"/>
                  </a:cubicBezTo>
                  <a:cubicBezTo>
                    <a:pt x="4" y="32"/>
                    <a:pt x="4" y="32"/>
                    <a:pt x="4" y="32"/>
                  </a:cubicBezTo>
                  <a:cubicBezTo>
                    <a:pt x="3" y="34"/>
                    <a:pt x="3" y="34"/>
                    <a:pt x="3" y="34"/>
                  </a:cubicBezTo>
                  <a:cubicBezTo>
                    <a:pt x="4" y="34"/>
                    <a:pt x="4" y="34"/>
                    <a:pt x="4" y="34"/>
                  </a:cubicBezTo>
                  <a:cubicBezTo>
                    <a:pt x="5" y="34"/>
                    <a:pt x="5" y="34"/>
                    <a:pt x="5" y="34"/>
                  </a:cubicBezTo>
                  <a:cubicBezTo>
                    <a:pt x="7" y="34"/>
                    <a:pt x="7" y="34"/>
                    <a:pt x="7" y="34"/>
                  </a:cubicBezTo>
                  <a:cubicBezTo>
                    <a:pt x="9" y="34"/>
                    <a:pt x="9" y="34"/>
                    <a:pt x="9" y="34"/>
                  </a:cubicBezTo>
                  <a:cubicBezTo>
                    <a:pt x="8" y="35"/>
                    <a:pt x="8" y="35"/>
                    <a:pt x="8" y="35"/>
                  </a:cubicBezTo>
                  <a:cubicBezTo>
                    <a:pt x="6" y="37"/>
                    <a:pt x="6" y="37"/>
                    <a:pt x="6" y="37"/>
                  </a:cubicBezTo>
                  <a:cubicBezTo>
                    <a:pt x="5" y="38"/>
                    <a:pt x="5" y="38"/>
                    <a:pt x="5" y="38"/>
                  </a:cubicBezTo>
                  <a:cubicBezTo>
                    <a:pt x="3" y="39"/>
                    <a:pt x="3" y="39"/>
                    <a:pt x="3" y="39"/>
                  </a:cubicBezTo>
                  <a:cubicBezTo>
                    <a:pt x="2" y="41"/>
                    <a:pt x="2" y="41"/>
                    <a:pt x="2" y="41"/>
                  </a:cubicBezTo>
                  <a:cubicBezTo>
                    <a:pt x="1" y="41"/>
                    <a:pt x="1" y="41"/>
                    <a:pt x="1" y="41"/>
                  </a:cubicBezTo>
                  <a:cubicBezTo>
                    <a:pt x="0" y="42"/>
                    <a:pt x="0" y="42"/>
                    <a:pt x="0" y="42"/>
                  </a:cubicBezTo>
                  <a:cubicBezTo>
                    <a:pt x="1" y="43"/>
                    <a:pt x="1" y="43"/>
                    <a:pt x="1" y="43"/>
                  </a:cubicBezTo>
                  <a:cubicBezTo>
                    <a:pt x="0" y="44"/>
                    <a:pt x="0" y="44"/>
                    <a:pt x="0" y="44"/>
                  </a:cubicBezTo>
                  <a:cubicBezTo>
                    <a:pt x="1" y="45"/>
                    <a:pt x="1" y="45"/>
                    <a:pt x="1" y="45"/>
                  </a:cubicBezTo>
                  <a:cubicBezTo>
                    <a:pt x="2" y="45"/>
                    <a:pt x="2" y="45"/>
                    <a:pt x="2" y="45"/>
                  </a:cubicBezTo>
                  <a:cubicBezTo>
                    <a:pt x="3" y="45"/>
                    <a:pt x="3" y="45"/>
                    <a:pt x="3" y="45"/>
                  </a:cubicBezTo>
                  <a:cubicBezTo>
                    <a:pt x="5" y="45"/>
                    <a:pt x="5" y="45"/>
                    <a:pt x="5" y="45"/>
                  </a:cubicBezTo>
                  <a:cubicBezTo>
                    <a:pt x="6" y="44"/>
                    <a:pt x="6" y="44"/>
                    <a:pt x="6" y="44"/>
                  </a:cubicBezTo>
                  <a:cubicBezTo>
                    <a:pt x="8" y="44"/>
                    <a:pt x="8" y="44"/>
                    <a:pt x="8" y="44"/>
                  </a:cubicBezTo>
                  <a:cubicBezTo>
                    <a:pt x="9" y="43"/>
                    <a:pt x="9" y="43"/>
                    <a:pt x="9" y="43"/>
                  </a:cubicBezTo>
                  <a:cubicBezTo>
                    <a:pt x="9" y="42"/>
                    <a:pt x="9" y="42"/>
                    <a:pt x="9" y="42"/>
                  </a:cubicBezTo>
                  <a:cubicBezTo>
                    <a:pt x="9" y="43"/>
                    <a:pt x="9" y="43"/>
                    <a:pt x="9" y="43"/>
                  </a:cubicBezTo>
                  <a:cubicBezTo>
                    <a:pt x="9" y="44"/>
                    <a:pt x="9" y="44"/>
                    <a:pt x="9" y="44"/>
                  </a:cubicBezTo>
                  <a:cubicBezTo>
                    <a:pt x="10" y="44"/>
                    <a:pt x="10" y="44"/>
                    <a:pt x="10" y="44"/>
                  </a:cubicBezTo>
                  <a:cubicBezTo>
                    <a:pt x="12" y="44"/>
                    <a:pt x="12" y="44"/>
                    <a:pt x="12" y="44"/>
                  </a:cubicBezTo>
                  <a:cubicBezTo>
                    <a:pt x="12" y="45"/>
                    <a:pt x="12" y="45"/>
                    <a:pt x="12" y="45"/>
                  </a:cubicBezTo>
                  <a:cubicBezTo>
                    <a:pt x="14" y="45"/>
                    <a:pt x="14" y="45"/>
                    <a:pt x="14" y="45"/>
                  </a:cubicBezTo>
                  <a:cubicBezTo>
                    <a:pt x="16" y="44"/>
                    <a:pt x="16" y="44"/>
                    <a:pt x="16" y="44"/>
                  </a:cubicBezTo>
                  <a:cubicBezTo>
                    <a:pt x="16" y="45"/>
                    <a:pt x="16" y="45"/>
                    <a:pt x="16" y="45"/>
                  </a:cubicBezTo>
                  <a:cubicBezTo>
                    <a:pt x="17" y="46"/>
                    <a:pt x="17" y="46"/>
                    <a:pt x="17" y="46"/>
                  </a:cubicBezTo>
                  <a:cubicBezTo>
                    <a:pt x="18" y="46"/>
                    <a:pt x="18" y="46"/>
                    <a:pt x="18" y="46"/>
                  </a:cubicBezTo>
                  <a:cubicBezTo>
                    <a:pt x="19" y="46"/>
                    <a:pt x="19" y="46"/>
                    <a:pt x="19" y="46"/>
                  </a:cubicBezTo>
                  <a:cubicBezTo>
                    <a:pt x="19" y="46"/>
                    <a:pt x="19" y="46"/>
                    <a:pt x="19" y="46"/>
                  </a:cubicBezTo>
                  <a:cubicBezTo>
                    <a:pt x="20" y="46"/>
                    <a:pt x="20" y="46"/>
                    <a:pt x="20" y="46"/>
                  </a:cubicBezTo>
                  <a:cubicBezTo>
                    <a:pt x="21" y="46"/>
                    <a:pt x="21" y="46"/>
                    <a:pt x="21" y="46"/>
                  </a:cubicBezTo>
                  <a:cubicBezTo>
                    <a:pt x="21" y="45"/>
                    <a:pt x="21" y="45"/>
                    <a:pt x="21" y="45"/>
                  </a:cubicBezTo>
                  <a:cubicBezTo>
                    <a:pt x="22" y="45"/>
                    <a:pt x="22" y="45"/>
                    <a:pt x="22" y="45"/>
                  </a:cubicBezTo>
                  <a:cubicBezTo>
                    <a:pt x="23" y="46"/>
                    <a:pt x="23" y="46"/>
                    <a:pt x="23" y="46"/>
                  </a:cubicBezTo>
                  <a:cubicBezTo>
                    <a:pt x="23" y="45"/>
                    <a:pt x="23" y="45"/>
                    <a:pt x="23" y="45"/>
                  </a:cubicBezTo>
                  <a:cubicBezTo>
                    <a:pt x="24" y="45"/>
                    <a:pt x="24" y="45"/>
                    <a:pt x="24" y="45"/>
                  </a:cubicBezTo>
                  <a:cubicBezTo>
                    <a:pt x="25" y="45"/>
                    <a:pt x="25" y="45"/>
                    <a:pt x="25" y="45"/>
                  </a:cubicBezTo>
                  <a:cubicBezTo>
                    <a:pt x="25" y="45"/>
                    <a:pt x="25" y="45"/>
                    <a:pt x="25" y="45"/>
                  </a:cubicBezTo>
                  <a:cubicBezTo>
                    <a:pt x="26" y="44"/>
                    <a:pt x="26" y="44"/>
                    <a:pt x="26" y="44"/>
                  </a:cubicBezTo>
                  <a:cubicBezTo>
                    <a:pt x="26" y="44"/>
                    <a:pt x="26" y="44"/>
                    <a:pt x="26" y="44"/>
                  </a:cubicBezTo>
                  <a:cubicBezTo>
                    <a:pt x="26" y="42"/>
                    <a:pt x="26" y="42"/>
                    <a:pt x="26" y="42"/>
                  </a:cubicBezTo>
                  <a:cubicBezTo>
                    <a:pt x="26" y="43"/>
                    <a:pt x="26" y="43"/>
                    <a:pt x="26" y="43"/>
                  </a:cubicBezTo>
                  <a:cubicBezTo>
                    <a:pt x="27" y="42"/>
                    <a:pt x="27" y="42"/>
                    <a:pt x="27" y="42"/>
                  </a:cubicBezTo>
                  <a:cubicBezTo>
                    <a:pt x="27" y="42"/>
                    <a:pt x="27" y="42"/>
                    <a:pt x="27" y="42"/>
                  </a:cubicBezTo>
                  <a:cubicBezTo>
                    <a:pt x="27" y="42"/>
                    <a:pt x="27" y="42"/>
                    <a:pt x="27" y="42"/>
                  </a:cubicBezTo>
                  <a:cubicBezTo>
                    <a:pt x="26" y="44"/>
                    <a:pt x="26" y="44"/>
                    <a:pt x="26" y="44"/>
                  </a:cubicBezTo>
                  <a:cubicBezTo>
                    <a:pt x="27" y="44"/>
                    <a:pt x="27" y="44"/>
                    <a:pt x="27" y="44"/>
                  </a:cubicBezTo>
                  <a:cubicBezTo>
                    <a:pt x="27" y="43"/>
                    <a:pt x="27" y="43"/>
                    <a:pt x="27" y="43"/>
                  </a:cubicBezTo>
                  <a:cubicBezTo>
                    <a:pt x="28" y="42"/>
                    <a:pt x="28" y="42"/>
                    <a:pt x="28" y="42"/>
                  </a:cubicBezTo>
                  <a:cubicBezTo>
                    <a:pt x="28" y="42"/>
                    <a:pt x="28" y="42"/>
                    <a:pt x="28" y="42"/>
                  </a:cubicBezTo>
                  <a:cubicBezTo>
                    <a:pt x="28" y="43"/>
                    <a:pt x="28" y="43"/>
                    <a:pt x="28" y="43"/>
                  </a:cubicBezTo>
                  <a:cubicBezTo>
                    <a:pt x="28" y="44"/>
                    <a:pt x="28" y="44"/>
                    <a:pt x="28" y="44"/>
                  </a:cubicBezTo>
                  <a:cubicBezTo>
                    <a:pt x="28" y="45"/>
                    <a:pt x="28" y="45"/>
                    <a:pt x="28" y="45"/>
                  </a:cubicBezTo>
                  <a:cubicBezTo>
                    <a:pt x="29" y="45"/>
                    <a:pt x="29" y="45"/>
                    <a:pt x="29" y="45"/>
                  </a:cubicBezTo>
                  <a:cubicBezTo>
                    <a:pt x="29" y="45"/>
                    <a:pt x="29" y="45"/>
                    <a:pt x="29" y="45"/>
                  </a:cubicBezTo>
                  <a:cubicBezTo>
                    <a:pt x="29" y="45"/>
                    <a:pt x="29" y="45"/>
                    <a:pt x="29" y="45"/>
                  </a:cubicBezTo>
                  <a:cubicBezTo>
                    <a:pt x="28" y="46"/>
                    <a:pt x="28" y="46"/>
                    <a:pt x="28" y="46"/>
                  </a:cubicBezTo>
                  <a:cubicBezTo>
                    <a:pt x="26" y="47"/>
                    <a:pt x="26" y="47"/>
                    <a:pt x="26" y="47"/>
                  </a:cubicBezTo>
                  <a:cubicBezTo>
                    <a:pt x="27" y="47"/>
                    <a:pt x="27" y="47"/>
                    <a:pt x="27" y="47"/>
                  </a:cubicBezTo>
                  <a:cubicBezTo>
                    <a:pt x="27" y="47"/>
                    <a:pt x="27" y="47"/>
                    <a:pt x="27" y="47"/>
                  </a:cubicBezTo>
                  <a:cubicBezTo>
                    <a:pt x="28" y="47"/>
                    <a:pt x="28" y="47"/>
                    <a:pt x="28" y="47"/>
                  </a:cubicBezTo>
                  <a:cubicBezTo>
                    <a:pt x="28" y="47"/>
                    <a:pt x="28" y="47"/>
                    <a:pt x="28" y="47"/>
                  </a:cubicBezTo>
                  <a:cubicBezTo>
                    <a:pt x="29" y="47"/>
                    <a:pt x="29" y="47"/>
                    <a:pt x="29" y="47"/>
                  </a:cubicBezTo>
                  <a:cubicBezTo>
                    <a:pt x="30" y="48"/>
                    <a:pt x="30" y="48"/>
                    <a:pt x="30" y="48"/>
                  </a:cubicBezTo>
                  <a:cubicBezTo>
                    <a:pt x="30" y="47"/>
                    <a:pt x="30" y="47"/>
                    <a:pt x="30" y="47"/>
                  </a:cubicBezTo>
                  <a:cubicBezTo>
                    <a:pt x="31" y="47"/>
                    <a:pt x="31" y="47"/>
                    <a:pt x="31" y="47"/>
                  </a:cubicBezTo>
                  <a:cubicBezTo>
                    <a:pt x="32" y="46"/>
                    <a:pt x="32" y="46"/>
                    <a:pt x="32" y="46"/>
                  </a:cubicBezTo>
                  <a:cubicBezTo>
                    <a:pt x="32" y="45"/>
                    <a:pt x="32" y="45"/>
                    <a:pt x="32" y="45"/>
                  </a:cubicBezTo>
                  <a:cubicBezTo>
                    <a:pt x="32" y="45"/>
                    <a:pt x="32" y="45"/>
                    <a:pt x="32" y="45"/>
                  </a:cubicBezTo>
                  <a:cubicBezTo>
                    <a:pt x="34" y="46"/>
                    <a:pt x="34" y="46"/>
                    <a:pt x="34" y="46"/>
                  </a:cubicBezTo>
                  <a:cubicBezTo>
                    <a:pt x="34" y="46"/>
                    <a:pt x="34" y="46"/>
                    <a:pt x="34" y="46"/>
                  </a:cubicBezTo>
                  <a:cubicBezTo>
                    <a:pt x="35" y="46"/>
                    <a:pt x="35" y="46"/>
                    <a:pt x="35" y="46"/>
                  </a:cubicBezTo>
                  <a:cubicBezTo>
                    <a:pt x="36" y="46"/>
                    <a:pt x="36" y="46"/>
                    <a:pt x="36" y="46"/>
                  </a:cubicBezTo>
                  <a:cubicBezTo>
                    <a:pt x="37" y="46"/>
                    <a:pt x="37" y="46"/>
                    <a:pt x="37" y="46"/>
                  </a:cubicBezTo>
                  <a:cubicBezTo>
                    <a:pt x="36" y="46"/>
                    <a:pt x="36" y="46"/>
                    <a:pt x="36" y="46"/>
                  </a:cubicBezTo>
                  <a:cubicBezTo>
                    <a:pt x="36" y="47"/>
                    <a:pt x="36" y="47"/>
                    <a:pt x="36" y="47"/>
                  </a:cubicBezTo>
                  <a:cubicBezTo>
                    <a:pt x="35" y="47"/>
                    <a:pt x="35" y="47"/>
                    <a:pt x="35" y="47"/>
                  </a:cubicBezTo>
                  <a:cubicBezTo>
                    <a:pt x="33" y="48"/>
                    <a:pt x="33" y="48"/>
                    <a:pt x="33" y="48"/>
                  </a:cubicBezTo>
                  <a:cubicBezTo>
                    <a:pt x="32" y="49"/>
                    <a:pt x="32" y="49"/>
                    <a:pt x="32" y="49"/>
                  </a:cubicBezTo>
                  <a:cubicBezTo>
                    <a:pt x="32" y="49"/>
                    <a:pt x="32" y="49"/>
                    <a:pt x="32" y="49"/>
                  </a:cubicBezTo>
                  <a:cubicBezTo>
                    <a:pt x="32" y="49"/>
                    <a:pt x="32" y="49"/>
                    <a:pt x="32" y="49"/>
                  </a:cubicBezTo>
                  <a:cubicBezTo>
                    <a:pt x="32" y="50"/>
                    <a:pt x="32" y="50"/>
                    <a:pt x="32" y="50"/>
                  </a:cubicBezTo>
                  <a:cubicBezTo>
                    <a:pt x="31" y="50"/>
                    <a:pt x="31" y="50"/>
                    <a:pt x="31" y="50"/>
                  </a:cubicBezTo>
                  <a:cubicBezTo>
                    <a:pt x="30" y="50"/>
                    <a:pt x="30" y="50"/>
                    <a:pt x="30" y="50"/>
                  </a:cubicBezTo>
                  <a:cubicBezTo>
                    <a:pt x="30" y="51"/>
                    <a:pt x="30" y="51"/>
                    <a:pt x="30" y="51"/>
                  </a:cubicBezTo>
                  <a:cubicBezTo>
                    <a:pt x="29" y="51"/>
                    <a:pt x="29" y="51"/>
                    <a:pt x="29" y="51"/>
                  </a:cubicBezTo>
                  <a:cubicBezTo>
                    <a:pt x="28" y="52"/>
                    <a:pt x="28" y="52"/>
                    <a:pt x="28" y="52"/>
                  </a:cubicBezTo>
                  <a:cubicBezTo>
                    <a:pt x="26" y="53"/>
                    <a:pt x="26" y="53"/>
                    <a:pt x="26" y="53"/>
                  </a:cubicBezTo>
                  <a:cubicBezTo>
                    <a:pt x="26" y="53"/>
                    <a:pt x="26" y="53"/>
                    <a:pt x="26" y="53"/>
                  </a:cubicBezTo>
                  <a:cubicBezTo>
                    <a:pt x="26" y="54"/>
                    <a:pt x="26" y="54"/>
                    <a:pt x="26" y="54"/>
                  </a:cubicBezTo>
                  <a:cubicBezTo>
                    <a:pt x="27" y="54"/>
                    <a:pt x="27" y="54"/>
                    <a:pt x="27" y="54"/>
                  </a:cubicBezTo>
                  <a:cubicBezTo>
                    <a:pt x="28" y="54"/>
                    <a:pt x="28" y="54"/>
                    <a:pt x="28" y="54"/>
                  </a:cubicBezTo>
                  <a:cubicBezTo>
                    <a:pt x="28" y="54"/>
                    <a:pt x="28" y="54"/>
                    <a:pt x="28" y="54"/>
                  </a:cubicBezTo>
                  <a:cubicBezTo>
                    <a:pt x="29" y="53"/>
                    <a:pt x="29" y="53"/>
                    <a:pt x="29" y="53"/>
                  </a:cubicBezTo>
                  <a:cubicBezTo>
                    <a:pt x="30" y="53"/>
                    <a:pt x="30" y="53"/>
                    <a:pt x="30" y="53"/>
                  </a:cubicBezTo>
                  <a:cubicBezTo>
                    <a:pt x="30" y="54"/>
                    <a:pt x="30" y="54"/>
                    <a:pt x="30" y="54"/>
                  </a:cubicBezTo>
                  <a:cubicBezTo>
                    <a:pt x="30" y="55"/>
                    <a:pt x="30" y="55"/>
                    <a:pt x="30" y="55"/>
                  </a:cubicBezTo>
                  <a:cubicBezTo>
                    <a:pt x="31" y="54"/>
                    <a:pt x="31" y="54"/>
                    <a:pt x="31" y="54"/>
                  </a:cubicBezTo>
                  <a:cubicBezTo>
                    <a:pt x="32" y="53"/>
                    <a:pt x="32" y="53"/>
                    <a:pt x="32" y="53"/>
                  </a:cubicBezTo>
                  <a:cubicBezTo>
                    <a:pt x="33" y="52"/>
                    <a:pt x="33" y="52"/>
                    <a:pt x="33" y="52"/>
                  </a:cubicBezTo>
                  <a:cubicBezTo>
                    <a:pt x="33" y="52"/>
                    <a:pt x="33" y="52"/>
                    <a:pt x="33" y="52"/>
                  </a:cubicBezTo>
                  <a:cubicBezTo>
                    <a:pt x="33" y="51"/>
                    <a:pt x="33" y="51"/>
                    <a:pt x="33" y="51"/>
                  </a:cubicBezTo>
                  <a:cubicBezTo>
                    <a:pt x="34" y="50"/>
                    <a:pt x="34" y="50"/>
                    <a:pt x="34" y="50"/>
                  </a:cubicBezTo>
                  <a:cubicBezTo>
                    <a:pt x="34" y="50"/>
                    <a:pt x="34" y="50"/>
                    <a:pt x="34" y="50"/>
                  </a:cubicBezTo>
                  <a:cubicBezTo>
                    <a:pt x="36" y="49"/>
                    <a:pt x="36" y="49"/>
                    <a:pt x="36" y="49"/>
                  </a:cubicBezTo>
                  <a:cubicBezTo>
                    <a:pt x="36" y="48"/>
                    <a:pt x="36" y="48"/>
                    <a:pt x="36" y="48"/>
                  </a:cubicBezTo>
                  <a:cubicBezTo>
                    <a:pt x="37" y="49"/>
                    <a:pt x="37" y="49"/>
                    <a:pt x="37" y="49"/>
                  </a:cubicBezTo>
                  <a:cubicBezTo>
                    <a:pt x="38" y="49"/>
                    <a:pt x="38" y="49"/>
                    <a:pt x="38" y="49"/>
                  </a:cubicBezTo>
                  <a:cubicBezTo>
                    <a:pt x="37" y="49"/>
                    <a:pt x="37" y="49"/>
                    <a:pt x="37" y="49"/>
                  </a:cubicBezTo>
                  <a:cubicBezTo>
                    <a:pt x="38" y="49"/>
                    <a:pt x="38" y="49"/>
                    <a:pt x="38" y="49"/>
                  </a:cubicBezTo>
                  <a:cubicBezTo>
                    <a:pt x="39" y="48"/>
                    <a:pt x="39" y="48"/>
                    <a:pt x="39" y="48"/>
                  </a:cubicBezTo>
                  <a:cubicBezTo>
                    <a:pt x="40" y="47"/>
                    <a:pt x="40" y="47"/>
                    <a:pt x="40" y="47"/>
                  </a:cubicBezTo>
                  <a:cubicBezTo>
                    <a:pt x="40" y="45"/>
                    <a:pt x="40" y="45"/>
                    <a:pt x="40" y="45"/>
                  </a:cubicBezTo>
                  <a:cubicBezTo>
                    <a:pt x="40" y="43"/>
                    <a:pt x="40" y="43"/>
                    <a:pt x="40" y="43"/>
                  </a:cubicBezTo>
                  <a:cubicBezTo>
                    <a:pt x="41" y="43"/>
                    <a:pt x="41" y="43"/>
                    <a:pt x="41" y="43"/>
                  </a:cubicBezTo>
                  <a:cubicBezTo>
                    <a:pt x="41" y="43"/>
                    <a:pt x="41" y="43"/>
                    <a:pt x="41" y="43"/>
                  </a:cubicBezTo>
                  <a:cubicBezTo>
                    <a:pt x="42" y="43"/>
                    <a:pt x="42" y="43"/>
                    <a:pt x="42" y="43"/>
                  </a:cubicBezTo>
                  <a:cubicBezTo>
                    <a:pt x="42" y="44"/>
                    <a:pt x="42" y="44"/>
                    <a:pt x="42" y="44"/>
                  </a:cubicBezTo>
                  <a:cubicBezTo>
                    <a:pt x="43" y="44"/>
                    <a:pt x="43" y="44"/>
                    <a:pt x="43" y="44"/>
                  </a:cubicBezTo>
                  <a:cubicBezTo>
                    <a:pt x="43" y="46"/>
                    <a:pt x="43" y="46"/>
                    <a:pt x="43" y="46"/>
                  </a:cubicBezTo>
                  <a:cubicBezTo>
                    <a:pt x="43" y="47"/>
                    <a:pt x="43" y="47"/>
                    <a:pt x="43" y="47"/>
                  </a:cubicBezTo>
                  <a:cubicBezTo>
                    <a:pt x="43" y="48"/>
                    <a:pt x="43" y="48"/>
                    <a:pt x="43" y="48"/>
                  </a:cubicBezTo>
                  <a:cubicBezTo>
                    <a:pt x="43" y="49"/>
                    <a:pt x="43" y="49"/>
                    <a:pt x="43" y="49"/>
                  </a:cubicBezTo>
                  <a:cubicBezTo>
                    <a:pt x="43" y="50"/>
                    <a:pt x="43" y="50"/>
                    <a:pt x="43" y="50"/>
                  </a:cubicBezTo>
                  <a:cubicBezTo>
                    <a:pt x="41" y="51"/>
                    <a:pt x="41" y="51"/>
                    <a:pt x="41" y="51"/>
                  </a:cubicBezTo>
                  <a:cubicBezTo>
                    <a:pt x="40" y="53"/>
                    <a:pt x="40" y="53"/>
                    <a:pt x="40" y="53"/>
                  </a:cubicBezTo>
                  <a:cubicBezTo>
                    <a:pt x="40" y="54"/>
                    <a:pt x="40" y="54"/>
                    <a:pt x="40" y="54"/>
                  </a:cubicBezTo>
                  <a:cubicBezTo>
                    <a:pt x="40" y="55"/>
                    <a:pt x="40" y="55"/>
                    <a:pt x="40" y="55"/>
                  </a:cubicBezTo>
                  <a:cubicBezTo>
                    <a:pt x="40" y="56"/>
                    <a:pt x="40" y="56"/>
                    <a:pt x="40" y="56"/>
                  </a:cubicBezTo>
                  <a:cubicBezTo>
                    <a:pt x="41" y="56"/>
                    <a:pt x="41" y="56"/>
                    <a:pt x="41" y="56"/>
                  </a:cubicBezTo>
                  <a:cubicBezTo>
                    <a:pt x="42" y="55"/>
                    <a:pt x="42" y="55"/>
                    <a:pt x="42" y="55"/>
                  </a:cubicBezTo>
                  <a:cubicBezTo>
                    <a:pt x="43" y="53"/>
                    <a:pt x="43" y="53"/>
                    <a:pt x="43" y="53"/>
                  </a:cubicBezTo>
                  <a:cubicBezTo>
                    <a:pt x="44" y="53"/>
                    <a:pt x="44" y="53"/>
                    <a:pt x="44" y="53"/>
                  </a:cubicBezTo>
                  <a:cubicBezTo>
                    <a:pt x="45" y="52"/>
                    <a:pt x="45" y="52"/>
                    <a:pt x="45" y="52"/>
                  </a:cubicBezTo>
                  <a:cubicBezTo>
                    <a:pt x="46" y="51"/>
                    <a:pt x="46" y="51"/>
                    <a:pt x="46" y="51"/>
                  </a:cubicBezTo>
                  <a:cubicBezTo>
                    <a:pt x="46" y="51"/>
                    <a:pt x="46" y="51"/>
                    <a:pt x="46" y="51"/>
                  </a:cubicBezTo>
                  <a:cubicBezTo>
                    <a:pt x="47" y="51"/>
                    <a:pt x="47" y="51"/>
                    <a:pt x="47" y="51"/>
                  </a:cubicBezTo>
                  <a:cubicBezTo>
                    <a:pt x="47" y="52"/>
                    <a:pt x="47" y="52"/>
                    <a:pt x="47" y="52"/>
                  </a:cubicBezTo>
                  <a:cubicBezTo>
                    <a:pt x="46" y="52"/>
                    <a:pt x="46" y="52"/>
                    <a:pt x="46" y="52"/>
                  </a:cubicBezTo>
                  <a:cubicBezTo>
                    <a:pt x="45" y="54"/>
                    <a:pt x="45" y="54"/>
                    <a:pt x="45" y="54"/>
                  </a:cubicBezTo>
                  <a:cubicBezTo>
                    <a:pt x="45" y="55"/>
                    <a:pt x="45" y="55"/>
                    <a:pt x="45" y="55"/>
                  </a:cubicBezTo>
                  <a:cubicBezTo>
                    <a:pt x="44" y="56"/>
                    <a:pt x="44" y="56"/>
                    <a:pt x="44" y="56"/>
                  </a:cubicBezTo>
                  <a:cubicBezTo>
                    <a:pt x="45" y="56"/>
                    <a:pt x="45" y="56"/>
                    <a:pt x="45" y="56"/>
                  </a:cubicBezTo>
                  <a:cubicBezTo>
                    <a:pt x="45" y="58"/>
                    <a:pt x="45" y="58"/>
                    <a:pt x="45" y="58"/>
                  </a:cubicBezTo>
                  <a:cubicBezTo>
                    <a:pt x="46" y="59"/>
                    <a:pt x="46" y="59"/>
                    <a:pt x="46" y="59"/>
                  </a:cubicBezTo>
                  <a:cubicBezTo>
                    <a:pt x="46" y="57"/>
                    <a:pt x="46" y="57"/>
                    <a:pt x="46" y="57"/>
                  </a:cubicBezTo>
                  <a:cubicBezTo>
                    <a:pt x="47" y="57"/>
                    <a:pt x="47" y="57"/>
                    <a:pt x="47" y="57"/>
                  </a:cubicBezTo>
                  <a:cubicBezTo>
                    <a:pt x="47" y="57"/>
                    <a:pt x="47" y="57"/>
                    <a:pt x="48" y="57"/>
                  </a:cubicBezTo>
                  <a:cubicBezTo>
                    <a:pt x="48" y="57"/>
                    <a:pt x="48" y="58"/>
                    <a:pt x="48" y="58"/>
                  </a:cubicBezTo>
                  <a:cubicBezTo>
                    <a:pt x="49" y="58"/>
                    <a:pt x="49" y="58"/>
                    <a:pt x="49" y="58"/>
                  </a:cubicBezTo>
                  <a:cubicBezTo>
                    <a:pt x="50" y="57"/>
                    <a:pt x="50" y="57"/>
                    <a:pt x="50" y="57"/>
                  </a:cubicBezTo>
                  <a:cubicBezTo>
                    <a:pt x="50" y="56"/>
                    <a:pt x="50" y="56"/>
                    <a:pt x="50" y="56"/>
                  </a:cubicBezTo>
                  <a:cubicBezTo>
                    <a:pt x="51" y="56"/>
                    <a:pt x="51" y="56"/>
                    <a:pt x="51" y="56"/>
                  </a:cubicBezTo>
                  <a:cubicBezTo>
                    <a:pt x="51" y="55"/>
                    <a:pt x="51" y="55"/>
                    <a:pt x="51" y="55"/>
                  </a:cubicBezTo>
                  <a:cubicBezTo>
                    <a:pt x="51" y="54"/>
                    <a:pt x="51" y="54"/>
                    <a:pt x="51" y="54"/>
                  </a:cubicBezTo>
                  <a:cubicBezTo>
                    <a:pt x="51" y="54"/>
                    <a:pt x="51" y="54"/>
                    <a:pt x="51" y="54"/>
                  </a:cubicBezTo>
                  <a:cubicBezTo>
                    <a:pt x="52" y="53"/>
                    <a:pt x="52" y="53"/>
                    <a:pt x="52" y="53"/>
                  </a:cubicBezTo>
                  <a:cubicBezTo>
                    <a:pt x="51" y="53"/>
                    <a:pt x="51" y="53"/>
                    <a:pt x="51" y="53"/>
                  </a:cubicBezTo>
                  <a:cubicBezTo>
                    <a:pt x="52" y="51"/>
                    <a:pt x="52" y="51"/>
                    <a:pt x="52" y="51"/>
                  </a:cubicBezTo>
                  <a:cubicBezTo>
                    <a:pt x="53" y="49"/>
                    <a:pt x="53" y="49"/>
                    <a:pt x="53" y="49"/>
                  </a:cubicBezTo>
                  <a:cubicBezTo>
                    <a:pt x="54" y="48"/>
                    <a:pt x="54" y="48"/>
                    <a:pt x="54" y="48"/>
                  </a:cubicBezTo>
                  <a:cubicBezTo>
                    <a:pt x="54" y="45"/>
                    <a:pt x="54" y="45"/>
                    <a:pt x="54" y="45"/>
                  </a:cubicBezTo>
                  <a:cubicBezTo>
                    <a:pt x="54" y="45"/>
                    <a:pt x="54" y="45"/>
                    <a:pt x="54" y="45"/>
                  </a:cubicBezTo>
                  <a:cubicBezTo>
                    <a:pt x="53" y="44"/>
                    <a:pt x="53" y="44"/>
                    <a:pt x="53" y="44"/>
                  </a:cubicBezTo>
                  <a:cubicBezTo>
                    <a:pt x="53" y="45"/>
                    <a:pt x="53" y="45"/>
                    <a:pt x="53" y="45"/>
                  </a:cubicBezTo>
                  <a:cubicBezTo>
                    <a:pt x="52" y="46"/>
                    <a:pt x="52" y="46"/>
                    <a:pt x="52" y="46"/>
                  </a:cubicBezTo>
                  <a:cubicBezTo>
                    <a:pt x="51" y="47"/>
                    <a:pt x="51" y="47"/>
                    <a:pt x="51" y="47"/>
                  </a:cubicBezTo>
                  <a:cubicBezTo>
                    <a:pt x="50" y="48"/>
                    <a:pt x="50" y="48"/>
                    <a:pt x="50" y="48"/>
                  </a:cubicBezTo>
                  <a:cubicBezTo>
                    <a:pt x="50" y="49"/>
                    <a:pt x="50" y="49"/>
                    <a:pt x="50" y="49"/>
                  </a:cubicBezTo>
                  <a:cubicBezTo>
                    <a:pt x="49" y="48"/>
                    <a:pt x="49" y="48"/>
                    <a:pt x="49" y="48"/>
                  </a:cubicBezTo>
                  <a:cubicBezTo>
                    <a:pt x="49" y="46"/>
                    <a:pt x="49" y="46"/>
                    <a:pt x="49" y="46"/>
                  </a:cubicBezTo>
                  <a:cubicBezTo>
                    <a:pt x="49" y="45"/>
                    <a:pt x="49" y="45"/>
                    <a:pt x="49" y="45"/>
                  </a:cubicBezTo>
                  <a:cubicBezTo>
                    <a:pt x="51" y="44"/>
                    <a:pt x="51" y="44"/>
                    <a:pt x="51" y="44"/>
                  </a:cubicBezTo>
                  <a:cubicBezTo>
                    <a:pt x="51" y="43"/>
                    <a:pt x="51" y="43"/>
                    <a:pt x="51" y="43"/>
                  </a:cubicBezTo>
                  <a:cubicBezTo>
                    <a:pt x="52" y="42"/>
                    <a:pt x="52" y="42"/>
                    <a:pt x="52" y="42"/>
                  </a:cubicBezTo>
                  <a:cubicBezTo>
                    <a:pt x="53" y="42"/>
                    <a:pt x="53" y="42"/>
                    <a:pt x="53" y="42"/>
                  </a:cubicBezTo>
                  <a:cubicBezTo>
                    <a:pt x="53" y="42"/>
                    <a:pt x="53" y="42"/>
                    <a:pt x="53" y="42"/>
                  </a:cubicBezTo>
                  <a:cubicBezTo>
                    <a:pt x="53" y="41"/>
                    <a:pt x="53" y="41"/>
                    <a:pt x="53" y="41"/>
                  </a:cubicBezTo>
                  <a:cubicBezTo>
                    <a:pt x="52" y="42"/>
                    <a:pt x="52" y="42"/>
                    <a:pt x="52" y="42"/>
                  </a:cubicBezTo>
                  <a:cubicBezTo>
                    <a:pt x="52" y="42"/>
                    <a:pt x="52" y="42"/>
                    <a:pt x="52" y="42"/>
                  </a:cubicBezTo>
                  <a:cubicBezTo>
                    <a:pt x="51" y="42"/>
                    <a:pt x="51" y="42"/>
                    <a:pt x="51" y="42"/>
                  </a:cubicBezTo>
                  <a:cubicBezTo>
                    <a:pt x="50" y="42"/>
                    <a:pt x="50" y="42"/>
                    <a:pt x="50" y="42"/>
                  </a:cubicBezTo>
                  <a:cubicBezTo>
                    <a:pt x="49" y="43"/>
                    <a:pt x="49" y="43"/>
                    <a:pt x="49" y="43"/>
                  </a:cubicBezTo>
                  <a:cubicBezTo>
                    <a:pt x="48" y="44"/>
                    <a:pt x="48" y="44"/>
                    <a:pt x="48" y="44"/>
                  </a:cubicBezTo>
                  <a:cubicBezTo>
                    <a:pt x="47" y="46"/>
                    <a:pt x="47" y="46"/>
                    <a:pt x="47" y="46"/>
                  </a:cubicBezTo>
                  <a:cubicBezTo>
                    <a:pt x="47" y="46"/>
                    <a:pt x="47" y="46"/>
                    <a:pt x="47" y="46"/>
                  </a:cubicBezTo>
                  <a:cubicBezTo>
                    <a:pt x="46" y="47"/>
                    <a:pt x="46" y="47"/>
                    <a:pt x="46" y="47"/>
                  </a:cubicBezTo>
                  <a:cubicBezTo>
                    <a:pt x="45" y="46"/>
                    <a:pt x="45" y="46"/>
                    <a:pt x="45" y="46"/>
                  </a:cubicBezTo>
                  <a:cubicBezTo>
                    <a:pt x="44" y="45"/>
                    <a:pt x="44" y="45"/>
                    <a:pt x="44" y="45"/>
                  </a:cubicBezTo>
                  <a:cubicBezTo>
                    <a:pt x="44" y="44"/>
                    <a:pt x="44" y="44"/>
                    <a:pt x="44" y="44"/>
                  </a:cubicBezTo>
                  <a:cubicBezTo>
                    <a:pt x="44" y="43"/>
                    <a:pt x="44" y="43"/>
                    <a:pt x="44" y="43"/>
                  </a:cubicBezTo>
                  <a:cubicBezTo>
                    <a:pt x="44" y="44"/>
                    <a:pt x="44" y="44"/>
                    <a:pt x="44" y="44"/>
                  </a:cubicBezTo>
                  <a:cubicBezTo>
                    <a:pt x="45" y="44"/>
                    <a:pt x="45" y="44"/>
                    <a:pt x="45" y="44"/>
                  </a:cubicBezTo>
                  <a:cubicBezTo>
                    <a:pt x="46" y="42"/>
                    <a:pt x="46" y="42"/>
                    <a:pt x="46" y="42"/>
                  </a:cubicBezTo>
                  <a:cubicBezTo>
                    <a:pt x="45" y="42"/>
                    <a:pt x="45" y="42"/>
                    <a:pt x="45" y="42"/>
                  </a:cubicBezTo>
                  <a:cubicBezTo>
                    <a:pt x="44" y="42"/>
                    <a:pt x="44" y="42"/>
                    <a:pt x="44" y="42"/>
                  </a:cubicBezTo>
                  <a:cubicBezTo>
                    <a:pt x="45" y="42"/>
                    <a:pt x="45" y="42"/>
                    <a:pt x="45" y="42"/>
                  </a:cubicBezTo>
                  <a:cubicBezTo>
                    <a:pt x="46" y="42"/>
                    <a:pt x="46" y="42"/>
                    <a:pt x="46" y="42"/>
                  </a:cubicBezTo>
                  <a:cubicBezTo>
                    <a:pt x="45" y="42"/>
                    <a:pt x="45" y="42"/>
                    <a:pt x="45" y="42"/>
                  </a:cubicBezTo>
                  <a:cubicBezTo>
                    <a:pt x="44" y="41"/>
                    <a:pt x="44" y="41"/>
                    <a:pt x="44" y="41"/>
                  </a:cubicBezTo>
                  <a:cubicBezTo>
                    <a:pt x="44" y="40"/>
                    <a:pt x="44" y="40"/>
                    <a:pt x="44" y="40"/>
                  </a:cubicBezTo>
                  <a:cubicBezTo>
                    <a:pt x="45" y="40"/>
                    <a:pt x="45" y="40"/>
                    <a:pt x="45" y="40"/>
                  </a:cubicBezTo>
                  <a:cubicBezTo>
                    <a:pt x="46" y="40"/>
                    <a:pt x="46" y="40"/>
                    <a:pt x="46" y="40"/>
                  </a:cubicBezTo>
                  <a:cubicBezTo>
                    <a:pt x="47" y="39"/>
                    <a:pt x="47" y="39"/>
                    <a:pt x="47" y="39"/>
                  </a:cubicBezTo>
                  <a:cubicBezTo>
                    <a:pt x="48" y="38"/>
                    <a:pt x="48" y="38"/>
                    <a:pt x="48" y="38"/>
                  </a:cubicBezTo>
                  <a:cubicBezTo>
                    <a:pt x="48" y="37"/>
                    <a:pt x="48" y="37"/>
                    <a:pt x="48" y="37"/>
                  </a:cubicBezTo>
                  <a:cubicBezTo>
                    <a:pt x="50" y="37"/>
                    <a:pt x="50" y="37"/>
                    <a:pt x="50" y="37"/>
                  </a:cubicBezTo>
                  <a:cubicBezTo>
                    <a:pt x="50" y="37"/>
                    <a:pt x="50" y="37"/>
                    <a:pt x="50" y="37"/>
                  </a:cubicBezTo>
                  <a:cubicBezTo>
                    <a:pt x="52" y="36"/>
                    <a:pt x="52" y="36"/>
                    <a:pt x="52" y="36"/>
                  </a:cubicBezTo>
                  <a:cubicBezTo>
                    <a:pt x="52" y="35"/>
                    <a:pt x="52" y="35"/>
                    <a:pt x="52" y="35"/>
                  </a:cubicBezTo>
                  <a:cubicBezTo>
                    <a:pt x="52" y="34"/>
                    <a:pt x="52" y="34"/>
                    <a:pt x="52" y="34"/>
                  </a:cubicBezTo>
                  <a:cubicBezTo>
                    <a:pt x="52" y="33"/>
                    <a:pt x="52" y="33"/>
                    <a:pt x="52" y="33"/>
                  </a:cubicBezTo>
                  <a:cubicBezTo>
                    <a:pt x="51" y="34"/>
                    <a:pt x="51" y="34"/>
                    <a:pt x="51" y="34"/>
                  </a:cubicBezTo>
                  <a:cubicBezTo>
                    <a:pt x="50" y="35"/>
                    <a:pt x="50" y="35"/>
                    <a:pt x="50" y="35"/>
                  </a:cubicBezTo>
                  <a:cubicBezTo>
                    <a:pt x="50" y="34"/>
                    <a:pt x="50" y="34"/>
                    <a:pt x="50" y="34"/>
                  </a:cubicBezTo>
                  <a:cubicBezTo>
                    <a:pt x="49" y="34"/>
                    <a:pt x="49" y="34"/>
                    <a:pt x="49" y="34"/>
                  </a:cubicBezTo>
                  <a:cubicBezTo>
                    <a:pt x="49" y="35"/>
                    <a:pt x="49" y="35"/>
                    <a:pt x="49" y="35"/>
                  </a:cubicBezTo>
                  <a:cubicBezTo>
                    <a:pt x="48" y="36"/>
                    <a:pt x="48" y="36"/>
                    <a:pt x="48" y="36"/>
                  </a:cubicBezTo>
                  <a:cubicBezTo>
                    <a:pt x="48" y="37"/>
                    <a:pt x="48" y="37"/>
                    <a:pt x="48" y="37"/>
                  </a:cubicBezTo>
                  <a:cubicBezTo>
                    <a:pt x="47" y="36"/>
                    <a:pt x="47" y="36"/>
                    <a:pt x="47" y="36"/>
                  </a:cubicBezTo>
                  <a:cubicBezTo>
                    <a:pt x="46" y="37"/>
                    <a:pt x="46" y="37"/>
                    <a:pt x="46" y="37"/>
                  </a:cubicBezTo>
                  <a:cubicBezTo>
                    <a:pt x="45" y="38"/>
                    <a:pt x="45" y="38"/>
                    <a:pt x="45" y="38"/>
                  </a:cubicBezTo>
                  <a:cubicBezTo>
                    <a:pt x="45" y="39"/>
                    <a:pt x="45" y="39"/>
                    <a:pt x="45" y="39"/>
                  </a:cubicBezTo>
                  <a:cubicBezTo>
                    <a:pt x="45" y="39"/>
                    <a:pt x="45" y="39"/>
                    <a:pt x="45" y="39"/>
                  </a:cubicBezTo>
                  <a:cubicBezTo>
                    <a:pt x="45" y="38"/>
                    <a:pt x="45" y="38"/>
                    <a:pt x="45" y="38"/>
                  </a:cubicBezTo>
                  <a:cubicBezTo>
                    <a:pt x="45" y="37"/>
                    <a:pt x="45" y="37"/>
                    <a:pt x="45" y="37"/>
                  </a:cubicBezTo>
                  <a:cubicBezTo>
                    <a:pt x="44" y="38"/>
                    <a:pt x="44" y="38"/>
                    <a:pt x="44" y="38"/>
                  </a:cubicBezTo>
                  <a:cubicBezTo>
                    <a:pt x="43" y="38"/>
                    <a:pt x="43" y="38"/>
                    <a:pt x="43" y="38"/>
                  </a:cubicBezTo>
                  <a:cubicBezTo>
                    <a:pt x="44" y="37"/>
                    <a:pt x="44" y="37"/>
                    <a:pt x="44" y="37"/>
                  </a:cubicBezTo>
                  <a:cubicBezTo>
                    <a:pt x="45" y="36"/>
                    <a:pt x="45" y="36"/>
                    <a:pt x="45" y="36"/>
                  </a:cubicBezTo>
                  <a:cubicBezTo>
                    <a:pt x="46" y="36"/>
                    <a:pt x="46" y="36"/>
                    <a:pt x="46" y="36"/>
                  </a:cubicBezTo>
                  <a:cubicBezTo>
                    <a:pt x="45" y="35"/>
                    <a:pt x="45" y="35"/>
                    <a:pt x="45" y="35"/>
                  </a:cubicBezTo>
                  <a:cubicBezTo>
                    <a:pt x="46" y="35"/>
                    <a:pt x="46" y="35"/>
                    <a:pt x="46" y="35"/>
                  </a:cubicBezTo>
                  <a:cubicBezTo>
                    <a:pt x="46" y="34"/>
                    <a:pt x="46" y="34"/>
                    <a:pt x="46" y="34"/>
                  </a:cubicBezTo>
                  <a:cubicBezTo>
                    <a:pt x="46" y="33"/>
                    <a:pt x="46" y="33"/>
                    <a:pt x="46" y="33"/>
                  </a:cubicBezTo>
                  <a:cubicBezTo>
                    <a:pt x="45" y="34"/>
                    <a:pt x="45" y="34"/>
                    <a:pt x="45" y="34"/>
                  </a:cubicBezTo>
                  <a:cubicBezTo>
                    <a:pt x="45" y="33"/>
                    <a:pt x="45" y="33"/>
                    <a:pt x="45" y="33"/>
                  </a:cubicBezTo>
                  <a:cubicBezTo>
                    <a:pt x="45" y="32"/>
                    <a:pt x="45" y="32"/>
                    <a:pt x="45" y="32"/>
                  </a:cubicBezTo>
                  <a:cubicBezTo>
                    <a:pt x="45" y="32"/>
                    <a:pt x="45" y="32"/>
                    <a:pt x="45" y="32"/>
                  </a:cubicBezTo>
                  <a:cubicBezTo>
                    <a:pt x="44" y="32"/>
                    <a:pt x="44" y="32"/>
                    <a:pt x="44" y="32"/>
                  </a:cubicBezTo>
                  <a:cubicBezTo>
                    <a:pt x="42" y="32"/>
                    <a:pt x="42" y="32"/>
                    <a:pt x="42" y="32"/>
                  </a:cubicBezTo>
                  <a:cubicBezTo>
                    <a:pt x="44" y="32"/>
                    <a:pt x="44" y="32"/>
                    <a:pt x="44" y="32"/>
                  </a:cubicBez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220" name="Freeform 1318"/>
            <p:cNvSpPr>
              <a:spLocks/>
            </p:cNvSpPr>
            <p:nvPr/>
          </p:nvSpPr>
          <p:spPr bwMode="auto">
            <a:xfrm>
              <a:off x="4659996" y="3358654"/>
              <a:ext cx="3581" cy="2387"/>
            </a:xfrm>
            <a:custGeom>
              <a:avLst/>
              <a:gdLst>
                <a:gd name="T0" fmla="*/ 0 w 3"/>
                <a:gd name="T1" fmla="*/ 0 h 2"/>
                <a:gd name="T2" fmla="*/ 0 w 3"/>
                <a:gd name="T3" fmla="*/ 0 h 2"/>
                <a:gd name="T4" fmla="*/ 0 w 3"/>
                <a:gd name="T5" fmla="*/ 2 h 2"/>
                <a:gd name="T6" fmla="*/ 3 w 3"/>
                <a:gd name="T7" fmla="*/ 0 h 2"/>
                <a:gd name="T8" fmla="*/ 0 w 3"/>
                <a:gd name="T9" fmla="*/ 0 h 2"/>
              </a:gdLst>
              <a:ahLst/>
              <a:cxnLst>
                <a:cxn ang="0">
                  <a:pos x="T0" y="T1"/>
                </a:cxn>
                <a:cxn ang="0">
                  <a:pos x="T2" y="T3"/>
                </a:cxn>
                <a:cxn ang="0">
                  <a:pos x="T4" y="T5"/>
                </a:cxn>
                <a:cxn ang="0">
                  <a:pos x="T6" y="T7"/>
                </a:cxn>
                <a:cxn ang="0">
                  <a:pos x="T8" y="T9"/>
                </a:cxn>
              </a:cxnLst>
              <a:rect l="0" t="0" r="r" b="b"/>
              <a:pathLst>
                <a:path w="3" h="2">
                  <a:moveTo>
                    <a:pt x="0" y="0"/>
                  </a:moveTo>
                  <a:lnTo>
                    <a:pt x="0" y="0"/>
                  </a:lnTo>
                  <a:lnTo>
                    <a:pt x="0" y="2"/>
                  </a:lnTo>
                  <a:lnTo>
                    <a:pt x="3" y="0"/>
                  </a:lnTo>
                  <a:lnTo>
                    <a:pt x="0" y="0"/>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221" name="Freeform 1319"/>
            <p:cNvSpPr>
              <a:spLocks/>
            </p:cNvSpPr>
            <p:nvPr/>
          </p:nvSpPr>
          <p:spPr bwMode="auto">
            <a:xfrm>
              <a:off x="4384255" y="2457421"/>
              <a:ext cx="31036" cy="25068"/>
            </a:xfrm>
            <a:custGeom>
              <a:avLst/>
              <a:gdLst>
                <a:gd name="T0" fmla="*/ 21 w 26"/>
                <a:gd name="T1" fmla="*/ 5 h 21"/>
                <a:gd name="T2" fmla="*/ 19 w 26"/>
                <a:gd name="T3" fmla="*/ 5 h 21"/>
                <a:gd name="T4" fmla="*/ 14 w 26"/>
                <a:gd name="T5" fmla="*/ 7 h 21"/>
                <a:gd name="T6" fmla="*/ 12 w 26"/>
                <a:gd name="T7" fmla="*/ 10 h 21"/>
                <a:gd name="T8" fmla="*/ 7 w 26"/>
                <a:gd name="T9" fmla="*/ 10 h 21"/>
                <a:gd name="T10" fmla="*/ 4 w 26"/>
                <a:gd name="T11" fmla="*/ 12 h 21"/>
                <a:gd name="T12" fmla="*/ 2 w 26"/>
                <a:gd name="T13" fmla="*/ 14 h 21"/>
                <a:gd name="T14" fmla="*/ 0 w 26"/>
                <a:gd name="T15" fmla="*/ 17 h 21"/>
                <a:gd name="T16" fmla="*/ 0 w 26"/>
                <a:gd name="T17" fmla="*/ 21 h 21"/>
                <a:gd name="T18" fmla="*/ 2 w 26"/>
                <a:gd name="T19" fmla="*/ 19 h 21"/>
                <a:gd name="T20" fmla="*/ 7 w 26"/>
                <a:gd name="T21" fmla="*/ 21 h 21"/>
                <a:gd name="T22" fmla="*/ 9 w 26"/>
                <a:gd name="T23" fmla="*/ 21 h 21"/>
                <a:gd name="T24" fmla="*/ 16 w 26"/>
                <a:gd name="T25" fmla="*/ 14 h 21"/>
                <a:gd name="T26" fmla="*/ 19 w 26"/>
                <a:gd name="T27" fmla="*/ 12 h 21"/>
                <a:gd name="T28" fmla="*/ 19 w 26"/>
                <a:gd name="T29" fmla="*/ 12 h 21"/>
                <a:gd name="T30" fmla="*/ 23 w 26"/>
                <a:gd name="T31" fmla="*/ 7 h 21"/>
                <a:gd name="T32" fmla="*/ 26 w 26"/>
                <a:gd name="T33" fmla="*/ 5 h 21"/>
                <a:gd name="T34" fmla="*/ 26 w 26"/>
                <a:gd name="T35" fmla="*/ 0 h 21"/>
                <a:gd name="T36" fmla="*/ 23 w 26"/>
                <a:gd name="T37" fmla="*/ 0 h 21"/>
                <a:gd name="T38" fmla="*/ 21 w 26"/>
                <a:gd name="T39" fmla="*/ 0 h 21"/>
                <a:gd name="T40" fmla="*/ 21 w 26"/>
                <a:gd name="T41" fmla="*/ 5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26" h="21">
                  <a:moveTo>
                    <a:pt x="21" y="5"/>
                  </a:moveTo>
                  <a:lnTo>
                    <a:pt x="19" y="5"/>
                  </a:lnTo>
                  <a:lnTo>
                    <a:pt x="14" y="7"/>
                  </a:lnTo>
                  <a:lnTo>
                    <a:pt x="12" y="10"/>
                  </a:lnTo>
                  <a:lnTo>
                    <a:pt x="7" y="10"/>
                  </a:lnTo>
                  <a:lnTo>
                    <a:pt x="4" y="12"/>
                  </a:lnTo>
                  <a:lnTo>
                    <a:pt x="2" y="14"/>
                  </a:lnTo>
                  <a:lnTo>
                    <a:pt x="0" y="17"/>
                  </a:lnTo>
                  <a:lnTo>
                    <a:pt x="0" y="21"/>
                  </a:lnTo>
                  <a:lnTo>
                    <a:pt x="2" y="19"/>
                  </a:lnTo>
                  <a:lnTo>
                    <a:pt x="7" y="21"/>
                  </a:lnTo>
                  <a:lnTo>
                    <a:pt x="9" y="21"/>
                  </a:lnTo>
                  <a:lnTo>
                    <a:pt x="16" y="14"/>
                  </a:lnTo>
                  <a:lnTo>
                    <a:pt x="19" y="12"/>
                  </a:lnTo>
                  <a:lnTo>
                    <a:pt x="19" y="12"/>
                  </a:lnTo>
                  <a:lnTo>
                    <a:pt x="23" y="7"/>
                  </a:lnTo>
                  <a:lnTo>
                    <a:pt x="26" y="5"/>
                  </a:lnTo>
                  <a:lnTo>
                    <a:pt x="26" y="0"/>
                  </a:lnTo>
                  <a:lnTo>
                    <a:pt x="23" y="0"/>
                  </a:lnTo>
                  <a:lnTo>
                    <a:pt x="21" y="0"/>
                  </a:lnTo>
                  <a:lnTo>
                    <a:pt x="21" y="5"/>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222" name="Freeform 1320"/>
            <p:cNvSpPr>
              <a:spLocks/>
            </p:cNvSpPr>
            <p:nvPr/>
          </p:nvSpPr>
          <p:spPr bwMode="auto">
            <a:xfrm>
              <a:off x="4711325" y="3344329"/>
              <a:ext cx="5969" cy="3581"/>
            </a:xfrm>
            <a:custGeom>
              <a:avLst/>
              <a:gdLst>
                <a:gd name="T0" fmla="*/ 0 w 5"/>
                <a:gd name="T1" fmla="*/ 0 h 3"/>
                <a:gd name="T2" fmla="*/ 0 w 5"/>
                <a:gd name="T3" fmla="*/ 3 h 3"/>
                <a:gd name="T4" fmla="*/ 2 w 5"/>
                <a:gd name="T5" fmla="*/ 3 h 3"/>
                <a:gd name="T6" fmla="*/ 5 w 5"/>
                <a:gd name="T7" fmla="*/ 3 h 3"/>
                <a:gd name="T8" fmla="*/ 5 w 5"/>
                <a:gd name="T9" fmla="*/ 3 h 3"/>
                <a:gd name="T10" fmla="*/ 0 w 5"/>
                <a:gd name="T11" fmla="*/ 0 h 3"/>
                <a:gd name="T12" fmla="*/ 0 w 5"/>
                <a:gd name="T13" fmla="*/ 0 h 3"/>
              </a:gdLst>
              <a:ahLst/>
              <a:cxnLst>
                <a:cxn ang="0">
                  <a:pos x="T0" y="T1"/>
                </a:cxn>
                <a:cxn ang="0">
                  <a:pos x="T2" y="T3"/>
                </a:cxn>
                <a:cxn ang="0">
                  <a:pos x="T4" y="T5"/>
                </a:cxn>
                <a:cxn ang="0">
                  <a:pos x="T6" y="T7"/>
                </a:cxn>
                <a:cxn ang="0">
                  <a:pos x="T8" y="T9"/>
                </a:cxn>
                <a:cxn ang="0">
                  <a:pos x="T10" y="T11"/>
                </a:cxn>
                <a:cxn ang="0">
                  <a:pos x="T12" y="T13"/>
                </a:cxn>
              </a:cxnLst>
              <a:rect l="0" t="0" r="r" b="b"/>
              <a:pathLst>
                <a:path w="5" h="3">
                  <a:moveTo>
                    <a:pt x="0" y="0"/>
                  </a:moveTo>
                  <a:lnTo>
                    <a:pt x="0" y="3"/>
                  </a:lnTo>
                  <a:lnTo>
                    <a:pt x="2" y="3"/>
                  </a:lnTo>
                  <a:lnTo>
                    <a:pt x="5" y="3"/>
                  </a:lnTo>
                  <a:lnTo>
                    <a:pt x="5" y="3"/>
                  </a:lnTo>
                  <a:lnTo>
                    <a:pt x="0" y="0"/>
                  </a:lnTo>
                  <a:lnTo>
                    <a:pt x="0" y="0"/>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223" name="Freeform 1321"/>
            <p:cNvSpPr>
              <a:spLocks/>
            </p:cNvSpPr>
            <p:nvPr/>
          </p:nvSpPr>
          <p:spPr bwMode="auto">
            <a:xfrm>
              <a:off x="4403354" y="2513525"/>
              <a:ext cx="51329" cy="51329"/>
            </a:xfrm>
            <a:custGeom>
              <a:avLst/>
              <a:gdLst>
                <a:gd name="T0" fmla="*/ 22 w 43"/>
                <a:gd name="T1" fmla="*/ 3 h 43"/>
                <a:gd name="T2" fmla="*/ 17 w 43"/>
                <a:gd name="T3" fmla="*/ 5 h 43"/>
                <a:gd name="T4" fmla="*/ 12 w 43"/>
                <a:gd name="T5" fmla="*/ 12 h 43"/>
                <a:gd name="T6" fmla="*/ 7 w 43"/>
                <a:gd name="T7" fmla="*/ 15 h 43"/>
                <a:gd name="T8" fmla="*/ 5 w 43"/>
                <a:gd name="T9" fmla="*/ 19 h 43"/>
                <a:gd name="T10" fmla="*/ 0 w 43"/>
                <a:gd name="T11" fmla="*/ 24 h 43"/>
                <a:gd name="T12" fmla="*/ 0 w 43"/>
                <a:gd name="T13" fmla="*/ 29 h 43"/>
                <a:gd name="T14" fmla="*/ 0 w 43"/>
                <a:gd name="T15" fmla="*/ 34 h 43"/>
                <a:gd name="T16" fmla="*/ 0 w 43"/>
                <a:gd name="T17" fmla="*/ 36 h 43"/>
                <a:gd name="T18" fmla="*/ 0 w 43"/>
                <a:gd name="T19" fmla="*/ 41 h 43"/>
                <a:gd name="T20" fmla="*/ 0 w 43"/>
                <a:gd name="T21" fmla="*/ 41 h 43"/>
                <a:gd name="T22" fmla="*/ 3 w 43"/>
                <a:gd name="T23" fmla="*/ 41 h 43"/>
                <a:gd name="T24" fmla="*/ 5 w 43"/>
                <a:gd name="T25" fmla="*/ 43 h 43"/>
                <a:gd name="T26" fmla="*/ 12 w 43"/>
                <a:gd name="T27" fmla="*/ 41 h 43"/>
                <a:gd name="T28" fmla="*/ 14 w 43"/>
                <a:gd name="T29" fmla="*/ 43 h 43"/>
                <a:gd name="T30" fmla="*/ 19 w 43"/>
                <a:gd name="T31" fmla="*/ 41 h 43"/>
                <a:gd name="T32" fmla="*/ 22 w 43"/>
                <a:gd name="T33" fmla="*/ 41 h 43"/>
                <a:gd name="T34" fmla="*/ 22 w 43"/>
                <a:gd name="T35" fmla="*/ 38 h 43"/>
                <a:gd name="T36" fmla="*/ 26 w 43"/>
                <a:gd name="T37" fmla="*/ 36 h 43"/>
                <a:gd name="T38" fmla="*/ 31 w 43"/>
                <a:gd name="T39" fmla="*/ 36 h 43"/>
                <a:gd name="T40" fmla="*/ 31 w 43"/>
                <a:gd name="T41" fmla="*/ 34 h 43"/>
                <a:gd name="T42" fmla="*/ 38 w 43"/>
                <a:gd name="T43" fmla="*/ 24 h 43"/>
                <a:gd name="T44" fmla="*/ 38 w 43"/>
                <a:gd name="T45" fmla="*/ 22 h 43"/>
                <a:gd name="T46" fmla="*/ 40 w 43"/>
                <a:gd name="T47" fmla="*/ 17 h 43"/>
                <a:gd name="T48" fmla="*/ 43 w 43"/>
                <a:gd name="T49" fmla="*/ 15 h 43"/>
                <a:gd name="T50" fmla="*/ 43 w 43"/>
                <a:gd name="T51" fmla="*/ 10 h 43"/>
                <a:gd name="T52" fmla="*/ 40 w 43"/>
                <a:gd name="T53" fmla="*/ 8 h 43"/>
                <a:gd name="T54" fmla="*/ 38 w 43"/>
                <a:gd name="T55" fmla="*/ 3 h 43"/>
                <a:gd name="T56" fmla="*/ 36 w 43"/>
                <a:gd name="T57" fmla="*/ 3 h 43"/>
                <a:gd name="T58" fmla="*/ 36 w 43"/>
                <a:gd name="T59" fmla="*/ 0 h 43"/>
                <a:gd name="T60" fmla="*/ 31 w 43"/>
                <a:gd name="T61" fmla="*/ 0 h 43"/>
                <a:gd name="T62" fmla="*/ 26 w 43"/>
                <a:gd name="T63" fmla="*/ 3 h 43"/>
                <a:gd name="T64" fmla="*/ 24 w 43"/>
                <a:gd name="T65" fmla="*/ 0 h 43"/>
                <a:gd name="T66" fmla="*/ 22 w 43"/>
                <a:gd name="T67" fmla="*/ 3 h 43"/>
                <a:gd name="T68" fmla="*/ 22 w 43"/>
                <a:gd name="T69" fmla="*/ 3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43" h="43">
                  <a:moveTo>
                    <a:pt x="22" y="3"/>
                  </a:moveTo>
                  <a:lnTo>
                    <a:pt x="17" y="5"/>
                  </a:lnTo>
                  <a:lnTo>
                    <a:pt x="12" y="12"/>
                  </a:lnTo>
                  <a:lnTo>
                    <a:pt x="7" y="15"/>
                  </a:lnTo>
                  <a:lnTo>
                    <a:pt x="5" y="19"/>
                  </a:lnTo>
                  <a:lnTo>
                    <a:pt x="0" y="24"/>
                  </a:lnTo>
                  <a:lnTo>
                    <a:pt x="0" y="29"/>
                  </a:lnTo>
                  <a:lnTo>
                    <a:pt x="0" y="34"/>
                  </a:lnTo>
                  <a:lnTo>
                    <a:pt x="0" y="36"/>
                  </a:lnTo>
                  <a:lnTo>
                    <a:pt x="0" y="41"/>
                  </a:lnTo>
                  <a:lnTo>
                    <a:pt x="0" y="41"/>
                  </a:lnTo>
                  <a:lnTo>
                    <a:pt x="3" y="41"/>
                  </a:lnTo>
                  <a:lnTo>
                    <a:pt x="5" y="43"/>
                  </a:lnTo>
                  <a:lnTo>
                    <a:pt x="12" y="41"/>
                  </a:lnTo>
                  <a:lnTo>
                    <a:pt x="14" y="43"/>
                  </a:lnTo>
                  <a:lnTo>
                    <a:pt x="19" y="41"/>
                  </a:lnTo>
                  <a:lnTo>
                    <a:pt x="22" y="41"/>
                  </a:lnTo>
                  <a:lnTo>
                    <a:pt x="22" y="38"/>
                  </a:lnTo>
                  <a:lnTo>
                    <a:pt x="26" y="36"/>
                  </a:lnTo>
                  <a:lnTo>
                    <a:pt x="31" y="36"/>
                  </a:lnTo>
                  <a:lnTo>
                    <a:pt x="31" y="34"/>
                  </a:lnTo>
                  <a:lnTo>
                    <a:pt x="38" y="24"/>
                  </a:lnTo>
                  <a:lnTo>
                    <a:pt x="38" y="22"/>
                  </a:lnTo>
                  <a:lnTo>
                    <a:pt x="40" y="17"/>
                  </a:lnTo>
                  <a:lnTo>
                    <a:pt x="43" y="15"/>
                  </a:lnTo>
                  <a:lnTo>
                    <a:pt x="43" y="10"/>
                  </a:lnTo>
                  <a:lnTo>
                    <a:pt x="40" y="8"/>
                  </a:lnTo>
                  <a:lnTo>
                    <a:pt x="38" y="3"/>
                  </a:lnTo>
                  <a:lnTo>
                    <a:pt x="36" y="3"/>
                  </a:lnTo>
                  <a:lnTo>
                    <a:pt x="36" y="0"/>
                  </a:lnTo>
                  <a:lnTo>
                    <a:pt x="31" y="0"/>
                  </a:lnTo>
                  <a:lnTo>
                    <a:pt x="26" y="3"/>
                  </a:lnTo>
                  <a:lnTo>
                    <a:pt x="24" y="0"/>
                  </a:lnTo>
                  <a:lnTo>
                    <a:pt x="22" y="3"/>
                  </a:lnTo>
                  <a:lnTo>
                    <a:pt x="22" y="3"/>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224" name="Freeform 1322"/>
            <p:cNvSpPr>
              <a:spLocks/>
            </p:cNvSpPr>
            <p:nvPr/>
          </p:nvSpPr>
          <p:spPr bwMode="auto">
            <a:xfrm>
              <a:off x="4332927" y="2709289"/>
              <a:ext cx="5969" cy="2387"/>
            </a:xfrm>
            <a:custGeom>
              <a:avLst/>
              <a:gdLst>
                <a:gd name="T0" fmla="*/ 5 w 5"/>
                <a:gd name="T1" fmla="*/ 0 h 2"/>
                <a:gd name="T2" fmla="*/ 3 w 5"/>
                <a:gd name="T3" fmla="*/ 0 h 2"/>
                <a:gd name="T4" fmla="*/ 0 w 5"/>
                <a:gd name="T5" fmla="*/ 0 h 2"/>
                <a:gd name="T6" fmla="*/ 0 w 5"/>
                <a:gd name="T7" fmla="*/ 2 h 2"/>
                <a:gd name="T8" fmla="*/ 5 w 5"/>
                <a:gd name="T9" fmla="*/ 2 h 2"/>
                <a:gd name="T10" fmla="*/ 5 w 5"/>
                <a:gd name="T11" fmla="*/ 0 h 2"/>
              </a:gdLst>
              <a:ahLst/>
              <a:cxnLst>
                <a:cxn ang="0">
                  <a:pos x="T0" y="T1"/>
                </a:cxn>
                <a:cxn ang="0">
                  <a:pos x="T2" y="T3"/>
                </a:cxn>
                <a:cxn ang="0">
                  <a:pos x="T4" y="T5"/>
                </a:cxn>
                <a:cxn ang="0">
                  <a:pos x="T6" y="T7"/>
                </a:cxn>
                <a:cxn ang="0">
                  <a:pos x="T8" y="T9"/>
                </a:cxn>
                <a:cxn ang="0">
                  <a:pos x="T10" y="T11"/>
                </a:cxn>
              </a:cxnLst>
              <a:rect l="0" t="0" r="r" b="b"/>
              <a:pathLst>
                <a:path w="5" h="2">
                  <a:moveTo>
                    <a:pt x="5" y="0"/>
                  </a:moveTo>
                  <a:lnTo>
                    <a:pt x="3" y="0"/>
                  </a:lnTo>
                  <a:lnTo>
                    <a:pt x="0" y="0"/>
                  </a:lnTo>
                  <a:lnTo>
                    <a:pt x="0" y="2"/>
                  </a:lnTo>
                  <a:lnTo>
                    <a:pt x="5" y="2"/>
                  </a:lnTo>
                  <a:lnTo>
                    <a:pt x="5" y="0"/>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225" name="Freeform 1323"/>
            <p:cNvSpPr>
              <a:spLocks/>
            </p:cNvSpPr>
            <p:nvPr/>
          </p:nvSpPr>
          <p:spPr bwMode="auto">
            <a:xfrm>
              <a:off x="4432002" y="2426385"/>
              <a:ext cx="2387" cy="2387"/>
            </a:xfrm>
            <a:custGeom>
              <a:avLst/>
              <a:gdLst>
                <a:gd name="T0" fmla="*/ 2 w 2"/>
                <a:gd name="T1" fmla="*/ 0 h 2"/>
                <a:gd name="T2" fmla="*/ 0 w 2"/>
                <a:gd name="T3" fmla="*/ 0 h 2"/>
                <a:gd name="T4" fmla="*/ 0 w 2"/>
                <a:gd name="T5" fmla="*/ 2 h 2"/>
                <a:gd name="T6" fmla="*/ 0 w 2"/>
                <a:gd name="T7" fmla="*/ 2 h 2"/>
                <a:gd name="T8" fmla="*/ 2 w 2"/>
                <a:gd name="T9" fmla="*/ 0 h 2"/>
              </a:gdLst>
              <a:ahLst/>
              <a:cxnLst>
                <a:cxn ang="0">
                  <a:pos x="T0" y="T1"/>
                </a:cxn>
                <a:cxn ang="0">
                  <a:pos x="T2" y="T3"/>
                </a:cxn>
                <a:cxn ang="0">
                  <a:pos x="T4" y="T5"/>
                </a:cxn>
                <a:cxn ang="0">
                  <a:pos x="T6" y="T7"/>
                </a:cxn>
                <a:cxn ang="0">
                  <a:pos x="T8" y="T9"/>
                </a:cxn>
              </a:cxnLst>
              <a:rect l="0" t="0" r="r" b="b"/>
              <a:pathLst>
                <a:path w="2" h="2">
                  <a:moveTo>
                    <a:pt x="2" y="0"/>
                  </a:moveTo>
                  <a:lnTo>
                    <a:pt x="0" y="0"/>
                  </a:lnTo>
                  <a:lnTo>
                    <a:pt x="0" y="2"/>
                  </a:lnTo>
                  <a:lnTo>
                    <a:pt x="0" y="2"/>
                  </a:lnTo>
                  <a:lnTo>
                    <a:pt x="2" y="0"/>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226" name="Freeform 1324"/>
            <p:cNvSpPr>
              <a:spLocks/>
            </p:cNvSpPr>
            <p:nvPr/>
          </p:nvSpPr>
          <p:spPr bwMode="auto">
            <a:xfrm>
              <a:off x="4566889" y="2827463"/>
              <a:ext cx="9549" cy="14324"/>
            </a:xfrm>
            <a:custGeom>
              <a:avLst/>
              <a:gdLst>
                <a:gd name="T0" fmla="*/ 5 w 8"/>
                <a:gd name="T1" fmla="*/ 12 h 12"/>
                <a:gd name="T2" fmla="*/ 8 w 8"/>
                <a:gd name="T3" fmla="*/ 10 h 12"/>
                <a:gd name="T4" fmla="*/ 5 w 8"/>
                <a:gd name="T5" fmla="*/ 7 h 12"/>
                <a:gd name="T6" fmla="*/ 5 w 8"/>
                <a:gd name="T7" fmla="*/ 5 h 12"/>
                <a:gd name="T8" fmla="*/ 3 w 8"/>
                <a:gd name="T9" fmla="*/ 3 h 12"/>
                <a:gd name="T10" fmla="*/ 3 w 8"/>
                <a:gd name="T11" fmla="*/ 0 h 12"/>
                <a:gd name="T12" fmla="*/ 0 w 8"/>
                <a:gd name="T13" fmla="*/ 3 h 12"/>
                <a:gd name="T14" fmla="*/ 0 w 8"/>
                <a:gd name="T15" fmla="*/ 5 h 12"/>
                <a:gd name="T16" fmla="*/ 3 w 8"/>
                <a:gd name="T17" fmla="*/ 5 h 12"/>
                <a:gd name="T18" fmla="*/ 3 w 8"/>
                <a:gd name="T19" fmla="*/ 7 h 12"/>
                <a:gd name="T20" fmla="*/ 5 w 8"/>
                <a:gd name="T21"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12">
                  <a:moveTo>
                    <a:pt x="5" y="12"/>
                  </a:moveTo>
                  <a:lnTo>
                    <a:pt x="8" y="10"/>
                  </a:lnTo>
                  <a:lnTo>
                    <a:pt x="5" y="7"/>
                  </a:lnTo>
                  <a:lnTo>
                    <a:pt x="5" y="5"/>
                  </a:lnTo>
                  <a:lnTo>
                    <a:pt x="3" y="3"/>
                  </a:lnTo>
                  <a:lnTo>
                    <a:pt x="3" y="0"/>
                  </a:lnTo>
                  <a:lnTo>
                    <a:pt x="0" y="3"/>
                  </a:lnTo>
                  <a:lnTo>
                    <a:pt x="0" y="5"/>
                  </a:lnTo>
                  <a:lnTo>
                    <a:pt x="3" y="5"/>
                  </a:lnTo>
                  <a:lnTo>
                    <a:pt x="3" y="7"/>
                  </a:lnTo>
                  <a:lnTo>
                    <a:pt x="5" y="12"/>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227" name="Freeform 1325"/>
            <p:cNvSpPr>
              <a:spLocks/>
            </p:cNvSpPr>
            <p:nvPr/>
          </p:nvSpPr>
          <p:spPr bwMode="auto">
            <a:xfrm>
              <a:off x="4411710" y="2440710"/>
              <a:ext cx="14324" cy="10744"/>
            </a:xfrm>
            <a:custGeom>
              <a:avLst/>
              <a:gdLst>
                <a:gd name="T0" fmla="*/ 10 w 12"/>
                <a:gd name="T1" fmla="*/ 0 h 9"/>
                <a:gd name="T2" fmla="*/ 7 w 12"/>
                <a:gd name="T3" fmla="*/ 2 h 9"/>
                <a:gd name="T4" fmla="*/ 5 w 12"/>
                <a:gd name="T5" fmla="*/ 2 h 9"/>
                <a:gd name="T6" fmla="*/ 3 w 12"/>
                <a:gd name="T7" fmla="*/ 7 h 9"/>
                <a:gd name="T8" fmla="*/ 0 w 12"/>
                <a:gd name="T9" fmla="*/ 9 h 9"/>
                <a:gd name="T10" fmla="*/ 3 w 12"/>
                <a:gd name="T11" fmla="*/ 9 h 9"/>
                <a:gd name="T12" fmla="*/ 5 w 12"/>
                <a:gd name="T13" fmla="*/ 9 h 9"/>
                <a:gd name="T14" fmla="*/ 7 w 12"/>
                <a:gd name="T15" fmla="*/ 7 h 9"/>
                <a:gd name="T16" fmla="*/ 12 w 12"/>
                <a:gd name="T17" fmla="*/ 5 h 9"/>
                <a:gd name="T18" fmla="*/ 12 w 12"/>
                <a:gd name="T19" fmla="*/ 2 h 9"/>
                <a:gd name="T20" fmla="*/ 12 w 12"/>
                <a:gd name="T21" fmla="*/ 0 h 9"/>
                <a:gd name="T22" fmla="*/ 10 w 12"/>
                <a:gd name="T2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9">
                  <a:moveTo>
                    <a:pt x="10" y="0"/>
                  </a:moveTo>
                  <a:lnTo>
                    <a:pt x="7" y="2"/>
                  </a:lnTo>
                  <a:lnTo>
                    <a:pt x="5" y="2"/>
                  </a:lnTo>
                  <a:lnTo>
                    <a:pt x="3" y="7"/>
                  </a:lnTo>
                  <a:lnTo>
                    <a:pt x="0" y="9"/>
                  </a:lnTo>
                  <a:lnTo>
                    <a:pt x="3" y="9"/>
                  </a:lnTo>
                  <a:lnTo>
                    <a:pt x="5" y="9"/>
                  </a:lnTo>
                  <a:lnTo>
                    <a:pt x="7" y="7"/>
                  </a:lnTo>
                  <a:lnTo>
                    <a:pt x="12" y="5"/>
                  </a:lnTo>
                  <a:lnTo>
                    <a:pt x="12" y="2"/>
                  </a:lnTo>
                  <a:lnTo>
                    <a:pt x="12" y="0"/>
                  </a:lnTo>
                  <a:lnTo>
                    <a:pt x="10" y="0"/>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228" name="Freeform 1326"/>
            <p:cNvSpPr>
              <a:spLocks/>
            </p:cNvSpPr>
            <p:nvPr/>
          </p:nvSpPr>
          <p:spPr bwMode="auto">
            <a:xfrm>
              <a:off x="4336507" y="2726001"/>
              <a:ext cx="16712" cy="16712"/>
            </a:xfrm>
            <a:custGeom>
              <a:avLst/>
              <a:gdLst>
                <a:gd name="T0" fmla="*/ 2 w 14"/>
                <a:gd name="T1" fmla="*/ 5 h 14"/>
                <a:gd name="T2" fmla="*/ 2 w 14"/>
                <a:gd name="T3" fmla="*/ 5 h 14"/>
                <a:gd name="T4" fmla="*/ 4 w 14"/>
                <a:gd name="T5" fmla="*/ 7 h 14"/>
                <a:gd name="T6" fmla="*/ 7 w 14"/>
                <a:gd name="T7" fmla="*/ 9 h 14"/>
                <a:gd name="T8" fmla="*/ 7 w 14"/>
                <a:gd name="T9" fmla="*/ 12 h 14"/>
                <a:gd name="T10" fmla="*/ 7 w 14"/>
                <a:gd name="T11" fmla="*/ 12 h 14"/>
                <a:gd name="T12" fmla="*/ 9 w 14"/>
                <a:gd name="T13" fmla="*/ 12 h 14"/>
                <a:gd name="T14" fmla="*/ 11 w 14"/>
                <a:gd name="T15" fmla="*/ 14 h 14"/>
                <a:gd name="T16" fmla="*/ 14 w 14"/>
                <a:gd name="T17" fmla="*/ 14 h 14"/>
                <a:gd name="T18" fmla="*/ 14 w 14"/>
                <a:gd name="T19" fmla="*/ 12 h 14"/>
                <a:gd name="T20" fmla="*/ 14 w 14"/>
                <a:gd name="T21" fmla="*/ 12 h 14"/>
                <a:gd name="T22" fmla="*/ 14 w 14"/>
                <a:gd name="T23" fmla="*/ 9 h 14"/>
                <a:gd name="T24" fmla="*/ 14 w 14"/>
                <a:gd name="T25" fmla="*/ 7 h 14"/>
                <a:gd name="T26" fmla="*/ 14 w 14"/>
                <a:gd name="T27" fmla="*/ 7 h 14"/>
                <a:gd name="T28" fmla="*/ 14 w 14"/>
                <a:gd name="T29" fmla="*/ 5 h 14"/>
                <a:gd name="T30" fmla="*/ 11 w 14"/>
                <a:gd name="T31" fmla="*/ 2 h 14"/>
                <a:gd name="T32" fmla="*/ 9 w 14"/>
                <a:gd name="T33" fmla="*/ 2 h 14"/>
                <a:gd name="T34" fmla="*/ 7 w 14"/>
                <a:gd name="T35" fmla="*/ 2 h 14"/>
                <a:gd name="T36" fmla="*/ 7 w 14"/>
                <a:gd name="T37" fmla="*/ 0 h 14"/>
                <a:gd name="T38" fmla="*/ 4 w 14"/>
                <a:gd name="T39" fmla="*/ 0 h 14"/>
                <a:gd name="T40" fmla="*/ 2 w 14"/>
                <a:gd name="T41" fmla="*/ 0 h 14"/>
                <a:gd name="T42" fmla="*/ 0 w 14"/>
                <a:gd name="T43" fmla="*/ 0 h 14"/>
                <a:gd name="T44" fmla="*/ 0 w 14"/>
                <a:gd name="T45" fmla="*/ 2 h 14"/>
                <a:gd name="T46" fmla="*/ 0 w 14"/>
                <a:gd name="T47" fmla="*/ 5 h 14"/>
                <a:gd name="T48" fmla="*/ 2 w 14"/>
                <a:gd name="T49" fmla="*/ 5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14" h="14">
                  <a:moveTo>
                    <a:pt x="2" y="5"/>
                  </a:moveTo>
                  <a:lnTo>
                    <a:pt x="2" y="5"/>
                  </a:lnTo>
                  <a:lnTo>
                    <a:pt x="4" y="7"/>
                  </a:lnTo>
                  <a:lnTo>
                    <a:pt x="7" y="9"/>
                  </a:lnTo>
                  <a:lnTo>
                    <a:pt x="7" y="12"/>
                  </a:lnTo>
                  <a:lnTo>
                    <a:pt x="7" y="12"/>
                  </a:lnTo>
                  <a:lnTo>
                    <a:pt x="9" y="12"/>
                  </a:lnTo>
                  <a:lnTo>
                    <a:pt x="11" y="14"/>
                  </a:lnTo>
                  <a:lnTo>
                    <a:pt x="14" y="14"/>
                  </a:lnTo>
                  <a:lnTo>
                    <a:pt x="14" y="12"/>
                  </a:lnTo>
                  <a:lnTo>
                    <a:pt x="14" y="12"/>
                  </a:lnTo>
                  <a:lnTo>
                    <a:pt x="14" y="9"/>
                  </a:lnTo>
                  <a:lnTo>
                    <a:pt x="14" y="7"/>
                  </a:lnTo>
                  <a:lnTo>
                    <a:pt x="14" y="7"/>
                  </a:lnTo>
                  <a:lnTo>
                    <a:pt x="14" y="5"/>
                  </a:lnTo>
                  <a:lnTo>
                    <a:pt x="11" y="2"/>
                  </a:lnTo>
                  <a:lnTo>
                    <a:pt x="9" y="2"/>
                  </a:lnTo>
                  <a:lnTo>
                    <a:pt x="7" y="2"/>
                  </a:lnTo>
                  <a:lnTo>
                    <a:pt x="7" y="0"/>
                  </a:lnTo>
                  <a:lnTo>
                    <a:pt x="4" y="0"/>
                  </a:lnTo>
                  <a:lnTo>
                    <a:pt x="2" y="0"/>
                  </a:lnTo>
                  <a:lnTo>
                    <a:pt x="0" y="0"/>
                  </a:lnTo>
                  <a:lnTo>
                    <a:pt x="0" y="2"/>
                  </a:lnTo>
                  <a:lnTo>
                    <a:pt x="0" y="5"/>
                  </a:lnTo>
                  <a:lnTo>
                    <a:pt x="2" y="5"/>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229" name="Freeform 1327"/>
            <p:cNvSpPr>
              <a:spLocks/>
            </p:cNvSpPr>
            <p:nvPr/>
          </p:nvSpPr>
          <p:spPr bwMode="auto">
            <a:xfrm>
              <a:off x="4432002" y="2463390"/>
              <a:ext cx="14324" cy="14324"/>
            </a:xfrm>
            <a:custGeom>
              <a:avLst/>
              <a:gdLst>
                <a:gd name="T0" fmla="*/ 5 w 12"/>
                <a:gd name="T1" fmla="*/ 12 h 12"/>
                <a:gd name="T2" fmla="*/ 7 w 12"/>
                <a:gd name="T3" fmla="*/ 9 h 12"/>
                <a:gd name="T4" fmla="*/ 9 w 12"/>
                <a:gd name="T5" fmla="*/ 9 h 12"/>
                <a:gd name="T6" fmla="*/ 12 w 12"/>
                <a:gd name="T7" fmla="*/ 5 h 12"/>
                <a:gd name="T8" fmla="*/ 9 w 12"/>
                <a:gd name="T9" fmla="*/ 0 h 12"/>
                <a:gd name="T10" fmla="*/ 5 w 12"/>
                <a:gd name="T11" fmla="*/ 0 h 12"/>
                <a:gd name="T12" fmla="*/ 5 w 12"/>
                <a:gd name="T13" fmla="*/ 0 h 12"/>
                <a:gd name="T14" fmla="*/ 2 w 12"/>
                <a:gd name="T15" fmla="*/ 5 h 12"/>
                <a:gd name="T16" fmla="*/ 0 w 12"/>
                <a:gd name="T17" fmla="*/ 5 h 12"/>
                <a:gd name="T18" fmla="*/ 2 w 12"/>
                <a:gd name="T19" fmla="*/ 12 h 12"/>
                <a:gd name="T20" fmla="*/ 5 w 12"/>
                <a:gd name="T21"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 h="12">
                  <a:moveTo>
                    <a:pt x="5" y="12"/>
                  </a:moveTo>
                  <a:lnTo>
                    <a:pt x="7" y="9"/>
                  </a:lnTo>
                  <a:lnTo>
                    <a:pt x="9" y="9"/>
                  </a:lnTo>
                  <a:lnTo>
                    <a:pt x="12" y="5"/>
                  </a:lnTo>
                  <a:lnTo>
                    <a:pt x="9" y="0"/>
                  </a:lnTo>
                  <a:lnTo>
                    <a:pt x="5" y="0"/>
                  </a:lnTo>
                  <a:lnTo>
                    <a:pt x="5" y="0"/>
                  </a:lnTo>
                  <a:lnTo>
                    <a:pt x="2" y="5"/>
                  </a:lnTo>
                  <a:lnTo>
                    <a:pt x="0" y="5"/>
                  </a:lnTo>
                  <a:lnTo>
                    <a:pt x="2" y="12"/>
                  </a:lnTo>
                  <a:lnTo>
                    <a:pt x="5" y="12"/>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230" name="Freeform 1328"/>
            <p:cNvSpPr>
              <a:spLocks/>
            </p:cNvSpPr>
            <p:nvPr/>
          </p:nvSpPr>
          <p:spPr bwMode="auto">
            <a:xfrm>
              <a:off x="4558533" y="2841787"/>
              <a:ext cx="17906" cy="14324"/>
            </a:xfrm>
            <a:custGeom>
              <a:avLst/>
              <a:gdLst>
                <a:gd name="T0" fmla="*/ 3 w 15"/>
                <a:gd name="T1" fmla="*/ 0 h 12"/>
                <a:gd name="T2" fmla="*/ 0 w 15"/>
                <a:gd name="T3" fmla="*/ 0 h 12"/>
                <a:gd name="T4" fmla="*/ 0 w 15"/>
                <a:gd name="T5" fmla="*/ 2 h 12"/>
                <a:gd name="T6" fmla="*/ 3 w 15"/>
                <a:gd name="T7" fmla="*/ 5 h 12"/>
                <a:gd name="T8" fmla="*/ 5 w 15"/>
                <a:gd name="T9" fmla="*/ 7 h 12"/>
                <a:gd name="T10" fmla="*/ 7 w 15"/>
                <a:gd name="T11" fmla="*/ 7 h 12"/>
                <a:gd name="T12" fmla="*/ 7 w 15"/>
                <a:gd name="T13" fmla="*/ 9 h 12"/>
                <a:gd name="T14" fmla="*/ 10 w 15"/>
                <a:gd name="T15" fmla="*/ 12 h 12"/>
                <a:gd name="T16" fmla="*/ 10 w 15"/>
                <a:gd name="T17" fmla="*/ 12 h 12"/>
                <a:gd name="T18" fmla="*/ 10 w 15"/>
                <a:gd name="T19" fmla="*/ 9 h 12"/>
                <a:gd name="T20" fmla="*/ 12 w 15"/>
                <a:gd name="T21" fmla="*/ 7 h 12"/>
                <a:gd name="T22" fmla="*/ 12 w 15"/>
                <a:gd name="T23" fmla="*/ 5 h 12"/>
                <a:gd name="T24" fmla="*/ 15 w 15"/>
                <a:gd name="T25" fmla="*/ 5 h 12"/>
                <a:gd name="T26" fmla="*/ 15 w 15"/>
                <a:gd name="T27" fmla="*/ 2 h 12"/>
                <a:gd name="T28" fmla="*/ 10 w 15"/>
                <a:gd name="T29" fmla="*/ 0 h 12"/>
                <a:gd name="T30" fmla="*/ 5 w 15"/>
                <a:gd name="T31" fmla="*/ 0 h 12"/>
                <a:gd name="T32" fmla="*/ 3 w 15"/>
                <a:gd name="T33"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5" h="12">
                  <a:moveTo>
                    <a:pt x="3" y="0"/>
                  </a:moveTo>
                  <a:lnTo>
                    <a:pt x="0" y="0"/>
                  </a:lnTo>
                  <a:lnTo>
                    <a:pt x="0" y="2"/>
                  </a:lnTo>
                  <a:lnTo>
                    <a:pt x="3" y="5"/>
                  </a:lnTo>
                  <a:lnTo>
                    <a:pt x="5" y="7"/>
                  </a:lnTo>
                  <a:lnTo>
                    <a:pt x="7" y="7"/>
                  </a:lnTo>
                  <a:lnTo>
                    <a:pt x="7" y="9"/>
                  </a:lnTo>
                  <a:lnTo>
                    <a:pt x="10" y="12"/>
                  </a:lnTo>
                  <a:lnTo>
                    <a:pt x="10" y="12"/>
                  </a:lnTo>
                  <a:lnTo>
                    <a:pt x="10" y="9"/>
                  </a:lnTo>
                  <a:lnTo>
                    <a:pt x="12" y="7"/>
                  </a:lnTo>
                  <a:lnTo>
                    <a:pt x="12" y="5"/>
                  </a:lnTo>
                  <a:lnTo>
                    <a:pt x="15" y="5"/>
                  </a:lnTo>
                  <a:lnTo>
                    <a:pt x="15" y="2"/>
                  </a:lnTo>
                  <a:lnTo>
                    <a:pt x="10" y="0"/>
                  </a:lnTo>
                  <a:lnTo>
                    <a:pt x="5" y="0"/>
                  </a:lnTo>
                  <a:lnTo>
                    <a:pt x="3" y="0"/>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231" name="Freeform 1329"/>
            <p:cNvSpPr>
              <a:spLocks/>
            </p:cNvSpPr>
            <p:nvPr/>
          </p:nvSpPr>
          <p:spPr bwMode="auto">
            <a:xfrm>
              <a:off x="4380674" y="2771360"/>
              <a:ext cx="14324" cy="8356"/>
            </a:xfrm>
            <a:custGeom>
              <a:avLst/>
              <a:gdLst>
                <a:gd name="T0" fmla="*/ 7 w 12"/>
                <a:gd name="T1" fmla="*/ 5 h 7"/>
                <a:gd name="T2" fmla="*/ 3 w 12"/>
                <a:gd name="T3" fmla="*/ 2 h 7"/>
                <a:gd name="T4" fmla="*/ 0 w 12"/>
                <a:gd name="T5" fmla="*/ 0 h 7"/>
                <a:gd name="T6" fmla="*/ 0 w 12"/>
                <a:gd name="T7" fmla="*/ 2 h 7"/>
                <a:gd name="T8" fmla="*/ 3 w 12"/>
                <a:gd name="T9" fmla="*/ 2 h 7"/>
                <a:gd name="T10" fmla="*/ 5 w 12"/>
                <a:gd name="T11" fmla="*/ 7 h 7"/>
                <a:gd name="T12" fmla="*/ 7 w 12"/>
                <a:gd name="T13" fmla="*/ 7 h 7"/>
                <a:gd name="T14" fmla="*/ 12 w 12"/>
                <a:gd name="T15" fmla="*/ 7 h 7"/>
                <a:gd name="T16" fmla="*/ 12 w 12"/>
                <a:gd name="T17" fmla="*/ 7 h 7"/>
                <a:gd name="T18" fmla="*/ 7 w 12"/>
                <a:gd name="T19" fmla="*/ 5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 h="7">
                  <a:moveTo>
                    <a:pt x="7" y="5"/>
                  </a:moveTo>
                  <a:lnTo>
                    <a:pt x="3" y="2"/>
                  </a:lnTo>
                  <a:lnTo>
                    <a:pt x="0" y="0"/>
                  </a:lnTo>
                  <a:lnTo>
                    <a:pt x="0" y="2"/>
                  </a:lnTo>
                  <a:lnTo>
                    <a:pt x="3" y="2"/>
                  </a:lnTo>
                  <a:lnTo>
                    <a:pt x="5" y="7"/>
                  </a:lnTo>
                  <a:lnTo>
                    <a:pt x="7" y="7"/>
                  </a:lnTo>
                  <a:lnTo>
                    <a:pt x="12" y="7"/>
                  </a:lnTo>
                  <a:lnTo>
                    <a:pt x="12" y="7"/>
                  </a:lnTo>
                  <a:lnTo>
                    <a:pt x="7" y="5"/>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232" name="Freeform 1330"/>
            <p:cNvSpPr>
              <a:spLocks/>
            </p:cNvSpPr>
            <p:nvPr/>
          </p:nvSpPr>
          <p:spPr bwMode="auto">
            <a:xfrm>
              <a:off x="4525110" y="3375366"/>
              <a:ext cx="45360" cy="47747"/>
            </a:xfrm>
            <a:custGeom>
              <a:avLst/>
              <a:gdLst>
                <a:gd name="T0" fmla="*/ 2 w 38"/>
                <a:gd name="T1" fmla="*/ 36 h 40"/>
                <a:gd name="T2" fmla="*/ 9 w 38"/>
                <a:gd name="T3" fmla="*/ 38 h 40"/>
                <a:gd name="T4" fmla="*/ 9 w 38"/>
                <a:gd name="T5" fmla="*/ 40 h 40"/>
                <a:gd name="T6" fmla="*/ 12 w 38"/>
                <a:gd name="T7" fmla="*/ 40 h 40"/>
                <a:gd name="T8" fmla="*/ 12 w 38"/>
                <a:gd name="T9" fmla="*/ 36 h 40"/>
                <a:gd name="T10" fmla="*/ 14 w 38"/>
                <a:gd name="T11" fmla="*/ 36 h 40"/>
                <a:gd name="T12" fmla="*/ 17 w 38"/>
                <a:gd name="T13" fmla="*/ 38 h 40"/>
                <a:gd name="T14" fmla="*/ 19 w 38"/>
                <a:gd name="T15" fmla="*/ 38 h 40"/>
                <a:gd name="T16" fmla="*/ 26 w 38"/>
                <a:gd name="T17" fmla="*/ 33 h 40"/>
                <a:gd name="T18" fmla="*/ 31 w 38"/>
                <a:gd name="T19" fmla="*/ 33 h 40"/>
                <a:gd name="T20" fmla="*/ 33 w 38"/>
                <a:gd name="T21" fmla="*/ 31 h 40"/>
                <a:gd name="T22" fmla="*/ 38 w 38"/>
                <a:gd name="T23" fmla="*/ 31 h 40"/>
                <a:gd name="T24" fmla="*/ 35 w 38"/>
                <a:gd name="T25" fmla="*/ 29 h 40"/>
                <a:gd name="T26" fmla="*/ 35 w 38"/>
                <a:gd name="T27" fmla="*/ 24 h 40"/>
                <a:gd name="T28" fmla="*/ 31 w 38"/>
                <a:gd name="T29" fmla="*/ 22 h 40"/>
                <a:gd name="T30" fmla="*/ 28 w 38"/>
                <a:gd name="T31" fmla="*/ 24 h 40"/>
                <a:gd name="T32" fmla="*/ 28 w 38"/>
                <a:gd name="T33" fmla="*/ 26 h 40"/>
                <a:gd name="T34" fmla="*/ 26 w 38"/>
                <a:gd name="T35" fmla="*/ 29 h 40"/>
                <a:gd name="T36" fmla="*/ 24 w 38"/>
                <a:gd name="T37" fmla="*/ 26 h 40"/>
                <a:gd name="T38" fmla="*/ 26 w 38"/>
                <a:gd name="T39" fmla="*/ 24 h 40"/>
                <a:gd name="T40" fmla="*/ 26 w 38"/>
                <a:gd name="T41" fmla="*/ 19 h 40"/>
                <a:gd name="T42" fmla="*/ 21 w 38"/>
                <a:gd name="T43" fmla="*/ 19 h 40"/>
                <a:gd name="T44" fmla="*/ 24 w 38"/>
                <a:gd name="T45" fmla="*/ 17 h 40"/>
                <a:gd name="T46" fmla="*/ 28 w 38"/>
                <a:gd name="T47" fmla="*/ 10 h 40"/>
                <a:gd name="T48" fmla="*/ 28 w 38"/>
                <a:gd name="T49" fmla="*/ 5 h 40"/>
                <a:gd name="T50" fmla="*/ 24 w 38"/>
                <a:gd name="T51" fmla="*/ 5 h 40"/>
                <a:gd name="T52" fmla="*/ 26 w 38"/>
                <a:gd name="T53" fmla="*/ 3 h 40"/>
                <a:gd name="T54" fmla="*/ 26 w 38"/>
                <a:gd name="T55" fmla="*/ 0 h 40"/>
                <a:gd name="T56" fmla="*/ 24 w 38"/>
                <a:gd name="T57" fmla="*/ 3 h 40"/>
                <a:gd name="T58" fmla="*/ 21 w 38"/>
                <a:gd name="T59" fmla="*/ 5 h 40"/>
                <a:gd name="T60" fmla="*/ 17 w 38"/>
                <a:gd name="T61" fmla="*/ 10 h 40"/>
                <a:gd name="T62" fmla="*/ 14 w 38"/>
                <a:gd name="T63" fmla="*/ 12 h 40"/>
                <a:gd name="T64" fmla="*/ 12 w 38"/>
                <a:gd name="T65" fmla="*/ 14 h 40"/>
                <a:gd name="T66" fmla="*/ 7 w 38"/>
                <a:gd name="T67" fmla="*/ 22 h 40"/>
                <a:gd name="T68" fmla="*/ 2 w 38"/>
                <a:gd name="T69" fmla="*/ 24 h 40"/>
                <a:gd name="T70" fmla="*/ 0 w 38"/>
                <a:gd name="T71" fmla="*/ 26 h 40"/>
                <a:gd name="T72" fmla="*/ 2 w 38"/>
                <a:gd name="T73" fmla="*/ 31 h 40"/>
                <a:gd name="T74" fmla="*/ 2 w 38"/>
                <a:gd name="T75" fmla="*/ 3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8" h="40">
                  <a:moveTo>
                    <a:pt x="2" y="36"/>
                  </a:moveTo>
                  <a:lnTo>
                    <a:pt x="9" y="38"/>
                  </a:lnTo>
                  <a:lnTo>
                    <a:pt x="9" y="40"/>
                  </a:lnTo>
                  <a:lnTo>
                    <a:pt x="12" y="40"/>
                  </a:lnTo>
                  <a:lnTo>
                    <a:pt x="12" y="36"/>
                  </a:lnTo>
                  <a:lnTo>
                    <a:pt x="14" y="36"/>
                  </a:lnTo>
                  <a:lnTo>
                    <a:pt x="17" y="38"/>
                  </a:lnTo>
                  <a:lnTo>
                    <a:pt x="19" y="38"/>
                  </a:lnTo>
                  <a:lnTo>
                    <a:pt x="26" y="33"/>
                  </a:lnTo>
                  <a:lnTo>
                    <a:pt x="31" y="33"/>
                  </a:lnTo>
                  <a:lnTo>
                    <a:pt x="33" y="31"/>
                  </a:lnTo>
                  <a:lnTo>
                    <a:pt x="38" y="31"/>
                  </a:lnTo>
                  <a:lnTo>
                    <a:pt x="35" y="29"/>
                  </a:lnTo>
                  <a:lnTo>
                    <a:pt x="35" y="24"/>
                  </a:lnTo>
                  <a:lnTo>
                    <a:pt x="31" y="22"/>
                  </a:lnTo>
                  <a:lnTo>
                    <a:pt x="28" y="24"/>
                  </a:lnTo>
                  <a:lnTo>
                    <a:pt x="28" y="26"/>
                  </a:lnTo>
                  <a:lnTo>
                    <a:pt x="26" y="29"/>
                  </a:lnTo>
                  <a:lnTo>
                    <a:pt x="24" y="26"/>
                  </a:lnTo>
                  <a:lnTo>
                    <a:pt x="26" y="24"/>
                  </a:lnTo>
                  <a:lnTo>
                    <a:pt x="26" y="19"/>
                  </a:lnTo>
                  <a:lnTo>
                    <a:pt x="21" y="19"/>
                  </a:lnTo>
                  <a:lnTo>
                    <a:pt x="24" y="17"/>
                  </a:lnTo>
                  <a:lnTo>
                    <a:pt x="28" y="10"/>
                  </a:lnTo>
                  <a:lnTo>
                    <a:pt x="28" y="5"/>
                  </a:lnTo>
                  <a:lnTo>
                    <a:pt x="24" y="5"/>
                  </a:lnTo>
                  <a:lnTo>
                    <a:pt x="26" y="3"/>
                  </a:lnTo>
                  <a:lnTo>
                    <a:pt x="26" y="0"/>
                  </a:lnTo>
                  <a:lnTo>
                    <a:pt x="24" y="3"/>
                  </a:lnTo>
                  <a:lnTo>
                    <a:pt x="21" y="5"/>
                  </a:lnTo>
                  <a:lnTo>
                    <a:pt x="17" y="10"/>
                  </a:lnTo>
                  <a:lnTo>
                    <a:pt x="14" y="12"/>
                  </a:lnTo>
                  <a:lnTo>
                    <a:pt x="12" y="14"/>
                  </a:lnTo>
                  <a:lnTo>
                    <a:pt x="7" y="22"/>
                  </a:lnTo>
                  <a:lnTo>
                    <a:pt x="2" y="24"/>
                  </a:lnTo>
                  <a:lnTo>
                    <a:pt x="0" y="26"/>
                  </a:lnTo>
                  <a:lnTo>
                    <a:pt x="2" y="31"/>
                  </a:lnTo>
                  <a:lnTo>
                    <a:pt x="2" y="36"/>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233" name="Freeform 1331"/>
            <p:cNvSpPr>
              <a:spLocks/>
            </p:cNvSpPr>
            <p:nvPr/>
          </p:nvSpPr>
          <p:spPr bwMode="auto">
            <a:xfrm>
              <a:off x="4457070" y="2777329"/>
              <a:ext cx="14324" cy="13131"/>
            </a:xfrm>
            <a:custGeom>
              <a:avLst/>
              <a:gdLst>
                <a:gd name="T0" fmla="*/ 5 w 12"/>
                <a:gd name="T1" fmla="*/ 9 h 11"/>
                <a:gd name="T2" fmla="*/ 7 w 12"/>
                <a:gd name="T3" fmla="*/ 9 h 11"/>
                <a:gd name="T4" fmla="*/ 10 w 12"/>
                <a:gd name="T5" fmla="*/ 11 h 11"/>
                <a:gd name="T6" fmla="*/ 12 w 12"/>
                <a:gd name="T7" fmla="*/ 11 h 11"/>
                <a:gd name="T8" fmla="*/ 12 w 12"/>
                <a:gd name="T9" fmla="*/ 9 h 11"/>
                <a:gd name="T10" fmla="*/ 12 w 12"/>
                <a:gd name="T11" fmla="*/ 9 h 11"/>
                <a:gd name="T12" fmla="*/ 12 w 12"/>
                <a:gd name="T13" fmla="*/ 7 h 11"/>
                <a:gd name="T14" fmla="*/ 10 w 12"/>
                <a:gd name="T15" fmla="*/ 4 h 11"/>
                <a:gd name="T16" fmla="*/ 7 w 12"/>
                <a:gd name="T17" fmla="*/ 2 h 11"/>
                <a:gd name="T18" fmla="*/ 7 w 12"/>
                <a:gd name="T19" fmla="*/ 2 h 11"/>
                <a:gd name="T20" fmla="*/ 3 w 12"/>
                <a:gd name="T21" fmla="*/ 0 h 11"/>
                <a:gd name="T22" fmla="*/ 0 w 12"/>
                <a:gd name="T23" fmla="*/ 0 h 11"/>
                <a:gd name="T24" fmla="*/ 0 w 12"/>
                <a:gd name="T25" fmla="*/ 0 h 11"/>
                <a:gd name="T26" fmla="*/ 0 w 12"/>
                <a:gd name="T27" fmla="*/ 2 h 11"/>
                <a:gd name="T28" fmla="*/ 5 w 12"/>
                <a:gd name="T29" fmla="*/ 2 h 11"/>
                <a:gd name="T30" fmla="*/ 5 w 12"/>
                <a:gd name="T31" fmla="*/ 4 h 11"/>
                <a:gd name="T32" fmla="*/ 5 w 12"/>
                <a:gd name="T33" fmla="*/ 7 h 11"/>
                <a:gd name="T34" fmla="*/ 5 w 12"/>
                <a:gd name="T35" fmla="*/ 9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2" h="11">
                  <a:moveTo>
                    <a:pt x="5" y="9"/>
                  </a:moveTo>
                  <a:lnTo>
                    <a:pt x="7" y="9"/>
                  </a:lnTo>
                  <a:lnTo>
                    <a:pt x="10" y="11"/>
                  </a:lnTo>
                  <a:lnTo>
                    <a:pt x="12" y="11"/>
                  </a:lnTo>
                  <a:lnTo>
                    <a:pt x="12" y="9"/>
                  </a:lnTo>
                  <a:lnTo>
                    <a:pt x="12" y="9"/>
                  </a:lnTo>
                  <a:lnTo>
                    <a:pt x="12" y="7"/>
                  </a:lnTo>
                  <a:lnTo>
                    <a:pt x="10" y="4"/>
                  </a:lnTo>
                  <a:lnTo>
                    <a:pt x="7" y="2"/>
                  </a:lnTo>
                  <a:lnTo>
                    <a:pt x="7" y="2"/>
                  </a:lnTo>
                  <a:lnTo>
                    <a:pt x="3" y="0"/>
                  </a:lnTo>
                  <a:lnTo>
                    <a:pt x="0" y="0"/>
                  </a:lnTo>
                  <a:lnTo>
                    <a:pt x="0" y="0"/>
                  </a:lnTo>
                  <a:lnTo>
                    <a:pt x="0" y="2"/>
                  </a:lnTo>
                  <a:lnTo>
                    <a:pt x="5" y="2"/>
                  </a:lnTo>
                  <a:lnTo>
                    <a:pt x="5" y="4"/>
                  </a:lnTo>
                  <a:lnTo>
                    <a:pt x="5" y="7"/>
                  </a:lnTo>
                  <a:lnTo>
                    <a:pt x="5" y="9"/>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234" name="Freeform 1332"/>
            <p:cNvSpPr>
              <a:spLocks/>
            </p:cNvSpPr>
            <p:nvPr/>
          </p:nvSpPr>
          <p:spPr bwMode="auto">
            <a:xfrm>
              <a:off x="4485718" y="2875211"/>
              <a:ext cx="14324" cy="17906"/>
            </a:xfrm>
            <a:custGeom>
              <a:avLst/>
              <a:gdLst>
                <a:gd name="T0" fmla="*/ 12 w 12"/>
                <a:gd name="T1" fmla="*/ 0 h 15"/>
                <a:gd name="T2" fmla="*/ 7 w 12"/>
                <a:gd name="T3" fmla="*/ 0 h 15"/>
                <a:gd name="T4" fmla="*/ 2 w 12"/>
                <a:gd name="T5" fmla="*/ 5 h 15"/>
                <a:gd name="T6" fmla="*/ 2 w 12"/>
                <a:gd name="T7" fmla="*/ 7 h 15"/>
                <a:gd name="T8" fmla="*/ 0 w 12"/>
                <a:gd name="T9" fmla="*/ 10 h 15"/>
                <a:gd name="T10" fmla="*/ 0 w 12"/>
                <a:gd name="T11" fmla="*/ 12 h 15"/>
                <a:gd name="T12" fmla="*/ 0 w 12"/>
                <a:gd name="T13" fmla="*/ 15 h 15"/>
                <a:gd name="T14" fmla="*/ 2 w 12"/>
                <a:gd name="T15" fmla="*/ 15 h 15"/>
                <a:gd name="T16" fmla="*/ 5 w 12"/>
                <a:gd name="T17" fmla="*/ 12 h 15"/>
                <a:gd name="T18" fmla="*/ 7 w 12"/>
                <a:gd name="T19" fmla="*/ 12 h 15"/>
                <a:gd name="T20" fmla="*/ 9 w 12"/>
                <a:gd name="T21" fmla="*/ 10 h 15"/>
                <a:gd name="T22" fmla="*/ 12 w 12"/>
                <a:gd name="T23" fmla="*/ 7 h 15"/>
                <a:gd name="T24" fmla="*/ 12 w 12"/>
                <a:gd name="T25" fmla="*/ 5 h 15"/>
                <a:gd name="T26" fmla="*/ 12 w 12"/>
                <a:gd name="T27" fmla="*/ 5 h 15"/>
                <a:gd name="T28" fmla="*/ 12 w 12"/>
                <a:gd name="T29" fmla="*/ 3 h 15"/>
                <a:gd name="T30" fmla="*/ 12 w 12"/>
                <a:gd name="T31" fmla="*/ 0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12" h="15">
                  <a:moveTo>
                    <a:pt x="12" y="0"/>
                  </a:moveTo>
                  <a:lnTo>
                    <a:pt x="7" y="0"/>
                  </a:lnTo>
                  <a:lnTo>
                    <a:pt x="2" y="5"/>
                  </a:lnTo>
                  <a:lnTo>
                    <a:pt x="2" y="7"/>
                  </a:lnTo>
                  <a:lnTo>
                    <a:pt x="0" y="10"/>
                  </a:lnTo>
                  <a:lnTo>
                    <a:pt x="0" y="12"/>
                  </a:lnTo>
                  <a:lnTo>
                    <a:pt x="0" y="15"/>
                  </a:lnTo>
                  <a:lnTo>
                    <a:pt x="2" y="15"/>
                  </a:lnTo>
                  <a:lnTo>
                    <a:pt x="5" y="12"/>
                  </a:lnTo>
                  <a:lnTo>
                    <a:pt x="7" y="12"/>
                  </a:lnTo>
                  <a:lnTo>
                    <a:pt x="9" y="10"/>
                  </a:lnTo>
                  <a:lnTo>
                    <a:pt x="12" y="7"/>
                  </a:lnTo>
                  <a:lnTo>
                    <a:pt x="12" y="5"/>
                  </a:lnTo>
                  <a:lnTo>
                    <a:pt x="12" y="5"/>
                  </a:lnTo>
                  <a:lnTo>
                    <a:pt x="12" y="3"/>
                  </a:lnTo>
                  <a:lnTo>
                    <a:pt x="12" y="0"/>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235" name="Freeform 1333"/>
            <p:cNvSpPr>
              <a:spLocks/>
            </p:cNvSpPr>
            <p:nvPr/>
          </p:nvSpPr>
          <p:spPr bwMode="auto">
            <a:xfrm>
              <a:off x="4217139" y="2486069"/>
              <a:ext cx="11937" cy="16712"/>
            </a:xfrm>
            <a:custGeom>
              <a:avLst/>
              <a:gdLst>
                <a:gd name="T0" fmla="*/ 7 w 10"/>
                <a:gd name="T1" fmla="*/ 9 h 14"/>
                <a:gd name="T2" fmla="*/ 10 w 10"/>
                <a:gd name="T3" fmla="*/ 5 h 14"/>
                <a:gd name="T4" fmla="*/ 10 w 10"/>
                <a:gd name="T5" fmla="*/ 0 h 14"/>
                <a:gd name="T6" fmla="*/ 7 w 10"/>
                <a:gd name="T7" fmla="*/ 0 h 14"/>
                <a:gd name="T8" fmla="*/ 5 w 10"/>
                <a:gd name="T9" fmla="*/ 2 h 14"/>
                <a:gd name="T10" fmla="*/ 0 w 10"/>
                <a:gd name="T11" fmla="*/ 5 h 14"/>
                <a:gd name="T12" fmla="*/ 0 w 10"/>
                <a:gd name="T13" fmla="*/ 9 h 14"/>
                <a:gd name="T14" fmla="*/ 0 w 10"/>
                <a:gd name="T15" fmla="*/ 14 h 14"/>
                <a:gd name="T16" fmla="*/ 5 w 10"/>
                <a:gd name="T17" fmla="*/ 14 h 14"/>
                <a:gd name="T18" fmla="*/ 7 w 10"/>
                <a:gd name="T19" fmla="*/ 12 h 14"/>
                <a:gd name="T20" fmla="*/ 7 w 10"/>
                <a:gd name="T21" fmla="*/ 9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4">
                  <a:moveTo>
                    <a:pt x="7" y="9"/>
                  </a:moveTo>
                  <a:lnTo>
                    <a:pt x="10" y="5"/>
                  </a:lnTo>
                  <a:lnTo>
                    <a:pt x="10" y="0"/>
                  </a:lnTo>
                  <a:lnTo>
                    <a:pt x="7" y="0"/>
                  </a:lnTo>
                  <a:lnTo>
                    <a:pt x="5" y="2"/>
                  </a:lnTo>
                  <a:lnTo>
                    <a:pt x="0" y="5"/>
                  </a:lnTo>
                  <a:lnTo>
                    <a:pt x="0" y="9"/>
                  </a:lnTo>
                  <a:lnTo>
                    <a:pt x="0" y="14"/>
                  </a:lnTo>
                  <a:lnTo>
                    <a:pt x="5" y="14"/>
                  </a:lnTo>
                  <a:lnTo>
                    <a:pt x="7" y="12"/>
                  </a:lnTo>
                  <a:lnTo>
                    <a:pt x="7" y="9"/>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236" name="Freeform 1334"/>
            <p:cNvSpPr>
              <a:spLocks/>
            </p:cNvSpPr>
            <p:nvPr/>
          </p:nvSpPr>
          <p:spPr bwMode="auto">
            <a:xfrm>
              <a:off x="3675205" y="2081411"/>
              <a:ext cx="322295" cy="313940"/>
            </a:xfrm>
            <a:custGeom>
              <a:avLst/>
              <a:gdLst>
                <a:gd name="T0" fmla="*/ 258 w 270"/>
                <a:gd name="T1" fmla="*/ 202 h 263"/>
                <a:gd name="T2" fmla="*/ 246 w 270"/>
                <a:gd name="T3" fmla="*/ 178 h 263"/>
                <a:gd name="T4" fmla="*/ 237 w 270"/>
                <a:gd name="T5" fmla="*/ 145 h 263"/>
                <a:gd name="T6" fmla="*/ 246 w 270"/>
                <a:gd name="T7" fmla="*/ 116 h 263"/>
                <a:gd name="T8" fmla="*/ 258 w 270"/>
                <a:gd name="T9" fmla="*/ 81 h 263"/>
                <a:gd name="T10" fmla="*/ 260 w 270"/>
                <a:gd name="T11" fmla="*/ 52 h 263"/>
                <a:gd name="T12" fmla="*/ 244 w 270"/>
                <a:gd name="T13" fmla="*/ 31 h 263"/>
                <a:gd name="T14" fmla="*/ 227 w 270"/>
                <a:gd name="T15" fmla="*/ 43 h 263"/>
                <a:gd name="T16" fmla="*/ 215 w 270"/>
                <a:gd name="T17" fmla="*/ 83 h 263"/>
                <a:gd name="T18" fmla="*/ 204 w 270"/>
                <a:gd name="T19" fmla="*/ 109 h 263"/>
                <a:gd name="T20" fmla="*/ 196 w 270"/>
                <a:gd name="T21" fmla="*/ 123 h 263"/>
                <a:gd name="T22" fmla="*/ 196 w 270"/>
                <a:gd name="T23" fmla="*/ 93 h 263"/>
                <a:gd name="T24" fmla="*/ 204 w 270"/>
                <a:gd name="T25" fmla="*/ 64 h 263"/>
                <a:gd name="T26" fmla="*/ 189 w 270"/>
                <a:gd name="T27" fmla="*/ 45 h 263"/>
                <a:gd name="T28" fmla="*/ 189 w 270"/>
                <a:gd name="T29" fmla="*/ 60 h 263"/>
                <a:gd name="T30" fmla="*/ 180 w 270"/>
                <a:gd name="T31" fmla="*/ 64 h 263"/>
                <a:gd name="T32" fmla="*/ 161 w 270"/>
                <a:gd name="T33" fmla="*/ 62 h 263"/>
                <a:gd name="T34" fmla="*/ 163 w 270"/>
                <a:gd name="T35" fmla="*/ 57 h 263"/>
                <a:gd name="T36" fmla="*/ 163 w 270"/>
                <a:gd name="T37" fmla="*/ 36 h 263"/>
                <a:gd name="T38" fmla="*/ 140 w 270"/>
                <a:gd name="T39" fmla="*/ 38 h 263"/>
                <a:gd name="T40" fmla="*/ 116 w 270"/>
                <a:gd name="T41" fmla="*/ 38 h 263"/>
                <a:gd name="T42" fmla="*/ 140 w 270"/>
                <a:gd name="T43" fmla="*/ 19 h 263"/>
                <a:gd name="T44" fmla="*/ 102 w 270"/>
                <a:gd name="T45" fmla="*/ 10 h 263"/>
                <a:gd name="T46" fmla="*/ 50 w 270"/>
                <a:gd name="T47" fmla="*/ 43 h 263"/>
                <a:gd name="T48" fmla="*/ 24 w 270"/>
                <a:gd name="T49" fmla="*/ 67 h 263"/>
                <a:gd name="T50" fmla="*/ 33 w 270"/>
                <a:gd name="T51" fmla="*/ 76 h 263"/>
                <a:gd name="T52" fmla="*/ 40 w 270"/>
                <a:gd name="T53" fmla="*/ 83 h 263"/>
                <a:gd name="T54" fmla="*/ 78 w 270"/>
                <a:gd name="T55" fmla="*/ 90 h 263"/>
                <a:gd name="T56" fmla="*/ 57 w 270"/>
                <a:gd name="T57" fmla="*/ 90 h 263"/>
                <a:gd name="T58" fmla="*/ 17 w 270"/>
                <a:gd name="T59" fmla="*/ 97 h 263"/>
                <a:gd name="T60" fmla="*/ 24 w 270"/>
                <a:gd name="T61" fmla="*/ 123 h 263"/>
                <a:gd name="T62" fmla="*/ 40 w 270"/>
                <a:gd name="T63" fmla="*/ 131 h 263"/>
                <a:gd name="T64" fmla="*/ 66 w 270"/>
                <a:gd name="T65" fmla="*/ 133 h 263"/>
                <a:gd name="T66" fmla="*/ 88 w 270"/>
                <a:gd name="T67" fmla="*/ 142 h 263"/>
                <a:gd name="T68" fmla="*/ 107 w 270"/>
                <a:gd name="T69" fmla="*/ 161 h 263"/>
                <a:gd name="T70" fmla="*/ 85 w 270"/>
                <a:gd name="T71" fmla="*/ 164 h 263"/>
                <a:gd name="T72" fmla="*/ 59 w 270"/>
                <a:gd name="T73" fmla="*/ 154 h 263"/>
                <a:gd name="T74" fmla="*/ 14 w 270"/>
                <a:gd name="T75" fmla="*/ 147 h 263"/>
                <a:gd name="T76" fmla="*/ 5 w 270"/>
                <a:gd name="T77" fmla="*/ 176 h 263"/>
                <a:gd name="T78" fmla="*/ 21 w 270"/>
                <a:gd name="T79" fmla="*/ 199 h 263"/>
                <a:gd name="T80" fmla="*/ 40 w 270"/>
                <a:gd name="T81" fmla="*/ 209 h 263"/>
                <a:gd name="T82" fmla="*/ 33 w 270"/>
                <a:gd name="T83" fmla="*/ 232 h 263"/>
                <a:gd name="T84" fmla="*/ 47 w 270"/>
                <a:gd name="T85" fmla="*/ 242 h 263"/>
                <a:gd name="T86" fmla="*/ 73 w 270"/>
                <a:gd name="T87" fmla="*/ 244 h 263"/>
                <a:gd name="T88" fmla="*/ 90 w 270"/>
                <a:gd name="T89" fmla="*/ 249 h 263"/>
                <a:gd name="T90" fmla="*/ 118 w 270"/>
                <a:gd name="T91" fmla="*/ 235 h 263"/>
                <a:gd name="T92" fmla="*/ 149 w 270"/>
                <a:gd name="T93" fmla="*/ 228 h 263"/>
                <a:gd name="T94" fmla="*/ 161 w 270"/>
                <a:gd name="T95" fmla="*/ 218 h 263"/>
                <a:gd name="T96" fmla="*/ 161 w 270"/>
                <a:gd name="T97" fmla="*/ 235 h 263"/>
                <a:gd name="T98" fmla="*/ 178 w 270"/>
                <a:gd name="T99" fmla="*/ 242 h 263"/>
                <a:gd name="T100" fmla="*/ 180 w 270"/>
                <a:gd name="T101" fmla="*/ 254 h 263"/>
                <a:gd name="T102" fmla="*/ 199 w 270"/>
                <a:gd name="T103" fmla="*/ 261 h 263"/>
                <a:gd name="T104" fmla="*/ 213 w 270"/>
                <a:gd name="T105" fmla="*/ 261 h 263"/>
                <a:gd name="T106" fmla="*/ 227 w 270"/>
                <a:gd name="T107" fmla="*/ 258 h 263"/>
                <a:gd name="T108" fmla="*/ 232 w 270"/>
                <a:gd name="T109" fmla="*/ 247 h 263"/>
                <a:gd name="T110" fmla="*/ 225 w 270"/>
                <a:gd name="T111" fmla="*/ 237 h 263"/>
                <a:gd name="T112" fmla="*/ 213 w 270"/>
                <a:gd name="T113" fmla="*/ 235 h 263"/>
                <a:gd name="T114" fmla="*/ 225 w 270"/>
                <a:gd name="T115" fmla="*/ 230 h 263"/>
                <a:gd name="T116" fmla="*/ 239 w 270"/>
                <a:gd name="T117" fmla="*/ 216 h 263"/>
                <a:gd name="T118" fmla="*/ 246 w 270"/>
                <a:gd name="T119" fmla="*/ 230 h 263"/>
                <a:gd name="T120" fmla="*/ 258 w 270"/>
                <a:gd name="T121" fmla="*/ 235 h 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70" h="263">
                  <a:moveTo>
                    <a:pt x="267" y="209"/>
                  </a:moveTo>
                  <a:lnTo>
                    <a:pt x="265" y="209"/>
                  </a:lnTo>
                  <a:lnTo>
                    <a:pt x="263" y="209"/>
                  </a:lnTo>
                  <a:lnTo>
                    <a:pt x="260" y="209"/>
                  </a:lnTo>
                  <a:lnTo>
                    <a:pt x="260" y="206"/>
                  </a:lnTo>
                  <a:lnTo>
                    <a:pt x="263" y="204"/>
                  </a:lnTo>
                  <a:lnTo>
                    <a:pt x="263" y="202"/>
                  </a:lnTo>
                  <a:lnTo>
                    <a:pt x="258" y="202"/>
                  </a:lnTo>
                  <a:lnTo>
                    <a:pt x="258" y="202"/>
                  </a:lnTo>
                  <a:lnTo>
                    <a:pt x="253" y="197"/>
                  </a:lnTo>
                  <a:lnTo>
                    <a:pt x="253" y="194"/>
                  </a:lnTo>
                  <a:lnTo>
                    <a:pt x="251" y="190"/>
                  </a:lnTo>
                  <a:lnTo>
                    <a:pt x="251" y="183"/>
                  </a:lnTo>
                  <a:lnTo>
                    <a:pt x="253" y="180"/>
                  </a:lnTo>
                  <a:lnTo>
                    <a:pt x="251" y="173"/>
                  </a:lnTo>
                  <a:lnTo>
                    <a:pt x="248" y="178"/>
                  </a:lnTo>
                  <a:lnTo>
                    <a:pt x="248" y="183"/>
                  </a:lnTo>
                  <a:lnTo>
                    <a:pt x="246" y="178"/>
                  </a:lnTo>
                  <a:lnTo>
                    <a:pt x="241" y="176"/>
                  </a:lnTo>
                  <a:lnTo>
                    <a:pt x="239" y="166"/>
                  </a:lnTo>
                  <a:lnTo>
                    <a:pt x="237" y="166"/>
                  </a:lnTo>
                  <a:lnTo>
                    <a:pt x="237" y="159"/>
                  </a:lnTo>
                  <a:lnTo>
                    <a:pt x="234" y="154"/>
                  </a:lnTo>
                  <a:lnTo>
                    <a:pt x="234" y="152"/>
                  </a:lnTo>
                  <a:lnTo>
                    <a:pt x="232" y="149"/>
                  </a:lnTo>
                  <a:lnTo>
                    <a:pt x="232" y="147"/>
                  </a:lnTo>
                  <a:lnTo>
                    <a:pt x="237" y="145"/>
                  </a:lnTo>
                  <a:lnTo>
                    <a:pt x="237" y="142"/>
                  </a:lnTo>
                  <a:lnTo>
                    <a:pt x="241" y="142"/>
                  </a:lnTo>
                  <a:lnTo>
                    <a:pt x="241" y="142"/>
                  </a:lnTo>
                  <a:lnTo>
                    <a:pt x="244" y="140"/>
                  </a:lnTo>
                  <a:lnTo>
                    <a:pt x="244" y="138"/>
                  </a:lnTo>
                  <a:lnTo>
                    <a:pt x="248" y="128"/>
                  </a:lnTo>
                  <a:lnTo>
                    <a:pt x="248" y="123"/>
                  </a:lnTo>
                  <a:lnTo>
                    <a:pt x="248" y="121"/>
                  </a:lnTo>
                  <a:lnTo>
                    <a:pt x="246" y="116"/>
                  </a:lnTo>
                  <a:lnTo>
                    <a:pt x="246" y="112"/>
                  </a:lnTo>
                  <a:lnTo>
                    <a:pt x="248" y="109"/>
                  </a:lnTo>
                  <a:lnTo>
                    <a:pt x="248" y="105"/>
                  </a:lnTo>
                  <a:lnTo>
                    <a:pt x="253" y="100"/>
                  </a:lnTo>
                  <a:lnTo>
                    <a:pt x="253" y="95"/>
                  </a:lnTo>
                  <a:lnTo>
                    <a:pt x="256" y="93"/>
                  </a:lnTo>
                  <a:lnTo>
                    <a:pt x="256" y="86"/>
                  </a:lnTo>
                  <a:lnTo>
                    <a:pt x="258" y="83"/>
                  </a:lnTo>
                  <a:lnTo>
                    <a:pt x="258" y="81"/>
                  </a:lnTo>
                  <a:lnTo>
                    <a:pt x="263" y="76"/>
                  </a:lnTo>
                  <a:lnTo>
                    <a:pt x="263" y="71"/>
                  </a:lnTo>
                  <a:lnTo>
                    <a:pt x="263" y="69"/>
                  </a:lnTo>
                  <a:lnTo>
                    <a:pt x="265" y="67"/>
                  </a:lnTo>
                  <a:lnTo>
                    <a:pt x="265" y="64"/>
                  </a:lnTo>
                  <a:lnTo>
                    <a:pt x="265" y="60"/>
                  </a:lnTo>
                  <a:lnTo>
                    <a:pt x="265" y="57"/>
                  </a:lnTo>
                  <a:lnTo>
                    <a:pt x="265" y="52"/>
                  </a:lnTo>
                  <a:lnTo>
                    <a:pt x="260" y="52"/>
                  </a:lnTo>
                  <a:lnTo>
                    <a:pt x="260" y="45"/>
                  </a:lnTo>
                  <a:lnTo>
                    <a:pt x="260" y="43"/>
                  </a:lnTo>
                  <a:lnTo>
                    <a:pt x="258" y="36"/>
                  </a:lnTo>
                  <a:lnTo>
                    <a:pt x="253" y="36"/>
                  </a:lnTo>
                  <a:lnTo>
                    <a:pt x="253" y="34"/>
                  </a:lnTo>
                  <a:lnTo>
                    <a:pt x="251" y="36"/>
                  </a:lnTo>
                  <a:lnTo>
                    <a:pt x="251" y="41"/>
                  </a:lnTo>
                  <a:lnTo>
                    <a:pt x="248" y="41"/>
                  </a:lnTo>
                  <a:lnTo>
                    <a:pt x="244" y="31"/>
                  </a:lnTo>
                  <a:lnTo>
                    <a:pt x="241" y="31"/>
                  </a:lnTo>
                  <a:lnTo>
                    <a:pt x="239" y="29"/>
                  </a:lnTo>
                  <a:lnTo>
                    <a:pt x="237" y="29"/>
                  </a:lnTo>
                  <a:lnTo>
                    <a:pt x="237" y="36"/>
                  </a:lnTo>
                  <a:lnTo>
                    <a:pt x="234" y="36"/>
                  </a:lnTo>
                  <a:lnTo>
                    <a:pt x="232" y="36"/>
                  </a:lnTo>
                  <a:lnTo>
                    <a:pt x="230" y="41"/>
                  </a:lnTo>
                  <a:lnTo>
                    <a:pt x="230" y="43"/>
                  </a:lnTo>
                  <a:lnTo>
                    <a:pt x="227" y="43"/>
                  </a:lnTo>
                  <a:lnTo>
                    <a:pt x="225" y="55"/>
                  </a:lnTo>
                  <a:lnTo>
                    <a:pt x="225" y="57"/>
                  </a:lnTo>
                  <a:lnTo>
                    <a:pt x="222" y="62"/>
                  </a:lnTo>
                  <a:lnTo>
                    <a:pt x="222" y="67"/>
                  </a:lnTo>
                  <a:lnTo>
                    <a:pt x="220" y="67"/>
                  </a:lnTo>
                  <a:lnTo>
                    <a:pt x="220" y="71"/>
                  </a:lnTo>
                  <a:lnTo>
                    <a:pt x="218" y="71"/>
                  </a:lnTo>
                  <a:lnTo>
                    <a:pt x="218" y="81"/>
                  </a:lnTo>
                  <a:lnTo>
                    <a:pt x="215" y="83"/>
                  </a:lnTo>
                  <a:lnTo>
                    <a:pt x="213" y="81"/>
                  </a:lnTo>
                  <a:lnTo>
                    <a:pt x="211" y="88"/>
                  </a:lnTo>
                  <a:lnTo>
                    <a:pt x="211" y="90"/>
                  </a:lnTo>
                  <a:lnTo>
                    <a:pt x="211" y="95"/>
                  </a:lnTo>
                  <a:lnTo>
                    <a:pt x="211" y="100"/>
                  </a:lnTo>
                  <a:lnTo>
                    <a:pt x="206" y="102"/>
                  </a:lnTo>
                  <a:lnTo>
                    <a:pt x="208" y="107"/>
                  </a:lnTo>
                  <a:lnTo>
                    <a:pt x="208" y="109"/>
                  </a:lnTo>
                  <a:lnTo>
                    <a:pt x="204" y="109"/>
                  </a:lnTo>
                  <a:lnTo>
                    <a:pt x="206" y="112"/>
                  </a:lnTo>
                  <a:lnTo>
                    <a:pt x="208" y="112"/>
                  </a:lnTo>
                  <a:lnTo>
                    <a:pt x="208" y="116"/>
                  </a:lnTo>
                  <a:lnTo>
                    <a:pt x="206" y="114"/>
                  </a:lnTo>
                  <a:lnTo>
                    <a:pt x="204" y="114"/>
                  </a:lnTo>
                  <a:lnTo>
                    <a:pt x="201" y="116"/>
                  </a:lnTo>
                  <a:lnTo>
                    <a:pt x="199" y="116"/>
                  </a:lnTo>
                  <a:lnTo>
                    <a:pt x="196" y="119"/>
                  </a:lnTo>
                  <a:lnTo>
                    <a:pt x="196" y="123"/>
                  </a:lnTo>
                  <a:lnTo>
                    <a:pt x="194" y="123"/>
                  </a:lnTo>
                  <a:lnTo>
                    <a:pt x="192" y="123"/>
                  </a:lnTo>
                  <a:lnTo>
                    <a:pt x="192" y="119"/>
                  </a:lnTo>
                  <a:lnTo>
                    <a:pt x="192" y="116"/>
                  </a:lnTo>
                  <a:lnTo>
                    <a:pt x="192" y="112"/>
                  </a:lnTo>
                  <a:lnTo>
                    <a:pt x="189" y="107"/>
                  </a:lnTo>
                  <a:lnTo>
                    <a:pt x="194" y="100"/>
                  </a:lnTo>
                  <a:lnTo>
                    <a:pt x="194" y="95"/>
                  </a:lnTo>
                  <a:lnTo>
                    <a:pt x="196" y="93"/>
                  </a:lnTo>
                  <a:lnTo>
                    <a:pt x="196" y="90"/>
                  </a:lnTo>
                  <a:lnTo>
                    <a:pt x="199" y="86"/>
                  </a:lnTo>
                  <a:lnTo>
                    <a:pt x="201" y="78"/>
                  </a:lnTo>
                  <a:lnTo>
                    <a:pt x="206" y="76"/>
                  </a:lnTo>
                  <a:lnTo>
                    <a:pt x="206" y="71"/>
                  </a:lnTo>
                  <a:lnTo>
                    <a:pt x="204" y="71"/>
                  </a:lnTo>
                  <a:lnTo>
                    <a:pt x="201" y="71"/>
                  </a:lnTo>
                  <a:lnTo>
                    <a:pt x="201" y="67"/>
                  </a:lnTo>
                  <a:lnTo>
                    <a:pt x="204" y="64"/>
                  </a:lnTo>
                  <a:lnTo>
                    <a:pt x="204" y="57"/>
                  </a:lnTo>
                  <a:lnTo>
                    <a:pt x="204" y="55"/>
                  </a:lnTo>
                  <a:lnTo>
                    <a:pt x="201" y="50"/>
                  </a:lnTo>
                  <a:lnTo>
                    <a:pt x="201" y="50"/>
                  </a:lnTo>
                  <a:lnTo>
                    <a:pt x="201" y="43"/>
                  </a:lnTo>
                  <a:lnTo>
                    <a:pt x="199" y="43"/>
                  </a:lnTo>
                  <a:lnTo>
                    <a:pt x="196" y="38"/>
                  </a:lnTo>
                  <a:lnTo>
                    <a:pt x="189" y="41"/>
                  </a:lnTo>
                  <a:lnTo>
                    <a:pt x="189" y="45"/>
                  </a:lnTo>
                  <a:lnTo>
                    <a:pt x="192" y="48"/>
                  </a:lnTo>
                  <a:lnTo>
                    <a:pt x="192" y="52"/>
                  </a:lnTo>
                  <a:lnTo>
                    <a:pt x="194" y="55"/>
                  </a:lnTo>
                  <a:lnTo>
                    <a:pt x="194" y="57"/>
                  </a:lnTo>
                  <a:lnTo>
                    <a:pt x="192" y="57"/>
                  </a:lnTo>
                  <a:lnTo>
                    <a:pt x="192" y="52"/>
                  </a:lnTo>
                  <a:lnTo>
                    <a:pt x="187" y="52"/>
                  </a:lnTo>
                  <a:lnTo>
                    <a:pt x="187" y="57"/>
                  </a:lnTo>
                  <a:lnTo>
                    <a:pt x="189" y="60"/>
                  </a:lnTo>
                  <a:lnTo>
                    <a:pt x="189" y="62"/>
                  </a:lnTo>
                  <a:lnTo>
                    <a:pt x="192" y="67"/>
                  </a:lnTo>
                  <a:lnTo>
                    <a:pt x="189" y="69"/>
                  </a:lnTo>
                  <a:lnTo>
                    <a:pt x="187" y="67"/>
                  </a:lnTo>
                  <a:lnTo>
                    <a:pt x="187" y="64"/>
                  </a:lnTo>
                  <a:lnTo>
                    <a:pt x="185" y="69"/>
                  </a:lnTo>
                  <a:lnTo>
                    <a:pt x="182" y="67"/>
                  </a:lnTo>
                  <a:lnTo>
                    <a:pt x="182" y="64"/>
                  </a:lnTo>
                  <a:lnTo>
                    <a:pt x="180" y="64"/>
                  </a:lnTo>
                  <a:lnTo>
                    <a:pt x="178" y="69"/>
                  </a:lnTo>
                  <a:lnTo>
                    <a:pt x="175" y="67"/>
                  </a:lnTo>
                  <a:lnTo>
                    <a:pt x="175" y="64"/>
                  </a:lnTo>
                  <a:lnTo>
                    <a:pt x="178" y="62"/>
                  </a:lnTo>
                  <a:lnTo>
                    <a:pt x="178" y="60"/>
                  </a:lnTo>
                  <a:lnTo>
                    <a:pt x="173" y="62"/>
                  </a:lnTo>
                  <a:lnTo>
                    <a:pt x="168" y="67"/>
                  </a:lnTo>
                  <a:lnTo>
                    <a:pt x="163" y="62"/>
                  </a:lnTo>
                  <a:lnTo>
                    <a:pt x="161" y="62"/>
                  </a:lnTo>
                  <a:lnTo>
                    <a:pt x="159" y="64"/>
                  </a:lnTo>
                  <a:lnTo>
                    <a:pt x="154" y="64"/>
                  </a:lnTo>
                  <a:lnTo>
                    <a:pt x="154" y="62"/>
                  </a:lnTo>
                  <a:lnTo>
                    <a:pt x="149" y="62"/>
                  </a:lnTo>
                  <a:lnTo>
                    <a:pt x="147" y="62"/>
                  </a:lnTo>
                  <a:lnTo>
                    <a:pt x="152" y="57"/>
                  </a:lnTo>
                  <a:lnTo>
                    <a:pt x="156" y="57"/>
                  </a:lnTo>
                  <a:lnTo>
                    <a:pt x="159" y="60"/>
                  </a:lnTo>
                  <a:lnTo>
                    <a:pt x="163" y="57"/>
                  </a:lnTo>
                  <a:lnTo>
                    <a:pt x="163" y="55"/>
                  </a:lnTo>
                  <a:lnTo>
                    <a:pt x="166" y="55"/>
                  </a:lnTo>
                  <a:lnTo>
                    <a:pt x="168" y="55"/>
                  </a:lnTo>
                  <a:lnTo>
                    <a:pt x="173" y="52"/>
                  </a:lnTo>
                  <a:lnTo>
                    <a:pt x="173" y="48"/>
                  </a:lnTo>
                  <a:lnTo>
                    <a:pt x="173" y="45"/>
                  </a:lnTo>
                  <a:lnTo>
                    <a:pt x="170" y="43"/>
                  </a:lnTo>
                  <a:lnTo>
                    <a:pt x="168" y="36"/>
                  </a:lnTo>
                  <a:lnTo>
                    <a:pt x="163" y="36"/>
                  </a:lnTo>
                  <a:lnTo>
                    <a:pt x="163" y="34"/>
                  </a:lnTo>
                  <a:lnTo>
                    <a:pt x="156" y="26"/>
                  </a:lnTo>
                  <a:lnTo>
                    <a:pt x="156" y="24"/>
                  </a:lnTo>
                  <a:lnTo>
                    <a:pt x="152" y="24"/>
                  </a:lnTo>
                  <a:lnTo>
                    <a:pt x="147" y="29"/>
                  </a:lnTo>
                  <a:lnTo>
                    <a:pt x="144" y="29"/>
                  </a:lnTo>
                  <a:lnTo>
                    <a:pt x="137" y="34"/>
                  </a:lnTo>
                  <a:lnTo>
                    <a:pt x="140" y="36"/>
                  </a:lnTo>
                  <a:lnTo>
                    <a:pt x="140" y="38"/>
                  </a:lnTo>
                  <a:lnTo>
                    <a:pt x="137" y="41"/>
                  </a:lnTo>
                  <a:lnTo>
                    <a:pt x="135" y="41"/>
                  </a:lnTo>
                  <a:lnTo>
                    <a:pt x="135" y="38"/>
                  </a:lnTo>
                  <a:lnTo>
                    <a:pt x="130" y="41"/>
                  </a:lnTo>
                  <a:lnTo>
                    <a:pt x="128" y="38"/>
                  </a:lnTo>
                  <a:lnTo>
                    <a:pt x="126" y="38"/>
                  </a:lnTo>
                  <a:lnTo>
                    <a:pt x="123" y="41"/>
                  </a:lnTo>
                  <a:lnTo>
                    <a:pt x="118" y="38"/>
                  </a:lnTo>
                  <a:lnTo>
                    <a:pt x="116" y="38"/>
                  </a:lnTo>
                  <a:lnTo>
                    <a:pt x="118" y="36"/>
                  </a:lnTo>
                  <a:lnTo>
                    <a:pt x="126" y="36"/>
                  </a:lnTo>
                  <a:lnTo>
                    <a:pt x="126" y="31"/>
                  </a:lnTo>
                  <a:lnTo>
                    <a:pt x="130" y="31"/>
                  </a:lnTo>
                  <a:lnTo>
                    <a:pt x="133" y="31"/>
                  </a:lnTo>
                  <a:lnTo>
                    <a:pt x="135" y="26"/>
                  </a:lnTo>
                  <a:lnTo>
                    <a:pt x="135" y="22"/>
                  </a:lnTo>
                  <a:lnTo>
                    <a:pt x="137" y="19"/>
                  </a:lnTo>
                  <a:lnTo>
                    <a:pt x="140" y="19"/>
                  </a:lnTo>
                  <a:lnTo>
                    <a:pt x="142" y="15"/>
                  </a:lnTo>
                  <a:lnTo>
                    <a:pt x="142" y="7"/>
                  </a:lnTo>
                  <a:lnTo>
                    <a:pt x="144" y="5"/>
                  </a:lnTo>
                  <a:lnTo>
                    <a:pt x="142" y="0"/>
                  </a:lnTo>
                  <a:lnTo>
                    <a:pt x="140" y="0"/>
                  </a:lnTo>
                  <a:lnTo>
                    <a:pt x="133" y="3"/>
                  </a:lnTo>
                  <a:lnTo>
                    <a:pt x="126" y="5"/>
                  </a:lnTo>
                  <a:lnTo>
                    <a:pt x="118" y="7"/>
                  </a:lnTo>
                  <a:lnTo>
                    <a:pt x="102" y="10"/>
                  </a:lnTo>
                  <a:lnTo>
                    <a:pt x="85" y="17"/>
                  </a:lnTo>
                  <a:lnTo>
                    <a:pt x="81" y="22"/>
                  </a:lnTo>
                  <a:lnTo>
                    <a:pt x="69" y="24"/>
                  </a:lnTo>
                  <a:lnTo>
                    <a:pt x="55" y="31"/>
                  </a:lnTo>
                  <a:lnTo>
                    <a:pt x="50" y="36"/>
                  </a:lnTo>
                  <a:lnTo>
                    <a:pt x="47" y="38"/>
                  </a:lnTo>
                  <a:lnTo>
                    <a:pt x="52" y="38"/>
                  </a:lnTo>
                  <a:lnTo>
                    <a:pt x="55" y="41"/>
                  </a:lnTo>
                  <a:lnTo>
                    <a:pt x="50" y="43"/>
                  </a:lnTo>
                  <a:lnTo>
                    <a:pt x="45" y="43"/>
                  </a:lnTo>
                  <a:lnTo>
                    <a:pt x="40" y="50"/>
                  </a:lnTo>
                  <a:lnTo>
                    <a:pt x="33" y="50"/>
                  </a:lnTo>
                  <a:lnTo>
                    <a:pt x="31" y="52"/>
                  </a:lnTo>
                  <a:lnTo>
                    <a:pt x="31" y="55"/>
                  </a:lnTo>
                  <a:lnTo>
                    <a:pt x="24" y="60"/>
                  </a:lnTo>
                  <a:lnTo>
                    <a:pt x="21" y="62"/>
                  </a:lnTo>
                  <a:lnTo>
                    <a:pt x="21" y="69"/>
                  </a:lnTo>
                  <a:lnTo>
                    <a:pt x="24" y="67"/>
                  </a:lnTo>
                  <a:lnTo>
                    <a:pt x="29" y="69"/>
                  </a:lnTo>
                  <a:lnTo>
                    <a:pt x="26" y="71"/>
                  </a:lnTo>
                  <a:lnTo>
                    <a:pt x="26" y="71"/>
                  </a:lnTo>
                  <a:lnTo>
                    <a:pt x="29" y="71"/>
                  </a:lnTo>
                  <a:lnTo>
                    <a:pt x="33" y="69"/>
                  </a:lnTo>
                  <a:lnTo>
                    <a:pt x="38" y="69"/>
                  </a:lnTo>
                  <a:lnTo>
                    <a:pt x="40" y="71"/>
                  </a:lnTo>
                  <a:lnTo>
                    <a:pt x="38" y="76"/>
                  </a:lnTo>
                  <a:lnTo>
                    <a:pt x="33" y="76"/>
                  </a:lnTo>
                  <a:lnTo>
                    <a:pt x="31" y="74"/>
                  </a:lnTo>
                  <a:lnTo>
                    <a:pt x="26" y="76"/>
                  </a:lnTo>
                  <a:lnTo>
                    <a:pt x="29" y="81"/>
                  </a:lnTo>
                  <a:lnTo>
                    <a:pt x="36" y="83"/>
                  </a:lnTo>
                  <a:lnTo>
                    <a:pt x="38" y="83"/>
                  </a:lnTo>
                  <a:lnTo>
                    <a:pt x="38" y="78"/>
                  </a:lnTo>
                  <a:lnTo>
                    <a:pt x="40" y="78"/>
                  </a:lnTo>
                  <a:lnTo>
                    <a:pt x="40" y="81"/>
                  </a:lnTo>
                  <a:lnTo>
                    <a:pt x="40" y="83"/>
                  </a:lnTo>
                  <a:lnTo>
                    <a:pt x="43" y="83"/>
                  </a:lnTo>
                  <a:lnTo>
                    <a:pt x="50" y="86"/>
                  </a:lnTo>
                  <a:lnTo>
                    <a:pt x="57" y="83"/>
                  </a:lnTo>
                  <a:lnTo>
                    <a:pt x="59" y="83"/>
                  </a:lnTo>
                  <a:lnTo>
                    <a:pt x="66" y="86"/>
                  </a:lnTo>
                  <a:lnTo>
                    <a:pt x="71" y="86"/>
                  </a:lnTo>
                  <a:lnTo>
                    <a:pt x="73" y="86"/>
                  </a:lnTo>
                  <a:lnTo>
                    <a:pt x="76" y="90"/>
                  </a:lnTo>
                  <a:lnTo>
                    <a:pt x="78" y="90"/>
                  </a:lnTo>
                  <a:lnTo>
                    <a:pt x="78" y="93"/>
                  </a:lnTo>
                  <a:lnTo>
                    <a:pt x="76" y="93"/>
                  </a:lnTo>
                  <a:lnTo>
                    <a:pt x="69" y="88"/>
                  </a:lnTo>
                  <a:lnTo>
                    <a:pt x="62" y="88"/>
                  </a:lnTo>
                  <a:lnTo>
                    <a:pt x="59" y="90"/>
                  </a:lnTo>
                  <a:lnTo>
                    <a:pt x="66" y="93"/>
                  </a:lnTo>
                  <a:lnTo>
                    <a:pt x="66" y="93"/>
                  </a:lnTo>
                  <a:lnTo>
                    <a:pt x="59" y="93"/>
                  </a:lnTo>
                  <a:lnTo>
                    <a:pt x="57" y="90"/>
                  </a:lnTo>
                  <a:lnTo>
                    <a:pt x="47" y="93"/>
                  </a:lnTo>
                  <a:lnTo>
                    <a:pt x="45" y="95"/>
                  </a:lnTo>
                  <a:lnTo>
                    <a:pt x="43" y="93"/>
                  </a:lnTo>
                  <a:lnTo>
                    <a:pt x="40" y="93"/>
                  </a:lnTo>
                  <a:lnTo>
                    <a:pt x="38" y="93"/>
                  </a:lnTo>
                  <a:lnTo>
                    <a:pt x="36" y="93"/>
                  </a:lnTo>
                  <a:lnTo>
                    <a:pt x="26" y="95"/>
                  </a:lnTo>
                  <a:lnTo>
                    <a:pt x="24" y="95"/>
                  </a:lnTo>
                  <a:lnTo>
                    <a:pt x="17" y="97"/>
                  </a:lnTo>
                  <a:lnTo>
                    <a:pt x="14" y="102"/>
                  </a:lnTo>
                  <a:lnTo>
                    <a:pt x="17" y="112"/>
                  </a:lnTo>
                  <a:lnTo>
                    <a:pt x="17" y="114"/>
                  </a:lnTo>
                  <a:lnTo>
                    <a:pt x="17" y="119"/>
                  </a:lnTo>
                  <a:lnTo>
                    <a:pt x="14" y="119"/>
                  </a:lnTo>
                  <a:lnTo>
                    <a:pt x="14" y="123"/>
                  </a:lnTo>
                  <a:lnTo>
                    <a:pt x="17" y="123"/>
                  </a:lnTo>
                  <a:lnTo>
                    <a:pt x="21" y="123"/>
                  </a:lnTo>
                  <a:lnTo>
                    <a:pt x="24" y="123"/>
                  </a:lnTo>
                  <a:lnTo>
                    <a:pt x="26" y="126"/>
                  </a:lnTo>
                  <a:lnTo>
                    <a:pt x="29" y="126"/>
                  </a:lnTo>
                  <a:lnTo>
                    <a:pt x="29" y="123"/>
                  </a:lnTo>
                  <a:lnTo>
                    <a:pt x="31" y="123"/>
                  </a:lnTo>
                  <a:lnTo>
                    <a:pt x="33" y="126"/>
                  </a:lnTo>
                  <a:lnTo>
                    <a:pt x="36" y="126"/>
                  </a:lnTo>
                  <a:lnTo>
                    <a:pt x="36" y="126"/>
                  </a:lnTo>
                  <a:lnTo>
                    <a:pt x="38" y="128"/>
                  </a:lnTo>
                  <a:lnTo>
                    <a:pt x="40" y="131"/>
                  </a:lnTo>
                  <a:lnTo>
                    <a:pt x="43" y="131"/>
                  </a:lnTo>
                  <a:lnTo>
                    <a:pt x="45" y="131"/>
                  </a:lnTo>
                  <a:lnTo>
                    <a:pt x="47" y="131"/>
                  </a:lnTo>
                  <a:lnTo>
                    <a:pt x="50" y="131"/>
                  </a:lnTo>
                  <a:lnTo>
                    <a:pt x="55" y="131"/>
                  </a:lnTo>
                  <a:lnTo>
                    <a:pt x="57" y="131"/>
                  </a:lnTo>
                  <a:lnTo>
                    <a:pt x="59" y="133"/>
                  </a:lnTo>
                  <a:lnTo>
                    <a:pt x="64" y="131"/>
                  </a:lnTo>
                  <a:lnTo>
                    <a:pt x="66" y="133"/>
                  </a:lnTo>
                  <a:lnTo>
                    <a:pt x="71" y="133"/>
                  </a:lnTo>
                  <a:lnTo>
                    <a:pt x="76" y="131"/>
                  </a:lnTo>
                  <a:lnTo>
                    <a:pt x="78" y="133"/>
                  </a:lnTo>
                  <a:lnTo>
                    <a:pt x="78" y="135"/>
                  </a:lnTo>
                  <a:lnTo>
                    <a:pt x="81" y="133"/>
                  </a:lnTo>
                  <a:lnTo>
                    <a:pt x="83" y="138"/>
                  </a:lnTo>
                  <a:lnTo>
                    <a:pt x="85" y="140"/>
                  </a:lnTo>
                  <a:lnTo>
                    <a:pt x="85" y="142"/>
                  </a:lnTo>
                  <a:lnTo>
                    <a:pt x="88" y="142"/>
                  </a:lnTo>
                  <a:lnTo>
                    <a:pt x="90" y="142"/>
                  </a:lnTo>
                  <a:lnTo>
                    <a:pt x="92" y="145"/>
                  </a:lnTo>
                  <a:lnTo>
                    <a:pt x="95" y="147"/>
                  </a:lnTo>
                  <a:lnTo>
                    <a:pt x="97" y="147"/>
                  </a:lnTo>
                  <a:lnTo>
                    <a:pt x="99" y="152"/>
                  </a:lnTo>
                  <a:lnTo>
                    <a:pt x="97" y="152"/>
                  </a:lnTo>
                  <a:lnTo>
                    <a:pt x="97" y="154"/>
                  </a:lnTo>
                  <a:lnTo>
                    <a:pt x="102" y="159"/>
                  </a:lnTo>
                  <a:lnTo>
                    <a:pt x="107" y="161"/>
                  </a:lnTo>
                  <a:lnTo>
                    <a:pt x="107" y="164"/>
                  </a:lnTo>
                  <a:lnTo>
                    <a:pt x="107" y="166"/>
                  </a:lnTo>
                  <a:lnTo>
                    <a:pt x="107" y="168"/>
                  </a:lnTo>
                  <a:lnTo>
                    <a:pt x="104" y="166"/>
                  </a:lnTo>
                  <a:lnTo>
                    <a:pt x="97" y="166"/>
                  </a:lnTo>
                  <a:lnTo>
                    <a:pt x="92" y="164"/>
                  </a:lnTo>
                  <a:lnTo>
                    <a:pt x="88" y="164"/>
                  </a:lnTo>
                  <a:lnTo>
                    <a:pt x="85" y="164"/>
                  </a:lnTo>
                  <a:lnTo>
                    <a:pt x="85" y="164"/>
                  </a:lnTo>
                  <a:lnTo>
                    <a:pt x="83" y="164"/>
                  </a:lnTo>
                  <a:lnTo>
                    <a:pt x="78" y="161"/>
                  </a:lnTo>
                  <a:lnTo>
                    <a:pt x="76" y="161"/>
                  </a:lnTo>
                  <a:lnTo>
                    <a:pt x="73" y="157"/>
                  </a:lnTo>
                  <a:lnTo>
                    <a:pt x="73" y="157"/>
                  </a:lnTo>
                  <a:lnTo>
                    <a:pt x="69" y="157"/>
                  </a:lnTo>
                  <a:lnTo>
                    <a:pt x="66" y="157"/>
                  </a:lnTo>
                  <a:lnTo>
                    <a:pt x="64" y="154"/>
                  </a:lnTo>
                  <a:lnTo>
                    <a:pt x="59" y="154"/>
                  </a:lnTo>
                  <a:lnTo>
                    <a:pt x="59" y="149"/>
                  </a:lnTo>
                  <a:lnTo>
                    <a:pt x="57" y="149"/>
                  </a:lnTo>
                  <a:lnTo>
                    <a:pt x="55" y="149"/>
                  </a:lnTo>
                  <a:lnTo>
                    <a:pt x="50" y="149"/>
                  </a:lnTo>
                  <a:lnTo>
                    <a:pt x="50" y="149"/>
                  </a:lnTo>
                  <a:lnTo>
                    <a:pt x="40" y="149"/>
                  </a:lnTo>
                  <a:lnTo>
                    <a:pt x="36" y="147"/>
                  </a:lnTo>
                  <a:lnTo>
                    <a:pt x="31" y="147"/>
                  </a:lnTo>
                  <a:lnTo>
                    <a:pt x="14" y="147"/>
                  </a:lnTo>
                  <a:lnTo>
                    <a:pt x="12" y="147"/>
                  </a:lnTo>
                  <a:lnTo>
                    <a:pt x="7" y="149"/>
                  </a:lnTo>
                  <a:lnTo>
                    <a:pt x="5" y="152"/>
                  </a:lnTo>
                  <a:lnTo>
                    <a:pt x="5" y="159"/>
                  </a:lnTo>
                  <a:lnTo>
                    <a:pt x="0" y="164"/>
                  </a:lnTo>
                  <a:lnTo>
                    <a:pt x="3" y="171"/>
                  </a:lnTo>
                  <a:lnTo>
                    <a:pt x="0" y="173"/>
                  </a:lnTo>
                  <a:lnTo>
                    <a:pt x="3" y="176"/>
                  </a:lnTo>
                  <a:lnTo>
                    <a:pt x="5" y="176"/>
                  </a:lnTo>
                  <a:lnTo>
                    <a:pt x="5" y="178"/>
                  </a:lnTo>
                  <a:lnTo>
                    <a:pt x="3" y="180"/>
                  </a:lnTo>
                  <a:lnTo>
                    <a:pt x="5" y="187"/>
                  </a:lnTo>
                  <a:lnTo>
                    <a:pt x="7" y="190"/>
                  </a:lnTo>
                  <a:lnTo>
                    <a:pt x="10" y="192"/>
                  </a:lnTo>
                  <a:lnTo>
                    <a:pt x="14" y="194"/>
                  </a:lnTo>
                  <a:lnTo>
                    <a:pt x="17" y="197"/>
                  </a:lnTo>
                  <a:lnTo>
                    <a:pt x="19" y="197"/>
                  </a:lnTo>
                  <a:lnTo>
                    <a:pt x="21" y="199"/>
                  </a:lnTo>
                  <a:lnTo>
                    <a:pt x="24" y="199"/>
                  </a:lnTo>
                  <a:lnTo>
                    <a:pt x="29" y="197"/>
                  </a:lnTo>
                  <a:lnTo>
                    <a:pt x="31" y="197"/>
                  </a:lnTo>
                  <a:lnTo>
                    <a:pt x="33" y="202"/>
                  </a:lnTo>
                  <a:lnTo>
                    <a:pt x="38" y="202"/>
                  </a:lnTo>
                  <a:lnTo>
                    <a:pt x="40" y="206"/>
                  </a:lnTo>
                  <a:lnTo>
                    <a:pt x="43" y="206"/>
                  </a:lnTo>
                  <a:lnTo>
                    <a:pt x="45" y="209"/>
                  </a:lnTo>
                  <a:lnTo>
                    <a:pt x="40" y="209"/>
                  </a:lnTo>
                  <a:lnTo>
                    <a:pt x="40" y="211"/>
                  </a:lnTo>
                  <a:lnTo>
                    <a:pt x="38" y="213"/>
                  </a:lnTo>
                  <a:lnTo>
                    <a:pt x="38" y="216"/>
                  </a:lnTo>
                  <a:lnTo>
                    <a:pt x="38" y="218"/>
                  </a:lnTo>
                  <a:lnTo>
                    <a:pt x="33" y="220"/>
                  </a:lnTo>
                  <a:lnTo>
                    <a:pt x="33" y="223"/>
                  </a:lnTo>
                  <a:lnTo>
                    <a:pt x="31" y="225"/>
                  </a:lnTo>
                  <a:lnTo>
                    <a:pt x="33" y="228"/>
                  </a:lnTo>
                  <a:lnTo>
                    <a:pt x="33" y="232"/>
                  </a:lnTo>
                  <a:lnTo>
                    <a:pt x="36" y="237"/>
                  </a:lnTo>
                  <a:lnTo>
                    <a:pt x="36" y="239"/>
                  </a:lnTo>
                  <a:lnTo>
                    <a:pt x="31" y="242"/>
                  </a:lnTo>
                  <a:lnTo>
                    <a:pt x="33" y="242"/>
                  </a:lnTo>
                  <a:lnTo>
                    <a:pt x="40" y="244"/>
                  </a:lnTo>
                  <a:lnTo>
                    <a:pt x="43" y="244"/>
                  </a:lnTo>
                  <a:lnTo>
                    <a:pt x="45" y="244"/>
                  </a:lnTo>
                  <a:lnTo>
                    <a:pt x="45" y="244"/>
                  </a:lnTo>
                  <a:lnTo>
                    <a:pt x="47" y="242"/>
                  </a:lnTo>
                  <a:lnTo>
                    <a:pt x="50" y="242"/>
                  </a:lnTo>
                  <a:lnTo>
                    <a:pt x="50" y="244"/>
                  </a:lnTo>
                  <a:lnTo>
                    <a:pt x="57" y="244"/>
                  </a:lnTo>
                  <a:lnTo>
                    <a:pt x="62" y="247"/>
                  </a:lnTo>
                  <a:lnTo>
                    <a:pt x="64" y="244"/>
                  </a:lnTo>
                  <a:lnTo>
                    <a:pt x="71" y="244"/>
                  </a:lnTo>
                  <a:lnTo>
                    <a:pt x="71" y="247"/>
                  </a:lnTo>
                  <a:lnTo>
                    <a:pt x="71" y="247"/>
                  </a:lnTo>
                  <a:lnTo>
                    <a:pt x="73" y="244"/>
                  </a:lnTo>
                  <a:lnTo>
                    <a:pt x="76" y="244"/>
                  </a:lnTo>
                  <a:lnTo>
                    <a:pt x="78" y="244"/>
                  </a:lnTo>
                  <a:lnTo>
                    <a:pt x="78" y="247"/>
                  </a:lnTo>
                  <a:lnTo>
                    <a:pt x="81" y="247"/>
                  </a:lnTo>
                  <a:lnTo>
                    <a:pt x="83" y="247"/>
                  </a:lnTo>
                  <a:lnTo>
                    <a:pt x="85" y="247"/>
                  </a:lnTo>
                  <a:lnTo>
                    <a:pt x="85" y="251"/>
                  </a:lnTo>
                  <a:lnTo>
                    <a:pt x="88" y="249"/>
                  </a:lnTo>
                  <a:lnTo>
                    <a:pt x="90" y="249"/>
                  </a:lnTo>
                  <a:lnTo>
                    <a:pt x="95" y="249"/>
                  </a:lnTo>
                  <a:lnTo>
                    <a:pt x="97" y="244"/>
                  </a:lnTo>
                  <a:lnTo>
                    <a:pt x="99" y="244"/>
                  </a:lnTo>
                  <a:lnTo>
                    <a:pt x="102" y="244"/>
                  </a:lnTo>
                  <a:lnTo>
                    <a:pt x="107" y="239"/>
                  </a:lnTo>
                  <a:lnTo>
                    <a:pt x="111" y="237"/>
                  </a:lnTo>
                  <a:lnTo>
                    <a:pt x="114" y="237"/>
                  </a:lnTo>
                  <a:lnTo>
                    <a:pt x="116" y="235"/>
                  </a:lnTo>
                  <a:lnTo>
                    <a:pt x="118" y="235"/>
                  </a:lnTo>
                  <a:lnTo>
                    <a:pt x="123" y="237"/>
                  </a:lnTo>
                  <a:lnTo>
                    <a:pt x="126" y="235"/>
                  </a:lnTo>
                  <a:lnTo>
                    <a:pt x="128" y="237"/>
                  </a:lnTo>
                  <a:lnTo>
                    <a:pt x="135" y="237"/>
                  </a:lnTo>
                  <a:lnTo>
                    <a:pt x="144" y="232"/>
                  </a:lnTo>
                  <a:lnTo>
                    <a:pt x="144" y="230"/>
                  </a:lnTo>
                  <a:lnTo>
                    <a:pt x="147" y="230"/>
                  </a:lnTo>
                  <a:lnTo>
                    <a:pt x="149" y="230"/>
                  </a:lnTo>
                  <a:lnTo>
                    <a:pt x="149" y="228"/>
                  </a:lnTo>
                  <a:lnTo>
                    <a:pt x="152" y="228"/>
                  </a:lnTo>
                  <a:lnTo>
                    <a:pt x="152" y="225"/>
                  </a:lnTo>
                  <a:lnTo>
                    <a:pt x="154" y="223"/>
                  </a:lnTo>
                  <a:lnTo>
                    <a:pt x="154" y="223"/>
                  </a:lnTo>
                  <a:lnTo>
                    <a:pt x="156" y="223"/>
                  </a:lnTo>
                  <a:lnTo>
                    <a:pt x="159" y="220"/>
                  </a:lnTo>
                  <a:lnTo>
                    <a:pt x="159" y="218"/>
                  </a:lnTo>
                  <a:lnTo>
                    <a:pt x="161" y="220"/>
                  </a:lnTo>
                  <a:lnTo>
                    <a:pt x="161" y="218"/>
                  </a:lnTo>
                  <a:lnTo>
                    <a:pt x="163" y="220"/>
                  </a:lnTo>
                  <a:lnTo>
                    <a:pt x="163" y="223"/>
                  </a:lnTo>
                  <a:lnTo>
                    <a:pt x="166" y="225"/>
                  </a:lnTo>
                  <a:lnTo>
                    <a:pt x="161" y="228"/>
                  </a:lnTo>
                  <a:lnTo>
                    <a:pt x="161" y="230"/>
                  </a:lnTo>
                  <a:lnTo>
                    <a:pt x="161" y="232"/>
                  </a:lnTo>
                  <a:lnTo>
                    <a:pt x="159" y="235"/>
                  </a:lnTo>
                  <a:lnTo>
                    <a:pt x="159" y="235"/>
                  </a:lnTo>
                  <a:lnTo>
                    <a:pt x="161" y="235"/>
                  </a:lnTo>
                  <a:lnTo>
                    <a:pt x="163" y="237"/>
                  </a:lnTo>
                  <a:lnTo>
                    <a:pt x="166" y="237"/>
                  </a:lnTo>
                  <a:lnTo>
                    <a:pt x="168" y="237"/>
                  </a:lnTo>
                  <a:lnTo>
                    <a:pt x="170" y="239"/>
                  </a:lnTo>
                  <a:lnTo>
                    <a:pt x="173" y="242"/>
                  </a:lnTo>
                  <a:lnTo>
                    <a:pt x="173" y="244"/>
                  </a:lnTo>
                  <a:lnTo>
                    <a:pt x="175" y="242"/>
                  </a:lnTo>
                  <a:lnTo>
                    <a:pt x="175" y="242"/>
                  </a:lnTo>
                  <a:lnTo>
                    <a:pt x="178" y="242"/>
                  </a:lnTo>
                  <a:lnTo>
                    <a:pt x="178" y="244"/>
                  </a:lnTo>
                  <a:lnTo>
                    <a:pt x="175" y="247"/>
                  </a:lnTo>
                  <a:lnTo>
                    <a:pt x="173" y="247"/>
                  </a:lnTo>
                  <a:lnTo>
                    <a:pt x="170" y="249"/>
                  </a:lnTo>
                  <a:lnTo>
                    <a:pt x="170" y="251"/>
                  </a:lnTo>
                  <a:lnTo>
                    <a:pt x="173" y="251"/>
                  </a:lnTo>
                  <a:lnTo>
                    <a:pt x="175" y="251"/>
                  </a:lnTo>
                  <a:lnTo>
                    <a:pt x="178" y="254"/>
                  </a:lnTo>
                  <a:lnTo>
                    <a:pt x="180" y="254"/>
                  </a:lnTo>
                  <a:lnTo>
                    <a:pt x="185" y="249"/>
                  </a:lnTo>
                  <a:lnTo>
                    <a:pt x="185" y="249"/>
                  </a:lnTo>
                  <a:lnTo>
                    <a:pt x="185" y="254"/>
                  </a:lnTo>
                  <a:lnTo>
                    <a:pt x="187" y="258"/>
                  </a:lnTo>
                  <a:lnTo>
                    <a:pt x="189" y="258"/>
                  </a:lnTo>
                  <a:lnTo>
                    <a:pt x="192" y="256"/>
                  </a:lnTo>
                  <a:lnTo>
                    <a:pt x="194" y="258"/>
                  </a:lnTo>
                  <a:lnTo>
                    <a:pt x="196" y="261"/>
                  </a:lnTo>
                  <a:lnTo>
                    <a:pt x="199" y="261"/>
                  </a:lnTo>
                  <a:lnTo>
                    <a:pt x="201" y="263"/>
                  </a:lnTo>
                  <a:lnTo>
                    <a:pt x="204" y="263"/>
                  </a:lnTo>
                  <a:lnTo>
                    <a:pt x="204" y="258"/>
                  </a:lnTo>
                  <a:lnTo>
                    <a:pt x="204" y="258"/>
                  </a:lnTo>
                  <a:lnTo>
                    <a:pt x="208" y="258"/>
                  </a:lnTo>
                  <a:lnTo>
                    <a:pt x="208" y="258"/>
                  </a:lnTo>
                  <a:lnTo>
                    <a:pt x="208" y="261"/>
                  </a:lnTo>
                  <a:lnTo>
                    <a:pt x="211" y="263"/>
                  </a:lnTo>
                  <a:lnTo>
                    <a:pt x="213" y="261"/>
                  </a:lnTo>
                  <a:lnTo>
                    <a:pt x="215" y="258"/>
                  </a:lnTo>
                  <a:lnTo>
                    <a:pt x="218" y="261"/>
                  </a:lnTo>
                  <a:lnTo>
                    <a:pt x="218" y="263"/>
                  </a:lnTo>
                  <a:lnTo>
                    <a:pt x="220" y="263"/>
                  </a:lnTo>
                  <a:lnTo>
                    <a:pt x="220" y="261"/>
                  </a:lnTo>
                  <a:lnTo>
                    <a:pt x="222" y="261"/>
                  </a:lnTo>
                  <a:lnTo>
                    <a:pt x="222" y="258"/>
                  </a:lnTo>
                  <a:lnTo>
                    <a:pt x="227" y="258"/>
                  </a:lnTo>
                  <a:lnTo>
                    <a:pt x="227" y="258"/>
                  </a:lnTo>
                  <a:lnTo>
                    <a:pt x="230" y="261"/>
                  </a:lnTo>
                  <a:lnTo>
                    <a:pt x="230" y="258"/>
                  </a:lnTo>
                  <a:lnTo>
                    <a:pt x="230" y="258"/>
                  </a:lnTo>
                  <a:lnTo>
                    <a:pt x="230" y="256"/>
                  </a:lnTo>
                  <a:lnTo>
                    <a:pt x="232" y="254"/>
                  </a:lnTo>
                  <a:lnTo>
                    <a:pt x="232" y="251"/>
                  </a:lnTo>
                  <a:lnTo>
                    <a:pt x="234" y="249"/>
                  </a:lnTo>
                  <a:lnTo>
                    <a:pt x="234" y="247"/>
                  </a:lnTo>
                  <a:lnTo>
                    <a:pt x="232" y="247"/>
                  </a:lnTo>
                  <a:lnTo>
                    <a:pt x="230" y="242"/>
                  </a:lnTo>
                  <a:lnTo>
                    <a:pt x="232" y="239"/>
                  </a:lnTo>
                  <a:lnTo>
                    <a:pt x="234" y="239"/>
                  </a:lnTo>
                  <a:lnTo>
                    <a:pt x="234" y="235"/>
                  </a:lnTo>
                  <a:lnTo>
                    <a:pt x="232" y="232"/>
                  </a:lnTo>
                  <a:lnTo>
                    <a:pt x="230" y="235"/>
                  </a:lnTo>
                  <a:lnTo>
                    <a:pt x="227" y="237"/>
                  </a:lnTo>
                  <a:lnTo>
                    <a:pt x="227" y="237"/>
                  </a:lnTo>
                  <a:lnTo>
                    <a:pt x="225" y="237"/>
                  </a:lnTo>
                  <a:lnTo>
                    <a:pt x="220" y="237"/>
                  </a:lnTo>
                  <a:lnTo>
                    <a:pt x="215" y="242"/>
                  </a:lnTo>
                  <a:lnTo>
                    <a:pt x="211" y="244"/>
                  </a:lnTo>
                  <a:lnTo>
                    <a:pt x="211" y="242"/>
                  </a:lnTo>
                  <a:lnTo>
                    <a:pt x="215" y="239"/>
                  </a:lnTo>
                  <a:lnTo>
                    <a:pt x="218" y="237"/>
                  </a:lnTo>
                  <a:lnTo>
                    <a:pt x="218" y="232"/>
                  </a:lnTo>
                  <a:lnTo>
                    <a:pt x="215" y="235"/>
                  </a:lnTo>
                  <a:lnTo>
                    <a:pt x="213" y="235"/>
                  </a:lnTo>
                  <a:lnTo>
                    <a:pt x="213" y="230"/>
                  </a:lnTo>
                  <a:lnTo>
                    <a:pt x="218" y="228"/>
                  </a:lnTo>
                  <a:lnTo>
                    <a:pt x="215" y="223"/>
                  </a:lnTo>
                  <a:lnTo>
                    <a:pt x="218" y="220"/>
                  </a:lnTo>
                  <a:lnTo>
                    <a:pt x="220" y="220"/>
                  </a:lnTo>
                  <a:lnTo>
                    <a:pt x="220" y="223"/>
                  </a:lnTo>
                  <a:lnTo>
                    <a:pt x="220" y="228"/>
                  </a:lnTo>
                  <a:lnTo>
                    <a:pt x="222" y="230"/>
                  </a:lnTo>
                  <a:lnTo>
                    <a:pt x="225" y="230"/>
                  </a:lnTo>
                  <a:lnTo>
                    <a:pt x="230" y="230"/>
                  </a:lnTo>
                  <a:lnTo>
                    <a:pt x="232" y="225"/>
                  </a:lnTo>
                  <a:lnTo>
                    <a:pt x="230" y="223"/>
                  </a:lnTo>
                  <a:lnTo>
                    <a:pt x="230" y="220"/>
                  </a:lnTo>
                  <a:lnTo>
                    <a:pt x="232" y="220"/>
                  </a:lnTo>
                  <a:lnTo>
                    <a:pt x="234" y="223"/>
                  </a:lnTo>
                  <a:lnTo>
                    <a:pt x="234" y="223"/>
                  </a:lnTo>
                  <a:lnTo>
                    <a:pt x="239" y="218"/>
                  </a:lnTo>
                  <a:lnTo>
                    <a:pt x="239" y="216"/>
                  </a:lnTo>
                  <a:lnTo>
                    <a:pt x="241" y="218"/>
                  </a:lnTo>
                  <a:lnTo>
                    <a:pt x="241" y="218"/>
                  </a:lnTo>
                  <a:lnTo>
                    <a:pt x="246" y="216"/>
                  </a:lnTo>
                  <a:lnTo>
                    <a:pt x="244" y="223"/>
                  </a:lnTo>
                  <a:lnTo>
                    <a:pt x="244" y="228"/>
                  </a:lnTo>
                  <a:lnTo>
                    <a:pt x="244" y="225"/>
                  </a:lnTo>
                  <a:lnTo>
                    <a:pt x="246" y="228"/>
                  </a:lnTo>
                  <a:lnTo>
                    <a:pt x="244" y="230"/>
                  </a:lnTo>
                  <a:lnTo>
                    <a:pt x="246" y="230"/>
                  </a:lnTo>
                  <a:lnTo>
                    <a:pt x="248" y="225"/>
                  </a:lnTo>
                  <a:lnTo>
                    <a:pt x="251" y="225"/>
                  </a:lnTo>
                  <a:lnTo>
                    <a:pt x="253" y="218"/>
                  </a:lnTo>
                  <a:lnTo>
                    <a:pt x="256" y="218"/>
                  </a:lnTo>
                  <a:lnTo>
                    <a:pt x="256" y="223"/>
                  </a:lnTo>
                  <a:lnTo>
                    <a:pt x="253" y="225"/>
                  </a:lnTo>
                  <a:lnTo>
                    <a:pt x="253" y="232"/>
                  </a:lnTo>
                  <a:lnTo>
                    <a:pt x="256" y="232"/>
                  </a:lnTo>
                  <a:lnTo>
                    <a:pt x="258" y="235"/>
                  </a:lnTo>
                  <a:lnTo>
                    <a:pt x="260" y="230"/>
                  </a:lnTo>
                  <a:lnTo>
                    <a:pt x="265" y="228"/>
                  </a:lnTo>
                  <a:lnTo>
                    <a:pt x="267" y="220"/>
                  </a:lnTo>
                  <a:lnTo>
                    <a:pt x="267" y="216"/>
                  </a:lnTo>
                  <a:lnTo>
                    <a:pt x="267" y="213"/>
                  </a:lnTo>
                  <a:lnTo>
                    <a:pt x="270" y="211"/>
                  </a:lnTo>
                  <a:lnTo>
                    <a:pt x="267" y="209"/>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237" name="Freeform 1335"/>
            <p:cNvSpPr>
              <a:spLocks/>
            </p:cNvSpPr>
            <p:nvPr/>
          </p:nvSpPr>
          <p:spPr bwMode="auto">
            <a:xfrm>
              <a:off x="3968852" y="2392962"/>
              <a:ext cx="14324" cy="19099"/>
            </a:xfrm>
            <a:custGeom>
              <a:avLst/>
              <a:gdLst>
                <a:gd name="T0" fmla="*/ 0 w 12"/>
                <a:gd name="T1" fmla="*/ 12 h 16"/>
                <a:gd name="T2" fmla="*/ 2 w 12"/>
                <a:gd name="T3" fmla="*/ 16 h 16"/>
                <a:gd name="T4" fmla="*/ 5 w 12"/>
                <a:gd name="T5" fmla="*/ 14 h 16"/>
                <a:gd name="T6" fmla="*/ 5 w 12"/>
                <a:gd name="T7" fmla="*/ 12 h 16"/>
                <a:gd name="T8" fmla="*/ 10 w 12"/>
                <a:gd name="T9" fmla="*/ 9 h 16"/>
                <a:gd name="T10" fmla="*/ 12 w 12"/>
                <a:gd name="T11" fmla="*/ 4 h 16"/>
                <a:gd name="T12" fmla="*/ 10 w 12"/>
                <a:gd name="T13" fmla="*/ 2 h 16"/>
                <a:gd name="T14" fmla="*/ 10 w 12"/>
                <a:gd name="T15" fmla="*/ 0 h 16"/>
                <a:gd name="T16" fmla="*/ 7 w 12"/>
                <a:gd name="T17" fmla="*/ 0 h 16"/>
                <a:gd name="T18" fmla="*/ 5 w 12"/>
                <a:gd name="T19" fmla="*/ 2 h 16"/>
                <a:gd name="T20" fmla="*/ 5 w 12"/>
                <a:gd name="T21" fmla="*/ 4 h 16"/>
                <a:gd name="T22" fmla="*/ 0 w 12"/>
                <a:gd name="T23" fmla="*/ 9 h 16"/>
                <a:gd name="T24" fmla="*/ 0 w 12"/>
                <a:gd name="T25" fmla="*/ 1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2" h="16">
                  <a:moveTo>
                    <a:pt x="0" y="12"/>
                  </a:moveTo>
                  <a:lnTo>
                    <a:pt x="2" y="16"/>
                  </a:lnTo>
                  <a:lnTo>
                    <a:pt x="5" y="14"/>
                  </a:lnTo>
                  <a:lnTo>
                    <a:pt x="5" y="12"/>
                  </a:lnTo>
                  <a:lnTo>
                    <a:pt x="10" y="9"/>
                  </a:lnTo>
                  <a:lnTo>
                    <a:pt x="12" y="4"/>
                  </a:lnTo>
                  <a:lnTo>
                    <a:pt x="10" y="2"/>
                  </a:lnTo>
                  <a:lnTo>
                    <a:pt x="10" y="0"/>
                  </a:lnTo>
                  <a:lnTo>
                    <a:pt x="7" y="0"/>
                  </a:lnTo>
                  <a:lnTo>
                    <a:pt x="5" y="2"/>
                  </a:lnTo>
                  <a:lnTo>
                    <a:pt x="5" y="4"/>
                  </a:lnTo>
                  <a:lnTo>
                    <a:pt x="0" y="9"/>
                  </a:lnTo>
                  <a:lnTo>
                    <a:pt x="0" y="12"/>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238" name="Freeform 1336"/>
            <p:cNvSpPr>
              <a:spLocks/>
            </p:cNvSpPr>
            <p:nvPr/>
          </p:nvSpPr>
          <p:spPr bwMode="auto">
            <a:xfrm>
              <a:off x="3997500" y="2358346"/>
              <a:ext cx="78783" cy="84752"/>
            </a:xfrm>
            <a:custGeom>
              <a:avLst/>
              <a:gdLst>
                <a:gd name="T0" fmla="*/ 21 w 66"/>
                <a:gd name="T1" fmla="*/ 57 h 71"/>
                <a:gd name="T2" fmla="*/ 26 w 66"/>
                <a:gd name="T3" fmla="*/ 57 h 71"/>
                <a:gd name="T4" fmla="*/ 28 w 66"/>
                <a:gd name="T5" fmla="*/ 64 h 71"/>
                <a:gd name="T6" fmla="*/ 30 w 66"/>
                <a:gd name="T7" fmla="*/ 67 h 71"/>
                <a:gd name="T8" fmla="*/ 33 w 66"/>
                <a:gd name="T9" fmla="*/ 62 h 71"/>
                <a:gd name="T10" fmla="*/ 33 w 66"/>
                <a:gd name="T11" fmla="*/ 67 h 71"/>
                <a:gd name="T12" fmla="*/ 40 w 66"/>
                <a:gd name="T13" fmla="*/ 71 h 71"/>
                <a:gd name="T14" fmla="*/ 42 w 66"/>
                <a:gd name="T15" fmla="*/ 69 h 71"/>
                <a:gd name="T16" fmla="*/ 47 w 66"/>
                <a:gd name="T17" fmla="*/ 69 h 71"/>
                <a:gd name="T18" fmla="*/ 49 w 66"/>
                <a:gd name="T19" fmla="*/ 67 h 71"/>
                <a:gd name="T20" fmla="*/ 54 w 66"/>
                <a:gd name="T21" fmla="*/ 64 h 71"/>
                <a:gd name="T22" fmla="*/ 57 w 66"/>
                <a:gd name="T23" fmla="*/ 62 h 71"/>
                <a:gd name="T24" fmla="*/ 59 w 66"/>
                <a:gd name="T25" fmla="*/ 64 h 71"/>
                <a:gd name="T26" fmla="*/ 61 w 66"/>
                <a:gd name="T27" fmla="*/ 62 h 71"/>
                <a:gd name="T28" fmla="*/ 66 w 66"/>
                <a:gd name="T29" fmla="*/ 59 h 71"/>
                <a:gd name="T30" fmla="*/ 66 w 66"/>
                <a:gd name="T31" fmla="*/ 57 h 71"/>
                <a:gd name="T32" fmla="*/ 64 w 66"/>
                <a:gd name="T33" fmla="*/ 57 h 71"/>
                <a:gd name="T34" fmla="*/ 61 w 66"/>
                <a:gd name="T35" fmla="*/ 55 h 71"/>
                <a:gd name="T36" fmla="*/ 64 w 66"/>
                <a:gd name="T37" fmla="*/ 45 h 71"/>
                <a:gd name="T38" fmla="*/ 66 w 66"/>
                <a:gd name="T39" fmla="*/ 43 h 71"/>
                <a:gd name="T40" fmla="*/ 61 w 66"/>
                <a:gd name="T41" fmla="*/ 45 h 71"/>
                <a:gd name="T42" fmla="*/ 59 w 66"/>
                <a:gd name="T43" fmla="*/ 50 h 71"/>
                <a:gd name="T44" fmla="*/ 59 w 66"/>
                <a:gd name="T45" fmla="*/ 48 h 71"/>
                <a:gd name="T46" fmla="*/ 61 w 66"/>
                <a:gd name="T47" fmla="*/ 38 h 71"/>
                <a:gd name="T48" fmla="*/ 59 w 66"/>
                <a:gd name="T49" fmla="*/ 24 h 71"/>
                <a:gd name="T50" fmla="*/ 54 w 66"/>
                <a:gd name="T51" fmla="*/ 19 h 71"/>
                <a:gd name="T52" fmla="*/ 54 w 66"/>
                <a:gd name="T53" fmla="*/ 17 h 71"/>
                <a:gd name="T54" fmla="*/ 49 w 66"/>
                <a:gd name="T55" fmla="*/ 17 h 71"/>
                <a:gd name="T56" fmla="*/ 47 w 66"/>
                <a:gd name="T57" fmla="*/ 19 h 71"/>
                <a:gd name="T58" fmla="*/ 47 w 66"/>
                <a:gd name="T59" fmla="*/ 15 h 71"/>
                <a:gd name="T60" fmla="*/ 49 w 66"/>
                <a:gd name="T61" fmla="*/ 12 h 71"/>
                <a:gd name="T62" fmla="*/ 49 w 66"/>
                <a:gd name="T63" fmla="*/ 10 h 71"/>
                <a:gd name="T64" fmla="*/ 49 w 66"/>
                <a:gd name="T65" fmla="*/ 5 h 71"/>
                <a:gd name="T66" fmla="*/ 49 w 66"/>
                <a:gd name="T67" fmla="*/ 0 h 71"/>
                <a:gd name="T68" fmla="*/ 42 w 66"/>
                <a:gd name="T69" fmla="*/ 3 h 71"/>
                <a:gd name="T70" fmla="*/ 38 w 66"/>
                <a:gd name="T71" fmla="*/ 7 h 71"/>
                <a:gd name="T72" fmla="*/ 35 w 66"/>
                <a:gd name="T73" fmla="*/ 15 h 71"/>
                <a:gd name="T74" fmla="*/ 35 w 66"/>
                <a:gd name="T75" fmla="*/ 22 h 71"/>
                <a:gd name="T76" fmla="*/ 33 w 66"/>
                <a:gd name="T77" fmla="*/ 19 h 71"/>
                <a:gd name="T78" fmla="*/ 30 w 66"/>
                <a:gd name="T79" fmla="*/ 15 h 71"/>
                <a:gd name="T80" fmla="*/ 30 w 66"/>
                <a:gd name="T81" fmla="*/ 15 h 71"/>
                <a:gd name="T82" fmla="*/ 28 w 66"/>
                <a:gd name="T83" fmla="*/ 19 h 71"/>
                <a:gd name="T84" fmla="*/ 26 w 66"/>
                <a:gd name="T85" fmla="*/ 19 h 71"/>
                <a:gd name="T86" fmla="*/ 28 w 66"/>
                <a:gd name="T87" fmla="*/ 24 h 71"/>
                <a:gd name="T88" fmla="*/ 26 w 66"/>
                <a:gd name="T89" fmla="*/ 26 h 71"/>
                <a:gd name="T90" fmla="*/ 23 w 66"/>
                <a:gd name="T91" fmla="*/ 26 h 71"/>
                <a:gd name="T92" fmla="*/ 21 w 66"/>
                <a:gd name="T93" fmla="*/ 31 h 71"/>
                <a:gd name="T94" fmla="*/ 14 w 66"/>
                <a:gd name="T95" fmla="*/ 29 h 71"/>
                <a:gd name="T96" fmla="*/ 12 w 66"/>
                <a:gd name="T97" fmla="*/ 31 h 71"/>
                <a:gd name="T98" fmla="*/ 9 w 66"/>
                <a:gd name="T99" fmla="*/ 31 h 71"/>
                <a:gd name="T100" fmla="*/ 0 w 66"/>
                <a:gd name="T101" fmla="*/ 36 h 71"/>
                <a:gd name="T102" fmla="*/ 0 w 66"/>
                <a:gd name="T103" fmla="*/ 41 h 71"/>
                <a:gd name="T104" fmla="*/ 4 w 66"/>
                <a:gd name="T105" fmla="*/ 45 h 71"/>
                <a:gd name="T106" fmla="*/ 7 w 66"/>
                <a:gd name="T107" fmla="*/ 43 h 71"/>
                <a:gd name="T108" fmla="*/ 7 w 66"/>
                <a:gd name="T109" fmla="*/ 41 h 71"/>
                <a:gd name="T110" fmla="*/ 9 w 66"/>
                <a:gd name="T111" fmla="*/ 38 h 71"/>
                <a:gd name="T112" fmla="*/ 12 w 66"/>
                <a:gd name="T113" fmla="*/ 41 h 71"/>
                <a:gd name="T114" fmla="*/ 12 w 66"/>
                <a:gd name="T115" fmla="*/ 45 h 71"/>
                <a:gd name="T116" fmla="*/ 14 w 66"/>
                <a:gd name="T117" fmla="*/ 50 h 71"/>
                <a:gd name="T118" fmla="*/ 16 w 66"/>
                <a:gd name="T119" fmla="*/ 45 h 71"/>
                <a:gd name="T120" fmla="*/ 19 w 66"/>
                <a:gd name="T121" fmla="*/ 48 h 71"/>
                <a:gd name="T122" fmla="*/ 16 w 66"/>
                <a:gd name="T123" fmla="*/ 52 h 71"/>
                <a:gd name="T124" fmla="*/ 21 w 66"/>
                <a:gd name="T125" fmla="*/ 57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6" h="71">
                  <a:moveTo>
                    <a:pt x="21" y="57"/>
                  </a:moveTo>
                  <a:lnTo>
                    <a:pt x="26" y="57"/>
                  </a:lnTo>
                  <a:lnTo>
                    <a:pt x="28" y="64"/>
                  </a:lnTo>
                  <a:lnTo>
                    <a:pt x="30" y="67"/>
                  </a:lnTo>
                  <a:lnTo>
                    <a:pt x="33" y="62"/>
                  </a:lnTo>
                  <a:lnTo>
                    <a:pt x="33" y="67"/>
                  </a:lnTo>
                  <a:lnTo>
                    <a:pt x="40" y="71"/>
                  </a:lnTo>
                  <a:lnTo>
                    <a:pt x="42" y="69"/>
                  </a:lnTo>
                  <a:lnTo>
                    <a:pt x="47" y="69"/>
                  </a:lnTo>
                  <a:lnTo>
                    <a:pt x="49" y="67"/>
                  </a:lnTo>
                  <a:lnTo>
                    <a:pt x="54" y="64"/>
                  </a:lnTo>
                  <a:lnTo>
                    <a:pt x="57" y="62"/>
                  </a:lnTo>
                  <a:lnTo>
                    <a:pt x="59" y="64"/>
                  </a:lnTo>
                  <a:lnTo>
                    <a:pt x="61" y="62"/>
                  </a:lnTo>
                  <a:lnTo>
                    <a:pt x="66" y="59"/>
                  </a:lnTo>
                  <a:lnTo>
                    <a:pt x="66" y="57"/>
                  </a:lnTo>
                  <a:lnTo>
                    <a:pt x="64" y="57"/>
                  </a:lnTo>
                  <a:lnTo>
                    <a:pt x="61" y="55"/>
                  </a:lnTo>
                  <a:lnTo>
                    <a:pt x="64" y="45"/>
                  </a:lnTo>
                  <a:lnTo>
                    <a:pt x="66" y="43"/>
                  </a:lnTo>
                  <a:lnTo>
                    <a:pt x="61" y="45"/>
                  </a:lnTo>
                  <a:lnTo>
                    <a:pt x="59" y="50"/>
                  </a:lnTo>
                  <a:lnTo>
                    <a:pt x="59" y="48"/>
                  </a:lnTo>
                  <a:lnTo>
                    <a:pt x="61" y="38"/>
                  </a:lnTo>
                  <a:lnTo>
                    <a:pt x="59" y="24"/>
                  </a:lnTo>
                  <a:lnTo>
                    <a:pt x="54" y="19"/>
                  </a:lnTo>
                  <a:lnTo>
                    <a:pt x="54" y="17"/>
                  </a:lnTo>
                  <a:lnTo>
                    <a:pt x="49" y="17"/>
                  </a:lnTo>
                  <a:lnTo>
                    <a:pt x="47" y="19"/>
                  </a:lnTo>
                  <a:lnTo>
                    <a:pt x="47" y="15"/>
                  </a:lnTo>
                  <a:lnTo>
                    <a:pt x="49" y="12"/>
                  </a:lnTo>
                  <a:lnTo>
                    <a:pt x="49" y="10"/>
                  </a:lnTo>
                  <a:lnTo>
                    <a:pt x="49" y="5"/>
                  </a:lnTo>
                  <a:lnTo>
                    <a:pt x="49" y="0"/>
                  </a:lnTo>
                  <a:lnTo>
                    <a:pt x="42" y="3"/>
                  </a:lnTo>
                  <a:lnTo>
                    <a:pt x="38" y="7"/>
                  </a:lnTo>
                  <a:lnTo>
                    <a:pt x="35" y="15"/>
                  </a:lnTo>
                  <a:lnTo>
                    <a:pt x="35" y="22"/>
                  </a:lnTo>
                  <a:lnTo>
                    <a:pt x="33" y="19"/>
                  </a:lnTo>
                  <a:lnTo>
                    <a:pt x="30" y="15"/>
                  </a:lnTo>
                  <a:lnTo>
                    <a:pt x="30" y="15"/>
                  </a:lnTo>
                  <a:lnTo>
                    <a:pt x="28" y="19"/>
                  </a:lnTo>
                  <a:lnTo>
                    <a:pt x="26" y="19"/>
                  </a:lnTo>
                  <a:lnTo>
                    <a:pt x="28" y="24"/>
                  </a:lnTo>
                  <a:lnTo>
                    <a:pt x="26" y="26"/>
                  </a:lnTo>
                  <a:lnTo>
                    <a:pt x="23" y="26"/>
                  </a:lnTo>
                  <a:lnTo>
                    <a:pt x="21" y="31"/>
                  </a:lnTo>
                  <a:lnTo>
                    <a:pt x="14" y="29"/>
                  </a:lnTo>
                  <a:lnTo>
                    <a:pt x="12" y="31"/>
                  </a:lnTo>
                  <a:lnTo>
                    <a:pt x="9" y="31"/>
                  </a:lnTo>
                  <a:lnTo>
                    <a:pt x="0" y="36"/>
                  </a:lnTo>
                  <a:lnTo>
                    <a:pt x="0" y="41"/>
                  </a:lnTo>
                  <a:lnTo>
                    <a:pt x="4" y="45"/>
                  </a:lnTo>
                  <a:lnTo>
                    <a:pt x="7" y="43"/>
                  </a:lnTo>
                  <a:lnTo>
                    <a:pt x="7" y="41"/>
                  </a:lnTo>
                  <a:lnTo>
                    <a:pt x="9" y="38"/>
                  </a:lnTo>
                  <a:lnTo>
                    <a:pt x="12" y="41"/>
                  </a:lnTo>
                  <a:lnTo>
                    <a:pt x="12" y="45"/>
                  </a:lnTo>
                  <a:lnTo>
                    <a:pt x="14" y="50"/>
                  </a:lnTo>
                  <a:lnTo>
                    <a:pt x="16" y="45"/>
                  </a:lnTo>
                  <a:lnTo>
                    <a:pt x="19" y="48"/>
                  </a:lnTo>
                  <a:lnTo>
                    <a:pt x="16" y="52"/>
                  </a:lnTo>
                  <a:lnTo>
                    <a:pt x="21" y="57"/>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239" name="Freeform 1337"/>
            <p:cNvSpPr>
              <a:spLocks/>
            </p:cNvSpPr>
            <p:nvPr/>
          </p:nvSpPr>
          <p:spPr bwMode="auto">
            <a:xfrm>
              <a:off x="3077170" y="3033972"/>
              <a:ext cx="5969" cy="10744"/>
            </a:xfrm>
            <a:custGeom>
              <a:avLst/>
              <a:gdLst>
                <a:gd name="T0" fmla="*/ 0 w 5"/>
                <a:gd name="T1" fmla="*/ 9 h 9"/>
                <a:gd name="T2" fmla="*/ 2 w 5"/>
                <a:gd name="T3" fmla="*/ 7 h 9"/>
                <a:gd name="T4" fmla="*/ 2 w 5"/>
                <a:gd name="T5" fmla="*/ 7 h 9"/>
                <a:gd name="T6" fmla="*/ 5 w 5"/>
                <a:gd name="T7" fmla="*/ 5 h 9"/>
                <a:gd name="T8" fmla="*/ 2 w 5"/>
                <a:gd name="T9" fmla="*/ 0 h 9"/>
                <a:gd name="T10" fmla="*/ 0 w 5"/>
                <a:gd name="T11" fmla="*/ 5 h 9"/>
                <a:gd name="T12" fmla="*/ 0 w 5"/>
                <a:gd name="T13" fmla="*/ 9 h 9"/>
              </a:gdLst>
              <a:ahLst/>
              <a:cxnLst>
                <a:cxn ang="0">
                  <a:pos x="T0" y="T1"/>
                </a:cxn>
                <a:cxn ang="0">
                  <a:pos x="T2" y="T3"/>
                </a:cxn>
                <a:cxn ang="0">
                  <a:pos x="T4" y="T5"/>
                </a:cxn>
                <a:cxn ang="0">
                  <a:pos x="T6" y="T7"/>
                </a:cxn>
                <a:cxn ang="0">
                  <a:pos x="T8" y="T9"/>
                </a:cxn>
                <a:cxn ang="0">
                  <a:pos x="T10" y="T11"/>
                </a:cxn>
                <a:cxn ang="0">
                  <a:pos x="T12" y="T13"/>
                </a:cxn>
              </a:cxnLst>
              <a:rect l="0" t="0" r="r" b="b"/>
              <a:pathLst>
                <a:path w="5" h="9">
                  <a:moveTo>
                    <a:pt x="0" y="9"/>
                  </a:moveTo>
                  <a:lnTo>
                    <a:pt x="2" y="7"/>
                  </a:lnTo>
                  <a:lnTo>
                    <a:pt x="2" y="7"/>
                  </a:lnTo>
                  <a:lnTo>
                    <a:pt x="5" y="5"/>
                  </a:lnTo>
                  <a:lnTo>
                    <a:pt x="2" y="0"/>
                  </a:lnTo>
                  <a:lnTo>
                    <a:pt x="0" y="5"/>
                  </a:lnTo>
                  <a:lnTo>
                    <a:pt x="0" y="9"/>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240" name="Freeform 1338"/>
            <p:cNvSpPr>
              <a:spLocks/>
            </p:cNvSpPr>
            <p:nvPr/>
          </p:nvSpPr>
          <p:spPr bwMode="auto">
            <a:xfrm>
              <a:off x="4076284" y="2386994"/>
              <a:ext cx="10744" cy="16712"/>
            </a:xfrm>
            <a:custGeom>
              <a:avLst/>
              <a:gdLst>
                <a:gd name="T0" fmla="*/ 3 w 4"/>
                <a:gd name="T1" fmla="*/ 5 h 6"/>
                <a:gd name="T2" fmla="*/ 4 w 4"/>
                <a:gd name="T3" fmla="*/ 2 h 6"/>
                <a:gd name="T4" fmla="*/ 4 w 4"/>
                <a:gd name="T5" fmla="*/ 1 h 6"/>
                <a:gd name="T6" fmla="*/ 2 w 4"/>
                <a:gd name="T7" fmla="*/ 0 h 6"/>
                <a:gd name="T8" fmla="*/ 0 w 4"/>
                <a:gd name="T9" fmla="*/ 2 h 6"/>
                <a:gd name="T10" fmla="*/ 0 w 4"/>
                <a:gd name="T11" fmla="*/ 5 h 6"/>
                <a:gd name="T12" fmla="*/ 1 w 4"/>
                <a:gd name="T13" fmla="*/ 5 h 6"/>
                <a:gd name="T14" fmla="*/ 1 w 4"/>
                <a:gd name="T15" fmla="*/ 4 h 6"/>
                <a:gd name="T16" fmla="*/ 2 w 4"/>
                <a:gd name="T17" fmla="*/ 3 h 6"/>
                <a:gd name="T18" fmla="*/ 2 w 4"/>
                <a:gd name="T19" fmla="*/ 4 h 6"/>
                <a:gd name="T20" fmla="*/ 2 w 4"/>
                <a:gd name="T21" fmla="*/ 6 h 6"/>
                <a:gd name="T22" fmla="*/ 3 w 4"/>
                <a:gd name="T23" fmla="*/ 5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 h="6">
                  <a:moveTo>
                    <a:pt x="3" y="5"/>
                  </a:moveTo>
                  <a:cubicBezTo>
                    <a:pt x="4" y="2"/>
                    <a:pt x="4" y="2"/>
                    <a:pt x="4" y="2"/>
                  </a:cubicBezTo>
                  <a:cubicBezTo>
                    <a:pt x="4" y="1"/>
                    <a:pt x="4" y="1"/>
                    <a:pt x="4" y="1"/>
                  </a:cubicBezTo>
                  <a:cubicBezTo>
                    <a:pt x="2" y="0"/>
                    <a:pt x="2" y="0"/>
                    <a:pt x="2" y="0"/>
                  </a:cubicBezTo>
                  <a:cubicBezTo>
                    <a:pt x="0" y="2"/>
                    <a:pt x="0" y="2"/>
                    <a:pt x="0" y="2"/>
                  </a:cubicBezTo>
                  <a:cubicBezTo>
                    <a:pt x="0" y="5"/>
                    <a:pt x="0" y="5"/>
                    <a:pt x="0" y="5"/>
                  </a:cubicBezTo>
                  <a:cubicBezTo>
                    <a:pt x="0" y="5"/>
                    <a:pt x="1" y="5"/>
                    <a:pt x="1" y="5"/>
                  </a:cubicBezTo>
                  <a:cubicBezTo>
                    <a:pt x="1" y="4"/>
                    <a:pt x="1" y="4"/>
                    <a:pt x="1" y="4"/>
                  </a:cubicBezTo>
                  <a:cubicBezTo>
                    <a:pt x="2" y="3"/>
                    <a:pt x="2" y="3"/>
                    <a:pt x="2" y="3"/>
                  </a:cubicBezTo>
                  <a:cubicBezTo>
                    <a:pt x="2" y="4"/>
                    <a:pt x="2" y="4"/>
                    <a:pt x="2" y="4"/>
                  </a:cubicBezTo>
                  <a:cubicBezTo>
                    <a:pt x="2" y="6"/>
                    <a:pt x="2" y="6"/>
                    <a:pt x="2" y="6"/>
                  </a:cubicBezTo>
                  <a:lnTo>
                    <a:pt x="3" y="5"/>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241" name="Freeform 1339"/>
            <p:cNvSpPr>
              <a:spLocks/>
            </p:cNvSpPr>
            <p:nvPr/>
          </p:nvSpPr>
          <p:spPr bwMode="auto">
            <a:xfrm>
              <a:off x="3079557" y="3056651"/>
              <a:ext cx="20293" cy="14324"/>
            </a:xfrm>
            <a:custGeom>
              <a:avLst/>
              <a:gdLst>
                <a:gd name="T0" fmla="*/ 10 w 17"/>
                <a:gd name="T1" fmla="*/ 7 h 12"/>
                <a:gd name="T2" fmla="*/ 17 w 17"/>
                <a:gd name="T3" fmla="*/ 0 h 12"/>
                <a:gd name="T4" fmla="*/ 17 w 17"/>
                <a:gd name="T5" fmla="*/ 0 h 12"/>
                <a:gd name="T6" fmla="*/ 12 w 17"/>
                <a:gd name="T7" fmla="*/ 0 h 12"/>
                <a:gd name="T8" fmla="*/ 10 w 17"/>
                <a:gd name="T9" fmla="*/ 5 h 12"/>
                <a:gd name="T10" fmla="*/ 5 w 17"/>
                <a:gd name="T11" fmla="*/ 5 h 12"/>
                <a:gd name="T12" fmla="*/ 0 w 17"/>
                <a:gd name="T13" fmla="*/ 12 h 12"/>
                <a:gd name="T14" fmla="*/ 3 w 17"/>
                <a:gd name="T15" fmla="*/ 12 h 12"/>
                <a:gd name="T16" fmla="*/ 7 w 17"/>
                <a:gd name="T17" fmla="*/ 7 h 12"/>
                <a:gd name="T18" fmla="*/ 10 w 17"/>
                <a:gd name="T19" fmla="*/ 7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12">
                  <a:moveTo>
                    <a:pt x="10" y="7"/>
                  </a:moveTo>
                  <a:lnTo>
                    <a:pt x="17" y="0"/>
                  </a:lnTo>
                  <a:lnTo>
                    <a:pt x="17" y="0"/>
                  </a:lnTo>
                  <a:lnTo>
                    <a:pt x="12" y="0"/>
                  </a:lnTo>
                  <a:lnTo>
                    <a:pt x="10" y="5"/>
                  </a:lnTo>
                  <a:lnTo>
                    <a:pt x="5" y="5"/>
                  </a:lnTo>
                  <a:lnTo>
                    <a:pt x="0" y="12"/>
                  </a:lnTo>
                  <a:lnTo>
                    <a:pt x="3" y="12"/>
                  </a:lnTo>
                  <a:lnTo>
                    <a:pt x="7" y="7"/>
                  </a:lnTo>
                  <a:lnTo>
                    <a:pt x="10" y="7"/>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242" name="Freeform 1340"/>
            <p:cNvSpPr>
              <a:spLocks/>
            </p:cNvSpPr>
            <p:nvPr/>
          </p:nvSpPr>
          <p:spPr bwMode="auto">
            <a:xfrm>
              <a:off x="4107320" y="2281950"/>
              <a:ext cx="2387" cy="5969"/>
            </a:xfrm>
            <a:custGeom>
              <a:avLst/>
              <a:gdLst>
                <a:gd name="T0" fmla="*/ 0 w 2"/>
                <a:gd name="T1" fmla="*/ 5 h 5"/>
                <a:gd name="T2" fmla="*/ 0 w 2"/>
                <a:gd name="T3" fmla="*/ 5 h 5"/>
                <a:gd name="T4" fmla="*/ 2 w 2"/>
                <a:gd name="T5" fmla="*/ 5 h 5"/>
                <a:gd name="T6" fmla="*/ 2 w 2"/>
                <a:gd name="T7" fmla="*/ 0 h 5"/>
                <a:gd name="T8" fmla="*/ 0 w 2"/>
                <a:gd name="T9" fmla="*/ 3 h 5"/>
                <a:gd name="T10" fmla="*/ 0 w 2"/>
                <a:gd name="T11" fmla="*/ 5 h 5"/>
              </a:gdLst>
              <a:ahLst/>
              <a:cxnLst>
                <a:cxn ang="0">
                  <a:pos x="T0" y="T1"/>
                </a:cxn>
                <a:cxn ang="0">
                  <a:pos x="T2" y="T3"/>
                </a:cxn>
                <a:cxn ang="0">
                  <a:pos x="T4" y="T5"/>
                </a:cxn>
                <a:cxn ang="0">
                  <a:pos x="T6" y="T7"/>
                </a:cxn>
                <a:cxn ang="0">
                  <a:pos x="T8" y="T9"/>
                </a:cxn>
                <a:cxn ang="0">
                  <a:pos x="T10" y="T11"/>
                </a:cxn>
              </a:cxnLst>
              <a:rect l="0" t="0" r="r" b="b"/>
              <a:pathLst>
                <a:path w="2" h="5">
                  <a:moveTo>
                    <a:pt x="0" y="5"/>
                  </a:moveTo>
                  <a:lnTo>
                    <a:pt x="0" y="5"/>
                  </a:lnTo>
                  <a:lnTo>
                    <a:pt x="2" y="5"/>
                  </a:lnTo>
                  <a:lnTo>
                    <a:pt x="2" y="0"/>
                  </a:lnTo>
                  <a:lnTo>
                    <a:pt x="0" y="3"/>
                  </a:lnTo>
                  <a:lnTo>
                    <a:pt x="0" y="5"/>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243" name="Freeform 1341"/>
            <p:cNvSpPr>
              <a:spLocks/>
            </p:cNvSpPr>
            <p:nvPr/>
          </p:nvSpPr>
          <p:spPr bwMode="auto">
            <a:xfrm>
              <a:off x="3971239" y="2361926"/>
              <a:ext cx="9549" cy="14324"/>
            </a:xfrm>
            <a:custGeom>
              <a:avLst/>
              <a:gdLst>
                <a:gd name="T0" fmla="*/ 0 w 8"/>
                <a:gd name="T1" fmla="*/ 9 h 12"/>
                <a:gd name="T2" fmla="*/ 0 w 8"/>
                <a:gd name="T3" fmla="*/ 12 h 12"/>
                <a:gd name="T4" fmla="*/ 3 w 8"/>
                <a:gd name="T5" fmla="*/ 12 h 12"/>
                <a:gd name="T6" fmla="*/ 5 w 8"/>
                <a:gd name="T7" fmla="*/ 9 h 12"/>
                <a:gd name="T8" fmla="*/ 5 w 8"/>
                <a:gd name="T9" fmla="*/ 9 h 12"/>
                <a:gd name="T10" fmla="*/ 8 w 8"/>
                <a:gd name="T11" fmla="*/ 7 h 12"/>
                <a:gd name="T12" fmla="*/ 8 w 8"/>
                <a:gd name="T13" fmla="*/ 4 h 12"/>
                <a:gd name="T14" fmla="*/ 5 w 8"/>
                <a:gd name="T15" fmla="*/ 4 h 12"/>
                <a:gd name="T16" fmla="*/ 5 w 8"/>
                <a:gd name="T17" fmla="*/ 0 h 12"/>
                <a:gd name="T18" fmla="*/ 3 w 8"/>
                <a:gd name="T19" fmla="*/ 2 h 12"/>
                <a:gd name="T20" fmla="*/ 3 w 8"/>
                <a:gd name="T21" fmla="*/ 4 h 12"/>
                <a:gd name="T22" fmla="*/ 5 w 8"/>
                <a:gd name="T23" fmla="*/ 7 h 12"/>
                <a:gd name="T24" fmla="*/ 0 w 8"/>
                <a:gd name="T25" fmla="*/ 7 h 12"/>
                <a:gd name="T26" fmla="*/ 0 w 8"/>
                <a:gd name="T27" fmla="*/ 9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8" h="12">
                  <a:moveTo>
                    <a:pt x="0" y="9"/>
                  </a:moveTo>
                  <a:lnTo>
                    <a:pt x="0" y="12"/>
                  </a:lnTo>
                  <a:lnTo>
                    <a:pt x="3" y="12"/>
                  </a:lnTo>
                  <a:lnTo>
                    <a:pt x="5" y="9"/>
                  </a:lnTo>
                  <a:lnTo>
                    <a:pt x="5" y="9"/>
                  </a:lnTo>
                  <a:lnTo>
                    <a:pt x="8" y="7"/>
                  </a:lnTo>
                  <a:lnTo>
                    <a:pt x="8" y="4"/>
                  </a:lnTo>
                  <a:lnTo>
                    <a:pt x="5" y="4"/>
                  </a:lnTo>
                  <a:lnTo>
                    <a:pt x="5" y="0"/>
                  </a:lnTo>
                  <a:lnTo>
                    <a:pt x="3" y="2"/>
                  </a:lnTo>
                  <a:lnTo>
                    <a:pt x="3" y="4"/>
                  </a:lnTo>
                  <a:lnTo>
                    <a:pt x="5" y="7"/>
                  </a:lnTo>
                  <a:lnTo>
                    <a:pt x="0" y="7"/>
                  </a:lnTo>
                  <a:lnTo>
                    <a:pt x="0" y="9"/>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244" name="Freeform 1342"/>
            <p:cNvSpPr>
              <a:spLocks/>
            </p:cNvSpPr>
            <p:nvPr/>
          </p:nvSpPr>
          <p:spPr bwMode="auto">
            <a:xfrm>
              <a:off x="3785024" y="2434742"/>
              <a:ext cx="5969" cy="8356"/>
            </a:xfrm>
            <a:custGeom>
              <a:avLst/>
              <a:gdLst>
                <a:gd name="T0" fmla="*/ 3 w 5"/>
                <a:gd name="T1" fmla="*/ 0 h 7"/>
                <a:gd name="T2" fmla="*/ 3 w 5"/>
                <a:gd name="T3" fmla="*/ 3 h 7"/>
                <a:gd name="T4" fmla="*/ 0 w 5"/>
                <a:gd name="T5" fmla="*/ 0 h 7"/>
                <a:gd name="T6" fmla="*/ 0 w 5"/>
                <a:gd name="T7" fmla="*/ 0 h 7"/>
                <a:gd name="T8" fmla="*/ 0 w 5"/>
                <a:gd name="T9" fmla="*/ 5 h 7"/>
                <a:gd name="T10" fmla="*/ 3 w 5"/>
                <a:gd name="T11" fmla="*/ 7 h 7"/>
                <a:gd name="T12" fmla="*/ 5 w 5"/>
                <a:gd name="T13" fmla="*/ 3 h 7"/>
                <a:gd name="T14" fmla="*/ 5 w 5"/>
                <a:gd name="T15" fmla="*/ 0 h 7"/>
                <a:gd name="T16" fmla="*/ 5 w 5"/>
                <a:gd name="T17" fmla="*/ 0 h 7"/>
                <a:gd name="T18" fmla="*/ 3 w 5"/>
                <a:gd name="T19"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 h="7">
                  <a:moveTo>
                    <a:pt x="3" y="0"/>
                  </a:moveTo>
                  <a:lnTo>
                    <a:pt x="3" y="3"/>
                  </a:lnTo>
                  <a:lnTo>
                    <a:pt x="0" y="0"/>
                  </a:lnTo>
                  <a:lnTo>
                    <a:pt x="0" y="0"/>
                  </a:lnTo>
                  <a:lnTo>
                    <a:pt x="0" y="5"/>
                  </a:lnTo>
                  <a:lnTo>
                    <a:pt x="3" y="7"/>
                  </a:lnTo>
                  <a:lnTo>
                    <a:pt x="5" y="3"/>
                  </a:lnTo>
                  <a:lnTo>
                    <a:pt x="5" y="0"/>
                  </a:lnTo>
                  <a:lnTo>
                    <a:pt x="5" y="0"/>
                  </a:lnTo>
                  <a:lnTo>
                    <a:pt x="3" y="0"/>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245" name="Freeform 1343"/>
            <p:cNvSpPr>
              <a:spLocks/>
            </p:cNvSpPr>
            <p:nvPr/>
          </p:nvSpPr>
          <p:spPr bwMode="auto">
            <a:xfrm>
              <a:off x="3927073" y="2401318"/>
              <a:ext cx="10744" cy="10744"/>
            </a:xfrm>
            <a:custGeom>
              <a:avLst/>
              <a:gdLst>
                <a:gd name="T0" fmla="*/ 7 w 9"/>
                <a:gd name="T1" fmla="*/ 0 h 9"/>
                <a:gd name="T2" fmla="*/ 4 w 9"/>
                <a:gd name="T3" fmla="*/ 2 h 9"/>
                <a:gd name="T4" fmla="*/ 4 w 9"/>
                <a:gd name="T5" fmla="*/ 5 h 9"/>
                <a:gd name="T6" fmla="*/ 0 w 9"/>
                <a:gd name="T7" fmla="*/ 5 h 9"/>
                <a:gd name="T8" fmla="*/ 0 w 9"/>
                <a:gd name="T9" fmla="*/ 5 h 9"/>
                <a:gd name="T10" fmla="*/ 2 w 9"/>
                <a:gd name="T11" fmla="*/ 9 h 9"/>
                <a:gd name="T12" fmla="*/ 4 w 9"/>
                <a:gd name="T13" fmla="*/ 9 h 9"/>
                <a:gd name="T14" fmla="*/ 7 w 9"/>
                <a:gd name="T15" fmla="*/ 7 h 9"/>
                <a:gd name="T16" fmla="*/ 9 w 9"/>
                <a:gd name="T17" fmla="*/ 5 h 9"/>
                <a:gd name="T18" fmla="*/ 7 w 9"/>
                <a:gd name="T19" fmla="*/ 5 h 9"/>
                <a:gd name="T20" fmla="*/ 9 w 9"/>
                <a:gd name="T21" fmla="*/ 2 h 9"/>
                <a:gd name="T22" fmla="*/ 7 w 9"/>
                <a:gd name="T23"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9" h="9">
                  <a:moveTo>
                    <a:pt x="7" y="0"/>
                  </a:moveTo>
                  <a:lnTo>
                    <a:pt x="4" y="2"/>
                  </a:lnTo>
                  <a:lnTo>
                    <a:pt x="4" y="5"/>
                  </a:lnTo>
                  <a:lnTo>
                    <a:pt x="0" y="5"/>
                  </a:lnTo>
                  <a:lnTo>
                    <a:pt x="0" y="5"/>
                  </a:lnTo>
                  <a:lnTo>
                    <a:pt x="2" y="9"/>
                  </a:lnTo>
                  <a:lnTo>
                    <a:pt x="4" y="9"/>
                  </a:lnTo>
                  <a:lnTo>
                    <a:pt x="7" y="7"/>
                  </a:lnTo>
                  <a:lnTo>
                    <a:pt x="9" y="5"/>
                  </a:lnTo>
                  <a:lnTo>
                    <a:pt x="7" y="5"/>
                  </a:lnTo>
                  <a:lnTo>
                    <a:pt x="9" y="2"/>
                  </a:lnTo>
                  <a:lnTo>
                    <a:pt x="7" y="0"/>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246" name="Freeform 1344"/>
            <p:cNvSpPr>
              <a:spLocks/>
            </p:cNvSpPr>
            <p:nvPr/>
          </p:nvSpPr>
          <p:spPr bwMode="auto">
            <a:xfrm>
              <a:off x="3785024" y="2395350"/>
              <a:ext cx="5969" cy="2387"/>
            </a:xfrm>
            <a:custGeom>
              <a:avLst/>
              <a:gdLst>
                <a:gd name="T0" fmla="*/ 2 w 2"/>
                <a:gd name="T1" fmla="*/ 0 h 1"/>
                <a:gd name="T2" fmla="*/ 1 w 2"/>
                <a:gd name="T3" fmla="*/ 0 h 1"/>
                <a:gd name="T4" fmla="*/ 0 w 2"/>
                <a:gd name="T5" fmla="*/ 1 h 1"/>
                <a:gd name="T6" fmla="*/ 1 w 2"/>
                <a:gd name="T7" fmla="*/ 1 h 1"/>
                <a:gd name="T8" fmla="*/ 2 w 2"/>
                <a:gd name="T9" fmla="*/ 0 h 1"/>
              </a:gdLst>
              <a:ahLst/>
              <a:cxnLst>
                <a:cxn ang="0">
                  <a:pos x="T0" y="T1"/>
                </a:cxn>
                <a:cxn ang="0">
                  <a:pos x="T2" y="T3"/>
                </a:cxn>
                <a:cxn ang="0">
                  <a:pos x="T4" y="T5"/>
                </a:cxn>
                <a:cxn ang="0">
                  <a:pos x="T6" y="T7"/>
                </a:cxn>
                <a:cxn ang="0">
                  <a:pos x="T8" y="T9"/>
                </a:cxn>
              </a:cxnLst>
              <a:rect l="0" t="0" r="r" b="b"/>
              <a:pathLst>
                <a:path w="2" h="1">
                  <a:moveTo>
                    <a:pt x="2" y="0"/>
                  </a:moveTo>
                  <a:cubicBezTo>
                    <a:pt x="1" y="0"/>
                    <a:pt x="1" y="0"/>
                    <a:pt x="1" y="0"/>
                  </a:cubicBezTo>
                  <a:cubicBezTo>
                    <a:pt x="0" y="1"/>
                    <a:pt x="0" y="1"/>
                    <a:pt x="0" y="1"/>
                  </a:cubicBezTo>
                  <a:cubicBezTo>
                    <a:pt x="0" y="1"/>
                    <a:pt x="1" y="1"/>
                    <a:pt x="1" y="1"/>
                  </a:cubicBezTo>
                  <a:lnTo>
                    <a:pt x="2" y="0"/>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247" name="Freeform 1345"/>
            <p:cNvSpPr>
              <a:spLocks/>
            </p:cNvSpPr>
            <p:nvPr/>
          </p:nvSpPr>
          <p:spPr bwMode="auto">
            <a:xfrm>
              <a:off x="3983176" y="2386994"/>
              <a:ext cx="8356" cy="10744"/>
            </a:xfrm>
            <a:custGeom>
              <a:avLst/>
              <a:gdLst>
                <a:gd name="T0" fmla="*/ 2 w 3"/>
                <a:gd name="T1" fmla="*/ 2 h 4"/>
                <a:gd name="T2" fmla="*/ 3 w 3"/>
                <a:gd name="T3" fmla="*/ 1 h 4"/>
                <a:gd name="T4" fmla="*/ 2 w 3"/>
                <a:gd name="T5" fmla="*/ 0 h 4"/>
                <a:gd name="T6" fmla="*/ 1 w 3"/>
                <a:gd name="T7" fmla="*/ 0 h 4"/>
                <a:gd name="T8" fmla="*/ 0 w 3"/>
                <a:gd name="T9" fmla="*/ 2 h 4"/>
                <a:gd name="T10" fmla="*/ 1 w 3"/>
                <a:gd name="T11" fmla="*/ 3 h 4"/>
                <a:gd name="T12" fmla="*/ 1 w 3"/>
                <a:gd name="T13" fmla="*/ 4 h 4"/>
                <a:gd name="T14" fmla="*/ 2 w 3"/>
                <a:gd name="T15" fmla="*/ 4 h 4"/>
                <a:gd name="T16" fmla="*/ 2 w 3"/>
                <a:gd name="T17" fmla="*/ 2 h 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4">
                  <a:moveTo>
                    <a:pt x="2" y="2"/>
                  </a:moveTo>
                  <a:cubicBezTo>
                    <a:pt x="3" y="1"/>
                    <a:pt x="3" y="1"/>
                    <a:pt x="3" y="1"/>
                  </a:cubicBezTo>
                  <a:cubicBezTo>
                    <a:pt x="2" y="0"/>
                    <a:pt x="2" y="0"/>
                    <a:pt x="2" y="0"/>
                  </a:cubicBezTo>
                  <a:cubicBezTo>
                    <a:pt x="1" y="0"/>
                    <a:pt x="1" y="0"/>
                    <a:pt x="1" y="0"/>
                  </a:cubicBezTo>
                  <a:cubicBezTo>
                    <a:pt x="0" y="2"/>
                    <a:pt x="0" y="2"/>
                    <a:pt x="0" y="2"/>
                  </a:cubicBezTo>
                  <a:cubicBezTo>
                    <a:pt x="1" y="3"/>
                    <a:pt x="1" y="3"/>
                    <a:pt x="1" y="3"/>
                  </a:cubicBezTo>
                  <a:cubicBezTo>
                    <a:pt x="1" y="4"/>
                    <a:pt x="1" y="4"/>
                    <a:pt x="1" y="4"/>
                  </a:cubicBezTo>
                  <a:cubicBezTo>
                    <a:pt x="1" y="4"/>
                    <a:pt x="2" y="4"/>
                    <a:pt x="2" y="4"/>
                  </a:cubicBezTo>
                  <a:lnTo>
                    <a:pt x="2" y="2"/>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248" name="Freeform 1346"/>
            <p:cNvSpPr>
              <a:spLocks/>
            </p:cNvSpPr>
            <p:nvPr/>
          </p:nvSpPr>
          <p:spPr bwMode="auto">
            <a:xfrm>
              <a:off x="3983176" y="2449066"/>
              <a:ext cx="2387" cy="5969"/>
            </a:xfrm>
            <a:custGeom>
              <a:avLst/>
              <a:gdLst>
                <a:gd name="T0" fmla="*/ 0 w 2"/>
                <a:gd name="T1" fmla="*/ 5 h 5"/>
                <a:gd name="T2" fmla="*/ 2 w 2"/>
                <a:gd name="T3" fmla="*/ 2 h 5"/>
                <a:gd name="T4" fmla="*/ 2 w 2"/>
                <a:gd name="T5" fmla="*/ 0 h 5"/>
                <a:gd name="T6" fmla="*/ 0 w 2"/>
                <a:gd name="T7" fmla="*/ 0 h 5"/>
                <a:gd name="T8" fmla="*/ 0 w 2"/>
                <a:gd name="T9" fmla="*/ 2 h 5"/>
                <a:gd name="T10" fmla="*/ 0 w 2"/>
                <a:gd name="T11" fmla="*/ 5 h 5"/>
              </a:gdLst>
              <a:ahLst/>
              <a:cxnLst>
                <a:cxn ang="0">
                  <a:pos x="T0" y="T1"/>
                </a:cxn>
                <a:cxn ang="0">
                  <a:pos x="T2" y="T3"/>
                </a:cxn>
                <a:cxn ang="0">
                  <a:pos x="T4" y="T5"/>
                </a:cxn>
                <a:cxn ang="0">
                  <a:pos x="T6" y="T7"/>
                </a:cxn>
                <a:cxn ang="0">
                  <a:pos x="T8" y="T9"/>
                </a:cxn>
                <a:cxn ang="0">
                  <a:pos x="T10" y="T11"/>
                </a:cxn>
              </a:cxnLst>
              <a:rect l="0" t="0" r="r" b="b"/>
              <a:pathLst>
                <a:path w="2" h="5">
                  <a:moveTo>
                    <a:pt x="0" y="5"/>
                  </a:moveTo>
                  <a:lnTo>
                    <a:pt x="2" y="2"/>
                  </a:lnTo>
                  <a:lnTo>
                    <a:pt x="2" y="0"/>
                  </a:lnTo>
                  <a:lnTo>
                    <a:pt x="0" y="0"/>
                  </a:lnTo>
                  <a:lnTo>
                    <a:pt x="0" y="2"/>
                  </a:lnTo>
                  <a:lnTo>
                    <a:pt x="0" y="5"/>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249" name="Freeform 1347"/>
            <p:cNvSpPr>
              <a:spLocks/>
            </p:cNvSpPr>
            <p:nvPr/>
          </p:nvSpPr>
          <p:spPr bwMode="auto">
            <a:xfrm>
              <a:off x="3958109" y="2349990"/>
              <a:ext cx="2387" cy="5969"/>
            </a:xfrm>
            <a:custGeom>
              <a:avLst/>
              <a:gdLst>
                <a:gd name="T0" fmla="*/ 0 w 2"/>
                <a:gd name="T1" fmla="*/ 3 h 5"/>
                <a:gd name="T2" fmla="*/ 0 w 2"/>
                <a:gd name="T3" fmla="*/ 5 h 5"/>
                <a:gd name="T4" fmla="*/ 2 w 2"/>
                <a:gd name="T5" fmla="*/ 3 h 5"/>
                <a:gd name="T6" fmla="*/ 2 w 2"/>
                <a:gd name="T7" fmla="*/ 0 h 5"/>
                <a:gd name="T8" fmla="*/ 0 w 2"/>
                <a:gd name="T9" fmla="*/ 3 h 5"/>
                <a:gd name="T10" fmla="*/ 0 w 2"/>
                <a:gd name="T11" fmla="*/ 3 h 5"/>
              </a:gdLst>
              <a:ahLst/>
              <a:cxnLst>
                <a:cxn ang="0">
                  <a:pos x="T0" y="T1"/>
                </a:cxn>
                <a:cxn ang="0">
                  <a:pos x="T2" y="T3"/>
                </a:cxn>
                <a:cxn ang="0">
                  <a:pos x="T4" y="T5"/>
                </a:cxn>
                <a:cxn ang="0">
                  <a:pos x="T6" y="T7"/>
                </a:cxn>
                <a:cxn ang="0">
                  <a:pos x="T8" y="T9"/>
                </a:cxn>
                <a:cxn ang="0">
                  <a:pos x="T10" y="T11"/>
                </a:cxn>
              </a:cxnLst>
              <a:rect l="0" t="0" r="r" b="b"/>
              <a:pathLst>
                <a:path w="2" h="5">
                  <a:moveTo>
                    <a:pt x="0" y="3"/>
                  </a:moveTo>
                  <a:lnTo>
                    <a:pt x="0" y="5"/>
                  </a:lnTo>
                  <a:lnTo>
                    <a:pt x="2" y="3"/>
                  </a:lnTo>
                  <a:lnTo>
                    <a:pt x="2" y="0"/>
                  </a:lnTo>
                  <a:lnTo>
                    <a:pt x="0" y="3"/>
                  </a:lnTo>
                  <a:lnTo>
                    <a:pt x="0" y="3"/>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250" name="Freeform 1348"/>
            <p:cNvSpPr>
              <a:spLocks/>
            </p:cNvSpPr>
            <p:nvPr/>
          </p:nvSpPr>
          <p:spPr bwMode="auto">
            <a:xfrm>
              <a:off x="4177747" y="2415643"/>
              <a:ext cx="5969" cy="8356"/>
            </a:xfrm>
            <a:custGeom>
              <a:avLst/>
              <a:gdLst>
                <a:gd name="T0" fmla="*/ 0 w 5"/>
                <a:gd name="T1" fmla="*/ 2 h 7"/>
                <a:gd name="T2" fmla="*/ 0 w 5"/>
                <a:gd name="T3" fmla="*/ 7 h 7"/>
                <a:gd name="T4" fmla="*/ 2 w 5"/>
                <a:gd name="T5" fmla="*/ 4 h 7"/>
                <a:gd name="T6" fmla="*/ 5 w 5"/>
                <a:gd name="T7" fmla="*/ 4 h 7"/>
                <a:gd name="T8" fmla="*/ 5 w 5"/>
                <a:gd name="T9" fmla="*/ 0 h 7"/>
                <a:gd name="T10" fmla="*/ 2 w 5"/>
                <a:gd name="T11" fmla="*/ 0 h 7"/>
                <a:gd name="T12" fmla="*/ 0 w 5"/>
                <a:gd name="T13" fmla="*/ 2 h 7"/>
              </a:gdLst>
              <a:ahLst/>
              <a:cxnLst>
                <a:cxn ang="0">
                  <a:pos x="T0" y="T1"/>
                </a:cxn>
                <a:cxn ang="0">
                  <a:pos x="T2" y="T3"/>
                </a:cxn>
                <a:cxn ang="0">
                  <a:pos x="T4" y="T5"/>
                </a:cxn>
                <a:cxn ang="0">
                  <a:pos x="T6" y="T7"/>
                </a:cxn>
                <a:cxn ang="0">
                  <a:pos x="T8" y="T9"/>
                </a:cxn>
                <a:cxn ang="0">
                  <a:pos x="T10" y="T11"/>
                </a:cxn>
                <a:cxn ang="0">
                  <a:pos x="T12" y="T13"/>
                </a:cxn>
              </a:cxnLst>
              <a:rect l="0" t="0" r="r" b="b"/>
              <a:pathLst>
                <a:path w="5" h="7">
                  <a:moveTo>
                    <a:pt x="0" y="2"/>
                  </a:moveTo>
                  <a:lnTo>
                    <a:pt x="0" y="7"/>
                  </a:lnTo>
                  <a:lnTo>
                    <a:pt x="2" y="4"/>
                  </a:lnTo>
                  <a:lnTo>
                    <a:pt x="5" y="4"/>
                  </a:lnTo>
                  <a:lnTo>
                    <a:pt x="5" y="0"/>
                  </a:lnTo>
                  <a:lnTo>
                    <a:pt x="2" y="0"/>
                  </a:lnTo>
                  <a:lnTo>
                    <a:pt x="0" y="2"/>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251" name="Freeform 1349"/>
            <p:cNvSpPr>
              <a:spLocks/>
            </p:cNvSpPr>
            <p:nvPr/>
          </p:nvSpPr>
          <p:spPr bwMode="auto">
            <a:xfrm>
              <a:off x="4211171" y="3011291"/>
              <a:ext cx="3581" cy="2387"/>
            </a:xfrm>
            <a:custGeom>
              <a:avLst/>
              <a:gdLst>
                <a:gd name="T0" fmla="*/ 3 w 3"/>
                <a:gd name="T1" fmla="*/ 0 h 2"/>
                <a:gd name="T2" fmla="*/ 0 w 3"/>
                <a:gd name="T3" fmla="*/ 2 h 2"/>
                <a:gd name="T4" fmla="*/ 3 w 3"/>
                <a:gd name="T5" fmla="*/ 2 h 2"/>
                <a:gd name="T6" fmla="*/ 3 w 3"/>
                <a:gd name="T7" fmla="*/ 2 h 2"/>
                <a:gd name="T8" fmla="*/ 3 w 3"/>
                <a:gd name="T9" fmla="*/ 0 h 2"/>
              </a:gdLst>
              <a:ahLst/>
              <a:cxnLst>
                <a:cxn ang="0">
                  <a:pos x="T0" y="T1"/>
                </a:cxn>
                <a:cxn ang="0">
                  <a:pos x="T2" y="T3"/>
                </a:cxn>
                <a:cxn ang="0">
                  <a:pos x="T4" y="T5"/>
                </a:cxn>
                <a:cxn ang="0">
                  <a:pos x="T6" y="T7"/>
                </a:cxn>
                <a:cxn ang="0">
                  <a:pos x="T8" y="T9"/>
                </a:cxn>
              </a:cxnLst>
              <a:rect l="0" t="0" r="r" b="b"/>
              <a:pathLst>
                <a:path w="3" h="2">
                  <a:moveTo>
                    <a:pt x="3" y="0"/>
                  </a:moveTo>
                  <a:lnTo>
                    <a:pt x="0" y="2"/>
                  </a:lnTo>
                  <a:lnTo>
                    <a:pt x="3" y="2"/>
                  </a:lnTo>
                  <a:lnTo>
                    <a:pt x="3" y="2"/>
                  </a:lnTo>
                  <a:lnTo>
                    <a:pt x="3" y="0"/>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252" name="Freeform 1350"/>
            <p:cNvSpPr>
              <a:spLocks/>
            </p:cNvSpPr>
            <p:nvPr/>
          </p:nvSpPr>
          <p:spPr bwMode="auto">
            <a:xfrm>
              <a:off x="4214751" y="3025616"/>
              <a:ext cx="5969" cy="8356"/>
            </a:xfrm>
            <a:custGeom>
              <a:avLst/>
              <a:gdLst>
                <a:gd name="T0" fmla="*/ 2 w 2"/>
                <a:gd name="T1" fmla="*/ 2 h 3"/>
                <a:gd name="T2" fmla="*/ 2 w 2"/>
                <a:gd name="T3" fmla="*/ 0 h 3"/>
                <a:gd name="T4" fmla="*/ 2 w 2"/>
                <a:gd name="T5" fmla="*/ 0 h 3"/>
                <a:gd name="T6" fmla="*/ 1 w 2"/>
                <a:gd name="T7" fmla="*/ 1 h 3"/>
                <a:gd name="T8" fmla="*/ 0 w 2"/>
                <a:gd name="T9" fmla="*/ 3 h 3"/>
                <a:gd name="T10" fmla="*/ 1 w 2"/>
                <a:gd name="T11" fmla="*/ 3 h 3"/>
                <a:gd name="T12" fmla="*/ 2 w 2"/>
                <a:gd name="T13" fmla="*/ 2 h 3"/>
              </a:gdLst>
              <a:ahLst/>
              <a:cxnLst>
                <a:cxn ang="0">
                  <a:pos x="T0" y="T1"/>
                </a:cxn>
                <a:cxn ang="0">
                  <a:pos x="T2" y="T3"/>
                </a:cxn>
                <a:cxn ang="0">
                  <a:pos x="T4" y="T5"/>
                </a:cxn>
                <a:cxn ang="0">
                  <a:pos x="T6" y="T7"/>
                </a:cxn>
                <a:cxn ang="0">
                  <a:pos x="T8" y="T9"/>
                </a:cxn>
                <a:cxn ang="0">
                  <a:pos x="T10" y="T11"/>
                </a:cxn>
                <a:cxn ang="0">
                  <a:pos x="T12" y="T13"/>
                </a:cxn>
              </a:cxnLst>
              <a:rect l="0" t="0" r="r" b="b"/>
              <a:pathLst>
                <a:path w="2" h="3">
                  <a:moveTo>
                    <a:pt x="2" y="2"/>
                  </a:moveTo>
                  <a:cubicBezTo>
                    <a:pt x="2" y="0"/>
                    <a:pt x="2" y="0"/>
                    <a:pt x="2" y="0"/>
                  </a:cubicBezTo>
                  <a:cubicBezTo>
                    <a:pt x="2" y="0"/>
                    <a:pt x="2" y="0"/>
                    <a:pt x="2" y="0"/>
                  </a:cubicBezTo>
                  <a:cubicBezTo>
                    <a:pt x="1" y="1"/>
                    <a:pt x="1" y="1"/>
                    <a:pt x="1" y="1"/>
                  </a:cubicBezTo>
                  <a:cubicBezTo>
                    <a:pt x="0" y="3"/>
                    <a:pt x="0" y="3"/>
                    <a:pt x="0" y="3"/>
                  </a:cubicBezTo>
                  <a:cubicBezTo>
                    <a:pt x="0" y="3"/>
                    <a:pt x="1" y="3"/>
                    <a:pt x="1" y="3"/>
                  </a:cubicBezTo>
                  <a:lnTo>
                    <a:pt x="2" y="2"/>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253" name="Freeform 1351"/>
            <p:cNvSpPr>
              <a:spLocks/>
            </p:cNvSpPr>
            <p:nvPr/>
          </p:nvSpPr>
          <p:spPr bwMode="auto">
            <a:xfrm>
              <a:off x="4186103" y="2746293"/>
              <a:ext cx="51329" cy="33423"/>
            </a:xfrm>
            <a:custGeom>
              <a:avLst/>
              <a:gdLst>
                <a:gd name="T0" fmla="*/ 14 w 18"/>
                <a:gd name="T1" fmla="*/ 6 h 12"/>
                <a:gd name="T2" fmla="*/ 16 w 18"/>
                <a:gd name="T3" fmla="*/ 4 h 12"/>
                <a:gd name="T4" fmla="*/ 16 w 18"/>
                <a:gd name="T5" fmla="*/ 3 h 12"/>
                <a:gd name="T6" fmla="*/ 18 w 18"/>
                <a:gd name="T7" fmla="*/ 1 h 12"/>
                <a:gd name="T8" fmla="*/ 17 w 18"/>
                <a:gd name="T9" fmla="*/ 1 h 12"/>
                <a:gd name="T10" fmla="*/ 15 w 18"/>
                <a:gd name="T11" fmla="*/ 1 h 12"/>
                <a:gd name="T12" fmla="*/ 15 w 18"/>
                <a:gd name="T13" fmla="*/ 0 h 12"/>
                <a:gd name="T14" fmla="*/ 14 w 18"/>
                <a:gd name="T15" fmla="*/ 0 h 12"/>
                <a:gd name="T16" fmla="*/ 12 w 18"/>
                <a:gd name="T17" fmla="*/ 1 h 12"/>
                <a:gd name="T18" fmla="*/ 12 w 18"/>
                <a:gd name="T19" fmla="*/ 0 h 12"/>
                <a:gd name="T20" fmla="*/ 11 w 18"/>
                <a:gd name="T21" fmla="*/ 1 h 12"/>
                <a:gd name="T22" fmla="*/ 10 w 18"/>
                <a:gd name="T23" fmla="*/ 2 h 12"/>
                <a:gd name="T24" fmla="*/ 8 w 18"/>
                <a:gd name="T25" fmla="*/ 1 h 12"/>
                <a:gd name="T26" fmla="*/ 8 w 18"/>
                <a:gd name="T27" fmla="*/ 0 h 12"/>
                <a:gd name="T28" fmla="*/ 7 w 18"/>
                <a:gd name="T29" fmla="*/ 0 h 12"/>
                <a:gd name="T30" fmla="*/ 6 w 18"/>
                <a:gd name="T31" fmla="*/ 1 h 12"/>
                <a:gd name="T32" fmla="*/ 4 w 18"/>
                <a:gd name="T33" fmla="*/ 3 h 12"/>
                <a:gd name="T34" fmla="*/ 4 w 18"/>
                <a:gd name="T35" fmla="*/ 4 h 12"/>
                <a:gd name="T36" fmla="*/ 3 w 18"/>
                <a:gd name="T37" fmla="*/ 5 h 12"/>
                <a:gd name="T38" fmla="*/ 0 w 18"/>
                <a:gd name="T39" fmla="*/ 5 h 12"/>
                <a:gd name="T40" fmla="*/ 0 w 18"/>
                <a:gd name="T41" fmla="*/ 6 h 12"/>
                <a:gd name="T42" fmla="*/ 0 w 18"/>
                <a:gd name="T43" fmla="*/ 7 h 12"/>
                <a:gd name="T44" fmla="*/ 1 w 18"/>
                <a:gd name="T45" fmla="*/ 9 h 12"/>
                <a:gd name="T46" fmla="*/ 0 w 18"/>
                <a:gd name="T47" fmla="*/ 10 h 12"/>
                <a:gd name="T48" fmla="*/ 0 w 18"/>
                <a:gd name="T49" fmla="*/ 12 h 12"/>
                <a:gd name="T50" fmla="*/ 1 w 18"/>
                <a:gd name="T51" fmla="*/ 12 h 12"/>
                <a:gd name="T52" fmla="*/ 1 w 18"/>
                <a:gd name="T53" fmla="*/ 12 h 12"/>
                <a:gd name="T54" fmla="*/ 3 w 18"/>
                <a:gd name="T55" fmla="*/ 10 h 12"/>
                <a:gd name="T56" fmla="*/ 4 w 18"/>
                <a:gd name="T57" fmla="*/ 10 h 12"/>
                <a:gd name="T58" fmla="*/ 5 w 18"/>
                <a:gd name="T59" fmla="*/ 10 h 12"/>
                <a:gd name="T60" fmla="*/ 5 w 18"/>
                <a:gd name="T61" fmla="*/ 11 h 12"/>
                <a:gd name="T62" fmla="*/ 6 w 18"/>
                <a:gd name="T63" fmla="*/ 11 h 12"/>
                <a:gd name="T64" fmla="*/ 9 w 18"/>
                <a:gd name="T65" fmla="*/ 9 h 12"/>
                <a:gd name="T66" fmla="*/ 10 w 18"/>
                <a:gd name="T67" fmla="*/ 9 h 12"/>
                <a:gd name="T68" fmla="*/ 11 w 18"/>
                <a:gd name="T69" fmla="*/ 8 h 12"/>
                <a:gd name="T70" fmla="*/ 13 w 18"/>
                <a:gd name="T71" fmla="*/ 6 h 12"/>
                <a:gd name="T72" fmla="*/ 14 w 18"/>
                <a:gd name="T73" fmla="*/ 6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8" h="12">
                  <a:moveTo>
                    <a:pt x="14" y="6"/>
                  </a:moveTo>
                  <a:cubicBezTo>
                    <a:pt x="16" y="4"/>
                    <a:pt x="16" y="4"/>
                    <a:pt x="16" y="4"/>
                  </a:cubicBezTo>
                  <a:cubicBezTo>
                    <a:pt x="16" y="3"/>
                    <a:pt x="16" y="3"/>
                    <a:pt x="16" y="3"/>
                  </a:cubicBezTo>
                  <a:cubicBezTo>
                    <a:pt x="18" y="1"/>
                    <a:pt x="18" y="1"/>
                    <a:pt x="18" y="1"/>
                  </a:cubicBezTo>
                  <a:cubicBezTo>
                    <a:pt x="17" y="1"/>
                    <a:pt x="17" y="1"/>
                    <a:pt x="17" y="1"/>
                  </a:cubicBezTo>
                  <a:cubicBezTo>
                    <a:pt x="15" y="1"/>
                    <a:pt x="15" y="1"/>
                    <a:pt x="15" y="1"/>
                  </a:cubicBezTo>
                  <a:cubicBezTo>
                    <a:pt x="15" y="0"/>
                    <a:pt x="15" y="0"/>
                    <a:pt x="15" y="0"/>
                  </a:cubicBezTo>
                  <a:cubicBezTo>
                    <a:pt x="14" y="0"/>
                    <a:pt x="14" y="0"/>
                    <a:pt x="14" y="0"/>
                  </a:cubicBezTo>
                  <a:cubicBezTo>
                    <a:pt x="12" y="1"/>
                    <a:pt x="12" y="1"/>
                    <a:pt x="12" y="1"/>
                  </a:cubicBezTo>
                  <a:cubicBezTo>
                    <a:pt x="12" y="0"/>
                    <a:pt x="12" y="0"/>
                    <a:pt x="12" y="0"/>
                  </a:cubicBezTo>
                  <a:cubicBezTo>
                    <a:pt x="11" y="1"/>
                    <a:pt x="11" y="1"/>
                    <a:pt x="11" y="1"/>
                  </a:cubicBezTo>
                  <a:cubicBezTo>
                    <a:pt x="10" y="2"/>
                    <a:pt x="10" y="2"/>
                    <a:pt x="10" y="2"/>
                  </a:cubicBezTo>
                  <a:cubicBezTo>
                    <a:pt x="8" y="1"/>
                    <a:pt x="8" y="1"/>
                    <a:pt x="8" y="1"/>
                  </a:cubicBezTo>
                  <a:cubicBezTo>
                    <a:pt x="8" y="0"/>
                    <a:pt x="8" y="0"/>
                    <a:pt x="8" y="0"/>
                  </a:cubicBezTo>
                  <a:cubicBezTo>
                    <a:pt x="7" y="0"/>
                    <a:pt x="7" y="0"/>
                    <a:pt x="7" y="0"/>
                  </a:cubicBezTo>
                  <a:cubicBezTo>
                    <a:pt x="6" y="1"/>
                    <a:pt x="6" y="1"/>
                    <a:pt x="6" y="1"/>
                  </a:cubicBezTo>
                  <a:cubicBezTo>
                    <a:pt x="4" y="3"/>
                    <a:pt x="4" y="3"/>
                    <a:pt x="4" y="3"/>
                  </a:cubicBezTo>
                  <a:cubicBezTo>
                    <a:pt x="4" y="4"/>
                    <a:pt x="4" y="4"/>
                    <a:pt x="4" y="4"/>
                  </a:cubicBezTo>
                  <a:cubicBezTo>
                    <a:pt x="3" y="5"/>
                    <a:pt x="3" y="5"/>
                    <a:pt x="3" y="5"/>
                  </a:cubicBezTo>
                  <a:cubicBezTo>
                    <a:pt x="0" y="5"/>
                    <a:pt x="0" y="5"/>
                    <a:pt x="0" y="5"/>
                  </a:cubicBezTo>
                  <a:cubicBezTo>
                    <a:pt x="0" y="6"/>
                    <a:pt x="0" y="6"/>
                    <a:pt x="0" y="6"/>
                  </a:cubicBezTo>
                  <a:cubicBezTo>
                    <a:pt x="0" y="7"/>
                    <a:pt x="0" y="7"/>
                    <a:pt x="0" y="7"/>
                  </a:cubicBezTo>
                  <a:cubicBezTo>
                    <a:pt x="1" y="9"/>
                    <a:pt x="1" y="9"/>
                    <a:pt x="1" y="9"/>
                  </a:cubicBezTo>
                  <a:cubicBezTo>
                    <a:pt x="0" y="10"/>
                    <a:pt x="0" y="10"/>
                    <a:pt x="0" y="10"/>
                  </a:cubicBezTo>
                  <a:cubicBezTo>
                    <a:pt x="0" y="12"/>
                    <a:pt x="0" y="12"/>
                    <a:pt x="0" y="12"/>
                  </a:cubicBezTo>
                  <a:cubicBezTo>
                    <a:pt x="0" y="12"/>
                    <a:pt x="1" y="12"/>
                    <a:pt x="1" y="12"/>
                  </a:cubicBezTo>
                  <a:cubicBezTo>
                    <a:pt x="1" y="12"/>
                    <a:pt x="1" y="12"/>
                    <a:pt x="1" y="12"/>
                  </a:cubicBezTo>
                  <a:cubicBezTo>
                    <a:pt x="3" y="10"/>
                    <a:pt x="3" y="10"/>
                    <a:pt x="3" y="10"/>
                  </a:cubicBezTo>
                  <a:cubicBezTo>
                    <a:pt x="4" y="10"/>
                    <a:pt x="4" y="10"/>
                    <a:pt x="4" y="10"/>
                  </a:cubicBezTo>
                  <a:cubicBezTo>
                    <a:pt x="5" y="10"/>
                    <a:pt x="5" y="10"/>
                    <a:pt x="5" y="10"/>
                  </a:cubicBezTo>
                  <a:cubicBezTo>
                    <a:pt x="5" y="11"/>
                    <a:pt x="5" y="11"/>
                    <a:pt x="5" y="11"/>
                  </a:cubicBezTo>
                  <a:cubicBezTo>
                    <a:pt x="6" y="11"/>
                    <a:pt x="6" y="11"/>
                    <a:pt x="6" y="11"/>
                  </a:cubicBezTo>
                  <a:cubicBezTo>
                    <a:pt x="9" y="9"/>
                    <a:pt x="9" y="9"/>
                    <a:pt x="9" y="9"/>
                  </a:cubicBezTo>
                  <a:cubicBezTo>
                    <a:pt x="10" y="9"/>
                    <a:pt x="10" y="9"/>
                    <a:pt x="10" y="9"/>
                  </a:cubicBezTo>
                  <a:cubicBezTo>
                    <a:pt x="11" y="8"/>
                    <a:pt x="11" y="8"/>
                    <a:pt x="11" y="8"/>
                  </a:cubicBezTo>
                  <a:cubicBezTo>
                    <a:pt x="13" y="6"/>
                    <a:pt x="13" y="6"/>
                    <a:pt x="13" y="6"/>
                  </a:cubicBezTo>
                  <a:lnTo>
                    <a:pt x="14" y="6"/>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254" name="Freeform 1352"/>
            <p:cNvSpPr>
              <a:spLocks/>
            </p:cNvSpPr>
            <p:nvPr/>
          </p:nvSpPr>
          <p:spPr bwMode="auto">
            <a:xfrm>
              <a:off x="4251756" y="2771361"/>
              <a:ext cx="27455" cy="39392"/>
            </a:xfrm>
            <a:custGeom>
              <a:avLst/>
              <a:gdLst>
                <a:gd name="T0" fmla="*/ 23 w 23"/>
                <a:gd name="T1" fmla="*/ 7 h 33"/>
                <a:gd name="T2" fmla="*/ 23 w 23"/>
                <a:gd name="T3" fmla="*/ 5 h 33"/>
                <a:gd name="T4" fmla="*/ 23 w 23"/>
                <a:gd name="T5" fmla="*/ 2 h 33"/>
                <a:gd name="T6" fmla="*/ 21 w 23"/>
                <a:gd name="T7" fmla="*/ 2 h 33"/>
                <a:gd name="T8" fmla="*/ 18 w 23"/>
                <a:gd name="T9" fmla="*/ 2 h 33"/>
                <a:gd name="T10" fmla="*/ 18 w 23"/>
                <a:gd name="T11" fmla="*/ 2 h 33"/>
                <a:gd name="T12" fmla="*/ 16 w 23"/>
                <a:gd name="T13" fmla="*/ 0 h 33"/>
                <a:gd name="T14" fmla="*/ 14 w 23"/>
                <a:gd name="T15" fmla="*/ 0 h 33"/>
                <a:gd name="T16" fmla="*/ 14 w 23"/>
                <a:gd name="T17" fmla="*/ 2 h 33"/>
                <a:gd name="T18" fmla="*/ 9 w 23"/>
                <a:gd name="T19" fmla="*/ 5 h 33"/>
                <a:gd name="T20" fmla="*/ 7 w 23"/>
                <a:gd name="T21" fmla="*/ 5 h 33"/>
                <a:gd name="T22" fmla="*/ 4 w 23"/>
                <a:gd name="T23" fmla="*/ 7 h 33"/>
                <a:gd name="T24" fmla="*/ 4 w 23"/>
                <a:gd name="T25" fmla="*/ 12 h 33"/>
                <a:gd name="T26" fmla="*/ 4 w 23"/>
                <a:gd name="T27" fmla="*/ 14 h 33"/>
                <a:gd name="T28" fmla="*/ 2 w 23"/>
                <a:gd name="T29" fmla="*/ 16 h 33"/>
                <a:gd name="T30" fmla="*/ 2 w 23"/>
                <a:gd name="T31" fmla="*/ 19 h 33"/>
                <a:gd name="T32" fmla="*/ 2 w 23"/>
                <a:gd name="T33" fmla="*/ 21 h 33"/>
                <a:gd name="T34" fmla="*/ 0 w 23"/>
                <a:gd name="T35" fmla="*/ 23 h 33"/>
                <a:gd name="T36" fmla="*/ 2 w 23"/>
                <a:gd name="T37" fmla="*/ 26 h 33"/>
                <a:gd name="T38" fmla="*/ 4 w 23"/>
                <a:gd name="T39" fmla="*/ 26 h 33"/>
                <a:gd name="T40" fmla="*/ 7 w 23"/>
                <a:gd name="T41" fmla="*/ 28 h 33"/>
                <a:gd name="T42" fmla="*/ 7 w 23"/>
                <a:gd name="T43" fmla="*/ 28 h 33"/>
                <a:gd name="T44" fmla="*/ 7 w 23"/>
                <a:gd name="T45" fmla="*/ 33 h 33"/>
                <a:gd name="T46" fmla="*/ 9 w 23"/>
                <a:gd name="T47" fmla="*/ 33 h 33"/>
                <a:gd name="T48" fmla="*/ 9 w 23"/>
                <a:gd name="T49" fmla="*/ 31 h 33"/>
                <a:gd name="T50" fmla="*/ 11 w 23"/>
                <a:gd name="T51" fmla="*/ 28 h 33"/>
                <a:gd name="T52" fmla="*/ 11 w 23"/>
                <a:gd name="T53" fmla="*/ 28 h 33"/>
                <a:gd name="T54" fmla="*/ 11 w 23"/>
                <a:gd name="T55" fmla="*/ 26 h 33"/>
                <a:gd name="T56" fmla="*/ 11 w 23"/>
                <a:gd name="T57" fmla="*/ 26 h 33"/>
                <a:gd name="T58" fmla="*/ 11 w 23"/>
                <a:gd name="T59" fmla="*/ 23 h 33"/>
                <a:gd name="T60" fmla="*/ 16 w 23"/>
                <a:gd name="T61" fmla="*/ 21 h 33"/>
                <a:gd name="T62" fmla="*/ 18 w 23"/>
                <a:gd name="T63" fmla="*/ 16 h 33"/>
                <a:gd name="T64" fmla="*/ 21 w 23"/>
                <a:gd name="T65" fmla="*/ 16 h 33"/>
                <a:gd name="T66" fmla="*/ 21 w 23"/>
                <a:gd name="T67" fmla="*/ 16 h 33"/>
                <a:gd name="T68" fmla="*/ 21 w 23"/>
                <a:gd name="T69" fmla="*/ 14 h 33"/>
                <a:gd name="T70" fmla="*/ 21 w 23"/>
                <a:gd name="T71" fmla="*/ 12 h 33"/>
                <a:gd name="T72" fmla="*/ 21 w 23"/>
                <a:gd name="T73" fmla="*/ 9 h 33"/>
                <a:gd name="T74" fmla="*/ 23 w 23"/>
                <a:gd name="T75" fmla="*/ 7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23" h="33">
                  <a:moveTo>
                    <a:pt x="23" y="7"/>
                  </a:moveTo>
                  <a:lnTo>
                    <a:pt x="23" y="5"/>
                  </a:lnTo>
                  <a:lnTo>
                    <a:pt x="23" y="2"/>
                  </a:lnTo>
                  <a:lnTo>
                    <a:pt x="21" y="2"/>
                  </a:lnTo>
                  <a:lnTo>
                    <a:pt x="18" y="2"/>
                  </a:lnTo>
                  <a:lnTo>
                    <a:pt x="18" y="2"/>
                  </a:lnTo>
                  <a:lnTo>
                    <a:pt x="16" y="0"/>
                  </a:lnTo>
                  <a:lnTo>
                    <a:pt x="14" y="0"/>
                  </a:lnTo>
                  <a:lnTo>
                    <a:pt x="14" y="2"/>
                  </a:lnTo>
                  <a:lnTo>
                    <a:pt x="9" y="5"/>
                  </a:lnTo>
                  <a:lnTo>
                    <a:pt x="7" y="5"/>
                  </a:lnTo>
                  <a:lnTo>
                    <a:pt x="4" y="7"/>
                  </a:lnTo>
                  <a:lnTo>
                    <a:pt x="4" y="12"/>
                  </a:lnTo>
                  <a:lnTo>
                    <a:pt x="4" y="14"/>
                  </a:lnTo>
                  <a:lnTo>
                    <a:pt x="2" y="16"/>
                  </a:lnTo>
                  <a:lnTo>
                    <a:pt x="2" y="19"/>
                  </a:lnTo>
                  <a:lnTo>
                    <a:pt x="2" y="21"/>
                  </a:lnTo>
                  <a:lnTo>
                    <a:pt x="0" y="23"/>
                  </a:lnTo>
                  <a:lnTo>
                    <a:pt x="2" y="26"/>
                  </a:lnTo>
                  <a:lnTo>
                    <a:pt x="4" y="26"/>
                  </a:lnTo>
                  <a:lnTo>
                    <a:pt x="7" y="28"/>
                  </a:lnTo>
                  <a:lnTo>
                    <a:pt x="7" y="28"/>
                  </a:lnTo>
                  <a:lnTo>
                    <a:pt x="7" y="33"/>
                  </a:lnTo>
                  <a:lnTo>
                    <a:pt x="9" y="33"/>
                  </a:lnTo>
                  <a:lnTo>
                    <a:pt x="9" y="31"/>
                  </a:lnTo>
                  <a:lnTo>
                    <a:pt x="11" y="28"/>
                  </a:lnTo>
                  <a:lnTo>
                    <a:pt x="11" y="28"/>
                  </a:lnTo>
                  <a:lnTo>
                    <a:pt x="11" y="26"/>
                  </a:lnTo>
                  <a:lnTo>
                    <a:pt x="11" y="26"/>
                  </a:lnTo>
                  <a:lnTo>
                    <a:pt x="11" y="23"/>
                  </a:lnTo>
                  <a:lnTo>
                    <a:pt x="16" y="21"/>
                  </a:lnTo>
                  <a:lnTo>
                    <a:pt x="18" y="16"/>
                  </a:lnTo>
                  <a:lnTo>
                    <a:pt x="21" y="16"/>
                  </a:lnTo>
                  <a:lnTo>
                    <a:pt x="21" y="16"/>
                  </a:lnTo>
                  <a:lnTo>
                    <a:pt x="21" y="14"/>
                  </a:lnTo>
                  <a:lnTo>
                    <a:pt x="21" y="12"/>
                  </a:lnTo>
                  <a:lnTo>
                    <a:pt x="21" y="9"/>
                  </a:lnTo>
                  <a:lnTo>
                    <a:pt x="23" y="7"/>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255" name="Freeform 1353"/>
            <p:cNvSpPr>
              <a:spLocks/>
            </p:cNvSpPr>
            <p:nvPr/>
          </p:nvSpPr>
          <p:spPr bwMode="auto">
            <a:xfrm>
              <a:off x="4186103" y="3017260"/>
              <a:ext cx="14324" cy="10744"/>
            </a:xfrm>
            <a:custGeom>
              <a:avLst/>
              <a:gdLst>
                <a:gd name="T0" fmla="*/ 12 w 12"/>
                <a:gd name="T1" fmla="*/ 0 h 9"/>
                <a:gd name="T2" fmla="*/ 10 w 12"/>
                <a:gd name="T3" fmla="*/ 2 h 9"/>
                <a:gd name="T4" fmla="*/ 7 w 12"/>
                <a:gd name="T5" fmla="*/ 2 h 9"/>
                <a:gd name="T6" fmla="*/ 7 w 12"/>
                <a:gd name="T7" fmla="*/ 2 h 9"/>
                <a:gd name="T8" fmla="*/ 5 w 12"/>
                <a:gd name="T9" fmla="*/ 4 h 9"/>
                <a:gd name="T10" fmla="*/ 3 w 12"/>
                <a:gd name="T11" fmla="*/ 4 h 9"/>
                <a:gd name="T12" fmla="*/ 0 w 12"/>
                <a:gd name="T13" fmla="*/ 9 h 9"/>
                <a:gd name="T14" fmla="*/ 3 w 12"/>
                <a:gd name="T15" fmla="*/ 9 h 9"/>
                <a:gd name="T16" fmla="*/ 5 w 12"/>
                <a:gd name="T17" fmla="*/ 9 h 9"/>
                <a:gd name="T18" fmla="*/ 10 w 12"/>
                <a:gd name="T19" fmla="*/ 4 h 9"/>
                <a:gd name="T20" fmla="*/ 12 w 12"/>
                <a:gd name="T21"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 h="9">
                  <a:moveTo>
                    <a:pt x="12" y="0"/>
                  </a:moveTo>
                  <a:lnTo>
                    <a:pt x="10" y="2"/>
                  </a:lnTo>
                  <a:lnTo>
                    <a:pt x="7" y="2"/>
                  </a:lnTo>
                  <a:lnTo>
                    <a:pt x="7" y="2"/>
                  </a:lnTo>
                  <a:lnTo>
                    <a:pt x="5" y="4"/>
                  </a:lnTo>
                  <a:lnTo>
                    <a:pt x="3" y="4"/>
                  </a:lnTo>
                  <a:lnTo>
                    <a:pt x="0" y="9"/>
                  </a:lnTo>
                  <a:lnTo>
                    <a:pt x="3" y="9"/>
                  </a:lnTo>
                  <a:lnTo>
                    <a:pt x="5" y="9"/>
                  </a:lnTo>
                  <a:lnTo>
                    <a:pt x="10" y="4"/>
                  </a:lnTo>
                  <a:lnTo>
                    <a:pt x="12" y="0"/>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256" name="Freeform 1354"/>
            <p:cNvSpPr>
              <a:spLocks noEditPoints="1"/>
            </p:cNvSpPr>
            <p:nvPr/>
          </p:nvSpPr>
          <p:spPr bwMode="auto">
            <a:xfrm>
              <a:off x="4189684" y="3017260"/>
              <a:ext cx="27455" cy="25068"/>
            </a:xfrm>
            <a:custGeom>
              <a:avLst/>
              <a:gdLst>
                <a:gd name="T0" fmla="*/ 7 w 10"/>
                <a:gd name="T1" fmla="*/ 6 h 9"/>
                <a:gd name="T2" fmla="*/ 6 w 10"/>
                <a:gd name="T3" fmla="*/ 8 h 9"/>
                <a:gd name="T4" fmla="*/ 7 w 10"/>
                <a:gd name="T5" fmla="*/ 7 h 9"/>
                <a:gd name="T6" fmla="*/ 9 w 10"/>
                <a:gd name="T7" fmla="*/ 5 h 9"/>
                <a:gd name="T8" fmla="*/ 10 w 10"/>
                <a:gd name="T9" fmla="*/ 4 h 9"/>
                <a:gd name="T10" fmla="*/ 10 w 10"/>
                <a:gd name="T11" fmla="*/ 2 h 9"/>
                <a:gd name="T12" fmla="*/ 9 w 10"/>
                <a:gd name="T13" fmla="*/ 1 h 9"/>
                <a:gd name="T14" fmla="*/ 9 w 10"/>
                <a:gd name="T15" fmla="*/ 1 h 9"/>
                <a:gd name="T16" fmla="*/ 9 w 10"/>
                <a:gd name="T17" fmla="*/ 0 h 9"/>
                <a:gd name="T18" fmla="*/ 8 w 10"/>
                <a:gd name="T19" fmla="*/ 0 h 9"/>
                <a:gd name="T20" fmla="*/ 7 w 10"/>
                <a:gd name="T21" fmla="*/ 0 h 9"/>
                <a:gd name="T22" fmla="*/ 6 w 10"/>
                <a:gd name="T23" fmla="*/ 3 h 9"/>
                <a:gd name="T24" fmla="*/ 5 w 10"/>
                <a:gd name="T25" fmla="*/ 4 h 9"/>
                <a:gd name="T26" fmla="*/ 4 w 10"/>
                <a:gd name="T27" fmla="*/ 5 h 9"/>
                <a:gd name="T28" fmla="*/ 4 w 10"/>
                <a:gd name="T29" fmla="*/ 4 h 9"/>
                <a:gd name="T30" fmla="*/ 6 w 10"/>
                <a:gd name="T31" fmla="*/ 3 h 9"/>
                <a:gd name="T32" fmla="*/ 6 w 10"/>
                <a:gd name="T33" fmla="*/ 1 h 9"/>
                <a:gd name="T34" fmla="*/ 6 w 10"/>
                <a:gd name="T35" fmla="*/ 1 h 9"/>
                <a:gd name="T36" fmla="*/ 5 w 10"/>
                <a:gd name="T37" fmla="*/ 1 h 9"/>
                <a:gd name="T38" fmla="*/ 4 w 10"/>
                <a:gd name="T39" fmla="*/ 3 h 9"/>
                <a:gd name="T40" fmla="*/ 2 w 10"/>
                <a:gd name="T41" fmla="*/ 5 h 9"/>
                <a:gd name="T42" fmla="*/ 1 w 10"/>
                <a:gd name="T43" fmla="*/ 6 h 9"/>
                <a:gd name="T44" fmla="*/ 0 w 10"/>
                <a:gd name="T45" fmla="*/ 8 h 9"/>
                <a:gd name="T46" fmla="*/ 1 w 10"/>
                <a:gd name="T47" fmla="*/ 9 h 9"/>
                <a:gd name="T48" fmla="*/ 1 w 10"/>
                <a:gd name="T49" fmla="*/ 9 h 9"/>
                <a:gd name="T50" fmla="*/ 3 w 10"/>
                <a:gd name="T51" fmla="*/ 6 h 9"/>
                <a:gd name="T52" fmla="*/ 4 w 10"/>
                <a:gd name="T53" fmla="*/ 6 h 9"/>
                <a:gd name="T54" fmla="*/ 3 w 10"/>
                <a:gd name="T55" fmla="*/ 7 h 9"/>
                <a:gd name="T56" fmla="*/ 2 w 10"/>
                <a:gd name="T57" fmla="*/ 9 h 9"/>
                <a:gd name="T58" fmla="*/ 3 w 10"/>
                <a:gd name="T59" fmla="*/ 9 h 9"/>
                <a:gd name="T60" fmla="*/ 4 w 10"/>
                <a:gd name="T61" fmla="*/ 8 h 9"/>
                <a:gd name="T62" fmla="*/ 5 w 10"/>
                <a:gd name="T63" fmla="*/ 8 h 9"/>
                <a:gd name="T64" fmla="*/ 6 w 10"/>
                <a:gd name="T65" fmla="*/ 7 h 9"/>
                <a:gd name="T66" fmla="*/ 8 w 10"/>
                <a:gd name="T67" fmla="*/ 4 h 9"/>
                <a:gd name="T68" fmla="*/ 9 w 10"/>
                <a:gd name="T69" fmla="*/ 3 h 9"/>
                <a:gd name="T70" fmla="*/ 9 w 10"/>
                <a:gd name="T71" fmla="*/ 3 h 9"/>
                <a:gd name="T72" fmla="*/ 9 w 10"/>
                <a:gd name="T73" fmla="*/ 4 h 9"/>
                <a:gd name="T74" fmla="*/ 7 w 10"/>
                <a:gd name="T75" fmla="*/ 6 h 9"/>
                <a:gd name="T76" fmla="*/ 6 w 10"/>
                <a:gd name="T77" fmla="*/ 5 h 9"/>
                <a:gd name="T78" fmla="*/ 5 w 10"/>
                <a:gd name="T79" fmla="*/ 7 h 9"/>
                <a:gd name="T80" fmla="*/ 4 w 10"/>
                <a:gd name="T81" fmla="*/ 7 h 9"/>
                <a:gd name="T82" fmla="*/ 5 w 10"/>
                <a:gd name="T83" fmla="*/ 6 h 9"/>
                <a:gd name="T84" fmla="*/ 7 w 10"/>
                <a:gd name="T85" fmla="*/ 3 h 9"/>
                <a:gd name="T86" fmla="*/ 6 w 10"/>
                <a:gd name="T87" fmla="*/ 5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0" h="9">
                  <a:moveTo>
                    <a:pt x="7" y="6"/>
                  </a:moveTo>
                  <a:cubicBezTo>
                    <a:pt x="6" y="8"/>
                    <a:pt x="6" y="8"/>
                    <a:pt x="6" y="8"/>
                  </a:cubicBezTo>
                  <a:cubicBezTo>
                    <a:pt x="7" y="7"/>
                    <a:pt x="7" y="7"/>
                    <a:pt x="7" y="7"/>
                  </a:cubicBezTo>
                  <a:cubicBezTo>
                    <a:pt x="9" y="5"/>
                    <a:pt x="9" y="5"/>
                    <a:pt x="9" y="5"/>
                  </a:cubicBezTo>
                  <a:cubicBezTo>
                    <a:pt x="10" y="4"/>
                    <a:pt x="10" y="4"/>
                    <a:pt x="10" y="4"/>
                  </a:cubicBezTo>
                  <a:cubicBezTo>
                    <a:pt x="10" y="2"/>
                    <a:pt x="10" y="2"/>
                    <a:pt x="10" y="2"/>
                  </a:cubicBezTo>
                  <a:cubicBezTo>
                    <a:pt x="9" y="1"/>
                    <a:pt x="9" y="1"/>
                    <a:pt x="9" y="1"/>
                  </a:cubicBezTo>
                  <a:cubicBezTo>
                    <a:pt x="9" y="1"/>
                    <a:pt x="9" y="1"/>
                    <a:pt x="9" y="1"/>
                  </a:cubicBezTo>
                  <a:cubicBezTo>
                    <a:pt x="9" y="0"/>
                    <a:pt x="9" y="0"/>
                    <a:pt x="9" y="0"/>
                  </a:cubicBezTo>
                  <a:cubicBezTo>
                    <a:pt x="8" y="0"/>
                    <a:pt x="8" y="0"/>
                    <a:pt x="8" y="0"/>
                  </a:cubicBezTo>
                  <a:cubicBezTo>
                    <a:pt x="7" y="0"/>
                    <a:pt x="7" y="0"/>
                    <a:pt x="7" y="0"/>
                  </a:cubicBezTo>
                  <a:cubicBezTo>
                    <a:pt x="6" y="3"/>
                    <a:pt x="6" y="3"/>
                    <a:pt x="6" y="3"/>
                  </a:cubicBezTo>
                  <a:cubicBezTo>
                    <a:pt x="5" y="4"/>
                    <a:pt x="5" y="4"/>
                    <a:pt x="5" y="4"/>
                  </a:cubicBezTo>
                  <a:cubicBezTo>
                    <a:pt x="4" y="5"/>
                    <a:pt x="4" y="5"/>
                    <a:pt x="4" y="5"/>
                  </a:cubicBezTo>
                  <a:cubicBezTo>
                    <a:pt x="4" y="4"/>
                    <a:pt x="4" y="4"/>
                    <a:pt x="4" y="4"/>
                  </a:cubicBezTo>
                  <a:cubicBezTo>
                    <a:pt x="6" y="3"/>
                    <a:pt x="6" y="3"/>
                    <a:pt x="6" y="3"/>
                  </a:cubicBezTo>
                  <a:cubicBezTo>
                    <a:pt x="6" y="1"/>
                    <a:pt x="6" y="1"/>
                    <a:pt x="6" y="1"/>
                  </a:cubicBezTo>
                  <a:cubicBezTo>
                    <a:pt x="6" y="1"/>
                    <a:pt x="6" y="1"/>
                    <a:pt x="6" y="1"/>
                  </a:cubicBezTo>
                  <a:cubicBezTo>
                    <a:pt x="5" y="1"/>
                    <a:pt x="5" y="1"/>
                    <a:pt x="5" y="1"/>
                  </a:cubicBezTo>
                  <a:cubicBezTo>
                    <a:pt x="4" y="3"/>
                    <a:pt x="4" y="3"/>
                    <a:pt x="4" y="3"/>
                  </a:cubicBezTo>
                  <a:cubicBezTo>
                    <a:pt x="2" y="5"/>
                    <a:pt x="2" y="5"/>
                    <a:pt x="2" y="5"/>
                  </a:cubicBezTo>
                  <a:cubicBezTo>
                    <a:pt x="1" y="6"/>
                    <a:pt x="1" y="6"/>
                    <a:pt x="1" y="6"/>
                  </a:cubicBezTo>
                  <a:cubicBezTo>
                    <a:pt x="0" y="8"/>
                    <a:pt x="0" y="8"/>
                    <a:pt x="0" y="8"/>
                  </a:cubicBezTo>
                  <a:cubicBezTo>
                    <a:pt x="1" y="9"/>
                    <a:pt x="1" y="9"/>
                    <a:pt x="1" y="9"/>
                  </a:cubicBezTo>
                  <a:cubicBezTo>
                    <a:pt x="1" y="9"/>
                    <a:pt x="1" y="9"/>
                    <a:pt x="1" y="9"/>
                  </a:cubicBezTo>
                  <a:cubicBezTo>
                    <a:pt x="3" y="6"/>
                    <a:pt x="3" y="6"/>
                    <a:pt x="3" y="6"/>
                  </a:cubicBezTo>
                  <a:cubicBezTo>
                    <a:pt x="4" y="6"/>
                    <a:pt x="4" y="6"/>
                    <a:pt x="4" y="6"/>
                  </a:cubicBezTo>
                  <a:cubicBezTo>
                    <a:pt x="3" y="7"/>
                    <a:pt x="3" y="7"/>
                    <a:pt x="3" y="7"/>
                  </a:cubicBezTo>
                  <a:cubicBezTo>
                    <a:pt x="2" y="9"/>
                    <a:pt x="2" y="9"/>
                    <a:pt x="2" y="9"/>
                  </a:cubicBezTo>
                  <a:cubicBezTo>
                    <a:pt x="3" y="9"/>
                    <a:pt x="3" y="9"/>
                    <a:pt x="3" y="9"/>
                  </a:cubicBezTo>
                  <a:cubicBezTo>
                    <a:pt x="4" y="8"/>
                    <a:pt x="4" y="8"/>
                    <a:pt x="4" y="8"/>
                  </a:cubicBezTo>
                  <a:cubicBezTo>
                    <a:pt x="5" y="8"/>
                    <a:pt x="5" y="8"/>
                    <a:pt x="5" y="8"/>
                  </a:cubicBezTo>
                  <a:cubicBezTo>
                    <a:pt x="5" y="8"/>
                    <a:pt x="6" y="7"/>
                    <a:pt x="6" y="7"/>
                  </a:cubicBezTo>
                  <a:cubicBezTo>
                    <a:pt x="8" y="4"/>
                    <a:pt x="8" y="4"/>
                    <a:pt x="8" y="4"/>
                  </a:cubicBezTo>
                  <a:cubicBezTo>
                    <a:pt x="9" y="3"/>
                    <a:pt x="9" y="3"/>
                    <a:pt x="9" y="3"/>
                  </a:cubicBezTo>
                  <a:cubicBezTo>
                    <a:pt x="9" y="3"/>
                    <a:pt x="9" y="3"/>
                    <a:pt x="9" y="3"/>
                  </a:cubicBezTo>
                  <a:cubicBezTo>
                    <a:pt x="9" y="4"/>
                    <a:pt x="9" y="4"/>
                    <a:pt x="9" y="4"/>
                  </a:cubicBezTo>
                  <a:lnTo>
                    <a:pt x="7" y="6"/>
                  </a:lnTo>
                  <a:close/>
                  <a:moveTo>
                    <a:pt x="6" y="5"/>
                  </a:moveTo>
                  <a:cubicBezTo>
                    <a:pt x="5" y="7"/>
                    <a:pt x="5" y="7"/>
                    <a:pt x="5" y="7"/>
                  </a:cubicBezTo>
                  <a:cubicBezTo>
                    <a:pt x="4" y="7"/>
                    <a:pt x="4" y="7"/>
                    <a:pt x="4" y="7"/>
                  </a:cubicBezTo>
                  <a:cubicBezTo>
                    <a:pt x="5" y="6"/>
                    <a:pt x="5" y="6"/>
                    <a:pt x="5" y="6"/>
                  </a:cubicBezTo>
                  <a:cubicBezTo>
                    <a:pt x="7" y="3"/>
                    <a:pt x="7" y="3"/>
                    <a:pt x="7" y="3"/>
                  </a:cubicBezTo>
                  <a:lnTo>
                    <a:pt x="6" y="5"/>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257" name="Freeform 1355"/>
            <p:cNvSpPr>
              <a:spLocks/>
            </p:cNvSpPr>
            <p:nvPr/>
          </p:nvSpPr>
          <p:spPr bwMode="auto">
            <a:xfrm>
              <a:off x="4171779" y="2415643"/>
              <a:ext cx="3581" cy="10744"/>
            </a:xfrm>
            <a:custGeom>
              <a:avLst/>
              <a:gdLst>
                <a:gd name="T0" fmla="*/ 3 w 3"/>
                <a:gd name="T1" fmla="*/ 9 h 9"/>
                <a:gd name="T2" fmla="*/ 3 w 3"/>
                <a:gd name="T3" fmla="*/ 7 h 9"/>
                <a:gd name="T4" fmla="*/ 3 w 3"/>
                <a:gd name="T5" fmla="*/ 2 h 9"/>
                <a:gd name="T6" fmla="*/ 3 w 3"/>
                <a:gd name="T7" fmla="*/ 0 h 9"/>
                <a:gd name="T8" fmla="*/ 0 w 3"/>
                <a:gd name="T9" fmla="*/ 2 h 9"/>
                <a:gd name="T10" fmla="*/ 0 w 3"/>
                <a:gd name="T11" fmla="*/ 4 h 9"/>
                <a:gd name="T12" fmla="*/ 3 w 3"/>
                <a:gd name="T13" fmla="*/ 7 h 9"/>
                <a:gd name="T14" fmla="*/ 3 w 3"/>
                <a:gd name="T15" fmla="*/ 9 h 9"/>
                <a:gd name="T16" fmla="*/ 3 w 3"/>
                <a:gd name="T17" fmla="*/ 9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 h="9">
                  <a:moveTo>
                    <a:pt x="3" y="9"/>
                  </a:moveTo>
                  <a:lnTo>
                    <a:pt x="3" y="7"/>
                  </a:lnTo>
                  <a:lnTo>
                    <a:pt x="3" y="2"/>
                  </a:lnTo>
                  <a:lnTo>
                    <a:pt x="3" y="0"/>
                  </a:lnTo>
                  <a:lnTo>
                    <a:pt x="0" y="2"/>
                  </a:lnTo>
                  <a:lnTo>
                    <a:pt x="0" y="4"/>
                  </a:lnTo>
                  <a:lnTo>
                    <a:pt x="3" y="7"/>
                  </a:lnTo>
                  <a:lnTo>
                    <a:pt x="3" y="9"/>
                  </a:lnTo>
                  <a:lnTo>
                    <a:pt x="3" y="9"/>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258" name="Freeform 1356"/>
            <p:cNvSpPr>
              <a:spLocks/>
            </p:cNvSpPr>
            <p:nvPr/>
          </p:nvSpPr>
          <p:spPr bwMode="auto">
            <a:xfrm>
              <a:off x="4217139" y="2598276"/>
              <a:ext cx="5969" cy="20293"/>
            </a:xfrm>
            <a:custGeom>
              <a:avLst/>
              <a:gdLst>
                <a:gd name="T0" fmla="*/ 5 w 5"/>
                <a:gd name="T1" fmla="*/ 0 h 17"/>
                <a:gd name="T2" fmla="*/ 3 w 5"/>
                <a:gd name="T3" fmla="*/ 0 h 17"/>
                <a:gd name="T4" fmla="*/ 0 w 5"/>
                <a:gd name="T5" fmla="*/ 3 h 17"/>
                <a:gd name="T6" fmla="*/ 0 w 5"/>
                <a:gd name="T7" fmla="*/ 8 h 17"/>
                <a:gd name="T8" fmla="*/ 0 w 5"/>
                <a:gd name="T9" fmla="*/ 10 h 17"/>
                <a:gd name="T10" fmla="*/ 0 w 5"/>
                <a:gd name="T11" fmla="*/ 12 h 17"/>
                <a:gd name="T12" fmla="*/ 0 w 5"/>
                <a:gd name="T13" fmla="*/ 17 h 17"/>
                <a:gd name="T14" fmla="*/ 3 w 5"/>
                <a:gd name="T15" fmla="*/ 17 h 17"/>
                <a:gd name="T16" fmla="*/ 5 w 5"/>
                <a:gd name="T17" fmla="*/ 10 h 17"/>
                <a:gd name="T18" fmla="*/ 3 w 5"/>
                <a:gd name="T19" fmla="*/ 8 h 17"/>
                <a:gd name="T20" fmla="*/ 3 w 5"/>
                <a:gd name="T21" fmla="*/ 5 h 17"/>
                <a:gd name="T22" fmla="*/ 5 w 5"/>
                <a:gd name="T23" fmla="*/ 3 h 17"/>
                <a:gd name="T24" fmla="*/ 5 w 5"/>
                <a:gd name="T25" fmla="*/ 0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5" h="17">
                  <a:moveTo>
                    <a:pt x="5" y="0"/>
                  </a:moveTo>
                  <a:lnTo>
                    <a:pt x="3" y="0"/>
                  </a:lnTo>
                  <a:lnTo>
                    <a:pt x="0" y="3"/>
                  </a:lnTo>
                  <a:lnTo>
                    <a:pt x="0" y="8"/>
                  </a:lnTo>
                  <a:lnTo>
                    <a:pt x="0" y="10"/>
                  </a:lnTo>
                  <a:lnTo>
                    <a:pt x="0" y="12"/>
                  </a:lnTo>
                  <a:lnTo>
                    <a:pt x="0" y="17"/>
                  </a:lnTo>
                  <a:lnTo>
                    <a:pt x="3" y="17"/>
                  </a:lnTo>
                  <a:lnTo>
                    <a:pt x="5" y="10"/>
                  </a:lnTo>
                  <a:lnTo>
                    <a:pt x="3" y="8"/>
                  </a:lnTo>
                  <a:lnTo>
                    <a:pt x="3" y="5"/>
                  </a:lnTo>
                  <a:lnTo>
                    <a:pt x="5" y="3"/>
                  </a:lnTo>
                  <a:lnTo>
                    <a:pt x="5" y="0"/>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259" name="Freeform 1357"/>
            <p:cNvSpPr>
              <a:spLocks/>
            </p:cNvSpPr>
            <p:nvPr/>
          </p:nvSpPr>
          <p:spPr bwMode="auto">
            <a:xfrm>
              <a:off x="4310246" y="2771361"/>
              <a:ext cx="5969" cy="2387"/>
            </a:xfrm>
            <a:custGeom>
              <a:avLst/>
              <a:gdLst>
                <a:gd name="T0" fmla="*/ 0 w 2"/>
                <a:gd name="T1" fmla="*/ 0 h 1"/>
                <a:gd name="T2" fmla="*/ 0 w 2"/>
                <a:gd name="T3" fmla="*/ 0 h 1"/>
                <a:gd name="T4" fmla="*/ 2 w 2"/>
                <a:gd name="T5" fmla="*/ 1 h 1"/>
                <a:gd name="T6" fmla="*/ 2 w 2"/>
                <a:gd name="T7" fmla="*/ 0 h 1"/>
                <a:gd name="T8" fmla="*/ 0 w 2"/>
                <a:gd name="T9" fmla="*/ 0 h 1"/>
              </a:gdLst>
              <a:ahLst/>
              <a:cxnLst>
                <a:cxn ang="0">
                  <a:pos x="T0" y="T1"/>
                </a:cxn>
                <a:cxn ang="0">
                  <a:pos x="T2" y="T3"/>
                </a:cxn>
                <a:cxn ang="0">
                  <a:pos x="T4" y="T5"/>
                </a:cxn>
                <a:cxn ang="0">
                  <a:pos x="T6" y="T7"/>
                </a:cxn>
                <a:cxn ang="0">
                  <a:pos x="T8" y="T9"/>
                </a:cxn>
              </a:cxnLst>
              <a:rect l="0" t="0" r="r" b="b"/>
              <a:pathLst>
                <a:path w="2" h="1">
                  <a:moveTo>
                    <a:pt x="0" y="0"/>
                  </a:moveTo>
                  <a:cubicBezTo>
                    <a:pt x="0" y="0"/>
                    <a:pt x="0" y="0"/>
                    <a:pt x="0" y="0"/>
                  </a:cubicBezTo>
                  <a:cubicBezTo>
                    <a:pt x="2" y="1"/>
                    <a:pt x="2" y="1"/>
                    <a:pt x="2" y="1"/>
                  </a:cubicBezTo>
                  <a:cubicBezTo>
                    <a:pt x="1" y="1"/>
                    <a:pt x="2" y="0"/>
                    <a:pt x="2" y="0"/>
                  </a:cubicBezTo>
                  <a:cubicBezTo>
                    <a:pt x="0" y="0"/>
                    <a:pt x="0" y="0"/>
                    <a:pt x="0" y="0"/>
                  </a:cubicBez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260" name="Freeform 1358"/>
            <p:cNvSpPr>
              <a:spLocks/>
            </p:cNvSpPr>
            <p:nvPr/>
          </p:nvSpPr>
          <p:spPr bwMode="auto">
            <a:xfrm>
              <a:off x="4146712" y="2601858"/>
              <a:ext cx="132499" cy="126531"/>
            </a:xfrm>
            <a:custGeom>
              <a:avLst/>
              <a:gdLst>
                <a:gd name="T0" fmla="*/ 47 w 47"/>
                <a:gd name="T1" fmla="*/ 37 h 45"/>
                <a:gd name="T2" fmla="*/ 45 w 47"/>
                <a:gd name="T3" fmla="*/ 35 h 45"/>
                <a:gd name="T4" fmla="*/ 44 w 47"/>
                <a:gd name="T5" fmla="*/ 36 h 45"/>
                <a:gd name="T6" fmla="*/ 42 w 47"/>
                <a:gd name="T7" fmla="*/ 34 h 45"/>
                <a:gd name="T8" fmla="*/ 38 w 47"/>
                <a:gd name="T9" fmla="*/ 36 h 45"/>
                <a:gd name="T10" fmla="*/ 39 w 47"/>
                <a:gd name="T11" fmla="*/ 34 h 45"/>
                <a:gd name="T12" fmla="*/ 40 w 47"/>
                <a:gd name="T13" fmla="*/ 31 h 45"/>
                <a:gd name="T14" fmla="*/ 40 w 47"/>
                <a:gd name="T15" fmla="*/ 27 h 45"/>
                <a:gd name="T16" fmla="*/ 37 w 47"/>
                <a:gd name="T17" fmla="*/ 23 h 45"/>
                <a:gd name="T18" fmla="*/ 34 w 47"/>
                <a:gd name="T19" fmla="*/ 19 h 45"/>
                <a:gd name="T20" fmla="*/ 33 w 47"/>
                <a:gd name="T21" fmla="*/ 16 h 45"/>
                <a:gd name="T22" fmla="*/ 27 w 47"/>
                <a:gd name="T23" fmla="*/ 14 h 45"/>
                <a:gd name="T24" fmla="*/ 27 w 47"/>
                <a:gd name="T25" fmla="*/ 11 h 45"/>
                <a:gd name="T26" fmla="*/ 25 w 47"/>
                <a:gd name="T27" fmla="*/ 8 h 45"/>
                <a:gd name="T28" fmla="*/ 22 w 47"/>
                <a:gd name="T29" fmla="*/ 12 h 45"/>
                <a:gd name="T30" fmla="*/ 21 w 47"/>
                <a:gd name="T31" fmla="*/ 8 h 45"/>
                <a:gd name="T32" fmla="*/ 23 w 47"/>
                <a:gd name="T33" fmla="*/ 7 h 45"/>
                <a:gd name="T34" fmla="*/ 23 w 47"/>
                <a:gd name="T35" fmla="*/ 3 h 45"/>
                <a:gd name="T36" fmla="*/ 23 w 47"/>
                <a:gd name="T37" fmla="*/ 1 h 45"/>
                <a:gd name="T38" fmla="*/ 17 w 47"/>
                <a:gd name="T39" fmla="*/ 3 h 45"/>
                <a:gd name="T40" fmla="*/ 14 w 47"/>
                <a:gd name="T41" fmla="*/ 10 h 45"/>
                <a:gd name="T42" fmla="*/ 11 w 47"/>
                <a:gd name="T43" fmla="*/ 15 h 45"/>
                <a:gd name="T44" fmla="*/ 10 w 47"/>
                <a:gd name="T45" fmla="*/ 18 h 45"/>
                <a:gd name="T46" fmla="*/ 7 w 47"/>
                <a:gd name="T47" fmla="*/ 23 h 45"/>
                <a:gd name="T48" fmla="*/ 7 w 47"/>
                <a:gd name="T49" fmla="*/ 29 h 45"/>
                <a:gd name="T50" fmla="*/ 1 w 47"/>
                <a:gd name="T51" fmla="*/ 31 h 45"/>
                <a:gd name="T52" fmla="*/ 0 w 47"/>
                <a:gd name="T53" fmla="*/ 38 h 45"/>
                <a:gd name="T54" fmla="*/ 2 w 47"/>
                <a:gd name="T55" fmla="*/ 36 h 45"/>
                <a:gd name="T56" fmla="*/ 5 w 47"/>
                <a:gd name="T57" fmla="*/ 37 h 45"/>
                <a:gd name="T58" fmla="*/ 8 w 47"/>
                <a:gd name="T59" fmla="*/ 37 h 45"/>
                <a:gd name="T60" fmla="*/ 7 w 47"/>
                <a:gd name="T61" fmla="*/ 41 h 45"/>
                <a:gd name="T62" fmla="*/ 6 w 47"/>
                <a:gd name="T63" fmla="*/ 45 h 45"/>
                <a:gd name="T64" fmla="*/ 9 w 47"/>
                <a:gd name="T65" fmla="*/ 45 h 45"/>
                <a:gd name="T66" fmla="*/ 12 w 47"/>
                <a:gd name="T67" fmla="*/ 44 h 45"/>
                <a:gd name="T68" fmla="*/ 16 w 47"/>
                <a:gd name="T69" fmla="*/ 42 h 45"/>
                <a:gd name="T70" fmla="*/ 18 w 47"/>
                <a:gd name="T71" fmla="*/ 38 h 45"/>
                <a:gd name="T72" fmla="*/ 21 w 47"/>
                <a:gd name="T73" fmla="*/ 38 h 45"/>
                <a:gd name="T74" fmla="*/ 23 w 47"/>
                <a:gd name="T75" fmla="*/ 35 h 45"/>
                <a:gd name="T76" fmla="*/ 25 w 47"/>
                <a:gd name="T77" fmla="*/ 31 h 45"/>
                <a:gd name="T78" fmla="*/ 28 w 47"/>
                <a:gd name="T79" fmla="*/ 31 h 45"/>
                <a:gd name="T80" fmla="*/ 30 w 47"/>
                <a:gd name="T81" fmla="*/ 32 h 45"/>
                <a:gd name="T82" fmla="*/ 29 w 47"/>
                <a:gd name="T83" fmla="*/ 35 h 45"/>
                <a:gd name="T84" fmla="*/ 33 w 47"/>
                <a:gd name="T85" fmla="*/ 37 h 45"/>
                <a:gd name="T86" fmla="*/ 31 w 47"/>
                <a:gd name="T87" fmla="*/ 41 h 45"/>
                <a:gd name="T88" fmla="*/ 34 w 47"/>
                <a:gd name="T89" fmla="*/ 41 h 45"/>
                <a:gd name="T90" fmla="*/ 36 w 47"/>
                <a:gd name="T91" fmla="*/ 42 h 45"/>
                <a:gd name="T92" fmla="*/ 40 w 47"/>
                <a:gd name="T93" fmla="*/ 43 h 45"/>
                <a:gd name="T94" fmla="*/ 43 w 47"/>
                <a:gd name="T95" fmla="*/ 42 h 45"/>
                <a:gd name="T96" fmla="*/ 47 w 47"/>
                <a:gd name="T97" fmla="*/ 40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7" h="45">
                  <a:moveTo>
                    <a:pt x="46" y="39"/>
                  </a:moveTo>
                  <a:cubicBezTo>
                    <a:pt x="46" y="38"/>
                    <a:pt x="46" y="38"/>
                    <a:pt x="46" y="38"/>
                  </a:cubicBezTo>
                  <a:cubicBezTo>
                    <a:pt x="47" y="37"/>
                    <a:pt x="47" y="37"/>
                    <a:pt x="47" y="37"/>
                  </a:cubicBezTo>
                  <a:cubicBezTo>
                    <a:pt x="47" y="36"/>
                    <a:pt x="47" y="36"/>
                    <a:pt x="47" y="36"/>
                  </a:cubicBezTo>
                  <a:cubicBezTo>
                    <a:pt x="46" y="36"/>
                    <a:pt x="46" y="36"/>
                    <a:pt x="46" y="36"/>
                  </a:cubicBezTo>
                  <a:cubicBezTo>
                    <a:pt x="45" y="35"/>
                    <a:pt x="45" y="35"/>
                    <a:pt x="45" y="35"/>
                  </a:cubicBezTo>
                  <a:cubicBezTo>
                    <a:pt x="45" y="35"/>
                    <a:pt x="45" y="35"/>
                    <a:pt x="45" y="35"/>
                  </a:cubicBezTo>
                  <a:cubicBezTo>
                    <a:pt x="45" y="36"/>
                    <a:pt x="45" y="36"/>
                    <a:pt x="45" y="36"/>
                  </a:cubicBezTo>
                  <a:cubicBezTo>
                    <a:pt x="44" y="36"/>
                    <a:pt x="44" y="36"/>
                    <a:pt x="44" y="36"/>
                  </a:cubicBezTo>
                  <a:cubicBezTo>
                    <a:pt x="43" y="36"/>
                    <a:pt x="43" y="36"/>
                    <a:pt x="43" y="36"/>
                  </a:cubicBezTo>
                  <a:cubicBezTo>
                    <a:pt x="42" y="35"/>
                    <a:pt x="42" y="35"/>
                    <a:pt x="42" y="35"/>
                  </a:cubicBezTo>
                  <a:cubicBezTo>
                    <a:pt x="42" y="34"/>
                    <a:pt x="42" y="34"/>
                    <a:pt x="42" y="34"/>
                  </a:cubicBezTo>
                  <a:cubicBezTo>
                    <a:pt x="41" y="34"/>
                    <a:pt x="41" y="34"/>
                    <a:pt x="41" y="34"/>
                  </a:cubicBezTo>
                  <a:cubicBezTo>
                    <a:pt x="40" y="36"/>
                    <a:pt x="40" y="36"/>
                    <a:pt x="40" y="36"/>
                  </a:cubicBezTo>
                  <a:cubicBezTo>
                    <a:pt x="38" y="36"/>
                    <a:pt x="38" y="36"/>
                    <a:pt x="38" y="36"/>
                  </a:cubicBezTo>
                  <a:cubicBezTo>
                    <a:pt x="36" y="35"/>
                    <a:pt x="36" y="35"/>
                    <a:pt x="36" y="35"/>
                  </a:cubicBezTo>
                  <a:cubicBezTo>
                    <a:pt x="38" y="34"/>
                    <a:pt x="38" y="34"/>
                    <a:pt x="38" y="34"/>
                  </a:cubicBezTo>
                  <a:cubicBezTo>
                    <a:pt x="39" y="34"/>
                    <a:pt x="39" y="34"/>
                    <a:pt x="39" y="34"/>
                  </a:cubicBezTo>
                  <a:cubicBezTo>
                    <a:pt x="40" y="33"/>
                    <a:pt x="40" y="33"/>
                    <a:pt x="40" y="33"/>
                  </a:cubicBezTo>
                  <a:cubicBezTo>
                    <a:pt x="40" y="32"/>
                    <a:pt x="40" y="32"/>
                    <a:pt x="40" y="32"/>
                  </a:cubicBezTo>
                  <a:cubicBezTo>
                    <a:pt x="40" y="31"/>
                    <a:pt x="40" y="31"/>
                    <a:pt x="40" y="31"/>
                  </a:cubicBezTo>
                  <a:cubicBezTo>
                    <a:pt x="40" y="29"/>
                    <a:pt x="40" y="29"/>
                    <a:pt x="40" y="29"/>
                  </a:cubicBezTo>
                  <a:cubicBezTo>
                    <a:pt x="40" y="28"/>
                    <a:pt x="40" y="28"/>
                    <a:pt x="40" y="28"/>
                  </a:cubicBezTo>
                  <a:cubicBezTo>
                    <a:pt x="40" y="27"/>
                    <a:pt x="40" y="27"/>
                    <a:pt x="40" y="27"/>
                  </a:cubicBezTo>
                  <a:cubicBezTo>
                    <a:pt x="39" y="27"/>
                    <a:pt x="39" y="27"/>
                    <a:pt x="39" y="27"/>
                  </a:cubicBezTo>
                  <a:cubicBezTo>
                    <a:pt x="39" y="25"/>
                    <a:pt x="39" y="25"/>
                    <a:pt x="39" y="25"/>
                  </a:cubicBezTo>
                  <a:cubicBezTo>
                    <a:pt x="37" y="23"/>
                    <a:pt x="37" y="23"/>
                    <a:pt x="37" y="23"/>
                  </a:cubicBezTo>
                  <a:cubicBezTo>
                    <a:pt x="35" y="22"/>
                    <a:pt x="35" y="22"/>
                    <a:pt x="35" y="22"/>
                  </a:cubicBezTo>
                  <a:cubicBezTo>
                    <a:pt x="35" y="21"/>
                    <a:pt x="35" y="21"/>
                    <a:pt x="35" y="21"/>
                  </a:cubicBezTo>
                  <a:cubicBezTo>
                    <a:pt x="34" y="19"/>
                    <a:pt x="34" y="19"/>
                    <a:pt x="34" y="19"/>
                  </a:cubicBezTo>
                  <a:cubicBezTo>
                    <a:pt x="33" y="19"/>
                    <a:pt x="33" y="19"/>
                    <a:pt x="33" y="19"/>
                  </a:cubicBezTo>
                  <a:cubicBezTo>
                    <a:pt x="33" y="18"/>
                    <a:pt x="33" y="18"/>
                    <a:pt x="33" y="18"/>
                  </a:cubicBezTo>
                  <a:cubicBezTo>
                    <a:pt x="33" y="16"/>
                    <a:pt x="33" y="16"/>
                    <a:pt x="33" y="16"/>
                  </a:cubicBezTo>
                  <a:cubicBezTo>
                    <a:pt x="32" y="15"/>
                    <a:pt x="32" y="15"/>
                    <a:pt x="32" y="15"/>
                  </a:cubicBezTo>
                  <a:cubicBezTo>
                    <a:pt x="30" y="15"/>
                    <a:pt x="30" y="15"/>
                    <a:pt x="30" y="15"/>
                  </a:cubicBezTo>
                  <a:cubicBezTo>
                    <a:pt x="27" y="14"/>
                    <a:pt x="27" y="14"/>
                    <a:pt x="27" y="14"/>
                  </a:cubicBezTo>
                  <a:cubicBezTo>
                    <a:pt x="27" y="12"/>
                    <a:pt x="27" y="12"/>
                    <a:pt x="27" y="12"/>
                  </a:cubicBezTo>
                  <a:cubicBezTo>
                    <a:pt x="27" y="11"/>
                    <a:pt x="27" y="11"/>
                    <a:pt x="27" y="11"/>
                  </a:cubicBezTo>
                  <a:cubicBezTo>
                    <a:pt x="27" y="11"/>
                    <a:pt x="27" y="11"/>
                    <a:pt x="27" y="11"/>
                  </a:cubicBezTo>
                  <a:cubicBezTo>
                    <a:pt x="26" y="10"/>
                    <a:pt x="26" y="10"/>
                    <a:pt x="26" y="10"/>
                  </a:cubicBezTo>
                  <a:cubicBezTo>
                    <a:pt x="26" y="8"/>
                    <a:pt x="26" y="8"/>
                    <a:pt x="26" y="8"/>
                  </a:cubicBezTo>
                  <a:cubicBezTo>
                    <a:pt x="25" y="8"/>
                    <a:pt x="25" y="8"/>
                    <a:pt x="25" y="8"/>
                  </a:cubicBezTo>
                  <a:cubicBezTo>
                    <a:pt x="24" y="10"/>
                    <a:pt x="24" y="10"/>
                    <a:pt x="24" y="10"/>
                  </a:cubicBezTo>
                  <a:cubicBezTo>
                    <a:pt x="23" y="12"/>
                    <a:pt x="23" y="12"/>
                    <a:pt x="23" y="12"/>
                  </a:cubicBezTo>
                  <a:cubicBezTo>
                    <a:pt x="22" y="12"/>
                    <a:pt x="22" y="12"/>
                    <a:pt x="22" y="12"/>
                  </a:cubicBezTo>
                  <a:cubicBezTo>
                    <a:pt x="22" y="12"/>
                    <a:pt x="22" y="12"/>
                    <a:pt x="22" y="12"/>
                  </a:cubicBezTo>
                  <a:cubicBezTo>
                    <a:pt x="22" y="10"/>
                    <a:pt x="22" y="10"/>
                    <a:pt x="22" y="10"/>
                  </a:cubicBezTo>
                  <a:cubicBezTo>
                    <a:pt x="21" y="8"/>
                    <a:pt x="21" y="8"/>
                    <a:pt x="21" y="8"/>
                  </a:cubicBezTo>
                  <a:cubicBezTo>
                    <a:pt x="21" y="7"/>
                    <a:pt x="21" y="7"/>
                    <a:pt x="21" y="7"/>
                  </a:cubicBezTo>
                  <a:cubicBezTo>
                    <a:pt x="22" y="7"/>
                    <a:pt x="22" y="7"/>
                    <a:pt x="22" y="7"/>
                  </a:cubicBezTo>
                  <a:cubicBezTo>
                    <a:pt x="23" y="7"/>
                    <a:pt x="23" y="7"/>
                    <a:pt x="23" y="7"/>
                  </a:cubicBezTo>
                  <a:cubicBezTo>
                    <a:pt x="23" y="6"/>
                    <a:pt x="23" y="6"/>
                    <a:pt x="23" y="6"/>
                  </a:cubicBezTo>
                  <a:cubicBezTo>
                    <a:pt x="23" y="5"/>
                    <a:pt x="23" y="5"/>
                    <a:pt x="23" y="5"/>
                  </a:cubicBezTo>
                  <a:cubicBezTo>
                    <a:pt x="23" y="3"/>
                    <a:pt x="23" y="3"/>
                    <a:pt x="23" y="3"/>
                  </a:cubicBezTo>
                  <a:cubicBezTo>
                    <a:pt x="21" y="4"/>
                    <a:pt x="21" y="4"/>
                    <a:pt x="21" y="4"/>
                  </a:cubicBezTo>
                  <a:cubicBezTo>
                    <a:pt x="21" y="2"/>
                    <a:pt x="21" y="2"/>
                    <a:pt x="21" y="2"/>
                  </a:cubicBezTo>
                  <a:cubicBezTo>
                    <a:pt x="23" y="1"/>
                    <a:pt x="23" y="1"/>
                    <a:pt x="23" y="1"/>
                  </a:cubicBezTo>
                  <a:cubicBezTo>
                    <a:pt x="22" y="0"/>
                    <a:pt x="22" y="0"/>
                    <a:pt x="22" y="0"/>
                  </a:cubicBezTo>
                  <a:cubicBezTo>
                    <a:pt x="18" y="2"/>
                    <a:pt x="18" y="2"/>
                    <a:pt x="18" y="2"/>
                  </a:cubicBezTo>
                  <a:cubicBezTo>
                    <a:pt x="17" y="3"/>
                    <a:pt x="17" y="3"/>
                    <a:pt x="17" y="3"/>
                  </a:cubicBezTo>
                  <a:cubicBezTo>
                    <a:pt x="16" y="7"/>
                    <a:pt x="16" y="7"/>
                    <a:pt x="16" y="7"/>
                  </a:cubicBezTo>
                  <a:cubicBezTo>
                    <a:pt x="14" y="9"/>
                    <a:pt x="14" y="9"/>
                    <a:pt x="14" y="9"/>
                  </a:cubicBezTo>
                  <a:cubicBezTo>
                    <a:pt x="14" y="10"/>
                    <a:pt x="14" y="10"/>
                    <a:pt x="14" y="10"/>
                  </a:cubicBezTo>
                  <a:cubicBezTo>
                    <a:pt x="13" y="11"/>
                    <a:pt x="13" y="11"/>
                    <a:pt x="13" y="11"/>
                  </a:cubicBezTo>
                  <a:cubicBezTo>
                    <a:pt x="13" y="13"/>
                    <a:pt x="13" y="13"/>
                    <a:pt x="13" y="13"/>
                  </a:cubicBezTo>
                  <a:cubicBezTo>
                    <a:pt x="11" y="15"/>
                    <a:pt x="11" y="15"/>
                    <a:pt x="11" y="15"/>
                  </a:cubicBezTo>
                  <a:cubicBezTo>
                    <a:pt x="12" y="16"/>
                    <a:pt x="12" y="16"/>
                    <a:pt x="12" y="16"/>
                  </a:cubicBezTo>
                  <a:cubicBezTo>
                    <a:pt x="11" y="17"/>
                    <a:pt x="11" y="17"/>
                    <a:pt x="11" y="17"/>
                  </a:cubicBezTo>
                  <a:cubicBezTo>
                    <a:pt x="10" y="18"/>
                    <a:pt x="10" y="18"/>
                    <a:pt x="10" y="18"/>
                  </a:cubicBezTo>
                  <a:cubicBezTo>
                    <a:pt x="10" y="20"/>
                    <a:pt x="10" y="20"/>
                    <a:pt x="10" y="20"/>
                  </a:cubicBezTo>
                  <a:cubicBezTo>
                    <a:pt x="8" y="22"/>
                    <a:pt x="8" y="22"/>
                    <a:pt x="8" y="22"/>
                  </a:cubicBezTo>
                  <a:cubicBezTo>
                    <a:pt x="7" y="23"/>
                    <a:pt x="7" y="23"/>
                    <a:pt x="7" y="23"/>
                  </a:cubicBezTo>
                  <a:cubicBezTo>
                    <a:pt x="7" y="26"/>
                    <a:pt x="7" y="26"/>
                    <a:pt x="7" y="26"/>
                  </a:cubicBezTo>
                  <a:cubicBezTo>
                    <a:pt x="7" y="26"/>
                    <a:pt x="7" y="26"/>
                    <a:pt x="7" y="26"/>
                  </a:cubicBezTo>
                  <a:cubicBezTo>
                    <a:pt x="7" y="29"/>
                    <a:pt x="7" y="29"/>
                    <a:pt x="7" y="29"/>
                  </a:cubicBezTo>
                  <a:cubicBezTo>
                    <a:pt x="6" y="30"/>
                    <a:pt x="6" y="30"/>
                    <a:pt x="6" y="30"/>
                  </a:cubicBezTo>
                  <a:cubicBezTo>
                    <a:pt x="4" y="30"/>
                    <a:pt x="4" y="30"/>
                    <a:pt x="4" y="30"/>
                  </a:cubicBezTo>
                  <a:cubicBezTo>
                    <a:pt x="1" y="31"/>
                    <a:pt x="1" y="31"/>
                    <a:pt x="1" y="31"/>
                  </a:cubicBezTo>
                  <a:cubicBezTo>
                    <a:pt x="1" y="33"/>
                    <a:pt x="1" y="33"/>
                    <a:pt x="1" y="33"/>
                  </a:cubicBezTo>
                  <a:cubicBezTo>
                    <a:pt x="0" y="36"/>
                    <a:pt x="0" y="36"/>
                    <a:pt x="0" y="36"/>
                  </a:cubicBezTo>
                  <a:cubicBezTo>
                    <a:pt x="0" y="38"/>
                    <a:pt x="0" y="38"/>
                    <a:pt x="0" y="38"/>
                  </a:cubicBezTo>
                  <a:cubicBezTo>
                    <a:pt x="0" y="38"/>
                    <a:pt x="1" y="37"/>
                    <a:pt x="1" y="37"/>
                  </a:cubicBezTo>
                  <a:cubicBezTo>
                    <a:pt x="2" y="36"/>
                    <a:pt x="2" y="36"/>
                    <a:pt x="2" y="36"/>
                  </a:cubicBezTo>
                  <a:cubicBezTo>
                    <a:pt x="2" y="36"/>
                    <a:pt x="2" y="36"/>
                    <a:pt x="2" y="36"/>
                  </a:cubicBezTo>
                  <a:cubicBezTo>
                    <a:pt x="3" y="36"/>
                    <a:pt x="3" y="36"/>
                    <a:pt x="3" y="36"/>
                  </a:cubicBezTo>
                  <a:cubicBezTo>
                    <a:pt x="4" y="37"/>
                    <a:pt x="4" y="37"/>
                    <a:pt x="4" y="37"/>
                  </a:cubicBezTo>
                  <a:cubicBezTo>
                    <a:pt x="5" y="37"/>
                    <a:pt x="5" y="37"/>
                    <a:pt x="5" y="37"/>
                  </a:cubicBezTo>
                  <a:cubicBezTo>
                    <a:pt x="6" y="36"/>
                    <a:pt x="6" y="36"/>
                    <a:pt x="6" y="36"/>
                  </a:cubicBezTo>
                  <a:cubicBezTo>
                    <a:pt x="7" y="36"/>
                    <a:pt x="7" y="36"/>
                    <a:pt x="7" y="36"/>
                  </a:cubicBezTo>
                  <a:cubicBezTo>
                    <a:pt x="8" y="37"/>
                    <a:pt x="8" y="37"/>
                    <a:pt x="8" y="37"/>
                  </a:cubicBezTo>
                  <a:cubicBezTo>
                    <a:pt x="8" y="38"/>
                    <a:pt x="8" y="38"/>
                    <a:pt x="8" y="38"/>
                  </a:cubicBezTo>
                  <a:cubicBezTo>
                    <a:pt x="7" y="40"/>
                    <a:pt x="7" y="40"/>
                    <a:pt x="7" y="40"/>
                  </a:cubicBezTo>
                  <a:cubicBezTo>
                    <a:pt x="7" y="41"/>
                    <a:pt x="7" y="41"/>
                    <a:pt x="7" y="41"/>
                  </a:cubicBezTo>
                  <a:cubicBezTo>
                    <a:pt x="6" y="42"/>
                    <a:pt x="6" y="42"/>
                    <a:pt x="6" y="42"/>
                  </a:cubicBezTo>
                  <a:cubicBezTo>
                    <a:pt x="6" y="45"/>
                    <a:pt x="6" y="45"/>
                    <a:pt x="6" y="45"/>
                  </a:cubicBezTo>
                  <a:cubicBezTo>
                    <a:pt x="6" y="45"/>
                    <a:pt x="6" y="45"/>
                    <a:pt x="6" y="45"/>
                  </a:cubicBezTo>
                  <a:cubicBezTo>
                    <a:pt x="7" y="45"/>
                    <a:pt x="7" y="45"/>
                    <a:pt x="7" y="45"/>
                  </a:cubicBezTo>
                  <a:cubicBezTo>
                    <a:pt x="8" y="45"/>
                    <a:pt x="8" y="45"/>
                    <a:pt x="8" y="45"/>
                  </a:cubicBezTo>
                  <a:cubicBezTo>
                    <a:pt x="9" y="45"/>
                    <a:pt x="9" y="45"/>
                    <a:pt x="9" y="45"/>
                  </a:cubicBezTo>
                  <a:cubicBezTo>
                    <a:pt x="10" y="45"/>
                    <a:pt x="10" y="45"/>
                    <a:pt x="10" y="45"/>
                  </a:cubicBezTo>
                  <a:cubicBezTo>
                    <a:pt x="12" y="45"/>
                    <a:pt x="12" y="45"/>
                    <a:pt x="12" y="45"/>
                  </a:cubicBezTo>
                  <a:cubicBezTo>
                    <a:pt x="12" y="44"/>
                    <a:pt x="12" y="44"/>
                    <a:pt x="12" y="44"/>
                  </a:cubicBezTo>
                  <a:cubicBezTo>
                    <a:pt x="13" y="44"/>
                    <a:pt x="13" y="44"/>
                    <a:pt x="13" y="44"/>
                  </a:cubicBezTo>
                  <a:cubicBezTo>
                    <a:pt x="14" y="44"/>
                    <a:pt x="14" y="44"/>
                    <a:pt x="14" y="44"/>
                  </a:cubicBezTo>
                  <a:cubicBezTo>
                    <a:pt x="16" y="42"/>
                    <a:pt x="16" y="42"/>
                    <a:pt x="16" y="42"/>
                  </a:cubicBezTo>
                  <a:cubicBezTo>
                    <a:pt x="16" y="40"/>
                    <a:pt x="16" y="40"/>
                    <a:pt x="16" y="40"/>
                  </a:cubicBezTo>
                  <a:cubicBezTo>
                    <a:pt x="17" y="39"/>
                    <a:pt x="17" y="39"/>
                    <a:pt x="17" y="39"/>
                  </a:cubicBezTo>
                  <a:cubicBezTo>
                    <a:pt x="18" y="38"/>
                    <a:pt x="18" y="38"/>
                    <a:pt x="18" y="38"/>
                  </a:cubicBezTo>
                  <a:cubicBezTo>
                    <a:pt x="19" y="38"/>
                    <a:pt x="19" y="38"/>
                    <a:pt x="19" y="38"/>
                  </a:cubicBezTo>
                  <a:cubicBezTo>
                    <a:pt x="20" y="39"/>
                    <a:pt x="20" y="39"/>
                    <a:pt x="20" y="39"/>
                  </a:cubicBezTo>
                  <a:cubicBezTo>
                    <a:pt x="21" y="38"/>
                    <a:pt x="21" y="38"/>
                    <a:pt x="21" y="38"/>
                  </a:cubicBezTo>
                  <a:cubicBezTo>
                    <a:pt x="22" y="37"/>
                    <a:pt x="22" y="37"/>
                    <a:pt x="22" y="37"/>
                  </a:cubicBezTo>
                  <a:cubicBezTo>
                    <a:pt x="23" y="38"/>
                    <a:pt x="23" y="38"/>
                    <a:pt x="23" y="38"/>
                  </a:cubicBezTo>
                  <a:cubicBezTo>
                    <a:pt x="23" y="35"/>
                    <a:pt x="23" y="35"/>
                    <a:pt x="23" y="35"/>
                  </a:cubicBezTo>
                  <a:cubicBezTo>
                    <a:pt x="23" y="33"/>
                    <a:pt x="23" y="33"/>
                    <a:pt x="23" y="33"/>
                  </a:cubicBezTo>
                  <a:cubicBezTo>
                    <a:pt x="25" y="32"/>
                    <a:pt x="25" y="32"/>
                    <a:pt x="25" y="32"/>
                  </a:cubicBezTo>
                  <a:cubicBezTo>
                    <a:pt x="25" y="31"/>
                    <a:pt x="25" y="31"/>
                    <a:pt x="25" y="31"/>
                  </a:cubicBezTo>
                  <a:cubicBezTo>
                    <a:pt x="26" y="31"/>
                    <a:pt x="26" y="31"/>
                    <a:pt x="26" y="31"/>
                  </a:cubicBezTo>
                  <a:cubicBezTo>
                    <a:pt x="27" y="32"/>
                    <a:pt x="27" y="32"/>
                    <a:pt x="27" y="32"/>
                  </a:cubicBezTo>
                  <a:cubicBezTo>
                    <a:pt x="28" y="31"/>
                    <a:pt x="28" y="31"/>
                    <a:pt x="28" y="31"/>
                  </a:cubicBezTo>
                  <a:cubicBezTo>
                    <a:pt x="29" y="31"/>
                    <a:pt x="29" y="31"/>
                    <a:pt x="29" y="31"/>
                  </a:cubicBezTo>
                  <a:cubicBezTo>
                    <a:pt x="30" y="31"/>
                    <a:pt x="30" y="31"/>
                    <a:pt x="30" y="31"/>
                  </a:cubicBezTo>
                  <a:cubicBezTo>
                    <a:pt x="30" y="32"/>
                    <a:pt x="30" y="32"/>
                    <a:pt x="30" y="32"/>
                  </a:cubicBezTo>
                  <a:cubicBezTo>
                    <a:pt x="29" y="33"/>
                    <a:pt x="29" y="33"/>
                    <a:pt x="29" y="33"/>
                  </a:cubicBezTo>
                  <a:cubicBezTo>
                    <a:pt x="28" y="34"/>
                    <a:pt x="28" y="34"/>
                    <a:pt x="28" y="34"/>
                  </a:cubicBezTo>
                  <a:cubicBezTo>
                    <a:pt x="29" y="35"/>
                    <a:pt x="29" y="35"/>
                    <a:pt x="29" y="35"/>
                  </a:cubicBezTo>
                  <a:cubicBezTo>
                    <a:pt x="32" y="35"/>
                    <a:pt x="32" y="35"/>
                    <a:pt x="32" y="35"/>
                  </a:cubicBezTo>
                  <a:cubicBezTo>
                    <a:pt x="33" y="36"/>
                    <a:pt x="33" y="36"/>
                    <a:pt x="33" y="36"/>
                  </a:cubicBezTo>
                  <a:cubicBezTo>
                    <a:pt x="33" y="37"/>
                    <a:pt x="33" y="37"/>
                    <a:pt x="33" y="37"/>
                  </a:cubicBezTo>
                  <a:cubicBezTo>
                    <a:pt x="32" y="38"/>
                    <a:pt x="32" y="38"/>
                    <a:pt x="32" y="38"/>
                  </a:cubicBezTo>
                  <a:cubicBezTo>
                    <a:pt x="31" y="39"/>
                    <a:pt x="31" y="39"/>
                    <a:pt x="31" y="39"/>
                  </a:cubicBezTo>
                  <a:cubicBezTo>
                    <a:pt x="31" y="41"/>
                    <a:pt x="31" y="41"/>
                    <a:pt x="31" y="41"/>
                  </a:cubicBezTo>
                  <a:cubicBezTo>
                    <a:pt x="32" y="41"/>
                    <a:pt x="32" y="41"/>
                    <a:pt x="32" y="41"/>
                  </a:cubicBezTo>
                  <a:cubicBezTo>
                    <a:pt x="33" y="41"/>
                    <a:pt x="33" y="41"/>
                    <a:pt x="33" y="41"/>
                  </a:cubicBezTo>
                  <a:cubicBezTo>
                    <a:pt x="34" y="41"/>
                    <a:pt x="34" y="41"/>
                    <a:pt x="34" y="41"/>
                  </a:cubicBezTo>
                  <a:cubicBezTo>
                    <a:pt x="35" y="41"/>
                    <a:pt x="35" y="41"/>
                    <a:pt x="35" y="41"/>
                  </a:cubicBezTo>
                  <a:cubicBezTo>
                    <a:pt x="36" y="41"/>
                    <a:pt x="36" y="41"/>
                    <a:pt x="36" y="41"/>
                  </a:cubicBezTo>
                  <a:cubicBezTo>
                    <a:pt x="36" y="42"/>
                    <a:pt x="36" y="42"/>
                    <a:pt x="36" y="42"/>
                  </a:cubicBezTo>
                  <a:cubicBezTo>
                    <a:pt x="38" y="42"/>
                    <a:pt x="38" y="42"/>
                    <a:pt x="38" y="42"/>
                  </a:cubicBezTo>
                  <a:cubicBezTo>
                    <a:pt x="39" y="43"/>
                    <a:pt x="39" y="43"/>
                    <a:pt x="39" y="43"/>
                  </a:cubicBezTo>
                  <a:cubicBezTo>
                    <a:pt x="40" y="43"/>
                    <a:pt x="40" y="43"/>
                    <a:pt x="40" y="43"/>
                  </a:cubicBezTo>
                  <a:cubicBezTo>
                    <a:pt x="42" y="44"/>
                    <a:pt x="42" y="44"/>
                    <a:pt x="42" y="44"/>
                  </a:cubicBezTo>
                  <a:cubicBezTo>
                    <a:pt x="42" y="44"/>
                    <a:pt x="42" y="44"/>
                    <a:pt x="42" y="44"/>
                  </a:cubicBezTo>
                  <a:cubicBezTo>
                    <a:pt x="43" y="42"/>
                    <a:pt x="43" y="42"/>
                    <a:pt x="43" y="42"/>
                  </a:cubicBezTo>
                  <a:cubicBezTo>
                    <a:pt x="44" y="41"/>
                    <a:pt x="44" y="41"/>
                    <a:pt x="44" y="41"/>
                  </a:cubicBezTo>
                  <a:cubicBezTo>
                    <a:pt x="46" y="40"/>
                    <a:pt x="46" y="40"/>
                    <a:pt x="46" y="40"/>
                  </a:cubicBezTo>
                  <a:cubicBezTo>
                    <a:pt x="47" y="40"/>
                    <a:pt x="47" y="40"/>
                    <a:pt x="47" y="40"/>
                  </a:cubicBezTo>
                  <a:cubicBezTo>
                    <a:pt x="47" y="39"/>
                    <a:pt x="47" y="39"/>
                    <a:pt x="47" y="39"/>
                  </a:cubicBezTo>
                  <a:lnTo>
                    <a:pt x="46" y="39"/>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261" name="Freeform 1359"/>
            <p:cNvSpPr>
              <a:spLocks/>
            </p:cNvSpPr>
            <p:nvPr/>
          </p:nvSpPr>
          <p:spPr bwMode="auto">
            <a:xfrm>
              <a:off x="4161036" y="3129467"/>
              <a:ext cx="2387" cy="8356"/>
            </a:xfrm>
            <a:custGeom>
              <a:avLst/>
              <a:gdLst>
                <a:gd name="T0" fmla="*/ 2 w 2"/>
                <a:gd name="T1" fmla="*/ 5 h 7"/>
                <a:gd name="T2" fmla="*/ 2 w 2"/>
                <a:gd name="T3" fmla="*/ 0 h 7"/>
                <a:gd name="T4" fmla="*/ 2 w 2"/>
                <a:gd name="T5" fmla="*/ 3 h 7"/>
                <a:gd name="T6" fmla="*/ 0 w 2"/>
                <a:gd name="T7" fmla="*/ 3 h 7"/>
                <a:gd name="T8" fmla="*/ 2 w 2"/>
                <a:gd name="T9" fmla="*/ 5 h 7"/>
                <a:gd name="T10" fmla="*/ 2 w 2"/>
                <a:gd name="T11" fmla="*/ 7 h 7"/>
                <a:gd name="T12" fmla="*/ 2 w 2"/>
                <a:gd name="T13" fmla="*/ 5 h 7"/>
              </a:gdLst>
              <a:ahLst/>
              <a:cxnLst>
                <a:cxn ang="0">
                  <a:pos x="T0" y="T1"/>
                </a:cxn>
                <a:cxn ang="0">
                  <a:pos x="T2" y="T3"/>
                </a:cxn>
                <a:cxn ang="0">
                  <a:pos x="T4" y="T5"/>
                </a:cxn>
                <a:cxn ang="0">
                  <a:pos x="T6" y="T7"/>
                </a:cxn>
                <a:cxn ang="0">
                  <a:pos x="T8" y="T9"/>
                </a:cxn>
                <a:cxn ang="0">
                  <a:pos x="T10" y="T11"/>
                </a:cxn>
                <a:cxn ang="0">
                  <a:pos x="T12" y="T13"/>
                </a:cxn>
              </a:cxnLst>
              <a:rect l="0" t="0" r="r" b="b"/>
              <a:pathLst>
                <a:path w="2" h="7">
                  <a:moveTo>
                    <a:pt x="2" y="5"/>
                  </a:moveTo>
                  <a:lnTo>
                    <a:pt x="2" y="0"/>
                  </a:lnTo>
                  <a:lnTo>
                    <a:pt x="2" y="3"/>
                  </a:lnTo>
                  <a:lnTo>
                    <a:pt x="0" y="3"/>
                  </a:lnTo>
                  <a:lnTo>
                    <a:pt x="2" y="5"/>
                  </a:lnTo>
                  <a:lnTo>
                    <a:pt x="2" y="7"/>
                  </a:lnTo>
                  <a:lnTo>
                    <a:pt x="2" y="5"/>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262" name="Freeform 1360"/>
            <p:cNvSpPr>
              <a:spLocks/>
            </p:cNvSpPr>
            <p:nvPr/>
          </p:nvSpPr>
          <p:spPr bwMode="auto">
            <a:xfrm>
              <a:off x="4307859" y="2731969"/>
              <a:ext cx="22680" cy="19099"/>
            </a:xfrm>
            <a:custGeom>
              <a:avLst/>
              <a:gdLst>
                <a:gd name="T0" fmla="*/ 19 w 19"/>
                <a:gd name="T1" fmla="*/ 4 h 16"/>
                <a:gd name="T2" fmla="*/ 16 w 19"/>
                <a:gd name="T3" fmla="*/ 4 h 16"/>
                <a:gd name="T4" fmla="*/ 12 w 19"/>
                <a:gd name="T5" fmla="*/ 2 h 16"/>
                <a:gd name="T6" fmla="*/ 9 w 19"/>
                <a:gd name="T7" fmla="*/ 2 h 16"/>
                <a:gd name="T8" fmla="*/ 7 w 19"/>
                <a:gd name="T9" fmla="*/ 0 h 16"/>
                <a:gd name="T10" fmla="*/ 7 w 19"/>
                <a:gd name="T11" fmla="*/ 0 h 16"/>
                <a:gd name="T12" fmla="*/ 2 w 19"/>
                <a:gd name="T13" fmla="*/ 0 h 16"/>
                <a:gd name="T14" fmla="*/ 0 w 19"/>
                <a:gd name="T15" fmla="*/ 0 h 16"/>
                <a:gd name="T16" fmla="*/ 0 w 19"/>
                <a:gd name="T17" fmla="*/ 2 h 16"/>
                <a:gd name="T18" fmla="*/ 0 w 19"/>
                <a:gd name="T19" fmla="*/ 4 h 16"/>
                <a:gd name="T20" fmla="*/ 5 w 19"/>
                <a:gd name="T21" fmla="*/ 7 h 16"/>
                <a:gd name="T22" fmla="*/ 5 w 19"/>
                <a:gd name="T23" fmla="*/ 12 h 16"/>
                <a:gd name="T24" fmla="*/ 7 w 19"/>
                <a:gd name="T25" fmla="*/ 12 h 16"/>
                <a:gd name="T26" fmla="*/ 7 w 19"/>
                <a:gd name="T27" fmla="*/ 16 h 16"/>
                <a:gd name="T28" fmla="*/ 9 w 19"/>
                <a:gd name="T29" fmla="*/ 16 h 16"/>
                <a:gd name="T30" fmla="*/ 12 w 19"/>
                <a:gd name="T31" fmla="*/ 16 h 16"/>
                <a:gd name="T32" fmla="*/ 14 w 19"/>
                <a:gd name="T33" fmla="*/ 14 h 16"/>
                <a:gd name="T34" fmla="*/ 16 w 19"/>
                <a:gd name="T35" fmla="*/ 14 h 16"/>
                <a:gd name="T36" fmla="*/ 19 w 19"/>
                <a:gd name="T37" fmla="*/ 14 h 16"/>
                <a:gd name="T38" fmla="*/ 19 w 19"/>
                <a:gd name="T39" fmla="*/ 12 h 16"/>
                <a:gd name="T40" fmla="*/ 19 w 19"/>
                <a:gd name="T41" fmla="*/ 9 h 16"/>
                <a:gd name="T42" fmla="*/ 19 w 19"/>
                <a:gd name="T43" fmla="*/ 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9" h="16">
                  <a:moveTo>
                    <a:pt x="19" y="4"/>
                  </a:moveTo>
                  <a:lnTo>
                    <a:pt x="16" y="4"/>
                  </a:lnTo>
                  <a:lnTo>
                    <a:pt x="12" y="2"/>
                  </a:lnTo>
                  <a:lnTo>
                    <a:pt x="9" y="2"/>
                  </a:lnTo>
                  <a:lnTo>
                    <a:pt x="7" y="0"/>
                  </a:lnTo>
                  <a:lnTo>
                    <a:pt x="7" y="0"/>
                  </a:lnTo>
                  <a:lnTo>
                    <a:pt x="2" y="0"/>
                  </a:lnTo>
                  <a:lnTo>
                    <a:pt x="0" y="0"/>
                  </a:lnTo>
                  <a:lnTo>
                    <a:pt x="0" y="2"/>
                  </a:lnTo>
                  <a:lnTo>
                    <a:pt x="0" y="4"/>
                  </a:lnTo>
                  <a:lnTo>
                    <a:pt x="5" y="7"/>
                  </a:lnTo>
                  <a:lnTo>
                    <a:pt x="5" y="12"/>
                  </a:lnTo>
                  <a:lnTo>
                    <a:pt x="7" y="12"/>
                  </a:lnTo>
                  <a:lnTo>
                    <a:pt x="7" y="16"/>
                  </a:lnTo>
                  <a:lnTo>
                    <a:pt x="9" y="16"/>
                  </a:lnTo>
                  <a:lnTo>
                    <a:pt x="12" y="16"/>
                  </a:lnTo>
                  <a:lnTo>
                    <a:pt x="14" y="14"/>
                  </a:lnTo>
                  <a:lnTo>
                    <a:pt x="16" y="14"/>
                  </a:lnTo>
                  <a:lnTo>
                    <a:pt x="19" y="14"/>
                  </a:lnTo>
                  <a:lnTo>
                    <a:pt x="19" y="12"/>
                  </a:lnTo>
                  <a:lnTo>
                    <a:pt x="19" y="9"/>
                  </a:lnTo>
                  <a:lnTo>
                    <a:pt x="19" y="4"/>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263" name="Freeform 1361"/>
            <p:cNvSpPr>
              <a:spLocks/>
            </p:cNvSpPr>
            <p:nvPr/>
          </p:nvSpPr>
          <p:spPr bwMode="auto">
            <a:xfrm>
              <a:off x="4161036" y="3180795"/>
              <a:ext cx="8356" cy="5969"/>
            </a:xfrm>
            <a:custGeom>
              <a:avLst/>
              <a:gdLst>
                <a:gd name="T0" fmla="*/ 2 w 7"/>
                <a:gd name="T1" fmla="*/ 5 h 5"/>
                <a:gd name="T2" fmla="*/ 7 w 7"/>
                <a:gd name="T3" fmla="*/ 2 h 5"/>
                <a:gd name="T4" fmla="*/ 5 w 7"/>
                <a:gd name="T5" fmla="*/ 0 h 5"/>
                <a:gd name="T6" fmla="*/ 5 w 7"/>
                <a:gd name="T7" fmla="*/ 0 h 5"/>
                <a:gd name="T8" fmla="*/ 2 w 7"/>
                <a:gd name="T9" fmla="*/ 2 h 5"/>
                <a:gd name="T10" fmla="*/ 0 w 7"/>
                <a:gd name="T11" fmla="*/ 5 h 5"/>
                <a:gd name="T12" fmla="*/ 2 w 7"/>
                <a:gd name="T13" fmla="*/ 5 h 5"/>
              </a:gdLst>
              <a:ahLst/>
              <a:cxnLst>
                <a:cxn ang="0">
                  <a:pos x="T0" y="T1"/>
                </a:cxn>
                <a:cxn ang="0">
                  <a:pos x="T2" y="T3"/>
                </a:cxn>
                <a:cxn ang="0">
                  <a:pos x="T4" y="T5"/>
                </a:cxn>
                <a:cxn ang="0">
                  <a:pos x="T6" y="T7"/>
                </a:cxn>
                <a:cxn ang="0">
                  <a:pos x="T8" y="T9"/>
                </a:cxn>
                <a:cxn ang="0">
                  <a:pos x="T10" y="T11"/>
                </a:cxn>
                <a:cxn ang="0">
                  <a:pos x="T12" y="T13"/>
                </a:cxn>
              </a:cxnLst>
              <a:rect l="0" t="0" r="r" b="b"/>
              <a:pathLst>
                <a:path w="7" h="5">
                  <a:moveTo>
                    <a:pt x="2" y="5"/>
                  </a:moveTo>
                  <a:lnTo>
                    <a:pt x="7" y="2"/>
                  </a:lnTo>
                  <a:lnTo>
                    <a:pt x="5" y="0"/>
                  </a:lnTo>
                  <a:lnTo>
                    <a:pt x="5" y="0"/>
                  </a:lnTo>
                  <a:lnTo>
                    <a:pt x="2" y="2"/>
                  </a:lnTo>
                  <a:lnTo>
                    <a:pt x="0" y="5"/>
                  </a:lnTo>
                  <a:lnTo>
                    <a:pt x="2" y="5"/>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264" name="Freeform 1362"/>
            <p:cNvSpPr>
              <a:spLocks/>
            </p:cNvSpPr>
            <p:nvPr/>
          </p:nvSpPr>
          <p:spPr bwMode="auto">
            <a:xfrm>
              <a:off x="3966465" y="4164392"/>
              <a:ext cx="4775" cy="4775"/>
            </a:xfrm>
            <a:custGeom>
              <a:avLst/>
              <a:gdLst>
                <a:gd name="T0" fmla="*/ 4 w 4"/>
                <a:gd name="T1" fmla="*/ 2 h 4"/>
                <a:gd name="T2" fmla="*/ 4 w 4"/>
                <a:gd name="T3" fmla="*/ 0 h 4"/>
                <a:gd name="T4" fmla="*/ 2 w 4"/>
                <a:gd name="T5" fmla="*/ 0 h 4"/>
                <a:gd name="T6" fmla="*/ 0 w 4"/>
                <a:gd name="T7" fmla="*/ 4 h 4"/>
                <a:gd name="T8" fmla="*/ 4 w 4"/>
                <a:gd name="T9" fmla="*/ 2 h 4"/>
              </a:gdLst>
              <a:ahLst/>
              <a:cxnLst>
                <a:cxn ang="0">
                  <a:pos x="T0" y="T1"/>
                </a:cxn>
                <a:cxn ang="0">
                  <a:pos x="T2" y="T3"/>
                </a:cxn>
                <a:cxn ang="0">
                  <a:pos x="T4" y="T5"/>
                </a:cxn>
                <a:cxn ang="0">
                  <a:pos x="T6" y="T7"/>
                </a:cxn>
                <a:cxn ang="0">
                  <a:pos x="T8" y="T9"/>
                </a:cxn>
              </a:cxnLst>
              <a:rect l="0" t="0" r="r" b="b"/>
              <a:pathLst>
                <a:path w="4" h="4">
                  <a:moveTo>
                    <a:pt x="4" y="2"/>
                  </a:moveTo>
                  <a:lnTo>
                    <a:pt x="4" y="0"/>
                  </a:lnTo>
                  <a:lnTo>
                    <a:pt x="2" y="0"/>
                  </a:lnTo>
                  <a:lnTo>
                    <a:pt x="0" y="4"/>
                  </a:lnTo>
                  <a:lnTo>
                    <a:pt x="4" y="2"/>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265" name="Freeform 1363"/>
            <p:cNvSpPr>
              <a:spLocks/>
            </p:cNvSpPr>
            <p:nvPr/>
          </p:nvSpPr>
          <p:spPr bwMode="auto">
            <a:xfrm>
              <a:off x="4039280" y="4185878"/>
              <a:ext cx="53716" cy="22680"/>
            </a:xfrm>
            <a:custGeom>
              <a:avLst/>
              <a:gdLst>
                <a:gd name="T0" fmla="*/ 38 w 45"/>
                <a:gd name="T1" fmla="*/ 8 h 19"/>
                <a:gd name="T2" fmla="*/ 33 w 45"/>
                <a:gd name="T3" fmla="*/ 0 h 19"/>
                <a:gd name="T4" fmla="*/ 17 w 45"/>
                <a:gd name="T5" fmla="*/ 0 h 19"/>
                <a:gd name="T6" fmla="*/ 10 w 45"/>
                <a:gd name="T7" fmla="*/ 3 h 19"/>
                <a:gd name="T8" fmla="*/ 5 w 45"/>
                <a:gd name="T9" fmla="*/ 0 h 19"/>
                <a:gd name="T10" fmla="*/ 3 w 45"/>
                <a:gd name="T11" fmla="*/ 3 h 19"/>
                <a:gd name="T12" fmla="*/ 0 w 45"/>
                <a:gd name="T13" fmla="*/ 5 h 19"/>
                <a:gd name="T14" fmla="*/ 3 w 45"/>
                <a:gd name="T15" fmla="*/ 8 h 19"/>
                <a:gd name="T16" fmla="*/ 7 w 45"/>
                <a:gd name="T17" fmla="*/ 8 h 19"/>
                <a:gd name="T18" fmla="*/ 10 w 45"/>
                <a:gd name="T19" fmla="*/ 10 h 19"/>
                <a:gd name="T20" fmla="*/ 12 w 45"/>
                <a:gd name="T21" fmla="*/ 15 h 19"/>
                <a:gd name="T22" fmla="*/ 14 w 45"/>
                <a:gd name="T23" fmla="*/ 17 h 19"/>
                <a:gd name="T24" fmla="*/ 19 w 45"/>
                <a:gd name="T25" fmla="*/ 17 h 19"/>
                <a:gd name="T26" fmla="*/ 22 w 45"/>
                <a:gd name="T27" fmla="*/ 19 h 19"/>
                <a:gd name="T28" fmla="*/ 26 w 45"/>
                <a:gd name="T29" fmla="*/ 19 h 19"/>
                <a:gd name="T30" fmla="*/ 26 w 45"/>
                <a:gd name="T31" fmla="*/ 15 h 19"/>
                <a:gd name="T32" fmla="*/ 31 w 45"/>
                <a:gd name="T33" fmla="*/ 15 h 19"/>
                <a:gd name="T34" fmla="*/ 31 w 45"/>
                <a:gd name="T35" fmla="*/ 17 h 19"/>
                <a:gd name="T36" fmla="*/ 33 w 45"/>
                <a:gd name="T37" fmla="*/ 15 h 19"/>
                <a:gd name="T38" fmla="*/ 36 w 45"/>
                <a:gd name="T39" fmla="*/ 12 h 19"/>
                <a:gd name="T40" fmla="*/ 38 w 45"/>
                <a:gd name="T41" fmla="*/ 15 h 19"/>
                <a:gd name="T42" fmla="*/ 45 w 45"/>
                <a:gd name="T43" fmla="*/ 15 h 19"/>
                <a:gd name="T44" fmla="*/ 45 w 45"/>
                <a:gd name="T45" fmla="*/ 12 h 19"/>
                <a:gd name="T46" fmla="*/ 43 w 45"/>
                <a:gd name="T47" fmla="*/ 8 h 19"/>
                <a:gd name="T48" fmla="*/ 38 w 45"/>
                <a:gd name="T49" fmla="*/ 8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45" h="19">
                  <a:moveTo>
                    <a:pt x="38" y="8"/>
                  </a:moveTo>
                  <a:lnTo>
                    <a:pt x="33" y="0"/>
                  </a:lnTo>
                  <a:lnTo>
                    <a:pt x="17" y="0"/>
                  </a:lnTo>
                  <a:lnTo>
                    <a:pt x="10" y="3"/>
                  </a:lnTo>
                  <a:lnTo>
                    <a:pt x="5" y="0"/>
                  </a:lnTo>
                  <a:lnTo>
                    <a:pt x="3" y="3"/>
                  </a:lnTo>
                  <a:lnTo>
                    <a:pt x="0" y="5"/>
                  </a:lnTo>
                  <a:lnTo>
                    <a:pt x="3" y="8"/>
                  </a:lnTo>
                  <a:lnTo>
                    <a:pt x="7" y="8"/>
                  </a:lnTo>
                  <a:lnTo>
                    <a:pt x="10" y="10"/>
                  </a:lnTo>
                  <a:lnTo>
                    <a:pt x="12" y="15"/>
                  </a:lnTo>
                  <a:lnTo>
                    <a:pt x="14" y="17"/>
                  </a:lnTo>
                  <a:lnTo>
                    <a:pt x="19" y="17"/>
                  </a:lnTo>
                  <a:lnTo>
                    <a:pt x="22" y="19"/>
                  </a:lnTo>
                  <a:lnTo>
                    <a:pt x="26" y="19"/>
                  </a:lnTo>
                  <a:lnTo>
                    <a:pt x="26" y="15"/>
                  </a:lnTo>
                  <a:lnTo>
                    <a:pt x="31" y="15"/>
                  </a:lnTo>
                  <a:lnTo>
                    <a:pt x="31" y="17"/>
                  </a:lnTo>
                  <a:lnTo>
                    <a:pt x="33" y="15"/>
                  </a:lnTo>
                  <a:lnTo>
                    <a:pt x="36" y="12"/>
                  </a:lnTo>
                  <a:lnTo>
                    <a:pt x="38" y="15"/>
                  </a:lnTo>
                  <a:lnTo>
                    <a:pt x="45" y="15"/>
                  </a:lnTo>
                  <a:lnTo>
                    <a:pt x="45" y="12"/>
                  </a:lnTo>
                  <a:lnTo>
                    <a:pt x="43" y="8"/>
                  </a:lnTo>
                  <a:lnTo>
                    <a:pt x="38" y="8"/>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266" name="Freeform 1364"/>
            <p:cNvSpPr>
              <a:spLocks/>
            </p:cNvSpPr>
            <p:nvPr/>
          </p:nvSpPr>
          <p:spPr bwMode="auto">
            <a:xfrm>
              <a:off x="4171779" y="4144099"/>
              <a:ext cx="14324" cy="2387"/>
            </a:xfrm>
            <a:custGeom>
              <a:avLst/>
              <a:gdLst>
                <a:gd name="T0" fmla="*/ 12 w 12"/>
                <a:gd name="T1" fmla="*/ 2 h 2"/>
                <a:gd name="T2" fmla="*/ 5 w 12"/>
                <a:gd name="T3" fmla="*/ 0 h 2"/>
                <a:gd name="T4" fmla="*/ 0 w 12"/>
                <a:gd name="T5" fmla="*/ 0 h 2"/>
                <a:gd name="T6" fmla="*/ 5 w 12"/>
                <a:gd name="T7" fmla="*/ 2 h 2"/>
                <a:gd name="T8" fmla="*/ 12 w 12"/>
                <a:gd name="T9" fmla="*/ 2 h 2"/>
              </a:gdLst>
              <a:ahLst/>
              <a:cxnLst>
                <a:cxn ang="0">
                  <a:pos x="T0" y="T1"/>
                </a:cxn>
                <a:cxn ang="0">
                  <a:pos x="T2" y="T3"/>
                </a:cxn>
                <a:cxn ang="0">
                  <a:pos x="T4" y="T5"/>
                </a:cxn>
                <a:cxn ang="0">
                  <a:pos x="T6" y="T7"/>
                </a:cxn>
                <a:cxn ang="0">
                  <a:pos x="T8" y="T9"/>
                </a:cxn>
              </a:cxnLst>
              <a:rect l="0" t="0" r="r" b="b"/>
              <a:pathLst>
                <a:path w="12" h="2">
                  <a:moveTo>
                    <a:pt x="12" y="2"/>
                  </a:moveTo>
                  <a:lnTo>
                    <a:pt x="5" y="0"/>
                  </a:lnTo>
                  <a:lnTo>
                    <a:pt x="0" y="0"/>
                  </a:lnTo>
                  <a:lnTo>
                    <a:pt x="5" y="2"/>
                  </a:lnTo>
                  <a:lnTo>
                    <a:pt x="12" y="2"/>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267" name="Freeform 1365"/>
            <p:cNvSpPr>
              <a:spLocks/>
            </p:cNvSpPr>
            <p:nvPr/>
          </p:nvSpPr>
          <p:spPr bwMode="auto">
            <a:xfrm>
              <a:off x="4163423" y="4172748"/>
              <a:ext cx="11937" cy="8356"/>
            </a:xfrm>
            <a:custGeom>
              <a:avLst/>
              <a:gdLst>
                <a:gd name="T0" fmla="*/ 10 w 10"/>
                <a:gd name="T1" fmla="*/ 7 h 7"/>
                <a:gd name="T2" fmla="*/ 7 w 10"/>
                <a:gd name="T3" fmla="*/ 4 h 7"/>
                <a:gd name="T4" fmla="*/ 5 w 10"/>
                <a:gd name="T5" fmla="*/ 0 h 7"/>
                <a:gd name="T6" fmla="*/ 0 w 10"/>
                <a:gd name="T7" fmla="*/ 2 h 7"/>
                <a:gd name="T8" fmla="*/ 3 w 10"/>
                <a:gd name="T9" fmla="*/ 4 h 7"/>
                <a:gd name="T10" fmla="*/ 10 w 10"/>
                <a:gd name="T11" fmla="*/ 7 h 7"/>
              </a:gdLst>
              <a:ahLst/>
              <a:cxnLst>
                <a:cxn ang="0">
                  <a:pos x="T0" y="T1"/>
                </a:cxn>
                <a:cxn ang="0">
                  <a:pos x="T2" y="T3"/>
                </a:cxn>
                <a:cxn ang="0">
                  <a:pos x="T4" y="T5"/>
                </a:cxn>
                <a:cxn ang="0">
                  <a:pos x="T6" y="T7"/>
                </a:cxn>
                <a:cxn ang="0">
                  <a:pos x="T8" y="T9"/>
                </a:cxn>
                <a:cxn ang="0">
                  <a:pos x="T10" y="T11"/>
                </a:cxn>
              </a:cxnLst>
              <a:rect l="0" t="0" r="r" b="b"/>
              <a:pathLst>
                <a:path w="10" h="7">
                  <a:moveTo>
                    <a:pt x="10" y="7"/>
                  </a:moveTo>
                  <a:lnTo>
                    <a:pt x="7" y="4"/>
                  </a:lnTo>
                  <a:lnTo>
                    <a:pt x="5" y="0"/>
                  </a:lnTo>
                  <a:lnTo>
                    <a:pt x="0" y="2"/>
                  </a:lnTo>
                  <a:lnTo>
                    <a:pt x="3" y="4"/>
                  </a:lnTo>
                  <a:lnTo>
                    <a:pt x="10" y="7"/>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268" name="Freeform 1366"/>
            <p:cNvSpPr>
              <a:spLocks/>
            </p:cNvSpPr>
            <p:nvPr/>
          </p:nvSpPr>
          <p:spPr bwMode="auto">
            <a:xfrm>
              <a:off x="4135968" y="4150068"/>
              <a:ext cx="66846" cy="50135"/>
            </a:xfrm>
            <a:custGeom>
              <a:avLst/>
              <a:gdLst>
                <a:gd name="T0" fmla="*/ 22 w 24"/>
                <a:gd name="T1" fmla="*/ 13 h 18"/>
                <a:gd name="T2" fmla="*/ 22 w 24"/>
                <a:gd name="T3" fmla="*/ 12 h 18"/>
                <a:gd name="T4" fmla="*/ 22 w 24"/>
                <a:gd name="T5" fmla="*/ 11 h 18"/>
                <a:gd name="T6" fmla="*/ 21 w 24"/>
                <a:gd name="T7" fmla="*/ 9 h 18"/>
                <a:gd name="T8" fmla="*/ 22 w 24"/>
                <a:gd name="T9" fmla="*/ 9 h 18"/>
                <a:gd name="T10" fmla="*/ 23 w 24"/>
                <a:gd name="T11" fmla="*/ 8 h 18"/>
                <a:gd name="T12" fmla="*/ 24 w 24"/>
                <a:gd name="T13" fmla="*/ 6 h 18"/>
                <a:gd name="T14" fmla="*/ 23 w 24"/>
                <a:gd name="T15" fmla="*/ 5 h 18"/>
                <a:gd name="T16" fmla="*/ 24 w 24"/>
                <a:gd name="T17" fmla="*/ 3 h 18"/>
                <a:gd name="T18" fmla="*/ 24 w 24"/>
                <a:gd name="T19" fmla="*/ 2 h 18"/>
                <a:gd name="T20" fmla="*/ 24 w 24"/>
                <a:gd name="T21" fmla="*/ 2 h 18"/>
                <a:gd name="T22" fmla="*/ 22 w 24"/>
                <a:gd name="T23" fmla="*/ 2 h 18"/>
                <a:gd name="T24" fmla="*/ 20 w 24"/>
                <a:gd name="T25" fmla="*/ 2 h 18"/>
                <a:gd name="T26" fmla="*/ 19 w 24"/>
                <a:gd name="T27" fmla="*/ 1 h 18"/>
                <a:gd name="T28" fmla="*/ 15 w 24"/>
                <a:gd name="T29" fmla="*/ 0 h 18"/>
                <a:gd name="T30" fmla="*/ 14 w 24"/>
                <a:gd name="T31" fmla="*/ 1 h 18"/>
                <a:gd name="T32" fmla="*/ 13 w 24"/>
                <a:gd name="T33" fmla="*/ 0 h 18"/>
                <a:gd name="T34" fmla="*/ 10 w 24"/>
                <a:gd name="T35" fmla="*/ 0 h 18"/>
                <a:gd name="T36" fmla="*/ 9 w 24"/>
                <a:gd name="T37" fmla="*/ 1 h 18"/>
                <a:gd name="T38" fmla="*/ 11 w 24"/>
                <a:gd name="T39" fmla="*/ 2 h 18"/>
                <a:gd name="T40" fmla="*/ 15 w 24"/>
                <a:gd name="T41" fmla="*/ 4 h 18"/>
                <a:gd name="T42" fmla="*/ 15 w 24"/>
                <a:gd name="T43" fmla="*/ 5 h 18"/>
                <a:gd name="T44" fmla="*/ 16 w 24"/>
                <a:gd name="T45" fmla="*/ 6 h 18"/>
                <a:gd name="T46" fmla="*/ 15 w 24"/>
                <a:gd name="T47" fmla="*/ 8 h 18"/>
                <a:gd name="T48" fmla="*/ 16 w 24"/>
                <a:gd name="T49" fmla="*/ 10 h 18"/>
                <a:gd name="T50" fmla="*/ 17 w 24"/>
                <a:gd name="T51" fmla="*/ 10 h 18"/>
                <a:gd name="T52" fmla="*/ 19 w 24"/>
                <a:gd name="T53" fmla="*/ 12 h 18"/>
                <a:gd name="T54" fmla="*/ 19 w 24"/>
                <a:gd name="T55" fmla="*/ 13 h 18"/>
                <a:gd name="T56" fmla="*/ 15 w 24"/>
                <a:gd name="T57" fmla="*/ 13 h 18"/>
                <a:gd name="T58" fmla="*/ 15 w 24"/>
                <a:gd name="T59" fmla="*/ 13 h 18"/>
                <a:gd name="T60" fmla="*/ 13 w 24"/>
                <a:gd name="T61" fmla="*/ 13 h 18"/>
                <a:gd name="T62" fmla="*/ 11 w 24"/>
                <a:gd name="T63" fmla="*/ 13 h 18"/>
                <a:gd name="T64" fmla="*/ 9 w 24"/>
                <a:gd name="T65" fmla="*/ 12 h 18"/>
                <a:gd name="T66" fmla="*/ 7 w 24"/>
                <a:gd name="T67" fmla="*/ 13 h 18"/>
                <a:gd name="T68" fmla="*/ 7 w 24"/>
                <a:gd name="T69" fmla="*/ 12 h 18"/>
                <a:gd name="T70" fmla="*/ 6 w 24"/>
                <a:gd name="T71" fmla="*/ 12 h 18"/>
                <a:gd name="T72" fmla="*/ 4 w 24"/>
                <a:gd name="T73" fmla="*/ 13 h 18"/>
                <a:gd name="T74" fmla="*/ 2 w 24"/>
                <a:gd name="T75" fmla="*/ 11 h 18"/>
                <a:gd name="T76" fmla="*/ 0 w 24"/>
                <a:gd name="T77" fmla="*/ 12 h 18"/>
                <a:gd name="T78" fmla="*/ 0 w 24"/>
                <a:gd name="T79" fmla="*/ 13 h 18"/>
                <a:gd name="T80" fmla="*/ 0 w 24"/>
                <a:gd name="T81" fmla="*/ 15 h 18"/>
                <a:gd name="T82" fmla="*/ 2 w 24"/>
                <a:gd name="T83" fmla="*/ 15 h 18"/>
                <a:gd name="T84" fmla="*/ 4 w 24"/>
                <a:gd name="T85" fmla="*/ 17 h 18"/>
                <a:gd name="T86" fmla="*/ 5 w 24"/>
                <a:gd name="T87" fmla="*/ 18 h 18"/>
                <a:gd name="T88" fmla="*/ 6 w 24"/>
                <a:gd name="T89" fmla="*/ 16 h 18"/>
                <a:gd name="T90" fmla="*/ 6 w 24"/>
                <a:gd name="T91" fmla="*/ 15 h 18"/>
                <a:gd name="T92" fmla="*/ 10 w 24"/>
                <a:gd name="T93" fmla="*/ 15 h 18"/>
                <a:gd name="T94" fmla="*/ 12 w 24"/>
                <a:gd name="T95" fmla="*/ 16 h 18"/>
                <a:gd name="T96" fmla="*/ 17 w 24"/>
                <a:gd name="T97" fmla="*/ 16 h 18"/>
                <a:gd name="T98" fmla="*/ 17 w 24"/>
                <a:gd name="T99" fmla="*/ 16 h 18"/>
                <a:gd name="T100" fmla="*/ 19 w 24"/>
                <a:gd name="T101" fmla="*/ 17 h 18"/>
                <a:gd name="T102" fmla="*/ 20 w 24"/>
                <a:gd name="T103" fmla="*/ 17 h 18"/>
                <a:gd name="T104" fmla="*/ 20 w 24"/>
                <a:gd name="T105" fmla="*/ 16 h 18"/>
                <a:gd name="T106" fmla="*/ 22 w 24"/>
                <a:gd name="T107" fmla="*/ 13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4" h="18">
                  <a:moveTo>
                    <a:pt x="22" y="13"/>
                  </a:moveTo>
                  <a:cubicBezTo>
                    <a:pt x="22" y="12"/>
                    <a:pt x="22" y="12"/>
                    <a:pt x="22" y="12"/>
                  </a:cubicBezTo>
                  <a:cubicBezTo>
                    <a:pt x="22" y="11"/>
                    <a:pt x="22" y="11"/>
                    <a:pt x="22" y="11"/>
                  </a:cubicBezTo>
                  <a:cubicBezTo>
                    <a:pt x="21" y="9"/>
                    <a:pt x="21" y="9"/>
                    <a:pt x="21" y="9"/>
                  </a:cubicBezTo>
                  <a:cubicBezTo>
                    <a:pt x="22" y="9"/>
                    <a:pt x="22" y="9"/>
                    <a:pt x="22" y="9"/>
                  </a:cubicBezTo>
                  <a:cubicBezTo>
                    <a:pt x="23" y="8"/>
                    <a:pt x="23" y="8"/>
                    <a:pt x="23" y="8"/>
                  </a:cubicBezTo>
                  <a:cubicBezTo>
                    <a:pt x="24" y="6"/>
                    <a:pt x="24" y="6"/>
                    <a:pt x="24" y="6"/>
                  </a:cubicBezTo>
                  <a:cubicBezTo>
                    <a:pt x="23" y="5"/>
                    <a:pt x="23" y="5"/>
                    <a:pt x="23" y="5"/>
                  </a:cubicBezTo>
                  <a:cubicBezTo>
                    <a:pt x="24" y="3"/>
                    <a:pt x="24" y="3"/>
                    <a:pt x="24" y="3"/>
                  </a:cubicBezTo>
                  <a:cubicBezTo>
                    <a:pt x="24" y="2"/>
                    <a:pt x="24" y="2"/>
                    <a:pt x="24" y="2"/>
                  </a:cubicBezTo>
                  <a:cubicBezTo>
                    <a:pt x="24" y="2"/>
                    <a:pt x="24" y="2"/>
                    <a:pt x="24" y="2"/>
                  </a:cubicBezTo>
                  <a:cubicBezTo>
                    <a:pt x="22" y="2"/>
                    <a:pt x="22" y="2"/>
                    <a:pt x="22" y="2"/>
                  </a:cubicBezTo>
                  <a:cubicBezTo>
                    <a:pt x="20" y="2"/>
                    <a:pt x="20" y="2"/>
                    <a:pt x="20" y="2"/>
                  </a:cubicBezTo>
                  <a:cubicBezTo>
                    <a:pt x="19" y="1"/>
                    <a:pt x="19" y="1"/>
                    <a:pt x="19" y="1"/>
                  </a:cubicBezTo>
                  <a:cubicBezTo>
                    <a:pt x="15" y="0"/>
                    <a:pt x="15" y="0"/>
                    <a:pt x="15" y="0"/>
                  </a:cubicBezTo>
                  <a:cubicBezTo>
                    <a:pt x="14" y="1"/>
                    <a:pt x="14" y="1"/>
                    <a:pt x="14" y="1"/>
                  </a:cubicBezTo>
                  <a:cubicBezTo>
                    <a:pt x="13" y="0"/>
                    <a:pt x="13" y="0"/>
                    <a:pt x="13" y="0"/>
                  </a:cubicBezTo>
                  <a:cubicBezTo>
                    <a:pt x="10" y="0"/>
                    <a:pt x="10" y="0"/>
                    <a:pt x="10" y="0"/>
                  </a:cubicBezTo>
                  <a:cubicBezTo>
                    <a:pt x="9" y="1"/>
                    <a:pt x="9" y="1"/>
                    <a:pt x="9" y="1"/>
                  </a:cubicBezTo>
                  <a:cubicBezTo>
                    <a:pt x="9" y="1"/>
                    <a:pt x="11" y="2"/>
                    <a:pt x="11" y="2"/>
                  </a:cubicBezTo>
                  <a:cubicBezTo>
                    <a:pt x="15" y="4"/>
                    <a:pt x="15" y="4"/>
                    <a:pt x="15" y="4"/>
                  </a:cubicBezTo>
                  <a:cubicBezTo>
                    <a:pt x="15" y="5"/>
                    <a:pt x="15" y="5"/>
                    <a:pt x="15" y="5"/>
                  </a:cubicBezTo>
                  <a:cubicBezTo>
                    <a:pt x="16" y="6"/>
                    <a:pt x="16" y="6"/>
                    <a:pt x="16" y="6"/>
                  </a:cubicBezTo>
                  <a:cubicBezTo>
                    <a:pt x="15" y="8"/>
                    <a:pt x="15" y="8"/>
                    <a:pt x="15" y="8"/>
                  </a:cubicBezTo>
                  <a:cubicBezTo>
                    <a:pt x="16" y="10"/>
                    <a:pt x="16" y="10"/>
                    <a:pt x="16" y="10"/>
                  </a:cubicBezTo>
                  <a:cubicBezTo>
                    <a:pt x="17" y="10"/>
                    <a:pt x="17" y="10"/>
                    <a:pt x="17" y="10"/>
                  </a:cubicBezTo>
                  <a:cubicBezTo>
                    <a:pt x="19" y="12"/>
                    <a:pt x="19" y="12"/>
                    <a:pt x="19" y="12"/>
                  </a:cubicBezTo>
                  <a:cubicBezTo>
                    <a:pt x="19" y="13"/>
                    <a:pt x="19" y="13"/>
                    <a:pt x="19" y="13"/>
                  </a:cubicBezTo>
                  <a:cubicBezTo>
                    <a:pt x="15" y="13"/>
                    <a:pt x="15" y="13"/>
                    <a:pt x="15" y="13"/>
                  </a:cubicBezTo>
                  <a:cubicBezTo>
                    <a:pt x="15" y="13"/>
                    <a:pt x="15" y="13"/>
                    <a:pt x="15" y="13"/>
                  </a:cubicBezTo>
                  <a:cubicBezTo>
                    <a:pt x="13" y="13"/>
                    <a:pt x="13" y="13"/>
                    <a:pt x="13" y="13"/>
                  </a:cubicBezTo>
                  <a:cubicBezTo>
                    <a:pt x="11" y="13"/>
                    <a:pt x="11" y="13"/>
                    <a:pt x="11" y="13"/>
                  </a:cubicBezTo>
                  <a:cubicBezTo>
                    <a:pt x="9" y="12"/>
                    <a:pt x="9" y="12"/>
                    <a:pt x="9" y="12"/>
                  </a:cubicBezTo>
                  <a:cubicBezTo>
                    <a:pt x="7" y="13"/>
                    <a:pt x="7" y="13"/>
                    <a:pt x="7" y="13"/>
                  </a:cubicBezTo>
                  <a:cubicBezTo>
                    <a:pt x="7" y="12"/>
                    <a:pt x="7" y="12"/>
                    <a:pt x="7" y="12"/>
                  </a:cubicBezTo>
                  <a:cubicBezTo>
                    <a:pt x="6" y="12"/>
                    <a:pt x="6" y="12"/>
                    <a:pt x="6" y="12"/>
                  </a:cubicBezTo>
                  <a:cubicBezTo>
                    <a:pt x="4" y="13"/>
                    <a:pt x="4" y="13"/>
                    <a:pt x="4" y="13"/>
                  </a:cubicBezTo>
                  <a:cubicBezTo>
                    <a:pt x="2" y="11"/>
                    <a:pt x="2" y="11"/>
                    <a:pt x="2" y="11"/>
                  </a:cubicBezTo>
                  <a:cubicBezTo>
                    <a:pt x="0" y="12"/>
                    <a:pt x="0" y="12"/>
                    <a:pt x="0" y="12"/>
                  </a:cubicBezTo>
                  <a:cubicBezTo>
                    <a:pt x="0" y="13"/>
                    <a:pt x="0" y="13"/>
                    <a:pt x="0" y="13"/>
                  </a:cubicBezTo>
                  <a:cubicBezTo>
                    <a:pt x="0" y="15"/>
                    <a:pt x="0" y="15"/>
                    <a:pt x="0" y="15"/>
                  </a:cubicBezTo>
                  <a:cubicBezTo>
                    <a:pt x="2" y="15"/>
                    <a:pt x="2" y="15"/>
                    <a:pt x="2" y="15"/>
                  </a:cubicBezTo>
                  <a:cubicBezTo>
                    <a:pt x="4" y="17"/>
                    <a:pt x="4" y="17"/>
                    <a:pt x="4" y="17"/>
                  </a:cubicBezTo>
                  <a:cubicBezTo>
                    <a:pt x="5" y="18"/>
                    <a:pt x="5" y="18"/>
                    <a:pt x="5" y="18"/>
                  </a:cubicBezTo>
                  <a:cubicBezTo>
                    <a:pt x="6" y="16"/>
                    <a:pt x="6" y="16"/>
                    <a:pt x="6" y="16"/>
                  </a:cubicBezTo>
                  <a:cubicBezTo>
                    <a:pt x="6" y="15"/>
                    <a:pt x="6" y="15"/>
                    <a:pt x="6" y="15"/>
                  </a:cubicBezTo>
                  <a:cubicBezTo>
                    <a:pt x="10" y="15"/>
                    <a:pt x="10" y="15"/>
                    <a:pt x="10" y="15"/>
                  </a:cubicBezTo>
                  <a:cubicBezTo>
                    <a:pt x="12" y="16"/>
                    <a:pt x="12" y="16"/>
                    <a:pt x="12" y="16"/>
                  </a:cubicBezTo>
                  <a:cubicBezTo>
                    <a:pt x="17" y="16"/>
                    <a:pt x="17" y="16"/>
                    <a:pt x="17" y="16"/>
                  </a:cubicBezTo>
                  <a:cubicBezTo>
                    <a:pt x="17" y="16"/>
                    <a:pt x="17" y="16"/>
                    <a:pt x="17" y="16"/>
                  </a:cubicBezTo>
                  <a:cubicBezTo>
                    <a:pt x="19" y="17"/>
                    <a:pt x="19" y="17"/>
                    <a:pt x="19" y="17"/>
                  </a:cubicBezTo>
                  <a:cubicBezTo>
                    <a:pt x="20" y="17"/>
                    <a:pt x="20" y="17"/>
                    <a:pt x="20" y="17"/>
                  </a:cubicBezTo>
                  <a:cubicBezTo>
                    <a:pt x="20" y="16"/>
                    <a:pt x="20" y="16"/>
                    <a:pt x="20" y="16"/>
                  </a:cubicBezTo>
                  <a:lnTo>
                    <a:pt x="22" y="13"/>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269" name="Freeform 1367"/>
            <p:cNvSpPr>
              <a:spLocks/>
            </p:cNvSpPr>
            <p:nvPr/>
          </p:nvSpPr>
          <p:spPr bwMode="auto">
            <a:xfrm>
              <a:off x="3884101" y="4061736"/>
              <a:ext cx="260223" cy="93107"/>
            </a:xfrm>
            <a:custGeom>
              <a:avLst/>
              <a:gdLst>
                <a:gd name="T0" fmla="*/ 196 w 218"/>
                <a:gd name="T1" fmla="*/ 76 h 78"/>
                <a:gd name="T2" fmla="*/ 201 w 218"/>
                <a:gd name="T3" fmla="*/ 74 h 78"/>
                <a:gd name="T4" fmla="*/ 211 w 218"/>
                <a:gd name="T5" fmla="*/ 71 h 78"/>
                <a:gd name="T6" fmla="*/ 218 w 218"/>
                <a:gd name="T7" fmla="*/ 67 h 78"/>
                <a:gd name="T8" fmla="*/ 213 w 218"/>
                <a:gd name="T9" fmla="*/ 64 h 78"/>
                <a:gd name="T10" fmla="*/ 201 w 218"/>
                <a:gd name="T11" fmla="*/ 55 h 78"/>
                <a:gd name="T12" fmla="*/ 187 w 218"/>
                <a:gd name="T13" fmla="*/ 55 h 78"/>
                <a:gd name="T14" fmla="*/ 192 w 218"/>
                <a:gd name="T15" fmla="*/ 48 h 78"/>
                <a:gd name="T16" fmla="*/ 185 w 218"/>
                <a:gd name="T17" fmla="*/ 48 h 78"/>
                <a:gd name="T18" fmla="*/ 175 w 218"/>
                <a:gd name="T19" fmla="*/ 41 h 78"/>
                <a:gd name="T20" fmla="*/ 168 w 218"/>
                <a:gd name="T21" fmla="*/ 41 h 78"/>
                <a:gd name="T22" fmla="*/ 161 w 218"/>
                <a:gd name="T23" fmla="*/ 41 h 78"/>
                <a:gd name="T24" fmla="*/ 159 w 218"/>
                <a:gd name="T25" fmla="*/ 36 h 78"/>
                <a:gd name="T26" fmla="*/ 156 w 218"/>
                <a:gd name="T27" fmla="*/ 36 h 78"/>
                <a:gd name="T28" fmla="*/ 147 w 218"/>
                <a:gd name="T29" fmla="*/ 31 h 78"/>
                <a:gd name="T30" fmla="*/ 135 w 218"/>
                <a:gd name="T31" fmla="*/ 24 h 78"/>
                <a:gd name="T32" fmla="*/ 118 w 218"/>
                <a:gd name="T33" fmla="*/ 19 h 78"/>
                <a:gd name="T34" fmla="*/ 114 w 218"/>
                <a:gd name="T35" fmla="*/ 15 h 78"/>
                <a:gd name="T36" fmla="*/ 107 w 218"/>
                <a:gd name="T37" fmla="*/ 10 h 78"/>
                <a:gd name="T38" fmla="*/ 88 w 218"/>
                <a:gd name="T39" fmla="*/ 5 h 78"/>
                <a:gd name="T40" fmla="*/ 78 w 218"/>
                <a:gd name="T41" fmla="*/ 5 h 78"/>
                <a:gd name="T42" fmla="*/ 64 w 218"/>
                <a:gd name="T43" fmla="*/ 0 h 78"/>
                <a:gd name="T44" fmla="*/ 52 w 218"/>
                <a:gd name="T45" fmla="*/ 3 h 78"/>
                <a:gd name="T46" fmla="*/ 33 w 218"/>
                <a:gd name="T47" fmla="*/ 5 h 78"/>
                <a:gd name="T48" fmla="*/ 21 w 218"/>
                <a:gd name="T49" fmla="*/ 12 h 78"/>
                <a:gd name="T50" fmla="*/ 14 w 218"/>
                <a:gd name="T51" fmla="*/ 17 h 78"/>
                <a:gd name="T52" fmla="*/ 17 w 218"/>
                <a:gd name="T53" fmla="*/ 24 h 78"/>
                <a:gd name="T54" fmla="*/ 12 w 218"/>
                <a:gd name="T55" fmla="*/ 24 h 78"/>
                <a:gd name="T56" fmla="*/ 3 w 218"/>
                <a:gd name="T57" fmla="*/ 29 h 78"/>
                <a:gd name="T58" fmla="*/ 5 w 218"/>
                <a:gd name="T59" fmla="*/ 33 h 78"/>
                <a:gd name="T60" fmla="*/ 10 w 218"/>
                <a:gd name="T61" fmla="*/ 29 h 78"/>
                <a:gd name="T62" fmla="*/ 17 w 218"/>
                <a:gd name="T63" fmla="*/ 29 h 78"/>
                <a:gd name="T64" fmla="*/ 24 w 218"/>
                <a:gd name="T65" fmla="*/ 22 h 78"/>
                <a:gd name="T66" fmla="*/ 31 w 218"/>
                <a:gd name="T67" fmla="*/ 22 h 78"/>
                <a:gd name="T68" fmla="*/ 38 w 218"/>
                <a:gd name="T69" fmla="*/ 24 h 78"/>
                <a:gd name="T70" fmla="*/ 47 w 218"/>
                <a:gd name="T71" fmla="*/ 15 h 78"/>
                <a:gd name="T72" fmla="*/ 55 w 218"/>
                <a:gd name="T73" fmla="*/ 12 h 78"/>
                <a:gd name="T74" fmla="*/ 69 w 218"/>
                <a:gd name="T75" fmla="*/ 15 h 78"/>
                <a:gd name="T76" fmla="*/ 69 w 218"/>
                <a:gd name="T77" fmla="*/ 17 h 78"/>
                <a:gd name="T78" fmla="*/ 59 w 218"/>
                <a:gd name="T79" fmla="*/ 19 h 78"/>
                <a:gd name="T80" fmla="*/ 76 w 218"/>
                <a:gd name="T81" fmla="*/ 24 h 78"/>
                <a:gd name="T82" fmla="*/ 81 w 218"/>
                <a:gd name="T83" fmla="*/ 24 h 78"/>
                <a:gd name="T84" fmla="*/ 90 w 218"/>
                <a:gd name="T85" fmla="*/ 26 h 78"/>
                <a:gd name="T86" fmla="*/ 95 w 218"/>
                <a:gd name="T87" fmla="*/ 24 h 78"/>
                <a:gd name="T88" fmla="*/ 97 w 218"/>
                <a:gd name="T89" fmla="*/ 29 h 78"/>
                <a:gd name="T90" fmla="*/ 109 w 218"/>
                <a:gd name="T91" fmla="*/ 33 h 78"/>
                <a:gd name="T92" fmla="*/ 116 w 218"/>
                <a:gd name="T93" fmla="*/ 36 h 78"/>
                <a:gd name="T94" fmla="*/ 121 w 218"/>
                <a:gd name="T95" fmla="*/ 36 h 78"/>
                <a:gd name="T96" fmla="*/ 130 w 218"/>
                <a:gd name="T97" fmla="*/ 36 h 78"/>
                <a:gd name="T98" fmla="*/ 140 w 218"/>
                <a:gd name="T99" fmla="*/ 55 h 78"/>
                <a:gd name="T100" fmla="*/ 144 w 218"/>
                <a:gd name="T101" fmla="*/ 55 h 78"/>
                <a:gd name="T102" fmla="*/ 156 w 218"/>
                <a:gd name="T103" fmla="*/ 57 h 78"/>
                <a:gd name="T104" fmla="*/ 161 w 218"/>
                <a:gd name="T105" fmla="*/ 59 h 78"/>
                <a:gd name="T106" fmla="*/ 156 w 218"/>
                <a:gd name="T107" fmla="*/ 67 h 78"/>
                <a:gd name="T108" fmla="*/ 149 w 218"/>
                <a:gd name="T109" fmla="*/ 76 h 78"/>
                <a:gd name="T110" fmla="*/ 161 w 218"/>
                <a:gd name="T111" fmla="*/ 74 h 78"/>
                <a:gd name="T112" fmla="*/ 173 w 218"/>
                <a:gd name="T113" fmla="*/ 74 h 78"/>
                <a:gd name="T114" fmla="*/ 187 w 218"/>
                <a:gd name="T115" fmla="*/ 78 h 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18" h="78">
                  <a:moveTo>
                    <a:pt x="187" y="78"/>
                  </a:moveTo>
                  <a:lnTo>
                    <a:pt x="196" y="76"/>
                  </a:lnTo>
                  <a:lnTo>
                    <a:pt x="199" y="74"/>
                  </a:lnTo>
                  <a:lnTo>
                    <a:pt x="201" y="74"/>
                  </a:lnTo>
                  <a:lnTo>
                    <a:pt x="204" y="71"/>
                  </a:lnTo>
                  <a:lnTo>
                    <a:pt x="211" y="71"/>
                  </a:lnTo>
                  <a:lnTo>
                    <a:pt x="215" y="71"/>
                  </a:lnTo>
                  <a:lnTo>
                    <a:pt x="218" y="67"/>
                  </a:lnTo>
                  <a:lnTo>
                    <a:pt x="215" y="64"/>
                  </a:lnTo>
                  <a:lnTo>
                    <a:pt x="213" y="64"/>
                  </a:lnTo>
                  <a:lnTo>
                    <a:pt x="211" y="57"/>
                  </a:lnTo>
                  <a:lnTo>
                    <a:pt x="201" y="55"/>
                  </a:lnTo>
                  <a:lnTo>
                    <a:pt x="189" y="55"/>
                  </a:lnTo>
                  <a:lnTo>
                    <a:pt x="187" y="55"/>
                  </a:lnTo>
                  <a:lnTo>
                    <a:pt x="189" y="52"/>
                  </a:lnTo>
                  <a:lnTo>
                    <a:pt x="192" y="48"/>
                  </a:lnTo>
                  <a:lnTo>
                    <a:pt x="189" y="45"/>
                  </a:lnTo>
                  <a:lnTo>
                    <a:pt x="185" y="48"/>
                  </a:lnTo>
                  <a:lnTo>
                    <a:pt x="182" y="48"/>
                  </a:lnTo>
                  <a:lnTo>
                    <a:pt x="175" y="41"/>
                  </a:lnTo>
                  <a:lnTo>
                    <a:pt x="173" y="43"/>
                  </a:lnTo>
                  <a:lnTo>
                    <a:pt x="168" y="41"/>
                  </a:lnTo>
                  <a:lnTo>
                    <a:pt x="163" y="36"/>
                  </a:lnTo>
                  <a:lnTo>
                    <a:pt x="161" y="41"/>
                  </a:lnTo>
                  <a:lnTo>
                    <a:pt x="159" y="38"/>
                  </a:lnTo>
                  <a:lnTo>
                    <a:pt x="159" y="36"/>
                  </a:lnTo>
                  <a:lnTo>
                    <a:pt x="156" y="33"/>
                  </a:lnTo>
                  <a:lnTo>
                    <a:pt x="156" y="36"/>
                  </a:lnTo>
                  <a:lnTo>
                    <a:pt x="154" y="33"/>
                  </a:lnTo>
                  <a:lnTo>
                    <a:pt x="147" y="31"/>
                  </a:lnTo>
                  <a:lnTo>
                    <a:pt x="140" y="26"/>
                  </a:lnTo>
                  <a:lnTo>
                    <a:pt x="135" y="24"/>
                  </a:lnTo>
                  <a:lnTo>
                    <a:pt x="130" y="22"/>
                  </a:lnTo>
                  <a:lnTo>
                    <a:pt x="118" y="19"/>
                  </a:lnTo>
                  <a:lnTo>
                    <a:pt x="116" y="19"/>
                  </a:lnTo>
                  <a:lnTo>
                    <a:pt x="114" y="15"/>
                  </a:lnTo>
                  <a:lnTo>
                    <a:pt x="109" y="10"/>
                  </a:lnTo>
                  <a:lnTo>
                    <a:pt x="107" y="10"/>
                  </a:lnTo>
                  <a:lnTo>
                    <a:pt x="104" y="7"/>
                  </a:lnTo>
                  <a:lnTo>
                    <a:pt x="88" y="5"/>
                  </a:lnTo>
                  <a:lnTo>
                    <a:pt x="83" y="7"/>
                  </a:lnTo>
                  <a:lnTo>
                    <a:pt x="78" y="5"/>
                  </a:lnTo>
                  <a:lnTo>
                    <a:pt x="73" y="0"/>
                  </a:lnTo>
                  <a:lnTo>
                    <a:pt x="64" y="0"/>
                  </a:lnTo>
                  <a:lnTo>
                    <a:pt x="57" y="0"/>
                  </a:lnTo>
                  <a:lnTo>
                    <a:pt x="52" y="3"/>
                  </a:lnTo>
                  <a:lnTo>
                    <a:pt x="40" y="5"/>
                  </a:lnTo>
                  <a:lnTo>
                    <a:pt x="33" y="5"/>
                  </a:lnTo>
                  <a:lnTo>
                    <a:pt x="29" y="10"/>
                  </a:lnTo>
                  <a:lnTo>
                    <a:pt x="21" y="12"/>
                  </a:lnTo>
                  <a:lnTo>
                    <a:pt x="17" y="15"/>
                  </a:lnTo>
                  <a:lnTo>
                    <a:pt x="14" y="17"/>
                  </a:lnTo>
                  <a:lnTo>
                    <a:pt x="14" y="22"/>
                  </a:lnTo>
                  <a:lnTo>
                    <a:pt x="17" y="24"/>
                  </a:lnTo>
                  <a:lnTo>
                    <a:pt x="14" y="26"/>
                  </a:lnTo>
                  <a:lnTo>
                    <a:pt x="12" y="24"/>
                  </a:lnTo>
                  <a:lnTo>
                    <a:pt x="5" y="29"/>
                  </a:lnTo>
                  <a:lnTo>
                    <a:pt x="3" y="29"/>
                  </a:lnTo>
                  <a:lnTo>
                    <a:pt x="0" y="31"/>
                  </a:lnTo>
                  <a:lnTo>
                    <a:pt x="5" y="33"/>
                  </a:lnTo>
                  <a:lnTo>
                    <a:pt x="10" y="29"/>
                  </a:lnTo>
                  <a:lnTo>
                    <a:pt x="10" y="29"/>
                  </a:lnTo>
                  <a:lnTo>
                    <a:pt x="10" y="31"/>
                  </a:lnTo>
                  <a:lnTo>
                    <a:pt x="17" y="29"/>
                  </a:lnTo>
                  <a:lnTo>
                    <a:pt x="19" y="29"/>
                  </a:lnTo>
                  <a:lnTo>
                    <a:pt x="24" y="22"/>
                  </a:lnTo>
                  <a:lnTo>
                    <a:pt x="29" y="24"/>
                  </a:lnTo>
                  <a:lnTo>
                    <a:pt x="31" y="22"/>
                  </a:lnTo>
                  <a:lnTo>
                    <a:pt x="33" y="24"/>
                  </a:lnTo>
                  <a:lnTo>
                    <a:pt x="38" y="24"/>
                  </a:lnTo>
                  <a:lnTo>
                    <a:pt x="43" y="15"/>
                  </a:lnTo>
                  <a:lnTo>
                    <a:pt x="47" y="15"/>
                  </a:lnTo>
                  <a:lnTo>
                    <a:pt x="50" y="12"/>
                  </a:lnTo>
                  <a:lnTo>
                    <a:pt x="55" y="12"/>
                  </a:lnTo>
                  <a:lnTo>
                    <a:pt x="59" y="12"/>
                  </a:lnTo>
                  <a:lnTo>
                    <a:pt x="69" y="15"/>
                  </a:lnTo>
                  <a:lnTo>
                    <a:pt x="71" y="17"/>
                  </a:lnTo>
                  <a:lnTo>
                    <a:pt x="69" y="17"/>
                  </a:lnTo>
                  <a:lnTo>
                    <a:pt x="64" y="17"/>
                  </a:lnTo>
                  <a:lnTo>
                    <a:pt x="59" y="19"/>
                  </a:lnTo>
                  <a:lnTo>
                    <a:pt x="64" y="22"/>
                  </a:lnTo>
                  <a:lnTo>
                    <a:pt x="76" y="24"/>
                  </a:lnTo>
                  <a:lnTo>
                    <a:pt x="78" y="24"/>
                  </a:lnTo>
                  <a:lnTo>
                    <a:pt x="81" y="24"/>
                  </a:lnTo>
                  <a:lnTo>
                    <a:pt x="85" y="26"/>
                  </a:lnTo>
                  <a:lnTo>
                    <a:pt x="90" y="26"/>
                  </a:lnTo>
                  <a:lnTo>
                    <a:pt x="92" y="26"/>
                  </a:lnTo>
                  <a:lnTo>
                    <a:pt x="95" y="24"/>
                  </a:lnTo>
                  <a:lnTo>
                    <a:pt x="97" y="26"/>
                  </a:lnTo>
                  <a:lnTo>
                    <a:pt x="97" y="29"/>
                  </a:lnTo>
                  <a:lnTo>
                    <a:pt x="104" y="33"/>
                  </a:lnTo>
                  <a:lnTo>
                    <a:pt x="109" y="33"/>
                  </a:lnTo>
                  <a:lnTo>
                    <a:pt x="111" y="33"/>
                  </a:lnTo>
                  <a:lnTo>
                    <a:pt x="116" y="36"/>
                  </a:lnTo>
                  <a:lnTo>
                    <a:pt x="118" y="36"/>
                  </a:lnTo>
                  <a:lnTo>
                    <a:pt x="121" y="36"/>
                  </a:lnTo>
                  <a:lnTo>
                    <a:pt x="128" y="36"/>
                  </a:lnTo>
                  <a:lnTo>
                    <a:pt x="130" y="36"/>
                  </a:lnTo>
                  <a:lnTo>
                    <a:pt x="133" y="48"/>
                  </a:lnTo>
                  <a:lnTo>
                    <a:pt x="140" y="55"/>
                  </a:lnTo>
                  <a:lnTo>
                    <a:pt x="144" y="55"/>
                  </a:lnTo>
                  <a:lnTo>
                    <a:pt x="144" y="55"/>
                  </a:lnTo>
                  <a:lnTo>
                    <a:pt x="149" y="57"/>
                  </a:lnTo>
                  <a:lnTo>
                    <a:pt x="156" y="57"/>
                  </a:lnTo>
                  <a:lnTo>
                    <a:pt x="159" y="59"/>
                  </a:lnTo>
                  <a:lnTo>
                    <a:pt x="161" y="59"/>
                  </a:lnTo>
                  <a:lnTo>
                    <a:pt x="161" y="64"/>
                  </a:lnTo>
                  <a:lnTo>
                    <a:pt x="156" y="67"/>
                  </a:lnTo>
                  <a:lnTo>
                    <a:pt x="149" y="71"/>
                  </a:lnTo>
                  <a:lnTo>
                    <a:pt x="149" y="76"/>
                  </a:lnTo>
                  <a:lnTo>
                    <a:pt x="156" y="76"/>
                  </a:lnTo>
                  <a:lnTo>
                    <a:pt x="161" y="74"/>
                  </a:lnTo>
                  <a:lnTo>
                    <a:pt x="163" y="76"/>
                  </a:lnTo>
                  <a:lnTo>
                    <a:pt x="173" y="74"/>
                  </a:lnTo>
                  <a:lnTo>
                    <a:pt x="180" y="74"/>
                  </a:lnTo>
                  <a:lnTo>
                    <a:pt x="187" y="78"/>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270" name="Freeform 1368"/>
            <p:cNvSpPr>
              <a:spLocks/>
            </p:cNvSpPr>
            <p:nvPr/>
          </p:nvSpPr>
          <p:spPr bwMode="auto">
            <a:xfrm>
              <a:off x="3931848" y="4096352"/>
              <a:ext cx="11937" cy="10744"/>
            </a:xfrm>
            <a:custGeom>
              <a:avLst/>
              <a:gdLst>
                <a:gd name="T0" fmla="*/ 0 w 10"/>
                <a:gd name="T1" fmla="*/ 7 h 9"/>
                <a:gd name="T2" fmla="*/ 0 w 10"/>
                <a:gd name="T3" fmla="*/ 7 h 9"/>
                <a:gd name="T4" fmla="*/ 0 w 10"/>
                <a:gd name="T5" fmla="*/ 9 h 9"/>
                <a:gd name="T6" fmla="*/ 5 w 10"/>
                <a:gd name="T7" fmla="*/ 9 h 9"/>
                <a:gd name="T8" fmla="*/ 10 w 10"/>
                <a:gd name="T9" fmla="*/ 9 h 9"/>
                <a:gd name="T10" fmla="*/ 10 w 10"/>
                <a:gd name="T11" fmla="*/ 4 h 9"/>
                <a:gd name="T12" fmla="*/ 7 w 10"/>
                <a:gd name="T13" fmla="*/ 0 h 9"/>
                <a:gd name="T14" fmla="*/ 3 w 10"/>
                <a:gd name="T15" fmla="*/ 0 h 9"/>
                <a:gd name="T16" fmla="*/ 3 w 10"/>
                <a:gd name="T17" fmla="*/ 2 h 9"/>
                <a:gd name="T18" fmla="*/ 3 w 10"/>
                <a:gd name="T19" fmla="*/ 4 h 9"/>
                <a:gd name="T20" fmla="*/ 5 w 10"/>
                <a:gd name="T21" fmla="*/ 7 h 9"/>
                <a:gd name="T22" fmla="*/ 3 w 10"/>
                <a:gd name="T23" fmla="*/ 7 h 9"/>
                <a:gd name="T24" fmla="*/ 0 w 10"/>
                <a:gd name="T25"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0" h="9">
                  <a:moveTo>
                    <a:pt x="0" y="7"/>
                  </a:moveTo>
                  <a:lnTo>
                    <a:pt x="0" y="7"/>
                  </a:lnTo>
                  <a:lnTo>
                    <a:pt x="0" y="9"/>
                  </a:lnTo>
                  <a:lnTo>
                    <a:pt x="5" y="9"/>
                  </a:lnTo>
                  <a:lnTo>
                    <a:pt x="10" y="9"/>
                  </a:lnTo>
                  <a:lnTo>
                    <a:pt x="10" y="4"/>
                  </a:lnTo>
                  <a:lnTo>
                    <a:pt x="7" y="0"/>
                  </a:lnTo>
                  <a:lnTo>
                    <a:pt x="3" y="0"/>
                  </a:lnTo>
                  <a:lnTo>
                    <a:pt x="3" y="2"/>
                  </a:lnTo>
                  <a:lnTo>
                    <a:pt x="3" y="4"/>
                  </a:lnTo>
                  <a:lnTo>
                    <a:pt x="5" y="7"/>
                  </a:lnTo>
                  <a:lnTo>
                    <a:pt x="3" y="7"/>
                  </a:lnTo>
                  <a:lnTo>
                    <a:pt x="0" y="7"/>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271" name="Freeform 1369"/>
            <p:cNvSpPr>
              <a:spLocks/>
            </p:cNvSpPr>
            <p:nvPr/>
          </p:nvSpPr>
          <p:spPr bwMode="auto">
            <a:xfrm>
              <a:off x="4155067" y="4113064"/>
              <a:ext cx="16712" cy="10744"/>
            </a:xfrm>
            <a:custGeom>
              <a:avLst/>
              <a:gdLst>
                <a:gd name="T0" fmla="*/ 7 w 14"/>
                <a:gd name="T1" fmla="*/ 2 h 9"/>
                <a:gd name="T2" fmla="*/ 3 w 14"/>
                <a:gd name="T3" fmla="*/ 5 h 9"/>
                <a:gd name="T4" fmla="*/ 0 w 14"/>
                <a:gd name="T5" fmla="*/ 9 h 9"/>
                <a:gd name="T6" fmla="*/ 12 w 14"/>
                <a:gd name="T7" fmla="*/ 9 h 9"/>
                <a:gd name="T8" fmla="*/ 14 w 14"/>
                <a:gd name="T9" fmla="*/ 5 h 9"/>
                <a:gd name="T10" fmla="*/ 14 w 14"/>
                <a:gd name="T11" fmla="*/ 0 h 9"/>
                <a:gd name="T12" fmla="*/ 14 w 14"/>
                <a:gd name="T13" fmla="*/ 0 h 9"/>
                <a:gd name="T14" fmla="*/ 12 w 14"/>
                <a:gd name="T15" fmla="*/ 5 h 9"/>
                <a:gd name="T16" fmla="*/ 7 w 14"/>
                <a:gd name="T17" fmla="*/ 2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 h="9">
                  <a:moveTo>
                    <a:pt x="7" y="2"/>
                  </a:moveTo>
                  <a:lnTo>
                    <a:pt x="3" y="5"/>
                  </a:lnTo>
                  <a:lnTo>
                    <a:pt x="0" y="9"/>
                  </a:lnTo>
                  <a:lnTo>
                    <a:pt x="12" y="9"/>
                  </a:lnTo>
                  <a:lnTo>
                    <a:pt x="14" y="5"/>
                  </a:lnTo>
                  <a:lnTo>
                    <a:pt x="14" y="0"/>
                  </a:lnTo>
                  <a:lnTo>
                    <a:pt x="14" y="0"/>
                  </a:lnTo>
                  <a:lnTo>
                    <a:pt x="12" y="5"/>
                  </a:lnTo>
                  <a:lnTo>
                    <a:pt x="7" y="2"/>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272" name="Freeform 1370"/>
            <p:cNvSpPr>
              <a:spLocks/>
            </p:cNvSpPr>
            <p:nvPr/>
          </p:nvSpPr>
          <p:spPr bwMode="auto">
            <a:xfrm>
              <a:off x="4124031" y="4050992"/>
              <a:ext cx="11937" cy="19099"/>
            </a:xfrm>
            <a:custGeom>
              <a:avLst/>
              <a:gdLst>
                <a:gd name="T0" fmla="*/ 3 w 10"/>
                <a:gd name="T1" fmla="*/ 14 h 16"/>
                <a:gd name="T2" fmla="*/ 7 w 10"/>
                <a:gd name="T3" fmla="*/ 16 h 16"/>
                <a:gd name="T4" fmla="*/ 10 w 10"/>
                <a:gd name="T5" fmla="*/ 16 h 16"/>
                <a:gd name="T6" fmla="*/ 5 w 10"/>
                <a:gd name="T7" fmla="*/ 12 h 16"/>
                <a:gd name="T8" fmla="*/ 5 w 10"/>
                <a:gd name="T9" fmla="*/ 7 h 16"/>
                <a:gd name="T10" fmla="*/ 0 w 10"/>
                <a:gd name="T11" fmla="*/ 0 h 16"/>
                <a:gd name="T12" fmla="*/ 0 w 10"/>
                <a:gd name="T13" fmla="*/ 2 h 16"/>
                <a:gd name="T14" fmla="*/ 3 w 10"/>
                <a:gd name="T15" fmla="*/ 7 h 16"/>
                <a:gd name="T16" fmla="*/ 0 w 10"/>
                <a:gd name="T17" fmla="*/ 9 h 16"/>
                <a:gd name="T18" fmla="*/ 3 w 10"/>
                <a:gd name="T19" fmla="*/ 14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16">
                  <a:moveTo>
                    <a:pt x="3" y="14"/>
                  </a:moveTo>
                  <a:lnTo>
                    <a:pt x="7" y="16"/>
                  </a:lnTo>
                  <a:lnTo>
                    <a:pt x="10" y="16"/>
                  </a:lnTo>
                  <a:lnTo>
                    <a:pt x="5" y="12"/>
                  </a:lnTo>
                  <a:lnTo>
                    <a:pt x="5" y="7"/>
                  </a:lnTo>
                  <a:lnTo>
                    <a:pt x="0" y="0"/>
                  </a:lnTo>
                  <a:lnTo>
                    <a:pt x="0" y="2"/>
                  </a:lnTo>
                  <a:lnTo>
                    <a:pt x="3" y="7"/>
                  </a:lnTo>
                  <a:lnTo>
                    <a:pt x="0" y="9"/>
                  </a:lnTo>
                  <a:lnTo>
                    <a:pt x="3" y="14"/>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273" name="Freeform 1371"/>
            <p:cNvSpPr>
              <a:spLocks/>
            </p:cNvSpPr>
            <p:nvPr/>
          </p:nvSpPr>
          <p:spPr bwMode="auto">
            <a:xfrm>
              <a:off x="4107320" y="4047412"/>
              <a:ext cx="2387" cy="3581"/>
            </a:xfrm>
            <a:custGeom>
              <a:avLst/>
              <a:gdLst>
                <a:gd name="T0" fmla="*/ 0 w 2"/>
                <a:gd name="T1" fmla="*/ 3 h 3"/>
                <a:gd name="T2" fmla="*/ 2 w 2"/>
                <a:gd name="T3" fmla="*/ 3 h 3"/>
                <a:gd name="T4" fmla="*/ 0 w 2"/>
                <a:gd name="T5" fmla="*/ 0 h 3"/>
                <a:gd name="T6" fmla="*/ 0 w 2"/>
                <a:gd name="T7" fmla="*/ 3 h 3"/>
              </a:gdLst>
              <a:ahLst/>
              <a:cxnLst>
                <a:cxn ang="0">
                  <a:pos x="T0" y="T1"/>
                </a:cxn>
                <a:cxn ang="0">
                  <a:pos x="T2" y="T3"/>
                </a:cxn>
                <a:cxn ang="0">
                  <a:pos x="T4" y="T5"/>
                </a:cxn>
                <a:cxn ang="0">
                  <a:pos x="T6" y="T7"/>
                </a:cxn>
              </a:cxnLst>
              <a:rect l="0" t="0" r="r" b="b"/>
              <a:pathLst>
                <a:path w="2" h="3">
                  <a:moveTo>
                    <a:pt x="0" y="3"/>
                  </a:moveTo>
                  <a:lnTo>
                    <a:pt x="2" y="3"/>
                  </a:lnTo>
                  <a:lnTo>
                    <a:pt x="0" y="0"/>
                  </a:lnTo>
                  <a:lnTo>
                    <a:pt x="0" y="3"/>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274" name="Freeform 1372"/>
            <p:cNvSpPr>
              <a:spLocks/>
            </p:cNvSpPr>
            <p:nvPr/>
          </p:nvSpPr>
          <p:spPr bwMode="auto">
            <a:xfrm>
              <a:off x="4118063" y="4025924"/>
              <a:ext cx="9549" cy="16712"/>
            </a:xfrm>
            <a:custGeom>
              <a:avLst/>
              <a:gdLst>
                <a:gd name="T0" fmla="*/ 5 w 8"/>
                <a:gd name="T1" fmla="*/ 2 h 14"/>
                <a:gd name="T2" fmla="*/ 0 w 8"/>
                <a:gd name="T3" fmla="*/ 0 h 14"/>
                <a:gd name="T4" fmla="*/ 0 w 8"/>
                <a:gd name="T5" fmla="*/ 2 h 14"/>
                <a:gd name="T6" fmla="*/ 3 w 8"/>
                <a:gd name="T7" fmla="*/ 4 h 14"/>
                <a:gd name="T8" fmla="*/ 3 w 8"/>
                <a:gd name="T9" fmla="*/ 11 h 14"/>
                <a:gd name="T10" fmla="*/ 3 w 8"/>
                <a:gd name="T11" fmla="*/ 11 h 14"/>
                <a:gd name="T12" fmla="*/ 3 w 8"/>
                <a:gd name="T13" fmla="*/ 14 h 14"/>
                <a:gd name="T14" fmla="*/ 8 w 8"/>
                <a:gd name="T15" fmla="*/ 14 h 14"/>
                <a:gd name="T16" fmla="*/ 8 w 8"/>
                <a:gd name="T17" fmla="*/ 11 h 14"/>
                <a:gd name="T18" fmla="*/ 5 w 8"/>
                <a:gd name="T19" fmla="*/ 7 h 14"/>
                <a:gd name="T20" fmla="*/ 5 w 8"/>
                <a:gd name="T21" fmla="*/ 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14">
                  <a:moveTo>
                    <a:pt x="5" y="2"/>
                  </a:moveTo>
                  <a:lnTo>
                    <a:pt x="0" y="0"/>
                  </a:lnTo>
                  <a:lnTo>
                    <a:pt x="0" y="2"/>
                  </a:lnTo>
                  <a:lnTo>
                    <a:pt x="3" y="4"/>
                  </a:lnTo>
                  <a:lnTo>
                    <a:pt x="3" y="11"/>
                  </a:lnTo>
                  <a:lnTo>
                    <a:pt x="3" y="11"/>
                  </a:lnTo>
                  <a:lnTo>
                    <a:pt x="3" y="14"/>
                  </a:lnTo>
                  <a:lnTo>
                    <a:pt x="8" y="14"/>
                  </a:lnTo>
                  <a:lnTo>
                    <a:pt x="8" y="11"/>
                  </a:lnTo>
                  <a:lnTo>
                    <a:pt x="5" y="7"/>
                  </a:lnTo>
                  <a:lnTo>
                    <a:pt x="5" y="2"/>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275" name="Freeform 1373"/>
            <p:cNvSpPr>
              <a:spLocks/>
            </p:cNvSpPr>
            <p:nvPr/>
          </p:nvSpPr>
          <p:spPr bwMode="auto">
            <a:xfrm>
              <a:off x="4098964" y="4003245"/>
              <a:ext cx="10744" cy="19099"/>
            </a:xfrm>
            <a:custGeom>
              <a:avLst/>
              <a:gdLst>
                <a:gd name="T0" fmla="*/ 0 w 9"/>
                <a:gd name="T1" fmla="*/ 0 h 16"/>
                <a:gd name="T2" fmla="*/ 0 w 9"/>
                <a:gd name="T3" fmla="*/ 4 h 16"/>
                <a:gd name="T4" fmla="*/ 5 w 9"/>
                <a:gd name="T5" fmla="*/ 4 h 16"/>
                <a:gd name="T6" fmla="*/ 7 w 9"/>
                <a:gd name="T7" fmla="*/ 9 h 16"/>
                <a:gd name="T8" fmla="*/ 7 w 9"/>
                <a:gd name="T9" fmla="*/ 11 h 16"/>
                <a:gd name="T10" fmla="*/ 5 w 9"/>
                <a:gd name="T11" fmla="*/ 14 h 16"/>
                <a:gd name="T12" fmla="*/ 5 w 9"/>
                <a:gd name="T13" fmla="*/ 16 h 16"/>
                <a:gd name="T14" fmla="*/ 7 w 9"/>
                <a:gd name="T15" fmla="*/ 16 h 16"/>
                <a:gd name="T16" fmla="*/ 9 w 9"/>
                <a:gd name="T17" fmla="*/ 9 h 16"/>
                <a:gd name="T18" fmla="*/ 5 w 9"/>
                <a:gd name="T19" fmla="*/ 4 h 16"/>
                <a:gd name="T20" fmla="*/ 0 w 9"/>
                <a:gd name="T21"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6">
                  <a:moveTo>
                    <a:pt x="0" y="0"/>
                  </a:moveTo>
                  <a:lnTo>
                    <a:pt x="0" y="4"/>
                  </a:lnTo>
                  <a:lnTo>
                    <a:pt x="5" y="4"/>
                  </a:lnTo>
                  <a:lnTo>
                    <a:pt x="7" y="9"/>
                  </a:lnTo>
                  <a:lnTo>
                    <a:pt x="7" y="11"/>
                  </a:lnTo>
                  <a:lnTo>
                    <a:pt x="5" y="14"/>
                  </a:lnTo>
                  <a:lnTo>
                    <a:pt x="5" y="16"/>
                  </a:lnTo>
                  <a:lnTo>
                    <a:pt x="7" y="16"/>
                  </a:lnTo>
                  <a:lnTo>
                    <a:pt x="9" y="9"/>
                  </a:lnTo>
                  <a:lnTo>
                    <a:pt x="5" y="4"/>
                  </a:lnTo>
                  <a:lnTo>
                    <a:pt x="0" y="0"/>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276" name="Freeform 1374"/>
            <p:cNvSpPr>
              <a:spLocks/>
            </p:cNvSpPr>
            <p:nvPr/>
          </p:nvSpPr>
          <p:spPr bwMode="auto">
            <a:xfrm>
              <a:off x="4169391" y="4082028"/>
              <a:ext cx="14324" cy="8356"/>
            </a:xfrm>
            <a:custGeom>
              <a:avLst/>
              <a:gdLst>
                <a:gd name="T0" fmla="*/ 0 w 12"/>
                <a:gd name="T1" fmla="*/ 2 h 7"/>
                <a:gd name="T2" fmla="*/ 2 w 12"/>
                <a:gd name="T3" fmla="*/ 5 h 7"/>
                <a:gd name="T4" fmla="*/ 7 w 12"/>
                <a:gd name="T5" fmla="*/ 5 h 7"/>
                <a:gd name="T6" fmla="*/ 9 w 12"/>
                <a:gd name="T7" fmla="*/ 7 h 7"/>
                <a:gd name="T8" fmla="*/ 12 w 12"/>
                <a:gd name="T9" fmla="*/ 5 h 7"/>
                <a:gd name="T10" fmla="*/ 5 w 12"/>
                <a:gd name="T11" fmla="*/ 0 h 7"/>
                <a:gd name="T12" fmla="*/ 0 w 12"/>
                <a:gd name="T13" fmla="*/ 2 h 7"/>
              </a:gdLst>
              <a:ahLst/>
              <a:cxnLst>
                <a:cxn ang="0">
                  <a:pos x="T0" y="T1"/>
                </a:cxn>
                <a:cxn ang="0">
                  <a:pos x="T2" y="T3"/>
                </a:cxn>
                <a:cxn ang="0">
                  <a:pos x="T4" y="T5"/>
                </a:cxn>
                <a:cxn ang="0">
                  <a:pos x="T6" y="T7"/>
                </a:cxn>
                <a:cxn ang="0">
                  <a:pos x="T8" y="T9"/>
                </a:cxn>
                <a:cxn ang="0">
                  <a:pos x="T10" y="T11"/>
                </a:cxn>
                <a:cxn ang="0">
                  <a:pos x="T12" y="T13"/>
                </a:cxn>
              </a:cxnLst>
              <a:rect l="0" t="0" r="r" b="b"/>
              <a:pathLst>
                <a:path w="12" h="7">
                  <a:moveTo>
                    <a:pt x="0" y="2"/>
                  </a:moveTo>
                  <a:lnTo>
                    <a:pt x="2" y="5"/>
                  </a:lnTo>
                  <a:lnTo>
                    <a:pt x="7" y="5"/>
                  </a:lnTo>
                  <a:lnTo>
                    <a:pt x="9" y="7"/>
                  </a:lnTo>
                  <a:lnTo>
                    <a:pt x="12" y="5"/>
                  </a:lnTo>
                  <a:lnTo>
                    <a:pt x="5" y="0"/>
                  </a:lnTo>
                  <a:lnTo>
                    <a:pt x="0" y="2"/>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277" name="Freeform 1375"/>
            <p:cNvSpPr>
              <a:spLocks/>
            </p:cNvSpPr>
            <p:nvPr/>
          </p:nvSpPr>
          <p:spPr bwMode="auto">
            <a:xfrm>
              <a:off x="4171779" y="4104707"/>
              <a:ext cx="3581" cy="5969"/>
            </a:xfrm>
            <a:custGeom>
              <a:avLst/>
              <a:gdLst>
                <a:gd name="T0" fmla="*/ 0 w 3"/>
                <a:gd name="T1" fmla="*/ 2 h 5"/>
                <a:gd name="T2" fmla="*/ 3 w 3"/>
                <a:gd name="T3" fmla="*/ 5 h 5"/>
                <a:gd name="T4" fmla="*/ 3 w 3"/>
                <a:gd name="T5" fmla="*/ 0 h 5"/>
                <a:gd name="T6" fmla="*/ 0 w 3"/>
                <a:gd name="T7" fmla="*/ 2 h 5"/>
              </a:gdLst>
              <a:ahLst/>
              <a:cxnLst>
                <a:cxn ang="0">
                  <a:pos x="T0" y="T1"/>
                </a:cxn>
                <a:cxn ang="0">
                  <a:pos x="T2" y="T3"/>
                </a:cxn>
                <a:cxn ang="0">
                  <a:pos x="T4" y="T5"/>
                </a:cxn>
                <a:cxn ang="0">
                  <a:pos x="T6" y="T7"/>
                </a:cxn>
              </a:cxnLst>
              <a:rect l="0" t="0" r="r" b="b"/>
              <a:pathLst>
                <a:path w="3" h="5">
                  <a:moveTo>
                    <a:pt x="0" y="2"/>
                  </a:moveTo>
                  <a:lnTo>
                    <a:pt x="3" y="5"/>
                  </a:lnTo>
                  <a:lnTo>
                    <a:pt x="3" y="0"/>
                  </a:lnTo>
                  <a:lnTo>
                    <a:pt x="0" y="2"/>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278" name="Freeform 1376"/>
            <p:cNvSpPr>
              <a:spLocks/>
            </p:cNvSpPr>
            <p:nvPr/>
          </p:nvSpPr>
          <p:spPr bwMode="auto">
            <a:xfrm>
              <a:off x="4144324" y="4073672"/>
              <a:ext cx="14324" cy="14324"/>
            </a:xfrm>
            <a:custGeom>
              <a:avLst/>
              <a:gdLst>
                <a:gd name="T0" fmla="*/ 2 w 12"/>
                <a:gd name="T1" fmla="*/ 9 h 12"/>
                <a:gd name="T2" fmla="*/ 0 w 12"/>
                <a:gd name="T3" fmla="*/ 12 h 12"/>
                <a:gd name="T4" fmla="*/ 2 w 12"/>
                <a:gd name="T5" fmla="*/ 12 h 12"/>
                <a:gd name="T6" fmla="*/ 12 w 12"/>
                <a:gd name="T7" fmla="*/ 7 h 12"/>
                <a:gd name="T8" fmla="*/ 12 w 12"/>
                <a:gd name="T9" fmla="*/ 2 h 12"/>
                <a:gd name="T10" fmla="*/ 12 w 12"/>
                <a:gd name="T11" fmla="*/ 0 h 12"/>
                <a:gd name="T12" fmla="*/ 7 w 12"/>
                <a:gd name="T13" fmla="*/ 0 h 12"/>
                <a:gd name="T14" fmla="*/ 7 w 12"/>
                <a:gd name="T15" fmla="*/ 5 h 12"/>
                <a:gd name="T16" fmla="*/ 2 w 12"/>
                <a:gd name="T17" fmla="*/ 9 h 12"/>
                <a:gd name="T18" fmla="*/ 2 w 12"/>
                <a:gd name="T19" fmla="*/ 9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 h="12">
                  <a:moveTo>
                    <a:pt x="2" y="9"/>
                  </a:moveTo>
                  <a:lnTo>
                    <a:pt x="0" y="12"/>
                  </a:lnTo>
                  <a:lnTo>
                    <a:pt x="2" y="12"/>
                  </a:lnTo>
                  <a:lnTo>
                    <a:pt x="12" y="7"/>
                  </a:lnTo>
                  <a:lnTo>
                    <a:pt x="12" y="2"/>
                  </a:lnTo>
                  <a:lnTo>
                    <a:pt x="12" y="0"/>
                  </a:lnTo>
                  <a:lnTo>
                    <a:pt x="7" y="0"/>
                  </a:lnTo>
                  <a:lnTo>
                    <a:pt x="7" y="5"/>
                  </a:lnTo>
                  <a:lnTo>
                    <a:pt x="2" y="9"/>
                  </a:lnTo>
                  <a:lnTo>
                    <a:pt x="2" y="9"/>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279" name="Freeform 1377"/>
            <p:cNvSpPr>
              <a:spLocks/>
            </p:cNvSpPr>
            <p:nvPr/>
          </p:nvSpPr>
          <p:spPr bwMode="auto">
            <a:xfrm>
              <a:off x="4065541" y="4034280"/>
              <a:ext cx="4775" cy="2387"/>
            </a:xfrm>
            <a:custGeom>
              <a:avLst/>
              <a:gdLst>
                <a:gd name="T0" fmla="*/ 4 w 4"/>
                <a:gd name="T1" fmla="*/ 0 h 2"/>
                <a:gd name="T2" fmla="*/ 0 w 4"/>
                <a:gd name="T3" fmla="*/ 0 h 2"/>
                <a:gd name="T4" fmla="*/ 2 w 4"/>
                <a:gd name="T5" fmla="*/ 2 h 2"/>
                <a:gd name="T6" fmla="*/ 4 w 4"/>
                <a:gd name="T7" fmla="*/ 0 h 2"/>
              </a:gdLst>
              <a:ahLst/>
              <a:cxnLst>
                <a:cxn ang="0">
                  <a:pos x="T0" y="T1"/>
                </a:cxn>
                <a:cxn ang="0">
                  <a:pos x="T2" y="T3"/>
                </a:cxn>
                <a:cxn ang="0">
                  <a:pos x="T4" y="T5"/>
                </a:cxn>
                <a:cxn ang="0">
                  <a:pos x="T6" y="T7"/>
                </a:cxn>
              </a:cxnLst>
              <a:rect l="0" t="0" r="r" b="b"/>
              <a:pathLst>
                <a:path w="4" h="2">
                  <a:moveTo>
                    <a:pt x="4" y="0"/>
                  </a:moveTo>
                  <a:lnTo>
                    <a:pt x="0" y="0"/>
                  </a:lnTo>
                  <a:lnTo>
                    <a:pt x="2" y="2"/>
                  </a:lnTo>
                  <a:lnTo>
                    <a:pt x="4" y="0"/>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280" name="Freeform 1378"/>
            <p:cNvSpPr>
              <a:spLocks/>
            </p:cNvSpPr>
            <p:nvPr/>
          </p:nvSpPr>
          <p:spPr bwMode="auto">
            <a:xfrm>
              <a:off x="4061960" y="4036668"/>
              <a:ext cx="3581" cy="2387"/>
            </a:xfrm>
            <a:custGeom>
              <a:avLst/>
              <a:gdLst>
                <a:gd name="T0" fmla="*/ 3 w 3"/>
                <a:gd name="T1" fmla="*/ 0 h 2"/>
                <a:gd name="T2" fmla="*/ 0 w 3"/>
                <a:gd name="T3" fmla="*/ 0 h 2"/>
                <a:gd name="T4" fmla="*/ 3 w 3"/>
                <a:gd name="T5" fmla="*/ 2 h 2"/>
                <a:gd name="T6" fmla="*/ 3 w 3"/>
                <a:gd name="T7" fmla="*/ 0 h 2"/>
              </a:gdLst>
              <a:ahLst/>
              <a:cxnLst>
                <a:cxn ang="0">
                  <a:pos x="T0" y="T1"/>
                </a:cxn>
                <a:cxn ang="0">
                  <a:pos x="T2" y="T3"/>
                </a:cxn>
                <a:cxn ang="0">
                  <a:pos x="T4" y="T5"/>
                </a:cxn>
                <a:cxn ang="0">
                  <a:pos x="T6" y="T7"/>
                </a:cxn>
              </a:cxnLst>
              <a:rect l="0" t="0" r="r" b="b"/>
              <a:pathLst>
                <a:path w="3" h="2">
                  <a:moveTo>
                    <a:pt x="3" y="0"/>
                  </a:moveTo>
                  <a:lnTo>
                    <a:pt x="0" y="0"/>
                  </a:lnTo>
                  <a:lnTo>
                    <a:pt x="3" y="2"/>
                  </a:lnTo>
                  <a:lnTo>
                    <a:pt x="3" y="0"/>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281" name="Freeform 1379"/>
            <p:cNvSpPr>
              <a:spLocks/>
            </p:cNvSpPr>
            <p:nvPr/>
          </p:nvSpPr>
          <p:spPr bwMode="auto">
            <a:xfrm>
              <a:off x="4144324" y="4070091"/>
              <a:ext cx="4775" cy="5969"/>
            </a:xfrm>
            <a:custGeom>
              <a:avLst/>
              <a:gdLst>
                <a:gd name="T0" fmla="*/ 0 w 4"/>
                <a:gd name="T1" fmla="*/ 0 h 5"/>
                <a:gd name="T2" fmla="*/ 0 w 4"/>
                <a:gd name="T3" fmla="*/ 3 h 5"/>
                <a:gd name="T4" fmla="*/ 2 w 4"/>
                <a:gd name="T5" fmla="*/ 5 h 5"/>
                <a:gd name="T6" fmla="*/ 4 w 4"/>
                <a:gd name="T7" fmla="*/ 5 h 5"/>
                <a:gd name="T8" fmla="*/ 4 w 4"/>
                <a:gd name="T9" fmla="*/ 3 h 5"/>
                <a:gd name="T10" fmla="*/ 0 w 4"/>
                <a:gd name="T11" fmla="*/ 0 h 5"/>
              </a:gdLst>
              <a:ahLst/>
              <a:cxnLst>
                <a:cxn ang="0">
                  <a:pos x="T0" y="T1"/>
                </a:cxn>
                <a:cxn ang="0">
                  <a:pos x="T2" y="T3"/>
                </a:cxn>
                <a:cxn ang="0">
                  <a:pos x="T4" y="T5"/>
                </a:cxn>
                <a:cxn ang="0">
                  <a:pos x="T6" y="T7"/>
                </a:cxn>
                <a:cxn ang="0">
                  <a:pos x="T8" y="T9"/>
                </a:cxn>
                <a:cxn ang="0">
                  <a:pos x="T10" y="T11"/>
                </a:cxn>
              </a:cxnLst>
              <a:rect l="0" t="0" r="r" b="b"/>
              <a:pathLst>
                <a:path w="4" h="5">
                  <a:moveTo>
                    <a:pt x="0" y="0"/>
                  </a:moveTo>
                  <a:lnTo>
                    <a:pt x="0" y="3"/>
                  </a:lnTo>
                  <a:lnTo>
                    <a:pt x="2" y="5"/>
                  </a:lnTo>
                  <a:lnTo>
                    <a:pt x="4" y="5"/>
                  </a:lnTo>
                  <a:lnTo>
                    <a:pt x="4" y="3"/>
                  </a:lnTo>
                  <a:lnTo>
                    <a:pt x="0" y="0"/>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282" name="Freeform 1380"/>
            <p:cNvSpPr>
              <a:spLocks/>
            </p:cNvSpPr>
            <p:nvPr/>
          </p:nvSpPr>
          <p:spPr bwMode="auto">
            <a:xfrm>
              <a:off x="4055991" y="4011600"/>
              <a:ext cx="14324" cy="19099"/>
            </a:xfrm>
            <a:custGeom>
              <a:avLst/>
              <a:gdLst>
                <a:gd name="T0" fmla="*/ 8 w 12"/>
                <a:gd name="T1" fmla="*/ 2 h 16"/>
                <a:gd name="T2" fmla="*/ 5 w 12"/>
                <a:gd name="T3" fmla="*/ 0 h 16"/>
                <a:gd name="T4" fmla="*/ 3 w 12"/>
                <a:gd name="T5" fmla="*/ 7 h 16"/>
                <a:gd name="T6" fmla="*/ 0 w 12"/>
                <a:gd name="T7" fmla="*/ 12 h 16"/>
                <a:gd name="T8" fmla="*/ 3 w 12"/>
                <a:gd name="T9" fmla="*/ 14 h 16"/>
                <a:gd name="T10" fmla="*/ 5 w 12"/>
                <a:gd name="T11" fmla="*/ 12 h 16"/>
                <a:gd name="T12" fmla="*/ 8 w 12"/>
                <a:gd name="T13" fmla="*/ 16 h 16"/>
                <a:gd name="T14" fmla="*/ 12 w 12"/>
                <a:gd name="T15" fmla="*/ 12 h 16"/>
                <a:gd name="T16" fmla="*/ 8 w 12"/>
                <a:gd name="T17" fmla="*/ 7 h 16"/>
                <a:gd name="T18" fmla="*/ 8 w 12"/>
                <a:gd name="T19" fmla="*/ 2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 h="16">
                  <a:moveTo>
                    <a:pt x="8" y="2"/>
                  </a:moveTo>
                  <a:lnTo>
                    <a:pt x="5" y="0"/>
                  </a:lnTo>
                  <a:lnTo>
                    <a:pt x="3" y="7"/>
                  </a:lnTo>
                  <a:lnTo>
                    <a:pt x="0" y="12"/>
                  </a:lnTo>
                  <a:lnTo>
                    <a:pt x="3" y="14"/>
                  </a:lnTo>
                  <a:lnTo>
                    <a:pt x="5" y="12"/>
                  </a:lnTo>
                  <a:lnTo>
                    <a:pt x="8" y="16"/>
                  </a:lnTo>
                  <a:lnTo>
                    <a:pt x="12" y="12"/>
                  </a:lnTo>
                  <a:lnTo>
                    <a:pt x="8" y="7"/>
                  </a:lnTo>
                  <a:lnTo>
                    <a:pt x="8" y="2"/>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283" name="Freeform 1381"/>
            <p:cNvSpPr>
              <a:spLocks/>
            </p:cNvSpPr>
            <p:nvPr/>
          </p:nvSpPr>
          <p:spPr bwMode="auto">
            <a:xfrm>
              <a:off x="4073896" y="3960272"/>
              <a:ext cx="19099" cy="31036"/>
            </a:xfrm>
            <a:custGeom>
              <a:avLst/>
              <a:gdLst>
                <a:gd name="T0" fmla="*/ 16 w 16"/>
                <a:gd name="T1" fmla="*/ 12 h 26"/>
                <a:gd name="T2" fmla="*/ 11 w 16"/>
                <a:gd name="T3" fmla="*/ 10 h 26"/>
                <a:gd name="T4" fmla="*/ 11 w 16"/>
                <a:gd name="T5" fmla="*/ 5 h 26"/>
                <a:gd name="T6" fmla="*/ 7 w 16"/>
                <a:gd name="T7" fmla="*/ 0 h 26"/>
                <a:gd name="T8" fmla="*/ 0 w 16"/>
                <a:gd name="T9" fmla="*/ 0 h 26"/>
                <a:gd name="T10" fmla="*/ 7 w 16"/>
                <a:gd name="T11" fmla="*/ 2 h 26"/>
                <a:gd name="T12" fmla="*/ 7 w 16"/>
                <a:gd name="T13" fmla="*/ 7 h 26"/>
                <a:gd name="T14" fmla="*/ 11 w 16"/>
                <a:gd name="T15" fmla="*/ 14 h 26"/>
                <a:gd name="T16" fmla="*/ 9 w 16"/>
                <a:gd name="T17" fmla="*/ 17 h 26"/>
                <a:gd name="T18" fmla="*/ 9 w 16"/>
                <a:gd name="T19" fmla="*/ 19 h 26"/>
                <a:gd name="T20" fmla="*/ 9 w 16"/>
                <a:gd name="T21" fmla="*/ 26 h 26"/>
                <a:gd name="T22" fmla="*/ 11 w 16"/>
                <a:gd name="T23" fmla="*/ 24 h 26"/>
                <a:gd name="T24" fmla="*/ 11 w 16"/>
                <a:gd name="T25" fmla="*/ 19 h 26"/>
                <a:gd name="T26" fmla="*/ 16 w 16"/>
                <a:gd name="T27" fmla="*/ 17 h 26"/>
                <a:gd name="T28" fmla="*/ 16 w 16"/>
                <a:gd name="T29" fmla="*/ 12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6" h="26">
                  <a:moveTo>
                    <a:pt x="16" y="12"/>
                  </a:moveTo>
                  <a:lnTo>
                    <a:pt x="11" y="10"/>
                  </a:lnTo>
                  <a:lnTo>
                    <a:pt x="11" y="5"/>
                  </a:lnTo>
                  <a:lnTo>
                    <a:pt x="7" y="0"/>
                  </a:lnTo>
                  <a:lnTo>
                    <a:pt x="0" y="0"/>
                  </a:lnTo>
                  <a:lnTo>
                    <a:pt x="7" y="2"/>
                  </a:lnTo>
                  <a:lnTo>
                    <a:pt x="7" y="7"/>
                  </a:lnTo>
                  <a:lnTo>
                    <a:pt x="11" y="14"/>
                  </a:lnTo>
                  <a:lnTo>
                    <a:pt x="9" y="17"/>
                  </a:lnTo>
                  <a:lnTo>
                    <a:pt x="9" y="19"/>
                  </a:lnTo>
                  <a:lnTo>
                    <a:pt x="9" y="26"/>
                  </a:lnTo>
                  <a:lnTo>
                    <a:pt x="11" y="24"/>
                  </a:lnTo>
                  <a:lnTo>
                    <a:pt x="11" y="19"/>
                  </a:lnTo>
                  <a:lnTo>
                    <a:pt x="16" y="17"/>
                  </a:lnTo>
                  <a:lnTo>
                    <a:pt x="16" y="12"/>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284" name="Freeform 1382"/>
            <p:cNvSpPr>
              <a:spLocks/>
            </p:cNvSpPr>
            <p:nvPr/>
          </p:nvSpPr>
          <p:spPr bwMode="auto">
            <a:xfrm>
              <a:off x="4073896" y="4008020"/>
              <a:ext cx="10744" cy="5969"/>
            </a:xfrm>
            <a:custGeom>
              <a:avLst/>
              <a:gdLst>
                <a:gd name="T0" fmla="*/ 0 w 9"/>
                <a:gd name="T1" fmla="*/ 5 h 5"/>
                <a:gd name="T2" fmla="*/ 2 w 9"/>
                <a:gd name="T3" fmla="*/ 5 h 5"/>
                <a:gd name="T4" fmla="*/ 9 w 9"/>
                <a:gd name="T5" fmla="*/ 5 h 5"/>
                <a:gd name="T6" fmla="*/ 9 w 9"/>
                <a:gd name="T7" fmla="*/ 3 h 5"/>
                <a:gd name="T8" fmla="*/ 7 w 9"/>
                <a:gd name="T9" fmla="*/ 0 h 5"/>
                <a:gd name="T10" fmla="*/ 0 w 9"/>
                <a:gd name="T11" fmla="*/ 5 h 5"/>
              </a:gdLst>
              <a:ahLst/>
              <a:cxnLst>
                <a:cxn ang="0">
                  <a:pos x="T0" y="T1"/>
                </a:cxn>
                <a:cxn ang="0">
                  <a:pos x="T2" y="T3"/>
                </a:cxn>
                <a:cxn ang="0">
                  <a:pos x="T4" y="T5"/>
                </a:cxn>
                <a:cxn ang="0">
                  <a:pos x="T6" y="T7"/>
                </a:cxn>
                <a:cxn ang="0">
                  <a:pos x="T8" y="T9"/>
                </a:cxn>
                <a:cxn ang="0">
                  <a:pos x="T10" y="T11"/>
                </a:cxn>
              </a:cxnLst>
              <a:rect l="0" t="0" r="r" b="b"/>
              <a:pathLst>
                <a:path w="9" h="5">
                  <a:moveTo>
                    <a:pt x="0" y="5"/>
                  </a:moveTo>
                  <a:lnTo>
                    <a:pt x="2" y="5"/>
                  </a:lnTo>
                  <a:lnTo>
                    <a:pt x="9" y="5"/>
                  </a:lnTo>
                  <a:lnTo>
                    <a:pt x="9" y="3"/>
                  </a:lnTo>
                  <a:lnTo>
                    <a:pt x="7" y="0"/>
                  </a:lnTo>
                  <a:lnTo>
                    <a:pt x="0" y="5"/>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285" name="Freeform 1383"/>
            <p:cNvSpPr>
              <a:spLocks/>
            </p:cNvSpPr>
            <p:nvPr/>
          </p:nvSpPr>
          <p:spPr bwMode="auto">
            <a:xfrm>
              <a:off x="4065541" y="4036668"/>
              <a:ext cx="8356" cy="14324"/>
            </a:xfrm>
            <a:custGeom>
              <a:avLst/>
              <a:gdLst>
                <a:gd name="T0" fmla="*/ 2 w 7"/>
                <a:gd name="T1" fmla="*/ 12 h 12"/>
                <a:gd name="T2" fmla="*/ 4 w 7"/>
                <a:gd name="T3" fmla="*/ 12 h 12"/>
                <a:gd name="T4" fmla="*/ 7 w 7"/>
                <a:gd name="T5" fmla="*/ 7 h 12"/>
                <a:gd name="T6" fmla="*/ 7 w 7"/>
                <a:gd name="T7" fmla="*/ 5 h 12"/>
                <a:gd name="T8" fmla="*/ 7 w 7"/>
                <a:gd name="T9" fmla="*/ 2 h 12"/>
                <a:gd name="T10" fmla="*/ 4 w 7"/>
                <a:gd name="T11" fmla="*/ 0 h 12"/>
                <a:gd name="T12" fmla="*/ 0 w 7"/>
                <a:gd name="T13" fmla="*/ 2 h 12"/>
                <a:gd name="T14" fmla="*/ 0 w 7"/>
                <a:gd name="T15" fmla="*/ 7 h 12"/>
                <a:gd name="T16" fmla="*/ 2 w 7"/>
                <a:gd name="T17"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12">
                  <a:moveTo>
                    <a:pt x="2" y="12"/>
                  </a:moveTo>
                  <a:lnTo>
                    <a:pt x="4" y="12"/>
                  </a:lnTo>
                  <a:lnTo>
                    <a:pt x="7" y="7"/>
                  </a:lnTo>
                  <a:lnTo>
                    <a:pt x="7" y="5"/>
                  </a:lnTo>
                  <a:lnTo>
                    <a:pt x="7" y="2"/>
                  </a:lnTo>
                  <a:lnTo>
                    <a:pt x="4" y="0"/>
                  </a:lnTo>
                  <a:lnTo>
                    <a:pt x="0" y="2"/>
                  </a:lnTo>
                  <a:lnTo>
                    <a:pt x="0" y="7"/>
                  </a:lnTo>
                  <a:lnTo>
                    <a:pt x="2" y="12"/>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286" name="Freeform 1384"/>
            <p:cNvSpPr>
              <a:spLocks/>
            </p:cNvSpPr>
            <p:nvPr/>
          </p:nvSpPr>
          <p:spPr bwMode="auto">
            <a:xfrm>
              <a:off x="4045248" y="3962659"/>
              <a:ext cx="28648" cy="11937"/>
            </a:xfrm>
            <a:custGeom>
              <a:avLst/>
              <a:gdLst>
                <a:gd name="T0" fmla="*/ 12 w 24"/>
                <a:gd name="T1" fmla="*/ 0 h 10"/>
                <a:gd name="T2" fmla="*/ 7 w 24"/>
                <a:gd name="T3" fmla="*/ 5 h 10"/>
                <a:gd name="T4" fmla="*/ 5 w 24"/>
                <a:gd name="T5" fmla="*/ 3 h 10"/>
                <a:gd name="T6" fmla="*/ 0 w 24"/>
                <a:gd name="T7" fmla="*/ 3 h 10"/>
                <a:gd name="T8" fmla="*/ 5 w 24"/>
                <a:gd name="T9" fmla="*/ 10 h 10"/>
                <a:gd name="T10" fmla="*/ 9 w 24"/>
                <a:gd name="T11" fmla="*/ 10 h 10"/>
                <a:gd name="T12" fmla="*/ 17 w 24"/>
                <a:gd name="T13" fmla="*/ 5 h 10"/>
                <a:gd name="T14" fmla="*/ 21 w 24"/>
                <a:gd name="T15" fmla="*/ 5 h 10"/>
                <a:gd name="T16" fmla="*/ 24 w 24"/>
                <a:gd name="T17" fmla="*/ 5 h 10"/>
                <a:gd name="T18" fmla="*/ 19 w 24"/>
                <a:gd name="T19" fmla="*/ 0 h 10"/>
                <a:gd name="T20" fmla="*/ 12 w 24"/>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 h="10">
                  <a:moveTo>
                    <a:pt x="12" y="0"/>
                  </a:moveTo>
                  <a:lnTo>
                    <a:pt x="7" y="5"/>
                  </a:lnTo>
                  <a:lnTo>
                    <a:pt x="5" y="3"/>
                  </a:lnTo>
                  <a:lnTo>
                    <a:pt x="0" y="3"/>
                  </a:lnTo>
                  <a:lnTo>
                    <a:pt x="5" y="10"/>
                  </a:lnTo>
                  <a:lnTo>
                    <a:pt x="9" y="10"/>
                  </a:lnTo>
                  <a:lnTo>
                    <a:pt x="17" y="5"/>
                  </a:lnTo>
                  <a:lnTo>
                    <a:pt x="21" y="5"/>
                  </a:lnTo>
                  <a:lnTo>
                    <a:pt x="24" y="5"/>
                  </a:lnTo>
                  <a:lnTo>
                    <a:pt x="19" y="0"/>
                  </a:lnTo>
                  <a:lnTo>
                    <a:pt x="12" y="0"/>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287" name="Freeform 1385"/>
            <p:cNvSpPr>
              <a:spLocks/>
            </p:cNvSpPr>
            <p:nvPr/>
          </p:nvSpPr>
          <p:spPr bwMode="auto">
            <a:xfrm>
              <a:off x="4140743" y="4036668"/>
              <a:ext cx="5969" cy="8356"/>
            </a:xfrm>
            <a:custGeom>
              <a:avLst/>
              <a:gdLst>
                <a:gd name="T0" fmla="*/ 0 w 5"/>
                <a:gd name="T1" fmla="*/ 5 h 7"/>
                <a:gd name="T2" fmla="*/ 3 w 5"/>
                <a:gd name="T3" fmla="*/ 7 h 7"/>
                <a:gd name="T4" fmla="*/ 5 w 5"/>
                <a:gd name="T5" fmla="*/ 5 h 7"/>
                <a:gd name="T6" fmla="*/ 3 w 5"/>
                <a:gd name="T7" fmla="*/ 0 h 7"/>
                <a:gd name="T8" fmla="*/ 0 w 5"/>
                <a:gd name="T9" fmla="*/ 5 h 7"/>
              </a:gdLst>
              <a:ahLst/>
              <a:cxnLst>
                <a:cxn ang="0">
                  <a:pos x="T0" y="T1"/>
                </a:cxn>
                <a:cxn ang="0">
                  <a:pos x="T2" y="T3"/>
                </a:cxn>
                <a:cxn ang="0">
                  <a:pos x="T4" y="T5"/>
                </a:cxn>
                <a:cxn ang="0">
                  <a:pos x="T6" y="T7"/>
                </a:cxn>
                <a:cxn ang="0">
                  <a:pos x="T8" y="T9"/>
                </a:cxn>
              </a:cxnLst>
              <a:rect l="0" t="0" r="r" b="b"/>
              <a:pathLst>
                <a:path w="5" h="7">
                  <a:moveTo>
                    <a:pt x="0" y="5"/>
                  </a:moveTo>
                  <a:lnTo>
                    <a:pt x="3" y="7"/>
                  </a:lnTo>
                  <a:lnTo>
                    <a:pt x="5" y="5"/>
                  </a:lnTo>
                  <a:lnTo>
                    <a:pt x="3" y="0"/>
                  </a:lnTo>
                  <a:lnTo>
                    <a:pt x="0" y="5"/>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288" name="Line 1386"/>
            <p:cNvSpPr>
              <a:spLocks noChangeShapeType="1"/>
            </p:cNvSpPr>
            <p:nvPr/>
          </p:nvSpPr>
          <p:spPr bwMode="auto">
            <a:xfrm>
              <a:off x="3607166" y="3976983"/>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89" name="Line 1387"/>
            <p:cNvSpPr>
              <a:spLocks noChangeShapeType="1"/>
            </p:cNvSpPr>
            <p:nvPr/>
          </p:nvSpPr>
          <p:spPr bwMode="auto">
            <a:xfrm>
              <a:off x="3607166" y="3976983"/>
              <a:ext cx="0" cy="0"/>
            </a:xfrm>
            <a:prstGeom prst="line">
              <a:avLst/>
            </a:prstGeom>
            <a:noFill/>
            <a:ln>
              <a:noFill/>
            </a:ln>
            <a:extLst>
              <a:ext uri="{909E8E84-426E-40DD-AFC4-6F175D3DCCD1}">
                <a14:hiddenFill xmlns:a14="http://schemas.microsoft.com/office/drawing/2010/main">
                  <a:noFill/>
                </a14:hiddenFill>
              </a:ex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90" name="Freeform 1388"/>
            <p:cNvSpPr>
              <a:spLocks/>
            </p:cNvSpPr>
            <p:nvPr/>
          </p:nvSpPr>
          <p:spPr bwMode="auto">
            <a:xfrm>
              <a:off x="4217139" y="3550837"/>
              <a:ext cx="47747" cy="16712"/>
            </a:xfrm>
            <a:custGeom>
              <a:avLst/>
              <a:gdLst>
                <a:gd name="T0" fmla="*/ 33 w 40"/>
                <a:gd name="T1" fmla="*/ 0 h 14"/>
                <a:gd name="T2" fmla="*/ 33 w 40"/>
                <a:gd name="T3" fmla="*/ 0 h 14"/>
                <a:gd name="T4" fmla="*/ 29 w 40"/>
                <a:gd name="T5" fmla="*/ 2 h 14"/>
                <a:gd name="T6" fmla="*/ 21 w 40"/>
                <a:gd name="T7" fmla="*/ 2 h 14"/>
                <a:gd name="T8" fmla="*/ 17 w 40"/>
                <a:gd name="T9" fmla="*/ 5 h 14"/>
                <a:gd name="T10" fmla="*/ 12 w 40"/>
                <a:gd name="T11" fmla="*/ 5 h 14"/>
                <a:gd name="T12" fmla="*/ 7 w 40"/>
                <a:gd name="T13" fmla="*/ 7 h 14"/>
                <a:gd name="T14" fmla="*/ 3 w 40"/>
                <a:gd name="T15" fmla="*/ 7 h 14"/>
                <a:gd name="T16" fmla="*/ 0 w 40"/>
                <a:gd name="T17" fmla="*/ 9 h 14"/>
                <a:gd name="T18" fmla="*/ 0 w 40"/>
                <a:gd name="T19" fmla="*/ 12 h 14"/>
                <a:gd name="T20" fmla="*/ 3 w 40"/>
                <a:gd name="T21" fmla="*/ 12 h 14"/>
                <a:gd name="T22" fmla="*/ 0 w 40"/>
                <a:gd name="T23" fmla="*/ 14 h 14"/>
                <a:gd name="T24" fmla="*/ 5 w 40"/>
                <a:gd name="T25" fmla="*/ 12 h 14"/>
                <a:gd name="T26" fmla="*/ 5 w 40"/>
                <a:gd name="T27" fmla="*/ 12 h 14"/>
                <a:gd name="T28" fmla="*/ 10 w 40"/>
                <a:gd name="T29" fmla="*/ 12 h 14"/>
                <a:gd name="T30" fmla="*/ 14 w 40"/>
                <a:gd name="T31" fmla="*/ 9 h 14"/>
                <a:gd name="T32" fmla="*/ 21 w 40"/>
                <a:gd name="T33" fmla="*/ 9 h 14"/>
                <a:gd name="T34" fmla="*/ 24 w 40"/>
                <a:gd name="T35" fmla="*/ 7 h 14"/>
                <a:gd name="T36" fmla="*/ 29 w 40"/>
                <a:gd name="T37" fmla="*/ 7 h 14"/>
                <a:gd name="T38" fmla="*/ 31 w 40"/>
                <a:gd name="T39" fmla="*/ 7 h 14"/>
                <a:gd name="T40" fmla="*/ 33 w 40"/>
                <a:gd name="T41" fmla="*/ 7 h 14"/>
                <a:gd name="T42" fmla="*/ 38 w 40"/>
                <a:gd name="T43" fmla="*/ 5 h 14"/>
                <a:gd name="T44" fmla="*/ 40 w 40"/>
                <a:gd name="T45" fmla="*/ 2 h 14"/>
                <a:gd name="T46" fmla="*/ 36 w 40"/>
                <a:gd name="T47" fmla="*/ 5 h 14"/>
                <a:gd name="T48" fmla="*/ 36 w 40"/>
                <a:gd name="T49" fmla="*/ 2 h 14"/>
                <a:gd name="T50" fmla="*/ 31 w 40"/>
                <a:gd name="T51" fmla="*/ 5 h 14"/>
                <a:gd name="T52" fmla="*/ 31 w 40"/>
                <a:gd name="T53" fmla="*/ 2 h 14"/>
                <a:gd name="T54" fmla="*/ 33 w 40"/>
                <a:gd name="T55" fmla="*/ 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0" h="14">
                  <a:moveTo>
                    <a:pt x="33" y="0"/>
                  </a:moveTo>
                  <a:lnTo>
                    <a:pt x="33" y="0"/>
                  </a:lnTo>
                  <a:lnTo>
                    <a:pt x="29" y="2"/>
                  </a:lnTo>
                  <a:lnTo>
                    <a:pt x="21" y="2"/>
                  </a:lnTo>
                  <a:lnTo>
                    <a:pt x="17" y="5"/>
                  </a:lnTo>
                  <a:lnTo>
                    <a:pt x="12" y="5"/>
                  </a:lnTo>
                  <a:lnTo>
                    <a:pt x="7" y="7"/>
                  </a:lnTo>
                  <a:lnTo>
                    <a:pt x="3" y="7"/>
                  </a:lnTo>
                  <a:lnTo>
                    <a:pt x="0" y="9"/>
                  </a:lnTo>
                  <a:lnTo>
                    <a:pt x="0" y="12"/>
                  </a:lnTo>
                  <a:lnTo>
                    <a:pt x="3" y="12"/>
                  </a:lnTo>
                  <a:lnTo>
                    <a:pt x="0" y="14"/>
                  </a:lnTo>
                  <a:lnTo>
                    <a:pt x="5" y="12"/>
                  </a:lnTo>
                  <a:lnTo>
                    <a:pt x="5" y="12"/>
                  </a:lnTo>
                  <a:lnTo>
                    <a:pt x="10" y="12"/>
                  </a:lnTo>
                  <a:lnTo>
                    <a:pt x="14" y="9"/>
                  </a:lnTo>
                  <a:lnTo>
                    <a:pt x="21" y="9"/>
                  </a:lnTo>
                  <a:lnTo>
                    <a:pt x="24" y="7"/>
                  </a:lnTo>
                  <a:lnTo>
                    <a:pt x="29" y="7"/>
                  </a:lnTo>
                  <a:lnTo>
                    <a:pt x="31" y="7"/>
                  </a:lnTo>
                  <a:lnTo>
                    <a:pt x="33" y="7"/>
                  </a:lnTo>
                  <a:lnTo>
                    <a:pt x="38" y="5"/>
                  </a:lnTo>
                  <a:lnTo>
                    <a:pt x="40" y="2"/>
                  </a:lnTo>
                  <a:lnTo>
                    <a:pt x="36" y="5"/>
                  </a:lnTo>
                  <a:lnTo>
                    <a:pt x="36" y="2"/>
                  </a:lnTo>
                  <a:lnTo>
                    <a:pt x="31" y="5"/>
                  </a:lnTo>
                  <a:lnTo>
                    <a:pt x="31" y="2"/>
                  </a:lnTo>
                  <a:lnTo>
                    <a:pt x="33" y="0"/>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291" name="Freeform 1389"/>
            <p:cNvSpPr>
              <a:spLocks/>
            </p:cNvSpPr>
            <p:nvPr/>
          </p:nvSpPr>
          <p:spPr bwMode="auto">
            <a:xfrm>
              <a:off x="3613134" y="3920880"/>
              <a:ext cx="11937" cy="10744"/>
            </a:xfrm>
            <a:custGeom>
              <a:avLst/>
              <a:gdLst>
                <a:gd name="T0" fmla="*/ 0 w 10"/>
                <a:gd name="T1" fmla="*/ 9 h 9"/>
                <a:gd name="T2" fmla="*/ 3 w 10"/>
                <a:gd name="T3" fmla="*/ 7 h 9"/>
                <a:gd name="T4" fmla="*/ 7 w 10"/>
                <a:gd name="T5" fmla="*/ 2 h 9"/>
                <a:gd name="T6" fmla="*/ 10 w 10"/>
                <a:gd name="T7" fmla="*/ 0 h 9"/>
                <a:gd name="T8" fmla="*/ 5 w 10"/>
                <a:gd name="T9" fmla="*/ 2 h 9"/>
                <a:gd name="T10" fmla="*/ 0 w 10"/>
                <a:gd name="T11" fmla="*/ 9 h 9"/>
              </a:gdLst>
              <a:ahLst/>
              <a:cxnLst>
                <a:cxn ang="0">
                  <a:pos x="T0" y="T1"/>
                </a:cxn>
                <a:cxn ang="0">
                  <a:pos x="T2" y="T3"/>
                </a:cxn>
                <a:cxn ang="0">
                  <a:pos x="T4" y="T5"/>
                </a:cxn>
                <a:cxn ang="0">
                  <a:pos x="T6" y="T7"/>
                </a:cxn>
                <a:cxn ang="0">
                  <a:pos x="T8" y="T9"/>
                </a:cxn>
                <a:cxn ang="0">
                  <a:pos x="T10" y="T11"/>
                </a:cxn>
              </a:cxnLst>
              <a:rect l="0" t="0" r="r" b="b"/>
              <a:pathLst>
                <a:path w="10" h="9">
                  <a:moveTo>
                    <a:pt x="0" y="9"/>
                  </a:moveTo>
                  <a:lnTo>
                    <a:pt x="3" y="7"/>
                  </a:lnTo>
                  <a:lnTo>
                    <a:pt x="7" y="2"/>
                  </a:lnTo>
                  <a:lnTo>
                    <a:pt x="10" y="0"/>
                  </a:lnTo>
                  <a:lnTo>
                    <a:pt x="5" y="2"/>
                  </a:lnTo>
                  <a:lnTo>
                    <a:pt x="0" y="9"/>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292" name="Freeform 1390"/>
            <p:cNvSpPr>
              <a:spLocks/>
            </p:cNvSpPr>
            <p:nvPr/>
          </p:nvSpPr>
          <p:spPr bwMode="auto">
            <a:xfrm>
              <a:off x="3607166" y="3935204"/>
              <a:ext cx="5969" cy="8356"/>
            </a:xfrm>
            <a:custGeom>
              <a:avLst/>
              <a:gdLst>
                <a:gd name="T0" fmla="*/ 3 w 5"/>
                <a:gd name="T1" fmla="*/ 7 h 7"/>
                <a:gd name="T2" fmla="*/ 5 w 5"/>
                <a:gd name="T3" fmla="*/ 2 h 7"/>
                <a:gd name="T4" fmla="*/ 5 w 5"/>
                <a:gd name="T5" fmla="*/ 0 h 7"/>
                <a:gd name="T6" fmla="*/ 0 w 5"/>
                <a:gd name="T7" fmla="*/ 7 h 7"/>
                <a:gd name="T8" fmla="*/ 3 w 5"/>
                <a:gd name="T9" fmla="*/ 7 h 7"/>
              </a:gdLst>
              <a:ahLst/>
              <a:cxnLst>
                <a:cxn ang="0">
                  <a:pos x="T0" y="T1"/>
                </a:cxn>
                <a:cxn ang="0">
                  <a:pos x="T2" y="T3"/>
                </a:cxn>
                <a:cxn ang="0">
                  <a:pos x="T4" y="T5"/>
                </a:cxn>
                <a:cxn ang="0">
                  <a:pos x="T6" y="T7"/>
                </a:cxn>
                <a:cxn ang="0">
                  <a:pos x="T8" y="T9"/>
                </a:cxn>
              </a:cxnLst>
              <a:rect l="0" t="0" r="r" b="b"/>
              <a:pathLst>
                <a:path w="5" h="7">
                  <a:moveTo>
                    <a:pt x="3" y="7"/>
                  </a:moveTo>
                  <a:lnTo>
                    <a:pt x="5" y="2"/>
                  </a:lnTo>
                  <a:lnTo>
                    <a:pt x="5" y="0"/>
                  </a:lnTo>
                  <a:lnTo>
                    <a:pt x="0" y="7"/>
                  </a:lnTo>
                  <a:lnTo>
                    <a:pt x="3" y="7"/>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293" name="Freeform 1391"/>
            <p:cNvSpPr>
              <a:spLocks/>
            </p:cNvSpPr>
            <p:nvPr/>
          </p:nvSpPr>
          <p:spPr bwMode="auto">
            <a:xfrm>
              <a:off x="4293535" y="3542483"/>
              <a:ext cx="8356" cy="5969"/>
            </a:xfrm>
            <a:custGeom>
              <a:avLst/>
              <a:gdLst>
                <a:gd name="T0" fmla="*/ 2 w 7"/>
                <a:gd name="T1" fmla="*/ 0 h 5"/>
                <a:gd name="T2" fmla="*/ 2 w 7"/>
                <a:gd name="T3" fmla="*/ 0 h 5"/>
                <a:gd name="T4" fmla="*/ 0 w 7"/>
                <a:gd name="T5" fmla="*/ 2 h 5"/>
                <a:gd name="T6" fmla="*/ 0 w 7"/>
                <a:gd name="T7" fmla="*/ 5 h 5"/>
                <a:gd name="T8" fmla="*/ 2 w 7"/>
                <a:gd name="T9" fmla="*/ 2 h 5"/>
                <a:gd name="T10" fmla="*/ 5 w 7"/>
                <a:gd name="T11" fmla="*/ 2 h 5"/>
                <a:gd name="T12" fmla="*/ 7 w 7"/>
                <a:gd name="T13" fmla="*/ 2 h 5"/>
                <a:gd name="T14" fmla="*/ 5 w 7"/>
                <a:gd name="T15" fmla="*/ 0 h 5"/>
                <a:gd name="T16" fmla="*/ 2 w 7"/>
                <a:gd name="T17" fmla="*/ 0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5">
                  <a:moveTo>
                    <a:pt x="2" y="0"/>
                  </a:moveTo>
                  <a:lnTo>
                    <a:pt x="2" y="0"/>
                  </a:lnTo>
                  <a:lnTo>
                    <a:pt x="0" y="2"/>
                  </a:lnTo>
                  <a:lnTo>
                    <a:pt x="0" y="5"/>
                  </a:lnTo>
                  <a:lnTo>
                    <a:pt x="2" y="2"/>
                  </a:lnTo>
                  <a:lnTo>
                    <a:pt x="5" y="2"/>
                  </a:lnTo>
                  <a:lnTo>
                    <a:pt x="7" y="2"/>
                  </a:lnTo>
                  <a:lnTo>
                    <a:pt x="5" y="0"/>
                  </a:lnTo>
                  <a:lnTo>
                    <a:pt x="2" y="0"/>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294" name="Freeform 1392"/>
            <p:cNvSpPr>
              <a:spLocks/>
            </p:cNvSpPr>
            <p:nvPr/>
          </p:nvSpPr>
          <p:spPr bwMode="auto">
            <a:xfrm>
              <a:off x="3149984" y="3222574"/>
              <a:ext cx="5969" cy="20293"/>
            </a:xfrm>
            <a:custGeom>
              <a:avLst/>
              <a:gdLst>
                <a:gd name="T0" fmla="*/ 5 w 5"/>
                <a:gd name="T1" fmla="*/ 3 h 17"/>
                <a:gd name="T2" fmla="*/ 3 w 5"/>
                <a:gd name="T3" fmla="*/ 0 h 17"/>
                <a:gd name="T4" fmla="*/ 0 w 5"/>
                <a:gd name="T5" fmla="*/ 5 h 17"/>
                <a:gd name="T6" fmla="*/ 0 w 5"/>
                <a:gd name="T7" fmla="*/ 10 h 17"/>
                <a:gd name="T8" fmla="*/ 3 w 5"/>
                <a:gd name="T9" fmla="*/ 17 h 17"/>
                <a:gd name="T10" fmla="*/ 5 w 5"/>
                <a:gd name="T11" fmla="*/ 15 h 17"/>
                <a:gd name="T12" fmla="*/ 3 w 5"/>
                <a:gd name="T13" fmla="*/ 8 h 17"/>
                <a:gd name="T14" fmla="*/ 3 w 5"/>
                <a:gd name="T15" fmla="*/ 5 h 17"/>
                <a:gd name="T16" fmla="*/ 5 w 5"/>
                <a:gd name="T17" fmla="*/ 3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 h="17">
                  <a:moveTo>
                    <a:pt x="5" y="3"/>
                  </a:moveTo>
                  <a:lnTo>
                    <a:pt x="3" y="0"/>
                  </a:lnTo>
                  <a:lnTo>
                    <a:pt x="0" y="5"/>
                  </a:lnTo>
                  <a:lnTo>
                    <a:pt x="0" y="10"/>
                  </a:lnTo>
                  <a:lnTo>
                    <a:pt x="3" y="17"/>
                  </a:lnTo>
                  <a:lnTo>
                    <a:pt x="5" y="15"/>
                  </a:lnTo>
                  <a:lnTo>
                    <a:pt x="3" y="8"/>
                  </a:lnTo>
                  <a:lnTo>
                    <a:pt x="3" y="5"/>
                  </a:lnTo>
                  <a:lnTo>
                    <a:pt x="5" y="3"/>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295" name="Freeform 1393"/>
            <p:cNvSpPr>
              <a:spLocks/>
            </p:cNvSpPr>
            <p:nvPr/>
          </p:nvSpPr>
          <p:spPr bwMode="auto">
            <a:xfrm>
              <a:off x="3602391" y="3945948"/>
              <a:ext cx="4775" cy="31036"/>
            </a:xfrm>
            <a:custGeom>
              <a:avLst/>
              <a:gdLst>
                <a:gd name="T0" fmla="*/ 2 w 2"/>
                <a:gd name="T1" fmla="*/ 0 h 11"/>
                <a:gd name="T2" fmla="*/ 0 w 2"/>
                <a:gd name="T3" fmla="*/ 4 h 11"/>
                <a:gd name="T4" fmla="*/ 0 w 2"/>
                <a:gd name="T5" fmla="*/ 8 h 11"/>
                <a:gd name="T6" fmla="*/ 2 w 2"/>
                <a:gd name="T7" fmla="*/ 11 h 11"/>
                <a:gd name="T8" fmla="*/ 1 w 2"/>
                <a:gd name="T9" fmla="*/ 8 h 11"/>
                <a:gd name="T10" fmla="*/ 1 w 2"/>
                <a:gd name="T11" fmla="*/ 4 h 11"/>
                <a:gd name="T12" fmla="*/ 2 w 2"/>
                <a:gd name="T13" fmla="*/ 0 h 11"/>
              </a:gdLst>
              <a:ahLst/>
              <a:cxnLst>
                <a:cxn ang="0">
                  <a:pos x="T0" y="T1"/>
                </a:cxn>
                <a:cxn ang="0">
                  <a:pos x="T2" y="T3"/>
                </a:cxn>
                <a:cxn ang="0">
                  <a:pos x="T4" y="T5"/>
                </a:cxn>
                <a:cxn ang="0">
                  <a:pos x="T6" y="T7"/>
                </a:cxn>
                <a:cxn ang="0">
                  <a:pos x="T8" y="T9"/>
                </a:cxn>
                <a:cxn ang="0">
                  <a:pos x="T10" y="T11"/>
                </a:cxn>
                <a:cxn ang="0">
                  <a:pos x="T12" y="T13"/>
                </a:cxn>
              </a:cxnLst>
              <a:rect l="0" t="0" r="r" b="b"/>
              <a:pathLst>
                <a:path w="2" h="11">
                  <a:moveTo>
                    <a:pt x="2" y="0"/>
                  </a:moveTo>
                  <a:cubicBezTo>
                    <a:pt x="0" y="4"/>
                    <a:pt x="0" y="4"/>
                    <a:pt x="0" y="4"/>
                  </a:cubicBezTo>
                  <a:cubicBezTo>
                    <a:pt x="0" y="8"/>
                    <a:pt x="0" y="8"/>
                    <a:pt x="0" y="8"/>
                  </a:cubicBezTo>
                  <a:cubicBezTo>
                    <a:pt x="0" y="8"/>
                    <a:pt x="1" y="10"/>
                    <a:pt x="2" y="11"/>
                  </a:cubicBezTo>
                  <a:cubicBezTo>
                    <a:pt x="1" y="8"/>
                    <a:pt x="1" y="8"/>
                    <a:pt x="1" y="8"/>
                  </a:cubicBezTo>
                  <a:cubicBezTo>
                    <a:pt x="1" y="4"/>
                    <a:pt x="1" y="4"/>
                    <a:pt x="1" y="4"/>
                  </a:cubicBezTo>
                  <a:lnTo>
                    <a:pt x="2" y="0"/>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296" name="Freeform 1394"/>
            <p:cNvSpPr>
              <a:spLocks/>
            </p:cNvSpPr>
            <p:nvPr/>
          </p:nvSpPr>
          <p:spPr bwMode="auto">
            <a:xfrm>
              <a:off x="3034197" y="3201089"/>
              <a:ext cx="1372738" cy="806932"/>
            </a:xfrm>
            <a:custGeom>
              <a:avLst/>
              <a:gdLst>
                <a:gd name="T0" fmla="*/ 327 w 1150"/>
                <a:gd name="T1" fmla="*/ 530 h 676"/>
                <a:gd name="T2" fmla="*/ 339 w 1150"/>
                <a:gd name="T3" fmla="*/ 560 h 676"/>
                <a:gd name="T4" fmla="*/ 365 w 1150"/>
                <a:gd name="T5" fmla="*/ 579 h 676"/>
                <a:gd name="T6" fmla="*/ 388 w 1150"/>
                <a:gd name="T7" fmla="*/ 565 h 676"/>
                <a:gd name="T8" fmla="*/ 421 w 1150"/>
                <a:gd name="T9" fmla="*/ 589 h 676"/>
                <a:gd name="T10" fmla="*/ 443 w 1150"/>
                <a:gd name="T11" fmla="*/ 643 h 676"/>
                <a:gd name="T12" fmla="*/ 476 w 1150"/>
                <a:gd name="T13" fmla="*/ 638 h 676"/>
                <a:gd name="T14" fmla="*/ 497 w 1150"/>
                <a:gd name="T15" fmla="*/ 594 h 676"/>
                <a:gd name="T16" fmla="*/ 530 w 1150"/>
                <a:gd name="T17" fmla="*/ 567 h 676"/>
                <a:gd name="T18" fmla="*/ 573 w 1150"/>
                <a:gd name="T19" fmla="*/ 572 h 676"/>
                <a:gd name="T20" fmla="*/ 608 w 1150"/>
                <a:gd name="T21" fmla="*/ 579 h 676"/>
                <a:gd name="T22" fmla="*/ 634 w 1150"/>
                <a:gd name="T23" fmla="*/ 582 h 676"/>
                <a:gd name="T24" fmla="*/ 641 w 1150"/>
                <a:gd name="T25" fmla="*/ 567 h 676"/>
                <a:gd name="T26" fmla="*/ 674 w 1150"/>
                <a:gd name="T27" fmla="*/ 549 h 676"/>
                <a:gd name="T28" fmla="*/ 703 w 1150"/>
                <a:gd name="T29" fmla="*/ 556 h 676"/>
                <a:gd name="T30" fmla="*/ 726 w 1150"/>
                <a:gd name="T31" fmla="*/ 570 h 676"/>
                <a:gd name="T32" fmla="*/ 759 w 1150"/>
                <a:gd name="T33" fmla="*/ 572 h 676"/>
                <a:gd name="T34" fmla="*/ 771 w 1150"/>
                <a:gd name="T35" fmla="*/ 620 h 676"/>
                <a:gd name="T36" fmla="*/ 783 w 1150"/>
                <a:gd name="T37" fmla="*/ 636 h 676"/>
                <a:gd name="T38" fmla="*/ 800 w 1150"/>
                <a:gd name="T39" fmla="*/ 674 h 676"/>
                <a:gd name="T40" fmla="*/ 819 w 1150"/>
                <a:gd name="T41" fmla="*/ 629 h 676"/>
                <a:gd name="T42" fmla="*/ 811 w 1150"/>
                <a:gd name="T43" fmla="*/ 527 h 676"/>
                <a:gd name="T44" fmla="*/ 847 w 1150"/>
                <a:gd name="T45" fmla="*/ 501 h 676"/>
                <a:gd name="T46" fmla="*/ 897 w 1150"/>
                <a:gd name="T47" fmla="*/ 461 h 676"/>
                <a:gd name="T48" fmla="*/ 918 w 1150"/>
                <a:gd name="T49" fmla="*/ 447 h 676"/>
                <a:gd name="T50" fmla="*/ 934 w 1150"/>
                <a:gd name="T51" fmla="*/ 433 h 676"/>
                <a:gd name="T52" fmla="*/ 923 w 1150"/>
                <a:gd name="T53" fmla="*/ 423 h 676"/>
                <a:gd name="T54" fmla="*/ 925 w 1150"/>
                <a:gd name="T55" fmla="*/ 395 h 676"/>
                <a:gd name="T56" fmla="*/ 925 w 1150"/>
                <a:gd name="T57" fmla="*/ 378 h 676"/>
                <a:gd name="T58" fmla="*/ 918 w 1150"/>
                <a:gd name="T59" fmla="*/ 359 h 676"/>
                <a:gd name="T60" fmla="*/ 939 w 1150"/>
                <a:gd name="T61" fmla="*/ 333 h 676"/>
                <a:gd name="T62" fmla="*/ 942 w 1150"/>
                <a:gd name="T63" fmla="*/ 369 h 676"/>
                <a:gd name="T64" fmla="*/ 944 w 1150"/>
                <a:gd name="T65" fmla="*/ 388 h 676"/>
                <a:gd name="T66" fmla="*/ 963 w 1150"/>
                <a:gd name="T67" fmla="*/ 326 h 676"/>
                <a:gd name="T68" fmla="*/ 977 w 1150"/>
                <a:gd name="T69" fmla="*/ 333 h 676"/>
                <a:gd name="T70" fmla="*/ 996 w 1150"/>
                <a:gd name="T71" fmla="*/ 295 h 676"/>
                <a:gd name="T72" fmla="*/ 1048 w 1150"/>
                <a:gd name="T73" fmla="*/ 284 h 676"/>
                <a:gd name="T74" fmla="*/ 1062 w 1150"/>
                <a:gd name="T75" fmla="*/ 274 h 676"/>
                <a:gd name="T76" fmla="*/ 1081 w 1150"/>
                <a:gd name="T77" fmla="*/ 220 h 676"/>
                <a:gd name="T78" fmla="*/ 1114 w 1150"/>
                <a:gd name="T79" fmla="*/ 208 h 676"/>
                <a:gd name="T80" fmla="*/ 1143 w 1150"/>
                <a:gd name="T81" fmla="*/ 198 h 676"/>
                <a:gd name="T82" fmla="*/ 1135 w 1150"/>
                <a:gd name="T83" fmla="*/ 139 h 676"/>
                <a:gd name="T84" fmla="*/ 1086 w 1150"/>
                <a:gd name="T85" fmla="*/ 163 h 676"/>
                <a:gd name="T86" fmla="*/ 977 w 1150"/>
                <a:gd name="T87" fmla="*/ 196 h 676"/>
                <a:gd name="T88" fmla="*/ 840 w 1150"/>
                <a:gd name="T89" fmla="*/ 208 h 676"/>
                <a:gd name="T90" fmla="*/ 684 w 1150"/>
                <a:gd name="T91" fmla="*/ 78 h 676"/>
                <a:gd name="T92" fmla="*/ 641 w 1150"/>
                <a:gd name="T93" fmla="*/ 56 h 676"/>
                <a:gd name="T94" fmla="*/ 107 w 1150"/>
                <a:gd name="T95" fmla="*/ 33 h 676"/>
                <a:gd name="T96" fmla="*/ 90 w 1150"/>
                <a:gd name="T97" fmla="*/ 52 h 676"/>
                <a:gd name="T98" fmla="*/ 90 w 1150"/>
                <a:gd name="T99" fmla="*/ 30 h 676"/>
                <a:gd name="T100" fmla="*/ 60 w 1150"/>
                <a:gd name="T101" fmla="*/ 61 h 676"/>
                <a:gd name="T102" fmla="*/ 69 w 1150"/>
                <a:gd name="T103" fmla="*/ 89 h 676"/>
                <a:gd name="T104" fmla="*/ 48 w 1150"/>
                <a:gd name="T105" fmla="*/ 108 h 676"/>
                <a:gd name="T106" fmla="*/ 12 w 1150"/>
                <a:gd name="T107" fmla="*/ 208 h 676"/>
                <a:gd name="T108" fmla="*/ 7 w 1150"/>
                <a:gd name="T109" fmla="*/ 272 h 676"/>
                <a:gd name="T110" fmla="*/ 19 w 1150"/>
                <a:gd name="T111" fmla="*/ 336 h 676"/>
                <a:gd name="T112" fmla="*/ 24 w 1150"/>
                <a:gd name="T113" fmla="*/ 336 h 676"/>
                <a:gd name="T114" fmla="*/ 22 w 1150"/>
                <a:gd name="T115" fmla="*/ 359 h 676"/>
                <a:gd name="T116" fmla="*/ 36 w 1150"/>
                <a:gd name="T117" fmla="*/ 407 h 676"/>
                <a:gd name="T118" fmla="*/ 67 w 1150"/>
                <a:gd name="T119" fmla="*/ 442 h 676"/>
                <a:gd name="T120" fmla="*/ 149 w 1150"/>
                <a:gd name="T121" fmla="*/ 482 h 6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150" h="676">
                  <a:moveTo>
                    <a:pt x="149" y="482"/>
                  </a:moveTo>
                  <a:lnTo>
                    <a:pt x="147" y="485"/>
                  </a:lnTo>
                  <a:lnTo>
                    <a:pt x="218" y="515"/>
                  </a:lnTo>
                  <a:lnTo>
                    <a:pt x="275" y="518"/>
                  </a:lnTo>
                  <a:lnTo>
                    <a:pt x="275" y="511"/>
                  </a:lnTo>
                  <a:lnTo>
                    <a:pt x="308" y="511"/>
                  </a:lnTo>
                  <a:lnTo>
                    <a:pt x="313" y="513"/>
                  </a:lnTo>
                  <a:lnTo>
                    <a:pt x="315" y="518"/>
                  </a:lnTo>
                  <a:lnTo>
                    <a:pt x="317" y="520"/>
                  </a:lnTo>
                  <a:lnTo>
                    <a:pt x="317" y="523"/>
                  </a:lnTo>
                  <a:lnTo>
                    <a:pt x="320" y="523"/>
                  </a:lnTo>
                  <a:lnTo>
                    <a:pt x="322" y="525"/>
                  </a:lnTo>
                  <a:lnTo>
                    <a:pt x="320" y="527"/>
                  </a:lnTo>
                  <a:lnTo>
                    <a:pt x="324" y="527"/>
                  </a:lnTo>
                  <a:lnTo>
                    <a:pt x="327" y="530"/>
                  </a:lnTo>
                  <a:lnTo>
                    <a:pt x="327" y="532"/>
                  </a:lnTo>
                  <a:lnTo>
                    <a:pt x="327" y="534"/>
                  </a:lnTo>
                  <a:lnTo>
                    <a:pt x="329" y="534"/>
                  </a:lnTo>
                  <a:lnTo>
                    <a:pt x="331" y="537"/>
                  </a:lnTo>
                  <a:lnTo>
                    <a:pt x="334" y="539"/>
                  </a:lnTo>
                  <a:lnTo>
                    <a:pt x="334" y="544"/>
                  </a:lnTo>
                  <a:lnTo>
                    <a:pt x="334" y="546"/>
                  </a:lnTo>
                  <a:lnTo>
                    <a:pt x="336" y="546"/>
                  </a:lnTo>
                  <a:lnTo>
                    <a:pt x="336" y="546"/>
                  </a:lnTo>
                  <a:lnTo>
                    <a:pt x="339" y="549"/>
                  </a:lnTo>
                  <a:lnTo>
                    <a:pt x="339" y="553"/>
                  </a:lnTo>
                  <a:lnTo>
                    <a:pt x="339" y="553"/>
                  </a:lnTo>
                  <a:lnTo>
                    <a:pt x="336" y="553"/>
                  </a:lnTo>
                  <a:lnTo>
                    <a:pt x="336" y="556"/>
                  </a:lnTo>
                  <a:lnTo>
                    <a:pt x="339" y="560"/>
                  </a:lnTo>
                  <a:lnTo>
                    <a:pt x="341" y="563"/>
                  </a:lnTo>
                  <a:lnTo>
                    <a:pt x="343" y="565"/>
                  </a:lnTo>
                  <a:lnTo>
                    <a:pt x="343" y="567"/>
                  </a:lnTo>
                  <a:lnTo>
                    <a:pt x="343" y="567"/>
                  </a:lnTo>
                  <a:lnTo>
                    <a:pt x="346" y="567"/>
                  </a:lnTo>
                  <a:lnTo>
                    <a:pt x="346" y="567"/>
                  </a:lnTo>
                  <a:lnTo>
                    <a:pt x="348" y="570"/>
                  </a:lnTo>
                  <a:lnTo>
                    <a:pt x="350" y="570"/>
                  </a:lnTo>
                  <a:lnTo>
                    <a:pt x="350" y="572"/>
                  </a:lnTo>
                  <a:lnTo>
                    <a:pt x="350" y="572"/>
                  </a:lnTo>
                  <a:lnTo>
                    <a:pt x="353" y="572"/>
                  </a:lnTo>
                  <a:lnTo>
                    <a:pt x="357" y="575"/>
                  </a:lnTo>
                  <a:lnTo>
                    <a:pt x="357" y="577"/>
                  </a:lnTo>
                  <a:lnTo>
                    <a:pt x="362" y="577"/>
                  </a:lnTo>
                  <a:lnTo>
                    <a:pt x="365" y="579"/>
                  </a:lnTo>
                  <a:lnTo>
                    <a:pt x="367" y="582"/>
                  </a:lnTo>
                  <a:lnTo>
                    <a:pt x="369" y="582"/>
                  </a:lnTo>
                  <a:lnTo>
                    <a:pt x="369" y="582"/>
                  </a:lnTo>
                  <a:lnTo>
                    <a:pt x="372" y="579"/>
                  </a:lnTo>
                  <a:lnTo>
                    <a:pt x="374" y="577"/>
                  </a:lnTo>
                  <a:lnTo>
                    <a:pt x="376" y="577"/>
                  </a:lnTo>
                  <a:lnTo>
                    <a:pt x="376" y="575"/>
                  </a:lnTo>
                  <a:lnTo>
                    <a:pt x="376" y="575"/>
                  </a:lnTo>
                  <a:lnTo>
                    <a:pt x="376" y="572"/>
                  </a:lnTo>
                  <a:lnTo>
                    <a:pt x="381" y="565"/>
                  </a:lnTo>
                  <a:lnTo>
                    <a:pt x="383" y="565"/>
                  </a:lnTo>
                  <a:lnTo>
                    <a:pt x="386" y="563"/>
                  </a:lnTo>
                  <a:lnTo>
                    <a:pt x="386" y="563"/>
                  </a:lnTo>
                  <a:lnTo>
                    <a:pt x="386" y="565"/>
                  </a:lnTo>
                  <a:lnTo>
                    <a:pt x="388" y="565"/>
                  </a:lnTo>
                  <a:lnTo>
                    <a:pt x="391" y="563"/>
                  </a:lnTo>
                  <a:lnTo>
                    <a:pt x="393" y="563"/>
                  </a:lnTo>
                  <a:lnTo>
                    <a:pt x="398" y="563"/>
                  </a:lnTo>
                  <a:lnTo>
                    <a:pt x="400" y="563"/>
                  </a:lnTo>
                  <a:lnTo>
                    <a:pt x="402" y="563"/>
                  </a:lnTo>
                  <a:lnTo>
                    <a:pt x="402" y="563"/>
                  </a:lnTo>
                  <a:lnTo>
                    <a:pt x="405" y="563"/>
                  </a:lnTo>
                  <a:lnTo>
                    <a:pt x="407" y="565"/>
                  </a:lnTo>
                  <a:lnTo>
                    <a:pt x="409" y="567"/>
                  </a:lnTo>
                  <a:lnTo>
                    <a:pt x="414" y="570"/>
                  </a:lnTo>
                  <a:lnTo>
                    <a:pt x="417" y="577"/>
                  </a:lnTo>
                  <a:lnTo>
                    <a:pt x="419" y="579"/>
                  </a:lnTo>
                  <a:lnTo>
                    <a:pt x="419" y="582"/>
                  </a:lnTo>
                  <a:lnTo>
                    <a:pt x="421" y="584"/>
                  </a:lnTo>
                  <a:lnTo>
                    <a:pt x="421" y="589"/>
                  </a:lnTo>
                  <a:lnTo>
                    <a:pt x="424" y="591"/>
                  </a:lnTo>
                  <a:lnTo>
                    <a:pt x="424" y="594"/>
                  </a:lnTo>
                  <a:lnTo>
                    <a:pt x="426" y="601"/>
                  </a:lnTo>
                  <a:lnTo>
                    <a:pt x="428" y="603"/>
                  </a:lnTo>
                  <a:lnTo>
                    <a:pt x="428" y="605"/>
                  </a:lnTo>
                  <a:lnTo>
                    <a:pt x="433" y="605"/>
                  </a:lnTo>
                  <a:lnTo>
                    <a:pt x="433" y="610"/>
                  </a:lnTo>
                  <a:lnTo>
                    <a:pt x="435" y="615"/>
                  </a:lnTo>
                  <a:lnTo>
                    <a:pt x="438" y="617"/>
                  </a:lnTo>
                  <a:lnTo>
                    <a:pt x="438" y="622"/>
                  </a:lnTo>
                  <a:lnTo>
                    <a:pt x="438" y="624"/>
                  </a:lnTo>
                  <a:lnTo>
                    <a:pt x="438" y="627"/>
                  </a:lnTo>
                  <a:lnTo>
                    <a:pt x="438" y="627"/>
                  </a:lnTo>
                  <a:lnTo>
                    <a:pt x="443" y="638"/>
                  </a:lnTo>
                  <a:lnTo>
                    <a:pt x="443" y="643"/>
                  </a:lnTo>
                  <a:lnTo>
                    <a:pt x="443" y="646"/>
                  </a:lnTo>
                  <a:lnTo>
                    <a:pt x="445" y="646"/>
                  </a:lnTo>
                  <a:lnTo>
                    <a:pt x="447" y="648"/>
                  </a:lnTo>
                  <a:lnTo>
                    <a:pt x="450" y="648"/>
                  </a:lnTo>
                  <a:lnTo>
                    <a:pt x="452" y="648"/>
                  </a:lnTo>
                  <a:lnTo>
                    <a:pt x="454" y="653"/>
                  </a:lnTo>
                  <a:lnTo>
                    <a:pt x="462" y="655"/>
                  </a:lnTo>
                  <a:lnTo>
                    <a:pt x="466" y="655"/>
                  </a:lnTo>
                  <a:lnTo>
                    <a:pt x="469" y="657"/>
                  </a:lnTo>
                  <a:lnTo>
                    <a:pt x="471" y="660"/>
                  </a:lnTo>
                  <a:lnTo>
                    <a:pt x="471" y="660"/>
                  </a:lnTo>
                  <a:lnTo>
                    <a:pt x="473" y="655"/>
                  </a:lnTo>
                  <a:lnTo>
                    <a:pt x="476" y="650"/>
                  </a:lnTo>
                  <a:lnTo>
                    <a:pt x="473" y="648"/>
                  </a:lnTo>
                  <a:lnTo>
                    <a:pt x="476" y="638"/>
                  </a:lnTo>
                  <a:lnTo>
                    <a:pt x="473" y="636"/>
                  </a:lnTo>
                  <a:lnTo>
                    <a:pt x="476" y="631"/>
                  </a:lnTo>
                  <a:lnTo>
                    <a:pt x="478" y="624"/>
                  </a:lnTo>
                  <a:lnTo>
                    <a:pt x="480" y="620"/>
                  </a:lnTo>
                  <a:lnTo>
                    <a:pt x="478" y="612"/>
                  </a:lnTo>
                  <a:lnTo>
                    <a:pt x="480" y="612"/>
                  </a:lnTo>
                  <a:lnTo>
                    <a:pt x="485" y="608"/>
                  </a:lnTo>
                  <a:lnTo>
                    <a:pt x="483" y="605"/>
                  </a:lnTo>
                  <a:lnTo>
                    <a:pt x="488" y="601"/>
                  </a:lnTo>
                  <a:lnTo>
                    <a:pt x="490" y="603"/>
                  </a:lnTo>
                  <a:lnTo>
                    <a:pt x="492" y="601"/>
                  </a:lnTo>
                  <a:lnTo>
                    <a:pt x="492" y="596"/>
                  </a:lnTo>
                  <a:lnTo>
                    <a:pt x="495" y="598"/>
                  </a:lnTo>
                  <a:lnTo>
                    <a:pt x="499" y="596"/>
                  </a:lnTo>
                  <a:lnTo>
                    <a:pt x="497" y="594"/>
                  </a:lnTo>
                  <a:lnTo>
                    <a:pt x="499" y="591"/>
                  </a:lnTo>
                  <a:lnTo>
                    <a:pt x="502" y="594"/>
                  </a:lnTo>
                  <a:lnTo>
                    <a:pt x="504" y="591"/>
                  </a:lnTo>
                  <a:lnTo>
                    <a:pt x="506" y="594"/>
                  </a:lnTo>
                  <a:lnTo>
                    <a:pt x="504" y="596"/>
                  </a:lnTo>
                  <a:lnTo>
                    <a:pt x="506" y="596"/>
                  </a:lnTo>
                  <a:lnTo>
                    <a:pt x="509" y="594"/>
                  </a:lnTo>
                  <a:lnTo>
                    <a:pt x="514" y="594"/>
                  </a:lnTo>
                  <a:lnTo>
                    <a:pt x="521" y="589"/>
                  </a:lnTo>
                  <a:lnTo>
                    <a:pt x="528" y="584"/>
                  </a:lnTo>
                  <a:lnTo>
                    <a:pt x="530" y="584"/>
                  </a:lnTo>
                  <a:lnTo>
                    <a:pt x="532" y="582"/>
                  </a:lnTo>
                  <a:lnTo>
                    <a:pt x="532" y="577"/>
                  </a:lnTo>
                  <a:lnTo>
                    <a:pt x="532" y="572"/>
                  </a:lnTo>
                  <a:lnTo>
                    <a:pt x="530" y="567"/>
                  </a:lnTo>
                  <a:lnTo>
                    <a:pt x="532" y="570"/>
                  </a:lnTo>
                  <a:lnTo>
                    <a:pt x="535" y="570"/>
                  </a:lnTo>
                  <a:lnTo>
                    <a:pt x="537" y="567"/>
                  </a:lnTo>
                  <a:lnTo>
                    <a:pt x="537" y="563"/>
                  </a:lnTo>
                  <a:lnTo>
                    <a:pt x="540" y="567"/>
                  </a:lnTo>
                  <a:lnTo>
                    <a:pt x="537" y="572"/>
                  </a:lnTo>
                  <a:lnTo>
                    <a:pt x="540" y="575"/>
                  </a:lnTo>
                  <a:lnTo>
                    <a:pt x="537" y="577"/>
                  </a:lnTo>
                  <a:lnTo>
                    <a:pt x="542" y="577"/>
                  </a:lnTo>
                  <a:lnTo>
                    <a:pt x="547" y="572"/>
                  </a:lnTo>
                  <a:lnTo>
                    <a:pt x="549" y="572"/>
                  </a:lnTo>
                  <a:lnTo>
                    <a:pt x="551" y="570"/>
                  </a:lnTo>
                  <a:lnTo>
                    <a:pt x="558" y="570"/>
                  </a:lnTo>
                  <a:lnTo>
                    <a:pt x="563" y="570"/>
                  </a:lnTo>
                  <a:lnTo>
                    <a:pt x="573" y="572"/>
                  </a:lnTo>
                  <a:lnTo>
                    <a:pt x="575" y="572"/>
                  </a:lnTo>
                  <a:lnTo>
                    <a:pt x="587" y="575"/>
                  </a:lnTo>
                  <a:lnTo>
                    <a:pt x="589" y="575"/>
                  </a:lnTo>
                  <a:lnTo>
                    <a:pt x="589" y="572"/>
                  </a:lnTo>
                  <a:lnTo>
                    <a:pt x="589" y="570"/>
                  </a:lnTo>
                  <a:lnTo>
                    <a:pt x="594" y="567"/>
                  </a:lnTo>
                  <a:lnTo>
                    <a:pt x="596" y="570"/>
                  </a:lnTo>
                  <a:lnTo>
                    <a:pt x="594" y="572"/>
                  </a:lnTo>
                  <a:lnTo>
                    <a:pt x="596" y="572"/>
                  </a:lnTo>
                  <a:lnTo>
                    <a:pt x="599" y="570"/>
                  </a:lnTo>
                  <a:lnTo>
                    <a:pt x="601" y="572"/>
                  </a:lnTo>
                  <a:lnTo>
                    <a:pt x="601" y="575"/>
                  </a:lnTo>
                  <a:lnTo>
                    <a:pt x="601" y="577"/>
                  </a:lnTo>
                  <a:lnTo>
                    <a:pt x="606" y="577"/>
                  </a:lnTo>
                  <a:lnTo>
                    <a:pt x="608" y="579"/>
                  </a:lnTo>
                  <a:lnTo>
                    <a:pt x="606" y="582"/>
                  </a:lnTo>
                  <a:lnTo>
                    <a:pt x="603" y="582"/>
                  </a:lnTo>
                  <a:lnTo>
                    <a:pt x="606" y="584"/>
                  </a:lnTo>
                  <a:lnTo>
                    <a:pt x="608" y="584"/>
                  </a:lnTo>
                  <a:lnTo>
                    <a:pt x="610" y="584"/>
                  </a:lnTo>
                  <a:lnTo>
                    <a:pt x="615" y="586"/>
                  </a:lnTo>
                  <a:lnTo>
                    <a:pt x="618" y="584"/>
                  </a:lnTo>
                  <a:lnTo>
                    <a:pt x="622" y="582"/>
                  </a:lnTo>
                  <a:lnTo>
                    <a:pt x="625" y="584"/>
                  </a:lnTo>
                  <a:lnTo>
                    <a:pt x="627" y="586"/>
                  </a:lnTo>
                  <a:lnTo>
                    <a:pt x="629" y="584"/>
                  </a:lnTo>
                  <a:lnTo>
                    <a:pt x="629" y="579"/>
                  </a:lnTo>
                  <a:lnTo>
                    <a:pt x="627" y="577"/>
                  </a:lnTo>
                  <a:lnTo>
                    <a:pt x="632" y="577"/>
                  </a:lnTo>
                  <a:lnTo>
                    <a:pt x="634" y="582"/>
                  </a:lnTo>
                  <a:lnTo>
                    <a:pt x="636" y="582"/>
                  </a:lnTo>
                  <a:lnTo>
                    <a:pt x="639" y="584"/>
                  </a:lnTo>
                  <a:lnTo>
                    <a:pt x="641" y="584"/>
                  </a:lnTo>
                  <a:lnTo>
                    <a:pt x="644" y="586"/>
                  </a:lnTo>
                  <a:lnTo>
                    <a:pt x="644" y="589"/>
                  </a:lnTo>
                  <a:lnTo>
                    <a:pt x="646" y="586"/>
                  </a:lnTo>
                  <a:lnTo>
                    <a:pt x="648" y="586"/>
                  </a:lnTo>
                  <a:lnTo>
                    <a:pt x="648" y="584"/>
                  </a:lnTo>
                  <a:lnTo>
                    <a:pt x="644" y="582"/>
                  </a:lnTo>
                  <a:lnTo>
                    <a:pt x="636" y="579"/>
                  </a:lnTo>
                  <a:lnTo>
                    <a:pt x="636" y="577"/>
                  </a:lnTo>
                  <a:lnTo>
                    <a:pt x="636" y="572"/>
                  </a:lnTo>
                  <a:lnTo>
                    <a:pt x="644" y="570"/>
                  </a:lnTo>
                  <a:lnTo>
                    <a:pt x="644" y="570"/>
                  </a:lnTo>
                  <a:lnTo>
                    <a:pt x="641" y="567"/>
                  </a:lnTo>
                  <a:lnTo>
                    <a:pt x="639" y="565"/>
                  </a:lnTo>
                  <a:lnTo>
                    <a:pt x="636" y="565"/>
                  </a:lnTo>
                  <a:lnTo>
                    <a:pt x="634" y="567"/>
                  </a:lnTo>
                  <a:lnTo>
                    <a:pt x="632" y="567"/>
                  </a:lnTo>
                  <a:lnTo>
                    <a:pt x="632" y="565"/>
                  </a:lnTo>
                  <a:lnTo>
                    <a:pt x="636" y="563"/>
                  </a:lnTo>
                  <a:lnTo>
                    <a:pt x="644" y="558"/>
                  </a:lnTo>
                  <a:lnTo>
                    <a:pt x="646" y="556"/>
                  </a:lnTo>
                  <a:lnTo>
                    <a:pt x="658" y="553"/>
                  </a:lnTo>
                  <a:lnTo>
                    <a:pt x="663" y="556"/>
                  </a:lnTo>
                  <a:lnTo>
                    <a:pt x="665" y="553"/>
                  </a:lnTo>
                  <a:lnTo>
                    <a:pt x="667" y="556"/>
                  </a:lnTo>
                  <a:lnTo>
                    <a:pt x="670" y="551"/>
                  </a:lnTo>
                  <a:lnTo>
                    <a:pt x="672" y="549"/>
                  </a:lnTo>
                  <a:lnTo>
                    <a:pt x="674" y="549"/>
                  </a:lnTo>
                  <a:lnTo>
                    <a:pt x="674" y="551"/>
                  </a:lnTo>
                  <a:lnTo>
                    <a:pt x="674" y="553"/>
                  </a:lnTo>
                  <a:lnTo>
                    <a:pt x="677" y="556"/>
                  </a:lnTo>
                  <a:lnTo>
                    <a:pt x="681" y="556"/>
                  </a:lnTo>
                  <a:lnTo>
                    <a:pt x="686" y="556"/>
                  </a:lnTo>
                  <a:lnTo>
                    <a:pt x="691" y="553"/>
                  </a:lnTo>
                  <a:lnTo>
                    <a:pt x="693" y="556"/>
                  </a:lnTo>
                  <a:lnTo>
                    <a:pt x="698" y="556"/>
                  </a:lnTo>
                  <a:lnTo>
                    <a:pt x="700" y="556"/>
                  </a:lnTo>
                  <a:lnTo>
                    <a:pt x="705" y="553"/>
                  </a:lnTo>
                  <a:lnTo>
                    <a:pt x="710" y="553"/>
                  </a:lnTo>
                  <a:lnTo>
                    <a:pt x="710" y="556"/>
                  </a:lnTo>
                  <a:lnTo>
                    <a:pt x="707" y="556"/>
                  </a:lnTo>
                  <a:lnTo>
                    <a:pt x="703" y="556"/>
                  </a:lnTo>
                  <a:lnTo>
                    <a:pt x="703" y="556"/>
                  </a:lnTo>
                  <a:lnTo>
                    <a:pt x="707" y="556"/>
                  </a:lnTo>
                  <a:lnTo>
                    <a:pt x="712" y="556"/>
                  </a:lnTo>
                  <a:lnTo>
                    <a:pt x="715" y="560"/>
                  </a:lnTo>
                  <a:lnTo>
                    <a:pt x="719" y="560"/>
                  </a:lnTo>
                  <a:lnTo>
                    <a:pt x="717" y="558"/>
                  </a:lnTo>
                  <a:lnTo>
                    <a:pt x="717" y="556"/>
                  </a:lnTo>
                  <a:lnTo>
                    <a:pt x="719" y="558"/>
                  </a:lnTo>
                  <a:lnTo>
                    <a:pt x="719" y="558"/>
                  </a:lnTo>
                  <a:lnTo>
                    <a:pt x="724" y="563"/>
                  </a:lnTo>
                  <a:lnTo>
                    <a:pt x="722" y="563"/>
                  </a:lnTo>
                  <a:lnTo>
                    <a:pt x="719" y="563"/>
                  </a:lnTo>
                  <a:lnTo>
                    <a:pt x="719" y="563"/>
                  </a:lnTo>
                  <a:lnTo>
                    <a:pt x="724" y="565"/>
                  </a:lnTo>
                  <a:lnTo>
                    <a:pt x="726" y="567"/>
                  </a:lnTo>
                  <a:lnTo>
                    <a:pt x="726" y="570"/>
                  </a:lnTo>
                  <a:lnTo>
                    <a:pt x="726" y="570"/>
                  </a:lnTo>
                  <a:lnTo>
                    <a:pt x="726" y="570"/>
                  </a:lnTo>
                  <a:lnTo>
                    <a:pt x="726" y="570"/>
                  </a:lnTo>
                  <a:lnTo>
                    <a:pt x="726" y="572"/>
                  </a:lnTo>
                  <a:lnTo>
                    <a:pt x="731" y="572"/>
                  </a:lnTo>
                  <a:lnTo>
                    <a:pt x="736" y="570"/>
                  </a:lnTo>
                  <a:lnTo>
                    <a:pt x="741" y="565"/>
                  </a:lnTo>
                  <a:lnTo>
                    <a:pt x="743" y="567"/>
                  </a:lnTo>
                  <a:lnTo>
                    <a:pt x="743" y="565"/>
                  </a:lnTo>
                  <a:lnTo>
                    <a:pt x="743" y="565"/>
                  </a:lnTo>
                  <a:lnTo>
                    <a:pt x="745" y="563"/>
                  </a:lnTo>
                  <a:lnTo>
                    <a:pt x="750" y="563"/>
                  </a:lnTo>
                  <a:lnTo>
                    <a:pt x="752" y="563"/>
                  </a:lnTo>
                  <a:lnTo>
                    <a:pt x="757" y="565"/>
                  </a:lnTo>
                  <a:lnTo>
                    <a:pt x="759" y="572"/>
                  </a:lnTo>
                  <a:lnTo>
                    <a:pt x="762" y="575"/>
                  </a:lnTo>
                  <a:lnTo>
                    <a:pt x="764" y="575"/>
                  </a:lnTo>
                  <a:lnTo>
                    <a:pt x="764" y="579"/>
                  </a:lnTo>
                  <a:lnTo>
                    <a:pt x="767" y="582"/>
                  </a:lnTo>
                  <a:lnTo>
                    <a:pt x="769" y="582"/>
                  </a:lnTo>
                  <a:lnTo>
                    <a:pt x="769" y="582"/>
                  </a:lnTo>
                  <a:lnTo>
                    <a:pt x="769" y="586"/>
                  </a:lnTo>
                  <a:lnTo>
                    <a:pt x="774" y="586"/>
                  </a:lnTo>
                  <a:lnTo>
                    <a:pt x="776" y="591"/>
                  </a:lnTo>
                  <a:lnTo>
                    <a:pt x="776" y="596"/>
                  </a:lnTo>
                  <a:lnTo>
                    <a:pt x="774" y="605"/>
                  </a:lnTo>
                  <a:lnTo>
                    <a:pt x="769" y="612"/>
                  </a:lnTo>
                  <a:lnTo>
                    <a:pt x="769" y="615"/>
                  </a:lnTo>
                  <a:lnTo>
                    <a:pt x="771" y="620"/>
                  </a:lnTo>
                  <a:lnTo>
                    <a:pt x="771" y="620"/>
                  </a:lnTo>
                  <a:lnTo>
                    <a:pt x="774" y="615"/>
                  </a:lnTo>
                  <a:lnTo>
                    <a:pt x="774" y="615"/>
                  </a:lnTo>
                  <a:lnTo>
                    <a:pt x="776" y="612"/>
                  </a:lnTo>
                  <a:lnTo>
                    <a:pt x="778" y="615"/>
                  </a:lnTo>
                  <a:lnTo>
                    <a:pt x="778" y="617"/>
                  </a:lnTo>
                  <a:lnTo>
                    <a:pt x="774" y="624"/>
                  </a:lnTo>
                  <a:lnTo>
                    <a:pt x="774" y="627"/>
                  </a:lnTo>
                  <a:lnTo>
                    <a:pt x="774" y="631"/>
                  </a:lnTo>
                  <a:lnTo>
                    <a:pt x="776" y="634"/>
                  </a:lnTo>
                  <a:lnTo>
                    <a:pt x="778" y="636"/>
                  </a:lnTo>
                  <a:lnTo>
                    <a:pt x="781" y="636"/>
                  </a:lnTo>
                  <a:lnTo>
                    <a:pt x="781" y="638"/>
                  </a:lnTo>
                  <a:lnTo>
                    <a:pt x="781" y="638"/>
                  </a:lnTo>
                  <a:lnTo>
                    <a:pt x="781" y="636"/>
                  </a:lnTo>
                  <a:lnTo>
                    <a:pt x="783" y="636"/>
                  </a:lnTo>
                  <a:lnTo>
                    <a:pt x="788" y="636"/>
                  </a:lnTo>
                  <a:lnTo>
                    <a:pt x="785" y="638"/>
                  </a:lnTo>
                  <a:lnTo>
                    <a:pt x="783" y="643"/>
                  </a:lnTo>
                  <a:lnTo>
                    <a:pt x="783" y="643"/>
                  </a:lnTo>
                  <a:lnTo>
                    <a:pt x="783" y="646"/>
                  </a:lnTo>
                  <a:lnTo>
                    <a:pt x="788" y="650"/>
                  </a:lnTo>
                  <a:lnTo>
                    <a:pt x="788" y="655"/>
                  </a:lnTo>
                  <a:lnTo>
                    <a:pt x="788" y="660"/>
                  </a:lnTo>
                  <a:lnTo>
                    <a:pt x="790" y="662"/>
                  </a:lnTo>
                  <a:lnTo>
                    <a:pt x="793" y="662"/>
                  </a:lnTo>
                  <a:lnTo>
                    <a:pt x="795" y="665"/>
                  </a:lnTo>
                  <a:lnTo>
                    <a:pt x="793" y="667"/>
                  </a:lnTo>
                  <a:lnTo>
                    <a:pt x="800" y="672"/>
                  </a:lnTo>
                  <a:lnTo>
                    <a:pt x="797" y="672"/>
                  </a:lnTo>
                  <a:lnTo>
                    <a:pt x="800" y="674"/>
                  </a:lnTo>
                  <a:lnTo>
                    <a:pt x="802" y="676"/>
                  </a:lnTo>
                  <a:lnTo>
                    <a:pt x="807" y="676"/>
                  </a:lnTo>
                  <a:lnTo>
                    <a:pt x="809" y="676"/>
                  </a:lnTo>
                  <a:lnTo>
                    <a:pt x="814" y="674"/>
                  </a:lnTo>
                  <a:lnTo>
                    <a:pt x="814" y="669"/>
                  </a:lnTo>
                  <a:lnTo>
                    <a:pt x="816" y="667"/>
                  </a:lnTo>
                  <a:lnTo>
                    <a:pt x="819" y="662"/>
                  </a:lnTo>
                  <a:lnTo>
                    <a:pt x="821" y="655"/>
                  </a:lnTo>
                  <a:lnTo>
                    <a:pt x="821" y="650"/>
                  </a:lnTo>
                  <a:lnTo>
                    <a:pt x="823" y="648"/>
                  </a:lnTo>
                  <a:lnTo>
                    <a:pt x="823" y="641"/>
                  </a:lnTo>
                  <a:lnTo>
                    <a:pt x="821" y="641"/>
                  </a:lnTo>
                  <a:lnTo>
                    <a:pt x="823" y="638"/>
                  </a:lnTo>
                  <a:lnTo>
                    <a:pt x="823" y="631"/>
                  </a:lnTo>
                  <a:lnTo>
                    <a:pt x="819" y="629"/>
                  </a:lnTo>
                  <a:lnTo>
                    <a:pt x="816" y="615"/>
                  </a:lnTo>
                  <a:lnTo>
                    <a:pt x="816" y="615"/>
                  </a:lnTo>
                  <a:lnTo>
                    <a:pt x="816" y="608"/>
                  </a:lnTo>
                  <a:lnTo>
                    <a:pt x="819" y="603"/>
                  </a:lnTo>
                  <a:lnTo>
                    <a:pt x="816" y="598"/>
                  </a:lnTo>
                  <a:lnTo>
                    <a:pt x="814" y="596"/>
                  </a:lnTo>
                  <a:lnTo>
                    <a:pt x="811" y="586"/>
                  </a:lnTo>
                  <a:lnTo>
                    <a:pt x="809" y="582"/>
                  </a:lnTo>
                  <a:lnTo>
                    <a:pt x="809" y="575"/>
                  </a:lnTo>
                  <a:lnTo>
                    <a:pt x="807" y="567"/>
                  </a:lnTo>
                  <a:lnTo>
                    <a:pt x="807" y="560"/>
                  </a:lnTo>
                  <a:lnTo>
                    <a:pt x="807" y="553"/>
                  </a:lnTo>
                  <a:lnTo>
                    <a:pt x="809" y="541"/>
                  </a:lnTo>
                  <a:lnTo>
                    <a:pt x="809" y="534"/>
                  </a:lnTo>
                  <a:lnTo>
                    <a:pt x="811" y="527"/>
                  </a:lnTo>
                  <a:lnTo>
                    <a:pt x="814" y="523"/>
                  </a:lnTo>
                  <a:lnTo>
                    <a:pt x="819" y="523"/>
                  </a:lnTo>
                  <a:lnTo>
                    <a:pt x="821" y="520"/>
                  </a:lnTo>
                  <a:lnTo>
                    <a:pt x="821" y="518"/>
                  </a:lnTo>
                  <a:lnTo>
                    <a:pt x="823" y="515"/>
                  </a:lnTo>
                  <a:lnTo>
                    <a:pt x="826" y="511"/>
                  </a:lnTo>
                  <a:lnTo>
                    <a:pt x="823" y="511"/>
                  </a:lnTo>
                  <a:lnTo>
                    <a:pt x="826" y="511"/>
                  </a:lnTo>
                  <a:lnTo>
                    <a:pt x="830" y="511"/>
                  </a:lnTo>
                  <a:lnTo>
                    <a:pt x="830" y="506"/>
                  </a:lnTo>
                  <a:lnTo>
                    <a:pt x="835" y="508"/>
                  </a:lnTo>
                  <a:lnTo>
                    <a:pt x="835" y="506"/>
                  </a:lnTo>
                  <a:lnTo>
                    <a:pt x="842" y="504"/>
                  </a:lnTo>
                  <a:lnTo>
                    <a:pt x="845" y="501"/>
                  </a:lnTo>
                  <a:lnTo>
                    <a:pt x="847" y="501"/>
                  </a:lnTo>
                  <a:lnTo>
                    <a:pt x="849" y="499"/>
                  </a:lnTo>
                  <a:lnTo>
                    <a:pt x="852" y="499"/>
                  </a:lnTo>
                  <a:lnTo>
                    <a:pt x="854" y="501"/>
                  </a:lnTo>
                  <a:lnTo>
                    <a:pt x="856" y="496"/>
                  </a:lnTo>
                  <a:lnTo>
                    <a:pt x="856" y="494"/>
                  </a:lnTo>
                  <a:lnTo>
                    <a:pt x="859" y="494"/>
                  </a:lnTo>
                  <a:lnTo>
                    <a:pt x="864" y="492"/>
                  </a:lnTo>
                  <a:lnTo>
                    <a:pt x="864" y="489"/>
                  </a:lnTo>
                  <a:lnTo>
                    <a:pt x="871" y="480"/>
                  </a:lnTo>
                  <a:lnTo>
                    <a:pt x="873" y="475"/>
                  </a:lnTo>
                  <a:lnTo>
                    <a:pt x="880" y="475"/>
                  </a:lnTo>
                  <a:lnTo>
                    <a:pt x="882" y="475"/>
                  </a:lnTo>
                  <a:lnTo>
                    <a:pt x="882" y="475"/>
                  </a:lnTo>
                  <a:lnTo>
                    <a:pt x="887" y="468"/>
                  </a:lnTo>
                  <a:lnTo>
                    <a:pt x="897" y="461"/>
                  </a:lnTo>
                  <a:lnTo>
                    <a:pt x="906" y="456"/>
                  </a:lnTo>
                  <a:lnTo>
                    <a:pt x="911" y="454"/>
                  </a:lnTo>
                  <a:lnTo>
                    <a:pt x="913" y="454"/>
                  </a:lnTo>
                  <a:lnTo>
                    <a:pt x="916" y="454"/>
                  </a:lnTo>
                  <a:lnTo>
                    <a:pt x="916" y="454"/>
                  </a:lnTo>
                  <a:lnTo>
                    <a:pt x="920" y="454"/>
                  </a:lnTo>
                  <a:lnTo>
                    <a:pt x="923" y="449"/>
                  </a:lnTo>
                  <a:lnTo>
                    <a:pt x="923" y="449"/>
                  </a:lnTo>
                  <a:lnTo>
                    <a:pt x="920" y="449"/>
                  </a:lnTo>
                  <a:lnTo>
                    <a:pt x="918" y="452"/>
                  </a:lnTo>
                  <a:lnTo>
                    <a:pt x="913" y="452"/>
                  </a:lnTo>
                  <a:lnTo>
                    <a:pt x="908" y="449"/>
                  </a:lnTo>
                  <a:lnTo>
                    <a:pt x="913" y="449"/>
                  </a:lnTo>
                  <a:lnTo>
                    <a:pt x="918" y="447"/>
                  </a:lnTo>
                  <a:lnTo>
                    <a:pt x="918" y="447"/>
                  </a:lnTo>
                  <a:lnTo>
                    <a:pt x="920" y="444"/>
                  </a:lnTo>
                  <a:lnTo>
                    <a:pt x="918" y="442"/>
                  </a:lnTo>
                  <a:lnTo>
                    <a:pt x="913" y="442"/>
                  </a:lnTo>
                  <a:lnTo>
                    <a:pt x="911" y="437"/>
                  </a:lnTo>
                  <a:lnTo>
                    <a:pt x="913" y="440"/>
                  </a:lnTo>
                  <a:lnTo>
                    <a:pt x="916" y="440"/>
                  </a:lnTo>
                  <a:lnTo>
                    <a:pt x="920" y="440"/>
                  </a:lnTo>
                  <a:lnTo>
                    <a:pt x="920" y="435"/>
                  </a:lnTo>
                  <a:lnTo>
                    <a:pt x="920" y="440"/>
                  </a:lnTo>
                  <a:lnTo>
                    <a:pt x="925" y="440"/>
                  </a:lnTo>
                  <a:lnTo>
                    <a:pt x="927" y="442"/>
                  </a:lnTo>
                  <a:lnTo>
                    <a:pt x="930" y="440"/>
                  </a:lnTo>
                  <a:lnTo>
                    <a:pt x="930" y="437"/>
                  </a:lnTo>
                  <a:lnTo>
                    <a:pt x="934" y="433"/>
                  </a:lnTo>
                  <a:lnTo>
                    <a:pt x="934" y="433"/>
                  </a:lnTo>
                  <a:lnTo>
                    <a:pt x="937" y="430"/>
                  </a:lnTo>
                  <a:lnTo>
                    <a:pt x="934" y="426"/>
                  </a:lnTo>
                  <a:lnTo>
                    <a:pt x="934" y="426"/>
                  </a:lnTo>
                  <a:lnTo>
                    <a:pt x="932" y="430"/>
                  </a:lnTo>
                  <a:lnTo>
                    <a:pt x="932" y="433"/>
                  </a:lnTo>
                  <a:lnTo>
                    <a:pt x="930" y="433"/>
                  </a:lnTo>
                  <a:lnTo>
                    <a:pt x="930" y="426"/>
                  </a:lnTo>
                  <a:lnTo>
                    <a:pt x="927" y="426"/>
                  </a:lnTo>
                  <a:lnTo>
                    <a:pt x="920" y="426"/>
                  </a:lnTo>
                  <a:lnTo>
                    <a:pt x="916" y="428"/>
                  </a:lnTo>
                  <a:lnTo>
                    <a:pt x="916" y="426"/>
                  </a:lnTo>
                  <a:lnTo>
                    <a:pt x="916" y="418"/>
                  </a:lnTo>
                  <a:lnTo>
                    <a:pt x="918" y="418"/>
                  </a:lnTo>
                  <a:lnTo>
                    <a:pt x="920" y="423"/>
                  </a:lnTo>
                  <a:lnTo>
                    <a:pt x="923" y="423"/>
                  </a:lnTo>
                  <a:lnTo>
                    <a:pt x="925" y="421"/>
                  </a:lnTo>
                  <a:lnTo>
                    <a:pt x="930" y="421"/>
                  </a:lnTo>
                  <a:lnTo>
                    <a:pt x="930" y="418"/>
                  </a:lnTo>
                  <a:lnTo>
                    <a:pt x="932" y="418"/>
                  </a:lnTo>
                  <a:lnTo>
                    <a:pt x="934" y="416"/>
                  </a:lnTo>
                  <a:lnTo>
                    <a:pt x="934" y="411"/>
                  </a:lnTo>
                  <a:lnTo>
                    <a:pt x="932" y="411"/>
                  </a:lnTo>
                  <a:lnTo>
                    <a:pt x="932" y="409"/>
                  </a:lnTo>
                  <a:lnTo>
                    <a:pt x="934" y="409"/>
                  </a:lnTo>
                  <a:lnTo>
                    <a:pt x="937" y="407"/>
                  </a:lnTo>
                  <a:lnTo>
                    <a:pt x="934" y="402"/>
                  </a:lnTo>
                  <a:lnTo>
                    <a:pt x="932" y="399"/>
                  </a:lnTo>
                  <a:lnTo>
                    <a:pt x="930" y="402"/>
                  </a:lnTo>
                  <a:lnTo>
                    <a:pt x="927" y="399"/>
                  </a:lnTo>
                  <a:lnTo>
                    <a:pt x="925" y="395"/>
                  </a:lnTo>
                  <a:lnTo>
                    <a:pt x="923" y="395"/>
                  </a:lnTo>
                  <a:lnTo>
                    <a:pt x="920" y="395"/>
                  </a:lnTo>
                  <a:lnTo>
                    <a:pt x="916" y="390"/>
                  </a:lnTo>
                  <a:lnTo>
                    <a:pt x="920" y="392"/>
                  </a:lnTo>
                  <a:lnTo>
                    <a:pt x="925" y="392"/>
                  </a:lnTo>
                  <a:lnTo>
                    <a:pt x="927" y="397"/>
                  </a:lnTo>
                  <a:lnTo>
                    <a:pt x="930" y="397"/>
                  </a:lnTo>
                  <a:lnTo>
                    <a:pt x="932" y="395"/>
                  </a:lnTo>
                  <a:lnTo>
                    <a:pt x="925" y="390"/>
                  </a:lnTo>
                  <a:lnTo>
                    <a:pt x="930" y="390"/>
                  </a:lnTo>
                  <a:lnTo>
                    <a:pt x="930" y="390"/>
                  </a:lnTo>
                  <a:lnTo>
                    <a:pt x="932" y="388"/>
                  </a:lnTo>
                  <a:lnTo>
                    <a:pt x="930" y="385"/>
                  </a:lnTo>
                  <a:lnTo>
                    <a:pt x="925" y="383"/>
                  </a:lnTo>
                  <a:lnTo>
                    <a:pt x="925" y="378"/>
                  </a:lnTo>
                  <a:lnTo>
                    <a:pt x="927" y="378"/>
                  </a:lnTo>
                  <a:lnTo>
                    <a:pt x="927" y="383"/>
                  </a:lnTo>
                  <a:lnTo>
                    <a:pt x="930" y="383"/>
                  </a:lnTo>
                  <a:lnTo>
                    <a:pt x="932" y="378"/>
                  </a:lnTo>
                  <a:lnTo>
                    <a:pt x="932" y="373"/>
                  </a:lnTo>
                  <a:lnTo>
                    <a:pt x="927" y="373"/>
                  </a:lnTo>
                  <a:lnTo>
                    <a:pt x="923" y="366"/>
                  </a:lnTo>
                  <a:lnTo>
                    <a:pt x="920" y="366"/>
                  </a:lnTo>
                  <a:lnTo>
                    <a:pt x="918" y="362"/>
                  </a:lnTo>
                  <a:lnTo>
                    <a:pt x="913" y="359"/>
                  </a:lnTo>
                  <a:lnTo>
                    <a:pt x="913" y="357"/>
                  </a:lnTo>
                  <a:lnTo>
                    <a:pt x="918" y="352"/>
                  </a:lnTo>
                  <a:lnTo>
                    <a:pt x="916" y="357"/>
                  </a:lnTo>
                  <a:lnTo>
                    <a:pt x="916" y="359"/>
                  </a:lnTo>
                  <a:lnTo>
                    <a:pt x="918" y="359"/>
                  </a:lnTo>
                  <a:lnTo>
                    <a:pt x="920" y="364"/>
                  </a:lnTo>
                  <a:lnTo>
                    <a:pt x="925" y="364"/>
                  </a:lnTo>
                  <a:lnTo>
                    <a:pt x="930" y="371"/>
                  </a:lnTo>
                  <a:lnTo>
                    <a:pt x="930" y="369"/>
                  </a:lnTo>
                  <a:lnTo>
                    <a:pt x="930" y="362"/>
                  </a:lnTo>
                  <a:lnTo>
                    <a:pt x="930" y="357"/>
                  </a:lnTo>
                  <a:lnTo>
                    <a:pt x="930" y="355"/>
                  </a:lnTo>
                  <a:lnTo>
                    <a:pt x="930" y="352"/>
                  </a:lnTo>
                  <a:lnTo>
                    <a:pt x="930" y="347"/>
                  </a:lnTo>
                  <a:lnTo>
                    <a:pt x="932" y="345"/>
                  </a:lnTo>
                  <a:lnTo>
                    <a:pt x="930" y="343"/>
                  </a:lnTo>
                  <a:lnTo>
                    <a:pt x="932" y="343"/>
                  </a:lnTo>
                  <a:lnTo>
                    <a:pt x="934" y="340"/>
                  </a:lnTo>
                  <a:lnTo>
                    <a:pt x="937" y="336"/>
                  </a:lnTo>
                  <a:lnTo>
                    <a:pt x="939" y="333"/>
                  </a:lnTo>
                  <a:lnTo>
                    <a:pt x="939" y="331"/>
                  </a:lnTo>
                  <a:lnTo>
                    <a:pt x="939" y="333"/>
                  </a:lnTo>
                  <a:lnTo>
                    <a:pt x="939" y="338"/>
                  </a:lnTo>
                  <a:lnTo>
                    <a:pt x="939" y="338"/>
                  </a:lnTo>
                  <a:lnTo>
                    <a:pt x="937" y="340"/>
                  </a:lnTo>
                  <a:lnTo>
                    <a:pt x="934" y="345"/>
                  </a:lnTo>
                  <a:lnTo>
                    <a:pt x="937" y="350"/>
                  </a:lnTo>
                  <a:lnTo>
                    <a:pt x="937" y="357"/>
                  </a:lnTo>
                  <a:lnTo>
                    <a:pt x="934" y="359"/>
                  </a:lnTo>
                  <a:lnTo>
                    <a:pt x="934" y="364"/>
                  </a:lnTo>
                  <a:lnTo>
                    <a:pt x="937" y="369"/>
                  </a:lnTo>
                  <a:lnTo>
                    <a:pt x="939" y="366"/>
                  </a:lnTo>
                  <a:lnTo>
                    <a:pt x="939" y="369"/>
                  </a:lnTo>
                  <a:lnTo>
                    <a:pt x="942" y="369"/>
                  </a:lnTo>
                  <a:lnTo>
                    <a:pt x="942" y="369"/>
                  </a:lnTo>
                  <a:lnTo>
                    <a:pt x="939" y="371"/>
                  </a:lnTo>
                  <a:lnTo>
                    <a:pt x="942" y="373"/>
                  </a:lnTo>
                  <a:lnTo>
                    <a:pt x="946" y="373"/>
                  </a:lnTo>
                  <a:lnTo>
                    <a:pt x="942" y="376"/>
                  </a:lnTo>
                  <a:lnTo>
                    <a:pt x="944" y="376"/>
                  </a:lnTo>
                  <a:lnTo>
                    <a:pt x="942" y="381"/>
                  </a:lnTo>
                  <a:lnTo>
                    <a:pt x="942" y="383"/>
                  </a:lnTo>
                  <a:lnTo>
                    <a:pt x="939" y="385"/>
                  </a:lnTo>
                  <a:lnTo>
                    <a:pt x="937" y="390"/>
                  </a:lnTo>
                  <a:lnTo>
                    <a:pt x="939" y="395"/>
                  </a:lnTo>
                  <a:lnTo>
                    <a:pt x="939" y="392"/>
                  </a:lnTo>
                  <a:lnTo>
                    <a:pt x="939" y="390"/>
                  </a:lnTo>
                  <a:lnTo>
                    <a:pt x="944" y="383"/>
                  </a:lnTo>
                  <a:lnTo>
                    <a:pt x="944" y="385"/>
                  </a:lnTo>
                  <a:lnTo>
                    <a:pt x="944" y="388"/>
                  </a:lnTo>
                  <a:lnTo>
                    <a:pt x="946" y="385"/>
                  </a:lnTo>
                  <a:lnTo>
                    <a:pt x="946" y="383"/>
                  </a:lnTo>
                  <a:lnTo>
                    <a:pt x="949" y="378"/>
                  </a:lnTo>
                  <a:lnTo>
                    <a:pt x="951" y="371"/>
                  </a:lnTo>
                  <a:lnTo>
                    <a:pt x="956" y="369"/>
                  </a:lnTo>
                  <a:lnTo>
                    <a:pt x="958" y="359"/>
                  </a:lnTo>
                  <a:lnTo>
                    <a:pt x="958" y="355"/>
                  </a:lnTo>
                  <a:lnTo>
                    <a:pt x="956" y="347"/>
                  </a:lnTo>
                  <a:lnTo>
                    <a:pt x="956" y="347"/>
                  </a:lnTo>
                  <a:lnTo>
                    <a:pt x="953" y="340"/>
                  </a:lnTo>
                  <a:lnTo>
                    <a:pt x="953" y="338"/>
                  </a:lnTo>
                  <a:lnTo>
                    <a:pt x="951" y="336"/>
                  </a:lnTo>
                  <a:lnTo>
                    <a:pt x="953" y="331"/>
                  </a:lnTo>
                  <a:lnTo>
                    <a:pt x="958" y="328"/>
                  </a:lnTo>
                  <a:lnTo>
                    <a:pt x="963" y="326"/>
                  </a:lnTo>
                  <a:lnTo>
                    <a:pt x="956" y="333"/>
                  </a:lnTo>
                  <a:lnTo>
                    <a:pt x="953" y="336"/>
                  </a:lnTo>
                  <a:lnTo>
                    <a:pt x="956" y="338"/>
                  </a:lnTo>
                  <a:lnTo>
                    <a:pt x="960" y="343"/>
                  </a:lnTo>
                  <a:lnTo>
                    <a:pt x="963" y="343"/>
                  </a:lnTo>
                  <a:lnTo>
                    <a:pt x="965" y="345"/>
                  </a:lnTo>
                  <a:lnTo>
                    <a:pt x="963" y="350"/>
                  </a:lnTo>
                  <a:lnTo>
                    <a:pt x="965" y="347"/>
                  </a:lnTo>
                  <a:lnTo>
                    <a:pt x="965" y="347"/>
                  </a:lnTo>
                  <a:lnTo>
                    <a:pt x="970" y="345"/>
                  </a:lnTo>
                  <a:lnTo>
                    <a:pt x="970" y="343"/>
                  </a:lnTo>
                  <a:lnTo>
                    <a:pt x="972" y="343"/>
                  </a:lnTo>
                  <a:lnTo>
                    <a:pt x="972" y="340"/>
                  </a:lnTo>
                  <a:lnTo>
                    <a:pt x="977" y="338"/>
                  </a:lnTo>
                  <a:lnTo>
                    <a:pt x="977" y="333"/>
                  </a:lnTo>
                  <a:lnTo>
                    <a:pt x="979" y="331"/>
                  </a:lnTo>
                  <a:lnTo>
                    <a:pt x="982" y="331"/>
                  </a:lnTo>
                  <a:lnTo>
                    <a:pt x="984" y="326"/>
                  </a:lnTo>
                  <a:lnTo>
                    <a:pt x="984" y="324"/>
                  </a:lnTo>
                  <a:lnTo>
                    <a:pt x="984" y="321"/>
                  </a:lnTo>
                  <a:lnTo>
                    <a:pt x="986" y="319"/>
                  </a:lnTo>
                  <a:lnTo>
                    <a:pt x="986" y="317"/>
                  </a:lnTo>
                  <a:lnTo>
                    <a:pt x="989" y="314"/>
                  </a:lnTo>
                  <a:lnTo>
                    <a:pt x="986" y="312"/>
                  </a:lnTo>
                  <a:lnTo>
                    <a:pt x="984" y="310"/>
                  </a:lnTo>
                  <a:lnTo>
                    <a:pt x="984" y="307"/>
                  </a:lnTo>
                  <a:lnTo>
                    <a:pt x="989" y="302"/>
                  </a:lnTo>
                  <a:lnTo>
                    <a:pt x="989" y="300"/>
                  </a:lnTo>
                  <a:lnTo>
                    <a:pt x="991" y="298"/>
                  </a:lnTo>
                  <a:lnTo>
                    <a:pt x="996" y="295"/>
                  </a:lnTo>
                  <a:lnTo>
                    <a:pt x="1001" y="293"/>
                  </a:lnTo>
                  <a:lnTo>
                    <a:pt x="1005" y="293"/>
                  </a:lnTo>
                  <a:lnTo>
                    <a:pt x="1012" y="288"/>
                  </a:lnTo>
                  <a:lnTo>
                    <a:pt x="1015" y="288"/>
                  </a:lnTo>
                  <a:lnTo>
                    <a:pt x="1017" y="291"/>
                  </a:lnTo>
                  <a:lnTo>
                    <a:pt x="1024" y="288"/>
                  </a:lnTo>
                  <a:lnTo>
                    <a:pt x="1029" y="291"/>
                  </a:lnTo>
                  <a:lnTo>
                    <a:pt x="1034" y="288"/>
                  </a:lnTo>
                  <a:lnTo>
                    <a:pt x="1041" y="288"/>
                  </a:lnTo>
                  <a:lnTo>
                    <a:pt x="1043" y="288"/>
                  </a:lnTo>
                  <a:lnTo>
                    <a:pt x="1043" y="286"/>
                  </a:lnTo>
                  <a:lnTo>
                    <a:pt x="1043" y="281"/>
                  </a:lnTo>
                  <a:lnTo>
                    <a:pt x="1043" y="276"/>
                  </a:lnTo>
                  <a:lnTo>
                    <a:pt x="1048" y="279"/>
                  </a:lnTo>
                  <a:lnTo>
                    <a:pt x="1048" y="284"/>
                  </a:lnTo>
                  <a:lnTo>
                    <a:pt x="1048" y="286"/>
                  </a:lnTo>
                  <a:lnTo>
                    <a:pt x="1050" y="286"/>
                  </a:lnTo>
                  <a:lnTo>
                    <a:pt x="1053" y="284"/>
                  </a:lnTo>
                  <a:lnTo>
                    <a:pt x="1057" y="276"/>
                  </a:lnTo>
                  <a:lnTo>
                    <a:pt x="1060" y="279"/>
                  </a:lnTo>
                  <a:lnTo>
                    <a:pt x="1060" y="284"/>
                  </a:lnTo>
                  <a:lnTo>
                    <a:pt x="1062" y="284"/>
                  </a:lnTo>
                  <a:lnTo>
                    <a:pt x="1072" y="279"/>
                  </a:lnTo>
                  <a:lnTo>
                    <a:pt x="1074" y="274"/>
                  </a:lnTo>
                  <a:lnTo>
                    <a:pt x="1072" y="267"/>
                  </a:lnTo>
                  <a:lnTo>
                    <a:pt x="1069" y="269"/>
                  </a:lnTo>
                  <a:lnTo>
                    <a:pt x="1069" y="272"/>
                  </a:lnTo>
                  <a:lnTo>
                    <a:pt x="1069" y="276"/>
                  </a:lnTo>
                  <a:lnTo>
                    <a:pt x="1062" y="276"/>
                  </a:lnTo>
                  <a:lnTo>
                    <a:pt x="1062" y="274"/>
                  </a:lnTo>
                  <a:lnTo>
                    <a:pt x="1060" y="267"/>
                  </a:lnTo>
                  <a:lnTo>
                    <a:pt x="1055" y="265"/>
                  </a:lnTo>
                  <a:lnTo>
                    <a:pt x="1055" y="262"/>
                  </a:lnTo>
                  <a:lnTo>
                    <a:pt x="1062" y="255"/>
                  </a:lnTo>
                  <a:lnTo>
                    <a:pt x="1062" y="253"/>
                  </a:lnTo>
                  <a:lnTo>
                    <a:pt x="1060" y="253"/>
                  </a:lnTo>
                  <a:lnTo>
                    <a:pt x="1060" y="250"/>
                  </a:lnTo>
                  <a:lnTo>
                    <a:pt x="1062" y="248"/>
                  </a:lnTo>
                  <a:lnTo>
                    <a:pt x="1062" y="246"/>
                  </a:lnTo>
                  <a:lnTo>
                    <a:pt x="1065" y="243"/>
                  </a:lnTo>
                  <a:lnTo>
                    <a:pt x="1067" y="236"/>
                  </a:lnTo>
                  <a:lnTo>
                    <a:pt x="1074" y="229"/>
                  </a:lnTo>
                  <a:lnTo>
                    <a:pt x="1076" y="224"/>
                  </a:lnTo>
                  <a:lnTo>
                    <a:pt x="1079" y="224"/>
                  </a:lnTo>
                  <a:lnTo>
                    <a:pt x="1081" y="220"/>
                  </a:lnTo>
                  <a:lnTo>
                    <a:pt x="1081" y="222"/>
                  </a:lnTo>
                  <a:lnTo>
                    <a:pt x="1086" y="224"/>
                  </a:lnTo>
                  <a:lnTo>
                    <a:pt x="1086" y="222"/>
                  </a:lnTo>
                  <a:lnTo>
                    <a:pt x="1088" y="217"/>
                  </a:lnTo>
                  <a:lnTo>
                    <a:pt x="1091" y="222"/>
                  </a:lnTo>
                  <a:lnTo>
                    <a:pt x="1093" y="222"/>
                  </a:lnTo>
                  <a:lnTo>
                    <a:pt x="1095" y="217"/>
                  </a:lnTo>
                  <a:lnTo>
                    <a:pt x="1095" y="220"/>
                  </a:lnTo>
                  <a:lnTo>
                    <a:pt x="1098" y="217"/>
                  </a:lnTo>
                  <a:lnTo>
                    <a:pt x="1102" y="210"/>
                  </a:lnTo>
                  <a:lnTo>
                    <a:pt x="1107" y="203"/>
                  </a:lnTo>
                  <a:lnTo>
                    <a:pt x="1105" y="208"/>
                  </a:lnTo>
                  <a:lnTo>
                    <a:pt x="1107" y="210"/>
                  </a:lnTo>
                  <a:lnTo>
                    <a:pt x="1109" y="210"/>
                  </a:lnTo>
                  <a:lnTo>
                    <a:pt x="1114" y="208"/>
                  </a:lnTo>
                  <a:lnTo>
                    <a:pt x="1119" y="208"/>
                  </a:lnTo>
                  <a:lnTo>
                    <a:pt x="1119" y="213"/>
                  </a:lnTo>
                  <a:lnTo>
                    <a:pt x="1121" y="213"/>
                  </a:lnTo>
                  <a:lnTo>
                    <a:pt x="1126" y="208"/>
                  </a:lnTo>
                  <a:lnTo>
                    <a:pt x="1128" y="208"/>
                  </a:lnTo>
                  <a:lnTo>
                    <a:pt x="1131" y="208"/>
                  </a:lnTo>
                  <a:lnTo>
                    <a:pt x="1135" y="205"/>
                  </a:lnTo>
                  <a:lnTo>
                    <a:pt x="1138" y="205"/>
                  </a:lnTo>
                  <a:lnTo>
                    <a:pt x="1143" y="203"/>
                  </a:lnTo>
                  <a:lnTo>
                    <a:pt x="1145" y="205"/>
                  </a:lnTo>
                  <a:lnTo>
                    <a:pt x="1147" y="203"/>
                  </a:lnTo>
                  <a:lnTo>
                    <a:pt x="1150" y="201"/>
                  </a:lnTo>
                  <a:lnTo>
                    <a:pt x="1147" y="198"/>
                  </a:lnTo>
                  <a:lnTo>
                    <a:pt x="1145" y="201"/>
                  </a:lnTo>
                  <a:lnTo>
                    <a:pt x="1143" y="198"/>
                  </a:lnTo>
                  <a:lnTo>
                    <a:pt x="1143" y="194"/>
                  </a:lnTo>
                  <a:lnTo>
                    <a:pt x="1135" y="189"/>
                  </a:lnTo>
                  <a:lnTo>
                    <a:pt x="1135" y="189"/>
                  </a:lnTo>
                  <a:lnTo>
                    <a:pt x="1135" y="189"/>
                  </a:lnTo>
                  <a:lnTo>
                    <a:pt x="1135" y="186"/>
                  </a:lnTo>
                  <a:lnTo>
                    <a:pt x="1135" y="186"/>
                  </a:lnTo>
                  <a:lnTo>
                    <a:pt x="1135" y="184"/>
                  </a:lnTo>
                  <a:lnTo>
                    <a:pt x="1135" y="182"/>
                  </a:lnTo>
                  <a:lnTo>
                    <a:pt x="1135" y="179"/>
                  </a:lnTo>
                  <a:lnTo>
                    <a:pt x="1133" y="177"/>
                  </a:lnTo>
                  <a:lnTo>
                    <a:pt x="1133" y="175"/>
                  </a:lnTo>
                  <a:lnTo>
                    <a:pt x="1131" y="175"/>
                  </a:lnTo>
                  <a:lnTo>
                    <a:pt x="1133" y="170"/>
                  </a:lnTo>
                  <a:lnTo>
                    <a:pt x="1135" y="144"/>
                  </a:lnTo>
                  <a:lnTo>
                    <a:pt x="1135" y="139"/>
                  </a:lnTo>
                  <a:lnTo>
                    <a:pt x="1128" y="130"/>
                  </a:lnTo>
                  <a:lnTo>
                    <a:pt x="1126" y="132"/>
                  </a:lnTo>
                  <a:lnTo>
                    <a:pt x="1121" y="132"/>
                  </a:lnTo>
                  <a:lnTo>
                    <a:pt x="1117" y="132"/>
                  </a:lnTo>
                  <a:lnTo>
                    <a:pt x="1114" y="130"/>
                  </a:lnTo>
                  <a:lnTo>
                    <a:pt x="1112" y="127"/>
                  </a:lnTo>
                  <a:lnTo>
                    <a:pt x="1109" y="127"/>
                  </a:lnTo>
                  <a:lnTo>
                    <a:pt x="1107" y="132"/>
                  </a:lnTo>
                  <a:lnTo>
                    <a:pt x="1105" y="134"/>
                  </a:lnTo>
                  <a:lnTo>
                    <a:pt x="1098" y="144"/>
                  </a:lnTo>
                  <a:lnTo>
                    <a:pt x="1095" y="146"/>
                  </a:lnTo>
                  <a:lnTo>
                    <a:pt x="1095" y="151"/>
                  </a:lnTo>
                  <a:lnTo>
                    <a:pt x="1091" y="153"/>
                  </a:lnTo>
                  <a:lnTo>
                    <a:pt x="1088" y="158"/>
                  </a:lnTo>
                  <a:lnTo>
                    <a:pt x="1086" y="163"/>
                  </a:lnTo>
                  <a:lnTo>
                    <a:pt x="1081" y="170"/>
                  </a:lnTo>
                  <a:lnTo>
                    <a:pt x="1079" y="170"/>
                  </a:lnTo>
                  <a:lnTo>
                    <a:pt x="1072" y="177"/>
                  </a:lnTo>
                  <a:lnTo>
                    <a:pt x="1072" y="179"/>
                  </a:lnTo>
                  <a:lnTo>
                    <a:pt x="1069" y="182"/>
                  </a:lnTo>
                  <a:lnTo>
                    <a:pt x="1065" y="182"/>
                  </a:lnTo>
                  <a:lnTo>
                    <a:pt x="1062" y="182"/>
                  </a:lnTo>
                  <a:lnTo>
                    <a:pt x="1062" y="182"/>
                  </a:lnTo>
                  <a:lnTo>
                    <a:pt x="1060" y="182"/>
                  </a:lnTo>
                  <a:lnTo>
                    <a:pt x="1055" y="186"/>
                  </a:lnTo>
                  <a:lnTo>
                    <a:pt x="996" y="186"/>
                  </a:lnTo>
                  <a:lnTo>
                    <a:pt x="989" y="186"/>
                  </a:lnTo>
                  <a:lnTo>
                    <a:pt x="984" y="191"/>
                  </a:lnTo>
                  <a:lnTo>
                    <a:pt x="979" y="194"/>
                  </a:lnTo>
                  <a:lnTo>
                    <a:pt x="977" y="196"/>
                  </a:lnTo>
                  <a:lnTo>
                    <a:pt x="968" y="205"/>
                  </a:lnTo>
                  <a:lnTo>
                    <a:pt x="960" y="205"/>
                  </a:lnTo>
                  <a:lnTo>
                    <a:pt x="958" y="208"/>
                  </a:lnTo>
                  <a:lnTo>
                    <a:pt x="942" y="222"/>
                  </a:lnTo>
                  <a:lnTo>
                    <a:pt x="901" y="231"/>
                  </a:lnTo>
                  <a:lnTo>
                    <a:pt x="901" y="241"/>
                  </a:lnTo>
                  <a:lnTo>
                    <a:pt x="892" y="246"/>
                  </a:lnTo>
                  <a:lnTo>
                    <a:pt x="823" y="265"/>
                  </a:lnTo>
                  <a:lnTo>
                    <a:pt x="819" y="257"/>
                  </a:lnTo>
                  <a:lnTo>
                    <a:pt x="823" y="253"/>
                  </a:lnTo>
                  <a:lnTo>
                    <a:pt x="830" y="248"/>
                  </a:lnTo>
                  <a:lnTo>
                    <a:pt x="833" y="246"/>
                  </a:lnTo>
                  <a:lnTo>
                    <a:pt x="835" y="241"/>
                  </a:lnTo>
                  <a:lnTo>
                    <a:pt x="837" y="236"/>
                  </a:lnTo>
                  <a:lnTo>
                    <a:pt x="840" y="208"/>
                  </a:lnTo>
                  <a:lnTo>
                    <a:pt x="826" y="146"/>
                  </a:lnTo>
                  <a:lnTo>
                    <a:pt x="814" y="137"/>
                  </a:lnTo>
                  <a:lnTo>
                    <a:pt x="809" y="130"/>
                  </a:lnTo>
                  <a:lnTo>
                    <a:pt x="729" y="92"/>
                  </a:lnTo>
                  <a:lnTo>
                    <a:pt x="724" y="89"/>
                  </a:lnTo>
                  <a:lnTo>
                    <a:pt x="719" y="87"/>
                  </a:lnTo>
                  <a:lnTo>
                    <a:pt x="717" y="87"/>
                  </a:lnTo>
                  <a:lnTo>
                    <a:pt x="707" y="85"/>
                  </a:lnTo>
                  <a:lnTo>
                    <a:pt x="707" y="82"/>
                  </a:lnTo>
                  <a:lnTo>
                    <a:pt x="705" y="80"/>
                  </a:lnTo>
                  <a:lnTo>
                    <a:pt x="700" y="82"/>
                  </a:lnTo>
                  <a:lnTo>
                    <a:pt x="693" y="82"/>
                  </a:lnTo>
                  <a:lnTo>
                    <a:pt x="691" y="80"/>
                  </a:lnTo>
                  <a:lnTo>
                    <a:pt x="689" y="78"/>
                  </a:lnTo>
                  <a:lnTo>
                    <a:pt x="684" y="78"/>
                  </a:lnTo>
                  <a:lnTo>
                    <a:pt x="677" y="75"/>
                  </a:lnTo>
                  <a:lnTo>
                    <a:pt x="674" y="71"/>
                  </a:lnTo>
                  <a:lnTo>
                    <a:pt x="672" y="71"/>
                  </a:lnTo>
                  <a:lnTo>
                    <a:pt x="667" y="66"/>
                  </a:lnTo>
                  <a:lnTo>
                    <a:pt x="665" y="66"/>
                  </a:lnTo>
                  <a:lnTo>
                    <a:pt x="660" y="66"/>
                  </a:lnTo>
                  <a:lnTo>
                    <a:pt x="658" y="66"/>
                  </a:lnTo>
                  <a:lnTo>
                    <a:pt x="655" y="68"/>
                  </a:lnTo>
                  <a:lnTo>
                    <a:pt x="653" y="63"/>
                  </a:lnTo>
                  <a:lnTo>
                    <a:pt x="651" y="63"/>
                  </a:lnTo>
                  <a:lnTo>
                    <a:pt x="648" y="63"/>
                  </a:lnTo>
                  <a:lnTo>
                    <a:pt x="644" y="61"/>
                  </a:lnTo>
                  <a:lnTo>
                    <a:pt x="644" y="61"/>
                  </a:lnTo>
                  <a:lnTo>
                    <a:pt x="641" y="56"/>
                  </a:lnTo>
                  <a:lnTo>
                    <a:pt x="641" y="56"/>
                  </a:lnTo>
                  <a:lnTo>
                    <a:pt x="636" y="52"/>
                  </a:lnTo>
                  <a:lnTo>
                    <a:pt x="632" y="52"/>
                  </a:lnTo>
                  <a:lnTo>
                    <a:pt x="627" y="52"/>
                  </a:lnTo>
                  <a:lnTo>
                    <a:pt x="100" y="0"/>
                  </a:lnTo>
                  <a:lnTo>
                    <a:pt x="102" y="7"/>
                  </a:lnTo>
                  <a:lnTo>
                    <a:pt x="107" y="9"/>
                  </a:lnTo>
                  <a:lnTo>
                    <a:pt x="107" y="11"/>
                  </a:lnTo>
                  <a:lnTo>
                    <a:pt x="102" y="16"/>
                  </a:lnTo>
                  <a:lnTo>
                    <a:pt x="102" y="18"/>
                  </a:lnTo>
                  <a:lnTo>
                    <a:pt x="107" y="21"/>
                  </a:lnTo>
                  <a:lnTo>
                    <a:pt x="104" y="21"/>
                  </a:lnTo>
                  <a:lnTo>
                    <a:pt x="102" y="26"/>
                  </a:lnTo>
                  <a:lnTo>
                    <a:pt x="104" y="26"/>
                  </a:lnTo>
                  <a:lnTo>
                    <a:pt x="104" y="30"/>
                  </a:lnTo>
                  <a:lnTo>
                    <a:pt x="107" y="33"/>
                  </a:lnTo>
                  <a:lnTo>
                    <a:pt x="102" y="35"/>
                  </a:lnTo>
                  <a:lnTo>
                    <a:pt x="100" y="37"/>
                  </a:lnTo>
                  <a:lnTo>
                    <a:pt x="97" y="42"/>
                  </a:lnTo>
                  <a:lnTo>
                    <a:pt x="95" y="44"/>
                  </a:lnTo>
                  <a:lnTo>
                    <a:pt x="95" y="49"/>
                  </a:lnTo>
                  <a:lnTo>
                    <a:pt x="93" y="52"/>
                  </a:lnTo>
                  <a:lnTo>
                    <a:pt x="93" y="56"/>
                  </a:lnTo>
                  <a:lnTo>
                    <a:pt x="88" y="59"/>
                  </a:lnTo>
                  <a:lnTo>
                    <a:pt x="83" y="56"/>
                  </a:lnTo>
                  <a:lnTo>
                    <a:pt x="83" y="54"/>
                  </a:lnTo>
                  <a:lnTo>
                    <a:pt x="86" y="52"/>
                  </a:lnTo>
                  <a:lnTo>
                    <a:pt x="88" y="52"/>
                  </a:lnTo>
                  <a:lnTo>
                    <a:pt x="90" y="49"/>
                  </a:lnTo>
                  <a:lnTo>
                    <a:pt x="90" y="54"/>
                  </a:lnTo>
                  <a:lnTo>
                    <a:pt x="90" y="52"/>
                  </a:lnTo>
                  <a:lnTo>
                    <a:pt x="93" y="47"/>
                  </a:lnTo>
                  <a:lnTo>
                    <a:pt x="95" y="42"/>
                  </a:lnTo>
                  <a:lnTo>
                    <a:pt x="97" y="40"/>
                  </a:lnTo>
                  <a:lnTo>
                    <a:pt x="97" y="37"/>
                  </a:lnTo>
                  <a:lnTo>
                    <a:pt x="95" y="37"/>
                  </a:lnTo>
                  <a:lnTo>
                    <a:pt x="90" y="40"/>
                  </a:lnTo>
                  <a:lnTo>
                    <a:pt x="88" y="42"/>
                  </a:lnTo>
                  <a:lnTo>
                    <a:pt x="86" y="42"/>
                  </a:lnTo>
                  <a:lnTo>
                    <a:pt x="86" y="40"/>
                  </a:lnTo>
                  <a:lnTo>
                    <a:pt x="90" y="37"/>
                  </a:lnTo>
                  <a:lnTo>
                    <a:pt x="93" y="35"/>
                  </a:lnTo>
                  <a:lnTo>
                    <a:pt x="95" y="33"/>
                  </a:lnTo>
                  <a:lnTo>
                    <a:pt x="93" y="30"/>
                  </a:lnTo>
                  <a:lnTo>
                    <a:pt x="93" y="30"/>
                  </a:lnTo>
                  <a:lnTo>
                    <a:pt x="90" y="30"/>
                  </a:lnTo>
                  <a:lnTo>
                    <a:pt x="88" y="28"/>
                  </a:lnTo>
                  <a:lnTo>
                    <a:pt x="86" y="26"/>
                  </a:lnTo>
                  <a:lnTo>
                    <a:pt x="76" y="26"/>
                  </a:lnTo>
                  <a:lnTo>
                    <a:pt x="71" y="23"/>
                  </a:lnTo>
                  <a:lnTo>
                    <a:pt x="62" y="14"/>
                  </a:lnTo>
                  <a:lnTo>
                    <a:pt x="60" y="14"/>
                  </a:lnTo>
                  <a:lnTo>
                    <a:pt x="60" y="18"/>
                  </a:lnTo>
                  <a:lnTo>
                    <a:pt x="55" y="26"/>
                  </a:lnTo>
                  <a:lnTo>
                    <a:pt x="57" y="30"/>
                  </a:lnTo>
                  <a:lnTo>
                    <a:pt x="57" y="37"/>
                  </a:lnTo>
                  <a:lnTo>
                    <a:pt x="57" y="47"/>
                  </a:lnTo>
                  <a:lnTo>
                    <a:pt x="57" y="52"/>
                  </a:lnTo>
                  <a:lnTo>
                    <a:pt x="57" y="59"/>
                  </a:lnTo>
                  <a:lnTo>
                    <a:pt x="57" y="61"/>
                  </a:lnTo>
                  <a:lnTo>
                    <a:pt x="60" y="61"/>
                  </a:lnTo>
                  <a:lnTo>
                    <a:pt x="60" y="63"/>
                  </a:lnTo>
                  <a:lnTo>
                    <a:pt x="57" y="66"/>
                  </a:lnTo>
                  <a:lnTo>
                    <a:pt x="55" y="66"/>
                  </a:lnTo>
                  <a:lnTo>
                    <a:pt x="55" y="68"/>
                  </a:lnTo>
                  <a:lnTo>
                    <a:pt x="57" y="71"/>
                  </a:lnTo>
                  <a:lnTo>
                    <a:pt x="60" y="71"/>
                  </a:lnTo>
                  <a:lnTo>
                    <a:pt x="60" y="75"/>
                  </a:lnTo>
                  <a:lnTo>
                    <a:pt x="57" y="78"/>
                  </a:lnTo>
                  <a:lnTo>
                    <a:pt x="55" y="80"/>
                  </a:lnTo>
                  <a:lnTo>
                    <a:pt x="55" y="80"/>
                  </a:lnTo>
                  <a:lnTo>
                    <a:pt x="52" y="82"/>
                  </a:lnTo>
                  <a:lnTo>
                    <a:pt x="55" y="85"/>
                  </a:lnTo>
                  <a:lnTo>
                    <a:pt x="60" y="85"/>
                  </a:lnTo>
                  <a:lnTo>
                    <a:pt x="64" y="87"/>
                  </a:lnTo>
                  <a:lnTo>
                    <a:pt x="69" y="89"/>
                  </a:lnTo>
                  <a:lnTo>
                    <a:pt x="71" y="89"/>
                  </a:lnTo>
                  <a:lnTo>
                    <a:pt x="74" y="92"/>
                  </a:lnTo>
                  <a:lnTo>
                    <a:pt x="76" y="97"/>
                  </a:lnTo>
                  <a:lnTo>
                    <a:pt x="74" y="92"/>
                  </a:lnTo>
                  <a:lnTo>
                    <a:pt x="69" y="92"/>
                  </a:lnTo>
                  <a:lnTo>
                    <a:pt x="67" y="92"/>
                  </a:lnTo>
                  <a:lnTo>
                    <a:pt x="64" y="89"/>
                  </a:lnTo>
                  <a:lnTo>
                    <a:pt x="57" y="89"/>
                  </a:lnTo>
                  <a:lnTo>
                    <a:pt x="55" y="87"/>
                  </a:lnTo>
                  <a:lnTo>
                    <a:pt x="55" y="87"/>
                  </a:lnTo>
                  <a:lnTo>
                    <a:pt x="55" y="92"/>
                  </a:lnTo>
                  <a:lnTo>
                    <a:pt x="50" y="97"/>
                  </a:lnTo>
                  <a:lnTo>
                    <a:pt x="50" y="99"/>
                  </a:lnTo>
                  <a:lnTo>
                    <a:pt x="50" y="104"/>
                  </a:lnTo>
                  <a:lnTo>
                    <a:pt x="48" y="108"/>
                  </a:lnTo>
                  <a:lnTo>
                    <a:pt x="45" y="113"/>
                  </a:lnTo>
                  <a:lnTo>
                    <a:pt x="38" y="125"/>
                  </a:lnTo>
                  <a:lnTo>
                    <a:pt x="38" y="134"/>
                  </a:lnTo>
                  <a:lnTo>
                    <a:pt x="33" y="144"/>
                  </a:lnTo>
                  <a:lnTo>
                    <a:pt x="31" y="153"/>
                  </a:lnTo>
                  <a:lnTo>
                    <a:pt x="29" y="160"/>
                  </a:lnTo>
                  <a:lnTo>
                    <a:pt x="26" y="165"/>
                  </a:lnTo>
                  <a:lnTo>
                    <a:pt x="24" y="170"/>
                  </a:lnTo>
                  <a:lnTo>
                    <a:pt x="22" y="172"/>
                  </a:lnTo>
                  <a:lnTo>
                    <a:pt x="19" y="177"/>
                  </a:lnTo>
                  <a:lnTo>
                    <a:pt x="15" y="184"/>
                  </a:lnTo>
                  <a:lnTo>
                    <a:pt x="12" y="186"/>
                  </a:lnTo>
                  <a:lnTo>
                    <a:pt x="15" y="196"/>
                  </a:lnTo>
                  <a:lnTo>
                    <a:pt x="12" y="203"/>
                  </a:lnTo>
                  <a:lnTo>
                    <a:pt x="12" y="208"/>
                  </a:lnTo>
                  <a:lnTo>
                    <a:pt x="15" y="213"/>
                  </a:lnTo>
                  <a:lnTo>
                    <a:pt x="12" y="215"/>
                  </a:lnTo>
                  <a:lnTo>
                    <a:pt x="12" y="217"/>
                  </a:lnTo>
                  <a:lnTo>
                    <a:pt x="15" y="222"/>
                  </a:lnTo>
                  <a:lnTo>
                    <a:pt x="12" y="231"/>
                  </a:lnTo>
                  <a:lnTo>
                    <a:pt x="10" y="236"/>
                  </a:lnTo>
                  <a:lnTo>
                    <a:pt x="7" y="239"/>
                  </a:lnTo>
                  <a:lnTo>
                    <a:pt x="10" y="241"/>
                  </a:lnTo>
                  <a:lnTo>
                    <a:pt x="10" y="241"/>
                  </a:lnTo>
                  <a:lnTo>
                    <a:pt x="7" y="248"/>
                  </a:lnTo>
                  <a:lnTo>
                    <a:pt x="3" y="250"/>
                  </a:lnTo>
                  <a:lnTo>
                    <a:pt x="0" y="255"/>
                  </a:lnTo>
                  <a:lnTo>
                    <a:pt x="0" y="260"/>
                  </a:lnTo>
                  <a:lnTo>
                    <a:pt x="3" y="265"/>
                  </a:lnTo>
                  <a:lnTo>
                    <a:pt x="7" y="272"/>
                  </a:lnTo>
                  <a:lnTo>
                    <a:pt x="7" y="281"/>
                  </a:lnTo>
                  <a:lnTo>
                    <a:pt x="7" y="286"/>
                  </a:lnTo>
                  <a:lnTo>
                    <a:pt x="5" y="288"/>
                  </a:lnTo>
                  <a:lnTo>
                    <a:pt x="5" y="291"/>
                  </a:lnTo>
                  <a:lnTo>
                    <a:pt x="5" y="295"/>
                  </a:lnTo>
                  <a:lnTo>
                    <a:pt x="7" y="298"/>
                  </a:lnTo>
                  <a:lnTo>
                    <a:pt x="5" y="302"/>
                  </a:lnTo>
                  <a:lnTo>
                    <a:pt x="3" y="305"/>
                  </a:lnTo>
                  <a:lnTo>
                    <a:pt x="5" y="307"/>
                  </a:lnTo>
                  <a:lnTo>
                    <a:pt x="12" y="319"/>
                  </a:lnTo>
                  <a:lnTo>
                    <a:pt x="15" y="324"/>
                  </a:lnTo>
                  <a:lnTo>
                    <a:pt x="12" y="326"/>
                  </a:lnTo>
                  <a:lnTo>
                    <a:pt x="15" y="328"/>
                  </a:lnTo>
                  <a:lnTo>
                    <a:pt x="19" y="333"/>
                  </a:lnTo>
                  <a:lnTo>
                    <a:pt x="19" y="336"/>
                  </a:lnTo>
                  <a:lnTo>
                    <a:pt x="22" y="336"/>
                  </a:lnTo>
                  <a:lnTo>
                    <a:pt x="22" y="336"/>
                  </a:lnTo>
                  <a:lnTo>
                    <a:pt x="22" y="331"/>
                  </a:lnTo>
                  <a:lnTo>
                    <a:pt x="22" y="326"/>
                  </a:lnTo>
                  <a:lnTo>
                    <a:pt x="24" y="328"/>
                  </a:lnTo>
                  <a:lnTo>
                    <a:pt x="26" y="328"/>
                  </a:lnTo>
                  <a:lnTo>
                    <a:pt x="26" y="328"/>
                  </a:lnTo>
                  <a:lnTo>
                    <a:pt x="29" y="328"/>
                  </a:lnTo>
                  <a:lnTo>
                    <a:pt x="31" y="331"/>
                  </a:lnTo>
                  <a:lnTo>
                    <a:pt x="36" y="331"/>
                  </a:lnTo>
                  <a:lnTo>
                    <a:pt x="31" y="333"/>
                  </a:lnTo>
                  <a:lnTo>
                    <a:pt x="29" y="333"/>
                  </a:lnTo>
                  <a:lnTo>
                    <a:pt x="26" y="333"/>
                  </a:lnTo>
                  <a:lnTo>
                    <a:pt x="24" y="333"/>
                  </a:lnTo>
                  <a:lnTo>
                    <a:pt x="24" y="336"/>
                  </a:lnTo>
                  <a:lnTo>
                    <a:pt x="26" y="336"/>
                  </a:lnTo>
                  <a:lnTo>
                    <a:pt x="26" y="340"/>
                  </a:lnTo>
                  <a:lnTo>
                    <a:pt x="29" y="345"/>
                  </a:lnTo>
                  <a:lnTo>
                    <a:pt x="29" y="345"/>
                  </a:lnTo>
                  <a:lnTo>
                    <a:pt x="26" y="345"/>
                  </a:lnTo>
                  <a:lnTo>
                    <a:pt x="24" y="340"/>
                  </a:lnTo>
                  <a:lnTo>
                    <a:pt x="22" y="340"/>
                  </a:lnTo>
                  <a:lnTo>
                    <a:pt x="22" y="343"/>
                  </a:lnTo>
                  <a:lnTo>
                    <a:pt x="22" y="345"/>
                  </a:lnTo>
                  <a:lnTo>
                    <a:pt x="19" y="345"/>
                  </a:lnTo>
                  <a:lnTo>
                    <a:pt x="19" y="347"/>
                  </a:lnTo>
                  <a:lnTo>
                    <a:pt x="19" y="352"/>
                  </a:lnTo>
                  <a:lnTo>
                    <a:pt x="19" y="355"/>
                  </a:lnTo>
                  <a:lnTo>
                    <a:pt x="22" y="357"/>
                  </a:lnTo>
                  <a:lnTo>
                    <a:pt x="22" y="359"/>
                  </a:lnTo>
                  <a:lnTo>
                    <a:pt x="26" y="362"/>
                  </a:lnTo>
                  <a:lnTo>
                    <a:pt x="26" y="364"/>
                  </a:lnTo>
                  <a:lnTo>
                    <a:pt x="29" y="366"/>
                  </a:lnTo>
                  <a:lnTo>
                    <a:pt x="24" y="371"/>
                  </a:lnTo>
                  <a:lnTo>
                    <a:pt x="24" y="369"/>
                  </a:lnTo>
                  <a:lnTo>
                    <a:pt x="24" y="371"/>
                  </a:lnTo>
                  <a:lnTo>
                    <a:pt x="24" y="376"/>
                  </a:lnTo>
                  <a:lnTo>
                    <a:pt x="24" y="381"/>
                  </a:lnTo>
                  <a:lnTo>
                    <a:pt x="24" y="383"/>
                  </a:lnTo>
                  <a:lnTo>
                    <a:pt x="29" y="385"/>
                  </a:lnTo>
                  <a:lnTo>
                    <a:pt x="29" y="392"/>
                  </a:lnTo>
                  <a:lnTo>
                    <a:pt x="33" y="399"/>
                  </a:lnTo>
                  <a:lnTo>
                    <a:pt x="36" y="404"/>
                  </a:lnTo>
                  <a:lnTo>
                    <a:pt x="38" y="407"/>
                  </a:lnTo>
                  <a:lnTo>
                    <a:pt x="36" y="407"/>
                  </a:lnTo>
                  <a:lnTo>
                    <a:pt x="38" y="409"/>
                  </a:lnTo>
                  <a:lnTo>
                    <a:pt x="41" y="411"/>
                  </a:lnTo>
                  <a:lnTo>
                    <a:pt x="41" y="416"/>
                  </a:lnTo>
                  <a:lnTo>
                    <a:pt x="41" y="423"/>
                  </a:lnTo>
                  <a:lnTo>
                    <a:pt x="38" y="426"/>
                  </a:lnTo>
                  <a:lnTo>
                    <a:pt x="38" y="426"/>
                  </a:lnTo>
                  <a:lnTo>
                    <a:pt x="38" y="430"/>
                  </a:lnTo>
                  <a:lnTo>
                    <a:pt x="41" y="430"/>
                  </a:lnTo>
                  <a:lnTo>
                    <a:pt x="48" y="430"/>
                  </a:lnTo>
                  <a:lnTo>
                    <a:pt x="52" y="433"/>
                  </a:lnTo>
                  <a:lnTo>
                    <a:pt x="55" y="435"/>
                  </a:lnTo>
                  <a:lnTo>
                    <a:pt x="60" y="435"/>
                  </a:lnTo>
                  <a:lnTo>
                    <a:pt x="64" y="435"/>
                  </a:lnTo>
                  <a:lnTo>
                    <a:pt x="67" y="437"/>
                  </a:lnTo>
                  <a:lnTo>
                    <a:pt x="67" y="442"/>
                  </a:lnTo>
                  <a:lnTo>
                    <a:pt x="71" y="444"/>
                  </a:lnTo>
                  <a:lnTo>
                    <a:pt x="76" y="444"/>
                  </a:lnTo>
                  <a:lnTo>
                    <a:pt x="81" y="447"/>
                  </a:lnTo>
                  <a:lnTo>
                    <a:pt x="81" y="449"/>
                  </a:lnTo>
                  <a:lnTo>
                    <a:pt x="81" y="452"/>
                  </a:lnTo>
                  <a:lnTo>
                    <a:pt x="83" y="452"/>
                  </a:lnTo>
                  <a:lnTo>
                    <a:pt x="86" y="452"/>
                  </a:lnTo>
                  <a:lnTo>
                    <a:pt x="88" y="452"/>
                  </a:lnTo>
                  <a:lnTo>
                    <a:pt x="93" y="456"/>
                  </a:lnTo>
                  <a:lnTo>
                    <a:pt x="100" y="466"/>
                  </a:lnTo>
                  <a:lnTo>
                    <a:pt x="100" y="473"/>
                  </a:lnTo>
                  <a:lnTo>
                    <a:pt x="100" y="478"/>
                  </a:lnTo>
                  <a:lnTo>
                    <a:pt x="100" y="482"/>
                  </a:lnTo>
                  <a:lnTo>
                    <a:pt x="147" y="480"/>
                  </a:lnTo>
                  <a:lnTo>
                    <a:pt x="149" y="482"/>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297" name="Freeform 1395"/>
            <p:cNvSpPr>
              <a:spLocks/>
            </p:cNvSpPr>
            <p:nvPr/>
          </p:nvSpPr>
          <p:spPr bwMode="auto">
            <a:xfrm>
              <a:off x="5106435" y="6138748"/>
              <a:ext cx="28648" cy="22680"/>
            </a:xfrm>
            <a:custGeom>
              <a:avLst/>
              <a:gdLst>
                <a:gd name="T0" fmla="*/ 8 w 10"/>
                <a:gd name="T1" fmla="*/ 5 h 8"/>
                <a:gd name="T2" fmla="*/ 8 w 10"/>
                <a:gd name="T3" fmla="*/ 3 h 8"/>
                <a:gd name="T4" fmla="*/ 7 w 10"/>
                <a:gd name="T5" fmla="*/ 3 h 8"/>
                <a:gd name="T6" fmla="*/ 5 w 10"/>
                <a:gd name="T7" fmla="*/ 2 h 8"/>
                <a:gd name="T8" fmla="*/ 4 w 10"/>
                <a:gd name="T9" fmla="*/ 1 h 8"/>
                <a:gd name="T10" fmla="*/ 4 w 10"/>
                <a:gd name="T11" fmla="*/ 1 h 8"/>
                <a:gd name="T12" fmla="*/ 2 w 10"/>
                <a:gd name="T13" fmla="*/ 0 h 8"/>
                <a:gd name="T14" fmla="*/ 0 w 10"/>
                <a:gd name="T15" fmla="*/ 0 h 8"/>
                <a:gd name="T16" fmla="*/ 0 w 10"/>
                <a:gd name="T17" fmla="*/ 1 h 8"/>
                <a:gd name="T18" fmla="*/ 2 w 10"/>
                <a:gd name="T19" fmla="*/ 1 h 8"/>
                <a:gd name="T20" fmla="*/ 3 w 10"/>
                <a:gd name="T21" fmla="*/ 2 h 8"/>
                <a:gd name="T22" fmla="*/ 4 w 10"/>
                <a:gd name="T23" fmla="*/ 3 h 8"/>
                <a:gd name="T24" fmla="*/ 4 w 10"/>
                <a:gd name="T25" fmla="*/ 4 h 8"/>
                <a:gd name="T26" fmla="*/ 6 w 10"/>
                <a:gd name="T27" fmla="*/ 5 h 8"/>
                <a:gd name="T28" fmla="*/ 6 w 10"/>
                <a:gd name="T29" fmla="*/ 7 h 8"/>
                <a:gd name="T30" fmla="*/ 7 w 10"/>
                <a:gd name="T31" fmla="*/ 8 h 8"/>
                <a:gd name="T32" fmla="*/ 8 w 10"/>
                <a:gd name="T33" fmla="*/ 7 h 8"/>
                <a:gd name="T34" fmla="*/ 8 w 10"/>
                <a:gd name="T35" fmla="*/ 7 h 8"/>
                <a:gd name="T36" fmla="*/ 10 w 10"/>
                <a:gd name="T37" fmla="*/ 7 h 8"/>
                <a:gd name="T38" fmla="*/ 10 w 10"/>
                <a:gd name="T39" fmla="*/ 6 h 8"/>
                <a:gd name="T40" fmla="*/ 9 w 10"/>
                <a:gd name="T41" fmla="*/ 6 h 8"/>
                <a:gd name="T42" fmla="*/ 8 w 10"/>
                <a:gd name="T43" fmla="*/ 5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0" h="8">
                  <a:moveTo>
                    <a:pt x="8" y="5"/>
                  </a:moveTo>
                  <a:cubicBezTo>
                    <a:pt x="8" y="3"/>
                    <a:pt x="8" y="3"/>
                    <a:pt x="8" y="3"/>
                  </a:cubicBezTo>
                  <a:cubicBezTo>
                    <a:pt x="7" y="3"/>
                    <a:pt x="7" y="3"/>
                    <a:pt x="7" y="3"/>
                  </a:cubicBezTo>
                  <a:cubicBezTo>
                    <a:pt x="7" y="3"/>
                    <a:pt x="5" y="2"/>
                    <a:pt x="5" y="2"/>
                  </a:cubicBezTo>
                  <a:cubicBezTo>
                    <a:pt x="5" y="2"/>
                    <a:pt x="4" y="1"/>
                    <a:pt x="4" y="1"/>
                  </a:cubicBezTo>
                  <a:cubicBezTo>
                    <a:pt x="4" y="1"/>
                    <a:pt x="4" y="1"/>
                    <a:pt x="4" y="1"/>
                  </a:cubicBezTo>
                  <a:cubicBezTo>
                    <a:pt x="2" y="0"/>
                    <a:pt x="2" y="0"/>
                    <a:pt x="2" y="0"/>
                  </a:cubicBezTo>
                  <a:cubicBezTo>
                    <a:pt x="0" y="0"/>
                    <a:pt x="0" y="0"/>
                    <a:pt x="0" y="0"/>
                  </a:cubicBezTo>
                  <a:cubicBezTo>
                    <a:pt x="0" y="1"/>
                    <a:pt x="0" y="1"/>
                    <a:pt x="0" y="1"/>
                  </a:cubicBezTo>
                  <a:cubicBezTo>
                    <a:pt x="2" y="1"/>
                    <a:pt x="2" y="1"/>
                    <a:pt x="2" y="1"/>
                  </a:cubicBezTo>
                  <a:cubicBezTo>
                    <a:pt x="3" y="2"/>
                    <a:pt x="3" y="2"/>
                    <a:pt x="3" y="2"/>
                  </a:cubicBezTo>
                  <a:cubicBezTo>
                    <a:pt x="4" y="3"/>
                    <a:pt x="4" y="3"/>
                    <a:pt x="4" y="3"/>
                  </a:cubicBezTo>
                  <a:cubicBezTo>
                    <a:pt x="4" y="4"/>
                    <a:pt x="4" y="4"/>
                    <a:pt x="4" y="4"/>
                  </a:cubicBezTo>
                  <a:cubicBezTo>
                    <a:pt x="6" y="5"/>
                    <a:pt x="6" y="5"/>
                    <a:pt x="6" y="5"/>
                  </a:cubicBezTo>
                  <a:cubicBezTo>
                    <a:pt x="6" y="7"/>
                    <a:pt x="6" y="7"/>
                    <a:pt x="6" y="7"/>
                  </a:cubicBezTo>
                  <a:cubicBezTo>
                    <a:pt x="7" y="8"/>
                    <a:pt x="7" y="8"/>
                    <a:pt x="7" y="8"/>
                  </a:cubicBezTo>
                  <a:cubicBezTo>
                    <a:pt x="8" y="7"/>
                    <a:pt x="8" y="7"/>
                    <a:pt x="8" y="7"/>
                  </a:cubicBezTo>
                  <a:cubicBezTo>
                    <a:pt x="8" y="7"/>
                    <a:pt x="8" y="7"/>
                    <a:pt x="8" y="7"/>
                  </a:cubicBezTo>
                  <a:cubicBezTo>
                    <a:pt x="10" y="7"/>
                    <a:pt x="10" y="7"/>
                    <a:pt x="10" y="7"/>
                  </a:cubicBezTo>
                  <a:cubicBezTo>
                    <a:pt x="10" y="6"/>
                    <a:pt x="10" y="6"/>
                    <a:pt x="10" y="6"/>
                  </a:cubicBezTo>
                  <a:cubicBezTo>
                    <a:pt x="9" y="6"/>
                    <a:pt x="9" y="6"/>
                    <a:pt x="9" y="6"/>
                  </a:cubicBezTo>
                  <a:lnTo>
                    <a:pt x="8" y="5"/>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298" name="Freeform 1396"/>
            <p:cNvSpPr>
              <a:spLocks/>
            </p:cNvSpPr>
            <p:nvPr/>
          </p:nvSpPr>
          <p:spPr bwMode="auto">
            <a:xfrm>
              <a:off x="4593150" y="6062351"/>
              <a:ext cx="8356" cy="2387"/>
            </a:xfrm>
            <a:custGeom>
              <a:avLst/>
              <a:gdLst>
                <a:gd name="T0" fmla="*/ 7 w 7"/>
                <a:gd name="T1" fmla="*/ 2 h 2"/>
                <a:gd name="T2" fmla="*/ 0 w 7"/>
                <a:gd name="T3" fmla="*/ 0 h 2"/>
                <a:gd name="T4" fmla="*/ 2 w 7"/>
                <a:gd name="T5" fmla="*/ 2 h 2"/>
                <a:gd name="T6" fmla="*/ 7 w 7"/>
                <a:gd name="T7" fmla="*/ 2 h 2"/>
              </a:gdLst>
              <a:ahLst/>
              <a:cxnLst>
                <a:cxn ang="0">
                  <a:pos x="T0" y="T1"/>
                </a:cxn>
                <a:cxn ang="0">
                  <a:pos x="T2" y="T3"/>
                </a:cxn>
                <a:cxn ang="0">
                  <a:pos x="T4" y="T5"/>
                </a:cxn>
                <a:cxn ang="0">
                  <a:pos x="T6" y="T7"/>
                </a:cxn>
              </a:cxnLst>
              <a:rect l="0" t="0" r="r" b="b"/>
              <a:pathLst>
                <a:path w="7" h="2">
                  <a:moveTo>
                    <a:pt x="7" y="2"/>
                  </a:moveTo>
                  <a:lnTo>
                    <a:pt x="0" y="0"/>
                  </a:lnTo>
                  <a:lnTo>
                    <a:pt x="2" y="2"/>
                  </a:lnTo>
                  <a:lnTo>
                    <a:pt x="7" y="2"/>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299" name="Freeform 1397"/>
            <p:cNvSpPr>
              <a:spLocks/>
            </p:cNvSpPr>
            <p:nvPr/>
          </p:nvSpPr>
          <p:spPr bwMode="auto">
            <a:xfrm>
              <a:off x="4612249" y="6058771"/>
              <a:ext cx="37005" cy="37005"/>
            </a:xfrm>
            <a:custGeom>
              <a:avLst/>
              <a:gdLst>
                <a:gd name="T0" fmla="*/ 31 w 31"/>
                <a:gd name="T1" fmla="*/ 8 h 31"/>
                <a:gd name="T2" fmla="*/ 31 w 31"/>
                <a:gd name="T3" fmla="*/ 8 h 31"/>
                <a:gd name="T4" fmla="*/ 26 w 31"/>
                <a:gd name="T5" fmla="*/ 5 h 31"/>
                <a:gd name="T6" fmla="*/ 22 w 31"/>
                <a:gd name="T7" fmla="*/ 5 h 31"/>
                <a:gd name="T8" fmla="*/ 24 w 31"/>
                <a:gd name="T9" fmla="*/ 8 h 31"/>
                <a:gd name="T10" fmla="*/ 22 w 31"/>
                <a:gd name="T11" fmla="*/ 10 h 31"/>
                <a:gd name="T12" fmla="*/ 19 w 31"/>
                <a:gd name="T13" fmla="*/ 5 h 31"/>
                <a:gd name="T14" fmla="*/ 17 w 31"/>
                <a:gd name="T15" fmla="*/ 3 h 31"/>
                <a:gd name="T16" fmla="*/ 12 w 31"/>
                <a:gd name="T17" fmla="*/ 0 h 31"/>
                <a:gd name="T18" fmla="*/ 12 w 31"/>
                <a:gd name="T19" fmla="*/ 5 h 31"/>
                <a:gd name="T20" fmla="*/ 10 w 31"/>
                <a:gd name="T21" fmla="*/ 5 h 31"/>
                <a:gd name="T22" fmla="*/ 10 w 31"/>
                <a:gd name="T23" fmla="*/ 10 h 31"/>
                <a:gd name="T24" fmla="*/ 7 w 31"/>
                <a:gd name="T25" fmla="*/ 10 h 31"/>
                <a:gd name="T26" fmla="*/ 12 w 31"/>
                <a:gd name="T27" fmla="*/ 15 h 31"/>
                <a:gd name="T28" fmla="*/ 12 w 31"/>
                <a:gd name="T29" fmla="*/ 17 h 31"/>
                <a:gd name="T30" fmla="*/ 10 w 31"/>
                <a:gd name="T31" fmla="*/ 17 h 31"/>
                <a:gd name="T32" fmla="*/ 5 w 31"/>
                <a:gd name="T33" fmla="*/ 17 h 31"/>
                <a:gd name="T34" fmla="*/ 0 w 31"/>
                <a:gd name="T35" fmla="*/ 26 h 31"/>
                <a:gd name="T36" fmla="*/ 3 w 31"/>
                <a:gd name="T37" fmla="*/ 26 h 31"/>
                <a:gd name="T38" fmla="*/ 5 w 31"/>
                <a:gd name="T39" fmla="*/ 31 h 31"/>
                <a:gd name="T40" fmla="*/ 7 w 31"/>
                <a:gd name="T41" fmla="*/ 31 h 31"/>
                <a:gd name="T42" fmla="*/ 7 w 31"/>
                <a:gd name="T43" fmla="*/ 31 h 31"/>
                <a:gd name="T44" fmla="*/ 5 w 31"/>
                <a:gd name="T45" fmla="*/ 26 h 31"/>
                <a:gd name="T46" fmla="*/ 7 w 31"/>
                <a:gd name="T47" fmla="*/ 26 h 31"/>
                <a:gd name="T48" fmla="*/ 10 w 31"/>
                <a:gd name="T49" fmla="*/ 29 h 31"/>
                <a:gd name="T50" fmla="*/ 12 w 31"/>
                <a:gd name="T51" fmla="*/ 26 h 31"/>
                <a:gd name="T52" fmla="*/ 10 w 31"/>
                <a:gd name="T53" fmla="*/ 24 h 31"/>
                <a:gd name="T54" fmla="*/ 10 w 31"/>
                <a:gd name="T55" fmla="*/ 22 h 31"/>
                <a:gd name="T56" fmla="*/ 14 w 31"/>
                <a:gd name="T57" fmla="*/ 24 h 31"/>
                <a:gd name="T58" fmla="*/ 17 w 31"/>
                <a:gd name="T59" fmla="*/ 22 h 31"/>
                <a:gd name="T60" fmla="*/ 17 w 31"/>
                <a:gd name="T61" fmla="*/ 22 h 31"/>
                <a:gd name="T62" fmla="*/ 14 w 31"/>
                <a:gd name="T63" fmla="*/ 22 h 31"/>
                <a:gd name="T64" fmla="*/ 12 w 31"/>
                <a:gd name="T65" fmla="*/ 19 h 31"/>
                <a:gd name="T66" fmla="*/ 14 w 31"/>
                <a:gd name="T67" fmla="*/ 17 h 31"/>
                <a:gd name="T68" fmla="*/ 19 w 31"/>
                <a:gd name="T69" fmla="*/ 19 h 31"/>
                <a:gd name="T70" fmla="*/ 24 w 31"/>
                <a:gd name="T71" fmla="*/ 19 h 31"/>
                <a:gd name="T72" fmla="*/ 26 w 31"/>
                <a:gd name="T73" fmla="*/ 15 h 31"/>
                <a:gd name="T74" fmla="*/ 31 w 31"/>
                <a:gd name="T75" fmla="*/ 15 h 31"/>
                <a:gd name="T76" fmla="*/ 29 w 31"/>
                <a:gd name="T77" fmla="*/ 12 h 31"/>
                <a:gd name="T78" fmla="*/ 29 w 31"/>
                <a:gd name="T79" fmla="*/ 10 h 31"/>
                <a:gd name="T80" fmla="*/ 26 w 31"/>
                <a:gd name="T81" fmla="*/ 10 h 31"/>
                <a:gd name="T82" fmla="*/ 29 w 31"/>
                <a:gd name="T83" fmla="*/ 8 h 31"/>
                <a:gd name="T84" fmla="*/ 31 w 31"/>
                <a:gd name="T85" fmla="*/ 8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31" h="31">
                  <a:moveTo>
                    <a:pt x="31" y="8"/>
                  </a:moveTo>
                  <a:lnTo>
                    <a:pt x="31" y="8"/>
                  </a:lnTo>
                  <a:lnTo>
                    <a:pt x="26" y="5"/>
                  </a:lnTo>
                  <a:lnTo>
                    <a:pt x="22" y="5"/>
                  </a:lnTo>
                  <a:lnTo>
                    <a:pt x="24" y="8"/>
                  </a:lnTo>
                  <a:lnTo>
                    <a:pt x="22" y="10"/>
                  </a:lnTo>
                  <a:lnTo>
                    <a:pt x="19" y="5"/>
                  </a:lnTo>
                  <a:lnTo>
                    <a:pt x="17" y="3"/>
                  </a:lnTo>
                  <a:lnTo>
                    <a:pt x="12" y="0"/>
                  </a:lnTo>
                  <a:lnTo>
                    <a:pt x="12" y="5"/>
                  </a:lnTo>
                  <a:lnTo>
                    <a:pt x="10" y="5"/>
                  </a:lnTo>
                  <a:lnTo>
                    <a:pt x="10" y="10"/>
                  </a:lnTo>
                  <a:lnTo>
                    <a:pt x="7" y="10"/>
                  </a:lnTo>
                  <a:lnTo>
                    <a:pt x="12" y="15"/>
                  </a:lnTo>
                  <a:lnTo>
                    <a:pt x="12" y="17"/>
                  </a:lnTo>
                  <a:lnTo>
                    <a:pt x="10" y="17"/>
                  </a:lnTo>
                  <a:lnTo>
                    <a:pt x="5" y="17"/>
                  </a:lnTo>
                  <a:lnTo>
                    <a:pt x="0" y="26"/>
                  </a:lnTo>
                  <a:lnTo>
                    <a:pt x="3" y="26"/>
                  </a:lnTo>
                  <a:lnTo>
                    <a:pt x="5" y="31"/>
                  </a:lnTo>
                  <a:lnTo>
                    <a:pt x="7" y="31"/>
                  </a:lnTo>
                  <a:lnTo>
                    <a:pt x="7" y="31"/>
                  </a:lnTo>
                  <a:lnTo>
                    <a:pt x="5" y="26"/>
                  </a:lnTo>
                  <a:lnTo>
                    <a:pt x="7" y="26"/>
                  </a:lnTo>
                  <a:lnTo>
                    <a:pt x="10" y="29"/>
                  </a:lnTo>
                  <a:lnTo>
                    <a:pt x="12" y="26"/>
                  </a:lnTo>
                  <a:lnTo>
                    <a:pt x="10" y="24"/>
                  </a:lnTo>
                  <a:lnTo>
                    <a:pt x="10" y="22"/>
                  </a:lnTo>
                  <a:lnTo>
                    <a:pt x="14" y="24"/>
                  </a:lnTo>
                  <a:lnTo>
                    <a:pt x="17" y="22"/>
                  </a:lnTo>
                  <a:lnTo>
                    <a:pt x="17" y="22"/>
                  </a:lnTo>
                  <a:lnTo>
                    <a:pt x="14" y="22"/>
                  </a:lnTo>
                  <a:lnTo>
                    <a:pt x="12" y="19"/>
                  </a:lnTo>
                  <a:lnTo>
                    <a:pt x="14" y="17"/>
                  </a:lnTo>
                  <a:lnTo>
                    <a:pt x="19" y="19"/>
                  </a:lnTo>
                  <a:lnTo>
                    <a:pt x="24" y="19"/>
                  </a:lnTo>
                  <a:lnTo>
                    <a:pt x="26" y="15"/>
                  </a:lnTo>
                  <a:lnTo>
                    <a:pt x="31" y="15"/>
                  </a:lnTo>
                  <a:lnTo>
                    <a:pt x="29" y="12"/>
                  </a:lnTo>
                  <a:lnTo>
                    <a:pt x="29" y="10"/>
                  </a:lnTo>
                  <a:lnTo>
                    <a:pt x="26" y="10"/>
                  </a:lnTo>
                  <a:lnTo>
                    <a:pt x="29" y="8"/>
                  </a:lnTo>
                  <a:lnTo>
                    <a:pt x="31" y="8"/>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300" name="Freeform 1398"/>
            <p:cNvSpPr>
              <a:spLocks/>
            </p:cNvSpPr>
            <p:nvPr/>
          </p:nvSpPr>
          <p:spPr bwMode="auto">
            <a:xfrm>
              <a:off x="4584794" y="6064738"/>
              <a:ext cx="33423" cy="31036"/>
            </a:xfrm>
            <a:custGeom>
              <a:avLst/>
              <a:gdLst>
                <a:gd name="T0" fmla="*/ 28 w 28"/>
                <a:gd name="T1" fmla="*/ 3 h 26"/>
                <a:gd name="T2" fmla="*/ 26 w 28"/>
                <a:gd name="T3" fmla="*/ 0 h 26"/>
                <a:gd name="T4" fmla="*/ 23 w 28"/>
                <a:gd name="T5" fmla="*/ 0 h 26"/>
                <a:gd name="T6" fmla="*/ 23 w 28"/>
                <a:gd name="T7" fmla="*/ 3 h 26"/>
                <a:gd name="T8" fmla="*/ 21 w 28"/>
                <a:gd name="T9" fmla="*/ 3 h 26"/>
                <a:gd name="T10" fmla="*/ 16 w 28"/>
                <a:gd name="T11" fmla="*/ 0 h 26"/>
                <a:gd name="T12" fmla="*/ 14 w 28"/>
                <a:gd name="T13" fmla="*/ 0 h 26"/>
                <a:gd name="T14" fmla="*/ 11 w 28"/>
                <a:gd name="T15" fmla="*/ 5 h 26"/>
                <a:gd name="T16" fmla="*/ 9 w 28"/>
                <a:gd name="T17" fmla="*/ 5 h 26"/>
                <a:gd name="T18" fmla="*/ 4 w 28"/>
                <a:gd name="T19" fmla="*/ 0 h 26"/>
                <a:gd name="T20" fmla="*/ 2 w 28"/>
                <a:gd name="T21" fmla="*/ 3 h 26"/>
                <a:gd name="T22" fmla="*/ 7 w 28"/>
                <a:gd name="T23" fmla="*/ 10 h 26"/>
                <a:gd name="T24" fmla="*/ 11 w 28"/>
                <a:gd name="T25" fmla="*/ 10 h 26"/>
                <a:gd name="T26" fmla="*/ 11 w 28"/>
                <a:gd name="T27" fmla="*/ 12 h 26"/>
                <a:gd name="T28" fmla="*/ 7 w 28"/>
                <a:gd name="T29" fmla="*/ 12 h 26"/>
                <a:gd name="T30" fmla="*/ 4 w 28"/>
                <a:gd name="T31" fmla="*/ 14 h 26"/>
                <a:gd name="T32" fmla="*/ 4 w 28"/>
                <a:gd name="T33" fmla="*/ 17 h 26"/>
                <a:gd name="T34" fmla="*/ 2 w 28"/>
                <a:gd name="T35" fmla="*/ 21 h 26"/>
                <a:gd name="T36" fmla="*/ 0 w 28"/>
                <a:gd name="T37" fmla="*/ 21 h 26"/>
                <a:gd name="T38" fmla="*/ 0 w 28"/>
                <a:gd name="T39" fmla="*/ 21 h 26"/>
                <a:gd name="T40" fmla="*/ 2 w 28"/>
                <a:gd name="T41" fmla="*/ 24 h 26"/>
                <a:gd name="T42" fmla="*/ 4 w 28"/>
                <a:gd name="T43" fmla="*/ 21 h 26"/>
                <a:gd name="T44" fmla="*/ 9 w 28"/>
                <a:gd name="T45" fmla="*/ 26 h 26"/>
                <a:gd name="T46" fmla="*/ 11 w 28"/>
                <a:gd name="T47" fmla="*/ 21 h 26"/>
                <a:gd name="T48" fmla="*/ 7 w 28"/>
                <a:gd name="T49" fmla="*/ 19 h 26"/>
                <a:gd name="T50" fmla="*/ 11 w 28"/>
                <a:gd name="T51" fmla="*/ 17 h 26"/>
                <a:gd name="T52" fmla="*/ 16 w 28"/>
                <a:gd name="T53" fmla="*/ 17 h 26"/>
                <a:gd name="T54" fmla="*/ 21 w 28"/>
                <a:gd name="T55" fmla="*/ 17 h 26"/>
                <a:gd name="T56" fmla="*/ 21 w 28"/>
                <a:gd name="T57" fmla="*/ 12 h 26"/>
                <a:gd name="T58" fmla="*/ 26 w 28"/>
                <a:gd name="T59" fmla="*/ 7 h 26"/>
                <a:gd name="T60" fmla="*/ 28 w 28"/>
                <a:gd name="T61" fmla="*/ 3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8" h="26">
                  <a:moveTo>
                    <a:pt x="28" y="3"/>
                  </a:moveTo>
                  <a:lnTo>
                    <a:pt x="26" y="0"/>
                  </a:lnTo>
                  <a:lnTo>
                    <a:pt x="23" y="0"/>
                  </a:lnTo>
                  <a:lnTo>
                    <a:pt x="23" y="3"/>
                  </a:lnTo>
                  <a:lnTo>
                    <a:pt x="21" y="3"/>
                  </a:lnTo>
                  <a:lnTo>
                    <a:pt x="16" y="0"/>
                  </a:lnTo>
                  <a:lnTo>
                    <a:pt x="14" y="0"/>
                  </a:lnTo>
                  <a:lnTo>
                    <a:pt x="11" y="5"/>
                  </a:lnTo>
                  <a:lnTo>
                    <a:pt x="9" y="5"/>
                  </a:lnTo>
                  <a:lnTo>
                    <a:pt x="4" y="0"/>
                  </a:lnTo>
                  <a:lnTo>
                    <a:pt x="2" y="3"/>
                  </a:lnTo>
                  <a:lnTo>
                    <a:pt x="7" y="10"/>
                  </a:lnTo>
                  <a:lnTo>
                    <a:pt x="11" y="10"/>
                  </a:lnTo>
                  <a:lnTo>
                    <a:pt x="11" y="12"/>
                  </a:lnTo>
                  <a:lnTo>
                    <a:pt x="7" y="12"/>
                  </a:lnTo>
                  <a:lnTo>
                    <a:pt x="4" y="14"/>
                  </a:lnTo>
                  <a:lnTo>
                    <a:pt x="4" y="17"/>
                  </a:lnTo>
                  <a:lnTo>
                    <a:pt x="2" y="21"/>
                  </a:lnTo>
                  <a:lnTo>
                    <a:pt x="0" y="21"/>
                  </a:lnTo>
                  <a:lnTo>
                    <a:pt x="0" y="21"/>
                  </a:lnTo>
                  <a:lnTo>
                    <a:pt x="2" y="24"/>
                  </a:lnTo>
                  <a:lnTo>
                    <a:pt x="4" y="21"/>
                  </a:lnTo>
                  <a:lnTo>
                    <a:pt x="9" y="26"/>
                  </a:lnTo>
                  <a:lnTo>
                    <a:pt x="11" y="21"/>
                  </a:lnTo>
                  <a:lnTo>
                    <a:pt x="7" y="19"/>
                  </a:lnTo>
                  <a:lnTo>
                    <a:pt x="11" y="17"/>
                  </a:lnTo>
                  <a:lnTo>
                    <a:pt x="16" y="17"/>
                  </a:lnTo>
                  <a:lnTo>
                    <a:pt x="21" y="17"/>
                  </a:lnTo>
                  <a:lnTo>
                    <a:pt x="21" y="12"/>
                  </a:lnTo>
                  <a:lnTo>
                    <a:pt x="26" y="7"/>
                  </a:lnTo>
                  <a:lnTo>
                    <a:pt x="28" y="3"/>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301" name="Freeform 1399"/>
            <p:cNvSpPr>
              <a:spLocks/>
            </p:cNvSpPr>
            <p:nvPr/>
          </p:nvSpPr>
          <p:spPr bwMode="auto">
            <a:xfrm>
              <a:off x="4601505" y="6058771"/>
              <a:ext cx="10744" cy="3581"/>
            </a:xfrm>
            <a:custGeom>
              <a:avLst/>
              <a:gdLst>
                <a:gd name="T0" fmla="*/ 7 w 9"/>
                <a:gd name="T1" fmla="*/ 0 h 3"/>
                <a:gd name="T2" fmla="*/ 0 w 9"/>
                <a:gd name="T3" fmla="*/ 0 h 3"/>
                <a:gd name="T4" fmla="*/ 9 w 9"/>
                <a:gd name="T5" fmla="*/ 3 h 3"/>
                <a:gd name="T6" fmla="*/ 7 w 9"/>
                <a:gd name="T7" fmla="*/ 0 h 3"/>
              </a:gdLst>
              <a:ahLst/>
              <a:cxnLst>
                <a:cxn ang="0">
                  <a:pos x="T0" y="T1"/>
                </a:cxn>
                <a:cxn ang="0">
                  <a:pos x="T2" y="T3"/>
                </a:cxn>
                <a:cxn ang="0">
                  <a:pos x="T4" y="T5"/>
                </a:cxn>
                <a:cxn ang="0">
                  <a:pos x="T6" y="T7"/>
                </a:cxn>
              </a:cxnLst>
              <a:rect l="0" t="0" r="r" b="b"/>
              <a:pathLst>
                <a:path w="9" h="3">
                  <a:moveTo>
                    <a:pt x="7" y="0"/>
                  </a:moveTo>
                  <a:lnTo>
                    <a:pt x="0" y="0"/>
                  </a:lnTo>
                  <a:lnTo>
                    <a:pt x="9" y="3"/>
                  </a:lnTo>
                  <a:lnTo>
                    <a:pt x="7" y="0"/>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302" name="Freeform 1400"/>
            <p:cNvSpPr>
              <a:spLocks/>
            </p:cNvSpPr>
            <p:nvPr/>
          </p:nvSpPr>
          <p:spPr bwMode="auto">
            <a:xfrm>
              <a:off x="4576438" y="6079063"/>
              <a:ext cx="8356" cy="5969"/>
            </a:xfrm>
            <a:custGeom>
              <a:avLst/>
              <a:gdLst>
                <a:gd name="T0" fmla="*/ 4 w 7"/>
                <a:gd name="T1" fmla="*/ 2 h 5"/>
                <a:gd name="T2" fmla="*/ 2 w 7"/>
                <a:gd name="T3" fmla="*/ 0 h 5"/>
                <a:gd name="T4" fmla="*/ 0 w 7"/>
                <a:gd name="T5" fmla="*/ 2 h 5"/>
                <a:gd name="T6" fmla="*/ 2 w 7"/>
                <a:gd name="T7" fmla="*/ 5 h 5"/>
                <a:gd name="T8" fmla="*/ 7 w 7"/>
                <a:gd name="T9" fmla="*/ 2 h 5"/>
                <a:gd name="T10" fmla="*/ 4 w 7"/>
                <a:gd name="T11" fmla="*/ 2 h 5"/>
              </a:gdLst>
              <a:ahLst/>
              <a:cxnLst>
                <a:cxn ang="0">
                  <a:pos x="T0" y="T1"/>
                </a:cxn>
                <a:cxn ang="0">
                  <a:pos x="T2" y="T3"/>
                </a:cxn>
                <a:cxn ang="0">
                  <a:pos x="T4" y="T5"/>
                </a:cxn>
                <a:cxn ang="0">
                  <a:pos x="T6" y="T7"/>
                </a:cxn>
                <a:cxn ang="0">
                  <a:pos x="T8" y="T9"/>
                </a:cxn>
                <a:cxn ang="0">
                  <a:pos x="T10" y="T11"/>
                </a:cxn>
              </a:cxnLst>
              <a:rect l="0" t="0" r="r" b="b"/>
              <a:pathLst>
                <a:path w="7" h="5">
                  <a:moveTo>
                    <a:pt x="4" y="2"/>
                  </a:moveTo>
                  <a:lnTo>
                    <a:pt x="2" y="0"/>
                  </a:lnTo>
                  <a:lnTo>
                    <a:pt x="0" y="2"/>
                  </a:lnTo>
                  <a:lnTo>
                    <a:pt x="2" y="5"/>
                  </a:lnTo>
                  <a:lnTo>
                    <a:pt x="7" y="2"/>
                  </a:lnTo>
                  <a:lnTo>
                    <a:pt x="4" y="2"/>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303" name="Freeform 1401"/>
            <p:cNvSpPr>
              <a:spLocks/>
            </p:cNvSpPr>
            <p:nvPr/>
          </p:nvSpPr>
          <p:spPr bwMode="auto">
            <a:xfrm>
              <a:off x="3921105" y="4409098"/>
              <a:ext cx="134887" cy="62072"/>
            </a:xfrm>
            <a:custGeom>
              <a:avLst/>
              <a:gdLst>
                <a:gd name="T0" fmla="*/ 109 w 113"/>
                <a:gd name="T1" fmla="*/ 43 h 52"/>
                <a:gd name="T2" fmla="*/ 113 w 113"/>
                <a:gd name="T3" fmla="*/ 31 h 52"/>
                <a:gd name="T4" fmla="*/ 111 w 113"/>
                <a:gd name="T5" fmla="*/ 24 h 52"/>
                <a:gd name="T6" fmla="*/ 109 w 113"/>
                <a:gd name="T7" fmla="*/ 19 h 52"/>
                <a:gd name="T8" fmla="*/ 106 w 113"/>
                <a:gd name="T9" fmla="*/ 15 h 52"/>
                <a:gd name="T10" fmla="*/ 94 w 113"/>
                <a:gd name="T11" fmla="*/ 5 h 52"/>
                <a:gd name="T12" fmla="*/ 80 w 113"/>
                <a:gd name="T13" fmla="*/ 5 h 52"/>
                <a:gd name="T14" fmla="*/ 76 w 113"/>
                <a:gd name="T15" fmla="*/ 3 h 52"/>
                <a:gd name="T16" fmla="*/ 71 w 113"/>
                <a:gd name="T17" fmla="*/ 0 h 52"/>
                <a:gd name="T18" fmla="*/ 59 w 113"/>
                <a:gd name="T19" fmla="*/ 8 h 52"/>
                <a:gd name="T20" fmla="*/ 42 w 113"/>
                <a:gd name="T21" fmla="*/ 17 h 52"/>
                <a:gd name="T22" fmla="*/ 33 w 113"/>
                <a:gd name="T23" fmla="*/ 17 h 52"/>
                <a:gd name="T24" fmla="*/ 21 w 113"/>
                <a:gd name="T25" fmla="*/ 10 h 52"/>
                <a:gd name="T26" fmla="*/ 21 w 113"/>
                <a:gd name="T27" fmla="*/ 12 h 52"/>
                <a:gd name="T28" fmla="*/ 19 w 113"/>
                <a:gd name="T29" fmla="*/ 15 h 52"/>
                <a:gd name="T30" fmla="*/ 14 w 113"/>
                <a:gd name="T31" fmla="*/ 12 h 52"/>
                <a:gd name="T32" fmla="*/ 16 w 113"/>
                <a:gd name="T33" fmla="*/ 10 h 52"/>
                <a:gd name="T34" fmla="*/ 14 w 113"/>
                <a:gd name="T35" fmla="*/ 10 h 52"/>
                <a:gd name="T36" fmla="*/ 9 w 113"/>
                <a:gd name="T37" fmla="*/ 5 h 52"/>
                <a:gd name="T38" fmla="*/ 5 w 113"/>
                <a:gd name="T39" fmla="*/ 3 h 52"/>
                <a:gd name="T40" fmla="*/ 2 w 113"/>
                <a:gd name="T41" fmla="*/ 8 h 52"/>
                <a:gd name="T42" fmla="*/ 0 w 113"/>
                <a:gd name="T43" fmla="*/ 15 h 52"/>
                <a:gd name="T44" fmla="*/ 5 w 113"/>
                <a:gd name="T45" fmla="*/ 19 h 52"/>
                <a:gd name="T46" fmla="*/ 0 w 113"/>
                <a:gd name="T47" fmla="*/ 24 h 52"/>
                <a:gd name="T48" fmla="*/ 2 w 113"/>
                <a:gd name="T49" fmla="*/ 29 h 52"/>
                <a:gd name="T50" fmla="*/ 9 w 113"/>
                <a:gd name="T51" fmla="*/ 29 h 52"/>
                <a:gd name="T52" fmla="*/ 14 w 113"/>
                <a:gd name="T53" fmla="*/ 26 h 52"/>
                <a:gd name="T54" fmla="*/ 16 w 113"/>
                <a:gd name="T55" fmla="*/ 31 h 52"/>
                <a:gd name="T56" fmla="*/ 26 w 113"/>
                <a:gd name="T57" fmla="*/ 31 h 52"/>
                <a:gd name="T58" fmla="*/ 28 w 113"/>
                <a:gd name="T59" fmla="*/ 43 h 52"/>
                <a:gd name="T60" fmla="*/ 35 w 113"/>
                <a:gd name="T61" fmla="*/ 43 h 52"/>
                <a:gd name="T62" fmla="*/ 35 w 113"/>
                <a:gd name="T63" fmla="*/ 41 h 52"/>
                <a:gd name="T64" fmla="*/ 40 w 113"/>
                <a:gd name="T65" fmla="*/ 38 h 52"/>
                <a:gd name="T66" fmla="*/ 40 w 113"/>
                <a:gd name="T67" fmla="*/ 43 h 52"/>
                <a:gd name="T68" fmla="*/ 40 w 113"/>
                <a:gd name="T69" fmla="*/ 50 h 52"/>
                <a:gd name="T70" fmla="*/ 47 w 113"/>
                <a:gd name="T71" fmla="*/ 52 h 52"/>
                <a:gd name="T72" fmla="*/ 52 w 113"/>
                <a:gd name="T73" fmla="*/ 45 h 52"/>
                <a:gd name="T74" fmla="*/ 57 w 113"/>
                <a:gd name="T75" fmla="*/ 45 h 52"/>
                <a:gd name="T76" fmla="*/ 54 w 113"/>
                <a:gd name="T77" fmla="*/ 38 h 52"/>
                <a:gd name="T78" fmla="*/ 50 w 113"/>
                <a:gd name="T79" fmla="*/ 34 h 52"/>
                <a:gd name="T80" fmla="*/ 54 w 113"/>
                <a:gd name="T81" fmla="*/ 29 h 52"/>
                <a:gd name="T82" fmla="*/ 66 w 113"/>
                <a:gd name="T83" fmla="*/ 22 h 52"/>
                <a:gd name="T84" fmla="*/ 64 w 113"/>
                <a:gd name="T85" fmla="*/ 19 h 52"/>
                <a:gd name="T86" fmla="*/ 71 w 113"/>
                <a:gd name="T87" fmla="*/ 12 h 52"/>
                <a:gd name="T88" fmla="*/ 78 w 113"/>
                <a:gd name="T89" fmla="*/ 12 h 52"/>
                <a:gd name="T90" fmla="*/ 85 w 113"/>
                <a:gd name="T91" fmla="*/ 17 h 52"/>
                <a:gd name="T92" fmla="*/ 90 w 113"/>
                <a:gd name="T93" fmla="*/ 26 h 52"/>
                <a:gd name="T94" fmla="*/ 94 w 113"/>
                <a:gd name="T95" fmla="*/ 26 h 52"/>
                <a:gd name="T96" fmla="*/ 99 w 113"/>
                <a:gd name="T97" fmla="*/ 24 h 52"/>
                <a:gd name="T98" fmla="*/ 97 w 113"/>
                <a:gd name="T99" fmla="*/ 29 h 52"/>
                <a:gd name="T100" fmla="*/ 92 w 113"/>
                <a:gd name="T101" fmla="*/ 34 h 52"/>
                <a:gd name="T102" fmla="*/ 92 w 113"/>
                <a:gd name="T103" fmla="*/ 41 h 52"/>
                <a:gd name="T104" fmla="*/ 102 w 113"/>
                <a:gd name="T105" fmla="*/ 50 h 52"/>
                <a:gd name="T106" fmla="*/ 106 w 113"/>
                <a:gd name="T107" fmla="*/ 43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113" h="52">
                  <a:moveTo>
                    <a:pt x="106" y="43"/>
                  </a:moveTo>
                  <a:lnTo>
                    <a:pt x="109" y="43"/>
                  </a:lnTo>
                  <a:lnTo>
                    <a:pt x="109" y="36"/>
                  </a:lnTo>
                  <a:lnTo>
                    <a:pt x="113" y="31"/>
                  </a:lnTo>
                  <a:lnTo>
                    <a:pt x="111" y="26"/>
                  </a:lnTo>
                  <a:lnTo>
                    <a:pt x="111" y="24"/>
                  </a:lnTo>
                  <a:lnTo>
                    <a:pt x="111" y="19"/>
                  </a:lnTo>
                  <a:lnTo>
                    <a:pt x="109" y="19"/>
                  </a:lnTo>
                  <a:lnTo>
                    <a:pt x="106" y="17"/>
                  </a:lnTo>
                  <a:lnTo>
                    <a:pt x="106" y="15"/>
                  </a:lnTo>
                  <a:lnTo>
                    <a:pt x="102" y="10"/>
                  </a:lnTo>
                  <a:lnTo>
                    <a:pt x="94" y="5"/>
                  </a:lnTo>
                  <a:lnTo>
                    <a:pt x="87" y="5"/>
                  </a:lnTo>
                  <a:lnTo>
                    <a:pt x="80" y="5"/>
                  </a:lnTo>
                  <a:lnTo>
                    <a:pt x="76" y="5"/>
                  </a:lnTo>
                  <a:lnTo>
                    <a:pt x="76" y="3"/>
                  </a:lnTo>
                  <a:lnTo>
                    <a:pt x="73" y="0"/>
                  </a:lnTo>
                  <a:lnTo>
                    <a:pt x="71" y="0"/>
                  </a:lnTo>
                  <a:lnTo>
                    <a:pt x="64" y="5"/>
                  </a:lnTo>
                  <a:lnTo>
                    <a:pt x="59" y="8"/>
                  </a:lnTo>
                  <a:lnTo>
                    <a:pt x="47" y="12"/>
                  </a:lnTo>
                  <a:lnTo>
                    <a:pt x="42" y="17"/>
                  </a:lnTo>
                  <a:lnTo>
                    <a:pt x="38" y="17"/>
                  </a:lnTo>
                  <a:lnTo>
                    <a:pt x="33" y="17"/>
                  </a:lnTo>
                  <a:lnTo>
                    <a:pt x="26" y="12"/>
                  </a:lnTo>
                  <a:lnTo>
                    <a:pt x="21" y="10"/>
                  </a:lnTo>
                  <a:lnTo>
                    <a:pt x="19" y="10"/>
                  </a:lnTo>
                  <a:lnTo>
                    <a:pt x="21" y="12"/>
                  </a:lnTo>
                  <a:lnTo>
                    <a:pt x="21" y="15"/>
                  </a:lnTo>
                  <a:lnTo>
                    <a:pt x="19" y="15"/>
                  </a:lnTo>
                  <a:lnTo>
                    <a:pt x="14" y="12"/>
                  </a:lnTo>
                  <a:lnTo>
                    <a:pt x="14" y="12"/>
                  </a:lnTo>
                  <a:lnTo>
                    <a:pt x="14" y="10"/>
                  </a:lnTo>
                  <a:lnTo>
                    <a:pt x="16" y="10"/>
                  </a:lnTo>
                  <a:lnTo>
                    <a:pt x="14" y="10"/>
                  </a:lnTo>
                  <a:lnTo>
                    <a:pt x="14" y="10"/>
                  </a:lnTo>
                  <a:lnTo>
                    <a:pt x="12" y="8"/>
                  </a:lnTo>
                  <a:lnTo>
                    <a:pt x="9" y="5"/>
                  </a:lnTo>
                  <a:lnTo>
                    <a:pt x="7" y="3"/>
                  </a:lnTo>
                  <a:lnTo>
                    <a:pt x="5" y="3"/>
                  </a:lnTo>
                  <a:lnTo>
                    <a:pt x="2" y="5"/>
                  </a:lnTo>
                  <a:lnTo>
                    <a:pt x="2" y="8"/>
                  </a:lnTo>
                  <a:lnTo>
                    <a:pt x="0" y="12"/>
                  </a:lnTo>
                  <a:lnTo>
                    <a:pt x="0" y="15"/>
                  </a:lnTo>
                  <a:lnTo>
                    <a:pt x="2" y="15"/>
                  </a:lnTo>
                  <a:lnTo>
                    <a:pt x="5" y="19"/>
                  </a:lnTo>
                  <a:lnTo>
                    <a:pt x="2" y="22"/>
                  </a:lnTo>
                  <a:lnTo>
                    <a:pt x="0" y="24"/>
                  </a:lnTo>
                  <a:lnTo>
                    <a:pt x="0" y="26"/>
                  </a:lnTo>
                  <a:lnTo>
                    <a:pt x="2" y="29"/>
                  </a:lnTo>
                  <a:lnTo>
                    <a:pt x="5" y="29"/>
                  </a:lnTo>
                  <a:lnTo>
                    <a:pt x="9" y="29"/>
                  </a:lnTo>
                  <a:lnTo>
                    <a:pt x="12" y="29"/>
                  </a:lnTo>
                  <a:lnTo>
                    <a:pt x="14" y="26"/>
                  </a:lnTo>
                  <a:lnTo>
                    <a:pt x="16" y="29"/>
                  </a:lnTo>
                  <a:lnTo>
                    <a:pt x="16" y="31"/>
                  </a:lnTo>
                  <a:lnTo>
                    <a:pt x="19" y="31"/>
                  </a:lnTo>
                  <a:lnTo>
                    <a:pt x="26" y="31"/>
                  </a:lnTo>
                  <a:lnTo>
                    <a:pt x="26" y="36"/>
                  </a:lnTo>
                  <a:lnTo>
                    <a:pt x="28" y="43"/>
                  </a:lnTo>
                  <a:lnTo>
                    <a:pt x="31" y="43"/>
                  </a:lnTo>
                  <a:lnTo>
                    <a:pt x="35" y="43"/>
                  </a:lnTo>
                  <a:lnTo>
                    <a:pt x="35" y="41"/>
                  </a:lnTo>
                  <a:lnTo>
                    <a:pt x="35" y="41"/>
                  </a:lnTo>
                  <a:lnTo>
                    <a:pt x="35" y="38"/>
                  </a:lnTo>
                  <a:lnTo>
                    <a:pt x="40" y="38"/>
                  </a:lnTo>
                  <a:lnTo>
                    <a:pt x="40" y="41"/>
                  </a:lnTo>
                  <a:lnTo>
                    <a:pt x="40" y="43"/>
                  </a:lnTo>
                  <a:lnTo>
                    <a:pt x="40" y="45"/>
                  </a:lnTo>
                  <a:lnTo>
                    <a:pt x="40" y="50"/>
                  </a:lnTo>
                  <a:lnTo>
                    <a:pt x="40" y="52"/>
                  </a:lnTo>
                  <a:lnTo>
                    <a:pt x="47" y="52"/>
                  </a:lnTo>
                  <a:lnTo>
                    <a:pt x="50" y="48"/>
                  </a:lnTo>
                  <a:lnTo>
                    <a:pt x="52" y="45"/>
                  </a:lnTo>
                  <a:lnTo>
                    <a:pt x="57" y="45"/>
                  </a:lnTo>
                  <a:lnTo>
                    <a:pt x="57" y="45"/>
                  </a:lnTo>
                  <a:lnTo>
                    <a:pt x="59" y="41"/>
                  </a:lnTo>
                  <a:lnTo>
                    <a:pt x="54" y="38"/>
                  </a:lnTo>
                  <a:lnTo>
                    <a:pt x="52" y="36"/>
                  </a:lnTo>
                  <a:lnTo>
                    <a:pt x="50" y="34"/>
                  </a:lnTo>
                  <a:lnTo>
                    <a:pt x="50" y="31"/>
                  </a:lnTo>
                  <a:lnTo>
                    <a:pt x="54" y="29"/>
                  </a:lnTo>
                  <a:lnTo>
                    <a:pt x="61" y="26"/>
                  </a:lnTo>
                  <a:lnTo>
                    <a:pt x="66" y="22"/>
                  </a:lnTo>
                  <a:lnTo>
                    <a:pt x="66" y="19"/>
                  </a:lnTo>
                  <a:lnTo>
                    <a:pt x="64" y="19"/>
                  </a:lnTo>
                  <a:lnTo>
                    <a:pt x="66" y="15"/>
                  </a:lnTo>
                  <a:lnTo>
                    <a:pt x="71" y="12"/>
                  </a:lnTo>
                  <a:lnTo>
                    <a:pt x="76" y="12"/>
                  </a:lnTo>
                  <a:lnTo>
                    <a:pt x="78" y="12"/>
                  </a:lnTo>
                  <a:lnTo>
                    <a:pt x="83" y="17"/>
                  </a:lnTo>
                  <a:lnTo>
                    <a:pt x="85" y="17"/>
                  </a:lnTo>
                  <a:lnTo>
                    <a:pt x="90" y="22"/>
                  </a:lnTo>
                  <a:lnTo>
                    <a:pt x="90" y="26"/>
                  </a:lnTo>
                  <a:lnTo>
                    <a:pt x="92" y="26"/>
                  </a:lnTo>
                  <a:lnTo>
                    <a:pt x="94" y="26"/>
                  </a:lnTo>
                  <a:lnTo>
                    <a:pt x="97" y="24"/>
                  </a:lnTo>
                  <a:lnTo>
                    <a:pt x="99" y="24"/>
                  </a:lnTo>
                  <a:lnTo>
                    <a:pt x="99" y="26"/>
                  </a:lnTo>
                  <a:lnTo>
                    <a:pt x="97" y="29"/>
                  </a:lnTo>
                  <a:lnTo>
                    <a:pt x="94" y="29"/>
                  </a:lnTo>
                  <a:lnTo>
                    <a:pt x="92" y="34"/>
                  </a:lnTo>
                  <a:lnTo>
                    <a:pt x="90" y="36"/>
                  </a:lnTo>
                  <a:lnTo>
                    <a:pt x="92" y="41"/>
                  </a:lnTo>
                  <a:lnTo>
                    <a:pt x="97" y="45"/>
                  </a:lnTo>
                  <a:lnTo>
                    <a:pt x="102" y="50"/>
                  </a:lnTo>
                  <a:lnTo>
                    <a:pt x="104" y="43"/>
                  </a:lnTo>
                  <a:lnTo>
                    <a:pt x="106" y="43"/>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304" name="Freeform 1402"/>
            <p:cNvSpPr>
              <a:spLocks/>
            </p:cNvSpPr>
            <p:nvPr/>
          </p:nvSpPr>
          <p:spPr bwMode="auto">
            <a:xfrm>
              <a:off x="3850678" y="4369706"/>
              <a:ext cx="78783" cy="79977"/>
            </a:xfrm>
            <a:custGeom>
              <a:avLst/>
              <a:gdLst>
                <a:gd name="T0" fmla="*/ 61 w 66"/>
                <a:gd name="T1" fmla="*/ 55 h 67"/>
                <a:gd name="T2" fmla="*/ 61 w 66"/>
                <a:gd name="T3" fmla="*/ 48 h 67"/>
                <a:gd name="T4" fmla="*/ 59 w 66"/>
                <a:gd name="T5" fmla="*/ 45 h 67"/>
                <a:gd name="T6" fmla="*/ 61 w 66"/>
                <a:gd name="T7" fmla="*/ 38 h 67"/>
                <a:gd name="T8" fmla="*/ 66 w 66"/>
                <a:gd name="T9" fmla="*/ 36 h 67"/>
                <a:gd name="T10" fmla="*/ 64 w 66"/>
                <a:gd name="T11" fmla="*/ 33 h 67"/>
                <a:gd name="T12" fmla="*/ 59 w 66"/>
                <a:gd name="T13" fmla="*/ 31 h 67"/>
                <a:gd name="T14" fmla="*/ 54 w 66"/>
                <a:gd name="T15" fmla="*/ 22 h 67"/>
                <a:gd name="T16" fmla="*/ 49 w 66"/>
                <a:gd name="T17" fmla="*/ 14 h 67"/>
                <a:gd name="T18" fmla="*/ 47 w 66"/>
                <a:gd name="T19" fmla="*/ 10 h 67"/>
                <a:gd name="T20" fmla="*/ 42 w 66"/>
                <a:gd name="T21" fmla="*/ 12 h 67"/>
                <a:gd name="T22" fmla="*/ 40 w 66"/>
                <a:gd name="T23" fmla="*/ 12 h 67"/>
                <a:gd name="T24" fmla="*/ 35 w 66"/>
                <a:gd name="T25" fmla="*/ 10 h 67"/>
                <a:gd name="T26" fmla="*/ 31 w 66"/>
                <a:gd name="T27" fmla="*/ 7 h 67"/>
                <a:gd name="T28" fmla="*/ 23 w 66"/>
                <a:gd name="T29" fmla="*/ 3 h 67"/>
                <a:gd name="T30" fmla="*/ 9 w 66"/>
                <a:gd name="T31" fmla="*/ 0 h 67"/>
                <a:gd name="T32" fmla="*/ 2 w 66"/>
                <a:gd name="T33" fmla="*/ 3 h 67"/>
                <a:gd name="T34" fmla="*/ 2 w 66"/>
                <a:gd name="T35" fmla="*/ 5 h 67"/>
                <a:gd name="T36" fmla="*/ 0 w 66"/>
                <a:gd name="T37" fmla="*/ 10 h 67"/>
                <a:gd name="T38" fmla="*/ 2 w 66"/>
                <a:gd name="T39" fmla="*/ 12 h 67"/>
                <a:gd name="T40" fmla="*/ 0 w 66"/>
                <a:gd name="T41" fmla="*/ 17 h 67"/>
                <a:gd name="T42" fmla="*/ 0 w 66"/>
                <a:gd name="T43" fmla="*/ 26 h 67"/>
                <a:gd name="T44" fmla="*/ 9 w 66"/>
                <a:gd name="T45" fmla="*/ 31 h 67"/>
                <a:gd name="T46" fmla="*/ 16 w 66"/>
                <a:gd name="T47" fmla="*/ 36 h 67"/>
                <a:gd name="T48" fmla="*/ 19 w 66"/>
                <a:gd name="T49" fmla="*/ 33 h 67"/>
                <a:gd name="T50" fmla="*/ 14 w 66"/>
                <a:gd name="T51" fmla="*/ 24 h 67"/>
                <a:gd name="T52" fmla="*/ 14 w 66"/>
                <a:gd name="T53" fmla="*/ 22 h 67"/>
                <a:gd name="T54" fmla="*/ 21 w 66"/>
                <a:gd name="T55" fmla="*/ 26 h 67"/>
                <a:gd name="T56" fmla="*/ 26 w 66"/>
                <a:gd name="T57" fmla="*/ 31 h 67"/>
                <a:gd name="T58" fmla="*/ 31 w 66"/>
                <a:gd name="T59" fmla="*/ 38 h 67"/>
                <a:gd name="T60" fmla="*/ 38 w 66"/>
                <a:gd name="T61" fmla="*/ 43 h 67"/>
                <a:gd name="T62" fmla="*/ 42 w 66"/>
                <a:gd name="T63" fmla="*/ 50 h 67"/>
                <a:gd name="T64" fmla="*/ 40 w 66"/>
                <a:gd name="T65" fmla="*/ 57 h 67"/>
                <a:gd name="T66" fmla="*/ 47 w 66"/>
                <a:gd name="T67" fmla="*/ 62 h 67"/>
                <a:gd name="T68" fmla="*/ 52 w 66"/>
                <a:gd name="T69" fmla="*/ 62 h 67"/>
                <a:gd name="T70" fmla="*/ 49 w 66"/>
                <a:gd name="T71" fmla="*/ 57 h 67"/>
                <a:gd name="T72" fmla="*/ 47 w 66"/>
                <a:gd name="T73" fmla="*/ 55 h 67"/>
                <a:gd name="T74" fmla="*/ 49 w 66"/>
                <a:gd name="T75" fmla="*/ 55 h 67"/>
                <a:gd name="T76" fmla="*/ 54 w 66"/>
                <a:gd name="T77" fmla="*/ 62 h 67"/>
                <a:gd name="T78" fmla="*/ 57 w 66"/>
                <a:gd name="T79" fmla="*/ 64 h 67"/>
                <a:gd name="T80" fmla="*/ 59 w 66"/>
                <a:gd name="T81" fmla="*/ 67 h 67"/>
                <a:gd name="T82" fmla="*/ 61 w 66"/>
                <a:gd name="T83" fmla="*/ 62 h 67"/>
                <a:gd name="T84" fmla="*/ 59 w 66"/>
                <a:gd name="T85" fmla="*/ 59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66" h="67">
                  <a:moveTo>
                    <a:pt x="59" y="57"/>
                  </a:moveTo>
                  <a:lnTo>
                    <a:pt x="61" y="55"/>
                  </a:lnTo>
                  <a:lnTo>
                    <a:pt x="64" y="52"/>
                  </a:lnTo>
                  <a:lnTo>
                    <a:pt x="61" y="48"/>
                  </a:lnTo>
                  <a:lnTo>
                    <a:pt x="59" y="48"/>
                  </a:lnTo>
                  <a:lnTo>
                    <a:pt x="59" y="45"/>
                  </a:lnTo>
                  <a:lnTo>
                    <a:pt x="61" y="41"/>
                  </a:lnTo>
                  <a:lnTo>
                    <a:pt x="61" y="38"/>
                  </a:lnTo>
                  <a:lnTo>
                    <a:pt x="64" y="36"/>
                  </a:lnTo>
                  <a:lnTo>
                    <a:pt x="66" y="36"/>
                  </a:lnTo>
                  <a:lnTo>
                    <a:pt x="66" y="36"/>
                  </a:lnTo>
                  <a:lnTo>
                    <a:pt x="64" y="33"/>
                  </a:lnTo>
                  <a:lnTo>
                    <a:pt x="61" y="33"/>
                  </a:lnTo>
                  <a:lnTo>
                    <a:pt x="59" y="31"/>
                  </a:lnTo>
                  <a:lnTo>
                    <a:pt x="57" y="26"/>
                  </a:lnTo>
                  <a:lnTo>
                    <a:pt x="54" y="22"/>
                  </a:lnTo>
                  <a:lnTo>
                    <a:pt x="49" y="19"/>
                  </a:lnTo>
                  <a:lnTo>
                    <a:pt x="49" y="14"/>
                  </a:lnTo>
                  <a:lnTo>
                    <a:pt x="49" y="10"/>
                  </a:lnTo>
                  <a:lnTo>
                    <a:pt x="47" y="10"/>
                  </a:lnTo>
                  <a:lnTo>
                    <a:pt x="47" y="12"/>
                  </a:lnTo>
                  <a:lnTo>
                    <a:pt x="42" y="12"/>
                  </a:lnTo>
                  <a:lnTo>
                    <a:pt x="42" y="12"/>
                  </a:lnTo>
                  <a:lnTo>
                    <a:pt x="40" y="12"/>
                  </a:lnTo>
                  <a:lnTo>
                    <a:pt x="38" y="12"/>
                  </a:lnTo>
                  <a:lnTo>
                    <a:pt x="35" y="10"/>
                  </a:lnTo>
                  <a:lnTo>
                    <a:pt x="35" y="7"/>
                  </a:lnTo>
                  <a:lnTo>
                    <a:pt x="31" y="7"/>
                  </a:lnTo>
                  <a:lnTo>
                    <a:pt x="31" y="3"/>
                  </a:lnTo>
                  <a:lnTo>
                    <a:pt x="23" y="3"/>
                  </a:lnTo>
                  <a:lnTo>
                    <a:pt x="21" y="5"/>
                  </a:lnTo>
                  <a:lnTo>
                    <a:pt x="9" y="0"/>
                  </a:lnTo>
                  <a:lnTo>
                    <a:pt x="2" y="3"/>
                  </a:lnTo>
                  <a:lnTo>
                    <a:pt x="2" y="3"/>
                  </a:lnTo>
                  <a:lnTo>
                    <a:pt x="2" y="3"/>
                  </a:lnTo>
                  <a:lnTo>
                    <a:pt x="2" y="5"/>
                  </a:lnTo>
                  <a:lnTo>
                    <a:pt x="0" y="7"/>
                  </a:lnTo>
                  <a:lnTo>
                    <a:pt x="0" y="10"/>
                  </a:lnTo>
                  <a:lnTo>
                    <a:pt x="0" y="10"/>
                  </a:lnTo>
                  <a:lnTo>
                    <a:pt x="2" y="12"/>
                  </a:lnTo>
                  <a:lnTo>
                    <a:pt x="5" y="14"/>
                  </a:lnTo>
                  <a:lnTo>
                    <a:pt x="0" y="17"/>
                  </a:lnTo>
                  <a:lnTo>
                    <a:pt x="0" y="22"/>
                  </a:lnTo>
                  <a:lnTo>
                    <a:pt x="0" y="26"/>
                  </a:lnTo>
                  <a:lnTo>
                    <a:pt x="5" y="31"/>
                  </a:lnTo>
                  <a:lnTo>
                    <a:pt x="9" y="31"/>
                  </a:lnTo>
                  <a:lnTo>
                    <a:pt x="14" y="33"/>
                  </a:lnTo>
                  <a:lnTo>
                    <a:pt x="16" y="36"/>
                  </a:lnTo>
                  <a:lnTo>
                    <a:pt x="16" y="36"/>
                  </a:lnTo>
                  <a:lnTo>
                    <a:pt x="19" y="33"/>
                  </a:lnTo>
                  <a:lnTo>
                    <a:pt x="19" y="29"/>
                  </a:lnTo>
                  <a:lnTo>
                    <a:pt x="14" y="24"/>
                  </a:lnTo>
                  <a:lnTo>
                    <a:pt x="12" y="22"/>
                  </a:lnTo>
                  <a:lnTo>
                    <a:pt x="14" y="22"/>
                  </a:lnTo>
                  <a:lnTo>
                    <a:pt x="16" y="24"/>
                  </a:lnTo>
                  <a:lnTo>
                    <a:pt x="21" y="26"/>
                  </a:lnTo>
                  <a:lnTo>
                    <a:pt x="21" y="29"/>
                  </a:lnTo>
                  <a:lnTo>
                    <a:pt x="26" y="31"/>
                  </a:lnTo>
                  <a:lnTo>
                    <a:pt x="26" y="36"/>
                  </a:lnTo>
                  <a:lnTo>
                    <a:pt x="31" y="38"/>
                  </a:lnTo>
                  <a:lnTo>
                    <a:pt x="35" y="43"/>
                  </a:lnTo>
                  <a:lnTo>
                    <a:pt x="38" y="43"/>
                  </a:lnTo>
                  <a:lnTo>
                    <a:pt x="42" y="48"/>
                  </a:lnTo>
                  <a:lnTo>
                    <a:pt x="42" y="50"/>
                  </a:lnTo>
                  <a:lnTo>
                    <a:pt x="40" y="55"/>
                  </a:lnTo>
                  <a:lnTo>
                    <a:pt x="40" y="57"/>
                  </a:lnTo>
                  <a:lnTo>
                    <a:pt x="42" y="59"/>
                  </a:lnTo>
                  <a:lnTo>
                    <a:pt x="47" y="62"/>
                  </a:lnTo>
                  <a:lnTo>
                    <a:pt x="49" y="64"/>
                  </a:lnTo>
                  <a:lnTo>
                    <a:pt x="52" y="62"/>
                  </a:lnTo>
                  <a:lnTo>
                    <a:pt x="52" y="59"/>
                  </a:lnTo>
                  <a:lnTo>
                    <a:pt x="49" y="57"/>
                  </a:lnTo>
                  <a:lnTo>
                    <a:pt x="47" y="55"/>
                  </a:lnTo>
                  <a:lnTo>
                    <a:pt x="47" y="55"/>
                  </a:lnTo>
                  <a:lnTo>
                    <a:pt x="47" y="52"/>
                  </a:lnTo>
                  <a:lnTo>
                    <a:pt x="49" y="55"/>
                  </a:lnTo>
                  <a:lnTo>
                    <a:pt x="54" y="59"/>
                  </a:lnTo>
                  <a:lnTo>
                    <a:pt x="54" y="62"/>
                  </a:lnTo>
                  <a:lnTo>
                    <a:pt x="54" y="64"/>
                  </a:lnTo>
                  <a:lnTo>
                    <a:pt x="57" y="64"/>
                  </a:lnTo>
                  <a:lnTo>
                    <a:pt x="57" y="67"/>
                  </a:lnTo>
                  <a:lnTo>
                    <a:pt x="59" y="67"/>
                  </a:lnTo>
                  <a:lnTo>
                    <a:pt x="61" y="64"/>
                  </a:lnTo>
                  <a:lnTo>
                    <a:pt x="61" y="62"/>
                  </a:lnTo>
                  <a:lnTo>
                    <a:pt x="61" y="62"/>
                  </a:lnTo>
                  <a:lnTo>
                    <a:pt x="59" y="59"/>
                  </a:lnTo>
                  <a:lnTo>
                    <a:pt x="59" y="57"/>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305" name="Freeform 1403"/>
            <p:cNvSpPr>
              <a:spLocks/>
            </p:cNvSpPr>
            <p:nvPr/>
          </p:nvSpPr>
          <p:spPr bwMode="auto">
            <a:xfrm>
              <a:off x="3811286" y="4274211"/>
              <a:ext cx="109819" cy="109819"/>
            </a:xfrm>
            <a:custGeom>
              <a:avLst/>
              <a:gdLst>
                <a:gd name="T0" fmla="*/ 18 w 39"/>
                <a:gd name="T1" fmla="*/ 34 h 39"/>
                <a:gd name="T2" fmla="*/ 24 w 39"/>
                <a:gd name="T3" fmla="*/ 35 h 39"/>
                <a:gd name="T4" fmla="*/ 27 w 39"/>
                <a:gd name="T5" fmla="*/ 37 h 39"/>
                <a:gd name="T6" fmla="*/ 29 w 39"/>
                <a:gd name="T7" fmla="*/ 38 h 39"/>
                <a:gd name="T8" fmla="*/ 31 w 39"/>
                <a:gd name="T9" fmla="*/ 39 h 39"/>
                <a:gd name="T10" fmla="*/ 32 w 39"/>
                <a:gd name="T11" fmla="*/ 38 h 39"/>
                <a:gd name="T12" fmla="*/ 33 w 39"/>
                <a:gd name="T13" fmla="*/ 37 h 39"/>
                <a:gd name="T14" fmla="*/ 31 w 39"/>
                <a:gd name="T15" fmla="*/ 34 h 39"/>
                <a:gd name="T16" fmla="*/ 33 w 39"/>
                <a:gd name="T17" fmla="*/ 30 h 39"/>
                <a:gd name="T18" fmla="*/ 33 w 39"/>
                <a:gd name="T19" fmla="*/ 30 h 39"/>
                <a:gd name="T20" fmla="*/ 32 w 39"/>
                <a:gd name="T21" fmla="*/ 31 h 39"/>
                <a:gd name="T22" fmla="*/ 32 w 39"/>
                <a:gd name="T23" fmla="*/ 28 h 39"/>
                <a:gd name="T24" fmla="*/ 33 w 39"/>
                <a:gd name="T25" fmla="*/ 25 h 39"/>
                <a:gd name="T26" fmla="*/ 34 w 39"/>
                <a:gd name="T27" fmla="*/ 22 h 39"/>
                <a:gd name="T28" fmla="*/ 34 w 39"/>
                <a:gd name="T29" fmla="*/ 22 h 39"/>
                <a:gd name="T30" fmla="*/ 34 w 39"/>
                <a:gd name="T31" fmla="*/ 26 h 39"/>
                <a:gd name="T32" fmla="*/ 35 w 39"/>
                <a:gd name="T33" fmla="*/ 25 h 39"/>
                <a:gd name="T34" fmla="*/ 35 w 39"/>
                <a:gd name="T35" fmla="*/ 17 h 39"/>
                <a:gd name="T36" fmla="*/ 35 w 39"/>
                <a:gd name="T37" fmla="*/ 15 h 39"/>
                <a:gd name="T38" fmla="*/ 35 w 39"/>
                <a:gd name="T39" fmla="*/ 14 h 39"/>
                <a:gd name="T40" fmla="*/ 36 w 39"/>
                <a:gd name="T41" fmla="*/ 14 h 39"/>
                <a:gd name="T42" fmla="*/ 37 w 39"/>
                <a:gd name="T43" fmla="*/ 12 h 39"/>
                <a:gd name="T44" fmla="*/ 39 w 39"/>
                <a:gd name="T45" fmla="*/ 9 h 39"/>
                <a:gd name="T46" fmla="*/ 38 w 39"/>
                <a:gd name="T47" fmla="*/ 8 h 39"/>
                <a:gd name="T48" fmla="*/ 38 w 39"/>
                <a:gd name="T49" fmla="*/ 6 h 39"/>
                <a:gd name="T50" fmla="*/ 38 w 39"/>
                <a:gd name="T51" fmla="*/ 2 h 39"/>
                <a:gd name="T52" fmla="*/ 39 w 39"/>
                <a:gd name="T53" fmla="*/ 1 h 39"/>
                <a:gd name="T54" fmla="*/ 37 w 39"/>
                <a:gd name="T55" fmla="*/ 1 h 39"/>
                <a:gd name="T56" fmla="*/ 36 w 39"/>
                <a:gd name="T57" fmla="*/ 0 h 39"/>
                <a:gd name="T58" fmla="*/ 35 w 39"/>
                <a:gd name="T59" fmla="*/ 2 h 39"/>
                <a:gd name="T60" fmla="*/ 32 w 39"/>
                <a:gd name="T61" fmla="*/ 3 h 39"/>
                <a:gd name="T62" fmla="*/ 30 w 39"/>
                <a:gd name="T63" fmla="*/ 5 h 39"/>
                <a:gd name="T64" fmla="*/ 28 w 39"/>
                <a:gd name="T65" fmla="*/ 5 h 39"/>
                <a:gd name="T66" fmla="*/ 26 w 39"/>
                <a:gd name="T67" fmla="*/ 3 h 39"/>
                <a:gd name="T68" fmla="*/ 25 w 39"/>
                <a:gd name="T69" fmla="*/ 5 h 39"/>
                <a:gd name="T70" fmla="*/ 22 w 39"/>
                <a:gd name="T71" fmla="*/ 7 h 39"/>
                <a:gd name="T72" fmla="*/ 21 w 39"/>
                <a:gd name="T73" fmla="*/ 8 h 39"/>
                <a:gd name="T74" fmla="*/ 18 w 39"/>
                <a:gd name="T75" fmla="*/ 10 h 39"/>
                <a:gd name="T76" fmla="*/ 16 w 39"/>
                <a:gd name="T77" fmla="*/ 11 h 39"/>
                <a:gd name="T78" fmla="*/ 14 w 39"/>
                <a:gd name="T79" fmla="*/ 10 h 39"/>
                <a:gd name="T80" fmla="*/ 9 w 39"/>
                <a:gd name="T81" fmla="*/ 11 h 39"/>
                <a:gd name="T82" fmla="*/ 7 w 39"/>
                <a:gd name="T83" fmla="*/ 13 h 39"/>
                <a:gd name="T84" fmla="*/ 6 w 39"/>
                <a:gd name="T85" fmla="*/ 17 h 39"/>
                <a:gd name="T86" fmla="*/ 4 w 39"/>
                <a:gd name="T87" fmla="*/ 18 h 39"/>
                <a:gd name="T88" fmla="*/ 2 w 39"/>
                <a:gd name="T89" fmla="*/ 19 h 39"/>
                <a:gd name="T90" fmla="*/ 0 w 39"/>
                <a:gd name="T91" fmla="*/ 19 h 39"/>
                <a:gd name="T92" fmla="*/ 3 w 39"/>
                <a:gd name="T93" fmla="*/ 23 h 39"/>
                <a:gd name="T94" fmla="*/ 4 w 39"/>
                <a:gd name="T95" fmla="*/ 25 h 39"/>
                <a:gd name="T96" fmla="*/ 9 w 39"/>
                <a:gd name="T97" fmla="*/ 31 h 39"/>
                <a:gd name="T98" fmla="*/ 14 w 39"/>
                <a:gd name="T99" fmla="*/ 35 h 39"/>
                <a:gd name="T100" fmla="*/ 15 w 39"/>
                <a:gd name="T101" fmla="*/ 35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9" h="39">
                  <a:moveTo>
                    <a:pt x="15" y="35"/>
                  </a:moveTo>
                  <a:cubicBezTo>
                    <a:pt x="18" y="34"/>
                    <a:pt x="18" y="34"/>
                    <a:pt x="18" y="34"/>
                  </a:cubicBezTo>
                  <a:cubicBezTo>
                    <a:pt x="23" y="36"/>
                    <a:pt x="23" y="36"/>
                    <a:pt x="23" y="36"/>
                  </a:cubicBezTo>
                  <a:cubicBezTo>
                    <a:pt x="24" y="35"/>
                    <a:pt x="24" y="35"/>
                    <a:pt x="24" y="35"/>
                  </a:cubicBezTo>
                  <a:cubicBezTo>
                    <a:pt x="27" y="35"/>
                    <a:pt x="27" y="35"/>
                    <a:pt x="27" y="35"/>
                  </a:cubicBezTo>
                  <a:cubicBezTo>
                    <a:pt x="27" y="37"/>
                    <a:pt x="27" y="37"/>
                    <a:pt x="27" y="37"/>
                  </a:cubicBezTo>
                  <a:cubicBezTo>
                    <a:pt x="29" y="37"/>
                    <a:pt x="29" y="37"/>
                    <a:pt x="29" y="37"/>
                  </a:cubicBezTo>
                  <a:cubicBezTo>
                    <a:pt x="29" y="38"/>
                    <a:pt x="29" y="38"/>
                    <a:pt x="29" y="38"/>
                  </a:cubicBezTo>
                  <a:cubicBezTo>
                    <a:pt x="30" y="39"/>
                    <a:pt x="30" y="39"/>
                    <a:pt x="30" y="39"/>
                  </a:cubicBezTo>
                  <a:cubicBezTo>
                    <a:pt x="31" y="39"/>
                    <a:pt x="31" y="39"/>
                    <a:pt x="31" y="39"/>
                  </a:cubicBezTo>
                  <a:cubicBezTo>
                    <a:pt x="32" y="39"/>
                    <a:pt x="32" y="39"/>
                    <a:pt x="32" y="39"/>
                  </a:cubicBezTo>
                  <a:cubicBezTo>
                    <a:pt x="32" y="38"/>
                    <a:pt x="32" y="38"/>
                    <a:pt x="32" y="38"/>
                  </a:cubicBezTo>
                  <a:cubicBezTo>
                    <a:pt x="33" y="38"/>
                    <a:pt x="33" y="38"/>
                    <a:pt x="33" y="38"/>
                  </a:cubicBezTo>
                  <a:cubicBezTo>
                    <a:pt x="33" y="37"/>
                    <a:pt x="33" y="37"/>
                    <a:pt x="33" y="37"/>
                  </a:cubicBezTo>
                  <a:cubicBezTo>
                    <a:pt x="32" y="36"/>
                    <a:pt x="32" y="36"/>
                    <a:pt x="32" y="36"/>
                  </a:cubicBezTo>
                  <a:cubicBezTo>
                    <a:pt x="31" y="34"/>
                    <a:pt x="31" y="34"/>
                    <a:pt x="31" y="34"/>
                  </a:cubicBezTo>
                  <a:cubicBezTo>
                    <a:pt x="33" y="32"/>
                    <a:pt x="33" y="32"/>
                    <a:pt x="33" y="32"/>
                  </a:cubicBezTo>
                  <a:cubicBezTo>
                    <a:pt x="33" y="30"/>
                    <a:pt x="33" y="30"/>
                    <a:pt x="33" y="30"/>
                  </a:cubicBezTo>
                  <a:cubicBezTo>
                    <a:pt x="33" y="29"/>
                    <a:pt x="33" y="29"/>
                    <a:pt x="33" y="29"/>
                  </a:cubicBezTo>
                  <a:cubicBezTo>
                    <a:pt x="33" y="30"/>
                    <a:pt x="33" y="30"/>
                    <a:pt x="33" y="30"/>
                  </a:cubicBezTo>
                  <a:cubicBezTo>
                    <a:pt x="32" y="30"/>
                    <a:pt x="32" y="30"/>
                    <a:pt x="32" y="30"/>
                  </a:cubicBezTo>
                  <a:cubicBezTo>
                    <a:pt x="32" y="31"/>
                    <a:pt x="32" y="31"/>
                    <a:pt x="32" y="31"/>
                  </a:cubicBezTo>
                  <a:cubicBezTo>
                    <a:pt x="32" y="30"/>
                    <a:pt x="32" y="30"/>
                    <a:pt x="32" y="30"/>
                  </a:cubicBezTo>
                  <a:cubicBezTo>
                    <a:pt x="32" y="28"/>
                    <a:pt x="32" y="28"/>
                    <a:pt x="32" y="28"/>
                  </a:cubicBezTo>
                  <a:cubicBezTo>
                    <a:pt x="33" y="26"/>
                    <a:pt x="33" y="26"/>
                    <a:pt x="33" y="26"/>
                  </a:cubicBezTo>
                  <a:cubicBezTo>
                    <a:pt x="33" y="25"/>
                    <a:pt x="33" y="25"/>
                    <a:pt x="33" y="25"/>
                  </a:cubicBezTo>
                  <a:cubicBezTo>
                    <a:pt x="33" y="24"/>
                    <a:pt x="33" y="24"/>
                    <a:pt x="33" y="24"/>
                  </a:cubicBezTo>
                  <a:cubicBezTo>
                    <a:pt x="34" y="22"/>
                    <a:pt x="34" y="22"/>
                    <a:pt x="34" y="22"/>
                  </a:cubicBezTo>
                  <a:cubicBezTo>
                    <a:pt x="34" y="22"/>
                    <a:pt x="34" y="22"/>
                    <a:pt x="34" y="22"/>
                  </a:cubicBezTo>
                  <a:cubicBezTo>
                    <a:pt x="34" y="22"/>
                    <a:pt x="34" y="22"/>
                    <a:pt x="34" y="22"/>
                  </a:cubicBezTo>
                  <a:cubicBezTo>
                    <a:pt x="34" y="22"/>
                    <a:pt x="34" y="24"/>
                    <a:pt x="34" y="24"/>
                  </a:cubicBezTo>
                  <a:cubicBezTo>
                    <a:pt x="34" y="24"/>
                    <a:pt x="34" y="26"/>
                    <a:pt x="34" y="26"/>
                  </a:cubicBezTo>
                  <a:cubicBezTo>
                    <a:pt x="34" y="26"/>
                    <a:pt x="34" y="26"/>
                    <a:pt x="34" y="26"/>
                  </a:cubicBezTo>
                  <a:cubicBezTo>
                    <a:pt x="35" y="25"/>
                    <a:pt x="35" y="25"/>
                    <a:pt x="35" y="25"/>
                  </a:cubicBezTo>
                  <a:cubicBezTo>
                    <a:pt x="36" y="21"/>
                    <a:pt x="36" y="21"/>
                    <a:pt x="36" y="21"/>
                  </a:cubicBezTo>
                  <a:cubicBezTo>
                    <a:pt x="35" y="17"/>
                    <a:pt x="35" y="17"/>
                    <a:pt x="35" y="17"/>
                  </a:cubicBezTo>
                  <a:cubicBezTo>
                    <a:pt x="36" y="16"/>
                    <a:pt x="36" y="16"/>
                    <a:pt x="36" y="16"/>
                  </a:cubicBezTo>
                  <a:cubicBezTo>
                    <a:pt x="35" y="15"/>
                    <a:pt x="35" y="15"/>
                    <a:pt x="35" y="15"/>
                  </a:cubicBezTo>
                  <a:cubicBezTo>
                    <a:pt x="35" y="15"/>
                    <a:pt x="35" y="15"/>
                    <a:pt x="35" y="15"/>
                  </a:cubicBezTo>
                  <a:cubicBezTo>
                    <a:pt x="35" y="14"/>
                    <a:pt x="35" y="14"/>
                    <a:pt x="35" y="14"/>
                  </a:cubicBezTo>
                  <a:cubicBezTo>
                    <a:pt x="35" y="14"/>
                    <a:pt x="35" y="14"/>
                    <a:pt x="35" y="14"/>
                  </a:cubicBezTo>
                  <a:cubicBezTo>
                    <a:pt x="36" y="14"/>
                    <a:pt x="36" y="14"/>
                    <a:pt x="36" y="14"/>
                  </a:cubicBezTo>
                  <a:cubicBezTo>
                    <a:pt x="36" y="14"/>
                    <a:pt x="36" y="14"/>
                    <a:pt x="36" y="14"/>
                  </a:cubicBezTo>
                  <a:cubicBezTo>
                    <a:pt x="37" y="12"/>
                    <a:pt x="37" y="12"/>
                    <a:pt x="37" y="12"/>
                  </a:cubicBezTo>
                  <a:cubicBezTo>
                    <a:pt x="38" y="10"/>
                    <a:pt x="38" y="10"/>
                    <a:pt x="38" y="10"/>
                  </a:cubicBezTo>
                  <a:cubicBezTo>
                    <a:pt x="39" y="9"/>
                    <a:pt x="39" y="9"/>
                    <a:pt x="39" y="9"/>
                  </a:cubicBezTo>
                  <a:cubicBezTo>
                    <a:pt x="39" y="8"/>
                    <a:pt x="39" y="8"/>
                    <a:pt x="39" y="8"/>
                  </a:cubicBezTo>
                  <a:cubicBezTo>
                    <a:pt x="38" y="8"/>
                    <a:pt x="38" y="8"/>
                    <a:pt x="38" y="8"/>
                  </a:cubicBezTo>
                  <a:cubicBezTo>
                    <a:pt x="38" y="7"/>
                    <a:pt x="38" y="7"/>
                    <a:pt x="38" y="7"/>
                  </a:cubicBezTo>
                  <a:cubicBezTo>
                    <a:pt x="38" y="6"/>
                    <a:pt x="38" y="6"/>
                    <a:pt x="38" y="6"/>
                  </a:cubicBezTo>
                  <a:cubicBezTo>
                    <a:pt x="38" y="4"/>
                    <a:pt x="38" y="4"/>
                    <a:pt x="38" y="4"/>
                  </a:cubicBezTo>
                  <a:cubicBezTo>
                    <a:pt x="38" y="2"/>
                    <a:pt x="38" y="2"/>
                    <a:pt x="38" y="2"/>
                  </a:cubicBezTo>
                  <a:cubicBezTo>
                    <a:pt x="39" y="1"/>
                    <a:pt x="39" y="1"/>
                    <a:pt x="39" y="1"/>
                  </a:cubicBezTo>
                  <a:cubicBezTo>
                    <a:pt x="39" y="1"/>
                    <a:pt x="39" y="1"/>
                    <a:pt x="39" y="1"/>
                  </a:cubicBezTo>
                  <a:cubicBezTo>
                    <a:pt x="38" y="1"/>
                    <a:pt x="38" y="1"/>
                    <a:pt x="38" y="1"/>
                  </a:cubicBezTo>
                  <a:cubicBezTo>
                    <a:pt x="37" y="1"/>
                    <a:pt x="37" y="1"/>
                    <a:pt x="37" y="1"/>
                  </a:cubicBezTo>
                  <a:cubicBezTo>
                    <a:pt x="37" y="0"/>
                    <a:pt x="37" y="0"/>
                    <a:pt x="37" y="0"/>
                  </a:cubicBezTo>
                  <a:cubicBezTo>
                    <a:pt x="36" y="0"/>
                    <a:pt x="36" y="0"/>
                    <a:pt x="36" y="0"/>
                  </a:cubicBezTo>
                  <a:cubicBezTo>
                    <a:pt x="35" y="1"/>
                    <a:pt x="35" y="1"/>
                    <a:pt x="35" y="1"/>
                  </a:cubicBezTo>
                  <a:cubicBezTo>
                    <a:pt x="35" y="2"/>
                    <a:pt x="35" y="2"/>
                    <a:pt x="35" y="2"/>
                  </a:cubicBezTo>
                  <a:cubicBezTo>
                    <a:pt x="34" y="2"/>
                    <a:pt x="34" y="2"/>
                    <a:pt x="34" y="2"/>
                  </a:cubicBezTo>
                  <a:cubicBezTo>
                    <a:pt x="32" y="3"/>
                    <a:pt x="32" y="3"/>
                    <a:pt x="32" y="3"/>
                  </a:cubicBezTo>
                  <a:cubicBezTo>
                    <a:pt x="31" y="4"/>
                    <a:pt x="31" y="4"/>
                    <a:pt x="31" y="4"/>
                  </a:cubicBezTo>
                  <a:cubicBezTo>
                    <a:pt x="30" y="5"/>
                    <a:pt x="30" y="5"/>
                    <a:pt x="30" y="5"/>
                  </a:cubicBezTo>
                  <a:cubicBezTo>
                    <a:pt x="29" y="4"/>
                    <a:pt x="29" y="4"/>
                    <a:pt x="29" y="4"/>
                  </a:cubicBezTo>
                  <a:cubicBezTo>
                    <a:pt x="28" y="5"/>
                    <a:pt x="28" y="5"/>
                    <a:pt x="28" y="5"/>
                  </a:cubicBezTo>
                  <a:cubicBezTo>
                    <a:pt x="27" y="4"/>
                    <a:pt x="27" y="4"/>
                    <a:pt x="27" y="4"/>
                  </a:cubicBezTo>
                  <a:cubicBezTo>
                    <a:pt x="26" y="3"/>
                    <a:pt x="26" y="3"/>
                    <a:pt x="26" y="3"/>
                  </a:cubicBezTo>
                  <a:cubicBezTo>
                    <a:pt x="25" y="3"/>
                    <a:pt x="25" y="3"/>
                    <a:pt x="25" y="3"/>
                  </a:cubicBezTo>
                  <a:cubicBezTo>
                    <a:pt x="25" y="5"/>
                    <a:pt x="25" y="5"/>
                    <a:pt x="25" y="5"/>
                  </a:cubicBezTo>
                  <a:cubicBezTo>
                    <a:pt x="23" y="5"/>
                    <a:pt x="23" y="5"/>
                    <a:pt x="23" y="5"/>
                  </a:cubicBezTo>
                  <a:cubicBezTo>
                    <a:pt x="22" y="7"/>
                    <a:pt x="22" y="7"/>
                    <a:pt x="22" y="7"/>
                  </a:cubicBezTo>
                  <a:cubicBezTo>
                    <a:pt x="22" y="8"/>
                    <a:pt x="22" y="8"/>
                    <a:pt x="22" y="8"/>
                  </a:cubicBezTo>
                  <a:cubicBezTo>
                    <a:pt x="21" y="8"/>
                    <a:pt x="21" y="8"/>
                    <a:pt x="21" y="8"/>
                  </a:cubicBezTo>
                  <a:cubicBezTo>
                    <a:pt x="19" y="10"/>
                    <a:pt x="19" y="10"/>
                    <a:pt x="19" y="10"/>
                  </a:cubicBezTo>
                  <a:cubicBezTo>
                    <a:pt x="18" y="10"/>
                    <a:pt x="18" y="10"/>
                    <a:pt x="18" y="10"/>
                  </a:cubicBezTo>
                  <a:cubicBezTo>
                    <a:pt x="17" y="11"/>
                    <a:pt x="17" y="11"/>
                    <a:pt x="17" y="11"/>
                  </a:cubicBezTo>
                  <a:cubicBezTo>
                    <a:pt x="16" y="11"/>
                    <a:pt x="16" y="11"/>
                    <a:pt x="16" y="11"/>
                  </a:cubicBezTo>
                  <a:cubicBezTo>
                    <a:pt x="15" y="11"/>
                    <a:pt x="15" y="11"/>
                    <a:pt x="15" y="11"/>
                  </a:cubicBezTo>
                  <a:cubicBezTo>
                    <a:pt x="14" y="10"/>
                    <a:pt x="14" y="10"/>
                    <a:pt x="14" y="10"/>
                  </a:cubicBezTo>
                  <a:cubicBezTo>
                    <a:pt x="12" y="10"/>
                    <a:pt x="12" y="10"/>
                    <a:pt x="12" y="10"/>
                  </a:cubicBezTo>
                  <a:cubicBezTo>
                    <a:pt x="9" y="11"/>
                    <a:pt x="9" y="11"/>
                    <a:pt x="9" y="11"/>
                  </a:cubicBezTo>
                  <a:cubicBezTo>
                    <a:pt x="7" y="12"/>
                    <a:pt x="7" y="12"/>
                    <a:pt x="7" y="12"/>
                  </a:cubicBezTo>
                  <a:cubicBezTo>
                    <a:pt x="7" y="13"/>
                    <a:pt x="7" y="13"/>
                    <a:pt x="7" y="13"/>
                  </a:cubicBezTo>
                  <a:cubicBezTo>
                    <a:pt x="7" y="15"/>
                    <a:pt x="7" y="15"/>
                    <a:pt x="7" y="15"/>
                  </a:cubicBezTo>
                  <a:cubicBezTo>
                    <a:pt x="6" y="17"/>
                    <a:pt x="6" y="17"/>
                    <a:pt x="6" y="17"/>
                  </a:cubicBezTo>
                  <a:cubicBezTo>
                    <a:pt x="6" y="18"/>
                    <a:pt x="6" y="18"/>
                    <a:pt x="6" y="18"/>
                  </a:cubicBezTo>
                  <a:cubicBezTo>
                    <a:pt x="4" y="18"/>
                    <a:pt x="4" y="18"/>
                    <a:pt x="4" y="18"/>
                  </a:cubicBezTo>
                  <a:cubicBezTo>
                    <a:pt x="2" y="18"/>
                    <a:pt x="2" y="18"/>
                    <a:pt x="2" y="18"/>
                  </a:cubicBezTo>
                  <a:cubicBezTo>
                    <a:pt x="2" y="19"/>
                    <a:pt x="2" y="19"/>
                    <a:pt x="2" y="19"/>
                  </a:cubicBezTo>
                  <a:cubicBezTo>
                    <a:pt x="2" y="19"/>
                    <a:pt x="2" y="19"/>
                    <a:pt x="2" y="19"/>
                  </a:cubicBezTo>
                  <a:cubicBezTo>
                    <a:pt x="0" y="19"/>
                    <a:pt x="0" y="19"/>
                    <a:pt x="0" y="19"/>
                  </a:cubicBezTo>
                  <a:cubicBezTo>
                    <a:pt x="0" y="19"/>
                    <a:pt x="0" y="19"/>
                    <a:pt x="0" y="19"/>
                  </a:cubicBezTo>
                  <a:cubicBezTo>
                    <a:pt x="3" y="23"/>
                    <a:pt x="3" y="23"/>
                    <a:pt x="3" y="23"/>
                  </a:cubicBezTo>
                  <a:cubicBezTo>
                    <a:pt x="4" y="24"/>
                    <a:pt x="4" y="24"/>
                    <a:pt x="4" y="24"/>
                  </a:cubicBezTo>
                  <a:cubicBezTo>
                    <a:pt x="4" y="25"/>
                    <a:pt x="4" y="25"/>
                    <a:pt x="4" y="25"/>
                  </a:cubicBezTo>
                  <a:cubicBezTo>
                    <a:pt x="7" y="28"/>
                    <a:pt x="7" y="28"/>
                    <a:pt x="7" y="28"/>
                  </a:cubicBezTo>
                  <a:cubicBezTo>
                    <a:pt x="9" y="31"/>
                    <a:pt x="9" y="31"/>
                    <a:pt x="9" y="31"/>
                  </a:cubicBezTo>
                  <a:cubicBezTo>
                    <a:pt x="13" y="35"/>
                    <a:pt x="13" y="35"/>
                    <a:pt x="13" y="35"/>
                  </a:cubicBezTo>
                  <a:cubicBezTo>
                    <a:pt x="14" y="35"/>
                    <a:pt x="14" y="35"/>
                    <a:pt x="14" y="35"/>
                  </a:cubicBezTo>
                  <a:cubicBezTo>
                    <a:pt x="15" y="35"/>
                    <a:pt x="15" y="35"/>
                    <a:pt x="15" y="35"/>
                  </a:cubicBezTo>
                  <a:cubicBezTo>
                    <a:pt x="15" y="35"/>
                    <a:pt x="15" y="35"/>
                    <a:pt x="15" y="35"/>
                  </a:cubicBez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306" name="Freeform 1404"/>
            <p:cNvSpPr>
              <a:spLocks/>
            </p:cNvSpPr>
            <p:nvPr/>
          </p:nvSpPr>
          <p:spPr bwMode="auto">
            <a:xfrm>
              <a:off x="3768313" y="4249145"/>
              <a:ext cx="155179" cy="75203"/>
            </a:xfrm>
            <a:custGeom>
              <a:avLst/>
              <a:gdLst>
                <a:gd name="T0" fmla="*/ 50 w 130"/>
                <a:gd name="T1" fmla="*/ 61 h 63"/>
                <a:gd name="T2" fmla="*/ 52 w 130"/>
                <a:gd name="T3" fmla="*/ 52 h 63"/>
                <a:gd name="T4" fmla="*/ 57 w 130"/>
                <a:gd name="T5" fmla="*/ 47 h 63"/>
                <a:gd name="T6" fmla="*/ 69 w 130"/>
                <a:gd name="T7" fmla="*/ 44 h 63"/>
                <a:gd name="T8" fmla="*/ 74 w 130"/>
                <a:gd name="T9" fmla="*/ 47 h 63"/>
                <a:gd name="T10" fmla="*/ 78 w 130"/>
                <a:gd name="T11" fmla="*/ 44 h 63"/>
                <a:gd name="T12" fmla="*/ 85 w 130"/>
                <a:gd name="T13" fmla="*/ 40 h 63"/>
                <a:gd name="T14" fmla="*/ 88 w 130"/>
                <a:gd name="T15" fmla="*/ 37 h 63"/>
                <a:gd name="T16" fmla="*/ 95 w 130"/>
                <a:gd name="T17" fmla="*/ 33 h 63"/>
                <a:gd name="T18" fmla="*/ 97 w 130"/>
                <a:gd name="T19" fmla="*/ 28 h 63"/>
                <a:gd name="T20" fmla="*/ 102 w 130"/>
                <a:gd name="T21" fmla="*/ 33 h 63"/>
                <a:gd name="T22" fmla="*/ 107 w 130"/>
                <a:gd name="T23" fmla="*/ 33 h 63"/>
                <a:gd name="T24" fmla="*/ 111 w 130"/>
                <a:gd name="T25" fmla="*/ 28 h 63"/>
                <a:gd name="T26" fmla="*/ 118 w 130"/>
                <a:gd name="T27" fmla="*/ 26 h 63"/>
                <a:gd name="T28" fmla="*/ 121 w 130"/>
                <a:gd name="T29" fmla="*/ 21 h 63"/>
                <a:gd name="T30" fmla="*/ 123 w 130"/>
                <a:gd name="T31" fmla="*/ 23 h 63"/>
                <a:gd name="T32" fmla="*/ 128 w 130"/>
                <a:gd name="T33" fmla="*/ 23 h 63"/>
                <a:gd name="T34" fmla="*/ 128 w 130"/>
                <a:gd name="T35" fmla="*/ 18 h 63"/>
                <a:gd name="T36" fmla="*/ 118 w 130"/>
                <a:gd name="T37" fmla="*/ 14 h 63"/>
                <a:gd name="T38" fmla="*/ 121 w 130"/>
                <a:gd name="T39" fmla="*/ 18 h 63"/>
                <a:gd name="T40" fmla="*/ 111 w 130"/>
                <a:gd name="T41" fmla="*/ 16 h 63"/>
                <a:gd name="T42" fmla="*/ 104 w 130"/>
                <a:gd name="T43" fmla="*/ 14 h 63"/>
                <a:gd name="T44" fmla="*/ 102 w 130"/>
                <a:gd name="T45" fmla="*/ 14 h 63"/>
                <a:gd name="T46" fmla="*/ 104 w 130"/>
                <a:gd name="T47" fmla="*/ 11 h 63"/>
                <a:gd name="T48" fmla="*/ 111 w 130"/>
                <a:gd name="T49" fmla="*/ 11 h 63"/>
                <a:gd name="T50" fmla="*/ 116 w 130"/>
                <a:gd name="T51" fmla="*/ 11 h 63"/>
                <a:gd name="T52" fmla="*/ 107 w 130"/>
                <a:gd name="T53" fmla="*/ 7 h 63"/>
                <a:gd name="T54" fmla="*/ 102 w 130"/>
                <a:gd name="T55" fmla="*/ 7 h 63"/>
                <a:gd name="T56" fmla="*/ 97 w 130"/>
                <a:gd name="T57" fmla="*/ 9 h 63"/>
                <a:gd name="T58" fmla="*/ 85 w 130"/>
                <a:gd name="T59" fmla="*/ 4 h 63"/>
                <a:gd name="T60" fmla="*/ 74 w 130"/>
                <a:gd name="T61" fmla="*/ 2 h 63"/>
                <a:gd name="T62" fmla="*/ 69 w 130"/>
                <a:gd name="T63" fmla="*/ 2 h 63"/>
                <a:gd name="T64" fmla="*/ 66 w 130"/>
                <a:gd name="T65" fmla="*/ 4 h 63"/>
                <a:gd name="T66" fmla="*/ 62 w 130"/>
                <a:gd name="T67" fmla="*/ 4 h 63"/>
                <a:gd name="T68" fmla="*/ 45 w 130"/>
                <a:gd name="T69" fmla="*/ 4 h 63"/>
                <a:gd name="T70" fmla="*/ 29 w 130"/>
                <a:gd name="T71" fmla="*/ 9 h 63"/>
                <a:gd name="T72" fmla="*/ 24 w 130"/>
                <a:gd name="T73" fmla="*/ 9 h 63"/>
                <a:gd name="T74" fmla="*/ 21 w 130"/>
                <a:gd name="T75" fmla="*/ 14 h 63"/>
                <a:gd name="T76" fmla="*/ 12 w 130"/>
                <a:gd name="T77" fmla="*/ 16 h 63"/>
                <a:gd name="T78" fmla="*/ 5 w 130"/>
                <a:gd name="T79" fmla="*/ 26 h 63"/>
                <a:gd name="T80" fmla="*/ 3 w 130"/>
                <a:gd name="T81" fmla="*/ 35 h 63"/>
                <a:gd name="T82" fmla="*/ 3 w 130"/>
                <a:gd name="T83" fmla="*/ 35 h 63"/>
                <a:gd name="T84" fmla="*/ 5 w 130"/>
                <a:gd name="T85" fmla="*/ 37 h 63"/>
                <a:gd name="T86" fmla="*/ 10 w 130"/>
                <a:gd name="T87" fmla="*/ 40 h 63"/>
                <a:gd name="T88" fmla="*/ 19 w 130"/>
                <a:gd name="T89" fmla="*/ 40 h 63"/>
                <a:gd name="T90" fmla="*/ 21 w 130"/>
                <a:gd name="T91" fmla="*/ 44 h 63"/>
                <a:gd name="T92" fmla="*/ 24 w 130"/>
                <a:gd name="T93" fmla="*/ 44 h 63"/>
                <a:gd name="T94" fmla="*/ 29 w 130"/>
                <a:gd name="T95" fmla="*/ 42 h 63"/>
                <a:gd name="T96" fmla="*/ 33 w 130"/>
                <a:gd name="T97" fmla="*/ 44 h 63"/>
                <a:gd name="T98" fmla="*/ 33 w 130"/>
                <a:gd name="T99" fmla="*/ 52 h 63"/>
                <a:gd name="T100" fmla="*/ 31 w 130"/>
                <a:gd name="T101" fmla="*/ 56 h 63"/>
                <a:gd name="T102" fmla="*/ 33 w 130"/>
                <a:gd name="T103" fmla="*/ 59 h 63"/>
                <a:gd name="T104" fmla="*/ 36 w 130"/>
                <a:gd name="T105" fmla="*/ 61 h 63"/>
                <a:gd name="T106" fmla="*/ 38 w 130"/>
                <a:gd name="T107" fmla="*/ 59 h 63"/>
                <a:gd name="T108" fmla="*/ 40 w 130"/>
                <a:gd name="T109" fmla="*/ 61 h 63"/>
                <a:gd name="T110" fmla="*/ 40 w 130"/>
                <a:gd name="T111" fmla="*/ 63 h 63"/>
                <a:gd name="T112" fmla="*/ 50 w 130"/>
                <a:gd name="T113" fmla="*/ 63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30" h="63">
                  <a:moveTo>
                    <a:pt x="50" y="63"/>
                  </a:moveTo>
                  <a:lnTo>
                    <a:pt x="50" y="61"/>
                  </a:lnTo>
                  <a:lnTo>
                    <a:pt x="52" y="56"/>
                  </a:lnTo>
                  <a:lnTo>
                    <a:pt x="52" y="52"/>
                  </a:lnTo>
                  <a:lnTo>
                    <a:pt x="52" y="49"/>
                  </a:lnTo>
                  <a:lnTo>
                    <a:pt x="57" y="47"/>
                  </a:lnTo>
                  <a:lnTo>
                    <a:pt x="64" y="44"/>
                  </a:lnTo>
                  <a:lnTo>
                    <a:pt x="69" y="44"/>
                  </a:lnTo>
                  <a:lnTo>
                    <a:pt x="71" y="47"/>
                  </a:lnTo>
                  <a:lnTo>
                    <a:pt x="74" y="47"/>
                  </a:lnTo>
                  <a:lnTo>
                    <a:pt x="76" y="47"/>
                  </a:lnTo>
                  <a:lnTo>
                    <a:pt x="78" y="44"/>
                  </a:lnTo>
                  <a:lnTo>
                    <a:pt x="81" y="44"/>
                  </a:lnTo>
                  <a:lnTo>
                    <a:pt x="85" y="40"/>
                  </a:lnTo>
                  <a:lnTo>
                    <a:pt x="88" y="40"/>
                  </a:lnTo>
                  <a:lnTo>
                    <a:pt x="88" y="37"/>
                  </a:lnTo>
                  <a:lnTo>
                    <a:pt x="90" y="33"/>
                  </a:lnTo>
                  <a:lnTo>
                    <a:pt x="95" y="33"/>
                  </a:lnTo>
                  <a:lnTo>
                    <a:pt x="95" y="28"/>
                  </a:lnTo>
                  <a:lnTo>
                    <a:pt x="97" y="28"/>
                  </a:lnTo>
                  <a:lnTo>
                    <a:pt x="100" y="30"/>
                  </a:lnTo>
                  <a:lnTo>
                    <a:pt x="102" y="33"/>
                  </a:lnTo>
                  <a:lnTo>
                    <a:pt x="104" y="30"/>
                  </a:lnTo>
                  <a:lnTo>
                    <a:pt x="107" y="33"/>
                  </a:lnTo>
                  <a:lnTo>
                    <a:pt x="109" y="30"/>
                  </a:lnTo>
                  <a:lnTo>
                    <a:pt x="111" y="28"/>
                  </a:lnTo>
                  <a:lnTo>
                    <a:pt x="116" y="26"/>
                  </a:lnTo>
                  <a:lnTo>
                    <a:pt x="118" y="26"/>
                  </a:lnTo>
                  <a:lnTo>
                    <a:pt x="118" y="23"/>
                  </a:lnTo>
                  <a:lnTo>
                    <a:pt x="121" y="21"/>
                  </a:lnTo>
                  <a:lnTo>
                    <a:pt x="123" y="21"/>
                  </a:lnTo>
                  <a:lnTo>
                    <a:pt x="123" y="23"/>
                  </a:lnTo>
                  <a:lnTo>
                    <a:pt x="126" y="23"/>
                  </a:lnTo>
                  <a:lnTo>
                    <a:pt x="128" y="23"/>
                  </a:lnTo>
                  <a:lnTo>
                    <a:pt x="130" y="21"/>
                  </a:lnTo>
                  <a:lnTo>
                    <a:pt x="128" y="18"/>
                  </a:lnTo>
                  <a:lnTo>
                    <a:pt x="123" y="16"/>
                  </a:lnTo>
                  <a:lnTo>
                    <a:pt x="118" y="14"/>
                  </a:lnTo>
                  <a:lnTo>
                    <a:pt x="118" y="14"/>
                  </a:lnTo>
                  <a:lnTo>
                    <a:pt x="121" y="18"/>
                  </a:lnTo>
                  <a:lnTo>
                    <a:pt x="116" y="18"/>
                  </a:lnTo>
                  <a:lnTo>
                    <a:pt x="111" y="16"/>
                  </a:lnTo>
                  <a:lnTo>
                    <a:pt x="109" y="16"/>
                  </a:lnTo>
                  <a:lnTo>
                    <a:pt x="104" y="14"/>
                  </a:lnTo>
                  <a:lnTo>
                    <a:pt x="102" y="14"/>
                  </a:lnTo>
                  <a:lnTo>
                    <a:pt x="102" y="14"/>
                  </a:lnTo>
                  <a:lnTo>
                    <a:pt x="107" y="11"/>
                  </a:lnTo>
                  <a:lnTo>
                    <a:pt x="104" y="11"/>
                  </a:lnTo>
                  <a:lnTo>
                    <a:pt x="107" y="9"/>
                  </a:lnTo>
                  <a:lnTo>
                    <a:pt x="111" y="11"/>
                  </a:lnTo>
                  <a:lnTo>
                    <a:pt x="116" y="11"/>
                  </a:lnTo>
                  <a:lnTo>
                    <a:pt x="116" y="11"/>
                  </a:lnTo>
                  <a:lnTo>
                    <a:pt x="114" y="9"/>
                  </a:lnTo>
                  <a:lnTo>
                    <a:pt x="107" y="7"/>
                  </a:lnTo>
                  <a:lnTo>
                    <a:pt x="104" y="7"/>
                  </a:lnTo>
                  <a:lnTo>
                    <a:pt x="102" y="7"/>
                  </a:lnTo>
                  <a:lnTo>
                    <a:pt x="100" y="7"/>
                  </a:lnTo>
                  <a:lnTo>
                    <a:pt x="97" y="9"/>
                  </a:lnTo>
                  <a:lnTo>
                    <a:pt x="95" y="7"/>
                  </a:lnTo>
                  <a:lnTo>
                    <a:pt x="85" y="4"/>
                  </a:lnTo>
                  <a:lnTo>
                    <a:pt x="78" y="4"/>
                  </a:lnTo>
                  <a:lnTo>
                    <a:pt x="74" y="2"/>
                  </a:lnTo>
                  <a:lnTo>
                    <a:pt x="69" y="0"/>
                  </a:lnTo>
                  <a:lnTo>
                    <a:pt x="69" y="2"/>
                  </a:lnTo>
                  <a:lnTo>
                    <a:pt x="69" y="2"/>
                  </a:lnTo>
                  <a:lnTo>
                    <a:pt x="66" y="4"/>
                  </a:lnTo>
                  <a:lnTo>
                    <a:pt x="64" y="4"/>
                  </a:lnTo>
                  <a:lnTo>
                    <a:pt x="62" y="4"/>
                  </a:lnTo>
                  <a:lnTo>
                    <a:pt x="55" y="7"/>
                  </a:lnTo>
                  <a:lnTo>
                    <a:pt x="45" y="4"/>
                  </a:lnTo>
                  <a:lnTo>
                    <a:pt x="33" y="4"/>
                  </a:lnTo>
                  <a:lnTo>
                    <a:pt x="29" y="9"/>
                  </a:lnTo>
                  <a:lnTo>
                    <a:pt x="26" y="7"/>
                  </a:lnTo>
                  <a:lnTo>
                    <a:pt x="24" y="9"/>
                  </a:lnTo>
                  <a:lnTo>
                    <a:pt x="21" y="9"/>
                  </a:lnTo>
                  <a:lnTo>
                    <a:pt x="21" y="14"/>
                  </a:lnTo>
                  <a:lnTo>
                    <a:pt x="14" y="16"/>
                  </a:lnTo>
                  <a:lnTo>
                    <a:pt x="12" y="16"/>
                  </a:lnTo>
                  <a:lnTo>
                    <a:pt x="7" y="21"/>
                  </a:lnTo>
                  <a:lnTo>
                    <a:pt x="5" y="26"/>
                  </a:lnTo>
                  <a:lnTo>
                    <a:pt x="5" y="28"/>
                  </a:lnTo>
                  <a:lnTo>
                    <a:pt x="3" y="35"/>
                  </a:lnTo>
                  <a:lnTo>
                    <a:pt x="0" y="35"/>
                  </a:lnTo>
                  <a:lnTo>
                    <a:pt x="3" y="35"/>
                  </a:lnTo>
                  <a:lnTo>
                    <a:pt x="5" y="35"/>
                  </a:lnTo>
                  <a:lnTo>
                    <a:pt x="5" y="37"/>
                  </a:lnTo>
                  <a:lnTo>
                    <a:pt x="7" y="37"/>
                  </a:lnTo>
                  <a:lnTo>
                    <a:pt x="10" y="40"/>
                  </a:lnTo>
                  <a:lnTo>
                    <a:pt x="14" y="40"/>
                  </a:lnTo>
                  <a:lnTo>
                    <a:pt x="19" y="40"/>
                  </a:lnTo>
                  <a:lnTo>
                    <a:pt x="21" y="42"/>
                  </a:lnTo>
                  <a:lnTo>
                    <a:pt x="21" y="44"/>
                  </a:lnTo>
                  <a:lnTo>
                    <a:pt x="24" y="47"/>
                  </a:lnTo>
                  <a:lnTo>
                    <a:pt x="24" y="44"/>
                  </a:lnTo>
                  <a:lnTo>
                    <a:pt x="26" y="42"/>
                  </a:lnTo>
                  <a:lnTo>
                    <a:pt x="29" y="42"/>
                  </a:lnTo>
                  <a:lnTo>
                    <a:pt x="31" y="42"/>
                  </a:lnTo>
                  <a:lnTo>
                    <a:pt x="33" y="44"/>
                  </a:lnTo>
                  <a:lnTo>
                    <a:pt x="33" y="47"/>
                  </a:lnTo>
                  <a:lnTo>
                    <a:pt x="33" y="52"/>
                  </a:lnTo>
                  <a:lnTo>
                    <a:pt x="33" y="54"/>
                  </a:lnTo>
                  <a:lnTo>
                    <a:pt x="31" y="56"/>
                  </a:lnTo>
                  <a:lnTo>
                    <a:pt x="33" y="59"/>
                  </a:lnTo>
                  <a:lnTo>
                    <a:pt x="33" y="59"/>
                  </a:lnTo>
                  <a:lnTo>
                    <a:pt x="36" y="59"/>
                  </a:lnTo>
                  <a:lnTo>
                    <a:pt x="36" y="61"/>
                  </a:lnTo>
                  <a:lnTo>
                    <a:pt x="38" y="61"/>
                  </a:lnTo>
                  <a:lnTo>
                    <a:pt x="38" y="59"/>
                  </a:lnTo>
                  <a:lnTo>
                    <a:pt x="40" y="59"/>
                  </a:lnTo>
                  <a:lnTo>
                    <a:pt x="40" y="61"/>
                  </a:lnTo>
                  <a:lnTo>
                    <a:pt x="40" y="63"/>
                  </a:lnTo>
                  <a:lnTo>
                    <a:pt x="40" y="63"/>
                  </a:lnTo>
                  <a:lnTo>
                    <a:pt x="45" y="63"/>
                  </a:lnTo>
                  <a:lnTo>
                    <a:pt x="50" y="63"/>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307" name="Rectangle 1405"/>
            <p:cNvSpPr>
              <a:spLocks noChangeArrowheads="1"/>
            </p:cNvSpPr>
            <p:nvPr/>
          </p:nvSpPr>
          <p:spPr bwMode="auto">
            <a:xfrm>
              <a:off x="3765925" y="4315990"/>
              <a:ext cx="1194" cy="1194"/>
            </a:xfrm>
            <a:prstGeom prst="rect">
              <a:avLst/>
            </a:pr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308" name="Freeform 1406"/>
            <p:cNvSpPr>
              <a:spLocks/>
            </p:cNvSpPr>
            <p:nvPr/>
          </p:nvSpPr>
          <p:spPr bwMode="auto">
            <a:xfrm>
              <a:off x="3749214" y="4290922"/>
              <a:ext cx="58491" cy="33423"/>
            </a:xfrm>
            <a:custGeom>
              <a:avLst/>
              <a:gdLst>
                <a:gd name="T0" fmla="*/ 49 w 49"/>
                <a:gd name="T1" fmla="*/ 19 h 28"/>
                <a:gd name="T2" fmla="*/ 49 w 49"/>
                <a:gd name="T3" fmla="*/ 17 h 28"/>
                <a:gd name="T4" fmla="*/ 49 w 49"/>
                <a:gd name="T5" fmla="*/ 12 h 28"/>
                <a:gd name="T6" fmla="*/ 49 w 49"/>
                <a:gd name="T7" fmla="*/ 9 h 28"/>
                <a:gd name="T8" fmla="*/ 47 w 49"/>
                <a:gd name="T9" fmla="*/ 7 h 28"/>
                <a:gd name="T10" fmla="*/ 45 w 49"/>
                <a:gd name="T11" fmla="*/ 7 h 28"/>
                <a:gd name="T12" fmla="*/ 42 w 49"/>
                <a:gd name="T13" fmla="*/ 7 h 28"/>
                <a:gd name="T14" fmla="*/ 40 w 49"/>
                <a:gd name="T15" fmla="*/ 9 h 28"/>
                <a:gd name="T16" fmla="*/ 40 w 49"/>
                <a:gd name="T17" fmla="*/ 12 h 28"/>
                <a:gd name="T18" fmla="*/ 37 w 49"/>
                <a:gd name="T19" fmla="*/ 9 h 28"/>
                <a:gd name="T20" fmla="*/ 37 w 49"/>
                <a:gd name="T21" fmla="*/ 7 h 28"/>
                <a:gd name="T22" fmla="*/ 35 w 49"/>
                <a:gd name="T23" fmla="*/ 5 h 28"/>
                <a:gd name="T24" fmla="*/ 30 w 49"/>
                <a:gd name="T25" fmla="*/ 5 h 28"/>
                <a:gd name="T26" fmla="*/ 26 w 49"/>
                <a:gd name="T27" fmla="*/ 5 h 28"/>
                <a:gd name="T28" fmla="*/ 23 w 49"/>
                <a:gd name="T29" fmla="*/ 2 h 28"/>
                <a:gd name="T30" fmla="*/ 21 w 49"/>
                <a:gd name="T31" fmla="*/ 2 h 28"/>
                <a:gd name="T32" fmla="*/ 21 w 49"/>
                <a:gd name="T33" fmla="*/ 0 h 28"/>
                <a:gd name="T34" fmla="*/ 19 w 49"/>
                <a:gd name="T35" fmla="*/ 0 h 28"/>
                <a:gd name="T36" fmla="*/ 16 w 49"/>
                <a:gd name="T37" fmla="*/ 0 h 28"/>
                <a:gd name="T38" fmla="*/ 14 w 49"/>
                <a:gd name="T39" fmla="*/ 2 h 28"/>
                <a:gd name="T40" fmla="*/ 14 w 49"/>
                <a:gd name="T41" fmla="*/ 5 h 28"/>
                <a:gd name="T42" fmla="*/ 14 w 49"/>
                <a:gd name="T43" fmla="*/ 5 h 28"/>
                <a:gd name="T44" fmla="*/ 9 w 49"/>
                <a:gd name="T45" fmla="*/ 7 h 28"/>
                <a:gd name="T46" fmla="*/ 4 w 49"/>
                <a:gd name="T47" fmla="*/ 7 h 28"/>
                <a:gd name="T48" fmla="*/ 0 w 49"/>
                <a:gd name="T49" fmla="*/ 12 h 28"/>
                <a:gd name="T50" fmla="*/ 0 w 49"/>
                <a:gd name="T51" fmla="*/ 14 h 28"/>
                <a:gd name="T52" fmla="*/ 0 w 49"/>
                <a:gd name="T53" fmla="*/ 17 h 28"/>
                <a:gd name="T54" fmla="*/ 0 w 49"/>
                <a:gd name="T55" fmla="*/ 17 h 28"/>
                <a:gd name="T56" fmla="*/ 4 w 49"/>
                <a:gd name="T57" fmla="*/ 17 h 28"/>
                <a:gd name="T58" fmla="*/ 7 w 49"/>
                <a:gd name="T59" fmla="*/ 19 h 28"/>
                <a:gd name="T60" fmla="*/ 11 w 49"/>
                <a:gd name="T61" fmla="*/ 21 h 28"/>
                <a:gd name="T62" fmla="*/ 14 w 49"/>
                <a:gd name="T63" fmla="*/ 21 h 28"/>
                <a:gd name="T64" fmla="*/ 14 w 49"/>
                <a:gd name="T65" fmla="*/ 21 h 28"/>
                <a:gd name="T66" fmla="*/ 21 w 49"/>
                <a:gd name="T67" fmla="*/ 24 h 28"/>
                <a:gd name="T68" fmla="*/ 28 w 49"/>
                <a:gd name="T69" fmla="*/ 28 h 28"/>
                <a:gd name="T70" fmla="*/ 28 w 49"/>
                <a:gd name="T71" fmla="*/ 26 h 28"/>
                <a:gd name="T72" fmla="*/ 26 w 49"/>
                <a:gd name="T73" fmla="*/ 24 h 28"/>
                <a:gd name="T74" fmla="*/ 28 w 49"/>
                <a:gd name="T75" fmla="*/ 24 h 28"/>
                <a:gd name="T76" fmla="*/ 30 w 49"/>
                <a:gd name="T77" fmla="*/ 24 h 28"/>
                <a:gd name="T78" fmla="*/ 35 w 49"/>
                <a:gd name="T79" fmla="*/ 28 h 28"/>
                <a:gd name="T80" fmla="*/ 37 w 49"/>
                <a:gd name="T81" fmla="*/ 28 h 28"/>
                <a:gd name="T82" fmla="*/ 47 w 49"/>
                <a:gd name="T83" fmla="*/ 28 h 28"/>
                <a:gd name="T84" fmla="*/ 49 w 49"/>
                <a:gd name="T85" fmla="*/ 26 h 28"/>
                <a:gd name="T86" fmla="*/ 47 w 49"/>
                <a:gd name="T87" fmla="*/ 24 h 28"/>
                <a:gd name="T88" fmla="*/ 49 w 49"/>
                <a:gd name="T89" fmla="*/ 24 h 28"/>
                <a:gd name="T90" fmla="*/ 49 w 49"/>
                <a:gd name="T91" fmla="*/ 24 h 28"/>
                <a:gd name="T92" fmla="*/ 47 w 49"/>
                <a:gd name="T93" fmla="*/ 21 h 28"/>
                <a:gd name="T94" fmla="*/ 49 w 49"/>
                <a:gd name="T95" fmla="*/ 19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9" h="28">
                  <a:moveTo>
                    <a:pt x="49" y="19"/>
                  </a:moveTo>
                  <a:lnTo>
                    <a:pt x="49" y="17"/>
                  </a:lnTo>
                  <a:lnTo>
                    <a:pt x="49" y="12"/>
                  </a:lnTo>
                  <a:lnTo>
                    <a:pt x="49" y="9"/>
                  </a:lnTo>
                  <a:lnTo>
                    <a:pt x="47" y="7"/>
                  </a:lnTo>
                  <a:lnTo>
                    <a:pt x="45" y="7"/>
                  </a:lnTo>
                  <a:lnTo>
                    <a:pt x="42" y="7"/>
                  </a:lnTo>
                  <a:lnTo>
                    <a:pt x="40" y="9"/>
                  </a:lnTo>
                  <a:lnTo>
                    <a:pt x="40" y="12"/>
                  </a:lnTo>
                  <a:lnTo>
                    <a:pt x="37" y="9"/>
                  </a:lnTo>
                  <a:lnTo>
                    <a:pt x="37" y="7"/>
                  </a:lnTo>
                  <a:lnTo>
                    <a:pt x="35" y="5"/>
                  </a:lnTo>
                  <a:lnTo>
                    <a:pt x="30" y="5"/>
                  </a:lnTo>
                  <a:lnTo>
                    <a:pt x="26" y="5"/>
                  </a:lnTo>
                  <a:lnTo>
                    <a:pt x="23" y="2"/>
                  </a:lnTo>
                  <a:lnTo>
                    <a:pt x="21" y="2"/>
                  </a:lnTo>
                  <a:lnTo>
                    <a:pt x="21" y="0"/>
                  </a:lnTo>
                  <a:lnTo>
                    <a:pt x="19" y="0"/>
                  </a:lnTo>
                  <a:lnTo>
                    <a:pt x="16" y="0"/>
                  </a:lnTo>
                  <a:lnTo>
                    <a:pt x="14" y="2"/>
                  </a:lnTo>
                  <a:lnTo>
                    <a:pt x="14" y="5"/>
                  </a:lnTo>
                  <a:lnTo>
                    <a:pt x="14" y="5"/>
                  </a:lnTo>
                  <a:lnTo>
                    <a:pt x="9" y="7"/>
                  </a:lnTo>
                  <a:lnTo>
                    <a:pt x="4" y="7"/>
                  </a:lnTo>
                  <a:lnTo>
                    <a:pt x="0" y="12"/>
                  </a:lnTo>
                  <a:lnTo>
                    <a:pt x="0" y="14"/>
                  </a:lnTo>
                  <a:lnTo>
                    <a:pt x="0" y="17"/>
                  </a:lnTo>
                  <a:lnTo>
                    <a:pt x="0" y="17"/>
                  </a:lnTo>
                  <a:lnTo>
                    <a:pt x="4" y="17"/>
                  </a:lnTo>
                  <a:lnTo>
                    <a:pt x="7" y="19"/>
                  </a:lnTo>
                  <a:lnTo>
                    <a:pt x="11" y="21"/>
                  </a:lnTo>
                  <a:lnTo>
                    <a:pt x="14" y="21"/>
                  </a:lnTo>
                  <a:lnTo>
                    <a:pt x="14" y="21"/>
                  </a:lnTo>
                  <a:lnTo>
                    <a:pt x="21" y="24"/>
                  </a:lnTo>
                  <a:lnTo>
                    <a:pt x="28" y="28"/>
                  </a:lnTo>
                  <a:lnTo>
                    <a:pt x="28" y="26"/>
                  </a:lnTo>
                  <a:lnTo>
                    <a:pt x="26" y="24"/>
                  </a:lnTo>
                  <a:lnTo>
                    <a:pt x="28" y="24"/>
                  </a:lnTo>
                  <a:lnTo>
                    <a:pt x="30" y="24"/>
                  </a:lnTo>
                  <a:lnTo>
                    <a:pt x="35" y="28"/>
                  </a:lnTo>
                  <a:lnTo>
                    <a:pt x="37" y="28"/>
                  </a:lnTo>
                  <a:lnTo>
                    <a:pt x="47" y="28"/>
                  </a:lnTo>
                  <a:lnTo>
                    <a:pt x="49" y="26"/>
                  </a:lnTo>
                  <a:lnTo>
                    <a:pt x="47" y="24"/>
                  </a:lnTo>
                  <a:lnTo>
                    <a:pt x="49" y="24"/>
                  </a:lnTo>
                  <a:lnTo>
                    <a:pt x="49" y="24"/>
                  </a:lnTo>
                  <a:lnTo>
                    <a:pt x="47" y="21"/>
                  </a:lnTo>
                  <a:lnTo>
                    <a:pt x="49" y="19"/>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309" name="Freeform 1407"/>
            <p:cNvSpPr>
              <a:spLocks/>
            </p:cNvSpPr>
            <p:nvPr/>
          </p:nvSpPr>
          <p:spPr bwMode="auto">
            <a:xfrm>
              <a:off x="3774282" y="4189460"/>
              <a:ext cx="28648" cy="62072"/>
            </a:xfrm>
            <a:custGeom>
              <a:avLst/>
              <a:gdLst>
                <a:gd name="T0" fmla="*/ 14 w 24"/>
                <a:gd name="T1" fmla="*/ 2 h 52"/>
                <a:gd name="T2" fmla="*/ 14 w 24"/>
                <a:gd name="T3" fmla="*/ 2 h 52"/>
                <a:gd name="T4" fmla="*/ 12 w 24"/>
                <a:gd name="T5" fmla="*/ 7 h 52"/>
                <a:gd name="T6" fmla="*/ 9 w 24"/>
                <a:gd name="T7" fmla="*/ 9 h 52"/>
                <a:gd name="T8" fmla="*/ 9 w 24"/>
                <a:gd name="T9" fmla="*/ 9 h 52"/>
                <a:gd name="T10" fmla="*/ 9 w 24"/>
                <a:gd name="T11" fmla="*/ 12 h 52"/>
                <a:gd name="T12" fmla="*/ 7 w 24"/>
                <a:gd name="T13" fmla="*/ 12 h 52"/>
                <a:gd name="T14" fmla="*/ 7 w 24"/>
                <a:gd name="T15" fmla="*/ 12 h 52"/>
                <a:gd name="T16" fmla="*/ 7 w 24"/>
                <a:gd name="T17" fmla="*/ 9 h 52"/>
                <a:gd name="T18" fmla="*/ 5 w 24"/>
                <a:gd name="T19" fmla="*/ 9 h 52"/>
                <a:gd name="T20" fmla="*/ 2 w 24"/>
                <a:gd name="T21" fmla="*/ 12 h 52"/>
                <a:gd name="T22" fmla="*/ 2 w 24"/>
                <a:gd name="T23" fmla="*/ 14 h 52"/>
                <a:gd name="T24" fmla="*/ 2 w 24"/>
                <a:gd name="T25" fmla="*/ 14 h 52"/>
                <a:gd name="T26" fmla="*/ 2 w 24"/>
                <a:gd name="T27" fmla="*/ 14 h 52"/>
                <a:gd name="T28" fmla="*/ 0 w 24"/>
                <a:gd name="T29" fmla="*/ 52 h 52"/>
                <a:gd name="T30" fmla="*/ 5 w 24"/>
                <a:gd name="T31" fmla="*/ 52 h 52"/>
                <a:gd name="T32" fmla="*/ 5 w 24"/>
                <a:gd name="T33" fmla="*/ 52 h 52"/>
                <a:gd name="T34" fmla="*/ 7 w 24"/>
                <a:gd name="T35" fmla="*/ 52 h 52"/>
                <a:gd name="T36" fmla="*/ 7 w 24"/>
                <a:gd name="T37" fmla="*/ 52 h 52"/>
                <a:gd name="T38" fmla="*/ 9 w 24"/>
                <a:gd name="T39" fmla="*/ 50 h 52"/>
                <a:gd name="T40" fmla="*/ 12 w 24"/>
                <a:gd name="T41" fmla="*/ 45 h 52"/>
                <a:gd name="T42" fmla="*/ 14 w 24"/>
                <a:gd name="T43" fmla="*/ 47 h 52"/>
                <a:gd name="T44" fmla="*/ 21 w 24"/>
                <a:gd name="T45" fmla="*/ 40 h 52"/>
                <a:gd name="T46" fmla="*/ 21 w 24"/>
                <a:gd name="T47" fmla="*/ 33 h 52"/>
                <a:gd name="T48" fmla="*/ 24 w 24"/>
                <a:gd name="T49" fmla="*/ 26 h 52"/>
                <a:gd name="T50" fmla="*/ 21 w 24"/>
                <a:gd name="T51" fmla="*/ 23 h 52"/>
                <a:gd name="T52" fmla="*/ 21 w 24"/>
                <a:gd name="T53" fmla="*/ 19 h 52"/>
                <a:gd name="T54" fmla="*/ 24 w 24"/>
                <a:gd name="T55" fmla="*/ 14 h 52"/>
                <a:gd name="T56" fmla="*/ 24 w 24"/>
                <a:gd name="T57" fmla="*/ 5 h 52"/>
                <a:gd name="T58" fmla="*/ 24 w 24"/>
                <a:gd name="T59" fmla="*/ 2 h 52"/>
                <a:gd name="T60" fmla="*/ 24 w 24"/>
                <a:gd name="T61" fmla="*/ 0 h 52"/>
                <a:gd name="T62" fmla="*/ 21 w 24"/>
                <a:gd name="T63" fmla="*/ 0 h 52"/>
                <a:gd name="T64" fmla="*/ 19 w 24"/>
                <a:gd name="T65" fmla="*/ 2 h 52"/>
                <a:gd name="T66" fmla="*/ 19 w 24"/>
                <a:gd name="T67" fmla="*/ 0 h 52"/>
                <a:gd name="T68" fmla="*/ 16 w 24"/>
                <a:gd name="T69" fmla="*/ 0 h 52"/>
                <a:gd name="T70" fmla="*/ 14 w 24"/>
                <a:gd name="T71" fmla="*/ 2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4" h="52">
                  <a:moveTo>
                    <a:pt x="14" y="2"/>
                  </a:moveTo>
                  <a:lnTo>
                    <a:pt x="14" y="2"/>
                  </a:lnTo>
                  <a:lnTo>
                    <a:pt x="12" y="7"/>
                  </a:lnTo>
                  <a:lnTo>
                    <a:pt x="9" y="9"/>
                  </a:lnTo>
                  <a:lnTo>
                    <a:pt x="9" y="9"/>
                  </a:lnTo>
                  <a:lnTo>
                    <a:pt x="9" y="12"/>
                  </a:lnTo>
                  <a:lnTo>
                    <a:pt x="7" y="12"/>
                  </a:lnTo>
                  <a:lnTo>
                    <a:pt x="7" y="12"/>
                  </a:lnTo>
                  <a:lnTo>
                    <a:pt x="7" y="9"/>
                  </a:lnTo>
                  <a:lnTo>
                    <a:pt x="5" y="9"/>
                  </a:lnTo>
                  <a:lnTo>
                    <a:pt x="2" y="12"/>
                  </a:lnTo>
                  <a:lnTo>
                    <a:pt x="2" y="14"/>
                  </a:lnTo>
                  <a:lnTo>
                    <a:pt x="2" y="14"/>
                  </a:lnTo>
                  <a:lnTo>
                    <a:pt x="2" y="14"/>
                  </a:lnTo>
                  <a:lnTo>
                    <a:pt x="0" y="52"/>
                  </a:lnTo>
                  <a:lnTo>
                    <a:pt x="5" y="52"/>
                  </a:lnTo>
                  <a:lnTo>
                    <a:pt x="5" y="52"/>
                  </a:lnTo>
                  <a:lnTo>
                    <a:pt x="7" y="52"/>
                  </a:lnTo>
                  <a:lnTo>
                    <a:pt x="7" y="52"/>
                  </a:lnTo>
                  <a:lnTo>
                    <a:pt x="9" y="50"/>
                  </a:lnTo>
                  <a:lnTo>
                    <a:pt x="12" y="45"/>
                  </a:lnTo>
                  <a:lnTo>
                    <a:pt x="14" y="47"/>
                  </a:lnTo>
                  <a:lnTo>
                    <a:pt x="21" y="40"/>
                  </a:lnTo>
                  <a:lnTo>
                    <a:pt x="21" y="33"/>
                  </a:lnTo>
                  <a:lnTo>
                    <a:pt x="24" y="26"/>
                  </a:lnTo>
                  <a:lnTo>
                    <a:pt x="21" y="23"/>
                  </a:lnTo>
                  <a:lnTo>
                    <a:pt x="21" y="19"/>
                  </a:lnTo>
                  <a:lnTo>
                    <a:pt x="24" y="14"/>
                  </a:lnTo>
                  <a:lnTo>
                    <a:pt x="24" y="5"/>
                  </a:lnTo>
                  <a:lnTo>
                    <a:pt x="24" y="2"/>
                  </a:lnTo>
                  <a:lnTo>
                    <a:pt x="24" y="0"/>
                  </a:lnTo>
                  <a:lnTo>
                    <a:pt x="21" y="0"/>
                  </a:lnTo>
                  <a:lnTo>
                    <a:pt x="19" y="2"/>
                  </a:lnTo>
                  <a:lnTo>
                    <a:pt x="19" y="0"/>
                  </a:lnTo>
                  <a:lnTo>
                    <a:pt x="16" y="0"/>
                  </a:lnTo>
                  <a:lnTo>
                    <a:pt x="14" y="2"/>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310" name="Freeform 1408"/>
            <p:cNvSpPr>
              <a:spLocks/>
            </p:cNvSpPr>
            <p:nvPr/>
          </p:nvSpPr>
          <p:spPr bwMode="auto">
            <a:xfrm>
              <a:off x="3153565" y="3774058"/>
              <a:ext cx="691144" cy="537159"/>
            </a:xfrm>
            <a:custGeom>
              <a:avLst/>
              <a:gdLst>
                <a:gd name="T0" fmla="*/ 522 w 579"/>
                <a:gd name="T1" fmla="*/ 419 h 450"/>
                <a:gd name="T2" fmla="*/ 532 w 579"/>
                <a:gd name="T3" fmla="*/ 402 h 450"/>
                <a:gd name="T4" fmla="*/ 522 w 579"/>
                <a:gd name="T5" fmla="*/ 360 h 450"/>
                <a:gd name="T6" fmla="*/ 534 w 579"/>
                <a:gd name="T7" fmla="*/ 350 h 450"/>
                <a:gd name="T8" fmla="*/ 551 w 579"/>
                <a:gd name="T9" fmla="*/ 350 h 450"/>
                <a:gd name="T10" fmla="*/ 563 w 579"/>
                <a:gd name="T11" fmla="*/ 324 h 450"/>
                <a:gd name="T12" fmla="*/ 579 w 579"/>
                <a:gd name="T13" fmla="*/ 286 h 450"/>
                <a:gd name="T14" fmla="*/ 546 w 579"/>
                <a:gd name="T15" fmla="*/ 279 h 450"/>
                <a:gd name="T16" fmla="*/ 494 w 579"/>
                <a:gd name="T17" fmla="*/ 319 h 450"/>
                <a:gd name="T18" fmla="*/ 475 w 579"/>
                <a:gd name="T19" fmla="*/ 350 h 450"/>
                <a:gd name="T20" fmla="*/ 451 w 579"/>
                <a:gd name="T21" fmla="*/ 345 h 450"/>
                <a:gd name="T22" fmla="*/ 409 w 579"/>
                <a:gd name="T23" fmla="*/ 343 h 450"/>
                <a:gd name="T24" fmla="*/ 376 w 579"/>
                <a:gd name="T25" fmla="*/ 310 h 450"/>
                <a:gd name="T26" fmla="*/ 364 w 579"/>
                <a:gd name="T27" fmla="*/ 282 h 450"/>
                <a:gd name="T28" fmla="*/ 362 w 579"/>
                <a:gd name="T29" fmla="*/ 222 h 450"/>
                <a:gd name="T30" fmla="*/ 366 w 579"/>
                <a:gd name="T31" fmla="*/ 189 h 450"/>
                <a:gd name="T32" fmla="*/ 378 w 579"/>
                <a:gd name="T33" fmla="*/ 173 h 450"/>
                <a:gd name="T34" fmla="*/ 352 w 579"/>
                <a:gd name="T35" fmla="*/ 168 h 450"/>
                <a:gd name="T36" fmla="*/ 338 w 579"/>
                <a:gd name="T37" fmla="*/ 142 h 450"/>
                <a:gd name="T38" fmla="*/ 321 w 579"/>
                <a:gd name="T39" fmla="*/ 109 h 450"/>
                <a:gd name="T40" fmla="*/ 302 w 579"/>
                <a:gd name="T41" fmla="*/ 83 h 450"/>
                <a:gd name="T42" fmla="*/ 281 w 579"/>
                <a:gd name="T43" fmla="*/ 85 h 450"/>
                <a:gd name="T44" fmla="*/ 265 w 579"/>
                <a:gd name="T45" fmla="*/ 99 h 450"/>
                <a:gd name="T46" fmla="*/ 246 w 579"/>
                <a:gd name="T47" fmla="*/ 87 h 450"/>
                <a:gd name="T48" fmla="*/ 239 w 579"/>
                <a:gd name="T49" fmla="*/ 69 h 450"/>
                <a:gd name="T50" fmla="*/ 227 w 579"/>
                <a:gd name="T51" fmla="*/ 50 h 450"/>
                <a:gd name="T52" fmla="*/ 175 w 579"/>
                <a:gd name="T53" fmla="*/ 31 h 450"/>
                <a:gd name="T54" fmla="*/ 7 w 579"/>
                <a:gd name="T55" fmla="*/ 24 h 450"/>
                <a:gd name="T56" fmla="*/ 14 w 579"/>
                <a:gd name="T57" fmla="*/ 54 h 450"/>
                <a:gd name="T58" fmla="*/ 35 w 579"/>
                <a:gd name="T59" fmla="*/ 92 h 450"/>
                <a:gd name="T60" fmla="*/ 40 w 579"/>
                <a:gd name="T61" fmla="*/ 121 h 450"/>
                <a:gd name="T62" fmla="*/ 28 w 579"/>
                <a:gd name="T63" fmla="*/ 130 h 450"/>
                <a:gd name="T64" fmla="*/ 49 w 579"/>
                <a:gd name="T65" fmla="*/ 149 h 450"/>
                <a:gd name="T66" fmla="*/ 73 w 579"/>
                <a:gd name="T67" fmla="*/ 166 h 450"/>
                <a:gd name="T68" fmla="*/ 85 w 579"/>
                <a:gd name="T69" fmla="*/ 206 h 450"/>
                <a:gd name="T70" fmla="*/ 113 w 579"/>
                <a:gd name="T71" fmla="*/ 241 h 450"/>
                <a:gd name="T72" fmla="*/ 113 w 579"/>
                <a:gd name="T73" fmla="*/ 213 h 450"/>
                <a:gd name="T74" fmla="*/ 101 w 579"/>
                <a:gd name="T75" fmla="*/ 199 h 450"/>
                <a:gd name="T76" fmla="*/ 92 w 579"/>
                <a:gd name="T77" fmla="*/ 166 h 450"/>
                <a:gd name="T78" fmla="*/ 82 w 579"/>
                <a:gd name="T79" fmla="*/ 144 h 450"/>
                <a:gd name="T80" fmla="*/ 68 w 579"/>
                <a:gd name="T81" fmla="*/ 109 h 450"/>
                <a:gd name="T82" fmla="*/ 47 w 579"/>
                <a:gd name="T83" fmla="*/ 78 h 450"/>
                <a:gd name="T84" fmla="*/ 45 w 579"/>
                <a:gd name="T85" fmla="*/ 24 h 450"/>
                <a:gd name="T86" fmla="*/ 71 w 579"/>
                <a:gd name="T87" fmla="*/ 38 h 450"/>
                <a:gd name="T88" fmla="*/ 78 w 579"/>
                <a:gd name="T89" fmla="*/ 76 h 450"/>
                <a:gd name="T90" fmla="*/ 92 w 579"/>
                <a:gd name="T91" fmla="*/ 106 h 450"/>
                <a:gd name="T92" fmla="*/ 113 w 579"/>
                <a:gd name="T93" fmla="*/ 123 h 450"/>
                <a:gd name="T94" fmla="*/ 132 w 579"/>
                <a:gd name="T95" fmla="*/ 151 h 450"/>
                <a:gd name="T96" fmla="*/ 132 w 579"/>
                <a:gd name="T97" fmla="*/ 168 h 450"/>
                <a:gd name="T98" fmla="*/ 158 w 579"/>
                <a:gd name="T99" fmla="*/ 196 h 450"/>
                <a:gd name="T100" fmla="*/ 177 w 579"/>
                <a:gd name="T101" fmla="*/ 225 h 450"/>
                <a:gd name="T102" fmla="*/ 203 w 579"/>
                <a:gd name="T103" fmla="*/ 286 h 450"/>
                <a:gd name="T104" fmla="*/ 196 w 579"/>
                <a:gd name="T105" fmla="*/ 310 h 450"/>
                <a:gd name="T106" fmla="*/ 222 w 579"/>
                <a:gd name="T107" fmla="*/ 331 h 450"/>
                <a:gd name="T108" fmla="*/ 250 w 579"/>
                <a:gd name="T109" fmla="*/ 355 h 450"/>
                <a:gd name="T110" fmla="*/ 302 w 579"/>
                <a:gd name="T111" fmla="*/ 379 h 450"/>
                <a:gd name="T112" fmla="*/ 338 w 579"/>
                <a:gd name="T113" fmla="*/ 395 h 450"/>
                <a:gd name="T114" fmla="*/ 399 w 579"/>
                <a:gd name="T115" fmla="*/ 398 h 450"/>
                <a:gd name="T116" fmla="*/ 409 w 579"/>
                <a:gd name="T117" fmla="*/ 393 h 450"/>
                <a:gd name="T118" fmla="*/ 425 w 579"/>
                <a:gd name="T119" fmla="*/ 402 h 450"/>
                <a:gd name="T120" fmla="*/ 428 w 579"/>
                <a:gd name="T121" fmla="*/ 407 h 450"/>
                <a:gd name="T122" fmla="*/ 480 w 579"/>
                <a:gd name="T123" fmla="*/ 447 h 4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79" h="450">
                  <a:moveTo>
                    <a:pt x="499" y="445"/>
                  </a:moveTo>
                  <a:lnTo>
                    <a:pt x="503" y="440"/>
                  </a:lnTo>
                  <a:lnTo>
                    <a:pt x="508" y="440"/>
                  </a:lnTo>
                  <a:lnTo>
                    <a:pt x="513" y="438"/>
                  </a:lnTo>
                  <a:lnTo>
                    <a:pt x="513" y="438"/>
                  </a:lnTo>
                  <a:lnTo>
                    <a:pt x="513" y="435"/>
                  </a:lnTo>
                  <a:lnTo>
                    <a:pt x="518" y="433"/>
                  </a:lnTo>
                  <a:lnTo>
                    <a:pt x="520" y="426"/>
                  </a:lnTo>
                  <a:lnTo>
                    <a:pt x="520" y="424"/>
                  </a:lnTo>
                  <a:lnTo>
                    <a:pt x="522" y="419"/>
                  </a:lnTo>
                  <a:lnTo>
                    <a:pt x="527" y="414"/>
                  </a:lnTo>
                  <a:lnTo>
                    <a:pt x="529" y="414"/>
                  </a:lnTo>
                  <a:lnTo>
                    <a:pt x="536" y="412"/>
                  </a:lnTo>
                  <a:lnTo>
                    <a:pt x="536" y="407"/>
                  </a:lnTo>
                  <a:lnTo>
                    <a:pt x="539" y="407"/>
                  </a:lnTo>
                  <a:lnTo>
                    <a:pt x="541" y="405"/>
                  </a:lnTo>
                  <a:lnTo>
                    <a:pt x="539" y="402"/>
                  </a:lnTo>
                  <a:lnTo>
                    <a:pt x="536" y="402"/>
                  </a:lnTo>
                  <a:lnTo>
                    <a:pt x="534" y="405"/>
                  </a:lnTo>
                  <a:lnTo>
                    <a:pt x="532" y="402"/>
                  </a:lnTo>
                  <a:lnTo>
                    <a:pt x="529" y="402"/>
                  </a:lnTo>
                  <a:lnTo>
                    <a:pt x="527" y="400"/>
                  </a:lnTo>
                  <a:lnTo>
                    <a:pt x="525" y="400"/>
                  </a:lnTo>
                  <a:lnTo>
                    <a:pt x="525" y="400"/>
                  </a:lnTo>
                  <a:lnTo>
                    <a:pt x="520" y="400"/>
                  </a:lnTo>
                  <a:lnTo>
                    <a:pt x="522" y="362"/>
                  </a:lnTo>
                  <a:lnTo>
                    <a:pt x="522" y="362"/>
                  </a:lnTo>
                  <a:lnTo>
                    <a:pt x="487" y="362"/>
                  </a:lnTo>
                  <a:lnTo>
                    <a:pt x="522" y="362"/>
                  </a:lnTo>
                  <a:lnTo>
                    <a:pt x="522" y="360"/>
                  </a:lnTo>
                  <a:lnTo>
                    <a:pt x="525" y="357"/>
                  </a:lnTo>
                  <a:lnTo>
                    <a:pt x="527" y="357"/>
                  </a:lnTo>
                  <a:lnTo>
                    <a:pt x="527" y="360"/>
                  </a:lnTo>
                  <a:lnTo>
                    <a:pt x="527" y="360"/>
                  </a:lnTo>
                  <a:lnTo>
                    <a:pt x="529" y="360"/>
                  </a:lnTo>
                  <a:lnTo>
                    <a:pt x="529" y="357"/>
                  </a:lnTo>
                  <a:lnTo>
                    <a:pt x="529" y="357"/>
                  </a:lnTo>
                  <a:lnTo>
                    <a:pt x="532" y="355"/>
                  </a:lnTo>
                  <a:lnTo>
                    <a:pt x="534" y="350"/>
                  </a:lnTo>
                  <a:lnTo>
                    <a:pt x="534" y="350"/>
                  </a:lnTo>
                  <a:lnTo>
                    <a:pt x="536" y="348"/>
                  </a:lnTo>
                  <a:lnTo>
                    <a:pt x="539" y="348"/>
                  </a:lnTo>
                  <a:lnTo>
                    <a:pt x="539" y="348"/>
                  </a:lnTo>
                  <a:lnTo>
                    <a:pt x="541" y="345"/>
                  </a:lnTo>
                  <a:lnTo>
                    <a:pt x="546" y="341"/>
                  </a:lnTo>
                  <a:lnTo>
                    <a:pt x="548" y="341"/>
                  </a:lnTo>
                  <a:lnTo>
                    <a:pt x="548" y="343"/>
                  </a:lnTo>
                  <a:lnTo>
                    <a:pt x="546" y="345"/>
                  </a:lnTo>
                  <a:lnTo>
                    <a:pt x="546" y="348"/>
                  </a:lnTo>
                  <a:lnTo>
                    <a:pt x="551" y="350"/>
                  </a:lnTo>
                  <a:lnTo>
                    <a:pt x="553" y="353"/>
                  </a:lnTo>
                  <a:lnTo>
                    <a:pt x="553" y="353"/>
                  </a:lnTo>
                  <a:lnTo>
                    <a:pt x="558" y="345"/>
                  </a:lnTo>
                  <a:lnTo>
                    <a:pt x="560" y="334"/>
                  </a:lnTo>
                  <a:lnTo>
                    <a:pt x="563" y="329"/>
                  </a:lnTo>
                  <a:lnTo>
                    <a:pt x="560" y="331"/>
                  </a:lnTo>
                  <a:lnTo>
                    <a:pt x="558" y="331"/>
                  </a:lnTo>
                  <a:lnTo>
                    <a:pt x="558" y="331"/>
                  </a:lnTo>
                  <a:lnTo>
                    <a:pt x="558" y="329"/>
                  </a:lnTo>
                  <a:lnTo>
                    <a:pt x="563" y="324"/>
                  </a:lnTo>
                  <a:lnTo>
                    <a:pt x="563" y="322"/>
                  </a:lnTo>
                  <a:lnTo>
                    <a:pt x="558" y="322"/>
                  </a:lnTo>
                  <a:lnTo>
                    <a:pt x="555" y="319"/>
                  </a:lnTo>
                  <a:lnTo>
                    <a:pt x="558" y="319"/>
                  </a:lnTo>
                  <a:lnTo>
                    <a:pt x="563" y="315"/>
                  </a:lnTo>
                  <a:lnTo>
                    <a:pt x="563" y="310"/>
                  </a:lnTo>
                  <a:lnTo>
                    <a:pt x="563" y="308"/>
                  </a:lnTo>
                  <a:lnTo>
                    <a:pt x="572" y="300"/>
                  </a:lnTo>
                  <a:lnTo>
                    <a:pt x="577" y="291"/>
                  </a:lnTo>
                  <a:lnTo>
                    <a:pt x="579" y="286"/>
                  </a:lnTo>
                  <a:lnTo>
                    <a:pt x="579" y="282"/>
                  </a:lnTo>
                  <a:lnTo>
                    <a:pt x="574" y="274"/>
                  </a:lnTo>
                  <a:lnTo>
                    <a:pt x="570" y="274"/>
                  </a:lnTo>
                  <a:lnTo>
                    <a:pt x="572" y="277"/>
                  </a:lnTo>
                  <a:lnTo>
                    <a:pt x="570" y="279"/>
                  </a:lnTo>
                  <a:lnTo>
                    <a:pt x="560" y="277"/>
                  </a:lnTo>
                  <a:lnTo>
                    <a:pt x="551" y="277"/>
                  </a:lnTo>
                  <a:lnTo>
                    <a:pt x="551" y="279"/>
                  </a:lnTo>
                  <a:lnTo>
                    <a:pt x="546" y="282"/>
                  </a:lnTo>
                  <a:lnTo>
                    <a:pt x="546" y="279"/>
                  </a:lnTo>
                  <a:lnTo>
                    <a:pt x="539" y="279"/>
                  </a:lnTo>
                  <a:lnTo>
                    <a:pt x="536" y="284"/>
                  </a:lnTo>
                  <a:lnTo>
                    <a:pt x="520" y="284"/>
                  </a:lnTo>
                  <a:lnTo>
                    <a:pt x="506" y="286"/>
                  </a:lnTo>
                  <a:lnTo>
                    <a:pt x="506" y="289"/>
                  </a:lnTo>
                  <a:lnTo>
                    <a:pt x="510" y="289"/>
                  </a:lnTo>
                  <a:lnTo>
                    <a:pt x="501" y="298"/>
                  </a:lnTo>
                  <a:lnTo>
                    <a:pt x="501" y="310"/>
                  </a:lnTo>
                  <a:lnTo>
                    <a:pt x="501" y="312"/>
                  </a:lnTo>
                  <a:lnTo>
                    <a:pt x="494" y="319"/>
                  </a:lnTo>
                  <a:lnTo>
                    <a:pt x="494" y="327"/>
                  </a:lnTo>
                  <a:lnTo>
                    <a:pt x="492" y="331"/>
                  </a:lnTo>
                  <a:lnTo>
                    <a:pt x="487" y="334"/>
                  </a:lnTo>
                  <a:lnTo>
                    <a:pt x="480" y="338"/>
                  </a:lnTo>
                  <a:lnTo>
                    <a:pt x="480" y="338"/>
                  </a:lnTo>
                  <a:lnTo>
                    <a:pt x="484" y="336"/>
                  </a:lnTo>
                  <a:lnTo>
                    <a:pt x="482" y="338"/>
                  </a:lnTo>
                  <a:lnTo>
                    <a:pt x="482" y="345"/>
                  </a:lnTo>
                  <a:lnTo>
                    <a:pt x="477" y="350"/>
                  </a:lnTo>
                  <a:lnTo>
                    <a:pt x="475" y="350"/>
                  </a:lnTo>
                  <a:lnTo>
                    <a:pt x="475" y="353"/>
                  </a:lnTo>
                  <a:lnTo>
                    <a:pt x="473" y="350"/>
                  </a:lnTo>
                  <a:lnTo>
                    <a:pt x="468" y="348"/>
                  </a:lnTo>
                  <a:lnTo>
                    <a:pt x="470" y="345"/>
                  </a:lnTo>
                  <a:lnTo>
                    <a:pt x="473" y="343"/>
                  </a:lnTo>
                  <a:lnTo>
                    <a:pt x="468" y="341"/>
                  </a:lnTo>
                  <a:lnTo>
                    <a:pt x="466" y="343"/>
                  </a:lnTo>
                  <a:lnTo>
                    <a:pt x="461" y="343"/>
                  </a:lnTo>
                  <a:lnTo>
                    <a:pt x="456" y="343"/>
                  </a:lnTo>
                  <a:lnTo>
                    <a:pt x="451" y="345"/>
                  </a:lnTo>
                  <a:lnTo>
                    <a:pt x="447" y="345"/>
                  </a:lnTo>
                  <a:lnTo>
                    <a:pt x="440" y="345"/>
                  </a:lnTo>
                  <a:lnTo>
                    <a:pt x="440" y="348"/>
                  </a:lnTo>
                  <a:lnTo>
                    <a:pt x="430" y="353"/>
                  </a:lnTo>
                  <a:lnTo>
                    <a:pt x="428" y="353"/>
                  </a:lnTo>
                  <a:lnTo>
                    <a:pt x="428" y="350"/>
                  </a:lnTo>
                  <a:lnTo>
                    <a:pt x="421" y="353"/>
                  </a:lnTo>
                  <a:lnTo>
                    <a:pt x="416" y="355"/>
                  </a:lnTo>
                  <a:lnTo>
                    <a:pt x="414" y="350"/>
                  </a:lnTo>
                  <a:lnTo>
                    <a:pt x="409" y="343"/>
                  </a:lnTo>
                  <a:lnTo>
                    <a:pt x="402" y="341"/>
                  </a:lnTo>
                  <a:lnTo>
                    <a:pt x="402" y="338"/>
                  </a:lnTo>
                  <a:lnTo>
                    <a:pt x="397" y="338"/>
                  </a:lnTo>
                  <a:lnTo>
                    <a:pt x="395" y="338"/>
                  </a:lnTo>
                  <a:lnTo>
                    <a:pt x="392" y="336"/>
                  </a:lnTo>
                  <a:lnTo>
                    <a:pt x="383" y="327"/>
                  </a:lnTo>
                  <a:lnTo>
                    <a:pt x="383" y="324"/>
                  </a:lnTo>
                  <a:lnTo>
                    <a:pt x="383" y="319"/>
                  </a:lnTo>
                  <a:lnTo>
                    <a:pt x="378" y="315"/>
                  </a:lnTo>
                  <a:lnTo>
                    <a:pt x="376" y="310"/>
                  </a:lnTo>
                  <a:lnTo>
                    <a:pt x="366" y="298"/>
                  </a:lnTo>
                  <a:lnTo>
                    <a:pt x="364" y="293"/>
                  </a:lnTo>
                  <a:lnTo>
                    <a:pt x="362" y="291"/>
                  </a:lnTo>
                  <a:lnTo>
                    <a:pt x="364" y="289"/>
                  </a:lnTo>
                  <a:lnTo>
                    <a:pt x="362" y="284"/>
                  </a:lnTo>
                  <a:lnTo>
                    <a:pt x="359" y="277"/>
                  </a:lnTo>
                  <a:lnTo>
                    <a:pt x="357" y="274"/>
                  </a:lnTo>
                  <a:lnTo>
                    <a:pt x="357" y="270"/>
                  </a:lnTo>
                  <a:lnTo>
                    <a:pt x="362" y="274"/>
                  </a:lnTo>
                  <a:lnTo>
                    <a:pt x="364" y="282"/>
                  </a:lnTo>
                  <a:lnTo>
                    <a:pt x="364" y="282"/>
                  </a:lnTo>
                  <a:lnTo>
                    <a:pt x="364" y="274"/>
                  </a:lnTo>
                  <a:lnTo>
                    <a:pt x="359" y="267"/>
                  </a:lnTo>
                  <a:lnTo>
                    <a:pt x="359" y="263"/>
                  </a:lnTo>
                  <a:lnTo>
                    <a:pt x="359" y="256"/>
                  </a:lnTo>
                  <a:lnTo>
                    <a:pt x="357" y="251"/>
                  </a:lnTo>
                  <a:lnTo>
                    <a:pt x="359" y="248"/>
                  </a:lnTo>
                  <a:lnTo>
                    <a:pt x="362" y="237"/>
                  </a:lnTo>
                  <a:lnTo>
                    <a:pt x="359" y="232"/>
                  </a:lnTo>
                  <a:lnTo>
                    <a:pt x="362" y="222"/>
                  </a:lnTo>
                  <a:lnTo>
                    <a:pt x="362" y="218"/>
                  </a:lnTo>
                  <a:lnTo>
                    <a:pt x="364" y="215"/>
                  </a:lnTo>
                  <a:lnTo>
                    <a:pt x="362" y="213"/>
                  </a:lnTo>
                  <a:lnTo>
                    <a:pt x="362" y="208"/>
                  </a:lnTo>
                  <a:lnTo>
                    <a:pt x="364" y="206"/>
                  </a:lnTo>
                  <a:lnTo>
                    <a:pt x="366" y="201"/>
                  </a:lnTo>
                  <a:lnTo>
                    <a:pt x="366" y="199"/>
                  </a:lnTo>
                  <a:lnTo>
                    <a:pt x="364" y="196"/>
                  </a:lnTo>
                  <a:lnTo>
                    <a:pt x="366" y="194"/>
                  </a:lnTo>
                  <a:lnTo>
                    <a:pt x="366" y="189"/>
                  </a:lnTo>
                  <a:lnTo>
                    <a:pt x="371" y="189"/>
                  </a:lnTo>
                  <a:lnTo>
                    <a:pt x="369" y="192"/>
                  </a:lnTo>
                  <a:lnTo>
                    <a:pt x="369" y="194"/>
                  </a:lnTo>
                  <a:lnTo>
                    <a:pt x="371" y="194"/>
                  </a:lnTo>
                  <a:lnTo>
                    <a:pt x="371" y="192"/>
                  </a:lnTo>
                  <a:lnTo>
                    <a:pt x="373" y="187"/>
                  </a:lnTo>
                  <a:lnTo>
                    <a:pt x="376" y="182"/>
                  </a:lnTo>
                  <a:lnTo>
                    <a:pt x="378" y="180"/>
                  </a:lnTo>
                  <a:lnTo>
                    <a:pt x="378" y="175"/>
                  </a:lnTo>
                  <a:lnTo>
                    <a:pt x="378" y="173"/>
                  </a:lnTo>
                  <a:lnTo>
                    <a:pt x="376" y="175"/>
                  </a:lnTo>
                  <a:lnTo>
                    <a:pt x="373" y="180"/>
                  </a:lnTo>
                  <a:lnTo>
                    <a:pt x="371" y="182"/>
                  </a:lnTo>
                  <a:lnTo>
                    <a:pt x="371" y="180"/>
                  </a:lnTo>
                  <a:lnTo>
                    <a:pt x="371" y="180"/>
                  </a:lnTo>
                  <a:lnTo>
                    <a:pt x="369" y="177"/>
                  </a:lnTo>
                  <a:lnTo>
                    <a:pt x="366" y="175"/>
                  </a:lnTo>
                  <a:lnTo>
                    <a:pt x="362" y="175"/>
                  </a:lnTo>
                  <a:lnTo>
                    <a:pt x="354" y="173"/>
                  </a:lnTo>
                  <a:lnTo>
                    <a:pt x="352" y="168"/>
                  </a:lnTo>
                  <a:lnTo>
                    <a:pt x="350" y="168"/>
                  </a:lnTo>
                  <a:lnTo>
                    <a:pt x="347" y="168"/>
                  </a:lnTo>
                  <a:lnTo>
                    <a:pt x="345" y="166"/>
                  </a:lnTo>
                  <a:lnTo>
                    <a:pt x="343" y="166"/>
                  </a:lnTo>
                  <a:lnTo>
                    <a:pt x="343" y="163"/>
                  </a:lnTo>
                  <a:lnTo>
                    <a:pt x="343" y="158"/>
                  </a:lnTo>
                  <a:lnTo>
                    <a:pt x="338" y="147"/>
                  </a:lnTo>
                  <a:lnTo>
                    <a:pt x="338" y="147"/>
                  </a:lnTo>
                  <a:lnTo>
                    <a:pt x="338" y="144"/>
                  </a:lnTo>
                  <a:lnTo>
                    <a:pt x="338" y="142"/>
                  </a:lnTo>
                  <a:lnTo>
                    <a:pt x="338" y="137"/>
                  </a:lnTo>
                  <a:lnTo>
                    <a:pt x="335" y="135"/>
                  </a:lnTo>
                  <a:lnTo>
                    <a:pt x="333" y="130"/>
                  </a:lnTo>
                  <a:lnTo>
                    <a:pt x="333" y="125"/>
                  </a:lnTo>
                  <a:lnTo>
                    <a:pt x="328" y="125"/>
                  </a:lnTo>
                  <a:lnTo>
                    <a:pt x="328" y="123"/>
                  </a:lnTo>
                  <a:lnTo>
                    <a:pt x="326" y="121"/>
                  </a:lnTo>
                  <a:lnTo>
                    <a:pt x="324" y="114"/>
                  </a:lnTo>
                  <a:lnTo>
                    <a:pt x="324" y="111"/>
                  </a:lnTo>
                  <a:lnTo>
                    <a:pt x="321" y="109"/>
                  </a:lnTo>
                  <a:lnTo>
                    <a:pt x="321" y="104"/>
                  </a:lnTo>
                  <a:lnTo>
                    <a:pt x="319" y="102"/>
                  </a:lnTo>
                  <a:lnTo>
                    <a:pt x="319" y="99"/>
                  </a:lnTo>
                  <a:lnTo>
                    <a:pt x="317" y="97"/>
                  </a:lnTo>
                  <a:lnTo>
                    <a:pt x="314" y="90"/>
                  </a:lnTo>
                  <a:lnTo>
                    <a:pt x="309" y="87"/>
                  </a:lnTo>
                  <a:lnTo>
                    <a:pt x="307" y="85"/>
                  </a:lnTo>
                  <a:lnTo>
                    <a:pt x="305" y="83"/>
                  </a:lnTo>
                  <a:lnTo>
                    <a:pt x="302" y="83"/>
                  </a:lnTo>
                  <a:lnTo>
                    <a:pt x="302" y="83"/>
                  </a:lnTo>
                  <a:lnTo>
                    <a:pt x="300" y="83"/>
                  </a:lnTo>
                  <a:lnTo>
                    <a:pt x="298" y="83"/>
                  </a:lnTo>
                  <a:lnTo>
                    <a:pt x="293" y="83"/>
                  </a:lnTo>
                  <a:lnTo>
                    <a:pt x="291" y="83"/>
                  </a:lnTo>
                  <a:lnTo>
                    <a:pt x="288" y="85"/>
                  </a:lnTo>
                  <a:lnTo>
                    <a:pt x="286" y="85"/>
                  </a:lnTo>
                  <a:lnTo>
                    <a:pt x="286" y="83"/>
                  </a:lnTo>
                  <a:lnTo>
                    <a:pt x="286" y="83"/>
                  </a:lnTo>
                  <a:lnTo>
                    <a:pt x="283" y="85"/>
                  </a:lnTo>
                  <a:lnTo>
                    <a:pt x="281" y="85"/>
                  </a:lnTo>
                  <a:lnTo>
                    <a:pt x="276" y="92"/>
                  </a:lnTo>
                  <a:lnTo>
                    <a:pt x="276" y="95"/>
                  </a:lnTo>
                  <a:lnTo>
                    <a:pt x="276" y="95"/>
                  </a:lnTo>
                  <a:lnTo>
                    <a:pt x="276" y="97"/>
                  </a:lnTo>
                  <a:lnTo>
                    <a:pt x="274" y="97"/>
                  </a:lnTo>
                  <a:lnTo>
                    <a:pt x="272" y="99"/>
                  </a:lnTo>
                  <a:lnTo>
                    <a:pt x="269" y="102"/>
                  </a:lnTo>
                  <a:lnTo>
                    <a:pt x="269" y="102"/>
                  </a:lnTo>
                  <a:lnTo>
                    <a:pt x="267" y="102"/>
                  </a:lnTo>
                  <a:lnTo>
                    <a:pt x="265" y="99"/>
                  </a:lnTo>
                  <a:lnTo>
                    <a:pt x="262" y="97"/>
                  </a:lnTo>
                  <a:lnTo>
                    <a:pt x="257" y="97"/>
                  </a:lnTo>
                  <a:lnTo>
                    <a:pt x="257" y="95"/>
                  </a:lnTo>
                  <a:lnTo>
                    <a:pt x="253" y="92"/>
                  </a:lnTo>
                  <a:lnTo>
                    <a:pt x="250" y="92"/>
                  </a:lnTo>
                  <a:lnTo>
                    <a:pt x="250" y="92"/>
                  </a:lnTo>
                  <a:lnTo>
                    <a:pt x="250" y="90"/>
                  </a:lnTo>
                  <a:lnTo>
                    <a:pt x="248" y="90"/>
                  </a:lnTo>
                  <a:lnTo>
                    <a:pt x="246" y="87"/>
                  </a:lnTo>
                  <a:lnTo>
                    <a:pt x="246" y="87"/>
                  </a:lnTo>
                  <a:lnTo>
                    <a:pt x="243" y="87"/>
                  </a:lnTo>
                  <a:lnTo>
                    <a:pt x="243" y="87"/>
                  </a:lnTo>
                  <a:lnTo>
                    <a:pt x="243" y="85"/>
                  </a:lnTo>
                  <a:lnTo>
                    <a:pt x="241" y="83"/>
                  </a:lnTo>
                  <a:lnTo>
                    <a:pt x="239" y="80"/>
                  </a:lnTo>
                  <a:lnTo>
                    <a:pt x="236" y="76"/>
                  </a:lnTo>
                  <a:lnTo>
                    <a:pt x="236" y="73"/>
                  </a:lnTo>
                  <a:lnTo>
                    <a:pt x="239" y="73"/>
                  </a:lnTo>
                  <a:lnTo>
                    <a:pt x="239" y="73"/>
                  </a:lnTo>
                  <a:lnTo>
                    <a:pt x="239" y="69"/>
                  </a:lnTo>
                  <a:lnTo>
                    <a:pt x="236" y="66"/>
                  </a:lnTo>
                  <a:lnTo>
                    <a:pt x="236" y="66"/>
                  </a:lnTo>
                  <a:lnTo>
                    <a:pt x="234" y="66"/>
                  </a:lnTo>
                  <a:lnTo>
                    <a:pt x="234" y="64"/>
                  </a:lnTo>
                  <a:lnTo>
                    <a:pt x="234" y="59"/>
                  </a:lnTo>
                  <a:lnTo>
                    <a:pt x="231" y="57"/>
                  </a:lnTo>
                  <a:lnTo>
                    <a:pt x="229" y="54"/>
                  </a:lnTo>
                  <a:lnTo>
                    <a:pt x="227" y="54"/>
                  </a:lnTo>
                  <a:lnTo>
                    <a:pt x="227" y="52"/>
                  </a:lnTo>
                  <a:lnTo>
                    <a:pt x="227" y="50"/>
                  </a:lnTo>
                  <a:lnTo>
                    <a:pt x="224" y="47"/>
                  </a:lnTo>
                  <a:lnTo>
                    <a:pt x="220" y="47"/>
                  </a:lnTo>
                  <a:lnTo>
                    <a:pt x="222" y="45"/>
                  </a:lnTo>
                  <a:lnTo>
                    <a:pt x="220" y="43"/>
                  </a:lnTo>
                  <a:lnTo>
                    <a:pt x="217" y="43"/>
                  </a:lnTo>
                  <a:lnTo>
                    <a:pt x="217" y="40"/>
                  </a:lnTo>
                  <a:lnTo>
                    <a:pt x="215" y="38"/>
                  </a:lnTo>
                  <a:lnTo>
                    <a:pt x="213" y="33"/>
                  </a:lnTo>
                  <a:lnTo>
                    <a:pt x="208" y="31"/>
                  </a:lnTo>
                  <a:lnTo>
                    <a:pt x="175" y="31"/>
                  </a:lnTo>
                  <a:lnTo>
                    <a:pt x="175" y="38"/>
                  </a:lnTo>
                  <a:lnTo>
                    <a:pt x="118" y="35"/>
                  </a:lnTo>
                  <a:lnTo>
                    <a:pt x="47" y="5"/>
                  </a:lnTo>
                  <a:lnTo>
                    <a:pt x="49" y="2"/>
                  </a:lnTo>
                  <a:lnTo>
                    <a:pt x="47" y="0"/>
                  </a:lnTo>
                  <a:lnTo>
                    <a:pt x="0" y="2"/>
                  </a:lnTo>
                  <a:lnTo>
                    <a:pt x="0" y="7"/>
                  </a:lnTo>
                  <a:lnTo>
                    <a:pt x="2" y="16"/>
                  </a:lnTo>
                  <a:lnTo>
                    <a:pt x="4" y="21"/>
                  </a:lnTo>
                  <a:lnTo>
                    <a:pt x="7" y="24"/>
                  </a:lnTo>
                  <a:lnTo>
                    <a:pt x="4" y="26"/>
                  </a:lnTo>
                  <a:lnTo>
                    <a:pt x="4" y="28"/>
                  </a:lnTo>
                  <a:lnTo>
                    <a:pt x="7" y="33"/>
                  </a:lnTo>
                  <a:lnTo>
                    <a:pt x="12" y="38"/>
                  </a:lnTo>
                  <a:lnTo>
                    <a:pt x="12" y="40"/>
                  </a:lnTo>
                  <a:lnTo>
                    <a:pt x="9" y="43"/>
                  </a:lnTo>
                  <a:lnTo>
                    <a:pt x="12" y="45"/>
                  </a:lnTo>
                  <a:lnTo>
                    <a:pt x="14" y="50"/>
                  </a:lnTo>
                  <a:lnTo>
                    <a:pt x="16" y="52"/>
                  </a:lnTo>
                  <a:lnTo>
                    <a:pt x="14" y="54"/>
                  </a:lnTo>
                  <a:lnTo>
                    <a:pt x="14" y="59"/>
                  </a:lnTo>
                  <a:lnTo>
                    <a:pt x="16" y="61"/>
                  </a:lnTo>
                  <a:lnTo>
                    <a:pt x="19" y="64"/>
                  </a:lnTo>
                  <a:lnTo>
                    <a:pt x="19" y="71"/>
                  </a:lnTo>
                  <a:lnTo>
                    <a:pt x="19" y="76"/>
                  </a:lnTo>
                  <a:lnTo>
                    <a:pt x="23" y="78"/>
                  </a:lnTo>
                  <a:lnTo>
                    <a:pt x="26" y="78"/>
                  </a:lnTo>
                  <a:lnTo>
                    <a:pt x="30" y="85"/>
                  </a:lnTo>
                  <a:lnTo>
                    <a:pt x="35" y="87"/>
                  </a:lnTo>
                  <a:lnTo>
                    <a:pt x="35" y="92"/>
                  </a:lnTo>
                  <a:lnTo>
                    <a:pt x="40" y="97"/>
                  </a:lnTo>
                  <a:lnTo>
                    <a:pt x="42" y="102"/>
                  </a:lnTo>
                  <a:lnTo>
                    <a:pt x="45" y="104"/>
                  </a:lnTo>
                  <a:lnTo>
                    <a:pt x="47" y="109"/>
                  </a:lnTo>
                  <a:lnTo>
                    <a:pt x="45" y="111"/>
                  </a:lnTo>
                  <a:lnTo>
                    <a:pt x="45" y="114"/>
                  </a:lnTo>
                  <a:lnTo>
                    <a:pt x="45" y="116"/>
                  </a:lnTo>
                  <a:lnTo>
                    <a:pt x="45" y="118"/>
                  </a:lnTo>
                  <a:lnTo>
                    <a:pt x="42" y="118"/>
                  </a:lnTo>
                  <a:lnTo>
                    <a:pt x="40" y="121"/>
                  </a:lnTo>
                  <a:lnTo>
                    <a:pt x="40" y="121"/>
                  </a:lnTo>
                  <a:lnTo>
                    <a:pt x="45" y="121"/>
                  </a:lnTo>
                  <a:lnTo>
                    <a:pt x="42" y="123"/>
                  </a:lnTo>
                  <a:lnTo>
                    <a:pt x="42" y="125"/>
                  </a:lnTo>
                  <a:lnTo>
                    <a:pt x="40" y="125"/>
                  </a:lnTo>
                  <a:lnTo>
                    <a:pt x="35" y="123"/>
                  </a:lnTo>
                  <a:lnTo>
                    <a:pt x="30" y="123"/>
                  </a:lnTo>
                  <a:lnTo>
                    <a:pt x="26" y="123"/>
                  </a:lnTo>
                  <a:lnTo>
                    <a:pt x="26" y="123"/>
                  </a:lnTo>
                  <a:lnTo>
                    <a:pt x="28" y="130"/>
                  </a:lnTo>
                  <a:lnTo>
                    <a:pt x="33" y="130"/>
                  </a:lnTo>
                  <a:lnTo>
                    <a:pt x="33" y="135"/>
                  </a:lnTo>
                  <a:lnTo>
                    <a:pt x="35" y="140"/>
                  </a:lnTo>
                  <a:lnTo>
                    <a:pt x="38" y="140"/>
                  </a:lnTo>
                  <a:lnTo>
                    <a:pt x="42" y="142"/>
                  </a:lnTo>
                  <a:lnTo>
                    <a:pt x="42" y="144"/>
                  </a:lnTo>
                  <a:lnTo>
                    <a:pt x="45" y="144"/>
                  </a:lnTo>
                  <a:lnTo>
                    <a:pt x="49" y="144"/>
                  </a:lnTo>
                  <a:lnTo>
                    <a:pt x="47" y="147"/>
                  </a:lnTo>
                  <a:lnTo>
                    <a:pt x="49" y="149"/>
                  </a:lnTo>
                  <a:lnTo>
                    <a:pt x="52" y="149"/>
                  </a:lnTo>
                  <a:lnTo>
                    <a:pt x="54" y="149"/>
                  </a:lnTo>
                  <a:lnTo>
                    <a:pt x="59" y="144"/>
                  </a:lnTo>
                  <a:lnTo>
                    <a:pt x="59" y="144"/>
                  </a:lnTo>
                  <a:lnTo>
                    <a:pt x="59" y="147"/>
                  </a:lnTo>
                  <a:lnTo>
                    <a:pt x="59" y="154"/>
                  </a:lnTo>
                  <a:lnTo>
                    <a:pt x="66" y="161"/>
                  </a:lnTo>
                  <a:lnTo>
                    <a:pt x="68" y="163"/>
                  </a:lnTo>
                  <a:lnTo>
                    <a:pt x="71" y="161"/>
                  </a:lnTo>
                  <a:lnTo>
                    <a:pt x="73" y="166"/>
                  </a:lnTo>
                  <a:lnTo>
                    <a:pt x="75" y="173"/>
                  </a:lnTo>
                  <a:lnTo>
                    <a:pt x="75" y="180"/>
                  </a:lnTo>
                  <a:lnTo>
                    <a:pt x="75" y="187"/>
                  </a:lnTo>
                  <a:lnTo>
                    <a:pt x="71" y="194"/>
                  </a:lnTo>
                  <a:lnTo>
                    <a:pt x="73" y="196"/>
                  </a:lnTo>
                  <a:lnTo>
                    <a:pt x="75" y="199"/>
                  </a:lnTo>
                  <a:lnTo>
                    <a:pt x="78" y="199"/>
                  </a:lnTo>
                  <a:lnTo>
                    <a:pt x="80" y="201"/>
                  </a:lnTo>
                  <a:lnTo>
                    <a:pt x="82" y="203"/>
                  </a:lnTo>
                  <a:lnTo>
                    <a:pt x="85" y="206"/>
                  </a:lnTo>
                  <a:lnTo>
                    <a:pt x="94" y="215"/>
                  </a:lnTo>
                  <a:lnTo>
                    <a:pt x="97" y="218"/>
                  </a:lnTo>
                  <a:lnTo>
                    <a:pt x="99" y="220"/>
                  </a:lnTo>
                  <a:lnTo>
                    <a:pt x="101" y="225"/>
                  </a:lnTo>
                  <a:lnTo>
                    <a:pt x="106" y="225"/>
                  </a:lnTo>
                  <a:lnTo>
                    <a:pt x="106" y="227"/>
                  </a:lnTo>
                  <a:lnTo>
                    <a:pt x="108" y="232"/>
                  </a:lnTo>
                  <a:lnTo>
                    <a:pt x="111" y="234"/>
                  </a:lnTo>
                  <a:lnTo>
                    <a:pt x="111" y="237"/>
                  </a:lnTo>
                  <a:lnTo>
                    <a:pt x="113" y="241"/>
                  </a:lnTo>
                  <a:lnTo>
                    <a:pt x="116" y="241"/>
                  </a:lnTo>
                  <a:lnTo>
                    <a:pt x="120" y="239"/>
                  </a:lnTo>
                  <a:lnTo>
                    <a:pt x="125" y="234"/>
                  </a:lnTo>
                  <a:lnTo>
                    <a:pt x="125" y="229"/>
                  </a:lnTo>
                  <a:lnTo>
                    <a:pt x="123" y="227"/>
                  </a:lnTo>
                  <a:lnTo>
                    <a:pt x="120" y="222"/>
                  </a:lnTo>
                  <a:lnTo>
                    <a:pt x="118" y="222"/>
                  </a:lnTo>
                  <a:lnTo>
                    <a:pt x="118" y="218"/>
                  </a:lnTo>
                  <a:lnTo>
                    <a:pt x="116" y="215"/>
                  </a:lnTo>
                  <a:lnTo>
                    <a:pt x="113" y="213"/>
                  </a:lnTo>
                  <a:lnTo>
                    <a:pt x="111" y="211"/>
                  </a:lnTo>
                  <a:lnTo>
                    <a:pt x="108" y="211"/>
                  </a:lnTo>
                  <a:lnTo>
                    <a:pt x="108" y="211"/>
                  </a:lnTo>
                  <a:lnTo>
                    <a:pt x="108" y="213"/>
                  </a:lnTo>
                  <a:lnTo>
                    <a:pt x="106" y="215"/>
                  </a:lnTo>
                  <a:lnTo>
                    <a:pt x="106" y="213"/>
                  </a:lnTo>
                  <a:lnTo>
                    <a:pt x="104" y="208"/>
                  </a:lnTo>
                  <a:lnTo>
                    <a:pt x="99" y="206"/>
                  </a:lnTo>
                  <a:lnTo>
                    <a:pt x="99" y="203"/>
                  </a:lnTo>
                  <a:lnTo>
                    <a:pt x="101" y="199"/>
                  </a:lnTo>
                  <a:lnTo>
                    <a:pt x="101" y="194"/>
                  </a:lnTo>
                  <a:lnTo>
                    <a:pt x="99" y="189"/>
                  </a:lnTo>
                  <a:lnTo>
                    <a:pt x="99" y="187"/>
                  </a:lnTo>
                  <a:lnTo>
                    <a:pt x="99" y="185"/>
                  </a:lnTo>
                  <a:lnTo>
                    <a:pt x="97" y="182"/>
                  </a:lnTo>
                  <a:lnTo>
                    <a:pt x="97" y="180"/>
                  </a:lnTo>
                  <a:lnTo>
                    <a:pt x="94" y="177"/>
                  </a:lnTo>
                  <a:lnTo>
                    <a:pt x="94" y="173"/>
                  </a:lnTo>
                  <a:lnTo>
                    <a:pt x="94" y="170"/>
                  </a:lnTo>
                  <a:lnTo>
                    <a:pt x="92" y="166"/>
                  </a:lnTo>
                  <a:lnTo>
                    <a:pt x="94" y="163"/>
                  </a:lnTo>
                  <a:lnTo>
                    <a:pt x="92" y="156"/>
                  </a:lnTo>
                  <a:lnTo>
                    <a:pt x="90" y="151"/>
                  </a:lnTo>
                  <a:lnTo>
                    <a:pt x="90" y="149"/>
                  </a:lnTo>
                  <a:lnTo>
                    <a:pt x="87" y="149"/>
                  </a:lnTo>
                  <a:lnTo>
                    <a:pt x="87" y="149"/>
                  </a:lnTo>
                  <a:lnTo>
                    <a:pt x="87" y="151"/>
                  </a:lnTo>
                  <a:lnTo>
                    <a:pt x="87" y="154"/>
                  </a:lnTo>
                  <a:lnTo>
                    <a:pt x="82" y="147"/>
                  </a:lnTo>
                  <a:lnTo>
                    <a:pt x="82" y="144"/>
                  </a:lnTo>
                  <a:lnTo>
                    <a:pt x="82" y="142"/>
                  </a:lnTo>
                  <a:lnTo>
                    <a:pt x="82" y="140"/>
                  </a:lnTo>
                  <a:lnTo>
                    <a:pt x="80" y="140"/>
                  </a:lnTo>
                  <a:lnTo>
                    <a:pt x="80" y="132"/>
                  </a:lnTo>
                  <a:lnTo>
                    <a:pt x="75" y="125"/>
                  </a:lnTo>
                  <a:lnTo>
                    <a:pt x="75" y="125"/>
                  </a:lnTo>
                  <a:lnTo>
                    <a:pt x="71" y="123"/>
                  </a:lnTo>
                  <a:lnTo>
                    <a:pt x="71" y="118"/>
                  </a:lnTo>
                  <a:lnTo>
                    <a:pt x="71" y="114"/>
                  </a:lnTo>
                  <a:lnTo>
                    <a:pt x="68" y="109"/>
                  </a:lnTo>
                  <a:lnTo>
                    <a:pt x="66" y="106"/>
                  </a:lnTo>
                  <a:lnTo>
                    <a:pt x="64" y="106"/>
                  </a:lnTo>
                  <a:lnTo>
                    <a:pt x="64" y="102"/>
                  </a:lnTo>
                  <a:lnTo>
                    <a:pt x="61" y="99"/>
                  </a:lnTo>
                  <a:lnTo>
                    <a:pt x="56" y="97"/>
                  </a:lnTo>
                  <a:lnTo>
                    <a:pt x="56" y="92"/>
                  </a:lnTo>
                  <a:lnTo>
                    <a:pt x="56" y="90"/>
                  </a:lnTo>
                  <a:lnTo>
                    <a:pt x="56" y="85"/>
                  </a:lnTo>
                  <a:lnTo>
                    <a:pt x="49" y="80"/>
                  </a:lnTo>
                  <a:lnTo>
                    <a:pt x="47" y="78"/>
                  </a:lnTo>
                  <a:lnTo>
                    <a:pt x="45" y="78"/>
                  </a:lnTo>
                  <a:lnTo>
                    <a:pt x="47" y="73"/>
                  </a:lnTo>
                  <a:lnTo>
                    <a:pt x="42" y="69"/>
                  </a:lnTo>
                  <a:lnTo>
                    <a:pt x="40" y="66"/>
                  </a:lnTo>
                  <a:lnTo>
                    <a:pt x="42" y="64"/>
                  </a:lnTo>
                  <a:lnTo>
                    <a:pt x="42" y="50"/>
                  </a:lnTo>
                  <a:lnTo>
                    <a:pt x="42" y="40"/>
                  </a:lnTo>
                  <a:lnTo>
                    <a:pt x="42" y="35"/>
                  </a:lnTo>
                  <a:lnTo>
                    <a:pt x="45" y="28"/>
                  </a:lnTo>
                  <a:lnTo>
                    <a:pt x="45" y="24"/>
                  </a:lnTo>
                  <a:lnTo>
                    <a:pt x="42" y="19"/>
                  </a:lnTo>
                  <a:lnTo>
                    <a:pt x="45" y="24"/>
                  </a:lnTo>
                  <a:lnTo>
                    <a:pt x="52" y="26"/>
                  </a:lnTo>
                  <a:lnTo>
                    <a:pt x="54" y="33"/>
                  </a:lnTo>
                  <a:lnTo>
                    <a:pt x="56" y="35"/>
                  </a:lnTo>
                  <a:lnTo>
                    <a:pt x="59" y="33"/>
                  </a:lnTo>
                  <a:lnTo>
                    <a:pt x="61" y="33"/>
                  </a:lnTo>
                  <a:lnTo>
                    <a:pt x="66" y="35"/>
                  </a:lnTo>
                  <a:lnTo>
                    <a:pt x="66" y="38"/>
                  </a:lnTo>
                  <a:lnTo>
                    <a:pt x="71" y="38"/>
                  </a:lnTo>
                  <a:lnTo>
                    <a:pt x="75" y="40"/>
                  </a:lnTo>
                  <a:lnTo>
                    <a:pt x="75" y="43"/>
                  </a:lnTo>
                  <a:lnTo>
                    <a:pt x="71" y="45"/>
                  </a:lnTo>
                  <a:lnTo>
                    <a:pt x="73" y="50"/>
                  </a:lnTo>
                  <a:lnTo>
                    <a:pt x="73" y="54"/>
                  </a:lnTo>
                  <a:lnTo>
                    <a:pt x="75" y="61"/>
                  </a:lnTo>
                  <a:lnTo>
                    <a:pt x="78" y="64"/>
                  </a:lnTo>
                  <a:lnTo>
                    <a:pt x="78" y="69"/>
                  </a:lnTo>
                  <a:lnTo>
                    <a:pt x="78" y="73"/>
                  </a:lnTo>
                  <a:lnTo>
                    <a:pt x="78" y="76"/>
                  </a:lnTo>
                  <a:lnTo>
                    <a:pt x="82" y="83"/>
                  </a:lnTo>
                  <a:lnTo>
                    <a:pt x="82" y="85"/>
                  </a:lnTo>
                  <a:lnTo>
                    <a:pt x="82" y="87"/>
                  </a:lnTo>
                  <a:lnTo>
                    <a:pt x="82" y="90"/>
                  </a:lnTo>
                  <a:lnTo>
                    <a:pt x="85" y="90"/>
                  </a:lnTo>
                  <a:lnTo>
                    <a:pt x="85" y="92"/>
                  </a:lnTo>
                  <a:lnTo>
                    <a:pt x="87" y="99"/>
                  </a:lnTo>
                  <a:lnTo>
                    <a:pt x="92" y="99"/>
                  </a:lnTo>
                  <a:lnTo>
                    <a:pt x="92" y="102"/>
                  </a:lnTo>
                  <a:lnTo>
                    <a:pt x="92" y="106"/>
                  </a:lnTo>
                  <a:lnTo>
                    <a:pt x="94" y="109"/>
                  </a:lnTo>
                  <a:lnTo>
                    <a:pt x="97" y="109"/>
                  </a:lnTo>
                  <a:lnTo>
                    <a:pt x="99" y="114"/>
                  </a:lnTo>
                  <a:lnTo>
                    <a:pt x="99" y="118"/>
                  </a:lnTo>
                  <a:lnTo>
                    <a:pt x="104" y="121"/>
                  </a:lnTo>
                  <a:lnTo>
                    <a:pt x="104" y="123"/>
                  </a:lnTo>
                  <a:lnTo>
                    <a:pt x="106" y="123"/>
                  </a:lnTo>
                  <a:lnTo>
                    <a:pt x="108" y="123"/>
                  </a:lnTo>
                  <a:lnTo>
                    <a:pt x="111" y="123"/>
                  </a:lnTo>
                  <a:lnTo>
                    <a:pt x="113" y="123"/>
                  </a:lnTo>
                  <a:lnTo>
                    <a:pt x="113" y="128"/>
                  </a:lnTo>
                  <a:lnTo>
                    <a:pt x="111" y="132"/>
                  </a:lnTo>
                  <a:lnTo>
                    <a:pt x="111" y="137"/>
                  </a:lnTo>
                  <a:lnTo>
                    <a:pt x="118" y="144"/>
                  </a:lnTo>
                  <a:lnTo>
                    <a:pt x="120" y="142"/>
                  </a:lnTo>
                  <a:lnTo>
                    <a:pt x="123" y="144"/>
                  </a:lnTo>
                  <a:lnTo>
                    <a:pt x="123" y="147"/>
                  </a:lnTo>
                  <a:lnTo>
                    <a:pt x="125" y="151"/>
                  </a:lnTo>
                  <a:lnTo>
                    <a:pt x="127" y="151"/>
                  </a:lnTo>
                  <a:lnTo>
                    <a:pt x="132" y="151"/>
                  </a:lnTo>
                  <a:lnTo>
                    <a:pt x="134" y="156"/>
                  </a:lnTo>
                  <a:lnTo>
                    <a:pt x="134" y="158"/>
                  </a:lnTo>
                  <a:lnTo>
                    <a:pt x="139" y="161"/>
                  </a:lnTo>
                  <a:lnTo>
                    <a:pt x="139" y="158"/>
                  </a:lnTo>
                  <a:lnTo>
                    <a:pt x="142" y="161"/>
                  </a:lnTo>
                  <a:lnTo>
                    <a:pt x="142" y="163"/>
                  </a:lnTo>
                  <a:lnTo>
                    <a:pt x="139" y="166"/>
                  </a:lnTo>
                  <a:lnTo>
                    <a:pt x="137" y="163"/>
                  </a:lnTo>
                  <a:lnTo>
                    <a:pt x="134" y="163"/>
                  </a:lnTo>
                  <a:lnTo>
                    <a:pt x="132" y="168"/>
                  </a:lnTo>
                  <a:lnTo>
                    <a:pt x="130" y="173"/>
                  </a:lnTo>
                  <a:lnTo>
                    <a:pt x="130" y="177"/>
                  </a:lnTo>
                  <a:lnTo>
                    <a:pt x="132" y="180"/>
                  </a:lnTo>
                  <a:lnTo>
                    <a:pt x="137" y="180"/>
                  </a:lnTo>
                  <a:lnTo>
                    <a:pt x="139" y="182"/>
                  </a:lnTo>
                  <a:lnTo>
                    <a:pt x="146" y="187"/>
                  </a:lnTo>
                  <a:lnTo>
                    <a:pt x="151" y="189"/>
                  </a:lnTo>
                  <a:lnTo>
                    <a:pt x="153" y="189"/>
                  </a:lnTo>
                  <a:lnTo>
                    <a:pt x="156" y="192"/>
                  </a:lnTo>
                  <a:lnTo>
                    <a:pt x="158" y="196"/>
                  </a:lnTo>
                  <a:lnTo>
                    <a:pt x="158" y="199"/>
                  </a:lnTo>
                  <a:lnTo>
                    <a:pt x="158" y="201"/>
                  </a:lnTo>
                  <a:lnTo>
                    <a:pt x="153" y="203"/>
                  </a:lnTo>
                  <a:lnTo>
                    <a:pt x="156" y="203"/>
                  </a:lnTo>
                  <a:lnTo>
                    <a:pt x="158" y="206"/>
                  </a:lnTo>
                  <a:lnTo>
                    <a:pt x="165" y="208"/>
                  </a:lnTo>
                  <a:lnTo>
                    <a:pt x="165" y="211"/>
                  </a:lnTo>
                  <a:lnTo>
                    <a:pt x="165" y="213"/>
                  </a:lnTo>
                  <a:lnTo>
                    <a:pt x="172" y="218"/>
                  </a:lnTo>
                  <a:lnTo>
                    <a:pt x="177" y="225"/>
                  </a:lnTo>
                  <a:lnTo>
                    <a:pt x="182" y="232"/>
                  </a:lnTo>
                  <a:lnTo>
                    <a:pt x="189" y="239"/>
                  </a:lnTo>
                  <a:lnTo>
                    <a:pt x="189" y="244"/>
                  </a:lnTo>
                  <a:lnTo>
                    <a:pt x="196" y="253"/>
                  </a:lnTo>
                  <a:lnTo>
                    <a:pt x="198" y="258"/>
                  </a:lnTo>
                  <a:lnTo>
                    <a:pt x="196" y="260"/>
                  </a:lnTo>
                  <a:lnTo>
                    <a:pt x="198" y="263"/>
                  </a:lnTo>
                  <a:lnTo>
                    <a:pt x="201" y="270"/>
                  </a:lnTo>
                  <a:lnTo>
                    <a:pt x="203" y="282"/>
                  </a:lnTo>
                  <a:lnTo>
                    <a:pt x="203" y="286"/>
                  </a:lnTo>
                  <a:lnTo>
                    <a:pt x="203" y="289"/>
                  </a:lnTo>
                  <a:lnTo>
                    <a:pt x="198" y="293"/>
                  </a:lnTo>
                  <a:lnTo>
                    <a:pt x="196" y="296"/>
                  </a:lnTo>
                  <a:lnTo>
                    <a:pt x="198" y="296"/>
                  </a:lnTo>
                  <a:lnTo>
                    <a:pt x="201" y="298"/>
                  </a:lnTo>
                  <a:lnTo>
                    <a:pt x="198" y="300"/>
                  </a:lnTo>
                  <a:lnTo>
                    <a:pt x="194" y="300"/>
                  </a:lnTo>
                  <a:lnTo>
                    <a:pt x="191" y="300"/>
                  </a:lnTo>
                  <a:lnTo>
                    <a:pt x="191" y="303"/>
                  </a:lnTo>
                  <a:lnTo>
                    <a:pt x="196" y="310"/>
                  </a:lnTo>
                  <a:lnTo>
                    <a:pt x="198" y="312"/>
                  </a:lnTo>
                  <a:lnTo>
                    <a:pt x="198" y="317"/>
                  </a:lnTo>
                  <a:lnTo>
                    <a:pt x="201" y="322"/>
                  </a:lnTo>
                  <a:lnTo>
                    <a:pt x="203" y="327"/>
                  </a:lnTo>
                  <a:lnTo>
                    <a:pt x="205" y="327"/>
                  </a:lnTo>
                  <a:lnTo>
                    <a:pt x="208" y="327"/>
                  </a:lnTo>
                  <a:lnTo>
                    <a:pt x="210" y="329"/>
                  </a:lnTo>
                  <a:lnTo>
                    <a:pt x="215" y="331"/>
                  </a:lnTo>
                  <a:lnTo>
                    <a:pt x="220" y="331"/>
                  </a:lnTo>
                  <a:lnTo>
                    <a:pt x="222" y="331"/>
                  </a:lnTo>
                  <a:lnTo>
                    <a:pt x="220" y="334"/>
                  </a:lnTo>
                  <a:lnTo>
                    <a:pt x="220" y="336"/>
                  </a:lnTo>
                  <a:lnTo>
                    <a:pt x="224" y="336"/>
                  </a:lnTo>
                  <a:lnTo>
                    <a:pt x="231" y="341"/>
                  </a:lnTo>
                  <a:lnTo>
                    <a:pt x="234" y="348"/>
                  </a:lnTo>
                  <a:lnTo>
                    <a:pt x="236" y="353"/>
                  </a:lnTo>
                  <a:lnTo>
                    <a:pt x="241" y="353"/>
                  </a:lnTo>
                  <a:lnTo>
                    <a:pt x="243" y="353"/>
                  </a:lnTo>
                  <a:lnTo>
                    <a:pt x="246" y="355"/>
                  </a:lnTo>
                  <a:lnTo>
                    <a:pt x="250" y="355"/>
                  </a:lnTo>
                  <a:lnTo>
                    <a:pt x="257" y="357"/>
                  </a:lnTo>
                  <a:lnTo>
                    <a:pt x="260" y="357"/>
                  </a:lnTo>
                  <a:lnTo>
                    <a:pt x="262" y="357"/>
                  </a:lnTo>
                  <a:lnTo>
                    <a:pt x="265" y="357"/>
                  </a:lnTo>
                  <a:lnTo>
                    <a:pt x="265" y="360"/>
                  </a:lnTo>
                  <a:lnTo>
                    <a:pt x="276" y="369"/>
                  </a:lnTo>
                  <a:lnTo>
                    <a:pt x="279" y="369"/>
                  </a:lnTo>
                  <a:lnTo>
                    <a:pt x="283" y="374"/>
                  </a:lnTo>
                  <a:lnTo>
                    <a:pt x="293" y="379"/>
                  </a:lnTo>
                  <a:lnTo>
                    <a:pt x="302" y="379"/>
                  </a:lnTo>
                  <a:lnTo>
                    <a:pt x="307" y="383"/>
                  </a:lnTo>
                  <a:lnTo>
                    <a:pt x="309" y="386"/>
                  </a:lnTo>
                  <a:lnTo>
                    <a:pt x="317" y="386"/>
                  </a:lnTo>
                  <a:lnTo>
                    <a:pt x="321" y="390"/>
                  </a:lnTo>
                  <a:lnTo>
                    <a:pt x="324" y="388"/>
                  </a:lnTo>
                  <a:lnTo>
                    <a:pt x="326" y="388"/>
                  </a:lnTo>
                  <a:lnTo>
                    <a:pt x="328" y="393"/>
                  </a:lnTo>
                  <a:lnTo>
                    <a:pt x="333" y="395"/>
                  </a:lnTo>
                  <a:lnTo>
                    <a:pt x="335" y="395"/>
                  </a:lnTo>
                  <a:lnTo>
                    <a:pt x="338" y="395"/>
                  </a:lnTo>
                  <a:lnTo>
                    <a:pt x="343" y="398"/>
                  </a:lnTo>
                  <a:lnTo>
                    <a:pt x="350" y="400"/>
                  </a:lnTo>
                  <a:lnTo>
                    <a:pt x="357" y="400"/>
                  </a:lnTo>
                  <a:lnTo>
                    <a:pt x="362" y="405"/>
                  </a:lnTo>
                  <a:lnTo>
                    <a:pt x="371" y="407"/>
                  </a:lnTo>
                  <a:lnTo>
                    <a:pt x="376" y="407"/>
                  </a:lnTo>
                  <a:lnTo>
                    <a:pt x="385" y="402"/>
                  </a:lnTo>
                  <a:lnTo>
                    <a:pt x="390" y="402"/>
                  </a:lnTo>
                  <a:lnTo>
                    <a:pt x="397" y="400"/>
                  </a:lnTo>
                  <a:lnTo>
                    <a:pt x="399" y="398"/>
                  </a:lnTo>
                  <a:lnTo>
                    <a:pt x="406" y="398"/>
                  </a:lnTo>
                  <a:lnTo>
                    <a:pt x="406" y="398"/>
                  </a:lnTo>
                  <a:lnTo>
                    <a:pt x="406" y="398"/>
                  </a:lnTo>
                  <a:lnTo>
                    <a:pt x="404" y="395"/>
                  </a:lnTo>
                  <a:lnTo>
                    <a:pt x="399" y="395"/>
                  </a:lnTo>
                  <a:lnTo>
                    <a:pt x="399" y="395"/>
                  </a:lnTo>
                  <a:lnTo>
                    <a:pt x="404" y="393"/>
                  </a:lnTo>
                  <a:lnTo>
                    <a:pt x="406" y="393"/>
                  </a:lnTo>
                  <a:lnTo>
                    <a:pt x="406" y="395"/>
                  </a:lnTo>
                  <a:lnTo>
                    <a:pt x="409" y="393"/>
                  </a:lnTo>
                  <a:lnTo>
                    <a:pt x="411" y="393"/>
                  </a:lnTo>
                  <a:lnTo>
                    <a:pt x="411" y="395"/>
                  </a:lnTo>
                  <a:lnTo>
                    <a:pt x="409" y="395"/>
                  </a:lnTo>
                  <a:lnTo>
                    <a:pt x="409" y="395"/>
                  </a:lnTo>
                  <a:lnTo>
                    <a:pt x="409" y="398"/>
                  </a:lnTo>
                  <a:lnTo>
                    <a:pt x="414" y="398"/>
                  </a:lnTo>
                  <a:lnTo>
                    <a:pt x="416" y="398"/>
                  </a:lnTo>
                  <a:lnTo>
                    <a:pt x="423" y="402"/>
                  </a:lnTo>
                  <a:lnTo>
                    <a:pt x="425" y="405"/>
                  </a:lnTo>
                  <a:lnTo>
                    <a:pt x="425" y="402"/>
                  </a:lnTo>
                  <a:lnTo>
                    <a:pt x="421" y="398"/>
                  </a:lnTo>
                  <a:lnTo>
                    <a:pt x="414" y="395"/>
                  </a:lnTo>
                  <a:lnTo>
                    <a:pt x="414" y="395"/>
                  </a:lnTo>
                  <a:lnTo>
                    <a:pt x="416" y="395"/>
                  </a:lnTo>
                  <a:lnTo>
                    <a:pt x="416" y="395"/>
                  </a:lnTo>
                  <a:lnTo>
                    <a:pt x="421" y="395"/>
                  </a:lnTo>
                  <a:lnTo>
                    <a:pt x="423" y="400"/>
                  </a:lnTo>
                  <a:lnTo>
                    <a:pt x="428" y="402"/>
                  </a:lnTo>
                  <a:lnTo>
                    <a:pt x="428" y="405"/>
                  </a:lnTo>
                  <a:lnTo>
                    <a:pt x="428" y="407"/>
                  </a:lnTo>
                  <a:lnTo>
                    <a:pt x="442" y="419"/>
                  </a:lnTo>
                  <a:lnTo>
                    <a:pt x="447" y="421"/>
                  </a:lnTo>
                  <a:lnTo>
                    <a:pt x="447" y="424"/>
                  </a:lnTo>
                  <a:lnTo>
                    <a:pt x="454" y="428"/>
                  </a:lnTo>
                  <a:lnTo>
                    <a:pt x="456" y="431"/>
                  </a:lnTo>
                  <a:lnTo>
                    <a:pt x="461" y="435"/>
                  </a:lnTo>
                  <a:lnTo>
                    <a:pt x="463" y="440"/>
                  </a:lnTo>
                  <a:lnTo>
                    <a:pt x="466" y="440"/>
                  </a:lnTo>
                  <a:lnTo>
                    <a:pt x="468" y="442"/>
                  </a:lnTo>
                  <a:lnTo>
                    <a:pt x="480" y="447"/>
                  </a:lnTo>
                  <a:lnTo>
                    <a:pt x="484" y="447"/>
                  </a:lnTo>
                  <a:lnTo>
                    <a:pt x="489" y="447"/>
                  </a:lnTo>
                  <a:lnTo>
                    <a:pt x="499" y="450"/>
                  </a:lnTo>
                  <a:lnTo>
                    <a:pt x="499" y="447"/>
                  </a:lnTo>
                  <a:lnTo>
                    <a:pt x="499" y="445"/>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311" name="Freeform 1409"/>
            <p:cNvSpPr>
              <a:spLocks/>
            </p:cNvSpPr>
            <p:nvPr/>
          </p:nvSpPr>
          <p:spPr bwMode="auto">
            <a:xfrm>
              <a:off x="3590454" y="4013987"/>
              <a:ext cx="3581" cy="5969"/>
            </a:xfrm>
            <a:custGeom>
              <a:avLst/>
              <a:gdLst>
                <a:gd name="T0" fmla="*/ 0 w 3"/>
                <a:gd name="T1" fmla="*/ 2 h 5"/>
                <a:gd name="T2" fmla="*/ 0 w 3"/>
                <a:gd name="T3" fmla="*/ 5 h 5"/>
                <a:gd name="T4" fmla="*/ 3 w 3"/>
                <a:gd name="T5" fmla="*/ 0 h 5"/>
                <a:gd name="T6" fmla="*/ 0 w 3"/>
                <a:gd name="T7" fmla="*/ 0 h 5"/>
                <a:gd name="T8" fmla="*/ 0 w 3"/>
                <a:gd name="T9" fmla="*/ 2 h 5"/>
              </a:gdLst>
              <a:ahLst/>
              <a:cxnLst>
                <a:cxn ang="0">
                  <a:pos x="T0" y="T1"/>
                </a:cxn>
                <a:cxn ang="0">
                  <a:pos x="T2" y="T3"/>
                </a:cxn>
                <a:cxn ang="0">
                  <a:pos x="T4" y="T5"/>
                </a:cxn>
                <a:cxn ang="0">
                  <a:pos x="T6" y="T7"/>
                </a:cxn>
                <a:cxn ang="0">
                  <a:pos x="T8" y="T9"/>
                </a:cxn>
              </a:cxnLst>
              <a:rect l="0" t="0" r="r" b="b"/>
              <a:pathLst>
                <a:path w="3" h="5">
                  <a:moveTo>
                    <a:pt x="0" y="2"/>
                  </a:moveTo>
                  <a:lnTo>
                    <a:pt x="0" y="5"/>
                  </a:lnTo>
                  <a:lnTo>
                    <a:pt x="3" y="0"/>
                  </a:lnTo>
                  <a:lnTo>
                    <a:pt x="0" y="0"/>
                  </a:lnTo>
                  <a:lnTo>
                    <a:pt x="0" y="2"/>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312" name="Rectangle 1410"/>
            <p:cNvSpPr>
              <a:spLocks noChangeArrowheads="1"/>
            </p:cNvSpPr>
            <p:nvPr/>
          </p:nvSpPr>
          <p:spPr bwMode="auto">
            <a:xfrm>
              <a:off x="3594035" y="4008020"/>
              <a:ext cx="1194" cy="3581"/>
            </a:xfrm>
            <a:prstGeom prst="rect">
              <a:avLst/>
            </a:pr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3" name="Freeform 1412"/>
            <p:cNvSpPr>
              <a:spLocks/>
            </p:cNvSpPr>
            <p:nvPr/>
          </p:nvSpPr>
          <p:spPr bwMode="auto">
            <a:xfrm>
              <a:off x="3588066" y="4019957"/>
              <a:ext cx="2387" cy="8356"/>
            </a:xfrm>
            <a:custGeom>
              <a:avLst/>
              <a:gdLst>
                <a:gd name="T0" fmla="*/ 2 w 2"/>
                <a:gd name="T1" fmla="*/ 5 h 7"/>
                <a:gd name="T2" fmla="*/ 2 w 2"/>
                <a:gd name="T3" fmla="*/ 0 h 7"/>
                <a:gd name="T4" fmla="*/ 0 w 2"/>
                <a:gd name="T5" fmla="*/ 7 h 7"/>
                <a:gd name="T6" fmla="*/ 2 w 2"/>
                <a:gd name="T7" fmla="*/ 5 h 7"/>
              </a:gdLst>
              <a:ahLst/>
              <a:cxnLst>
                <a:cxn ang="0">
                  <a:pos x="T0" y="T1"/>
                </a:cxn>
                <a:cxn ang="0">
                  <a:pos x="T2" y="T3"/>
                </a:cxn>
                <a:cxn ang="0">
                  <a:pos x="T4" y="T5"/>
                </a:cxn>
                <a:cxn ang="0">
                  <a:pos x="T6" y="T7"/>
                </a:cxn>
              </a:cxnLst>
              <a:rect l="0" t="0" r="r" b="b"/>
              <a:pathLst>
                <a:path w="2" h="7">
                  <a:moveTo>
                    <a:pt x="2" y="5"/>
                  </a:moveTo>
                  <a:lnTo>
                    <a:pt x="2" y="0"/>
                  </a:lnTo>
                  <a:lnTo>
                    <a:pt x="0" y="7"/>
                  </a:lnTo>
                  <a:lnTo>
                    <a:pt x="2" y="5"/>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4" name="Freeform 1413"/>
            <p:cNvSpPr>
              <a:spLocks/>
            </p:cNvSpPr>
            <p:nvPr/>
          </p:nvSpPr>
          <p:spPr bwMode="auto">
            <a:xfrm>
              <a:off x="3282482" y="4019957"/>
              <a:ext cx="3581" cy="2387"/>
            </a:xfrm>
            <a:custGeom>
              <a:avLst/>
              <a:gdLst>
                <a:gd name="T0" fmla="*/ 0 w 3"/>
                <a:gd name="T1" fmla="*/ 2 h 2"/>
                <a:gd name="T2" fmla="*/ 0 w 3"/>
                <a:gd name="T3" fmla="*/ 2 h 2"/>
                <a:gd name="T4" fmla="*/ 3 w 3"/>
                <a:gd name="T5" fmla="*/ 0 h 2"/>
                <a:gd name="T6" fmla="*/ 0 w 3"/>
                <a:gd name="T7" fmla="*/ 0 h 2"/>
                <a:gd name="T8" fmla="*/ 0 w 3"/>
                <a:gd name="T9" fmla="*/ 2 h 2"/>
              </a:gdLst>
              <a:ahLst/>
              <a:cxnLst>
                <a:cxn ang="0">
                  <a:pos x="T0" y="T1"/>
                </a:cxn>
                <a:cxn ang="0">
                  <a:pos x="T2" y="T3"/>
                </a:cxn>
                <a:cxn ang="0">
                  <a:pos x="T4" y="T5"/>
                </a:cxn>
                <a:cxn ang="0">
                  <a:pos x="T6" y="T7"/>
                </a:cxn>
                <a:cxn ang="0">
                  <a:pos x="T8" y="T9"/>
                </a:cxn>
              </a:cxnLst>
              <a:rect l="0" t="0" r="r" b="b"/>
              <a:pathLst>
                <a:path w="3" h="2">
                  <a:moveTo>
                    <a:pt x="0" y="2"/>
                  </a:moveTo>
                  <a:lnTo>
                    <a:pt x="0" y="2"/>
                  </a:lnTo>
                  <a:lnTo>
                    <a:pt x="3" y="0"/>
                  </a:lnTo>
                  <a:lnTo>
                    <a:pt x="0" y="0"/>
                  </a:lnTo>
                  <a:lnTo>
                    <a:pt x="0" y="2"/>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5" name="Freeform 1414"/>
            <p:cNvSpPr>
              <a:spLocks/>
            </p:cNvSpPr>
            <p:nvPr/>
          </p:nvSpPr>
          <p:spPr bwMode="auto">
            <a:xfrm>
              <a:off x="3274126" y="3999663"/>
              <a:ext cx="5969" cy="8356"/>
            </a:xfrm>
            <a:custGeom>
              <a:avLst/>
              <a:gdLst>
                <a:gd name="T0" fmla="*/ 0 w 5"/>
                <a:gd name="T1" fmla="*/ 3 h 7"/>
                <a:gd name="T2" fmla="*/ 3 w 5"/>
                <a:gd name="T3" fmla="*/ 3 h 7"/>
                <a:gd name="T4" fmla="*/ 3 w 5"/>
                <a:gd name="T5" fmla="*/ 7 h 7"/>
                <a:gd name="T6" fmla="*/ 5 w 5"/>
                <a:gd name="T7" fmla="*/ 5 h 7"/>
                <a:gd name="T8" fmla="*/ 5 w 5"/>
                <a:gd name="T9" fmla="*/ 3 h 7"/>
                <a:gd name="T10" fmla="*/ 3 w 5"/>
                <a:gd name="T11" fmla="*/ 0 h 7"/>
                <a:gd name="T12" fmla="*/ 0 w 5"/>
                <a:gd name="T13" fmla="*/ 3 h 7"/>
              </a:gdLst>
              <a:ahLst/>
              <a:cxnLst>
                <a:cxn ang="0">
                  <a:pos x="T0" y="T1"/>
                </a:cxn>
                <a:cxn ang="0">
                  <a:pos x="T2" y="T3"/>
                </a:cxn>
                <a:cxn ang="0">
                  <a:pos x="T4" y="T5"/>
                </a:cxn>
                <a:cxn ang="0">
                  <a:pos x="T6" y="T7"/>
                </a:cxn>
                <a:cxn ang="0">
                  <a:pos x="T8" y="T9"/>
                </a:cxn>
                <a:cxn ang="0">
                  <a:pos x="T10" y="T11"/>
                </a:cxn>
                <a:cxn ang="0">
                  <a:pos x="T12" y="T13"/>
                </a:cxn>
              </a:cxnLst>
              <a:rect l="0" t="0" r="r" b="b"/>
              <a:pathLst>
                <a:path w="5" h="7">
                  <a:moveTo>
                    <a:pt x="0" y="3"/>
                  </a:moveTo>
                  <a:lnTo>
                    <a:pt x="3" y="3"/>
                  </a:lnTo>
                  <a:lnTo>
                    <a:pt x="3" y="7"/>
                  </a:lnTo>
                  <a:lnTo>
                    <a:pt x="5" y="5"/>
                  </a:lnTo>
                  <a:lnTo>
                    <a:pt x="5" y="3"/>
                  </a:lnTo>
                  <a:lnTo>
                    <a:pt x="3" y="0"/>
                  </a:lnTo>
                  <a:lnTo>
                    <a:pt x="0" y="3"/>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6" name="Freeform 1415"/>
            <p:cNvSpPr>
              <a:spLocks/>
            </p:cNvSpPr>
            <p:nvPr/>
          </p:nvSpPr>
          <p:spPr bwMode="auto">
            <a:xfrm>
              <a:off x="4691030" y="4660965"/>
              <a:ext cx="9549" cy="5969"/>
            </a:xfrm>
            <a:custGeom>
              <a:avLst/>
              <a:gdLst>
                <a:gd name="T0" fmla="*/ 3 w 8"/>
                <a:gd name="T1" fmla="*/ 2 h 5"/>
                <a:gd name="T2" fmla="*/ 0 w 8"/>
                <a:gd name="T3" fmla="*/ 5 h 5"/>
                <a:gd name="T4" fmla="*/ 3 w 8"/>
                <a:gd name="T5" fmla="*/ 5 h 5"/>
                <a:gd name="T6" fmla="*/ 5 w 8"/>
                <a:gd name="T7" fmla="*/ 5 h 5"/>
                <a:gd name="T8" fmla="*/ 8 w 8"/>
                <a:gd name="T9" fmla="*/ 2 h 5"/>
                <a:gd name="T10" fmla="*/ 5 w 8"/>
                <a:gd name="T11" fmla="*/ 0 h 5"/>
                <a:gd name="T12" fmla="*/ 3 w 8"/>
                <a:gd name="T13" fmla="*/ 2 h 5"/>
              </a:gdLst>
              <a:ahLst/>
              <a:cxnLst>
                <a:cxn ang="0">
                  <a:pos x="T0" y="T1"/>
                </a:cxn>
                <a:cxn ang="0">
                  <a:pos x="T2" y="T3"/>
                </a:cxn>
                <a:cxn ang="0">
                  <a:pos x="T4" y="T5"/>
                </a:cxn>
                <a:cxn ang="0">
                  <a:pos x="T6" y="T7"/>
                </a:cxn>
                <a:cxn ang="0">
                  <a:pos x="T8" y="T9"/>
                </a:cxn>
                <a:cxn ang="0">
                  <a:pos x="T10" y="T11"/>
                </a:cxn>
                <a:cxn ang="0">
                  <a:pos x="T12" y="T13"/>
                </a:cxn>
              </a:cxnLst>
              <a:rect l="0" t="0" r="r" b="b"/>
              <a:pathLst>
                <a:path w="8" h="5">
                  <a:moveTo>
                    <a:pt x="3" y="2"/>
                  </a:moveTo>
                  <a:lnTo>
                    <a:pt x="0" y="5"/>
                  </a:lnTo>
                  <a:lnTo>
                    <a:pt x="3" y="5"/>
                  </a:lnTo>
                  <a:lnTo>
                    <a:pt x="5" y="5"/>
                  </a:lnTo>
                  <a:lnTo>
                    <a:pt x="8" y="2"/>
                  </a:lnTo>
                  <a:lnTo>
                    <a:pt x="5" y="0"/>
                  </a:lnTo>
                  <a:lnTo>
                    <a:pt x="3" y="2"/>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7" name="Freeform 1416"/>
            <p:cNvSpPr>
              <a:spLocks/>
            </p:cNvSpPr>
            <p:nvPr/>
          </p:nvSpPr>
          <p:spPr bwMode="auto">
            <a:xfrm>
              <a:off x="4138355" y="4520110"/>
              <a:ext cx="948980" cy="996728"/>
            </a:xfrm>
            <a:custGeom>
              <a:avLst/>
              <a:gdLst>
                <a:gd name="T0" fmla="*/ 316 w 336"/>
                <a:gd name="T1" fmla="*/ 89 h 353"/>
                <a:gd name="T2" fmla="*/ 286 w 336"/>
                <a:gd name="T3" fmla="*/ 71 h 353"/>
                <a:gd name="T4" fmla="*/ 273 w 336"/>
                <a:gd name="T5" fmla="*/ 69 h 353"/>
                <a:gd name="T6" fmla="*/ 259 w 336"/>
                <a:gd name="T7" fmla="*/ 68 h 353"/>
                <a:gd name="T8" fmla="*/ 252 w 336"/>
                <a:gd name="T9" fmla="*/ 74 h 353"/>
                <a:gd name="T10" fmla="*/ 245 w 336"/>
                <a:gd name="T11" fmla="*/ 61 h 353"/>
                <a:gd name="T12" fmla="*/ 236 w 336"/>
                <a:gd name="T13" fmla="*/ 55 h 353"/>
                <a:gd name="T14" fmla="*/ 222 w 336"/>
                <a:gd name="T15" fmla="*/ 54 h 353"/>
                <a:gd name="T16" fmla="*/ 209 w 336"/>
                <a:gd name="T17" fmla="*/ 73 h 353"/>
                <a:gd name="T18" fmla="*/ 204 w 336"/>
                <a:gd name="T19" fmla="*/ 63 h 353"/>
                <a:gd name="T20" fmla="*/ 212 w 336"/>
                <a:gd name="T21" fmla="*/ 60 h 353"/>
                <a:gd name="T22" fmla="*/ 208 w 336"/>
                <a:gd name="T23" fmla="*/ 49 h 353"/>
                <a:gd name="T24" fmla="*/ 196 w 336"/>
                <a:gd name="T25" fmla="*/ 54 h 353"/>
                <a:gd name="T26" fmla="*/ 189 w 336"/>
                <a:gd name="T27" fmla="*/ 57 h 353"/>
                <a:gd name="T28" fmla="*/ 205 w 336"/>
                <a:gd name="T29" fmla="*/ 35 h 353"/>
                <a:gd name="T30" fmla="*/ 195 w 336"/>
                <a:gd name="T31" fmla="*/ 14 h 353"/>
                <a:gd name="T32" fmla="*/ 187 w 336"/>
                <a:gd name="T33" fmla="*/ 15 h 353"/>
                <a:gd name="T34" fmla="*/ 175 w 336"/>
                <a:gd name="T35" fmla="*/ 28 h 353"/>
                <a:gd name="T36" fmla="*/ 165 w 336"/>
                <a:gd name="T37" fmla="*/ 22 h 353"/>
                <a:gd name="T38" fmla="*/ 152 w 336"/>
                <a:gd name="T39" fmla="*/ 30 h 353"/>
                <a:gd name="T40" fmla="*/ 135 w 336"/>
                <a:gd name="T41" fmla="*/ 33 h 353"/>
                <a:gd name="T42" fmla="*/ 120 w 336"/>
                <a:gd name="T43" fmla="*/ 27 h 353"/>
                <a:gd name="T44" fmla="*/ 122 w 336"/>
                <a:gd name="T45" fmla="*/ 9 h 353"/>
                <a:gd name="T46" fmla="*/ 114 w 336"/>
                <a:gd name="T47" fmla="*/ 2 h 353"/>
                <a:gd name="T48" fmla="*/ 88 w 336"/>
                <a:gd name="T49" fmla="*/ 12 h 353"/>
                <a:gd name="T50" fmla="*/ 80 w 336"/>
                <a:gd name="T51" fmla="*/ 24 h 353"/>
                <a:gd name="T52" fmla="*/ 73 w 336"/>
                <a:gd name="T53" fmla="*/ 38 h 353"/>
                <a:gd name="T54" fmla="*/ 50 w 336"/>
                <a:gd name="T55" fmla="*/ 31 h 353"/>
                <a:gd name="T56" fmla="*/ 40 w 336"/>
                <a:gd name="T57" fmla="*/ 43 h 353"/>
                <a:gd name="T58" fmla="*/ 33 w 336"/>
                <a:gd name="T59" fmla="*/ 85 h 353"/>
                <a:gd name="T60" fmla="*/ 11 w 336"/>
                <a:gd name="T61" fmla="*/ 91 h 353"/>
                <a:gd name="T62" fmla="*/ 1 w 336"/>
                <a:gd name="T63" fmla="*/ 109 h 353"/>
                <a:gd name="T64" fmla="*/ 14 w 336"/>
                <a:gd name="T65" fmla="*/ 132 h 353"/>
                <a:gd name="T66" fmla="*/ 31 w 336"/>
                <a:gd name="T67" fmla="*/ 144 h 353"/>
                <a:gd name="T68" fmla="*/ 54 w 336"/>
                <a:gd name="T69" fmla="*/ 141 h 353"/>
                <a:gd name="T70" fmla="*/ 74 w 336"/>
                <a:gd name="T71" fmla="*/ 140 h 353"/>
                <a:gd name="T72" fmla="*/ 94 w 336"/>
                <a:gd name="T73" fmla="*/ 158 h 353"/>
                <a:gd name="T74" fmla="*/ 118 w 336"/>
                <a:gd name="T75" fmla="*/ 177 h 353"/>
                <a:gd name="T76" fmla="*/ 140 w 336"/>
                <a:gd name="T77" fmla="*/ 222 h 353"/>
                <a:gd name="T78" fmla="*/ 153 w 336"/>
                <a:gd name="T79" fmla="*/ 243 h 353"/>
                <a:gd name="T80" fmla="*/ 176 w 336"/>
                <a:gd name="T81" fmla="*/ 259 h 353"/>
                <a:gd name="T82" fmla="*/ 182 w 336"/>
                <a:gd name="T83" fmla="*/ 281 h 353"/>
                <a:gd name="T84" fmla="*/ 167 w 336"/>
                <a:gd name="T85" fmla="*/ 298 h 353"/>
                <a:gd name="T86" fmla="*/ 154 w 336"/>
                <a:gd name="T87" fmla="*/ 315 h 353"/>
                <a:gd name="T88" fmla="*/ 168 w 336"/>
                <a:gd name="T89" fmla="*/ 327 h 353"/>
                <a:gd name="T90" fmla="*/ 190 w 336"/>
                <a:gd name="T91" fmla="*/ 343 h 353"/>
                <a:gd name="T92" fmla="*/ 199 w 336"/>
                <a:gd name="T93" fmla="*/ 337 h 353"/>
                <a:gd name="T94" fmla="*/ 205 w 336"/>
                <a:gd name="T95" fmla="*/ 324 h 353"/>
                <a:gd name="T96" fmla="*/ 209 w 336"/>
                <a:gd name="T97" fmla="*/ 319 h 353"/>
                <a:gd name="T98" fmla="*/ 201 w 336"/>
                <a:gd name="T99" fmla="*/ 332 h 353"/>
                <a:gd name="T100" fmla="*/ 224 w 336"/>
                <a:gd name="T101" fmla="*/ 301 h 353"/>
                <a:gd name="T102" fmla="*/ 224 w 336"/>
                <a:gd name="T103" fmla="*/ 288 h 353"/>
                <a:gd name="T104" fmla="*/ 224 w 336"/>
                <a:gd name="T105" fmla="*/ 273 h 353"/>
                <a:gd name="T106" fmla="*/ 247 w 336"/>
                <a:gd name="T107" fmla="*/ 256 h 353"/>
                <a:gd name="T108" fmla="*/ 256 w 336"/>
                <a:gd name="T109" fmla="*/ 248 h 353"/>
                <a:gd name="T110" fmla="*/ 267 w 336"/>
                <a:gd name="T111" fmla="*/ 247 h 353"/>
                <a:gd name="T112" fmla="*/ 279 w 336"/>
                <a:gd name="T113" fmla="*/ 245 h 353"/>
                <a:gd name="T114" fmla="*/ 291 w 336"/>
                <a:gd name="T115" fmla="*/ 228 h 353"/>
                <a:gd name="T116" fmla="*/ 301 w 336"/>
                <a:gd name="T117" fmla="*/ 201 h 353"/>
                <a:gd name="T118" fmla="*/ 300 w 336"/>
                <a:gd name="T119" fmla="*/ 167 h 353"/>
                <a:gd name="T120" fmla="*/ 302 w 336"/>
                <a:gd name="T121" fmla="*/ 157 h 353"/>
                <a:gd name="T122" fmla="*/ 311 w 336"/>
                <a:gd name="T123" fmla="*/ 153 h 353"/>
                <a:gd name="T124" fmla="*/ 332 w 336"/>
                <a:gd name="T125" fmla="*/ 125 h 3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36" h="353">
                  <a:moveTo>
                    <a:pt x="336" y="111"/>
                  </a:moveTo>
                  <a:cubicBezTo>
                    <a:pt x="336" y="107"/>
                    <a:pt x="336" y="107"/>
                    <a:pt x="336" y="107"/>
                  </a:cubicBezTo>
                  <a:cubicBezTo>
                    <a:pt x="335" y="106"/>
                    <a:pt x="335" y="106"/>
                    <a:pt x="335" y="106"/>
                  </a:cubicBezTo>
                  <a:cubicBezTo>
                    <a:pt x="334" y="104"/>
                    <a:pt x="334" y="104"/>
                    <a:pt x="334" y="104"/>
                  </a:cubicBezTo>
                  <a:cubicBezTo>
                    <a:pt x="332" y="98"/>
                    <a:pt x="332" y="98"/>
                    <a:pt x="332" y="98"/>
                  </a:cubicBezTo>
                  <a:cubicBezTo>
                    <a:pt x="332" y="95"/>
                    <a:pt x="332" y="95"/>
                    <a:pt x="332" y="95"/>
                  </a:cubicBezTo>
                  <a:cubicBezTo>
                    <a:pt x="331" y="93"/>
                    <a:pt x="331" y="93"/>
                    <a:pt x="331" y="93"/>
                  </a:cubicBezTo>
                  <a:cubicBezTo>
                    <a:pt x="325" y="90"/>
                    <a:pt x="325" y="90"/>
                    <a:pt x="325" y="90"/>
                  </a:cubicBezTo>
                  <a:cubicBezTo>
                    <a:pt x="322" y="90"/>
                    <a:pt x="322" y="90"/>
                    <a:pt x="322" y="90"/>
                  </a:cubicBezTo>
                  <a:cubicBezTo>
                    <a:pt x="320" y="91"/>
                    <a:pt x="320" y="91"/>
                    <a:pt x="320" y="91"/>
                  </a:cubicBezTo>
                  <a:cubicBezTo>
                    <a:pt x="318" y="89"/>
                    <a:pt x="318" y="89"/>
                    <a:pt x="318" y="89"/>
                  </a:cubicBezTo>
                  <a:cubicBezTo>
                    <a:pt x="316" y="89"/>
                    <a:pt x="316" y="89"/>
                    <a:pt x="316" y="89"/>
                  </a:cubicBezTo>
                  <a:cubicBezTo>
                    <a:pt x="315" y="87"/>
                    <a:pt x="315" y="87"/>
                    <a:pt x="315" y="87"/>
                  </a:cubicBezTo>
                  <a:cubicBezTo>
                    <a:pt x="312" y="85"/>
                    <a:pt x="312" y="85"/>
                    <a:pt x="312" y="85"/>
                  </a:cubicBezTo>
                  <a:cubicBezTo>
                    <a:pt x="310" y="85"/>
                    <a:pt x="310" y="85"/>
                    <a:pt x="310" y="85"/>
                  </a:cubicBezTo>
                  <a:cubicBezTo>
                    <a:pt x="306" y="81"/>
                    <a:pt x="306" y="81"/>
                    <a:pt x="306" y="81"/>
                  </a:cubicBezTo>
                  <a:cubicBezTo>
                    <a:pt x="303" y="77"/>
                    <a:pt x="303" y="77"/>
                    <a:pt x="303" y="77"/>
                  </a:cubicBezTo>
                  <a:cubicBezTo>
                    <a:pt x="302" y="76"/>
                    <a:pt x="302" y="76"/>
                    <a:pt x="302" y="76"/>
                  </a:cubicBezTo>
                  <a:cubicBezTo>
                    <a:pt x="300" y="74"/>
                    <a:pt x="300" y="74"/>
                    <a:pt x="300" y="74"/>
                  </a:cubicBezTo>
                  <a:cubicBezTo>
                    <a:pt x="298" y="75"/>
                    <a:pt x="298" y="75"/>
                    <a:pt x="298" y="75"/>
                  </a:cubicBezTo>
                  <a:cubicBezTo>
                    <a:pt x="293" y="71"/>
                    <a:pt x="293" y="71"/>
                    <a:pt x="293" y="71"/>
                  </a:cubicBezTo>
                  <a:cubicBezTo>
                    <a:pt x="290" y="71"/>
                    <a:pt x="290" y="71"/>
                    <a:pt x="290" y="71"/>
                  </a:cubicBezTo>
                  <a:cubicBezTo>
                    <a:pt x="288" y="70"/>
                    <a:pt x="288" y="70"/>
                    <a:pt x="288" y="70"/>
                  </a:cubicBezTo>
                  <a:cubicBezTo>
                    <a:pt x="286" y="71"/>
                    <a:pt x="286" y="71"/>
                    <a:pt x="286" y="71"/>
                  </a:cubicBezTo>
                  <a:cubicBezTo>
                    <a:pt x="284" y="71"/>
                    <a:pt x="284" y="71"/>
                    <a:pt x="284" y="71"/>
                  </a:cubicBezTo>
                  <a:cubicBezTo>
                    <a:pt x="282" y="70"/>
                    <a:pt x="282" y="70"/>
                    <a:pt x="282" y="70"/>
                  </a:cubicBezTo>
                  <a:cubicBezTo>
                    <a:pt x="281" y="71"/>
                    <a:pt x="281" y="71"/>
                    <a:pt x="281" y="71"/>
                  </a:cubicBezTo>
                  <a:cubicBezTo>
                    <a:pt x="280" y="72"/>
                    <a:pt x="280" y="72"/>
                    <a:pt x="280" y="72"/>
                  </a:cubicBezTo>
                  <a:cubicBezTo>
                    <a:pt x="279" y="71"/>
                    <a:pt x="279" y="71"/>
                    <a:pt x="279" y="71"/>
                  </a:cubicBezTo>
                  <a:cubicBezTo>
                    <a:pt x="276" y="69"/>
                    <a:pt x="276" y="69"/>
                    <a:pt x="276" y="69"/>
                  </a:cubicBezTo>
                  <a:cubicBezTo>
                    <a:pt x="276" y="70"/>
                    <a:pt x="276" y="70"/>
                    <a:pt x="276" y="70"/>
                  </a:cubicBezTo>
                  <a:cubicBezTo>
                    <a:pt x="275" y="69"/>
                    <a:pt x="275" y="69"/>
                    <a:pt x="275" y="69"/>
                  </a:cubicBezTo>
                  <a:cubicBezTo>
                    <a:pt x="275" y="70"/>
                    <a:pt x="275" y="70"/>
                    <a:pt x="275" y="70"/>
                  </a:cubicBezTo>
                  <a:cubicBezTo>
                    <a:pt x="275" y="71"/>
                    <a:pt x="275" y="71"/>
                    <a:pt x="275" y="71"/>
                  </a:cubicBezTo>
                  <a:cubicBezTo>
                    <a:pt x="273" y="70"/>
                    <a:pt x="273" y="70"/>
                    <a:pt x="273" y="70"/>
                  </a:cubicBezTo>
                  <a:cubicBezTo>
                    <a:pt x="273" y="69"/>
                    <a:pt x="273" y="69"/>
                    <a:pt x="273" y="69"/>
                  </a:cubicBezTo>
                  <a:cubicBezTo>
                    <a:pt x="272" y="69"/>
                    <a:pt x="272" y="69"/>
                    <a:pt x="272" y="69"/>
                  </a:cubicBezTo>
                  <a:cubicBezTo>
                    <a:pt x="272" y="69"/>
                    <a:pt x="272" y="69"/>
                    <a:pt x="272" y="69"/>
                  </a:cubicBezTo>
                  <a:cubicBezTo>
                    <a:pt x="272" y="70"/>
                    <a:pt x="272" y="70"/>
                    <a:pt x="272" y="70"/>
                  </a:cubicBezTo>
                  <a:cubicBezTo>
                    <a:pt x="269" y="69"/>
                    <a:pt x="269" y="69"/>
                    <a:pt x="269" y="69"/>
                  </a:cubicBezTo>
                  <a:cubicBezTo>
                    <a:pt x="269" y="69"/>
                    <a:pt x="269" y="69"/>
                    <a:pt x="269" y="69"/>
                  </a:cubicBezTo>
                  <a:cubicBezTo>
                    <a:pt x="266" y="69"/>
                    <a:pt x="266" y="69"/>
                    <a:pt x="266" y="69"/>
                  </a:cubicBezTo>
                  <a:cubicBezTo>
                    <a:pt x="262" y="66"/>
                    <a:pt x="262" y="66"/>
                    <a:pt x="262" y="66"/>
                  </a:cubicBezTo>
                  <a:cubicBezTo>
                    <a:pt x="260" y="66"/>
                    <a:pt x="260" y="66"/>
                    <a:pt x="260" y="66"/>
                  </a:cubicBezTo>
                  <a:cubicBezTo>
                    <a:pt x="260" y="67"/>
                    <a:pt x="260" y="67"/>
                    <a:pt x="260" y="67"/>
                  </a:cubicBezTo>
                  <a:cubicBezTo>
                    <a:pt x="260" y="68"/>
                    <a:pt x="260" y="68"/>
                    <a:pt x="260" y="68"/>
                  </a:cubicBezTo>
                  <a:cubicBezTo>
                    <a:pt x="260" y="68"/>
                    <a:pt x="260" y="68"/>
                    <a:pt x="260" y="68"/>
                  </a:cubicBezTo>
                  <a:cubicBezTo>
                    <a:pt x="259" y="68"/>
                    <a:pt x="259" y="68"/>
                    <a:pt x="259" y="68"/>
                  </a:cubicBezTo>
                  <a:cubicBezTo>
                    <a:pt x="258" y="68"/>
                    <a:pt x="258" y="68"/>
                    <a:pt x="258" y="68"/>
                  </a:cubicBezTo>
                  <a:cubicBezTo>
                    <a:pt x="258" y="69"/>
                    <a:pt x="258" y="69"/>
                    <a:pt x="258" y="69"/>
                  </a:cubicBezTo>
                  <a:cubicBezTo>
                    <a:pt x="256" y="70"/>
                    <a:pt x="256" y="70"/>
                    <a:pt x="256" y="70"/>
                  </a:cubicBezTo>
                  <a:cubicBezTo>
                    <a:pt x="256" y="70"/>
                    <a:pt x="256" y="70"/>
                    <a:pt x="256" y="70"/>
                  </a:cubicBezTo>
                  <a:cubicBezTo>
                    <a:pt x="256" y="72"/>
                    <a:pt x="256" y="72"/>
                    <a:pt x="256" y="72"/>
                  </a:cubicBezTo>
                  <a:cubicBezTo>
                    <a:pt x="255" y="71"/>
                    <a:pt x="255" y="71"/>
                    <a:pt x="255" y="71"/>
                  </a:cubicBezTo>
                  <a:cubicBezTo>
                    <a:pt x="254" y="70"/>
                    <a:pt x="254" y="70"/>
                    <a:pt x="254" y="70"/>
                  </a:cubicBezTo>
                  <a:cubicBezTo>
                    <a:pt x="253" y="70"/>
                    <a:pt x="253" y="70"/>
                    <a:pt x="253" y="70"/>
                  </a:cubicBezTo>
                  <a:cubicBezTo>
                    <a:pt x="254" y="72"/>
                    <a:pt x="254" y="72"/>
                    <a:pt x="254" y="72"/>
                  </a:cubicBezTo>
                  <a:cubicBezTo>
                    <a:pt x="252" y="74"/>
                    <a:pt x="252" y="74"/>
                    <a:pt x="252" y="74"/>
                  </a:cubicBezTo>
                  <a:cubicBezTo>
                    <a:pt x="252" y="77"/>
                    <a:pt x="252" y="77"/>
                    <a:pt x="252" y="77"/>
                  </a:cubicBezTo>
                  <a:cubicBezTo>
                    <a:pt x="252" y="74"/>
                    <a:pt x="252" y="74"/>
                    <a:pt x="252" y="74"/>
                  </a:cubicBezTo>
                  <a:cubicBezTo>
                    <a:pt x="252" y="72"/>
                    <a:pt x="252" y="72"/>
                    <a:pt x="252" y="72"/>
                  </a:cubicBezTo>
                  <a:cubicBezTo>
                    <a:pt x="252" y="70"/>
                    <a:pt x="252" y="70"/>
                    <a:pt x="252" y="70"/>
                  </a:cubicBezTo>
                  <a:cubicBezTo>
                    <a:pt x="253" y="68"/>
                    <a:pt x="253" y="68"/>
                    <a:pt x="253" y="68"/>
                  </a:cubicBezTo>
                  <a:cubicBezTo>
                    <a:pt x="253" y="67"/>
                    <a:pt x="253" y="67"/>
                    <a:pt x="253" y="67"/>
                  </a:cubicBezTo>
                  <a:cubicBezTo>
                    <a:pt x="253" y="66"/>
                    <a:pt x="253" y="66"/>
                    <a:pt x="253" y="66"/>
                  </a:cubicBezTo>
                  <a:cubicBezTo>
                    <a:pt x="251" y="66"/>
                    <a:pt x="251" y="66"/>
                    <a:pt x="251" y="66"/>
                  </a:cubicBezTo>
                  <a:cubicBezTo>
                    <a:pt x="253" y="64"/>
                    <a:pt x="253" y="64"/>
                    <a:pt x="253" y="64"/>
                  </a:cubicBezTo>
                  <a:cubicBezTo>
                    <a:pt x="251" y="62"/>
                    <a:pt x="251" y="62"/>
                    <a:pt x="251" y="62"/>
                  </a:cubicBezTo>
                  <a:cubicBezTo>
                    <a:pt x="250" y="60"/>
                    <a:pt x="250" y="60"/>
                    <a:pt x="250" y="60"/>
                  </a:cubicBezTo>
                  <a:cubicBezTo>
                    <a:pt x="248" y="60"/>
                    <a:pt x="248" y="60"/>
                    <a:pt x="248" y="60"/>
                  </a:cubicBezTo>
                  <a:cubicBezTo>
                    <a:pt x="246" y="59"/>
                    <a:pt x="246" y="59"/>
                    <a:pt x="246" y="59"/>
                  </a:cubicBezTo>
                  <a:cubicBezTo>
                    <a:pt x="245" y="61"/>
                    <a:pt x="245" y="61"/>
                    <a:pt x="245" y="61"/>
                  </a:cubicBezTo>
                  <a:cubicBezTo>
                    <a:pt x="244" y="61"/>
                    <a:pt x="244" y="61"/>
                    <a:pt x="244" y="61"/>
                  </a:cubicBezTo>
                  <a:cubicBezTo>
                    <a:pt x="244" y="60"/>
                    <a:pt x="244" y="60"/>
                    <a:pt x="244" y="60"/>
                  </a:cubicBezTo>
                  <a:cubicBezTo>
                    <a:pt x="243" y="60"/>
                    <a:pt x="243" y="60"/>
                    <a:pt x="243" y="60"/>
                  </a:cubicBezTo>
                  <a:cubicBezTo>
                    <a:pt x="242" y="58"/>
                    <a:pt x="242" y="58"/>
                    <a:pt x="242" y="58"/>
                  </a:cubicBezTo>
                  <a:cubicBezTo>
                    <a:pt x="241" y="58"/>
                    <a:pt x="241" y="58"/>
                    <a:pt x="241" y="58"/>
                  </a:cubicBezTo>
                  <a:cubicBezTo>
                    <a:pt x="240" y="58"/>
                    <a:pt x="240" y="58"/>
                    <a:pt x="240" y="58"/>
                  </a:cubicBezTo>
                  <a:cubicBezTo>
                    <a:pt x="239" y="57"/>
                    <a:pt x="239" y="57"/>
                    <a:pt x="239" y="57"/>
                  </a:cubicBezTo>
                  <a:cubicBezTo>
                    <a:pt x="238" y="56"/>
                    <a:pt x="238" y="56"/>
                    <a:pt x="238" y="56"/>
                  </a:cubicBezTo>
                  <a:cubicBezTo>
                    <a:pt x="237" y="57"/>
                    <a:pt x="237" y="57"/>
                    <a:pt x="237" y="57"/>
                  </a:cubicBezTo>
                  <a:cubicBezTo>
                    <a:pt x="237" y="56"/>
                    <a:pt x="237" y="56"/>
                    <a:pt x="237" y="56"/>
                  </a:cubicBezTo>
                  <a:cubicBezTo>
                    <a:pt x="237" y="56"/>
                    <a:pt x="237" y="56"/>
                    <a:pt x="237" y="56"/>
                  </a:cubicBezTo>
                  <a:cubicBezTo>
                    <a:pt x="236" y="55"/>
                    <a:pt x="236" y="55"/>
                    <a:pt x="236" y="55"/>
                  </a:cubicBezTo>
                  <a:cubicBezTo>
                    <a:pt x="235" y="55"/>
                    <a:pt x="235" y="55"/>
                    <a:pt x="235" y="55"/>
                  </a:cubicBezTo>
                  <a:cubicBezTo>
                    <a:pt x="233" y="55"/>
                    <a:pt x="233" y="55"/>
                    <a:pt x="233" y="55"/>
                  </a:cubicBezTo>
                  <a:cubicBezTo>
                    <a:pt x="230" y="53"/>
                    <a:pt x="230" y="53"/>
                    <a:pt x="230" y="53"/>
                  </a:cubicBezTo>
                  <a:cubicBezTo>
                    <a:pt x="230" y="53"/>
                    <a:pt x="230" y="53"/>
                    <a:pt x="230" y="53"/>
                  </a:cubicBezTo>
                  <a:cubicBezTo>
                    <a:pt x="229" y="54"/>
                    <a:pt x="229" y="54"/>
                    <a:pt x="229" y="54"/>
                  </a:cubicBezTo>
                  <a:cubicBezTo>
                    <a:pt x="228" y="53"/>
                    <a:pt x="228" y="53"/>
                    <a:pt x="228" y="53"/>
                  </a:cubicBezTo>
                  <a:cubicBezTo>
                    <a:pt x="227" y="53"/>
                    <a:pt x="227" y="53"/>
                    <a:pt x="227" y="53"/>
                  </a:cubicBezTo>
                  <a:cubicBezTo>
                    <a:pt x="226" y="54"/>
                    <a:pt x="226" y="54"/>
                    <a:pt x="226" y="54"/>
                  </a:cubicBezTo>
                  <a:cubicBezTo>
                    <a:pt x="226" y="54"/>
                    <a:pt x="226" y="54"/>
                    <a:pt x="226" y="54"/>
                  </a:cubicBezTo>
                  <a:cubicBezTo>
                    <a:pt x="225" y="53"/>
                    <a:pt x="225" y="53"/>
                    <a:pt x="225" y="53"/>
                  </a:cubicBezTo>
                  <a:cubicBezTo>
                    <a:pt x="223" y="53"/>
                    <a:pt x="223" y="53"/>
                    <a:pt x="223" y="53"/>
                  </a:cubicBezTo>
                  <a:cubicBezTo>
                    <a:pt x="222" y="54"/>
                    <a:pt x="222" y="54"/>
                    <a:pt x="222" y="54"/>
                  </a:cubicBezTo>
                  <a:cubicBezTo>
                    <a:pt x="221" y="55"/>
                    <a:pt x="221" y="55"/>
                    <a:pt x="221" y="55"/>
                  </a:cubicBezTo>
                  <a:cubicBezTo>
                    <a:pt x="221" y="56"/>
                    <a:pt x="221" y="56"/>
                    <a:pt x="221" y="56"/>
                  </a:cubicBezTo>
                  <a:cubicBezTo>
                    <a:pt x="219" y="58"/>
                    <a:pt x="219" y="58"/>
                    <a:pt x="219" y="58"/>
                  </a:cubicBezTo>
                  <a:cubicBezTo>
                    <a:pt x="216" y="60"/>
                    <a:pt x="216" y="60"/>
                    <a:pt x="216" y="60"/>
                  </a:cubicBezTo>
                  <a:cubicBezTo>
                    <a:pt x="213" y="61"/>
                    <a:pt x="213" y="61"/>
                    <a:pt x="213" y="61"/>
                  </a:cubicBezTo>
                  <a:cubicBezTo>
                    <a:pt x="212" y="63"/>
                    <a:pt x="212" y="63"/>
                    <a:pt x="212" y="63"/>
                  </a:cubicBezTo>
                  <a:cubicBezTo>
                    <a:pt x="211" y="66"/>
                    <a:pt x="211" y="66"/>
                    <a:pt x="211" y="66"/>
                  </a:cubicBezTo>
                  <a:cubicBezTo>
                    <a:pt x="211" y="68"/>
                    <a:pt x="211" y="68"/>
                    <a:pt x="211" y="68"/>
                  </a:cubicBezTo>
                  <a:cubicBezTo>
                    <a:pt x="210" y="69"/>
                    <a:pt x="210" y="69"/>
                    <a:pt x="210" y="69"/>
                  </a:cubicBezTo>
                  <a:cubicBezTo>
                    <a:pt x="208" y="71"/>
                    <a:pt x="208" y="71"/>
                    <a:pt x="208" y="71"/>
                  </a:cubicBezTo>
                  <a:cubicBezTo>
                    <a:pt x="208" y="72"/>
                    <a:pt x="208" y="72"/>
                    <a:pt x="208" y="72"/>
                  </a:cubicBezTo>
                  <a:cubicBezTo>
                    <a:pt x="209" y="73"/>
                    <a:pt x="209" y="73"/>
                    <a:pt x="209" y="73"/>
                  </a:cubicBezTo>
                  <a:cubicBezTo>
                    <a:pt x="208" y="77"/>
                    <a:pt x="208" y="77"/>
                    <a:pt x="208" y="77"/>
                  </a:cubicBezTo>
                  <a:cubicBezTo>
                    <a:pt x="208" y="75"/>
                    <a:pt x="208" y="75"/>
                    <a:pt x="208" y="75"/>
                  </a:cubicBezTo>
                  <a:cubicBezTo>
                    <a:pt x="207" y="73"/>
                    <a:pt x="207" y="73"/>
                    <a:pt x="207" y="73"/>
                  </a:cubicBezTo>
                  <a:cubicBezTo>
                    <a:pt x="207" y="71"/>
                    <a:pt x="207" y="71"/>
                    <a:pt x="207" y="71"/>
                  </a:cubicBezTo>
                  <a:cubicBezTo>
                    <a:pt x="208" y="70"/>
                    <a:pt x="208" y="70"/>
                    <a:pt x="208" y="70"/>
                  </a:cubicBezTo>
                  <a:cubicBezTo>
                    <a:pt x="209" y="69"/>
                    <a:pt x="209" y="69"/>
                    <a:pt x="209" y="69"/>
                  </a:cubicBezTo>
                  <a:cubicBezTo>
                    <a:pt x="209" y="66"/>
                    <a:pt x="209" y="66"/>
                    <a:pt x="209" y="66"/>
                  </a:cubicBezTo>
                  <a:cubicBezTo>
                    <a:pt x="210" y="64"/>
                    <a:pt x="210" y="64"/>
                    <a:pt x="210" y="64"/>
                  </a:cubicBezTo>
                  <a:cubicBezTo>
                    <a:pt x="210" y="63"/>
                    <a:pt x="210" y="63"/>
                    <a:pt x="210" y="63"/>
                  </a:cubicBezTo>
                  <a:cubicBezTo>
                    <a:pt x="209" y="63"/>
                    <a:pt x="209" y="63"/>
                    <a:pt x="209" y="63"/>
                  </a:cubicBezTo>
                  <a:cubicBezTo>
                    <a:pt x="207" y="64"/>
                    <a:pt x="207" y="64"/>
                    <a:pt x="207" y="64"/>
                  </a:cubicBezTo>
                  <a:cubicBezTo>
                    <a:pt x="204" y="63"/>
                    <a:pt x="204" y="63"/>
                    <a:pt x="204" y="63"/>
                  </a:cubicBezTo>
                  <a:cubicBezTo>
                    <a:pt x="203" y="63"/>
                    <a:pt x="203" y="63"/>
                    <a:pt x="203" y="63"/>
                  </a:cubicBezTo>
                  <a:cubicBezTo>
                    <a:pt x="201" y="64"/>
                    <a:pt x="201" y="64"/>
                    <a:pt x="201" y="64"/>
                  </a:cubicBezTo>
                  <a:cubicBezTo>
                    <a:pt x="200" y="63"/>
                    <a:pt x="200" y="63"/>
                    <a:pt x="200" y="63"/>
                  </a:cubicBezTo>
                  <a:cubicBezTo>
                    <a:pt x="201" y="63"/>
                    <a:pt x="201" y="63"/>
                    <a:pt x="201" y="63"/>
                  </a:cubicBezTo>
                  <a:cubicBezTo>
                    <a:pt x="203" y="62"/>
                    <a:pt x="203" y="62"/>
                    <a:pt x="203" y="62"/>
                  </a:cubicBezTo>
                  <a:cubicBezTo>
                    <a:pt x="204" y="62"/>
                    <a:pt x="204" y="62"/>
                    <a:pt x="204" y="62"/>
                  </a:cubicBezTo>
                  <a:cubicBezTo>
                    <a:pt x="207" y="62"/>
                    <a:pt x="207" y="62"/>
                    <a:pt x="207" y="62"/>
                  </a:cubicBezTo>
                  <a:cubicBezTo>
                    <a:pt x="208" y="62"/>
                    <a:pt x="208" y="62"/>
                    <a:pt x="208" y="62"/>
                  </a:cubicBezTo>
                  <a:cubicBezTo>
                    <a:pt x="209" y="60"/>
                    <a:pt x="209" y="60"/>
                    <a:pt x="209" y="60"/>
                  </a:cubicBezTo>
                  <a:cubicBezTo>
                    <a:pt x="210" y="60"/>
                    <a:pt x="210" y="60"/>
                    <a:pt x="210" y="60"/>
                  </a:cubicBezTo>
                  <a:cubicBezTo>
                    <a:pt x="211" y="61"/>
                    <a:pt x="211" y="61"/>
                    <a:pt x="211" y="61"/>
                  </a:cubicBezTo>
                  <a:cubicBezTo>
                    <a:pt x="212" y="60"/>
                    <a:pt x="212" y="60"/>
                    <a:pt x="212" y="60"/>
                  </a:cubicBezTo>
                  <a:cubicBezTo>
                    <a:pt x="213" y="60"/>
                    <a:pt x="213" y="60"/>
                    <a:pt x="213" y="60"/>
                  </a:cubicBezTo>
                  <a:cubicBezTo>
                    <a:pt x="216" y="59"/>
                    <a:pt x="216" y="59"/>
                    <a:pt x="216" y="59"/>
                  </a:cubicBezTo>
                  <a:cubicBezTo>
                    <a:pt x="216" y="57"/>
                    <a:pt x="216" y="57"/>
                    <a:pt x="216" y="57"/>
                  </a:cubicBezTo>
                  <a:cubicBezTo>
                    <a:pt x="218" y="54"/>
                    <a:pt x="218" y="54"/>
                    <a:pt x="218" y="54"/>
                  </a:cubicBezTo>
                  <a:cubicBezTo>
                    <a:pt x="218" y="52"/>
                    <a:pt x="218" y="52"/>
                    <a:pt x="218" y="52"/>
                  </a:cubicBezTo>
                  <a:cubicBezTo>
                    <a:pt x="219" y="51"/>
                    <a:pt x="219" y="51"/>
                    <a:pt x="219" y="51"/>
                  </a:cubicBezTo>
                  <a:cubicBezTo>
                    <a:pt x="219" y="49"/>
                    <a:pt x="219" y="49"/>
                    <a:pt x="219" y="49"/>
                  </a:cubicBezTo>
                  <a:cubicBezTo>
                    <a:pt x="217" y="49"/>
                    <a:pt x="217" y="49"/>
                    <a:pt x="217" y="49"/>
                  </a:cubicBezTo>
                  <a:cubicBezTo>
                    <a:pt x="215" y="48"/>
                    <a:pt x="215" y="48"/>
                    <a:pt x="215" y="48"/>
                  </a:cubicBezTo>
                  <a:cubicBezTo>
                    <a:pt x="213" y="48"/>
                    <a:pt x="213" y="48"/>
                    <a:pt x="213" y="48"/>
                  </a:cubicBezTo>
                  <a:cubicBezTo>
                    <a:pt x="211" y="49"/>
                    <a:pt x="211" y="49"/>
                    <a:pt x="211" y="49"/>
                  </a:cubicBezTo>
                  <a:cubicBezTo>
                    <a:pt x="208" y="49"/>
                    <a:pt x="208" y="49"/>
                    <a:pt x="208" y="49"/>
                  </a:cubicBezTo>
                  <a:cubicBezTo>
                    <a:pt x="205" y="48"/>
                    <a:pt x="205" y="48"/>
                    <a:pt x="205" y="48"/>
                  </a:cubicBezTo>
                  <a:cubicBezTo>
                    <a:pt x="202" y="48"/>
                    <a:pt x="202" y="48"/>
                    <a:pt x="202" y="48"/>
                  </a:cubicBezTo>
                  <a:cubicBezTo>
                    <a:pt x="200" y="50"/>
                    <a:pt x="200" y="50"/>
                    <a:pt x="200" y="50"/>
                  </a:cubicBezTo>
                  <a:cubicBezTo>
                    <a:pt x="200" y="51"/>
                    <a:pt x="200" y="51"/>
                    <a:pt x="200" y="51"/>
                  </a:cubicBezTo>
                  <a:cubicBezTo>
                    <a:pt x="201" y="52"/>
                    <a:pt x="201" y="52"/>
                    <a:pt x="201" y="52"/>
                  </a:cubicBezTo>
                  <a:cubicBezTo>
                    <a:pt x="201" y="53"/>
                    <a:pt x="201" y="53"/>
                    <a:pt x="201" y="53"/>
                  </a:cubicBezTo>
                  <a:cubicBezTo>
                    <a:pt x="200" y="53"/>
                    <a:pt x="200" y="53"/>
                    <a:pt x="200" y="53"/>
                  </a:cubicBezTo>
                  <a:cubicBezTo>
                    <a:pt x="200" y="53"/>
                    <a:pt x="200" y="53"/>
                    <a:pt x="200" y="53"/>
                  </a:cubicBezTo>
                  <a:cubicBezTo>
                    <a:pt x="199" y="54"/>
                    <a:pt x="199" y="54"/>
                    <a:pt x="199" y="54"/>
                  </a:cubicBezTo>
                  <a:cubicBezTo>
                    <a:pt x="198" y="53"/>
                    <a:pt x="198" y="53"/>
                    <a:pt x="198" y="53"/>
                  </a:cubicBezTo>
                  <a:cubicBezTo>
                    <a:pt x="198" y="53"/>
                    <a:pt x="198" y="53"/>
                    <a:pt x="198" y="53"/>
                  </a:cubicBezTo>
                  <a:cubicBezTo>
                    <a:pt x="196" y="54"/>
                    <a:pt x="196" y="54"/>
                    <a:pt x="196" y="54"/>
                  </a:cubicBezTo>
                  <a:cubicBezTo>
                    <a:pt x="194" y="56"/>
                    <a:pt x="194" y="56"/>
                    <a:pt x="194" y="56"/>
                  </a:cubicBezTo>
                  <a:cubicBezTo>
                    <a:pt x="191" y="59"/>
                    <a:pt x="191" y="59"/>
                    <a:pt x="191" y="59"/>
                  </a:cubicBezTo>
                  <a:cubicBezTo>
                    <a:pt x="193" y="57"/>
                    <a:pt x="193" y="57"/>
                    <a:pt x="193" y="57"/>
                  </a:cubicBezTo>
                  <a:cubicBezTo>
                    <a:pt x="193" y="55"/>
                    <a:pt x="193" y="55"/>
                    <a:pt x="193" y="55"/>
                  </a:cubicBezTo>
                  <a:cubicBezTo>
                    <a:pt x="194" y="54"/>
                    <a:pt x="194" y="54"/>
                    <a:pt x="194" y="54"/>
                  </a:cubicBezTo>
                  <a:cubicBezTo>
                    <a:pt x="194" y="53"/>
                    <a:pt x="194" y="53"/>
                    <a:pt x="194" y="53"/>
                  </a:cubicBezTo>
                  <a:cubicBezTo>
                    <a:pt x="193" y="53"/>
                    <a:pt x="193" y="53"/>
                    <a:pt x="193" y="53"/>
                  </a:cubicBezTo>
                  <a:cubicBezTo>
                    <a:pt x="191" y="54"/>
                    <a:pt x="191" y="54"/>
                    <a:pt x="191" y="54"/>
                  </a:cubicBezTo>
                  <a:cubicBezTo>
                    <a:pt x="190" y="56"/>
                    <a:pt x="190" y="56"/>
                    <a:pt x="190" y="56"/>
                  </a:cubicBezTo>
                  <a:cubicBezTo>
                    <a:pt x="189" y="58"/>
                    <a:pt x="189" y="58"/>
                    <a:pt x="189" y="58"/>
                  </a:cubicBezTo>
                  <a:cubicBezTo>
                    <a:pt x="188" y="59"/>
                    <a:pt x="188" y="59"/>
                    <a:pt x="188" y="59"/>
                  </a:cubicBezTo>
                  <a:cubicBezTo>
                    <a:pt x="189" y="57"/>
                    <a:pt x="189" y="57"/>
                    <a:pt x="189" y="57"/>
                  </a:cubicBezTo>
                  <a:cubicBezTo>
                    <a:pt x="190" y="55"/>
                    <a:pt x="190" y="55"/>
                    <a:pt x="190" y="55"/>
                  </a:cubicBezTo>
                  <a:cubicBezTo>
                    <a:pt x="193" y="51"/>
                    <a:pt x="193" y="51"/>
                    <a:pt x="193" y="51"/>
                  </a:cubicBezTo>
                  <a:cubicBezTo>
                    <a:pt x="193" y="48"/>
                    <a:pt x="193" y="48"/>
                    <a:pt x="193" y="48"/>
                  </a:cubicBezTo>
                  <a:cubicBezTo>
                    <a:pt x="194" y="47"/>
                    <a:pt x="194" y="47"/>
                    <a:pt x="194" y="47"/>
                  </a:cubicBezTo>
                  <a:cubicBezTo>
                    <a:pt x="196" y="46"/>
                    <a:pt x="196" y="46"/>
                    <a:pt x="196" y="46"/>
                  </a:cubicBezTo>
                  <a:cubicBezTo>
                    <a:pt x="198" y="44"/>
                    <a:pt x="198" y="44"/>
                    <a:pt x="198" y="44"/>
                  </a:cubicBezTo>
                  <a:cubicBezTo>
                    <a:pt x="199" y="44"/>
                    <a:pt x="199" y="44"/>
                    <a:pt x="199" y="44"/>
                  </a:cubicBezTo>
                  <a:cubicBezTo>
                    <a:pt x="201" y="42"/>
                    <a:pt x="201" y="42"/>
                    <a:pt x="201" y="42"/>
                  </a:cubicBezTo>
                  <a:cubicBezTo>
                    <a:pt x="205" y="37"/>
                    <a:pt x="205" y="37"/>
                    <a:pt x="205" y="37"/>
                  </a:cubicBezTo>
                  <a:cubicBezTo>
                    <a:pt x="205" y="36"/>
                    <a:pt x="205" y="36"/>
                    <a:pt x="205" y="36"/>
                  </a:cubicBezTo>
                  <a:cubicBezTo>
                    <a:pt x="206" y="36"/>
                    <a:pt x="206" y="36"/>
                    <a:pt x="206" y="36"/>
                  </a:cubicBezTo>
                  <a:cubicBezTo>
                    <a:pt x="205" y="35"/>
                    <a:pt x="205" y="35"/>
                    <a:pt x="205" y="35"/>
                  </a:cubicBezTo>
                  <a:cubicBezTo>
                    <a:pt x="205" y="34"/>
                    <a:pt x="205" y="34"/>
                    <a:pt x="205" y="34"/>
                  </a:cubicBezTo>
                  <a:cubicBezTo>
                    <a:pt x="206" y="33"/>
                    <a:pt x="206" y="33"/>
                    <a:pt x="206" y="33"/>
                  </a:cubicBezTo>
                  <a:cubicBezTo>
                    <a:pt x="206" y="31"/>
                    <a:pt x="206" y="31"/>
                    <a:pt x="206" y="31"/>
                  </a:cubicBezTo>
                  <a:cubicBezTo>
                    <a:pt x="204" y="30"/>
                    <a:pt x="204" y="30"/>
                    <a:pt x="204" y="30"/>
                  </a:cubicBezTo>
                  <a:cubicBezTo>
                    <a:pt x="203" y="30"/>
                    <a:pt x="203" y="30"/>
                    <a:pt x="203" y="30"/>
                  </a:cubicBezTo>
                  <a:cubicBezTo>
                    <a:pt x="202" y="31"/>
                    <a:pt x="202" y="31"/>
                    <a:pt x="202" y="31"/>
                  </a:cubicBezTo>
                  <a:cubicBezTo>
                    <a:pt x="201" y="30"/>
                    <a:pt x="201" y="30"/>
                    <a:pt x="201" y="30"/>
                  </a:cubicBezTo>
                  <a:cubicBezTo>
                    <a:pt x="200" y="26"/>
                    <a:pt x="200" y="26"/>
                    <a:pt x="200" y="26"/>
                  </a:cubicBezTo>
                  <a:cubicBezTo>
                    <a:pt x="198" y="22"/>
                    <a:pt x="198" y="22"/>
                    <a:pt x="198" y="22"/>
                  </a:cubicBezTo>
                  <a:cubicBezTo>
                    <a:pt x="196" y="19"/>
                    <a:pt x="196" y="19"/>
                    <a:pt x="196" y="19"/>
                  </a:cubicBezTo>
                  <a:cubicBezTo>
                    <a:pt x="195" y="16"/>
                    <a:pt x="195" y="16"/>
                    <a:pt x="195" y="16"/>
                  </a:cubicBezTo>
                  <a:cubicBezTo>
                    <a:pt x="195" y="14"/>
                    <a:pt x="195" y="14"/>
                    <a:pt x="195" y="14"/>
                  </a:cubicBezTo>
                  <a:cubicBezTo>
                    <a:pt x="195" y="12"/>
                    <a:pt x="195" y="12"/>
                    <a:pt x="195" y="12"/>
                  </a:cubicBezTo>
                  <a:cubicBezTo>
                    <a:pt x="194" y="12"/>
                    <a:pt x="194" y="12"/>
                    <a:pt x="194" y="12"/>
                  </a:cubicBezTo>
                  <a:cubicBezTo>
                    <a:pt x="194" y="10"/>
                    <a:pt x="194" y="10"/>
                    <a:pt x="194" y="10"/>
                  </a:cubicBezTo>
                  <a:cubicBezTo>
                    <a:pt x="193" y="8"/>
                    <a:pt x="193" y="8"/>
                    <a:pt x="193" y="8"/>
                  </a:cubicBezTo>
                  <a:cubicBezTo>
                    <a:pt x="192" y="8"/>
                    <a:pt x="192" y="8"/>
                    <a:pt x="192" y="8"/>
                  </a:cubicBezTo>
                  <a:cubicBezTo>
                    <a:pt x="192" y="9"/>
                    <a:pt x="192" y="9"/>
                    <a:pt x="192" y="9"/>
                  </a:cubicBezTo>
                  <a:cubicBezTo>
                    <a:pt x="192" y="11"/>
                    <a:pt x="192" y="11"/>
                    <a:pt x="192" y="11"/>
                  </a:cubicBezTo>
                  <a:cubicBezTo>
                    <a:pt x="190" y="12"/>
                    <a:pt x="190" y="12"/>
                    <a:pt x="190" y="12"/>
                  </a:cubicBezTo>
                  <a:cubicBezTo>
                    <a:pt x="190" y="12"/>
                    <a:pt x="190" y="12"/>
                    <a:pt x="190" y="12"/>
                  </a:cubicBezTo>
                  <a:cubicBezTo>
                    <a:pt x="190" y="12"/>
                    <a:pt x="190" y="12"/>
                    <a:pt x="190" y="12"/>
                  </a:cubicBezTo>
                  <a:cubicBezTo>
                    <a:pt x="189" y="13"/>
                    <a:pt x="189" y="13"/>
                    <a:pt x="189" y="13"/>
                  </a:cubicBezTo>
                  <a:cubicBezTo>
                    <a:pt x="187" y="15"/>
                    <a:pt x="187" y="15"/>
                    <a:pt x="187" y="15"/>
                  </a:cubicBezTo>
                  <a:cubicBezTo>
                    <a:pt x="185" y="18"/>
                    <a:pt x="185" y="18"/>
                    <a:pt x="185" y="18"/>
                  </a:cubicBezTo>
                  <a:cubicBezTo>
                    <a:pt x="185" y="20"/>
                    <a:pt x="185" y="20"/>
                    <a:pt x="185" y="20"/>
                  </a:cubicBezTo>
                  <a:cubicBezTo>
                    <a:pt x="183" y="23"/>
                    <a:pt x="183" y="23"/>
                    <a:pt x="183" y="23"/>
                  </a:cubicBezTo>
                  <a:cubicBezTo>
                    <a:pt x="182" y="26"/>
                    <a:pt x="182" y="26"/>
                    <a:pt x="182" y="26"/>
                  </a:cubicBezTo>
                  <a:cubicBezTo>
                    <a:pt x="181" y="28"/>
                    <a:pt x="181" y="28"/>
                    <a:pt x="181" y="28"/>
                  </a:cubicBezTo>
                  <a:cubicBezTo>
                    <a:pt x="179" y="28"/>
                    <a:pt x="179" y="28"/>
                    <a:pt x="179" y="28"/>
                  </a:cubicBezTo>
                  <a:cubicBezTo>
                    <a:pt x="178" y="29"/>
                    <a:pt x="178" y="29"/>
                    <a:pt x="178" y="29"/>
                  </a:cubicBezTo>
                  <a:cubicBezTo>
                    <a:pt x="178" y="30"/>
                    <a:pt x="178" y="30"/>
                    <a:pt x="178" y="30"/>
                  </a:cubicBezTo>
                  <a:cubicBezTo>
                    <a:pt x="176" y="31"/>
                    <a:pt x="176" y="31"/>
                    <a:pt x="176" y="31"/>
                  </a:cubicBezTo>
                  <a:cubicBezTo>
                    <a:pt x="175" y="31"/>
                    <a:pt x="175" y="31"/>
                    <a:pt x="175" y="31"/>
                  </a:cubicBezTo>
                  <a:cubicBezTo>
                    <a:pt x="175" y="29"/>
                    <a:pt x="175" y="29"/>
                    <a:pt x="175" y="29"/>
                  </a:cubicBezTo>
                  <a:cubicBezTo>
                    <a:pt x="175" y="28"/>
                    <a:pt x="175" y="28"/>
                    <a:pt x="175" y="28"/>
                  </a:cubicBezTo>
                  <a:cubicBezTo>
                    <a:pt x="174" y="28"/>
                    <a:pt x="174" y="28"/>
                    <a:pt x="174" y="28"/>
                  </a:cubicBezTo>
                  <a:cubicBezTo>
                    <a:pt x="173" y="28"/>
                    <a:pt x="173" y="28"/>
                    <a:pt x="173" y="28"/>
                  </a:cubicBezTo>
                  <a:cubicBezTo>
                    <a:pt x="172" y="28"/>
                    <a:pt x="172" y="28"/>
                    <a:pt x="172" y="28"/>
                  </a:cubicBezTo>
                  <a:cubicBezTo>
                    <a:pt x="171" y="29"/>
                    <a:pt x="171" y="29"/>
                    <a:pt x="171" y="29"/>
                  </a:cubicBezTo>
                  <a:cubicBezTo>
                    <a:pt x="170" y="29"/>
                    <a:pt x="170" y="29"/>
                    <a:pt x="170" y="29"/>
                  </a:cubicBezTo>
                  <a:cubicBezTo>
                    <a:pt x="169" y="27"/>
                    <a:pt x="169" y="27"/>
                    <a:pt x="169" y="27"/>
                  </a:cubicBezTo>
                  <a:cubicBezTo>
                    <a:pt x="169" y="27"/>
                    <a:pt x="169" y="27"/>
                    <a:pt x="169" y="27"/>
                  </a:cubicBezTo>
                  <a:cubicBezTo>
                    <a:pt x="168" y="26"/>
                    <a:pt x="168" y="26"/>
                    <a:pt x="168" y="26"/>
                  </a:cubicBezTo>
                  <a:cubicBezTo>
                    <a:pt x="168" y="25"/>
                    <a:pt x="168" y="25"/>
                    <a:pt x="168" y="25"/>
                  </a:cubicBezTo>
                  <a:cubicBezTo>
                    <a:pt x="167" y="24"/>
                    <a:pt x="167" y="24"/>
                    <a:pt x="167" y="24"/>
                  </a:cubicBezTo>
                  <a:cubicBezTo>
                    <a:pt x="166" y="24"/>
                    <a:pt x="166" y="24"/>
                    <a:pt x="166" y="24"/>
                  </a:cubicBezTo>
                  <a:cubicBezTo>
                    <a:pt x="165" y="22"/>
                    <a:pt x="165" y="22"/>
                    <a:pt x="165" y="22"/>
                  </a:cubicBezTo>
                  <a:cubicBezTo>
                    <a:pt x="162" y="22"/>
                    <a:pt x="162" y="22"/>
                    <a:pt x="162" y="22"/>
                  </a:cubicBezTo>
                  <a:cubicBezTo>
                    <a:pt x="161" y="23"/>
                    <a:pt x="161" y="23"/>
                    <a:pt x="161" y="23"/>
                  </a:cubicBezTo>
                  <a:cubicBezTo>
                    <a:pt x="157" y="23"/>
                    <a:pt x="157" y="23"/>
                    <a:pt x="157" y="23"/>
                  </a:cubicBezTo>
                  <a:cubicBezTo>
                    <a:pt x="155" y="23"/>
                    <a:pt x="155" y="23"/>
                    <a:pt x="155" y="23"/>
                  </a:cubicBezTo>
                  <a:cubicBezTo>
                    <a:pt x="154" y="24"/>
                    <a:pt x="154" y="24"/>
                    <a:pt x="154" y="24"/>
                  </a:cubicBezTo>
                  <a:cubicBezTo>
                    <a:pt x="153" y="25"/>
                    <a:pt x="153" y="25"/>
                    <a:pt x="153" y="25"/>
                  </a:cubicBezTo>
                  <a:cubicBezTo>
                    <a:pt x="155" y="27"/>
                    <a:pt x="155" y="27"/>
                    <a:pt x="155" y="27"/>
                  </a:cubicBezTo>
                  <a:cubicBezTo>
                    <a:pt x="155" y="28"/>
                    <a:pt x="155" y="28"/>
                    <a:pt x="155" y="28"/>
                  </a:cubicBezTo>
                  <a:cubicBezTo>
                    <a:pt x="156" y="30"/>
                    <a:pt x="156" y="30"/>
                    <a:pt x="156" y="30"/>
                  </a:cubicBezTo>
                  <a:cubicBezTo>
                    <a:pt x="156" y="30"/>
                    <a:pt x="156" y="30"/>
                    <a:pt x="156" y="30"/>
                  </a:cubicBezTo>
                  <a:cubicBezTo>
                    <a:pt x="154" y="30"/>
                    <a:pt x="154" y="30"/>
                    <a:pt x="154" y="30"/>
                  </a:cubicBezTo>
                  <a:cubicBezTo>
                    <a:pt x="152" y="30"/>
                    <a:pt x="152" y="30"/>
                    <a:pt x="152" y="30"/>
                  </a:cubicBezTo>
                  <a:cubicBezTo>
                    <a:pt x="152" y="29"/>
                    <a:pt x="152" y="29"/>
                    <a:pt x="152" y="29"/>
                  </a:cubicBezTo>
                  <a:cubicBezTo>
                    <a:pt x="151" y="29"/>
                    <a:pt x="151" y="29"/>
                    <a:pt x="151" y="29"/>
                  </a:cubicBezTo>
                  <a:cubicBezTo>
                    <a:pt x="151" y="29"/>
                    <a:pt x="151" y="29"/>
                    <a:pt x="151" y="29"/>
                  </a:cubicBezTo>
                  <a:cubicBezTo>
                    <a:pt x="151" y="29"/>
                    <a:pt x="151" y="29"/>
                    <a:pt x="151" y="29"/>
                  </a:cubicBezTo>
                  <a:cubicBezTo>
                    <a:pt x="148" y="29"/>
                    <a:pt x="148" y="29"/>
                    <a:pt x="148" y="29"/>
                  </a:cubicBezTo>
                  <a:cubicBezTo>
                    <a:pt x="146" y="30"/>
                    <a:pt x="146" y="30"/>
                    <a:pt x="146" y="30"/>
                  </a:cubicBezTo>
                  <a:cubicBezTo>
                    <a:pt x="146" y="29"/>
                    <a:pt x="146" y="29"/>
                    <a:pt x="146" y="29"/>
                  </a:cubicBezTo>
                  <a:cubicBezTo>
                    <a:pt x="143" y="29"/>
                    <a:pt x="143" y="29"/>
                    <a:pt x="143" y="29"/>
                  </a:cubicBezTo>
                  <a:cubicBezTo>
                    <a:pt x="141" y="30"/>
                    <a:pt x="141" y="30"/>
                    <a:pt x="141" y="30"/>
                  </a:cubicBezTo>
                  <a:cubicBezTo>
                    <a:pt x="140" y="32"/>
                    <a:pt x="140" y="32"/>
                    <a:pt x="140" y="32"/>
                  </a:cubicBezTo>
                  <a:cubicBezTo>
                    <a:pt x="137" y="32"/>
                    <a:pt x="137" y="32"/>
                    <a:pt x="137" y="32"/>
                  </a:cubicBezTo>
                  <a:cubicBezTo>
                    <a:pt x="135" y="33"/>
                    <a:pt x="135" y="33"/>
                    <a:pt x="135" y="33"/>
                  </a:cubicBezTo>
                  <a:cubicBezTo>
                    <a:pt x="135" y="34"/>
                    <a:pt x="135" y="34"/>
                    <a:pt x="135" y="34"/>
                  </a:cubicBezTo>
                  <a:cubicBezTo>
                    <a:pt x="134" y="35"/>
                    <a:pt x="134" y="35"/>
                    <a:pt x="134" y="35"/>
                  </a:cubicBezTo>
                  <a:cubicBezTo>
                    <a:pt x="132" y="35"/>
                    <a:pt x="132" y="35"/>
                    <a:pt x="132" y="35"/>
                  </a:cubicBezTo>
                  <a:cubicBezTo>
                    <a:pt x="131" y="35"/>
                    <a:pt x="131" y="35"/>
                    <a:pt x="131" y="35"/>
                  </a:cubicBezTo>
                  <a:cubicBezTo>
                    <a:pt x="130" y="35"/>
                    <a:pt x="130" y="35"/>
                    <a:pt x="130" y="35"/>
                  </a:cubicBezTo>
                  <a:cubicBezTo>
                    <a:pt x="129" y="36"/>
                    <a:pt x="129" y="36"/>
                    <a:pt x="129" y="36"/>
                  </a:cubicBezTo>
                  <a:cubicBezTo>
                    <a:pt x="128" y="36"/>
                    <a:pt x="128" y="36"/>
                    <a:pt x="128" y="36"/>
                  </a:cubicBezTo>
                  <a:cubicBezTo>
                    <a:pt x="124" y="33"/>
                    <a:pt x="124" y="33"/>
                    <a:pt x="124" y="33"/>
                  </a:cubicBezTo>
                  <a:cubicBezTo>
                    <a:pt x="123" y="31"/>
                    <a:pt x="123" y="31"/>
                    <a:pt x="123" y="31"/>
                  </a:cubicBezTo>
                  <a:cubicBezTo>
                    <a:pt x="123" y="30"/>
                    <a:pt x="123" y="30"/>
                    <a:pt x="123" y="30"/>
                  </a:cubicBezTo>
                  <a:cubicBezTo>
                    <a:pt x="121" y="28"/>
                    <a:pt x="121" y="28"/>
                    <a:pt x="121" y="28"/>
                  </a:cubicBezTo>
                  <a:cubicBezTo>
                    <a:pt x="120" y="27"/>
                    <a:pt x="120" y="27"/>
                    <a:pt x="120" y="27"/>
                  </a:cubicBezTo>
                  <a:cubicBezTo>
                    <a:pt x="120" y="25"/>
                    <a:pt x="120" y="25"/>
                    <a:pt x="120" y="25"/>
                  </a:cubicBezTo>
                  <a:cubicBezTo>
                    <a:pt x="120" y="24"/>
                    <a:pt x="120" y="24"/>
                    <a:pt x="120" y="24"/>
                  </a:cubicBezTo>
                  <a:cubicBezTo>
                    <a:pt x="119" y="23"/>
                    <a:pt x="119" y="23"/>
                    <a:pt x="119" y="23"/>
                  </a:cubicBezTo>
                  <a:cubicBezTo>
                    <a:pt x="120" y="21"/>
                    <a:pt x="120" y="21"/>
                    <a:pt x="120" y="21"/>
                  </a:cubicBezTo>
                  <a:cubicBezTo>
                    <a:pt x="120" y="20"/>
                    <a:pt x="120" y="20"/>
                    <a:pt x="120" y="20"/>
                  </a:cubicBezTo>
                  <a:cubicBezTo>
                    <a:pt x="120" y="18"/>
                    <a:pt x="120" y="18"/>
                    <a:pt x="120" y="18"/>
                  </a:cubicBezTo>
                  <a:cubicBezTo>
                    <a:pt x="122" y="15"/>
                    <a:pt x="122" y="15"/>
                    <a:pt x="122" y="15"/>
                  </a:cubicBezTo>
                  <a:cubicBezTo>
                    <a:pt x="122" y="13"/>
                    <a:pt x="122" y="13"/>
                    <a:pt x="122" y="13"/>
                  </a:cubicBezTo>
                  <a:cubicBezTo>
                    <a:pt x="124" y="11"/>
                    <a:pt x="124" y="11"/>
                    <a:pt x="124" y="11"/>
                  </a:cubicBezTo>
                  <a:cubicBezTo>
                    <a:pt x="124" y="10"/>
                    <a:pt x="124" y="10"/>
                    <a:pt x="124" y="10"/>
                  </a:cubicBezTo>
                  <a:cubicBezTo>
                    <a:pt x="122" y="10"/>
                    <a:pt x="122" y="10"/>
                    <a:pt x="122" y="10"/>
                  </a:cubicBezTo>
                  <a:cubicBezTo>
                    <a:pt x="122" y="9"/>
                    <a:pt x="122" y="9"/>
                    <a:pt x="122" y="9"/>
                  </a:cubicBezTo>
                  <a:cubicBezTo>
                    <a:pt x="121" y="8"/>
                    <a:pt x="121" y="8"/>
                    <a:pt x="121" y="8"/>
                  </a:cubicBezTo>
                  <a:cubicBezTo>
                    <a:pt x="119" y="8"/>
                    <a:pt x="119" y="8"/>
                    <a:pt x="119" y="8"/>
                  </a:cubicBezTo>
                  <a:cubicBezTo>
                    <a:pt x="118" y="7"/>
                    <a:pt x="118" y="7"/>
                    <a:pt x="118" y="7"/>
                  </a:cubicBezTo>
                  <a:cubicBezTo>
                    <a:pt x="118" y="6"/>
                    <a:pt x="118" y="6"/>
                    <a:pt x="118" y="6"/>
                  </a:cubicBezTo>
                  <a:cubicBezTo>
                    <a:pt x="119" y="4"/>
                    <a:pt x="119" y="4"/>
                    <a:pt x="119" y="4"/>
                  </a:cubicBezTo>
                  <a:cubicBezTo>
                    <a:pt x="119" y="2"/>
                    <a:pt x="119" y="2"/>
                    <a:pt x="119" y="2"/>
                  </a:cubicBezTo>
                  <a:cubicBezTo>
                    <a:pt x="118" y="0"/>
                    <a:pt x="118" y="0"/>
                    <a:pt x="118" y="0"/>
                  </a:cubicBezTo>
                  <a:cubicBezTo>
                    <a:pt x="116" y="0"/>
                    <a:pt x="116" y="0"/>
                    <a:pt x="116" y="0"/>
                  </a:cubicBezTo>
                  <a:cubicBezTo>
                    <a:pt x="115" y="1"/>
                    <a:pt x="115" y="1"/>
                    <a:pt x="115" y="1"/>
                  </a:cubicBezTo>
                  <a:cubicBezTo>
                    <a:pt x="115" y="0"/>
                    <a:pt x="115" y="0"/>
                    <a:pt x="115" y="0"/>
                  </a:cubicBezTo>
                  <a:cubicBezTo>
                    <a:pt x="114" y="0"/>
                    <a:pt x="114" y="0"/>
                    <a:pt x="114" y="0"/>
                  </a:cubicBezTo>
                  <a:cubicBezTo>
                    <a:pt x="114" y="2"/>
                    <a:pt x="114" y="2"/>
                    <a:pt x="114" y="2"/>
                  </a:cubicBezTo>
                  <a:cubicBezTo>
                    <a:pt x="113" y="4"/>
                    <a:pt x="113" y="4"/>
                    <a:pt x="113" y="4"/>
                  </a:cubicBezTo>
                  <a:cubicBezTo>
                    <a:pt x="109" y="7"/>
                    <a:pt x="109" y="7"/>
                    <a:pt x="109" y="7"/>
                  </a:cubicBezTo>
                  <a:cubicBezTo>
                    <a:pt x="106" y="7"/>
                    <a:pt x="106" y="7"/>
                    <a:pt x="106" y="7"/>
                  </a:cubicBezTo>
                  <a:cubicBezTo>
                    <a:pt x="102" y="9"/>
                    <a:pt x="102" y="9"/>
                    <a:pt x="102" y="9"/>
                  </a:cubicBezTo>
                  <a:cubicBezTo>
                    <a:pt x="102" y="9"/>
                    <a:pt x="102" y="9"/>
                    <a:pt x="102" y="9"/>
                  </a:cubicBezTo>
                  <a:cubicBezTo>
                    <a:pt x="102" y="9"/>
                    <a:pt x="102" y="9"/>
                    <a:pt x="102" y="9"/>
                  </a:cubicBezTo>
                  <a:cubicBezTo>
                    <a:pt x="101" y="8"/>
                    <a:pt x="101" y="8"/>
                    <a:pt x="101" y="8"/>
                  </a:cubicBezTo>
                  <a:cubicBezTo>
                    <a:pt x="98" y="8"/>
                    <a:pt x="98" y="8"/>
                    <a:pt x="98" y="8"/>
                  </a:cubicBezTo>
                  <a:cubicBezTo>
                    <a:pt x="95" y="11"/>
                    <a:pt x="95" y="11"/>
                    <a:pt x="95" y="11"/>
                  </a:cubicBezTo>
                  <a:cubicBezTo>
                    <a:pt x="93" y="12"/>
                    <a:pt x="93" y="12"/>
                    <a:pt x="93" y="12"/>
                  </a:cubicBezTo>
                  <a:cubicBezTo>
                    <a:pt x="92" y="11"/>
                    <a:pt x="92" y="11"/>
                    <a:pt x="92" y="11"/>
                  </a:cubicBezTo>
                  <a:cubicBezTo>
                    <a:pt x="88" y="12"/>
                    <a:pt x="88" y="12"/>
                    <a:pt x="88" y="12"/>
                  </a:cubicBezTo>
                  <a:cubicBezTo>
                    <a:pt x="85" y="12"/>
                    <a:pt x="85" y="12"/>
                    <a:pt x="85" y="12"/>
                  </a:cubicBezTo>
                  <a:cubicBezTo>
                    <a:pt x="82" y="10"/>
                    <a:pt x="82" y="10"/>
                    <a:pt x="82" y="10"/>
                  </a:cubicBezTo>
                  <a:cubicBezTo>
                    <a:pt x="80" y="10"/>
                    <a:pt x="80" y="10"/>
                    <a:pt x="80" y="10"/>
                  </a:cubicBezTo>
                  <a:cubicBezTo>
                    <a:pt x="77" y="9"/>
                    <a:pt x="77" y="9"/>
                    <a:pt x="77" y="9"/>
                  </a:cubicBezTo>
                  <a:cubicBezTo>
                    <a:pt x="78" y="11"/>
                    <a:pt x="78" y="11"/>
                    <a:pt x="78" y="11"/>
                  </a:cubicBezTo>
                  <a:cubicBezTo>
                    <a:pt x="80" y="12"/>
                    <a:pt x="80" y="12"/>
                    <a:pt x="80" y="12"/>
                  </a:cubicBezTo>
                  <a:cubicBezTo>
                    <a:pt x="82" y="14"/>
                    <a:pt x="82" y="14"/>
                    <a:pt x="82" y="14"/>
                  </a:cubicBezTo>
                  <a:cubicBezTo>
                    <a:pt x="82" y="15"/>
                    <a:pt x="82" y="15"/>
                    <a:pt x="82" y="15"/>
                  </a:cubicBezTo>
                  <a:cubicBezTo>
                    <a:pt x="80" y="19"/>
                    <a:pt x="80" y="19"/>
                    <a:pt x="80" y="19"/>
                  </a:cubicBezTo>
                  <a:cubicBezTo>
                    <a:pt x="81" y="20"/>
                    <a:pt x="81" y="20"/>
                    <a:pt x="81" y="20"/>
                  </a:cubicBezTo>
                  <a:cubicBezTo>
                    <a:pt x="81" y="21"/>
                    <a:pt x="81" y="21"/>
                    <a:pt x="81" y="21"/>
                  </a:cubicBezTo>
                  <a:cubicBezTo>
                    <a:pt x="80" y="24"/>
                    <a:pt x="80" y="24"/>
                    <a:pt x="80" y="24"/>
                  </a:cubicBezTo>
                  <a:cubicBezTo>
                    <a:pt x="84" y="25"/>
                    <a:pt x="84" y="25"/>
                    <a:pt x="84" y="25"/>
                  </a:cubicBezTo>
                  <a:cubicBezTo>
                    <a:pt x="87" y="24"/>
                    <a:pt x="87" y="24"/>
                    <a:pt x="87" y="24"/>
                  </a:cubicBezTo>
                  <a:cubicBezTo>
                    <a:pt x="90" y="25"/>
                    <a:pt x="90" y="25"/>
                    <a:pt x="90" y="25"/>
                  </a:cubicBezTo>
                  <a:cubicBezTo>
                    <a:pt x="90" y="27"/>
                    <a:pt x="90" y="27"/>
                    <a:pt x="90" y="27"/>
                  </a:cubicBezTo>
                  <a:cubicBezTo>
                    <a:pt x="88" y="28"/>
                    <a:pt x="88" y="28"/>
                    <a:pt x="88" y="28"/>
                  </a:cubicBezTo>
                  <a:cubicBezTo>
                    <a:pt x="84" y="29"/>
                    <a:pt x="84" y="29"/>
                    <a:pt x="84" y="29"/>
                  </a:cubicBezTo>
                  <a:cubicBezTo>
                    <a:pt x="83" y="29"/>
                    <a:pt x="83" y="29"/>
                    <a:pt x="83" y="29"/>
                  </a:cubicBezTo>
                  <a:cubicBezTo>
                    <a:pt x="83" y="30"/>
                    <a:pt x="83" y="30"/>
                    <a:pt x="83" y="30"/>
                  </a:cubicBezTo>
                  <a:cubicBezTo>
                    <a:pt x="82" y="32"/>
                    <a:pt x="82" y="32"/>
                    <a:pt x="82" y="32"/>
                  </a:cubicBezTo>
                  <a:cubicBezTo>
                    <a:pt x="77" y="35"/>
                    <a:pt x="77" y="35"/>
                    <a:pt x="77" y="35"/>
                  </a:cubicBezTo>
                  <a:cubicBezTo>
                    <a:pt x="76" y="36"/>
                    <a:pt x="76" y="36"/>
                    <a:pt x="76" y="36"/>
                  </a:cubicBezTo>
                  <a:cubicBezTo>
                    <a:pt x="73" y="38"/>
                    <a:pt x="73" y="38"/>
                    <a:pt x="73" y="38"/>
                  </a:cubicBezTo>
                  <a:cubicBezTo>
                    <a:pt x="71" y="41"/>
                    <a:pt x="71" y="41"/>
                    <a:pt x="71" y="41"/>
                  </a:cubicBezTo>
                  <a:cubicBezTo>
                    <a:pt x="67" y="41"/>
                    <a:pt x="67" y="41"/>
                    <a:pt x="67" y="41"/>
                  </a:cubicBezTo>
                  <a:cubicBezTo>
                    <a:pt x="65" y="41"/>
                    <a:pt x="65" y="41"/>
                    <a:pt x="65" y="41"/>
                  </a:cubicBezTo>
                  <a:cubicBezTo>
                    <a:pt x="62" y="38"/>
                    <a:pt x="62" y="38"/>
                    <a:pt x="62" y="38"/>
                  </a:cubicBezTo>
                  <a:cubicBezTo>
                    <a:pt x="59" y="36"/>
                    <a:pt x="59" y="36"/>
                    <a:pt x="59" y="36"/>
                  </a:cubicBezTo>
                  <a:cubicBezTo>
                    <a:pt x="57" y="36"/>
                    <a:pt x="57" y="36"/>
                    <a:pt x="57" y="36"/>
                  </a:cubicBezTo>
                  <a:cubicBezTo>
                    <a:pt x="57" y="34"/>
                    <a:pt x="57" y="34"/>
                    <a:pt x="57" y="34"/>
                  </a:cubicBezTo>
                  <a:cubicBezTo>
                    <a:pt x="56" y="32"/>
                    <a:pt x="56" y="32"/>
                    <a:pt x="56" y="32"/>
                  </a:cubicBezTo>
                  <a:cubicBezTo>
                    <a:pt x="55" y="30"/>
                    <a:pt x="55" y="30"/>
                    <a:pt x="55" y="30"/>
                  </a:cubicBezTo>
                  <a:cubicBezTo>
                    <a:pt x="54" y="29"/>
                    <a:pt x="54" y="29"/>
                    <a:pt x="54" y="29"/>
                  </a:cubicBezTo>
                  <a:cubicBezTo>
                    <a:pt x="52" y="29"/>
                    <a:pt x="52" y="29"/>
                    <a:pt x="52" y="29"/>
                  </a:cubicBezTo>
                  <a:cubicBezTo>
                    <a:pt x="50" y="31"/>
                    <a:pt x="50" y="31"/>
                    <a:pt x="50" y="31"/>
                  </a:cubicBezTo>
                  <a:cubicBezTo>
                    <a:pt x="49" y="31"/>
                    <a:pt x="49" y="31"/>
                    <a:pt x="49" y="31"/>
                  </a:cubicBezTo>
                  <a:cubicBezTo>
                    <a:pt x="48" y="30"/>
                    <a:pt x="48" y="30"/>
                    <a:pt x="48" y="30"/>
                  </a:cubicBezTo>
                  <a:cubicBezTo>
                    <a:pt x="47" y="30"/>
                    <a:pt x="47" y="30"/>
                    <a:pt x="47" y="30"/>
                  </a:cubicBezTo>
                  <a:cubicBezTo>
                    <a:pt x="46" y="32"/>
                    <a:pt x="46" y="32"/>
                    <a:pt x="46" y="32"/>
                  </a:cubicBezTo>
                  <a:cubicBezTo>
                    <a:pt x="36" y="32"/>
                    <a:pt x="36" y="32"/>
                    <a:pt x="36" y="32"/>
                  </a:cubicBezTo>
                  <a:cubicBezTo>
                    <a:pt x="35" y="34"/>
                    <a:pt x="35" y="34"/>
                    <a:pt x="35" y="34"/>
                  </a:cubicBezTo>
                  <a:cubicBezTo>
                    <a:pt x="36" y="36"/>
                    <a:pt x="36" y="36"/>
                    <a:pt x="36" y="36"/>
                  </a:cubicBezTo>
                  <a:cubicBezTo>
                    <a:pt x="39" y="37"/>
                    <a:pt x="39" y="37"/>
                    <a:pt x="39" y="37"/>
                  </a:cubicBezTo>
                  <a:cubicBezTo>
                    <a:pt x="41" y="40"/>
                    <a:pt x="41" y="40"/>
                    <a:pt x="41" y="40"/>
                  </a:cubicBezTo>
                  <a:cubicBezTo>
                    <a:pt x="40" y="41"/>
                    <a:pt x="40" y="41"/>
                    <a:pt x="40" y="41"/>
                  </a:cubicBezTo>
                  <a:cubicBezTo>
                    <a:pt x="41" y="42"/>
                    <a:pt x="41" y="42"/>
                    <a:pt x="41" y="42"/>
                  </a:cubicBezTo>
                  <a:cubicBezTo>
                    <a:pt x="40" y="43"/>
                    <a:pt x="40" y="43"/>
                    <a:pt x="40" y="43"/>
                  </a:cubicBezTo>
                  <a:cubicBezTo>
                    <a:pt x="38" y="42"/>
                    <a:pt x="38" y="42"/>
                    <a:pt x="38" y="42"/>
                  </a:cubicBezTo>
                  <a:cubicBezTo>
                    <a:pt x="32" y="44"/>
                    <a:pt x="32" y="44"/>
                    <a:pt x="32" y="44"/>
                  </a:cubicBezTo>
                  <a:cubicBezTo>
                    <a:pt x="33" y="48"/>
                    <a:pt x="33" y="48"/>
                    <a:pt x="33" y="48"/>
                  </a:cubicBezTo>
                  <a:cubicBezTo>
                    <a:pt x="34" y="50"/>
                    <a:pt x="34" y="50"/>
                    <a:pt x="34" y="50"/>
                  </a:cubicBezTo>
                  <a:cubicBezTo>
                    <a:pt x="37" y="53"/>
                    <a:pt x="37" y="53"/>
                    <a:pt x="37" y="53"/>
                  </a:cubicBezTo>
                  <a:cubicBezTo>
                    <a:pt x="39" y="57"/>
                    <a:pt x="39" y="57"/>
                    <a:pt x="39" y="57"/>
                  </a:cubicBezTo>
                  <a:cubicBezTo>
                    <a:pt x="39" y="59"/>
                    <a:pt x="39" y="59"/>
                    <a:pt x="39" y="59"/>
                  </a:cubicBezTo>
                  <a:cubicBezTo>
                    <a:pt x="39" y="61"/>
                    <a:pt x="39" y="61"/>
                    <a:pt x="39" y="61"/>
                  </a:cubicBezTo>
                  <a:cubicBezTo>
                    <a:pt x="34" y="79"/>
                    <a:pt x="34" y="79"/>
                    <a:pt x="34" y="79"/>
                  </a:cubicBezTo>
                  <a:cubicBezTo>
                    <a:pt x="33" y="83"/>
                    <a:pt x="33" y="83"/>
                    <a:pt x="33" y="83"/>
                  </a:cubicBezTo>
                  <a:cubicBezTo>
                    <a:pt x="33" y="84"/>
                    <a:pt x="33" y="84"/>
                    <a:pt x="33" y="84"/>
                  </a:cubicBezTo>
                  <a:cubicBezTo>
                    <a:pt x="33" y="85"/>
                    <a:pt x="33" y="85"/>
                    <a:pt x="33" y="85"/>
                  </a:cubicBezTo>
                  <a:cubicBezTo>
                    <a:pt x="31" y="85"/>
                    <a:pt x="31" y="85"/>
                    <a:pt x="31" y="85"/>
                  </a:cubicBezTo>
                  <a:cubicBezTo>
                    <a:pt x="31" y="84"/>
                    <a:pt x="31" y="84"/>
                    <a:pt x="31" y="84"/>
                  </a:cubicBezTo>
                  <a:cubicBezTo>
                    <a:pt x="29" y="83"/>
                    <a:pt x="29" y="83"/>
                    <a:pt x="29" y="83"/>
                  </a:cubicBezTo>
                  <a:cubicBezTo>
                    <a:pt x="28" y="83"/>
                    <a:pt x="28" y="83"/>
                    <a:pt x="28" y="83"/>
                  </a:cubicBezTo>
                  <a:cubicBezTo>
                    <a:pt x="27" y="83"/>
                    <a:pt x="27" y="83"/>
                    <a:pt x="27" y="83"/>
                  </a:cubicBezTo>
                  <a:cubicBezTo>
                    <a:pt x="26" y="83"/>
                    <a:pt x="26" y="83"/>
                    <a:pt x="26" y="83"/>
                  </a:cubicBezTo>
                  <a:cubicBezTo>
                    <a:pt x="25" y="84"/>
                    <a:pt x="25" y="84"/>
                    <a:pt x="25" y="84"/>
                  </a:cubicBezTo>
                  <a:cubicBezTo>
                    <a:pt x="19" y="86"/>
                    <a:pt x="19" y="86"/>
                    <a:pt x="19" y="86"/>
                  </a:cubicBezTo>
                  <a:cubicBezTo>
                    <a:pt x="15" y="87"/>
                    <a:pt x="15" y="87"/>
                    <a:pt x="15" y="87"/>
                  </a:cubicBezTo>
                  <a:cubicBezTo>
                    <a:pt x="14" y="88"/>
                    <a:pt x="14" y="88"/>
                    <a:pt x="14" y="88"/>
                  </a:cubicBezTo>
                  <a:cubicBezTo>
                    <a:pt x="13" y="89"/>
                    <a:pt x="13" y="89"/>
                    <a:pt x="13" y="89"/>
                  </a:cubicBezTo>
                  <a:cubicBezTo>
                    <a:pt x="11" y="91"/>
                    <a:pt x="11" y="91"/>
                    <a:pt x="11" y="91"/>
                  </a:cubicBezTo>
                  <a:cubicBezTo>
                    <a:pt x="9" y="91"/>
                    <a:pt x="9" y="91"/>
                    <a:pt x="9" y="91"/>
                  </a:cubicBezTo>
                  <a:cubicBezTo>
                    <a:pt x="7" y="92"/>
                    <a:pt x="7" y="92"/>
                    <a:pt x="7" y="92"/>
                  </a:cubicBezTo>
                  <a:cubicBezTo>
                    <a:pt x="8" y="95"/>
                    <a:pt x="8" y="95"/>
                    <a:pt x="8" y="95"/>
                  </a:cubicBezTo>
                  <a:cubicBezTo>
                    <a:pt x="7" y="96"/>
                    <a:pt x="7" y="96"/>
                    <a:pt x="7" y="96"/>
                  </a:cubicBezTo>
                  <a:cubicBezTo>
                    <a:pt x="7" y="97"/>
                    <a:pt x="7" y="97"/>
                    <a:pt x="7" y="97"/>
                  </a:cubicBezTo>
                  <a:cubicBezTo>
                    <a:pt x="5" y="100"/>
                    <a:pt x="5" y="100"/>
                    <a:pt x="5" y="100"/>
                  </a:cubicBezTo>
                  <a:cubicBezTo>
                    <a:pt x="6" y="103"/>
                    <a:pt x="6" y="103"/>
                    <a:pt x="6" y="103"/>
                  </a:cubicBezTo>
                  <a:cubicBezTo>
                    <a:pt x="6" y="104"/>
                    <a:pt x="6" y="104"/>
                    <a:pt x="6" y="104"/>
                  </a:cubicBezTo>
                  <a:cubicBezTo>
                    <a:pt x="5" y="106"/>
                    <a:pt x="5" y="106"/>
                    <a:pt x="5" y="106"/>
                  </a:cubicBezTo>
                  <a:cubicBezTo>
                    <a:pt x="4" y="105"/>
                    <a:pt x="4" y="105"/>
                    <a:pt x="4" y="105"/>
                  </a:cubicBezTo>
                  <a:cubicBezTo>
                    <a:pt x="1" y="107"/>
                    <a:pt x="1" y="107"/>
                    <a:pt x="1" y="107"/>
                  </a:cubicBezTo>
                  <a:cubicBezTo>
                    <a:pt x="1" y="109"/>
                    <a:pt x="1" y="109"/>
                    <a:pt x="1" y="109"/>
                  </a:cubicBezTo>
                  <a:cubicBezTo>
                    <a:pt x="0" y="110"/>
                    <a:pt x="0" y="110"/>
                    <a:pt x="0" y="110"/>
                  </a:cubicBezTo>
                  <a:cubicBezTo>
                    <a:pt x="1" y="111"/>
                    <a:pt x="1" y="111"/>
                    <a:pt x="1" y="111"/>
                  </a:cubicBezTo>
                  <a:cubicBezTo>
                    <a:pt x="1" y="113"/>
                    <a:pt x="1" y="113"/>
                    <a:pt x="1" y="113"/>
                  </a:cubicBezTo>
                  <a:cubicBezTo>
                    <a:pt x="0" y="114"/>
                    <a:pt x="0" y="114"/>
                    <a:pt x="0" y="114"/>
                  </a:cubicBezTo>
                  <a:cubicBezTo>
                    <a:pt x="1" y="116"/>
                    <a:pt x="1" y="116"/>
                    <a:pt x="1" y="116"/>
                  </a:cubicBezTo>
                  <a:cubicBezTo>
                    <a:pt x="0" y="117"/>
                    <a:pt x="0" y="117"/>
                    <a:pt x="0" y="117"/>
                  </a:cubicBezTo>
                  <a:cubicBezTo>
                    <a:pt x="2" y="119"/>
                    <a:pt x="2" y="119"/>
                    <a:pt x="2" y="119"/>
                  </a:cubicBezTo>
                  <a:cubicBezTo>
                    <a:pt x="7" y="126"/>
                    <a:pt x="7" y="126"/>
                    <a:pt x="7" y="126"/>
                  </a:cubicBezTo>
                  <a:cubicBezTo>
                    <a:pt x="5" y="129"/>
                    <a:pt x="5" y="129"/>
                    <a:pt x="5" y="129"/>
                  </a:cubicBezTo>
                  <a:cubicBezTo>
                    <a:pt x="10" y="128"/>
                    <a:pt x="10" y="128"/>
                    <a:pt x="10" y="128"/>
                  </a:cubicBezTo>
                  <a:cubicBezTo>
                    <a:pt x="12" y="129"/>
                    <a:pt x="12" y="129"/>
                    <a:pt x="12" y="129"/>
                  </a:cubicBezTo>
                  <a:cubicBezTo>
                    <a:pt x="14" y="132"/>
                    <a:pt x="14" y="132"/>
                    <a:pt x="14" y="132"/>
                  </a:cubicBezTo>
                  <a:cubicBezTo>
                    <a:pt x="15" y="134"/>
                    <a:pt x="15" y="134"/>
                    <a:pt x="15" y="134"/>
                  </a:cubicBezTo>
                  <a:cubicBezTo>
                    <a:pt x="18" y="134"/>
                    <a:pt x="18" y="134"/>
                    <a:pt x="18" y="134"/>
                  </a:cubicBezTo>
                  <a:cubicBezTo>
                    <a:pt x="23" y="134"/>
                    <a:pt x="23" y="134"/>
                    <a:pt x="23" y="134"/>
                  </a:cubicBezTo>
                  <a:cubicBezTo>
                    <a:pt x="26" y="131"/>
                    <a:pt x="26" y="131"/>
                    <a:pt x="26" y="131"/>
                  </a:cubicBezTo>
                  <a:cubicBezTo>
                    <a:pt x="30" y="129"/>
                    <a:pt x="30" y="129"/>
                    <a:pt x="30" y="129"/>
                  </a:cubicBezTo>
                  <a:cubicBezTo>
                    <a:pt x="30" y="130"/>
                    <a:pt x="30" y="130"/>
                    <a:pt x="30" y="130"/>
                  </a:cubicBezTo>
                  <a:cubicBezTo>
                    <a:pt x="30" y="132"/>
                    <a:pt x="30" y="132"/>
                    <a:pt x="30" y="132"/>
                  </a:cubicBezTo>
                  <a:cubicBezTo>
                    <a:pt x="29" y="133"/>
                    <a:pt x="29" y="133"/>
                    <a:pt x="29" y="133"/>
                  </a:cubicBezTo>
                  <a:cubicBezTo>
                    <a:pt x="29" y="136"/>
                    <a:pt x="29" y="136"/>
                    <a:pt x="29" y="136"/>
                  </a:cubicBezTo>
                  <a:cubicBezTo>
                    <a:pt x="30" y="141"/>
                    <a:pt x="30" y="141"/>
                    <a:pt x="30" y="141"/>
                  </a:cubicBezTo>
                  <a:cubicBezTo>
                    <a:pt x="30" y="143"/>
                    <a:pt x="30" y="143"/>
                    <a:pt x="30" y="143"/>
                  </a:cubicBezTo>
                  <a:cubicBezTo>
                    <a:pt x="31" y="144"/>
                    <a:pt x="31" y="144"/>
                    <a:pt x="31" y="144"/>
                  </a:cubicBezTo>
                  <a:cubicBezTo>
                    <a:pt x="33" y="144"/>
                    <a:pt x="33" y="144"/>
                    <a:pt x="33" y="144"/>
                  </a:cubicBezTo>
                  <a:cubicBezTo>
                    <a:pt x="34" y="143"/>
                    <a:pt x="34" y="143"/>
                    <a:pt x="34" y="143"/>
                  </a:cubicBezTo>
                  <a:cubicBezTo>
                    <a:pt x="36" y="143"/>
                    <a:pt x="36" y="143"/>
                    <a:pt x="36" y="143"/>
                  </a:cubicBezTo>
                  <a:cubicBezTo>
                    <a:pt x="37" y="143"/>
                    <a:pt x="37" y="143"/>
                    <a:pt x="37" y="143"/>
                  </a:cubicBezTo>
                  <a:cubicBezTo>
                    <a:pt x="38" y="143"/>
                    <a:pt x="38" y="143"/>
                    <a:pt x="38" y="143"/>
                  </a:cubicBezTo>
                  <a:cubicBezTo>
                    <a:pt x="38" y="143"/>
                    <a:pt x="38" y="143"/>
                    <a:pt x="38" y="143"/>
                  </a:cubicBezTo>
                  <a:cubicBezTo>
                    <a:pt x="44" y="143"/>
                    <a:pt x="44" y="143"/>
                    <a:pt x="44" y="143"/>
                  </a:cubicBezTo>
                  <a:cubicBezTo>
                    <a:pt x="46" y="144"/>
                    <a:pt x="46" y="144"/>
                    <a:pt x="46" y="144"/>
                  </a:cubicBezTo>
                  <a:cubicBezTo>
                    <a:pt x="49" y="142"/>
                    <a:pt x="49" y="142"/>
                    <a:pt x="49" y="142"/>
                  </a:cubicBezTo>
                  <a:cubicBezTo>
                    <a:pt x="50" y="142"/>
                    <a:pt x="50" y="142"/>
                    <a:pt x="50" y="142"/>
                  </a:cubicBezTo>
                  <a:cubicBezTo>
                    <a:pt x="52" y="141"/>
                    <a:pt x="52" y="141"/>
                    <a:pt x="52" y="141"/>
                  </a:cubicBezTo>
                  <a:cubicBezTo>
                    <a:pt x="54" y="141"/>
                    <a:pt x="54" y="141"/>
                    <a:pt x="54" y="141"/>
                  </a:cubicBezTo>
                  <a:cubicBezTo>
                    <a:pt x="56" y="140"/>
                    <a:pt x="56" y="140"/>
                    <a:pt x="56" y="140"/>
                  </a:cubicBezTo>
                  <a:cubicBezTo>
                    <a:pt x="58" y="136"/>
                    <a:pt x="58" y="136"/>
                    <a:pt x="58" y="136"/>
                  </a:cubicBezTo>
                  <a:cubicBezTo>
                    <a:pt x="62" y="133"/>
                    <a:pt x="62" y="133"/>
                    <a:pt x="62" y="133"/>
                  </a:cubicBezTo>
                  <a:cubicBezTo>
                    <a:pt x="65" y="133"/>
                    <a:pt x="65" y="133"/>
                    <a:pt x="65" y="133"/>
                  </a:cubicBezTo>
                  <a:cubicBezTo>
                    <a:pt x="68" y="132"/>
                    <a:pt x="68" y="132"/>
                    <a:pt x="68" y="132"/>
                  </a:cubicBezTo>
                  <a:cubicBezTo>
                    <a:pt x="69" y="132"/>
                    <a:pt x="69" y="132"/>
                    <a:pt x="69" y="132"/>
                  </a:cubicBezTo>
                  <a:cubicBezTo>
                    <a:pt x="71" y="133"/>
                    <a:pt x="71" y="133"/>
                    <a:pt x="71" y="133"/>
                  </a:cubicBezTo>
                  <a:cubicBezTo>
                    <a:pt x="73" y="132"/>
                    <a:pt x="73" y="132"/>
                    <a:pt x="73" y="132"/>
                  </a:cubicBezTo>
                  <a:cubicBezTo>
                    <a:pt x="74" y="132"/>
                    <a:pt x="74" y="132"/>
                    <a:pt x="74" y="132"/>
                  </a:cubicBezTo>
                  <a:cubicBezTo>
                    <a:pt x="74" y="134"/>
                    <a:pt x="74" y="134"/>
                    <a:pt x="74" y="134"/>
                  </a:cubicBezTo>
                  <a:cubicBezTo>
                    <a:pt x="75" y="138"/>
                    <a:pt x="75" y="138"/>
                    <a:pt x="75" y="138"/>
                  </a:cubicBezTo>
                  <a:cubicBezTo>
                    <a:pt x="74" y="140"/>
                    <a:pt x="74" y="140"/>
                    <a:pt x="74" y="140"/>
                  </a:cubicBezTo>
                  <a:cubicBezTo>
                    <a:pt x="75" y="144"/>
                    <a:pt x="75" y="144"/>
                    <a:pt x="75" y="144"/>
                  </a:cubicBezTo>
                  <a:cubicBezTo>
                    <a:pt x="74" y="146"/>
                    <a:pt x="74" y="146"/>
                    <a:pt x="74" y="146"/>
                  </a:cubicBezTo>
                  <a:cubicBezTo>
                    <a:pt x="75" y="149"/>
                    <a:pt x="75" y="149"/>
                    <a:pt x="75" y="149"/>
                  </a:cubicBezTo>
                  <a:cubicBezTo>
                    <a:pt x="77" y="150"/>
                    <a:pt x="77" y="150"/>
                    <a:pt x="77" y="150"/>
                  </a:cubicBezTo>
                  <a:cubicBezTo>
                    <a:pt x="78" y="152"/>
                    <a:pt x="78" y="152"/>
                    <a:pt x="78" y="152"/>
                  </a:cubicBezTo>
                  <a:cubicBezTo>
                    <a:pt x="80" y="153"/>
                    <a:pt x="80" y="153"/>
                    <a:pt x="80" y="153"/>
                  </a:cubicBezTo>
                  <a:cubicBezTo>
                    <a:pt x="83" y="155"/>
                    <a:pt x="83" y="155"/>
                    <a:pt x="83" y="155"/>
                  </a:cubicBezTo>
                  <a:cubicBezTo>
                    <a:pt x="85" y="157"/>
                    <a:pt x="85" y="157"/>
                    <a:pt x="85" y="157"/>
                  </a:cubicBezTo>
                  <a:cubicBezTo>
                    <a:pt x="85" y="156"/>
                    <a:pt x="85" y="156"/>
                    <a:pt x="85" y="156"/>
                  </a:cubicBezTo>
                  <a:cubicBezTo>
                    <a:pt x="89" y="155"/>
                    <a:pt x="89" y="155"/>
                    <a:pt x="89" y="155"/>
                  </a:cubicBezTo>
                  <a:cubicBezTo>
                    <a:pt x="92" y="158"/>
                    <a:pt x="92" y="158"/>
                    <a:pt x="92" y="158"/>
                  </a:cubicBezTo>
                  <a:cubicBezTo>
                    <a:pt x="94" y="158"/>
                    <a:pt x="94" y="158"/>
                    <a:pt x="94" y="158"/>
                  </a:cubicBezTo>
                  <a:cubicBezTo>
                    <a:pt x="97" y="161"/>
                    <a:pt x="97" y="161"/>
                    <a:pt x="97" y="161"/>
                  </a:cubicBezTo>
                  <a:cubicBezTo>
                    <a:pt x="99" y="161"/>
                    <a:pt x="99" y="161"/>
                    <a:pt x="99" y="161"/>
                  </a:cubicBezTo>
                  <a:cubicBezTo>
                    <a:pt x="102" y="162"/>
                    <a:pt x="102" y="162"/>
                    <a:pt x="102" y="162"/>
                  </a:cubicBezTo>
                  <a:cubicBezTo>
                    <a:pt x="105" y="163"/>
                    <a:pt x="105" y="163"/>
                    <a:pt x="105" y="163"/>
                  </a:cubicBezTo>
                  <a:cubicBezTo>
                    <a:pt x="105" y="165"/>
                    <a:pt x="105" y="165"/>
                    <a:pt x="105" y="165"/>
                  </a:cubicBezTo>
                  <a:cubicBezTo>
                    <a:pt x="107" y="166"/>
                    <a:pt x="107" y="166"/>
                    <a:pt x="107" y="166"/>
                  </a:cubicBezTo>
                  <a:cubicBezTo>
                    <a:pt x="109" y="167"/>
                    <a:pt x="109" y="167"/>
                    <a:pt x="109" y="167"/>
                  </a:cubicBezTo>
                  <a:cubicBezTo>
                    <a:pt x="114" y="167"/>
                    <a:pt x="114" y="167"/>
                    <a:pt x="114" y="167"/>
                  </a:cubicBezTo>
                  <a:cubicBezTo>
                    <a:pt x="118" y="169"/>
                    <a:pt x="118" y="169"/>
                    <a:pt x="118" y="169"/>
                  </a:cubicBezTo>
                  <a:cubicBezTo>
                    <a:pt x="118" y="170"/>
                    <a:pt x="118" y="170"/>
                    <a:pt x="118" y="170"/>
                  </a:cubicBezTo>
                  <a:cubicBezTo>
                    <a:pt x="118" y="174"/>
                    <a:pt x="118" y="174"/>
                    <a:pt x="118" y="174"/>
                  </a:cubicBezTo>
                  <a:cubicBezTo>
                    <a:pt x="118" y="177"/>
                    <a:pt x="118" y="177"/>
                    <a:pt x="118" y="177"/>
                  </a:cubicBezTo>
                  <a:cubicBezTo>
                    <a:pt x="118" y="179"/>
                    <a:pt x="118" y="179"/>
                    <a:pt x="118" y="179"/>
                  </a:cubicBezTo>
                  <a:cubicBezTo>
                    <a:pt x="121" y="185"/>
                    <a:pt x="121" y="185"/>
                    <a:pt x="121" y="185"/>
                  </a:cubicBezTo>
                  <a:cubicBezTo>
                    <a:pt x="120" y="189"/>
                    <a:pt x="120" y="189"/>
                    <a:pt x="120" y="189"/>
                  </a:cubicBezTo>
                  <a:cubicBezTo>
                    <a:pt x="136" y="189"/>
                    <a:pt x="136" y="189"/>
                    <a:pt x="136" y="189"/>
                  </a:cubicBezTo>
                  <a:cubicBezTo>
                    <a:pt x="136" y="194"/>
                    <a:pt x="136" y="194"/>
                    <a:pt x="136" y="194"/>
                  </a:cubicBezTo>
                  <a:cubicBezTo>
                    <a:pt x="136" y="198"/>
                    <a:pt x="136" y="198"/>
                    <a:pt x="136" y="198"/>
                  </a:cubicBezTo>
                  <a:cubicBezTo>
                    <a:pt x="141" y="199"/>
                    <a:pt x="141" y="199"/>
                    <a:pt x="141" y="199"/>
                  </a:cubicBezTo>
                  <a:cubicBezTo>
                    <a:pt x="145" y="207"/>
                    <a:pt x="145" y="207"/>
                    <a:pt x="145" y="207"/>
                  </a:cubicBezTo>
                  <a:cubicBezTo>
                    <a:pt x="145" y="211"/>
                    <a:pt x="145" y="211"/>
                    <a:pt x="145" y="211"/>
                  </a:cubicBezTo>
                  <a:cubicBezTo>
                    <a:pt x="141" y="219"/>
                    <a:pt x="141" y="219"/>
                    <a:pt x="141" y="219"/>
                  </a:cubicBezTo>
                  <a:cubicBezTo>
                    <a:pt x="141" y="221"/>
                    <a:pt x="141" y="221"/>
                    <a:pt x="141" y="221"/>
                  </a:cubicBezTo>
                  <a:cubicBezTo>
                    <a:pt x="140" y="222"/>
                    <a:pt x="140" y="222"/>
                    <a:pt x="140" y="222"/>
                  </a:cubicBezTo>
                  <a:cubicBezTo>
                    <a:pt x="141" y="223"/>
                    <a:pt x="141" y="223"/>
                    <a:pt x="141" y="223"/>
                  </a:cubicBezTo>
                  <a:cubicBezTo>
                    <a:pt x="140" y="225"/>
                    <a:pt x="140" y="225"/>
                    <a:pt x="140" y="225"/>
                  </a:cubicBezTo>
                  <a:cubicBezTo>
                    <a:pt x="143" y="227"/>
                    <a:pt x="143" y="227"/>
                    <a:pt x="143" y="227"/>
                  </a:cubicBezTo>
                  <a:cubicBezTo>
                    <a:pt x="143" y="229"/>
                    <a:pt x="143" y="229"/>
                    <a:pt x="143" y="229"/>
                  </a:cubicBezTo>
                  <a:cubicBezTo>
                    <a:pt x="144" y="232"/>
                    <a:pt x="144" y="232"/>
                    <a:pt x="144" y="232"/>
                  </a:cubicBezTo>
                  <a:cubicBezTo>
                    <a:pt x="144" y="237"/>
                    <a:pt x="144" y="237"/>
                    <a:pt x="144" y="237"/>
                  </a:cubicBezTo>
                  <a:cubicBezTo>
                    <a:pt x="144" y="239"/>
                    <a:pt x="144" y="239"/>
                    <a:pt x="144" y="239"/>
                  </a:cubicBezTo>
                  <a:cubicBezTo>
                    <a:pt x="143" y="241"/>
                    <a:pt x="143" y="241"/>
                    <a:pt x="143" y="241"/>
                  </a:cubicBezTo>
                  <a:cubicBezTo>
                    <a:pt x="144" y="243"/>
                    <a:pt x="144" y="243"/>
                    <a:pt x="144" y="243"/>
                  </a:cubicBezTo>
                  <a:cubicBezTo>
                    <a:pt x="147" y="243"/>
                    <a:pt x="147" y="243"/>
                    <a:pt x="147" y="243"/>
                  </a:cubicBezTo>
                  <a:cubicBezTo>
                    <a:pt x="149" y="243"/>
                    <a:pt x="149" y="243"/>
                    <a:pt x="149" y="243"/>
                  </a:cubicBezTo>
                  <a:cubicBezTo>
                    <a:pt x="153" y="243"/>
                    <a:pt x="153" y="243"/>
                    <a:pt x="153" y="243"/>
                  </a:cubicBezTo>
                  <a:cubicBezTo>
                    <a:pt x="155" y="244"/>
                    <a:pt x="155" y="244"/>
                    <a:pt x="155" y="244"/>
                  </a:cubicBezTo>
                  <a:cubicBezTo>
                    <a:pt x="159" y="242"/>
                    <a:pt x="159" y="242"/>
                    <a:pt x="159" y="242"/>
                  </a:cubicBezTo>
                  <a:cubicBezTo>
                    <a:pt x="161" y="244"/>
                    <a:pt x="161" y="244"/>
                    <a:pt x="161" y="244"/>
                  </a:cubicBezTo>
                  <a:cubicBezTo>
                    <a:pt x="163" y="244"/>
                    <a:pt x="163" y="244"/>
                    <a:pt x="163" y="244"/>
                  </a:cubicBezTo>
                  <a:cubicBezTo>
                    <a:pt x="163" y="246"/>
                    <a:pt x="163" y="246"/>
                    <a:pt x="163" y="246"/>
                  </a:cubicBezTo>
                  <a:cubicBezTo>
                    <a:pt x="166" y="255"/>
                    <a:pt x="166" y="255"/>
                    <a:pt x="166" y="255"/>
                  </a:cubicBezTo>
                  <a:cubicBezTo>
                    <a:pt x="167" y="259"/>
                    <a:pt x="167" y="259"/>
                    <a:pt x="167" y="259"/>
                  </a:cubicBezTo>
                  <a:cubicBezTo>
                    <a:pt x="169" y="259"/>
                    <a:pt x="169" y="259"/>
                    <a:pt x="169" y="259"/>
                  </a:cubicBezTo>
                  <a:cubicBezTo>
                    <a:pt x="172" y="257"/>
                    <a:pt x="172" y="257"/>
                    <a:pt x="172" y="257"/>
                  </a:cubicBezTo>
                  <a:cubicBezTo>
                    <a:pt x="174" y="258"/>
                    <a:pt x="174" y="258"/>
                    <a:pt x="174" y="258"/>
                  </a:cubicBezTo>
                  <a:cubicBezTo>
                    <a:pt x="175" y="259"/>
                    <a:pt x="175" y="259"/>
                    <a:pt x="175" y="259"/>
                  </a:cubicBezTo>
                  <a:cubicBezTo>
                    <a:pt x="176" y="259"/>
                    <a:pt x="176" y="259"/>
                    <a:pt x="176" y="259"/>
                  </a:cubicBezTo>
                  <a:cubicBezTo>
                    <a:pt x="176" y="261"/>
                    <a:pt x="176" y="261"/>
                    <a:pt x="176" y="261"/>
                  </a:cubicBezTo>
                  <a:cubicBezTo>
                    <a:pt x="175" y="269"/>
                    <a:pt x="175" y="269"/>
                    <a:pt x="175" y="269"/>
                  </a:cubicBezTo>
                  <a:cubicBezTo>
                    <a:pt x="175" y="270"/>
                    <a:pt x="175" y="270"/>
                    <a:pt x="175" y="270"/>
                  </a:cubicBezTo>
                  <a:cubicBezTo>
                    <a:pt x="175" y="270"/>
                    <a:pt x="175" y="270"/>
                    <a:pt x="175" y="270"/>
                  </a:cubicBezTo>
                  <a:cubicBezTo>
                    <a:pt x="175" y="271"/>
                    <a:pt x="175" y="271"/>
                    <a:pt x="175" y="271"/>
                  </a:cubicBezTo>
                  <a:cubicBezTo>
                    <a:pt x="175" y="272"/>
                    <a:pt x="175" y="272"/>
                    <a:pt x="175" y="272"/>
                  </a:cubicBezTo>
                  <a:cubicBezTo>
                    <a:pt x="174" y="273"/>
                    <a:pt x="174" y="273"/>
                    <a:pt x="174" y="273"/>
                  </a:cubicBezTo>
                  <a:cubicBezTo>
                    <a:pt x="176" y="272"/>
                    <a:pt x="176" y="272"/>
                    <a:pt x="176" y="272"/>
                  </a:cubicBezTo>
                  <a:cubicBezTo>
                    <a:pt x="180" y="273"/>
                    <a:pt x="180" y="273"/>
                    <a:pt x="180" y="273"/>
                  </a:cubicBezTo>
                  <a:cubicBezTo>
                    <a:pt x="180" y="275"/>
                    <a:pt x="180" y="275"/>
                    <a:pt x="180" y="275"/>
                  </a:cubicBezTo>
                  <a:cubicBezTo>
                    <a:pt x="182" y="278"/>
                    <a:pt x="182" y="278"/>
                    <a:pt x="182" y="278"/>
                  </a:cubicBezTo>
                  <a:cubicBezTo>
                    <a:pt x="182" y="281"/>
                    <a:pt x="182" y="281"/>
                    <a:pt x="182" y="281"/>
                  </a:cubicBezTo>
                  <a:cubicBezTo>
                    <a:pt x="182" y="284"/>
                    <a:pt x="182" y="284"/>
                    <a:pt x="182" y="284"/>
                  </a:cubicBezTo>
                  <a:cubicBezTo>
                    <a:pt x="182" y="288"/>
                    <a:pt x="182" y="288"/>
                    <a:pt x="182" y="288"/>
                  </a:cubicBezTo>
                  <a:cubicBezTo>
                    <a:pt x="182" y="289"/>
                    <a:pt x="182" y="289"/>
                    <a:pt x="182" y="289"/>
                  </a:cubicBezTo>
                  <a:cubicBezTo>
                    <a:pt x="180" y="289"/>
                    <a:pt x="180" y="289"/>
                    <a:pt x="180" y="289"/>
                  </a:cubicBezTo>
                  <a:cubicBezTo>
                    <a:pt x="178" y="290"/>
                    <a:pt x="178" y="290"/>
                    <a:pt x="178" y="290"/>
                  </a:cubicBezTo>
                  <a:cubicBezTo>
                    <a:pt x="178" y="290"/>
                    <a:pt x="178" y="290"/>
                    <a:pt x="178" y="290"/>
                  </a:cubicBezTo>
                  <a:cubicBezTo>
                    <a:pt x="176" y="292"/>
                    <a:pt x="176" y="292"/>
                    <a:pt x="176" y="292"/>
                  </a:cubicBezTo>
                  <a:cubicBezTo>
                    <a:pt x="176" y="291"/>
                    <a:pt x="176" y="291"/>
                    <a:pt x="176" y="291"/>
                  </a:cubicBezTo>
                  <a:cubicBezTo>
                    <a:pt x="172" y="294"/>
                    <a:pt x="172" y="294"/>
                    <a:pt x="172" y="294"/>
                  </a:cubicBezTo>
                  <a:cubicBezTo>
                    <a:pt x="172" y="295"/>
                    <a:pt x="172" y="295"/>
                    <a:pt x="172" y="295"/>
                  </a:cubicBezTo>
                  <a:cubicBezTo>
                    <a:pt x="170" y="295"/>
                    <a:pt x="170" y="295"/>
                    <a:pt x="170" y="295"/>
                  </a:cubicBezTo>
                  <a:cubicBezTo>
                    <a:pt x="167" y="298"/>
                    <a:pt x="167" y="298"/>
                    <a:pt x="167" y="298"/>
                  </a:cubicBezTo>
                  <a:cubicBezTo>
                    <a:pt x="166" y="298"/>
                    <a:pt x="166" y="298"/>
                    <a:pt x="166" y="298"/>
                  </a:cubicBezTo>
                  <a:cubicBezTo>
                    <a:pt x="166" y="300"/>
                    <a:pt x="166" y="300"/>
                    <a:pt x="166" y="300"/>
                  </a:cubicBezTo>
                  <a:cubicBezTo>
                    <a:pt x="165" y="301"/>
                    <a:pt x="165" y="301"/>
                    <a:pt x="165" y="301"/>
                  </a:cubicBezTo>
                  <a:cubicBezTo>
                    <a:pt x="164" y="300"/>
                    <a:pt x="164" y="300"/>
                    <a:pt x="164" y="300"/>
                  </a:cubicBezTo>
                  <a:cubicBezTo>
                    <a:pt x="161" y="304"/>
                    <a:pt x="161" y="304"/>
                    <a:pt x="161" y="304"/>
                  </a:cubicBezTo>
                  <a:cubicBezTo>
                    <a:pt x="160" y="305"/>
                    <a:pt x="160" y="305"/>
                    <a:pt x="160" y="305"/>
                  </a:cubicBezTo>
                  <a:cubicBezTo>
                    <a:pt x="160" y="307"/>
                    <a:pt x="160" y="307"/>
                    <a:pt x="160" y="307"/>
                  </a:cubicBezTo>
                  <a:cubicBezTo>
                    <a:pt x="159" y="307"/>
                    <a:pt x="159" y="307"/>
                    <a:pt x="159" y="307"/>
                  </a:cubicBezTo>
                  <a:cubicBezTo>
                    <a:pt x="159" y="308"/>
                    <a:pt x="159" y="308"/>
                    <a:pt x="159" y="308"/>
                  </a:cubicBezTo>
                  <a:cubicBezTo>
                    <a:pt x="157" y="312"/>
                    <a:pt x="157" y="312"/>
                    <a:pt x="157" y="312"/>
                  </a:cubicBezTo>
                  <a:cubicBezTo>
                    <a:pt x="156" y="313"/>
                    <a:pt x="156" y="313"/>
                    <a:pt x="156" y="313"/>
                  </a:cubicBezTo>
                  <a:cubicBezTo>
                    <a:pt x="154" y="315"/>
                    <a:pt x="154" y="315"/>
                    <a:pt x="154" y="315"/>
                  </a:cubicBezTo>
                  <a:cubicBezTo>
                    <a:pt x="154" y="316"/>
                    <a:pt x="154" y="316"/>
                    <a:pt x="154" y="316"/>
                  </a:cubicBezTo>
                  <a:cubicBezTo>
                    <a:pt x="153" y="317"/>
                    <a:pt x="153" y="317"/>
                    <a:pt x="153" y="317"/>
                  </a:cubicBezTo>
                  <a:cubicBezTo>
                    <a:pt x="152" y="318"/>
                    <a:pt x="152" y="318"/>
                    <a:pt x="152" y="318"/>
                  </a:cubicBezTo>
                  <a:cubicBezTo>
                    <a:pt x="154" y="318"/>
                    <a:pt x="154" y="318"/>
                    <a:pt x="154" y="318"/>
                  </a:cubicBezTo>
                  <a:cubicBezTo>
                    <a:pt x="155" y="318"/>
                    <a:pt x="155" y="318"/>
                    <a:pt x="155" y="318"/>
                  </a:cubicBezTo>
                  <a:cubicBezTo>
                    <a:pt x="159" y="317"/>
                    <a:pt x="159" y="317"/>
                    <a:pt x="159" y="317"/>
                  </a:cubicBezTo>
                  <a:cubicBezTo>
                    <a:pt x="161" y="318"/>
                    <a:pt x="161" y="318"/>
                    <a:pt x="161" y="318"/>
                  </a:cubicBezTo>
                  <a:cubicBezTo>
                    <a:pt x="163" y="321"/>
                    <a:pt x="163" y="321"/>
                    <a:pt x="163" y="321"/>
                  </a:cubicBezTo>
                  <a:cubicBezTo>
                    <a:pt x="164" y="322"/>
                    <a:pt x="164" y="322"/>
                    <a:pt x="164" y="322"/>
                  </a:cubicBezTo>
                  <a:cubicBezTo>
                    <a:pt x="165" y="324"/>
                    <a:pt x="165" y="324"/>
                    <a:pt x="165" y="324"/>
                  </a:cubicBezTo>
                  <a:cubicBezTo>
                    <a:pt x="167" y="327"/>
                    <a:pt x="167" y="327"/>
                    <a:pt x="167" y="327"/>
                  </a:cubicBezTo>
                  <a:cubicBezTo>
                    <a:pt x="168" y="327"/>
                    <a:pt x="168" y="327"/>
                    <a:pt x="168" y="327"/>
                  </a:cubicBezTo>
                  <a:cubicBezTo>
                    <a:pt x="170" y="326"/>
                    <a:pt x="170" y="326"/>
                    <a:pt x="170" y="326"/>
                  </a:cubicBezTo>
                  <a:cubicBezTo>
                    <a:pt x="171" y="326"/>
                    <a:pt x="171" y="326"/>
                    <a:pt x="171" y="326"/>
                  </a:cubicBezTo>
                  <a:cubicBezTo>
                    <a:pt x="173" y="329"/>
                    <a:pt x="173" y="329"/>
                    <a:pt x="173" y="329"/>
                  </a:cubicBezTo>
                  <a:cubicBezTo>
                    <a:pt x="175" y="330"/>
                    <a:pt x="175" y="330"/>
                    <a:pt x="175" y="330"/>
                  </a:cubicBezTo>
                  <a:cubicBezTo>
                    <a:pt x="177" y="330"/>
                    <a:pt x="177" y="330"/>
                    <a:pt x="177" y="330"/>
                  </a:cubicBezTo>
                  <a:cubicBezTo>
                    <a:pt x="179" y="332"/>
                    <a:pt x="179" y="332"/>
                    <a:pt x="179" y="332"/>
                  </a:cubicBezTo>
                  <a:cubicBezTo>
                    <a:pt x="179" y="335"/>
                    <a:pt x="179" y="335"/>
                    <a:pt x="179" y="335"/>
                  </a:cubicBezTo>
                  <a:cubicBezTo>
                    <a:pt x="181" y="334"/>
                    <a:pt x="181" y="334"/>
                    <a:pt x="181" y="334"/>
                  </a:cubicBezTo>
                  <a:cubicBezTo>
                    <a:pt x="184" y="336"/>
                    <a:pt x="184" y="336"/>
                    <a:pt x="184" y="336"/>
                  </a:cubicBezTo>
                  <a:cubicBezTo>
                    <a:pt x="186" y="338"/>
                    <a:pt x="186" y="338"/>
                    <a:pt x="186" y="338"/>
                  </a:cubicBezTo>
                  <a:cubicBezTo>
                    <a:pt x="189" y="342"/>
                    <a:pt x="189" y="342"/>
                    <a:pt x="189" y="342"/>
                  </a:cubicBezTo>
                  <a:cubicBezTo>
                    <a:pt x="190" y="343"/>
                    <a:pt x="190" y="343"/>
                    <a:pt x="190" y="343"/>
                  </a:cubicBezTo>
                  <a:cubicBezTo>
                    <a:pt x="190" y="345"/>
                    <a:pt x="190" y="345"/>
                    <a:pt x="190" y="345"/>
                  </a:cubicBezTo>
                  <a:cubicBezTo>
                    <a:pt x="188" y="348"/>
                    <a:pt x="188" y="348"/>
                    <a:pt x="188" y="348"/>
                  </a:cubicBezTo>
                  <a:cubicBezTo>
                    <a:pt x="189" y="350"/>
                    <a:pt x="189" y="350"/>
                    <a:pt x="189" y="350"/>
                  </a:cubicBezTo>
                  <a:cubicBezTo>
                    <a:pt x="190" y="351"/>
                    <a:pt x="190" y="351"/>
                    <a:pt x="190" y="351"/>
                  </a:cubicBezTo>
                  <a:cubicBezTo>
                    <a:pt x="190" y="351"/>
                    <a:pt x="190" y="351"/>
                    <a:pt x="190" y="351"/>
                  </a:cubicBezTo>
                  <a:cubicBezTo>
                    <a:pt x="191" y="353"/>
                    <a:pt x="191" y="353"/>
                    <a:pt x="191" y="353"/>
                  </a:cubicBezTo>
                  <a:cubicBezTo>
                    <a:pt x="191" y="353"/>
                    <a:pt x="191" y="353"/>
                    <a:pt x="191" y="353"/>
                  </a:cubicBezTo>
                  <a:cubicBezTo>
                    <a:pt x="195" y="350"/>
                    <a:pt x="195" y="350"/>
                    <a:pt x="195" y="350"/>
                  </a:cubicBezTo>
                  <a:cubicBezTo>
                    <a:pt x="196" y="348"/>
                    <a:pt x="196" y="348"/>
                    <a:pt x="196" y="348"/>
                  </a:cubicBezTo>
                  <a:cubicBezTo>
                    <a:pt x="197" y="342"/>
                    <a:pt x="197" y="342"/>
                    <a:pt x="197" y="342"/>
                  </a:cubicBezTo>
                  <a:cubicBezTo>
                    <a:pt x="198" y="338"/>
                    <a:pt x="198" y="338"/>
                    <a:pt x="198" y="338"/>
                  </a:cubicBezTo>
                  <a:cubicBezTo>
                    <a:pt x="199" y="337"/>
                    <a:pt x="199" y="337"/>
                    <a:pt x="199" y="337"/>
                  </a:cubicBezTo>
                  <a:cubicBezTo>
                    <a:pt x="198" y="336"/>
                    <a:pt x="198" y="336"/>
                    <a:pt x="198" y="336"/>
                  </a:cubicBezTo>
                  <a:cubicBezTo>
                    <a:pt x="197" y="334"/>
                    <a:pt x="197" y="334"/>
                    <a:pt x="197" y="334"/>
                  </a:cubicBezTo>
                  <a:cubicBezTo>
                    <a:pt x="198" y="332"/>
                    <a:pt x="198" y="332"/>
                    <a:pt x="198" y="332"/>
                  </a:cubicBezTo>
                  <a:cubicBezTo>
                    <a:pt x="199" y="331"/>
                    <a:pt x="199" y="331"/>
                    <a:pt x="199" y="331"/>
                  </a:cubicBezTo>
                  <a:cubicBezTo>
                    <a:pt x="199" y="330"/>
                    <a:pt x="199" y="330"/>
                    <a:pt x="199" y="330"/>
                  </a:cubicBezTo>
                  <a:cubicBezTo>
                    <a:pt x="200" y="329"/>
                    <a:pt x="200" y="329"/>
                    <a:pt x="200" y="329"/>
                  </a:cubicBezTo>
                  <a:cubicBezTo>
                    <a:pt x="200" y="327"/>
                    <a:pt x="200" y="327"/>
                    <a:pt x="200" y="327"/>
                  </a:cubicBezTo>
                  <a:cubicBezTo>
                    <a:pt x="201" y="328"/>
                    <a:pt x="201" y="328"/>
                    <a:pt x="201" y="328"/>
                  </a:cubicBezTo>
                  <a:cubicBezTo>
                    <a:pt x="202" y="328"/>
                    <a:pt x="202" y="328"/>
                    <a:pt x="202" y="328"/>
                  </a:cubicBezTo>
                  <a:cubicBezTo>
                    <a:pt x="204" y="327"/>
                    <a:pt x="204" y="327"/>
                    <a:pt x="204" y="327"/>
                  </a:cubicBezTo>
                  <a:cubicBezTo>
                    <a:pt x="204" y="325"/>
                    <a:pt x="204" y="325"/>
                    <a:pt x="204" y="325"/>
                  </a:cubicBezTo>
                  <a:cubicBezTo>
                    <a:pt x="205" y="324"/>
                    <a:pt x="205" y="324"/>
                    <a:pt x="205" y="324"/>
                  </a:cubicBezTo>
                  <a:cubicBezTo>
                    <a:pt x="205" y="322"/>
                    <a:pt x="205" y="322"/>
                    <a:pt x="205" y="322"/>
                  </a:cubicBezTo>
                  <a:cubicBezTo>
                    <a:pt x="205" y="322"/>
                    <a:pt x="205" y="322"/>
                    <a:pt x="205" y="322"/>
                  </a:cubicBezTo>
                  <a:cubicBezTo>
                    <a:pt x="206" y="322"/>
                    <a:pt x="206" y="322"/>
                    <a:pt x="206" y="322"/>
                  </a:cubicBezTo>
                  <a:cubicBezTo>
                    <a:pt x="207" y="320"/>
                    <a:pt x="207" y="320"/>
                    <a:pt x="207" y="320"/>
                  </a:cubicBezTo>
                  <a:cubicBezTo>
                    <a:pt x="206" y="319"/>
                    <a:pt x="206" y="319"/>
                    <a:pt x="206" y="319"/>
                  </a:cubicBezTo>
                  <a:cubicBezTo>
                    <a:pt x="205" y="318"/>
                    <a:pt x="205" y="318"/>
                    <a:pt x="205" y="318"/>
                  </a:cubicBezTo>
                  <a:cubicBezTo>
                    <a:pt x="206" y="315"/>
                    <a:pt x="206" y="315"/>
                    <a:pt x="206" y="315"/>
                  </a:cubicBezTo>
                  <a:cubicBezTo>
                    <a:pt x="205" y="314"/>
                    <a:pt x="205" y="314"/>
                    <a:pt x="205" y="314"/>
                  </a:cubicBezTo>
                  <a:cubicBezTo>
                    <a:pt x="206" y="315"/>
                    <a:pt x="206" y="315"/>
                    <a:pt x="206" y="315"/>
                  </a:cubicBezTo>
                  <a:cubicBezTo>
                    <a:pt x="207" y="317"/>
                    <a:pt x="207" y="317"/>
                    <a:pt x="207" y="317"/>
                  </a:cubicBezTo>
                  <a:cubicBezTo>
                    <a:pt x="209" y="319"/>
                    <a:pt x="209" y="319"/>
                    <a:pt x="209" y="319"/>
                  </a:cubicBezTo>
                  <a:cubicBezTo>
                    <a:pt x="209" y="319"/>
                    <a:pt x="209" y="319"/>
                    <a:pt x="209" y="319"/>
                  </a:cubicBezTo>
                  <a:cubicBezTo>
                    <a:pt x="210" y="318"/>
                    <a:pt x="210" y="318"/>
                    <a:pt x="210" y="318"/>
                  </a:cubicBezTo>
                  <a:cubicBezTo>
                    <a:pt x="211" y="319"/>
                    <a:pt x="211" y="319"/>
                    <a:pt x="211" y="319"/>
                  </a:cubicBezTo>
                  <a:cubicBezTo>
                    <a:pt x="211" y="320"/>
                    <a:pt x="211" y="320"/>
                    <a:pt x="211" y="320"/>
                  </a:cubicBezTo>
                  <a:cubicBezTo>
                    <a:pt x="210" y="321"/>
                    <a:pt x="210" y="321"/>
                    <a:pt x="210" y="321"/>
                  </a:cubicBezTo>
                  <a:cubicBezTo>
                    <a:pt x="210" y="324"/>
                    <a:pt x="210" y="324"/>
                    <a:pt x="210" y="324"/>
                  </a:cubicBezTo>
                  <a:cubicBezTo>
                    <a:pt x="208" y="327"/>
                    <a:pt x="208" y="327"/>
                    <a:pt x="208" y="327"/>
                  </a:cubicBezTo>
                  <a:cubicBezTo>
                    <a:pt x="206" y="327"/>
                    <a:pt x="206" y="327"/>
                    <a:pt x="206" y="327"/>
                  </a:cubicBezTo>
                  <a:cubicBezTo>
                    <a:pt x="206" y="329"/>
                    <a:pt x="206" y="329"/>
                    <a:pt x="206" y="329"/>
                  </a:cubicBezTo>
                  <a:cubicBezTo>
                    <a:pt x="205" y="330"/>
                    <a:pt x="205" y="330"/>
                    <a:pt x="205" y="330"/>
                  </a:cubicBezTo>
                  <a:cubicBezTo>
                    <a:pt x="204" y="330"/>
                    <a:pt x="204" y="330"/>
                    <a:pt x="204" y="330"/>
                  </a:cubicBezTo>
                  <a:cubicBezTo>
                    <a:pt x="203" y="331"/>
                    <a:pt x="203" y="331"/>
                    <a:pt x="203" y="331"/>
                  </a:cubicBezTo>
                  <a:cubicBezTo>
                    <a:pt x="201" y="332"/>
                    <a:pt x="201" y="332"/>
                    <a:pt x="201" y="332"/>
                  </a:cubicBezTo>
                  <a:cubicBezTo>
                    <a:pt x="201" y="333"/>
                    <a:pt x="201" y="333"/>
                    <a:pt x="201" y="333"/>
                  </a:cubicBezTo>
                  <a:cubicBezTo>
                    <a:pt x="200" y="334"/>
                    <a:pt x="200" y="334"/>
                    <a:pt x="200" y="334"/>
                  </a:cubicBezTo>
                  <a:cubicBezTo>
                    <a:pt x="199" y="334"/>
                    <a:pt x="199" y="334"/>
                    <a:pt x="199" y="334"/>
                  </a:cubicBezTo>
                  <a:cubicBezTo>
                    <a:pt x="199" y="335"/>
                    <a:pt x="199" y="335"/>
                    <a:pt x="199" y="335"/>
                  </a:cubicBezTo>
                  <a:cubicBezTo>
                    <a:pt x="201" y="336"/>
                    <a:pt x="201" y="336"/>
                    <a:pt x="201" y="336"/>
                  </a:cubicBezTo>
                  <a:cubicBezTo>
                    <a:pt x="206" y="331"/>
                    <a:pt x="206" y="331"/>
                    <a:pt x="206" y="331"/>
                  </a:cubicBezTo>
                  <a:cubicBezTo>
                    <a:pt x="209" y="328"/>
                    <a:pt x="209" y="328"/>
                    <a:pt x="209" y="328"/>
                  </a:cubicBezTo>
                  <a:cubicBezTo>
                    <a:pt x="213" y="321"/>
                    <a:pt x="213" y="321"/>
                    <a:pt x="213" y="321"/>
                  </a:cubicBezTo>
                  <a:cubicBezTo>
                    <a:pt x="215" y="318"/>
                    <a:pt x="215" y="318"/>
                    <a:pt x="215" y="318"/>
                  </a:cubicBezTo>
                  <a:cubicBezTo>
                    <a:pt x="216" y="313"/>
                    <a:pt x="216" y="313"/>
                    <a:pt x="216" y="313"/>
                  </a:cubicBezTo>
                  <a:cubicBezTo>
                    <a:pt x="220" y="306"/>
                    <a:pt x="220" y="306"/>
                    <a:pt x="220" y="306"/>
                  </a:cubicBezTo>
                  <a:cubicBezTo>
                    <a:pt x="224" y="301"/>
                    <a:pt x="224" y="301"/>
                    <a:pt x="224" y="301"/>
                  </a:cubicBezTo>
                  <a:cubicBezTo>
                    <a:pt x="224" y="300"/>
                    <a:pt x="224" y="300"/>
                    <a:pt x="224" y="300"/>
                  </a:cubicBezTo>
                  <a:cubicBezTo>
                    <a:pt x="224" y="300"/>
                    <a:pt x="224" y="300"/>
                    <a:pt x="224" y="300"/>
                  </a:cubicBezTo>
                  <a:cubicBezTo>
                    <a:pt x="224" y="298"/>
                    <a:pt x="224" y="298"/>
                    <a:pt x="224" y="298"/>
                  </a:cubicBezTo>
                  <a:cubicBezTo>
                    <a:pt x="225" y="298"/>
                    <a:pt x="225" y="298"/>
                    <a:pt x="225" y="298"/>
                  </a:cubicBezTo>
                  <a:cubicBezTo>
                    <a:pt x="226" y="296"/>
                    <a:pt x="226" y="296"/>
                    <a:pt x="226" y="296"/>
                  </a:cubicBezTo>
                  <a:cubicBezTo>
                    <a:pt x="227" y="296"/>
                    <a:pt x="227" y="296"/>
                    <a:pt x="227" y="296"/>
                  </a:cubicBezTo>
                  <a:cubicBezTo>
                    <a:pt x="226" y="294"/>
                    <a:pt x="226" y="294"/>
                    <a:pt x="226" y="294"/>
                  </a:cubicBezTo>
                  <a:cubicBezTo>
                    <a:pt x="227" y="293"/>
                    <a:pt x="227" y="293"/>
                    <a:pt x="227" y="293"/>
                  </a:cubicBezTo>
                  <a:cubicBezTo>
                    <a:pt x="226" y="292"/>
                    <a:pt x="226" y="292"/>
                    <a:pt x="226" y="292"/>
                  </a:cubicBezTo>
                  <a:cubicBezTo>
                    <a:pt x="226" y="292"/>
                    <a:pt x="226" y="292"/>
                    <a:pt x="226" y="292"/>
                  </a:cubicBezTo>
                  <a:cubicBezTo>
                    <a:pt x="226" y="290"/>
                    <a:pt x="226" y="290"/>
                    <a:pt x="226" y="290"/>
                  </a:cubicBezTo>
                  <a:cubicBezTo>
                    <a:pt x="224" y="288"/>
                    <a:pt x="224" y="288"/>
                    <a:pt x="224" y="288"/>
                  </a:cubicBezTo>
                  <a:cubicBezTo>
                    <a:pt x="224" y="287"/>
                    <a:pt x="224" y="287"/>
                    <a:pt x="224" y="287"/>
                  </a:cubicBezTo>
                  <a:cubicBezTo>
                    <a:pt x="225" y="286"/>
                    <a:pt x="225" y="286"/>
                    <a:pt x="225" y="286"/>
                  </a:cubicBezTo>
                  <a:cubicBezTo>
                    <a:pt x="224" y="285"/>
                    <a:pt x="224" y="285"/>
                    <a:pt x="224" y="285"/>
                  </a:cubicBezTo>
                  <a:cubicBezTo>
                    <a:pt x="224" y="282"/>
                    <a:pt x="224" y="282"/>
                    <a:pt x="224" y="282"/>
                  </a:cubicBezTo>
                  <a:cubicBezTo>
                    <a:pt x="223" y="279"/>
                    <a:pt x="223" y="279"/>
                    <a:pt x="223" y="279"/>
                  </a:cubicBezTo>
                  <a:cubicBezTo>
                    <a:pt x="224" y="279"/>
                    <a:pt x="224" y="279"/>
                    <a:pt x="224" y="279"/>
                  </a:cubicBezTo>
                  <a:cubicBezTo>
                    <a:pt x="226" y="278"/>
                    <a:pt x="226" y="278"/>
                    <a:pt x="226" y="278"/>
                  </a:cubicBezTo>
                  <a:cubicBezTo>
                    <a:pt x="225" y="277"/>
                    <a:pt x="225" y="277"/>
                    <a:pt x="225" y="277"/>
                  </a:cubicBezTo>
                  <a:cubicBezTo>
                    <a:pt x="224" y="276"/>
                    <a:pt x="224" y="276"/>
                    <a:pt x="224" y="276"/>
                  </a:cubicBezTo>
                  <a:cubicBezTo>
                    <a:pt x="226" y="276"/>
                    <a:pt x="226" y="276"/>
                    <a:pt x="226" y="276"/>
                  </a:cubicBezTo>
                  <a:cubicBezTo>
                    <a:pt x="226" y="274"/>
                    <a:pt x="226" y="274"/>
                    <a:pt x="226" y="274"/>
                  </a:cubicBezTo>
                  <a:cubicBezTo>
                    <a:pt x="224" y="273"/>
                    <a:pt x="224" y="273"/>
                    <a:pt x="224" y="273"/>
                  </a:cubicBezTo>
                  <a:cubicBezTo>
                    <a:pt x="226" y="273"/>
                    <a:pt x="226" y="273"/>
                    <a:pt x="226" y="273"/>
                  </a:cubicBezTo>
                  <a:cubicBezTo>
                    <a:pt x="227" y="271"/>
                    <a:pt x="227" y="271"/>
                    <a:pt x="227" y="271"/>
                  </a:cubicBezTo>
                  <a:cubicBezTo>
                    <a:pt x="228" y="272"/>
                    <a:pt x="228" y="272"/>
                    <a:pt x="228" y="272"/>
                  </a:cubicBezTo>
                  <a:cubicBezTo>
                    <a:pt x="231" y="269"/>
                    <a:pt x="231" y="269"/>
                    <a:pt x="231" y="269"/>
                  </a:cubicBezTo>
                  <a:cubicBezTo>
                    <a:pt x="232" y="268"/>
                    <a:pt x="232" y="268"/>
                    <a:pt x="232" y="268"/>
                  </a:cubicBezTo>
                  <a:cubicBezTo>
                    <a:pt x="232" y="267"/>
                    <a:pt x="232" y="267"/>
                    <a:pt x="232" y="267"/>
                  </a:cubicBezTo>
                  <a:cubicBezTo>
                    <a:pt x="234" y="265"/>
                    <a:pt x="234" y="265"/>
                    <a:pt x="234" y="265"/>
                  </a:cubicBezTo>
                  <a:cubicBezTo>
                    <a:pt x="237" y="264"/>
                    <a:pt x="237" y="264"/>
                    <a:pt x="237" y="264"/>
                  </a:cubicBezTo>
                  <a:cubicBezTo>
                    <a:pt x="241" y="260"/>
                    <a:pt x="241" y="260"/>
                    <a:pt x="241" y="260"/>
                  </a:cubicBezTo>
                  <a:cubicBezTo>
                    <a:pt x="244" y="259"/>
                    <a:pt x="244" y="259"/>
                    <a:pt x="244" y="259"/>
                  </a:cubicBezTo>
                  <a:cubicBezTo>
                    <a:pt x="245" y="258"/>
                    <a:pt x="245" y="258"/>
                    <a:pt x="245" y="258"/>
                  </a:cubicBezTo>
                  <a:cubicBezTo>
                    <a:pt x="247" y="256"/>
                    <a:pt x="247" y="256"/>
                    <a:pt x="247" y="256"/>
                  </a:cubicBezTo>
                  <a:cubicBezTo>
                    <a:pt x="249" y="256"/>
                    <a:pt x="249" y="256"/>
                    <a:pt x="249" y="256"/>
                  </a:cubicBezTo>
                  <a:cubicBezTo>
                    <a:pt x="250" y="257"/>
                    <a:pt x="250" y="257"/>
                    <a:pt x="250" y="257"/>
                  </a:cubicBezTo>
                  <a:cubicBezTo>
                    <a:pt x="251" y="257"/>
                    <a:pt x="251" y="257"/>
                    <a:pt x="251" y="257"/>
                  </a:cubicBezTo>
                  <a:cubicBezTo>
                    <a:pt x="251" y="256"/>
                    <a:pt x="251" y="256"/>
                    <a:pt x="251" y="256"/>
                  </a:cubicBezTo>
                  <a:cubicBezTo>
                    <a:pt x="253" y="254"/>
                    <a:pt x="253" y="254"/>
                    <a:pt x="253" y="254"/>
                  </a:cubicBezTo>
                  <a:cubicBezTo>
                    <a:pt x="256" y="252"/>
                    <a:pt x="256" y="252"/>
                    <a:pt x="256" y="252"/>
                  </a:cubicBezTo>
                  <a:cubicBezTo>
                    <a:pt x="258" y="251"/>
                    <a:pt x="258" y="251"/>
                    <a:pt x="258" y="251"/>
                  </a:cubicBezTo>
                  <a:cubicBezTo>
                    <a:pt x="258" y="250"/>
                    <a:pt x="258" y="250"/>
                    <a:pt x="258" y="250"/>
                  </a:cubicBezTo>
                  <a:cubicBezTo>
                    <a:pt x="257" y="250"/>
                    <a:pt x="257" y="250"/>
                    <a:pt x="257" y="250"/>
                  </a:cubicBezTo>
                  <a:cubicBezTo>
                    <a:pt x="256" y="250"/>
                    <a:pt x="256" y="250"/>
                    <a:pt x="256" y="250"/>
                  </a:cubicBezTo>
                  <a:cubicBezTo>
                    <a:pt x="255" y="249"/>
                    <a:pt x="255" y="249"/>
                    <a:pt x="255" y="249"/>
                  </a:cubicBezTo>
                  <a:cubicBezTo>
                    <a:pt x="256" y="248"/>
                    <a:pt x="256" y="248"/>
                    <a:pt x="256" y="248"/>
                  </a:cubicBezTo>
                  <a:cubicBezTo>
                    <a:pt x="259" y="247"/>
                    <a:pt x="259" y="247"/>
                    <a:pt x="259" y="247"/>
                  </a:cubicBezTo>
                  <a:cubicBezTo>
                    <a:pt x="260" y="247"/>
                    <a:pt x="260" y="247"/>
                    <a:pt x="260" y="247"/>
                  </a:cubicBezTo>
                  <a:cubicBezTo>
                    <a:pt x="261" y="247"/>
                    <a:pt x="261" y="247"/>
                    <a:pt x="261" y="247"/>
                  </a:cubicBezTo>
                  <a:cubicBezTo>
                    <a:pt x="262" y="246"/>
                    <a:pt x="262" y="246"/>
                    <a:pt x="262" y="246"/>
                  </a:cubicBezTo>
                  <a:cubicBezTo>
                    <a:pt x="264" y="246"/>
                    <a:pt x="264" y="246"/>
                    <a:pt x="264" y="246"/>
                  </a:cubicBezTo>
                  <a:cubicBezTo>
                    <a:pt x="264" y="247"/>
                    <a:pt x="264" y="247"/>
                    <a:pt x="264" y="247"/>
                  </a:cubicBezTo>
                  <a:cubicBezTo>
                    <a:pt x="262" y="248"/>
                    <a:pt x="262" y="248"/>
                    <a:pt x="262" y="248"/>
                  </a:cubicBezTo>
                  <a:cubicBezTo>
                    <a:pt x="260" y="249"/>
                    <a:pt x="260" y="249"/>
                    <a:pt x="260" y="249"/>
                  </a:cubicBezTo>
                  <a:cubicBezTo>
                    <a:pt x="259" y="249"/>
                    <a:pt x="259" y="249"/>
                    <a:pt x="259" y="249"/>
                  </a:cubicBezTo>
                  <a:cubicBezTo>
                    <a:pt x="260" y="250"/>
                    <a:pt x="260" y="250"/>
                    <a:pt x="260" y="250"/>
                  </a:cubicBezTo>
                  <a:cubicBezTo>
                    <a:pt x="263" y="249"/>
                    <a:pt x="263" y="249"/>
                    <a:pt x="263" y="249"/>
                  </a:cubicBezTo>
                  <a:cubicBezTo>
                    <a:pt x="267" y="247"/>
                    <a:pt x="267" y="247"/>
                    <a:pt x="267" y="247"/>
                  </a:cubicBezTo>
                  <a:cubicBezTo>
                    <a:pt x="267" y="246"/>
                    <a:pt x="267" y="246"/>
                    <a:pt x="267" y="246"/>
                  </a:cubicBezTo>
                  <a:cubicBezTo>
                    <a:pt x="268" y="245"/>
                    <a:pt x="268" y="245"/>
                    <a:pt x="268" y="245"/>
                  </a:cubicBezTo>
                  <a:cubicBezTo>
                    <a:pt x="269" y="246"/>
                    <a:pt x="269" y="246"/>
                    <a:pt x="269" y="246"/>
                  </a:cubicBezTo>
                  <a:cubicBezTo>
                    <a:pt x="269" y="247"/>
                    <a:pt x="269" y="247"/>
                    <a:pt x="269" y="247"/>
                  </a:cubicBezTo>
                  <a:cubicBezTo>
                    <a:pt x="269" y="247"/>
                    <a:pt x="269" y="248"/>
                    <a:pt x="269" y="248"/>
                  </a:cubicBezTo>
                  <a:cubicBezTo>
                    <a:pt x="269" y="248"/>
                    <a:pt x="271" y="248"/>
                    <a:pt x="271" y="248"/>
                  </a:cubicBezTo>
                  <a:cubicBezTo>
                    <a:pt x="273" y="248"/>
                    <a:pt x="273" y="248"/>
                    <a:pt x="273" y="248"/>
                  </a:cubicBezTo>
                  <a:cubicBezTo>
                    <a:pt x="275" y="248"/>
                    <a:pt x="275" y="248"/>
                    <a:pt x="275" y="248"/>
                  </a:cubicBezTo>
                  <a:cubicBezTo>
                    <a:pt x="278" y="248"/>
                    <a:pt x="278" y="248"/>
                    <a:pt x="278" y="248"/>
                  </a:cubicBezTo>
                  <a:cubicBezTo>
                    <a:pt x="280" y="247"/>
                    <a:pt x="280" y="247"/>
                    <a:pt x="280" y="247"/>
                  </a:cubicBezTo>
                  <a:cubicBezTo>
                    <a:pt x="280" y="246"/>
                    <a:pt x="280" y="246"/>
                    <a:pt x="280" y="246"/>
                  </a:cubicBezTo>
                  <a:cubicBezTo>
                    <a:pt x="279" y="245"/>
                    <a:pt x="279" y="245"/>
                    <a:pt x="279" y="245"/>
                  </a:cubicBezTo>
                  <a:cubicBezTo>
                    <a:pt x="279" y="245"/>
                    <a:pt x="279" y="245"/>
                    <a:pt x="279" y="245"/>
                  </a:cubicBezTo>
                  <a:cubicBezTo>
                    <a:pt x="283" y="242"/>
                    <a:pt x="283" y="242"/>
                    <a:pt x="283" y="242"/>
                  </a:cubicBezTo>
                  <a:cubicBezTo>
                    <a:pt x="287" y="241"/>
                    <a:pt x="287" y="241"/>
                    <a:pt x="287" y="241"/>
                  </a:cubicBezTo>
                  <a:cubicBezTo>
                    <a:pt x="288" y="240"/>
                    <a:pt x="288" y="240"/>
                    <a:pt x="288" y="240"/>
                  </a:cubicBezTo>
                  <a:cubicBezTo>
                    <a:pt x="289" y="239"/>
                    <a:pt x="289" y="239"/>
                    <a:pt x="289" y="239"/>
                  </a:cubicBezTo>
                  <a:cubicBezTo>
                    <a:pt x="288" y="238"/>
                    <a:pt x="288" y="238"/>
                    <a:pt x="288" y="238"/>
                  </a:cubicBezTo>
                  <a:cubicBezTo>
                    <a:pt x="287" y="235"/>
                    <a:pt x="287" y="235"/>
                    <a:pt x="287" y="235"/>
                  </a:cubicBezTo>
                  <a:cubicBezTo>
                    <a:pt x="288" y="233"/>
                    <a:pt x="288" y="233"/>
                    <a:pt x="288" y="233"/>
                  </a:cubicBezTo>
                  <a:cubicBezTo>
                    <a:pt x="289" y="231"/>
                    <a:pt x="289" y="231"/>
                    <a:pt x="289" y="231"/>
                  </a:cubicBezTo>
                  <a:cubicBezTo>
                    <a:pt x="289" y="229"/>
                    <a:pt x="289" y="229"/>
                    <a:pt x="289" y="229"/>
                  </a:cubicBezTo>
                  <a:cubicBezTo>
                    <a:pt x="290" y="229"/>
                    <a:pt x="290" y="229"/>
                    <a:pt x="290" y="229"/>
                  </a:cubicBezTo>
                  <a:cubicBezTo>
                    <a:pt x="291" y="228"/>
                    <a:pt x="291" y="228"/>
                    <a:pt x="291" y="228"/>
                  </a:cubicBezTo>
                  <a:cubicBezTo>
                    <a:pt x="292" y="226"/>
                    <a:pt x="292" y="226"/>
                    <a:pt x="292" y="226"/>
                  </a:cubicBezTo>
                  <a:cubicBezTo>
                    <a:pt x="291" y="226"/>
                    <a:pt x="291" y="226"/>
                    <a:pt x="291" y="226"/>
                  </a:cubicBezTo>
                  <a:cubicBezTo>
                    <a:pt x="294" y="222"/>
                    <a:pt x="294" y="222"/>
                    <a:pt x="294" y="222"/>
                  </a:cubicBezTo>
                  <a:cubicBezTo>
                    <a:pt x="297" y="218"/>
                    <a:pt x="297" y="218"/>
                    <a:pt x="297" y="218"/>
                  </a:cubicBezTo>
                  <a:cubicBezTo>
                    <a:pt x="297" y="216"/>
                    <a:pt x="297" y="216"/>
                    <a:pt x="297" y="216"/>
                  </a:cubicBezTo>
                  <a:cubicBezTo>
                    <a:pt x="296" y="211"/>
                    <a:pt x="296" y="211"/>
                    <a:pt x="296" y="211"/>
                  </a:cubicBezTo>
                  <a:cubicBezTo>
                    <a:pt x="296" y="210"/>
                    <a:pt x="296" y="210"/>
                    <a:pt x="296" y="210"/>
                  </a:cubicBezTo>
                  <a:cubicBezTo>
                    <a:pt x="297" y="207"/>
                    <a:pt x="297" y="207"/>
                    <a:pt x="297" y="207"/>
                  </a:cubicBezTo>
                  <a:cubicBezTo>
                    <a:pt x="298" y="205"/>
                    <a:pt x="298" y="205"/>
                    <a:pt x="298" y="205"/>
                  </a:cubicBezTo>
                  <a:cubicBezTo>
                    <a:pt x="298" y="204"/>
                    <a:pt x="298" y="204"/>
                    <a:pt x="298" y="204"/>
                  </a:cubicBezTo>
                  <a:cubicBezTo>
                    <a:pt x="300" y="202"/>
                    <a:pt x="300" y="202"/>
                    <a:pt x="300" y="202"/>
                  </a:cubicBezTo>
                  <a:cubicBezTo>
                    <a:pt x="301" y="201"/>
                    <a:pt x="301" y="201"/>
                    <a:pt x="301" y="201"/>
                  </a:cubicBezTo>
                  <a:cubicBezTo>
                    <a:pt x="300" y="198"/>
                    <a:pt x="300" y="198"/>
                    <a:pt x="300" y="198"/>
                  </a:cubicBezTo>
                  <a:cubicBezTo>
                    <a:pt x="302" y="194"/>
                    <a:pt x="302" y="194"/>
                    <a:pt x="302" y="194"/>
                  </a:cubicBezTo>
                  <a:cubicBezTo>
                    <a:pt x="301" y="191"/>
                    <a:pt x="301" y="191"/>
                    <a:pt x="301" y="191"/>
                  </a:cubicBezTo>
                  <a:cubicBezTo>
                    <a:pt x="302" y="189"/>
                    <a:pt x="302" y="189"/>
                    <a:pt x="302" y="189"/>
                  </a:cubicBezTo>
                  <a:cubicBezTo>
                    <a:pt x="302" y="188"/>
                    <a:pt x="302" y="188"/>
                    <a:pt x="302" y="188"/>
                  </a:cubicBezTo>
                  <a:cubicBezTo>
                    <a:pt x="302" y="184"/>
                    <a:pt x="302" y="184"/>
                    <a:pt x="302" y="184"/>
                  </a:cubicBezTo>
                  <a:cubicBezTo>
                    <a:pt x="301" y="173"/>
                    <a:pt x="301" y="173"/>
                    <a:pt x="301" y="173"/>
                  </a:cubicBezTo>
                  <a:cubicBezTo>
                    <a:pt x="301" y="171"/>
                    <a:pt x="301" y="171"/>
                    <a:pt x="301" y="171"/>
                  </a:cubicBezTo>
                  <a:cubicBezTo>
                    <a:pt x="302" y="169"/>
                    <a:pt x="302" y="169"/>
                    <a:pt x="302" y="169"/>
                  </a:cubicBezTo>
                  <a:cubicBezTo>
                    <a:pt x="302" y="167"/>
                    <a:pt x="302" y="167"/>
                    <a:pt x="302" y="167"/>
                  </a:cubicBezTo>
                  <a:cubicBezTo>
                    <a:pt x="301" y="168"/>
                    <a:pt x="301" y="168"/>
                    <a:pt x="301" y="168"/>
                  </a:cubicBezTo>
                  <a:cubicBezTo>
                    <a:pt x="300" y="167"/>
                    <a:pt x="300" y="167"/>
                    <a:pt x="300" y="167"/>
                  </a:cubicBezTo>
                  <a:cubicBezTo>
                    <a:pt x="300" y="166"/>
                    <a:pt x="300" y="166"/>
                    <a:pt x="300" y="166"/>
                  </a:cubicBezTo>
                  <a:cubicBezTo>
                    <a:pt x="301" y="164"/>
                    <a:pt x="301" y="164"/>
                    <a:pt x="301" y="164"/>
                  </a:cubicBezTo>
                  <a:cubicBezTo>
                    <a:pt x="301" y="162"/>
                    <a:pt x="301" y="162"/>
                    <a:pt x="301" y="162"/>
                  </a:cubicBezTo>
                  <a:cubicBezTo>
                    <a:pt x="301" y="161"/>
                    <a:pt x="301" y="161"/>
                    <a:pt x="301" y="161"/>
                  </a:cubicBezTo>
                  <a:cubicBezTo>
                    <a:pt x="302" y="161"/>
                    <a:pt x="302" y="161"/>
                    <a:pt x="302" y="161"/>
                  </a:cubicBezTo>
                  <a:cubicBezTo>
                    <a:pt x="303" y="159"/>
                    <a:pt x="303" y="159"/>
                    <a:pt x="303" y="159"/>
                  </a:cubicBezTo>
                  <a:cubicBezTo>
                    <a:pt x="301" y="157"/>
                    <a:pt x="301" y="157"/>
                    <a:pt x="301" y="157"/>
                  </a:cubicBezTo>
                  <a:cubicBezTo>
                    <a:pt x="299" y="156"/>
                    <a:pt x="299" y="156"/>
                    <a:pt x="299" y="156"/>
                  </a:cubicBezTo>
                  <a:cubicBezTo>
                    <a:pt x="300" y="156"/>
                    <a:pt x="300" y="156"/>
                    <a:pt x="300" y="156"/>
                  </a:cubicBezTo>
                  <a:cubicBezTo>
                    <a:pt x="300" y="155"/>
                    <a:pt x="300" y="155"/>
                    <a:pt x="300" y="155"/>
                  </a:cubicBezTo>
                  <a:cubicBezTo>
                    <a:pt x="300" y="156"/>
                    <a:pt x="300" y="156"/>
                    <a:pt x="300" y="156"/>
                  </a:cubicBezTo>
                  <a:cubicBezTo>
                    <a:pt x="302" y="157"/>
                    <a:pt x="302" y="157"/>
                    <a:pt x="302" y="157"/>
                  </a:cubicBezTo>
                  <a:cubicBezTo>
                    <a:pt x="303" y="157"/>
                    <a:pt x="303" y="157"/>
                    <a:pt x="303" y="157"/>
                  </a:cubicBezTo>
                  <a:cubicBezTo>
                    <a:pt x="304" y="155"/>
                    <a:pt x="304" y="155"/>
                    <a:pt x="304" y="155"/>
                  </a:cubicBezTo>
                  <a:cubicBezTo>
                    <a:pt x="305" y="155"/>
                    <a:pt x="305" y="155"/>
                    <a:pt x="305" y="155"/>
                  </a:cubicBezTo>
                  <a:cubicBezTo>
                    <a:pt x="305" y="156"/>
                    <a:pt x="305" y="156"/>
                    <a:pt x="305" y="156"/>
                  </a:cubicBezTo>
                  <a:cubicBezTo>
                    <a:pt x="306" y="157"/>
                    <a:pt x="306" y="157"/>
                    <a:pt x="306" y="157"/>
                  </a:cubicBezTo>
                  <a:cubicBezTo>
                    <a:pt x="305" y="158"/>
                    <a:pt x="305" y="158"/>
                    <a:pt x="305" y="158"/>
                  </a:cubicBezTo>
                  <a:cubicBezTo>
                    <a:pt x="304" y="159"/>
                    <a:pt x="304" y="159"/>
                    <a:pt x="304" y="159"/>
                  </a:cubicBezTo>
                  <a:cubicBezTo>
                    <a:pt x="304" y="160"/>
                    <a:pt x="304" y="160"/>
                    <a:pt x="304" y="160"/>
                  </a:cubicBezTo>
                  <a:cubicBezTo>
                    <a:pt x="304" y="160"/>
                    <a:pt x="304" y="160"/>
                    <a:pt x="304" y="160"/>
                  </a:cubicBezTo>
                  <a:cubicBezTo>
                    <a:pt x="306" y="158"/>
                    <a:pt x="306" y="158"/>
                    <a:pt x="306" y="158"/>
                  </a:cubicBezTo>
                  <a:cubicBezTo>
                    <a:pt x="308" y="157"/>
                    <a:pt x="308" y="157"/>
                    <a:pt x="308" y="157"/>
                  </a:cubicBezTo>
                  <a:cubicBezTo>
                    <a:pt x="311" y="153"/>
                    <a:pt x="311" y="153"/>
                    <a:pt x="311" y="153"/>
                  </a:cubicBezTo>
                  <a:cubicBezTo>
                    <a:pt x="313" y="150"/>
                    <a:pt x="313" y="150"/>
                    <a:pt x="313" y="150"/>
                  </a:cubicBezTo>
                  <a:cubicBezTo>
                    <a:pt x="313" y="148"/>
                    <a:pt x="313" y="148"/>
                    <a:pt x="313" y="148"/>
                  </a:cubicBezTo>
                  <a:cubicBezTo>
                    <a:pt x="314" y="147"/>
                    <a:pt x="314" y="147"/>
                    <a:pt x="314" y="147"/>
                  </a:cubicBezTo>
                  <a:cubicBezTo>
                    <a:pt x="315" y="144"/>
                    <a:pt x="315" y="144"/>
                    <a:pt x="315" y="144"/>
                  </a:cubicBezTo>
                  <a:cubicBezTo>
                    <a:pt x="317" y="141"/>
                    <a:pt x="317" y="141"/>
                    <a:pt x="317" y="141"/>
                  </a:cubicBezTo>
                  <a:cubicBezTo>
                    <a:pt x="321" y="138"/>
                    <a:pt x="321" y="138"/>
                    <a:pt x="321" y="138"/>
                  </a:cubicBezTo>
                  <a:cubicBezTo>
                    <a:pt x="322" y="137"/>
                    <a:pt x="322" y="137"/>
                    <a:pt x="322" y="137"/>
                  </a:cubicBezTo>
                  <a:cubicBezTo>
                    <a:pt x="323" y="136"/>
                    <a:pt x="323" y="136"/>
                    <a:pt x="323" y="136"/>
                  </a:cubicBezTo>
                  <a:cubicBezTo>
                    <a:pt x="324" y="134"/>
                    <a:pt x="324" y="134"/>
                    <a:pt x="324" y="134"/>
                  </a:cubicBezTo>
                  <a:cubicBezTo>
                    <a:pt x="328" y="131"/>
                    <a:pt x="328" y="131"/>
                    <a:pt x="328" y="131"/>
                  </a:cubicBezTo>
                  <a:cubicBezTo>
                    <a:pt x="331" y="126"/>
                    <a:pt x="331" y="126"/>
                    <a:pt x="331" y="126"/>
                  </a:cubicBezTo>
                  <a:cubicBezTo>
                    <a:pt x="332" y="125"/>
                    <a:pt x="332" y="125"/>
                    <a:pt x="332" y="125"/>
                  </a:cubicBezTo>
                  <a:cubicBezTo>
                    <a:pt x="334" y="121"/>
                    <a:pt x="334" y="121"/>
                    <a:pt x="334" y="121"/>
                  </a:cubicBezTo>
                  <a:cubicBezTo>
                    <a:pt x="335" y="119"/>
                    <a:pt x="335" y="119"/>
                    <a:pt x="335" y="119"/>
                  </a:cubicBezTo>
                  <a:cubicBezTo>
                    <a:pt x="336" y="117"/>
                    <a:pt x="336" y="117"/>
                    <a:pt x="336" y="117"/>
                  </a:cubicBezTo>
                  <a:cubicBezTo>
                    <a:pt x="336" y="116"/>
                    <a:pt x="336" y="116"/>
                    <a:pt x="336" y="116"/>
                  </a:cubicBezTo>
                  <a:cubicBezTo>
                    <a:pt x="335" y="114"/>
                    <a:pt x="335" y="114"/>
                    <a:pt x="335" y="114"/>
                  </a:cubicBezTo>
                  <a:cubicBezTo>
                    <a:pt x="335" y="112"/>
                    <a:pt x="335" y="112"/>
                    <a:pt x="335" y="112"/>
                  </a:cubicBezTo>
                  <a:lnTo>
                    <a:pt x="336" y="111"/>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8" name="Freeform 1417"/>
            <p:cNvSpPr>
              <a:spLocks/>
            </p:cNvSpPr>
            <p:nvPr/>
          </p:nvSpPr>
          <p:spPr bwMode="auto">
            <a:xfrm>
              <a:off x="4688644" y="4652610"/>
              <a:ext cx="14324" cy="14324"/>
            </a:xfrm>
            <a:custGeom>
              <a:avLst/>
              <a:gdLst>
                <a:gd name="T0" fmla="*/ 12 w 12"/>
                <a:gd name="T1" fmla="*/ 0 h 12"/>
                <a:gd name="T2" fmla="*/ 10 w 12"/>
                <a:gd name="T3" fmla="*/ 0 h 12"/>
                <a:gd name="T4" fmla="*/ 7 w 12"/>
                <a:gd name="T5" fmla="*/ 0 h 12"/>
                <a:gd name="T6" fmla="*/ 7 w 12"/>
                <a:gd name="T7" fmla="*/ 0 h 12"/>
                <a:gd name="T8" fmla="*/ 2 w 12"/>
                <a:gd name="T9" fmla="*/ 5 h 12"/>
                <a:gd name="T10" fmla="*/ 0 w 12"/>
                <a:gd name="T11" fmla="*/ 12 h 12"/>
                <a:gd name="T12" fmla="*/ 2 w 12"/>
                <a:gd name="T13" fmla="*/ 12 h 12"/>
                <a:gd name="T14" fmla="*/ 2 w 12"/>
                <a:gd name="T15" fmla="*/ 9 h 12"/>
                <a:gd name="T16" fmla="*/ 7 w 12"/>
                <a:gd name="T17" fmla="*/ 5 h 12"/>
                <a:gd name="T18" fmla="*/ 10 w 12"/>
                <a:gd name="T19" fmla="*/ 5 h 12"/>
                <a:gd name="T20" fmla="*/ 12 w 12"/>
                <a:gd name="T21" fmla="*/ 2 h 12"/>
                <a:gd name="T22" fmla="*/ 12 w 12"/>
                <a:gd name="T23"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2" h="12">
                  <a:moveTo>
                    <a:pt x="12" y="0"/>
                  </a:moveTo>
                  <a:lnTo>
                    <a:pt x="10" y="0"/>
                  </a:lnTo>
                  <a:lnTo>
                    <a:pt x="7" y="0"/>
                  </a:lnTo>
                  <a:lnTo>
                    <a:pt x="7" y="0"/>
                  </a:lnTo>
                  <a:lnTo>
                    <a:pt x="2" y="5"/>
                  </a:lnTo>
                  <a:lnTo>
                    <a:pt x="0" y="12"/>
                  </a:lnTo>
                  <a:lnTo>
                    <a:pt x="2" y="12"/>
                  </a:lnTo>
                  <a:lnTo>
                    <a:pt x="2" y="9"/>
                  </a:lnTo>
                  <a:lnTo>
                    <a:pt x="7" y="5"/>
                  </a:lnTo>
                  <a:lnTo>
                    <a:pt x="10" y="5"/>
                  </a:lnTo>
                  <a:lnTo>
                    <a:pt x="12" y="2"/>
                  </a:lnTo>
                  <a:lnTo>
                    <a:pt x="12" y="0"/>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9" name="Freeform 1418"/>
            <p:cNvSpPr>
              <a:spLocks/>
            </p:cNvSpPr>
            <p:nvPr/>
          </p:nvSpPr>
          <p:spPr bwMode="auto">
            <a:xfrm>
              <a:off x="4711325" y="4644253"/>
              <a:ext cx="14324" cy="5969"/>
            </a:xfrm>
            <a:custGeom>
              <a:avLst/>
              <a:gdLst>
                <a:gd name="T0" fmla="*/ 7 w 12"/>
                <a:gd name="T1" fmla="*/ 5 h 5"/>
                <a:gd name="T2" fmla="*/ 7 w 12"/>
                <a:gd name="T3" fmla="*/ 5 h 5"/>
                <a:gd name="T4" fmla="*/ 12 w 12"/>
                <a:gd name="T5" fmla="*/ 2 h 5"/>
                <a:gd name="T6" fmla="*/ 12 w 12"/>
                <a:gd name="T7" fmla="*/ 0 h 5"/>
                <a:gd name="T8" fmla="*/ 9 w 12"/>
                <a:gd name="T9" fmla="*/ 0 h 5"/>
                <a:gd name="T10" fmla="*/ 5 w 12"/>
                <a:gd name="T11" fmla="*/ 0 h 5"/>
                <a:gd name="T12" fmla="*/ 0 w 12"/>
                <a:gd name="T13" fmla="*/ 0 h 5"/>
                <a:gd name="T14" fmla="*/ 0 w 12"/>
                <a:gd name="T15" fmla="*/ 2 h 5"/>
                <a:gd name="T16" fmla="*/ 2 w 12"/>
                <a:gd name="T17" fmla="*/ 5 h 5"/>
                <a:gd name="T18" fmla="*/ 7 w 12"/>
                <a:gd name="T19" fmla="*/ 5 h 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 h="5">
                  <a:moveTo>
                    <a:pt x="7" y="5"/>
                  </a:moveTo>
                  <a:lnTo>
                    <a:pt x="7" y="5"/>
                  </a:lnTo>
                  <a:lnTo>
                    <a:pt x="12" y="2"/>
                  </a:lnTo>
                  <a:lnTo>
                    <a:pt x="12" y="0"/>
                  </a:lnTo>
                  <a:lnTo>
                    <a:pt x="9" y="0"/>
                  </a:lnTo>
                  <a:lnTo>
                    <a:pt x="5" y="0"/>
                  </a:lnTo>
                  <a:lnTo>
                    <a:pt x="0" y="0"/>
                  </a:lnTo>
                  <a:lnTo>
                    <a:pt x="0" y="2"/>
                  </a:lnTo>
                  <a:lnTo>
                    <a:pt x="2" y="5"/>
                  </a:lnTo>
                  <a:lnTo>
                    <a:pt x="7" y="5"/>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20" name="Freeform 1419"/>
            <p:cNvSpPr>
              <a:spLocks/>
            </p:cNvSpPr>
            <p:nvPr/>
          </p:nvSpPr>
          <p:spPr bwMode="auto">
            <a:xfrm>
              <a:off x="4725649" y="4650222"/>
              <a:ext cx="10744" cy="4775"/>
            </a:xfrm>
            <a:custGeom>
              <a:avLst/>
              <a:gdLst>
                <a:gd name="T0" fmla="*/ 7 w 9"/>
                <a:gd name="T1" fmla="*/ 2 h 4"/>
                <a:gd name="T2" fmla="*/ 9 w 9"/>
                <a:gd name="T3" fmla="*/ 0 h 4"/>
                <a:gd name="T4" fmla="*/ 7 w 9"/>
                <a:gd name="T5" fmla="*/ 0 h 4"/>
                <a:gd name="T6" fmla="*/ 2 w 9"/>
                <a:gd name="T7" fmla="*/ 0 h 4"/>
                <a:gd name="T8" fmla="*/ 2 w 9"/>
                <a:gd name="T9" fmla="*/ 2 h 4"/>
                <a:gd name="T10" fmla="*/ 0 w 9"/>
                <a:gd name="T11" fmla="*/ 2 h 4"/>
                <a:gd name="T12" fmla="*/ 2 w 9"/>
                <a:gd name="T13" fmla="*/ 4 h 4"/>
                <a:gd name="T14" fmla="*/ 7 w 9"/>
                <a:gd name="T15" fmla="*/ 2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4">
                  <a:moveTo>
                    <a:pt x="7" y="2"/>
                  </a:moveTo>
                  <a:lnTo>
                    <a:pt x="9" y="0"/>
                  </a:lnTo>
                  <a:lnTo>
                    <a:pt x="7" y="0"/>
                  </a:lnTo>
                  <a:lnTo>
                    <a:pt x="2" y="0"/>
                  </a:lnTo>
                  <a:lnTo>
                    <a:pt x="2" y="2"/>
                  </a:lnTo>
                  <a:lnTo>
                    <a:pt x="0" y="2"/>
                  </a:lnTo>
                  <a:lnTo>
                    <a:pt x="2" y="4"/>
                  </a:lnTo>
                  <a:lnTo>
                    <a:pt x="7" y="2"/>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21" name="Freeform 1420"/>
            <p:cNvSpPr>
              <a:spLocks/>
            </p:cNvSpPr>
            <p:nvPr/>
          </p:nvSpPr>
          <p:spPr bwMode="auto">
            <a:xfrm>
              <a:off x="4705356" y="4590538"/>
              <a:ext cx="8356" cy="10744"/>
            </a:xfrm>
            <a:custGeom>
              <a:avLst/>
              <a:gdLst>
                <a:gd name="T0" fmla="*/ 0 w 3"/>
                <a:gd name="T1" fmla="*/ 0 h 4"/>
                <a:gd name="T2" fmla="*/ 0 w 3"/>
                <a:gd name="T3" fmla="*/ 1 h 4"/>
                <a:gd name="T4" fmla="*/ 1 w 3"/>
                <a:gd name="T5" fmla="*/ 3 h 4"/>
                <a:gd name="T6" fmla="*/ 1 w 3"/>
                <a:gd name="T7" fmla="*/ 4 h 4"/>
                <a:gd name="T8" fmla="*/ 2 w 3"/>
                <a:gd name="T9" fmla="*/ 4 h 4"/>
                <a:gd name="T10" fmla="*/ 3 w 3"/>
                <a:gd name="T11" fmla="*/ 3 h 4"/>
                <a:gd name="T12" fmla="*/ 1 w 3"/>
                <a:gd name="T13" fmla="*/ 1 h 4"/>
                <a:gd name="T14" fmla="*/ 0 w 3"/>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 h="4">
                  <a:moveTo>
                    <a:pt x="0" y="0"/>
                  </a:moveTo>
                  <a:cubicBezTo>
                    <a:pt x="0" y="1"/>
                    <a:pt x="0" y="1"/>
                    <a:pt x="0" y="1"/>
                  </a:cubicBezTo>
                  <a:cubicBezTo>
                    <a:pt x="1" y="3"/>
                    <a:pt x="1" y="3"/>
                    <a:pt x="1" y="3"/>
                  </a:cubicBezTo>
                  <a:cubicBezTo>
                    <a:pt x="1" y="4"/>
                    <a:pt x="1" y="4"/>
                    <a:pt x="1" y="4"/>
                  </a:cubicBezTo>
                  <a:cubicBezTo>
                    <a:pt x="2" y="4"/>
                    <a:pt x="2" y="4"/>
                    <a:pt x="2" y="4"/>
                  </a:cubicBezTo>
                  <a:cubicBezTo>
                    <a:pt x="3" y="3"/>
                    <a:pt x="3" y="3"/>
                    <a:pt x="3" y="3"/>
                  </a:cubicBezTo>
                  <a:cubicBezTo>
                    <a:pt x="1" y="1"/>
                    <a:pt x="1" y="1"/>
                    <a:pt x="1" y="1"/>
                  </a:cubicBezTo>
                  <a:lnTo>
                    <a:pt x="0" y="0"/>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22" name="Freeform 1421"/>
            <p:cNvSpPr>
              <a:spLocks/>
            </p:cNvSpPr>
            <p:nvPr/>
          </p:nvSpPr>
          <p:spPr bwMode="auto">
            <a:xfrm>
              <a:off x="4708936" y="4632317"/>
              <a:ext cx="10744" cy="11937"/>
            </a:xfrm>
            <a:custGeom>
              <a:avLst/>
              <a:gdLst>
                <a:gd name="T0" fmla="*/ 2 w 9"/>
                <a:gd name="T1" fmla="*/ 7 h 10"/>
                <a:gd name="T2" fmla="*/ 4 w 9"/>
                <a:gd name="T3" fmla="*/ 5 h 10"/>
                <a:gd name="T4" fmla="*/ 7 w 9"/>
                <a:gd name="T5" fmla="*/ 3 h 10"/>
                <a:gd name="T6" fmla="*/ 9 w 9"/>
                <a:gd name="T7" fmla="*/ 0 h 10"/>
                <a:gd name="T8" fmla="*/ 7 w 9"/>
                <a:gd name="T9" fmla="*/ 0 h 10"/>
                <a:gd name="T10" fmla="*/ 4 w 9"/>
                <a:gd name="T11" fmla="*/ 3 h 10"/>
                <a:gd name="T12" fmla="*/ 2 w 9"/>
                <a:gd name="T13" fmla="*/ 3 h 10"/>
                <a:gd name="T14" fmla="*/ 0 w 9"/>
                <a:gd name="T15" fmla="*/ 5 h 10"/>
                <a:gd name="T16" fmla="*/ 0 w 9"/>
                <a:gd name="T17" fmla="*/ 10 h 10"/>
                <a:gd name="T18" fmla="*/ 2 w 9"/>
                <a:gd name="T19" fmla="*/ 7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10">
                  <a:moveTo>
                    <a:pt x="2" y="7"/>
                  </a:moveTo>
                  <a:lnTo>
                    <a:pt x="4" y="5"/>
                  </a:lnTo>
                  <a:lnTo>
                    <a:pt x="7" y="3"/>
                  </a:lnTo>
                  <a:lnTo>
                    <a:pt x="9" y="0"/>
                  </a:lnTo>
                  <a:lnTo>
                    <a:pt x="7" y="0"/>
                  </a:lnTo>
                  <a:lnTo>
                    <a:pt x="4" y="3"/>
                  </a:lnTo>
                  <a:lnTo>
                    <a:pt x="2" y="3"/>
                  </a:lnTo>
                  <a:lnTo>
                    <a:pt x="0" y="5"/>
                  </a:lnTo>
                  <a:lnTo>
                    <a:pt x="0" y="10"/>
                  </a:lnTo>
                  <a:lnTo>
                    <a:pt x="2" y="7"/>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23" name="Freeform 1422"/>
            <p:cNvSpPr>
              <a:spLocks/>
            </p:cNvSpPr>
            <p:nvPr/>
          </p:nvSpPr>
          <p:spPr bwMode="auto">
            <a:xfrm>
              <a:off x="4705356" y="4644253"/>
              <a:ext cx="3581" cy="5969"/>
            </a:xfrm>
            <a:custGeom>
              <a:avLst/>
              <a:gdLst>
                <a:gd name="T0" fmla="*/ 0 w 3"/>
                <a:gd name="T1" fmla="*/ 2 h 5"/>
                <a:gd name="T2" fmla="*/ 0 w 3"/>
                <a:gd name="T3" fmla="*/ 5 h 5"/>
                <a:gd name="T4" fmla="*/ 3 w 3"/>
                <a:gd name="T5" fmla="*/ 5 h 5"/>
                <a:gd name="T6" fmla="*/ 3 w 3"/>
                <a:gd name="T7" fmla="*/ 5 h 5"/>
                <a:gd name="T8" fmla="*/ 3 w 3"/>
                <a:gd name="T9" fmla="*/ 2 h 5"/>
                <a:gd name="T10" fmla="*/ 0 w 3"/>
                <a:gd name="T11" fmla="*/ 0 h 5"/>
                <a:gd name="T12" fmla="*/ 0 w 3"/>
                <a:gd name="T13" fmla="*/ 2 h 5"/>
              </a:gdLst>
              <a:ahLst/>
              <a:cxnLst>
                <a:cxn ang="0">
                  <a:pos x="T0" y="T1"/>
                </a:cxn>
                <a:cxn ang="0">
                  <a:pos x="T2" y="T3"/>
                </a:cxn>
                <a:cxn ang="0">
                  <a:pos x="T4" y="T5"/>
                </a:cxn>
                <a:cxn ang="0">
                  <a:pos x="T6" y="T7"/>
                </a:cxn>
                <a:cxn ang="0">
                  <a:pos x="T8" y="T9"/>
                </a:cxn>
                <a:cxn ang="0">
                  <a:pos x="T10" y="T11"/>
                </a:cxn>
                <a:cxn ang="0">
                  <a:pos x="T12" y="T13"/>
                </a:cxn>
              </a:cxnLst>
              <a:rect l="0" t="0" r="r" b="b"/>
              <a:pathLst>
                <a:path w="3" h="5">
                  <a:moveTo>
                    <a:pt x="0" y="2"/>
                  </a:moveTo>
                  <a:lnTo>
                    <a:pt x="0" y="5"/>
                  </a:lnTo>
                  <a:lnTo>
                    <a:pt x="3" y="5"/>
                  </a:lnTo>
                  <a:lnTo>
                    <a:pt x="3" y="5"/>
                  </a:lnTo>
                  <a:lnTo>
                    <a:pt x="3" y="2"/>
                  </a:lnTo>
                  <a:lnTo>
                    <a:pt x="0" y="0"/>
                  </a:lnTo>
                  <a:lnTo>
                    <a:pt x="0" y="2"/>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24" name="Freeform 1423"/>
            <p:cNvSpPr>
              <a:spLocks/>
            </p:cNvSpPr>
            <p:nvPr/>
          </p:nvSpPr>
          <p:spPr bwMode="auto">
            <a:xfrm>
              <a:off x="4609862" y="4508173"/>
              <a:ext cx="68040" cy="99076"/>
            </a:xfrm>
            <a:custGeom>
              <a:avLst/>
              <a:gdLst>
                <a:gd name="T0" fmla="*/ 2 w 57"/>
                <a:gd name="T1" fmla="*/ 7 h 83"/>
                <a:gd name="T2" fmla="*/ 0 w 57"/>
                <a:gd name="T3" fmla="*/ 12 h 83"/>
                <a:gd name="T4" fmla="*/ 0 w 57"/>
                <a:gd name="T5" fmla="*/ 17 h 83"/>
                <a:gd name="T6" fmla="*/ 2 w 57"/>
                <a:gd name="T7" fmla="*/ 22 h 83"/>
                <a:gd name="T8" fmla="*/ 2 w 57"/>
                <a:gd name="T9" fmla="*/ 26 h 83"/>
                <a:gd name="T10" fmla="*/ 2 w 57"/>
                <a:gd name="T11" fmla="*/ 29 h 83"/>
                <a:gd name="T12" fmla="*/ 5 w 57"/>
                <a:gd name="T13" fmla="*/ 31 h 83"/>
                <a:gd name="T14" fmla="*/ 7 w 57"/>
                <a:gd name="T15" fmla="*/ 36 h 83"/>
                <a:gd name="T16" fmla="*/ 9 w 57"/>
                <a:gd name="T17" fmla="*/ 38 h 83"/>
                <a:gd name="T18" fmla="*/ 9 w 57"/>
                <a:gd name="T19" fmla="*/ 43 h 83"/>
                <a:gd name="T20" fmla="*/ 12 w 57"/>
                <a:gd name="T21" fmla="*/ 45 h 83"/>
                <a:gd name="T22" fmla="*/ 9 w 57"/>
                <a:gd name="T23" fmla="*/ 48 h 83"/>
                <a:gd name="T24" fmla="*/ 7 w 57"/>
                <a:gd name="T25" fmla="*/ 52 h 83"/>
                <a:gd name="T26" fmla="*/ 7 w 57"/>
                <a:gd name="T27" fmla="*/ 57 h 83"/>
                <a:gd name="T28" fmla="*/ 9 w 57"/>
                <a:gd name="T29" fmla="*/ 59 h 83"/>
                <a:gd name="T30" fmla="*/ 7 w 57"/>
                <a:gd name="T31" fmla="*/ 64 h 83"/>
                <a:gd name="T32" fmla="*/ 2 w 57"/>
                <a:gd name="T33" fmla="*/ 66 h 83"/>
                <a:gd name="T34" fmla="*/ 0 w 57"/>
                <a:gd name="T35" fmla="*/ 66 h 83"/>
                <a:gd name="T36" fmla="*/ 2 w 57"/>
                <a:gd name="T37" fmla="*/ 69 h 83"/>
                <a:gd name="T38" fmla="*/ 2 w 57"/>
                <a:gd name="T39" fmla="*/ 71 h 83"/>
                <a:gd name="T40" fmla="*/ 5 w 57"/>
                <a:gd name="T41" fmla="*/ 74 h 83"/>
                <a:gd name="T42" fmla="*/ 5 w 57"/>
                <a:gd name="T43" fmla="*/ 74 h 83"/>
                <a:gd name="T44" fmla="*/ 7 w 57"/>
                <a:gd name="T45" fmla="*/ 78 h 83"/>
                <a:gd name="T46" fmla="*/ 9 w 57"/>
                <a:gd name="T47" fmla="*/ 78 h 83"/>
                <a:gd name="T48" fmla="*/ 12 w 57"/>
                <a:gd name="T49" fmla="*/ 76 h 83"/>
                <a:gd name="T50" fmla="*/ 14 w 57"/>
                <a:gd name="T51" fmla="*/ 76 h 83"/>
                <a:gd name="T52" fmla="*/ 16 w 57"/>
                <a:gd name="T53" fmla="*/ 76 h 83"/>
                <a:gd name="T54" fmla="*/ 19 w 57"/>
                <a:gd name="T55" fmla="*/ 76 h 83"/>
                <a:gd name="T56" fmla="*/ 19 w 57"/>
                <a:gd name="T57" fmla="*/ 78 h 83"/>
                <a:gd name="T58" fmla="*/ 19 w 57"/>
                <a:gd name="T59" fmla="*/ 83 h 83"/>
                <a:gd name="T60" fmla="*/ 21 w 57"/>
                <a:gd name="T61" fmla="*/ 83 h 83"/>
                <a:gd name="T62" fmla="*/ 26 w 57"/>
                <a:gd name="T63" fmla="*/ 81 h 83"/>
                <a:gd name="T64" fmla="*/ 26 w 57"/>
                <a:gd name="T65" fmla="*/ 78 h 83"/>
                <a:gd name="T66" fmla="*/ 28 w 57"/>
                <a:gd name="T67" fmla="*/ 76 h 83"/>
                <a:gd name="T68" fmla="*/ 33 w 57"/>
                <a:gd name="T69" fmla="*/ 76 h 83"/>
                <a:gd name="T70" fmla="*/ 35 w 57"/>
                <a:gd name="T71" fmla="*/ 71 h 83"/>
                <a:gd name="T72" fmla="*/ 38 w 57"/>
                <a:gd name="T73" fmla="*/ 64 h 83"/>
                <a:gd name="T74" fmla="*/ 42 w 57"/>
                <a:gd name="T75" fmla="*/ 57 h 83"/>
                <a:gd name="T76" fmla="*/ 42 w 57"/>
                <a:gd name="T77" fmla="*/ 52 h 83"/>
                <a:gd name="T78" fmla="*/ 47 w 57"/>
                <a:gd name="T79" fmla="*/ 45 h 83"/>
                <a:gd name="T80" fmla="*/ 52 w 57"/>
                <a:gd name="T81" fmla="*/ 40 h 83"/>
                <a:gd name="T82" fmla="*/ 54 w 57"/>
                <a:gd name="T83" fmla="*/ 38 h 83"/>
                <a:gd name="T84" fmla="*/ 54 w 57"/>
                <a:gd name="T85" fmla="*/ 38 h 83"/>
                <a:gd name="T86" fmla="*/ 57 w 57"/>
                <a:gd name="T87" fmla="*/ 33 h 83"/>
                <a:gd name="T88" fmla="*/ 57 w 57"/>
                <a:gd name="T89" fmla="*/ 29 h 83"/>
                <a:gd name="T90" fmla="*/ 54 w 57"/>
                <a:gd name="T91" fmla="*/ 24 h 83"/>
                <a:gd name="T92" fmla="*/ 52 w 57"/>
                <a:gd name="T93" fmla="*/ 26 h 83"/>
                <a:gd name="T94" fmla="*/ 50 w 57"/>
                <a:gd name="T95" fmla="*/ 24 h 83"/>
                <a:gd name="T96" fmla="*/ 50 w 57"/>
                <a:gd name="T97" fmla="*/ 19 h 83"/>
                <a:gd name="T98" fmla="*/ 42 w 57"/>
                <a:gd name="T99" fmla="*/ 12 h 83"/>
                <a:gd name="T100" fmla="*/ 40 w 57"/>
                <a:gd name="T101" fmla="*/ 12 h 83"/>
                <a:gd name="T102" fmla="*/ 35 w 57"/>
                <a:gd name="T103" fmla="*/ 7 h 83"/>
                <a:gd name="T104" fmla="*/ 24 w 57"/>
                <a:gd name="T105" fmla="*/ 5 h 83"/>
                <a:gd name="T106" fmla="*/ 19 w 57"/>
                <a:gd name="T107" fmla="*/ 3 h 83"/>
                <a:gd name="T108" fmla="*/ 12 w 57"/>
                <a:gd name="T109" fmla="*/ 0 h 83"/>
                <a:gd name="T110" fmla="*/ 9 w 57"/>
                <a:gd name="T111" fmla="*/ 3 h 83"/>
                <a:gd name="T112" fmla="*/ 5 w 57"/>
                <a:gd name="T113" fmla="*/ 5 h 83"/>
                <a:gd name="T114" fmla="*/ 5 w 57"/>
                <a:gd name="T115" fmla="*/ 5 h 83"/>
                <a:gd name="T116" fmla="*/ 5 w 57"/>
                <a:gd name="T117" fmla="*/ 5 h 83"/>
                <a:gd name="T118" fmla="*/ 2 w 57"/>
                <a:gd name="T119" fmla="*/ 7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7" h="83">
                  <a:moveTo>
                    <a:pt x="2" y="7"/>
                  </a:moveTo>
                  <a:lnTo>
                    <a:pt x="0" y="12"/>
                  </a:lnTo>
                  <a:lnTo>
                    <a:pt x="0" y="17"/>
                  </a:lnTo>
                  <a:lnTo>
                    <a:pt x="2" y="22"/>
                  </a:lnTo>
                  <a:lnTo>
                    <a:pt x="2" y="26"/>
                  </a:lnTo>
                  <a:lnTo>
                    <a:pt x="2" y="29"/>
                  </a:lnTo>
                  <a:lnTo>
                    <a:pt x="5" y="31"/>
                  </a:lnTo>
                  <a:lnTo>
                    <a:pt x="7" y="36"/>
                  </a:lnTo>
                  <a:lnTo>
                    <a:pt x="9" y="38"/>
                  </a:lnTo>
                  <a:lnTo>
                    <a:pt x="9" y="43"/>
                  </a:lnTo>
                  <a:lnTo>
                    <a:pt x="12" y="45"/>
                  </a:lnTo>
                  <a:lnTo>
                    <a:pt x="9" y="48"/>
                  </a:lnTo>
                  <a:lnTo>
                    <a:pt x="7" y="52"/>
                  </a:lnTo>
                  <a:lnTo>
                    <a:pt x="7" y="57"/>
                  </a:lnTo>
                  <a:lnTo>
                    <a:pt x="9" y="59"/>
                  </a:lnTo>
                  <a:lnTo>
                    <a:pt x="7" y="64"/>
                  </a:lnTo>
                  <a:lnTo>
                    <a:pt x="2" y="66"/>
                  </a:lnTo>
                  <a:lnTo>
                    <a:pt x="0" y="66"/>
                  </a:lnTo>
                  <a:lnTo>
                    <a:pt x="2" y="69"/>
                  </a:lnTo>
                  <a:lnTo>
                    <a:pt x="2" y="71"/>
                  </a:lnTo>
                  <a:lnTo>
                    <a:pt x="5" y="74"/>
                  </a:lnTo>
                  <a:lnTo>
                    <a:pt x="5" y="74"/>
                  </a:lnTo>
                  <a:lnTo>
                    <a:pt x="7" y="78"/>
                  </a:lnTo>
                  <a:lnTo>
                    <a:pt x="9" y="78"/>
                  </a:lnTo>
                  <a:lnTo>
                    <a:pt x="12" y="76"/>
                  </a:lnTo>
                  <a:lnTo>
                    <a:pt x="14" y="76"/>
                  </a:lnTo>
                  <a:lnTo>
                    <a:pt x="16" y="76"/>
                  </a:lnTo>
                  <a:lnTo>
                    <a:pt x="19" y="76"/>
                  </a:lnTo>
                  <a:lnTo>
                    <a:pt x="19" y="78"/>
                  </a:lnTo>
                  <a:lnTo>
                    <a:pt x="19" y="83"/>
                  </a:lnTo>
                  <a:lnTo>
                    <a:pt x="21" y="83"/>
                  </a:lnTo>
                  <a:lnTo>
                    <a:pt x="26" y="81"/>
                  </a:lnTo>
                  <a:lnTo>
                    <a:pt x="26" y="78"/>
                  </a:lnTo>
                  <a:lnTo>
                    <a:pt x="28" y="76"/>
                  </a:lnTo>
                  <a:lnTo>
                    <a:pt x="33" y="76"/>
                  </a:lnTo>
                  <a:lnTo>
                    <a:pt x="35" y="71"/>
                  </a:lnTo>
                  <a:lnTo>
                    <a:pt x="38" y="64"/>
                  </a:lnTo>
                  <a:lnTo>
                    <a:pt x="42" y="57"/>
                  </a:lnTo>
                  <a:lnTo>
                    <a:pt x="42" y="52"/>
                  </a:lnTo>
                  <a:lnTo>
                    <a:pt x="47" y="45"/>
                  </a:lnTo>
                  <a:lnTo>
                    <a:pt x="52" y="40"/>
                  </a:lnTo>
                  <a:lnTo>
                    <a:pt x="54" y="38"/>
                  </a:lnTo>
                  <a:lnTo>
                    <a:pt x="54" y="38"/>
                  </a:lnTo>
                  <a:lnTo>
                    <a:pt x="57" y="33"/>
                  </a:lnTo>
                  <a:lnTo>
                    <a:pt x="57" y="29"/>
                  </a:lnTo>
                  <a:lnTo>
                    <a:pt x="54" y="24"/>
                  </a:lnTo>
                  <a:lnTo>
                    <a:pt x="52" y="26"/>
                  </a:lnTo>
                  <a:lnTo>
                    <a:pt x="50" y="24"/>
                  </a:lnTo>
                  <a:lnTo>
                    <a:pt x="50" y="19"/>
                  </a:lnTo>
                  <a:lnTo>
                    <a:pt x="42" y="12"/>
                  </a:lnTo>
                  <a:lnTo>
                    <a:pt x="40" y="12"/>
                  </a:lnTo>
                  <a:lnTo>
                    <a:pt x="35" y="7"/>
                  </a:lnTo>
                  <a:lnTo>
                    <a:pt x="24" y="5"/>
                  </a:lnTo>
                  <a:lnTo>
                    <a:pt x="19" y="3"/>
                  </a:lnTo>
                  <a:lnTo>
                    <a:pt x="12" y="0"/>
                  </a:lnTo>
                  <a:lnTo>
                    <a:pt x="9" y="3"/>
                  </a:lnTo>
                  <a:lnTo>
                    <a:pt x="5" y="5"/>
                  </a:lnTo>
                  <a:lnTo>
                    <a:pt x="5" y="5"/>
                  </a:lnTo>
                  <a:lnTo>
                    <a:pt x="5" y="5"/>
                  </a:lnTo>
                  <a:lnTo>
                    <a:pt x="2" y="7"/>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25" name="Freeform 1424"/>
            <p:cNvSpPr>
              <a:spLocks/>
            </p:cNvSpPr>
            <p:nvPr/>
          </p:nvSpPr>
          <p:spPr bwMode="auto">
            <a:xfrm>
              <a:off x="4525110" y="4497430"/>
              <a:ext cx="99076" cy="107432"/>
            </a:xfrm>
            <a:custGeom>
              <a:avLst/>
              <a:gdLst>
                <a:gd name="T0" fmla="*/ 17 w 83"/>
                <a:gd name="T1" fmla="*/ 16 h 90"/>
                <a:gd name="T2" fmla="*/ 12 w 83"/>
                <a:gd name="T3" fmla="*/ 21 h 90"/>
                <a:gd name="T4" fmla="*/ 2 w 83"/>
                <a:gd name="T5" fmla="*/ 26 h 90"/>
                <a:gd name="T6" fmla="*/ 0 w 83"/>
                <a:gd name="T7" fmla="*/ 40 h 90"/>
                <a:gd name="T8" fmla="*/ 5 w 83"/>
                <a:gd name="T9" fmla="*/ 45 h 90"/>
                <a:gd name="T10" fmla="*/ 7 w 83"/>
                <a:gd name="T11" fmla="*/ 49 h 90"/>
                <a:gd name="T12" fmla="*/ 9 w 83"/>
                <a:gd name="T13" fmla="*/ 54 h 90"/>
                <a:gd name="T14" fmla="*/ 14 w 83"/>
                <a:gd name="T15" fmla="*/ 57 h 90"/>
                <a:gd name="T16" fmla="*/ 17 w 83"/>
                <a:gd name="T17" fmla="*/ 61 h 90"/>
                <a:gd name="T18" fmla="*/ 19 w 83"/>
                <a:gd name="T19" fmla="*/ 71 h 90"/>
                <a:gd name="T20" fmla="*/ 24 w 83"/>
                <a:gd name="T21" fmla="*/ 75 h 90"/>
                <a:gd name="T22" fmla="*/ 28 w 83"/>
                <a:gd name="T23" fmla="*/ 83 h 90"/>
                <a:gd name="T24" fmla="*/ 28 w 83"/>
                <a:gd name="T25" fmla="*/ 85 h 90"/>
                <a:gd name="T26" fmla="*/ 33 w 83"/>
                <a:gd name="T27" fmla="*/ 87 h 90"/>
                <a:gd name="T28" fmla="*/ 35 w 83"/>
                <a:gd name="T29" fmla="*/ 90 h 90"/>
                <a:gd name="T30" fmla="*/ 45 w 83"/>
                <a:gd name="T31" fmla="*/ 90 h 90"/>
                <a:gd name="T32" fmla="*/ 43 w 83"/>
                <a:gd name="T33" fmla="*/ 85 h 90"/>
                <a:gd name="T34" fmla="*/ 38 w 83"/>
                <a:gd name="T35" fmla="*/ 78 h 90"/>
                <a:gd name="T36" fmla="*/ 43 w 83"/>
                <a:gd name="T37" fmla="*/ 73 h 90"/>
                <a:gd name="T38" fmla="*/ 57 w 83"/>
                <a:gd name="T39" fmla="*/ 73 h 90"/>
                <a:gd name="T40" fmla="*/ 66 w 83"/>
                <a:gd name="T41" fmla="*/ 71 h 90"/>
                <a:gd name="T42" fmla="*/ 71 w 83"/>
                <a:gd name="T43" fmla="*/ 75 h 90"/>
                <a:gd name="T44" fmla="*/ 78 w 83"/>
                <a:gd name="T45" fmla="*/ 73 h 90"/>
                <a:gd name="T46" fmla="*/ 78 w 83"/>
                <a:gd name="T47" fmla="*/ 66 h 90"/>
                <a:gd name="T48" fmla="*/ 80 w 83"/>
                <a:gd name="T49" fmla="*/ 57 h 90"/>
                <a:gd name="T50" fmla="*/ 80 w 83"/>
                <a:gd name="T51" fmla="*/ 52 h 90"/>
                <a:gd name="T52" fmla="*/ 78 w 83"/>
                <a:gd name="T53" fmla="*/ 45 h 90"/>
                <a:gd name="T54" fmla="*/ 73 w 83"/>
                <a:gd name="T55" fmla="*/ 38 h 90"/>
                <a:gd name="T56" fmla="*/ 73 w 83"/>
                <a:gd name="T57" fmla="*/ 31 h 90"/>
                <a:gd name="T58" fmla="*/ 71 w 83"/>
                <a:gd name="T59" fmla="*/ 21 h 90"/>
                <a:gd name="T60" fmla="*/ 76 w 83"/>
                <a:gd name="T61" fmla="*/ 14 h 90"/>
                <a:gd name="T62" fmla="*/ 80 w 83"/>
                <a:gd name="T63" fmla="*/ 9 h 90"/>
                <a:gd name="T64" fmla="*/ 76 w 83"/>
                <a:gd name="T65" fmla="*/ 4 h 90"/>
                <a:gd name="T66" fmla="*/ 61 w 83"/>
                <a:gd name="T67" fmla="*/ 0 h 90"/>
                <a:gd name="T68" fmla="*/ 54 w 83"/>
                <a:gd name="T69" fmla="*/ 2 h 90"/>
                <a:gd name="T70" fmla="*/ 40 w 83"/>
                <a:gd name="T71" fmla="*/ 4 h 90"/>
                <a:gd name="T72" fmla="*/ 24 w 83"/>
                <a:gd name="T73" fmla="*/ 2 h 90"/>
                <a:gd name="T74" fmla="*/ 19 w 83"/>
                <a:gd name="T75" fmla="*/ 9 h 90"/>
                <a:gd name="T76" fmla="*/ 17 w 83"/>
                <a:gd name="T77" fmla="*/ 14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83" h="90">
                  <a:moveTo>
                    <a:pt x="17" y="14"/>
                  </a:moveTo>
                  <a:lnTo>
                    <a:pt x="17" y="16"/>
                  </a:lnTo>
                  <a:lnTo>
                    <a:pt x="14" y="19"/>
                  </a:lnTo>
                  <a:lnTo>
                    <a:pt x="12" y="21"/>
                  </a:lnTo>
                  <a:lnTo>
                    <a:pt x="7" y="21"/>
                  </a:lnTo>
                  <a:lnTo>
                    <a:pt x="2" y="26"/>
                  </a:lnTo>
                  <a:lnTo>
                    <a:pt x="2" y="31"/>
                  </a:lnTo>
                  <a:lnTo>
                    <a:pt x="0" y="40"/>
                  </a:lnTo>
                  <a:lnTo>
                    <a:pt x="0" y="42"/>
                  </a:lnTo>
                  <a:lnTo>
                    <a:pt x="5" y="45"/>
                  </a:lnTo>
                  <a:lnTo>
                    <a:pt x="7" y="47"/>
                  </a:lnTo>
                  <a:lnTo>
                    <a:pt x="7" y="49"/>
                  </a:lnTo>
                  <a:lnTo>
                    <a:pt x="9" y="52"/>
                  </a:lnTo>
                  <a:lnTo>
                    <a:pt x="9" y="54"/>
                  </a:lnTo>
                  <a:lnTo>
                    <a:pt x="12" y="57"/>
                  </a:lnTo>
                  <a:lnTo>
                    <a:pt x="14" y="57"/>
                  </a:lnTo>
                  <a:lnTo>
                    <a:pt x="17" y="59"/>
                  </a:lnTo>
                  <a:lnTo>
                    <a:pt x="17" y="61"/>
                  </a:lnTo>
                  <a:lnTo>
                    <a:pt x="19" y="66"/>
                  </a:lnTo>
                  <a:lnTo>
                    <a:pt x="19" y="71"/>
                  </a:lnTo>
                  <a:lnTo>
                    <a:pt x="21" y="73"/>
                  </a:lnTo>
                  <a:lnTo>
                    <a:pt x="24" y="75"/>
                  </a:lnTo>
                  <a:lnTo>
                    <a:pt x="24" y="80"/>
                  </a:lnTo>
                  <a:lnTo>
                    <a:pt x="28" y="83"/>
                  </a:lnTo>
                  <a:lnTo>
                    <a:pt x="28" y="83"/>
                  </a:lnTo>
                  <a:lnTo>
                    <a:pt x="28" y="85"/>
                  </a:lnTo>
                  <a:lnTo>
                    <a:pt x="33" y="87"/>
                  </a:lnTo>
                  <a:lnTo>
                    <a:pt x="33" y="87"/>
                  </a:lnTo>
                  <a:lnTo>
                    <a:pt x="35" y="87"/>
                  </a:lnTo>
                  <a:lnTo>
                    <a:pt x="35" y="90"/>
                  </a:lnTo>
                  <a:lnTo>
                    <a:pt x="40" y="90"/>
                  </a:lnTo>
                  <a:lnTo>
                    <a:pt x="45" y="90"/>
                  </a:lnTo>
                  <a:lnTo>
                    <a:pt x="45" y="90"/>
                  </a:lnTo>
                  <a:lnTo>
                    <a:pt x="43" y="85"/>
                  </a:lnTo>
                  <a:lnTo>
                    <a:pt x="43" y="83"/>
                  </a:lnTo>
                  <a:lnTo>
                    <a:pt x="38" y="78"/>
                  </a:lnTo>
                  <a:lnTo>
                    <a:pt x="40" y="75"/>
                  </a:lnTo>
                  <a:lnTo>
                    <a:pt x="43" y="73"/>
                  </a:lnTo>
                  <a:lnTo>
                    <a:pt x="47" y="73"/>
                  </a:lnTo>
                  <a:lnTo>
                    <a:pt x="57" y="73"/>
                  </a:lnTo>
                  <a:lnTo>
                    <a:pt x="59" y="71"/>
                  </a:lnTo>
                  <a:lnTo>
                    <a:pt x="66" y="71"/>
                  </a:lnTo>
                  <a:lnTo>
                    <a:pt x="69" y="75"/>
                  </a:lnTo>
                  <a:lnTo>
                    <a:pt x="71" y="75"/>
                  </a:lnTo>
                  <a:lnTo>
                    <a:pt x="73" y="75"/>
                  </a:lnTo>
                  <a:lnTo>
                    <a:pt x="78" y="73"/>
                  </a:lnTo>
                  <a:lnTo>
                    <a:pt x="80" y="68"/>
                  </a:lnTo>
                  <a:lnTo>
                    <a:pt x="78" y="66"/>
                  </a:lnTo>
                  <a:lnTo>
                    <a:pt x="78" y="61"/>
                  </a:lnTo>
                  <a:lnTo>
                    <a:pt x="80" y="57"/>
                  </a:lnTo>
                  <a:lnTo>
                    <a:pt x="83" y="54"/>
                  </a:lnTo>
                  <a:lnTo>
                    <a:pt x="80" y="52"/>
                  </a:lnTo>
                  <a:lnTo>
                    <a:pt x="80" y="47"/>
                  </a:lnTo>
                  <a:lnTo>
                    <a:pt x="78" y="45"/>
                  </a:lnTo>
                  <a:lnTo>
                    <a:pt x="76" y="40"/>
                  </a:lnTo>
                  <a:lnTo>
                    <a:pt x="73" y="38"/>
                  </a:lnTo>
                  <a:lnTo>
                    <a:pt x="73" y="35"/>
                  </a:lnTo>
                  <a:lnTo>
                    <a:pt x="73" y="31"/>
                  </a:lnTo>
                  <a:lnTo>
                    <a:pt x="71" y="26"/>
                  </a:lnTo>
                  <a:lnTo>
                    <a:pt x="71" y="21"/>
                  </a:lnTo>
                  <a:lnTo>
                    <a:pt x="73" y="16"/>
                  </a:lnTo>
                  <a:lnTo>
                    <a:pt x="76" y="14"/>
                  </a:lnTo>
                  <a:lnTo>
                    <a:pt x="76" y="14"/>
                  </a:lnTo>
                  <a:lnTo>
                    <a:pt x="80" y="9"/>
                  </a:lnTo>
                  <a:lnTo>
                    <a:pt x="80" y="7"/>
                  </a:lnTo>
                  <a:lnTo>
                    <a:pt x="76" y="4"/>
                  </a:lnTo>
                  <a:lnTo>
                    <a:pt x="69" y="4"/>
                  </a:lnTo>
                  <a:lnTo>
                    <a:pt x="61" y="0"/>
                  </a:lnTo>
                  <a:lnTo>
                    <a:pt x="57" y="2"/>
                  </a:lnTo>
                  <a:lnTo>
                    <a:pt x="54" y="2"/>
                  </a:lnTo>
                  <a:lnTo>
                    <a:pt x="47" y="2"/>
                  </a:lnTo>
                  <a:lnTo>
                    <a:pt x="40" y="4"/>
                  </a:lnTo>
                  <a:lnTo>
                    <a:pt x="33" y="2"/>
                  </a:lnTo>
                  <a:lnTo>
                    <a:pt x="24" y="2"/>
                  </a:lnTo>
                  <a:lnTo>
                    <a:pt x="19" y="4"/>
                  </a:lnTo>
                  <a:lnTo>
                    <a:pt x="19" y="9"/>
                  </a:lnTo>
                  <a:lnTo>
                    <a:pt x="19" y="9"/>
                  </a:lnTo>
                  <a:lnTo>
                    <a:pt x="17" y="14"/>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26" name="Freeform 1425"/>
            <p:cNvSpPr>
              <a:spLocks/>
            </p:cNvSpPr>
            <p:nvPr/>
          </p:nvSpPr>
          <p:spPr bwMode="auto">
            <a:xfrm>
              <a:off x="4440358" y="4437746"/>
              <a:ext cx="124143" cy="183828"/>
            </a:xfrm>
            <a:custGeom>
              <a:avLst/>
              <a:gdLst>
                <a:gd name="T0" fmla="*/ 21 w 104"/>
                <a:gd name="T1" fmla="*/ 14 h 154"/>
                <a:gd name="T2" fmla="*/ 14 w 104"/>
                <a:gd name="T3" fmla="*/ 19 h 154"/>
                <a:gd name="T4" fmla="*/ 17 w 104"/>
                <a:gd name="T5" fmla="*/ 26 h 154"/>
                <a:gd name="T6" fmla="*/ 26 w 104"/>
                <a:gd name="T7" fmla="*/ 28 h 154"/>
                <a:gd name="T8" fmla="*/ 19 w 104"/>
                <a:gd name="T9" fmla="*/ 38 h 154"/>
                <a:gd name="T10" fmla="*/ 12 w 104"/>
                <a:gd name="T11" fmla="*/ 38 h 154"/>
                <a:gd name="T12" fmla="*/ 7 w 104"/>
                <a:gd name="T13" fmla="*/ 40 h 154"/>
                <a:gd name="T14" fmla="*/ 0 w 104"/>
                <a:gd name="T15" fmla="*/ 50 h 154"/>
                <a:gd name="T16" fmla="*/ 7 w 104"/>
                <a:gd name="T17" fmla="*/ 62 h 154"/>
                <a:gd name="T18" fmla="*/ 17 w 104"/>
                <a:gd name="T19" fmla="*/ 69 h 154"/>
                <a:gd name="T20" fmla="*/ 19 w 104"/>
                <a:gd name="T21" fmla="*/ 71 h 154"/>
                <a:gd name="T22" fmla="*/ 26 w 104"/>
                <a:gd name="T23" fmla="*/ 69 h 154"/>
                <a:gd name="T24" fmla="*/ 28 w 104"/>
                <a:gd name="T25" fmla="*/ 78 h 154"/>
                <a:gd name="T26" fmla="*/ 26 w 104"/>
                <a:gd name="T27" fmla="*/ 85 h 154"/>
                <a:gd name="T28" fmla="*/ 33 w 104"/>
                <a:gd name="T29" fmla="*/ 88 h 154"/>
                <a:gd name="T30" fmla="*/ 35 w 104"/>
                <a:gd name="T31" fmla="*/ 92 h 154"/>
                <a:gd name="T32" fmla="*/ 40 w 104"/>
                <a:gd name="T33" fmla="*/ 95 h 154"/>
                <a:gd name="T34" fmla="*/ 35 w 104"/>
                <a:gd name="T35" fmla="*/ 104 h 154"/>
                <a:gd name="T36" fmla="*/ 31 w 104"/>
                <a:gd name="T37" fmla="*/ 116 h 154"/>
                <a:gd name="T38" fmla="*/ 28 w 104"/>
                <a:gd name="T39" fmla="*/ 123 h 154"/>
                <a:gd name="T40" fmla="*/ 31 w 104"/>
                <a:gd name="T41" fmla="*/ 128 h 154"/>
                <a:gd name="T42" fmla="*/ 33 w 104"/>
                <a:gd name="T43" fmla="*/ 135 h 154"/>
                <a:gd name="T44" fmla="*/ 38 w 104"/>
                <a:gd name="T45" fmla="*/ 142 h 154"/>
                <a:gd name="T46" fmla="*/ 50 w 104"/>
                <a:gd name="T47" fmla="*/ 154 h 154"/>
                <a:gd name="T48" fmla="*/ 54 w 104"/>
                <a:gd name="T49" fmla="*/ 152 h 154"/>
                <a:gd name="T50" fmla="*/ 59 w 104"/>
                <a:gd name="T51" fmla="*/ 152 h 154"/>
                <a:gd name="T52" fmla="*/ 66 w 104"/>
                <a:gd name="T53" fmla="*/ 149 h 154"/>
                <a:gd name="T54" fmla="*/ 71 w 104"/>
                <a:gd name="T55" fmla="*/ 144 h 154"/>
                <a:gd name="T56" fmla="*/ 80 w 104"/>
                <a:gd name="T57" fmla="*/ 140 h 154"/>
                <a:gd name="T58" fmla="*/ 92 w 104"/>
                <a:gd name="T59" fmla="*/ 137 h 154"/>
                <a:gd name="T60" fmla="*/ 97 w 104"/>
                <a:gd name="T61" fmla="*/ 137 h 154"/>
                <a:gd name="T62" fmla="*/ 104 w 104"/>
                <a:gd name="T63" fmla="*/ 137 h 154"/>
                <a:gd name="T64" fmla="*/ 99 w 104"/>
                <a:gd name="T65" fmla="*/ 133 h 154"/>
                <a:gd name="T66" fmla="*/ 95 w 104"/>
                <a:gd name="T67" fmla="*/ 130 h 154"/>
                <a:gd name="T68" fmla="*/ 92 w 104"/>
                <a:gd name="T69" fmla="*/ 123 h 154"/>
                <a:gd name="T70" fmla="*/ 90 w 104"/>
                <a:gd name="T71" fmla="*/ 116 h 154"/>
                <a:gd name="T72" fmla="*/ 88 w 104"/>
                <a:gd name="T73" fmla="*/ 109 h 154"/>
                <a:gd name="T74" fmla="*/ 83 w 104"/>
                <a:gd name="T75" fmla="*/ 107 h 154"/>
                <a:gd name="T76" fmla="*/ 80 w 104"/>
                <a:gd name="T77" fmla="*/ 102 h 154"/>
                <a:gd name="T78" fmla="*/ 78 w 104"/>
                <a:gd name="T79" fmla="*/ 97 h 154"/>
                <a:gd name="T80" fmla="*/ 71 w 104"/>
                <a:gd name="T81" fmla="*/ 92 h 154"/>
                <a:gd name="T82" fmla="*/ 73 w 104"/>
                <a:gd name="T83" fmla="*/ 81 h 154"/>
                <a:gd name="T84" fmla="*/ 78 w 104"/>
                <a:gd name="T85" fmla="*/ 71 h 154"/>
                <a:gd name="T86" fmla="*/ 85 w 104"/>
                <a:gd name="T87" fmla="*/ 69 h 154"/>
                <a:gd name="T88" fmla="*/ 88 w 104"/>
                <a:gd name="T89" fmla="*/ 64 h 154"/>
                <a:gd name="T90" fmla="*/ 90 w 104"/>
                <a:gd name="T91" fmla="*/ 59 h 154"/>
                <a:gd name="T92" fmla="*/ 88 w 104"/>
                <a:gd name="T93" fmla="*/ 54 h 154"/>
                <a:gd name="T94" fmla="*/ 88 w 104"/>
                <a:gd name="T95" fmla="*/ 47 h 154"/>
                <a:gd name="T96" fmla="*/ 73 w 104"/>
                <a:gd name="T97" fmla="*/ 38 h 154"/>
                <a:gd name="T98" fmla="*/ 66 w 104"/>
                <a:gd name="T99" fmla="*/ 36 h 154"/>
                <a:gd name="T100" fmla="*/ 59 w 104"/>
                <a:gd name="T101" fmla="*/ 40 h 154"/>
                <a:gd name="T102" fmla="*/ 59 w 104"/>
                <a:gd name="T103" fmla="*/ 40 h 154"/>
                <a:gd name="T104" fmla="*/ 59 w 104"/>
                <a:gd name="T105" fmla="*/ 28 h 154"/>
                <a:gd name="T106" fmla="*/ 54 w 104"/>
                <a:gd name="T107" fmla="*/ 21 h 154"/>
                <a:gd name="T108" fmla="*/ 43 w 104"/>
                <a:gd name="T109" fmla="*/ 10 h 154"/>
                <a:gd name="T110" fmla="*/ 38 w 104"/>
                <a:gd name="T111" fmla="*/ 2 h 154"/>
                <a:gd name="T112" fmla="*/ 33 w 104"/>
                <a:gd name="T113" fmla="*/ 0 h 154"/>
                <a:gd name="T114" fmla="*/ 26 w 104"/>
                <a:gd name="T115" fmla="*/ 10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04" h="154">
                  <a:moveTo>
                    <a:pt x="26" y="10"/>
                  </a:moveTo>
                  <a:lnTo>
                    <a:pt x="21" y="14"/>
                  </a:lnTo>
                  <a:lnTo>
                    <a:pt x="19" y="12"/>
                  </a:lnTo>
                  <a:lnTo>
                    <a:pt x="14" y="19"/>
                  </a:lnTo>
                  <a:lnTo>
                    <a:pt x="14" y="21"/>
                  </a:lnTo>
                  <a:lnTo>
                    <a:pt x="17" y="26"/>
                  </a:lnTo>
                  <a:lnTo>
                    <a:pt x="21" y="26"/>
                  </a:lnTo>
                  <a:lnTo>
                    <a:pt x="26" y="28"/>
                  </a:lnTo>
                  <a:lnTo>
                    <a:pt x="26" y="36"/>
                  </a:lnTo>
                  <a:lnTo>
                    <a:pt x="19" y="38"/>
                  </a:lnTo>
                  <a:lnTo>
                    <a:pt x="14" y="36"/>
                  </a:lnTo>
                  <a:lnTo>
                    <a:pt x="12" y="38"/>
                  </a:lnTo>
                  <a:lnTo>
                    <a:pt x="9" y="36"/>
                  </a:lnTo>
                  <a:lnTo>
                    <a:pt x="7" y="40"/>
                  </a:lnTo>
                  <a:lnTo>
                    <a:pt x="5" y="45"/>
                  </a:lnTo>
                  <a:lnTo>
                    <a:pt x="0" y="50"/>
                  </a:lnTo>
                  <a:lnTo>
                    <a:pt x="2" y="54"/>
                  </a:lnTo>
                  <a:lnTo>
                    <a:pt x="7" y="62"/>
                  </a:lnTo>
                  <a:lnTo>
                    <a:pt x="17" y="69"/>
                  </a:lnTo>
                  <a:lnTo>
                    <a:pt x="17" y="69"/>
                  </a:lnTo>
                  <a:lnTo>
                    <a:pt x="19" y="69"/>
                  </a:lnTo>
                  <a:lnTo>
                    <a:pt x="19" y="71"/>
                  </a:lnTo>
                  <a:lnTo>
                    <a:pt x="21" y="69"/>
                  </a:lnTo>
                  <a:lnTo>
                    <a:pt x="26" y="69"/>
                  </a:lnTo>
                  <a:lnTo>
                    <a:pt x="28" y="73"/>
                  </a:lnTo>
                  <a:lnTo>
                    <a:pt x="28" y="78"/>
                  </a:lnTo>
                  <a:lnTo>
                    <a:pt x="26" y="83"/>
                  </a:lnTo>
                  <a:lnTo>
                    <a:pt x="26" y="85"/>
                  </a:lnTo>
                  <a:lnTo>
                    <a:pt x="28" y="88"/>
                  </a:lnTo>
                  <a:lnTo>
                    <a:pt x="33" y="88"/>
                  </a:lnTo>
                  <a:lnTo>
                    <a:pt x="35" y="90"/>
                  </a:lnTo>
                  <a:lnTo>
                    <a:pt x="35" y="92"/>
                  </a:lnTo>
                  <a:lnTo>
                    <a:pt x="40" y="92"/>
                  </a:lnTo>
                  <a:lnTo>
                    <a:pt x="40" y="95"/>
                  </a:lnTo>
                  <a:lnTo>
                    <a:pt x="35" y="99"/>
                  </a:lnTo>
                  <a:lnTo>
                    <a:pt x="35" y="104"/>
                  </a:lnTo>
                  <a:lnTo>
                    <a:pt x="31" y="111"/>
                  </a:lnTo>
                  <a:lnTo>
                    <a:pt x="31" y="116"/>
                  </a:lnTo>
                  <a:lnTo>
                    <a:pt x="31" y="118"/>
                  </a:lnTo>
                  <a:lnTo>
                    <a:pt x="28" y="123"/>
                  </a:lnTo>
                  <a:lnTo>
                    <a:pt x="31" y="125"/>
                  </a:lnTo>
                  <a:lnTo>
                    <a:pt x="31" y="128"/>
                  </a:lnTo>
                  <a:lnTo>
                    <a:pt x="31" y="133"/>
                  </a:lnTo>
                  <a:lnTo>
                    <a:pt x="33" y="135"/>
                  </a:lnTo>
                  <a:lnTo>
                    <a:pt x="38" y="140"/>
                  </a:lnTo>
                  <a:lnTo>
                    <a:pt x="38" y="142"/>
                  </a:lnTo>
                  <a:lnTo>
                    <a:pt x="40" y="147"/>
                  </a:lnTo>
                  <a:lnTo>
                    <a:pt x="50" y="154"/>
                  </a:lnTo>
                  <a:lnTo>
                    <a:pt x="52" y="154"/>
                  </a:lnTo>
                  <a:lnTo>
                    <a:pt x="54" y="152"/>
                  </a:lnTo>
                  <a:lnTo>
                    <a:pt x="57" y="152"/>
                  </a:lnTo>
                  <a:lnTo>
                    <a:pt x="59" y="152"/>
                  </a:lnTo>
                  <a:lnTo>
                    <a:pt x="64" y="152"/>
                  </a:lnTo>
                  <a:lnTo>
                    <a:pt x="66" y="149"/>
                  </a:lnTo>
                  <a:lnTo>
                    <a:pt x="66" y="147"/>
                  </a:lnTo>
                  <a:lnTo>
                    <a:pt x="71" y="144"/>
                  </a:lnTo>
                  <a:lnTo>
                    <a:pt x="78" y="144"/>
                  </a:lnTo>
                  <a:lnTo>
                    <a:pt x="80" y="140"/>
                  </a:lnTo>
                  <a:lnTo>
                    <a:pt x="85" y="137"/>
                  </a:lnTo>
                  <a:lnTo>
                    <a:pt x="92" y="137"/>
                  </a:lnTo>
                  <a:lnTo>
                    <a:pt x="92" y="140"/>
                  </a:lnTo>
                  <a:lnTo>
                    <a:pt x="97" y="137"/>
                  </a:lnTo>
                  <a:lnTo>
                    <a:pt x="104" y="137"/>
                  </a:lnTo>
                  <a:lnTo>
                    <a:pt x="104" y="137"/>
                  </a:lnTo>
                  <a:lnTo>
                    <a:pt x="99" y="135"/>
                  </a:lnTo>
                  <a:lnTo>
                    <a:pt x="99" y="133"/>
                  </a:lnTo>
                  <a:lnTo>
                    <a:pt x="99" y="133"/>
                  </a:lnTo>
                  <a:lnTo>
                    <a:pt x="95" y="130"/>
                  </a:lnTo>
                  <a:lnTo>
                    <a:pt x="95" y="125"/>
                  </a:lnTo>
                  <a:lnTo>
                    <a:pt x="92" y="123"/>
                  </a:lnTo>
                  <a:lnTo>
                    <a:pt x="90" y="121"/>
                  </a:lnTo>
                  <a:lnTo>
                    <a:pt x="90" y="116"/>
                  </a:lnTo>
                  <a:lnTo>
                    <a:pt x="88" y="111"/>
                  </a:lnTo>
                  <a:lnTo>
                    <a:pt x="88" y="109"/>
                  </a:lnTo>
                  <a:lnTo>
                    <a:pt x="85" y="107"/>
                  </a:lnTo>
                  <a:lnTo>
                    <a:pt x="83" y="107"/>
                  </a:lnTo>
                  <a:lnTo>
                    <a:pt x="80" y="104"/>
                  </a:lnTo>
                  <a:lnTo>
                    <a:pt x="80" y="102"/>
                  </a:lnTo>
                  <a:lnTo>
                    <a:pt x="78" y="99"/>
                  </a:lnTo>
                  <a:lnTo>
                    <a:pt x="78" y="97"/>
                  </a:lnTo>
                  <a:lnTo>
                    <a:pt x="76" y="95"/>
                  </a:lnTo>
                  <a:lnTo>
                    <a:pt x="71" y="92"/>
                  </a:lnTo>
                  <a:lnTo>
                    <a:pt x="71" y="90"/>
                  </a:lnTo>
                  <a:lnTo>
                    <a:pt x="73" y="81"/>
                  </a:lnTo>
                  <a:lnTo>
                    <a:pt x="73" y="76"/>
                  </a:lnTo>
                  <a:lnTo>
                    <a:pt x="78" y="71"/>
                  </a:lnTo>
                  <a:lnTo>
                    <a:pt x="83" y="71"/>
                  </a:lnTo>
                  <a:lnTo>
                    <a:pt x="85" y="69"/>
                  </a:lnTo>
                  <a:lnTo>
                    <a:pt x="88" y="66"/>
                  </a:lnTo>
                  <a:lnTo>
                    <a:pt x="88" y="64"/>
                  </a:lnTo>
                  <a:lnTo>
                    <a:pt x="90" y="59"/>
                  </a:lnTo>
                  <a:lnTo>
                    <a:pt x="90" y="59"/>
                  </a:lnTo>
                  <a:lnTo>
                    <a:pt x="90" y="59"/>
                  </a:lnTo>
                  <a:lnTo>
                    <a:pt x="88" y="54"/>
                  </a:lnTo>
                  <a:lnTo>
                    <a:pt x="88" y="50"/>
                  </a:lnTo>
                  <a:lnTo>
                    <a:pt x="88" y="47"/>
                  </a:lnTo>
                  <a:lnTo>
                    <a:pt x="80" y="45"/>
                  </a:lnTo>
                  <a:lnTo>
                    <a:pt x="73" y="38"/>
                  </a:lnTo>
                  <a:lnTo>
                    <a:pt x="69" y="36"/>
                  </a:lnTo>
                  <a:lnTo>
                    <a:pt x="66" y="36"/>
                  </a:lnTo>
                  <a:lnTo>
                    <a:pt x="61" y="38"/>
                  </a:lnTo>
                  <a:lnTo>
                    <a:pt x="59" y="40"/>
                  </a:lnTo>
                  <a:lnTo>
                    <a:pt x="59" y="45"/>
                  </a:lnTo>
                  <a:lnTo>
                    <a:pt x="59" y="40"/>
                  </a:lnTo>
                  <a:lnTo>
                    <a:pt x="59" y="33"/>
                  </a:lnTo>
                  <a:lnTo>
                    <a:pt x="59" y="28"/>
                  </a:lnTo>
                  <a:lnTo>
                    <a:pt x="59" y="24"/>
                  </a:lnTo>
                  <a:lnTo>
                    <a:pt x="54" y="21"/>
                  </a:lnTo>
                  <a:lnTo>
                    <a:pt x="47" y="14"/>
                  </a:lnTo>
                  <a:lnTo>
                    <a:pt x="43" y="10"/>
                  </a:lnTo>
                  <a:lnTo>
                    <a:pt x="40" y="7"/>
                  </a:lnTo>
                  <a:lnTo>
                    <a:pt x="38" y="2"/>
                  </a:lnTo>
                  <a:lnTo>
                    <a:pt x="33" y="2"/>
                  </a:lnTo>
                  <a:lnTo>
                    <a:pt x="33" y="0"/>
                  </a:lnTo>
                  <a:lnTo>
                    <a:pt x="31" y="2"/>
                  </a:lnTo>
                  <a:lnTo>
                    <a:pt x="26" y="10"/>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27" name="Freeform 1426"/>
            <p:cNvSpPr>
              <a:spLocks/>
            </p:cNvSpPr>
            <p:nvPr/>
          </p:nvSpPr>
          <p:spPr bwMode="auto">
            <a:xfrm>
              <a:off x="4270854" y="4344639"/>
              <a:ext cx="11937" cy="8356"/>
            </a:xfrm>
            <a:custGeom>
              <a:avLst/>
              <a:gdLst>
                <a:gd name="T0" fmla="*/ 0 w 10"/>
                <a:gd name="T1" fmla="*/ 0 h 7"/>
                <a:gd name="T2" fmla="*/ 2 w 10"/>
                <a:gd name="T3" fmla="*/ 2 h 7"/>
                <a:gd name="T4" fmla="*/ 5 w 10"/>
                <a:gd name="T5" fmla="*/ 2 h 7"/>
                <a:gd name="T6" fmla="*/ 7 w 10"/>
                <a:gd name="T7" fmla="*/ 7 h 7"/>
                <a:gd name="T8" fmla="*/ 10 w 10"/>
                <a:gd name="T9" fmla="*/ 2 h 7"/>
                <a:gd name="T10" fmla="*/ 5 w 10"/>
                <a:gd name="T11" fmla="*/ 0 h 7"/>
                <a:gd name="T12" fmla="*/ 0 w 10"/>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10" h="7">
                  <a:moveTo>
                    <a:pt x="0" y="0"/>
                  </a:moveTo>
                  <a:lnTo>
                    <a:pt x="2" y="2"/>
                  </a:lnTo>
                  <a:lnTo>
                    <a:pt x="5" y="2"/>
                  </a:lnTo>
                  <a:lnTo>
                    <a:pt x="7" y="7"/>
                  </a:lnTo>
                  <a:lnTo>
                    <a:pt x="10" y="2"/>
                  </a:lnTo>
                  <a:lnTo>
                    <a:pt x="5" y="0"/>
                  </a:lnTo>
                  <a:lnTo>
                    <a:pt x="0" y="0"/>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28" name="Freeform 1427"/>
            <p:cNvSpPr>
              <a:spLocks/>
            </p:cNvSpPr>
            <p:nvPr/>
          </p:nvSpPr>
          <p:spPr bwMode="auto">
            <a:xfrm>
              <a:off x="4254143" y="4342251"/>
              <a:ext cx="10744" cy="8356"/>
            </a:xfrm>
            <a:custGeom>
              <a:avLst/>
              <a:gdLst>
                <a:gd name="T0" fmla="*/ 2 w 9"/>
                <a:gd name="T1" fmla="*/ 0 h 7"/>
                <a:gd name="T2" fmla="*/ 0 w 9"/>
                <a:gd name="T3" fmla="*/ 2 h 7"/>
                <a:gd name="T4" fmla="*/ 2 w 9"/>
                <a:gd name="T5" fmla="*/ 4 h 7"/>
                <a:gd name="T6" fmla="*/ 7 w 9"/>
                <a:gd name="T7" fmla="*/ 7 h 7"/>
                <a:gd name="T8" fmla="*/ 9 w 9"/>
                <a:gd name="T9" fmla="*/ 4 h 7"/>
                <a:gd name="T10" fmla="*/ 5 w 9"/>
                <a:gd name="T11" fmla="*/ 4 h 7"/>
                <a:gd name="T12" fmla="*/ 2 w 9"/>
                <a:gd name="T13" fmla="*/ 0 h 7"/>
              </a:gdLst>
              <a:ahLst/>
              <a:cxnLst>
                <a:cxn ang="0">
                  <a:pos x="T0" y="T1"/>
                </a:cxn>
                <a:cxn ang="0">
                  <a:pos x="T2" y="T3"/>
                </a:cxn>
                <a:cxn ang="0">
                  <a:pos x="T4" y="T5"/>
                </a:cxn>
                <a:cxn ang="0">
                  <a:pos x="T6" y="T7"/>
                </a:cxn>
                <a:cxn ang="0">
                  <a:pos x="T8" y="T9"/>
                </a:cxn>
                <a:cxn ang="0">
                  <a:pos x="T10" y="T11"/>
                </a:cxn>
                <a:cxn ang="0">
                  <a:pos x="T12" y="T13"/>
                </a:cxn>
              </a:cxnLst>
              <a:rect l="0" t="0" r="r" b="b"/>
              <a:pathLst>
                <a:path w="9" h="7">
                  <a:moveTo>
                    <a:pt x="2" y="0"/>
                  </a:moveTo>
                  <a:lnTo>
                    <a:pt x="0" y="2"/>
                  </a:lnTo>
                  <a:lnTo>
                    <a:pt x="2" y="4"/>
                  </a:lnTo>
                  <a:lnTo>
                    <a:pt x="7" y="7"/>
                  </a:lnTo>
                  <a:lnTo>
                    <a:pt x="9" y="4"/>
                  </a:lnTo>
                  <a:lnTo>
                    <a:pt x="5" y="4"/>
                  </a:lnTo>
                  <a:lnTo>
                    <a:pt x="2" y="0"/>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29" name="Freeform 1428"/>
            <p:cNvSpPr>
              <a:spLocks/>
            </p:cNvSpPr>
            <p:nvPr/>
          </p:nvSpPr>
          <p:spPr bwMode="auto">
            <a:xfrm>
              <a:off x="4233850" y="4336282"/>
              <a:ext cx="5969" cy="5969"/>
            </a:xfrm>
            <a:custGeom>
              <a:avLst/>
              <a:gdLst>
                <a:gd name="T0" fmla="*/ 0 w 5"/>
                <a:gd name="T1" fmla="*/ 0 h 5"/>
                <a:gd name="T2" fmla="*/ 3 w 5"/>
                <a:gd name="T3" fmla="*/ 5 h 5"/>
                <a:gd name="T4" fmla="*/ 5 w 5"/>
                <a:gd name="T5" fmla="*/ 5 h 5"/>
                <a:gd name="T6" fmla="*/ 3 w 5"/>
                <a:gd name="T7" fmla="*/ 0 h 5"/>
                <a:gd name="T8" fmla="*/ 0 w 5"/>
                <a:gd name="T9" fmla="*/ 0 h 5"/>
              </a:gdLst>
              <a:ahLst/>
              <a:cxnLst>
                <a:cxn ang="0">
                  <a:pos x="T0" y="T1"/>
                </a:cxn>
                <a:cxn ang="0">
                  <a:pos x="T2" y="T3"/>
                </a:cxn>
                <a:cxn ang="0">
                  <a:pos x="T4" y="T5"/>
                </a:cxn>
                <a:cxn ang="0">
                  <a:pos x="T6" y="T7"/>
                </a:cxn>
                <a:cxn ang="0">
                  <a:pos x="T8" y="T9"/>
                </a:cxn>
              </a:cxnLst>
              <a:rect l="0" t="0" r="r" b="b"/>
              <a:pathLst>
                <a:path w="5" h="5">
                  <a:moveTo>
                    <a:pt x="0" y="0"/>
                  </a:moveTo>
                  <a:lnTo>
                    <a:pt x="3" y="5"/>
                  </a:lnTo>
                  <a:lnTo>
                    <a:pt x="5" y="5"/>
                  </a:lnTo>
                  <a:lnTo>
                    <a:pt x="3" y="0"/>
                  </a:lnTo>
                  <a:lnTo>
                    <a:pt x="0" y="0"/>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30" name="Freeform 1429"/>
            <p:cNvSpPr>
              <a:spLocks/>
            </p:cNvSpPr>
            <p:nvPr/>
          </p:nvSpPr>
          <p:spPr bwMode="auto">
            <a:xfrm>
              <a:off x="4155067" y="4344639"/>
              <a:ext cx="324682" cy="291259"/>
            </a:xfrm>
            <a:custGeom>
              <a:avLst/>
              <a:gdLst>
                <a:gd name="T0" fmla="*/ 21 w 272"/>
                <a:gd name="T1" fmla="*/ 24 h 244"/>
                <a:gd name="T2" fmla="*/ 5 w 272"/>
                <a:gd name="T3" fmla="*/ 43 h 244"/>
                <a:gd name="T4" fmla="*/ 0 w 272"/>
                <a:gd name="T5" fmla="*/ 64 h 244"/>
                <a:gd name="T6" fmla="*/ 14 w 272"/>
                <a:gd name="T7" fmla="*/ 80 h 244"/>
                <a:gd name="T8" fmla="*/ 17 w 272"/>
                <a:gd name="T9" fmla="*/ 97 h 244"/>
                <a:gd name="T10" fmla="*/ 26 w 272"/>
                <a:gd name="T11" fmla="*/ 106 h 244"/>
                <a:gd name="T12" fmla="*/ 38 w 272"/>
                <a:gd name="T13" fmla="*/ 109 h 244"/>
                <a:gd name="T14" fmla="*/ 50 w 272"/>
                <a:gd name="T15" fmla="*/ 109 h 244"/>
                <a:gd name="T16" fmla="*/ 81 w 272"/>
                <a:gd name="T17" fmla="*/ 125 h 244"/>
                <a:gd name="T18" fmla="*/ 92 w 272"/>
                <a:gd name="T19" fmla="*/ 125 h 244"/>
                <a:gd name="T20" fmla="*/ 109 w 272"/>
                <a:gd name="T21" fmla="*/ 125 h 244"/>
                <a:gd name="T22" fmla="*/ 118 w 272"/>
                <a:gd name="T23" fmla="*/ 135 h 244"/>
                <a:gd name="T24" fmla="*/ 111 w 272"/>
                <a:gd name="T25" fmla="*/ 144 h 244"/>
                <a:gd name="T26" fmla="*/ 109 w 272"/>
                <a:gd name="T27" fmla="*/ 163 h 244"/>
                <a:gd name="T28" fmla="*/ 116 w 272"/>
                <a:gd name="T29" fmla="*/ 187 h 244"/>
                <a:gd name="T30" fmla="*/ 114 w 272"/>
                <a:gd name="T31" fmla="*/ 201 h 244"/>
                <a:gd name="T32" fmla="*/ 118 w 272"/>
                <a:gd name="T33" fmla="*/ 208 h 244"/>
                <a:gd name="T34" fmla="*/ 126 w 272"/>
                <a:gd name="T35" fmla="*/ 232 h 244"/>
                <a:gd name="T36" fmla="*/ 144 w 272"/>
                <a:gd name="T37" fmla="*/ 244 h 244"/>
                <a:gd name="T38" fmla="*/ 168 w 272"/>
                <a:gd name="T39" fmla="*/ 230 h 244"/>
                <a:gd name="T40" fmla="*/ 185 w 272"/>
                <a:gd name="T41" fmla="*/ 215 h 244"/>
                <a:gd name="T42" fmla="*/ 192 w 272"/>
                <a:gd name="T43" fmla="*/ 203 h 244"/>
                <a:gd name="T44" fmla="*/ 178 w 272"/>
                <a:gd name="T45" fmla="*/ 194 h 244"/>
                <a:gd name="T46" fmla="*/ 175 w 272"/>
                <a:gd name="T47" fmla="*/ 175 h 244"/>
                <a:gd name="T48" fmla="*/ 180 w 272"/>
                <a:gd name="T49" fmla="*/ 170 h 244"/>
                <a:gd name="T50" fmla="*/ 206 w 272"/>
                <a:gd name="T51" fmla="*/ 175 h 244"/>
                <a:gd name="T52" fmla="*/ 227 w 272"/>
                <a:gd name="T53" fmla="*/ 168 h 244"/>
                <a:gd name="T54" fmla="*/ 253 w 272"/>
                <a:gd name="T55" fmla="*/ 156 h 244"/>
                <a:gd name="T56" fmla="*/ 246 w 272"/>
                <a:gd name="T57" fmla="*/ 140 h 244"/>
                <a:gd name="T58" fmla="*/ 246 w 272"/>
                <a:gd name="T59" fmla="*/ 118 h 244"/>
                <a:gd name="T60" fmla="*/ 258 w 272"/>
                <a:gd name="T61" fmla="*/ 116 h 244"/>
                <a:gd name="T62" fmla="*/ 256 w 272"/>
                <a:gd name="T63" fmla="*/ 104 h 244"/>
                <a:gd name="T64" fmla="*/ 260 w 272"/>
                <a:gd name="T65" fmla="*/ 92 h 244"/>
                <a:gd name="T66" fmla="*/ 270 w 272"/>
                <a:gd name="T67" fmla="*/ 78 h 244"/>
                <a:gd name="T68" fmla="*/ 253 w 272"/>
                <a:gd name="T69" fmla="*/ 76 h 244"/>
                <a:gd name="T70" fmla="*/ 237 w 272"/>
                <a:gd name="T71" fmla="*/ 78 h 244"/>
                <a:gd name="T72" fmla="*/ 244 w 272"/>
                <a:gd name="T73" fmla="*/ 73 h 244"/>
                <a:gd name="T74" fmla="*/ 248 w 272"/>
                <a:gd name="T75" fmla="*/ 64 h 244"/>
                <a:gd name="T76" fmla="*/ 234 w 272"/>
                <a:gd name="T77" fmla="*/ 54 h 244"/>
                <a:gd name="T78" fmla="*/ 225 w 272"/>
                <a:gd name="T79" fmla="*/ 50 h 244"/>
                <a:gd name="T80" fmla="*/ 215 w 272"/>
                <a:gd name="T81" fmla="*/ 47 h 244"/>
                <a:gd name="T82" fmla="*/ 211 w 272"/>
                <a:gd name="T83" fmla="*/ 38 h 244"/>
                <a:gd name="T84" fmla="*/ 230 w 272"/>
                <a:gd name="T85" fmla="*/ 31 h 244"/>
                <a:gd name="T86" fmla="*/ 204 w 272"/>
                <a:gd name="T87" fmla="*/ 31 h 244"/>
                <a:gd name="T88" fmla="*/ 182 w 272"/>
                <a:gd name="T89" fmla="*/ 38 h 244"/>
                <a:gd name="T90" fmla="*/ 166 w 272"/>
                <a:gd name="T91" fmla="*/ 45 h 244"/>
                <a:gd name="T92" fmla="*/ 149 w 272"/>
                <a:gd name="T93" fmla="*/ 35 h 244"/>
                <a:gd name="T94" fmla="*/ 109 w 272"/>
                <a:gd name="T95" fmla="*/ 38 h 244"/>
                <a:gd name="T96" fmla="*/ 107 w 272"/>
                <a:gd name="T97" fmla="*/ 31 h 244"/>
                <a:gd name="T98" fmla="*/ 88 w 272"/>
                <a:gd name="T99" fmla="*/ 21 h 244"/>
                <a:gd name="T100" fmla="*/ 73 w 272"/>
                <a:gd name="T101" fmla="*/ 14 h 244"/>
                <a:gd name="T102" fmla="*/ 64 w 272"/>
                <a:gd name="T103" fmla="*/ 2 h 244"/>
                <a:gd name="T104" fmla="*/ 66 w 272"/>
                <a:gd name="T105" fmla="*/ 14 h 244"/>
                <a:gd name="T106" fmla="*/ 69 w 272"/>
                <a:gd name="T107" fmla="*/ 21 h 244"/>
                <a:gd name="T108" fmla="*/ 62 w 272"/>
                <a:gd name="T109" fmla="*/ 21 h 244"/>
                <a:gd name="T110" fmla="*/ 38 w 272"/>
                <a:gd name="T111" fmla="*/ 31 h 244"/>
                <a:gd name="T112" fmla="*/ 40 w 272"/>
                <a:gd name="T113" fmla="*/ 52 h 244"/>
                <a:gd name="T114" fmla="*/ 29 w 272"/>
                <a:gd name="T115" fmla="*/ 66 h 244"/>
                <a:gd name="T116" fmla="*/ 26 w 272"/>
                <a:gd name="T117" fmla="*/ 50 h 244"/>
                <a:gd name="T118" fmla="*/ 33 w 272"/>
                <a:gd name="T119" fmla="*/ 28 h 244"/>
                <a:gd name="T120" fmla="*/ 29 w 272"/>
                <a:gd name="T121" fmla="*/ 19 h 244"/>
                <a:gd name="T122" fmla="*/ 43 w 272"/>
                <a:gd name="T123" fmla="*/ 7 h 2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72" h="244">
                  <a:moveTo>
                    <a:pt x="40" y="9"/>
                  </a:moveTo>
                  <a:lnTo>
                    <a:pt x="29" y="12"/>
                  </a:lnTo>
                  <a:lnTo>
                    <a:pt x="24" y="21"/>
                  </a:lnTo>
                  <a:lnTo>
                    <a:pt x="21" y="24"/>
                  </a:lnTo>
                  <a:lnTo>
                    <a:pt x="17" y="26"/>
                  </a:lnTo>
                  <a:lnTo>
                    <a:pt x="14" y="31"/>
                  </a:lnTo>
                  <a:lnTo>
                    <a:pt x="12" y="33"/>
                  </a:lnTo>
                  <a:lnTo>
                    <a:pt x="5" y="43"/>
                  </a:lnTo>
                  <a:lnTo>
                    <a:pt x="3" y="45"/>
                  </a:lnTo>
                  <a:lnTo>
                    <a:pt x="5" y="50"/>
                  </a:lnTo>
                  <a:lnTo>
                    <a:pt x="5" y="57"/>
                  </a:lnTo>
                  <a:lnTo>
                    <a:pt x="0" y="64"/>
                  </a:lnTo>
                  <a:lnTo>
                    <a:pt x="0" y="64"/>
                  </a:lnTo>
                  <a:lnTo>
                    <a:pt x="3" y="64"/>
                  </a:lnTo>
                  <a:lnTo>
                    <a:pt x="7" y="64"/>
                  </a:lnTo>
                  <a:lnTo>
                    <a:pt x="14" y="80"/>
                  </a:lnTo>
                  <a:lnTo>
                    <a:pt x="19" y="85"/>
                  </a:lnTo>
                  <a:lnTo>
                    <a:pt x="19" y="88"/>
                  </a:lnTo>
                  <a:lnTo>
                    <a:pt x="17" y="92"/>
                  </a:lnTo>
                  <a:lnTo>
                    <a:pt x="17" y="97"/>
                  </a:lnTo>
                  <a:lnTo>
                    <a:pt x="17" y="99"/>
                  </a:lnTo>
                  <a:lnTo>
                    <a:pt x="17" y="102"/>
                  </a:lnTo>
                  <a:lnTo>
                    <a:pt x="21" y="104"/>
                  </a:lnTo>
                  <a:lnTo>
                    <a:pt x="26" y="106"/>
                  </a:lnTo>
                  <a:lnTo>
                    <a:pt x="31" y="109"/>
                  </a:lnTo>
                  <a:lnTo>
                    <a:pt x="36" y="109"/>
                  </a:lnTo>
                  <a:lnTo>
                    <a:pt x="38" y="109"/>
                  </a:lnTo>
                  <a:lnTo>
                    <a:pt x="38" y="109"/>
                  </a:lnTo>
                  <a:lnTo>
                    <a:pt x="38" y="109"/>
                  </a:lnTo>
                  <a:lnTo>
                    <a:pt x="43" y="109"/>
                  </a:lnTo>
                  <a:lnTo>
                    <a:pt x="47" y="109"/>
                  </a:lnTo>
                  <a:lnTo>
                    <a:pt x="50" y="109"/>
                  </a:lnTo>
                  <a:lnTo>
                    <a:pt x="55" y="106"/>
                  </a:lnTo>
                  <a:lnTo>
                    <a:pt x="62" y="109"/>
                  </a:lnTo>
                  <a:lnTo>
                    <a:pt x="66" y="111"/>
                  </a:lnTo>
                  <a:lnTo>
                    <a:pt x="81" y="125"/>
                  </a:lnTo>
                  <a:lnTo>
                    <a:pt x="85" y="125"/>
                  </a:lnTo>
                  <a:lnTo>
                    <a:pt x="88" y="125"/>
                  </a:lnTo>
                  <a:lnTo>
                    <a:pt x="90" y="125"/>
                  </a:lnTo>
                  <a:lnTo>
                    <a:pt x="92" y="125"/>
                  </a:lnTo>
                  <a:lnTo>
                    <a:pt x="97" y="128"/>
                  </a:lnTo>
                  <a:lnTo>
                    <a:pt x="99" y="125"/>
                  </a:lnTo>
                  <a:lnTo>
                    <a:pt x="104" y="125"/>
                  </a:lnTo>
                  <a:lnTo>
                    <a:pt x="109" y="125"/>
                  </a:lnTo>
                  <a:lnTo>
                    <a:pt x="111" y="125"/>
                  </a:lnTo>
                  <a:lnTo>
                    <a:pt x="114" y="125"/>
                  </a:lnTo>
                  <a:lnTo>
                    <a:pt x="118" y="125"/>
                  </a:lnTo>
                  <a:lnTo>
                    <a:pt x="118" y="135"/>
                  </a:lnTo>
                  <a:lnTo>
                    <a:pt x="116" y="137"/>
                  </a:lnTo>
                  <a:lnTo>
                    <a:pt x="116" y="142"/>
                  </a:lnTo>
                  <a:lnTo>
                    <a:pt x="116" y="144"/>
                  </a:lnTo>
                  <a:lnTo>
                    <a:pt x="111" y="144"/>
                  </a:lnTo>
                  <a:lnTo>
                    <a:pt x="109" y="149"/>
                  </a:lnTo>
                  <a:lnTo>
                    <a:pt x="109" y="156"/>
                  </a:lnTo>
                  <a:lnTo>
                    <a:pt x="111" y="159"/>
                  </a:lnTo>
                  <a:lnTo>
                    <a:pt x="109" y="163"/>
                  </a:lnTo>
                  <a:lnTo>
                    <a:pt x="109" y="170"/>
                  </a:lnTo>
                  <a:lnTo>
                    <a:pt x="111" y="173"/>
                  </a:lnTo>
                  <a:lnTo>
                    <a:pt x="111" y="175"/>
                  </a:lnTo>
                  <a:lnTo>
                    <a:pt x="116" y="187"/>
                  </a:lnTo>
                  <a:lnTo>
                    <a:pt x="109" y="199"/>
                  </a:lnTo>
                  <a:lnTo>
                    <a:pt x="109" y="201"/>
                  </a:lnTo>
                  <a:lnTo>
                    <a:pt x="111" y="201"/>
                  </a:lnTo>
                  <a:lnTo>
                    <a:pt x="114" y="201"/>
                  </a:lnTo>
                  <a:lnTo>
                    <a:pt x="114" y="201"/>
                  </a:lnTo>
                  <a:lnTo>
                    <a:pt x="116" y="203"/>
                  </a:lnTo>
                  <a:lnTo>
                    <a:pt x="118" y="206"/>
                  </a:lnTo>
                  <a:lnTo>
                    <a:pt x="118" y="208"/>
                  </a:lnTo>
                  <a:lnTo>
                    <a:pt x="118" y="211"/>
                  </a:lnTo>
                  <a:lnTo>
                    <a:pt x="121" y="218"/>
                  </a:lnTo>
                  <a:lnTo>
                    <a:pt x="126" y="227"/>
                  </a:lnTo>
                  <a:lnTo>
                    <a:pt x="126" y="232"/>
                  </a:lnTo>
                  <a:lnTo>
                    <a:pt x="126" y="232"/>
                  </a:lnTo>
                  <a:lnTo>
                    <a:pt x="133" y="237"/>
                  </a:lnTo>
                  <a:lnTo>
                    <a:pt x="140" y="244"/>
                  </a:lnTo>
                  <a:lnTo>
                    <a:pt x="144" y="244"/>
                  </a:lnTo>
                  <a:lnTo>
                    <a:pt x="154" y="244"/>
                  </a:lnTo>
                  <a:lnTo>
                    <a:pt x="159" y="237"/>
                  </a:lnTo>
                  <a:lnTo>
                    <a:pt x="166" y="232"/>
                  </a:lnTo>
                  <a:lnTo>
                    <a:pt x="168" y="230"/>
                  </a:lnTo>
                  <a:lnTo>
                    <a:pt x="180" y="222"/>
                  </a:lnTo>
                  <a:lnTo>
                    <a:pt x="182" y="218"/>
                  </a:lnTo>
                  <a:lnTo>
                    <a:pt x="182" y="215"/>
                  </a:lnTo>
                  <a:lnTo>
                    <a:pt x="185" y="215"/>
                  </a:lnTo>
                  <a:lnTo>
                    <a:pt x="194" y="213"/>
                  </a:lnTo>
                  <a:lnTo>
                    <a:pt x="199" y="211"/>
                  </a:lnTo>
                  <a:lnTo>
                    <a:pt x="199" y="206"/>
                  </a:lnTo>
                  <a:lnTo>
                    <a:pt x="192" y="203"/>
                  </a:lnTo>
                  <a:lnTo>
                    <a:pt x="185" y="206"/>
                  </a:lnTo>
                  <a:lnTo>
                    <a:pt x="175" y="203"/>
                  </a:lnTo>
                  <a:lnTo>
                    <a:pt x="178" y="196"/>
                  </a:lnTo>
                  <a:lnTo>
                    <a:pt x="178" y="194"/>
                  </a:lnTo>
                  <a:lnTo>
                    <a:pt x="175" y="192"/>
                  </a:lnTo>
                  <a:lnTo>
                    <a:pt x="180" y="182"/>
                  </a:lnTo>
                  <a:lnTo>
                    <a:pt x="180" y="180"/>
                  </a:lnTo>
                  <a:lnTo>
                    <a:pt x="175" y="175"/>
                  </a:lnTo>
                  <a:lnTo>
                    <a:pt x="170" y="173"/>
                  </a:lnTo>
                  <a:lnTo>
                    <a:pt x="168" y="168"/>
                  </a:lnTo>
                  <a:lnTo>
                    <a:pt x="175" y="170"/>
                  </a:lnTo>
                  <a:lnTo>
                    <a:pt x="180" y="170"/>
                  </a:lnTo>
                  <a:lnTo>
                    <a:pt x="187" y="175"/>
                  </a:lnTo>
                  <a:lnTo>
                    <a:pt x="194" y="175"/>
                  </a:lnTo>
                  <a:lnTo>
                    <a:pt x="204" y="173"/>
                  </a:lnTo>
                  <a:lnTo>
                    <a:pt x="206" y="175"/>
                  </a:lnTo>
                  <a:lnTo>
                    <a:pt x="211" y="173"/>
                  </a:lnTo>
                  <a:lnTo>
                    <a:pt x="218" y="166"/>
                  </a:lnTo>
                  <a:lnTo>
                    <a:pt x="225" y="166"/>
                  </a:lnTo>
                  <a:lnTo>
                    <a:pt x="227" y="168"/>
                  </a:lnTo>
                  <a:lnTo>
                    <a:pt x="227" y="168"/>
                  </a:lnTo>
                  <a:lnTo>
                    <a:pt x="237" y="163"/>
                  </a:lnTo>
                  <a:lnTo>
                    <a:pt x="244" y="163"/>
                  </a:lnTo>
                  <a:lnTo>
                    <a:pt x="253" y="156"/>
                  </a:lnTo>
                  <a:lnTo>
                    <a:pt x="256" y="151"/>
                  </a:lnTo>
                  <a:lnTo>
                    <a:pt x="256" y="147"/>
                  </a:lnTo>
                  <a:lnTo>
                    <a:pt x="256" y="147"/>
                  </a:lnTo>
                  <a:lnTo>
                    <a:pt x="246" y="140"/>
                  </a:lnTo>
                  <a:lnTo>
                    <a:pt x="241" y="132"/>
                  </a:lnTo>
                  <a:lnTo>
                    <a:pt x="239" y="128"/>
                  </a:lnTo>
                  <a:lnTo>
                    <a:pt x="244" y="123"/>
                  </a:lnTo>
                  <a:lnTo>
                    <a:pt x="246" y="118"/>
                  </a:lnTo>
                  <a:lnTo>
                    <a:pt x="248" y="114"/>
                  </a:lnTo>
                  <a:lnTo>
                    <a:pt x="251" y="116"/>
                  </a:lnTo>
                  <a:lnTo>
                    <a:pt x="253" y="114"/>
                  </a:lnTo>
                  <a:lnTo>
                    <a:pt x="258" y="116"/>
                  </a:lnTo>
                  <a:lnTo>
                    <a:pt x="265" y="114"/>
                  </a:lnTo>
                  <a:lnTo>
                    <a:pt x="265" y="106"/>
                  </a:lnTo>
                  <a:lnTo>
                    <a:pt x="260" y="104"/>
                  </a:lnTo>
                  <a:lnTo>
                    <a:pt x="256" y="104"/>
                  </a:lnTo>
                  <a:lnTo>
                    <a:pt x="253" y="99"/>
                  </a:lnTo>
                  <a:lnTo>
                    <a:pt x="253" y="97"/>
                  </a:lnTo>
                  <a:lnTo>
                    <a:pt x="258" y="90"/>
                  </a:lnTo>
                  <a:lnTo>
                    <a:pt x="260" y="92"/>
                  </a:lnTo>
                  <a:lnTo>
                    <a:pt x="265" y="88"/>
                  </a:lnTo>
                  <a:lnTo>
                    <a:pt x="270" y="80"/>
                  </a:lnTo>
                  <a:lnTo>
                    <a:pt x="272" y="78"/>
                  </a:lnTo>
                  <a:lnTo>
                    <a:pt x="270" y="78"/>
                  </a:lnTo>
                  <a:lnTo>
                    <a:pt x="263" y="76"/>
                  </a:lnTo>
                  <a:lnTo>
                    <a:pt x="260" y="76"/>
                  </a:lnTo>
                  <a:lnTo>
                    <a:pt x="258" y="76"/>
                  </a:lnTo>
                  <a:lnTo>
                    <a:pt x="253" y="76"/>
                  </a:lnTo>
                  <a:lnTo>
                    <a:pt x="251" y="76"/>
                  </a:lnTo>
                  <a:lnTo>
                    <a:pt x="248" y="76"/>
                  </a:lnTo>
                  <a:lnTo>
                    <a:pt x="241" y="78"/>
                  </a:lnTo>
                  <a:lnTo>
                    <a:pt x="237" y="78"/>
                  </a:lnTo>
                  <a:lnTo>
                    <a:pt x="234" y="76"/>
                  </a:lnTo>
                  <a:lnTo>
                    <a:pt x="239" y="76"/>
                  </a:lnTo>
                  <a:lnTo>
                    <a:pt x="241" y="76"/>
                  </a:lnTo>
                  <a:lnTo>
                    <a:pt x="244" y="73"/>
                  </a:lnTo>
                  <a:lnTo>
                    <a:pt x="246" y="71"/>
                  </a:lnTo>
                  <a:lnTo>
                    <a:pt x="248" y="69"/>
                  </a:lnTo>
                  <a:lnTo>
                    <a:pt x="251" y="66"/>
                  </a:lnTo>
                  <a:lnTo>
                    <a:pt x="248" y="64"/>
                  </a:lnTo>
                  <a:lnTo>
                    <a:pt x="248" y="62"/>
                  </a:lnTo>
                  <a:lnTo>
                    <a:pt x="246" y="59"/>
                  </a:lnTo>
                  <a:lnTo>
                    <a:pt x="241" y="57"/>
                  </a:lnTo>
                  <a:lnTo>
                    <a:pt x="234" y="54"/>
                  </a:lnTo>
                  <a:lnTo>
                    <a:pt x="232" y="52"/>
                  </a:lnTo>
                  <a:lnTo>
                    <a:pt x="230" y="52"/>
                  </a:lnTo>
                  <a:lnTo>
                    <a:pt x="225" y="50"/>
                  </a:lnTo>
                  <a:lnTo>
                    <a:pt x="225" y="50"/>
                  </a:lnTo>
                  <a:lnTo>
                    <a:pt x="220" y="47"/>
                  </a:lnTo>
                  <a:lnTo>
                    <a:pt x="218" y="47"/>
                  </a:lnTo>
                  <a:lnTo>
                    <a:pt x="218" y="50"/>
                  </a:lnTo>
                  <a:lnTo>
                    <a:pt x="215" y="47"/>
                  </a:lnTo>
                  <a:lnTo>
                    <a:pt x="213" y="43"/>
                  </a:lnTo>
                  <a:lnTo>
                    <a:pt x="211" y="40"/>
                  </a:lnTo>
                  <a:lnTo>
                    <a:pt x="208" y="38"/>
                  </a:lnTo>
                  <a:lnTo>
                    <a:pt x="211" y="38"/>
                  </a:lnTo>
                  <a:lnTo>
                    <a:pt x="220" y="38"/>
                  </a:lnTo>
                  <a:lnTo>
                    <a:pt x="222" y="35"/>
                  </a:lnTo>
                  <a:lnTo>
                    <a:pt x="230" y="35"/>
                  </a:lnTo>
                  <a:lnTo>
                    <a:pt x="230" y="31"/>
                  </a:lnTo>
                  <a:lnTo>
                    <a:pt x="225" y="33"/>
                  </a:lnTo>
                  <a:lnTo>
                    <a:pt x="215" y="31"/>
                  </a:lnTo>
                  <a:lnTo>
                    <a:pt x="208" y="31"/>
                  </a:lnTo>
                  <a:lnTo>
                    <a:pt x="204" y="31"/>
                  </a:lnTo>
                  <a:lnTo>
                    <a:pt x="196" y="33"/>
                  </a:lnTo>
                  <a:lnTo>
                    <a:pt x="192" y="33"/>
                  </a:lnTo>
                  <a:lnTo>
                    <a:pt x="189" y="33"/>
                  </a:lnTo>
                  <a:lnTo>
                    <a:pt x="182" y="38"/>
                  </a:lnTo>
                  <a:lnTo>
                    <a:pt x="178" y="40"/>
                  </a:lnTo>
                  <a:lnTo>
                    <a:pt x="173" y="43"/>
                  </a:lnTo>
                  <a:lnTo>
                    <a:pt x="170" y="45"/>
                  </a:lnTo>
                  <a:lnTo>
                    <a:pt x="166" y="45"/>
                  </a:lnTo>
                  <a:lnTo>
                    <a:pt x="163" y="45"/>
                  </a:lnTo>
                  <a:lnTo>
                    <a:pt x="161" y="45"/>
                  </a:lnTo>
                  <a:lnTo>
                    <a:pt x="152" y="38"/>
                  </a:lnTo>
                  <a:lnTo>
                    <a:pt x="149" y="35"/>
                  </a:lnTo>
                  <a:lnTo>
                    <a:pt x="147" y="35"/>
                  </a:lnTo>
                  <a:lnTo>
                    <a:pt x="137" y="35"/>
                  </a:lnTo>
                  <a:lnTo>
                    <a:pt x="118" y="38"/>
                  </a:lnTo>
                  <a:lnTo>
                    <a:pt x="109" y="38"/>
                  </a:lnTo>
                  <a:lnTo>
                    <a:pt x="104" y="38"/>
                  </a:lnTo>
                  <a:lnTo>
                    <a:pt x="104" y="33"/>
                  </a:lnTo>
                  <a:lnTo>
                    <a:pt x="104" y="31"/>
                  </a:lnTo>
                  <a:lnTo>
                    <a:pt x="107" y="31"/>
                  </a:lnTo>
                  <a:lnTo>
                    <a:pt x="104" y="26"/>
                  </a:lnTo>
                  <a:lnTo>
                    <a:pt x="102" y="21"/>
                  </a:lnTo>
                  <a:lnTo>
                    <a:pt x="97" y="19"/>
                  </a:lnTo>
                  <a:lnTo>
                    <a:pt x="88" y="21"/>
                  </a:lnTo>
                  <a:lnTo>
                    <a:pt x="83" y="19"/>
                  </a:lnTo>
                  <a:lnTo>
                    <a:pt x="81" y="17"/>
                  </a:lnTo>
                  <a:lnTo>
                    <a:pt x="78" y="19"/>
                  </a:lnTo>
                  <a:lnTo>
                    <a:pt x="73" y="14"/>
                  </a:lnTo>
                  <a:lnTo>
                    <a:pt x="73" y="7"/>
                  </a:lnTo>
                  <a:lnTo>
                    <a:pt x="73" y="0"/>
                  </a:lnTo>
                  <a:lnTo>
                    <a:pt x="71" y="0"/>
                  </a:lnTo>
                  <a:lnTo>
                    <a:pt x="64" y="2"/>
                  </a:lnTo>
                  <a:lnTo>
                    <a:pt x="59" y="9"/>
                  </a:lnTo>
                  <a:lnTo>
                    <a:pt x="62" y="14"/>
                  </a:lnTo>
                  <a:lnTo>
                    <a:pt x="62" y="14"/>
                  </a:lnTo>
                  <a:lnTo>
                    <a:pt x="66" y="14"/>
                  </a:lnTo>
                  <a:lnTo>
                    <a:pt x="71" y="14"/>
                  </a:lnTo>
                  <a:lnTo>
                    <a:pt x="73" y="17"/>
                  </a:lnTo>
                  <a:lnTo>
                    <a:pt x="73" y="19"/>
                  </a:lnTo>
                  <a:lnTo>
                    <a:pt x="69" y="21"/>
                  </a:lnTo>
                  <a:lnTo>
                    <a:pt x="64" y="19"/>
                  </a:lnTo>
                  <a:lnTo>
                    <a:pt x="64" y="17"/>
                  </a:lnTo>
                  <a:lnTo>
                    <a:pt x="62" y="19"/>
                  </a:lnTo>
                  <a:lnTo>
                    <a:pt x="62" y="21"/>
                  </a:lnTo>
                  <a:lnTo>
                    <a:pt x="57" y="24"/>
                  </a:lnTo>
                  <a:lnTo>
                    <a:pt x="47" y="24"/>
                  </a:lnTo>
                  <a:lnTo>
                    <a:pt x="40" y="28"/>
                  </a:lnTo>
                  <a:lnTo>
                    <a:pt x="38" y="31"/>
                  </a:lnTo>
                  <a:lnTo>
                    <a:pt x="38" y="35"/>
                  </a:lnTo>
                  <a:lnTo>
                    <a:pt x="38" y="40"/>
                  </a:lnTo>
                  <a:lnTo>
                    <a:pt x="38" y="47"/>
                  </a:lnTo>
                  <a:lnTo>
                    <a:pt x="40" y="52"/>
                  </a:lnTo>
                  <a:lnTo>
                    <a:pt x="43" y="57"/>
                  </a:lnTo>
                  <a:lnTo>
                    <a:pt x="38" y="64"/>
                  </a:lnTo>
                  <a:lnTo>
                    <a:pt x="31" y="69"/>
                  </a:lnTo>
                  <a:lnTo>
                    <a:pt x="29" y="66"/>
                  </a:lnTo>
                  <a:lnTo>
                    <a:pt x="29" y="62"/>
                  </a:lnTo>
                  <a:lnTo>
                    <a:pt x="24" y="57"/>
                  </a:lnTo>
                  <a:lnTo>
                    <a:pt x="24" y="52"/>
                  </a:lnTo>
                  <a:lnTo>
                    <a:pt x="26" y="50"/>
                  </a:lnTo>
                  <a:lnTo>
                    <a:pt x="26" y="47"/>
                  </a:lnTo>
                  <a:lnTo>
                    <a:pt x="36" y="40"/>
                  </a:lnTo>
                  <a:lnTo>
                    <a:pt x="36" y="33"/>
                  </a:lnTo>
                  <a:lnTo>
                    <a:pt x="33" y="28"/>
                  </a:lnTo>
                  <a:lnTo>
                    <a:pt x="33" y="26"/>
                  </a:lnTo>
                  <a:lnTo>
                    <a:pt x="33" y="24"/>
                  </a:lnTo>
                  <a:lnTo>
                    <a:pt x="29" y="21"/>
                  </a:lnTo>
                  <a:lnTo>
                    <a:pt x="29" y="19"/>
                  </a:lnTo>
                  <a:lnTo>
                    <a:pt x="29" y="17"/>
                  </a:lnTo>
                  <a:lnTo>
                    <a:pt x="33" y="14"/>
                  </a:lnTo>
                  <a:lnTo>
                    <a:pt x="38" y="12"/>
                  </a:lnTo>
                  <a:lnTo>
                    <a:pt x="43" y="7"/>
                  </a:lnTo>
                  <a:lnTo>
                    <a:pt x="40" y="7"/>
                  </a:lnTo>
                  <a:lnTo>
                    <a:pt x="40" y="9"/>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31" name="Freeform 1430"/>
            <p:cNvSpPr>
              <a:spLocks/>
            </p:cNvSpPr>
            <p:nvPr/>
          </p:nvSpPr>
          <p:spPr bwMode="auto">
            <a:xfrm>
              <a:off x="4369930" y="4373287"/>
              <a:ext cx="16712" cy="4775"/>
            </a:xfrm>
            <a:custGeom>
              <a:avLst/>
              <a:gdLst>
                <a:gd name="T0" fmla="*/ 3 w 6"/>
                <a:gd name="T1" fmla="*/ 2 h 2"/>
                <a:gd name="T2" fmla="*/ 4 w 6"/>
                <a:gd name="T3" fmla="*/ 2 h 2"/>
                <a:gd name="T4" fmla="*/ 6 w 6"/>
                <a:gd name="T5" fmla="*/ 1 h 2"/>
                <a:gd name="T6" fmla="*/ 5 w 6"/>
                <a:gd name="T7" fmla="*/ 0 h 2"/>
                <a:gd name="T8" fmla="*/ 2 w 6"/>
                <a:gd name="T9" fmla="*/ 1 h 2"/>
                <a:gd name="T10" fmla="*/ 2 w 6"/>
                <a:gd name="T11" fmla="*/ 0 h 2"/>
                <a:gd name="T12" fmla="*/ 0 w 6"/>
                <a:gd name="T13" fmla="*/ 2 h 2"/>
                <a:gd name="T14" fmla="*/ 1 w 6"/>
                <a:gd name="T15" fmla="*/ 2 h 2"/>
                <a:gd name="T16" fmla="*/ 3 w 6"/>
                <a:gd name="T17" fmla="*/ 2 h 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2">
                  <a:moveTo>
                    <a:pt x="3" y="2"/>
                  </a:moveTo>
                  <a:cubicBezTo>
                    <a:pt x="4" y="2"/>
                    <a:pt x="4" y="2"/>
                    <a:pt x="4" y="2"/>
                  </a:cubicBezTo>
                  <a:cubicBezTo>
                    <a:pt x="6" y="1"/>
                    <a:pt x="6" y="1"/>
                    <a:pt x="6" y="1"/>
                  </a:cubicBezTo>
                  <a:cubicBezTo>
                    <a:pt x="5" y="0"/>
                    <a:pt x="5" y="0"/>
                    <a:pt x="5" y="0"/>
                  </a:cubicBezTo>
                  <a:cubicBezTo>
                    <a:pt x="2" y="1"/>
                    <a:pt x="2" y="1"/>
                    <a:pt x="2" y="1"/>
                  </a:cubicBezTo>
                  <a:cubicBezTo>
                    <a:pt x="2" y="0"/>
                    <a:pt x="2" y="0"/>
                    <a:pt x="2" y="0"/>
                  </a:cubicBezTo>
                  <a:cubicBezTo>
                    <a:pt x="0" y="2"/>
                    <a:pt x="0" y="2"/>
                    <a:pt x="0" y="2"/>
                  </a:cubicBezTo>
                  <a:cubicBezTo>
                    <a:pt x="0" y="2"/>
                    <a:pt x="1" y="2"/>
                    <a:pt x="1" y="2"/>
                  </a:cubicBezTo>
                  <a:lnTo>
                    <a:pt x="3" y="2"/>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32" name="Freeform 1431"/>
            <p:cNvSpPr>
              <a:spLocks/>
            </p:cNvSpPr>
            <p:nvPr/>
          </p:nvSpPr>
          <p:spPr bwMode="auto">
            <a:xfrm>
              <a:off x="4014212" y="4338670"/>
              <a:ext cx="291259" cy="415403"/>
            </a:xfrm>
            <a:custGeom>
              <a:avLst/>
              <a:gdLst>
                <a:gd name="T0" fmla="*/ 28 w 244"/>
                <a:gd name="T1" fmla="*/ 253 h 348"/>
                <a:gd name="T2" fmla="*/ 52 w 244"/>
                <a:gd name="T3" fmla="*/ 263 h 348"/>
                <a:gd name="T4" fmla="*/ 64 w 244"/>
                <a:gd name="T5" fmla="*/ 256 h 348"/>
                <a:gd name="T6" fmla="*/ 73 w 244"/>
                <a:gd name="T7" fmla="*/ 263 h 348"/>
                <a:gd name="T8" fmla="*/ 95 w 244"/>
                <a:gd name="T9" fmla="*/ 275 h 348"/>
                <a:gd name="T10" fmla="*/ 113 w 244"/>
                <a:gd name="T11" fmla="*/ 296 h 348"/>
                <a:gd name="T12" fmla="*/ 118 w 244"/>
                <a:gd name="T13" fmla="*/ 308 h 348"/>
                <a:gd name="T14" fmla="*/ 137 w 244"/>
                <a:gd name="T15" fmla="*/ 313 h 348"/>
                <a:gd name="T16" fmla="*/ 163 w 244"/>
                <a:gd name="T17" fmla="*/ 308 h 348"/>
                <a:gd name="T18" fmla="*/ 177 w 244"/>
                <a:gd name="T19" fmla="*/ 315 h 348"/>
                <a:gd name="T20" fmla="*/ 173 w 244"/>
                <a:gd name="T21" fmla="*/ 341 h 348"/>
                <a:gd name="T22" fmla="*/ 196 w 244"/>
                <a:gd name="T23" fmla="*/ 296 h 348"/>
                <a:gd name="T24" fmla="*/ 182 w 244"/>
                <a:gd name="T25" fmla="*/ 265 h 348"/>
                <a:gd name="T26" fmla="*/ 199 w 244"/>
                <a:gd name="T27" fmla="*/ 249 h 348"/>
                <a:gd name="T28" fmla="*/ 189 w 244"/>
                <a:gd name="T29" fmla="*/ 227 h 348"/>
                <a:gd name="T30" fmla="*/ 222 w 244"/>
                <a:gd name="T31" fmla="*/ 225 h 348"/>
                <a:gd name="T32" fmla="*/ 239 w 244"/>
                <a:gd name="T33" fmla="*/ 232 h 348"/>
                <a:gd name="T34" fmla="*/ 239 w 244"/>
                <a:gd name="T35" fmla="*/ 223 h 348"/>
                <a:gd name="T36" fmla="*/ 232 w 244"/>
                <a:gd name="T37" fmla="*/ 206 h 348"/>
                <a:gd name="T38" fmla="*/ 234 w 244"/>
                <a:gd name="T39" fmla="*/ 192 h 348"/>
                <a:gd name="T40" fmla="*/ 227 w 244"/>
                <a:gd name="T41" fmla="*/ 168 h 348"/>
                <a:gd name="T42" fmla="*/ 234 w 244"/>
                <a:gd name="T43" fmla="*/ 149 h 348"/>
                <a:gd name="T44" fmla="*/ 232 w 244"/>
                <a:gd name="T45" fmla="*/ 130 h 348"/>
                <a:gd name="T46" fmla="*/ 215 w 244"/>
                <a:gd name="T47" fmla="*/ 133 h 348"/>
                <a:gd name="T48" fmla="*/ 199 w 244"/>
                <a:gd name="T49" fmla="*/ 130 h 348"/>
                <a:gd name="T50" fmla="*/ 165 w 244"/>
                <a:gd name="T51" fmla="*/ 114 h 348"/>
                <a:gd name="T52" fmla="*/ 149 w 244"/>
                <a:gd name="T53" fmla="*/ 114 h 348"/>
                <a:gd name="T54" fmla="*/ 135 w 244"/>
                <a:gd name="T55" fmla="*/ 102 h 348"/>
                <a:gd name="T56" fmla="*/ 125 w 244"/>
                <a:gd name="T57" fmla="*/ 69 h 348"/>
                <a:gd name="T58" fmla="*/ 123 w 244"/>
                <a:gd name="T59" fmla="*/ 55 h 348"/>
                <a:gd name="T60" fmla="*/ 135 w 244"/>
                <a:gd name="T61" fmla="*/ 31 h 348"/>
                <a:gd name="T62" fmla="*/ 158 w 244"/>
                <a:gd name="T63" fmla="*/ 12 h 348"/>
                <a:gd name="T64" fmla="*/ 161 w 244"/>
                <a:gd name="T65" fmla="*/ 5 h 348"/>
                <a:gd name="T66" fmla="*/ 147 w 244"/>
                <a:gd name="T67" fmla="*/ 5 h 348"/>
                <a:gd name="T68" fmla="*/ 139 w 244"/>
                <a:gd name="T69" fmla="*/ 12 h 348"/>
                <a:gd name="T70" fmla="*/ 116 w 244"/>
                <a:gd name="T71" fmla="*/ 24 h 348"/>
                <a:gd name="T72" fmla="*/ 102 w 244"/>
                <a:gd name="T73" fmla="*/ 31 h 348"/>
                <a:gd name="T74" fmla="*/ 95 w 244"/>
                <a:gd name="T75" fmla="*/ 33 h 348"/>
                <a:gd name="T76" fmla="*/ 80 w 244"/>
                <a:gd name="T77" fmla="*/ 33 h 348"/>
                <a:gd name="T78" fmla="*/ 69 w 244"/>
                <a:gd name="T79" fmla="*/ 55 h 348"/>
                <a:gd name="T80" fmla="*/ 64 w 244"/>
                <a:gd name="T81" fmla="*/ 64 h 348"/>
                <a:gd name="T82" fmla="*/ 47 w 244"/>
                <a:gd name="T83" fmla="*/ 78 h 348"/>
                <a:gd name="T84" fmla="*/ 45 w 244"/>
                <a:gd name="T85" fmla="*/ 95 h 348"/>
                <a:gd name="T86" fmla="*/ 38 w 244"/>
                <a:gd name="T87" fmla="*/ 88 h 348"/>
                <a:gd name="T88" fmla="*/ 35 w 244"/>
                <a:gd name="T89" fmla="*/ 90 h 348"/>
                <a:gd name="T90" fmla="*/ 24 w 244"/>
                <a:gd name="T91" fmla="*/ 109 h 348"/>
                <a:gd name="T92" fmla="*/ 31 w 244"/>
                <a:gd name="T93" fmla="*/ 123 h 348"/>
                <a:gd name="T94" fmla="*/ 31 w 244"/>
                <a:gd name="T95" fmla="*/ 133 h 348"/>
                <a:gd name="T96" fmla="*/ 31 w 244"/>
                <a:gd name="T97" fmla="*/ 147 h 348"/>
                <a:gd name="T98" fmla="*/ 31 w 244"/>
                <a:gd name="T99" fmla="*/ 173 h 348"/>
                <a:gd name="T100" fmla="*/ 40 w 244"/>
                <a:gd name="T101" fmla="*/ 180 h 348"/>
                <a:gd name="T102" fmla="*/ 26 w 244"/>
                <a:gd name="T103" fmla="*/ 201 h 348"/>
                <a:gd name="T104" fmla="*/ 0 w 244"/>
                <a:gd name="T105" fmla="*/ 230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244" h="348">
                  <a:moveTo>
                    <a:pt x="12" y="239"/>
                  </a:moveTo>
                  <a:lnTo>
                    <a:pt x="21" y="244"/>
                  </a:lnTo>
                  <a:lnTo>
                    <a:pt x="24" y="246"/>
                  </a:lnTo>
                  <a:lnTo>
                    <a:pt x="28" y="251"/>
                  </a:lnTo>
                  <a:lnTo>
                    <a:pt x="28" y="253"/>
                  </a:lnTo>
                  <a:lnTo>
                    <a:pt x="31" y="256"/>
                  </a:lnTo>
                  <a:lnTo>
                    <a:pt x="35" y="256"/>
                  </a:lnTo>
                  <a:lnTo>
                    <a:pt x="43" y="261"/>
                  </a:lnTo>
                  <a:lnTo>
                    <a:pt x="45" y="261"/>
                  </a:lnTo>
                  <a:lnTo>
                    <a:pt x="52" y="263"/>
                  </a:lnTo>
                  <a:lnTo>
                    <a:pt x="54" y="261"/>
                  </a:lnTo>
                  <a:lnTo>
                    <a:pt x="54" y="256"/>
                  </a:lnTo>
                  <a:lnTo>
                    <a:pt x="57" y="253"/>
                  </a:lnTo>
                  <a:lnTo>
                    <a:pt x="59" y="253"/>
                  </a:lnTo>
                  <a:lnTo>
                    <a:pt x="64" y="256"/>
                  </a:lnTo>
                  <a:lnTo>
                    <a:pt x="69" y="258"/>
                  </a:lnTo>
                  <a:lnTo>
                    <a:pt x="69" y="261"/>
                  </a:lnTo>
                  <a:lnTo>
                    <a:pt x="71" y="263"/>
                  </a:lnTo>
                  <a:lnTo>
                    <a:pt x="71" y="263"/>
                  </a:lnTo>
                  <a:lnTo>
                    <a:pt x="73" y="263"/>
                  </a:lnTo>
                  <a:lnTo>
                    <a:pt x="76" y="265"/>
                  </a:lnTo>
                  <a:lnTo>
                    <a:pt x="83" y="268"/>
                  </a:lnTo>
                  <a:lnTo>
                    <a:pt x="87" y="268"/>
                  </a:lnTo>
                  <a:lnTo>
                    <a:pt x="90" y="270"/>
                  </a:lnTo>
                  <a:lnTo>
                    <a:pt x="95" y="275"/>
                  </a:lnTo>
                  <a:lnTo>
                    <a:pt x="95" y="279"/>
                  </a:lnTo>
                  <a:lnTo>
                    <a:pt x="97" y="287"/>
                  </a:lnTo>
                  <a:lnTo>
                    <a:pt x="99" y="287"/>
                  </a:lnTo>
                  <a:lnTo>
                    <a:pt x="109" y="289"/>
                  </a:lnTo>
                  <a:lnTo>
                    <a:pt x="113" y="296"/>
                  </a:lnTo>
                  <a:lnTo>
                    <a:pt x="113" y="301"/>
                  </a:lnTo>
                  <a:lnTo>
                    <a:pt x="116" y="301"/>
                  </a:lnTo>
                  <a:lnTo>
                    <a:pt x="118" y="301"/>
                  </a:lnTo>
                  <a:lnTo>
                    <a:pt x="121" y="308"/>
                  </a:lnTo>
                  <a:lnTo>
                    <a:pt x="118" y="308"/>
                  </a:lnTo>
                  <a:lnTo>
                    <a:pt x="121" y="313"/>
                  </a:lnTo>
                  <a:lnTo>
                    <a:pt x="123" y="313"/>
                  </a:lnTo>
                  <a:lnTo>
                    <a:pt x="128" y="313"/>
                  </a:lnTo>
                  <a:lnTo>
                    <a:pt x="132" y="313"/>
                  </a:lnTo>
                  <a:lnTo>
                    <a:pt x="137" y="313"/>
                  </a:lnTo>
                  <a:lnTo>
                    <a:pt x="139" y="310"/>
                  </a:lnTo>
                  <a:lnTo>
                    <a:pt x="144" y="308"/>
                  </a:lnTo>
                  <a:lnTo>
                    <a:pt x="151" y="310"/>
                  </a:lnTo>
                  <a:lnTo>
                    <a:pt x="156" y="313"/>
                  </a:lnTo>
                  <a:lnTo>
                    <a:pt x="163" y="308"/>
                  </a:lnTo>
                  <a:lnTo>
                    <a:pt x="165" y="308"/>
                  </a:lnTo>
                  <a:lnTo>
                    <a:pt x="168" y="310"/>
                  </a:lnTo>
                  <a:lnTo>
                    <a:pt x="170" y="310"/>
                  </a:lnTo>
                  <a:lnTo>
                    <a:pt x="175" y="313"/>
                  </a:lnTo>
                  <a:lnTo>
                    <a:pt x="177" y="315"/>
                  </a:lnTo>
                  <a:lnTo>
                    <a:pt x="180" y="315"/>
                  </a:lnTo>
                  <a:lnTo>
                    <a:pt x="182" y="317"/>
                  </a:lnTo>
                  <a:lnTo>
                    <a:pt x="168" y="339"/>
                  </a:lnTo>
                  <a:lnTo>
                    <a:pt x="168" y="341"/>
                  </a:lnTo>
                  <a:lnTo>
                    <a:pt x="173" y="341"/>
                  </a:lnTo>
                  <a:lnTo>
                    <a:pt x="177" y="341"/>
                  </a:lnTo>
                  <a:lnTo>
                    <a:pt x="182" y="346"/>
                  </a:lnTo>
                  <a:lnTo>
                    <a:pt x="182" y="348"/>
                  </a:lnTo>
                  <a:lnTo>
                    <a:pt x="184" y="339"/>
                  </a:lnTo>
                  <a:lnTo>
                    <a:pt x="196" y="296"/>
                  </a:lnTo>
                  <a:lnTo>
                    <a:pt x="196" y="291"/>
                  </a:lnTo>
                  <a:lnTo>
                    <a:pt x="196" y="287"/>
                  </a:lnTo>
                  <a:lnTo>
                    <a:pt x="191" y="277"/>
                  </a:lnTo>
                  <a:lnTo>
                    <a:pt x="184" y="270"/>
                  </a:lnTo>
                  <a:lnTo>
                    <a:pt x="182" y="265"/>
                  </a:lnTo>
                  <a:lnTo>
                    <a:pt x="180" y="256"/>
                  </a:lnTo>
                  <a:lnTo>
                    <a:pt x="194" y="251"/>
                  </a:lnTo>
                  <a:lnTo>
                    <a:pt x="199" y="253"/>
                  </a:lnTo>
                  <a:lnTo>
                    <a:pt x="201" y="251"/>
                  </a:lnTo>
                  <a:lnTo>
                    <a:pt x="199" y="249"/>
                  </a:lnTo>
                  <a:lnTo>
                    <a:pt x="201" y="246"/>
                  </a:lnTo>
                  <a:lnTo>
                    <a:pt x="196" y="239"/>
                  </a:lnTo>
                  <a:lnTo>
                    <a:pt x="189" y="237"/>
                  </a:lnTo>
                  <a:lnTo>
                    <a:pt x="187" y="232"/>
                  </a:lnTo>
                  <a:lnTo>
                    <a:pt x="189" y="227"/>
                  </a:lnTo>
                  <a:lnTo>
                    <a:pt x="213" y="227"/>
                  </a:lnTo>
                  <a:lnTo>
                    <a:pt x="215" y="223"/>
                  </a:lnTo>
                  <a:lnTo>
                    <a:pt x="217" y="223"/>
                  </a:lnTo>
                  <a:lnTo>
                    <a:pt x="220" y="225"/>
                  </a:lnTo>
                  <a:lnTo>
                    <a:pt x="222" y="225"/>
                  </a:lnTo>
                  <a:lnTo>
                    <a:pt x="227" y="220"/>
                  </a:lnTo>
                  <a:lnTo>
                    <a:pt x="232" y="220"/>
                  </a:lnTo>
                  <a:lnTo>
                    <a:pt x="234" y="223"/>
                  </a:lnTo>
                  <a:lnTo>
                    <a:pt x="236" y="227"/>
                  </a:lnTo>
                  <a:lnTo>
                    <a:pt x="239" y="232"/>
                  </a:lnTo>
                  <a:lnTo>
                    <a:pt x="239" y="237"/>
                  </a:lnTo>
                  <a:lnTo>
                    <a:pt x="244" y="237"/>
                  </a:lnTo>
                  <a:lnTo>
                    <a:pt x="244" y="237"/>
                  </a:lnTo>
                  <a:lnTo>
                    <a:pt x="244" y="232"/>
                  </a:lnTo>
                  <a:lnTo>
                    <a:pt x="239" y="223"/>
                  </a:lnTo>
                  <a:lnTo>
                    <a:pt x="236" y="216"/>
                  </a:lnTo>
                  <a:lnTo>
                    <a:pt x="236" y="213"/>
                  </a:lnTo>
                  <a:lnTo>
                    <a:pt x="236" y="211"/>
                  </a:lnTo>
                  <a:lnTo>
                    <a:pt x="234" y="208"/>
                  </a:lnTo>
                  <a:lnTo>
                    <a:pt x="232" y="206"/>
                  </a:lnTo>
                  <a:lnTo>
                    <a:pt x="232" y="206"/>
                  </a:lnTo>
                  <a:lnTo>
                    <a:pt x="229" y="206"/>
                  </a:lnTo>
                  <a:lnTo>
                    <a:pt x="227" y="206"/>
                  </a:lnTo>
                  <a:lnTo>
                    <a:pt x="227" y="204"/>
                  </a:lnTo>
                  <a:lnTo>
                    <a:pt x="234" y="192"/>
                  </a:lnTo>
                  <a:lnTo>
                    <a:pt x="229" y="180"/>
                  </a:lnTo>
                  <a:lnTo>
                    <a:pt x="229" y="178"/>
                  </a:lnTo>
                  <a:lnTo>
                    <a:pt x="227" y="175"/>
                  </a:lnTo>
                  <a:lnTo>
                    <a:pt x="227" y="168"/>
                  </a:lnTo>
                  <a:lnTo>
                    <a:pt x="227" y="168"/>
                  </a:lnTo>
                  <a:lnTo>
                    <a:pt x="229" y="164"/>
                  </a:lnTo>
                  <a:lnTo>
                    <a:pt x="227" y="161"/>
                  </a:lnTo>
                  <a:lnTo>
                    <a:pt x="227" y="154"/>
                  </a:lnTo>
                  <a:lnTo>
                    <a:pt x="229" y="149"/>
                  </a:lnTo>
                  <a:lnTo>
                    <a:pt x="234" y="149"/>
                  </a:lnTo>
                  <a:lnTo>
                    <a:pt x="234" y="147"/>
                  </a:lnTo>
                  <a:lnTo>
                    <a:pt x="234" y="142"/>
                  </a:lnTo>
                  <a:lnTo>
                    <a:pt x="236" y="140"/>
                  </a:lnTo>
                  <a:lnTo>
                    <a:pt x="236" y="130"/>
                  </a:lnTo>
                  <a:lnTo>
                    <a:pt x="232" y="130"/>
                  </a:lnTo>
                  <a:lnTo>
                    <a:pt x="229" y="130"/>
                  </a:lnTo>
                  <a:lnTo>
                    <a:pt x="227" y="130"/>
                  </a:lnTo>
                  <a:lnTo>
                    <a:pt x="222" y="130"/>
                  </a:lnTo>
                  <a:lnTo>
                    <a:pt x="217" y="130"/>
                  </a:lnTo>
                  <a:lnTo>
                    <a:pt x="215" y="133"/>
                  </a:lnTo>
                  <a:lnTo>
                    <a:pt x="210" y="130"/>
                  </a:lnTo>
                  <a:lnTo>
                    <a:pt x="208" y="130"/>
                  </a:lnTo>
                  <a:lnTo>
                    <a:pt x="206" y="130"/>
                  </a:lnTo>
                  <a:lnTo>
                    <a:pt x="203" y="130"/>
                  </a:lnTo>
                  <a:lnTo>
                    <a:pt x="199" y="130"/>
                  </a:lnTo>
                  <a:lnTo>
                    <a:pt x="184" y="116"/>
                  </a:lnTo>
                  <a:lnTo>
                    <a:pt x="180" y="114"/>
                  </a:lnTo>
                  <a:lnTo>
                    <a:pt x="173" y="111"/>
                  </a:lnTo>
                  <a:lnTo>
                    <a:pt x="168" y="114"/>
                  </a:lnTo>
                  <a:lnTo>
                    <a:pt x="165" y="114"/>
                  </a:lnTo>
                  <a:lnTo>
                    <a:pt x="161" y="114"/>
                  </a:lnTo>
                  <a:lnTo>
                    <a:pt x="156" y="114"/>
                  </a:lnTo>
                  <a:lnTo>
                    <a:pt x="156" y="114"/>
                  </a:lnTo>
                  <a:lnTo>
                    <a:pt x="154" y="114"/>
                  </a:lnTo>
                  <a:lnTo>
                    <a:pt x="149" y="114"/>
                  </a:lnTo>
                  <a:lnTo>
                    <a:pt x="144" y="111"/>
                  </a:lnTo>
                  <a:lnTo>
                    <a:pt x="139" y="109"/>
                  </a:lnTo>
                  <a:lnTo>
                    <a:pt x="135" y="107"/>
                  </a:lnTo>
                  <a:lnTo>
                    <a:pt x="135" y="104"/>
                  </a:lnTo>
                  <a:lnTo>
                    <a:pt x="135" y="102"/>
                  </a:lnTo>
                  <a:lnTo>
                    <a:pt x="135" y="97"/>
                  </a:lnTo>
                  <a:lnTo>
                    <a:pt x="137" y="93"/>
                  </a:lnTo>
                  <a:lnTo>
                    <a:pt x="137" y="90"/>
                  </a:lnTo>
                  <a:lnTo>
                    <a:pt x="132" y="85"/>
                  </a:lnTo>
                  <a:lnTo>
                    <a:pt x="125" y="69"/>
                  </a:lnTo>
                  <a:lnTo>
                    <a:pt x="121" y="69"/>
                  </a:lnTo>
                  <a:lnTo>
                    <a:pt x="118" y="69"/>
                  </a:lnTo>
                  <a:lnTo>
                    <a:pt x="118" y="69"/>
                  </a:lnTo>
                  <a:lnTo>
                    <a:pt x="123" y="62"/>
                  </a:lnTo>
                  <a:lnTo>
                    <a:pt x="123" y="55"/>
                  </a:lnTo>
                  <a:lnTo>
                    <a:pt x="121" y="50"/>
                  </a:lnTo>
                  <a:lnTo>
                    <a:pt x="123" y="48"/>
                  </a:lnTo>
                  <a:lnTo>
                    <a:pt x="130" y="38"/>
                  </a:lnTo>
                  <a:lnTo>
                    <a:pt x="132" y="36"/>
                  </a:lnTo>
                  <a:lnTo>
                    <a:pt x="135" y="31"/>
                  </a:lnTo>
                  <a:lnTo>
                    <a:pt x="139" y="29"/>
                  </a:lnTo>
                  <a:lnTo>
                    <a:pt x="142" y="26"/>
                  </a:lnTo>
                  <a:lnTo>
                    <a:pt x="147" y="17"/>
                  </a:lnTo>
                  <a:lnTo>
                    <a:pt x="158" y="14"/>
                  </a:lnTo>
                  <a:lnTo>
                    <a:pt x="158" y="12"/>
                  </a:lnTo>
                  <a:lnTo>
                    <a:pt x="161" y="12"/>
                  </a:lnTo>
                  <a:lnTo>
                    <a:pt x="161" y="12"/>
                  </a:lnTo>
                  <a:lnTo>
                    <a:pt x="163" y="10"/>
                  </a:lnTo>
                  <a:lnTo>
                    <a:pt x="163" y="7"/>
                  </a:lnTo>
                  <a:lnTo>
                    <a:pt x="161" y="5"/>
                  </a:lnTo>
                  <a:lnTo>
                    <a:pt x="154" y="0"/>
                  </a:lnTo>
                  <a:lnTo>
                    <a:pt x="151" y="0"/>
                  </a:lnTo>
                  <a:lnTo>
                    <a:pt x="151" y="3"/>
                  </a:lnTo>
                  <a:lnTo>
                    <a:pt x="151" y="5"/>
                  </a:lnTo>
                  <a:lnTo>
                    <a:pt x="147" y="5"/>
                  </a:lnTo>
                  <a:lnTo>
                    <a:pt x="147" y="7"/>
                  </a:lnTo>
                  <a:lnTo>
                    <a:pt x="142" y="5"/>
                  </a:lnTo>
                  <a:lnTo>
                    <a:pt x="139" y="7"/>
                  </a:lnTo>
                  <a:lnTo>
                    <a:pt x="137" y="10"/>
                  </a:lnTo>
                  <a:lnTo>
                    <a:pt x="139" y="12"/>
                  </a:lnTo>
                  <a:lnTo>
                    <a:pt x="137" y="12"/>
                  </a:lnTo>
                  <a:lnTo>
                    <a:pt x="132" y="14"/>
                  </a:lnTo>
                  <a:lnTo>
                    <a:pt x="125" y="19"/>
                  </a:lnTo>
                  <a:lnTo>
                    <a:pt x="121" y="24"/>
                  </a:lnTo>
                  <a:lnTo>
                    <a:pt x="116" y="24"/>
                  </a:lnTo>
                  <a:lnTo>
                    <a:pt x="109" y="24"/>
                  </a:lnTo>
                  <a:lnTo>
                    <a:pt x="104" y="24"/>
                  </a:lnTo>
                  <a:lnTo>
                    <a:pt x="99" y="26"/>
                  </a:lnTo>
                  <a:lnTo>
                    <a:pt x="99" y="29"/>
                  </a:lnTo>
                  <a:lnTo>
                    <a:pt x="102" y="31"/>
                  </a:lnTo>
                  <a:lnTo>
                    <a:pt x="99" y="36"/>
                  </a:lnTo>
                  <a:lnTo>
                    <a:pt x="97" y="38"/>
                  </a:lnTo>
                  <a:lnTo>
                    <a:pt x="95" y="38"/>
                  </a:lnTo>
                  <a:lnTo>
                    <a:pt x="97" y="33"/>
                  </a:lnTo>
                  <a:lnTo>
                    <a:pt x="95" y="33"/>
                  </a:lnTo>
                  <a:lnTo>
                    <a:pt x="99" y="31"/>
                  </a:lnTo>
                  <a:lnTo>
                    <a:pt x="95" y="31"/>
                  </a:lnTo>
                  <a:lnTo>
                    <a:pt x="90" y="29"/>
                  </a:lnTo>
                  <a:lnTo>
                    <a:pt x="87" y="29"/>
                  </a:lnTo>
                  <a:lnTo>
                    <a:pt x="80" y="33"/>
                  </a:lnTo>
                  <a:lnTo>
                    <a:pt x="78" y="36"/>
                  </a:lnTo>
                  <a:lnTo>
                    <a:pt x="73" y="40"/>
                  </a:lnTo>
                  <a:lnTo>
                    <a:pt x="69" y="52"/>
                  </a:lnTo>
                  <a:lnTo>
                    <a:pt x="69" y="55"/>
                  </a:lnTo>
                  <a:lnTo>
                    <a:pt x="69" y="55"/>
                  </a:lnTo>
                  <a:lnTo>
                    <a:pt x="71" y="55"/>
                  </a:lnTo>
                  <a:lnTo>
                    <a:pt x="71" y="59"/>
                  </a:lnTo>
                  <a:lnTo>
                    <a:pt x="71" y="62"/>
                  </a:lnTo>
                  <a:lnTo>
                    <a:pt x="66" y="64"/>
                  </a:lnTo>
                  <a:lnTo>
                    <a:pt x="64" y="64"/>
                  </a:lnTo>
                  <a:lnTo>
                    <a:pt x="59" y="67"/>
                  </a:lnTo>
                  <a:lnTo>
                    <a:pt x="54" y="71"/>
                  </a:lnTo>
                  <a:lnTo>
                    <a:pt x="52" y="71"/>
                  </a:lnTo>
                  <a:lnTo>
                    <a:pt x="50" y="78"/>
                  </a:lnTo>
                  <a:lnTo>
                    <a:pt x="47" y="78"/>
                  </a:lnTo>
                  <a:lnTo>
                    <a:pt x="43" y="78"/>
                  </a:lnTo>
                  <a:lnTo>
                    <a:pt x="45" y="83"/>
                  </a:lnTo>
                  <a:lnTo>
                    <a:pt x="47" y="85"/>
                  </a:lnTo>
                  <a:lnTo>
                    <a:pt x="47" y="90"/>
                  </a:lnTo>
                  <a:lnTo>
                    <a:pt x="45" y="95"/>
                  </a:lnTo>
                  <a:lnTo>
                    <a:pt x="43" y="95"/>
                  </a:lnTo>
                  <a:lnTo>
                    <a:pt x="40" y="93"/>
                  </a:lnTo>
                  <a:lnTo>
                    <a:pt x="40" y="90"/>
                  </a:lnTo>
                  <a:lnTo>
                    <a:pt x="43" y="88"/>
                  </a:lnTo>
                  <a:lnTo>
                    <a:pt x="38" y="88"/>
                  </a:lnTo>
                  <a:lnTo>
                    <a:pt x="38" y="83"/>
                  </a:lnTo>
                  <a:lnTo>
                    <a:pt x="33" y="78"/>
                  </a:lnTo>
                  <a:lnTo>
                    <a:pt x="33" y="83"/>
                  </a:lnTo>
                  <a:lnTo>
                    <a:pt x="33" y="85"/>
                  </a:lnTo>
                  <a:lnTo>
                    <a:pt x="35" y="90"/>
                  </a:lnTo>
                  <a:lnTo>
                    <a:pt x="31" y="95"/>
                  </a:lnTo>
                  <a:lnTo>
                    <a:pt x="31" y="102"/>
                  </a:lnTo>
                  <a:lnTo>
                    <a:pt x="28" y="102"/>
                  </a:lnTo>
                  <a:lnTo>
                    <a:pt x="26" y="102"/>
                  </a:lnTo>
                  <a:lnTo>
                    <a:pt x="24" y="109"/>
                  </a:lnTo>
                  <a:lnTo>
                    <a:pt x="24" y="109"/>
                  </a:lnTo>
                  <a:lnTo>
                    <a:pt x="24" y="114"/>
                  </a:lnTo>
                  <a:lnTo>
                    <a:pt x="26" y="119"/>
                  </a:lnTo>
                  <a:lnTo>
                    <a:pt x="28" y="123"/>
                  </a:lnTo>
                  <a:lnTo>
                    <a:pt x="31" y="123"/>
                  </a:lnTo>
                  <a:lnTo>
                    <a:pt x="33" y="123"/>
                  </a:lnTo>
                  <a:lnTo>
                    <a:pt x="33" y="126"/>
                  </a:lnTo>
                  <a:lnTo>
                    <a:pt x="33" y="130"/>
                  </a:lnTo>
                  <a:lnTo>
                    <a:pt x="31" y="133"/>
                  </a:lnTo>
                  <a:lnTo>
                    <a:pt x="31" y="133"/>
                  </a:lnTo>
                  <a:lnTo>
                    <a:pt x="33" y="137"/>
                  </a:lnTo>
                  <a:lnTo>
                    <a:pt x="33" y="142"/>
                  </a:lnTo>
                  <a:lnTo>
                    <a:pt x="31" y="145"/>
                  </a:lnTo>
                  <a:lnTo>
                    <a:pt x="31" y="147"/>
                  </a:lnTo>
                  <a:lnTo>
                    <a:pt x="31" y="147"/>
                  </a:lnTo>
                  <a:lnTo>
                    <a:pt x="33" y="152"/>
                  </a:lnTo>
                  <a:lnTo>
                    <a:pt x="33" y="159"/>
                  </a:lnTo>
                  <a:lnTo>
                    <a:pt x="33" y="168"/>
                  </a:lnTo>
                  <a:lnTo>
                    <a:pt x="31" y="171"/>
                  </a:lnTo>
                  <a:lnTo>
                    <a:pt x="31" y="173"/>
                  </a:lnTo>
                  <a:lnTo>
                    <a:pt x="33" y="178"/>
                  </a:lnTo>
                  <a:lnTo>
                    <a:pt x="35" y="175"/>
                  </a:lnTo>
                  <a:lnTo>
                    <a:pt x="35" y="178"/>
                  </a:lnTo>
                  <a:lnTo>
                    <a:pt x="38" y="180"/>
                  </a:lnTo>
                  <a:lnTo>
                    <a:pt x="40" y="180"/>
                  </a:lnTo>
                  <a:lnTo>
                    <a:pt x="40" y="182"/>
                  </a:lnTo>
                  <a:lnTo>
                    <a:pt x="38" y="185"/>
                  </a:lnTo>
                  <a:lnTo>
                    <a:pt x="35" y="190"/>
                  </a:lnTo>
                  <a:lnTo>
                    <a:pt x="28" y="197"/>
                  </a:lnTo>
                  <a:lnTo>
                    <a:pt x="26" y="201"/>
                  </a:lnTo>
                  <a:lnTo>
                    <a:pt x="21" y="208"/>
                  </a:lnTo>
                  <a:lnTo>
                    <a:pt x="12" y="208"/>
                  </a:lnTo>
                  <a:lnTo>
                    <a:pt x="7" y="213"/>
                  </a:lnTo>
                  <a:lnTo>
                    <a:pt x="2" y="223"/>
                  </a:lnTo>
                  <a:lnTo>
                    <a:pt x="0" y="230"/>
                  </a:lnTo>
                  <a:lnTo>
                    <a:pt x="0" y="232"/>
                  </a:lnTo>
                  <a:lnTo>
                    <a:pt x="5" y="235"/>
                  </a:lnTo>
                  <a:lnTo>
                    <a:pt x="12" y="239"/>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33" name="Freeform 1432"/>
            <p:cNvSpPr>
              <a:spLocks/>
            </p:cNvSpPr>
            <p:nvPr/>
          </p:nvSpPr>
          <p:spPr bwMode="auto">
            <a:xfrm>
              <a:off x="3962883" y="4615605"/>
              <a:ext cx="144436" cy="158761"/>
            </a:xfrm>
            <a:custGeom>
              <a:avLst/>
              <a:gdLst>
                <a:gd name="T0" fmla="*/ 17 w 121"/>
                <a:gd name="T1" fmla="*/ 114 h 133"/>
                <a:gd name="T2" fmla="*/ 15 w 121"/>
                <a:gd name="T3" fmla="*/ 121 h 133"/>
                <a:gd name="T4" fmla="*/ 22 w 121"/>
                <a:gd name="T5" fmla="*/ 118 h 133"/>
                <a:gd name="T6" fmla="*/ 31 w 121"/>
                <a:gd name="T7" fmla="*/ 123 h 133"/>
                <a:gd name="T8" fmla="*/ 41 w 121"/>
                <a:gd name="T9" fmla="*/ 133 h 133"/>
                <a:gd name="T10" fmla="*/ 48 w 121"/>
                <a:gd name="T11" fmla="*/ 128 h 133"/>
                <a:gd name="T12" fmla="*/ 67 w 121"/>
                <a:gd name="T13" fmla="*/ 92 h 133"/>
                <a:gd name="T14" fmla="*/ 95 w 121"/>
                <a:gd name="T15" fmla="*/ 81 h 133"/>
                <a:gd name="T16" fmla="*/ 114 w 121"/>
                <a:gd name="T17" fmla="*/ 55 h 133"/>
                <a:gd name="T18" fmla="*/ 119 w 121"/>
                <a:gd name="T19" fmla="*/ 52 h 133"/>
                <a:gd name="T20" fmla="*/ 121 w 121"/>
                <a:gd name="T21" fmla="*/ 43 h 133"/>
                <a:gd name="T22" fmla="*/ 116 w 121"/>
                <a:gd name="T23" fmla="*/ 33 h 133"/>
                <a:gd name="T24" fmla="*/ 114 w 121"/>
                <a:gd name="T25" fmla="*/ 31 h 133"/>
                <a:gd name="T26" fmla="*/ 112 w 121"/>
                <a:gd name="T27" fmla="*/ 29 h 133"/>
                <a:gd name="T28" fmla="*/ 107 w 121"/>
                <a:gd name="T29" fmla="*/ 24 h 133"/>
                <a:gd name="T30" fmla="*/ 100 w 121"/>
                <a:gd name="T31" fmla="*/ 21 h 133"/>
                <a:gd name="T32" fmla="*/ 97 w 121"/>
                <a:gd name="T33" fmla="*/ 29 h 133"/>
                <a:gd name="T34" fmla="*/ 88 w 121"/>
                <a:gd name="T35" fmla="*/ 29 h 133"/>
                <a:gd name="T36" fmla="*/ 78 w 121"/>
                <a:gd name="T37" fmla="*/ 24 h 133"/>
                <a:gd name="T38" fmla="*/ 71 w 121"/>
                <a:gd name="T39" fmla="*/ 21 h 133"/>
                <a:gd name="T40" fmla="*/ 67 w 121"/>
                <a:gd name="T41" fmla="*/ 14 h 133"/>
                <a:gd name="T42" fmla="*/ 55 w 121"/>
                <a:gd name="T43" fmla="*/ 7 h 133"/>
                <a:gd name="T44" fmla="*/ 43 w 121"/>
                <a:gd name="T45" fmla="*/ 0 h 133"/>
                <a:gd name="T46" fmla="*/ 36 w 121"/>
                <a:gd name="T47" fmla="*/ 5 h 133"/>
                <a:gd name="T48" fmla="*/ 22 w 121"/>
                <a:gd name="T49" fmla="*/ 12 h 133"/>
                <a:gd name="T50" fmla="*/ 19 w 121"/>
                <a:gd name="T51" fmla="*/ 19 h 133"/>
                <a:gd name="T52" fmla="*/ 19 w 121"/>
                <a:gd name="T53" fmla="*/ 26 h 133"/>
                <a:gd name="T54" fmla="*/ 12 w 121"/>
                <a:gd name="T55" fmla="*/ 40 h 133"/>
                <a:gd name="T56" fmla="*/ 12 w 121"/>
                <a:gd name="T57" fmla="*/ 45 h 133"/>
                <a:gd name="T58" fmla="*/ 5 w 121"/>
                <a:gd name="T59" fmla="*/ 52 h 133"/>
                <a:gd name="T60" fmla="*/ 3 w 121"/>
                <a:gd name="T61" fmla="*/ 59 h 133"/>
                <a:gd name="T62" fmla="*/ 3 w 121"/>
                <a:gd name="T63" fmla="*/ 66 h 133"/>
                <a:gd name="T64" fmla="*/ 3 w 121"/>
                <a:gd name="T65" fmla="*/ 76 h 133"/>
                <a:gd name="T66" fmla="*/ 3 w 121"/>
                <a:gd name="T67" fmla="*/ 83 h 133"/>
                <a:gd name="T68" fmla="*/ 10 w 121"/>
                <a:gd name="T69" fmla="*/ 88 h 133"/>
                <a:gd name="T70" fmla="*/ 15 w 121"/>
                <a:gd name="T71" fmla="*/ 90 h 133"/>
                <a:gd name="T72" fmla="*/ 19 w 121"/>
                <a:gd name="T73" fmla="*/ 81 h 133"/>
                <a:gd name="T74" fmla="*/ 22 w 121"/>
                <a:gd name="T75" fmla="*/ 83 h 133"/>
                <a:gd name="T76" fmla="*/ 24 w 121"/>
                <a:gd name="T77" fmla="*/ 83 h 133"/>
                <a:gd name="T78" fmla="*/ 24 w 121"/>
                <a:gd name="T79" fmla="*/ 81 h 133"/>
                <a:gd name="T80" fmla="*/ 24 w 121"/>
                <a:gd name="T81" fmla="*/ 92 h 133"/>
                <a:gd name="T82" fmla="*/ 24 w 121"/>
                <a:gd name="T83" fmla="*/ 100 h 133"/>
                <a:gd name="T84" fmla="*/ 19 w 121"/>
                <a:gd name="T85" fmla="*/ 104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21" h="133">
                  <a:moveTo>
                    <a:pt x="22" y="111"/>
                  </a:moveTo>
                  <a:lnTo>
                    <a:pt x="17" y="114"/>
                  </a:lnTo>
                  <a:lnTo>
                    <a:pt x="15" y="116"/>
                  </a:lnTo>
                  <a:lnTo>
                    <a:pt x="15" y="121"/>
                  </a:lnTo>
                  <a:lnTo>
                    <a:pt x="19" y="121"/>
                  </a:lnTo>
                  <a:lnTo>
                    <a:pt x="22" y="118"/>
                  </a:lnTo>
                  <a:lnTo>
                    <a:pt x="24" y="121"/>
                  </a:lnTo>
                  <a:lnTo>
                    <a:pt x="31" y="123"/>
                  </a:lnTo>
                  <a:lnTo>
                    <a:pt x="33" y="126"/>
                  </a:lnTo>
                  <a:lnTo>
                    <a:pt x="41" y="133"/>
                  </a:lnTo>
                  <a:lnTo>
                    <a:pt x="43" y="133"/>
                  </a:lnTo>
                  <a:lnTo>
                    <a:pt x="48" y="128"/>
                  </a:lnTo>
                  <a:lnTo>
                    <a:pt x="62" y="97"/>
                  </a:lnTo>
                  <a:lnTo>
                    <a:pt x="67" y="92"/>
                  </a:lnTo>
                  <a:lnTo>
                    <a:pt x="86" y="88"/>
                  </a:lnTo>
                  <a:lnTo>
                    <a:pt x="95" y="81"/>
                  </a:lnTo>
                  <a:lnTo>
                    <a:pt x="109" y="66"/>
                  </a:lnTo>
                  <a:lnTo>
                    <a:pt x="114" y="55"/>
                  </a:lnTo>
                  <a:lnTo>
                    <a:pt x="119" y="55"/>
                  </a:lnTo>
                  <a:lnTo>
                    <a:pt x="119" y="52"/>
                  </a:lnTo>
                  <a:lnTo>
                    <a:pt x="121" y="47"/>
                  </a:lnTo>
                  <a:lnTo>
                    <a:pt x="121" y="43"/>
                  </a:lnTo>
                  <a:lnTo>
                    <a:pt x="116" y="36"/>
                  </a:lnTo>
                  <a:lnTo>
                    <a:pt x="116" y="33"/>
                  </a:lnTo>
                  <a:lnTo>
                    <a:pt x="114" y="31"/>
                  </a:lnTo>
                  <a:lnTo>
                    <a:pt x="114" y="31"/>
                  </a:lnTo>
                  <a:lnTo>
                    <a:pt x="114" y="31"/>
                  </a:lnTo>
                  <a:lnTo>
                    <a:pt x="112" y="29"/>
                  </a:lnTo>
                  <a:lnTo>
                    <a:pt x="112" y="26"/>
                  </a:lnTo>
                  <a:lnTo>
                    <a:pt x="107" y="24"/>
                  </a:lnTo>
                  <a:lnTo>
                    <a:pt x="102" y="21"/>
                  </a:lnTo>
                  <a:lnTo>
                    <a:pt x="100" y="21"/>
                  </a:lnTo>
                  <a:lnTo>
                    <a:pt x="97" y="24"/>
                  </a:lnTo>
                  <a:lnTo>
                    <a:pt x="97" y="29"/>
                  </a:lnTo>
                  <a:lnTo>
                    <a:pt x="95" y="31"/>
                  </a:lnTo>
                  <a:lnTo>
                    <a:pt x="88" y="29"/>
                  </a:lnTo>
                  <a:lnTo>
                    <a:pt x="86" y="29"/>
                  </a:lnTo>
                  <a:lnTo>
                    <a:pt x="78" y="24"/>
                  </a:lnTo>
                  <a:lnTo>
                    <a:pt x="74" y="24"/>
                  </a:lnTo>
                  <a:lnTo>
                    <a:pt x="71" y="21"/>
                  </a:lnTo>
                  <a:lnTo>
                    <a:pt x="71" y="19"/>
                  </a:lnTo>
                  <a:lnTo>
                    <a:pt x="67" y="14"/>
                  </a:lnTo>
                  <a:lnTo>
                    <a:pt x="64" y="12"/>
                  </a:lnTo>
                  <a:lnTo>
                    <a:pt x="55" y="7"/>
                  </a:lnTo>
                  <a:lnTo>
                    <a:pt x="48" y="3"/>
                  </a:lnTo>
                  <a:lnTo>
                    <a:pt x="43" y="0"/>
                  </a:lnTo>
                  <a:lnTo>
                    <a:pt x="41" y="5"/>
                  </a:lnTo>
                  <a:lnTo>
                    <a:pt x="36" y="5"/>
                  </a:lnTo>
                  <a:lnTo>
                    <a:pt x="26" y="12"/>
                  </a:lnTo>
                  <a:lnTo>
                    <a:pt x="22" y="12"/>
                  </a:lnTo>
                  <a:lnTo>
                    <a:pt x="15" y="14"/>
                  </a:lnTo>
                  <a:lnTo>
                    <a:pt x="19" y="19"/>
                  </a:lnTo>
                  <a:lnTo>
                    <a:pt x="19" y="24"/>
                  </a:lnTo>
                  <a:lnTo>
                    <a:pt x="19" y="26"/>
                  </a:lnTo>
                  <a:lnTo>
                    <a:pt x="19" y="31"/>
                  </a:lnTo>
                  <a:lnTo>
                    <a:pt x="12" y="40"/>
                  </a:lnTo>
                  <a:lnTo>
                    <a:pt x="10" y="43"/>
                  </a:lnTo>
                  <a:lnTo>
                    <a:pt x="12" y="45"/>
                  </a:lnTo>
                  <a:lnTo>
                    <a:pt x="10" y="50"/>
                  </a:lnTo>
                  <a:lnTo>
                    <a:pt x="5" y="52"/>
                  </a:lnTo>
                  <a:lnTo>
                    <a:pt x="0" y="57"/>
                  </a:lnTo>
                  <a:lnTo>
                    <a:pt x="3" y="59"/>
                  </a:lnTo>
                  <a:lnTo>
                    <a:pt x="3" y="64"/>
                  </a:lnTo>
                  <a:lnTo>
                    <a:pt x="3" y="66"/>
                  </a:lnTo>
                  <a:lnTo>
                    <a:pt x="5" y="74"/>
                  </a:lnTo>
                  <a:lnTo>
                    <a:pt x="3" y="76"/>
                  </a:lnTo>
                  <a:lnTo>
                    <a:pt x="0" y="78"/>
                  </a:lnTo>
                  <a:lnTo>
                    <a:pt x="3" y="83"/>
                  </a:lnTo>
                  <a:lnTo>
                    <a:pt x="7" y="83"/>
                  </a:lnTo>
                  <a:lnTo>
                    <a:pt x="10" y="88"/>
                  </a:lnTo>
                  <a:lnTo>
                    <a:pt x="15" y="90"/>
                  </a:lnTo>
                  <a:lnTo>
                    <a:pt x="15" y="90"/>
                  </a:lnTo>
                  <a:lnTo>
                    <a:pt x="17" y="83"/>
                  </a:lnTo>
                  <a:lnTo>
                    <a:pt x="19" y="81"/>
                  </a:lnTo>
                  <a:lnTo>
                    <a:pt x="22" y="78"/>
                  </a:lnTo>
                  <a:lnTo>
                    <a:pt x="22" y="83"/>
                  </a:lnTo>
                  <a:lnTo>
                    <a:pt x="22" y="85"/>
                  </a:lnTo>
                  <a:lnTo>
                    <a:pt x="24" y="83"/>
                  </a:lnTo>
                  <a:lnTo>
                    <a:pt x="22" y="81"/>
                  </a:lnTo>
                  <a:lnTo>
                    <a:pt x="24" y="81"/>
                  </a:lnTo>
                  <a:lnTo>
                    <a:pt x="26" y="85"/>
                  </a:lnTo>
                  <a:lnTo>
                    <a:pt x="24" y="92"/>
                  </a:lnTo>
                  <a:lnTo>
                    <a:pt x="24" y="95"/>
                  </a:lnTo>
                  <a:lnTo>
                    <a:pt x="24" y="100"/>
                  </a:lnTo>
                  <a:lnTo>
                    <a:pt x="17" y="104"/>
                  </a:lnTo>
                  <a:lnTo>
                    <a:pt x="19" y="104"/>
                  </a:lnTo>
                  <a:lnTo>
                    <a:pt x="22" y="111"/>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34" name="Freeform 1433"/>
            <p:cNvSpPr>
              <a:spLocks/>
            </p:cNvSpPr>
            <p:nvPr/>
          </p:nvSpPr>
          <p:spPr bwMode="auto">
            <a:xfrm>
              <a:off x="3980789" y="4720649"/>
              <a:ext cx="4775" cy="10744"/>
            </a:xfrm>
            <a:custGeom>
              <a:avLst/>
              <a:gdLst>
                <a:gd name="T0" fmla="*/ 4 w 4"/>
                <a:gd name="T1" fmla="*/ 0 h 9"/>
                <a:gd name="T2" fmla="*/ 2 w 4"/>
                <a:gd name="T3" fmla="*/ 2 h 9"/>
                <a:gd name="T4" fmla="*/ 0 w 4"/>
                <a:gd name="T5" fmla="*/ 7 h 9"/>
                <a:gd name="T6" fmla="*/ 0 w 4"/>
                <a:gd name="T7" fmla="*/ 9 h 9"/>
                <a:gd name="T8" fmla="*/ 0 w 4"/>
                <a:gd name="T9" fmla="*/ 9 h 9"/>
                <a:gd name="T10" fmla="*/ 2 w 4"/>
                <a:gd name="T11" fmla="*/ 9 h 9"/>
                <a:gd name="T12" fmla="*/ 4 w 4"/>
                <a:gd name="T13" fmla="*/ 7 h 9"/>
                <a:gd name="T14" fmla="*/ 4 w 4"/>
                <a:gd name="T15" fmla="*/ 4 h 9"/>
                <a:gd name="T16" fmla="*/ 4 w 4"/>
                <a:gd name="T17" fmla="*/ 2 h 9"/>
                <a:gd name="T18" fmla="*/ 4 w 4"/>
                <a:gd name="T19" fmla="*/ 0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4" h="9">
                  <a:moveTo>
                    <a:pt x="4" y="0"/>
                  </a:moveTo>
                  <a:lnTo>
                    <a:pt x="2" y="2"/>
                  </a:lnTo>
                  <a:lnTo>
                    <a:pt x="0" y="7"/>
                  </a:lnTo>
                  <a:lnTo>
                    <a:pt x="0" y="9"/>
                  </a:lnTo>
                  <a:lnTo>
                    <a:pt x="0" y="9"/>
                  </a:lnTo>
                  <a:lnTo>
                    <a:pt x="2" y="9"/>
                  </a:lnTo>
                  <a:lnTo>
                    <a:pt x="4" y="7"/>
                  </a:lnTo>
                  <a:lnTo>
                    <a:pt x="4" y="4"/>
                  </a:lnTo>
                  <a:lnTo>
                    <a:pt x="4" y="2"/>
                  </a:lnTo>
                  <a:lnTo>
                    <a:pt x="4" y="0"/>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35" name="Freeform 1434"/>
            <p:cNvSpPr>
              <a:spLocks/>
            </p:cNvSpPr>
            <p:nvPr/>
          </p:nvSpPr>
          <p:spPr bwMode="auto">
            <a:xfrm>
              <a:off x="3954528" y="4652610"/>
              <a:ext cx="313940" cy="460763"/>
            </a:xfrm>
            <a:custGeom>
              <a:avLst/>
              <a:gdLst>
                <a:gd name="T0" fmla="*/ 253 w 263"/>
                <a:gd name="T1" fmla="*/ 376 h 386"/>
                <a:gd name="T2" fmla="*/ 256 w 263"/>
                <a:gd name="T3" fmla="*/ 367 h 386"/>
                <a:gd name="T4" fmla="*/ 253 w 263"/>
                <a:gd name="T5" fmla="*/ 355 h 386"/>
                <a:gd name="T6" fmla="*/ 256 w 263"/>
                <a:gd name="T7" fmla="*/ 327 h 386"/>
                <a:gd name="T8" fmla="*/ 256 w 263"/>
                <a:gd name="T9" fmla="*/ 312 h 386"/>
                <a:gd name="T10" fmla="*/ 258 w 263"/>
                <a:gd name="T11" fmla="*/ 284 h 386"/>
                <a:gd name="T12" fmla="*/ 263 w 263"/>
                <a:gd name="T13" fmla="*/ 256 h 386"/>
                <a:gd name="T14" fmla="*/ 241 w 263"/>
                <a:gd name="T15" fmla="*/ 227 h 386"/>
                <a:gd name="T16" fmla="*/ 227 w 263"/>
                <a:gd name="T17" fmla="*/ 229 h 386"/>
                <a:gd name="T18" fmla="*/ 223 w 263"/>
                <a:gd name="T19" fmla="*/ 203 h 386"/>
                <a:gd name="T20" fmla="*/ 215 w 263"/>
                <a:gd name="T21" fmla="*/ 199 h 386"/>
                <a:gd name="T22" fmla="*/ 187 w 263"/>
                <a:gd name="T23" fmla="*/ 201 h 386"/>
                <a:gd name="T24" fmla="*/ 171 w 263"/>
                <a:gd name="T25" fmla="*/ 187 h 386"/>
                <a:gd name="T26" fmla="*/ 154 w 263"/>
                <a:gd name="T27" fmla="*/ 158 h 386"/>
                <a:gd name="T28" fmla="*/ 156 w 263"/>
                <a:gd name="T29" fmla="*/ 147 h 386"/>
                <a:gd name="T30" fmla="*/ 168 w 263"/>
                <a:gd name="T31" fmla="*/ 135 h 386"/>
                <a:gd name="T32" fmla="*/ 171 w 263"/>
                <a:gd name="T33" fmla="*/ 116 h 386"/>
                <a:gd name="T34" fmla="*/ 180 w 263"/>
                <a:gd name="T35" fmla="*/ 104 h 386"/>
                <a:gd name="T36" fmla="*/ 199 w 263"/>
                <a:gd name="T37" fmla="*/ 92 h 386"/>
                <a:gd name="T38" fmla="*/ 220 w 263"/>
                <a:gd name="T39" fmla="*/ 85 h 386"/>
                <a:gd name="T40" fmla="*/ 232 w 263"/>
                <a:gd name="T41" fmla="*/ 90 h 386"/>
                <a:gd name="T42" fmla="*/ 223 w 263"/>
                <a:gd name="T43" fmla="*/ 78 h 386"/>
                <a:gd name="T44" fmla="*/ 230 w 263"/>
                <a:gd name="T45" fmla="*/ 52 h 386"/>
                <a:gd name="T46" fmla="*/ 218 w 263"/>
                <a:gd name="T47" fmla="*/ 47 h 386"/>
                <a:gd name="T48" fmla="*/ 201 w 263"/>
                <a:gd name="T49" fmla="*/ 47 h 386"/>
                <a:gd name="T50" fmla="*/ 182 w 263"/>
                <a:gd name="T51" fmla="*/ 50 h 386"/>
                <a:gd name="T52" fmla="*/ 168 w 263"/>
                <a:gd name="T53" fmla="*/ 45 h 386"/>
                <a:gd name="T54" fmla="*/ 163 w 263"/>
                <a:gd name="T55" fmla="*/ 38 h 386"/>
                <a:gd name="T56" fmla="*/ 147 w 263"/>
                <a:gd name="T57" fmla="*/ 24 h 386"/>
                <a:gd name="T58" fmla="*/ 137 w 263"/>
                <a:gd name="T59" fmla="*/ 5 h 386"/>
                <a:gd name="T60" fmla="*/ 121 w 263"/>
                <a:gd name="T61" fmla="*/ 0 h 386"/>
                <a:gd name="T62" fmla="*/ 128 w 263"/>
                <a:gd name="T63" fmla="*/ 12 h 386"/>
                <a:gd name="T64" fmla="*/ 121 w 263"/>
                <a:gd name="T65" fmla="*/ 24 h 386"/>
                <a:gd name="T66" fmla="*/ 74 w 263"/>
                <a:gd name="T67" fmla="*/ 61 h 386"/>
                <a:gd name="T68" fmla="*/ 48 w 263"/>
                <a:gd name="T69" fmla="*/ 102 h 386"/>
                <a:gd name="T70" fmla="*/ 29 w 263"/>
                <a:gd name="T71" fmla="*/ 87 h 386"/>
                <a:gd name="T72" fmla="*/ 24 w 263"/>
                <a:gd name="T73" fmla="*/ 83 h 386"/>
                <a:gd name="T74" fmla="*/ 24 w 263"/>
                <a:gd name="T75" fmla="*/ 73 h 386"/>
                <a:gd name="T76" fmla="*/ 3 w 263"/>
                <a:gd name="T77" fmla="*/ 92 h 386"/>
                <a:gd name="T78" fmla="*/ 5 w 263"/>
                <a:gd name="T79" fmla="*/ 104 h 386"/>
                <a:gd name="T80" fmla="*/ 10 w 263"/>
                <a:gd name="T81" fmla="*/ 118 h 386"/>
                <a:gd name="T82" fmla="*/ 0 w 263"/>
                <a:gd name="T83" fmla="*/ 125 h 386"/>
                <a:gd name="T84" fmla="*/ 19 w 263"/>
                <a:gd name="T85" fmla="*/ 137 h 386"/>
                <a:gd name="T86" fmla="*/ 38 w 263"/>
                <a:gd name="T87" fmla="*/ 154 h 386"/>
                <a:gd name="T88" fmla="*/ 52 w 263"/>
                <a:gd name="T89" fmla="*/ 173 h 386"/>
                <a:gd name="T90" fmla="*/ 59 w 263"/>
                <a:gd name="T91" fmla="*/ 194 h 386"/>
                <a:gd name="T92" fmla="*/ 66 w 263"/>
                <a:gd name="T93" fmla="*/ 208 h 386"/>
                <a:gd name="T94" fmla="*/ 78 w 263"/>
                <a:gd name="T95" fmla="*/ 232 h 386"/>
                <a:gd name="T96" fmla="*/ 90 w 263"/>
                <a:gd name="T97" fmla="*/ 246 h 386"/>
                <a:gd name="T98" fmla="*/ 100 w 263"/>
                <a:gd name="T99" fmla="*/ 260 h 386"/>
                <a:gd name="T100" fmla="*/ 114 w 263"/>
                <a:gd name="T101" fmla="*/ 289 h 386"/>
                <a:gd name="T102" fmla="*/ 109 w 263"/>
                <a:gd name="T103" fmla="*/ 293 h 386"/>
                <a:gd name="T104" fmla="*/ 116 w 263"/>
                <a:gd name="T105" fmla="*/ 300 h 386"/>
                <a:gd name="T106" fmla="*/ 128 w 263"/>
                <a:gd name="T107" fmla="*/ 312 h 386"/>
                <a:gd name="T108" fmla="*/ 137 w 263"/>
                <a:gd name="T109" fmla="*/ 322 h 386"/>
                <a:gd name="T110" fmla="*/ 147 w 263"/>
                <a:gd name="T111" fmla="*/ 324 h 386"/>
                <a:gd name="T112" fmla="*/ 161 w 263"/>
                <a:gd name="T113" fmla="*/ 338 h 386"/>
                <a:gd name="T114" fmla="*/ 173 w 263"/>
                <a:gd name="T115" fmla="*/ 341 h 386"/>
                <a:gd name="T116" fmla="*/ 192 w 263"/>
                <a:gd name="T117" fmla="*/ 350 h 386"/>
                <a:gd name="T118" fmla="*/ 206 w 263"/>
                <a:gd name="T119" fmla="*/ 362 h 386"/>
                <a:gd name="T120" fmla="*/ 211 w 263"/>
                <a:gd name="T121" fmla="*/ 371 h 386"/>
                <a:gd name="T122" fmla="*/ 230 w 263"/>
                <a:gd name="T123" fmla="*/ 386 h 386"/>
                <a:gd name="T124" fmla="*/ 244 w 263"/>
                <a:gd name="T125" fmla="*/ 381 h 3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63" h="386">
                  <a:moveTo>
                    <a:pt x="244" y="381"/>
                  </a:moveTo>
                  <a:lnTo>
                    <a:pt x="246" y="381"/>
                  </a:lnTo>
                  <a:lnTo>
                    <a:pt x="251" y="379"/>
                  </a:lnTo>
                  <a:lnTo>
                    <a:pt x="253" y="376"/>
                  </a:lnTo>
                  <a:lnTo>
                    <a:pt x="249" y="371"/>
                  </a:lnTo>
                  <a:lnTo>
                    <a:pt x="251" y="369"/>
                  </a:lnTo>
                  <a:lnTo>
                    <a:pt x="253" y="364"/>
                  </a:lnTo>
                  <a:lnTo>
                    <a:pt x="256" y="367"/>
                  </a:lnTo>
                  <a:lnTo>
                    <a:pt x="256" y="364"/>
                  </a:lnTo>
                  <a:lnTo>
                    <a:pt x="251" y="362"/>
                  </a:lnTo>
                  <a:lnTo>
                    <a:pt x="251" y="362"/>
                  </a:lnTo>
                  <a:lnTo>
                    <a:pt x="253" y="355"/>
                  </a:lnTo>
                  <a:lnTo>
                    <a:pt x="258" y="353"/>
                  </a:lnTo>
                  <a:lnTo>
                    <a:pt x="263" y="345"/>
                  </a:lnTo>
                  <a:lnTo>
                    <a:pt x="263" y="341"/>
                  </a:lnTo>
                  <a:lnTo>
                    <a:pt x="256" y="327"/>
                  </a:lnTo>
                  <a:lnTo>
                    <a:pt x="258" y="324"/>
                  </a:lnTo>
                  <a:lnTo>
                    <a:pt x="258" y="319"/>
                  </a:lnTo>
                  <a:lnTo>
                    <a:pt x="258" y="317"/>
                  </a:lnTo>
                  <a:lnTo>
                    <a:pt x="256" y="312"/>
                  </a:lnTo>
                  <a:lnTo>
                    <a:pt x="258" y="310"/>
                  </a:lnTo>
                  <a:lnTo>
                    <a:pt x="260" y="303"/>
                  </a:lnTo>
                  <a:lnTo>
                    <a:pt x="260" y="289"/>
                  </a:lnTo>
                  <a:lnTo>
                    <a:pt x="258" y="284"/>
                  </a:lnTo>
                  <a:lnTo>
                    <a:pt x="260" y="277"/>
                  </a:lnTo>
                  <a:lnTo>
                    <a:pt x="260" y="263"/>
                  </a:lnTo>
                  <a:lnTo>
                    <a:pt x="263" y="258"/>
                  </a:lnTo>
                  <a:lnTo>
                    <a:pt x="263" y="256"/>
                  </a:lnTo>
                  <a:lnTo>
                    <a:pt x="244" y="227"/>
                  </a:lnTo>
                  <a:lnTo>
                    <a:pt x="244" y="227"/>
                  </a:lnTo>
                  <a:lnTo>
                    <a:pt x="244" y="227"/>
                  </a:lnTo>
                  <a:lnTo>
                    <a:pt x="241" y="227"/>
                  </a:lnTo>
                  <a:lnTo>
                    <a:pt x="239" y="227"/>
                  </a:lnTo>
                  <a:lnTo>
                    <a:pt x="234" y="227"/>
                  </a:lnTo>
                  <a:lnTo>
                    <a:pt x="232" y="229"/>
                  </a:lnTo>
                  <a:lnTo>
                    <a:pt x="227" y="229"/>
                  </a:lnTo>
                  <a:lnTo>
                    <a:pt x="225" y="227"/>
                  </a:lnTo>
                  <a:lnTo>
                    <a:pt x="225" y="222"/>
                  </a:lnTo>
                  <a:lnTo>
                    <a:pt x="223" y="211"/>
                  </a:lnTo>
                  <a:lnTo>
                    <a:pt x="223" y="203"/>
                  </a:lnTo>
                  <a:lnTo>
                    <a:pt x="225" y="201"/>
                  </a:lnTo>
                  <a:lnTo>
                    <a:pt x="225" y="196"/>
                  </a:lnTo>
                  <a:lnTo>
                    <a:pt x="225" y="194"/>
                  </a:lnTo>
                  <a:lnTo>
                    <a:pt x="215" y="199"/>
                  </a:lnTo>
                  <a:lnTo>
                    <a:pt x="208" y="206"/>
                  </a:lnTo>
                  <a:lnTo>
                    <a:pt x="197" y="206"/>
                  </a:lnTo>
                  <a:lnTo>
                    <a:pt x="189" y="206"/>
                  </a:lnTo>
                  <a:lnTo>
                    <a:pt x="187" y="201"/>
                  </a:lnTo>
                  <a:lnTo>
                    <a:pt x="182" y="194"/>
                  </a:lnTo>
                  <a:lnTo>
                    <a:pt x="178" y="192"/>
                  </a:lnTo>
                  <a:lnTo>
                    <a:pt x="166" y="194"/>
                  </a:lnTo>
                  <a:lnTo>
                    <a:pt x="171" y="187"/>
                  </a:lnTo>
                  <a:lnTo>
                    <a:pt x="159" y="170"/>
                  </a:lnTo>
                  <a:lnTo>
                    <a:pt x="154" y="166"/>
                  </a:lnTo>
                  <a:lnTo>
                    <a:pt x="156" y="163"/>
                  </a:lnTo>
                  <a:lnTo>
                    <a:pt x="154" y="158"/>
                  </a:lnTo>
                  <a:lnTo>
                    <a:pt x="156" y="156"/>
                  </a:lnTo>
                  <a:lnTo>
                    <a:pt x="156" y="151"/>
                  </a:lnTo>
                  <a:lnTo>
                    <a:pt x="154" y="149"/>
                  </a:lnTo>
                  <a:lnTo>
                    <a:pt x="156" y="147"/>
                  </a:lnTo>
                  <a:lnTo>
                    <a:pt x="156" y="142"/>
                  </a:lnTo>
                  <a:lnTo>
                    <a:pt x="163" y="137"/>
                  </a:lnTo>
                  <a:lnTo>
                    <a:pt x="166" y="140"/>
                  </a:lnTo>
                  <a:lnTo>
                    <a:pt x="168" y="135"/>
                  </a:lnTo>
                  <a:lnTo>
                    <a:pt x="168" y="132"/>
                  </a:lnTo>
                  <a:lnTo>
                    <a:pt x="166" y="125"/>
                  </a:lnTo>
                  <a:lnTo>
                    <a:pt x="171" y="118"/>
                  </a:lnTo>
                  <a:lnTo>
                    <a:pt x="171" y="116"/>
                  </a:lnTo>
                  <a:lnTo>
                    <a:pt x="173" y="114"/>
                  </a:lnTo>
                  <a:lnTo>
                    <a:pt x="171" y="106"/>
                  </a:lnTo>
                  <a:lnTo>
                    <a:pt x="175" y="104"/>
                  </a:lnTo>
                  <a:lnTo>
                    <a:pt x="180" y="104"/>
                  </a:lnTo>
                  <a:lnTo>
                    <a:pt x="185" y="99"/>
                  </a:lnTo>
                  <a:lnTo>
                    <a:pt x="187" y="97"/>
                  </a:lnTo>
                  <a:lnTo>
                    <a:pt x="189" y="95"/>
                  </a:lnTo>
                  <a:lnTo>
                    <a:pt x="199" y="92"/>
                  </a:lnTo>
                  <a:lnTo>
                    <a:pt x="213" y="87"/>
                  </a:lnTo>
                  <a:lnTo>
                    <a:pt x="215" y="85"/>
                  </a:lnTo>
                  <a:lnTo>
                    <a:pt x="218" y="85"/>
                  </a:lnTo>
                  <a:lnTo>
                    <a:pt x="220" y="85"/>
                  </a:lnTo>
                  <a:lnTo>
                    <a:pt x="223" y="85"/>
                  </a:lnTo>
                  <a:lnTo>
                    <a:pt x="227" y="87"/>
                  </a:lnTo>
                  <a:lnTo>
                    <a:pt x="227" y="90"/>
                  </a:lnTo>
                  <a:lnTo>
                    <a:pt x="232" y="90"/>
                  </a:lnTo>
                  <a:lnTo>
                    <a:pt x="232" y="87"/>
                  </a:lnTo>
                  <a:lnTo>
                    <a:pt x="232" y="83"/>
                  </a:lnTo>
                  <a:lnTo>
                    <a:pt x="227" y="78"/>
                  </a:lnTo>
                  <a:lnTo>
                    <a:pt x="223" y="78"/>
                  </a:lnTo>
                  <a:lnTo>
                    <a:pt x="218" y="78"/>
                  </a:lnTo>
                  <a:lnTo>
                    <a:pt x="218" y="76"/>
                  </a:lnTo>
                  <a:lnTo>
                    <a:pt x="232" y="54"/>
                  </a:lnTo>
                  <a:lnTo>
                    <a:pt x="230" y="52"/>
                  </a:lnTo>
                  <a:lnTo>
                    <a:pt x="227" y="52"/>
                  </a:lnTo>
                  <a:lnTo>
                    <a:pt x="225" y="50"/>
                  </a:lnTo>
                  <a:lnTo>
                    <a:pt x="220" y="47"/>
                  </a:lnTo>
                  <a:lnTo>
                    <a:pt x="218" y="47"/>
                  </a:lnTo>
                  <a:lnTo>
                    <a:pt x="215" y="45"/>
                  </a:lnTo>
                  <a:lnTo>
                    <a:pt x="213" y="45"/>
                  </a:lnTo>
                  <a:lnTo>
                    <a:pt x="206" y="50"/>
                  </a:lnTo>
                  <a:lnTo>
                    <a:pt x="201" y="47"/>
                  </a:lnTo>
                  <a:lnTo>
                    <a:pt x="194" y="45"/>
                  </a:lnTo>
                  <a:lnTo>
                    <a:pt x="189" y="47"/>
                  </a:lnTo>
                  <a:lnTo>
                    <a:pt x="187" y="50"/>
                  </a:lnTo>
                  <a:lnTo>
                    <a:pt x="182" y="50"/>
                  </a:lnTo>
                  <a:lnTo>
                    <a:pt x="178" y="50"/>
                  </a:lnTo>
                  <a:lnTo>
                    <a:pt x="173" y="50"/>
                  </a:lnTo>
                  <a:lnTo>
                    <a:pt x="171" y="50"/>
                  </a:lnTo>
                  <a:lnTo>
                    <a:pt x="168" y="45"/>
                  </a:lnTo>
                  <a:lnTo>
                    <a:pt x="171" y="45"/>
                  </a:lnTo>
                  <a:lnTo>
                    <a:pt x="168" y="38"/>
                  </a:lnTo>
                  <a:lnTo>
                    <a:pt x="166" y="38"/>
                  </a:lnTo>
                  <a:lnTo>
                    <a:pt x="163" y="38"/>
                  </a:lnTo>
                  <a:lnTo>
                    <a:pt x="163" y="33"/>
                  </a:lnTo>
                  <a:lnTo>
                    <a:pt x="159" y="26"/>
                  </a:lnTo>
                  <a:lnTo>
                    <a:pt x="149" y="24"/>
                  </a:lnTo>
                  <a:lnTo>
                    <a:pt x="147" y="24"/>
                  </a:lnTo>
                  <a:lnTo>
                    <a:pt x="145" y="16"/>
                  </a:lnTo>
                  <a:lnTo>
                    <a:pt x="145" y="12"/>
                  </a:lnTo>
                  <a:lnTo>
                    <a:pt x="140" y="7"/>
                  </a:lnTo>
                  <a:lnTo>
                    <a:pt x="137" y="5"/>
                  </a:lnTo>
                  <a:lnTo>
                    <a:pt x="133" y="5"/>
                  </a:lnTo>
                  <a:lnTo>
                    <a:pt x="126" y="2"/>
                  </a:lnTo>
                  <a:lnTo>
                    <a:pt x="123" y="0"/>
                  </a:lnTo>
                  <a:lnTo>
                    <a:pt x="121" y="0"/>
                  </a:lnTo>
                  <a:lnTo>
                    <a:pt x="121" y="0"/>
                  </a:lnTo>
                  <a:lnTo>
                    <a:pt x="123" y="2"/>
                  </a:lnTo>
                  <a:lnTo>
                    <a:pt x="123" y="5"/>
                  </a:lnTo>
                  <a:lnTo>
                    <a:pt x="128" y="12"/>
                  </a:lnTo>
                  <a:lnTo>
                    <a:pt x="128" y="16"/>
                  </a:lnTo>
                  <a:lnTo>
                    <a:pt x="126" y="21"/>
                  </a:lnTo>
                  <a:lnTo>
                    <a:pt x="126" y="24"/>
                  </a:lnTo>
                  <a:lnTo>
                    <a:pt x="121" y="24"/>
                  </a:lnTo>
                  <a:lnTo>
                    <a:pt x="116" y="35"/>
                  </a:lnTo>
                  <a:lnTo>
                    <a:pt x="102" y="50"/>
                  </a:lnTo>
                  <a:lnTo>
                    <a:pt x="93" y="57"/>
                  </a:lnTo>
                  <a:lnTo>
                    <a:pt x="74" y="61"/>
                  </a:lnTo>
                  <a:lnTo>
                    <a:pt x="69" y="66"/>
                  </a:lnTo>
                  <a:lnTo>
                    <a:pt x="55" y="97"/>
                  </a:lnTo>
                  <a:lnTo>
                    <a:pt x="50" y="102"/>
                  </a:lnTo>
                  <a:lnTo>
                    <a:pt x="48" y="102"/>
                  </a:lnTo>
                  <a:lnTo>
                    <a:pt x="40" y="95"/>
                  </a:lnTo>
                  <a:lnTo>
                    <a:pt x="38" y="92"/>
                  </a:lnTo>
                  <a:lnTo>
                    <a:pt x="31" y="90"/>
                  </a:lnTo>
                  <a:lnTo>
                    <a:pt x="29" y="87"/>
                  </a:lnTo>
                  <a:lnTo>
                    <a:pt x="26" y="90"/>
                  </a:lnTo>
                  <a:lnTo>
                    <a:pt x="22" y="90"/>
                  </a:lnTo>
                  <a:lnTo>
                    <a:pt x="22" y="85"/>
                  </a:lnTo>
                  <a:lnTo>
                    <a:pt x="24" y="83"/>
                  </a:lnTo>
                  <a:lnTo>
                    <a:pt x="29" y="80"/>
                  </a:lnTo>
                  <a:lnTo>
                    <a:pt x="26" y="73"/>
                  </a:lnTo>
                  <a:lnTo>
                    <a:pt x="24" y="73"/>
                  </a:lnTo>
                  <a:lnTo>
                    <a:pt x="24" y="73"/>
                  </a:lnTo>
                  <a:lnTo>
                    <a:pt x="14" y="78"/>
                  </a:lnTo>
                  <a:lnTo>
                    <a:pt x="10" y="80"/>
                  </a:lnTo>
                  <a:lnTo>
                    <a:pt x="3" y="87"/>
                  </a:lnTo>
                  <a:lnTo>
                    <a:pt x="3" y="92"/>
                  </a:lnTo>
                  <a:lnTo>
                    <a:pt x="0" y="97"/>
                  </a:lnTo>
                  <a:lnTo>
                    <a:pt x="0" y="99"/>
                  </a:lnTo>
                  <a:lnTo>
                    <a:pt x="5" y="102"/>
                  </a:lnTo>
                  <a:lnTo>
                    <a:pt x="5" y="104"/>
                  </a:lnTo>
                  <a:lnTo>
                    <a:pt x="3" y="106"/>
                  </a:lnTo>
                  <a:lnTo>
                    <a:pt x="3" y="109"/>
                  </a:lnTo>
                  <a:lnTo>
                    <a:pt x="7" y="111"/>
                  </a:lnTo>
                  <a:lnTo>
                    <a:pt x="10" y="118"/>
                  </a:lnTo>
                  <a:lnTo>
                    <a:pt x="10" y="121"/>
                  </a:lnTo>
                  <a:lnTo>
                    <a:pt x="5" y="121"/>
                  </a:lnTo>
                  <a:lnTo>
                    <a:pt x="3" y="123"/>
                  </a:lnTo>
                  <a:lnTo>
                    <a:pt x="0" y="125"/>
                  </a:lnTo>
                  <a:lnTo>
                    <a:pt x="5" y="130"/>
                  </a:lnTo>
                  <a:lnTo>
                    <a:pt x="10" y="130"/>
                  </a:lnTo>
                  <a:lnTo>
                    <a:pt x="14" y="137"/>
                  </a:lnTo>
                  <a:lnTo>
                    <a:pt x="19" y="137"/>
                  </a:lnTo>
                  <a:lnTo>
                    <a:pt x="29" y="142"/>
                  </a:lnTo>
                  <a:lnTo>
                    <a:pt x="33" y="144"/>
                  </a:lnTo>
                  <a:lnTo>
                    <a:pt x="33" y="147"/>
                  </a:lnTo>
                  <a:lnTo>
                    <a:pt x="38" y="154"/>
                  </a:lnTo>
                  <a:lnTo>
                    <a:pt x="38" y="158"/>
                  </a:lnTo>
                  <a:lnTo>
                    <a:pt x="40" y="163"/>
                  </a:lnTo>
                  <a:lnTo>
                    <a:pt x="50" y="168"/>
                  </a:lnTo>
                  <a:lnTo>
                    <a:pt x="52" y="173"/>
                  </a:lnTo>
                  <a:lnTo>
                    <a:pt x="55" y="180"/>
                  </a:lnTo>
                  <a:lnTo>
                    <a:pt x="57" y="182"/>
                  </a:lnTo>
                  <a:lnTo>
                    <a:pt x="57" y="189"/>
                  </a:lnTo>
                  <a:lnTo>
                    <a:pt x="59" y="194"/>
                  </a:lnTo>
                  <a:lnTo>
                    <a:pt x="64" y="196"/>
                  </a:lnTo>
                  <a:lnTo>
                    <a:pt x="66" y="203"/>
                  </a:lnTo>
                  <a:lnTo>
                    <a:pt x="69" y="208"/>
                  </a:lnTo>
                  <a:lnTo>
                    <a:pt x="66" y="208"/>
                  </a:lnTo>
                  <a:lnTo>
                    <a:pt x="69" y="215"/>
                  </a:lnTo>
                  <a:lnTo>
                    <a:pt x="76" y="225"/>
                  </a:lnTo>
                  <a:lnTo>
                    <a:pt x="78" y="229"/>
                  </a:lnTo>
                  <a:lnTo>
                    <a:pt x="78" y="232"/>
                  </a:lnTo>
                  <a:lnTo>
                    <a:pt x="78" y="234"/>
                  </a:lnTo>
                  <a:lnTo>
                    <a:pt x="81" y="237"/>
                  </a:lnTo>
                  <a:lnTo>
                    <a:pt x="88" y="241"/>
                  </a:lnTo>
                  <a:lnTo>
                    <a:pt x="90" y="246"/>
                  </a:lnTo>
                  <a:lnTo>
                    <a:pt x="90" y="251"/>
                  </a:lnTo>
                  <a:lnTo>
                    <a:pt x="93" y="253"/>
                  </a:lnTo>
                  <a:lnTo>
                    <a:pt x="97" y="256"/>
                  </a:lnTo>
                  <a:lnTo>
                    <a:pt x="100" y="260"/>
                  </a:lnTo>
                  <a:lnTo>
                    <a:pt x="104" y="270"/>
                  </a:lnTo>
                  <a:lnTo>
                    <a:pt x="107" y="274"/>
                  </a:lnTo>
                  <a:lnTo>
                    <a:pt x="114" y="284"/>
                  </a:lnTo>
                  <a:lnTo>
                    <a:pt x="114" y="289"/>
                  </a:lnTo>
                  <a:lnTo>
                    <a:pt x="111" y="289"/>
                  </a:lnTo>
                  <a:lnTo>
                    <a:pt x="109" y="286"/>
                  </a:lnTo>
                  <a:lnTo>
                    <a:pt x="109" y="289"/>
                  </a:lnTo>
                  <a:lnTo>
                    <a:pt x="109" y="293"/>
                  </a:lnTo>
                  <a:lnTo>
                    <a:pt x="109" y="296"/>
                  </a:lnTo>
                  <a:lnTo>
                    <a:pt x="111" y="296"/>
                  </a:lnTo>
                  <a:lnTo>
                    <a:pt x="114" y="296"/>
                  </a:lnTo>
                  <a:lnTo>
                    <a:pt x="116" y="300"/>
                  </a:lnTo>
                  <a:lnTo>
                    <a:pt x="114" y="300"/>
                  </a:lnTo>
                  <a:lnTo>
                    <a:pt x="121" y="305"/>
                  </a:lnTo>
                  <a:lnTo>
                    <a:pt x="128" y="310"/>
                  </a:lnTo>
                  <a:lnTo>
                    <a:pt x="128" y="312"/>
                  </a:lnTo>
                  <a:lnTo>
                    <a:pt x="130" y="317"/>
                  </a:lnTo>
                  <a:lnTo>
                    <a:pt x="135" y="317"/>
                  </a:lnTo>
                  <a:lnTo>
                    <a:pt x="137" y="319"/>
                  </a:lnTo>
                  <a:lnTo>
                    <a:pt x="137" y="322"/>
                  </a:lnTo>
                  <a:lnTo>
                    <a:pt x="140" y="324"/>
                  </a:lnTo>
                  <a:lnTo>
                    <a:pt x="147" y="324"/>
                  </a:lnTo>
                  <a:lnTo>
                    <a:pt x="149" y="322"/>
                  </a:lnTo>
                  <a:lnTo>
                    <a:pt x="147" y="324"/>
                  </a:lnTo>
                  <a:lnTo>
                    <a:pt x="152" y="329"/>
                  </a:lnTo>
                  <a:lnTo>
                    <a:pt x="156" y="331"/>
                  </a:lnTo>
                  <a:lnTo>
                    <a:pt x="161" y="334"/>
                  </a:lnTo>
                  <a:lnTo>
                    <a:pt x="161" y="338"/>
                  </a:lnTo>
                  <a:lnTo>
                    <a:pt x="163" y="338"/>
                  </a:lnTo>
                  <a:lnTo>
                    <a:pt x="168" y="341"/>
                  </a:lnTo>
                  <a:lnTo>
                    <a:pt x="171" y="341"/>
                  </a:lnTo>
                  <a:lnTo>
                    <a:pt x="173" y="341"/>
                  </a:lnTo>
                  <a:lnTo>
                    <a:pt x="182" y="345"/>
                  </a:lnTo>
                  <a:lnTo>
                    <a:pt x="187" y="348"/>
                  </a:lnTo>
                  <a:lnTo>
                    <a:pt x="192" y="348"/>
                  </a:lnTo>
                  <a:lnTo>
                    <a:pt x="192" y="350"/>
                  </a:lnTo>
                  <a:lnTo>
                    <a:pt x="194" y="353"/>
                  </a:lnTo>
                  <a:lnTo>
                    <a:pt x="199" y="357"/>
                  </a:lnTo>
                  <a:lnTo>
                    <a:pt x="204" y="357"/>
                  </a:lnTo>
                  <a:lnTo>
                    <a:pt x="206" y="362"/>
                  </a:lnTo>
                  <a:lnTo>
                    <a:pt x="211" y="364"/>
                  </a:lnTo>
                  <a:lnTo>
                    <a:pt x="211" y="367"/>
                  </a:lnTo>
                  <a:lnTo>
                    <a:pt x="211" y="369"/>
                  </a:lnTo>
                  <a:lnTo>
                    <a:pt x="211" y="371"/>
                  </a:lnTo>
                  <a:lnTo>
                    <a:pt x="215" y="371"/>
                  </a:lnTo>
                  <a:lnTo>
                    <a:pt x="220" y="374"/>
                  </a:lnTo>
                  <a:lnTo>
                    <a:pt x="225" y="379"/>
                  </a:lnTo>
                  <a:lnTo>
                    <a:pt x="230" y="386"/>
                  </a:lnTo>
                  <a:lnTo>
                    <a:pt x="234" y="386"/>
                  </a:lnTo>
                  <a:lnTo>
                    <a:pt x="234" y="386"/>
                  </a:lnTo>
                  <a:lnTo>
                    <a:pt x="239" y="383"/>
                  </a:lnTo>
                  <a:lnTo>
                    <a:pt x="244" y="381"/>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36" name="Freeform 1435"/>
            <p:cNvSpPr>
              <a:spLocks/>
            </p:cNvSpPr>
            <p:nvPr/>
          </p:nvSpPr>
          <p:spPr bwMode="auto">
            <a:xfrm>
              <a:off x="4245788" y="4892540"/>
              <a:ext cx="302003" cy="336619"/>
            </a:xfrm>
            <a:custGeom>
              <a:avLst/>
              <a:gdLst>
                <a:gd name="T0" fmla="*/ 16 w 253"/>
                <a:gd name="T1" fmla="*/ 62 h 282"/>
                <a:gd name="T2" fmla="*/ 16 w 253"/>
                <a:gd name="T3" fmla="*/ 88 h 282"/>
                <a:gd name="T4" fmla="*/ 12 w 253"/>
                <a:gd name="T5" fmla="*/ 111 h 282"/>
                <a:gd name="T6" fmla="*/ 14 w 253"/>
                <a:gd name="T7" fmla="*/ 123 h 282"/>
                <a:gd name="T8" fmla="*/ 19 w 253"/>
                <a:gd name="T9" fmla="*/ 144 h 282"/>
                <a:gd name="T10" fmla="*/ 7 w 253"/>
                <a:gd name="T11" fmla="*/ 161 h 282"/>
                <a:gd name="T12" fmla="*/ 12 w 253"/>
                <a:gd name="T13" fmla="*/ 166 h 282"/>
                <a:gd name="T14" fmla="*/ 16 w 253"/>
                <a:gd name="T15" fmla="*/ 173 h 282"/>
                <a:gd name="T16" fmla="*/ 19 w 253"/>
                <a:gd name="T17" fmla="*/ 185 h 282"/>
                <a:gd name="T18" fmla="*/ 23 w 253"/>
                <a:gd name="T19" fmla="*/ 196 h 282"/>
                <a:gd name="T20" fmla="*/ 31 w 253"/>
                <a:gd name="T21" fmla="*/ 213 h 282"/>
                <a:gd name="T22" fmla="*/ 31 w 253"/>
                <a:gd name="T23" fmla="*/ 232 h 282"/>
                <a:gd name="T24" fmla="*/ 61 w 253"/>
                <a:gd name="T25" fmla="*/ 282 h 282"/>
                <a:gd name="T26" fmla="*/ 66 w 253"/>
                <a:gd name="T27" fmla="*/ 279 h 282"/>
                <a:gd name="T28" fmla="*/ 80 w 253"/>
                <a:gd name="T29" fmla="*/ 260 h 282"/>
                <a:gd name="T30" fmla="*/ 97 w 253"/>
                <a:gd name="T31" fmla="*/ 263 h 282"/>
                <a:gd name="T32" fmla="*/ 111 w 253"/>
                <a:gd name="T33" fmla="*/ 260 h 282"/>
                <a:gd name="T34" fmla="*/ 118 w 253"/>
                <a:gd name="T35" fmla="*/ 275 h 282"/>
                <a:gd name="T36" fmla="*/ 120 w 253"/>
                <a:gd name="T37" fmla="*/ 272 h 282"/>
                <a:gd name="T38" fmla="*/ 128 w 253"/>
                <a:gd name="T39" fmla="*/ 260 h 282"/>
                <a:gd name="T40" fmla="*/ 154 w 253"/>
                <a:gd name="T41" fmla="*/ 263 h 282"/>
                <a:gd name="T42" fmla="*/ 161 w 253"/>
                <a:gd name="T43" fmla="*/ 239 h 282"/>
                <a:gd name="T44" fmla="*/ 163 w 253"/>
                <a:gd name="T45" fmla="*/ 223 h 282"/>
                <a:gd name="T46" fmla="*/ 172 w 253"/>
                <a:gd name="T47" fmla="*/ 208 h 282"/>
                <a:gd name="T48" fmla="*/ 236 w 253"/>
                <a:gd name="T49" fmla="*/ 211 h 282"/>
                <a:gd name="T50" fmla="*/ 243 w 253"/>
                <a:gd name="T51" fmla="*/ 211 h 282"/>
                <a:gd name="T52" fmla="*/ 253 w 253"/>
                <a:gd name="T53" fmla="*/ 178 h 282"/>
                <a:gd name="T54" fmla="*/ 232 w 253"/>
                <a:gd name="T55" fmla="*/ 147 h 282"/>
                <a:gd name="T56" fmla="*/ 196 w 253"/>
                <a:gd name="T57" fmla="*/ 126 h 282"/>
                <a:gd name="T58" fmla="*/ 189 w 253"/>
                <a:gd name="T59" fmla="*/ 99 h 282"/>
                <a:gd name="T60" fmla="*/ 180 w 253"/>
                <a:gd name="T61" fmla="*/ 83 h 282"/>
                <a:gd name="T62" fmla="*/ 158 w 253"/>
                <a:gd name="T63" fmla="*/ 78 h 282"/>
                <a:gd name="T64" fmla="*/ 144 w 253"/>
                <a:gd name="T65" fmla="*/ 69 h 282"/>
                <a:gd name="T66" fmla="*/ 128 w 253"/>
                <a:gd name="T67" fmla="*/ 62 h 282"/>
                <a:gd name="T68" fmla="*/ 111 w 253"/>
                <a:gd name="T69" fmla="*/ 59 h 282"/>
                <a:gd name="T70" fmla="*/ 94 w 253"/>
                <a:gd name="T71" fmla="*/ 47 h 282"/>
                <a:gd name="T72" fmla="*/ 85 w 253"/>
                <a:gd name="T73" fmla="*/ 33 h 282"/>
                <a:gd name="T74" fmla="*/ 87 w 253"/>
                <a:gd name="T75" fmla="*/ 14 h 282"/>
                <a:gd name="T76" fmla="*/ 83 w 253"/>
                <a:gd name="T77" fmla="*/ 0 h 282"/>
                <a:gd name="T78" fmla="*/ 71 w 253"/>
                <a:gd name="T79" fmla="*/ 0 h 282"/>
                <a:gd name="T80" fmla="*/ 47 w 253"/>
                <a:gd name="T81" fmla="*/ 10 h 282"/>
                <a:gd name="T82" fmla="*/ 33 w 253"/>
                <a:gd name="T83" fmla="*/ 21 h 282"/>
                <a:gd name="T84" fmla="*/ 19 w 253"/>
                <a:gd name="T85" fmla="*/ 28 h 282"/>
                <a:gd name="T86" fmla="*/ 0 w 253"/>
                <a:gd name="T87" fmla="*/ 26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53" h="282">
                  <a:moveTo>
                    <a:pt x="19" y="55"/>
                  </a:moveTo>
                  <a:lnTo>
                    <a:pt x="19" y="57"/>
                  </a:lnTo>
                  <a:lnTo>
                    <a:pt x="16" y="62"/>
                  </a:lnTo>
                  <a:lnTo>
                    <a:pt x="16" y="76"/>
                  </a:lnTo>
                  <a:lnTo>
                    <a:pt x="14" y="83"/>
                  </a:lnTo>
                  <a:lnTo>
                    <a:pt x="16" y="88"/>
                  </a:lnTo>
                  <a:lnTo>
                    <a:pt x="16" y="102"/>
                  </a:lnTo>
                  <a:lnTo>
                    <a:pt x="14" y="109"/>
                  </a:lnTo>
                  <a:lnTo>
                    <a:pt x="12" y="111"/>
                  </a:lnTo>
                  <a:lnTo>
                    <a:pt x="14" y="116"/>
                  </a:lnTo>
                  <a:lnTo>
                    <a:pt x="14" y="118"/>
                  </a:lnTo>
                  <a:lnTo>
                    <a:pt x="14" y="123"/>
                  </a:lnTo>
                  <a:lnTo>
                    <a:pt x="12" y="126"/>
                  </a:lnTo>
                  <a:lnTo>
                    <a:pt x="19" y="140"/>
                  </a:lnTo>
                  <a:lnTo>
                    <a:pt x="19" y="144"/>
                  </a:lnTo>
                  <a:lnTo>
                    <a:pt x="14" y="152"/>
                  </a:lnTo>
                  <a:lnTo>
                    <a:pt x="9" y="154"/>
                  </a:lnTo>
                  <a:lnTo>
                    <a:pt x="7" y="161"/>
                  </a:lnTo>
                  <a:lnTo>
                    <a:pt x="7" y="161"/>
                  </a:lnTo>
                  <a:lnTo>
                    <a:pt x="12" y="163"/>
                  </a:lnTo>
                  <a:lnTo>
                    <a:pt x="12" y="166"/>
                  </a:lnTo>
                  <a:lnTo>
                    <a:pt x="12" y="166"/>
                  </a:lnTo>
                  <a:lnTo>
                    <a:pt x="12" y="170"/>
                  </a:lnTo>
                  <a:lnTo>
                    <a:pt x="16" y="173"/>
                  </a:lnTo>
                  <a:lnTo>
                    <a:pt x="19" y="175"/>
                  </a:lnTo>
                  <a:lnTo>
                    <a:pt x="19" y="180"/>
                  </a:lnTo>
                  <a:lnTo>
                    <a:pt x="19" y="185"/>
                  </a:lnTo>
                  <a:lnTo>
                    <a:pt x="19" y="187"/>
                  </a:lnTo>
                  <a:lnTo>
                    <a:pt x="21" y="192"/>
                  </a:lnTo>
                  <a:lnTo>
                    <a:pt x="23" y="196"/>
                  </a:lnTo>
                  <a:lnTo>
                    <a:pt x="33" y="206"/>
                  </a:lnTo>
                  <a:lnTo>
                    <a:pt x="33" y="208"/>
                  </a:lnTo>
                  <a:lnTo>
                    <a:pt x="31" y="213"/>
                  </a:lnTo>
                  <a:lnTo>
                    <a:pt x="33" y="218"/>
                  </a:lnTo>
                  <a:lnTo>
                    <a:pt x="28" y="230"/>
                  </a:lnTo>
                  <a:lnTo>
                    <a:pt x="31" y="232"/>
                  </a:lnTo>
                  <a:lnTo>
                    <a:pt x="40" y="241"/>
                  </a:lnTo>
                  <a:lnTo>
                    <a:pt x="54" y="282"/>
                  </a:lnTo>
                  <a:lnTo>
                    <a:pt x="61" y="282"/>
                  </a:lnTo>
                  <a:lnTo>
                    <a:pt x="61" y="279"/>
                  </a:lnTo>
                  <a:lnTo>
                    <a:pt x="66" y="279"/>
                  </a:lnTo>
                  <a:lnTo>
                    <a:pt x="66" y="279"/>
                  </a:lnTo>
                  <a:lnTo>
                    <a:pt x="68" y="277"/>
                  </a:lnTo>
                  <a:lnTo>
                    <a:pt x="71" y="270"/>
                  </a:lnTo>
                  <a:lnTo>
                    <a:pt x="80" y="260"/>
                  </a:lnTo>
                  <a:lnTo>
                    <a:pt x="85" y="258"/>
                  </a:lnTo>
                  <a:lnTo>
                    <a:pt x="90" y="263"/>
                  </a:lnTo>
                  <a:lnTo>
                    <a:pt x="97" y="263"/>
                  </a:lnTo>
                  <a:lnTo>
                    <a:pt x="99" y="263"/>
                  </a:lnTo>
                  <a:lnTo>
                    <a:pt x="104" y="263"/>
                  </a:lnTo>
                  <a:lnTo>
                    <a:pt x="111" y="260"/>
                  </a:lnTo>
                  <a:lnTo>
                    <a:pt x="116" y="263"/>
                  </a:lnTo>
                  <a:lnTo>
                    <a:pt x="116" y="267"/>
                  </a:lnTo>
                  <a:lnTo>
                    <a:pt x="118" y="275"/>
                  </a:lnTo>
                  <a:lnTo>
                    <a:pt x="120" y="277"/>
                  </a:lnTo>
                  <a:lnTo>
                    <a:pt x="123" y="275"/>
                  </a:lnTo>
                  <a:lnTo>
                    <a:pt x="120" y="272"/>
                  </a:lnTo>
                  <a:lnTo>
                    <a:pt x="123" y="267"/>
                  </a:lnTo>
                  <a:lnTo>
                    <a:pt x="123" y="265"/>
                  </a:lnTo>
                  <a:lnTo>
                    <a:pt x="128" y="260"/>
                  </a:lnTo>
                  <a:lnTo>
                    <a:pt x="139" y="260"/>
                  </a:lnTo>
                  <a:lnTo>
                    <a:pt x="149" y="260"/>
                  </a:lnTo>
                  <a:lnTo>
                    <a:pt x="154" y="263"/>
                  </a:lnTo>
                  <a:lnTo>
                    <a:pt x="154" y="256"/>
                  </a:lnTo>
                  <a:lnTo>
                    <a:pt x="161" y="246"/>
                  </a:lnTo>
                  <a:lnTo>
                    <a:pt x="161" y="239"/>
                  </a:lnTo>
                  <a:lnTo>
                    <a:pt x="161" y="234"/>
                  </a:lnTo>
                  <a:lnTo>
                    <a:pt x="158" y="232"/>
                  </a:lnTo>
                  <a:lnTo>
                    <a:pt x="163" y="223"/>
                  </a:lnTo>
                  <a:lnTo>
                    <a:pt x="168" y="213"/>
                  </a:lnTo>
                  <a:lnTo>
                    <a:pt x="168" y="211"/>
                  </a:lnTo>
                  <a:lnTo>
                    <a:pt x="172" y="208"/>
                  </a:lnTo>
                  <a:lnTo>
                    <a:pt x="198" y="201"/>
                  </a:lnTo>
                  <a:lnTo>
                    <a:pt x="222" y="201"/>
                  </a:lnTo>
                  <a:lnTo>
                    <a:pt x="236" y="211"/>
                  </a:lnTo>
                  <a:lnTo>
                    <a:pt x="239" y="211"/>
                  </a:lnTo>
                  <a:lnTo>
                    <a:pt x="241" y="213"/>
                  </a:lnTo>
                  <a:lnTo>
                    <a:pt x="243" y="211"/>
                  </a:lnTo>
                  <a:lnTo>
                    <a:pt x="243" y="206"/>
                  </a:lnTo>
                  <a:lnTo>
                    <a:pt x="253" y="187"/>
                  </a:lnTo>
                  <a:lnTo>
                    <a:pt x="253" y="178"/>
                  </a:lnTo>
                  <a:lnTo>
                    <a:pt x="243" y="159"/>
                  </a:lnTo>
                  <a:lnTo>
                    <a:pt x="232" y="156"/>
                  </a:lnTo>
                  <a:lnTo>
                    <a:pt x="232" y="147"/>
                  </a:lnTo>
                  <a:lnTo>
                    <a:pt x="232" y="135"/>
                  </a:lnTo>
                  <a:lnTo>
                    <a:pt x="194" y="135"/>
                  </a:lnTo>
                  <a:lnTo>
                    <a:pt x="196" y="126"/>
                  </a:lnTo>
                  <a:lnTo>
                    <a:pt x="189" y="111"/>
                  </a:lnTo>
                  <a:lnTo>
                    <a:pt x="189" y="107"/>
                  </a:lnTo>
                  <a:lnTo>
                    <a:pt x="189" y="99"/>
                  </a:lnTo>
                  <a:lnTo>
                    <a:pt x="189" y="90"/>
                  </a:lnTo>
                  <a:lnTo>
                    <a:pt x="189" y="88"/>
                  </a:lnTo>
                  <a:lnTo>
                    <a:pt x="180" y="83"/>
                  </a:lnTo>
                  <a:lnTo>
                    <a:pt x="168" y="83"/>
                  </a:lnTo>
                  <a:lnTo>
                    <a:pt x="163" y="81"/>
                  </a:lnTo>
                  <a:lnTo>
                    <a:pt x="158" y="78"/>
                  </a:lnTo>
                  <a:lnTo>
                    <a:pt x="158" y="73"/>
                  </a:lnTo>
                  <a:lnTo>
                    <a:pt x="151" y="71"/>
                  </a:lnTo>
                  <a:lnTo>
                    <a:pt x="144" y="69"/>
                  </a:lnTo>
                  <a:lnTo>
                    <a:pt x="139" y="69"/>
                  </a:lnTo>
                  <a:lnTo>
                    <a:pt x="132" y="62"/>
                  </a:lnTo>
                  <a:lnTo>
                    <a:pt x="128" y="62"/>
                  </a:lnTo>
                  <a:lnTo>
                    <a:pt x="120" y="55"/>
                  </a:lnTo>
                  <a:lnTo>
                    <a:pt x="111" y="57"/>
                  </a:lnTo>
                  <a:lnTo>
                    <a:pt x="111" y="59"/>
                  </a:lnTo>
                  <a:lnTo>
                    <a:pt x="106" y="55"/>
                  </a:lnTo>
                  <a:lnTo>
                    <a:pt x="99" y="50"/>
                  </a:lnTo>
                  <a:lnTo>
                    <a:pt x="94" y="47"/>
                  </a:lnTo>
                  <a:lnTo>
                    <a:pt x="92" y="43"/>
                  </a:lnTo>
                  <a:lnTo>
                    <a:pt x="87" y="40"/>
                  </a:lnTo>
                  <a:lnTo>
                    <a:pt x="85" y="33"/>
                  </a:lnTo>
                  <a:lnTo>
                    <a:pt x="87" y="28"/>
                  </a:lnTo>
                  <a:lnTo>
                    <a:pt x="85" y="19"/>
                  </a:lnTo>
                  <a:lnTo>
                    <a:pt x="87" y="14"/>
                  </a:lnTo>
                  <a:lnTo>
                    <a:pt x="85" y="5"/>
                  </a:lnTo>
                  <a:lnTo>
                    <a:pt x="85" y="0"/>
                  </a:lnTo>
                  <a:lnTo>
                    <a:pt x="83" y="0"/>
                  </a:lnTo>
                  <a:lnTo>
                    <a:pt x="78" y="2"/>
                  </a:lnTo>
                  <a:lnTo>
                    <a:pt x="73" y="0"/>
                  </a:lnTo>
                  <a:lnTo>
                    <a:pt x="71" y="0"/>
                  </a:lnTo>
                  <a:lnTo>
                    <a:pt x="64" y="2"/>
                  </a:lnTo>
                  <a:lnTo>
                    <a:pt x="57" y="2"/>
                  </a:lnTo>
                  <a:lnTo>
                    <a:pt x="47" y="10"/>
                  </a:lnTo>
                  <a:lnTo>
                    <a:pt x="42" y="19"/>
                  </a:lnTo>
                  <a:lnTo>
                    <a:pt x="38" y="21"/>
                  </a:lnTo>
                  <a:lnTo>
                    <a:pt x="33" y="21"/>
                  </a:lnTo>
                  <a:lnTo>
                    <a:pt x="28" y="24"/>
                  </a:lnTo>
                  <a:lnTo>
                    <a:pt x="26" y="24"/>
                  </a:lnTo>
                  <a:lnTo>
                    <a:pt x="19" y="28"/>
                  </a:lnTo>
                  <a:lnTo>
                    <a:pt x="14" y="26"/>
                  </a:lnTo>
                  <a:lnTo>
                    <a:pt x="0" y="26"/>
                  </a:lnTo>
                  <a:lnTo>
                    <a:pt x="0" y="26"/>
                  </a:lnTo>
                  <a:lnTo>
                    <a:pt x="19" y="55"/>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37" name="Freeform 1436"/>
            <p:cNvSpPr>
              <a:spLocks/>
            </p:cNvSpPr>
            <p:nvPr/>
          </p:nvSpPr>
          <p:spPr bwMode="auto">
            <a:xfrm>
              <a:off x="4429615" y="5132471"/>
              <a:ext cx="205314" cy="217251"/>
            </a:xfrm>
            <a:custGeom>
              <a:avLst/>
              <a:gdLst>
                <a:gd name="T0" fmla="*/ 68 w 172"/>
                <a:gd name="T1" fmla="*/ 0 h 182"/>
                <a:gd name="T2" fmla="*/ 18 w 172"/>
                <a:gd name="T3" fmla="*/ 7 h 182"/>
                <a:gd name="T4" fmla="*/ 14 w 172"/>
                <a:gd name="T5" fmla="*/ 12 h 182"/>
                <a:gd name="T6" fmla="*/ 4 w 172"/>
                <a:gd name="T7" fmla="*/ 31 h 182"/>
                <a:gd name="T8" fmla="*/ 7 w 172"/>
                <a:gd name="T9" fmla="*/ 38 h 182"/>
                <a:gd name="T10" fmla="*/ 0 w 172"/>
                <a:gd name="T11" fmla="*/ 55 h 182"/>
                <a:gd name="T12" fmla="*/ 0 w 172"/>
                <a:gd name="T13" fmla="*/ 64 h 182"/>
                <a:gd name="T14" fmla="*/ 9 w 172"/>
                <a:gd name="T15" fmla="*/ 69 h 182"/>
                <a:gd name="T16" fmla="*/ 26 w 172"/>
                <a:gd name="T17" fmla="*/ 90 h 182"/>
                <a:gd name="T18" fmla="*/ 35 w 172"/>
                <a:gd name="T19" fmla="*/ 95 h 182"/>
                <a:gd name="T20" fmla="*/ 52 w 172"/>
                <a:gd name="T21" fmla="*/ 104 h 182"/>
                <a:gd name="T22" fmla="*/ 63 w 172"/>
                <a:gd name="T23" fmla="*/ 109 h 182"/>
                <a:gd name="T24" fmla="*/ 80 w 172"/>
                <a:gd name="T25" fmla="*/ 121 h 182"/>
                <a:gd name="T26" fmla="*/ 97 w 172"/>
                <a:gd name="T27" fmla="*/ 128 h 182"/>
                <a:gd name="T28" fmla="*/ 106 w 172"/>
                <a:gd name="T29" fmla="*/ 137 h 182"/>
                <a:gd name="T30" fmla="*/ 101 w 172"/>
                <a:gd name="T31" fmla="*/ 147 h 182"/>
                <a:gd name="T32" fmla="*/ 97 w 172"/>
                <a:gd name="T33" fmla="*/ 154 h 182"/>
                <a:gd name="T34" fmla="*/ 94 w 172"/>
                <a:gd name="T35" fmla="*/ 166 h 182"/>
                <a:gd name="T36" fmla="*/ 87 w 172"/>
                <a:gd name="T37" fmla="*/ 175 h 182"/>
                <a:gd name="T38" fmla="*/ 104 w 172"/>
                <a:gd name="T39" fmla="*/ 173 h 182"/>
                <a:gd name="T40" fmla="*/ 125 w 172"/>
                <a:gd name="T41" fmla="*/ 182 h 182"/>
                <a:gd name="T42" fmla="*/ 132 w 172"/>
                <a:gd name="T43" fmla="*/ 180 h 182"/>
                <a:gd name="T44" fmla="*/ 139 w 172"/>
                <a:gd name="T45" fmla="*/ 178 h 182"/>
                <a:gd name="T46" fmla="*/ 146 w 172"/>
                <a:gd name="T47" fmla="*/ 178 h 182"/>
                <a:gd name="T48" fmla="*/ 151 w 172"/>
                <a:gd name="T49" fmla="*/ 168 h 182"/>
                <a:gd name="T50" fmla="*/ 160 w 172"/>
                <a:gd name="T51" fmla="*/ 156 h 182"/>
                <a:gd name="T52" fmla="*/ 167 w 172"/>
                <a:gd name="T53" fmla="*/ 149 h 182"/>
                <a:gd name="T54" fmla="*/ 167 w 172"/>
                <a:gd name="T55" fmla="*/ 140 h 182"/>
                <a:gd name="T56" fmla="*/ 167 w 172"/>
                <a:gd name="T57" fmla="*/ 133 h 182"/>
                <a:gd name="T58" fmla="*/ 170 w 172"/>
                <a:gd name="T59" fmla="*/ 128 h 182"/>
                <a:gd name="T60" fmla="*/ 170 w 172"/>
                <a:gd name="T61" fmla="*/ 126 h 182"/>
                <a:gd name="T62" fmla="*/ 172 w 172"/>
                <a:gd name="T63" fmla="*/ 104 h 182"/>
                <a:gd name="T64" fmla="*/ 170 w 172"/>
                <a:gd name="T65" fmla="*/ 100 h 182"/>
                <a:gd name="T66" fmla="*/ 163 w 172"/>
                <a:gd name="T67" fmla="*/ 95 h 182"/>
                <a:gd name="T68" fmla="*/ 151 w 172"/>
                <a:gd name="T69" fmla="*/ 100 h 182"/>
                <a:gd name="T70" fmla="*/ 141 w 172"/>
                <a:gd name="T71" fmla="*/ 69 h 182"/>
                <a:gd name="T72" fmla="*/ 137 w 172"/>
                <a:gd name="T73" fmla="*/ 64 h 182"/>
                <a:gd name="T74" fmla="*/ 123 w 172"/>
                <a:gd name="T75" fmla="*/ 64 h 182"/>
                <a:gd name="T76" fmla="*/ 108 w 172"/>
                <a:gd name="T77" fmla="*/ 62 h 182"/>
                <a:gd name="T78" fmla="*/ 97 w 172"/>
                <a:gd name="T79" fmla="*/ 62 h 182"/>
                <a:gd name="T80" fmla="*/ 97 w 172"/>
                <a:gd name="T81" fmla="*/ 52 h 182"/>
                <a:gd name="T82" fmla="*/ 97 w 172"/>
                <a:gd name="T83" fmla="*/ 36 h 182"/>
                <a:gd name="T84" fmla="*/ 94 w 172"/>
                <a:gd name="T85" fmla="*/ 24 h 182"/>
                <a:gd name="T86" fmla="*/ 89 w 172"/>
                <a:gd name="T87" fmla="*/ 14 h 182"/>
                <a:gd name="T88" fmla="*/ 82 w 172"/>
                <a:gd name="T89" fmla="*/ 10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72" h="182">
                  <a:moveTo>
                    <a:pt x="82" y="10"/>
                  </a:moveTo>
                  <a:lnTo>
                    <a:pt x="68" y="0"/>
                  </a:lnTo>
                  <a:lnTo>
                    <a:pt x="44" y="0"/>
                  </a:lnTo>
                  <a:lnTo>
                    <a:pt x="18" y="7"/>
                  </a:lnTo>
                  <a:lnTo>
                    <a:pt x="14" y="10"/>
                  </a:lnTo>
                  <a:lnTo>
                    <a:pt x="14" y="12"/>
                  </a:lnTo>
                  <a:lnTo>
                    <a:pt x="9" y="22"/>
                  </a:lnTo>
                  <a:lnTo>
                    <a:pt x="4" y="31"/>
                  </a:lnTo>
                  <a:lnTo>
                    <a:pt x="7" y="33"/>
                  </a:lnTo>
                  <a:lnTo>
                    <a:pt x="7" y="38"/>
                  </a:lnTo>
                  <a:lnTo>
                    <a:pt x="7" y="45"/>
                  </a:lnTo>
                  <a:lnTo>
                    <a:pt x="0" y="55"/>
                  </a:lnTo>
                  <a:lnTo>
                    <a:pt x="0" y="62"/>
                  </a:lnTo>
                  <a:lnTo>
                    <a:pt x="0" y="64"/>
                  </a:lnTo>
                  <a:lnTo>
                    <a:pt x="4" y="69"/>
                  </a:lnTo>
                  <a:lnTo>
                    <a:pt x="9" y="69"/>
                  </a:lnTo>
                  <a:lnTo>
                    <a:pt x="14" y="78"/>
                  </a:lnTo>
                  <a:lnTo>
                    <a:pt x="26" y="90"/>
                  </a:lnTo>
                  <a:lnTo>
                    <a:pt x="30" y="90"/>
                  </a:lnTo>
                  <a:lnTo>
                    <a:pt x="35" y="95"/>
                  </a:lnTo>
                  <a:lnTo>
                    <a:pt x="40" y="102"/>
                  </a:lnTo>
                  <a:lnTo>
                    <a:pt x="52" y="104"/>
                  </a:lnTo>
                  <a:lnTo>
                    <a:pt x="59" y="107"/>
                  </a:lnTo>
                  <a:lnTo>
                    <a:pt x="63" y="109"/>
                  </a:lnTo>
                  <a:lnTo>
                    <a:pt x="70" y="116"/>
                  </a:lnTo>
                  <a:lnTo>
                    <a:pt x="80" y="121"/>
                  </a:lnTo>
                  <a:lnTo>
                    <a:pt x="92" y="123"/>
                  </a:lnTo>
                  <a:lnTo>
                    <a:pt x="97" y="128"/>
                  </a:lnTo>
                  <a:lnTo>
                    <a:pt x="104" y="133"/>
                  </a:lnTo>
                  <a:lnTo>
                    <a:pt x="106" y="137"/>
                  </a:lnTo>
                  <a:lnTo>
                    <a:pt x="104" y="142"/>
                  </a:lnTo>
                  <a:lnTo>
                    <a:pt x="101" y="147"/>
                  </a:lnTo>
                  <a:lnTo>
                    <a:pt x="99" y="149"/>
                  </a:lnTo>
                  <a:lnTo>
                    <a:pt x="97" y="154"/>
                  </a:lnTo>
                  <a:lnTo>
                    <a:pt x="97" y="156"/>
                  </a:lnTo>
                  <a:lnTo>
                    <a:pt x="94" y="166"/>
                  </a:lnTo>
                  <a:lnTo>
                    <a:pt x="87" y="171"/>
                  </a:lnTo>
                  <a:lnTo>
                    <a:pt x="87" y="175"/>
                  </a:lnTo>
                  <a:lnTo>
                    <a:pt x="89" y="175"/>
                  </a:lnTo>
                  <a:lnTo>
                    <a:pt x="104" y="173"/>
                  </a:lnTo>
                  <a:lnTo>
                    <a:pt x="118" y="178"/>
                  </a:lnTo>
                  <a:lnTo>
                    <a:pt x="125" y="182"/>
                  </a:lnTo>
                  <a:lnTo>
                    <a:pt x="130" y="180"/>
                  </a:lnTo>
                  <a:lnTo>
                    <a:pt x="132" y="180"/>
                  </a:lnTo>
                  <a:lnTo>
                    <a:pt x="134" y="182"/>
                  </a:lnTo>
                  <a:lnTo>
                    <a:pt x="139" y="178"/>
                  </a:lnTo>
                  <a:lnTo>
                    <a:pt x="141" y="178"/>
                  </a:lnTo>
                  <a:lnTo>
                    <a:pt x="146" y="178"/>
                  </a:lnTo>
                  <a:lnTo>
                    <a:pt x="149" y="173"/>
                  </a:lnTo>
                  <a:lnTo>
                    <a:pt x="151" y="168"/>
                  </a:lnTo>
                  <a:lnTo>
                    <a:pt x="160" y="161"/>
                  </a:lnTo>
                  <a:lnTo>
                    <a:pt x="160" y="156"/>
                  </a:lnTo>
                  <a:lnTo>
                    <a:pt x="163" y="152"/>
                  </a:lnTo>
                  <a:lnTo>
                    <a:pt x="167" y="149"/>
                  </a:lnTo>
                  <a:lnTo>
                    <a:pt x="167" y="142"/>
                  </a:lnTo>
                  <a:lnTo>
                    <a:pt x="167" y="140"/>
                  </a:lnTo>
                  <a:lnTo>
                    <a:pt x="167" y="135"/>
                  </a:lnTo>
                  <a:lnTo>
                    <a:pt x="167" y="133"/>
                  </a:lnTo>
                  <a:lnTo>
                    <a:pt x="170" y="130"/>
                  </a:lnTo>
                  <a:lnTo>
                    <a:pt x="170" y="128"/>
                  </a:lnTo>
                  <a:lnTo>
                    <a:pt x="170" y="126"/>
                  </a:lnTo>
                  <a:lnTo>
                    <a:pt x="170" y="126"/>
                  </a:lnTo>
                  <a:lnTo>
                    <a:pt x="170" y="123"/>
                  </a:lnTo>
                  <a:lnTo>
                    <a:pt x="172" y="104"/>
                  </a:lnTo>
                  <a:lnTo>
                    <a:pt x="172" y="100"/>
                  </a:lnTo>
                  <a:lnTo>
                    <a:pt x="170" y="100"/>
                  </a:lnTo>
                  <a:lnTo>
                    <a:pt x="167" y="97"/>
                  </a:lnTo>
                  <a:lnTo>
                    <a:pt x="163" y="95"/>
                  </a:lnTo>
                  <a:lnTo>
                    <a:pt x="156" y="100"/>
                  </a:lnTo>
                  <a:lnTo>
                    <a:pt x="151" y="100"/>
                  </a:lnTo>
                  <a:lnTo>
                    <a:pt x="149" y="90"/>
                  </a:lnTo>
                  <a:lnTo>
                    <a:pt x="141" y="69"/>
                  </a:lnTo>
                  <a:lnTo>
                    <a:pt x="141" y="64"/>
                  </a:lnTo>
                  <a:lnTo>
                    <a:pt x="137" y="64"/>
                  </a:lnTo>
                  <a:lnTo>
                    <a:pt x="132" y="59"/>
                  </a:lnTo>
                  <a:lnTo>
                    <a:pt x="123" y="64"/>
                  </a:lnTo>
                  <a:lnTo>
                    <a:pt x="118" y="62"/>
                  </a:lnTo>
                  <a:lnTo>
                    <a:pt x="108" y="62"/>
                  </a:lnTo>
                  <a:lnTo>
                    <a:pt x="104" y="62"/>
                  </a:lnTo>
                  <a:lnTo>
                    <a:pt x="97" y="62"/>
                  </a:lnTo>
                  <a:lnTo>
                    <a:pt x="94" y="57"/>
                  </a:lnTo>
                  <a:lnTo>
                    <a:pt x="97" y="52"/>
                  </a:lnTo>
                  <a:lnTo>
                    <a:pt x="97" y="48"/>
                  </a:lnTo>
                  <a:lnTo>
                    <a:pt x="97" y="36"/>
                  </a:lnTo>
                  <a:lnTo>
                    <a:pt x="94" y="29"/>
                  </a:lnTo>
                  <a:lnTo>
                    <a:pt x="94" y="24"/>
                  </a:lnTo>
                  <a:lnTo>
                    <a:pt x="87" y="19"/>
                  </a:lnTo>
                  <a:lnTo>
                    <a:pt x="89" y="14"/>
                  </a:lnTo>
                  <a:lnTo>
                    <a:pt x="85" y="10"/>
                  </a:lnTo>
                  <a:lnTo>
                    <a:pt x="82" y="10"/>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38" name="Freeform 1437"/>
            <p:cNvSpPr>
              <a:spLocks/>
            </p:cNvSpPr>
            <p:nvPr/>
          </p:nvSpPr>
          <p:spPr bwMode="auto">
            <a:xfrm>
              <a:off x="4556145" y="5415374"/>
              <a:ext cx="121756" cy="138468"/>
            </a:xfrm>
            <a:custGeom>
              <a:avLst/>
              <a:gdLst>
                <a:gd name="T0" fmla="*/ 99 w 102"/>
                <a:gd name="T1" fmla="*/ 80 h 116"/>
                <a:gd name="T2" fmla="*/ 95 w 102"/>
                <a:gd name="T3" fmla="*/ 73 h 116"/>
                <a:gd name="T4" fmla="*/ 99 w 102"/>
                <a:gd name="T5" fmla="*/ 61 h 116"/>
                <a:gd name="T6" fmla="*/ 90 w 102"/>
                <a:gd name="T7" fmla="*/ 50 h 116"/>
                <a:gd name="T8" fmla="*/ 78 w 102"/>
                <a:gd name="T9" fmla="*/ 40 h 116"/>
                <a:gd name="T10" fmla="*/ 73 w 102"/>
                <a:gd name="T11" fmla="*/ 35 h 116"/>
                <a:gd name="T12" fmla="*/ 64 w 102"/>
                <a:gd name="T13" fmla="*/ 31 h 116"/>
                <a:gd name="T14" fmla="*/ 54 w 102"/>
                <a:gd name="T15" fmla="*/ 21 h 116"/>
                <a:gd name="T16" fmla="*/ 47 w 102"/>
                <a:gd name="T17" fmla="*/ 24 h 116"/>
                <a:gd name="T18" fmla="*/ 40 w 102"/>
                <a:gd name="T19" fmla="*/ 16 h 116"/>
                <a:gd name="T20" fmla="*/ 35 w 102"/>
                <a:gd name="T21" fmla="*/ 9 h 116"/>
                <a:gd name="T22" fmla="*/ 26 w 102"/>
                <a:gd name="T23" fmla="*/ 0 h 116"/>
                <a:gd name="T24" fmla="*/ 14 w 102"/>
                <a:gd name="T25" fmla="*/ 2 h 116"/>
                <a:gd name="T26" fmla="*/ 9 w 102"/>
                <a:gd name="T27" fmla="*/ 2 h 116"/>
                <a:gd name="T28" fmla="*/ 5 w 102"/>
                <a:gd name="T29" fmla="*/ 12 h 116"/>
                <a:gd name="T30" fmla="*/ 5 w 102"/>
                <a:gd name="T31" fmla="*/ 21 h 116"/>
                <a:gd name="T32" fmla="*/ 5 w 102"/>
                <a:gd name="T33" fmla="*/ 33 h 116"/>
                <a:gd name="T34" fmla="*/ 2 w 102"/>
                <a:gd name="T35" fmla="*/ 40 h 116"/>
                <a:gd name="T36" fmla="*/ 2 w 102"/>
                <a:gd name="T37" fmla="*/ 52 h 116"/>
                <a:gd name="T38" fmla="*/ 2 w 102"/>
                <a:gd name="T39" fmla="*/ 64 h 116"/>
                <a:gd name="T40" fmla="*/ 2 w 102"/>
                <a:gd name="T41" fmla="*/ 73 h 116"/>
                <a:gd name="T42" fmla="*/ 0 w 102"/>
                <a:gd name="T43" fmla="*/ 76 h 116"/>
                <a:gd name="T44" fmla="*/ 0 w 102"/>
                <a:gd name="T45" fmla="*/ 85 h 116"/>
                <a:gd name="T46" fmla="*/ 7 w 102"/>
                <a:gd name="T47" fmla="*/ 102 h 116"/>
                <a:gd name="T48" fmla="*/ 17 w 102"/>
                <a:gd name="T49" fmla="*/ 109 h 116"/>
                <a:gd name="T50" fmla="*/ 28 w 102"/>
                <a:gd name="T51" fmla="*/ 106 h 116"/>
                <a:gd name="T52" fmla="*/ 38 w 102"/>
                <a:gd name="T53" fmla="*/ 111 h 116"/>
                <a:gd name="T54" fmla="*/ 45 w 102"/>
                <a:gd name="T55" fmla="*/ 111 h 116"/>
                <a:gd name="T56" fmla="*/ 45 w 102"/>
                <a:gd name="T57" fmla="*/ 113 h 116"/>
                <a:gd name="T58" fmla="*/ 50 w 102"/>
                <a:gd name="T59" fmla="*/ 116 h 116"/>
                <a:gd name="T60" fmla="*/ 59 w 102"/>
                <a:gd name="T61" fmla="*/ 113 h 116"/>
                <a:gd name="T62" fmla="*/ 66 w 102"/>
                <a:gd name="T63" fmla="*/ 116 h 116"/>
                <a:gd name="T64" fmla="*/ 71 w 102"/>
                <a:gd name="T65" fmla="*/ 116 h 116"/>
                <a:gd name="T66" fmla="*/ 76 w 102"/>
                <a:gd name="T67" fmla="*/ 116 h 116"/>
                <a:gd name="T68" fmla="*/ 78 w 102"/>
                <a:gd name="T69" fmla="*/ 113 h 116"/>
                <a:gd name="T70" fmla="*/ 85 w 102"/>
                <a:gd name="T71" fmla="*/ 111 h 116"/>
                <a:gd name="T72" fmla="*/ 92 w 102"/>
                <a:gd name="T73" fmla="*/ 104 h 116"/>
                <a:gd name="T74" fmla="*/ 95 w 102"/>
                <a:gd name="T75" fmla="*/ 99 h 116"/>
                <a:gd name="T76" fmla="*/ 97 w 102"/>
                <a:gd name="T77" fmla="*/ 90 h 116"/>
                <a:gd name="T78" fmla="*/ 102 w 102"/>
                <a:gd name="T79" fmla="*/ 85 h 116"/>
                <a:gd name="T80" fmla="*/ 99 w 102"/>
                <a:gd name="T81" fmla="*/ 80 h 1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102" h="116">
                  <a:moveTo>
                    <a:pt x="99" y="80"/>
                  </a:moveTo>
                  <a:lnTo>
                    <a:pt x="99" y="80"/>
                  </a:lnTo>
                  <a:lnTo>
                    <a:pt x="97" y="78"/>
                  </a:lnTo>
                  <a:lnTo>
                    <a:pt x="95" y="73"/>
                  </a:lnTo>
                  <a:lnTo>
                    <a:pt x="99" y="66"/>
                  </a:lnTo>
                  <a:lnTo>
                    <a:pt x="99" y="61"/>
                  </a:lnTo>
                  <a:lnTo>
                    <a:pt x="97" y="59"/>
                  </a:lnTo>
                  <a:lnTo>
                    <a:pt x="90" y="50"/>
                  </a:lnTo>
                  <a:lnTo>
                    <a:pt x="85" y="45"/>
                  </a:lnTo>
                  <a:lnTo>
                    <a:pt x="78" y="40"/>
                  </a:lnTo>
                  <a:lnTo>
                    <a:pt x="73" y="42"/>
                  </a:lnTo>
                  <a:lnTo>
                    <a:pt x="73" y="35"/>
                  </a:lnTo>
                  <a:lnTo>
                    <a:pt x="69" y="31"/>
                  </a:lnTo>
                  <a:lnTo>
                    <a:pt x="64" y="31"/>
                  </a:lnTo>
                  <a:lnTo>
                    <a:pt x="59" y="28"/>
                  </a:lnTo>
                  <a:lnTo>
                    <a:pt x="54" y="21"/>
                  </a:lnTo>
                  <a:lnTo>
                    <a:pt x="52" y="21"/>
                  </a:lnTo>
                  <a:lnTo>
                    <a:pt x="47" y="24"/>
                  </a:lnTo>
                  <a:lnTo>
                    <a:pt x="45" y="24"/>
                  </a:lnTo>
                  <a:lnTo>
                    <a:pt x="40" y="16"/>
                  </a:lnTo>
                  <a:lnTo>
                    <a:pt x="38" y="12"/>
                  </a:lnTo>
                  <a:lnTo>
                    <a:pt x="35" y="9"/>
                  </a:lnTo>
                  <a:lnTo>
                    <a:pt x="31" y="2"/>
                  </a:lnTo>
                  <a:lnTo>
                    <a:pt x="26" y="0"/>
                  </a:lnTo>
                  <a:lnTo>
                    <a:pt x="17" y="2"/>
                  </a:lnTo>
                  <a:lnTo>
                    <a:pt x="14" y="2"/>
                  </a:lnTo>
                  <a:lnTo>
                    <a:pt x="9" y="2"/>
                  </a:lnTo>
                  <a:lnTo>
                    <a:pt x="9" y="2"/>
                  </a:lnTo>
                  <a:lnTo>
                    <a:pt x="7" y="7"/>
                  </a:lnTo>
                  <a:lnTo>
                    <a:pt x="5" y="12"/>
                  </a:lnTo>
                  <a:lnTo>
                    <a:pt x="5" y="19"/>
                  </a:lnTo>
                  <a:lnTo>
                    <a:pt x="5" y="21"/>
                  </a:lnTo>
                  <a:lnTo>
                    <a:pt x="5" y="26"/>
                  </a:lnTo>
                  <a:lnTo>
                    <a:pt x="5" y="33"/>
                  </a:lnTo>
                  <a:lnTo>
                    <a:pt x="2" y="38"/>
                  </a:lnTo>
                  <a:lnTo>
                    <a:pt x="2" y="40"/>
                  </a:lnTo>
                  <a:lnTo>
                    <a:pt x="0" y="45"/>
                  </a:lnTo>
                  <a:lnTo>
                    <a:pt x="2" y="52"/>
                  </a:lnTo>
                  <a:lnTo>
                    <a:pt x="2" y="54"/>
                  </a:lnTo>
                  <a:lnTo>
                    <a:pt x="2" y="64"/>
                  </a:lnTo>
                  <a:lnTo>
                    <a:pt x="5" y="69"/>
                  </a:lnTo>
                  <a:lnTo>
                    <a:pt x="2" y="73"/>
                  </a:lnTo>
                  <a:lnTo>
                    <a:pt x="0" y="76"/>
                  </a:lnTo>
                  <a:lnTo>
                    <a:pt x="0" y="76"/>
                  </a:lnTo>
                  <a:lnTo>
                    <a:pt x="0" y="78"/>
                  </a:lnTo>
                  <a:lnTo>
                    <a:pt x="0" y="85"/>
                  </a:lnTo>
                  <a:lnTo>
                    <a:pt x="2" y="92"/>
                  </a:lnTo>
                  <a:lnTo>
                    <a:pt x="7" y="102"/>
                  </a:lnTo>
                  <a:lnTo>
                    <a:pt x="9" y="102"/>
                  </a:lnTo>
                  <a:lnTo>
                    <a:pt x="17" y="109"/>
                  </a:lnTo>
                  <a:lnTo>
                    <a:pt x="19" y="109"/>
                  </a:lnTo>
                  <a:lnTo>
                    <a:pt x="28" y="106"/>
                  </a:lnTo>
                  <a:lnTo>
                    <a:pt x="33" y="109"/>
                  </a:lnTo>
                  <a:lnTo>
                    <a:pt x="38" y="111"/>
                  </a:lnTo>
                  <a:lnTo>
                    <a:pt x="40" y="111"/>
                  </a:lnTo>
                  <a:lnTo>
                    <a:pt x="45" y="111"/>
                  </a:lnTo>
                  <a:lnTo>
                    <a:pt x="45" y="113"/>
                  </a:lnTo>
                  <a:lnTo>
                    <a:pt x="45" y="113"/>
                  </a:lnTo>
                  <a:lnTo>
                    <a:pt x="45" y="116"/>
                  </a:lnTo>
                  <a:lnTo>
                    <a:pt x="50" y="116"/>
                  </a:lnTo>
                  <a:lnTo>
                    <a:pt x="52" y="113"/>
                  </a:lnTo>
                  <a:lnTo>
                    <a:pt x="59" y="113"/>
                  </a:lnTo>
                  <a:lnTo>
                    <a:pt x="61" y="113"/>
                  </a:lnTo>
                  <a:lnTo>
                    <a:pt x="66" y="116"/>
                  </a:lnTo>
                  <a:lnTo>
                    <a:pt x="66" y="116"/>
                  </a:lnTo>
                  <a:lnTo>
                    <a:pt x="71" y="116"/>
                  </a:lnTo>
                  <a:lnTo>
                    <a:pt x="73" y="116"/>
                  </a:lnTo>
                  <a:lnTo>
                    <a:pt x="76" y="116"/>
                  </a:lnTo>
                  <a:lnTo>
                    <a:pt x="76" y="113"/>
                  </a:lnTo>
                  <a:lnTo>
                    <a:pt x="78" y="113"/>
                  </a:lnTo>
                  <a:lnTo>
                    <a:pt x="78" y="113"/>
                  </a:lnTo>
                  <a:lnTo>
                    <a:pt x="85" y="111"/>
                  </a:lnTo>
                  <a:lnTo>
                    <a:pt x="90" y="106"/>
                  </a:lnTo>
                  <a:lnTo>
                    <a:pt x="92" y="104"/>
                  </a:lnTo>
                  <a:lnTo>
                    <a:pt x="92" y="102"/>
                  </a:lnTo>
                  <a:lnTo>
                    <a:pt x="95" y="99"/>
                  </a:lnTo>
                  <a:lnTo>
                    <a:pt x="97" y="97"/>
                  </a:lnTo>
                  <a:lnTo>
                    <a:pt x="97" y="90"/>
                  </a:lnTo>
                  <a:lnTo>
                    <a:pt x="102" y="87"/>
                  </a:lnTo>
                  <a:lnTo>
                    <a:pt x="102" y="85"/>
                  </a:lnTo>
                  <a:lnTo>
                    <a:pt x="102" y="85"/>
                  </a:lnTo>
                  <a:lnTo>
                    <a:pt x="99" y="80"/>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39" name="Freeform 1438"/>
            <p:cNvSpPr>
              <a:spLocks/>
            </p:cNvSpPr>
            <p:nvPr/>
          </p:nvSpPr>
          <p:spPr bwMode="auto">
            <a:xfrm>
              <a:off x="4522722" y="6188882"/>
              <a:ext cx="19099" cy="8356"/>
            </a:xfrm>
            <a:custGeom>
              <a:avLst/>
              <a:gdLst>
                <a:gd name="T0" fmla="*/ 9 w 16"/>
                <a:gd name="T1" fmla="*/ 3 h 7"/>
                <a:gd name="T2" fmla="*/ 2 w 16"/>
                <a:gd name="T3" fmla="*/ 3 h 7"/>
                <a:gd name="T4" fmla="*/ 0 w 16"/>
                <a:gd name="T5" fmla="*/ 5 h 7"/>
                <a:gd name="T6" fmla="*/ 4 w 16"/>
                <a:gd name="T7" fmla="*/ 7 h 7"/>
                <a:gd name="T8" fmla="*/ 9 w 16"/>
                <a:gd name="T9" fmla="*/ 5 h 7"/>
                <a:gd name="T10" fmla="*/ 11 w 16"/>
                <a:gd name="T11" fmla="*/ 5 h 7"/>
                <a:gd name="T12" fmla="*/ 16 w 16"/>
                <a:gd name="T13" fmla="*/ 0 h 7"/>
                <a:gd name="T14" fmla="*/ 11 w 16"/>
                <a:gd name="T15" fmla="*/ 0 h 7"/>
                <a:gd name="T16" fmla="*/ 9 w 16"/>
                <a:gd name="T17" fmla="*/ 3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6" h="7">
                  <a:moveTo>
                    <a:pt x="9" y="3"/>
                  </a:moveTo>
                  <a:lnTo>
                    <a:pt x="2" y="3"/>
                  </a:lnTo>
                  <a:lnTo>
                    <a:pt x="0" y="5"/>
                  </a:lnTo>
                  <a:lnTo>
                    <a:pt x="4" y="7"/>
                  </a:lnTo>
                  <a:lnTo>
                    <a:pt x="9" y="5"/>
                  </a:lnTo>
                  <a:lnTo>
                    <a:pt x="11" y="5"/>
                  </a:lnTo>
                  <a:lnTo>
                    <a:pt x="16" y="0"/>
                  </a:lnTo>
                  <a:lnTo>
                    <a:pt x="11" y="0"/>
                  </a:lnTo>
                  <a:lnTo>
                    <a:pt x="9" y="3"/>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40" name="Freeform 1439"/>
            <p:cNvSpPr>
              <a:spLocks/>
            </p:cNvSpPr>
            <p:nvPr/>
          </p:nvSpPr>
          <p:spPr bwMode="auto">
            <a:xfrm>
              <a:off x="4420065" y="6147103"/>
              <a:ext cx="90720" cy="59684"/>
            </a:xfrm>
            <a:custGeom>
              <a:avLst/>
              <a:gdLst>
                <a:gd name="T0" fmla="*/ 71 w 76"/>
                <a:gd name="T1" fmla="*/ 35 h 50"/>
                <a:gd name="T2" fmla="*/ 64 w 76"/>
                <a:gd name="T3" fmla="*/ 35 h 50"/>
                <a:gd name="T4" fmla="*/ 60 w 76"/>
                <a:gd name="T5" fmla="*/ 35 h 50"/>
                <a:gd name="T6" fmla="*/ 55 w 76"/>
                <a:gd name="T7" fmla="*/ 31 h 50"/>
                <a:gd name="T8" fmla="*/ 48 w 76"/>
                <a:gd name="T9" fmla="*/ 31 h 50"/>
                <a:gd name="T10" fmla="*/ 45 w 76"/>
                <a:gd name="T11" fmla="*/ 28 h 50"/>
                <a:gd name="T12" fmla="*/ 31 w 76"/>
                <a:gd name="T13" fmla="*/ 21 h 50"/>
                <a:gd name="T14" fmla="*/ 26 w 76"/>
                <a:gd name="T15" fmla="*/ 21 h 50"/>
                <a:gd name="T16" fmla="*/ 26 w 76"/>
                <a:gd name="T17" fmla="*/ 16 h 50"/>
                <a:gd name="T18" fmla="*/ 22 w 76"/>
                <a:gd name="T19" fmla="*/ 12 h 50"/>
                <a:gd name="T20" fmla="*/ 15 w 76"/>
                <a:gd name="T21" fmla="*/ 12 h 50"/>
                <a:gd name="T22" fmla="*/ 12 w 76"/>
                <a:gd name="T23" fmla="*/ 5 h 50"/>
                <a:gd name="T24" fmla="*/ 10 w 76"/>
                <a:gd name="T25" fmla="*/ 0 h 50"/>
                <a:gd name="T26" fmla="*/ 5 w 76"/>
                <a:gd name="T27" fmla="*/ 2 h 50"/>
                <a:gd name="T28" fmla="*/ 0 w 76"/>
                <a:gd name="T29" fmla="*/ 0 h 50"/>
                <a:gd name="T30" fmla="*/ 10 w 76"/>
                <a:gd name="T31" fmla="*/ 38 h 50"/>
                <a:gd name="T32" fmla="*/ 12 w 76"/>
                <a:gd name="T33" fmla="*/ 38 h 50"/>
                <a:gd name="T34" fmla="*/ 19 w 76"/>
                <a:gd name="T35" fmla="*/ 35 h 50"/>
                <a:gd name="T36" fmla="*/ 24 w 76"/>
                <a:gd name="T37" fmla="*/ 35 h 50"/>
                <a:gd name="T38" fmla="*/ 31 w 76"/>
                <a:gd name="T39" fmla="*/ 35 h 50"/>
                <a:gd name="T40" fmla="*/ 31 w 76"/>
                <a:gd name="T41" fmla="*/ 38 h 50"/>
                <a:gd name="T42" fmla="*/ 26 w 76"/>
                <a:gd name="T43" fmla="*/ 38 h 50"/>
                <a:gd name="T44" fmla="*/ 22 w 76"/>
                <a:gd name="T45" fmla="*/ 40 h 50"/>
                <a:gd name="T46" fmla="*/ 12 w 76"/>
                <a:gd name="T47" fmla="*/ 40 h 50"/>
                <a:gd name="T48" fmla="*/ 15 w 76"/>
                <a:gd name="T49" fmla="*/ 47 h 50"/>
                <a:gd name="T50" fmla="*/ 15 w 76"/>
                <a:gd name="T51" fmla="*/ 47 h 50"/>
                <a:gd name="T52" fmla="*/ 22 w 76"/>
                <a:gd name="T53" fmla="*/ 45 h 50"/>
                <a:gd name="T54" fmla="*/ 31 w 76"/>
                <a:gd name="T55" fmla="*/ 45 h 50"/>
                <a:gd name="T56" fmla="*/ 36 w 76"/>
                <a:gd name="T57" fmla="*/ 45 h 50"/>
                <a:gd name="T58" fmla="*/ 45 w 76"/>
                <a:gd name="T59" fmla="*/ 47 h 50"/>
                <a:gd name="T60" fmla="*/ 50 w 76"/>
                <a:gd name="T61" fmla="*/ 50 h 50"/>
                <a:gd name="T62" fmla="*/ 55 w 76"/>
                <a:gd name="T63" fmla="*/ 50 h 50"/>
                <a:gd name="T64" fmla="*/ 60 w 76"/>
                <a:gd name="T65" fmla="*/ 50 h 50"/>
                <a:gd name="T66" fmla="*/ 62 w 76"/>
                <a:gd name="T67" fmla="*/ 45 h 50"/>
                <a:gd name="T68" fmla="*/ 64 w 76"/>
                <a:gd name="T69" fmla="*/ 42 h 50"/>
                <a:gd name="T70" fmla="*/ 69 w 76"/>
                <a:gd name="T71" fmla="*/ 40 h 50"/>
                <a:gd name="T72" fmla="*/ 69 w 76"/>
                <a:gd name="T73" fmla="*/ 42 h 50"/>
                <a:gd name="T74" fmla="*/ 76 w 76"/>
                <a:gd name="T75" fmla="*/ 40 h 50"/>
                <a:gd name="T76" fmla="*/ 74 w 76"/>
                <a:gd name="T77" fmla="*/ 35 h 50"/>
                <a:gd name="T78" fmla="*/ 71 w 76"/>
                <a:gd name="T79" fmla="*/ 35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76" h="50">
                  <a:moveTo>
                    <a:pt x="71" y="35"/>
                  </a:moveTo>
                  <a:lnTo>
                    <a:pt x="64" y="35"/>
                  </a:lnTo>
                  <a:lnTo>
                    <a:pt x="60" y="35"/>
                  </a:lnTo>
                  <a:lnTo>
                    <a:pt x="55" y="31"/>
                  </a:lnTo>
                  <a:lnTo>
                    <a:pt x="48" y="31"/>
                  </a:lnTo>
                  <a:lnTo>
                    <a:pt x="45" y="28"/>
                  </a:lnTo>
                  <a:lnTo>
                    <a:pt x="31" y="21"/>
                  </a:lnTo>
                  <a:lnTo>
                    <a:pt x="26" y="21"/>
                  </a:lnTo>
                  <a:lnTo>
                    <a:pt x="26" y="16"/>
                  </a:lnTo>
                  <a:lnTo>
                    <a:pt x="22" y="12"/>
                  </a:lnTo>
                  <a:lnTo>
                    <a:pt x="15" y="12"/>
                  </a:lnTo>
                  <a:lnTo>
                    <a:pt x="12" y="5"/>
                  </a:lnTo>
                  <a:lnTo>
                    <a:pt x="10" y="0"/>
                  </a:lnTo>
                  <a:lnTo>
                    <a:pt x="5" y="2"/>
                  </a:lnTo>
                  <a:lnTo>
                    <a:pt x="0" y="0"/>
                  </a:lnTo>
                  <a:lnTo>
                    <a:pt x="10" y="38"/>
                  </a:lnTo>
                  <a:lnTo>
                    <a:pt x="12" y="38"/>
                  </a:lnTo>
                  <a:lnTo>
                    <a:pt x="19" y="35"/>
                  </a:lnTo>
                  <a:lnTo>
                    <a:pt x="24" y="35"/>
                  </a:lnTo>
                  <a:lnTo>
                    <a:pt x="31" y="35"/>
                  </a:lnTo>
                  <a:lnTo>
                    <a:pt x="31" y="38"/>
                  </a:lnTo>
                  <a:lnTo>
                    <a:pt x="26" y="38"/>
                  </a:lnTo>
                  <a:lnTo>
                    <a:pt x="22" y="40"/>
                  </a:lnTo>
                  <a:lnTo>
                    <a:pt x="12" y="40"/>
                  </a:lnTo>
                  <a:lnTo>
                    <a:pt x="15" y="47"/>
                  </a:lnTo>
                  <a:lnTo>
                    <a:pt x="15" y="47"/>
                  </a:lnTo>
                  <a:lnTo>
                    <a:pt x="22" y="45"/>
                  </a:lnTo>
                  <a:lnTo>
                    <a:pt x="31" y="45"/>
                  </a:lnTo>
                  <a:lnTo>
                    <a:pt x="36" y="45"/>
                  </a:lnTo>
                  <a:lnTo>
                    <a:pt x="45" y="47"/>
                  </a:lnTo>
                  <a:lnTo>
                    <a:pt x="50" y="50"/>
                  </a:lnTo>
                  <a:lnTo>
                    <a:pt x="55" y="50"/>
                  </a:lnTo>
                  <a:lnTo>
                    <a:pt x="60" y="50"/>
                  </a:lnTo>
                  <a:lnTo>
                    <a:pt x="62" y="45"/>
                  </a:lnTo>
                  <a:lnTo>
                    <a:pt x="64" y="42"/>
                  </a:lnTo>
                  <a:lnTo>
                    <a:pt x="69" y="40"/>
                  </a:lnTo>
                  <a:lnTo>
                    <a:pt x="69" y="42"/>
                  </a:lnTo>
                  <a:lnTo>
                    <a:pt x="76" y="40"/>
                  </a:lnTo>
                  <a:lnTo>
                    <a:pt x="74" y="35"/>
                  </a:lnTo>
                  <a:lnTo>
                    <a:pt x="71" y="35"/>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41" name="Freeform 1440"/>
            <p:cNvSpPr>
              <a:spLocks/>
            </p:cNvSpPr>
            <p:nvPr/>
          </p:nvSpPr>
          <p:spPr bwMode="auto">
            <a:xfrm>
              <a:off x="4415290" y="6118455"/>
              <a:ext cx="14324" cy="25068"/>
            </a:xfrm>
            <a:custGeom>
              <a:avLst/>
              <a:gdLst>
                <a:gd name="T0" fmla="*/ 7 w 12"/>
                <a:gd name="T1" fmla="*/ 19 h 21"/>
                <a:gd name="T2" fmla="*/ 9 w 12"/>
                <a:gd name="T3" fmla="*/ 19 h 21"/>
                <a:gd name="T4" fmla="*/ 12 w 12"/>
                <a:gd name="T5" fmla="*/ 19 h 21"/>
                <a:gd name="T6" fmla="*/ 9 w 12"/>
                <a:gd name="T7" fmla="*/ 10 h 21"/>
                <a:gd name="T8" fmla="*/ 4 w 12"/>
                <a:gd name="T9" fmla="*/ 3 h 21"/>
                <a:gd name="T10" fmla="*/ 0 w 12"/>
                <a:gd name="T11" fmla="*/ 0 h 21"/>
                <a:gd name="T12" fmla="*/ 0 w 12"/>
                <a:gd name="T13" fmla="*/ 0 h 21"/>
                <a:gd name="T14" fmla="*/ 4 w 12"/>
                <a:gd name="T15" fmla="*/ 21 h 21"/>
                <a:gd name="T16" fmla="*/ 7 w 12"/>
                <a:gd name="T17" fmla="*/ 19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 h="21">
                  <a:moveTo>
                    <a:pt x="7" y="19"/>
                  </a:moveTo>
                  <a:lnTo>
                    <a:pt x="9" y="19"/>
                  </a:lnTo>
                  <a:lnTo>
                    <a:pt x="12" y="19"/>
                  </a:lnTo>
                  <a:lnTo>
                    <a:pt x="9" y="10"/>
                  </a:lnTo>
                  <a:lnTo>
                    <a:pt x="4" y="3"/>
                  </a:lnTo>
                  <a:lnTo>
                    <a:pt x="0" y="0"/>
                  </a:lnTo>
                  <a:lnTo>
                    <a:pt x="0" y="0"/>
                  </a:lnTo>
                  <a:lnTo>
                    <a:pt x="4" y="21"/>
                  </a:lnTo>
                  <a:lnTo>
                    <a:pt x="7" y="19"/>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42" name="Freeform 1441"/>
            <p:cNvSpPr>
              <a:spLocks/>
            </p:cNvSpPr>
            <p:nvPr/>
          </p:nvSpPr>
          <p:spPr bwMode="auto">
            <a:xfrm>
              <a:off x="4264887" y="5200511"/>
              <a:ext cx="386754" cy="911975"/>
            </a:xfrm>
            <a:custGeom>
              <a:avLst/>
              <a:gdLst>
                <a:gd name="T0" fmla="*/ 246 w 324"/>
                <a:gd name="T1" fmla="*/ 220 h 764"/>
                <a:gd name="T2" fmla="*/ 253 w 324"/>
                <a:gd name="T3" fmla="*/ 182 h 764"/>
                <a:gd name="T4" fmla="*/ 270 w 324"/>
                <a:gd name="T5" fmla="*/ 156 h 764"/>
                <a:gd name="T6" fmla="*/ 289 w 324"/>
                <a:gd name="T7" fmla="*/ 135 h 764"/>
                <a:gd name="T8" fmla="*/ 320 w 324"/>
                <a:gd name="T9" fmla="*/ 114 h 764"/>
                <a:gd name="T10" fmla="*/ 310 w 324"/>
                <a:gd name="T11" fmla="*/ 73 h 764"/>
                <a:gd name="T12" fmla="*/ 298 w 324"/>
                <a:gd name="T13" fmla="*/ 104 h 764"/>
                <a:gd name="T14" fmla="*/ 268 w 324"/>
                <a:gd name="T15" fmla="*/ 123 h 764"/>
                <a:gd name="T16" fmla="*/ 235 w 324"/>
                <a:gd name="T17" fmla="*/ 99 h 764"/>
                <a:gd name="T18" fmla="*/ 230 w 324"/>
                <a:gd name="T19" fmla="*/ 66 h 764"/>
                <a:gd name="T20" fmla="*/ 168 w 324"/>
                <a:gd name="T21" fmla="*/ 33 h 764"/>
                <a:gd name="T22" fmla="*/ 123 w 324"/>
                <a:gd name="T23" fmla="*/ 2 h 764"/>
                <a:gd name="T24" fmla="*/ 100 w 324"/>
                <a:gd name="T25" fmla="*/ 9 h 764"/>
                <a:gd name="T26" fmla="*/ 64 w 324"/>
                <a:gd name="T27" fmla="*/ 2 h 764"/>
                <a:gd name="T28" fmla="*/ 26 w 324"/>
                <a:gd name="T29" fmla="*/ 71 h 764"/>
                <a:gd name="T30" fmla="*/ 26 w 324"/>
                <a:gd name="T31" fmla="*/ 107 h 764"/>
                <a:gd name="T32" fmla="*/ 10 w 324"/>
                <a:gd name="T33" fmla="*/ 147 h 764"/>
                <a:gd name="T34" fmla="*/ 0 w 324"/>
                <a:gd name="T35" fmla="*/ 211 h 764"/>
                <a:gd name="T36" fmla="*/ 19 w 324"/>
                <a:gd name="T37" fmla="*/ 265 h 764"/>
                <a:gd name="T38" fmla="*/ 15 w 324"/>
                <a:gd name="T39" fmla="*/ 324 h 764"/>
                <a:gd name="T40" fmla="*/ 15 w 324"/>
                <a:gd name="T41" fmla="*/ 400 h 764"/>
                <a:gd name="T42" fmla="*/ 7 w 324"/>
                <a:gd name="T43" fmla="*/ 473 h 764"/>
                <a:gd name="T44" fmla="*/ 17 w 324"/>
                <a:gd name="T45" fmla="*/ 518 h 764"/>
                <a:gd name="T46" fmla="*/ 29 w 324"/>
                <a:gd name="T47" fmla="*/ 551 h 764"/>
                <a:gd name="T48" fmla="*/ 36 w 324"/>
                <a:gd name="T49" fmla="*/ 573 h 764"/>
                <a:gd name="T50" fmla="*/ 38 w 324"/>
                <a:gd name="T51" fmla="*/ 625 h 764"/>
                <a:gd name="T52" fmla="*/ 19 w 324"/>
                <a:gd name="T53" fmla="*/ 701 h 764"/>
                <a:gd name="T54" fmla="*/ 50 w 324"/>
                <a:gd name="T55" fmla="*/ 734 h 764"/>
                <a:gd name="T56" fmla="*/ 116 w 324"/>
                <a:gd name="T57" fmla="*/ 755 h 764"/>
                <a:gd name="T58" fmla="*/ 119 w 324"/>
                <a:gd name="T59" fmla="*/ 748 h 764"/>
                <a:gd name="T60" fmla="*/ 112 w 324"/>
                <a:gd name="T61" fmla="*/ 727 h 764"/>
                <a:gd name="T62" fmla="*/ 112 w 324"/>
                <a:gd name="T63" fmla="*/ 693 h 764"/>
                <a:gd name="T64" fmla="*/ 128 w 324"/>
                <a:gd name="T65" fmla="*/ 677 h 764"/>
                <a:gd name="T66" fmla="*/ 138 w 324"/>
                <a:gd name="T67" fmla="*/ 658 h 764"/>
                <a:gd name="T68" fmla="*/ 152 w 324"/>
                <a:gd name="T69" fmla="*/ 637 h 764"/>
                <a:gd name="T70" fmla="*/ 152 w 324"/>
                <a:gd name="T71" fmla="*/ 615 h 764"/>
                <a:gd name="T72" fmla="*/ 119 w 324"/>
                <a:gd name="T73" fmla="*/ 601 h 764"/>
                <a:gd name="T74" fmla="*/ 116 w 324"/>
                <a:gd name="T75" fmla="*/ 568 h 764"/>
                <a:gd name="T76" fmla="*/ 145 w 324"/>
                <a:gd name="T77" fmla="*/ 556 h 764"/>
                <a:gd name="T78" fmla="*/ 147 w 324"/>
                <a:gd name="T79" fmla="*/ 540 h 764"/>
                <a:gd name="T80" fmla="*/ 145 w 324"/>
                <a:gd name="T81" fmla="*/ 511 h 764"/>
                <a:gd name="T82" fmla="*/ 147 w 324"/>
                <a:gd name="T83" fmla="*/ 495 h 764"/>
                <a:gd name="T84" fmla="*/ 171 w 324"/>
                <a:gd name="T85" fmla="*/ 497 h 764"/>
                <a:gd name="T86" fmla="*/ 161 w 324"/>
                <a:gd name="T87" fmla="*/ 478 h 764"/>
                <a:gd name="T88" fmla="*/ 152 w 324"/>
                <a:gd name="T89" fmla="*/ 483 h 764"/>
                <a:gd name="T90" fmla="*/ 135 w 324"/>
                <a:gd name="T91" fmla="*/ 454 h 764"/>
                <a:gd name="T92" fmla="*/ 161 w 324"/>
                <a:gd name="T93" fmla="*/ 454 h 764"/>
                <a:gd name="T94" fmla="*/ 190 w 324"/>
                <a:gd name="T95" fmla="*/ 435 h 764"/>
                <a:gd name="T96" fmla="*/ 190 w 324"/>
                <a:gd name="T97" fmla="*/ 414 h 764"/>
                <a:gd name="T98" fmla="*/ 185 w 324"/>
                <a:gd name="T99" fmla="*/ 393 h 764"/>
                <a:gd name="T100" fmla="*/ 211 w 324"/>
                <a:gd name="T101" fmla="*/ 395 h 764"/>
                <a:gd name="T102" fmla="*/ 275 w 324"/>
                <a:gd name="T103" fmla="*/ 376 h 764"/>
                <a:gd name="T104" fmla="*/ 287 w 324"/>
                <a:gd name="T105" fmla="*/ 348 h 764"/>
                <a:gd name="T106" fmla="*/ 270 w 324"/>
                <a:gd name="T107" fmla="*/ 324 h 764"/>
                <a:gd name="T108" fmla="*/ 244 w 324"/>
                <a:gd name="T109" fmla="*/ 282 h 764"/>
                <a:gd name="T110" fmla="*/ 244 w 324"/>
                <a:gd name="T111" fmla="*/ 256 h 7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24" h="764">
                  <a:moveTo>
                    <a:pt x="244" y="256"/>
                  </a:moveTo>
                  <a:lnTo>
                    <a:pt x="246" y="253"/>
                  </a:lnTo>
                  <a:lnTo>
                    <a:pt x="249" y="249"/>
                  </a:lnTo>
                  <a:lnTo>
                    <a:pt x="246" y="244"/>
                  </a:lnTo>
                  <a:lnTo>
                    <a:pt x="246" y="234"/>
                  </a:lnTo>
                  <a:lnTo>
                    <a:pt x="246" y="232"/>
                  </a:lnTo>
                  <a:lnTo>
                    <a:pt x="244" y="225"/>
                  </a:lnTo>
                  <a:lnTo>
                    <a:pt x="246" y="220"/>
                  </a:lnTo>
                  <a:lnTo>
                    <a:pt x="246" y="218"/>
                  </a:lnTo>
                  <a:lnTo>
                    <a:pt x="249" y="213"/>
                  </a:lnTo>
                  <a:lnTo>
                    <a:pt x="249" y="206"/>
                  </a:lnTo>
                  <a:lnTo>
                    <a:pt x="249" y="201"/>
                  </a:lnTo>
                  <a:lnTo>
                    <a:pt x="249" y="199"/>
                  </a:lnTo>
                  <a:lnTo>
                    <a:pt x="249" y="192"/>
                  </a:lnTo>
                  <a:lnTo>
                    <a:pt x="251" y="187"/>
                  </a:lnTo>
                  <a:lnTo>
                    <a:pt x="253" y="182"/>
                  </a:lnTo>
                  <a:lnTo>
                    <a:pt x="253" y="182"/>
                  </a:lnTo>
                  <a:lnTo>
                    <a:pt x="256" y="180"/>
                  </a:lnTo>
                  <a:lnTo>
                    <a:pt x="258" y="178"/>
                  </a:lnTo>
                  <a:lnTo>
                    <a:pt x="258" y="175"/>
                  </a:lnTo>
                  <a:lnTo>
                    <a:pt x="263" y="170"/>
                  </a:lnTo>
                  <a:lnTo>
                    <a:pt x="265" y="168"/>
                  </a:lnTo>
                  <a:lnTo>
                    <a:pt x="270" y="159"/>
                  </a:lnTo>
                  <a:lnTo>
                    <a:pt x="270" y="156"/>
                  </a:lnTo>
                  <a:lnTo>
                    <a:pt x="272" y="156"/>
                  </a:lnTo>
                  <a:lnTo>
                    <a:pt x="272" y="151"/>
                  </a:lnTo>
                  <a:lnTo>
                    <a:pt x="275" y="149"/>
                  </a:lnTo>
                  <a:lnTo>
                    <a:pt x="282" y="140"/>
                  </a:lnTo>
                  <a:lnTo>
                    <a:pt x="284" y="142"/>
                  </a:lnTo>
                  <a:lnTo>
                    <a:pt x="287" y="140"/>
                  </a:lnTo>
                  <a:lnTo>
                    <a:pt x="287" y="135"/>
                  </a:lnTo>
                  <a:lnTo>
                    <a:pt x="289" y="135"/>
                  </a:lnTo>
                  <a:lnTo>
                    <a:pt x="296" y="128"/>
                  </a:lnTo>
                  <a:lnTo>
                    <a:pt x="301" y="128"/>
                  </a:lnTo>
                  <a:lnTo>
                    <a:pt x="301" y="125"/>
                  </a:lnTo>
                  <a:lnTo>
                    <a:pt x="310" y="118"/>
                  </a:lnTo>
                  <a:lnTo>
                    <a:pt x="310" y="121"/>
                  </a:lnTo>
                  <a:lnTo>
                    <a:pt x="315" y="116"/>
                  </a:lnTo>
                  <a:lnTo>
                    <a:pt x="315" y="116"/>
                  </a:lnTo>
                  <a:lnTo>
                    <a:pt x="320" y="114"/>
                  </a:lnTo>
                  <a:lnTo>
                    <a:pt x="324" y="114"/>
                  </a:lnTo>
                  <a:lnTo>
                    <a:pt x="324" y="111"/>
                  </a:lnTo>
                  <a:lnTo>
                    <a:pt x="324" y="102"/>
                  </a:lnTo>
                  <a:lnTo>
                    <a:pt x="324" y="95"/>
                  </a:lnTo>
                  <a:lnTo>
                    <a:pt x="324" y="88"/>
                  </a:lnTo>
                  <a:lnTo>
                    <a:pt x="320" y="80"/>
                  </a:lnTo>
                  <a:lnTo>
                    <a:pt x="320" y="76"/>
                  </a:lnTo>
                  <a:lnTo>
                    <a:pt x="310" y="73"/>
                  </a:lnTo>
                  <a:lnTo>
                    <a:pt x="305" y="76"/>
                  </a:lnTo>
                  <a:lnTo>
                    <a:pt x="305" y="78"/>
                  </a:lnTo>
                  <a:lnTo>
                    <a:pt x="305" y="83"/>
                  </a:lnTo>
                  <a:lnTo>
                    <a:pt x="305" y="85"/>
                  </a:lnTo>
                  <a:lnTo>
                    <a:pt x="305" y="92"/>
                  </a:lnTo>
                  <a:lnTo>
                    <a:pt x="301" y="95"/>
                  </a:lnTo>
                  <a:lnTo>
                    <a:pt x="298" y="99"/>
                  </a:lnTo>
                  <a:lnTo>
                    <a:pt x="298" y="104"/>
                  </a:lnTo>
                  <a:lnTo>
                    <a:pt x="289" y="111"/>
                  </a:lnTo>
                  <a:lnTo>
                    <a:pt x="287" y="116"/>
                  </a:lnTo>
                  <a:lnTo>
                    <a:pt x="284" y="121"/>
                  </a:lnTo>
                  <a:lnTo>
                    <a:pt x="279" y="121"/>
                  </a:lnTo>
                  <a:lnTo>
                    <a:pt x="277" y="121"/>
                  </a:lnTo>
                  <a:lnTo>
                    <a:pt x="272" y="125"/>
                  </a:lnTo>
                  <a:lnTo>
                    <a:pt x="270" y="123"/>
                  </a:lnTo>
                  <a:lnTo>
                    <a:pt x="268" y="123"/>
                  </a:lnTo>
                  <a:lnTo>
                    <a:pt x="263" y="125"/>
                  </a:lnTo>
                  <a:lnTo>
                    <a:pt x="256" y="121"/>
                  </a:lnTo>
                  <a:lnTo>
                    <a:pt x="242" y="116"/>
                  </a:lnTo>
                  <a:lnTo>
                    <a:pt x="227" y="118"/>
                  </a:lnTo>
                  <a:lnTo>
                    <a:pt x="225" y="118"/>
                  </a:lnTo>
                  <a:lnTo>
                    <a:pt x="225" y="114"/>
                  </a:lnTo>
                  <a:lnTo>
                    <a:pt x="232" y="109"/>
                  </a:lnTo>
                  <a:lnTo>
                    <a:pt x="235" y="99"/>
                  </a:lnTo>
                  <a:lnTo>
                    <a:pt x="235" y="97"/>
                  </a:lnTo>
                  <a:lnTo>
                    <a:pt x="237" y="92"/>
                  </a:lnTo>
                  <a:lnTo>
                    <a:pt x="239" y="90"/>
                  </a:lnTo>
                  <a:lnTo>
                    <a:pt x="242" y="85"/>
                  </a:lnTo>
                  <a:lnTo>
                    <a:pt x="244" y="80"/>
                  </a:lnTo>
                  <a:lnTo>
                    <a:pt x="242" y="76"/>
                  </a:lnTo>
                  <a:lnTo>
                    <a:pt x="235" y="71"/>
                  </a:lnTo>
                  <a:lnTo>
                    <a:pt x="230" y="66"/>
                  </a:lnTo>
                  <a:lnTo>
                    <a:pt x="218" y="64"/>
                  </a:lnTo>
                  <a:lnTo>
                    <a:pt x="208" y="59"/>
                  </a:lnTo>
                  <a:lnTo>
                    <a:pt x="201" y="52"/>
                  </a:lnTo>
                  <a:lnTo>
                    <a:pt x="197" y="50"/>
                  </a:lnTo>
                  <a:lnTo>
                    <a:pt x="190" y="47"/>
                  </a:lnTo>
                  <a:lnTo>
                    <a:pt x="178" y="45"/>
                  </a:lnTo>
                  <a:lnTo>
                    <a:pt x="173" y="38"/>
                  </a:lnTo>
                  <a:lnTo>
                    <a:pt x="168" y="33"/>
                  </a:lnTo>
                  <a:lnTo>
                    <a:pt x="164" y="33"/>
                  </a:lnTo>
                  <a:lnTo>
                    <a:pt x="152" y="21"/>
                  </a:lnTo>
                  <a:lnTo>
                    <a:pt x="147" y="12"/>
                  </a:lnTo>
                  <a:lnTo>
                    <a:pt x="142" y="12"/>
                  </a:lnTo>
                  <a:lnTo>
                    <a:pt x="138" y="7"/>
                  </a:lnTo>
                  <a:lnTo>
                    <a:pt x="138" y="5"/>
                  </a:lnTo>
                  <a:lnTo>
                    <a:pt x="133" y="2"/>
                  </a:lnTo>
                  <a:lnTo>
                    <a:pt x="123" y="2"/>
                  </a:lnTo>
                  <a:lnTo>
                    <a:pt x="112" y="2"/>
                  </a:lnTo>
                  <a:lnTo>
                    <a:pt x="107" y="7"/>
                  </a:lnTo>
                  <a:lnTo>
                    <a:pt x="107" y="9"/>
                  </a:lnTo>
                  <a:lnTo>
                    <a:pt x="104" y="14"/>
                  </a:lnTo>
                  <a:lnTo>
                    <a:pt x="107" y="17"/>
                  </a:lnTo>
                  <a:lnTo>
                    <a:pt x="104" y="19"/>
                  </a:lnTo>
                  <a:lnTo>
                    <a:pt x="102" y="17"/>
                  </a:lnTo>
                  <a:lnTo>
                    <a:pt x="100" y="9"/>
                  </a:lnTo>
                  <a:lnTo>
                    <a:pt x="100" y="5"/>
                  </a:lnTo>
                  <a:lnTo>
                    <a:pt x="95" y="2"/>
                  </a:lnTo>
                  <a:lnTo>
                    <a:pt x="88" y="5"/>
                  </a:lnTo>
                  <a:lnTo>
                    <a:pt x="83" y="5"/>
                  </a:lnTo>
                  <a:lnTo>
                    <a:pt x="81" y="5"/>
                  </a:lnTo>
                  <a:lnTo>
                    <a:pt x="74" y="5"/>
                  </a:lnTo>
                  <a:lnTo>
                    <a:pt x="69" y="0"/>
                  </a:lnTo>
                  <a:lnTo>
                    <a:pt x="64" y="2"/>
                  </a:lnTo>
                  <a:lnTo>
                    <a:pt x="55" y="12"/>
                  </a:lnTo>
                  <a:lnTo>
                    <a:pt x="52" y="19"/>
                  </a:lnTo>
                  <a:lnTo>
                    <a:pt x="50" y="21"/>
                  </a:lnTo>
                  <a:lnTo>
                    <a:pt x="52" y="26"/>
                  </a:lnTo>
                  <a:lnTo>
                    <a:pt x="48" y="50"/>
                  </a:lnTo>
                  <a:lnTo>
                    <a:pt x="22" y="62"/>
                  </a:lnTo>
                  <a:lnTo>
                    <a:pt x="22" y="69"/>
                  </a:lnTo>
                  <a:lnTo>
                    <a:pt x="26" y="71"/>
                  </a:lnTo>
                  <a:lnTo>
                    <a:pt x="26" y="76"/>
                  </a:lnTo>
                  <a:lnTo>
                    <a:pt x="24" y="80"/>
                  </a:lnTo>
                  <a:lnTo>
                    <a:pt x="24" y="85"/>
                  </a:lnTo>
                  <a:lnTo>
                    <a:pt x="29" y="92"/>
                  </a:lnTo>
                  <a:lnTo>
                    <a:pt x="29" y="97"/>
                  </a:lnTo>
                  <a:lnTo>
                    <a:pt x="26" y="99"/>
                  </a:lnTo>
                  <a:lnTo>
                    <a:pt x="24" y="104"/>
                  </a:lnTo>
                  <a:lnTo>
                    <a:pt x="26" y="107"/>
                  </a:lnTo>
                  <a:lnTo>
                    <a:pt x="29" y="109"/>
                  </a:lnTo>
                  <a:lnTo>
                    <a:pt x="29" y="114"/>
                  </a:lnTo>
                  <a:lnTo>
                    <a:pt x="31" y="116"/>
                  </a:lnTo>
                  <a:lnTo>
                    <a:pt x="29" y="121"/>
                  </a:lnTo>
                  <a:lnTo>
                    <a:pt x="24" y="123"/>
                  </a:lnTo>
                  <a:lnTo>
                    <a:pt x="19" y="128"/>
                  </a:lnTo>
                  <a:lnTo>
                    <a:pt x="15" y="142"/>
                  </a:lnTo>
                  <a:lnTo>
                    <a:pt x="10" y="147"/>
                  </a:lnTo>
                  <a:lnTo>
                    <a:pt x="7" y="161"/>
                  </a:lnTo>
                  <a:lnTo>
                    <a:pt x="5" y="163"/>
                  </a:lnTo>
                  <a:lnTo>
                    <a:pt x="5" y="178"/>
                  </a:lnTo>
                  <a:lnTo>
                    <a:pt x="10" y="185"/>
                  </a:lnTo>
                  <a:lnTo>
                    <a:pt x="10" y="192"/>
                  </a:lnTo>
                  <a:lnTo>
                    <a:pt x="5" y="196"/>
                  </a:lnTo>
                  <a:lnTo>
                    <a:pt x="5" y="206"/>
                  </a:lnTo>
                  <a:lnTo>
                    <a:pt x="0" y="211"/>
                  </a:lnTo>
                  <a:lnTo>
                    <a:pt x="0" y="218"/>
                  </a:lnTo>
                  <a:lnTo>
                    <a:pt x="0" y="227"/>
                  </a:lnTo>
                  <a:lnTo>
                    <a:pt x="5" y="232"/>
                  </a:lnTo>
                  <a:lnTo>
                    <a:pt x="5" y="237"/>
                  </a:lnTo>
                  <a:lnTo>
                    <a:pt x="10" y="244"/>
                  </a:lnTo>
                  <a:lnTo>
                    <a:pt x="15" y="249"/>
                  </a:lnTo>
                  <a:lnTo>
                    <a:pt x="17" y="260"/>
                  </a:lnTo>
                  <a:lnTo>
                    <a:pt x="19" y="265"/>
                  </a:lnTo>
                  <a:lnTo>
                    <a:pt x="22" y="279"/>
                  </a:lnTo>
                  <a:lnTo>
                    <a:pt x="19" y="289"/>
                  </a:lnTo>
                  <a:lnTo>
                    <a:pt x="15" y="291"/>
                  </a:lnTo>
                  <a:lnTo>
                    <a:pt x="12" y="298"/>
                  </a:lnTo>
                  <a:lnTo>
                    <a:pt x="15" y="308"/>
                  </a:lnTo>
                  <a:lnTo>
                    <a:pt x="10" y="315"/>
                  </a:lnTo>
                  <a:lnTo>
                    <a:pt x="12" y="317"/>
                  </a:lnTo>
                  <a:lnTo>
                    <a:pt x="15" y="324"/>
                  </a:lnTo>
                  <a:lnTo>
                    <a:pt x="17" y="331"/>
                  </a:lnTo>
                  <a:lnTo>
                    <a:pt x="12" y="336"/>
                  </a:lnTo>
                  <a:lnTo>
                    <a:pt x="7" y="343"/>
                  </a:lnTo>
                  <a:lnTo>
                    <a:pt x="7" y="357"/>
                  </a:lnTo>
                  <a:lnTo>
                    <a:pt x="7" y="364"/>
                  </a:lnTo>
                  <a:lnTo>
                    <a:pt x="7" y="372"/>
                  </a:lnTo>
                  <a:lnTo>
                    <a:pt x="19" y="395"/>
                  </a:lnTo>
                  <a:lnTo>
                    <a:pt x="15" y="400"/>
                  </a:lnTo>
                  <a:lnTo>
                    <a:pt x="10" y="402"/>
                  </a:lnTo>
                  <a:lnTo>
                    <a:pt x="10" y="414"/>
                  </a:lnTo>
                  <a:lnTo>
                    <a:pt x="0" y="424"/>
                  </a:lnTo>
                  <a:lnTo>
                    <a:pt x="3" y="431"/>
                  </a:lnTo>
                  <a:lnTo>
                    <a:pt x="5" y="435"/>
                  </a:lnTo>
                  <a:lnTo>
                    <a:pt x="5" y="452"/>
                  </a:lnTo>
                  <a:lnTo>
                    <a:pt x="5" y="464"/>
                  </a:lnTo>
                  <a:lnTo>
                    <a:pt x="7" y="473"/>
                  </a:lnTo>
                  <a:lnTo>
                    <a:pt x="12" y="476"/>
                  </a:lnTo>
                  <a:lnTo>
                    <a:pt x="15" y="480"/>
                  </a:lnTo>
                  <a:lnTo>
                    <a:pt x="12" y="485"/>
                  </a:lnTo>
                  <a:lnTo>
                    <a:pt x="7" y="488"/>
                  </a:lnTo>
                  <a:lnTo>
                    <a:pt x="7" y="504"/>
                  </a:lnTo>
                  <a:lnTo>
                    <a:pt x="10" y="511"/>
                  </a:lnTo>
                  <a:lnTo>
                    <a:pt x="17" y="511"/>
                  </a:lnTo>
                  <a:lnTo>
                    <a:pt x="17" y="518"/>
                  </a:lnTo>
                  <a:lnTo>
                    <a:pt x="17" y="525"/>
                  </a:lnTo>
                  <a:lnTo>
                    <a:pt x="22" y="532"/>
                  </a:lnTo>
                  <a:lnTo>
                    <a:pt x="22" y="542"/>
                  </a:lnTo>
                  <a:lnTo>
                    <a:pt x="26" y="544"/>
                  </a:lnTo>
                  <a:lnTo>
                    <a:pt x="29" y="542"/>
                  </a:lnTo>
                  <a:lnTo>
                    <a:pt x="31" y="542"/>
                  </a:lnTo>
                  <a:lnTo>
                    <a:pt x="34" y="547"/>
                  </a:lnTo>
                  <a:lnTo>
                    <a:pt x="29" y="551"/>
                  </a:lnTo>
                  <a:lnTo>
                    <a:pt x="19" y="551"/>
                  </a:lnTo>
                  <a:lnTo>
                    <a:pt x="17" y="556"/>
                  </a:lnTo>
                  <a:lnTo>
                    <a:pt x="19" y="559"/>
                  </a:lnTo>
                  <a:lnTo>
                    <a:pt x="22" y="556"/>
                  </a:lnTo>
                  <a:lnTo>
                    <a:pt x="26" y="556"/>
                  </a:lnTo>
                  <a:lnTo>
                    <a:pt x="31" y="561"/>
                  </a:lnTo>
                  <a:lnTo>
                    <a:pt x="36" y="570"/>
                  </a:lnTo>
                  <a:lnTo>
                    <a:pt x="36" y="573"/>
                  </a:lnTo>
                  <a:lnTo>
                    <a:pt x="31" y="577"/>
                  </a:lnTo>
                  <a:lnTo>
                    <a:pt x="31" y="582"/>
                  </a:lnTo>
                  <a:lnTo>
                    <a:pt x="34" y="587"/>
                  </a:lnTo>
                  <a:lnTo>
                    <a:pt x="36" y="599"/>
                  </a:lnTo>
                  <a:lnTo>
                    <a:pt x="38" y="608"/>
                  </a:lnTo>
                  <a:lnTo>
                    <a:pt x="34" y="611"/>
                  </a:lnTo>
                  <a:lnTo>
                    <a:pt x="34" y="615"/>
                  </a:lnTo>
                  <a:lnTo>
                    <a:pt x="38" y="625"/>
                  </a:lnTo>
                  <a:lnTo>
                    <a:pt x="34" y="630"/>
                  </a:lnTo>
                  <a:lnTo>
                    <a:pt x="31" y="639"/>
                  </a:lnTo>
                  <a:lnTo>
                    <a:pt x="34" y="648"/>
                  </a:lnTo>
                  <a:lnTo>
                    <a:pt x="36" y="658"/>
                  </a:lnTo>
                  <a:lnTo>
                    <a:pt x="34" y="670"/>
                  </a:lnTo>
                  <a:lnTo>
                    <a:pt x="26" y="677"/>
                  </a:lnTo>
                  <a:lnTo>
                    <a:pt x="22" y="682"/>
                  </a:lnTo>
                  <a:lnTo>
                    <a:pt x="19" y="701"/>
                  </a:lnTo>
                  <a:lnTo>
                    <a:pt x="22" y="708"/>
                  </a:lnTo>
                  <a:lnTo>
                    <a:pt x="31" y="724"/>
                  </a:lnTo>
                  <a:lnTo>
                    <a:pt x="34" y="724"/>
                  </a:lnTo>
                  <a:lnTo>
                    <a:pt x="38" y="722"/>
                  </a:lnTo>
                  <a:lnTo>
                    <a:pt x="45" y="717"/>
                  </a:lnTo>
                  <a:lnTo>
                    <a:pt x="48" y="717"/>
                  </a:lnTo>
                  <a:lnTo>
                    <a:pt x="48" y="722"/>
                  </a:lnTo>
                  <a:lnTo>
                    <a:pt x="50" y="734"/>
                  </a:lnTo>
                  <a:lnTo>
                    <a:pt x="55" y="738"/>
                  </a:lnTo>
                  <a:lnTo>
                    <a:pt x="57" y="745"/>
                  </a:lnTo>
                  <a:lnTo>
                    <a:pt x="60" y="755"/>
                  </a:lnTo>
                  <a:lnTo>
                    <a:pt x="69" y="755"/>
                  </a:lnTo>
                  <a:lnTo>
                    <a:pt x="74" y="757"/>
                  </a:lnTo>
                  <a:lnTo>
                    <a:pt x="88" y="755"/>
                  </a:lnTo>
                  <a:lnTo>
                    <a:pt x="114" y="755"/>
                  </a:lnTo>
                  <a:lnTo>
                    <a:pt x="116" y="755"/>
                  </a:lnTo>
                  <a:lnTo>
                    <a:pt x="119" y="757"/>
                  </a:lnTo>
                  <a:lnTo>
                    <a:pt x="126" y="762"/>
                  </a:lnTo>
                  <a:lnTo>
                    <a:pt x="130" y="764"/>
                  </a:lnTo>
                  <a:lnTo>
                    <a:pt x="130" y="764"/>
                  </a:lnTo>
                  <a:lnTo>
                    <a:pt x="130" y="760"/>
                  </a:lnTo>
                  <a:lnTo>
                    <a:pt x="128" y="757"/>
                  </a:lnTo>
                  <a:lnTo>
                    <a:pt x="121" y="753"/>
                  </a:lnTo>
                  <a:lnTo>
                    <a:pt x="119" y="748"/>
                  </a:lnTo>
                  <a:lnTo>
                    <a:pt x="116" y="745"/>
                  </a:lnTo>
                  <a:lnTo>
                    <a:pt x="114" y="745"/>
                  </a:lnTo>
                  <a:lnTo>
                    <a:pt x="112" y="743"/>
                  </a:lnTo>
                  <a:lnTo>
                    <a:pt x="114" y="743"/>
                  </a:lnTo>
                  <a:lnTo>
                    <a:pt x="116" y="741"/>
                  </a:lnTo>
                  <a:lnTo>
                    <a:pt x="114" y="738"/>
                  </a:lnTo>
                  <a:lnTo>
                    <a:pt x="114" y="736"/>
                  </a:lnTo>
                  <a:lnTo>
                    <a:pt x="112" y="727"/>
                  </a:lnTo>
                  <a:lnTo>
                    <a:pt x="107" y="719"/>
                  </a:lnTo>
                  <a:lnTo>
                    <a:pt x="107" y="715"/>
                  </a:lnTo>
                  <a:lnTo>
                    <a:pt x="109" y="708"/>
                  </a:lnTo>
                  <a:lnTo>
                    <a:pt x="114" y="703"/>
                  </a:lnTo>
                  <a:lnTo>
                    <a:pt x="114" y="701"/>
                  </a:lnTo>
                  <a:lnTo>
                    <a:pt x="114" y="698"/>
                  </a:lnTo>
                  <a:lnTo>
                    <a:pt x="114" y="696"/>
                  </a:lnTo>
                  <a:lnTo>
                    <a:pt x="112" y="693"/>
                  </a:lnTo>
                  <a:lnTo>
                    <a:pt x="114" y="693"/>
                  </a:lnTo>
                  <a:lnTo>
                    <a:pt x="116" y="698"/>
                  </a:lnTo>
                  <a:lnTo>
                    <a:pt x="121" y="698"/>
                  </a:lnTo>
                  <a:lnTo>
                    <a:pt x="123" y="696"/>
                  </a:lnTo>
                  <a:lnTo>
                    <a:pt x="126" y="691"/>
                  </a:lnTo>
                  <a:lnTo>
                    <a:pt x="128" y="686"/>
                  </a:lnTo>
                  <a:lnTo>
                    <a:pt x="130" y="684"/>
                  </a:lnTo>
                  <a:lnTo>
                    <a:pt x="128" y="677"/>
                  </a:lnTo>
                  <a:lnTo>
                    <a:pt x="126" y="677"/>
                  </a:lnTo>
                  <a:lnTo>
                    <a:pt x="123" y="679"/>
                  </a:lnTo>
                  <a:lnTo>
                    <a:pt x="123" y="677"/>
                  </a:lnTo>
                  <a:lnTo>
                    <a:pt x="128" y="672"/>
                  </a:lnTo>
                  <a:lnTo>
                    <a:pt x="128" y="667"/>
                  </a:lnTo>
                  <a:lnTo>
                    <a:pt x="130" y="663"/>
                  </a:lnTo>
                  <a:lnTo>
                    <a:pt x="135" y="658"/>
                  </a:lnTo>
                  <a:lnTo>
                    <a:pt x="138" y="658"/>
                  </a:lnTo>
                  <a:lnTo>
                    <a:pt x="140" y="653"/>
                  </a:lnTo>
                  <a:lnTo>
                    <a:pt x="142" y="651"/>
                  </a:lnTo>
                  <a:lnTo>
                    <a:pt x="145" y="648"/>
                  </a:lnTo>
                  <a:lnTo>
                    <a:pt x="147" y="646"/>
                  </a:lnTo>
                  <a:lnTo>
                    <a:pt x="149" y="644"/>
                  </a:lnTo>
                  <a:lnTo>
                    <a:pt x="152" y="641"/>
                  </a:lnTo>
                  <a:lnTo>
                    <a:pt x="152" y="639"/>
                  </a:lnTo>
                  <a:lnTo>
                    <a:pt x="152" y="637"/>
                  </a:lnTo>
                  <a:lnTo>
                    <a:pt x="154" y="634"/>
                  </a:lnTo>
                  <a:lnTo>
                    <a:pt x="152" y="632"/>
                  </a:lnTo>
                  <a:lnTo>
                    <a:pt x="149" y="632"/>
                  </a:lnTo>
                  <a:lnTo>
                    <a:pt x="152" y="630"/>
                  </a:lnTo>
                  <a:lnTo>
                    <a:pt x="152" y="625"/>
                  </a:lnTo>
                  <a:lnTo>
                    <a:pt x="149" y="620"/>
                  </a:lnTo>
                  <a:lnTo>
                    <a:pt x="149" y="618"/>
                  </a:lnTo>
                  <a:lnTo>
                    <a:pt x="152" y="615"/>
                  </a:lnTo>
                  <a:lnTo>
                    <a:pt x="149" y="615"/>
                  </a:lnTo>
                  <a:lnTo>
                    <a:pt x="147" y="613"/>
                  </a:lnTo>
                  <a:lnTo>
                    <a:pt x="145" y="615"/>
                  </a:lnTo>
                  <a:lnTo>
                    <a:pt x="142" y="613"/>
                  </a:lnTo>
                  <a:lnTo>
                    <a:pt x="135" y="615"/>
                  </a:lnTo>
                  <a:lnTo>
                    <a:pt x="126" y="608"/>
                  </a:lnTo>
                  <a:lnTo>
                    <a:pt x="121" y="603"/>
                  </a:lnTo>
                  <a:lnTo>
                    <a:pt x="119" y="601"/>
                  </a:lnTo>
                  <a:lnTo>
                    <a:pt x="114" y="599"/>
                  </a:lnTo>
                  <a:lnTo>
                    <a:pt x="109" y="592"/>
                  </a:lnTo>
                  <a:lnTo>
                    <a:pt x="109" y="587"/>
                  </a:lnTo>
                  <a:lnTo>
                    <a:pt x="107" y="582"/>
                  </a:lnTo>
                  <a:lnTo>
                    <a:pt x="107" y="580"/>
                  </a:lnTo>
                  <a:lnTo>
                    <a:pt x="112" y="577"/>
                  </a:lnTo>
                  <a:lnTo>
                    <a:pt x="114" y="573"/>
                  </a:lnTo>
                  <a:lnTo>
                    <a:pt x="116" y="568"/>
                  </a:lnTo>
                  <a:lnTo>
                    <a:pt x="119" y="568"/>
                  </a:lnTo>
                  <a:lnTo>
                    <a:pt x="121" y="566"/>
                  </a:lnTo>
                  <a:lnTo>
                    <a:pt x="126" y="563"/>
                  </a:lnTo>
                  <a:lnTo>
                    <a:pt x="130" y="561"/>
                  </a:lnTo>
                  <a:lnTo>
                    <a:pt x="135" y="559"/>
                  </a:lnTo>
                  <a:lnTo>
                    <a:pt x="140" y="559"/>
                  </a:lnTo>
                  <a:lnTo>
                    <a:pt x="145" y="559"/>
                  </a:lnTo>
                  <a:lnTo>
                    <a:pt x="145" y="556"/>
                  </a:lnTo>
                  <a:lnTo>
                    <a:pt x="145" y="554"/>
                  </a:lnTo>
                  <a:lnTo>
                    <a:pt x="140" y="554"/>
                  </a:lnTo>
                  <a:lnTo>
                    <a:pt x="140" y="551"/>
                  </a:lnTo>
                  <a:lnTo>
                    <a:pt x="142" y="549"/>
                  </a:lnTo>
                  <a:lnTo>
                    <a:pt x="147" y="544"/>
                  </a:lnTo>
                  <a:lnTo>
                    <a:pt x="145" y="544"/>
                  </a:lnTo>
                  <a:lnTo>
                    <a:pt x="147" y="540"/>
                  </a:lnTo>
                  <a:lnTo>
                    <a:pt x="147" y="540"/>
                  </a:lnTo>
                  <a:lnTo>
                    <a:pt x="142" y="532"/>
                  </a:lnTo>
                  <a:lnTo>
                    <a:pt x="145" y="530"/>
                  </a:lnTo>
                  <a:lnTo>
                    <a:pt x="145" y="528"/>
                  </a:lnTo>
                  <a:lnTo>
                    <a:pt x="142" y="525"/>
                  </a:lnTo>
                  <a:lnTo>
                    <a:pt x="140" y="521"/>
                  </a:lnTo>
                  <a:lnTo>
                    <a:pt x="145" y="518"/>
                  </a:lnTo>
                  <a:lnTo>
                    <a:pt x="145" y="514"/>
                  </a:lnTo>
                  <a:lnTo>
                    <a:pt x="145" y="511"/>
                  </a:lnTo>
                  <a:lnTo>
                    <a:pt x="147" y="509"/>
                  </a:lnTo>
                  <a:lnTo>
                    <a:pt x="152" y="506"/>
                  </a:lnTo>
                  <a:lnTo>
                    <a:pt x="156" y="504"/>
                  </a:lnTo>
                  <a:lnTo>
                    <a:pt x="156" y="502"/>
                  </a:lnTo>
                  <a:lnTo>
                    <a:pt x="152" y="499"/>
                  </a:lnTo>
                  <a:lnTo>
                    <a:pt x="147" y="499"/>
                  </a:lnTo>
                  <a:lnTo>
                    <a:pt x="145" y="497"/>
                  </a:lnTo>
                  <a:lnTo>
                    <a:pt x="147" y="495"/>
                  </a:lnTo>
                  <a:lnTo>
                    <a:pt x="149" y="492"/>
                  </a:lnTo>
                  <a:lnTo>
                    <a:pt x="154" y="490"/>
                  </a:lnTo>
                  <a:lnTo>
                    <a:pt x="161" y="492"/>
                  </a:lnTo>
                  <a:lnTo>
                    <a:pt x="161" y="495"/>
                  </a:lnTo>
                  <a:lnTo>
                    <a:pt x="159" y="497"/>
                  </a:lnTo>
                  <a:lnTo>
                    <a:pt x="161" y="499"/>
                  </a:lnTo>
                  <a:lnTo>
                    <a:pt x="164" y="502"/>
                  </a:lnTo>
                  <a:lnTo>
                    <a:pt x="171" y="497"/>
                  </a:lnTo>
                  <a:lnTo>
                    <a:pt x="173" y="492"/>
                  </a:lnTo>
                  <a:lnTo>
                    <a:pt x="171" y="488"/>
                  </a:lnTo>
                  <a:lnTo>
                    <a:pt x="168" y="485"/>
                  </a:lnTo>
                  <a:lnTo>
                    <a:pt x="171" y="485"/>
                  </a:lnTo>
                  <a:lnTo>
                    <a:pt x="171" y="480"/>
                  </a:lnTo>
                  <a:lnTo>
                    <a:pt x="168" y="476"/>
                  </a:lnTo>
                  <a:lnTo>
                    <a:pt x="166" y="476"/>
                  </a:lnTo>
                  <a:lnTo>
                    <a:pt x="161" y="478"/>
                  </a:lnTo>
                  <a:lnTo>
                    <a:pt x="159" y="478"/>
                  </a:lnTo>
                  <a:lnTo>
                    <a:pt x="156" y="480"/>
                  </a:lnTo>
                  <a:lnTo>
                    <a:pt x="156" y="480"/>
                  </a:lnTo>
                  <a:lnTo>
                    <a:pt x="161" y="483"/>
                  </a:lnTo>
                  <a:lnTo>
                    <a:pt x="161" y="483"/>
                  </a:lnTo>
                  <a:lnTo>
                    <a:pt x="154" y="485"/>
                  </a:lnTo>
                  <a:lnTo>
                    <a:pt x="149" y="485"/>
                  </a:lnTo>
                  <a:lnTo>
                    <a:pt x="152" y="483"/>
                  </a:lnTo>
                  <a:lnTo>
                    <a:pt x="154" y="480"/>
                  </a:lnTo>
                  <a:lnTo>
                    <a:pt x="152" y="480"/>
                  </a:lnTo>
                  <a:lnTo>
                    <a:pt x="147" y="480"/>
                  </a:lnTo>
                  <a:lnTo>
                    <a:pt x="142" y="478"/>
                  </a:lnTo>
                  <a:lnTo>
                    <a:pt x="140" y="473"/>
                  </a:lnTo>
                  <a:lnTo>
                    <a:pt x="140" y="464"/>
                  </a:lnTo>
                  <a:lnTo>
                    <a:pt x="140" y="457"/>
                  </a:lnTo>
                  <a:lnTo>
                    <a:pt x="135" y="454"/>
                  </a:lnTo>
                  <a:lnTo>
                    <a:pt x="135" y="447"/>
                  </a:lnTo>
                  <a:lnTo>
                    <a:pt x="138" y="443"/>
                  </a:lnTo>
                  <a:lnTo>
                    <a:pt x="142" y="443"/>
                  </a:lnTo>
                  <a:lnTo>
                    <a:pt x="140" y="445"/>
                  </a:lnTo>
                  <a:lnTo>
                    <a:pt x="142" y="445"/>
                  </a:lnTo>
                  <a:lnTo>
                    <a:pt x="147" y="445"/>
                  </a:lnTo>
                  <a:lnTo>
                    <a:pt x="154" y="447"/>
                  </a:lnTo>
                  <a:lnTo>
                    <a:pt x="161" y="454"/>
                  </a:lnTo>
                  <a:lnTo>
                    <a:pt x="168" y="454"/>
                  </a:lnTo>
                  <a:lnTo>
                    <a:pt x="178" y="454"/>
                  </a:lnTo>
                  <a:lnTo>
                    <a:pt x="185" y="450"/>
                  </a:lnTo>
                  <a:lnTo>
                    <a:pt x="185" y="450"/>
                  </a:lnTo>
                  <a:lnTo>
                    <a:pt x="190" y="445"/>
                  </a:lnTo>
                  <a:lnTo>
                    <a:pt x="190" y="440"/>
                  </a:lnTo>
                  <a:lnTo>
                    <a:pt x="190" y="438"/>
                  </a:lnTo>
                  <a:lnTo>
                    <a:pt x="190" y="435"/>
                  </a:lnTo>
                  <a:lnTo>
                    <a:pt x="192" y="433"/>
                  </a:lnTo>
                  <a:lnTo>
                    <a:pt x="187" y="431"/>
                  </a:lnTo>
                  <a:lnTo>
                    <a:pt x="185" y="428"/>
                  </a:lnTo>
                  <a:lnTo>
                    <a:pt x="185" y="424"/>
                  </a:lnTo>
                  <a:lnTo>
                    <a:pt x="187" y="421"/>
                  </a:lnTo>
                  <a:lnTo>
                    <a:pt x="187" y="419"/>
                  </a:lnTo>
                  <a:lnTo>
                    <a:pt x="190" y="417"/>
                  </a:lnTo>
                  <a:lnTo>
                    <a:pt x="190" y="414"/>
                  </a:lnTo>
                  <a:lnTo>
                    <a:pt x="192" y="414"/>
                  </a:lnTo>
                  <a:lnTo>
                    <a:pt x="192" y="412"/>
                  </a:lnTo>
                  <a:lnTo>
                    <a:pt x="192" y="407"/>
                  </a:lnTo>
                  <a:lnTo>
                    <a:pt x="187" y="407"/>
                  </a:lnTo>
                  <a:lnTo>
                    <a:pt x="187" y="405"/>
                  </a:lnTo>
                  <a:lnTo>
                    <a:pt x="187" y="402"/>
                  </a:lnTo>
                  <a:lnTo>
                    <a:pt x="187" y="395"/>
                  </a:lnTo>
                  <a:lnTo>
                    <a:pt x="185" y="393"/>
                  </a:lnTo>
                  <a:lnTo>
                    <a:pt x="185" y="391"/>
                  </a:lnTo>
                  <a:lnTo>
                    <a:pt x="187" y="388"/>
                  </a:lnTo>
                  <a:lnTo>
                    <a:pt x="190" y="391"/>
                  </a:lnTo>
                  <a:lnTo>
                    <a:pt x="192" y="391"/>
                  </a:lnTo>
                  <a:lnTo>
                    <a:pt x="197" y="393"/>
                  </a:lnTo>
                  <a:lnTo>
                    <a:pt x="201" y="395"/>
                  </a:lnTo>
                  <a:lnTo>
                    <a:pt x="206" y="395"/>
                  </a:lnTo>
                  <a:lnTo>
                    <a:pt x="211" y="395"/>
                  </a:lnTo>
                  <a:lnTo>
                    <a:pt x="218" y="395"/>
                  </a:lnTo>
                  <a:lnTo>
                    <a:pt x="227" y="395"/>
                  </a:lnTo>
                  <a:lnTo>
                    <a:pt x="242" y="391"/>
                  </a:lnTo>
                  <a:lnTo>
                    <a:pt x="253" y="386"/>
                  </a:lnTo>
                  <a:lnTo>
                    <a:pt x="253" y="383"/>
                  </a:lnTo>
                  <a:lnTo>
                    <a:pt x="256" y="386"/>
                  </a:lnTo>
                  <a:lnTo>
                    <a:pt x="265" y="383"/>
                  </a:lnTo>
                  <a:lnTo>
                    <a:pt x="275" y="376"/>
                  </a:lnTo>
                  <a:lnTo>
                    <a:pt x="277" y="372"/>
                  </a:lnTo>
                  <a:lnTo>
                    <a:pt x="277" y="367"/>
                  </a:lnTo>
                  <a:lnTo>
                    <a:pt x="277" y="360"/>
                  </a:lnTo>
                  <a:lnTo>
                    <a:pt x="279" y="360"/>
                  </a:lnTo>
                  <a:lnTo>
                    <a:pt x="279" y="362"/>
                  </a:lnTo>
                  <a:lnTo>
                    <a:pt x="282" y="360"/>
                  </a:lnTo>
                  <a:lnTo>
                    <a:pt x="282" y="353"/>
                  </a:lnTo>
                  <a:lnTo>
                    <a:pt x="287" y="348"/>
                  </a:lnTo>
                  <a:lnTo>
                    <a:pt x="289" y="343"/>
                  </a:lnTo>
                  <a:lnTo>
                    <a:pt x="289" y="334"/>
                  </a:lnTo>
                  <a:lnTo>
                    <a:pt x="287" y="331"/>
                  </a:lnTo>
                  <a:lnTo>
                    <a:pt x="287" y="331"/>
                  </a:lnTo>
                  <a:lnTo>
                    <a:pt x="284" y="334"/>
                  </a:lnTo>
                  <a:lnTo>
                    <a:pt x="279" y="334"/>
                  </a:lnTo>
                  <a:lnTo>
                    <a:pt x="275" y="329"/>
                  </a:lnTo>
                  <a:lnTo>
                    <a:pt x="270" y="324"/>
                  </a:lnTo>
                  <a:lnTo>
                    <a:pt x="270" y="322"/>
                  </a:lnTo>
                  <a:lnTo>
                    <a:pt x="275" y="310"/>
                  </a:lnTo>
                  <a:lnTo>
                    <a:pt x="277" y="308"/>
                  </a:lnTo>
                  <a:lnTo>
                    <a:pt x="275" y="303"/>
                  </a:lnTo>
                  <a:lnTo>
                    <a:pt x="263" y="296"/>
                  </a:lnTo>
                  <a:lnTo>
                    <a:pt x="256" y="293"/>
                  </a:lnTo>
                  <a:lnTo>
                    <a:pt x="246" y="286"/>
                  </a:lnTo>
                  <a:lnTo>
                    <a:pt x="244" y="282"/>
                  </a:lnTo>
                  <a:lnTo>
                    <a:pt x="246" y="282"/>
                  </a:lnTo>
                  <a:lnTo>
                    <a:pt x="246" y="277"/>
                  </a:lnTo>
                  <a:lnTo>
                    <a:pt x="244" y="275"/>
                  </a:lnTo>
                  <a:lnTo>
                    <a:pt x="244" y="272"/>
                  </a:lnTo>
                  <a:lnTo>
                    <a:pt x="242" y="265"/>
                  </a:lnTo>
                  <a:lnTo>
                    <a:pt x="244" y="258"/>
                  </a:lnTo>
                  <a:lnTo>
                    <a:pt x="244" y="258"/>
                  </a:lnTo>
                  <a:lnTo>
                    <a:pt x="244" y="256"/>
                  </a:lnTo>
                  <a:lnTo>
                    <a:pt x="244" y="256"/>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43" name="Freeform 1442"/>
            <p:cNvSpPr>
              <a:spLocks/>
            </p:cNvSpPr>
            <p:nvPr/>
          </p:nvSpPr>
          <p:spPr bwMode="auto">
            <a:xfrm>
              <a:off x="4237433" y="5965663"/>
              <a:ext cx="19099" cy="26261"/>
            </a:xfrm>
            <a:custGeom>
              <a:avLst/>
              <a:gdLst>
                <a:gd name="T0" fmla="*/ 9 w 16"/>
                <a:gd name="T1" fmla="*/ 22 h 22"/>
                <a:gd name="T2" fmla="*/ 12 w 16"/>
                <a:gd name="T3" fmla="*/ 22 h 22"/>
                <a:gd name="T4" fmla="*/ 16 w 16"/>
                <a:gd name="T5" fmla="*/ 22 h 22"/>
                <a:gd name="T6" fmla="*/ 14 w 16"/>
                <a:gd name="T7" fmla="*/ 17 h 22"/>
                <a:gd name="T8" fmla="*/ 12 w 16"/>
                <a:gd name="T9" fmla="*/ 12 h 22"/>
                <a:gd name="T10" fmla="*/ 12 w 16"/>
                <a:gd name="T11" fmla="*/ 7 h 22"/>
                <a:gd name="T12" fmla="*/ 7 w 16"/>
                <a:gd name="T13" fmla="*/ 7 h 22"/>
                <a:gd name="T14" fmla="*/ 7 w 16"/>
                <a:gd name="T15" fmla="*/ 0 h 22"/>
                <a:gd name="T16" fmla="*/ 4 w 16"/>
                <a:gd name="T17" fmla="*/ 3 h 22"/>
                <a:gd name="T18" fmla="*/ 0 w 16"/>
                <a:gd name="T19" fmla="*/ 3 h 22"/>
                <a:gd name="T20" fmla="*/ 0 w 16"/>
                <a:gd name="T21" fmla="*/ 5 h 22"/>
                <a:gd name="T22" fmla="*/ 2 w 16"/>
                <a:gd name="T23" fmla="*/ 7 h 22"/>
                <a:gd name="T24" fmla="*/ 7 w 16"/>
                <a:gd name="T25" fmla="*/ 15 h 22"/>
                <a:gd name="T26" fmla="*/ 9 w 16"/>
                <a:gd name="T27" fmla="*/ 15 h 22"/>
                <a:gd name="T28" fmla="*/ 9 w 16"/>
                <a:gd name="T29" fmla="*/ 17 h 22"/>
                <a:gd name="T30" fmla="*/ 7 w 16"/>
                <a:gd name="T31" fmla="*/ 17 h 22"/>
                <a:gd name="T32" fmla="*/ 9 w 16"/>
                <a:gd name="T33" fmla="*/ 22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6" h="22">
                  <a:moveTo>
                    <a:pt x="9" y="22"/>
                  </a:moveTo>
                  <a:lnTo>
                    <a:pt x="12" y="22"/>
                  </a:lnTo>
                  <a:lnTo>
                    <a:pt x="16" y="22"/>
                  </a:lnTo>
                  <a:lnTo>
                    <a:pt x="14" y="17"/>
                  </a:lnTo>
                  <a:lnTo>
                    <a:pt x="12" y="12"/>
                  </a:lnTo>
                  <a:lnTo>
                    <a:pt x="12" y="7"/>
                  </a:lnTo>
                  <a:lnTo>
                    <a:pt x="7" y="7"/>
                  </a:lnTo>
                  <a:lnTo>
                    <a:pt x="7" y="0"/>
                  </a:lnTo>
                  <a:lnTo>
                    <a:pt x="4" y="3"/>
                  </a:lnTo>
                  <a:lnTo>
                    <a:pt x="0" y="3"/>
                  </a:lnTo>
                  <a:lnTo>
                    <a:pt x="0" y="5"/>
                  </a:lnTo>
                  <a:lnTo>
                    <a:pt x="2" y="7"/>
                  </a:lnTo>
                  <a:lnTo>
                    <a:pt x="7" y="15"/>
                  </a:lnTo>
                  <a:lnTo>
                    <a:pt x="9" y="15"/>
                  </a:lnTo>
                  <a:lnTo>
                    <a:pt x="9" y="17"/>
                  </a:lnTo>
                  <a:lnTo>
                    <a:pt x="7" y="17"/>
                  </a:lnTo>
                  <a:lnTo>
                    <a:pt x="9" y="22"/>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44" name="Freeform 1443"/>
            <p:cNvSpPr>
              <a:spLocks/>
            </p:cNvSpPr>
            <p:nvPr/>
          </p:nvSpPr>
          <p:spPr bwMode="auto">
            <a:xfrm>
              <a:off x="4375899" y="6206788"/>
              <a:ext cx="2387" cy="4775"/>
            </a:xfrm>
            <a:custGeom>
              <a:avLst/>
              <a:gdLst>
                <a:gd name="T0" fmla="*/ 2 w 2"/>
                <a:gd name="T1" fmla="*/ 2 h 4"/>
                <a:gd name="T2" fmla="*/ 0 w 2"/>
                <a:gd name="T3" fmla="*/ 0 h 4"/>
                <a:gd name="T4" fmla="*/ 0 w 2"/>
                <a:gd name="T5" fmla="*/ 2 h 4"/>
                <a:gd name="T6" fmla="*/ 0 w 2"/>
                <a:gd name="T7" fmla="*/ 4 h 4"/>
                <a:gd name="T8" fmla="*/ 2 w 2"/>
                <a:gd name="T9" fmla="*/ 4 h 4"/>
                <a:gd name="T10" fmla="*/ 2 w 2"/>
                <a:gd name="T11" fmla="*/ 2 h 4"/>
              </a:gdLst>
              <a:ahLst/>
              <a:cxnLst>
                <a:cxn ang="0">
                  <a:pos x="T0" y="T1"/>
                </a:cxn>
                <a:cxn ang="0">
                  <a:pos x="T2" y="T3"/>
                </a:cxn>
                <a:cxn ang="0">
                  <a:pos x="T4" y="T5"/>
                </a:cxn>
                <a:cxn ang="0">
                  <a:pos x="T6" y="T7"/>
                </a:cxn>
                <a:cxn ang="0">
                  <a:pos x="T8" y="T9"/>
                </a:cxn>
                <a:cxn ang="0">
                  <a:pos x="T10" y="T11"/>
                </a:cxn>
              </a:cxnLst>
              <a:rect l="0" t="0" r="r" b="b"/>
              <a:pathLst>
                <a:path w="2" h="4">
                  <a:moveTo>
                    <a:pt x="2" y="2"/>
                  </a:moveTo>
                  <a:lnTo>
                    <a:pt x="0" y="0"/>
                  </a:lnTo>
                  <a:lnTo>
                    <a:pt x="0" y="2"/>
                  </a:lnTo>
                  <a:lnTo>
                    <a:pt x="0" y="4"/>
                  </a:lnTo>
                  <a:lnTo>
                    <a:pt x="2" y="4"/>
                  </a:lnTo>
                  <a:lnTo>
                    <a:pt x="2" y="2"/>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45" name="Freeform 1444"/>
            <p:cNvSpPr>
              <a:spLocks/>
            </p:cNvSpPr>
            <p:nvPr/>
          </p:nvSpPr>
          <p:spPr bwMode="auto">
            <a:xfrm>
              <a:off x="4254144" y="5853457"/>
              <a:ext cx="14324" cy="16712"/>
            </a:xfrm>
            <a:custGeom>
              <a:avLst/>
              <a:gdLst>
                <a:gd name="T0" fmla="*/ 0 w 12"/>
                <a:gd name="T1" fmla="*/ 12 h 14"/>
                <a:gd name="T2" fmla="*/ 0 w 12"/>
                <a:gd name="T3" fmla="*/ 14 h 14"/>
                <a:gd name="T4" fmla="*/ 2 w 12"/>
                <a:gd name="T5" fmla="*/ 12 h 14"/>
                <a:gd name="T6" fmla="*/ 5 w 12"/>
                <a:gd name="T7" fmla="*/ 12 h 14"/>
                <a:gd name="T8" fmla="*/ 7 w 12"/>
                <a:gd name="T9" fmla="*/ 14 h 14"/>
                <a:gd name="T10" fmla="*/ 9 w 12"/>
                <a:gd name="T11" fmla="*/ 14 h 14"/>
                <a:gd name="T12" fmla="*/ 12 w 12"/>
                <a:gd name="T13" fmla="*/ 9 h 14"/>
                <a:gd name="T14" fmla="*/ 12 w 12"/>
                <a:gd name="T15" fmla="*/ 7 h 14"/>
                <a:gd name="T16" fmla="*/ 9 w 12"/>
                <a:gd name="T17" fmla="*/ 4 h 14"/>
                <a:gd name="T18" fmla="*/ 9 w 12"/>
                <a:gd name="T19" fmla="*/ 0 h 14"/>
                <a:gd name="T20" fmla="*/ 5 w 12"/>
                <a:gd name="T21" fmla="*/ 0 h 14"/>
                <a:gd name="T22" fmla="*/ 0 w 12"/>
                <a:gd name="T23" fmla="*/ 2 h 14"/>
                <a:gd name="T24" fmla="*/ 0 w 12"/>
                <a:gd name="T25" fmla="*/ 7 h 14"/>
                <a:gd name="T26" fmla="*/ 0 w 12"/>
                <a:gd name="T27" fmla="*/ 12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2" h="14">
                  <a:moveTo>
                    <a:pt x="0" y="12"/>
                  </a:moveTo>
                  <a:lnTo>
                    <a:pt x="0" y="14"/>
                  </a:lnTo>
                  <a:lnTo>
                    <a:pt x="2" y="12"/>
                  </a:lnTo>
                  <a:lnTo>
                    <a:pt x="5" y="12"/>
                  </a:lnTo>
                  <a:lnTo>
                    <a:pt x="7" y="14"/>
                  </a:lnTo>
                  <a:lnTo>
                    <a:pt x="9" y="14"/>
                  </a:lnTo>
                  <a:lnTo>
                    <a:pt x="12" y="9"/>
                  </a:lnTo>
                  <a:lnTo>
                    <a:pt x="12" y="7"/>
                  </a:lnTo>
                  <a:lnTo>
                    <a:pt x="9" y="4"/>
                  </a:lnTo>
                  <a:lnTo>
                    <a:pt x="9" y="0"/>
                  </a:lnTo>
                  <a:lnTo>
                    <a:pt x="5" y="0"/>
                  </a:lnTo>
                  <a:lnTo>
                    <a:pt x="0" y="2"/>
                  </a:lnTo>
                  <a:lnTo>
                    <a:pt x="0" y="7"/>
                  </a:lnTo>
                  <a:lnTo>
                    <a:pt x="0" y="12"/>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46" name="Freeform 1445"/>
            <p:cNvSpPr>
              <a:spLocks/>
            </p:cNvSpPr>
            <p:nvPr/>
          </p:nvSpPr>
          <p:spPr bwMode="auto">
            <a:xfrm>
              <a:off x="4251757" y="5847489"/>
              <a:ext cx="4775" cy="2387"/>
            </a:xfrm>
            <a:custGeom>
              <a:avLst/>
              <a:gdLst>
                <a:gd name="T0" fmla="*/ 0 w 4"/>
                <a:gd name="T1" fmla="*/ 2 h 2"/>
                <a:gd name="T2" fmla="*/ 2 w 4"/>
                <a:gd name="T3" fmla="*/ 2 h 2"/>
                <a:gd name="T4" fmla="*/ 4 w 4"/>
                <a:gd name="T5" fmla="*/ 2 h 2"/>
                <a:gd name="T6" fmla="*/ 2 w 4"/>
                <a:gd name="T7" fmla="*/ 0 h 2"/>
                <a:gd name="T8" fmla="*/ 0 w 4"/>
                <a:gd name="T9" fmla="*/ 2 h 2"/>
              </a:gdLst>
              <a:ahLst/>
              <a:cxnLst>
                <a:cxn ang="0">
                  <a:pos x="T0" y="T1"/>
                </a:cxn>
                <a:cxn ang="0">
                  <a:pos x="T2" y="T3"/>
                </a:cxn>
                <a:cxn ang="0">
                  <a:pos x="T4" y="T5"/>
                </a:cxn>
                <a:cxn ang="0">
                  <a:pos x="T6" y="T7"/>
                </a:cxn>
                <a:cxn ang="0">
                  <a:pos x="T8" y="T9"/>
                </a:cxn>
              </a:cxnLst>
              <a:rect l="0" t="0" r="r" b="b"/>
              <a:pathLst>
                <a:path w="4" h="2">
                  <a:moveTo>
                    <a:pt x="0" y="2"/>
                  </a:moveTo>
                  <a:lnTo>
                    <a:pt x="2" y="2"/>
                  </a:lnTo>
                  <a:lnTo>
                    <a:pt x="4" y="2"/>
                  </a:lnTo>
                  <a:lnTo>
                    <a:pt x="2" y="0"/>
                  </a:lnTo>
                  <a:lnTo>
                    <a:pt x="0" y="2"/>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47" name="Freeform 1446"/>
            <p:cNvSpPr>
              <a:spLocks/>
            </p:cNvSpPr>
            <p:nvPr/>
          </p:nvSpPr>
          <p:spPr bwMode="auto">
            <a:xfrm>
              <a:off x="4229078" y="5974019"/>
              <a:ext cx="16712" cy="22680"/>
            </a:xfrm>
            <a:custGeom>
              <a:avLst/>
              <a:gdLst>
                <a:gd name="T0" fmla="*/ 2 w 14"/>
                <a:gd name="T1" fmla="*/ 0 h 19"/>
                <a:gd name="T2" fmla="*/ 0 w 14"/>
                <a:gd name="T3" fmla="*/ 0 h 19"/>
                <a:gd name="T4" fmla="*/ 0 w 14"/>
                <a:gd name="T5" fmla="*/ 3 h 19"/>
                <a:gd name="T6" fmla="*/ 0 w 14"/>
                <a:gd name="T7" fmla="*/ 8 h 19"/>
                <a:gd name="T8" fmla="*/ 4 w 14"/>
                <a:gd name="T9" fmla="*/ 10 h 19"/>
                <a:gd name="T10" fmla="*/ 7 w 14"/>
                <a:gd name="T11" fmla="*/ 10 h 19"/>
                <a:gd name="T12" fmla="*/ 7 w 14"/>
                <a:gd name="T13" fmla="*/ 12 h 19"/>
                <a:gd name="T14" fmla="*/ 9 w 14"/>
                <a:gd name="T15" fmla="*/ 19 h 19"/>
                <a:gd name="T16" fmla="*/ 11 w 14"/>
                <a:gd name="T17" fmla="*/ 19 h 19"/>
                <a:gd name="T18" fmla="*/ 14 w 14"/>
                <a:gd name="T19" fmla="*/ 17 h 19"/>
                <a:gd name="T20" fmla="*/ 14 w 14"/>
                <a:gd name="T21" fmla="*/ 15 h 19"/>
                <a:gd name="T22" fmla="*/ 9 w 14"/>
                <a:gd name="T23" fmla="*/ 8 h 19"/>
                <a:gd name="T24" fmla="*/ 4 w 14"/>
                <a:gd name="T25" fmla="*/ 0 h 19"/>
                <a:gd name="T26" fmla="*/ 2 w 14"/>
                <a:gd name="T27"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4" h="19">
                  <a:moveTo>
                    <a:pt x="2" y="0"/>
                  </a:moveTo>
                  <a:lnTo>
                    <a:pt x="0" y="0"/>
                  </a:lnTo>
                  <a:lnTo>
                    <a:pt x="0" y="3"/>
                  </a:lnTo>
                  <a:lnTo>
                    <a:pt x="0" y="8"/>
                  </a:lnTo>
                  <a:lnTo>
                    <a:pt x="4" y="10"/>
                  </a:lnTo>
                  <a:lnTo>
                    <a:pt x="7" y="10"/>
                  </a:lnTo>
                  <a:lnTo>
                    <a:pt x="7" y="12"/>
                  </a:lnTo>
                  <a:lnTo>
                    <a:pt x="9" y="19"/>
                  </a:lnTo>
                  <a:lnTo>
                    <a:pt x="11" y="19"/>
                  </a:lnTo>
                  <a:lnTo>
                    <a:pt x="14" y="17"/>
                  </a:lnTo>
                  <a:lnTo>
                    <a:pt x="14" y="15"/>
                  </a:lnTo>
                  <a:lnTo>
                    <a:pt x="9" y="8"/>
                  </a:lnTo>
                  <a:lnTo>
                    <a:pt x="4" y="0"/>
                  </a:lnTo>
                  <a:lnTo>
                    <a:pt x="2" y="0"/>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48" name="Freeform 1447"/>
            <p:cNvSpPr>
              <a:spLocks/>
            </p:cNvSpPr>
            <p:nvPr/>
          </p:nvSpPr>
          <p:spPr bwMode="auto">
            <a:xfrm>
              <a:off x="4211173" y="5087111"/>
              <a:ext cx="204121" cy="1087447"/>
            </a:xfrm>
            <a:custGeom>
              <a:avLst/>
              <a:gdLst>
                <a:gd name="T0" fmla="*/ 93 w 171"/>
                <a:gd name="T1" fmla="*/ 817 h 911"/>
                <a:gd name="T2" fmla="*/ 79 w 171"/>
                <a:gd name="T3" fmla="*/ 765 h 911"/>
                <a:gd name="T4" fmla="*/ 79 w 171"/>
                <a:gd name="T5" fmla="*/ 682 h 911"/>
                <a:gd name="T6" fmla="*/ 64 w 171"/>
                <a:gd name="T7" fmla="*/ 646 h 911"/>
                <a:gd name="T8" fmla="*/ 62 w 171"/>
                <a:gd name="T9" fmla="*/ 606 h 911"/>
                <a:gd name="T10" fmla="*/ 50 w 171"/>
                <a:gd name="T11" fmla="*/ 530 h 911"/>
                <a:gd name="T12" fmla="*/ 52 w 171"/>
                <a:gd name="T13" fmla="*/ 438 h 911"/>
                <a:gd name="T14" fmla="*/ 67 w 171"/>
                <a:gd name="T15" fmla="*/ 374 h 911"/>
                <a:gd name="T16" fmla="*/ 50 w 171"/>
                <a:gd name="T17" fmla="*/ 301 h 911"/>
                <a:gd name="T18" fmla="*/ 69 w 171"/>
                <a:gd name="T19" fmla="*/ 218 h 911"/>
                <a:gd name="T20" fmla="*/ 69 w 171"/>
                <a:gd name="T21" fmla="*/ 180 h 911"/>
                <a:gd name="T22" fmla="*/ 90 w 171"/>
                <a:gd name="T23" fmla="*/ 119 h 911"/>
                <a:gd name="T24" fmla="*/ 50 w 171"/>
                <a:gd name="T25" fmla="*/ 29 h 911"/>
                <a:gd name="T26" fmla="*/ 36 w 171"/>
                <a:gd name="T27" fmla="*/ 5 h 911"/>
                <a:gd name="T28" fmla="*/ 22 w 171"/>
                <a:gd name="T29" fmla="*/ 33 h 911"/>
                <a:gd name="T30" fmla="*/ 29 w 171"/>
                <a:gd name="T31" fmla="*/ 102 h 911"/>
                <a:gd name="T32" fmla="*/ 26 w 171"/>
                <a:gd name="T33" fmla="*/ 138 h 911"/>
                <a:gd name="T34" fmla="*/ 26 w 171"/>
                <a:gd name="T35" fmla="*/ 213 h 911"/>
                <a:gd name="T36" fmla="*/ 17 w 171"/>
                <a:gd name="T37" fmla="*/ 258 h 911"/>
                <a:gd name="T38" fmla="*/ 17 w 171"/>
                <a:gd name="T39" fmla="*/ 299 h 911"/>
                <a:gd name="T40" fmla="*/ 26 w 171"/>
                <a:gd name="T41" fmla="*/ 353 h 911"/>
                <a:gd name="T42" fmla="*/ 24 w 171"/>
                <a:gd name="T43" fmla="*/ 386 h 911"/>
                <a:gd name="T44" fmla="*/ 15 w 171"/>
                <a:gd name="T45" fmla="*/ 422 h 911"/>
                <a:gd name="T46" fmla="*/ 10 w 171"/>
                <a:gd name="T47" fmla="*/ 455 h 911"/>
                <a:gd name="T48" fmla="*/ 8 w 171"/>
                <a:gd name="T49" fmla="*/ 481 h 911"/>
                <a:gd name="T50" fmla="*/ 12 w 171"/>
                <a:gd name="T51" fmla="*/ 526 h 911"/>
                <a:gd name="T52" fmla="*/ 10 w 171"/>
                <a:gd name="T53" fmla="*/ 554 h 911"/>
                <a:gd name="T54" fmla="*/ 41 w 171"/>
                <a:gd name="T55" fmla="*/ 571 h 911"/>
                <a:gd name="T56" fmla="*/ 45 w 171"/>
                <a:gd name="T57" fmla="*/ 590 h 911"/>
                <a:gd name="T58" fmla="*/ 38 w 171"/>
                <a:gd name="T59" fmla="*/ 597 h 911"/>
                <a:gd name="T60" fmla="*/ 41 w 171"/>
                <a:gd name="T61" fmla="*/ 630 h 911"/>
                <a:gd name="T62" fmla="*/ 48 w 171"/>
                <a:gd name="T63" fmla="*/ 656 h 911"/>
                <a:gd name="T64" fmla="*/ 36 w 171"/>
                <a:gd name="T65" fmla="*/ 687 h 911"/>
                <a:gd name="T66" fmla="*/ 36 w 171"/>
                <a:gd name="T67" fmla="*/ 689 h 911"/>
                <a:gd name="T68" fmla="*/ 22 w 171"/>
                <a:gd name="T69" fmla="*/ 682 h 911"/>
                <a:gd name="T70" fmla="*/ 8 w 171"/>
                <a:gd name="T71" fmla="*/ 698 h 911"/>
                <a:gd name="T72" fmla="*/ 10 w 171"/>
                <a:gd name="T73" fmla="*/ 703 h 911"/>
                <a:gd name="T74" fmla="*/ 38 w 171"/>
                <a:gd name="T75" fmla="*/ 715 h 911"/>
                <a:gd name="T76" fmla="*/ 31 w 171"/>
                <a:gd name="T77" fmla="*/ 727 h 911"/>
                <a:gd name="T78" fmla="*/ 50 w 171"/>
                <a:gd name="T79" fmla="*/ 736 h 911"/>
                <a:gd name="T80" fmla="*/ 41 w 171"/>
                <a:gd name="T81" fmla="*/ 751 h 911"/>
                <a:gd name="T82" fmla="*/ 43 w 171"/>
                <a:gd name="T83" fmla="*/ 774 h 911"/>
                <a:gd name="T84" fmla="*/ 52 w 171"/>
                <a:gd name="T85" fmla="*/ 781 h 911"/>
                <a:gd name="T86" fmla="*/ 48 w 171"/>
                <a:gd name="T87" fmla="*/ 800 h 911"/>
                <a:gd name="T88" fmla="*/ 64 w 171"/>
                <a:gd name="T89" fmla="*/ 819 h 911"/>
                <a:gd name="T90" fmla="*/ 71 w 171"/>
                <a:gd name="T91" fmla="*/ 833 h 911"/>
                <a:gd name="T92" fmla="*/ 74 w 171"/>
                <a:gd name="T93" fmla="*/ 855 h 911"/>
                <a:gd name="T94" fmla="*/ 88 w 171"/>
                <a:gd name="T95" fmla="*/ 848 h 911"/>
                <a:gd name="T96" fmla="*/ 90 w 171"/>
                <a:gd name="T97" fmla="*/ 840 h 911"/>
                <a:gd name="T98" fmla="*/ 97 w 171"/>
                <a:gd name="T99" fmla="*/ 862 h 911"/>
                <a:gd name="T100" fmla="*/ 88 w 171"/>
                <a:gd name="T101" fmla="*/ 857 h 911"/>
                <a:gd name="T102" fmla="*/ 79 w 171"/>
                <a:gd name="T103" fmla="*/ 878 h 911"/>
                <a:gd name="T104" fmla="*/ 93 w 171"/>
                <a:gd name="T105" fmla="*/ 888 h 911"/>
                <a:gd name="T106" fmla="*/ 95 w 171"/>
                <a:gd name="T107" fmla="*/ 869 h 911"/>
                <a:gd name="T108" fmla="*/ 121 w 171"/>
                <a:gd name="T109" fmla="*/ 871 h 911"/>
                <a:gd name="T110" fmla="*/ 97 w 171"/>
                <a:gd name="T111" fmla="*/ 881 h 911"/>
                <a:gd name="T112" fmla="*/ 107 w 171"/>
                <a:gd name="T113" fmla="*/ 900 h 911"/>
                <a:gd name="T114" fmla="*/ 126 w 171"/>
                <a:gd name="T115" fmla="*/ 876 h 911"/>
                <a:gd name="T116" fmla="*/ 123 w 171"/>
                <a:gd name="T117" fmla="*/ 897 h 911"/>
                <a:gd name="T118" fmla="*/ 112 w 171"/>
                <a:gd name="T119" fmla="*/ 895 h 911"/>
                <a:gd name="T120" fmla="*/ 135 w 171"/>
                <a:gd name="T121" fmla="*/ 900 h 911"/>
                <a:gd name="T122" fmla="*/ 154 w 171"/>
                <a:gd name="T123" fmla="*/ 864 h 9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71" h="911">
                  <a:moveTo>
                    <a:pt x="161" y="850"/>
                  </a:moveTo>
                  <a:lnTo>
                    <a:pt x="159" y="850"/>
                  </a:lnTo>
                  <a:lnTo>
                    <a:pt x="133" y="850"/>
                  </a:lnTo>
                  <a:lnTo>
                    <a:pt x="119" y="852"/>
                  </a:lnTo>
                  <a:lnTo>
                    <a:pt x="114" y="850"/>
                  </a:lnTo>
                  <a:lnTo>
                    <a:pt x="105" y="850"/>
                  </a:lnTo>
                  <a:lnTo>
                    <a:pt x="102" y="840"/>
                  </a:lnTo>
                  <a:lnTo>
                    <a:pt x="100" y="833"/>
                  </a:lnTo>
                  <a:lnTo>
                    <a:pt x="95" y="829"/>
                  </a:lnTo>
                  <a:lnTo>
                    <a:pt x="93" y="817"/>
                  </a:lnTo>
                  <a:lnTo>
                    <a:pt x="93" y="812"/>
                  </a:lnTo>
                  <a:lnTo>
                    <a:pt x="90" y="812"/>
                  </a:lnTo>
                  <a:lnTo>
                    <a:pt x="83" y="817"/>
                  </a:lnTo>
                  <a:lnTo>
                    <a:pt x="79" y="819"/>
                  </a:lnTo>
                  <a:lnTo>
                    <a:pt x="76" y="819"/>
                  </a:lnTo>
                  <a:lnTo>
                    <a:pt x="67" y="803"/>
                  </a:lnTo>
                  <a:lnTo>
                    <a:pt x="64" y="796"/>
                  </a:lnTo>
                  <a:lnTo>
                    <a:pt x="67" y="777"/>
                  </a:lnTo>
                  <a:lnTo>
                    <a:pt x="71" y="772"/>
                  </a:lnTo>
                  <a:lnTo>
                    <a:pt x="79" y="765"/>
                  </a:lnTo>
                  <a:lnTo>
                    <a:pt x="81" y="753"/>
                  </a:lnTo>
                  <a:lnTo>
                    <a:pt x="79" y="743"/>
                  </a:lnTo>
                  <a:lnTo>
                    <a:pt x="76" y="734"/>
                  </a:lnTo>
                  <a:lnTo>
                    <a:pt x="79" y="725"/>
                  </a:lnTo>
                  <a:lnTo>
                    <a:pt x="83" y="720"/>
                  </a:lnTo>
                  <a:lnTo>
                    <a:pt x="79" y="710"/>
                  </a:lnTo>
                  <a:lnTo>
                    <a:pt x="79" y="706"/>
                  </a:lnTo>
                  <a:lnTo>
                    <a:pt x="83" y="703"/>
                  </a:lnTo>
                  <a:lnTo>
                    <a:pt x="81" y="694"/>
                  </a:lnTo>
                  <a:lnTo>
                    <a:pt x="79" y="682"/>
                  </a:lnTo>
                  <a:lnTo>
                    <a:pt x="76" y="677"/>
                  </a:lnTo>
                  <a:lnTo>
                    <a:pt x="76" y="672"/>
                  </a:lnTo>
                  <a:lnTo>
                    <a:pt x="81" y="668"/>
                  </a:lnTo>
                  <a:lnTo>
                    <a:pt x="81" y="665"/>
                  </a:lnTo>
                  <a:lnTo>
                    <a:pt x="76" y="656"/>
                  </a:lnTo>
                  <a:lnTo>
                    <a:pt x="71" y="651"/>
                  </a:lnTo>
                  <a:lnTo>
                    <a:pt x="67" y="651"/>
                  </a:lnTo>
                  <a:lnTo>
                    <a:pt x="64" y="654"/>
                  </a:lnTo>
                  <a:lnTo>
                    <a:pt x="62" y="651"/>
                  </a:lnTo>
                  <a:lnTo>
                    <a:pt x="64" y="646"/>
                  </a:lnTo>
                  <a:lnTo>
                    <a:pt x="74" y="646"/>
                  </a:lnTo>
                  <a:lnTo>
                    <a:pt x="79" y="642"/>
                  </a:lnTo>
                  <a:lnTo>
                    <a:pt x="76" y="637"/>
                  </a:lnTo>
                  <a:lnTo>
                    <a:pt x="74" y="637"/>
                  </a:lnTo>
                  <a:lnTo>
                    <a:pt x="71" y="639"/>
                  </a:lnTo>
                  <a:lnTo>
                    <a:pt x="67" y="637"/>
                  </a:lnTo>
                  <a:lnTo>
                    <a:pt x="67" y="627"/>
                  </a:lnTo>
                  <a:lnTo>
                    <a:pt x="62" y="620"/>
                  </a:lnTo>
                  <a:lnTo>
                    <a:pt x="62" y="613"/>
                  </a:lnTo>
                  <a:lnTo>
                    <a:pt x="62" y="606"/>
                  </a:lnTo>
                  <a:lnTo>
                    <a:pt x="55" y="606"/>
                  </a:lnTo>
                  <a:lnTo>
                    <a:pt x="52" y="599"/>
                  </a:lnTo>
                  <a:lnTo>
                    <a:pt x="52" y="583"/>
                  </a:lnTo>
                  <a:lnTo>
                    <a:pt x="57" y="580"/>
                  </a:lnTo>
                  <a:lnTo>
                    <a:pt x="60" y="575"/>
                  </a:lnTo>
                  <a:lnTo>
                    <a:pt x="57" y="571"/>
                  </a:lnTo>
                  <a:lnTo>
                    <a:pt x="52" y="568"/>
                  </a:lnTo>
                  <a:lnTo>
                    <a:pt x="50" y="559"/>
                  </a:lnTo>
                  <a:lnTo>
                    <a:pt x="50" y="547"/>
                  </a:lnTo>
                  <a:lnTo>
                    <a:pt x="50" y="530"/>
                  </a:lnTo>
                  <a:lnTo>
                    <a:pt x="48" y="526"/>
                  </a:lnTo>
                  <a:lnTo>
                    <a:pt x="45" y="519"/>
                  </a:lnTo>
                  <a:lnTo>
                    <a:pt x="55" y="509"/>
                  </a:lnTo>
                  <a:lnTo>
                    <a:pt x="55" y="497"/>
                  </a:lnTo>
                  <a:lnTo>
                    <a:pt x="60" y="495"/>
                  </a:lnTo>
                  <a:lnTo>
                    <a:pt x="64" y="490"/>
                  </a:lnTo>
                  <a:lnTo>
                    <a:pt x="52" y="467"/>
                  </a:lnTo>
                  <a:lnTo>
                    <a:pt x="52" y="459"/>
                  </a:lnTo>
                  <a:lnTo>
                    <a:pt x="52" y="452"/>
                  </a:lnTo>
                  <a:lnTo>
                    <a:pt x="52" y="438"/>
                  </a:lnTo>
                  <a:lnTo>
                    <a:pt x="57" y="431"/>
                  </a:lnTo>
                  <a:lnTo>
                    <a:pt x="62" y="426"/>
                  </a:lnTo>
                  <a:lnTo>
                    <a:pt x="60" y="419"/>
                  </a:lnTo>
                  <a:lnTo>
                    <a:pt x="57" y="412"/>
                  </a:lnTo>
                  <a:lnTo>
                    <a:pt x="55" y="410"/>
                  </a:lnTo>
                  <a:lnTo>
                    <a:pt x="60" y="403"/>
                  </a:lnTo>
                  <a:lnTo>
                    <a:pt x="57" y="393"/>
                  </a:lnTo>
                  <a:lnTo>
                    <a:pt x="60" y="386"/>
                  </a:lnTo>
                  <a:lnTo>
                    <a:pt x="64" y="384"/>
                  </a:lnTo>
                  <a:lnTo>
                    <a:pt x="67" y="374"/>
                  </a:lnTo>
                  <a:lnTo>
                    <a:pt x="64" y="360"/>
                  </a:lnTo>
                  <a:lnTo>
                    <a:pt x="62" y="355"/>
                  </a:lnTo>
                  <a:lnTo>
                    <a:pt x="60" y="344"/>
                  </a:lnTo>
                  <a:lnTo>
                    <a:pt x="55" y="339"/>
                  </a:lnTo>
                  <a:lnTo>
                    <a:pt x="50" y="332"/>
                  </a:lnTo>
                  <a:lnTo>
                    <a:pt x="50" y="327"/>
                  </a:lnTo>
                  <a:lnTo>
                    <a:pt x="45" y="322"/>
                  </a:lnTo>
                  <a:lnTo>
                    <a:pt x="45" y="313"/>
                  </a:lnTo>
                  <a:lnTo>
                    <a:pt x="45" y="306"/>
                  </a:lnTo>
                  <a:lnTo>
                    <a:pt x="50" y="301"/>
                  </a:lnTo>
                  <a:lnTo>
                    <a:pt x="50" y="291"/>
                  </a:lnTo>
                  <a:lnTo>
                    <a:pt x="55" y="287"/>
                  </a:lnTo>
                  <a:lnTo>
                    <a:pt x="55" y="280"/>
                  </a:lnTo>
                  <a:lnTo>
                    <a:pt x="50" y="273"/>
                  </a:lnTo>
                  <a:lnTo>
                    <a:pt x="50" y="258"/>
                  </a:lnTo>
                  <a:lnTo>
                    <a:pt x="52" y="256"/>
                  </a:lnTo>
                  <a:lnTo>
                    <a:pt x="55" y="242"/>
                  </a:lnTo>
                  <a:lnTo>
                    <a:pt x="60" y="237"/>
                  </a:lnTo>
                  <a:lnTo>
                    <a:pt x="64" y="223"/>
                  </a:lnTo>
                  <a:lnTo>
                    <a:pt x="69" y="218"/>
                  </a:lnTo>
                  <a:lnTo>
                    <a:pt x="74" y="216"/>
                  </a:lnTo>
                  <a:lnTo>
                    <a:pt x="76" y="211"/>
                  </a:lnTo>
                  <a:lnTo>
                    <a:pt x="74" y="209"/>
                  </a:lnTo>
                  <a:lnTo>
                    <a:pt x="74" y="204"/>
                  </a:lnTo>
                  <a:lnTo>
                    <a:pt x="71" y="202"/>
                  </a:lnTo>
                  <a:lnTo>
                    <a:pt x="69" y="199"/>
                  </a:lnTo>
                  <a:lnTo>
                    <a:pt x="71" y="194"/>
                  </a:lnTo>
                  <a:lnTo>
                    <a:pt x="74" y="192"/>
                  </a:lnTo>
                  <a:lnTo>
                    <a:pt x="74" y="187"/>
                  </a:lnTo>
                  <a:lnTo>
                    <a:pt x="69" y="180"/>
                  </a:lnTo>
                  <a:lnTo>
                    <a:pt x="69" y="175"/>
                  </a:lnTo>
                  <a:lnTo>
                    <a:pt x="71" y="171"/>
                  </a:lnTo>
                  <a:lnTo>
                    <a:pt x="71" y="166"/>
                  </a:lnTo>
                  <a:lnTo>
                    <a:pt x="67" y="164"/>
                  </a:lnTo>
                  <a:lnTo>
                    <a:pt x="67" y="157"/>
                  </a:lnTo>
                  <a:lnTo>
                    <a:pt x="93" y="145"/>
                  </a:lnTo>
                  <a:lnTo>
                    <a:pt x="97" y="121"/>
                  </a:lnTo>
                  <a:lnTo>
                    <a:pt x="95" y="116"/>
                  </a:lnTo>
                  <a:lnTo>
                    <a:pt x="90" y="116"/>
                  </a:lnTo>
                  <a:lnTo>
                    <a:pt x="90" y="119"/>
                  </a:lnTo>
                  <a:lnTo>
                    <a:pt x="83" y="119"/>
                  </a:lnTo>
                  <a:lnTo>
                    <a:pt x="69" y="78"/>
                  </a:lnTo>
                  <a:lnTo>
                    <a:pt x="60" y="69"/>
                  </a:lnTo>
                  <a:lnTo>
                    <a:pt x="57" y="67"/>
                  </a:lnTo>
                  <a:lnTo>
                    <a:pt x="62" y="55"/>
                  </a:lnTo>
                  <a:lnTo>
                    <a:pt x="60" y="50"/>
                  </a:lnTo>
                  <a:lnTo>
                    <a:pt x="62" y="45"/>
                  </a:lnTo>
                  <a:lnTo>
                    <a:pt x="62" y="43"/>
                  </a:lnTo>
                  <a:lnTo>
                    <a:pt x="52" y="33"/>
                  </a:lnTo>
                  <a:lnTo>
                    <a:pt x="50" y="29"/>
                  </a:lnTo>
                  <a:lnTo>
                    <a:pt x="48" y="24"/>
                  </a:lnTo>
                  <a:lnTo>
                    <a:pt x="48" y="22"/>
                  </a:lnTo>
                  <a:lnTo>
                    <a:pt x="48" y="17"/>
                  </a:lnTo>
                  <a:lnTo>
                    <a:pt x="48" y="12"/>
                  </a:lnTo>
                  <a:lnTo>
                    <a:pt x="45" y="10"/>
                  </a:lnTo>
                  <a:lnTo>
                    <a:pt x="41" y="7"/>
                  </a:lnTo>
                  <a:lnTo>
                    <a:pt x="41" y="3"/>
                  </a:lnTo>
                  <a:lnTo>
                    <a:pt x="41" y="3"/>
                  </a:lnTo>
                  <a:lnTo>
                    <a:pt x="38" y="0"/>
                  </a:lnTo>
                  <a:lnTo>
                    <a:pt x="36" y="5"/>
                  </a:lnTo>
                  <a:lnTo>
                    <a:pt x="34" y="7"/>
                  </a:lnTo>
                  <a:lnTo>
                    <a:pt x="38" y="12"/>
                  </a:lnTo>
                  <a:lnTo>
                    <a:pt x="36" y="15"/>
                  </a:lnTo>
                  <a:lnTo>
                    <a:pt x="31" y="17"/>
                  </a:lnTo>
                  <a:lnTo>
                    <a:pt x="29" y="17"/>
                  </a:lnTo>
                  <a:lnTo>
                    <a:pt x="24" y="19"/>
                  </a:lnTo>
                  <a:lnTo>
                    <a:pt x="19" y="22"/>
                  </a:lnTo>
                  <a:lnTo>
                    <a:pt x="22" y="24"/>
                  </a:lnTo>
                  <a:lnTo>
                    <a:pt x="22" y="29"/>
                  </a:lnTo>
                  <a:lnTo>
                    <a:pt x="22" y="33"/>
                  </a:lnTo>
                  <a:lnTo>
                    <a:pt x="22" y="41"/>
                  </a:lnTo>
                  <a:lnTo>
                    <a:pt x="26" y="55"/>
                  </a:lnTo>
                  <a:lnTo>
                    <a:pt x="26" y="60"/>
                  </a:lnTo>
                  <a:lnTo>
                    <a:pt x="24" y="64"/>
                  </a:lnTo>
                  <a:lnTo>
                    <a:pt x="22" y="67"/>
                  </a:lnTo>
                  <a:lnTo>
                    <a:pt x="24" y="74"/>
                  </a:lnTo>
                  <a:lnTo>
                    <a:pt x="26" y="83"/>
                  </a:lnTo>
                  <a:lnTo>
                    <a:pt x="29" y="88"/>
                  </a:lnTo>
                  <a:lnTo>
                    <a:pt x="29" y="100"/>
                  </a:lnTo>
                  <a:lnTo>
                    <a:pt x="29" y="102"/>
                  </a:lnTo>
                  <a:lnTo>
                    <a:pt x="26" y="104"/>
                  </a:lnTo>
                  <a:lnTo>
                    <a:pt x="29" y="119"/>
                  </a:lnTo>
                  <a:lnTo>
                    <a:pt x="29" y="121"/>
                  </a:lnTo>
                  <a:lnTo>
                    <a:pt x="24" y="123"/>
                  </a:lnTo>
                  <a:lnTo>
                    <a:pt x="22" y="126"/>
                  </a:lnTo>
                  <a:lnTo>
                    <a:pt x="22" y="133"/>
                  </a:lnTo>
                  <a:lnTo>
                    <a:pt x="24" y="135"/>
                  </a:lnTo>
                  <a:lnTo>
                    <a:pt x="26" y="133"/>
                  </a:lnTo>
                  <a:lnTo>
                    <a:pt x="29" y="135"/>
                  </a:lnTo>
                  <a:lnTo>
                    <a:pt x="26" y="138"/>
                  </a:lnTo>
                  <a:lnTo>
                    <a:pt x="26" y="159"/>
                  </a:lnTo>
                  <a:lnTo>
                    <a:pt x="29" y="166"/>
                  </a:lnTo>
                  <a:lnTo>
                    <a:pt x="29" y="173"/>
                  </a:lnTo>
                  <a:lnTo>
                    <a:pt x="29" y="178"/>
                  </a:lnTo>
                  <a:lnTo>
                    <a:pt x="24" y="185"/>
                  </a:lnTo>
                  <a:lnTo>
                    <a:pt x="24" y="190"/>
                  </a:lnTo>
                  <a:lnTo>
                    <a:pt x="29" y="197"/>
                  </a:lnTo>
                  <a:lnTo>
                    <a:pt x="29" y="202"/>
                  </a:lnTo>
                  <a:lnTo>
                    <a:pt x="29" y="211"/>
                  </a:lnTo>
                  <a:lnTo>
                    <a:pt x="26" y="213"/>
                  </a:lnTo>
                  <a:lnTo>
                    <a:pt x="26" y="220"/>
                  </a:lnTo>
                  <a:lnTo>
                    <a:pt x="26" y="223"/>
                  </a:lnTo>
                  <a:lnTo>
                    <a:pt x="26" y="225"/>
                  </a:lnTo>
                  <a:lnTo>
                    <a:pt x="24" y="230"/>
                  </a:lnTo>
                  <a:lnTo>
                    <a:pt x="22" y="235"/>
                  </a:lnTo>
                  <a:lnTo>
                    <a:pt x="22" y="239"/>
                  </a:lnTo>
                  <a:lnTo>
                    <a:pt x="22" y="246"/>
                  </a:lnTo>
                  <a:lnTo>
                    <a:pt x="22" y="249"/>
                  </a:lnTo>
                  <a:lnTo>
                    <a:pt x="17" y="256"/>
                  </a:lnTo>
                  <a:lnTo>
                    <a:pt x="17" y="258"/>
                  </a:lnTo>
                  <a:lnTo>
                    <a:pt x="22" y="265"/>
                  </a:lnTo>
                  <a:lnTo>
                    <a:pt x="22" y="270"/>
                  </a:lnTo>
                  <a:lnTo>
                    <a:pt x="24" y="275"/>
                  </a:lnTo>
                  <a:lnTo>
                    <a:pt x="22" y="277"/>
                  </a:lnTo>
                  <a:lnTo>
                    <a:pt x="19" y="282"/>
                  </a:lnTo>
                  <a:lnTo>
                    <a:pt x="22" y="284"/>
                  </a:lnTo>
                  <a:lnTo>
                    <a:pt x="19" y="289"/>
                  </a:lnTo>
                  <a:lnTo>
                    <a:pt x="17" y="289"/>
                  </a:lnTo>
                  <a:lnTo>
                    <a:pt x="17" y="294"/>
                  </a:lnTo>
                  <a:lnTo>
                    <a:pt x="17" y="299"/>
                  </a:lnTo>
                  <a:lnTo>
                    <a:pt x="19" y="303"/>
                  </a:lnTo>
                  <a:lnTo>
                    <a:pt x="22" y="315"/>
                  </a:lnTo>
                  <a:lnTo>
                    <a:pt x="22" y="322"/>
                  </a:lnTo>
                  <a:lnTo>
                    <a:pt x="22" y="325"/>
                  </a:lnTo>
                  <a:lnTo>
                    <a:pt x="22" y="327"/>
                  </a:lnTo>
                  <a:lnTo>
                    <a:pt x="26" y="334"/>
                  </a:lnTo>
                  <a:lnTo>
                    <a:pt x="26" y="341"/>
                  </a:lnTo>
                  <a:lnTo>
                    <a:pt x="24" y="346"/>
                  </a:lnTo>
                  <a:lnTo>
                    <a:pt x="24" y="348"/>
                  </a:lnTo>
                  <a:lnTo>
                    <a:pt x="26" y="353"/>
                  </a:lnTo>
                  <a:lnTo>
                    <a:pt x="24" y="355"/>
                  </a:lnTo>
                  <a:lnTo>
                    <a:pt x="24" y="358"/>
                  </a:lnTo>
                  <a:lnTo>
                    <a:pt x="26" y="360"/>
                  </a:lnTo>
                  <a:lnTo>
                    <a:pt x="29" y="367"/>
                  </a:lnTo>
                  <a:lnTo>
                    <a:pt x="31" y="370"/>
                  </a:lnTo>
                  <a:lnTo>
                    <a:pt x="29" y="374"/>
                  </a:lnTo>
                  <a:lnTo>
                    <a:pt x="24" y="377"/>
                  </a:lnTo>
                  <a:lnTo>
                    <a:pt x="22" y="381"/>
                  </a:lnTo>
                  <a:lnTo>
                    <a:pt x="22" y="384"/>
                  </a:lnTo>
                  <a:lnTo>
                    <a:pt x="24" y="386"/>
                  </a:lnTo>
                  <a:lnTo>
                    <a:pt x="22" y="391"/>
                  </a:lnTo>
                  <a:lnTo>
                    <a:pt x="19" y="393"/>
                  </a:lnTo>
                  <a:lnTo>
                    <a:pt x="19" y="396"/>
                  </a:lnTo>
                  <a:lnTo>
                    <a:pt x="19" y="403"/>
                  </a:lnTo>
                  <a:lnTo>
                    <a:pt x="17" y="405"/>
                  </a:lnTo>
                  <a:lnTo>
                    <a:pt x="19" y="410"/>
                  </a:lnTo>
                  <a:lnTo>
                    <a:pt x="17" y="410"/>
                  </a:lnTo>
                  <a:lnTo>
                    <a:pt x="17" y="417"/>
                  </a:lnTo>
                  <a:lnTo>
                    <a:pt x="15" y="419"/>
                  </a:lnTo>
                  <a:lnTo>
                    <a:pt x="15" y="422"/>
                  </a:lnTo>
                  <a:lnTo>
                    <a:pt x="17" y="424"/>
                  </a:lnTo>
                  <a:lnTo>
                    <a:pt x="15" y="426"/>
                  </a:lnTo>
                  <a:lnTo>
                    <a:pt x="15" y="431"/>
                  </a:lnTo>
                  <a:lnTo>
                    <a:pt x="12" y="436"/>
                  </a:lnTo>
                  <a:lnTo>
                    <a:pt x="10" y="438"/>
                  </a:lnTo>
                  <a:lnTo>
                    <a:pt x="10" y="441"/>
                  </a:lnTo>
                  <a:lnTo>
                    <a:pt x="10" y="443"/>
                  </a:lnTo>
                  <a:lnTo>
                    <a:pt x="8" y="448"/>
                  </a:lnTo>
                  <a:lnTo>
                    <a:pt x="10" y="450"/>
                  </a:lnTo>
                  <a:lnTo>
                    <a:pt x="10" y="455"/>
                  </a:lnTo>
                  <a:lnTo>
                    <a:pt x="8" y="457"/>
                  </a:lnTo>
                  <a:lnTo>
                    <a:pt x="5" y="457"/>
                  </a:lnTo>
                  <a:lnTo>
                    <a:pt x="3" y="455"/>
                  </a:lnTo>
                  <a:lnTo>
                    <a:pt x="0" y="457"/>
                  </a:lnTo>
                  <a:lnTo>
                    <a:pt x="0" y="459"/>
                  </a:lnTo>
                  <a:lnTo>
                    <a:pt x="0" y="464"/>
                  </a:lnTo>
                  <a:lnTo>
                    <a:pt x="0" y="469"/>
                  </a:lnTo>
                  <a:lnTo>
                    <a:pt x="3" y="474"/>
                  </a:lnTo>
                  <a:lnTo>
                    <a:pt x="8" y="478"/>
                  </a:lnTo>
                  <a:lnTo>
                    <a:pt x="8" y="481"/>
                  </a:lnTo>
                  <a:lnTo>
                    <a:pt x="8" y="488"/>
                  </a:lnTo>
                  <a:lnTo>
                    <a:pt x="15" y="497"/>
                  </a:lnTo>
                  <a:lnTo>
                    <a:pt x="15" y="500"/>
                  </a:lnTo>
                  <a:lnTo>
                    <a:pt x="17" y="502"/>
                  </a:lnTo>
                  <a:lnTo>
                    <a:pt x="17" y="509"/>
                  </a:lnTo>
                  <a:lnTo>
                    <a:pt x="15" y="519"/>
                  </a:lnTo>
                  <a:lnTo>
                    <a:pt x="15" y="521"/>
                  </a:lnTo>
                  <a:lnTo>
                    <a:pt x="15" y="523"/>
                  </a:lnTo>
                  <a:lnTo>
                    <a:pt x="15" y="526"/>
                  </a:lnTo>
                  <a:lnTo>
                    <a:pt x="12" y="526"/>
                  </a:lnTo>
                  <a:lnTo>
                    <a:pt x="10" y="526"/>
                  </a:lnTo>
                  <a:lnTo>
                    <a:pt x="10" y="528"/>
                  </a:lnTo>
                  <a:lnTo>
                    <a:pt x="10" y="533"/>
                  </a:lnTo>
                  <a:lnTo>
                    <a:pt x="12" y="535"/>
                  </a:lnTo>
                  <a:lnTo>
                    <a:pt x="10" y="542"/>
                  </a:lnTo>
                  <a:lnTo>
                    <a:pt x="12" y="547"/>
                  </a:lnTo>
                  <a:lnTo>
                    <a:pt x="10" y="549"/>
                  </a:lnTo>
                  <a:lnTo>
                    <a:pt x="12" y="552"/>
                  </a:lnTo>
                  <a:lnTo>
                    <a:pt x="10" y="554"/>
                  </a:lnTo>
                  <a:lnTo>
                    <a:pt x="10" y="554"/>
                  </a:lnTo>
                  <a:lnTo>
                    <a:pt x="10" y="557"/>
                  </a:lnTo>
                  <a:lnTo>
                    <a:pt x="17" y="566"/>
                  </a:lnTo>
                  <a:lnTo>
                    <a:pt x="19" y="568"/>
                  </a:lnTo>
                  <a:lnTo>
                    <a:pt x="22" y="571"/>
                  </a:lnTo>
                  <a:lnTo>
                    <a:pt x="26" y="575"/>
                  </a:lnTo>
                  <a:lnTo>
                    <a:pt x="31" y="573"/>
                  </a:lnTo>
                  <a:lnTo>
                    <a:pt x="34" y="566"/>
                  </a:lnTo>
                  <a:lnTo>
                    <a:pt x="34" y="566"/>
                  </a:lnTo>
                  <a:lnTo>
                    <a:pt x="36" y="566"/>
                  </a:lnTo>
                  <a:lnTo>
                    <a:pt x="41" y="571"/>
                  </a:lnTo>
                  <a:lnTo>
                    <a:pt x="41" y="568"/>
                  </a:lnTo>
                  <a:lnTo>
                    <a:pt x="43" y="568"/>
                  </a:lnTo>
                  <a:lnTo>
                    <a:pt x="43" y="571"/>
                  </a:lnTo>
                  <a:lnTo>
                    <a:pt x="38" y="575"/>
                  </a:lnTo>
                  <a:lnTo>
                    <a:pt x="38" y="578"/>
                  </a:lnTo>
                  <a:lnTo>
                    <a:pt x="41" y="580"/>
                  </a:lnTo>
                  <a:lnTo>
                    <a:pt x="43" y="578"/>
                  </a:lnTo>
                  <a:lnTo>
                    <a:pt x="43" y="580"/>
                  </a:lnTo>
                  <a:lnTo>
                    <a:pt x="45" y="587"/>
                  </a:lnTo>
                  <a:lnTo>
                    <a:pt x="45" y="590"/>
                  </a:lnTo>
                  <a:lnTo>
                    <a:pt x="45" y="592"/>
                  </a:lnTo>
                  <a:lnTo>
                    <a:pt x="43" y="590"/>
                  </a:lnTo>
                  <a:lnTo>
                    <a:pt x="41" y="587"/>
                  </a:lnTo>
                  <a:lnTo>
                    <a:pt x="38" y="585"/>
                  </a:lnTo>
                  <a:lnTo>
                    <a:pt x="38" y="587"/>
                  </a:lnTo>
                  <a:lnTo>
                    <a:pt x="38" y="590"/>
                  </a:lnTo>
                  <a:lnTo>
                    <a:pt x="43" y="592"/>
                  </a:lnTo>
                  <a:lnTo>
                    <a:pt x="43" y="594"/>
                  </a:lnTo>
                  <a:lnTo>
                    <a:pt x="41" y="594"/>
                  </a:lnTo>
                  <a:lnTo>
                    <a:pt x="38" y="597"/>
                  </a:lnTo>
                  <a:lnTo>
                    <a:pt x="38" y="601"/>
                  </a:lnTo>
                  <a:lnTo>
                    <a:pt x="43" y="604"/>
                  </a:lnTo>
                  <a:lnTo>
                    <a:pt x="38" y="609"/>
                  </a:lnTo>
                  <a:lnTo>
                    <a:pt x="38" y="611"/>
                  </a:lnTo>
                  <a:lnTo>
                    <a:pt x="41" y="611"/>
                  </a:lnTo>
                  <a:lnTo>
                    <a:pt x="36" y="616"/>
                  </a:lnTo>
                  <a:lnTo>
                    <a:pt x="38" y="618"/>
                  </a:lnTo>
                  <a:lnTo>
                    <a:pt x="43" y="620"/>
                  </a:lnTo>
                  <a:lnTo>
                    <a:pt x="41" y="625"/>
                  </a:lnTo>
                  <a:lnTo>
                    <a:pt x="41" y="630"/>
                  </a:lnTo>
                  <a:lnTo>
                    <a:pt x="38" y="632"/>
                  </a:lnTo>
                  <a:lnTo>
                    <a:pt x="38" y="635"/>
                  </a:lnTo>
                  <a:lnTo>
                    <a:pt x="38" y="637"/>
                  </a:lnTo>
                  <a:lnTo>
                    <a:pt x="43" y="637"/>
                  </a:lnTo>
                  <a:lnTo>
                    <a:pt x="45" y="639"/>
                  </a:lnTo>
                  <a:lnTo>
                    <a:pt x="45" y="642"/>
                  </a:lnTo>
                  <a:lnTo>
                    <a:pt x="50" y="644"/>
                  </a:lnTo>
                  <a:lnTo>
                    <a:pt x="52" y="646"/>
                  </a:lnTo>
                  <a:lnTo>
                    <a:pt x="50" y="651"/>
                  </a:lnTo>
                  <a:lnTo>
                    <a:pt x="48" y="656"/>
                  </a:lnTo>
                  <a:lnTo>
                    <a:pt x="43" y="661"/>
                  </a:lnTo>
                  <a:lnTo>
                    <a:pt x="41" y="661"/>
                  </a:lnTo>
                  <a:lnTo>
                    <a:pt x="41" y="663"/>
                  </a:lnTo>
                  <a:lnTo>
                    <a:pt x="41" y="668"/>
                  </a:lnTo>
                  <a:lnTo>
                    <a:pt x="41" y="670"/>
                  </a:lnTo>
                  <a:lnTo>
                    <a:pt x="41" y="672"/>
                  </a:lnTo>
                  <a:lnTo>
                    <a:pt x="43" y="672"/>
                  </a:lnTo>
                  <a:lnTo>
                    <a:pt x="38" y="677"/>
                  </a:lnTo>
                  <a:lnTo>
                    <a:pt x="36" y="682"/>
                  </a:lnTo>
                  <a:lnTo>
                    <a:pt x="36" y="687"/>
                  </a:lnTo>
                  <a:lnTo>
                    <a:pt x="38" y="689"/>
                  </a:lnTo>
                  <a:lnTo>
                    <a:pt x="38" y="691"/>
                  </a:lnTo>
                  <a:lnTo>
                    <a:pt x="38" y="698"/>
                  </a:lnTo>
                  <a:lnTo>
                    <a:pt x="36" y="701"/>
                  </a:lnTo>
                  <a:lnTo>
                    <a:pt x="34" y="703"/>
                  </a:lnTo>
                  <a:lnTo>
                    <a:pt x="34" y="701"/>
                  </a:lnTo>
                  <a:lnTo>
                    <a:pt x="34" y="701"/>
                  </a:lnTo>
                  <a:lnTo>
                    <a:pt x="36" y="694"/>
                  </a:lnTo>
                  <a:lnTo>
                    <a:pt x="34" y="689"/>
                  </a:lnTo>
                  <a:lnTo>
                    <a:pt x="36" y="689"/>
                  </a:lnTo>
                  <a:lnTo>
                    <a:pt x="34" y="687"/>
                  </a:lnTo>
                  <a:lnTo>
                    <a:pt x="29" y="689"/>
                  </a:lnTo>
                  <a:lnTo>
                    <a:pt x="24" y="691"/>
                  </a:lnTo>
                  <a:lnTo>
                    <a:pt x="22" y="691"/>
                  </a:lnTo>
                  <a:lnTo>
                    <a:pt x="22" y="689"/>
                  </a:lnTo>
                  <a:lnTo>
                    <a:pt x="26" y="689"/>
                  </a:lnTo>
                  <a:lnTo>
                    <a:pt x="29" y="687"/>
                  </a:lnTo>
                  <a:lnTo>
                    <a:pt x="29" y="682"/>
                  </a:lnTo>
                  <a:lnTo>
                    <a:pt x="26" y="680"/>
                  </a:lnTo>
                  <a:lnTo>
                    <a:pt x="22" y="682"/>
                  </a:lnTo>
                  <a:lnTo>
                    <a:pt x="15" y="682"/>
                  </a:lnTo>
                  <a:lnTo>
                    <a:pt x="12" y="682"/>
                  </a:lnTo>
                  <a:lnTo>
                    <a:pt x="10" y="682"/>
                  </a:lnTo>
                  <a:lnTo>
                    <a:pt x="10" y="684"/>
                  </a:lnTo>
                  <a:lnTo>
                    <a:pt x="12" y="689"/>
                  </a:lnTo>
                  <a:lnTo>
                    <a:pt x="15" y="689"/>
                  </a:lnTo>
                  <a:lnTo>
                    <a:pt x="15" y="691"/>
                  </a:lnTo>
                  <a:lnTo>
                    <a:pt x="12" y="691"/>
                  </a:lnTo>
                  <a:lnTo>
                    <a:pt x="10" y="696"/>
                  </a:lnTo>
                  <a:lnTo>
                    <a:pt x="8" y="698"/>
                  </a:lnTo>
                  <a:lnTo>
                    <a:pt x="8" y="701"/>
                  </a:lnTo>
                  <a:lnTo>
                    <a:pt x="0" y="703"/>
                  </a:lnTo>
                  <a:lnTo>
                    <a:pt x="0" y="708"/>
                  </a:lnTo>
                  <a:lnTo>
                    <a:pt x="8" y="713"/>
                  </a:lnTo>
                  <a:lnTo>
                    <a:pt x="10" y="715"/>
                  </a:lnTo>
                  <a:lnTo>
                    <a:pt x="12" y="713"/>
                  </a:lnTo>
                  <a:lnTo>
                    <a:pt x="12" y="710"/>
                  </a:lnTo>
                  <a:lnTo>
                    <a:pt x="8" y="708"/>
                  </a:lnTo>
                  <a:lnTo>
                    <a:pt x="8" y="706"/>
                  </a:lnTo>
                  <a:lnTo>
                    <a:pt x="10" y="703"/>
                  </a:lnTo>
                  <a:lnTo>
                    <a:pt x="15" y="703"/>
                  </a:lnTo>
                  <a:lnTo>
                    <a:pt x="15" y="701"/>
                  </a:lnTo>
                  <a:lnTo>
                    <a:pt x="17" y="706"/>
                  </a:lnTo>
                  <a:lnTo>
                    <a:pt x="19" y="708"/>
                  </a:lnTo>
                  <a:lnTo>
                    <a:pt x="24" y="708"/>
                  </a:lnTo>
                  <a:lnTo>
                    <a:pt x="26" y="706"/>
                  </a:lnTo>
                  <a:lnTo>
                    <a:pt x="29" y="708"/>
                  </a:lnTo>
                  <a:lnTo>
                    <a:pt x="31" y="710"/>
                  </a:lnTo>
                  <a:lnTo>
                    <a:pt x="36" y="713"/>
                  </a:lnTo>
                  <a:lnTo>
                    <a:pt x="38" y="715"/>
                  </a:lnTo>
                  <a:lnTo>
                    <a:pt x="36" y="715"/>
                  </a:lnTo>
                  <a:lnTo>
                    <a:pt x="34" y="717"/>
                  </a:lnTo>
                  <a:lnTo>
                    <a:pt x="36" y="720"/>
                  </a:lnTo>
                  <a:lnTo>
                    <a:pt x="34" y="720"/>
                  </a:lnTo>
                  <a:lnTo>
                    <a:pt x="31" y="725"/>
                  </a:lnTo>
                  <a:lnTo>
                    <a:pt x="34" y="727"/>
                  </a:lnTo>
                  <a:lnTo>
                    <a:pt x="38" y="729"/>
                  </a:lnTo>
                  <a:lnTo>
                    <a:pt x="36" y="729"/>
                  </a:lnTo>
                  <a:lnTo>
                    <a:pt x="34" y="727"/>
                  </a:lnTo>
                  <a:lnTo>
                    <a:pt x="31" y="727"/>
                  </a:lnTo>
                  <a:lnTo>
                    <a:pt x="29" y="727"/>
                  </a:lnTo>
                  <a:lnTo>
                    <a:pt x="29" y="729"/>
                  </a:lnTo>
                  <a:lnTo>
                    <a:pt x="34" y="732"/>
                  </a:lnTo>
                  <a:lnTo>
                    <a:pt x="34" y="734"/>
                  </a:lnTo>
                  <a:lnTo>
                    <a:pt x="38" y="736"/>
                  </a:lnTo>
                  <a:lnTo>
                    <a:pt x="45" y="734"/>
                  </a:lnTo>
                  <a:lnTo>
                    <a:pt x="48" y="736"/>
                  </a:lnTo>
                  <a:lnTo>
                    <a:pt x="50" y="734"/>
                  </a:lnTo>
                  <a:lnTo>
                    <a:pt x="52" y="734"/>
                  </a:lnTo>
                  <a:lnTo>
                    <a:pt x="50" y="736"/>
                  </a:lnTo>
                  <a:lnTo>
                    <a:pt x="52" y="739"/>
                  </a:lnTo>
                  <a:lnTo>
                    <a:pt x="50" y="739"/>
                  </a:lnTo>
                  <a:lnTo>
                    <a:pt x="48" y="739"/>
                  </a:lnTo>
                  <a:lnTo>
                    <a:pt x="45" y="741"/>
                  </a:lnTo>
                  <a:lnTo>
                    <a:pt x="43" y="739"/>
                  </a:lnTo>
                  <a:lnTo>
                    <a:pt x="36" y="739"/>
                  </a:lnTo>
                  <a:lnTo>
                    <a:pt x="36" y="743"/>
                  </a:lnTo>
                  <a:lnTo>
                    <a:pt x="36" y="743"/>
                  </a:lnTo>
                  <a:lnTo>
                    <a:pt x="41" y="748"/>
                  </a:lnTo>
                  <a:lnTo>
                    <a:pt x="41" y="751"/>
                  </a:lnTo>
                  <a:lnTo>
                    <a:pt x="43" y="751"/>
                  </a:lnTo>
                  <a:lnTo>
                    <a:pt x="48" y="751"/>
                  </a:lnTo>
                  <a:lnTo>
                    <a:pt x="48" y="753"/>
                  </a:lnTo>
                  <a:lnTo>
                    <a:pt x="43" y="755"/>
                  </a:lnTo>
                  <a:lnTo>
                    <a:pt x="43" y="758"/>
                  </a:lnTo>
                  <a:lnTo>
                    <a:pt x="45" y="758"/>
                  </a:lnTo>
                  <a:lnTo>
                    <a:pt x="43" y="760"/>
                  </a:lnTo>
                  <a:lnTo>
                    <a:pt x="41" y="760"/>
                  </a:lnTo>
                  <a:lnTo>
                    <a:pt x="41" y="765"/>
                  </a:lnTo>
                  <a:lnTo>
                    <a:pt x="43" y="774"/>
                  </a:lnTo>
                  <a:lnTo>
                    <a:pt x="45" y="777"/>
                  </a:lnTo>
                  <a:lnTo>
                    <a:pt x="45" y="781"/>
                  </a:lnTo>
                  <a:lnTo>
                    <a:pt x="48" y="784"/>
                  </a:lnTo>
                  <a:lnTo>
                    <a:pt x="50" y="786"/>
                  </a:lnTo>
                  <a:lnTo>
                    <a:pt x="50" y="779"/>
                  </a:lnTo>
                  <a:lnTo>
                    <a:pt x="52" y="772"/>
                  </a:lnTo>
                  <a:lnTo>
                    <a:pt x="55" y="769"/>
                  </a:lnTo>
                  <a:lnTo>
                    <a:pt x="57" y="772"/>
                  </a:lnTo>
                  <a:lnTo>
                    <a:pt x="55" y="772"/>
                  </a:lnTo>
                  <a:lnTo>
                    <a:pt x="52" y="781"/>
                  </a:lnTo>
                  <a:lnTo>
                    <a:pt x="52" y="781"/>
                  </a:lnTo>
                  <a:lnTo>
                    <a:pt x="55" y="784"/>
                  </a:lnTo>
                  <a:lnTo>
                    <a:pt x="57" y="784"/>
                  </a:lnTo>
                  <a:lnTo>
                    <a:pt x="57" y="786"/>
                  </a:lnTo>
                  <a:lnTo>
                    <a:pt x="52" y="786"/>
                  </a:lnTo>
                  <a:lnTo>
                    <a:pt x="50" y="791"/>
                  </a:lnTo>
                  <a:lnTo>
                    <a:pt x="50" y="791"/>
                  </a:lnTo>
                  <a:lnTo>
                    <a:pt x="48" y="796"/>
                  </a:lnTo>
                  <a:lnTo>
                    <a:pt x="48" y="798"/>
                  </a:lnTo>
                  <a:lnTo>
                    <a:pt x="48" y="800"/>
                  </a:lnTo>
                  <a:lnTo>
                    <a:pt x="45" y="805"/>
                  </a:lnTo>
                  <a:lnTo>
                    <a:pt x="45" y="807"/>
                  </a:lnTo>
                  <a:lnTo>
                    <a:pt x="50" y="810"/>
                  </a:lnTo>
                  <a:lnTo>
                    <a:pt x="60" y="812"/>
                  </a:lnTo>
                  <a:lnTo>
                    <a:pt x="62" y="814"/>
                  </a:lnTo>
                  <a:lnTo>
                    <a:pt x="62" y="817"/>
                  </a:lnTo>
                  <a:lnTo>
                    <a:pt x="60" y="817"/>
                  </a:lnTo>
                  <a:lnTo>
                    <a:pt x="60" y="822"/>
                  </a:lnTo>
                  <a:lnTo>
                    <a:pt x="62" y="822"/>
                  </a:lnTo>
                  <a:lnTo>
                    <a:pt x="64" y="819"/>
                  </a:lnTo>
                  <a:lnTo>
                    <a:pt x="64" y="822"/>
                  </a:lnTo>
                  <a:lnTo>
                    <a:pt x="64" y="824"/>
                  </a:lnTo>
                  <a:lnTo>
                    <a:pt x="62" y="826"/>
                  </a:lnTo>
                  <a:lnTo>
                    <a:pt x="60" y="829"/>
                  </a:lnTo>
                  <a:lnTo>
                    <a:pt x="60" y="831"/>
                  </a:lnTo>
                  <a:lnTo>
                    <a:pt x="64" y="831"/>
                  </a:lnTo>
                  <a:lnTo>
                    <a:pt x="64" y="833"/>
                  </a:lnTo>
                  <a:lnTo>
                    <a:pt x="67" y="836"/>
                  </a:lnTo>
                  <a:lnTo>
                    <a:pt x="69" y="836"/>
                  </a:lnTo>
                  <a:lnTo>
                    <a:pt x="71" y="833"/>
                  </a:lnTo>
                  <a:lnTo>
                    <a:pt x="71" y="838"/>
                  </a:lnTo>
                  <a:lnTo>
                    <a:pt x="71" y="840"/>
                  </a:lnTo>
                  <a:lnTo>
                    <a:pt x="69" y="840"/>
                  </a:lnTo>
                  <a:lnTo>
                    <a:pt x="69" y="840"/>
                  </a:lnTo>
                  <a:lnTo>
                    <a:pt x="67" y="840"/>
                  </a:lnTo>
                  <a:lnTo>
                    <a:pt x="64" y="843"/>
                  </a:lnTo>
                  <a:lnTo>
                    <a:pt x="69" y="848"/>
                  </a:lnTo>
                  <a:lnTo>
                    <a:pt x="69" y="848"/>
                  </a:lnTo>
                  <a:lnTo>
                    <a:pt x="71" y="852"/>
                  </a:lnTo>
                  <a:lnTo>
                    <a:pt x="74" y="855"/>
                  </a:lnTo>
                  <a:lnTo>
                    <a:pt x="76" y="857"/>
                  </a:lnTo>
                  <a:lnTo>
                    <a:pt x="79" y="857"/>
                  </a:lnTo>
                  <a:lnTo>
                    <a:pt x="79" y="852"/>
                  </a:lnTo>
                  <a:lnTo>
                    <a:pt x="79" y="850"/>
                  </a:lnTo>
                  <a:lnTo>
                    <a:pt x="79" y="845"/>
                  </a:lnTo>
                  <a:lnTo>
                    <a:pt x="81" y="848"/>
                  </a:lnTo>
                  <a:lnTo>
                    <a:pt x="81" y="852"/>
                  </a:lnTo>
                  <a:lnTo>
                    <a:pt x="83" y="855"/>
                  </a:lnTo>
                  <a:lnTo>
                    <a:pt x="86" y="850"/>
                  </a:lnTo>
                  <a:lnTo>
                    <a:pt x="88" y="848"/>
                  </a:lnTo>
                  <a:lnTo>
                    <a:pt x="88" y="845"/>
                  </a:lnTo>
                  <a:lnTo>
                    <a:pt x="86" y="845"/>
                  </a:lnTo>
                  <a:lnTo>
                    <a:pt x="81" y="845"/>
                  </a:lnTo>
                  <a:lnTo>
                    <a:pt x="81" y="843"/>
                  </a:lnTo>
                  <a:lnTo>
                    <a:pt x="83" y="843"/>
                  </a:lnTo>
                  <a:lnTo>
                    <a:pt x="90" y="845"/>
                  </a:lnTo>
                  <a:lnTo>
                    <a:pt x="90" y="845"/>
                  </a:lnTo>
                  <a:lnTo>
                    <a:pt x="95" y="845"/>
                  </a:lnTo>
                  <a:lnTo>
                    <a:pt x="93" y="843"/>
                  </a:lnTo>
                  <a:lnTo>
                    <a:pt x="90" y="840"/>
                  </a:lnTo>
                  <a:lnTo>
                    <a:pt x="83" y="840"/>
                  </a:lnTo>
                  <a:lnTo>
                    <a:pt x="83" y="838"/>
                  </a:lnTo>
                  <a:lnTo>
                    <a:pt x="86" y="838"/>
                  </a:lnTo>
                  <a:lnTo>
                    <a:pt x="90" y="840"/>
                  </a:lnTo>
                  <a:lnTo>
                    <a:pt x="97" y="843"/>
                  </a:lnTo>
                  <a:lnTo>
                    <a:pt x="97" y="848"/>
                  </a:lnTo>
                  <a:lnTo>
                    <a:pt x="95" y="852"/>
                  </a:lnTo>
                  <a:lnTo>
                    <a:pt x="95" y="855"/>
                  </a:lnTo>
                  <a:lnTo>
                    <a:pt x="97" y="859"/>
                  </a:lnTo>
                  <a:lnTo>
                    <a:pt x="97" y="862"/>
                  </a:lnTo>
                  <a:lnTo>
                    <a:pt x="95" y="864"/>
                  </a:lnTo>
                  <a:lnTo>
                    <a:pt x="97" y="859"/>
                  </a:lnTo>
                  <a:lnTo>
                    <a:pt x="93" y="855"/>
                  </a:lnTo>
                  <a:lnTo>
                    <a:pt x="90" y="852"/>
                  </a:lnTo>
                  <a:lnTo>
                    <a:pt x="90" y="855"/>
                  </a:lnTo>
                  <a:lnTo>
                    <a:pt x="88" y="857"/>
                  </a:lnTo>
                  <a:lnTo>
                    <a:pt x="90" y="859"/>
                  </a:lnTo>
                  <a:lnTo>
                    <a:pt x="88" y="862"/>
                  </a:lnTo>
                  <a:lnTo>
                    <a:pt x="88" y="862"/>
                  </a:lnTo>
                  <a:lnTo>
                    <a:pt x="88" y="857"/>
                  </a:lnTo>
                  <a:lnTo>
                    <a:pt x="86" y="857"/>
                  </a:lnTo>
                  <a:lnTo>
                    <a:pt x="81" y="859"/>
                  </a:lnTo>
                  <a:lnTo>
                    <a:pt x="76" y="859"/>
                  </a:lnTo>
                  <a:lnTo>
                    <a:pt x="74" y="862"/>
                  </a:lnTo>
                  <a:lnTo>
                    <a:pt x="76" y="864"/>
                  </a:lnTo>
                  <a:lnTo>
                    <a:pt x="76" y="869"/>
                  </a:lnTo>
                  <a:lnTo>
                    <a:pt x="79" y="871"/>
                  </a:lnTo>
                  <a:lnTo>
                    <a:pt x="79" y="874"/>
                  </a:lnTo>
                  <a:lnTo>
                    <a:pt x="79" y="876"/>
                  </a:lnTo>
                  <a:lnTo>
                    <a:pt x="79" y="878"/>
                  </a:lnTo>
                  <a:lnTo>
                    <a:pt x="81" y="878"/>
                  </a:lnTo>
                  <a:lnTo>
                    <a:pt x="83" y="876"/>
                  </a:lnTo>
                  <a:lnTo>
                    <a:pt x="86" y="876"/>
                  </a:lnTo>
                  <a:lnTo>
                    <a:pt x="88" y="878"/>
                  </a:lnTo>
                  <a:lnTo>
                    <a:pt x="88" y="878"/>
                  </a:lnTo>
                  <a:lnTo>
                    <a:pt x="86" y="881"/>
                  </a:lnTo>
                  <a:lnTo>
                    <a:pt x="83" y="883"/>
                  </a:lnTo>
                  <a:lnTo>
                    <a:pt x="83" y="885"/>
                  </a:lnTo>
                  <a:lnTo>
                    <a:pt x="88" y="885"/>
                  </a:lnTo>
                  <a:lnTo>
                    <a:pt x="93" y="888"/>
                  </a:lnTo>
                  <a:lnTo>
                    <a:pt x="95" y="888"/>
                  </a:lnTo>
                  <a:lnTo>
                    <a:pt x="97" y="885"/>
                  </a:lnTo>
                  <a:lnTo>
                    <a:pt x="95" y="881"/>
                  </a:lnTo>
                  <a:lnTo>
                    <a:pt x="97" y="878"/>
                  </a:lnTo>
                  <a:lnTo>
                    <a:pt x="95" y="874"/>
                  </a:lnTo>
                  <a:lnTo>
                    <a:pt x="93" y="876"/>
                  </a:lnTo>
                  <a:lnTo>
                    <a:pt x="90" y="874"/>
                  </a:lnTo>
                  <a:lnTo>
                    <a:pt x="93" y="874"/>
                  </a:lnTo>
                  <a:lnTo>
                    <a:pt x="95" y="871"/>
                  </a:lnTo>
                  <a:lnTo>
                    <a:pt x="95" y="869"/>
                  </a:lnTo>
                  <a:lnTo>
                    <a:pt x="95" y="869"/>
                  </a:lnTo>
                  <a:lnTo>
                    <a:pt x="100" y="871"/>
                  </a:lnTo>
                  <a:lnTo>
                    <a:pt x="102" y="869"/>
                  </a:lnTo>
                  <a:lnTo>
                    <a:pt x="102" y="871"/>
                  </a:lnTo>
                  <a:lnTo>
                    <a:pt x="105" y="871"/>
                  </a:lnTo>
                  <a:lnTo>
                    <a:pt x="107" y="869"/>
                  </a:lnTo>
                  <a:lnTo>
                    <a:pt x="109" y="869"/>
                  </a:lnTo>
                  <a:lnTo>
                    <a:pt x="114" y="871"/>
                  </a:lnTo>
                  <a:lnTo>
                    <a:pt x="119" y="869"/>
                  </a:lnTo>
                  <a:lnTo>
                    <a:pt x="121" y="871"/>
                  </a:lnTo>
                  <a:lnTo>
                    <a:pt x="121" y="871"/>
                  </a:lnTo>
                  <a:lnTo>
                    <a:pt x="119" y="874"/>
                  </a:lnTo>
                  <a:lnTo>
                    <a:pt x="116" y="876"/>
                  </a:lnTo>
                  <a:lnTo>
                    <a:pt x="114" y="874"/>
                  </a:lnTo>
                  <a:lnTo>
                    <a:pt x="112" y="874"/>
                  </a:lnTo>
                  <a:lnTo>
                    <a:pt x="109" y="874"/>
                  </a:lnTo>
                  <a:lnTo>
                    <a:pt x="105" y="878"/>
                  </a:lnTo>
                  <a:lnTo>
                    <a:pt x="102" y="878"/>
                  </a:lnTo>
                  <a:lnTo>
                    <a:pt x="100" y="878"/>
                  </a:lnTo>
                  <a:lnTo>
                    <a:pt x="97" y="881"/>
                  </a:lnTo>
                  <a:lnTo>
                    <a:pt x="97" y="883"/>
                  </a:lnTo>
                  <a:lnTo>
                    <a:pt x="97" y="885"/>
                  </a:lnTo>
                  <a:lnTo>
                    <a:pt x="95" y="888"/>
                  </a:lnTo>
                  <a:lnTo>
                    <a:pt x="95" y="890"/>
                  </a:lnTo>
                  <a:lnTo>
                    <a:pt x="97" y="890"/>
                  </a:lnTo>
                  <a:lnTo>
                    <a:pt x="97" y="893"/>
                  </a:lnTo>
                  <a:lnTo>
                    <a:pt x="97" y="895"/>
                  </a:lnTo>
                  <a:lnTo>
                    <a:pt x="102" y="897"/>
                  </a:lnTo>
                  <a:lnTo>
                    <a:pt x="107" y="900"/>
                  </a:lnTo>
                  <a:lnTo>
                    <a:pt x="107" y="900"/>
                  </a:lnTo>
                  <a:lnTo>
                    <a:pt x="109" y="897"/>
                  </a:lnTo>
                  <a:lnTo>
                    <a:pt x="107" y="895"/>
                  </a:lnTo>
                  <a:lnTo>
                    <a:pt x="109" y="893"/>
                  </a:lnTo>
                  <a:lnTo>
                    <a:pt x="114" y="893"/>
                  </a:lnTo>
                  <a:lnTo>
                    <a:pt x="114" y="890"/>
                  </a:lnTo>
                  <a:lnTo>
                    <a:pt x="109" y="885"/>
                  </a:lnTo>
                  <a:lnTo>
                    <a:pt x="116" y="885"/>
                  </a:lnTo>
                  <a:lnTo>
                    <a:pt x="119" y="883"/>
                  </a:lnTo>
                  <a:lnTo>
                    <a:pt x="121" y="878"/>
                  </a:lnTo>
                  <a:lnTo>
                    <a:pt x="126" y="876"/>
                  </a:lnTo>
                  <a:lnTo>
                    <a:pt x="126" y="876"/>
                  </a:lnTo>
                  <a:lnTo>
                    <a:pt x="128" y="878"/>
                  </a:lnTo>
                  <a:lnTo>
                    <a:pt x="131" y="878"/>
                  </a:lnTo>
                  <a:lnTo>
                    <a:pt x="131" y="878"/>
                  </a:lnTo>
                  <a:lnTo>
                    <a:pt x="128" y="881"/>
                  </a:lnTo>
                  <a:lnTo>
                    <a:pt x="126" y="883"/>
                  </a:lnTo>
                  <a:lnTo>
                    <a:pt x="126" y="885"/>
                  </a:lnTo>
                  <a:lnTo>
                    <a:pt x="121" y="890"/>
                  </a:lnTo>
                  <a:lnTo>
                    <a:pt x="121" y="895"/>
                  </a:lnTo>
                  <a:lnTo>
                    <a:pt x="123" y="897"/>
                  </a:lnTo>
                  <a:lnTo>
                    <a:pt x="121" y="900"/>
                  </a:lnTo>
                  <a:lnTo>
                    <a:pt x="119" y="900"/>
                  </a:lnTo>
                  <a:lnTo>
                    <a:pt x="119" y="900"/>
                  </a:lnTo>
                  <a:lnTo>
                    <a:pt x="119" y="897"/>
                  </a:lnTo>
                  <a:lnTo>
                    <a:pt x="119" y="893"/>
                  </a:lnTo>
                  <a:lnTo>
                    <a:pt x="119" y="893"/>
                  </a:lnTo>
                  <a:lnTo>
                    <a:pt x="116" y="893"/>
                  </a:lnTo>
                  <a:lnTo>
                    <a:pt x="116" y="895"/>
                  </a:lnTo>
                  <a:lnTo>
                    <a:pt x="114" y="895"/>
                  </a:lnTo>
                  <a:lnTo>
                    <a:pt x="112" y="895"/>
                  </a:lnTo>
                  <a:lnTo>
                    <a:pt x="112" y="897"/>
                  </a:lnTo>
                  <a:lnTo>
                    <a:pt x="112" y="900"/>
                  </a:lnTo>
                  <a:lnTo>
                    <a:pt x="119" y="907"/>
                  </a:lnTo>
                  <a:lnTo>
                    <a:pt x="126" y="907"/>
                  </a:lnTo>
                  <a:lnTo>
                    <a:pt x="128" y="909"/>
                  </a:lnTo>
                  <a:lnTo>
                    <a:pt x="131" y="909"/>
                  </a:lnTo>
                  <a:lnTo>
                    <a:pt x="133" y="911"/>
                  </a:lnTo>
                  <a:lnTo>
                    <a:pt x="135" y="909"/>
                  </a:lnTo>
                  <a:lnTo>
                    <a:pt x="138" y="904"/>
                  </a:lnTo>
                  <a:lnTo>
                    <a:pt x="135" y="900"/>
                  </a:lnTo>
                  <a:lnTo>
                    <a:pt x="138" y="895"/>
                  </a:lnTo>
                  <a:lnTo>
                    <a:pt x="135" y="893"/>
                  </a:lnTo>
                  <a:lnTo>
                    <a:pt x="138" y="888"/>
                  </a:lnTo>
                  <a:lnTo>
                    <a:pt x="138" y="881"/>
                  </a:lnTo>
                  <a:lnTo>
                    <a:pt x="138" y="878"/>
                  </a:lnTo>
                  <a:lnTo>
                    <a:pt x="138" y="874"/>
                  </a:lnTo>
                  <a:lnTo>
                    <a:pt x="142" y="871"/>
                  </a:lnTo>
                  <a:lnTo>
                    <a:pt x="147" y="867"/>
                  </a:lnTo>
                  <a:lnTo>
                    <a:pt x="149" y="864"/>
                  </a:lnTo>
                  <a:lnTo>
                    <a:pt x="154" y="864"/>
                  </a:lnTo>
                  <a:lnTo>
                    <a:pt x="154" y="864"/>
                  </a:lnTo>
                  <a:lnTo>
                    <a:pt x="154" y="857"/>
                  </a:lnTo>
                  <a:lnTo>
                    <a:pt x="157" y="857"/>
                  </a:lnTo>
                  <a:lnTo>
                    <a:pt x="161" y="855"/>
                  </a:lnTo>
                  <a:lnTo>
                    <a:pt x="166" y="857"/>
                  </a:lnTo>
                  <a:lnTo>
                    <a:pt x="168" y="857"/>
                  </a:lnTo>
                  <a:lnTo>
                    <a:pt x="171" y="857"/>
                  </a:lnTo>
                  <a:lnTo>
                    <a:pt x="164" y="852"/>
                  </a:lnTo>
                  <a:lnTo>
                    <a:pt x="161" y="850"/>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49" name="Freeform 1448"/>
            <p:cNvSpPr>
              <a:spLocks/>
            </p:cNvSpPr>
            <p:nvPr/>
          </p:nvSpPr>
          <p:spPr bwMode="auto">
            <a:xfrm>
              <a:off x="4220723" y="5771093"/>
              <a:ext cx="25068" cy="51329"/>
            </a:xfrm>
            <a:custGeom>
              <a:avLst/>
              <a:gdLst>
                <a:gd name="T0" fmla="*/ 0 w 21"/>
                <a:gd name="T1" fmla="*/ 12 h 43"/>
                <a:gd name="T2" fmla="*/ 0 w 21"/>
                <a:gd name="T3" fmla="*/ 14 h 43"/>
                <a:gd name="T4" fmla="*/ 2 w 21"/>
                <a:gd name="T5" fmla="*/ 17 h 43"/>
                <a:gd name="T6" fmla="*/ 2 w 21"/>
                <a:gd name="T7" fmla="*/ 19 h 43"/>
                <a:gd name="T8" fmla="*/ 4 w 21"/>
                <a:gd name="T9" fmla="*/ 24 h 43"/>
                <a:gd name="T10" fmla="*/ 4 w 21"/>
                <a:gd name="T11" fmla="*/ 36 h 43"/>
                <a:gd name="T12" fmla="*/ 2 w 21"/>
                <a:gd name="T13" fmla="*/ 40 h 43"/>
                <a:gd name="T14" fmla="*/ 7 w 21"/>
                <a:gd name="T15" fmla="*/ 43 h 43"/>
                <a:gd name="T16" fmla="*/ 14 w 21"/>
                <a:gd name="T17" fmla="*/ 43 h 43"/>
                <a:gd name="T18" fmla="*/ 14 w 21"/>
                <a:gd name="T19" fmla="*/ 40 h 43"/>
                <a:gd name="T20" fmla="*/ 14 w 21"/>
                <a:gd name="T21" fmla="*/ 36 h 43"/>
                <a:gd name="T22" fmla="*/ 16 w 21"/>
                <a:gd name="T23" fmla="*/ 33 h 43"/>
                <a:gd name="T24" fmla="*/ 18 w 21"/>
                <a:gd name="T25" fmla="*/ 36 h 43"/>
                <a:gd name="T26" fmla="*/ 21 w 21"/>
                <a:gd name="T27" fmla="*/ 33 h 43"/>
                <a:gd name="T28" fmla="*/ 16 w 21"/>
                <a:gd name="T29" fmla="*/ 28 h 43"/>
                <a:gd name="T30" fmla="*/ 18 w 21"/>
                <a:gd name="T31" fmla="*/ 28 h 43"/>
                <a:gd name="T32" fmla="*/ 14 w 21"/>
                <a:gd name="T33" fmla="*/ 24 h 43"/>
                <a:gd name="T34" fmla="*/ 14 w 21"/>
                <a:gd name="T35" fmla="*/ 21 h 43"/>
                <a:gd name="T36" fmla="*/ 14 w 21"/>
                <a:gd name="T37" fmla="*/ 21 h 43"/>
                <a:gd name="T38" fmla="*/ 18 w 21"/>
                <a:gd name="T39" fmla="*/ 24 h 43"/>
                <a:gd name="T40" fmla="*/ 18 w 21"/>
                <a:gd name="T41" fmla="*/ 21 h 43"/>
                <a:gd name="T42" fmla="*/ 18 w 21"/>
                <a:gd name="T43" fmla="*/ 19 h 43"/>
                <a:gd name="T44" fmla="*/ 14 w 21"/>
                <a:gd name="T45" fmla="*/ 17 h 43"/>
                <a:gd name="T46" fmla="*/ 16 w 21"/>
                <a:gd name="T47" fmla="*/ 19 h 43"/>
                <a:gd name="T48" fmla="*/ 16 w 21"/>
                <a:gd name="T49" fmla="*/ 14 h 43"/>
                <a:gd name="T50" fmla="*/ 16 w 21"/>
                <a:gd name="T51" fmla="*/ 12 h 43"/>
                <a:gd name="T52" fmla="*/ 16 w 21"/>
                <a:gd name="T53" fmla="*/ 7 h 43"/>
                <a:gd name="T54" fmla="*/ 14 w 21"/>
                <a:gd name="T55" fmla="*/ 2 h 43"/>
                <a:gd name="T56" fmla="*/ 9 w 21"/>
                <a:gd name="T57" fmla="*/ 0 h 43"/>
                <a:gd name="T58" fmla="*/ 4 w 21"/>
                <a:gd name="T59" fmla="*/ 0 h 43"/>
                <a:gd name="T60" fmla="*/ 2 w 21"/>
                <a:gd name="T61" fmla="*/ 2 h 43"/>
                <a:gd name="T62" fmla="*/ 2 w 21"/>
                <a:gd name="T63" fmla="*/ 5 h 43"/>
                <a:gd name="T64" fmla="*/ 4 w 21"/>
                <a:gd name="T65" fmla="*/ 7 h 43"/>
                <a:gd name="T66" fmla="*/ 2 w 21"/>
                <a:gd name="T67" fmla="*/ 10 h 43"/>
                <a:gd name="T68" fmla="*/ 0 w 21"/>
                <a:gd name="T69" fmla="*/ 12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21" h="43">
                  <a:moveTo>
                    <a:pt x="0" y="12"/>
                  </a:moveTo>
                  <a:lnTo>
                    <a:pt x="0" y="14"/>
                  </a:lnTo>
                  <a:lnTo>
                    <a:pt x="2" y="17"/>
                  </a:lnTo>
                  <a:lnTo>
                    <a:pt x="2" y="19"/>
                  </a:lnTo>
                  <a:lnTo>
                    <a:pt x="4" y="24"/>
                  </a:lnTo>
                  <a:lnTo>
                    <a:pt x="4" y="36"/>
                  </a:lnTo>
                  <a:lnTo>
                    <a:pt x="2" y="40"/>
                  </a:lnTo>
                  <a:lnTo>
                    <a:pt x="7" y="43"/>
                  </a:lnTo>
                  <a:lnTo>
                    <a:pt x="14" y="43"/>
                  </a:lnTo>
                  <a:lnTo>
                    <a:pt x="14" y="40"/>
                  </a:lnTo>
                  <a:lnTo>
                    <a:pt x="14" y="36"/>
                  </a:lnTo>
                  <a:lnTo>
                    <a:pt x="16" y="33"/>
                  </a:lnTo>
                  <a:lnTo>
                    <a:pt x="18" y="36"/>
                  </a:lnTo>
                  <a:lnTo>
                    <a:pt x="21" y="33"/>
                  </a:lnTo>
                  <a:lnTo>
                    <a:pt x="16" y="28"/>
                  </a:lnTo>
                  <a:lnTo>
                    <a:pt x="18" y="28"/>
                  </a:lnTo>
                  <a:lnTo>
                    <a:pt x="14" y="24"/>
                  </a:lnTo>
                  <a:lnTo>
                    <a:pt x="14" y="21"/>
                  </a:lnTo>
                  <a:lnTo>
                    <a:pt x="14" y="21"/>
                  </a:lnTo>
                  <a:lnTo>
                    <a:pt x="18" y="24"/>
                  </a:lnTo>
                  <a:lnTo>
                    <a:pt x="18" y="21"/>
                  </a:lnTo>
                  <a:lnTo>
                    <a:pt x="18" y="19"/>
                  </a:lnTo>
                  <a:lnTo>
                    <a:pt x="14" y="17"/>
                  </a:lnTo>
                  <a:lnTo>
                    <a:pt x="16" y="19"/>
                  </a:lnTo>
                  <a:lnTo>
                    <a:pt x="16" y="14"/>
                  </a:lnTo>
                  <a:lnTo>
                    <a:pt x="16" y="12"/>
                  </a:lnTo>
                  <a:lnTo>
                    <a:pt x="16" y="7"/>
                  </a:lnTo>
                  <a:lnTo>
                    <a:pt x="14" y="2"/>
                  </a:lnTo>
                  <a:lnTo>
                    <a:pt x="9" y="0"/>
                  </a:lnTo>
                  <a:lnTo>
                    <a:pt x="4" y="0"/>
                  </a:lnTo>
                  <a:lnTo>
                    <a:pt x="2" y="2"/>
                  </a:lnTo>
                  <a:lnTo>
                    <a:pt x="2" y="5"/>
                  </a:lnTo>
                  <a:lnTo>
                    <a:pt x="4" y="7"/>
                  </a:lnTo>
                  <a:lnTo>
                    <a:pt x="2" y="10"/>
                  </a:lnTo>
                  <a:lnTo>
                    <a:pt x="0" y="12"/>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50" name="Freeform 1449"/>
            <p:cNvSpPr>
              <a:spLocks/>
            </p:cNvSpPr>
            <p:nvPr/>
          </p:nvSpPr>
          <p:spPr bwMode="auto">
            <a:xfrm>
              <a:off x="4214757" y="5864200"/>
              <a:ext cx="5969" cy="5969"/>
            </a:xfrm>
            <a:custGeom>
              <a:avLst/>
              <a:gdLst>
                <a:gd name="T0" fmla="*/ 0 w 5"/>
                <a:gd name="T1" fmla="*/ 3 h 5"/>
                <a:gd name="T2" fmla="*/ 5 w 5"/>
                <a:gd name="T3" fmla="*/ 5 h 5"/>
                <a:gd name="T4" fmla="*/ 5 w 5"/>
                <a:gd name="T5" fmla="*/ 3 h 5"/>
                <a:gd name="T6" fmla="*/ 5 w 5"/>
                <a:gd name="T7" fmla="*/ 0 h 5"/>
                <a:gd name="T8" fmla="*/ 0 w 5"/>
                <a:gd name="T9" fmla="*/ 0 h 5"/>
                <a:gd name="T10" fmla="*/ 0 w 5"/>
                <a:gd name="T11" fmla="*/ 3 h 5"/>
              </a:gdLst>
              <a:ahLst/>
              <a:cxnLst>
                <a:cxn ang="0">
                  <a:pos x="T0" y="T1"/>
                </a:cxn>
                <a:cxn ang="0">
                  <a:pos x="T2" y="T3"/>
                </a:cxn>
                <a:cxn ang="0">
                  <a:pos x="T4" y="T5"/>
                </a:cxn>
                <a:cxn ang="0">
                  <a:pos x="T6" y="T7"/>
                </a:cxn>
                <a:cxn ang="0">
                  <a:pos x="T8" y="T9"/>
                </a:cxn>
                <a:cxn ang="0">
                  <a:pos x="T10" y="T11"/>
                </a:cxn>
              </a:cxnLst>
              <a:rect l="0" t="0" r="r" b="b"/>
              <a:pathLst>
                <a:path w="5" h="5">
                  <a:moveTo>
                    <a:pt x="0" y="3"/>
                  </a:moveTo>
                  <a:lnTo>
                    <a:pt x="5" y="5"/>
                  </a:lnTo>
                  <a:lnTo>
                    <a:pt x="5" y="3"/>
                  </a:lnTo>
                  <a:lnTo>
                    <a:pt x="5" y="0"/>
                  </a:lnTo>
                  <a:lnTo>
                    <a:pt x="0" y="0"/>
                  </a:lnTo>
                  <a:lnTo>
                    <a:pt x="0" y="3"/>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51" name="Freeform 1450"/>
            <p:cNvSpPr>
              <a:spLocks/>
            </p:cNvSpPr>
            <p:nvPr/>
          </p:nvSpPr>
          <p:spPr bwMode="auto">
            <a:xfrm>
              <a:off x="4251761" y="5833163"/>
              <a:ext cx="4775" cy="5969"/>
            </a:xfrm>
            <a:custGeom>
              <a:avLst/>
              <a:gdLst>
                <a:gd name="T0" fmla="*/ 4 w 4"/>
                <a:gd name="T1" fmla="*/ 0 h 5"/>
                <a:gd name="T2" fmla="*/ 0 w 4"/>
                <a:gd name="T3" fmla="*/ 2 h 5"/>
                <a:gd name="T4" fmla="*/ 2 w 4"/>
                <a:gd name="T5" fmla="*/ 5 h 5"/>
                <a:gd name="T6" fmla="*/ 4 w 4"/>
                <a:gd name="T7" fmla="*/ 5 h 5"/>
                <a:gd name="T8" fmla="*/ 4 w 4"/>
                <a:gd name="T9" fmla="*/ 0 h 5"/>
              </a:gdLst>
              <a:ahLst/>
              <a:cxnLst>
                <a:cxn ang="0">
                  <a:pos x="T0" y="T1"/>
                </a:cxn>
                <a:cxn ang="0">
                  <a:pos x="T2" y="T3"/>
                </a:cxn>
                <a:cxn ang="0">
                  <a:pos x="T4" y="T5"/>
                </a:cxn>
                <a:cxn ang="0">
                  <a:pos x="T6" y="T7"/>
                </a:cxn>
                <a:cxn ang="0">
                  <a:pos x="T8" y="T9"/>
                </a:cxn>
              </a:cxnLst>
              <a:rect l="0" t="0" r="r" b="b"/>
              <a:pathLst>
                <a:path w="4" h="5">
                  <a:moveTo>
                    <a:pt x="4" y="0"/>
                  </a:moveTo>
                  <a:lnTo>
                    <a:pt x="0" y="2"/>
                  </a:lnTo>
                  <a:lnTo>
                    <a:pt x="2" y="5"/>
                  </a:lnTo>
                  <a:lnTo>
                    <a:pt x="4" y="5"/>
                  </a:lnTo>
                  <a:lnTo>
                    <a:pt x="4" y="0"/>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52" name="Freeform 1451"/>
            <p:cNvSpPr>
              <a:spLocks/>
            </p:cNvSpPr>
            <p:nvPr/>
          </p:nvSpPr>
          <p:spPr bwMode="auto">
            <a:xfrm>
              <a:off x="4349643" y="6184108"/>
              <a:ext cx="5969" cy="8356"/>
            </a:xfrm>
            <a:custGeom>
              <a:avLst/>
              <a:gdLst>
                <a:gd name="T0" fmla="*/ 3 w 5"/>
                <a:gd name="T1" fmla="*/ 0 h 7"/>
                <a:gd name="T2" fmla="*/ 0 w 5"/>
                <a:gd name="T3" fmla="*/ 4 h 7"/>
                <a:gd name="T4" fmla="*/ 0 w 5"/>
                <a:gd name="T5" fmla="*/ 7 h 7"/>
                <a:gd name="T6" fmla="*/ 3 w 5"/>
                <a:gd name="T7" fmla="*/ 4 h 7"/>
                <a:gd name="T8" fmla="*/ 5 w 5"/>
                <a:gd name="T9" fmla="*/ 2 h 7"/>
                <a:gd name="T10" fmla="*/ 5 w 5"/>
                <a:gd name="T11" fmla="*/ 2 h 7"/>
                <a:gd name="T12" fmla="*/ 3 w 5"/>
                <a:gd name="T13" fmla="*/ 0 h 7"/>
                <a:gd name="T14" fmla="*/ 3 w 5"/>
                <a:gd name="T15" fmla="*/ 0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7">
                  <a:moveTo>
                    <a:pt x="3" y="0"/>
                  </a:moveTo>
                  <a:lnTo>
                    <a:pt x="0" y="4"/>
                  </a:lnTo>
                  <a:lnTo>
                    <a:pt x="0" y="7"/>
                  </a:lnTo>
                  <a:lnTo>
                    <a:pt x="3" y="4"/>
                  </a:lnTo>
                  <a:lnTo>
                    <a:pt x="5" y="2"/>
                  </a:lnTo>
                  <a:lnTo>
                    <a:pt x="5" y="2"/>
                  </a:lnTo>
                  <a:lnTo>
                    <a:pt x="3" y="0"/>
                  </a:lnTo>
                  <a:lnTo>
                    <a:pt x="3" y="0"/>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53" name="Freeform 1452"/>
            <p:cNvSpPr>
              <a:spLocks/>
            </p:cNvSpPr>
            <p:nvPr/>
          </p:nvSpPr>
          <p:spPr bwMode="auto">
            <a:xfrm>
              <a:off x="4469012" y="6225886"/>
              <a:ext cx="4775" cy="11937"/>
            </a:xfrm>
            <a:custGeom>
              <a:avLst/>
              <a:gdLst>
                <a:gd name="T0" fmla="*/ 2 w 4"/>
                <a:gd name="T1" fmla="*/ 0 h 10"/>
                <a:gd name="T2" fmla="*/ 2 w 4"/>
                <a:gd name="T3" fmla="*/ 2 h 10"/>
                <a:gd name="T4" fmla="*/ 0 w 4"/>
                <a:gd name="T5" fmla="*/ 7 h 10"/>
                <a:gd name="T6" fmla="*/ 2 w 4"/>
                <a:gd name="T7" fmla="*/ 10 h 10"/>
                <a:gd name="T8" fmla="*/ 4 w 4"/>
                <a:gd name="T9" fmla="*/ 10 h 10"/>
                <a:gd name="T10" fmla="*/ 4 w 4"/>
                <a:gd name="T11" fmla="*/ 5 h 10"/>
                <a:gd name="T12" fmla="*/ 4 w 4"/>
                <a:gd name="T13" fmla="*/ 2 h 10"/>
                <a:gd name="T14" fmla="*/ 2 w 4"/>
                <a:gd name="T15" fmla="*/ 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10">
                  <a:moveTo>
                    <a:pt x="2" y="0"/>
                  </a:moveTo>
                  <a:lnTo>
                    <a:pt x="2" y="2"/>
                  </a:lnTo>
                  <a:lnTo>
                    <a:pt x="0" y="7"/>
                  </a:lnTo>
                  <a:lnTo>
                    <a:pt x="2" y="10"/>
                  </a:lnTo>
                  <a:lnTo>
                    <a:pt x="4" y="10"/>
                  </a:lnTo>
                  <a:lnTo>
                    <a:pt x="4" y="5"/>
                  </a:lnTo>
                  <a:lnTo>
                    <a:pt x="4" y="2"/>
                  </a:lnTo>
                  <a:lnTo>
                    <a:pt x="2" y="0"/>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54" name="Freeform 1453"/>
            <p:cNvSpPr>
              <a:spLocks/>
            </p:cNvSpPr>
            <p:nvPr/>
          </p:nvSpPr>
          <p:spPr bwMode="auto">
            <a:xfrm>
              <a:off x="4409329" y="6206788"/>
              <a:ext cx="62072" cy="25068"/>
            </a:xfrm>
            <a:custGeom>
              <a:avLst/>
              <a:gdLst>
                <a:gd name="T0" fmla="*/ 47 w 52"/>
                <a:gd name="T1" fmla="*/ 9 h 21"/>
                <a:gd name="T2" fmla="*/ 52 w 52"/>
                <a:gd name="T3" fmla="*/ 7 h 21"/>
                <a:gd name="T4" fmla="*/ 52 w 52"/>
                <a:gd name="T5" fmla="*/ 4 h 21"/>
                <a:gd name="T6" fmla="*/ 52 w 52"/>
                <a:gd name="T7" fmla="*/ 2 h 21"/>
                <a:gd name="T8" fmla="*/ 50 w 52"/>
                <a:gd name="T9" fmla="*/ 0 h 21"/>
                <a:gd name="T10" fmla="*/ 47 w 52"/>
                <a:gd name="T11" fmla="*/ 0 h 21"/>
                <a:gd name="T12" fmla="*/ 40 w 52"/>
                <a:gd name="T13" fmla="*/ 0 h 21"/>
                <a:gd name="T14" fmla="*/ 35 w 52"/>
                <a:gd name="T15" fmla="*/ 0 h 21"/>
                <a:gd name="T16" fmla="*/ 28 w 52"/>
                <a:gd name="T17" fmla="*/ 0 h 21"/>
                <a:gd name="T18" fmla="*/ 24 w 52"/>
                <a:gd name="T19" fmla="*/ 2 h 21"/>
                <a:gd name="T20" fmla="*/ 14 w 52"/>
                <a:gd name="T21" fmla="*/ 2 h 21"/>
                <a:gd name="T22" fmla="*/ 9 w 52"/>
                <a:gd name="T23" fmla="*/ 2 h 21"/>
                <a:gd name="T24" fmla="*/ 7 w 52"/>
                <a:gd name="T25" fmla="*/ 2 h 21"/>
                <a:gd name="T26" fmla="*/ 5 w 52"/>
                <a:gd name="T27" fmla="*/ 2 h 21"/>
                <a:gd name="T28" fmla="*/ 2 w 52"/>
                <a:gd name="T29" fmla="*/ 4 h 21"/>
                <a:gd name="T30" fmla="*/ 5 w 52"/>
                <a:gd name="T31" fmla="*/ 7 h 21"/>
                <a:gd name="T32" fmla="*/ 7 w 52"/>
                <a:gd name="T33" fmla="*/ 4 h 21"/>
                <a:gd name="T34" fmla="*/ 9 w 52"/>
                <a:gd name="T35" fmla="*/ 7 h 21"/>
                <a:gd name="T36" fmla="*/ 2 w 52"/>
                <a:gd name="T37" fmla="*/ 9 h 21"/>
                <a:gd name="T38" fmla="*/ 0 w 52"/>
                <a:gd name="T39" fmla="*/ 11 h 21"/>
                <a:gd name="T40" fmla="*/ 0 w 52"/>
                <a:gd name="T41" fmla="*/ 11 h 21"/>
                <a:gd name="T42" fmla="*/ 2 w 52"/>
                <a:gd name="T43" fmla="*/ 14 h 21"/>
                <a:gd name="T44" fmla="*/ 7 w 52"/>
                <a:gd name="T45" fmla="*/ 11 h 21"/>
                <a:gd name="T46" fmla="*/ 5 w 52"/>
                <a:gd name="T47" fmla="*/ 16 h 21"/>
                <a:gd name="T48" fmla="*/ 7 w 52"/>
                <a:gd name="T49" fmla="*/ 16 h 21"/>
                <a:gd name="T50" fmla="*/ 9 w 52"/>
                <a:gd name="T51" fmla="*/ 18 h 21"/>
                <a:gd name="T52" fmla="*/ 12 w 52"/>
                <a:gd name="T53" fmla="*/ 16 h 21"/>
                <a:gd name="T54" fmla="*/ 17 w 52"/>
                <a:gd name="T55" fmla="*/ 18 h 21"/>
                <a:gd name="T56" fmla="*/ 19 w 52"/>
                <a:gd name="T57" fmla="*/ 18 h 21"/>
                <a:gd name="T58" fmla="*/ 19 w 52"/>
                <a:gd name="T59" fmla="*/ 16 h 21"/>
                <a:gd name="T60" fmla="*/ 14 w 52"/>
                <a:gd name="T61" fmla="*/ 14 h 21"/>
                <a:gd name="T62" fmla="*/ 17 w 52"/>
                <a:gd name="T63" fmla="*/ 11 h 21"/>
                <a:gd name="T64" fmla="*/ 19 w 52"/>
                <a:gd name="T65" fmla="*/ 11 h 21"/>
                <a:gd name="T66" fmla="*/ 21 w 52"/>
                <a:gd name="T67" fmla="*/ 16 h 21"/>
                <a:gd name="T68" fmla="*/ 24 w 52"/>
                <a:gd name="T69" fmla="*/ 18 h 21"/>
                <a:gd name="T70" fmla="*/ 28 w 52"/>
                <a:gd name="T71" fmla="*/ 16 h 21"/>
                <a:gd name="T72" fmla="*/ 31 w 52"/>
                <a:gd name="T73" fmla="*/ 16 h 21"/>
                <a:gd name="T74" fmla="*/ 35 w 52"/>
                <a:gd name="T75" fmla="*/ 21 h 21"/>
                <a:gd name="T76" fmla="*/ 35 w 52"/>
                <a:gd name="T77" fmla="*/ 21 h 21"/>
                <a:gd name="T78" fmla="*/ 35 w 52"/>
                <a:gd name="T79" fmla="*/ 18 h 21"/>
                <a:gd name="T80" fmla="*/ 33 w 52"/>
                <a:gd name="T81" fmla="*/ 14 h 21"/>
                <a:gd name="T82" fmla="*/ 28 w 52"/>
                <a:gd name="T83" fmla="*/ 14 h 21"/>
                <a:gd name="T84" fmla="*/ 31 w 52"/>
                <a:gd name="T85" fmla="*/ 11 h 21"/>
                <a:gd name="T86" fmla="*/ 28 w 52"/>
                <a:gd name="T87" fmla="*/ 9 h 21"/>
                <a:gd name="T88" fmla="*/ 24 w 52"/>
                <a:gd name="T89" fmla="*/ 9 h 21"/>
                <a:gd name="T90" fmla="*/ 21 w 52"/>
                <a:gd name="T91" fmla="*/ 9 h 21"/>
                <a:gd name="T92" fmla="*/ 19 w 52"/>
                <a:gd name="T93" fmla="*/ 7 h 21"/>
                <a:gd name="T94" fmla="*/ 24 w 52"/>
                <a:gd name="T95" fmla="*/ 4 h 21"/>
                <a:gd name="T96" fmla="*/ 26 w 52"/>
                <a:gd name="T97" fmla="*/ 4 h 21"/>
                <a:gd name="T98" fmla="*/ 28 w 52"/>
                <a:gd name="T99" fmla="*/ 2 h 21"/>
                <a:gd name="T100" fmla="*/ 31 w 52"/>
                <a:gd name="T101" fmla="*/ 2 h 21"/>
                <a:gd name="T102" fmla="*/ 33 w 52"/>
                <a:gd name="T103" fmla="*/ 7 h 21"/>
                <a:gd name="T104" fmla="*/ 35 w 52"/>
                <a:gd name="T105" fmla="*/ 9 h 21"/>
                <a:gd name="T106" fmla="*/ 40 w 52"/>
                <a:gd name="T107" fmla="*/ 9 h 21"/>
                <a:gd name="T108" fmla="*/ 45 w 52"/>
                <a:gd name="T109" fmla="*/ 7 h 21"/>
                <a:gd name="T110" fmla="*/ 45 w 52"/>
                <a:gd name="T111" fmla="*/ 7 h 21"/>
                <a:gd name="T112" fmla="*/ 47 w 52"/>
                <a:gd name="T113" fmla="*/ 9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2" h="21">
                  <a:moveTo>
                    <a:pt x="47" y="9"/>
                  </a:moveTo>
                  <a:lnTo>
                    <a:pt x="52" y="7"/>
                  </a:lnTo>
                  <a:lnTo>
                    <a:pt x="52" y="4"/>
                  </a:lnTo>
                  <a:lnTo>
                    <a:pt x="52" y="2"/>
                  </a:lnTo>
                  <a:lnTo>
                    <a:pt x="50" y="0"/>
                  </a:lnTo>
                  <a:lnTo>
                    <a:pt x="47" y="0"/>
                  </a:lnTo>
                  <a:lnTo>
                    <a:pt x="40" y="0"/>
                  </a:lnTo>
                  <a:lnTo>
                    <a:pt x="35" y="0"/>
                  </a:lnTo>
                  <a:lnTo>
                    <a:pt x="28" y="0"/>
                  </a:lnTo>
                  <a:lnTo>
                    <a:pt x="24" y="2"/>
                  </a:lnTo>
                  <a:lnTo>
                    <a:pt x="14" y="2"/>
                  </a:lnTo>
                  <a:lnTo>
                    <a:pt x="9" y="2"/>
                  </a:lnTo>
                  <a:lnTo>
                    <a:pt x="7" y="2"/>
                  </a:lnTo>
                  <a:lnTo>
                    <a:pt x="5" y="2"/>
                  </a:lnTo>
                  <a:lnTo>
                    <a:pt x="2" y="4"/>
                  </a:lnTo>
                  <a:lnTo>
                    <a:pt x="5" y="7"/>
                  </a:lnTo>
                  <a:lnTo>
                    <a:pt x="7" y="4"/>
                  </a:lnTo>
                  <a:lnTo>
                    <a:pt x="9" y="7"/>
                  </a:lnTo>
                  <a:lnTo>
                    <a:pt x="2" y="9"/>
                  </a:lnTo>
                  <a:lnTo>
                    <a:pt x="0" y="11"/>
                  </a:lnTo>
                  <a:lnTo>
                    <a:pt x="0" y="11"/>
                  </a:lnTo>
                  <a:lnTo>
                    <a:pt x="2" y="14"/>
                  </a:lnTo>
                  <a:lnTo>
                    <a:pt x="7" y="11"/>
                  </a:lnTo>
                  <a:lnTo>
                    <a:pt x="5" y="16"/>
                  </a:lnTo>
                  <a:lnTo>
                    <a:pt x="7" y="16"/>
                  </a:lnTo>
                  <a:lnTo>
                    <a:pt x="9" y="18"/>
                  </a:lnTo>
                  <a:lnTo>
                    <a:pt x="12" y="16"/>
                  </a:lnTo>
                  <a:lnTo>
                    <a:pt x="17" y="18"/>
                  </a:lnTo>
                  <a:lnTo>
                    <a:pt x="19" y="18"/>
                  </a:lnTo>
                  <a:lnTo>
                    <a:pt x="19" y="16"/>
                  </a:lnTo>
                  <a:lnTo>
                    <a:pt x="14" y="14"/>
                  </a:lnTo>
                  <a:lnTo>
                    <a:pt x="17" y="11"/>
                  </a:lnTo>
                  <a:lnTo>
                    <a:pt x="19" y="11"/>
                  </a:lnTo>
                  <a:lnTo>
                    <a:pt x="21" y="16"/>
                  </a:lnTo>
                  <a:lnTo>
                    <a:pt x="24" y="18"/>
                  </a:lnTo>
                  <a:lnTo>
                    <a:pt x="28" y="16"/>
                  </a:lnTo>
                  <a:lnTo>
                    <a:pt x="31" y="16"/>
                  </a:lnTo>
                  <a:lnTo>
                    <a:pt x="35" y="21"/>
                  </a:lnTo>
                  <a:lnTo>
                    <a:pt x="35" y="21"/>
                  </a:lnTo>
                  <a:lnTo>
                    <a:pt x="35" y="18"/>
                  </a:lnTo>
                  <a:lnTo>
                    <a:pt x="33" y="14"/>
                  </a:lnTo>
                  <a:lnTo>
                    <a:pt x="28" y="14"/>
                  </a:lnTo>
                  <a:lnTo>
                    <a:pt x="31" y="11"/>
                  </a:lnTo>
                  <a:lnTo>
                    <a:pt x="28" y="9"/>
                  </a:lnTo>
                  <a:lnTo>
                    <a:pt x="24" y="9"/>
                  </a:lnTo>
                  <a:lnTo>
                    <a:pt x="21" y="9"/>
                  </a:lnTo>
                  <a:lnTo>
                    <a:pt x="19" y="7"/>
                  </a:lnTo>
                  <a:lnTo>
                    <a:pt x="24" y="4"/>
                  </a:lnTo>
                  <a:lnTo>
                    <a:pt x="26" y="4"/>
                  </a:lnTo>
                  <a:lnTo>
                    <a:pt x="28" y="2"/>
                  </a:lnTo>
                  <a:lnTo>
                    <a:pt x="31" y="2"/>
                  </a:lnTo>
                  <a:lnTo>
                    <a:pt x="33" y="7"/>
                  </a:lnTo>
                  <a:lnTo>
                    <a:pt x="35" y="9"/>
                  </a:lnTo>
                  <a:lnTo>
                    <a:pt x="40" y="9"/>
                  </a:lnTo>
                  <a:lnTo>
                    <a:pt x="45" y="7"/>
                  </a:lnTo>
                  <a:lnTo>
                    <a:pt x="45" y="7"/>
                  </a:lnTo>
                  <a:lnTo>
                    <a:pt x="47" y="9"/>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55" name="Freeform 1454"/>
            <p:cNvSpPr>
              <a:spLocks/>
            </p:cNvSpPr>
            <p:nvPr/>
          </p:nvSpPr>
          <p:spPr bwMode="auto">
            <a:xfrm>
              <a:off x="4375904" y="6211562"/>
              <a:ext cx="4775" cy="5969"/>
            </a:xfrm>
            <a:custGeom>
              <a:avLst/>
              <a:gdLst>
                <a:gd name="T0" fmla="*/ 0 w 4"/>
                <a:gd name="T1" fmla="*/ 3 h 5"/>
                <a:gd name="T2" fmla="*/ 2 w 4"/>
                <a:gd name="T3" fmla="*/ 5 h 5"/>
                <a:gd name="T4" fmla="*/ 4 w 4"/>
                <a:gd name="T5" fmla="*/ 3 h 5"/>
                <a:gd name="T6" fmla="*/ 2 w 4"/>
                <a:gd name="T7" fmla="*/ 0 h 5"/>
                <a:gd name="T8" fmla="*/ 0 w 4"/>
                <a:gd name="T9" fmla="*/ 3 h 5"/>
              </a:gdLst>
              <a:ahLst/>
              <a:cxnLst>
                <a:cxn ang="0">
                  <a:pos x="T0" y="T1"/>
                </a:cxn>
                <a:cxn ang="0">
                  <a:pos x="T2" y="T3"/>
                </a:cxn>
                <a:cxn ang="0">
                  <a:pos x="T4" y="T5"/>
                </a:cxn>
                <a:cxn ang="0">
                  <a:pos x="T6" y="T7"/>
                </a:cxn>
                <a:cxn ang="0">
                  <a:pos x="T8" y="T9"/>
                </a:cxn>
              </a:cxnLst>
              <a:rect l="0" t="0" r="r" b="b"/>
              <a:pathLst>
                <a:path w="4" h="5">
                  <a:moveTo>
                    <a:pt x="0" y="3"/>
                  </a:moveTo>
                  <a:lnTo>
                    <a:pt x="2" y="5"/>
                  </a:lnTo>
                  <a:lnTo>
                    <a:pt x="4" y="3"/>
                  </a:lnTo>
                  <a:lnTo>
                    <a:pt x="2" y="0"/>
                  </a:lnTo>
                  <a:lnTo>
                    <a:pt x="0" y="3"/>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56" name="Freeform 1455"/>
            <p:cNvSpPr>
              <a:spLocks/>
            </p:cNvSpPr>
            <p:nvPr/>
          </p:nvSpPr>
          <p:spPr bwMode="auto">
            <a:xfrm>
              <a:off x="4353225" y="6174557"/>
              <a:ext cx="25068" cy="14324"/>
            </a:xfrm>
            <a:custGeom>
              <a:avLst/>
              <a:gdLst>
                <a:gd name="T0" fmla="*/ 12 w 21"/>
                <a:gd name="T1" fmla="*/ 10 h 12"/>
                <a:gd name="T2" fmla="*/ 14 w 21"/>
                <a:gd name="T3" fmla="*/ 10 h 12"/>
                <a:gd name="T4" fmla="*/ 16 w 21"/>
                <a:gd name="T5" fmla="*/ 12 h 12"/>
                <a:gd name="T6" fmla="*/ 19 w 21"/>
                <a:gd name="T7" fmla="*/ 12 h 12"/>
                <a:gd name="T8" fmla="*/ 21 w 21"/>
                <a:gd name="T9" fmla="*/ 10 h 12"/>
                <a:gd name="T10" fmla="*/ 21 w 21"/>
                <a:gd name="T11" fmla="*/ 8 h 12"/>
                <a:gd name="T12" fmla="*/ 21 w 21"/>
                <a:gd name="T13" fmla="*/ 5 h 12"/>
                <a:gd name="T14" fmla="*/ 21 w 21"/>
                <a:gd name="T15" fmla="*/ 3 h 12"/>
                <a:gd name="T16" fmla="*/ 19 w 21"/>
                <a:gd name="T17" fmla="*/ 5 h 12"/>
                <a:gd name="T18" fmla="*/ 16 w 21"/>
                <a:gd name="T19" fmla="*/ 5 h 12"/>
                <a:gd name="T20" fmla="*/ 14 w 21"/>
                <a:gd name="T21" fmla="*/ 3 h 12"/>
                <a:gd name="T22" fmla="*/ 7 w 21"/>
                <a:gd name="T23" fmla="*/ 0 h 12"/>
                <a:gd name="T24" fmla="*/ 7 w 21"/>
                <a:gd name="T25" fmla="*/ 3 h 12"/>
                <a:gd name="T26" fmla="*/ 0 w 21"/>
                <a:gd name="T27" fmla="*/ 3 h 12"/>
                <a:gd name="T28" fmla="*/ 0 w 21"/>
                <a:gd name="T29" fmla="*/ 5 h 12"/>
                <a:gd name="T30" fmla="*/ 2 w 21"/>
                <a:gd name="T31" fmla="*/ 8 h 12"/>
                <a:gd name="T32" fmla="*/ 4 w 21"/>
                <a:gd name="T33" fmla="*/ 10 h 12"/>
                <a:gd name="T34" fmla="*/ 7 w 21"/>
                <a:gd name="T35" fmla="*/ 8 h 12"/>
                <a:gd name="T36" fmla="*/ 9 w 21"/>
                <a:gd name="T37" fmla="*/ 8 h 12"/>
                <a:gd name="T38" fmla="*/ 12 w 21"/>
                <a:gd name="T39" fmla="*/ 1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1" h="12">
                  <a:moveTo>
                    <a:pt x="12" y="10"/>
                  </a:moveTo>
                  <a:lnTo>
                    <a:pt x="14" y="10"/>
                  </a:lnTo>
                  <a:lnTo>
                    <a:pt x="16" y="12"/>
                  </a:lnTo>
                  <a:lnTo>
                    <a:pt x="19" y="12"/>
                  </a:lnTo>
                  <a:lnTo>
                    <a:pt x="21" y="10"/>
                  </a:lnTo>
                  <a:lnTo>
                    <a:pt x="21" y="8"/>
                  </a:lnTo>
                  <a:lnTo>
                    <a:pt x="21" y="5"/>
                  </a:lnTo>
                  <a:lnTo>
                    <a:pt x="21" y="3"/>
                  </a:lnTo>
                  <a:lnTo>
                    <a:pt x="19" y="5"/>
                  </a:lnTo>
                  <a:lnTo>
                    <a:pt x="16" y="5"/>
                  </a:lnTo>
                  <a:lnTo>
                    <a:pt x="14" y="3"/>
                  </a:lnTo>
                  <a:lnTo>
                    <a:pt x="7" y="0"/>
                  </a:lnTo>
                  <a:lnTo>
                    <a:pt x="7" y="3"/>
                  </a:lnTo>
                  <a:lnTo>
                    <a:pt x="0" y="3"/>
                  </a:lnTo>
                  <a:lnTo>
                    <a:pt x="0" y="5"/>
                  </a:lnTo>
                  <a:lnTo>
                    <a:pt x="2" y="8"/>
                  </a:lnTo>
                  <a:lnTo>
                    <a:pt x="4" y="10"/>
                  </a:lnTo>
                  <a:lnTo>
                    <a:pt x="7" y="8"/>
                  </a:lnTo>
                  <a:lnTo>
                    <a:pt x="9" y="8"/>
                  </a:lnTo>
                  <a:lnTo>
                    <a:pt x="12" y="10"/>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57" name="Freeform 1456"/>
            <p:cNvSpPr>
              <a:spLocks/>
            </p:cNvSpPr>
            <p:nvPr/>
          </p:nvSpPr>
          <p:spPr bwMode="auto">
            <a:xfrm>
              <a:off x="4463044" y="6237824"/>
              <a:ext cx="5969" cy="2387"/>
            </a:xfrm>
            <a:custGeom>
              <a:avLst/>
              <a:gdLst>
                <a:gd name="T0" fmla="*/ 0 w 2"/>
                <a:gd name="T1" fmla="*/ 0 h 1"/>
                <a:gd name="T2" fmla="*/ 1 w 2"/>
                <a:gd name="T3" fmla="*/ 1 h 1"/>
                <a:gd name="T4" fmla="*/ 2 w 2"/>
                <a:gd name="T5" fmla="*/ 0 h 1"/>
                <a:gd name="T6" fmla="*/ 1 w 2"/>
                <a:gd name="T7" fmla="*/ 0 h 1"/>
                <a:gd name="T8" fmla="*/ 0 w 2"/>
                <a:gd name="T9" fmla="*/ 0 h 1"/>
              </a:gdLst>
              <a:ahLst/>
              <a:cxnLst>
                <a:cxn ang="0">
                  <a:pos x="T0" y="T1"/>
                </a:cxn>
                <a:cxn ang="0">
                  <a:pos x="T2" y="T3"/>
                </a:cxn>
                <a:cxn ang="0">
                  <a:pos x="T4" y="T5"/>
                </a:cxn>
                <a:cxn ang="0">
                  <a:pos x="T6" y="T7"/>
                </a:cxn>
                <a:cxn ang="0">
                  <a:pos x="T8" y="T9"/>
                </a:cxn>
              </a:cxnLst>
              <a:rect l="0" t="0" r="r" b="b"/>
              <a:pathLst>
                <a:path w="2" h="1">
                  <a:moveTo>
                    <a:pt x="0" y="0"/>
                  </a:moveTo>
                  <a:cubicBezTo>
                    <a:pt x="1" y="1"/>
                    <a:pt x="1" y="1"/>
                    <a:pt x="1" y="1"/>
                  </a:cubicBezTo>
                  <a:cubicBezTo>
                    <a:pt x="2" y="0"/>
                    <a:pt x="2" y="0"/>
                    <a:pt x="2" y="0"/>
                  </a:cubicBezTo>
                  <a:cubicBezTo>
                    <a:pt x="1" y="0"/>
                    <a:pt x="1" y="0"/>
                    <a:pt x="1" y="0"/>
                  </a:cubicBezTo>
                  <a:cubicBezTo>
                    <a:pt x="1" y="0"/>
                    <a:pt x="0" y="1"/>
                    <a:pt x="0" y="0"/>
                  </a:cubicBez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58" name="Freeform 1457"/>
            <p:cNvSpPr>
              <a:spLocks/>
            </p:cNvSpPr>
            <p:nvPr/>
          </p:nvSpPr>
          <p:spPr bwMode="auto">
            <a:xfrm>
              <a:off x="4363968" y="6180527"/>
              <a:ext cx="74009" cy="42973"/>
            </a:xfrm>
            <a:custGeom>
              <a:avLst/>
              <a:gdLst>
                <a:gd name="T0" fmla="*/ 52 w 62"/>
                <a:gd name="T1" fmla="*/ 10 h 36"/>
                <a:gd name="T2" fmla="*/ 36 w 62"/>
                <a:gd name="T3" fmla="*/ 3 h 36"/>
                <a:gd name="T4" fmla="*/ 31 w 62"/>
                <a:gd name="T5" fmla="*/ 3 h 36"/>
                <a:gd name="T6" fmla="*/ 31 w 62"/>
                <a:gd name="T7" fmla="*/ 7 h 36"/>
                <a:gd name="T8" fmla="*/ 21 w 62"/>
                <a:gd name="T9" fmla="*/ 3 h 36"/>
                <a:gd name="T10" fmla="*/ 17 w 62"/>
                <a:gd name="T11" fmla="*/ 3 h 36"/>
                <a:gd name="T12" fmla="*/ 26 w 62"/>
                <a:gd name="T13" fmla="*/ 7 h 36"/>
                <a:gd name="T14" fmla="*/ 26 w 62"/>
                <a:gd name="T15" fmla="*/ 10 h 36"/>
                <a:gd name="T16" fmla="*/ 24 w 62"/>
                <a:gd name="T17" fmla="*/ 12 h 36"/>
                <a:gd name="T18" fmla="*/ 21 w 62"/>
                <a:gd name="T19" fmla="*/ 10 h 36"/>
                <a:gd name="T20" fmla="*/ 17 w 62"/>
                <a:gd name="T21" fmla="*/ 7 h 36"/>
                <a:gd name="T22" fmla="*/ 14 w 62"/>
                <a:gd name="T23" fmla="*/ 12 h 36"/>
                <a:gd name="T24" fmla="*/ 5 w 62"/>
                <a:gd name="T25" fmla="*/ 12 h 36"/>
                <a:gd name="T26" fmla="*/ 7 w 62"/>
                <a:gd name="T27" fmla="*/ 14 h 36"/>
                <a:gd name="T28" fmla="*/ 0 w 62"/>
                <a:gd name="T29" fmla="*/ 14 h 36"/>
                <a:gd name="T30" fmla="*/ 5 w 62"/>
                <a:gd name="T31" fmla="*/ 19 h 36"/>
                <a:gd name="T32" fmla="*/ 10 w 62"/>
                <a:gd name="T33" fmla="*/ 17 h 36"/>
                <a:gd name="T34" fmla="*/ 12 w 62"/>
                <a:gd name="T35" fmla="*/ 17 h 36"/>
                <a:gd name="T36" fmla="*/ 19 w 62"/>
                <a:gd name="T37" fmla="*/ 19 h 36"/>
                <a:gd name="T38" fmla="*/ 19 w 62"/>
                <a:gd name="T39" fmla="*/ 22 h 36"/>
                <a:gd name="T40" fmla="*/ 19 w 62"/>
                <a:gd name="T41" fmla="*/ 26 h 36"/>
                <a:gd name="T42" fmla="*/ 19 w 62"/>
                <a:gd name="T43" fmla="*/ 31 h 36"/>
                <a:gd name="T44" fmla="*/ 24 w 62"/>
                <a:gd name="T45" fmla="*/ 33 h 36"/>
                <a:gd name="T46" fmla="*/ 31 w 62"/>
                <a:gd name="T47" fmla="*/ 36 h 36"/>
                <a:gd name="T48" fmla="*/ 29 w 62"/>
                <a:gd name="T49" fmla="*/ 33 h 36"/>
                <a:gd name="T50" fmla="*/ 24 w 62"/>
                <a:gd name="T51" fmla="*/ 29 h 36"/>
                <a:gd name="T52" fmla="*/ 29 w 62"/>
                <a:gd name="T53" fmla="*/ 29 h 36"/>
                <a:gd name="T54" fmla="*/ 31 w 62"/>
                <a:gd name="T55" fmla="*/ 26 h 36"/>
                <a:gd name="T56" fmla="*/ 26 w 62"/>
                <a:gd name="T57" fmla="*/ 24 h 36"/>
                <a:gd name="T58" fmla="*/ 38 w 62"/>
                <a:gd name="T59" fmla="*/ 19 h 36"/>
                <a:gd name="T60" fmla="*/ 57 w 62"/>
                <a:gd name="T61" fmla="*/ 22 h 36"/>
                <a:gd name="T62" fmla="*/ 62 w 62"/>
                <a:gd name="T63" fmla="*/ 19 h 36"/>
                <a:gd name="T64" fmla="*/ 57 w 62"/>
                <a:gd name="T65" fmla="*/ 12 h 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62" h="36">
                  <a:moveTo>
                    <a:pt x="57" y="12"/>
                  </a:moveTo>
                  <a:lnTo>
                    <a:pt x="52" y="10"/>
                  </a:lnTo>
                  <a:lnTo>
                    <a:pt x="45" y="7"/>
                  </a:lnTo>
                  <a:lnTo>
                    <a:pt x="36" y="3"/>
                  </a:lnTo>
                  <a:lnTo>
                    <a:pt x="31" y="3"/>
                  </a:lnTo>
                  <a:lnTo>
                    <a:pt x="31" y="3"/>
                  </a:lnTo>
                  <a:lnTo>
                    <a:pt x="31" y="5"/>
                  </a:lnTo>
                  <a:lnTo>
                    <a:pt x="31" y="7"/>
                  </a:lnTo>
                  <a:lnTo>
                    <a:pt x="29" y="5"/>
                  </a:lnTo>
                  <a:lnTo>
                    <a:pt x="21" y="3"/>
                  </a:lnTo>
                  <a:lnTo>
                    <a:pt x="17" y="0"/>
                  </a:lnTo>
                  <a:lnTo>
                    <a:pt x="17" y="3"/>
                  </a:lnTo>
                  <a:lnTo>
                    <a:pt x="19" y="5"/>
                  </a:lnTo>
                  <a:lnTo>
                    <a:pt x="26" y="7"/>
                  </a:lnTo>
                  <a:lnTo>
                    <a:pt x="29" y="10"/>
                  </a:lnTo>
                  <a:lnTo>
                    <a:pt x="26" y="10"/>
                  </a:lnTo>
                  <a:lnTo>
                    <a:pt x="24" y="10"/>
                  </a:lnTo>
                  <a:lnTo>
                    <a:pt x="24" y="12"/>
                  </a:lnTo>
                  <a:lnTo>
                    <a:pt x="21" y="12"/>
                  </a:lnTo>
                  <a:lnTo>
                    <a:pt x="21" y="10"/>
                  </a:lnTo>
                  <a:lnTo>
                    <a:pt x="17" y="7"/>
                  </a:lnTo>
                  <a:lnTo>
                    <a:pt x="17" y="7"/>
                  </a:lnTo>
                  <a:lnTo>
                    <a:pt x="17" y="10"/>
                  </a:lnTo>
                  <a:lnTo>
                    <a:pt x="14" y="12"/>
                  </a:lnTo>
                  <a:lnTo>
                    <a:pt x="7" y="12"/>
                  </a:lnTo>
                  <a:lnTo>
                    <a:pt x="5" y="12"/>
                  </a:lnTo>
                  <a:lnTo>
                    <a:pt x="7" y="14"/>
                  </a:lnTo>
                  <a:lnTo>
                    <a:pt x="7" y="14"/>
                  </a:lnTo>
                  <a:lnTo>
                    <a:pt x="3" y="14"/>
                  </a:lnTo>
                  <a:lnTo>
                    <a:pt x="0" y="14"/>
                  </a:lnTo>
                  <a:lnTo>
                    <a:pt x="0" y="17"/>
                  </a:lnTo>
                  <a:lnTo>
                    <a:pt x="5" y="19"/>
                  </a:lnTo>
                  <a:lnTo>
                    <a:pt x="7" y="19"/>
                  </a:lnTo>
                  <a:lnTo>
                    <a:pt x="10" y="17"/>
                  </a:lnTo>
                  <a:lnTo>
                    <a:pt x="10" y="17"/>
                  </a:lnTo>
                  <a:lnTo>
                    <a:pt x="12" y="17"/>
                  </a:lnTo>
                  <a:lnTo>
                    <a:pt x="17" y="19"/>
                  </a:lnTo>
                  <a:lnTo>
                    <a:pt x="19" y="19"/>
                  </a:lnTo>
                  <a:lnTo>
                    <a:pt x="19" y="19"/>
                  </a:lnTo>
                  <a:lnTo>
                    <a:pt x="19" y="22"/>
                  </a:lnTo>
                  <a:lnTo>
                    <a:pt x="21" y="24"/>
                  </a:lnTo>
                  <a:lnTo>
                    <a:pt x="19" y="26"/>
                  </a:lnTo>
                  <a:lnTo>
                    <a:pt x="17" y="29"/>
                  </a:lnTo>
                  <a:lnTo>
                    <a:pt x="19" y="31"/>
                  </a:lnTo>
                  <a:lnTo>
                    <a:pt x="21" y="31"/>
                  </a:lnTo>
                  <a:lnTo>
                    <a:pt x="24" y="33"/>
                  </a:lnTo>
                  <a:lnTo>
                    <a:pt x="29" y="36"/>
                  </a:lnTo>
                  <a:lnTo>
                    <a:pt x="31" y="36"/>
                  </a:lnTo>
                  <a:lnTo>
                    <a:pt x="31" y="36"/>
                  </a:lnTo>
                  <a:lnTo>
                    <a:pt x="29" y="33"/>
                  </a:lnTo>
                  <a:lnTo>
                    <a:pt x="24" y="31"/>
                  </a:lnTo>
                  <a:lnTo>
                    <a:pt x="24" y="29"/>
                  </a:lnTo>
                  <a:lnTo>
                    <a:pt x="26" y="29"/>
                  </a:lnTo>
                  <a:lnTo>
                    <a:pt x="29" y="29"/>
                  </a:lnTo>
                  <a:lnTo>
                    <a:pt x="31" y="29"/>
                  </a:lnTo>
                  <a:lnTo>
                    <a:pt x="31" y="26"/>
                  </a:lnTo>
                  <a:lnTo>
                    <a:pt x="29" y="26"/>
                  </a:lnTo>
                  <a:lnTo>
                    <a:pt x="26" y="24"/>
                  </a:lnTo>
                  <a:lnTo>
                    <a:pt x="36" y="22"/>
                  </a:lnTo>
                  <a:lnTo>
                    <a:pt x="38" y="19"/>
                  </a:lnTo>
                  <a:lnTo>
                    <a:pt x="55" y="24"/>
                  </a:lnTo>
                  <a:lnTo>
                    <a:pt x="57" y="22"/>
                  </a:lnTo>
                  <a:lnTo>
                    <a:pt x="57" y="19"/>
                  </a:lnTo>
                  <a:lnTo>
                    <a:pt x="62" y="19"/>
                  </a:lnTo>
                  <a:lnTo>
                    <a:pt x="59" y="12"/>
                  </a:lnTo>
                  <a:lnTo>
                    <a:pt x="57" y="12"/>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59" name="Freeform 1458"/>
            <p:cNvSpPr>
              <a:spLocks/>
            </p:cNvSpPr>
            <p:nvPr/>
          </p:nvSpPr>
          <p:spPr bwMode="auto">
            <a:xfrm>
              <a:off x="4223113" y="5858231"/>
              <a:ext cx="5969" cy="5969"/>
            </a:xfrm>
            <a:custGeom>
              <a:avLst/>
              <a:gdLst>
                <a:gd name="T0" fmla="*/ 0 w 5"/>
                <a:gd name="T1" fmla="*/ 3 h 5"/>
                <a:gd name="T2" fmla="*/ 0 w 5"/>
                <a:gd name="T3" fmla="*/ 5 h 5"/>
                <a:gd name="T4" fmla="*/ 5 w 5"/>
                <a:gd name="T5" fmla="*/ 3 h 5"/>
                <a:gd name="T6" fmla="*/ 2 w 5"/>
                <a:gd name="T7" fmla="*/ 0 h 5"/>
                <a:gd name="T8" fmla="*/ 0 w 5"/>
                <a:gd name="T9" fmla="*/ 3 h 5"/>
              </a:gdLst>
              <a:ahLst/>
              <a:cxnLst>
                <a:cxn ang="0">
                  <a:pos x="T0" y="T1"/>
                </a:cxn>
                <a:cxn ang="0">
                  <a:pos x="T2" y="T3"/>
                </a:cxn>
                <a:cxn ang="0">
                  <a:pos x="T4" y="T5"/>
                </a:cxn>
                <a:cxn ang="0">
                  <a:pos x="T6" y="T7"/>
                </a:cxn>
                <a:cxn ang="0">
                  <a:pos x="T8" y="T9"/>
                </a:cxn>
              </a:cxnLst>
              <a:rect l="0" t="0" r="r" b="b"/>
              <a:pathLst>
                <a:path w="5" h="5">
                  <a:moveTo>
                    <a:pt x="0" y="3"/>
                  </a:moveTo>
                  <a:lnTo>
                    <a:pt x="0" y="5"/>
                  </a:lnTo>
                  <a:lnTo>
                    <a:pt x="5" y="3"/>
                  </a:lnTo>
                  <a:lnTo>
                    <a:pt x="2" y="0"/>
                  </a:lnTo>
                  <a:lnTo>
                    <a:pt x="0" y="3"/>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60" name="Freeform 1459"/>
            <p:cNvSpPr>
              <a:spLocks/>
            </p:cNvSpPr>
            <p:nvPr/>
          </p:nvSpPr>
          <p:spPr bwMode="auto">
            <a:xfrm>
              <a:off x="4380679" y="6118455"/>
              <a:ext cx="51329" cy="74009"/>
            </a:xfrm>
            <a:custGeom>
              <a:avLst/>
              <a:gdLst>
                <a:gd name="T0" fmla="*/ 33 w 43"/>
                <a:gd name="T1" fmla="*/ 24 h 62"/>
                <a:gd name="T2" fmla="*/ 33 w 43"/>
                <a:gd name="T3" fmla="*/ 21 h 62"/>
                <a:gd name="T4" fmla="*/ 29 w 43"/>
                <a:gd name="T5" fmla="*/ 0 h 62"/>
                <a:gd name="T6" fmla="*/ 24 w 43"/>
                <a:gd name="T7" fmla="*/ 3 h 62"/>
                <a:gd name="T8" fmla="*/ 22 w 43"/>
                <a:gd name="T9" fmla="*/ 3 h 62"/>
                <a:gd name="T10" fmla="*/ 19 w 43"/>
                <a:gd name="T11" fmla="*/ 0 h 62"/>
                <a:gd name="T12" fmla="*/ 15 w 43"/>
                <a:gd name="T13" fmla="*/ 0 h 62"/>
                <a:gd name="T14" fmla="*/ 15 w 43"/>
                <a:gd name="T15" fmla="*/ 3 h 62"/>
                <a:gd name="T16" fmla="*/ 15 w 43"/>
                <a:gd name="T17" fmla="*/ 5 h 62"/>
                <a:gd name="T18" fmla="*/ 15 w 43"/>
                <a:gd name="T19" fmla="*/ 10 h 62"/>
                <a:gd name="T20" fmla="*/ 10 w 43"/>
                <a:gd name="T21" fmla="*/ 12 h 62"/>
                <a:gd name="T22" fmla="*/ 10 w 43"/>
                <a:gd name="T23" fmla="*/ 14 h 62"/>
                <a:gd name="T24" fmla="*/ 5 w 43"/>
                <a:gd name="T25" fmla="*/ 12 h 62"/>
                <a:gd name="T26" fmla="*/ 3 w 43"/>
                <a:gd name="T27" fmla="*/ 10 h 62"/>
                <a:gd name="T28" fmla="*/ 0 w 43"/>
                <a:gd name="T29" fmla="*/ 14 h 62"/>
                <a:gd name="T30" fmla="*/ 3 w 43"/>
                <a:gd name="T31" fmla="*/ 17 h 62"/>
                <a:gd name="T32" fmla="*/ 5 w 43"/>
                <a:gd name="T33" fmla="*/ 17 h 62"/>
                <a:gd name="T34" fmla="*/ 5 w 43"/>
                <a:gd name="T35" fmla="*/ 19 h 62"/>
                <a:gd name="T36" fmla="*/ 3 w 43"/>
                <a:gd name="T37" fmla="*/ 21 h 62"/>
                <a:gd name="T38" fmla="*/ 3 w 43"/>
                <a:gd name="T39" fmla="*/ 24 h 62"/>
                <a:gd name="T40" fmla="*/ 3 w 43"/>
                <a:gd name="T41" fmla="*/ 29 h 62"/>
                <a:gd name="T42" fmla="*/ 7 w 43"/>
                <a:gd name="T43" fmla="*/ 33 h 62"/>
                <a:gd name="T44" fmla="*/ 10 w 43"/>
                <a:gd name="T45" fmla="*/ 33 h 62"/>
                <a:gd name="T46" fmla="*/ 12 w 43"/>
                <a:gd name="T47" fmla="*/ 31 h 62"/>
                <a:gd name="T48" fmla="*/ 19 w 43"/>
                <a:gd name="T49" fmla="*/ 26 h 62"/>
                <a:gd name="T50" fmla="*/ 24 w 43"/>
                <a:gd name="T51" fmla="*/ 29 h 62"/>
                <a:gd name="T52" fmla="*/ 24 w 43"/>
                <a:gd name="T53" fmla="*/ 31 h 62"/>
                <a:gd name="T54" fmla="*/ 22 w 43"/>
                <a:gd name="T55" fmla="*/ 36 h 62"/>
                <a:gd name="T56" fmla="*/ 17 w 43"/>
                <a:gd name="T57" fmla="*/ 36 h 62"/>
                <a:gd name="T58" fmla="*/ 17 w 43"/>
                <a:gd name="T59" fmla="*/ 38 h 62"/>
                <a:gd name="T60" fmla="*/ 10 w 43"/>
                <a:gd name="T61" fmla="*/ 43 h 62"/>
                <a:gd name="T62" fmla="*/ 10 w 43"/>
                <a:gd name="T63" fmla="*/ 43 h 62"/>
                <a:gd name="T64" fmla="*/ 12 w 43"/>
                <a:gd name="T65" fmla="*/ 45 h 62"/>
                <a:gd name="T66" fmla="*/ 15 w 43"/>
                <a:gd name="T67" fmla="*/ 50 h 62"/>
                <a:gd name="T68" fmla="*/ 19 w 43"/>
                <a:gd name="T69" fmla="*/ 52 h 62"/>
                <a:gd name="T70" fmla="*/ 24 w 43"/>
                <a:gd name="T71" fmla="*/ 52 h 62"/>
                <a:gd name="T72" fmla="*/ 29 w 43"/>
                <a:gd name="T73" fmla="*/ 55 h 62"/>
                <a:gd name="T74" fmla="*/ 41 w 43"/>
                <a:gd name="T75" fmla="*/ 59 h 62"/>
                <a:gd name="T76" fmla="*/ 43 w 43"/>
                <a:gd name="T77" fmla="*/ 62 h 62"/>
                <a:gd name="T78" fmla="*/ 33 w 43"/>
                <a:gd name="T79" fmla="*/ 24 h 62"/>
                <a:gd name="T80" fmla="*/ 33 w 43"/>
                <a:gd name="T81" fmla="*/ 24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43" h="62">
                  <a:moveTo>
                    <a:pt x="33" y="24"/>
                  </a:moveTo>
                  <a:lnTo>
                    <a:pt x="33" y="21"/>
                  </a:lnTo>
                  <a:lnTo>
                    <a:pt x="29" y="0"/>
                  </a:lnTo>
                  <a:lnTo>
                    <a:pt x="24" y="3"/>
                  </a:lnTo>
                  <a:lnTo>
                    <a:pt x="22" y="3"/>
                  </a:lnTo>
                  <a:lnTo>
                    <a:pt x="19" y="0"/>
                  </a:lnTo>
                  <a:lnTo>
                    <a:pt x="15" y="0"/>
                  </a:lnTo>
                  <a:lnTo>
                    <a:pt x="15" y="3"/>
                  </a:lnTo>
                  <a:lnTo>
                    <a:pt x="15" y="5"/>
                  </a:lnTo>
                  <a:lnTo>
                    <a:pt x="15" y="10"/>
                  </a:lnTo>
                  <a:lnTo>
                    <a:pt x="10" y="12"/>
                  </a:lnTo>
                  <a:lnTo>
                    <a:pt x="10" y="14"/>
                  </a:lnTo>
                  <a:lnTo>
                    <a:pt x="5" y="12"/>
                  </a:lnTo>
                  <a:lnTo>
                    <a:pt x="3" y="10"/>
                  </a:lnTo>
                  <a:lnTo>
                    <a:pt x="0" y="14"/>
                  </a:lnTo>
                  <a:lnTo>
                    <a:pt x="3" y="17"/>
                  </a:lnTo>
                  <a:lnTo>
                    <a:pt x="5" y="17"/>
                  </a:lnTo>
                  <a:lnTo>
                    <a:pt x="5" y="19"/>
                  </a:lnTo>
                  <a:lnTo>
                    <a:pt x="3" y="21"/>
                  </a:lnTo>
                  <a:lnTo>
                    <a:pt x="3" y="24"/>
                  </a:lnTo>
                  <a:lnTo>
                    <a:pt x="3" y="29"/>
                  </a:lnTo>
                  <a:lnTo>
                    <a:pt x="7" y="33"/>
                  </a:lnTo>
                  <a:lnTo>
                    <a:pt x="10" y="33"/>
                  </a:lnTo>
                  <a:lnTo>
                    <a:pt x="12" y="31"/>
                  </a:lnTo>
                  <a:lnTo>
                    <a:pt x="19" y="26"/>
                  </a:lnTo>
                  <a:lnTo>
                    <a:pt x="24" y="29"/>
                  </a:lnTo>
                  <a:lnTo>
                    <a:pt x="24" y="31"/>
                  </a:lnTo>
                  <a:lnTo>
                    <a:pt x="22" y="36"/>
                  </a:lnTo>
                  <a:lnTo>
                    <a:pt x="17" y="36"/>
                  </a:lnTo>
                  <a:lnTo>
                    <a:pt x="17" y="38"/>
                  </a:lnTo>
                  <a:lnTo>
                    <a:pt x="10" y="43"/>
                  </a:lnTo>
                  <a:lnTo>
                    <a:pt x="10" y="43"/>
                  </a:lnTo>
                  <a:lnTo>
                    <a:pt x="12" y="45"/>
                  </a:lnTo>
                  <a:lnTo>
                    <a:pt x="15" y="50"/>
                  </a:lnTo>
                  <a:lnTo>
                    <a:pt x="19" y="52"/>
                  </a:lnTo>
                  <a:lnTo>
                    <a:pt x="24" y="52"/>
                  </a:lnTo>
                  <a:lnTo>
                    <a:pt x="29" y="55"/>
                  </a:lnTo>
                  <a:lnTo>
                    <a:pt x="41" y="59"/>
                  </a:lnTo>
                  <a:lnTo>
                    <a:pt x="43" y="62"/>
                  </a:lnTo>
                  <a:lnTo>
                    <a:pt x="33" y="24"/>
                  </a:lnTo>
                  <a:lnTo>
                    <a:pt x="33" y="24"/>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61" name="Freeform 1460"/>
            <p:cNvSpPr>
              <a:spLocks/>
            </p:cNvSpPr>
            <p:nvPr/>
          </p:nvSpPr>
          <p:spPr bwMode="auto">
            <a:xfrm>
              <a:off x="4245793" y="5785417"/>
              <a:ext cx="5969" cy="5969"/>
            </a:xfrm>
            <a:custGeom>
              <a:avLst/>
              <a:gdLst>
                <a:gd name="T0" fmla="*/ 0 w 5"/>
                <a:gd name="T1" fmla="*/ 0 h 5"/>
                <a:gd name="T2" fmla="*/ 5 w 5"/>
                <a:gd name="T3" fmla="*/ 5 h 5"/>
                <a:gd name="T4" fmla="*/ 5 w 5"/>
                <a:gd name="T5" fmla="*/ 2 h 5"/>
                <a:gd name="T6" fmla="*/ 5 w 5"/>
                <a:gd name="T7" fmla="*/ 0 h 5"/>
                <a:gd name="T8" fmla="*/ 0 w 5"/>
                <a:gd name="T9" fmla="*/ 0 h 5"/>
              </a:gdLst>
              <a:ahLst/>
              <a:cxnLst>
                <a:cxn ang="0">
                  <a:pos x="T0" y="T1"/>
                </a:cxn>
                <a:cxn ang="0">
                  <a:pos x="T2" y="T3"/>
                </a:cxn>
                <a:cxn ang="0">
                  <a:pos x="T4" y="T5"/>
                </a:cxn>
                <a:cxn ang="0">
                  <a:pos x="T6" y="T7"/>
                </a:cxn>
                <a:cxn ang="0">
                  <a:pos x="T8" y="T9"/>
                </a:cxn>
              </a:cxnLst>
              <a:rect l="0" t="0" r="r" b="b"/>
              <a:pathLst>
                <a:path w="5" h="5">
                  <a:moveTo>
                    <a:pt x="0" y="0"/>
                  </a:moveTo>
                  <a:lnTo>
                    <a:pt x="5" y="5"/>
                  </a:lnTo>
                  <a:lnTo>
                    <a:pt x="5" y="2"/>
                  </a:lnTo>
                  <a:lnTo>
                    <a:pt x="5" y="0"/>
                  </a:lnTo>
                  <a:lnTo>
                    <a:pt x="0" y="0"/>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62" name="Freeform 1461"/>
            <p:cNvSpPr>
              <a:spLocks/>
            </p:cNvSpPr>
            <p:nvPr/>
          </p:nvSpPr>
          <p:spPr bwMode="auto">
            <a:xfrm>
              <a:off x="4239824" y="5878523"/>
              <a:ext cx="11937" cy="10744"/>
            </a:xfrm>
            <a:custGeom>
              <a:avLst/>
              <a:gdLst>
                <a:gd name="T0" fmla="*/ 10 w 10"/>
                <a:gd name="T1" fmla="*/ 0 h 9"/>
                <a:gd name="T2" fmla="*/ 5 w 10"/>
                <a:gd name="T3" fmla="*/ 0 h 9"/>
                <a:gd name="T4" fmla="*/ 0 w 10"/>
                <a:gd name="T5" fmla="*/ 2 h 9"/>
                <a:gd name="T6" fmla="*/ 2 w 10"/>
                <a:gd name="T7" fmla="*/ 2 h 9"/>
                <a:gd name="T8" fmla="*/ 5 w 10"/>
                <a:gd name="T9" fmla="*/ 7 h 9"/>
                <a:gd name="T10" fmla="*/ 7 w 10"/>
                <a:gd name="T11" fmla="*/ 9 h 9"/>
                <a:gd name="T12" fmla="*/ 10 w 10"/>
                <a:gd name="T13" fmla="*/ 5 h 9"/>
                <a:gd name="T14" fmla="*/ 10 w 10"/>
                <a:gd name="T15" fmla="*/ 0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9">
                  <a:moveTo>
                    <a:pt x="10" y="0"/>
                  </a:moveTo>
                  <a:lnTo>
                    <a:pt x="5" y="0"/>
                  </a:lnTo>
                  <a:lnTo>
                    <a:pt x="0" y="2"/>
                  </a:lnTo>
                  <a:lnTo>
                    <a:pt x="2" y="2"/>
                  </a:lnTo>
                  <a:lnTo>
                    <a:pt x="5" y="7"/>
                  </a:lnTo>
                  <a:lnTo>
                    <a:pt x="7" y="9"/>
                  </a:lnTo>
                  <a:lnTo>
                    <a:pt x="10" y="5"/>
                  </a:lnTo>
                  <a:lnTo>
                    <a:pt x="10" y="0"/>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63" name="Freeform 1462"/>
            <p:cNvSpPr>
              <a:spLocks/>
            </p:cNvSpPr>
            <p:nvPr/>
          </p:nvSpPr>
          <p:spPr bwMode="auto">
            <a:xfrm>
              <a:off x="4242212" y="5892849"/>
              <a:ext cx="5969" cy="2387"/>
            </a:xfrm>
            <a:custGeom>
              <a:avLst/>
              <a:gdLst>
                <a:gd name="T0" fmla="*/ 3 w 5"/>
                <a:gd name="T1" fmla="*/ 2 h 2"/>
                <a:gd name="T2" fmla="*/ 5 w 5"/>
                <a:gd name="T3" fmla="*/ 0 h 2"/>
                <a:gd name="T4" fmla="*/ 0 w 5"/>
                <a:gd name="T5" fmla="*/ 0 h 2"/>
                <a:gd name="T6" fmla="*/ 3 w 5"/>
                <a:gd name="T7" fmla="*/ 2 h 2"/>
              </a:gdLst>
              <a:ahLst/>
              <a:cxnLst>
                <a:cxn ang="0">
                  <a:pos x="T0" y="T1"/>
                </a:cxn>
                <a:cxn ang="0">
                  <a:pos x="T2" y="T3"/>
                </a:cxn>
                <a:cxn ang="0">
                  <a:pos x="T4" y="T5"/>
                </a:cxn>
                <a:cxn ang="0">
                  <a:pos x="T6" y="T7"/>
                </a:cxn>
              </a:cxnLst>
              <a:rect l="0" t="0" r="r" b="b"/>
              <a:pathLst>
                <a:path w="5" h="2">
                  <a:moveTo>
                    <a:pt x="3" y="2"/>
                  </a:moveTo>
                  <a:lnTo>
                    <a:pt x="5" y="0"/>
                  </a:lnTo>
                  <a:lnTo>
                    <a:pt x="0" y="0"/>
                  </a:lnTo>
                  <a:lnTo>
                    <a:pt x="3" y="2"/>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64" name="Freeform 1463"/>
            <p:cNvSpPr>
              <a:spLocks/>
            </p:cNvSpPr>
            <p:nvPr/>
          </p:nvSpPr>
          <p:spPr bwMode="auto">
            <a:xfrm>
              <a:off x="4239824" y="5853457"/>
              <a:ext cx="5969" cy="4775"/>
            </a:xfrm>
            <a:custGeom>
              <a:avLst/>
              <a:gdLst>
                <a:gd name="T0" fmla="*/ 5 w 5"/>
                <a:gd name="T1" fmla="*/ 4 h 4"/>
                <a:gd name="T2" fmla="*/ 5 w 5"/>
                <a:gd name="T3" fmla="*/ 0 h 4"/>
                <a:gd name="T4" fmla="*/ 0 w 5"/>
                <a:gd name="T5" fmla="*/ 2 h 4"/>
                <a:gd name="T6" fmla="*/ 5 w 5"/>
                <a:gd name="T7" fmla="*/ 4 h 4"/>
              </a:gdLst>
              <a:ahLst/>
              <a:cxnLst>
                <a:cxn ang="0">
                  <a:pos x="T0" y="T1"/>
                </a:cxn>
                <a:cxn ang="0">
                  <a:pos x="T2" y="T3"/>
                </a:cxn>
                <a:cxn ang="0">
                  <a:pos x="T4" y="T5"/>
                </a:cxn>
                <a:cxn ang="0">
                  <a:pos x="T6" y="T7"/>
                </a:cxn>
              </a:cxnLst>
              <a:rect l="0" t="0" r="r" b="b"/>
              <a:pathLst>
                <a:path w="5" h="4">
                  <a:moveTo>
                    <a:pt x="5" y="4"/>
                  </a:moveTo>
                  <a:lnTo>
                    <a:pt x="5" y="0"/>
                  </a:lnTo>
                  <a:lnTo>
                    <a:pt x="0" y="2"/>
                  </a:lnTo>
                  <a:lnTo>
                    <a:pt x="5" y="4"/>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65" name="Freeform 1464"/>
            <p:cNvSpPr>
              <a:spLocks/>
            </p:cNvSpPr>
            <p:nvPr/>
          </p:nvSpPr>
          <p:spPr bwMode="auto">
            <a:xfrm>
              <a:off x="4237437" y="5884492"/>
              <a:ext cx="2387" cy="4775"/>
            </a:xfrm>
            <a:custGeom>
              <a:avLst/>
              <a:gdLst>
                <a:gd name="T0" fmla="*/ 2 w 2"/>
                <a:gd name="T1" fmla="*/ 0 h 4"/>
                <a:gd name="T2" fmla="*/ 0 w 2"/>
                <a:gd name="T3" fmla="*/ 2 h 4"/>
                <a:gd name="T4" fmla="*/ 2 w 2"/>
                <a:gd name="T5" fmla="*/ 4 h 4"/>
                <a:gd name="T6" fmla="*/ 2 w 2"/>
                <a:gd name="T7" fmla="*/ 0 h 4"/>
              </a:gdLst>
              <a:ahLst/>
              <a:cxnLst>
                <a:cxn ang="0">
                  <a:pos x="T0" y="T1"/>
                </a:cxn>
                <a:cxn ang="0">
                  <a:pos x="T2" y="T3"/>
                </a:cxn>
                <a:cxn ang="0">
                  <a:pos x="T4" y="T5"/>
                </a:cxn>
                <a:cxn ang="0">
                  <a:pos x="T6" y="T7"/>
                </a:cxn>
              </a:cxnLst>
              <a:rect l="0" t="0" r="r" b="b"/>
              <a:pathLst>
                <a:path w="2" h="4">
                  <a:moveTo>
                    <a:pt x="2" y="0"/>
                  </a:moveTo>
                  <a:lnTo>
                    <a:pt x="0" y="2"/>
                  </a:lnTo>
                  <a:lnTo>
                    <a:pt x="2" y="4"/>
                  </a:lnTo>
                  <a:lnTo>
                    <a:pt x="2" y="0"/>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66" name="Freeform 1465"/>
            <p:cNvSpPr>
              <a:spLocks/>
            </p:cNvSpPr>
            <p:nvPr/>
          </p:nvSpPr>
          <p:spPr bwMode="auto">
            <a:xfrm>
              <a:off x="4237437" y="5872555"/>
              <a:ext cx="8356" cy="3581"/>
            </a:xfrm>
            <a:custGeom>
              <a:avLst/>
              <a:gdLst>
                <a:gd name="T0" fmla="*/ 7 w 7"/>
                <a:gd name="T1" fmla="*/ 0 h 3"/>
                <a:gd name="T2" fmla="*/ 4 w 7"/>
                <a:gd name="T3" fmla="*/ 0 h 3"/>
                <a:gd name="T4" fmla="*/ 0 w 7"/>
                <a:gd name="T5" fmla="*/ 3 h 3"/>
                <a:gd name="T6" fmla="*/ 0 w 7"/>
                <a:gd name="T7" fmla="*/ 3 h 3"/>
                <a:gd name="T8" fmla="*/ 7 w 7"/>
                <a:gd name="T9" fmla="*/ 3 h 3"/>
                <a:gd name="T10" fmla="*/ 7 w 7"/>
                <a:gd name="T11" fmla="*/ 0 h 3"/>
              </a:gdLst>
              <a:ahLst/>
              <a:cxnLst>
                <a:cxn ang="0">
                  <a:pos x="T0" y="T1"/>
                </a:cxn>
                <a:cxn ang="0">
                  <a:pos x="T2" y="T3"/>
                </a:cxn>
                <a:cxn ang="0">
                  <a:pos x="T4" y="T5"/>
                </a:cxn>
                <a:cxn ang="0">
                  <a:pos x="T6" y="T7"/>
                </a:cxn>
                <a:cxn ang="0">
                  <a:pos x="T8" y="T9"/>
                </a:cxn>
                <a:cxn ang="0">
                  <a:pos x="T10" y="T11"/>
                </a:cxn>
              </a:cxnLst>
              <a:rect l="0" t="0" r="r" b="b"/>
              <a:pathLst>
                <a:path w="7" h="3">
                  <a:moveTo>
                    <a:pt x="7" y="0"/>
                  </a:moveTo>
                  <a:lnTo>
                    <a:pt x="4" y="0"/>
                  </a:lnTo>
                  <a:lnTo>
                    <a:pt x="0" y="3"/>
                  </a:lnTo>
                  <a:lnTo>
                    <a:pt x="0" y="3"/>
                  </a:lnTo>
                  <a:lnTo>
                    <a:pt x="7" y="3"/>
                  </a:lnTo>
                  <a:lnTo>
                    <a:pt x="7" y="0"/>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67" name="Rectangle 1466"/>
            <p:cNvSpPr>
              <a:spLocks noChangeArrowheads="1"/>
            </p:cNvSpPr>
            <p:nvPr/>
          </p:nvSpPr>
          <p:spPr bwMode="auto">
            <a:xfrm>
              <a:off x="4229082" y="5892849"/>
              <a:ext cx="2387" cy="5969"/>
            </a:xfrm>
            <a:prstGeom prst="rect">
              <a:avLst/>
            </a:pr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68" name="Freeform 1467"/>
            <p:cNvSpPr>
              <a:spLocks/>
            </p:cNvSpPr>
            <p:nvPr/>
          </p:nvSpPr>
          <p:spPr bwMode="auto">
            <a:xfrm>
              <a:off x="4229082" y="5855844"/>
              <a:ext cx="8356" cy="5969"/>
            </a:xfrm>
            <a:custGeom>
              <a:avLst/>
              <a:gdLst>
                <a:gd name="T0" fmla="*/ 7 w 7"/>
                <a:gd name="T1" fmla="*/ 2 h 5"/>
                <a:gd name="T2" fmla="*/ 4 w 7"/>
                <a:gd name="T3" fmla="*/ 0 h 5"/>
                <a:gd name="T4" fmla="*/ 0 w 7"/>
                <a:gd name="T5" fmla="*/ 0 h 5"/>
                <a:gd name="T6" fmla="*/ 2 w 7"/>
                <a:gd name="T7" fmla="*/ 2 h 5"/>
                <a:gd name="T8" fmla="*/ 0 w 7"/>
                <a:gd name="T9" fmla="*/ 5 h 5"/>
                <a:gd name="T10" fmla="*/ 2 w 7"/>
                <a:gd name="T11" fmla="*/ 5 h 5"/>
                <a:gd name="T12" fmla="*/ 7 w 7"/>
                <a:gd name="T13" fmla="*/ 2 h 5"/>
              </a:gdLst>
              <a:ahLst/>
              <a:cxnLst>
                <a:cxn ang="0">
                  <a:pos x="T0" y="T1"/>
                </a:cxn>
                <a:cxn ang="0">
                  <a:pos x="T2" y="T3"/>
                </a:cxn>
                <a:cxn ang="0">
                  <a:pos x="T4" y="T5"/>
                </a:cxn>
                <a:cxn ang="0">
                  <a:pos x="T6" y="T7"/>
                </a:cxn>
                <a:cxn ang="0">
                  <a:pos x="T8" y="T9"/>
                </a:cxn>
                <a:cxn ang="0">
                  <a:pos x="T10" y="T11"/>
                </a:cxn>
                <a:cxn ang="0">
                  <a:pos x="T12" y="T13"/>
                </a:cxn>
              </a:cxnLst>
              <a:rect l="0" t="0" r="r" b="b"/>
              <a:pathLst>
                <a:path w="7" h="5">
                  <a:moveTo>
                    <a:pt x="7" y="2"/>
                  </a:moveTo>
                  <a:lnTo>
                    <a:pt x="4" y="0"/>
                  </a:lnTo>
                  <a:lnTo>
                    <a:pt x="0" y="0"/>
                  </a:lnTo>
                  <a:lnTo>
                    <a:pt x="2" y="2"/>
                  </a:lnTo>
                  <a:lnTo>
                    <a:pt x="0" y="5"/>
                  </a:lnTo>
                  <a:lnTo>
                    <a:pt x="2" y="5"/>
                  </a:lnTo>
                  <a:lnTo>
                    <a:pt x="7" y="2"/>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69" name="Freeform 1468"/>
            <p:cNvSpPr>
              <a:spLocks/>
            </p:cNvSpPr>
            <p:nvPr/>
          </p:nvSpPr>
          <p:spPr bwMode="auto">
            <a:xfrm>
              <a:off x="4233856" y="5864199"/>
              <a:ext cx="11937" cy="5969"/>
            </a:xfrm>
            <a:custGeom>
              <a:avLst/>
              <a:gdLst>
                <a:gd name="T0" fmla="*/ 0 w 4"/>
                <a:gd name="T1" fmla="*/ 2 h 2"/>
                <a:gd name="T2" fmla="*/ 1 w 4"/>
                <a:gd name="T3" fmla="*/ 1 h 2"/>
                <a:gd name="T4" fmla="*/ 3 w 4"/>
                <a:gd name="T5" fmla="*/ 1 h 2"/>
                <a:gd name="T6" fmla="*/ 4 w 4"/>
                <a:gd name="T7" fmla="*/ 0 h 2"/>
                <a:gd name="T8" fmla="*/ 0 w 4"/>
                <a:gd name="T9" fmla="*/ 0 h 2"/>
                <a:gd name="T10" fmla="*/ 0 w 4"/>
                <a:gd name="T11" fmla="*/ 1 h 2"/>
                <a:gd name="T12" fmla="*/ 0 w 4"/>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4" h="2">
                  <a:moveTo>
                    <a:pt x="0" y="2"/>
                  </a:moveTo>
                  <a:cubicBezTo>
                    <a:pt x="1" y="1"/>
                    <a:pt x="1" y="1"/>
                    <a:pt x="1" y="1"/>
                  </a:cubicBezTo>
                  <a:cubicBezTo>
                    <a:pt x="3" y="1"/>
                    <a:pt x="3" y="1"/>
                    <a:pt x="3" y="1"/>
                  </a:cubicBezTo>
                  <a:cubicBezTo>
                    <a:pt x="4" y="0"/>
                    <a:pt x="4" y="0"/>
                    <a:pt x="4" y="0"/>
                  </a:cubicBezTo>
                  <a:cubicBezTo>
                    <a:pt x="0" y="0"/>
                    <a:pt x="0" y="0"/>
                    <a:pt x="0" y="0"/>
                  </a:cubicBezTo>
                  <a:cubicBezTo>
                    <a:pt x="0" y="1"/>
                    <a:pt x="0" y="1"/>
                    <a:pt x="0" y="1"/>
                  </a:cubicBezTo>
                  <a:cubicBezTo>
                    <a:pt x="0" y="1"/>
                    <a:pt x="0" y="2"/>
                    <a:pt x="0" y="2"/>
                  </a:cubicBez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70" name="Freeform 1469"/>
            <p:cNvSpPr>
              <a:spLocks/>
            </p:cNvSpPr>
            <p:nvPr/>
          </p:nvSpPr>
          <p:spPr bwMode="auto">
            <a:xfrm>
              <a:off x="4245793" y="5855844"/>
              <a:ext cx="2387" cy="5969"/>
            </a:xfrm>
            <a:custGeom>
              <a:avLst/>
              <a:gdLst>
                <a:gd name="T0" fmla="*/ 0 w 2"/>
                <a:gd name="T1" fmla="*/ 5 h 5"/>
                <a:gd name="T2" fmla="*/ 2 w 2"/>
                <a:gd name="T3" fmla="*/ 5 h 5"/>
                <a:gd name="T4" fmla="*/ 2 w 2"/>
                <a:gd name="T5" fmla="*/ 0 h 5"/>
                <a:gd name="T6" fmla="*/ 0 w 2"/>
                <a:gd name="T7" fmla="*/ 5 h 5"/>
              </a:gdLst>
              <a:ahLst/>
              <a:cxnLst>
                <a:cxn ang="0">
                  <a:pos x="T0" y="T1"/>
                </a:cxn>
                <a:cxn ang="0">
                  <a:pos x="T2" y="T3"/>
                </a:cxn>
                <a:cxn ang="0">
                  <a:pos x="T4" y="T5"/>
                </a:cxn>
                <a:cxn ang="0">
                  <a:pos x="T6" y="T7"/>
                </a:cxn>
              </a:cxnLst>
              <a:rect l="0" t="0" r="r" b="b"/>
              <a:pathLst>
                <a:path w="2" h="5">
                  <a:moveTo>
                    <a:pt x="0" y="5"/>
                  </a:moveTo>
                  <a:lnTo>
                    <a:pt x="2" y="5"/>
                  </a:lnTo>
                  <a:lnTo>
                    <a:pt x="2" y="0"/>
                  </a:lnTo>
                  <a:lnTo>
                    <a:pt x="0" y="5"/>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71" name="Freeform 1470"/>
            <p:cNvSpPr>
              <a:spLocks/>
            </p:cNvSpPr>
            <p:nvPr/>
          </p:nvSpPr>
          <p:spPr bwMode="auto">
            <a:xfrm>
              <a:off x="4233856" y="5889267"/>
              <a:ext cx="8356" cy="9549"/>
            </a:xfrm>
            <a:custGeom>
              <a:avLst/>
              <a:gdLst>
                <a:gd name="T0" fmla="*/ 7 w 7"/>
                <a:gd name="T1" fmla="*/ 8 h 8"/>
                <a:gd name="T2" fmla="*/ 5 w 7"/>
                <a:gd name="T3" fmla="*/ 3 h 8"/>
                <a:gd name="T4" fmla="*/ 3 w 7"/>
                <a:gd name="T5" fmla="*/ 3 h 8"/>
                <a:gd name="T6" fmla="*/ 0 w 7"/>
                <a:gd name="T7" fmla="*/ 0 h 8"/>
                <a:gd name="T8" fmla="*/ 0 w 7"/>
                <a:gd name="T9" fmla="*/ 3 h 8"/>
                <a:gd name="T10" fmla="*/ 3 w 7"/>
                <a:gd name="T11" fmla="*/ 8 h 8"/>
                <a:gd name="T12" fmla="*/ 7 w 7"/>
                <a:gd name="T13" fmla="*/ 8 h 8"/>
              </a:gdLst>
              <a:ahLst/>
              <a:cxnLst>
                <a:cxn ang="0">
                  <a:pos x="T0" y="T1"/>
                </a:cxn>
                <a:cxn ang="0">
                  <a:pos x="T2" y="T3"/>
                </a:cxn>
                <a:cxn ang="0">
                  <a:pos x="T4" y="T5"/>
                </a:cxn>
                <a:cxn ang="0">
                  <a:pos x="T6" y="T7"/>
                </a:cxn>
                <a:cxn ang="0">
                  <a:pos x="T8" y="T9"/>
                </a:cxn>
                <a:cxn ang="0">
                  <a:pos x="T10" y="T11"/>
                </a:cxn>
                <a:cxn ang="0">
                  <a:pos x="T12" y="T13"/>
                </a:cxn>
              </a:cxnLst>
              <a:rect l="0" t="0" r="r" b="b"/>
              <a:pathLst>
                <a:path w="7" h="8">
                  <a:moveTo>
                    <a:pt x="7" y="8"/>
                  </a:moveTo>
                  <a:lnTo>
                    <a:pt x="5" y="3"/>
                  </a:lnTo>
                  <a:lnTo>
                    <a:pt x="3" y="3"/>
                  </a:lnTo>
                  <a:lnTo>
                    <a:pt x="0" y="0"/>
                  </a:lnTo>
                  <a:lnTo>
                    <a:pt x="0" y="3"/>
                  </a:lnTo>
                  <a:lnTo>
                    <a:pt x="3" y="8"/>
                  </a:lnTo>
                  <a:lnTo>
                    <a:pt x="7" y="8"/>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72" name="Freeform 1471"/>
            <p:cNvSpPr>
              <a:spLocks/>
            </p:cNvSpPr>
            <p:nvPr/>
          </p:nvSpPr>
          <p:spPr bwMode="auto">
            <a:xfrm>
              <a:off x="4242212" y="5835551"/>
              <a:ext cx="5969" cy="9549"/>
            </a:xfrm>
            <a:custGeom>
              <a:avLst/>
              <a:gdLst>
                <a:gd name="T0" fmla="*/ 0 w 5"/>
                <a:gd name="T1" fmla="*/ 3 h 8"/>
                <a:gd name="T2" fmla="*/ 3 w 5"/>
                <a:gd name="T3" fmla="*/ 5 h 8"/>
                <a:gd name="T4" fmla="*/ 3 w 5"/>
                <a:gd name="T5" fmla="*/ 8 h 8"/>
                <a:gd name="T6" fmla="*/ 5 w 5"/>
                <a:gd name="T7" fmla="*/ 5 h 8"/>
                <a:gd name="T8" fmla="*/ 5 w 5"/>
                <a:gd name="T9" fmla="*/ 3 h 8"/>
                <a:gd name="T10" fmla="*/ 3 w 5"/>
                <a:gd name="T11" fmla="*/ 0 h 8"/>
                <a:gd name="T12" fmla="*/ 0 w 5"/>
                <a:gd name="T13" fmla="*/ 3 h 8"/>
              </a:gdLst>
              <a:ahLst/>
              <a:cxnLst>
                <a:cxn ang="0">
                  <a:pos x="T0" y="T1"/>
                </a:cxn>
                <a:cxn ang="0">
                  <a:pos x="T2" y="T3"/>
                </a:cxn>
                <a:cxn ang="0">
                  <a:pos x="T4" y="T5"/>
                </a:cxn>
                <a:cxn ang="0">
                  <a:pos x="T6" y="T7"/>
                </a:cxn>
                <a:cxn ang="0">
                  <a:pos x="T8" y="T9"/>
                </a:cxn>
                <a:cxn ang="0">
                  <a:pos x="T10" y="T11"/>
                </a:cxn>
                <a:cxn ang="0">
                  <a:pos x="T12" y="T13"/>
                </a:cxn>
              </a:cxnLst>
              <a:rect l="0" t="0" r="r" b="b"/>
              <a:pathLst>
                <a:path w="5" h="8">
                  <a:moveTo>
                    <a:pt x="0" y="3"/>
                  </a:moveTo>
                  <a:lnTo>
                    <a:pt x="3" y="5"/>
                  </a:lnTo>
                  <a:lnTo>
                    <a:pt x="3" y="8"/>
                  </a:lnTo>
                  <a:lnTo>
                    <a:pt x="5" y="5"/>
                  </a:lnTo>
                  <a:lnTo>
                    <a:pt x="5" y="3"/>
                  </a:lnTo>
                  <a:lnTo>
                    <a:pt x="3" y="0"/>
                  </a:lnTo>
                  <a:lnTo>
                    <a:pt x="0" y="3"/>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73" name="Freeform 1472"/>
            <p:cNvSpPr>
              <a:spLocks/>
            </p:cNvSpPr>
            <p:nvPr/>
          </p:nvSpPr>
          <p:spPr bwMode="auto">
            <a:xfrm>
              <a:off x="4233856" y="5845100"/>
              <a:ext cx="3581" cy="2387"/>
            </a:xfrm>
            <a:custGeom>
              <a:avLst/>
              <a:gdLst>
                <a:gd name="T0" fmla="*/ 3 w 3"/>
                <a:gd name="T1" fmla="*/ 2 h 2"/>
                <a:gd name="T2" fmla="*/ 3 w 3"/>
                <a:gd name="T3" fmla="*/ 0 h 2"/>
                <a:gd name="T4" fmla="*/ 3 w 3"/>
                <a:gd name="T5" fmla="*/ 0 h 2"/>
                <a:gd name="T6" fmla="*/ 0 w 3"/>
                <a:gd name="T7" fmla="*/ 0 h 2"/>
                <a:gd name="T8" fmla="*/ 3 w 3"/>
                <a:gd name="T9" fmla="*/ 2 h 2"/>
              </a:gdLst>
              <a:ahLst/>
              <a:cxnLst>
                <a:cxn ang="0">
                  <a:pos x="T0" y="T1"/>
                </a:cxn>
                <a:cxn ang="0">
                  <a:pos x="T2" y="T3"/>
                </a:cxn>
                <a:cxn ang="0">
                  <a:pos x="T4" y="T5"/>
                </a:cxn>
                <a:cxn ang="0">
                  <a:pos x="T6" y="T7"/>
                </a:cxn>
                <a:cxn ang="0">
                  <a:pos x="T8" y="T9"/>
                </a:cxn>
              </a:cxnLst>
              <a:rect l="0" t="0" r="r" b="b"/>
              <a:pathLst>
                <a:path w="3" h="2">
                  <a:moveTo>
                    <a:pt x="3" y="2"/>
                  </a:moveTo>
                  <a:lnTo>
                    <a:pt x="3" y="0"/>
                  </a:lnTo>
                  <a:lnTo>
                    <a:pt x="3" y="0"/>
                  </a:lnTo>
                  <a:lnTo>
                    <a:pt x="0" y="0"/>
                  </a:lnTo>
                  <a:lnTo>
                    <a:pt x="3" y="2"/>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74" name="Freeform 1473"/>
            <p:cNvSpPr>
              <a:spLocks/>
            </p:cNvSpPr>
            <p:nvPr/>
          </p:nvSpPr>
          <p:spPr bwMode="auto">
            <a:xfrm>
              <a:off x="4233856" y="5833163"/>
              <a:ext cx="5969" cy="5969"/>
            </a:xfrm>
            <a:custGeom>
              <a:avLst/>
              <a:gdLst>
                <a:gd name="T0" fmla="*/ 0 w 5"/>
                <a:gd name="T1" fmla="*/ 2 h 5"/>
                <a:gd name="T2" fmla="*/ 3 w 5"/>
                <a:gd name="T3" fmla="*/ 5 h 5"/>
                <a:gd name="T4" fmla="*/ 5 w 5"/>
                <a:gd name="T5" fmla="*/ 2 h 5"/>
                <a:gd name="T6" fmla="*/ 0 w 5"/>
                <a:gd name="T7" fmla="*/ 0 h 5"/>
                <a:gd name="T8" fmla="*/ 0 w 5"/>
                <a:gd name="T9" fmla="*/ 2 h 5"/>
              </a:gdLst>
              <a:ahLst/>
              <a:cxnLst>
                <a:cxn ang="0">
                  <a:pos x="T0" y="T1"/>
                </a:cxn>
                <a:cxn ang="0">
                  <a:pos x="T2" y="T3"/>
                </a:cxn>
                <a:cxn ang="0">
                  <a:pos x="T4" y="T5"/>
                </a:cxn>
                <a:cxn ang="0">
                  <a:pos x="T6" y="T7"/>
                </a:cxn>
                <a:cxn ang="0">
                  <a:pos x="T8" y="T9"/>
                </a:cxn>
              </a:cxnLst>
              <a:rect l="0" t="0" r="r" b="b"/>
              <a:pathLst>
                <a:path w="5" h="5">
                  <a:moveTo>
                    <a:pt x="0" y="2"/>
                  </a:moveTo>
                  <a:lnTo>
                    <a:pt x="3" y="5"/>
                  </a:lnTo>
                  <a:lnTo>
                    <a:pt x="5" y="2"/>
                  </a:lnTo>
                  <a:lnTo>
                    <a:pt x="0" y="0"/>
                  </a:lnTo>
                  <a:lnTo>
                    <a:pt x="0" y="2"/>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75" name="Freeform 1474"/>
            <p:cNvSpPr>
              <a:spLocks/>
            </p:cNvSpPr>
            <p:nvPr/>
          </p:nvSpPr>
          <p:spPr bwMode="auto">
            <a:xfrm>
              <a:off x="4229082" y="5847488"/>
              <a:ext cx="8356" cy="5969"/>
            </a:xfrm>
            <a:custGeom>
              <a:avLst/>
              <a:gdLst>
                <a:gd name="T0" fmla="*/ 0 w 7"/>
                <a:gd name="T1" fmla="*/ 2 h 5"/>
                <a:gd name="T2" fmla="*/ 0 w 7"/>
                <a:gd name="T3" fmla="*/ 5 h 5"/>
                <a:gd name="T4" fmla="*/ 2 w 7"/>
                <a:gd name="T5" fmla="*/ 5 h 5"/>
                <a:gd name="T6" fmla="*/ 7 w 7"/>
                <a:gd name="T7" fmla="*/ 5 h 5"/>
                <a:gd name="T8" fmla="*/ 7 w 7"/>
                <a:gd name="T9" fmla="*/ 2 h 5"/>
                <a:gd name="T10" fmla="*/ 4 w 7"/>
                <a:gd name="T11" fmla="*/ 0 h 5"/>
                <a:gd name="T12" fmla="*/ 2 w 7"/>
                <a:gd name="T13" fmla="*/ 0 h 5"/>
                <a:gd name="T14" fmla="*/ 0 w 7"/>
                <a:gd name="T15" fmla="*/ 2 h 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5">
                  <a:moveTo>
                    <a:pt x="0" y="2"/>
                  </a:moveTo>
                  <a:lnTo>
                    <a:pt x="0" y="5"/>
                  </a:lnTo>
                  <a:lnTo>
                    <a:pt x="2" y="5"/>
                  </a:lnTo>
                  <a:lnTo>
                    <a:pt x="7" y="5"/>
                  </a:lnTo>
                  <a:lnTo>
                    <a:pt x="7" y="2"/>
                  </a:lnTo>
                  <a:lnTo>
                    <a:pt x="4" y="0"/>
                  </a:lnTo>
                  <a:lnTo>
                    <a:pt x="2" y="0"/>
                  </a:lnTo>
                  <a:lnTo>
                    <a:pt x="0" y="2"/>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76" name="Freeform 1475"/>
            <p:cNvSpPr>
              <a:spLocks/>
            </p:cNvSpPr>
            <p:nvPr/>
          </p:nvSpPr>
          <p:spPr bwMode="auto">
            <a:xfrm>
              <a:off x="4217144" y="5830776"/>
              <a:ext cx="8356" cy="2387"/>
            </a:xfrm>
            <a:custGeom>
              <a:avLst/>
              <a:gdLst>
                <a:gd name="T0" fmla="*/ 0 w 7"/>
                <a:gd name="T1" fmla="*/ 2 h 2"/>
                <a:gd name="T2" fmla="*/ 3 w 7"/>
                <a:gd name="T3" fmla="*/ 2 h 2"/>
                <a:gd name="T4" fmla="*/ 7 w 7"/>
                <a:gd name="T5" fmla="*/ 2 h 2"/>
                <a:gd name="T6" fmla="*/ 5 w 7"/>
                <a:gd name="T7" fmla="*/ 0 h 2"/>
                <a:gd name="T8" fmla="*/ 3 w 7"/>
                <a:gd name="T9" fmla="*/ 0 h 2"/>
                <a:gd name="T10" fmla="*/ 0 w 7"/>
                <a:gd name="T11" fmla="*/ 2 h 2"/>
              </a:gdLst>
              <a:ahLst/>
              <a:cxnLst>
                <a:cxn ang="0">
                  <a:pos x="T0" y="T1"/>
                </a:cxn>
                <a:cxn ang="0">
                  <a:pos x="T2" y="T3"/>
                </a:cxn>
                <a:cxn ang="0">
                  <a:pos x="T4" y="T5"/>
                </a:cxn>
                <a:cxn ang="0">
                  <a:pos x="T6" y="T7"/>
                </a:cxn>
                <a:cxn ang="0">
                  <a:pos x="T8" y="T9"/>
                </a:cxn>
                <a:cxn ang="0">
                  <a:pos x="T10" y="T11"/>
                </a:cxn>
              </a:cxnLst>
              <a:rect l="0" t="0" r="r" b="b"/>
              <a:pathLst>
                <a:path w="7" h="2">
                  <a:moveTo>
                    <a:pt x="0" y="2"/>
                  </a:moveTo>
                  <a:lnTo>
                    <a:pt x="3" y="2"/>
                  </a:lnTo>
                  <a:lnTo>
                    <a:pt x="7" y="2"/>
                  </a:lnTo>
                  <a:lnTo>
                    <a:pt x="5" y="0"/>
                  </a:lnTo>
                  <a:lnTo>
                    <a:pt x="3" y="0"/>
                  </a:lnTo>
                  <a:lnTo>
                    <a:pt x="0" y="2"/>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77" name="Freeform 1476"/>
            <p:cNvSpPr>
              <a:spLocks/>
            </p:cNvSpPr>
            <p:nvPr/>
          </p:nvSpPr>
          <p:spPr bwMode="auto">
            <a:xfrm>
              <a:off x="4380678" y="6155458"/>
              <a:ext cx="11937" cy="25068"/>
            </a:xfrm>
            <a:custGeom>
              <a:avLst/>
              <a:gdLst>
                <a:gd name="T0" fmla="*/ 5 w 10"/>
                <a:gd name="T1" fmla="*/ 7 h 21"/>
                <a:gd name="T2" fmla="*/ 3 w 10"/>
                <a:gd name="T3" fmla="*/ 2 h 21"/>
                <a:gd name="T4" fmla="*/ 0 w 10"/>
                <a:gd name="T5" fmla="*/ 0 h 21"/>
                <a:gd name="T6" fmla="*/ 0 w 10"/>
                <a:gd name="T7" fmla="*/ 5 h 21"/>
                <a:gd name="T8" fmla="*/ 0 w 10"/>
                <a:gd name="T9" fmla="*/ 9 h 21"/>
                <a:gd name="T10" fmla="*/ 0 w 10"/>
                <a:gd name="T11" fmla="*/ 12 h 21"/>
                <a:gd name="T12" fmla="*/ 0 w 10"/>
                <a:gd name="T13" fmla="*/ 14 h 21"/>
                <a:gd name="T14" fmla="*/ 0 w 10"/>
                <a:gd name="T15" fmla="*/ 16 h 21"/>
                <a:gd name="T16" fmla="*/ 3 w 10"/>
                <a:gd name="T17" fmla="*/ 19 h 21"/>
                <a:gd name="T18" fmla="*/ 7 w 10"/>
                <a:gd name="T19" fmla="*/ 21 h 21"/>
                <a:gd name="T20" fmla="*/ 10 w 10"/>
                <a:gd name="T21" fmla="*/ 21 h 21"/>
                <a:gd name="T22" fmla="*/ 10 w 10"/>
                <a:gd name="T23" fmla="*/ 19 h 21"/>
                <a:gd name="T24" fmla="*/ 5 w 10"/>
                <a:gd name="T25" fmla="*/ 16 h 21"/>
                <a:gd name="T26" fmla="*/ 7 w 10"/>
                <a:gd name="T27" fmla="*/ 14 h 21"/>
                <a:gd name="T28" fmla="*/ 7 w 10"/>
                <a:gd name="T29" fmla="*/ 12 h 21"/>
                <a:gd name="T30" fmla="*/ 7 w 10"/>
                <a:gd name="T31" fmla="*/ 9 h 21"/>
                <a:gd name="T32" fmla="*/ 5 w 10"/>
                <a:gd name="T33" fmla="*/ 7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10" h="21">
                  <a:moveTo>
                    <a:pt x="5" y="7"/>
                  </a:moveTo>
                  <a:lnTo>
                    <a:pt x="3" y="2"/>
                  </a:lnTo>
                  <a:lnTo>
                    <a:pt x="0" y="0"/>
                  </a:lnTo>
                  <a:lnTo>
                    <a:pt x="0" y="5"/>
                  </a:lnTo>
                  <a:lnTo>
                    <a:pt x="0" y="9"/>
                  </a:lnTo>
                  <a:lnTo>
                    <a:pt x="0" y="12"/>
                  </a:lnTo>
                  <a:lnTo>
                    <a:pt x="0" y="14"/>
                  </a:lnTo>
                  <a:lnTo>
                    <a:pt x="0" y="16"/>
                  </a:lnTo>
                  <a:lnTo>
                    <a:pt x="3" y="19"/>
                  </a:lnTo>
                  <a:lnTo>
                    <a:pt x="7" y="21"/>
                  </a:lnTo>
                  <a:lnTo>
                    <a:pt x="10" y="21"/>
                  </a:lnTo>
                  <a:lnTo>
                    <a:pt x="10" y="19"/>
                  </a:lnTo>
                  <a:lnTo>
                    <a:pt x="5" y="16"/>
                  </a:lnTo>
                  <a:lnTo>
                    <a:pt x="7" y="14"/>
                  </a:lnTo>
                  <a:lnTo>
                    <a:pt x="7" y="12"/>
                  </a:lnTo>
                  <a:lnTo>
                    <a:pt x="7" y="9"/>
                  </a:lnTo>
                  <a:lnTo>
                    <a:pt x="5" y="7"/>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78" name="Freeform 1477"/>
            <p:cNvSpPr>
              <a:spLocks/>
            </p:cNvSpPr>
            <p:nvPr/>
          </p:nvSpPr>
          <p:spPr bwMode="auto">
            <a:xfrm>
              <a:off x="4268472" y="6095774"/>
              <a:ext cx="4775" cy="14324"/>
            </a:xfrm>
            <a:custGeom>
              <a:avLst/>
              <a:gdLst>
                <a:gd name="T0" fmla="*/ 0 w 4"/>
                <a:gd name="T1" fmla="*/ 0 h 12"/>
                <a:gd name="T2" fmla="*/ 0 w 4"/>
                <a:gd name="T3" fmla="*/ 3 h 12"/>
                <a:gd name="T4" fmla="*/ 2 w 4"/>
                <a:gd name="T5" fmla="*/ 3 h 12"/>
                <a:gd name="T6" fmla="*/ 0 w 4"/>
                <a:gd name="T7" fmla="*/ 5 h 12"/>
                <a:gd name="T8" fmla="*/ 0 w 4"/>
                <a:gd name="T9" fmla="*/ 7 h 12"/>
                <a:gd name="T10" fmla="*/ 0 w 4"/>
                <a:gd name="T11" fmla="*/ 10 h 12"/>
                <a:gd name="T12" fmla="*/ 2 w 4"/>
                <a:gd name="T13" fmla="*/ 12 h 12"/>
                <a:gd name="T14" fmla="*/ 4 w 4"/>
                <a:gd name="T15" fmla="*/ 12 h 12"/>
                <a:gd name="T16" fmla="*/ 2 w 4"/>
                <a:gd name="T17" fmla="*/ 10 h 12"/>
                <a:gd name="T18" fmla="*/ 4 w 4"/>
                <a:gd name="T19" fmla="*/ 7 h 12"/>
                <a:gd name="T20" fmla="*/ 4 w 4"/>
                <a:gd name="T21" fmla="*/ 3 h 12"/>
                <a:gd name="T22" fmla="*/ 2 w 4"/>
                <a:gd name="T23" fmla="*/ 0 h 12"/>
                <a:gd name="T24" fmla="*/ 0 w 4"/>
                <a:gd name="T25" fmla="*/ 0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 h="12">
                  <a:moveTo>
                    <a:pt x="0" y="0"/>
                  </a:moveTo>
                  <a:lnTo>
                    <a:pt x="0" y="3"/>
                  </a:lnTo>
                  <a:lnTo>
                    <a:pt x="2" y="3"/>
                  </a:lnTo>
                  <a:lnTo>
                    <a:pt x="0" y="5"/>
                  </a:lnTo>
                  <a:lnTo>
                    <a:pt x="0" y="7"/>
                  </a:lnTo>
                  <a:lnTo>
                    <a:pt x="0" y="10"/>
                  </a:lnTo>
                  <a:lnTo>
                    <a:pt x="2" y="12"/>
                  </a:lnTo>
                  <a:lnTo>
                    <a:pt x="4" y="12"/>
                  </a:lnTo>
                  <a:lnTo>
                    <a:pt x="2" y="10"/>
                  </a:lnTo>
                  <a:lnTo>
                    <a:pt x="4" y="7"/>
                  </a:lnTo>
                  <a:lnTo>
                    <a:pt x="4" y="3"/>
                  </a:lnTo>
                  <a:lnTo>
                    <a:pt x="2" y="0"/>
                  </a:lnTo>
                  <a:lnTo>
                    <a:pt x="0" y="0"/>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79" name="Freeform 1478"/>
            <p:cNvSpPr>
              <a:spLocks/>
            </p:cNvSpPr>
            <p:nvPr/>
          </p:nvSpPr>
          <p:spPr bwMode="auto">
            <a:xfrm>
              <a:off x="4291152" y="6110098"/>
              <a:ext cx="4775" cy="5969"/>
            </a:xfrm>
            <a:custGeom>
              <a:avLst/>
              <a:gdLst>
                <a:gd name="T0" fmla="*/ 4 w 4"/>
                <a:gd name="T1" fmla="*/ 5 h 5"/>
                <a:gd name="T2" fmla="*/ 4 w 4"/>
                <a:gd name="T3" fmla="*/ 0 h 5"/>
                <a:gd name="T4" fmla="*/ 0 w 4"/>
                <a:gd name="T5" fmla="*/ 0 h 5"/>
                <a:gd name="T6" fmla="*/ 0 w 4"/>
                <a:gd name="T7" fmla="*/ 0 h 5"/>
                <a:gd name="T8" fmla="*/ 2 w 4"/>
                <a:gd name="T9" fmla="*/ 5 h 5"/>
                <a:gd name="T10" fmla="*/ 4 w 4"/>
                <a:gd name="T11" fmla="*/ 5 h 5"/>
              </a:gdLst>
              <a:ahLst/>
              <a:cxnLst>
                <a:cxn ang="0">
                  <a:pos x="T0" y="T1"/>
                </a:cxn>
                <a:cxn ang="0">
                  <a:pos x="T2" y="T3"/>
                </a:cxn>
                <a:cxn ang="0">
                  <a:pos x="T4" y="T5"/>
                </a:cxn>
                <a:cxn ang="0">
                  <a:pos x="T6" y="T7"/>
                </a:cxn>
                <a:cxn ang="0">
                  <a:pos x="T8" y="T9"/>
                </a:cxn>
                <a:cxn ang="0">
                  <a:pos x="T10" y="T11"/>
                </a:cxn>
              </a:cxnLst>
              <a:rect l="0" t="0" r="r" b="b"/>
              <a:pathLst>
                <a:path w="4" h="5">
                  <a:moveTo>
                    <a:pt x="4" y="5"/>
                  </a:moveTo>
                  <a:lnTo>
                    <a:pt x="4" y="0"/>
                  </a:lnTo>
                  <a:lnTo>
                    <a:pt x="0" y="0"/>
                  </a:lnTo>
                  <a:lnTo>
                    <a:pt x="0" y="0"/>
                  </a:lnTo>
                  <a:lnTo>
                    <a:pt x="2" y="5"/>
                  </a:lnTo>
                  <a:lnTo>
                    <a:pt x="4" y="5"/>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80" name="Freeform 1479"/>
            <p:cNvSpPr>
              <a:spLocks/>
            </p:cNvSpPr>
            <p:nvPr/>
          </p:nvSpPr>
          <p:spPr bwMode="auto">
            <a:xfrm>
              <a:off x="4299508" y="6161427"/>
              <a:ext cx="5969" cy="2387"/>
            </a:xfrm>
            <a:custGeom>
              <a:avLst/>
              <a:gdLst>
                <a:gd name="T0" fmla="*/ 0 w 2"/>
                <a:gd name="T1" fmla="*/ 0 h 1"/>
                <a:gd name="T2" fmla="*/ 0 w 2"/>
                <a:gd name="T3" fmla="*/ 1 h 1"/>
                <a:gd name="T4" fmla="*/ 2 w 2"/>
                <a:gd name="T5" fmla="*/ 1 h 1"/>
                <a:gd name="T6" fmla="*/ 0 w 2"/>
                <a:gd name="T7" fmla="*/ 0 h 1"/>
              </a:gdLst>
              <a:ahLst/>
              <a:cxnLst>
                <a:cxn ang="0">
                  <a:pos x="T0" y="T1"/>
                </a:cxn>
                <a:cxn ang="0">
                  <a:pos x="T2" y="T3"/>
                </a:cxn>
                <a:cxn ang="0">
                  <a:pos x="T4" y="T5"/>
                </a:cxn>
                <a:cxn ang="0">
                  <a:pos x="T6" y="T7"/>
                </a:cxn>
              </a:cxnLst>
              <a:rect l="0" t="0" r="r" b="b"/>
              <a:pathLst>
                <a:path w="2" h="1">
                  <a:moveTo>
                    <a:pt x="0" y="0"/>
                  </a:moveTo>
                  <a:cubicBezTo>
                    <a:pt x="0" y="1"/>
                    <a:pt x="0" y="1"/>
                    <a:pt x="0" y="1"/>
                  </a:cubicBezTo>
                  <a:cubicBezTo>
                    <a:pt x="2" y="1"/>
                    <a:pt x="2" y="1"/>
                    <a:pt x="2" y="1"/>
                  </a:cubicBezTo>
                  <a:cubicBezTo>
                    <a:pt x="2" y="1"/>
                    <a:pt x="0" y="0"/>
                    <a:pt x="0" y="0"/>
                  </a:cubicBez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81" name="Freeform 1480"/>
            <p:cNvSpPr>
              <a:spLocks/>
            </p:cNvSpPr>
            <p:nvPr/>
          </p:nvSpPr>
          <p:spPr bwMode="auto">
            <a:xfrm>
              <a:off x="4273246" y="6099356"/>
              <a:ext cx="9549" cy="10744"/>
            </a:xfrm>
            <a:custGeom>
              <a:avLst/>
              <a:gdLst>
                <a:gd name="T0" fmla="*/ 8 w 8"/>
                <a:gd name="T1" fmla="*/ 7 h 9"/>
                <a:gd name="T2" fmla="*/ 8 w 8"/>
                <a:gd name="T3" fmla="*/ 4 h 9"/>
                <a:gd name="T4" fmla="*/ 5 w 8"/>
                <a:gd name="T5" fmla="*/ 2 h 9"/>
                <a:gd name="T6" fmla="*/ 3 w 8"/>
                <a:gd name="T7" fmla="*/ 0 h 9"/>
                <a:gd name="T8" fmla="*/ 3 w 8"/>
                <a:gd name="T9" fmla="*/ 0 h 9"/>
                <a:gd name="T10" fmla="*/ 0 w 8"/>
                <a:gd name="T11" fmla="*/ 2 h 9"/>
                <a:gd name="T12" fmla="*/ 3 w 8"/>
                <a:gd name="T13" fmla="*/ 4 h 9"/>
                <a:gd name="T14" fmla="*/ 3 w 8"/>
                <a:gd name="T15" fmla="*/ 7 h 9"/>
                <a:gd name="T16" fmla="*/ 3 w 8"/>
                <a:gd name="T17" fmla="*/ 9 h 9"/>
                <a:gd name="T18" fmla="*/ 5 w 8"/>
                <a:gd name="T19" fmla="*/ 9 h 9"/>
                <a:gd name="T20" fmla="*/ 8 w 8"/>
                <a:gd name="T21" fmla="*/ 7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 h="9">
                  <a:moveTo>
                    <a:pt x="8" y="7"/>
                  </a:moveTo>
                  <a:lnTo>
                    <a:pt x="8" y="4"/>
                  </a:lnTo>
                  <a:lnTo>
                    <a:pt x="5" y="2"/>
                  </a:lnTo>
                  <a:lnTo>
                    <a:pt x="3" y="0"/>
                  </a:lnTo>
                  <a:lnTo>
                    <a:pt x="3" y="0"/>
                  </a:lnTo>
                  <a:lnTo>
                    <a:pt x="0" y="2"/>
                  </a:lnTo>
                  <a:lnTo>
                    <a:pt x="3" y="4"/>
                  </a:lnTo>
                  <a:lnTo>
                    <a:pt x="3" y="7"/>
                  </a:lnTo>
                  <a:lnTo>
                    <a:pt x="3" y="9"/>
                  </a:lnTo>
                  <a:lnTo>
                    <a:pt x="5" y="9"/>
                  </a:lnTo>
                  <a:lnTo>
                    <a:pt x="8" y="7"/>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82" name="Freeform 1481"/>
            <p:cNvSpPr>
              <a:spLocks/>
            </p:cNvSpPr>
            <p:nvPr/>
          </p:nvSpPr>
          <p:spPr bwMode="auto">
            <a:xfrm>
              <a:off x="4285183" y="6138747"/>
              <a:ext cx="41779" cy="22680"/>
            </a:xfrm>
            <a:custGeom>
              <a:avLst/>
              <a:gdLst>
                <a:gd name="T0" fmla="*/ 31 w 35"/>
                <a:gd name="T1" fmla="*/ 19 h 19"/>
                <a:gd name="T2" fmla="*/ 33 w 35"/>
                <a:gd name="T3" fmla="*/ 19 h 19"/>
                <a:gd name="T4" fmla="*/ 35 w 35"/>
                <a:gd name="T5" fmla="*/ 19 h 19"/>
                <a:gd name="T6" fmla="*/ 33 w 35"/>
                <a:gd name="T7" fmla="*/ 16 h 19"/>
                <a:gd name="T8" fmla="*/ 31 w 35"/>
                <a:gd name="T9" fmla="*/ 16 h 19"/>
                <a:gd name="T10" fmla="*/ 28 w 35"/>
                <a:gd name="T11" fmla="*/ 14 h 19"/>
                <a:gd name="T12" fmla="*/ 26 w 35"/>
                <a:gd name="T13" fmla="*/ 12 h 19"/>
                <a:gd name="T14" fmla="*/ 21 w 35"/>
                <a:gd name="T15" fmla="*/ 12 h 19"/>
                <a:gd name="T16" fmla="*/ 19 w 35"/>
                <a:gd name="T17" fmla="*/ 9 h 19"/>
                <a:gd name="T18" fmla="*/ 14 w 35"/>
                <a:gd name="T19" fmla="*/ 9 h 19"/>
                <a:gd name="T20" fmla="*/ 12 w 35"/>
                <a:gd name="T21" fmla="*/ 9 h 19"/>
                <a:gd name="T22" fmla="*/ 9 w 35"/>
                <a:gd name="T23" fmla="*/ 7 h 19"/>
                <a:gd name="T24" fmla="*/ 5 w 35"/>
                <a:gd name="T25" fmla="*/ 2 h 19"/>
                <a:gd name="T26" fmla="*/ 2 w 35"/>
                <a:gd name="T27" fmla="*/ 0 h 19"/>
                <a:gd name="T28" fmla="*/ 0 w 35"/>
                <a:gd name="T29" fmla="*/ 2 h 19"/>
                <a:gd name="T30" fmla="*/ 2 w 35"/>
                <a:gd name="T31" fmla="*/ 7 h 19"/>
                <a:gd name="T32" fmla="*/ 5 w 35"/>
                <a:gd name="T33" fmla="*/ 12 h 19"/>
                <a:gd name="T34" fmla="*/ 9 w 35"/>
                <a:gd name="T35" fmla="*/ 12 h 19"/>
                <a:gd name="T36" fmla="*/ 14 w 35"/>
                <a:gd name="T37" fmla="*/ 14 h 19"/>
                <a:gd name="T38" fmla="*/ 17 w 35"/>
                <a:gd name="T39" fmla="*/ 16 h 19"/>
                <a:gd name="T40" fmla="*/ 19 w 35"/>
                <a:gd name="T41" fmla="*/ 16 h 19"/>
                <a:gd name="T42" fmla="*/ 21 w 35"/>
                <a:gd name="T43" fmla="*/ 16 h 19"/>
                <a:gd name="T44" fmla="*/ 26 w 35"/>
                <a:gd name="T45" fmla="*/ 19 h 19"/>
                <a:gd name="T46" fmla="*/ 31 w 35"/>
                <a:gd name="T47" fmla="*/ 1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5" h="19">
                  <a:moveTo>
                    <a:pt x="31" y="19"/>
                  </a:moveTo>
                  <a:lnTo>
                    <a:pt x="33" y="19"/>
                  </a:lnTo>
                  <a:lnTo>
                    <a:pt x="35" y="19"/>
                  </a:lnTo>
                  <a:lnTo>
                    <a:pt x="33" y="16"/>
                  </a:lnTo>
                  <a:lnTo>
                    <a:pt x="31" y="16"/>
                  </a:lnTo>
                  <a:lnTo>
                    <a:pt x="28" y="14"/>
                  </a:lnTo>
                  <a:lnTo>
                    <a:pt x="26" y="12"/>
                  </a:lnTo>
                  <a:lnTo>
                    <a:pt x="21" y="12"/>
                  </a:lnTo>
                  <a:lnTo>
                    <a:pt x="19" y="9"/>
                  </a:lnTo>
                  <a:lnTo>
                    <a:pt x="14" y="9"/>
                  </a:lnTo>
                  <a:lnTo>
                    <a:pt x="12" y="9"/>
                  </a:lnTo>
                  <a:lnTo>
                    <a:pt x="9" y="7"/>
                  </a:lnTo>
                  <a:lnTo>
                    <a:pt x="5" y="2"/>
                  </a:lnTo>
                  <a:lnTo>
                    <a:pt x="2" y="0"/>
                  </a:lnTo>
                  <a:lnTo>
                    <a:pt x="0" y="2"/>
                  </a:lnTo>
                  <a:lnTo>
                    <a:pt x="2" y="7"/>
                  </a:lnTo>
                  <a:lnTo>
                    <a:pt x="5" y="12"/>
                  </a:lnTo>
                  <a:lnTo>
                    <a:pt x="9" y="12"/>
                  </a:lnTo>
                  <a:lnTo>
                    <a:pt x="14" y="14"/>
                  </a:lnTo>
                  <a:lnTo>
                    <a:pt x="17" y="16"/>
                  </a:lnTo>
                  <a:lnTo>
                    <a:pt x="19" y="16"/>
                  </a:lnTo>
                  <a:lnTo>
                    <a:pt x="21" y="16"/>
                  </a:lnTo>
                  <a:lnTo>
                    <a:pt x="26" y="19"/>
                  </a:lnTo>
                  <a:lnTo>
                    <a:pt x="31" y="19"/>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83" name="Freeform 1482"/>
            <p:cNvSpPr>
              <a:spLocks/>
            </p:cNvSpPr>
            <p:nvPr/>
          </p:nvSpPr>
          <p:spPr bwMode="auto">
            <a:xfrm>
              <a:off x="4332931" y="6180526"/>
              <a:ext cx="5969" cy="5969"/>
            </a:xfrm>
            <a:custGeom>
              <a:avLst/>
              <a:gdLst>
                <a:gd name="T0" fmla="*/ 0 w 5"/>
                <a:gd name="T1" fmla="*/ 3 h 5"/>
                <a:gd name="T2" fmla="*/ 0 w 5"/>
                <a:gd name="T3" fmla="*/ 3 h 5"/>
                <a:gd name="T4" fmla="*/ 3 w 5"/>
                <a:gd name="T5" fmla="*/ 5 h 5"/>
                <a:gd name="T6" fmla="*/ 5 w 5"/>
                <a:gd name="T7" fmla="*/ 3 h 5"/>
                <a:gd name="T8" fmla="*/ 3 w 5"/>
                <a:gd name="T9" fmla="*/ 0 h 5"/>
                <a:gd name="T10" fmla="*/ 0 w 5"/>
                <a:gd name="T11" fmla="*/ 3 h 5"/>
              </a:gdLst>
              <a:ahLst/>
              <a:cxnLst>
                <a:cxn ang="0">
                  <a:pos x="T0" y="T1"/>
                </a:cxn>
                <a:cxn ang="0">
                  <a:pos x="T2" y="T3"/>
                </a:cxn>
                <a:cxn ang="0">
                  <a:pos x="T4" y="T5"/>
                </a:cxn>
                <a:cxn ang="0">
                  <a:pos x="T6" y="T7"/>
                </a:cxn>
                <a:cxn ang="0">
                  <a:pos x="T8" y="T9"/>
                </a:cxn>
                <a:cxn ang="0">
                  <a:pos x="T10" y="T11"/>
                </a:cxn>
              </a:cxnLst>
              <a:rect l="0" t="0" r="r" b="b"/>
              <a:pathLst>
                <a:path w="5" h="5">
                  <a:moveTo>
                    <a:pt x="0" y="3"/>
                  </a:moveTo>
                  <a:lnTo>
                    <a:pt x="0" y="3"/>
                  </a:lnTo>
                  <a:lnTo>
                    <a:pt x="3" y="5"/>
                  </a:lnTo>
                  <a:lnTo>
                    <a:pt x="5" y="3"/>
                  </a:lnTo>
                  <a:lnTo>
                    <a:pt x="3" y="0"/>
                  </a:lnTo>
                  <a:lnTo>
                    <a:pt x="0" y="3"/>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84" name="Freeform 1483"/>
            <p:cNvSpPr>
              <a:spLocks/>
            </p:cNvSpPr>
            <p:nvPr/>
          </p:nvSpPr>
          <p:spPr bwMode="auto">
            <a:xfrm>
              <a:off x="4285183" y="6095774"/>
              <a:ext cx="10744" cy="11937"/>
            </a:xfrm>
            <a:custGeom>
              <a:avLst/>
              <a:gdLst>
                <a:gd name="T0" fmla="*/ 5 w 9"/>
                <a:gd name="T1" fmla="*/ 5 h 10"/>
                <a:gd name="T2" fmla="*/ 2 w 9"/>
                <a:gd name="T3" fmla="*/ 0 h 10"/>
                <a:gd name="T4" fmla="*/ 0 w 9"/>
                <a:gd name="T5" fmla="*/ 0 h 10"/>
                <a:gd name="T6" fmla="*/ 0 w 9"/>
                <a:gd name="T7" fmla="*/ 5 h 10"/>
                <a:gd name="T8" fmla="*/ 2 w 9"/>
                <a:gd name="T9" fmla="*/ 7 h 10"/>
                <a:gd name="T10" fmla="*/ 7 w 9"/>
                <a:gd name="T11" fmla="*/ 10 h 10"/>
                <a:gd name="T12" fmla="*/ 9 w 9"/>
                <a:gd name="T13" fmla="*/ 10 h 10"/>
                <a:gd name="T14" fmla="*/ 9 w 9"/>
                <a:gd name="T15" fmla="*/ 7 h 10"/>
                <a:gd name="T16" fmla="*/ 5 w 9"/>
                <a:gd name="T17" fmla="*/ 5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10">
                  <a:moveTo>
                    <a:pt x="5" y="5"/>
                  </a:moveTo>
                  <a:lnTo>
                    <a:pt x="2" y="0"/>
                  </a:lnTo>
                  <a:lnTo>
                    <a:pt x="0" y="0"/>
                  </a:lnTo>
                  <a:lnTo>
                    <a:pt x="0" y="5"/>
                  </a:lnTo>
                  <a:lnTo>
                    <a:pt x="2" y="7"/>
                  </a:lnTo>
                  <a:lnTo>
                    <a:pt x="7" y="10"/>
                  </a:lnTo>
                  <a:lnTo>
                    <a:pt x="9" y="10"/>
                  </a:lnTo>
                  <a:lnTo>
                    <a:pt x="9" y="7"/>
                  </a:lnTo>
                  <a:lnTo>
                    <a:pt x="5" y="5"/>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85" name="Freeform 1484"/>
            <p:cNvSpPr>
              <a:spLocks/>
            </p:cNvSpPr>
            <p:nvPr/>
          </p:nvSpPr>
          <p:spPr bwMode="auto">
            <a:xfrm>
              <a:off x="4287571" y="6112486"/>
              <a:ext cx="11937" cy="11937"/>
            </a:xfrm>
            <a:custGeom>
              <a:avLst/>
              <a:gdLst>
                <a:gd name="T0" fmla="*/ 0 w 10"/>
                <a:gd name="T1" fmla="*/ 3 h 10"/>
                <a:gd name="T2" fmla="*/ 3 w 10"/>
                <a:gd name="T3" fmla="*/ 5 h 10"/>
                <a:gd name="T4" fmla="*/ 7 w 10"/>
                <a:gd name="T5" fmla="*/ 10 h 10"/>
                <a:gd name="T6" fmla="*/ 10 w 10"/>
                <a:gd name="T7" fmla="*/ 10 h 10"/>
                <a:gd name="T8" fmla="*/ 10 w 10"/>
                <a:gd name="T9" fmla="*/ 8 h 10"/>
                <a:gd name="T10" fmla="*/ 3 w 10"/>
                <a:gd name="T11" fmla="*/ 0 h 10"/>
                <a:gd name="T12" fmla="*/ 0 w 10"/>
                <a:gd name="T13" fmla="*/ 3 h 10"/>
              </a:gdLst>
              <a:ahLst/>
              <a:cxnLst>
                <a:cxn ang="0">
                  <a:pos x="T0" y="T1"/>
                </a:cxn>
                <a:cxn ang="0">
                  <a:pos x="T2" y="T3"/>
                </a:cxn>
                <a:cxn ang="0">
                  <a:pos x="T4" y="T5"/>
                </a:cxn>
                <a:cxn ang="0">
                  <a:pos x="T6" y="T7"/>
                </a:cxn>
                <a:cxn ang="0">
                  <a:pos x="T8" y="T9"/>
                </a:cxn>
                <a:cxn ang="0">
                  <a:pos x="T10" y="T11"/>
                </a:cxn>
                <a:cxn ang="0">
                  <a:pos x="T12" y="T13"/>
                </a:cxn>
              </a:cxnLst>
              <a:rect l="0" t="0" r="r" b="b"/>
              <a:pathLst>
                <a:path w="10" h="10">
                  <a:moveTo>
                    <a:pt x="0" y="3"/>
                  </a:moveTo>
                  <a:lnTo>
                    <a:pt x="3" y="5"/>
                  </a:lnTo>
                  <a:lnTo>
                    <a:pt x="7" y="10"/>
                  </a:lnTo>
                  <a:lnTo>
                    <a:pt x="10" y="10"/>
                  </a:lnTo>
                  <a:lnTo>
                    <a:pt x="10" y="8"/>
                  </a:lnTo>
                  <a:lnTo>
                    <a:pt x="3" y="0"/>
                  </a:lnTo>
                  <a:lnTo>
                    <a:pt x="0" y="3"/>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86" name="Freeform 1485"/>
            <p:cNvSpPr>
              <a:spLocks/>
            </p:cNvSpPr>
            <p:nvPr/>
          </p:nvSpPr>
          <p:spPr bwMode="auto">
            <a:xfrm>
              <a:off x="4313832" y="6161427"/>
              <a:ext cx="39392" cy="25068"/>
            </a:xfrm>
            <a:custGeom>
              <a:avLst/>
              <a:gdLst>
                <a:gd name="T0" fmla="*/ 33 w 33"/>
                <a:gd name="T1" fmla="*/ 11 h 21"/>
                <a:gd name="T2" fmla="*/ 30 w 33"/>
                <a:gd name="T3" fmla="*/ 9 h 21"/>
                <a:gd name="T4" fmla="*/ 28 w 33"/>
                <a:gd name="T5" fmla="*/ 7 h 21"/>
                <a:gd name="T6" fmla="*/ 23 w 33"/>
                <a:gd name="T7" fmla="*/ 9 h 21"/>
                <a:gd name="T8" fmla="*/ 23 w 33"/>
                <a:gd name="T9" fmla="*/ 7 h 21"/>
                <a:gd name="T10" fmla="*/ 21 w 33"/>
                <a:gd name="T11" fmla="*/ 7 h 21"/>
                <a:gd name="T12" fmla="*/ 14 w 33"/>
                <a:gd name="T13" fmla="*/ 2 h 21"/>
                <a:gd name="T14" fmla="*/ 11 w 33"/>
                <a:gd name="T15" fmla="*/ 2 h 21"/>
                <a:gd name="T16" fmla="*/ 7 w 33"/>
                <a:gd name="T17" fmla="*/ 4 h 21"/>
                <a:gd name="T18" fmla="*/ 4 w 33"/>
                <a:gd name="T19" fmla="*/ 2 h 21"/>
                <a:gd name="T20" fmla="*/ 2 w 33"/>
                <a:gd name="T21" fmla="*/ 0 h 21"/>
                <a:gd name="T22" fmla="*/ 0 w 33"/>
                <a:gd name="T23" fmla="*/ 0 h 21"/>
                <a:gd name="T24" fmla="*/ 0 w 33"/>
                <a:gd name="T25" fmla="*/ 2 h 21"/>
                <a:gd name="T26" fmla="*/ 0 w 33"/>
                <a:gd name="T27" fmla="*/ 4 h 21"/>
                <a:gd name="T28" fmla="*/ 2 w 33"/>
                <a:gd name="T29" fmla="*/ 7 h 21"/>
                <a:gd name="T30" fmla="*/ 4 w 33"/>
                <a:gd name="T31" fmla="*/ 9 h 21"/>
                <a:gd name="T32" fmla="*/ 7 w 33"/>
                <a:gd name="T33" fmla="*/ 11 h 21"/>
                <a:gd name="T34" fmla="*/ 11 w 33"/>
                <a:gd name="T35" fmla="*/ 16 h 21"/>
                <a:gd name="T36" fmla="*/ 14 w 33"/>
                <a:gd name="T37" fmla="*/ 16 h 21"/>
                <a:gd name="T38" fmla="*/ 19 w 33"/>
                <a:gd name="T39" fmla="*/ 16 h 21"/>
                <a:gd name="T40" fmla="*/ 21 w 33"/>
                <a:gd name="T41" fmla="*/ 16 h 21"/>
                <a:gd name="T42" fmla="*/ 21 w 33"/>
                <a:gd name="T43" fmla="*/ 19 h 21"/>
                <a:gd name="T44" fmla="*/ 23 w 33"/>
                <a:gd name="T45" fmla="*/ 21 h 21"/>
                <a:gd name="T46" fmla="*/ 28 w 33"/>
                <a:gd name="T47" fmla="*/ 21 h 21"/>
                <a:gd name="T48" fmla="*/ 26 w 33"/>
                <a:gd name="T49" fmla="*/ 19 h 21"/>
                <a:gd name="T50" fmla="*/ 30 w 33"/>
                <a:gd name="T51" fmla="*/ 16 h 21"/>
                <a:gd name="T52" fmla="*/ 28 w 33"/>
                <a:gd name="T53" fmla="*/ 14 h 21"/>
                <a:gd name="T54" fmla="*/ 28 w 33"/>
                <a:gd name="T55" fmla="*/ 11 h 21"/>
                <a:gd name="T56" fmla="*/ 30 w 33"/>
                <a:gd name="T57" fmla="*/ 11 h 21"/>
                <a:gd name="T58" fmla="*/ 33 w 33"/>
                <a:gd name="T59" fmla="*/ 1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3" h="21">
                  <a:moveTo>
                    <a:pt x="33" y="11"/>
                  </a:moveTo>
                  <a:lnTo>
                    <a:pt x="30" y="9"/>
                  </a:lnTo>
                  <a:lnTo>
                    <a:pt x="28" y="7"/>
                  </a:lnTo>
                  <a:lnTo>
                    <a:pt x="23" y="9"/>
                  </a:lnTo>
                  <a:lnTo>
                    <a:pt x="23" y="7"/>
                  </a:lnTo>
                  <a:lnTo>
                    <a:pt x="21" y="7"/>
                  </a:lnTo>
                  <a:lnTo>
                    <a:pt x="14" y="2"/>
                  </a:lnTo>
                  <a:lnTo>
                    <a:pt x="11" y="2"/>
                  </a:lnTo>
                  <a:lnTo>
                    <a:pt x="7" y="4"/>
                  </a:lnTo>
                  <a:lnTo>
                    <a:pt x="4" y="2"/>
                  </a:lnTo>
                  <a:lnTo>
                    <a:pt x="2" y="0"/>
                  </a:lnTo>
                  <a:lnTo>
                    <a:pt x="0" y="0"/>
                  </a:lnTo>
                  <a:lnTo>
                    <a:pt x="0" y="2"/>
                  </a:lnTo>
                  <a:lnTo>
                    <a:pt x="0" y="4"/>
                  </a:lnTo>
                  <a:lnTo>
                    <a:pt x="2" y="7"/>
                  </a:lnTo>
                  <a:lnTo>
                    <a:pt x="4" y="9"/>
                  </a:lnTo>
                  <a:lnTo>
                    <a:pt x="7" y="11"/>
                  </a:lnTo>
                  <a:lnTo>
                    <a:pt x="11" y="16"/>
                  </a:lnTo>
                  <a:lnTo>
                    <a:pt x="14" y="16"/>
                  </a:lnTo>
                  <a:lnTo>
                    <a:pt x="19" y="16"/>
                  </a:lnTo>
                  <a:lnTo>
                    <a:pt x="21" y="16"/>
                  </a:lnTo>
                  <a:lnTo>
                    <a:pt x="21" y="19"/>
                  </a:lnTo>
                  <a:lnTo>
                    <a:pt x="23" y="21"/>
                  </a:lnTo>
                  <a:lnTo>
                    <a:pt x="28" y="21"/>
                  </a:lnTo>
                  <a:lnTo>
                    <a:pt x="26" y="19"/>
                  </a:lnTo>
                  <a:lnTo>
                    <a:pt x="30" y="16"/>
                  </a:lnTo>
                  <a:lnTo>
                    <a:pt x="28" y="14"/>
                  </a:lnTo>
                  <a:lnTo>
                    <a:pt x="28" y="11"/>
                  </a:lnTo>
                  <a:lnTo>
                    <a:pt x="30" y="11"/>
                  </a:lnTo>
                  <a:lnTo>
                    <a:pt x="33" y="11"/>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87" name="Freeform 1486"/>
            <p:cNvSpPr>
              <a:spLocks/>
            </p:cNvSpPr>
            <p:nvPr/>
          </p:nvSpPr>
          <p:spPr bwMode="auto">
            <a:xfrm>
              <a:off x="4276828" y="6112486"/>
              <a:ext cx="5969" cy="9549"/>
            </a:xfrm>
            <a:custGeom>
              <a:avLst/>
              <a:gdLst>
                <a:gd name="T0" fmla="*/ 2 w 5"/>
                <a:gd name="T1" fmla="*/ 0 h 8"/>
                <a:gd name="T2" fmla="*/ 2 w 5"/>
                <a:gd name="T3" fmla="*/ 5 h 8"/>
                <a:gd name="T4" fmla="*/ 0 w 5"/>
                <a:gd name="T5" fmla="*/ 5 h 8"/>
                <a:gd name="T6" fmla="*/ 2 w 5"/>
                <a:gd name="T7" fmla="*/ 8 h 8"/>
                <a:gd name="T8" fmla="*/ 5 w 5"/>
                <a:gd name="T9" fmla="*/ 8 h 8"/>
                <a:gd name="T10" fmla="*/ 5 w 5"/>
                <a:gd name="T11" fmla="*/ 3 h 8"/>
                <a:gd name="T12" fmla="*/ 5 w 5"/>
                <a:gd name="T13" fmla="*/ 0 h 8"/>
                <a:gd name="T14" fmla="*/ 2 w 5"/>
                <a:gd name="T15" fmla="*/ 0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8">
                  <a:moveTo>
                    <a:pt x="2" y="0"/>
                  </a:moveTo>
                  <a:lnTo>
                    <a:pt x="2" y="5"/>
                  </a:lnTo>
                  <a:lnTo>
                    <a:pt x="0" y="5"/>
                  </a:lnTo>
                  <a:lnTo>
                    <a:pt x="2" y="8"/>
                  </a:lnTo>
                  <a:lnTo>
                    <a:pt x="5" y="8"/>
                  </a:lnTo>
                  <a:lnTo>
                    <a:pt x="5" y="3"/>
                  </a:lnTo>
                  <a:lnTo>
                    <a:pt x="5" y="0"/>
                  </a:lnTo>
                  <a:lnTo>
                    <a:pt x="2" y="0"/>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88" name="Freeform 1487"/>
            <p:cNvSpPr>
              <a:spLocks/>
            </p:cNvSpPr>
            <p:nvPr/>
          </p:nvSpPr>
          <p:spPr bwMode="auto">
            <a:xfrm>
              <a:off x="4282796" y="6104130"/>
              <a:ext cx="4775" cy="5969"/>
            </a:xfrm>
            <a:custGeom>
              <a:avLst/>
              <a:gdLst>
                <a:gd name="T0" fmla="*/ 4 w 4"/>
                <a:gd name="T1" fmla="*/ 5 h 5"/>
                <a:gd name="T2" fmla="*/ 4 w 4"/>
                <a:gd name="T3" fmla="*/ 3 h 5"/>
                <a:gd name="T4" fmla="*/ 0 w 4"/>
                <a:gd name="T5" fmla="*/ 0 h 5"/>
                <a:gd name="T6" fmla="*/ 2 w 4"/>
                <a:gd name="T7" fmla="*/ 3 h 5"/>
                <a:gd name="T8" fmla="*/ 4 w 4"/>
                <a:gd name="T9" fmla="*/ 5 h 5"/>
                <a:gd name="T10" fmla="*/ 4 w 4"/>
                <a:gd name="T11" fmla="*/ 5 h 5"/>
              </a:gdLst>
              <a:ahLst/>
              <a:cxnLst>
                <a:cxn ang="0">
                  <a:pos x="T0" y="T1"/>
                </a:cxn>
                <a:cxn ang="0">
                  <a:pos x="T2" y="T3"/>
                </a:cxn>
                <a:cxn ang="0">
                  <a:pos x="T4" y="T5"/>
                </a:cxn>
                <a:cxn ang="0">
                  <a:pos x="T6" y="T7"/>
                </a:cxn>
                <a:cxn ang="0">
                  <a:pos x="T8" y="T9"/>
                </a:cxn>
                <a:cxn ang="0">
                  <a:pos x="T10" y="T11"/>
                </a:cxn>
              </a:cxnLst>
              <a:rect l="0" t="0" r="r" b="b"/>
              <a:pathLst>
                <a:path w="4" h="5">
                  <a:moveTo>
                    <a:pt x="4" y="5"/>
                  </a:moveTo>
                  <a:lnTo>
                    <a:pt x="4" y="3"/>
                  </a:lnTo>
                  <a:lnTo>
                    <a:pt x="0" y="0"/>
                  </a:lnTo>
                  <a:lnTo>
                    <a:pt x="2" y="3"/>
                  </a:lnTo>
                  <a:lnTo>
                    <a:pt x="4" y="5"/>
                  </a:lnTo>
                  <a:lnTo>
                    <a:pt x="4" y="5"/>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89" name="Freeform 1488"/>
            <p:cNvSpPr>
              <a:spLocks/>
            </p:cNvSpPr>
            <p:nvPr/>
          </p:nvSpPr>
          <p:spPr bwMode="auto">
            <a:xfrm>
              <a:off x="4260116" y="6076675"/>
              <a:ext cx="16712" cy="13131"/>
            </a:xfrm>
            <a:custGeom>
              <a:avLst/>
              <a:gdLst>
                <a:gd name="T0" fmla="*/ 11 w 14"/>
                <a:gd name="T1" fmla="*/ 11 h 11"/>
                <a:gd name="T2" fmla="*/ 11 w 14"/>
                <a:gd name="T3" fmla="*/ 9 h 11"/>
                <a:gd name="T4" fmla="*/ 14 w 14"/>
                <a:gd name="T5" fmla="*/ 9 h 11"/>
                <a:gd name="T6" fmla="*/ 14 w 14"/>
                <a:gd name="T7" fmla="*/ 7 h 11"/>
                <a:gd name="T8" fmla="*/ 9 w 14"/>
                <a:gd name="T9" fmla="*/ 2 h 11"/>
                <a:gd name="T10" fmla="*/ 7 w 14"/>
                <a:gd name="T11" fmla="*/ 4 h 11"/>
                <a:gd name="T12" fmla="*/ 4 w 14"/>
                <a:gd name="T13" fmla="*/ 0 h 11"/>
                <a:gd name="T14" fmla="*/ 0 w 14"/>
                <a:gd name="T15" fmla="*/ 2 h 11"/>
                <a:gd name="T16" fmla="*/ 2 w 14"/>
                <a:gd name="T17" fmla="*/ 4 h 11"/>
                <a:gd name="T18" fmla="*/ 2 w 14"/>
                <a:gd name="T19" fmla="*/ 9 h 11"/>
                <a:gd name="T20" fmla="*/ 0 w 14"/>
                <a:gd name="T21" fmla="*/ 11 h 11"/>
                <a:gd name="T22" fmla="*/ 2 w 14"/>
                <a:gd name="T23" fmla="*/ 11 h 11"/>
                <a:gd name="T24" fmla="*/ 7 w 14"/>
                <a:gd name="T25" fmla="*/ 11 h 11"/>
                <a:gd name="T26" fmla="*/ 11 w 14"/>
                <a:gd name="T27" fmla="*/ 1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4" h="11">
                  <a:moveTo>
                    <a:pt x="11" y="11"/>
                  </a:moveTo>
                  <a:lnTo>
                    <a:pt x="11" y="9"/>
                  </a:lnTo>
                  <a:lnTo>
                    <a:pt x="14" y="9"/>
                  </a:lnTo>
                  <a:lnTo>
                    <a:pt x="14" y="7"/>
                  </a:lnTo>
                  <a:lnTo>
                    <a:pt x="9" y="2"/>
                  </a:lnTo>
                  <a:lnTo>
                    <a:pt x="7" y="4"/>
                  </a:lnTo>
                  <a:lnTo>
                    <a:pt x="4" y="0"/>
                  </a:lnTo>
                  <a:lnTo>
                    <a:pt x="0" y="2"/>
                  </a:lnTo>
                  <a:lnTo>
                    <a:pt x="2" y="4"/>
                  </a:lnTo>
                  <a:lnTo>
                    <a:pt x="2" y="9"/>
                  </a:lnTo>
                  <a:lnTo>
                    <a:pt x="0" y="11"/>
                  </a:lnTo>
                  <a:lnTo>
                    <a:pt x="2" y="11"/>
                  </a:lnTo>
                  <a:lnTo>
                    <a:pt x="7" y="11"/>
                  </a:lnTo>
                  <a:lnTo>
                    <a:pt x="11" y="11"/>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90" name="Freeform 1489"/>
            <p:cNvSpPr>
              <a:spLocks/>
            </p:cNvSpPr>
            <p:nvPr/>
          </p:nvSpPr>
          <p:spPr bwMode="auto">
            <a:xfrm>
              <a:off x="4248179" y="6042059"/>
              <a:ext cx="11937" cy="14324"/>
            </a:xfrm>
            <a:custGeom>
              <a:avLst/>
              <a:gdLst>
                <a:gd name="T0" fmla="*/ 10 w 10"/>
                <a:gd name="T1" fmla="*/ 3 h 12"/>
                <a:gd name="T2" fmla="*/ 5 w 10"/>
                <a:gd name="T3" fmla="*/ 3 h 12"/>
                <a:gd name="T4" fmla="*/ 3 w 10"/>
                <a:gd name="T5" fmla="*/ 0 h 12"/>
                <a:gd name="T6" fmla="*/ 3 w 10"/>
                <a:gd name="T7" fmla="*/ 3 h 12"/>
                <a:gd name="T8" fmla="*/ 3 w 10"/>
                <a:gd name="T9" fmla="*/ 5 h 12"/>
                <a:gd name="T10" fmla="*/ 0 w 10"/>
                <a:gd name="T11" fmla="*/ 7 h 12"/>
                <a:gd name="T12" fmla="*/ 3 w 10"/>
                <a:gd name="T13" fmla="*/ 7 h 12"/>
                <a:gd name="T14" fmla="*/ 5 w 10"/>
                <a:gd name="T15" fmla="*/ 12 h 12"/>
                <a:gd name="T16" fmla="*/ 5 w 10"/>
                <a:gd name="T17" fmla="*/ 12 h 12"/>
                <a:gd name="T18" fmla="*/ 7 w 10"/>
                <a:gd name="T19" fmla="*/ 10 h 12"/>
                <a:gd name="T20" fmla="*/ 7 w 10"/>
                <a:gd name="T21" fmla="*/ 5 h 12"/>
                <a:gd name="T22" fmla="*/ 10 w 10"/>
                <a:gd name="T23" fmla="*/ 3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 h="12">
                  <a:moveTo>
                    <a:pt x="10" y="3"/>
                  </a:moveTo>
                  <a:lnTo>
                    <a:pt x="5" y="3"/>
                  </a:lnTo>
                  <a:lnTo>
                    <a:pt x="3" y="0"/>
                  </a:lnTo>
                  <a:lnTo>
                    <a:pt x="3" y="3"/>
                  </a:lnTo>
                  <a:lnTo>
                    <a:pt x="3" y="5"/>
                  </a:lnTo>
                  <a:lnTo>
                    <a:pt x="0" y="7"/>
                  </a:lnTo>
                  <a:lnTo>
                    <a:pt x="3" y="7"/>
                  </a:lnTo>
                  <a:lnTo>
                    <a:pt x="5" y="12"/>
                  </a:lnTo>
                  <a:lnTo>
                    <a:pt x="5" y="12"/>
                  </a:lnTo>
                  <a:lnTo>
                    <a:pt x="7" y="10"/>
                  </a:lnTo>
                  <a:lnTo>
                    <a:pt x="7" y="5"/>
                  </a:lnTo>
                  <a:lnTo>
                    <a:pt x="10" y="3"/>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91" name="Freeform 1490"/>
            <p:cNvSpPr>
              <a:spLocks/>
            </p:cNvSpPr>
            <p:nvPr/>
          </p:nvSpPr>
          <p:spPr bwMode="auto">
            <a:xfrm>
              <a:off x="4237436" y="6025347"/>
              <a:ext cx="8356" cy="8356"/>
            </a:xfrm>
            <a:custGeom>
              <a:avLst/>
              <a:gdLst>
                <a:gd name="T0" fmla="*/ 0 w 7"/>
                <a:gd name="T1" fmla="*/ 2 h 7"/>
                <a:gd name="T2" fmla="*/ 2 w 7"/>
                <a:gd name="T3" fmla="*/ 5 h 7"/>
                <a:gd name="T4" fmla="*/ 2 w 7"/>
                <a:gd name="T5" fmla="*/ 7 h 7"/>
                <a:gd name="T6" fmla="*/ 4 w 7"/>
                <a:gd name="T7" fmla="*/ 7 h 7"/>
                <a:gd name="T8" fmla="*/ 7 w 7"/>
                <a:gd name="T9" fmla="*/ 7 h 7"/>
                <a:gd name="T10" fmla="*/ 7 w 7"/>
                <a:gd name="T11" fmla="*/ 2 h 7"/>
                <a:gd name="T12" fmla="*/ 4 w 7"/>
                <a:gd name="T13" fmla="*/ 0 h 7"/>
                <a:gd name="T14" fmla="*/ 0 w 7"/>
                <a:gd name="T15" fmla="*/ 2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7">
                  <a:moveTo>
                    <a:pt x="0" y="2"/>
                  </a:moveTo>
                  <a:lnTo>
                    <a:pt x="2" y="5"/>
                  </a:lnTo>
                  <a:lnTo>
                    <a:pt x="2" y="7"/>
                  </a:lnTo>
                  <a:lnTo>
                    <a:pt x="4" y="7"/>
                  </a:lnTo>
                  <a:lnTo>
                    <a:pt x="7" y="7"/>
                  </a:lnTo>
                  <a:lnTo>
                    <a:pt x="7" y="2"/>
                  </a:lnTo>
                  <a:lnTo>
                    <a:pt x="4" y="0"/>
                  </a:lnTo>
                  <a:lnTo>
                    <a:pt x="0" y="2"/>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92" name="Freeform 1491"/>
            <p:cNvSpPr>
              <a:spLocks/>
            </p:cNvSpPr>
            <p:nvPr/>
          </p:nvSpPr>
          <p:spPr bwMode="auto">
            <a:xfrm>
              <a:off x="4242211" y="5996699"/>
              <a:ext cx="22680" cy="45360"/>
            </a:xfrm>
            <a:custGeom>
              <a:avLst/>
              <a:gdLst>
                <a:gd name="T0" fmla="*/ 10 w 19"/>
                <a:gd name="T1" fmla="*/ 34 h 38"/>
                <a:gd name="T2" fmla="*/ 12 w 19"/>
                <a:gd name="T3" fmla="*/ 34 h 38"/>
                <a:gd name="T4" fmla="*/ 12 w 19"/>
                <a:gd name="T5" fmla="*/ 29 h 38"/>
                <a:gd name="T6" fmla="*/ 15 w 19"/>
                <a:gd name="T7" fmla="*/ 31 h 38"/>
                <a:gd name="T8" fmla="*/ 15 w 19"/>
                <a:gd name="T9" fmla="*/ 36 h 38"/>
                <a:gd name="T10" fmla="*/ 17 w 19"/>
                <a:gd name="T11" fmla="*/ 38 h 38"/>
                <a:gd name="T12" fmla="*/ 19 w 19"/>
                <a:gd name="T13" fmla="*/ 36 h 38"/>
                <a:gd name="T14" fmla="*/ 19 w 19"/>
                <a:gd name="T15" fmla="*/ 29 h 38"/>
                <a:gd name="T16" fmla="*/ 17 w 19"/>
                <a:gd name="T17" fmla="*/ 24 h 38"/>
                <a:gd name="T18" fmla="*/ 17 w 19"/>
                <a:gd name="T19" fmla="*/ 22 h 38"/>
                <a:gd name="T20" fmla="*/ 17 w 19"/>
                <a:gd name="T21" fmla="*/ 15 h 38"/>
                <a:gd name="T22" fmla="*/ 15 w 19"/>
                <a:gd name="T23" fmla="*/ 10 h 38"/>
                <a:gd name="T24" fmla="*/ 12 w 19"/>
                <a:gd name="T25" fmla="*/ 3 h 38"/>
                <a:gd name="T26" fmla="*/ 10 w 19"/>
                <a:gd name="T27" fmla="*/ 0 h 38"/>
                <a:gd name="T28" fmla="*/ 5 w 19"/>
                <a:gd name="T29" fmla="*/ 0 h 38"/>
                <a:gd name="T30" fmla="*/ 3 w 19"/>
                <a:gd name="T31" fmla="*/ 3 h 38"/>
                <a:gd name="T32" fmla="*/ 3 w 19"/>
                <a:gd name="T33" fmla="*/ 5 h 38"/>
                <a:gd name="T34" fmla="*/ 5 w 19"/>
                <a:gd name="T35" fmla="*/ 7 h 38"/>
                <a:gd name="T36" fmla="*/ 3 w 19"/>
                <a:gd name="T37" fmla="*/ 12 h 38"/>
                <a:gd name="T38" fmla="*/ 5 w 19"/>
                <a:gd name="T39" fmla="*/ 15 h 38"/>
                <a:gd name="T40" fmla="*/ 5 w 19"/>
                <a:gd name="T41" fmla="*/ 15 h 38"/>
                <a:gd name="T42" fmla="*/ 8 w 19"/>
                <a:gd name="T43" fmla="*/ 12 h 38"/>
                <a:gd name="T44" fmla="*/ 8 w 19"/>
                <a:gd name="T45" fmla="*/ 15 h 38"/>
                <a:gd name="T46" fmla="*/ 5 w 19"/>
                <a:gd name="T47" fmla="*/ 17 h 38"/>
                <a:gd name="T48" fmla="*/ 0 w 19"/>
                <a:gd name="T49" fmla="*/ 17 h 38"/>
                <a:gd name="T50" fmla="*/ 5 w 19"/>
                <a:gd name="T51" fmla="*/ 26 h 38"/>
                <a:gd name="T52" fmla="*/ 5 w 19"/>
                <a:gd name="T53" fmla="*/ 31 h 38"/>
                <a:gd name="T54" fmla="*/ 10 w 19"/>
                <a:gd name="T55" fmla="*/ 34 h 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9" h="38">
                  <a:moveTo>
                    <a:pt x="10" y="34"/>
                  </a:moveTo>
                  <a:lnTo>
                    <a:pt x="12" y="34"/>
                  </a:lnTo>
                  <a:lnTo>
                    <a:pt x="12" y="29"/>
                  </a:lnTo>
                  <a:lnTo>
                    <a:pt x="15" y="31"/>
                  </a:lnTo>
                  <a:lnTo>
                    <a:pt x="15" y="36"/>
                  </a:lnTo>
                  <a:lnTo>
                    <a:pt x="17" y="38"/>
                  </a:lnTo>
                  <a:lnTo>
                    <a:pt x="19" y="36"/>
                  </a:lnTo>
                  <a:lnTo>
                    <a:pt x="19" y="29"/>
                  </a:lnTo>
                  <a:lnTo>
                    <a:pt x="17" y="24"/>
                  </a:lnTo>
                  <a:lnTo>
                    <a:pt x="17" y="22"/>
                  </a:lnTo>
                  <a:lnTo>
                    <a:pt x="17" y="15"/>
                  </a:lnTo>
                  <a:lnTo>
                    <a:pt x="15" y="10"/>
                  </a:lnTo>
                  <a:lnTo>
                    <a:pt x="12" y="3"/>
                  </a:lnTo>
                  <a:lnTo>
                    <a:pt x="10" y="0"/>
                  </a:lnTo>
                  <a:lnTo>
                    <a:pt x="5" y="0"/>
                  </a:lnTo>
                  <a:lnTo>
                    <a:pt x="3" y="3"/>
                  </a:lnTo>
                  <a:lnTo>
                    <a:pt x="3" y="5"/>
                  </a:lnTo>
                  <a:lnTo>
                    <a:pt x="5" y="7"/>
                  </a:lnTo>
                  <a:lnTo>
                    <a:pt x="3" y="12"/>
                  </a:lnTo>
                  <a:lnTo>
                    <a:pt x="5" y="15"/>
                  </a:lnTo>
                  <a:lnTo>
                    <a:pt x="5" y="15"/>
                  </a:lnTo>
                  <a:lnTo>
                    <a:pt x="8" y="12"/>
                  </a:lnTo>
                  <a:lnTo>
                    <a:pt x="8" y="15"/>
                  </a:lnTo>
                  <a:lnTo>
                    <a:pt x="5" y="17"/>
                  </a:lnTo>
                  <a:lnTo>
                    <a:pt x="0" y="17"/>
                  </a:lnTo>
                  <a:lnTo>
                    <a:pt x="5" y="26"/>
                  </a:lnTo>
                  <a:lnTo>
                    <a:pt x="5" y="31"/>
                  </a:lnTo>
                  <a:lnTo>
                    <a:pt x="10" y="34"/>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93" name="Freeform 1492"/>
            <p:cNvSpPr>
              <a:spLocks/>
            </p:cNvSpPr>
            <p:nvPr/>
          </p:nvSpPr>
          <p:spPr bwMode="auto">
            <a:xfrm>
              <a:off x="4229082" y="5985955"/>
              <a:ext cx="8356" cy="10744"/>
            </a:xfrm>
            <a:custGeom>
              <a:avLst/>
              <a:gdLst>
                <a:gd name="T0" fmla="*/ 7 w 7"/>
                <a:gd name="T1" fmla="*/ 5 h 9"/>
                <a:gd name="T2" fmla="*/ 4 w 7"/>
                <a:gd name="T3" fmla="*/ 2 h 9"/>
                <a:gd name="T4" fmla="*/ 2 w 7"/>
                <a:gd name="T5" fmla="*/ 0 h 9"/>
                <a:gd name="T6" fmla="*/ 0 w 7"/>
                <a:gd name="T7" fmla="*/ 0 h 9"/>
                <a:gd name="T8" fmla="*/ 0 w 7"/>
                <a:gd name="T9" fmla="*/ 5 h 9"/>
                <a:gd name="T10" fmla="*/ 2 w 7"/>
                <a:gd name="T11" fmla="*/ 7 h 9"/>
                <a:gd name="T12" fmla="*/ 2 w 7"/>
                <a:gd name="T13" fmla="*/ 9 h 9"/>
                <a:gd name="T14" fmla="*/ 4 w 7"/>
                <a:gd name="T15" fmla="*/ 9 h 9"/>
                <a:gd name="T16" fmla="*/ 7 w 7"/>
                <a:gd name="T17" fmla="*/ 5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7" h="9">
                  <a:moveTo>
                    <a:pt x="7" y="5"/>
                  </a:moveTo>
                  <a:lnTo>
                    <a:pt x="4" y="2"/>
                  </a:lnTo>
                  <a:lnTo>
                    <a:pt x="2" y="0"/>
                  </a:lnTo>
                  <a:lnTo>
                    <a:pt x="0" y="0"/>
                  </a:lnTo>
                  <a:lnTo>
                    <a:pt x="0" y="5"/>
                  </a:lnTo>
                  <a:lnTo>
                    <a:pt x="2" y="7"/>
                  </a:lnTo>
                  <a:lnTo>
                    <a:pt x="2" y="9"/>
                  </a:lnTo>
                  <a:lnTo>
                    <a:pt x="4" y="9"/>
                  </a:lnTo>
                  <a:lnTo>
                    <a:pt x="7" y="5"/>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94" name="Freeform 1493"/>
            <p:cNvSpPr>
              <a:spLocks/>
            </p:cNvSpPr>
            <p:nvPr/>
          </p:nvSpPr>
          <p:spPr bwMode="auto">
            <a:xfrm>
              <a:off x="4262505" y="6056383"/>
              <a:ext cx="14324" cy="14324"/>
            </a:xfrm>
            <a:custGeom>
              <a:avLst/>
              <a:gdLst>
                <a:gd name="T0" fmla="*/ 12 w 12"/>
                <a:gd name="T1" fmla="*/ 7 h 12"/>
                <a:gd name="T2" fmla="*/ 7 w 12"/>
                <a:gd name="T3" fmla="*/ 2 h 12"/>
                <a:gd name="T4" fmla="*/ 5 w 12"/>
                <a:gd name="T5" fmla="*/ 2 h 12"/>
                <a:gd name="T6" fmla="*/ 2 w 12"/>
                <a:gd name="T7" fmla="*/ 0 h 12"/>
                <a:gd name="T8" fmla="*/ 0 w 12"/>
                <a:gd name="T9" fmla="*/ 0 h 12"/>
                <a:gd name="T10" fmla="*/ 0 w 12"/>
                <a:gd name="T11" fmla="*/ 0 h 12"/>
                <a:gd name="T12" fmla="*/ 5 w 12"/>
                <a:gd name="T13" fmla="*/ 5 h 12"/>
                <a:gd name="T14" fmla="*/ 7 w 12"/>
                <a:gd name="T15" fmla="*/ 7 h 12"/>
                <a:gd name="T16" fmla="*/ 12 w 12"/>
                <a:gd name="T17" fmla="*/ 12 h 12"/>
                <a:gd name="T18" fmla="*/ 12 w 12"/>
                <a:gd name="T19" fmla="*/ 7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2" h="12">
                  <a:moveTo>
                    <a:pt x="12" y="7"/>
                  </a:moveTo>
                  <a:lnTo>
                    <a:pt x="7" y="2"/>
                  </a:lnTo>
                  <a:lnTo>
                    <a:pt x="5" y="2"/>
                  </a:lnTo>
                  <a:lnTo>
                    <a:pt x="2" y="0"/>
                  </a:lnTo>
                  <a:lnTo>
                    <a:pt x="0" y="0"/>
                  </a:lnTo>
                  <a:lnTo>
                    <a:pt x="0" y="0"/>
                  </a:lnTo>
                  <a:lnTo>
                    <a:pt x="5" y="5"/>
                  </a:lnTo>
                  <a:lnTo>
                    <a:pt x="7" y="7"/>
                  </a:lnTo>
                  <a:lnTo>
                    <a:pt x="12" y="12"/>
                  </a:lnTo>
                  <a:lnTo>
                    <a:pt x="12" y="7"/>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95" name="Freeform 1494"/>
            <p:cNvSpPr>
              <a:spLocks/>
            </p:cNvSpPr>
            <p:nvPr/>
          </p:nvSpPr>
          <p:spPr bwMode="auto">
            <a:xfrm>
              <a:off x="4233857" y="6000279"/>
              <a:ext cx="11937" cy="14324"/>
            </a:xfrm>
            <a:custGeom>
              <a:avLst/>
              <a:gdLst>
                <a:gd name="T0" fmla="*/ 3 w 10"/>
                <a:gd name="T1" fmla="*/ 12 h 12"/>
                <a:gd name="T2" fmla="*/ 7 w 10"/>
                <a:gd name="T3" fmla="*/ 7 h 12"/>
                <a:gd name="T4" fmla="*/ 10 w 10"/>
                <a:gd name="T5" fmla="*/ 7 h 12"/>
                <a:gd name="T6" fmla="*/ 7 w 10"/>
                <a:gd name="T7" fmla="*/ 2 h 12"/>
                <a:gd name="T8" fmla="*/ 3 w 10"/>
                <a:gd name="T9" fmla="*/ 0 h 12"/>
                <a:gd name="T10" fmla="*/ 3 w 10"/>
                <a:gd name="T11" fmla="*/ 0 h 12"/>
                <a:gd name="T12" fmla="*/ 0 w 10"/>
                <a:gd name="T13" fmla="*/ 2 h 12"/>
                <a:gd name="T14" fmla="*/ 3 w 10"/>
                <a:gd name="T15" fmla="*/ 9 h 12"/>
                <a:gd name="T16" fmla="*/ 3 w 10"/>
                <a:gd name="T17" fmla="*/ 12 h 12"/>
                <a:gd name="T18" fmla="*/ 3 w 10"/>
                <a:gd name="T19" fmla="*/ 12 h 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12">
                  <a:moveTo>
                    <a:pt x="3" y="12"/>
                  </a:moveTo>
                  <a:lnTo>
                    <a:pt x="7" y="7"/>
                  </a:lnTo>
                  <a:lnTo>
                    <a:pt x="10" y="7"/>
                  </a:lnTo>
                  <a:lnTo>
                    <a:pt x="7" y="2"/>
                  </a:lnTo>
                  <a:lnTo>
                    <a:pt x="3" y="0"/>
                  </a:lnTo>
                  <a:lnTo>
                    <a:pt x="3" y="0"/>
                  </a:lnTo>
                  <a:lnTo>
                    <a:pt x="0" y="2"/>
                  </a:lnTo>
                  <a:lnTo>
                    <a:pt x="3" y="9"/>
                  </a:lnTo>
                  <a:lnTo>
                    <a:pt x="3" y="12"/>
                  </a:lnTo>
                  <a:lnTo>
                    <a:pt x="3" y="12"/>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96" name="Freeform 1495"/>
            <p:cNvSpPr>
              <a:spLocks/>
            </p:cNvSpPr>
            <p:nvPr/>
          </p:nvSpPr>
          <p:spPr bwMode="auto">
            <a:xfrm>
              <a:off x="4262506" y="6064738"/>
              <a:ext cx="14324" cy="14324"/>
            </a:xfrm>
            <a:custGeom>
              <a:avLst/>
              <a:gdLst>
                <a:gd name="T0" fmla="*/ 2 w 12"/>
                <a:gd name="T1" fmla="*/ 0 h 12"/>
                <a:gd name="T2" fmla="*/ 0 w 12"/>
                <a:gd name="T3" fmla="*/ 0 h 12"/>
                <a:gd name="T4" fmla="*/ 2 w 12"/>
                <a:gd name="T5" fmla="*/ 5 h 12"/>
                <a:gd name="T6" fmla="*/ 7 w 12"/>
                <a:gd name="T7" fmla="*/ 12 h 12"/>
                <a:gd name="T8" fmla="*/ 9 w 12"/>
                <a:gd name="T9" fmla="*/ 12 h 12"/>
                <a:gd name="T10" fmla="*/ 12 w 12"/>
                <a:gd name="T11" fmla="*/ 10 h 12"/>
                <a:gd name="T12" fmla="*/ 7 w 12"/>
                <a:gd name="T13" fmla="*/ 3 h 12"/>
                <a:gd name="T14" fmla="*/ 2 w 12"/>
                <a:gd name="T15" fmla="*/ 0 h 1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12">
                  <a:moveTo>
                    <a:pt x="2" y="0"/>
                  </a:moveTo>
                  <a:lnTo>
                    <a:pt x="0" y="0"/>
                  </a:lnTo>
                  <a:lnTo>
                    <a:pt x="2" y="5"/>
                  </a:lnTo>
                  <a:lnTo>
                    <a:pt x="7" y="12"/>
                  </a:lnTo>
                  <a:lnTo>
                    <a:pt x="9" y="12"/>
                  </a:lnTo>
                  <a:lnTo>
                    <a:pt x="12" y="10"/>
                  </a:lnTo>
                  <a:lnTo>
                    <a:pt x="7" y="3"/>
                  </a:lnTo>
                  <a:lnTo>
                    <a:pt x="2" y="0"/>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97" name="Freeform 1496"/>
            <p:cNvSpPr>
              <a:spLocks/>
            </p:cNvSpPr>
            <p:nvPr/>
          </p:nvSpPr>
          <p:spPr bwMode="auto">
            <a:xfrm>
              <a:off x="4251762" y="6058770"/>
              <a:ext cx="4775" cy="3581"/>
            </a:xfrm>
            <a:custGeom>
              <a:avLst/>
              <a:gdLst>
                <a:gd name="T0" fmla="*/ 0 w 4"/>
                <a:gd name="T1" fmla="*/ 3 h 3"/>
                <a:gd name="T2" fmla="*/ 2 w 4"/>
                <a:gd name="T3" fmla="*/ 3 h 3"/>
                <a:gd name="T4" fmla="*/ 4 w 4"/>
                <a:gd name="T5" fmla="*/ 0 h 3"/>
                <a:gd name="T6" fmla="*/ 0 w 4"/>
                <a:gd name="T7" fmla="*/ 0 h 3"/>
                <a:gd name="T8" fmla="*/ 0 w 4"/>
                <a:gd name="T9" fmla="*/ 3 h 3"/>
              </a:gdLst>
              <a:ahLst/>
              <a:cxnLst>
                <a:cxn ang="0">
                  <a:pos x="T0" y="T1"/>
                </a:cxn>
                <a:cxn ang="0">
                  <a:pos x="T2" y="T3"/>
                </a:cxn>
                <a:cxn ang="0">
                  <a:pos x="T4" y="T5"/>
                </a:cxn>
                <a:cxn ang="0">
                  <a:pos x="T6" y="T7"/>
                </a:cxn>
                <a:cxn ang="0">
                  <a:pos x="T8" y="T9"/>
                </a:cxn>
              </a:cxnLst>
              <a:rect l="0" t="0" r="r" b="b"/>
              <a:pathLst>
                <a:path w="4" h="3">
                  <a:moveTo>
                    <a:pt x="0" y="3"/>
                  </a:moveTo>
                  <a:lnTo>
                    <a:pt x="2" y="3"/>
                  </a:lnTo>
                  <a:lnTo>
                    <a:pt x="4" y="0"/>
                  </a:lnTo>
                  <a:lnTo>
                    <a:pt x="0" y="0"/>
                  </a:lnTo>
                  <a:lnTo>
                    <a:pt x="0" y="3"/>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98" name="Freeform 1497"/>
            <p:cNvSpPr>
              <a:spLocks/>
            </p:cNvSpPr>
            <p:nvPr/>
          </p:nvSpPr>
          <p:spPr bwMode="auto">
            <a:xfrm>
              <a:off x="4260120" y="6058770"/>
              <a:ext cx="2387" cy="9549"/>
            </a:xfrm>
            <a:custGeom>
              <a:avLst/>
              <a:gdLst>
                <a:gd name="T0" fmla="*/ 2 w 2"/>
                <a:gd name="T1" fmla="*/ 8 h 8"/>
                <a:gd name="T2" fmla="*/ 2 w 2"/>
                <a:gd name="T3" fmla="*/ 3 h 8"/>
                <a:gd name="T4" fmla="*/ 0 w 2"/>
                <a:gd name="T5" fmla="*/ 0 h 8"/>
                <a:gd name="T6" fmla="*/ 0 w 2"/>
                <a:gd name="T7" fmla="*/ 3 h 8"/>
                <a:gd name="T8" fmla="*/ 0 w 2"/>
                <a:gd name="T9" fmla="*/ 8 h 8"/>
                <a:gd name="T10" fmla="*/ 2 w 2"/>
                <a:gd name="T11" fmla="*/ 8 h 8"/>
              </a:gdLst>
              <a:ahLst/>
              <a:cxnLst>
                <a:cxn ang="0">
                  <a:pos x="T0" y="T1"/>
                </a:cxn>
                <a:cxn ang="0">
                  <a:pos x="T2" y="T3"/>
                </a:cxn>
                <a:cxn ang="0">
                  <a:pos x="T4" y="T5"/>
                </a:cxn>
                <a:cxn ang="0">
                  <a:pos x="T6" y="T7"/>
                </a:cxn>
                <a:cxn ang="0">
                  <a:pos x="T8" y="T9"/>
                </a:cxn>
                <a:cxn ang="0">
                  <a:pos x="T10" y="T11"/>
                </a:cxn>
              </a:cxnLst>
              <a:rect l="0" t="0" r="r" b="b"/>
              <a:pathLst>
                <a:path w="2" h="8">
                  <a:moveTo>
                    <a:pt x="2" y="8"/>
                  </a:moveTo>
                  <a:lnTo>
                    <a:pt x="2" y="3"/>
                  </a:lnTo>
                  <a:lnTo>
                    <a:pt x="0" y="0"/>
                  </a:lnTo>
                  <a:lnTo>
                    <a:pt x="0" y="3"/>
                  </a:lnTo>
                  <a:lnTo>
                    <a:pt x="0" y="8"/>
                  </a:lnTo>
                  <a:lnTo>
                    <a:pt x="2" y="8"/>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99" name="Freeform 1498"/>
            <p:cNvSpPr>
              <a:spLocks/>
            </p:cNvSpPr>
            <p:nvPr/>
          </p:nvSpPr>
          <p:spPr bwMode="auto">
            <a:xfrm>
              <a:off x="4291158" y="6126810"/>
              <a:ext cx="14324" cy="8356"/>
            </a:xfrm>
            <a:custGeom>
              <a:avLst/>
              <a:gdLst>
                <a:gd name="T0" fmla="*/ 2 w 12"/>
                <a:gd name="T1" fmla="*/ 0 h 7"/>
                <a:gd name="T2" fmla="*/ 0 w 12"/>
                <a:gd name="T3" fmla="*/ 3 h 7"/>
                <a:gd name="T4" fmla="*/ 0 w 12"/>
                <a:gd name="T5" fmla="*/ 3 h 7"/>
                <a:gd name="T6" fmla="*/ 4 w 12"/>
                <a:gd name="T7" fmla="*/ 3 h 7"/>
                <a:gd name="T8" fmla="*/ 4 w 12"/>
                <a:gd name="T9" fmla="*/ 5 h 7"/>
                <a:gd name="T10" fmla="*/ 7 w 12"/>
                <a:gd name="T11" fmla="*/ 7 h 7"/>
                <a:gd name="T12" fmla="*/ 9 w 12"/>
                <a:gd name="T13" fmla="*/ 7 h 7"/>
                <a:gd name="T14" fmla="*/ 12 w 12"/>
                <a:gd name="T15" fmla="*/ 5 h 7"/>
                <a:gd name="T16" fmla="*/ 9 w 12"/>
                <a:gd name="T17" fmla="*/ 0 h 7"/>
                <a:gd name="T18" fmla="*/ 4 w 12"/>
                <a:gd name="T19" fmla="*/ 0 h 7"/>
                <a:gd name="T20" fmla="*/ 2 w 12"/>
                <a:gd name="T21" fmla="*/ 0 h 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 h="7">
                  <a:moveTo>
                    <a:pt x="2" y="0"/>
                  </a:moveTo>
                  <a:lnTo>
                    <a:pt x="0" y="3"/>
                  </a:lnTo>
                  <a:lnTo>
                    <a:pt x="0" y="3"/>
                  </a:lnTo>
                  <a:lnTo>
                    <a:pt x="4" y="3"/>
                  </a:lnTo>
                  <a:lnTo>
                    <a:pt x="4" y="5"/>
                  </a:lnTo>
                  <a:lnTo>
                    <a:pt x="7" y="7"/>
                  </a:lnTo>
                  <a:lnTo>
                    <a:pt x="9" y="7"/>
                  </a:lnTo>
                  <a:lnTo>
                    <a:pt x="12" y="5"/>
                  </a:lnTo>
                  <a:lnTo>
                    <a:pt x="9" y="0"/>
                  </a:lnTo>
                  <a:lnTo>
                    <a:pt x="4" y="0"/>
                  </a:lnTo>
                  <a:lnTo>
                    <a:pt x="2" y="0"/>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00" name="Freeform 1499"/>
            <p:cNvSpPr>
              <a:spLocks/>
            </p:cNvSpPr>
            <p:nvPr/>
          </p:nvSpPr>
          <p:spPr bwMode="auto">
            <a:xfrm>
              <a:off x="4426037" y="4228846"/>
              <a:ext cx="3581" cy="5969"/>
            </a:xfrm>
            <a:custGeom>
              <a:avLst/>
              <a:gdLst>
                <a:gd name="T0" fmla="*/ 0 w 3"/>
                <a:gd name="T1" fmla="*/ 5 h 5"/>
                <a:gd name="T2" fmla="*/ 3 w 3"/>
                <a:gd name="T3" fmla="*/ 2 h 5"/>
                <a:gd name="T4" fmla="*/ 0 w 3"/>
                <a:gd name="T5" fmla="*/ 0 h 5"/>
                <a:gd name="T6" fmla="*/ 0 w 3"/>
                <a:gd name="T7" fmla="*/ 5 h 5"/>
              </a:gdLst>
              <a:ahLst/>
              <a:cxnLst>
                <a:cxn ang="0">
                  <a:pos x="T0" y="T1"/>
                </a:cxn>
                <a:cxn ang="0">
                  <a:pos x="T2" y="T3"/>
                </a:cxn>
                <a:cxn ang="0">
                  <a:pos x="T4" y="T5"/>
                </a:cxn>
                <a:cxn ang="0">
                  <a:pos x="T6" y="T7"/>
                </a:cxn>
              </a:cxnLst>
              <a:rect l="0" t="0" r="r" b="b"/>
              <a:pathLst>
                <a:path w="3" h="5">
                  <a:moveTo>
                    <a:pt x="0" y="5"/>
                  </a:moveTo>
                  <a:lnTo>
                    <a:pt x="3" y="2"/>
                  </a:lnTo>
                  <a:lnTo>
                    <a:pt x="0" y="0"/>
                  </a:lnTo>
                  <a:lnTo>
                    <a:pt x="0" y="5"/>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01" name="Freeform 1500"/>
            <p:cNvSpPr>
              <a:spLocks/>
            </p:cNvSpPr>
            <p:nvPr/>
          </p:nvSpPr>
          <p:spPr bwMode="auto">
            <a:xfrm>
              <a:off x="4448719" y="4251526"/>
              <a:ext cx="2387" cy="2387"/>
            </a:xfrm>
            <a:custGeom>
              <a:avLst/>
              <a:gdLst>
                <a:gd name="T0" fmla="*/ 2 w 2"/>
                <a:gd name="T1" fmla="*/ 0 h 2"/>
                <a:gd name="T2" fmla="*/ 0 w 2"/>
                <a:gd name="T3" fmla="*/ 2 h 2"/>
                <a:gd name="T4" fmla="*/ 2 w 2"/>
                <a:gd name="T5" fmla="*/ 2 h 2"/>
                <a:gd name="T6" fmla="*/ 2 w 2"/>
                <a:gd name="T7" fmla="*/ 0 h 2"/>
              </a:gdLst>
              <a:ahLst/>
              <a:cxnLst>
                <a:cxn ang="0">
                  <a:pos x="T0" y="T1"/>
                </a:cxn>
                <a:cxn ang="0">
                  <a:pos x="T2" y="T3"/>
                </a:cxn>
                <a:cxn ang="0">
                  <a:pos x="T4" y="T5"/>
                </a:cxn>
                <a:cxn ang="0">
                  <a:pos x="T6" y="T7"/>
                </a:cxn>
              </a:cxnLst>
              <a:rect l="0" t="0" r="r" b="b"/>
              <a:pathLst>
                <a:path w="2" h="2">
                  <a:moveTo>
                    <a:pt x="2" y="0"/>
                  </a:moveTo>
                  <a:lnTo>
                    <a:pt x="0" y="2"/>
                  </a:lnTo>
                  <a:lnTo>
                    <a:pt x="2" y="2"/>
                  </a:lnTo>
                  <a:lnTo>
                    <a:pt x="2" y="0"/>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02" name="Freeform 1501"/>
            <p:cNvSpPr>
              <a:spLocks/>
            </p:cNvSpPr>
            <p:nvPr/>
          </p:nvSpPr>
          <p:spPr bwMode="auto">
            <a:xfrm>
              <a:off x="4434394" y="4239589"/>
              <a:ext cx="11937" cy="14324"/>
            </a:xfrm>
            <a:custGeom>
              <a:avLst/>
              <a:gdLst>
                <a:gd name="T0" fmla="*/ 3 w 10"/>
                <a:gd name="T1" fmla="*/ 0 h 12"/>
                <a:gd name="T2" fmla="*/ 0 w 10"/>
                <a:gd name="T3" fmla="*/ 3 h 12"/>
                <a:gd name="T4" fmla="*/ 7 w 10"/>
                <a:gd name="T5" fmla="*/ 12 h 12"/>
                <a:gd name="T6" fmla="*/ 10 w 10"/>
                <a:gd name="T7" fmla="*/ 5 h 12"/>
                <a:gd name="T8" fmla="*/ 5 w 10"/>
                <a:gd name="T9" fmla="*/ 0 h 12"/>
                <a:gd name="T10" fmla="*/ 3 w 10"/>
                <a:gd name="T11" fmla="*/ 0 h 12"/>
              </a:gdLst>
              <a:ahLst/>
              <a:cxnLst>
                <a:cxn ang="0">
                  <a:pos x="T0" y="T1"/>
                </a:cxn>
                <a:cxn ang="0">
                  <a:pos x="T2" y="T3"/>
                </a:cxn>
                <a:cxn ang="0">
                  <a:pos x="T4" y="T5"/>
                </a:cxn>
                <a:cxn ang="0">
                  <a:pos x="T6" y="T7"/>
                </a:cxn>
                <a:cxn ang="0">
                  <a:pos x="T8" y="T9"/>
                </a:cxn>
                <a:cxn ang="0">
                  <a:pos x="T10" y="T11"/>
                </a:cxn>
              </a:cxnLst>
              <a:rect l="0" t="0" r="r" b="b"/>
              <a:pathLst>
                <a:path w="10" h="12">
                  <a:moveTo>
                    <a:pt x="3" y="0"/>
                  </a:moveTo>
                  <a:lnTo>
                    <a:pt x="0" y="3"/>
                  </a:lnTo>
                  <a:lnTo>
                    <a:pt x="7" y="12"/>
                  </a:lnTo>
                  <a:lnTo>
                    <a:pt x="10" y="5"/>
                  </a:lnTo>
                  <a:lnTo>
                    <a:pt x="5" y="0"/>
                  </a:lnTo>
                  <a:lnTo>
                    <a:pt x="3" y="0"/>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03" name="Freeform 1502"/>
            <p:cNvSpPr>
              <a:spLocks/>
            </p:cNvSpPr>
            <p:nvPr/>
          </p:nvSpPr>
          <p:spPr bwMode="auto">
            <a:xfrm>
              <a:off x="4446330" y="4234809"/>
              <a:ext cx="8356" cy="10744"/>
            </a:xfrm>
            <a:custGeom>
              <a:avLst/>
              <a:gdLst>
                <a:gd name="T0" fmla="*/ 0 w 7"/>
                <a:gd name="T1" fmla="*/ 4 h 9"/>
                <a:gd name="T2" fmla="*/ 2 w 7"/>
                <a:gd name="T3" fmla="*/ 7 h 9"/>
                <a:gd name="T4" fmla="*/ 7 w 7"/>
                <a:gd name="T5" fmla="*/ 9 h 9"/>
                <a:gd name="T6" fmla="*/ 2 w 7"/>
                <a:gd name="T7" fmla="*/ 0 h 9"/>
                <a:gd name="T8" fmla="*/ 0 w 7"/>
                <a:gd name="T9" fmla="*/ 4 h 9"/>
              </a:gdLst>
              <a:ahLst/>
              <a:cxnLst>
                <a:cxn ang="0">
                  <a:pos x="T0" y="T1"/>
                </a:cxn>
                <a:cxn ang="0">
                  <a:pos x="T2" y="T3"/>
                </a:cxn>
                <a:cxn ang="0">
                  <a:pos x="T4" y="T5"/>
                </a:cxn>
                <a:cxn ang="0">
                  <a:pos x="T6" y="T7"/>
                </a:cxn>
                <a:cxn ang="0">
                  <a:pos x="T8" y="T9"/>
                </a:cxn>
              </a:cxnLst>
              <a:rect l="0" t="0" r="r" b="b"/>
              <a:pathLst>
                <a:path w="7" h="9">
                  <a:moveTo>
                    <a:pt x="0" y="4"/>
                  </a:moveTo>
                  <a:lnTo>
                    <a:pt x="2" y="7"/>
                  </a:lnTo>
                  <a:lnTo>
                    <a:pt x="7" y="9"/>
                  </a:lnTo>
                  <a:lnTo>
                    <a:pt x="2" y="0"/>
                  </a:lnTo>
                  <a:lnTo>
                    <a:pt x="0" y="4"/>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04" name="Freeform 1503"/>
            <p:cNvSpPr>
              <a:spLocks/>
            </p:cNvSpPr>
            <p:nvPr/>
          </p:nvSpPr>
          <p:spPr bwMode="auto">
            <a:xfrm>
              <a:off x="4442749" y="4259880"/>
              <a:ext cx="5969" cy="10744"/>
            </a:xfrm>
            <a:custGeom>
              <a:avLst/>
              <a:gdLst>
                <a:gd name="T0" fmla="*/ 0 w 2"/>
                <a:gd name="T1" fmla="*/ 2 h 4"/>
                <a:gd name="T2" fmla="*/ 1 w 2"/>
                <a:gd name="T3" fmla="*/ 4 h 4"/>
                <a:gd name="T4" fmla="*/ 2 w 2"/>
                <a:gd name="T5" fmla="*/ 4 h 4"/>
                <a:gd name="T6" fmla="*/ 2 w 2"/>
                <a:gd name="T7" fmla="*/ 1 h 4"/>
                <a:gd name="T8" fmla="*/ 1 w 2"/>
                <a:gd name="T9" fmla="*/ 0 h 4"/>
                <a:gd name="T10" fmla="*/ 0 w 2"/>
                <a:gd name="T11" fmla="*/ 2 h 4"/>
              </a:gdLst>
              <a:ahLst/>
              <a:cxnLst>
                <a:cxn ang="0">
                  <a:pos x="T0" y="T1"/>
                </a:cxn>
                <a:cxn ang="0">
                  <a:pos x="T2" y="T3"/>
                </a:cxn>
                <a:cxn ang="0">
                  <a:pos x="T4" y="T5"/>
                </a:cxn>
                <a:cxn ang="0">
                  <a:pos x="T6" y="T7"/>
                </a:cxn>
                <a:cxn ang="0">
                  <a:pos x="T8" y="T9"/>
                </a:cxn>
                <a:cxn ang="0">
                  <a:pos x="T10" y="T11"/>
                </a:cxn>
              </a:cxnLst>
              <a:rect l="0" t="0" r="r" b="b"/>
              <a:pathLst>
                <a:path w="2" h="4">
                  <a:moveTo>
                    <a:pt x="0" y="2"/>
                  </a:moveTo>
                  <a:cubicBezTo>
                    <a:pt x="1" y="4"/>
                    <a:pt x="1" y="4"/>
                    <a:pt x="1" y="4"/>
                  </a:cubicBezTo>
                  <a:cubicBezTo>
                    <a:pt x="2" y="4"/>
                    <a:pt x="2" y="4"/>
                    <a:pt x="2" y="4"/>
                  </a:cubicBezTo>
                  <a:cubicBezTo>
                    <a:pt x="2" y="1"/>
                    <a:pt x="2" y="1"/>
                    <a:pt x="2" y="1"/>
                  </a:cubicBezTo>
                  <a:cubicBezTo>
                    <a:pt x="1" y="0"/>
                    <a:pt x="1" y="0"/>
                    <a:pt x="1" y="0"/>
                  </a:cubicBezTo>
                  <a:cubicBezTo>
                    <a:pt x="1" y="0"/>
                    <a:pt x="0" y="2"/>
                    <a:pt x="0" y="2"/>
                  </a:cubicBez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05" name="Freeform 1504"/>
            <p:cNvSpPr>
              <a:spLocks/>
            </p:cNvSpPr>
            <p:nvPr/>
          </p:nvSpPr>
          <p:spPr bwMode="auto">
            <a:xfrm>
              <a:off x="4446330" y="4280165"/>
              <a:ext cx="10744" cy="13131"/>
            </a:xfrm>
            <a:custGeom>
              <a:avLst/>
              <a:gdLst>
                <a:gd name="T0" fmla="*/ 7 w 9"/>
                <a:gd name="T1" fmla="*/ 9 h 11"/>
                <a:gd name="T2" fmla="*/ 9 w 9"/>
                <a:gd name="T3" fmla="*/ 11 h 11"/>
                <a:gd name="T4" fmla="*/ 9 w 9"/>
                <a:gd name="T5" fmla="*/ 9 h 11"/>
                <a:gd name="T6" fmla="*/ 7 w 9"/>
                <a:gd name="T7" fmla="*/ 0 h 11"/>
                <a:gd name="T8" fmla="*/ 0 w 9"/>
                <a:gd name="T9" fmla="*/ 0 h 11"/>
                <a:gd name="T10" fmla="*/ 0 w 9"/>
                <a:gd name="T11" fmla="*/ 2 h 11"/>
                <a:gd name="T12" fmla="*/ 4 w 9"/>
                <a:gd name="T13" fmla="*/ 7 h 11"/>
                <a:gd name="T14" fmla="*/ 4 w 9"/>
                <a:gd name="T15" fmla="*/ 9 h 11"/>
                <a:gd name="T16" fmla="*/ 7 w 9"/>
                <a:gd name="T17" fmla="*/ 9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9" h="11">
                  <a:moveTo>
                    <a:pt x="7" y="9"/>
                  </a:moveTo>
                  <a:lnTo>
                    <a:pt x="9" y="11"/>
                  </a:lnTo>
                  <a:lnTo>
                    <a:pt x="9" y="9"/>
                  </a:lnTo>
                  <a:lnTo>
                    <a:pt x="7" y="0"/>
                  </a:lnTo>
                  <a:lnTo>
                    <a:pt x="0" y="0"/>
                  </a:lnTo>
                  <a:lnTo>
                    <a:pt x="0" y="2"/>
                  </a:lnTo>
                  <a:lnTo>
                    <a:pt x="4" y="7"/>
                  </a:lnTo>
                  <a:lnTo>
                    <a:pt x="4" y="9"/>
                  </a:lnTo>
                  <a:lnTo>
                    <a:pt x="7" y="9"/>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06" name="Freeform 1505"/>
            <p:cNvSpPr>
              <a:spLocks/>
            </p:cNvSpPr>
            <p:nvPr/>
          </p:nvSpPr>
          <p:spPr bwMode="auto">
            <a:xfrm>
              <a:off x="4448719" y="4299263"/>
              <a:ext cx="8356" cy="14324"/>
            </a:xfrm>
            <a:custGeom>
              <a:avLst/>
              <a:gdLst>
                <a:gd name="T0" fmla="*/ 5 w 7"/>
                <a:gd name="T1" fmla="*/ 0 h 12"/>
                <a:gd name="T2" fmla="*/ 0 w 7"/>
                <a:gd name="T3" fmla="*/ 7 h 12"/>
                <a:gd name="T4" fmla="*/ 2 w 7"/>
                <a:gd name="T5" fmla="*/ 10 h 12"/>
                <a:gd name="T6" fmla="*/ 5 w 7"/>
                <a:gd name="T7" fmla="*/ 12 h 12"/>
                <a:gd name="T8" fmla="*/ 7 w 7"/>
                <a:gd name="T9" fmla="*/ 7 h 12"/>
                <a:gd name="T10" fmla="*/ 5 w 7"/>
                <a:gd name="T11" fmla="*/ 0 h 12"/>
              </a:gdLst>
              <a:ahLst/>
              <a:cxnLst>
                <a:cxn ang="0">
                  <a:pos x="T0" y="T1"/>
                </a:cxn>
                <a:cxn ang="0">
                  <a:pos x="T2" y="T3"/>
                </a:cxn>
                <a:cxn ang="0">
                  <a:pos x="T4" y="T5"/>
                </a:cxn>
                <a:cxn ang="0">
                  <a:pos x="T6" y="T7"/>
                </a:cxn>
                <a:cxn ang="0">
                  <a:pos x="T8" y="T9"/>
                </a:cxn>
                <a:cxn ang="0">
                  <a:pos x="T10" y="T11"/>
                </a:cxn>
              </a:cxnLst>
              <a:rect l="0" t="0" r="r" b="b"/>
              <a:pathLst>
                <a:path w="7" h="12">
                  <a:moveTo>
                    <a:pt x="5" y="0"/>
                  </a:moveTo>
                  <a:lnTo>
                    <a:pt x="0" y="7"/>
                  </a:lnTo>
                  <a:lnTo>
                    <a:pt x="2" y="10"/>
                  </a:lnTo>
                  <a:lnTo>
                    <a:pt x="5" y="12"/>
                  </a:lnTo>
                  <a:lnTo>
                    <a:pt x="7" y="7"/>
                  </a:lnTo>
                  <a:lnTo>
                    <a:pt x="5" y="0"/>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07" name="Freeform 1506"/>
            <p:cNvSpPr>
              <a:spLocks/>
            </p:cNvSpPr>
            <p:nvPr/>
          </p:nvSpPr>
          <p:spPr bwMode="auto">
            <a:xfrm>
              <a:off x="4485735" y="4315974"/>
              <a:ext cx="10744" cy="11937"/>
            </a:xfrm>
            <a:custGeom>
              <a:avLst/>
              <a:gdLst>
                <a:gd name="T0" fmla="*/ 0 w 9"/>
                <a:gd name="T1" fmla="*/ 5 h 10"/>
                <a:gd name="T2" fmla="*/ 2 w 9"/>
                <a:gd name="T3" fmla="*/ 10 h 10"/>
                <a:gd name="T4" fmla="*/ 9 w 9"/>
                <a:gd name="T5" fmla="*/ 10 h 10"/>
                <a:gd name="T6" fmla="*/ 7 w 9"/>
                <a:gd name="T7" fmla="*/ 5 h 10"/>
                <a:gd name="T8" fmla="*/ 5 w 9"/>
                <a:gd name="T9" fmla="*/ 0 h 10"/>
                <a:gd name="T10" fmla="*/ 0 w 9"/>
                <a:gd name="T11" fmla="*/ 5 h 10"/>
              </a:gdLst>
              <a:ahLst/>
              <a:cxnLst>
                <a:cxn ang="0">
                  <a:pos x="T0" y="T1"/>
                </a:cxn>
                <a:cxn ang="0">
                  <a:pos x="T2" y="T3"/>
                </a:cxn>
                <a:cxn ang="0">
                  <a:pos x="T4" y="T5"/>
                </a:cxn>
                <a:cxn ang="0">
                  <a:pos x="T6" y="T7"/>
                </a:cxn>
                <a:cxn ang="0">
                  <a:pos x="T8" y="T9"/>
                </a:cxn>
                <a:cxn ang="0">
                  <a:pos x="T10" y="T11"/>
                </a:cxn>
              </a:cxnLst>
              <a:rect l="0" t="0" r="r" b="b"/>
              <a:pathLst>
                <a:path w="9" h="10">
                  <a:moveTo>
                    <a:pt x="0" y="5"/>
                  </a:moveTo>
                  <a:lnTo>
                    <a:pt x="2" y="10"/>
                  </a:lnTo>
                  <a:lnTo>
                    <a:pt x="9" y="10"/>
                  </a:lnTo>
                  <a:lnTo>
                    <a:pt x="7" y="5"/>
                  </a:lnTo>
                  <a:lnTo>
                    <a:pt x="5" y="0"/>
                  </a:lnTo>
                  <a:lnTo>
                    <a:pt x="0" y="5"/>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08" name="Freeform 1507"/>
            <p:cNvSpPr>
              <a:spLocks/>
            </p:cNvSpPr>
            <p:nvPr/>
          </p:nvSpPr>
          <p:spPr bwMode="auto">
            <a:xfrm>
              <a:off x="4434406" y="4344622"/>
              <a:ext cx="8356" cy="8356"/>
            </a:xfrm>
            <a:custGeom>
              <a:avLst/>
              <a:gdLst>
                <a:gd name="T0" fmla="*/ 0 w 7"/>
                <a:gd name="T1" fmla="*/ 2 h 7"/>
                <a:gd name="T2" fmla="*/ 0 w 7"/>
                <a:gd name="T3" fmla="*/ 7 h 7"/>
                <a:gd name="T4" fmla="*/ 5 w 7"/>
                <a:gd name="T5" fmla="*/ 7 h 7"/>
                <a:gd name="T6" fmla="*/ 7 w 7"/>
                <a:gd name="T7" fmla="*/ 2 h 7"/>
                <a:gd name="T8" fmla="*/ 5 w 7"/>
                <a:gd name="T9" fmla="*/ 0 h 7"/>
                <a:gd name="T10" fmla="*/ 0 w 7"/>
                <a:gd name="T11" fmla="*/ 2 h 7"/>
              </a:gdLst>
              <a:ahLst/>
              <a:cxnLst>
                <a:cxn ang="0">
                  <a:pos x="T0" y="T1"/>
                </a:cxn>
                <a:cxn ang="0">
                  <a:pos x="T2" y="T3"/>
                </a:cxn>
                <a:cxn ang="0">
                  <a:pos x="T4" y="T5"/>
                </a:cxn>
                <a:cxn ang="0">
                  <a:pos x="T6" y="T7"/>
                </a:cxn>
                <a:cxn ang="0">
                  <a:pos x="T8" y="T9"/>
                </a:cxn>
                <a:cxn ang="0">
                  <a:pos x="T10" y="T11"/>
                </a:cxn>
              </a:cxnLst>
              <a:rect l="0" t="0" r="r" b="b"/>
              <a:pathLst>
                <a:path w="7" h="7">
                  <a:moveTo>
                    <a:pt x="0" y="2"/>
                  </a:moveTo>
                  <a:lnTo>
                    <a:pt x="0" y="7"/>
                  </a:lnTo>
                  <a:lnTo>
                    <a:pt x="5" y="7"/>
                  </a:lnTo>
                  <a:lnTo>
                    <a:pt x="7" y="2"/>
                  </a:lnTo>
                  <a:lnTo>
                    <a:pt x="5" y="0"/>
                  </a:lnTo>
                  <a:lnTo>
                    <a:pt x="0" y="2"/>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09" name="Freeform 1508"/>
            <p:cNvSpPr>
              <a:spLocks/>
            </p:cNvSpPr>
            <p:nvPr/>
          </p:nvSpPr>
          <p:spPr bwMode="auto">
            <a:xfrm>
              <a:off x="4442762" y="4336265"/>
              <a:ext cx="3581" cy="5969"/>
            </a:xfrm>
            <a:custGeom>
              <a:avLst/>
              <a:gdLst>
                <a:gd name="T0" fmla="*/ 1 w 1"/>
                <a:gd name="T1" fmla="*/ 2 h 2"/>
                <a:gd name="T2" fmla="*/ 1 w 1"/>
                <a:gd name="T3" fmla="*/ 1 h 2"/>
                <a:gd name="T4" fmla="*/ 0 w 1"/>
                <a:gd name="T5" fmla="*/ 2 h 2"/>
                <a:gd name="T6" fmla="*/ 1 w 1"/>
                <a:gd name="T7" fmla="*/ 2 h 2"/>
              </a:gdLst>
              <a:ahLst/>
              <a:cxnLst>
                <a:cxn ang="0">
                  <a:pos x="T0" y="T1"/>
                </a:cxn>
                <a:cxn ang="0">
                  <a:pos x="T2" y="T3"/>
                </a:cxn>
                <a:cxn ang="0">
                  <a:pos x="T4" y="T5"/>
                </a:cxn>
                <a:cxn ang="0">
                  <a:pos x="T6" y="T7"/>
                </a:cxn>
              </a:cxnLst>
              <a:rect l="0" t="0" r="r" b="b"/>
              <a:pathLst>
                <a:path w="1" h="2">
                  <a:moveTo>
                    <a:pt x="1" y="2"/>
                  </a:moveTo>
                  <a:cubicBezTo>
                    <a:pt x="1" y="1"/>
                    <a:pt x="1" y="1"/>
                    <a:pt x="1" y="1"/>
                  </a:cubicBezTo>
                  <a:cubicBezTo>
                    <a:pt x="1" y="0"/>
                    <a:pt x="0" y="2"/>
                    <a:pt x="0" y="2"/>
                  </a:cubicBezTo>
                  <a:lnTo>
                    <a:pt x="1" y="2"/>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10" name="Freeform 1509"/>
            <p:cNvSpPr>
              <a:spLocks/>
            </p:cNvSpPr>
            <p:nvPr/>
          </p:nvSpPr>
          <p:spPr bwMode="auto">
            <a:xfrm>
              <a:off x="4446343" y="4315971"/>
              <a:ext cx="4775" cy="11937"/>
            </a:xfrm>
            <a:custGeom>
              <a:avLst/>
              <a:gdLst>
                <a:gd name="T0" fmla="*/ 2 w 4"/>
                <a:gd name="T1" fmla="*/ 0 h 10"/>
                <a:gd name="T2" fmla="*/ 0 w 4"/>
                <a:gd name="T3" fmla="*/ 10 h 10"/>
                <a:gd name="T4" fmla="*/ 4 w 4"/>
                <a:gd name="T5" fmla="*/ 5 h 10"/>
                <a:gd name="T6" fmla="*/ 2 w 4"/>
                <a:gd name="T7" fmla="*/ 0 h 10"/>
              </a:gdLst>
              <a:ahLst/>
              <a:cxnLst>
                <a:cxn ang="0">
                  <a:pos x="T0" y="T1"/>
                </a:cxn>
                <a:cxn ang="0">
                  <a:pos x="T2" y="T3"/>
                </a:cxn>
                <a:cxn ang="0">
                  <a:pos x="T4" y="T5"/>
                </a:cxn>
                <a:cxn ang="0">
                  <a:pos x="T6" y="T7"/>
                </a:cxn>
              </a:cxnLst>
              <a:rect l="0" t="0" r="r" b="b"/>
              <a:pathLst>
                <a:path w="4" h="10">
                  <a:moveTo>
                    <a:pt x="2" y="0"/>
                  </a:moveTo>
                  <a:lnTo>
                    <a:pt x="0" y="10"/>
                  </a:lnTo>
                  <a:lnTo>
                    <a:pt x="4" y="5"/>
                  </a:lnTo>
                  <a:lnTo>
                    <a:pt x="2" y="0"/>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11" name="Freeform 1510"/>
            <p:cNvSpPr>
              <a:spLocks/>
            </p:cNvSpPr>
            <p:nvPr/>
          </p:nvSpPr>
          <p:spPr bwMode="auto">
            <a:xfrm>
              <a:off x="4429650" y="4378017"/>
              <a:ext cx="25068" cy="22680"/>
            </a:xfrm>
            <a:custGeom>
              <a:avLst/>
              <a:gdLst>
                <a:gd name="T0" fmla="*/ 21 w 21"/>
                <a:gd name="T1" fmla="*/ 0 h 19"/>
                <a:gd name="T2" fmla="*/ 14 w 21"/>
                <a:gd name="T3" fmla="*/ 5 h 19"/>
                <a:gd name="T4" fmla="*/ 9 w 21"/>
                <a:gd name="T5" fmla="*/ 3 h 19"/>
                <a:gd name="T6" fmla="*/ 7 w 21"/>
                <a:gd name="T7" fmla="*/ 3 h 19"/>
                <a:gd name="T8" fmla="*/ 4 w 21"/>
                <a:gd name="T9" fmla="*/ 5 h 19"/>
                <a:gd name="T10" fmla="*/ 9 w 21"/>
                <a:gd name="T11" fmla="*/ 10 h 19"/>
                <a:gd name="T12" fmla="*/ 9 w 21"/>
                <a:gd name="T13" fmla="*/ 12 h 19"/>
                <a:gd name="T14" fmla="*/ 4 w 21"/>
                <a:gd name="T15" fmla="*/ 17 h 19"/>
                <a:gd name="T16" fmla="*/ 0 w 21"/>
                <a:gd name="T17" fmla="*/ 19 h 19"/>
                <a:gd name="T18" fmla="*/ 4 w 21"/>
                <a:gd name="T19" fmla="*/ 19 h 19"/>
                <a:gd name="T20" fmla="*/ 14 w 21"/>
                <a:gd name="T21" fmla="*/ 19 h 19"/>
                <a:gd name="T22" fmla="*/ 18 w 21"/>
                <a:gd name="T23" fmla="*/ 15 h 19"/>
                <a:gd name="T24" fmla="*/ 18 w 21"/>
                <a:gd name="T25" fmla="*/ 10 h 19"/>
                <a:gd name="T26" fmla="*/ 16 w 21"/>
                <a:gd name="T27" fmla="*/ 7 h 19"/>
                <a:gd name="T28" fmla="*/ 21 w 21"/>
                <a:gd name="T29" fmla="*/ 3 h 19"/>
                <a:gd name="T30" fmla="*/ 21 w 21"/>
                <a:gd name="T31"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1" h="19">
                  <a:moveTo>
                    <a:pt x="21" y="0"/>
                  </a:moveTo>
                  <a:lnTo>
                    <a:pt x="14" y="5"/>
                  </a:lnTo>
                  <a:lnTo>
                    <a:pt x="9" y="3"/>
                  </a:lnTo>
                  <a:lnTo>
                    <a:pt x="7" y="3"/>
                  </a:lnTo>
                  <a:lnTo>
                    <a:pt x="4" y="5"/>
                  </a:lnTo>
                  <a:lnTo>
                    <a:pt x="9" y="10"/>
                  </a:lnTo>
                  <a:lnTo>
                    <a:pt x="9" y="12"/>
                  </a:lnTo>
                  <a:lnTo>
                    <a:pt x="4" y="17"/>
                  </a:lnTo>
                  <a:lnTo>
                    <a:pt x="0" y="19"/>
                  </a:lnTo>
                  <a:lnTo>
                    <a:pt x="4" y="19"/>
                  </a:lnTo>
                  <a:lnTo>
                    <a:pt x="14" y="19"/>
                  </a:lnTo>
                  <a:lnTo>
                    <a:pt x="18" y="15"/>
                  </a:lnTo>
                  <a:lnTo>
                    <a:pt x="18" y="10"/>
                  </a:lnTo>
                  <a:lnTo>
                    <a:pt x="16" y="7"/>
                  </a:lnTo>
                  <a:lnTo>
                    <a:pt x="21" y="3"/>
                  </a:lnTo>
                  <a:lnTo>
                    <a:pt x="21" y="0"/>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12" name="Freeform 1511"/>
            <p:cNvSpPr>
              <a:spLocks/>
            </p:cNvSpPr>
            <p:nvPr/>
          </p:nvSpPr>
          <p:spPr bwMode="auto">
            <a:xfrm>
              <a:off x="4457201" y="4372780"/>
              <a:ext cx="5969" cy="2387"/>
            </a:xfrm>
            <a:custGeom>
              <a:avLst/>
              <a:gdLst>
                <a:gd name="T0" fmla="*/ 5 w 5"/>
                <a:gd name="T1" fmla="*/ 0 h 2"/>
                <a:gd name="T2" fmla="*/ 0 w 5"/>
                <a:gd name="T3" fmla="*/ 2 h 2"/>
                <a:gd name="T4" fmla="*/ 3 w 5"/>
                <a:gd name="T5" fmla="*/ 2 h 2"/>
                <a:gd name="T6" fmla="*/ 5 w 5"/>
                <a:gd name="T7" fmla="*/ 0 h 2"/>
              </a:gdLst>
              <a:ahLst/>
              <a:cxnLst>
                <a:cxn ang="0">
                  <a:pos x="T0" y="T1"/>
                </a:cxn>
                <a:cxn ang="0">
                  <a:pos x="T2" y="T3"/>
                </a:cxn>
                <a:cxn ang="0">
                  <a:pos x="T4" y="T5"/>
                </a:cxn>
                <a:cxn ang="0">
                  <a:pos x="T6" y="T7"/>
                </a:cxn>
              </a:cxnLst>
              <a:rect l="0" t="0" r="r" b="b"/>
              <a:pathLst>
                <a:path w="5" h="2">
                  <a:moveTo>
                    <a:pt x="5" y="0"/>
                  </a:moveTo>
                  <a:lnTo>
                    <a:pt x="0" y="2"/>
                  </a:lnTo>
                  <a:lnTo>
                    <a:pt x="3" y="2"/>
                  </a:lnTo>
                  <a:lnTo>
                    <a:pt x="5" y="0"/>
                  </a:lnTo>
                  <a:close/>
                </a:path>
              </a:pathLst>
            </a:custGeom>
            <a:solidFill>
              <a:schemeClr val="tx2"/>
            </a:solidFill>
            <a:ln>
              <a:noFill/>
            </a:ln>
            <a:extLst/>
          </p:spPr>
          <p:txBody>
            <a:bodyPr vert="horz" wrap="square" lIns="68580" tIns="34290" rIns="68580" bIns="34290" numCol="1" anchor="t" anchorCtr="0" compatLnSpc="1">
              <a:prstTxWarp prst="textNoShape">
                <a:avLst/>
              </a:prstTxWarp>
            </a:bodyPr>
            <a:lstStyle/>
            <a:p>
              <a:endParaRPr lang="en-US" sz="1350"/>
            </a:p>
          </p:txBody>
        </p:sp>
      </p:grpSp>
      <p:sp>
        <p:nvSpPr>
          <p:cNvPr id="1538" name="TextBox 1537"/>
          <p:cNvSpPr txBox="1"/>
          <p:nvPr/>
        </p:nvSpPr>
        <p:spPr>
          <a:xfrm>
            <a:off x="2682746" y="781664"/>
            <a:ext cx="3778599" cy="553998"/>
          </a:xfrm>
          <a:prstGeom prst="rect">
            <a:avLst/>
          </a:prstGeom>
          <a:noFill/>
        </p:spPr>
        <p:txBody>
          <a:bodyPr wrap="none" rtlCol="0" anchor="ctr">
            <a:spAutoFit/>
          </a:bodyPr>
          <a:lstStyle/>
          <a:p>
            <a:pPr algn="ctr"/>
            <a:r>
              <a:rPr lang="en-US" sz="3000" dirty="0">
                <a:solidFill>
                  <a:schemeClr val="accent1"/>
                </a:solidFill>
                <a:latin typeface="+mj-lt"/>
              </a:rPr>
              <a:t>Map</a:t>
            </a:r>
            <a:r>
              <a:rPr lang="en-US" sz="3000" dirty="0">
                <a:solidFill>
                  <a:schemeClr val="tx2"/>
                </a:solidFill>
                <a:latin typeface="+mj-lt"/>
              </a:rPr>
              <a:t> Infographic, World Map</a:t>
            </a:r>
          </a:p>
        </p:txBody>
      </p:sp>
      <p:sp>
        <p:nvSpPr>
          <p:cNvPr id="1539" name="TextBox 1538"/>
          <p:cNvSpPr txBox="1"/>
          <p:nvPr/>
        </p:nvSpPr>
        <p:spPr>
          <a:xfrm>
            <a:off x="685801" y="1243329"/>
            <a:ext cx="7772400" cy="369332"/>
          </a:xfrm>
          <a:prstGeom prst="rect">
            <a:avLst/>
          </a:prstGeom>
          <a:noFill/>
        </p:spPr>
        <p:txBody>
          <a:bodyPr wrap="square" rtlCol="0" anchor="ctr">
            <a:spAutoFit/>
          </a:bodyPr>
          <a:lstStyle/>
          <a:p>
            <a:pPr algn="ctr"/>
            <a:r>
              <a:rPr lang="en-US" sz="900" dirty="0">
                <a:solidFill>
                  <a:schemeClr val="tx2"/>
                </a:solidFill>
              </a:rPr>
              <a:t>Lorem ipsum dolor sit amet, consectetuer adipiscing elit. Aenean commodo ligula eget dolor. </a:t>
            </a:r>
            <a:r>
              <a:rPr lang="en-US" sz="900" b="1" dirty="0">
                <a:solidFill>
                  <a:schemeClr val="accent1"/>
                </a:solidFill>
              </a:rPr>
              <a:t>Aenean massa. Cum sociis natoque penatibus </a:t>
            </a:r>
            <a:r>
              <a:rPr lang="en-US" sz="900" dirty="0">
                <a:solidFill>
                  <a:schemeClr val="tx2"/>
                </a:solidFill>
              </a:rPr>
              <a:t>magnis dis parturient montes, nascetur ridiculus mus. Donec quam felis, ultricies nec, pellentesque eu, pretium quis, sem.</a:t>
            </a:r>
          </a:p>
        </p:txBody>
      </p:sp>
      <p:sp>
        <p:nvSpPr>
          <p:cNvPr id="2" name="Oval 1"/>
          <p:cNvSpPr/>
          <p:nvPr/>
        </p:nvSpPr>
        <p:spPr>
          <a:xfrm>
            <a:off x="708470" y="2653003"/>
            <a:ext cx="1357068" cy="1357068"/>
          </a:xfrm>
          <a:prstGeom prst="ellipse">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en-US" sz="1350"/>
          </a:p>
        </p:txBody>
      </p:sp>
      <p:grpSp>
        <p:nvGrpSpPr>
          <p:cNvPr id="10" name="Group 9"/>
          <p:cNvGrpSpPr/>
          <p:nvPr/>
        </p:nvGrpSpPr>
        <p:grpSpPr>
          <a:xfrm>
            <a:off x="730592" y="2945394"/>
            <a:ext cx="1357069" cy="772285"/>
            <a:chOff x="116829" y="4142204"/>
            <a:chExt cx="2089201" cy="1029713"/>
          </a:xfrm>
        </p:grpSpPr>
        <p:sp>
          <p:nvSpPr>
            <p:cNvPr id="1527" name="TextBox 1526"/>
            <p:cNvSpPr txBox="1"/>
            <p:nvPr/>
          </p:nvSpPr>
          <p:spPr>
            <a:xfrm>
              <a:off x="423604" y="4142204"/>
              <a:ext cx="1436960" cy="369332"/>
            </a:xfrm>
            <a:prstGeom prst="rect">
              <a:avLst/>
            </a:prstGeom>
            <a:noFill/>
          </p:spPr>
          <p:txBody>
            <a:bodyPr wrap="none" rtlCol="0" anchor="ctr">
              <a:spAutoFit/>
            </a:bodyPr>
            <a:lstStyle/>
            <a:p>
              <a:pPr algn="ctr"/>
              <a:r>
                <a:rPr lang="en-US" sz="1200" b="1" dirty="0">
                  <a:solidFill>
                    <a:schemeClr val="bg2"/>
                  </a:solidFill>
                </a:rPr>
                <a:t>Title Here</a:t>
              </a:r>
            </a:p>
          </p:txBody>
        </p:sp>
        <p:sp>
          <p:nvSpPr>
            <p:cNvPr id="1528" name="TextBox 1527"/>
            <p:cNvSpPr txBox="1"/>
            <p:nvPr/>
          </p:nvSpPr>
          <p:spPr>
            <a:xfrm>
              <a:off x="116829" y="4402476"/>
              <a:ext cx="2089201" cy="769441"/>
            </a:xfrm>
            <a:prstGeom prst="rect">
              <a:avLst/>
            </a:prstGeom>
            <a:noFill/>
          </p:spPr>
          <p:txBody>
            <a:bodyPr wrap="square" rtlCol="0" anchor="ctr">
              <a:spAutoFit/>
            </a:bodyPr>
            <a:lstStyle/>
            <a:p>
              <a:pPr algn="ctr"/>
              <a:r>
                <a:rPr lang="en-US" sz="1050" dirty="0">
                  <a:solidFill>
                    <a:schemeClr val="bg2"/>
                  </a:solidFill>
                </a:rPr>
                <a:t>Lorem ipsum dolor sit amet, consectetuer</a:t>
              </a:r>
              <a:endParaRPr lang="en-US" sz="1050" b="1" dirty="0">
                <a:solidFill>
                  <a:schemeClr val="bg2"/>
                </a:solidFill>
              </a:endParaRPr>
            </a:p>
          </p:txBody>
        </p:sp>
      </p:grpSp>
      <p:sp>
        <p:nvSpPr>
          <p:cNvPr id="1540" name="Oval 1539"/>
          <p:cNvSpPr/>
          <p:nvPr/>
        </p:nvSpPr>
        <p:spPr>
          <a:xfrm>
            <a:off x="7056887" y="2286000"/>
            <a:ext cx="1357068" cy="1357068"/>
          </a:xfrm>
          <a:prstGeom prst="ellipse">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en-US" sz="1350"/>
          </a:p>
        </p:txBody>
      </p:sp>
      <p:grpSp>
        <p:nvGrpSpPr>
          <p:cNvPr id="1541" name="Group 1540"/>
          <p:cNvGrpSpPr/>
          <p:nvPr/>
        </p:nvGrpSpPr>
        <p:grpSpPr>
          <a:xfrm>
            <a:off x="7079009" y="2578391"/>
            <a:ext cx="1357069" cy="772285"/>
            <a:chOff x="116829" y="4142204"/>
            <a:chExt cx="2089201" cy="1029713"/>
          </a:xfrm>
        </p:grpSpPr>
        <p:sp>
          <p:nvSpPr>
            <p:cNvPr id="1542" name="TextBox 1541"/>
            <p:cNvSpPr txBox="1"/>
            <p:nvPr/>
          </p:nvSpPr>
          <p:spPr>
            <a:xfrm>
              <a:off x="423604" y="4142204"/>
              <a:ext cx="1436960" cy="369332"/>
            </a:xfrm>
            <a:prstGeom prst="rect">
              <a:avLst/>
            </a:prstGeom>
            <a:noFill/>
          </p:spPr>
          <p:txBody>
            <a:bodyPr wrap="none" rtlCol="0" anchor="ctr">
              <a:spAutoFit/>
            </a:bodyPr>
            <a:lstStyle/>
            <a:p>
              <a:pPr algn="ctr"/>
              <a:r>
                <a:rPr lang="en-US" sz="1200" b="1" dirty="0">
                  <a:solidFill>
                    <a:schemeClr val="bg2"/>
                  </a:solidFill>
                </a:rPr>
                <a:t>Title Here</a:t>
              </a:r>
            </a:p>
          </p:txBody>
        </p:sp>
        <p:sp>
          <p:nvSpPr>
            <p:cNvPr id="1543" name="TextBox 1542"/>
            <p:cNvSpPr txBox="1"/>
            <p:nvPr/>
          </p:nvSpPr>
          <p:spPr>
            <a:xfrm>
              <a:off x="116829" y="4402476"/>
              <a:ext cx="2089201" cy="769441"/>
            </a:xfrm>
            <a:prstGeom prst="rect">
              <a:avLst/>
            </a:prstGeom>
            <a:noFill/>
          </p:spPr>
          <p:txBody>
            <a:bodyPr wrap="square" rtlCol="0" anchor="ctr">
              <a:spAutoFit/>
            </a:bodyPr>
            <a:lstStyle/>
            <a:p>
              <a:pPr algn="ctr"/>
              <a:r>
                <a:rPr lang="en-US" sz="1050" dirty="0">
                  <a:solidFill>
                    <a:schemeClr val="bg2"/>
                  </a:solidFill>
                </a:rPr>
                <a:t>Lorem ipsum dolor sit amet, consectetuer</a:t>
              </a:r>
              <a:endParaRPr lang="en-US" sz="1050" b="1" dirty="0">
                <a:solidFill>
                  <a:schemeClr val="bg2"/>
                </a:solidFill>
              </a:endParaRPr>
            </a:p>
          </p:txBody>
        </p:sp>
      </p:grpSp>
      <p:sp>
        <p:nvSpPr>
          <p:cNvPr id="1544" name="Oval 1543"/>
          <p:cNvSpPr/>
          <p:nvPr/>
        </p:nvSpPr>
        <p:spPr>
          <a:xfrm>
            <a:off x="7079009" y="4129332"/>
            <a:ext cx="1357068" cy="1357068"/>
          </a:xfrm>
          <a:prstGeom prst="ellipse">
            <a:avLst/>
          </a:prstGeom>
          <a:ln>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algn="ctr"/>
            <a:endParaRPr lang="en-US" sz="1350"/>
          </a:p>
        </p:txBody>
      </p:sp>
      <p:grpSp>
        <p:nvGrpSpPr>
          <p:cNvPr id="1545" name="Group 1544"/>
          <p:cNvGrpSpPr/>
          <p:nvPr/>
        </p:nvGrpSpPr>
        <p:grpSpPr>
          <a:xfrm>
            <a:off x="7101132" y="4421723"/>
            <a:ext cx="1357069" cy="772285"/>
            <a:chOff x="116829" y="4142204"/>
            <a:chExt cx="2089201" cy="1029713"/>
          </a:xfrm>
        </p:grpSpPr>
        <p:sp>
          <p:nvSpPr>
            <p:cNvPr id="1546" name="TextBox 1545"/>
            <p:cNvSpPr txBox="1"/>
            <p:nvPr/>
          </p:nvSpPr>
          <p:spPr>
            <a:xfrm>
              <a:off x="423604" y="4142204"/>
              <a:ext cx="1436960" cy="369332"/>
            </a:xfrm>
            <a:prstGeom prst="rect">
              <a:avLst/>
            </a:prstGeom>
            <a:noFill/>
          </p:spPr>
          <p:txBody>
            <a:bodyPr wrap="none" rtlCol="0" anchor="ctr">
              <a:spAutoFit/>
            </a:bodyPr>
            <a:lstStyle/>
            <a:p>
              <a:pPr algn="ctr"/>
              <a:r>
                <a:rPr lang="en-US" sz="1200" b="1" dirty="0">
                  <a:solidFill>
                    <a:schemeClr val="bg2"/>
                  </a:solidFill>
                </a:rPr>
                <a:t>Title Here</a:t>
              </a:r>
            </a:p>
          </p:txBody>
        </p:sp>
        <p:sp>
          <p:nvSpPr>
            <p:cNvPr id="1547" name="TextBox 1546"/>
            <p:cNvSpPr txBox="1"/>
            <p:nvPr/>
          </p:nvSpPr>
          <p:spPr>
            <a:xfrm>
              <a:off x="116829" y="4402476"/>
              <a:ext cx="2089201" cy="769441"/>
            </a:xfrm>
            <a:prstGeom prst="rect">
              <a:avLst/>
            </a:prstGeom>
            <a:noFill/>
          </p:spPr>
          <p:txBody>
            <a:bodyPr wrap="square" rtlCol="0" anchor="ctr">
              <a:spAutoFit/>
            </a:bodyPr>
            <a:lstStyle/>
            <a:p>
              <a:pPr algn="ctr"/>
              <a:r>
                <a:rPr lang="en-US" sz="1050" dirty="0">
                  <a:solidFill>
                    <a:schemeClr val="bg2"/>
                  </a:solidFill>
                </a:rPr>
                <a:t>Lorem ipsum dolor sit amet, consectetuer</a:t>
              </a:r>
              <a:endParaRPr lang="en-US" sz="1050" b="1" dirty="0">
                <a:solidFill>
                  <a:schemeClr val="bg2"/>
                </a:solidFill>
              </a:endParaRPr>
            </a:p>
          </p:txBody>
        </p:sp>
      </p:grpSp>
      <p:cxnSp>
        <p:nvCxnSpPr>
          <p:cNvPr id="5" name="Straight Arrow Connector 4"/>
          <p:cNvCxnSpPr/>
          <p:nvPr/>
        </p:nvCxnSpPr>
        <p:spPr>
          <a:xfrm>
            <a:off x="6441668" y="3058447"/>
            <a:ext cx="460578" cy="0"/>
          </a:xfrm>
          <a:prstGeom prst="straightConnector1">
            <a:avLst/>
          </a:prstGeom>
          <a:ln>
            <a:solidFill>
              <a:schemeClr val="accent3"/>
            </a:solidFill>
            <a:tailEnd type="triangle"/>
          </a:ln>
        </p:spPr>
        <p:style>
          <a:lnRef idx="1">
            <a:schemeClr val="accent1"/>
          </a:lnRef>
          <a:fillRef idx="0">
            <a:schemeClr val="accent1"/>
          </a:fillRef>
          <a:effectRef idx="0">
            <a:schemeClr val="accent1"/>
          </a:effectRef>
          <a:fontRef idx="minor">
            <a:schemeClr val="tx1"/>
          </a:fontRef>
        </p:style>
      </p:cxnSp>
      <p:cxnSp>
        <p:nvCxnSpPr>
          <p:cNvPr id="1548" name="Straight Arrow Connector 1547"/>
          <p:cNvCxnSpPr/>
          <p:nvPr/>
        </p:nvCxnSpPr>
        <p:spPr>
          <a:xfrm flipH="1">
            <a:off x="2149670" y="3294420"/>
            <a:ext cx="460578" cy="0"/>
          </a:xfrm>
          <a:prstGeom prst="straightConnector1">
            <a:avLst/>
          </a:prstGeom>
          <a:ln>
            <a:solidFill>
              <a:schemeClr val="accent2"/>
            </a:solidFill>
            <a:tailEnd type="triangle"/>
          </a:ln>
        </p:spPr>
        <p:style>
          <a:lnRef idx="1">
            <a:schemeClr val="accent1"/>
          </a:lnRef>
          <a:fillRef idx="0">
            <a:schemeClr val="accent1"/>
          </a:fillRef>
          <a:effectRef idx="0">
            <a:schemeClr val="accent1"/>
          </a:effectRef>
          <a:fontRef idx="minor">
            <a:schemeClr val="tx1"/>
          </a:fontRef>
        </p:style>
      </p:cxnSp>
      <p:cxnSp>
        <p:nvCxnSpPr>
          <p:cNvPr id="1549" name="Straight Arrow Connector 1548"/>
          <p:cNvCxnSpPr/>
          <p:nvPr/>
        </p:nvCxnSpPr>
        <p:spPr>
          <a:xfrm>
            <a:off x="6441668" y="4621776"/>
            <a:ext cx="460578" cy="0"/>
          </a:xfrm>
          <a:prstGeom prst="straightConnector1">
            <a:avLst/>
          </a:prstGeom>
          <a:ln>
            <a:solidFill>
              <a:schemeClr val="accent1"/>
            </a:solidFill>
            <a:tailEnd type="triangle"/>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93882706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1548"/>
                                        </p:tgtEl>
                                        <p:attrNameLst>
                                          <p:attrName>style.visibility</p:attrName>
                                        </p:attrNameLst>
                                      </p:cBhvr>
                                      <p:to>
                                        <p:strVal val="visible"/>
                                      </p:to>
                                    </p:set>
                                    <p:animEffect transition="in" filter="fade">
                                      <p:cBhvr>
                                        <p:cTn id="11" dur="500"/>
                                        <p:tgtEl>
                                          <p:spTgt spid="1548"/>
                                        </p:tgtEl>
                                      </p:cBhvr>
                                    </p:animEffect>
                                  </p:childTnLst>
                                </p:cTn>
                              </p:par>
                              <p:par>
                                <p:cTn id="12" presetID="10" presetClass="entr" presetSubtype="0" fill="hold" grpId="0" nodeType="withEffect">
                                  <p:stCondLst>
                                    <p:cond delay="0"/>
                                  </p:stCondLst>
                                  <p:childTnLst>
                                    <p:set>
                                      <p:cBhvr>
                                        <p:cTn id="13" dur="1" fill="hold">
                                          <p:stCondLst>
                                            <p:cond delay="0"/>
                                          </p:stCondLst>
                                        </p:cTn>
                                        <p:tgtEl>
                                          <p:spTgt spid="2"/>
                                        </p:tgtEl>
                                        <p:attrNameLst>
                                          <p:attrName>style.visibility</p:attrName>
                                        </p:attrNameLst>
                                      </p:cBhvr>
                                      <p:to>
                                        <p:strVal val="visible"/>
                                      </p:to>
                                    </p:set>
                                    <p:animEffect transition="in" filter="fade">
                                      <p:cBhvr>
                                        <p:cTn id="14" dur="500"/>
                                        <p:tgtEl>
                                          <p:spTgt spid="2"/>
                                        </p:tgtEl>
                                      </p:cBhvr>
                                    </p:animEffect>
                                  </p:childTnLst>
                                </p:cTn>
                              </p:par>
                              <p:par>
                                <p:cTn id="15" presetID="10" presetClass="entr" presetSubtype="0" fill="hold" nodeType="withEffect">
                                  <p:stCondLst>
                                    <p:cond delay="0"/>
                                  </p:stCondLst>
                                  <p:childTnLst>
                                    <p:set>
                                      <p:cBhvr>
                                        <p:cTn id="16" dur="1" fill="hold">
                                          <p:stCondLst>
                                            <p:cond delay="0"/>
                                          </p:stCondLst>
                                        </p:cTn>
                                        <p:tgtEl>
                                          <p:spTgt spid="10"/>
                                        </p:tgtEl>
                                        <p:attrNameLst>
                                          <p:attrName>style.visibility</p:attrName>
                                        </p:attrNameLst>
                                      </p:cBhvr>
                                      <p:to>
                                        <p:strVal val="visible"/>
                                      </p:to>
                                    </p:set>
                                    <p:animEffect transition="in" filter="fade">
                                      <p:cBhvr>
                                        <p:cTn id="17" dur="500"/>
                                        <p:tgtEl>
                                          <p:spTgt spid="10"/>
                                        </p:tgtEl>
                                      </p:cBhvr>
                                    </p:animEffect>
                                  </p:childTnLst>
                                </p:cTn>
                              </p:par>
                            </p:childTnLst>
                          </p:cTn>
                        </p:par>
                        <p:par>
                          <p:cTn id="18" fill="hold">
                            <p:stCondLst>
                              <p:cond delay="1000"/>
                            </p:stCondLst>
                            <p:childTnLst>
                              <p:par>
                                <p:cTn id="19" presetID="10" presetClass="entr" presetSubtype="0" fill="hold" grpId="0" nodeType="afterEffect">
                                  <p:stCondLst>
                                    <p:cond delay="0"/>
                                  </p:stCondLst>
                                  <p:childTnLst>
                                    <p:set>
                                      <p:cBhvr>
                                        <p:cTn id="20" dur="1" fill="hold">
                                          <p:stCondLst>
                                            <p:cond delay="0"/>
                                          </p:stCondLst>
                                        </p:cTn>
                                        <p:tgtEl>
                                          <p:spTgt spid="1540"/>
                                        </p:tgtEl>
                                        <p:attrNameLst>
                                          <p:attrName>style.visibility</p:attrName>
                                        </p:attrNameLst>
                                      </p:cBhvr>
                                      <p:to>
                                        <p:strVal val="visible"/>
                                      </p:to>
                                    </p:set>
                                    <p:animEffect transition="in" filter="fade">
                                      <p:cBhvr>
                                        <p:cTn id="21" dur="500"/>
                                        <p:tgtEl>
                                          <p:spTgt spid="1540"/>
                                        </p:tgtEl>
                                      </p:cBhvr>
                                    </p:animEffect>
                                  </p:childTnLst>
                                </p:cTn>
                              </p:par>
                              <p:par>
                                <p:cTn id="22" presetID="10" presetClass="entr" presetSubtype="0" fill="hold" nodeType="withEffect">
                                  <p:stCondLst>
                                    <p:cond delay="0"/>
                                  </p:stCondLst>
                                  <p:childTnLst>
                                    <p:set>
                                      <p:cBhvr>
                                        <p:cTn id="23" dur="1" fill="hold">
                                          <p:stCondLst>
                                            <p:cond delay="0"/>
                                          </p:stCondLst>
                                        </p:cTn>
                                        <p:tgtEl>
                                          <p:spTgt spid="1541"/>
                                        </p:tgtEl>
                                        <p:attrNameLst>
                                          <p:attrName>style.visibility</p:attrName>
                                        </p:attrNameLst>
                                      </p:cBhvr>
                                      <p:to>
                                        <p:strVal val="visible"/>
                                      </p:to>
                                    </p:set>
                                    <p:animEffect transition="in" filter="fade">
                                      <p:cBhvr>
                                        <p:cTn id="24" dur="500"/>
                                        <p:tgtEl>
                                          <p:spTgt spid="1541"/>
                                        </p:tgtEl>
                                      </p:cBhvr>
                                    </p:animEffect>
                                  </p:childTnLst>
                                </p:cTn>
                              </p:par>
                              <p:par>
                                <p:cTn id="25" presetID="10" presetClass="entr" presetSubtype="0" fill="hold" nodeType="withEffect">
                                  <p:stCondLst>
                                    <p:cond delay="0"/>
                                  </p:stCondLst>
                                  <p:childTnLst>
                                    <p:set>
                                      <p:cBhvr>
                                        <p:cTn id="26" dur="1" fill="hold">
                                          <p:stCondLst>
                                            <p:cond delay="0"/>
                                          </p:stCondLst>
                                        </p:cTn>
                                        <p:tgtEl>
                                          <p:spTgt spid="5"/>
                                        </p:tgtEl>
                                        <p:attrNameLst>
                                          <p:attrName>style.visibility</p:attrName>
                                        </p:attrNameLst>
                                      </p:cBhvr>
                                      <p:to>
                                        <p:strVal val="visible"/>
                                      </p:to>
                                    </p:set>
                                    <p:animEffect transition="in" filter="fade">
                                      <p:cBhvr>
                                        <p:cTn id="27" dur="500"/>
                                        <p:tgtEl>
                                          <p:spTgt spid="5"/>
                                        </p:tgtEl>
                                      </p:cBhvr>
                                    </p:animEffect>
                                  </p:childTnLst>
                                </p:cTn>
                              </p:par>
                            </p:childTnLst>
                          </p:cTn>
                        </p:par>
                        <p:par>
                          <p:cTn id="28" fill="hold">
                            <p:stCondLst>
                              <p:cond delay="1500"/>
                            </p:stCondLst>
                            <p:childTnLst>
                              <p:par>
                                <p:cTn id="29" presetID="10" presetClass="entr" presetSubtype="0" fill="hold" grpId="0" nodeType="afterEffect">
                                  <p:stCondLst>
                                    <p:cond delay="0"/>
                                  </p:stCondLst>
                                  <p:childTnLst>
                                    <p:set>
                                      <p:cBhvr>
                                        <p:cTn id="30" dur="1" fill="hold">
                                          <p:stCondLst>
                                            <p:cond delay="0"/>
                                          </p:stCondLst>
                                        </p:cTn>
                                        <p:tgtEl>
                                          <p:spTgt spid="1544"/>
                                        </p:tgtEl>
                                        <p:attrNameLst>
                                          <p:attrName>style.visibility</p:attrName>
                                        </p:attrNameLst>
                                      </p:cBhvr>
                                      <p:to>
                                        <p:strVal val="visible"/>
                                      </p:to>
                                    </p:set>
                                    <p:animEffect transition="in" filter="fade">
                                      <p:cBhvr>
                                        <p:cTn id="31" dur="500"/>
                                        <p:tgtEl>
                                          <p:spTgt spid="1544"/>
                                        </p:tgtEl>
                                      </p:cBhvr>
                                    </p:animEffect>
                                  </p:childTnLst>
                                </p:cTn>
                              </p:par>
                              <p:par>
                                <p:cTn id="32" presetID="10" presetClass="entr" presetSubtype="0" fill="hold" nodeType="withEffect">
                                  <p:stCondLst>
                                    <p:cond delay="0"/>
                                  </p:stCondLst>
                                  <p:childTnLst>
                                    <p:set>
                                      <p:cBhvr>
                                        <p:cTn id="33" dur="1" fill="hold">
                                          <p:stCondLst>
                                            <p:cond delay="0"/>
                                          </p:stCondLst>
                                        </p:cTn>
                                        <p:tgtEl>
                                          <p:spTgt spid="1545"/>
                                        </p:tgtEl>
                                        <p:attrNameLst>
                                          <p:attrName>style.visibility</p:attrName>
                                        </p:attrNameLst>
                                      </p:cBhvr>
                                      <p:to>
                                        <p:strVal val="visible"/>
                                      </p:to>
                                    </p:set>
                                    <p:animEffect transition="in" filter="fade">
                                      <p:cBhvr>
                                        <p:cTn id="34" dur="500"/>
                                        <p:tgtEl>
                                          <p:spTgt spid="1545"/>
                                        </p:tgtEl>
                                      </p:cBhvr>
                                    </p:animEffect>
                                  </p:childTnLst>
                                </p:cTn>
                              </p:par>
                              <p:par>
                                <p:cTn id="35" presetID="10" presetClass="entr" presetSubtype="0" fill="hold" nodeType="withEffect">
                                  <p:stCondLst>
                                    <p:cond delay="0"/>
                                  </p:stCondLst>
                                  <p:childTnLst>
                                    <p:set>
                                      <p:cBhvr>
                                        <p:cTn id="36" dur="1" fill="hold">
                                          <p:stCondLst>
                                            <p:cond delay="0"/>
                                          </p:stCondLst>
                                        </p:cTn>
                                        <p:tgtEl>
                                          <p:spTgt spid="1549"/>
                                        </p:tgtEl>
                                        <p:attrNameLst>
                                          <p:attrName>style.visibility</p:attrName>
                                        </p:attrNameLst>
                                      </p:cBhvr>
                                      <p:to>
                                        <p:strVal val="visible"/>
                                      </p:to>
                                    </p:set>
                                    <p:animEffect transition="in" filter="fade">
                                      <p:cBhvr>
                                        <p:cTn id="37" dur="500"/>
                                        <p:tgtEl>
                                          <p:spTgt spid="154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animBg="1"/>
      <p:bldP spid="1540" grpId="0" animBg="1"/>
      <p:bldP spid="1544" grpId="0" animBg="1"/>
    </p:bldLst>
  </p:timing>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3349185" y="2750052"/>
            <a:ext cx="2445632" cy="2331092"/>
            <a:chOff x="3130305" y="1733866"/>
            <a:chExt cx="2883389" cy="2748347"/>
          </a:xfrm>
          <a:solidFill>
            <a:schemeClr val="tx2"/>
          </a:solidFill>
        </p:grpSpPr>
        <p:sp>
          <p:nvSpPr>
            <p:cNvPr id="3" name="Freeform 2"/>
            <p:cNvSpPr>
              <a:spLocks/>
            </p:cNvSpPr>
            <p:nvPr/>
          </p:nvSpPr>
          <p:spPr bwMode="auto">
            <a:xfrm>
              <a:off x="5254710" y="4192124"/>
              <a:ext cx="257579" cy="290089"/>
            </a:xfrm>
            <a:custGeom>
              <a:avLst/>
              <a:gdLst>
                <a:gd name="T0" fmla="*/ 75 w 87"/>
                <a:gd name="T1" fmla="*/ 14 h 98"/>
                <a:gd name="T2" fmla="*/ 64 w 87"/>
                <a:gd name="T3" fmla="*/ 17 h 98"/>
                <a:gd name="T4" fmla="*/ 64 w 87"/>
                <a:gd name="T5" fmla="*/ 21 h 98"/>
                <a:gd name="T6" fmla="*/ 12 w 87"/>
                <a:gd name="T7" fmla="*/ 2 h 98"/>
                <a:gd name="T8" fmla="*/ 4 w 87"/>
                <a:gd name="T9" fmla="*/ 1 h 98"/>
                <a:gd name="T10" fmla="*/ 5 w 87"/>
                <a:gd name="T11" fmla="*/ 27 h 98"/>
                <a:gd name="T12" fmla="*/ 17 w 87"/>
                <a:gd name="T13" fmla="*/ 50 h 98"/>
                <a:gd name="T14" fmla="*/ 12 w 87"/>
                <a:gd name="T15" fmla="*/ 53 h 98"/>
                <a:gd name="T16" fmla="*/ 29 w 87"/>
                <a:gd name="T17" fmla="*/ 90 h 98"/>
                <a:gd name="T18" fmla="*/ 48 w 87"/>
                <a:gd name="T19" fmla="*/ 91 h 98"/>
                <a:gd name="T20" fmla="*/ 60 w 87"/>
                <a:gd name="T21" fmla="*/ 70 h 98"/>
                <a:gd name="T22" fmla="*/ 68 w 87"/>
                <a:gd name="T23" fmla="*/ 81 h 98"/>
                <a:gd name="T24" fmla="*/ 73 w 87"/>
                <a:gd name="T25" fmla="*/ 55 h 98"/>
                <a:gd name="T26" fmla="*/ 77 w 87"/>
                <a:gd name="T27" fmla="*/ 57 h 98"/>
                <a:gd name="T28" fmla="*/ 83 w 87"/>
                <a:gd name="T29" fmla="*/ 28 h 98"/>
                <a:gd name="T30" fmla="*/ 75 w 87"/>
                <a:gd name="T31" fmla="*/ 14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87" h="98">
                  <a:moveTo>
                    <a:pt x="75" y="14"/>
                  </a:moveTo>
                  <a:cubicBezTo>
                    <a:pt x="70" y="14"/>
                    <a:pt x="68" y="16"/>
                    <a:pt x="64" y="17"/>
                  </a:cubicBezTo>
                  <a:cubicBezTo>
                    <a:pt x="63" y="17"/>
                    <a:pt x="64" y="21"/>
                    <a:pt x="64" y="21"/>
                  </a:cubicBezTo>
                  <a:cubicBezTo>
                    <a:pt x="44" y="23"/>
                    <a:pt x="28" y="14"/>
                    <a:pt x="12" y="2"/>
                  </a:cubicBezTo>
                  <a:cubicBezTo>
                    <a:pt x="10" y="0"/>
                    <a:pt x="4" y="0"/>
                    <a:pt x="4" y="1"/>
                  </a:cubicBezTo>
                  <a:cubicBezTo>
                    <a:pt x="1" y="10"/>
                    <a:pt x="0" y="21"/>
                    <a:pt x="5" y="27"/>
                  </a:cubicBezTo>
                  <a:cubicBezTo>
                    <a:pt x="10" y="35"/>
                    <a:pt x="12" y="43"/>
                    <a:pt x="17" y="50"/>
                  </a:cubicBezTo>
                  <a:cubicBezTo>
                    <a:pt x="14" y="50"/>
                    <a:pt x="13" y="51"/>
                    <a:pt x="12" y="53"/>
                  </a:cubicBezTo>
                  <a:cubicBezTo>
                    <a:pt x="11" y="68"/>
                    <a:pt x="22" y="78"/>
                    <a:pt x="29" y="90"/>
                  </a:cubicBezTo>
                  <a:cubicBezTo>
                    <a:pt x="33" y="98"/>
                    <a:pt x="41" y="90"/>
                    <a:pt x="48" y="91"/>
                  </a:cubicBezTo>
                  <a:cubicBezTo>
                    <a:pt x="48" y="81"/>
                    <a:pt x="53" y="77"/>
                    <a:pt x="60" y="70"/>
                  </a:cubicBezTo>
                  <a:cubicBezTo>
                    <a:pt x="62" y="69"/>
                    <a:pt x="58" y="79"/>
                    <a:pt x="68" y="81"/>
                  </a:cubicBezTo>
                  <a:cubicBezTo>
                    <a:pt x="68" y="70"/>
                    <a:pt x="67" y="64"/>
                    <a:pt x="73" y="55"/>
                  </a:cubicBezTo>
                  <a:cubicBezTo>
                    <a:pt x="74" y="54"/>
                    <a:pt x="76" y="55"/>
                    <a:pt x="77" y="57"/>
                  </a:cubicBezTo>
                  <a:cubicBezTo>
                    <a:pt x="81" y="46"/>
                    <a:pt x="76" y="38"/>
                    <a:pt x="83" y="28"/>
                  </a:cubicBezTo>
                  <a:cubicBezTo>
                    <a:pt x="87" y="21"/>
                    <a:pt x="80" y="13"/>
                    <a:pt x="75" y="14"/>
                  </a:cubicBezTo>
                  <a:close/>
                </a:path>
              </a:pathLst>
            </a:custGeom>
            <a:grpFill/>
            <a:ln w="14288" cap="flat">
              <a:noFill/>
              <a:prstDash val="solid"/>
              <a:miter lim="800000"/>
              <a:headEnd/>
              <a:tailEnd/>
            </a:ln>
          </p:spPr>
          <p:txBody>
            <a:bodyPr vert="horz" wrap="square" lIns="68580" tIns="34290" rIns="68580" bIns="34290" numCol="1" anchor="t" anchorCtr="0" compatLnSpc="1">
              <a:prstTxWarp prst="textNoShape">
                <a:avLst/>
              </a:prstTxWarp>
            </a:bodyPr>
            <a:lstStyle/>
            <a:p>
              <a:endParaRPr lang="en-US" sz="1350"/>
            </a:p>
          </p:txBody>
        </p:sp>
        <p:sp>
          <p:nvSpPr>
            <p:cNvPr id="4" name="Freeform 3"/>
            <p:cNvSpPr>
              <a:spLocks/>
            </p:cNvSpPr>
            <p:nvPr/>
          </p:nvSpPr>
          <p:spPr bwMode="auto">
            <a:xfrm>
              <a:off x="5055898" y="3644455"/>
              <a:ext cx="592683" cy="452639"/>
            </a:xfrm>
            <a:custGeom>
              <a:avLst/>
              <a:gdLst>
                <a:gd name="T0" fmla="*/ 200 w 200"/>
                <a:gd name="T1" fmla="*/ 111 h 153"/>
                <a:gd name="T2" fmla="*/ 192 w 200"/>
                <a:gd name="T3" fmla="*/ 115 h 153"/>
                <a:gd name="T4" fmla="*/ 151 w 200"/>
                <a:gd name="T5" fmla="*/ 120 h 153"/>
                <a:gd name="T6" fmla="*/ 140 w 200"/>
                <a:gd name="T7" fmla="*/ 119 h 153"/>
                <a:gd name="T8" fmla="*/ 115 w 200"/>
                <a:gd name="T9" fmla="*/ 140 h 153"/>
                <a:gd name="T10" fmla="*/ 117 w 200"/>
                <a:gd name="T11" fmla="*/ 150 h 153"/>
                <a:gd name="T12" fmla="*/ 113 w 200"/>
                <a:gd name="T13" fmla="*/ 153 h 153"/>
                <a:gd name="T14" fmla="*/ 110 w 200"/>
                <a:gd name="T15" fmla="*/ 141 h 153"/>
                <a:gd name="T16" fmla="*/ 86 w 200"/>
                <a:gd name="T17" fmla="*/ 134 h 153"/>
                <a:gd name="T18" fmla="*/ 87 w 200"/>
                <a:gd name="T19" fmla="*/ 121 h 153"/>
                <a:gd name="T20" fmla="*/ 83 w 200"/>
                <a:gd name="T21" fmla="*/ 109 h 153"/>
                <a:gd name="T22" fmla="*/ 76 w 200"/>
                <a:gd name="T23" fmla="*/ 120 h 153"/>
                <a:gd name="T24" fmla="*/ 42 w 200"/>
                <a:gd name="T25" fmla="*/ 134 h 153"/>
                <a:gd name="T26" fmla="*/ 0 w 200"/>
                <a:gd name="T27" fmla="*/ 115 h 153"/>
                <a:gd name="T28" fmla="*/ 7 w 200"/>
                <a:gd name="T29" fmla="*/ 0 h 153"/>
                <a:gd name="T30" fmla="*/ 31 w 200"/>
                <a:gd name="T31" fmla="*/ 16 h 153"/>
                <a:gd name="T32" fmla="*/ 52 w 200"/>
                <a:gd name="T33" fmla="*/ 22 h 153"/>
                <a:gd name="T34" fmla="*/ 60 w 200"/>
                <a:gd name="T35" fmla="*/ 42 h 153"/>
                <a:gd name="T36" fmla="*/ 87 w 200"/>
                <a:gd name="T37" fmla="*/ 64 h 153"/>
                <a:gd name="T38" fmla="*/ 99 w 200"/>
                <a:gd name="T39" fmla="*/ 64 h 153"/>
                <a:gd name="T40" fmla="*/ 160 w 200"/>
                <a:gd name="T41" fmla="*/ 71 h 153"/>
                <a:gd name="T42" fmla="*/ 165 w 200"/>
                <a:gd name="T43" fmla="*/ 87 h 153"/>
                <a:gd name="T44" fmla="*/ 200 w 200"/>
                <a:gd name="T45" fmla="*/ 111 h 153"/>
                <a:gd name="T46" fmla="*/ 200 w 200"/>
                <a:gd name="T47" fmla="*/ 111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00" h="153">
                  <a:moveTo>
                    <a:pt x="200" y="111"/>
                  </a:moveTo>
                  <a:cubicBezTo>
                    <a:pt x="198" y="114"/>
                    <a:pt x="194" y="116"/>
                    <a:pt x="192" y="115"/>
                  </a:cubicBezTo>
                  <a:cubicBezTo>
                    <a:pt x="176" y="111"/>
                    <a:pt x="165" y="124"/>
                    <a:pt x="151" y="120"/>
                  </a:cubicBezTo>
                  <a:cubicBezTo>
                    <a:pt x="147" y="119"/>
                    <a:pt x="142" y="118"/>
                    <a:pt x="140" y="119"/>
                  </a:cubicBezTo>
                  <a:cubicBezTo>
                    <a:pt x="133" y="129"/>
                    <a:pt x="128" y="138"/>
                    <a:pt x="115" y="140"/>
                  </a:cubicBezTo>
                  <a:cubicBezTo>
                    <a:pt x="113" y="141"/>
                    <a:pt x="119" y="146"/>
                    <a:pt x="117" y="150"/>
                  </a:cubicBezTo>
                  <a:cubicBezTo>
                    <a:pt x="116" y="151"/>
                    <a:pt x="114" y="152"/>
                    <a:pt x="113" y="153"/>
                  </a:cubicBezTo>
                  <a:cubicBezTo>
                    <a:pt x="113" y="149"/>
                    <a:pt x="109" y="145"/>
                    <a:pt x="110" y="141"/>
                  </a:cubicBezTo>
                  <a:cubicBezTo>
                    <a:pt x="101" y="144"/>
                    <a:pt x="94" y="137"/>
                    <a:pt x="86" y="134"/>
                  </a:cubicBezTo>
                  <a:cubicBezTo>
                    <a:pt x="80" y="130"/>
                    <a:pt x="83" y="127"/>
                    <a:pt x="87" y="121"/>
                  </a:cubicBezTo>
                  <a:cubicBezTo>
                    <a:pt x="91" y="117"/>
                    <a:pt x="86" y="110"/>
                    <a:pt x="83" y="109"/>
                  </a:cubicBezTo>
                  <a:cubicBezTo>
                    <a:pt x="77" y="107"/>
                    <a:pt x="80" y="119"/>
                    <a:pt x="76" y="120"/>
                  </a:cubicBezTo>
                  <a:cubicBezTo>
                    <a:pt x="63" y="124"/>
                    <a:pt x="53" y="141"/>
                    <a:pt x="42" y="134"/>
                  </a:cubicBezTo>
                  <a:cubicBezTo>
                    <a:pt x="29" y="126"/>
                    <a:pt x="13" y="122"/>
                    <a:pt x="0" y="115"/>
                  </a:cubicBezTo>
                  <a:cubicBezTo>
                    <a:pt x="7" y="0"/>
                    <a:pt x="7" y="0"/>
                    <a:pt x="7" y="0"/>
                  </a:cubicBezTo>
                  <a:cubicBezTo>
                    <a:pt x="18" y="1"/>
                    <a:pt x="28" y="3"/>
                    <a:pt x="31" y="16"/>
                  </a:cubicBezTo>
                  <a:cubicBezTo>
                    <a:pt x="33" y="25"/>
                    <a:pt x="44" y="23"/>
                    <a:pt x="52" y="22"/>
                  </a:cubicBezTo>
                  <a:cubicBezTo>
                    <a:pt x="52" y="30"/>
                    <a:pt x="55" y="37"/>
                    <a:pt x="60" y="42"/>
                  </a:cubicBezTo>
                  <a:cubicBezTo>
                    <a:pt x="68" y="50"/>
                    <a:pt x="78" y="56"/>
                    <a:pt x="87" y="64"/>
                  </a:cubicBezTo>
                  <a:cubicBezTo>
                    <a:pt x="89" y="66"/>
                    <a:pt x="96" y="64"/>
                    <a:pt x="99" y="64"/>
                  </a:cubicBezTo>
                  <a:cubicBezTo>
                    <a:pt x="119" y="67"/>
                    <a:pt x="140" y="69"/>
                    <a:pt x="160" y="71"/>
                  </a:cubicBezTo>
                  <a:cubicBezTo>
                    <a:pt x="164" y="72"/>
                    <a:pt x="161" y="83"/>
                    <a:pt x="165" y="87"/>
                  </a:cubicBezTo>
                  <a:cubicBezTo>
                    <a:pt x="176" y="97"/>
                    <a:pt x="188" y="102"/>
                    <a:pt x="200" y="111"/>
                  </a:cubicBezTo>
                  <a:cubicBezTo>
                    <a:pt x="200" y="111"/>
                    <a:pt x="200" y="111"/>
                    <a:pt x="200" y="111"/>
                  </a:cubicBezTo>
                  <a:close/>
                </a:path>
              </a:pathLst>
            </a:custGeom>
            <a:grpFill/>
            <a:ln w="14288" cap="flat">
              <a:noFill/>
              <a:prstDash val="solid"/>
              <a:miter lim="800000"/>
              <a:headEnd/>
              <a:tailEnd/>
            </a:ln>
          </p:spPr>
          <p:txBody>
            <a:bodyPr vert="horz" wrap="square" lIns="68580" tIns="34290" rIns="68580" bIns="34290" numCol="1" anchor="t" anchorCtr="0" compatLnSpc="1">
              <a:prstTxWarp prst="textNoShape">
                <a:avLst/>
              </a:prstTxWarp>
            </a:bodyPr>
            <a:lstStyle/>
            <a:p>
              <a:endParaRPr lang="en-US" sz="1350"/>
            </a:p>
          </p:txBody>
        </p:sp>
        <p:sp>
          <p:nvSpPr>
            <p:cNvPr id="5" name="Freeform 4"/>
            <p:cNvSpPr>
              <a:spLocks/>
            </p:cNvSpPr>
            <p:nvPr/>
          </p:nvSpPr>
          <p:spPr bwMode="auto">
            <a:xfrm>
              <a:off x="3130305" y="1970188"/>
              <a:ext cx="1135350" cy="1836816"/>
            </a:xfrm>
            <a:custGeom>
              <a:avLst/>
              <a:gdLst>
                <a:gd name="T0" fmla="*/ 317 w 383"/>
                <a:gd name="T1" fmla="*/ 515 h 620"/>
                <a:gd name="T2" fmla="*/ 287 w 383"/>
                <a:gd name="T3" fmla="*/ 538 h 620"/>
                <a:gd name="T4" fmla="*/ 210 w 383"/>
                <a:gd name="T5" fmla="*/ 570 h 620"/>
                <a:gd name="T6" fmla="*/ 181 w 383"/>
                <a:gd name="T7" fmla="*/ 594 h 620"/>
                <a:gd name="T8" fmla="*/ 142 w 383"/>
                <a:gd name="T9" fmla="*/ 614 h 620"/>
                <a:gd name="T10" fmla="*/ 102 w 383"/>
                <a:gd name="T11" fmla="*/ 610 h 620"/>
                <a:gd name="T12" fmla="*/ 80 w 383"/>
                <a:gd name="T13" fmla="*/ 608 h 620"/>
                <a:gd name="T14" fmla="*/ 82 w 383"/>
                <a:gd name="T15" fmla="*/ 583 h 620"/>
                <a:gd name="T16" fmla="*/ 85 w 383"/>
                <a:gd name="T17" fmla="*/ 558 h 620"/>
                <a:gd name="T18" fmla="*/ 67 w 383"/>
                <a:gd name="T19" fmla="*/ 500 h 620"/>
                <a:gd name="T20" fmla="*/ 38 w 383"/>
                <a:gd name="T21" fmla="*/ 444 h 620"/>
                <a:gd name="T22" fmla="*/ 2 w 383"/>
                <a:gd name="T23" fmla="*/ 382 h 620"/>
                <a:gd name="T24" fmla="*/ 12 w 383"/>
                <a:gd name="T25" fmla="*/ 388 h 620"/>
                <a:gd name="T26" fmla="*/ 6 w 383"/>
                <a:gd name="T27" fmla="*/ 366 h 620"/>
                <a:gd name="T28" fmla="*/ 15 w 383"/>
                <a:gd name="T29" fmla="*/ 382 h 620"/>
                <a:gd name="T30" fmla="*/ 28 w 383"/>
                <a:gd name="T31" fmla="*/ 366 h 620"/>
                <a:gd name="T32" fmla="*/ 5 w 383"/>
                <a:gd name="T33" fmla="*/ 288 h 620"/>
                <a:gd name="T34" fmla="*/ 10 w 383"/>
                <a:gd name="T35" fmla="*/ 254 h 620"/>
                <a:gd name="T36" fmla="*/ 29 w 383"/>
                <a:gd name="T37" fmla="*/ 248 h 620"/>
                <a:gd name="T38" fmla="*/ 79 w 383"/>
                <a:gd name="T39" fmla="*/ 209 h 620"/>
                <a:gd name="T40" fmla="*/ 80 w 383"/>
                <a:gd name="T41" fmla="*/ 212 h 620"/>
                <a:gd name="T42" fmla="*/ 127 w 383"/>
                <a:gd name="T43" fmla="*/ 202 h 620"/>
                <a:gd name="T44" fmla="*/ 156 w 383"/>
                <a:gd name="T45" fmla="*/ 189 h 620"/>
                <a:gd name="T46" fmla="*/ 211 w 383"/>
                <a:gd name="T47" fmla="*/ 130 h 620"/>
                <a:gd name="T48" fmla="*/ 226 w 383"/>
                <a:gd name="T49" fmla="*/ 82 h 620"/>
                <a:gd name="T50" fmla="*/ 241 w 383"/>
                <a:gd name="T51" fmla="*/ 113 h 620"/>
                <a:gd name="T52" fmla="*/ 244 w 383"/>
                <a:gd name="T53" fmla="*/ 98 h 620"/>
                <a:gd name="T54" fmla="*/ 250 w 383"/>
                <a:gd name="T55" fmla="*/ 102 h 620"/>
                <a:gd name="T56" fmla="*/ 241 w 383"/>
                <a:gd name="T57" fmla="*/ 87 h 620"/>
                <a:gd name="T58" fmla="*/ 252 w 383"/>
                <a:gd name="T59" fmla="*/ 75 h 620"/>
                <a:gd name="T60" fmla="*/ 275 w 383"/>
                <a:gd name="T61" fmla="*/ 62 h 620"/>
                <a:gd name="T62" fmla="*/ 266 w 383"/>
                <a:gd name="T63" fmla="*/ 53 h 620"/>
                <a:gd name="T64" fmla="*/ 299 w 383"/>
                <a:gd name="T65" fmla="*/ 19 h 620"/>
                <a:gd name="T66" fmla="*/ 304 w 383"/>
                <a:gd name="T67" fmla="*/ 14 h 620"/>
                <a:gd name="T68" fmla="*/ 349 w 383"/>
                <a:gd name="T69" fmla="*/ 23 h 620"/>
                <a:gd name="T70" fmla="*/ 360 w 383"/>
                <a:gd name="T71" fmla="*/ 28 h 620"/>
                <a:gd name="T72" fmla="*/ 383 w 383"/>
                <a:gd name="T73" fmla="*/ 496 h 6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83" h="620">
                  <a:moveTo>
                    <a:pt x="383" y="496"/>
                  </a:moveTo>
                  <a:cubicBezTo>
                    <a:pt x="362" y="503"/>
                    <a:pt x="341" y="512"/>
                    <a:pt x="317" y="515"/>
                  </a:cubicBezTo>
                  <a:cubicBezTo>
                    <a:pt x="308" y="516"/>
                    <a:pt x="306" y="530"/>
                    <a:pt x="297" y="533"/>
                  </a:cubicBezTo>
                  <a:cubicBezTo>
                    <a:pt x="293" y="535"/>
                    <a:pt x="287" y="537"/>
                    <a:pt x="287" y="538"/>
                  </a:cubicBezTo>
                  <a:cubicBezTo>
                    <a:pt x="286" y="551"/>
                    <a:pt x="280" y="566"/>
                    <a:pt x="272" y="567"/>
                  </a:cubicBezTo>
                  <a:cubicBezTo>
                    <a:pt x="253" y="569"/>
                    <a:pt x="231" y="568"/>
                    <a:pt x="210" y="570"/>
                  </a:cubicBezTo>
                  <a:cubicBezTo>
                    <a:pt x="200" y="571"/>
                    <a:pt x="189" y="575"/>
                    <a:pt x="184" y="584"/>
                  </a:cubicBezTo>
                  <a:cubicBezTo>
                    <a:pt x="182" y="586"/>
                    <a:pt x="179" y="590"/>
                    <a:pt x="181" y="594"/>
                  </a:cubicBezTo>
                  <a:cubicBezTo>
                    <a:pt x="177" y="595"/>
                    <a:pt x="174" y="592"/>
                    <a:pt x="172" y="593"/>
                  </a:cubicBezTo>
                  <a:cubicBezTo>
                    <a:pt x="161" y="599"/>
                    <a:pt x="152" y="606"/>
                    <a:pt x="142" y="614"/>
                  </a:cubicBezTo>
                  <a:cubicBezTo>
                    <a:pt x="137" y="617"/>
                    <a:pt x="129" y="612"/>
                    <a:pt x="122" y="616"/>
                  </a:cubicBezTo>
                  <a:cubicBezTo>
                    <a:pt x="112" y="620"/>
                    <a:pt x="112" y="612"/>
                    <a:pt x="102" y="610"/>
                  </a:cubicBezTo>
                  <a:cubicBezTo>
                    <a:pt x="102" y="612"/>
                    <a:pt x="94" y="609"/>
                    <a:pt x="95" y="612"/>
                  </a:cubicBezTo>
                  <a:cubicBezTo>
                    <a:pt x="92" y="606"/>
                    <a:pt x="86" y="608"/>
                    <a:pt x="80" y="608"/>
                  </a:cubicBezTo>
                  <a:cubicBezTo>
                    <a:pt x="82" y="599"/>
                    <a:pt x="68" y="592"/>
                    <a:pt x="76" y="583"/>
                  </a:cubicBezTo>
                  <a:cubicBezTo>
                    <a:pt x="77" y="582"/>
                    <a:pt x="81" y="584"/>
                    <a:pt x="82" y="583"/>
                  </a:cubicBezTo>
                  <a:cubicBezTo>
                    <a:pt x="86" y="577"/>
                    <a:pt x="90" y="570"/>
                    <a:pt x="88" y="563"/>
                  </a:cubicBezTo>
                  <a:cubicBezTo>
                    <a:pt x="88" y="561"/>
                    <a:pt x="85" y="560"/>
                    <a:pt x="85" y="558"/>
                  </a:cubicBezTo>
                  <a:cubicBezTo>
                    <a:pt x="84" y="554"/>
                    <a:pt x="85" y="549"/>
                    <a:pt x="85" y="545"/>
                  </a:cubicBezTo>
                  <a:cubicBezTo>
                    <a:pt x="87" y="528"/>
                    <a:pt x="73" y="515"/>
                    <a:pt x="67" y="500"/>
                  </a:cubicBezTo>
                  <a:cubicBezTo>
                    <a:pt x="62" y="486"/>
                    <a:pt x="58" y="472"/>
                    <a:pt x="52" y="458"/>
                  </a:cubicBezTo>
                  <a:cubicBezTo>
                    <a:pt x="50" y="452"/>
                    <a:pt x="42" y="449"/>
                    <a:pt x="38" y="444"/>
                  </a:cubicBezTo>
                  <a:cubicBezTo>
                    <a:pt x="30" y="434"/>
                    <a:pt x="33" y="422"/>
                    <a:pt x="27" y="411"/>
                  </a:cubicBezTo>
                  <a:cubicBezTo>
                    <a:pt x="21" y="400"/>
                    <a:pt x="3" y="397"/>
                    <a:pt x="2" y="382"/>
                  </a:cubicBezTo>
                  <a:cubicBezTo>
                    <a:pt x="2" y="379"/>
                    <a:pt x="6" y="380"/>
                    <a:pt x="8" y="380"/>
                  </a:cubicBezTo>
                  <a:cubicBezTo>
                    <a:pt x="8" y="383"/>
                    <a:pt x="16" y="383"/>
                    <a:pt x="12" y="388"/>
                  </a:cubicBezTo>
                  <a:cubicBezTo>
                    <a:pt x="15" y="385"/>
                    <a:pt x="19" y="395"/>
                    <a:pt x="18" y="389"/>
                  </a:cubicBezTo>
                  <a:cubicBezTo>
                    <a:pt x="17" y="380"/>
                    <a:pt x="3" y="375"/>
                    <a:pt x="6" y="366"/>
                  </a:cubicBezTo>
                  <a:cubicBezTo>
                    <a:pt x="7" y="366"/>
                    <a:pt x="11" y="365"/>
                    <a:pt x="12" y="367"/>
                  </a:cubicBezTo>
                  <a:cubicBezTo>
                    <a:pt x="18" y="370"/>
                    <a:pt x="14" y="377"/>
                    <a:pt x="15" y="382"/>
                  </a:cubicBezTo>
                  <a:cubicBezTo>
                    <a:pt x="22" y="376"/>
                    <a:pt x="24" y="388"/>
                    <a:pt x="31" y="386"/>
                  </a:cubicBezTo>
                  <a:cubicBezTo>
                    <a:pt x="26" y="380"/>
                    <a:pt x="30" y="373"/>
                    <a:pt x="28" y="366"/>
                  </a:cubicBezTo>
                  <a:cubicBezTo>
                    <a:pt x="24" y="356"/>
                    <a:pt x="11" y="351"/>
                    <a:pt x="7" y="341"/>
                  </a:cubicBezTo>
                  <a:cubicBezTo>
                    <a:pt x="0" y="324"/>
                    <a:pt x="0" y="307"/>
                    <a:pt x="5" y="288"/>
                  </a:cubicBezTo>
                  <a:cubicBezTo>
                    <a:pt x="6" y="287"/>
                    <a:pt x="2" y="286"/>
                    <a:pt x="2" y="285"/>
                  </a:cubicBezTo>
                  <a:cubicBezTo>
                    <a:pt x="1" y="274"/>
                    <a:pt x="5" y="264"/>
                    <a:pt x="10" y="254"/>
                  </a:cubicBezTo>
                  <a:cubicBezTo>
                    <a:pt x="13" y="260"/>
                    <a:pt x="13" y="266"/>
                    <a:pt x="12" y="272"/>
                  </a:cubicBezTo>
                  <a:cubicBezTo>
                    <a:pt x="22" y="267"/>
                    <a:pt x="20" y="253"/>
                    <a:pt x="29" y="248"/>
                  </a:cubicBezTo>
                  <a:cubicBezTo>
                    <a:pt x="34" y="245"/>
                    <a:pt x="41" y="242"/>
                    <a:pt x="45" y="238"/>
                  </a:cubicBezTo>
                  <a:cubicBezTo>
                    <a:pt x="57" y="227"/>
                    <a:pt x="66" y="217"/>
                    <a:pt x="79" y="209"/>
                  </a:cubicBezTo>
                  <a:cubicBezTo>
                    <a:pt x="81" y="207"/>
                    <a:pt x="70" y="214"/>
                    <a:pt x="78" y="216"/>
                  </a:cubicBezTo>
                  <a:cubicBezTo>
                    <a:pt x="79" y="216"/>
                    <a:pt x="80" y="214"/>
                    <a:pt x="80" y="212"/>
                  </a:cubicBezTo>
                  <a:cubicBezTo>
                    <a:pt x="81" y="213"/>
                    <a:pt x="83" y="214"/>
                    <a:pt x="82" y="216"/>
                  </a:cubicBezTo>
                  <a:cubicBezTo>
                    <a:pt x="98" y="215"/>
                    <a:pt x="110" y="204"/>
                    <a:pt x="127" y="202"/>
                  </a:cubicBezTo>
                  <a:cubicBezTo>
                    <a:pt x="128" y="202"/>
                    <a:pt x="126" y="199"/>
                    <a:pt x="124" y="198"/>
                  </a:cubicBezTo>
                  <a:cubicBezTo>
                    <a:pt x="133" y="187"/>
                    <a:pt x="146" y="195"/>
                    <a:pt x="156" y="189"/>
                  </a:cubicBezTo>
                  <a:cubicBezTo>
                    <a:pt x="168" y="180"/>
                    <a:pt x="182" y="175"/>
                    <a:pt x="189" y="162"/>
                  </a:cubicBezTo>
                  <a:cubicBezTo>
                    <a:pt x="195" y="149"/>
                    <a:pt x="216" y="140"/>
                    <a:pt x="211" y="130"/>
                  </a:cubicBezTo>
                  <a:cubicBezTo>
                    <a:pt x="204" y="113"/>
                    <a:pt x="210" y="97"/>
                    <a:pt x="225" y="88"/>
                  </a:cubicBezTo>
                  <a:cubicBezTo>
                    <a:pt x="226" y="87"/>
                    <a:pt x="225" y="83"/>
                    <a:pt x="226" y="82"/>
                  </a:cubicBezTo>
                  <a:cubicBezTo>
                    <a:pt x="227" y="79"/>
                    <a:pt x="231" y="80"/>
                    <a:pt x="231" y="82"/>
                  </a:cubicBezTo>
                  <a:cubicBezTo>
                    <a:pt x="232" y="93"/>
                    <a:pt x="243" y="101"/>
                    <a:pt x="241" y="113"/>
                  </a:cubicBezTo>
                  <a:cubicBezTo>
                    <a:pt x="243" y="113"/>
                    <a:pt x="247" y="114"/>
                    <a:pt x="247" y="113"/>
                  </a:cubicBezTo>
                  <a:cubicBezTo>
                    <a:pt x="250" y="108"/>
                    <a:pt x="241" y="103"/>
                    <a:pt x="244" y="98"/>
                  </a:cubicBezTo>
                  <a:cubicBezTo>
                    <a:pt x="244" y="97"/>
                    <a:pt x="246" y="97"/>
                    <a:pt x="248" y="98"/>
                  </a:cubicBezTo>
                  <a:cubicBezTo>
                    <a:pt x="249" y="98"/>
                    <a:pt x="251" y="100"/>
                    <a:pt x="250" y="102"/>
                  </a:cubicBezTo>
                  <a:cubicBezTo>
                    <a:pt x="252" y="102"/>
                    <a:pt x="254" y="102"/>
                    <a:pt x="257" y="102"/>
                  </a:cubicBezTo>
                  <a:cubicBezTo>
                    <a:pt x="256" y="94"/>
                    <a:pt x="248" y="90"/>
                    <a:pt x="241" y="87"/>
                  </a:cubicBezTo>
                  <a:cubicBezTo>
                    <a:pt x="236" y="86"/>
                    <a:pt x="239" y="77"/>
                    <a:pt x="243" y="75"/>
                  </a:cubicBezTo>
                  <a:cubicBezTo>
                    <a:pt x="246" y="74"/>
                    <a:pt x="250" y="74"/>
                    <a:pt x="252" y="75"/>
                  </a:cubicBezTo>
                  <a:cubicBezTo>
                    <a:pt x="256" y="79"/>
                    <a:pt x="260" y="80"/>
                    <a:pt x="266" y="79"/>
                  </a:cubicBezTo>
                  <a:cubicBezTo>
                    <a:pt x="264" y="71"/>
                    <a:pt x="272" y="68"/>
                    <a:pt x="275" y="62"/>
                  </a:cubicBezTo>
                  <a:cubicBezTo>
                    <a:pt x="271" y="62"/>
                    <a:pt x="266" y="68"/>
                    <a:pt x="264" y="65"/>
                  </a:cubicBezTo>
                  <a:cubicBezTo>
                    <a:pt x="262" y="63"/>
                    <a:pt x="262" y="56"/>
                    <a:pt x="266" y="53"/>
                  </a:cubicBezTo>
                  <a:cubicBezTo>
                    <a:pt x="273" y="47"/>
                    <a:pt x="278" y="40"/>
                    <a:pt x="282" y="33"/>
                  </a:cubicBezTo>
                  <a:cubicBezTo>
                    <a:pt x="286" y="27"/>
                    <a:pt x="293" y="23"/>
                    <a:pt x="299" y="19"/>
                  </a:cubicBezTo>
                  <a:cubicBezTo>
                    <a:pt x="301" y="22"/>
                    <a:pt x="300" y="26"/>
                    <a:pt x="304" y="28"/>
                  </a:cubicBezTo>
                  <a:cubicBezTo>
                    <a:pt x="305" y="22"/>
                    <a:pt x="306" y="20"/>
                    <a:pt x="304" y="14"/>
                  </a:cubicBezTo>
                  <a:cubicBezTo>
                    <a:pt x="311" y="12"/>
                    <a:pt x="309" y="4"/>
                    <a:pt x="313" y="3"/>
                  </a:cubicBezTo>
                  <a:cubicBezTo>
                    <a:pt x="328" y="0"/>
                    <a:pt x="340" y="13"/>
                    <a:pt x="349" y="23"/>
                  </a:cubicBezTo>
                  <a:cubicBezTo>
                    <a:pt x="354" y="28"/>
                    <a:pt x="344" y="40"/>
                    <a:pt x="349" y="50"/>
                  </a:cubicBezTo>
                  <a:cubicBezTo>
                    <a:pt x="348" y="41"/>
                    <a:pt x="357" y="36"/>
                    <a:pt x="360" y="28"/>
                  </a:cubicBezTo>
                  <a:cubicBezTo>
                    <a:pt x="363" y="30"/>
                    <a:pt x="367" y="29"/>
                    <a:pt x="370" y="30"/>
                  </a:cubicBezTo>
                  <a:cubicBezTo>
                    <a:pt x="383" y="496"/>
                    <a:pt x="383" y="496"/>
                    <a:pt x="383" y="496"/>
                  </a:cubicBezTo>
                  <a:close/>
                </a:path>
              </a:pathLst>
            </a:custGeom>
            <a:solidFill>
              <a:schemeClr val="accent1"/>
            </a:solidFill>
            <a:ln w="14288" cap="flat">
              <a:noFill/>
              <a:prstDash val="solid"/>
              <a:miter lim="800000"/>
              <a:headEnd/>
              <a:tailEnd/>
            </a:ln>
          </p:spPr>
          <p:txBody>
            <a:bodyPr vert="horz" wrap="square" lIns="68580" tIns="34290" rIns="68580" bIns="34290" numCol="1" anchor="t" anchorCtr="0" compatLnSpc="1">
              <a:prstTxWarp prst="textNoShape">
                <a:avLst/>
              </a:prstTxWarp>
            </a:bodyPr>
            <a:lstStyle/>
            <a:p>
              <a:endParaRPr lang="en-US" sz="1350"/>
            </a:p>
          </p:txBody>
        </p:sp>
        <p:sp>
          <p:nvSpPr>
            <p:cNvPr id="6" name="Freeform 5"/>
            <p:cNvSpPr>
              <a:spLocks/>
            </p:cNvSpPr>
            <p:nvPr/>
          </p:nvSpPr>
          <p:spPr bwMode="auto">
            <a:xfrm>
              <a:off x="4226893" y="1740118"/>
              <a:ext cx="716471" cy="1240382"/>
            </a:xfrm>
            <a:custGeom>
              <a:avLst/>
              <a:gdLst>
                <a:gd name="T0" fmla="*/ 0 w 242"/>
                <a:gd name="T1" fmla="*/ 108 h 419"/>
                <a:gd name="T2" fmla="*/ 2 w 242"/>
                <a:gd name="T3" fmla="*/ 109 h 419"/>
                <a:gd name="T4" fmla="*/ 15 w 242"/>
                <a:gd name="T5" fmla="*/ 114 h 419"/>
                <a:gd name="T6" fmla="*/ 12 w 242"/>
                <a:gd name="T7" fmla="*/ 106 h 419"/>
                <a:gd name="T8" fmla="*/ 14 w 242"/>
                <a:gd name="T9" fmla="*/ 100 h 419"/>
                <a:gd name="T10" fmla="*/ 10 w 242"/>
                <a:gd name="T11" fmla="*/ 97 h 419"/>
                <a:gd name="T12" fmla="*/ 22 w 242"/>
                <a:gd name="T13" fmla="*/ 66 h 419"/>
                <a:gd name="T14" fmla="*/ 30 w 242"/>
                <a:gd name="T15" fmla="*/ 65 h 419"/>
                <a:gd name="T16" fmla="*/ 28 w 242"/>
                <a:gd name="T17" fmla="*/ 55 h 419"/>
                <a:gd name="T18" fmla="*/ 32 w 242"/>
                <a:gd name="T19" fmla="*/ 43 h 419"/>
                <a:gd name="T20" fmla="*/ 41 w 242"/>
                <a:gd name="T21" fmla="*/ 45 h 419"/>
                <a:gd name="T22" fmla="*/ 39 w 242"/>
                <a:gd name="T23" fmla="*/ 34 h 419"/>
                <a:gd name="T24" fmla="*/ 52 w 242"/>
                <a:gd name="T25" fmla="*/ 44 h 419"/>
                <a:gd name="T26" fmla="*/ 52 w 242"/>
                <a:gd name="T27" fmla="*/ 32 h 419"/>
                <a:gd name="T28" fmla="*/ 97 w 242"/>
                <a:gd name="T29" fmla="*/ 28 h 419"/>
                <a:gd name="T30" fmla="*/ 94 w 242"/>
                <a:gd name="T31" fmla="*/ 15 h 419"/>
                <a:gd name="T32" fmla="*/ 73 w 242"/>
                <a:gd name="T33" fmla="*/ 9 h 419"/>
                <a:gd name="T34" fmla="*/ 75 w 242"/>
                <a:gd name="T35" fmla="*/ 0 h 419"/>
                <a:gd name="T36" fmla="*/ 92 w 242"/>
                <a:gd name="T37" fmla="*/ 4 h 419"/>
                <a:gd name="T38" fmla="*/ 104 w 242"/>
                <a:gd name="T39" fmla="*/ 7 h 419"/>
                <a:gd name="T40" fmla="*/ 133 w 242"/>
                <a:gd name="T41" fmla="*/ 19 h 419"/>
                <a:gd name="T42" fmla="*/ 138 w 242"/>
                <a:gd name="T43" fmla="*/ 32 h 419"/>
                <a:gd name="T44" fmla="*/ 151 w 242"/>
                <a:gd name="T45" fmla="*/ 23 h 419"/>
                <a:gd name="T46" fmla="*/ 166 w 242"/>
                <a:gd name="T47" fmla="*/ 31 h 419"/>
                <a:gd name="T48" fmla="*/ 179 w 242"/>
                <a:gd name="T49" fmla="*/ 26 h 419"/>
                <a:gd name="T50" fmla="*/ 178 w 242"/>
                <a:gd name="T51" fmla="*/ 36 h 419"/>
                <a:gd name="T52" fmla="*/ 187 w 242"/>
                <a:gd name="T53" fmla="*/ 28 h 419"/>
                <a:gd name="T54" fmla="*/ 189 w 242"/>
                <a:gd name="T55" fmla="*/ 38 h 419"/>
                <a:gd name="T56" fmla="*/ 198 w 242"/>
                <a:gd name="T57" fmla="*/ 34 h 419"/>
                <a:gd name="T58" fmla="*/ 191 w 242"/>
                <a:gd name="T59" fmla="*/ 28 h 419"/>
                <a:gd name="T60" fmla="*/ 200 w 242"/>
                <a:gd name="T61" fmla="*/ 26 h 419"/>
                <a:gd name="T62" fmla="*/ 201 w 242"/>
                <a:gd name="T63" fmla="*/ 29 h 419"/>
                <a:gd name="T64" fmla="*/ 208 w 242"/>
                <a:gd name="T65" fmla="*/ 40 h 419"/>
                <a:gd name="T66" fmla="*/ 199 w 242"/>
                <a:gd name="T67" fmla="*/ 56 h 419"/>
                <a:gd name="T68" fmla="*/ 189 w 242"/>
                <a:gd name="T69" fmla="*/ 56 h 419"/>
                <a:gd name="T70" fmla="*/ 189 w 242"/>
                <a:gd name="T71" fmla="*/ 74 h 419"/>
                <a:gd name="T72" fmla="*/ 173 w 242"/>
                <a:gd name="T73" fmla="*/ 96 h 419"/>
                <a:gd name="T74" fmla="*/ 160 w 242"/>
                <a:gd name="T75" fmla="*/ 99 h 419"/>
                <a:gd name="T76" fmla="*/ 162 w 242"/>
                <a:gd name="T77" fmla="*/ 103 h 419"/>
                <a:gd name="T78" fmla="*/ 169 w 242"/>
                <a:gd name="T79" fmla="*/ 104 h 419"/>
                <a:gd name="T80" fmla="*/ 169 w 242"/>
                <a:gd name="T81" fmla="*/ 108 h 419"/>
                <a:gd name="T82" fmla="*/ 178 w 242"/>
                <a:gd name="T83" fmla="*/ 114 h 419"/>
                <a:gd name="T84" fmla="*/ 185 w 242"/>
                <a:gd name="T85" fmla="*/ 112 h 419"/>
                <a:gd name="T86" fmla="*/ 206 w 242"/>
                <a:gd name="T87" fmla="*/ 135 h 419"/>
                <a:gd name="T88" fmla="*/ 216 w 242"/>
                <a:gd name="T89" fmla="*/ 136 h 419"/>
                <a:gd name="T90" fmla="*/ 242 w 242"/>
                <a:gd name="T91" fmla="*/ 150 h 419"/>
                <a:gd name="T92" fmla="*/ 231 w 242"/>
                <a:gd name="T93" fmla="*/ 419 h 419"/>
                <a:gd name="T94" fmla="*/ 9 w 242"/>
                <a:gd name="T95" fmla="*/ 416 h 419"/>
                <a:gd name="T96" fmla="*/ 0 w 242"/>
                <a:gd name="T97" fmla="*/ 108 h 4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42" h="419">
                  <a:moveTo>
                    <a:pt x="0" y="108"/>
                  </a:moveTo>
                  <a:cubicBezTo>
                    <a:pt x="1" y="108"/>
                    <a:pt x="2" y="108"/>
                    <a:pt x="2" y="109"/>
                  </a:cubicBezTo>
                  <a:cubicBezTo>
                    <a:pt x="6" y="112"/>
                    <a:pt x="11" y="113"/>
                    <a:pt x="15" y="114"/>
                  </a:cubicBezTo>
                  <a:cubicBezTo>
                    <a:pt x="18" y="114"/>
                    <a:pt x="17" y="108"/>
                    <a:pt x="12" y="106"/>
                  </a:cubicBezTo>
                  <a:cubicBezTo>
                    <a:pt x="15" y="104"/>
                    <a:pt x="15" y="101"/>
                    <a:pt x="14" y="100"/>
                  </a:cubicBezTo>
                  <a:cubicBezTo>
                    <a:pt x="13" y="98"/>
                    <a:pt x="10" y="102"/>
                    <a:pt x="10" y="97"/>
                  </a:cubicBezTo>
                  <a:cubicBezTo>
                    <a:pt x="9" y="85"/>
                    <a:pt x="17" y="76"/>
                    <a:pt x="22" y="66"/>
                  </a:cubicBezTo>
                  <a:cubicBezTo>
                    <a:pt x="23" y="65"/>
                    <a:pt x="28" y="67"/>
                    <a:pt x="30" y="65"/>
                  </a:cubicBezTo>
                  <a:cubicBezTo>
                    <a:pt x="32" y="62"/>
                    <a:pt x="26" y="58"/>
                    <a:pt x="28" y="55"/>
                  </a:cubicBezTo>
                  <a:cubicBezTo>
                    <a:pt x="31" y="51"/>
                    <a:pt x="33" y="48"/>
                    <a:pt x="32" y="43"/>
                  </a:cubicBezTo>
                  <a:cubicBezTo>
                    <a:pt x="35" y="44"/>
                    <a:pt x="40" y="49"/>
                    <a:pt x="41" y="45"/>
                  </a:cubicBezTo>
                  <a:cubicBezTo>
                    <a:pt x="36" y="42"/>
                    <a:pt x="40" y="38"/>
                    <a:pt x="39" y="34"/>
                  </a:cubicBezTo>
                  <a:cubicBezTo>
                    <a:pt x="45" y="37"/>
                    <a:pt x="45" y="49"/>
                    <a:pt x="52" y="44"/>
                  </a:cubicBezTo>
                  <a:cubicBezTo>
                    <a:pt x="55" y="42"/>
                    <a:pt x="47" y="31"/>
                    <a:pt x="52" y="32"/>
                  </a:cubicBezTo>
                  <a:cubicBezTo>
                    <a:pt x="65" y="34"/>
                    <a:pt x="83" y="28"/>
                    <a:pt x="97" y="28"/>
                  </a:cubicBezTo>
                  <a:cubicBezTo>
                    <a:pt x="91" y="24"/>
                    <a:pt x="98" y="18"/>
                    <a:pt x="94" y="15"/>
                  </a:cubicBezTo>
                  <a:cubicBezTo>
                    <a:pt x="89" y="10"/>
                    <a:pt x="81" y="10"/>
                    <a:pt x="73" y="9"/>
                  </a:cubicBezTo>
                  <a:cubicBezTo>
                    <a:pt x="69" y="8"/>
                    <a:pt x="76" y="4"/>
                    <a:pt x="75" y="0"/>
                  </a:cubicBezTo>
                  <a:cubicBezTo>
                    <a:pt x="81" y="6"/>
                    <a:pt x="87" y="1"/>
                    <a:pt x="92" y="4"/>
                  </a:cubicBezTo>
                  <a:cubicBezTo>
                    <a:pt x="95" y="6"/>
                    <a:pt x="100" y="12"/>
                    <a:pt x="104" y="7"/>
                  </a:cubicBezTo>
                  <a:cubicBezTo>
                    <a:pt x="103" y="23"/>
                    <a:pt x="123" y="18"/>
                    <a:pt x="133" y="19"/>
                  </a:cubicBezTo>
                  <a:cubicBezTo>
                    <a:pt x="139" y="20"/>
                    <a:pt x="138" y="27"/>
                    <a:pt x="138" y="32"/>
                  </a:cubicBezTo>
                  <a:cubicBezTo>
                    <a:pt x="138" y="24"/>
                    <a:pt x="145" y="25"/>
                    <a:pt x="151" y="23"/>
                  </a:cubicBezTo>
                  <a:cubicBezTo>
                    <a:pt x="152" y="32"/>
                    <a:pt x="161" y="35"/>
                    <a:pt x="166" y="31"/>
                  </a:cubicBezTo>
                  <a:cubicBezTo>
                    <a:pt x="170" y="28"/>
                    <a:pt x="176" y="21"/>
                    <a:pt x="179" y="26"/>
                  </a:cubicBezTo>
                  <a:cubicBezTo>
                    <a:pt x="181" y="28"/>
                    <a:pt x="176" y="34"/>
                    <a:pt x="178" y="36"/>
                  </a:cubicBezTo>
                  <a:cubicBezTo>
                    <a:pt x="182" y="37"/>
                    <a:pt x="181" y="26"/>
                    <a:pt x="187" y="28"/>
                  </a:cubicBezTo>
                  <a:cubicBezTo>
                    <a:pt x="191" y="30"/>
                    <a:pt x="185" y="36"/>
                    <a:pt x="189" y="38"/>
                  </a:cubicBezTo>
                  <a:cubicBezTo>
                    <a:pt x="194" y="41"/>
                    <a:pt x="195" y="35"/>
                    <a:pt x="198" y="34"/>
                  </a:cubicBezTo>
                  <a:cubicBezTo>
                    <a:pt x="197" y="31"/>
                    <a:pt x="194" y="29"/>
                    <a:pt x="191" y="28"/>
                  </a:cubicBezTo>
                  <a:cubicBezTo>
                    <a:pt x="194" y="26"/>
                    <a:pt x="197" y="24"/>
                    <a:pt x="200" y="26"/>
                  </a:cubicBezTo>
                  <a:cubicBezTo>
                    <a:pt x="201" y="26"/>
                    <a:pt x="200" y="29"/>
                    <a:pt x="201" y="29"/>
                  </a:cubicBezTo>
                  <a:cubicBezTo>
                    <a:pt x="205" y="33"/>
                    <a:pt x="213" y="36"/>
                    <a:pt x="208" y="40"/>
                  </a:cubicBezTo>
                  <a:cubicBezTo>
                    <a:pt x="203" y="44"/>
                    <a:pt x="202" y="51"/>
                    <a:pt x="199" y="56"/>
                  </a:cubicBezTo>
                  <a:cubicBezTo>
                    <a:pt x="197" y="60"/>
                    <a:pt x="193" y="56"/>
                    <a:pt x="189" y="56"/>
                  </a:cubicBezTo>
                  <a:cubicBezTo>
                    <a:pt x="182" y="57"/>
                    <a:pt x="176" y="72"/>
                    <a:pt x="189" y="74"/>
                  </a:cubicBezTo>
                  <a:cubicBezTo>
                    <a:pt x="182" y="81"/>
                    <a:pt x="180" y="91"/>
                    <a:pt x="173" y="96"/>
                  </a:cubicBezTo>
                  <a:cubicBezTo>
                    <a:pt x="169" y="99"/>
                    <a:pt x="163" y="92"/>
                    <a:pt x="160" y="99"/>
                  </a:cubicBezTo>
                  <a:cubicBezTo>
                    <a:pt x="160" y="100"/>
                    <a:pt x="161" y="103"/>
                    <a:pt x="162" y="103"/>
                  </a:cubicBezTo>
                  <a:cubicBezTo>
                    <a:pt x="164" y="104"/>
                    <a:pt x="167" y="103"/>
                    <a:pt x="169" y="104"/>
                  </a:cubicBezTo>
                  <a:cubicBezTo>
                    <a:pt x="170" y="104"/>
                    <a:pt x="169" y="107"/>
                    <a:pt x="169" y="108"/>
                  </a:cubicBezTo>
                  <a:cubicBezTo>
                    <a:pt x="176" y="106"/>
                    <a:pt x="174" y="110"/>
                    <a:pt x="178" y="114"/>
                  </a:cubicBezTo>
                  <a:cubicBezTo>
                    <a:pt x="180" y="117"/>
                    <a:pt x="183" y="115"/>
                    <a:pt x="185" y="112"/>
                  </a:cubicBezTo>
                  <a:cubicBezTo>
                    <a:pt x="187" y="124"/>
                    <a:pt x="202" y="123"/>
                    <a:pt x="206" y="135"/>
                  </a:cubicBezTo>
                  <a:cubicBezTo>
                    <a:pt x="206" y="136"/>
                    <a:pt x="212" y="134"/>
                    <a:pt x="216" y="136"/>
                  </a:cubicBezTo>
                  <a:cubicBezTo>
                    <a:pt x="225" y="140"/>
                    <a:pt x="233" y="144"/>
                    <a:pt x="242" y="150"/>
                  </a:cubicBezTo>
                  <a:cubicBezTo>
                    <a:pt x="231" y="419"/>
                    <a:pt x="231" y="419"/>
                    <a:pt x="231" y="419"/>
                  </a:cubicBezTo>
                  <a:cubicBezTo>
                    <a:pt x="9" y="416"/>
                    <a:pt x="9" y="416"/>
                    <a:pt x="9" y="416"/>
                  </a:cubicBezTo>
                  <a:cubicBezTo>
                    <a:pt x="0" y="108"/>
                    <a:pt x="0" y="108"/>
                    <a:pt x="0" y="108"/>
                  </a:cubicBezTo>
                  <a:close/>
                </a:path>
              </a:pathLst>
            </a:custGeom>
            <a:grpFill/>
            <a:ln w="14288" cap="flat">
              <a:noFill/>
              <a:prstDash val="solid"/>
              <a:miter lim="800000"/>
              <a:headEnd/>
              <a:tailEnd/>
            </a:ln>
          </p:spPr>
          <p:txBody>
            <a:bodyPr vert="horz" wrap="square" lIns="68580" tIns="34290" rIns="68580" bIns="34290" numCol="1" anchor="t" anchorCtr="0" compatLnSpc="1">
              <a:prstTxWarp prst="textNoShape">
                <a:avLst/>
              </a:prstTxWarp>
            </a:bodyPr>
            <a:lstStyle/>
            <a:p>
              <a:endParaRPr lang="en-US" sz="1350"/>
            </a:p>
          </p:txBody>
        </p:sp>
        <p:sp>
          <p:nvSpPr>
            <p:cNvPr id="7" name="Freeform 6"/>
            <p:cNvSpPr>
              <a:spLocks/>
            </p:cNvSpPr>
            <p:nvPr/>
          </p:nvSpPr>
          <p:spPr bwMode="auto">
            <a:xfrm>
              <a:off x="5589813" y="3771994"/>
              <a:ext cx="52516" cy="82525"/>
            </a:xfrm>
            <a:custGeom>
              <a:avLst/>
              <a:gdLst>
                <a:gd name="T0" fmla="*/ 17 w 18"/>
                <a:gd name="T1" fmla="*/ 4 h 28"/>
                <a:gd name="T2" fmla="*/ 15 w 18"/>
                <a:gd name="T3" fmla="*/ 4 h 28"/>
                <a:gd name="T4" fmla="*/ 12 w 18"/>
                <a:gd name="T5" fmla="*/ 1 h 28"/>
                <a:gd name="T6" fmla="*/ 10 w 18"/>
                <a:gd name="T7" fmla="*/ 0 h 28"/>
                <a:gd name="T8" fmla="*/ 1 w 18"/>
                <a:gd name="T9" fmla="*/ 7 h 28"/>
                <a:gd name="T10" fmla="*/ 1 w 18"/>
                <a:gd name="T11" fmla="*/ 9 h 28"/>
                <a:gd name="T12" fmla="*/ 0 w 18"/>
                <a:gd name="T13" fmla="*/ 17 h 28"/>
                <a:gd name="T14" fmla="*/ 2 w 18"/>
                <a:gd name="T15" fmla="*/ 19 h 28"/>
                <a:gd name="T16" fmla="*/ 3 w 18"/>
                <a:gd name="T17" fmla="*/ 19 h 28"/>
                <a:gd name="T18" fmla="*/ 3 w 18"/>
                <a:gd name="T19" fmla="*/ 21 h 28"/>
                <a:gd name="T20" fmla="*/ 3 w 18"/>
                <a:gd name="T21" fmla="*/ 24 h 28"/>
                <a:gd name="T22" fmla="*/ 7 w 18"/>
                <a:gd name="T23" fmla="*/ 28 h 28"/>
                <a:gd name="T24" fmla="*/ 8 w 18"/>
                <a:gd name="T25" fmla="*/ 27 h 28"/>
                <a:gd name="T26" fmla="*/ 10 w 18"/>
                <a:gd name="T27" fmla="*/ 23 h 28"/>
                <a:gd name="T28" fmla="*/ 9 w 18"/>
                <a:gd name="T29" fmla="*/ 20 h 28"/>
                <a:gd name="T30" fmla="*/ 10 w 18"/>
                <a:gd name="T31" fmla="*/ 17 h 28"/>
                <a:gd name="T32" fmla="*/ 12 w 18"/>
                <a:gd name="T33" fmla="*/ 17 h 28"/>
                <a:gd name="T34" fmla="*/ 12 w 18"/>
                <a:gd name="T35" fmla="*/ 16 h 28"/>
                <a:gd name="T36" fmla="*/ 12 w 18"/>
                <a:gd name="T37" fmla="*/ 9 h 28"/>
                <a:gd name="T38" fmla="*/ 18 w 18"/>
                <a:gd name="T39" fmla="*/ 6 h 28"/>
                <a:gd name="T40" fmla="*/ 18 w 18"/>
                <a:gd name="T41" fmla="*/ 5 h 28"/>
                <a:gd name="T42" fmla="*/ 17 w 18"/>
                <a:gd name="T43" fmla="*/ 4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18" h="28">
                  <a:moveTo>
                    <a:pt x="17" y="4"/>
                  </a:moveTo>
                  <a:cubicBezTo>
                    <a:pt x="16" y="4"/>
                    <a:pt x="16" y="4"/>
                    <a:pt x="15" y="4"/>
                  </a:cubicBezTo>
                  <a:cubicBezTo>
                    <a:pt x="14" y="3"/>
                    <a:pt x="13" y="2"/>
                    <a:pt x="12" y="1"/>
                  </a:cubicBezTo>
                  <a:cubicBezTo>
                    <a:pt x="11" y="0"/>
                    <a:pt x="10" y="0"/>
                    <a:pt x="10" y="0"/>
                  </a:cubicBezTo>
                  <a:cubicBezTo>
                    <a:pt x="1" y="7"/>
                    <a:pt x="1" y="7"/>
                    <a:pt x="1" y="7"/>
                  </a:cubicBezTo>
                  <a:cubicBezTo>
                    <a:pt x="1" y="8"/>
                    <a:pt x="1" y="8"/>
                    <a:pt x="1" y="9"/>
                  </a:cubicBezTo>
                  <a:cubicBezTo>
                    <a:pt x="0" y="12"/>
                    <a:pt x="0" y="15"/>
                    <a:pt x="0" y="17"/>
                  </a:cubicBezTo>
                  <a:cubicBezTo>
                    <a:pt x="0" y="18"/>
                    <a:pt x="1" y="19"/>
                    <a:pt x="2" y="19"/>
                  </a:cubicBezTo>
                  <a:cubicBezTo>
                    <a:pt x="2" y="20"/>
                    <a:pt x="2" y="19"/>
                    <a:pt x="3" y="19"/>
                  </a:cubicBezTo>
                  <a:cubicBezTo>
                    <a:pt x="4" y="19"/>
                    <a:pt x="3" y="21"/>
                    <a:pt x="3" y="21"/>
                  </a:cubicBezTo>
                  <a:cubicBezTo>
                    <a:pt x="3" y="22"/>
                    <a:pt x="2" y="23"/>
                    <a:pt x="3" y="24"/>
                  </a:cubicBezTo>
                  <a:cubicBezTo>
                    <a:pt x="4" y="26"/>
                    <a:pt x="5" y="28"/>
                    <a:pt x="7" y="28"/>
                  </a:cubicBezTo>
                  <a:cubicBezTo>
                    <a:pt x="8" y="28"/>
                    <a:pt x="7" y="27"/>
                    <a:pt x="8" y="27"/>
                  </a:cubicBezTo>
                  <a:cubicBezTo>
                    <a:pt x="8" y="26"/>
                    <a:pt x="10" y="25"/>
                    <a:pt x="10" y="23"/>
                  </a:cubicBezTo>
                  <a:cubicBezTo>
                    <a:pt x="9" y="22"/>
                    <a:pt x="9" y="21"/>
                    <a:pt x="9" y="20"/>
                  </a:cubicBezTo>
                  <a:cubicBezTo>
                    <a:pt x="10" y="19"/>
                    <a:pt x="9" y="18"/>
                    <a:pt x="10" y="17"/>
                  </a:cubicBezTo>
                  <a:cubicBezTo>
                    <a:pt x="10" y="17"/>
                    <a:pt x="11" y="17"/>
                    <a:pt x="12" y="17"/>
                  </a:cubicBezTo>
                  <a:cubicBezTo>
                    <a:pt x="12" y="17"/>
                    <a:pt x="12" y="16"/>
                    <a:pt x="12" y="16"/>
                  </a:cubicBezTo>
                  <a:cubicBezTo>
                    <a:pt x="12" y="13"/>
                    <a:pt x="12" y="11"/>
                    <a:pt x="12" y="9"/>
                  </a:cubicBezTo>
                  <a:cubicBezTo>
                    <a:pt x="14" y="7"/>
                    <a:pt x="16" y="6"/>
                    <a:pt x="18" y="6"/>
                  </a:cubicBezTo>
                  <a:cubicBezTo>
                    <a:pt x="18" y="6"/>
                    <a:pt x="18" y="5"/>
                    <a:pt x="18" y="5"/>
                  </a:cubicBezTo>
                  <a:cubicBezTo>
                    <a:pt x="17" y="4"/>
                    <a:pt x="17" y="4"/>
                    <a:pt x="17" y="4"/>
                  </a:cubicBezTo>
                  <a:close/>
                </a:path>
              </a:pathLst>
            </a:custGeom>
            <a:grpFill/>
            <a:ln w="11113" cap="flat">
              <a:noFill/>
              <a:prstDash val="solid"/>
              <a:miter lim="800000"/>
              <a:headEnd/>
              <a:tailEnd/>
            </a:ln>
          </p:spPr>
          <p:txBody>
            <a:bodyPr vert="horz" wrap="square" lIns="68580" tIns="34290" rIns="68580" bIns="34290" numCol="1" anchor="t" anchorCtr="0" compatLnSpc="1">
              <a:prstTxWarp prst="textNoShape">
                <a:avLst/>
              </a:prstTxWarp>
            </a:bodyPr>
            <a:lstStyle/>
            <a:p>
              <a:endParaRPr lang="en-US" sz="1350"/>
            </a:p>
          </p:txBody>
        </p:sp>
        <p:sp>
          <p:nvSpPr>
            <p:cNvPr id="8" name="Freeform 7"/>
            <p:cNvSpPr>
              <a:spLocks/>
            </p:cNvSpPr>
            <p:nvPr/>
          </p:nvSpPr>
          <p:spPr bwMode="auto">
            <a:xfrm>
              <a:off x="5077155" y="3229327"/>
              <a:ext cx="936539" cy="743980"/>
            </a:xfrm>
            <a:custGeom>
              <a:avLst/>
              <a:gdLst>
                <a:gd name="T0" fmla="*/ 193 w 316"/>
                <a:gd name="T1" fmla="*/ 251 h 251"/>
                <a:gd name="T2" fmla="*/ 158 w 316"/>
                <a:gd name="T3" fmla="*/ 227 h 251"/>
                <a:gd name="T4" fmla="*/ 153 w 316"/>
                <a:gd name="T5" fmla="*/ 211 h 251"/>
                <a:gd name="T6" fmla="*/ 92 w 316"/>
                <a:gd name="T7" fmla="*/ 204 h 251"/>
                <a:gd name="T8" fmla="*/ 80 w 316"/>
                <a:gd name="T9" fmla="*/ 204 h 251"/>
                <a:gd name="T10" fmla="*/ 53 w 316"/>
                <a:gd name="T11" fmla="*/ 182 h 251"/>
                <a:gd name="T12" fmla="*/ 45 w 316"/>
                <a:gd name="T13" fmla="*/ 162 h 251"/>
                <a:gd name="T14" fmla="*/ 24 w 316"/>
                <a:gd name="T15" fmla="*/ 156 h 251"/>
                <a:gd name="T16" fmla="*/ 0 w 316"/>
                <a:gd name="T17" fmla="*/ 140 h 251"/>
                <a:gd name="T18" fmla="*/ 8 w 316"/>
                <a:gd name="T19" fmla="*/ 0 h 251"/>
                <a:gd name="T20" fmla="*/ 198 w 316"/>
                <a:gd name="T21" fmla="*/ 15 h 251"/>
                <a:gd name="T22" fmla="*/ 216 w 316"/>
                <a:gd name="T23" fmla="*/ 8 h 251"/>
                <a:gd name="T24" fmla="*/ 258 w 316"/>
                <a:gd name="T25" fmla="*/ 31 h 251"/>
                <a:gd name="T26" fmla="*/ 285 w 316"/>
                <a:gd name="T27" fmla="*/ 13 h 251"/>
                <a:gd name="T28" fmla="*/ 314 w 316"/>
                <a:gd name="T29" fmla="*/ 12 h 251"/>
                <a:gd name="T30" fmla="*/ 316 w 316"/>
                <a:gd name="T31" fmla="*/ 24 h 251"/>
                <a:gd name="T32" fmla="*/ 311 w 316"/>
                <a:gd name="T33" fmla="*/ 32 h 251"/>
                <a:gd name="T34" fmla="*/ 301 w 316"/>
                <a:gd name="T35" fmla="*/ 61 h 251"/>
                <a:gd name="T36" fmla="*/ 296 w 316"/>
                <a:gd name="T37" fmla="*/ 74 h 251"/>
                <a:gd name="T38" fmla="*/ 263 w 316"/>
                <a:gd name="T39" fmla="*/ 125 h 251"/>
                <a:gd name="T40" fmla="*/ 257 w 316"/>
                <a:gd name="T41" fmla="*/ 135 h 251"/>
                <a:gd name="T42" fmla="*/ 242 w 316"/>
                <a:gd name="T43" fmla="*/ 149 h 251"/>
                <a:gd name="T44" fmla="*/ 236 w 316"/>
                <a:gd name="T45" fmla="*/ 149 h 251"/>
                <a:gd name="T46" fmla="*/ 238 w 316"/>
                <a:gd name="T47" fmla="*/ 158 h 251"/>
                <a:gd name="T48" fmla="*/ 230 w 316"/>
                <a:gd name="T49" fmla="*/ 163 h 251"/>
                <a:gd name="T50" fmla="*/ 228 w 316"/>
                <a:gd name="T51" fmla="*/ 173 h 251"/>
                <a:gd name="T52" fmla="*/ 222 w 316"/>
                <a:gd name="T53" fmla="*/ 178 h 251"/>
                <a:gd name="T54" fmla="*/ 217 w 316"/>
                <a:gd name="T55" fmla="*/ 193 h 251"/>
                <a:gd name="T56" fmla="*/ 195 w 316"/>
                <a:gd name="T57" fmla="*/ 245 h 251"/>
                <a:gd name="T58" fmla="*/ 193 w 316"/>
                <a:gd name="T59" fmla="*/ 251 h 2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16" h="251">
                  <a:moveTo>
                    <a:pt x="193" y="251"/>
                  </a:moveTo>
                  <a:cubicBezTo>
                    <a:pt x="181" y="242"/>
                    <a:pt x="169" y="237"/>
                    <a:pt x="158" y="227"/>
                  </a:cubicBezTo>
                  <a:cubicBezTo>
                    <a:pt x="154" y="223"/>
                    <a:pt x="157" y="212"/>
                    <a:pt x="153" y="211"/>
                  </a:cubicBezTo>
                  <a:cubicBezTo>
                    <a:pt x="133" y="209"/>
                    <a:pt x="112" y="207"/>
                    <a:pt x="92" y="204"/>
                  </a:cubicBezTo>
                  <a:cubicBezTo>
                    <a:pt x="89" y="204"/>
                    <a:pt x="82" y="206"/>
                    <a:pt x="80" y="204"/>
                  </a:cubicBezTo>
                  <a:cubicBezTo>
                    <a:pt x="71" y="196"/>
                    <a:pt x="61" y="190"/>
                    <a:pt x="53" y="182"/>
                  </a:cubicBezTo>
                  <a:cubicBezTo>
                    <a:pt x="48" y="177"/>
                    <a:pt x="45" y="170"/>
                    <a:pt x="45" y="162"/>
                  </a:cubicBezTo>
                  <a:cubicBezTo>
                    <a:pt x="37" y="163"/>
                    <a:pt x="26" y="165"/>
                    <a:pt x="24" y="156"/>
                  </a:cubicBezTo>
                  <a:cubicBezTo>
                    <a:pt x="21" y="143"/>
                    <a:pt x="11" y="141"/>
                    <a:pt x="0" y="140"/>
                  </a:cubicBezTo>
                  <a:cubicBezTo>
                    <a:pt x="8" y="0"/>
                    <a:pt x="8" y="0"/>
                    <a:pt x="8" y="0"/>
                  </a:cubicBezTo>
                  <a:cubicBezTo>
                    <a:pt x="198" y="15"/>
                    <a:pt x="198" y="15"/>
                    <a:pt x="198" y="15"/>
                  </a:cubicBezTo>
                  <a:cubicBezTo>
                    <a:pt x="202" y="10"/>
                    <a:pt x="210" y="8"/>
                    <a:pt x="216" y="8"/>
                  </a:cubicBezTo>
                  <a:cubicBezTo>
                    <a:pt x="249" y="6"/>
                    <a:pt x="249" y="33"/>
                    <a:pt x="258" y="31"/>
                  </a:cubicBezTo>
                  <a:cubicBezTo>
                    <a:pt x="265" y="33"/>
                    <a:pt x="276" y="15"/>
                    <a:pt x="285" y="13"/>
                  </a:cubicBezTo>
                  <a:cubicBezTo>
                    <a:pt x="295" y="10"/>
                    <a:pt x="305" y="21"/>
                    <a:pt x="314" y="12"/>
                  </a:cubicBezTo>
                  <a:cubicBezTo>
                    <a:pt x="315" y="16"/>
                    <a:pt x="315" y="20"/>
                    <a:pt x="316" y="24"/>
                  </a:cubicBezTo>
                  <a:cubicBezTo>
                    <a:pt x="313" y="25"/>
                    <a:pt x="312" y="30"/>
                    <a:pt x="311" y="32"/>
                  </a:cubicBezTo>
                  <a:cubicBezTo>
                    <a:pt x="305" y="40"/>
                    <a:pt x="306" y="53"/>
                    <a:pt x="301" y="61"/>
                  </a:cubicBezTo>
                  <a:cubicBezTo>
                    <a:pt x="299" y="65"/>
                    <a:pt x="297" y="71"/>
                    <a:pt x="296" y="74"/>
                  </a:cubicBezTo>
                  <a:cubicBezTo>
                    <a:pt x="289" y="92"/>
                    <a:pt x="280" y="112"/>
                    <a:pt x="263" y="125"/>
                  </a:cubicBezTo>
                  <a:cubicBezTo>
                    <a:pt x="260" y="127"/>
                    <a:pt x="260" y="133"/>
                    <a:pt x="257" y="135"/>
                  </a:cubicBezTo>
                  <a:cubicBezTo>
                    <a:pt x="253" y="139"/>
                    <a:pt x="247" y="144"/>
                    <a:pt x="242" y="149"/>
                  </a:cubicBezTo>
                  <a:cubicBezTo>
                    <a:pt x="241" y="150"/>
                    <a:pt x="237" y="148"/>
                    <a:pt x="236" y="149"/>
                  </a:cubicBezTo>
                  <a:cubicBezTo>
                    <a:pt x="234" y="152"/>
                    <a:pt x="240" y="155"/>
                    <a:pt x="238" y="158"/>
                  </a:cubicBezTo>
                  <a:cubicBezTo>
                    <a:pt x="236" y="161"/>
                    <a:pt x="231" y="161"/>
                    <a:pt x="230" y="163"/>
                  </a:cubicBezTo>
                  <a:cubicBezTo>
                    <a:pt x="228" y="165"/>
                    <a:pt x="230" y="171"/>
                    <a:pt x="228" y="173"/>
                  </a:cubicBezTo>
                  <a:cubicBezTo>
                    <a:pt x="228" y="175"/>
                    <a:pt x="223" y="176"/>
                    <a:pt x="222" y="178"/>
                  </a:cubicBezTo>
                  <a:cubicBezTo>
                    <a:pt x="220" y="183"/>
                    <a:pt x="219" y="189"/>
                    <a:pt x="217" y="193"/>
                  </a:cubicBezTo>
                  <a:cubicBezTo>
                    <a:pt x="206" y="210"/>
                    <a:pt x="193" y="225"/>
                    <a:pt x="195" y="245"/>
                  </a:cubicBezTo>
                  <a:cubicBezTo>
                    <a:pt x="195" y="247"/>
                    <a:pt x="194" y="249"/>
                    <a:pt x="193" y="251"/>
                  </a:cubicBezTo>
                  <a:close/>
                </a:path>
              </a:pathLst>
            </a:custGeom>
            <a:grpFill/>
            <a:ln>
              <a:noFill/>
            </a:ln>
          </p:spPr>
          <p:txBody>
            <a:bodyPr vert="horz" wrap="square" lIns="68580" tIns="34290" rIns="68580" bIns="34290" numCol="1" anchor="t" anchorCtr="0" compatLnSpc="1">
              <a:prstTxWarp prst="textNoShape">
                <a:avLst/>
              </a:prstTxWarp>
            </a:bodyPr>
            <a:lstStyle/>
            <a:p>
              <a:endParaRPr lang="en-US" sz="1350"/>
            </a:p>
          </p:txBody>
        </p:sp>
        <p:sp>
          <p:nvSpPr>
            <p:cNvPr id="9" name="Freeform 8"/>
            <p:cNvSpPr>
              <a:spLocks/>
            </p:cNvSpPr>
            <p:nvPr/>
          </p:nvSpPr>
          <p:spPr bwMode="auto">
            <a:xfrm>
              <a:off x="5077155" y="3229327"/>
              <a:ext cx="936539" cy="743980"/>
            </a:xfrm>
            <a:custGeom>
              <a:avLst/>
              <a:gdLst>
                <a:gd name="T0" fmla="*/ 193 w 316"/>
                <a:gd name="T1" fmla="*/ 251 h 251"/>
                <a:gd name="T2" fmla="*/ 158 w 316"/>
                <a:gd name="T3" fmla="*/ 227 h 251"/>
                <a:gd name="T4" fmla="*/ 153 w 316"/>
                <a:gd name="T5" fmla="*/ 211 h 251"/>
                <a:gd name="T6" fmla="*/ 92 w 316"/>
                <a:gd name="T7" fmla="*/ 204 h 251"/>
                <a:gd name="T8" fmla="*/ 80 w 316"/>
                <a:gd name="T9" fmla="*/ 204 h 251"/>
                <a:gd name="T10" fmla="*/ 53 w 316"/>
                <a:gd name="T11" fmla="*/ 182 h 251"/>
                <a:gd name="T12" fmla="*/ 45 w 316"/>
                <a:gd name="T13" fmla="*/ 162 h 251"/>
                <a:gd name="T14" fmla="*/ 24 w 316"/>
                <a:gd name="T15" fmla="*/ 156 h 251"/>
                <a:gd name="T16" fmla="*/ 0 w 316"/>
                <a:gd name="T17" fmla="*/ 140 h 251"/>
                <a:gd name="T18" fmla="*/ 8 w 316"/>
                <a:gd name="T19" fmla="*/ 0 h 251"/>
                <a:gd name="T20" fmla="*/ 198 w 316"/>
                <a:gd name="T21" fmla="*/ 15 h 251"/>
                <a:gd name="T22" fmla="*/ 216 w 316"/>
                <a:gd name="T23" fmla="*/ 8 h 251"/>
                <a:gd name="T24" fmla="*/ 258 w 316"/>
                <a:gd name="T25" fmla="*/ 31 h 251"/>
                <a:gd name="T26" fmla="*/ 285 w 316"/>
                <a:gd name="T27" fmla="*/ 13 h 251"/>
                <a:gd name="T28" fmla="*/ 314 w 316"/>
                <a:gd name="T29" fmla="*/ 12 h 251"/>
                <a:gd name="T30" fmla="*/ 316 w 316"/>
                <a:gd name="T31" fmla="*/ 24 h 251"/>
                <a:gd name="T32" fmla="*/ 311 w 316"/>
                <a:gd name="T33" fmla="*/ 32 h 251"/>
                <a:gd name="T34" fmla="*/ 301 w 316"/>
                <a:gd name="T35" fmla="*/ 61 h 251"/>
                <a:gd name="T36" fmla="*/ 296 w 316"/>
                <a:gd name="T37" fmla="*/ 74 h 251"/>
                <a:gd name="T38" fmla="*/ 263 w 316"/>
                <a:gd name="T39" fmla="*/ 125 h 251"/>
                <a:gd name="T40" fmla="*/ 257 w 316"/>
                <a:gd name="T41" fmla="*/ 135 h 251"/>
                <a:gd name="T42" fmla="*/ 242 w 316"/>
                <a:gd name="T43" fmla="*/ 149 h 251"/>
                <a:gd name="T44" fmla="*/ 236 w 316"/>
                <a:gd name="T45" fmla="*/ 149 h 251"/>
                <a:gd name="T46" fmla="*/ 238 w 316"/>
                <a:gd name="T47" fmla="*/ 158 h 251"/>
                <a:gd name="T48" fmla="*/ 230 w 316"/>
                <a:gd name="T49" fmla="*/ 163 h 251"/>
                <a:gd name="T50" fmla="*/ 228 w 316"/>
                <a:gd name="T51" fmla="*/ 173 h 251"/>
                <a:gd name="T52" fmla="*/ 222 w 316"/>
                <a:gd name="T53" fmla="*/ 178 h 251"/>
                <a:gd name="T54" fmla="*/ 217 w 316"/>
                <a:gd name="T55" fmla="*/ 193 h 251"/>
                <a:gd name="T56" fmla="*/ 195 w 316"/>
                <a:gd name="T57" fmla="*/ 245 h 251"/>
                <a:gd name="T58" fmla="*/ 193 w 316"/>
                <a:gd name="T59" fmla="*/ 251 h 2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316" h="251">
                  <a:moveTo>
                    <a:pt x="193" y="251"/>
                  </a:moveTo>
                  <a:cubicBezTo>
                    <a:pt x="181" y="242"/>
                    <a:pt x="169" y="237"/>
                    <a:pt x="158" y="227"/>
                  </a:cubicBezTo>
                  <a:cubicBezTo>
                    <a:pt x="154" y="223"/>
                    <a:pt x="157" y="212"/>
                    <a:pt x="153" y="211"/>
                  </a:cubicBezTo>
                  <a:cubicBezTo>
                    <a:pt x="133" y="209"/>
                    <a:pt x="112" y="207"/>
                    <a:pt x="92" y="204"/>
                  </a:cubicBezTo>
                  <a:cubicBezTo>
                    <a:pt x="89" y="204"/>
                    <a:pt x="82" y="206"/>
                    <a:pt x="80" y="204"/>
                  </a:cubicBezTo>
                  <a:cubicBezTo>
                    <a:pt x="71" y="196"/>
                    <a:pt x="61" y="190"/>
                    <a:pt x="53" y="182"/>
                  </a:cubicBezTo>
                  <a:cubicBezTo>
                    <a:pt x="48" y="177"/>
                    <a:pt x="45" y="170"/>
                    <a:pt x="45" y="162"/>
                  </a:cubicBezTo>
                  <a:cubicBezTo>
                    <a:pt x="37" y="163"/>
                    <a:pt x="26" y="165"/>
                    <a:pt x="24" y="156"/>
                  </a:cubicBezTo>
                  <a:cubicBezTo>
                    <a:pt x="21" y="143"/>
                    <a:pt x="11" y="141"/>
                    <a:pt x="0" y="140"/>
                  </a:cubicBezTo>
                  <a:cubicBezTo>
                    <a:pt x="8" y="0"/>
                    <a:pt x="8" y="0"/>
                    <a:pt x="8" y="0"/>
                  </a:cubicBezTo>
                  <a:cubicBezTo>
                    <a:pt x="198" y="15"/>
                    <a:pt x="198" y="15"/>
                    <a:pt x="198" y="15"/>
                  </a:cubicBezTo>
                  <a:cubicBezTo>
                    <a:pt x="202" y="10"/>
                    <a:pt x="210" y="8"/>
                    <a:pt x="216" y="8"/>
                  </a:cubicBezTo>
                  <a:cubicBezTo>
                    <a:pt x="249" y="6"/>
                    <a:pt x="249" y="33"/>
                    <a:pt x="258" y="31"/>
                  </a:cubicBezTo>
                  <a:cubicBezTo>
                    <a:pt x="265" y="33"/>
                    <a:pt x="276" y="15"/>
                    <a:pt x="285" y="13"/>
                  </a:cubicBezTo>
                  <a:cubicBezTo>
                    <a:pt x="295" y="10"/>
                    <a:pt x="305" y="21"/>
                    <a:pt x="314" y="12"/>
                  </a:cubicBezTo>
                  <a:cubicBezTo>
                    <a:pt x="315" y="16"/>
                    <a:pt x="315" y="20"/>
                    <a:pt x="316" y="24"/>
                  </a:cubicBezTo>
                  <a:cubicBezTo>
                    <a:pt x="313" y="25"/>
                    <a:pt x="312" y="30"/>
                    <a:pt x="311" y="32"/>
                  </a:cubicBezTo>
                  <a:cubicBezTo>
                    <a:pt x="305" y="40"/>
                    <a:pt x="306" y="53"/>
                    <a:pt x="301" y="61"/>
                  </a:cubicBezTo>
                  <a:cubicBezTo>
                    <a:pt x="299" y="65"/>
                    <a:pt x="297" y="71"/>
                    <a:pt x="296" y="74"/>
                  </a:cubicBezTo>
                  <a:cubicBezTo>
                    <a:pt x="289" y="92"/>
                    <a:pt x="280" y="112"/>
                    <a:pt x="263" y="125"/>
                  </a:cubicBezTo>
                  <a:cubicBezTo>
                    <a:pt x="260" y="127"/>
                    <a:pt x="260" y="133"/>
                    <a:pt x="257" y="135"/>
                  </a:cubicBezTo>
                  <a:cubicBezTo>
                    <a:pt x="253" y="139"/>
                    <a:pt x="247" y="144"/>
                    <a:pt x="242" y="149"/>
                  </a:cubicBezTo>
                  <a:cubicBezTo>
                    <a:pt x="241" y="150"/>
                    <a:pt x="237" y="148"/>
                    <a:pt x="236" y="149"/>
                  </a:cubicBezTo>
                  <a:cubicBezTo>
                    <a:pt x="234" y="152"/>
                    <a:pt x="240" y="155"/>
                    <a:pt x="238" y="158"/>
                  </a:cubicBezTo>
                  <a:cubicBezTo>
                    <a:pt x="236" y="161"/>
                    <a:pt x="231" y="161"/>
                    <a:pt x="230" y="163"/>
                  </a:cubicBezTo>
                  <a:cubicBezTo>
                    <a:pt x="228" y="165"/>
                    <a:pt x="230" y="171"/>
                    <a:pt x="228" y="173"/>
                  </a:cubicBezTo>
                  <a:cubicBezTo>
                    <a:pt x="228" y="175"/>
                    <a:pt x="223" y="176"/>
                    <a:pt x="222" y="178"/>
                  </a:cubicBezTo>
                  <a:cubicBezTo>
                    <a:pt x="220" y="183"/>
                    <a:pt x="219" y="189"/>
                    <a:pt x="217" y="193"/>
                  </a:cubicBezTo>
                  <a:cubicBezTo>
                    <a:pt x="206" y="210"/>
                    <a:pt x="193" y="225"/>
                    <a:pt x="195" y="245"/>
                  </a:cubicBezTo>
                  <a:cubicBezTo>
                    <a:pt x="195" y="247"/>
                    <a:pt x="194" y="249"/>
                    <a:pt x="193" y="251"/>
                  </a:cubicBezTo>
                </a:path>
              </a:pathLst>
            </a:custGeom>
            <a:solidFill>
              <a:schemeClr val="accent4"/>
            </a:solidFill>
            <a:ln w="11113" cap="flat">
              <a:noFill/>
              <a:prstDash val="solid"/>
              <a:miter lim="800000"/>
              <a:headEnd/>
              <a:tailEnd/>
            </a:ln>
            <a:extLst/>
          </p:spPr>
          <p:txBody>
            <a:bodyPr vert="horz" wrap="square" lIns="68580" tIns="34290" rIns="68580" bIns="34290" numCol="1" anchor="t" anchorCtr="0" compatLnSpc="1">
              <a:prstTxWarp prst="textNoShape">
                <a:avLst/>
              </a:prstTxWarp>
            </a:bodyPr>
            <a:lstStyle/>
            <a:p>
              <a:endParaRPr lang="en-US" sz="1350"/>
            </a:p>
          </p:txBody>
        </p:sp>
        <p:sp>
          <p:nvSpPr>
            <p:cNvPr id="10" name="Freeform 9"/>
            <p:cNvSpPr>
              <a:spLocks/>
            </p:cNvSpPr>
            <p:nvPr/>
          </p:nvSpPr>
          <p:spPr bwMode="auto">
            <a:xfrm>
              <a:off x="4910853" y="1733866"/>
              <a:ext cx="1099089" cy="1592991"/>
            </a:xfrm>
            <a:custGeom>
              <a:avLst/>
              <a:gdLst>
                <a:gd name="T0" fmla="*/ 64 w 371"/>
                <a:gd name="T1" fmla="*/ 505 h 538"/>
                <a:gd name="T2" fmla="*/ 254 w 371"/>
                <a:gd name="T3" fmla="*/ 520 h 538"/>
                <a:gd name="T4" fmla="*/ 272 w 371"/>
                <a:gd name="T5" fmla="*/ 513 h 538"/>
                <a:gd name="T6" fmla="*/ 314 w 371"/>
                <a:gd name="T7" fmla="*/ 536 h 538"/>
                <a:gd name="T8" fmla="*/ 341 w 371"/>
                <a:gd name="T9" fmla="*/ 518 h 538"/>
                <a:gd name="T10" fmla="*/ 370 w 371"/>
                <a:gd name="T11" fmla="*/ 517 h 538"/>
                <a:gd name="T12" fmla="*/ 367 w 371"/>
                <a:gd name="T13" fmla="*/ 442 h 538"/>
                <a:gd name="T14" fmla="*/ 359 w 371"/>
                <a:gd name="T15" fmla="*/ 435 h 538"/>
                <a:gd name="T16" fmla="*/ 350 w 371"/>
                <a:gd name="T17" fmla="*/ 404 h 538"/>
                <a:gd name="T18" fmla="*/ 346 w 371"/>
                <a:gd name="T19" fmla="*/ 405 h 538"/>
                <a:gd name="T20" fmla="*/ 325 w 371"/>
                <a:gd name="T21" fmla="*/ 372 h 538"/>
                <a:gd name="T22" fmla="*/ 324 w 371"/>
                <a:gd name="T23" fmla="*/ 345 h 538"/>
                <a:gd name="T24" fmla="*/ 316 w 371"/>
                <a:gd name="T25" fmla="*/ 341 h 538"/>
                <a:gd name="T26" fmla="*/ 318 w 371"/>
                <a:gd name="T27" fmla="*/ 352 h 538"/>
                <a:gd name="T28" fmla="*/ 307 w 371"/>
                <a:gd name="T29" fmla="*/ 342 h 538"/>
                <a:gd name="T30" fmla="*/ 305 w 371"/>
                <a:gd name="T31" fmla="*/ 350 h 538"/>
                <a:gd name="T32" fmla="*/ 299 w 371"/>
                <a:gd name="T33" fmla="*/ 345 h 538"/>
                <a:gd name="T34" fmla="*/ 285 w 371"/>
                <a:gd name="T35" fmla="*/ 299 h 538"/>
                <a:gd name="T36" fmla="*/ 271 w 371"/>
                <a:gd name="T37" fmla="*/ 271 h 538"/>
                <a:gd name="T38" fmla="*/ 252 w 371"/>
                <a:gd name="T39" fmla="*/ 258 h 538"/>
                <a:gd name="T40" fmla="*/ 247 w 371"/>
                <a:gd name="T41" fmla="*/ 258 h 538"/>
                <a:gd name="T42" fmla="*/ 242 w 371"/>
                <a:gd name="T43" fmla="*/ 247 h 538"/>
                <a:gd name="T44" fmla="*/ 228 w 371"/>
                <a:gd name="T45" fmla="*/ 239 h 538"/>
                <a:gd name="T46" fmla="*/ 219 w 371"/>
                <a:gd name="T47" fmla="*/ 180 h 538"/>
                <a:gd name="T48" fmla="*/ 208 w 371"/>
                <a:gd name="T49" fmla="*/ 170 h 538"/>
                <a:gd name="T50" fmla="*/ 200 w 371"/>
                <a:gd name="T51" fmla="*/ 146 h 538"/>
                <a:gd name="T52" fmla="*/ 199 w 371"/>
                <a:gd name="T53" fmla="*/ 122 h 538"/>
                <a:gd name="T54" fmla="*/ 182 w 371"/>
                <a:gd name="T55" fmla="*/ 101 h 538"/>
                <a:gd name="T56" fmla="*/ 167 w 371"/>
                <a:gd name="T57" fmla="*/ 107 h 538"/>
                <a:gd name="T58" fmla="*/ 161 w 371"/>
                <a:gd name="T59" fmla="*/ 81 h 538"/>
                <a:gd name="T60" fmla="*/ 146 w 371"/>
                <a:gd name="T61" fmla="*/ 33 h 538"/>
                <a:gd name="T62" fmla="*/ 137 w 371"/>
                <a:gd name="T63" fmla="*/ 0 h 538"/>
                <a:gd name="T64" fmla="*/ 133 w 371"/>
                <a:gd name="T65" fmla="*/ 5 h 538"/>
                <a:gd name="T66" fmla="*/ 127 w 371"/>
                <a:gd name="T67" fmla="*/ 5 h 538"/>
                <a:gd name="T68" fmla="*/ 110 w 371"/>
                <a:gd name="T69" fmla="*/ 45 h 538"/>
                <a:gd name="T70" fmla="*/ 112 w 371"/>
                <a:gd name="T71" fmla="*/ 56 h 538"/>
                <a:gd name="T72" fmla="*/ 107 w 371"/>
                <a:gd name="T73" fmla="*/ 74 h 538"/>
                <a:gd name="T74" fmla="*/ 107 w 371"/>
                <a:gd name="T75" fmla="*/ 121 h 538"/>
                <a:gd name="T76" fmla="*/ 91 w 371"/>
                <a:gd name="T77" fmla="*/ 165 h 538"/>
                <a:gd name="T78" fmla="*/ 78 w 371"/>
                <a:gd name="T79" fmla="*/ 187 h 538"/>
                <a:gd name="T80" fmla="*/ 44 w 371"/>
                <a:gd name="T81" fmla="*/ 183 h 538"/>
                <a:gd name="T82" fmla="*/ 33 w 371"/>
                <a:gd name="T83" fmla="*/ 169 h 538"/>
                <a:gd name="T84" fmla="*/ 11 w 371"/>
                <a:gd name="T85" fmla="*/ 152 h 538"/>
                <a:gd name="T86" fmla="*/ 0 w 371"/>
                <a:gd name="T87" fmla="*/ 421 h 538"/>
                <a:gd name="T88" fmla="*/ 69 w 371"/>
                <a:gd name="T89" fmla="*/ 422 h 538"/>
                <a:gd name="T90" fmla="*/ 64 w 371"/>
                <a:gd name="T91" fmla="*/ 505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71" h="538">
                  <a:moveTo>
                    <a:pt x="64" y="505"/>
                  </a:moveTo>
                  <a:cubicBezTo>
                    <a:pt x="254" y="520"/>
                    <a:pt x="254" y="520"/>
                    <a:pt x="254" y="520"/>
                  </a:cubicBezTo>
                  <a:cubicBezTo>
                    <a:pt x="258" y="515"/>
                    <a:pt x="266" y="513"/>
                    <a:pt x="272" y="513"/>
                  </a:cubicBezTo>
                  <a:cubicBezTo>
                    <a:pt x="305" y="511"/>
                    <a:pt x="305" y="538"/>
                    <a:pt x="314" y="536"/>
                  </a:cubicBezTo>
                  <a:cubicBezTo>
                    <a:pt x="321" y="538"/>
                    <a:pt x="332" y="520"/>
                    <a:pt x="341" y="518"/>
                  </a:cubicBezTo>
                  <a:cubicBezTo>
                    <a:pt x="351" y="515"/>
                    <a:pt x="361" y="526"/>
                    <a:pt x="370" y="517"/>
                  </a:cubicBezTo>
                  <a:cubicBezTo>
                    <a:pt x="367" y="492"/>
                    <a:pt x="371" y="467"/>
                    <a:pt x="367" y="442"/>
                  </a:cubicBezTo>
                  <a:cubicBezTo>
                    <a:pt x="366" y="439"/>
                    <a:pt x="364" y="435"/>
                    <a:pt x="359" y="435"/>
                  </a:cubicBezTo>
                  <a:cubicBezTo>
                    <a:pt x="363" y="422"/>
                    <a:pt x="350" y="416"/>
                    <a:pt x="350" y="404"/>
                  </a:cubicBezTo>
                  <a:cubicBezTo>
                    <a:pt x="350" y="406"/>
                    <a:pt x="347" y="407"/>
                    <a:pt x="346" y="405"/>
                  </a:cubicBezTo>
                  <a:cubicBezTo>
                    <a:pt x="338" y="394"/>
                    <a:pt x="327" y="385"/>
                    <a:pt x="325" y="372"/>
                  </a:cubicBezTo>
                  <a:cubicBezTo>
                    <a:pt x="324" y="364"/>
                    <a:pt x="326" y="354"/>
                    <a:pt x="324" y="345"/>
                  </a:cubicBezTo>
                  <a:cubicBezTo>
                    <a:pt x="324" y="343"/>
                    <a:pt x="320" y="341"/>
                    <a:pt x="316" y="341"/>
                  </a:cubicBezTo>
                  <a:cubicBezTo>
                    <a:pt x="319" y="344"/>
                    <a:pt x="318" y="348"/>
                    <a:pt x="318" y="352"/>
                  </a:cubicBezTo>
                  <a:cubicBezTo>
                    <a:pt x="315" y="348"/>
                    <a:pt x="311" y="343"/>
                    <a:pt x="307" y="342"/>
                  </a:cubicBezTo>
                  <a:cubicBezTo>
                    <a:pt x="294" y="339"/>
                    <a:pt x="306" y="347"/>
                    <a:pt x="305" y="350"/>
                  </a:cubicBezTo>
                  <a:cubicBezTo>
                    <a:pt x="304" y="346"/>
                    <a:pt x="299" y="349"/>
                    <a:pt x="299" y="345"/>
                  </a:cubicBezTo>
                  <a:cubicBezTo>
                    <a:pt x="294" y="329"/>
                    <a:pt x="295" y="312"/>
                    <a:pt x="285" y="299"/>
                  </a:cubicBezTo>
                  <a:cubicBezTo>
                    <a:pt x="279" y="292"/>
                    <a:pt x="279" y="275"/>
                    <a:pt x="271" y="271"/>
                  </a:cubicBezTo>
                  <a:cubicBezTo>
                    <a:pt x="262" y="267"/>
                    <a:pt x="261" y="262"/>
                    <a:pt x="252" y="258"/>
                  </a:cubicBezTo>
                  <a:cubicBezTo>
                    <a:pt x="252" y="259"/>
                    <a:pt x="247" y="257"/>
                    <a:pt x="247" y="258"/>
                  </a:cubicBezTo>
                  <a:cubicBezTo>
                    <a:pt x="248" y="253"/>
                    <a:pt x="246" y="249"/>
                    <a:pt x="242" y="247"/>
                  </a:cubicBezTo>
                  <a:cubicBezTo>
                    <a:pt x="237" y="244"/>
                    <a:pt x="230" y="243"/>
                    <a:pt x="228" y="239"/>
                  </a:cubicBezTo>
                  <a:cubicBezTo>
                    <a:pt x="219" y="221"/>
                    <a:pt x="218" y="200"/>
                    <a:pt x="219" y="180"/>
                  </a:cubicBezTo>
                  <a:cubicBezTo>
                    <a:pt x="219" y="176"/>
                    <a:pt x="209" y="174"/>
                    <a:pt x="208" y="170"/>
                  </a:cubicBezTo>
                  <a:cubicBezTo>
                    <a:pt x="204" y="163"/>
                    <a:pt x="203" y="154"/>
                    <a:pt x="200" y="146"/>
                  </a:cubicBezTo>
                  <a:cubicBezTo>
                    <a:pt x="197" y="138"/>
                    <a:pt x="207" y="129"/>
                    <a:pt x="199" y="122"/>
                  </a:cubicBezTo>
                  <a:cubicBezTo>
                    <a:pt x="193" y="115"/>
                    <a:pt x="186" y="109"/>
                    <a:pt x="182" y="101"/>
                  </a:cubicBezTo>
                  <a:cubicBezTo>
                    <a:pt x="177" y="104"/>
                    <a:pt x="171" y="110"/>
                    <a:pt x="167" y="107"/>
                  </a:cubicBezTo>
                  <a:cubicBezTo>
                    <a:pt x="161" y="101"/>
                    <a:pt x="163" y="90"/>
                    <a:pt x="161" y="81"/>
                  </a:cubicBezTo>
                  <a:cubicBezTo>
                    <a:pt x="157" y="65"/>
                    <a:pt x="153" y="49"/>
                    <a:pt x="146" y="33"/>
                  </a:cubicBezTo>
                  <a:cubicBezTo>
                    <a:pt x="142" y="24"/>
                    <a:pt x="139" y="12"/>
                    <a:pt x="137" y="0"/>
                  </a:cubicBezTo>
                  <a:cubicBezTo>
                    <a:pt x="135" y="1"/>
                    <a:pt x="134" y="2"/>
                    <a:pt x="133" y="5"/>
                  </a:cubicBezTo>
                  <a:cubicBezTo>
                    <a:pt x="130" y="5"/>
                    <a:pt x="127" y="4"/>
                    <a:pt x="127" y="5"/>
                  </a:cubicBezTo>
                  <a:cubicBezTo>
                    <a:pt x="122" y="19"/>
                    <a:pt x="117" y="32"/>
                    <a:pt x="110" y="45"/>
                  </a:cubicBezTo>
                  <a:cubicBezTo>
                    <a:pt x="108" y="49"/>
                    <a:pt x="115" y="52"/>
                    <a:pt x="112" y="56"/>
                  </a:cubicBezTo>
                  <a:cubicBezTo>
                    <a:pt x="108" y="62"/>
                    <a:pt x="108" y="69"/>
                    <a:pt x="107" y="74"/>
                  </a:cubicBezTo>
                  <a:cubicBezTo>
                    <a:pt x="102" y="90"/>
                    <a:pt x="110" y="105"/>
                    <a:pt x="107" y="121"/>
                  </a:cubicBezTo>
                  <a:cubicBezTo>
                    <a:pt x="104" y="137"/>
                    <a:pt x="98" y="152"/>
                    <a:pt x="91" y="165"/>
                  </a:cubicBezTo>
                  <a:cubicBezTo>
                    <a:pt x="87" y="173"/>
                    <a:pt x="85" y="182"/>
                    <a:pt x="78" y="187"/>
                  </a:cubicBezTo>
                  <a:cubicBezTo>
                    <a:pt x="68" y="196"/>
                    <a:pt x="53" y="192"/>
                    <a:pt x="44" y="183"/>
                  </a:cubicBezTo>
                  <a:cubicBezTo>
                    <a:pt x="40" y="179"/>
                    <a:pt x="37" y="173"/>
                    <a:pt x="33" y="169"/>
                  </a:cubicBezTo>
                  <a:cubicBezTo>
                    <a:pt x="26" y="162"/>
                    <a:pt x="19" y="157"/>
                    <a:pt x="11" y="152"/>
                  </a:cubicBezTo>
                  <a:cubicBezTo>
                    <a:pt x="0" y="421"/>
                    <a:pt x="0" y="421"/>
                    <a:pt x="0" y="421"/>
                  </a:cubicBezTo>
                  <a:cubicBezTo>
                    <a:pt x="69" y="422"/>
                    <a:pt x="69" y="422"/>
                    <a:pt x="69" y="422"/>
                  </a:cubicBezTo>
                  <a:cubicBezTo>
                    <a:pt x="64" y="505"/>
                    <a:pt x="64" y="505"/>
                    <a:pt x="64" y="505"/>
                  </a:cubicBezTo>
                  <a:close/>
                </a:path>
              </a:pathLst>
            </a:custGeom>
            <a:solidFill>
              <a:schemeClr val="accent2"/>
            </a:solidFill>
            <a:ln w="14288" cap="flat">
              <a:noFill/>
              <a:prstDash val="solid"/>
              <a:miter lim="800000"/>
              <a:headEnd/>
              <a:tailEnd/>
            </a:ln>
          </p:spPr>
          <p:txBody>
            <a:bodyPr vert="horz" wrap="square" lIns="68580" tIns="34290" rIns="68580" bIns="34290" numCol="1" anchor="t" anchorCtr="0" compatLnSpc="1">
              <a:prstTxWarp prst="textNoShape">
                <a:avLst/>
              </a:prstTxWarp>
            </a:bodyPr>
            <a:lstStyle/>
            <a:p>
              <a:endParaRPr lang="en-US" sz="1350"/>
            </a:p>
          </p:txBody>
        </p:sp>
        <p:sp>
          <p:nvSpPr>
            <p:cNvPr id="11" name="Freeform 10"/>
            <p:cNvSpPr>
              <a:spLocks/>
            </p:cNvSpPr>
            <p:nvPr/>
          </p:nvSpPr>
          <p:spPr bwMode="auto">
            <a:xfrm>
              <a:off x="4253151" y="2971747"/>
              <a:ext cx="862766" cy="1012812"/>
            </a:xfrm>
            <a:custGeom>
              <a:avLst/>
              <a:gdLst>
                <a:gd name="T0" fmla="*/ 4 w 291"/>
                <a:gd name="T1" fmla="*/ 158 h 342"/>
                <a:gd name="T2" fmla="*/ 0 w 291"/>
                <a:gd name="T3" fmla="*/ 0 h 342"/>
                <a:gd name="T4" fmla="*/ 0 w 291"/>
                <a:gd name="T5" fmla="*/ 0 h 342"/>
                <a:gd name="T6" fmla="*/ 222 w 291"/>
                <a:gd name="T7" fmla="*/ 3 h 342"/>
                <a:gd name="T8" fmla="*/ 291 w 291"/>
                <a:gd name="T9" fmla="*/ 4 h 342"/>
                <a:gd name="T10" fmla="*/ 286 w 291"/>
                <a:gd name="T11" fmla="*/ 87 h 342"/>
                <a:gd name="T12" fmla="*/ 278 w 291"/>
                <a:gd name="T13" fmla="*/ 227 h 342"/>
                <a:gd name="T14" fmla="*/ 271 w 291"/>
                <a:gd name="T15" fmla="*/ 342 h 342"/>
                <a:gd name="T16" fmla="*/ 259 w 291"/>
                <a:gd name="T17" fmla="*/ 332 h 342"/>
                <a:gd name="T18" fmla="*/ 247 w 291"/>
                <a:gd name="T19" fmla="*/ 319 h 342"/>
                <a:gd name="T20" fmla="*/ 247 w 291"/>
                <a:gd name="T21" fmla="*/ 290 h 342"/>
                <a:gd name="T22" fmla="*/ 241 w 291"/>
                <a:gd name="T23" fmla="*/ 283 h 342"/>
                <a:gd name="T24" fmla="*/ 236 w 291"/>
                <a:gd name="T25" fmla="*/ 260 h 342"/>
                <a:gd name="T26" fmla="*/ 207 w 291"/>
                <a:gd name="T27" fmla="*/ 265 h 342"/>
                <a:gd name="T28" fmla="*/ 211 w 291"/>
                <a:gd name="T29" fmla="*/ 225 h 342"/>
                <a:gd name="T30" fmla="*/ 197 w 291"/>
                <a:gd name="T31" fmla="*/ 251 h 342"/>
                <a:gd name="T32" fmla="*/ 180 w 291"/>
                <a:gd name="T33" fmla="*/ 249 h 342"/>
                <a:gd name="T34" fmla="*/ 190 w 291"/>
                <a:gd name="T35" fmla="*/ 244 h 342"/>
                <a:gd name="T36" fmla="*/ 200 w 291"/>
                <a:gd name="T37" fmla="*/ 217 h 342"/>
                <a:gd name="T38" fmla="*/ 202 w 291"/>
                <a:gd name="T39" fmla="*/ 176 h 342"/>
                <a:gd name="T40" fmla="*/ 190 w 291"/>
                <a:gd name="T41" fmla="*/ 204 h 342"/>
                <a:gd name="T42" fmla="*/ 158 w 291"/>
                <a:gd name="T43" fmla="*/ 236 h 342"/>
                <a:gd name="T44" fmla="*/ 162 w 291"/>
                <a:gd name="T45" fmla="*/ 245 h 342"/>
                <a:gd name="T46" fmla="*/ 152 w 291"/>
                <a:gd name="T47" fmla="*/ 247 h 342"/>
                <a:gd name="T48" fmla="*/ 148 w 291"/>
                <a:gd name="T49" fmla="*/ 223 h 342"/>
                <a:gd name="T50" fmla="*/ 122 w 291"/>
                <a:gd name="T51" fmla="*/ 191 h 342"/>
                <a:gd name="T52" fmla="*/ 123 w 291"/>
                <a:gd name="T53" fmla="*/ 183 h 342"/>
                <a:gd name="T54" fmla="*/ 102 w 291"/>
                <a:gd name="T55" fmla="*/ 167 h 342"/>
                <a:gd name="T56" fmla="*/ 79 w 291"/>
                <a:gd name="T57" fmla="*/ 163 h 342"/>
                <a:gd name="T58" fmla="*/ 61 w 291"/>
                <a:gd name="T59" fmla="*/ 154 h 342"/>
                <a:gd name="T60" fmla="*/ 6 w 291"/>
                <a:gd name="T61" fmla="*/ 158 h 342"/>
                <a:gd name="T62" fmla="*/ 4 w 291"/>
                <a:gd name="T63" fmla="*/ 158 h 342"/>
                <a:gd name="T64" fmla="*/ 4 w 291"/>
                <a:gd name="T65" fmla="*/ 158 h 3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91" h="342">
                  <a:moveTo>
                    <a:pt x="4" y="158"/>
                  </a:moveTo>
                  <a:cubicBezTo>
                    <a:pt x="0" y="0"/>
                    <a:pt x="0" y="0"/>
                    <a:pt x="0" y="0"/>
                  </a:cubicBezTo>
                  <a:cubicBezTo>
                    <a:pt x="0" y="0"/>
                    <a:pt x="0" y="0"/>
                    <a:pt x="0" y="0"/>
                  </a:cubicBezTo>
                  <a:cubicBezTo>
                    <a:pt x="222" y="3"/>
                    <a:pt x="222" y="3"/>
                    <a:pt x="222" y="3"/>
                  </a:cubicBezTo>
                  <a:cubicBezTo>
                    <a:pt x="291" y="4"/>
                    <a:pt x="291" y="4"/>
                    <a:pt x="291" y="4"/>
                  </a:cubicBezTo>
                  <a:cubicBezTo>
                    <a:pt x="286" y="87"/>
                    <a:pt x="286" y="87"/>
                    <a:pt x="286" y="87"/>
                  </a:cubicBezTo>
                  <a:cubicBezTo>
                    <a:pt x="278" y="227"/>
                    <a:pt x="278" y="227"/>
                    <a:pt x="278" y="227"/>
                  </a:cubicBezTo>
                  <a:cubicBezTo>
                    <a:pt x="271" y="342"/>
                    <a:pt x="271" y="342"/>
                    <a:pt x="271" y="342"/>
                  </a:cubicBezTo>
                  <a:cubicBezTo>
                    <a:pt x="266" y="339"/>
                    <a:pt x="262" y="336"/>
                    <a:pt x="259" y="332"/>
                  </a:cubicBezTo>
                  <a:cubicBezTo>
                    <a:pt x="255" y="328"/>
                    <a:pt x="251" y="324"/>
                    <a:pt x="247" y="319"/>
                  </a:cubicBezTo>
                  <a:cubicBezTo>
                    <a:pt x="241" y="309"/>
                    <a:pt x="251" y="300"/>
                    <a:pt x="247" y="290"/>
                  </a:cubicBezTo>
                  <a:cubicBezTo>
                    <a:pt x="245" y="287"/>
                    <a:pt x="242" y="286"/>
                    <a:pt x="241" y="283"/>
                  </a:cubicBezTo>
                  <a:cubicBezTo>
                    <a:pt x="239" y="275"/>
                    <a:pt x="243" y="262"/>
                    <a:pt x="236" y="260"/>
                  </a:cubicBezTo>
                  <a:cubicBezTo>
                    <a:pt x="226" y="259"/>
                    <a:pt x="218" y="268"/>
                    <a:pt x="207" y="265"/>
                  </a:cubicBezTo>
                  <a:cubicBezTo>
                    <a:pt x="220" y="255"/>
                    <a:pt x="220" y="238"/>
                    <a:pt x="211" y="225"/>
                  </a:cubicBezTo>
                  <a:cubicBezTo>
                    <a:pt x="206" y="234"/>
                    <a:pt x="203" y="243"/>
                    <a:pt x="197" y="251"/>
                  </a:cubicBezTo>
                  <a:cubicBezTo>
                    <a:pt x="192" y="258"/>
                    <a:pt x="186" y="253"/>
                    <a:pt x="180" y="249"/>
                  </a:cubicBezTo>
                  <a:cubicBezTo>
                    <a:pt x="185" y="251"/>
                    <a:pt x="188" y="247"/>
                    <a:pt x="190" y="244"/>
                  </a:cubicBezTo>
                  <a:cubicBezTo>
                    <a:pt x="198" y="236"/>
                    <a:pt x="194" y="227"/>
                    <a:pt x="200" y="217"/>
                  </a:cubicBezTo>
                  <a:cubicBezTo>
                    <a:pt x="207" y="206"/>
                    <a:pt x="212" y="188"/>
                    <a:pt x="202" y="176"/>
                  </a:cubicBezTo>
                  <a:cubicBezTo>
                    <a:pt x="201" y="186"/>
                    <a:pt x="197" y="197"/>
                    <a:pt x="190" y="204"/>
                  </a:cubicBezTo>
                  <a:cubicBezTo>
                    <a:pt x="180" y="215"/>
                    <a:pt x="167" y="223"/>
                    <a:pt x="158" y="236"/>
                  </a:cubicBezTo>
                  <a:cubicBezTo>
                    <a:pt x="156" y="240"/>
                    <a:pt x="162" y="243"/>
                    <a:pt x="162" y="245"/>
                  </a:cubicBezTo>
                  <a:cubicBezTo>
                    <a:pt x="161" y="249"/>
                    <a:pt x="153" y="252"/>
                    <a:pt x="152" y="247"/>
                  </a:cubicBezTo>
                  <a:cubicBezTo>
                    <a:pt x="150" y="239"/>
                    <a:pt x="152" y="230"/>
                    <a:pt x="148" y="223"/>
                  </a:cubicBezTo>
                  <a:cubicBezTo>
                    <a:pt x="142" y="210"/>
                    <a:pt x="134" y="200"/>
                    <a:pt x="122" y="191"/>
                  </a:cubicBezTo>
                  <a:cubicBezTo>
                    <a:pt x="121" y="189"/>
                    <a:pt x="124" y="184"/>
                    <a:pt x="123" y="183"/>
                  </a:cubicBezTo>
                  <a:cubicBezTo>
                    <a:pt x="120" y="174"/>
                    <a:pt x="110" y="165"/>
                    <a:pt x="102" y="167"/>
                  </a:cubicBezTo>
                  <a:cubicBezTo>
                    <a:pt x="93" y="169"/>
                    <a:pt x="88" y="160"/>
                    <a:pt x="79" y="163"/>
                  </a:cubicBezTo>
                  <a:cubicBezTo>
                    <a:pt x="74" y="164"/>
                    <a:pt x="67" y="157"/>
                    <a:pt x="61" y="154"/>
                  </a:cubicBezTo>
                  <a:cubicBezTo>
                    <a:pt x="43" y="147"/>
                    <a:pt x="23" y="152"/>
                    <a:pt x="6" y="158"/>
                  </a:cubicBezTo>
                  <a:cubicBezTo>
                    <a:pt x="6" y="158"/>
                    <a:pt x="5" y="158"/>
                    <a:pt x="4" y="158"/>
                  </a:cubicBezTo>
                  <a:cubicBezTo>
                    <a:pt x="4" y="158"/>
                    <a:pt x="4" y="158"/>
                    <a:pt x="4" y="158"/>
                  </a:cubicBezTo>
                  <a:close/>
                </a:path>
              </a:pathLst>
            </a:custGeom>
            <a:grpFill/>
            <a:ln w="14288" cap="flat">
              <a:noFill/>
              <a:prstDash val="solid"/>
              <a:miter lim="800000"/>
              <a:headEnd/>
              <a:tailEnd/>
            </a:ln>
          </p:spPr>
          <p:txBody>
            <a:bodyPr vert="horz" wrap="square" lIns="68580" tIns="34290" rIns="68580" bIns="34290" numCol="1" anchor="t" anchorCtr="0" compatLnSpc="1">
              <a:prstTxWarp prst="textNoShape">
                <a:avLst/>
              </a:prstTxWarp>
            </a:bodyPr>
            <a:lstStyle/>
            <a:p>
              <a:endParaRPr lang="en-US" sz="1350"/>
            </a:p>
          </p:txBody>
        </p:sp>
      </p:grpSp>
      <p:sp>
        <p:nvSpPr>
          <p:cNvPr id="21" name="Rectangle 20"/>
          <p:cNvSpPr/>
          <p:nvPr/>
        </p:nvSpPr>
        <p:spPr>
          <a:xfrm>
            <a:off x="887036" y="2797579"/>
            <a:ext cx="1892029" cy="1572995"/>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24" name="TextBox 23"/>
          <p:cNvSpPr txBox="1"/>
          <p:nvPr/>
        </p:nvSpPr>
        <p:spPr>
          <a:xfrm>
            <a:off x="1244587" y="2824754"/>
            <a:ext cx="1176925" cy="461665"/>
          </a:xfrm>
          <a:prstGeom prst="rect">
            <a:avLst/>
          </a:prstGeom>
          <a:noFill/>
        </p:spPr>
        <p:txBody>
          <a:bodyPr wrap="none" rtlCol="0" anchor="ctr">
            <a:spAutoFit/>
          </a:bodyPr>
          <a:lstStyle/>
          <a:p>
            <a:pPr algn="ctr"/>
            <a:r>
              <a:rPr lang="en-US" sz="2400" dirty="0">
                <a:solidFill>
                  <a:schemeClr val="bg2"/>
                </a:solidFill>
                <a:latin typeface="+mj-lt"/>
              </a:rPr>
              <a:t>City Name</a:t>
            </a:r>
          </a:p>
        </p:txBody>
      </p:sp>
      <p:sp>
        <p:nvSpPr>
          <p:cNvPr id="25" name="TextBox 24"/>
          <p:cNvSpPr txBox="1"/>
          <p:nvPr/>
        </p:nvSpPr>
        <p:spPr>
          <a:xfrm>
            <a:off x="887036" y="3253804"/>
            <a:ext cx="1892029" cy="577081"/>
          </a:xfrm>
          <a:prstGeom prst="rect">
            <a:avLst/>
          </a:prstGeom>
          <a:noFill/>
        </p:spPr>
        <p:txBody>
          <a:bodyPr wrap="square" rtlCol="0" anchor="ctr">
            <a:spAutoFit/>
          </a:bodyPr>
          <a:lstStyle/>
          <a:p>
            <a:pPr algn="ctr"/>
            <a:r>
              <a:rPr lang="en-US" sz="1050" dirty="0">
                <a:solidFill>
                  <a:schemeClr val="bg2"/>
                </a:solidFill>
              </a:rPr>
              <a:t>Lorem ipsum dolor sit amet, consectetuer adipiscing elit. Aenean.</a:t>
            </a:r>
            <a:endParaRPr lang="en-US" sz="1050" b="1" dirty="0">
              <a:solidFill>
                <a:schemeClr val="bg2"/>
              </a:solidFill>
            </a:endParaRPr>
          </a:p>
        </p:txBody>
      </p:sp>
      <p:grpSp>
        <p:nvGrpSpPr>
          <p:cNvPr id="26" name="Group 25"/>
          <p:cNvGrpSpPr/>
          <p:nvPr/>
        </p:nvGrpSpPr>
        <p:grpSpPr>
          <a:xfrm>
            <a:off x="1973204" y="3879912"/>
            <a:ext cx="168848" cy="397159"/>
            <a:chOff x="5481404" y="1426062"/>
            <a:chExt cx="341669" cy="778503"/>
          </a:xfrm>
          <a:solidFill>
            <a:schemeClr val="bg2"/>
          </a:solidFill>
        </p:grpSpPr>
        <p:sp>
          <p:nvSpPr>
            <p:cNvPr id="27" name="Freeform 1"/>
            <p:cNvSpPr>
              <a:spLocks noChangeArrowheads="1"/>
            </p:cNvSpPr>
            <p:nvPr/>
          </p:nvSpPr>
          <p:spPr bwMode="auto">
            <a:xfrm>
              <a:off x="5481404" y="1565664"/>
              <a:ext cx="341669" cy="638901"/>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350">
                <a:solidFill>
                  <a:schemeClr val="bg2"/>
                </a:solidFill>
              </a:endParaRPr>
            </a:p>
          </p:txBody>
        </p:sp>
        <p:sp>
          <p:nvSpPr>
            <p:cNvPr id="28" name="Freeform 2"/>
            <p:cNvSpPr>
              <a:spLocks noChangeArrowheads="1"/>
            </p:cNvSpPr>
            <p:nvPr/>
          </p:nvSpPr>
          <p:spPr bwMode="auto">
            <a:xfrm>
              <a:off x="5588307" y="1426062"/>
              <a:ext cx="130798" cy="130799"/>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350">
                <a:solidFill>
                  <a:schemeClr val="bg2"/>
                </a:solidFill>
              </a:endParaRPr>
            </a:p>
          </p:txBody>
        </p:sp>
      </p:grpSp>
      <p:grpSp>
        <p:nvGrpSpPr>
          <p:cNvPr id="29" name="Group 28"/>
          <p:cNvGrpSpPr/>
          <p:nvPr/>
        </p:nvGrpSpPr>
        <p:grpSpPr>
          <a:xfrm>
            <a:off x="1082463" y="3879912"/>
            <a:ext cx="152349" cy="397159"/>
            <a:chOff x="1006475" y="1212850"/>
            <a:chExt cx="585788" cy="1530350"/>
          </a:xfrm>
          <a:solidFill>
            <a:schemeClr val="bg2"/>
          </a:solidFill>
        </p:grpSpPr>
        <p:sp>
          <p:nvSpPr>
            <p:cNvPr id="30" name="Freeform 1"/>
            <p:cNvSpPr>
              <a:spLocks noChangeArrowheads="1"/>
            </p:cNvSpPr>
            <p:nvPr/>
          </p:nvSpPr>
          <p:spPr bwMode="auto">
            <a:xfrm>
              <a:off x="1006475" y="1516063"/>
              <a:ext cx="585788" cy="1227137"/>
            </a:xfrm>
            <a:custGeom>
              <a:avLst/>
              <a:gdLst>
                <a:gd name="T0" fmla="*/ 1250 w 1626"/>
                <a:gd name="T1" fmla="*/ 0 h 3408"/>
                <a:gd name="T2" fmla="*/ 1250 w 1626"/>
                <a:gd name="T3" fmla="*/ 0 h 3408"/>
                <a:gd name="T4" fmla="*/ 375 w 1626"/>
                <a:gd name="T5" fmla="*/ 0 h 3408"/>
                <a:gd name="T6" fmla="*/ 0 w 1626"/>
                <a:gd name="T7" fmla="*/ 407 h 3408"/>
                <a:gd name="T8" fmla="*/ 0 w 1626"/>
                <a:gd name="T9" fmla="*/ 1500 h 3408"/>
                <a:gd name="T10" fmla="*/ 156 w 1626"/>
                <a:gd name="T11" fmla="*/ 1625 h 3408"/>
                <a:gd name="T12" fmla="*/ 281 w 1626"/>
                <a:gd name="T13" fmla="*/ 1500 h 3408"/>
                <a:gd name="T14" fmla="*/ 281 w 1626"/>
                <a:gd name="T15" fmla="*/ 625 h 3408"/>
                <a:gd name="T16" fmla="*/ 313 w 1626"/>
                <a:gd name="T17" fmla="*/ 563 h 3408"/>
                <a:gd name="T18" fmla="*/ 375 w 1626"/>
                <a:gd name="T19" fmla="*/ 625 h 3408"/>
                <a:gd name="T20" fmla="*/ 375 w 1626"/>
                <a:gd name="T21" fmla="*/ 1688 h 3408"/>
                <a:gd name="T22" fmla="*/ 375 w 1626"/>
                <a:gd name="T23" fmla="*/ 1875 h 3408"/>
                <a:gd name="T24" fmla="*/ 375 w 1626"/>
                <a:gd name="T25" fmla="*/ 3188 h 3408"/>
                <a:gd name="T26" fmla="*/ 563 w 1626"/>
                <a:gd name="T27" fmla="*/ 3407 h 3408"/>
                <a:gd name="T28" fmla="*/ 563 w 1626"/>
                <a:gd name="T29" fmla="*/ 3407 h 3408"/>
                <a:gd name="T30" fmla="*/ 719 w 1626"/>
                <a:gd name="T31" fmla="*/ 3188 h 3408"/>
                <a:gd name="T32" fmla="*/ 719 w 1626"/>
                <a:gd name="T33" fmla="*/ 1875 h 3408"/>
                <a:gd name="T34" fmla="*/ 813 w 1626"/>
                <a:gd name="T35" fmla="*/ 1813 h 3408"/>
                <a:gd name="T36" fmla="*/ 906 w 1626"/>
                <a:gd name="T37" fmla="*/ 1875 h 3408"/>
                <a:gd name="T38" fmla="*/ 906 w 1626"/>
                <a:gd name="T39" fmla="*/ 3188 h 3408"/>
                <a:gd name="T40" fmla="*/ 1062 w 1626"/>
                <a:gd name="T41" fmla="*/ 3407 h 3408"/>
                <a:gd name="T42" fmla="*/ 1062 w 1626"/>
                <a:gd name="T43" fmla="*/ 3407 h 3408"/>
                <a:gd name="T44" fmla="*/ 1250 w 1626"/>
                <a:gd name="T45" fmla="*/ 3188 h 3408"/>
                <a:gd name="T46" fmla="*/ 1250 w 1626"/>
                <a:gd name="T47" fmla="*/ 1875 h 3408"/>
                <a:gd name="T48" fmla="*/ 1250 w 1626"/>
                <a:gd name="T49" fmla="*/ 1688 h 3408"/>
                <a:gd name="T50" fmla="*/ 1250 w 1626"/>
                <a:gd name="T51" fmla="*/ 625 h 3408"/>
                <a:gd name="T52" fmla="*/ 1313 w 1626"/>
                <a:gd name="T53" fmla="*/ 563 h 3408"/>
                <a:gd name="T54" fmla="*/ 1344 w 1626"/>
                <a:gd name="T55" fmla="*/ 625 h 3408"/>
                <a:gd name="T56" fmla="*/ 1344 w 1626"/>
                <a:gd name="T57" fmla="*/ 1500 h 3408"/>
                <a:gd name="T58" fmla="*/ 1469 w 1626"/>
                <a:gd name="T59" fmla="*/ 1625 h 3408"/>
                <a:gd name="T60" fmla="*/ 1625 w 1626"/>
                <a:gd name="T61" fmla="*/ 1500 h 3408"/>
                <a:gd name="T62" fmla="*/ 1625 w 1626"/>
                <a:gd name="T63" fmla="*/ 407 h 3408"/>
                <a:gd name="T64" fmla="*/ 1250 w 1626"/>
                <a:gd name="T65" fmla="*/ 0 h 3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26" h="3408">
                  <a:moveTo>
                    <a:pt x="1250" y="0"/>
                  </a:moveTo>
                  <a:lnTo>
                    <a:pt x="1250" y="0"/>
                  </a:lnTo>
                  <a:cubicBezTo>
                    <a:pt x="375" y="0"/>
                    <a:pt x="375" y="0"/>
                    <a:pt x="375" y="0"/>
                  </a:cubicBezTo>
                  <a:cubicBezTo>
                    <a:pt x="125" y="0"/>
                    <a:pt x="0" y="157"/>
                    <a:pt x="0" y="407"/>
                  </a:cubicBezTo>
                  <a:cubicBezTo>
                    <a:pt x="0" y="1500"/>
                    <a:pt x="0" y="1500"/>
                    <a:pt x="0" y="1500"/>
                  </a:cubicBezTo>
                  <a:cubicBezTo>
                    <a:pt x="0" y="1563"/>
                    <a:pt x="94" y="1625"/>
                    <a:pt x="156" y="1625"/>
                  </a:cubicBezTo>
                  <a:cubicBezTo>
                    <a:pt x="219" y="1625"/>
                    <a:pt x="281" y="1563"/>
                    <a:pt x="281" y="1500"/>
                  </a:cubicBezTo>
                  <a:cubicBezTo>
                    <a:pt x="281" y="1500"/>
                    <a:pt x="281" y="719"/>
                    <a:pt x="281" y="625"/>
                  </a:cubicBezTo>
                  <a:cubicBezTo>
                    <a:pt x="281" y="594"/>
                    <a:pt x="313" y="563"/>
                    <a:pt x="313" y="563"/>
                  </a:cubicBezTo>
                  <a:cubicBezTo>
                    <a:pt x="344" y="563"/>
                    <a:pt x="375" y="594"/>
                    <a:pt x="375" y="625"/>
                  </a:cubicBezTo>
                  <a:cubicBezTo>
                    <a:pt x="375" y="719"/>
                    <a:pt x="375" y="1375"/>
                    <a:pt x="375" y="1688"/>
                  </a:cubicBezTo>
                  <a:cubicBezTo>
                    <a:pt x="375" y="1875"/>
                    <a:pt x="375" y="1875"/>
                    <a:pt x="375" y="1875"/>
                  </a:cubicBezTo>
                  <a:cubicBezTo>
                    <a:pt x="375" y="3188"/>
                    <a:pt x="375" y="3188"/>
                    <a:pt x="375" y="3188"/>
                  </a:cubicBezTo>
                  <a:cubicBezTo>
                    <a:pt x="375" y="3282"/>
                    <a:pt x="469" y="3407"/>
                    <a:pt x="563" y="3407"/>
                  </a:cubicBezTo>
                  <a:lnTo>
                    <a:pt x="563" y="3407"/>
                  </a:lnTo>
                  <a:cubicBezTo>
                    <a:pt x="688" y="3407"/>
                    <a:pt x="719" y="3282"/>
                    <a:pt x="719" y="3188"/>
                  </a:cubicBezTo>
                  <a:cubicBezTo>
                    <a:pt x="719" y="3188"/>
                    <a:pt x="719" y="1969"/>
                    <a:pt x="719" y="1875"/>
                  </a:cubicBezTo>
                  <a:cubicBezTo>
                    <a:pt x="719" y="1844"/>
                    <a:pt x="781" y="1813"/>
                    <a:pt x="813" y="1813"/>
                  </a:cubicBezTo>
                  <a:cubicBezTo>
                    <a:pt x="875" y="1813"/>
                    <a:pt x="906" y="1844"/>
                    <a:pt x="906" y="1875"/>
                  </a:cubicBezTo>
                  <a:cubicBezTo>
                    <a:pt x="906" y="1969"/>
                    <a:pt x="906" y="3188"/>
                    <a:pt x="906" y="3188"/>
                  </a:cubicBezTo>
                  <a:cubicBezTo>
                    <a:pt x="906" y="3282"/>
                    <a:pt x="969" y="3407"/>
                    <a:pt x="1062" y="3407"/>
                  </a:cubicBezTo>
                  <a:lnTo>
                    <a:pt x="1062" y="3407"/>
                  </a:lnTo>
                  <a:cubicBezTo>
                    <a:pt x="1156" y="3407"/>
                    <a:pt x="1250" y="3282"/>
                    <a:pt x="1250" y="3188"/>
                  </a:cubicBezTo>
                  <a:cubicBezTo>
                    <a:pt x="1250" y="1875"/>
                    <a:pt x="1250" y="1875"/>
                    <a:pt x="1250" y="1875"/>
                  </a:cubicBezTo>
                  <a:cubicBezTo>
                    <a:pt x="1250" y="1688"/>
                    <a:pt x="1250" y="1688"/>
                    <a:pt x="1250" y="1688"/>
                  </a:cubicBezTo>
                  <a:cubicBezTo>
                    <a:pt x="1250" y="1375"/>
                    <a:pt x="1250" y="719"/>
                    <a:pt x="1250" y="625"/>
                  </a:cubicBezTo>
                  <a:cubicBezTo>
                    <a:pt x="1250" y="594"/>
                    <a:pt x="1281" y="563"/>
                    <a:pt x="1313" y="563"/>
                  </a:cubicBezTo>
                  <a:cubicBezTo>
                    <a:pt x="1313" y="563"/>
                    <a:pt x="1344" y="594"/>
                    <a:pt x="1344" y="625"/>
                  </a:cubicBezTo>
                  <a:cubicBezTo>
                    <a:pt x="1344" y="719"/>
                    <a:pt x="1344" y="1500"/>
                    <a:pt x="1344" y="1500"/>
                  </a:cubicBezTo>
                  <a:cubicBezTo>
                    <a:pt x="1344" y="1563"/>
                    <a:pt x="1406" y="1625"/>
                    <a:pt x="1469" y="1625"/>
                  </a:cubicBezTo>
                  <a:cubicBezTo>
                    <a:pt x="1563" y="1625"/>
                    <a:pt x="1625" y="1563"/>
                    <a:pt x="1625" y="1500"/>
                  </a:cubicBezTo>
                  <a:cubicBezTo>
                    <a:pt x="1625" y="407"/>
                    <a:pt x="1625" y="407"/>
                    <a:pt x="1625" y="407"/>
                  </a:cubicBezTo>
                  <a:cubicBezTo>
                    <a:pt x="1625" y="157"/>
                    <a:pt x="1500" y="0"/>
                    <a:pt x="1250"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350">
                <a:solidFill>
                  <a:schemeClr val="bg2"/>
                </a:solidFill>
              </a:endParaRPr>
            </a:p>
          </p:txBody>
        </p:sp>
        <p:sp>
          <p:nvSpPr>
            <p:cNvPr id="31" name="Freeform 2"/>
            <p:cNvSpPr>
              <a:spLocks noChangeArrowheads="1"/>
            </p:cNvSpPr>
            <p:nvPr/>
          </p:nvSpPr>
          <p:spPr bwMode="auto">
            <a:xfrm>
              <a:off x="1185863" y="1212850"/>
              <a:ext cx="225425" cy="225425"/>
            </a:xfrm>
            <a:custGeom>
              <a:avLst/>
              <a:gdLst>
                <a:gd name="T0" fmla="*/ 313 w 626"/>
                <a:gd name="T1" fmla="*/ 0 h 626"/>
                <a:gd name="T2" fmla="*/ 313 w 626"/>
                <a:gd name="T3" fmla="*/ 0 h 626"/>
                <a:gd name="T4" fmla="*/ 0 w 626"/>
                <a:gd name="T5" fmla="*/ 312 h 626"/>
                <a:gd name="T6" fmla="*/ 313 w 626"/>
                <a:gd name="T7" fmla="*/ 625 h 626"/>
                <a:gd name="T8" fmla="*/ 625 w 626"/>
                <a:gd name="T9" fmla="*/ 312 h 626"/>
                <a:gd name="T10" fmla="*/ 313 w 626"/>
                <a:gd name="T11" fmla="*/ 0 h 626"/>
              </a:gdLst>
              <a:ahLst/>
              <a:cxnLst>
                <a:cxn ang="0">
                  <a:pos x="T0" y="T1"/>
                </a:cxn>
                <a:cxn ang="0">
                  <a:pos x="T2" y="T3"/>
                </a:cxn>
                <a:cxn ang="0">
                  <a:pos x="T4" y="T5"/>
                </a:cxn>
                <a:cxn ang="0">
                  <a:pos x="T6" y="T7"/>
                </a:cxn>
                <a:cxn ang="0">
                  <a:pos x="T8" y="T9"/>
                </a:cxn>
                <a:cxn ang="0">
                  <a:pos x="T10" y="T11"/>
                </a:cxn>
              </a:cxnLst>
              <a:rect l="0" t="0" r="r" b="b"/>
              <a:pathLst>
                <a:path w="626" h="626">
                  <a:moveTo>
                    <a:pt x="313" y="0"/>
                  </a:moveTo>
                  <a:lnTo>
                    <a:pt x="313" y="0"/>
                  </a:lnTo>
                  <a:cubicBezTo>
                    <a:pt x="156" y="0"/>
                    <a:pt x="0" y="156"/>
                    <a:pt x="0" y="312"/>
                  </a:cubicBezTo>
                  <a:cubicBezTo>
                    <a:pt x="0" y="500"/>
                    <a:pt x="156" y="625"/>
                    <a:pt x="313" y="625"/>
                  </a:cubicBezTo>
                  <a:cubicBezTo>
                    <a:pt x="500" y="625"/>
                    <a:pt x="625" y="500"/>
                    <a:pt x="625" y="312"/>
                  </a:cubicBezTo>
                  <a:cubicBezTo>
                    <a:pt x="625" y="156"/>
                    <a:pt x="500" y="0"/>
                    <a:pt x="313"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350">
                <a:solidFill>
                  <a:schemeClr val="bg2"/>
                </a:solidFill>
              </a:endParaRPr>
            </a:p>
          </p:txBody>
        </p:sp>
      </p:grpSp>
      <p:sp>
        <p:nvSpPr>
          <p:cNvPr id="32" name="TextBox 31"/>
          <p:cNvSpPr txBox="1"/>
          <p:nvPr/>
        </p:nvSpPr>
        <p:spPr>
          <a:xfrm>
            <a:off x="2199202" y="3936828"/>
            <a:ext cx="762392" cy="357545"/>
          </a:xfrm>
          <a:prstGeom prst="flowChartAlternateProcess">
            <a:avLst/>
          </a:prstGeom>
          <a:noFill/>
          <a:ln>
            <a:noFill/>
          </a:ln>
        </p:spPr>
        <p:txBody>
          <a:bodyPr wrap="square" rtlCol="0">
            <a:spAutoFit/>
          </a:bodyPr>
          <a:lstStyle>
            <a:defPPr>
              <a:defRPr lang="en-US"/>
            </a:defPPr>
            <a:lvl1pPr>
              <a:defRPr sz="1000"/>
            </a:lvl1pPr>
          </a:lstStyle>
          <a:p>
            <a:r>
              <a:rPr lang="en-US" sz="1500" dirty="0">
                <a:solidFill>
                  <a:schemeClr val="bg2"/>
                </a:solidFill>
                <a:latin typeface="+mj-lt"/>
              </a:rPr>
              <a:t>47 %</a:t>
            </a:r>
          </a:p>
        </p:txBody>
      </p:sp>
      <p:sp>
        <p:nvSpPr>
          <p:cNvPr id="33" name="TextBox 32"/>
          <p:cNvSpPr txBox="1"/>
          <p:nvPr/>
        </p:nvSpPr>
        <p:spPr>
          <a:xfrm>
            <a:off x="1286728" y="3936828"/>
            <a:ext cx="762392" cy="357545"/>
          </a:xfrm>
          <a:prstGeom prst="flowChartAlternateProcess">
            <a:avLst/>
          </a:prstGeom>
          <a:noFill/>
          <a:ln>
            <a:noFill/>
          </a:ln>
        </p:spPr>
        <p:txBody>
          <a:bodyPr wrap="square" rtlCol="0">
            <a:spAutoFit/>
          </a:bodyPr>
          <a:lstStyle/>
          <a:p>
            <a:r>
              <a:rPr lang="en-US" sz="1500" dirty="0">
                <a:solidFill>
                  <a:schemeClr val="bg2"/>
                </a:solidFill>
                <a:latin typeface="+mj-lt"/>
              </a:rPr>
              <a:t>53 %</a:t>
            </a:r>
          </a:p>
        </p:txBody>
      </p:sp>
      <p:sp>
        <p:nvSpPr>
          <p:cNvPr id="36" name="Rectangle 35"/>
          <p:cNvSpPr/>
          <p:nvPr/>
        </p:nvSpPr>
        <p:spPr>
          <a:xfrm>
            <a:off x="6418896" y="2274578"/>
            <a:ext cx="1892029" cy="1572995"/>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37" name="TextBox 36"/>
          <p:cNvSpPr txBox="1"/>
          <p:nvPr/>
        </p:nvSpPr>
        <p:spPr>
          <a:xfrm>
            <a:off x="6776447" y="2301753"/>
            <a:ext cx="1176925" cy="461665"/>
          </a:xfrm>
          <a:prstGeom prst="rect">
            <a:avLst/>
          </a:prstGeom>
          <a:noFill/>
        </p:spPr>
        <p:txBody>
          <a:bodyPr wrap="none" rtlCol="0" anchor="ctr">
            <a:spAutoFit/>
          </a:bodyPr>
          <a:lstStyle/>
          <a:p>
            <a:pPr algn="ctr"/>
            <a:r>
              <a:rPr lang="en-US" sz="2400" dirty="0">
                <a:solidFill>
                  <a:schemeClr val="bg2"/>
                </a:solidFill>
                <a:latin typeface="+mj-lt"/>
              </a:rPr>
              <a:t>City Name</a:t>
            </a:r>
          </a:p>
        </p:txBody>
      </p:sp>
      <p:sp>
        <p:nvSpPr>
          <p:cNvPr id="38" name="TextBox 37"/>
          <p:cNvSpPr txBox="1"/>
          <p:nvPr/>
        </p:nvSpPr>
        <p:spPr>
          <a:xfrm>
            <a:off x="6418896" y="2730803"/>
            <a:ext cx="1892029" cy="577081"/>
          </a:xfrm>
          <a:prstGeom prst="rect">
            <a:avLst/>
          </a:prstGeom>
          <a:noFill/>
        </p:spPr>
        <p:txBody>
          <a:bodyPr wrap="square" rtlCol="0" anchor="ctr">
            <a:spAutoFit/>
          </a:bodyPr>
          <a:lstStyle/>
          <a:p>
            <a:pPr algn="ctr"/>
            <a:r>
              <a:rPr lang="en-US" sz="1050" dirty="0">
                <a:solidFill>
                  <a:schemeClr val="bg2"/>
                </a:solidFill>
              </a:rPr>
              <a:t>Lorem ipsum dolor sit amet, consectetuer adipiscing elit. Aenean.</a:t>
            </a:r>
            <a:endParaRPr lang="en-US" sz="1050" b="1" dirty="0">
              <a:solidFill>
                <a:schemeClr val="bg2"/>
              </a:solidFill>
            </a:endParaRPr>
          </a:p>
        </p:txBody>
      </p:sp>
      <p:grpSp>
        <p:nvGrpSpPr>
          <p:cNvPr id="39" name="Group 38"/>
          <p:cNvGrpSpPr/>
          <p:nvPr/>
        </p:nvGrpSpPr>
        <p:grpSpPr>
          <a:xfrm>
            <a:off x="7505064" y="3356911"/>
            <a:ext cx="168848" cy="397159"/>
            <a:chOff x="5481404" y="1426062"/>
            <a:chExt cx="341669" cy="778503"/>
          </a:xfrm>
          <a:solidFill>
            <a:schemeClr val="bg2"/>
          </a:solidFill>
        </p:grpSpPr>
        <p:sp>
          <p:nvSpPr>
            <p:cNvPr id="40" name="Freeform 1"/>
            <p:cNvSpPr>
              <a:spLocks noChangeArrowheads="1"/>
            </p:cNvSpPr>
            <p:nvPr/>
          </p:nvSpPr>
          <p:spPr bwMode="auto">
            <a:xfrm>
              <a:off x="5481404" y="1565664"/>
              <a:ext cx="341669" cy="638901"/>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350">
                <a:solidFill>
                  <a:schemeClr val="bg2"/>
                </a:solidFill>
              </a:endParaRPr>
            </a:p>
          </p:txBody>
        </p:sp>
        <p:sp>
          <p:nvSpPr>
            <p:cNvPr id="41" name="Freeform 2"/>
            <p:cNvSpPr>
              <a:spLocks noChangeArrowheads="1"/>
            </p:cNvSpPr>
            <p:nvPr/>
          </p:nvSpPr>
          <p:spPr bwMode="auto">
            <a:xfrm>
              <a:off x="5588307" y="1426062"/>
              <a:ext cx="130798" cy="130799"/>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350">
                <a:solidFill>
                  <a:schemeClr val="bg2"/>
                </a:solidFill>
              </a:endParaRPr>
            </a:p>
          </p:txBody>
        </p:sp>
      </p:grpSp>
      <p:grpSp>
        <p:nvGrpSpPr>
          <p:cNvPr id="42" name="Group 41"/>
          <p:cNvGrpSpPr/>
          <p:nvPr/>
        </p:nvGrpSpPr>
        <p:grpSpPr>
          <a:xfrm>
            <a:off x="6614323" y="3356911"/>
            <a:ext cx="152349" cy="397159"/>
            <a:chOff x="1006475" y="1212850"/>
            <a:chExt cx="585788" cy="1530350"/>
          </a:xfrm>
          <a:solidFill>
            <a:schemeClr val="bg2"/>
          </a:solidFill>
        </p:grpSpPr>
        <p:sp>
          <p:nvSpPr>
            <p:cNvPr id="43" name="Freeform 1"/>
            <p:cNvSpPr>
              <a:spLocks noChangeArrowheads="1"/>
            </p:cNvSpPr>
            <p:nvPr/>
          </p:nvSpPr>
          <p:spPr bwMode="auto">
            <a:xfrm>
              <a:off x="1006475" y="1516063"/>
              <a:ext cx="585788" cy="1227137"/>
            </a:xfrm>
            <a:custGeom>
              <a:avLst/>
              <a:gdLst>
                <a:gd name="T0" fmla="*/ 1250 w 1626"/>
                <a:gd name="T1" fmla="*/ 0 h 3408"/>
                <a:gd name="T2" fmla="*/ 1250 w 1626"/>
                <a:gd name="T3" fmla="*/ 0 h 3408"/>
                <a:gd name="T4" fmla="*/ 375 w 1626"/>
                <a:gd name="T5" fmla="*/ 0 h 3408"/>
                <a:gd name="T6" fmla="*/ 0 w 1626"/>
                <a:gd name="T7" fmla="*/ 407 h 3408"/>
                <a:gd name="T8" fmla="*/ 0 w 1626"/>
                <a:gd name="T9" fmla="*/ 1500 h 3408"/>
                <a:gd name="T10" fmla="*/ 156 w 1626"/>
                <a:gd name="T11" fmla="*/ 1625 h 3408"/>
                <a:gd name="T12" fmla="*/ 281 w 1626"/>
                <a:gd name="T13" fmla="*/ 1500 h 3408"/>
                <a:gd name="T14" fmla="*/ 281 w 1626"/>
                <a:gd name="T15" fmla="*/ 625 h 3408"/>
                <a:gd name="T16" fmla="*/ 313 w 1626"/>
                <a:gd name="T17" fmla="*/ 563 h 3408"/>
                <a:gd name="T18" fmla="*/ 375 w 1626"/>
                <a:gd name="T19" fmla="*/ 625 h 3408"/>
                <a:gd name="T20" fmla="*/ 375 w 1626"/>
                <a:gd name="T21" fmla="*/ 1688 h 3408"/>
                <a:gd name="T22" fmla="*/ 375 w 1626"/>
                <a:gd name="T23" fmla="*/ 1875 h 3408"/>
                <a:gd name="T24" fmla="*/ 375 w 1626"/>
                <a:gd name="T25" fmla="*/ 3188 h 3408"/>
                <a:gd name="T26" fmla="*/ 563 w 1626"/>
                <a:gd name="T27" fmla="*/ 3407 h 3408"/>
                <a:gd name="T28" fmla="*/ 563 w 1626"/>
                <a:gd name="T29" fmla="*/ 3407 h 3408"/>
                <a:gd name="T30" fmla="*/ 719 w 1626"/>
                <a:gd name="T31" fmla="*/ 3188 h 3408"/>
                <a:gd name="T32" fmla="*/ 719 w 1626"/>
                <a:gd name="T33" fmla="*/ 1875 h 3408"/>
                <a:gd name="T34" fmla="*/ 813 w 1626"/>
                <a:gd name="T35" fmla="*/ 1813 h 3408"/>
                <a:gd name="T36" fmla="*/ 906 w 1626"/>
                <a:gd name="T37" fmla="*/ 1875 h 3408"/>
                <a:gd name="T38" fmla="*/ 906 w 1626"/>
                <a:gd name="T39" fmla="*/ 3188 h 3408"/>
                <a:gd name="T40" fmla="*/ 1062 w 1626"/>
                <a:gd name="T41" fmla="*/ 3407 h 3408"/>
                <a:gd name="T42" fmla="*/ 1062 w 1626"/>
                <a:gd name="T43" fmla="*/ 3407 h 3408"/>
                <a:gd name="T44" fmla="*/ 1250 w 1626"/>
                <a:gd name="T45" fmla="*/ 3188 h 3408"/>
                <a:gd name="T46" fmla="*/ 1250 w 1626"/>
                <a:gd name="T47" fmla="*/ 1875 h 3408"/>
                <a:gd name="T48" fmla="*/ 1250 w 1626"/>
                <a:gd name="T49" fmla="*/ 1688 h 3408"/>
                <a:gd name="T50" fmla="*/ 1250 w 1626"/>
                <a:gd name="T51" fmla="*/ 625 h 3408"/>
                <a:gd name="T52" fmla="*/ 1313 w 1626"/>
                <a:gd name="T53" fmla="*/ 563 h 3408"/>
                <a:gd name="T54" fmla="*/ 1344 w 1626"/>
                <a:gd name="T55" fmla="*/ 625 h 3408"/>
                <a:gd name="T56" fmla="*/ 1344 w 1626"/>
                <a:gd name="T57" fmla="*/ 1500 h 3408"/>
                <a:gd name="T58" fmla="*/ 1469 w 1626"/>
                <a:gd name="T59" fmla="*/ 1625 h 3408"/>
                <a:gd name="T60" fmla="*/ 1625 w 1626"/>
                <a:gd name="T61" fmla="*/ 1500 h 3408"/>
                <a:gd name="T62" fmla="*/ 1625 w 1626"/>
                <a:gd name="T63" fmla="*/ 407 h 3408"/>
                <a:gd name="T64" fmla="*/ 1250 w 1626"/>
                <a:gd name="T65" fmla="*/ 0 h 3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26" h="3408">
                  <a:moveTo>
                    <a:pt x="1250" y="0"/>
                  </a:moveTo>
                  <a:lnTo>
                    <a:pt x="1250" y="0"/>
                  </a:lnTo>
                  <a:cubicBezTo>
                    <a:pt x="375" y="0"/>
                    <a:pt x="375" y="0"/>
                    <a:pt x="375" y="0"/>
                  </a:cubicBezTo>
                  <a:cubicBezTo>
                    <a:pt x="125" y="0"/>
                    <a:pt x="0" y="157"/>
                    <a:pt x="0" y="407"/>
                  </a:cubicBezTo>
                  <a:cubicBezTo>
                    <a:pt x="0" y="1500"/>
                    <a:pt x="0" y="1500"/>
                    <a:pt x="0" y="1500"/>
                  </a:cubicBezTo>
                  <a:cubicBezTo>
                    <a:pt x="0" y="1563"/>
                    <a:pt x="94" y="1625"/>
                    <a:pt x="156" y="1625"/>
                  </a:cubicBezTo>
                  <a:cubicBezTo>
                    <a:pt x="219" y="1625"/>
                    <a:pt x="281" y="1563"/>
                    <a:pt x="281" y="1500"/>
                  </a:cubicBezTo>
                  <a:cubicBezTo>
                    <a:pt x="281" y="1500"/>
                    <a:pt x="281" y="719"/>
                    <a:pt x="281" y="625"/>
                  </a:cubicBezTo>
                  <a:cubicBezTo>
                    <a:pt x="281" y="594"/>
                    <a:pt x="313" y="563"/>
                    <a:pt x="313" y="563"/>
                  </a:cubicBezTo>
                  <a:cubicBezTo>
                    <a:pt x="344" y="563"/>
                    <a:pt x="375" y="594"/>
                    <a:pt x="375" y="625"/>
                  </a:cubicBezTo>
                  <a:cubicBezTo>
                    <a:pt x="375" y="719"/>
                    <a:pt x="375" y="1375"/>
                    <a:pt x="375" y="1688"/>
                  </a:cubicBezTo>
                  <a:cubicBezTo>
                    <a:pt x="375" y="1875"/>
                    <a:pt x="375" y="1875"/>
                    <a:pt x="375" y="1875"/>
                  </a:cubicBezTo>
                  <a:cubicBezTo>
                    <a:pt x="375" y="3188"/>
                    <a:pt x="375" y="3188"/>
                    <a:pt x="375" y="3188"/>
                  </a:cubicBezTo>
                  <a:cubicBezTo>
                    <a:pt x="375" y="3282"/>
                    <a:pt x="469" y="3407"/>
                    <a:pt x="563" y="3407"/>
                  </a:cubicBezTo>
                  <a:lnTo>
                    <a:pt x="563" y="3407"/>
                  </a:lnTo>
                  <a:cubicBezTo>
                    <a:pt x="688" y="3407"/>
                    <a:pt x="719" y="3282"/>
                    <a:pt x="719" y="3188"/>
                  </a:cubicBezTo>
                  <a:cubicBezTo>
                    <a:pt x="719" y="3188"/>
                    <a:pt x="719" y="1969"/>
                    <a:pt x="719" y="1875"/>
                  </a:cubicBezTo>
                  <a:cubicBezTo>
                    <a:pt x="719" y="1844"/>
                    <a:pt x="781" y="1813"/>
                    <a:pt x="813" y="1813"/>
                  </a:cubicBezTo>
                  <a:cubicBezTo>
                    <a:pt x="875" y="1813"/>
                    <a:pt x="906" y="1844"/>
                    <a:pt x="906" y="1875"/>
                  </a:cubicBezTo>
                  <a:cubicBezTo>
                    <a:pt x="906" y="1969"/>
                    <a:pt x="906" y="3188"/>
                    <a:pt x="906" y="3188"/>
                  </a:cubicBezTo>
                  <a:cubicBezTo>
                    <a:pt x="906" y="3282"/>
                    <a:pt x="969" y="3407"/>
                    <a:pt x="1062" y="3407"/>
                  </a:cubicBezTo>
                  <a:lnTo>
                    <a:pt x="1062" y="3407"/>
                  </a:lnTo>
                  <a:cubicBezTo>
                    <a:pt x="1156" y="3407"/>
                    <a:pt x="1250" y="3282"/>
                    <a:pt x="1250" y="3188"/>
                  </a:cubicBezTo>
                  <a:cubicBezTo>
                    <a:pt x="1250" y="1875"/>
                    <a:pt x="1250" y="1875"/>
                    <a:pt x="1250" y="1875"/>
                  </a:cubicBezTo>
                  <a:cubicBezTo>
                    <a:pt x="1250" y="1688"/>
                    <a:pt x="1250" y="1688"/>
                    <a:pt x="1250" y="1688"/>
                  </a:cubicBezTo>
                  <a:cubicBezTo>
                    <a:pt x="1250" y="1375"/>
                    <a:pt x="1250" y="719"/>
                    <a:pt x="1250" y="625"/>
                  </a:cubicBezTo>
                  <a:cubicBezTo>
                    <a:pt x="1250" y="594"/>
                    <a:pt x="1281" y="563"/>
                    <a:pt x="1313" y="563"/>
                  </a:cubicBezTo>
                  <a:cubicBezTo>
                    <a:pt x="1313" y="563"/>
                    <a:pt x="1344" y="594"/>
                    <a:pt x="1344" y="625"/>
                  </a:cubicBezTo>
                  <a:cubicBezTo>
                    <a:pt x="1344" y="719"/>
                    <a:pt x="1344" y="1500"/>
                    <a:pt x="1344" y="1500"/>
                  </a:cubicBezTo>
                  <a:cubicBezTo>
                    <a:pt x="1344" y="1563"/>
                    <a:pt x="1406" y="1625"/>
                    <a:pt x="1469" y="1625"/>
                  </a:cubicBezTo>
                  <a:cubicBezTo>
                    <a:pt x="1563" y="1625"/>
                    <a:pt x="1625" y="1563"/>
                    <a:pt x="1625" y="1500"/>
                  </a:cubicBezTo>
                  <a:cubicBezTo>
                    <a:pt x="1625" y="407"/>
                    <a:pt x="1625" y="407"/>
                    <a:pt x="1625" y="407"/>
                  </a:cubicBezTo>
                  <a:cubicBezTo>
                    <a:pt x="1625" y="157"/>
                    <a:pt x="1500" y="0"/>
                    <a:pt x="1250"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350">
                <a:solidFill>
                  <a:schemeClr val="bg2"/>
                </a:solidFill>
              </a:endParaRPr>
            </a:p>
          </p:txBody>
        </p:sp>
        <p:sp>
          <p:nvSpPr>
            <p:cNvPr id="44" name="Freeform 2"/>
            <p:cNvSpPr>
              <a:spLocks noChangeArrowheads="1"/>
            </p:cNvSpPr>
            <p:nvPr/>
          </p:nvSpPr>
          <p:spPr bwMode="auto">
            <a:xfrm>
              <a:off x="1185863" y="1212850"/>
              <a:ext cx="225425" cy="225425"/>
            </a:xfrm>
            <a:custGeom>
              <a:avLst/>
              <a:gdLst>
                <a:gd name="T0" fmla="*/ 313 w 626"/>
                <a:gd name="T1" fmla="*/ 0 h 626"/>
                <a:gd name="T2" fmla="*/ 313 w 626"/>
                <a:gd name="T3" fmla="*/ 0 h 626"/>
                <a:gd name="T4" fmla="*/ 0 w 626"/>
                <a:gd name="T5" fmla="*/ 312 h 626"/>
                <a:gd name="T6" fmla="*/ 313 w 626"/>
                <a:gd name="T7" fmla="*/ 625 h 626"/>
                <a:gd name="T8" fmla="*/ 625 w 626"/>
                <a:gd name="T9" fmla="*/ 312 h 626"/>
                <a:gd name="T10" fmla="*/ 313 w 626"/>
                <a:gd name="T11" fmla="*/ 0 h 626"/>
              </a:gdLst>
              <a:ahLst/>
              <a:cxnLst>
                <a:cxn ang="0">
                  <a:pos x="T0" y="T1"/>
                </a:cxn>
                <a:cxn ang="0">
                  <a:pos x="T2" y="T3"/>
                </a:cxn>
                <a:cxn ang="0">
                  <a:pos x="T4" y="T5"/>
                </a:cxn>
                <a:cxn ang="0">
                  <a:pos x="T6" y="T7"/>
                </a:cxn>
                <a:cxn ang="0">
                  <a:pos x="T8" y="T9"/>
                </a:cxn>
                <a:cxn ang="0">
                  <a:pos x="T10" y="T11"/>
                </a:cxn>
              </a:cxnLst>
              <a:rect l="0" t="0" r="r" b="b"/>
              <a:pathLst>
                <a:path w="626" h="626">
                  <a:moveTo>
                    <a:pt x="313" y="0"/>
                  </a:moveTo>
                  <a:lnTo>
                    <a:pt x="313" y="0"/>
                  </a:lnTo>
                  <a:cubicBezTo>
                    <a:pt x="156" y="0"/>
                    <a:pt x="0" y="156"/>
                    <a:pt x="0" y="312"/>
                  </a:cubicBezTo>
                  <a:cubicBezTo>
                    <a:pt x="0" y="500"/>
                    <a:pt x="156" y="625"/>
                    <a:pt x="313" y="625"/>
                  </a:cubicBezTo>
                  <a:cubicBezTo>
                    <a:pt x="500" y="625"/>
                    <a:pt x="625" y="500"/>
                    <a:pt x="625" y="312"/>
                  </a:cubicBezTo>
                  <a:cubicBezTo>
                    <a:pt x="625" y="156"/>
                    <a:pt x="500" y="0"/>
                    <a:pt x="313"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350">
                <a:solidFill>
                  <a:schemeClr val="bg2"/>
                </a:solidFill>
              </a:endParaRPr>
            </a:p>
          </p:txBody>
        </p:sp>
      </p:grpSp>
      <p:sp>
        <p:nvSpPr>
          <p:cNvPr id="45" name="TextBox 44"/>
          <p:cNvSpPr txBox="1"/>
          <p:nvPr/>
        </p:nvSpPr>
        <p:spPr>
          <a:xfrm>
            <a:off x="7731061" y="3413826"/>
            <a:ext cx="762392" cy="357545"/>
          </a:xfrm>
          <a:prstGeom prst="flowChartAlternateProcess">
            <a:avLst/>
          </a:prstGeom>
          <a:noFill/>
          <a:ln>
            <a:noFill/>
          </a:ln>
        </p:spPr>
        <p:txBody>
          <a:bodyPr wrap="square" rtlCol="0">
            <a:spAutoFit/>
          </a:bodyPr>
          <a:lstStyle>
            <a:defPPr>
              <a:defRPr lang="en-US"/>
            </a:defPPr>
            <a:lvl1pPr>
              <a:defRPr sz="1000"/>
            </a:lvl1pPr>
          </a:lstStyle>
          <a:p>
            <a:r>
              <a:rPr lang="en-US" sz="1500" dirty="0">
                <a:solidFill>
                  <a:schemeClr val="bg2"/>
                </a:solidFill>
                <a:latin typeface="+mj-lt"/>
              </a:rPr>
              <a:t>47 %</a:t>
            </a:r>
          </a:p>
        </p:txBody>
      </p:sp>
      <p:sp>
        <p:nvSpPr>
          <p:cNvPr id="46" name="TextBox 45"/>
          <p:cNvSpPr txBox="1"/>
          <p:nvPr/>
        </p:nvSpPr>
        <p:spPr>
          <a:xfrm>
            <a:off x="6818588" y="3413826"/>
            <a:ext cx="762392" cy="357545"/>
          </a:xfrm>
          <a:prstGeom prst="flowChartAlternateProcess">
            <a:avLst/>
          </a:prstGeom>
          <a:noFill/>
          <a:ln>
            <a:noFill/>
          </a:ln>
        </p:spPr>
        <p:txBody>
          <a:bodyPr wrap="square" rtlCol="0">
            <a:spAutoFit/>
          </a:bodyPr>
          <a:lstStyle/>
          <a:p>
            <a:r>
              <a:rPr lang="en-US" sz="1500" dirty="0">
                <a:solidFill>
                  <a:schemeClr val="bg2"/>
                </a:solidFill>
                <a:latin typeface="+mj-lt"/>
              </a:rPr>
              <a:t>53 %</a:t>
            </a:r>
          </a:p>
        </p:txBody>
      </p:sp>
      <p:sp>
        <p:nvSpPr>
          <p:cNvPr id="47" name="Rectangle 46"/>
          <p:cNvSpPr/>
          <p:nvPr/>
        </p:nvSpPr>
        <p:spPr>
          <a:xfrm>
            <a:off x="6421777" y="3886249"/>
            <a:ext cx="1892029" cy="1572995"/>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48" name="TextBox 47"/>
          <p:cNvSpPr txBox="1"/>
          <p:nvPr/>
        </p:nvSpPr>
        <p:spPr>
          <a:xfrm>
            <a:off x="6779328" y="3913424"/>
            <a:ext cx="1176925" cy="461665"/>
          </a:xfrm>
          <a:prstGeom prst="rect">
            <a:avLst/>
          </a:prstGeom>
          <a:noFill/>
        </p:spPr>
        <p:txBody>
          <a:bodyPr wrap="none" rtlCol="0" anchor="ctr">
            <a:spAutoFit/>
          </a:bodyPr>
          <a:lstStyle/>
          <a:p>
            <a:pPr algn="ctr"/>
            <a:r>
              <a:rPr lang="en-US" sz="2400" dirty="0">
                <a:solidFill>
                  <a:schemeClr val="bg2"/>
                </a:solidFill>
                <a:latin typeface="+mj-lt"/>
              </a:rPr>
              <a:t>City Name</a:t>
            </a:r>
          </a:p>
        </p:txBody>
      </p:sp>
      <p:sp>
        <p:nvSpPr>
          <p:cNvPr id="49" name="TextBox 48"/>
          <p:cNvSpPr txBox="1"/>
          <p:nvPr/>
        </p:nvSpPr>
        <p:spPr>
          <a:xfrm>
            <a:off x="6421777" y="4342474"/>
            <a:ext cx="1892029" cy="577081"/>
          </a:xfrm>
          <a:prstGeom prst="rect">
            <a:avLst/>
          </a:prstGeom>
          <a:noFill/>
        </p:spPr>
        <p:txBody>
          <a:bodyPr wrap="square" rtlCol="0" anchor="ctr">
            <a:spAutoFit/>
          </a:bodyPr>
          <a:lstStyle/>
          <a:p>
            <a:pPr algn="ctr"/>
            <a:r>
              <a:rPr lang="en-US" sz="1050" dirty="0">
                <a:solidFill>
                  <a:schemeClr val="bg2"/>
                </a:solidFill>
              </a:rPr>
              <a:t>Lorem ipsum dolor sit amet, consectetuer adipiscing elit. Aenean.</a:t>
            </a:r>
            <a:endParaRPr lang="en-US" sz="1050" b="1" dirty="0">
              <a:solidFill>
                <a:schemeClr val="bg2"/>
              </a:solidFill>
            </a:endParaRPr>
          </a:p>
        </p:txBody>
      </p:sp>
      <p:grpSp>
        <p:nvGrpSpPr>
          <p:cNvPr id="50" name="Group 49"/>
          <p:cNvGrpSpPr/>
          <p:nvPr/>
        </p:nvGrpSpPr>
        <p:grpSpPr>
          <a:xfrm>
            <a:off x="7507945" y="4968582"/>
            <a:ext cx="168848" cy="397159"/>
            <a:chOff x="5481404" y="1426062"/>
            <a:chExt cx="341669" cy="778503"/>
          </a:xfrm>
          <a:solidFill>
            <a:schemeClr val="bg2"/>
          </a:solidFill>
        </p:grpSpPr>
        <p:sp>
          <p:nvSpPr>
            <p:cNvPr id="51" name="Freeform 1"/>
            <p:cNvSpPr>
              <a:spLocks noChangeArrowheads="1"/>
            </p:cNvSpPr>
            <p:nvPr/>
          </p:nvSpPr>
          <p:spPr bwMode="auto">
            <a:xfrm>
              <a:off x="5481404" y="1565664"/>
              <a:ext cx="341669" cy="638901"/>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350">
                <a:solidFill>
                  <a:schemeClr val="bg2"/>
                </a:solidFill>
              </a:endParaRPr>
            </a:p>
          </p:txBody>
        </p:sp>
        <p:sp>
          <p:nvSpPr>
            <p:cNvPr id="52" name="Freeform 2"/>
            <p:cNvSpPr>
              <a:spLocks noChangeArrowheads="1"/>
            </p:cNvSpPr>
            <p:nvPr/>
          </p:nvSpPr>
          <p:spPr bwMode="auto">
            <a:xfrm>
              <a:off x="5588307" y="1426062"/>
              <a:ext cx="130798" cy="130799"/>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350">
                <a:solidFill>
                  <a:schemeClr val="bg2"/>
                </a:solidFill>
              </a:endParaRPr>
            </a:p>
          </p:txBody>
        </p:sp>
      </p:grpSp>
      <p:grpSp>
        <p:nvGrpSpPr>
          <p:cNvPr id="53" name="Group 52"/>
          <p:cNvGrpSpPr/>
          <p:nvPr/>
        </p:nvGrpSpPr>
        <p:grpSpPr>
          <a:xfrm>
            <a:off x="6617204" y="4968582"/>
            <a:ext cx="152349" cy="397159"/>
            <a:chOff x="1006475" y="1212850"/>
            <a:chExt cx="585788" cy="1530350"/>
          </a:xfrm>
          <a:solidFill>
            <a:schemeClr val="bg2"/>
          </a:solidFill>
        </p:grpSpPr>
        <p:sp>
          <p:nvSpPr>
            <p:cNvPr id="54" name="Freeform 1"/>
            <p:cNvSpPr>
              <a:spLocks noChangeArrowheads="1"/>
            </p:cNvSpPr>
            <p:nvPr/>
          </p:nvSpPr>
          <p:spPr bwMode="auto">
            <a:xfrm>
              <a:off x="1006475" y="1516063"/>
              <a:ext cx="585788" cy="1227137"/>
            </a:xfrm>
            <a:custGeom>
              <a:avLst/>
              <a:gdLst>
                <a:gd name="T0" fmla="*/ 1250 w 1626"/>
                <a:gd name="T1" fmla="*/ 0 h 3408"/>
                <a:gd name="T2" fmla="*/ 1250 w 1626"/>
                <a:gd name="T3" fmla="*/ 0 h 3408"/>
                <a:gd name="T4" fmla="*/ 375 w 1626"/>
                <a:gd name="T5" fmla="*/ 0 h 3408"/>
                <a:gd name="T6" fmla="*/ 0 w 1626"/>
                <a:gd name="T7" fmla="*/ 407 h 3408"/>
                <a:gd name="T8" fmla="*/ 0 w 1626"/>
                <a:gd name="T9" fmla="*/ 1500 h 3408"/>
                <a:gd name="T10" fmla="*/ 156 w 1626"/>
                <a:gd name="T11" fmla="*/ 1625 h 3408"/>
                <a:gd name="T12" fmla="*/ 281 w 1626"/>
                <a:gd name="T13" fmla="*/ 1500 h 3408"/>
                <a:gd name="T14" fmla="*/ 281 w 1626"/>
                <a:gd name="T15" fmla="*/ 625 h 3408"/>
                <a:gd name="T16" fmla="*/ 313 w 1626"/>
                <a:gd name="T17" fmla="*/ 563 h 3408"/>
                <a:gd name="T18" fmla="*/ 375 w 1626"/>
                <a:gd name="T19" fmla="*/ 625 h 3408"/>
                <a:gd name="T20" fmla="*/ 375 w 1626"/>
                <a:gd name="T21" fmla="*/ 1688 h 3408"/>
                <a:gd name="T22" fmla="*/ 375 w 1626"/>
                <a:gd name="T23" fmla="*/ 1875 h 3408"/>
                <a:gd name="T24" fmla="*/ 375 w 1626"/>
                <a:gd name="T25" fmla="*/ 3188 h 3408"/>
                <a:gd name="T26" fmla="*/ 563 w 1626"/>
                <a:gd name="T27" fmla="*/ 3407 h 3408"/>
                <a:gd name="T28" fmla="*/ 563 w 1626"/>
                <a:gd name="T29" fmla="*/ 3407 h 3408"/>
                <a:gd name="T30" fmla="*/ 719 w 1626"/>
                <a:gd name="T31" fmla="*/ 3188 h 3408"/>
                <a:gd name="T32" fmla="*/ 719 w 1626"/>
                <a:gd name="T33" fmla="*/ 1875 h 3408"/>
                <a:gd name="T34" fmla="*/ 813 w 1626"/>
                <a:gd name="T35" fmla="*/ 1813 h 3408"/>
                <a:gd name="T36" fmla="*/ 906 w 1626"/>
                <a:gd name="T37" fmla="*/ 1875 h 3408"/>
                <a:gd name="T38" fmla="*/ 906 w 1626"/>
                <a:gd name="T39" fmla="*/ 3188 h 3408"/>
                <a:gd name="T40" fmla="*/ 1062 w 1626"/>
                <a:gd name="T41" fmla="*/ 3407 h 3408"/>
                <a:gd name="T42" fmla="*/ 1062 w 1626"/>
                <a:gd name="T43" fmla="*/ 3407 h 3408"/>
                <a:gd name="T44" fmla="*/ 1250 w 1626"/>
                <a:gd name="T45" fmla="*/ 3188 h 3408"/>
                <a:gd name="T46" fmla="*/ 1250 w 1626"/>
                <a:gd name="T47" fmla="*/ 1875 h 3408"/>
                <a:gd name="T48" fmla="*/ 1250 w 1626"/>
                <a:gd name="T49" fmla="*/ 1688 h 3408"/>
                <a:gd name="T50" fmla="*/ 1250 w 1626"/>
                <a:gd name="T51" fmla="*/ 625 h 3408"/>
                <a:gd name="T52" fmla="*/ 1313 w 1626"/>
                <a:gd name="T53" fmla="*/ 563 h 3408"/>
                <a:gd name="T54" fmla="*/ 1344 w 1626"/>
                <a:gd name="T55" fmla="*/ 625 h 3408"/>
                <a:gd name="T56" fmla="*/ 1344 w 1626"/>
                <a:gd name="T57" fmla="*/ 1500 h 3408"/>
                <a:gd name="T58" fmla="*/ 1469 w 1626"/>
                <a:gd name="T59" fmla="*/ 1625 h 3408"/>
                <a:gd name="T60" fmla="*/ 1625 w 1626"/>
                <a:gd name="T61" fmla="*/ 1500 h 3408"/>
                <a:gd name="T62" fmla="*/ 1625 w 1626"/>
                <a:gd name="T63" fmla="*/ 407 h 3408"/>
                <a:gd name="T64" fmla="*/ 1250 w 1626"/>
                <a:gd name="T65" fmla="*/ 0 h 3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26" h="3408">
                  <a:moveTo>
                    <a:pt x="1250" y="0"/>
                  </a:moveTo>
                  <a:lnTo>
                    <a:pt x="1250" y="0"/>
                  </a:lnTo>
                  <a:cubicBezTo>
                    <a:pt x="375" y="0"/>
                    <a:pt x="375" y="0"/>
                    <a:pt x="375" y="0"/>
                  </a:cubicBezTo>
                  <a:cubicBezTo>
                    <a:pt x="125" y="0"/>
                    <a:pt x="0" y="157"/>
                    <a:pt x="0" y="407"/>
                  </a:cubicBezTo>
                  <a:cubicBezTo>
                    <a:pt x="0" y="1500"/>
                    <a:pt x="0" y="1500"/>
                    <a:pt x="0" y="1500"/>
                  </a:cubicBezTo>
                  <a:cubicBezTo>
                    <a:pt x="0" y="1563"/>
                    <a:pt x="94" y="1625"/>
                    <a:pt x="156" y="1625"/>
                  </a:cubicBezTo>
                  <a:cubicBezTo>
                    <a:pt x="219" y="1625"/>
                    <a:pt x="281" y="1563"/>
                    <a:pt x="281" y="1500"/>
                  </a:cubicBezTo>
                  <a:cubicBezTo>
                    <a:pt x="281" y="1500"/>
                    <a:pt x="281" y="719"/>
                    <a:pt x="281" y="625"/>
                  </a:cubicBezTo>
                  <a:cubicBezTo>
                    <a:pt x="281" y="594"/>
                    <a:pt x="313" y="563"/>
                    <a:pt x="313" y="563"/>
                  </a:cubicBezTo>
                  <a:cubicBezTo>
                    <a:pt x="344" y="563"/>
                    <a:pt x="375" y="594"/>
                    <a:pt x="375" y="625"/>
                  </a:cubicBezTo>
                  <a:cubicBezTo>
                    <a:pt x="375" y="719"/>
                    <a:pt x="375" y="1375"/>
                    <a:pt x="375" y="1688"/>
                  </a:cubicBezTo>
                  <a:cubicBezTo>
                    <a:pt x="375" y="1875"/>
                    <a:pt x="375" y="1875"/>
                    <a:pt x="375" y="1875"/>
                  </a:cubicBezTo>
                  <a:cubicBezTo>
                    <a:pt x="375" y="3188"/>
                    <a:pt x="375" y="3188"/>
                    <a:pt x="375" y="3188"/>
                  </a:cubicBezTo>
                  <a:cubicBezTo>
                    <a:pt x="375" y="3282"/>
                    <a:pt x="469" y="3407"/>
                    <a:pt x="563" y="3407"/>
                  </a:cubicBezTo>
                  <a:lnTo>
                    <a:pt x="563" y="3407"/>
                  </a:lnTo>
                  <a:cubicBezTo>
                    <a:pt x="688" y="3407"/>
                    <a:pt x="719" y="3282"/>
                    <a:pt x="719" y="3188"/>
                  </a:cubicBezTo>
                  <a:cubicBezTo>
                    <a:pt x="719" y="3188"/>
                    <a:pt x="719" y="1969"/>
                    <a:pt x="719" y="1875"/>
                  </a:cubicBezTo>
                  <a:cubicBezTo>
                    <a:pt x="719" y="1844"/>
                    <a:pt x="781" y="1813"/>
                    <a:pt x="813" y="1813"/>
                  </a:cubicBezTo>
                  <a:cubicBezTo>
                    <a:pt x="875" y="1813"/>
                    <a:pt x="906" y="1844"/>
                    <a:pt x="906" y="1875"/>
                  </a:cubicBezTo>
                  <a:cubicBezTo>
                    <a:pt x="906" y="1969"/>
                    <a:pt x="906" y="3188"/>
                    <a:pt x="906" y="3188"/>
                  </a:cubicBezTo>
                  <a:cubicBezTo>
                    <a:pt x="906" y="3282"/>
                    <a:pt x="969" y="3407"/>
                    <a:pt x="1062" y="3407"/>
                  </a:cubicBezTo>
                  <a:lnTo>
                    <a:pt x="1062" y="3407"/>
                  </a:lnTo>
                  <a:cubicBezTo>
                    <a:pt x="1156" y="3407"/>
                    <a:pt x="1250" y="3282"/>
                    <a:pt x="1250" y="3188"/>
                  </a:cubicBezTo>
                  <a:cubicBezTo>
                    <a:pt x="1250" y="1875"/>
                    <a:pt x="1250" y="1875"/>
                    <a:pt x="1250" y="1875"/>
                  </a:cubicBezTo>
                  <a:cubicBezTo>
                    <a:pt x="1250" y="1688"/>
                    <a:pt x="1250" y="1688"/>
                    <a:pt x="1250" y="1688"/>
                  </a:cubicBezTo>
                  <a:cubicBezTo>
                    <a:pt x="1250" y="1375"/>
                    <a:pt x="1250" y="719"/>
                    <a:pt x="1250" y="625"/>
                  </a:cubicBezTo>
                  <a:cubicBezTo>
                    <a:pt x="1250" y="594"/>
                    <a:pt x="1281" y="563"/>
                    <a:pt x="1313" y="563"/>
                  </a:cubicBezTo>
                  <a:cubicBezTo>
                    <a:pt x="1313" y="563"/>
                    <a:pt x="1344" y="594"/>
                    <a:pt x="1344" y="625"/>
                  </a:cubicBezTo>
                  <a:cubicBezTo>
                    <a:pt x="1344" y="719"/>
                    <a:pt x="1344" y="1500"/>
                    <a:pt x="1344" y="1500"/>
                  </a:cubicBezTo>
                  <a:cubicBezTo>
                    <a:pt x="1344" y="1563"/>
                    <a:pt x="1406" y="1625"/>
                    <a:pt x="1469" y="1625"/>
                  </a:cubicBezTo>
                  <a:cubicBezTo>
                    <a:pt x="1563" y="1625"/>
                    <a:pt x="1625" y="1563"/>
                    <a:pt x="1625" y="1500"/>
                  </a:cubicBezTo>
                  <a:cubicBezTo>
                    <a:pt x="1625" y="407"/>
                    <a:pt x="1625" y="407"/>
                    <a:pt x="1625" y="407"/>
                  </a:cubicBezTo>
                  <a:cubicBezTo>
                    <a:pt x="1625" y="157"/>
                    <a:pt x="1500" y="0"/>
                    <a:pt x="1250"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350">
                <a:solidFill>
                  <a:schemeClr val="bg2"/>
                </a:solidFill>
              </a:endParaRPr>
            </a:p>
          </p:txBody>
        </p:sp>
        <p:sp>
          <p:nvSpPr>
            <p:cNvPr id="55" name="Freeform 2"/>
            <p:cNvSpPr>
              <a:spLocks noChangeArrowheads="1"/>
            </p:cNvSpPr>
            <p:nvPr/>
          </p:nvSpPr>
          <p:spPr bwMode="auto">
            <a:xfrm>
              <a:off x="1185863" y="1212850"/>
              <a:ext cx="225425" cy="225425"/>
            </a:xfrm>
            <a:custGeom>
              <a:avLst/>
              <a:gdLst>
                <a:gd name="T0" fmla="*/ 313 w 626"/>
                <a:gd name="T1" fmla="*/ 0 h 626"/>
                <a:gd name="T2" fmla="*/ 313 w 626"/>
                <a:gd name="T3" fmla="*/ 0 h 626"/>
                <a:gd name="T4" fmla="*/ 0 w 626"/>
                <a:gd name="T5" fmla="*/ 312 h 626"/>
                <a:gd name="T6" fmla="*/ 313 w 626"/>
                <a:gd name="T7" fmla="*/ 625 h 626"/>
                <a:gd name="T8" fmla="*/ 625 w 626"/>
                <a:gd name="T9" fmla="*/ 312 h 626"/>
                <a:gd name="T10" fmla="*/ 313 w 626"/>
                <a:gd name="T11" fmla="*/ 0 h 626"/>
              </a:gdLst>
              <a:ahLst/>
              <a:cxnLst>
                <a:cxn ang="0">
                  <a:pos x="T0" y="T1"/>
                </a:cxn>
                <a:cxn ang="0">
                  <a:pos x="T2" y="T3"/>
                </a:cxn>
                <a:cxn ang="0">
                  <a:pos x="T4" y="T5"/>
                </a:cxn>
                <a:cxn ang="0">
                  <a:pos x="T6" y="T7"/>
                </a:cxn>
                <a:cxn ang="0">
                  <a:pos x="T8" y="T9"/>
                </a:cxn>
                <a:cxn ang="0">
                  <a:pos x="T10" y="T11"/>
                </a:cxn>
              </a:cxnLst>
              <a:rect l="0" t="0" r="r" b="b"/>
              <a:pathLst>
                <a:path w="626" h="626">
                  <a:moveTo>
                    <a:pt x="313" y="0"/>
                  </a:moveTo>
                  <a:lnTo>
                    <a:pt x="313" y="0"/>
                  </a:lnTo>
                  <a:cubicBezTo>
                    <a:pt x="156" y="0"/>
                    <a:pt x="0" y="156"/>
                    <a:pt x="0" y="312"/>
                  </a:cubicBezTo>
                  <a:cubicBezTo>
                    <a:pt x="0" y="500"/>
                    <a:pt x="156" y="625"/>
                    <a:pt x="313" y="625"/>
                  </a:cubicBezTo>
                  <a:cubicBezTo>
                    <a:pt x="500" y="625"/>
                    <a:pt x="625" y="500"/>
                    <a:pt x="625" y="312"/>
                  </a:cubicBezTo>
                  <a:cubicBezTo>
                    <a:pt x="625" y="156"/>
                    <a:pt x="500" y="0"/>
                    <a:pt x="313"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350">
                <a:solidFill>
                  <a:schemeClr val="bg2"/>
                </a:solidFill>
              </a:endParaRPr>
            </a:p>
          </p:txBody>
        </p:sp>
      </p:grpSp>
      <p:sp>
        <p:nvSpPr>
          <p:cNvPr id="56" name="TextBox 55"/>
          <p:cNvSpPr txBox="1"/>
          <p:nvPr/>
        </p:nvSpPr>
        <p:spPr>
          <a:xfrm>
            <a:off x="7733943" y="5025498"/>
            <a:ext cx="762392" cy="357545"/>
          </a:xfrm>
          <a:prstGeom prst="flowChartAlternateProcess">
            <a:avLst/>
          </a:prstGeom>
          <a:noFill/>
          <a:ln>
            <a:noFill/>
          </a:ln>
        </p:spPr>
        <p:txBody>
          <a:bodyPr wrap="square" rtlCol="0">
            <a:spAutoFit/>
          </a:bodyPr>
          <a:lstStyle>
            <a:defPPr>
              <a:defRPr lang="en-US"/>
            </a:defPPr>
            <a:lvl1pPr>
              <a:defRPr sz="1000"/>
            </a:lvl1pPr>
          </a:lstStyle>
          <a:p>
            <a:r>
              <a:rPr lang="en-US" sz="1500" dirty="0">
                <a:solidFill>
                  <a:schemeClr val="bg2"/>
                </a:solidFill>
                <a:latin typeface="+mj-lt"/>
              </a:rPr>
              <a:t>47 %</a:t>
            </a:r>
          </a:p>
        </p:txBody>
      </p:sp>
      <p:sp>
        <p:nvSpPr>
          <p:cNvPr id="57" name="TextBox 56"/>
          <p:cNvSpPr txBox="1"/>
          <p:nvPr/>
        </p:nvSpPr>
        <p:spPr>
          <a:xfrm>
            <a:off x="6821470" y="5025498"/>
            <a:ext cx="762392" cy="357545"/>
          </a:xfrm>
          <a:prstGeom prst="flowChartAlternateProcess">
            <a:avLst/>
          </a:prstGeom>
          <a:noFill/>
          <a:ln>
            <a:noFill/>
          </a:ln>
        </p:spPr>
        <p:txBody>
          <a:bodyPr wrap="square" rtlCol="0">
            <a:spAutoFit/>
          </a:bodyPr>
          <a:lstStyle/>
          <a:p>
            <a:r>
              <a:rPr lang="en-US" sz="1500" dirty="0">
                <a:solidFill>
                  <a:schemeClr val="bg2"/>
                </a:solidFill>
                <a:latin typeface="+mj-lt"/>
              </a:rPr>
              <a:t>53 %</a:t>
            </a:r>
          </a:p>
        </p:txBody>
      </p:sp>
      <p:sp>
        <p:nvSpPr>
          <p:cNvPr id="58" name="TextBox 57"/>
          <p:cNvSpPr txBox="1"/>
          <p:nvPr/>
        </p:nvSpPr>
        <p:spPr>
          <a:xfrm>
            <a:off x="2455922" y="781945"/>
            <a:ext cx="4232249" cy="553998"/>
          </a:xfrm>
          <a:prstGeom prst="rect">
            <a:avLst/>
          </a:prstGeom>
          <a:noFill/>
        </p:spPr>
        <p:txBody>
          <a:bodyPr wrap="none" rtlCol="0" anchor="ctr">
            <a:spAutoFit/>
          </a:bodyPr>
          <a:lstStyle/>
          <a:p>
            <a:pPr algn="ctr"/>
            <a:r>
              <a:rPr lang="en-US" sz="3000" dirty="0">
                <a:solidFill>
                  <a:schemeClr val="accent1"/>
                </a:solidFill>
                <a:latin typeface="+mj-lt"/>
              </a:rPr>
              <a:t>Map</a:t>
            </a:r>
            <a:r>
              <a:rPr lang="en-US" sz="3000" dirty="0">
                <a:solidFill>
                  <a:schemeClr val="tx2"/>
                </a:solidFill>
                <a:latin typeface="+mj-lt"/>
              </a:rPr>
              <a:t> Infographic, Australia Map</a:t>
            </a:r>
          </a:p>
        </p:txBody>
      </p:sp>
      <p:sp>
        <p:nvSpPr>
          <p:cNvPr id="59" name="TextBox 58"/>
          <p:cNvSpPr txBox="1"/>
          <p:nvPr/>
        </p:nvSpPr>
        <p:spPr>
          <a:xfrm>
            <a:off x="685801" y="1243610"/>
            <a:ext cx="7772400" cy="369332"/>
          </a:xfrm>
          <a:prstGeom prst="rect">
            <a:avLst/>
          </a:prstGeom>
          <a:noFill/>
        </p:spPr>
        <p:txBody>
          <a:bodyPr wrap="square" rtlCol="0" anchor="ctr">
            <a:spAutoFit/>
          </a:bodyPr>
          <a:lstStyle/>
          <a:p>
            <a:pPr algn="ctr"/>
            <a:r>
              <a:rPr lang="en-US" sz="900" dirty="0">
                <a:solidFill>
                  <a:schemeClr val="tx2"/>
                </a:solidFill>
              </a:rPr>
              <a:t>Lorem ipsum dolor sit amet, consectetuer adipiscing elit. Aenean commodo ligula eget dolor. </a:t>
            </a:r>
            <a:r>
              <a:rPr lang="en-US" sz="900" b="1" dirty="0">
                <a:solidFill>
                  <a:schemeClr val="accent1"/>
                </a:solidFill>
              </a:rPr>
              <a:t>Aenean massa. Cum sociis natoque penatibus </a:t>
            </a:r>
            <a:r>
              <a:rPr lang="en-US" sz="900" dirty="0">
                <a:solidFill>
                  <a:schemeClr val="tx2"/>
                </a:solidFill>
              </a:rPr>
              <a:t>magnis dis parturient montes, nascetur ridiculus mus. Donec quam felis, ultricies nec, pellentesque eu, pretium quis, sem.</a:t>
            </a:r>
          </a:p>
        </p:txBody>
      </p:sp>
    </p:spTree>
    <p:extLst>
      <p:ext uri="{BB962C8B-B14F-4D97-AF65-F5344CB8AC3E}">
        <p14:creationId xmlns:p14="http://schemas.microsoft.com/office/powerpoint/2010/main" val="309579057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ppt_w</p:attrName>
                                        </p:attrNameLst>
                                      </p:cBhvr>
                                      <p:tavLst>
                                        <p:tav tm="0">
                                          <p:val>
                                            <p:fltVal val="0"/>
                                          </p:val>
                                        </p:tav>
                                        <p:tav tm="100000">
                                          <p:val>
                                            <p:strVal val="#ppt_w"/>
                                          </p:val>
                                        </p:tav>
                                      </p:tavLst>
                                    </p:anim>
                                    <p:anim calcmode="lin" valueType="num">
                                      <p:cBhvr>
                                        <p:cTn id="8" dur="500" fill="hold"/>
                                        <p:tgtEl>
                                          <p:spTgt spid="2"/>
                                        </p:tgtEl>
                                        <p:attrNameLst>
                                          <p:attrName>ppt_h</p:attrName>
                                        </p:attrNameLst>
                                      </p:cBhvr>
                                      <p:tavLst>
                                        <p:tav tm="0">
                                          <p:val>
                                            <p:fltVal val="0"/>
                                          </p:val>
                                        </p:tav>
                                        <p:tav tm="100000">
                                          <p:val>
                                            <p:strVal val="#ppt_h"/>
                                          </p:val>
                                        </p:tav>
                                      </p:tavLst>
                                    </p:anim>
                                    <p:animEffect transition="in" filter="fade">
                                      <p:cBhvr>
                                        <p:cTn id="9" dur="500"/>
                                        <p:tgtEl>
                                          <p:spTgt spid="2"/>
                                        </p:tgtEl>
                                      </p:cBhvr>
                                    </p:animEffect>
                                  </p:childTnLst>
                                </p:cTn>
                              </p:par>
                            </p:childTnLst>
                          </p:cTn>
                        </p:par>
                        <p:par>
                          <p:cTn id="10" fill="hold">
                            <p:stCondLst>
                              <p:cond delay="500"/>
                            </p:stCondLst>
                            <p:childTnLst>
                              <p:par>
                                <p:cTn id="11" presetID="10" presetClass="entr" presetSubtype="0" fill="hold" grpId="0" nodeType="afterEffect">
                                  <p:stCondLst>
                                    <p:cond delay="0"/>
                                  </p:stCondLst>
                                  <p:childTnLst>
                                    <p:set>
                                      <p:cBhvr>
                                        <p:cTn id="12" dur="1" fill="hold">
                                          <p:stCondLst>
                                            <p:cond delay="0"/>
                                          </p:stCondLst>
                                        </p:cTn>
                                        <p:tgtEl>
                                          <p:spTgt spid="21"/>
                                        </p:tgtEl>
                                        <p:attrNameLst>
                                          <p:attrName>style.visibility</p:attrName>
                                        </p:attrNameLst>
                                      </p:cBhvr>
                                      <p:to>
                                        <p:strVal val="visible"/>
                                      </p:to>
                                    </p:set>
                                    <p:animEffect transition="in" filter="fade">
                                      <p:cBhvr>
                                        <p:cTn id="13" dur="500"/>
                                        <p:tgtEl>
                                          <p:spTgt spid="21"/>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24"/>
                                        </p:tgtEl>
                                        <p:attrNameLst>
                                          <p:attrName>style.visibility</p:attrName>
                                        </p:attrNameLst>
                                      </p:cBhvr>
                                      <p:to>
                                        <p:strVal val="visible"/>
                                      </p:to>
                                    </p:set>
                                    <p:animEffect transition="in" filter="fade">
                                      <p:cBhvr>
                                        <p:cTn id="16" dur="500"/>
                                        <p:tgtEl>
                                          <p:spTgt spid="24"/>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25"/>
                                        </p:tgtEl>
                                        <p:attrNameLst>
                                          <p:attrName>style.visibility</p:attrName>
                                        </p:attrNameLst>
                                      </p:cBhvr>
                                      <p:to>
                                        <p:strVal val="visible"/>
                                      </p:to>
                                    </p:set>
                                    <p:animEffect transition="in" filter="fade">
                                      <p:cBhvr>
                                        <p:cTn id="19" dur="500"/>
                                        <p:tgtEl>
                                          <p:spTgt spid="25"/>
                                        </p:tgtEl>
                                      </p:cBhvr>
                                    </p:animEffect>
                                  </p:childTnLst>
                                </p:cTn>
                              </p:par>
                              <p:par>
                                <p:cTn id="20" presetID="10" presetClass="entr" presetSubtype="0" fill="hold" nodeType="withEffect">
                                  <p:stCondLst>
                                    <p:cond delay="0"/>
                                  </p:stCondLst>
                                  <p:childTnLst>
                                    <p:set>
                                      <p:cBhvr>
                                        <p:cTn id="21" dur="1" fill="hold">
                                          <p:stCondLst>
                                            <p:cond delay="0"/>
                                          </p:stCondLst>
                                        </p:cTn>
                                        <p:tgtEl>
                                          <p:spTgt spid="26"/>
                                        </p:tgtEl>
                                        <p:attrNameLst>
                                          <p:attrName>style.visibility</p:attrName>
                                        </p:attrNameLst>
                                      </p:cBhvr>
                                      <p:to>
                                        <p:strVal val="visible"/>
                                      </p:to>
                                    </p:set>
                                    <p:animEffect transition="in" filter="fade">
                                      <p:cBhvr>
                                        <p:cTn id="22" dur="500"/>
                                        <p:tgtEl>
                                          <p:spTgt spid="26"/>
                                        </p:tgtEl>
                                      </p:cBhvr>
                                    </p:animEffect>
                                  </p:childTnLst>
                                </p:cTn>
                              </p:par>
                              <p:par>
                                <p:cTn id="23" presetID="10" presetClass="entr" presetSubtype="0" fill="hold" nodeType="withEffect">
                                  <p:stCondLst>
                                    <p:cond delay="0"/>
                                  </p:stCondLst>
                                  <p:childTnLst>
                                    <p:set>
                                      <p:cBhvr>
                                        <p:cTn id="24" dur="1" fill="hold">
                                          <p:stCondLst>
                                            <p:cond delay="0"/>
                                          </p:stCondLst>
                                        </p:cTn>
                                        <p:tgtEl>
                                          <p:spTgt spid="29"/>
                                        </p:tgtEl>
                                        <p:attrNameLst>
                                          <p:attrName>style.visibility</p:attrName>
                                        </p:attrNameLst>
                                      </p:cBhvr>
                                      <p:to>
                                        <p:strVal val="visible"/>
                                      </p:to>
                                    </p:set>
                                    <p:animEffect transition="in" filter="fade">
                                      <p:cBhvr>
                                        <p:cTn id="25" dur="500"/>
                                        <p:tgtEl>
                                          <p:spTgt spid="29"/>
                                        </p:tgtEl>
                                      </p:cBhvr>
                                    </p:animEffect>
                                  </p:childTnLst>
                                </p:cTn>
                              </p:par>
                              <p:par>
                                <p:cTn id="26" presetID="10" presetClass="entr" presetSubtype="0" fill="hold" grpId="0" nodeType="withEffect">
                                  <p:stCondLst>
                                    <p:cond delay="0"/>
                                  </p:stCondLst>
                                  <p:childTnLst>
                                    <p:set>
                                      <p:cBhvr>
                                        <p:cTn id="27" dur="1" fill="hold">
                                          <p:stCondLst>
                                            <p:cond delay="0"/>
                                          </p:stCondLst>
                                        </p:cTn>
                                        <p:tgtEl>
                                          <p:spTgt spid="32"/>
                                        </p:tgtEl>
                                        <p:attrNameLst>
                                          <p:attrName>style.visibility</p:attrName>
                                        </p:attrNameLst>
                                      </p:cBhvr>
                                      <p:to>
                                        <p:strVal val="visible"/>
                                      </p:to>
                                    </p:set>
                                    <p:animEffect transition="in" filter="fade">
                                      <p:cBhvr>
                                        <p:cTn id="28" dur="500"/>
                                        <p:tgtEl>
                                          <p:spTgt spid="32"/>
                                        </p:tgtEl>
                                      </p:cBhvr>
                                    </p:animEffect>
                                  </p:childTnLst>
                                </p:cTn>
                              </p:par>
                              <p:par>
                                <p:cTn id="29" presetID="10" presetClass="entr" presetSubtype="0" fill="hold" grpId="0" nodeType="withEffect">
                                  <p:stCondLst>
                                    <p:cond delay="0"/>
                                  </p:stCondLst>
                                  <p:childTnLst>
                                    <p:set>
                                      <p:cBhvr>
                                        <p:cTn id="30" dur="1" fill="hold">
                                          <p:stCondLst>
                                            <p:cond delay="0"/>
                                          </p:stCondLst>
                                        </p:cTn>
                                        <p:tgtEl>
                                          <p:spTgt spid="33"/>
                                        </p:tgtEl>
                                        <p:attrNameLst>
                                          <p:attrName>style.visibility</p:attrName>
                                        </p:attrNameLst>
                                      </p:cBhvr>
                                      <p:to>
                                        <p:strVal val="visible"/>
                                      </p:to>
                                    </p:set>
                                    <p:animEffect transition="in" filter="fade">
                                      <p:cBhvr>
                                        <p:cTn id="31" dur="500"/>
                                        <p:tgtEl>
                                          <p:spTgt spid="33"/>
                                        </p:tgtEl>
                                      </p:cBhvr>
                                    </p:animEffect>
                                  </p:childTnLst>
                                </p:cTn>
                              </p:par>
                            </p:childTnLst>
                          </p:cTn>
                        </p:par>
                        <p:par>
                          <p:cTn id="32" fill="hold">
                            <p:stCondLst>
                              <p:cond delay="1000"/>
                            </p:stCondLst>
                            <p:childTnLst>
                              <p:par>
                                <p:cTn id="33" presetID="10" presetClass="entr" presetSubtype="0" fill="hold" grpId="0" nodeType="afterEffect">
                                  <p:stCondLst>
                                    <p:cond delay="0"/>
                                  </p:stCondLst>
                                  <p:childTnLst>
                                    <p:set>
                                      <p:cBhvr>
                                        <p:cTn id="34" dur="1" fill="hold">
                                          <p:stCondLst>
                                            <p:cond delay="0"/>
                                          </p:stCondLst>
                                        </p:cTn>
                                        <p:tgtEl>
                                          <p:spTgt spid="36"/>
                                        </p:tgtEl>
                                        <p:attrNameLst>
                                          <p:attrName>style.visibility</p:attrName>
                                        </p:attrNameLst>
                                      </p:cBhvr>
                                      <p:to>
                                        <p:strVal val="visible"/>
                                      </p:to>
                                    </p:set>
                                    <p:animEffect transition="in" filter="fade">
                                      <p:cBhvr>
                                        <p:cTn id="35" dur="500"/>
                                        <p:tgtEl>
                                          <p:spTgt spid="36"/>
                                        </p:tgtEl>
                                      </p:cBhvr>
                                    </p:animEffect>
                                  </p:childTnLst>
                                </p:cTn>
                              </p:par>
                              <p:par>
                                <p:cTn id="36" presetID="10" presetClass="entr" presetSubtype="0" fill="hold" grpId="0" nodeType="withEffect">
                                  <p:stCondLst>
                                    <p:cond delay="0"/>
                                  </p:stCondLst>
                                  <p:childTnLst>
                                    <p:set>
                                      <p:cBhvr>
                                        <p:cTn id="37" dur="1" fill="hold">
                                          <p:stCondLst>
                                            <p:cond delay="0"/>
                                          </p:stCondLst>
                                        </p:cTn>
                                        <p:tgtEl>
                                          <p:spTgt spid="37"/>
                                        </p:tgtEl>
                                        <p:attrNameLst>
                                          <p:attrName>style.visibility</p:attrName>
                                        </p:attrNameLst>
                                      </p:cBhvr>
                                      <p:to>
                                        <p:strVal val="visible"/>
                                      </p:to>
                                    </p:set>
                                    <p:animEffect transition="in" filter="fade">
                                      <p:cBhvr>
                                        <p:cTn id="38" dur="500"/>
                                        <p:tgtEl>
                                          <p:spTgt spid="37"/>
                                        </p:tgtEl>
                                      </p:cBhvr>
                                    </p:animEffect>
                                  </p:childTnLst>
                                </p:cTn>
                              </p:par>
                              <p:par>
                                <p:cTn id="39" presetID="10" presetClass="entr" presetSubtype="0" fill="hold" grpId="0" nodeType="withEffect">
                                  <p:stCondLst>
                                    <p:cond delay="0"/>
                                  </p:stCondLst>
                                  <p:childTnLst>
                                    <p:set>
                                      <p:cBhvr>
                                        <p:cTn id="40" dur="1" fill="hold">
                                          <p:stCondLst>
                                            <p:cond delay="0"/>
                                          </p:stCondLst>
                                        </p:cTn>
                                        <p:tgtEl>
                                          <p:spTgt spid="38"/>
                                        </p:tgtEl>
                                        <p:attrNameLst>
                                          <p:attrName>style.visibility</p:attrName>
                                        </p:attrNameLst>
                                      </p:cBhvr>
                                      <p:to>
                                        <p:strVal val="visible"/>
                                      </p:to>
                                    </p:set>
                                    <p:animEffect transition="in" filter="fade">
                                      <p:cBhvr>
                                        <p:cTn id="41" dur="500"/>
                                        <p:tgtEl>
                                          <p:spTgt spid="38"/>
                                        </p:tgtEl>
                                      </p:cBhvr>
                                    </p:animEffect>
                                  </p:childTnLst>
                                </p:cTn>
                              </p:par>
                              <p:par>
                                <p:cTn id="42" presetID="10" presetClass="entr" presetSubtype="0" fill="hold" nodeType="withEffect">
                                  <p:stCondLst>
                                    <p:cond delay="0"/>
                                  </p:stCondLst>
                                  <p:childTnLst>
                                    <p:set>
                                      <p:cBhvr>
                                        <p:cTn id="43" dur="1" fill="hold">
                                          <p:stCondLst>
                                            <p:cond delay="0"/>
                                          </p:stCondLst>
                                        </p:cTn>
                                        <p:tgtEl>
                                          <p:spTgt spid="39"/>
                                        </p:tgtEl>
                                        <p:attrNameLst>
                                          <p:attrName>style.visibility</p:attrName>
                                        </p:attrNameLst>
                                      </p:cBhvr>
                                      <p:to>
                                        <p:strVal val="visible"/>
                                      </p:to>
                                    </p:set>
                                    <p:animEffect transition="in" filter="fade">
                                      <p:cBhvr>
                                        <p:cTn id="44" dur="500"/>
                                        <p:tgtEl>
                                          <p:spTgt spid="39"/>
                                        </p:tgtEl>
                                      </p:cBhvr>
                                    </p:animEffect>
                                  </p:childTnLst>
                                </p:cTn>
                              </p:par>
                              <p:par>
                                <p:cTn id="45" presetID="10" presetClass="entr" presetSubtype="0" fill="hold" nodeType="withEffect">
                                  <p:stCondLst>
                                    <p:cond delay="0"/>
                                  </p:stCondLst>
                                  <p:childTnLst>
                                    <p:set>
                                      <p:cBhvr>
                                        <p:cTn id="46" dur="1" fill="hold">
                                          <p:stCondLst>
                                            <p:cond delay="0"/>
                                          </p:stCondLst>
                                        </p:cTn>
                                        <p:tgtEl>
                                          <p:spTgt spid="42"/>
                                        </p:tgtEl>
                                        <p:attrNameLst>
                                          <p:attrName>style.visibility</p:attrName>
                                        </p:attrNameLst>
                                      </p:cBhvr>
                                      <p:to>
                                        <p:strVal val="visible"/>
                                      </p:to>
                                    </p:set>
                                    <p:animEffect transition="in" filter="fade">
                                      <p:cBhvr>
                                        <p:cTn id="47" dur="500"/>
                                        <p:tgtEl>
                                          <p:spTgt spid="42"/>
                                        </p:tgtEl>
                                      </p:cBhvr>
                                    </p:animEffect>
                                  </p:childTnLst>
                                </p:cTn>
                              </p:par>
                              <p:par>
                                <p:cTn id="48" presetID="10" presetClass="entr" presetSubtype="0" fill="hold" grpId="0" nodeType="withEffect">
                                  <p:stCondLst>
                                    <p:cond delay="0"/>
                                  </p:stCondLst>
                                  <p:childTnLst>
                                    <p:set>
                                      <p:cBhvr>
                                        <p:cTn id="49" dur="1" fill="hold">
                                          <p:stCondLst>
                                            <p:cond delay="0"/>
                                          </p:stCondLst>
                                        </p:cTn>
                                        <p:tgtEl>
                                          <p:spTgt spid="45"/>
                                        </p:tgtEl>
                                        <p:attrNameLst>
                                          <p:attrName>style.visibility</p:attrName>
                                        </p:attrNameLst>
                                      </p:cBhvr>
                                      <p:to>
                                        <p:strVal val="visible"/>
                                      </p:to>
                                    </p:set>
                                    <p:animEffect transition="in" filter="fade">
                                      <p:cBhvr>
                                        <p:cTn id="50" dur="500"/>
                                        <p:tgtEl>
                                          <p:spTgt spid="45"/>
                                        </p:tgtEl>
                                      </p:cBhvr>
                                    </p:animEffect>
                                  </p:childTnLst>
                                </p:cTn>
                              </p:par>
                              <p:par>
                                <p:cTn id="51" presetID="10" presetClass="entr" presetSubtype="0" fill="hold" grpId="0" nodeType="withEffect">
                                  <p:stCondLst>
                                    <p:cond delay="0"/>
                                  </p:stCondLst>
                                  <p:childTnLst>
                                    <p:set>
                                      <p:cBhvr>
                                        <p:cTn id="52" dur="1" fill="hold">
                                          <p:stCondLst>
                                            <p:cond delay="0"/>
                                          </p:stCondLst>
                                        </p:cTn>
                                        <p:tgtEl>
                                          <p:spTgt spid="46"/>
                                        </p:tgtEl>
                                        <p:attrNameLst>
                                          <p:attrName>style.visibility</p:attrName>
                                        </p:attrNameLst>
                                      </p:cBhvr>
                                      <p:to>
                                        <p:strVal val="visible"/>
                                      </p:to>
                                    </p:set>
                                    <p:animEffect transition="in" filter="fade">
                                      <p:cBhvr>
                                        <p:cTn id="53" dur="500"/>
                                        <p:tgtEl>
                                          <p:spTgt spid="46"/>
                                        </p:tgtEl>
                                      </p:cBhvr>
                                    </p:animEffect>
                                  </p:childTnLst>
                                </p:cTn>
                              </p:par>
                            </p:childTnLst>
                          </p:cTn>
                        </p:par>
                        <p:par>
                          <p:cTn id="54" fill="hold">
                            <p:stCondLst>
                              <p:cond delay="1500"/>
                            </p:stCondLst>
                            <p:childTnLst>
                              <p:par>
                                <p:cTn id="55" presetID="10" presetClass="entr" presetSubtype="0" fill="hold" grpId="0" nodeType="afterEffect">
                                  <p:stCondLst>
                                    <p:cond delay="0"/>
                                  </p:stCondLst>
                                  <p:childTnLst>
                                    <p:set>
                                      <p:cBhvr>
                                        <p:cTn id="56" dur="1" fill="hold">
                                          <p:stCondLst>
                                            <p:cond delay="0"/>
                                          </p:stCondLst>
                                        </p:cTn>
                                        <p:tgtEl>
                                          <p:spTgt spid="47"/>
                                        </p:tgtEl>
                                        <p:attrNameLst>
                                          <p:attrName>style.visibility</p:attrName>
                                        </p:attrNameLst>
                                      </p:cBhvr>
                                      <p:to>
                                        <p:strVal val="visible"/>
                                      </p:to>
                                    </p:set>
                                    <p:animEffect transition="in" filter="fade">
                                      <p:cBhvr>
                                        <p:cTn id="57" dur="500"/>
                                        <p:tgtEl>
                                          <p:spTgt spid="47"/>
                                        </p:tgtEl>
                                      </p:cBhvr>
                                    </p:animEffect>
                                  </p:childTnLst>
                                </p:cTn>
                              </p:par>
                              <p:par>
                                <p:cTn id="58" presetID="10" presetClass="entr" presetSubtype="0" fill="hold" grpId="0" nodeType="withEffect">
                                  <p:stCondLst>
                                    <p:cond delay="0"/>
                                  </p:stCondLst>
                                  <p:childTnLst>
                                    <p:set>
                                      <p:cBhvr>
                                        <p:cTn id="59" dur="1" fill="hold">
                                          <p:stCondLst>
                                            <p:cond delay="0"/>
                                          </p:stCondLst>
                                        </p:cTn>
                                        <p:tgtEl>
                                          <p:spTgt spid="48"/>
                                        </p:tgtEl>
                                        <p:attrNameLst>
                                          <p:attrName>style.visibility</p:attrName>
                                        </p:attrNameLst>
                                      </p:cBhvr>
                                      <p:to>
                                        <p:strVal val="visible"/>
                                      </p:to>
                                    </p:set>
                                    <p:animEffect transition="in" filter="fade">
                                      <p:cBhvr>
                                        <p:cTn id="60" dur="500"/>
                                        <p:tgtEl>
                                          <p:spTgt spid="48"/>
                                        </p:tgtEl>
                                      </p:cBhvr>
                                    </p:animEffect>
                                  </p:childTnLst>
                                </p:cTn>
                              </p:par>
                              <p:par>
                                <p:cTn id="61" presetID="10" presetClass="entr" presetSubtype="0" fill="hold" grpId="0" nodeType="withEffect">
                                  <p:stCondLst>
                                    <p:cond delay="0"/>
                                  </p:stCondLst>
                                  <p:childTnLst>
                                    <p:set>
                                      <p:cBhvr>
                                        <p:cTn id="62" dur="1" fill="hold">
                                          <p:stCondLst>
                                            <p:cond delay="0"/>
                                          </p:stCondLst>
                                        </p:cTn>
                                        <p:tgtEl>
                                          <p:spTgt spid="49"/>
                                        </p:tgtEl>
                                        <p:attrNameLst>
                                          <p:attrName>style.visibility</p:attrName>
                                        </p:attrNameLst>
                                      </p:cBhvr>
                                      <p:to>
                                        <p:strVal val="visible"/>
                                      </p:to>
                                    </p:set>
                                    <p:animEffect transition="in" filter="fade">
                                      <p:cBhvr>
                                        <p:cTn id="63" dur="500"/>
                                        <p:tgtEl>
                                          <p:spTgt spid="49"/>
                                        </p:tgtEl>
                                      </p:cBhvr>
                                    </p:animEffect>
                                  </p:childTnLst>
                                </p:cTn>
                              </p:par>
                              <p:par>
                                <p:cTn id="64" presetID="10" presetClass="entr" presetSubtype="0" fill="hold" nodeType="withEffect">
                                  <p:stCondLst>
                                    <p:cond delay="0"/>
                                  </p:stCondLst>
                                  <p:childTnLst>
                                    <p:set>
                                      <p:cBhvr>
                                        <p:cTn id="65" dur="1" fill="hold">
                                          <p:stCondLst>
                                            <p:cond delay="0"/>
                                          </p:stCondLst>
                                        </p:cTn>
                                        <p:tgtEl>
                                          <p:spTgt spid="50"/>
                                        </p:tgtEl>
                                        <p:attrNameLst>
                                          <p:attrName>style.visibility</p:attrName>
                                        </p:attrNameLst>
                                      </p:cBhvr>
                                      <p:to>
                                        <p:strVal val="visible"/>
                                      </p:to>
                                    </p:set>
                                    <p:animEffect transition="in" filter="fade">
                                      <p:cBhvr>
                                        <p:cTn id="66" dur="500"/>
                                        <p:tgtEl>
                                          <p:spTgt spid="50"/>
                                        </p:tgtEl>
                                      </p:cBhvr>
                                    </p:animEffect>
                                  </p:childTnLst>
                                </p:cTn>
                              </p:par>
                              <p:par>
                                <p:cTn id="67" presetID="10" presetClass="entr" presetSubtype="0" fill="hold" nodeType="withEffect">
                                  <p:stCondLst>
                                    <p:cond delay="0"/>
                                  </p:stCondLst>
                                  <p:childTnLst>
                                    <p:set>
                                      <p:cBhvr>
                                        <p:cTn id="68" dur="1" fill="hold">
                                          <p:stCondLst>
                                            <p:cond delay="0"/>
                                          </p:stCondLst>
                                        </p:cTn>
                                        <p:tgtEl>
                                          <p:spTgt spid="53"/>
                                        </p:tgtEl>
                                        <p:attrNameLst>
                                          <p:attrName>style.visibility</p:attrName>
                                        </p:attrNameLst>
                                      </p:cBhvr>
                                      <p:to>
                                        <p:strVal val="visible"/>
                                      </p:to>
                                    </p:set>
                                    <p:animEffect transition="in" filter="fade">
                                      <p:cBhvr>
                                        <p:cTn id="69" dur="500"/>
                                        <p:tgtEl>
                                          <p:spTgt spid="53"/>
                                        </p:tgtEl>
                                      </p:cBhvr>
                                    </p:animEffect>
                                  </p:childTnLst>
                                </p:cTn>
                              </p:par>
                              <p:par>
                                <p:cTn id="70" presetID="10" presetClass="entr" presetSubtype="0" fill="hold" grpId="0" nodeType="withEffect">
                                  <p:stCondLst>
                                    <p:cond delay="0"/>
                                  </p:stCondLst>
                                  <p:childTnLst>
                                    <p:set>
                                      <p:cBhvr>
                                        <p:cTn id="71" dur="1" fill="hold">
                                          <p:stCondLst>
                                            <p:cond delay="0"/>
                                          </p:stCondLst>
                                        </p:cTn>
                                        <p:tgtEl>
                                          <p:spTgt spid="56"/>
                                        </p:tgtEl>
                                        <p:attrNameLst>
                                          <p:attrName>style.visibility</p:attrName>
                                        </p:attrNameLst>
                                      </p:cBhvr>
                                      <p:to>
                                        <p:strVal val="visible"/>
                                      </p:to>
                                    </p:set>
                                    <p:animEffect transition="in" filter="fade">
                                      <p:cBhvr>
                                        <p:cTn id="72" dur="500"/>
                                        <p:tgtEl>
                                          <p:spTgt spid="56"/>
                                        </p:tgtEl>
                                      </p:cBhvr>
                                    </p:animEffect>
                                  </p:childTnLst>
                                </p:cTn>
                              </p:par>
                              <p:par>
                                <p:cTn id="73" presetID="10" presetClass="entr" presetSubtype="0" fill="hold" grpId="0" nodeType="withEffect">
                                  <p:stCondLst>
                                    <p:cond delay="0"/>
                                  </p:stCondLst>
                                  <p:childTnLst>
                                    <p:set>
                                      <p:cBhvr>
                                        <p:cTn id="74" dur="1" fill="hold">
                                          <p:stCondLst>
                                            <p:cond delay="0"/>
                                          </p:stCondLst>
                                        </p:cTn>
                                        <p:tgtEl>
                                          <p:spTgt spid="57"/>
                                        </p:tgtEl>
                                        <p:attrNameLst>
                                          <p:attrName>style.visibility</p:attrName>
                                        </p:attrNameLst>
                                      </p:cBhvr>
                                      <p:to>
                                        <p:strVal val="visible"/>
                                      </p:to>
                                    </p:set>
                                    <p:animEffect transition="in" filter="fade">
                                      <p:cBhvr>
                                        <p:cTn id="75" dur="500"/>
                                        <p:tgtEl>
                                          <p:spTgt spid="5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 grpId="0" animBg="1"/>
      <p:bldP spid="24" grpId="0"/>
      <p:bldP spid="25" grpId="0"/>
      <p:bldP spid="32" grpId="0"/>
      <p:bldP spid="33" grpId="0"/>
      <p:bldP spid="36" grpId="0" animBg="1"/>
      <p:bldP spid="37" grpId="0"/>
      <p:bldP spid="38" grpId="0"/>
      <p:bldP spid="45" grpId="0"/>
      <p:bldP spid="46" grpId="0"/>
      <p:bldP spid="47" grpId="0" animBg="1"/>
      <p:bldP spid="48" grpId="0"/>
      <p:bldP spid="49" grpId="0"/>
      <p:bldP spid="56" grpId="0"/>
      <p:bldP spid="57" grpId="0"/>
    </p:bldLst>
  </p:timing>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6" name="TextBox 115"/>
          <p:cNvSpPr txBox="1"/>
          <p:nvPr/>
        </p:nvSpPr>
        <p:spPr>
          <a:xfrm>
            <a:off x="2567332" y="781947"/>
            <a:ext cx="4009432" cy="553998"/>
          </a:xfrm>
          <a:prstGeom prst="rect">
            <a:avLst/>
          </a:prstGeom>
          <a:noFill/>
        </p:spPr>
        <p:txBody>
          <a:bodyPr wrap="none" rtlCol="0" anchor="ctr">
            <a:spAutoFit/>
          </a:bodyPr>
          <a:lstStyle/>
          <a:p>
            <a:pPr algn="ctr"/>
            <a:r>
              <a:rPr lang="en-US" sz="3000" dirty="0">
                <a:solidFill>
                  <a:schemeClr val="accent1"/>
                </a:solidFill>
                <a:latin typeface="+mj-lt"/>
              </a:rPr>
              <a:t>Map</a:t>
            </a:r>
            <a:r>
              <a:rPr lang="en-US" sz="3000" dirty="0">
                <a:solidFill>
                  <a:schemeClr val="tx2"/>
                </a:solidFill>
                <a:latin typeface="+mj-lt"/>
              </a:rPr>
              <a:t> Infographic, America Map</a:t>
            </a:r>
          </a:p>
        </p:txBody>
      </p:sp>
      <p:sp>
        <p:nvSpPr>
          <p:cNvPr id="117" name="TextBox 116"/>
          <p:cNvSpPr txBox="1"/>
          <p:nvPr/>
        </p:nvSpPr>
        <p:spPr>
          <a:xfrm>
            <a:off x="685801" y="1243612"/>
            <a:ext cx="7772400" cy="369332"/>
          </a:xfrm>
          <a:prstGeom prst="rect">
            <a:avLst/>
          </a:prstGeom>
          <a:noFill/>
        </p:spPr>
        <p:txBody>
          <a:bodyPr wrap="square" rtlCol="0" anchor="ctr">
            <a:spAutoFit/>
          </a:bodyPr>
          <a:lstStyle/>
          <a:p>
            <a:pPr algn="ctr"/>
            <a:r>
              <a:rPr lang="en-US" sz="900" dirty="0">
                <a:solidFill>
                  <a:schemeClr val="tx2"/>
                </a:solidFill>
              </a:rPr>
              <a:t>Lorem ipsum dolor sit amet, consectetuer adipiscing elit. Aenean commodo ligula eget dolor. </a:t>
            </a:r>
            <a:r>
              <a:rPr lang="en-US" sz="900" b="1" dirty="0">
                <a:solidFill>
                  <a:schemeClr val="accent1"/>
                </a:solidFill>
              </a:rPr>
              <a:t>Aenean massa. Cum sociis natoque penatibus </a:t>
            </a:r>
            <a:r>
              <a:rPr lang="en-US" sz="900" dirty="0">
                <a:solidFill>
                  <a:schemeClr val="tx2"/>
                </a:solidFill>
              </a:rPr>
              <a:t>magnis dis parturient montes, nascetur ridiculus mus. Donec quam felis, ultricies nec, pellentesque eu, pretium quis, sem.</a:t>
            </a:r>
          </a:p>
        </p:txBody>
      </p:sp>
      <p:grpSp>
        <p:nvGrpSpPr>
          <p:cNvPr id="118" name="Group 117"/>
          <p:cNvGrpSpPr/>
          <p:nvPr/>
        </p:nvGrpSpPr>
        <p:grpSpPr>
          <a:xfrm>
            <a:off x="2962854" y="3052915"/>
            <a:ext cx="3218292" cy="1907323"/>
            <a:chOff x="3648457" y="2927476"/>
            <a:chExt cx="3976179" cy="2356485"/>
          </a:xfrm>
        </p:grpSpPr>
        <p:sp>
          <p:nvSpPr>
            <p:cNvPr id="119" name="Freeform 118"/>
            <p:cNvSpPr>
              <a:spLocks/>
            </p:cNvSpPr>
            <p:nvPr/>
          </p:nvSpPr>
          <p:spPr bwMode="auto">
            <a:xfrm>
              <a:off x="4134474" y="4626391"/>
              <a:ext cx="707921" cy="634168"/>
            </a:xfrm>
            <a:custGeom>
              <a:avLst/>
              <a:gdLst>
                <a:gd name="T0" fmla="*/ 236 w 362"/>
                <a:gd name="T1" fmla="*/ 42 h 334"/>
                <a:gd name="T2" fmla="*/ 204 w 362"/>
                <a:gd name="T3" fmla="*/ 31 h 334"/>
                <a:gd name="T4" fmla="*/ 169 w 362"/>
                <a:gd name="T5" fmla="*/ 16 h 334"/>
                <a:gd name="T6" fmla="*/ 155 w 362"/>
                <a:gd name="T7" fmla="*/ 3 h 334"/>
                <a:gd name="T8" fmla="*/ 104 w 362"/>
                <a:gd name="T9" fmla="*/ 16 h 334"/>
                <a:gd name="T10" fmla="*/ 79 w 362"/>
                <a:gd name="T11" fmla="*/ 22 h 334"/>
                <a:gd name="T12" fmla="*/ 86 w 362"/>
                <a:gd name="T13" fmla="*/ 66 h 334"/>
                <a:gd name="T14" fmla="*/ 92 w 362"/>
                <a:gd name="T15" fmla="*/ 82 h 334"/>
                <a:gd name="T16" fmla="*/ 80 w 362"/>
                <a:gd name="T17" fmla="*/ 82 h 334"/>
                <a:gd name="T18" fmla="*/ 37 w 362"/>
                <a:gd name="T19" fmla="*/ 70 h 334"/>
                <a:gd name="T20" fmla="*/ 50 w 362"/>
                <a:gd name="T21" fmla="*/ 106 h 334"/>
                <a:gd name="T22" fmla="*/ 70 w 362"/>
                <a:gd name="T23" fmla="*/ 112 h 334"/>
                <a:gd name="T24" fmla="*/ 81 w 362"/>
                <a:gd name="T25" fmla="*/ 111 h 334"/>
                <a:gd name="T26" fmla="*/ 75 w 362"/>
                <a:gd name="T27" fmla="*/ 135 h 334"/>
                <a:gd name="T28" fmla="*/ 42 w 362"/>
                <a:gd name="T29" fmla="*/ 142 h 334"/>
                <a:gd name="T30" fmla="*/ 28 w 362"/>
                <a:gd name="T31" fmla="*/ 144 h 334"/>
                <a:gd name="T32" fmla="*/ 12 w 362"/>
                <a:gd name="T33" fmla="*/ 151 h 334"/>
                <a:gd name="T34" fmla="*/ 22 w 362"/>
                <a:gd name="T35" fmla="*/ 173 h 334"/>
                <a:gd name="T36" fmla="*/ 21 w 362"/>
                <a:gd name="T37" fmla="*/ 181 h 334"/>
                <a:gd name="T38" fmla="*/ 25 w 362"/>
                <a:gd name="T39" fmla="*/ 198 h 334"/>
                <a:gd name="T40" fmla="*/ 31 w 362"/>
                <a:gd name="T41" fmla="*/ 218 h 334"/>
                <a:gd name="T42" fmla="*/ 32 w 362"/>
                <a:gd name="T43" fmla="*/ 225 h 334"/>
                <a:gd name="T44" fmla="*/ 49 w 362"/>
                <a:gd name="T45" fmla="*/ 225 h 334"/>
                <a:gd name="T46" fmla="*/ 66 w 362"/>
                <a:gd name="T47" fmla="*/ 239 h 334"/>
                <a:gd name="T48" fmla="*/ 71 w 362"/>
                <a:gd name="T49" fmla="*/ 242 h 334"/>
                <a:gd name="T50" fmla="*/ 56 w 362"/>
                <a:gd name="T51" fmla="*/ 258 h 334"/>
                <a:gd name="T52" fmla="*/ 23 w 362"/>
                <a:gd name="T53" fmla="*/ 276 h 334"/>
                <a:gd name="T54" fmla="*/ 6 w 362"/>
                <a:gd name="T55" fmla="*/ 285 h 334"/>
                <a:gd name="T56" fmla="*/ 31 w 362"/>
                <a:gd name="T57" fmla="*/ 282 h 334"/>
                <a:gd name="T58" fmla="*/ 52 w 362"/>
                <a:gd name="T59" fmla="*/ 279 h 334"/>
                <a:gd name="T60" fmla="*/ 62 w 362"/>
                <a:gd name="T61" fmla="*/ 272 h 334"/>
                <a:gd name="T62" fmla="*/ 74 w 362"/>
                <a:gd name="T63" fmla="*/ 269 h 334"/>
                <a:gd name="T64" fmla="*/ 84 w 362"/>
                <a:gd name="T65" fmla="*/ 260 h 334"/>
                <a:gd name="T66" fmla="*/ 98 w 362"/>
                <a:gd name="T67" fmla="*/ 259 h 334"/>
                <a:gd name="T68" fmla="*/ 112 w 362"/>
                <a:gd name="T69" fmla="*/ 248 h 334"/>
                <a:gd name="T70" fmla="*/ 113 w 362"/>
                <a:gd name="T71" fmla="*/ 229 h 334"/>
                <a:gd name="T72" fmla="*/ 140 w 362"/>
                <a:gd name="T73" fmla="*/ 209 h 334"/>
                <a:gd name="T74" fmla="*/ 165 w 362"/>
                <a:gd name="T75" fmla="*/ 201 h 334"/>
                <a:gd name="T76" fmla="*/ 157 w 362"/>
                <a:gd name="T77" fmla="*/ 212 h 334"/>
                <a:gd name="T78" fmla="*/ 134 w 362"/>
                <a:gd name="T79" fmla="*/ 229 h 334"/>
                <a:gd name="T80" fmla="*/ 130 w 362"/>
                <a:gd name="T81" fmla="*/ 241 h 334"/>
                <a:gd name="T82" fmla="*/ 148 w 362"/>
                <a:gd name="T83" fmla="*/ 234 h 334"/>
                <a:gd name="T84" fmla="*/ 164 w 362"/>
                <a:gd name="T85" fmla="*/ 230 h 334"/>
                <a:gd name="T86" fmla="*/ 176 w 362"/>
                <a:gd name="T87" fmla="*/ 225 h 334"/>
                <a:gd name="T88" fmla="*/ 185 w 362"/>
                <a:gd name="T89" fmla="*/ 215 h 334"/>
                <a:gd name="T90" fmla="*/ 197 w 362"/>
                <a:gd name="T91" fmla="*/ 219 h 334"/>
                <a:gd name="T92" fmla="*/ 210 w 362"/>
                <a:gd name="T93" fmla="*/ 234 h 334"/>
                <a:gd name="T94" fmla="*/ 248 w 362"/>
                <a:gd name="T95" fmla="*/ 244 h 334"/>
                <a:gd name="T96" fmla="*/ 267 w 362"/>
                <a:gd name="T97" fmla="*/ 260 h 334"/>
                <a:gd name="T98" fmla="*/ 290 w 362"/>
                <a:gd name="T99" fmla="*/ 276 h 334"/>
                <a:gd name="T100" fmla="*/ 299 w 362"/>
                <a:gd name="T101" fmla="*/ 256 h 334"/>
                <a:gd name="T102" fmla="*/ 325 w 362"/>
                <a:gd name="T103" fmla="*/ 297 h 334"/>
                <a:gd name="T104" fmla="*/ 347 w 362"/>
                <a:gd name="T105" fmla="*/ 319 h 334"/>
                <a:gd name="T106" fmla="*/ 362 w 362"/>
                <a:gd name="T107" fmla="*/ 329 h 334"/>
                <a:gd name="T108" fmla="*/ 319 w 362"/>
                <a:gd name="T109" fmla="*/ 270 h 334"/>
                <a:gd name="T110" fmla="*/ 272 w 362"/>
                <a:gd name="T111" fmla="*/ 252 h 334"/>
                <a:gd name="T112" fmla="*/ 251 w 362"/>
                <a:gd name="T113" fmla="*/ 238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62" h="334">
                  <a:moveTo>
                    <a:pt x="244" y="236"/>
                  </a:moveTo>
                  <a:cubicBezTo>
                    <a:pt x="255" y="52"/>
                    <a:pt x="255" y="52"/>
                    <a:pt x="255" y="52"/>
                  </a:cubicBezTo>
                  <a:cubicBezTo>
                    <a:pt x="255" y="52"/>
                    <a:pt x="247" y="45"/>
                    <a:pt x="242" y="45"/>
                  </a:cubicBezTo>
                  <a:cubicBezTo>
                    <a:pt x="242" y="45"/>
                    <a:pt x="246" y="40"/>
                    <a:pt x="245" y="39"/>
                  </a:cubicBezTo>
                  <a:cubicBezTo>
                    <a:pt x="243" y="38"/>
                    <a:pt x="239" y="40"/>
                    <a:pt x="236" y="42"/>
                  </a:cubicBezTo>
                  <a:cubicBezTo>
                    <a:pt x="234" y="44"/>
                    <a:pt x="234" y="45"/>
                    <a:pt x="230" y="43"/>
                  </a:cubicBezTo>
                  <a:cubicBezTo>
                    <a:pt x="227" y="41"/>
                    <a:pt x="217" y="40"/>
                    <a:pt x="213" y="40"/>
                  </a:cubicBezTo>
                  <a:cubicBezTo>
                    <a:pt x="211" y="37"/>
                    <a:pt x="211" y="37"/>
                    <a:pt x="211" y="37"/>
                  </a:cubicBezTo>
                  <a:cubicBezTo>
                    <a:pt x="209" y="38"/>
                    <a:pt x="209" y="38"/>
                    <a:pt x="209" y="38"/>
                  </a:cubicBezTo>
                  <a:cubicBezTo>
                    <a:pt x="209" y="38"/>
                    <a:pt x="207" y="33"/>
                    <a:pt x="204" y="31"/>
                  </a:cubicBezTo>
                  <a:cubicBezTo>
                    <a:pt x="201" y="28"/>
                    <a:pt x="198" y="28"/>
                    <a:pt x="195" y="31"/>
                  </a:cubicBezTo>
                  <a:cubicBezTo>
                    <a:pt x="192" y="34"/>
                    <a:pt x="191" y="31"/>
                    <a:pt x="191" y="31"/>
                  </a:cubicBezTo>
                  <a:cubicBezTo>
                    <a:pt x="191" y="31"/>
                    <a:pt x="189" y="28"/>
                    <a:pt x="184" y="29"/>
                  </a:cubicBezTo>
                  <a:cubicBezTo>
                    <a:pt x="180" y="29"/>
                    <a:pt x="188" y="20"/>
                    <a:pt x="181" y="20"/>
                  </a:cubicBezTo>
                  <a:cubicBezTo>
                    <a:pt x="173" y="20"/>
                    <a:pt x="168" y="21"/>
                    <a:pt x="169" y="16"/>
                  </a:cubicBezTo>
                  <a:cubicBezTo>
                    <a:pt x="170" y="12"/>
                    <a:pt x="171" y="9"/>
                    <a:pt x="172" y="9"/>
                  </a:cubicBezTo>
                  <a:cubicBezTo>
                    <a:pt x="173" y="9"/>
                    <a:pt x="166" y="8"/>
                    <a:pt x="163" y="10"/>
                  </a:cubicBezTo>
                  <a:cubicBezTo>
                    <a:pt x="163" y="10"/>
                    <a:pt x="166" y="6"/>
                    <a:pt x="163" y="5"/>
                  </a:cubicBezTo>
                  <a:cubicBezTo>
                    <a:pt x="161" y="4"/>
                    <a:pt x="163" y="0"/>
                    <a:pt x="160" y="0"/>
                  </a:cubicBezTo>
                  <a:cubicBezTo>
                    <a:pt x="157" y="1"/>
                    <a:pt x="158" y="3"/>
                    <a:pt x="155" y="3"/>
                  </a:cubicBezTo>
                  <a:cubicBezTo>
                    <a:pt x="153" y="4"/>
                    <a:pt x="148" y="8"/>
                    <a:pt x="144" y="8"/>
                  </a:cubicBezTo>
                  <a:cubicBezTo>
                    <a:pt x="141" y="8"/>
                    <a:pt x="143" y="7"/>
                    <a:pt x="142" y="5"/>
                  </a:cubicBezTo>
                  <a:cubicBezTo>
                    <a:pt x="140" y="2"/>
                    <a:pt x="139" y="3"/>
                    <a:pt x="135" y="5"/>
                  </a:cubicBezTo>
                  <a:cubicBezTo>
                    <a:pt x="132" y="7"/>
                    <a:pt x="133" y="7"/>
                    <a:pt x="127" y="7"/>
                  </a:cubicBezTo>
                  <a:cubicBezTo>
                    <a:pt x="121" y="8"/>
                    <a:pt x="108" y="11"/>
                    <a:pt x="104" y="16"/>
                  </a:cubicBezTo>
                  <a:cubicBezTo>
                    <a:pt x="100" y="21"/>
                    <a:pt x="102" y="23"/>
                    <a:pt x="101" y="23"/>
                  </a:cubicBezTo>
                  <a:cubicBezTo>
                    <a:pt x="99" y="23"/>
                    <a:pt x="97" y="26"/>
                    <a:pt x="96" y="26"/>
                  </a:cubicBezTo>
                  <a:cubicBezTo>
                    <a:pt x="94" y="26"/>
                    <a:pt x="91" y="31"/>
                    <a:pt x="90" y="28"/>
                  </a:cubicBezTo>
                  <a:cubicBezTo>
                    <a:pt x="88" y="25"/>
                    <a:pt x="86" y="24"/>
                    <a:pt x="85" y="25"/>
                  </a:cubicBezTo>
                  <a:cubicBezTo>
                    <a:pt x="84" y="25"/>
                    <a:pt x="82" y="22"/>
                    <a:pt x="79" y="22"/>
                  </a:cubicBezTo>
                  <a:cubicBezTo>
                    <a:pt x="76" y="22"/>
                    <a:pt x="77" y="27"/>
                    <a:pt x="74" y="30"/>
                  </a:cubicBezTo>
                  <a:cubicBezTo>
                    <a:pt x="72" y="33"/>
                    <a:pt x="70" y="33"/>
                    <a:pt x="72" y="37"/>
                  </a:cubicBezTo>
                  <a:cubicBezTo>
                    <a:pt x="74" y="40"/>
                    <a:pt x="84" y="46"/>
                    <a:pt x="83" y="52"/>
                  </a:cubicBezTo>
                  <a:cubicBezTo>
                    <a:pt x="82" y="58"/>
                    <a:pt x="81" y="61"/>
                    <a:pt x="81" y="61"/>
                  </a:cubicBezTo>
                  <a:cubicBezTo>
                    <a:pt x="86" y="66"/>
                    <a:pt x="86" y="66"/>
                    <a:pt x="86" y="66"/>
                  </a:cubicBezTo>
                  <a:cubicBezTo>
                    <a:pt x="87" y="64"/>
                    <a:pt x="87" y="64"/>
                    <a:pt x="87" y="64"/>
                  </a:cubicBezTo>
                  <a:cubicBezTo>
                    <a:pt x="87" y="64"/>
                    <a:pt x="89" y="63"/>
                    <a:pt x="90" y="66"/>
                  </a:cubicBezTo>
                  <a:cubicBezTo>
                    <a:pt x="92" y="69"/>
                    <a:pt x="98" y="69"/>
                    <a:pt x="96" y="71"/>
                  </a:cubicBezTo>
                  <a:cubicBezTo>
                    <a:pt x="95" y="73"/>
                    <a:pt x="88" y="67"/>
                    <a:pt x="88" y="71"/>
                  </a:cubicBezTo>
                  <a:cubicBezTo>
                    <a:pt x="87" y="75"/>
                    <a:pt x="87" y="82"/>
                    <a:pt x="92" y="82"/>
                  </a:cubicBezTo>
                  <a:cubicBezTo>
                    <a:pt x="97" y="82"/>
                    <a:pt x="98" y="85"/>
                    <a:pt x="95" y="90"/>
                  </a:cubicBezTo>
                  <a:cubicBezTo>
                    <a:pt x="93" y="94"/>
                    <a:pt x="93" y="93"/>
                    <a:pt x="93" y="89"/>
                  </a:cubicBezTo>
                  <a:cubicBezTo>
                    <a:pt x="93" y="85"/>
                    <a:pt x="92" y="85"/>
                    <a:pt x="90" y="87"/>
                  </a:cubicBezTo>
                  <a:cubicBezTo>
                    <a:pt x="88" y="89"/>
                    <a:pt x="84" y="90"/>
                    <a:pt x="84" y="87"/>
                  </a:cubicBezTo>
                  <a:cubicBezTo>
                    <a:pt x="84" y="84"/>
                    <a:pt x="86" y="85"/>
                    <a:pt x="80" y="82"/>
                  </a:cubicBezTo>
                  <a:cubicBezTo>
                    <a:pt x="75" y="80"/>
                    <a:pt x="72" y="78"/>
                    <a:pt x="74" y="75"/>
                  </a:cubicBezTo>
                  <a:cubicBezTo>
                    <a:pt x="77" y="71"/>
                    <a:pt x="77" y="67"/>
                    <a:pt x="77" y="67"/>
                  </a:cubicBezTo>
                  <a:cubicBezTo>
                    <a:pt x="55" y="67"/>
                    <a:pt x="55" y="67"/>
                    <a:pt x="55" y="67"/>
                  </a:cubicBezTo>
                  <a:cubicBezTo>
                    <a:pt x="55" y="67"/>
                    <a:pt x="51" y="68"/>
                    <a:pt x="49" y="69"/>
                  </a:cubicBezTo>
                  <a:cubicBezTo>
                    <a:pt x="48" y="69"/>
                    <a:pt x="39" y="70"/>
                    <a:pt x="37" y="70"/>
                  </a:cubicBezTo>
                  <a:cubicBezTo>
                    <a:pt x="36" y="70"/>
                    <a:pt x="33" y="75"/>
                    <a:pt x="39" y="79"/>
                  </a:cubicBezTo>
                  <a:cubicBezTo>
                    <a:pt x="45" y="82"/>
                    <a:pt x="48" y="86"/>
                    <a:pt x="48" y="86"/>
                  </a:cubicBezTo>
                  <a:cubicBezTo>
                    <a:pt x="48" y="86"/>
                    <a:pt x="41" y="85"/>
                    <a:pt x="40" y="85"/>
                  </a:cubicBezTo>
                  <a:cubicBezTo>
                    <a:pt x="39" y="85"/>
                    <a:pt x="40" y="97"/>
                    <a:pt x="40" y="97"/>
                  </a:cubicBezTo>
                  <a:cubicBezTo>
                    <a:pt x="40" y="97"/>
                    <a:pt x="44" y="106"/>
                    <a:pt x="50" y="106"/>
                  </a:cubicBezTo>
                  <a:cubicBezTo>
                    <a:pt x="55" y="106"/>
                    <a:pt x="58" y="108"/>
                    <a:pt x="58" y="108"/>
                  </a:cubicBezTo>
                  <a:cubicBezTo>
                    <a:pt x="58" y="108"/>
                    <a:pt x="62" y="116"/>
                    <a:pt x="64" y="114"/>
                  </a:cubicBezTo>
                  <a:cubicBezTo>
                    <a:pt x="66" y="112"/>
                    <a:pt x="66" y="112"/>
                    <a:pt x="66" y="112"/>
                  </a:cubicBezTo>
                  <a:cubicBezTo>
                    <a:pt x="66" y="112"/>
                    <a:pt x="68" y="117"/>
                    <a:pt x="68" y="116"/>
                  </a:cubicBezTo>
                  <a:cubicBezTo>
                    <a:pt x="68" y="115"/>
                    <a:pt x="70" y="112"/>
                    <a:pt x="70" y="112"/>
                  </a:cubicBezTo>
                  <a:cubicBezTo>
                    <a:pt x="70" y="112"/>
                    <a:pt x="73" y="109"/>
                    <a:pt x="73" y="109"/>
                  </a:cubicBezTo>
                  <a:cubicBezTo>
                    <a:pt x="74" y="109"/>
                    <a:pt x="76" y="108"/>
                    <a:pt x="76" y="108"/>
                  </a:cubicBezTo>
                  <a:cubicBezTo>
                    <a:pt x="82" y="104"/>
                    <a:pt x="82" y="104"/>
                    <a:pt x="82" y="104"/>
                  </a:cubicBezTo>
                  <a:cubicBezTo>
                    <a:pt x="82" y="104"/>
                    <a:pt x="85" y="104"/>
                    <a:pt x="85" y="107"/>
                  </a:cubicBezTo>
                  <a:cubicBezTo>
                    <a:pt x="85" y="111"/>
                    <a:pt x="81" y="111"/>
                    <a:pt x="81" y="111"/>
                  </a:cubicBezTo>
                  <a:cubicBezTo>
                    <a:pt x="81" y="111"/>
                    <a:pt x="80" y="114"/>
                    <a:pt x="77" y="115"/>
                  </a:cubicBezTo>
                  <a:cubicBezTo>
                    <a:pt x="73" y="116"/>
                    <a:pt x="73" y="120"/>
                    <a:pt x="77" y="118"/>
                  </a:cubicBezTo>
                  <a:cubicBezTo>
                    <a:pt x="80" y="116"/>
                    <a:pt x="82" y="118"/>
                    <a:pt x="81" y="121"/>
                  </a:cubicBezTo>
                  <a:cubicBezTo>
                    <a:pt x="79" y="124"/>
                    <a:pt x="76" y="126"/>
                    <a:pt x="78" y="128"/>
                  </a:cubicBezTo>
                  <a:cubicBezTo>
                    <a:pt x="80" y="130"/>
                    <a:pt x="79" y="133"/>
                    <a:pt x="75" y="135"/>
                  </a:cubicBezTo>
                  <a:cubicBezTo>
                    <a:pt x="70" y="136"/>
                    <a:pt x="65" y="138"/>
                    <a:pt x="62" y="136"/>
                  </a:cubicBezTo>
                  <a:cubicBezTo>
                    <a:pt x="59" y="133"/>
                    <a:pt x="57" y="132"/>
                    <a:pt x="54" y="135"/>
                  </a:cubicBezTo>
                  <a:cubicBezTo>
                    <a:pt x="51" y="137"/>
                    <a:pt x="49" y="136"/>
                    <a:pt x="49" y="136"/>
                  </a:cubicBezTo>
                  <a:cubicBezTo>
                    <a:pt x="48" y="158"/>
                    <a:pt x="48" y="158"/>
                    <a:pt x="48" y="158"/>
                  </a:cubicBezTo>
                  <a:cubicBezTo>
                    <a:pt x="48" y="158"/>
                    <a:pt x="45" y="146"/>
                    <a:pt x="42" y="142"/>
                  </a:cubicBezTo>
                  <a:cubicBezTo>
                    <a:pt x="39" y="138"/>
                    <a:pt x="36" y="137"/>
                    <a:pt x="36" y="139"/>
                  </a:cubicBezTo>
                  <a:cubicBezTo>
                    <a:pt x="36" y="141"/>
                    <a:pt x="35" y="141"/>
                    <a:pt x="35" y="143"/>
                  </a:cubicBezTo>
                  <a:cubicBezTo>
                    <a:pt x="34" y="145"/>
                    <a:pt x="32" y="146"/>
                    <a:pt x="32" y="144"/>
                  </a:cubicBezTo>
                  <a:cubicBezTo>
                    <a:pt x="32" y="141"/>
                    <a:pt x="33" y="140"/>
                    <a:pt x="31" y="140"/>
                  </a:cubicBezTo>
                  <a:cubicBezTo>
                    <a:pt x="29" y="140"/>
                    <a:pt x="28" y="144"/>
                    <a:pt x="28" y="144"/>
                  </a:cubicBezTo>
                  <a:cubicBezTo>
                    <a:pt x="28" y="144"/>
                    <a:pt x="26" y="147"/>
                    <a:pt x="25" y="145"/>
                  </a:cubicBezTo>
                  <a:cubicBezTo>
                    <a:pt x="24" y="142"/>
                    <a:pt x="23" y="140"/>
                    <a:pt x="21" y="142"/>
                  </a:cubicBezTo>
                  <a:cubicBezTo>
                    <a:pt x="20" y="145"/>
                    <a:pt x="18" y="145"/>
                    <a:pt x="16" y="145"/>
                  </a:cubicBezTo>
                  <a:cubicBezTo>
                    <a:pt x="15" y="145"/>
                    <a:pt x="13" y="144"/>
                    <a:pt x="13" y="146"/>
                  </a:cubicBezTo>
                  <a:cubicBezTo>
                    <a:pt x="13" y="148"/>
                    <a:pt x="14" y="150"/>
                    <a:pt x="12" y="151"/>
                  </a:cubicBezTo>
                  <a:cubicBezTo>
                    <a:pt x="10" y="151"/>
                    <a:pt x="13" y="155"/>
                    <a:pt x="14" y="155"/>
                  </a:cubicBezTo>
                  <a:cubicBezTo>
                    <a:pt x="16" y="155"/>
                    <a:pt x="14" y="158"/>
                    <a:pt x="14" y="158"/>
                  </a:cubicBezTo>
                  <a:cubicBezTo>
                    <a:pt x="14" y="158"/>
                    <a:pt x="14" y="159"/>
                    <a:pt x="15" y="160"/>
                  </a:cubicBezTo>
                  <a:cubicBezTo>
                    <a:pt x="17" y="162"/>
                    <a:pt x="17" y="164"/>
                    <a:pt x="20" y="167"/>
                  </a:cubicBezTo>
                  <a:cubicBezTo>
                    <a:pt x="22" y="170"/>
                    <a:pt x="24" y="172"/>
                    <a:pt x="22" y="173"/>
                  </a:cubicBezTo>
                  <a:cubicBezTo>
                    <a:pt x="20" y="174"/>
                    <a:pt x="18" y="174"/>
                    <a:pt x="18" y="174"/>
                  </a:cubicBezTo>
                  <a:cubicBezTo>
                    <a:pt x="18" y="174"/>
                    <a:pt x="20" y="176"/>
                    <a:pt x="17" y="176"/>
                  </a:cubicBezTo>
                  <a:cubicBezTo>
                    <a:pt x="14" y="175"/>
                    <a:pt x="10" y="173"/>
                    <a:pt x="11" y="176"/>
                  </a:cubicBezTo>
                  <a:cubicBezTo>
                    <a:pt x="11" y="179"/>
                    <a:pt x="13" y="182"/>
                    <a:pt x="15" y="182"/>
                  </a:cubicBezTo>
                  <a:cubicBezTo>
                    <a:pt x="17" y="183"/>
                    <a:pt x="19" y="181"/>
                    <a:pt x="21" y="181"/>
                  </a:cubicBezTo>
                  <a:cubicBezTo>
                    <a:pt x="22" y="181"/>
                    <a:pt x="24" y="183"/>
                    <a:pt x="24" y="185"/>
                  </a:cubicBezTo>
                  <a:cubicBezTo>
                    <a:pt x="24" y="187"/>
                    <a:pt x="22" y="187"/>
                    <a:pt x="21" y="187"/>
                  </a:cubicBezTo>
                  <a:cubicBezTo>
                    <a:pt x="20" y="187"/>
                    <a:pt x="21" y="190"/>
                    <a:pt x="20" y="191"/>
                  </a:cubicBezTo>
                  <a:cubicBezTo>
                    <a:pt x="19" y="193"/>
                    <a:pt x="17" y="194"/>
                    <a:pt x="19" y="194"/>
                  </a:cubicBezTo>
                  <a:cubicBezTo>
                    <a:pt x="21" y="195"/>
                    <a:pt x="23" y="196"/>
                    <a:pt x="25" y="198"/>
                  </a:cubicBezTo>
                  <a:cubicBezTo>
                    <a:pt x="26" y="199"/>
                    <a:pt x="28" y="201"/>
                    <a:pt x="31" y="199"/>
                  </a:cubicBezTo>
                  <a:cubicBezTo>
                    <a:pt x="33" y="197"/>
                    <a:pt x="38" y="197"/>
                    <a:pt x="38" y="196"/>
                  </a:cubicBezTo>
                  <a:cubicBezTo>
                    <a:pt x="38" y="196"/>
                    <a:pt x="38" y="200"/>
                    <a:pt x="38" y="200"/>
                  </a:cubicBezTo>
                  <a:cubicBezTo>
                    <a:pt x="38" y="200"/>
                    <a:pt x="30" y="209"/>
                    <a:pt x="34" y="214"/>
                  </a:cubicBezTo>
                  <a:cubicBezTo>
                    <a:pt x="34" y="214"/>
                    <a:pt x="31" y="215"/>
                    <a:pt x="31" y="218"/>
                  </a:cubicBezTo>
                  <a:cubicBezTo>
                    <a:pt x="31" y="220"/>
                    <a:pt x="28" y="221"/>
                    <a:pt x="28" y="221"/>
                  </a:cubicBezTo>
                  <a:cubicBezTo>
                    <a:pt x="28" y="221"/>
                    <a:pt x="25" y="221"/>
                    <a:pt x="24" y="221"/>
                  </a:cubicBezTo>
                  <a:cubicBezTo>
                    <a:pt x="23" y="221"/>
                    <a:pt x="21" y="223"/>
                    <a:pt x="24" y="223"/>
                  </a:cubicBezTo>
                  <a:cubicBezTo>
                    <a:pt x="27" y="224"/>
                    <a:pt x="27" y="224"/>
                    <a:pt x="27" y="224"/>
                  </a:cubicBezTo>
                  <a:cubicBezTo>
                    <a:pt x="27" y="224"/>
                    <a:pt x="31" y="225"/>
                    <a:pt x="32" y="225"/>
                  </a:cubicBezTo>
                  <a:cubicBezTo>
                    <a:pt x="34" y="225"/>
                    <a:pt x="35" y="225"/>
                    <a:pt x="35" y="225"/>
                  </a:cubicBezTo>
                  <a:cubicBezTo>
                    <a:pt x="35" y="225"/>
                    <a:pt x="35" y="221"/>
                    <a:pt x="38" y="221"/>
                  </a:cubicBezTo>
                  <a:cubicBezTo>
                    <a:pt x="41" y="221"/>
                    <a:pt x="42" y="221"/>
                    <a:pt x="43" y="220"/>
                  </a:cubicBezTo>
                  <a:cubicBezTo>
                    <a:pt x="44" y="218"/>
                    <a:pt x="46" y="218"/>
                    <a:pt x="46" y="218"/>
                  </a:cubicBezTo>
                  <a:cubicBezTo>
                    <a:pt x="46" y="218"/>
                    <a:pt x="46" y="224"/>
                    <a:pt x="49" y="225"/>
                  </a:cubicBezTo>
                  <a:cubicBezTo>
                    <a:pt x="53" y="225"/>
                    <a:pt x="58" y="231"/>
                    <a:pt x="57" y="236"/>
                  </a:cubicBezTo>
                  <a:cubicBezTo>
                    <a:pt x="57" y="241"/>
                    <a:pt x="60" y="245"/>
                    <a:pt x="61" y="239"/>
                  </a:cubicBezTo>
                  <a:cubicBezTo>
                    <a:pt x="61" y="233"/>
                    <a:pt x="61" y="231"/>
                    <a:pt x="64" y="230"/>
                  </a:cubicBezTo>
                  <a:cubicBezTo>
                    <a:pt x="66" y="229"/>
                    <a:pt x="64" y="230"/>
                    <a:pt x="64" y="230"/>
                  </a:cubicBezTo>
                  <a:cubicBezTo>
                    <a:pt x="64" y="230"/>
                    <a:pt x="62" y="239"/>
                    <a:pt x="66" y="239"/>
                  </a:cubicBezTo>
                  <a:cubicBezTo>
                    <a:pt x="69" y="239"/>
                    <a:pt x="71" y="235"/>
                    <a:pt x="72" y="235"/>
                  </a:cubicBezTo>
                  <a:cubicBezTo>
                    <a:pt x="73" y="235"/>
                    <a:pt x="74" y="235"/>
                    <a:pt x="76" y="233"/>
                  </a:cubicBezTo>
                  <a:cubicBezTo>
                    <a:pt x="78" y="231"/>
                    <a:pt x="84" y="229"/>
                    <a:pt x="85" y="229"/>
                  </a:cubicBezTo>
                  <a:cubicBezTo>
                    <a:pt x="86" y="229"/>
                    <a:pt x="79" y="231"/>
                    <a:pt x="78" y="236"/>
                  </a:cubicBezTo>
                  <a:cubicBezTo>
                    <a:pt x="77" y="240"/>
                    <a:pt x="73" y="242"/>
                    <a:pt x="71" y="242"/>
                  </a:cubicBezTo>
                  <a:cubicBezTo>
                    <a:pt x="69" y="243"/>
                    <a:pt x="72" y="245"/>
                    <a:pt x="71" y="246"/>
                  </a:cubicBezTo>
                  <a:cubicBezTo>
                    <a:pt x="70" y="248"/>
                    <a:pt x="67" y="246"/>
                    <a:pt x="65" y="248"/>
                  </a:cubicBezTo>
                  <a:cubicBezTo>
                    <a:pt x="64" y="250"/>
                    <a:pt x="61" y="252"/>
                    <a:pt x="61" y="252"/>
                  </a:cubicBezTo>
                  <a:cubicBezTo>
                    <a:pt x="59" y="259"/>
                    <a:pt x="59" y="259"/>
                    <a:pt x="59" y="259"/>
                  </a:cubicBezTo>
                  <a:cubicBezTo>
                    <a:pt x="59" y="259"/>
                    <a:pt x="57" y="257"/>
                    <a:pt x="56" y="258"/>
                  </a:cubicBezTo>
                  <a:cubicBezTo>
                    <a:pt x="55" y="259"/>
                    <a:pt x="50" y="263"/>
                    <a:pt x="47" y="264"/>
                  </a:cubicBezTo>
                  <a:cubicBezTo>
                    <a:pt x="44" y="264"/>
                    <a:pt x="45" y="268"/>
                    <a:pt x="47" y="268"/>
                  </a:cubicBezTo>
                  <a:cubicBezTo>
                    <a:pt x="48" y="268"/>
                    <a:pt x="41" y="267"/>
                    <a:pt x="35" y="269"/>
                  </a:cubicBezTo>
                  <a:cubicBezTo>
                    <a:pt x="30" y="271"/>
                    <a:pt x="28" y="276"/>
                    <a:pt x="26" y="276"/>
                  </a:cubicBezTo>
                  <a:cubicBezTo>
                    <a:pt x="25" y="276"/>
                    <a:pt x="23" y="276"/>
                    <a:pt x="23" y="276"/>
                  </a:cubicBezTo>
                  <a:cubicBezTo>
                    <a:pt x="23" y="276"/>
                    <a:pt x="19" y="272"/>
                    <a:pt x="15" y="273"/>
                  </a:cubicBezTo>
                  <a:cubicBezTo>
                    <a:pt x="12" y="274"/>
                    <a:pt x="14" y="277"/>
                    <a:pt x="14" y="277"/>
                  </a:cubicBezTo>
                  <a:cubicBezTo>
                    <a:pt x="14" y="277"/>
                    <a:pt x="13" y="276"/>
                    <a:pt x="7" y="277"/>
                  </a:cubicBezTo>
                  <a:cubicBezTo>
                    <a:pt x="1" y="278"/>
                    <a:pt x="0" y="279"/>
                    <a:pt x="1" y="283"/>
                  </a:cubicBezTo>
                  <a:cubicBezTo>
                    <a:pt x="2" y="286"/>
                    <a:pt x="4" y="289"/>
                    <a:pt x="6" y="285"/>
                  </a:cubicBezTo>
                  <a:cubicBezTo>
                    <a:pt x="8" y="282"/>
                    <a:pt x="12" y="279"/>
                    <a:pt x="12" y="281"/>
                  </a:cubicBezTo>
                  <a:cubicBezTo>
                    <a:pt x="13" y="282"/>
                    <a:pt x="9" y="286"/>
                    <a:pt x="14" y="286"/>
                  </a:cubicBezTo>
                  <a:cubicBezTo>
                    <a:pt x="20" y="286"/>
                    <a:pt x="20" y="284"/>
                    <a:pt x="20" y="284"/>
                  </a:cubicBezTo>
                  <a:cubicBezTo>
                    <a:pt x="20" y="284"/>
                    <a:pt x="22" y="285"/>
                    <a:pt x="24" y="285"/>
                  </a:cubicBezTo>
                  <a:cubicBezTo>
                    <a:pt x="26" y="285"/>
                    <a:pt x="31" y="279"/>
                    <a:pt x="31" y="282"/>
                  </a:cubicBezTo>
                  <a:cubicBezTo>
                    <a:pt x="32" y="285"/>
                    <a:pt x="29" y="289"/>
                    <a:pt x="31" y="289"/>
                  </a:cubicBezTo>
                  <a:cubicBezTo>
                    <a:pt x="33" y="289"/>
                    <a:pt x="35" y="284"/>
                    <a:pt x="35" y="284"/>
                  </a:cubicBezTo>
                  <a:cubicBezTo>
                    <a:pt x="35" y="284"/>
                    <a:pt x="36" y="282"/>
                    <a:pt x="38" y="283"/>
                  </a:cubicBezTo>
                  <a:cubicBezTo>
                    <a:pt x="40" y="284"/>
                    <a:pt x="46" y="282"/>
                    <a:pt x="49" y="282"/>
                  </a:cubicBezTo>
                  <a:cubicBezTo>
                    <a:pt x="51" y="282"/>
                    <a:pt x="54" y="281"/>
                    <a:pt x="52" y="279"/>
                  </a:cubicBezTo>
                  <a:cubicBezTo>
                    <a:pt x="50" y="277"/>
                    <a:pt x="48" y="274"/>
                    <a:pt x="51" y="274"/>
                  </a:cubicBezTo>
                  <a:cubicBezTo>
                    <a:pt x="54" y="275"/>
                    <a:pt x="55" y="278"/>
                    <a:pt x="57" y="277"/>
                  </a:cubicBezTo>
                  <a:cubicBezTo>
                    <a:pt x="58" y="277"/>
                    <a:pt x="59" y="276"/>
                    <a:pt x="59" y="276"/>
                  </a:cubicBezTo>
                  <a:cubicBezTo>
                    <a:pt x="59" y="276"/>
                    <a:pt x="61" y="277"/>
                    <a:pt x="61" y="276"/>
                  </a:cubicBezTo>
                  <a:cubicBezTo>
                    <a:pt x="62" y="275"/>
                    <a:pt x="62" y="272"/>
                    <a:pt x="62" y="272"/>
                  </a:cubicBezTo>
                  <a:cubicBezTo>
                    <a:pt x="62" y="272"/>
                    <a:pt x="64" y="272"/>
                    <a:pt x="65" y="273"/>
                  </a:cubicBezTo>
                  <a:cubicBezTo>
                    <a:pt x="66" y="275"/>
                    <a:pt x="67" y="275"/>
                    <a:pt x="67" y="275"/>
                  </a:cubicBezTo>
                  <a:cubicBezTo>
                    <a:pt x="67" y="275"/>
                    <a:pt x="68" y="272"/>
                    <a:pt x="70" y="272"/>
                  </a:cubicBezTo>
                  <a:cubicBezTo>
                    <a:pt x="71" y="272"/>
                    <a:pt x="71" y="269"/>
                    <a:pt x="71" y="269"/>
                  </a:cubicBezTo>
                  <a:cubicBezTo>
                    <a:pt x="74" y="269"/>
                    <a:pt x="74" y="269"/>
                    <a:pt x="74" y="269"/>
                  </a:cubicBezTo>
                  <a:cubicBezTo>
                    <a:pt x="77" y="265"/>
                    <a:pt x="77" y="265"/>
                    <a:pt x="77" y="265"/>
                  </a:cubicBezTo>
                  <a:cubicBezTo>
                    <a:pt x="77" y="267"/>
                    <a:pt x="77" y="267"/>
                    <a:pt x="77" y="267"/>
                  </a:cubicBezTo>
                  <a:cubicBezTo>
                    <a:pt x="84" y="264"/>
                    <a:pt x="84" y="264"/>
                    <a:pt x="84" y="264"/>
                  </a:cubicBezTo>
                  <a:cubicBezTo>
                    <a:pt x="84" y="267"/>
                    <a:pt x="84" y="267"/>
                    <a:pt x="84" y="267"/>
                  </a:cubicBezTo>
                  <a:cubicBezTo>
                    <a:pt x="84" y="267"/>
                    <a:pt x="87" y="260"/>
                    <a:pt x="84" y="260"/>
                  </a:cubicBezTo>
                  <a:cubicBezTo>
                    <a:pt x="81" y="260"/>
                    <a:pt x="79" y="257"/>
                    <a:pt x="84" y="257"/>
                  </a:cubicBezTo>
                  <a:cubicBezTo>
                    <a:pt x="89" y="257"/>
                    <a:pt x="91" y="256"/>
                    <a:pt x="89" y="258"/>
                  </a:cubicBezTo>
                  <a:cubicBezTo>
                    <a:pt x="87" y="261"/>
                    <a:pt x="88" y="264"/>
                    <a:pt x="90" y="261"/>
                  </a:cubicBezTo>
                  <a:cubicBezTo>
                    <a:pt x="92" y="259"/>
                    <a:pt x="95" y="254"/>
                    <a:pt x="95" y="254"/>
                  </a:cubicBezTo>
                  <a:cubicBezTo>
                    <a:pt x="95" y="254"/>
                    <a:pt x="95" y="261"/>
                    <a:pt x="98" y="259"/>
                  </a:cubicBezTo>
                  <a:cubicBezTo>
                    <a:pt x="101" y="258"/>
                    <a:pt x="99" y="254"/>
                    <a:pt x="99" y="254"/>
                  </a:cubicBezTo>
                  <a:cubicBezTo>
                    <a:pt x="99" y="254"/>
                    <a:pt x="101" y="251"/>
                    <a:pt x="103" y="252"/>
                  </a:cubicBezTo>
                  <a:cubicBezTo>
                    <a:pt x="105" y="252"/>
                    <a:pt x="106" y="250"/>
                    <a:pt x="107" y="250"/>
                  </a:cubicBezTo>
                  <a:cubicBezTo>
                    <a:pt x="108" y="250"/>
                    <a:pt x="110" y="249"/>
                    <a:pt x="110" y="249"/>
                  </a:cubicBezTo>
                  <a:cubicBezTo>
                    <a:pt x="110" y="249"/>
                    <a:pt x="112" y="250"/>
                    <a:pt x="112" y="248"/>
                  </a:cubicBezTo>
                  <a:cubicBezTo>
                    <a:pt x="113" y="247"/>
                    <a:pt x="113" y="245"/>
                    <a:pt x="116" y="245"/>
                  </a:cubicBezTo>
                  <a:cubicBezTo>
                    <a:pt x="118" y="245"/>
                    <a:pt x="117" y="243"/>
                    <a:pt x="114" y="243"/>
                  </a:cubicBezTo>
                  <a:cubicBezTo>
                    <a:pt x="110" y="243"/>
                    <a:pt x="113" y="240"/>
                    <a:pt x="111" y="238"/>
                  </a:cubicBezTo>
                  <a:cubicBezTo>
                    <a:pt x="108" y="237"/>
                    <a:pt x="108" y="235"/>
                    <a:pt x="108" y="233"/>
                  </a:cubicBezTo>
                  <a:cubicBezTo>
                    <a:pt x="109" y="230"/>
                    <a:pt x="113" y="231"/>
                    <a:pt x="113" y="229"/>
                  </a:cubicBezTo>
                  <a:cubicBezTo>
                    <a:pt x="113" y="227"/>
                    <a:pt x="115" y="225"/>
                    <a:pt x="117" y="226"/>
                  </a:cubicBezTo>
                  <a:cubicBezTo>
                    <a:pt x="120" y="227"/>
                    <a:pt x="128" y="226"/>
                    <a:pt x="128" y="226"/>
                  </a:cubicBezTo>
                  <a:cubicBezTo>
                    <a:pt x="128" y="226"/>
                    <a:pt x="127" y="224"/>
                    <a:pt x="128" y="221"/>
                  </a:cubicBezTo>
                  <a:cubicBezTo>
                    <a:pt x="130" y="218"/>
                    <a:pt x="132" y="217"/>
                    <a:pt x="133" y="214"/>
                  </a:cubicBezTo>
                  <a:cubicBezTo>
                    <a:pt x="135" y="211"/>
                    <a:pt x="136" y="208"/>
                    <a:pt x="140" y="209"/>
                  </a:cubicBezTo>
                  <a:cubicBezTo>
                    <a:pt x="143" y="210"/>
                    <a:pt x="142" y="209"/>
                    <a:pt x="144" y="207"/>
                  </a:cubicBezTo>
                  <a:cubicBezTo>
                    <a:pt x="147" y="205"/>
                    <a:pt x="149" y="206"/>
                    <a:pt x="152" y="203"/>
                  </a:cubicBezTo>
                  <a:cubicBezTo>
                    <a:pt x="155" y="201"/>
                    <a:pt x="157" y="200"/>
                    <a:pt x="157" y="200"/>
                  </a:cubicBezTo>
                  <a:cubicBezTo>
                    <a:pt x="156" y="204"/>
                    <a:pt x="156" y="204"/>
                    <a:pt x="156" y="204"/>
                  </a:cubicBezTo>
                  <a:cubicBezTo>
                    <a:pt x="156" y="204"/>
                    <a:pt x="164" y="199"/>
                    <a:pt x="165" y="201"/>
                  </a:cubicBezTo>
                  <a:cubicBezTo>
                    <a:pt x="166" y="202"/>
                    <a:pt x="159" y="208"/>
                    <a:pt x="159" y="208"/>
                  </a:cubicBezTo>
                  <a:cubicBezTo>
                    <a:pt x="162" y="209"/>
                    <a:pt x="162" y="209"/>
                    <a:pt x="162" y="209"/>
                  </a:cubicBezTo>
                  <a:cubicBezTo>
                    <a:pt x="162" y="209"/>
                    <a:pt x="170" y="214"/>
                    <a:pt x="168" y="217"/>
                  </a:cubicBezTo>
                  <a:cubicBezTo>
                    <a:pt x="165" y="220"/>
                    <a:pt x="164" y="218"/>
                    <a:pt x="162" y="214"/>
                  </a:cubicBezTo>
                  <a:cubicBezTo>
                    <a:pt x="159" y="210"/>
                    <a:pt x="157" y="212"/>
                    <a:pt x="157" y="212"/>
                  </a:cubicBezTo>
                  <a:cubicBezTo>
                    <a:pt x="157" y="212"/>
                    <a:pt x="154" y="209"/>
                    <a:pt x="152" y="209"/>
                  </a:cubicBezTo>
                  <a:cubicBezTo>
                    <a:pt x="151" y="209"/>
                    <a:pt x="151" y="211"/>
                    <a:pt x="148" y="211"/>
                  </a:cubicBezTo>
                  <a:cubicBezTo>
                    <a:pt x="145" y="212"/>
                    <a:pt x="143" y="213"/>
                    <a:pt x="143" y="213"/>
                  </a:cubicBezTo>
                  <a:cubicBezTo>
                    <a:pt x="143" y="213"/>
                    <a:pt x="145" y="215"/>
                    <a:pt x="142" y="216"/>
                  </a:cubicBezTo>
                  <a:cubicBezTo>
                    <a:pt x="140" y="218"/>
                    <a:pt x="137" y="222"/>
                    <a:pt x="134" y="229"/>
                  </a:cubicBezTo>
                  <a:cubicBezTo>
                    <a:pt x="132" y="236"/>
                    <a:pt x="137" y="233"/>
                    <a:pt x="138" y="231"/>
                  </a:cubicBezTo>
                  <a:cubicBezTo>
                    <a:pt x="140" y="228"/>
                    <a:pt x="142" y="226"/>
                    <a:pt x="144" y="229"/>
                  </a:cubicBezTo>
                  <a:cubicBezTo>
                    <a:pt x="146" y="232"/>
                    <a:pt x="142" y="235"/>
                    <a:pt x="138" y="236"/>
                  </a:cubicBezTo>
                  <a:cubicBezTo>
                    <a:pt x="133" y="236"/>
                    <a:pt x="132" y="236"/>
                    <a:pt x="132" y="236"/>
                  </a:cubicBezTo>
                  <a:cubicBezTo>
                    <a:pt x="130" y="241"/>
                    <a:pt x="130" y="241"/>
                    <a:pt x="130" y="241"/>
                  </a:cubicBezTo>
                  <a:cubicBezTo>
                    <a:pt x="135" y="242"/>
                    <a:pt x="135" y="242"/>
                    <a:pt x="135" y="242"/>
                  </a:cubicBezTo>
                  <a:cubicBezTo>
                    <a:pt x="139" y="241"/>
                    <a:pt x="139" y="241"/>
                    <a:pt x="139" y="241"/>
                  </a:cubicBezTo>
                  <a:cubicBezTo>
                    <a:pt x="142" y="245"/>
                    <a:pt x="142" y="245"/>
                    <a:pt x="142" y="245"/>
                  </a:cubicBezTo>
                  <a:cubicBezTo>
                    <a:pt x="142" y="245"/>
                    <a:pt x="144" y="244"/>
                    <a:pt x="146" y="241"/>
                  </a:cubicBezTo>
                  <a:cubicBezTo>
                    <a:pt x="147" y="238"/>
                    <a:pt x="148" y="234"/>
                    <a:pt x="148" y="234"/>
                  </a:cubicBezTo>
                  <a:cubicBezTo>
                    <a:pt x="148" y="234"/>
                    <a:pt x="154" y="230"/>
                    <a:pt x="152" y="233"/>
                  </a:cubicBezTo>
                  <a:cubicBezTo>
                    <a:pt x="151" y="236"/>
                    <a:pt x="151" y="238"/>
                    <a:pt x="151" y="238"/>
                  </a:cubicBezTo>
                  <a:cubicBezTo>
                    <a:pt x="155" y="232"/>
                    <a:pt x="155" y="232"/>
                    <a:pt x="155" y="232"/>
                  </a:cubicBezTo>
                  <a:cubicBezTo>
                    <a:pt x="155" y="232"/>
                    <a:pt x="157" y="237"/>
                    <a:pt x="161" y="231"/>
                  </a:cubicBezTo>
                  <a:cubicBezTo>
                    <a:pt x="164" y="230"/>
                    <a:pt x="164" y="230"/>
                    <a:pt x="164" y="230"/>
                  </a:cubicBezTo>
                  <a:cubicBezTo>
                    <a:pt x="164" y="230"/>
                    <a:pt x="164" y="233"/>
                    <a:pt x="166" y="233"/>
                  </a:cubicBezTo>
                  <a:cubicBezTo>
                    <a:pt x="167" y="233"/>
                    <a:pt x="170" y="233"/>
                    <a:pt x="170" y="233"/>
                  </a:cubicBezTo>
                  <a:cubicBezTo>
                    <a:pt x="170" y="233"/>
                    <a:pt x="172" y="230"/>
                    <a:pt x="174" y="230"/>
                  </a:cubicBezTo>
                  <a:cubicBezTo>
                    <a:pt x="176" y="230"/>
                    <a:pt x="175" y="227"/>
                    <a:pt x="174" y="226"/>
                  </a:cubicBezTo>
                  <a:cubicBezTo>
                    <a:pt x="173" y="225"/>
                    <a:pt x="175" y="224"/>
                    <a:pt x="176" y="225"/>
                  </a:cubicBezTo>
                  <a:cubicBezTo>
                    <a:pt x="176" y="226"/>
                    <a:pt x="183" y="226"/>
                    <a:pt x="178" y="222"/>
                  </a:cubicBezTo>
                  <a:cubicBezTo>
                    <a:pt x="174" y="219"/>
                    <a:pt x="172" y="217"/>
                    <a:pt x="172" y="217"/>
                  </a:cubicBezTo>
                  <a:cubicBezTo>
                    <a:pt x="181" y="210"/>
                    <a:pt x="181" y="210"/>
                    <a:pt x="181" y="210"/>
                  </a:cubicBezTo>
                  <a:cubicBezTo>
                    <a:pt x="181" y="210"/>
                    <a:pt x="177" y="217"/>
                    <a:pt x="180" y="217"/>
                  </a:cubicBezTo>
                  <a:cubicBezTo>
                    <a:pt x="183" y="217"/>
                    <a:pt x="185" y="215"/>
                    <a:pt x="185" y="215"/>
                  </a:cubicBezTo>
                  <a:cubicBezTo>
                    <a:pt x="185" y="215"/>
                    <a:pt x="186" y="216"/>
                    <a:pt x="188" y="216"/>
                  </a:cubicBezTo>
                  <a:cubicBezTo>
                    <a:pt x="189" y="216"/>
                    <a:pt x="193" y="210"/>
                    <a:pt x="195" y="211"/>
                  </a:cubicBezTo>
                  <a:cubicBezTo>
                    <a:pt x="196" y="212"/>
                    <a:pt x="192" y="215"/>
                    <a:pt x="193" y="216"/>
                  </a:cubicBezTo>
                  <a:cubicBezTo>
                    <a:pt x="194" y="216"/>
                    <a:pt x="202" y="214"/>
                    <a:pt x="202" y="216"/>
                  </a:cubicBezTo>
                  <a:cubicBezTo>
                    <a:pt x="202" y="218"/>
                    <a:pt x="199" y="218"/>
                    <a:pt x="197" y="219"/>
                  </a:cubicBezTo>
                  <a:cubicBezTo>
                    <a:pt x="195" y="220"/>
                    <a:pt x="191" y="219"/>
                    <a:pt x="189" y="222"/>
                  </a:cubicBezTo>
                  <a:cubicBezTo>
                    <a:pt x="189" y="222"/>
                    <a:pt x="191" y="222"/>
                    <a:pt x="194" y="222"/>
                  </a:cubicBezTo>
                  <a:cubicBezTo>
                    <a:pt x="197" y="223"/>
                    <a:pt x="201" y="224"/>
                    <a:pt x="202" y="226"/>
                  </a:cubicBezTo>
                  <a:cubicBezTo>
                    <a:pt x="202" y="228"/>
                    <a:pt x="202" y="231"/>
                    <a:pt x="205" y="231"/>
                  </a:cubicBezTo>
                  <a:cubicBezTo>
                    <a:pt x="208" y="231"/>
                    <a:pt x="210" y="231"/>
                    <a:pt x="210" y="234"/>
                  </a:cubicBezTo>
                  <a:cubicBezTo>
                    <a:pt x="210" y="237"/>
                    <a:pt x="210" y="238"/>
                    <a:pt x="215" y="238"/>
                  </a:cubicBezTo>
                  <a:cubicBezTo>
                    <a:pt x="219" y="238"/>
                    <a:pt x="224" y="236"/>
                    <a:pt x="226" y="237"/>
                  </a:cubicBezTo>
                  <a:cubicBezTo>
                    <a:pt x="229" y="238"/>
                    <a:pt x="226" y="241"/>
                    <a:pt x="232" y="240"/>
                  </a:cubicBezTo>
                  <a:cubicBezTo>
                    <a:pt x="237" y="239"/>
                    <a:pt x="236" y="242"/>
                    <a:pt x="240" y="242"/>
                  </a:cubicBezTo>
                  <a:cubicBezTo>
                    <a:pt x="245" y="242"/>
                    <a:pt x="244" y="244"/>
                    <a:pt x="248" y="244"/>
                  </a:cubicBezTo>
                  <a:cubicBezTo>
                    <a:pt x="251" y="244"/>
                    <a:pt x="249" y="247"/>
                    <a:pt x="251" y="249"/>
                  </a:cubicBezTo>
                  <a:cubicBezTo>
                    <a:pt x="253" y="251"/>
                    <a:pt x="256" y="252"/>
                    <a:pt x="256" y="252"/>
                  </a:cubicBezTo>
                  <a:cubicBezTo>
                    <a:pt x="256" y="252"/>
                    <a:pt x="255" y="253"/>
                    <a:pt x="260" y="256"/>
                  </a:cubicBezTo>
                  <a:cubicBezTo>
                    <a:pt x="265" y="258"/>
                    <a:pt x="266" y="258"/>
                    <a:pt x="266" y="258"/>
                  </a:cubicBezTo>
                  <a:cubicBezTo>
                    <a:pt x="266" y="258"/>
                    <a:pt x="264" y="260"/>
                    <a:pt x="267" y="260"/>
                  </a:cubicBezTo>
                  <a:cubicBezTo>
                    <a:pt x="270" y="260"/>
                    <a:pt x="274" y="259"/>
                    <a:pt x="274" y="263"/>
                  </a:cubicBezTo>
                  <a:cubicBezTo>
                    <a:pt x="275" y="267"/>
                    <a:pt x="277" y="270"/>
                    <a:pt x="277" y="270"/>
                  </a:cubicBezTo>
                  <a:cubicBezTo>
                    <a:pt x="283" y="276"/>
                    <a:pt x="283" y="276"/>
                    <a:pt x="283" y="276"/>
                  </a:cubicBezTo>
                  <a:cubicBezTo>
                    <a:pt x="283" y="276"/>
                    <a:pt x="286" y="278"/>
                    <a:pt x="286" y="276"/>
                  </a:cubicBezTo>
                  <a:cubicBezTo>
                    <a:pt x="286" y="275"/>
                    <a:pt x="290" y="276"/>
                    <a:pt x="290" y="276"/>
                  </a:cubicBezTo>
                  <a:cubicBezTo>
                    <a:pt x="290" y="276"/>
                    <a:pt x="291" y="275"/>
                    <a:pt x="294" y="275"/>
                  </a:cubicBezTo>
                  <a:cubicBezTo>
                    <a:pt x="296" y="275"/>
                    <a:pt x="297" y="276"/>
                    <a:pt x="300" y="277"/>
                  </a:cubicBezTo>
                  <a:cubicBezTo>
                    <a:pt x="303" y="279"/>
                    <a:pt x="303" y="278"/>
                    <a:pt x="300" y="273"/>
                  </a:cubicBezTo>
                  <a:cubicBezTo>
                    <a:pt x="298" y="268"/>
                    <a:pt x="299" y="269"/>
                    <a:pt x="298" y="264"/>
                  </a:cubicBezTo>
                  <a:cubicBezTo>
                    <a:pt x="298" y="259"/>
                    <a:pt x="296" y="256"/>
                    <a:pt x="299" y="256"/>
                  </a:cubicBezTo>
                  <a:cubicBezTo>
                    <a:pt x="301" y="256"/>
                    <a:pt x="302" y="262"/>
                    <a:pt x="302" y="262"/>
                  </a:cubicBezTo>
                  <a:cubicBezTo>
                    <a:pt x="302" y="262"/>
                    <a:pt x="307" y="275"/>
                    <a:pt x="312" y="278"/>
                  </a:cubicBezTo>
                  <a:cubicBezTo>
                    <a:pt x="317" y="282"/>
                    <a:pt x="319" y="288"/>
                    <a:pt x="319" y="290"/>
                  </a:cubicBezTo>
                  <a:cubicBezTo>
                    <a:pt x="319" y="293"/>
                    <a:pt x="320" y="297"/>
                    <a:pt x="322" y="297"/>
                  </a:cubicBezTo>
                  <a:cubicBezTo>
                    <a:pt x="323" y="297"/>
                    <a:pt x="324" y="296"/>
                    <a:pt x="325" y="297"/>
                  </a:cubicBezTo>
                  <a:cubicBezTo>
                    <a:pt x="326" y="298"/>
                    <a:pt x="335" y="299"/>
                    <a:pt x="335" y="299"/>
                  </a:cubicBezTo>
                  <a:cubicBezTo>
                    <a:pt x="335" y="299"/>
                    <a:pt x="332" y="305"/>
                    <a:pt x="336" y="308"/>
                  </a:cubicBezTo>
                  <a:cubicBezTo>
                    <a:pt x="340" y="311"/>
                    <a:pt x="341" y="316"/>
                    <a:pt x="341" y="316"/>
                  </a:cubicBezTo>
                  <a:cubicBezTo>
                    <a:pt x="341" y="316"/>
                    <a:pt x="336" y="323"/>
                    <a:pt x="339" y="323"/>
                  </a:cubicBezTo>
                  <a:cubicBezTo>
                    <a:pt x="341" y="323"/>
                    <a:pt x="344" y="318"/>
                    <a:pt x="347" y="319"/>
                  </a:cubicBezTo>
                  <a:cubicBezTo>
                    <a:pt x="350" y="320"/>
                    <a:pt x="351" y="325"/>
                    <a:pt x="351" y="327"/>
                  </a:cubicBezTo>
                  <a:cubicBezTo>
                    <a:pt x="351" y="329"/>
                    <a:pt x="352" y="332"/>
                    <a:pt x="352" y="332"/>
                  </a:cubicBezTo>
                  <a:cubicBezTo>
                    <a:pt x="352" y="332"/>
                    <a:pt x="353" y="333"/>
                    <a:pt x="354" y="333"/>
                  </a:cubicBezTo>
                  <a:cubicBezTo>
                    <a:pt x="354" y="333"/>
                    <a:pt x="357" y="334"/>
                    <a:pt x="357" y="334"/>
                  </a:cubicBezTo>
                  <a:cubicBezTo>
                    <a:pt x="357" y="334"/>
                    <a:pt x="359" y="329"/>
                    <a:pt x="362" y="329"/>
                  </a:cubicBezTo>
                  <a:cubicBezTo>
                    <a:pt x="362" y="329"/>
                    <a:pt x="359" y="319"/>
                    <a:pt x="354" y="316"/>
                  </a:cubicBezTo>
                  <a:cubicBezTo>
                    <a:pt x="350" y="312"/>
                    <a:pt x="348" y="312"/>
                    <a:pt x="348" y="307"/>
                  </a:cubicBezTo>
                  <a:cubicBezTo>
                    <a:pt x="348" y="302"/>
                    <a:pt x="347" y="296"/>
                    <a:pt x="339" y="296"/>
                  </a:cubicBezTo>
                  <a:cubicBezTo>
                    <a:pt x="330" y="296"/>
                    <a:pt x="330" y="290"/>
                    <a:pt x="328" y="285"/>
                  </a:cubicBezTo>
                  <a:cubicBezTo>
                    <a:pt x="326" y="279"/>
                    <a:pt x="324" y="275"/>
                    <a:pt x="319" y="270"/>
                  </a:cubicBezTo>
                  <a:cubicBezTo>
                    <a:pt x="314" y="266"/>
                    <a:pt x="313" y="263"/>
                    <a:pt x="310" y="259"/>
                  </a:cubicBezTo>
                  <a:cubicBezTo>
                    <a:pt x="308" y="255"/>
                    <a:pt x="303" y="250"/>
                    <a:pt x="296" y="250"/>
                  </a:cubicBezTo>
                  <a:cubicBezTo>
                    <a:pt x="289" y="250"/>
                    <a:pt x="290" y="251"/>
                    <a:pt x="288" y="256"/>
                  </a:cubicBezTo>
                  <a:cubicBezTo>
                    <a:pt x="286" y="261"/>
                    <a:pt x="284" y="266"/>
                    <a:pt x="282" y="261"/>
                  </a:cubicBezTo>
                  <a:cubicBezTo>
                    <a:pt x="272" y="252"/>
                    <a:pt x="272" y="252"/>
                    <a:pt x="272" y="252"/>
                  </a:cubicBezTo>
                  <a:cubicBezTo>
                    <a:pt x="272" y="252"/>
                    <a:pt x="273" y="250"/>
                    <a:pt x="271" y="247"/>
                  </a:cubicBezTo>
                  <a:cubicBezTo>
                    <a:pt x="270" y="244"/>
                    <a:pt x="270" y="244"/>
                    <a:pt x="270" y="242"/>
                  </a:cubicBezTo>
                  <a:cubicBezTo>
                    <a:pt x="270" y="240"/>
                    <a:pt x="266" y="239"/>
                    <a:pt x="264" y="240"/>
                  </a:cubicBezTo>
                  <a:cubicBezTo>
                    <a:pt x="262" y="240"/>
                    <a:pt x="258" y="240"/>
                    <a:pt x="255" y="238"/>
                  </a:cubicBezTo>
                  <a:cubicBezTo>
                    <a:pt x="253" y="237"/>
                    <a:pt x="252" y="238"/>
                    <a:pt x="251" y="238"/>
                  </a:cubicBezTo>
                  <a:cubicBezTo>
                    <a:pt x="249" y="239"/>
                    <a:pt x="245" y="235"/>
                    <a:pt x="244" y="236"/>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0" name="Freeform 119"/>
            <p:cNvSpPr>
              <a:spLocks/>
            </p:cNvSpPr>
            <p:nvPr/>
          </p:nvSpPr>
          <p:spPr bwMode="auto">
            <a:xfrm>
              <a:off x="4706118" y="5186847"/>
              <a:ext cx="36180" cy="40953"/>
            </a:xfrm>
            <a:custGeom>
              <a:avLst/>
              <a:gdLst>
                <a:gd name="T0" fmla="*/ 18 w 19"/>
                <a:gd name="T1" fmla="*/ 19 h 22"/>
                <a:gd name="T2" fmla="*/ 17 w 19"/>
                <a:gd name="T3" fmla="*/ 21 h 22"/>
                <a:gd name="T4" fmla="*/ 13 w 19"/>
                <a:gd name="T5" fmla="*/ 15 h 22"/>
                <a:gd name="T6" fmla="*/ 9 w 19"/>
                <a:gd name="T7" fmla="*/ 11 h 22"/>
                <a:gd name="T8" fmla="*/ 2 w 19"/>
                <a:gd name="T9" fmla="*/ 8 h 22"/>
                <a:gd name="T10" fmla="*/ 7 w 19"/>
                <a:gd name="T11" fmla="*/ 1 h 22"/>
                <a:gd name="T12" fmla="*/ 13 w 19"/>
                <a:gd name="T13" fmla="*/ 2 h 22"/>
                <a:gd name="T14" fmla="*/ 15 w 19"/>
                <a:gd name="T15" fmla="*/ 7 h 22"/>
                <a:gd name="T16" fmla="*/ 18 w 19"/>
                <a:gd name="T17" fmla="*/ 13 h 22"/>
                <a:gd name="T18" fmla="*/ 19 w 19"/>
                <a:gd name="T19" fmla="*/ 19 h 22"/>
                <a:gd name="T20" fmla="*/ 18 w 19"/>
                <a:gd name="T21" fmla="*/ 19 h 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 h="22">
                  <a:moveTo>
                    <a:pt x="18" y="19"/>
                  </a:moveTo>
                  <a:cubicBezTo>
                    <a:pt x="18" y="19"/>
                    <a:pt x="19" y="22"/>
                    <a:pt x="17" y="21"/>
                  </a:cubicBezTo>
                  <a:cubicBezTo>
                    <a:pt x="15" y="21"/>
                    <a:pt x="14" y="18"/>
                    <a:pt x="13" y="15"/>
                  </a:cubicBezTo>
                  <a:cubicBezTo>
                    <a:pt x="11" y="12"/>
                    <a:pt x="12" y="11"/>
                    <a:pt x="9" y="11"/>
                  </a:cubicBezTo>
                  <a:cubicBezTo>
                    <a:pt x="6" y="11"/>
                    <a:pt x="0" y="12"/>
                    <a:pt x="2" y="8"/>
                  </a:cubicBezTo>
                  <a:cubicBezTo>
                    <a:pt x="5" y="3"/>
                    <a:pt x="4" y="1"/>
                    <a:pt x="7" y="1"/>
                  </a:cubicBezTo>
                  <a:cubicBezTo>
                    <a:pt x="11" y="1"/>
                    <a:pt x="12" y="0"/>
                    <a:pt x="13" y="2"/>
                  </a:cubicBezTo>
                  <a:cubicBezTo>
                    <a:pt x="14" y="4"/>
                    <a:pt x="13" y="6"/>
                    <a:pt x="15" y="7"/>
                  </a:cubicBezTo>
                  <a:cubicBezTo>
                    <a:pt x="16" y="7"/>
                    <a:pt x="18" y="11"/>
                    <a:pt x="18" y="13"/>
                  </a:cubicBezTo>
                  <a:cubicBezTo>
                    <a:pt x="18" y="16"/>
                    <a:pt x="19" y="19"/>
                    <a:pt x="19" y="19"/>
                  </a:cubicBezTo>
                  <a:lnTo>
                    <a:pt x="18" y="19"/>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1" name="Freeform 120"/>
            <p:cNvSpPr>
              <a:spLocks/>
            </p:cNvSpPr>
            <p:nvPr/>
          </p:nvSpPr>
          <p:spPr bwMode="auto">
            <a:xfrm>
              <a:off x="4744709" y="5196207"/>
              <a:ext cx="28944" cy="30421"/>
            </a:xfrm>
            <a:custGeom>
              <a:avLst/>
              <a:gdLst>
                <a:gd name="T0" fmla="*/ 5 w 15"/>
                <a:gd name="T1" fmla="*/ 10 h 16"/>
                <a:gd name="T2" fmla="*/ 1 w 15"/>
                <a:gd name="T3" fmla="*/ 11 h 16"/>
                <a:gd name="T4" fmla="*/ 0 w 15"/>
                <a:gd name="T5" fmla="*/ 4 h 16"/>
                <a:gd name="T6" fmla="*/ 0 w 15"/>
                <a:gd name="T7" fmla="*/ 3 h 16"/>
                <a:gd name="T8" fmla="*/ 5 w 15"/>
                <a:gd name="T9" fmla="*/ 2 h 16"/>
                <a:gd name="T10" fmla="*/ 8 w 15"/>
                <a:gd name="T11" fmla="*/ 0 h 16"/>
                <a:gd name="T12" fmla="*/ 15 w 15"/>
                <a:gd name="T13" fmla="*/ 2 h 16"/>
                <a:gd name="T14" fmla="*/ 10 w 15"/>
                <a:gd name="T15" fmla="*/ 4 h 16"/>
                <a:gd name="T16" fmla="*/ 8 w 15"/>
                <a:gd name="T17" fmla="*/ 1 h 16"/>
                <a:gd name="T18" fmla="*/ 8 w 15"/>
                <a:gd name="T19" fmla="*/ 5 h 16"/>
                <a:gd name="T20" fmla="*/ 5 w 15"/>
                <a:gd name="T21" fmla="*/ 3 h 16"/>
                <a:gd name="T22" fmla="*/ 6 w 15"/>
                <a:gd name="T23" fmla="*/ 7 h 16"/>
                <a:gd name="T24" fmla="*/ 0 w 15"/>
                <a:gd name="T25" fmla="*/ 4 h 16"/>
                <a:gd name="T26" fmla="*/ 5 w 15"/>
                <a:gd name="T27"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5" h="16">
                  <a:moveTo>
                    <a:pt x="5" y="10"/>
                  </a:moveTo>
                  <a:cubicBezTo>
                    <a:pt x="5" y="10"/>
                    <a:pt x="1" y="16"/>
                    <a:pt x="1" y="11"/>
                  </a:cubicBezTo>
                  <a:cubicBezTo>
                    <a:pt x="1" y="7"/>
                    <a:pt x="0" y="6"/>
                    <a:pt x="0" y="4"/>
                  </a:cubicBezTo>
                  <a:cubicBezTo>
                    <a:pt x="0" y="4"/>
                    <a:pt x="0" y="4"/>
                    <a:pt x="0" y="3"/>
                  </a:cubicBezTo>
                  <a:cubicBezTo>
                    <a:pt x="2" y="1"/>
                    <a:pt x="5" y="2"/>
                    <a:pt x="5" y="2"/>
                  </a:cubicBezTo>
                  <a:cubicBezTo>
                    <a:pt x="5" y="2"/>
                    <a:pt x="7" y="0"/>
                    <a:pt x="8" y="0"/>
                  </a:cubicBezTo>
                  <a:cubicBezTo>
                    <a:pt x="9" y="0"/>
                    <a:pt x="15" y="0"/>
                    <a:pt x="15" y="2"/>
                  </a:cubicBezTo>
                  <a:cubicBezTo>
                    <a:pt x="15" y="5"/>
                    <a:pt x="11" y="6"/>
                    <a:pt x="10" y="4"/>
                  </a:cubicBezTo>
                  <a:cubicBezTo>
                    <a:pt x="8" y="1"/>
                    <a:pt x="8" y="1"/>
                    <a:pt x="8" y="1"/>
                  </a:cubicBezTo>
                  <a:cubicBezTo>
                    <a:pt x="8" y="1"/>
                    <a:pt x="10" y="5"/>
                    <a:pt x="8" y="5"/>
                  </a:cubicBezTo>
                  <a:cubicBezTo>
                    <a:pt x="7" y="5"/>
                    <a:pt x="5" y="3"/>
                    <a:pt x="5" y="3"/>
                  </a:cubicBezTo>
                  <a:cubicBezTo>
                    <a:pt x="5" y="3"/>
                    <a:pt x="8" y="7"/>
                    <a:pt x="6" y="7"/>
                  </a:cubicBezTo>
                  <a:cubicBezTo>
                    <a:pt x="4" y="8"/>
                    <a:pt x="0" y="4"/>
                    <a:pt x="0" y="4"/>
                  </a:cubicBezTo>
                  <a:cubicBezTo>
                    <a:pt x="0" y="4"/>
                    <a:pt x="6" y="9"/>
                    <a:pt x="5" y="10"/>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2" name="Freeform 121"/>
            <p:cNvSpPr>
              <a:spLocks/>
            </p:cNvSpPr>
            <p:nvPr/>
          </p:nvSpPr>
          <p:spPr bwMode="auto">
            <a:xfrm>
              <a:off x="4751945" y="5203228"/>
              <a:ext cx="18089" cy="19892"/>
            </a:xfrm>
            <a:custGeom>
              <a:avLst/>
              <a:gdLst>
                <a:gd name="T0" fmla="*/ 2 w 9"/>
                <a:gd name="T1" fmla="*/ 7 h 10"/>
                <a:gd name="T2" fmla="*/ 8 w 9"/>
                <a:gd name="T3" fmla="*/ 6 h 10"/>
                <a:gd name="T4" fmla="*/ 5 w 9"/>
                <a:gd name="T5" fmla="*/ 1 h 10"/>
                <a:gd name="T6" fmla="*/ 2 w 9"/>
                <a:gd name="T7" fmla="*/ 7 h 10"/>
              </a:gdLst>
              <a:ahLst/>
              <a:cxnLst>
                <a:cxn ang="0">
                  <a:pos x="T0" y="T1"/>
                </a:cxn>
                <a:cxn ang="0">
                  <a:pos x="T2" y="T3"/>
                </a:cxn>
                <a:cxn ang="0">
                  <a:pos x="T4" y="T5"/>
                </a:cxn>
                <a:cxn ang="0">
                  <a:pos x="T6" y="T7"/>
                </a:cxn>
              </a:cxnLst>
              <a:rect l="0" t="0" r="r" b="b"/>
              <a:pathLst>
                <a:path w="9" h="10">
                  <a:moveTo>
                    <a:pt x="2" y="7"/>
                  </a:moveTo>
                  <a:cubicBezTo>
                    <a:pt x="2" y="7"/>
                    <a:pt x="6" y="10"/>
                    <a:pt x="8" y="6"/>
                  </a:cubicBezTo>
                  <a:cubicBezTo>
                    <a:pt x="9" y="3"/>
                    <a:pt x="7" y="2"/>
                    <a:pt x="5" y="1"/>
                  </a:cubicBezTo>
                  <a:cubicBezTo>
                    <a:pt x="3" y="0"/>
                    <a:pt x="0" y="4"/>
                    <a:pt x="2" y="7"/>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3" name="Freeform 122"/>
            <p:cNvSpPr>
              <a:spLocks/>
            </p:cNvSpPr>
            <p:nvPr/>
          </p:nvSpPr>
          <p:spPr bwMode="auto">
            <a:xfrm>
              <a:off x="4760389" y="5217267"/>
              <a:ext cx="47033" cy="66694"/>
            </a:xfrm>
            <a:custGeom>
              <a:avLst/>
              <a:gdLst>
                <a:gd name="T0" fmla="*/ 0 w 24"/>
                <a:gd name="T1" fmla="*/ 5 h 35"/>
                <a:gd name="T2" fmla="*/ 3 w 24"/>
                <a:gd name="T3" fmla="*/ 14 h 35"/>
                <a:gd name="T4" fmla="*/ 4 w 24"/>
                <a:gd name="T5" fmla="*/ 20 h 35"/>
                <a:gd name="T6" fmla="*/ 7 w 24"/>
                <a:gd name="T7" fmla="*/ 22 h 35"/>
                <a:gd name="T8" fmla="*/ 8 w 24"/>
                <a:gd name="T9" fmla="*/ 24 h 35"/>
                <a:gd name="T10" fmla="*/ 3 w 24"/>
                <a:gd name="T11" fmla="*/ 26 h 35"/>
                <a:gd name="T12" fmla="*/ 6 w 24"/>
                <a:gd name="T13" fmla="*/ 28 h 35"/>
                <a:gd name="T14" fmla="*/ 12 w 24"/>
                <a:gd name="T15" fmla="*/ 33 h 35"/>
                <a:gd name="T16" fmla="*/ 12 w 24"/>
                <a:gd name="T17" fmla="*/ 29 h 35"/>
                <a:gd name="T18" fmla="*/ 10 w 24"/>
                <a:gd name="T19" fmla="*/ 25 h 35"/>
                <a:gd name="T20" fmla="*/ 14 w 24"/>
                <a:gd name="T21" fmla="*/ 28 h 35"/>
                <a:gd name="T22" fmla="*/ 20 w 24"/>
                <a:gd name="T23" fmla="*/ 34 h 35"/>
                <a:gd name="T24" fmla="*/ 20 w 24"/>
                <a:gd name="T25" fmla="*/ 28 h 35"/>
                <a:gd name="T26" fmla="*/ 21 w 24"/>
                <a:gd name="T27" fmla="*/ 24 h 35"/>
                <a:gd name="T28" fmla="*/ 17 w 24"/>
                <a:gd name="T29" fmla="*/ 21 h 35"/>
                <a:gd name="T30" fmla="*/ 21 w 24"/>
                <a:gd name="T31" fmla="*/ 15 h 35"/>
                <a:gd name="T32" fmla="*/ 16 w 24"/>
                <a:gd name="T33" fmla="*/ 18 h 35"/>
                <a:gd name="T34" fmla="*/ 17 w 24"/>
                <a:gd name="T35" fmla="*/ 19 h 35"/>
                <a:gd name="T36" fmla="*/ 14 w 24"/>
                <a:gd name="T37" fmla="*/ 18 h 35"/>
                <a:gd name="T38" fmla="*/ 12 w 24"/>
                <a:gd name="T39" fmla="*/ 15 h 35"/>
                <a:gd name="T40" fmla="*/ 11 w 24"/>
                <a:gd name="T41" fmla="*/ 9 h 35"/>
                <a:gd name="T42" fmla="*/ 9 w 24"/>
                <a:gd name="T43" fmla="*/ 9 h 35"/>
                <a:gd name="T44" fmla="*/ 0 w 24"/>
                <a:gd name="T45" fmla="*/ 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4" h="35">
                  <a:moveTo>
                    <a:pt x="0" y="5"/>
                  </a:moveTo>
                  <a:cubicBezTo>
                    <a:pt x="0" y="5"/>
                    <a:pt x="2" y="12"/>
                    <a:pt x="3" y="14"/>
                  </a:cubicBezTo>
                  <a:cubicBezTo>
                    <a:pt x="4" y="17"/>
                    <a:pt x="4" y="19"/>
                    <a:pt x="4" y="20"/>
                  </a:cubicBezTo>
                  <a:cubicBezTo>
                    <a:pt x="4" y="21"/>
                    <a:pt x="7" y="22"/>
                    <a:pt x="7" y="22"/>
                  </a:cubicBezTo>
                  <a:cubicBezTo>
                    <a:pt x="8" y="24"/>
                    <a:pt x="8" y="24"/>
                    <a:pt x="8" y="24"/>
                  </a:cubicBezTo>
                  <a:cubicBezTo>
                    <a:pt x="8" y="24"/>
                    <a:pt x="4" y="24"/>
                    <a:pt x="3" y="26"/>
                  </a:cubicBezTo>
                  <a:cubicBezTo>
                    <a:pt x="3" y="27"/>
                    <a:pt x="4" y="26"/>
                    <a:pt x="6" y="28"/>
                  </a:cubicBezTo>
                  <a:cubicBezTo>
                    <a:pt x="8" y="30"/>
                    <a:pt x="10" y="35"/>
                    <a:pt x="12" y="33"/>
                  </a:cubicBezTo>
                  <a:cubicBezTo>
                    <a:pt x="14" y="32"/>
                    <a:pt x="13" y="31"/>
                    <a:pt x="12" y="29"/>
                  </a:cubicBezTo>
                  <a:cubicBezTo>
                    <a:pt x="10" y="26"/>
                    <a:pt x="10" y="25"/>
                    <a:pt x="10" y="25"/>
                  </a:cubicBezTo>
                  <a:cubicBezTo>
                    <a:pt x="10" y="25"/>
                    <a:pt x="13" y="26"/>
                    <a:pt x="14" y="28"/>
                  </a:cubicBezTo>
                  <a:cubicBezTo>
                    <a:pt x="16" y="30"/>
                    <a:pt x="19" y="34"/>
                    <a:pt x="20" y="34"/>
                  </a:cubicBezTo>
                  <a:cubicBezTo>
                    <a:pt x="22" y="33"/>
                    <a:pt x="22" y="29"/>
                    <a:pt x="20" y="28"/>
                  </a:cubicBezTo>
                  <a:cubicBezTo>
                    <a:pt x="18" y="26"/>
                    <a:pt x="22" y="25"/>
                    <a:pt x="21" y="24"/>
                  </a:cubicBezTo>
                  <a:cubicBezTo>
                    <a:pt x="19" y="22"/>
                    <a:pt x="17" y="23"/>
                    <a:pt x="17" y="21"/>
                  </a:cubicBezTo>
                  <a:cubicBezTo>
                    <a:pt x="17" y="19"/>
                    <a:pt x="24" y="18"/>
                    <a:pt x="21" y="15"/>
                  </a:cubicBezTo>
                  <a:cubicBezTo>
                    <a:pt x="18" y="13"/>
                    <a:pt x="13" y="15"/>
                    <a:pt x="16" y="18"/>
                  </a:cubicBezTo>
                  <a:cubicBezTo>
                    <a:pt x="17" y="19"/>
                    <a:pt x="17" y="19"/>
                    <a:pt x="17" y="19"/>
                  </a:cubicBezTo>
                  <a:cubicBezTo>
                    <a:pt x="17" y="19"/>
                    <a:pt x="15" y="19"/>
                    <a:pt x="14" y="18"/>
                  </a:cubicBezTo>
                  <a:cubicBezTo>
                    <a:pt x="13" y="18"/>
                    <a:pt x="12" y="17"/>
                    <a:pt x="12" y="15"/>
                  </a:cubicBezTo>
                  <a:cubicBezTo>
                    <a:pt x="12" y="12"/>
                    <a:pt x="11" y="9"/>
                    <a:pt x="11" y="9"/>
                  </a:cubicBezTo>
                  <a:cubicBezTo>
                    <a:pt x="11" y="9"/>
                    <a:pt x="11" y="9"/>
                    <a:pt x="9" y="9"/>
                  </a:cubicBezTo>
                  <a:cubicBezTo>
                    <a:pt x="7" y="9"/>
                    <a:pt x="2" y="0"/>
                    <a:pt x="0" y="5"/>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4" name="Freeform 123"/>
            <p:cNvSpPr>
              <a:spLocks/>
            </p:cNvSpPr>
            <p:nvPr/>
          </p:nvSpPr>
          <p:spPr bwMode="auto">
            <a:xfrm>
              <a:off x="4766418" y="5213757"/>
              <a:ext cx="28944" cy="22231"/>
            </a:xfrm>
            <a:custGeom>
              <a:avLst/>
              <a:gdLst>
                <a:gd name="T0" fmla="*/ 7 w 15"/>
                <a:gd name="T1" fmla="*/ 7 h 12"/>
                <a:gd name="T2" fmla="*/ 3 w 15"/>
                <a:gd name="T3" fmla="*/ 2 h 12"/>
                <a:gd name="T4" fmla="*/ 9 w 15"/>
                <a:gd name="T5" fmla="*/ 3 h 12"/>
                <a:gd name="T6" fmla="*/ 13 w 15"/>
                <a:gd name="T7" fmla="*/ 10 h 12"/>
                <a:gd name="T8" fmla="*/ 7 w 15"/>
                <a:gd name="T9" fmla="*/ 7 h 12"/>
              </a:gdLst>
              <a:ahLst/>
              <a:cxnLst>
                <a:cxn ang="0">
                  <a:pos x="T0" y="T1"/>
                </a:cxn>
                <a:cxn ang="0">
                  <a:pos x="T2" y="T3"/>
                </a:cxn>
                <a:cxn ang="0">
                  <a:pos x="T4" y="T5"/>
                </a:cxn>
                <a:cxn ang="0">
                  <a:pos x="T6" y="T7"/>
                </a:cxn>
                <a:cxn ang="0">
                  <a:pos x="T8" y="T9"/>
                </a:cxn>
              </a:cxnLst>
              <a:rect l="0" t="0" r="r" b="b"/>
              <a:pathLst>
                <a:path w="15" h="12">
                  <a:moveTo>
                    <a:pt x="7" y="7"/>
                  </a:moveTo>
                  <a:cubicBezTo>
                    <a:pt x="7" y="7"/>
                    <a:pt x="0" y="4"/>
                    <a:pt x="3" y="2"/>
                  </a:cubicBezTo>
                  <a:cubicBezTo>
                    <a:pt x="5" y="0"/>
                    <a:pt x="8" y="2"/>
                    <a:pt x="9" y="3"/>
                  </a:cubicBezTo>
                  <a:cubicBezTo>
                    <a:pt x="11" y="4"/>
                    <a:pt x="15" y="8"/>
                    <a:pt x="13" y="10"/>
                  </a:cubicBezTo>
                  <a:cubicBezTo>
                    <a:pt x="11" y="12"/>
                    <a:pt x="7" y="7"/>
                    <a:pt x="7" y="7"/>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5" name="Freeform 124"/>
            <p:cNvSpPr>
              <a:spLocks/>
            </p:cNvSpPr>
            <p:nvPr/>
          </p:nvSpPr>
          <p:spPr bwMode="auto">
            <a:xfrm>
              <a:off x="4803804" y="5233648"/>
              <a:ext cx="15678" cy="35101"/>
            </a:xfrm>
            <a:custGeom>
              <a:avLst/>
              <a:gdLst>
                <a:gd name="T0" fmla="*/ 1 w 8"/>
                <a:gd name="T1" fmla="*/ 3 h 18"/>
                <a:gd name="T2" fmla="*/ 1 w 8"/>
                <a:gd name="T3" fmla="*/ 16 h 18"/>
                <a:gd name="T4" fmla="*/ 3 w 8"/>
                <a:gd name="T5" fmla="*/ 18 h 18"/>
                <a:gd name="T6" fmla="*/ 7 w 8"/>
                <a:gd name="T7" fmla="*/ 14 h 18"/>
                <a:gd name="T8" fmla="*/ 7 w 8"/>
                <a:gd name="T9" fmla="*/ 8 h 18"/>
                <a:gd name="T10" fmla="*/ 4 w 8"/>
                <a:gd name="T11" fmla="*/ 3 h 18"/>
                <a:gd name="T12" fmla="*/ 1 w 8"/>
                <a:gd name="T13" fmla="*/ 3 h 18"/>
              </a:gdLst>
              <a:ahLst/>
              <a:cxnLst>
                <a:cxn ang="0">
                  <a:pos x="T0" y="T1"/>
                </a:cxn>
                <a:cxn ang="0">
                  <a:pos x="T2" y="T3"/>
                </a:cxn>
                <a:cxn ang="0">
                  <a:pos x="T4" y="T5"/>
                </a:cxn>
                <a:cxn ang="0">
                  <a:pos x="T6" y="T7"/>
                </a:cxn>
                <a:cxn ang="0">
                  <a:pos x="T8" y="T9"/>
                </a:cxn>
                <a:cxn ang="0">
                  <a:pos x="T10" y="T11"/>
                </a:cxn>
                <a:cxn ang="0">
                  <a:pos x="T12" y="T13"/>
                </a:cxn>
              </a:cxnLst>
              <a:rect l="0" t="0" r="r" b="b"/>
              <a:pathLst>
                <a:path w="8" h="18">
                  <a:moveTo>
                    <a:pt x="1" y="3"/>
                  </a:moveTo>
                  <a:cubicBezTo>
                    <a:pt x="1" y="16"/>
                    <a:pt x="1" y="16"/>
                    <a:pt x="1" y="16"/>
                  </a:cubicBezTo>
                  <a:cubicBezTo>
                    <a:pt x="1" y="16"/>
                    <a:pt x="0" y="18"/>
                    <a:pt x="3" y="18"/>
                  </a:cubicBezTo>
                  <a:cubicBezTo>
                    <a:pt x="7" y="18"/>
                    <a:pt x="8" y="17"/>
                    <a:pt x="7" y="14"/>
                  </a:cubicBezTo>
                  <a:cubicBezTo>
                    <a:pt x="6" y="11"/>
                    <a:pt x="5" y="10"/>
                    <a:pt x="7" y="8"/>
                  </a:cubicBezTo>
                  <a:cubicBezTo>
                    <a:pt x="8" y="6"/>
                    <a:pt x="4" y="4"/>
                    <a:pt x="4" y="3"/>
                  </a:cubicBezTo>
                  <a:cubicBezTo>
                    <a:pt x="4" y="2"/>
                    <a:pt x="2" y="0"/>
                    <a:pt x="1" y="3"/>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6" name="Freeform 125"/>
            <p:cNvSpPr>
              <a:spLocks/>
            </p:cNvSpPr>
            <p:nvPr/>
          </p:nvSpPr>
          <p:spPr bwMode="auto">
            <a:xfrm>
              <a:off x="4829130" y="5262900"/>
              <a:ext cx="7236" cy="12871"/>
            </a:xfrm>
            <a:custGeom>
              <a:avLst/>
              <a:gdLst>
                <a:gd name="T0" fmla="*/ 0 w 4"/>
                <a:gd name="T1" fmla="*/ 2 h 7"/>
                <a:gd name="T2" fmla="*/ 0 w 4"/>
                <a:gd name="T3" fmla="*/ 5 h 7"/>
                <a:gd name="T4" fmla="*/ 3 w 4"/>
                <a:gd name="T5" fmla="*/ 5 h 7"/>
                <a:gd name="T6" fmla="*/ 4 w 4"/>
                <a:gd name="T7" fmla="*/ 1 h 7"/>
                <a:gd name="T8" fmla="*/ 0 w 4"/>
                <a:gd name="T9" fmla="*/ 2 h 7"/>
              </a:gdLst>
              <a:ahLst/>
              <a:cxnLst>
                <a:cxn ang="0">
                  <a:pos x="T0" y="T1"/>
                </a:cxn>
                <a:cxn ang="0">
                  <a:pos x="T2" y="T3"/>
                </a:cxn>
                <a:cxn ang="0">
                  <a:pos x="T4" y="T5"/>
                </a:cxn>
                <a:cxn ang="0">
                  <a:pos x="T6" y="T7"/>
                </a:cxn>
                <a:cxn ang="0">
                  <a:pos x="T8" y="T9"/>
                </a:cxn>
              </a:cxnLst>
              <a:rect l="0" t="0" r="r" b="b"/>
              <a:pathLst>
                <a:path w="4" h="7">
                  <a:moveTo>
                    <a:pt x="0" y="2"/>
                  </a:moveTo>
                  <a:cubicBezTo>
                    <a:pt x="0" y="5"/>
                    <a:pt x="0" y="5"/>
                    <a:pt x="0" y="5"/>
                  </a:cubicBezTo>
                  <a:cubicBezTo>
                    <a:pt x="0" y="5"/>
                    <a:pt x="2" y="7"/>
                    <a:pt x="3" y="5"/>
                  </a:cubicBezTo>
                  <a:cubicBezTo>
                    <a:pt x="4" y="3"/>
                    <a:pt x="4" y="1"/>
                    <a:pt x="4" y="1"/>
                  </a:cubicBezTo>
                  <a:cubicBezTo>
                    <a:pt x="4" y="1"/>
                    <a:pt x="1" y="0"/>
                    <a:pt x="0" y="2"/>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7" name="Freeform 126"/>
            <p:cNvSpPr>
              <a:spLocks/>
            </p:cNvSpPr>
            <p:nvPr/>
          </p:nvSpPr>
          <p:spPr bwMode="auto">
            <a:xfrm>
              <a:off x="4697677" y="5154085"/>
              <a:ext cx="33768" cy="30421"/>
            </a:xfrm>
            <a:custGeom>
              <a:avLst/>
              <a:gdLst>
                <a:gd name="T0" fmla="*/ 1 w 17"/>
                <a:gd name="T1" fmla="*/ 6 h 16"/>
                <a:gd name="T2" fmla="*/ 5 w 17"/>
                <a:gd name="T3" fmla="*/ 9 h 16"/>
                <a:gd name="T4" fmla="*/ 9 w 17"/>
                <a:gd name="T5" fmla="*/ 16 h 16"/>
                <a:gd name="T6" fmla="*/ 13 w 17"/>
                <a:gd name="T7" fmla="*/ 14 h 16"/>
                <a:gd name="T8" fmla="*/ 15 w 17"/>
                <a:gd name="T9" fmla="*/ 11 h 16"/>
                <a:gd name="T10" fmla="*/ 11 w 17"/>
                <a:gd name="T11" fmla="*/ 7 h 16"/>
                <a:gd name="T12" fmla="*/ 9 w 17"/>
                <a:gd name="T13" fmla="*/ 1 h 16"/>
                <a:gd name="T14" fmla="*/ 5 w 17"/>
                <a:gd name="T15" fmla="*/ 2 h 16"/>
                <a:gd name="T16" fmla="*/ 0 w 17"/>
                <a:gd name="T17" fmla="*/ 6 h 16"/>
                <a:gd name="T18" fmla="*/ 1 w 17"/>
                <a:gd name="T19" fmla="*/ 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 h="16">
                  <a:moveTo>
                    <a:pt x="1" y="6"/>
                  </a:moveTo>
                  <a:cubicBezTo>
                    <a:pt x="5" y="9"/>
                    <a:pt x="5" y="9"/>
                    <a:pt x="5" y="9"/>
                  </a:cubicBezTo>
                  <a:cubicBezTo>
                    <a:pt x="9" y="16"/>
                    <a:pt x="9" y="16"/>
                    <a:pt x="9" y="16"/>
                  </a:cubicBezTo>
                  <a:cubicBezTo>
                    <a:pt x="9" y="16"/>
                    <a:pt x="11" y="13"/>
                    <a:pt x="13" y="14"/>
                  </a:cubicBezTo>
                  <a:cubicBezTo>
                    <a:pt x="15" y="16"/>
                    <a:pt x="17" y="12"/>
                    <a:pt x="15" y="11"/>
                  </a:cubicBezTo>
                  <a:cubicBezTo>
                    <a:pt x="14" y="9"/>
                    <a:pt x="12" y="9"/>
                    <a:pt x="11" y="7"/>
                  </a:cubicBezTo>
                  <a:cubicBezTo>
                    <a:pt x="10" y="5"/>
                    <a:pt x="9" y="1"/>
                    <a:pt x="9" y="1"/>
                  </a:cubicBezTo>
                  <a:cubicBezTo>
                    <a:pt x="9" y="0"/>
                    <a:pt x="5" y="0"/>
                    <a:pt x="5" y="2"/>
                  </a:cubicBezTo>
                  <a:cubicBezTo>
                    <a:pt x="5" y="4"/>
                    <a:pt x="0" y="3"/>
                    <a:pt x="0" y="6"/>
                  </a:cubicBezTo>
                  <a:cubicBezTo>
                    <a:pt x="1" y="8"/>
                    <a:pt x="1" y="6"/>
                    <a:pt x="1" y="6"/>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8" name="Freeform 127"/>
            <p:cNvSpPr>
              <a:spLocks/>
            </p:cNvSpPr>
            <p:nvPr/>
          </p:nvSpPr>
          <p:spPr bwMode="auto">
            <a:xfrm>
              <a:off x="4732650" y="5156424"/>
              <a:ext cx="24120" cy="42122"/>
            </a:xfrm>
            <a:custGeom>
              <a:avLst/>
              <a:gdLst>
                <a:gd name="T0" fmla="*/ 0 w 12"/>
                <a:gd name="T1" fmla="*/ 0 h 22"/>
                <a:gd name="T2" fmla="*/ 3 w 12"/>
                <a:gd name="T3" fmla="*/ 19 h 22"/>
                <a:gd name="T4" fmla="*/ 5 w 12"/>
                <a:gd name="T5" fmla="*/ 22 h 22"/>
                <a:gd name="T6" fmla="*/ 6 w 12"/>
                <a:gd name="T7" fmla="*/ 19 h 22"/>
                <a:gd name="T8" fmla="*/ 7 w 12"/>
                <a:gd name="T9" fmla="*/ 15 h 22"/>
                <a:gd name="T10" fmla="*/ 11 w 12"/>
                <a:gd name="T11" fmla="*/ 10 h 22"/>
                <a:gd name="T12" fmla="*/ 0 w 12"/>
                <a:gd name="T13" fmla="*/ 0 h 22"/>
              </a:gdLst>
              <a:ahLst/>
              <a:cxnLst>
                <a:cxn ang="0">
                  <a:pos x="T0" y="T1"/>
                </a:cxn>
                <a:cxn ang="0">
                  <a:pos x="T2" y="T3"/>
                </a:cxn>
                <a:cxn ang="0">
                  <a:pos x="T4" y="T5"/>
                </a:cxn>
                <a:cxn ang="0">
                  <a:pos x="T6" y="T7"/>
                </a:cxn>
                <a:cxn ang="0">
                  <a:pos x="T8" y="T9"/>
                </a:cxn>
                <a:cxn ang="0">
                  <a:pos x="T10" y="T11"/>
                </a:cxn>
                <a:cxn ang="0">
                  <a:pos x="T12" y="T13"/>
                </a:cxn>
              </a:cxnLst>
              <a:rect l="0" t="0" r="r" b="b"/>
              <a:pathLst>
                <a:path w="12" h="22">
                  <a:moveTo>
                    <a:pt x="0" y="0"/>
                  </a:moveTo>
                  <a:cubicBezTo>
                    <a:pt x="3" y="19"/>
                    <a:pt x="3" y="19"/>
                    <a:pt x="3" y="19"/>
                  </a:cubicBezTo>
                  <a:cubicBezTo>
                    <a:pt x="3" y="19"/>
                    <a:pt x="4" y="22"/>
                    <a:pt x="5" y="22"/>
                  </a:cubicBezTo>
                  <a:cubicBezTo>
                    <a:pt x="5" y="22"/>
                    <a:pt x="6" y="19"/>
                    <a:pt x="6" y="19"/>
                  </a:cubicBezTo>
                  <a:cubicBezTo>
                    <a:pt x="7" y="15"/>
                    <a:pt x="7" y="15"/>
                    <a:pt x="7" y="15"/>
                  </a:cubicBezTo>
                  <a:cubicBezTo>
                    <a:pt x="7" y="15"/>
                    <a:pt x="12" y="14"/>
                    <a:pt x="11" y="10"/>
                  </a:cubicBezTo>
                  <a:cubicBezTo>
                    <a:pt x="10" y="5"/>
                    <a:pt x="4" y="0"/>
                    <a:pt x="0" y="0"/>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29" name="Freeform 128"/>
            <p:cNvSpPr>
              <a:spLocks/>
            </p:cNvSpPr>
            <p:nvPr/>
          </p:nvSpPr>
          <p:spPr bwMode="auto">
            <a:xfrm>
              <a:off x="4308138" y="5117813"/>
              <a:ext cx="66329" cy="47973"/>
            </a:xfrm>
            <a:custGeom>
              <a:avLst/>
              <a:gdLst>
                <a:gd name="T0" fmla="*/ 8 w 34"/>
                <a:gd name="T1" fmla="*/ 18 h 25"/>
                <a:gd name="T2" fmla="*/ 3 w 34"/>
                <a:gd name="T3" fmla="*/ 20 h 25"/>
                <a:gd name="T4" fmla="*/ 6 w 34"/>
                <a:gd name="T5" fmla="*/ 16 h 25"/>
                <a:gd name="T6" fmla="*/ 7 w 34"/>
                <a:gd name="T7" fmla="*/ 17 h 25"/>
                <a:gd name="T8" fmla="*/ 3 w 34"/>
                <a:gd name="T9" fmla="*/ 13 h 25"/>
                <a:gd name="T10" fmla="*/ 3 w 34"/>
                <a:gd name="T11" fmla="*/ 11 h 25"/>
                <a:gd name="T12" fmla="*/ 8 w 34"/>
                <a:gd name="T13" fmla="*/ 7 h 25"/>
                <a:gd name="T14" fmla="*/ 14 w 34"/>
                <a:gd name="T15" fmla="*/ 7 h 25"/>
                <a:gd name="T16" fmla="*/ 16 w 34"/>
                <a:gd name="T17" fmla="*/ 11 h 25"/>
                <a:gd name="T18" fmla="*/ 18 w 34"/>
                <a:gd name="T19" fmla="*/ 7 h 25"/>
                <a:gd name="T20" fmla="*/ 14 w 34"/>
                <a:gd name="T21" fmla="*/ 2 h 25"/>
                <a:gd name="T22" fmla="*/ 19 w 34"/>
                <a:gd name="T23" fmla="*/ 3 h 25"/>
                <a:gd name="T24" fmla="*/ 22 w 34"/>
                <a:gd name="T25" fmla="*/ 5 h 25"/>
                <a:gd name="T26" fmla="*/ 27 w 34"/>
                <a:gd name="T27" fmla="*/ 5 h 25"/>
                <a:gd name="T28" fmla="*/ 28 w 34"/>
                <a:gd name="T29" fmla="*/ 9 h 25"/>
                <a:gd name="T30" fmla="*/ 34 w 34"/>
                <a:gd name="T31" fmla="*/ 11 h 25"/>
                <a:gd name="T32" fmla="*/ 29 w 34"/>
                <a:gd name="T33" fmla="*/ 12 h 25"/>
                <a:gd name="T34" fmla="*/ 31 w 34"/>
                <a:gd name="T35" fmla="*/ 16 h 25"/>
                <a:gd name="T36" fmla="*/ 26 w 34"/>
                <a:gd name="T37" fmla="*/ 14 h 25"/>
                <a:gd name="T38" fmla="*/ 23 w 34"/>
                <a:gd name="T39" fmla="*/ 15 h 25"/>
                <a:gd name="T40" fmla="*/ 23 w 34"/>
                <a:gd name="T41" fmla="*/ 19 h 25"/>
                <a:gd name="T42" fmla="*/ 16 w 34"/>
                <a:gd name="T43" fmla="*/ 22 h 25"/>
                <a:gd name="T44" fmla="*/ 16 w 34"/>
                <a:gd name="T45" fmla="*/ 19 h 25"/>
                <a:gd name="T46" fmla="*/ 13 w 34"/>
                <a:gd name="T47" fmla="*/ 21 h 25"/>
                <a:gd name="T48" fmla="*/ 7 w 34"/>
                <a:gd name="T49" fmla="*/ 24 h 25"/>
                <a:gd name="T50" fmla="*/ 9 w 34"/>
                <a:gd name="T51" fmla="*/ 19 h 25"/>
                <a:gd name="T52" fmla="*/ 8 w 34"/>
                <a:gd name="T53" fmla="*/ 18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4" h="25">
                  <a:moveTo>
                    <a:pt x="8" y="18"/>
                  </a:moveTo>
                  <a:cubicBezTo>
                    <a:pt x="8" y="18"/>
                    <a:pt x="6" y="25"/>
                    <a:pt x="3" y="20"/>
                  </a:cubicBezTo>
                  <a:cubicBezTo>
                    <a:pt x="0" y="16"/>
                    <a:pt x="3" y="15"/>
                    <a:pt x="6" y="16"/>
                  </a:cubicBezTo>
                  <a:cubicBezTo>
                    <a:pt x="8" y="17"/>
                    <a:pt x="7" y="17"/>
                    <a:pt x="7" y="17"/>
                  </a:cubicBezTo>
                  <a:cubicBezTo>
                    <a:pt x="3" y="13"/>
                    <a:pt x="3" y="13"/>
                    <a:pt x="3" y="13"/>
                  </a:cubicBezTo>
                  <a:cubicBezTo>
                    <a:pt x="3" y="13"/>
                    <a:pt x="0" y="13"/>
                    <a:pt x="3" y="11"/>
                  </a:cubicBezTo>
                  <a:cubicBezTo>
                    <a:pt x="6" y="9"/>
                    <a:pt x="7" y="8"/>
                    <a:pt x="8" y="7"/>
                  </a:cubicBezTo>
                  <a:cubicBezTo>
                    <a:pt x="9" y="6"/>
                    <a:pt x="13" y="5"/>
                    <a:pt x="14" y="7"/>
                  </a:cubicBezTo>
                  <a:cubicBezTo>
                    <a:pt x="14" y="10"/>
                    <a:pt x="12" y="12"/>
                    <a:pt x="16" y="11"/>
                  </a:cubicBezTo>
                  <a:cubicBezTo>
                    <a:pt x="19" y="10"/>
                    <a:pt x="19" y="9"/>
                    <a:pt x="18" y="7"/>
                  </a:cubicBezTo>
                  <a:cubicBezTo>
                    <a:pt x="16" y="6"/>
                    <a:pt x="12" y="4"/>
                    <a:pt x="14" y="2"/>
                  </a:cubicBezTo>
                  <a:cubicBezTo>
                    <a:pt x="16" y="1"/>
                    <a:pt x="19" y="0"/>
                    <a:pt x="19" y="3"/>
                  </a:cubicBezTo>
                  <a:cubicBezTo>
                    <a:pt x="19" y="5"/>
                    <a:pt x="21" y="5"/>
                    <a:pt x="22" y="5"/>
                  </a:cubicBezTo>
                  <a:cubicBezTo>
                    <a:pt x="23" y="5"/>
                    <a:pt x="26" y="3"/>
                    <a:pt x="27" y="5"/>
                  </a:cubicBezTo>
                  <a:cubicBezTo>
                    <a:pt x="29" y="7"/>
                    <a:pt x="28" y="9"/>
                    <a:pt x="28" y="9"/>
                  </a:cubicBezTo>
                  <a:cubicBezTo>
                    <a:pt x="28" y="9"/>
                    <a:pt x="34" y="7"/>
                    <a:pt x="34" y="11"/>
                  </a:cubicBezTo>
                  <a:cubicBezTo>
                    <a:pt x="34" y="14"/>
                    <a:pt x="29" y="12"/>
                    <a:pt x="29" y="12"/>
                  </a:cubicBezTo>
                  <a:cubicBezTo>
                    <a:pt x="29" y="12"/>
                    <a:pt x="33" y="14"/>
                    <a:pt x="31" y="16"/>
                  </a:cubicBezTo>
                  <a:cubicBezTo>
                    <a:pt x="29" y="17"/>
                    <a:pt x="26" y="14"/>
                    <a:pt x="26" y="14"/>
                  </a:cubicBezTo>
                  <a:cubicBezTo>
                    <a:pt x="23" y="15"/>
                    <a:pt x="23" y="15"/>
                    <a:pt x="23" y="15"/>
                  </a:cubicBezTo>
                  <a:cubicBezTo>
                    <a:pt x="23" y="15"/>
                    <a:pt x="25" y="19"/>
                    <a:pt x="23" y="19"/>
                  </a:cubicBezTo>
                  <a:cubicBezTo>
                    <a:pt x="21" y="20"/>
                    <a:pt x="17" y="24"/>
                    <a:pt x="16" y="22"/>
                  </a:cubicBezTo>
                  <a:cubicBezTo>
                    <a:pt x="15" y="21"/>
                    <a:pt x="18" y="19"/>
                    <a:pt x="16" y="19"/>
                  </a:cubicBezTo>
                  <a:cubicBezTo>
                    <a:pt x="14" y="18"/>
                    <a:pt x="14" y="19"/>
                    <a:pt x="13" y="21"/>
                  </a:cubicBezTo>
                  <a:cubicBezTo>
                    <a:pt x="11" y="23"/>
                    <a:pt x="7" y="25"/>
                    <a:pt x="7" y="24"/>
                  </a:cubicBezTo>
                  <a:cubicBezTo>
                    <a:pt x="6" y="24"/>
                    <a:pt x="10" y="21"/>
                    <a:pt x="9" y="19"/>
                  </a:cubicBezTo>
                  <a:cubicBezTo>
                    <a:pt x="7" y="17"/>
                    <a:pt x="8" y="18"/>
                    <a:pt x="8" y="18"/>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0" name="Freeform 129"/>
            <p:cNvSpPr>
              <a:spLocks/>
            </p:cNvSpPr>
            <p:nvPr/>
          </p:nvSpPr>
          <p:spPr bwMode="auto">
            <a:xfrm>
              <a:off x="4292461" y="5163445"/>
              <a:ext cx="24120" cy="11700"/>
            </a:xfrm>
            <a:custGeom>
              <a:avLst/>
              <a:gdLst>
                <a:gd name="T0" fmla="*/ 8 w 12"/>
                <a:gd name="T1" fmla="*/ 0 h 6"/>
                <a:gd name="T2" fmla="*/ 5 w 12"/>
                <a:gd name="T3" fmla="*/ 5 h 6"/>
                <a:gd name="T4" fmla="*/ 12 w 12"/>
                <a:gd name="T5" fmla="*/ 1 h 6"/>
                <a:gd name="T6" fmla="*/ 8 w 12"/>
                <a:gd name="T7" fmla="*/ 0 h 6"/>
              </a:gdLst>
              <a:ahLst/>
              <a:cxnLst>
                <a:cxn ang="0">
                  <a:pos x="T0" y="T1"/>
                </a:cxn>
                <a:cxn ang="0">
                  <a:pos x="T2" y="T3"/>
                </a:cxn>
                <a:cxn ang="0">
                  <a:pos x="T4" y="T5"/>
                </a:cxn>
                <a:cxn ang="0">
                  <a:pos x="T6" y="T7"/>
                </a:cxn>
              </a:cxnLst>
              <a:rect l="0" t="0" r="r" b="b"/>
              <a:pathLst>
                <a:path w="12" h="6">
                  <a:moveTo>
                    <a:pt x="8" y="0"/>
                  </a:moveTo>
                  <a:cubicBezTo>
                    <a:pt x="8" y="0"/>
                    <a:pt x="0" y="4"/>
                    <a:pt x="5" y="5"/>
                  </a:cubicBezTo>
                  <a:cubicBezTo>
                    <a:pt x="10" y="6"/>
                    <a:pt x="12" y="3"/>
                    <a:pt x="12" y="1"/>
                  </a:cubicBezTo>
                  <a:cubicBezTo>
                    <a:pt x="12" y="0"/>
                    <a:pt x="8" y="0"/>
                    <a:pt x="8" y="0"/>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1" name="Freeform 130"/>
            <p:cNvSpPr>
              <a:spLocks/>
            </p:cNvSpPr>
            <p:nvPr/>
          </p:nvSpPr>
          <p:spPr bwMode="auto">
            <a:xfrm>
              <a:off x="4264722" y="5183336"/>
              <a:ext cx="21708" cy="18720"/>
            </a:xfrm>
            <a:custGeom>
              <a:avLst/>
              <a:gdLst>
                <a:gd name="T0" fmla="*/ 11 w 11"/>
                <a:gd name="T1" fmla="*/ 0 h 10"/>
                <a:gd name="T2" fmla="*/ 6 w 11"/>
                <a:gd name="T3" fmla="*/ 3 h 10"/>
                <a:gd name="T4" fmla="*/ 4 w 11"/>
                <a:gd name="T5" fmla="*/ 7 h 10"/>
                <a:gd name="T6" fmla="*/ 11 w 11"/>
                <a:gd name="T7" fmla="*/ 0 h 10"/>
              </a:gdLst>
              <a:ahLst/>
              <a:cxnLst>
                <a:cxn ang="0">
                  <a:pos x="T0" y="T1"/>
                </a:cxn>
                <a:cxn ang="0">
                  <a:pos x="T2" y="T3"/>
                </a:cxn>
                <a:cxn ang="0">
                  <a:pos x="T4" y="T5"/>
                </a:cxn>
                <a:cxn ang="0">
                  <a:pos x="T6" y="T7"/>
                </a:cxn>
              </a:cxnLst>
              <a:rect l="0" t="0" r="r" b="b"/>
              <a:pathLst>
                <a:path w="11" h="10">
                  <a:moveTo>
                    <a:pt x="11" y="0"/>
                  </a:moveTo>
                  <a:cubicBezTo>
                    <a:pt x="11" y="0"/>
                    <a:pt x="8" y="2"/>
                    <a:pt x="6" y="3"/>
                  </a:cubicBezTo>
                  <a:cubicBezTo>
                    <a:pt x="3" y="4"/>
                    <a:pt x="0" y="6"/>
                    <a:pt x="4" y="7"/>
                  </a:cubicBezTo>
                  <a:cubicBezTo>
                    <a:pt x="8" y="8"/>
                    <a:pt x="10" y="10"/>
                    <a:pt x="11" y="0"/>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2" name="Freeform 131"/>
            <p:cNvSpPr>
              <a:spLocks/>
            </p:cNvSpPr>
            <p:nvPr/>
          </p:nvSpPr>
          <p:spPr bwMode="auto">
            <a:xfrm>
              <a:off x="4351553" y="5104943"/>
              <a:ext cx="28944" cy="17551"/>
            </a:xfrm>
            <a:custGeom>
              <a:avLst/>
              <a:gdLst>
                <a:gd name="T0" fmla="*/ 5 w 15"/>
                <a:gd name="T1" fmla="*/ 1 h 9"/>
                <a:gd name="T2" fmla="*/ 2 w 15"/>
                <a:gd name="T3" fmla="*/ 5 h 9"/>
                <a:gd name="T4" fmla="*/ 4 w 15"/>
                <a:gd name="T5" fmla="*/ 9 h 9"/>
                <a:gd name="T6" fmla="*/ 12 w 15"/>
                <a:gd name="T7" fmla="*/ 7 h 9"/>
                <a:gd name="T8" fmla="*/ 5 w 15"/>
                <a:gd name="T9" fmla="*/ 1 h 9"/>
              </a:gdLst>
              <a:ahLst/>
              <a:cxnLst>
                <a:cxn ang="0">
                  <a:pos x="T0" y="T1"/>
                </a:cxn>
                <a:cxn ang="0">
                  <a:pos x="T2" y="T3"/>
                </a:cxn>
                <a:cxn ang="0">
                  <a:pos x="T4" y="T5"/>
                </a:cxn>
                <a:cxn ang="0">
                  <a:pos x="T6" y="T7"/>
                </a:cxn>
                <a:cxn ang="0">
                  <a:pos x="T8" y="T9"/>
                </a:cxn>
              </a:cxnLst>
              <a:rect l="0" t="0" r="r" b="b"/>
              <a:pathLst>
                <a:path w="15" h="9">
                  <a:moveTo>
                    <a:pt x="5" y="1"/>
                  </a:moveTo>
                  <a:cubicBezTo>
                    <a:pt x="2" y="5"/>
                    <a:pt x="2" y="5"/>
                    <a:pt x="2" y="5"/>
                  </a:cubicBezTo>
                  <a:cubicBezTo>
                    <a:pt x="2" y="5"/>
                    <a:pt x="0" y="9"/>
                    <a:pt x="4" y="9"/>
                  </a:cubicBezTo>
                  <a:cubicBezTo>
                    <a:pt x="9" y="8"/>
                    <a:pt x="11" y="6"/>
                    <a:pt x="12" y="7"/>
                  </a:cubicBezTo>
                  <a:cubicBezTo>
                    <a:pt x="14" y="8"/>
                    <a:pt x="15" y="0"/>
                    <a:pt x="5" y="1"/>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3" name="Freeform 132"/>
            <p:cNvSpPr>
              <a:spLocks/>
            </p:cNvSpPr>
            <p:nvPr/>
          </p:nvSpPr>
          <p:spPr bwMode="auto">
            <a:xfrm>
              <a:off x="4109149" y="5156424"/>
              <a:ext cx="22914" cy="18720"/>
            </a:xfrm>
            <a:custGeom>
              <a:avLst/>
              <a:gdLst>
                <a:gd name="T0" fmla="*/ 9 w 12"/>
                <a:gd name="T1" fmla="*/ 2 h 10"/>
                <a:gd name="T2" fmla="*/ 4 w 12"/>
                <a:gd name="T3" fmla="*/ 2 h 10"/>
                <a:gd name="T4" fmla="*/ 1 w 12"/>
                <a:gd name="T5" fmla="*/ 3 h 10"/>
                <a:gd name="T6" fmla="*/ 3 w 12"/>
                <a:gd name="T7" fmla="*/ 7 h 10"/>
                <a:gd name="T8" fmla="*/ 7 w 12"/>
                <a:gd name="T9" fmla="*/ 10 h 10"/>
                <a:gd name="T10" fmla="*/ 8 w 12"/>
                <a:gd name="T11" fmla="*/ 7 h 10"/>
                <a:gd name="T12" fmla="*/ 10 w 12"/>
                <a:gd name="T13" fmla="*/ 2 h 10"/>
                <a:gd name="T14" fmla="*/ 9 w 12"/>
                <a:gd name="T15" fmla="*/ 2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 h="10">
                  <a:moveTo>
                    <a:pt x="9" y="2"/>
                  </a:moveTo>
                  <a:cubicBezTo>
                    <a:pt x="8" y="2"/>
                    <a:pt x="7" y="3"/>
                    <a:pt x="4" y="2"/>
                  </a:cubicBezTo>
                  <a:cubicBezTo>
                    <a:pt x="1" y="0"/>
                    <a:pt x="0" y="2"/>
                    <a:pt x="1" y="3"/>
                  </a:cubicBezTo>
                  <a:cubicBezTo>
                    <a:pt x="2" y="5"/>
                    <a:pt x="3" y="6"/>
                    <a:pt x="3" y="7"/>
                  </a:cubicBezTo>
                  <a:cubicBezTo>
                    <a:pt x="3" y="8"/>
                    <a:pt x="5" y="10"/>
                    <a:pt x="7" y="10"/>
                  </a:cubicBezTo>
                  <a:cubicBezTo>
                    <a:pt x="8" y="9"/>
                    <a:pt x="6" y="7"/>
                    <a:pt x="8" y="7"/>
                  </a:cubicBezTo>
                  <a:cubicBezTo>
                    <a:pt x="11" y="7"/>
                    <a:pt x="12" y="3"/>
                    <a:pt x="10" y="2"/>
                  </a:cubicBezTo>
                  <a:cubicBezTo>
                    <a:pt x="7" y="1"/>
                    <a:pt x="9" y="2"/>
                    <a:pt x="9" y="2"/>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4" name="Freeform 133"/>
            <p:cNvSpPr>
              <a:spLocks/>
            </p:cNvSpPr>
            <p:nvPr/>
          </p:nvSpPr>
          <p:spPr bwMode="auto">
            <a:xfrm>
              <a:off x="4075381" y="5157595"/>
              <a:ext cx="33768" cy="21061"/>
            </a:xfrm>
            <a:custGeom>
              <a:avLst/>
              <a:gdLst>
                <a:gd name="T0" fmla="*/ 16 w 17"/>
                <a:gd name="T1" fmla="*/ 0 h 11"/>
                <a:gd name="T2" fmla="*/ 9 w 17"/>
                <a:gd name="T3" fmla="*/ 1 h 11"/>
                <a:gd name="T4" fmla="*/ 2 w 17"/>
                <a:gd name="T5" fmla="*/ 1 h 11"/>
                <a:gd name="T6" fmla="*/ 3 w 17"/>
                <a:gd name="T7" fmla="*/ 5 h 11"/>
                <a:gd name="T8" fmla="*/ 6 w 17"/>
                <a:gd name="T9" fmla="*/ 5 h 11"/>
                <a:gd name="T10" fmla="*/ 13 w 17"/>
                <a:gd name="T11" fmla="*/ 11 h 11"/>
                <a:gd name="T12" fmla="*/ 14 w 17"/>
                <a:gd name="T13" fmla="*/ 10 h 11"/>
                <a:gd name="T14" fmla="*/ 16 w 17"/>
                <a:gd name="T15" fmla="*/ 6 h 11"/>
                <a:gd name="T16" fmla="*/ 16 w 17"/>
                <a:gd name="T17" fmla="*/ 0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7" h="11">
                  <a:moveTo>
                    <a:pt x="16" y="0"/>
                  </a:moveTo>
                  <a:cubicBezTo>
                    <a:pt x="16" y="0"/>
                    <a:pt x="12" y="1"/>
                    <a:pt x="9" y="1"/>
                  </a:cubicBezTo>
                  <a:cubicBezTo>
                    <a:pt x="6" y="1"/>
                    <a:pt x="2" y="1"/>
                    <a:pt x="2" y="1"/>
                  </a:cubicBezTo>
                  <a:cubicBezTo>
                    <a:pt x="2" y="1"/>
                    <a:pt x="0" y="4"/>
                    <a:pt x="3" y="5"/>
                  </a:cubicBezTo>
                  <a:cubicBezTo>
                    <a:pt x="6" y="6"/>
                    <a:pt x="6" y="5"/>
                    <a:pt x="6" y="5"/>
                  </a:cubicBezTo>
                  <a:cubicBezTo>
                    <a:pt x="6" y="5"/>
                    <a:pt x="8" y="11"/>
                    <a:pt x="13" y="11"/>
                  </a:cubicBezTo>
                  <a:cubicBezTo>
                    <a:pt x="14" y="10"/>
                    <a:pt x="14" y="10"/>
                    <a:pt x="14" y="10"/>
                  </a:cubicBezTo>
                  <a:cubicBezTo>
                    <a:pt x="14" y="10"/>
                    <a:pt x="14" y="6"/>
                    <a:pt x="16" y="6"/>
                  </a:cubicBezTo>
                  <a:cubicBezTo>
                    <a:pt x="17" y="5"/>
                    <a:pt x="16" y="0"/>
                    <a:pt x="16" y="0"/>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5" name="Freeform 134"/>
            <p:cNvSpPr>
              <a:spLocks/>
            </p:cNvSpPr>
            <p:nvPr/>
          </p:nvSpPr>
          <p:spPr bwMode="auto">
            <a:xfrm>
              <a:off x="4059702" y="5159935"/>
              <a:ext cx="27737" cy="24571"/>
            </a:xfrm>
            <a:custGeom>
              <a:avLst/>
              <a:gdLst>
                <a:gd name="T0" fmla="*/ 10 w 14"/>
                <a:gd name="T1" fmla="*/ 5 h 13"/>
                <a:gd name="T2" fmla="*/ 6 w 14"/>
                <a:gd name="T3" fmla="*/ 2 h 13"/>
                <a:gd name="T4" fmla="*/ 3 w 14"/>
                <a:gd name="T5" fmla="*/ 7 h 13"/>
                <a:gd name="T6" fmla="*/ 5 w 14"/>
                <a:gd name="T7" fmla="*/ 10 h 13"/>
                <a:gd name="T8" fmla="*/ 9 w 14"/>
                <a:gd name="T9" fmla="*/ 11 h 13"/>
                <a:gd name="T10" fmla="*/ 10 w 14"/>
                <a:gd name="T11" fmla="*/ 5 h 13"/>
              </a:gdLst>
              <a:ahLst/>
              <a:cxnLst>
                <a:cxn ang="0">
                  <a:pos x="T0" y="T1"/>
                </a:cxn>
                <a:cxn ang="0">
                  <a:pos x="T2" y="T3"/>
                </a:cxn>
                <a:cxn ang="0">
                  <a:pos x="T4" y="T5"/>
                </a:cxn>
                <a:cxn ang="0">
                  <a:pos x="T6" y="T7"/>
                </a:cxn>
                <a:cxn ang="0">
                  <a:pos x="T8" y="T9"/>
                </a:cxn>
                <a:cxn ang="0">
                  <a:pos x="T10" y="T11"/>
                </a:cxn>
              </a:cxnLst>
              <a:rect l="0" t="0" r="r" b="b"/>
              <a:pathLst>
                <a:path w="14" h="13">
                  <a:moveTo>
                    <a:pt x="10" y="5"/>
                  </a:moveTo>
                  <a:cubicBezTo>
                    <a:pt x="10" y="5"/>
                    <a:pt x="8" y="4"/>
                    <a:pt x="6" y="2"/>
                  </a:cubicBezTo>
                  <a:cubicBezTo>
                    <a:pt x="4" y="0"/>
                    <a:pt x="0" y="5"/>
                    <a:pt x="3" y="7"/>
                  </a:cubicBezTo>
                  <a:cubicBezTo>
                    <a:pt x="5" y="8"/>
                    <a:pt x="5" y="9"/>
                    <a:pt x="5" y="10"/>
                  </a:cubicBezTo>
                  <a:cubicBezTo>
                    <a:pt x="5" y="11"/>
                    <a:pt x="5" y="13"/>
                    <a:pt x="9" y="11"/>
                  </a:cubicBezTo>
                  <a:cubicBezTo>
                    <a:pt x="13" y="10"/>
                    <a:pt x="14" y="5"/>
                    <a:pt x="10" y="5"/>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6" name="Freeform 135"/>
            <p:cNvSpPr>
              <a:spLocks/>
            </p:cNvSpPr>
            <p:nvPr/>
          </p:nvSpPr>
          <p:spPr bwMode="auto">
            <a:xfrm>
              <a:off x="4040407" y="5172805"/>
              <a:ext cx="12060" cy="8191"/>
            </a:xfrm>
            <a:custGeom>
              <a:avLst/>
              <a:gdLst>
                <a:gd name="T0" fmla="*/ 3 w 6"/>
                <a:gd name="T1" fmla="*/ 0 h 4"/>
                <a:gd name="T2" fmla="*/ 6 w 6"/>
                <a:gd name="T3" fmla="*/ 2 h 4"/>
                <a:gd name="T4" fmla="*/ 3 w 6"/>
                <a:gd name="T5" fmla="*/ 4 h 4"/>
                <a:gd name="T6" fmla="*/ 0 w 6"/>
                <a:gd name="T7" fmla="*/ 2 h 4"/>
                <a:gd name="T8" fmla="*/ 3 w 6"/>
                <a:gd name="T9" fmla="*/ 0 h 4"/>
              </a:gdLst>
              <a:ahLst/>
              <a:cxnLst>
                <a:cxn ang="0">
                  <a:pos x="T0" y="T1"/>
                </a:cxn>
                <a:cxn ang="0">
                  <a:pos x="T2" y="T3"/>
                </a:cxn>
                <a:cxn ang="0">
                  <a:pos x="T4" y="T5"/>
                </a:cxn>
                <a:cxn ang="0">
                  <a:pos x="T6" y="T7"/>
                </a:cxn>
                <a:cxn ang="0">
                  <a:pos x="T8" y="T9"/>
                </a:cxn>
              </a:cxnLst>
              <a:rect l="0" t="0" r="r" b="b"/>
              <a:pathLst>
                <a:path w="6" h="4">
                  <a:moveTo>
                    <a:pt x="3" y="0"/>
                  </a:moveTo>
                  <a:cubicBezTo>
                    <a:pt x="3" y="0"/>
                    <a:pt x="6" y="0"/>
                    <a:pt x="6" y="2"/>
                  </a:cubicBezTo>
                  <a:cubicBezTo>
                    <a:pt x="6" y="4"/>
                    <a:pt x="6" y="4"/>
                    <a:pt x="3" y="4"/>
                  </a:cubicBezTo>
                  <a:cubicBezTo>
                    <a:pt x="0" y="4"/>
                    <a:pt x="0" y="4"/>
                    <a:pt x="0" y="2"/>
                  </a:cubicBezTo>
                  <a:cubicBezTo>
                    <a:pt x="1" y="1"/>
                    <a:pt x="3" y="0"/>
                    <a:pt x="3" y="0"/>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7" name="Freeform 136"/>
            <p:cNvSpPr>
              <a:spLocks/>
            </p:cNvSpPr>
            <p:nvPr/>
          </p:nvSpPr>
          <p:spPr bwMode="auto">
            <a:xfrm>
              <a:off x="4027140" y="5172805"/>
              <a:ext cx="13267" cy="10531"/>
            </a:xfrm>
            <a:custGeom>
              <a:avLst/>
              <a:gdLst>
                <a:gd name="T0" fmla="*/ 5 w 7"/>
                <a:gd name="T1" fmla="*/ 0 h 5"/>
                <a:gd name="T2" fmla="*/ 2 w 7"/>
                <a:gd name="T3" fmla="*/ 2 h 5"/>
                <a:gd name="T4" fmla="*/ 4 w 7"/>
                <a:gd name="T5" fmla="*/ 5 h 5"/>
                <a:gd name="T6" fmla="*/ 6 w 7"/>
                <a:gd name="T7" fmla="*/ 0 h 5"/>
                <a:gd name="T8" fmla="*/ 5 w 7"/>
                <a:gd name="T9" fmla="*/ 0 h 5"/>
              </a:gdLst>
              <a:ahLst/>
              <a:cxnLst>
                <a:cxn ang="0">
                  <a:pos x="T0" y="T1"/>
                </a:cxn>
                <a:cxn ang="0">
                  <a:pos x="T2" y="T3"/>
                </a:cxn>
                <a:cxn ang="0">
                  <a:pos x="T4" y="T5"/>
                </a:cxn>
                <a:cxn ang="0">
                  <a:pos x="T6" y="T7"/>
                </a:cxn>
                <a:cxn ang="0">
                  <a:pos x="T8" y="T9"/>
                </a:cxn>
              </a:cxnLst>
              <a:rect l="0" t="0" r="r" b="b"/>
              <a:pathLst>
                <a:path w="7" h="5">
                  <a:moveTo>
                    <a:pt x="5" y="0"/>
                  </a:moveTo>
                  <a:cubicBezTo>
                    <a:pt x="1" y="0"/>
                    <a:pt x="2" y="2"/>
                    <a:pt x="2" y="2"/>
                  </a:cubicBezTo>
                  <a:cubicBezTo>
                    <a:pt x="2" y="2"/>
                    <a:pt x="0" y="5"/>
                    <a:pt x="4" y="5"/>
                  </a:cubicBezTo>
                  <a:cubicBezTo>
                    <a:pt x="7" y="5"/>
                    <a:pt x="7" y="3"/>
                    <a:pt x="6" y="0"/>
                  </a:cubicBezTo>
                  <a:lnTo>
                    <a:pt x="5" y="0"/>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8" name="Freeform 137"/>
            <p:cNvSpPr>
              <a:spLocks/>
            </p:cNvSpPr>
            <p:nvPr/>
          </p:nvSpPr>
          <p:spPr bwMode="auto">
            <a:xfrm>
              <a:off x="3987343" y="5169295"/>
              <a:ext cx="39798" cy="26911"/>
            </a:xfrm>
            <a:custGeom>
              <a:avLst/>
              <a:gdLst>
                <a:gd name="T0" fmla="*/ 19 w 20"/>
                <a:gd name="T1" fmla="*/ 7 h 14"/>
                <a:gd name="T2" fmla="*/ 16 w 20"/>
                <a:gd name="T3" fmla="*/ 10 h 14"/>
                <a:gd name="T4" fmla="*/ 11 w 20"/>
                <a:gd name="T5" fmla="*/ 13 h 14"/>
                <a:gd name="T6" fmla="*/ 8 w 20"/>
                <a:gd name="T7" fmla="*/ 14 h 14"/>
                <a:gd name="T8" fmla="*/ 4 w 20"/>
                <a:gd name="T9" fmla="*/ 14 h 14"/>
                <a:gd name="T10" fmla="*/ 1 w 20"/>
                <a:gd name="T11" fmla="*/ 11 h 14"/>
                <a:gd name="T12" fmla="*/ 7 w 20"/>
                <a:gd name="T13" fmla="*/ 10 h 14"/>
                <a:gd name="T14" fmla="*/ 8 w 20"/>
                <a:gd name="T15" fmla="*/ 13 h 14"/>
                <a:gd name="T16" fmla="*/ 9 w 20"/>
                <a:gd name="T17" fmla="*/ 10 h 14"/>
                <a:gd name="T18" fmla="*/ 9 w 20"/>
                <a:gd name="T19" fmla="*/ 6 h 14"/>
                <a:gd name="T20" fmla="*/ 11 w 20"/>
                <a:gd name="T21" fmla="*/ 5 h 14"/>
                <a:gd name="T22" fmla="*/ 10 w 20"/>
                <a:gd name="T23" fmla="*/ 3 h 14"/>
                <a:gd name="T24" fmla="*/ 16 w 20"/>
                <a:gd name="T25" fmla="*/ 2 h 14"/>
                <a:gd name="T26" fmla="*/ 17 w 20"/>
                <a:gd name="T27" fmla="*/ 5 h 14"/>
                <a:gd name="T28" fmla="*/ 19 w 20"/>
                <a:gd name="T29" fmla="*/ 7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 h="14">
                  <a:moveTo>
                    <a:pt x="19" y="7"/>
                  </a:moveTo>
                  <a:cubicBezTo>
                    <a:pt x="19" y="7"/>
                    <a:pt x="16" y="9"/>
                    <a:pt x="16" y="10"/>
                  </a:cubicBezTo>
                  <a:cubicBezTo>
                    <a:pt x="16" y="11"/>
                    <a:pt x="12" y="12"/>
                    <a:pt x="11" y="13"/>
                  </a:cubicBezTo>
                  <a:cubicBezTo>
                    <a:pt x="10" y="13"/>
                    <a:pt x="10" y="14"/>
                    <a:pt x="8" y="14"/>
                  </a:cubicBezTo>
                  <a:cubicBezTo>
                    <a:pt x="7" y="14"/>
                    <a:pt x="5" y="14"/>
                    <a:pt x="4" y="14"/>
                  </a:cubicBezTo>
                  <a:cubicBezTo>
                    <a:pt x="2" y="13"/>
                    <a:pt x="0" y="12"/>
                    <a:pt x="1" y="11"/>
                  </a:cubicBezTo>
                  <a:cubicBezTo>
                    <a:pt x="3" y="10"/>
                    <a:pt x="6" y="9"/>
                    <a:pt x="7" y="10"/>
                  </a:cubicBezTo>
                  <a:cubicBezTo>
                    <a:pt x="8" y="11"/>
                    <a:pt x="8" y="13"/>
                    <a:pt x="8" y="13"/>
                  </a:cubicBezTo>
                  <a:cubicBezTo>
                    <a:pt x="8" y="13"/>
                    <a:pt x="10" y="11"/>
                    <a:pt x="9" y="10"/>
                  </a:cubicBezTo>
                  <a:cubicBezTo>
                    <a:pt x="9" y="8"/>
                    <a:pt x="7" y="6"/>
                    <a:pt x="9" y="6"/>
                  </a:cubicBezTo>
                  <a:cubicBezTo>
                    <a:pt x="11" y="6"/>
                    <a:pt x="11" y="5"/>
                    <a:pt x="11" y="5"/>
                  </a:cubicBezTo>
                  <a:cubicBezTo>
                    <a:pt x="11" y="5"/>
                    <a:pt x="7" y="4"/>
                    <a:pt x="10" y="3"/>
                  </a:cubicBezTo>
                  <a:cubicBezTo>
                    <a:pt x="13" y="1"/>
                    <a:pt x="16" y="0"/>
                    <a:pt x="16" y="2"/>
                  </a:cubicBezTo>
                  <a:cubicBezTo>
                    <a:pt x="16" y="4"/>
                    <a:pt x="17" y="5"/>
                    <a:pt x="17" y="5"/>
                  </a:cubicBezTo>
                  <a:cubicBezTo>
                    <a:pt x="17" y="5"/>
                    <a:pt x="20" y="3"/>
                    <a:pt x="19" y="7"/>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39" name="Freeform 138"/>
            <p:cNvSpPr>
              <a:spLocks/>
            </p:cNvSpPr>
            <p:nvPr/>
          </p:nvSpPr>
          <p:spPr bwMode="auto">
            <a:xfrm>
              <a:off x="3942720" y="5177486"/>
              <a:ext cx="50652" cy="21061"/>
            </a:xfrm>
            <a:custGeom>
              <a:avLst/>
              <a:gdLst>
                <a:gd name="T0" fmla="*/ 23 w 26"/>
                <a:gd name="T1" fmla="*/ 4 h 11"/>
                <a:gd name="T2" fmla="*/ 19 w 26"/>
                <a:gd name="T3" fmla="*/ 6 h 11"/>
                <a:gd name="T4" fmla="*/ 13 w 26"/>
                <a:gd name="T5" fmla="*/ 9 h 11"/>
                <a:gd name="T6" fmla="*/ 6 w 26"/>
                <a:gd name="T7" fmla="*/ 11 h 11"/>
                <a:gd name="T8" fmla="*/ 5 w 26"/>
                <a:gd name="T9" fmla="*/ 9 h 11"/>
                <a:gd name="T10" fmla="*/ 12 w 26"/>
                <a:gd name="T11" fmla="*/ 5 h 11"/>
                <a:gd name="T12" fmla="*/ 18 w 26"/>
                <a:gd name="T13" fmla="*/ 3 h 11"/>
                <a:gd name="T14" fmla="*/ 22 w 26"/>
                <a:gd name="T15" fmla="*/ 1 h 11"/>
                <a:gd name="T16" fmla="*/ 23 w 26"/>
                <a:gd name="T17" fmla="*/ 4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6" h="11">
                  <a:moveTo>
                    <a:pt x="23" y="4"/>
                  </a:moveTo>
                  <a:cubicBezTo>
                    <a:pt x="23" y="4"/>
                    <a:pt x="22" y="6"/>
                    <a:pt x="19" y="6"/>
                  </a:cubicBezTo>
                  <a:cubicBezTo>
                    <a:pt x="15" y="6"/>
                    <a:pt x="15" y="7"/>
                    <a:pt x="13" y="9"/>
                  </a:cubicBezTo>
                  <a:cubicBezTo>
                    <a:pt x="12" y="10"/>
                    <a:pt x="9" y="11"/>
                    <a:pt x="6" y="11"/>
                  </a:cubicBezTo>
                  <a:cubicBezTo>
                    <a:pt x="3" y="11"/>
                    <a:pt x="0" y="9"/>
                    <a:pt x="5" y="9"/>
                  </a:cubicBezTo>
                  <a:cubicBezTo>
                    <a:pt x="10" y="8"/>
                    <a:pt x="10" y="6"/>
                    <a:pt x="12" y="5"/>
                  </a:cubicBezTo>
                  <a:cubicBezTo>
                    <a:pt x="15" y="4"/>
                    <a:pt x="15" y="3"/>
                    <a:pt x="18" y="3"/>
                  </a:cubicBezTo>
                  <a:cubicBezTo>
                    <a:pt x="21" y="3"/>
                    <a:pt x="20" y="1"/>
                    <a:pt x="22" y="1"/>
                  </a:cubicBezTo>
                  <a:cubicBezTo>
                    <a:pt x="23" y="0"/>
                    <a:pt x="26" y="1"/>
                    <a:pt x="23" y="4"/>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0" name="Freeform 139"/>
            <p:cNvSpPr>
              <a:spLocks/>
            </p:cNvSpPr>
            <p:nvPr/>
          </p:nvSpPr>
          <p:spPr bwMode="auto">
            <a:xfrm>
              <a:off x="3923425" y="5193866"/>
              <a:ext cx="10853" cy="5850"/>
            </a:xfrm>
            <a:custGeom>
              <a:avLst/>
              <a:gdLst>
                <a:gd name="T0" fmla="*/ 0 w 6"/>
                <a:gd name="T1" fmla="*/ 2 h 3"/>
                <a:gd name="T2" fmla="*/ 3 w 6"/>
                <a:gd name="T3" fmla="*/ 0 h 3"/>
                <a:gd name="T4" fmla="*/ 6 w 6"/>
                <a:gd name="T5" fmla="*/ 1 h 3"/>
                <a:gd name="T6" fmla="*/ 5 w 6"/>
                <a:gd name="T7" fmla="*/ 3 h 3"/>
                <a:gd name="T8" fmla="*/ 0 w 6"/>
                <a:gd name="T9" fmla="*/ 2 h 3"/>
              </a:gdLst>
              <a:ahLst/>
              <a:cxnLst>
                <a:cxn ang="0">
                  <a:pos x="T0" y="T1"/>
                </a:cxn>
                <a:cxn ang="0">
                  <a:pos x="T2" y="T3"/>
                </a:cxn>
                <a:cxn ang="0">
                  <a:pos x="T4" y="T5"/>
                </a:cxn>
                <a:cxn ang="0">
                  <a:pos x="T6" y="T7"/>
                </a:cxn>
                <a:cxn ang="0">
                  <a:pos x="T8" y="T9"/>
                </a:cxn>
              </a:cxnLst>
              <a:rect l="0" t="0" r="r" b="b"/>
              <a:pathLst>
                <a:path w="6" h="3">
                  <a:moveTo>
                    <a:pt x="0" y="2"/>
                  </a:moveTo>
                  <a:cubicBezTo>
                    <a:pt x="0" y="2"/>
                    <a:pt x="0" y="0"/>
                    <a:pt x="3" y="0"/>
                  </a:cubicBezTo>
                  <a:cubicBezTo>
                    <a:pt x="5" y="0"/>
                    <a:pt x="6" y="1"/>
                    <a:pt x="6" y="1"/>
                  </a:cubicBezTo>
                  <a:cubicBezTo>
                    <a:pt x="5" y="3"/>
                    <a:pt x="5" y="3"/>
                    <a:pt x="5" y="3"/>
                  </a:cubicBezTo>
                  <a:lnTo>
                    <a:pt x="0" y="2"/>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1" name="Freeform 140"/>
            <p:cNvSpPr>
              <a:spLocks/>
            </p:cNvSpPr>
            <p:nvPr/>
          </p:nvSpPr>
          <p:spPr bwMode="auto">
            <a:xfrm>
              <a:off x="3899305" y="5190356"/>
              <a:ext cx="18089" cy="8191"/>
            </a:xfrm>
            <a:custGeom>
              <a:avLst/>
              <a:gdLst>
                <a:gd name="T0" fmla="*/ 9 w 9"/>
                <a:gd name="T1" fmla="*/ 2 h 4"/>
                <a:gd name="T2" fmla="*/ 4 w 9"/>
                <a:gd name="T3" fmla="*/ 4 h 4"/>
                <a:gd name="T4" fmla="*/ 2 w 9"/>
                <a:gd name="T5" fmla="*/ 2 h 4"/>
                <a:gd name="T6" fmla="*/ 9 w 9"/>
                <a:gd name="T7" fmla="*/ 2 h 4"/>
              </a:gdLst>
              <a:ahLst/>
              <a:cxnLst>
                <a:cxn ang="0">
                  <a:pos x="T0" y="T1"/>
                </a:cxn>
                <a:cxn ang="0">
                  <a:pos x="T2" y="T3"/>
                </a:cxn>
                <a:cxn ang="0">
                  <a:pos x="T4" y="T5"/>
                </a:cxn>
                <a:cxn ang="0">
                  <a:pos x="T6" y="T7"/>
                </a:cxn>
              </a:cxnLst>
              <a:rect l="0" t="0" r="r" b="b"/>
              <a:pathLst>
                <a:path w="9" h="4">
                  <a:moveTo>
                    <a:pt x="9" y="2"/>
                  </a:moveTo>
                  <a:cubicBezTo>
                    <a:pt x="9" y="2"/>
                    <a:pt x="8" y="4"/>
                    <a:pt x="4" y="4"/>
                  </a:cubicBezTo>
                  <a:cubicBezTo>
                    <a:pt x="0" y="4"/>
                    <a:pt x="1" y="3"/>
                    <a:pt x="2" y="2"/>
                  </a:cubicBezTo>
                  <a:cubicBezTo>
                    <a:pt x="3" y="1"/>
                    <a:pt x="6" y="0"/>
                    <a:pt x="9" y="2"/>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2" name="Freeform 141"/>
            <p:cNvSpPr>
              <a:spLocks/>
            </p:cNvSpPr>
            <p:nvPr/>
          </p:nvSpPr>
          <p:spPr bwMode="auto">
            <a:xfrm>
              <a:off x="3858301" y="5183336"/>
              <a:ext cx="12060" cy="7021"/>
            </a:xfrm>
            <a:custGeom>
              <a:avLst/>
              <a:gdLst>
                <a:gd name="T0" fmla="*/ 4 w 6"/>
                <a:gd name="T1" fmla="*/ 0 h 4"/>
                <a:gd name="T2" fmla="*/ 2 w 6"/>
                <a:gd name="T3" fmla="*/ 2 h 4"/>
                <a:gd name="T4" fmla="*/ 4 w 6"/>
                <a:gd name="T5" fmla="*/ 0 h 4"/>
              </a:gdLst>
              <a:ahLst/>
              <a:cxnLst>
                <a:cxn ang="0">
                  <a:pos x="T0" y="T1"/>
                </a:cxn>
                <a:cxn ang="0">
                  <a:pos x="T2" y="T3"/>
                </a:cxn>
                <a:cxn ang="0">
                  <a:pos x="T4" y="T5"/>
                </a:cxn>
              </a:cxnLst>
              <a:rect l="0" t="0" r="r" b="b"/>
              <a:pathLst>
                <a:path w="6" h="4">
                  <a:moveTo>
                    <a:pt x="4" y="0"/>
                  </a:moveTo>
                  <a:cubicBezTo>
                    <a:pt x="4" y="0"/>
                    <a:pt x="0" y="1"/>
                    <a:pt x="2" y="2"/>
                  </a:cubicBezTo>
                  <a:cubicBezTo>
                    <a:pt x="3" y="4"/>
                    <a:pt x="6" y="2"/>
                    <a:pt x="4" y="0"/>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3" name="Freeform 142"/>
            <p:cNvSpPr>
              <a:spLocks/>
            </p:cNvSpPr>
            <p:nvPr/>
          </p:nvSpPr>
          <p:spPr bwMode="auto">
            <a:xfrm>
              <a:off x="3829357" y="5175147"/>
              <a:ext cx="25326" cy="17551"/>
            </a:xfrm>
            <a:custGeom>
              <a:avLst/>
              <a:gdLst>
                <a:gd name="T0" fmla="*/ 5 w 13"/>
                <a:gd name="T1" fmla="*/ 1 h 9"/>
                <a:gd name="T2" fmla="*/ 9 w 13"/>
                <a:gd name="T3" fmla="*/ 6 h 9"/>
                <a:gd name="T4" fmla="*/ 1 w 13"/>
                <a:gd name="T5" fmla="*/ 0 h 9"/>
                <a:gd name="T6" fmla="*/ 5 w 13"/>
                <a:gd name="T7" fmla="*/ 1 h 9"/>
              </a:gdLst>
              <a:ahLst/>
              <a:cxnLst>
                <a:cxn ang="0">
                  <a:pos x="T0" y="T1"/>
                </a:cxn>
                <a:cxn ang="0">
                  <a:pos x="T2" y="T3"/>
                </a:cxn>
                <a:cxn ang="0">
                  <a:pos x="T4" y="T5"/>
                </a:cxn>
                <a:cxn ang="0">
                  <a:pos x="T6" y="T7"/>
                </a:cxn>
              </a:cxnLst>
              <a:rect l="0" t="0" r="r" b="b"/>
              <a:pathLst>
                <a:path w="13" h="9">
                  <a:moveTo>
                    <a:pt x="5" y="1"/>
                  </a:moveTo>
                  <a:cubicBezTo>
                    <a:pt x="5" y="1"/>
                    <a:pt x="13" y="9"/>
                    <a:pt x="9" y="6"/>
                  </a:cubicBezTo>
                  <a:cubicBezTo>
                    <a:pt x="5" y="4"/>
                    <a:pt x="1" y="1"/>
                    <a:pt x="1" y="0"/>
                  </a:cubicBezTo>
                  <a:cubicBezTo>
                    <a:pt x="0" y="0"/>
                    <a:pt x="5" y="1"/>
                    <a:pt x="5" y="1"/>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4" name="Freeform 143"/>
            <p:cNvSpPr>
              <a:spLocks/>
            </p:cNvSpPr>
            <p:nvPr/>
          </p:nvSpPr>
          <p:spPr bwMode="auto">
            <a:xfrm>
              <a:off x="3795589" y="5156424"/>
              <a:ext cx="39798" cy="15212"/>
            </a:xfrm>
            <a:custGeom>
              <a:avLst/>
              <a:gdLst>
                <a:gd name="T0" fmla="*/ 1 w 20"/>
                <a:gd name="T1" fmla="*/ 2 h 8"/>
                <a:gd name="T2" fmla="*/ 9 w 20"/>
                <a:gd name="T3" fmla="*/ 7 h 8"/>
                <a:gd name="T4" fmla="*/ 12 w 20"/>
                <a:gd name="T5" fmla="*/ 6 h 8"/>
                <a:gd name="T6" fmla="*/ 16 w 20"/>
                <a:gd name="T7" fmla="*/ 8 h 8"/>
                <a:gd name="T8" fmla="*/ 18 w 20"/>
                <a:gd name="T9" fmla="*/ 7 h 8"/>
                <a:gd name="T10" fmla="*/ 20 w 20"/>
                <a:gd name="T11" fmla="*/ 6 h 8"/>
                <a:gd name="T12" fmla="*/ 16 w 20"/>
                <a:gd name="T13" fmla="*/ 2 h 8"/>
                <a:gd name="T14" fmla="*/ 15 w 20"/>
                <a:gd name="T15" fmla="*/ 4 h 8"/>
                <a:gd name="T16" fmla="*/ 12 w 20"/>
                <a:gd name="T17" fmla="*/ 4 h 8"/>
                <a:gd name="T18" fmla="*/ 5 w 20"/>
                <a:gd name="T19" fmla="*/ 1 h 8"/>
                <a:gd name="T20" fmla="*/ 1 w 20"/>
                <a:gd name="T21" fmla="*/ 2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0" h="8">
                  <a:moveTo>
                    <a:pt x="1" y="2"/>
                  </a:moveTo>
                  <a:cubicBezTo>
                    <a:pt x="2" y="3"/>
                    <a:pt x="9" y="7"/>
                    <a:pt x="9" y="7"/>
                  </a:cubicBezTo>
                  <a:cubicBezTo>
                    <a:pt x="12" y="6"/>
                    <a:pt x="12" y="6"/>
                    <a:pt x="12" y="6"/>
                  </a:cubicBezTo>
                  <a:cubicBezTo>
                    <a:pt x="16" y="8"/>
                    <a:pt x="16" y="8"/>
                    <a:pt x="16" y="8"/>
                  </a:cubicBezTo>
                  <a:cubicBezTo>
                    <a:pt x="18" y="7"/>
                    <a:pt x="18" y="7"/>
                    <a:pt x="18" y="7"/>
                  </a:cubicBezTo>
                  <a:cubicBezTo>
                    <a:pt x="20" y="6"/>
                    <a:pt x="20" y="6"/>
                    <a:pt x="20" y="6"/>
                  </a:cubicBezTo>
                  <a:cubicBezTo>
                    <a:pt x="20" y="6"/>
                    <a:pt x="18" y="1"/>
                    <a:pt x="16" y="2"/>
                  </a:cubicBezTo>
                  <a:cubicBezTo>
                    <a:pt x="13" y="3"/>
                    <a:pt x="15" y="4"/>
                    <a:pt x="15" y="4"/>
                  </a:cubicBezTo>
                  <a:cubicBezTo>
                    <a:pt x="12" y="4"/>
                    <a:pt x="12" y="4"/>
                    <a:pt x="12" y="4"/>
                  </a:cubicBezTo>
                  <a:cubicBezTo>
                    <a:pt x="5" y="1"/>
                    <a:pt x="5" y="1"/>
                    <a:pt x="5" y="1"/>
                  </a:cubicBezTo>
                  <a:cubicBezTo>
                    <a:pt x="5" y="1"/>
                    <a:pt x="0" y="0"/>
                    <a:pt x="1" y="2"/>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5" name="Freeform 144"/>
            <p:cNvSpPr>
              <a:spLocks/>
            </p:cNvSpPr>
            <p:nvPr/>
          </p:nvSpPr>
          <p:spPr bwMode="auto">
            <a:xfrm>
              <a:off x="3783529" y="5142384"/>
              <a:ext cx="8442" cy="8191"/>
            </a:xfrm>
            <a:custGeom>
              <a:avLst/>
              <a:gdLst>
                <a:gd name="T0" fmla="*/ 0 w 4"/>
                <a:gd name="T1" fmla="*/ 1 h 4"/>
                <a:gd name="T2" fmla="*/ 0 w 4"/>
                <a:gd name="T3" fmla="*/ 3 h 4"/>
                <a:gd name="T4" fmla="*/ 2 w 4"/>
                <a:gd name="T5" fmla="*/ 4 h 4"/>
                <a:gd name="T6" fmla="*/ 0 w 4"/>
                <a:gd name="T7" fmla="*/ 1 h 4"/>
              </a:gdLst>
              <a:ahLst/>
              <a:cxnLst>
                <a:cxn ang="0">
                  <a:pos x="T0" y="T1"/>
                </a:cxn>
                <a:cxn ang="0">
                  <a:pos x="T2" y="T3"/>
                </a:cxn>
                <a:cxn ang="0">
                  <a:pos x="T4" y="T5"/>
                </a:cxn>
                <a:cxn ang="0">
                  <a:pos x="T6" y="T7"/>
                </a:cxn>
              </a:cxnLst>
              <a:rect l="0" t="0" r="r" b="b"/>
              <a:pathLst>
                <a:path w="4" h="4">
                  <a:moveTo>
                    <a:pt x="0" y="1"/>
                  </a:moveTo>
                  <a:cubicBezTo>
                    <a:pt x="0" y="3"/>
                    <a:pt x="0" y="3"/>
                    <a:pt x="0" y="3"/>
                  </a:cubicBezTo>
                  <a:cubicBezTo>
                    <a:pt x="2" y="4"/>
                    <a:pt x="2" y="4"/>
                    <a:pt x="2" y="4"/>
                  </a:cubicBezTo>
                  <a:cubicBezTo>
                    <a:pt x="2" y="4"/>
                    <a:pt x="4" y="0"/>
                    <a:pt x="0" y="1"/>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6" name="Freeform 145"/>
            <p:cNvSpPr>
              <a:spLocks/>
            </p:cNvSpPr>
            <p:nvPr/>
          </p:nvSpPr>
          <p:spPr bwMode="auto">
            <a:xfrm>
              <a:off x="3758202" y="5141214"/>
              <a:ext cx="18089" cy="11700"/>
            </a:xfrm>
            <a:custGeom>
              <a:avLst/>
              <a:gdLst>
                <a:gd name="T0" fmla="*/ 8 w 9"/>
                <a:gd name="T1" fmla="*/ 1 h 6"/>
                <a:gd name="T2" fmla="*/ 8 w 9"/>
                <a:gd name="T3" fmla="*/ 6 h 6"/>
                <a:gd name="T4" fmla="*/ 0 w 9"/>
                <a:gd name="T5" fmla="*/ 5 h 6"/>
                <a:gd name="T6" fmla="*/ 5 w 9"/>
                <a:gd name="T7" fmla="*/ 1 h 6"/>
                <a:gd name="T8" fmla="*/ 8 w 9"/>
                <a:gd name="T9" fmla="*/ 1 h 6"/>
              </a:gdLst>
              <a:ahLst/>
              <a:cxnLst>
                <a:cxn ang="0">
                  <a:pos x="T0" y="T1"/>
                </a:cxn>
                <a:cxn ang="0">
                  <a:pos x="T2" y="T3"/>
                </a:cxn>
                <a:cxn ang="0">
                  <a:pos x="T4" y="T5"/>
                </a:cxn>
                <a:cxn ang="0">
                  <a:pos x="T6" y="T7"/>
                </a:cxn>
                <a:cxn ang="0">
                  <a:pos x="T8" y="T9"/>
                </a:cxn>
              </a:cxnLst>
              <a:rect l="0" t="0" r="r" b="b"/>
              <a:pathLst>
                <a:path w="9" h="6">
                  <a:moveTo>
                    <a:pt x="8" y="1"/>
                  </a:moveTo>
                  <a:cubicBezTo>
                    <a:pt x="8" y="6"/>
                    <a:pt x="8" y="6"/>
                    <a:pt x="8" y="6"/>
                  </a:cubicBezTo>
                  <a:cubicBezTo>
                    <a:pt x="0" y="5"/>
                    <a:pt x="0" y="5"/>
                    <a:pt x="0" y="5"/>
                  </a:cubicBezTo>
                  <a:cubicBezTo>
                    <a:pt x="0" y="5"/>
                    <a:pt x="4" y="2"/>
                    <a:pt x="5" y="1"/>
                  </a:cubicBezTo>
                  <a:cubicBezTo>
                    <a:pt x="6" y="1"/>
                    <a:pt x="9" y="0"/>
                    <a:pt x="8" y="1"/>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7" name="Freeform 146"/>
            <p:cNvSpPr>
              <a:spLocks/>
            </p:cNvSpPr>
            <p:nvPr/>
          </p:nvSpPr>
          <p:spPr bwMode="auto">
            <a:xfrm>
              <a:off x="3754585" y="5135363"/>
              <a:ext cx="9648" cy="7021"/>
            </a:xfrm>
            <a:custGeom>
              <a:avLst/>
              <a:gdLst>
                <a:gd name="T0" fmla="*/ 3 w 8"/>
                <a:gd name="T1" fmla="*/ 2 h 6"/>
                <a:gd name="T2" fmla="*/ 0 w 8"/>
                <a:gd name="T3" fmla="*/ 3 h 6"/>
                <a:gd name="T4" fmla="*/ 3 w 8"/>
                <a:gd name="T5" fmla="*/ 6 h 6"/>
                <a:gd name="T6" fmla="*/ 8 w 8"/>
                <a:gd name="T7" fmla="*/ 3 h 6"/>
                <a:gd name="T8" fmla="*/ 5 w 8"/>
                <a:gd name="T9" fmla="*/ 2 h 6"/>
                <a:gd name="T10" fmla="*/ 3 w 8"/>
                <a:gd name="T11" fmla="*/ 0 h 6"/>
                <a:gd name="T12" fmla="*/ 3 w 8"/>
                <a:gd name="T13" fmla="*/ 2 h 6"/>
              </a:gdLst>
              <a:ahLst/>
              <a:cxnLst>
                <a:cxn ang="0">
                  <a:pos x="T0" y="T1"/>
                </a:cxn>
                <a:cxn ang="0">
                  <a:pos x="T2" y="T3"/>
                </a:cxn>
                <a:cxn ang="0">
                  <a:pos x="T4" y="T5"/>
                </a:cxn>
                <a:cxn ang="0">
                  <a:pos x="T6" y="T7"/>
                </a:cxn>
                <a:cxn ang="0">
                  <a:pos x="T8" y="T9"/>
                </a:cxn>
                <a:cxn ang="0">
                  <a:pos x="T10" y="T11"/>
                </a:cxn>
                <a:cxn ang="0">
                  <a:pos x="T12" y="T13"/>
                </a:cxn>
              </a:cxnLst>
              <a:rect l="0" t="0" r="r" b="b"/>
              <a:pathLst>
                <a:path w="8" h="6">
                  <a:moveTo>
                    <a:pt x="3" y="2"/>
                  </a:moveTo>
                  <a:lnTo>
                    <a:pt x="0" y="3"/>
                  </a:lnTo>
                  <a:lnTo>
                    <a:pt x="3" y="6"/>
                  </a:lnTo>
                  <a:lnTo>
                    <a:pt x="8" y="3"/>
                  </a:lnTo>
                  <a:lnTo>
                    <a:pt x="5" y="2"/>
                  </a:lnTo>
                  <a:lnTo>
                    <a:pt x="3" y="0"/>
                  </a:lnTo>
                  <a:lnTo>
                    <a:pt x="3" y="2"/>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8" name="Freeform 147"/>
            <p:cNvSpPr>
              <a:spLocks/>
            </p:cNvSpPr>
            <p:nvPr/>
          </p:nvSpPr>
          <p:spPr bwMode="auto">
            <a:xfrm>
              <a:off x="3735289" y="5122493"/>
              <a:ext cx="13267" cy="16381"/>
            </a:xfrm>
            <a:custGeom>
              <a:avLst/>
              <a:gdLst>
                <a:gd name="T0" fmla="*/ 7 w 7"/>
                <a:gd name="T1" fmla="*/ 4 h 9"/>
                <a:gd name="T2" fmla="*/ 2 w 7"/>
                <a:gd name="T3" fmla="*/ 0 h 9"/>
                <a:gd name="T4" fmla="*/ 3 w 7"/>
                <a:gd name="T5" fmla="*/ 4 h 9"/>
                <a:gd name="T6" fmla="*/ 0 w 7"/>
                <a:gd name="T7" fmla="*/ 5 h 9"/>
                <a:gd name="T8" fmla="*/ 6 w 7"/>
                <a:gd name="T9" fmla="*/ 8 h 9"/>
                <a:gd name="T10" fmla="*/ 7 w 7"/>
                <a:gd name="T11" fmla="*/ 9 h 9"/>
                <a:gd name="T12" fmla="*/ 7 w 7"/>
                <a:gd name="T13" fmla="*/ 6 h 9"/>
                <a:gd name="T14" fmla="*/ 7 w 7"/>
                <a:gd name="T15" fmla="*/ 4 h 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 h="9">
                  <a:moveTo>
                    <a:pt x="7" y="4"/>
                  </a:moveTo>
                  <a:cubicBezTo>
                    <a:pt x="2" y="0"/>
                    <a:pt x="2" y="0"/>
                    <a:pt x="2" y="0"/>
                  </a:cubicBezTo>
                  <a:cubicBezTo>
                    <a:pt x="3" y="4"/>
                    <a:pt x="3" y="4"/>
                    <a:pt x="3" y="4"/>
                  </a:cubicBezTo>
                  <a:cubicBezTo>
                    <a:pt x="3" y="4"/>
                    <a:pt x="0" y="5"/>
                    <a:pt x="0" y="5"/>
                  </a:cubicBezTo>
                  <a:cubicBezTo>
                    <a:pt x="1" y="5"/>
                    <a:pt x="6" y="8"/>
                    <a:pt x="6" y="8"/>
                  </a:cubicBezTo>
                  <a:cubicBezTo>
                    <a:pt x="7" y="9"/>
                    <a:pt x="7" y="9"/>
                    <a:pt x="7" y="9"/>
                  </a:cubicBezTo>
                  <a:cubicBezTo>
                    <a:pt x="7" y="6"/>
                    <a:pt x="7" y="6"/>
                    <a:pt x="7" y="6"/>
                  </a:cubicBezTo>
                  <a:lnTo>
                    <a:pt x="7" y="4"/>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49" name="Freeform 148"/>
            <p:cNvSpPr>
              <a:spLocks/>
            </p:cNvSpPr>
            <p:nvPr/>
          </p:nvSpPr>
          <p:spPr bwMode="auto">
            <a:xfrm>
              <a:off x="3697903" y="5087392"/>
              <a:ext cx="12060" cy="9360"/>
            </a:xfrm>
            <a:custGeom>
              <a:avLst/>
              <a:gdLst>
                <a:gd name="T0" fmla="*/ 0 w 6"/>
                <a:gd name="T1" fmla="*/ 3 h 5"/>
                <a:gd name="T2" fmla="*/ 4 w 6"/>
                <a:gd name="T3" fmla="*/ 5 h 5"/>
                <a:gd name="T4" fmla="*/ 6 w 6"/>
                <a:gd name="T5" fmla="*/ 2 h 5"/>
                <a:gd name="T6" fmla="*/ 2 w 6"/>
                <a:gd name="T7" fmla="*/ 0 h 5"/>
                <a:gd name="T8" fmla="*/ 0 w 6"/>
                <a:gd name="T9" fmla="*/ 3 h 5"/>
              </a:gdLst>
              <a:ahLst/>
              <a:cxnLst>
                <a:cxn ang="0">
                  <a:pos x="T0" y="T1"/>
                </a:cxn>
                <a:cxn ang="0">
                  <a:pos x="T2" y="T3"/>
                </a:cxn>
                <a:cxn ang="0">
                  <a:pos x="T4" y="T5"/>
                </a:cxn>
                <a:cxn ang="0">
                  <a:pos x="T6" y="T7"/>
                </a:cxn>
                <a:cxn ang="0">
                  <a:pos x="T8" y="T9"/>
                </a:cxn>
              </a:cxnLst>
              <a:rect l="0" t="0" r="r" b="b"/>
              <a:pathLst>
                <a:path w="6" h="5">
                  <a:moveTo>
                    <a:pt x="0" y="3"/>
                  </a:moveTo>
                  <a:cubicBezTo>
                    <a:pt x="1" y="3"/>
                    <a:pt x="4" y="5"/>
                    <a:pt x="4" y="5"/>
                  </a:cubicBezTo>
                  <a:cubicBezTo>
                    <a:pt x="6" y="2"/>
                    <a:pt x="6" y="2"/>
                    <a:pt x="6" y="2"/>
                  </a:cubicBezTo>
                  <a:cubicBezTo>
                    <a:pt x="2" y="0"/>
                    <a:pt x="2" y="0"/>
                    <a:pt x="2" y="0"/>
                  </a:cubicBezTo>
                  <a:lnTo>
                    <a:pt x="0" y="3"/>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0" name="Freeform 149"/>
            <p:cNvSpPr>
              <a:spLocks/>
            </p:cNvSpPr>
            <p:nvPr/>
          </p:nvSpPr>
          <p:spPr bwMode="auto">
            <a:xfrm>
              <a:off x="3674989" y="5083881"/>
              <a:ext cx="9648" cy="21061"/>
            </a:xfrm>
            <a:custGeom>
              <a:avLst/>
              <a:gdLst>
                <a:gd name="T0" fmla="*/ 0 w 8"/>
                <a:gd name="T1" fmla="*/ 0 h 18"/>
                <a:gd name="T2" fmla="*/ 8 w 8"/>
                <a:gd name="T3" fmla="*/ 18 h 18"/>
                <a:gd name="T4" fmla="*/ 3 w 8"/>
                <a:gd name="T5" fmla="*/ 18 h 18"/>
                <a:gd name="T6" fmla="*/ 0 w 8"/>
                <a:gd name="T7" fmla="*/ 2 h 18"/>
                <a:gd name="T8" fmla="*/ 0 w 8"/>
                <a:gd name="T9" fmla="*/ 0 h 18"/>
              </a:gdLst>
              <a:ahLst/>
              <a:cxnLst>
                <a:cxn ang="0">
                  <a:pos x="T0" y="T1"/>
                </a:cxn>
                <a:cxn ang="0">
                  <a:pos x="T2" y="T3"/>
                </a:cxn>
                <a:cxn ang="0">
                  <a:pos x="T4" y="T5"/>
                </a:cxn>
                <a:cxn ang="0">
                  <a:pos x="T6" y="T7"/>
                </a:cxn>
                <a:cxn ang="0">
                  <a:pos x="T8" y="T9"/>
                </a:cxn>
              </a:cxnLst>
              <a:rect l="0" t="0" r="r" b="b"/>
              <a:pathLst>
                <a:path w="8" h="18">
                  <a:moveTo>
                    <a:pt x="0" y="0"/>
                  </a:moveTo>
                  <a:lnTo>
                    <a:pt x="8" y="18"/>
                  </a:lnTo>
                  <a:lnTo>
                    <a:pt x="3" y="18"/>
                  </a:lnTo>
                  <a:lnTo>
                    <a:pt x="0" y="2"/>
                  </a:lnTo>
                  <a:lnTo>
                    <a:pt x="0" y="0"/>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1" name="Freeform 150"/>
            <p:cNvSpPr>
              <a:spLocks/>
            </p:cNvSpPr>
            <p:nvPr/>
          </p:nvSpPr>
          <p:spPr bwMode="auto">
            <a:xfrm>
              <a:off x="3648457" y="5056970"/>
              <a:ext cx="21708" cy="5850"/>
            </a:xfrm>
            <a:custGeom>
              <a:avLst/>
              <a:gdLst>
                <a:gd name="T0" fmla="*/ 2 w 11"/>
                <a:gd name="T1" fmla="*/ 2 h 3"/>
                <a:gd name="T2" fmla="*/ 6 w 11"/>
                <a:gd name="T3" fmla="*/ 3 h 3"/>
                <a:gd name="T4" fmla="*/ 9 w 11"/>
                <a:gd name="T5" fmla="*/ 3 h 3"/>
                <a:gd name="T6" fmla="*/ 11 w 11"/>
                <a:gd name="T7" fmla="*/ 2 h 3"/>
                <a:gd name="T8" fmla="*/ 11 w 11"/>
                <a:gd name="T9" fmla="*/ 0 h 3"/>
                <a:gd name="T10" fmla="*/ 0 w 11"/>
                <a:gd name="T11" fmla="*/ 0 h 3"/>
                <a:gd name="T12" fmla="*/ 2 w 11"/>
                <a:gd name="T13" fmla="*/ 2 h 3"/>
              </a:gdLst>
              <a:ahLst/>
              <a:cxnLst>
                <a:cxn ang="0">
                  <a:pos x="T0" y="T1"/>
                </a:cxn>
                <a:cxn ang="0">
                  <a:pos x="T2" y="T3"/>
                </a:cxn>
                <a:cxn ang="0">
                  <a:pos x="T4" y="T5"/>
                </a:cxn>
                <a:cxn ang="0">
                  <a:pos x="T6" y="T7"/>
                </a:cxn>
                <a:cxn ang="0">
                  <a:pos x="T8" y="T9"/>
                </a:cxn>
                <a:cxn ang="0">
                  <a:pos x="T10" y="T11"/>
                </a:cxn>
                <a:cxn ang="0">
                  <a:pos x="T12" y="T13"/>
                </a:cxn>
              </a:cxnLst>
              <a:rect l="0" t="0" r="r" b="b"/>
              <a:pathLst>
                <a:path w="11" h="3">
                  <a:moveTo>
                    <a:pt x="2" y="2"/>
                  </a:moveTo>
                  <a:cubicBezTo>
                    <a:pt x="2" y="2"/>
                    <a:pt x="6" y="3"/>
                    <a:pt x="6" y="3"/>
                  </a:cubicBezTo>
                  <a:cubicBezTo>
                    <a:pt x="9" y="3"/>
                    <a:pt x="9" y="3"/>
                    <a:pt x="9" y="3"/>
                  </a:cubicBezTo>
                  <a:cubicBezTo>
                    <a:pt x="11" y="2"/>
                    <a:pt x="11" y="2"/>
                    <a:pt x="11" y="2"/>
                  </a:cubicBezTo>
                  <a:cubicBezTo>
                    <a:pt x="11" y="0"/>
                    <a:pt x="11" y="0"/>
                    <a:pt x="11" y="0"/>
                  </a:cubicBezTo>
                  <a:cubicBezTo>
                    <a:pt x="0" y="0"/>
                    <a:pt x="0" y="0"/>
                    <a:pt x="0" y="0"/>
                  </a:cubicBezTo>
                  <a:lnTo>
                    <a:pt x="2" y="2"/>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2" name="Freeform 151"/>
            <p:cNvSpPr>
              <a:spLocks/>
            </p:cNvSpPr>
            <p:nvPr/>
          </p:nvSpPr>
          <p:spPr bwMode="auto">
            <a:xfrm>
              <a:off x="5159573" y="5092072"/>
              <a:ext cx="126629" cy="146257"/>
            </a:xfrm>
            <a:custGeom>
              <a:avLst/>
              <a:gdLst>
                <a:gd name="T0" fmla="*/ 8 w 65"/>
                <a:gd name="T1" fmla="*/ 8 h 77"/>
                <a:gd name="T2" fmla="*/ 9 w 65"/>
                <a:gd name="T3" fmla="*/ 12 h 77"/>
                <a:gd name="T4" fmla="*/ 9 w 65"/>
                <a:gd name="T5" fmla="*/ 19 h 77"/>
                <a:gd name="T6" fmla="*/ 6 w 65"/>
                <a:gd name="T7" fmla="*/ 24 h 77"/>
                <a:gd name="T8" fmla="*/ 1 w 65"/>
                <a:gd name="T9" fmla="*/ 27 h 77"/>
                <a:gd name="T10" fmla="*/ 1 w 65"/>
                <a:gd name="T11" fmla="*/ 35 h 77"/>
                <a:gd name="T12" fmla="*/ 5 w 65"/>
                <a:gd name="T13" fmla="*/ 41 h 77"/>
                <a:gd name="T14" fmla="*/ 7 w 65"/>
                <a:gd name="T15" fmla="*/ 47 h 77"/>
                <a:gd name="T16" fmla="*/ 7 w 65"/>
                <a:gd name="T17" fmla="*/ 56 h 77"/>
                <a:gd name="T18" fmla="*/ 10 w 65"/>
                <a:gd name="T19" fmla="*/ 68 h 77"/>
                <a:gd name="T20" fmla="*/ 17 w 65"/>
                <a:gd name="T21" fmla="*/ 74 h 77"/>
                <a:gd name="T22" fmla="*/ 23 w 65"/>
                <a:gd name="T23" fmla="*/ 72 h 77"/>
                <a:gd name="T24" fmla="*/ 39 w 65"/>
                <a:gd name="T25" fmla="*/ 58 h 77"/>
                <a:gd name="T26" fmla="*/ 54 w 65"/>
                <a:gd name="T27" fmla="*/ 54 h 77"/>
                <a:gd name="T28" fmla="*/ 64 w 65"/>
                <a:gd name="T29" fmla="*/ 45 h 77"/>
                <a:gd name="T30" fmla="*/ 60 w 65"/>
                <a:gd name="T31" fmla="*/ 43 h 77"/>
                <a:gd name="T32" fmla="*/ 52 w 65"/>
                <a:gd name="T33" fmla="*/ 32 h 77"/>
                <a:gd name="T34" fmla="*/ 50 w 65"/>
                <a:gd name="T35" fmla="*/ 27 h 77"/>
                <a:gd name="T36" fmla="*/ 41 w 65"/>
                <a:gd name="T37" fmla="*/ 19 h 77"/>
                <a:gd name="T38" fmla="*/ 33 w 65"/>
                <a:gd name="T39" fmla="*/ 13 h 77"/>
                <a:gd name="T40" fmla="*/ 28 w 65"/>
                <a:gd name="T41" fmla="*/ 9 h 77"/>
                <a:gd name="T42" fmla="*/ 24 w 65"/>
                <a:gd name="T43" fmla="*/ 9 h 77"/>
                <a:gd name="T44" fmla="*/ 18 w 65"/>
                <a:gd name="T45" fmla="*/ 5 h 77"/>
                <a:gd name="T46" fmla="*/ 8 w 65"/>
                <a:gd name="T47" fmla="*/ 8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65" h="77">
                  <a:moveTo>
                    <a:pt x="8" y="8"/>
                  </a:moveTo>
                  <a:cubicBezTo>
                    <a:pt x="8" y="8"/>
                    <a:pt x="9" y="9"/>
                    <a:pt x="9" y="12"/>
                  </a:cubicBezTo>
                  <a:cubicBezTo>
                    <a:pt x="9" y="15"/>
                    <a:pt x="11" y="17"/>
                    <a:pt x="9" y="19"/>
                  </a:cubicBezTo>
                  <a:cubicBezTo>
                    <a:pt x="7" y="21"/>
                    <a:pt x="5" y="21"/>
                    <a:pt x="6" y="24"/>
                  </a:cubicBezTo>
                  <a:cubicBezTo>
                    <a:pt x="6" y="27"/>
                    <a:pt x="2" y="24"/>
                    <a:pt x="1" y="27"/>
                  </a:cubicBezTo>
                  <a:cubicBezTo>
                    <a:pt x="0" y="30"/>
                    <a:pt x="0" y="34"/>
                    <a:pt x="1" y="35"/>
                  </a:cubicBezTo>
                  <a:cubicBezTo>
                    <a:pt x="3" y="37"/>
                    <a:pt x="5" y="39"/>
                    <a:pt x="5" y="41"/>
                  </a:cubicBezTo>
                  <a:cubicBezTo>
                    <a:pt x="5" y="42"/>
                    <a:pt x="5" y="44"/>
                    <a:pt x="7" y="47"/>
                  </a:cubicBezTo>
                  <a:cubicBezTo>
                    <a:pt x="9" y="49"/>
                    <a:pt x="8" y="52"/>
                    <a:pt x="7" y="56"/>
                  </a:cubicBezTo>
                  <a:cubicBezTo>
                    <a:pt x="6" y="59"/>
                    <a:pt x="7" y="68"/>
                    <a:pt x="10" y="68"/>
                  </a:cubicBezTo>
                  <a:cubicBezTo>
                    <a:pt x="13" y="68"/>
                    <a:pt x="16" y="71"/>
                    <a:pt x="17" y="74"/>
                  </a:cubicBezTo>
                  <a:cubicBezTo>
                    <a:pt x="18" y="76"/>
                    <a:pt x="22" y="77"/>
                    <a:pt x="23" y="72"/>
                  </a:cubicBezTo>
                  <a:cubicBezTo>
                    <a:pt x="24" y="68"/>
                    <a:pt x="35" y="58"/>
                    <a:pt x="39" y="58"/>
                  </a:cubicBezTo>
                  <a:cubicBezTo>
                    <a:pt x="44" y="58"/>
                    <a:pt x="49" y="56"/>
                    <a:pt x="54" y="54"/>
                  </a:cubicBezTo>
                  <a:cubicBezTo>
                    <a:pt x="58" y="52"/>
                    <a:pt x="64" y="48"/>
                    <a:pt x="64" y="45"/>
                  </a:cubicBezTo>
                  <a:cubicBezTo>
                    <a:pt x="65" y="43"/>
                    <a:pt x="63" y="44"/>
                    <a:pt x="60" y="43"/>
                  </a:cubicBezTo>
                  <a:cubicBezTo>
                    <a:pt x="58" y="42"/>
                    <a:pt x="55" y="35"/>
                    <a:pt x="52" y="32"/>
                  </a:cubicBezTo>
                  <a:cubicBezTo>
                    <a:pt x="50" y="30"/>
                    <a:pt x="51" y="28"/>
                    <a:pt x="50" y="27"/>
                  </a:cubicBezTo>
                  <a:cubicBezTo>
                    <a:pt x="48" y="26"/>
                    <a:pt x="42" y="21"/>
                    <a:pt x="41" y="19"/>
                  </a:cubicBezTo>
                  <a:cubicBezTo>
                    <a:pt x="39" y="17"/>
                    <a:pt x="35" y="13"/>
                    <a:pt x="33" y="13"/>
                  </a:cubicBezTo>
                  <a:cubicBezTo>
                    <a:pt x="32" y="13"/>
                    <a:pt x="28" y="10"/>
                    <a:pt x="28" y="9"/>
                  </a:cubicBezTo>
                  <a:cubicBezTo>
                    <a:pt x="27" y="9"/>
                    <a:pt x="25" y="9"/>
                    <a:pt x="24" y="9"/>
                  </a:cubicBezTo>
                  <a:cubicBezTo>
                    <a:pt x="22" y="9"/>
                    <a:pt x="22" y="8"/>
                    <a:pt x="18" y="5"/>
                  </a:cubicBezTo>
                  <a:cubicBezTo>
                    <a:pt x="14" y="2"/>
                    <a:pt x="7" y="0"/>
                    <a:pt x="8" y="8"/>
                  </a:cubicBezTo>
                  <a:close/>
                </a:path>
              </a:pathLst>
            </a:custGeom>
            <a:solidFill>
              <a:schemeClr val="tx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3" name="Freeform 152"/>
            <p:cNvSpPr>
              <a:spLocks/>
            </p:cNvSpPr>
            <p:nvPr/>
          </p:nvSpPr>
          <p:spPr bwMode="auto">
            <a:xfrm>
              <a:off x="5094450" y="5016019"/>
              <a:ext cx="68742" cy="46801"/>
            </a:xfrm>
            <a:custGeom>
              <a:avLst/>
              <a:gdLst>
                <a:gd name="T0" fmla="*/ 13 w 35"/>
                <a:gd name="T1" fmla="*/ 16 h 25"/>
                <a:gd name="T2" fmla="*/ 17 w 35"/>
                <a:gd name="T3" fmla="*/ 24 h 25"/>
                <a:gd name="T4" fmla="*/ 26 w 35"/>
                <a:gd name="T5" fmla="*/ 23 h 25"/>
                <a:gd name="T6" fmla="*/ 34 w 35"/>
                <a:gd name="T7" fmla="*/ 19 h 25"/>
                <a:gd name="T8" fmla="*/ 30 w 35"/>
                <a:gd name="T9" fmla="*/ 11 h 25"/>
                <a:gd name="T10" fmla="*/ 22 w 35"/>
                <a:gd name="T11" fmla="*/ 7 h 25"/>
                <a:gd name="T12" fmla="*/ 16 w 35"/>
                <a:gd name="T13" fmla="*/ 7 h 25"/>
                <a:gd name="T14" fmla="*/ 9 w 35"/>
                <a:gd name="T15" fmla="*/ 4 h 25"/>
                <a:gd name="T16" fmla="*/ 5 w 35"/>
                <a:gd name="T17" fmla="*/ 2 h 25"/>
                <a:gd name="T18" fmla="*/ 3 w 35"/>
                <a:gd name="T19" fmla="*/ 10 h 25"/>
                <a:gd name="T20" fmla="*/ 11 w 35"/>
                <a:gd name="T21" fmla="*/ 13 h 25"/>
                <a:gd name="T22" fmla="*/ 13 w 35"/>
                <a:gd name="T23" fmla="*/ 16 h 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5" h="25">
                  <a:moveTo>
                    <a:pt x="13" y="16"/>
                  </a:moveTo>
                  <a:cubicBezTo>
                    <a:pt x="13" y="16"/>
                    <a:pt x="12" y="24"/>
                    <a:pt x="17" y="24"/>
                  </a:cubicBezTo>
                  <a:cubicBezTo>
                    <a:pt x="22" y="25"/>
                    <a:pt x="23" y="23"/>
                    <a:pt x="26" y="23"/>
                  </a:cubicBezTo>
                  <a:cubicBezTo>
                    <a:pt x="29" y="23"/>
                    <a:pt x="34" y="22"/>
                    <a:pt x="34" y="19"/>
                  </a:cubicBezTo>
                  <a:cubicBezTo>
                    <a:pt x="35" y="15"/>
                    <a:pt x="34" y="14"/>
                    <a:pt x="30" y="11"/>
                  </a:cubicBezTo>
                  <a:cubicBezTo>
                    <a:pt x="26" y="9"/>
                    <a:pt x="24" y="7"/>
                    <a:pt x="22" y="7"/>
                  </a:cubicBezTo>
                  <a:cubicBezTo>
                    <a:pt x="21" y="6"/>
                    <a:pt x="19" y="7"/>
                    <a:pt x="16" y="7"/>
                  </a:cubicBezTo>
                  <a:cubicBezTo>
                    <a:pt x="13" y="7"/>
                    <a:pt x="11" y="5"/>
                    <a:pt x="9" y="4"/>
                  </a:cubicBezTo>
                  <a:cubicBezTo>
                    <a:pt x="8" y="2"/>
                    <a:pt x="7" y="0"/>
                    <a:pt x="5" y="2"/>
                  </a:cubicBezTo>
                  <a:cubicBezTo>
                    <a:pt x="2" y="4"/>
                    <a:pt x="0" y="9"/>
                    <a:pt x="3" y="10"/>
                  </a:cubicBezTo>
                  <a:cubicBezTo>
                    <a:pt x="7" y="12"/>
                    <a:pt x="8" y="13"/>
                    <a:pt x="11" y="13"/>
                  </a:cubicBezTo>
                  <a:cubicBezTo>
                    <a:pt x="14" y="14"/>
                    <a:pt x="13" y="16"/>
                    <a:pt x="13" y="16"/>
                  </a:cubicBezTo>
                  <a:close/>
                </a:path>
              </a:pathLst>
            </a:custGeom>
            <a:solidFill>
              <a:schemeClr val="tx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4" name="Freeform 153"/>
            <p:cNvSpPr>
              <a:spLocks/>
            </p:cNvSpPr>
            <p:nvPr/>
          </p:nvSpPr>
          <p:spPr bwMode="auto">
            <a:xfrm>
              <a:off x="5053446" y="5023039"/>
              <a:ext cx="36180" cy="28081"/>
            </a:xfrm>
            <a:custGeom>
              <a:avLst/>
              <a:gdLst>
                <a:gd name="T0" fmla="*/ 5 w 18"/>
                <a:gd name="T1" fmla="*/ 5 h 15"/>
                <a:gd name="T2" fmla="*/ 7 w 18"/>
                <a:gd name="T3" fmla="*/ 9 h 15"/>
                <a:gd name="T4" fmla="*/ 12 w 18"/>
                <a:gd name="T5" fmla="*/ 13 h 15"/>
                <a:gd name="T6" fmla="*/ 16 w 18"/>
                <a:gd name="T7" fmla="*/ 8 h 15"/>
                <a:gd name="T8" fmla="*/ 13 w 18"/>
                <a:gd name="T9" fmla="*/ 3 h 15"/>
                <a:gd name="T10" fmla="*/ 5 w 18"/>
                <a:gd name="T11" fmla="*/ 5 h 15"/>
              </a:gdLst>
              <a:ahLst/>
              <a:cxnLst>
                <a:cxn ang="0">
                  <a:pos x="T0" y="T1"/>
                </a:cxn>
                <a:cxn ang="0">
                  <a:pos x="T2" y="T3"/>
                </a:cxn>
                <a:cxn ang="0">
                  <a:pos x="T4" y="T5"/>
                </a:cxn>
                <a:cxn ang="0">
                  <a:pos x="T6" y="T7"/>
                </a:cxn>
                <a:cxn ang="0">
                  <a:pos x="T8" y="T9"/>
                </a:cxn>
                <a:cxn ang="0">
                  <a:pos x="T10" y="T11"/>
                </a:cxn>
              </a:cxnLst>
              <a:rect l="0" t="0" r="r" b="b"/>
              <a:pathLst>
                <a:path w="18" h="15">
                  <a:moveTo>
                    <a:pt x="5" y="5"/>
                  </a:moveTo>
                  <a:cubicBezTo>
                    <a:pt x="5" y="5"/>
                    <a:pt x="7" y="7"/>
                    <a:pt x="7" y="9"/>
                  </a:cubicBezTo>
                  <a:cubicBezTo>
                    <a:pt x="7" y="11"/>
                    <a:pt x="10" y="15"/>
                    <a:pt x="12" y="13"/>
                  </a:cubicBezTo>
                  <a:cubicBezTo>
                    <a:pt x="15" y="12"/>
                    <a:pt x="18" y="11"/>
                    <a:pt x="16" y="8"/>
                  </a:cubicBezTo>
                  <a:cubicBezTo>
                    <a:pt x="14" y="6"/>
                    <a:pt x="18" y="3"/>
                    <a:pt x="13" y="3"/>
                  </a:cubicBezTo>
                  <a:cubicBezTo>
                    <a:pt x="8" y="2"/>
                    <a:pt x="0" y="0"/>
                    <a:pt x="5" y="5"/>
                  </a:cubicBezTo>
                  <a:close/>
                </a:path>
              </a:pathLst>
            </a:custGeom>
            <a:solidFill>
              <a:schemeClr val="tx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5" name="Freeform 154"/>
            <p:cNvSpPr>
              <a:spLocks/>
            </p:cNvSpPr>
            <p:nvPr/>
          </p:nvSpPr>
          <p:spPr bwMode="auto">
            <a:xfrm>
              <a:off x="5028120" y="4994958"/>
              <a:ext cx="71153" cy="21061"/>
            </a:xfrm>
            <a:custGeom>
              <a:avLst/>
              <a:gdLst>
                <a:gd name="T0" fmla="*/ 0 w 36"/>
                <a:gd name="T1" fmla="*/ 9 h 11"/>
                <a:gd name="T2" fmla="*/ 7 w 36"/>
                <a:gd name="T3" fmla="*/ 9 h 11"/>
                <a:gd name="T4" fmla="*/ 14 w 36"/>
                <a:gd name="T5" fmla="*/ 9 h 11"/>
                <a:gd name="T6" fmla="*/ 21 w 36"/>
                <a:gd name="T7" fmla="*/ 10 h 11"/>
                <a:gd name="T8" fmla="*/ 29 w 36"/>
                <a:gd name="T9" fmla="*/ 9 h 11"/>
                <a:gd name="T10" fmla="*/ 33 w 36"/>
                <a:gd name="T11" fmla="*/ 8 h 11"/>
                <a:gd name="T12" fmla="*/ 31 w 36"/>
                <a:gd name="T13" fmla="*/ 4 h 11"/>
                <a:gd name="T14" fmla="*/ 22 w 36"/>
                <a:gd name="T15" fmla="*/ 4 h 11"/>
                <a:gd name="T16" fmla="*/ 16 w 36"/>
                <a:gd name="T17" fmla="*/ 4 h 11"/>
                <a:gd name="T18" fmla="*/ 11 w 36"/>
                <a:gd name="T19" fmla="*/ 5 h 11"/>
                <a:gd name="T20" fmla="*/ 5 w 36"/>
                <a:gd name="T21" fmla="*/ 3 h 11"/>
                <a:gd name="T22" fmla="*/ 2 w 36"/>
                <a:gd name="T23" fmla="*/ 2 h 11"/>
                <a:gd name="T24" fmla="*/ 0 w 36"/>
                <a:gd name="T25" fmla="*/ 9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36" h="11">
                  <a:moveTo>
                    <a:pt x="0" y="9"/>
                  </a:moveTo>
                  <a:cubicBezTo>
                    <a:pt x="2" y="9"/>
                    <a:pt x="4" y="9"/>
                    <a:pt x="7" y="9"/>
                  </a:cubicBezTo>
                  <a:cubicBezTo>
                    <a:pt x="10" y="10"/>
                    <a:pt x="13" y="10"/>
                    <a:pt x="14" y="9"/>
                  </a:cubicBezTo>
                  <a:cubicBezTo>
                    <a:pt x="15" y="8"/>
                    <a:pt x="18" y="11"/>
                    <a:pt x="21" y="10"/>
                  </a:cubicBezTo>
                  <a:cubicBezTo>
                    <a:pt x="25" y="10"/>
                    <a:pt x="28" y="10"/>
                    <a:pt x="29" y="9"/>
                  </a:cubicBezTo>
                  <a:cubicBezTo>
                    <a:pt x="29" y="9"/>
                    <a:pt x="31" y="9"/>
                    <a:pt x="33" y="8"/>
                  </a:cubicBezTo>
                  <a:cubicBezTo>
                    <a:pt x="36" y="6"/>
                    <a:pt x="34" y="4"/>
                    <a:pt x="31" y="4"/>
                  </a:cubicBezTo>
                  <a:cubicBezTo>
                    <a:pt x="28" y="4"/>
                    <a:pt x="25" y="6"/>
                    <a:pt x="22" y="4"/>
                  </a:cubicBezTo>
                  <a:cubicBezTo>
                    <a:pt x="20" y="2"/>
                    <a:pt x="18" y="4"/>
                    <a:pt x="16" y="4"/>
                  </a:cubicBezTo>
                  <a:cubicBezTo>
                    <a:pt x="15" y="4"/>
                    <a:pt x="13" y="6"/>
                    <a:pt x="11" y="5"/>
                  </a:cubicBezTo>
                  <a:cubicBezTo>
                    <a:pt x="9" y="4"/>
                    <a:pt x="6" y="3"/>
                    <a:pt x="5" y="3"/>
                  </a:cubicBezTo>
                  <a:cubicBezTo>
                    <a:pt x="5" y="3"/>
                    <a:pt x="3" y="0"/>
                    <a:pt x="2" y="2"/>
                  </a:cubicBezTo>
                  <a:cubicBezTo>
                    <a:pt x="1" y="4"/>
                    <a:pt x="0" y="9"/>
                    <a:pt x="0" y="9"/>
                  </a:cubicBezTo>
                  <a:close/>
                </a:path>
              </a:pathLst>
            </a:custGeom>
            <a:solidFill>
              <a:schemeClr val="tx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6" name="Freeform 155"/>
            <p:cNvSpPr>
              <a:spLocks/>
            </p:cNvSpPr>
            <p:nvPr/>
          </p:nvSpPr>
          <p:spPr bwMode="auto">
            <a:xfrm>
              <a:off x="4936464" y="4945816"/>
              <a:ext cx="63917" cy="49142"/>
            </a:xfrm>
            <a:custGeom>
              <a:avLst/>
              <a:gdLst>
                <a:gd name="T0" fmla="*/ 26 w 33"/>
                <a:gd name="T1" fmla="*/ 17 h 26"/>
                <a:gd name="T2" fmla="*/ 29 w 33"/>
                <a:gd name="T3" fmla="*/ 17 h 26"/>
                <a:gd name="T4" fmla="*/ 32 w 33"/>
                <a:gd name="T5" fmla="*/ 22 h 26"/>
                <a:gd name="T6" fmla="*/ 28 w 33"/>
                <a:gd name="T7" fmla="*/ 24 h 26"/>
                <a:gd name="T8" fmla="*/ 21 w 33"/>
                <a:gd name="T9" fmla="*/ 23 h 26"/>
                <a:gd name="T10" fmla="*/ 18 w 33"/>
                <a:gd name="T11" fmla="*/ 19 h 26"/>
                <a:gd name="T12" fmla="*/ 14 w 33"/>
                <a:gd name="T13" fmla="*/ 22 h 26"/>
                <a:gd name="T14" fmla="*/ 9 w 33"/>
                <a:gd name="T15" fmla="*/ 20 h 26"/>
                <a:gd name="T16" fmla="*/ 7 w 33"/>
                <a:gd name="T17" fmla="*/ 16 h 26"/>
                <a:gd name="T18" fmla="*/ 3 w 33"/>
                <a:gd name="T19" fmla="*/ 13 h 26"/>
                <a:gd name="T20" fmla="*/ 3 w 33"/>
                <a:gd name="T21" fmla="*/ 8 h 26"/>
                <a:gd name="T22" fmla="*/ 8 w 33"/>
                <a:gd name="T23" fmla="*/ 6 h 26"/>
                <a:gd name="T24" fmla="*/ 16 w 33"/>
                <a:gd name="T25" fmla="*/ 0 h 26"/>
                <a:gd name="T26" fmla="*/ 20 w 33"/>
                <a:gd name="T27" fmla="*/ 5 h 26"/>
                <a:gd name="T28" fmla="*/ 22 w 33"/>
                <a:gd name="T29" fmla="*/ 11 h 26"/>
                <a:gd name="T30" fmla="*/ 26 w 33"/>
                <a:gd name="T31" fmla="*/ 17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3" h="26">
                  <a:moveTo>
                    <a:pt x="26" y="17"/>
                  </a:moveTo>
                  <a:cubicBezTo>
                    <a:pt x="26" y="17"/>
                    <a:pt x="29" y="14"/>
                    <a:pt x="29" y="17"/>
                  </a:cubicBezTo>
                  <a:cubicBezTo>
                    <a:pt x="30" y="20"/>
                    <a:pt x="32" y="21"/>
                    <a:pt x="32" y="22"/>
                  </a:cubicBezTo>
                  <a:cubicBezTo>
                    <a:pt x="33" y="23"/>
                    <a:pt x="30" y="24"/>
                    <a:pt x="28" y="24"/>
                  </a:cubicBezTo>
                  <a:cubicBezTo>
                    <a:pt x="26" y="24"/>
                    <a:pt x="23" y="26"/>
                    <a:pt x="21" y="23"/>
                  </a:cubicBezTo>
                  <a:cubicBezTo>
                    <a:pt x="20" y="21"/>
                    <a:pt x="19" y="19"/>
                    <a:pt x="18" y="19"/>
                  </a:cubicBezTo>
                  <a:cubicBezTo>
                    <a:pt x="17" y="19"/>
                    <a:pt x="15" y="21"/>
                    <a:pt x="14" y="22"/>
                  </a:cubicBezTo>
                  <a:cubicBezTo>
                    <a:pt x="12" y="24"/>
                    <a:pt x="10" y="22"/>
                    <a:pt x="9" y="20"/>
                  </a:cubicBezTo>
                  <a:cubicBezTo>
                    <a:pt x="8" y="18"/>
                    <a:pt x="8" y="16"/>
                    <a:pt x="7" y="16"/>
                  </a:cubicBezTo>
                  <a:cubicBezTo>
                    <a:pt x="6" y="15"/>
                    <a:pt x="3" y="13"/>
                    <a:pt x="3" y="13"/>
                  </a:cubicBezTo>
                  <a:cubicBezTo>
                    <a:pt x="3" y="12"/>
                    <a:pt x="0" y="11"/>
                    <a:pt x="3" y="8"/>
                  </a:cubicBezTo>
                  <a:cubicBezTo>
                    <a:pt x="5" y="6"/>
                    <a:pt x="6" y="6"/>
                    <a:pt x="8" y="6"/>
                  </a:cubicBezTo>
                  <a:cubicBezTo>
                    <a:pt x="11" y="6"/>
                    <a:pt x="13" y="0"/>
                    <a:pt x="16" y="0"/>
                  </a:cubicBezTo>
                  <a:cubicBezTo>
                    <a:pt x="19" y="1"/>
                    <a:pt x="19" y="3"/>
                    <a:pt x="20" y="5"/>
                  </a:cubicBezTo>
                  <a:cubicBezTo>
                    <a:pt x="20" y="7"/>
                    <a:pt x="22" y="8"/>
                    <a:pt x="22" y="11"/>
                  </a:cubicBezTo>
                  <a:cubicBezTo>
                    <a:pt x="23" y="14"/>
                    <a:pt x="25" y="17"/>
                    <a:pt x="26" y="17"/>
                  </a:cubicBezTo>
                  <a:close/>
                </a:path>
              </a:pathLst>
            </a:custGeom>
            <a:solidFill>
              <a:schemeClr val="tx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7" name="Freeform 156"/>
            <p:cNvSpPr>
              <a:spLocks/>
            </p:cNvSpPr>
            <p:nvPr/>
          </p:nvSpPr>
          <p:spPr bwMode="auto">
            <a:xfrm>
              <a:off x="4782096" y="4891993"/>
              <a:ext cx="60301" cy="36272"/>
            </a:xfrm>
            <a:custGeom>
              <a:avLst/>
              <a:gdLst>
                <a:gd name="T0" fmla="*/ 26 w 31"/>
                <a:gd name="T1" fmla="*/ 13 h 19"/>
                <a:gd name="T2" fmla="*/ 23 w 31"/>
                <a:gd name="T3" fmla="*/ 19 h 19"/>
                <a:gd name="T4" fmla="*/ 14 w 31"/>
                <a:gd name="T5" fmla="*/ 19 h 19"/>
                <a:gd name="T6" fmla="*/ 10 w 31"/>
                <a:gd name="T7" fmla="*/ 16 h 19"/>
                <a:gd name="T8" fmla="*/ 5 w 31"/>
                <a:gd name="T9" fmla="*/ 12 h 19"/>
                <a:gd name="T10" fmla="*/ 5 w 31"/>
                <a:gd name="T11" fmla="*/ 8 h 19"/>
                <a:gd name="T12" fmla="*/ 9 w 31"/>
                <a:gd name="T13" fmla="*/ 3 h 19"/>
                <a:gd name="T14" fmla="*/ 15 w 31"/>
                <a:gd name="T15" fmla="*/ 1 h 19"/>
                <a:gd name="T16" fmla="*/ 24 w 31"/>
                <a:gd name="T17" fmla="*/ 1 h 19"/>
                <a:gd name="T18" fmla="*/ 29 w 31"/>
                <a:gd name="T19" fmla="*/ 2 h 19"/>
                <a:gd name="T20" fmla="*/ 26 w 31"/>
                <a:gd name="T21" fmla="*/ 13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31" h="19">
                  <a:moveTo>
                    <a:pt x="26" y="13"/>
                  </a:moveTo>
                  <a:cubicBezTo>
                    <a:pt x="26" y="13"/>
                    <a:pt x="29" y="19"/>
                    <a:pt x="23" y="19"/>
                  </a:cubicBezTo>
                  <a:cubicBezTo>
                    <a:pt x="18" y="19"/>
                    <a:pt x="15" y="19"/>
                    <a:pt x="14" y="19"/>
                  </a:cubicBezTo>
                  <a:cubicBezTo>
                    <a:pt x="13" y="19"/>
                    <a:pt x="13" y="19"/>
                    <a:pt x="10" y="16"/>
                  </a:cubicBezTo>
                  <a:cubicBezTo>
                    <a:pt x="8" y="13"/>
                    <a:pt x="9" y="12"/>
                    <a:pt x="5" y="12"/>
                  </a:cubicBezTo>
                  <a:cubicBezTo>
                    <a:pt x="0" y="12"/>
                    <a:pt x="2" y="10"/>
                    <a:pt x="5" y="8"/>
                  </a:cubicBezTo>
                  <a:cubicBezTo>
                    <a:pt x="7" y="5"/>
                    <a:pt x="9" y="5"/>
                    <a:pt x="9" y="3"/>
                  </a:cubicBezTo>
                  <a:cubicBezTo>
                    <a:pt x="10" y="1"/>
                    <a:pt x="11" y="1"/>
                    <a:pt x="15" y="1"/>
                  </a:cubicBezTo>
                  <a:cubicBezTo>
                    <a:pt x="20" y="1"/>
                    <a:pt x="21" y="0"/>
                    <a:pt x="24" y="1"/>
                  </a:cubicBezTo>
                  <a:cubicBezTo>
                    <a:pt x="27" y="2"/>
                    <a:pt x="29" y="1"/>
                    <a:pt x="29" y="2"/>
                  </a:cubicBezTo>
                  <a:cubicBezTo>
                    <a:pt x="29" y="3"/>
                    <a:pt x="31" y="8"/>
                    <a:pt x="26" y="13"/>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8" name="Freeform 157"/>
            <p:cNvSpPr>
              <a:spLocks/>
            </p:cNvSpPr>
            <p:nvPr/>
          </p:nvSpPr>
          <p:spPr bwMode="auto">
            <a:xfrm>
              <a:off x="4741093" y="4904864"/>
              <a:ext cx="26532" cy="32762"/>
            </a:xfrm>
            <a:custGeom>
              <a:avLst/>
              <a:gdLst>
                <a:gd name="T0" fmla="*/ 12 w 14"/>
                <a:gd name="T1" fmla="*/ 8 h 17"/>
                <a:gd name="T2" fmla="*/ 8 w 14"/>
                <a:gd name="T3" fmla="*/ 13 h 17"/>
                <a:gd name="T4" fmla="*/ 6 w 14"/>
                <a:gd name="T5" fmla="*/ 17 h 17"/>
                <a:gd name="T6" fmla="*/ 2 w 14"/>
                <a:gd name="T7" fmla="*/ 10 h 17"/>
                <a:gd name="T8" fmla="*/ 8 w 14"/>
                <a:gd name="T9" fmla="*/ 6 h 17"/>
                <a:gd name="T10" fmla="*/ 12 w 14"/>
                <a:gd name="T11" fmla="*/ 2 h 17"/>
                <a:gd name="T12" fmla="*/ 12 w 14"/>
                <a:gd name="T13" fmla="*/ 8 h 17"/>
              </a:gdLst>
              <a:ahLst/>
              <a:cxnLst>
                <a:cxn ang="0">
                  <a:pos x="T0" y="T1"/>
                </a:cxn>
                <a:cxn ang="0">
                  <a:pos x="T2" y="T3"/>
                </a:cxn>
                <a:cxn ang="0">
                  <a:pos x="T4" y="T5"/>
                </a:cxn>
                <a:cxn ang="0">
                  <a:pos x="T6" y="T7"/>
                </a:cxn>
                <a:cxn ang="0">
                  <a:pos x="T8" y="T9"/>
                </a:cxn>
                <a:cxn ang="0">
                  <a:pos x="T10" y="T11"/>
                </a:cxn>
                <a:cxn ang="0">
                  <a:pos x="T12" y="T13"/>
                </a:cxn>
              </a:cxnLst>
              <a:rect l="0" t="0" r="r" b="b"/>
              <a:pathLst>
                <a:path w="14" h="17">
                  <a:moveTo>
                    <a:pt x="12" y="8"/>
                  </a:moveTo>
                  <a:cubicBezTo>
                    <a:pt x="12" y="8"/>
                    <a:pt x="10" y="13"/>
                    <a:pt x="8" y="13"/>
                  </a:cubicBezTo>
                  <a:cubicBezTo>
                    <a:pt x="5" y="13"/>
                    <a:pt x="10" y="17"/>
                    <a:pt x="6" y="17"/>
                  </a:cubicBezTo>
                  <a:cubicBezTo>
                    <a:pt x="3" y="17"/>
                    <a:pt x="0" y="15"/>
                    <a:pt x="2" y="10"/>
                  </a:cubicBezTo>
                  <a:cubicBezTo>
                    <a:pt x="4" y="5"/>
                    <a:pt x="8" y="6"/>
                    <a:pt x="8" y="6"/>
                  </a:cubicBezTo>
                  <a:cubicBezTo>
                    <a:pt x="8" y="6"/>
                    <a:pt x="10" y="0"/>
                    <a:pt x="12" y="2"/>
                  </a:cubicBezTo>
                  <a:cubicBezTo>
                    <a:pt x="14" y="4"/>
                    <a:pt x="12" y="8"/>
                    <a:pt x="12" y="8"/>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59" name="Freeform 158"/>
            <p:cNvSpPr>
              <a:spLocks/>
            </p:cNvSpPr>
            <p:nvPr/>
          </p:nvSpPr>
          <p:spPr bwMode="auto">
            <a:xfrm>
              <a:off x="4000608" y="5051120"/>
              <a:ext cx="20501" cy="14040"/>
            </a:xfrm>
            <a:custGeom>
              <a:avLst/>
              <a:gdLst>
                <a:gd name="T0" fmla="*/ 7 w 10"/>
                <a:gd name="T1" fmla="*/ 2 h 7"/>
                <a:gd name="T2" fmla="*/ 7 w 10"/>
                <a:gd name="T3" fmla="*/ 2 h 7"/>
                <a:gd name="T4" fmla="*/ 3 w 10"/>
                <a:gd name="T5" fmla="*/ 1 h 7"/>
                <a:gd name="T6" fmla="*/ 3 w 10"/>
                <a:gd name="T7" fmla="*/ 4 h 7"/>
                <a:gd name="T8" fmla="*/ 8 w 10"/>
                <a:gd name="T9" fmla="*/ 6 h 7"/>
                <a:gd name="T10" fmla="*/ 7 w 10"/>
                <a:gd name="T11" fmla="*/ 2 h 7"/>
              </a:gdLst>
              <a:ahLst/>
              <a:cxnLst>
                <a:cxn ang="0">
                  <a:pos x="T0" y="T1"/>
                </a:cxn>
                <a:cxn ang="0">
                  <a:pos x="T2" y="T3"/>
                </a:cxn>
                <a:cxn ang="0">
                  <a:pos x="T4" y="T5"/>
                </a:cxn>
                <a:cxn ang="0">
                  <a:pos x="T6" y="T7"/>
                </a:cxn>
                <a:cxn ang="0">
                  <a:pos x="T8" y="T9"/>
                </a:cxn>
                <a:cxn ang="0">
                  <a:pos x="T10" y="T11"/>
                </a:cxn>
              </a:cxnLst>
              <a:rect l="0" t="0" r="r" b="b"/>
              <a:pathLst>
                <a:path w="10" h="7">
                  <a:moveTo>
                    <a:pt x="7" y="2"/>
                  </a:moveTo>
                  <a:cubicBezTo>
                    <a:pt x="7" y="2"/>
                    <a:pt x="7" y="2"/>
                    <a:pt x="7" y="2"/>
                  </a:cubicBezTo>
                  <a:cubicBezTo>
                    <a:pt x="6" y="2"/>
                    <a:pt x="4" y="0"/>
                    <a:pt x="3" y="1"/>
                  </a:cubicBezTo>
                  <a:cubicBezTo>
                    <a:pt x="2" y="2"/>
                    <a:pt x="0" y="3"/>
                    <a:pt x="3" y="4"/>
                  </a:cubicBezTo>
                  <a:cubicBezTo>
                    <a:pt x="5" y="6"/>
                    <a:pt x="7" y="7"/>
                    <a:pt x="8" y="6"/>
                  </a:cubicBezTo>
                  <a:cubicBezTo>
                    <a:pt x="8" y="6"/>
                    <a:pt x="10" y="4"/>
                    <a:pt x="7" y="2"/>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0" name="Freeform 159"/>
            <p:cNvSpPr>
              <a:spLocks/>
            </p:cNvSpPr>
            <p:nvPr/>
          </p:nvSpPr>
          <p:spPr bwMode="auto">
            <a:xfrm>
              <a:off x="3990961" y="5010168"/>
              <a:ext cx="33768" cy="18720"/>
            </a:xfrm>
            <a:custGeom>
              <a:avLst/>
              <a:gdLst>
                <a:gd name="T0" fmla="*/ 5 w 17"/>
                <a:gd name="T1" fmla="*/ 7 h 10"/>
                <a:gd name="T2" fmla="*/ 8 w 17"/>
                <a:gd name="T3" fmla="*/ 9 h 10"/>
                <a:gd name="T4" fmla="*/ 14 w 17"/>
                <a:gd name="T5" fmla="*/ 6 h 10"/>
                <a:gd name="T6" fmla="*/ 15 w 17"/>
                <a:gd name="T7" fmla="*/ 2 h 10"/>
                <a:gd name="T8" fmla="*/ 10 w 17"/>
                <a:gd name="T9" fmla="*/ 1 h 10"/>
                <a:gd name="T10" fmla="*/ 3 w 17"/>
                <a:gd name="T11" fmla="*/ 3 h 10"/>
                <a:gd name="T12" fmla="*/ 5 w 17"/>
                <a:gd name="T13" fmla="*/ 7 h 10"/>
              </a:gdLst>
              <a:ahLst/>
              <a:cxnLst>
                <a:cxn ang="0">
                  <a:pos x="T0" y="T1"/>
                </a:cxn>
                <a:cxn ang="0">
                  <a:pos x="T2" y="T3"/>
                </a:cxn>
                <a:cxn ang="0">
                  <a:pos x="T4" y="T5"/>
                </a:cxn>
                <a:cxn ang="0">
                  <a:pos x="T6" y="T7"/>
                </a:cxn>
                <a:cxn ang="0">
                  <a:pos x="T8" y="T9"/>
                </a:cxn>
                <a:cxn ang="0">
                  <a:pos x="T10" y="T11"/>
                </a:cxn>
                <a:cxn ang="0">
                  <a:pos x="T12" y="T13"/>
                </a:cxn>
              </a:cxnLst>
              <a:rect l="0" t="0" r="r" b="b"/>
              <a:pathLst>
                <a:path w="17" h="10">
                  <a:moveTo>
                    <a:pt x="5" y="7"/>
                  </a:moveTo>
                  <a:cubicBezTo>
                    <a:pt x="5" y="7"/>
                    <a:pt x="6" y="10"/>
                    <a:pt x="8" y="9"/>
                  </a:cubicBezTo>
                  <a:cubicBezTo>
                    <a:pt x="10" y="8"/>
                    <a:pt x="12" y="7"/>
                    <a:pt x="14" y="6"/>
                  </a:cubicBezTo>
                  <a:cubicBezTo>
                    <a:pt x="15" y="5"/>
                    <a:pt x="17" y="3"/>
                    <a:pt x="15" y="2"/>
                  </a:cubicBezTo>
                  <a:cubicBezTo>
                    <a:pt x="13" y="1"/>
                    <a:pt x="12" y="0"/>
                    <a:pt x="10" y="1"/>
                  </a:cubicBezTo>
                  <a:cubicBezTo>
                    <a:pt x="9" y="2"/>
                    <a:pt x="6" y="3"/>
                    <a:pt x="3" y="3"/>
                  </a:cubicBezTo>
                  <a:cubicBezTo>
                    <a:pt x="0" y="3"/>
                    <a:pt x="3" y="6"/>
                    <a:pt x="5" y="7"/>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1" name="Freeform 160"/>
            <p:cNvSpPr>
              <a:spLocks/>
            </p:cNvSpPr>
            <p:nvPr/>
          </p:nvSpPr>
          <p:spPr bwMode="auto">
            <a:xfrm>
              <a:off x="4115178" y="4952836"/>
              <a:ext cx="41004" cy="28081"/>
            </a:xfrm>
            <a:custGeom>
              <a:avLst/>
              <a:gdLst>
                <a:gd name="T0" fmla="*/ 17 w 21"/>
                <a:gd name="T1" fmla="*/ 9 h 15"/>
                <a:gd name="T2" fmla="*/ 16 w 21"/>
                <a:gd name="T3" fmla="*/ 4 h 15"/>
                <a:gd name="T4" fmla="*/ 11 w 21"/>
                <a:gd name="T5" fmla="*/ 0 h 15"/>
                <a:gd name="T6" fmla="*/ 7 w 21"/>
                <a:gd name="T7" fmla="*/ 2 h 15"/>
                <a:gd name="T8" fmla="*/ 0 w 21"/>
                <a:gd name="T9" fmla="*/ 3 h 15"/>
                <a:gd name="T10" fmla="*/ 4 w 21"/>
                <a:gd name="T11" fmla="*/ 5 h 15"/>
                <a:gd name="T12" fmla="*/ 6 w 21"/>
                <a:gd name="T13" fmla="*/ 7 h 15"/>
                <a:gd name="T14" fmla="*/ 4 w 21"/>
                <a:gd name="T15" fmla="*/ 10 h 15"/>
                <a:gd name="T16" fmla="*/ 8 w 21"/>
                <a:gd name="T17" fmla="*/ 14 h 15"/>
                <a:gd name="T18" fmla="*/ 12 w 21"/>
                <a:gd name="T19" fmla="*/ 11 h 15"/>
                <a:gd name="T20" fmla="*/ 17 w 21"/>
                <a:gd name="T21" fmla="*/ 9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 h="15">
                  <a:moveTo>
                    <a:pt x="17" y="9"/>
                  </a:moveTo>
                  <a:cubicBezTo>
                    <a:pt x="17" y="8"/>
                    <a:pt x="16" y="7"/>
                    <a:pt x="16" y="4"/>
                  </a:cubicBezTo>
                  <a:cubicBezTo>
                    <a:pt x="16" y="1"/>
                    <a:pt x="14" y="0"/>
                    <a:pt x="11" y="0"/>
                  </a:cubicBezTo>
                  <a:cubicBezTo>
                    <a:pt x="9" y="1"/>
                    <a:pt x="10" y="2"/>
                    <a:pt x="7" y="2"/>
                  </a:cubicBezTo>
                  <a:cubicBezTo>
                    <a:pt x="4" y="2"/>
                    <a:pt x="0" y="1"/>
                    <a:pt x="0" y="3"/>
                  </a:cubicBezTo>
                  <a:cubicBezTo>
                    <a:pt x="0" y="4"/>
                    <a:pt x="3" y="5"/>
                    <a:pt x="4" y="5"/>
                  </a:cubicBezTo>
                  <a:cubicBezTo>
                    <a:pt x="5" y="5"/>
                    <a:pt x="7" y="5"/>
                    <a:pt x="6" y="7"/>
                  </a:cubicBezTo>
                  <a:cubicBezTo>
                    <a:pt x="5" y="8"/>
                    <a:pt x="2" y="8"/>
                    <a:pt x="4" y="10"/>
                  </a:cubicBezTo>
                  <a:cubicBezTo>
                    <a:pt x="7" y="13"/>
                    <a:pt x="7" y="15"/>
                    <a:pt x="8" y="14"/>
                  </a:cubicBezTo>
                  <a:cubicBezTo>
                    <a:pt x="10" y="13"/>
                    <a:pt x="9" y="11"/>
                    <a:pt x="12" y="11"/>
                  </a:cubicBezTo>
                  <a:cubicBezTo>
                    <a:pt x="15" y="11"/>
                    <a:pt x="21" y="13"/>
                    <a:pt x="17" y="9"/>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2" name="Freeform 161"/>
            <p:cNvSpPr>
              <a:spLocks/>
            </p:cNvSpPr>
            <p:nvPr/>
          </p:nvSpPr>
          <p:spPr bwMode="auto">
            <a:xfrm>
              <a:off x="4022317" y="4870933"/>
              <a:ext cx="21708" cy="39782"/>
            </a:xfrm>
            <a:custGeom>
              <a:avLst/>
              <a:gdLst>
                <a:gd name="T0" fmla="*/ 2 w 11"/>
                <a:gd name="T1" fmla="*/ 1 h 21"/>
                <a:gd name="T2" fmla="*/ 3 w 11"/>
                <a:gd name="T3" fmla="*/ 6 h 21"/>
                <a:gd name="T4" fmla="*/ 2 w 11"/>
                <a:gd name="T5" fmla="*/ 13 h 21"/>
                <a:gd name="T6" fmla="*/ 6 w 11"/>
                <a:gd name="T7" fmla="*/ 18 h 21"/>
                <a:gd name="T8" fmla="*/ 10 w 11"/>
                <a:gd name="T9" fmla="*/ 19 h 21"/>
                <a:gd name="T10" fmla="*/ 9 w 11"/>
                <a:gd name="T11" fmla="*/ 13 h 21"/>
                <a:gd name="T12" fmla="*/ 5 w 11"/>
                <a:gd name="T13" fmla="*/ 7 h 21"/>
                <a:gd name="T14" fmla="*/ 4 w 11"/>
                <a:gd name="T15" fmla="*/ 1 h 21"/>
                <a:gd name="T16" fmla="*/ 2 w 11"/>
                <a:gd name="T17" fmla="*/ 1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 h="21">
                  <a:moveTo>
                    <a:pt x="2" y="1"/>
                  </a:moveTo>
                  <a:cubicBezTo>
                    <a:pt x="4" y="3"/>
                    <a:pt x="5" y="4"/>
                    <a:pt x="3" y="6"/>
                  </a:cubicBezTo>
                  <a:cubicBezTo>
                    <a:pt x="1" y="8"/>
                    <a:pt x="0" y="11"/>
                    <a:pt x="2" y="13"/>
                  </a:cubicBezTo>
                  <a:cubicBezTo>
                    <a:pt x="4" y="15"/>
                    <a:pt x="7" y="16"/>
                    <a:pt x="6" y="18"/>
                  </a:cubicBezTo>
                  <a:cubicBezTo>
                    <a:pt x="5" y="20"/>
                    <a:pt x="8" y="21"/>
                    <a:pt x="10" y="19"/>
                  </a:cubicBezTo>
                  <a:cubicBezTo>
                    <a:pt x="11" y="17"/>
                    <a:pt x="11" y="15"/>
                    <a:pt x="9" y="13"/>
                  </a:cubicBezTo>
                  <a:cubicBezTo>
                    <a:pt x="7" y="11"/>
                    <a:pt x="3" y="10"/>
                    <a:pt x="5" y="7"/>
                  </a:cubicBezTo>
                  <a:cubicBezTo>
                    <a:pt x="7" y="5"/>
                    <a:pt x="5" y="2"/>
                    <a:pt x="4" y="1"/>
                  </a:cubicBezTo>
                  <a:cubicBezTo>
                    <a:pt x="3" y="0"/>
                    <a:pt x="1" y="0"/>
                    <a:pt x="2" y="1"/>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3" name="Line 49"/>
            <p:cNvSpPr>
              <a:spLocks noChangeShapeType="1"/>
            </p:cNvSpPr>
            <p:nvPr/>
          </p:nvSpPr>
          <p:spPr bwMode="auto">
            <a:xfrm>
              <a:off x="4122414" y="4956346"/>
              <a:ext cx="0" cy="0"/>
            </a:xfrm>
            <a:prstGeom prst="line">
              <a:avLst/>
            </a:prstGeom>
            <a:solidFill>
              <a:schemeClr val="accent1"/>
            </a:solidFill>
            <a:ln w="9525">
              <a:noFill/>
              <a:round/>
              <a:headEnd/>
              <a:tailEnd/>
            </a:ln>
            <a:extLst/>
          </p:spPr>
          <p:txBody>
            <a:bodyPr vert="horz" wrap="square" lIns="91440" tIns="45720" rIns="91440" bIns="45720" numCol="1" anchor="t" anchorCtr="0" compatLnSpc="1">
              <a:prstTxWarp prst="textNoShape">
                <a:avLst/>
              </a:prstTxWarp>
            </a:bodyPr>
            <a:lstStyle/>
            <a:p>
              <a:endParaRPr lang="en-US"/>
            </a:p>
          </p:txBody>
        </p:sp>
        <p:sp>
          <p:nvSpPr>
            <p:cNvPr id="164" name="Line 50"/>
            <p:cNvSpPr>
              <a:spLocks noChangeShapeType="1"/>
            </p:cNvSpPr>
            <p:nvPr/>
          </p:nvSpPr>
          <p:spPr bwMode="auto">
            <a:xfrm>
              <a:off x="4122414" y="4956346"/>
              <a:ext cx="0" cy="0"/>
            </a:xfrm>
            <a:prstGeom prst="line">
              <a:avLst/>
            </a:prstGeom>
            <a:solidFill>
              <a:schemeClr val="accent1"/>
            </a:solidFill>
            <a:ln w="9525">
              <a:noFill/>
              <a:round/>
              <a:headEnd/>
              <a:tailEnd/>
            </a:ln>
            <a:extLst/>
          </p:spPr>
          <p:txBody>
            <a:bodyPr vert="horz" wrap="square" lIns="91440" tIns="45720" rIns="91440" bIns="45720" numCol="1" anchor="t" anchorCtr="0" compatLnSpc="1">
              <a:prstTxWarp prst="textNoShape">
                <a:avLst/>
              </a:prstTxWarp>
            </a:bodyPr>
            <a:lstStyle/>
            <a:p>
              <a:endParaRPr lang="en-US"/>
            </a:p>
          </p:txBody>
        </p:sp>
        <p:sp>
          <p:nvSpPr>
            <p:cNvPr id="165" name="Freeform 164"/>
            <p:cNvSpPr>
              <a:spLocks/>
            </p:cNvSpPr>
            <p:nvPr/>
          </p:nvSpPr>
          <p:spPr bwMode="auto">
            <a:xfrm>
              <a:off x="4100706" y="4793709"/>
              <a:ext cx="55476" cy="52653"/>
            </a:xfrm>
            <a:custGeom>
              <a:avLst/>
              <a:gdLst>
                <a:gd name="T0" fmla="*/ 10 w 28"/>
                <a:gd name="T1" fmla="*/ 0 h 28"/>
                <a:gd name="T2" fmla="*/ 3 w 28"/>
                <a:gd name="T3" fmla="*/ 6 h 28"/>
                <a:gd name="T4" fmla="*/ 1 w 28"/>
                <a:gd name="T5" fmla="*/ 11 h 28"/>
                <a:gd name="T6" fmla="*/ 4 w 28"/>
                <a:gd name="T7" fmla="*/ 12 h 28"/>
                <a:gd name="T8" fmla="*/ 9 w 28"/>
                <a:gd name="T9" fmla="*/ 12 h 28"/>
                <a:gd name="T10" fmla="*/ 14 w 28"/>
                <a:gd name="T11" fmla="*/ 19 h 28"/>
                <a:gd name="T12" fmla="*/ 16 w 28"/>
                <a:gd name="T13" fmla="*/ 26 h 28"/>
                <a:gd name="T14" fmla="*/ 18 w 28"/>
                <a:gd name="T15" fmla="*/ 23 h 28"/>
                <a:gd name="T16" fmla="*/ 20 w 28"/>
                <a:gd name="T17" fmla="*/ 25 h 28"/>
                <a:gd name="T18" fmla="*/ 26 w 28"/>
                <a:gd name="T19" fmla="*/ 25 h 28"/>
                <a:gd name="T20" fmla="*/ 24 w 28"/>
                <a:gd name="T21" fmla="*/ 19 h 28"/>
                <a:gd name="T22" fmla="*/ 22 w 28"/>
                <a:gd name="T23" fmla="*/ 18 h 28"/>
                <a:gd name="T24" fmla="*/ 20 w 28"/>
                <a:gd name="T25" fmla="*/ 15 h 28"/>
                <a:gd name="T26" fmla="*/ 19 w 28"/>
                <a:gd name="T27" fmla="*/ 14 h 28"/>
                <a:gd name="T28" fmla="*/ 20 w 28"/>
                <a:gd name="T29" fmla="*/ 12 h 28"/>
                <a:gd name="T30" fmla="*/ 19 w 28"/>
                <a:gd name="T31" fmla="*/ 8 h 28"/>
                <a:gd name="T32" fmla="*/ 16 w 28"/>
                <a:gd name="T33" fmla="*/ 7 h 28"/>
                <a:gd name="T34" fmla="*/ 11 w 28"/>
                <a:gd name="T35" fmla="*/ 7 h 28"/>
                <a:gd name="T36" fmla="*/ 11 w 28"/>
                <a:gd name="T37" fmla="*/ 3 h 28"/>
                <a:gd name="T38" fmla="*/ 10 w 28"/>
                <a:gd name="T39" fmla="*/ 0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8" h="28">
                  <a:moveTo>
                    <a:pt x="10" y="0"/>
                  </a:moveTo>
                  <a:cubicBezTo>
                    <a:pt x="10" y="0"/>
                    <a:pt x="4" y="2"/>
                    <a:pt x="3" y="6"/>
                  </a:cubicBezTo>
                  <a:cubicBezTo>
                    <a:pt x="1" y="9"/>
                    <a:pt x="2" y="11"/>
                    <a:pt x="1" y="11"/>
                  </a:cubicBezTo>
                  <a:cubicBezTo>
                    <a:pt x="0" y="11"/>
                    <a:pt x="1" y="13"/>
                    <a:pt x="4" y="12"/>
                  </a:cubicBezTo>
                  <a:cubicBezTo>
                    <a:pt x="6" y="12"/>
                    <a:pt x="7" y="9"/>
                    <a:pt x="9" y="12"/>
                  </a:cubicBezTo>
                  <a:cubicBezTo>
                    <a:pt x="11" y="15"/>
                    <a:pt x="14" y="16"/>
                    <a:pt x="14" y="19"/>
                  </a:cubicBezTo>
                  <a:cubicBezTo>
                    <a:pt x="15" y="23"/>
                    <a:pt x="15" y="28"/>
                    <a:pt x="16" y="26"/>
                  </a:cubicBezTo>
                  <a:cubicBezTo>
                    <a:pt x="17" y="25"/>
                    <a:pt x="17" y="23"/>
                    <a:pt x="18" y="23"/>
                  </a:cubicBezTo>
                  <a:cubicBezTo>
                    <a:pt x="20" y="23"/>
                    <a:pt x="18" y="24"/>
                    <a:pt x="20" y="25"/>
                  </a:cubicBezTo>
                  <a:cubicBezTo>
                    <a:pt x="22" y="27"/>
                    <a:pt x="28" y="27"/>
                    <a:pt x="26" y="25"/>
                  </a:cubicBezTo>
                  <a:cubicBezTo>
                    <a:pt x="24" y="22"/>
                    <a:pt x="24" y="19"/>
                    <a:pt x="24" y="19"/>
                  </a:cubicBezTo>
                  <a:cubicBezTo>
                    <a:pt x="24" y="19"/>
                    <a:pt x="23" y="20"/>
                    <a:pt x="22" y="18"/>
                  </a:cubicBezTo>
                  <a:cubicBezTo>
                    <a:pt x="20" y="17"/>
                    <a:pt x="21" y="16"/>
                    <a:pt x="20" y="15"/>
                  </a:cubicBezTo>
                  <a:cubicBezTo>
                    <a:pt x="20" y="14"/>
                    <a:pt x="19" y="14"/>
                    <a:pt x="19" y="14"/>
                  </a:cubicBezTo>
                  <a:cubicBezTo>
                    <a:pt x="19" y="14"/>
                    <a:pt x="20" y="14"/>
                    <a:pt x="20" y="12"/>
                  </a:cubicBezTo>
                  <a:cubicBezTo>
                    <a:pt x="20" y="10"/>
                    <a:pt x="19" y="8"/>
                    <a:pt x="19" y="8"/>
                  </a:cubicBezTo>
                  <a:cubicBezTo>
                    <a:pt x="18" y="7"/>
                    <a:pt x="17" y="6"/>
                    <a:pt x="16" y="7"/>
                  </a:cubicBezTo>
                  <a:cubicBezTo>
                    <a:pt x="14" y="8"/>
                    <a:pt x="12" y="10"/>
                    <a:pt x="11" y="7"/>
                  </a:cubicBezTo>
                  <a:cubicBezTo>
                    <a:pt x="10" y="5"/>
                    <a:pt x="10" y="4"/>
                    <a:pt x="11" y="3"/>
                  </a:cubicBezTo>
                  <a:cubicBezTo>
                    <a:pt x="11" y="2"/>
                    <a:pt x="10" y="0"/>
                    <a:pt x="10" y="0"/>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6" name="Freeform 165"/>
            <p:cNvSpPr>
              <a:spLocks/>
            </p:cNvSpPr>
            <p:nvPr/>
          </p:nvSpPr>
          <p:spPr bwMode="auto">
            <a:xfrm>
              <a:off x="7350874" y="3098304"/>
              <a:ext cx="273762" cy="408349"/>
            </a:xfrm>
            <a:custGeom>
              <a:avLst/>
              <a:gdLst>
                <a:gd name="T0" fmla="*/ 134 w 140"/>
                <a:gd name="T1" fmla="*/ 94 h 215"/>
                <a:gd name="T2" fmla="*/ 132 w 140"/>
                <a:gd name="T3" fmla="*/ 89 h 215"/>
                <a:gd name="T4" fmla="*/ 131 w 140"/>
                <a:gd name="T5" fmla="*/ 84 h 215"/>
                <a:gd name="T6" fmla="*/ 119 w 140"/>
                <a:gd name="T7" fmla="*/ 73 h 215"/>
                <a:gd name="T8" fmla="*/ 111 w 140"/>
                <a:gd name="T9" fmla="*/ 71 h 215"/>
                <a:gd name="T10" fmla="*/ 101 w 140"/>
                <a:gd name="T11" fmla="*/ 70 h 215"/>
                <a:gd name="T12" fmla="*/ 90 w 140"/>
                <a:gd name="T13" fmla="*/ 47 h 215"/>
                <a:gd name="T14" fmla="*/ 76 w 140"/>
                <a:gd name="T15" fmla="*/ 10 h 215"/>
                <a:gd name="T16" fmla="*/ 69 w 140"/>
                <a:gd name="T17" fmla="*/ 6 h 215"/>
                <a:gd name="T18" fmla="*/ 59 w 140"/>
                <a:gd name="T19" fmla="*/ 3 h 215"/>
                <a:gd name="T20" fmla="*/ 49 w 140"/>
                <a:gd name="T21" fmla="*/ 2 h 215"/>
                <a:gd name="T22" fmla="*/ 41 w 140"/>
                <a:gd name="T23" fmla="*/ 6 h 215"/>
                <a:gd name="T24" fmla="*/ 30 w 140"/>
                <a:gd name="T25" fmla="*/ 5 h 215"/>
                <a:gd name="T26" fmla="*/ 10 w 140"/>
                <a:gd name="T27" fmla="*/ 42 h 215"/>
                <a:gd name="T28" fmla="*/ 15 w 140"/>
                <a:gd name="T29" fmla="*/ 80 h 215"/>
                <a:gd name="T30" fmla="*/ 11 w 140"/>
                <a:gd name="T31" fmla="*/ 95 h 215"/>
                <a:gd name="T32" fmla="*/ 3 w 140"/>
                <a:gd name="T33" fmla="*/ 111 h 215"/>
                <a:gd name="T34" fmla="*/ 35 w 140"/>
                <a:gd name="T35" fmla="*/ 206 h 215"/>
                <a:gd name="T36" fmla="*/ 49 w 140"/>
                <a:gd name="T37" fmla="*/ 207 h 215"/>
                <a:gd name="T38" fmla="*/ 57 w 140"/>
                <a:gd name="T39" fmla="*/ 189 h 215"/>
                <a:gd name="T40" fmla="*/ 54 w 140"/>
                <a:gd name="T41" fmla="*/ 185 h 215"/>
                <a:gd name="T42" fmla="*/ 57 w 140"/>
                <a:gd name="T43" fmla="*/ 175 h 215"/>
                <a:gd name="T44" fmla="*/ 60 w 140"/>
                <a:gd name="T45" fmla="*/ 168 h 215"/>
                <a:gd name="T46" fmla="*/ 70 w 140"/>
                <a:gd name="T47" fmla="*/ 176 h 215"/>
                <a:gd name="T48" fmla="*/ 69 w 140"/>
                <a:gd name="T49" fmla="*/ 163 h 215"/>
                <a:gd name="T50" fmla="*/ 75 w 140"/>
                <a:gd name="T51" fmla="*/ 152 h 215"/>
                <a:gd name="T52" fmla="*/ 82 w 140"/>
                <a:gd name="T53" fmla="*/ 157 h 215"/>
                <a:gd name="T54" fmla="*/ 83 w 140"/>
                <a:gd name="T55" fmla="*/ 146 h 215"/>
                <a:gd name="T56" fmla="*/ 83 w 140"/>
                <a:gd name="T57" fmla="*/ 123 h 215"/>
                <a:gd name="T58" fmla="*/ 90 w 140"/>
                <a:gd name="T59" fmla="*/ 135 h 215"/>
                <a:gd name="T60" fmla="*/ 96 w 140"/>
                <a:gd name="T61" fmla="*/ 127 h 215"/>
                <a:gd name="T62" fmla="*/ 106 w 140"/>
                <a:gd name="T63" fmla="*/ 132 h 215"/>
                <a:gd name="T64" fmla="*/ 105 w 140"/>
                <a:gd name="T65" fmla="*/ 123 h 215"/>
                <a:gd name="T66" fmla="*/ 114 w 140"/>
                <a:gd name="T67" fmla="*/ 128 h 215"/>
                <a:gd name="T68" fmla="*/ 116 w 140"/>
                <a:gd name="T69" fmla="*/ 122 h 215"/>
                <a:gd name="T70" fmla="*/ 118 w 140"/>
                <a:gd name="T71" fmla="*/ 119 h 215"/>
                <a:gd name="T72" fmla="*/ 119 w 140"/>
                <a:gd name="T73" fmla="*/ 115 h 215"/>
                <a:gd name="T74" fmla="*/ 126 w 140"/>
                <a:gd name="T75" fmla="*/ 110 h 215"/>
                <a:gd name="T76" fmla="*/ 140 w 140"/>
                <a:gd name="T77" fmla="*/ 99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40" h="215">
                  <a:moveTo>
                    <a:pt x="136" y="97"/>
                  </a:moveTo>
                  <a:cubicBezTo>
                    <a:pt x="136" y="97"/>
                    <a:pt x="135" y="94"/>
                    <a:pt x="134" y="94"/>
                  </a:cubicBezTo>
                  <a:cubicBezTo>
                    <a:pt x="133" y="91"/>
                    <a:pt x="133" y="91"/>
                    <a:pt x="133" y="91"/>
                  </a:cubicBezTo>
                  <a:cubicBezTo>
                    <a:pt x="132" y="89"/>
                    <a:pt x="132" y="89"/>
                    <a:pt x="132" y="89"/>
                  </a:cubicBezTo>
                  <a:cubicBezTo>
                    <a:pt x="132" y="86"/>
                    <a:pt x="132" y="86"/>
                    <a:pt x="132" y="86"/>
                  </a:cubicBezTo>
                  <a:cubicBezTo>
                    <a:pt x="132" y="86"/>
                    <a:pt x="132" y="84"/>
                    <a:pt x="131" y="84"/>
                  </a:cubicBezTo>
                  <a:cubicBezTo>
                    <a:pt x="130" y="83"/>
                    <a:pt x="126" y="79"/>
                    <a:pt x="125" y="77"/>
                  </a:cubicBezTo>
                  <a:cubicBezTo>
                    <a:pt x="124" y="74"/>
                    <a:pt x="122" y="73"/>
                    <a:pt x="119" y="73"/>
                  </a:cubicBezTo>
                  <a:cubicBezTo>
                    <a:pt x="117" y="73"/>
                    <a:pt x="114" y="73"/>
                    <a:pt x="114" y="73"/>
                  </a:cubicBezTo>
                  <a:cubicBezTo>
                    <a:pt x="114" y="73"/>
                    <a:pt x="112" y="72"/>
                    <a:pt x="111" y="71"/>
                  </a:cubicBezTo>
                  <a:cubicBezTo>
                    <a:pt x="110" y="70"/>
                    <a:pt x="108" y="70"/>
                    <a:pt x="106" y="70"/>
                  </a:cubicBezTo>
                  <a:cubicBezTo>
                    <a:pt x="104" y="70"/>
                    <a:pt x="101" y="70"/>
                    <a:pt x="101" y="70"/>
                  </a:cubicBezTo>
                  <a:cubicBezTo>
                    <a:pt x="101" y="70"/>
                    <a:pt x="99" y="70"/>
                    <a:pt x="98" y="68"/>
                  </a:cubicBezTo>
                  <a:cubicBezTo>
                    <a:pt x="97" y="65"/>
                    <a:pt x="90" y="47"/>
                    <a:pt x="90" y="47"/>
                  </a:cubicBezTo>
                  <a:cubicBezTo>
                    <a:pt x="81" y="22"/>
                    <a:pt x="81" y="22"/>
                    <a:pt x="81" y="22"/>
                  </a:cubicBezTo>
                  <a:cubicBezTo>
                    <a:pt x="76" y="10"/>
                    <a:pt x="76" y="10"/>
                    <a:pt x="76" y="10"/>
                  </a:cubicBezTo>
                  <a:cubicBezTo>
                    <a:pt x="76" y="10"/>
                    <a:pt x="74" y="7"/>
                    <a:pt x="73" y="6"/>
                  </a:cubicBezTo>
                  <a:cubicBezTo>
                    <a:pt x="72" y="6"/>
                    <a:pt x="71" y="6"/>
                    <a:pt x="69" y="6"/>
                  </a:cubicBezTo>
                  <a:cubicBezTo>
                    <a:pt x="68" y="6"/>
                    <a:pt x="66" y="6"/>
                    <a:pt x="64" y="4"/>
                  </a:cubicBezTo>
                  <a:cubicBezTo>
                    <a:pt x="61" y="3"/>
                    <a:pt x="60" y="3"/>
                    <a:pt x="59" y="3"/>
                  </a:cubicBezTo>
                  <a:cubicBezTo>
                    <a:pt x="57" y="3"/>
                    <a:pt x="56" y="4"/>
                    <a:pt x="55" y="4"/>
                  </a:cubicBezTo>
                  <a:cubicBezTo>
                    <a:pt x="53" y="3"/>
                    <a:pt x="51" y="3"/>
                    <a:pt x="49" y="2"/>
                  </a:cubicBezTo>
                  <a:cubicBezTo>
                    <a:pt x="47" y="1"/>
                    <a:pt x="45" y="0"/>
                    <a:pt x="45" y="0"/>
                  </a:cubicBezTo>
                  <a:cubicBezTo>
                    <a:pt x="45" y="0"/>
                    <a:pt x="44" y="4"/>
                    <a:pt x="41" y="6"/>
                  </a:cubicBezTo>
                  <a:cubicBezTo>
                    <a:pt x="38" y="7"/>
                    <a:pt x="34" y="8"/>
                    <a:pt x="34" y="8"/>
                  </a:cubicBezTo>
                  <a:cubicBezTo>
                    <a:pt x="33" y="8"/>
                    <a:pt x="32" y="7"/>
                    <a:pt x="30" y="5"/>
                  </a:cubicBezTo>
                  <a:cubicBezTo>
                    <a:pt x="29" y="3"/>
                    <a:pt x="27" y="0"/>
                    <a:pt x="26" y="0"/>
                  </a:cubicBezTo>
                  <a:cubicBezTo>
                    <a:pt x="10" y="42"/>
                    <a:pt x="10" y="42"/>
                    <a:pt x="10" y="42"/>
                  </a:cubicBezTo>
                  <a:cubicBezTo>
                    <a:pt x="10" y="42"/>
                    <a:pt x="6" y="50"/>
                    <a:pt x="11" y="62"/>
                  </a:cubicBezTo>
                  <a:cubicBezTo>
                    <a:pt x="15" y="73"/>
                    <a:pt x="17" y="77"/>
                    <a:pt x="15" y="80"/>
                  </a:cubicBezTo>
                  <a:cubicBezTo>
                    <a:pt x="13" y="83"/>
                    <a:pt x="13" y="86"/>
                    <a:pt x="14" y="89"/>
                  </a:cubicBezTo>
                  <a:cubicBezTo>
                    <a:pt x="16" y="91"/>
                    <a:pt x="13" y="94"/>
                    <a:pt x="11" y="95"/>
                  </a:cubicBezTo>
                  <a:cubicBezTo>
                    <a:pt x="9" y="96"/>
                    <a:pt x="8" y="96"/>
                    <a:pt x="9" y="100"/>
                  </a:cubicBezTo>
                  <a:cubicBezTo>
                    <a:pt x="10" y="103"/>
                    <a:pt x="9" y="111"/>
                    <a:pt x="3" y="111"/>
                  </a:cubicBezTo>
                  <a:cubicBezTo>
                    <a:pt x="0" y="111"/>
                    <a:pt x="0" y="111"/>
                    <a:pt x="0" y="111"/>
                  </a:cubicBezTo>
                  <a:cubicBezTo>
                    <a:pt x="35" y="206"/>
                    <a:pt x="35" y="206"/>
                    <a:pt x="35" y="206"/>
                  </a:cubicBezTo>
                  <a:cubicBezTo>
                    <a:pt x="35" y="206"/>
                    <a:pt x="38" y="215"/>
                    <a:pt x="43" y="214"/>
                  </a:cubicBezTo>
                  <a:cubicBezTo>
                    <a:pt x="43" y="214"/>
                    <a:pt x="48" y="210"/>
                    <a:pt x="49" y="207"/>
                  </a:cubicBezTo>
                  <a:cubicBezTo>
                    <a:pt x="50" y="204"/>
                    <a:pt x="51" y="199"/>
                    <a:pt x="49" y="197"/>
                  </a:cubicBezTo>
                  <a:cubicBezTo>
                    <a:pt x="49" y="197"/>
                    <a:pt x="57" y="195"/>
                    <a:pt x="57" y="189"/>
                  </a:cubicBezTo>
                  <a:cubicBezTo>
                    <a:pt x="57" y="189"/>
                    <a:pt x="54" y="191"/>
                    <a:pt x="53" y="189"/>
                  </a:cubicBezTo>
                  <a:cubicBezTo>
                    <a:pt x="51" y="188"/>
                    <a:pt x="52" y="187"/>
                    <a:pt x="54" y="185"/>
                  </a:cubicBezTo>
                  <a:cubicBezTo>
                    <a:pt x="57" y="184"/>
                    <a:pt x="60" y="182"/>
                    <a:pt x="60" y="180"/>
                  </a:cubicBezTo>
                  <a:cubicBezTo>
                    <a:pt x="60" y="178"/>
                    <a:pt x="58" y="176"/>
                    <a:pt x="57" y="175"/>
                  </a:cubicBezTo>
                  <a:cubicBezTo>
                    <a:pt x="55" y="174"/>
                    <a:pt x="55" y="171"/>
                    <a:pt x="57" y="170"/>
                  </a:cubicBezTo>
                  <a:cubicBezTo>
                    <a:pt x="59" y="168"/>
                    <a:pt x="60" y="168"/>
                    <a:pt x="60" y="168"/>
                  </a:cubicBezTo>
                  <a:cubicBezTo>
                    <a:pt x="60" y="168"/>
                    <a:pt x="63" y="166"/>
                    <a:pt x="64" y="169"/>
                  </a:cubicBezTo>
                  <a:cubicBezTo>
                    <a:pt x="65" y="171"/>
                    <a:pt x="67" y="178"/>
                    <a:pt x="70" y="176"/>
                  </a:cubicBezTo>
                  <a:cubicBezTo>
                    <a:pt x="74" y="173"/>
                    <a:pt x="72" y="172"/>
                    <a:pt x="71" y="171"/>
                  </a:cubicBezTo>
                  <a:cubicBezTo>
                    <a:pt x="70" y="170"/>
                    <a:pt x="67" y="166"/>
                    <a:pt x="69" y="163"/>
                  </a:cubicBezTo>
                  <a:cubicBezTo>
                    <a:pt x="71" y="160"/>
                    <a:pt x="73" y="159"/>
                    <a:pt x="73" y="157"/>
                  </a:cubicBezTo>
                  <a:cubicBezTo>
                    <a:pt x="73" y="154"/>
                    <a:pt x="73" y="153"/>
                    <a:pt x="75" y="152"/>
                  </a:cubicBezTo>
                  <a:cubicBezTo>
                    <a:pt x="77" y="152"/>
                    <a:pt x="79" y="153"/>
                    <a:pt x="79" y="154"/>
                  </a:cubicBezTo>
                  <a:cubicBezTo>
                    <a:pt x="79" y="156"/>
                    <a:pt x="79" y="158"/>
                    <a:pt x="82" y="157"/>
                  </a:cubicBezTo>
                  <a:cubicBezTo>
                    <a:pt x="84" y="157"/>
                    <a:pt x="85" y="156"/>
                    <a:pt x="83" y="154"/>
                  </a:cubicBezTo>
                  <a:cubicBezTo>
                    <a:pt x="82" y="152"/>
                    <a:pt x="82" y="149"/>
                    <a:pt x="83" y="146"/>
                  </a:cubicBezTo>
                  <a:cubicBezTo>
                    <a:pt x="84" y="144"/>
                    <a:pt x="83" y="140"/>
                    <a:pt x="83" y="135"/>
                  </a:cubicBezTo>
                  <a:cubicBezTo>
                    <a:pt x="82" y="131"/>
                    <a:pt x="82" y="125"/>
                    <a:pt x="83" y="123"/>
                  </a:cubicBezTo>
                  <a:cubicBezTo>
                    <a:pt x="83" y="123"/>
                    <a:pt x="87" y="124"/>
                    <a:pt x="88" y="128"/>
                  </a:cubicBezTo>
                  <a:cubicBezTo>
                    <a:pt x="88" y="133"/>
                    <a:pt x="88" y="135"/>
                    <a:pt x="90" y="135"/>
                  </a:cubicBezTo>
                  <a:cubicBezTo>
                    <a:pt x="91" y="134"/>
                    <a:pt x="93" y="134"/>
                    <a:pt x="93" y="131"/>
                  </a:cubicBezTo>
                  <a:cubicBezTo>
                    <a:pt x="93" y="129"/>
                    <a:pt x="93" y="127"/>
                    <a:pt x="96" y="127"/>
                  </a:cubicBezTo>
                  <a:cubicBezTo>
                    <a:pt x="98" y="127"/>
                    <a:pt x="102" y="131"/>
                    <a:pt x="102" y="131"/>
                  </a:cubicBezTo>
                  <a:cubicBezTo>
                    <a:pt x="102" y="131"/>
                    <a:pt x="105" y="133"/>
                    <a:pt x="106" y="132"/>
                  </a:cubicBezTo>
                  <a:cubicBezTo>
                    <a:pt x="108" y="130"/>
                    <a:pt x="107" y="129"/>
                    <a:pt x="106" y="128"/>
                  </a:cubicBezTo>
                  <a:cubicBezTo>
                    <a:pt x="105" y="127"/>
                    <a:pt x="104" y="125"/>
                    <a:pt x="105" y="123"/>
                  </a:cubicBezTo>
                  <a:cubicBezTo>
                    <a:pt x="105" y="122"/>
                    <a:pt x="106" y="123"/>
                    <a:pt x="108" y="124"/>
                  </a:cubicBezTo>
                  <a:cubicBezTo>
                    <a:pt x="109" y="126"/>
                    <a:pt x="113" y="128"/>
                    <a:pt x="114" y="128"/>
                  </a:cubicBezTo>
                  <a:cubicBezTo>
                    <a:pt x="114" y="128"/>
                    <a:pt x="113" y="124"/>
                    <a:pt x="113" y="124"/>
                  </a:cubicBezTo>
                  <a:cubicBezTo>
                    <a:pt x="112" y="123"/>
                    <a:pt x="114" y="120"/>
                    <a:pt x="116" y="122"/>
                  </a:cubicBezTo>
                  <a:cubicBezTo>
                    <a:pt x="118" y="124"/>
                    <a:pt x="119" y="124"/>
                    <a:pt x="120" y="123"/>
                  </a:cubicBezTo>
                  <a:cubicBezTo>
                    <a:pt x="121" y="121"/>
                    <a:pt x="119" y="120"/>
                    <a:pt x="118" y="119"/>
                  </a:cubicBezTo>
                  <a:cubicBezTo>
                    <a:pt x="117" y="119"/>
                    <a:pt x="115" y="117"/>
                    <a:pt x="116" y="116"/>
                  </a:cubicBezTo>
                  <a:cubicBezTo>
                    <a:pt x="117" y="114"/>
                    <a:pt x="118" y="114"/>
                    <a:pt x="119" y="115"/>
                  </a:cubicBezTo>
                  <a:cubicBezTo>
                    <a:pt x="120" y="116"/>
                    <a:pt x="122" y="118"/>
                    <a:pt x="124" y="115"/>
                  </a:cubicBezTo>
                  <a:cubicBezTo>
                    <a:pt x="126" y="113"/>
                    <a:pt x="127" y="110"/>
                    <a:pt x="126" y="110"/>
                  </a:cubicBezTo>
                  <a:cubicBezTo>
                    <a:pt x="126" y="110"/>
                    <a:pt x="130" y="110"/>
                    <a:pt x="134" y="107"/>
                  </a:cubicBezTo>
                  <a:cubicBezTo>
                    <a:pt x="137" y="104"/>
                    <a:pt x="138" y="101"/>
                    <a:pt x="140" y="99"/>
                  </a:cubicBezTo>
                  <a:cubicBezTo>
                    <a:pt x="140" y="99"/>
                    <a:pt x="138" y="97"/>
                    <a:pt x="136" y="97"/>
                  </a:cubicBezTo>
                  <a:close/>
                </a:path>
              </a:pathLst>
            </a:custGeom>
            <a:solidFill>
              <a:schemeClr val="tx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7" name="Freeform 166"/>
            <p:cNvSpPr>
              <a:spLocks/>
            </p:cNvSpPr>
            <p:nvPr/>
          </p:nvSpPr>
          <p:spPr bwMode="auto">
            <a:xfrm>
              <a:off x="4830336" y="3795655"/>
              <a:ext cx="528228" cy="402498"/>
            </a:xfrm>
            <a:custGeom>
              <a:avLst/>
              <a:gdLst>
                <a:gd name="T0" fmla="*/ 266 w 270"/>
                <a:gd name="T1" fmla="*/ 72 h 212"/>
                <a:gd name="T2" fmla="*/ 270 w 270"/>
                <a:gd name="T3" fmla="*/ 30 h 212"/>
                <a:gd name="T4" fmla="*/ 199 w 270"/>
                <a:gd name="T5" fmla="*/ 21 h 212"/>
                <a:gd name="T6" fmla="*/ 29 w 270"/>
                <a:gd name="T7" fmla="*/ 0 h 212"/>
                <a:gd name="T8" fmla="*/ 27 w 270"/>
                <a:gd name="T9" fmla="*/ 0 h 212"/>
                <a:gd name="T10" fmla="*/ 0 w 270"/>
                <a:gd name="T11" fmla="*/ 180 h 212"/>
                <a:gd name="T12" fmla="*/ 252 w 270"/>
                <a:gd name="T13" fmla="*/ 212 h 212"/>
                <a:gd name="T14" fmla="*/ 252 w 270"/>
                <a:gd name="T15" fmla="*/ 211 h 212"/>
                <a:gd name="T16" fmla="*/ 252 w 270"/>
                <a:gd name="T17" fmla="*/ 211 h 212"/>
                <a:gd name="T18" fmla="*/ 252 w 270"/>
                <a:gd name="T19" fmla="*/ 211 h 212"/>
                <a:gd name="T20" fmla="*/ 266 w 270"/>
                <a:gd name="T21" fmla="*/ 72 h 212"/>
                <a:gd name="T22" fmla="*/ 266 w 270"/>
                <a:gd name="T23" fmla="*/ 72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70" h="212">
                  <a:moveTo>
                    <a:pt x="266" y="72"/>
                  </a:moveTo>
                  <a:cubicBezTo>
                    <a:pt x="270" y="30"/>
                    <a:pt x="270" y="30"/>
                    <a:pt x="270" y="30"/>
                  </a:cubicBezTo>
                  <a:cubicBezTo>
                    <a:pt x="199" y="21"/>
                    <a:pt x="199" y="21"/>
                    <a:pt x="199" y="21"/>
                  </a:cubicBezTo>
                  <a:cubicBezTo>
                    <a:pt x="29" y="0"/>
                    <a:pt x="29" y="0"/>
                    <a:pt x="29" y="0"/>
                  </a:cubicBezTo>
                  <a:cubicBezTo>
                    <a:pt x="27" y="0"/>
                    <a:pt x="27" y="0"/>
                    <a:pt x="27" y="0"/>
                  </a:cubicBezTo>
                  <a:cubicBezTo>
                    <a:pt x="0" y="180"/>
                    <a:pt x="0" y="180"/>
                    <a:pt x="0" y="180"/>
                  </a:cubicBezTo>
                  <a:cubicBezTo>
                    <a:pt x="12" y="182"/>
                    <a:pt x="171" y="206"/>
                    <a:pt x="252" y="212"/>
                  </a:cubicBezTo>
                  <a:cubicBezTo>
                    <a:pt x="252" y="211"/>
                    <a:pt x="252" y="211"/>
                    <a:pt x="252" y="211"/>
                  </a:cubicBezTo>
                  <a:cubicBezTo>
                    <a:pt x="252" y="211"/>
                    <a:pt x="252" y="211"/>
                    <a:pt x="252" y="211"/>
                  </a:cubicBezTo>
                  <a:cubicBezTo>
                    <a:pt x="252" y="211"/>
                    <a:pt x="252" y="211"/>
                    <a:pt x="252" y="211"/>
                  </a:cubicBezTo>
                  <a:cubicBezTo>
                    <a:pt x="266" y="72"/>
                    <a:pt x="266" y="72"/>
                    <a:pt x="266" y="72"/>
                  </a:cubicBezTo>
                  <a:cubicBezTo>
                    <a:pt x="266" y="72"/>
                    <a:pt x="266" y="72"/>
                    <a:pt x="266" y="72"/>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8" name="Freeform 167"/>
            <p:cNvSpPr>
              <a:spLocks/>
            </p:cNvSpPr>
            <p:nvPr/>
          </p:nvSpPr>
          <p:spPr bwMode="auto">
            <a:xfrm>
              <a:off x="4467330" y="3647058"/>
              <a:ext cx="416069" cy="490252"/>
            </a:xfrm>
            <a:custGeom>
              <a:avLst/>
              <a:gdLst>
                <a:gd name="T0" fmla="*/ 144 w 213"/>
                <a:gd name="T1" fmla="*/ 65 h 258"/>
                <a:gd name="T2" fmla="*/ 153 w 213"/>
                <a:gd name="T3" fmla="*/ 20 h 258"/>
                <a:gd name="T4" fmla="*/ 51 w 213"/>
                <a:gd name="T5" fmla="*/ 0 h 258"/>
                <a:gd name="T6" fmla="*/ 0 w 213"/>
                <a:gd name="T7" fmla="*/ 225 h 258"/>
                <a:gd name="T8" fmla="*/ 185 w 213"/>
                <a:gd name="T9" fmla="*/ 258 h 258"/>
                <a:gd name="T10" fmla="*/ 185 w 213"/>
                <a:gd name="T11" fmla="*/ 258 h 258"/>
                <a:gd name="T12" fmla="*/ 186 w 213"/>
                <a:gd name="T13" fmla="*/ 258 h 258"/>
                <a:gd name="T14" fmla="*/ 213 w 213"/>
                <a:gd name="T15" fmla="*/ 78 h 258"/>
                <a:gd name="T16" fmla="*/ 144 w 213"/>
                <a:gd name="T17" fmla="*/ 65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13" h="258">
                  <a:moveTo>
                    <a:pt x="144" y="65"/>
                  </a:moveTo>
                  <a:cubicBezTo>
                    <a:pt x="153" y="20"/>
                    <a:pt x="153" y="20"/>
                    <a:pt x="153" y="20"/>
                  </a:cubicBezTo>
                  <a:cubicBezTo>
                    <a:pt x="51" y="0"/>
                    <a:pt x="51" y="0"/>
                    <a:pt x="51" y="0"/>
                  </a:cubicBezTo>
                  <a:cubicBezTo>
                    <a:pt x="0" y="225"/>
                    <a:pt x="0" y="225"/>
                    <a:pt x="0" y="225"/>
                  </a:cubicBezTo>
                  <a:cubicBezTo>
                    <a:pt x="185" y="258"/>
                    <a:pt x="185" y="258"/>
                    <a:pt x="185" y="258"/>
                  </a:cubicBezTo>
                  <a:cubicBezTo>
                    <a:pt x="185" y="258"/>
                    <a:pt x="185" y="258"/>
                    <a:pt x="185" y="258"/>
                  </a:cubicBezTo>
                  <a:cubicBezTo>
                    <a:pt x="185" y="258"/>
                    <a:pt x="185" y="258"/>
                    <a:pt x="186" y="258"/>
                  </a:cubicBezTo>
                  <a:cubicBezTo>
                    <a:pt x="213" y="78"/>
                    <a:pt x="213" y="78"/>
                    <a:pt x="213" y="78"/>
                  </a:cubicBezTo>
                  <a:lnTo>
                    <a:pt x="144" y="65"/>
                  </a:ln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69" name="Freeform 168"/>
            <p:cNvSpPr>
              <a:spLocks/>
            </p:cNvSpPr>
            <p:nvPr/>
          </p:nvSpPr>
          <p:spPr bwMode="auto">
            <a:xfrm>
              <a:off x="6382457" y="3417728"/>
              <a:ext cx="301500" cy="362716"/>
            </a:xfrm>
            <a:custGeom>
              <a:avLst/>
              <a:gdLst>
                <a:gd name="T0" fmla="*/ 133 w 154"/>
                <a:gd name="T1" fmla="*/ 185 h 191"/>
                <a:gd name="T2" fmla="*/ 140 w 154"/>
                <a:gd name="T3" fmla="*/ 170 h 191"/>
                <a:gd name="T4" fmla="*/ 145 w 154"/>
                <a:gd name="T5" fmla="*/ 153 h 191"/>
                <a:gd name="T6" fmla="*/ 147 w 154"/>
                <a:gd name="T7" fmla="*/ 143 h 191"/>
                <a:gd name="T8" fmla="*/ 153 w 154"/>
                <a:gd name="T9" fmla="*/ 131 h 191"/>
                <a:gd name="T10" fmla="*/ 149 w 154"/>
                <a:gd name="T11" fmla="*/ 115 h 191"/>
                <a:gd name="T12" fmla="*/ 139 w 154"/>
                <a:gd name="T13" fmla="*/ 82 h 191"/>
                <a:gd name="T14" fmla="*/ 119 w 154"/>
                <a:gd name="T15" fmla="*/ 80 h 191"/>
                <a:gd name="T16" fmla="*/ 113 w 154"/>
                <a:gd name="T17" fmla="*/ 84 h 191"/>
                <a:gd name="T18" fmla="*/ 109 w 154"/>
                <a:gd name="T19" fmla="*/ 93 h 191"/>
                <a:gd name="T20" fmla="*/ 101 w 154"/>
                <a:gd name="T21" fmla="*/ 98 h 191"/>
                <a:gd name="T22" fmla="*/ 99 w 154"/>
                <a:gd name="T23" fmla="*/ 79 h 191"/>
                <a:gd name="T24" fmla="*/ 105 w 154"/>
                <a:gd name="T25" fmla="*/ 76 h 191"/>
                <a:gd name="T26" fmla="*/ 110 w 154"/>
                <a:gd name="T27" fmla="*/ 57 h 191"/>
                <a:gd name="T28" fmla="*/ 104 w 154"/>
                <a:gd name="T29" fmla="*/ 35 h 191"/>
                <a:gd name="T30" fmla="*/ 108 w 154"/>
                <a:gd name="T31" fmla="*/ 29 h 191"/>
                <a:gd name="T32" fmla="*/ 103 w 154"/>
                <a:gd name="T33" fmla="*/ 18 h 191"/>
                <a:gd name="T34" fmla="*/ 96 w 154"/>
                <a:gd name="T35" fmla="*/ 14 h 191"/>
                <a:gd name="T36" fmla="*/ 82 w 154"/>
                <a:gd name="T37" fmla="*/ 11 h 191"/>
                <a:gd name="T38" fmla="*/ 73 w 154"/>
                <a:gd name="T39" fmla="*/ 9 h 191"/>
                <a:gd name="T40" fmla="*/ 60 w 154"/>
                <a:gd name="T41" fmla="*/ 0 h 191"/>
                <a:gd name="T42" fmla="*/ 51 w 154"/>
                <a:gd name="T43" fmla="*/ 1 h 191"/>
                <a:gd name="T44" fmla="*/ 49 w 154"/>
                <a:gd name="T45" fmla="*/ 13 h 191"/>
                <a:gd name="T46" fmla="*/ 40 w 154"/>
                <a:gd name="T47" fmla="*/ 32 h 191"/>
                <a:gd name="T48" fmla="*/ 36 w 154"/>
                <a:gd name="T49" fmla="*/ 46 h 191"/>
                <a:gd name="T50" fmla="*/ 34 w 154"/>
                <a:gd name="T51" fmla="*/ 30 h 191"/>
                <a:gd name="T52" fmla="*/ 23 w 154"/>
                <a:gd name="T53" fmla="*/ 43 h 191"/>
                <a:gd name="T54" fmla="*/ 8 w 154"/>
                <a:gd name="T55" fmla="*/ 66 h 191"/>
                <a:gd name="T56" fmla="*/ 6 w 154"/>
                <a:gd name="T57" fmla="*/ 96 h 191"/>
                <a:gd name="T58" fmla="*/ 10 w 154"/>
                <a:gd name="T59" fmla="*/ 113 h 191"/>
                <a:gd name="T60" fmla="*/ 19 w 154"/>
                <a:gd name="T61" fmla="*/ 136 h 191"/>
                <a:gd name="T62" fmla="*/ 11 w 154"/>
                <a:gd name="T63" fmla="*/ 180 h 191"/>
                <a:gd name="T64" fmla="*/ 73 w 154"/>
                <a:gd name="T65" fmla="*/ 187 h 1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54" h="191">
                  <a:moveTo>
                    <a:pt x="74" y="190"/>
                  </a:moveTo>
                  <a:cubicBezTo>
                    <a:pt x="133" y="185"/>
                    <a:pt x="133" y="185"/>
                    <a:pt x="133" y="185"/>
                  </a:cubicBezTo>
                  <a:cubicBezTo>
                    <a:pt x="133" y="183"/>
                    <a:pt x="135" y="179"/>
                    <a:pt x="137" y="177"/>
                  </a:cubicBezTo>
                  <a:cubicBezTo>
                    <a:pt x="138" y="175"/>
                    <a:pt x="140" y="173"/>
                    <a:pt x="140" y="170"/>
                  </a:cubicBezTo>
                  <a:cubicBezTo>
                    <a:pt x="140" y="167"/>
                    <a:pt x="141" y="164"/>
                    <a:pt x="142" y="162"/>
                  </a:cubicBezTo>
                  <a:cubicBezTo>
                    <a:pt x="143" y="161"/>
                    <a:pt x="145" y="155"/>
                    <a:pt x="145" y="153"/>
                  </a:cubicBezTo>
                  <a:cubicBezTo>
                    <a:pt x="145" y="151"/>
                    <a:pt x="142" y="147"/>
                    <a:pt x="143" y="144"/>
                  </a:cubicBezTo>
                  <a:cubicBezTo>
                    <a:pt x="144" y="142"/>
                    <a:pt x="146" y="143"/>
                    <a:pt x="147" y="143"/>
                  </a:cubicBezTo>
                  <a:cubicBezTo>
                    <a:pt x="148" y="144"/>
                    <a:pt x="151" y="145"/>
                    <a:pt x="151" y="141"/>
                  </a:cubicBezTo>
                  <a:cubicBezTo>
                    <a:pt x="152" y="138"/>
                    <a:pt x="154" y="134"/>
                    <a:pt x="153" y="131"/>
                  </a:cubicBezTo>
                  <a:cubicBezTo>
                    <a:pt x="153" y="128"/>
                    <a:pt x="152" y="124"/>
                    <a:pt x="150" y="122"/>
                  </a:cubicBezTo>
                  <a:cubicBezTo>
                    <a:pt x="148" y="120"/>
                    <a:pt x="149" y="116"/>
                    <a:pt x="149" y="115"/>
                  </a:cubicBezTo>
                  <a:cubicBezTo>
                    <a:pt x="149" y="114"/>
                    <a:pt x="148" y="107"/>
                    <a:pt x="147" y="102"/>
                  </a:cubicBezTo>
                  <a:cubicBezTo>
                    <a:pt x="146" y="97"/>
                    <a:pt x="142" y="87"/>
                    <a:pt x="139" y="82"/>
                  </a:cubicBezTo>
                  <a:cubicBezTo>
                    <a:pt x="136" y="77"/>
                    <a:pt x="128" y="72"/>
                    <a:pt x="123" y="77"/>
                  </a:cubicBezTo>
                  <a:cubicBezTo>
                    <a:pt x="123" y="77"/>
                    <a:pt x="120" y="80"/>
                    <a:pt x="119" y="80"/>
                  </a:cubicBezTo>
                  <a:cubicBezTo>
                    <a:pt x="118" y="80"/>
                    <a:pt x="112" y="80"/>
                    <a:pt x="112" y="80"/>
                  </a:cubicBezTo>
                  <a:cubicBezTo>
                    <a:pt x="112" y="80"/>
                    <a:pt x="112" y="83"/>
                    <a:pt x="113" y="84"/>
                  </a:cubicBezTo>
                  <a:cubicBezTo>
                    <a:pt x="113" y="85"/>
                    <a:pt x="113" y="87"/>
                    <a:pt x="113" y="88"/>
                  </a:cubicBezTo>
                  <a:cubicBezTo>
                    <a:pt x="112" y="90"/>
                    <a:pt x="110" y="91"/>
                    <a:pt x="109" y="93"/>
                  </a:cubicBezTo>
                  <a:cubicBezTo>
                    <a:pt x="107" y="94"/>
                    <a:pt x="107" y="94"/>
                    <a:pt x="106" y="96"/>
                  </a:cubicBezTo>
                  <a:cubicBezTo>
                    <a:pt x="105" y="97"/>
                    <a:pt x="104" y="99"/>
                    <a:pt x="101" y="98"/>
                  </a:cubicBezTo>
                  <a:cubicBezTo>
                    <a:pt x="98" y="97"/>
                    <a:pt x="92" y="93"/>
                    <a:pt x="93" y="88"/>
                  </a:cubicBezTo>
                  <a:cubicBezTo>
                    <a:pt x="94" y="82"/>
                    <a:pt x="97" y="79"/>
                    <a:pt x="99" y="79"/>
                  </a:cubicBezTo>
                  <a:cubicBezTo>
                    <a:pt x="100" y="79"/>
                    <a:pt x="103" y="79"/>
                    <a:pt x="103" y="79"/>
                  </a:cubicBezTo>
                  <a:cubicBezTo>
                    <a:pt x="105" y="76"/>
                    <a:pt x="105" y="76"/>
                    <a:pt x="105" y="76"/>
                  </a:cubicBezTo>
                  <a:cubicBezTo>
                    <a:pt x="105" y="76"/>
                    <a:pt x="104" y="73"/>
                    <a:pt x="106" y="69"/>
                  </a:cubicBezTo>
                  <a:cubicBezTo>
                    <a:pt x="107" y="66"/>
                    <a:pt x="111" y="60"/>
                    <a:pt x="110" y="57"/>
                  </a:cubicBezTo>
                  <a:cubicBezTo>
                    <a:pt x="110" y="54"/>
                    <a:pt x="108" y="47"/>
                    <a:pt x="107" y="44"/>
                  </a:cubicBezTo>
                  <a:cubicBezTo>
                    <a:pt x="106" y="40"/>
                    <a:pt x="105" y="38"/>
                    <a:pt x="104" y="35"/>
                  </a:cubicBezTo>
                  <a:cubicBezTo>
                    <a:pt x="102" y="33"/>
                    <a:pt x="102" y="27"/>
                    <a:pt x="104" y="29"/>
                  </a:cubicBezTo>
                  <a:cubicBezTo>
                    <a:pt x="106" y="32"/>
                    <a:pt x="110" y="33"/>
                    <a:pt x="108" y="29"/>
                  </a:cubicBezTo>
                  <a:cubicBezTo>
                    <a:pt x="107" y="24"/>
                    <a:pt x="106" y="24"/>
                    <a:pt x="106" y="22"/>
                  </a:cubicBezTo>
                  <a:cubicBezTo>
                    <a:pt x="105" y="21"/>
                    <a:pt x="105" y="19"/>
                    <a:pt x="103" y="18"/>
                  </a:cubicBezTo>
                  <a:cubicBezTo>
                    <a:pt x="102" y="17"/>
                    <a:pt x="100" y="14"/>
                    <a:pt x="99" y="14"/>
                  </a:cubicBezTo>
                  <a:cubicBezTo>
                    <a:pt x="99" y="13"/>
                    <a:pt x="97" y="14"/>
                    <a:pt x="96" y="14"/>
                  </a:cubicBezTo>
                  <a:cubicBezTo>
                    <a:pt x="94" y="15"/>
                    <a:pt x="92" y="16"/>
                    <a:pt x="90" y="14"/>
                  </a:cubicBezTo>
                  <a:cubicBezTo>
                    <a:pt x="88" y="12"/>
                    <a:pt x="85" y="11"/>
                    <a:pt x="82" y="11"/>
                  </a:cubicBezTo>
                  <a:cubicBezTo>
                    <a:pt x="80" y="11"/>
                    <a:pt x="76" y="10"/>
                    <a:pt x="76" y="10"/>
                  </a:cubicBezTo>
                  <a:cubicBezTo>
                    <a:pt x="76" y="10"/>
                    <a:pt x="74" y="9"/>
                    <a:pt x="73" y="9"/>
                  </a:cubicBezTo>
                  <a:cubicBezTo>
                    <a:pt x="72" y="9"/>
                    <a:pt x="70" y="9"/>
                    <a:pt x="68" y="7"/>
                  </a:cubicBezTo>
                  <a:cubicBezTo>
                    <a:pt x="66" y="5"/>
                    <a:pt x="62" y="0"/>
                    <a:pt x="60" y="0"/>
                  </a:cubicBezTo>
                  <a:cubicBezTo>
                    <a:pt x="58" y="0"/>
                    <a:pt x="57" y="1"/>
                    <a:pt x="55" y="1"/>
                  </a:cubicBezTo>
                  <a:cubicBezTo>
                    <a:pt x="53" y="1"/>
                    <a:pt x="52" y="2"/>
                    <a:pt x="51" y="1"/>
                  </a:cubicBezTo>
                  <a:cubicBezTo>
                    <a:pt x="51" y="1"/>
                    <a:pt x="53" y="4"/>
                    <a:pt x="51" y="5"/>
                  </a:cubicBezTo>
                  <a:cubicBezTo>
                    <a:pt x="50" y="7"/>
                    <a:pt x="46" y="9"/>
                    <a:pt x="49" y="13"/>
                  </a:cubicBezTo>
                  <a:cubicBezTo>
                    <a:pt x="52" y="17"/>
                    <a:pt x="52" y="18"/>
                    <a:pt x="49" y="20"/>
                  </a:cubicBezTo>
                  <a:cubicBezTo>
                    <a:pt x="46" y="22"/>
                    <a:pt x="39" y="24"/>
                    <a:pt x="40" y="32"/>
                  </a:cubicBezTo>
                  <a:cubicBezTo>
                    <a:pt x="42" y="41"/>
                    <a:pt x="38" y="47"/>
                    <a:pt x="38" y="47"/>
                  </a:cubicBezTo>
                  <a:cubicBezTo>
                    <a:pt x="38" y="47"/>
                    <a:pt x="36" y="49"/>
                    <a:pt x="36" y="46"/>
                  </a:cubicBezTo>
                  <a:cubicBezTo>
                    <a:pt x="36" y="46"/>
                    <a:pt x="32" y="47"/>
                    <a:pt x="32" y="44"/>
                  </a:cubicBezTo>
                  <a:cubicBezTo>
                    <a:pt x="33" y="40"/>
                    <a:pt x="36" y="32"/>
                    <a:pt x="34" y="30"/>
                  </a:cubicBezTo>
                  <a:cubicBezTo>
                    <a:pt x="33" y="29"/>
                    <a:pt x="31" y="33"/>
                    <a:pt x="30" y="35"/>
                  </a:cubicBezTo>
                  <a:cubicBezTo>
                    <a:pt x="29" y="37"/>
                    <a:pt x="24" y="41"/>
                    <a:pt x="23" y="43"/>
                  </a:cubicBezTo>
                  <a:cubicBezTo>
                    <a:pt x="22" y="45"/>
                    <a:pt x="19" y="51"/>
                    <a:pt x="14" y="52"/>
                  </a:cubicBezTo>
                  <a:cubicBezTo>
                    <a:pt x="9" y="54"/>
                    <a:pt x="5" y="58"/>
                    <a:pt x="8" y="66"/>
                  </a:cubicBezTo>
                  <a:cubicBezTo>
                    <a:pt x="12" y="74"/>
                    <a:pt x="10" y="78"/>
                    <a:pt x="8" y="81"/>
                  </a:cubicBezTo>
                  <a:cubicBezTo>
                    <a:pt x="7" y="83"/>
                    <a:pt x="3" y="90"/>
                    <a:pt x="6" y="96"/>
                  </a:cubicBezTo>
                  <a:cubicBezTo>
                    <a:pt x="6" y="96"/>
                    <a:pt x="7" y="98"/>
                    <a:pt x="6" y="101"/>
                  </a:cubicBezTo>
                  <a:cubicBezTo>
                    <a:pt x="6" y="104"/>
                    <a:pt x="8" y="110"/>
                    <a:pt x="10" y="113"/>
                  </a:cubicBezTo>
                  <a:cubicBezTo>
                    <a:pt x="12" y="116"/>
                    <a:pt x="18" y="124"/>
                    <a:pt x="18" y="126"/>
                  </a:cubicBezTo>
                  <a:cubicBezTo>
                    <a:pt x="19" y="128"/>
                    <a:pt x="20" y="128"/>
                    <a:pt x="19" y="136"/>
                  </a:cubicBezTo>
                  <a:cubicBezTo>
                    <a:pt x="19" y="144"/>
                    <a:pt x="20" y="150"/>
                    <a:pt x="19" y="158"/>
                  </a:cubicBezTo>
                  <a:cubicBezTo>
                    <a:pt x="17" y="167"/>
                    <a:pt x="17" y="173"/>
                    <a:pt x="11" y="180"/>
                  </a:cubicBezTo>
                  <a:cubicBezTo>
                    <a:pt x="5" y="186"/>
                    <a:pt x="2" y="189"/>
                    <a:pt x="0" y="191"/>
                  </a:cubicBezTo>
                  <a:cubicBezTo>
                    <a:pt x="73" y="187"/>
                    <a:pt x="73" y="187"/>
                    <a:pt x="73" y="187"/>
                  </a:cubicBezTo>
                  <a:lnTo>
                    <a:pt x="74" y="190"/>
                  </a:lnTo>
                  <a:close/>
                </a:path>
              </a:pathLst>
            </a:custGeom>
            <a:solidFill>
              <a:schemeClr val="tx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0" name="Freeform 169"/>
            <p:cNvSpPr>
              <a:spLocks/>
            </p:cNvSpPr>
            <p:nvPr/>
          </p:nvSpPr>
          <p:spPr bwMode="auto">
            <a:xfrm>
              <a:off x="4087441" y="3546434"/>
              <a:ext cx="478781" cy="690331"/>
            </a:xfrm>
            <a:custGeom>
              <a:avLst/>
              <a:gdLst>
                <a:gd name="T0" fmla="*/ 149 w 245"/>
                <a:gd name="T1" fmla="*/ 29 h 363"/>
                <a:gd name="T2" fmla="*/ 40 w 245"/>
                <a:gd name="T3" fmla="*/ 0 h 363"/>
                <a:gd name="T4" fmla="*/ 7 w 245"/>
                <a:gd name="T5" fmla="*/ 111 h 363"/>
                <a:gd name="T6" fmla="*/ 11 w 245"/>
                <a:gd name="T7" fmla="*/ 118 h 363"/>
                <a:gd name="T8" fmla="*/ 3 w 245"/>
                <a:gd name="T9" fmla="*/ 131 h 363"/>
                <a:gd name="T10" fmla="*/ 2 w 245"/>
                <a:gd name="T11" fmla="*/ 136 h 363"/>
                <a:gd name="T12" fmla="*/ 149 w 245"/>
                <a:gd name="T13" fmla="*/ 362 h 363"/>
                <a:gd name="T14" fmla="*/ 154 w 245"/>
                <a:gd name="T15" fmla="*/ 357 h 363"/>
                <a:gd name="T16" fmla="*/ 152 w 245"/>
                <a:gd name="T17" fmla="*/ 339 h 363"/>
                <a:gd name="T18" fmla="*/ 153 w 245"/>
                <a:gd name="T19" fmla="*/ 329 h 363"/>
                <a:gd name="T20" fmla="*/ 157 w 245"/>
                <a:gd name="T21" fmla="*/ 319 h 363"/>
                <a:gd name="T22" fmla="*/ 169 w 245"/>
                <a:gd name="T23" fmla="*/ 306 h 363"/>
                <a:gd name="T24" fmla="*/ 178 w 245"/>
                <a:gd name="T25" fmla="*/ 309 h 363"/>
                <a:gd name="T26" fmla="*/ 186 w 245"/>
                <a:gd name="T27" fmla="*/ 317 h 363"/>
                <a:gd name="T28" fmla="*/ 194 w 245"/>
                <a:gd name="T29" fmla="*/ 278 h 363"/>
                <a:gd name="T30" fmla="*/ 245 w 245"/>
                <a:gd name="T31" fmla="*/ 53 h 363"/>
                <a:gd name="T32" fmla="*/ 149 w 245"/>
                <a:gd name="T33" fmla="*/ 29 h 3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5" h="363">
                  <a:moveTo>
                    <a:pt x="149" y="29"/>
                  </a:moveTo>
                  <a:cubicBezTo>
                    <a:pt x="40" y="0"/>
                    <a:pt x="40" y="0"/>
                    <a:pt x="40" y="0"/>
                  </a:cubicBezTo>
                  <a:cubicBezTo>
                    <a:pt x="7" y="111"/>
                    <a:pt x="7" y="111"/>
                    <a:pt x="7" y="111"/>
                  </a:cubicBezTo>
                  <a:cubicBezTo>
                    <a:pt x="7" y="111"/>
                    <a:pt x="6" y="118"/>
                    <a:pt x="11" y="118"/>
                  </a:cubicBezTo>
                  <a:cubicBezTo>
                    <a:pt x="11" y="118"/>
                    <a:pt x="4" y="129"/>
                    <a:pt x="3" y="131"/>
                  </a:cubicBezTo>
                  <a:cubicBezTo>
                    <a:pt x="2" y="133"/>
                    <a:pt x="3" y="135"/>
                    <a:pt x="2" y="136"/>
                  </a:cubicBezTo>
                  <a:cubicBezTo>
                    <a:pt x="0" y="138"/>
                    <a:pt x="149" y="362"/>
                    <a:pt x="149" y="362"/>
                  </a:cubicBezTo>
                  <a:cubicBezTo>
                    <a:pt x="149" y="362"/>
                    <a:pt x="154" y="363"/>
                    <a:pt x="154" y="357"/>
                  </a:cubicBezTo>
                  <a:cubicBezTo>
                    <a:pt x="154" y="350"/>
                    <a:pt x="154" y="343"/>
                    <a:pt x="152" y="339"/>
                  </a:cubicBezTo>
                  <a:cubicBezTo>
                    <a:pt x="151" y="336"/>
                    <a:pt x="152" y="331"/>
                    <a:pt x="153" y="329"/>
                  </a:cubicBezTo>
                  <a:cubicBezTo>
                    <a:pt x="154" y="326"/>
                    <a:pt x="157" y="323"/>
                    <a:pt x="157" y="319"/>
                  </a:cubicBezTo>
                  <a:cubicBezTo>
                    <a:pt x="157" y="314"/>
                    <a:pt x="160" y="305"/>
                    <a:pt x="169" y="306"/>
                  </a:cubicBezTo>
                  <a:cubicBezTo>
                    <a:pt x="177" y="306"/>
                    <a:pt x="177" y="305"/>
                    <a:pt x="178" y="309"/>
                  </a:cubicBezTo>
                  <a:cubicBezTo>
                    <a:pt x="180" y="313"/>
                    <a:pt x="186" y="317"/>
                    <a:pt x="186" y="317"/>
                  </a:cubicBezTo>
                  <a:cubicBezTo>
                    <a:pt x="194" y="278"/>
                    <a:pt x="194" y="278"/>
                    <a:pt x="194" y="278"/>
                  </a:cubicBezTo>
                  <a:cubicBezTo>
                    <a:pt x="245" y="53"/>
                    <a:pt x="245" y="53"/>
                    <a:pt x="245" y="53"/>
                  </a:cubicBezTo>
                  <a:lnTo>
                    <a:pt x="149" y="29"/>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1" name="Freeform 170"/>
            <p:cNvSpPr>
              <a:spLocks/>
            </p:cNvSpPr>
            <p:nvPr/>
          </p:nvSpPr>
          <p:spPr bwMode="auto">
            <a:xfrm>
              <a:off x="5323589" y="3932550"/>
              <a:ext cx="540288" cy="285493"/>
            </a:xfrm>
            <a:custGeom>
              <a:avLst/>
              <a:gdLst>
                <a:gd name="T0" fmla="*/ 264 w 276"/>
                <a:gd name="T1" fmla="*/ 39 h 150"/>
                <a:gd name="T2" fmla="*/ 269 w 276"/>
                <a:gd name="T3" fmla="*/ 25 h 150"/>
                <a:gd name="T4" fmla="*/ 250 w 276"/>
                <a:gd name="T5" fmla="*/ 10 h 150"/>
                <a:gd name="T6" fmla="*/ 14 w 276"/>
                <a:gd name="T7" fmla="*/ 0 h 150"/>
                <a:gd name="T8" fmla="*/ 0 w 276"/>
                <a:gd name="T9" fmla="*/ 139 h 150"/>
                <a:gd name="T10" fmla="*/ 276 w 276"/>
                <a:gd name="T11" fmla="*/ 150 h 150"/>
                <a:gd name="T12" fmla="*/ 274 w 276"/>
                <a:gd name="T13" fmla="*/ 54 h 150"/>
                <a:gd name="T14" fmla="*/ 264 w 276"/>
                <a:gd name="T15" fmla="*/ 39 h 15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76" h="150">
                  <a:moveTo>
                    <a:pt x="264" y="39"/>
                  </a:moveTo>
                  <a:cubicBezTo>
                    <a:pt x="264" y="29"/>
                    <a:pt x="269" y="30"/>
                    <a:pt x="269" y="25"/>
                  </a:cubicBezTo>
                  <a:cubicBezTo>
                    <a:pt x="269" y="20"/>
                    <a:pt x="250" y="10"/>
                    <a:pt x="250" y="10"/>
                  </a:cubicBezTo>
                  <a:cubicBezTo>
                    <a:pt x="195" y="13"/>
                    <a:pt x="15" y="0"/>
                    <a:pt x="14" y="0"/>
                  </a:cubicBezTo>
                  <a:cubicBezTo>
                    <a:pt x="0" y="139"/>
                    <a:pt x="0" y="139"/>
                    <a:pt x="0" y="139"/>
                  </a:cubicBezTo>
                  <a:cubicBezTo>
                    <a:pt x="276" y="150"/>
                    <a:pt x="276" y="150"/>
                    <a:pt x="276" y="150"/>
                  </a:cubicBezTo>
                  <a:cubicBezTo>
                    <a:pt x="274" y="54"/>
                    <a:pt x="274" y="54"/>
                    <a:pt x="274" y="54"/>
                  </a:cubicBezTo>
                  <a:cubicBezTo>
                    <a:pt x="274" y="54"/>
                    <a:pt x="264" y="50"/>
                    <a:pt x="264" y="39"/>
                  </a:cubicBezTo>
                  <a:close/>
                </a:path>
              </a:pathLst>
            </a:custGeom>
            <a:solidFill>
              <a:schemeClr val="tx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2" name="Freeform 171"/>
            <p:cNvSpPr>
              <a:spLocks/>
            </p:cNvSpPr>
            <p:nvPr/>
          </p:nvSpPr>
          <p:spPr bwMode="auto">
            <a:xfrm>
              <a:off x="4748329" y="3427088"/>
              <a:ext cx="511344" cy="408349"/>
            </a:xfrm>
            <a:custGeom>
              <a:avLst/>
              <a:gdLst>
                <a:gd name="T0" fmla="*/ 259 w 261"/>
                <a:gd name="T1" fmla="*/ 34 h 215"/>
                <a:gd name="T2" fmla="*/ 39 w 261"/>
                <a:gd name="T3" fmla="*/ 0 h 215"/>
                <a:gd name="T4" fmla="*/ 33 w 261"/>
                <a:gd name="T5" fmla="*/ 24 h 215"/>
                <a:gd name="T6" fmla="*/ 34 w 261"/>
                <a:gd name="T7" fmla="*/ 24 h 215"/>
                <a:gd name="T8" fmla="*/ 9 w 261"/>
                <a:gd name="T9" fmla="*/ 136 h 215"/>
                <a:gd name="T10" fmla="*/ 0 w 261"/>
                <a:gd name="T11" fmla="*/ 181 h 215"/>
                <a:gd name="T12" fmla="*/ 69 w 261"/>
                <a:gd name="T13" fmla="*/ 194 h 215"/>
                <a:gd name="T14" fmla="*/ 69 w 261"/>
                <a:gd name="T15" fmla="*/ 193 h 215"/>
                <a:gd name="T16" fmla="*/ 69 w 261"/>
                <a:gd name="T17" fmla="*/ 194 h 215"/>
                <a:gd name="T18" fmla="*/ 71 w 261"/>
                <a:gd name="T19" fmla="*/ 194 h 215"/>
                <a:gd name="T20" fmla="*/ 241 w 261"/>
                <a:gd name="T21" fmla="*/ 215 h 215"/>
                <a:gd name="T22" fmla="*/ 241 w 261"/>
                <a:gd name="T23" fmla="*/ 214 h 215"/>
                <a:gd name="T24" fmla="*/ 250 w 261"/>
                <a:gd name="T25" fmla="*/ 125 h 215"/>
                <a:gd name="T26" fmla="*/ 261 w 261"/>
                <a:gd name="T27" fmla="*/ 34 h 215"/>
                <a:gd name="T28" fmla="*/ 259 w 261"/>
                <a:gd name="T29" fmla="*/ 34 h 2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61" h="215">
                  <a:moveTo>
                    <a:pt x="259" y="34"/>
                  </a:moveTo>
                  <a:cubicBezTo>
                    <a:pt x="39" y="0"/>
                    <a:pt x="39" y="0"/>
                    <a:pt x="39" y="0"/>
                  </a:cubicBezTo>
                  <a:cubicBezTo>
                    <a:pt x="33" y="24"/>
                    <a:pt x="33" y="24"/>
                    <a:pt x="33" y="24"/>
                  </a:cubicBezTo>
                  <a:cubicBezTo>
                    <a:pt x="34" y="24"/>
                    <a:pt x="34" y="24"/>
                    <a:pt x="34" y="24"/>
                  </a:cubicBezTo>
                  <a:cubicBezTo>
                    <a:pt x="9" y="136"/>
                    <a:pt x="9" y="136"/>
                    <a:pt x="9" y="136"/>
                  </a:cubicBezTo>
                  <a:cubicBezTo>
                    <a:pt x="0" y="181"/>
                    <a:pt x="0" y="181"/>
                    <a:pt x="0" y="181"/>
                  </a:cubicBezTo>
                  <a:cubicBezTo>
                    <a:pt x="69" y="194"/>
                    <a:pt x="69" y="194"/>
                    <a:pt x="69" y="194"/>
                  </a:cubicBezTo>
                  <a:cubicBezTo>
                    <a:pt x="69" y="193"/>
                    <a:pt x="69" y="193"/>
                    <a:pt x="69" y="193"/>
                  </a:cubicBezTo>
                  <a:cubicBezTo>
                    <a:pt x="69" y="194"/>
                    <a:pt x="69" y="194"/>
                    <a:pt x="69" y="194"/>
                  </a:cubicBezTo>
                  <a:cubicBezTo>
                    <a:pt x="71" y="194"/>
                    <a:pt x="71" y="194"/>
                    <a:pt x="71" y="194"/>
                  </a:cubicBezTo>
                  <a:cubicBezTo>
                    <a:pt x="241" y="215"/>
                    <a:pt x="241" y="215"/>
                    <a:pt x="241" y="215"/>
                  </a:cubicBezTo>
                  <a:cubicBezTo>
                    <a:pt x="241" y="214"/>
                    <a:pt x="241" y="214"/>
                    <a:pt x="241" y="214"/>
                  </a:cubicBezTo>
                  <a:cubicBezTo>
                    <a:pt x="240" y="206"/>
                    <a:pt x="250" y="125"/>
                    <a:pt x="250" y="125"/>
                  </a:cubicBezTo>
                  <a:cubicBezTo>
                    <a:pt x="261" y="34"/>
                    <a:pt x="261" y="34"/>
                    <a:pt x="261" y="34"/>
                  </a:cubicBezTo>
                  <a:cubicBezTo>
                    <a:pt x="260" y="35"/>
                    <a:pt x="259" y="34"/>
                    <a:pt x="259" y="34"/>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3" name="Freeform 172"/>
            <p:cNvSpPr>
              <a:spLocks/>
            </p:cNvSpPr>
            <p:nvPr/>
          </p:nvSpPr>
          <p:spPr bwMode="auto">
            <a:xfrm>
              <a:off x="5798754" y="3905639"/>
              <a:ext cx="471546" cy="382607"/>
            </a:xfrm>
            <a:custGeom>
              <a:avLst/>
              <a:gdLst>
                <a:gd name="T0" fmla="*/ 1 w 241"/>
                <a:gd name="T1" fmla="*/ 9 h 201"/>
                <a:gd name="T2" fmla="*/ 5 w 241"/>
                <a:gd name="T3" fmla="*/ 16 h 201"/>
                <a:gd name="T4" fmla="*/ 7 w 241"/>
                <a:gd name="T5" fmla="*/ 24 h 201"/>
                <a:gd name="T6" fmla="*/ 26 w 241"/>
                <a:gd name="T7" fmla="*/ 39 h 201"/>
                <a:gd name="T8" fmla="*/ 21 w 241"/>
                <a:gd name="T9" fmla="*/ 53 h 201"/>
                <a:gd name="T10" fmla="*/ 31 w 241"/>
                <a:gd name="T11" fmla="*/ 68 h 201"/>
                <a:gd name="T12" fmla="*/ 33 w 241"/>
                <a:gd name="T13" fmla="*/ 164 h 201"/>
                <a:gd name="T14" fmla="*/ 33 w 241"/>
                <a:gd name="T15" fmla="*/ 188 h 201"/>
                <a:gd name="T16" fmla="*/ 199 w 241"/>
                <a:gd name="T17" fmla="*/ 183 h 201"/>
                <a:gd name="T18" fmla="*/ 201 w 241"/>
                <a:gd name="T19" fmla="*/ 188 h 201"/>
                <a:gd name="T20" fmla="*/ 202 w 241"/>
                <a:gd name="T21" fmla="*/ 193 h 201"/>
                <a:gd name="T22" fmla="*/ 204 w 241"/>
                <a:gd name="T23" fmla="*/ 201 h 201"/>
                <a:gd name="T24" fmla="*/ 220 w 241"/>
                <a:gd name="T25" fmla="*/ 200 h 201"/>
                <a:gd name="T26" fmla="*/ 222 w 241"/>
                <a:gd name="T27" fmla="*/ 192 h 201"/>
                <a:gd name="T28" fmla="*/ 223 w 241"/>
                <a:gd name="T29" fmla="*/ 185 h 201"/>
                <a:gd name="T30" fmla="*/ 223 w 241"/>
                <a:gd name="T31" fmla="*/ 181 h 201"/>
                <a:gd name="T32" fmla="*/ 227 w 241"/>
                <a:gd name="T33" fmla="*/ 177 h 201"/>
                <a:gd name="T34" fmla="*/ 232 w 241"/>
                <a:gd name="T35" fmla="*/ 178 h 201"/>
                <a:gd name="T36" fmla="*/ 236 w 241"/>
                <a:gd name="T37" fmla="*/ 161 h 201"/>
                <a:gd name="T38" fmla="*/ 222 w 241"/>
                <a:gd name="T39" fmla="*/ 148 h 201"/>
                <a:gd name="T40" fmla="*/ 220 w 241"/>
                <a:gd name="T41" fmla="*/ 132 h 201"/>
                <a:gd name="T42" fmla="*/ 213 w 241"/>
                <a:gd name="T43" fmla="*/ 123 h 201"/>
                <a:gd name="T44" fmla="*/ 207 w 241"/>
                <a:gd name="T45" fmla="*/ 120 h 201"/>
                <a:gd name="T46" fmla="*/ 192 w 241"/>
                <a:gd name="T47" fmla="*/ 103 h 201"/>
                <a:gd name="T48" fmla="*/ 192 w 241"/>
                <a:gd name="T49" fmla="*/ 97 h 201"/>
                <a:gd name="T50" fmla="*/ 196 w 241"/>
                <a:gd name="T51" fmla="*/ 84 h 201"/>
                <a:gd name="T52" fmla="*/ 184 w 241"/>
                <a:gd name="T53" fmla="*/ 73 h 201"/>
                <a:gd name="T54" fmla="*/ 176 w 241"/>
                <a:gd name="T55" fmla="*/ 68 h 201"/>
                <a:gd name="T56" fmla="*/ 170 w 241"/>
                <a:gd name="T57" fmla="*/ 59 h 201"/>
                <a:gd name="T58" fmla="*/ 166 w 241"/>
                <a:gd name="T59" fmla="*/ 52 h 201"/>
                <a:gd name="T60" fmla="*/ 158 w 241"/>
                <a:gd name="T61" fmla="*/ 48 h 201"/>
                <a:gd name="T62" fmla="*/ 149 w 241"/>
                <a:gd name="T63" fmla="*/ 41 h 201"/>
                <a:gd name="T64" fmla="*/ 150 w 241"/>
                <a:gd name="T65" fmla="*/ 27 h 201"/>
                <a:gd name="T66" fmla="*/ 146 w 241"/>
                <a:gd name="T67" fmla="*/ 14 h 201"/>
                <a:gd name="T68" fmla="*/ 143 w 241"/>
                <a:gd name="T69" fmla="*/ 10 h 201"/>
                <a:gd name="T70" fmla="*/ 140 w 241"/>
                <a:gd name="T71" fmla="*/ 7 h 201"/>
                <a:gd name="T72" fmla="*/ 135 w 241"/>
                <a:gd name="T73" fmla="*/ 3 h 201"/>
                <a:gd name="T74" fmla="*/ 129 w 241"/>
                <a:gd name="T75" fmla="*/ 0 h 201"/>
                <a:gd name="T76" fmla="*/ 1 w 241"/>
                <a:gd name="T77" fmla="*/ 2 h 201"/>
                <a:gd name="T78" fmla="*/ 1 w 241"/>
                <a:gd name="T79" fmla="*/ 9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41" h="201">
                  <a:moveTo>
                    <a:pt x="1" y="9"/>
                  </a:moveTo>
                  <a:cubicBezTo>
                    <a:pt x="0" y="12"/>
                    <a:pt x="2" y="13"/>
                    <a:pt x="5" y="16"/>
                  </a:cubicBezTo>
                  <a:cubicBezTo>
                    <a:pt x="7" y="19"/>
                    <a:pt x="7" y="24"/>
                    <a:pt x="7" y="24"/>
                  </a:cubicBezTo>
                  <a:cubicBezTo>
                    <a:pt x="7" y="24"/>
                    <a:pt x="26" y="34"/>
                    <a:pt x="26" y="39"/>
                  </a:cubicBezTo>
                  <a:cubicBezTo>
                    <a:pt x="26" y="44"/>
                    <a:pt x="21" y="43"/>
                    <a:pt x="21" y="53"/>
                  </a:cubicBezTo>
                  <a:cubicBezTo>
                    <a:pt x="21" y="64"/>
                    <a:pt x="31" y="68"/>
                    <a:pt x="31" y="68"/>
                  </a:cubicBezTo>
                  <a:cubicBezTo>
                    <a:pt x="33" y="164"/>
                    <a:pt x="33" y="164"/>
                    <a:pt x="33" y="164"/>
                  </a:cubicBezTo>
                  <a:cubicBezTo>
                    <a:pt x="33" y="188"/>
                    <a:pt x="33" y="188"/>
                    <a:pt x="33" y="188"/>
                  </a:cubicBezTo>
                  <a:cubicBezTo>
                    <a:pt x="199" y="183"/>
                    <a:pt x="199" y="183"/>
                    <a:pt x="199" y="183"/>
                  </a:cubicBezTo>
                  <a:cubicBezTo>
                    <a:pt x="199" y="183"/>
                    <a:pt x="199" y="186"/>
                    <a:pt x="201" y="188"/>
                  </a:cubicBezTo>
                  <a:cubicBezTo>
                    <a:pt x="202" y="190"/>
                    <a:pt x="203" y="191"/>
                    <a:pt x="202" y="193"/>
                  </a:cubicBezTo>
                  <a:cubicBezTo>
                    <a:pt x="200" y="195"/>
                    <a:pt x="200" y="201"/>
                    <a:pt x="204" y="201"/>
                  </a:cubicBezTo>
                  <a:cubicBezTo>
                    <a:pt x="207" y="201"/>
                    <a:pt x="220" y="200"/>
                    <a:pt x="220" y="200"/>
                  </a:cubicBezTo>
                  <a:cubicBezTo>
                    <a:pt x="220" y="200"/>
                    <a:pt x="222" y="196"/>
                    <a:pt x="222" y="192"/>
                  </a:cubicBezTo>
                  <a:cubicBezTo>
                    <a:pt x="222" y="188"/>
                    <a:pt x="223" y="185"/>
                    <a:pt x="223" y="185"/>
                  </a:cubicBezTo>
                  <a:cubicBezTo>
                    <a:pt x="223" y="185"/>
                    <a:pt x="223" y="185"/>
                    <a:pt x="223" y="181"/>
                  </a:cubicBezTo>
                  <a:cubicBezTo>
                    <a:pt x="223" y="176"/>
                    <a:pt x="227" y="177"/>
                    <a:pt x="227" y="177"/>
                  </a:cubicBezTo>
                  <a:cubicBezTo>
                    <a:pt x="232" y="178"/>
                    <a:pt x="232" y="178"/>
                    <a:pt x="232" y="178"/>
                  </a:cubicBezTo>
                  <a:cubicBezTo>
                    <a:pt x="241" y="176"/>
                    <a:pt x="239" y="163"/>
                    <a:pt x="236" y="161"/>
                  </a:cubicBezTo>
                  <a:cubicBezTo>
                    <a:pt x="233" y="159"/>
                    <a:pt x="224" y="153"/>
                    <a:pt x="222" y="148"/>
                  </a:cubicBezTo>
                  <a:cubicBezTo>
                    <a:pt x="220" y="144"/>
                    <a:pt x="221" y="136"/>
                    <a:pt x="220" y="132"/>
                  </a:cubicBezTo>
                  <a:cubicBezTo>
                    <a:pt x="219" y="127"/>
                    <a:pt x="216" y="123"/>
                    <a:pt x="213" y="123"/>
                  </a:cubicBezTo>
                  <a:cubicBezTo>
                    <a:pt x="210" y="123"/>
                    <a:pt x="207" y="120"/>
                    <a:pt x="207" y="120"/>
                  </a:cubicBezTo>
                  <a:cubicBezTo>
                    <a:pt x="207" y="120"/>
                    <a:pt x="197" y="108"/>
                    <a:pt x="192" y="103"/>
                  </a:cubicBezTo>
                  <a:cubicBezTo>
                    <a:pt x="187" y="98"/>
                    <a:pt x="192" y="97"/>
                    <a:pt x="192" y="97"/>
                  </a:cubicBezTo>
                  <a:cubicBezTo>
                    <a:pt x="192" y="97"/>
                    <a:pt x="198" y="93"/>
                    <a:pt x="196" y="84"/>
                  </a:cubicBezTo>
                  <a:cubicBezTo>
                    <a:pt x="194" y="74"/>
                    <a:pt x="188" y="73"/>
                    <a:pt x="184" y="73"/>
                  </a:cubicBezTo>
                  <a:cubicBezTo>
                    <a:pt x="180" y="74"/>
                    <a:pt x="176" y="72"/>
                    <a:pt x="176" y="68"/>
                  </a:cubicBezTo>
                  <a:cubicBezTo>
                    <a:pt x="175" y="65"/>
                    <a:pt x="174" y="61"/>
                    <a:pt x="170" y="59"/>
                  </a:cubicBezTo>
                  <a:cubicBezTo>
                    <a:pt x="166" y="57"/>
                    <a:pt x="166" y="52"/>
                    <a:pt x="166" y="52"/>
                  </a:cubicBezTo>
                  <a:cubicBezTo>
                    <a:pt x="166" y="52"/>
                    <a:pt x="160" y="49"/>
                    <a:pt x="158" y="48"/>
                  </a:cubicBezTo>
                  <a:cubicBezTo>
                    <a:pt x="155" y="47"/>
                    <a:pt x="153" y="44"/>
                    <a:pt x="149" y="41"/>
                  </a:cubicBezTo>
                  <a:cubicBezTo>
                    <a:pt x="146" y="38"/>
                    <a:pt x="150" y="31"/>
                    <a:pt x="150" y="27"/>
                  </a:cubicBezTo>
                  <a:cubicBezTo>
                    <a:pt x="149" y="23"/>
                    <a:pt x="146" y="14"/>
                    <a:pt x="146" y="14"/>
                  </a:cubicBezTo>
                  <a:cubicBezTo>
                    <a:pt x="145" y="14"/>
                    <a:pt x="144" y="12"/>
                    <a:pt x="143" y="10"/>
                  </a:cubicBezTo>
                  <a:cubicBezTo>
                    <a:pt x="142" y="8"/>
                    <a:pt x="142" y="7"/>
                    <a:pt x="140" y="7"/>
                  </a:cubicBezTo>
                  <a:cubicBezTo>
                    <a:pt x="137" y="7"/>
                    <a:pt x="137" y="6"/>
                    <a:pt x="135" y="3"/>
                  </a:cubicBezTo>
                  <a:cubicBezTo>
                    <a:pt x="133" y="0"/>
                    <a:pt x="129" y="0"/>
                    <a:pt x="129" y="0"/>
                  </a:cubicBezTo>
                  <a:cubicBezTo>
                    <a:pt x="1" y="2"/>
                    <a:pt x="1" y="2"/>
                    <a:pt x="1" y="2"/>
                  </a:cubicBezTo>
                  <a:cubicBezTo>
                    <a:pt x="4" y="4"/>
                    <a:pt x="2" y="6"/>
                    <a:pt x="1" y="9"/>
                  </a:cubicBezTo>
                  <a:close/>
                </a:path>
              </a:pathLst>
            </a:custGeom>
            <a:solidFill>
              <a:schemeClr val="tx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4" name="Freeform 173"/>
            <p:cNvSpPr>
              <a:spLocks/>
            </p:cNvSpPr>
            <p:nvPr/>
          </p:nvSpPr>
          <p:spPr bwMode="auto">
            <a:xfrm>
              <a:off x="5218668" y="3664609"/>
              <a:ext cx="594557" cy="292513"/>
            </a:xfrm>
            <a:custGeom>
              <a:avLst/>
              <a:gdLst>
                <a:gd name="T0" fmla="*/ 1 w 304"/>
                <a:gd name="T1" fmla="*/ 89 h 154"/>
                <a:gd name="T2" fmla="*/ 1 w 304"/>
                <a:gd name="T3" fmla="*/ 90 h 154"/>
                <a:gd name="T4" fmla="*/ 72 w 304"/>
                <a:gd name="T5" fmla="*/ 99 h 154"/>
                <a:gd name="T6" fmla="*/ 68 w 304"/>
                <a:gd name="T7" fmla="*/ 141 h 154"/>
                <a:gd name="T8" fmla="*/ 68 w 304"/>
                <a:gd name="T9" fmla="*/ 141 h 154"/>
                <a:gd name="T10" fmla="*/ 68 w 304"/>
                <a:gd name="T11" fmla="*/ 140 h 154"/>
                <a:gd name="T12" fmla="*/ 68 w 304"/>
                <a:gd name="T13" fmla="*/ 141 h 154"/>
                <a:gd name="T14" fmla="*/ 304 w 304"/>
                <a:gd name="T15" fmla="*/ 151 h 154"/>
                <a:gd name="T16" fmla="*/ 302 w 304"/>
                <a:gd name="T17" fmla="*/ 143 h 154"/>
                <a:gd name="T18" fmla="*/ 298 w 304"/>
                <a:gd name="T19" fmla="*/ 136 h 154"/>
                <a:gd name="T20" fmla="*/ 298 w 304"/>
                <a:gd name="T21" fmla="*/ 129 h 154"/>
                <a:gd name="T22" fmla="*/ 298 w 304"/>
                <a:gd name="T23" fmla="*/ 129 h 154"/>
                <a:gd name="T24" fmla="*/ 298 w 304"/>
                <a:gd name="T25" fmla="*/ 129 h 154"/>
                <a:gd name="T26" fmla="*/ 298 w 304"/>
                <a:gd name="T27" fmla="*/ 128 h 154"/>
                <a:gd name="T28" fmla="*/ 289 w 304"/>
                <a:gd name="T29" fmla="*/ 111 h 154"/>
                <a:gd name="T30" fmla="*/ 285 w 304"/>
                <a:gd name="T31" fmla="*/ 88 h 154"/>
                <a:gd name="T32" fmla="*/ 281 w 304"/>
                <a:gd name="T33" fmla="*/ 70 h 154"/>
                <a:gd name="T34" fmla="*/ 277 w 304"/>
                <a:gd name="T35" fmla="*/ 64 h 154"/>
                <a:gd name="T36" fmla="*/ 276 w 304"/>
                <a:gd name="T37" fmla="*/ 58 h 154"/>
                <a:gd name="T38" fmla="*/ 270 w 304"/>
                <a:gd name="T39" fmla="*/ 47 h 154"/>
                <a:gd name="T40" fmla="*/ 270 w 304"/>
                <a:gd name="T41" fmla="*/ 39 h 154"/>
                <a:gd name="T42" fmla="*/ 248 w 304"/>
                <a:gd name="T43" fmla="*/ 29 h 154"/>
                <a:gd name="T44" fmla="*/ 239 w 304"/>
                <a:gd name="T45" fmla="*/ 28 h 154"/>
                <a:gd name="T46" fmla="*/ 224 w 304"/>
                <a:gd name="T47" fmla="*/ 28 h 154"/>
                <a:gd name="T48" fmla="*/ 207 w 304"/>
                <a:gd name="T49" fmla="*/ 31 h 154"/>
                <a:gd name="T50" fmla="*/ 194 w 304"/>
                <a:gd name="T51" fmla="*/ 25 h 154"/>
                <a:gd name="T52" fmla="*/ 183 w 304"/>
                <a:gd name="T53" fmla="*/ 22 h 154"/>
                <a:gd name="T54" fmla="*/ 170 w 304"/>
                <a:gd name="T55" fmla="*/ 18 h 154"/>
                <a:gd name="T56" fmla="*/ 162 w 304"/>
                <a:gd name="T57" fmla="*/ 15 h 154"/>
                <a:gd name="T58" fmla="*/ 153 w 304"/>
                <a:gd name="T59" fmla="*/ 11 h 154"/>
                <a:gd name="T60" fmla="*/ 10 w 304"/>
                <a:gd name="T61" fmla="*/ 0 h 154"/>
                <a:gd name="T62" fmla="*/ 1 w 304"/>
                <a:gd name="T63" fmla="*/ 89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04" h="154">
                  <a:moveTo>
                    <a:pt x="1" y="89"/>
                  </a:moveTo>
                  <a:cubicBezTo>
                    <a:pt x="1" y="90"/>
                    <a:pt x="1" y="90"/>
                    <a:pt x="1" y="90"/>
                  </a:cubicBezTo>
                  <a:cubicBezTo>
                    <a:pt x="72" y="99"/>
                    <a:pt x="72" y="99"/>
                    <a:pt x="72" y="99"/>
                  </a:cubicBezTo>
                  <a:cubicBezTo>
                    <a:pt x="68" y="141"/>
                    <a:pt x="68" y="141"/>
                    <a:pt x="68" y="141"/>
                  </a:cubicBezTo>
                  <a:cubicBezTo>
                    <a:pt x="68" y="141"/>
                    <a:pt x="68" y="141"/>
                    <a:pt x="68" y="141"/>
                  </a:cubicBezTo>
                  <a:cubicBezTo>
                    <a:pt x="68" y="140"/>
                    <a:pt x="68" y="140"/>
                    <a:pt x="68" y="140"/>
                  </a:cubicBezTo>
                  <a:cubicBezTo>
                    <a:pt x="68" y="141"/>
                    <a:pt x="68" y="141"/>
                    <a:pt x="68" y="141"/>
                  </a:cubicBezTo>
                  <a:cubicBezTo>
                    <a:pt x="69" y="141"/>
                    <a:pt x="249" y="154"/>
                    <a:pt x="304" y="151"/>
                  </a:cubicBezTo>
                  <a:cubicBezTo>
                    <a:pt x="304" y="151"/>
                    <a:pt x="304" y="146"/>
                    <a:pt x="302" y="143"/>
                  </a:cubicBezTo>
                  <a:cubicBezTo>
                    <a:pt x="299" y="140"/>
                    <a:pt x="297" y="139"/>
                    <a:pt x="298" y="136"/>
                  </a:cubicBezTo>
                  <a:cubicBezTo>
                    <a:pt x="299" y="133"/>
                    <a:pt x="301" y="131"/>
                    <a:pt x="298" y="129"/>
                  </a:cubicBezTo>
                  <a:cubicBezTo>
                    <a:pt x="298" y="129"/>
                    <a:pt x="298" y="129"/>
                    <a:pt x="298" y="129"/>
                  </a:cubicBezTo>
                  <a:cubicBezTo>
                    <a:pt x="298" y="129"/>
                    <a:pt x="298" y="129"/>
                    <a:pt x="298" y="129"/>
                  </a:cubicBezTo>
                  <a:cubicBezTo>
                    <a:pt x="298" y="129"/>
                    <a:pt x="298" y="128"/>
                    <a:pt x="298" y="128"/>
                  </a:cubicBezTo>
                  <a:cubicBezTo>
                    <a:pt x="294" y="126"/>
                    <a:pt x="289" y="122"/>
                    <a:pt x="289" y="111"/>
                  </a:cubicBezTo>
                  <a:cubicBezTo>
                    <a:pt x="288" y="100"/>
                    <a:pt x="289" y="92"/>
                    <a:pt x="285" y="88"/>
                  </a:cubicBezTo>
                  <a:cubicBezTo>
                    <a:pt x="282" y="85"/>
                    <a:pt x="281" y="70"/>
                    <a:pt x="281" y="70"/>
                  </a:cubicBezTo>
                  <a:cubicBezTo>
                    <a:pt x="281" y="70"/>
                    <a:pt x="280" y="65"/>
                    <a:pt x="277" y="64"/>
                  </a:cubicBezTo>
                  <a:cubicBezTo>
                    <a:pt x="277" y="64"/>
                    <a:pt x="276" y="62"/>
                    <a:pt x="276" y="58"/>
                  </a:cubicBezTo>
                  <a:cubicBezTo>
                    <a:pt x="276" y="54"/>
                    <a:pt x="270" y="47"/>
                    <a:pt x="270" y="47"/>
                  </a:cubicBezTo>
                  <a:cubicBezTo>
                    <a:pt x="270" y="47"/>
                    <a:pt x="271" y="40"/>
                    <a:pt x="270" y="39"/>
                  </a:cubicBezTo>
                  <a:cubicBezTo>
                    <a:pt x="269" y="38"/>
                    <a:pt x="248" y="29"/>
                    <a:pt x="248" y="29"/>
                  </a:cubicBezTo>
                  <a:cubicBezTo>
                    <a:pt x="248" y="29"/>
                    <a:pt x="242" y="28"/>
                    <a:pt x="239" y="28"/>
                  </a:cubicBezTo>
                  <a:cubicBezTo>
                    <a:pt x="235" y="28"/>
                    <a:pt x="231" y="24"/>
                    <a:pt x="224" y="28"/>
                  </a:cubicBezTo>
                  <a:cubicBezTo>
                    <a:pt x="216" y="32"/>
                    <a:pt x="210" y="33"/>
                    <a:pt x="207" y="31"/>
                  </a:cubicBezTo>
                  <a:cubicBezTo>
                    <a:pt x="204" y="28"/>
                    <a:pt x="197" y="25"/>
                    <a:pt x="194" y="25"/>
                  </a:cubicBezTo>
                  <a:cubicBezTo>
                    <a:pt x="191" y="25"/>
                    <a:pt x="187" y="22"/>
                    <a:pt x="183" y="22"/>
                  </a:cubicBezTo>
                  <a:cubicBezTo>
                    <a:pt x="179" y="22"/>
                    <a:pt x="173" y="20"/>
                    <a:pt x="170" y="18"/>
                  </a:cubicBezTo>
                  <a:cubicBezTo>
                    <a:pt x="167" y="16"/>
                    <a:pt x="165" y="15"/>
                    <a:pt x="162" y="15"/>
                  </a:cubicBezTo>
                  <a:cubicBezTo>
                    <a:pt x="159" y="15"/>
                    <a:pt x="153" y="11"/>
                    <a:pt x="153" y="11"/>
                  </a:cubicBezTo>
                  <a:cubicBezTo>
                    <a:pt x="10" y="0"/>
                    <a:pt x="10" y="0"/>
                    <a:pt x="10" y="0"/>
                  </a:cubicBezTo>
                  <a:cubicBezTo>
                    <a:pt x="10" y="0"/>
                    <a:pt x="0" y="81"/>
                    <a:pt x="1" y="89"/>
                  </a:cubicBezTo>
                  <a:close/>
                </a:path>
              </a:pathLst>
            </a:custGeom>
            <a:solidFill>
              <a:schemeClr val="tx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5" name="Freeform 174"/>
            <p:cNvSpPr>
              <a:spLocks/>
            </p:cNvSpPr>
            <p:nvPr/>
          </p:nvSpPr>
          <p:spPr bwMode="auto">
            <a:xfrm>
              <a:off x="6335423" y="4368979"/>
              <a:ext cx="276173" cy="437599"/>
            </a:xfrm>
            <a:custGeom>
              <a:avLst/>
              <a:gdLst>
                <a:gd name="T0" fmla="*/ 38 w 141"/>
                <a:gd name="T1" fmla="*/ 218 h 230"/>
                <a:gd name="T2" fmla="*/ 43 w 141"/>
                <a:gd name="T3" fmla="*/ 213 h 230"/>
                <a:gd name="T4" fmla="*/ 40 w 141"/>
                <a:gd name="T5" fmla="*/ 205 h 230"/>
                <a:gd name="T6" fmla="*/ 37 w 141"/>
                <a:gd name="T7" fmla="*/ 190 h 230"/>
                <a:gd name="T8" fmla="*/ 137 w 141"/>
                <a:gd name="T9" fmla="*/ 184 h 230"/>
                <a:gd name="T10" fmla="*/ 132 w 141"/>
                <a:gd name="T11" fmla="*/ 154 h 230"/>
                <a:gd name="T12" fmla="*/ 137 w 141"/>
                <a:gd name="T13" fmla="*/ 126 h 230"/>
                <a:gd name="T14" fmla="*/ 138 w 141"/>
                <a:gd name="T15" fmla="*/ 116 h 230"/>
                <a:gd name="T16" fmla="*/ 123 w 141"/>
                <a:gd name="T17" fmla="*/ 90 h 230"/>
                <a:gd name="T18" fmla="*/ 104 w 141"/>
                <a:gd name="T19" fmla="*/ 0 h 230"/>
                <a:gd name="T20" fmla="*/ 2 w 141"/>
                <a:gd name="T21" fmla="*/ 7 h 230"/>
                <a:gd name="T22" fmla="*/ 5 w 141"/>
                <a:gd name="T23" fmla="*/ 13 h 230"/>
                <a:gd name="T24" fmla="*/ 0 w 141"/>
                <a:gd name="T25" fmla="*/ 155 h 230"/>
                <a:gd name="T26" fmla="*/ 5 w 141"/>
                <a:gd name="T27" fmla="*/ 224 h 230"/>
                <a:gd name="T28" fmla="*/ 11 w 141"/>
                <a:gd name="T29" fmla="*/ 222 h 230"/>
                <a:gd name="T30" fmla="*/ 15 w 141"/>
                <a:gd name="T31" fmla="*/ 223 h 230"/>
                <a:gd name="T32" fmla="*/ 19 w 141"/>
                <a:gd name="T33" fmla="*/ 220 h 230"/>
                <a:gd name="T34" fmla="*/ 19 w 141"/>
                <a:gd name="T35" fmla="*/ 216 h 230"/>
                <a:gd name="T36" fmla="*/ 18 w 141"/>
                <a:gd name="T37" fmla="*/ 210 h 230"/>
                <a:gd name="T38" fmla="*/ 18 w 141"/>
                <a:gd name="T39" fmla="*/ 208 h 230"/>
                <a:gd name="T40" fmla="*/ 18 w 141"/>
                <a:gd name="T41" fmla="*/ 199 h 230"/>
                <a:gd name="T42" fmla="*/ 19 w 141"/>
                <a:gd name="T43" fmla="*/ 188 h 230"/>
                <a:gd name="T44" fmla="*/ 20 w 141"/>
                <a:gd name="T45" fmla="*/ 185 h 230"/>
                <a:gd name="T46" fmla="*/ 21 w 141"/>
                <a:gd name="T47" fmla="*/ 192 h 230"/>
                <a:gd name="T48" fmla="*/ 24 w 141"/>
                <a:gd name="T49" fmla="*/ 198 h 230"/>
                <a:gd name="T50" fmla="*/ 22 w 141"/>
                <a:gd name="T51" fmla="*/ 204 h 230"/>
                <a:gd name="T52" fmla="*/ 27 w 141"/>
                <a:gd name="T53" fmla="*/ 212 h 230"/>
                <a:gd name="T54" fmla="*/ 29 w 141"/>
                <a:gd name="T55" fmla="*/ 219 h 230"/>
                <a:gd name="T56" fmla="*/ 28 w 141"/>
                <a:gd name="T57" fmla="*/ 224 h 230"/>
                <a:gd name="T58" fmla="*/ 19 w 141"/>
                <a:gd name="T59" fmla="*/ 228 h 230"/>
                <a:gd name="T60" fmla="*/ 24 w 141"/>
                <a:gd name="T61" fmla="*/ 228 h 230"/>
                <a:gd name="T62" fmla="*/ 30 w 141"/>
                <a:gd name="T63" fmla="*/ 227 h 230"/>
                <a:gd name="T64" fmla="*/ 41 w 141"/>
                <a:gd name="T65" fmla="*/ 222 h 230"/>
                <a:gd name="T66" fmla="*/ 38 w 141"/>
                <a:gd name="T67" fmla="*/ 218 h 2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41" h="230">
                  <a:moveTo>
                    <a:pt x="38" y="218"/>
                  </a:moveTo>
                  <a:cubicBezTo>
                    <a:pt x="38" y="215"/>
                    <a:pt x="44" y="216"/>
                    <a:pt x="43" y="213"/>
                  </a:cubicBezTo>
                  <a:cubicBezTo>
                    <a:pt x="43" y="210"/>
                    <a:pt x="40" y="208"/>
                    <a:pt x="40" y="205"/>
                  </a:cubicBezTo>
                  <a:cubicBezTo>
                    <a:pt x="40" y="202"/>
                    <a:pt x="41" y="191"/>
                    <a:pt x="37" y="190"/>
                  </a:cubicBezTo>
                  <a:cubicBezTo>
                    <a:pt x="137" y="184"/>
                    <a:pt x="137" y="184"/>
                    <a:pt x="137" y="184"/>
                  </a:cubicBezTo>
                  <a:cubicBezTo>
                    <a:pt x="138" y="175"/>
                    <a:pt x="133" y="166"/>
                    <a:pt x="132" y="154"/>
                  </a:cubicBezTo>
                  <a:cubicBezTo>
                    <a:pt x="130" y="142"/>
                    <a:pt x="132" y="129"/>
                    <a:pt x="137" y="126"/>
                  </a:cubicBezTo>
                  <a:cubicBezTo>
                    <a:pt x="141" y="122"/>
                    <a:pt x="138" y="116"/>
                    <a:pt x="138" y="116"/>
                  </a:cubicBezTo>
                  <a:cubicBezTo>
                    <a:pt x="123" y="90"/>
                    <a:pt x="123" y="90"/>
                    <a:pt x="123" y="90"/>
                  </a:cubicBezTo>
                  <a:cubicBezTo>
                    <a:pt x="104" y="0"/>
                    <a:pt x="104" y="0"/>
                    <a:pt x="104" y="0"/>
                  </a:cubicBezTo>
                  <a:cubicBezTo>
                    <a:pt x="64" y="6"/>
                    <a:pt x="2" y="7"/>
                    <a:pt x="2" y="7"/>
                  </a:cubicBezTo>
                  <a:cubicBezTo>
                    <a:pt x="2" y="11"/>
                    <a:pt x="5" y="13"/>
                    <a:pt x="5" y="13"/>
                  </a:cubicBezTo>
                  <a:cubicBezTo>
                    <a:pt x="0" y="155"/>
                    <a:pt x="0" y="155"/>
                    <a:pt x="0" y="155"/>
                  </a:cubicBezTo>
                  <a:cubicBezTo>
                    <a:pt x="5" y="224"/>
                    <a:pt x="5" y="224"/>
                    <a:pt x="5" y="224"/>
                  </a:cubicBezTo>
                  <a:cubicBezTo>
                    <a:pt x="8" y="224"/>
                    <a:pt x="10" y="224"/>
                    <a:pt x="11" y="222"/>
                  </a:cubicBezTo>
                  <a:cubicBezTo>
                    <a:pt x="12" y="221"/>
                    <a:pt x="13" y="222"/>
                    <a:pt x="15" y="223"/>
                  </a:cubicBezTo>
                  <a:cubicBezTo>
                    <a:pt x="16" y="223"/>
                    <a:pt x="19" y="222"/>
                    <a:pt x="19" y="220"/>
                  </a:cubicBezTo>
                  <a:cubicBezTo>
                    <a:pt x="19" y="218"/>
                    <a:pt x="20" y="217"/>
                    <a:pt x="19" y="216"/>
                  </a:cubicBezTo>
                  <a:cubicBezTo>
                    <a:pt x="17" y="215"/>
                    <a:pt x="18" y="210"/>
                    <a:pt x="18" y="210"/>
                  </a:cubicBezTo>
                  <a:cubicBezTo>
                    <a:pt x="18" y="210"/>
                    <a:pt x="17" y="210"/>
                    <a:pt x="18" y="208"/>
                  </a:cubicBezTo>
                  <a:cubicBezTo>
                    <a:pt x="20" y="206"/>
                    <a:pt x="20" y="203"/>
                    <a:pt x="18" y="199"/>
                  </a:cubicBezTo>
                  <a:cubicBezTo>
                    <a:pt x="16" y="195"/>
                    <a:pt x="15" y="192"/>
                    <a:pt x="19" y="188"/>
                  </a:cubicBezTo>
                  <a:cubicBezTo>
                    <a:pt x="19" y="188"/>
                    <a:pt x="20" y="187"/>
                    <a:pt x="20" y="185"/>
                  </a:cubicBezTo>
                  <a:cubicBezTo>
                    <a:pt x="20" y="185"/>
                    <a:pt x="20" y="189"/>
                    <a:pt x="21" y="192"/>
                  </a:cubicBezTo>
                  <a:cubicBezTo>
                    <a:pt x="22" y="194"/>
                    <a:pt x="24" y="197"/>
                    <a:pt x="24" y="198"/>
                  </a:cubicBezTo>
                  <a:cubicBezTo>
                    <a:pt x="24" y="199"/>
                    <a:pt x="22" y="202"/>
                    <a:pt x="22" y="204"/>
                  </a:cubicBezTo>
                  <a:cubicBezTo>
                    <a:pt x="23" y="207"/>
                    <a:pt x="27" y="210"/>
                    <a:pt x="27" y="212"/>
                  </a:cubicBezTo>
                  <a:cubicBezTo>
                    <a:pt x="27" y="214"/>
                    <a:pt x="27" y="219"/>
                    <a:pt x="29" y="219"/>
                  </a:cubicBezTo>
                  <a:cubicBezTo>
                    <a:pt x="30" y="220"/>
                    <a:pt x="33" y="222"/>
                    <a:pt x="28" y="224"/>
                  </a:cubicBezTo>
                  <a:cubicBezTo>
                    <a:pt x="23" y="226"/>
                    <a:pt x="19" y="227"/>
                    <a:pt x="19" y="228"/>
                  </a:cubicBezTo>
                  <a:cubicBezTo>
                    <a:pt x="19" y="230"/>
                    <a:pt x="22" y="229"/>
                    <a:pt x="24" y="228"/>
                  </a:cubicBezTo>
                  <a:cubicBezTo>
                    <a:pt x="26" y="228"/>
                    <a:pt x="27" y="227"/>
                    <a:pt x="30" y="227"/>
                  </a:cubicBezTo>
                  <a:cubicBezTo>
                    <a:pt x="33" y="226"/>
                    <a:pt x="41" y="226"/>
                    <a:pt x="41" y="222"/>
                  </a:cubicBezTo>
                  <a:cubicBezTo>
                    <a:pt x="41" y="222"/>
                    <a:pt x="38" y="221"/>
                    <a:pt x="38" y="218"/>
                  </a:cubicBezTo>
                  <a:close/>
                </a:path>
              </a:pathLst>
            </a:custGeom>
            <a:solidFill>
              <a:schemeClr val="tx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6" name="Freeform 175"/>
            <p:cNvSpPr>
              <a:spLocks/>
            </p:cNvSpPr>
            <p:nvPr/>
          </p:nvSpPr>
          <p:spPr bwMode="auto">
            <a:xfrm>
              <a:off x="6407783" y="4711805"/>
              <a:ext cx="629532" cy="491421"/>
            </a:xfrm>
            <a:custGeom>
              <a:avLst/>
              <a:gdLst>
                <a:gd name="T0" fmla="*/ 213 w 322"/>
                <a:gd name="T1" fmla="*/ 10 h 259"/>
                <a:gd name="T2" fmla="*/ 3 w 322"/>
                <a:gd name="T3" fmla="*/ 25 h 259"/>
                <a:gd name="T4" fmla="*/ 15 w 322"/>
                <a:gd name="T5" fmla="*/ 37 h 259"/>
                <a:gd name="T6" fmla="*/ 22 w 322"/>
                <a:gd name="T7" fmla="*/ 26 h 259"/>
                <a:gd name="T8" fmla="*/ 39 w 322"/>
                <a:gd name="T9" fmla="*/ 39 h 259"/>
                <a:gd name="T10" fmla="*/ 38 w 322"/>
                <a:gd name="T11" fmla="*/ 34 h 259"/>
                <a:gd name="T12" fmla="*/ 44 w 322"/>
                <a:gd name="T13" fmla="*/ 35 h 259"/>
                <a:gd name="T14" fmla="*/ 75 w 322"/>
                <a:gd name="T15" fmla="*/ 41 h 259"/>
                <a:gd name="T16" fmla="*/ 88 w 322"/>
                <a:gd name="T17" fmla="*/ 44 h 259"/>
                <a:gd name="T18" fmla="*/ 89 w 322"/>
                <a:gd name="T19" fmla="*/ 57 h 259"/>
                <a:gd name="T20" fmla="*/ 103 w 322"/>
                <a:gd name="T21" fmla="*/ 61 h 259"/>
                <a:gd name="T22" fmla="*/ 113 w 322"/>
                <a:gd name="T23" fmla="*/ 62 h 259"/>
                <a:gd name="T24" fmla="*/ 121 w 322"/>
                <a:gd name="T25" fmla="*/ 54 h 259"/>
                <a:gd name="T26" fmla="*/ 138 w 322"/>
                <a:gd name="T27" fmla="*/ 41 h 259"/>
                <a:gd name="T28" fmla="*/ 157 w 322"/>
                <a:gd name="T29" fmla="*/ 53 h 259"/>
                <a:gd name="T30" fmla="*/ 172 w 322"/>
                <a:gd name="T31" fmla="*/ 65 h 259"/>
                <a:gd name="T32" fmla="*/ 197 w 322"/>
                <a:gd name="T33" fmla="*/ 77 h 259"/>
                <a:gd name="T34" fmla="*/ 206 w 322"/>
                <a:gd name="T35" fmla="*/ 108 h 259"/>
                <a:gd name="T36" fmla="*/ 200 w 322"/>
                <a:gd name="T37" fmla="*/ 139 h 259"/>
                <a:gd name="T38" fmla="*/ 206 w 322"/>
                <a:gd name="T39" fmla="*/ 131 h 259"/>
                <a:gd name="T40" fmla="*/ 217 w 322"/>
                <a:gd name="T41" fmla="*/ 133 h 259"/>
                <a:gd name="T42" fmla="*/ 220 w 322"/>
                <a:gd name="T43" fmla="*/ 154 h 259"/>
                <a:gd name="T44" fmla="*/ 209 w 322"/>
                <a:gd name="T45" fmla="*/ 158 h 259"/>
                <a:gd name="T46" fmla="*/ 214 w 322"/>
                <a:gd name="T47" fmla="*/ 173 h 259"/>
                <a:gd name="T48" fmla="*/ 228 w 322"/>
                <a:gd name="T49" fmla="*/ 183 h 259"/>
                <a:gd name="T50" fmla="*/ 237 w 322"/>
                <a:gd name="T51" fmla="*/ 185 h 259"/>
                <a:gd name="T52" fmla="*/ 229 w 322"/>
                <a:gd name="T53" fmla="*/ 195 h 259"/>
                <a:gd name="T54" fmla="*/ 244 w 322"/>
                <a:gd name="T55" fmla="*/ 201 h 259"/>
                <a:gd name="T56" fmla="*/ 258 w 322"/>
                <a:gd name="T57" fmla="*/ 218 h 259"/>
                <a:gd name="T58" fmla="*/ 267 w 322"/>
                <a:gd name="T59" fmla="*/ 226 h 259"/>
                <a:gd name="T60" fmla="*/ 281 w 322"/>
                <a:gd name="T61" fmla="*/ 235 h 259"/>
                <a:gd name="T62" fmla="*/ 279 w 322"/>
                <a:gd name="T63" fmla="*/ 244 h 259"/>
                <a:gd name="T64" fmla="*/ 279 w 322"/>
                <a:gd name="T65" fmla="*/ 251 h 259"/>
                <a:gd name="T66" fmla="*/ 292 w 322"/>
                <a:gd name="T67" fmla="*/ 256 h 259"/>
                <a:gd name="T68" fmla="*/ 313 w 322"/>
                <a:gd name="T69" fmla="*/ 244 h 259"/>
                <a:gd name="T70" fmla="*/ 316 w 322"/>
                <a:gd name="T71" fmla="*/ 214 h 259"/>
                <a:gd name="T72" fmla="*/ 320 w 322"/>
                <a:gd name="T73" fmla="*/ 188 h 259"/>
                <a:gd name="T74" fmla="*/ 315 w 322"/>
                <a:gd name="T75" fmla="*/ 176 h 259"/>
                <a:gd name="T76" fmla="*/ 303 w 322"/>
                <a:gd name="T77" fmla="*/ 149 h 259"/>
                <a:gd name="T78" fmla="*/ 311 w 322"/>
                <a:gd name="T79" fmla="*/ 152 h 259"/>
                <a:gd name="T80" fmla="*/ 297 w 322"/>
                <a:gd name="T81" fmla="*/ 129 h 259"/>
                <a:gd name="T82" fmla="*/ 293 w 322"/>
                <a:gd name="T83" fmla="*/ 122 h 259"/>
                <a:gd name="T84" fmla="*/ 289 w 322"/>
                <a:gd name="T85" fmla="*/ 117 h 259"/>
                <a:gd name="T86" fmla="*/ 273 w 322"/>
                <a:gd name="T87" fmla="*/ 92 h 259"/>
                <a:gd name="T88" fmla="*/ 281 w 322"/>
                <a:gd name="T89" fmla="*/ 85 h 259"/>
                <a:gd name="T90" fmla="*/ 265 w 322"/>
                <a:gd name="T91" fmla="*/ 76 h 259"/>
                <a:gd name="T92" fmla="*/ 270 w 322"/>
                <a:gd name="T93" fmla="*/ 72 h 259"/>
                <a:gd name="T94" fmla="*/ 257 w 322"/>
                <a:gd name="T95" fmla="*/ 52 h 259"/>
                <a:gd name="T96" fmla="*/ 248 w 322"/>
                <a:gd name="T97" fmla="*/ 20 h 259"/>
                <a:gd name="T98" fmla="*/ 244 w 322"/>
                <a:gd name="T99" fmla="*/ 1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22" h="259">
                  <a:moveTo>
                    <a:pt x="226" y="0"/>
                  </a:moveTo>
                  <a:cubicBezTo>
                    <a:pt x="223" y="0"/>
                    <a:pt x="223" y="6"/>
                    <a:pt x="223" y="6"/>
                  </a:cubicBezTo>
                  <a:cubicBezTo>
                    <a:pt x="223" y="6"/>
                    <a:pt x="222" y="15"/>
                    <a:pt x="217" y="16"/>
                  </a:cubicBezTo>
                  <a:cubicBezTo>
                    <a:pt x="213" y="18"/>
                    <a:pt x="213" y="10"/>
                    <a:pt x="213" y="10"/>
                  </a:cubicBezTo>
                  <a:cubicBezTo>
                    <a:pt x="106" y="14"/>
                    <a:pt x="106" y="14"/>
                    <a:pt x="106" y="14"/>
                  </a:cubicBezTo>
                  <a:cubicBezTo>
                    <a:pt x="100" y="4"/>
                    <a:pt x="100" y="4"/>
                    <a:pt x="100" y="4"/>
                  </a:cubicBezTo>
                  <a:cubicBezTo>
                    <a:pt x="0" y="10"/>
                    <a:pt x="0" y="10"/>
                    <a:pt x="0" y="10"/>
                  </a:cubicBezTo>
                  <a:cubicBezTo>
                    <a:pt x="4" y="11"/>
                    <a:pt x="3" y="22"/>
                    <a:pt x="3" y="25"/>
                  </a:cubicBezTo>
                  <a:cubicBezTo>
                    <a:pt x="3" y="28"/>
                    <a:pt x="6" y="30"/>
                    <a:pt x="6" y="33"/>
                  </a:cubicBezTo>
                  <a:cubicBezTo>
                    <a:pt x="7" y="36"/>
                    <a:pt x="1" y="35"/>
                    <a:pt x="1" y="38"/>
                  </a:cubicBezTo>
                  <a:cubicBezTo>
                    <a:pt x="1" y="41"/>
                    <a:pt x="4" y="42"/>
                    <a:pt x="4" y="42"/>
                  </a:cubicBezTo>
                  <a:cubicBezTo>
                    <a:pt x="4" y="42"/>
                    <a:pt x="15" y="42"/>
                    <a:pt x="15" y="37"/>
                  </a:cubicBezTo>
                  <a:cubicBezTo>
                    <a:pt x="14" y="32"/>
                    <a:pt x="12" y="31"/>
                    <a:pt x="14" y="30"/>
                  </a:cubicBezTo>
                  <a:cubicBezTo>
                    <a:pt x="15" y="30"/>
                    <a:pt x="15" y="33"/>
                    <a:pt x="17" y="33"/>
                  </a:cubicBezTo>
                  <a:cubicBezTo>
                    <a:pt x="18" y="33"/>
                    <a:pt x="19" y="32"/>
                    <a:pt x="19" y="30"/>
                  </a:cubicBezTo>
                  <a:cubicBezTo>
                    <a:pt x="20" y="27"/>
                    <a:pt x="20" y="26"/>
                    <a:pt x="22" y="26"/>
                  </a:cubicBezTo>
                  <a:cubicBezTo>
                    <a:pt x="23" y="26"/>
                    <a:pt x="26" y="28"/>
                    <a:pt x="24" y="31"/>
                  </a:cubicBezTo>
                  <a:cubicBezTo>
                    <a:pt x="21" y="34"/>
                    <a:pt x="18" y="36"/>
                    <a:pt x="18" y="39"/>
                  </a:cubicBezTo>
                  <a:cubicBezTo>
                    <a:pt x="18" y="42"/>
                    <a:pt x="22" y="44"/>
                    <a:pt x="26" y="44"/>
                  </a:cubicBezTo>
                  <a:cubicBezTo>
                    <a:pt x="31" y="43"/>
                    <a:pt x="39" y="43"/>
                    <a:pt x="39" y="39"/>
                  </a:cubicBezTo>
                  <a:cubicBezTo>
                    <a:pt x="39" y="36"/>
                    <a:pt x="32" y="38"/>
                    <a:pt x="29" y="39"/>
                  </a:cubicBezTo>
                  <a:cubicBezTo>
                    <a:pt x="27" y="39"/>
                    <a:pt x="23" y="39"/>
                    <a:pt x="23" y="38"/>
                  </a:cubicBezTo>
                  <a:cubicBezTo>
                    <a:pt x="23" y="36"/>
                    <a:pt x="27" y="35"/>
                    <a:pt x="31" y="35"/>
                  </a:cubicBezTo>
                  <a:cubicBezTo>
                    <a:pt x="34" y="35"/>
                    <a:pt x="38" y="34"/>
                    <a:pt x="38" y="34"/>
                  </a:cubicBezTo>
                  <a:cubicBezTo>
                    <a:pt x="38" y="34"/>
                    <a:pt x="40" y="29"/>
                    <a:pt x="44" y="29"/>
                  </a:cubicBezTo>
                  <a:cubicBezTo>
                    <a:pt x="48" y="28"/>
                    <a:pt x="56" y="29"/>
                    <a:pt x="55" y="32"/>
                  </a:cubicBezTo>
                  <a:cubicBezTo>
                    <a:pt x="55" y="34"/>
                    <a:pt x="52" y="35"/>
                    <a:pt x="50" y="35"/>
                  </a:cubicBezTo>
                  <a:cubicBezTo>
                    <a:pt x="49" y="34"/>
                    <a:pt x="44" y="34"/>
                    <a:pt x="44" y="35"/>
                  </a:cubicBezTo>
                  <a:cubicBezTo>
                    <a:pt x="44" y="37"/>
                    <a:pt x="47" y="39"/>
                    <a:pt x="50" y="39"/>
                  </a:cubicBezTo>
                  <a:cubicBezTo>
                    <a:pt x="54" y="38"/>
                    <a:pt x="59" y="35"/>
                    <a:pt x="62" y="36"/>
                  </a:cubicBezTo>
                  <a:cubicBezTo>
                    <a:pt x="65" y="37"/>
                    <a:pt x="69" y="40"/>
                    <a:pt x="70" y="42"/>
                  </a:cubicBezTo>
                  <a:cubicBezTo>
                    <a:pt x="72" y="44"/>
                    <a:pt x="76" y="45"/>
                    <a:pt x="75" y="41"/>
                  </a:cubicBezTo>
                  <a:cubicBezTo>
                    <a:pt x="74" y="38"/>
                    <a:pt x="75" y="33"/>
                    <a:pt x="79" y="33"/>
                  </a:cubicBezTo>
                  <a:cubicBezTo>
                    <a:pt x="83" y="33"/>
                    <a:pt x="82" y="36"/>
                    <a:pt x="82" y="37"/>
                  </a:cubicBezTo>
                  <a:cubicBezTo>
                    <a:pt x="81" y="38"/>
                    <a:pt x="81" y="42"/>
                    <a:pt x="83" y="42"/>
                  </a:cubicBezTo>
                  <a:cubicBezTo>
                    <a:pt x="85" y="42"/>
                    <a:pt x="88" y="42"/>
                    <a:pt x="88" y="44"/>
                  </a:cubicBezTo>
                  <a:cubicBezTo>
                    <a:pt x="88" y="45"/>
                    <a:pt x="87" y="47"/>
                    <a:pt x="84" y="46"/>
                  </a:cubicBezTo>
                  <a:cubicBezTo>
                    <a:pt x="82" y="44"/>
                    <a:pt x="78" y="43"/>
                    <a:pt x="78" y="43"/>
                  </a:cubicBezTo>
                  <a:cubicBezTo>
                    <a:pt x="78" y="43"/>
                    <a:pt x="79" y="46"/>
                    <a:pt x="80" y="48"/>
                  </a:cubicBezTo>
                  <a:cubicBezTo>
                    <a:pt x="82" y="49"/>
                    <a:pt x="89" y="53"/>
                    <a:pt x="89" y="57"/>
                  </a:cubicBezTo>
                  <a:cubicBezTo>
                    <a:pt x="89" y="60"/>
                    <a:pt x="89" y="63"/>
                    <a:pt x="89" y="63"/>
                  </a:cubicBezTo>
                  <a:cubicBezTo>
                    <a:pt x="89" y="63"/>
                    <a:pt x="89" y="67"/>
                    <a:pt x="92" y="66"/>
                  </a:cubicBezTo>
                  <a:cubicBezTo>
                    <a:pt x="95" y="64"/>
                    <a:pt x="97" y="63"/>
                    <a:pt x="99" y="63"/>
                  </a:cubicBezTo>
                  <a:cubicBezTo>
                    <a:pt x="102" y="63"/>
                    <a:pt x="103" y="61"/>
                    <a:pt x="103" y="61"/>
                  </a:cubicBezTo>
                  <a:cubicBezTo>
                    <a:pt x="103" y="61"/>
                    <a:pt x="104" y="60"/>
                    <a:pt x="106" y="60"/>
                  </a:cubicBezTo>
                  <a:cubicBezTo>
                    <a:pt x="107" y="61"/>
                    <a:pt x="110" y="59"/>
                    <a:pt x="111" y="58"/>
                  </a:cubicBezTo>
                  <a:cubicBezTo>
                    <a:pt x="111" y="57"/>
                    <a:pt x="114" y="57"/>
                    <a:pt x="114" y="59"/>
                  </a:cubicBezTo>
                  <a:cubicBezTo>
                    <a:pt x="114" y="60"/>
                    <a:pt x="114" y="60"/>
                    <a:pt x="113" y="62"/>
                  </a:cubicBezTo>
                  <a:cubicBezTo>
                    <a:pt x="111" y="63"/>
                    <a:pt x="108" y="65"/>
                    <a:pt x="109" y="66"/>
                  </a:cubicBezTo>
                  <a:cubicBezTo>
                    <a:pt x="111" y="67"/>
                    <a:pt x="114" y="67"/>
                    <a:pt x="117" y="64"/>
                  </a:cubicBezTo>
                  <a:cubicBezTo>
                    <a:pt x="119" y="62"/>
                    <a:pt x="121" y="60"/>
                    <a:pt x="119" y="58"/>
                  </a:cubicBezTo>
                  <a:cubicBezTo>
                    <a:pt x="119" y="58"/>
                    <a:pt x="122" y="56"/>
                    <a:pt x="121" y="54"/>
                  </a:cubicBezTo>
                  <a:cubicBezTo>
                    <a:pt x="120" y="52"/>
                    <a:pt x="126" y="51"/>
                    <a:pt x="128" y="52"/>
                  </a:cubicBezTo>
                  <a:cubicBezTo>
                    <a:pt x="131" y="52"/>
                    <a:pt x="133" y="52"/>
                    <a:pt x="132" y="48"/>
                  </a:cubicBezTo>
                  <a:cubicBezTo>
                    <a:pt x="132" y="45"/>
                    <a:pt x="132" y="43"/>
                    <a:pt x="134" y="43"/>
                  </a:cubicBezTo>
                  <a:cubicBezTo>
                    <a:pt x="137" y="42"/>
                    <a:pt x="138" y="42"/>
                    <a:pt x="138" y="41"/>
                  </a:cubicBezTo>
                  <a:cubicBezTo>
                    <a:pt x="138" y="39"/>
                    <a:pt x="141" y="39"/>
                    <a:pt x="143" y="40"/>
                  </a:cubicBezTo>
                  <a:cubicBezTo>
                    <a:pt x="145" y="41"/>
                    <a:pt x="147" y="42"/>
                    <a:pt x="149" y="42"/>
                  </a:cubicBezTo>
                  <a:cubicBezTo>
                    <a:pt x="150" y="42"/>
                    <a:pt x="154" y="40"/>
                    <a:pt x="154" y="44"/>
                  </a:cubicBezTo>
                  <a:cubicBezTo>
                    <a:pt x="154" y="47"/>
                    <a:pt x="153" y="52"/>
                    <a:pt x="157" y="53"/>
                  </a:cubicBezTo>
                  <a:cubicBezTo>
                    <a:pt x="161" y="53"/>
                    <a:pt x="161" y="53"/>
                    <a:pt x="163" y="54"/>
                  </a:cubicBezTo>
                  <a:cubicBezTo>
                    <a:pt x="165" y="56"/>
                    <a:pt x="167" y="54"/>
                    <a:pt x="168" y="54"/>
                  </a:cubicBezTo>
                  <a:cubicBezTo>
                    <a:pt x="168" y="54"/>
                    <a:pt x="172" y="54"/>
                    <a:pt x="171" y="57"/>
                  </a:cubicBezTo>
                  <a:cubicBezTo>
                    <a:pt x="169" y="59"/>
                    <a:pt x="168" y="62"/>
                    <a:pt x="172" y="65"/>
                  </a:cubicBezTo>
                  <a:cubicBezTo>
                    <a:pt x="177" y="68"/>
                    <a:pt x="182" y="68"/>
                    <a:pt x="182" y="72"/>
                  </a:cubicBezTo>
                  <a:cubicBezTo>
                    <a:pt x="182" y="76"/>
                    <a:pt x="182" y="82"/>
                    <a:pt x="182" y="82"/>
                  </a:cubicBezTo>
                  <a:cubicBezTo>
                    <a:pt x="182" y="82"/>
                    <a:pt x="190" y="82"/>
                    <a:pt x="194" y="78"/>
                  </a:cubicBezTo>
                  <a:cubicBezTo>
                    <a:pt x="194" y="78"/>
                    <a:pt x="195" y="76"/>
                    <a:pt x="197" y="77"/>
                  </a:cubicBezTo>
                  <a:cubicBezTo>
                    <a:pt x="198" y="78"/>
                    <a:pt x="199" y="79"/>
                    <a:pt x="198" y="81"/>
                  </a:cubicBezTo>
                  <a:cubicBezTo>
                    <a:pt x="196" y="83"/>
                    <a:pt x="198" y="85"/>
                    <a:pt x="199" y="87"/>
                  </a:cubicBezTo>
                  <a:cubicBezTo>
                    <a:pt x="201" y="88"/>
                    <a:pt x="204" y="90"/>
                    <a:pt x="205" y="95"/>
                  </a:cubicBezTo>
                  <a:cubicBezTo>
                    <a:pt x="205" y="100"/>
                    <a:pt x="206" y="104"/>
                    <a:pt x="206" y="108"/>
                  </a:cubicBezTo>
                  <a:cubicBezTo>
                    <a:pt x="205" y="111"/>
                    <a:pt x="205" y="113"/>
                    <a:pt x="203" y="116"/>
                  </a:cubicBezTo>
                  <a:cubicBezTo>
                    <a:pt x="201" y="120"/>
                    <a:pt x="200" y="122"/>
                    <a:pt x="199" y="125"/>
                  </a:cubicBezTo>
                  <a:cubicBezTo>
                    <a:pt x="198" y="128"/>
                    <a:pt x="197" y="129"/>
                    <a:pt x="197" y="132"/>
                  </a:cubicBezTo>
                  <a:cubicBezTo>
                    <a:pt x="198" y="135"/>
                    <a:pt x="197" y="138"/>
                    <a:pt x="200" y="139"/>
                  </a:cubicBezTo>
                  <a:cubicBezTo>
                    <a:pt x="203" y="140"/>
                    <a:pt x="205" y="141"/>
                    <a:pt x="205" y="142"/>
                  </a:cubicBezTo>
                  <a:cubicBezTo>
                    <a:pt x="205" y="144"/>
                    <a:pt x="206" y="147"/>
                    <a:pt x="208" y="147"/>
                  </a:cubicBezTo>
                  <a:cubicBezTo>
                    <a:pt x="210" y="147"/>
                    <a:pt x="212" y="143"/>
                    <a:pt x="210" y="139"/>
                  </a:cubicBezTo>
                  <a:cubicBezTo>
                    <a:pt x="207" y="135"/>
                    <a:pt x="206" y="133"/>
                    <a:pt x="206" y="131"/>
                  </a:cubicBezTo>
                  <a:cubicBezTo>
                    <a:pt x="205" y="128"/>
                    <a:pt x="208" y="127"/>
                    <a:pt x="210" y="129"/>
                  </a:cubicBezTo>
                  <a:cubicBezTo>
                    <a:pt x="211" y="131"/>
                    <a:pt x="211" y="138"/>
                    <a:pt x="213" y="139"/>
                  </a:cubicBezTo>
                  <a:cubicBezTo>
                    <a:pt x="215" y="139"/>
                    <a:pt x="215" y="138"/>
                    <a:pt x="215" y="136"/>
                  </a:cubicBezTo>
                  <a:cubicBezTo>
                    <a:pt x="215" y="135"/>
                    <a:pt x="215" y="133"/>
                    <a:pt x="217" y="133"/>
                  </a:cubicBezTo>
                  <a:cubicBezTo>
                    <a:pt x="218" y="133"/>
                    <a:pt x="220" y="135"/>
                    <a:pt x="220" y="139"/>
                  </a:cubicBezTo>
                  <a:cubicBezTo>
                    <a:pt x="220" y="142"/>
                    <a:pt x="218" y="144"/>
                    <a:pt x="217" y="146"/>
                  </a:cubicBezTo>
                  <a:cubicBezTo>
                    <a:pt x="217" y="147"/>
                    <a:pt x="216" y="149"/>
                    <a:pt x="218" y="150"/>
                  </a:cubicBezTo>
                  <a:cubicBezTo>
                    <a:pt x="221" y="151"/>
                    <a:pt x="223" y="153"/>
                    <a:pt x="220" y="154"/>
                  </a:cubicBezTo>
                  <a:cubicBezTo>
                    <a:pt x="218" y="155"/>
                    <a:pt x="217" y="152"/>
                    <a:pt x="216" y="154"/>
                  </a:cubicBezTo>
                  <a:cubicBezTo>
                    <a:pt x="216" y="156"/>
                    <a:pt x="216" y="157"/>
                    <a:pt x="214" y="157"/>
                  </a:cubicBezTo>
                  <a:cubicBezTo>
                    <a:pt x="213" y="156"/>
                    <a:pt x="210" y="155"/>
                    <a:pt x="208" y="155"/>
                  </a:cubicBezTo>
                  <a:cubicBezTo>
                    <a:pt x="207" y="156"/>
                    <a:pt x="209" y="158"/>
                    <a:pt x="209" y="158"/>
                  </a:cubicBezTo>
                  <a:cubicBezTo>
                    <a:pt x="209" y="158"/>
                    <a:pt x="212" y="160"/>
                    <a:pt x="211" y="162"/>
                  </a:cubicBezTo>
                  <a:cubicBezTo>
                    <a:pt x="211" y="164"/>
                    <a:pt x="209" y="167"/>
                    <a:pt x="209" y="167"/>
                  </a:cubicBezTo>
                  <a:cubicBezTo>
                    <a:pt x="209" y="167"/>
                    <a:pt x="210" y="169"/>
                    <a:pt x="211" y="169"/>
                  </a:cubicBezTo>
                  <a:cubicBezTo>
                    <a:pt x="212" y="170"/>
                    <a:pt x="212" y="173"/>
                    <a:pt x="214" y="173"/>
                  </a:cubicBezTo>
                  <a:cubicBezTo>
                    <a:pt x="215" y="173"/>
                    <a:pt x="216" y="174"/>
                    <a:pt x="217" y="176"/>
                  </a:cubicBezTo>
                  <a:cubicBezTo>
                    <a:pt x="218" y="177"/>
                    <a:pt x="219" y="179"/>
                    <a:pt x="220" y="179"/>
                  </a:cubicBezTo>
                  <a:cubicBezTo>
                    <a:pt x="222" y="179"/>
                    <a:pt x="224" y="177"/>
                    <a:pt x="225" y="179"/>
                  </a:cubicBezTo>
                  <a:cubicBezTo>
                    <a:pt x="226" y="181"/>
                    <a:pt x="227" y="183"/>
                    <a:pt x="228" y="183"/>
                  </a:cubicBezTo>
                  <a:cubicBezTo>
                    <a:pt x="229" y="183"/>
                    <a:pt x="230" y="181"/>
                    <a:pt x="230" y="180"/>
                  </a:cubicBezTo>
                  <a:cubicBezTo>
                    <a:pt x="230" y="178"/>
                    <a:pt x="231" y="174"/>
                    <a:pt x="235" y="174"/>
                  </a:cubicBezTo>
                  <a:cubicBezTo>
                    <a:pt x="240" y="174"/>
                    <a:pt x="241" y="177"/>
                    <a:pt x="239" y="179"/>
                  </a:cubicBezTo>
                  <a:cubicBezTo>
                    <a:pt x="237" y="182"/>
                    <a:pt x="234" y="184"/>
                    <a:pt x="237" y="185"/>
                  </a:cubicBezTo>
                  <a:cubicBezTo>
                    <a:pt x="239" y="186"/>
                    <a:pt x="241" y="188"/>
                    <a:pt x="240" y="191"/>
                  </a:cubicBezTo>
                  <a:cubicBezTo>
                    <a:pt x="239" y="193"/>
                    <a:pt x="235" y="193"/>
                    <a:pt x="232" y="190"/>
                  </a:cubicBezTo>
                  <a:cubicBezTo>
                    <a:pt x="230" y="188"/>
                    <a:pt x="228" y="186"/>
                    <a:pt x="226" y="188"/>
                  </a:cubicBezTo>
                  <a:cubicBezTo>
                    <a:pt x="225" y="190"/>
                    <a:pt x="229" y="195"/>
                    <a:pt x="229" y="195"/>
                  </a:cubicBezTo>
                  <a:cubicBezTo>
                    <a:pt x="229" y="195"/>
                    <a:pt x="228" y="200"/>
                    <a:pt x="230" y="202"/>
                  </a:cubicBezTo>
                  <a:cubicBezTo>
                    <a:pt x="233" y="203"/>
                    <a:pt x="235" y="203"/>
                    <a:pt x="237" y="203"/>
                  </a:cubicBezTo>
                  <a:cubicBezTo>
                    <a:pt x="238" y="202"/>
                    <a:pt x="240" y="202"/>
                    <a:pt x="241" y="203"/>
                  </a:cubicBezTo>
                  <a:cubicBezTo>
                    <a:pt x="242" y="205"/>
                    <a:pt x="244" y="205"/>
                    <a:pt x="244" y="201"/>
                  </a:cubicBezTo>
                  <a:cubicBezTo>
                    <a:pt x="245" y="197"/>
                    <a:pt x="247" y="195"/>
                    <a:pt x="249" y="195"/>
                  </a:cubicBezTo>
                  <a:cubicBezTo>
                    <a:pt x="251" y="196"/>
                    <a:pt x="251" y="199"/>
                    <a:pt x="251" y="200"/>
                  </a:cubicBezTo>
                  <a:cubicBezTo>
                    <a:pt x="251" y="202"/>
                    <a:pt x="252" y="210"/>
                    <a:pt x="254" y="213"/>
                  </a:cubicBezTo>
                  <a:cubicBezTo>
                    <a:pt x="255" y="216"/>
                    <a:pt x="257" y="218"/>
                    <a:pt x="258" y="218"/>
                  </a:cubicBezTo>
                  <a:cubicBezTo>
                    <a:pt x="260" y="218"/>
                    <a:pt x="261" y="219"/>
                    <a:pt x="261" y="220"/>
                  </a:cubicBezTo>
                  <a:cubicBezTo>
                    <a:pt x="261" y="221"/>
                    <a:pt x="262" y="223"/>
                    <a:pt x="263" y="221"/>
                  </a:cubicBezTo>
                  <a:cubicBezTo>
                    <a:pt x="265" y="220"/>
                    <a:pt x="268" y="220"/>
                    <a:pt x="267" y="222"/>
                  </a:cubicBezTo>
                  <a:cubicBezTo>
                    <a:pt x="265" y="224"/>
                    <a:pt x="264" y="226"/>
                    <a:pt x="267" y="226"/>
                  </a:cubicBezTo>
                  <a:cubicBezTo>
                    <a:pt x="269" y="226"/>
                    <a:pt x="274" y="226"/>
                    <a:pt x="275" y="226"/>
                  </a:cubicBezTo>
                  <a:cubicBezTo>
                    <a:pt x="277" y="226"/>
                    <a:pt x="279" y="224"/>
                    <a:pt x="281" y="224"/>
                  </a:cubicBezTo>
                  <a:cubicBezTo>
                    <a:pt x="283" y="225"/>
                    <a:pt x="283" y="229"/>
                    <a:pt x="283" y="230"/>
                  </a:cubicBezTo>
                  <a:cubicBezTo>
                    <a:pt x="283" y="231"/>
                    <a:pt x="284" y="234"/>
                    <a:pt x="281" y="235"/>
                  </a:cubicBezTo>
                  <a:cubicBezTo>
                    <a:pt x="278" y="237"/>
                    <a:pt x="271" y="239"/>
                    <a:pt x="273" y="242"/>
                  </a:cubicBezTo>
                  <a:cubicBezTo>
                    <a:pt x="275" y="244"/>
                    <a:pt x="280" y="241"/>
                    <a:pt x="281" y="240"/>
                  </a:cubicBezTo>
                  <a:cubicBezTo>
                    <a:pt x="282" y="239"/>
                    <a:pt x="284" y="237"/>
                    <a:pt x="284" y="238"/>
                  </a:cubicBezTo>
                  <a:cubicBezTo>
                    <a:pt x="285" y="239"/>
                    <a:pt x="284" y="241"/>
                    <a:pt x="279" y="244"/>
                  </a:cubicBezTo>
                  <a:cubicBezTo>
                    <a:pt x="275" y="247"/>
                    <a:pt x="281" y="249"/>
                    <a:pt x="285" y="246"/>
                  </a:cubicBezTo>
                  <a:cubicBezTo>
                    <a:pt x="288" y="243"/>
                    <a:pt x="290" y="242"/>
                    <a:pt x="292" y="244"/>
                  </a:cubicBezTo>
                  <a:cubicBezTo>
                    <a:pt x="293" y="245"/>
                    <a:pt x="294" y="249"/>
                    <a:pt x="291" y="250"/>
                  </a:cubicBezTo>
                  <a:cubicBezTo>
                    <a:pt x="287" y="251"/>
                    <a:pt x="281" y="250"/>
                    <a:pt x="279" y="251"/>
                  </a:cubicBezTo>
                  <a:cubicBezTo>
                    <a:pt x="277" y="252"/>
                    <a:pt x="276" y="255"/>
                    <a:pt x="276" y="255"/>
                  </a:cubicBezTo>
                  <a:cubicBezTo>
                    <a:pt x="276" y="255"/>
                    <a:pt x="278" y="257"/>
                    <a:pt x="280" y="258"/>
                  </a:cubicBezTo>
                  <a:cubicBezTo>
                    <a:pt x="282" y="259"/>
                    <a:pt x="284" y="259"/>
                    <a:pt x="286" y="259"/>
                  </a:cubicBezTo>
                  <a:cubicBezTo>
                    <a:pt x="287" y="259"/>
                    <a:pt x="291" y="256"/>
                    <a:pt x="292" y="256"/>
                  </a:cubicBezTo>
                  <a:cubicBezTo>
                    <a:pt x="294" y="256"/>
                    <a:pt x="294" y="259"/>
                    <a:pt x="297" y="259"/>
                  </a:cubicBezTo>
                  <a:cubicBezTo>
                    <a:pt x="300" y="258"/>
                    <a:pt x="299" y="254"/>
                    <a:pt x="299" y="254"/>
                  </a:cubicBezTo>
                  <a:cubicBezTo>
                    <a:pt x="299" y="254"/>
                    <a:pt x="299" y="251"/>
                    <a:pt x="304" y="250"/>
                  </a:cubicBezTo>
                  <a:cubicBezTo>
                    <a:pt x="309" y="249"/>
                    <a:pt x="313" y="244"/>
                    <a:pt x="313" y="244"/>
                  </a:cubicBezTo>
                  <a:cubicBezTo>
                    <a:pt x="313" y="244"/>
                    <a:pt x="315" y="243"/>
                    <a:pt x="313" y="241"/>
                  </a:cubicBezTo>
                  <a:cubicBezTo>
                    <a:pt x="312" y="240"/>
                    <a:pt x="309" y="237"/>
                    <a:pt x="309" y="235"/>
                  </a:cubicBezTo>
                  <a:cubicBezTo>
                    <a:pt x="309" y="233"/>
                    <a:pt x="309" y="230"/>
                    <a:pt x="310" y="227"/>
                  </a:cubicBezTo>
                  <a:cubicBezTo>
                    <a:pt x="311" y="223"/>
                    <a:pt x="313" y="218"/>
                    <a:pt x="316" y="214"/>
                  </a:cubicBezTo>
                  <a:cubicBezTo>
                    <a:pt x="318" y="211"/>
                    <a:pt x="321" y="214"/>
                    <a:pt x="321" y="211"/>
                  </a:cubicBezTo>
                  <a:cubicBezTo>
                    <a:pt x="322" y="208"/>
                    <a:pt x="319" y="203"/>
                    <a:pt x="319" y="200"/>
                  </a:cubicBezTo>
                  <a:cubicBezTo>
                    <a:pt x="319" y="198"/>
                    <a:pt x="318" y="197"/>
                    <a:pt x="319" y="195"/>
                  </a:cubicBezTo>
                  <a:cubicBezTo>
                    <a:pt x="319" y="193"/>
                    <a:pt x="320" y="188"/>
                    <a:pt x="320" y="188"/>
                  </a:cubicBezTo>
                  <a:cubicBezTo>
                    <a:pt x="320" y="187"/>
                    <a:pt x="318" y="189"/>
                    <a:pt x="317" y="189"/>
                  </a:cubicBezTo>
                  <a:cubicBezTo>
                    <a:pt x="316" y="189"/>
                    <a:pt x="315" y="185"/>
                    <a:pt x="316" y="183"/>
                  </a:cubicBezTo>
                  <a:cubicBezTo>
                    <a:pt x="316" y="181"/>
                    <a:pt x="318" y="182"/>
                    <a:pt x="318" y="180"/>
                  </a:cubicBezTo>
                  <a:cubicBezTo>
                    <a:pt x="318" y="179"/>
                    <a:pt x="318" y="175"/>
                    <a:pt x="315" y="176"/>
                  </a:cubicBezTo>
                  <a:cubicBezTo>
                    <a:pt x="312" y="177"/>
                    <a:pt x="310" y="175"/>
                    <a:pt x="310" y="172"/>
                  </a:cubicBezTo>
                  <a:cubicBezTo>
                    <a:pt x="310" y="169"/>
                    <a:pt x="309" y="164"/>
                    <a:pt x="309" y="162"/>
                  </a:cubicBezTo>
                  <a:cubicBezTo>
                    <a:pt x="308" y="159"/>
                    <a:pt x="308" y="157"/>
                    <a:pt x="306" y="155"/>
                  </a:cubicBezTo>
                  <a:cubicBezTo>
                    <a:pt x="304" y="153"/>
                    <a:pt x="303" y="151"/>
                    <a:pt x="303" y="149"/>
                  </a:cubicBezTo>
                  <a:cubicBezTo>
                    <a:pt x="304" y="148"/>
                    <a:pt x="304" y="146"/>
                    <a:pt x="306" y="148"/>
                  </a:cubicBezTo>
                  <a:cubicBezTo>
                    <a:pt x="307" y="151"/>
                    <a:pt x="310" y="155"/>
                    <a:pt x="311" y="157"/>
                  </a:cubicBezTo>
                  <a:cubicBezTo>
                    <a:pt x="312" y="159"/>
                    <a:pt x="312" y="170"/>
                    <a:pt x="316" y="168"/>
                  </a:cubicBezTo>
                  <a:cubicBezTo>
                    <a:pt x="321" y="166"/>
                    <a:pt x="313" y="155"/>
                    <a:pt x="311" y="152"/>
                  </a:cubicBezTo>
                  <a:cubicBezTo>
                    <a:pt x="310" y="149"/>
                    <a:pt x="307" y="143"/>
                    <a:pt x="305" y="140"/>
                  </a:cubicBezTo>
                  <a:cubicBezTo>
                    <a:pt x="303" y="137"/>
                    <a:pt x="302" y="132"/>
                    <a:pt x="301" y="129"/>
                  </a:cubicBezTo>
                  <a:cubicBezTo>
                    <a:pt x="299" y="126"/>
                    <a:pt x="299" y="124"/>
                    <a:pt x="297" y="125"/>
                  </a:cubicBezTo>
                  <a:cubicBezTo>
                    <a:pt x="295" y="125"/>
                    <a:pt x="296" y="127"/>
                    <a:pt x="297" y="129"/>
                  </a:cubicBezTo>
                  <a:cubicBezTo>
                    <a:pt x="299" y="132"/>
                    <a:pt x="299" y="136"/>
                    <a:pt x="298" y="136"/>
                  </a:cubicBezTo>
                  <a:cubicBezTo>
                    <a:pt x="297" y="135"/>
                    <a:pt x="295" y="132"/>
                    <a:pt x="293" y="129"/>
                  </a:cubicBezTo>
                  <a:cubicBezTo>
                    <a:pt x="291" y="126"/>
                    <a:pt x="291" y="123"/>
                    <a:pt x="291" y="123"/>
                  </a:cubicBezTo>
                  <a:cubicBezTo>
                    <a:pt x="291" y="123"/>
                    <a:pt x="292" y="123"/>
                    <a:pt x="293" y="122"/>
                  </a:cubicBezTo>
                  <a:cubicBezTo>
                    <a:pt x="295" y="121"/>
                    <a:pt x="294" y="119"/>
                    <a:pt x="294" y="118"/>
                  </a:cubicBezTo>
                  <a:cubicBezTo>
                    <a:pt x="293" y="117"/>
                    <a:pt x="291" y="109"/>
                    <a:pt x="289" y="109"/>
                  </a:cubicBezTo>
                  <a:cubicBezTo>
                    <a:pt x="287" y="109"/>
                    <a:pt x="288" y="112"/>
                    <a:pt x="288" y="112"/>
                  </a:cubicBezTo>
                  <a:cubicBezTo>
                    <a:pt x="288" y="112"/>
                    <a:pt x="289" y="115"/>
                    <a:pt x="289" y="117"/>
                  </a:cubicBezTo>
                  <a:cubicBezTo>
                    <a:pt x="289" y="119"/>
                    <a:pt x="288" y="119"/>
                    <a:pt x="288" y="119"/>
                  </a:cubicBezTo>
                  <a:cubicBezTo>
                    <a:pt x="288" y="119"/>
                    <a:pt x="285" y="118"/>
                    <a:pt x="283" y="113"/>
                  </a:cubicBezTo>
                  <a:cubicBezTo>
                    <a:pt x="282" y="109"/>
                    <a:pt x="281" y="107"/>
                    <a:pt x="279" y="104"/>
                  </a:cubicBezTo>
                  <a:cubicBezTo>
                    <a:pt x="276" y="100"/>
                    <a:pt x="273" y="94"/>
                    <a:pt x="273" y="92"/>
                  </a:cubicBezTo>
                  <a:cubicBezTo>
                    <a:pt x="273" y="90"/>
                    <a:pt x="275" y="90"/>
                    <a:pt x="276" y="91"/>
                  </a:cubicBezTo>
                  <a:cubicBezTo>
                    <a:pt x="277" y="93"/>
                    <a:pt x="279" y="94"/>
                    <a:pt x="280" y="94"/>
                  </a:cubicBezTo>
                  <a:cubicBezTo>
                    <a:pt x="281" y="94"/>
                    <a:pt x="283" y="98"/>
                    <a:pt x="284" y="97"/>
                  </a:cubicBezTo>
                  <a:cubicBezTo>
                    <a:pt x="286" y="95"/>
                    <a:pt x="285" y="91"/>
                    <a:pt x="281" y="85"/>
                  </a:cubicBezTo>
                  <a:cubicBezTo>
                    <a:pt x="276" y="79"/>
                    <a:pt x="275" y="78"/>
                    <a:pt x="274" y="79"/>
                  </a:cubicBezTo>
                  <a:cubicBezTo>
                    <a:pt x="273" y="80"/>
                    <a:pt x="273" y="81"/>
                    <a:pt x="273" y="81"/>
                  </a:cubicBezTo>
                  <a:cubicBezTo>
                    <a:pt x="273" y="81"/>
                    <a:pt x="272" y="82"/>
                    <a:pt x="271" y="80"/>
                  </a:cubicBezTo>
                  <a:cubicBezTo>
                    <a:pt x="270" y="78"/>
                    <a:pt x="267" y="76"/>
                    <a:pt x="265" y="76"/>
                  </a:cubicBezTo>
                  <a:cubicBezTo>
                    <a:pt x="262" y="73"/>
                    <a:pt x="262" y="73"/>
                    <a:pt x="262" y="73"/>
                  </a:cubicBezTo>
                  <a:cubicBezTo>
                    <a:pt x="262" y="73"/>
                    <a:pt x="261" y="71"/>
                    <a:pt x="262" y="70"/>
                  </a:cubicBezTo>
                  <a:cubicBezTo>
                    <a:pt x="263" y="68"/>
                    <a:pt x="265" y="70"/>
                    <a:pt x="265" y="70"/>
                  </a:cubicBezTo>
                  <a:cubicBezTo>
                    <a:pt x="265" y="70"/>
                    <a:pt x="269" y="73"/>
                    <a:pt x="270" y="72"/>
                  </a:cubicBezTo>
                  <a:cubicBezTo>
                    <a:pt x="270" y="71"/>
                    <a:pt x="268" y="68"/>
                    <a:pt x="268" y="68"/>
                  </a:cubicBezTo>
                  <a:cubicBezTo>
                    <a:pt x="268" y="68"/>
                    <a:pt x="265" y="66"/>
                    <a:pt x="265" y="64"/>
                  </a:cubicBezTo>
                  <a:cubicBezTo>
                    <a:pt x="264" y="63"/>
                    <a:pt x="263" y="62"/>
                    <a:pt x="262" y="60"/>
                  </a:cubicBezTo>
                  <a:cubicBezTo>
                    <a:pt x="261" y="58"/>
                    <a:pt x="258" y="55"/>
                    <a:pt x="257" y="52"/>
                  </a:cubicBezTo>
                  <a:cubicBezTo>
                    <a:pt x="256" y="49"/>
                    <a:pt x="256" y="46"/>
                    <a:pt x="255" y="43"/>
                  </a:cubicBezTo>
                  <a:cubicBezTo>
                    <a:pt x="254" y="40"/>
                    <a:pt x="254" y="37"/>
                    <a:pt x="252" y="35"/>
                  </a:cubicBezTo>
                  <a:cubicBezTo>
                    <a:pt x="251" y="34"/>
                    <a:pt x="250" y="32"/>
                    <a:pt x="250" y="30"/>
                  </a:cubicBezTo>
                  <a:cubicBezTo>
                    <a:pt x="250" y="28"/>
                    <a:pt x="250" y="23"/>
                    <a:pt x="248" y="20"/>
                  </a:cubicBezTo>
                  <a:cubicBezTo>
                    <a:pt x="247" y="17"/>
                    <a:pt x="247" y="16"/>
                    <a:pt x="246" y="14"/>
                  </a:cubicBezTo>
                  <a:cubicBezTo>
                    <a:pt x="245" y="12"/>
                    <a:pt x="244" y="9"/>
                    <a:pt x="245" y="8"/>
                  </a:cubicBezTo>
                  <a:cubicBezTo>
                    <a:pt x="246" y="7"/>
                    <a:pt x="245" y="1"/>
                    <a:pt x="245" y="1"/>
                  </a:cubicBezTo>
                  <a:cubicBezTo>
                    <a:pt x="244" y="1"/>
                    <a:pt x="244" y="1"/>
                    <a:pt x="244" y="1"/>
                  </a:cubicBezTo>
                  <a:cubicBezTo>
                    <a:pt x="235" y="6"/>
                    <a:pt x="229" y="0"/>
                    <a:pt x="226" y="0"/>
                  </a:cubicBezTo>
                  <a:close/>
                </a:path>
              </a:pathLst>
            </a:custGeom>
            <a:solidFill>
              <a:schemeClr val="tx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7" name="Freeform 176"/>
            <p:cNvSpPr>
              <a:spLocks/>
            </p:cNvSpPr>
            <p:nvPr/>
          </p:nvSpPr>
          <p:spPr bwMode="auto">
            <a:xfrm>
              <a:off x="6539237" y="4350259"/>
              <a:ext cx="378683" cy="395477"/>
            </a:xfrm>
            <a:custGeom>
              <a:avLst/>
              <a:gdLst>
                <a:gd name="T0" fmla="*/ 163 w 194"/>
                <a:gd name="T1" fmla="*/ 85 h 208"/>
                <a:gd name="T2" fmla="*/ 150 w 194"/>
                <a:gd name="T3" fmla="*/ 76 h 208"/>
                <a:gd name="T4" fmla="*/ 140 w 194"/>
                <a:gd name="T5" fmla="*/ 64 h 208"/>
                <a:gd name="T6" fmla="*/ 91 w 194"/>
                <a:gd name="T7" fmla="*/ 15 h 208"/>
                <a:gd name="T8" fmla="*/ 93 w 194"/>
                <a:gd name="T9" fmla="*/ 5 h 208"/>
                <a:gd name="T10" fmla="*/ 93 w 194"/>
                <a:gd name="T11" fmla="*/ 0 h 208"/>
                <a:gd name="T12" fmla="*/ 0 w 194"/>
                <a:gd name="T13" fmla="*/ 10 h 208"/>
                <a:gd name="T14" fmla="*/ 19 w 194"/>
                <a:gd name="T15" fmla="*/ 100 h 208"/>
                <a:gd name="T16" fmla="*/ 34 w 194"/>
                <a:gd name="T17" fmla="*/ 126 h 208"/>
                <a:gd name="T18" fmla="*/ 33 w 194"/>
                <a:gd name="T19" fmla="*/ 136 h 208"/>
                <a:gd name="T20" fmla="*/ 28 w 194"/>
                <a:gd name="T21" fmla="*/ 164 h 208"/>
                <a:gd name="T22" fmla="*/ 33 w 194"/>
                <a:gd name="T23" fmla="*/ 194 h 208"/>
                <a:gd name="T24" fmla="*/ 39 w 194"/>
                <a:gd name="T25" fmla="*/ 204 h 208"/>
                <a:gd name="T26" fmla="*/ 146 w 194"/>
                <a:gd name="T27" fmla="*/ 200 h 208"/>
                <a:gd name="T28" fmla="*/ 150 w 194"/>
                <a:gd name="T29" fmla="*/ 206 h 208"/>
                <a:gd name="T30" fmla="*/ 156 w 194"/>
                <a:gd name="T31" fmla="*/ 196 h 208"/>
                <a:gd name="T32" fmla="*/ 159 w 194"/>
                <a:gd name="T33" fmla="*/ 190 h 208"/>
                <a:gd name="T34" fmla="*/ 177 w 194"/>
                <a:gd name="T35" fmla="*/ 191 h 208"/>
                <a:gd name="T36" fmla="*/ 178 w 194"/>
                <a:gd name="T37" fmla="*/ 191 h 208"/>
                <a:gd name="T38" fmla="*/ 175 w 194"/>
                <a:gd name="T39" fmla="*/ 186 h 208"/>
                <a:gd name="T40" fmla="*/ 174 w 194"/>
                <a:gd name="T41" fmla="*/ 176 h 208"/>
                <a:gd name="T42" fmla="*/ 177 w 194"/>
                <a:gd name="T43" fmla="*/ 168 h 208"/>
                <a:gd name="T44" fmla="*/ 177 w 194"/>
                <a:gd name="T45" fmla="*/ 162 h 208"/>
                <a:gd name="T46" fmla="*/ 178 w 194"/>
                <a:gd name="T47" fmla="*/ 157 h 208"/>
                <a:gd name="T48" fmla="*/ 183 w 194"/>
                <a:gd name="T49" fmla="*/ 149 h 208"/>
                <a:gd name="T50" fmla="*/ 186 w 194"/>
                <a:gd name="T51" fmla="*/ 143 h 208"/>
                <a:gd name="T52" fmla="*/ 187 w 194"/>
                <a:gd name="T53" fmla="*/ 137 h 208"/>
                <a:gd name="T54" fmla="*/ 194 w 194"/>
                <a:gd name="T55" fmla="*/ 127 h 208"/>
                <a:gd name="T56" fmla="*/ 181 w 194"/>
                <a:gd name="T57" fmla="*/ 121 h 208"/>
                <a:gd name="T58" fmla="*/ 179 w 194"/>
                <a:gd name="T59" fmla="*/ 119 h 208"/>
                <a:gd name="T60" fmla="*/ 179 w 194"/>
                <a:gd name="T61" fmla="*/ 108 h 208"/>
                <a:gd name="T62" fmla="*/ 179 w 194"/>
                <a:gd name="T63" fmla="*/ 106 h 208"/>
                <a:gd name="T64" fmla="*/ 170 w 194"/>
                <a:gd name="T65" fmla="*/ 98 h 208"/>
                <a:gd name="T66" fmla="*/ 163 w 194"/>
                <a:gd name="T67" fmla="*/ 85 h 2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94" h="208">
                  <a:moveTo>
                    <a:pt x="163" y="85"/>
                  </a:moveTo>
                  <a:cubicBezTo>
                    <a:pt x="161" y="81"/>
                    <a:pt x="155" y="78"/>
                    <a:pt x="150" y="76"/>
                  </a:cubicBezTo>
                  <a:cubicBezTo>
                    <a:pt x="144" y="73"/>
                    <a:pt x="140" y="64"/>
                    <a:pt x="140" y="64"/>
                  </a:cubicBezTo>
                  <a:cubicBezTo>
                    <a:pt x="140" y="64"/>
                    <a:pt x="95" y="21"/>
                    <a:pt x="91" y="15"/>
                  </a:cubicBezTo>
                  <a:cubicBezTo>
                    <a:pt x="86" y="8"/>
                    <a:pt x="93" y="5"/>
                    <a:pt x="93" y="5"/>
                  </a:cubicBezTo>
                  <a:cubicBezTo>
                    <a:pt x="93" y="0"/>
                    <a:pt x="93" y="0"/>
                    <a:pt x="93" y="0"/>
                  </a:cubicBezTo>
                  <a:cubicBezTo>
                    <a:pt x="0" y="10"/>
                    <a:pt x="0" y="10"/>
                    <a:pt x="0" y="10"/>
                  </a:cubicBezTo>
                  <a:cubicBezTo>
                    <a:pt x="19" y="100"/>
                    <a:pt x="19" y="100"/>
                    <a:pt x="19" y="100"/>
                  </a:cubicBezTo>
                  <a:cubicBezTo>
                    <a:pt x="34" y="126"/>
                    <a:pt x="34" y="126"/>
                    <a:pt x="34" y="126"/>
                  </a:cubicBezTo>
                  <a:cubicBezTo>
                    <a:pt x="34" y="126"/>
                    <a:pt x="37" y="132"/>
                    <a:pt x="33" y="136"/>
                  </a:cubicBezTo>
                  <a:cubicBezTo>
                    <a:pt x="28" y="139"/>
                    <a:pt x="26" y="152"/>
                    <a:pt x="28" y="164"/>
                  </a:cubicBezTo>
                  <a:cubicBezTo>
                    <a:pt x="29" y="176"/>
                    <a:pt x="34" y="185"/>
                    <a:pt x="33" y="194"/>
                  </a:cubicBezTo>
                  <a:cubicBezTo>
                    <a:pt x="39" y="204"/>
                    <a:pt x="39" y="204"/>
                    <a:pt x="39" y="204"/>
                  </a:cubicBezTo>
                  <a:cubicBezTo>
                    <a:pt x="146" y="200"/>
                    <a:pt x="146" y="200"/>
                    <a:pt x="146" y="200"/>
                  </a:cubicBezTo>
                  <a:cubicBezTo>
                    <a:pt x="146" y="200"/>
                    <a:pt x="146" y="208"/>
                    <a:pt x="150" y="206"/>
                  </a:cubicBezTo>
                  <a:cubicBezTo>
                    <a:pt x="155" y="205"/>
                    <a:pt x="156" y="196"/>
                    <a:pt x="156" y="196"/>
                  </a:cubicBezTo>
                  <a:cubicBezTo>
                    <a:pt x="156" y="196"/>
                    <a:pt x="156" y="190"/>
                    <a:pt x="159" y="190"/>
                  </a:cubicBezTo>
                  <a:cubicBezTo>
                    <a:pt x="162" y="190"/>
                    <a:pt x="168" y="196"/>
                    <a:pt x="177" y="191"/>
                  </a:cubicBezTo>
                  <a:cubicBezTo>
                    <a:pt x="178" y="191"/>
                    <a:pt x="178" y="191"/>
                    <a:pt x="178" y="191"/>
                  </a:cubicBezTo>
                  <a:cubicBezTo>
                    <a:pt x="178" y="191"/>
                    <a:pt x="177" y="189"/>
                    <a:pt x="175" y="186"/>
                  </a:cubicBezTo>
                  <a:cubicBezTo>
                    <a:pt x="172" y="183"/>
                    <a:pt x="172" y="179"/>
                    <a:pt x="174" y="176"/>
                  </a:cubicBezTo>
                  <a:cubicBezTo>
                    <a:pt x="177" y="173"/>
                    <a:pt x="179" y="171"/>
                    <a:pt x="177" y="168"/>
                  </a:cubicBezTo>
                  <a:cubicBezTo>
                    <a:pt x="175" y="165"/>
                    <a:pt x="175" y="164"/>
                    <a:pt x="177" y="162"/>
                  </a:cubicBezTo>
                  <a:cubicBezTo>
                    <a:pt x="180" y="160"/>
                    <a:pt x="179" y="159"/>
                    <a:pt x="178" y="157"/>
                  </a:cubicBezTo>
                  <a:cubicBezTo>
                    <a:pt x="177" y="155"/>
                    <a:pt x="178" y="149"/>
                    <a:pt x="183" y="149"/>
                  </a:cubicBezTo>
                  <a:cubicBezTo>
                    <a:pt x="188" y="149"/>
                    <a:pt x="187" y="146"/>
                    <a:pt x="186" y="143"/>
                  </a:cubicBezTo>
                  <a:cubicBezTo>
                    <a:pt x="185" y="140"/>
                    <a:pt x="186" y="139"/>
                    <a:pt x="187" y="137"/>
                  </a:cubicBezTo>
                  <a:cubicBezTo>
                    <a:pt x="188" y="134"/>
                    <a:pt x="194" y="130"/>
                    <a:pt x="194" y="127"/>
                  </a:cubicBezTo>
                  <a:cubicBezTo>
                    <a:pt x="194" y="123"/>
                    <a:pt x="190" y="116"/>
                    <a:pt x="181" y="121"/>
                  </a:cubicBezTo>
                  <a:cubicBezTo>
                    <a:pt x="181" y="121"/>
                    <a:pt x="179" y="122"/>
                    <a:pt x="179" y="119"/>
                  </a:cubicBezTo>
                  <a:cubicBezTo>
                    <a:pt x="179" y="116"/>
                    <a:pt x="180" y="110"/>
                    <a:pt x="179" y="108"/>
                  </a:cubicBezTo>
                  <a:cubicBezTo>
                    <a:pt x="178" y="107"/>
                    <a:pt x="178" y="106"/>
                    <a:pt x="179" y="106"/>
                  </a:cubicBezTo>
                  <a:cubicBezTo>
                    <a:pt x="177" y="104"/>
                    <a:pt x="172" y="100"/>
                    <a:pt x="170" y="98"/>
                  </a:cubicBezTo>
                  <a:cubicBezTo>
                    <a:pt x="167" y="97"/>
                    <a:pt x="165" y="90"/>
                    <a:pt x="163" y="85"/>
                  </a:cubicBezTo>
                  <a:close/>
                </a:path>
              </a:pathLst>
            </a:custGeom>
            <a:solidFill>
              <a:schemeClr val="tx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8" name="Freeform 177"/>
            <p:cNvSpPr>
              <a:spLocks/>
            </p:cNvSpPr>
            <p:nvPr/>
          </p:nvSpPr>
          <p:spPr bwMode="auto">
            <a:xfrm>
              <a:off x="5898852" y="4565549"/>
              <a:ext cx="397980" cy="349846"/>
            </a:xfrm>
            <a:custGeom>
              <a:avLst/>
              <a:gdLst>
                <a:gd name="T0" fmla="*/ 177 w 203"/>
                <a:gd name="T1" fmla="*/ 117 h 184"/>
                <a:gd name="T2" fmla="*/ 174 w 203"/>
                <a:gd name="T3" fmla="*/ 101 h 184"/>
                <a:gd name="T4" fmla="*/ 102 w 203"/>
                <a:gd name="T5" fmla="*/ 94 h 184"/>
                <a:gd name="T6" fmla="*/ 109 w 203"/>
                <a:gd name="T7" fmla="*/ 73 h 184"/>
                <a:gd name="T8" fmla="*/ 117 w 203"/>
                <a:gd name="T9" fmla="*/ 56 h 184"/>
                <a:gd name="T10" fmla="*/ 128 w 203"/>
                <a:gd name="T11" fmla="*/ 31 h 184"/>
                <a:gd name="T12" fmla="*/ 122 w 203"/>
                <a:gd name="T13" fmla="*/ 15 h 184"/>
                <a:gd name="T14" fmla="*/ 121 w 203"/>
                <a:gd name="T15" fmla="*/ 0 h 184"/>
                <a:gd name="T16" fmla="*/ 0 w 203"/>
                <a:gd name="T17" fmla="*/ 40 h 184"/>
                <a:gd name="T18" fmla="*/ 13 w 203"/>
                <a:gd name="T19" fmla="*/ 62 h 184"/>
                <a:gd name="T20" fmla="*/ 19 w 203"/>
                <a:gd name="T21" fmla="*/ 88 h 184"/>
                <a:gd name="T22" fmla="*/ 21 w 203"/>
                <a:gd name="T23" fmla="*/ 118 h 184"/>
                <a:gd name="T24" fmla="*/ 18 w 203"/>
                <a:gd name="T25" fmla="*/ 139 h 184"/>
                <a:gd name="T26" fmla="*/ 15 w 203"/>
                <a:gd name="T27" fmla="*/ 155 h 184"/>
                <a:gd name="T28" fmla="*/ 31 w 203"/>
                <a:gd name="T29" fmla="*/ 151 h 184"/>
                <a:gd name="T30" fmla="*/ 32 w 203"/>
                <a:gd name="T31" fmla="*/ 141 h 184"/>
                <a:gd name="T32" fmla="*/ 38 w 203"/>
                <a:gd name="T33" fmla="*/ 142 h 184"/>
                <a:gd name="T34" fmla="*/ 45 w 203"/>
                <a:gd name="T35" fmla="*/ 150 h 184"/>
                <a:gd name="T36" fmla="*/ 51 w 203"/>
                <a:gd name="T37" fmla="*/ 155 h 184"/>
                <a:gd name="T38" fmla="*/ 71 w 203"/>
                <a:gd name="T39" fmla="*/ 158 h 184"/>
                <a:gd name="T40" fmla="*/ 89 w 203"/>
                <a:gd name="T41" fmla="*/ 159 h 184"/>
                <a:gd name="T42" fmla="*/ 85 w 203"/>
                <a:gd name="T43" fmla="*/ 154 h 184"/>
                <a:gd name="T44" fmla="*/ 86 w 203"/>
                <a:gd name="T45" fmla="*/ 145 h 184"/>
                <a:gd name="T46" fmla="*/ 100 w 203"/>
                <a:gd name="T47" fmla="*/ 149 h 184"/>
                <a:gd name="T48" fmla="*/ 104 w 203"/>
                <a:gd name="T49" fmla="*/ 155 h 184"/>
                <a:gd name="T50" fmla="*/ 113 w 203"/>
                <a:gd name="T51" fmla="*/ 156 h 184"/>
                <a:gd name="T52" fmla="*/ 118 w 203"/>
                <a:gd name="T53" fmla="*/ 156 h 184"/>
                <a:gd name="T54" fmla="*/ 113 w 203"/>
                <a:gd name="T55" fmla="*/ 171 h 184"/>
                <a:gd name="T56" fmla="*/ 132 w 203"/>
                <a:gd name="T57" fmla="*/ 172 h 184"/>
                <a:gd name="T58" fmla="*/ 142 w 203"/>
                <a:gd name="T59" fmla="*/ 181 h 184"/>
                <a:gd name="T60" fmla="*/ 147 w 203"/>
                <a:gd name="T61" fmla="*/ 167 h 184"/>
                <a:gd name="T62" fmla="*/ 155 w 203"/>
                <a:gd name="T63" fmla="*/ 169 h 184"/>
                <a:gd name="T64" fmla="*/ 156 w 203"/>
                <a:gd name="T65" fmla="*/ 175 h 184"/>
                <a:gd name="T66" fmla="*/ 166 w 203"/>
                <a:gd name="T67" fmla="*/ 175 h 184"/>
                <a:gd name="T68" fmla="*/ 166 w 203"/>
                <a:gd name="T69" fmla="*/ 161 h 184"/>
                <a:gd name="T70" fmla="*/ 177 w 203"/>
                <a:gd name="T71" fmla="*/ 166 h 184"/>
                <a:gd name="T72" fmla="*/ 181 w 203"/>
                <a:gd name="T73" fmla="*/ 173 h 184"/>
                <a:gd name="T74" fmla="*/ 186 w 203"/>
                <a:gd name="T75" fmla="*/ 182 h 184"/>
                <a:gd name="T76" fmla="*/ 190 w 203"/>
                <a:gd name="T77" fmla="*/ 182 h 184"/>
                <a:gd name="T78" fmla="*/ 196 w 203"/>
                <a:gd name="T79" fmla="*/ 182 h 184"/>
                <a:gd name="T80" fmla="*/ 196 w 203"/>
                <a:gd name="T81" fmla="*/ 176 h 184"/>
                <a:gd name="T82" fmla="*/ 191 w 203"/>
                <a:gd name="T83" fmla="*/ 170 h 184"/>
                <a:gd name="T84" fmla="*/ 203 w 203"/>
                <a:gd name="T85" fmla="*/ 171 h 184"/>
                <a:gd name="T86" fmla="*/ 189 w 203"/>
                <a:gd name="T87" fmla="*/ 164 h 184"/>
                <a:gd name="T88" fmla="*/ 183 w 203"/>
                <a:gd name="T89" fmla="*/ 155 h 184"/>
                <a:gd name="T90" fmla="*/ 184 w 203"/>
                <a:gd name="T91" fmla="*/ 151 h 184"/>
                <a:gd name="T92" fmla="*/ 184 w 203"/>
                <a:gd name="T93" fmla="*/ 148 h 184"/>
                <a:gd name="T94" fmla="*/ 191 w 203"/>
                <a:gd name="T95" fmla="*/ 149 h 184"/>
                <a:gd name="T96" fmla="*/ 193 w 203"/>
                <a:gd name="T97" fmla="*/ 137 h 184"/>
                <a:gd name="T98" fmla="*/ 184 w 203"/>
                <a:gd name="T99" fmla="*/ 139 h 184"/>
                <a:gd name="T100" fmla="*/ 177 w 203"/>
                <a:gd name="T101" fmla="*/ 144 h 184"/>
                <a:gd name="T102" fmla="*/ 173 w 203"/>
                <a:gd name="T103" fmla="*/ 138 h 184"/>
                <a:gd name="T104" fmla="*/ 174 w 203"/>
                <a:gd name="T105" fmla="*/ 137 h 184"/>
                <a:gd name="T106" fmla="*/ 185 w 203"/>
                <a:gd name="T107" fmla="*/ 131 h 184"/>
                <a:gd name="T108" fmla="*/ 163 w 203"/>
                <a:gd name="T109" fmla="*/ 134 h 184"/>
                <a:gd name="T110" fmla="*/ 144 w 203"/>
                <a:gd name="T111" fmla="*/ 132 h 184"/>
                <a:gd name="T112" fmla="*/ 142 w 203"/>
                <a:gd name="T113" fmla="*/ 126 h 184"/>
                <a:gd name="T114" fmla="*/ 152 w 203"/>
                <a:gd name="T115" fmla="*/ 120 h 184"/>
                <a:gd name="T116" fmla="*/ 170 w 203"/>
                <a:gd name="T117" fmla="*/ 122 h 184"/>
                <a:gd name="T118" fmla="*/ 182 w 203"/>
                <a:gd name="T119" fmla="*/ 121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03" h="184">
                  <a:moveTo>
                    <a:pt x="182" y="121"/>
                  </a:moveTo>
                  <a:cubicBezTo>
                    <a:pt x="180" y="120"/>
                    <a:pt x="177" y="120"/>
                    <a:pt x="177" y="117"/>
                  </a:cubicBezTo>
                  <a:cubicBezTo>
                    <a:pt x="177" y="115"/>
                    <a:pt x="177" y="113"/>
                    <a:pt x="175" y="111"/>
                  </a:cubicBezTo>
                  <a:cubicBezTo>
                    <a:pt x="172" y="108"/>
                    <a:pt x="172" y="104"/>
                    <a:pt x="174" y="101"/>
                  </a:cubicBezTo>
                  <a:cubicBezTo>
                    <a:pt x="175" y="98"/>
                    <a:pt x="173" y="93"/>
                    <a:pt x="173" y="93"/>
                  </a:cubicBezTo>
                  <a:cubicBezTo>
                    <a:pt x="173" y="93"/>
                    <a:pt x="103" y="96"/>
                    <a:pt x="102" y="94"/>
                  </a:cubicBezTo>
                  <a:cubicBezTo>
                    <a:pt x="99" y="91"/>
                    <a:pt x="105" y="90"/>
                    <a:pt x="105" y="86"/>
                  </a:cubicBezTo>
                  <a:cubicBezTo>
                    <a:pt x="105" y="82"/>
                    <a:pt x="105" y="77"/>
                    <a:pt x="109" y="73"/>
                  </a:cubicBezTo>
                  <a:cubicBezTo>
                    <a:pt x="112" y="69"/>
                    <a:pt x="112" y="68"/>
                    <a:pt x="114" y="65"/>
                  </a:cubicBezTo>
                  <a:cubicBezTo>
                    <a:pt x="115" y="62"/>
                    <a:pt x="115" y="59"/>
                    <a:pt x="117" y="56"/>
                  </a:cubicBezTo>
                  <a:cubicBezTo>
                    <a:pt x="119" y="53"/>
                    <a:pt x="120" y="47"/>
                    <a:pt x="121" y="43"/>
                  </a:cubicBezTo>
                  <a:cubicBezTo>
                    <a:pt x="121" y="39"/>
                    <a:pt x="128" y="35"/>
                    <a:pt x="128" y="31"/>
                  </a:cubicBezTo>
                  <a:cubicBezTo>
                    <a:pt x="128" y="27"/>
                    <a:pt x="125" y="25"/>
                    <a:pt x="124" y="22"/>
                  </a:cubicBezTo>
                  <a:cubicBezTo>
                    <a:pt x="122" y="20"/>
                    <a:pt x="124" y="18"/>
                    <a:pt x="122" y="15"/>
                  </a:cubicBezTo>
                  <a:cubicBezTo>
                    <a:pt x="121" y="12"/>
                    <a:pt x="119" y="10"/>
                    <a:pt x="122" y="7"/>
                  </a:cubicBezTo>
                  <a:cubicBezTo>
                    <a:pt x="124" y="4"/>
                    <a:pt x="121" y="0"/>
                    <a:pt x="121" y="0"/>
                  </a:cubicBezTo>
                  <a:cubicBezTo>
                    <a:pt x="2" y="1"/>
                    <a:pt x="2" y="1"/>
                    <a:pt x="2" y="1"/>
                  </a:cubicBezTo>
                  <a:cubicBezTo>
                    <a:pt x="0" y="40"/>
                    <a:pt x="0" y="40"/>
                    <a:pt x="0" y="40"/>
                  </a:cubicBezTo>
                  <a:cubicBezTo>
                    <a:pt x="0" y="40"/>
                    <a:pt x="7" y="46"/>
                    <a:pt x="8" y="53"/>
                  </a:cubicBezTo>
                  <a:cubicBezTo>
                    <a:pt x="8" y="59"/>
                    <a:pt x="11" y="62"/>
                    <a:pt x="13" y="62"/>
                  </a:cubicBezTo>
                  <a:cubicBezTo>
                    <a:pt x="16" y="62"/>
                    <a:pt x="16" y="72"/>
                    <a:pt x="16" y="76"/>
                  </a:cubicBezTo>
                  <a:cubicBezTo>
                    <a:pt x="16" y="81"/>
                    <a:pt x="15" y="86"/>
                    <a:pt x="19" y="88"/>
                  </a:cubicBezTo>
                  <a:cubicBezTo>
                    <a:pt x="22" y="89"/>
                    <a:pt x="25" y="93"/>
                    <a:pt x="24" y="98"/>
                  </a:cubicBezTo>
                  <a:cubicBezTo>
                    <a:pt x="22" y="103"/>
                    <a:pt x="18" y="111"/>
                    <a:pt x="21" y="118"/>
                  </a:cubicBezTo>
                  <a:cubicBezTo>
                    <a:pt x="23" y="125"/>
                    <a:pt x="22" y="137"/>
                    <a:pt x="20" y="138"/>
                  </a:cubicBezTo>
                  <a:cubicBezTo>
                    <a:pt x="20" y="139"/>
                    <a:pt x="19" y="139"/>
                    <a:pt x="18" y="139"/>
                  </a:cubicBezTo>
                  <a:cubicBezTo>
                    <a:pt x="20" y="139"/>
                    <a:pt x="22" y="141"/>
                    <a:pt x="20" y="143"/>
                  </a:cubicBezTo>
                  <a:cubicBezTo>
                    <a:pt x="16" y="146"/>
                    <a:pt x="12" y="149"/>
                    <a:pt x="15" y="155"/>
                  </a:cubicBezTo>
                  <a:cubicBezTo>
                    <a:pt x="15" y="154"/>
                    <a:pt x="17" y="156"/>
                    <a:pt x="22" y="154"/>
                  </a:cubicBezTo>
                  <a:cubicBezTo>
                    <a:pt x="26" y="152"/>
                    <a:pt x="28" y="150"/>
                    <a:pt x="31" y="151"/>
                  </a:cubicBezTo>
                  <a:cubicBezTo>
                    <a:pt x="33" y="151"/>
                    <a:pt x="39" y="150"/>
                    <a:pt x="37" y="147"/>
                  </a:cubicBezTo>
                  <a:cubicBezTo>
                    <a:pt x="35" y="145"/>
                    <a:pt x="32" y="143"/>
                    <a:pt x="32" y="141"/>
                  </a:cubicBezTo>
                  <a:cubicBezTo>
                    <a:pt x="32" y="139"/>
                    <a:pt x="31" y="135"/>
                    <a:pt x="34" y="135"/>
                  </a:cubicBezTo>
                  <a:cubicBezTo>
                    <a:pt x="37" y="135"/>
                    <a:pt x="38" y="139"/>
                    <a:pt x="38" y="142"/>
                  </a:cubicBezTo>
                  <a:cubicBezTo>
                    <a:pt x="38" y="144"/>
                    <a:pt x="38" y="147"/>
                    <a:pt x="38" y="147"/>
                  </a:cubicBezTo>
                  <a:cubicBezTo>
                    <a:pt x="38" y="147"/>
                    <a:pt x="44" y="150"/>
                    <a:pt x="45" y="150"/>
                  </a:cubicBezTo>
                  <a:cubicBezTo>
                    <a:pt x="45" y="150"/>
                    <a:pt x="46" y="152"/>
                    <a:pt x="46" y="153"/>
                  </a:cubicBezTo>
                  <a:cubicBezTo>
                    <a:pt x="46" y="155"/>
                    <a:pt x="48" y="154"/>
                    <a:pt x="51" y="155"/>
                  </a:cubicBezTo>
                  <a:cubicBezTo>
                    <a:pt x="54" y="157"/>
                    <a:pt x="55" y="158"/>
                    <a:pt x="59" y="158"/>
                  </a:cubicBezTo>
                  <a:cubicBezTo>
                    <a:pt x="62" y="158"/>
                    <a:pt x="66" y="155"/>
                    <a:pt x="71" y="158"/>
                  </a:cubicBezTo>
                  <a:cubicBezTo>
                    <a:pt x="76" y="160"/>
                    <a:pt x="81" y="160"/>
                    <a:pt x="84" y="160"/>
                  </a:cubicBezTo>
                  <a:cubicBezTo>
                    <a:pt x="87" y="159"/>
                    <a:pt x="89" y="159"/>
                    <a:pt x="89" y="159"/>
                  </a:cubicBezTo>
                  <a:cubicBezTo>
                    <a:pt x="89" y="159"/>
                    <a:pt x="89" y="159"/>
                    <a:pt x="89" y="158"/>
                  </a:cubicBezTo>
                  <a:cubicBezTo>
                    <a:pt x="90" y="157"/>
                    <a:pt x="88" y="154"/>
                    <a:pt x="85" y="154"/>
                  </a:cubicBezTo>
                  <a:cubicBezTo>
                    <a:pt x="82" y="154"/>
                    <a:pt x="79" y="152"/>
                    <a:pt x="81" y="149"/>
                  </a:cubicBezTo>
                  <a:cubicBezTo>
                    <a:pt x="82" y="146"/>
                    <a:pt x="82" y="145"/>
                    <a:pt x="86" y="145"/>
                  </a:cubicBezTo>
                  <a:cubicBezTo>
                    <a:pt x="91" y="145"/>
                    <a:pt x="92" y="144"/>
                    <a:pt x="94" y="147"/>
                  </a:cubicBezTo>
                  <a:cubicBezTo>
                    <a:pt x="97" y="150"/>
                    <a:pt x="100" y="152"/>
                    <a:pt x="100" y="149"/>
                  </a:cubicBezTo>
                  <a:cubicBezTo>
                    <a:pt x="99" y="146"/>
                    <a:pt x="100" y="142"/>
                    <a:pt x="104" y="145"/>
                  </a:cubicBezTo>
                  <a:cubicBezTo>
                    <a:pt x="107" y="147"/>
                    <a:pt x="104" y="155"/>
                    <a:pt x="104" y="155"/>
                  </a:cubicBezTo>
                  <a:cubicBezTo>
                    <a:pt x="104" y="155"/>
                    <a:pt x="102" y="159"/>
                    <a:pt x="106" y="160"/>
                  </a:cubicBezTo>
                  <a:cubicBezTo>
                    <a:pt x="110" y="160"/>
                    <a:pt x="113" y="160"/>
                    <a:pt x="113" y="156"/>
                  </a:cubicBezTo>
                  <a:cubicBezTo>
                    <a:pt x="114" y="152"/>
                    <a:pt x="115" y="151"/>
                    <a:pt x="117" y="151"/>
                  </a:cubicBezTo>
                  <a:cubicBezTo>
                    <a:pt x="118" y="151"/>
                    <a:pt x="120" y="152"/>
                    <a:pt x="118" y="156"/>
                  </a:cubicBezTo>
                  <a:cubicBezTo>
                    <a:pt x="117" y="159"/>
                    <a:pt x="117" y="165"/>
                    <a:pt x="120" y="166"/>
                  </a:cubicBezTo>
                  <a:cubicBezTo>
                    <a:pt x="120" y="166"/>
                    <a:pt x="112" y="168"/>
                    <a:pt x="113" y="171"/>
                  </a:cubicBezTo>
                  <a:cubicBezTo>
                    <a:pt x="115" y="173"/>
                    <a:pt x="117" y="175"/>
                    <a:pt x="121" y="173"/>
                  </a:cubicBezTo>
                  <a:cubicBezTo>
                    <a:pt x="126" y="171"/>
                    <a:pt x="131" y="169"/>
                    <a:pt x="132" y="172"/>
                  </a:cubicBezTo>
                  <a:cubicBezTo>
                    <a:pt x="132" y="175"/>
                    <a:pt x="129" y="177"/>
                    <a:pt x="132" y="178"/>
                  </a:cubicBezTo>
                  <a:cubicBezTo>
                    <a:pt x="135" y="179"/>
                    <a:pt x="139" y="178"/>
                    <a:pt x="142" y="181"/>
                  </a:cubicBezTo>
                  <a:cubicBezTo>
                    <a:pt x="145" y="183"/>
                    <a:pt x="151" y="179"/>
                    <a:pt x="151" y="176"/>
                  </a:cubicBezTo>
                  <a:cubicBezTo>
                    <a:pt x="151" y="173"/>
                    <a:pt x="146" y="170"/>
                    <a:pt x="147" y="167"/>
                  </a:cubicBezTo>
                  <a:cubicBezTo>
                    <a:pt x="147" y="164"/>
                    <a:pt x="152" y="169"/>
                    <a:pt x="152" y="169"/>
                  </a:cubicBezTo>
                  <a:cubicBezTo>
                    <a:pt x="152" y="170"/>
                    <a:pt x="153" y="171"/>
                    <a:pt x="155" y="169"/>
                  </a:cubicBezTo>
                  <a:cubicBezTo>
                    <a:pt x="156" y="168"/>
                    <a:pt x="158" y="168"/>
                    <a:pt x="157" y="170"/>
                  </a:cubicBezTo>
                  <a:cubicBezTo>
                    <a:pt x="157" y="171"/>
                    <a:pt x="155" y="173"/>
                    <a:pt x="156" y="175"/>
                  </a:cubicBezTo>
                  <a:cubicBezTo>
                    <a:pt x="156" y="177"/>
                    <a:pt x="157" y="179"/>
                    <a:pt x="161" y="178"/>
                  </a:cubicBezTo>
                  <a:cubicBezTo>
                    <a:pt x="164" y="178"/>
                    <a:pt x="165" y="177"/>
                    <a:pt x="166" y="175"/>
                  </a:cubicBezTo>
                  <a:cubicBezTo>
                    <a:pt x="168" y="174"/>
                    <a:pt x="170" y="174"/>
                    <a:pt x="167" y="170"/>
                  </a:cubicBezTo>
                  <a:cubicBezTo>
                    <a:pt x="164" y="167"/>
                    <a:pt x="164" y="162"/>
                    <a:pt x="166" y="161"/>
                  </a:cubicBezTo>
                  <a:cubicBezTo>
                    <a:pt x="169" y="160"/>
                    <a:pt x="171" y="160"/>
                    <a:pt x="172" y="162"/>
                  </a:cubicBezTo>
                  <a:cubicBezTo>
                    <a:pt x="174" y="164"/>
                    <a:pt x="176" y="166"/>
                    <a:pt x="177" y="166"/>
                  </a:cubicBezTo>
                  <a:cubicBezTo>
                    <a:pt x="179" y="166"/>
                    <a:pt x="182" y="168"/>
                    <a:pt x="179" y="170"/>
                  </a:cubicBezTo>
                  <a:cubicBezTo>
                    <a:pt x="176" y="171"/>
                    <a:pt x="177" y="173"/>
                    <a:pt x="181" y="173"/>
                  </a:cubicBezTo>
                  <a:cubicBezTo>
                    <a:pt x="184" y="174"/>
                    <a:pt x="186" y="177"/>
                    <a:pt x="183" y="180"/>
                  </a:cubicBezTo>
                  <a:cubicBezTo>
                    <a:pt x="180" y="183"/>
                    <a:pt x="184" y="184"/>
                    <a:pt x="186" y="182"/>
                  </a:cubicBezTo>
                  <a:cubicBezTo>
                    <a:pt x="187" y="181"/>
                    <a:pt x="188" y="180"/>
                    <a:pt x="188" y="180"/>
                  </a:cubicBezTo>
                  <a:cubicBezTo>
                    <a:pt x="188" y="180"/>
                    <a:pt x="188" y="182"/>
                    <a:pt x="190" y="182"/>
                  </a:cubicBezTo>
                  <a:cubicBezTo>
                    <a:pt x="193" y="183"/>
                    <a:pt x="195" y="180"/>
                    <a:pt x="195" y="180"/>
                  </a:cubicBezTo>
                  <a:cubicBezTo>
                    <a:pt x="195" y="180"/>
                    <a:pt x="195" y="182"/>
                    <a:pt x="196" y="182"/>
                  </a:cubicBezTo>
                  <a:cubicBezTo>
                    <a:pt x="197" y="182"/>
                    <a:pt x="202" y="182"/>
                    <a:pt x="202" y="178"/>
                  </a:cubicBezTo>
                  <a:cubicBezTo>
                    <a:pt x="201" y="174"/>
                    <a:pt x="196" y="176"/>
                    <a:pt x="196" y="176"/>
                  </a:cubicBezTo>
                  <a:cubicBezTo>
                    <a:pt x="196" y="176"/>
                    <a:pt x="191" y="175"/>
                    <a:pt x="188" y="172"/>
                  </a:cubicBezTo>
                  <a:cubicBezTo>
                    <a:pt x="186" y="170"/>
                    <a:pt x="188" y="168"/>
                    <a:pt x="191" y="170"/>
                  </a:cubicBezTo>
                  <a:cubicBezTo>
                    <a:pt x="194" y="172"/>
                    <a:pt x="198" y="173"/>
                    <a:pt x="199" y="173"/>
                  </a:cubicBezTo>
                  <a:cubicBezTo>
                    <a:pt x="201" y="173"/>
                    <a:pt x="203" y="172"/>
                    <a:pt x="203" y="171"/>
                  </a:cubicBezTo>
                  <a:cubicBezTo>
                    <a:pt x="202" y="170"/>
                    <a:pt x="201" y="169"/>
                    <a:pt x="198" y="169"/>
                  </a:cubicBezTo>
                  <a:cubicBezTo>
                    <a:pt x="196" y="169"/>
                    <a:pt x="191" y="165"/>
                    <a:pt x="189" y="164"/>
                  </a:cubicBezTo>
                  <a:cubicBezTo>
                    <a:pt x="187" y="164"/>
                    <a:pt x="183" y="161"/>
                    <a:pt x="182" y="158"/>
                  </a:cubicBezTo>
                  <a:cubicBezTo>
                    <a:pt x="181" y="155"/>
                    <a:pt x="182" y="154"/>
                    <a:pt x="183" y="155"/>
                  </a:cubicBezTo>
                  <a:cubicBezTo>
                    <a:pt x="185" y="155"/>
                    <a:pt x="188" y="155"/>
                    <a:pt x="187" y="154"/>
                  </a:cubicBezTo>
                  <a:cubicBezTo>
                    <a:pt x="186" y="153"/>
                    <a:pt x="185" y="151"/>
                    <a:pt x="184" y="151"/>
                  </a:cubicBezTo>
                  <a:cubicBezTo>
                    <a:pt x="183" y="151"/>
                    <a:pt x="181" y="150"/>
                    <a:pt x="181" y="149"/>
                  </a:cubicBezTo>
                  <a:cubicBezTo>
                    <a:pt x="182" y="148"/>
                    <a:pt x="183" y="148"/>
                    <a:pt x="184" y="148"/>
                  </a:cubicBezTo>
                  <a:cubicBezTo>
                    <a:pt x="185" y="148"/>
                    <a:pt x="187" y="150"/>
                    <a:pt x="189" y="150"/>
                  </a:cubicBezTo>
                  <a:cubicBezTo>
                    <a:pt x="189" y="150"/>
                    <a:pt x="192" y="151"/>
                    <a:pt x="191" y="149"/>
                  </a:cubicBezTo>
                  <a:cubicBezTo>
                    <a:pt x="190" y="146"/>
                    <a:pt x="189" y="145"/>
                    <a:pt x="190" y="143"/>
                  </a:cubicBezTo>
                  <a:cubicBezTo>
                    <a:pt x="190" y="140"/>
                    <a:pt x="193" y="139"/>
                    <a:pt x="193" y="137"/>
                  </a:cubicBezTo>
                  <a:cubicBezTo>
                    <a:pt x="193" y="135"/>
                    <a:pt x="192" y="132"/>
                    <a:pt x="190" y="132"/>
                  </a:cubicBezTo>
                  <a:cubicBezTo>
                    <a:pt x="187" y="133"/>
                    <a:pt x="184" y="135"/>
                    <a:pt x="184" y="139"/>
                  </a:cubicBezTo>
                  <a:cubicBezTo>
                    <a:pt x="184" y="144"/>
                    <a:pt x="183" y="145"/>
                    <a:pt x="181" y="143"/>
                  </a:cubicBezTo>
                  <a:cubicBezTo>
                    <a:pt x="180" y="141"/>
                    <a:pt x="177" y="143"/>
                    <a:pt x="177" y="144"/>
                  </a:cubicBezTo>
                  <a:cubicBezTo>
                    <a:pt x="176" y="145"/>
                    <a:pt x="172" y="146"/>
                    <a:pt x="171" y="143"/>
                  </a:cubicBezTo>
                  <a:cubicBezTo>
                    <a:pt x="170" y="140"/>
                    <a:pt x="169" y="138"/>
                    <a:pt x="173" y="138"/>
                  </a:cubicBezTo>
                  <a:cubicBezTo>
                    <a:pt x="173" y="138"/>
                    <a:pt x="173" y="138"/>
                    <a:pt x="173" y="138"/>
                  </a:cubicBezTo>
                  <a:cubicBezTo>
                    <a:pt x="174" y="137"/>
                    <a:pt x="174" y="137"/>
                    <a:pt x="174" y="137"/>
                  </a:cubicBezTo>
                  <a:cubicBezTo>
                    <a:pt x="176" y="136"/>
                    <a:pt x="176" y="136"/>
                    <a:pt x="176" y="136"/>
                  </a:cubicBezTo>
                  <a:cubicBezTo>
                    <a:pt x="176" y="136"/>
                    <a:pt x="186" y="134"/>
                    <a:pt x="185" y="131"/>
                  </a:cubicBezTo>
                  <a:cubicBezTo>
                    <a:pt x="171" y="130"/>
                    <a:pt x="171" y="130"/>
                    <a:pt x="171" y="130"/>
                  </a:cubicBezTo>
                  <a:cubicBezTo>
                    <a:pt x="171" y="130"/>
                    <a:pt x="166" y="131"/>
                    <a:pt x="163" y="134"/>
                  </a:cubicBezTo>
                  <a:cubicBezTo>
                    <a:pt x="159" y="137"/>
                    <a:pt x="157" y="140"/>
                    <a:pt x="154" y="137"/>
                  </a:cubicBezTo>
                  <a:cubicBezTo>
                    <a:pt x="150" y="135"/>
                    <a:pt x="147" y="130"/>
                    <a:pt x="144" y="132"/>
                  </a:cubicBezTo>
                  <a:cubicBezTo>
                    <a:pt x="141" y="133"/>
                    <a:pt x="136" y="134"/>
                    <a:pt x="136" y="130"/>
                  </a:cubicBezTo>
                  <a:cubicBezTo>
                    <a:pt x="136" y="125"/>
                    <a:pt x="138" y="124"/>
                    <a:pt x="142" y="126"/>
                  </a:cubicBezTo>
                  <a:cubicBezTo>
                    <a:pt x="146" y="129"/>
                    <a:pt x="151" y="129"/>
                    <a:pt x="150" y="126"/>
                  </a:cubicBezTo>
                  <a:cubicBezTo>
                    <a:pt x="149" y="123"/>
                    <a:pt x="147" y="120"/>
                    <a:pt x="152" y="120"/>
                  </a:cubicBezTo>
                  <a:cubicBezTo>
                    <a:pt x="156" y="121"/>
                    <a:pt x="164" y="121"/>
                    <a:pt x="164" y="121"/>
                  </a:cubicBezTo>
                  <a:cubicBezTo>
                    <a:pt x="164" y="121"/>
                    <a:pt x="168" y="120"/>
                    <a:pt x="170" y="122"/>
                  </a:cubicBezTo>
                  <a:cubicBezTo>
                    <a:pt x="172" y="124"/>
                    <a:pt x="179" y="130"/>
                    <a:pt x="185" y="128"/>
                  </a:cubicBezTo>
                  <a:cubicBezTo>
                    <a:pt x="184" y="125"/>
                    <a:pt x="183" y="122"/>
                    <a:pt x="182" y="121"/>
                  </a:cubicBezTo>
                  <a:close/>
                </a:path>
              </a:pathLst>
            </a:custGeom>
            <a:solidFill>
              <a:schemeClr val="tx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79" name="Freeform 178"/>
            <p:cNvSpPr>
              <a:spLocks/>
            </p:cNvSpPr>
            <p:nvPr/>
          </p:nvSpPr>
          <p:spPr bwMode="auto">
            <a:xfrm>
              <a:off x="6706871" y="4319837"/>
              <a:ext cx="366624" cy="258582"/>
            </a:xfrm>
            <a:custGeom>
              <a:avLst/>
              <a:gdLst>
                <a:gd name="T0" fmla="*/ 101 w 187"/>
                <a:gd name="T1" fmla="*/ 13 h 136"/>
                <a:gd name="T2" fmla="*/ 80 w 187"/>
                <a:gd name="T3" fmla="*/ 0 h 136"/>
                <a:gd name="T4" fmla="*/ 32 w 187"/>
                <a:gd name="T5" fmla="*/ 2 h 136"/>
                <a:gd name="T6" fmla="*/ 7 w 187"/>
                <a:gd name="T7" fmla="*/ 16 h 136"/>
                <a:gd name="T8" fmla="*/ 7 w 187"/>
                <a:gd name="T9" fmla="*/ 21 h 136"/>
                <a:gd name="T10" fmla="*/ 5 w 187"/>
                <a:gd name="T11" fmla="*/ 31 h 136"/>
                <a:gd name="T12" fmla="*/ 54 w 187"/>
                <a:gd name="T13" fmla="*/ 80 h 136"/>
                <a:gd name="T14" fmla="*/ 64 w 187"/>
                <a:gd name="T15" fmla="*/ 92 h 136"/>
                <a:gd name="T16" fmla="*/ 77 w 187"/>
                <a:gd name="T17" fmla="*/ 101 h 136"/>
                <a:gd name="T18" fmla="*/ 84 w 187"/>
                <a:gd name="T19" fmla="*/ 114 h 136"/>
                <a:gd name="T20" fmla="*/ 93 w 187"/>
                <a:gd name="T21" fmla="*/ 122 h 136"/>
                <a:gd name="T22" fmla="*/ 94 w 187"/>
                <a:gd name="T23" fmla="*/ 123 h 136"/>
                <a:gd name="T24" fmla="*/ 97 w 187"/>
                <a:gd name="T25" fmla="*/ 131 h 136"/>
                <a:gd name="T26" fmla="*/ 105 w 187"/>
                <a:gd name="T27" fmla="*/ 134 h 136"/>
                <a:gd name="T28" fmla="*/ 109 w 187"/>
                <a:gd name="T29" fmla="*/ 132 h 136"/>
                <a:gd name="T30" fmla="*/ 113 w 187"/>
                <a:gd name="T31" fmla="*/ 135 h 136"/>
                <a:gd name="T32" fmla="*/ 114 w 187"/>
                <a:gd name="T33" fmla="*/ 133 h 136"/>
                <a:gd name="T34" fmla="*/ 118 w 187"/>
                <a:gd name="T35" fmla="*/ 130 h 136"/>
                <a:gd name="T36" fmla="*/ 122 w 187"/>
                <a:gd name="T37" fmla="*/ 128 h 136"/>
                <a:gd name="T38" fmla="*/ 114 w 187"/>
                <a:gd name="T39" fmla="*/ 124 h 136"/>
                <a:gd name="T40" fmla="*/ 109 w 187"/>
                <a:gd name="T41" fmla="*/ 121 h 136"/>
                <a:gd name="T42" fmla="*/ 113 w 187"/>
                <a:gd name="T43" fmla="*/ 118 h 136"/>
                <a:gd name="T44" fmla="*/ 120 w 187"/>
                <a:gd name="T45" fmla="*/ 121 h 136"/>
                <a:gd name="T46" fmla="*/ 122 w 187"/>
                <a:gd name="T47" fmla="*/ 116 h 136"/>
                <a:gd name="T48" fmla="*/ 127 w 187"/>
                <a:gd name="T49" fmla="*/ 120 h 136"/>
                <a:gd name="T50" fmla="*/ 138 w 187"/>
                <a:gd name="T51" fmla="*/ 112 h 136"/>
                <a:gd name="T52" fmla="*/ 147 w 187"/>
                <a:gd name="T53" fmla="*/ 103 h 136"/>
                <a:gd name="T54" fmla="*/ 151 w 187"/>
                <a:gd name="T55" fmla="*/ 93 h 136"/>
                <a:gd name="T56" fmla="*/ 153 w 187"/>
                <a:gd name="T57" fmla="*/ 87 h 136"/>
                <a:gd name="T58" fmla="*/ 157 w 187"/>
                <a:gd name="T59" fmla="*/ 88 h 136"/>
                <a:gd name="T60" fmla="*/ 160 w 187"/>
                <a:gd name="T61" fmla="*/ 88 h 136"/>
                <a:gd name="T62" fmla="*/ 163 w 187"/>
                <a:gd name="T63" fmla="*/ 82 h 136"/>
                <a:gd name="T64" fmla="*/ 167 w 187"/>
                <a:gd name="T65" fmla="*/ 76 h 136"/>
                <a:gd name="T66" fmla="*/ 167 w 187"/>
                <a:gd name="T67" fmla="*/ 71 h 136"/>
                <a:gd name="T68" fmla="*/ 169 w 187"/>
                <a:gd name="T69" fmla="*/ 65 h 136"/>
                <a:gd name="T70" fmla="*/ 172 w 187"/>
                <a:gd name="T71" fmla="*/ 63 h 136"/>
                <a:gd name="T72" fmla="*/ 177 w 187"/>
                <a:gd name="T73" fmla="*/ 55 h 136"/>
                <a:gd name="T74" fmla="*/ 187 w 187"/>
                <a:gd name="T75" fmla="*/ 45 h 136"/>
                <a:gd name="T76" fmla="*/ 137 w 187"/>
                <a:gd name="T77" fmla="*/ 6 h 136"/>
                <a:gd name="T78" fmla="*/ 101 w 187"/>
                <a:gd name="T79" fmla="*/ 13 h 1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87" h="136">
                  <a:moveTo>
                    <a:pt x="101" y="13"/>
                  </a:moveTo>
                  <a:cubicBezTo>
                    <a:pt x="80" y="0"/>
                    <a:pt x="80" y="0"/>
                    <a:pt x="80" y="0"/>
                  </a:cubicBezTo>
                  <a:cubicBezTo>
                    <a:pt x="32" y="2"/>
                    <a:pt x="32" y="2"/>
                    <a:pt x="32" y="2"/>
                  </a:cubicBezTo>
                  <a:cubicBezTo>
                    <a:pt x="7" y="16"/>
                    <a:pt x="7" y="16"/>
                    <a:pt x="7" y="16"/>
                  </a:cubicBezTo>
                  <a:cubicBezTo>
                    <a:pt x="7" y="21"/>
                    <a:pt x="7" y="21"/>
                    <a:pt x="7" y="21"/>
                  </a:cubicBezTo>
                  <a:cubicBezTo>
                    <a:pt x="7" y="21"/>
                    <a:pt x="0" y="24"/>
                    <a:pt x="5" y="31"/>
                  </a:cubicBezTo>
                  <a:cubicBezTo>
                    <a:pt x="9" y="37"/>
                    <a:pt x="54" y="80"/>
                    <a:pt x="54" y="80"/>
                  </a:cubicBezTo>
                  <a:cubicBezTo>
                    <a:pt x="54" y="80"/>
                    <a:pt x="58" y="89"/>
                    <a:pt x="64" y="92"/>
                  </a:cubicBezTo>
                  <a:cubicBezTo>
                    <a:pt x="69" y="94"/>
                    <a:pt x="75" y="97"/>
                    <a:pt x="77" y="101"/>
                  </a:cubicBezTo>
                  <a:cubicBezTo>
                    <a:pt x="79" y="106"/>
                    <a:pt x="81" y="113"/>
                    <a:pt x="84" y="114"/>
                  </a:cubicBezTo>
                  <a:cubicBezTo>
                    <a:pt x="86" y="116"/>
                    <a:pt x="91" y="120"/>
                    <a:pt x="93" y="122"/>
                  </a:cubicBezTo>
                  <a:cubicBezTo>
                    <a:pt x="93" y="122"/>
                    <a:pt x="94" y="122"/>
                    <a:pt x="94" y="123"/>
                  </a:cubicBezTo>
                  <a:cubicBezTo>
                    <a:pt x="95" y="124"/>
                    <a:pt x="95" y="129"/>
                    <a:pt x="97" y="131"/>
                  </a:cubicBezTo>
                  <a:cubicBezTo>
                    <a:pt x="99" y="132"/>
                    <a:pt x="102" y="134"/>
                    <a:pt x="105" y="134"/>
                  </a:cubicBezTo>
                  <a:cubicBezTo>
                    <a:pt x="108" y="134"/>
                    <a:pt x="109" y="132"/>
                    <a:pt x="109" y="132"/>
                  </a:cubicBezTo>
                  <a:cubicBezTo>
                    <a:pt x="109" y="132"/>
                    <a:pt x="111" y="136"/>
                    <a:pt x="113" y="135"/>
                  </a:cubicBezTo>
                  <a:cubicBezTo>
                    <a:pt x="114" y="135"/>
                    <a:pt x="114" y="133"/>
                    <a:pt x="114" y="133"/>
                  </a:cubicBezTo>
                  <a:cubicBezTo>
                    <a:pt x="114" y="133"/>
                    <a:pt x="113" y="130"/>
                    <a:pt x="118" y="130"/>
                  </a:cubicBezTo>
                  <a:cubicBezTo>
                    <a:pt x="118" y="130"/>
                    <a:pt x="122" y="130"/>
                    <a:pt x="122" y="128"/>
                  </a:cubicBezTo>
                  <a:cubicBezTo>
                    <a:pt x="121" y="126"/>
                    <a:pt x="120" y="124"/>
                    <a:pt x="114" y="124"/>
                  </a:cubicBezTo>
                  <a:cubicBezTo>
                    <a:pt x="108" y="124"/>
                    <a:pt x="109" y="121"/>
                    <a:pt x="109" y="121"/>
                  </a:cubicBezTo>
                  <a:cubicBezTo>
                    <a:pt x="109" y="121"/>
                    <a:pt x="110" y="117"/>
                    <a:pt x="113" y="118"/>
                  </a:cubicBezTo>
                  <a:cubicBezTo>
                    <a:pt x="117" y="118"/>
                    <a:pt x="120" y="121"/>
                    <a:pt x="120" y="121"/>
                  </a:cubicBezTo>
                  <a:cubicBezTo>
                    <a:pt x="120" y="121"/>
                    <a:pt x="120" y="116"/>
                    <a:pt x="122" y="116"/>
                  </a:cubicBezTo>
                  <a:cubicBezTo>
                    <a:pt x="124" y="116"/>
                    <a:pt x="125" y="120"/>
                    <a:pt x="127" y="120"/>
                  </a:cubicBezTo>
                  <a:cubicBezTo>
                    <a:pt x="129" y="119"/>
                    <a:pt x="133" y="118"/>
                    <a:pt x="138" y="112"/>
                  </a:cubicBezTo>
                  <a:cubicBezTo>
                    <a:pt x="143" y="106"/>
                    <a:pt x="146" y="105"/>
                    <a:pt x="147" y="103"/>
                  </a:cubicBezTo>
                  <a:cubicBezTo>
                    <a:pt x="149" y="102"/>
                    <a:pt x="152" y="98"/>
                    <a:pt x="151" y="93"/>
                  </a:cubicBezTo>
                  <a:cubicBezTo>
                    <a:pt x="151" y="89"/>
                    <a:pt x="151" y="88"/>
                    <a:pt x="153" y="87"/>
                  </a:cubicBezTo>
                  <a:cubicBezTo>
                    <a:pt x="155" y="86"/>
                    <a:pt x="157" y="87"/>
                    <a:pt x="157" y="88"/>
                  </a:cubicBezTo>
                  <a:cubicBezTo>
                    <a:pt x="157" y="89"/>
                    <a:pt x="159" y="91"/>
                    <a:pt x="160" y="88"/>
                  </a:cubicBezTo>
                  <a:cubicBezTo>
                    <a:pt x="160" y="86"/>
                    <a:pt x="160" y="84"/>
                    <a:pt x="163" y="82"/>
                  </a:cubicBezTo>
                  <a:cubicBezTo>
                    <a:pt x="165" y="79"/>
                    <a:pt x="168" y="77"/>
                    <a:pt x="167" y="76"/>
                  </a:cubicBezTo>
                  <a:cubicBezTo>
                    <a:pt x="167" y="75"/>
                    <a:pt x="166" y="73"/>
                    <a:pt x="167" y="71"/>
                  </a:cubicBezTo>
                  <a:cubicBezTo>
                    <a:pt x="168" y="68"/>
                    <a:pt x="169" y="65"/>
                    <a:pt x="169" y="65"/>
                  </a:cubicBezTo>
                  <a:cubicBezTo>
                    <a:pt x="169" y="65"/>
                    <a:pt x="171" y="64"/>
                    <a:pt x="172" y="63"/>
                  </a:cubicBezTo>
                  <a:cubicBezTo>
                    <a:pt x="173" y="61"/>
                    <a:pt x="174" y="58"/>
                    <a:pt x="177" y="55"/>
                  </a:cubicBezTo>
                  <a:cubicBezTo>
                    <a:pt x="180" y="52"/>
                    <a:pt x="187" y="45"/>
                    <a:pt x="187" y="45"/>
                  </a:cubicBezTo>
                  <a:cubicBezTo>
                    <a:pt x="137" y="6"/>
                    <a:pt x="137" y="6"/>
                    <a:pt x="137" y="6"/>
                  </a:cubicBezTo>
                  <a:lnTo>
                    <a:pt x="101" y="13"/>
                  </a:lnTo>
                  <a:close/>
                </a:path>
              </a:pathLst>
            </a:custGeom>
            <a:solidFill>
              <a:schemeClr val="tx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0" name="Freeform 179"/>
            <p:cNvSpPr>
              <a:spLocks/>
            </p:cNvSpPr>
            <p:nvPr/>
          </p:nvSpPr>
          <p:spPr bwMode="auto">
            <a:xfrm>
              <a:off x="6093017" y="4379511"/>
              <a:ext cx="252053" cy="430579"/>
            </a:xfrm>
            <a:custGeom>
              <a:avLst/>
              <a:gdLst>
                <a:gd name="T0" fmla="*/ 129 w 129"/>
                <a:gd name="T1" fmla="*/ 8 h 227"/>
                <a:gd name="T2" fmla="*/ 126 w 129"/>
                <a:gd name="T3" fmla="*/ 2 h 227"/>
                <a:gd name="T4" fmla="*/ 55 w 129"/>
                <a:gd name="T5" fmla="*/ 0 h 227"/>
                <a:gd name="T6" fmla="*/ 53 w 129"/>
                <a:gd name="T7" fmla="*/ 2 h 227"/>
                <a:gd name="T8" fmla="*/ 49 w 129"/>
                <a:gd name="T9" fmla="*/ 8 h 227"/>
                <a:gd name="T10" fmla="*/ 46 w 129"/>
                <a:gd name="T11" fmla="*/ 12 h 227"/>
                <a:gd name="T12" fmla="*/ 46 w 129"/>
                <a:gd name="T13" fmla="*/ 16 h 227"/>
                <a:gd name="T14" fmla="*/ 42 w 129"/>
                <a:gd name="T15" fmla="*/ 25 h 227"/>
                <a:gd name="T16" fmla="*/ 32 w 129"/>
                <a:gd name="T17" fmla="*/ 40 h 227"/>
                <a:gd name="T18" fmla="*/ 21 w 129"/>
                <a:gd name="T19" fmla="*/ 63 h 227"/>
                <a:gd name="T20" fmla="*/ 26 w 129"/>
                <a:gd name="T21" fmla="*/ 75 h 227"/>
                <a:gd name="T22" fmla="*/ 27 w 129"/>
                <a:gd name="T23" fmla="*/ 83 h 227"/>
                <a:gd name="T24" fmla="*/ 22 w 129"/>
                <a:gd name="T25" fmla="*/ 98 h 227"/>
                <a:gd name="T26" fmla="*/ 23 w 129"/>
                <a:gd name="T27" fmla="*/ 105 h 227"/>
                <a:gd name="T28" fmla="*/ 23 w 129"/>
                <a:gd name="T29" fmla="*/ 113 h 227"/>
                <a:gd name="T30" fmla="*/ 25 w 129"/>
                <a:gd name="T31" fmla="*/ 120 h 227"/>
                <a:gd name="T32" fmla="*/ 29 w 129"/>
                <a:gd name="T33" fmla="*/ 129 h 227"/>
                <a:gd name="T34" fmla="*/ 22 w 129"/>
                <a:gd name="T35" fmla="*/ 141 h 227"/>
                <a:gd name="T36" fmla="*/ 18 w 129"/>
                <a:gd name="T37" fmla="*/ 154 h 227"/>
                <a:gd name="T38" fmla="*/ 15 w 129"/>
                <a:gd name="T39" fmla="*/ 163 h 227"/>
                <a:gd name="T40" fmla="*/ 10 w 129"/>
                <a:gd name="T41" fmla="*/ 171 h 227"/>
                <a:gd name="T42" fmla="*/ 6 w 129"/>
                <a:gd name="T43" fmla="*/ 184 h 227"/>
                <a:gd name="T44" fmla="*/ 3 w 129"/>
                <a:gd name="T45" fmla="*/ 192 h 227"/>
                <a:gd name="T46" fmla="*/ 74 w 129"/>
                <a:gd name="T47" fmla="*/ 191 h 227"/>
                <a:gd name="T48" fmla="*/ 75 w 129"/>
                <a:gd name="T49" fmla="*/ 199 h 227"/>
                <a:gd name="T50" fmla="*/ 76 w 129"/>
                <a:gd name="T51" fmla="*/ 209 h 227"/>
                <a:gd name="T52" fmla="*/ 78 w 129"/>
                <a:gd name="T53" fmla="*/ 215 h 227"/>
                <a:gd name="T54" fmla="*/ 83 w 129"/>
                <a:gd name="T55" fmla="*/ 219 h 227"/>
                <a:gd name="T56" fmla="*/ 86 w 129"/>
                <a:gd name="T57" fmla="*/ 226 h 227"/>
                <a:gd name="T58" fmla="*/ 92 w 129"/>
                <a:gd name="T59" fmla="*/ 225 h 227"/>
                <a:gd name="T60" fmla="*/ 102 w 129"/>
                <a:gd name="T61" fmla="*/ 219 h 227"/>
                <a:gd name="T62" fmla="*/ 110 w 129"/>
                <a:gd name="T63" fmla="*/ 220 h 227"/>
                <a:gd name="T64" fmla="*/ 120 w 129"/>
                <a:gd name="T65" fmla="*/ 216 h 227"/>
                <a:gd name="T66" fmla="*/ 129 w 129"/>
                <a:gd name="T67" fmla="*/ 219 h 227"/>
                <a:gd name="T68" fmla="*/ 124 w 129"/>
                <a:gd name="T69" fmla="*/ 150 h 227"/>
                <a:gd name="T70" fmla="*/ 129 w 129"/>
                <a:gd name="T71" fmla="*/ 8 h 2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9" h="227">
                  <a:moveTo>
                    <a:pt x="129" y="8"/>
                  </a:moveTo>
                  <a:cubicBezTo>
                    <a:pt x="129" y="8"/>
                    <a:pt x="126" y="6"/>
                    <a:pt x="126" y="2"/>
                  </a:cubicBezTo>
                  <a:cubicBezTo>
                    <a:pt x="55" y="0"/>
                    <a:pt x="55" y="0"/>
                    <a:pt x="55" y="0"/>
                  </a:cubicBezTo>
                  <a:cubicBezTo>
                    <a:pt x="55" y="0"/>
                    <a:pt x="53" y="0"/>
                    <a:pt x="53" y="2"/>
                  </a:cubicBezTo>
                  <a:cubicBezTo>
                    <a:pt x="53" y="5"/>
                    <a:pt x="51" y="7"/>
                    <a:pt x="49" y="8"/>
                  </a:cubicBezTo>
                  <a:cubicBezTo>
                    <a:pt x="48" y="9"/>
                    <a:pt x="46" y="12"/>
                    <a:pt x="46" y="12"/>
                  </a:cubicBezTo>
                  <a:cubicBezTo>
                    <a:pt x="46" y="12"/>
                    <a:pt x="47" y="13"/>
                    <a:pt x="46" y="16"/>
                  </a:cubicBezTo>
                  <a:cubicBezTo>
                    <a:pt x="45" y="19"/>
                    <a:pt x="42" y="24"/>
                    <a:pt x="42" y="25"/>
                  </a:cubicBezTo>
                  <a:cubicBezTo>
                    <a:pt x="42" y="26"/>
                    <a:pt x="34" y="37"/>
                    <a:pt x="32" y="40"/>
                  </a:cubicBezTo>
                  <a:cubicBezTo>
                    <a:pt x="29" y="43"/>
                    <a:pt x="20" y="55"/>
                    <a:pt x="21" y="63"/>
                  </a:cubicBezTo>
                  <a:cubicBezTo>
                    <a:pt x="21" y="72"/>
                    <a:pt x="28" y="72"/>
                    <a:pt x="26" y="75"/>
                  </a:cubicBezTo>
                  <a:cubicBezTo>
                    <a:pt x="24" y="79"/>
                    <a:pt x="27" y="82"/>
                    <a:pt x="27" y="83"/>
                  </a:cubicBezTo>
                  <a:cubicBezTo>
                    <a:pt x="27" y="84"/>
                    <a:pt x="20" y="91"/>
                    <a:pt x="22" y="98"/>
                  </a:cubicBezTo>
                  <a:cubicBezTo>
                    <a:pt x="22" y="98"/>
                    <a:pt x="25" y="102"/>
                    <a:pt x="23" y="105"/>
                  </a:cubicBezTo>
                  <a:cubicBezTo>
                    <a:pt x="20" y="108"/>
                    <a:pt x="22" y="110"/>
                    <a:pt x="23" y="113"/>
                  </a:cubicBezTo>
                  <a:cubicBezTo>
                    <a:pt x="25" y="116"/>
                    <a:pt x="23" y="118"/>
                    <a:pt x="25" y="120"/>
                  </a:cubicBezTo>
                  <a:cubicBezTo>
                    <a:pt x="26" y="123"/>
                    <a:pt x="29" y="125"/>
                    <a:pt x="29" y="129"/>
                  </a:cubicBezTo>
                  <a:cubicBezTo>
                    <a:pt x="29" y="133"/>
                    <a:pt x="22" y="137"/>
                    <a:pt x="22" y="141"/>
                  </a:cubicBezTo>
                  <a:cubicBezTo>
                    <a:pt x="21" y="145"/>
                    <a:pt x="20" y="151"/>
                    <a:pt x="18" y="154"/>
                  </a:cubicBezTo>
                  <a:cubicBezTo>
                    <a:pt x="16" y="157"/>
                    <a:pt x="16" y="160"/>
                    <a:pt x="15" y="163"/>
                  </a:cubicBezTo>
                  <a:cubicBezTo>
                    <a:pt x="13" y="166"/>
                    <a:pt x="13" y="167"/>
                    <a:pt x="10" y="171"/>
                  </a:cubicBezTo>
                  <a:cubicBezTo>
                    <a:pt x="6" y="175"/>
                    <a:pt x="6" y="180"/>
                    <a:pt x="6" y="184"/>
                  </a:cubicBezTo>
                  <a:cubicBezTo>
                    <a:pt x="6" y="188"/>
                    <a:pt x="0" y="189"/>
                    <a:pt x="3" y="192"/>
                  </a:cubicBezTo>
                  <a:cubicBezTo>
                    <a:pt x="4" y="194"/>
                    <a:pt x="74" y="191"/>
                    <a:pt x="74" y="191"/>
                  </a:cubicBezTo>
                  <a:cubicBezTo>
                    <a:pt x="74" y="191"/>
                    <a:pt x="76" y="196"/>
                    <a:pt x="75" y="199"/>
                  </a:cubicBezTo>
                  <a:cubicBezTo>
                    <a:pt x="73" y="202"/>
                    <a:pt x="73" y="206"/>
                    <a:pt x="76" y="209"/>
                  </a:cubicBezTo>
                  <a:cubicBezTo>
                    <a:pt x="78" y="211"/>
                    <a:pt x="78" y="213"/>
                    <a:pt x="78" y="215"/>
                  </a:cubicBezTo>
                  <a:cubicBezTo>
                    <a:pt x="78" y="218"/>
                    <a:pt x="81" y="218"/>
                    <a:pt x="83" y="219"/>
                  </a:cubicBezTo>
                  <a:cubicBezTo>
                    <a:pt x="84" y="220"/>
                    <a:pt x="85" y="223"/>
                    <a:pt x="86" y="226"/>
                  </a:cubicBezTo>
                  <a:cubicBezTo>
                    <a:pt x="86" y="226"/>
                    <a:pt x="89" y="227"/>
                    <a:pt x="92" y="225"/>
                  </a:cubicBezTo>
                  <a:cubicBezTo>
                    <a:pt x="95" y="222"/>
                    <a:pt x="99" y="218"/>
                    <a:pt x="102" y="219"/>
                  </a:cubicBezTo>
                  <a:cubicBezTo>
                    <a:pt x="105" y="220"/>
                    <a:pt x="107" y="220"/>
                    <a:pt x="110" y="220"/>
                  </a:cubicBezTo>
                  <a:cubicBezTo>
                    <a:pt x="114" y="220"/>
                    <a:pt x="117" y="216"/>
                    <a:pt x="120" y="216"/>
                  </a:cubicBezTo>
                  <a:cubicBezTo>
                    <a:pt x="122" y="216"/>
                    <a:pt x="126" y="219"/>
                    <a:pt x="129" y="219"/>
                  </a:cubicBezTo>
                  <a:cubicBezTo>
                    <a:pt x="124" y="150"/>
                    <a:pt x="124" y="150"/>
                    <a:pt x="124" y="150"/>
                  </a:cubicBezTo>
                  <a:lnTo>
                    <a:pt x="129" y="8"/>
                  </a:lnTo>
                  <a:close/>
                </a:path>
              </a:pathLst>
            </a:custGeom>
            <a:solidFill>
              <a:schemeClr val="tx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1" name="Freeform 180"/>
            <p:cNvSpPr>
              <a:spLocks/>
            </p:cNvSpPr>
            <p:nvPr/>
          </p:nvSpPr>
          <p:spPr bwMode="auto">
            <a:xfrm>
              <a:off x="3811266" y="3464530"/>
              <a:ext cx="599381" cy="975823"/>
            </a:xfrm>
            <a:custGeom>
              <a:avLst/>
              <a:gdLst>
                <a:gd name="T0" fmla="*/ 282 w 306"/>
                <a:gd name="T1" fmla="*/ 502 h 513"/>
                <a:gd name="T2" fmla="*/ 281 w 306"/>
                <a:gd name="T3" fmla="*/ 469 h 513"/>
                <a:gd name="T4" fmla="*/ 290 w 306"/>
                <a:gd name="T5" fmla="*/ 455 h 513"/>
                <a:gd name="T6" fmla="*/ 301 w 306"/>
                <a:gd name="T7" fmla="*/ 432 h 513"/>
                <a:gd name="T8" fmla="*/ 294 w 306"/>
                <a:gd name="T9" fmla="*/ 412 h 513"/>
                <a:gd name="T10" fmla="*/ 143 w 306"/>
                <a:gd name="T11" fmla="*/ 179 h 513"/>
                <a:gd name="T12" fmla="*/ 152 w 306"/>
                <a:gd name="T13" fmla="*/ 161 h 513"/>
                <a:gd name="T14" fmla="*/ 181 w 306"/>
                <a:gd name="T15" fmla="*/ 43 h 513"/>
                <a:gd name="T16" fmla="*/ 37 w 306"/>
                <a:gd name="T17" fmla="*/ 1 h 513"/>
                <a:gd name="T18" fmla="*/ 36 w 306"/>
                <a:gd name="T19" fmla="*/ 9 h 513"/>
                <a:gd name="T20" fmla="*/ 35 w 306"/>
                <a:gd name="T21" fmla="*/ 25 h 513"/>
                <a:gd name="T22" fmla="*/ 27 w 306"/>
                <a:gd name="T23" fmla="*/ 35 h 513"/>
                <a:gd name="T24" fmla="*/ 24 w 306"/>
                <a:gd name="T25" fmla="*/ 51 h 513"/>
                <a:gd name="T26" fmla="*/ 9 w 306"/>
                <a:gd name="T27" fmla="*/ 71 h 513"/>
                <a:gd name="T28" fmla="*/ 14 w 306"/>
                <a:gd name="T29" fmla="*/ 86 h 513"/>
                <a:gd name="T30" fmla="*/ 16 w 306"/>
                <a:gd name="T31" fmla="*/ 93 h 513"/>
                <a:gd name="T32" fmla="*/ 15 w 306"/>
                <a:gd name="T33" fmla="*/ 113 h 513"/>
                <a:gd name="T34" fmla="*/ 12 w 306"/>
                <a:gd name="T35" fmla="*/ 127 h 513"/>
                <a:gd name="T36" fmla="*/ 7 w 306"/>
                <a:gd name="T37" fmla="*/ 134 h 513"/>
                <a:gd name="T38" fmla="*/ 0 w 306"/>
                <a:gd name="T39" fmla="*/ 141 h 513"/>
                <a:gd name="T40" fmla="*/ 6 w 306"/>
                <a:gd name="T41" fmla="*/ 145 h 513"/>
                <a:gd name="T42" fmla="*/ 14 w 306"/>
                <a:gd name="T43" fmla="*/ 150 h 513"/>
                <a:gd name="T44" fmla="*/ 20 w 306"/>
                <a:gd name="T45" fmla="*/ 162 h 513"/>
                <a:gd name="T46" fmla="*/ 26 w 306"/>
                <a:gd name="T47" fmla="*/ 169 h 513"/>
                <a:gd name="T48" fmla="*/ 20 w 306"/>
                <a:gd name="T49" fmla="*/ 181 h 513"/>
                <a:gd name="T50" fmla="*/ 24 w 306"/>
                <a:gd name="T51" fmla="*/ 193 h 513"/>
                <a:gd name="T52" fmla="*/ 30 w 306"/>
                <a:gd name="T53" fmla="*/ 195 h 513"/>
                <a:gd name="T54" fmla="*/ 41 w 306"/>
                <a:gd name="T55" fmla="*/ 195 h 513"/>
                <a:gd name="T56" fmla="*/ 63 w 306"/>
                <a:gd name="T57" fmla="*/ 191 h 513"/>
                <a:gd name="T58" fmla="*/ 69 w 306"/>
                <a:gd name="T59" fmla="*/ 200 h 513"/>
                <a:gd name="T60" fmla="*/ 45 w 306"/>
                <a:gd name="T61" fmla="*/ 194 h 513"/>
                <a:gd name="T62" fmla="*/ 47 w 306"/>
                <a:gd name="T63" fmla="*/ 202 h 513"/>
                <a:gd name="T64" fmla="*/ 49 w 306"/>
                <a:gd name="T65" fmla="*/ 220 h 513"/>
                <a:gd name="T66" fmla="*/ 48 w 306"/>
                <a:gd name="T67" fmla="*/ 230 h 513"/>
                <a:gd name="T68" fmla="*/ 44 w 306"/>
                <a:gd name="T69" fmla="*/ 220 h 513"/>
                <a:gd name="T70" fmla="*/ 37 w 306"/>
                <a:gd name="T71" fmla="*/ 208 h 513"/>
                <a:gd name="T72" fmla="*/ 32 w 306"/>
                <a:gd name="T73" fmla="*/ 222 h 513"/>
                <a:gd name="T74" fmla="*/ 30 w 306"/>
                <a:gd name="T75" fmla="*/ 241 h 513"/>
                <a:gd name="T76" fmla="*/ 29 w 306"/>
                <a:gd name="T77" fmla="*/ 255 h 513"/>
                <a:gd name="T78" fmla="*/ 35 w 306"/>
                <a:gd name="T79" fmla="*/ 270 h 513"/>
                <a:gd name="T80" fmla="*/ 46 w 306"/>
                <a:gd name="T81" fmla="*/ 293 h 513"/>
                <a:gd name="T82" fmla="*/ 53 w 306"/>
                <a:gd name="T83" fmla="*/ 311 h 513"/>
                <a:gd name="T84" fmla="*/ 58 w 306"/>
                <a:gd name="T85" fmla="*/ 320 h 513"/>
                <a:gd name="T86" fmla="*/ 64 w 306"/>
                <a:gd name="T87" fmla="*/ 332 h 513"/>
                <a:gd name="T88" fmla="*/ 67 w 306"/>
                <a:gd name="T89" fmla="*/ 349 h 513"/>
                <a:gd name="T90" fmla="*/ 60 w 306"/>
                <a:gd name="T91" fmla="*/ 366 h 513"/>
                <a:gd name="T92" fmla="*/ 70 w 306"/>
                <a:gd name="T93" fmla="*/ 378 h 513"/>
                <a:gd name="T94" fmla="*/ 90 w 306"/>
                <a:gd name="T95" fmla="*/ 386 h 513"/>
                <a:gd name="T96" fmla="*/ 103 w 306"/>
                <a:gd name="T97" fmla="*/ 392 h 513"/>
                <a:gd name="T98" fmla="*/ 113 w 306"/>
                <a:gd name="T99" fmla="*/ 400 h 513"/>
                <a:gd name="T100" fmla="*/ 124 w 306"/>
                <a:gd name="T101" fmla="*/ 411 h 513"/>
                <a:gd name="T102" fmla="*/ 141 w 306"/>
                <a:gd name="T103" fmla="*/ 421 h 513"/>
                <a:gd name="T104" fmla="*/ 136 w 306"/>
                <a:gd name="T105" fmla="*/ 429 h 513"/>
                <a:gd name="T106" fmla="*/ 142 w 306"/>
                <a:gd name="T107" fmla="*/ 435 h 513"/>
                <a:gd name="T108" fmla="*/ 157 w 306"/>
                <a:gd name="T109" fmla="*/ 436 h 513"/>
                <a:gd name="T110" fmla="*/ 161 w 306"/>
                <a:gd name="T111" fmla="*/ 453 h 513"/>
                <a:gd name="T112" fmla="*/ 174 w 306"/>
                <a:gd name="T113" fmla="*/ 474 h 513"/>
                <a:gd name="T114" fmla="*/ 166 w 306"/>
                <a:gd name="T115" fmla="*/ 490 h 513"/>
                <a:gd name="T116" fmla="*/ 173 w 306"/>
                <a:gd name="T117" fmla="*/ 486 h 513"/>
                <a:gd name="T118" fmla="*/ 171 w 306"/>
                <a:gd name="T119" fmla="*/ 496 h 513"/>
                <a:gd name="T120" fmla="*/ 195 w 306"/>
                <a:gd name="T121" fmla="*/ 500 h 513"/>
                <a:gd name="T122" fmla="*/ 270 w 306"/>
                <a:gd name="T123" fmla="*/ 508 h 5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06" h="513">
                  <a:moveTo>
                    <a:pt x="278" y="507"/>
                  </a:moveTo>
                  <a:cubicBezTo>
                    <a:pt x="282" y="510"/>
                    <a:pt x="284" y="504"/>
                    <a:pt x="282" y="502"/>
                  </a:cubicBezTo>
                  <a:cubicBezTo>
                    <a:pt x="281" y="500"/>
                    <a:pt x="279" y="495"/>
                    <a:pt x="274" y="489"/>
                  </a:cubicBezTo>
                  <a:cubicBezTo>
                    <a:pt x="269" y="482"/>
                    <a:pt x="281" y="469"/>
                    <a:pt x="281" y="469"/>
                  </a:cubicBezTo>
                  <a:cubicBezTo>
                    <a:pt x="283" y="463"/>
                    <a:pt x="283" y="463"/>
                    <a:pt x="283" y="463"/>
                  </a:cubicBezTo>
                  <a:cubicBezTo>
                    <a:pt x="286" y="463"/>
                    <a:pt x="290" y="459"/>
                    <a:pt x="290" y="455"/>
                  </a:cubicBezTo>
                  <a:cubicBezTo>
                    <a:pt x="290" y="450"/>
                    <a:pt x="294" y="445"/>
                    <a:pt x="300" y="443"/>
                  </a:cubicBezTo>
                  <a:cubicBezTo>
                    <a:pt x="306" y="441"/>
                    <a:pt x="304" y="434"/>
                    <a:pt x="301" y="432"/>
                  </a:cubicBezTo>
                  <a:cubicBezTo>
                    <a:pt x="298" y="431"/>
                    <a:pt x="298" y="428"/>
                    <a:pt x="296" y="423"/>
                  </a:cubicBezTo>
                  <a:cubicBezTo>
                    <a:pt x="294" y="418"/>
                    <a:pt x="294" y="417"/>
                    <a:pt x="294" y="412"/>
                  </a:cubicBezTo>
                  <a:cubicBezTo>
                    <a:pt x="294" y="407"/>
                    <a:pt x="290" y="405"/>
                    <a:pt x="290" y="405"/>
                  </a:cubicBezTo>
                  <a:cubicBezTo>
                    <a:pt x="290" y="405"/>
                    <a:pt x="141" y="181"/>
                    <a:pt x="143" y="179"/>
                  </a:cubicBezTo>
                  <a:cubicBezTo>
                    <a:pt x="144" y="178"/>
                    <a:pt x="143" y="176"/>
                    <a:pt x="144" y="174"/>
                  </a:cubicBezTo>
                  <a:cubicBezTo>
                    <a:pt x="145" y="172"/>
                    <a:pt x="152" y="161"/>
                    <a:pt x="152" y="161"/>
                  </a:cubicBezTo>
                  <a:cubicBezTo>
                    <a:pt x="147" y="161"/>
                    <a:pt x="148" y="154"/>
                    <a:pt x="148" y="154"/>
                  </a:cubicBezTo>
                  <a:cubicBezTo>
                    <a:pt x="181" y="43"/>
                    <a:pt x="181" y="43"/>
                    <a:pt x="181" y="43"/>
                  </a:cubicBezTo>
                  <a:cubicBezTo>
                    <a:pt x="40" y="0"/>
                    <a:pt x="40" y="0"/>
                    <a:pt x="40" y="0"/>
                  </a:cubicBezTo>
                  <a:cubicBezTo>
                    <a:pt x="39" y="1"/>
                    <a:pt x="38" y="2"/>
                    <a:pt x="37" y="1"/>
                  </a:cubicBezTo>
                  <a:cubicBezTo>
                    <a:pt x="35" y="0"/>
                    <a:pt x="32" y="2"/>
                    <a:pt x="32" y="3"/>
                  </a:cubicBezTo>
                  <a:cubicBezTo>
                    <a:pt x="32" y="5"/>
                    <a:pt x="34" y="8"/>
                    <a:pt x="36" y="9"/>
                  </a:cubicBezTo>
                  <a:cubicBezTo>
                    <a:pt x="37" y="11"/>
                    <a:pt x="37" y="13"/>
                    <a:pt x="37" y="15"/>
                  </a:cubicBezTo>
                  <a:cubicBezTo>
                    <a:pt x="36" y="18"/>
                    <a:pt x="35" y="24"/>
                    <a:pt x="35" y="25"/>
                  </a:cubicBezTo>
                  <a:cubicBezTo>
                    <a:pt x="35" y="27"/>
                    <a:pt x="32" y="35"/>
                    <a:pt x="28" y="35"/>
                  </a:cubicBezTo>
                  <a:cubicBezTo>
                    <a:pt x="27" y="35"/>
                    <a:pt x="27" y="35"/>
                    <a:pt x="27" y="35"/>
                  </a:cubicBezTo>
                  <a:cubicBezTo>
                    <a:pt x="27" y="35"/>
                    <a:pt x="26" y="46"/>
                    <a:pt x="26" y="46"/>
                  </a:cubicBezTo>
                  <a:cubicBezTo>
                    <a:pt x="26" y="46"/>
                    <a:pt x="26" y="49"/>
                    <a:pt x="24" y="51"/>
                  </a:cubicBezTo>
                  <a:cubicBezTo>
                    <a:pt x="21" y="53"/>
                    <a:pt x="17" y="57"/>
                    <a:pt x="14" y="61"/>
                  </a:cubicBezTo>
                  <a:cubicBezTo>
                    <a:pt x="11" y="65"/>
                    <a:pt x="9" y="70"/>
                    <a:pt x="9" y="71"/>
                  </a:cubicBezTo>
                  <a:cubicBezTo>
                    <a:pt x="9" y="72"/>
                    <a:pt x="8" y="75"/>
                    <a:pt x="10" y="78"/>
                  </a:cubicBezTo>
                  <a:cubicBezTo>
                    <a:pt x="11" y="81"/>
                    <a:pt x="14" y="86"/>
                    <a:pt x="14" y="86"/>
                  </a:cubicBezTo>
                  <a:cubicBezTo>
                    <a:pt x="14" y="89"/>
                    <a:pt x="14" y="89"/>
                    <a:pt x="14" y="89"/>
                  </a:cubicBezTo>
                  <a:cubicBezTo>
                    <a:pt x="16" y="93"/>
                    <a:pt x="16" y="93"/>
                    <a:pt x="16" y="93"/>
                  </a:cubicBezTo>
                  <a:cubicBezTo>
                    <a:pt x="16" y="93"/>
                    <a:pt x="17" y="98"/>
                    <a:pt x="17" y="102"/>
                  </a:cubicBezTo>
                  <a:cubicBezTo>
                    <a:pt x="17" y="106"/>
                    <a:pt x="17" y="109"/>
                    <a:pt x="15" y="113"/>
                  </a:cubicBezTo>
                  <a:cubicBezTo>
                    <a:pt x="14" y="116"/>
                    <a:pt x="11" y="119"/>
                    <a:pt x="11" y="121"/>
                  </a:cubicBezTo>
                  <a:cubicBezTo>
                    <a:pt x="10" y="123"/>
                    <a:pt x="12" y="125"/>
                    <a:pt x="12" y="127"/>
                  </a:cubicBezTo>
                  <a:cubicBezTo>
                    <a:pt x="12" y="129"/>
                    <a:pt x="11" y="130"/>
                    <a:pt x="9" y="131"/>
                  </a:cubicBezTo>
                  <a:cubicBezTo>
                    <a:pt x="7" y="132"/>
                    <a:pt x="7" y="132"/>
                    <a:pt x="7" y="134"/>
                  </a:cubicBezTo>
                  <a:cubicBezTo>
                    <a:pt x="7" y="136"/>
                    <a:pt x="6" y="137"/>
                    <a:pt x="5" y="137"/>
                  </a:cubicBezTo>
                  <a:cubicBezTo>
                    <a:pt x="3" y="138"/>
                    <a:pt x="0" y="139"/>
                    <a:pt x="0" y="141"/>
                  </a:cubicBezTo>
                  <a:cubicBezTo>
                    <a:pt x="0" y="142"/>
                    <a:pt x="1" y="143"/>
                    <a:pt x="2" y="144"/>
                  </a:cubicBezTo>
                  <a:cubicBezTo>
                    <a:pt x="4" y="144"/>
                    <a:pt x="6" y="145"/>
                    <a:pt x="6" y="145"/>
                  </a:cubicBezTo>
                  <a:cubicBezTo>
                    <a:pt x="7" y="145"/>
                    <a:pt x="9" y="143"/>
                    <a:pt x="10" y="143"/>
                  </a:cubicBezTo>
                  <a:cubicBezTo>
                    <a:pt x="11" y="144"/>
                    <a:pt x="14" y="148"/>
                    <a:pt x="14" y="150"/>
                  </a:cubicBezTo>
                  <a:cubicBezTo>
                    <a:pt x="14" y="152"/>
                    <a:pt x="14" y="154"/>
                    <a:pt x="15" y="156"/>
                  </a:cubicBezTo>
                  <a:cubicBezTo>
                    <a:pt x="17" y="158"/>
                    <a:pt x="20" y="160"/>
                    <a:pt x="20" y="162"/>
                  </a:cubicBezTo>
                  <a:cubicBezTo>
                    <a:pt x="21" y="165"/>
                    <a:pt x="22" y="168"/>
                    <a:pt x="23" y="168"/>
                  </a:cubicBezTo>
                  <a:cubicBezTo>
                    <a:pt x="25" y="168"/>
                    <a:pt x="25" y="168"/>
                    <a:pt x="26" y="169"/>
                  </a:cubicBezTo>
                  <a:cubicBezTo>
                    <a:pt x="26" y="170"/>
                    <a:pt x="28" y="178"/>
                    <a:pt x="29" y="179"/>
                  </a:cubicBezTo>
                  <a:cubicBezTo>
                    <a:pt x="29" y="179"/>
                    <a:pt x="23" y="177"/>
                    <a:pt x="20" y="181"/>
                  </a:cubicBezTo>
                  <a:cubicBezTo>
                    <a:pt x="18" y="184"/>
                    <a:pt x="19" y="191"/>
                    <a:pt x="21" y="193"/>
                  </a:cubicBezTo>
                  <a:cubicBezTo>
                    <a:pt x="22" y="195"/>
                    <a:pt x="24" y="195"/>
                    <a:pt x="24" y="193"/>
                  </a:cubicBezTo>
                  <a:cubicBezTo>
                    <a:pt x="25" y="192"/>
                    <a:pt x="26" y="190"/>
                    <a:pt x="27" y="190"/>
                  </a:cubicBezTo>
                  <a:cubicBezTo>
                    <a:pt x="29" y="190"/>
                    <a:pt x="30" y="191"/>
                    <a:pt x="30" y="195"/>
                  </a:cubicBezTo>
                  <a:cubicBezTo>
                    <a:pt x="30" y="198"/>
                    <a:pt x="32" y="201"/>
                    <a:pt x="35" y="201"/>
                  </a:cubicBezTo>
                  <a:cubicBezTo>
                    <a:pt x="38" y="200"/>
                    <a:pt x="41" y="198"/>
                    <a:pt x="41" y="195"/>
                  </a:cubicBezTo>
                  <a:cubicBezTo>
                    <a:pt x="42" y="191"/>
                    <a:pt x="45" y="187"/>
                    <a:pt x="49" y="189"/>
                  </a:cubicBezTo>
                  <a:cubicBezTo>
                    <a:pt x="53" y="192"/>
                    <a:pt x="58" y="192"/>
                    <a:pt x="63" y="191"/>
                  </a:cubicBezTo>
                  <a:cubicBezTo>
                    <a:pt x="67" y="190"/>
                    <a:pt x="77" y="188"/>
                    <a:pt x="76" y="192"/>
                  </a:cubicBezTo>
                  <a:cubicBezTo>
                    <a:pt x="75" y="197"/>
                    <a:pt x="72" y="200"/>
                    <a:pt x="69" y="200"/>
                  </a:cubicBezTo>
                  <a:cubicBezTo>
                    <a:pt x="65" y="200"/>
                    <a:pt x="62" y="195"/>
                    <a:pt x="57" y="195"/>
                  </a:cubicBezTo>
                  <a:cubicBezTo>
                    <a:pt x="52" y="195"/>
                    <a:pt x="47" y="192"/>
                    <a:pt x="45" y="194"/>
                  </a:cubicBezTo>
                  <a:cubicBezTo>
                    <a:pt x="44" y="196"/>
                    <a:pt x="45" y="199"/>
                    <a:pt x="45" y="199"/>
                  </a:cubicBezTo>
                  <a:cubicBezTo>
                    <a:pt x="45" y="199"/>
                    <a:pt x="47" y="199"/>
                    <a:pt x="47" y="202"/>
                  </a:cubicBezTo>
                  <a:cubicBezTo>
                    <a:pt x="47" y="204"/>
                    <a:pt x="47" y="209"/>
                    <a:pt x="47" y="211"/>
                  </a:cubicBezTo>
                  <a:cubicBezTo>
                    <a:pt x="47" y="213"/>
                    <a:pt x="48" y="217"/>
                    <a:pt x="49" y="220"/>
                  </a:cubicBezTo>
                  <a:cubicBezTo>
                    <a:pt x="50" y="222"/>
                    <a:pt x="52" y="228"/>
                    <a:pt x="52" y="229"/>
                  </a:cubicBezTo>
                  <a:cubicBezTo>
                    <a:pt x="51" y="231"/>
                    <a:pt x="48" y="232"/>
                    <a:pt x="48" y="230"/>
                  </a:cubicBezTo>
                  <a:cubicBezTo>
                    <a:pt x="47" y="227"/>
                    <a:pt x="46" y="226"/>
                    <a:pt x="45" y="225"/>
                  </a:cubicBezTo>
                  <a:cubicBezTo>
                    <a:pt x="44" y="224"/>
                    <a:pt x="44" y="223"/>
                    <a:pt x="44" y="220"/>
                  </a:cubicBezTo>
                  <a:cubicBezTo>
                    <a:pt x="43" y="217"/>
                    <a:pt x="44" y="208"/>
                    <a:pt x="42" y="205"/>
                  </a:cubicBezTo>
                  <a:cubicBezTo>
                    <a:pt x="42" y="205"/>
                    <a:pt x="38" y="206"/>
                    <a:pt x="37" y="208"/>
                  </a:cubicBezTo>
                  <a:cubicBezTo>
                    <a:pt x="36" y="209"/>
                    <a:pt x="33" y="208"/>
                    <a:pt x="33" y="211"/>
                  </a:cubicBezTo>
                  <a:cubicBezTo>
                    <a:pt x="32" y="215"/>
                    <a:pt x="32" y="219"/>
                    <a:pt x="32" y="222"/>
                  </a:cubicBezTo>
                  <a:cubicBezTo>
                    <a:pt x="32" y="225"/>
                    <a:pt x="31" y="229"/>
                    <a:pt x="28" y="232"/>
                  </a:cubicBezTo>
                  <a:cubicBezTo>
                    <a:pt x="28" y="232"/>
                    <a:pt x="31" y="236"/>
                    <a:pt x="30" y="241"/>
                  </a:cubicBezTo>
                  <a:cubicBezTo>
                    <a:pt x="30" y="245"/>
                    <a:pt x="28" y="249"/>
                    <a:pt x="28" y="251"/>
                  </a:cubicBezTo>
                  <a:cubicBezTo>
                    <a:pt x="27" y="252"/>
                    <a:pt x="28" y="255"/>
                    <a:pt x="29" y="255"/>
                  </a:cubicBezTo>
                  <a:cubicBezTo>
                    <a:pt x="31" y="255"/>
                    <a:pt x="37" y="257"/>
                    <a:pt x="38" y="265"/>
                  </a:cubicBezTo>
                  <a:cubicBezTo>
                    <a:pt x="38" y="265"/>
                    <a:pt x="35" y="267"/>
                    <a:pt x="35" y="270"/>
                  </a:cubicBezTo>
                  <a:cubicBezTo>
                    <a:pt x="35" y="273"/>
                    <a:pt x="38" y="276"/>
                    <a:pt x="40" y="279"/>
                  </a:cubicBezTo>
                  <a:cubicBezTo>
                    <a:pt x="42" y="283"/>
                    <a:pt x="45" y="290"/>
                    <a:pt x="46" y="293"/>
                  </a:cubicBezTo>
                  <a:cubicBezTo>
                    <a:pt x="47" y="296"/>
                    <a:pt x="50" y="298"/>
                    <a:pt x="50" y="301"/>
                  </a:cubicBezTo>
                  <a:cubicBezTo>
                    <a:pt x="50" y="303"/>
                    <a:pt x="50" y="311"/>
                    <a:pt x="53" y="311"/>
                  </a:cubicBezTo>
                  <a:cubicBezTo>
                    <a:pt x="57" y="311"/>
                    <a:pt x="57" y="312"/>
                    <a:pt x="57" y="314"/>
                  </a:cubicBezTo>
                  <a:cubicBezTo>
                    <a:pt x="57" y="317"/>
                    <a:pt x="56" y="318"/>
                    <a:pt x="58" y="320"/>
                  </a:cubicBezTo>
                  <a:cubicBezTo>
                    <a:pt x="60" y="323"/>
                    <a:pt x="64" y="325"/>
                    <a:pt x="64" y="327"/>
                  </a:cubicBezTo>
                  <a:cubicBezTo>
                    <a:pt x="65" y="328"/>
                    <a:pt x="65" y="329"/>
                    <a:pt x="64" y="332"/>
                  </a:cubicBezTo>
                  <a:cubicBezTo>
                    <a:pt x="62" y="336"/>
                    <a:pt x="62" y="338"/>
                    <a:pt x="64" y="339"/>
                  </a:cubicBezTo>
                  <a:cubicBezTo>
                    <a:pt x="67" y="340"/>
                    <a:pt x="68" y="345"/>
                    <a:pt x="67" y="349"/>
                  </a:cubicBezTo>
                  <a:cubicBezTo>
                    <a:pt x="65" y="353"/>
                    <a:pt x="63" y="355"/>
                    <a:pt x="65" y="361"/>
                  </a:cubicBezTo>
                  <a:cubicBezTo>
                    <a:pt x="65" y="361"/>
                    <a:pt x="60" y="364"/>
                    <a:pt x="60" y="366"/>
                  </a:cubicBezTo>
                  <a:cubicBezTo>
                    <a:pt x="60" y="369"/>
                    <a:pt x="62" y="371"/>
                    <a:pt x="63" y="374"/>
                  </a:cubicBezTo>
                  <a:cubicBezTo>
                    <a:pt x="65" y="376"/>
                    <a:pt x="67" y="378"/>
                    <a:pt x="70" y="378"/>
                  </a:cubicBezTo>
                  <a:cubicBezTo>
                    <a:pt x="73" y="378"/>
                    <a:pt x="79" y="381"/>
                    <a:pt x="83" y="384"/>
                  </a:cubicBezTo>
                  <a:cubicBezTo>
                    <a:pt x="88" y="386"/>
                    <a:pt x="87" y="386"/>
                    <a:pt x="90" y="386"/>
                  </a:cubicBezTo>
                  <a:cubicBezTo>
                    <a:pt x="92" y="385"/>
                    <a:pt x="95" y="385"/>
                    <a:pt x="98" y="387"/>
                  </a:cubicBezTo>
                  <a:cubicBezTo>
                    <a:pt x="100" y="389"/>
                    <a:pt x="103" y="392"/>
                    <a:pt x="103" y="392"/>
                  </a:cubicBezTo>
                  <a:cubicBezTo>
                    <a:pt x="103" y="392"/>
                    <a:pt x="104" y="393"/>
                    <a:pt x="106" y="393"/>
                  </a:cubicBezTo>
                  <a:cubicBezTo>
                    <a:pt x="108" y="393"/>
                    <a:pt x="111" y="397"/>
                    <a:pt x="113" y="400"/>
                  </a:cubicBezTo>
                  <a:cubicBezTo>
                    <a:pt x="115" y="403"/>
                    <a:pt x="119" y="406"/>
                    <a:pt x="119" y="406"/>
                  </a:cubicBezTo>
                  <a:cubicBezTo>
                    <a:pt x="119" y="406"/>
                    <a:pt x="120" y="411"/>
                    <a:pt x="124" y="411"/>
                  </a:cubicBezTo>
                  <a:cubicBezTo>
                    <a:pt x="129" y="410"/>
                    <a:pt x="129" y="409"/>
                    <a:pt x="132" y="412"/>
                  </a:cubicBezTo>
                  <a:cubicBezTo>
                    <a:pt x="135" y="415"/>
                    <a:pt x="141" y="418"/>
                    <a:pt x="141" y="421"/>
                  </a:cubicBezTo>
                  <a:cubicBezTo>
                    <a:pt x="140" y="423"/>
                    <a:pt x="138" y="425"/>
                    <a:pt x="137" y="426"/>
                  </a:cubicBezTo>
                  <a:cubicBezTo>
                    <a:pt x="136" y="426"/>
                    <a:pt x="136" y="428"/>
                    <a:pt x="136" y="429"/>
                  </a:cubicBezTo>
                  <a:cubicBezTo>
                    <a:pt x="136" y="430"/>
                    <a:pt x="135" y="435"/>
                    <a:pt x="137" y="435"/>
                  </a:cubicBezTo>
                  <a:cubicBezTo>
                    <a:pt x="139" y="435"/>
                    <a:pt x="140" y="435"/>
                    <a:pt x="142" y="435"/>
                  </a:cubicBezTo>
                  <a:cubicBezTo>
                    <a:pt x="145" y="434"/>
                    <a:pt x="147" y="433"/>
                    <a:pt x="150" y="435"/>
                  </a:cubicBezTo>
                  <a:cubicBezTo>
                    <a:pt x="152" y="437"/>
                    <a:pt x="156" y="436"/>
                    <a:pt x="157" y="436"/>
                  </a:cubicBezTo>
                  <a:cubicBezTo>
                    <a:pt x="158" y="436"/>
                    <a:pt x="162" y="438"/>
                    <a:pt x="160" y="441"/>
                  </a:cubicBezTo>
                  <a:cubicBezTo>
                    <a:pt x="158" y="445"/>
                    <a:pt x="158" y="450"/>
                    <a:pt x="161" y="453"/>
                  </a:cubicBezTo>
                  <a:cubicBezTo>
                    <a:pt x="164" y="456"/>
                    <a:pt x="171" y="463"/>
                    <a:pt x="171" y="463"/>
                  </a:cubicBezTo>
                  <a:cubicBezTo>
                    <a:pt x="171" y="463"/>
                    <a:pt x="177" y="469"/>
                    <a:pt x="174" y="474"/>
                  </a:cubicBezTo>
                  <a:cubicBezTo>
                    <a:pt x="172" y="479"/>
                    <a:pt x="166" y="485"/>
                    <a:pt x="166" y="485"/>
                  </a:cubicBezTo>
                  <a:cubicBezTo>
                    <a:pt x="166" y="485"/>
                    <a:pt x="164" y="489"/>
                    <a:pt x="166" y="490"/>
                  </a:cubicBezTo>
                  <a:cubicBezTo>
                    <a:pt x="168" y="491"/>
                    <a:pt x="170" y="490"/>
                    <a:pt x="170" y="489"/>
                  </a:cubicBezTo>
                  <a:cubicBezTo>
                    <a:pt x="171" y="488"/>
                    <a:pt x="173" y="486"/>
                    <a:pt x="173" y="486"/>
                  </a:cubicBezTo>
                  <a:cubicBezTo>
                    <a:pt x="173" y="486"/>
                    <a:pt x="175" y="487"/>
                    <a:pt x="175" y="490"/>
                  </a:cubicBezTo>
                  <a:cubicBezTo>
                    <a:pt x="175" y="493"/>
                    <a:pt x="171" y="496"/>
                    <a:pt x="171" y="496"/>
                  </a:cubicBezTo>
                  <a:cubicBezTo>
                    <a:pt x="173" y="499"/>
                    <a:pt x="173" y="499"/>
                    <a:pt x="173" y="499"/>
                  </a:cubicBezTo>
                  <a:cubicBezTo>
                    <a:pt x="195" y="500"/>
                    <a:pt x="195" y="500"/>
                    <a:pt x="195" y="500"/>
                  </a:cubicBezTo>
                  <a:cubicBezTo>
                    <a:pt x="266" y="506"/>
                    <a:pt x="266" y="506"/>
                    <a:pt x="266" y="506"/>
                  </a:cubicBezTo>
                  <a:cubicBezTo>
                    <a:pt x="266" y="506"/>
                    <a:pt x="270" y="506"/>
                    <a:pt x="270" y="508"/>
                  </a:cubicBezTo>
                  <a:cubicBezTo>
                    <a:pt x="277" y="513"/>
                    <a:pt x="278" y="507"/>
                    <a:pt x="278" y="507"/>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2" name="Freeform 181"/>
            <p:cNvSpPr>
              <a:spLocks/>
            </p:cNvSpPr>
            <p:nvPr/>
          </p:nvSpPr>
          <p:spPr bwMode="auto">
            <a:xfrm>
              <a:off x="4323816" y="4075298"/>
              <a:ext cx="505312" cy="552264"/>
            </a:xfrm>
            <a:custGeom>
              <a:avLst/>
              <a:gdLst>
                <a:gd name="T0" fmla="*/ 73 w 258"/>
                <a:gd name="T1" fmla="*/ 0 h 291"/>
                <a:gd name="T2" fmla="*/ 65 w 258"/>
                <a:gd name="T3" fmla="*/ 39 h 291"/>
                <a:gd name="T4" fmla="*/ 57 w 258"/>
                <a:gd name="T5" fmla="*/ 31 h 291"/>
                <a:gd name="T6" fmla="*/ 48 w 258"/>
                <a:gd name="T7" fmla="*/ 28 h 291"/>
                <a:gd name="T8" fmla="*/ 36 w 258"/>
                <a:gd name="T9" fmla="*/ 41 h 291"/>
                <a:gd name="T10" fmla="*/ 32 w 258"/>
                <a:gd name="T11" fmla="*/ 51 h 291"/>
                <a:gd name="T12" fmla="*/ 31 w 258"/>
                <a:gd name="T13" fmla="*/ 61 h 291"/>
                <a:gd name="T14" fmla="*/ 33 w 258"/>
                <a:gd name="T15" fmla="*/ 79 h 291"/>
                <a:gd name="T16" fmla="*/ 28 w 258"/>
                <a:gd name="T17" fmla="*/ 84 h 291"/>
                <a:gd name="T18" fmla="*/ 32 w 258"/>
                <a:gd name="T19" fmla="*/ 91 h 291"/>
                <a:gd name="T20" fmla="*/ 34 w 258"/>
                <a:gd name="T21" fmla="*/ 102 h 291"/>
                <a:gd name="T22" fmla="*/ 39 w 258"/>
                <a:gd name="T23" fmla="*/ 111 h 291"/>
                <a:gd name="T24" fmla="*/ 38 w 258"/>
                <a:gd name="T25" fmla="*/ 122 h 291"/>
                <a:gd name="T26" fmla="*/ 28 w 258"/>
                <a:gd name="T27" fmla="*/ 134 h 291"/>
                <a:gd name="T28" fmla="*/ 21 w 258"/>
                <a:gd name="T29" fmla="*/ 142 h 291"/>
                <a:gd name="T30" fmla="*/ 19 w 258"/>
                <a:gd name="T31" fmla="*/ 148 h 291"/>
                <a:gd name="T32" fmla="*/ 12 w 258"/>
                <a:gd name="T33" fmla="*/ 168 h 291"/>
                <a:gd name="T34" fmla="*/ 20 w 258"/>
                <a:gd name="T35" fmla="*/ 181 h 291"/>
                <a:gd name="T36" fmla="*/ 16 w 258"/>
                <a:gd name="T37" fmla="*/ 186 h 291"/>
                <a:gd name="T38" fmla="*/ 8 w 258"/>
                <a:gd name="T39" fmla="*/ 187 h 291"/>
                <a:gd name="T40" fmla="*/ 0 w 258"/>
                <a:gd name="T41" fmla="*/ 197 h 291"/>
                <a:gd name="T42" fmla="*/ 141 w 258"/>
                <a:gd name="T43" fmla="*/ 277 h 291"/>
                <a:gd name="T44" fmla="*/ 223 w 258"/>
                <a:gd name="T45" fmla="*/ 291 h 291"/>
                <a:gd name="T46" fmla="*/ 258 w 258"/>
                <a:gd name="T47" fmla="*/ 33 h 291"/>
                <a:gd name="T48" fmla="*/ 73 w 258"/>
                <a:gd name="T49" fmla="*/ 0 h 2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258" h="291">
                  <a:moveTo>
                    <a:pt x="73" y="0"/>
                  </a:moveTo>
                  <a:cubicBezTo>
                    <a:pt x="65" y="39"/>
                    <a:pt x="65" y="39"/>
                    <a:pt x="65" y="39"/>
                  </a:cubicBezTo>
                  <a:cubicBezTo>
                    <a:pt x="65" y="39"/>
                    <a:pt x="59" y="35"/>
                    <a:pt x="57" y="31"/>
                  </a:cubicBezTo>
                  <a:cubicBezTo>
                    <a:pt x="56" y="27"/>
                    <a:pt x="56" y="28"/>
                    <a:pt x="48" y="28"/>
                  </a:cubicBezTo>
                  <a:cubicBezTo>
                    <a:pt x="39" y="27"/>
                    <a:pt x="36" y="36"/>
                    <a:pt x="36" y="41"/>
                  </a:cubicBezTo>
                  <a:cubicBezTo>
                    <a:pt x="36" y="45"/>
                    <a:pt x="33" y="48"/>
                    <a:pt x="32" y="51"/>
                  </a:cubicBezTo>
                  <a:cubicBezTo>
                    <a:pt x="31" y="53"/>
                    <a:pt x="30" y="58"/>
                    <a:pt x="31" y="61"/>
                  </a:cubicBezTo>
                  <a:cubicBezTo>
                    <a:pt x="33" y="65"/>
                    <a:pt x="33" y="72"/>
                    <a:pt x="33" y="79"/>
                  </a:cubicBezTo>
                  <a:cubicBezTo>
                    <a:pt x="33" y="85"/>
                    <a:pt x="28" y="84"/>
                    <a:pt x="28" y="84"/>
                  </a:cubicBezTo>
                  <a:cubicBezTo>
                    <a:pt x="28" y="84"/>
                    <a:pt x="32" y="86"/>
                    <a:pt x="32" y="91"/>
                  </a:cubicBezTo>
                  <a:cubicBezTo>
                    <a:pt x="32" y="96"/>
                    <a:pt x="32" y="97"/>
                    <a:pt x="34" y="102"/>
                  </a:cubicBezTo>
                  <a:cubicBezTo>
                    <a:pt x="36" y="107"/>
                    <a:pt x="36" y="110"/>
                    <a:pt x="39" y="111"/>
                  </a:cubicBezTo>
                  <a:cubicBezTo>
                    <a:pt x="42" y="113"/>
                    <a:pt x="44" y="120"/>
                    <a:pt x="38" y="122"/>
                  </a:cubicBezTo>
                  <a:cubicBezTo>
                    <a:pt x="32" y="124"/>
                    <a:pt x="28" y="129"/>
                    <a:pt x="28" y="134"/>
                  </a:cubicBezTo>
                  <a:cubicBezTo>
                    <a:pt x="28" y="138"/>
                    <a:pt x="24" y="142"/>
                    <a:pt x="21" y="142"/>
                  </a:cubicBezTo>
                  <a:cubicBezTo>
                    <a:pt x="19" y="148"/>
                    <a:pt x="19" y="148"/>
                    <a:pt x="19" y="148"/>
                  </a:cubicBezTo>
                  <a:cubicBezTo>
                    <a:pt x="19" y="148"/>
                    <a:pt x="7" y="161"/>
                    <a:pt x="12" y="168"/>
                  </a:cubicBezTo>
                  <a:cubicBezTo>
                    <a:pt x="17" y="174"/>
                    <a:pt x="19" y="179"/>
                    <a:pt x="20" y="181"/>
                  </a:cubicBezTo>
                  <a:cubicBezTo>
                    <a:pt x="22" y="183"/>
                    <a:pt x="20" y="189"/>
                    <a:pt x="16" y="186"/>
                  </a:cubicBezTo>
                  <a:cubicBezTo>
                    <a:pt x="16" y="186"/>
                    <a:pt x="15" y="192"/>
                    <a:pt x="8" y="187"/>
                  </a:cubicBezTo>
                  <a:cubicBezTo>
                    <a:pt x="8" y="187"/>
                    <a:pt x="1" y="192"/>
                    <a:pt x="0" y="197"/>
                  </a:cubicBezTo>
                  <a:cubicBezTo>
                    <a:pt x="141" y="277"/>
                    <a:pt x="141" y="277"/>
                    <a:pt x="141" y="277"/>
                  </a:cubicBezTo>
                  <a:cubicBezTo>
                    <a:pt x="223" y="291"/>
                    <a:pt x="223" y="291"/>
                    <a:pt x="223" y="291"/>
                  </a:cubicBezTo>
                  <a:cubicBezTo>
                    <a:pt x="258" y="33"/>
                    <a:pt x="258" y="33"/>
                    <a:pt x="258" y="33"/>
                  </a:cubicBezTo>
                  <a:lnTo>
                    <a:pt x="73" y="0"/>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3" name="Freeform 182"/>
            <p:cNvSpPr>
              <a:spLocks/>
            </p:cNvSpPr>
            <p:nvPr/>
          </p:nvSpPr>
          <p:spPr bwMode="auto">
            <a:xfrm>
              <a:off x="4948524" y="4234425"/>
              <a:ext cx="999773" cy="959442"/>
            </a:xfrm>
            <a:custGeom>
              <a:avLst/>
              <a:gdLst>
                <a:gd name="T0" fmla="*/ 472 w 511"/>
                <a:gd name="T1" fmla="*/ 150 h 505"/>
                <a:gd name="T2" fmla="*/ 445 w 511"/>
                <a:gd name="T3" fmla="*/ 137 h 505"/>
                <a:gd name="T4" fmla="*/ 416 w 511"/>
                <a:gd name="T5" fmla="*/ 139 h 505"/>
                <a:gd name="T6" fmla="*/ 404 w 511"/>
                <a:gd name="T7" fmla="*/ 144 h 505"/>
                <a:gd name="T8" fmla="*/ 387 w 511"/>
                <a:gd name="T9" fmla="*/ 133 h 505"/>
                <a:gd name="T10" fmla="*/ 379 w 511"/>
                <a:gd name="T11" fmla="*/ 140 h 505"/>
                <a:gd name="T12" fmla="*/ 361 w 511"/>
                <a:gd name="T13" fmla="*/ 137 h 505"/>
                <a:gd name="T14" fmla="*/ 349 w 511"/>
                <a:gd name="T15" fmla="*/ 140 h 505"/>
                <a:gd name="T16" fmla="*/ 330 w 511"/>
                <a:gd name="T17" fmla="*/ 124 h 505"/>
                <a:gd name="T18" fmla="*/ 325 w 511"/>
                <a:gd name="T19" fmla="*/ 129 h 505"/>
                <a:gd name="T20" fmla="*/ 308 w 511"/>
                <a:gd name="T21" fmla="*/ 122 h 505"/>
                <a:gd name="T22" fmla="*/ 293 w 511"/>
                <a:gd name="T23" fmla="*/ 111 h 505"/>
                <a:gd name="T24" fmla="*/ 266 w 511"/>
                <a:gd name="T25" fmla="*/ 101 h 505"/>
                <a:gd name="T26" fmla="*/ 154 w 511"/>
                <a:gd name="T27" fmla="*/ 0 h 505"/>
                <a:gd name="T28" fmla="*/ 0 w 511"/>
                <a:gd name="T29" fmla="*/ 201 h 505"/>
                <a:gd name="T30" fmla="*/ 15 w 511"/>
                <a:gd name="T31" fmla="*/ 220 h 505"/>
                <a:gd name="T32" fmla="*/ 42 w 511"/>
                <a:gd name="T33" fmla="*/ 251 h 505"/>
                <a:gd name="T34" fmla="*/ 61 w 511"/>
                <a:gd name="T35" fmla="*/ 287 h 505"/>
                <a:gd name="T36" fmla="*/ 87 w 511"/>
                <a:gd name="T37" fmla="*/ 327 h 505"/>
                <a:gd name="T38" fmla="*/ 109 w 511"/>
                <a:gd name="T39" fmla="*/ 341 h 505"/>
                <a:gd name="T40" fmla="*/ 140 w 511"/>
                <a:gd name="T41" fmla="*/ 317 h 505"/>
                <a:gd name="T42" fmla="*/ 167 w 511"/>
                <a:gd name="T43" fmla="*/ 313 h 505"/>
                <a:gd name="T44" fmla="*/ 193 w 511"/>
                <a:gd name="T45" fmla="*/ 320 h 505"/>
                <a:gd name="T46" fmla="*/ 218 w 511"/>
                <a:gd name="T47" fmla="*/ 346 h 505"/>
                <a:gd name="T48" fmla="*/ 243 w 511"/>
                <a:gd name="T49" fmla="*/ 385 h 505"/>
                <a:gd name="T50" fmla="*/ 268 w 511"/>
                <a:gd name="T51" fmla="*/ 423 h 505"/>
                <a:gd name="T52" fmla="*/ 280 w 511"/>
                <a:gd name="T53" fmla="*/ 460 h 505"/>
                <a:gd name="T54" fmla="*/ 303 w 511"/>
                <a:gd name="T55" fmla="*/ 487 h 505"/>
                <a:gd name="T56" fmla="*/ 346 w 511"/>
                <a:gd name="T57" fmla="*/ 494 h 505"/>
                <a:gd name="T58" fmla="*/ 363 w 511"/>
                <a:gd name="T59" fmla="*/ 481 h 505"/>
                <a:gd name="T60" fmla="*/ 359 w 511"/>
                <a:gd name="T61" fmla="*/ 428 h 505"/>
                <a:gd name="T62" fmla="*/ 359 w 511"/>
                <a:gd name="T63" fmla="*/ 485 h 505"/>
                <a:gd name="T64" fmla="*/ 347 w 511"/>
                <a:gd name="T65" fmla="*/ 448 h 505"/>
                <a:gd name="T66" fmla="*/ 342 w 511"/>
                <a:gd name="T67" fmla="*/ 435 h 505"/>
                <a:gd name="T68" fmla="*/ 357 w 511"/>
                <a:gd name="T69" fmla="*/ 424 h 505"/>
                <a:gd name="T70" fmla="*/ 361 w 511"/>
                <a:gd name="T71" fmla="*/ 410 h 505"/>
                <a:gd name="T72" fmla="*/ 379 w 511"/>
                <a:gd name="T73" fmla="*/ 390 h 505"/>
                <a:gd name="T74" fmla="*/ 370 w 511"/>
                <a:gd name="T75" fmla="*/ 409 h 505"/>
                <a:gd name="T76" fmla="*/ 393 w 511"/>
                <a:gd name="T77" fmla="*/ 386 h 505"/>
                <a:gd name="T78" fmla="*/ 395 w 511"/>
                <a:gd name="T79" fmla="*/ 370 h 505"/>
                <a:gd name="T80" fmla="*/ 394 w 511"/>
                <a:gd name="T81" fmla="*/ 385 h 505"/>
                <a:gd name="T82" fmla="*/ 409 w 511"/>
                <a:gd name="T83" fmla="*/ 378 h 505"/>
                <a:gd name="T84" fmla="*/ 425 w 511"/>
                <a:gd name="T85" fmla="*/ 369 h 505"/>
                <a:gd name="T86" fmla="*/ 449 w 511"/>
                <a:gd name="T87" fmla="*/ 357 h 505"/>
                <a:gd name="T88" fmla="*/ 456 w 511"/>
                <a:gd name="T89" fmla="*/ 350 h 505"/>
                <a:gd name="T90" fmla="*/ 463 w 511"/>
                <a:gd name="T91" fmla="*/ 324 h 505"/>
                <a:gd name="T92" fmla="*/ 464 w 511"/>
                <a:gd name="T93" fmla="*/ 340 h 505"/>
                <a:gd name="T94" fmla="*/ 495 w 511"/>
                <a:gd name="T95" fmla="*/ 332 h 505"/>
                <a:gd name="T96" fmla="*/ 503 w 511"/>
                <a:gd name="T97" fmla="*/ 312 h 505"/>
                <a:gd name="T98" fmla="*/ 510 w 511"/>
                <a:gd name="T99" fmla="*/ 272 h 505"/>
                <a:gd name="T100" fmla="*/ 494 w 511"/>
                <a:gd name="T101" fmla="*/ 227 h 505"/>
                <a:gd name="T102" fmla="*/ 484 w 511"/>
                <a:gd name="T103" fmla="*/ 153 h 5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511" h="505">
                  <a:moveTo>
                    <a:pt x="484" y="153"/>
                  </a:moveTo>
                  <a:cubicBezTo>
                    <a:pt x="480" y="150"/>
                    <a:pt x="480" y="150"/>
                    <a:pt x="480" y="150"/>
                  </a:cubicBezTo>
                  <a:cubicBezTo>
                    <a:pt x="474" y="147"/>
                    <a:pt x="474" y="147"/>
                    <a:pt x="474" y="147"/>
                  </a:cubicBezTo>
                  <a:cubicBezTo>
                    <a:pt x="474" y="149"/>
                    <a:pt x="473" y="150"/>
                    <a:pt x="472" y="150"/>
                  </a:cubicBezTo>
                  <a:cubicBezTo>
                    <a:pt x="471" y="151"/>
                    <a:pt x="468" y="151"/>
                    <a:pt x="463" y="146"/>
                  </a:cubicBezTo>
                  <a:cubicBezTo>
                    <a:pt x="460" y="144"/>
                    <a:pt x="458" y="142"/>
                    <a:pt x="456" y="140"/>
                  </a:cubicBezTo>
                  <a:cubicBezTo>
                    <a:pt x="452" y="138"/>
                    <a:pt x="450" y="137"/>
                    <a:pt x="448" y="137"/>
                  </a:cubicBezTo>
                  <a:cubicBezTo>
                    <a:pt x="447" y="137"/>
                    <a:pt x="446" y="137"/>
                    <a:pt x="445" y="137"/>
                  </a:cubicBezTo>
                  <a:cubicBezTo>
                    <a:pt x="445" y="137"/>
                    <a:pt x="445" y="137"/>
                    <a:pt x="445" y="137"/>
                  </a:cubicBezTo>
                  <a:cubicBezTo>
                    <a:pt x="441" y="138"/>
                    <a:pt x="437" y="138"/>
                    <a:pt x="435" y="138"/>
                  </a:cubicBezTo>
                  <a:cubicBezTo>
                    <a:pt x="430" y="138"/>
                    <a:pt x="433" y="139"/>
                    <a:pt x="427" y="139"/>
                  </a:cubicBezTo>
                  <a:cubicBezTo>
                    <a:pt x="422" y="139"/>
                    <a:pt x="421" y="139"/>
                    <a:pt x="416" y="139"/>
                  </a:cubicBezTo>
                  <a:cubicBezTo>
                    <a:pt x="414" y="139"/>
                    <a:pt x="412" y="140"/>
                    <a:pt x="409" y="142"/>
                  </a:cubicBezTo>
                  <a:cubicBezTo>
                    <a:pt x="408" y="143"/>
                    <a:pt x="406" y="144"/>
                    <a:pt x="405" y="144"/>
                  </a:cubicBezTo>
                  <a:cubicBezTo>
                    <a:pt x="405" y="144"/>
                    <a:pt x="405" y="144"/>
                    <a:pt x="405" y="144"/>
                  </a:cubicBezTo>
                  <a:cubicBezTo>
                    <a:pt x="405" y="144"/>
                    <a:pt x="404" y="144"/>
                    <a:pt x="404" y="144"/>
                  </a:cubicBezTo>
                  <a:cubicBezTo>
                    <a:pt x="401" y="144"/>
                    <a:pt x="401" y="142"/>
                    <a:pt x="401" y="140"/>
                  </a:cubicBezTo>
                  <a:cubicBezTo>
                    <a:pt x="400" y="138"/>
                    <a:pt x="398" y="136"/>
                    <a:pt x="396" y="135"/>
                  </a:cubicBezTo>
                  <a:cubicBezTo>
                    <a:pt x="396" y="135"/>
                    <a:pt x="395" y="135"/>
                    <a:pt x="394" y="135"/>
                  </a:cubicBezTo>
                  <a:cubicBezTo>
                    <a:pt x="392" y="135"/>
                    <a:pt x="390" y="134"/>
                    <a:pt x="387" y="133"/>
                  </a:cubicBezTo>
                  <a:cubicBezTo>
                    <a:pt x="385" y="132"/>
                    <a:pt x="384" y="131"/>
                    <a:pt x="383" y="131"/>
                  </a:cubicBezTo>
                  <a:cubicBezTo>
                    <a:pt x="381" y="132"/>
                    <a:pt x="380" y="135"/>
                    <a:pt x="380" y="137"/>
                  </a:cubicBezTo>
                  <a:cubicBezTo>
                    <a:pt x="380" y="138"/>
                    <a:pt x="380" y="138"/>
                    <a:pt x="380" y="138"/>
                  </a:cubicBezTo>
                  <a:cubicBezTo>
                    <a:pt x="380" y="139"/>
                    <a:pt x="379" y="140"/>
                    <a:pt x="379" y="140"/>
                  </a:cubicBezTo>
                  <a:cubicBezTo>
                    <a:pt x="378" y="141"/>
                    <a:pt x="377" y="141"/>
                    <a:pt x="376" y="140"/>
                  </a:cubicBezTo>
                  <a:cubicBezTo>
                    <a:pt x="375" y="137"/>
                    <a:pt x="374" y="135"/>
                    <a:pt x="372" y="136"/>
                  </a:cubicBezTo>
                  <a:cubicBezTo>
                    <a:pt x="371" y="136"/>
                    <a:pt x="371" y="138"/>
                    <a:pt x="369" y="138"/>
                  </a:cubicBezTo>
                  <a:cubicBezTo>
                    <a:pt x="368" y="140"/>
                    <a:pt x="364" y="139"/>
                    <a:pt x="361" y="137"/>
                  </a:cubicBezTo>
                  <a:cubicBezTo>
                    <a:pt x="360" y="137"/>
                    <a:pt x="360" y="137"/>
                    <a:pt x="360" y="137"/>
                  </a:cubicBezTo>
                  <a:cubicBezTo>
                    <a:pt x="359" y="137"/>
                    <a:pt x="359" y="137"/>
                    <a:pt x="358" y="137"/>
                  </a:cubicBezTo>
                  <a:cubicBezTo>
                    <a:pt x="358" y="137"/>
                    <a:pt x="357" y="137"/>
                    <a:pt x="356" y="137"/>
                  </a:cubicBezTo>
                  <a:cubicBezTo>
                    <a:pt x="354" y="138"/>
                    <a:pt x="352" y="140"/>
                    <a:pt x="349" y="140"/>
                  </a:cubicBezTo>
                  <a:cubicBezTo>
                    <a:pt x="345" y="140"/>
                    <a:pt x="343" y="137"/>
                    <a:pt x="341" y="134"/>
                  </a:cubicBezTo>
                  <a:cubicBezTo>
                    <a:pt x="341" y="133"/>
                    <a:pt x="340" y="132"/>
                    <a:pt x="340" y="131"/>
                  </a:cubicBezTo>
                  <a:cubicBezTo>
                    <a:pt x="339" y="129"/>
                    <a:pt x="338" y="127"/>
                    <a:pt x="337" y="125"/>
                  </a:cubicBezTo>
                  <a:cubicBezTo>
                    <a:pt x="335" y="122"/>
                    <a:pt x="333" y="121"/>
                    <a:pt x="330" y="124"/>
                  </a:cubicBezTo>
                  <a:cubicBezTo>
                    <a:pt x="329" y="125"/>
                    <a:pt x="328" y="126"/>
                    <a:pt x="328" y="126"/>
                  </a:cubicBezTo>
                  <a:cubicBezTo>
                    <a:pt x="328" y="128"/>
                    <a:pt x="328" y="131"/>
                    <a:pt x="327" y="131"/>
                  </a:cubicBezTo>
                  <a:cubicBezTo>
                    <a:pt x="328" y="132"/>
                    <a:pt x="328" y="132"/>
                    <a:pt x="327" y="131"/>
                  </a:cubicBezTo>
                  <a:cubicBezTo>
                    <a:pt x="326" y="131"/>
                    <a:pt x="326" y="130"/>
                    <a:pt x="325" y="129"/>
                  </a:cubicBezTo>
                  <a:cubicBezTo>
                    <a:pt x="322" y="125"/>
                    <a:pt x="317" y="124"/>
                    <a:pt x="313" y="123"/>
                  </a:cubicBezTo>
                  <a:cubicBezTo>
                    <a:pt x="312" y="123"/>
                    <a:pt x="311" y="123"/>
                    <a:pt x="310" y="123"/>
                  </a:cubicBezTo>
                  <a:cubicBezTo>
                    <a:pt x="310" y="123"/>
                    <a:pt x="310" y="123"/>
                    <a:pt x="310" y="123"/>
                  </a:cubicBezTo>
                  <a:cubicBezTo>
                    <a:pt x="310" y="123"/>
                    <a:pt x="309" y="123"/>
                    <a:pt x="308" y="122"/>
                  </a:cubicBezTo>
                  <a:cubicBezTo>
                    <a:pt x="307" y="121"/>
                    <a:pt x="305" y="120"/>
                    <a:pt x="302" y="119"/>
                  </a:cubicBezTo>
                  <a:cubicBezTo>
                    <a:pt x="302" y="119"/>
                    <a:pt x="302" y="119"/>
                    <a:pt x="302" y="119"/>
                  </a:cubicBezTo>
                  <a:cubicBezTo>
                    <a:pt x="301" y="119"/>
                    <a:pt x="301" y="119"/>
                    <a:pt x="301" y="119"/>
                  </a:cubicBezTo>
                  <a:cubicBezTo>
                    <a:pt x="296" y="119"/>
                    <a:pt x="293" y="112"/>
                    <a:pt x="293" y="111"/>
                  </a:cubicBezTo>
                  <a:cubicBezTo>
                    <a:pt x="292" y="110"/>
                    <a:pt x="290" y="107"/>
                    <a:pt x="287" y="105"/>
                  </a:cubicBezTo>
                  <a:cubicBezTo>
                    <a:pt x="286" y="105"/>
                    <a:pt x="284" y="104"/>
                    <a:pt x="282" y="103"/>
                  </a:cubicBezTo>
                  <a:cubicBezTo>
                    <a:pt x="282" y="103"/>
                    <a:pt x="282" y="103"/>
                    <a:pt x="282" y="103"/>
                  </a:cubicBezTo>
                  <a:cubicBezTo>
                    <a:pt x="277" y="103"/>
                    <a:pt x="268" y="102"/>
                    <a:pt x="266" y="101"/>
                  </a:cubicBezTo>
                  <a:cubicBezTo>
                    <a:pt x="265" y="101"/>
                    <a:pt x="264" y="101"/>
                    <a:pt x="263" y="101"/>
                  </a:cubicBezTo>
                  <a:cubicBezTo>
                    <a:pt x="262" y="100"/>
                    <a:pt x="261" y="100"/>
                    <a:pt x="261" y="100"/>
                  </a:cubicBezTo>
                  <a:cubicBezTo>
                    <a:pt x="263" y="10"/>
                    <a:pt x="263" y="10"/>
                    <a:pt x="263" y="10"/>
                  </a:cubicBezTo>
                  <a:cubicBezTo>
                    <a:pt x="154" y="0"/>
                    <a:pt x="154" y="0"/>
                    <a:pt x="154" y="0"/>
                  </a:cubicBezTo>
                  <a:cubicBezTo>
                    <a:pt x="136" y="206"/>
                    <a:pt x="136" y="206"/>
                    <a:pt x="136" y="206"/>
                  </a:cubicBezTo>
                  <a:cubicBezTo>
                    <a:pt x="3" y="193"/>
                    <a:pt x="3" y="193"/>
                    <a:pt x="3" y="193"/>
                  </a:cubicBezTo>
                  <a:cubicBezTo>
                    <a:pt x="2" y="202"/>
                    <a:pt x="2" y="202"/>
                    <a:pt x="2" y="202"/>
                  </a:cubicBezTo>
                  <a:cubicBezTo>
                    <a:pt x="0" y="201"/>
                    <a:pt x="0" y="201"/>
                    <a:pt x="0" y="201"/>
                  </a:cubicBezTo>
                  <a:cubicBezTo>
                    <a:pt x="1" y="202"/>
                    <a:pt x="4" y="204"/>
                    <a:pt x="4" y="205"/>
                  </a:cubicBezTo>
                  <a:cubicBezTo>
                    <a:pt x="4" y="206"/>
                    <a:pt x="4" y="209"/>
                    <a:pt x="4" y="209"/>
                  </a:cubicBezTo>
                  <a:cubicBezTo>
                    <a:pt x="9" y="217"/>
                    <a:pt x="9" y="217"/>
                    <a:pt x="9" y="217"/>
                  </a:cubicBezTo>
                  <a:cubicBezTo>
                    <a:pt x="9" y="217"/>
                    <a:pt x="12" y="220"/>
                    <a:pt x="15" y="220"/>
                  </a:cubicBezTo>
                  <a:cubicBezTo>
                    <a:pt x="17" y="220"/>
                    <a:pt x="24" y="227"/>
                    <a:pt x="26" y="232"/>
                  </a:cubicBezTo>
                  <a:cubicBezTo>
                    <a:pt x="27" y="237"/>
                    <a:pt x="29" y="239"/>
                    <a:pt x="31" y="241"/>
                  </a:cubicBezTo>
                  <a:cubicBezTo>
                    <a:pt x="33" y="243"/>
                    <a:pt x="39" y="249"/>
                    <a:pt x="39" y="250"/>
                  </a:cubicBezTo>
                  <a:cubicBezTo>
                    <a:pt x="40" y="251"/>
                    <a:pt x="41" y="251"/>
                    <a:pt x="42" y="251"/>
                  </a:cubicBezTo>
                  <a:cubicBezTo>
                    <a:pt x="42" y="251"/>
                    <a:pt x="44" y="252"/>
                    <a:pt x="44" y="254"/>
                  </a:cubicBezTo>
                  <a:cubicBezTo>
                    <a:pt x="45" y="255"/>
                    <a:pt x="46" y="257"/>
                    <a:pt x="49" y="259"/>
                  </a:cubicBezTo>
                  <a:cubicBezTo>
                    <a:pt x="52" y="261"/>
                    <a:pt x="57" y="265"/>
                    <a:pt x="57" y="269"/>
                  </a:cubicBezTo>
                  <a:cubicBezTo>
                    <a:pt x="58" y="272"/>
                    <a:pt x="60" y="283"/>
                    <a:pt x="61" y="287"/>
                  </a:cubicBezTo>
                  <a:cubicBezTo>
                    <a:pt x="62" y="291"/>
                    <a:pt x="65" y="300"/>
                    <a:pt x="65" y="303"/>
                  </a:cubicBezTo>
                  <a:cubicBezTo>
                    <a:pt x="66" y="306"/>
                    <a:pt x="68" y="310"/>
                    <a:pt x="69" y="311"/>
                  </a:cubicBezTo>
                  <a:cubicBezTo>
                    <a:pt x="70" y="311"/>
                    <a:pt x="70" y="314"/>
                    <a:pt x="74" y="319"/>
                  </a:cubicBezTo>
                  <a:cubicBezTo>
                    <a:pt x="78" y="323"/>
                    <a:pt x="84" y="327"/>
                    <a:pt x="87" y="327"/>
                  </a:cubicBezTo>
                  <a:cubicBezTo>
                    <a:pt x="93" y="332"/>
                    <a:pt x="93" y="332"/>
                    <a:pt x="93" y="332"/>
                  </a:cubicBezTo>
                  <a:cubicBezTo>
                    <a:pt x="93" y="332"/>
                    <a:pt x="97" y="333"/>
                    <a:pt x="98" y="333"/>
                  </a:cubicBezTo>
                  <a:cubicBezTo>
                    <a:pt x="98" y="333"/>
                    <a:pt x="101" y="335"/>
                    <a:pt x="104" y="336"/>
                  </a:cubicBezTo>
                  <a:cubicBezTo>
                    <a:pt x="107" y="336"/>
                    <a:pt x="107" y="339"/>
                    <a:pt x="109" y="341"/>
                  </a:cubicBezTo>
                  <a:cubicBezTo>
                    <a:pt x="111" y="342"/>
                    <a:pt x="116" y="349"/>
                    <a:pt x="120" y="348"/>
                  </a:cubicBezTo>
                  <a:cubicBezTo>
                    <a:pt x="124" y="347"/>
                    <a:pt x="126" y="340"/>
                    <a:pt x="128" y="338"/>
                  </a:cubicBezTo>
                  <a:cubicBezTo>
                    <a:pt x="131" y="336"/>
                    <a:pt x="133" y="330"/>
                    <a:pt x="134" y="326"/>
                  </a:cubicBezTo>
                  <a:cubicBezTo>
                    <a:pt x="134" y="323"/>
                    <a:pt x="136" y="318"/>
                    <a:pt x="140" y="317"/>
                  </a:cubicBezTo>
                  <a:cubicBezTo>
                    <a:pt x="143" y="315"/>
                    <a:pt x="145" y="310"/>
                    <a:pt x="145" y="310"/>
                  </a:cubicBezTo>
                  <a:cubicBezTo>
                    <a:pt x="145" y="310"/>
                    <a:pt x="149" y="305"/>
                    <a:pt x="154" y="308"/>
                  </a:cubicBezTo>
                  <a:cubicBezTo>
                    <a:pt x="158" y="311"/>
                    <a:pt x="162" y="310"/>
                    <a:pt x="162" y="310"/>
                  </a:cubicBezTo>
                  <a:cubicBezTo>
                    <a:pt x="162" y="310"/>
                    <a:pt x="163" y="312"/>
                    <a:pt x="167" y="313"/>
                  </a:cubicBezTo>
                  <a:cubicBezTo>
                    <a:pt x="171" y="313"/>
                    <a:pt x="175" y="314"/>
                    <a:pt x="175" y="315"/>
                  </a:cubicBezTo>
                  <a:cubicBezTo>
                    <a:pt x="175" y="315"/>
                    <a:pt x="178" y="313"/>
                    <a:pt x="180" y="316"/>
                  </a:cubicBezTo>
                  <a:cubicBezTo>
                    <a:pt x="182" y="318"/>
                    <a:pt x="185" y="317"/>
                    <a:pt x="185" y="316"/>
                  </a:cubicBezTo>
                  <a:cubicBezTo>
                    <a:pt x="185" y="316"/>
                    <a:pt x="189" y="317"/>
                    <a:pt x="193" y="320"/>
                  </a:cubicBezTo>
                  <a:cubicBezTo>
                    <a:pt x="196" y="323"/>
                    <a:pt x="200" y="323"/>
                    <a:pt x="203" y="324"/>
                  </a:cubicBezTo>
                  <a:cubicBezTo>
                    <a:pt x="205" y="325"/>
                    <a:pt x="207" y="325"/>
                    <a:pt x="208" y="329"/>
                  </a:cubicBezTo>
                  <a:cubicBezTo>
                    <a:pt x="208" y="333"/>
                    <a:pt x="217" y="339"/>
                    <a:pt x="219" y="340"/>
                  </a:cubicBezTo>
                  <a:cubicBezTo>
                    <a:pt x="221" y="341"/>
                    <a:pt x="221" y="347"/>
                    <a:pt x="218" y="346"/>
                  </a:cubicBezTo>
                  <a:cubicBezTo>
                    <a:pt x="218" y="346"/>
                    <a:pt x="232" y="355"/>
                    <a:pt x="229" y="361"/>
                  </a:cubicBezTo>
                  <a:cubicBezTo>
                    <a:pt x="229" y="361"/>
                    <a:pt x="229" y="362"/>
                    <a:pt x="230" y="364"/>
                  </a:cubicBezTo>
                  <a:cubicBezTo>
                    <a:pt x="231" y="366"/>
                    <a:pt x="238" y="376"/>
                    <a:pt x="239" y="380"/>
                  </a:cubicBezTo>
                  <a:cubicBezTo>
                    <a:pt x="240" y="383"/>
                    <a:pt x="242" y="384"/>
                    <a:pt x="243" y="385"/>
                  </a:cubicBezTo>
                  <a:cubicBezTo>
                    <a:pt x="243" y="385"/>
                    <a:pt x="243" y="387"/>
                    <a:pt x="244" y="389"/>
                  </a:cubicBezTo>
                  <a:cubicBezTo>
                    <a:pt x="244" y="391"/>
                    <a:pt x="252" y="405"/>
                    <a:pt x="252" y="405"/>
                  </a:cubicBezTo>
                  <a:cubicBezTo>
                    <a:pt x="252" y="405"/>
                    <a:pt x="254" y="411"/>
                    <a:pt x="258" y="413"/>
                  </a:cubicBezTo>
                  <a:cubicBezTo>
                    <a:pt x="262" y="415"/>
                    <a:pt x="268" y="418"/>
                    <a:pt x="268" y="423"/>
                  </a:cubicBezTo>
                  <a:cubicBezTo>
                    <a:pt x="268" y="429"/>
                    <a:pt x="268" y="434"/>
                    <a:pt x="270" y="438"/>
                  </a:cubicBezTo>
                  <a:cubicBezTo>
                    <a:pt x="273" y="441"/>
                    <a:pt x="273" y="447"/>
                    <a:pt x="272" y="448"/>
                  </a:cubicBezTo>
                  <a:cubicBezTo>
                    <a:pt x="272" y="450"/>
                    <a:pt x="272" y="451"/>
                    <a:pt x="273" y="452"/>
                  </a:cubicBezTo>
                  <a:cubicBezTo>
                    <a:pt x="275" y="453"/>
                    <a:pt x="277" y="459"/>
                    <a:pt x="280" y="460"/>
                  </a:cubicBezTo>
                  <a:cubicBezTo>
                    <a:pt x="282" y="460"/>
                    <a:pt x="286" y="464"/>
                    <a:pt x="286" y="469"/>
                  </a:cubicBezTo>
                  <a:cubicBezTo>
                    <a:pt x="286" y="473"/>
                    <a:pt x="292" y="478"/>
                    <a:pt x="295" y="479"/>
                  </a:cubicBezTo>
                  <a:cubicBezTo>
                    <a:pt x="298" y="480"/>
                    <a:pt x="300" y="482"/>
                    <a:pt x="300" y="485"/>
                  </a:cubicBezTo>
                  <a:cubicBezTo>
                    <a:pt x="300" y="487"/>
                    <a:pt x="303" y="488"/>
                    <a:pt x="303" y="487"/>
                  </a:cubicBezTo>
                  <a:cubicBezTo>
                    <a:pt x="304" y="486"/>
                    <a:pt x="308" y="486"/>
                    <a:pt x="310" y="489"/>
                  </a:cubicBezTo>
                  <a:cubicBezTo>
                    <a:pt x="311" y="491"/>
                    <a:pt x="314" y="491"/>
                    <a:pt x="316" y="491"/>
                  </a:cubicBezTo>
                  <a:cubicBezTo>
                    <a:pt x="318" y="491"/>
                    <a:pt x="337" y="491"/>
                    <a:pt x="337" y="491"/>
                  </a:cubicBezTo>
                  <a:cubicBezTo>
                    <a:pt x="337" y="491"/>
                    <a:pt x="344" y="490"/>
                    <a:pt x="346" y="494"/>
                  </a:cubicBezTo>
                  <a:cubicBezTo>
                    <a:pt x="348" y="499"/>
                    <a:pt x="353" y="505"/>
                    <a:pt x="358" y="502"/>
                  </a:cubicBezTo>
                  <a:cubicBezTo>
                    <a:pt x="363" y="500"/>
                    <a:pt x="359" y="494"/>
                    <a:pt x="359" y="493"/>
                  </a:cubicBezTo>
                  <a:cubicBezTo>
                    <a:pt x="358" y="493"/>
                    <a:pt x="362" y="487"/>
                    <a:pt x="362" y="487"/>
                  </a:cubicBezTo>
                  <a:cubicBezTo>
                    <a:pt x="362" y="487"/>
                    <a:pt x="364" y="486"/>
                    <a:pt x="363" y="481"/>
                  </a:cubicBezTo>
                  <a:cubicBezTo>
                    <a:pt x="362" y="476"/>
                    <a:pt x="361" y="475"/>
                    <a:pt x="362" y="471"/>
                  </a:cubicBezTo>
                  <a:cubicBezTo>
                    <a:pt x="362" y="466"/>
                    <a:pt x="358" y="457"/>
                    <a:pt x="358" y="448"/>
                  </a:cubicBezTo>
                  <a:cubicBezTo>
                    <a:pt x="359" y="439"/>
                    <a:pt x="361" y="434"/>
                    <a:pt x="363" y="429"/>
                  </a:cubicBezTo>
                  <a:cubicBezTo>
                    <a:pt x="365" y="424"/>
                    <a:pt x="362" y="423"/>
                    <a:pt x="359" y="428"/>
                  </a:cubicBezTo>
                  <a:cubicBezTo>
                    <a:pt x="356" y="433"/>
                    <a:pt x="353" y="440"/>
                    <a:pt x="354" y="450"/>
                  </a:cubicBezTo>
                  <a:cubicBezTo>
                    <a:pt x="355" y="459"/>
                    <a:pt x="357" y="463"/>
                    <a:pt x="357" y="469"/>
                  </a:cubicBezTo>
                  <a:cubicBezTo>
                    <a:pt x="357" y="475"/>
                    <a:pt x="358" y="480"/>
                    <a:pt x="360" y="481"/>
                  </a:cubicBezTo>
                  <a:cubicBezTo>
                    <a:pt x="361" y="482"/>
                    <a:pt x="360" y="486"/>
                    <a:pt x="359" y="485"/>
                  </a:cubicBezTo>
                  <a:cubicBezTo>
                    <a:pt x="358" y="483"/>
                    <a:pt x="355" y="478"/>
                    <a:pt x="354" y="477"/>
                  </a:cubicBezTo>
                  <a:cubicBezTo>
                    <a:pt x="353" y="475"/>
                    <a:pt x="353" y="473"/>
                    <a:pt x="353" y="470"/>
                  </a:cubicBezTo>
                  <a:cubicBezTo>
                    <a:pt x="353" y="468"/>
                    <a:pt x="353" y="462"/>
                    <a:pt x="351" y="459"/>
                  </a:cubicBezTo>
                  <a:cubicBezTo>
                    <a:pt x="349" y="456"/>
                    <a:pt x="347" y="453"/>
                    <a:pt x="347" y="448"/>
                  </a:cubicBezTo>
                  <a:cubicBezTo>
                    <a:pt x="347" y="443"/>
                    <a:pt x="346" y="442"/>
                    <a:pt x="343" y="440"/>
                  </a:cubicBezTo>
                  <a:cubicBezTo>
                    <a:pt x="339" y="439"/>
                    <a:pt x="338" y="435"/>
                    <a:pt x="338" y="434"/>
                  </a:cubicBezTo>
                  <a:cubicBezTo>
                    <a:pt x="338" y="434"/>
                    <a:pt x="339" y="434"/>
                    <a:pt x="340" y="435"/>
                  </a:cubicBezTo>
                  <a:cubicBezTo>
                    <a:pt x="341" y="436"/>
                    <a:pt x="341" y="435"/>
                    <a:pt x="342" y="435"/>
                  </a:cubicBezTo>
                  <a:cubicBezTo>
                    <a:pt x="343" y="435"/>
                    <a:pt x="348" y="428"/>
                    <a:pt x="348" y="428"/>
                  </a:cubicBezTo>
                  <a:cubicBezTo>
                    <a:pt x="349" y="441"/>
                    <a:pt x="349" y="441"/>
                    <a:pt x="349" y="441"/>
                  </a:cubicBezTo>
                  <a:cubicBezTo>
                    <a:pt x="349" y="441"/>
                    <a:pt x="352" y="443"/>
                    <a:pt x="352" y="440"/>
                  </a:cubicBezTo>
                  <a:cubicBezTo>
                    <a:pt x="352" y="437"/>
                    <a:pt x="355" y="429"/>
                    <a:pt x="357" y="424"/>
                  </a:cubicBezTo>
                  <a:cubicBezTo>
                    <a:pt x="359" y="420"/>
                    <a:pt x="358" y="413"/>
                    <a:pt x="353" y="412"/>
                  </a:cubicBezTo>
                  <a:cubicBezTo>
                    <a:pt x="348" y="411"/>
                    <a:pt x="343" y="408"/>
                    <a:pt x="344" y="408"/>
                  </a:cubicBezTo>
                  <a:cubicBezTo>
                    <a:pt x="344" y="408"/>
                    <a:pt x="350" y="409"/>
                    <a:pt x="353" y="408"/>
                  </a:cubicBezTo>
                  <a:cubicBezTo>
                    <a:pt x="357" y="406"/>
                    <a:pt x="360" y="407"/>
                    <a:pt x="361" y="410"/>
                  </a:cubicBezTo>
                  <a:cubicBezTo>
                    <a:pt x="362" y="412"/>
                    <a:pt x="364" y="412"/>
                    <a:pt x="364" y="410"/>
                  </a:cubicBezTo>
                  <a:cubicBezTo>
                    <a:pt x="365" y="408"/>
                    <a:pt x="369" y="407"/>
                    <a:pt x="371" y="393"/>
                  </a:cubicBezTo>
                  <a:cubicBezTo>
                    <a:pt x="371" y="393"/>
                    <a:pt x="371" y="392"/>
                    <a:pt x="374" y="392"/>
                  </a:cubicBezTo>
                  <a:cubicBezTo>
                    <a:pt x="377" y="392"/>
                    <a:pt x="378" y="393"/>
                    <a:pt x="379" y="390"/>
                  </a:cubicBezTo>
                  <a:cubicBezTo>
                    <a:pt x="380" y="387"/>
                    <a:pt x="381" y="379"/>
                    <a:pt x="386" y="386"/>
                  </a:cubicBezTo>
                  <a:cubicBezTo>
                    <a:pt x="387" y="388"/>
                    <a:pt x="387" y="388"/>
                    <a:pt x="387" y="388"/>
                  </a:cubicBezTo>
                  <a:cubicBezTo>
                    <a:pt x="387" y="388"/>
                    <a:pt x="378" y="392"/>
                    <a:pt x="373" y="401"/>
                  </a:cubicBezTo>
                  <a:cubicBezTo>
                    <a:pt x="373" y="401"/>
                    <a:pt x="370" y="406"/>
                    <a:pt x="370" y="409"/>
                  </a:cubicBezTo>
                  <a:cubicBezTo>
                    <a:pt x="369" y="412"/>
                    <a:pt x="372" y="411"/>
                    <a:pt x="374" y="409"/>
                  </a:cubicBezTo>
                  <a:cubicBezTo>
                    <a:pt x="375" y="407"/>
                    <a:pt x="374" y="403"/>
                    <a:pt x="378" y="401"/>
                  </a:cubicBezTo>
                  <a:cubicBezTo>
                    <a:pt x="381" y="398"/>
                    <a:pt x="390" y="392"/>
                    <a:pt x="391" y="390"/>
                  </a:cubicBezTo>
                  <a:cubicBezTo>
                    <a:pt x="392" y="388"/>
                    <a:pt x="393" y="386"/>
                    <a:pt x="393" y="386"/>
                  </a:cubicBezTo>
                  <a:cubicBezTo>
                    <a:pt x="393" y="386"/>
                    <a:pt x="394" y="385"/>
                    <a:pt x="391" y="382"/>
                  </a:cubicBezTo>
                  <a:cubicBezTo>
                    <a:pt x="389" y="378"/>
                    <a:pt x="385" y="372"/>
                    <a:pt x="386" y="371"/>
                  </a:cubicBezTo>
                  <a:cubicBezTo>
                    <a:pt x="388" y="370"/>
                    <a:pt x="392" y="373"/>
                    <a:pt x="393" y="375"/>
                  </a:cubicBezTo>
                  <a:cubicBezTo>
                    <a:pt x="395" y="376"/>
                    <a:pt x="392" y="369"/>
                    <a:pt x="395" y="370"/>
                  </a:cubicBezTo>
                  <a:cubicBezTo>
                    <a:pt x="398" y="371"/>
                    <a:pt x="397" y="372"/>
                    <a:pt x="397" y="372"/>
                  </a:cubicBezTo>
                  <a:cubicBezTo>
                    <a:pt x="397" y="372"/>
                    <a:pt x="402" y="367"/>
                    <a:pt x="404" y="369"/>
                  </a:cubicBezTo>
                  <a:cubicBezTo>
                    <a:pt x="405" y="371"/>
                    <a:pt x="400" y="376"/>
                    <a:pt x="400" y="377"/>
                  </a:cubicBezTo>
                  <a:cubicBezTo>
                    <a:pt x="400" y="378"/>
                    <a:pt x="394" y="383"/>
                    <a:pt x="394" y="385"/>
                  </a:cubicBezTo>
                  <a:cubicBezTo>
                    <a:pt x="394" y="386"/>
                    <a:pt x="394" y="387"/>
                    <a:pt x="397" y="386"/>
                  </a:cubicBezTo>
                  <a:cubicBezTo>
                    <a:pt x="400" y="385"/>
                    <a:pt x="417" y="375"/>
                    <a:pt x="417" y="375"/>
                  </a:cubicBezTo>
                  <a:cubicBezTo>
                    <a:pt x="417" y="375"/>
                    <a:pt x="417" y="373"/>
                    <a:pt x="415" y="375"/>
                  </a:cubicBezTo>
                  <a:cubicBezTo>
                    <a:pt x="412" y="376"/>
                    <a:pt x="409" y="378"/>
                    <a:pt x="409" y="378"/>
                  </a:cubicBezTo>
                  <a:cubicBezTo>
                    <a:pt x="409" y="378"/>
                    <a:pt x="403" y="378"/>
                    <a:pt x="405" y="376"/>
                  </a:cubicBezTo>
                  <a:cubicBezTo>
                    <a:pt x="407" y="374"/>
                    <a:pt x="416" y="370"/>
                    <a:pt x="416" y="372"/>
                  </a:cubicBezTo>
                  <a:cubicBezTo>
                    <a:pt x="417" y="374"/>
                    <a:pt x="417" y="375"/>
                    <a:pt x="417" y="375"/>
                  </a:cubicBezTo>
                  <a:cubicBezTo>
                    <a:pt x="418" y="375"/>
                    <a:pt x="423" y="371"/>
                    <a:pt x="425" y="369"/>
                  </a:cubicBezTo>
                  <a:cubicBezTo>
                    <a:pt x="427" y="367"/>
                    <a:pt x="430" y="367"/>
                    <a:pt x="432" y="367"/>
                  </a:cubicBezTo>
                  <a:cubicBezTo>
                    <a:pt x="433" y="367"/>
                    <a:pt x="435" y="367"/>
                    <a:pt x="437" y="366"/>
                  </a:cubicBezTo>
                  <a:cubicBezTo>
                    <a:pt x="440" y="364"/>
                    <a:pt x="440" y="364"/>
                    <a:pt x="442" y="364"/>
                  </a:cubicBezTo>
                  <a:cubicBezTo>
                    <a:pt x="444" y="364"/>
                    <a:pt x="449" y="360"/>
                    <a:pt x="449" y="357"/>
                  </a:cubicBezTo>
                  <a:cubicBezTo>
                    <a:pt x="449" y="357"/>
                    <a:pt x="452" y="356"/>
                    <a:pt x="453" y="354"/>
                  </a:cubicBezTo>
                  <a:cubicBezTo>
                    <a:pt x="453" y="354"/>
                    <a:pt x="456" y="360"/>
                    <a:pt x="459" y="356"/>
                  </a:cubicBezTo>
                  <a:cubicBezTo>
                    <a:pt x="462" y="352"/>
                    <a:pt x="466" y="349"/>
                    <a:pt x="464" y="348"/>
                  </a:cubicBezTo>
                  <a:cubicBezTo>
                    <a:pt x="462" y="347"/>
                    <a:pt x="457" y="349"/>
                    <a:pt x="456" y="350"/>
                  </a:cubicBezTo>
                  <a:cubicBezTo>
                    <a:pt x="456" y="351"/>
                    <a:pt x="455" y="349"/>
                    <a:pt x="455" y="346"/>
                  </a:cubicBezTo>
                  <a:cubicBezTo>
                    <a:pt x="455" y="342"/>
                    <a:pt x="456" y="336"/>
                    <a:pt x="452" y="333"/>
                  </a:cubicBezTo>
                  <a:cubicBezTo>
                    <a:pt x="449" y="330"/>
                    <a:pt x="452" y="328"/>
                    <a:pt x="455" y="328"/>
                  </a:cubicBezTo>
                  <a:cubicBezTo>
                    <a:pt x="458" y="328"/>
                    <a:pt x="463" y="324"/>
                    <a:pt x="463" y="324"/>
                  </a:cubicBezTo>
                  <a:cubicBezTo>
                    <a:pt x="463" y="324"/>
                    <a:pt x="468" y="321"/>
                    <a:pt x="467" y="325"/>
                  </a:cubicBezTo>
                  <a:cubicBezTo>
                    <a:pt x="466" y="329"/>
                    <a:pt x="465" y="333"/>
                    <a:pt x="466" y="334"/>
                  </a:cubicBezTo>
                  <a:cubicBezTo>
                    <a:pt x="467" y="336"/>
                    <a:pt x="470" y="337"/>
                    <a:pt x="472" y="336"/>
                  </a:cubicBezTo>
                  <a:cubicBezTo>
                    <a:pt x="472" y="336"/>
                    <a:pt x="467" y="339"/>
                    <a:pt x="464" y="340"/>
                  </a:cubicBezTo>
                  <a:cubicBezTo>
                    <a:pt x="461" y="341"/>
                    <a:pt x="462" y="344"/>
                    <a:pt x="466" y="343"/>
                  </a:cubicBezTo>
                  <a:cubicBezTo>
                    <a:pt x="470" y="342"/>
                    <a:pt x="477" y="339"/>
                    <a:pt x="477" y="339"/>
                  </a:cubicBezTo>
                  <a:cubicBezTo>
                    <a:pt x="477" y="339"/>
                    <a:pt x="481" y="333"/>
                    <a:pt x="484" y="332"/>
                  </a:cubicBezTo>
                  <a:cubicBezTo>
                    <a:pt x="487" y="331"/>
                    <a:pt x="493" y="332"/>
                    <a:pt x="495" y="332"/>
                  </a:cubicBezTo>
                  <a:cubicBezTo>
                    <a:pt x="497" y="332"/>
                    <a:pt x="501" y="330"/>
                    <a:pt x="501" y="329"/>
                  </a:cubicBezTo>
                  <a:cubicBezTo>
                    <a:pt x="498" y="323"/>
                    <a:pt x="502" y="320"/>
                    <a:pt x="506" y="317"/>
                  </a:cubicBezTo>
                  <a:cubicBezTo>
                    <a:pt x="508" y="315"/>
                    <a:pt x="506" y="313"/>
                    <a:pt x="504" y="313"/>
                  </a:cubicBezTo>
                  <a:cubicBezTo>
                    <a:pt x="504" y="313"/>
                    <a:pt x="503" y="312"/>
                    <a:pt x="503" y="312"/>
                  </a:cubicBezTo>
                  <a:cubicBezTo>
                    <a:pt x="503" y="312"/>
                    <a:pt x="504" y="312"/>
                    <a:pt x="504" y="313"/>
                  </a:cubicBezTo>
                  <a:cubicBezTo>
                    <a:pt x="505" y="313"/>
                    <a:pt x="506" y="313"/>
                    <a:pt x="506" y="312"/>
                  </a:cubicBezTo>
                  <a:cubicBezTo>
                    <a:pt x="508" y="311"/>
                    <a:pt x="509" y="299"/>
                    <a:pt x="507" y="292"/>
                  </a:cubicBezTo>
                  <a:cubicBezTo>
                    <a:pt x="504" y="285"/>
                    <a:pt x="508" y="277"/>
                    <a:pt x="510" y="272"/>
                  </a:cubicBezTo>
                  <a:cubicBezTo>
                    <a:pt x="511" y="267"/>
                    <a:pt x="508" y="263"/>
                    <a:pt x="505" y="262"/>
                  </a:cubicBezTo>
                  <a:cubicBezTo>
                    <a:pt x="501" y="260"/>
                    <a:pt x="502" y="255"/>
                    <a:pt x="502" y="250"/>
                  </a:cubicBezTo>
                  <a:cubicBezTo>
                    <a:pt x="502" y="246"/>
                    <a:pt x="502" y="236"/>
                    <a:pt x="499" y="236"/>
                  </a:cubicBezTo>
                  <a:cubicBezTo>
                    <a:pt x="497" y="236"/>
                    <a:pt x="494" y="233"/>
                    <a:pt x="494" y="227"/>
                  </a:cubicBezTo>
                  <a:cubicBezTo>
                    <a:pt x="493" y="220"/>
                    <a:pt x="486" y="214"/>
                    <a:pt x="486" y="214"/>
                  </a:cubicBezTo>
                  <a:cubicBezTo>
                    <a:pt x="488" y="175"/>
                    <a:pt x="488" y="175"/>
                    <a:pt x="488" y="175"/>
                  </a:cubicBezTo>
                  <a:cubicBezTo>
                    <a:pt x="488" y="154"/>
                    <a:pt x="488" y="154"/>
                    <a:pt x="488" y="154"/>
                  </a:cubicBezTo>
                  <a:lnTo>
                    <a:pt x="484" y="153"/>
                  </a:lnTo>
                  <a:close/>
                </a:path>
              </a:pathLst>
            </a:custGeom>
            <a:solidFill>
              <a:schemeClr val="tx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4" name="Freeform 183"/>
            <p:cNvSpPr>
              <a:spLocks/>
            </p:cNvSpPr>
            <p:nvPr/>
          </p:nvSpPr>
          <p:spPr bwMode="auto">
            <a:xfrm>
              <a:off x="4760389" y="4137310"/>
              <a:ext cx="490841" cy="499612"/>
            </a:xfrm>
            <a:custGeom>
              <a:avLst/>
              <a:gdLst>
                <a:gd name="T0" fmla="*/ 99 w 251"/>
                <a:gd name="T1" fmla="*/ 244 h 263"/>
                <a:gd name="T2" fmla="*/ 232 w 251"/>
                <a:gd name="T3" fmla="*/ 257 h 263"/>
                <a:gd name="T4" fmla="*/ 251 w 251"/>
                <a:gd name="T5" fmla="*/ 29 h 263"/>
                <a:gd name="T6" fmla="*/ 247 w 251"/>
                <a:gd name="T7" fmla="*/ 28 h 263"/>
                <a:gd name="T8" fmla="*/ 36 w 251"/>
                <a:gd name="T9" fmla="*/ 0 h 263"/>
                <a:gd name="T10" fmla="*/ 0 w 251"/>
                <a:gd name="T11" fmla="*/ 258 h 263"/>
                <a:gd name="T12" fmla="*/ 27 w 251"/>
                <a:gd name="T13" fmla="*/ 263 h 263"/>
                <a:gd name="T14" fmla="*/ 31 w 251"/>
                <a:gd name="T15" fmla="*/ 243 h 263"/>
                <a:gd name="T16" fmla="*/ 96 w 251"/>
                <a:gd name="T17" fmla="*/ 252 h 263"/>
                <a:gd name="T18" fmla="*/ 96 w 251"/>
                <a:gd name="T19" fmla="*/ 252 h 263"/>
                <a:gd name="T20" fmla="*/ 98 w 251"/>
                <a:gd name="T21" fmla="*/ 253 h 263"/>
                <a:gd name="T22" fmla="*/ 99 w 251"/>
                <a:gd name="T23" fmla="*/ 244 h 2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51" h="263">
                  <a:moveTo>
                    <a:pt x="99" y="244"/>
                  </a:moveTo>
                  <a:cubicBezTo>
                    <a:pt x="232" y="257"/>
                    <a:pt x="232" y="257"/>
                    <a:pt x="232" y="257"/>
                  </a:cubicBezTo>
                  <a:cubicBezTo>
                    <a:pt x="251" y="29"/>
                    <a:pt x="251" y="29"/>
                    <a:pt x="251" y="29"/>
                  </a:cubicBezTo>
                  <a:cubicBezTo>
                    <a:pt x="247" y="28"/>
                    <a:pt x="247" y="28"/>
                    <a:pt x="247" y="28"/>
                  </a:cubicBezTo>
                  <a:cubicBezTo>
                    <a:pt x="162" y="19"/>
                    <a:pt x="47" y="1"/>
                    <a:pt x="36" y="0"/>
                  </a:cubicBezTo>
                  <a:cubicBezTo>
                    <a:pt x="0" y="258"/>
                    <a:pt x="0" y="258"/>
                    <a:pt x="0" y="258"/>
                  </a:cubicBezTo>
                  <a:cubicBezTo>
                    <a:pt x="27" y="263"/>
                    <a:pt x="27" y="263"/>
                    <a:pt x="27" y="263"/>
                  </a:cubicBezTo>
                  <a:cubicBezTo>
                    <a:pt x="31" y="243"/>
                    <a:pt x="31" y="243"/>
                    <a:pt x="31" y="243"/>
                  </a:cubicBezTo>
                  <a:cubicBezTo>
                    <a:pt x="96" y="252"/>
                    <a:pt x="96" y="252"/>
                    <a:pt x="96" y="252"/>
                  </a:cubicBezTo>
                  <a:cubicBezTo>
                    <a:pt x="96" y="252"/>
                    <a:pt x="96" y="252"/>
                    <a:pt x="96" y="252"/>
                  </a:cubicBezTo>
                  <a:cubicBezTo>
                    <a:pt x="98" y="253"/>
                    <a:pt x="98" y="253"/>
                    <a:pt x="98" y="253"/>
                  </a:cubicBezTo>
                  <a:lnTo>
                    <a:pt x="99" y="244"/>
                  </a:ln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5" name="Freeform 184"/>
            <p:cNvSpPr>
              <a:spLocks/>
            </p:cNvSpPr>
            <p:nvPr/>
          </p:nvSpPr>
          <p:spPr bwMode="auto">
            <a:xfrm>
              <a:off x="5250024" y="4192302"/>
              <a:ext cx="625913" cy="328786"/>
            </a:xfrm>
            <a:custGeom>
              <a:avLst/>
              <a:gdLst>
                <a:gd name="T0" fmla="*/ 109 w 320"/>
                <a:gd name="T1" fmla="*/ 32 h 173"/>
                <a:gd name="T2" fmla="*/ 109 w 320"/>
                <a:gd name="T3" fmla="*/ 123 h 173"/>
                <a:gd name="T4" fmla="*/ 128 w 320"/>
                <a:gd name="T5" fmla="*/ 125 h 173"/>
                <a:gd name="T6" fmla="*/ 138 w 320"/>
                <a:gd name="T7" fmla="*/ 131 h 173"/>
                <a:gd name="T8" fmla="*/ 154 w 320"/>
                <a:gd name="T9" fmla="*/ 144 h 173"/>
                <a:gd name="T10" fmla="*/ 156 w 320"/>
                <a:gd name="T11" fmla="*/ 145 h 173"/>
                <a:gd name="T12" fmla="*/ 171 w 320"/>
                <a:gd name="T13" fmla="*/ 151 h 173"/>
                <a:gd name="T14" fmla="*/ 172 w 320"/>
                <a:gd name="T15" fmla="*/ 152 h 173"/>
                <a:gd name="T16" fmla="*/ 173 w 320"/>
                <a:gd name="T17" fmla="*/ 153 h 173"/>
                <a:gd name="T18" fmla="*/ 174 w 320"/>
                <a:gd name="T19" fmla="*/ 148 h 173"/>
                <a:gd name="T20" fmla="*/ 183 w 320"/>
                <a:gd name="T21" fmla="*/ 147 h 173"/>
                <a:gd name="T22" fmla="*/ 195 w 320"/>
                <a:gd name="T23" fmla="*/ 162 h 173"/>
                <a:gd name="T24" fmla="*/ 206 w 320"/>
                <a:gd name="T25" fmla="*/ 159 h 173"/>
                <a:gd name="T26" fmla="*/ 215 w 320"/>
                <a:gd name="T27" fmla="*/ 160 h 173"/>
                <a:gd name="T28" fmla="*/ 221 w 320"/>
                <a:gd name="T29" fmla="*/ 159 h 173"/>
                <a:gd name="T30" fmla="*/ 226 w 320"/>
                <a:gd name="T31" fmla="*/ 160 h 173"/>
                <a:gd name="T32" fmla="*/ 228 w 320"/>
                <a:gd name="T33" fmla="*/ 153 h 173"/>
                <a:gd name="T34" fmla="*/ 232 w 320"/>
                <a:gd name="T35" fmla="*/ 154 h 173"/>
                <a:gd name="T36" fmla="*/ 241 w 320"/>
                <a:gd name="T37" fmla="*/ 157 h 173"/>
                <a:gd name="T38" fmla="*/ 243 w 320"/>
                <a:gd name="T39" fmla="*/ 157 h 173"/>
                <a:gd name="T40" fmla="*/ 251 w 320"/>
                <a:gd name="T41" fmla="*/ 166 h 173"/>
                <a:gd name="T42" fmla="*/ 261 w 320"/>
                <a:gd name="T43" fmla="*/ 161 h 173"/>
                <a:gd name="T44" fmla="*/ 279 w 320"/>
                <a:gd name="T45" fmla="*/ 160 h 173"/>
                <a:gd name="T46" fmla="*/ 281 w 320"/>
                <a:gd name="T47" fmla="*/ 160 h 173"/>
                <a:gd name="T48" fmla="*/ 294 w 320"/>
                <a:gd name="T49" fmla="*/ 159 h 173"/>
                <a:gd name="T50" fmla="*/ 301 w 320"/>
                <a:gd name="T51" fmla="*/ 162 h 173"/>
                <a:gd name="T52" fmla="*/ 309 w 320"/>
                <a:gd name="T53" fmla="*/ 168 h 173"/>
                <a:gd name="T54" fmla="*/ 318 w 320"/>
                <a:gd name="T55" fmla="*/ 172 h 173"/>
                <a:gd name="T56" fmla="*/ 320 w 320"/>
                <a:gd name="T57" fmla="*/ 169 h 173"/>
                <a:gd name="T58" fmla="*/ 313 w 320"/>
                <a:gd name="T59" fmla="*/ 13 h 173"/>
                <a:gd name="T60" fmla="*/ 38 w 320"/>
                <a:gd name="T61" fmla="*/ 3 h 173"/>
                <a:gd name="T62" fmla="*/ 1 w 320"/>
                <a:gd name="T63" fmla="*/ 0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20" h="173">
                  <a:moveTo>
                    <a:pt x="0" y="22"/>
                  </a:moveTo>
                  <a:cubicBezTo>
                    <a:pt x="109" y="32"/>
                    <a:pt x="109" y="32"/>
                    <a:pt x="109" y="32"/>
                  </a:cubicBezTo>
                  <a:cubicBezTo>
                    <a:pt x="107" y="122"/>
                    <a:pt x="107" y="122"/>
                    <a:pt x="107" y="122"/>
                  </a:cubicBezTo>
                  <a:cubicBezTo>
                    <a:pt x="107" y="122"/>
                    <a:pt x="108" y="122"/>
                    <a:pt x="109" y="123"/>
                  </a:cubicBezTo>
                  <a:cubicBezTo>
                    <a:pt x="112" y="123"/>
                    <a:pt x="115" y="124"/>
                    <a:pt x="118" y="124"/>
                  </a:cubicBezTo>
                  <a:cubicBezTo>
                    <a:pt x="120" y="124"/>
                    <a:pt x="124" y="124"/>
                    <a:pt x="128" y="125"/>
                  </a:cubicBezTo>
                  <a:cubicBezTo>
                    <a:pt x="130" y="126"/>
                    <a:pt x="132" y="126"/>
                    <a:pt x="133" y="127"/>
                  </a:cubicBezTo>
                  <a:cubicBezTo>
                    <a:pt x="135" y="128"/>
                    <a:pt x="137" y="129"/>
                    <a:pt x="138" y="131"/>
                  </a:cubicBezTo>
                  <a:cubicBezTo>
                    <a:pt x="141" y="136"/>
                    <a:pt x="142" y="139"/>
                    <a:pt x="148" y="141"/>
                  </a:cubicBezTo>
                  <a:cubicBezTo>
                    <a:pt x="150" y="142"/>
                    <a:pt x="153" y="143"/>
                    <a:pt x="154" y="144"/>
                  </a:cubicBezTo>
                  <a:cubicBezTo>
                    <a:pt x="156" y="145"/>
                    <a:pt x="156" y="145"/>
                    <a:pt x="156" y="145"/>
                  </a:cubicBezTo>
                  <a:cubicBezTo>
                    <a:pt x="156" y="145"/>
                    <a:pt x="156" y="145"/>
                    <a:pt x="156" y="145"/>
                  </a:cubicBezTo>
                  <a:cubicBezTo>
                    <a:pt x="157" y="145"/>
                    <a:pt x="158" y="145"/>
                    <a:pt x="159" y="145"/>
                  </a:cubicBezTo>
                  <a:cubicBezTo>
                    <a:pt x="163" y="146"/>
                    <a:pt x="168" y="147"/>
                    <a:pt x="171" y="151"/>
                  </a:cubicBezTo>
                  <a:cubicBezTo>
                    <a:pt x="171" y="151"/>
                    <a:pt x="171" y="151"/>
                    <a:pt x="171" y="151"/>
                  </a:cubicBezTo>
                  <a:cubicBezTo>
                    <a:pt x="172" y="151"/>
                    <a:pt x="172" y="152"/>
                    <a:pt x="172" y="152"/>
                  </a:cubicBezTo>
                  <a:cubicBezTo>
                    <a:pt x="172" y="152"/>
                    <a:pt x="173" y="153"/>
                    <a:pt x="173" y="153"/>
                  </a:cubicBezTo>
                  <a:cubicBezTo>
                    <a:pt x="173" y="153"/>
                    <a:pt x="173" y="153"/>
                    <a:pt x="173" y="153"/>
                  </a:cubicBezTo>
                  <a:cubicBezTo>
                    <a:pt x="173" y="152"/>
                    <a:pt x="173" y="150"/>
                    <a:pt x="174" y="148"/>
                  </a:cubicBezTo>
                  <a:cubicBezTo>
                    <a:pt x="174" y="148"/>
                    <a:pt x="174" y="148"/>
                    <a:pt x="174" y="148"/>
                  </a:cubicBezTo>
                  <a:cubicBezTo>
                    <a:pt x="174" y="146"/>
                    <a:pt x="180" y="141"/>
                    <a:pt x="182" y="146"/>
                  </a:cubicBezTo>
                  <a:cubicBezTo>
                    <a:pt x="183" y="146"/>
                    <a:pt x="183" y="147"/>
                    <a:pt x="183" y="147"/>
                  </a:cubicBezTo>
                  <a:cubicBezTo>
                    <a:pt x="184" y="149"/>
                    <a:pt x="185" y="151"/>
                    <a:pt x="186" y="153"/>
                  </a:cubicBezTo>
                  <a:cubicBezTo>
                    <a:pt x="188" y="157"/>
                    <a:pt x="191" y="162"/>
                    <a:pt x="195" y="162"/>
                  </a:cubicBezTo>
                  <a:cubicBezTo>
                    <a:pt x="197" y="162"/>
                    <a:pt x="200" y="160"/>
                    <a:pt x="202" y="159"/>
                  </a:cubicBezTo>
                  <a:cubicBezTo>
                    <a:pt x="203" y="159"/>
                    <a:pt x="204" y="158"/>
                    <a:pt x="206" y="159"/>
                  </a:cubicBezTo>
                  <a:cubicBezTo>
                    <a:pt x="208" y="159"/>
                    <a:pt x="211" y="161"/>
                    <a:pt x="214" y="161"/>
                  </a:cubicBezTo>
                  <a:cubicBezTo>
                    <a:pt x="215" y="161"/>
                    <a:pt x="215" y="161"/>
                    <a:pt x="215" y="160"/>
                  </a:cubicBezTo>
                  <a:cubicBezTo>
                    <a:pt x="216" y="160"/>
                    <a:pt x="216" y="160"/>
                    <a:pt x="216" y="160"/>
                  </a:cubicBezTo>
                  <a:cubicBezTo>
                    <a:pt x="217" y="157"/>
                    <a:pt x="221" y="156"/>
                    <a:pt x="221" y="159"/>
                  </a:cubicBezTo>
                  <a:cubicBezTo>
                    <a:pt x="222" y="161"/>
                    <a:pt x="223" y="162"/>
                    <a:pt x="225" y="162"/>
                  </a:cubicBezTo>
                  <a:cubicBezTo>
                    <a:pt x="225" y="162"/>
                    <a:pt x="226" y="161"/>
                    <a:pt x="226" y="160"/>
                  </a:cubicBezTo>
                  <a:cubicBezTo>
                    <a:pt x="226" y="160"/>
                    <a:pt x="226" y="160"/>
                    <a:pt x="226" y="159"/>
                  </a:cubicBezTo>
                  <a:cubicBezTo>
                    <a:pt x="226" y="158"/>
                    <a:pt x="227" y="154"/>
                    <a:pt x="228" y="153"/>
                  </a:cubicBezTo>
                  <a:cubicBezTo>
                    <a:pt x="228" y="153"/>
                    <a:pt x="229" y="153"/>
                    <a:pt x="229" y="153"/>
                  </a:cubicBezTo>
                  <a:cubicBezTo>
                    <a:pt x="230" y="153"/>
                    <a:pt x="231" y="153"/>
                    <a:pt x="232" y="154"/>
                  </a:cubicBezTo>
                  <a:cubicBezTo>
                    <a:pt x="234" y="156"/>
                    <a:pt x="238" y="157"/>
                    <a:pt x="240" y="157"/>
                  </a:cubicBezTo>
                  <a:cubicBezTo>
                    <a:pt x="240" y="157"/>
                    <a:pt x="241" y="157"/>
                    <a:pt x="241" y="157"/>
                  </a:cubicBezTo>
                  <a:cubicBezTo>
                    <a:pt x="242" y="157"/>
                    <a:pt x="242" y="157"/>
                    <a:pt x="242" y="157"/>
                  </a:cubicBezTo>
                  <a:cubicBezTo>
                    <a:pt x="242" y="157"/>
                    <a:pt x="242" y="157"/>
                    <a:pt x="243" y="157"/>
                  </a:cubicBezTo>
                  <a:cubicBezTo>
                    <a:pt x="244" y="157"/>
                    <a:pt x="246" y="160"/>
                    <a:pt x="247" y="162"/>
                  </a:cubicBezTo>
                  <a:cubicBezTo>
                    <a:pt x="247" y="164"/>
                    <a:pt x="249" y="166"/>
                    <a:pt x="251" y="166"/>
                  </a:cubicBezTo>
                  <a:cubicBezTo>
                    <a:pt x="252" y="165"/>
                    <a:pt x="254" y="165"/>
                    <a:pt x="255" y="164"/>
                  </a:cubicBezTo>
                  <a:cubicBezTo>
                    <a:pt x="257" y="162"/>
                    <a:pt x="260" y="161"/>
                    <a:pt x="261" y="161"/>
                  </a:cubicBezTo>
                  <a:cubicBezTo>
                    <a:pt x="264" y="161"/>
                    <a:pt x="273" y="161"/>
                    <a:pt x="273" y="161"/>
                  </a:cubicBezTo>
                  <a:cubicBezTo>
                    <a:pt x="279" y="160"/>
                    <a:pt x="279" y="160"/>
                    <a:pt x="279" y="160"/>
                  </a:cubicBezTo>
                  <a:cubicBezTo>
                    <a:pt x="279" y="160"/>
                    <a:pt x="280" y="160"/>
                    <a:pt x="281" y="160"/>
                  </a:cubicBezTo>
                  <a:cubicBezTo>
                    <a:pt x="281" y="160"/>
                    <a:pt x="281" y="160"/>
                    <a:pt x="281" y="160"/>
                  </a:cubicBezTo>
                  <a:cubicBezTo>
                    <a:pt x="284" y="160"/>
                    <a:pt x="288" y="159"/>
                    <a:pt x="291" y="159"/>
                  </a:cubicBezTo>
                  <a:cubicBezTo>
                    <a:pt x="292" y="159"/>
                    <a:pt x="293" y="159"/>
                    <a:pt x="294" y="159"/>
                  </a:cubicBezTo>
                  <a:cubicBezTo>
                    <a:pt x="294" y="159"/>
                    <a:pt x="294" y="159"/>
                    <a:pt x="294" y="159"/>
                  </a:cubicBezTo>
                  <a:cubicBezTo>
                    <a:pt x="294" y="159"/>
                    <a:pt x="297" y="158"/>
                    <a:pt x="301" y="162"/>
                  </a:cubicBezTo>
                  <a:cubicBezTo>
                    <a:pt x="302" y="162"/>
                    <a:pt x="302" y="162"/>
                    <a:pt x="302" y="162"/>
                  </a:cubicBezTo>
                  <a:cubicBezTo>
                    <a:pt x="304" y="164"/>
                    <a:pt x="306" y="166"/>
                    <a:pt x="309" y="168"/>
                  </a:cubicBezTo>
                  <a:cubicBezTo>
                    <a:pt x="309" y="168"/>
                    <a:pt x="309" y="168"/>
                    <a:pt x="309" y="168"/>
                  </a:cubicBezTo>
                  <a:cubicBezTo>
                    <a:pt x="313" y="171"/>
                    <a:pt x="316" y="173"/>
                    <a:pt x="318" y="172"/>
                  </a:cubicBezTo>
                  <a:cubicBezTo>
                    <a:pt x="319" y="172"/>
                    <a:pt x="320" y="170"/>
                    <a:pt x="320" y="169"/>
                  </a:cubicBezTo>
                  <a:cubicBezTo>
                    <a:pt x="320" y="169"/>
                    <a:pt x="320" y="169"/>
                    <a:pt x="320" y="169"/>
                  </a:cubicBezTo>
                  <a:cubicBezTo>
                    <a:pt x="314" y="37"/>
                    <a:pt x="314" y="37"/>
                    <a:pt x="314" y="37"/>
                  </a:cubicBezTo>
                  <a:cubicBezTo>
                    <a:pt x="313" y="13"/>
                    <a:pt x="313" y="13"/>
                    <a:pt x="313" y="13"/>
                  </a:cubicBezTo>
                  <a:cubicBezTo>
                    <a:pt x="38" y="2"/>
                    <a:pt x="38" y="2"/>
                    <a:pt x="38" y="2"/>
                  </a:cubicBezTo>
                  <a:cubicBezTo>
                    <a:pt x="38" y="3"/>
                    <a:pt x="38" y="3"/>
                    <a:pt x="38" y="3"/>
                  </a:cubicBezTo>
                  <a:cubicBezTo>
                    <a:pt x="30" y="3"/>
                    <a:pt x="21" y="2"/>
                    <a:pt x="11" y="1"/>
                  </a:cubicBezTo>
                  <a:cubicBezTo>
                    <a:pt x="1" y="0"/>
                    <a:pt x="1" y="0"/>
                    <a:pt x="1" y="0"/>
                  </a:cubicBezTo>
                  <a:lnTo>
                    <a:pt x="0" y="22"/>
                  </a:lnTo>
                  <a:close/>
                </a:path>
              </a:pathLst>
            </a:custGeom>
            <a:solidFill>
              <a:schemeClr val="tx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6" name="Freeform 185"/>
            <p:cNvSpPr>
              <a:spLocks/>
            </p:cNvSpPr>
            <p:nvPr/>
          </p:nvSpPr>
          <p:spPr bwMode="auto">
            <a:xfrm>
              <a:off x="5863877" y="4253145"/>
              <a:ext cx="367829" cy="313573"/>
            </a:xfrm>
            <a:custGeom>
              <a:avLst/>
              <a:gdLst>
                <a:gd name="T0" fmla="*/ 188 w 188"/>
                <a:gd name="T1" fmla="*/ 30 h 165"/>
                <a:gd name="T2" fmla="*/ 187 w 188"/>
                <a:gd name="T3" fmla="*/ 25 h 165"/>
                <a:gd name="T4" fmla="*/ 186 w 188"/>
                <a:gd name="T5" fmla="*/ 20 h 165"/>
                <a:gd name="T6" fmla="*/ 187 w 188"/>
                <a:gd name="T7" fmla="*/ 17 h 165"/>
                <a:gd name="T8" fmla="*/ 171 w 188"/>
                <a:gd name="T9" fmla="*/ 18 h 165"/>
                <a:gd name="T10" fmla="*/ 169 w 188"/>
                <a:gd name="T11" fmla="*/ 10 h 165"/>
                <a:gd name="T12" fmla="*/ 168 w 188"/>
                <a:gd name="T13" fmla="*/ 5 h 165"/>
                <a:gd name="T14" fmla="*/ 166 w 188"/>
                <a:gd name="T15" fmla="*/ 0 h 165"/>
                <a:gd name="T16" fmla="*/ 0 w 188"/>
                <a:gd name="T17" fmla="*/ 5 h 165"/>
                <a:gd name="T18" fmla="*/ 5 w 188"/>
                <a:gd name="T19" fmla="*/ 91 h 165"/>
                <a:gd name="T20" fmla="*/ 6 w 188"/>
                <a:gd name="T21" fmla="*/ 137 h 165"/>
                <a:gd name="T22" fmla="*/ 6 w 188"/>
                <a:gd name="T23" fmla="*/ 137 h 165"/>
                <a:gd name="T24" fmla="*/ 12 w 188"/>
                <a:gd name="T25" fmla="*/ 140 h 165"/>
                <a:gd name="T26" fmla="*/ 6 w 188"/>
                <a:gd name="T27" fmla="*/ 138 h 165"/>
                <a:gd name="T28" fmla="*/ 12 w 188"/>
                <a:gd name="T29" fmla="*/ 140 h 165"/>
                <a:gd name="T30" fmla="*/ 20 w 188"/>
                <a:gd name="T31" fmla="*/ 144 h 165"/>
                <a:gd name="T32" fmla="*/ 20 w 188"/>
                <a:gd name="T33" fmla="*/ 143 h 165"/>
                <a:gd name="T34" fmla="*/ 20 w 188"/>
                <a:gd name="T35" fmla="*/ 144 h 165"/>
                <a:gd name="T36" fmla="*/ 20 w 188"/>
                <a:gd name="T37" fmla="*/ 165 h 165"/>
                <a:gd name="T38" fmla="*/ 139 w 188"/>
                <a:gd name="T39" fmla="*/ 164 h 165"/>
                <a:gd name="T40" fmla="*/ 144 w 188"/>
                <a:gd name="T41" fmla="*/ 149 h 165"/>
                <a:gd name="T42" fmla="*/ 144 w 188"/>
                <a:gd name="T43" fmla="*/ 149 h 165"/>
                <a:gd name="T44" fmla="*/ 142 w 188"/>
                <a:gd name="T45" fmla="*/ 143 h 165"/>
                <a:gd name="T46" fmla="*/ 142 w 188"/>
                <a:gd name="T47" fmla="*/ 143 h 165"/>
                <a:gd name="T48" fmla="*/ 142 w 188"/>
                <a:gd name="T49" fmla="*/ 142 h 165"/>
                <a:gd name="T50" fmla="*/ 141 w 188"/>
                <a:gd name="T51" fmla="*/ 137 h 165"/>
                <a:gd name="T52" fmla="*/ 140 w 188"/>
                <a:gd name="T53" fmla="*/ 136 h 165"/>
                <a:gd name="T54" fmla="*/ 138 w 188"/>
                <a:gd name="T55" fmla="*/ 129 h 165"/>
                <a:gd name="T56" fmla="*/ 138 w 188"/>
                <a:gd name="T57" fmla="*/ 125 h 165"/>
                <a:gd name="T58" fmla="*/ 140 w 188"/>
                <a:gd name="T59" fmla="*/ 120 h 165"/>
                <a:gd name="T60" fmla="*/ 147 w 188"/>
                <a:gd name="T61" fmla="*/ 108 h 165"/>
                <a:gd name="T62" fmla="*/ 155 w 188"/>
                <a:gd name="T63" fmla="*/ 97 h 165"/>
                <a:gd name="T64" fmla="*/ 155 w 188"/>
                <a:gd name="T65" fmla="*/ 97 h 165"/>
                <a:gd name="T66" fmla="*/ 157 w 188"/>
                <a:gd name="T67" fmla="*/ 95 h 165"/>
                <a:gd name="T68" fmla="*/ 160 w 188"/>
                <a:gd name="T69" fmla="*/ 88 h 165"/>
                <a:gd name="T70" fmla="*/ 162 w 188"/>
                <a:gd name="T71" fmla="*/ 83 h 165"/>
                <a:gd name="T72" fmla="*/ 163 w 188"/>
                <a:gd name="T73" fmla="*/ 78 h 165"/>
                <a:gd name="T74" fmla="*/ 163 w 188"/>
                <a:gd name="T75" fmla="*/ 78 h 165"/>
                <a:gd name="T76" fmla="*/ 166 w 188"/>
                <a:gd name="T77" fmla="*/ 74 h 165"/>
                <a:gd name="T78" fmla="*/ 170 w 188"/>
                <a:gd name="T79" fmla="*/ 69 h 165"/>
                <a:gd name="T80" fmla="*/ 170 w 188"/>
                <a:gd name="T81" fmla="*/ 69 h 165"/>
                <a:gd name="T82" fmla="*/ 170 w 188"/>
                <a:gd name="T83" fmla="*/ 69 h 165"/>
                <a:gd name="T84" fmla="*/ 170 w 188"/>
                <a:gd name="T85" fmla="*/ 68 h 165"/>
                <a:gd name="T86" fmla="*/ 171 w 188"/>
                <a:gd name="T87" fmla="*/ 66 h 165"/>
                <a:gd name="T88" fmla="*/ 171 w 188"/>
                <a:gd name="T89" fmla="*/ 65 h 165"/>
                <a:gd name="T90" fmla="*/ 174 w 188"/>
                <a:gd name="T91" fmla="*/ 58 h 165"/>
                <a:gd name="T92" fmla="*/ 174 w 188"/>
                <a:gd name="T93" fmla="*/ 54 h 165"/>
                <a:gd name="T94" fmla="*/ 178 w 188"/>
                <a:gd name="T95" fmla="*/ 47 h 165"/>
                <a:gd name="T96" fmla="*/ 183 w 188"/>
                <a:gd name="T97" fmla="*/ 39 h 165"/>
                <a:gd name="T98" fmla="*/ 185 w 188"/>
                <a:gd name="T99" fmla="*/ 38 h 165"/>
                <a:gd name="T100" fmla="*/ 184 w 188"/>
                <a:gd name="T101" fmla="*/ 33 h 165"/>
                <a:gd name="T102" fmla="*/ 188 w 188"/>
                <a:gd name="T103" fmla="*/ 30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88" h="165">
                  <a:moveTo>
                    <a:pt x="188" y="30"/>
                  </a:moveTo>
                  <a:cubicBezTo>
                    <a:pt x="188" y="29"/>
                    <a:pt x="188" y="27"/>
                    <a:pt x="187" y="25"/>
                  </a:cubicBezTo>
                  <a:cubicBezTo>
                    <a:pt x="186" y="24"/>
                    <a:pt x="186" y="22"/>
                    <a:pt x="186" y="20"/>
                  </a:cubicBezTo>
                  <a:cubicBezTo>
                    <a:pt x="186" y="18"/>
                    <a:pt x="187" y="17"/>
                    <a:pt x="187" y="17"/>
                  </a:cubicBezTo>
                  <a:cubicBezTo>
                    <a:pt x="187" y="17"/>
                    <a:pt x="174" y="18"/>
                    <a:pt x="171" y="18"/>
                  </a:cubicBezTo>
                  <a:cubicBezTo>
                    <a:pt x="167" y="18"/>
                    <a:pt x="167" y="12"/>
                    <a:pt x="169" y="10"/>
                  </a:cubicBezTo>
                  <a:cubicBezTo>
                    <a:pt x="170" y="8"/>
                    <a:pt x="169" y="7"/>
                    <a:pt x="168" y="5"/>
                  </a:cubicBezTo>
                  <a:cubicBezTo>
                    <a:pt x="166" y="4"/>
                    <a:pt x="166" y="0"/>
                    <a:pt x="166" y="0"/>
                  </a:cubicBezTo>
                  <a:cubicBezTo>
                    <a:pt x="0" y="5"/>
                    <a:pt x="0" y="5"/>
                    <a:pt x="0" y="5"/>
                  </a:cubicBezTo>
                  <a:cubicBezTo>
                    <a:pt x="3" y="35"/>
                    <a:pt x="4" y="66"/>
                    <a:pt x="5" y="91"/>
                  </a:cubicBezTo>
                  <a:cubicBezTo>
                    <a:pt x="6" y="110"/>
                    <a:pt x="6" y="128"/>
                    <a:pt x="6" y="137"/>
                  </a:cubicBezTo>
                  <a:cubicBezTo>
                    <a:pt x="6" y="137"/>
                    <a:pt x="6" y="137"/>
                    <a:pt x="6" y="137"/>
                  </a:cubicBezTo>
                  <a:cubicBezTo>
                    <a:pt x="12" y="140"/>
                    <a:pt x="12" y="140"/>
                    <a:pt x="12" y="140"/>
                  </a:cubicBezTo>
                  <a:cubicBezTo>
                    <a:pt x="6" y="138"/>
                    <a:pt x="6" y="138"/>
                    <a:pt x="6" y="138"/>
                  </a:cubicBezTo>
                  <a:cubicBezTo>
                    <a:pt x="12" y="140"/>
                    <a:pt x="12" y="140"/>
                    <a:pt x="12" y="140"/>
                  </a:cubicBezTo>
                  <a:cubicBezTo>
                    <a:pt x="20" y="144"/>
                    <a:pt x="20" y="144"/>
                    <a:pt x="20" y="144"/>
                  </a:cubicBezTo>
                  <a:cubicBezTo>
                    <a:pt x="20" y="143"/>
                    <a:pt x="20" y="143"/>
                    <a:pt x="20" y="143"/>
                  </a:cubicBezTo>
                  <a:cubicBezTo>
                    <a:pt x="20" y="144"/>
                    <a:pt x="20" y="144"/>
                    <a:pt x="20" y="144"/>
                  </a:cubicBezTo>
                  <a:cubicBezTo>
                    <a:pt x="20" y="165"/>
                    <a:pt x="20" y="165"/>
                    <a:pt x="20" y="165"/>
                  </a:cubicBezTo>
                  <a:cubicBezTo>
                    <a:pt x="139" y="164"/>
                    <a:pt x="139" y="164"/>
                    <a:pt x="139" y="164"/>
                  </a:cubicBezTo>
                  <a:cubicBezTo>
                    <a:pt x="136" y="159"/>
                    <a:pt x="143" y="150"/>
                    <a:pt x="144" y="149"/>
                  </a:cubicBezTo>
                  <a:cubicBezTo>
                    <a:pt x="144" y="149"/>
                    <a:pt x="144" y="149"/>
                    <a:pt x="144" y="149"/>
                  </a:cubicBezTo>
                  <a:cubicBezTo>
                    <a:pt x="143" y="148"/>
                    <a:pt x="140" y="146"/>
                    <a:pt x="142" y="143"/>
                  </a:cubicBezTo>
                  <a:cubicBezTo>
                    <a:pt x="142" y="143"/>
                    <a:pt x="142" y="143"/>
                    <a:pt x="142" y="143"/>
                  </a:cubicBezTo>
                  <a:cubicBezTo>
                    <a:pt x="142" y="142"/>
                    <a:pt x="142" y="142"/>
                    <a:pt x="142" y="142"/>
                  </a:cubicBezTo>
                  <a:cubicBezTo>
                    <a:pt x="143" y="139"/>
                    <a:pt x="141" y="137"/>
                    <a:pt x="141" y="137"/>
                  </a:cubicBezTo>
                  <a:cubicBezTo>
                    <a:pt x="140" y="137"/>
                    <a:pt x="140" y="136"/>
                    <a:pt x="140" y="136"/>
                  </a:cubicBezTo>
                  <a:cubicBezTo>
                    <a:pt x="139" y="135"/>
                    <a:pt x="138" y="133"/>
                    <a:pt x="138" y="129"/>
                  </a:cubicBezTo>
                  <a:cubicBezTo>
                    <a:pt x="138" y="128"/>
                    <a:pt x="138" y="127"/>
                    <a:pt x="138" y="125"/>
                  </a:cubicBezTo>
                  <a:cubicBezTo>
                    <a:pt x="139" y="123"/>
                    <a:pt x="139" y="122"/>
                    <a:pt x="140" y="120"/>
                  </a:cubicBezTo>
                  <a:cubicBezTo>
                    <a:pt x="142" y="115"/>
                    <a:pt x="145" y="111"/>
                    <a:pt x="147" y="108"/>
                  </a:cubicBezTo>
                  <a:cubicBezTo>
                    <a:pt x="150" y="104"/>
                    <a:pt x="152" y="100"/>
                    <a:pt x="155" y="97"/>
                  </a:cubicBezTo>
                  <a:cubicBezTo>
                    <a:pt x="155" y="97"/>
                    <a:pt x="155" y="97"/>
                    <a:pt x="155" y="97"/>
                  </a:cubicBezTo>
                  <a:cubicBezTo>
                    <a:pt x="156" y="96"/>
                    <a:pt x="156" y="96"/>
                    <a:pt x="157" y="95"/>
                  </a:cubicBezTo>
                  <a:cubicBezTo>
                    <a:pt x="157" y="94"/>
                    <a:pt x="157" y="93"/>
                    <a:pt x="160" y="88"/>
                  </a:cubicBezTo>
                  <a:cubicBezTo>
                    <a:pt x="160" y="87"/>
                    <a:pt x="162" y="85"/>
                    <a:pt x="162" y="83"/>
                  </a:cubicBezTo>
                  <a:cubicBezTo>
                    <a:pt x="164" y="79"/>
                    <a:pt x="162" y="79"/>
                    <a:pt x="163" y="78"/>
                  </a:cubicBezTo>
                  <a:cubicBezTo>
                    <a:pt x="163" y="78"/>
                    <a:pt x="163" y="78"/>
                    <a:pt x="163" y="78"/>
                  </a:cubicBezTo>
                  <a:cubicBezTo>
                    <a:pt x="164" y="77"/>
                    <a:pt x="166" y="75"/>
                    <a:pt x="166" y="74"/>
                  </a:cubicBezTo>
                  <a:cubicBezTo>
                    <a:pt x="167" y="73"/>
                    <a:pt x="170" y="72"/>
                    <a:pt x="170" y="69"/>
                  </a:cubicBezTo>
                  <a:cubicBezTo>
                    <a:pt x="170" y="69"/>
                    <a:pt x="170" y="69"/>
                    <a:pt x="170" y="69"/>
                  </a:cubicBezTo>
                  <a:cubicBezTo>
                    <a:pt x="170" y="69"/>
                    <a:pt x="170" y="69"/>
                    <a:pt x="170" y="69"/>
                  </a:cubicBezTo>
                  <a:cubicBezTo>
                    <a:pt x="170" y="69"/>
                    <a:pt x="170" y="69"/>
                    <a:pt x="170" y="68"/>
                  </a:cubicBezTo>
                  <a:cubicBezTo>
                    <a:pt x="170" y="67"/>
                    <a:pt x="170" y="66"/>
                    <a:pt x="171" y="66"/>
                  </a:cubicBezTo>
                  <a:cubicBezTo>
                    <a:pt x="171" y="66"/>
                    <a:pt x="171" y="65"/>
                    <a:pt x="171" y="65"/>
                  </a:cubicBezTo>
                  <a:cubicBezTo>
                    <a:pt x="171" y="65"/>
                    <a:pt x="173" y="62"/>
                    <a:pt x="174" y="58"/>
                  </a:cubicBezTo>
                  <a:cubicBezTo>
                    <a:pt x="174" y="57"/>
                    <a:pt x="174" y="55"/>
                    <a:pt x="174" y="54"/>
                  </a:cubicBezTo>
                  <a:cubicBezTo>
                    <a:pt x="175" y="51"/>
                    <a:pt x="176" y="49"/>
                    <a:pt x="178" y="47"/>
                  </a:cubicBezTo>
                  <a:cubicBezTo>
                    <a:pt x="182" y="45"/>
                    <a:pt x="183" y="39"/>
                    <a:pt x="183" y="39"/>
                  </a:cubicBezTo>
                  <a:cubicBezTo>
                    <a:pt x="185" y="38"/>
                    <a:pt x="185" y="38"/>
                    <a:pt x="185" y="38"/>
                  </a:cubicBezTo>
                  <a:cubicBezTo>
                    <a:pt x="184" y="33"/>
                    <a:pt x="184" y="33"/>
                    <a:pt x="184" y="33"/>
                  </a:cubicBezTo>
                  <a:cubicBezTo>
                    <a:pt x="184" y="33"/>
                    <a:pt x="187" y="32"/>
                    <a:pt x="188" y="30"/>
                  </a:cubicBezTo>
                  <a:close/>
                </a:path>
              </a:pathLst>
            </a:custGeom>
            <a:solidFill>
              <a:schemeClr val="tx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7" name="Freeform 186"/>
            <p:cNvSpPr>
              <a:spLocks/>
            </p:cNvSpPr>
            <p:nvPr/>
          </p:nvSpPr>
          <p:spPr bwMode="auto">
            <a:xfrm>
              <a:off x="6084575" y="3728962"/>
              <a:ext cx="279792" cy="483232"/>
            </a:xfrm>
            <a:custGeom>
              <a:avLst/>
              <a:gdLst>
                <a:gd name="T0" fmla="*/ 92 w 143"/>
                <a:gd name="T1" fmla="*/ 254 h 254"/>
                <a:gd name="T2" fmla="*/ 96 w 143"/>
                <a:gd name="T3" fmla="*/ 244 h 254"/>
                <a:gd name="T4" fmla="*/ 111 w 143"/>
                <a:gd name="T5" fmla="*/ 246 h 254"/>
                <a:gd name="T6" fmla="*/ 122 w 143"/>
                <a:gd name="T7" fmla="*/ 236 h 254"/>
                <a:gd name="T8" fmla="*/ 126 w 143"/>
                <a:gd name="T9" fmla="*/ 224 h 254"/>
                <a:gd name="T10" fmla="*/ 129 w 143"/>
                <a:gd name="T11" fmla="*/ 216 h 254"/>
                <a:gd name="T12" fmla="*/ 129 w 143"/>
                <a:gd name="T13" fmla="*/ 204 h 254"/>
                <a:gd name="T14" fmla="*/ 130 w 143"/>
                <a:gd name="T15" fmla="*/ 200 h 254"/>
                <a:gd name="T16" fmla="*/ 131 w 143"/>
                <a:gd name="T17" fmla="*/ 197 h 254"/>
                <a:gd name="T18" fmla="*/ 133 w 143"/>
                <a:gd name="T19" fmla="*/ 192 h 254"/>
                <a:gd name="T20" fmla="*/ 141 w 143"/>
                <a:gd name="T21" fmla="*/ 175 h 254"/>
                <a:gd name="T22" fmla="*/ 143 w 143"/>
                <a:gd name="T23" fmla="*/ 159 h 254"/>
                <a:gd name="T24" fmla="*/ 140 w 143"/>
                <a:gd name="T25" fmla="*/ 151 h 254"/>
                <a:gd name="T26" fmla="*/ 132 w 143"/>
                <a:gd name="T27" fmla="*/ 31 h 254"/>
                <a:gd name="T28" fmla="*/ 120 w 143"/>
                <a:gd name="T29" fmla="*/ 9 h 254"/>
                <a:gd name="T30" fmla="*/ 117 w 143"/>
                <a:gd name="T31" fmla="*/ 0 h 254"/>
                <a:gd name="T32" fmla="*/ 20 w 143"/>
                <a:gd name="T33" fmla="*/ 3 h 254"/>
                <a:gd name="T34" fmla="*/ 35 w 143"/>
                <a:gd name="T35" fmla="*/ 20 h 254"/>
                <a:gd name="T36" fmla="*/ 39 w 143"/>
                <a:gd name="T37" fmla="*/ 26 h 254"/>
                <a:gd name="T38" fmla="*/ 44 w 143"/>
                <a:gd name="T39" fmla="*/ 35 h 254"/>
                <a:gd name="T40" fmla="*/ 43 w 143"/>
                <a:gd name="T41" fmla="*/ 37 h 254"/>
                <a:gd name="T42" fmla="*/ 30 w 143"/>
                <a:gd name="T43" fmla="*/ 49 h 254"/>
                <a:gd name="T44" fmla="*/ 20 w 143"/>
                <a:gd name="T45" fmla="*/ 57 h 254"/>
                <a:gd name="T46" fmla="*/ 18 w 143"/>
                <a:gd name="T47" fmla="*/ 58 h 254"/>
                <a:gd name="T48" fmla="*/ 14 w 143"/>
                <a:gd name="T49" fmla="*/ 70 h 254"/>
                <a:gd name="T50" fmla="*/ 11 w 143"/>
                <a:gd name="T51" fmla="*/ 83 h 254"/>
                <a:gd name="T52" fmla="*/ 6 w 143"/>
                <a:gd name="T53" fmla="*/ 88 h 254"/>
                <a:gd name="T54" fmla="*/ 0 w 143"/>
                <a:gd name="T55" fmla="*/ 107 h 254"/>
                <a:gd name="T56" fmla="*/ 3 w 143"/>
                <a:gd name="T57" fmla="*/ 134 h 254"/>
                <a:gd name="T58" fmla="*/ 20 w 143"/>
                <a:gd name="T59" fmla="*/ 145 h 254"/>
                <a:gd name="T60" fmla="*/ 30 w 143"/>
                <a:gd name="T61" fmla="*/ 161 h 254"/>
                <a:gd name="T62" fmla="*/ 50 w 143"/>
                <a:gd name="T63" fmla="*/ 177 h 254"/>
                <a:gd name="T64" fmla="*/ 46 w 143"/>
                <a:gd name="T65" fmla="*/ 196 h 254"/>
                <a:gd name="T66" fmla="*/ 67 w 143"/>
                <a:gd name="T67" fmla="*/ 216 h 254"/>
                <a:gd name="T68" fmla="*/ 76 w 143"/>
                <a:gd name="T69" fmla="*/ 241 h 254"/>
                <a:gd name="T70" fmla="*/ 92 w 143"/>
                <a:gd name="T71" fmla="*/ 254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43" h="254">
                  <a:moveTo>
                    <a:pt x="92" y="254"/>
                  </a:moveTo>
                  <a:cubicBezTo>
                    <a:pt x="92" y="254"/>
                    <a:pt x="92" y="254"/>
                    <a:pt x="92" y="254"/>
                  </a:cubicBezTo>
                  <a:cubicBezTo>
                    <a:pt x="93" y="252"/>
                    <a:pt x="93" y="250"/>
                    <a:pt x="94" y="246"/>
                  </a:cubicBezTo>
                  <a:cubicBezTo>
                    <a:pt x="94" y="245"/>
                    <a:pt x="95" y="244"/>
                    <a:pt x="96" y="244"/>
                  </a:cubicBezTo>
                  <a:cubicBezTo>
                    <a:pt x="97" y="243"/>
                    <a:pt x="99" y="243"/>
                    <a:pt x="101" y="243"/>
                  </a:cubicBezTo>
                  <a:cubicBezTo>
                    <a:pt x="107" y="245"/>
                    <a:pt x="108" y="248"/>
                    <a:pt x="111" y="246"/>
                  </a:cubicBezTo>
                  <a:cubicBezTo>
                    <a:pt x="113" y="244"/>
                    <a:pt x="114" y="241"/>
                    <a:pt x="115" y="239"/>
                  </a:cubicBezTo>
                  <a:cubicBezTo>
                    <a:pt x="117" y="236"/>
                    <a:pt x="120" y="236"/>
                    <a:pt x="122" y="236"/>
                  </a:cubicBezTo>
                  <a:cubicBezTo>
                    <a:pt x="123" y="236"/>
                    <a:pt x="123" y="236"/>
                    <a:pt x="124" y="235"/>
                  </a:cubicBezTo>
                  <a:cubicBezTo>
                    <a:pt x="126" y="234"/>
                    <a:pt x="127" y="230"/>
                    <a:pt x="126" y="224"/>
                  </a:cubicBezTo>
                  <a:cubicBezTo>
                    <a:pt x="126" y="224"/>
                    <a:pt x="125" y="217"/>
                    <a:pt x="129" y="216"/>
                  </a:cubicBezTo>
                  <a:cubicBezTo>
                    <a:pt x="129" y="216"/>
                    <a:pt x="129" y="216"/>
                    <a:pt x="129" y="216"/>
                  </a:cubicBezTo>
                  <a:cubicBezTo>
                    <a:pt x="129" y="216"/>
                    <a:pt x="129" y="212"/>
                    <a:pt x="129" y="209"/>
                  </a:cubicBezTo>
                  <a:cubicBezTo>
                    <a:pt x="129" y="207"/>
                    <a:pt x="129" y="205"/>
                    <a:pt x="129" y="204"/>
                  </a:cubicBezTo>
                  <a:cubicBezTo>
                    <a:pt x="130" y="203"/>
                    <a:pt x="130" y="202"/>
                    <a:pt x="130" y="201"/>
                  </a:cubicBezTo>
                  <a:cubicBezTo>
                    <a:pt x="130" y="201"/>
                    <a:pt x="130" y="201"/>
                    <a:pt x="130" y="200"/>
                  </a:cubicBezTo>
                  <a:cubicBezTo>
                    <a:pt x="130" y="200"/>
                    <a:pt x="130" y="200"/>
                    <a:pt x="130" y="200"/>
                  </a:cubicBezTo>
                  <a:cubicBezTo>
                    <a:pt x="130" y="199"/>
                    <a:pt x="131" y="198"/>
                    <a:pt x="131" y="197"/>
                  </a:cubicBezTo>
                  <a:cubicBezTo>
                    <a:pt x="132" y="196"/>
                    <a:pt x="132" y="195"/>
                    <a:pt x="133" y="193"/>
                  </a:cubicBezTo>
                  <a:cubicBezTo>
                    <a:pt x="133" y="193"/>
                    <a:pt x="133" y="193"/>
                    <a:pt x="133" y="192"/>
                  </a:cubicBezTo>
                  <a:cubicBezTo>
                    <a:pt x="133" y="188"/>
                    <a:pt x="136" y="186"/>
                    <a:pt x="136" y="184"/>
                  </a:cubicBezTo>
                  <a:cubicBezTo>
                    <a:pt x="137" y="183"/>
                    <a:pt x="139" y="180"/>
                    <a:pt x="141" y="175"/>
                  </a:cubicBezTo>
                  <a:cubicBezTo>
                    <a:pt x="141" y="175"/>
                    <a:pt x="141" y="174"/>
                    <a:pt x="141" y="174"/>
                  </a:cubicBezTo>
                  <a:cubicBezTo>
                    <a:pt x="143" y="168"/>
                    <a:pt x="143" y="163"/>
                    <a:pt x="143" y="159"/>
                  </a:cubicBezTo>
                  <a:cubicBezTo>
                    <a:pt x="142" y="154"/>
                    <a:pt x="140" y="151"/>
                    <a:pt x="140" y="151"/>
                  </a:cubicBezTo>
                  <a:cubicBezTo>
                    <a:pt x="140" y="151"/>
                    <a:pt x="140" y="151"/>
                    <a:pt x="140" y="151"/>
                  </a:cubicBezTo>
                  <a:cubicBezTo>
                    <a:pt x="140" y="150"/>
                    <a:pt x="140" y="150"/>
                    <a:pt x="140" y="150"/>
                  </a:cubicBezTo>
                  <a:cubicBezTo>
                    <a:pt x="132" y="31"/>
                    <a:pt x="132" y="31"/>
                    <a:pt x="132" y="31"/>
                  </a:cubicBezTo>
                  <a:cubicBezTo>
                    <a:pt x="132" y="31"/>
                    <a:pt x="131" y="30"/>
                    <a:pt x="129" y="27"/>
                  </a:cubicBezTo>
                  <a:cubicBezTo>
                    <a:pt x="128" y="24"/>
                    <a:pt x="123" y="15"/>
                    <a:pt x="120" y="9"/>
                  </a:cubicBezTo>
                  <a:cubicBezTo>
                    <a:pt x="116" y="3"/>
                    <a:pt x="117" y="0"/>
                    <a:pt x="117" y="0"/>
                  </a:cubicBezTo>
                  <a:cubicBezTo>
                    <a:pt x="117" y="0"/>
                    <a:pt x="117" y="0"/>
                    <a:pt x="117" y="0"/>
                  </a:cubicBezTo>
                  <a:cubicBezTo>
                    <a:pt x="116" y="0"/>
                    <a:pt x="116" y="0"/>
                    <a:pt x="116" y="0"/>
                  </a:cubicBezTo>
                  <a:cubicBezTo>
                    <a:pt x="116" y="0"/>
                    <a:pt x="28" y="3"/>
                    <a:pt x="20" y="3"/>
                  </a:cubicBezTo>
                  <a:cubicBezTo>
                    <a:pt x="32" y="12"/>
                    <a:pt x="32" y="12"/>
                    <a:pt x="32" y="12"/>
                  </a:cubicBezTo>
                  <a:cubicBezTo>
                    <a:pt x="32" y="12"/>
                    <a:pt x="33" y="17"/>
                    <a:pt x="35" y="20"/>
                  </a:cubicBezTo>
                  <a:cubicBezTo>
                    <a:pt x="38" y="25"/>
                    <a:pt x="38" y="25"/>
                    <a:pt x="38" y="25"/>
                  </a:cubicBezTo>
                  <a:cubicBezTo>
                    <a:pt x="38" y="25"/>
                    <a:pt x="38" y="25"/>
                    <a:pt x="39" y="26"/>
                  </a:cubicBezTo>
                  <a:cubicBezTo>
                    <a:pt x="41" y="27"/>
                    <a:pt x="41" y="27"/>
                    <a:pt x="41" y="27"/>
                  </a:cubicBezTo>
                  <a:cubicBezTo>
                    <a:pt x="41" y="27"/>
                    <a:pt x="44" y="30"/>
                    <a:pt x="44" y="35"/>
                  </a:cubicBezTo>
                  <a:cubicBezTo>
                    <a:pt x="43" y="36"/>
                    <a:pt x="43" y="36"/>
                    <a:pt x="43" y="37"/>
                  </a:cubicBezTo>
                  <a:cubicBezTo>
                    <a:pt x="43" y="37"/>
                    <a:pt x="43" y="37"/>
                    <a:pt x="43" y="37"/>
                  </a:cubicBezTo>
                  <a:cubicBezTo>
                    <a:pt x="42" y="41"/>
                    <a:pt x="38" y="44"/>
                    <a:pt x="34" y="46"/>
                  </a:cubicBezTo>
                  <a:cubicBezTo>
                    <a:pt x="33" y="48"/>
                    <a:pt x="31" y="49"/>
                    <a:pt x="30" y="49"/>
                  </a:cubicBezTo>
                  <a:cubicBezTo>
                    <a:pt x="29" y="50"/>
                    <a:pt x="25" y="51"/>
                    <a:pt x="25" y="52"/>
                  </a:cubicBezTo>
                  <a:cubicBezTo>
                    <a:pt x="25" y="54"/>
                    <a:pt x="25" y="56"/>
                    <a:pt x="20" y="57"/>
                  </a:cubicBezTo>
                  <a:cubicBezTo>
                    <a:pt x="20" y="58"/>
                    <a:pt x="19" y="58"/>
                    <a:pt x="19" y="58"/>
                  </a:cubicBezTo>
                  <a:cubicBezTo>
                    <a:pt x="19" y="58"/>
                    <a:pt x="19" y="58"/>
                    <a:pt x="18" y="58"/>
                  </a:cubicBezTo>
                  <a:cubicBezTo>
                    <a:pt x="18" y="59"/>
                    <a:pt x="17" y="60"/>
                    <a:pt x="16" y="61"/>
                  </a:cubicBezTo>
                  <a:cubicBezTo>
                    <a:pt x="15" y="63"/>
                    <a:pt x="15" y="66"/>
                    <a:pt x="14" y="70"/>
                  </a:cubicBezTo>
                  <a:cubicBezTo>
                    <a:pt x="15" y="73"/>
                    <a:pt x="15" y="76"/>
                    <a:pt x="14" y="78"/>
                  </a:cubicBezTo>
                  <a:cubicBezTo>
                    <a:pt x="14" y="80"/>
                    <a:pt x="13" y="81"/>
                    <a:pt x="11" y="83"/>
                  </a:cubicBezTo>
                  <a:cubicBezTo>
                    <a:pt x="10" y="85"/>
                    <a:pt x="9" y="86"/>
                    <a:pt x="7" y="88"/>
                  </a:cubicBezTo>
                  <a:cubicBezTo>
                    <a:pt x="7" y="88"/>
                    <a:pt x="7" y="88"/>
                    <a:pt x="6" y="88"/>
                  </a:cubicBezTo>
                  <a:cubicBezTo>
                    <a:pt x="3" y="93"/>
                    <a:pt x="1" y="107"/>
                    <a:pt x="1" y="107"/>
                  </a:cubicBezTo>
                  <a:cubicBezTo>
                    <a:pt x="0" y="107"/>
                    <a:pt x="0" y="107"/>
                    <a:pt x="0" y="107"/>
                  </a:cubicBezTo>
                  <a:cubicBezTo>
                    <a:pt x="0" y="107"/>
                    <a:pt x="3" y="116"/>
                    <a:pt x="4" y="120"/>
                  </a:cubicBezTo>
                  <a:cubicBezTo>
                    <a:pt x="4" y="124"/>
                    <a:pt x="0" y="131"/>
                    <a:pt x="3" y="134"/>
                  </a:cubicBezTo>
                  <a:cubicBezTo>
                    <a:pt x="7" y="137"/>
                    <a:pt x="9" y="140"/>
                    <a:pt x="12" y="141"/>
                  </a:cubicBezTo>
                  <a:cubicBezTo>
                    <a:pt x="14" y="142"/>
                    <a:pt x="20" y="145"/>
                    <a:pt x="20" y="145"/>
                  </a:cubicBezTo>
                  <a:cubicBezTo>
                    <a:pt x="20" y="145"/>
                    <a:pt x="20" y="150"/>
                    <a:pt x="24" y="152"/>
                  </a:cubicBezTo>
                  <a:cubicBezTo>
                    <a:pt x="28" y="154"/>
                    <a:pt x="29" y="158"/>
                    <a:pt x="30" y="161"/>
                  </a:cubicBezTo>
                  <a:cubicBezTo>
                    <a:pt x="30" y="165"/>
                    <a:pt x="34" y="167"/>
                    <a:pt x="38" y="166"/>
                  </a:cubicBezTo>
                  <a:cubicBezTo>
                    <a:pt x="42" y="166"/>
                    <a:pt x="48" y="167"/>
                    <a:pt x="50" y="177"/>
                  </a:cubicBezTo>
                  <a:cubicBezTo>
                    <a:pt x="52" y="186"/>
                    <a:pt x="46" y="190"/>
                    <a:pt x="46" y="190"/>
                  </a:cubicBezTo>
                  <a:cubicBezTo>
                    <a:pt x="46" y="190"/>
                    <a:pt x="41" y="191"/>
                    <a:pt x="46" y="196"/>
                  </a:cubicBezTo>
                  <a:cubicBezTo>
                    <a:pt x="51" y="201"/>
                    <a:pt x="61" y="213"/>
                    <a:pt x="61" y="213"/>
                  </a:cubicBezTo>
                  <a:cubicBezTo>
                    <a:pt x="61" y="213"/>
                    <a:pt x="64" y="216"/>
                    <a:pt x="67" y="216"/>
                  </a:cubicBezTo>
                  <a:cubicBezTo>
                    <a:pt x="70" y="216"/>
                    <a:pt x="73" y="220"/>
                    <a:pt x="74" y="225"/>
                  </a:cubicBezTo>
                  <a:cubicBezTo>
                    <a:pt x="75" y="229"/>
                    <a:pt x="74" y="237"/>
                    <a:pt x="76" y="241"/>
                  </a:cubicBezTo>
                  <a:cubicBezTo>
                    <a:pt x="78" y="246"/>
                    <a:pt x="87" y="252"/>
                    <a:pt x="90" y="254"/>
                  </a:cubicBezTo>
                  <a:cubicBezTo>
                    <a:pt x="91" y="254"/>
                    <a:pt x="91" y="254"/>
                    <a:pt x="92" y="254"/>
                  </a:cubicBezTo>
                  <a:close/>
                </a:path>
              </a:pathLst>
            </a:custGeom>
            <a:solidFill>
              <a:schemeClr val="tx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8" name="Freeform 187"/>
            <p:cNvSpPr>
              <a:spLocks/>
            </p:cNvSpPr>
            <p:nvPr/>
          </p:nvSpPr>
          <p:spPr bwMode="auto">
            <a:xfrm>
              <a:off x="6659837" y="3919680"/>
              <a:ext cx="571644" cy="293684"/>
            </a:xfrm>
            <a:custGeom>
              <a:avLst/>
              <a:gdLst>
                <a:gd name="T0" fmla="*/ 289 w 292"/>
                <a:gd name="T1" fmla="*/ 99 h 155"/>
                <a:gd name="T2" fmla="*/ 288 w 292"/>
                <a:gd name="T3" fmla="*/ 104 h 155"/>
                <a:gd name="T4" fmla="*/ 283 w 292"/>
                <a:gd name="T5" fmla="*/ 103 h 155"/>
                <a:gd name="T6" fmla="*/ 277 w 292"/>
                <a:gd name="T7" fmla="*/ 103 h 155"/>
                <a:gd name="T8" fmla="*/ 266 w 292"/>
                <a:gd name="T9" fmla="*/ 103 h 155"/>
                <a:gd name="T10" fmla="*/ 233 w 292"/>
                <a:gd name="T11" fmla="*/ 91 h 155"/>
                <a:gd name="T12" fmla="*/ 255 w 292"/>
                <a:gd name="T13" fmla="*/ 88 h 155"/>
                <a:gd name="T14" fmla="*/ 273 w 292"/>
                <a:gd name="T15" fmla="*/ 99 h 155"/>
                <a:gd name="T16" fmla="*/ 264 w 292"/>
                <a:gd name="T17" fmla="*/ 86 h 155"/>
                <a:gd name="T18" fmla="*/ 260 w 292"/>
                <a:gd name="T19" fmla="*/ 78 h 155"/>
                <a:gd name="T20" fmla="*/ 249 w 292"/>
                <a:gd name="T21" fmla="*/ 72 h 155"/>
                <a:gd name="T22" fmla="*/ 261 w 292"/>
                <a:gd name="T23" fmla="*/ 71 h 155"/>
                <a:gd name="T24" fmla="*/ 266 w 292"/>
                <a:gd name="T25" fmla="*/ 71 h 155"/>
                <a:gd name="T26" fmla="*/ 260 w 292"/>
                <a:gd name="T27" fmla="*/ 68 h 155"/>
                <a:gd name="T28" fmla="*/ 260 w 292"/>
                <a:gd name="T29" fmla="*/ 55 h 155"/>
                <a:gd name="T30" fmla="*/ 240 w 292"/>
                <a:gd name="T31" fmla="*/ 47 h 155"/>
                <a:gd name="T32" fmla="*/ 231 w 292"/>
                <a:gd name="T33" fmla="*/ 44 h 155"/>
                <a:gd name="T34" fmla="*/ 222 w 292"/>
                <a:gd name="T35" fmla="*/ 38 h 155"/>
                <a:gd name="T36" fmla="*/ 226 w 292"/>
                <a:gd name="T37" fmla="*/ 25 h 155"/>
                <a:gd name="T38" fmla="*/ 217 w 292"/>
                <a:gd name="T39" fmla="*/ 14 h 155"/>
                <a:gd name="T40" fmla="*/ 205 w 292"/>
                <a:gd name="T41" fmla="*/ 6 h 155"/>
                <a:gd name="T42" fmla="*/ 195 w 292"/>
                <a:gd name="T43" fmla="*/ 2 h 155"/>
                <a:gd name="T44" fmla="*/ 188 w 292"/>
                <a:gd name="T45" fmla="*/ 9 h 155"/>
                <a:gd name="T46" fmla="*/ 180 w 292"/>
                <a:gd name="T47" fmla="*/ 15 h 155"/>
                <a:gd name="T48" fmla="*/ 173 w 292"/>
                <a:gd name="T49" fmla="*/ 21 h 155"/>
                <a:gd name="T50" fmla="*/ 166 w 292"/>
                <a:gd name="T51" fmla="*/ 33 h 155"/>
                <a:gd name="T52" fmla="*/ 158 w 292"/>
                <a:gd name="T53" fmla="*/ 44 h 155"/>
                <a:gd name="T54" fmla="*/ 144 w 292"/>
                <a:gd name="T55" fmla="*/ 51 h 155"/>
                <a:gd name="T56" fmla="*/ 134 w 292"/>
                <a:gd name="T57" fmla="*/ 54 h 155"/>
                <a:gd name="T58" fmla="*/ 126 w 292"/>
                <a:gd name="T59" fmla="*/ 66 h 155"/>
                <a:gd name="T60" fmla="*/ 112 w 292"/>
                <a:gd name="T61" fmla="*/ 82 h 155"/>
                <a:gd name="T62" fmla="*/ 104 w 292"/>
                <a:gd name="T63" fmla="*/ 94 h 155"/>
                <a:gd name="T64" fmla="*/ 94 w 292"/>
                <a:gd name="T65" fmla="*/ 95 h 155"/>
                <a:gd name="T66" fmla="*/ 91 w 292"/>
                <a:gd name="T67" fmla="*/ 100 h 155"/>
                <a:gd name="T68" fmla="*/ 81 w 292"/>
                <a:gd name="T69" fmla="*/ 95 h 155"/>
                <a:gd name="T70" fmla="*/ 72 w 292"/>
                <a:gd name="T71" fmla="*/ 109 h 155"/>
                <a:gd name="T72" fmla="*/ 60 w 292"/>
                <a:gd name="T73" fmla="*/ 105 h 155"/>
                <a:gd name="T74" fmla="*/ 50 w 292"/>
                <a:gd name="T75" fmla="*/ 96 h 155"/>
                <a:gd name="T76" fmla="*/ 49 w 292"/>
                <a:gd name="T77" fmla="*/ 97 h 155"/>
                <a:gd name="T78" fmla="*/ 45 w 292"/>
                <a:gd name="T79" fmla="*/ 110 h 155"/>
                <a:gd name="T80" fmla="*/ 28 w 292"/>
                <a:gd name="T81" fmla="*/ 125 h 155"/>
                <a:gd name="T82" fmla="*/ 28 w 292"/>
                <a:gd name="T83" fmla="*/ 127 h 155"/>
                <a:gd name="T84" fmla="*/ 28 w 292"/>
                <a:gd name="T85" fmla="*/ 127 h 155"/>
                <a:gd name="T86" fmla="*/ 24 w 292"/>
                <a:gd name="T87" fmla="*/ 132 h 155"/>
                <a:gd name="T88" fmla="*/ 21 w 292"/>
                <a:gd name="T89" fmla="*/ 132 h 155"/>
                <a:gd name="T90" fmla="*/ 17 w 292"/>
                <a:gd name="T91" fmla="*/ 139 h 155"/>
                <a:gd name="T92" fmla="*/ 2 w 292"/>
                <a:gd name="T93" fmla="*/ 152 h 155"/>
                <a:gd name="T94" fmla="*/ 0 w 292"/>
                <a:gd name="T95" fmla="*/ 155 h 155"/>
                <a:gd name="T96" fmla="*/ 79 w 292"/>
                <a:gd name="T97" fmla="*/ 147 h 155"/>
                <a:gd name="T98" fmla="*/ 81 w 292"/>
                <a:gd name="T99" fmla="*/ 147 h 155"/>
                <a:gd name="T100" fmla="*/ 81 w 292"/>
                <a:gd name="T101" fmla="*/ 147 h 155"/>
                <a:gd name="T102" fmla="*/ 81 w 292"/>
                <a:gd name="T103" fmla="*/ 147 h 155"/>
                <a:gd name="T104" fmla="*/ 292 w 292"/>
                <a:gd name="T105" fmla="*/ 114 h 155"/>
                <a:gd name="T106" fmla="*/ 292 w 292"/>
                <a:gd name="T107" fmla="*/ 104 h 155"/>
                <a:gd name="T108" fmla="*/ 289 w 292"/>
                <a:gd name="T109" fmla="*/ 99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92" h="155">
                  <a:moveTo>
                    <a:pt x="289" y="99"/>
                  </a:moveTo>
                  <a:cubicBezTo>
                    <a:pt x="289" y="99"/>
                    <a:pt x="289" y="102"/>
                    <a:pt x="288" y="104"/>
                  </a:cubicBezTo>
                  <a:cubicBezTo>
                    <a:pt x="286" y="105"/>
                    <a:pt x="285" y="104"/>
                    <a:pt x="283" y="103"/>
                  </a:cubicBezTo>
                  <a:cubicBezTo>
                    <a:pt x="282" y="101"/>
                    <a:pt x="279" y="101"/>
                    <a:pt x="277" y="103"/>
                  </a:cubicBezTo>
                  <a:cubicBezTo>
                    <a:pt x="275" y="105"/>
                    <a:pt x="270" y="107"/>
                    <a:pt x="266" y="103"/>
                  </a:cubicBezTo>
                  <a:cubicBezTo>
                    <a:pt x="261" y="100"/>
                    <a:pt x="255" y="89"/>
                    <a:pt x="233" y="91"/>
                  </a:cubicBezTo>
                  <a:cubicBezTo>
                    <a:pt x="233" y="91"/>
                    <a:pt x="244" y="84"/>
                    <a:pt x="255" y="88"/>
                  </a:cubicBezTo>
                  <a:cubicBezTo>
                    <a:pt x="266" y="93"/>
                    <a:pt x="267" y="100"/>
                    <a:pt x="273" y="99"/>
                  </a:cubicBezTo>
                  <a:cubicBezTo>
                    <a:pt x="273" y="99"/>
                    <a:pt x="275" y="91"/>
                    <a:pt x="264" y="86"/>
                  </a:cubicBezTo>
                  <a:cubicBezTo>
                    <a:pt x="264" y="86"/>
                    <a:pt x="272" y="81"/>
                    <a:pt x="260" y="78"/>
                  </a:cubicBezTo>
                  <a:cubicBezTo>
                    <a:pt x="248" y="75"/>
                    <a:pt x="249" y="74"/>
                    <a:pt x="249" y="72"/>
                  </a:cubicBezTo>
                  <a:cubicBezTo>
                    <a:pt x="249" y="72"/>
                    <a:pt x="256" y="69"/>
                    <a:pt x="261" y="71"/>
                  </a:cubicBezTo>
                  <a:cubicBezTo>
                    <a:pt x="261" y="71"/>
                    <a:pt x="265" y="73"/>
                    <a:pt x="266" y="71"/>
                  </a:cubicBezTo>
                  <a:cubicBezTo>
                    <a:pt x="266" y="71"/>
                    <a:pt x="265" y="68"/>
                    <a:pt x="260" y="68"/>
                  </a:cubicBezTo>
                  <a:cubicBezTo>
                    <a:pt x="260" y="68"/>
                    <a:pt x="265" y="65"/>
                    <a:pt x="260" y="55"/>
                  </a:cubicBezTo>
                  <a:cubicBezTo>
                    <a:pt x="254" y="49"/>
                    <a:pt x="246" y="51"/>
                    <a:pt x="240" y="47"/>
                  </a:cubicBezTo>
                  <a:cubicBezTo>
                    <a:pt x="235" y="44"/>
                    <a:pt x="234" y="43"/>
                    <a:pt x="231" y="44"/>
                  </a:cubicBezTo>
                  <a:cubicBezTo>
                    <a:pt x="227" y="44"/>
                    <a:pt x="225" y="44"/>
                    <a:pt x="222" y="38"/>
                  </a:cubicBezTo>
                  <a:cubicBezTo>
                    <a:pt x="219" y="32"/>
                    <a:pt x="226" y="29"/>
                    <a:pt x="226" y="25"/>
                  </a:cubicBezTo>
                  <a:cubicBezTo>
                    <a:pt x="227" y="20"/>
                    <a:pt x="220" y="14"/>
                    <a:pt x="217" y="14"/>
                  </a:cubicBezTo>
                  <a:cubicBezTo>
                    <a:pt x="214" y="14"/>
                    <a:pt x="208" y="12"/>
                    <a:pt x="205" y="6"/>
                  </a:cubicBezTo>
                  <a:cubicBezTo>
                    <a:pt x="202" y="0"/>
                    <a:pt x="197" y="2"/>
                    <a:pt x="195" y="2"/>
                  </a:cubicBezTo>
                  <a:cubicBezTo>
                    <a:pt x="195" y="2"/>
                    <a:pt x="190" y="5"/>
                    <a:pt x="188" y="9"/>
                  </a:cubicBezTo>
                  <a:cubicBezTo>
                    <a:pt x="186" y="14"/>
                    <a:pt x="185" y="14"/>
                    <a:pt x="180" y="15"/>
                  </a:cubicBezTo>
                  <a:cubicBezTo>
                    <a:pt x="176" y="15"/>
                    <a:pt x="173" y="19"/>
                    <a:pt x="173" y="21"/>
                  </a:cubicBezTo>
                  <a:cubicBezTo>
                    <a:pt x="172" y="24"/>
                    <a:pt x="170" y="31"/>
                    <a:pt x="166" y="33"/>
                  </a:cubicBezTo>
                  <a:cubicBezTo>
                    <a:pt x="163" y="34"/>
                    <a:pt x="158" y="39"/>
                    <a:pt x="158" y="44"/>
                  </a:cubicBezTo>
                  <a:cubicBezTo>
                    <a:pt x="158" y="49"/>
                    <a:pt x="149" y="54"/>
                    <a:pt x="144" y="51"/>
                  </a:cubicBezTo>
                  <a:cubicBezTo>
                    <a:pt x="138" y="48"/>
                    <a:pt x="132" y="47"/>
                    <a:pt x="134" y="54"/>
                  </a:cubicBezTo>
                  <a:cubicBezTo>
                    <a:pt x="137" y="62"/>
                    <a:pt x="133" y="66"/>
                    <a:pt x="126" y="66"/>
                  </a:cubicBezTo>
                  <a:cubicBezTo>
                    <a:pt x="120" y="66"/>
                    <a:pt x="113" y="74"/>
                    <a:pt x="112" y="82"/>
                  </a:cubicBezTo>
                  <a:cubicBezTo>
                    <a:pt x="111" y="90"/>
                    <a:pt x="110" y="94"/>
                    <a:pt x="104" y="94"/>
                  </a:cubicBezTo>
                  <a:cubicBezTo>
                    <a:pt x="97" y="94"/>
                    <a:pt x="94" y="95"/>
                    <a:pt x="94" y="95"/>
                  </a:cubicBezTo>
                  <a:cubicBezTo>
                    <a:pt x="94" y="95"/>
                    <a:pt x="91" y="97"/>
                    <a:pt x="91" y="100"/>
                  </a:cubicBezTo>
                  <a:cubicBezTo>
                    <a:pt x="91" y="100"/>
                    <a:pt x="84" y="101"/>
                    <a:pt x="81" y="95"/>
                  </a:cubicBezTo>
                  <a:cubicBezTo>
                    <a:pt x="81" y="95"/>
                    <a:pt x="74" y="102"/>
                    <a:pt x="72" y="109"/>
                  </a:cubicBezTo>
                  <a:cubicBezTo>
                    <a:pt x="70" y="115"/>
                    <a:pt x="62" y="108"/>
                    <a:pt x="60" y="105"/>
                  </a:cubicBezTo>
                  <a:cubicBezTo>
                    <a:pt x="57" y="103"/>
                    <a:pt x="54" y="96"/>
                    <a:pt x="50" y="96"/>
                  </a:cubicBezTo>
                  <a:cubicBezTo>
                    <a:pt x="50" y="96"/>
                    <a:pt x="50" y="96"/>
                    <a:pt x="49" y="97"/>
                  </a:cubicBezTo>
                  <a:cubicBezTo>
                    <a:pt x="49" y="100"/>
                    <a:pt x="49" y="107"/>
                    <a:pt x="45" y="110"/>
                  </a:cubicBezTo>
                  <a:cubicBezTo>
                    <a:pt x="41" y="114"/>
                    <a:pt x="30" y="119"/>
                    <a:pt x="28" y="125"/>
                  </a:cubicBezTo>
                  <a:cubicBezTo>
                    <a:pt x="28" y="125"/>
                    <a:pt x="28" y="126"/>
                    <a:pt x="28" y="127"/>
                  </a:cubicBezTo>
                  <a:cubicBezTo>
                    <a:pt x="28" y="127"/>
                    <a:pt x="28" y="127"/>
                    <a:pt x="28" y="127"/>
                  </a:cubicBezTo>
                  <a:cubicBezTo>
                    <a:pt x="27" y="131"/>
                    <a:pt x="25" y="132"/>
                    <a:pt x="24" y="132"/>
                  </a:cubicBezTo>
                  <a:cubicBezTo>
                    <a:pt x="23" y="133"/>
                    <a:pt x="22" y="133"/>
                    <a:pt x="21" y="132"/>
                  </a:cubicBezTo>
                  <a:cubicBezTo>
                    <a:pt x="21" y="132"/>
                    <a:pt x="21" y="138"/>
                    <a:pt x="17" y="139"/>
                  </a:cubicBezTo>
                  <a:cubicBezTo>
                    <a:pt x="15" y="140"/>
                    <a:pt x="5" y="147"/>
                    <a:pt x="2" y="152"/>
                  </a:cubicBezTo>
                  <a:cubicBezTo>
                    <a:pt x="1" y="153"/>
                    <a:pt x="1" y="154"/>
                    <a:pt x="0" y="155"/>
                  </a:cubicBezTo>
                  <a:cubicBezTo>
                    <a:pt x="79" y="147"/>
                    <a:pt x="79" y="147"/>
                    <a:pt x="79" y="147"/>
                  </a:cubicBezTo>
                  <a:cubicBezTo>
                    <a:pt x="81" y="147"/>
                    <a:pt x="81" y="147"/>
                    <a:pt x="81" y="147"/>
                  </a:cubicBezTo>
                  <a:cubicBezTo>
                    <a:pt x="81" y="147"/>
                    <a:pt x="81" y="147"/>
                    <a:pt x="81" y="147"/>
                  </a:cubicBezTo>
                  <a:cubicBezTo>
                    <a:pt x="81" y="147"/>
                    <a:pt x="81" y="147"/>
                    <a:pt x="81" y="147"/>
                  </a:cubicBezTo>
                  <a:cubicBezTo>
                    <a:pt x="292" y="114"/>
                    <a:pt x="292" y="114"/>
                    <a:pt x="292" y="114"/>
                  </a:cubicBezTo>
                  <a:cubicBezTo>
                    <a:pt x="292" y="104"/>
                    <a:pt x="292" y="104"/>
                    <a:pt x="292" y="104"/>
                  </a:cubicBezTo>
                  <a:cubicBezTo>
                    <a:pt x="292" y="104"/>
                    <a:pt x="291" y="101"/>
                    <a:pt x="289" y="99"/>
                  </a:cubicBezTo>
                  <a:close/>
                </a:path>
              </a:pathLst>
            </a:custGeom>
            <a:solidFill>
              <a:schemeClr val="tx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89" name="Freeform 188"/>
            <p:cNvSpPr>
              <a:spLocks/>
            </p:cNvSpPr>
            <p:nvPr/>
          </p:nvSpPr>
          <p:spPr bwMode="auto">
            <a:xfrm>
              <a:off x="6235325" y="3995734"/>
              <a:ext cx="520991" cy="262091"/>
            </a:xfrm>
            <a:custGeom>
              <a:avLst/>
              <a:gdLst>
                <a:gd name="T0" fmla="*/ 219 w 266"/>
                <a:gd name="T1" fmla="*/ 112 h 138"/>
                <a:gd name="T2" fmla="*/ 238 w 266"/>
                <a:gd name="T3" fmla="*/ 92 h 138"/>
                <a:gd name="T4" fmla="*/ 245 w 266"/>
                <a:gd name="T5" fmla="*/ 87 h 138"/>
                <a:gd name="T6" fmla="*/ 266 w 266"/>
                <a:gd name="T7" fmla="*/ 57 h 138"/>
                <a:gd name="T8" fmla="*/ 263 w 266"/>
                <a:gd name="T9" fmla="*/ 52 h 138"/>
                <a:gd name="T10" fmla="*/ 257 w 266"/>
                <a:gd name="T11" fmla="*/ 46 h 138"/>
                <a:gd name="T12" fmla="*/ 257 w 266"/>
                <a:gd name="T13" fmla="*/ 25 h 138"/>
                <a:gd name="T14" fmla="*/ 232 w 266"/>
                <a:gd name="T15" fmla="*/ 13 h 138"/>
                <a:gd name="T16" fmla="*/ 215 w 266"/>
                <a:gd name="T17" fmla="*/ 15 h 138"/>
                <a:gd name="T18" fmla="*/ 195 w 266"/>
                <a:gd name="T19" fmla="*/ 10 h 138"/>
                <a:gd name="T20" fmla="*/ 163 w 266"/>
                <a:gd name="T21" fmla="*/ 3 h 138"/>
                <a:gd name="T22" fmla="*/ 163 w 266"/>
                <a:gd name="T23" fmla="*/ 7 h 138"/>
                <a:gd name="T24" fmla="*/ 164 w 266"/>
                <a:gd name="T25" fmla="*/ 8 h 138"/>
                <a:gd name="T26" fmla="*/ 162 w 266"/>
                <a:gd name="T27" fmla="*/ 14 h 138"/>
                <a:gd name="T28" fmla="*/ 146 w 266"/>
                <a:gd name="T29" fmla="*/ 25 h 138"/>
                <a:gd name="T30" fmla="*/ 143 w 266"/>
                <a:gd name="T31" fmla="*/ 38 h 138"/>
                <a:gd name="T32" fmla="*/ 140 w 266"/>
                <a:gd name="T33" fmla="*/ 44 h 138"/>
                <a:gd name="T34" fmla="*/ 126 w 266"/>
                <a:gd name="T35" fmla="*/ 59 h 138"/>
                <a:gd name="T36" fmla="*/ 123 w 266"/>
                <a:gd name="T37" fmla="*/ 59 h 138"/>
                <a:gd name="T38" fmla="*/ 112 w 266"/>
                <a:gd name="T39" fmla="*/ 49 h 138"/>
                <a:gd name="T40" fmla="*/ 107 w 266"/>
                <a:gd name="T41" fmla="*/ 65 h 138"/>
                <a:gd name="T42" fmla="*/ 104 w 266"/>
                <a:gd name="T43" fmla="*/ 66 h 138"/>
                <a:gd name="T44" fmla="*/ 92 w 266"/>
                <a:gd name="T45" fmla="*/ 68 h 138"/>
                <a:gd name="T46" fmla="*/ 90 w 266"/>
                <a:gd name="T47" fmla="*/ 69 h 138"/>
                <a:gd name="T48" fmla="*/ 67 w 266"/>
                <a:gd name="T49" fmla="*/ 70 h 138"/>
                <a:gd name="T50" fmla="*/ 62 w 266"/>
                <a:gd name="T51" fmla="*/ 69 h 138"/>
                <a:gd name="T52" fmla="*/ 52 w 266"/>
                <a:gd name="T53" fmla="*/ 76 h 138"/>
                <a:gd name="T54" fmla="*/ 49 w 266"/>
                <a:gd name="T55" fmla="*/ 84 h 138"/>
                <a:gd name="T56" fmla="*/ 45 w 266"/>
                <a:gd name="T57" fmla="*/ 96 h 138"/>
                <a:gd name="T58" fmla="*/ 44 w 266"/>
                <a:gd name="T59" fmla="*/ 96 h 138"/>
                <a:gd name="T60" fmla="*/ 34 w 266"/>
                <a:gd name="T61" fmla="*/ 106 h 138"/>
                <a:gd name="T62" fmla="*/ 19 w 266"/>
                <a:gd name="T63" fmla="*/ 104 h 138"/>
                <a:gd name="T64" fmla="*/ 15 w 266"/>
                <a:gd name="T65" fmla="*/ 114 h 138"/>
                <a:gd name="T66" fmla="*/ 14 w 266"/>
                <a:gd name="T67" fmla="*/ 115 h 138"/>
                <a:gd name="T68" fmla="*/ 13 w 266"/>
                <a:gd name="T69" fmla="*/ 114 h 138"/>
                <a:gd name="T70" fmla="*/ 4 w 266"/>
                <a:gd name="T71" fmla="*/ 130 h 138"/>
                <a:gd name="T72" fmla="*/ 0 w 266"/>
                <a:gd name="T73" fmla="*/ 138 h 138"/>
                <a:gd name="T74" fmla="*/ 53 w 266"/>
                <a:gd name="T75" fmla="*/ 133 h 138"/>
                <a:gd name="T76" fmla="*/ 216 w 266"/>
                <a:gd name="T77" fmla="*/ 115 h 138"/>
                <a:gd name="T78" fmla="*/ 219 w 266"/>
                <a:gd name="T79" fmla="*/ 112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266" h="138">
                  <a:moveTo>
                    <a:pt x="217" y="115"/>
                  </a:moveTo>
                  <a:cubicBezTo>
                    <a:pt x="218" y="114"/>
                    <a:pt x="218" y="113"/>
                    <a:pt x="219" y="112"/>
                  </a:cubicBezTo>
                  <a:cubicBezTo>
                    <a:pt x="222" y="107"/>
                    <a:pt x="232" y="100"/>
                    <a:pt x="234" y="99"/>
                  </a:cubicBezTo>
                  <a:cubicBezTo>
                    <a:pt x="237" y="98"/>
                    <a:pt x="238" y="92"/>
                    <a:pt x="238" y="92"/>
                  </a:cubicBezTo>
                  <a:cubicBezTo>
                    <a:pt x="238" y="92"/>
                    <a:pt x="239" y="93"/>
                    <a:pt x="241" y="92"/>
                  </a:cubicBezTo>
                  <a:cubicBezTo>
                    <a:pt x="242" y="92"/>
                    <a:pt x="244" y="90"/>
                    <a:pt x="245" y="87"/>
                  </a:cubicBezTo>
                  <a:cubicBezTo>
                    <a:pt x="246" y="79"/>
                    <a:pt x="257" y="73"/>
                    <a:pt x="262" y="71"/>
                  </a:cubicBezTo>
                  <a:cubicBezTo>
                    <a:pt x="265" y="68"/>
                    <a:pt x="266" y="59"/>
                    <a:pt x="266" y="57"/>
                  </a:cubicBezTo>
                  <a:cubicBezTo>
                    <a:pt x="266" y="56"/>
                    <a:pt x="266" y="56"/>
                    <a:pt x="266" y="55"/>
                  </a:cubicBezTo>
                  <a:cubicBezTo>
                    <a:pt x="266" y="54"/>
                    <a:pt x="266" y="52"/>
                    <a:pt x="263" y="52"/>
                  </a:cubicBezTo>
                  <a:cubicBezTo>
                    <a:pt x="260" y="52"/>
                    <a:pt x="260" y="51"/>
                    <a:pt x="260" y="48"/>
                  </a:cubicBezTo>
                  <a:cubicBezTo>
                    <a:pt x="260" y="45"/>
                    <a:pt x="257" y="46"/>
                    <a:pt x="257" y="46"/>
                  </a:cubicBezTo>
                  <a:cubicBezTo>
                    <a:pt x="257" y="46"/>
                    <a:pt x="255" y="40"/>
                    <a:pt x="255" y="35"/>
                  </a:cubicBezTo>
                  <a:cubicBezTo>
                    <a:pt x="255" y="30"/>
                    <a:pt x="257" y="26"/>
                    <a:pt x="257" y="25"/>
                  </a:cubicBezTo>
                  <a:cubicBezTo>
                    <a:pt x="255" y="26"/>
                    <a:pt x="250" y="25"/>
                    <a:pt x="245" y="22"/>
                  </a:cubicBezTo>
                  <a:cubicBezTo>
                    <a:pt x="239" y="17"/>
                    <a:pt x="235" y="12"/>
                    <a:pt x="232" y="13"/>
                  </a:cubicBezTo>
                  <a:cubicBezTo>
                    <a:pt x="229" y="14"/>
                    <a:pt x="229" y="16"/>
                    <a:pt x="226" y="16"/>
                  </a:cubicBezTo>
                  <a:cubicBezTo>
                    <a:pt x="222" y="16"/>
                    <a:pt x="219" y="15"/>
                    <a:pt x="215" y="15"/>
                  </a:cubicBezTo>
                  <a:cubicBezTo>
                    <a:pt x="211" y="15"/>
                    <a:pt x="209" y="18"/>
                    <a:pt x="206" y="15"/>
                  </a:cubicBezTo>
                  <a:cubicBezTo>
                    <a:pt x="203" y="13"/>
                    <a:pt x="201" y="10"/>
                    <a:pt x="195" y="10"/>
                  </a:cubicBezTo>
                  <a:cubicBezTo>
                    <a:pt x="190" y="10"/>
                    <a:pt x="178" y="9"/>
                    <a:pt x="176" y="7"/>
                  </a:cubicBezTo>
                  <a:cubicBezTo>
                    <a:pt x="173" y="4"/>
                    <a:pt x="168" y="0"/>
                    <a:pt x="163" y="3"/>
                  </a:cubicBezTo>
                  <a:cubicBezTo>
                    <a:pt x="163" y="4"/>
                    <a:pt x="163" y="5"/>
                    <a:pt x="163" y="7"/>
                  </a:cubicBezTo>
                  <a:cubicBezTo>
                    <a:pt x="163" y="7"/>
                    <a:pt x="163" y="7"/>
                    <a:pt x="163" y="7"/>
                  </a:cubicBezTo>
                  <a:cubicBezTo>
                    <a:pt x="163" y="7"/>
                    <a:pt x="163" y="7"/>
                    <a:pt x="163" y="7"/>
                  </a:cubicBezTo>
                  <a:cubicBezTo>
                    <a:pt x="163" y="8"/>
                    <a:pt x="163" y="8"/>
                    <a:pt x="164" y="8"/>
                  </a:cubicBezTo>
                  <a:cubicBezTo>
                    <a:pt x="164" y="8"/>
                    <a:pt x="164" y="9"/>
                    <a:pt x="164" y="9"/>
                  </a:cubicBezTo>
                  <a:cubicBezTo>
                    <a:pt x="164" y="11"/>
                    <a:pt x="163" y="13"/>
                    <a:pt x="162" y="14"/>
                  </a:cubicBezTo>
                  <a:cubicBezTo>
                    <a:pt x="160" y="17"/>
                    <a:pt x="157" y="20"/>
                    <a:pt x="153" y="21"/>
                  </a:cubicBezTo>
                  <a:cubicBezTo>
                    <a:pt x="151" y="22"/>
                    <a:pt x="148" y="23"/>
                    <a:pt x="146" y="25"/>
                  </a:cubicBezTo>
                  <a:cubicBezTo>
                    <a:pt x="144" y="27"/>
                    <a:pt x="143" y="30"/>
                    <a:pt x="143" y="33"/>
                  </a:cubicBezTo>
                  <a:cubicBezTo>
                    <a:pt x="143" y="35"/>
                    <a:pt x="143" y="36"/>
                    <a:pt x="143" y="38"/>
                  </a:cubicBezTo>
                  <a:cubicBezTo>
                    <a:pt x="143" y="39"/>
                    <a:pt x="143" y="41"/>
                    <a:pt x="142" y="42"/>
                  </a:cubicBezTo>
                  <a:cubicBezTo>
                    <a:pt x="142" y="42"/>
                    <a:pt x="141" y="43"/>
                    <a:pt x="140" y="44"/>
                  </a:cubicBezTo>
                  <a:cubicBezTo>
                    <a:pt x="140" y="45"/>
                    <a:pt x="139" y="45"/>
                    <a:pt x="139" y="46"/>
                  </a:cubicBezTo>
                  <a:cubicBezTo>
                    <a:pt x="137" y="49"/>
                    <a:pt x="131" y="58"/>
                    <a:pt x="126" y="59"/>
                  </a:cubicBezTo>
                  <a:cubicBezTo>
                    <a:pt x="125" y="59"/>
                    <a:pt x="125" y="60"/>
                    <a:pt x="124" y="59"/>
                  </a:cubicBezTo>
                  <a:cubicBezTo>
                    <a:pt x="124" y="59"/>
                    <a:pt x="123" y="59"/>
                    <a:pt x="123" y="59"/>
                  </a:cubicBezTo>
                  <a:cubicBezTo>
                    <a:pt x="120" y="58"/>
                    <a:pt x="118" y="54"/>
                    <a:pt x="116" y="52"/>
                  </a:cubicBezTo>
                  <a:cubicBezTo>
                    <a:pt x="114" y="50"/>
                    <a:pt x="113" y="49"/>
                    <a:pt x="112" y="49"/>
                  </a:cubicBezTo>
                  <a:cubicBezTo>
                    <a:pt x="112" y="49"/>
                    <a:pt x="111" y="50"/>
                    <a:pt x="111" y="51"/>
                  </a:cubicBezTo>
                  <a:cubicBezTo>
                    <a:pt x="111" y="55"/>
                    <a:pt x="110" y="64"/>
                    <a:pt x="107" y="65"/>
                  </a:cubicBezTo>
                  <a:cubicBezTo>
                    <a:pt x="106" y="65"/>
                    <a:pt x="106" y="65"/>
                    <a:pt x="106" y="65"/>
                  </a:cubicBezTo>
                  <a:cubicBezTo>
                    <a:pt x="106" y="66"/>
                    <a:pt x="105" y="66"/>
                    <a:pt x="104" y="66"/>
                  </a:cubicBezTo>
                  <a:cubicBezTo>
                    <a:pt x="101" y="66"/>
                    <a:pt x="100" y="64"/>
                    <a:pt x="98" y="64"/>
                  </a:cubicBezTo>
                  <a:cubicBezTo>
                    <a:pt x="95" y="64"/>
                    <a:pt x="95" y="68"/>
                    <a:pt x="92" y="68"/>
                  </a:cubicBezTo>
                  <a:cubicBezTo>
                    <a:pt x="92" y="68"/>
                    <a:pt x="91" y="68"/>
                    <a:pt x="91" y="68"/>
                  </a:cubicBezTo>
                  <a:cubicBezTo>
                    <a:pt x="91" y="68"/>
                    <a:pt x="90" y="69"/>
                    <a:pt x="90" y="69"/>
                  </a:cubicBezTo>
                  <a:cubicBezTo>
                    <a:pt x="85" y="69"/>
                    <a:pt x="79" y="65"/>
                    <a:pt x="76" y="65"/>
                  </a:cubicBezTo>
                  <a:cubicBezTo>
                    <a:pt x="72" y="66"/>
                    <a:pt x="69" y="71"/>
                    <a:pt x="67" y="70"/>
                  </a:cubicBezTo>
                  <a:cubicBezTo>
                    <a:pt x="66" y="70"/>
                    <a:pt x="65" y="69"/>
                    <a:pt x="64" y="69"/>
                  </a:cubicBezTo>
                  <a:cubicBezTo>
                    <a:pt x="63" y="68"/>
                    <a:pt x="63" y="68"/>
                    <a:pt x="62" y="69"/>
                  </a:cubicBezTo>
                  <a:cubicBezTo>
                    <a:pt x="60" y="71"/>
                    <a:pt x="60" y="76"/>
                    <a:pt x="55" y="76"/>
                  </a:cubicBezTo>
                  <a:cubicBezTo>
                    <a:pt x="54" y="76"/>
                    <a:pt x="53" y="76"/>
                    <a:pt x="52" y="76"/>
                  </a:cubicBezTo>
                  <a:cubicBezTo>
                    <a:pt x="52" y="76"/>
                    <a:pt x="52" y="76"/>
                    <a:pt x="52" y="76"/>
                  </a:cubicBezTo>
                  <a:cubicBezTo>
                    <a:pt x="51" y="76"/>
                    <a:pt x="49" y="78"/>
                    <a:pt x="49" y="84"/>
                  </a:cubicBezTo>
                  <a:cubicBezTo>
                    <a:pt x="49" y="84"/>
                    <a:pt x="50" y="92"/>
                    <a:pt x="47" y="95"/>
                  </a:cubicBezTo>
                  <a:cubicBezTo>
                    <a:pt x="46" y="96"/>
                    <a:pt x="46" y="96"/>
                    <a:pt x="45" y="96"/>
                  </a:cubicBezTo>
                  <a:cubicBezTo>
                    <a:pt x="45" y="96"/>
                    <a:pt x="45" y="96"/>
                    <a:pt x="45" y="96"/>
                  </a:cubicBezTo>
                  <a:cubicBezTo>
                    <a:pt x="45" y="96"/>
                    <a:pt x="45" y="96"/>
                    <a:pt x="44" y="96"/>
                  </a:cubicBezTo>
                  <a:cubicBezTo>
                    <a:pt x="38" y="96"/>
                    <a:pt x="38" y="103"/>
                    <a:pt x="35" y="106"/>
                  </a:cubicBezTo>
                  <a:cubicBezTo>
                    <a:pt x="35" y="106"/>
                    <a:pt x="35" y="106"/>
                    <a:pt x="34" y="106"/>
                  </a:cubicBezTo>
                  <a:cubicBezTo>
                    <a:pt x="34" y="107"/>
                    <a:pt x="32" y="107"/>
                    <a:pt x="31" y="106"/>
                  </a:cubicBezTo>
                  <a:cubicBezTo>
                    <a:pt x="28" y="105"/>
                    <a:pt x="22" y="103"/>
                    <a:pt x="19" y="104"/>
                  </a:cubicBezTo>
                  <a:cubicBezTo>
                    <a:pt x="18" y="105"/>
                    <a:pt x="17" y="108"/>
                    <a:pt x="17" y="110"/>
                  </a:cubicBezTo>
                  <a:cubicBezTo>
                    <a:pt x="17" y="112"/>
                    <a:pt x="16" y="113"/>
                    <a:pt x="15" y="114"/>
                  </a:cubicBezTo>
                  <a:cubicBezTo>
                    <a:pt x="15" y="114"/>
                    <a:pt x="15" y="114"/>
                    <a:pt x="15" y="114"/>
                  </a:cubicBezTo>
                  <a:cubicBezTo>
                    <a:pt x="14" y="115"/>
                    <a:pt x="14" y="115"/>
                    <a:pt x="14" y="115"/>
                  </a:cubicBezTo>
                  <a:cubicBezTo>
                    <a:pt x="14" y="115"/>
                    <a:pt x="14" y="115"/>
                    <a:pt x="15" y="114"/>
                  </a:cubicBezTo>
                  <a:cubicBezTo>
                    <a:pt x="14" y="114"/>
                    <a:pt x="14" y="114"/>
                    <a:pt x="13" y="114"/>
                  </a:cubicBezTo>
                  <a:cubicBezTo>
                    <a:pt x="16" y="116"/>
                    <a:pt x="18" y="129"/>
                    <a:pt x="9" y="131"/>
                  </a:cubicBezTo>
                  <a:cubicBezTo>
                    <a:pt x="4" y="130"/>
                    <a:pt x="4" y="130"/>
                    <a:pt x="4" y="130"/>
                  </a:cubicBezTo>
                  <a:cubicBezTo>
                    <a:pt x="4" y="130"/>
                    <a:pt x="0" y="129"/>
                    <a:pt x="0" y="134"/>
                  </a:cubicBezTo>
                  <a:cubicBezTo>
                    <a:pt x="0" y="138"/>
                    <a:pt x="0" y="138"/>
                    <a:pt x="0" y="138"/>
                  </a:cubicBezTo>
                  <a:cubicBezTo>
                    <a:pt x="0" y="137"/>
                    <a:pt x="0" y="137"/>
                    <a:pt x="0" y="137"/>
                  </a:cubicBezTo>
                  <a:cubicBezTo>
                    <a:pt x="53" y="133"/>
                    <a:pt x="53" y="133"/>
                    <a:pt x="53" y="133"/>
                  </a:cubicBezTo>
                  <a:cubicBezTo>
                    <a:pt x="48" y="127"/>
                    <a:pt x="48" y="127"/>
                    <a:pt x="48" y="127"/>
                  </a:cubicBezTo>
                  <a:cubicBezTo>
                    <a:pt x="216" y="115"/>
                    <a:pt x="216" y="115"/>
                    <a:pt x="216" y="115"/>
                  </a:cubicBezTo>
                  <a:cubicBezTo>
                    <a:pt x="217" y="115"/>
                    <a:pt x="217" y="115"/>
                    <a:pt x="217" y="115"/>
                  </a:cubicBezTo>
                  <a:cubicBezTo>
                    <a:pt x="218" y="114"/>
                    <a:pt x="218" y="113"/>
                    <a:pt x="219" y="112"/>
                  </a:cubicBezTo>
                  <a:cubicBezTo>
                    <a:pt x="218" y="113"/>
                    <a:pt x="218" y="114"/>
                    <a:pt x="217" y="115"/>
                  </a:cubicBezTo>
                  <a:close/>
                </a:path>
              </a:pathLst>
            </a:custGeom>
            <a:solidFill>
              <a:schemeClr val="tx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0" name="Freeform 189"/>
            <p:cNvSpPr>
              <a:spLocks/>
            </p:cNvSpPr>
            <p:nvPr/>
          </p:nvSpPr>
          <p:spPr bwMode="auto">
            <a:xfrm>
              <a:off x="5731217" y="3651738"/>
              <a:ext cx="440190" cy="280812"/>
            </a:xfrm>
            <a:custGeom>
              <a:avLst/>
              <a:gdLst>
                <a:gd name="T0" fmla="*/ 182 w 225"/>
                <a:gd name="T1" fmla="*/ 148 h 148"/>
                <a:gd name="T2" fmla="*/ 187 w 225"/>
                <a:gd name="T3" fmla="*/ 130 h 148"/>
                <a:gd name="T4" fmla="*/ 188 w 225"/>
                <a:gd name="T5" fmla="*/ 129 h 148"/>
                <a:gd name="T6" fmla="*/ 192 w 225"/>
                <a:gd name="T7" fmla="*/ 124 h 148"/>
                <a:gd name="T8" fmla="*/ 195 w 225"/>
                <a:gd name="T9" fmla="*/ 114 h 148"/>
                <a:gd name="T10" fmla="*/ 195 w 225"/>
                <a:gd name="T11" fmla="*/ 111 h 148"/>
                <a:gd name="T12" fmla="*/ 195 w 225"/>
                <a:gd name="T13" fmla="*/ 107 h 148"/>
                <a:gd name="T14" fmla="*/ 197 w 225"/>
                <a:gd name="T15" fmla="*/ 102 h 148"/>
                <a:gd name="T16" fmla="*/ 199 w 225"/>
                <a:gd name="T17" fmla="*/ 99 h 148"/>
                <a:gd name="T18" fmla="*/ 201 w 225"/>
                <a:gd name="T19" fmla="*/ 98 h 148"/>
                <a:gd name="T20" fmla="*/ 201 w 225"/>
                <a:gd name="T21" fmla="*/ 98 h 148"/>
                <a:gd name="T22" fmla="*/ 208 w 225"/>
                <a:gd name="T23" fmla="*/ 91 h 148"/>
                <a:gd name="T24" fmla="*/ 215 w 225"/>
                <a:gd name="T25" fmla="*/ 87 h 148"/>
                <a:gd name="T26" fmla="*/ 224 w 225"/>
                <a:gd name="T27" fmla="*/ 78 h 148"/>
                <a:gd name="T28" fmla="*/ 221 w 225"/>
                <a:gd name="T29" fmla="*/ 67 h 148"/>
                <a:gd name="T30" fmla="*/ 220 w 225"/>
                <a:gd name="T31" fmla="*/ 67 h 148"/>
                <a:gd name="T32" fmla="*/ 219 w 225"/>
                <a:gd name="T33" fmla="*/ 67 h 148"/>
                <a:gd name="T34" fmla="*/ 219 w 225"/>
                <a:gd name="T35" fmla="*/ 66 h 148"/>
                <a:gd name="T36" fmla="*/ 217 w 225"/>
                <a:gd name="T37" fmla="*/ 63 h 148"/>
                <a:gd name="T38" fmla="*/ 216 w 225"/>
                <a:gd name="T39" fmla="*/ 61 h 148"/>
                <a:gd name="T40" fmla="*/ 214 w 225"/>
                <a:gd name="T41" fmla="*/ 59 h 148"/>
                <a:gd name="T42" fmla="*/ 213 w 225"/>
                <a:gd name="T43" fmla="*/ 53 h 148"/>
                <a:gd name="T44" fmla="*/ 200 w 225"/>
                <a:gd name="T45" fmla="*/ 44 h 148"/>
                <a:gd name="T46" fmla="*/ 192 w 225"/>
                <a:gd name="T47" fmla="*/ 38 h 148"/>
                <a:gd name="T48" fmla="*/ 188 w 225"/>
                <a:gd name="T49" fmla="*/ 33 h 148"/>
                <a:gd name="T50" fmla="*/ 188 w 225"/>
                <a:gd name="T51" fmla="*/ 33 h 148"/>
                <a:gd name="T52" fmla="*/ 186 w 225"/>
                <a:gd name="T53" fmla="*/ 30 h 148"/>
                <a:gd name="T54" fmla="*/ 187 w 225"/>
                <a:gd name="T55" fmla="*/ 11 h 148"/>
                <a:gd name="T56" fmla="*/ 187 w 225"/>
                <a:gd name="T57" fmla="*/ 11 h 148"/>
                <a:gd name="T58" fmla="*/ 182 w 225"/>
                <a:gd name="T59" fmla="*/ 1 h 148"/>
                <a:gd name="T60" fmla="*/ 7 w 225"/>
                <a:gd name="T61" fmla="*/ 0 h 148"/>
                <a:gd name="T62" fmla="*/ 0 w 225"/>
                <a:gd name="T63" fmla="*/ 0 h 148"/>
                <a:gd name="T64" fmla="*/ 4 w 225"/>
                <a:gd name="T65" fmla="*/ 4 h 148"/>
                <a:gd name="T66" fmla="*/ 7 w 225"/>
                <a:gd name="T67" fmla="*/ 24 h 148"/>
                <a:gd name="T68" fmla="*/ 7 w 225"/>
                <a:gd name="T69" fmla="*/ 26 h 148"/>
                <a:gd name="T70" fmla="*/ 7 w 225"/>
                <a:gd name="T71" fmla="*/ 28 h 148"/>
                <a:gd name="T72" fmla="*/ 6 w 225"/>
                <a:gd name="T73" fmla="*/ 39 h 148"/>
                <a:gd name="T74" fmla="*/ 7 w 225"/>
                <a:gd name="T75" fmla="*/ 45 h 148"/>
                <a:gd name="T76" fmla="*/ 8 w 225"/>
                <a:gd name="T77" fmla="*/ 54 h 148"/>
                <a:gd name="T78" fmla="*/ 14 w 225"/>
                <a:gd name="T79" fmla="*/ 65 h 148"/>
                <a:gd name="T80" fmla="*/ 14 w 225"/>
                <a:gd name="T81" fmla="*/ 68 h 148"/>
                <a:gd name="T82" fmla="*/ 15 w 225"/>
                <a:gd name="T83" fmla="*/ 71 h 148"/>
                <a:gd name="T84" fmla="*/ 20 w 225"/>
                <a:gd name="T85" fmla="*/ 80 h 148"/>
                <a:gd name="T86" fmla="*/ 20 w 225"/>
                <a:gd name="T87" fmla="*/ 85 h 148"/>
                <a:gd name="T88" fmla="*/ 21 w 225"/>
                <a:gd name="T89" fmla="*/ 91 h 148"/>
                <a:gd name="T90" fmla="*/ 23 w 225"/>
                <a:gd name="T91" fmla="*/ 95 h 148"/>
                <a:gd name="T92" fmla="*/ 27 w 225"/>
                <a:gd name="T93" fmla="*/ 121 h 148"/>
                <a:gd name="T94" fmla="*/ 27 w 225"/>
                <a:gd name="T95" fmla="*/ 122 h 148"/>
                <a:gd name="T96" fmla="*/ 28 w 225"/>
                <a:gd name="T97" fmla="*/ 126 h 148"/>
                <a:gd name="T98" fmla="*/ 32 w 225"/>
                <a:gd name="T99" fmla="*/ 133 h 148"/>
                <a:gd name="T100" fmla="*/ 36 w 225"/>
                <a:gd name="T101" fmla="*/ 135 h 148"/>
                <a:gd name="T102" fmla="*/ 36 w 225"/>
                <a:gd name="T103" fmla="*/ 136 h 148"/>
                <a:gd name="T104" fmla="*/ 142 w 225"/>
                <a:gd name="T105" fmla="*/ 134 h 148"/>
                <a:gd name="T106" fmla="*/ 158 w 225"/>
                <a:gd name="T107" fmla="*/ 134 h 148"/>
                <a:gd name="T108" fmla="*/ 168 w 225"/>
                <a:gd name="T109" fmla="*/ 134 h 148"/>
                <a:gd name="T110" fmla="*/ 173 w 225"/>
                <a:gd name="T111" fmla="*/ 140 h 148"/>
                <a:gd name="T112" fmla="*/ 177 w 225"/>
                <a:gd name="T113" fmla="*/ 141 h 148"/>
                <a:gd name="T114" fmla="*/ 178 w 225"/>
                <a:gd name="T115" fmla="*/ 144 h 148"/>
                <a:gd name="T116" fmla="*/ 178 w 225"/>
                <a:gd name="T117" fmla="*/ 144 h 148"/>
                <a:gd name="T118" fmla="*/ 182 w 225"/>
                <a:gd name="T119" fmla="*/ 148 h 1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25" h="148">
                  <a:moveTo>
                    <a:pt x="182" y="148"/>
                  </a:moveTo>
                  <a:cubicBezTo>
                    <a:pt x="182" y="148"/>
                    <a:pt x="182" y="135"/>
                    <a:pt x="187" y="130"/>
                  </a:cubicBezTo>
                  <a:cubicBezTo>
                    <a:pt x="187" y="130"/>
                    <a:pt x="188" y="129"/>
                    <a:pt x="188" y="129"/>
                  </a:cubicBezTo>
                  <a:cubicBezTo>
                    <a:pt x="189" y="127"/>
                    <a:pt x="191" y="125"/>
                    <a:pt x="192" y="124"/>
                  </a:cubicBezTo>
                  <a:cubicBezTo>
                    <a:pt x="194" y="122"/>
                    <a:pt x="195" y="119"/>
                    <a:pt x="195" y="114"/>
                  </a:cubicBezTo>
                  <a:cubicBezTo>
                    <a:pt x="195" y="113"/>
                    <a:pt x="195" y="112"/>
                    <a:pt x="195" y="111"/>
                  </a:cubicBezTo>
                  <a:cubicBezTo>
                    <a:pt x="195" y="108"/>
                    <a:pt x="195" y="107"/>
                    <a:pt x="195" y="107"/>
                  </a:cubicBezTo>
                  <a:cubicBezTo>
                    <a:pt x="195" y="107"/>
                    <a:pt x="196" y="104"/>
                    <a:pt x="197" y="102"/>
                  </a:cubicBezTo>
                  <a:cubicBezTo>
                    <a:pt x="198" y="101"/>
                    <a:pt x="199" y="100"/>
                    <a:pt x="199" y="99"/>
                  </a:cubicBezTo>
                  <a:cubicBezTo>
                    <a:pt x="200" y="99"/>
                    <a:pt x="201" y="99"/>
                    <a:pt x="201" y="98"/>
                  </a:cubicBezTo>
                  <a:cubicBezTo>
                    <a:pt x="201" y="98"/>
                    <a:pt x="201" y="98"/>
                    <a:pt x="201" y="98"/>
                  </a:cubicBezTo>
                  <a:cubicBezTo>
                    <a:pt x="204" y="97"/>
                    <a:pt x="205" y="93"/>
                    <a:pt x="208" y="91"/>
                  </a:cubicBezTo>
                  <a:cubicBezTo>
                    <a:pt x="209" y="91"/>
                    <a:pt x="212" y="89"/>
                    <a:pt x="215" y="87"/>
                  </a:cubicBezTo>
                  <a:cubicBezTo>
                    <a:pt x="218" y="85"/>
                    <a:pt x="222" y="81"/>
                    <a:pt x="224" y="78"/>
                  </a:cubicBezTo>
                  <a:cubicBezTo>
                    <a:pt x="225" y="72"/>
                    <a:pt x="223" y="69"/>
                    <a:pt x="221" y="67"/>
                  </a:cubicBezTo>
                  <a:cubicBezTo>
                    <a:pt x="220" y="67"/>
                    <a:pt x="220" y="67"/>
                    <a:pt x="220" y="67"/>
                  </a:cubicBezTo>
                  <a:cubicBezTo>
                    <a:pt x="219" y="67"/>
                    <a:pt x="219" y="67"/>
                    <a:pt x="219" y="67"/>
                  </a:cubicBezTo>
                  <a:cubicBezTo>
                    <a:pt x="219" y="66"/>
                    <a:pt x="219" y="66"/>
                    <a:pt x="219" y="66"/>
                  </a:cubicBezTo>
                  <a:cubicBezTo>
                    <a:pt x="218" y="65"/>
                    <a:pt x="217" y="64"/>
                    <a:pt x="217" y="63"/>
                  </a:cubicBezTo>
                  <a:cubicBezTo>
                    <a:pt x="216" y="63"/>
                    <a:pt x="216" y="62"/>
                    <a:pt x="216" y="61"/>
                  </a:cubicBezTo>
                  <a:cubicBezTo>
                    <a:pt x="214" y="59"/>
                    <a:pt x="214" y="59"/>
                    <a:pt x="214" y="59"/>
                  </a:cubicBezTo>
                  <a:cubicBezTo>
                    <a:pt x="214" y="59"/>
                    <a:pt x="213" y="55"/>
                    <a:pt x="213" y="53"/>
                  </a:cubicBezTo>
                  <a:cubicBezTo>
                    <a:pt x="213" y="53"/>
                    <a:pt x="202" y="47"/>
                    <a:pt x="200" y="44"/>
                  </a:cubicBezTo>
                  <a:cubicBezTo>
                    <a:pt x="198" y="44"/>
                    <a:pt x="195" y="41"/>
                    <a:pt x="192" y="38"/>
                  </a:cubicBezTo>
                  <a:cubicBezTo>
                    <a:pt x="190" y="36"/>
                    <a:pt x="189" y="35"/>
                    <a:pt x="188" y="33"/>
                  </a:cubicBezTo>
                  <a:cubicBezTo>
                    <a:pt x="188" y="33"/>
                    <a:pt x="188" y="33"/>
                    <a:pt x="188" y="33"/>
                  </a:cubicBezTo>
                  <a:cubicBezTo>
                    <a:pt x="187" y="32"/>
                    <a:pt x="186" y="31"/>
                    <a:pt x="186" y="30"/>
                  </a:cubicBezTo>
                  <a:cubicBezTo>
                    <a:pt x="181" y="23"/>
                    <a:pt x="185" y="15"/>
                    <a:pt x="187" y="11"/>
                  </a:cubicBezTo>
                  <a:cubicBezTo>
                    <a:pt x="187" y="11"/>
                    <a:pt x="187" y="11"/>
                    <a:pt x="187" y="11"/>
                  </a:cubicBezTo>
                  <a:cubicBezTo>
                    <a:pt x="187" y="9"/>
                    <a:pt x="182" y="1"/>
                    <a:pt x="182" y="1"/>
                  </a:cubicBezTo>
                  <a:cubicBezTo>
                    <a:pt x="7" y="0"/>
                    <a:pt x="7" y="0"/>
                    <a:pt x="7" y="0"/>
                  </a:cubicBezTo>
                  <a:cubicBezTo>
                    <a:pt x="0" y="0"/>
                    <a:pt x="0" y="0"/>
                    <a:pt x="0" y="0"/>
                  </a:cubicBezTo>
                  <a:cubicBezTo>
                    <a:pt x="1" y="1"/>
                    <a:pt x="3" y="3"/>
                    <a:pt x="4" y="4"/>
                  </a:cubicBezTo>
                  <a:cubicBezTo>
                    <a:pt x="7" y="8"/>
                    <a:pt x="9" y="14"/>
                    <a:pt x="7" y="24"/>
                  </a:cubicBezTo>
                  <a:cubicBezTo>
                    <a:pt x="7" y="25"/>
                    <a:pt x="7" y="26"/>
                    <a:pt x="7" y="26"/>
                  </a:cubicBezTo>
                  <a:cubicBezTo>
                    <a:pt x="7" y="27"/>
                    <a:pt x="7" y="28"/>
                    <a:pt x="7" y="28"/>
                  </a:cubicBezTo>
                  <a:cubicBezTo>
                    <a:pt x="6" y="32"/>
                    <a:pt x="5" y="36"/>
                    <a:pt x="6" y="39"/>
                  </a:cubicBezTo>
                  <a:cubicBezTo>
                    <a:pt x="8" y="42"/>
                    <a:pt x="7" y="45"/>
                    <a:pt x="7" y="45"/>
                  </a:cubicBezTo>
                  <a:cubicBezTo>
                    <a:pt x="10" y="48"/>
                    <a:pt x="8" y="54"/>
                    <a:pt x="8" y="54"/>
                  </a:cubicBezTo>
                  <a:cubicBezTo>
                    <a:pt x="12" y="57"/>
                    <a:pt x="15" y="62"/>
                    <a:pt x="14" y="65"/>
                  </a:cubicBezTo>
                  <a:cubicBezTo>
                    <a:pt x="14" y="66"/>
                    <a:pt x="14" y="67"/>
                    <a:pt x="14" y="68"/>
                  </a:cubicBezTo>
                  <a:cubicBezTo>
                    <a:pt x="15" y="69"/>
                    <a:pt x="15" y="71"/>
                    <a:pt x="15" y="71"/>
                  </a:cubicBezTo>
                  <a:cubicBezTo>
                    <a:pt x="18" y="71"/>
                    <a:pt x="20" y="76"/>
                    <a:pt x="20" y="80"/>
                  </a:cubicBezTo>
                  <a:cubicBezTo>
                    <a:pt x="20" y="81"/>
                    <a:pt x="19" y="83"/>
                    <a:pt x="20" y="85"/>
                  </a:cubicBezTo>
                  <a:cubicBezTo>
                    <a:pt x="20" y="87"/>
                    <a:pt x="20" y="89"/>
                    <a:pt x="21" y="91"/>
                  </a:cubicBezTo>
                  <a:cubicBezTo>
                    <a:pt x="21" y="92"/>
                    <a:pt x="22" y="94"/>
                    <a:pt x="23" y="95"/>
                  </a:cubicBezTo>
                  <a:cubicBezTo>
                    <a:pt x="28" y="99"/>
                    <a:pt x="27" y="111"/>
                    <a:pt x="27" y="121"/>
                  </a:cubicBezTo>
                  <a:cubicBezTo>
                    <a:pt x="27" y="121"/>
                    <a:pt x="27" y="121"/>
                    <a:pt x="27" y="122"/>
                  </a:cubicBezTo>
                  <a:cubicBezTo>
                    <a:pt x="27" y="124"/>
                    <a:pt x="27" y="125"/>
                    <a:pt x="28" y="126"/>
                  </a:cubicBezTo>
                  <a:cubicBezTo>
                    <a:pt x="29" y="129"/>
                    <a:pt x="31" y="131"/>
                    <a:pt x="32" y="133"/>
                  </a:cubicBezTo>
                  <a:cubicBezTo>
                    <a:pt x="34" y="134"/>
                    <a:pt x="35" y="134"/>
                    <a:pt x="36" y="135"/>
                  </a:cubicBezTo>
                  <a:cubicBezTo>
                    <a:pt x="36" y="135"/>
                    <a:pt x="36" y="136"/>
                    <a:pt x="36" y="136"/>
                  </a:cubicBezTo>
                  <a:cubicBezTo>
                    <a:pt x="142" y="134"/>
                    <a:pt x="142" y="134"/>
                    <a:pt x="142" y="134"/>
                  </a:cubicBezTo>
                  <a:cubicBezTo>
                    <a:pt x="158" y="134"/>
                    <a:pt x="158" y="134"/>
                    <a:pt x="158" y="134"/>
                  </a:cubicBezTo>
                  <a:cubicBezTo>
                    <a:pt x="158" y="134"/>
                    <a:pt x="166" y="133"/>
                    <a:pt x="168" y="134"/>
                  </a:cubicBezTo>
                  <a:cubicBezTo>
                    <a:pt x="169" y="135"/>
                    <a:pt x="173" y="140"/>
                    <a:pt x="173" y="140"/>
                  </a:cubicBezTo>
                  <a:cubicBezTo>
                    <a:pt x="173" y="140"/>
                    <a:pt x="176" y="138"/>
                    <a:pt x="177" y="141"/>
                  </a:cubicBezTo>
                  <a:cubicBezTo>
                    <a:pt x="177" y="142"/>
                    <a:pt x="178" y="142"/>
                    <a:pt x="178" y="144"/>
                  </a:cubicBezTo>
                  <a:cubicBezTo>
                    <a:pt x="178" y="144"/>
                    <a:pt x="178" y="144"/>
                    <a:pt x="178" y="144"/>
                  </a:cubicBezTo>
                  <a:cubicBezTo>
                    <a:pt x="180" y="147"/>
                    <a:pt x="182" y="148"/>
                    <a:pt x="182" y="148"/>
                  </a:cubicBezTo>
                  <a:close/>
                </a:path>
              </a:pathLst>
            </a:custGeom>
            <a:solidFill>
              <a:schemeClr val="tx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1" name="Freeform 190"/>
            <p:cNvSpPr>
              <a:spLocks/>
            </p:cNvSpPr>
            <p:nvPr/>
          </p:nvSpPr>
          <p:spPr bwMode="auto">
            <a:xfrm>
              <a:off x="5237964" y="3406028"/>
              <a:ext cx="512549" cy="347505"/>
            </a:xfrm>
            <a:custGeom>
              <a:avLst/>
              <a:gdLst>
                <a:gd name="T0" fmla="*/ 259 w 262"/>
                <a:gd name="T1" fmla="*/ 174 h 183"/>
                <a:gd name="T2" fmla="*/ 259 w 262"/>
                <a:gd name="T3" fmla="*/ 155 h 183"/>
                <a:gd name="T4" fmla="*/ 256 w 262"/>
                <a:gd name="T5" fmla="*/ 133 h 183"/>
                <a:gd name="T6" fmla="*/ 250 w 262"/>
                <a:gd name="T7" fmla="*/ 129 h 183"/>
                <a:gd name="T8" fmla="*/ 259 w 262"/>
                <a:gd name="T9" fmla="*/ 129 h 183"/>
                <a:gd name="T10" fmla="*/ 260 w 262"/>
                <a:gd name="T11" fmla="*/ 44 h 183"/>
                <a:gd name="T12" fmla="*/ 257 w 262"/>
                <a:gd name="T13" fmla="*/ 33 h 183"/>
                <a:gd name="T14" fmla="*/ 258 w 262"/>
                <a:gd name="T15" fmla="*/ 14 h 183"/>
                <a:gd name="T16" fmla="*/ 17 w 262"/>
                <a:gd name="T17" fmla="*/ 0 h 183"/>
                <a:gd name="T18" fmla="*/ 12 w 262"/>
                <a:gd name="T19" fmla="*/ 42 h 183"/>
                <a:gd name="T20" fmla="*/ 11 w 262"/>
                <a:gd name="T21" fmla="*/ 45 h 183"/>
                <a:gd name="T22" fmla="*/ 0 w 262"/>
                <a:gd name="T23" fmla="*/ 136 h 183"/>
                <a:gd name="T24" fmla="*/ 143 w 262"/>
                <a:gd name="T25" fmla="*/ 147 h 183"/>
                <a:gd name="T26" fmla="*/ 152 w 262"/>
                <a:gd name="T27" fmla="*/ 151 h 183"/>
                <a:gd name="T28" fmla="*/ 160 w 262"/>
                <a:gd name="T29" fmla="*/ 154 h 183"/>
                <a:gd name="T30" fmla="*/ 173 w 262"/>
                <a:gd name="T31" fmla="*/ 158 h 183"/>
                <a:gd name="T32" fmla="*/ 184 w 262"/>
                <a:gd name="T33" fmla="*/ 161 h 183"/>
                <a:gd name="T34" fmla="*/ 197 w 262"/>
                <a:gd name="T35" fmla="*/ 167 h 183"/>
                <a:gd name="T36" fmla="*/ 214 w 262"/>
                <a:gd name="T37" fmla="*/ 164 h 183"/>
                <a:gd name="T38" fmla="*/ 229 w 262"/>
                <a:gd name="T39" fmla="*/ 164 h 183"/>
                <a:gd name="T40" fmla="*/ 238 w 262"/>
                <a:gd name="T41" fmla="*/ 165 h 183"/>
                <a:gd name="T42" fmla="*/ 260 w 262"/>
                <a:gd name="T43" fmla="*/ 175 h 183"/>
                <a:gd name="T44" fmla="*/ 260 w 262"/>
                <a:gd name="T45" fmla="*/ 183 h 183"/>
                <a:gd name="T46" fmla="*/ 259 w 262"/>
                <a:gd name="T47" fmla="*/ 174 h 1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62" h="183">
                  <a:moveTo>
                    <a:pt x="259" y="174"/>
                  </a:moveTo>
                  <a:cubicBezTo>
                    <a:pt x="254" y="170"/>
                    <a:pt x="256" y="171"/>
                    <a:pt x="259" y="155"/>
                  </a:cubicBezTo>
                  <a:cubicBezTo>
                    <a:pt x="259" y="151"/>
                    <a:pt x="261" y="140"/>
                    <a:pt x="256" y="133"/>
                  </a:cubicBezTo>
                  <a:cubicBezTo>
                    <a:pt x="253" y="130"/>
                    <a:pt x="250" y="129"/>
                    <a:pt x="250" y="129"/>
                  </a:cubicBezTo>
                  <a:cubicBezTo>
                    <a:pt x="259" y="129"/>
                    <a:pt x="259" y="129"/>
                    <a:pt x="259" y="129"/>
                  </a:cubicBezTo>
                  <a:cubicBezTo>
                    <a:pt x="260" y="44"/>
                    <a:pt x="260" y="44"/>
                    <a:pt x="260" y="44"/>
                  </a:cubicBezTo>
                  <a:cubicBezTo>
                    <a:pt x="260" y="44"/>
                    <a:pt x="256" y="39"/>
                    <a:pt x="257" y="33"/>
                  </a:cubicBezTo>
                  <a:cubicBezTo>
                    <a:pt x="257" y="27"/>
                    <a:pt x="260" y="17"/>
                    <a:pt x="258" y="14"/>
                  </a:cubicBezTo>
                  <a:cubicBezTo>
                    <a:pt x="258" y="14"/>
                    <a:pt x="93" y="11"/>
                    <a:pt x="17" y="0"/>
                  </a:cubicBezTo>
                  <a:cubicBezTo>
                    <a:pt x="14" y="23"/>
                    <a:pt x="12" y="41"/>
                    <a:pt x="12" y="42"/>
                  </a:cubicBezTo>
                  <a:cubicBezTo>
                    <a:pt x="11" y="44"/>
                    <a:pt x="11" y="45"/>
                    <a:pt x="11" y="45"/>
                  </a:cubicBezTo>
                  <a:cubicBezTo>
                    <a:pt x="0" y="136"/>
                    <a:pt x="0" y="136"/>
                    <a:pt x="0" y="136"/>
                  </a:cubicBezTo>
                  <a:cubicBezTo>
                    <a:pt x="143" y="147"/>
                    <a:pt x="143" y="147"/>
                    <a:pt x="143" y="147"/>
                  </a:cubicBezTo>
                  <a:cubicBezTo>
                    <a:pt x="143" y="147"/>
                    <a:pt x="149" y="151"/>
                    <a:pt x="152" y="151"/>
                  </a:cubicBezTo>
                  <a:cubicBezTo>
                    <a:pt x="155" y="151"/>
                    <a:pt x="157" y="152"/>
                    <a:pt x="160" y="154"/>
                  </a:cubicBezTo>
                  <a:cubicBezTo>
                    <a:pt x="163" y="156"/>
                    <a:pt x="169" y="158"/>
                    <a:pt x="173" y="158"/>
                  </a:cubicBezTo>
                  <a:cubicBezTo>
                    <a:pt x="177" y="158"/>
                    <a:pt x="181" y="161"/>
                    <a:pt x="184" y="161"/>
                  </a:cubicBezTo>
                  <a:cubicBezTo>
                    <a:pt x="187" y="161"/>
                    <a:pt x="194" y="164"/>
                    <a:pt x="197" y="167"/>
                  </a:cubicBezTo>
                  <a:cubicBezTo>
                    <a:pt x="200" y="169"/>
                    <a:pt x="206" y="168"/>
                    <a:pt x="214" y="164"/>
                  </a:cubicBezTo>
                  <a:cubicBezTo>
                    <a:pt x="221" y="160"/>
                    <a:pt x="225" y="164"/>
                    <a:pt x="229" y="164"/>
                  </a:cubicBezTo>
                  <a:cubicBezTo>
                    <a:pt x="232" y="164"/>
                    <a:pt x="238" y="165"/>
                    <a:pt x="238" y="165"/>
                  </a:cubicBezTo>
                  <a:cubicBezTo>
                    <a:pt x="238" y="165"/>
                    <a:pt x="259" y="174"/>
                    <a:pt x="260" y="175"/>
                  </a:cubicBezTo>
                  <a:cubicBezTo>
                    <a:pt x="261" y="176"/>
                    <a:pt x="260" y="183"/>
                    <a:pt x="260" y="183"/>
                  </a:cubicBezTo>
                  <a:cubicBezTo>
                    <a:pt x="260" y="183"/>
                    <a:pt x="262" y="177"/>
                    <a:pt x="259" y="174"/>
                  </a:cubicBezTo>
                  <a:close/>
                </a:path>
              </a:pathLst>
            </a:custGeom>
            <a:solidFill>
              <a:schemeClr val="tx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2" name="Freeform 191"/>
            <p:cNvSpPr>
              <a:spLocks/>
            </p:cNvSpPr>
            <p:nvPr/>
          </p:nvSpPr>
          <p:spPr bwMode="auto">
            <a:xfrm>
              <a:off x="6337835" y="3773423"/>
              <a:ext cx="218285" cy="366226"/>
            </a:xfrm>
            <a:custGeom>
              <a:avLst/>
              <a:gdLst>
                <a:gd name="T0" fmla="*/ 11 w 112"/>
                <a:gd name="T1" fmla="*/ 128 h 193"/>
                <a:gd name="T2" fmla="*/ 14 w 112"/>
                <a:gd name="T3" fmla="*/ 136 h 193"/>
                <a:gd name="T4" fmla="*/ 14 w 112"/>
                <a:gd name="T5" fmla="*/ 146 h 193"/>
                <a:gd name="T6" fmla="*/ 12 w 112"/>
                <a:gd name="T7" fmla="*/ 152 h 193"/>
                <a:gd name="T8" fmla="*/ 4 w 112"/>
                <a:gd name="T9" fmla="*/ 168 h 193"/>
                <a:gd name="T10" fmla="*/ 4 w 112"/>
                <a:gd name="T11" fmla="*/ 170 h 193"/>
                <a:gd name="T12" fmla="*/ 2 w 112"/>
                <a:gd name="T13" fmla="*/ 174 h 193"/>
                <a:gd name="T14" fmla="*/ 1 w 112"/>
                <a:gd name="T15" fmla="*/ 177 h 193"/>
                <a:gd name="T16" fmla="*/ 0 w 112"/>
                <a:gd name="T17" fmla="*/ 181 h 193"/>
                <a:gd name="T18" fmla="*/ 0 w 112"/>
                <a:gd name="T19" fmla="*/ 193 h 193"/>
                <a:gd name="T20" fmla="*/ 3 w 112"/>
                <a:gd name="T21" fmla="*/ 193 h 193"/>
                <a:gd name="T22" fmla="*/ 10 w 112"/>
                <a:gd name="T23" fmla="*/ 186 h 193"/>
                <a:gd name="T24" fmla="*/ 12 w 112"/>
                <a:gd name="T25" fmla="*/ 186 h 193"/>
                <a:gd name="T26" fmla="*/ 14 w 112"/>
                <a:gd name="T27" fmla="*/ 187 h 193"/>
                <a:gd name="T28" fmla="*/ 15 w 112"/>
                <a:gd name="T29" fmla="*/ 187 h 193"/>
                <a:gd name="T30" fmla="*/ 16 w 112"/>
                <a:gd name="T31" fmla="*/ 186 h 193"/>
                <a:gd name="T32" fmla="*/ 24 w 112"/>
                <a:gd name="T33" fmla="*/ 182 h 193"/>
                <a:gd name="T34" fmla="*/ 24 w 112"/>
                <a:gd name="T35" fmla="*/ 182 h 193"/>
                <a:gd name="T36" fmla="*/ 24 w 112"/>
                <a:gd name="T37" fmla="*/ 182 h 193"/>
                <a:gd name="T38" fmla="*/ 39 w 112"/>
                <a:gd name="T39" fmla="*/ 185 h 193"/>
                <a:gd name="T40" fmla="*/ 45 w 112"/>
                <a:gd name="T41" fmla="*/ 181 h 193"/>
                <a:gd name="T42" fmla="*/ 46 w 112"/>
                <a:gd name="T43" fmla="*/ 181 h 193"/>
                <a:gd name="T44" fmla="*/ 46 w 112"/>
                <a:gd name="T45" fmla="*/ 180 h 193"/>
                <a:gd name="T46" fmla="*/ 54 w 112"/>
                <a:gd name="T47" fmla="*/ 182 h 193"/>
                <a:gd name="T48" fmla="*/ 57 w 112"/>
                <a:gd name="T49" fmla="*/ 175 h 193"/>
                <a:gd name="T50" fmla="*/ 59 w 112"/>
                <a:gd name="T51" fmla="*/ 168 h 193"/>
                <a:gd name="T52" fmla="*/ 59 w 112"/>
                <a:gd name="T53" fmla="*/ 168 h 193"/>
                <a:gd name="T54" fmla="*/ 60 w 112"/>
                <a:gd name="T55" fmla="*/ 166 h 193"/>
                <a:gd name="T56" fmla="*/ 61 w 112"/>
                <a:gd name="T57" fmla="*/ 166 h 193"/>
                <a:gd name="T58" fmla="*/ 64 w 112"/>
                <a:gd name="T59" fmla="*/ 169 h 193"/>
                <a:gd name="T60" fmla="*/ 69 w 112"/>
                <a:gd name="T61" fmla="*/ 174 h 193"/>
                <a:gd name="T62" fmla="*/ 72 w 112"/>
                <a:gd name="T63" fmla="*/ 176 h 193"/>
                <a:gd name="T64" fmla="*/ 74 w 112"/>
                <a:gd name="T65" fmla="*/ 176 h 193"/>
                <a:gd name="T66" fmla="*/ 77 w 112"/>
                <a:gd name="T67" fmla="*/ 174 h 193"/>
                <a:gd name="T68" fmla="*/ 88 w 112"/>
                <a:gd name="T69" fmla="*/ 161 h 193"/>
                <a:gd name="T70" fmla="*/ 91 w 112"/>
                <a:gd name="T71" fmla="*/ 155 h 193"/>
                <a:gd name="T72" fmla="*/ 91 w 112"/>
                <a:gd name="T73" fmla="*/ 147 h 193"/>
                <a:gd name="T74" fmla="*/ 94 w 112"/>
                <a:gd name="T75" fmla="*/ 142 h 193"/>
                <a:gd name="T76" fmla="*/ 98 w 112"/>
                <a:gd name="T77" fmla="*/ 140 h 193"/>
                <a:gd name="T78" fmla="*/ 110 w 112"/>
                <a:gd name="T79" fmla="*/ 131 h 193"/>
                <a:gd name="T80" fmla="*/ 112 w 112"/>
                <a:gd name="T81" fmla="*/ 126 h 193"/>
                <a:gd name="T82" fmla="*/ 112 w 112"/>
                <a:gd name="T83" fmla="*/ 125 h 193"/>
                <a:gd name="T84" fmla="*/ 111 w 112"/>
                <a:gd name="T85" fmla="*/ 124 h 193"/>
                <a:gd name="T86" fmla="*/ 111 w 112"/>
                <a:gd name="T87" fmla="*/ 124 h 193"/>
                <a:gd name="T88" fmla="*/ 111 w 112"/>
                <a:gd name="T89" fmla="*/ 124 h 193"/>
                <a:gd name="T90" fmla="*/ 111 w 112"/>
                <a:gd name="T91" fmla="*/ 120 h 193"/>
                <a:gd name="T92" fmla="*/ 97 w 112"/>
                <a:gd name="T93" fmla="*/ 3 h 193"/>
                <a:gd name="T94" fmla="*/ 96 w 112"/>
                <a:gd name="T95" fmla="*/ 0 h 193"/>
                <a:gd name="T96" fmla="*/ 23 w 112"/>
                <a:gd name="T97" fmla="*/ 4 h 193"/>
                <a:gd name="T98" fmla="*/ 19 w 112"/>
                <a:gd name="T99" fmla="*/ 8 h 193"/>
                <a:gd name="T100" fmla="*/ 17 w 112"/>
                <a:gd name="T101" fmla="*/ 10 h 193"/>
                <a:gd name="T102" fmla="*/ 17 w 112"/>
                <a:gd name="T103" fmla="*/ 10 h 193"/>
                <a:gd name="T104" fmla="*/ 17 w 112"/>
                <a:gd name="T105" fmla="*/ 10 h 193"/>
                <a:gd name="T106" fmla="*/ 10 w 112"/>
                <a:gd name="T107" fmla="*/ 11 h 193"/>
                <a:gd name="T108" fmla="*/ 4 w 112"/>
                <a:gd name="T109" fmla="*/ 9 h 193"/>
                <a:gd name="T110" fmla="*/ 3 w 112"/>
                <a:gd name="T111" fmla="*/ 8 h 193"/>
                <a:gd name="T112" fmla="*/ 11 w 112"/>
                <a:gd name="T113" fmla="*/ 128 h 1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12" h="193">
                  <a:moveTo>
                    <a:pt x="11" y="128"/>
                  </a:moveTo>
                  <a:cubicBezTo>
                    <a:pt x="12" y="128"/>
                    <a:pt x="13" y="131"/>
                    <a:pt x="14" y="136"/>
                  </a:cubicBezTo>
                  <a:cubicBezTo>
                    <a:pt x="14" y="139"/>
                    <a:pt x="15" y="143"/>
                    <a:pt x="14" y="146"/>
                  </a:cubicBezTo>
                  <a:cubicBezTo>
                    <a:pt x="13" y="148"/>
                    <a:pt x="12" y="150"/>
                    <a:pt x="12" y="152"/>
                  </a:cubicBezTo>
                  <a:cubicBezTo>
                    <a:pt x="7" y="165"/>
                    <a:pt x="5" y="163"/>
                    <a:pt x="4" y="168"/>
                  </a:cubicBezTo>
                  <a:cubicBezTo>
                    <a:pt x="4" y="169"/>
                    <a:pt x="4" y="170"/>
                    <a:pt x="4" y="170"/>
                  </a:cubicBezTo>
                  <a:cubicBezTo>
                    <a:pt x="3" y="172"/>
                    <a:pt x="3" y="173"/>
                    <a:pt x="2" y="174"/>
                  </a:cubicBezTo>
                  <a:cubicBezTo>
                    <a:pt x="2" y="175"/>
                    <a:pt x="2" y="176"/>
                    <a:pt x="1" y="177"/>
                  </a:cubicBezTo>
                  <a:cubicBezTo>
                    <a:pt x="1" y="178"/>
                    <a:pt x="1" y="179"/>
                    <a:pt x="0" y="181"/>
                  </a:cubicBezTo>
                  <a:cubicBezTo>
                    <a:pt x="0" y="186"/>
                    <a:pt x="0" y="193"/>
                    <a:pt x="0" y="193"/>
                  </a:cubicBezTo>
                  <a:cubicBezTo>
                    <a:pt x="1" y="193"/>
                    <a:pt x="2" y="193"/>
                    <a:pt x="3" y="193"/>
                  </a:cubicBezTo>
                  <a:cubicBezTo>
                    <a:pt x="7" y="192"/>
                    <a:pt x="9" y="187"/>
                    <a:pt x="10" y="186"/>
                  </a:cubicBezTo>
                  <a:cubicBezTo>
                    <a:pt x="11" y="184"/>
                    <a:pt x="11" y="185"/>
                    <a:pt x="12" y="186"/>
                  </a:cubicBezTo>
                  <a:cubicBezTo>
                    <a:pt x="13" y="186"/>
                    <a:pt x="14" y="186"/>
                    <a:pt x="14" y="187"/>
                  </a:cubicBezTo>
                  <a:cubicBezTo>
                    <a:pt x="15" y="187"/>
                    <a:pt x="15" y="187"/>
                    <a:pt x="15" y="187"/>
                  </a:cubicBezTo>
                  <a:cubicBezTo>
                    <a:pt x="15" y="187"/>
                    <a:pt x="16" y="187"/>
                    <a:pt x="16" y="186"/>
                  </a:cubicBezTo>
                  <a:cubicBezTo>
                    <a:pt x="18" y="184"/>
                    <a:pt x="21" y="182"/>
                    <a:pt x="24" y="182"/>
                  </a:cubicBezTo>
                  <a:cubicBezTo>
                    <a:pt x="24" y="182"/>
                    <a:pt x="24" y="182"/>
                    <a:pt x="24" y="182"/>
                  </a:cubicBezTo>
                  <a:cubicBezTo>
                    <a:pt x="24" y="182"/>
                    <a:pt x="24" y="182"/>
                    <a:pt x="24" y="182"/>
                  </a:cubicBezTo>
                  <a:cubicBezTo>
                    <a:pt x="28" y="181"/>
                    <a:pt x="36" y="185"/>
                    <a:pt x="39" y="185"/>
                  </a:cubicBezTo>
                  <a:cubicBezTo>
                    <a:pt x="43" y="184"/>
                    <a:pt x="43" y="181"/>
                    <a:pt x="45" y="181"/>
                  </a:cubicBezTo>
                  <a:cubicBezTo>
                    <a:pt x="45" y="180"/>
                    <a:pt x="45" y="181"/>
                    <a:pt x="46" y="181"/>
                  </a:cubicBezTo>
                  <a:cubicBezTo>
                    <a:pt x="46" y="181"/>
                    <a:pt x="46" y="180"/>
                    <a:pt x="46" y="180"/>
                  </a:cubicBezTo>
                  <a:cubicBezTo>
                    <a:pt x="49" y="180"/>
                    <a:pt x="51" y="183"/>
                    <a:pt x="54" y="182"/>
                  </a:cubicBezTo>
                  <a:cubicBezTo>
                    <a:pt x="56" y="180"/>
                    <a:pt x="57" y="176"/>
                    <a:pt x="57" y="175"/>
                  </a:cubicBezTo>
                  <a:cubicBezTo>
                    <a:pt x="58" y="174"/>
                    <a:pt x="58" y="170"/>
                    <a:pt x="59" y="168"/>
                  </a:cubicBezTo>
                  <a:cubicBezTo>
                    <a:pt x="59" y="168"/>
                    <a:pt x="59" y="168"/>
                    <a:pt x="59" y="168"/>
                  </a:cubicBezTo>
                  <a:cubicBezTo>
                    <a:pt x="59" y="166"/>
                    <a:pt x="60" y="166"/>
                    <a:pt x="60" y="166"/>
                  </a:cubicBezTo>
                  <a:cubicBezTo>
                    <a:pt x="60" y="166"/>
                    <a:pt x="61" y="166"/>
                    <a:pt x="61" y="166"/>
                  </a:cubicBezTo>
                  <a:cubicBezTo>
                    <a:pt x="62" y="166"/>
                    <a:pt x="63" y="167"/>
                    <a:pt x="64" y="169"/>
                  </a:cubicBezTo>
                  <a:cubicBezTo>
                    <a:pt x="65" y="170"/>
                    <a:pt x="67" y="172"/>
                    <a:pt x="69" y="174"/>
                  </a:cubicBezTo>
                  <a:cubicBezTo>
                    <a:pt x="70" y="176"/>
                    <a:pt x="71" y="176"/>
                    <a:pt x="72" y="176"/>
                  </a:cubicBezTo>
                  <a:cubicBezTo>
                    <a:pt x="73" y="176"/>
                    <a:pt x="73" y="176"/>
                    <a:pt x="74" y="176"/>
                  </a:cubicBezTo>
                  <a:cubicBezTo>
                    <a:pt x="75" y="176"/>
                    <a:pt x="76" y="175"/>
                    <a:pt x="77" y="174"/>
                  </a:cubicBezTo>
                  <a:cubicBezTo>
                    <a:pt x="80" y="172"/>
                    <a:pt x="85" y="165"/>
                    <a:pt x="88" y="161"/>
                  </a:cubicBezTo>
                  <a:cubicBezTo>
                    <a:pt x="90" y="159"/>
                    <a:pt x="91" y="157"/>
                    <a:pt x="91" y="155"/>
                  </a:cubicBezTo>
                  <a:cubicBezTo>
                    <a:pt x="91" y="152"/>
                    <a:pt x="91" y="149"/>
                    <a:pt x="91" y="147"/>
                  </a:cubicBezTo>
                  <a:cubicBezTo>
                    <a:pt x="91" y="145"/>
                    <a:pt x="92" y="143"/>
                    <a:pt x="94" y="142"/>
                  </a:cubicBezTo>
                  <a:cubicBezTo>
                    <a:pt x="95" y="141"/>
                    <a:pt x="97" y="140"/>
                    <a:pt x="98" y="140"/>
                  </a:cubicBezTo>
                  <a:cubicBezTo>
                    <a:pt x="102" y="138"/>
                    <a:pt x="107" y="135"/>
                    <a:pt x="110" y="131"/>
                  </a:cubicBezTo>
                  <a:cubicBezTo>
                    <a:pt x="111" y="129"/>
                    <a:pt x="112" y="128"/>
                    <a:pt x="112" y="126"/>
                  </a:cubicBezTo>
                  <a:cubicBezTo>
                    <a:pt x="112" y="126"/>
                    <a:pt x="112" y="125"/>
                    <a:pt x="112" y="125"/>
                  </a:cubicBezTo>
                  <a:cubicBezTo>
                    <a:pt x="111" y="125"/>
                    <a:pt x="111" y="125"/>
                    <a:pt x="111" y="124"/>
                  </a:cubicBezTo>
                  <a:cubicBezTo>
                    <a:pt x="111" y="124"/>
                    <a:pt x="111" y="124"/>
                    <a:pt x="111" y="124"/>
                  </a:cubicBezTo>
                  <a:cubicBezTo>
                    <a:pt x="111" y="124"/>
                    <a:pt x="111" y="124"/>
                    <a:pt x="111" y="124"/>
                  </a:cubicBezTo>
                  <a:cubicBezTo>
                    <a:pt x="111" y="122"/>
                    <a:pt x="111" y="120"/>
                    <a:pt x="111" y="120"/>
                  </a:cubicBezTo>
                  <a:cubicBezTo>
                    <a:pt x="97" y="3"/>
                    <a:pt x="97" y="3"/>
                    <a:pt x="97" y="3"/>
                  </a:cubicBezTo>
                  <a:cubicBezTo>
                    <a:pt x="96" y="0"/>
                    <a:pt x="96" y="0"/>
                    <a:pt x="96" y="0"/>
                  </a:cubicBezTo>
                  <a:cubicBezTo>
                    <a:pt x="23" y="4"/>
                    <a:pt x="23" y="4"/>
                    <a:pt x="23" y="4"/>
                  </a:cubicBezTo>
                  <a:cubicBezTo>
                    <a:pt x="23" y="5"/>
                    <a:pt x="21" y="7"/>
                    <a:pt x="19" y="8"/>
                  </a:cubicBezTo>
                  <a:cubicBezTo>
                    <a:pt x="18" y="9"/>
                    <a:pt x="18" y="9"/>
                    <a:pt x="17" y="10"/>
                  </a:cubicBezTo>
                  <a:cubicBezTo>
                    <a:pt x="17" y="10"/>
                    <a:pt x="17" y="10"/>
                    <a:pt x="17" y="10"/>
                  </a:cubicBezTo>
                  <a:cubicBezTo>
                    <a:pt x="17" y="10"/>
                    <a:pt x="17" y="10"/>
                    <a:pt x="17" y="10"/>
                  </a:cubicBezTo>
                  <a:cubicBezTo>
                    <a:pt x="15" y="11"/>
                    <a:pt x="12" y="11"/>
                    <a:pt x="10" y="11"/>
                  </a:cubicBezTo>
                  <a:cubicBezTo>
                    <a:pt x="8" y="11"/>
                    <a:pt x="6" y="10"/>
                    <a:pt x="4" y="9"/>
                  </a:cubicBezTo>
                  <a:cubicBezTo>
                    <a:pt x="4" y="8"/>
                    <a:pt x="3" y="8"/>
                    <a:pt x="3" y="8"/>
                  </a:cubicBezTo>
                  <a:lnTo>
                    <a:pt x="11" y="128"/>
                  </a:lnTo>
                  <a:close/>
                </a:path>
              </a:pathLst>
            </a:custGeom>
            <a:solidFill>
              <a:schemeClr val="tx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3" name="Freeform 192"/>
            <p:cNvSpPr>
              <a:spLocks/>
            </p:cNvSpPr>
            <p:nvPr/>
          </p:nvSpPr>
          <p:spPr bwMode="auto">
            <a:xfrm>
              <a:off x="7190477" y="3843627"/>
              <a:ext cx="88037" cy="136897"/>
            </a:xfrm>
            <a:custGeom>
              <a:avLst/>
              <a:gdLst>
                <a:gd name="T0" fmla="*/ 41 w 45"/>
                <a:gd name="T1" fmla="*/ 63 h 72"/>
                <a:gd name="T2" fmla="*/ 36 w 45"/>
                <a:gd name="T3" fmla="*/ 63 h 72"/>
                <a:gd name="T4" fmla="*/ 38 w 45"/>
                <a:gd name="T5" fmla="*/ 60 h 72"/>
                <a:gd name="T6" fmla="*/ 39 w 45"/>
                <a:gd name="T7" fmla="*/ 57 h 72"/>
                <a:gd name="T8" fmla="*/ 40 w 45"/>
                <a:gd name="T9" fmla="*/ 55 h 72"/>
                <a:gd name="T10" fmla="*/ 39 w 45"/>
                <a:gd name="T11" fmla="*/ 51 h 72"/>
                <a:gd name="T12" fmla="*/ 30 w 45"/>
                <a:gd name="T13" fmla="*/ 46 h 72"/>
                <a:gd name="T14" fmla="*/ 26 w 45"/>
                <a:gd name="T15" fmla="*/ 41 h 72"/>
                <a:gd name="T16" fmla="*/ 24 w 45"/>
                <a:gd name="T17" fmla="*/ 35 h 72"/>
                <a:gd name="T18" fmla="*/ 19 w 45"/>
                <a:gd name="T19" fmla="*/ 26 h 72"/>
                <a:gd name="T20" fmla="*/ 13 w 45"/>
                <a:gd name="T21" fmla="*/ 21 h 72"/>
                <a:gd name="T22" fmla="*/ 10 w 45"/>
                <a:gd name="T23" fmla="*/ 14 h 72"/>
                <a:gd name="T24" fmla="*/ 11 w 45"/>
                <a:gd name="T25" fmla="*/ 13 h 72"/>
                <a:gd name="T26" fmla="*/ 6 w 45"/>
                <a:gd name="T27" fmla="*/ 8 h 72"/>
                <a:gd name="T28" fmla="*/ 5 w 45"/>
                <a:gd name="T29" fmla="*/ 0 h 72"/>
                <a:gd name="T30" fmla="*/ 0 w 45"/>
                <a:gd name="T31" fmla="*/ 8 h 72"/>
                <a:gd name="T32" fmla="*/ 0 w 45"/>
                <a:gd name="T33" fmla="*/ 8 h 72"/>
                <a:gd name="T34" fmla="*/ 4 w 45"/>
                <a:gd name="T35" fmla="*/ 1 h 72"/>
                <a:gd name="T36" fmla="*/ 0 w 45"/>
                <a:gd name="T37" fmla="*/ 8 h 72"/>
                <a:gd name="T38" fmla="*/ 1 w 45"/>
                <a:gd name="T39" fmla="*/ 8 h 72"/>
                <a:gd name="T40" fmla="*/ 19 w 45"/>
                <a:gd name="T41" fmla="*/ 72 h 72"/>
                <a:gd name="T42" fmla="*/ 44 w 45"/>
                <a:gd name="T43" fmla="*/ 68 h 72"/>
                <a:gd name="T44" fmla="*/ 45 w 45"/>
                <a:gd name="T45" fmla="*/ 65 h 72"/>
                <a:gd name="T46" fmla="*/ 41 w 45"/>
                <a:gd name="T47" fmla="*/ 63 h 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45" h="72">
                  <a:moveTo>
                    <a:pt x="41" y="63"/>
                  </a:moveTo>
                  <a:cubicBezTo>
                    <a:pt x="39" y="64"/>
                    <a:pt x="37" y="64"/>
                    <a:pt x="36" y="63"/>
                  </a:cubicBezTo>
                  <a:cubicBezTo>
                    <a:pt x="36" y="61"/>
                    <a:pt x="37" y="60"/>
                    <a:pt x="38" y="60"/>
                  </a:cubicBezTo>
                  <a:cubicBezTo>
                    <a:pt x="39" y="60"/>
                    <a:pt x="40" y="58"/>
                    <a:pt x="39" y="57"/>
                  </a:cubicBezTo>
                  <a:cubicBezTo>
                    <a:pt x="37" y="55"/>
                    <a:pt x="39" y="55"/>
                    <a:pt x="40" y="55"/>
                  </a:cubicBezTo>
                  <a:cubicBezTo>
                    <a:pt x="41" y="55"/>
                    <a:pt x="44" y="52"/>
                    <a:pt x="39" y="51"/>
                  </a:cubicBezTo>
                  <a:cubicBezTo>
                    <a:pt x="35" y="50"/>
                    <a:pt x="31" y="48"/>
                    <a:pt x="30" y="46"/>
                  </a:cubicBezTo>
                  <a:cubicBezTo>
                    <a:pt x="29" y="44"/>
                    <a:pt x="28" y="42"/>
                    <a:pt x="26" y="41"/>
                  </a:cubicBezTo>
                  <a:cubicBezTo>
                    <a:pt x="25" y="40"/>
                    <a:pt x="24" y="37"/>
                    <a:pt x="24" y="35"/>
                  </a:cubicBezTo>
                  <a:cubicBezTo>
                    <a:pt x="24" y="33"/>
                    <a:pt x="22" y="28"/>
                    <a:pt x="19" y="26"/>
                  </a:cubicBezTo>
                  <a:cubicBezTo>
                    <a:pt x="16" y="25"/>
                    <a:pt x="13" y="22"/>
                    <a:pt x="13" y="21"/>
                  </a:cubicBezTo>
                  <a:cubicBezTo>
                    <a:pt x="13" y="20"/>
                    <a:pt x="15" y="15"/>
                    <a:pt x="10" y="14"/>
                  </a:cubicBezTo>
                  <a:cubicBezTo>
                    <a:pt x="10" y="14"/>
                    <a:pt x="10" y="13"/>
                    <a:pt x="11" y="13"/>
                  </a:cubicBezTo>
                  <a:cubicBezTo>
                    <a:pt x="10" y="12"/>
                    <a:pt x="9" y="11"/>
                    <a:pt x="6" y="8"/>
                  </a:cubicBezTo>
                  <a:cubicBezTo>
                    <a:pt x="2" y="4"/>
                    <a:pt x="4" y="3"/>
                    <a:pt x="5" y="0"/>
                  </a:cubicBezTo>
                  <a:cubicBezTo>
                    <a:pt x="0" y="8"/>
                    <a:pt x="0" y="8"/>
                    <a:pt x="0" y="8"/>
                  </a:cubicBezTo>
                  <a:cubicBezTo>
                    <a:pt x="0" y="8"/>
                    <a:pt x="0" y="8"/>
                    <a:pt x="0" y="8"/>
                  </a:cubicBezTo>
                  <a:cubicBezTo>
                    <a:pt x="4" y="1"/>
                    <a:pt x="4" y="1"/>
                    <a:pt x="4" y="1"/>
                  </a:cubicBezTo>
                  <a:cubicBezTo>
                    <a:pt x="0" y="8"/>
                    <a:pt x="0" y="8"/>
                    <a:pt x="0" y="8"/>
                  </a:cubicBezTo>
                  <a:cubicBezTo>
                    <a:pt x="1" y="8"/>
                    <a:pt x="1" y="8"/>
                    <a:pt x="1" y="8"/>
                  </a:cubicBezTo>
                  <a:cubicBezTo>
                    <a:pt x="19" y="72"/>
                    <a:pt x="19" y="72"/>
                    <a:pt x="19" y="72"/>
                  </a:cubicBezTo>
                  <a:cubicBezTo>
                    <a:pt x="44" y="68"/>
                    <a:pt x="44" y="68"/>
                    <a:pt x="44" y="68"/>
                  </a:cubicBezTo>
                  <a:cubicBezTo>
                    <a:pt x="44" y="67"/>
                    <a:pt x="45" y="67"/>
                    <a:pt x="45" y="65"/>
                  </a:cubicBezTo>
                  <a:cubicBezTo>
                    <a:pt x="45" y="63"/>
                    <a:pt x="42" y="61"/>
                    <a:pt x="41" y="63"/>
                  </a:cubicBezTo>
                  <a:close/>
                </a:path>
              </a:pathLst>
            </a:custGeom>
            <a:solidFill>
              <a:schemeClr val="tx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4" name="Freeform 193"/>
            <p:cNvSpPr>
              <a:spLocks/>
            </p:cNvSpPr>
            <p:nvPr/>
          </p:nvSpPr>
          <p:spPr bwMode="auto">
            <a:xfrm>
              <a:off x="6814205" y="3657588"/>
              <a:ext cx="414864" cy="256242"/>
            </a:xfrm>
            <a:custGeom>
              <a:avLst/>
              <a:gdLst>
                <a:gd name="T0" fmla="*/ 198 w 212"/>
                <a:gd name="T1" fmla="*/ 97 h 135"/>
                <a:gd name="T2" fmla="*/ 200 w 212"/>
                <a:gd name="T3" fmla="*/ 94 h 135"/>
                <a:gd name="T4" fmla="*/ 206 w 212"/>
                <a:gd name="T5" fmla="*/ 92 h 135"/>
                <a:gd name="T6" fmla="*/ 206 w 212"/>
                <a:gd name="T7" fmla="*/ 92 h 135"/>
                <a:gd name="T8" fmla="*/ 208 w 212"/>
                <a:gd name="T9" fmla="*/ 91 h 135"/>
                <a:gd name="T10" fmla="*/ 212 w 212"/>
                <a:gd name="T11" fmla="*/ 83 h 135"/>
                <a:gd name="T12" fmla="*/ 211 w 212"/>
                <a:gd name="T13" fmla="*/ 79 h 135"/>
                <a:gd name="T14" fmla="*/ 210 w 212"/>
                <a:gd name="T15" fmla="*/ 79 h 135"/>
                <a:gd name="T16" fmla="*/ 210 w 212"/>
                <a:gd name="T17" fmla="*/ 78 h 135"/>
                <a:gd name="T18" fmla="*/ 202 w 212"/>
                <a:gd name="T19" fmla="*/ 70 h 135"/>
                <a:gd name="T20" fmla="*/ 197 w 212"/>
                <a:gd name="T21" fmla="*/ 63 h 135"/>
                <a:gd name="T22" fmla="*/ 198 w 212"/>
                <a:gd name="T23" fmla="*/ 37 h 135"/>
                <a:gd name="T24" fmla="*/ 201 w 212"/>
                <a:gd name="T25" fmla="*/ 34 h 135"/>
                <a:gd name="T26" fmla="*/ 202 w 212"/>
                <a:gd name="T27" fmla="*/ 28 h 135"/>
                <a:gd name="T28" fmla="*/ 201 w 212"/>
                <a:gd name="T29" fmla="*/ 26 h 135"/>
                <a:gd name="T30" fmla="*/ 202 w 212"/>
                <a:gd name="T31" fmla="*/ 28 h 135"/>
                <a:gd name="T32" fmla="*/ 202 w 212"/>
                <a:gd name="T33" fmla="*/ 26 h 135"/>
                <a:gd name="T34" fmla="*/ 200 w 212"/>
                <a:gd name="T35" fmla="*/ 25 h 135"/>
                <a:gd name="T36" fmla="*/ 191 w 212"/>
                <a:gd name="T37" fmla="*/ 21 h 135"/>
                <a:gd name="T38" fmla="*/ 178 w 212"/>
                <a:gd name="T39" fmla="*/ 5 h 135"/>
                <a:gd name="T40" fmla="*/ 165 w 212"/>
                <a:gd name="T41" fmla="*/ 2 h 135"/>
                <a:gd name="T42" fmla="*/ 24 w 212"/>
                <a:gd name="T43" fmla="*/ 30 h 135"/>
                <a:gd name="T44" fmla="*/ 23 w 212"/>
                <a:gd name="T45" fmla="*/ 20 h 135"/>
                <a:gd name="T46" fmla="*/ 16 w 212"/>
                <a:gd name="T47" fmla="*/ 25 h 135"/>
                <a:gd name="T48" fmla="*/ 11 w 212"/>
                <a:gd name="T49" fmla="*/ 29 h 135"/>
                <a:gd name="T50" fmla="*/ 3 w 212"/>
                <a:gd name="T51" fmla="*/ 34 h 135"/>
                <a:gd name="T52" fmla="*/ 0 w 212"/>
                <a:gd name="T53" fmla="*/ 35 h 135"/>
                <a:gd name="T54" fmla="*/ 14 w 212"/>
                <a:gd name="T55" fmla="*/ 135 h 135"/>
                <a:gd name="T56" fmla="*/ 192 w 212"/>
                <a:gd name="T57" fmla="*/ 106 h 135"/>
                <a:gd name="T58" fmla="*/ 197 w 212"/>
                <a:gd name="T59" fmla="*/ 98 h 135"/>
                <a:gd name="T60" fmla="*/ 198 w 212"/>
                <a:gd name="T61" fmla="*/ 97 h 1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212" h="135">
                  <a:moveTo>
                    <a:pt x="198" y="97"/>
                  </a:moveTo>
                  <a:cubicBezTo>
                    <a:pt x="198" y="96"/>
                    <a:pt x="199" y="95"/>
                    <a:pt x="200" y="94"/>
                  </a:cubicBezTo>
                  <a:cubicBezTo>
                    <a:pt x="201" y="93"/>
                    <a:pt x="203" y="92"/>
                    <a:pt x="206" y="92"/>
                  </a:cubicBezTo>
                  <a:cubicBezTo>
                    <a:pt x="206" y="92"/>
                    <a:pt x="206" y="92"/>
                    <a:pt x="206" y="92"/>
                  </a:cubicBezTo>
                  <a:cubicBezTo>
                    <a:pt x="206" y="91"/>
                    <a:pt x="207" y="91"/>
                    <a:pt x="208" y="91"/>
                  </a:cubicBezTo>
                  <a:cubicBezTo>
                    <a:pt x="210" y="89"/>
                    <a:pt x="212" y="87"/>
                    <a:pt x="212" y="83"/>
                  </a:cubicBezTo>
                  <a:cubicBezTo>
                    <a:pt x="211" y="82"/>
                    <a:pt x="211" y="80"/>
                    <a:pt x="211" y="79"/>
                  </a:cubicBezTo>
                  <a:cubicBezTo>
                    <a:pt x="211" y="79"/>
                    <a:pt x="211" y="79"/>
                    <a:pt x="210" y="79"/>
                  </a:cubicBezTo>
                  <a:cubicBezTo>
                    <a:pt x="210" y="78"/>
                    <a:pt x="210" y="78"/>
                    <a:pt x="210" y="78"/>
                  </a:cubicBezTo>
                  <a:cubicBezTo>
                    <a:pt x="208" y="74"/>
                    <a:pt x="206" y="72"/>
                    <a:pt x="202" y="70"/>
                  </a:cubicBezTo>
                  <a:cubicBezTo>
                    <a:pt x="199" y="69"/>
                    <a:pt x="198" y="66"/>
                    <a:pt x="197" y="63"/>
                  </a:cubicBezTo>
                  <a:cubicBezTo>
                    <a:pt x="193" y="54"/>
                    <a:pt x="193" y="40"/>
                    <a:pt x="198" y="37"/>
                  </a:cubicBezTo>
                  <a:cubicBezTo>
                    <a:pt x="199" y="36"/>
                    <a:pt x="200" y="35"/>
                    <a:pt x="201" y="34"/>
                  </a:cubicBezTo>
                  <a:cubicBezTo>
                    <a:pt x="202" y="32"/>
                    <a:pt x="202" y="30"/>
                    <a:pt x="202" y="28"/>
                  </a:cubicBezTo>
                  <a:cubicBezTo>
                    <a:pt x="202" y="27"/>
                    <a:pt x="202" y="27"/>
                    <a:pt x="201" y="26"/>
                  </a:cubicBezTo>
                  <a:cubicBezTo>
                    <a:pt x="202" y="27"/>
                    <a:pt x="202" y="27"/>
                    <a:pt x="202" y="28"/>
                  </a:cubicBezTo>
                  <a:cubicBezTo>
                    <a:pt x="202" y="27"/>
                    <a:pt x="202" y="27"/>
                    <a:pt x="202" y="26"/>
                  </a:cubicBezTo>
                  <a:cubicBezTo>
                    <a:pt x="201" y="26"/>
                    <a:pt x="200" y="25"/>
                    <a:pt x="200" y="25"/>
                  </a:cubicBezTo>
                  <a:cubicBezTo>
                    <a:pt x="199" y="24"/>
                    <a:pt x="194" y="24"/>
                    <a:pt x="191" y="21"/>
                  </a:cubicBezTo>
                  <a:cubicBezTo>
                    <a:pt x="187" y="17"/>
                    <a:pt x="184" y="10"/>
                    <a:pt x="178" y="5"/>
                  </a:cubicBezTo>
                  <a:cubicBezTo>
                    <a:pt x="172" y="0"/>
                    <a:pt x="165" y="2"/>
                    <a:pt x="165" y="2"/>
                  </a:cubicBezTo>
                  <a:cubicBezTo>
                    <a:pt x="24" y="30"/>
                    <a:pt x="24" y="30"/>
                    <a:pt x="24" y="30"/>
                  </a:cubicBezTo>
                  <a:cubicBezTo>
                    <a:pt x="23" y="20"/>
                    <a:pt x="23" y="20"/>
                    <a:pt x="23" y="20"/>
                  </a:cubicBezTo>
                  <a:cubicBezTo>
                    <a:pt x="23" y="20"/>
                    <a:pt x="18" y="23"/>
                    <a:pt x="16" y="25"/>
                  </a:cubicBezTo>
                  <a:cubicBezTo>
                    <a:pt x="14" y="27"/>
                    <a:pt x="13" y="29"/>
                    <a:pt x="11" y="29"/>
                  </a:cubicBezTo>
                  <a:cubicBezTo>
                    <a:pt x="8" y="30"/>
                    <a:pt x="4" y="34"/>
                    <a:pt x="3" y="34"/>
                  </a:cubicBezTo>
                  <a:cubicBezTo>
                    <a:pt x="2" y="35"/>
                    <a:pt x="0" y="35"/>
                    <a:pt x="0" y="35"/>
                  </a:cubicBezTo>
                  <a:cubicBezTo>
                    <a:pt x="14" y="135"/>
                    <a:pt x="14" y="135"/>
                    <a:pt x="14" y="135"/>
                  </a:cubicBezTo>
                  <a:cubicBezTo>
                    <a:pt x="192" y="106"/>
                    <a:pt x="192" y="106"/>
                    <a:pt x="192" y="106"/>
                  </a:cubicBezTo>
                  <a:cubicBezTo>
                    <a:pt x="197" y="98"/>
                    <a:pt x="197" y="98"/>
                    <a:pt x="197" y="98"/>
                  </a:cubicBezTo>
                  <a:cubicBezTo>
                    <a:pt x="197" y="98"/>
                    <a:pt x="197" y="97"/>
                    <a:pt x="198" y="97"/>
                  </a:cubicBezTo>
                  <a:close/>
                </a:path>
              </a:pathLst>
            </a:custGeom>
            <a:solidFill>
              <a:schemeClr val="tx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5" name="Freeform 194"/>
            <p:cNvSpPr>
              <a:spLocks noEditPoints="1"/>
            </p:cNvSpPr>
            <p:nvPr/>
          </p:nvSpPr>
          <p:spPr bwMode="auto">
            <a:xfrm>
              <a:off x="7194094" y="3706730"/>
              <a:ext cx="82008" cy="182528"/>
            </a:xfrm>
            <a:custGeom>
              <a:avLst/>
              <a:gdLst>
                <a:gd name="T0" fmla="*/ 7 w 42"/>
                <a:gd name="T1" fmla="*/ 8 h 96"/>
                <a:gd name="T2" fmla="*/ 4 w 42"/>
                <a:gd name="T3" fmla="*/ 11 h 96"/>
                <a:gd name="T4" fmla="*/ 1 w 42"/>
                <a:gd name="T5" fmla="*/ 28 h 96"/>
                <a:gd name="T6" fmla="*/ 3 w 42"/>
                <a:gd name="T7" fmla="*/ 37 h 96"/>
                <a:gd name="T8" fmla="*/ 9 w 42"/>
                <a:gd name="T9" fmla="*/ 45 h 96"/>
                <a:gd name="T10" fmla="*/ 16 w 42"/>
                <a:gd name="T11" fmla="*/ 52 h 96"/>
                <a:gd name="T12" fmla="*/ 16 w 42"/>
                <a:gd name="T13" fmla="*/ 53 h 96"/>
                <a:gd name="T14" fmla="*/ 17 w 42"/>
                <a:gd name="T15" fmla="*/ 53 h 96"/>
                <a:gd name="T16" fmla="*/ 17 w 42"/>
                <a:gd name="T17" fmla="*/ 56 h 96"/>
                <a:gd name="T18" fmla="*/ 18 w 42"/>
                <a:gd name="T19" fmla="*/ 57 h 96"/>
                <a:gd name="T20" fmla="*/ 15 w 42"/>
                <a:gd name="T21" fmla="*/ 65 h 96"/>
                <a:gd name="T22" fmla="*/ 14 w 42"/>
                <a:gd name="T23" fmla="*/ 65 h 96"/>
                <a:gd name="T24" fmla="*/ 12 w 42"/>
                <a:gd name="T25" fmla="*/ 66 h 96"/>
                <a:gd name="T26" fmla="*/ 6 w 42"/>
                <a:gd name="T27" fmla="*/ 68 h 96"/>
                <a:gd name="T28" fmla="*/ 5 w 42"/>
                <a:gd name="T29" fmla="*/ 69 h 96"/>
                <a:gd name="T30" fmla="*/ 3 w 42"/>
                <a:gd name="T31" fmla="*/ 72 h 96"/>
                <a:gd name="T32" fmla="*/ 4 w 42"/>
                <a:gd name="T33" fmla="*/ 80 h 96"/>
                <a:gd name="T34" fmla="*/ 9 w 42"/>
                <a:gd name="T35" fmla="*/ 85 h 96"/>
                <a:gd name="T36" fmla="*/ 10 w 42"/>
                <a:gd name="T37" fmla="*/ 84 h 96"/>
                <a:gd name="T38" fmla="*/ 14 w 42"/>
                <a:gd name="T39" fmla="*/ 85 h 96"/>
                <a:gd name="T40" fmla="*/ 18 w 42"/>
                <a:gd name="T41" fmla="*/ 87 h 96"/>
                <a:gd name="T42" fmla="*/ 25 w 42"/>
                <a:gd name="T43" fmla="*/ 87 h 96"/>
                <a:gd name="T44" fmla="*/ 26 w 42"/>
                <a:gd name="T45" fmla="*/ 89 h 96"/>
                <a:gd name="T46" fmla="*/ 26 w 42"/>
                <a:gd name="T47" fmla="*/ 96 h 96"/>
                <a:gd name="T48" fmla="*/ 29 w 42"/>
                <a:gd name="T49" fmla="*/ 88 h 96"/>
                <a:gd name="T50" fmla="*/ 32 w 42"/>
                <a:gd name="T51" fmla="*/ 82 h 96"/>
                <a:gd name="T52" fmla="*/ 31 w 42"/>
                <a:gd name="T53" fmla="*/ 79 h 96"/>
                <a:gd name="T54" fmla="*/ 34 w 42"/>
                <a:gd name="T55" fmla="*/ 78 h 96"/>
                <a:gd name="T56" fmla="*/ 37 w 42"/>
                <a:gd name="T57" fmla="*/ 71 h 96"/>
                <a:gd name="T58" fmla="*/ 36 w 42"/>
                <a:gd name="T59" fmla="*/ 69 h 96"/>
                <a:gd name="T60" fmla="*/ 37 w 42"/>
                <a:gd name="T61" fmla="*/ 67 h 96"/>
                <a:gd name="T62" fmla="*/ 41 w 42"/>
                <a:gd name="T63" fmla="*/ 60 h 96"/>
                <a:gd name="T64" fmla="*/ 39 w 42"/>
                <a:gd name="T65" fmla="*/ 50 h 96"/>
                <a:gd name="T66" fmla="*/ 42 w 42"/>
                <a:gd name="T67" fmla="*/ 44 h 96"/>
                <a:gd name="T68" fmla="*/ 42 w 42"/>
                <a:gd name="T69" fmla="*/ 35 h 96"/>
                <a:gd name="T70" fmla="*/ 39 w 42"/>
                <a:gd name="T71" fmla="*/ 31 h 96"/>
                <a:gd name="T72" fmla="*/ 33 w 42"/>
                <a:gd name="T73" fmla="*/ 33 h 96"/>
                <a:gd name="T74" fmla="*/ 29 w 42"/>
                <a:gd name="T75" fmla="*/ 31 h 96"/>
                <a:gd name="T76" fmla="*/ 31 w 42"/>
                <a:gd name="T77" fmla="*/ 26 h 96"/>
                <a:gd name="T78" fmla="*/ 33 w 42"/>
                <a:gd name="T79" fmla="*/ 21 h 96"/>
                <a:gd name="T80" fmla="*/ 37 w 42"/>
                <a:gd name="T81" fmla="*/ 12 h 96"/>
                <a:gd name="T82" fmla="*/ 38 w 42"/>
                <a:gd name="T83" fmla="*/ 8 h 96"/>
                <a:gd name="T84" fmla="*/ 8 w 42"/>
                <a:gd name="T85" fmla="*/ 0 h 96"/>
                <a:gd name="T86" fmla="*/ 8 w 42"/>
                <a:gd name="T87" fmla="*/ 2 h 96"/>
                <a:gd name="T88" fmla="*/ 7 w 42"/>
                <a:gd name="T89" fmla="*/ 8 h 96"/>
                <a:gd name="T90" fmla="*/ 9 w 42"/>
                <a:gd name="T91" fmla="*/ 84 h 96"/>
                <a:gd name="T92" fmla="*/ 5 w 42"/>
                <a:gd name="T93" fmla="*/ 80 h 96"/>
                <a:gd name="T94" fmla="*/ 3 w 42"/>
                <a:gd name="T95" fmla="*/ 74 h 96"/>
                <a:gd name="T96" fmla="*/ 5 w 42"/>
                <a:gd name="T97" fmla="*/ 80 h 96"/>
                <a:gd name="T98" fmla="*/ 9 w 42"/>
                <a:gd name="T99" fmla="*/ 84 h 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2" h="96">
                  <a:moveTo>
                    <a:pt x="7" y="8"/>
                  </a:moveTo>
                  <a:cubicBezTo>
                    <a:pt x="6" y="9"/>
                    <a:pt x="5" y="10"/>
                    <a:pt x="4" y="11"/>
                  </a:cubicBezTo>
                  <a:cubicBezTo>
                    <a:pt x="1" y="14"/>
                    <a:pt x="1" y="21"/>
                    <a:pt x="1" y="28"/>
                  </a:cubicBezTo>
                  <a:cubicBezTo>
                    <a:pt x="1" y="31"/>
                    <a:pt x="2" y="34"/>
                    <a:pt x="3" y="37"/>
                  </a:cubicBezTo>
                  <a:cubicBezTo>
                    <a:pt x="4" y="41"/>
                    <a:pt x="6" y="44"/>
                    <a:pt x="9" y="45"/>
                  </a:cubicBezTo>
                  <a:cubicBezTo>
                    <a:pt x="13" y="46"/>
                    <a:pt x="15" y="49"/>
                    <a:pt x="16" y="52"/>
                  </a:cubicBezTo>
                  <a:cubicBezTo>
                    <a:pt x="16" y="52"/>
                    <a:pt x="16" y="52"/>
                    <a:pt x="16" y="53"/>
                  </a:cubicBezTo>
                  <a:cubicBezTo>
                    <a:pt x="17" y="53"/>
                    <a:pt x="17" y="53"/>
                    <a:pt x="17" y="53"/>
                  </a:cubicBezTo>
                  <a:cubicBezTo>
                    <a:pt x="17" y="54"/>
                    <a:pt x="17" y="55"/>
                    <a:pt x="17" y="56"/>
                  </a:cubicBezTo>
                  <a:cubicBezTo>
                    <a:pt x="17" y="56"/>
                    <a:pt x="18" y="57"/>
                    <a:pt x="18" y="57"/>
                  </a:cubicBezTo>
                  <a:cubicBezTo>
                    <a:pt x="18" y="61"/>
                    <a:pt x="17" y="64"/>
                    <a:pt x="15" y="65"/>
                  </a:cubicBezTo>
                  <a:cubicBezTo>
                    <a:pt x="15" y="65"/>
                    <a:pt x="14" y="65"/>
                    <a:pt x="14" y="65"/>
                  </a:cubicBezTo>
                  <a:cubicBezTo>
                    <a:pt x="13" y="65"/>
                    <a:pt x="13" y="65"/>
                    <a:pt x="12" y="66"/>
                  </a:cubicBezTo>
                  <a:cubicBezTo>
                    <a:pt x="9" y="66"/>
                    <a:pt x="7" y="67"/>
                    <a:pt x="6" y="68"/>
                  </a:cubicBezTo>
                  <a:cubicBezTo>
                    <a:pt x="5" y="68"/>
                    <a:pt x="5" y="69"/>
                    <a:pt x="5" y="69"/>
                  </a:cubicBezTo>
                  <a:cubicBezTo>
                    <a:pt x="3" y="72"/>
                    <a:pt x="3" y="72"/>
                    <a:pt x="3" y="72"/>
                  </a:cubicBezTo>
                  <a:cubicBezTo>
                    <a:pt x="2" y="75"/>
                    <a:pt x="0" y="76"/>
                    <a:pt x="4" y="80"/>
                  </a:cubicBezTo>
                  <a:cubicBezTo>
                    <a:pt x="7" y="83"/>
                    <a:pt x="8" y="84"/>
                    <a:pt x="9" y="85"/>
                  </a:cubicBezTo>
                  <a:cubicBezTo>
                    <a:pt x="9" y="84"/>
                    <a:pt x="9" y="84"/>
                    <a:pt x="10" y="84"/>
                  </a:cubicBezTo>
                  <a:cubicBezTo>
                    <a:pt x="11" y="84"/>
                    <a:pt x="13" y="84"/>
                    <a:pt x="14" y="85"/>
                  </a:cubicBezTo>
                  <a:cubicBezTo>
                    <a:pt x="15" y="87"/>
                    <a:pt x="16" y="88"/>
                    <a:pt x="18" y="87"/>
                  </a:cubicBezTo>
                  <a:cubicBezTo>
                    <a:pt x="20" y="86"/>
                    <a:pt x="25" y="87"/>
                    <a:pt x="25" y="87"/>
                  </a:cubicBezTo>
                  <a:cubicBezTo>
                    <a:pt x="25" y="87"/>
                    <a:pt x="27" y="87"/>
                    <a:pt x="26" y="89"/>
                  </a:cubicBezTo>
                  <a:cubicBezTo>
                    <a:pt x="25" y="92"/>
                    <a:pt x="24" y="96"/>
                    <a:pt x="26" y="96"/>
                  </a:cubicBezTo>
                  <a:cubicBezTo>
                    <a:pt x="28" y="96"/>
                    <a:pt x="29" y="88"/>
                    <a:pt x="29" y="88"/>
                  </a:cubicBezTo>
                  <a:cubicBezTo>
                    <a:pt x="29" y="88"/>
                    <a:pt x="32" y="84"/>
                    <a:pt x="32" y="82"/>
                  </a:cubicBezTo>
                  <a:cubicBezTo>
                    <a:pt x="32" y="80"/>
                    <a:pt x="31" y="79"/>
                    <a:pt x="31" y="79"/>
                  </a:cubicBezTo>
                  <a:cubicBezTo>
                    <a:pt x="31" y="79"/>
                    <a:pt x="34" y="80"/>
                    <a:pt x="34" y="78"/>
                  </a:cubicBezTo>
                  <a:cubicBezTo>
                    <a:pt x="35" y="76"/>
                    <a:pt x="37" y="71"/>
                    <a:pt x="37" y="71"/>
                  </a:cubicBezTo>
                  <a:cubicBezTo>
                    <a:pt x="37" y="71"/>
                    <a:pt x="37" y="69"/>
                    <a:pt x="36" y="69"/>
                  </a:cubicBezTo>
                  <a:cubicBezTo>
                    <a:pt x="34" y="69"/>
                    <a:pt x="34" y="68"/>
                    <a:pt x="37" y="67"/>
                  </a:cubicBezTo>
                  <a:cubicBezTo>
                    <a:pt x="40" y="67"/>
                    <a:pt x="41" y="63"/>
                    <a:pt x="41" y="60"/>
                  </a:cubicBezTo>
                  <a:cubicBezTo>
                    <a:pt x="41" y="58"/>
                    <a:pt x="39" y="53"/>
                    <a:pt x="39" y="50"/>
                  </a:cubicBezTo>
                  <a:cubicBezTo>
                    <a:pt x="39" y="48"/>
                    <a:pt x="42" y="48"/>
                    <a:pt x="42" y="44"/>
                  </a:cubicBezTo>
                  <a:cubicBezTo>
                    <a:pt x="42" y="41"/>
                    <a:pt x="42" y="35"/>
                    <a:pt x="42" y="35"/>
                  </a:cubicBezTo>
                  <a:cubicBezTo>
                    <a:pt x="42" y="35"/>
                    <a:pt x="42" y="31"/>
                    <a:pt x="39" y="31"/>
                  </a:cubicBezTo>
                  <a:cubicBezTo>
                    <a:pt x="36" y="31"/>
                    <a:pt x="35" y="33"/>
                    <a:pt x="33" y="33"/>
                  </a:cubicBezTo>
                  <a:cubicBezTo>
                    <a:pt x="31" y="33"/>
                    <a:pt x="30" y="31"/>
                    <a:pt x="29" y="31"/>
                  </a:cubicBezTo>
                  <a:cubicBezTo>
                    <a:pt x="28" y="31"/>
                    <a:pt x="30" y="29"/>
                    <a:pt x="31" y="26"/>
                  </a:cubicBezTo>
                  <a:cubicBezTo>
                    <a:pt x="31" y="23"/>
                    <a:pt x="33" y="22"/>
                    <a:pt x="33" y="21"/>
                  </a:cubicBezTo>
                  <a:cubicBezTo>
                    <a:pt x="33" y="19"/>
                    <a:pt x="37" y="14"/>
                    <a:pt x="37" y="12"/>
                  </a:cubicBezTo>
                  <a:cubicBezTo>
                    <a:pt x="38" y="8"/>
                    <a:pt x="38" y="8"/>
                    <a:pt x="38" y="8"/>
                  </a:cubicBezTo>
                  <a:cubicBezTo>
                    <a:pt x="38" y="8"/>
                    <a:pt x="14" y="3"/>
                    <a:pt x="8" y="0"/>
                  </a:cubicBezTo>
                  <a:cubicBezTo>
                    <a:pt x="8" y="1"/>
                    <a:pt x="8" y="1"/>
                    <a:pt x="8" y="2"/>
                  </a:cubicBezTo>
                  <a:cubicBezTo>
                    <a:pt x="9" y="5"/>
                    <a:pt x="8" y="6"/>
                    <a:pt x="7" y="8"/>
                  </a:cubicBezTo>
                  <a:close/>
                  <a:moveTo>
                    <a:pt x="9" y="84"/>
                  </a:moveTo>
                  <a:cubicBezTo>
                    <a:pt x="9" y="84"/>
                    <a:pt x="9" y="84"/>
                    <a:pt x="5" y="80"/>
                  </a:cubicBezTo>
                  <a:cubicBezTo>
                    <a:pt x="0" y="77"/>
                    <a:pt x="3" y="74"/>
                    <a:pt x="3" y="74"/>
                  </a:cubicBezTo>
                  <a:cubicBezTo>
                    <a:pt x="3" y="74"/>
                    <a:pt x="0" y="77"/>
                    <a:pt x="5" y="80"/>
                  </a:cubicBezTo>
                  <a:cubicBezTo>
                    <a:pt x="9" y="84"/>
                    <a:pt x="9" y="84"/>
                    <a:pt x="9" y="84"/>
                  </a:cubicBezTo>
                  <a:close/>
                </a:path>
              </a:pathLst>
            </a:custGeom>
            <a:solidFill>
              <a:schemeClr val="tx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6" name="Freeform 195"/>
            <p:cNvSpPr>
              <a:spLocks/>
            </p:cNvSpPr>
            <p:nvPr/>
          </p:nvSpPr>
          <p:spPr bwMode="auto">
            <a:xfrm>
              <a:off x="7389467" y="3590896"/>
              <a:ext cx="59094" cy="70203"/>
            </a:xfrm>
            <a:custGeom>
              <a:avLst/>
              <a:gdLst>
                <a:gd name="T0" fmla="*/ 18 w 30"/>
                <a:gd name="T1" fmla="*/ 11 h 37"/>
                <a:gd name="T2" fmla="*/ 16 w 30"/>
                <a:gd name="T3" fmla="*/ 5 h 37"/>
                <a:gd name="T4" fmla="*/ 13 w 30"/>
                <a:gd name="T5" fmla="*/ 0 h 37"/>
                <a:gd name="T6" fmla="*/ 0 w 30"/>
                <a:gd name="T7" fmla="*/ 6 h 37"/>
                <a:gd name="T8" fmla="*/ 7 w 30"/>
                <a:gd name="T9" fmla="*/ 32 h 37"/>
                <a:gd name="T10" fmla="*/ 7 w 30"/>
                <a:gd name="T11" fmla="*/ 37 h 37"/>
                <a:gd name="T12" fmla="*/ 10 w 30"/>
                <a:gd name="T13" fmla="*/ 36 h 37"/>
                <a:gd name="T14" fmla="*/ 17 w 30"/>
                <a:gd name="T15" fmla="*/ 32 h 37"/>
                <a:gd name="T16" fmla="*/ 20 w 30"/>
                <a:gd name="T17" fmla="*/ 27 h 37"/>
                <a:gd name="T18" fmla="*/ 18 w 30"/>
                <a:gd name="T19" fmla="*/ 20 h 37"/>
                <a:gd name="T20" fmla="*/ 22 w 30"/>
                <a:gd name="T21" fmla="*/ 18 h 37"/>
                <a:gd name="T22" fmla="*/ 24 w 30"/>
                <a:gd name="T23" fmla="*/ 26 h 37"/>
                <a:gd name="T24" fmla="*/ 26 w 30"/>
                <a:gd name="T25" fmla="*/ 22 h 37"/>
                <a:gd name="T26" fmla="*/ 30 w 30"/>
                <a:gd name="T27" fmla="*/ 21 h 37"/>
                <a:gd name="T28" fmla="*/ 25 w 30"/>
                <a:gd name="T29" fmla="*/ 12 h 37"/>
                <a:gd name="T30" fmla="*/ 18 w 30"/>
                <a:gd name="T31" fmla="*/ 11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0" h="37">
                  <a:moveTo>
                    <a:pt x="18" y="11"/>
                  </a:moveTo>
                  <a:cubicBezTo>
                    <a:pt x="16" y="5"/>
                    <a:pt x="16" y="5"/>
                    <a:pt x="16" y="5"/>
                  </a:cubicBezTo>
                  <a:cubicBezTo>
                    <a:pt x="13" y="0"/>
                    <a:pt x="13" y="0"/>
                    <a:pt x="13" y="0"/>
                  </a:cubicBezTo>
                  <a:cubicBezTo>
                    <a:pt x="0" y="6"/>
                    <a:pt x="0" y="6"/>
                    <a:pt x="0" y="6"/>
                  </a:cubicBezTo>
                  <a:cubicBezTo>
                    <a:pt x="1" y="9"/>
                    <a:pt x="9" y="32"/>
                    <a:pt x="7" y="32"/>
                  </a:cubicBezTo>
                  <a:cubicBezTo>
                    <a:pt x="5" y="33"/>
                    <a:pt x="7" y="37"/>
                    <a:pt x="7" y="37"/>
                  </a:cubicBezTo>
                  <a:cubicBezTo>
                    <a:pt x="7" y="37"/>
                    <a:pt x="9" y="37"/>
                    <a:pt x="10" y="36"/>
                  </a:cubicBezTo>
                  <a:cubicBezTo>
                    <a:pt x="11" y="35"/>
                    <a:pt x="16" y="33"/>
                    <a:pt x="17" y="32"/>
                  </a:cubicBezTo>
                  <a:cubicBezTo>
                    <a:pt x="18" y="30"/>
                    <a:pt x="20" y="30"/>
                    <a:pt x="20" y="27"/>
                  </a:cubicBezTo>
                  <a:cubicBezTo>
                    <a:pt x="19" y="25"/>
                    <a:pt x="18" y="22"/>
                    <a:pt x="18" y="20"/>
                  </a:cubicBezTo>
                  <a:cubicBezTo>
                    <a:pt x="18" y="17"/>
                    <a:pt x="21" y="16"/>
                    <a:pt x="22" y="18"/>
                  </a:cubicBezTo>
                  <a:cubicBezTo>
                    <a:pt x="22" y="21"/>
                    <a:pt x="23" y="26"/>
                    <a:pt x="24" y="26"/>
                  </a:cubicBezTo>
                  <a:cubicBezTo>
                    <a:pt x="26" y="25"/>
                    <a:pt x="26" y="22"/>
                    <a:pt x="26" y="22"/>
                  </a:cubicBezTo>
                  <a:cubicBezTo>
                    <a:pt x="26" y="22"/>
                    <a:pt x="30" y="22"/>
                    <a:pt x="30" y="21"/>
                  </a:cubicBezTo>
                  <a:cubicBezTo>
                    <a:pt x="25" y="12"/>
                    <a:pt x="25" y="12"/>
                    <a:pt x="25" y="12"/>
                  </a:cubicBezTo>
                  <a:lnTo>
                    <a:pt x="18" y="11"/>
                  </a:lnTo>
                  <a:close/>
                </a:path>
              </a:pathLst>
            </a:custGeom>
            <a:solidFill>
              <a:schemeClr val="tx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7" name="Freeform 196"/>
            <p:cNvSpPr>
              <a:spLocks/>
            </p:cNvSpPr>
            <p:nvPr/>
          </p:nvSpPr>
          <p:spPr bwMode="auto">
            <a:xfrm>
              <a:off x="7268866" y="3508993"/>
              <a:ext cx="258084" cy="122856"/>
            </a:xfrm>
            <a:custGeom>
              <a:avLst/>
              <a:gdLst>
                <a:gd name="T0" fmla="*/ 131 w 132"/>
                <a:gd name="T1" fmla="*/ 49 h 65"/>
                <a:gd name="T2" fmla="*/ 128 w 132"/>
                <a:gd name="T3" fmla="*/ 40 h 65"/>
                <a:gd name="T4" fmla="*/ 124 w 132"/>
                <a:gd name="T5" fmla="*/ 32 h 65"/>
                <a:gd name="T6" fmla="*/ 115 w 132"/>
                <a:gd name="T7" fmla="*/ 28 h 65"/>
                <a:gd name="T8" fmla="*/ 116 w 132"/>
                <a:gd name="T9" fmla="*/ 32 h 65"/>
                <a:gd name="T10" fmla="*/ 121 w 132"/>
                <a:gd name="T11" fmla="*/ 34 h 65"/>
                <a:gd name="T12" fmla="*/ 122 w 132"/>
                <a:gd name="T13" fmla="*/ 36 h 65"/>
                <a:gd name="T14" fmla="*/ 125 w 132"/>
                <a:gd name="T15" fmla="*/ 39 h 65"/>
                <a:gd name="T16" fmla="*/ 124 w 132"/>
                <a:gd name="T17" fmla="*/ 44 h 65"/>
                <a:gd name="T18" fmla="*/ 120 w 132"/>
                <a:gd name="T19" fmla="*/ 46 h 65"/>
                <a:gd name="T20" fmla="*/ 115 w 132"/>
                <a:gd name="T21" fmla="*/ 48 h 65"/>
                <a:gd name="T22" fmla="*/ 107 w 132"/>
                <a:gd name="T23" fmla="*/ 44 h 65"/>
                <a:gd name="T24" fmla="*/ 103 w 132"/>
                <a:gd name="T25" fmla="*/ 40 h 65"/>
                <a:gd name="T26" fmla="*/ 101 w 132"/>
                <a:gd name="T27" fmla="*/ 37 h 65"/>
                <a:gd name="T28" fmla="*/ 101 w 132"/>
                <a:gd name="T29" fmla="*/ 34 h 65"/>
                <a:gd name="T30" fmla="*/ 97 w 132"/>
                <a:gd name="T31" fmla="*/ 31 h 65"/>
                <a:gd name="T32" fmla="*/ 95 w 132"/>
                <a:gd name="T33" fmla="*/ 29 h 65"/>
                <a:gd name="T34" fmla="*/ 89 w 132"/>
                <a:gd name="T35" fmla="*/ 28 h 65"/>
                <a:gd name="T36" fmla="*/ 88 w 132"/>
                <a:gd name="T37" fmla="*/ 30 h 65"/>
                <a:gd name="T38" fmla="*/ 83 w 132"/>
                <a:gd name="T39" fmla="*/ 25 h 65"/>
                <a:gd name="T40" fmla="*/ 84 w 132"/>
                <a:gd name="T41" fmla="*/ 21 h 65"/>
                <a:gd name="T42" fmla="*/ 88 w 132"/>
                <a:gd name="T43" fmla="*/ 17 h 65"/>
                <a:gd name="T44" fmla="*/ 87 w 132"/>
                <a:gd name="T45" fmla="*/ 14 h 65"/>
                <a:gd name="T46" fmla="*/ 91 w 132"/>
                <a:gd name="T47" fmla="*/ 10 h 65"/>
                <a:gd name="T48" fmla="*/ 87 w 132"/>
                <a:gd name="T49" fmla="*/ 7 h 65"/>
                <a:gd name="T50" fmla="*/ 83 w 132"/>
                <a:gd name="T51" fmla="*/ 1 h 65"/>
                <a:gd name="T52" fmla="*/ 83 w 132"/>
                <a:gd name="T53" fmla="*/ 1 h 65"/>
                <a:gd name="T54" fmla="*/ 78 w 132"/>
                <a:gd name="T55" fmla="*/ 0 h 65"/>
                <a:gd name="T56" fmla="*/ 77 w 132"/>
                <a:gd name="T57" fmla="*/ 1 h 65"/>
                <a:gd name="T58" fmla="*/ 74 w 132"/>
                <a:gd name="T59" fmla="*/ 4 h 65"/>
                <a:gd name="T60" fmla="*/ 73 w 132"/>
                <a:gd name="T61" fmla="*/ 4 h 65"/>
                <a:gd name="T62" fmla="*/ 71 w 132"/>
                <a:gd name="T63" fmla="*/ 5 h 65"/>
                <a:gd name="T64" fmla="*/ 69 w 132"/>
                <a:gd name="T65" fmla="*/ 10 h 65"/>
                <a:gd name="T66" fmla="*/ 0 w 132"/>
                <a:gd name="T67" fmla="*/ 24 h 65"/>
                <a:gd name="T68" fmla="*/ 1 w 132"/>
                <a:gd name="T69" fmla="*/ 35 h 65"/>
                <a:gd name="T70" fmla="*/ 1 w 132"/>
                <a:gd name="T71" fmla="*/ 62 h 65"/>
                <a:gd name="T72" fmla="*/ 24 w 132"/>
                <a:gd name="T73" fmla="*/ 56 h 65"/>
                <a:gd name="T74" fmla="*/ 25 w 132"/>
                <a:gd name="T75" fmla="*/ 57 h 65"/>
                <a:gd name="T76" fmla="*/ 27 w 132"/>
                <a:gd name="T77" fmla="*/ 57 h 65"/>
                <a:gd name="T78" fmla="*/ 27 w 132"/>
                <a:gd name="T79" fmla="*/ 56 h 65"/>
                <a:gd name="T80" fmla="*/ 62 w 132"/>
                <a:gd name="T81" fmla="*/ 49 h 65"/>
                <a:gd name="T82" fmla="*/ 75 w 132"/>
                <a:gd name="T83" fmla="*/ 43 h 65"/>
                <a:gd name="T84" fmla="*/ 78 w 132"/>
                <a:gd name="T85" fmla="*/ 48 h 65"/>
                <a:gd name="T86" fmla="*/ 80 w 132"/>
                <a:gd name="T87" fmla="*/ 54 h 65"/>
                <a:gd name="T88" fmla="*/ 87 w 132"/>
                <a:gd name="T89" fmla="*/ 55 h 65"/>
                <a:gd name="T90" fmla="*/ 92 w 132"/>
                <a:gd name="T91" fmla="*/ 64 h 65"/>
                <a:gd name="T92" fmla="*/ 95 w 132"/>
                <a:gd name="T93" fmla="*/ 64 h 65"/>
                <a:gd name="T94" fmla="*/ 97 w 132"/>
                <a:gd name="T95" fmla="*/ 61 h 65"/>
                <a:gd name="T96" fmla="*/ 99 w 132"/>
                <a:gd name="T97" fmla="*/ 58 h 65"/>
                <a:gd name="T98" fmla="*/ 101 w 132"/>
                <a:gd name="T99" fmla="*/ 55 h 65"/>
                <a:gd name="T100" fmla="*/ 104 w 132"/>
                <a:gd name="T101" fmla="*/ 51 h 65"/>
                <a:gd name="T102" fmla="*/ 106 w 132"/>
                <a:gd name="T103" fmla="*/ 54 h 65"/>
                <a:gd name="T104" fmla="*/ 109 w 132"/>
                <a:gd name="T105" fmla="*/ 58 h 65"/>
                <a:gd name="T106" fmla="*/ 116 w 132"/>
                <a:gd name="T107" fmla="*/ 53 h 65"/>
                <a:gd name="T108" fmla="*/ 121 w 132"/>
                <a:gd name="T109" fmla="*/ 50 h 65"/>
                <a:gd name="T110" fmla="*/ 128 w 132"/>
                <a:gd name="T111" fmla="*/ 49 h 65"/>
                <a:gd name="T112" fmla="*/ 131 w 132"/>
                <a:gd name="T113" fmla="*/ 49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32" h="65">
                  <a:moveTo>
                    <a:pt x="131" y="49"/>
                  </a:moveTo>
                  <a:cubicBezTo>
                    <a:pt x="130" y="46"/>
                    <a:pt x="129" y="43"/>
                    <a:pt x="128" y="40"/>
                  </a:cubicBezTo>
                  <a:cubicBezTo>
                    <a:pt x="127" y="37"/>
                    <a:pt x="126" y="35"/>
                    <a:pt x="124" y="32"/>
                  </a:cubicBezTo>
                  <a:cubicBezTo>
                    <a:pt x="121" y="30"/>
                    <a:pt x="118" y="27"/>
                    <a:pt x="115" y="28"/>
                  </a:cubicBezTo>
                  <a:cubicBezTo>
                    <a:pt x="113" y="30"/>
                    <a:pt x="114" y="33"/>
                    <a:pt x="116" y="32"/>
                  </a:cubicBezTo>
                  <a:cubicBezTo>
                    <a:pt x="119" y="32"/>
                    <a:pt x="121" y="33"/>
                    <a:pt x="121" y="34"/>
                  </a:cubicBezTo>
                  <a:cubicBezTo>
                    <a:pt x="121" y="35"/>
                    <a:pt x="122" y="36"/>
                    <a:pt x="122" y="36"/>
                  </a:cubicBezTo>
                  <a:cubicBezTo>
                    <a:pt x="122" y="36"/>
                    <a:pt x="124" y="37"/>
                    <a:pt x="125" y="39"/>
                  </a:cubicBezTo>
                  <a:cubicBezTo>
                    <a:pt x="125" y="42"/>
                    <a:pt x="125" y="44"/>
                    <a:pt x="124" y="44"/>
                  </a:cubicBezTo>
                  <a:cubicBezTo>
                    <a:pt x="122" y="45"/>
                    <a:pt x="121" y="44"/>
                    <a:pt x="120" y="46"/>
                  </a:cubicBezTo>
                  <a:cubicBezTo>
                    <a:pt x="118" y="47"/>
                    <a:pt x="118" y="48"/>
                    <a:pt x="115" y="48"/>
                  </a:cubicBezTo>
                  <a:cubicBezTo>
                    <a:pt x="112" y="48"/>
                    <a:pt x="108" y="47"/>
                    <a:pt x="107" y="44"/>
                  </a:cubicBezTo>
                  <a:cubicBezTo>
                    <a:pt x="106" y="41"/>
                    <a:pt x="106" y="40"/>
                    <a:pt x="103" y="40"/>
                  </a:cubicBezTo>
                  <a:cubicBezTo>
                    <a:pt x="100" y="41"/>
                    <a:pt x="100" y="38"/>
                    <a:pt x="101" y="37"/>
                  </a:cubicBezTo>
                  <a:cubicBezTo>
                    <a:pt x="102" y="36"/>
                    <a:pt x="102" y="36"/>
                    <a:pt x="101" y="34"/>
                  </a:cubicBezTo>
                  <a:cubicBezTo>
                    <a:pt x="100" y="33"/>
                    <a:pt x="98" y="32"/>
                    <a:pt x="97" y="31"/>
                  </a:cubicBezTo>
                  <a:cubicBezTo>
                    <a:pt x="96" y="31"/>
                    <a:pt x="97" y="30"/>
                    <a:pt x="95" y="29"/>
                  </a:cubicBezTo>
                  <a:cubicBezTo>
                    <a:pt x="94" y="28"/>
                    <a:pt x="89" y="28"/>
                    <a:pt x="89" y="28"/>
                  </a:cubicBezTo>
                  <a:cubicBezTo>
                    <a:pt x="89" y="28"/>
                    <a:pt x="89" y="30"/>
                    <a:pt x="88" y="30"/>
                  </a:cubicBezTo>
                  <a:cubicBezTo>
                    <a:pt x="87" y="30"/>
                    <a:pt x="82" y="27"/>
                    <a:pt x="83" y="25"/>
                  </a:cubicBezTo>
                  <a:cubicBezTo>
                    <a:pt x="83" y="24"/>
                    <a:pt x="84" y="22"/>
                    <a:pt x="84" y="21"/>
                  </a:cubicBezTo>
                  <a:cubicBezTo>
                    <a:pt x="84" y="20"/>
                    <a:pt x="88" y="19"/>
                    <a:pt x="88" y="17"/>
                  </a:cubicBezTo>
                  <a:cubicBezTo>
                    <a:pt x="87" y="16"/>
                    <a:pt x="87" y="15"/>
                    <a:pt x="87" y="14"/>
                  </a:cubicBezTo>
                  <a:cubicBezTo>
                    <a:pt x="87" y="13"/>
                    <a:pt x="91" y="12"/>
                    <a:pt x="91" y="10"/>
                  </a:cubicBezTo>
                  <a:cubicBezTo>
                    <a:pt x="91" y="9"/>
                    <a:pt x="88" y="8"/>
                    <a:pt x="87" y="7"/>
                  </a:cubicBezTo>
                  <a:cubicBezTo>
                    <a:pt x="85" y="6"/>
                    <a:pt x="84" y="3"/>
                    <a:pt x="83" y="1"/>
                  </a:cubicBezTo>
                  <a:cubicBezTo>
                    <a:pt x="83" y="1"/>
                    <a:pt x="83" y="1"/>
                    <a:pt x="83" y="1"/>
                  </a:cubicBezTo>
                  <a:cubicBezTo>
                    <a:pt x="78" y="0"/>
                    <a:pt x="78" y="0"/>
                    <a:pt x="78" y="0"/>
                  </a:cubicBezTo>
                  <a:cubicBezTo>
                    <a:pt x="77" y="1"/>
                    <a:pt x="77" y="1"/>
                    <a:pt x="77" y="1"/>
                  </a:cubicBezTo>
                  <a:cubicBezTo>
                    <a:pt x="74" y="4"/>
                    <a:pt x="74" y="4"/>
                    <a:pt x="74" y="4"/>
                  </a:cubicBezTo>
                  <a:cubicBezTo>
                    <a:pt x="73" y="4"/>
                    <a:pt x="73" y="4"/>
                    <a:pt x="73" y="4"/>
                  </a:cubicBezTo>
                  <a:cubicBezTo>
                    <a:pt x="71" y="5"/>
                    <a:pt x="71" y="5"/>
                    <a:pt x="71" y="5"/>
                  </a:cubicBezTo>
                  <a:cubicBezTo>
                    <a:pt x="69" y="10"/>
                    <a:pt x="69" y="10"/>
                    <a:pt x="69" y="10"/>
                  </a:cubicBezTo>
                  <a:cubicBezTo>
                    <a:pt x="0" y="24"/>
                    <a:pt x="0" y="24"/>
                    <a:pt x="0" y="24"/>
                  </a:cubicBezTo>
                  <a:cubicBezTo>
                    <a:pt x="0" y="24"/>
                    <a:pt x="1" y="27"/>
                    <a:pt x="1" y="35"/>
                  </a:cubicBezTo>
                  <a:cubicBezTo>
                    <a:pt x="1" y="44"/>
                    <a:pt x="1" y="62"/>
                    <a:pt x="1" y="62"/>
                  </a:cubicBezTo>
                  <a:cubicBezTo>
                    <a:pt x="24" y="56"/>
                    <a:pt x="24" y="56"/>
                    <a:pt x="24" y="56"/>
                  </a:cubicBezTo>
                  <a:cubicBezTo>
                    <a:pt x="25" y="57"/>
                    <a:pt x="25" y="57"/>
                    <a:pt x="25" y="57"/>
                  </a:cubicBezTo>
                  <a:cubicBezTo>
                    <a:pt x="25" y="57"/>
                    <a:pt x="26" y="58"/>
                    <a:pt x="27" y="57"/>
                  </a:cubicBezTo>
                  <a:cubicBezTo>
                    <a:pt x="27" y="56"/>
                    <a:pt x="27" y="56"/>
                    <a:pt x="27" y="56"/>
                  </a:cubicBezTo>
                  <a:cubicBezTo>
                    <a:pt x="62" y="49"/>
                    <a:pt x="62" y="49"/>
                    <a:pt x="62" y="49"/>
                  </a:cubicBezTo>
                  <a:cubicBezTo>
                    <a:pt x="75" y="43"/>
                    <a:pt x="75" y="43"/>
                    <a:pt x="75" y="43"/>
                  </a:cubicBezTo>
                  <a:cubicBezTo>
                    <a:pt x="78" y="48"/>
                    <a:pt x="78" y="48"/>
                    <a:pt x="78" y="48"/>
                  </a:cubicBezTo>
                  <a:cubicBezTo>
                    <a:pt x="80" y="54"/>
                    <a:pt x="80" y="54"/>
                    <a:pt x="80" y="54"/>
                  </a:cubicBezTo>
                  <a:cubicBezTo>
                    <a:pt x="87" y="55"/>
                    <a:pt x="87" y="55"/>
                    <a:pt x="87" y="55"/>
                  </a:cubicBezTo>
                  <a:cubicBezTo>
                    <a:pt x="92" y="64"/>
                    <a:pt x="92" y="64"/>
                    <a:pt x="92" y="64"/>
                  </a:cubicBezTo>
                  <a:cubicBezTo>
                    <a:pt x="92" y="64"/>
                    <a:pt x="93" y="65"/>
                    <a:pt x="95" y="64"/>
                  </a:cubicBezTo>
                  <a:cubicBezTo>
                    <a:pt x="97" y="64"/>
                    <a:pt x="97" y="62"/>
                    <a:pt x="97" y="61"/>
                  </a:cubicBezTo>
                  <a:cubicBezTo>
                    <a:pt x="97" y="60"/>
                    <a:pt x="98" y="59"/>
                    <a:pt x="99" y="58"/>
                  </a:cubicBezTo>
                  <a:cubicBezTo>
                    <a:pt x="100" y="58"/>
                    <a:pt x="101" y="55"/>
                    <a:pt x="101" y="55"/>
                  </a:cubicBezTo>
                  <a:cubicBezTo>
                    <a:pt x="101" y="55"/>
                    <a:pt x="103" y="51"/>
                    <a:pt x="104" y="51"/>
                  </a:cubicBezTo>
                  <a:cubicBezTo>
                    <a:pt x="106" y="51"/>
                    <a:pt x="106" y="52"/>
                    <a:pt x="106" y="54"/>
                  </a:cubicBezTo>
                  <a:cubicBezTo>
                    <a:pt x="106" y="55"/>
                    <a:pt x="107" y="59"/>
                    <a:pt x="109" y="58"/>
                  </a:cubicBezTo>
                  <a:cubicBezTo>
                    <a:pt x="111" y="58"/>
                    <a:pt x="114" y="55"/>
                    <a:pt x="116" y="53"/>
                  </a:cubicBezTo>
                  <a:cubicBezTo>
                    <a:pt x="118" y="51"/>
                    <a:pt x="120" y="51"/>
                    <a:pt x="121" y="50"/>
                  </a:cubicBezTo>
                  <a:cubicBezTo>
                    <a:pt x="122" y="49"/>
                    <a:pt x="127" y="46"/>
                    <a:pt x="128" y="49"/>
                  </a:cubicBezTo>
                  <a:cubicBezTo>
                    <a:pt x="128" y="52"/>
                    <a:pt x="132" y="52"/>
                    <a:pt x="131" y="49"/>
                  </a:cubicBezTo>
                  <a:close/>
                </a:path>
              </a:pathLst>
            </a:custGeom>
            <a:solidFill>
              <a:schemeClr val="tx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8" name="Freeform 197"/>
            <p:cNvSpPr>
              <a:spLocks/>
            </p:cNvSpPr>
            <p:nvPr/>
          </p:nvSpPr>
          <p:spPr bwMode="auto">
            <a:xfrm>
              <a:off x="7270073" y="3601425"/>
              <a:ext cx="137483" cy="118175"/>
            </a:xfrm>
            <a:custGeom>
              <a:avLst/>
              <a:gdLst>
                <a:gd name="T0" fmla="*/ 68 w 70"/>
                <a:gd name="T1" fmla="*/ 26 h 62"/>
                <a:gd name="T2" fmla="*/ 61 w 70"/>
                <a:gd name="T3" fmla="*/ 0 h 62"/>
                <a:gd name="T4" fmla="*/ 61 w 70"/>
                <a:gd name="T5" fmla="*/ 0 h 62"/>
                <a:gd name="T6" fmla="*/ 26 w 70"/>
                <a:gd name="T7" fmla="*/ 7 h 62"/>
                <a:gd name="T8" fmla="*/ 26 w 70"/>
                <a:gd name="T9" fmla="*/ 8 h 62"/>
                <a:gd name="T10" fmla="*/ 24 w 70"/>
                <a:gd name="T11" fmla="*/ 8 h 62"/>
                <a:gd name="T12" fmla="*/ 23 w 70"/>
                <a:gd name="T13" fmla="*/ 7 h 62"/>
                <a:gd name="T14" fmla="*/ 0 w 70"/>
                <a:gd name="T15" fmla="*/ 13 h 62"/>
                <a:gd name="T16" fmla="*/ 2 w 70"/>
                <a:gd name="T17" fmla="*/ 24 h 62"/>
                <a:gd name="T18" fmla="*/ 5 w 70"/>
                <a:gd name="T19" fmla="*/ 39 h 62"/>
                <a:gd name="T20" fmla="*/ 9 w 70"/>
                <a:gd name="T21" fmla="*/ 51 h 62"/>
                <a:gd name="T22" fmla="*/ 4 w 70"/>
                <a:gd name="T23" fmla="*/ 58 h 62"/>
                <a:gd name="T24" fmla="*/ 7 w 70"/>
                <a:gd name="T25" fmla="*/ 61 h 62"/>
                <a:gd name="T26" fmla="*/ 4 w 70"/>
                <a:gd name="T27" fmla="*/ 58 h 62"/>
                <a:gd name="T28" fmla="*/ 7 w 70"/>
                <a:gd name="T29" fmla="*/ 62 h 62"/>
                <a:gd name="T30" fmla="*/ 7 w 70"/>
                <a:gd name="T31" fmla="*/ 62 h 62"/>
                <a:gd name="T32" fmla="*/ 10 w 70"/>
                <a:gd name="T33" fmla="*/ 61 h 62"/>
                <a:gd name="T34" fmla="*/ 15 w 70"/>
                <a:gd name="T35" fmla="*/ 58 h 62"/>
                <a:gd name="T36" fmla="*/ 19 w 70"/>
                <a:gd name="T37" fmla="*/ 55 h 62"/>
                <a:gd name="T38" fmla="*/ 22 w 70"/>
                <a:gd name="T39" fmla="*/ 53 h 62"/>
                <a:gd name="T40" fmla="*/ 24 w 70"/>
                <a:gd name="T41" fmla="*/ 53 h 62"/>
                <a:gd name="T42" fmla="*/ 27 w 70"/>
                <a:gd name="T43" fmla="*/ 49 h 62"/>
                <a:gd name="T44" fmla="*/ 29 w 70"/>
                <a:gd name="T45" fmla="*/ 45 h 62"/>
                <a:gd name="T46" fmla="*/ 31 w 70"/>
                <a:gd name="T47" fmla="*/ 44 h 62"/>
                <a:gd name="T48" fmla="*/ 35 w 70"/>
                <a:gd name="T49" fmla="*/ 44 h 62"/>
                <a:gd name="T50" fmla="*/ 40 w 70"/>
                <a:gd name="T51" fmla="*/ 42 h 62"/>
                <a:gd name="T52" fmla="*/ 44 w 70"/>
                <a:gd name="T53" fmla="*/ 42 h 62"/>
                <a:gd name="T54" fmla="*/ 46 w 70"/>
                <a:gd name="T55" fmla="*/ 40 h 62"/>
                <a:gd name="T56" fmla="*/ 49 w 70"/>
                <a:gd name="T57" fmla="*/ 40 h 62"/>
                <a:gd name="T58" fmla="*/ 50 w 70"/>
                <a:gd name="T59" fmla="*/ 38 h 62"/>
                <a:gd name="T60" fmla="*/ 53 w 70"/>
                <a:gd name="T61" fmla="*/ 38 h 62"/>
                <a:gd name="T62" fmla="*/ 56 w 70"/>
                <a:gd name="T63" fmla="*/ 36 h 62"/>
                <a:gd name="T64" fmla="*/ 58 w 70"/>
                <a:gd name="T65" fmla="*/ 35 h 62"/>
                <a:gd name="T66" fmla="*/ 62 w 70"/>
                <a:gd name="T67" fmla="*/ 35 h 62"/>
                <a:gd name="T68" fmla="*/ 65 w 70"/>
                <a:gd name="T69" fmla="*/ 33 h 62"/>
                <a:gd name="T70" fmla="*/ 68 w 70"/>
                <a:gd name="T71" fmla="*/ 31 h 62"/>
                <a:gd name="T72" fmla="*/ 68 w 70"/>
                <a:gd name="T73" fmla="*/ 26 h 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0" h="62">
                  <a:moveTo>
                    <a:pt x="68" y="26"/>
                  </a:moveTo>
                  <a:cubicBezTo>
                    <a:pt x="70" y="26"/>
                    <a:pt x="62" y="3"/>
                    <a:pt x="61" y="0"/>
                  </a:cubicBezTo>
                  <a:cubicBezTo>
                    <a:pt x="61" y="0"/>
                    <a:pt x="61" y="0"/>
                    <a:pt x="61" y="0"/>
                  </a:cubicBezTo>
                  <a:cubicBezTo>
                    <a:pt x="26" y="7"/>
                    <a:pt x="26" y="7"/>
                    <a:pt x="26" y="7"/>
                  </a:cubicBezTo>
                  <a:cubicBezTo>
                    <a:pt x="26" y="7"/>
                    <a:pt x="26" y="8"/>
                    <a:pt x="26" y="8"/>
                  </a:cubicBezTo>
                  <a:cubicBezTo>
                    <a:pt x="25" y="9"/>
                    <a:pt x="24" y="9"/>
                    <a:pt x="24" y="8"/>
                  </a:cubicBezTo>
                  <a:cubicBezTo>
                    <a:pt x="23" y="8"/>
                    <a:pt x="23" y="7"/>
                    <a:pt x="23" y="7"/>
                  </a:cubicBezTo>
                  <a:cubicBezTo>
                    <a:pt x="0" y="13"/>
                    <a:pt x="0" y="13"/>
                    <a:pt x="0" y="13"/>
                  </a:cubicBezTo>
                  <a:cubicBezTo>
                    <a:pt x="0" y="13"/>
                    <a:pt x="2" y="19"/>
                    <a:pt x="2" y="24"/>
                  </a:cubicBezTo>
                  <a:cubicBezTo>
                    <a:pt x="2" y="28"/>
                    <a:pt x="4" y="34"/>
                    <a:pt x="5" y="39"/>
                  </a:cubicBezTo>
                  <a:cubicBezTo>
                    <a:pt x="7" y="44"/>
                    <a:pt x="9" y="51"/>
                    <a:pt x="9" y="51"/>
                  </a:cubicBezTo>
                  <a:cubicBezTo>
                    <a:pt x="4" y="58"/>
                    <a:pt x="4" y="58"/>
                    <a:pt x="4" y="58"/>
                  </a:cubicBezTo>
                  <a:cubicBezTo>
                    <a:pt x="7" y="61"/>
                    <a:pt x="7" y="61"/>
                    <a:pt x="7" y="61"/>
                  </a:cubicBezTo>
                  <a:cubicBezTo>
                    <a:pt x="4" y="58"/>
                    <a:pt x="4" y="58"/>
                    <a:pt x="4" y="58"/>
                  </a:cubicBezTo>
                  <a:cubicBezTo>
                    <a:pt x="7" y="62"/>
                    <a:pt x="7" y="62"/>
                    <a:pt x="7" y="62"/>
                  </a:cubicBezTo>
                  <a:cubicBezTo>
                    <a:pt x="7" y="62"/>
                    <a:pt x="7" y="62"/>
                    <a:pt x="7" y="62"/>
                  </a:cubicBezTo>
                  <a:cubicBezTo>
                    <a:pt x="7" y="62"/>
                    <a:pt x="8" y="62"/>
                    <a:pt x="10" y="61"/>
                  </a:cubicBezTo>
                  <a:cubicBezTo>
                    <a:pt x="12" y="61"/>
                    <a:pt x="14" y="59"/>
                    <a:pt x="15" y="58"/>
                  </a:cubicBezTo>
                  <a:cubicBezTo>
                    <a:pt x="16" y="56"/>
                    <a:pt x="19" y="55"/>
                    <a:pt x="19" y="55"/>
                  </a:cubicBezTo>
                  <a:cubicBezTo>
                    <a:pt x="19" y="55"/>
                    <a:pt x="22" y="53"/>
                    <a:pt x="22" y="53"/>
                  </a:cubicBezTo>
                  <a:cubicBezTo>
                    <a:pt x="22" y="53"/>
                    <a:pt x="24" y="53"/>
                    <a:pt x="24" y="53"/>
                  </a:cubicBezTo>
                  <a:cubicBezTo>
                    <a:pt x="25" y="53"/>
                    <a:pt x="26" y="51"/>
                    <a:pt x="27" y="49"/>
                  </a:cubicBezTo>
                  <a:cubicBezTo>
                    <a:pt x="29" y="48"/>
                    <a:pt x="29" y="46"/>
                    <a:pt x="29" y="45"/>
                  </a:cubicBezTo>
                  <a:cubicBezTo>
                    <a:pt x="30" y="44"/>
                    <a:pt x="31" y="44"/>
                    <a:pt x="31" y="44"/>
                  </a:cubicBezTo>
                  <a:cubicBezTo>
                    <a:pt x="32" y="45"/>
                    <a:pt x="33" y="45"/>
                    <a:pt x="35" y="44"/>
                  </a:cubicBezTo>
                  <a:cubicBezTo>
                    <a:pt x="36" y="43"/>
                    <a:pt x="40" y="42"/>
                    <a:pt x="40" y="42"/>
                  </a:cubicBezTo>
                  <a:cubicBezTo>
                    <a:pt x="40" y="42"/>
                    <a:pt x="43" y="42"/>
                    <a:pt x="44" y="42"/>
                  </a:cubicBezTo>
                  <a:cubicBezTo>
                    <a:pt x="44" y="42"/>
                    <a:pt x="46" y="40"/>
                    <a:pt x="46" y="40"/>
                  </a:cubicBezTo>
                  <a:cubicBezTo>
                    <a:pt x="49" y="40"/>
                    <a:pt x="49" y="40"/>
                    <a:pt x="49" y="40"/>
                  </a:cubicBezTo>
                  <a:cubicBezTo>
                    <a:pt x="50" y="38"/>
                    <a:pt x="50" y="38"/>
                    <a:pt x="50" y="38"/>
                  </a:cubicBezTo>
                  <a:cubicBezTo>
                    <a:pt x="53" y="38"/>
                    <a:pt x="53" y="38"/>
                    <a:pt x="53" y="38"/>
                  </a:cubicBezTo>
                  <a:cubicBezTo>
                    <a:pt x="56" y="36"/>
                    <a:pt x="56" y="36"/>
                    <a:pt x="56" y="36"/>
                  </a:cubicBezTo>
                  <a:cubicBezTo>
                    <a:pt x="58" y="35"/>
                    <a:pt x="58" y="35"/>
                    <a:pt x="58" y="35"/>
                  </a:cubicBezTo>
                  <a:cubicBezTo>
                    <a:pt x="62" y="35"/>
                    <a:pt x="62" y="35"/>
                    <a:pt x="62" y="35"/>
                  </a:cubicBezTo>
                  <a:cubicBezTo>
                    <a:pt x="62" y="35"/>
                    <a:pt x="65" y="33"/>
                    <a:pt x="65" y="33"/>
                  </a:cubicBezTo>
                  <a:cubicBezTo>
                    <a:pt x="65" y="33"/>
                    <a:pt x="68" y="31"/>
                    <a:pt x="68" y="31"/>
                  </a:cubicBezTo>
                  <a:cubicBezTo>
                    <a:pt x="68" y="31"/>
                    <a:pt x="66" y="27"/>
                    <a:pt x="68" y="26"/>
                  </a:cubicBezTo>
                  <a:close/>
                </a:path>
              </a:pathLst>
            </a:custGeom>
            <a:solidFill>
              <a:schemeClr val="tx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199" name="Freeform 198"/>
            <p:cNvSpPr>
              <a:spLocks/>
            </p:cNvSpPr>
            <p:nvPr/>
          </p:nvSpPr>
          <p:spPr bwMode="auto">
            <a:xfrm>
              <a:off x="6734609" y="3898619"/>
              <a:ext cx="307529" cy="238690"/>
            </a:xfrm>
            <a:custGeom>
              <a:avLst/>
              <a:gdLst>
                <a:gd name="T0" fmla="*/ 155 w 157"/>
                <a:gd name="T1" fmla="*/ 10 h 126"/>
                <a:gd name="T2" fmla="*/ 152 w 157"/>
                <a:gd name="T3" fmla="*/ 3 h 126"/>
                <a:gd name="T4" fmla="*/ 140 w 157"/>
                <a:gd name="T5" fmla="*/ 2 h 126"/>
                <a:gd name="T6" fmla="*/ 126 w 157"/>
                <a:gd name="T7" fmla="*/ 3 h 126"/>
                <a:gd name="T8" fmla="*/ 113 w 157"/>
                <a:gd name="T9" fmla="*/ 13 h 126"/>
                <a:gd name="T10" fmla="*/ 103 w 157"/>
                <a:gd name="T11" fmla="*/ 27 h 126"/>
                <a:gd name="T12" fmla="*/ 103 w 157"/>
                <a:gd name="T13" fmla="*/ 28 h 126"/>
                <a:gd name="T14" fmla="*/ 97 w 157"/>
                <a:gd name="T15" fmla="*/ 32 h 126"/>
                <a:gd name="T16" fmla="*/ 93 w 157"/>
                <a:gd name="T17" fmla="*/ 2 h 126"/>
                <a:gd name="T18" fmla="*/ 55 w 157"/>
                <a:gd name="T19" fmla="*/ 8 h 126"/>
                <a:gd name="T20" fmla="*/ 54 w 157"/>
                <a:gd name="T21" fmla="*/ 0 h 126"/>
                <a:gd name="T22" fmla="*/ 52 w 157"/>
                <a:gd name="T23" fmla="*/ 1 h 126"/>
                <a:gd name="T24" fmla="*/ 49 w 157"/>
                <a:gd name="T25" fmla="*/ 3 h 126"/>
                <a:gd name="T26" fmla="*/ 46 w 157"/>
                <a:gd name="T27" fmla="*/ 10 h 126"/>
                <a:gd name="T28" fmla="*/ 43 w 157"/>
                <a:gd name="T29" fmla="*/ 14 h 126"/>
                <a:gd name="T30" fmla="*/ 42 w 157"/>
                <a:gd name="T31" fmla="*/ 15 h 126"/>
                <a:gd name="T32" fmla="*/ 41 w 157"/>
                <a:gd name="T33" fmla="*/ 18 h 126"/>
                <a:gd name="T34" fmla="*/ 40 w 157"/>
                <a:gd name="T35" fmla="*/ 20 h 126"/>
                <a:gd name="T36" fmla="*/ 40 w 157"/>
                <a:gd name="T37" fmla="*/ 20 h 126"/>
                <a:gd name="T38" fmla="*/ 40 w 157"/>
                <a:gd name="T39" fmla="*/ 21 h 126"/>
                <a:gd name="T40" fmla="*/ 40 w 157"/>
                <a:gd name="T41" fmla="*/ 21 h 126"/>
                <a:gd name="T42" fmla="*/ 38 w 157"/>
                <a:gd name="T43" fmla="*/ 24 h 126"/>
                <a:gd name="T44" fmla="*/ 36 w 157"/>
                <a:gd name="T45" fmla="*/ 27 h 126"/>
                <a:gd name="T46" fmla="*/ 31 w 157"/>
                <a:gd name="T47" fmla="*/ 31 h 126"/>
                <a:gd name="T48" fmla="*/ 30 w 157"/>
                <a:gd name="T49" fmla="*/ 31 h 126"/>
                <a:gd name="T50" fmla="*/ 30 w 157"/>
                <a:gd name="T51" fmla="*/ 32 h 126"/>
                <a:gd name="T52" fmla="*/ 26 w 157"/>
                <a:gd name="T53" fmla="*/ 33 h 126"/>
                <a:gd name="T54" fmla="*/ 23 w 157"/>
                <a:gd name="T55" fmla="*/ 42 h 126"/>
                <a:gd name="T56" fmla="*/ 21 w 157"/>
                <a:gd name="T57" fmla="*/ 48 h 126"/>
                <a:gd name="T58" fmla="*/ 19 w 157"/>
                <a:gd name="T59" fmla="*/ 48 h 126"/>
                <a:gd name="T60" fmla="*/ 19 w 157"/>
                <a:gd name="T61" fmla="*/ 48 h 126"/>
                <a:gd name="T62" fmla="*/ 18 w 157"/>
                <a:gd name="T63" fmla="*/ 48 h 126"/>
                <a:gd name="T64" fmla="*/ 11 w 157"/>
                <a:gd name="T65" fmla="*/ 55 h 126"/>
                <a:gd name="T66" fmla="*/ 10 w 157"/>
                <a:gd name="T67" fmla="*/ 60 h 126"/>
                <a:gd name="T68" fmla="*/ 9 w 157"/>
                <a:gd name="T69" fmla="*/ 61 h 126"/>
                <a:gd name="T70" fmla="*/ 8 w 157"/>
                <a:gd name="T71" fmla="*/ 62 h 126"/>
                <a:gd name="T72" fmla="*/ 6 w 157"/>
                <a:gd name="T73" fmla="*/ 63 h 126"/>
                <a:gd name="T74" fmla="*/ 4 w 157"/>
                <a:gd name="T75" fmla="*/ 76 h 126"/>
                <a:gd name="T76" fmla="*/ 2 w 157"/>
                <a:gd name="T77" fmla="*/ 77 h 126"/>
                <a:gd name="T78" fmla="*/ 0 w 157"/>
                <a:gd name="T79" fmla="*/ 86 h 126"/>
                <a:gd name="T80" fmla="*/ 2 w 157"/>
                <a:gd name="T81" fmla="*/ 97 h 126"/>
                <a:gd name="T82" fmla="*/ 5 w 157"/>
                <a:gd name="T83" fmla="*/ 99 h 126"/>
                <a:gd name="T84" fmla="*/ 8 w 157"/>
                <a:gd name="T85" fmla="*/ 103 h 126"/>
                <a:gd name="T86" fmla="*/ 12 w 157"/>
                <a:gd name="T87" fmla="*/ 107 h 126"/>
                <a:gd name="T88" fmla="*/ 22 w 157"/>
                <a:gd name="T89" fmla="*/ 116 h 126"/>
                <a:gd name="T90" fmla="*/ 34 w 157"/>
                <a:gd name="T91" fmla="*/ 120 h 126"/>
                <a:gd name="T92" fmla="*/ 43 w 157"/>
                <a:gd name="T93" fmla="*/ 106 h 126"/>
                <a:gd name="T94" fmla="*/ 53 w 157"/>
                <a:gd name="T95" fmla="*/ 111 h 126"/>
                <a:gd name="T96" fmla="*/ 56 w 157"/>
                <a:gd name="T97" fmla="*/ 106 h 126"/>
                <a:gd name="T98" fmla="*/ 66 w 157"/>
                <a:gd name="T99" fmla="*/ 105 h 126"/>
                <a:gd name="T100" fmla="*/ 74 w 157"/>
                <a:gd name="T101" fmla="*/ 93 h 126"/>
                <a:gd name="T102" fmla="*/ 88 w 157"/>
                <a:gd name="T103" fmla="*/ 77 h 126"/>
                <a:gd name="T104" fmla="*/ 96 w 157"/>
                <a:gd name="T105" fmla="*/ 65 h 126"/>
                <a:gd name="T106" fmla="*/ 106 w 157"/>
                <a:gd name="T107" fmla="*/ 62 h 126"/>
                <a:gd name="T108" fmla="*/ 120 w 157"/>
                <a:gd name="T109" fmla="*/ 55 h 126"/>
                <a:gd name="T110" fmla="*/ 128 w 157"/>
                <a:gd name="T111" fmla="*/ 44 h 126"/>
                <a:gd name="T112" fmla="*/ 135 w 157"/>
                <a:gd name="T113" fmla="*/ 32 h 126"/>
                <a:gd name="T114" fmla="*/ 142 w 157"/>
                <a:gd name="T115" fmla="*/ 26 h 126"/>
                <a:gd name="T116" fmla="*/ 150 w 157"/>
                <a:gd name="T117" fmla="*/ 20 h 126"/>
                <a:gd name="T118" fmla="*/ 157 w 157"/>
                <a:gd name="T119" fmla="*/ 13 h 126"/>
                <a:gd name="T120" fmla="*/ 155 w 157"/>
                <a:gd name="T121" fmla="*/ 10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57" h="126">
                  <a:moveTo>
                    <a:pt x="155" y="10"/>
                  </a:moveTo>
                  <a:cubicBezTo>
                    <a:pt x="153" y="8"/>
                    <a:pt x="153" y="4"/>
                    <a:pt x="152" y="3"/>
                  </a:cubicBezTo>
                  <a:cubicBezTo>
                    <a:pt x="150" y="0"/>
                    <a:pt x="143" y="0"/>
                    <a:pt x="140" y="2"/>
                  </a:cubicBezTo>
                  <a:cubicBezTo>
                    <a:pt x="138" y="4"/>
                    <a:pt x="133" y="3"/>
                    <a:pt x="126" y="3"/>
                  </a:cubicBezTo>
                  <a:cubicBezTo>
                    <a:pt x="122" y="3"/>
                    <a:pt x="117" y="8"/>
                    <a:pt x="113" y="13"/>
                  </a:cubicBezTo>
                  <a:cubicBezTo>
                    <a:pt x="109" y="18"/>
                    <a:pt x="105" y="24"/>
                    <a:pt x="103" y="27"/>
                  </a:cubicBezTo>
                  <a:cubicBezTo>
                    <a:pt x="103" y="27"/>
                    <a:pt x="103" y="28"/>
                    <a:pt x="103" y="28"/>
                  </a:cubicBezTo>
                  <a:cubicBezTo>
                    <a:pt x="103" y="32"/>
                    <a:pt x="97" y="32"/>
                    <a:pt x="97" y="32"/>
                  </a:cubicBezTo>
                  <a:cubicBezTo>
                    <a:pt x="93" y="2"/>
                    <a:pt x="93" y="2"/>
                    <a:pt x="93" y="2"/>
                  </a:cubicBezTo>
                  <a:cubicBezTo>
                    <a:pt x="55" y="8"/>
                    <a:pt x="55" y="8"/>
                    <a:pt x="55" y="8"/>
                  </a:cubicBezTo>
                  <a:cubicBezTo>
                    <a:pt x="54" y="0"/>
                    <a:pt x="54" y="0"/>
                    <a:pt x="54" y="0"/>
                  </a:cubicBezTo>
                  <a:cubicBezTo>
                    <a:pt x="53" y="0"/>
                    <a:pt x="53" y="1"/>
                    <a:pt x="52" y="1"/>
                  </a:cubicBezTo>
                  <a:cubicBezTo>
                    <a:pt x="51" y="1"/>
                    <a:pt x="50" y="2"/>
                    <a:pt x="49" y="3"/>
                  </a:cubicBezTo>
                  <a:cubicBezTo>
                    <a:pt x="47" y="5"/>
                    <a:pt x="47" y="7"/>
                    <a:pt x="46" y="10"/>
                  </a:cubicBezTo>
                  <a:cubicBezTo>
                    <a:pt x="45" y="14"/>
                    <a:pt x="44" y="14"/>
                    <a:pt x="43" y="14"/>
                  </a:cubicBezTo>
                  <a:cubicBezTo>
                    <a:pt x="42" y="14"/>
                    <a:pt x="42" y="15"/>
                    <a:pt x="42" y="15"/>
                  </a:cubicBezTo>
                  <a:cubicBezTo>
                    <a:pt x="41" y="15"/>
                    <a:pt x="41" y="16"/>
                    <a:pt x="41" y="18"/>
                  </a:cubicBezTo>
                  <a:cubicBezTo>
                    <a:pt x="41" y="19"/>
                    <a:pt x="41" y="19"/>
                    <a:pt x="40" y="20"/>
                  </a:cubicBezTo>
                  <a:cubicBezTo>
                    <a:pt x="40" y="20"/>
                    <a:pt x="40" y="20"/>
                    <a:pt x="40" y="20"/>
                  </a:cubicBezTo>
                  <a:cubicBezTo>
                    <a:pt x="40" y="20"/>
                    <a:pt x="40" y="21"/>
                    <a:pt x="40" y="21"/>
                  </a:cubicBezTo>
                  <a:cubicBezTo>
                    <a:pt x="40" y="21"/>
                    <a:pt x="40" y="21"/>
                    <a:pt x="40" y="21"/>
                  </a:cubicBezTo>
                  <a:cubicBezTo>
                    <a:pt x="39" y="22"/>
                    <a:pt x="39" y="23"/>
                    <a:pt x="38" y="24"/>
                  </a:cubicBezTo>
                  <a:cubicBezTo>
                    <a:pt x="37" y="25"/>
                    <a:pt x="36" y="26"/>
                    <a:pt x="36" y="27"/>
                  </a:cubicBezTo>
                  <a:cubicBezTo>
                    <a:pt x="34" y="28"/>
                    <a:pt x="32" y="30"/>
                    <a:pt x="31" y="31"/>
                  </a:cubicBezTo>
                  <a:cubicBezTo>
                    <a:pt x="31" y="31"/>
                    <a:pt x="31" y="31"/>
                    <a:pt x="30" y="31"/>
                  </a:cubicBezTo>
                  <a:cubicBezTo>
                    <a:pt x="30" y="31"/>
                    <a:pt x="30" y="31"/>
                    <a:pt x="30" y="32"/>
                  </a:cubicBezTo>
                  <a:cubicBezTo>
                    <a:pt x="30" y="32"/>
                    <a:pt x="28" y="32"/>
                    <a:pt x="26" y="33"/>
                  </a:cubicBezTo>
                  <a:cubicBezTo>
                    <a:pt x="21" y="34"/>
                    <a:pt x="24" y="39"/>
                    <a:pt x="23" y="42"/>
                  </a:cubicBezTo>
                  <a:cubicBezTo>
                    <a:pt x="23" y="44"/>
                    <a:pt x="23" y="47"/>
                    <a:pt x="21" y="48"/>
                  </a:cubicBezTo>
                  <a:cubicBezTo>
                    <a:pt x="21" y="48"/>
                    <a:pt x="20" y="49"/>
                    <a:pt x="19" y="48"/>
                  </a:cubicBezTo>
                  <a:cubicBezTo>
                    <a:pt x="19" y="48"/>
                    <a:pt x="19" y="48"/>
                    <a:pt x="19" y="48"/>
                  </a:cubicBezTo>
                  <a:cubicBezTo>
                    <a:pt x="19" y="48"/>
                    <a:pt x="19" y="48"/>
                    <a:pt x="18" y="48"/>
                  </a:cubicBezTo>
                  <a:cubicBezTo>
                    <a:pt x="13" y="47"/>
                    <a:pt x="10" y="49"/>
                    <a:pt x="11" y="55"/>
                  </a:cubicBezTo>
                  <a:cubicBezTo>
                    <a:pt x="11" y="58"/>
                    <a:pt x="11" y="59"/>
                    <a:pt x="10" y="60"/>
                  </a:cubicBezTo>
                  <a:cubicBezTo>
                    <a:pt x="10" y="61"/>
                    <a:pt x="9" y="61"/>
                    <a:pt x="9" y="61"/>
                  </a:cubicBezTo>
                  <a:cubicBezTo>
                    <a:pt x="8" y="62"/>
                    <a:pt x="8" y="62"/>
                    <a:pt x="8" y="62"/>
                  </a:cubicBezTo>
                  <a:cubicBezTo>
                    <a:pt x="8" y="62"/>
                    <a:pt x="7" y="63"/>
                    <a:pt x="6" y="63"/>
                  </a:cubicBezTo>
                  <a:cubicBezTo>
                    <a:pt x="4" y="66"/>
                    <a:pt x="2" y="70"/>
                    <a:pt x="4" y="76"/>
                  </a:cubicBezTo>
                  <a:cubicBezTo>
                    <a:pt x="2" y="77"/>
                    <a:pt x="2" y="77"/>
                    <a:pt x="2" y="77"/>
                  </a:cubicBezTo>
                  <a:cubicBezTo>
                    <a:pt x="1" y="78"/>
                    <a:pt x="0" y="81"/>
                    <a:pt x="0" y="86"/>
                  </a:cubicBezTo>
                  <a:cubicBezTo>
                    <a:pt x="0" y="91"/>
                    <a:pt x="2" y="97"/>
                    <a:pt x="2" y="97"/>
                  </a:cubicBezTo>
                  <a:cubicBezTo>
                    <a:pt x="2" y="97"/>
                    <a:pt x="5" y="96"/>
                    <a:pt x="5" y="99"/>
                  </a:cubicBezTo>
                  <a:cubicBezTo>
                    <a:pt x="5" y="102"/>
                    <a:pt x="5" y="103"/>
                    <a:pt x="8" y="103"/>
                  </a:cubicBezTo>
                  <a:cubicBezTo>
                    <a:pt x="11" y="103"/>
                    <a:pt x="12" y="107"/>
                    <a:pt x="12" y="107"/>
                  </a:cubicBezTo>
                  <a:cubicBezTo>
                    <a:pt x="16" y="107"/>
                    <a:pt x="19" y="114"/>
                    <a:pt x="22" y="116"/>
                  </a:cubicBezTo>
                  <a:cubicBezTo>
                    <a:pt x="24" y="119"/>
                    <a:pt x="32" y="126"/>
                    <a:pt x="34" y="120"/>
                  </a:cubicBezTo>
                  <a:cubicBezTo>
                    <a:pt x="36" y="113"/>
                    <a:pt x="43" y="106"/>
                    <a:pt x="43" y="106"/>
                  </a:cubicBezTo>
                  <a:cubicBezTo>
                    <a:pt x="46" y="112"/>
                    <a:pt x="53" y="111"/>
                    <a:pt x="53" y="111"/>
                  </a:cubicBezTo>
                  <a:cubicBezTo>
                    <a:pt x="53" y="108"/>
                    <a:pt x="56" y="106"/>
                    <a:pt x="56" y="106"/>
                  </a:cubicBezTo>
                  <a:cubicBezTo>
                    <a:pt x="56" y="106"/>
                    <a:pt x="59" y="105"/>
                    <a:pt x="66" y="105"/>
                  </a:cubicBezTo>
                  <a:cubicBezTo>
                    <a:pt x="72" y="105"/>
                    <a:pt x="73" y="101"/>
                    <a:pt x="74" y="93"/>
                  </a:cubicBezTo>
                  <a:cubicBezTo>
                    <a:pt x="75" y="85"/>
                    <a:pt x="82" y="77"/>
                    <a:pt x="88" y="77"/>
                  </a:cubicBezTo>
                  <a:cubicBezTo>
                    <a:pt x="95" y="77"/>
                    <a:pt x="99" y="73"/>
                    <a:pt x="96" y="65"/>
                  </a:cubicBezTo>
                  <a:cubicBezTo>
                    <a:pt x="94" y="58"/>
                    <a:pt x="100" y="59"/>
                    <a:pt x="106" y="62"/>
                  </a:cubicBezTo>
                  <a:cubicBezTo>
                    <a:pt x="111" y="65"/>
                    <a:pt x="120" y="60"/>
                    <a:pt x="120" y="55"/>
                  </a:cubicBezTo>
                  <a:cubicBezTo>
                    <a:pt x="120" y="50"/>
                    <a:pt x="125" y="45"/>
                    <a:pt x="128" y="44"/>
                  </a:cubicBezTo>
                  <a:cubicBezTo>
                    <a:pt x="132" y="42"/>
                    <a:pt x="134" y="35"/>
                    <a:pt x="135" y="32"/>
                  </a:cubicBezTo>
                  <a:cubicBezTo>
                    <a:pt x="135" y="30"/>
                    <a:pt x="138" y="26"/>
                    <a:pt x="142" y="26"/>
                  </a:cubicBezTo>
                  <a:cubicBezTo>
                    <a:pt x="147" y="25"/>
                    <a:pt x="148" y="25"/>
                    <a:pt x="150" y="20"/>
                  </a:cubicBezTo>
                  <a:cubicBezTo>
                    <a:pt x="152" y="16"/>
                    <a:pt x="157" y="13"/>
                    <a:pt x="157" y="13"/>
                  </a:cubicBezTo>
                  <a:cubicBezTo>
                    <a:pt x="156" y="13"/>
                    <a:pt x="155" y="12"/>
                    <a:pt x="155" y="10"/>
                  </a:cubicBezTo>
                  <a:close/>
                </a:path>
              </a:pathLst>
            </a:custGeom>
            <a:solidFill>
              <a:schemeClr val="tx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0" name="Freeform 199"/>
            <p:cNvSpPr>
              <a:spLocks/>
            </p:cNvSpPr>
            <p:nvPr/>
          </p:nvSpPr>
          <p:spPr bwMode="auto">
            <a:xfrm>
              <a:off x="6527177" y="3721941"/>
              <a:ext cx="313560" cy="322935"/>
            </a:xfrm>
            <a:custGeom>
              <a:avLst/>
              <a:gdLst>
                <a:gd name="T0" fmla="*/ 111 w 160"/>
                <a:gd name="T1" fmla="*/ 158 h 170"/>
                <a:gd name="T2" fmla="*/ 112 w 160"/>
                <a:gd name="T3" fmla="*/ 156 h 170"/>
                <a:gd name="T4" fmla="*/ 114 w 160"/>
                <a:gd name="T5" fmla="*/ 155 h 170"/>
                <a:gd name="T6" fmla="*/ 116 w 160"/>
                <a:gd name="T7" fmla="*/ 153 h 170"/>
                <a:gd name="T8" fmla="*/ 116 w 160"/>
                <a:gd name="T9" fmla="*/ 144 h 170"/>
                <a:gd name="T10" fmla="*/ 125 w 160"/>
                <a:gd name="T11" fmla="*/ 141 h 170"/>
                <a:gd name="T12" fmla="*/ 127 w 160"/>
                <a:gd name="T13" fmla="*/ 141 h 170"/>
                <a:gd name="T14" fmla="*/ 129 w 160"/>
                <a:gd name="T15" fmla="*/ 129 h 170"/>
                <a:gd name="T16" fmla="*/ 132 w 160"/>
                <a:gd name="T17" fmla="*/ 126 h 170"/>
                <a:gd name="T18" fmla="*/ 134 w 160"/>
                <a:gd name="T19" fmla="*/ 125 h 170"/>
                <a:gd name="T20" fmla="*/ 136 w 160"/>
                <a:gd name="T21" fmla="*/ 124 h 170"/>
                <a:gd name="T22" fmla="*/ 137 w 160"/>
                <a:gd name="T23" fmla="*/ 124 h 170"/>
                <a:gd name="T24" fmla="*/ 137 w 160"/>
                <a:gd name="T25" fmla="*/ 123 h 170"/>
                <a:gd name="T26" fmla="*/ 144 w 160"/>
                <a:gd name="T27" fmla="*/ 117 h 170"/>
                <a:gd name="T28" fmla="*/ 146 w 160"/>
                <a:gd name="T29" fmla="*/ 114 h 170"/>
                <a:gd name="T30" fmla="*/ 146 w 160"/>
                <a:gd name="T31" fmla="*/ 114 h 170"/>
                <a:gd name="T32" fmla="*/ 146 w 160"/>
                <a:gd name="T33" fmla="*/ 113 h 170"/>
                <a:gd name="T34" fmla="*/ 146 w 160"/>
                <a:gd name="T35" fmla="*/ 113 h 170"/>
                <a:gd name="T36" fmla="*/ 147 w 160"/>
                <a:gd name="T37" fmla="*/ 112 h 170"/>
                <a:gd name="T38" fmla="*/ 148 w 160"/>
                <a:gd name="T39" fmla="*/ 108 h 170"/>
                <a:gd name="T40" fmla="*/ 152 w 160"/>
                <a:gd name="T41" fmla="*/ 103 h 170"/>
                <a:gd name="T42" fmla="*/ 152 w 160"/>
                <a:gd name="T43" fmla="*/ 103 h 170"/>
                <a:gd name="T44" fmla="*/ 152 w 160"/>
                <a:gd name="T45" fmla="*/ 101 h 170"/>
                <a:gd name="T46" fmla="*/ 155 w 160"/>
                <a:gd name="T47" fmla="*/ 96 h 170"/>
                <a:gd name="T48" fmla="*/ 158 w 160"/>
                <a:gd name="T49" fmla="*/ 94 h 170"/>
                <a:gd name="T50" fmla="*/ 159 w 160"/>
                <a:gd name="T51" fmla="*/ 93 h 170"/>
                <a:gd name="T52" fmla="*/ 158 w 160"/>
                <a:gd name="T53" fmla="*/ 94 h 170"/>
                <a:gd name="T54" fmla="*/ 160 w 160"/>
                <a:gd name="T55" fmla="*/ 93 h 170"/>
                <a:gd name="T56" fmla="*/ 147 w 160"/>
                <a:gd name="T57" fmla="*/ 1 h 170"/>
                <a:gd name="T58" fmla="*/ 141 w 160"/>
                <a:gd name="T59" fmla="*/ 0 h 170"/>
                <a:gd name="T60" fmla="*/ 132 w 160"/>
                <a:gd name="T61" fmla="*/ 4 h 170"/>
                <a:gd name="T62" fmla="*/ 123 w 160"/>
                <a:gd name="T63" fmla="*/ 12 h 170"/>
                <a:gd name="T64" fmla="*/ 114 w 160"/>
                <a:gd name="T65" fmla="*/ 17 h 170"/>
                <a:gd name="T66" fmla="*/ 104 w 160"/>
                <a:gd name="T67" fmla="*/ 21 h 170"/>
                <a:gd name="T68" fmla="*/ 96 w 160"/>
                <a:gd name="T69" fmla="*/ 21 h 170"/>
                <a:gd name="T70" fmla="*/ 89 w 160"/>
                <a:gd name="T71" fmla="*/ 25 h 170"/>
                <a:gd name="T72" fmla="*/ 83 w 160"/>
                <a:gd name="T73" fmla="*/ 29 h 170"/>
                <a:gd name="T74" fmla="*/ 74 w 160"/>
                <a:gd name="T75" fmla="*/ 35 h 170"/>
                <a:gd name="T76" fmla="*/ 67 w 160"/>
                <a:gd name="T77" fmla="*/ 33 h 170"/>
                <a:gd name="T78" fmla="*/ 74 w 160"/>
                <a:gd name="T79" fmla="*/ 30 h 170"/>
                <a:gd name="T80" fmla="*/ 76 w 160"/>
                <a:gd name="T81" fmla="*/ 28 h 170"/>
                <a:gd name="T82" fmla="*/ 68 w 160"/>
                <a:gd name="T83" fmla="*/ 27 h 170"/>
                <a:gd name="T84" fmla="*/ 59 w 160"/>
                <a:gd name="T85" fmla="*/ 25 h 170"/>
                <a:gd name="T86" fmla="*/ 0 w 160"/>
                <a:gd name="T87" fmla="*/ 30 h 170"/>
                <a:gd name="T88" fmla="*/ 14 w 160"/>
                <a:gd name="T89" fmla="*/ 147 h 170"/>
                <a:gd name="T90" fmla="*/ 27 w 160"/>
                <a:gd name="T91" fmla="*/ 151 h 170"/>
                <a:gd name="T92" fmla="*/ 46 w 160"/>
                <a:gd name="T93" fmla="*/ 154 h 170"/>
                <a:gd name="T94" fmla="*/ 57 w 160"/>
                <a:gd name="T95" fmla="*/ 159 h 170"/>
                <a:gd name="T96" fmla="*/ 66 w 160"/>
                <a:gd name="T97" fmla="*/ 159 h 170"/>
                <a:gd name="T98" fmla="*/ 77 w 160"/>
                <a:gd name="T99" fmla="*/ 160 h 170"/>
                <a:gd name="T100" fmla="*/ 83 w 160"/>
                <a:gd name="T101" fmla="*/ 157 h 170"/>
                <a:gd name="T102" fmla="*/ 96 w 160"/>
                <a:gd name="T103" fmla="*/ 166 h 170"/>
                <a:gd name="T104" fmla="*/ 108 w 160"/>
                <a:gd name="T105" fmla="*/ 169 h 170"/>
                <a:gd name="T106" fmla="*/ 108 w 160"/>
                <a:gd name="T107" fmla="*/ 169 h 170"/>
                <a:gd name="T108" fmla="*/ 108 w 160"/>
                <a:gd name="T109" fmla="*/ 169 h 170"/>
                <a:gd name="T110" fmla="*/ 110 w 160"/>
                <a:gd name="T111" fmla="*/ 169 h 170"/>
                <a:gd name="T112" fmla="*/ 111 w 160"/>
                <a:gd name="T113" fmla="*/ 158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60" h="170">
                  <a:moveTo>
                    <a:pt x="111" y="158"/>
                  </a:moveTo>
                  <a:cubicBezTo>
                    <a:pt x="112" y="157"/>
                    <a:pt x="112" y="157"/>
                    <a:pt x="112" y="156"/>
                  </a:cubicBezTo>
                  <a:cubicBezTo>
                    <a:pt x="113" y="156"/>
                    <a:pt x="114" y="155"/>
                    <a:pt x="114" y="155"/>
                  </a:cubicBezTo>
                  <a:cubicBezTo>
                    <a:pt x="115" y="154"/>
                    <a:pt x="115" y="154"/>
                    <a:pt x="116" y="153"/>
                  </a:cubicBezTo>
                  <a:cubicBezTo>
                    <a:pt x="117" y="151"/>
                    <a:pt x="116" y="147"/>
                    <a:pt x="116" y="144"/>
                  </a:cubicBezTo>
                  <a:cubicBezTo>
                    <a:pt x="116" y="141"/>
                    <a:pt x="121" y="140"/>
                    <a:pt x="125" y="141"/>
                  </a:cubicBezTo>
                  <a:cubicBezTo>
                    <a:pt x="126" y="141"/>
                    <a:pt x="127" y="141"/>
                    <a:pt x="127" y="141"/>
                  </a:cubicBezTo>
                  <a:cubicBezTo>
                    <a:pt x="129" y="140"/>
                    <a:pt x="129" y="132"/>
                    <a:pt x="129" y="129"/>
                  </a:cubicBezTo>
                  <a:cubicBezTo>
                    <a:pt x="129" y="127"/>
                    <a:pt x="130" y="126"/>
                    <a:pt x="132" y="126"/>
                  </a:cubicBezTo>
                  <a:cubicBezTo>
                    <a:pt x="133" y="126"/>
                    <a:pt x="133" y="125"/>
                    <a:pt x="134" y="125"/>
                  </a:cubicBezTo>
                  <a:cubicBezTo>
                    <a:pt x="134" y="125"/>
                    <a:pt x="135" y="126"/>
                    <a:pt x="136" y="124"/>
                  </a:cubicBezTo>
                  <a:cubicBezTo>
                    <a:pt x="137" y="124"/>
                    <a:pt x="137" y="124"/>
                    <a:pt x="137" y="124"/>
                  </a:cubicBezTo>
                  <a:cubicBezTo>
                    <a:pt x="137" y="123"/>
                    <a:pt x="137" y="123"/>
                    <a:pt x="137" y="123"/>
                  </a:cubicBezTo>
                  <a:cubicBezTo>
                    <a:pt x="138" y="121"/>
                    <a:pt x="141" y="120"/>
                    <a:pt x="144" y="117"/>
                  </a:cubicBezTo>
                  <a:cubicBezTo>
                    <a:pt x="145" y="116"/>
                    <a:pt x="145" y="115"/>
                    <a:pt x="146" y="114"/>
                  </a:cubicBezTo>
                  <a:cubicBezTo>
                    <a:pt x="146" y="114"/>
                    <a:pt x="146" y="114"/>
                    <a:pt x="146" y="114"/>
                  </a:cubicBezTo>
                  <a:cubicBezTo>
                    <a:pt x="146" y="114"/>
                    <a:pt x="146" y="113"/>
                    <a:pt x="146" y="113"/>
                  </a:cubicBezTo>
                  <a:cubicBezTo>
                    <a:pt x="146" y="113"/>
                    <a:pt x="146" y="113"/>
                    <a:pt x="146" y="113"/>
                  </a:cubicBezTo>
                  <a:cubicBezTo>
                    <a:pt x="146" y="112"/>
                    <a:pt x="147" y="112"/>
                    <a:pt x="147" y="112"/>
                  </a:cubicBezTo>
                  <a:cubicBezTo>
                    <a:pt x="147" y="110"/>
                    <a:pt x="147" y="109"/>
                    <a:pt x="148" y="108"/>
                  </a:cubicBezTo>
                  <a:cubicBezTo>
                    <a:pt x="149" y="106"/>
                    <a:pt x="151" y="107"/>
                    <a:pt x="152" y="103"/>
                  </a:cubicBezTo>
                  <a:cubicBezTo>
                    <a:pt x="152" y="103"/>
                    <a:pt x="152" y="103"/>
                    <a:pt x="152" y="103"/>
                  </a:cubicBezTo>
                  <a:cubicBezTo>
                    <a:pt x="152" y="103"/>
                    <a:pt x="152" y="102"/>
                    <a:pt x="152" y="101"/>
                  </a:cubicBezTo>
                  <a:cubicBezTo>
                    <a:pt x="152" y="99"/>
                    <a:pt x="153" y="97"/>
                    <a:pt x="155" y="96"/>
                  </a:cubicBezTo>
                  <a:cubicBezTo>
                    <a:pt x="156" y="95"/>
                    <a:pt x="157" y="94"/>
                    <a:pt x="158" y="94"/>
                  </a:cubicBezTo>
                  <a:cubicBezTo>
                    <a:pt x="159" y="93"/>
                    <a:pt x="159" y="93"/>
                    <a:pt x="159" y="93"/>
                  </a:cubicBezTo>
                  <a:cubicBezTo>
                    <a:pt x="159" y="93"/>
                    <a:pt x="159" y="93"/>
                    <a:pt x="158" y="94"/>
                  </a:cubicBezTo>
                  <a:cubicBezTo>
                    <a:pt x="159" y="94"/>
                    <a:pt x="159" y="93"/>
                    <a:pt x="160" y="93"/>
                  </a:cubicBezTo>
                  <a:cubicBezTo>
                    <a:pt x="147" y="1"/>
                    <a:pt x="147" y="1"/>
                    <a:pt x="147" y="1"/>
                  </a:cubicBezTo>
                  <a:cubicBezTo>
                    <a:pt x="147" y="1"/>
                    <a:pt x="144" y="0"/>
                    <a:pt x="141" y="0"/>
                  </a:cubicBezTo>
                  <a:cubicBezTo>
                    <a:pt x="139" y="0"/>
                    <a:pt x="135" y="1"/>
                    <a:pt x="132" y="4"/>
                  </a:cubicBezTo>
                  <a:cubicBezTo>
                    <a:pt x="129" y="7"/>
                    <a:pt x="127" y="11"/>
                    <a:pt x="123" y="12"/>
                  </a:cubicBezTo>
                  <a:cubicBezTo>
                    <a:pt x="120" y="13"/>
                    <a:pt x="117" y="14"/>
                    <a:pt x="114" y="17"/>
                  </a:cubicBezTo>
                  <a:cubicBezTo>
                    <a:pt x="111" y="20"/>
                    <a:pt x="106" y="23"/>
                    <a:pt x="104" y="21"/>
                  </a:cubicBezTo>
                  <a:cubicBezTo>
                    <a:pt x="101" y="19"/>
                    <a:pt x="98" y="18"/>
                    <a:pt x="96" y="21"/>
                  </a:cubicBezTo>
                  <a:cubicBezTo>
                    <a:pt x="93" y="23"/>
                    <a:pt x="92" y="25"/>
                    <a:pt x="89" y="25"/>
                  </a:cubicBezTo>
                  <a:cubicBezTo>
                    <a:pt x="86" y="25"/>
                    <a:pt x="85" y="26"/>
                    <a:pt x="83" y="29"/>
                  </a:cubicBezTo>
                  <a:cubicBezTo>
                    <a:pt x="82" y="31"/>
                    <a:pt x="78" y="35"/>
                    <a:pt x="74" y="35"/>
                  </a:cubicBezTo>
                  <a:cubicBezTo>
                    <a:pt x="70" y="35"/>
                    <a:pt x="67" y="34"/>
                    <a:pt x="67" y="33"/>
                  </a:cubicBezTo>
                  <a:cubicBezTo>
                    <a:pt x="67" y="32"/>
                    <a:pt x="72" y="31"/>
                    <a:pt x="74" y="30"/>
                  </a:cubicBezTo>
                  <a:cubicBezTo>
                    <a:pt x="75" y="30"/>
                    <a:pt x="76" y="29"/>
                    <a:pt x="76" y="28"/>
                  </a:cubicBezTo>
                  <a:cubicBezTo>
                    <a:pt x="76" y="27"/>
                    <a:pt x="72" y="26"/>
                    <a:pt x="68" y="27"/>
                  </a:cubicBezTo>
                  <a:cubicBezTo>
                    <a:pt x="63" y="27"/>
                    <a:pt x="59" y="27"/>
                    <a:pt x="59" y="25"/>
                  </a:cubicBezTo>
                  <a:cubicBezTo>
                    <a:pt x="0" y="30"/>
                    <a:pt x="0" y="30"/>
                    <a:pt x="0" y="30"/>
                  </a:cubicBezTo>
                  <a:cubicBezTo>
                    <a:pt x="14" y="147"/>
                    <a:pt x="14" y="147"/>
                    <a:pt x="14" y="147"/>
                  </a:cubicBezTo>
                  <a:cubicBezTo>
                    <a:pt x="19" y="144"/>
                    <a:pt x="24" y="148"/>
                    <a:pt x="27" y="151"/>
                  </a:cubicBezTo>
                  <a:cubicBezTo>
                    <a:pt x="29" y="153"/>
                    <a:pt x="41" y="154"/>
                    <a:pt x="46" y="154"/>
                  </a:cubicBezTo>
                  <a:cubicBezTo>
                    <a:pt x="52" y="154"/>
                    <a:pt x="54" y="157"/>
                    <a:pt x="57" y="159"/>
                  </a:cubicBezTo>
                  <a:cubicBezTo>
                    <a:pt x="60" y="162"/>
                    <a:pt x="62" y="159"/>
                    <a:pt x="66" y="159"/>
                  </a:cubicBezTo>
                  <a:cubicBezTo>
                    <a:pt x="70" y="159"/>
                    <a:pt x="73" y="160"/>
                    <a:pt x="77" y="160"/>
                  </a:cubicBezTo>
                  <a:cubicBezTo>
                    <a:pt x="80" y="160"/>
                    <a:pt x="80" y="158"/>
                    <a:pt x="83" y="157"/>
                  </a:cubicBezTo>
                  <a:cubicBezTo>
                    <a:pt x="86" y="156"/>
                    <a:pt x="90" y="161"/>
                    <a:pt x="96" y="166"/>
                  </a:cubicBezTo>
                  <a:cubicBezTo>
                    <a:pt x="101" y="169"/>
                    <a:pt x="106" y="170"/>
                    <a:pt x="108" y="169"/>
                  </a:cubicBezTo>
                  <a:cubicBezTo>
                    <a:pt x="108" y="169"/>
                    <a:pt x="108" y="169"/>
                    <a:pt x="108" y="169"/>
                  </a:cubicBezTo>
                  <a:cubicBezTo>
                    <a:pt x="108" y="169"/>
                    <a:pt x="108" y="169"/>
                    <a:pt x="108" y="169"/>
                  </a:cubicBezTo>
                  <a:cubicBezTo>
                    <a:pt x="110" y="169"/>
                    <a:pt x="110" y="169"/>
                    <a:pt x="110" y="169"/>
                  </a:cubicBezTo>
                  <a:cubicBezTo>
                    <a:pt x="110" y="169"/>
                    <a:pt x="107" y="162"/>
                    <a:pt x="111" y="158"/>
                  </a:cubicBezTo>
                  <a:close/>
                </a:path>
              </a:pathLst>
            </a:custGeom>
            <a:solidFill>
              <a:schemeClr val="tx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1" name="Freeform 200"/>
            <p:cNvSpPr>
              <a:spLocks/>
            </p:cNvSpPr>
            <p:nvPr/>
          </p:nvSpPr>
          <p:spPr bwMode="auto">
            <a:xfrm>
              <a:off x="6916715" y="3858837"/>
              <a:ext cx="361799" cy="177848"/>
            </a:xfrm>
            <a:custGeom>
              <a:avLst/>
              <a:gdLst>
                <a:gd name="T0" fmla="*/ 184 w 185"/>
                <a:gd name="T1" fmla="*/ 60 h 94"/>
                <a:gd name="T2" fmla="*/ 141 w 185"/>
                <a:gd name="T3" fmla="*/ 0 h 94"/>
                <a:gd name="T4" fmla="*/ 140 w 185"/>
                <a:gd name="T5" fmla="*/ 0 h 94"/>
                <a:gd name="T6" fmla="*/ 0 w 185"/>
                <a:gd name="T7" fmla="*/ 23 h 94"/>
                <a:gd name="T8" fmla="*/ 1 w 185"/>
                <a:gd name="T9" fmla="*/ 23 h 94"/>
                <a:gd name="T10" fmla="*/ 10 w 185"/>
                <a:gd name="T11" fmla="*/ 50 h 94"/>
                <a:gd name="T12" fmla="*/ 20 w 185"/>
                <a:gd name="T13" fmla="*/ 34 h 94"/>
                <a:gd name="T14" fmla="*/ 36 w 185"/>
                <a:gd name="T15" fmla="*/ 24 h 94"/>
                <a:gd name="T16" fmla="*/ 59 w 185"/>
                <a:gd name="T17" fmla="*/ 24 h 94"/>
                <a:gd name="T18" fmla="*/ 60 w 185"/>
                <a:gd name="T19" fmla="*/ 25 h 94"/>
                <a:gd name="T20" fmla="*/ 64 w 185"/>
                <a:gd name="T21" fmla="*/ 34 h 94"/>
                <a:gd name="T22" fmla="*/ 86 w 185"/>
                <a:gd name="T23" fmla="*/ 46 h 94"/>
                <a:gd name="T24" fmla="*/ 91 w 185"/>
                <a:gd name="T25" fmla="*/ 70 h 94"/>
                <a:gd name="T26" fmla="*/ 109 w 185"/>
                <a:gd name="T27" fmla="*/ 79 h 94"/>
                <a:gd name="T28" fmla="*/ 133 w 185"/>
                <a:gd name="T29" fmla="*/ 83 h 94"/>
                <a:gd name="T30" fmla="*/ 134 w 185"/>
                <a:gd name="T31" fmla="*/ 88 h 94"/>
                <a:gd name="T32" fmla="*/ 139 w 185"/>
                <a:gd name="T33" fmla="*/ 88 h 94"/>
                <a:gd name="T34" fmla="*/ 134 w 185"/>
                <a:gd name="T35" fmla="*/ 80 h 94"/>
                <a:gd name="T36" fmla="*/ 120 w 185"/>
                <a:gd name="T37" fmla="*/ 71 h 94"/>
                <a:gd name="T38" fmla="*/ 132 w 185"/>
                <a:gd name="T39" fmla="*/ 75 h 94"/>
                <a:gd name="T40" fmla="*/ 124 w 185"/>
                <a:gd name="T41" fmla="*/ 60 h 94"/>
                <a:gd name="T42" fmla="*/ 125 w 185"/>
                <a:gd name="T43" fmla="*/ 52 h 94"/>
                <a:gd name="T44" fmla="*/ 125 w 185"/>
                <a:gd name="T45" fmla="*/ 46 h 94"/>
                <a:gd name="T46" fmla="*/ 127 w 185"/>
                <a:gd name="T47" fmla="*/ 42 h 94"/>
                <a:gd name="T48" fmla="*/ 124 w 185"/>
                <a:gd name="T49" fmla="*/ 37 h 94"/>
                <a:gd name="T50" fmla="*/ 120 w 185"/>
                <a:gd name="T51" fmla="*/ 30 h 94"/>
                <a:gd name="T52" fmla="*/ 122 w 185"/>
                <a:gd name="T53" fmla="*/ 28 h 94"/>
                <a:gd name="T54" fmla="*/ 123 w 185"/>
                <a:gd name="T55" fmla="*/ 25 h 94"/>
                <a:gd name="T56" fmla="*/ 125 w 185"/>
                <a:gd name="T57" fmla="*/ 22 h 94"/>
                <a:gd name="T58" fmla="*/ 129 w 185"/>
                <a:gd name="T59" fmla="*/ 23 h 94"/>
                <a:gd name="T60" fmla="*/ 133 w 185"/>
                <a:gd name="T61" fmla="*/ 18 h 94"/>
                <a:gd name="T62" fmla="*/ 134 w 185"/>
                <a:gd name="T63" fmla="*/ 11 h 94"/>
                <a:gd name="T64" fmla="*/ 142 w 185"/>
                <a:gd name="T65" fmla="*/ 12 h 94"/>
                <a:gd name="T66" fmla="*/ 140 w 185"/>
                <a:gd name="T67" fmla="*/ 19 h 94"/>
                <a:gd name="T68" fmla="*/ 132 w 185"/>
                <a:gd name="T69" fmla="*/ 27 h 94"/>
                <a:gd name="T70" fmla="*/ 136 w 185"/>
                <a:gd name="T71" fmla="*/ 36 h 94"/>
                <a:gd name="T72" fmla="*/ 135 w 185"/>
                <a:gd name="T73" fmla="*/ 46 h 94"/>
                <a:gd name="T74" fmla="*/ 131 w 185"/>
                <a:gd name="T75" fmla="*/ 52 h 94"/>
                <a:gd name="T76" fmla="*/ 139 w 185"/>
                <a:gd name="T77" fmla="*/ 55 h 94"/>
                <a:gd name="T78" fmla="*/ 141 w 185"/>
                <a:gd name="T79" fmla="*/ 61 h 94"/>
                <a:gd name="T80" fmla="*/ 138 w 185"/>
                <a:gd name="T81" fmla="*/ 64 h 94"/>
                <a:gd name="T82" fmla="*/ 139 w 185"/>
                <a:gd name="T83" fmla="*/ 73 h 94"/>
                <a:gd name="T84" fmla="*/ 147 w 185"/>
                <a:gd name="T85" fmla="*/ 74 h 94"/>
                <a:gd name="T86" fmla="*/ 152 w 185"/>
                <a:gd name="T87" fmla="*/ 72 h 94"/>
                <a:gd name="T88" fmla="*/ 155 w 185"/>
                <a:gd name="T89" fmla="*/ 78 h 94"/>
                <a:gd name="T90" fmla="*/ 158 w 185"/>
                <a:gd name="T91" fmla="*/ 81 h 94"/>
                <a:gd name="T92" fmla="*/ 157 w 185"/>
                <a:gd name="T93" fmla="*/ 85 h 94"/>
                <a:gd name="T94" fmla="*/ 157 w 185"/>
                <a:gd name="T95" fmla="*/ 92 h 94"/>
                <a:gd name="T96" fmla="*/ 172 w 185"/>
                <a:gd name="T97" fmla="*/ 86 h 94"/>
                <a:gd name="T98" fmla="*/ 181 w 185"/>
                <a:gd name="T99" fmla="*/ 75 h 94"/>
                <a:gd name="T100" fmla="*/ 183 w 185"/>
                <a:gd name="T101" fmla="*/ 82 h 94"/>
                <a:gd name="T102" fmla="*/ 183 w 185"/>
                <a:gd name="T103" fmla="*/ 65 h 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185" h="94">
                  <a:moveTo>
                    <a:pt x="185" y="61"/>
                  </a:moveTo>
                  <a:cubicBezTo>
                    <a:pt x="185" y="60"/>
                    <a:pt x="184" y="60"/>
                    <a:pt x="184" y="60"/>
                  </a:cubicBezTo>
                  <a:cubicBezTo>
                    <a:pt x="159" y="64"/>
                    <a:pt x="159" y="64"/>
                    <a:pt x="159" y="64"/>
                  </a:cubicBezTo>
                  <a:cubicBezTo>
                    <a:pt x="141" y="0"/>
                    <a:pt x="141" y="0"/>
                    <a:pt x="141" y="0"/>
                  </a:cubicBezTo>
                  <a:cubicBezTo>
                    <a:pt x="140" y="0"/>
                    <a:pt x="140" y="0"/>
                    <a:pt x="140" y="0"/>
                  </a:cubicBezTo>
                  <a:cubicBezTo>
                    <a:pt x="140" y="0"/>
                    <a:pt x="140" y="0"/>
                    <a:pt x="140" y="0"/>
                  </a:cubicBezTo>
                  <a:cubicBezTo>
                    <a:pt x="140" y="0"/>
                    <a:pt x="140" y="0"/>
                    <a:pt x="140" y="0"/>
                  </a:cubicBezTo>
                  <a:cubicBezTo>
                    <a:pt x="0" y="23"/>
                    <a:pt x="0" y="23"/>
                    <a:pt x="0" y="23"/>
                  </a:cubicBezTo>
                  <a:cubicBezTo>
                    <a:pt x="4" y="53"/>
                    <a:pt x="4" y="53"/>
                    <a:pt x="4" y="53"/>
                  </a:cubicBezTo>
                  <a:cubicBezTo>
                    <a:pt x="1" y="23"/>
                    <a:pt x="1" y="23"/>
                    <a:pt x="1" y="23"/>
                  </a:cubicBezTo>
                  <a:cubicBezTo>
                    <a:pt x="4" y="53"/>
                    <a:pt x="4" y="53"/>
                    <a:pt x="4" y="53"/>
                  </a:cubicBezTo>
                  <a:cubicBezTo>
                    <a:pt x="4" y="53"/>
                    <a:pt x="10" y="52"/>
                    <a:pt x="10" y="50"/>
                  </a:cubicBezTo>
                  <a:cubicBezTo>
                    <a:pt x="10" y="49"/>
                    <a:pt x="10" y="49"/>
                    <a:pt x="10" y="48"/>
                  </a:cubicBezTo>
                  <a:cubicBezTo>
                    <a:pt x="11" y="45"/>
                    <a:pt x="15" y="39"/>
                    <a:pt x="20" y="34"/>
                  </a:cubicBezTo>
                  <a:cubicBezTo>
                    <a:pt x="21" y="32"/>
                    <a:pt x="23" y="30"/>
                    <a:pt x="25" y="29"/>
                  </a:cubicBezTo>
                  <a:cubicBezTo>
                    <a:pt x="31" y="22"/>
                    <a:pt x="33" y="24"/>
                    <a:pt x="36" y="24"/>
                  </a:cubicBezTo>
                  <a:cubicBezTo>
                    <a:pt x="38" y="24"/>
                    <a:pt x="45" y="24"/>
                    <a:pt x="48" y="22"/>
                  </a:cubicBezTo>
                  <a:cubicBezTo>
                    <a:pt x="51" y="20"/>
                    <a:pt x="58" y="21"/>
                    <a:pt x="59" y="24"/>
                  </a:cubicBezTo>
                  <a:cubicBezTo>
                    <a:pt x="59" y="24"/>
                    <a:pt x="59" y="24"/>
                    <a:pt x="59" y="24"/>
                  </a:cubicBezTo>
                  <a:cubicBezTo>
                    <a:pt x="60" y="24"/>
                    <a:pt x="60" y="25"/>
                    <a:pt x="60" y="25"/>
                  </a:cubicBezTo>
                  <a:cubicBezTo>
                    <a:pt x="61" y="28"/>
                    <a:pt x="61" y="30"/>
                    <a:pt x="62" y="31"/>
                  </a:cubicBezTo>
                  <a:cubicBezTo>
                    <a:pt x="62" y="32"/>
                    <a:pt x="63" y="33"/>
                    <a:pt x="64" y="34"/>
                  </a:cubicBezTo>
                  <a:cubicBezTo>
                    <a:pt x="66" y="34"/>
                    <a:pt x="71" y="32"/>
                    <a:pt x="74" y="38"/>
                  </a:cubicBezTo>
                  <a:cubicBezTo>
                    <a:pt x="77" y="44"/>
                    <a:pt x="83" y="46"/>
                    <a:pt x="86" y="46"/>
                  </a:cubicBezTo>
                  <a:cubicBezTo>
                    <a:pt x="89" y="46"/>
                    <a:pt x="96" y="52"/>
                    <a:pt x="95" y="57"/>
                  </a:cubicBezTo>
                  <a:cubicBezTo>
                    <a:pt x="95" y="61"/>
                    <a:pt x="88" y="64"/>
                    <a:pt x="91" y="70"/>
                  </a:cubicBezTo>
                  <a:cubicBezTo>
                    <a:pt x="94" y="76"/>
                    <a:pt x="96" y="76"/>
                    <a:pt x="100" y="76"/>
                  </a:cubicBezTo>
                  <a:cubicBezTo>
                    <a:pt x="103" y="75"/>
                    <a:pt x="104" y="76"/>
                    <a:pt x="109" y="79"/>
                  </a:cubicBezTo>
                  <a:cubicBezTo>
                    <a:pt x="115" y="83"/>
                    <a:pt x="123" y="81"/>
                    <a:pt x="129" y="87"/>
                  </a:cubicBezTo>
                  <a:cubicBezTo>
                    <a:pt x="133" y="83"/>
                    <a:pt x="133" y="83"/>
                    <a:pt x="133" y="83"/>
                  </a:cubicBezTo>
                  <a:cubicBezTo>
                    <a:pt x="134" y="84"/>
                    <a:pt x="134" y="84"/>
                    <a:pt x="134" y="84"/>
                  </a:cubicBezTo>
                  <a:cubicBezTo>
                    <a:pt x="134" y="88"/>
                    <a:pt x="134" y="88"/>
                    <a:pt x="134" y="88"/>
                  </a:cubicBezTo>
                  <a:cubicBezTo>
                    <a:pt x="134" y="88"/>
                    <a:pt x="136" y="89"/>
                    <a:pt x="136" y="90"/>
                  </a:cubicBezTo>
                  <a:cubicBezTo>
                    <a:pt x="137" y="91"/>
                    <a:pt x="140" y="90"/>
                    <a:pt x="139" y="88"/>
                  </a:cubicBezTo>
                  <a:cubicBezTo>
                    <a:pt x="137" y="85"/>
                    <a:pt x="134" y="83"/>
                    <a:pt x="134" y="83"/>
                  </a:cubicBezTo>
                  <a:cubicBezTo>
                    <a:pt x="134" y="80"/>
                    <a:pt x="134" y="80"/>
                    <a:pt x="134" y="80"/>
                  </a:cubicBezTo>
                  <a:cubicBezTo>
                    <a:pt x="134" y="80"/>
                    <a:pt x="135" y="79"/>
                    <a:pt x="132" y="78"/>
                  </a:cubicBezTo>
                  <a:cubicBezTo>
                    <a:pt x="129" y="78"/>
                    <a:pt x="123" y="75"/>
                    <a:pt x="120" y="71"/>
                  </a:cubicBezTo>
                  <a:cubicBezTo>
                    <a:pt x="120" y="71"/>
                    <a:pt x="123" y="68"/>
                    <a:pt x="126" y="71"/>
                  </a:cubicBezTo>
                  <a:cubicBezTo>
                    <a:pt x="129" y="73"/>
                    <a:pt x="131" y="76"/>
                    <a:pt x="132" y="75"/>
                  </a:cubicBezTo>
                  <a:cubicBezTo>
                    <a:pt x="134" y="74"/>
                    <a:pt x="128" y="69"/>
                    <a:pt x="127" y="68"/>
                  </a:cubicBezTo>
                  <a:cubicBezTo>
                    <a:pt x="126" y="67"/>
                    <a:pt x="125" y="62"/>
                    <a:pt x="124" y="60"/>
                  </a:cubicBezTo>
                  <a:cubicBezTo>
                    <a:pt x="124" y="58"/>
                    <a:pt x="123" y="56"/>
                    <a:pt x="123" y="55"/>
                  </a:cubicBezTo>
                  <a:cubicBezTo>
                    <a:pt x="123" y="54"/>
                    <a:pt x="125" y="53"/>
                    <a:pt x="125" y="52"/>
                  </a:cubicBezTo>
                  <a:cubicBezTo>
                    <a:pt x="125" y="50"/>
                    <a:pt x="122" y="51"/>
                    <a:pt x="122" y="49"/>
                  </a:cubicBezTo>
                  <a:cubicBezTo>
                    <a:pt x="122" y="48"/>
                    <a:pt x="125" y="47"/>
                    <a:pt x="125" y="46"/>
                  </a:cubicBezTo>
                  <a:cubicBezTo>
                    <a:pt x="125" y="45"/>
                    <a:pt x="124" y="45"/>
                    <a:pt x="124" y="44"/>
                  </a:cubicBezTo>
                  <a:cubicBezTo>
                    <a:pt x="125" y="43"/>
                    <a:pt x="127" y="43"/>
                    <a:pt x="127" y="42"/>
                  </a:cubicBezTo>
                  <a:cubicBezTo>
                    <a:pt x="127" y="40"/>
                    <a:pt x="122" y="40"/>
                    <a:pt x="122" y="40"/>
                  </a:cubicBezTo>
                  <a:cubicBezTo>
                    <a:pt x="122" y="39"/>
                    <a:pt x="124" y="37"/>
                    <a:pt x="124" y="37"/>
                  </a:cubicBezTo>
                  <a:cubicBezTo>
                    <a:pt x="118" y="31"/>
                    <a:pt x="118" y="31"/>
                    <a:pt x="118" y="31"/>
                  </a:cubicBezTo>
                  <a:cubicBezTo>
                    <a:pt x="118" y="31"/>
                    <a:pt x="116" y="28"/>
                    <a:pt x="120" y="30"/>
                  </a:cubicBezTo>
                  <a:cubicBezTo>
                    <a:pt x="123" y="32"/>
                    <a:pt x="125" y="31"/>
                    <a:pt x="123" y="29"/>
                  </a:cubicBezTo>
                  <a:cubicBezTo>
                    <a:pt x="121" y="27"/>
                    <a:pt x="122" y="28"/>
                    <a:pt x="122" y="28"/>
                  </a:cubicBezTo>
                  <a:cubicBezTo>
                    <a:pt x="123" y="28"/>
                    <a:pt x="123" y="28"/>
                    <a:pt x="123" y="28"/>
                  </a:cubicBezTo>
                  <a:cubicBezTo>
                    <a:pt x="123" y="25"/>
                    <a:pt x="123" y="25"/>
                    <a:pt x="123" y="25"/>
                  </a:cubicBezTo>
                  <a:cubicBezTo>
                    <a:pt x="125" y="25"/>
                    <a:pt x="125" y="25"/>
                    <a:pt x="125" y="25"/>
                  </a:cubicBezTo>
                  <a:cubicBezTo>
                    <a:pt x="125" y="22"/>
                    <a:pt x="125" y="22"/>
                    <a:pt x="125" y="22"/>
                  </a:cubicBezTo>
                  <a:cubicBezTo>
                    <a:pt x="125" y="22"/>
                    <a:pt x="127" y="22"/>
                    <a:pt x="127" y="23"/>
                  </a:cubicBezTo>
                  <a:cubicBezTo>
                    <a:pt x="127" y="25"/>
                    <a:pt x="129" y="25"/>
                    <a:pt x="129" y="23"/>
                  </a:cubicBezTo>
                  <a:cubicBezTo>
                    <a:pt x="129" y="21"/>
                    <a:pt x="130" y="21"/>
                    <a:pt x="130" y="21"/>
                  </a:cubicBezTo>
                  <a:cubicBezTo>
                    <a:pt x="130" y="21"/>
                    <a:pt x="133" y="20"/>
                    <a:pt x="133" y="18"/>
                  </a:cubicBezTo>
                  <a:cubicBezTo>
                    <a:pt x="133" y="17"/>
                    <a:pt x="133" y="16"/>
                    <a:pt x="133" y="16"/>
                  </a:cubicBezTo>
                  <a:cubicBezTo>
                    <a:pt x="133" y="16"/>
                    <a:pt x="132" y="13"/>
                    <a:pt x="134" y="11"/>
                  </a:cubicBezTo>
                  <a:cubicBezTo>
                    <a:pt x="137" y="9"/>
                    <a:pt x="140" y="9"/>
                    <a:pt x="139" y="12"/>
                  </a:cubicBezTo>
                  <a:cubicBezTo>
                    <a:pt x="139" y="12"/>
                    <a:pt x="142" y="11"/>
                    <a:pt x="142" y="12"/>
                  </a:cubicBezTo>
                  <a:cubicBezTo>
                    <a:pt x="143" y="14"/>
                    <a:pt x="140" y="17"/>
                    <a:pt x="140" y="17"/>
                  </a:cubicBezTo>
                  <a:cubicBezTo>
                    <a:pt x="140" y="19"/>
                    <a:pt x="140" y="19"/>
                    <a:pt x="140" y="19"/>
                  </a:cubicBezTo>
                  <a:cubicBezTo>
                    <a:pt x="140" y="19"/>
                    <a:pt x="140" y="21"/>
                    <a:pt x="137" y="21"/>
                  </a:cubicBezTo>
                  <a:cubicBezTo>
                    <a:pt x="134" y="21"/>
                    <a:pt x="133" y="22"/>
                    <a:pt x="132" y="27"/>
                  </a:cubicBezTo>
                  <a:cubicBezTo>
                    <a:pt x="130" y="31"/>
                    <a:pt x="130" y="35"/>
                    <a:pt x="132" y="35"/>
                  </a:cubicBezTo>
                  <a:cubicBezTo>
                    <a:pt x="135" y="35"/>
                    <a:pt x="137" y="33"/>
                    <a:pt x="136" y="36"/>
                  </a:cubicBezTo>
                  <a:cubicBezTo>
                    <a:pt x="136" y="39"/>
                    <a:pt x="136" y="42"/>
                    <a:pt x="136" y="42"/>
                  </a:cubicBezTo>
                  <a:cubicBezTo>
                    <a:pt x="136" y="42"/>
                    <a:pt x="133" y="43"/>
                    <a:pt x="135" y="46"/>
                  </a:cubicBezTo>
                  <a:cubicBezTo>
                    <a:pt x="137" y="49"/>
                    <a:pt x="139" y="53"/>
                    <a:pt x="136" y="51"/>
                  </a:cubicBezTo>
                  <a:cubicBezTo>
                    <a:pt x="133" y="49"/>
                    <a:pt x="131" y="50"/>
                    <a:pt x="131" y="52"/>
                  </a:cubicBezTo>
                  <a:cubicBezTo>
                    <a:pt x="132" y="54"/>
                    <a:pt x="134" y="55"/>
                    <a:pt x="135" y="55"/>
                  </a:cubicBezTo>
                  <a:cubicBezTo>
                    <a:pt x="137" y="55"/>
                    <a:pt x="138" y="57"/>
                    <a:pt x="139" y="55"/>
                  </a:cubicBezTo>
                  <a:cubicBezTo>
                    <a:pt x="139" y="55"/>
                    <a:pt x="140" y="58"/>
                    <a:pt x="143" y="60"/>
                  </a:cubicBezTo>
                  <a:cubicBezTo>
                    <a:pt x="145" y="61"/>
                    <a:pt x="143" y="63"/>
                    <a:pt x="141" y="61"/>
                  </a:cubicBezTo>
                  <a:cubicBezTo>
                    <a:pt x="139" y="60"/>
                    <a:pt x="135" y="59"/>
                    <a:pt x="135" y="61"/>
                  </a:cubicBezTo>
                  <a:cubicBezTo>
                    <a:pt x="135" y="63"/>
                    <a:pt x="136" y="65"/>
                    <a:pt x="138" y="64"/>
                  </a:cubicBezTo>
                  <a:cubicBezTo>
                    <a:pt x="138" y="64"/>
                    <a:pt x="136" y="67"/>
                    <a:pt x="135" y="69"/>
                  </a:cubicBezTo>
                  <a:cubicBezTo>
                    <a:pt x="135" y="70"/>
                    <a:pt x="136" y="72"/>
                    <a:pt x="139" y="73"/>
                  </a:cubicBezTo>
                  <a:cubicBezTo>
                    <a:pt x="141" y="74"/>
                    <a:pt x="145" y="76"/>
                    <a:pt x="146" y="78"/>
                  </a:cubicBezTo>
                  <a:cubicBezTo>
                    <a:pt x="147" y="74"/>
                    <a:pt x="147" y="74"/>
                    <a:pt x="147" y="74"/>
                  </a:cubicBezTo>
                  <a:cubicBezTo>
                    <a:pt x="147" y="74"/>
                    <a:pt x="149" y="72"/>
                    <a:pt x="149" y="73"/>
                  </a:cubicBezTo>
                  <a:cubicBezTo>
                    <a:pt x="149" y="73"/>
                    <a:pt x="151" y="72"/>
                    <a:pt x="152" y="72"/>
                  </a:cubicBezTo>
                  <a:cubicBezTo>
                    <a:pt x="153" y="73"/>
                    <a:pt x="152" y="75"/>
                    <a:pt x="153" y="75"/>
                  </a:cubicBezTo>
                  <a:cubicBezTo>
                    <a:pt x="153" y="76"/>
                    <a:pt x="156" y="77"/>
                    <a:pt x="155" y="78"/>
                  </a:cubicBezTo>
                  <a:cubicBezTo>
                    <a:pt x="153" y="80"/>
                    <a:pt x="152" y="81"/>
                    <a:pt x="152" y="81"/>
                  </a:cubicBezTo>
                  <a:cubicBezTo>
                    <a:pt x="158" y="81"/>
                    <a:pt x="158" y="81"/>
                    <a:pt x="158" y="81"/>
                  </a:cubicBezTo>
                  <a:cubicBezTo>
                    <a:pt x="158" y="81"/>
                    <a:pt x="159" y="82"/>
                    <a:pt x="158" y="83"/>
                  </a:cubicBezTo>
                  <a:cubicBezTo>
                    <a:pt x="156" y="84"/>
                    <a:pt x="155" y="85"/>
                    <a:pt x="157" y="85"/>
                  </a:cubicBezTo>
                  <a:cubicBezTo>
                    <a:pt x="159" y="85"/>
                    <a:pt x="160" y="86"/>
                    <a:pt x="159" y="88"/>
                  </a:cubicBezTo>
                  <a:cubicBezTo>
                    <a:pt x="157" y="89"/>
                    <a:pt x="155" y="91"/>
                    <a:pt x="157" y="92"/>
                  </a:cubicBezTo>
                  <a:cubicBezTo>
                    <a:pt x="158" y="93"/>
                    <a:pt x="158" y="94"/>
                    <a:pt x="162" y="91"/>
                  </a:cubicBezTo>
                  <a:cubicBezTo>
                    <a:pt x="166" y="89"/>
                    <a:pt x="170" y="87"/>
                    <a:pt x="172" y="86"/>
                  </a:cubicBezTo>
                  <a:cubicBezTo>
                    <a:pt x="174" y="86"/>
                    <a:pt x="177" y="84"/>
                    <a:pt x="178" y="79"/>
                  </a:cubicBezTo>
                  <a:cubicBezTo>
                    <a:pt x="179" y="75"/>
                    <a:pt x="182" y="70"/>
                    <a:pt x="181" y="75"/>
                  </a:cubicBezTo>
                  <a:cubicBezTo>
                    <a:pt x="180" y="79"/>
                    <a:pt x="181" y="83"/>
                    <a:pt x="181" y="83"/>
                  </a:cubicBezTo>
                  <a:cubicBezTo>
                    <a:pt x="183" y="82"/>
                    <a:pt x="183" y="82"/>
                    <a:pt x="183" y="82"/>
                  </a:cubicBezTo>
                  <a:cubicBezTo>
                    <a:pt x="184" y="67"/>
                    <a:pt x="184" y="67"/>
                    <a:pt x="184" y="67"/>
                  </a:cubicBezTo>
                  <a:cubicBezTo>
                    <a:pt x="184" y="67"/>
                    <a:pt x="183" y="66"/>
                    <a:pt x="183" y="65"/>
                  </a:cubicBezTo>
                  <a:cubicBezTo>
                    <a:pt x="183" y="63"/>
                    <a:pt x="185" y="63"/>
                    <a:pt x="185" y="61"/>
                  </a:cubicBezTo>
                  <a:close/>
                </a:path>
              </a:pathLst>
            </a:custGeom>
            <a:solidFill>
              <a:schemeClr val="tx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2" name="Freeform 201"/>
            <p:cNvSpPr>
              <a:spLocks/>
            </p:cNvSpPr>
            <p:nvPr/>
          </p:nvSpPr>
          <p:spPr bwMode="auto">
            <a:xfrm>
              <a:off x="5574438" y="3162657"/>
              <a:ext cx="596970" cy="490252"/>
            </a:xfrm>
            <a:custGeom>
              <a:avLst/>
              <a:gdLst>
                <a:gd name="T0" fmla="*/ 245 w 305"/>
                <a:gd name="T1" fmla="*/ 44 h 258"/>
                <a:gd name="T2" fmla="*/ 224 w 305"/>
                <a:gd name="T3" fmla="*/ 39 h 258"/>
                <a:gd name="T4" fmla="*/ 212 w 305"/>
                <a:gd name="T5" fmla="*/ 37 h 258"/>
                <a:gd name="T6" fmla="*/ 210 w 305"/>
                <a:gd name="T7" fmla="*/ 25 h 258"/>
                <a:gd name="T8" fmla="*/ 201 w 305"/>
                <a:gd name="T9" fmla="*/ 29 h 258"/>
                <a:gd name="T10" fmla="*/ 175 w 305"/>
                <a:gd name="T11" fmla="*/ 23 h 258"/>
                <a:gd name="T12" fmla="*/ 148 w 305"/>
                <a:gd name="T13" fmla="*/ 17 h 258"/>
                <a:gd name="T14" fmla="*/ 139 w 305"/>
                <a:gd name="T15" fmla="*/ 11 h 258"/>
                <a:gd name="T16" fmla="*/ 133 w 305"/>
                <a:gd name="T17" fmla="*/ 10 h 258"/>
                <a:gd name="T18" fmla="*/ 68 w 305"/>
                <a:gd name="T19" fmla="*/ 4 h 258"/>
                <a:gd name="T20" fmla="*/ 71 w 305"/>
                <a:gd name="T21" fmla="*/ 4 h 258"/>
                <a:gd name="T22" fmla="*/ 66 w 305"/>
                <a:gd name="T23" fmla="*/ 15 h 258"/>
                <a:gd name="T24" fmla="*/ 67 w 305"/>
                <a:gd name="T25" fmla="*/ 18 h 258"/>
                <a:gd name="T26" fmla="*/ 69 w 305"/>
                <a:gd name="T27" fmla="*/ 20 h 258"/>
                <a:gd name="T28" fmla="*/ 68 w 305"/>
                <a:gd name="T29" fmla="*/ 26 h 258"/>
                <a:gd name="T30" fmla="*/ 72 w 305"/>
                <a:gd name="T31" fmla="*/ 33 h 258"/>
                <a:gd name="T32" fmla="*/ 72 w 305"/>
                <a:gd name="T33" fmla="*/ 37 h 258"/>
                <a:gd name="T34" fmla="*/ 73 w 305"/>
                <a:gd name="T35" fmla="*/ 42 h 258"/>
                <a:gd name="T36" fmla="*/ 74 w 305"/>
                <a:gd name="T37" fmla="*/ 44 h 258"/>
                <a:gd name="T38" fmla="*/ 76 w 305"/>
                <a:gd name="T39" fmla="*/ 51 h 258"/>
                <a:gd name="T40" fmla="*/ 80 w 305"/>
                <a:gd name="T41" fmla="*/ 63 h 258"/>
                <a:gd name="T42" fmla="*/ 83 w 305"/>
                <a:gd name="T43" fmla="*/ 95 h 258"/>
                <a:gd name="T44" fmla="*/ 86 w 305"/>
                <a:gd name="T45" fmla="*/ 104 h 258"/>
                <a:gd name="T46" fmla="*/ 85 w 305"/>
                <a:gd name="T47" fmla="*/ 131 h 258"/>
                <a:gd name="T48" fmla="*/ 85 w 305"/>
                <a:gd name="T49" fmla="*/ 161 h 258"/>
                <a:gd name="T50" fmla="*/ 87 w 305"/>
                <a:gd name="T51" fmla="*/ 257 h 258"/>
                <a:gd name="T52" fmla="*/ 260 w 305"/>
                <a:gd name="T53" fmla="*/ 252 h 258"/>
                <a:gd name="T54" fmla="*/ 256 w 305"/>
                <a:gd name="T55" fmla="*/ 241 h 258"/>
                <a:gd name="T56" fmla="*/ 247 w 305"/>
                <a:gd name="T57" fmla="*/ 229 h 258"/>
                <a:gd name="T58" fmla="*/ 225 w 305"/>
                <a:gd name="T59" fmla="*/ 213 h 258"/>
                <a:gd name="T60" fmla="*/ 212 w 305"/>
                <a:gd name="T61" fmla="*/ 201 h 258"/>
                <a:gd name="T62" fmla="*/ 211 w 305"/>
                <a:gd name="T63" fmla="*/ 180 h 258"/>
                <a:gd name="T64" fmla="*/ 208 w 305"/>
                <a:gd name="T65" fmla="*/ 151 h 258"/>
                <a:gd name="T66" fmla="*/ 226 w 305"/>
                <a:gd name="T67" fmla="*/ 140 h 258"/>
                <a:gd name="T68" fmla="*/ 230 w 305"/>
                <a:gd name="T69" fmla="*/ 113 h 258"/>
                <a:gd name="T70" fmla="*/ 237 w 305"/>
                <a:gd name="T71" fmla="*/ 95 h 258"/>
                <a:gd name="T72" fmla="*/ 269 w 305"/>
                <a:gd name="T73" fmla="*/ 65 h 258"/>
                <a:gd name="T74" fmla="*/ 305 w 305"/>
                <a:gd name="T75" fmla="*/ 45 h 2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05" h="258">
                  <a:moveTo>
                    <a:pt x="287" y="40"/>
                  </a:moveTo>
                  <a:cubicBezTo>
                    <a:pt x="272" y="40"/>
                    <a:pt x="266" y="47"/>
                    <a:pt x="245" y="44"/>
                  </a:cubicBezTo>
                  <a:cubicBezTo>
                    <a:pt x="245" y="44"/>
                    <a:pt x="244" y="46"/>
                    <a:pt x="239" y="44"/>
                  </a:cubicBezTo>
                  <a:cubicBezTo>
                    <a:pt x="235" y="41"/>
                    <a:pt x="226" y="36"/>
                    <a:pt x="224" y="39"/>
                  </a:cubicBezTo>
                  <a:cubicBezTo>
                    <a:pt x="222" y="42"/>
                    <a:pt x="220" y="40"/>
                    <a:pt x="219" y="39"/>
                  </a:cubicBezTo>
                  <a:cubicBezTo>
                    <a:pt x="218" y="37"/>
                    <a:pt x="215" y="37"/>
                    <a:pt x="212" y="37"/>
                  </a:cubicBezTo>
                  <a:cubicBezTo>
                    <a:pt x="209" y="37"/>
                    <a:pt x="208" y="36"/>
                    <a:pt x="211" y="34"/>
                  </a:cubicBezTo>
                  <a:cubicBezTo>
                    <a:pt x="214" y="31"/>
                    <a:pt x="214" y="29"/>
                    <a:pt x="210" y="25"/>
                  </a:cubicBezTo>
                  <a:cubicBezTo>
                    <a:pt x="206" y="21"/>
                    <a:pt x="205" y="23"/>
                    <a:pt x="206" y="26"/>
                  </a:cubicBezTo>
                  <a:cubicBezTo>
                    <a:pt x="206" y="26"/>
                    <a:pt x="202" y="28"/>
                    <a:pt x="201" y="29"/>
                  </a:cubicBezTo>
                  <a:cubicBezTo>
                    <a:pt x="200" y="30"/>
                    <a:pt x="198" y="29"/>
                    <a:pt x="198" y="29"/>
                  </a:cubicBezTo>
                  <a:cubicBezTo>
                    <a:pt x="198" y="29"/>
                    <a:pt x="188" y="23"/>
                    <a:pt x="175" y="23"/>
                  </a:cubicBezTo>
                  <a:cubicBezTo>
                    <a:pt x="175" y="23"/>
                    <a:pt x="169" y="19"/>
                    <a:pt x="163" y="19"/>
                  </a:cubicBezTo>
                  <a:cubicBezTo>
                    <a:pt x="158" y="19"/>
                    <a:pt x="152" y="20"/>
                    <a:pt x="148" y="17"/>
                  </a:cubicBezTo>
                  <a:cubicBezTo>
                    <a:pt x="144" y="13"/>
                    <a:pt x="143" y="12"/>
                    <a:pt x="142" y="12"/>
                  </a:cubicBezTo>
                  <a:cubicBezTo>
                    <a:pt x="142" y="11"/>
                    <a:pt x="139" y="11"/>
                    <a:pt x="139" y="11"/>
                  </a:cubicBezTo>
                  <a:cubicBezTo>
                    <a:pt x="139" y="11"/>
                    <a:pt x="137" y="6"/>
                    <a:pt x="135" y="6"/>
                  </a:cubicBezTo>
                  <a:cubicBezTo>
                    <a:pt x="133" y="10"/>
                    <a:pt x="133" y="10"/>
                    <a:pt x="133" y="10"/>
                  </a:cubicBezTo>
                  <a:cubicBezTo>
                    <a:pt x="133" y="10"/>
                    <a:pt x="130" y="7"/>
                    <a:pt x="127" y="2"/>
                  </a:cubicBezTo>
                  <a:cubicBezTo>
                    <a:pt x="68" y="4"/>
                    <a:pt x="68" y="4"/>
                    <a:pt x="68" y="4"/>
                  </a:cubicBezTo>
                  <a:cubicBezTo>
                    <a:pt x="68" y="4"/>
                    <a:pt x="39" y="2"/>
                    <a:pt x="0" y="0"/>
                  </a:cubicBezTo>
                  <a:cubicBezTo>
                    <a:pt x="34" y="3"/>
                    <a:pt x="63" y="4"/>
                    <a:pt x="71" y="4"/>
                  </a:cubicBezTo>
                  <a:cubicBezTo>
                    <a:pt x="71" y="4"/>
                    <a:pt x="70" y="9"/>
                    <a:pt x="68" y="12"/>
                  </a:cubicBezTo>
                  <a:cubicBezTo>
                    <a:pt x="68" y="13"/>
                    <a:pt x="67" y="14"/>
                    <a:pt x="66" y="15"/>
                  </a:cubicBezTo>
                  <a:cubicBezTo>
                    <a:pt x="66" y="15"/>
                    <a:pt x="66" y="15"/>
                    <a:pt x="66" y="15"/>
                  </a:cubicBezTo>
                  <a:cubicBezTo>
                    <a:pt x="65" y="17"/>
                    <a:pt x="66" y="17"/>
                    <a:pt x="67" y="18"/>
                  </a:cubicBezTo>
                  <a:cubicBezTo>
                    <a:pt x="68" y="18"/>
                    <a:pt x="68" y="18"/>
                    <a:pt x="68" y="19"/>
                  </a:cubicBezTo>
                  <a:cubicBezTo>
                    <a:pt x="69" y="19"/>
                    <a:pt x="69" y="20"/>
                    <a:pt x="69" y="20"/>
                  </a:cubicBezTo>
                  <a:cubicBezTo>
                    <a:pt x="69" y="21"/>
                    <a:pt x="68" y="21"/>
                    <a:pt x="68" y="22"/>
                  </a:cubicBezTo>
                  <a:cubicBezTo>
                    <a:pt x="68" y="23"/>
                    <a:pt x="68" y="25"/>
                    <a:pt x="68" y="26"/>
                  </a:cubicBezTo>
                  <a:cubicBezTo>
                    <a:pt x="68" y="26"/>
                    <a:pt x="68" y="26"/>
                    <a:pt x="68" y="26"/>
                  </a:cubicBezTo>
                  <a:cubicBezTo>
                    <a:pt x="70" y="27"/>
                    <a:pt x="72" y="30"/>
                    <a:pt x="72" y="33"/>
                  </a:cubicBezTo>
                  <a:cubicBezTo>
                    <a:pt x="72" y="34"/>
                    <a:pt x="72" y="35"/>
                    <a:pt x="72" y="35"/>
                  </a:cubicBezTo>
                  <a:cubicBezTo>
                    <a:pt x="72" y="36"/>
                    <a:pt x="72" y="36"/>
                    <a:pt x="72" y="37"/>
                  </a:cubicBezTo>
                  <a:cubicBezTo>
                    <a:pt x="71" y="39"/>
                    <a:pt x="71" y="40"/>
                    <a:pt x="72" y="40"/>
                  </a:cubicBezTo>
                  <a:cubicBezTo>
                    <a:pt x="72" y="41"/>
                    <a:pt x="73" y="41"/>
                    <a:pt x="73" y="42"/>
                  </a:cubicBezTo>
                  <a:cubicBezTo>
                    <a:pt x="74" y="43"/>
                    <a:pt x="74" y="43"/>
                    <a:pt x="74" y="44"/>
                  </a:cubicBezTo>
                  <a:cubicBezTo>
                    <a:pt x="74" y="44"/>
                    <a:pt x="74" y="44"/>
                    <a:pt x="74" y="44"/>
                  </a:cubicBezTo>
                  <a:cubicBezTo>
                    <a:pt x="75" y="45"/>
                    <a:pt x="76" y="44"/>
                    <a:pt x="76" y="46"/>
                  </a:cubicBezTo>
                  <a:cubicBezTo>
                    <a:pt x="76" y="47"/>
                    <a:pt x="76" y="51"/>
                    <a:pt x="76" y="51"/>
                  </a:cubicBezTo>
                  <a:cubicBezTo>
                    <a:pt x="76" y="51"/>
                    <a:pt x="77" y="52"/>
                    <a:pt x="78" y="54"/>
                  </a:cubicBezTo>
                  <a:cubicBezTo>
                    <a:pt x="79" y="57"/>
                    <a:pt x="80" y="61"/>
                    <a:pt x="80" y="63"/>
                  </a:cubicBezTo>
                  <a:cubicBezTo>
                    <a:pt x="80" y="68"/>
                    <a:pt x="81" y="84"/>
                    <a:pt x="82" y="89"/>
                  </a:cubicBezTo>
                  <a:cubicBezTo>
                    <a:pt x="82" y="91"/>
                    <a:pt x="83" y="93"/>
                    <a:pt x="83" y="95"/>
                  </a:cubicBezTo>
                  <a:cubicBezTo>
                    <a:pt x="84" y="98"/>
                    <a:pt x="85" y="101"/>
                    <a:pt x="85" y="103"/>
                  </a:cubicBezTo>
                  <a:cubicBezTo>
                    <a:pt x="85" y="103"/>
                    <a:pt x="86" y="103"/>
                    <a:pt x="86" y="104"/>
                  </a:cubicBezTo>
                  <a:cubicBezTo>
                    <a:pt x="88" y="109"/>
                    <a:pt x="86" y="115"/>
                    <a:pt x="86" y="119"/>
                  </a:cubicBezTo>
                  <a:cubicBezTo>
                    <a:pt x="86" y="121"/>
                    <a:pt x="85" y="126"/>
                    <a:pt x="85" y="131"/>
                  </a:cubicBezTo>
                  <a:cubicBezTo>
                    <a:pt x="85" y="135"/>
                    <a:pt x="85" y="138"/>
                    <a:pt x="86" y="142"/>
                  </a:cubicBezTo>
                  <a:cubicBezTo>
                    <a:pt x="88" y="145"/>
                    <a:pt x="85" y="155"/>
                    <a:pt x="85" y="161"/>
                  </a:cubicBezTo>
                  <a:cubicBezTo>
                    <a:pt x="84" y="167"/>
                    <a:pt x="88" y="172"/>
                    <a:pt x="88" y="172"/>
                  </a:cubicBezTo>
                  <a:cubicBezTo>
                    <a:pt x="87" y="257"/>
                    <a:pt x="87" y="257"/>
                    <a:pt x="87" y="257"/>
                  </a:cubicBezTo>
                  <a:cubicBezTo>
                    <a:pt x="262" y="258"/>
                    <a:pt x="262" y="258"/>
                    <a:pt x="262" y="258"/>
                  </a:cubicBezTo>
                  <a:cubicBezTo>
                    <a:pt x="262" y="258"/>
                    <a:pt x="262" y="254"/>
                    <a:pt x="260" y="252"/>
                  </a:cubicBezTo>
                  <a:cubicBezTo>
                    <a:pt x="259" y="251"/>
                    <a:pt x="259" y="250"/>
                    <a:pt x="260" y="247"/>
                  </a:cubicBezTo>
                  <a:cubicBezTo>
                    <a:pt x="260" y="245"/>
                    <a:pt x="262" y="242"/>
                    <a:pt x="256" y="241"/>
                  </a:cubicBezTo>
                  <a:cubicBezTo>
                    <a:pt x="251" y="240"/>
                    <a:pt x="253" y="238"/>
                    <a:pt x="253" y="236"/>
                  </a:cubicBezTo>
                  <a:cubicBezTo>
                    <a:pt x="253" y="234"/>
                    <a:pt x="253" y="231"/>
                    <a:pt x="247" y="229"/>
                  </a:cubicBezTo>
                  <a:cubicBezTo>
                    <a:pt x="240" y="227"/>
                    <a:pt x="238" y="226"/>
                    <a:pt x="237" y="223"/>
                  </a:cubicBezTo>
                  <a:cubicBezTo>
                    <a:pt x="237" y="220"/>
                    <a:pt x="233" y="212"/>
                    <a:pt x="225" y="213"/>
                  </a:cubicBezTo>
                  <a:cubicBezTo>
                    <a:pt x="218" y="213"/>
                    <a:pt x="219" y="211"/>
                    <a:pt x="217" y="207"/>
                  </a:cubicBezTo>
                  <a:cubicBezTo>
                    <a:pt x="215" y="204"/>
                    <a:pt x="213" y="202"/>
                    <a:pt x="212" y="201"/>
                  </a:cubicBezTo>
                  <a:cubicBezTo>
                    <a:pt x="210" y="201"/>
                    <a:pt x="207" y="197"/>
                    <a:pt x="207" y="192"/>
                  </a:cubicBezTo>
                  <a:cubicBezTo>
                    <a:pt x="207" y="188"/>
                    <a:pt x="208" y="184"/>
                    <a:pt x="211" y="180"/>
                  </a:cubicBezTo>
                  <a:cubicBezTo>
                    <a:pt x="214" y="177"/>
                    <a:pt x="212" y="171"/>
                    <a:pt x="211" y="169"/>
                  </a:cubicBezTo>
                  <a:cubicBezTo>
                    <a:pt x="209" y="167"/>
                    <a:pt x="211" y="158"/>
                    <a:pt x="208" y="151"/>
                  </a:cubicBezTo>
                  <a:cubicBezTo>
                    <a:pt x="208" y="151"/>
                    <a:pt x="215" y="152"/>
                    <a:pt x="219" y="148"/>
                  </a:cubicBezTo>
                  <a:cubicBezTo>
                    <a:pt x="223" y="144"/>
                    <a:pt x="226" y="140"/>
                    <a:pt x="226" y="140"/>
                  </a:cubicBezTo>
                  <a:cubicBezTo>
                    <a:pt x="227" y="113"/>
                    <a:pt x="227" y="113"/>
                    <a:pt x="227" y="113"/>
                  </a:cubicBezTo>
                  <a:cubicBezTo>
                    <a:pt x="230" y="113"/>
                    <a:pt x="230" y="113"/>
                    <a:pt x="230" y="113"/>
                  </a:cubicBezTo>
                  <a:cubicBezTo>
                    <a:pt x="230" y="113"/>
                    <a:pt x="229" y="113"/>
                    <a:pt x="231" y="108"/>
                  </a:cubicBezTo>
                  <a:cubicBezTo>
                    <a:pt x="232" y="104"/>
                    <a:pt x="230" y="98"/>
                    <a:pt x="237" y="95"/>
                  </a:cubicBezTo>
                  <a:cubicBezTo>
                    <a:pt x="244" y="91"/>
                    <a:pt x="251" y="89"/>
                    <a:pt x="253" y="83"/>
                  </a:cubicBezTo>
                  <a:cubicBezTo>
                    <a:pt x="255" y="76"/>
                    <a:pt x="261" y="71"/>
                    <a:pt x="269" y="65"/>
                  </a:cubicBezTo>
                  <a:cubicBezTo>
                    <a:pt x="277" y="60"/>
                    <a:pt x="278" y="57"/>
                    <a:pt x="289" y="53"/>
                  </a:cubicBezTo>
                  <a:cubicBezTo>
                    <a:pt x="300" y="49"/>
                    <a:pt x="305" y="49"/>
                    <a:pt x="305" y="45"/>
                  </a:cubicBezTo>
                  <a:cubicBezTo>
                    <a:pt x="305" y="45"/>
                    <a:pt x="301" y="39"/>
                    <a:pt x="287" y="40"/>
                  </a:cubicBezTo>
                  <a:close/>
                </a:path>
              </a:pathLst>
            </a:custGeom>
            <a:solidFill>
              <a:schemeClr val="tx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3" name="Freeform 202"/>
            <p:cNvSpPr>
              <a:spLocks/>
            </p:cNvSpPr>
            <p:nvPr/>
          </p:nvSpPr>
          <p:spPr bwMode="auto">
            <a:xfrm>
              <a:off x="4546926" y="3010550"/>
              <a:ext cx="759780" cy="483232"/>
            </a:xfrm>
            <a:custGeom>
              <a:avLst/>
              <a:gdLst>
                <a:gd name="T0" fmla="*/ 0 w 388"/>
                <a:gd name="T1" fmla="*/ 0 h 254"/>
                <a:gd name="T2" fmla="*/ 28 w 388"/>
                <a:gd name="T3" fmla="*/ 7 h 254"/>
                <a:gd name="T4" fmla="*/ 23 w 388"/>
                <a:gd name="T5" fmla="*/ 23 h 254"/>
                <a:gd name="T6" fmla="*/ 23 w 388"/>
                <a:gd name="T7" fmla="*/ 23 h 254"/>
                <a:gd name="T8" fmla="*/ 18 w 388"/>
                <a:gd name="T9" fmla="*/ 41 h 254"/>
                <a:gd name="T10" fmla="*/ 19 w 388"/>
                <a:gd name="T11" fmla="*/ 48 h 254"/>
                <a:gd name="T12" fmla="*/ 28 w 388"/>
                <a:gd name="T13" fmla="*/ 64 h 254"/>
                <a:gd name="T14" fmla="*/ 34 w 388"/>
                <a:gd name="T15" fmla="*/ 70 h 254"/>
                <a:gd name="T16" fmla="*/ 39 w 388"/>
                <a:gd name="T17" fmla="*/ 81 h 254"/>
                <a:gd name="T18" fmla="*/ 40 w 388"/>
                <a:gd name="T19" fmla="*/ 83 h 254"/>
                <a:gd name="T20" fmla="*/ 41 w 388"/>
                <a:gd name="T21" fmla="*/ 99 h 254"/>
                <a:gd name="T22" fmla="*/ 47 w 388"/>
                <a:gd name="T23" fmla="*/ 108 h 254"/>
                <a:gd name="T24" fmla="*/ 46 w 388"/>
                <a:gd name="T25" fmla="*/ 111 h 254"/>
                <a:gd name="T26" fmla="*/ 51 w 388"/>
                <a:gd name="T27" fmla="*/ 135 h 254"/>
                <a:gd name="T28" fmla="*/ 41 w 388"/>
                <a:gd name="T29" fmla="*/ 149 h 254"/>
                <a:gd name="T30" fmla="*/ 41 w 388"/>
                <a:gd name="T31" fmla="*/ 157 h 254"/>
                <a:gd name="T32" fmla="*/ 40 w 388"/>
                <a:gd name="T33" fmla="*/ 161 h 254"/>
                <a:gd name="T34" fmla="*/ 44 w 388"/>
                <a:gd name="T35" fmla="*/ 166 h 254"/>
                <a:gd name="T36" fmla="*/ 51 w 388"/>
                <a:gd name="T37" fmla="*/ 163 h 254"/>
                <a:gd name="T38" fmla="*/ 50 w 388"/>
                <a:gd name="T39" fmla="*/ 174 h 254"/>
                <a:gd name="T40" fmla="*/ 54 w 388"/>
                <a:gd name="T41" fmla="*/ 197 h 254"/>
                <a:gd name="T42" fmla="*/ 57 w 388"/>
                <a:gd name="T43" fmla="*/ 201 h 254"/>
                <a:gd name="T44" fmla="*/ 63 w 388"/>
                <a:gd name="T45" fmla="*/ 211 h 254"/>
                <a:gd name="T46" fmla="*/ 63 w 388"/>
                <a:gd name="T47" fmla="*/ 213 h 254"/>
                <a:gd name="T48" fmla="*/ 66 w 388"/>
                <a:gd name="T49" fmla="*/ 220 h 254"/>
                <a:gd name="T50" fmla="*/ 71 w 388"/>
                <a:gd name="T51" fmla="*/ 226 h 254"/>
                <a:gd name="T52" fmla="*/ 97 w 388"/>
                <a:gd name="T53" fmla="*/ 231 h 254"/>
                <a:gd name="T54" fmla="*/ 103 w 388"/>
                <a:gd name="T55" fmla="*/ 234 h 254"/>
                <a:gd name="T56" fmla="*/ 113 w 388"/>
                <a:gd name="T57" fmla="*/ 237 h 254"/>
                <a:gd name="T58" fmla="*/ 122 w 388"/>
                <a:gd name="T59" fmla="*/ 237 h 254"/>
                <a:gd name="T60" fmla="*/ 125 w 388"/>
                <a:gd name="T61" fmla="*/ 241 h 254"/>
                <a:gd name="T62" fmla="*/ 125 w 388"/>
                <a:gd name="T63" fmla="*/ 242 h 254"/>
                <a:gd name="T64" fmla="*/ 127 w 388"/>
                <a:gd name="T65" fmla="*/ 243 h 254"/>
                <a:gd name="T66" fmla="*/ 127 w 388"/>
                <a:gd name="T67" fmla="*/ 243 h 254"/>
                <a:gd name="T68" fmla="*/ 128 w 388"/>
                <a:gd name="T69" fmla="*/ 243 h 254"/>
                <a:gd name="T70" fmla="*/ 142 w 388"/>
                <a:gd name="T71" fmla="*/ 219 h 254"/>
                <a:gd name="T72" fmla="*/ 364 w 388"/>
                <a:gd name="T73" fmla="*/ 253 h 254"/>
                <a:gd name="T74" fmla="*/ 364 w 388"/>
                <a:gd name="T75" fmla="*/ 253 h 254"/>
                <a:gd name="T76" fmla="*/ 370 w 388"/>
                <a:gd name="T77" fmla="*/ 208 h 254"/>
                <a:gd name="T78" fmla="*/ 370 w 388"/>
                <a:gd name="T79" fmla="*/ 208 h 254"/>
                <a:gd name="T80" fmla="*/ 370 w 388"/>
                <a:gd name="T81" fmla="*/ 208 h 254"/>
                <a:gd name="T82" fmla="*/ 29 w 388"/>
                <a:gd name="T83" fmla="*/ 7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388" h="254">
                  <a:moveTo>
                    <a:pt x="29" y="7"/>
                  </a:moveTo>
                  <a:cubicBezTo>
                    <a:pt x="0" y="0"/>
                    <a:pt x="0" y="0"/>
                    <a:pt x="0" y="0"/>
                  </a:cubicBezTo>
                  <a:cubicBezTo>
                    <a:pt x="8" y="3"/>
                    <a:pt x="8" y="3"/>
                    <a:pt x="8" y="3"/>
                  </a:cubicBezTo>
                  <a:cubicBezTo>
                    <a:pt x="28" y="7"/>
                    <a:pt x="28" y="7"/>
                    <a:pt x="28" y="7"/>
                  </a:cubicBezTo>
                  <a:cubicBezTo>
                    <a:pt x="28" y="7"/>
                    <a:pt x="24" y="17"/>
                    <a:pt x="23" y="22"/>
                  </a:cubicBezTo>
                  <a:cubicBezTo>
                    <a:pt x="23" y="23"/>
                    <a:pt x="23" y="23"/>
                    <a:pt x="23" y="23"/>
                  </a:cubicBezTo>
                  <a:cubicBezTo>
                    <a:pt x="25" y="16"/>
                    <a:pt x="28" y="7"/>
                    <a:pt x="28" y="7"/>
                  </a:cubicBezTo>
                  <a:cubicBezTo>
                    <a:pt x="28" y="7"/>
                    <a:pt x="25" y="16"/>
                    <a:pt x="23" y="23"/>
                  </a:cubicBezTo>
                  <a:cubicBezTo>
                    <a:pt x="23" y="25"/>
                    <a:pt x="22" y="28"/>
                    <a:pt x="22" y="30"/>
                  </a:cubicBezTo>
                  <a:cubicBezTo>
                    <a:pt x="22" y="34"/>
                    <a:pt x="18" y="40"/>
                    <a:pt x="18" y="41"/>
                  </a:cubicBezTo>
                  <a:cubicBezTo>
                    <a:pt x="17" y="42"/>
                    <a:pt x="17" y="43"/>
                    <a:pt x="17" y="43"/>
                  </a:cubicBezTo>
                  <a:cubicBezTo>
                    <a:pt x="17" y="44"/>
                    <a:pt x="18" y="46"/>
                    <a:pt x="19" y="48"/>
                  </a:cubicBezTo>
                  <a:cubicBezTo>
                    <a:pt x="21" y="51"/>
                    <a:pt x="23" y="56"/>
                    <a:pt x="26" y="60"/>
                  </a:cubicBezTo>
                  <a:cubicBezTo>
                    <a:pt x="26" y="61"/>
                    <a:pt x="27" y="63"/>
                    <a:pt x="28" y="64"/>
                  </a:cubicBezTo>
                  <a:cubicBezTo>
                    <a:pt x="29" y="66"/>
                    <a:pt x="29" y="67"/>
                    <a:pt x="29" y="67"/>
                  </a:cubicBezTo>
                  <a:cubicBezTo>
                    <a:pt x="29" y="67"/>
                    <a:pt x="31" y="70"/>
                    <a:pt x="34" y="70"/>
                  </a:cubicBezTo>
                  <a:cubicBezTo>
                    <a:pt x="34" y="70"/>
                    <a:pt x="31" y="77"/>
                    <a:pt x="33" y="78"/>
                  </a:cubicBezTo>
                  <a:cubicBezTo>
                    <a:pt x="35" y="79"/>
                    <a:pt x="39" y="78"/>
                    <a:pt x="39" y="81"/>
                  </a:cubicBezTo>
                  <a:cubicBezTo>
                    <a:pt x="40" y="81"/>
                    <a:pt x="40" y="82"/>
                    <a:pt x="40" y="82"/>
                  </a:cubicBezTo>
                  <a:cubicBezTo>
                    <a:pt x="40" y="83"/>
                    <a:pt x="40" y="83"/>
                    <a:pt x="40" y="83"/>
                  </a:cubicBezTo>
                  <a:cubicBezTo>
                    <a:pt x="41" y="85"/>
                    <a:pt x="42" y="87"/>
                    <a:pt x="41" y="89"/>
                  </a:cubicBezTo>
                  <a:cubicBezTo>
                    <a:pt x="41" y="91"/>
                    <a:pt x="40" y="95"/>
                    <a:pt x="41" y="99"/>
                  </a:cubicBezTo>
                  <a:cubicBezTo>
                    <a:pt x="41" y="99"/>
                    <a:pt x="41" y="99"/>
                    <a:pt x="41" y="99"/>
                  </a:cubicBezTo>
                  <a:cubicBezTo>
                    <a:pt x="43" y="103"/>
                    <a:pt x="46" y="104"/>
                    <a:pt x="47" y="108"/>
                  </a:cubicBezTo>
                  <a:cubicBezTo>
                    <a:pt x="47" y="109"/>
                    <a:pt x="47" y="110"/>
                    <a:pt x="46" y="111"/>
                  </a:cubicBezTo>
                  <a:cubicBezTo>
                    <a:pt x="46" y="111"/>
                    <a:pt x="46" y="111"/>
                    <a:pt x="46" y="111"/>
                  </a:cubicBezTo>
                  <a:cubicBezTo>
                    <a:pt x="46" y="114"/>
                    <a:pt x="45" y="117"/>
                    <a:pt x="48" y="121"/>
                  </a:cubicBezTo>
                  <a:cubicBezTo>
                    <a:pt x="50" y="123"/>
                    <a:pt x="54" y="128"/>
                    <a:pt x="51" y="135"/>
                  </a:cubicBezTo>
                  <a:cubicBezTo>
                    <a:pt x="50" y="136"/>
                    <a:pt x="50" y="137"/>
                    <a:pt x="49" y="139"/>
                  </a:cubicBezTo>
                  <a:cubicBezTo>
                    <a:pt x="43" y="144"/>
                    <a:pt x="42" y="141"/>
                    <a:pt x="41" y="149"/>
                  </a:cubicBezTo>
                  <a:cubicBezTo>
                    <a:pt x="41" y="152"/>
                    <a:pt x="41" y="154"/>
                    <a:pt x="41" y="155"/>
                  </a:cubicBezTo>
                  <a:cubicBezTo>
                    <a:pt x="41" y="156"/>
                    <a:pt x="41" y="157"/>
                    <a:pt x="41" y="157"/>
                  </a:cubicBezTo>
                  <a:cubicBezTo>
                    <a:pt x="41" y="158"/>
                    <a:pt x="40" y="159"/>
                    <a:pt x="40" y="160"/>
                  </a:cubicBezTo>
                  <a:cubicBezTo>
                    <a:pt x="40" y="160"/>
                    <a:pt x="40" y="160"/>
                    <a:pt x="40" y="161"/>
                  </a:cubicBezTo>
                  <a:cubicBezTo>
                    <a:pt x="38" y="164"/>
                    <a:pt x="37" y="166"/>
                    <a:pt x="39" y="167"/>
                  </a:cubicBezTo>
                  <a:cubicBezTo>
                    <a:pt x="41" y="167"/>
                    <a:pt x="42" y="168"/>
                    <a:pt x="44" y="166"/>
                  </a:cubicBezTo>
                  <a:cubicBezTo>
                    <a:pt x="45" y="165"/>
                    <a:pt x="47" y="163"/>
                    <a:pt x="49" y="163"/>
                  </a:cubicBezTo>
                  <a:cubicBezTo>
                    <a:pt x="50" y="162"/>
                    <a:pt x="51" y="162"/>
                    <a:pt x="51" y="163"/>
                  </a:cubicBezTo>
                  <a:cubicBezTo>
                    <a:pt x="51" y="164"/>
                    <a:pt x="51" y="165"/>
                    <a:pt x="51" y="166"/>
                  </a:cubicBezTo>
                  <a:cubicBezTo>
                    <a:pt x="50" y="170"/>
                    <a:pt x="50" y="172"/>
                    <a:pt x="50" y="174"/>
                  </a:cubicBezTo>
                  <a:cubicBezTo>
                    <a:pt x="50" y="174"/>
                    <a:pt x="50" y="174"/>
                    <a:pt x="50" y="175"/>
                  </a:cubicBezTo>
                  <a:cubicBezTo>
                    <a:pt x="52" y="178"/>
                    <a:pt x="54" y="192"/>
                    <a:pt x="54" y="197"/>
                  </a:cubicBezTo>
                  <a:cubicBezTo>
                    <a:pt x="54" y="197"/>
                    <a:pt x="55" y="198"/>
                    <a:pt x="56" y="200"/>
                  </a:cubicBezTo>
                  <a:cubicBezTo>
                    <a:pt x="56" y="201"/>
                    <a:pt x="56" y="201"/>
                    <a:pt x="57" y="201"/>
                  </a:cubicBezTo>
                  <a:cubicBezTo>
                    <a:pt x="59" y="203"/>
                    <a:pt x="61" y="205"/>
                    <a:pt x="62" y="207"/>
                  </a:cubicBezTo>
                  <a:cubicBezTo>
                    <a:pt x="63" y="209"/>
                    <a:pt x="63" y="210"/>
                    <a:pt x="63" y="211"/>
                  </a:cubicBezTo>
                  <a:cubicBezTo>
                    <a:pt x="63" y="212"/>
                    <a:pt x="63" y="212"/>
                    <a:pt x="63" y="213"/>
                  </a:cubicBezTo>
                  <a:cubicBezTo>
                    <a:pt x="63" y="213"/>
                    <a:pt x="63" y="213"/>
                    <a:pt x="63" y="213"/>
                  </a:cubicBezTo>
                  <a:cubicBezTo>
                    <a:pt x="63" y="213"/>
                    <a:pt x="63" y="213"/>
                    <a:pt x="63" y="213"/>
                  </a:cubicBezTo>
                  <a:cubicBezTo>
                    <a:pt x="64" y="215"/>
                    <a:pt x="64" y="217"/>
                    <a:pt x="66" y="220"/>
                  </a:cubicBezTo>
                  <a:cubicBezTo>
                    <a:pt x="67" y="222"/>
                    <a:pt x="69" y="224"/>
                    <a:pt x="69" y="224"/>
                  </a:cubicBezTo>
                  <a:cubicBezTo>
                    <a:pt x="69" y="224"/>
                    <a:pt x="70" y="225"/>
                    <a:pt x="71" y="226"/>
                  </a:cubicBezTo>
                  <a:cubicBezTo>
                    <a:pt x="76" y="230"/>
                    <a:pt x="81" y="233"/>
                    <a:pt x="87" y="232"/>
                  </a:cubicBezTo>
                  <a:cubicBezTo>
                    <a:pt x="92" y="232"/>
                    <a:pt x="95" y="231"/>
                    <a:pt x="97" y="231"/>
                  </a:cubicBezTo>
                  <a:cubicBezTo>
                    <a:pt x="98" y="230"/>
                    <a:pt x="102" y="231"/>
                    <a:pt x="102" y="232"/>
                  </a:cubicBezTo>
                  <a:cubicBezTo>
                    <a:pt x="102" y="233"/>
                    <a:pt x="102" y="234"/>
                    <a:pt x="103" y="234"/>
                  </a:cubicBezTo>
                  <a:cubicBezTo>
                    <a:pt x="103" y="234"/>
                    <a:pt x="104" y="234"/>
                    <a:pt x="104" y="235"/>
                  </a:cubicBezTo>
                  <a:cubicBezTo>
                    <a:pt x="107" y="235"/>
                    <a:pt x="112" y="235"/>
                    <a:pt x="113" y="237"/>
                  </a:cubicBezTo>
                  <a:cubicBezTo>
                    <a:pt x="113" y="237"/>
                    <a:pt x="117" y="233"/>
                    <a:pt x="120" y="235"/>
                  </a:cubicBezTo>
                  <a:cubicBezTo>
                    <a:pt x="121" y="235"/>
                    <a:pt x="122" y="236"/>
                    <a:pt x="122" y="237"/>
                  </a:cubicBezTo>
                  <a:cubicBezTo>
                    <a:pt x="124" y="238"/>
                    <a:pt x="124" y="239"/>
                    <a:pt x="124" y="240"/>
                  </a:cubicBezTo>
                  <a:cubicBezTo>
                    <a:pt x="125" y="241"/>
                    <a:pt x="125" y="241"/>
                    <a:pt x="125" y="241"/>
                  </a:cubicBezTo>
                  <a:cubicBezTo>
                    <a:pt x="125" y="241"/>
                    <a:pt x="125" y="241"/>
                    <a:pt x="125" y="241"/>
                  </a:cubicBezTo>
                  <a:cubicBezTo>
                    <a:pt x="125" y="242"/>
                    <a:pt x="125" y="242"/>
                    <a:pt x="125" y="242"/>
                  </a:cubicBezTo>
                  <a:cubicBezTo>
                    <a:pt x="125" y="242"/>
                    <a:pt x="125" y="242"/>
                    <a:pt x="125" y="242"/>
                  </a:cubicBezTo>
                  <a:cubicBezTo>
                    <a:pt x="125" y="243"/>
                    <a:pt x="126" y="243"/>
                    <a:pt x="127" y="243"/>
                  </a:cubicBezTo>
                  <a:cubicBezTo>
                    <a:pt x="127" y="243"/>
                    <a:pt x="127" y="243"/>
                    <a:pt x="127" y="243"/>
                  </a:cubicBezTo>
                  <a:cubicBezTo>
                    <a:pt x="127" y="243"/>
                    <a:pt x="127" y="243"/>
                    <a:pt x="127" y="243"/>
                  </a:cubicBezTo>
                  <a:cubicBezTo>
                    <a:pt x="127" y="243"/>
                    <a:pt x="127" y="243"/>
                    <a:pt x="127" y="243"/>
                  </a:cubicBezTo>
                  <a:cubicBezTo>
                    <a:pt x="128" y="243"/>
                    <a:pt x="128" y="243"/>
                    <a:pt x="128" y="243"/>
                  </a:cubicBezTo>
                  <a:cubicBezTo>
                    <a:pt x="136" y="243"/>
                    <a:pt x="136" y="243"/>
                    <a:pt x="136" y="243"/>
                  </a:cubicBezTo>
                  <a:cubicBezTo>
                    <a:pt x="142" y="219"/>
                    <a:pt x="142" y="219"/>
                    <a:pt x="142" y="219"/>
                  </a:cubicBezTo>
                  <a:cubicBezTo>
                    <a:pt x="362" y="253"/>
                    <a:pt x="362" y="253"/>
                    <a:pt x="362" y="253"/>
                  </a:cubicBezTo>
                  <a:cubicBezTo>
                    <a:pt x="362" y="253"/>
                    <a:pt x="363" y="254"/>
                    <a:pt x="364" y="253"/>
                  </a:cubicBezTo>
                  <a:cubicBezTo>
                    <a:pt x="364" y="253"/>
                    <a:pt x="364" y="253"/>
                    <a:pt x="364" y="253"/>
                  </a:cubicBezTo>
                  <a:cubicBezTo>
                    <a:pt x="364" y="253"/>
                    <a:pt x="364" y="253"/>
                    <a:pt x="364" y="253"/>
                  </a:cubicBezTo>
                  <a:cubicBezTo>
                    <a:pt x="364" y="253"/>
                    <a:pt x="364" y="252"/>
                    <a:pt x="365" y="250"/>
                  </a:cubicBezTo>
                  <a:cubicBezTo>
                    <a:pt x="365" y="249"/>
                    <a:pt x="367" y="231"/>
                    <a:pt x="370" y="208"/>
                  </a:cubicBezTo>
                  <a:cubicBezTo>
                    <a:pt x="370" y="208"/>
                    <a:pt x="370" y="208"/>
                    <a:pt x="369" y="208"/>
                  </a:cubicBezTo>
                  <a:cubicBezTo>
                    <a:pt x="370" y="208"/>
                    <a:pt x="370" y="208"/>
                    <a:pt x="370" y="208"/>
                  </a:cubicBezTo>
                  <a:cubicBezTo>
                    <a:pt x="376" y="154"/>
                    <a:pt x="387" y="71"/>
                    <a:pt x="387" y="71"/>
                  </a:cubicBezTo>
                  <a:cubicBezTo>
                    <a:pt x="387" y="71"/>
                    <a:pt x="376" y="154"/>
                    <a:pt x="370" y="208"/>
                  </a:cubicBezTo>
                  <a:cubicBezTo>
                    <a:pt x="388" y="70"/>
                    <a:pt x="388" y="70"/>
                    <a:pt x="388" y="70"/>
                  </a:cubicBezTo>
                  <a:cubicBezTo>
                    <a:pt x="388" y="70"/>
                    <a:pt x="147" y="37"/>
                    <a:pt x="29" y="7"/>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4" name="Freeform 203"/>
            <p:cNvSpPr>
              <a:spLocks/>
            </p:cNvSpPr>
            <p:nvPr/>
          </p:nvSpPr>
          <p:spPr bwMode="auto">
            <a:xfrm>
              <a:off x="5270526" y="3143936"/>
              <a:ext cx="473957" cy="289003"/>
            </a:xfrm>
            <a:custGeom>
              <a:avLst/>
              <a:gdLst>
                <a:gd name="T0" fmla="*/ 241 w 242"/>
                <a:gd name="T1" fmla="*/ 124 h 152"/>
                <a:gd name="T2" fmla="*/ 240 w 242"/>
                <a:gd name="T3" fmla="*/ 113 h 152"/>
                <a:gd name="T4" fmla="*/ 238 w 242"/>
                <a:gd name="T5" fmla="*/ 105 h 152"/>
                <a:gd name="T6" fmla="*/ 238 w 242"/>
                <a:gd name="T7" fmla="*/ 105 h 152"/>
                <a:gd name="T8" fmla="*/ 235 w 242"/>
                <a:gd name="T9" fmla="*/ 73 h 152"/>
                <a:gd name="T10" fmla="*/ 233 w 242"/>
                <a:gd name="T11" fmla="*/ 64 h 152"/>
                <a:gd name="T12" fmla="*/ 231 w 242"/>
                <a:gd name="T13" fmla="*/ 61 h 152"/>
                <a:gd name="T14" fmla="*/ 231 w 242"/>
                <a:gd name="T15" fmla="*/ 55 h 152"/>
                <a:gd name="T16" fmla="*/ 229 w 242"/>
                <a:gd name="T17" fmla="*/ 54 h 152"/>
                <a:gd name="T18" fmla="*/ 229 w 242"/>
                <a:gd name="T19" fmla="*/ 54 h 152"/>
                <a:gd name="T20" fmla="*/ 229 w 242"/>
                <a:gd name="T21" fmla="*/ 54 h 152"/>
                <a:gd name="T22" fmla="*/ 228 w 242"/>
                <a:gd name="T23" fmla="*/ 53 h 152"/>
                <a:gd name="T24" fmla="*/ 228 w 242"/>
                <a:gd name="T25" fmla="*/ 52 h 152"/>
                <a:gd name="T26" fmla="*/ 228 w 242"/>
                <a:gd name="T27" fmla="*/ 51 h 152"/>
                <a:gd name="T28" fmla="*/ 227 w 242"/>
                <a:gd name="T29" fmla="*/ 50 h 152"/>
                <a:gd name="T30" fmla="*/ 226 w 242"/>
                <a:gd name="T31" fmla="*/ 50 h 152"/>
                <a:gd name="T32" fmla="*/ 227 w 242"/>
                <a:gd name="T33" fmla="*/ 45 h 152"/>
                <a:gd name="T34" fmla="*/ 225 w 242"/>
                <a:gd name="T35" fmla="*/ 38 h 152"/>
                <a:gd name="T36" fmla="*/ 223 w 242"/>
                <a:gd name="T37" fmla="*/ 36 h 152"/>
                <a:gd name="T38" fmla="*/ 223 w 242"/>
                <a:gd name="T39" fmla="*/ 36 h 152"/>
                <a:gd name="T40" fmla="*/ 223 w 242"/>
                <a:gd name="T41" fmla="*/ 36 h 152"/>
                <a:gd name="T42" fmla="*/ 223 w 242"/>
                <a:gd name="T43" fmla="*/ 34 h 152"/>
                <a:gd name="T44" fmla="*/ 223 w 242"/>
                <a:gd name="T45" fmla="*/ 32 h 152"/>
                <a:gd name="T46" fmla="*/ 224 w 242"/>
                <a:gd name="T47" fmla="*/ 30 h 152"/>
                <a:gd name="T48" fmla="*/ 223 w 242"/>
                <a:gd name="T49" fmla="*/ 28 h 152"/>
                <a:gd name="T50" fmla="*/ 222 w 242"/>
                <a:gd name="T51" fmla="*/ 28 h 152"/>
                <a:gd name="T52" fmla="*/ 221 w 242"/>
                <a:gd name="T53" fmla="*/ 25 h 152"/>
                <a:gd name="T54" fmla="*/ 222 w 242"/>
                <a:gd name="T55" fmla="*/ 23 h 152"/>
                <a:gd name="T56" fmla="*/ 223 w 242"/>
                <a:gd name="T57" fmla="*/ 22 h 152"/>
                <a:gd name="T58" fmla="*/ 226 w 242"/>
                <a:gd name="T59" fmla="*/ 14 h 152"/>
                <a:gd name="T60" fmla="*/ 155 w 242"/>
                <a:gd name="T61" fmla="*/ 10 h 152"/>
                <a:gd name="T62" fmla="*/ 18 w 242"/>
                <a:gd name="T63" fmla="*/ 0 h 152"/>
                <a:gd name="T64" fmla="*/ 0 w 242"/>
                <a:gd name="T65" fmla="*/ 138 h 152"/>
                <a:gd name="T66" fmla="*/ 68 w 242"/>
                <a:gd name="T67" fmla="*/ 144 h 152"/>
                <a:gd name="T68" fmla="*/ 241 w 242"/>
                <a:gd name="T69" fmla="*/ 152 h 152"/>
                <a:gd name="T70" fmla="*/ 240 w 242"/>
                <a:gd name="T71" fmla="*/ 141 h 152"/>
                <a:gd name="T72" fmla="*/ 241 w 242"/>
                <a:gd name="T73" fmla="*/ 124 h 1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242" h="152">
                  <a:moveTo>
                    <a:pt x="241" y="124"/>
                  </a:moveTo>
                  <a:cubicBezTo>
                    <a:pt x="242" y="120"/>
                    <a:pt x="241" y="117"/>
                    <a:pt x="240" y="113"/>
                  </a:cubicBezTo>
                  <a:cubicBezTo>
                    <a:pt x="239" y="110"/>
                    <a:pt x="239" y="108"/>
                    <a:pt x="238" y="105"/>
                  </a:cubicBezTo>
                  <a:cubicBezTo>
                    <a:pt x="238" y="105"/>
                    <a:pt x="238" y="105"/>
                    <a:pt x="238" y="105"/>
                  </a:cubicBezTo>
                  <a:cubicBezTo>
                    <a:pt x="235" y="97"/>
                    <a:pt x="235" y="77"/>
                    <a:pt x="235" y="73"/>
                  </a:cubicBezTo>
                  <a:cubicBezTo>
                    <a:pt x="235" y="70"/>
                    <a:pt x="234" y="67"/>
                    <a:pt x="233" y="64"/>
                  </a:cubicBezTo>
                  <a:cubicBezTo>
                    <a:pt x="232" y="62"/>
                    <a:pt x="231" y="61"/>
                    <a:pt x="231" y="61"/>
                  </a:cubicBezTo>
                  <a:cubicBezTo>
                    <a:pt x="231" y="61"/>
                    <a:pt x="232" y="55"/>
                    <a:pt x="231" y="55"/>
                  </a:cubicBezTo>
                  <a:cubicBezTo>
                    <a:pt x="230" y="55"/>
                    <a:pt x="230" y="55"/>
                    <a:pt x="229" y="54"/>
                  </a:cubicBezTo>
                  <a:cubicBezTo>
                    <a:pt x="229" y="54"/>
                    <a:pt x="229" y="54"/>
                    <a:pt x="229" y="54"/>
                  </a:cubicBezTo>
                  <a:cubicBezTo>
                    <a:pt x="229" y="54"/>
                    <a:pt x="229" y="54"/>
                    <a:pt x="229" y="54"/>
                  </a:cubicBezTo>
                  <a:cubicBezTo>
                    <a:pt x="229" y="53"/>
                    <a:pt x="228" y="53"/>
                    <a:pt x="228" y="53"/>
                  </a:cubicBezTo>
                  <a:cubicBezTo>
                    <a:pt x="228" y="52"/>
                    <a:pt x="228" y="52"/>
                    <a:pt x="228" y="52"/>
                  </a:cubicBezTo>
                  <a:cubicBezTo>
                    <a:pt x="228" y="52"/>
                    <a:pt x="228" y="51"/>
                    <a:pt x="228" y="51"/>
                  </a:cubicBezTo>
                  <a:cubicBezTo>
                    <a:pt x="227" y="51"/>
                    <a:pt x="227" y="51"/>
                    <a:pt x="227" y="50"/>
                  </a:cubicBezTo>
                  <a:cubicBezTo>
                    <a:pt x="227" y="50"/>
                    <a:pt x="226" y="50"/>
                    <a:pt x="226" y="50"/>
                  </a:cubicBezTo>
                  <a:cubicBezTo>
                    <a:pt x="226" y="49"/>
                    <a:pt x="227" y="48"/>
                    <a:pt x="227" y="45"/>
                  </a:cubicBezTo>
                  <a:cubicBezTo>
                    <a:pt x="227" y="43"/>
                    <a:pt x="226" y="40"/>
                    <a:pt x="225" y="38"/>
                  </a:cubicBezTo>
                  <a:cubicBezTo>
                    <a:pt x="224" y="37"/>
                    <a:pt x="224" y="37"/>
                    <a:pt x="223" y="36"/>
                  </a:cubicBezTo>
                  <a:cubicBezTo>
                    <a:pt x="223" y="36"/>
                    <a:pt x="223" y="36"/>
                    <a:pt x="223" y="36"/>
                  </a:cubicBezTo>
                  <a:cubicBezTo>
                    <a:pt x="223" y="36"/>
                    <a:pt x="223" y="36"/>
                    <a:pt x="223" y="36"/>
                  </a:cubicBezTo>
                  <a:cubicBezTo>
                    <a:pt x="223" y="35"/>
                    <a:pt x="223" y="34"/>
                    <a:pt x="223" y="34"/>
                  </a:cubicBezTo>
                  <a:cubicBezTo>
                    <a:pt x="223" y="34"/>
                    <a:pt x="223" y="33"/>
                    <a:pt x="223" y="32"/>
                  </a:cubicBezTo>
                  <a:cubicBezTo>
                    <a:pt x="223" y="31"/>
                    <a:pt x="224" y="31"/>
                    <a:pt x="224" y="30"/>
                  </a:cubicBezTo>
                  <a:cubicBezTo>
                    <a:pt x="224" y="29"/>
                    <a:pt x="223" y="29"/>
                    <a:pt x="223" y="28"/>
                  </a:cubicBezTo>
                  <a:cubicBezTo>
                    <a:pt x="223" y="28"/>
                    <a:pt x="222" y="28"/>
                    <a:pt x="222" y="28"/>
                  </a:cubicBezTo>
                  <a:cubicBezTo>
                    <a:pt x="221" y="27"/>
                    <a:pt x="220" y="27"/>
                    <a:pt x="221" y="25"/>
                  </a:cubicBezTo>
                  <a:cubicBezTo>
                    <a:pt x="221" y="25"/>
                    <a:pt x="222" y="24"/>
                    <a:pt x="222" y="23"/>
                  </a:cubicBezTo>
                  <a:cubicBezTo>
                    <a:pt x="223" y="23"/>
                    <a:pt x="223" y="23"/>
                    <a:pt x="223" y="22"/>
                  </a:cubicBezTo>
                  <a:cubicBezTo>
                    <a:pt x="225" y="19"/>
                    <a:pt x="226" y="14"/>
                    <a:pt x="226" y="14"/>
                  </a:cubicBezTo>
                  <a:cubicBezTo>
                    <a:pt x="218" y="14"/>
                    <a:pt x="189" y="13"/>
                    <a:pt x="155" y="10"/>
                  </a:cubicBezTo>
                  <a:cubicBezTo>
                    <a:pt x="111" y="8"/>
                    <a:pt x="54" y="4"/>
                    <a:pt x="18" y="0"/>
                  </a:cubicBezTo>
                  <a:cubicBezTo>
                    <a:pt x="0" y="138"/>
                    <a:pt x="0" y="138"/>
                    <a:pt x="0" y="138"/>
                  </a:cubicBezTo>
                  <a:cubicBezTo>
                    <a:pt x="19" y="140"/>
                    <a:pt x="42" y="143"/>
                    <a:pt x="68" y="144"/>
                  </a:cubicBezTo>
                  <a:cubicBezTo>
                    <a:pt x="143" y="149"/>
                    <a:pt x="241" y="152"/>
                    <a:pt x="241" y="152"/>
                  </a:cubicBezTo>
                  <a:cubicBezTo>
                    <a:pt x="240" y="148"/>
                    <a:pt x="240" y="144"/>
                    <a:pt x="240" y="141"/>
                  </a:cubicBezTo>
                  <a:cubicBezTo>
                    <a:pt x="240" y="135"/>
                    <a:pt x="240" y="128"/>
                    <a:pt x="241" y="124"/>
                  </a:cubicBezTo>
                  <a:close/>
                </a:path>
              </a:pathLst>
            </a:custGeom>
            <a:solidFill>
              <a:schemeClr val="tx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5" name="Freeform 204"/>
            <p:cNvSpPr>
              <a:spLocks/>
            </p:cNvSpPr>
            <p:nvPr/>
          </p:nvSpPr>
          <p:spPr bwMode="auto">
            <a:xfrm>
              <a:off x="4379292" y="3010550"/>
              <a:ext cx="434159" cy="675120"/>
            </a:xfrm>
            <a:custGeom>
              <a:avLst/>
              <a:gdLst>
                <a:gd name="T0" fmla="*/ 213 w 222"/>
                <a:gd name="T1" fmla="*/ 243 h 355"/>
                <a:gd name="T2" fmla="*/ 213 w 222"/>
                <a:gd name="T3" fmla="*/ 243 h 355"/>
                <a:gd name="T4" fmla="*/ 211 w 222"/>
                <a:gd name="T5" fmla="*/ 242 h 355"/>
                <a:gd name="T6" fmla="*/ 210 w 222"/>
                <a:gd name="T7" fmla="*/ 240 h 355"/>
                <a:gd name="T8" fmla="*/ 206 w 222"/>
                <a:gd name="T9" fmla="*/ 235 h 355"/>
                <a:gd name="T10" fmla="*/ 193 w 222"/>
                <a:gd name="T11" fmla="*/ 235 h 355"/>
                <a:gd name="T12" fmla="*/ 185 w 222"/>
                <a:gd name="T13" fmla="*/ 231 h 355"/>
                <a:gd name="T14" fmla="*/ 183 w 222"/>
                <a:gd name="T15" fmla="*/ 231 h 355"/>
                <a:gd name="T16" fmla="*/ 172 w 222"/>
                <a:gd name="T17" fmla="*/ 233 h 355"/>
                <a:gd name="T18" fmla="*/ 157 w 222"/>
                <a:gd name="T19" fmla="*/ 226 h 355"/>
                <a:gd name="T20" fmla="*/ 152 w 222"/>
                <a:gd name="T21" fmla="*/ 220 h 355"/>
                <a:gd name="T22" fmla="*/ 149 w 222"/>
                <a:gd name="T23" fmla="*/ 213 h 355"/>
                <a:gd name="T24" fmla="*/ 149 w 222"/>
                <a:gd name="T25" fmla="*/ 213 h 355"/>
                <a:gd name="T26" fmla="*/ 148 w 222"/>
                <a:gd name="T27" fmla="*/ 207 h 355"/>
                <a:gd name="T28" fmla="*/ 142 w 222"/>
                <a:gd name="T29" fmla="*/ 200 h 355"/>
                <a:gd name="T30" fmla="*/ 137 w 222"/>
                <a:gd name="T31" fmla="*/ 179 h 355"/>
                <a:gd name="T32" fmla="*/ 137 w 222"/>
                <a:gd name="T33" fmla="*/ 164 h 355"/>
                <a:gd name="T34" fmla="*/ 135 w 222"/>
                <a:gd name="T35" fmla="*/ 163 h 355"/>
                <a:gd name="T36" fmla="*/ 125 w 222"/>
                <a:gd name="T37" fmla="*/ 167 h 355"/>
                <a:gd name="T38" fmla="*/ 127 w 222"/>
                <a:gd name="T39" fmla="*/ 155 h 355"/>
                <a:gd name="T40" fmla="*/ 136 w 222"/>
                <a:gd name="T41" fmla="*/ 136 h 355"/>
                <a:gd name="T42" fmla="*/ 134 w 222"/>
                <a:gd name="T43" fmla="*/ 121 h 355"/>
                <a:gd name="T44" fmla="*/ 133 w 222"/>
                <a:gd name="T45" fmla="*/ 109 h 355"/>
                <a:gd name="T46" fmla="*/ 128 w 222"/>
                <a:gd name="T47" fmla="*/ 101 h 355"/>
                <a:gd name="T48" fmla="*/ 127 w 222"/>
                <a:gd name="T49" fmla="*/ 84 h 355"/>
                <a:gd name="T50" fmla="*/ 126 w 222"/>
                <a:gd name="T51" fmla="*/ 82 h 355"/>
                <a:gd name="T52" fmla="*/ 120 w 222"/>
                <a:gd name="T53" fmla="*/ 70 h 355"/>
                <a:gd name="T54" fmla="*/ 114 w 222"/>
                <a:gd name="T55" fmla="*/ 64 h 355"/>
                <a:gd name="T56" fmla="*/ 104 w 222"/>
                <a:gd name="T57" fmla="*/ 48 h 355"/>
                <a:gd name="T58" fmla="*/ 103 w 222"/>
                <a:gd name="T59" fmla="*/ 42 h 355"/>
                <a:gd name="T60" fmla="*/ 105 w 222"/>
                <a:gd name="T61" fmla="*/ 38 h 355"/>
                <a:gd name="T62" fmla="*/ 108 w 222"/>
                <a:gd name="T63" fmla="*/ 30 h 355"/>
                <a:gd name="T64" fmla="*/ 109 w 222"/>
                <a:gd name="T65" fmla="*/ 22 h 355"/>
                <a:gd name="T66" fmla="*/ 94 w 222"/>
                <a:gd name="T67" fmla="*/ 3 h 355"/>
                <a:gd name="T68" fmla="*/ 44 w 222"/>
                <a:gd name="T69" fmla="*/ 131 h 355"/>
                <a:gd name="T70" fmla="*/ 47 w 222"/>
                <a:gd name="T71" fmla="*/ 139 h 355"/>
                <a:gd name="T72" fmla="*/ 51 w 222"/>
                <a:gd name="T73" fmla="*/ 151 h 355"/>
                <a:gd name="T74" fmla="*/ 58 w 222"/>
                <a:gd name="T75" fmla="*/ 161 h 355"/>
                <a:gd name="T76" fmla="*/ 52 w 222"/>
                <a:gd name="T77" fmla="*/ 165 h 355"/>
                <a:gd name="T78" fmla="*/ 50 w 222"/>
                <a:gd name="T79" fmla="*/ 167 h 355"/>
                <a:gd name="T80" fmla="*/ 42 w 222"/>
                <a:gd name="T81" fmla="*/ 173 h 355"/>
                <a:gd name="T82" fmla="*/ 40 w 222"/>
                <a:gd name="T83" fmla="*/ 180 h 355"/>
                <a:gd name="T84" fmla="*/ 34 w 222"/>
                <a:gd name="T85" fmla="*/ 193 h 355"/>
                <a:gd name="T86" fmla="*/ 28 w 222"/>
                <a:gd name="T87" fmla="*/ 207 h 355"/>
                <a:gd name="T88" fmla="*/ 25 w 222"/>
                <a:gd name="T89" fmla="*/ 213 h 355"/>
                <a:gd name="T90" fmla="*/ 24 w 222"/>
                <a:gd name="T91" fmla="*/ 226 h 355"/>
                <a:gd name="T92" fmla="*/ 96 w 222"/>
                <a:gd name="T93" fmla="*/ 335 h 355"/>
                <a:gd name="T94" fmla="*/ 222 w 222"/>
                <a:gd name="T95" fmla="*/ 243 h 355"/>
                <a:gd name="T96" fmla="*/ 222 w 222"/>
                <a:gd name="T97" fmla="*/ 243 h 355"/>
                <a:gd name="T98" fmla="*/ 213 w 222"/>
                <a:gd name="T99" fmla="*/ 243 h 3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22" h="355">
                  <a:moveTo>
                    <a:pt x="213" y="243"/>
                  </a:moveTo>
                  <a:cubicBezTo>
                    <a:pt x="213" y="243"/>
                    <a:pt x="213" y="243"/>
                    <a:pt x="213" y="243"/>
                  </a:cubicBezTo>
                  <a:cubicBezTo>
                    <a:pt x="213" y="243"/>
                    <a:pt x="213" y="243"/>
                    <a:pt x="213" y="243"/>
                  </a:cubicBezTo>
                  <a:cubicBezTo>
                    <a:pt x="213" y="243"/>
                    <a:pt x="213" y="243"/>
                    <a:pt x="213" y="243"/>
                  </a:cubicBezTo>
                  <a:cubicBezTo>
                    <a:pt x="212" y="243"/>
                    <a:pt x="211" y="243"/>
                    <a:pt x="211" y="242"/>
                  </a:cubicBezTo>
                  <a:cubicBezTo>
                    <a:pt x="211" y="242"/>
                    <a:pt x="211" y="242"/>
                    <a:pt x="211" y="242"/>
                  </a:cubicBezTo>
                  <a:cubicBezTo>
                    <a:pt x="211" y="242"/>
                    <a:pt x="211" y="242"/>
                    <a:pt x="211" y="241"/>
                  </a:cubicBezTo>
                  <a:cubicBezTo>
                    <a:pt x="211" y="241"/>
                    <a:pt x="211" y="241"/>
                    <a:pt x="210" y="240"/>
                  </a:cubicBezTo>
                  <a:cubicBezTo>
                    <a:pt x="210" y="239"/>
                    <a:pt x="208" y="237"/>
                    <a:pt x="206" y="235"/>
                  </a:cubicBezTo>
                  <a:cubicBezTo>
                    <a:pt x="206" y="235"/>
                    <a:pt x="206" y="235"/>
                    <a:pt x="206" y="235"/>
                  </a:cubicBezTo>
                  <a:cubicBezTo>
                    <a:pt x="203" y="235"/>
                    <a:pt x="199" y="237"/>
                    <a:pt x="199" y="237"/>
                  </a:cubicBezTo>
                  <a:cubicBezTo>
                    <a:pt x="199" y="237"/>
                    <a:pt x="196" y="235"/>
                    <a:pt x="193" y="235"/>
                  </a:cubicBezTo>
                  <a:cubicBezTo>
                    <a:pt x="191" y="235"/>
                    <a:pt x="190" y="235"/>
                    <a:pt x="189" y="234"/>
                  </a:cubicBezTo>
                  <a:cubicBezTo>
                    <a:pt x="187" y="234"/>
                    <a:pt x="187" y="232"/>
                    <a:pt x="185" y="231"/>
                  </a:cubicBezTo>
                  <a:cubicBezTo>
                    <a:pt x="185" y="231"/>
                    <a:pt x="184" y="231"/>
                    <a:pt x="183" y="231"/>
                  </a:cubicBezTo>
                  <a:cubicBezTo>
                    <a:pt x="183" y="231"/>
                    <a:pt x="183" y="231"/>
                    <a:pt x="183" y="231"/>
                  </a:cubicBezTo>
                  <a:cubicBezTo>
                    <a:pt x="183" y="231"/>
                    <a:pt x="178" y="233"/>
                    <a:pt x="177" y="233"/>
                  </a:cubicBezTo>
                  <a:cubicBezTo>
                    <a:pt x="176" y="233"/>
                    <a:pt x="174" y="233"/>
                    <a:pt x="172" y="233"/>
                  </a:cubicBezTo>
                  <a:cubicBezTo>
                    <a:pt x="170" y="233"/>
                    <a:pt x="170" y="233"/>
                    <a:pt x="164" y="231"/>
                  </a:cubicBezTo>
                  <a:cubicBezTo>
                    <a:pt x="162" y="230"/>
                    <a:pt x="159" y="228"/>
                    <a:pt x="157" y="226"/>
                  </a:cubicBezTo>
                  <a:cubicBezTo>
                    <a:pt x="157" y="226"/>
                    <a:pt x="157" y="226"/>
                    <a:pt x="157" y="226"/>
                  </a:cubicBezTo>
                  <a:cubicBezTo>
                    <a:pt x="155" y="224"/>
                    <a:pt x="153" y="222"/>
                    <a:pt x="152" y="220"/>
                  </a:cubicBezTo>
                  <a:cubicBezTo>
                    <a:pt x="151" y="219"/>
                    <a:pt x="151" y="219"/>
                    <a:pt x="151" y="219"/>
                  </a:cubicBezTo>
                  <a:cubicBezTo>
                    <a:pt x="150" y="216"/>
                    <a:pt x="149" y="215"/>
                    <a:pt x="149" y="213"/>
                  </a:cubicBezTo>
                  <a:cubicBezTo>
                    <a:pt x="149" y="213"/>
                    <a:pt x="149" y="213"/>
                    <a:pt x="149" y="213"/>
                  </a:cubicBezTo>
                  <a:cubicBezTo>
                    <a:pt x="149" y="213"/>
                    <a:pt x="149" y="213"/>
                    <a:pt x="149" y="213"/>
                  </a:cubicBezTo>
                  <a:cubicBezTo>
                    <a:pt x="149" y="212"/>
                    <a:pt x="149" y="212"/>
                    <a:pt x="149" y="212"/>
                  </a:cubicBezTo>
                  <a:cubicBezTo>
                    <a:pt x="149" y="210"/>
                    <a:pt x="149" y="209"/>
                    <a:pt x="148" y="207"/>
                  </a:cubicBezTo>
                  <a:cubicBezTo>
                    <a:pt x="147" y="206"/>
                    <a:pt x="145" y="204"/>
                    <a:pt x="144" y="203"/>
                  </a:cubicBezTo>
                  <a:cubicBezTo>
                    <a:pt x="143" y="202"/>
                    <a:pt x="142" y="201"/>
                    <a:pt x="142" y="200"/>
                  </a:cubicBezTo>
                  <a:cubicBezTo>
                    <a:pt x="140" y="198"/>
                    <a:pt x="140" y="197"/>
                    <a:pt x="140" y="194"/>
                  </a:cubicBezTo>
                  <a:cubicBezTo>
                    <a:pt x="140" y="191"/>
                    <a:pt x="139" y="186"/>
                    <a:pt x="137" y="179"/>
                  </a:cubicBezTo>
                  <a:cubicBezTo>
                    <a:pt x="136" y="177"/>
                    <a:pt x="136" y="175"/>
                    <a:pt x="136" y="174"/>
                  </a:cubicBezTo>
                  <a:cubicBezTo>
                    <a:pt x="135" y="171"/>
                    <a:pt x="137" y="168"/>
                    <a:pt x="137" y="164"/>
                  </a:cubicBezTo>
                  <a:cubicBezTo>
                    <a:pt x="137" y="164"/>
                    <a:pt x="137" y="164"/>
                    <a:pt x="137" y="163"/>
                  </a:cubicBezTo>
                  <a:cubicBezTo>
                    <a:pt x="136" y="162"/>
                    <a:pt x="136" y="162"/>
                    <a:pt x="135" y="163"/>
                  </a:cubicBezTo>
                  <a:cubicBezTo>
                    <a:pt x="133" y="163"/>
                    <a:pt x="132" y="165"/>
                    <a:pt x="130" y="166"/>
                  </a:cubicBezTo>
                  <a:cubicBezTo>
                    <a:pt x="128" y="168"/>
                    <a:pt x="127" y="168"/>
                    <a:pt x="125" y="167"/>
                  </a:cubicBezTo>
                  <a:cubicBezTo>
                    <a:pt x="123" y="165"/>
                    <a:pt x="125" y="162"/>
                    <a:pt x="126" y="160"/>
                  </a:cubicBezTo>
                  <a:cubicBezTo>
                    <a:pt x="127" y="158"/>
                    <a:pt x="127" y="157"/>
                    <a:pt x="127" y="155"/>
                  </a:cubicBezTo>
                  <a:cubicBezTo>
                    <a:pt x="127" y="152"/>
                    <a:pt x="127" y="148"/>
                    <a:pt x="127" y="145"/>
                  </a:cubicBezTo>
                  <a:cubicBezTo>
                    <a:pt x="129" y="140"/>
                    <a:pt x="133" y="143"/>
                    <a:pt x="136" y="136"/>
                  </a:cubicBezTo>
                  <a:cubicBezTo>
                    <a:pt x="137" y="136"/>
                    <a:pt x="137" y="135"/>
                    <a:pt x="137" y="135"/>
                  </a:cubicBezTo>
                  <a:cubicBezTo>
                    <a:pt x="139" y="130"/>
                    <a:pt x="136" y="125"/>
                    <a:pt x="134" y="121"/>
                  </a:cubicBezTo>
                  <a:cubicBezTo>
                    <a:pt x="132" y="119"/>
                    <a:pt x="131" y="114"/>
                    <a:pt x="132" y="111"/>
                  </a:cubicBezTo>
                  <a:cubicBezTo>
                    <a:pt x="133" y="110"/>
                    <a:pt x="133" y="109"/>
                    <a:pt x="133" y="109"/>
                  </a:cubicBezTo>
                  <a:cubicBezTo>
                    <a:pt x="133" y="108"/>
                    <a:pt x="133" y="108"/>
                    <a:pt x="133" y="108"/>
                  </a:cubicBezTo>
                  <a:cubicBezTo>
                    <a:pt x="132" y="105"/>
                    <a:pt x="130" y="103"/>
                    <a:pt x="128" y="101"/>
                  </a:cubicBezTo>
                  <a:cubicBezTo>
                    <a:pt x="128" y="100"/>
                    <a:pt x="127" y="100"/>
                    <a:pt x="127" y="99"/>
                  </a:cubicBezTo>
                  <a:cubicBezTo>
                    <a:pt x="125" y="94"/>
                    <a:pt x="128" y="89"/>
                    <a:pt x="127" y="84"/>
                  </a:cubicBezTo>
                  <a:cubicBezTo>
                    <a:pt x="126" y="84"/>
                    <a:pt x="126" y="84"/>
                    <a:pt x="126" y="83"/>
                  </a:cubicBezTo>
                  <a:cubicBezTo>
                    <a:pt x="126" y="83"/>
                    <a:pt x="126" y="83"/>
                    <a:pt x="126" y="82"/>
                  </a:cubicBezTo>
                  <a:cubicBezTo>
                    <a:pt x="125" y="80"/>
                    <a:pt x="123" y="79"/>
                    <a:pt x="120" y="78"/>
                  </a:cubicBezTo>
                  <a:cubicBezTo>
                    <a:pt x="116" y="77"/>
                    <a:pt x="120" y="70"/>
                    <a:pt x="120" y="70"/>
                  </a:cubicBezTo>
                  <a:cubicBezTo>
                    <a:pt x="117" y="72"/>
                    <a:pt x="115" y="68"/>
                    <a:pt x="114" y="65"/>
                  </a:cubicBezTo>
                  <a:cubicBezTo>
                    <a:pt x="114" y="64"/>
                    <a:pt x="114" y="64"/>
                    <a:pt x="114" y="64"/>
                  </a:cubicBezTo>
                  <a:cubicBezTo>
                    <a:pt x="113" y="63"/>
                    <a:pt x="112" y="61"/>
                    <a:pt x="112" y="60"/>
                  </a:cubicBezTo>
                  <a:cubicBezTo>
                    <a:pt x="109" y="56"/>
                    <a:pt x="106" y="51"/>
                    <a:pt x="104" y="48"/>
                  </a:cubicBezTo>
                  <a:cubicBezTo>
                    <a:pt x="103" y="46"/>
                    <a:pt x="103" y="44"/>
                    <a:pt x="103" y="43"/>
                  </a:cubicBezTo>
                  <a:cubicBezTo>
                    <a:pt x="103" y="42"/>
                    <a:pt x="103" y="42"/>
                    <a:pt x="103" y="42"/>
                  </a:cubicBezTo>
                  <a:cubicBezTo>
                    <a:pt x="103" y="42"/>
                    <a:pt x="103" y="41"/>
                    <a:pt x="104" y="41"/>
                  </a:cubicBezTo>
                  <a:cubicBezTo>
                    <a:pt x="104" y="40"/>
                    <a:pt x="104" y="39"/>
                    <a:pt x="105" y="38"/>
                  </a:cubicBezTo>
                  <a:cubicBezTo>
                    <a:pt x="106" y="36"/>
                    <a:pt x="107" y="33"/>
                    <a:pt x="108" y="30"/>
                  </a:cubicBezTo>
                  <a:cubicBezTo>
                    <a:pt x="108" y="30"/>
                    <a:pt x="108" y="30"/>
                    <a:pt x="108" y="30"/>
                  </a:cubicBezTo>
                  <a:cubicBezTo>
                    <a:pt x="108" y="28"/>
                    <a:pt x="108" y="26"/>
                    <a:pt x="109" y="23"/>
                  </a:cubicBezTo>
                  <a:cubicBezTo>
                    <a:pt x="109" y="23"/>
                    <a:pt x="109" y="23"/>
                    <a:pt x="109" y="22"/>
                  </a:cubicBezTo>
                  <a:cubicBezTo>
                    <a:pt x="110" y="17"/>
                    <a:pt x="114" y="7"/>
                    <a:pt x="114" y="7"/>
                  </a:cubicBezTo>
                  <a:cubicBezTo>
                    <a:pt x="94" y="3"/>
                    <a:pt x="94" y="3"/>
                    <a:pt x="94" y="3"/>
                  </a:cubicBezTo>
                  <a:cubicBezTo>
                    <a:pt x="86" y="0"/>
                    <a:pt x="86" y="0"/>
                    <a:pt x="86" y="0"/>
                  </a:cubicBezTo>
                  <a:cubicBezTo>
                    <a:pt x="44" y="131"/>
                    <a:pt x="44" y="131"/>
                    <a:pt x="44" y="131"/>
                  </a:cubicBezTo>
                  <a:cubicBezTo>
                    <a:pt x="44" y="131"/>
                    <a:pt x="44" y="131"/>
                    <a:pt x="44" y="131"/>
                  </a:cubicBezTo>
                  <a:cubicBezTo>
                    <a:pt x="44" y="133"/>
                    <a:pt x="46" y="136"/>
                    <a:pt x="47" y="139"/>
                  </a:cubicBezTo>
                  <a:cubicBezTo>
                    <a:pt x="48" y="141"/>
                    <a:pt x="50" y="143"/>
                    <a:pt x="50" y="146"/>
                  </a:cubicBezTo>
                  <a:cubicBezTo>
                    <a:pt x="50" y="147"/>
                    <a:pt x="50" y="149"/>
                    <a:pt x="51" y="151"/>
                  </a:cubicBezTo>
                  <a:cubicBezTo>
                    <a:pt x="53" y="152"/>
                    <a:pt x="55" y="154"/>
                    <a:pt x="57" y="157"/>
                  </a:cubicBezTo>
                  <a:cubicBezTo>
                    <a:pt x="58" y="158"/>
                    <a:pt x="58" y="160"/>
                    <a:pt x="58" y="161"/>
                  </a:cubicBezTo>
                  <a:cubicBezTo>
                    <a:pt x="58" y="163"/>
                    <a:pt x="56" y="165"/>
                    <a:pt x="54" y="165"/>
                  </a:cubicBezTo>
                  <a:cubicBezTo>
                    <a:pt x="53" y="165"/>
                    <a:pt x="53" y="165"/>
                    <a:pt x="52" y="165"/>
                  </a:cubicBezTo>
                  <a:cubicBezTo>
                    <a:pt x="52" y="165"/>
                    <a:pt x="51" y="166"/>
                    <a:pt x="51" y="166"/>
                  </a:cubicBezTo>
                  <a:cubicBezTo>
                    <a:pt x="50" y="166"/>
                    <a:pt x="50" y="167"/>
                    <a:pt x="50" y="167"/>
                  </a:cubicBezTo>
                  <a:cubicBezTo>
                    <a:pt x="50" y="169"/>
                    <a:pt x="47" y="170"/>
                    <a:pt x="44" y="171"/>
                  </a:cubicBezTo>
                  <a:cubicBezTo>
                    <a:pt x="43" y="172"/>
                    <a:pt x="43" y="172"/>
                    <a:pt x="42" y="173"/>
                  </a:cubicBezTo>
                  <a:cubicBezTo>
                    <a:pt x="42" y="174"/>
                    <a:pt x="41" y="175"/>
                    <a:pt x="41" y="177"/>
                  </a:cubicBezTo>
                  <a:cubicBezTo>
                    <a:pt x="41" y="177"/>
                    <a:pt x="41" y="178"/>
                    <a:pt x="40" y="180"/>
                  </a:cubicBezTo>
                  <a:cubicBezTo>
                    <a:pt x="40" y="180"/>
                    <a:pt x="40" y="180"/>
                    <a:pt x="40" y="180"/>
                  </a:cubicBezTo>
                  <a:cubicBezTo>
                    <a:pt x="40" y="180"/>
                    <a:pt x="37" y="187"/>
                    <a:pt x="34" y="193"/>
                  </a:cubicBezTo>
                  <a:cubicBezTo>
                    <a:pt x="33" y="197"/>
                    <a:pt x="32" y="200"/>
                    <a:pt x="32" y="201"/>
                  </a:cubicBezTo>
                  <a:cubicBezTo>
                    <a:pt x="31" y="203"/>
                    <a:pt x="30" y="205"/>
                    <a:pt x="28" y="207"/>
                  </a:cubicBezTo>
                  <a:cubicBezTo>
                    <a:pt x="26" y="209"/>
                    <a:pt x="26" y="211"/>
                    <a:pt x="25" y="213"/>
                  </a:cubicBezTo>
                  <a:cubicBezTo>
                    <a:pt x="25" y="213"/>
                    <a:pt x="25" y="213"/>
                    <a:pt x="25" y="213"/>
                  </a:cubicBezTo>
                  <a:cubicBezTo>
                    <a:pt x="25" y="216"/>
                    <a:pt x="22" y="220"/>
                    <a:pt x="23" y="222"/>
                  </a:cubicBezTo>
                  <a:cubicBezTo>
                    <a:pt x="24" y="224"/>
                    <a:pt x="24" y="226"/>
                    <a:pt x="24" y="226"/>
                  </a:cubicBezTo>
                  <a:cubicBezTo>
                    <a:pt x="0" y="311"/>
                    <a:pt x="0" y="311"/>
                    <a:pt x="0" y="311"/>
                  </a:cubicBezTo>
                  <a:cubicBezTo>
                    <a:pt x="96" y="335"/>
                    <a:pt x="96" y="335"/>
                    <a:pt x="96" y="335"/>
                  </a:cubicBezTo>
                  <a:cubicBezTo>
                    <a:pt x="198" y="355"/>
                    <a:pt x="198" y="355"/>
                    <a:pt x="198" y="355"/>
                  </a:cubicBezTo>
                  <a:cubicBezTo>
                    <a:pt x="222" y="243"/>
                    <a:pt x="222" y="243"/>
                    <a:pt x="222" y="243"/>
                  </a:cubicBezTo>
                  <a:cubicBezTo>
                    <a:pt x="222" y="244"/>
                    <a:pt x="222" y="244"/>
                    <a:pt x="222" y="244"/>
                  </a:cubicBezTo>
                  <a:cubicBezTo>
                    <a:pt x="222" y="243"/>
                    <a:pt x="222" y="243"/>
                    <a:pt x="222" y="243"/>
                  </a:cubicBezTo>
                  <a:cubicBezTo>
                    <a:pt x="221" y="243"/>
                    <a:pt x="216" y="243"/>
                    <a:pt x="213" y="243"/>
                  </a:cubicBezTo>
                  <a:cubicBezTo>
                    <a:pt x="213" y="243"/>
                    <a:pt x="213" y="243"/>
                    <a:pt x="213" y="243"/>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6" name="Freeform 205"/>
            <p:cNvSpPr>
              <a:spLocks/>
            </p:cNvSpPr>
            <p:nvPr/>
          </p:nvSpPr>
          <p:spPr bwMode="auto">
            <a:xfrm>
              <a:off x="3873979" y="3119364"/>
              <a:ext cx="622295" cy="482061"/>
            </a:xfrm>
            <a:custGeom>
              <a:avLst/>
              <a:gdLst>
                <a:gd name="T0" fmla="*/ 307 w 318"/>
                <a:gd name="T1" fmla="*/ 86 h 254"/>
                <a:gd name="T2" fmla="*/ 242 w 318"/>
                <a:gd name="T3" fmla="*/ 58 h 254"/>
                <a:gd name="T4" fmla="*/ 236 w 318"/>
                <a:gd name="T5" fmla="*/ 57 h 254"/>
                <a:gd name="T6" fmla="*/ 223 w 318"/>
                <a:gd name="T7" fmla="*/ 60 h 254"/>
                <a:gd name="T8" fmla="*/ 219 w 318"/>
                <a:gd name="T9" fmla="*/ 59 h 254"/>
                <a:gd name="T10" fmla="*/ 218 w 318"/>
                <a:gd name="T11" fmla="*/ 59 h 254"/>
                <a:gd name="T12" fmla="*/ 177 w 318"/>
                <a:gd name="T13" fmla="*/ 56 h 254"/>
                <a:gd name="T14" fmla="*/ 163 w 318"/>
                <a:gd name="T15" fmla="*/ 53 h 254"/>
                <a:gd name="T16" fmla="*/ 152 w 318"/>
                <a:gd name="T17" fmla="*/ 48 h 254"/>
                <a:gd name="T18" fmla="*/ 139 w 318"/>
                <a:gd name="T19" fmla="*/ 46 h 254"/>
                <a:gd name="T20" fmla="*/ 124 w 318"/>
                <a:gd name="T21" fmla="*/ 40 h 254"/>
                <a:gd name="T22" fmla="*/ 120 w 318"/>
                <a:gd name="T23" fmla="*/ 35 h 254"/>
                <a:gd name="T24" fmla="*/ 120 w 318"/>
                <a:gd name="T25" fmla="*/ 22 h 254"/>
                <a:gd name="T26" fmla="*/ 109 w 318"/>
                <a:gd name="T27" fmla="*/ 12 h 254"/>
                <a:gd name="T28" fmla="*/ 88 w 318"/>
                <a:gd name="T29" fmla="*/ 2 h 254"/>
                <a:gd name="T30" fmla="*/ 82 w 318"/>
                <a:gd name="T31" fmla="*/ 10 h 254"/>
                <a:gd name="T32" fmla="*/ 72 w 318"/>
                <a:gd name="T33" fmla="*/ 33 h 254"/>
                <a:gd name="T34" fmla="*/ 68 w 318"/>
                <a:gd name="T35" fmla="*/ 43 h 254"/>
                <a:gd name="T36" fmla="*/ 58 w 318"/>
                <a:gd name="T37" fmla="*/ 61 h 254"/>
                <a:gd name="T38" fmla="*/ 51 w 318"/>
                <a:gd name="T39" fmla="*/ 77 h 254"/>
                <a:gd name="T40" fmla="*/ 49 w 318"/>
                <a:gd name="T41" fmla="*/ 87 h 254"/>
                <a:gd name="T42" fmla="*/ 43 w 318"/>
                <a:gd name="T43" fmla="*/ 97 h 254"/>
                <a:gd name="T44" fmla="*/ 34 w 318"/>
                <a:gd name="T45" fmla="*/ 109 h 254"/>
                <a:gd name="T46" fmla="*/ 28 w 318"/>
                <a:gd name="T47" fmla="*/ 118 h 254"/>
                <a:gd name="T48" fmla="*/ 22 w 318"/>
                <a:gd name="T49" fmla="*/ 129 h 254"/>
                <a:gd name="T50" fmla="*/ 18 w 318"/>
                <a:gd name="T51" fmla="*/ 138 h 254"/>
                <a:gd name="T52" fmla="*/ 5 w 318"/>
                <a:gd name="T53" fmla="*/ 138 h 254"/>
                <a:gd name="T54" fmla="*/ 10 w 318"/>
                <a:gd name="T55" fmla="*/ 157 h 254"/>
                <a:gd name="T56" fmla="*/ 7 w 318"/>
                <a:gd name="T57" fmla="*/ 169 h 254"/>
                <a:gd name="T58" fmla="*/ 8 w 318"/>
                <a:gd name="T59" fmla="*/ 182 h 254"/>
                <a:gd name="T60" fmla="*/ 258 w 318"/>
                <a:gd name="T61" fmla="*/ 254 h 254"/>
                <a:gd name="T62" fmla="*/ 281 w 318"/>
                <a:gd name="T63" fmla="*/ 165 h 254"/>
                <a:gd name="T64" fmla="*/ 286 w 318"/>
                <a:gd name="T65" fmla="*/ 150 h 254"/>
                <a:gd name="T66" fmla="*/ 296 w 318"/>
                <a:gd name="T67" fmla="*/ 127 h 254"/>
                <a:gd name="T68" fmla="*/ 302 w 318"/>
                <a:gd name="T69" fmla="*/ 114 h 254"/>
                <a:gd name="T70" fmla="*/ 312 w 318"/>
                <a:gd name="T71" fmla="*/ 108 h 254"/>
                <a:gd name="T72" fmla="*/ 308 w 318"/>
                <a:gd name="T73" fmla="*/ 91 h 2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18" h="254">
                  <a:moveTo>
                    <a:pt x="308" y="91"/>
                  </a:moveTo>
                  <a:cubicBezTo>
                    <a:pt x="308" y="89"/>
                    <a:pt x="309" y="89"/>
                    <a:pt x="307" y="86"/>
                  </a:cubicBezTo>
                  <a:cubicBezTo>
                    <a:pt x="305" y="83"/>
                    <a:pt x="303" y="77"/>
                    <a:pt x="302" y="74"/>
                  </a:cubicBezTo>
                  <a:cubicBezTo>
                    <a:pt x="242" y="58"/>
                    <a:pt x="242" y="58"/>
                    <a:pt x="242" y="58"/>
                  </a:cubicBezTo>
                  <a:cubicBezTo>
                    <a:pt x="241" y="58"/>
                    <a:pt x="240" y="57"/>
                    <a:pt x="240" y="57"/>
                  </a:cubicBezTo>
                  <a:cubicBezTo>
                    <a:pt x="239" y="57"/>
                    <a:pt x="238" y="57"/>
                    <a:pt x="236" y="57"/>
                  </a:cubicBezTo>
                  <a:cubicBezTo>
                    <a:pt x="233" y="58"/>
                    <a:pt x="229" y="58"/>
                    <a:pt x="228" y="58"/>
                  </a:cubicBezTo>
                  <a:cubicBezTo>
                    <a:pt x="226" y="59"/>
                    <a:pt x="224" y="60"/>
                    <a:pt x="223" y="60"/>
                  </a:cubicBezTo>
                  <a:cubicBezTo>
                    <a:pt x="221" y="60"/>
                    <a:pt x="220" y="58"/>
                    <a:pt x="220" y="58"/>
                  </a:cubicBezTo>
                  <a:cubicBezTo>
                    <a:pt x="220" y="58"/>
                    <a:pt x="219" y="58"/>
                    <a:pt x="219" y="59"/>
                  </a:cubicBezTo>
                  <a:cubicBezTo>
                    <a:pt x="219" y="59"/>
                    <a:pt x="219" y="59"/>
                    <a:pt x="218" y="59"/>
                  </a:cubicBezTo>
                  <a:cubicBezTo>
                    <a:pt x="218" y="59"/>
                    <a:pt x="218" y="59"/>
                    <a:pt x="218" y="59"/>
                  </a:cubicBezTo>
                  <a:cubicBezTo>
                    <a:pt x="211" y="61"/>
                    <a:pt x="196" y="61"/>
                    <a:pt x="189" y="58"/>
                  </a:cubicBezTo>
                  <a:cubicBezTo>
                    <a:pt x="186" y="57"/>
                    <a:pt x="181" y="56"/>
                    <a:pt x="177" y="56"/>
                  </a:cubicBezTo>
                  <a:cubicBezTo>
                    <a:pt x="174" y="55"/>
                    <a:pt x="170" y="55"/>
                    <a:pt x="168" y="55"/>
                  </a:cubicBezTo>
                  <a:cubicBezTo>
                    <a:pt x="166" y="55"/>
                    <a:pt x="165" y="54"/>
                    <a:pt x="163" y="53"/>
                  </a:cubicBezTo>
                  <a:cubicBezTo>
                    <a:pt x="161" y="52"/>
                    <a:pt x="160" y="50"/>
                    <a:pt x="158" y="48"/>
                  </a:cubicBezTo>
                  <a:cubicBezTo>
                    <a:pt x="156" y="47"/>
                    <a:pt x="152" y="48"/>
                    <a:pt x="152" y="48"/>
                  </a:cubicBezTo>
                  <a:cubicBezTo>
                    <a:pt x="151" y="48"/>
                    <a:pt x="146" y="49"/>
                    <a:pt x="145" y="48"/>
                  </a:cubicBezTo>
                  <a:cubicBezTo>
                    <a:pt x="145" y="48"/>
                    <a:pt x="142" y="47"/>
                    <a:pt x="139" y="46"/>
                  </a:cubicBezTo>
                  <a:cubicBezTo>
                    <a:pt x="137" y="46"/>
                    <a:pt x="135" y="46"/>
                    <a:pt x="133" y="45"/>
                  </a:cubicBezTo>
                  <a:cubicBezTo>
                    <a:pt x="130" y="45"/>
                    <a:pt x="127" y="42"/>
                    <a:pt x="124" y="40"/>
                  </a:cubicBezTo>
                  <a:cubicBezTo>
                    <a:pt x="122" y="38"/>
                    <a:pt x="120" y="36"/>
                    <a:pt x="120" y="36"/>
                  </a:cubicBezTo>
                  <a:cubicBezTo>
                    <a:pt x="120" y="36"/>
                    <a:pt x="119" y="35"/>
                    <a:pt x="120" y="35"/>
                  </a:cubicBezTo>
                  <a:cubicBezTo>
                    <a:pt x="122" y="34"/>
                    <a:pt x="122" y="31"/>
                    <a:pt x="120" y="28"/>
                  </a:cubicBezTo>
                  <a:cubicBezTo>
                    <a:pt x="119" y="27"/>
                    <a:pt x="119" y="23"/>
                    <a:pt x="120" y="22"/>
                  </a:cubicBezTo>
                  <a:cubicBezTo>
                    <a:pt x="119" y="20"/>
                    <a:pt x="119" y="19"/>
                    <a:pt x="118" y="18"/>
                  </a:cubicBezTo>
                  <a:cubicBezTo>
                    <a:pt x="116" y="15"/>
                    <a:pt x="112" y="14"/>
                    <a:pt x="109" y="12"/>
                  </a:cubicBezTo>
                  <a:cubicBezTo>
                    <a:pt x="106" y="11"/>
                    <a:pt x="100" y="9"/>
                    <a:pt x="96" y="7"/>
                  </a:cubicBezTo>
                  <a:cubicBezTo>
                    <a:pt x="93" y="6"/>
                    <a:pt x="88" y="2"/>
                    <a:pt x="88" y="2"/>
                  </a:cubicBezTo>
                  <a:cubicBezTo>
                    <a:pt x="88" y="2"/>
                    <a:pt x="84" y="0"/>
                    <a:pt x="83" y="4"/>
                  </a:cubicBezTo>
                  <a:cubicBezTo>
                    <a:pt x="82" y="8"/>
                    <a:pt x="82" y="7"/>
                    <a:pt x="82" y="10"/>
                  </a:cubicBezTo>
                  <a:cubicBezTo>
                    <a:pt x="82" y="14"/>
                    <a:pt x="83" y="17"/>
                    <a:pt x="81" y="21"/>
                  </a:cubicBezTo>
                  <a:cubicBezTo>
                    <a:pt x="79" y="25"/>
                    <a:pt x="72" y="33"/>
                    <a:pt x="72" y="33"/>
                  </a:cubicBezTo>
                  <a:cubicBezTo>
                    <a:pt x="72" y="33"/>
                    <a:pt x="68" y="39"/>
                    <a:pt x="68" y="39"/>
                  </a:cubicBezTo>
                  <a:cubicBezTo>
                    <a:pt x="68" y="43"/>
                    <a:pt x="68" y="43"/>
                    <a:pt x="68" y="43"/>
                  </a:cubicBezTo>
                  <a:cubicBezTo>
                    <a:pt x="68" y="43"/>
                    <a:pt x="63" y="45"/>
                    <a:pt x="62" y="49"/>
                  </a:cubicBezTo>
                  <a:cubicBezTo>
                    <a:pt x="60" y="53"/>
                    <a:pt x="59" y="58"/>
                    <a:pt x="58" y="61"/>
                  </a:cubicBezTo>
                  <a:cubicBezTo>
                    <a:pt x="58" y="63"/>
                    <a:pt x="54" y="66"/>
                    <a:pt x="54" y="70"/>
                  </a:cubicBezTo>
                  <a:cubicBezTo>
                    <a:pt x="53" y="74"/>
                    <a:pt x="52" y="76"/>
                    <a:pt x="51" y="77"/>
                  </a:cubicBezTo>
                  <a:cubicBezTo>
                    <a:pt x="50" y="79"/>
                    <a:pt x="48" y="80"/>
                    <a:pt x="50" y="82"/>
                  </a:cubicBezTo>
                  <a:cubicBezTo>
                    <a:pt x="52" y="84"/>
                    <a:pt x="50" y="86"/>
                    <a:pt x="49" y="87"/>
                  </a:cubicBezTo>
                  <a:cubicBezTo>
                    <a:pt x="48" y="88"/>
                    <a:pt x="44" y="89"/>
                    <a:pt x="44" y="92"/>
                  </a:cubicBezTo>
                  <a:cubicBezTo>
                    <a:pt x="44" y="94"/>
                    <a:pt x="45" y="97"/>
                    <a:pt x="43" y="97"/>
                  </a:cubicBezTo>
                  <a:cubicBezTo>
                    <a:pt x="41" y="98"/>
                    <a:pt x="38" y="100"/>
                    <a:pt x="37" y="103"/>
                  </a:cubicBezTo>
                  <a:cubicBezTo>
                    <a:pt x="35" y="105"/>
                    <a:pt x="34" y="109"/>
                    <a:pt x="34" y="109"/>
                  </a:cubicBezTo>
                  <a:cubicBezTo>
                    <a:pt x="34" y="109"/>
                    <a:pt x="30" y="110"/>
                    <a:pt x="29" y="113"/>
                  </a:cubicBezTo>
                  <a:cubicBezTo>
                    <a:pt x="28" y="116"/>
                    <a:pt x="28" y="118"/>
                    <a:pt x="28" y="118"/>
                  </a:cubicBezTo>
                  <a:cubicBezTo>
                    <a:pt x="28" y="118"/>
                    <a:pt x="27" y="121"/>
                    <a:pt x="25" y="123"/>
                  </a:cubicBezTo>
                  <a:cubicBezTo>
                    <a:pt x="22" y="124"/>
                    <a:pt x="23" y="126"/>
                    <a:pt x="22" y="129"/>
                  </a:cubicBezTo>
                  <a:cubicBezTo>
                    <a:pt x="22" y="131"/>
                    <a:pt x="21" y="134"/>
                    <a:pt x="20" y="135"/>
                  </a:cubicBezTo>
                  <a:cubicBezTo>
                    <a:pt x="18" y="137"/>
                    <a:pt x="18" y="138"/>
                    <a:pt x="18" y="138"/>
                  </a:cubicBezTo>
                  <a:cubicBezTo>
                    <a:pt x="18" y="138"/>
                    <a:pt x="18" y="139"/>
                    <a:pt x="15" y="139"/>
                  </a:cubicBezTo>
                  <a:cubicBezTo>
                    <a:pt x="12" y="140"/>
                    <a:pt x="7" y="137"/>
                    <a:pt x="5" y="138"/>
                  </a:cubicBezTo>
                  <a:cubicBezTo>
                    <a:pt x="3" y="139"/>
                    <a:pt x="0" y="143"/>
                    <a:pt x="3" y="146"/>
                  </a:cubicBezTo>
                  <a:cubicBezTo>
                    <a:pt x="6" y="150"/>
                    <a:pt x="10" y="153"/>
                    <a:pt x="10" y="157"/>
                  </a:cubicBezTo>
                  <a:cubicBezTo>
                    <a:pt x="9" y="160"/>
                    <a:pt x="9" y="165"/>
                    <a:pt x="9" y="165"/>
                  </a:cubicBezTo>
                  <a:cubicBezTo>
                    <a:pt x="9" y="165"/>
                    <a:pt x="7" y="165"/>
                    <a:pt x="7" y="169"/>
                  </a:cubicBezTo>
                  <a:cubicBezTo>
                    <a:pt x="7" y="173"/>
                    <a:pt x="7" y="178"/>
                    <a:pt x="7" y="178"/>
                  </a:cubicBezTo>
                  <a:cubicBezTo>
                    <a:pt x="7" y="178"/>
                    <a:pt x="8" y="181"/>
                    <a:pt x="8" y="182"/>
                  </a:cubicBezTo>
                  <a:cubicBezTo>
                    <a:pt x="149" y="225"/>
                    <a:pt x="149" y="225"/>
                    <a:pt x="149" y="225"/>
                  </a:cubicBezTo>
                  <a:cubicBezTo>
                    <a:pt x="258" y="254"/>
                    <a:pt x="258" y="254"/>
                    <a:pt x="258" y="254"/>
                  </a:cubicBezTo>
                  <a:cubicBezTo>
                    <a:pt x="282" y="169"/>
                    <a:pt x="282" y="169"/>
                    <a:pt x="282" y="169"/>
                  </a:cubicBezTo>
                  <a:cubicBezTo>
                    <a:pt x="282" y="169"/>
                    <a:pt x="282" y="167"/>
                    <a:pt x="281" y="165"/>
                  </a:cubicBezTo>
                  <a:cubicBezTo>
                    <a:pt x="280" y="163"/>
                    <a:pt x="283" y="159"/>
                    <a:pt x="283" y="156"/>
                  </a:cubicBezTo>
                  <a:cubicBezTo>
                    <a:pt x="283" y="154"/>
                    <a:pt x="284" y="151"/>
                    <a:pt x="286" y="150"/>
                  </a:cubicBezTo>
                  <a:cubicBezTo>
                    <a:pt x="288" y="148"/>
                    <a:pt x="289" y="146"/>
                    <a:pt x="290" y="144"/>
                  </a:cubicBezTo>
                  <a:cubicBezTo>
                    <a:pt x="290" y="142"/>
                    <a:pt x="296" y="127"/>
                    <a:pt x="296" y="127"/>
                  </a:cubicBezTo>
                  <a:cubicBezTo>
                    <a:pt x="296" y="127"/>
                    <a:pt x="299" y="122"/>
                    <a:pt x="299" y="120"/>
                  </a:cubicBezTo>
                  <a:cubicBezTo>
                    <a:pt x="300" y="117"/>
                    <a:pt x="300" y="115"/>
                    <a:pt x="302" y="114"/>
                  </a:cubicBezTo>
                  <a:cubicBezTo>
                    <a:pt x="305" y="113"/>
                    <a:pt x="308" y="112"/>
                    <a:pt x="308" y="110"/>
                  </a:cubicBezTo>
                  <a:cubicBezTo>
                    <a:pt x="309" y="109"/>
                    <a:pt x="310" y="108"/>
                    <a:pt x="312" y="108"/>
                  </a:cubicBezTo>
                  <a:cubicBezTo>
                    <a:pt x="314" y="108"/>
                    <a:pt x="318" y="104"/>
                    <a:pt x="315" y="100"/>
                  </a:cubicBezTo>
                  <a:cubicBezTo>
                    <a:pt x="311" y="95"/>
                    <a:pt x="308" y="93"/>
                    <a:pt x="308" y="91"/>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7" name="Freeform 206"/>
            <p:cNvSpPr>
              <a:spLocks/>
            </p:cNvSpPr>
            <p:nvPr/>
          </p:nvSpPr>
          <p:spPr bwMode="auto">
            <a:xfrm>
              <a:off x="4034376" y="2927476"/>
              <a:ext cx="512549" cy="332295"/>
            </a:xfrm>
            <a:custGeom>
              <a:avLst/>
              <a:gdLst>
                <a:gd name="T0" fmla="*/ 38 w 262"/>
                <a:gd name="T1" fmla="*/ 136 h 175"/>
                <a:gd name="T2" fmla="*/ 48 w 262"/>
                <a:gd name="T3" fmla="*/ 145 h 175"/>
                <a:gd name="T4" fmla="*/ 63 w 262"/>
                <a:gd name="T5" fmla="*/ 149 h 175"/>
                <a:gd name="T6" fmla="*/ 76 w 262"/>
                <a:gd name="T7" fmla="*/ 149 h 175"/>
                <a:gd name="T8" fmla="*/ 81 w 262"/>
                <a:gd name="T9" fmla="*/ 154 h 175"/>
                <a:gd name="T10" fmla="*/ 95 w 262"/>
                <a:gd name="T11" fmla="*/ 157 h 175"/>
                <a:gd name="T12" fmla="*/ 109 w 262"/>
                <a:gd name="T13" fmla="*/ 160 h 175"/>
                <a:gd name="T14" fmla="*/ 136 w 262"/>
                <a:gd name="T15" fmla="*/ 160 h 175"/>
                <a:gd name="T16" fmla="*/ 137 w 262"/>
                <a:gd name="T17" fmla="*/ 160 h 175"/>
                <a:gd name="T18" fmla="*/ 146 w 262"/>
                <a:gd name="T19" fmla="*/ 159 h 175"/>
                <a:gd name="T20" fmla="*/ 148 w 262"/>
                <a:gd name="T21" fmla="*/ 159 h 175"/>
                <a:gd name="T22" fmla="*/ 157 w 262"/>
                <a:gd name="T23" fmla="*/ 158 h 175"/>
                <a:gd name="T24" fmla="*/ 158 w 262"/>
                <a:gd name="T25" fmla="*/ 158 h 175"/>
                <a:gd name="T26" fmla="*/ 220 w 262"/>
                <a:gd name="T27" fmla="*/ 175 h 175"/>
                <a:gd name="T28" fmla="*/ 220 w 262"/>
                <a:gd name="T29" fmla="*/ 175 h 175"/>
                <a:gd name="T30" fmla="*/ 89 w 262"/>
                <a:gd name="T31" fmla="*/ 0 h 175"/>
                <a:gd name="T32" fmla="*/ 90 w 262"/>
                <a:gd name="T33" fmla="*/ 10 h 175"/>
                <a:gd name="T34" fmla="*/ 92 w 262"/>
                <a:gd name="T35" fmla="*/ 13 h 175"/>
                <a:gd name="T36" fmla="*/ 94 w 262"/>
                <a:gd name="T37" fmla="*/ 15 h 175"/>
                <a:gd name="T38" fmla="*/ 92 w 262"/>
                <a:gd name="T39" fmla="*/ 23 h 175"/>
                <a:gd name="T40" fmla="*/ 90 w 262"/>
                <a:gd name="T41" fmla="*/ 28 h 175"/>
                <a:gd name="T42" fmla="*/ 87 w 262"/>
                <a:gd name="T43" fmla="*/ 37 h 175"/>
                <a:gd name="T44" fmla="*/ 92 w 262"/>
                <a:gd name="T45" fmla="*/ 36 h 175"/>
                <a:gd name="T46" fmla="*/ 94 w 262"/>
                <a:gd name="T47" fmla="*/ 49 h 175"/>
                <a:gd name="T48" fmla="*/ 91 w 262"/>
                <a:gd name="T49" fmla="*/ 51 h 175"/>
                <a:gd name="T50" fmla="*/ 83 w 262"/>
                <a:gd name="T51" fmla="*/ 52 h 175"/>
                <a:gd name="T52" fmla="*/ 78 w 262"/>
                <a:gd name="T53" fmla="*/ 61 h 175"/>
                <a:gd name="T54" fmla="*/ 74 w 262"/>
                <a:gd name="T55" fmla="*/ 70 h 175"/>
                <a:gd name="T56" fmla="*/ 70 w 262"/>
                <a:gd name="T57" fmla="*/ 68 h 175"/>
                <a:gd name="T58" fmla="*/ 74 w 262"/>
                <a:gd name="T59" fmla="*/ 57 h 175"/>
                <a:gd name="T60" fmla="*/ 77 w 262"/>
                <a:gd name="T61" fmla="*/ 45 h 175"/>
                <a:gd name="T62" fmla="*/ 69 w 262"/>
                <a:gd name="T63" fmla="*/ 57 h 175"/>
                <a:gd name="T64" fmla="*/ 76 w 262"/>
                <a:gd name="T65" fmla="*/ 40 h 175"/>
                <a:gd name="T66" fmla="*/ 74 w 262"/>
                <a:gd name="T67" fmla="*/ 38 h 175"/>
                <a:gd name="T68" fmla="*/ 70 w 262"/>
                <a:gd name="T69" fmla="*/ 29 h 175"/>
                <a:gd name="T70" fmla="*/ 68 w 262"/>
                <a:gd name="T71" fmla="*/ 34 h 175"/>
                <a:gd name="T72" fmla="*/ 61 w 262"/>
                <a:gd name="T73" fmla="*/ 27 h 175"/>
                <a:gd name="T74" fmla="*/ 49 w 262"/>
                <a:gd name="T75" fmla="*/ 26 h 175"/>
                <a:gd name="T76" fmla="*/ 42 w 262"/>
                <a:gd name="T77" fmla="*/ 21 h 175"/>
                <a:gd name="T78" fmla="*/ 19 w 262"/>
                <a:gd name="T79" fmla="*/ 3 h 175"/>
                <a:gd name="T80" fmla="*/ 15 w 262"/>
                <a:gd name="T81" fmla="*/ 18 h 175"/>
                <a:gd name="T82" fmla="*/ 20 w 262"/>
                <a:gd name="T83" fmla="*/ 33 h 175"/>
                <a:gd name="T84" fmla="*/ 17 w 262"/>
                <a:gd name="T85" fmla="*/ 50 h 175"/>
                <a:gd name="T86" fmla="*/ 14 w 262"/>
                <a:gd name="T87" fmla="*/ 63 h 175"/>
                <a:gd name="T88" fmla="*/ 12 w 262"/>
                <a:gd name="T89" fmla="*/ 73 h 175"/>
                <a:gd name="T90" fmla="*/ 20 w 262"/>
                <a:gd name="T91" fmla="*/ 72 h 175"/>
                <a:gd name="T92" fmla="*/ 11 w 262"/>
                <a:gd name="T93" fmla="*/ 75 h 175"/>
                <a:gd name="T94" fmla="*/ 14 w 262"/>
                <a:gd name="T95" fmla="*/ 87 h 175"/>
                <a:gd name="T96" fmla="*/ 7 w 262"/>
                <a:gd name="T97" fmla="*/ 96 h 175"/>
                <a:gd name="T98" fmla="*/ 6 w 262"/>
                <a:gd name="T99" fmla="*/ 84 h 175"/>
                <a:gd name="T100" fmla="*/ 4 w 262"/>
                <a:gd name="T101" fmla="*/ 77 h 175"/>
                <a:gd name="T102" fmla="*/ 3 w 262"/>
                <a:gd name="T103" fmla="*/ 85 h 175"/>
                <a:gd name="T104" fmla="*/ 2 w 262"/>
                <a:gd name="T105" fmla="*/ 100 h 175"/>
                <a:gd name="T106" fmla="*/ 19 w 262"/>
                <a:gd name="T107" fmla="*/ 105 h 175"/>
                <a:gd name="T108" fmla="*/ 39 w 262"/>
                <a:gd name="T109" fmla="*/ 117 h 175"/>
                <a:gd name="T110" fmla="*/ 38 w 262"/>
                <a:gd name="T111" fmla="*/ 124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62" h="175">
                  <a:moveTo>
                    <a:pt x="38" y="129"/>
                  </a:moveTo>
                  <a:cubicBezTo>
                    <a:pt x="40" y="131"/>
                    <a:pt x="40" y="136"/>
                    <a:pt x="38" y="136"/>
                  </a:cubicBezTo>
                  <a:cubicBezTo>
                    <a:pt x="38" y="136"/>
                    <a:pt x="40" y="138"/>
                    <a:pt x="42" y="141"/>
                  </a:cubicBezTo>
                  <a:cubicBezTo>
                    <a:pt x="44" y="142"/>
                    <a:pt x="47" y="144"/>
                    <a:pt x="48" y="145"/>
                  </a:cubicBezTo>
                  <a:cubicBezTo>
                    <a:pt x="50" y="146"/>
                    <a:pt x="54" y="147"/>
                    <a:pt x="57" y="147"/>
                  </a:cubicBezTo>
                  <a:cubicBezTo>
                    <a:pt x="60" y="148"/>
                    <a:pt x="63" y="149"/>
                    <a:pt x="63" y="149"/>
                  </a:cubicBezTo>
                  <a:cubicBezTo>
                    <a:pt x="65" y="150"/>
                    <a:pt x="75" y="146"/>
                    <a:pt x="76" y="148"/>
                  </a:cubicBezTo>
                  <a:cubicBezTo>
                    <a:pt x="76" y="149"/>
                    <a:pt x="76" y="149"/>
                    <a:pt x="76" y="149"/>
                  </a:cubicBezTo>
                  <a:cubicBezTo>
                    <a:pt x="77" y="149"/>
                    <a:pt x="77" y="149"/>
                    <a:pt x="78" y="150"/>
                  </a:cubicBezTo>
                  <a:cubicBezTo>
                    <a:pt x="78" y="151"/>
                    <a:pt x="80" y="153"/>
                    <a:pt x="81" y="154"/>
                  </a:cubicBezTo>
                  <a:cubicBezTo>
                    <a:pt x="82" y="155"/>
                    <a:pt x="83" y="155"/>
                    <a:pt x="84" y="155"/>
                  </a:cubicBezTo>
                  <a:cubicBezTo>
                    <a:pt x="86" y="155"/>
                    <a:pt x="90" y="156"/>
                    <a:pt x="95" y="157"/>
                  </a:cubicBezTo>
                  <a:cubicBezTo>
                    <a:pt x="97" y="157"/>
                    <a:pt x="98" y="157"/>
                    <a:pt x="98" y="157"/>
                  </a:cubicBezTo>
                  <a:cubicBezTo>
                    <a:pt x="98" y="157"/>
                    <a:pt x="106" y="159"/>
                    <a:pt x="109" y="160"/>
                  </a:cubicBezTo>
                  <a:cubicBezTo>
                    <a:pt x="112" y="161"/>
                    <a:pt x="117" y="161"/>
                    <a:pt x="119" y="161"/>
                  </a:cubicBezTo>
                  <a:cubicBezTo>
                    <a:pt x="121" y="161"/>
                    <a:pt x="131" y="161"/>
                    <a:pt x="136" y="160"/>
                  </a:cubicBezTo>
                  <a:cubicBezTo>
                    <a:pt x="136" y="160"/>
                    <a:pt x="136" y="160"/>
                    <a:pt x="136" y="160"/>
                  </a:cubicBezTo>
                  <a:cubicBezTo>
                    <a:pt x="137" y="160"/>
                    <a:pt x="137" y="160"/>
                    <a:pt x="137" y="160"/>
                  </a:cubicBezTo>
                  <a:cubicBezTo>
                    <a:pt x="137" y="159"/>
                    <a:pt x="138" y="159"/>
                    <a:pt x="138" y="159"/>
                  </a:cubicBezTo>
                  <a:cubicBezTo>
                    <a:pt x="138" y="159"/>
                    <a:pt x="139" y="162"/>
                    <a:pt x="146" y="159"/>
                  </a:cubicBezTo>
                  <a:cubicBezTo>
                    <a:pt x="146" y="159"/>
                    <a:pt x="146" y="159"/>
                    <a:pt x="146" y="159"/>
                  </a:cubicBezTo>
                  <a:cubicBezTo>
                    <a:pt x="147" y="159"/>
                    <a:pt x="148" y="159"/>
                    <a:pt x="148" y="159"/>
                  </a:cubicBezTo>
                  <a:cubicBezTo>
                    <a:pt x="149" y="159"/>
                    <a:pt x="152" y="159"/>
                    <a:pt x="154" y="158"/>
                  </a:cubicBezTo>
                  <a:cubicBezTo>
                    <a:pt x="155" y="158"/>
                    <a:pt x="156" y="158"/>
                    <a:pt x="157" y="158"/>
                  </a:cubicBezTo>
                  <a:cubicBezTo>
                    <a:pt x="157" y="158"/>
                    <a:pt x="157" y="158"/>
                    <a:pt x="158" y="158"/>
                  </a:cubicBezTo>
                  <a:cubicBezTo>
                    <a:pt x="158" y="158"/>
                    <a:pt x="158" y="158"/>
                    <a:pt x="158" y="158"/>
                  </a:cubicBezTo>
                  <a:cubicBezTo>
                    <a:pt x="160" y="159"/>
                    <a:pt x="160" y="159"/>
                    <a:pt x="160" y="159"/>
                  </a:cubicBezTo>
                  <a:cubicBezTo>
                    <a:pt x="173" y="162"/>
                    <a:pt x="220" y="175"/>
                    <a:pt x="220" y="175"/>
                  </a:cubicBezTo>
                  <a:cubicBezTo>
                    <a:pt x="220" y="175"/>
                    <a:pt x="220" y="175"/>
                    <a:pt x="220" y="175"/>
                  </a:cubicBezTo>
                  <a:cubicBezTo>
                    <a:pt x="220" y="175"/>
                    <a:pt x="220" y="175"/>
                    <a:pt x="220" y="175"/>
                  </a:cubicBezTo>
                  <a:cubicBezTo>
                    <a:pt x="262" y="44"/>
                    <a:pt x="262" y="44"/>
                    <a:pt x="262" y="44"/>
                  </a:cubicBezTo>
                  <a:cubicBezTo>
                    <a:pt x="89" y="0"/>
                    <a:pt x="89" y="0"/>
                    <a:pt x="89" y="0"/>
                  </a:cubicBezTo>
                  <a:cubicBezTo>
                    <a:pt x="89" y="0"/>
                    <a:pt x="88" y="4"/>
                    <a:pt x="91" y="6"/>
                  </a:cubicBezTo>
                  <a:cubicBezTo>
                    <a:pt x="93" y="7"/>
                    <a:pt x="92" y="9"/>
                    <a:pt x="90" y="10"/>
                  </a:cubicBezTo>
                  <a:cubicBezTo>
                    <a:pt x="89" y="11"/>
                    <a:pt x="87" y="14"/>
                    <a:pt x="88" y="14"/>
                  </a:cubicBezTo>
                  <a:cubicBezTo>
                    <a:pt x="89" y="15"/>
                    <a:pt x="91" y="13"/>
                    <a:pt x="92" y="13"/>
                  </a:cubicBezTo>
                  <a:cubicBezTo>
                    <a:pt x="93" y="12"/>
                    <a:pt x="95" y="10"/>
                    <a:pt x="96" y="11"/>
                  </a:cubicBezTo>
                  <a:cubicBezTo>
                    <a:pt x="96" y="12"/>
                    <a:pt x="96" y="14"/>
                    <a:pt x="94" y="15"/>
                  </a:cubicBezTo>
                  <a:cubicBezTo>
                    <a:pt x="92" y="17"/>
                    <a:pt x="91" y="18"/>
                    <a:pt x="92" y="19"/>
                  </a:cubicBezTo>
                  <a:cubicBezTo>
                    <a:pt x="93" y="20"/>
                    <a:pt x="93" y="23"/>
                    <a:pt x="92" y="23"/>
                  </a:cubicBezTo>
                  <a:cubicBezTo>
                    <a:pt x="90" y="23"/>
                    <a:pt x="89" y="23"/>
                    <a:pt x="90" y="25"/>
                  </a:cubicBezTo>
                  <a:cubicBezTo>
                    <a:pt x="92" y="26"/>
                    <a:pt x="91" y="27"/>
                    <a:pt x="90" y="28"/>
                  </a:cubicBezTo>
                  <a:cubicBezTo>
                    <a:pt x="89" y="29"/>
                    <a:pt x="87" y="31"/>
                    <a:pt x="87" y="31"/>
                  </a:cubicBezTo>
                  <a:cubicBezTo>
                    <a:pt x="87" y="31"/>
                    <a:pt x="85" y="35"/>
                    <a:pt x="87" y="37"/>
                  </a:cubicBezTo>
                  <a:cubicBezTo>
                    <a:pt x="87" y="37"/>
                    <a:pt x="89" y="38"/>
                    <a:pt x="89" y="37"/>
                  </a:cubicBezTo>
                  <a:cubicBezTo>
                    <a:pt x="89" y="36"/>
                    <a:pt x="91" y="34"/>
                    <a:pt x="92" y="36"/>
                  </a:cubicBezTo>
                  <a:cubicBezTo>
                    <a:pt x="92" y="39"/>
                    <a:pt x="92" y="43"/>
                    <a:pt x="92" y="43"/>
                  </a:cubicBezTo>
                  <a:cubicBezTo>
                    <a:pt x="92" y="43"/>
                    <a:pt x="94" y="47"/>
                    <a:pt x="94" y="49"/>
                  </a:cubicBezTo>
                  <a:cubicBezTo>
                    <a:pt x="95" y="51"/>
                    <a:pt x="94" y="55"/>
                    <a:pt x="93" y="55"/>
                  </a:cubicBezTo>
                  <a:cubicBezTo>
                    <a:pt x="92" y="55"/>
                    <a:pt x="91" y="52"/>
                    <a:pt x="91" y="51"/>
                  </a:cubicBezTo>
                  <a:cubicBezTo>
                    <a:pt x="91" y="50"/>
                    <a:pt x="90" y="47"/>
                    <a:pt x="88" y="47"/>
                  </a:cubicBezTo>
                  <a:cubicBezTo>
                    <a:pt x="86" y="47"/>
                    <a:pt x="84" y="50"/>
                    <a:pt x="83" y="52"/>
                  </a:cubicBezTo>
                  <a:cubicBezTo>
                    <a:pt x="82" y="54"/>
                    <a:pt x="83" y="56"/>
                    <a:pt x="81" y="56"/>
                  </a:cubicBezTo>
                  <a:cubicBezTo>
                    <a:pt x="79" y="57"/>
                    <a:pt x="76" y="59"/>
                    <a:pt x="78" y="61"/>
                  </a:cubicBezTo>
                  <a:cubicBezTo>
                    <a:pt x="79" y="64"/>
                    <a:pt x="80" y="66"/>
                    <a:pt x="79" y="67"/>
                  </a:cubicBezTo>
                  <a:cubicBezTo>
                    <a:pt x="78" y="68"/>
                    <a:pt x="75" y="68"/>
                    <a:pt x="74" y="70"/>
                  </a:cubicBezTo>
                  <a:cubicBezTo>
                    <a:pt x="74" y="71"/>
                    <a:pt x="75" y="75"/>
                    <a:pt x="74" y="75"/>
                  </a:cubicBezTo>
                  <a:cubicBezTo>
                    <a:pt x="74" y="75"/>
                    <a:pt x="69" y="72"/>
                    <a:pt x="70" y="68"/>
                  </a:cubicBezTo>
                  <a:cubicBezTo>
                    <a:pt x="72" y="63"/>
                    <a:pt x="75" y="62"/>
                    <a:pt x="74" y="60"/>
                  </a:cubicBezTo>
                  <a:cubicBezTo>
                    <a:pt x="74" y="59"/>
                    <a:pt x="74" y="58"/>
                    <a:pt x="74" y="57"/>
                  </a:cubicBezTo>
                  <a:cubicBezTo>
                    <a:pt x="74" y="56"/>
                    <a:pt x="78" y="55"/>
                    <a:pt x="78" y="53"/>
                  </a:cubicBezTo>
                  <a:cubicBezTo>
                    <a:pt x="78" y="51"/>
                    <a:pt x="79" y="45"/>
                    <a:pt x="77" y="45"/>
                  </a:cubicBezTo>
                  <a:cubicBezTo>
                    <a:pt x="76" y="44"/>
                    <a:pt x="73" y="46"/>
                    <a:pt x="72" y="49"/>
                  </a:cubicBezTo>
                  <a:cubicBezTo>
                    <a:pt x="71" y="51"/>
                    <a:pt x="70" y="57"/>
                    <a:pt x="69" y="57"/>
                  </a:cubicBezTo>
                  <a:cubicBezTo>
                    <a:pt x="68" y="57"/>
                    <a:pt x="66" y="54"/>
                    <a:pt x="69" y="48"/>
                  </a:cubicBezTo>
                  <a:cubicBezTo>
                    <a:pt x="72" y="42"/>
                    <a:pt x="76" y="41"/>
                    <a:pt x="76" y="40"/>
                  </a:cubicBezTo>
                  <a:cubicBezTo>
                    <a:pt x="77" y="38"/>
                    <a:pt x="77" y="36"/>
                    <a:pt x="77" y="36"/>
                  </a:cubicBezTo>
                  <a:cubicBezTo>
                    <a:pt x="76" y="37"/>
                    <a:pt x="75" y="39"/>
                    <a:pt x="74" y="38"/>
                  </a:cubicBezTo>
                  <a:cubicBezTo>
                    <a:pt x="72" y="37"/>
                    <a:pt x="72" y="32"/>
                    <a:pt x="72" y="31"/>
                  </a:cubicBezTo>
                  <a:cubicBezTo>
                    <a:pt x="72" y="31"/>
                    <a:pt x="71" y="29"/>
                    <a:pt x="70" y="29"/>
                  </a:cubicBezTo>
                  <a:cubicBezTo>
                    <a:pt x="68" y="29"/>
                    <a:pt x="69" y="33"/>
                    <a:pt x="69" y="33"/>
                  </a:cubicBezTo>
                  <a:cubicBezTo>
                    <a:pt x="69" y="34"/>
                    <a:pt x="69" y="35"/>
                    <a:pt x="68" y="34"/>
                  </a:cubicBezTo>
                  <a:cubicBezTo>
                    <a:pt x="66" y="34"/>
                    <a:pt x="65" y="31"/>
                    <a:pt x="65" y="30"/>
                  </a:cubicBezTo>
                  <a:cubicBezTo>
                    <a:pt x="65" y="29"/>
                    <a:pt x="64" y="27"/>
                    <a:pt x="61" y="27"/>
                  </a:cubicBezTo>
                  <a:cubicBezTo>
                    <a:pt x="58" y="28"/>
                    <a:pt x="56" y="27"/>
                    <a:pt x="54" y="26"/>
                  </a:cubicBezTo>
                  <a:cubicBezTo>
                    <a:pt x="52" y="26"/>
                    <a:pt x="50" y="26"/>
                    <a:pt x="49" y="26"/>
                  </a:cubicBezTo>
                  <a:cubicBezTo>
                    <a:pt x="48" y="26"/>
                    <a:pt x="47" y="26"/>
                    <a:pt x="46" y="25"/>
                  </a:cubicBezTo>
                  <a:cubicBezTo>
                    <a:pt x="45" y="23"/>
                    <a:pt x="45" y="21"/>
                    <a:pt x="42" y="21"/>
                  </a:cubicBezTo>
                  <a:cubicBezTo>
                    <a:pt x="39" y="20"/>
                    <a:pt x="36" y="20"/>
                    <a:pt x="33" y="17"/>
                  </a:cubicBezTo>
                  <a:cubicBezTo>
                    <a:pt x="30" y="15"/>
                    <a:pt x="19" y="3"/>
                    <a:pt x="19" y="3"/>
                  </a:cubicBezTo>
                  <a:cubicBezTo>
                    <a:pt x="19" y="8"/>
                    <a:pt x="19" y="8"/>
                    <a:pt x="19" y="8"/>
                  </a:cubicBezTo>
                  <a:cubicBezTo>
                    <a:pt x="19" y="8"/>
                    <a:pt x="18" y="18"/>
                    <a:pt x="15" y="18"/>
                  </a:cubicBezTo>
                  <a:cubicBezTo>
                    <a:pt x="15" y="18"/>
                    <a:pt x="13" y="21"/>
                    <a:pt x="16" y="25"/>
                  </a:cubicBezTo>
                  <a:cubicBezTo>
                    <a:pt x="19" y="29"/>
                    <a:pt x="20" y="31"/>
                    <a:pt x="20" y="33"/>
                  </a:cubicBezTo>
                  <a:cubicBezTo>
                    <a:pt x="19" y="36"/>
                    <a:pt x="19" y="43"/>
                    <a:pt x="19" y="43"/>
                  </a:cubicBezTo>
                  <a:cubicBezTo>
                    <a:pt x="19" y="43"/>
                    <a:pt x="17" y="49"/>
                    <a:pt x="17" y="50"/>
                  </a:cubicBezTo>
                  <a:cubicBezTo>
                    <a:pt x="16" y="51"/>
                    <a:pt x="15" y="54"/>
                    <a:pt x="15" y="57"/>
                  </a:cubicBezTo>
                  <a:cubicBezTo>
                    <a:pt x="15" y="59"/>
                    <a:pt x="15" y="62"/>
                    <a:pt x="14" y="63"/>
                  </a:cubicBezTo>
                  <a:cubicBezTo>
                    <a:pt x="14" y="64"/>
                    <a:pt x="10" y="66"/>
                    <a:pt x="9" y="68"/>
                  </a:cubicBezTo>
                  <a:cubicBezTo>
                    <a:pt x="9" y="70"/>
                    <a:pt x="9" y="75"/>
                    <a:pt x="12" y="73"/>
                  </a:cubicBezTo>
                  <a:cubicBezTo>
                    <a:pt x="15" y="70"/>
                    <a:pt x="15" y="69"/>
                    <a:pt x="15" y="69"/>
                  </a:cubicBezTo>
                  <a:cubicBezTo>
                    <a:pt x="15" y="69"/>
                    <a:pt x="20" y="72"/>
                    <a:pt x="20" y="72"/>
                  </a:cubicBezTo>
                  <a:cubicBezTo>
                    <a:pt x="20" y="72"/>
                    <a:pt x="22" y="75"/>
                    <a:pt x="19" y="75"/>
                  </a:cubicBezTo>
                  <a:cubicBezTo>
                    <a:pt x="16" y="75"/>
                    <a:pt x="11" y="75"/>
                    <a:pt x="11" y="75"/>
                  </a:cubicBezTo>
                  <a:cubicBezTo>
                    <a:pt x="11" y="75"/>
                    <a:pt x="18" y="80"/>
                    <a:pt x="17" y="82"/>
                  </a:cubicBezTo>
                  <a:cubicBezTo>
                    <a:pt x="17" y="84"/>
                    <a:pt x="17" y="85"/>
                    <a:pt x="14" y="87"/>
                  </a:cubicBezTo>
                  <a:cubicBezTo>
                    <a:pt x="10" y="89"/>
                    <a:pt x="10" y="91"/>
                    <a:pt x="10" y="92"/>
                  </a:cubicBezTo>
                  <a:cubicBezTo>
                    <a:pt x="11" y="93"/>
                    <a:pt x="10" y="96"/>
                    <a:pt x="7" y="96"/>
                  </a:cubicBezTo>
                  <a:cubicBezTo>
                    <a:pt x="5" y="96"/>
                    <a:pt x="6" y="92"/>
                    <a:pt x="6" y="90"/>
                  </a:cubicBezTo>
                  <a:cubicBezTo>
                    <a:pt x="7" y="88"/>
                    <a:pt x="5" y="85"/>
                    <a:pt x="6" y="84"/>
                  </a:cubicBezTo>
                  <a:cubicBezTo>
                    <a:pt x="6" y="82"/>
                    <a:pt x="9" y="82"/>
                    <a:pt x="8" y="80"/>
                  </a:cubicBezTo>
                  <a:cubicBezTo>
                    <a:pt x="8" y="79"/>
                    <a:pt x="7" y="77"/>
                    <a:pt x="4" y="77"/>
                  </a:cubicBezTo>
                  <a:cubicBezTo>
                    <a:pt x="1" y="77"/>
                    <a:pt x="0" y="78"/>
                    <a:pt x="0" y="80"/>
                  </a:cubicBezTo>
                  <a:cubicBezTo>
                    <a:pt x="0" y="81"/>
                    <a:pt x="3" y="83"/>
                    <a:pt x="3" y="85"/>
                  </a:cubicBezTo>
                  <a:cubicBezTo>
                    <a:pt x="3" y="87"/>
                    <a:pt x="3" y="91"/>
                    <a:pt x="2" y="92"/>
                  </a:cubicBezTo>
                  <a:cubicBezTo>
                    <a:pt x="2" y="93"/>
                    <a:pt x="0" y="98"/>
                    <a:pt x="2" y="100"/>
                  </a:cubicBezTo>
                  <a:cubicBezTo>
                    <a:pt x="5" y="102"/>
                    <a:pt x="7" y="101"/>
                    <a:pt x="10" y="101"/>
                  </a:cubicBezTo>
                  <a:cubicBezTo>
                    <a:pt x="14" y="100"/>
                    <a:pt x="17" y="103"/>
                    <a:pt x="19" y="105"/>
                  </a:cubicBezTo>
                  <a:cubicBezTo>
                    <a:pt x="21" y="106"/>
                    <a:pt x="27" y="109"/>
                    <a:pt x="29" y="110"/>
                  </a:cubicBezTo>
                  <a:cubicBezTo>
                    <a:pt x="31" y="111"/>
                    <a:pt x="38" y="115"/>
                    <a:pt x="39" y="117"/>
                  </a:cubicBezTo>
                  <a:cubicBezTo>
                    <a:pt x="39" y="120"/>
                    <a:pt x="38" y="124"/>
                    <a:pt x="38" y="124"/>
                  </a:cubicBezTo>
                  <a:cubicBezTo>
                    <a:pt x="38" y="124"/>
                    <a:pt x="38" y="124"/>
                    <a:pt x="38" y="124"/>
                  </a:cubicBezTo>
                  <a:cubicBezTo>
                    <a:pt x="38" y="125"/>
                    <a:pt x="37" y="127"/>
                    <a:pt x="38" y="129"/>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8" name="Freeform 207"/>
            <p:cNvSpPr>
              <a:spLocks/>
            </p:cNvSpPr>
            <p:nvPr/>
          </p:nvSpPr>
          <p:spPr bwMode="auto">
            <a:xfrm>
              <a:off x="6539237" y="4136139"/>
              <a:ext cx="726011" cy="271452"/>
            </a:xfrm>
            <a:custGeom>
              <a:avLst/>
              <a:gdLst>
                <a:gd name="T0" fmla="*/ 143 w 371"/>
                <a:gd name="T1" fmla="*/ 33 h 143"/>
                <a:gd name="T2" fmla="*/ 133 w 371"/>
                <a:gd name="T3" fmla="*/ 46 h 143"/>
                <a:gd name="T4" fmla="*/ 123 w 371"/>
                <a:gd name="T5" fmla="*/ 55 h 143"/>
                <a:gd name="T6" fmla="*/ 106 w 371"/>
                <a:gd name="T7" fmla="*/ 68 h 143"/>
                <a:gd name="T8" fmla="*/ 104 w 371"/>
                <a:gd name="T9" fmla="*/ 73 h 143"/>
                <a:gd name="T10" fmla="*/ 103 w 371"/>
                <a:gd name="T11" fmla="*/ 73 h 143"/>
                <a:gd name="T12" fmla="*/ 91 w 371"/>
                <a:gd name="T13" fmla="*/ 80 h 143"/>
                <a:gd name="T14" fmla="*/ 86 w 371"/>
                <a:gd name="T15" fmla="*/ 86 h 143"/>
                <a:gd name="T16" fmla="*/ 63 w 371"/>
                <a:gd name="T17" fmla="*/ 99 h 143"/>
                <a:gd name="T18" fmla="*/ 54 w 371"/>
                <a:gd name="T19" fmla="*/ 103 h 143"/>
                <a:gd name="T20" fmla="*/ 44 w 371"/>
                <a:gd name="T21" fmla="*/ 110 h 143"/>
                <a:gd name="T22" fmla="*/ 41 w 371"/>
                <a:gd name="T23" fmla="*/ 115 h 143"/>
                <a:gd name="T24" fmla="*/ 40 w 371"/>
                <a:gd name="T25" fmla="*/ 115 h 143"/>
                <a:gd name="T26" fmla="*/ 0 w 371"/>
                <a:gd name="T27" fmla="*/ 123 h 143"/>
                <a:gd name="T28" fmla="*/ 118 w 371"/>
                <a:gd name="T29" fmla="*/ 99 h 143"/>
                <a:gd name="T30" fmla="*/ 187 w 371"/>
                <a:gd name="T31" fmla="*/ 110 h 143"/>
                <a:gd name="T32" fmla="*/ 273 w 371"/>
                <a:gd name="T33" fmla="*/ 142 h 143"/>
                <a:gd name="T34" fmla="*/ 280 w 371"/>
                <a:gd name="T35" fmla="*/ 140 h 143"/>
                <a:gd name="T36" fmla="*/ 287 w 371"/>
                <a:gd name="T37" fmla="*/ 136 h 143"/>
                <a:gd name="T38" fmla="*/ 290 w 371"/>
                <a:gd name="T39" fmla="*/ 126 h 143"/>
                <a:gd name="T40" fmla="*/ 304 w 371"/>
                <a:gd name="T41" fmla="*/ 135 h 143"/>
                <a:gd name="T42" fmla="*/ 306 w 371"/>
                <a:gd name="T43" fmla="*/ 118 h 143"/>
                <a:gd name="T44" fmla="*/ 305 w 371"/>
                <a:gd name="T45" fmla="*/ 112 h 143"/>
                <a:gd name="T46" fmla="*/ 313 w 371"/>
                <a:gd name="T47" fmla="*/ 103 h 143"/>
                <a:gd name="T48" fmla="*/ 307 w 371"/>
                <a:gd name="T49" fmla="*/ 102 h 143"/>
                <a:gd name="T50" fmla="*/ 328 w 371"/>
                <a:gd name="T51" fmla="*/ 90 h 143"/>
                <a:gd name="T52" fmla="*/ 341 w 371"/>
                <a:gd name="T53" fmla="*/ 86 h 143"/>
                <a:gd name="T54" fmla="*/ 353 w 371"/>
                <a:gd name="T55" fmla="*/ 70 h 143"/>
                <a:gd name="T56" fmla="*/ 333 w 371"/>
                <a:gd name="T57" fmla="*/ 79 h 143"/>
                <a:gd name="T58" fmla="*/ 330 w 371"/>
                <a:gd name="T59" fmla="*/ 75 h 143"/>
                <a:gd name="T60" fmla="*/ 339 w 371"/>
                <a:gd name="T61" fmla="*/ 74 h 143"/>
                <a:gd name="T62" fmla="*/ 341 w 371"/>
                <a:gd name="T63" fmla="*/ 65 h 143"/>
                <a:gd name="T64" fmla="*/ 326 w 371"/>
                <a:gd name="T65" fmla="*/ 66 h 143"/>
                <a:gd name="T66" fmla="*/ 320 w 371"/>
                <a:gd name="T67" fmla="*/ 64 h 143"/>
                <a:gd name="T68" fmla="*/ 332 w 371"/>
                <a:gd name="T69" fmla="*/ 61 h 143"/>
                <a:gd name="T70" fmla="*/ 335 w 371"/>
                <a:gd name="T71" fmla="*/ 59 h 143"/>
                <a:gd name="T72" fmla="*/ 337 w 371"/>
                <a:gd name="T73" fmla="*/ 55 h 143"/>
                <a:gd name="T74" fmla="*/ 349 w 371"/>
                <a:gd name="T75" fmla="*/ 60 h 143"/>
                <a:gd name="T76" fmla="*/ 358 w 371"/>
                <a:gd name="T77" fmla="*/ 49 h 143"/>
                <a:gd name="T78" fmla="*/ 343 w 371"/>
                <a:gd name="T79" fmla="*/ 47 h 143"/>
                <a:gd name="T80" fmla="*/ 364 w 371"/>
                <a:gd name="T81" fmla="*/ 37 h 143"/>
                <a:gd name="T82" fmla="*/ 356 w 371"/>
                <a:gd name="T83" fmla="*/ 33 h 143"/>
                <a:gd name="T84" fmla="*/ 352 w 371"/>
                <a:gd name="T85" fmla="*/ 34 h 143"/>
                <a:gd name="T86" fmla="*/ 346 w 371"/>
                <a:gd name="T87" fmla="*/ 31 h 143"/>
                <a:gd name="T88" fmla="*/ 330 w 371"/>
                <a:gd name="T89" fmla="*/ 34 h 143"/>
                <a:gd name="T90" fmla="*/ 331 w 371"/>
                <a:gd name="T91" fmla="*/ 28 h 143"/>
                <a:gd name="T92" fmla="*/ 335 w 371"/>
                <a:gd name="T93" fmla="*/ 20 h 143"/>
                <a:gd name="T94" fmla="*/ 353 w 371"/>
                <a:gd name="T95" fmla="*/ 20 h 143"/>
                <a:gd name="T96" fmla="*/ 349 w 371"/>
                <a:gd name="T97" fmla="*/ 5 h 143"/>
                <a:gd name="T98" fmla="*/ 359 w 371"/>
                <a:gd name="T99" fmla="*/ 16 h 143"/>
                <a:gd name="T100" fmla="*/ 371 w 371"/>
                <a:gd name="T101" fmla="*/ 35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71" h="143">
                  <a:moveTo>
                    <a:pt x="354" y="0"/>
                  </a:moveTo>
                  <a:cubicBezTo>
                    <a:pt x="143" y="33"/>
                    <a:pt x="143" y="33"/>
                    <a:pt x="143" y="33"/>
                  </a:cubicBezTo>
                  <a:cubicBezTo>
                    <a:pt x="137" y="41"/>
                    <a:pt x="137" y="41"/>
                    <a:pt x="137" y="41"/>
                  </a:cubicBezTo>
                  <a:cubicBezTo>
                    <a:pt x="137" y="43"/>
                    <a:pt x="135" y="45"/>
                    <a:pt x="133" y="46"/>
                  </a:cubicBezTo>
                  <a:cubicBezTo>
                    <a:pt x="131" y="49"/>
                    <a:pt x="128" y="50"/>
                    <a:pt x="127" y="51"/>
                  </a:cubicBezTo>
                  <a:cubicBezTo>
                    <a:pt x="125" y="52"/>
                    <a:pt x="124" y="54"/>
                    <a:pt x="123" y="55"/>
                  </a:cubicBezTo>
                  <a:cubicBezTo>
                    <a:pt x="123" y="56"/>
                    <a:pt x="122" y="58"/>
                    <a:pt x="122" y="58"/>
                  </a:cubicBezTo>
                  <a:cubicBezTo>
                    <a:pt x="106" y="68"/>
                    <a:pt x="106" y="68"/>
                    <a:pt x="106" y="68"/>
                  </a:cubicBezTo>
                  <a:cubicBezTo>
                    <a:pt x="106" y="68"/>
                    <a:pt x="104" y="72"/>
                    <a:pt x="104" y="73"/>
                  </a:cubicBezTo>
                  <a:cubicBezTo>
                    <a:pt x="104" y="73"/>
                    <a:pt x="104" y="73"/>
                    <a:pt x="104" y="73"/>
                  </a:cubicBezTo>
                  <a:cubicBezTo>
                    <a:pt x="104" y="73"/>
                    <a:pt x="104" y="73"/>
                    <a:pt x="104" y="73"/>
                  </a:cubicBezTo>
                  <a:cubicBezTo>
                    <a:pt x="104" y="73"/>
                    <a:pt x="104" y="73"/>
                    <a:pt x="103" y="73"/>
                  </a:cubicBezTo>
                  <a:cubicBezTo>
                    <a:pt x="102" y="73"/>
                    <a:pt x="101" y="73"/>
                    <a:pt x="99" y="74"/>
                  </a:cubicBezTo>
                  <a:cubicBezTo>
                    <a:pt x="97" y="75"/>
                    <a:pt x="94" y="78"/>
                    <a:pt x="91" y="80"/>
                  </a:cubicBezTo>
                  <a:cubicBezTo>
                    <a:pt x="91" y="81"/>
                    <a:pt x="90" y="82"/>
                    <a:pt x="89" y="83"/>
                  </a:cubicBezTo>
                  <a:cubicBezTo>
                    <a:pt x="88" y="84"/>
                    <a:pt x="87" y="86"/>
                    <a:pt x="86" y="86"/>
                  </a:cubicBezTo>
                  <a:cubicBezTo>
                    <a:pt x="83" y="91"/>
                    <a:pt x="71" y="99"/>
                    <a:pt x="64" y="99"/>
                  </a:cubicBezTo>
                  <a:cubicBezTo>
                    <a:pt x="63" y="99"/>
                    <a:pt x="63" y="99"/>
                    <a:pt x="63" y="99"/>
                  </a:cubicBezTo>
                  <a:cubicBezTo>
                    <a:pt x="61" y="100"/>
                    <a:pt x="59" y="100"/>
                    <a:pt x="57" y="101"/>
                  </a:cubicBezTo>
                  <a:cubicBezTo>
                    <a:pt x="56" y="101"/>
                    <a:pt x="55" y="102"/>
                    <a:pt x="54" y="103"/>
                  </a:cubicBezTo>
                  <a:cubicBezTo>
                    <a:pt x="53" y="104"/>
                    <a:pt x="52" y="106"/>
                    <a:pt x="52" y="106"/>
                  </a:cubicBezTo>
                  <a:cubicBezTo>
                    <a:pt x="52" y="106"/>
                    <a:pt x="47" y="108"/>
                    <a:pt x="44" y="110"/>
                  </a:cubicBezTo>
                  <a:cubicBezTo>
                    <a:pt x="42" y="112"/>
                    <a:pt x="41" y="113"/>
                    <a:pt x="41" y="114"/>
                  </a:cubicBezTo>
                  <a:cubicBezTo>
                    <a:pt x="41" y="114"/>
                    <a:pt x="41" y="115"/>
                    <a:pt x="41" y="115"/>
                  </a:cubicBezTo>
                  <a:cubicBezTo>
                    <a:pt x="41" y="115"/>
                    <a:pt x="40" y="115"/>
                    <a:pt x="40" y="115"/>
                  </a:cubicBezTo>
                  <a:cubicBezTo>
                    <a:pt x="40" y="115"/>
                    <a:pt x="40" y="115"/>
                    <a:pt x="40" y="115"/>
                  </a:cubicBezTo>
                  <a:cubicBezTo>
                    <a:pt x="38" y="116"/>
                    <a:pt x="36" y="119"/>
                    <a:pt x="36" y="119"/>
                  </a:cubicBezTo>
                  <a:cubicBezTo>
                    <a:pt x="0" y="123"/>
                    <a:pt x="0" y="123"/>
                    <a:pt x="0" y="123"/>
                  </a:cubicBezTo>
                  <a:cubicBezTo>
                    <a:pt x="93" y="113"/>
                    <a:pt x="93" y="113"/>
                    <a:pt x="93" y="113"/>
                  </a:cubicBezTo>
                  <a:cubicBezTo>
                    <a:pt x="118" y="99"/>
                    <a:pt x="118" y="99"/>
                    <a:pt x="118" y="99"/>
                  </a:cubicBezTo>
                  <a:cubicBezTo>
                    <a:pt x="166" y="97"/>
                    <a:pt x="166" y="97"/>
                    <a:pt x="166" y="97"/>
                  </a:cubicBezTo>
                  <a:cubicBezTo>
                    <a:pt x="187" y="110"/>
                    <a:pt x="187" y="110"/>
                    <a:pt x="187" y="110"/>
                  </a:cubicBezTo>
                  <a:cubicBezTo>
                    <a:pt x="223" y="103"/>
                    <a:pt x="223" y="103"/>
                    <a:pt x="223" y="103"/>
                  </a:cubicBezTo>
                  <a:cubicBezTo>
                    <a:pt x="273" y="142"/>
                    <a:pt x="273" y="142"/>
                    <a:pt x="273" y="142"/>
                  </a:cubicBezTo>
                  <a:cubicBezTo>
                    <a:pt x="273" y="142"/>
                    <a:pt x="274" y="143"/>
                    <a:pt x="276" y="142"/>
                  </a:cubicBezTo>
                  <a:cubicBezTo>
                    <a:pt x="278" y="142"/>
                    <a:pt x="280" y="140"/>
                    <a:pt x="280" y="140"/>
                  </a:cubicBezTo>
                  <a:cubicBezTo>
                    <a:pt x="280" y="140"/>
                    <a:pt x="281" y="140"/>
                    <a:pt x="281" y="138"/>
                  </a:cubicBezTo>
                  <a:cubicBezTo>
                    <a:pt x="281" y="136"/>
                    <a:pt x="283" y="134"/>
                    <a:pt x="287" y="136"/>
                  </a:cubicBezTo>
                  <a:cubicBezTo>
                    <a:pt x="291" y="137"/>
                    <a:pt x="297" y="139"/>
                    <a:pt x="293" y="134"/>
                  </a:cubicBezTo>
                  <a:cubicBezTo>
                    <a:pt x="289" y="128"/>
                    <a:pt x="290" y="126"/>
                    <a:pt x="290" y="126"/>
                  </a:cubicBezTo>
                  <a:cubicBezTo>
                    <a:pt x="303" y="138"/>
                    <a:pt x="303" y="138"/>
                    <a:pt x="303" y="138"/>
                  </a:cubicBezTo>
                  <a:cubicBezTo>
                    <a:pt x="303" y="138"/>
                    <a:pt x="305" y="138"/>
                    <a:pt x="304" y="135"/>
                  </a:cubicBezTo>
                  <a:cubicBezTo>
                    <a:pt x="302" y="132"/>
                    <a:pt x="299" y="129"/>
                    <a:pt x="300" y="125"/>
                  </a:cubicBezTo>
                  <a:cubicBezTo>
                    <a:pt x="301" y="122"/>
                    <a:pt x="304" y="119"/>
                    <a:pt x="306" y="118"/>
                  </a:cubicBezTo>
                  <a:cubicBezTo>
                    <a:pt x="307" y="117"/>
                    <a:pt x="308" y="117"/>
                    <a:pt x="308" y="116"/>
                  </a:cubicBezTo>
                  <a:cubicBezTo>
                    <a:pt x="308" y="115"/>
                    <a:pt x="306" y="112"/>
                    <a:pt x="305" y="112"/>
                  </a:cubicBezTo>
                  <a:cubicBezTo>
                    <a:pt x="305" y="112"/>
                    <a:pt x="309" y="110"/>
                    <a:pt x="310" y="108"/>
                  </a:cubicBezTo>
                  <a:cubicBezTo>
                    <a:pt x="311" y="106"/>
                    <a:pt x="313" y="103"/>
                    <a:pt x="313" y="103"/>
                  </a:cubicBezTo>
                  <a:cubicBezTo>
                    <a:pt x="314" y="102"/>
                    <a:pt x="310" y="104"/>
                    <a:pt x="309" y="104"/>
                  </a:cubicBezTo>
                  <a:cubicBezTo>
                    <a:pt x="308" y="105"/>
                    <a:pt x="307" y="104"/>
                    <a:pt x="307" y="102"/>
                  </a:cubicBezTo>
                  <a:cubicBezTo>
                    <a:pt x="307" y="100"/>
                    <a:pt x="312" y="94"/>
                    <a:pt x="316" y="92"/>
                  </a:cubicBezTo>
                  <a:cubicBezTo>
                    <a:pt x="320" y="90"/>
                    <a:pt x="326" y="93"/>
                    <a:pt x="328" y="90"/>
                  </a:cubicBezTo>
                  <a:cubicBezTo>
                    <a:pt x="330" y="88"/>
                    <a:pt x="334" y="87"/>
                    <a:pt x="334" y="87"/>
                  </a:cubicBezTo>
                  <a:cubicBezTo>
                    <a:pt x="334" y="87"/>
                    <a:pt x="336" y="85"/>
                    <a:pt x="341" y="86"/>
                  </a:cubicBezTo>
                  <a:cubicBezTo>
                    <a:pt x="345" y="87"/>
                    <a:pt x="348" y="84"/>
                    <a:pt x="350" y="81"/>
                  </a:cubicBezTo>
                  <a:cubicBezTo>
                    <a:pt x="353" y="78"/>
                    <a:pt x="355" y="73"/>
                    <a:pt x="353" y="70"/>
                  </a:cubicBezTo>
                  <a:cubicBezTo>
                    <a:pt x="350" y="68"/>
                    <a:pt x="346" y="70"/>
                    <a:pt x="343" y="73"/>
                  </a:cubicBezTo>
                  <a:cubicBezTo>
                    <a:pt x="341" y="77"/>
                    <a:pt x="338" y="79"/>
                    <a:pt x="333" y="79"/>
                  </a:cubicBezTo>
                  <a:cubicBezTo>
                    <a:pt x="329" y="79"/>
                    <a:pt x="323" y="76"/>
                    <a:pt x="322" y="72"/>
                  </a:cubicBezTo>
                  <a:cubicBezTo>
                    <a:pt x="322" y="72"/>
                    <a:pt x="324" y="71"/>
                    <a:pt x="330" y="75"/>
                  </a:cubicBezTo>
                  <a:cubicBezTo>
                    <a:pt x="330" y="75"/>
                    <a:pt x="332" y="77"/>
                    <a:pt x="333" y="77"/>
                  </a:cubicBezTo>
                  <a:cubicBezTo>
                    <a:pt x="335" y="76"/>
                    <a:pt x="337" y="76"/>
                    <a:pt x="339" y="74"/>
                  </a:cubicBezTo>
                  <a:cubicBezTo>
                    <a:pt x="342" y="71"/>
                    <a:pt x="345" y="69"/>
                    <a:pt x="345" y="67"/>
                  </a:cubicBezTo>
                  <a:cubicBezTo>
                    <a:pt x="345" y="64"/>
                    <a:pt x="343" y="64"/>
                    <a:pt x="341" y="65"/>
                  </a:cubicBezTo>
                  <a:cubicBezTo>
                    <a:pt x="340" y="67"/>
                    <a:pt x="338" y="68"/>
                    <a:pt x="334" y="69"/>
                  </a:cubicBezTo>
                  <a:cubicBezTo>
                    <a:pt x="331" y="69"/>
                    <a:pt x="327" y="67"/>
                    <a:pt x="326" y="66"/>
                  </a:cubicBezTo>
                  <a:cubicBezTo>
                    <a:pt x="325" y="65"/>
                    <a:pt x="324" y="66"/>
                    <a:pt x="324" y="66"/>
                  </a:cubicBezTo>
                  <a:cubicBezTo>
                    <a:pt x="323" y="67"/>
                    <a:pt x="320" y="67"/>
                    <a:pt x="320" y="64"/>
                  </a:cubicBezTo>
                  <a:cubicBezTo>
                    <a:pt x="321" y="62"/>
                    <a:pt x="323" y="58"/>
                    <a:pt x="326" y="58"/>
                  </a:cubicBezTo>
                  <a:cubicBezTo>
                    <a:pt x="329" y="58"/>
                    <a:pt x="331" y="61"/>
                    <a:pt x="332" y="61"/>
                  </a:cubicBezTo>
                  <a:cubicBezTo>
                    <a:pt x="333" y="62"/>
                    <a:pt x="335" y="63"/>
                    <a:pt x="336" y="62"/>
                  </a:cubicBezTo>
                  <a:cubicBezTo>
                    <a:pt x="336" y="61"/>
                    <a:pt x="337" y="60"/>
                    <a:pt x="335" y="59"/>
                  </a:cubicBezTo>
                  <a:cubicBezTo>
                    <a:pt x="333" y="57"/>
                    <a:pt x="332" y="53"/>
                    <a:pt x="333" y="52"/>
                  </a:cubicBezTo>
                  <a:cubicBezTo>
                    <a:pt x="335" y="52"/>
                    <a:pt x="337" y="53"/>
                    <a:pt x="337" y="55"/>
                  </a:cubicBezTo>
                  <a:cubicBezTo>
                    <a:pt x="338" y="57"/>
                    <a:pt x="343" y="62"/>
                    <a:pt x="346" y="62"/>
                  </a:cubicBezTo>
                  <a:cubicBezTo>
                    <a:pt x="349" y="62"/>
                    <a:pt x="349" y="61"/>
                    <a:pt x="349" y="60"/>
                  </a:cubicBezTo>
                  <a:cubicBezTo>
                    <a:pt x="349" y="59"/>
                    <a:pt x="348" y="57"/>
                    <a:pt x="351" y="57"/>
                  </a:cubicBezTo>
                  <a:cubicBezTo>
                    <a:pt x="354" y="57"/>
                    <a:pt x="359" y="54"/>
                    <a:pt x="358" y="49"/>
                  </a:cubicBezTo>
                  <a:cubicBezTo>
                    <a:pt x="358" y="49"/>
                    <a:pt x="358" y="48"/>
                    <a:pt x="355" y="48"/>
                  </a:cubicBezTo>
                  <a:cubicBezTo>
                    <a:pt x="352" y="48"/>
                    <a:pt x="346" y="50"/>
                    <a:pt x="343" y="47"/>
                  </a:cubicBezTo>
                  <a:cubicBezTo>
                    <a:pt x="343" y="47"/>
                    <a:pt x="346" y="43"/>
                    <a:pt x="353" y="45"/>
                  </a:cubicBezTo>
                  <a:cubicBezTo>
                    <a:pt x="361" y="47"/>
                    <a:pt x="365" y="41"/>
                    <a:pt x="364" y="37"/>
                  </a:cubicBezTo>
                  <a:cubicBezTo>
                    <a:pt x="364" y="32"/>
                    <a:pt x="362" y="23"/>
                    <a:pt x="358" y="24"/>
                  </a:cubicBezTo>
                  <a:cubicBezTo>
                    <a:pt x="353" y="25"/>
                    <a:pt x="355" y="31"/>
                    <a:pt x="356" y="33"/>
                  </a:cubicBezTo>
                  <a:cubicBezTo>
                    <a:pt x="357" y="36"/>
                    <a:pt x="357" y="40"/>
                    <a:pt x="354" y="40"/>
                  </a:cubicBezTo>
                  <a:cubicBezTo>
                    <a:pt x="352" y="40"/>
                    <a:pt x="350" y="36"/>
                    <a:pt x="352" y="34"/>
                  </a:cubicBezTo>
                  <a:cubicBezTo>
                    <a:pt x="353" y="32"/>
                    <a:pt x="352" y="26"/>
                    <a:pt x="350" y="26"/>
                  </a:cubicBezTo>
                  <a:cubicBezTo>
                    <a:pt x="349" y="26"/>
                    <a:pt x="347" y="30"/>
                    <a:pt x="346" y="31"/>
                  </a:cubicBezTo>
                  <a:cubicBezTo>
                    <a:pt x="344" y="32"/>
                    <a:pt x="341" y="29"/>
                    <a:pt x="339" y="30"/>
                  </a:cubicBezTo>
                  <a:cubicBezTo>
                    <a:pt x="337" y="30"/>
                    <a:pt x="332" y="32"/>
                    <a:pt x="330" y="34"/>
                  </a:cubicBezTo>
                  <a:cubicBezTo>
                    <a:pt x="328" y="37"/>
                    <a:pt x="324" y="39"/>
                    <a:pt x="324" y="35"/>
                  </a:cubicBezTo>
                  <a:cubicBezTo>
                    <a:pt x="324" y="30"/>
                    <a:pt x="327" y="28"/>
                    <a:pt x="331" y="28"/>
                  </a:cubicBezTo>
                  <a:cubicBezTo>
                    <a:pt x="334" y="28"/>
                    <a:pt x="339" y="27"/>
                    <a:pt x="339" y="24"/>
                  </a:cubicBezTo>
                  <a:cubicBezTo>
                    <a:pt x="339" y="21"/>
                    <a:pt x="335" y="22"/>
                    <a:pt x="335" y="20"/>
                  </a:cubicBezTo>
                  <a:cubicBezTo>
                    <a:pt x="336" y="19"/>
                    <a:pt x="339" y="16"/>
                    <a:pt x="343" y="19"/>
                  </a:cubicBezTo>
                  <a:cubicBezTo>
                    <a:pt x="346" y="22"/>
                    <a:pt x="351" y="23"/>
                    <a:pt x="353" y="20"/>
                  </a:cubicBezTo>
                  <a:cubicBezTo>
                    <a:pt x="354" y="17"/>
                    <a:pt x="354" y="12"/>
                    <a:pt x="348" y="10"/>
                  </a:cubicBezTo>
                  <a:cubicBezTo>
                    <a:pt x="349" y="5"/>
                    <a:pt x="349" y="5"/>
                    <a:pt x="349" y="5"/>
                  </a:cubicBezTo>
                  <a:cubicBezTo>
                    <a:pt x="349" y="5"/>
                    <a:pt x="351" y="2"/>
                    <a:pt x="352" y="5"/>
                  </a:cubicBezTo>
                  <a:cubicBezTo>
                    <a:pt x="353" y="8"/>
                    <a:pt x="357" y="13"/>
                    <a:pt x="359" y="16"/>
                  </a:cubicBezTo>
                  <a:cubicBezTo>
                    <a:pt x="361" y="19"/>
                    <a:pt x="364" y="23"/>
                    <a:pt x="365" y="27"/>
                  </a:cubicBezTo>
                  <a:cubicBezTo>
                    <a:pt x="366" y="30"/>
                    <a:pt x="370" y="34"/>
                    <a:pt x="371" y="35"/>
                  </a:cubicBezTo>
                  <a:lnTo>
                    <a:pt x="354" y="0"/>
                  </a:lnTo>
                  <a:close/>
                </a:path>
              </a:pathLst>
            </a:custGeom>
            <a:solidFill>
              <a:schemeClr val="tx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09" name="Freeform 208"/>
            <p:cNvSpPr>
              <a:spLocks/>
            </p:cNvSpPr>
            <p:nvPr/>
          </p:nvSpPr>
          <p:spPr bwMode="auto">
            <a:xfrm>
              <a:off x="6200351" y="4198152"/>
              <a:ext cx="618677" cy="184867"/>
            </a:xfrm>
            <a:custGeom>
              <a:avLst/>
              <a:gdLst>
                <a:gd name="T0" fmla="*/ 213 w 316"/>
                <a:gd name="T1" fmla="*/ 82 h 97"/>
                <a:gd name="T2" fmla="*/ 214 w 316"/>
                <a:gd name="T3" fmla="*/ 81 h 97"/>
                <a:gd name="T4" fmla="*/ 217 w 316"/>
                <a:gd name="T5" fmla="*/ 77 h 97"/>
                <a:gd name="T6" fmla="*/ 224 w 316"/>
                <a:gd name="T7" fmla="*/ 73 h 97"/>
                <a:gd name="T8" fmla="*/ 227 w 316"/>
                <a:gd name="T9" fmla="*/ 70 h 97"/>
                <a:gd name="T10" fmla="*/ 230 w 316"/>
                <a:gd name="T11" fmla="*/ 68 h 97"/>
                <a:gd name="T12" fmla="*/ 236 w 316"/>
                <a:gd name="T13" fmla="*/ 66 h 97"/>
                <a:gd name="T14" fmla="*/ 238 w 316"/>
                <a:gd name="T15" fmla="*/ 66 h 97"/>
                <a:gd name="T16" fmla="*/ 262 w 316"/>
                <a:gd name="T17" fmla="*/ 50 h 97"/>
                <a:gd name="T18" fmla="*/ 264 w 316"/>
                <a:gd name="T19" fmla="*/ 47 h 97"/>
                <a:gd name="T20" fmla="*/ 266 w 316"/>
                <a:gd name="T21" fmla="*/ 45 h 97"/>
                <a:gd name="T22" fmla="*/ 272 w 316"/>
                <a:gd name="T23" fmla="*/ 41 h 97"/>
                <a:gd name="T24" fmla="*/ 276 w 316"/>
                <a:gd name="T25" fmla="*/ 40 h 97"/>
                <a:gd name="T26" fmla="*/ 277 w 316"/>
                <a:gd name="T27" fmla="*/ 40 h 97"/>
                <a:gd name="T28" fmla="*/ 281 w 316"/>
                <a:gd name="T29" fmla="*/ 34 h 97"/>
                <a:gd name="T30" fmla="*/ 295 w 316"/>
                <a:gd name="T31" fmla="*/ 25 h 97"/>
                <a:gd name="T32" fmla="*/ 296 w 316"/>
                <a:gd name="T33" fmla="*/ 22 h 97"/>
                <a:gd name="T34" fmla="*/ 299 w 316"/>
                <a:gd name="T35" fmla="*/ 18 h 97"/>
                <a:gd name="T36" fmla="*/ 300 w 316"/>
                <a:gd name="T37" fmla="*/ 18 h 97"/>
                <a:gd name="T38" fmla="*/ 300 w 316"/>
                <a:gd name="T39" fmla="*/ 18 h 97"/>
                <a:gd name="T40" fmla="*/ 306 w 316"/>
                <a:gd name="T41" fmla="*/ 13 h 97"/>
                <a:gd name="T42" fmla="*/ 310 w 316"/>
                <a:gd name="T43" fmla="*/ 8 h 97"/>
                <a:gd name="T44" fmla="*/ 316 w 316"/>
                <a:gd name="T45" fmla="*/ 0 h 97"/>
                <a:gd name="T46" fmla="*/ 314 w 316"/>
                <a:gd name="T47" fmla="*/ 0 h 97"/>
                <a:gd name="T48" fmla="*/ 234 w 316"/>
                <a:gd name="T49" fmla="*/ 8 h 97"/>
                <a:gd name="T50" fmla="*/ 220 w 316"/>
                <a:gd name="T51" fmla="*/ 9 h 97"/>
                <a:gd name="T52" fmla="*/ 67 w 316"/>
                <a:gd name="T53" fmla="*/ 20 h 97"/>
                <a:gd name="T54" fmla="*/ 69 w 316"/>
                <a:gd name="T55" fmla="*/ 23 h 97"/>
                <a:gd name="T56" fmla="*/ 71 w 316"/>
                <a:gd name="T57" fmla="*/ 26 h 97"/>
                <a:gd name="T58" fmla="*/ 18 w 316"/>
                <a:gd name="T59" fmla="*/ 30 h 97"/>
                <a:gd name="T60" fmla="*/ 17 w 316"/>
                <a:gd name="T61" fmla="*/ 38 h 97"/>
                <a:gd name="T62" fmla="*/ 17 w 316"/>
                <a:gd name="T63" fmla="*/ 38 h 97"/>
                <a:gd name="T64" fmla="*/ 15 w 316"/>
                <a:gd name="T65" fmla="*/ 45 h 97"/>
                <a:gd name="T66" fmla="*/ 15 w 316"/>
                <a:gd name="T67" fmla="*/ 45 h 97"/>
                <a:gd name="T68" fmla="*/ 15 w 316"/>
                <a:gd name="T69" fmla="*/ 46 h 97"/>
                <a:gd name="T70" fmla="*/ 14 w 316"/>
                <a:gd name="T71" fmla="*/ 51 h 97"/>
                <a:gd name="T72" fmla="*/ 15 w 316"/>
                <a:gd name="T73" fmla="*/ 53 h 97"/>
                <a:gd name="T74" fmla="*/ 16 w 316"/>
                <a:gd name="T75" fmla="*/ 58 h 97"/>
                <a:gd name="T76" fmla="*/ 15 w 316"/>
                <a:gd name="T77" fmla="*/ 61 h 97"/>
                <a:gd name="T78" fmla="*/ 12 w 316"/>
                <a:gd name="T79" fmla="*/ 62 h 97"/>
                <a:gd name="T80" fmla="*/ 13 w 316"/>
                <a:gd name="T81" fmla="*/ 67 h 97"/>
                <a:gd name="T82" fmla="*/ 11 w 316"/>
                <a:gd name="T83" fmla="*/ 68 h 97"/>
                <a:gd name="T84" fmla="*/ 7 w 316"/>
                <a:gd name="T85" fmla="*/ 76 h 97"/>
                <a:gd name="T86" fmla="*/ 1 w 316"/>
                <a:gd name="T87" fmla="*/ 88 h 97"/>
                <a:gd name="T88" fmla="*/ 0 w 316"/>
                <a:gd name="T89" fmla="*/ 94 h 97"/>
                <a:gd name="T90" fmla="*/ 71 w 316"/>
                <a:gd name="T91" fmla="*/ 97 h 97"/>
                <a:gd name="T92" fmla="*/ 173 w 316"/>
                <a:gd name="T93" fmla="*/ 90 h 97"/>
                <a:gd name="T94" fmla="*/ 209 w 316"/>
                <a:gd name="T95" fmla="*/ 86 h 97"/>
                <a:gd name="T96" fmla="*/ 213 w 316"/>
                <a:gd name="T97" fmla="*/ 82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16" h="97">
                  <a:moveTo>
                    <a:pt x="213" y="82"/>
                  </a:moveTo>
                  <a:cubicBezTo>
                    <a:pt x="213" y="82"/>
                    <a:pt x="213" y="82"/>
                    <a:pt x="214" y="81"/>
                  </a:cubicBezTo>
                  <a:cubicBezTo>
                    <a:pt x="214" y="80"/>
                    <a:pt x="216" y="78"/>
                    <a:pt x="217" y="77"/>
                  </a:cubicBezTo>
                  <a:cubicBezTo>
                    <a:pt x="219" y="76"/>
                    <a:pt x="221" y="74"/>
                    <a:pt x="224" y="73"/>
                  </a:cubicBezTo>
                  <a:cubicBezTo>
                    <a:pt x="224" y="73"/>
                    <a:pt x="225" y="71"/>
                    <a:pt x="227" y="70"/>
                  </a:cubicBezTo>
                  <a:cubicBezTo>
                    <a:pt x="228" y="69"/>
                    <a:pt x="229" y="68"/>
                    <a:pt x="230" y="68"/>
                  </a:cubicBezTo>
                  <a:cubicBezTo>
                    <a:pt x="232" y="67"/>
                    <a:pt x="234" y="66"/>
                    <a:pt x="236" y="66"/>
                  </a:cubicBezTo>
                  <a:cubicBezTo>
                    <a:pt x="237" y="66"/>
                    <a:pt x="237" y="66"/>
                    <a:pt x="238" y="66"/>
                  </a:cubicBezTo>
                  <a:cubicBezTo>
                    <a:pt x="246" y="66"/>
                    <a:pt x="256" y="57"/>
                    <a:pt x="262" y="50"/>
                  </a:cubicBezTo>
                  <a:cubicBezTo>
                    <a:pt x="263" y="49"/>
                    <a:pt x="263" y="48"/>
                    <a:pt x="264" y="47"/>
                  </a:cubicBezTo>
                  <a:cubicBezTo>
                    <a:pt x="265" y="47"/>
                    <a:pt x="266" y="46"/>
                    <a:pt x="266" y="45"/>
                  </a:cubicBezTo>
                  <a:cubicBezTo>
                    <a:pt x="268" y="43"/>
                    <a:pt x="270" y="42"/>
                    <a:pt x="272" y="41"/>
                  </a:cubicBezTo>
                  <a:cubicBezTo>
                    <a:pt x="274" y="40"/>
                    <a:pt x="275" y="40"/>
                    <a:pt x="276" y="40"/>
                  </a:cubicBezTo>
                  <a:cubicBezTo>
                    <a:pt x="277" y="40"/>
                    <a:pt x="277" y="40"/>
                    <a:pt x="277" y="40"/>
                  </a:cubicBezTo>
                  <a:cubicBezTo>
                    <a:pt x="277" y="39"/>
                    <a:pt x="277" y="36"/>
                    <a:pt x="281" y="34"/>
                  </a:cubicBezTo>
                  <a:cubicBezTo>
                    <a:pt x="285" y="31"/>
                    <a:pt x="295" y="25"/>
                    <a:pt x="295" y="25"/>
                  </a:cubicBezTo>
                  <a:cubicBezTo>
                    <a:pt x="295" y="25"/>
                    <a:pt x="296" y="24"/>
                    <a:pt x="296" y="22"/>
                  </a:cubicBezTo>
                  <a:cubicBezTo>
                    <a:pt x="297" y="20"/>
                    <a:pt x="298" y="19"/>
                    <a:pt x="299" y="18"/>
                  </a:cubicBezTo>
                  <a:cubicBezTo>
                    <a:pt x="299" y="18"/>
                    <a:pt x="299" y="18"/>
                    <a:pt x="300" y="18"/>
                  </a:cubicBezTo>
                  <a:cubicBezTo>
                    <a:pt x="300" y="18"/>
                    <a:pt x="300" y="18"/>
                    <a:pt x="300" y="18"/>
                  </a:cubicBezTo>
                  <a:cubicBezTo>
                    <a:pt x="301" y="17"/>
                    <a:pt x="304" y="15"/>
                    <a:pt x="306" y="13"/>
                  </a:cubicBezTo>
                  <a:cubicBezTo>
                    <a:pt x="308" y="12"/>
                    <a:pt x="309" y="10"/>
                    <a:pt x="310" y="8"/>
                  </a:cubicBezTo>
                  <a:cubicBezTo>
                    <a:pt x="312" y="3"/>
                    <a:pt x="315" y="0"/>
                    <a:pt x="316" y="0"/>
                  </a:cubicBezTo>
                  <a:cubicBezTo>
                    <a:pt x="314" y="0"/>
                    <a:pt x="314" y="0"/>
                    <a:pt x="314" y="0"/>
                  </a:cubicBezTo>
                  <a:cubicBezTo>
                    <a:pt x="234" y="8"/>
                    <a:pt x="234" y="8"/>
                    <a:pt x="234" y="8"/>
                  </a:cubicBezTo>
                  <a:cubicBezTo>
                    <a:pt x="220" y="9"/>
                    <a:pt x="220" y="9"/>
                    <a:pt x="220" y="9"/>
                  </a:cubicBezTo>
                  <a:cubicBezTo>
                    <a:pt x="67" y="20"/>
                    <a:pt x="67" y="20"/>
                    <a:pt x="67" y="20"/>
                  </a:cubicBezTo>
                  <a:cubicBezTo>
                    <a:pt x="69" y="23"/>
                    <a:pt x="69" y="23"/>
                    <a:pt x="69" y="23"/>
                  </a:cubicBezTo>
                  <a:cubicBezTo>
                    <a:pt x="71" y="26"/>
                    <a:pt x="71" y="26"/>
                    <a:pt x="71" y="26"/>
                  </a:cubicBezTo>
                  <a:cubicBezTo>
                    <a:pt x="18" y="30"/>
                    <a:pt x="18" y="30"/>
                    <a:pt x="18" y="30"/>
                  </a:cubicBezTo>
                  <a:cubicBezTo>
                    <a:pt x="18" y="30"/>
                    <a:pt x="18" y="34"/>
                    <a:pt x="17" y="38"/>
                  </a:cubicBezTo>
                  <a:cubicBezTo>
                    <a:pt x="17" y="38"/>
                    <a:pt x="17" y="38"/>
                    <a:pt x="17" y="38"/>
                  </a:cubicBezTo>
                  <a:cubicBezTo>
                    <a:pt x="17" y="41"/>
                    <a:pt x="16" y="44"/>
                    <a:pt x="15" y="45"/>
                  </a:cubicBezTo>
                  <a:cubicBezTo>
                    <a:pt x="15" y="45"/>
                    <a:pt x="15" y="45"/>
                    <a:pt x="15" y="45"/>
                  </a:cubicBezTo>
                  <a:cubicBezTo>
                    <a:pt x="15" y="45"/>
                    <a:pt x="15" y="46"/>
                    <a:pt x="15" y="46"/>
                  </a:cubicBezTo>
                  <a:cubicBezTo>
                    <a:pt x="14" y="48"/>
                    <a:pt x="14" y="49"/>
                    <a:pt x="14" y="51"/>
                  </a:cubicBezTo>
                  <a:cubicBezTo>
                    <a:pt x="14" y="52"/>
                    <a:pt x="14" y="53"/>
                    <a:pt x="15" y="53"/>
                  </a:cubicBezTo>
                  <a:cubicBezTo>
                    <a:pt x="15" y="55"/>
                    <a:pt x="16" y="56"/>
                    <a:pt x="16" y="58"/>
                  </a:cubicBezTo>
                  <a:cubicBezTo>
                    <a:pt x="16" y="59"/>
                    <a:pt x="16" y="60"/>
                    <a:pt x="15" y="61"/>
                  </a:cubicBezTo>
                  <a:cubicBezTo>
                    <a:pt x="14" y="62"/>
                    <a:pt x="13" y="63"/>
                    <a:pt x="12" y="62"/>
                  </a:cubicBezTo>
                  <a:cubicBezTo>
                    <a:pt x="13" y="67"/>
                    <a:pt x="13" y="67"/>
                    <a:pt x="13" y="67"/>
                  </a:cubicBezTo>
                  <a:cubicBezTo>
                    <a:pt x="11" y="68"/>
                    <a:pt x="11" y="68"/>
                    <a:pt x="11" y="68"/>
                  </a:cubicBezTo>
                  <a:cubicBezTo>
                    <a:pt x="11" y="68"/>
                    <a:pt x="11" y="73"/>
                    <a:pt x="7" y="76"/>
                  </a:cubicBezTo>
                  <a:cubicBezTo>
                    <a:pt x="3" y="79"/>
                    <a:pt x="1" y="83"/>
                    <a:pt x="1" y="88"/>
                  </a:cubicBezTo>
                  <a:cubicBezTo>
                    <a:pt x="1" y="91"/>
                    <a:pt x="1" y="93"/>
                    <a:pt x="0" y="94"/>
                  </a:cubicBezTo>
                  <a:cubicBezTo>
                    <a:pt x="71" y="97"/>
                    <a:pt x="71" y="97"/>
                    <a:pt x="71" y="97"/>
                  </a:cubicBezTo>
                  <a:cubicBezTo>
                    <a:pt x="173" y="90"/>
                    <a:pt x="173" y="90"/>
                    <a:pt x="173" y="90"/>
                  </a:cubicBezTo>
                  <a:cubicBezTo>
                    <a:pt x="209" y="86"/>
                    <a:pt x="209" y="86"/>
                    <a:pt x="209" y="86"/>
                  </a:cubicBezTo>
                  <a:cubicBezTo>
                    <a:pt x="209" y="85"/>
                    <a:pt x="212" y="83"/>
                    <a:pt x="213" y="82"/>
                  </a:cubicBezTo>
                  <a:close/>
                </a:path>
              </a:pathLst>
            </a:custGeom>
            <a:solidFill>
              <a:schemeClr val="tx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0" name="Freeform 209"/>
            <p:cNvSpPr>
              <a:spLocks/>
            </p:cNvSpPr>
            <p:nvPr/>
          </p:nvSpPr>
          <p:spPr bwMode="auto">
            <a:xfrm>
              <a:off x="6860033" y="3338165"/>
              <a:ext cx="545112" cy="421218"/>
            </a:xfrm>
            <a:custGeom>
              <a:avLst/>
              <a:gdLst>
                <a:gd name="T0" fmla="*/ 201 w 279"/>
                <a:gd name="T1" fmla="*/ 82 h 222"/>
                <a:gd name="T2" fmla="*/ 200 w 279"/>
                <a:gd name="T3" fmla="*/ 80 h 222"/>
                <a:gd name="T4" fmla="*/ 195 w 279"/>
                <a:gd name="T5" fmla="*/ 84 h 222"/>
                <a:gd name="T6" fmla="*/ 193 w 279"/>
                <a:gd name="T7" fmla="*/ 68 h 222"/>
                <a:gd name="T8" fmla="*/ 190 w 279"/>
                <a:gd name="T9" fmla="*/ 54 h 222"/>
                <a:gd name="T10" fmla="*/ 183 w 279"/>
                <a:gd name="T11" fmla="*/ 32 h 222"/>
                <a:gd name="T12" fmla="*/ 184 w 279"/>
                <a:gd name="T13" fmla="*/ 27 h 222"/>
                <a:gd name="T14" fmla="*/ 184 w 279"/>
                <a:gd name="T15" fmla="*/ 24 h 222"/>
                <a:gd name="T16" fmla="*/ 241 w 279"/>
                <a:gd name="T17" fmla="*/ 0 h 222"/>
                <a:gd name="T18" fmla="*/ 139 w 279"/>
                <a:gd name="T19" fmla="*/ 28 h 222"/>
                <a:gd name="T20" fmla="*/ 123 w 279"/>
                <a:gd name="T21" fmla="*/ 36 h 222"/>
                <a:gd name="T22" fmla="*/ 112 w 279"/>
                <a:gd name="T23" fmla="*/ 52 h 222"/>
                <a:gd name="T24" fmla="*/ 107 w 279"/>
                <a:gd name="T25" fmla="*/ 66 h 222"/>
                <a:gd name="T26" fmla="*/ 98 w 279"/>
                <a:gd name="T27" fmla="*/ 84 h 222"/>
                <a:gd name="T28" fmla="*/ 103 w 279"/>
                <a:gd name="T29" fmla="*/ 86 h 222"/>
                <a:gd name="T30" fmla="*/ 101 w 279"/>
                <a:gd name="T31" fmla="*/ 93 h 222"/>
                <a:gd name="T32" fmla="*/ 102 w 279"/>
                <a:gd name="T33" fmla="*/ 107 h 222"/>
                <a:gd name="T34" fmla="*/ 94 w 279"/>
                <a:gd name="T35" fmla="*/ 114 h 222"/>
                <a:gd name="T36" fmla="*/ 84 w 279"/>
                <a:gd name="T37" fmla="*/ 123 h 222"/>
                <a:gd name="T38" fmla="*/ 66 w 279"/>
                <a:gd name="T39" fmla="*/ 128 h 222"/>
                <a:gd name="T40" fmla="*/ 51 w 279"/>
                <a:gd name="T41" fmla="*/ 124 h 222"/>
                <a:gd name="T42" fmla="*/ 24 w 279"/>
                <a:gd name="T43" fmla="*/ 130 h 222"/>
                <a:gd name="T44" fmla="*/ 16 w 279"/>
                <a:gd name="T45" fmla="*/ 144 h 222"/>
                <a:gd name="T46" fmla="*/ 20 w 279"/>
                <a:gd name="T47" fmla="*/ 150 h 222"/>
                <a:gd name="T48" fmla="*/ 26 w 279"/>
                <a:gd name="T49" fmla="*/ 156 h 222"/>
                <a:gd name="T50" fmla="*/ 20 w 279"/>
                <a:gd name="T51" fmla="*/ 166 h 222"/>
                <a:gd name="T52" fmla="*/ 4 w 279"/>
                <a:gd name="T53" fmla="*/ 182 h 222"/>
                <a:gd name="T54" fmla="*/ 1 w 279"/>
                <a:gd name="T55" fmla="*/ 198 h 222"/>
                <a:gd name="T56" fmla="*/ 155 w 279"/>
                <a:gd name="T57" fmla="*/ 173 h 222"/>
                <a:gd name="T58" fmla="*/ 177 w 279"/>
                <a:gd name="T59" fmla="*/ 193 h 222"/>
                <a:gd name="T60" fmla="*/ 208 w 279"/>
                <a:gd name="T61" fmla="*/ 206 h 222"/>
                <a:gd name="T62" fmla="*/ 212 w 279"/>
                <a:gd name="T63" fmla="*/ 211 h 222"/>
                <a:gd name="T64" fmla="*/ 210 w 279"/>
                <a:gd name="T65" fmla="*/ 222 h 222"/>
                <a:gd name="T66" fmla="*/ 215 w 279"/>
                <a:gd name="T67" fmla="*/ 218 h 222"/>
                <a:gd name="T68" fmla="*/ 220 w 279"/>
                <a:gd name="T69" fmla="*/ 219 h 222"/>
                <a:gd name="T70" fmla="*/ 239 w 279"/>
                <a:gd name="T71" fmla="*/ 207 h 222"/>
                <a:gd name="T72" fmla="*/ 251 w 279"/>
                <a:gd name="T73" fmla="*/ 200 h 222"/>
                <a:gd name="T74" fmla="*/ 236 w 279"/>
                <a:gd name="T75" fmla="*/ 213 h 222"/>
                <a:gd name="T76" fmla="*/ 270 w 279"/>
                <a:gd name="T77" fmla="*/ 190 h 222"/>
                <a:gd name="T78" fmla="*/ 271 w 279"/>
                <a:gd name="T79" fmla="*/ 185 h 222"/>
                <a:gd name="T80" fmla="*/ 265 w 279"/>
                <a:gd name="T81" fmla="*/ 188 h 222"/>
                <a:gd name="T82" fmla="*/ 260 w 279"/>
                <a:gd name="T83" fmla="*/ 192 h 222"/>
                <a:gd name="T84" fmla="*/ 256 w 279"/>
                <a:gd name="T85" fmla="*/ 197 h 222"/>
                <a:gd name="T86" fmla="*/ 258 w 279"/>
                <a:gd name="T87" fmla="*/ 190 h 222"/>
                <a:gd name="T88" fmla="*/ 262 w 279"/>
                <a:gd name="T89" fmla="*/ 183 h 222"/>
                <a:gd name="T90" fmla="*/ 259 w 279"/>
                <a:gd name="T91" fmla="*/ 181 h 222"/>
                <a:gd name="T92" fmla="*/ 248 w 279"/>
                <a:gd name="T93" fmla="*/ 193 h 222"/>
                <a:gd name="T94" fmla="*/ 235 w 279"/>
                <a:gd name="T95" fmla="*/ 197 h 222"/>
                <a:gd name="T96" fmla="*/ 225 w 279"/>
                <a:gd name="T97" fmla="*/ 201 h 222"/>
                <a:gd name="T98" fmla="*/ 219 w 279"/>
                <a:gd name="T99" fmla="*/ 205 h 222"/>
                <a:gd name="T100" fmla="*/ 217 w 279"/>
                <a:gd name="T101" fmla="*/ 209 h 222"/>
                <a:gd name="T102" fmla="*/ 213 w 279"/>
                <a:gd name="T103" fmla="*/ 211 h 222"/>
                <a:gd name="T104" fmla="*/ 217 w 279"/>
                <a:gd name="T105" fmla="*/ 201 h 222"/>
                <a:gd name="T106" fmla="*/ 219 w 279"/>
                <a:gd name="T107" fmla="*/ 190 h 222"/>
                <a:gd name="T108" fmla="*/ 215 w 279"/>
                <a:gd name="T109" fmla="*/ 178 h 222"/>
                <a:gd name="T110" fmla="*/ 210 w 279"/>
                <a:gd name="T111" fmla="*/ 152 h 222"/>
                <a:gd name="T112" fmla="*/ 209 w 279"/>
                <a:gd name="T113" fmla="*/ 114 h 222"/>
                <a:gd name="T114" fmla="*/ 209 w 279"/>
                <a:gd name="T115" fmla="*/ 114 h 222"/>
                <a:gd name="T116" fmla="*/ 203 w 279"/>
                <a:gd name="T117" fmla="*/ 91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79" h="222">
                  <a:moveTo>
                    <a:pt x="203" y="91"/>
                  </a:moveTo>
                  <a:cubicBezTo>
                    <a:pt x="202" y="88"/>
                    <a:pt x="201" y="86"/>
                    <a:pt x="201" y="82"/>
                  </a:cubicBezTo>
                  <a:cubicBezTo>
                    <a:pt x="200" y="82"/>
                    <a:pt x="200" y="81"/>
                    <a:pt x="200" y="81"/>
                  </a:cubicBezTo>
                  <a:cubicBezTo>
                    <a:pt x="200" y="81"/>
                    <a:pt x="200" y="80"/>
                    <a:pt x="200" y="80"/>
                  </a:cubicBezTo>
                  <a:cubicBezTo>
                    <a:pt x="200" y="80"/>
                    <a:pt x="200" y="80"/>
                    <a:pt x="200" y="80"/>
                  </a:cubicBezTo>
                  <a:cubicBezTo>
                    <a:pt x="198" y="75"/>
                    <a:pt x="195" y="84"/>
                    <a:pt x="195" y="84"/>
                  </a:cubicBezTo>
                  <a:cubicBezTo>
                    <a:pt x="195" y="84"/>
                    <a:pt x="195" y="80"/>
                    <a:pt x="195" y="75"/>
                  </a:cubicBezTo>
                  <a:cubicBezTo>
                    <a:pt x="195" y="73"/>
                    <a:pt x="194" y="70"/>
                    <a:pt x="193" y="68"/>
                  </a:cubicBezTo>
                  <a:cubicBezTo>
                    <a:pt x="193" y="67"/>
                    <a:pt x="192" y="66"/>
                    <a:pt x="192" y="65"/>
                  </a:cubicBezTo>
                  <a:cubicBezTo>
                    <a:pt x="190" y="61"/>
                    <a:pt x="190" y="59"/>
                    <a:pt x="190" y="54"/>
                  </a:cubicBezTo>
                  <a:cubicBezTo>
                    <a:pt x="190" y="46"/>
                    <a:pt x="190" y="42"/>
                    <a:pt x="186" y="38"/>
                  </a:cubicBezTo>
                  <a:cubicBezTo>
                    <a:pt x="185" y="36"/>
                    <a:pt x="184" y="34"/>
                    <a:pt x="183" y="32"/>
                  </a:cubicBezTo>
                  <a:cubicBezTo>
                    <a:pt x="183" y="31"/>
                    <a:pt x="183" y="30"/>
                    <a:pt x="183" y="28"/>
                  </a:cubicBezTo>
                  <a:cubicBezTo>
                    <a:pt x="183" y="28"/>
                    <a:pt x="183" y="27"/>
                    <a:pt x="184" y="27"/>
                  </a:cubicBezTo>
                  <a:cubicBezTo>
                    <a:pt x="184" y="27"/>
                    <a:pt x="184" y="27"/>
                    <a:pt x="184" y="26"/>
                  </a:cubicBezTo>
                  <a:cubicBezTo>
                    <a:pt x="184" y="25"/>
                    <a:pt x="184" y="25"/>
                    <a:pt x="184" y="24"/>
                  </a:cubicBezTo>
                  <a:cubicBezTo>
                    <a:pt x="183" y="20"/>
                    <a:pt x="181" y="17"/>
                    <a:pt x="181" y="17"/>
                  </a:cubicBezTo>
                  <a:cubicBezTo>
                    <a:pt x="241" y="0"/>
                    <a:pt x="241" y="0"/>
                    <a:pt x="241" y="0"/>
                  </a:cubicBezTo>
                  <a:cubicBezTo>
                    <a:pt x="147" y="26"/>
                    <a:pt x="147" y="26"/>
                    <a:pt x="147" y="26"/>
                  </a:cubicBezTo>
                  <a:cubicBezTo>
                    <a:pt x="147" y="26"/>
                    <a:pt x="141" y="28"/>
                    <a:pt x="139" y="28"/>
                  </a:cubicBezTo>
                  <a:cubicBezTo>
                    <a:pt x="137" y="28"/>
                    <a:pt x="135" y="27"/>
                    <a:pt x="133" y="28"/>
                  </a:cubicBezTo>
                  <a:cubicBezTo>
                    <a:pt x="131" y="30"/>
                    <a:pt x="126" y="33"/>
                    <a:pt x="123" y="36"/>
                  </a:cubicBezTo>
                  <a:cubicBezTo>
                    <a:pt x="121" y="38"/>
                    <a:pt x="118" y="44"/>
                    <a:pt x="117" y="45"/>
                  </a:cubicBezTo>
                  <a:cubicBezTo>
                    <a:pt x="116" y="47"/>
                    <a:pt x="113" y="49"/>
                    <a:pt x="112" y="52"/>
                  </a:cubicBezTo>
                  <a:cubicBezTo>
                    <a:pt x="111" y="55"/>
                    <a:pt x="110" y="58"/>
                    <a:pt x="109" y="59"/>
                  </a:cubicBezTo>
                  <a:cubicBezTo>
                    <a:pt x="109" y="61"/>
                    <a:pt x="108" y="65"/>
                    <a:pt x="107" y="66"/>
                  </a:cubicBezTo>
                  <a:cubicBezTo>
                    <a:pt x="106" y="68"/>
                    <a:pt x="95" y="81"/>
                    <a:pt x="95" y="81"/>
                  </a:cubicBezTo>
                  <a:cubicBezTo>
                    <a:pt x="98" y="84"/>
                    <a:pt x="98" y="84"/>
                    <a:pt x="98" y="84"/>
                  </a:cubicBezTo>
                  <a:cubicBezTo>
                    <a:pt x="98" y="84"/>
                    <a:pt x="99" y="85"/>
                    <a:pt x="100" y="84"/>
                  </a:cubicBezTo>
                  <a:cubicBezTo>
                    <a:pt x="101" y="83"/>
                    <a:pt x="102" y="85"/>
                    <a:pt x="103" y="86"/>
                  </a:cubicBezTo>
                  <a:cubicBezTo>
                    <a:pt x="103" y="87"/>
                    <a:pt x="103" y="89"/>
                    <a:pt x="101" y="90"/>
                  </a:cubicBezTo>
                  <a:cubicBezTo>
                    <a:pt x="99" y="91"/>
                    <a:pt x="99" y="91"/>
                    <a:pt x="101" y="93"/>
                  </a:cubicBezTo>
                  <a:cubicBezTo>
                    <a:pt x="102" y="94"/>
                    <a:pt x="105" y="98"/>
                    <a:pt x="105" y="101"/>
                  </a:cubicBezTo>
                  <a:cubicBezTo>
                    <a:pt x="106" y="103"/>
                    <a:pt x="105" y="107"/>
                    <a:pt x="102" y="107"/>
                  </a:cubicBezTo>
                  <a:cubicBezTo>
                    <a:pt x="99" y="107"/>
                    <a:pt x="97" y="107"/>
                    <a:pt x="97" y="110"/>
                  </a:cubicBezTo>
                  <a:cubicBezTo>
                    <a:pt x="97" y="110"/>
                    <a:pt x="95" y="112"/>
                    <a:pt x="94" y="114"/>
                  </a:cubicBezTo>
                  <a:cubicBezTo>
                    <a:pt x="93" y="116"/>
                    <a:pt x="93" y="117"/>
                    <a:pt x="90" y="119"/>
                  </a:cubicBezTo>
                  <a:cubicBezTo>
                    <a:pt x="88" y="120"/>
                    <a:pt x="84" y="122"/>
                    <a:pt x="84" y="123"/>
                  </a:cubicBezTo>
                  <a:cubicBezTo>
                    <a:pt x="84" y="123"/>
                    <a:pt x="80" y="121"/>
                    <a:pt x="74" y="123"/>
                  </a:cubicBezTo>
                  <a:cubicBezTo>
                    <a:pt x="68" y="125"/>
                    <a:pt x="66" y="128"/>
                    <a:pt x="66" y="128"/>
                  </a:cubicBezTo>
                  <a:cubicBezTo>
                    <a:pt x="66" y="128"/>
                    <a:pt x="63" y="128"/>
                    <a:pt x="60" y="126"/>
                  </a:cubicBezTo>
                  <a:cubicBezTo>
                    <a:pt x="57" y="124"/>
                    <a:pt x="54" y="124"/>
                    <a:pt x="51" y="124"/>
                  </a:cubicBezTo>
                  <a:cubicBezTo>
                    <a:pt x="48" y="124"/>
                    <a:pt x="42" y="126"/>
                    <a:pt x="40" y="127"/>
                  </a:cubicBezTo>
                  <a:cubicBezTo>
                    <a:pt x="38" y="127"/>
                    <a:pt x="29" y="128"/>
                    <a:pt x="24" y="130"/>
                  </a:cubicBezTo>
                  <a:cubicBezTo>
                    <a:pt x="19" y="133"/>
                    <a:pt x="16" y="134"/>
                    <a:pt x="16" y="136"/>
                  </a:cubicBezTo>
                  <a:cubicBezTo>
                    <a:pt x="16" y="139"/>
                    <a:pt x="16" y="144"/>
                    <a:pt x="16" y="144"/>
                  </a:cubicBezTo>
                  <a:cubicBezTo>
                    <a:pt x="16" y="144"/>
                    <a:pt x="19" y="144"/>
                    <a:pt x="19" y="146"/>
                  </a:cubicBezTo>
                  <a:cubicBezTo>
                    <a:pt x="19" y="149"/>
                    <a:pt x="19" y="151"/>
                    <a:pt x="20" y="150"/>
                  </a:cubicBezTo>
                  <a:cubicBezTo>
                    <a:pt x="21" y="150"/>
                    <a:pt x="22" y="149"/>
                    <a:pt x="24" y="151"/>
                  </a:cubicBezTo>
                  <a:cubicBezTo>
                    <a:pt x="25" y="153"/>
                    <a:pt x="26" y="154"/>
                    <a:pt x="26" y="156"/>
                  </a:cubicBezTo>
                  <a:cubicBezTo>
                    <a:pt x="25" y="157"/>
                    <a:pt x="24" y="159"/>
                    <a:pt x="22" y="161"/>
                  </a:cubicBezTo>
                  <a:cubicBezTo>
                    <a:pt x="20" y="163"/>
                    <a:pt x="20" y="165"/>
                    <a:pt x="20" y="166"/>
                  </a:cubicBezTo>
                  <a:cubicBezTo>
                    <a:pt x="20" y="167"/>
                    <a:pt x="18" y="169"/>
                    <a:pt x="16" y="170"/>
                  </a:cubicBezTo>
                  <a:cubicBezTo>
                    <a:pt x="14" y="172"/>
                    <a:pt x="6" y="179"/>
                    <a:pt x="4" y="182"/>
                  </a:cubicBezTo>
                  <a:cubicBezTo>
                    <a:pt x="1" y="186"/>
                    <a:pt x="0" y="188"/>
                    <a:pt x="0" y="188"/>
                  </a:cubicBezTo>
                  <a:cubicBezTo>
                    <a:pt x="1" y="198"/>
                    <a:pt x="1" y="198"/>
                    <a:pt x="1" y="198"/>
                  </a:cubicBezTo>
                  <a:cubicBezTo>
                    <a:pt x="142" y="170"/>
                    <a:pt x="142" y="170"/>
                    <a:pt x="142" y="170"/>
                  </a:cubicBezTo>
                  <a:cubicBezTo>
                    <a:pt x="142" y="170"/>
                    <a:pt x="149" y="168"/>
                    <a:pt x="155" y="173"/>
                  </a:cubicBezTo>
                  <a:cubicBezTo>
                    <a:pt x="161" y="178"/>
                    <a:pt x="164" y="185"/>
                    <a:pt x="168" y="189"/>
                  </a:cubicBezTo>
                  <a:cubicBezTo>
                    <a:pt x="171" y="192"/>
                    <a:pt x="176" y="192"/>
                    <a:pt x="177" y="193"/>
                  </a:cubicBezTo>
                  <a:cubicBezTo>
                    <a:pt x="179" y="195"/>
                    <a:pt x="209" y="202"/>
                    <a:pt x="209" y="202"/>
                  </a:cubicBezTo>
                  <a:cubicBezTo>
                    <a:pt x="208" y="206"/>
                    <a:pt x="208" y="206"/>
                    <a:pt x="208" y="206"/>
                  </a:cubicBezTo>
                  <a:cubicBezTo>
                    <a:pt x="208" y="205"/>
                    <a:pt x="211" y="208"/>
                    <a:pt x="211" y="208"/>
                  </a:cubicBezTo>
                  <a:cubicBezTo>
                    <a:pt x="212" y="211"/>
                    <a:pt x="212" y="211"/>
                    <a:pt x="212" y="211"/>
                  </a:cubicBezTo>
                  <a:cubicBezTo>
                    <a:pt x="212" y="211"/>
                    <a:pt x="209" y="213"/>
                    <a:pt x="208" y="216"/>
                  </a:cubicBezTo>
                  <a:cubicBezTo>
                    <a:pt x="207" y="219"/>
                    <a:pt x="207" y="222"/>
                    <a:pt x="210" y="222"/>
                  </a:cubicBezTo>
                  <a:cubicBezTo>
                    <a:pt x="213" y="222"/>
                    <a:pt x="212" y="221"/>
                    <a:pt x="212" y="220"/>
                  </a:cubicBezTo>
                  <a:cubicBezTo>
                    <a:pt x="213" y="219"/>
                    <a:pt x="214" y="217"/>
                    <a:pt x="215" y="218"/>
                  </a:cubicBezTo>
                  <a:cubicBezTo>
                    <a:pt x="215" y="219"/>
                    <a:pt x="216" y="220"/>
                    <a:pt x="215" y="221"/>
                  </a:cubicBezTo>
                  <a:cubicBezTo>
                    <a:pt x="214" y="222"/>
                    <a:pt x="219" y="219"/>
                    <a:pt x="220" y="219"/>
                  </a:cubicBezTo>
                  <a:cubicBezTo>
                    <a:pt x="221" y="218"/>
                    <a:pt x="222" y="218"/>
                    <a:pt x="226" y="215"/>
                  </a:cubicBezTo>
                  <a:cubicBezTo>
                    <a:pt x="230" y="213"/>
                    <a:pt x="236" y="209"/>
                    <a:pt x="239" y="207"/>
                  </a:cubicBezTo>
                  <a:cubicBezTo>
                    <a:pt x="242" y="205"/>
                    <a:pt x="245" y="205"/>
                    <a:pt x="246" y="203"/>
                  </a:cubicBezTo>
                  <a:cubicBezTo>
                    <a:pt x="248" y="202"/>
                    <a:pt x="251" y="200"/>
                    <a:pt x="251" y="200"/>
                  </a:cubicBezTo>
                  <a:cubicBezTo>
                    <a:pt x="252" y="201"/>
                    <a:pt x="250" y="203"/>
                    <a:pt x="245" y="206"/>
                  </a:cubicBezTo>
                  <a:cubicBezTo>
                    <a:pt x="240" y="209"/>
                    <a:pt x="235" y="212"/>
                    <a:pt x="236" y="213"/>
                  </a:cubicBezTo>
                  <a:cubicBezTo>
                    <a:pt x="237" y="214"/>
                    <a:pt x="243" y="214"/>
                    <a:pt x="255" y="204"/>
                  </a:cubicBezTo>
                  <a:cubicBezTo>
                    <a:pt x="266" y="194"/>
                    <a:pt x="265" y="194"/>
                    <a:pt x="270" y="190"/>
                  </a:cubicBezTo>
                  <a:cubicBezTo>
                    <a:pt x="275" y="187"/>
                    <a:pt x="279" y="183"/>
                    <a:pt x="278" y="182"/>
                  </a:cubicBezTo>
                  <a:cubicBezTo>
                    <a:pt x="277" y="181"/>
                    <a:pt x="273" y="184"/>
                    <a:pt x="271" y="185"/>
                  </a:cubicBezTo>
                  <a:cubicBezTo>
                    <a:pt x="269" y="186"/>
                    <a:pt x="267" y="185"/>
                    <a:pt x="267" y="185"/>
                  </a:cubicBezTo>
                  <a:cubicBezTo>
                    <a:pt x="265" y="188"/>
                    <a:pt x="265" y="188"/>
                    <a:pt x="265" y="188"/>
                  </a:cubicBezTo>
                  <a:cubicBezTo>
                    <a:pt x="262" y="188"/>
                    <a:pt x="262" y="188"/>
                    <a:pt x="262" y="188"/>
                  </a:cubicBezTo>
                  <a:cubicBezTo>
                    <a:pt x="262" y="188"/>
                    <a:pt x="261" y="191"/>
                    <a:pt x="260" y="192"/>
                  </a:cubicBezTo>
                  <a:cubicBezTo>
                    <a:pt x="260" y="193"/>
                    <a:pt x="259" y="193"/>
                    <a:pt x="259" y="194"/>
                  </a:cubicBezTo>
                  <a:cubicBezTo>
                    <a:pt x="259" y="194"/>
                    <a:pt x="258" y="198"/>
                    <a:pt x="256" y="197"/>
                  </a:cubicBezTo>
                  <a:cubicBezTo>
                    <a:pt x="255" y="195"/>
                    <a:pt x="253" y="195"/>
                    <a:pt x="254" y="193"/>
                  </a:cubicBezTo>
                  <a:cubicBezTo>
                    <a:pt x="256" y="192"/>
                    <a:pt x="257" y="191"/>
                    <a:pt x="258" y="190"/>
                  </a:cubicBezTo>
                  <a:cubicBezTo>
                    <a:pt x="258" y="189"/>
                    <a:pt x="259" y="188"/>
                    <a:pt x="259" y="187"/>
                  </a:cubicBezTo>
                  <a:cubicBezTo>
                    <a:pt x="259" y="186"/>
                    <a:pt x="261" y="184"/>
                    <a:pt x="262" y="183"/>
                  </a:cubicBezTo>
                  <a:cubicBezTo>
                    <a:pt x="263" y="183"/>
                    <a:pt x="265" y="183"/>
                    <a:pt x="265" y="182"/>
                  </a:cubicBezTo>
                  <a:cubicBezTo>
                    <a:pt x="265" y="181"/>
                    <a:pt x="261" y="180"/>
                    <a:pt x="259" y="181"/>
                  </a:cubicBezTo>
                  <a:cubicBezTo>
                    <a:pt x="257" y="183"/>
                    <a:pt x="256" y="187"/>
                    <a:pt x="255" y="188"/>
                  </a:cubicBezTo>
                  <a:cubicBezTo>
                    <a:pt x="255" y="189"/>
                    <a:pt x="250" y="191"/>
                    <a:pt x="248" y="193"/>
                  </a:cubicBezTo>
                  <a:cubicBezTo>
                    <a:pt x="246" y="194"/>
                    <a:pt x="239" y="197"/>
                    <a:pt x="235" y="197"/>
                  </a:cubicBezTo>
                  <a:cubicBezTo>
                    <a:pt x="235" y="197"/>
                    <a:pt x="235" y="197"/>
                    <a:pt x="235" y="197"/>
                  </a:cubicBezTo>
                  <a:cubicBezTo>
                    <a:pt x="235" y="197"/>
                    <a:pt x="234" y="201"/>
                    <a:pt x="232" y="201"/>
                  </a:cubicBezTo>
                  <a:cubicBezTo>
                    <a:pt x="229" y="201"/>
                    <a:pt x="227" y="200"/>
                    <a:pt x="225" y="201"/>
                  </a:cubicBezTo>
                  <a:cubicBezTo>
                    <a:pt x="224" y="202"/>
                    <a:pt x="224" y="204"/>
                    <a:pt x="224" y="204"/>
                  </a:cubicBezTo>
                  <a:cubicBezTo>
                    <a:pt x="224" y="204"/>
                    <a:pt x="220" y="204"/>
                    <a:pt x="219" y="205"/>
                  </a:cubicBezTo>
                  <a:cubicBezTo>
                    <a:pt x="218" y="206"/>
                    <a:pt x="218" y="209"/>
                    <a:pt x="218" y="209"/>
                  </a:cubicBezTo>
                  <a:cubicBezTo>
                    <a:pt x="218" y="209"/>
                    <a:pt x="217" y="208"/>
                    <a:pt x="217" y="209"/>
                  </a:cubicBezTo>
                  <a:cubicBezTo>
                    <a:pt x="216" y="209"/>
                    <a:pt x="216" y="211"/>
                    <a:pt x="216" y="211"/>
                  </a:cubicBezTo>
                  <a:cubicBezTo>
                    <a:pt x="216" y="211"/>
                    <a:pt x="213" y="211"/>
                    <a:pt x="213" y="211"/>
                  </a:cubicBezTo>
                  <a:cubicBezTo>
                    <a:pt x="212" y="208"/>
                    <a:pt x="212" y="208"/>
                    <a:pt x="212" y="208"/>
                  </a:cubicBezTo>
                  <a:cubicBezTo>
                    <a:pt x="212" y="208"/>
                    <a:pt x="217" y="204"/>
                    <a:pt x="217" y="201"/>
                  </a:cubicBezTo>
                  <a:cubicBezTo>
                    <a:pt x="214" y="197"/>
                    <a:pt x="214" y="197"/>
                    <a:pt x="214" y="197"/>
                  </a:cubicBezTo>
                  <a:cubicBezTo>
                    <a:pt x="219" y="190"/>
                    <a:pt x="219" y="190"/>
                    <a:pt x="219" y="190"/>
                  </a:cubicBezTo>
                  <a:cubicBezTo>
                    <a:pt x="219" y="190"/>
                    <a:pt x="216" y="186"/>
                    <a:pt x="215" y="180"/>
                  </a:cubicBezTo>
                  <a:cubicBezTo>
                    <a:pt x="215" y="179"/>
                    <a:pt x="215" y="179"/>
                    <a:pt x="215" y="178"/>
                  </a:cubicBezTo>
                  <a:cubicBezTo>
                    <a:pt x="214" y="175"/>
                    <a:pt x="213" y="172"/>
                    <a:pt x="213" y="170"/>
                  </a:cubicBezTo>
                  <a:cubicBezTo>
                    <a:pt x="212" y="167"/>
                    <a:pt x="211" y="154"/>
                    <a:pt x="210" y="152"/>
                  </a:cubicBezTo>
                  <a:cubicBezTo>
                    <a:pt x="210" y="149"/>
                    <a:pt x="209" y="124"/>
                    <a:pt x="209" y="114"/>
                  </a:cubicBezTo>
                  <a:cubicBezTo>
                    <a:pt x="209" y="114"/>
                    <a:pt x="209" y="114"/>
                    <a:pt x="209" y="114"/>
                  </a:cubicBezTo>
                  <a:cubicBezTo>
                    <a:pt x="208" y="114"/>
                    <a:pt x="208" y="114"/>
                    <a:pt x="208" y="114"/>
                  </a:cubicBezTo>
                  <a:cubicBezTo>
                    <a:pt x="209" y="114"/>
                    <a:pt x="209" y="114"/>
                    <a:pt x="209" y="114"/>
                  </a:cubicBezTo>
                  <a:cubicBezTo>
                    <a:pt x="209" y="114"/>
                    <a:pt x="206" y="106"/>
                    <a:pt x="206" y="100"/>
                  </a:cubicBezTo>
                  <a:cubicBezTo>
                    <a:pt x="205" y="97"/>
                    <a:pt x="204" y="94"/>
                    <a:pt x="203" y="91"/>
                  </a:cubicBezTo>
                  <a:close/>
                </a:path>
              </a:pathLst>
            </a:custGeom>
            <a:solidFill>
              <a:schemeClr val="tx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1" name="Freeform 210"/>
            <p:cNvSpPr>
              <a:spLocks/>
            </p:cNvSpPr>
            <p:nvPr/>
          </p:nvSpPr>
          <p:spPr bwMode="auto">
            <a:xfrm>
              <a:off x="7312282" y="3308913"/>
              <a:ext cx="123012" cy="234010"/>
            </a:xfrm>
            <a:custGeom>
              <a:avLst/>
              <a:gdLst>
                <a:gd name="T0" fmla="*/ 55 w 63"/>
                <a:gd name="T1" fmla="*/ 95 h 123"/>
                <a:gd name="T2" fmla="*/ 20 w 63"/>
                <a:gd name="T3" fmla="*/ 0 h 123"/>
                <a:gd name="T4" fmla="*/ 18 w 63"/>
                <a:gd name="T5" fmla="*/ 2 h 123"/>
                <a:gd name="T6" fmla="*/ 14 w 63"/>
                <a:gd name="T7" fmla="*/ 2 h 123"/>
                <a:gd name="T8" fmla="*/ 11 w 63"/>
                <a:gd name="T9" fmla="*/ 5 h 123"/>
                <a:gd name="T10" fmla="*/ 10 w 63"/>
                <a:gd name="T11" fmla="*/ 7 h 123"/>
                <a:gd name="T12" fmla="*/ 11 w 63"/>
                <a:gd name="T13" fmla="*/ 13 h 123"/>
                <a:gd name="T14" fmla="*/ 11 w 63"/>
                <a:gd name="T15" fmla="*/ 14 h 123"/>
                <a:gd name="T16" fmla="*/ 12 w 63"/>
                <a:gd name="T17" fmla="*/ 21 h 123"/>
                <a:gd name="T18" fmla="*/ 12 w 63"/>
                <a:gd name="T19" fmla="*/ 25 h 123"/>
                <a:gd name="T20" fmla="*/ 12 w 63"/>
                <a:gd name="T21" fmla="*/ 29 h 123"/>
                <a:gd name="T22" fmla="*/ 14 w 63"/>
                <a:gd name="T23" fmla="*/ 34 h 123"/>
                <a:gd name="T24" fmla="*/ 15 w 63"/>
                <a:gd name="T25" fmla="*/ 36 h 123"/>
                <a:gd name="T26" fmla="*/ 10 w 63"/>
                <a:gd name="T27" fmla="*/ 50 h 123"/>
                <a:gd name="T28" fmla="*/ 10 w 63"/>
                <a:gd name="T29" fmla="*/ 50 h 123"/>
                <a:gd name="T30" fmla="*/ 8 w 63"/>
                <a:gd name="T31" fmla="*/ 51 h 123"/>
                <a:gd name="T32" fmla="*/ 5 w 63"/>
                <a:gd name="T33" fmla="*/ 53 h 123"/>
                <a:gd name="T34" fmla="*/ 5 w 63"/>
                <a:gd name="T35" fmla="*/ 55 h 123"/>
                <a:gd name="T36" fmla="*/ 6 w 63"/>
                <a:gd name="T37" fmla="*/ 62 h 123"/>
                <a:gd name="T38" fmla="*/ 6 w 63"/>
                <a:gd name="T39" fmla="*/ 71 h 123"/>
                <a:gd name="T40" fmla="*/ 6 w 63"/>
                <a:gd name="T41" fmla="*/ 78 h 123"/>
                <a:gd name="T42" fmla="*/ 5 w 63"/>
                <a:gd name="T43" fmla="*/ 79 h 123"/>
                <a:gd name="T44" fmla="*/ 5 w 63"/>
                <a:gd name="T45" fmla="*/ 80 h 123"/>
                <a:gd name="T46" fmla="*/ 4 w 63"/>
                <a:gd name="T47" fmla="*/ 80 h 123"/>
                <a:gd name="T48" fmla="*/ 2 w 63"/>
                <a:gd name="T49" fmla="*/ 83 h 123"/>
                <a:gd name="T50" fmla="*/ 2 w 63"/>
                <a:gd name="T51" fmla="*/ 87 h 123"/>
                <a:gd name="T52" fmla="*/ 2 w 63"/>
                <a:gd name="T53" fmla="*/ 88 h 123"/>
                <a:gd name="T54" fmla="*/ 1 w 63"/>
                <a:gd name="T55" fmla="*/ 90 h 123"/>
                <a:gd name="T56" fmla="*/ 1 w 63"/>
                <a:gd name="T57" fmla="*/ 90 h 123"/>
                <a:gd name="T58" fmla="*/ 0 w 63"/>
                <a:gd name="T59" fmla="*/ 91 h 123"/>
                <a:gd name="T60" fmla="*/ 1 w 63"/>
                <a:gd name="T61" fmla="*/ 92 h 123"/>
                <a:gd name="T62" fmla="*/ 5 w 63"/>
                <a:gd name="T63" fmla="*/ 103 h 123"/>
                <a:gd name="T64" fmla="*/ 5 w 63"/>
                <a:gd name="T65" fmla="*/ 103 h 123"/>
                <a:gd name="T66" fmla="*/ 5 w 63"/>
                <a:gd name="T67" fmla="*/ 107 h 123"/>
                <a:gd name="T68" fmla="*/ 6 w 63"/>
                <a:gd name="T69" fmla="*/ 110 h 123"/>
                <a:gd name="T70" fmla="*/ 7 w 63"/>
                <a:gd name="T71" fmla="*/ 110 h 123"/>
                <a:gd name="T72" fmla="*/ 7 w 63"/>
                <a:gd name="T73" fmla="*/ 111 h 123"/>
                <a:gd name="T74" fmla="*/ 7 w 63"/>
                <a:gd name="T75" fmla="*/ 111 h 123"/>
                <a:gd name="T76" fmla="*/ 6 w 63"/>
                <a:gd name="T77" fmla="*/ 113 h 123"/>
                <a:gd name="T78" fmla="*/ 5 w 63"/>
                <a:gd name="T79" fmla="*/ 115 h 123"/>
                <a:gd name="T80" fmla="*/ 6 w 63"/>
                <a:gd name="T81" fmla="*/ 120 h 123"/>
                <a:gd name="T82" fmla="*/ 6 w 63"/>
                <a:gd name="T83" fmla="*/ 123 h 123"/>
                <a:gd name="T84" fmla="*/ 5 w 63"/>
                <a:gd name="T85" fmla="*/ 115 h 123"/>
                <a:gd name="T86" fmla="*/ 5 w 63"/>
                <a:gd name="T87" fmla="*/ 115 h 123"/>
                <a:gd name="T88" fmla="*/ 5 w 63"/>
                <a:gd name="T89" fmla="*/ 114 h 123"/>
                <a:gd name="T90" fmla="*/ 5 w 63"/>
                <a:gd name="T91" fmla="*/ 123 h 123"/>
                <a:gd name="T92" fmla="*/ 47 w 63"/>
                <a:gd name="T93" fmla="*/ 115 h 123"/>
                <a:gd name="T94" fmla="*/ 48 w 63"/>
                <a:gd name="T95" fmla="*/ 110 h 123"/>
                <a:gd name="T96" fmla="*/ 49 w 63"/>
                <a:gd name="T97" fmla="*/ 110 h 123"/>
                <a:gd name="T98" fmla="*/ 49 w 63"/>
                <a:gd name="T99" fmla="*/ 110 h 123"/>
                <a:gd name="T100" fmla="*/ 51 w 63"/>
                <a:gd name="T101" fmla="*/ 109 h 123"/>
                <a:gd name="T102" fmla="*/ 52 w 63"/>
                <a:gd name="T103" fmla="*/ 109 h 123"/>
                <a:gd name="T104" fmla="*/ 55 w 63"/>
                <a:gd name="T105" fmla="*/ 106 h 123"/>
                <a:gd name="T106" fmla="*/ 56 w 63"/>
                <a:gd name="T107" fmla="*/ 105 h 123"/>
                <a:gd name="T108" fmla="*/ 61 w 63"/>
                <a:gd name="T109" fmla="*/ 105 h 123"/>
                <a:gd name="T110" fmla="*/ 56 w 63"/>
                <a:gd name="T111" fmla="*/ 105 h 123"/>
                <a:gd name="T112" fmla="*/ 55 w 63"/>
                <a:gd name="T113" fmla="*/ 106 h 123"/>
                <a:gd name="T114" fmla="*/ 56 w 63"/>
                <a:gd name="T115" fmla="*/ 105 h 123"/>
                <a:gd name="T116" fmla="*/ 61 w 63"/>
                <a:gd name="T117" fmla="*/ 106 h 123"/>
                <a:gd name="T118" fmla="*/ 63 w 63"/>
                <a:gd name="T119" fmla="*/ 103 h 123"/>
                <a:gd name="T120" fmla="*/ 55 w 63"/>
                <a:gd name="T121" fmla="*/ 95 h 1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3" h="123">
                  <a:moveTo>
                    <a:pt x="55" y="95"/>
                  </a:moveTo>
                  <a:cubicBezTo>
                    <a:pt x="20" y="0"/>
                    <a:pt x="20" y="0"/>
                    <a:pt x="20" y="0"/>
                  </a:cubicBezTo>
                  <a:cubicBezTo>
                    <a:pt x="18" y="2"/>
                    <a:pt x="18" y="2"/>
                    <a:pt x="18" y="2"/>
                  </a:cubicBezTo>
                  <a:cubicBezTo>
                    <a:pt x="14" y="2"/>
                    <a:pt x="14" y="2"/>
                    <a:pt x="14" y="2"/>
                  </a:cubicBezTo>
                  <a:cubicBezTo>
                    <a:pt x="14" y="2"/>
                    <a:pt x="12" y="4"/>
                    <a:pt x="11" y="5"/>
                  </a:cubicBezTo>
                  <a:cubicBezTo>
                    <a:pt x="11" y="6"/>
                    <a:pt x="10" y="7"/>
                    <a:pt x="10" y="7"/>
                  </a:cubicBezTo>
                  <a:cubicBezTo>
                    <a:pt x="11" y="13"/>
                    <a:pt x="11" y="13"/>
                    <a:pt x="11" y="13"/>
                  </a:cubicBezTo>
                  <a:cubicBezTo>
                    <a:pt x="11" y="14"/>
                    <a:pt x="11" y="14"/>
                    <a:pt x="11" y="14"/>
                  </a:cubicBezTo>
                  <a:cubicBezTo>
                    <a:pt x="11" y="14"/>
                    <a:pt x="9" y="18"/>
                    <a:pt x="12" y="21"/>
                  </a:cubicBezTo>
                  <a:cubicBezTo>
                    <a:pt x="13" y="22"/>
                    <a:pt x="13" y="24"/>
                    <a:pt x="12" y="25"/>
                  </a:cubicBezTo>
                  <a:cubicBezTo>
                    <a:pt x="12" y="26"/>
                    <a:pt x="12" y="28"/>
                    <a:pt x="12" y="29"/>
                  </a:cubicBezTo>
                  <a:cubicBezTo>
                    <a:pt x="13" y="31"/>
                    <a:pt x="14" y="33"/>
                    <a:pt x="14" y="34"/>
                  </a:cubicBezTo>
                  <a:cubicBezTo>
                    <a:pt x="14" y="34"/>
                    <a:pt x="15" y="35"/>
                    <a:pt x="15" y="36"/>
                  </a:cubicBezTo>
                  <a:cubicBezTo>
                    <a:pt x="16" y="41"/>
                    <a:pt x="14" y="48"/>
                    <a:pt x="10" y="50"/>
                  </a:cubicBezTo>
                  <a:cubicBezTo>
                    <a:pt x="10" y="50"/>
                    <a:pt x="10" y="50"/>
                    <a:pt x="10" y="50"/>
                  </a:cubicBezTo>
                  <a:cubicBezTo>
                    <a:pt x="10" y="50"/>
                    <a:pt x="9" y="50"/>
                    <a:pt x="8" y="51"/>
                  </a:cubicBezTo>
                  <a:cubicBezTo>
                    <a:pt x="6" y="51"/>
                    <a:pt x="5" y="52"/>
                    <a:pt x="5" y="53"/>
                  </a:cubicBezTo>
                  <a:cubicBezTo>
                    <a:pt x="5" y="53"/>
                    <a:pt x="5" y="54"/>
                    <a:pt x="5" y="55"/>
                  </a:cubicBezTo>
                  <a:cubicBezTo>
                    <a:pt x="5" y="57"/>
                    <a:pt x="6" y="60"/>
                    <a:pt x="6" y="62"/>
                  </a:cubicBezTo>
                  <a:cubicBezTo>
                    <a:pt x="6" y="64"/>
                    <a:pt x="6" y="68"/>
                    <a:pt x="6" y="71"/>
                  </a:cubicBezTo>
                  <a:cubicBezTo>
                    <a:pt x="6" y="73"/>
                    <a:pt x="6" y="77"/>
                    <a:pt x="6" y="78"/>
                  </a:cubicBezTo>
                  <a:cubicBezTo>
                    <a:pt x="6" y="79"/>
                    <a:pt x="5" y="79"/>
                    <a:pt x="5" y="79"/>
                  </a:cubicBezTo>
                  <a:cubicBezTo>
                    <a:pt x="5" y="80"/>
                    <a:pt x="5" y="80"/>
                    <a:pt x="5" y="80"/>
                  </a:cubicBezTo>
                  <a:cubicBezTo>
                    <a:pt x="4" y="80"/>
                    <a:pt x="4" y="80"/>
                    <a:pt x="4" y="80"/>
                  </a:cubicBezTo>
                  <a:cubicBezTo>
                    <a:pt x="3" y="81"/>
                    <a:pt x="3" y="82"/>
                    <a:pt x="2" y="83"/>
                  </a:cubicBezTo>
                  <a:cubicBezTo>
                    <a:pt x="2" y="84"/>
                    <a:pt x="2" y="86"/>
                    <a:pt x="2" y="87"/>
                  </a:cubicBezTo>
                  <a:cubicBezTo>
                    <a:pt x="2" y="87"/>
                    <a:pt x="2" y="87"/>
                    <a:pt x="2" y="88"/>
                  </a:cubicBezTo>
                  <a:cubicBezTo>
                    <a:pt x="2" y="89"/>
                    <a:pt x="2" y="90"/>
                    <a:pt x="1" y="90"/>
                  </a:cubicBezTo>
                  <a:cubicBezTo>
                    <a:pt x="1" y="90"/>
                    <a:pt x="1" y="90"/>
                    <a:pt x="1" y="90"/>
                  </a:cubicBezTo>
                  <a:cubicBezTo>
                    <a:pt x="0" y="91"/>
                    <a:pt x="0" y="91"/>
                    <a:pt x="0" y="91"/>
                  </a:cubicBezTo>
                  <a:cubicBezTo>
                    <a:pt x="0" y="91"/>
                    <a:pt x="0" y="91"/>
                    <a:pt x="1" y="92"/>
                  </a:cubicBezTo>
                  <a:cubicBezTo>
                    <a:pt x="4" y="94"/>
                    <a:pt x="4" y="99"/>
                    <a:pt x="5" y="103"/>
                  </a:cubicBezTo>
                  <a:cubicBezTo>
                    <a:pt x="5" y="103"/>
                    <a:pt x="5" y="103"/>
                    <a:pt x="5" y="103"/>
                  </a:cubicBezTo>
                  <a:cubicBezTo>
                    <a:pt x="5" y="105"/>
                    <a:pt x="5" y="106"/>
                    <a:pt x="5" y="107"/>
                  </a:cubicBezTo>
                  <a:cubicBezTo>
                    <a:pt x="6" y="108"/>
                    <a:pt x="6" y="109"/>
                    <a:pt x="6" y="110"/>
                  </a:cubicBezTo>
                  <a:cubicBezTo>
                    <a:pt x="7" y="110"/>
                    <a:pt x="7" y="110"/>
                    <a:pt x="7" y="110"/>
                  </a:cubicBezTo>
                  <a:cubicBezTo>
                    <a:pt x="7" y="110"/>
                    <a:pt x="7" y="110"/>
                    <a:pt x="7" y="111"/>
                  </a:cubicBezTo>
                  <a:cubicBezTo>
                    <a:pt x="7" y="111"/>
                    <a:pt x="7" y="111"/>
                    <a:pt x="7" y="111"/>
                  </a:cubicBezTo>
                  <a:cubicBezTo>
                    <a:pt x="7" y="111"/>
                    <a:pt x="6" y="112"/>
                    <a:pt x="6" y="113"/>
                  </a:cubicBezTo>
                  <a:cubicBezTo>
                    <a:pt x="6" y="113"/>
                    <a:pt x="6" y="114"/>
                    <a:pt x="5" y="115"/>
                  </a:cubicBezTo>
                  <a:cubicBezTo>
                    <a:pt x="5" y="116"/>
                    <a:pt x="6" y="120"/>
                    <a:pt x="6" y="120"/>
                  </a:cubicBezTo>
                  <a:cubicBezTo>
                    <a:pt x="6" y="123"/>
                    <a:pt x="6" y="123"/>
                    <a:pt x="6" y="123"/>
                  </a:cubicBezTo>
                  <a:cubicBezTo>
                    <a:pt x="6" y="123"/>
                    <a:pt x="5" y="118"/>
                    <a:pt x="5" y="115"/>
                  </a:cubicBezTo>
                  <a:cubicBezTo>
                    <a:pt x="5" y="115"/>
                    <a:pt x="5" y="115"/>
                    <a:pt x="5" y="115"/>
                  </a:cubicBezTo>
                  <a:cubicBezTo>
                    <a:pt x="5" y="114"/>
                    <a:pt x="5" y="114"/>
                    <a:pt x="5" y="114"/>
                  </a:cubicBezTo>
                  <a:cubicBezTo>
                    <a:pt x="5" y="118"/>
                    <a:pt x="5" y="122"/>
                    <a:pt x="5" y="123"/>
                  </a:cubicBezTo>
                  <a:cubicBezTo>
                    <a:pt x="47" y="115"/>
                    <a:pt x="47" y="115"/>
                    <a:pt x="47" y="115"/>
                  </a:cubicBezTo>
                  <a:cubicBezTo>
                    <a:pt x="48" y="110"/>
                    <a:pt x="48" y="110"/>
                    <a:pt x="48" y="110"/>
                  </a:cubicBezTo>
                  <a:cubicBezTo>
                    <a:pt x="49" y="110"/>
                    <a:pt x="49" y="110"/>
                    <a:pt x="49" y="110"/>
                  </a:cubicBezTo>
                  <a:cubicBezTo>
                    <a:pt x="49" y="110"/>
                    <a:pt x="49" y="110"/>
                    <a:pt x="49" y="110"/>
                  </a:cubicBezTo>
                  <a:cubicBezTo>
                    <a:pt x="51" y="109"/>
                    <a:pt x="51" y="109"/>
                    <a:pt x="51" y="109"/>
                  </a:cubicBezTo>
                  <a:cubicBezTo>
                    <a:pt x="52" y="109"/>
                    <a:pt x="52" y="109"/>
                    <a:pt x="52" y="109"/>
                  </a:cubicBezTo>
                  <a:cubicBezTo>
                    <a:pt x="55" y="106"/>
                    <a:pt x="55" y="106"/>
                    <a:pt x="55" y="106"/>
                  </a:cubicBezTo>
                  <a:cubicBezTo>
                    <a:pt x="56" y="105"/>
                    <a:pt x="56" y="105"/>
                    <a:pt x="56" y="105"/>
                  </a:cubicBezTo>
                  <a:cubicBezTo>
                    <a:pt x="61" y="105"/>
                    <a:pt x="61" y="105"/>
                    <a:pt x="61" y="105"/>
                  </a:cubicBezTo>
                  <a:cubicBezTo>
                    <a:pt x="56" y="105"/>
                    <a:pt x="56" y="105"/>
                    <a:pt x="56" y="105"/>
                  </a:cubicBezTo>
                  <a:cubicBezTo>
                    <a:pt x="55" y="106"/>
                    <a:pt x="55" y="106"/>
                    <a:pt x="55" y="106"/>
                  </a:cubicBezTo>
                  <a:cubicBezTo>
                    <a:pt x="56" y="105"/>
                    <a:pt x="56" y="105"/>
                    <a:pt x="56" y="105"/>
                  </a:cubicBezTo>
                  <a:cubicBezTo>
                    <a:pt x="61" y="106"/>
                    <a:pt x="61" y="106"/>
                    <a:pt x="61" y="106"/>
                  </a:cubicBezTo>
                  <a:cubicBezTo>
                    <a:pt x="62" y="105"/>
                    <a:pt x="63" y="103"/>
                    <a:pt x="63" y="103"/>
                  </a:cubicBezTo>
                  <a:cubicBezTo>
                    <a:pt x="58" y="104"/>
                    <a:pt x="55" y="95"/>
                    <a:pt x="55" y="95"/>
                  </a:cubicBezTo>
                  <a:close/>
                </a:path>
              </a:pathLst>
            </a:custGeom>
            <a:solidFill>
              <a:schemeClr val="tx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2" name="Freeform 211"/>
            <p:cNvSpPr>
              <a:spLocks/>
            </p:cNvSpPr>
            <p:nvPr/>
          </p:nvSpPr>
          <p:spPr bwMode="auto">
            <a:xfrm>
              <a:off x="7213391" y="3338165"/>
              <a:ext cx="127835" cy="216460"/>
            </a:xfrm>
            <a:custGeom>
              <a:avLst/>
              <a:gdLst>
                <a:gd name="T0" fmla="*/ 55 w 65"/>
                <a:gd name="T1" fmla="*/ 99 h 114"/>
                <a:gd name="T2" fmla="*/ 56 w 65"/>
                <a:gd name="T3" fmla="*/ 97 h 114"/>
                <a:gd name="T4" fmla="*/ 55 w 65"/>
                <a:gd name="T5" fmla="*/ 89 h 114"/>
                <a:gd name="T6" fmla="*/ 54 w 65"/>
                <a:gd name="T7" fmla="*/ 82 h 114"/>
                <a:gd name="T8" fmla="*/ 53 w 65"/>
                <a:gd name="T9" fmla="*/ 81 h 114"/>
                <a:gd name="T10" fmla="*/ 50 w 65"/>
                <a:gd name="T11" fmla="*/ 76 h 114"/>
                <a:gd name="T12" fmla="*/ 52 w 65"/>
                <a:gd name="T13" fmla="*/ 70 h 114"/>
                <a:gd name="T14" fmla="*/ 52 w 65"/>
                <a:gd name="T15" fmla="*/ 67 h 114"/>
                <a:gd name="T16" fmla="*/ 54 w 65"/>
                <a:gd name="T17" fmla="*/ 65 h 114"/>
                <a:gd name="T18" fmla="*/ 56 w 65"/>
                <a:gd name="T19" fmla="*/ 60 h 114"/>
                <a:gd name="T20" fmla="*/ 55 w 65"/>
                <a:gd name="T21" fmla="*/ 40 h 114"/>
                <a:gd name="T22" fmla="*/ 55 w 65"/>
                <a:gd name="T23" fmla="*/ 38 h 114"/>
                <a:gd name="T24" fmla="*/ 56 w 65"/>
                <a:gd name="T25" fmla="*/ 36 h 114"/>
                <a:gd name="T26" fmla="*/ 58 w 65"/>
                <a:gd name="T27" fmla="*/ 35 h 114"/>
                <a:gd name="T28" fmla="*/ 59 w 65"/>
                <a:gd name="T29" fmla="*/ 35 h 114"/>
                <a:gd name="T30" fmla="*/ 64 w 65"/>
                <a:gd name="T31" fmla="*/ 28 h 114"/>
                <a:gd name="T32" fmla="*/ 64 w 65"/>
                <a:gd name="T33" fmla="*/ 21 h 114"/>
                <a:gd name="T34" fmla="*/ 63 w 65"/>
                <a:gd name="T35" fmla="*/ 16 h 114"/>
                <a:gd name="T36" fmla="*/ 62 w 65"/>
                <a:gd name="T37" fmla="*/ 10 h 114"/>
                <a:gd name="T38" fmla="*/ 60 w 65"/>
                <a:gd name="T39" fmla="*/ 4 h 114"/>
                <a:gd name="T40" fmla="*/ 0 w 65"/>
                <a:gd name="T41" fmla="*/ 17 h 114"/>
                <a:gd name="T42" fmla="*/ 0 w 65"/>
                <a:gd name="T43" fmla="*/ 17 h 114"/>
                <a:gd name="T44" fmla="*/ 3 w 65"/>
                <a:gd name="T45" fmla="*/ 26 h 114"/>
                <a:gd name="T46" fmla="*/ 2 w 65"/>
                <a:gd name="T47" fmla="*/ 30 h 114"/>
                <a:gd name="T48" fmla="*/ 8 w 65"/>
                <a:gd name="T49" fmla="*/ 41 h 114"/>
                <a:gd name="T50" fmla="*/ 9 w 65"/>
                <a:gd name="T51" fmla="*/ 54 h 114"/>
                <a:gd name="T52" fmla="*/ 11 w 65"/>
                <a:gd name="T53" fmla="*/ 66 h 114"/>
                <a:gd name="T54" fmla="*/ 13 w 65"/>
                <a:gd name="T55" fmla="*/ 69 h 114"/>
                <a:gd name="T56" fmla="*/ 14 w 65"/>
                <a:gd name="T57" fmla="*/ 75 h 114"/>
                <a:gd name="T58" fmla="*/ 14 w 65"/>
                <a:gd name="T59" fmla="*/ 81 h 114"/>
                <a:gd name="T60" fmla="*/ 16 w 65"/>
                <a:gd name="T61" fmla="*/ 79 h 114"/>
                <a:gd name="T62" fmla="*/ 19 w 65"/>
                <a:gd name="T63" fmla="*/ 80 h 114"/>
                <a:gd name="T64" fmla="*/ 20 w 65"/>
                <a:gd name="T65" fmla="*/ 82 h 114"/>
                <a:gd name="T66" fmla="*/ 25 w 65"/>
                <a:gd name="T67" fmla="*/ 99 h 114"/>
                <a:gd name="T68" fmla="*/ 26 w 65"/>
                <a:gd name="T69" fmla="*/ 107 h 114"/>
                <a:gd name="T70" fmla="*/ 28 w 65"/>
                <a:gd name="T71" fmla="*/ 114 h 114"/>
                <a:gd name="T72" fmla="*/ 55 w 65"/>
                <a:gd name="T73" fmla="*/ 99 h 1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65" h="114">
                  <a:moveTo>
                    <a:pt x="55" y="99"/>
                  </a:moveTo>
                  <a:cubicBezTo>
                    <a:pt x="55" y="99"/>
                    <a:pt x="55" y="99"/>
                    <a:pt x="55" y="99"/>
                  </a:cubicBezTo>
                  <a:cubicBezTo>
                    <a:pt x="55" y="99"/>
                    <a:pt x="56" y="98"/>
                    <a:pt x="56" y="98"/>
                  </a:cubicBezTo>
                  <a:cubicBezTo>
                    <a:pt x="56" y="98"/>
                    <a:pt x="56" y="97"/>
                    <a:pt x="56" y="97"/>
                  </a:cubicBezTo>
                  <a:cubicBezTo>
                    <a:pt x="56" y="96"/>
                    <a:pt x="57" y="96"/>
                    <a:pt x="57" y="96"/>
                  </a:cubicBezTo>
                  <a:cubicBezTo>
                    <a:pt x="56" y="95"/>
                    <a:pt x="55" y="93"/>
                    <a:pt x="55" y="89"/>
                  </a:cubicBezTo>
                  <a:cubicBezTo>
                    <a:pt x="54" y="89"/>
                    <a:pt x="54" y="88"/>
                    <a:pt x="54" y="87"/>
                  </a:cubicBezTo>
                  <a:cubicBezTo>
                    <a:pt x="54" y="85"/>
                    <a:pt x="54" y="84"/>
                    <a:pt x="54" y="82"/>
                  </a:cubicBezTo>
                  <a:cubicBezTo>
                    <a:pt x="54" y="82"/>
                    <a:pt x="54" y="82"/>
                    <a:pt x="54" y="82"/>
                  </a:cubicBezTo>
                  <a:cubicBezTo>
                    <a:pt x="53" y="81"/>
                    <a:pt x="53" y="81"/>
                    <a:pt x="53" y="81"/>
                  </a:cubicBezTo>
                  <a:cubicBezTo>
                    <a:pt x="53" y="80"/>
                    <a:pt x="52" y="79"/>
                    <a:pt x="52" y="78"/>
                  </a:cubicBezTo>
                  <a:cubicBezTo>
                    <a:pt x="51" y="77"/>
                    <a:pt x="50" y="77"/>
                    <a:pt x="50" y="76"/>
                  </a:cubicBezTo>
                  <a:cubicBezTo>
                    <a:pt x="50" y="76"/>
                    <a:pt x="49" y="76"/>
                    <a:pt x="49" y="76"/>
                  </a:cubicBezTo>
                  <a:cubicBezTo>
                    <a:pt x="49" y="76"/>
                    <a:pt x="52" y="75"/>
                    <a:pt x="52" y="70"/>
                  </a:cubicBezTo>
                  <a:cubicBezTo>
                    <a:pt x="52" y="69"/>
                    <a:pt x="52" y="68"/>
                    <a:pt x="52" y="68"/>
                  </a:cubicBezTo>
                  <a:cubicBezTo>
                    <a:pt x="52" y="68"/>
                    <a:pt x="52" y="67"/>
                    <a:pt x="52" y="67"/>
                  </a:cubicBezTo>
                  <a:cubicBezTo>
                    <a:pt x="52" y="67"/>
                    <a:pt x="52" y="67"/>
                    <a:pt x="52" y="67"/>
                  </a:cubicBezTo>
                  <a:cubicBezTo>
                    <a:pt x="52" y="66"/>
                    <a:pt x="53" y="65"/>
                    <a:pt x="54" y="65"/>
                  </a:cubicBezTo>
                  <a:cubicBezTo>
                    <a:pt x="55" y="64"/>
                    <a:pt x="56" y="63"/>
                    <a:pt x="56" y="61"/>
                  </a:cubicBezTo>
                  <a:cubicBezTo>
                    <a:pt x="56" y="61"/>
                    <a:pt x="56" y="61"/>
                    <a:pt x="56" y="60"/>
                  </a:cubicBezTo>
                  <a:cubicBezTo>
                    <a:pt x="56" y="60"/>
                    <a:pt x="56" y="60"/>
                    <a:pt x="56" y="60"/>
                  </a:cubicBezTo>
                  <a:cubicBezTo>
                    <a:pt x="56" y="60"/>
                    <a:pt x="55" y="44"/>
                    <a:pt x="55" y="40"/>
                  </a:cubicBezTo>
                  <a:cubicBezTo>
                    <a:pt x="55" y="40"/>
                    <a:pt x="55" y="40"/>
                    <a:pt x="55" y="40"/>
                  </a:cubicBezTo>
                  <a:cubicBezTo>
                    <a:pt x="55" y="40"/>
                    <a:pt x="55" y="39"/>
                    <a:pt x="55" y="38"/>
                  </a:cubicBezTo>
                  <a:cubicBezTo>
                    <a:pt x="55" y="38"/>
                    <a:pt x="55" y="37"/>
                    <a:pt x="55" y="37"/>
                  </a:cubicBezTo>
                  <a:cubicBezTo>
                    <a:pt x="55" y="37"/>
                    <a:pt x="55" y="36"/>
                    <a:pt x="56" y="36"/>
                  </a:cubicBezTo>
                  <a:cubicBezTo>
                    <a:pt x="56" y="35"/>
                    <a:pt x="57" y="35"/>
                    <a:pt x="58" y="35"/>
                  </a:cubicBezTo>
                  <a:cubicBezTo>
                    <a:pt x="58" y="35"/>
                    <a:pt x="58" y="35"/>
                    <a:pt x="58" y="35"/>
                  </a:cubicBezTo>
                  <a:cubicBezTo>
                    <a:pt x="58" y="35"/>
                    <a:pt x="59" y="35"/>
                    <a:pt x="59" y="35"/>
                  </a:cubicBezTo>
                  <a:cubicBezTo>
                    <a:pt x="59" y="35"/>
                    <a:pt x="59" y="35"/>
                    <a:pt x="59" y="35"/>
                  </a:cubicBezTo>
                  <a:cubicBezTo>
                    <a:pt x="60" y="35"/>
                    <a:pt x="60" y="35"/>
                    <a:pt x="60" y="34"/>
                  </a:cubicBezTo>
                  <a:cubicBezTo>
                    <a:pt x="61" y="33"/>
                    <a:pt x="64" y="30"/>
                    <a:pt x="64" y="28"/>
                  </a:cubicBezTo>
                  <a:cubicBezTo>
                    <a:pt x="64" y="27"/>
                    <a:pt x="65" y="24"/>
                    <a:pt x="65" y="21"/>
                  </a:cubicBezTo>
                  <a:cubicBezTo>
                    <a:pt x="65" y="21"/>
                    <a:pt x="65" y="21"/>
                    <a:pt x="64" y="21"/>
                  </a:cubicBezTo>
                  <a:cubicBezTo>
                    <a:pt x="64" y="20"/>
                    <a:pt x="64" y="20"/>
                    <a:pt x="64" y="19"/>
                  </a:cubicBezTo>
                  <a:cubicBezTo>
                    <a:pt x="63" y="18"/>
                    <a:pt x="63" y="17"/>
                    <a:pt x="63" y="16"/>
                  </a:cubicBezTo>
                  <a:cubicBezTo>
                    <a:pt x="61" y="15"/>
                    <a:pt x="60" y="13"/>
                    <a:pt x="61" y="12"/>
                  </a:cubicBezTo>
                  <a:cubicBezTo>
                    <a:pt x="61" y="11"/>
                    <a:pt x="62" y="11"/>
                    <a:pt x="62" y="10"/>
                  </a:cubicBezTo>
                  <a:cubicBezTo>
                    <a:pt x="62" y="8"/>
                    <a:pt x="62" y="6"/>
                    <a:pt x="61" y="5"/>
                  </a:cubicBezTo>
                  <a:cubicBezTo>
                    <a:pt x="61" y="4"/>
                    <a:pt x="60" y="4"/>
                    <a:pt x="60" y="4"/>
                  </a:cubicBezTo>
                  <a:cubicBezTo>
                    <a:pt x="60" y="2"/>
                    <a:pt x="60" y="0"/>
                    <a:pt x="60" y="0"/>
                  </a:cubicBezTo>
                  <a:cubicBezTo>
                    <a:pt x="0" y="17"/>
                    <a:pt x="0" y="17"/>
                    <a:pt x="0" y="17"/>
                  </a:cubicBezTo>
                  <a:cubicBezTo>
                    <a:pt x="0" y="17"/>
                    <a:pt x="0" y="17"/>
                    <a:pt x="1" y="19"/>
                  </a:cubicBezTo>
                  <a:cubicBezTo>
                    <a:pt x="0" y="18"/>
                    <a:pt x="0" y="17"/>
                    <a:pt x="0" y="17"/>
                  </a:cubicBezTo>
                  <a:cubicBezTo>
                    <a:pt x="0" y="17"/>
                    <a:pt x="0" y="18"/>
                    <a:pt x="1" y="19"/>
                  </a:cubicBezTo>
                  <a:cubicBezTo>
                    <a:pt x="2" y="21"/>
                    <a:pt x="3" y="24"/>
                    <a:pt x="3" y="26"/>
                  </a:cubicBezTo>
                  <a:cubicBezTo>
                    <a:pt x="3" y="27"/>
                    <a:pt x="3" y="27"/>
                    <a:pt x="2" y="28"/>
                  </a:cubicBezTo>
                  <a:cubicBezTo>
                    <a:pt x="2" y="29"/>
                    <a:pt x="2" y="29"/>
                    <a:pt x="2" y="30"/>
                  </a:cubicBezTo>
                  <a:cubicBezTo>
                    <a:pt x="2" y="31"/>
                    <a:pt x="3" y="33"/>
                    <a:pt x="3" y="34"/>
                  </a:cubicBezTo>
                  <a:cubicBezTo>
                    <a:pt x="5" y="36"/>
                    <a:pt x="7" y="38"/>
                    <a:pt x="8" y="41"/>
                  </a:cubicBezTo>
                  <a:cubicBezTo>
                    <a:pt x="10" y="46"/>
                    <a:pt x="10" y="49"/>
                    <a:pt x="9" y="54"/>
                  </a:cubicBezTo>
                  <a:cubicBezTo>
                    <a:pt x="9" y="54"/>
                    <a:pt x="9" y="54"/>
                    <a:pt x="9" y="54"/>
                  </a:cubicBezTo>
                  <a:cubicBezTo>
                    <a:pt x="9" y="59"/>
                    <a:pt x="10" y="62"/>
                    <a:pt x="11" y="65"/>
                  </a:cubicBezTo>
                  <a:cubicBezTo>
                    <a:pt x="11" y="65"/>
                    <a:pt x="11" y="66"/>
                    <a:pt x="11" y="66"/>
                  </a:cubicBezTo>
                  <a:cubicBezTo>
                    <a:pt x="12" y="66"/>
                    <a:pt x="12" y="67"/>
                    <a:pt x="12" y="67"/>
                  </a:cubicBezTo>
                  <a:cubicBezTo>
                    <a:pt x="12" y="68"/>
                    <a:pt x="13" y="69"/>
                    <a:pt x="13" y="69"/>
                  </a:cubicBezTo>
                  <a:cubicBezTo>
                    <a:pt x="13" y="69"/>
                    <a:pt x="13" y="69"/>
                    <a:pt x="13" y="70"/>
                  </a:cubicBezTo>
                  <a:cubicBezTo>
                    <a:pt x="14" y="71"/>
                    <a:pt x="14" y="73"/>
                    <a:pt x="14" y="75"/>
                  </a:cubicBezTo>
                  <a:cubicBezTo>
                    <a:pt x="14" y="75"/>
                    <a:pt x="14" y="76"/>
                    <a:pt x="14" y="76"/>
                  </a:cubicBezTo>
                  <a:cubicBezTo>
                    <a:pt x="15" y="78"/>
                    <a:pt x="15" y="79"/>
                    <a:pt x="14" y="81"/>
                  </a:cubicBezTo>
                  <a:cubicBezTo>
                    <a:pt x="14" y="81"/>
                    <a:pt x="14" y="81"/>
                    <a:pt x="14" y="81"/>
                  </a:cubicBezTo>
                  <a:cubicBezTo>
                    <a:pt x="14" y="81"/>
                    <a:pt x="15" y="80"/>
                    <a:pt x="16" y="79"/>
                  </a:cubicBezTo>
                  <a:cubicBezTo>
                    <a:pt x="17" y="78"/>
                    <a:pt x="18" y="77"/>
                    <a:pt x="19" y="79"/>
                  </a:cubicBezTo>
                  <a:cubicBezTo>
                    <a:pt x="19" y="79"/>
                    <a:pt x="19" y="79"/>
                    <a:pt x="19" y="80"/>
                  </a:cubicBezTo>
                  <a:cubicBezTo>
                    <a:pt x="19" y="80"/>
                    <a:pt x="19" y="81"/>
                    <a:pt x="20" y="82"/>
                  </a:cubicBezTo>
                  <a:cubicBezTo>
                    <a:pt x="20" y="82"/>
                    <a:pt x="20" y="82"/>
                    <a:pt x="20" y="82"/>
                  </a:cubicBezTo>
                  <a:cubicBezTo>
                    <a:pt x="20" y="84"/>
                    <a:pt x="21" y="88"/>
                    <a:pt x="22" y="91"/>
                  </a:cubicBezTo>
                  <a:cubicBezTo>
                    <a:pt x="24" y="94"/>
                    <a:pt x="25" y="96"/>
                    <a:pt x="25" y="99"/>
                  </a:cubicBezTo>
                  <a:cubicBezTo>
                    <a:pt x="25" y="99"/>
                    <a:pt x="25" y="99"/>
                    <a:pt x="25" y="99"/>
                  </a:cubicBezTo>
                  <a:cubicBezTo>
                    <a:pt x="25" y="102"/>
                    <a:pt x="26" y="104"/>
                    <a:pt x="26" y="107"/>
                  </a:cubicBezTo>
                  <a:cubicBezTo>
                    <a:pt x="27" y="110"/>
                    <a:pt x="27" y="112"/>
                    <a:pt x="28" y="114"/>
                  </a:cubicBezTo>
                  <a:cubicBezTo>
                    <a:pt x="28" y="114"/>
                    <a:pt x="28" y="114"/>
                    <a:pt x="28" y="114"/>
                  </a:cubicBezTo>
                  <a:cubicBezTo>
                    <a:pt x="55" y="108"/>
                    <a:pt x="55" y="108"/>
                    <a:pt x="55" y="108"/>
                  </a:cubicBezTo>
                  <a:cubicBezTo>
                    <a:pt x="55" y="107"/>
                    <a:pt x="55" y="103"/>
                    <a:pt x="55" y="99"/>
                  </a:cubicBezTo>
                  <a:close/>
                </a:path>
              </a:pathLst>
            </a:custGeom>
            <a:solidFill>
              <a:schemeClr val="tx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3" name="Freeform 212"/>
            <p:cNvSpPr>
              <a:spLocks/>
            </p:cNvSpPr>
            <p:nvPr/>
          </p:nvSpPr>
          <p:spPr bwMode="auto">
            <a:xfrm>
              <a:off x="5979653" y="3348694"/>
              <a:ext cx="375066" cy="386117"/>
            </a:xfrm>
            <a:custGeom>
              <a:avLst/>
              <a:gdLst>
                <a:gd name="T0" fmla="*/ 166 w 192"/>
                <a:gd name="T1" fmla="*/ 78 h 203"/>
                <a:gd name="T2" fmla="*/ 163 w 192"/>
                <a:gd name="T3" fmla="*/ 74 h 203"/>
                <a:gd name="T4" fmla="*/ 162 w 192"/>
                <a:gd name="T5" fmla="*/ 65 h 203"/>
                <a:gd name="T6" fmla="*/ 160 w 192"/>
                <a:gd name="T7" fmla="*/ 58 h 203"/>
                <a:gd name="T8" fmla="*/ 157 w 192"/>
                <a:gd name="T9" fmla="*/ 55 h 203"/>
                <a:gd name="T10" fmla="*/ 147 w 192"/>
                <a:gd name="T11" fmla="*/ 45 h 203"/>
                <a:gd name="T12" fmla="*/ 120 w 192"/>
                <a:gd name="T13" fmla="*/ 33 h 203"/>
                <a:gd name="T14" fmla="*/ 118 w 192"/>
                <a:gd name="T15" fmla="*/ 33 h 203"/>
                <a:gd name="T16" fmla="*/ 115 w 192"/>
                <a:gd name="T17" fmla="*/ 32 h 203"/>
                <a:gd name="T18" fmla="*/ 110 w 192"/>
                <a:gd name="T19" fmla="*/ 30 h 203"/>
                <a:gd name="T20" fmla="*/ 102 w 192"/>
                <a:gd name="T21" fmla="*/ 29 h 203"/>
                <a:gd name="T22" fmla="*/ 92 w 192"/>
                <a:gd name="T23" fmla="*/ 26 h 203"/>
                <a:gd name="T24" fmla="*/ 91 w 192"/>
                <a:gd name="T25" fmla="*/ 25 h 203"/>
                <a:gd name="T26" fmla="*/ 82 w 192"/>
                <a:gd name="T27" fmla="*/ 20 h 203"/>
                <a:gd name="T28" fmla="*/ 71 w 192"/>
                <a:gd name="T29" fmla="*/ 14 h 203"/>
                <a:gd name="T30" fmla="*/ 68 w 192"/>
                <a:gd name="T31" fmla="*/ 9 h 203"/>
                <a:gd name="T32" fmla="*/ 61 w 192"/>
                <a:gd name="T33" fmla="*/ 1 h 203"/>
                <a:gd name="T34" fmla="*/ 45 w 192"/>
                <a:gd name="T35" fmla="*/ 7 h 203"/>
                <a:gd name="T36" fmla="*/ 23 w 192"/>
                <a:gd name="T37" fmla="*/ 15 h 203"/>
                <a:gd name="T38" fmla="*/ 19 w 192"/>
                <a:gd name="T39" fmla="*/ 42 h 203"/>
                <a:gd name="T40" fmla="*/ 1 w 192"/>
                <a:gd name="T41" fmla="*/ 53 h 203"/>
                <a:gd name="T42" fmla="*/ 4 w 192"/>
                <a:gd name="T43" fmla="*/ 82 h 203"/>
                <a:gd name="T44" fmla="*/ 5 w 192"/>
                <a:gd name="T45" fmla="*/ 103 h 203"/>
                <a:gd name="T46" fmla="*/ 18 w 192"/>
                <a:gd name="T47" fmla="*/ 115 h 203"/>
                <a:gd name="T48" fmla="*/ 40 w 192"/>
                <a:gd name="T49" fmla="*/ 131 h 203"/>
                <a:gd name="T50" fmla="*/ 49 w 192"/>
                <a:gd name="T51" fmla="*/ 143 h 203"/>
                <a:gd name="T52" fmla="*/ 53 w 192"/>
                <a:gd name="T53" fmla="*/ 154 h 203"/>
                <a:gd name="T54" fmla="*/ 60 w 192"/>
                <a:gd name="T55" fmla="*/ 170 h 203"/>
                <a:gd name="T56" fmla="*/ 57 w 192"/>
                <a:gd name="T57" fmla="*/ 182 h 203"/>
                <a:gd name="T58" fmla="*/ 65 w 192"/>
                <a:gd name="T59" fmla="*/ 197 h 203"/>
                <a:gd name="T60" fmla="*/ 73 w 192"/>
                <a:gd name="T61" fmla="*/ 203 h 203"/>
                <a:gd name="T62" fmla="*/ 171 w 192"/>
                <a:gd name="T63" fmla="*/ 200 h 203"/>
                <a:gd name="T64" fmla="*/ 171 w 192"/>
                <a:gd name="T65" fmla="*/ 197 h 203"/>
                <a:gd name="T66" fmla="*/ 171 w 192"/>
                <a:gd name="T67" fmla="*/ 178 h 203"/>
                <a:gd name="T68" fmla="*/ 166 w 192"/>
                <a:gd name="T69" fmla="*/ 163 h 203"/>
                <a:gd name="T70" fmla="*/ 168 w 192"/>
                <a:gd name="T71" fmla="*/ 135 h 203"/>
                <a:gd name="T72" fmla="*/ 171 w 192"/>
                <a:gd name="T73" fmla="*/ 120 h 203"/>
                <a:gd name="T74" fmla="*/ 175 w 192"/>
                <a:gd name="T75" fmla="*/ 110 h 203"/>
                <a:gd name="T76" fmla="*/ 191 w 192"/>
                <a:gd name="T77" fmla="*/ 65 h 203"/>
                <a:gd name="T78" fmla="*/ 183 w 192"/>
                <a:gd name="T79" fmla="*/ 73 h 203"/>
                <a:gd name="T80" fmla="*/ 179 w 192"/>
                <a:gd name="T81" fmla="*/ 81 h 203"/>
                <a:gd name="T82" fmla="*/ 174 w 192"/>
                <a:gd name="T83" fmla="*/ 91 h 203"/>
                <a:gd name="T84" fmla="*/ 159 w 192"/>
                <a:gd name="T85" fmla="*/ 113 h 203"/>
                <a:gd name="T86" fmla="*/ 155 w 192"/>
                <a:gd name="T87" fmla="*/ 117 h 203"/>
                <a:gd name="T88" fmla="*/ 156 w 192"/>
                <a:gd name="T89" fmla="*/ 106 h 203"/>
                <a:gd name="T90" fmla="*/ 161 w 192"/>
                <a:gd name="T91" fmla="*/ 100 h 203"/>
                <a:gd name="T92" fmla="*/ 161 w 192"/>
                <a:gd name="T93" fmla="*/ 97 h 203"/>
                <a:gd name="T94" fmla="*/ 169 w 192"/>
                <a:gd name="T95" fmla="*/ 82 h 203"/>
                <a:gd name="T96" fmla="*/ 169 w 192"/>
                <a:gd name="T97" fmla="*/ 82 h 203"/>
                <a:gd name="T98" fmla="*/ 169 w 192"/>
                <a:gd name="T99" fmla="*/ 83 h 2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92" h="203">
                  <a:moveTo>
                    <a:pt x="169" y="83"/>
                  </a:moveTo>
                  <a:cubicBezTo>
                    <a:pt x="169" y="83"/>
                    <a:pt x="167" y="81"/>
                    <a:pt x="166" y="78"/>
                  </a:cubicBezTo>
                  <a:cubicBezTo>
                    <a:pt x="166" y="78"/>
                    <a:pt x="165" y="77"/>
                    <a:pt x="165" y="77"/>
                  </a:cubicBezTo>
                  <a:cubicBezTo>
                    <a:pt x="164" y="76"/>
                    <a:pt x="164" y="75"/>
                    <a:pt x="163" y="74"/>
                  </a:cubicBezTo>
                  <a:cubicBezTo>
                    <a:pt x="163" y="73"/>
                    <a:pt x="163" y="71"/>
                    <a:pt x="163" y="69"/>
                  </a:cubicBezTo>
                  <a:cubicBezTo>
                    <a:pt x="162" y="67"/>
                    <a:pt x="162" y="66"/>
                    <a:pt x="162" y="65"/>
                  </a:cubicBezTo>
                  <a:cubicBezTo>
                    <a:pt x="162" y="65"/>
                    <a:pt x="162" y="65"/>
                    <a:pt x="162" y="65"/>
                  </a:cubicBezTo>
                  <a:cubicBezTo>
                    <a:pt x="162" y="63"/>
                    <a:pt x="161" y="60"/>
                    <a:pt x="160" y="58"/>
                  </a:cubicBezTo>
                  <a:cubicBezTo>
                    <a:pt x="160" y="57"/>
                    <a:pt x="159" y="56"/>
                    <a:pt x="159" y="56"/>
                  </a:cubicBezTo>
                  <a:cubicBezTo>
                    <a:pt x="158" y="55"/>
                    <a:pt x="158" y="55"/>
                    <a:pt x="157" y="55"/>
                  </a:cubicBezTo>
                  <a:cubicBezTo>
                    <a:pt x="156" y="54"/>
                    <a:pt x="154" y="52"/>
                    <a:pt x="153" y="50"/>
                  </a:cubicBezTo>
                  <a:cubicBezTo>
                    <a:pt x="151" y="46"/>
                    <a:pt x="149" y="45"/>
                    <a:pt x="147" y="45"/>
                  </a:cubicBezTo>
                  <a:cubicBezTo>
                    <a:pt x="146" y="45"/>
                    <a:pt x="141" y="43"/>
                    <a:pt x="136" y="41"/>
                  </a:cubicBezTo>
                  <a:cubicBezTo>
                    <a:pt x="130" y="38"/>
                    <a:pt x="122" y="34"/>
                    <a:pt x="120" y="33"/>
                  </a:cubicBezTo>
                  <a:cubicBezTo>
                    <a:pt x="120" y="33"/>
                    <a:pt x="120" y="33"/>
                    <a:pt x="120" y="33"/>
                  </a:cubicBezTo>
                  <a:cubicBezTo>
                    <a:pt x="119" y="33"/>
                    <a:pt x="118" y="33"/>
                    <a:pt x="118" y="33"/>
                  </a:cubicBezTo>
                  <a:cubicBezTo>
                    <a:pt x="118" y="33"/>
                    <a:pt x="117" y="32"/>
                    <a:pt x="116" y="32"/>
                  </a:cubicBezTo>
                  <a:cubicBezTo>
                    <a:pt x="116" y="32"/>
                    <a:pt x="115" y="32"/>
                    <a:pt x="115" y="32"/>
                  </a:cubicBezTo>
                  <a:cubicBezTo>
                    <a:pt x="114" y="32"/>
                    <a:pt x="111" y="32"/>
                    <a:pt x="111" y="31"/>
                  </a:cubicBezTo>
                  <a:cubicBezTo>
                    <a:pt x="110" y="30"/>
                    <a:pt x="110" y="30"/>
                    <a:pt x="110" y="30"/>
                  </a:cubicBezTo>
                  <a:cubicBezTo>
                    <a:pt x="110" y="29"/>
                    <a:pt x="110" y="29"/>
                    <a:pt x="110" y="29"/>
                  </a:cubicBezTo>
                  <a:cubicBezTo>
                    <a:pt x="108" y="28"/>
                    <a:pt x="105" y="29"/>
                    <a:pt x="102" y="29"/>
                  </a:cubicBezTo>
                  <a:cubicBezTo>
                    <a:pt x="101" y="29"/>
                    <a:pt x="100" y="29"/>
                    <a:pt x="98" y="28"/>
                  </a:cubicBezTo>
                  <a:cubicBezTo>
                    <a:pt x="96" y="28"/>
                    <a:pt x="94" y="27"/>
                    <a:pt x="92" y="26"/>
                  </a:cubicBezTo>
                  <a:cubicBezTo>
                    <a:pt x="92" y="26"/>
                    <a:pt x="92" y="26"/>
                    <a:pt x="91" y="25"/>
                  </a:cubicBezTo>
                  <a:cubicBezTo>
                    <a:pt x="91" y="25"/>
                    <a:pt x="91" y="25"/>
                    <a:pt x="91" y="25"/>
                  </a:cubicBezTo>
                  <a:cubicBezTo>
                    <a:pt x="90" y="24"/>
                    <a:pt x="89" y="23"/>
                    <a:pt x="88" y="23"/>
                  </a:cubicBezTo>
                  <a:cubicBezTo>
                    <a:pt x="86" y="22"/>
                    <a:pt x="84" y="21"/>
                    <a:pt x="82" y="20"/>
                  </a:cubicBezTo>
                  <a:cubicBezTo>
                    <a:pt x="80" y="19"/>
                    <a:pt x="79" y="17"/>
                    <a:pt x="79" y="16"/>
                  </a:cubicBezTo>
                  <a:cubicBezTo>
                    <a:pt x="75" y="16"/>
                    <a:pt x="71" y="14"/>
                    <a:pt x="71" y="14"/>
                  </a:cubicBezTo>
                  <a:cubicBezTo>
                    <a:pt x="71" y="14"/>
                    <a:pt x="67" y="14"/>
                    <a:pt x="66" y="15"/>
                  </a:cubicBezTo>
                  <a:cubicBezTo>
                    <a:pt x="64" y="15"/>
                    <a:pt x="69" y="11"/>
                    <a:pt x="68" y="9"/>
                  </a:cubicBezTo>
                  <a:cubicBezTo>
                    <a:pt x="68" y="7"/>
                    <a:pt x="66" y="6"/>
                    <a:pt x="66" y="5"/>
                  </a:cubicBezTo>
                  <a:cubicBezTo>
                    <a:pt x="65" y="4"/>
                    <a:pt x="66" y="0"/>
                    <a:pt x="61" y="1"/>
                  </a:cubicBezTo>
                  <a:cubicBezTo>
                    <a:pt x="56" y="1"/>
                    <a:pt x="54" y="4"/>
                    <a:pt x="52" y="5"/>
                  </a:cubicBezTo>
                  <a:cubicBezTo>
                    <a:pt x="49" y="7"/>
                    <a:pt x="48" y="7"/>
                    <a:pt x="45" y="7"/>
                  </a:cubicBezTo>
                  <a:cubicBezTo>
                    <a:pt x="43" y="7"/>
                    <a:pt x="43" y="8"/>
                    <a:pt x="41" y="9"/>
                  </a:cubicBezTo>
                  <a:cubicBezTo>
                    <a:pt x="39" y="9"/>
                    <a:pt x="26" y="13"/>
                    <a:pt x="23" y="15"/>
                  </a:cubicBezTo>
                  <a:cubicBezTo>
                    <a:pt x="20" y="15"/>
                    <a:pt x="20" y="15"/>
                    <a:pt x="20" y="15"/>
                  </a:cubicBezTo>
                  <a:cubicBezTo>
                    <a:pt x="19" y="42"/>
                    <a:pt x="19" y="42"/>
                    <a:pt x="19" y="42"/>
                  </a:cubicBezTo>
                  <a:cubicBezTo>
                    <a:pt x="19" y="42"/>
                    <a:pt x="16" y="46"/>
                    <a:pt x="12" y="50"/>
                  </a:cubicBezTo>
                  <a:cubicBezTo>
                    <a:pt x="8" y="54"/>
                    <a:pt x="1" y="53"/>
                    <a:pt x="1" y="53"/>
                  </a:cubicBezTo>
                  <a:cubicBezTo>
                    <a:pt x="4" y="60"/>
                    <a:pt x="2" y="69"/>
                    <a:pt x="4" y="71"/>
                  </a:cubicBezTo>
                  <a:cubicBezTo>
                    <a:pt x="5" y="73"/>
                    <a:pt x="7" y="79"/>
                    <a:pt x="4" y="82"/>
                  </a:cubicBezTo>
                  <a:cubicBezTo>
                    <a:pt x="1" y="86"/>
                    <a:pt x="0" y="90"/>
                    <a:pt x="0" y="94"/>
                  </a:cubicBezTo>
                  <a:cubicBezTo>
                    <a:pt x="0" y="99"/>
                    <a:pt x="3" y="103"/>
                    <a:pt x="5" y="103"/>
                  </a:cubicBezTo>
                  <a:cubicBezTo>
                    <a:pt x="6" y="104"/>
                    <a:pt x="8" y="106"/>
                    <a:pt x="10" y="109"/>
                  </a:cubicBezTo>
                  <a:cubicBezTo>
                    <a:pt x="12" y="113"/>
                    <a:pt x="11" y="115"/>
                    <a:pt x="18" y="115"/>
                  </a:cubicBezTo>
                  <a:cubicBezTo>
                    <a:pt x="26" y="114"/>
                    <a:pt x="30" y="122"/>
                    <a:pt x="30" y="125"/>
                  </a:cubicBezTo>
                  <a:cubicBezTo>
                    <a:pt x="31" y="128"/>
                    <a:pt x="33" y="129"/>
                    <a:pt x="40" y="131"/>
                  </a:cubicBezTo>
                  <a:cubicBezTo>
                    <a:pt x="46" y="133"/>
                    <a:pt x="46" y="136"/>
                    <a:pt x="46" y="138"/>
                  </a:cubicBezTo>
                  <a:cubicBezTo>
                    <a:pt x="46" y="140"/>
                    <a:pt x="44" y="142"/>
                    <a:pt x="49" y="143"/>
                  </a:cubicBezTo>
                  <a:cubicBezTo>
                    <a:pt x="55" y="144"/>
                    <a:pt x="53" y="147"/>
                    <a:pt x="53" y="149"/>
                  </a:cubicBezTo>
                  <a:cubicBezTo>
                    <a:pt x="52" y="152"/>
                    <a:pt x="52" y="153"/>
                    <a:pt x="53" y="154"/>
                  </a:cubicBezTo>
                  <a:cubicBezTo>
                    <a:pt x="55" y="156"/>
                    <a:pt x="55" y="160"/>
                    <a:pt x="55" y="160"/>
                  </a:cubicBezTo>
                  <a:cubicBezTo>
                    <a:pt x="55" y="160"/>
                    <a:pt x="62" y="167"/>
                    <a:pt x="60" y="170"/>
                  </a:cubicBezTo>
                  <a:cubicBezTo>
                    <a:pt x="60" y="170"/>
                    <a:pt x="60" y="170"/>
                    <a:pt x="60" y="170"/>
                  </a:cubicBezTo>
                  <a:cubicBezTo>
                    <a:pt x="59" y="173"/>
                    <a:pt x="57" y="178"/>
                    <a:pt x="57" y="182"/>
                  </a:cubicBezTo>
                  <a:cubicBezTo>
                    <a:pt x="57" y="187"/>
                    <a:pt x="60" y="190"/>
                    <a:pt x="61" y="192"/>
                  </a:cubicBezTo>
                  <a:cubicBezTo>
                    <a:pt x="62" y="194"/>
                    <a:pt x="63" y="195"/>
                    <a:pt x="65" y="197"/>
                  </a:cubicBezTo>
                  <a:cubicBezTo>
                    <a:pt x="66" y="198"/>
                    <a:pt x="67" y="199"/>
                    <a:pt x="68" y="199"/>
                  </a:cubicBezTo>
                  <a:cubicBezTo>
                    <a:pt x="71" y="200"/>
                    <a:pt x="73" y="203"/>
                    <a:pt x="73" y="203"/>
                  </a:cubicBezTo>
                  <a:cubicBezTo>
                    <a:pt x="170" y="200"/>
                    <a:pt x="170" y="200"/>
                    <a:pt x="170" y="200"/>
                  </a:cubicBezTo>
                  <a:cubicBezTo>
                    <a:pt x="171" y="200"/>
                    <a:pt x="171" y="200"/>
                    <a:pt x="171" y="200"/>
                  </a:cubicBezTo>
                  <a:cubicBezTo>
                    <a:pt x="171" y="199"/>
                    <a:pt x="171" y="198"/>
                    <a:pt x="171" y="197"/>
                  </a:cubicBezTo>
                  <a:cubicBezTo>
                    <a:pt x="171" y="197"/>
                    <a:pt x="171" y="197"/>
                    <a:pt x="171" y="197"/>
                  </a:cubicBezTo>
                  <a:cubicBezTo>
                    <a:pt x="170" y="194"/>
                    <a:pt x="172" y="185"/>
                    <a:pt x="171" y="180"/>
                  </a:cubicBezTo>
                  <a:cubicBezTo>
                    <a:pt x="171" y="180"/>
                    <a:pt x="171" y="179"/>
                    <a:pt x="171" y="178"/>
                  </a:cubicBezTo>
                  <a:cubicBezTo>
                    <a:pt x="170" y="176"/>
                    <a:pt x="169" y="173"/>
                    <a:pt x="169" y="171"/>
                  </a:cubicBezTo>
                  <a:cubicBezTo>
                    <a:pt x="168" y="168"/>
                    <a:pt x="167" y="166"/>
                    <a:pt x="166" y="163"/>
                  </a:cubicBezTo>
                  <a:cubicBezTo>
                    <a:pt x="165" y="156"/>
                    <a:pt x="165" y="151"/>
                    <a:pt x="166" y="146"/>
                  </a:cubicBezTo>
                  <a:cubicBezTo>
                    <a:pt x="166" y="142"/>
                    <a:pt x="167" y="139"/>
                    <a:pt x="168" y="135"/>
                  </a:cubicBezTo>
                  <a:cubicBezTo>
                    <a:pt x="168" y="133"/>
                    <a:pt x="168" y="131"/>
                    <a:pt x="169" y="129"/>
                  </a:cubicBezTo>
                  <a:cubicBezTo>
                    <a:pt x="169" y="125"/>
                    <a:pt x="169" y="122"/>
                    <a:pt x="171" y="120"/>
                  </a:cubicBezTo>
                  <a:cubicBezTo>
                    <a:pt x="171" y="119"/>
                    <a:pt x="172" y="119"/>
                    <a:pt x="172" y="119"/>
                  </a:cubicBezTo>
                  <a:cubicBezTo>
                    <a:pt x="175" y="117"/>
                    <a:pt x="175" y="113"/>
                    <a:pt x="175" y="110"/>
                  </a:cubicBezTo>
                  <a:cubicBezTo>
                    <a:pt x="175" y="107"/>
                    <a:pt x="178" y="99"/>
                    <a:pt x="182" y="92"/>
                  </a:cubicBezTo>
                  <a:cubicBezTo>
                    <a:pt x="186" y="84"/>
                    <a:pt x="189" y="71"/>
                    <a:pt x="191" y="65"/>
                  </a:cubicBezTo>
                  <a:cubicBezTo>
                    <a:pt x="192" y="61"/>
                    <a:pt x="189" y="64"/>
                    <a:pt x="187" y="67"/>
                  </a:cubicBezTo>
                  <a:cubicBezTo>
                    <a:pt x="186" y="69"/>
                    <a:pt x="185" y="72"/>
                    <a:pt x="183" y="73"/>
                  </a:cubicBezTo>
                  <a:cubicBezTo>
                    <a:pt x="183" y="73"/>
                    <a:pt x="183" y="73"/>
                    <a:pt x="182" y="73"/>
                  </a:cubicBezTo>
                  <a:cubicBezTo>
                    <a:pt x="181" y="75"/>
                    <a:pt x="180" y="77"/>
                    <a:pt x="179" y="81"/>
                  </a:cubicBezTo>
                  <a:cubicBezTo>
                    <a:pt x="178" y="82"/>
                    <a:pt x="178" y="83"/>
                    <a:pt x="178" y="84"/>
                  </a:cubicBezTo>
                  <a:cubicBezTo>
                    <a:pt x="178" y="86"/>
                    <a:pt x="177" y="89"/>
                    <a:pt x="174" y="91"/>
                  </a:cubicBezTo>
                  <a:cubicBezTo>
                    <a:pt x="171" y="95"/>
                    <a:pt x="167" y="98"/>
                    <a:pt x="165" y="99"/>
                  </a:cubicBezTo>
                  <a:cubicBezTo>
                    <a:pt x="162" y="102"/>
                    <a:pt x="159" y="111"/>
                    <a:pt x="159" y="113"/>
                  </a:cubicBezTo>
                  <a:cubicBezTo>
                    <a:pt x="158" y="115"/>
                    <a:pt x="157" y="116"/>
                    <a:pt x="156" y="117"/>
                  </a:cubicBezTo>
                  <a:cubicBezTo>
                    <a:pt x="156" y="117"/>
                    <a:pt x="156" y="117"/>
                    <a:pt x="155" y="117"/>
                  </a:cubicBezTo>
                  <a:cubicBezTo>
                    <a:pt x="152" y="117"/>
                    <a:pt x="152" y="111"/>
                    <a:pt x="154" y="108"/>
                  </a:cubicBezTo>
                  <a:cubicBezTo>
                    <a:pt x="155" y="108"/>
                    <a:pt x="155" y="107"/>
                    <a:pt x="156" y="106"/>
                  </a:cubicBezTo>
                  <a:cubicBezTo>
                    <a:pt x="157" y="106"/>
                    <a:pt x="158" y="105"/>
                    <a:pt x="158" y="105"/>
                  </a:cubicBezTo>
                  <a:cubicBezTo>
                    <a:pt x="160" y="104"/>
                    <a:pt x="161" y="102"/>
                    <a:pt x="161" y="100"/>
                  </a:cubicBezTo>
                  <a:cubicBezTo>
                    <a:pt x="161" y="99"/>
                    <a:pt x="161" y="98"/>
                    <a:pt x="161" y="98"/>
                  </a:cubicBezTo>
                  <a:cubicBezTo>
                    <a:pt x="161" y="97"/>
                    <a:pt x="161" y="97"/>
                    <a:pt x="161" y="97"/>
                  </a:cubicBezTo>
                  <a:cubicBezTo>
                    <a:pt x="162" y="95"/>
                    <a:pt x="165" y="90"/>
                    <a:pt x="167" y="87"/>
                  </a:cubicBezTo>
                  <a:cubicBezTo>
                    <a:pt x="168" y="86"/>
                    <a:pt x="169" y="84"/>
                    <a:pt x="169" y="82"/>
                  </a:cubicBezTo>
                  <a:cubicBezTo>
                    <a:pt x="169" y="82"/>
                    <a:pt x="169" y="82"/>
                    <a:pt x="169" y="82"/>
                  </a:cubicBezTo>
                  <a:cubicBezTo>
                    <a:pt x="169" y="82"/>
                    <a:pt x="169" y="82"/>
                    <a:pt x="169" y="82"/>
                  </a:cubicBezTo>
                  <a:cubicBezTo>
                    <a:pt x="168" y="81"/>
                    <a:pt x="167" y="80"/>
                    <a:pt x="166" y="78"/>
                  </a:cubicBezTo>
                  <a:cubicBezTo>
                    <a:pt x="167" y="81"/>
                    <a:pt x="169" y="83"/>
                    <a:pt x="169" y="83"/>
                  </a:cubicBezTo>
                  <a:close/>
                </a:path>
              </a:pathLst>
            </a:custGeom>
            <a:solidFill>
              <a:schemeClr val="tx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sp>
          <p:nvSpPr>
            <p:cNvPr id="214" name="Freeform 213"/>
            <p:cNvSpPr>
              <a:spLocks/>
            </p:cNvSpPr>
            <p:nvPr/>
          </p:nvSpPr>
          <p:spPr bwMode="auto">
            <a:xfrm>
              <a:off x="6134021" y="3283171"/>
              <a:ext cx="406422" cy="222309"/>
            </a:xfrm>
            <a:custGeom>
              <a:avLst/>
              <a:gdLst>
                <a:gd name="T0" fmla="*/ 202 w 208"/>
                <a:gd name="T1" fmla="*/ 57 h 117"/>
                <a:gd name="T2" fmla="*/ 192 w 208"/>
                <a:gd name="T3" fmla="*/ 49 h 117"/>
                <a:gd name="T4" fmla="*/ 186 w 208"/>
                <a:gd name="T5" fmla="*/ 38 h 117"/>
                <a:gd name="T6" fmla="*/ 177 w 208"/>
                <a:gd name="T7" fmla="*/ 41 h 117"/>
                <a:gd name="T8" fmla="*/ 165 w 208"/>
                <a:gd name="T9" fmla="*/ 34 h 117"/>
                <a:gd name="T10" fmla="*/ 164 w 208"/>
                <a:gd name="T11" fmla="*/ 26 h 117"/>
                <a:gd name="T12" fmla="*/ 157 w 208"/>
                <a:gd name="T13" fmla="*/ 29 h 117"/>
                <a:gd name="T14" fmla="*/ 144 w 208"/>
                <a:gd name="T15" fmla="*/ 33 h 117"/>
                <a:gd name="T16" fmla="*/ 127 w 208"/>
                <a:gd name="T17" fmla="*/ 35 h 117"/>
                <a:gd name="T18" fmla="*/ 116 w 208"/>
                <a:gd name="T19" fmla="*/ 47 h 117"/>
                <a:gd name="T20" fmla="*/ 97 w 208"/>
                <a:gd name="T21" fmla="*/ 47 h 117"/>
                <a:gd name="T22" fmla="*/ 80 w 208"/>
                <a:gd name="T23" fmla="*/ 38 h 117"/>
                <a:gd name="T24" fmla="*/ 72 w 208"/>
                <a:gd name="T25" fmla="*/ 34 h 117"/>
                <a:gd name="T26" fmla="*/ 70 w 208"/>
                <a:gd name="T27" fmla="*/ 33 h 117"/>
                <a:gd name="T28" fmla="*/ 63 w 208"/>
                <a:gd name="T29" fmla="*/ 34 h 117"/>
                <a:gd name="T30" fmla="*/ 55 w 208"/>
                <a:gd name="T31" fmla="*/ 41 h 117"/>
                <a:gd name="T32" fmla="*/ 57 w 208"/>
                <a:gd name="T33" fmla="*/ 22 h 117"/>
                <a:gd name="T34" fmla="*/ 71 w 208"/>
                <a:gd name="T35" fmla="*/ 11 h 117"/>
                <a:gd name="T36" fmla="*/ 74 w 208"/>
                <a:gd name="T37" fmla="*/ 2 h 117"/>
                <a:gd name="T38" fmla="*/ 58 w 208"/>
                <a:gd name="T39" fmla="*/ 5 h 117"/>
                <a:gd name="T40" fmla="*/ 50 w 208"/>
                <a:gd name="T41" fmla="*/ 14 h 117"/>
                <a:gd name="T42" fmla="*/ 41 w 208"/>
                <a:gd name="T43" fmla="*/ 18 h 117"/>
                <a:gd name="T44" fmla="*/ 37 w 208"/>
                <a:gd name="T45" fmla="*/ 28 h 117"/>
                <a:gd name="T46" fmla="*/ 28 w 208"/>
                <a:gd name="T47" fmla="*/ 31 h 117"/>
                <a:gd name="T48" fmla="*/ 23 w 208"/>
                <a:gd name="T49" fmla="*/ 32 h 117"/>
                <a:gd name="T50" fmla="*/ 9 w 208"/>
                <a:gd name="T51" fmla="*/ 39 h 117"/>
                <a:gd name="T52" fmla="*/ 2 w 208"/>
                <a:gd name="T53" fmla="*/ 47 h 117"/>
                <a:gd name="T54" fmla="*/ 9 w 208"/>
                <a:gd name="T55" fmla="*/ 58 h 117"/>
                <a:gd name="T56" fmla="*/ 13 w 208"/>
                <a:gd name="T57" fmla="*/ 61 h 117"/>
                <a:gd name="T58" fmla="*/ 31 w 208"/>
                <a:gd name="T59" fmla="*/ 64 h 117"/>
                <a:gd name="T60" fmla="*/ 36 w 208"/>
                <a:gd name="T61" fmla="*/ 66 h 117"/>
                <a:gd name="T62" fmla="*/ 46 w 208"/>
                <a:gd name="T63" fmla="*/ 69 h 117"/>
                <a:gd name="T64" fmla="*/ 78 w 208"/>
                <a:gd name="T65" fmla="*/ 90 h 117"/>
                <a:gd name="T66" fmla="*/ 83 w 208"/>
                <a:gd name="T67" fmla="*/ 100 h 117"/>
                <a:gd name="T68" fmla="*/ 86 w 208"/>
                <a:gd name="T69" fmla="*/ 112 h 117"/>
                <a:gd name="T70" fmla="*/ 90 w 208"/>
                <a:gd name="T71" fmla="*/ 116 h 117"/>
                <a:gd name="T72" fmla="*/ 91 w 208"/>
                <a:gd name="T73" fmla="*/ 109 h 117"/>
                <a:gd name="T74" fmla="*/ 98 w 208"/>
                <a:gd name="T75" fmla="*/ 90 h 117"/>
                <a:gd name="T76" fmla="*/ 117 w 208"/>
                <a:gd name="T77" fmla="*/ 74 h 117"/>
                <a:gd name="T78" fmla="*/ 118 w 208"/>
                <a:gd name="T79" fmla="*/ 81 h 117"/>
                <a:gd name="T80" fmla="*/ 121 w 208"/>
                <a:gd name="T81" fmla="*/ 86 h 117"/>
                <a:gd name="T82" fmla="*/ 123 w 208"/>
                <a:gd name="T83" fmla="*/ 79 h 117"/>
                <a:gd name="T84" fmla="*/ 151 w 208"/>
                <a:gd name="T85" fmla="*/ 59 h 117"/>
                <a:gd name="T86" fmla="*/ 174 w 208"/>
                <a:gd name="T87" fmla="*/ 67 h 117"/>
                <a:gd name="T88" fmla="*/ 175 w 208"/>
                <a:gd name="T89" fmla="*/ 72 h 117"/>
                <a:gd name="T90" fmla="*/ 178 w 208"/>
                <a:gd name="T91" fmla="*/ 72 h 117"/>
                <a:gd name="T92" fmla="*/ 181 w 208"/>
                <a:gd name="T93" fmla="*/ 63 h 117"/>
                <a:gd name="T94" fmla="*/ 182 w 208"/>
                <a:gd name="T95" fmla="*/ 61 h 117"/>
                <a:gd name="T96" fmla="*/ 189 w 208"/>
                <a:gd name="T97" fmla="*/ 60 h 117"/>
                <a:gd name="T98" fmla="*/ 195 w 208"/>
                <a:gd name="T99" fmla="*/ 61 h 117"/>
                <a:gd name="T100" fmla="*/ 208 w 208"/>
                <a:gd name="T101" fmla="*/ 61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08" h="117">
                  <a:moveTo>
                    <a:pt x="208" y="59"/>
                  </a:moveTo>
                  <a:cubicBezTo>
                    <a:pt x="208" y="59"/>
                    <a:pt x="205" y="59"/>
                    <a:pt x="203" y="58"/>
                  </a:cubicBezTo>
                  <a:cubicBezTo>
                    <a:pt x="203" y="57"/>
                    <a:pt x="203" y="57"/>
                    <a:pt x="202" y="57"/>
                  </a:cubicBezTo>
                  <a:cubicBezTo>
                    <a:pt x="201" y="56"/>
                    <a:pt x="198" y="55"/>
                    <a:pt x="197" y="53"/>
                  </a:cubicBezTo>
                  <a:cubicBezTo>
                    <a:pt x="196" y="52"/>
                    <a:pt x="194" y="50"/>
                    <a:pt x="193" y="50"/>
                  </a:cubicBezTo>
                  <a:cubicBezTo>
                    <a:pt x="193" y="49"/>
                    <a:pt x="193" y="49"/>
                    <a:pt x="192" y="49"/>
                  </a:cubicBezTo>
                  <a:cubicBezTo>
                    <a:pt x="192" y="49"/>
                    <a:pt x="192" y="49"/>
                    <a:pt x="192" y="48"/>
                  </a:cubicBezTo>
                  <a:cubicBezTo>
                    <a:pt x="192" y="47"/>
                    <a:pt x="191" y="46"/>
                    <a:pt x="191" y="45"/>
                  </a:cubicBezTo>
                  <a:cubicBezTo>
                    <a:pt x="191" y="43"/>
                    <a:pt x="186" y="38"/>
                    <a:pt x="186" y="38"/>
                  </a:cubicBezTo>
                  <a:cubicBezTo>
                    <a:pt x="186" y="38"/>
                    <a:pt x="184" y="38"/>
                    <a:pt x="183" y="38"/>
                  </a:cubicBezTo>
                  <a:cubicBezTo>
                    <a:pt x="183" y="38"/>
                    <a:pt x="182" y="38"/>
                    <a:pt x="182" y="38"/>
                  </a:cubicBezTo>
                  <a:cubicBezTo>
                    <a:pt x="181" y="39"/>
                    <a:pt x="179" y="40"/>
                    <a:pt x="177" y="41"/>
                  </a:cubicBezTo>
                  <a:cubicBezTo>
                    <a:pt x="175" y="42"/>
                    <a:pt x="173" y="43"/>
                    <a:pt x="171" y="43"/>
                  </a:cubicBezTo>
                  <a:cubicBezTo>
                    <a:pt x="167" y="43"/>
                    <a:pt x="164" y="39"/>
                    <a:pt x="165" y="36"/>
                  </a:cubicBezTo>
                  <a:cubicBezTo>
                    <a:pt x="165" y="35"/>
                    <a:pt x="165" y="34"/>
                    <a:pt x="165" y="34"/>
                  </a:cubicBezTo>
                  <a:cubicBezTo>
                    <a:pt x="166" y="31"/>
                    <a:pt x="166" y="29"/>
                    <a:pt x="166" y="28"/>
                  </a:cubicBezTo>
                  <a:cubicBezTo>
                    <a:pt x="166" y="27"/>
                    <a:pt x="165" y="27"/>
                    <a:pt x="165" y="26"/>
                  </a:cubicBezTo>
                  <a:cubicBezTo>
                    <a:pt x="165" y="26"/>
                    <a:pt x="165" y="26"/>
                    <a:pt x="164" y="26"/>
                  </a:cubicBezTo>
                  <a:cubicBezTo>
                    <a:pt x="163" y="26"/>
                    <a:pt x="162" y="25"/>
                    <a:pt x="160" y="25"/>
                  </a:cubicBezTo>
                  <a:cubicBezTo>
                    <a:pt x="158" y="26"/>
                    <a:pt x="157" y="28"/>
                    <a:pt x="157" y="28"/>
                  </a:cubicBezTo>
                  <a:cubicBezTo>
                    <a:pt x="157" y="28"/>
                    <a:pt x="157" y="29"/>
                    <a:pt x="157" y="29"/>
                  </a:cubicBezTo>
                  <a:cubicBezTo>
                    <a:pt x="157" y="29"/>
                    <a:pt x="155" y="29"/>
                    <a:pt x="154" y="29"/>
                  </a:cubicBezTo>
                  <a:cubicBezTo>
                    <a:pt x="146" y="32"/>
                    <a:pt x="146" y="32"/>
                    <a:pt x="146" y="32"/>
                  </a:cubicBezTo>
                  <a:cubicBezTo>
                    <a:pt x="145" y="33"/>
                    <a:pt x="144" y="33"/>
                    <a:pt x="144" y="33"/>
                  </a:cubicBezTo>
                  <a:cubicBezTo>
                    <a:pt x="131" y="33"/>
                    <a:pt x="131" y="33"/>
                    <a:pt x="131" y="33"/>
                  </a:cubicBezTo>
                  <a:cubicBezTo>
                    <a:pt x="131" y="33"/>
                    <a:pt x="131" y="33"/>
                    <a:pt x="131" y="33"/>
                  </a:cubicBezTo>
                  <a:cubicBezTo>
                    <a:pt x="130" y="34"/>
                    <a:pt x="128" y="34"/>
                    <a:pt x="127" y="35"/>
                  </a:cubicBezTo>
                  <a:cubicBezTo>
                    <a:pt x="126" y="36"/>
                    <a:pt x="126" y="37"/>
                    <a:pt x="125" y="38"/>
                  </a:cubicBezTo>
                  <a:cubicBezTo>
                    <a:pt x="125" y="38"/>
                    <a:pt x="123" y="39"/>
                    <a:pt x="121" y="40"/>
                  </a:cubicBezTo>
                  <a:cubicBezTo>
                    <a:pt x="119" y="42"/>
                    <a:pt x="116" y="44"/>
                    <a:pt x="116" y="47"/>
                  </a:cubicBezTo>
                  <a:cubicBezTo>
                    <a:pt x="117" y="51"/>
                    <a:pt x="115" y="52"/>
                    <a:pt x="112" y="51"/>
                  </a:cubicBezTo>
                  <a:cubicBezTo>
                    <a:pt x="111" y="50"/>
                    <a:pt x="110" y="50"/>
                    <a:pt x="110" y="49"/>
                  </a:cubicBezTo>
                  <a:cubicBezTo>
                    <a:pt x="107" y="46"/>
                    <a:pt x="100" y="45"/>
                    <a:pt x="97" y="47"/>
                  </a:cubicBezTo>
                  <a:cubicBezTo>
                    <a:pt x="96" y="48"/>
                    <a:pt x="94" y="48"/>
                    <a:pt x="93" y="48"/>
                  </a:cubicBezTo>
                  <a:cubicBezTo>
                    <a:pt x="92" y="47"/>
                    <a:pt x="91" y="46"/>
                    <a:pt x="89" y="44"/>
                  </a:cubicBezTo>
                  <a:cubicBezTo>
                    <a:pt x="86" y="41"/>
                    <a:pt x="83" y="39"/>
                    <a:pt x="80" y="38"/>
                  </a:cubicBezTo>
                  <a:cubicBezTo>
                    <a:pt x="76" y="37"/>
                    <a:pt x="75" y="36"/>
                    <a:pt x="73" y="35"/>
                  </a:cubicBezTo>
                  <a:cubicBezTo>
                    <a:pt x="73" y="35"/>
                    <a:pt x="73" y="34"/>
                    <a:pt x="72" y="34"/>
                  </a:cubicBezTo>
                  <a:cubicBezTo>
                    <a:pt x="72" y="34"/>
                    <a:pt x="72" y="34"/>
                    <a:pt x="72" y="34"/>
                  </a:cubicBezTo>
                  <a:cubicBezTo>
                    <a:pt x="72" y="34"/>
                    <a:pt x="72" y="34"/>
                    <a:pt x="71" y="34"/>
                  </a:cubicBezTo>
                  <a:cubicBezTo>
                    <a:pt x="71" y="34"/>
                    <a:pt x="71" y="34"/>
                    <a:pt x="70" y="33"/>
                  </a:cubicBezTo>
                  <a:cubicBezTo>
                    <a:pt x="70" y="33"/>
                    <a:pt x="70" y="33"/>
                    <a:pt x="70" y="33"/>
                  </a:cubicBezTo>
                  <a:cubicBezTo>
                    <a:pt x="69" y="33"/>
                    <a:pt x="68" y="33"/>
                    <a:pt x="66" y="33"/>
                  </a:cubicBezTo>
                  <a:cubicBezTo>
                    <a:pt x="66" y="33"/>
                    <a:pt x="66" y="33"/>
                    <a:pt x="65" y="33"/>
                  </a:cubicBezTo>
                  <a:cubicBezTo>
                    <a:pt x="64" y="33"/>
                    <a:pt x="63" y="34"/>
                    <a:pt x="63" y="34"/>
                  </a:cubicBezTo>
                  <a:cubicBezTo>
                    <a:pt x="64" y="34"/>
                    <a:pt x="64" y="34"/>
                    <a:pt x="64" y="34"/>
                  </a:cubicBezTo>
                  <a:cubicBezTo>
                    <a:pt x="62" y="35"/>
                    <a:pt x="62" y="35"/>
                    <a:pt x="62" y="35"/>
                  </a:cubicBezTo>
                  <a:cubicBezTo>
                    <a:pt x="62" y="35"/>
                    <a:pt x="58" y="40"/>
                    <a:pt x="55" y="41"/>
                  </a:cubicBezTo>
                  <a:cubicBezTo>
                    <a:pt x="55" y="41"/>
                    <a:pt x="55" y="40"/>
                    <a:pt x="55" y="40"/>
                  </a:cubicBezTo>
                  <a:cubicBezTo>
                    <a:pt x="55" y="38"/>
                    <a:pt x="53" y="28"/>
                    <a:pt x="56" y="23"/>
                  </a:cubicBezTo>
                  <a:cubicBezTo>
                    <a:pt x="56" y="22"/>
                    <a:pt x="57" y="22"/>
                    <a:pt x="57" y="22"/>
                  </a:cubicBezTo>
                  <a:cubicBezTo>
                    <a:pt x="59" y="18"/>
                    <a:pt x="60" y="19"/>
                    <a:pt x="63" y="17"/>
                  </a:cubicBezTo>
                  <a:cubicBezTo>
                    <a:pt x="64" y="16"/>
                    <a:pt x="65" y="16"/>
                    <a:pt x="65" y="15"/>
                  </a:cubicBezTo>
                  <a:cubicBezTo>
                    <a:pt x="67" y="13"/>
                    <a:pt x="69" y="11"/>
                    <a:pt x="71" y="11"/>
                  </a:cubicBezTo>
                  <a:cubicBezTo>
                    <a:pt x="72" y="11"/>
                    <a:pt x="74" y="10"/>
                    <a:pt x="75" y="9"/>
                  </a:cubicBezTo>
                  <a:cubicBezTo>
                    <a:pt x="76" y="8"/>
                    <a:pt x="76" y="8"/>
                    <a:pt x="76" y="6"/>
                  </a:cubicBezTo>
                  <a:cubicBezTo>
                    <a:pt x="76" y="5"/>
                    <a:pt x="75" y="3"/>
                    <a:pt x="74" y="2"/>
                  </a:cubicBezTo>
                  <a:cubicBezTo>
                    <a:pt x="73" y="1"/>
                    <a:pt x="70" y="0"/>
                    <a:pt x="67" y="2"/>
                  </a:cubicBezTo>
                  <a:cubicBezTo>
                    <a:pt x="63" y="5"/>
                    <a:pt x="62" y="4"/>
                    <a:pt x="61" y="4"/>
                  </a:cubicBezTo>
                  <a:cubicBezTo>
                    <a:pt x="60" y="5"/>
                    <a:pt x="59" y="5"/>
                    <a:pt x="58" y="5"/>
                  </a:cubicBezTo>
                  <a:cubicBezTo>
                    <a:pt x="57" y="6"/>
                    <a:pt x="57" y="7"/>
                    <a:pt x="56" y="8"/>
                  </a:cubicBezTo>
                  <a:cubicBezTo>
                    <a:pt x="55" y="10"/>
                    <a:pt x="54" y="11"/>
                    <a:pt x="53" y="11"/>
                  </a:cubicBezTo>
                  <a:cubicBezTo>
                    <a:pt x="52" y="12"/>
                    <a:pt x="51" y="13"/>
                    <a:pt x="50" y="14"/>
                  </a:cubicBezTo>
                  <a:cubicBezTo>
                    <a:pt x="50" y="14"/>
                    <a:pt x="50" y="14"/>
                    <a:pt x="49" y="14"/>
                  </a:cubicBezTo>
                  <a:cubicBezTo>
                    <a:pt x="48" y="15"/>
                    <a:pt x="46" y="15"/>
                    <a:pt x="44" y="15"/>
                  </a:cubicBezTo>
                  <a:cubicBezTo>
                    <a:pt x="42" y="16"/>
                    <a:pt x="41" y="17"/>
                    <a:pt x="41" y="18"/>
                  </a:cubicBezTo>
                  <a:cubicBezTo>
                    <a:pt x="41" y="19"/>
                    <a:pt x="41" y="20"/>
                    <a:pt x="41" y="21"/>
                  </a:cubicBezTo>
                  <a:cubicBezTo>
                    <a:pt x="41" y="23"/>
                    <a:pt x="41" y="25"/>
                    <a:pt x="39" y="26"/>
                  </a:cubicBezTo>
                  <a:cubicBezTo>
                    <a:pt x="39" y="27"/>
                    <a:pt x="38" y="28"/>
                    <a:pt x="37" y="28"/>
                  </a:cubicBezTo>
                  <a:cubicBezTo>
                    <a:pt x="37" y="28"/>
                    <a:pt x="37" y="28"/>
                    <a:pt x="37" y="28"/>
                  </a:cubicBezTo>
                  <a:cubicBezTo>
                    <a:pt x="36" y="28"/>
                    <a:pt x="36" y="29"/>
                    <a:pt x="36" y="29"/>
                  </a:cubicBezTo>
                  <a:cubicBezTo>
                    <a:pt x="32" y="30"/>
                    <a:pt x="30" y="31"/>
                    <a:pt x="28" y="31"/>
                  </a:cubicBezTo>
                  <a:cubicBezTo>
                    <a:pt x="27" y="32"/>
                    <a:pt x="27" y="32"/>
                    <a:pt x="27" y="32"/>
                  </a:cubicBezTo>
                  <a:cubicBezTo>
                    <a:pt x="27" y="32"/>
                    <a:pt x="27" y="32"/>
                    <a:pt x="26" y="32"/>
                  </a:cubicBezTo>
                  <a:cubicBezTo>
                    <a:pt x="25" y="32"/>
                    <a:pt x="24" y="32"/>
                    <a:pt x="23" y="32"/>
                  </a:cubicBezTo>
                  <a:cubicBezTo>
                    <a:pt x="21" y="33"/>
                    <a:pt x="20" y="33"/>
                    <a:pt x="19" y="34"/>
                  </a:cubicBezTo>
                  <a:cubicBezTo>
                    <a:pt x="18" y="35"/>
                    <a:pt x="15" y="37"/>
                    <a:pt x="14" y="38"/>
                  </a:cubicBezTo>
                  <a:cubicBezTo>
                    <a:pt x="12" y="39"/>
                    <a:pt x="11" y="39"/>
                    <a:pt x="9" y="39"/>
                  </a:cubicBezTo>
                  <a:cubicBezTo>
                    <a:pt x="9" y="39"/>
                    <a:pt x="8" y="39"/>
                    <a:pt x="8" y="39"/>
                  </a:cubicBezTo>
                  <a:cubicBezTo>
                    <a:pt x="7" y="39"/>
                    <a:pt x="5" y="40"/>
                    <a:pt x="4" y="42"/>
                  </a:cubicBezTo>
                  <a:cubicBezTo>
                    <a:pt x="3" y="43"/>
                    <a:pt x="2" y="45"/>
                    <a:pt x="2" y="47"/>
                  </a:cubicBezTo>
                  <a:cubicBezTo>
                    <a:pt x="2" y="49"/>
                    <a:pt x="2" y="51"/>
                    <a:pt x="0" y="51"/>
                  </a:cubicBezTo>
                  <a:cubicBezTo>
                    <a:pt x="0" y="51"/>
                    <a:pt x="1" y="55"/>
                    <a:pt x="4" y="56"/>
                  </a:cubicBezTo>
                  <a:cubicBezTo>
                    <a:pt x="6" y="56"/>
                    <a:pt x="8" y="57"/>
                    <a:pt x="9" y="58"/>
                  </a:cubicBezTo>
                  <a:cubicBezTo>
                    <a:pt x="10" y="58"/>
                    <a:pt x="11" y="59"/>
                    <a:pt x="12" y="60"/>
                  </a:cubicBezTo>
                  <a:cubicBezTo>
                    <a:pt x="12" y="60"/>
                    <a:pt x="12" y="60"/>
                    <a:pt x="12" y="60"/>
                  </a:cubicBezTo>
                  <a:cubicBezTo>
                    <a:pt x="13" y="61"/>
                    <a:pt x="13" y="61"/>
                    <a:pt x="13" y="61"/>
                  </a:cubicBezTo>
                  <a:cubicBezTo>
                    <a:pt x="15" y="62"/>
                    <a:pt x="17" y="63"/>
                    <a:pt x="19" y="63"/>
                  </a:cubicBezTo>
                  <a:cubicBezTo>
                    <a:pt x="20" y="63"/>
                    <a:pt x="20" y="63"/>
                    <a:pt x="20" y="63"/>
                  </a:cubicBezTo>
                  <a:cubicBezTo>
                    <a:pt x="24" y="63"/>
                    <a:pt x="30" y="63"/>
                    <a:pt x="31" y="64"/>
                  </a:cubicBezTo>
                  <a:cubicBezTo>
                    <a:pt x="31" y="65"/>
                    <a:pt x="31" y="65"/>
                    <a:pt x="31" y="65"/>
                  </a:cubicBezTo>
                  <a:cubicBezTo>
                    <a:pt x="31" y="65"/>
                    <a:pt x="32" y="65"/>
                    <a:pt x="32" y="66"/>
                  </a:cubicBezTo>
                  <a:cubicBezTo>
                    <a:pt x="33" y="66"/>
                    <a:pt x="35" y="66"/>
                    <a:pt x="36" y="66"/>
                  </a:cubicBezTo>
                  <a:cubicBezTo>
                    <a:pt x="36" y="66"/>
                    <a:pt x="37" y="66"/>
                    <a:pt x="37" y="67"/>
                  </a:cubicBezTo>
                  <a:cubicBezTo>
                    <a:pt x="38" y="67"/>
                    <a:pt x="40" y="67"/>
                    <a:pt x="41" y="68"/>
                  </a:cubicBezTo>
                  <a:cubicBezTo>
                    <a:pt x="42" y="68"/>
                    <a:pt x="44" y="68"/>
                    <a:pt x="46" y="69"/>
                  </a:cubicBezTo>
                  <a:cubicBezTo>
                    <a:pt x="49" y="71"/>
                    <a:pt x="63" y="79"/>
                    <a:pt x="66" y="79"/>
                  </a:cubicBezTo>
                  <a:cubicBezTo>
                    <a:pt x="70" y="80"/>
                    <a:pt x="73" y="82"/>
                    <a:pt x="74" y="84"/>
                  </a:cubicBezTo>
                  <a:cubicBezTo>
                    <a:pt x="75" y="86"/>
                    <a:pt x="77" y="89"/>
                    <a:pt x="78" y="90"/>
                  </a:cubicBezTo>
                  <a:cubicBezTo>
                    <a:pt x="79" y="90"/>
                    <a:pt x="79" y="90"/>
                    <a:pt x="80" y="91"/>
                  </a:cubicBezTo>
                  <a:cubicBezTo>
                    <a:pt x="80" y="91"/>
                    <a:pt x="81" y="92"/>
                    <a:pt x="81" y="93"/>
                  </a:cubicBezTo>
                  <a:cubicBezTo>
                    <a:pt x="82" y="95"/>
                    <a:pt x="83" y="97"/>
                    <a:pt x="83" y="100"/>
                  </a:cubicBezTo>
                  <a:cubicBezTo>
                    <a:pt x="83" y="100"/>
                    <a:pt x="83" y="100"/>
                    <a:pt x="83" y="100"/>
                  </a:cubicBezTo>
                  <a:cubicBezTo>
                    <a:pt x="84" y="102"/>
                    <a:pt x="84" y="103"/>
                    <a:pt x="84" y="104"/>
                  </a:cubicBezTo>
                  <a:cubicBezTo>
                    <a:pt x="84" y="106"/>
                    <a:pt x="85" y="109"/>
                    <a:pt x="86" y="112"/>
                  </a:cubicBezTo>
                  <a:cubicBezTo>
                    <a:pt x="86" y="112"/>
                    <a:pt x="87" y="113"/>
                    <a:pt x="87" y="113"/>
                  </a:cubicBezTo>
                  <a:cubicBezTo>
                    <a:pt x="88" y="115"/>
                    <a:pt x="89" y="116"/>
                    <a:pt x="90" y="117"/>
                  </a:cubicBezTo>
                  <a:cubicBezTo>
                    <a:pt x="90" y="117"/>
                    <a:pt x="90" y="117"/>
                    <a:pt x="90" y="116"/>
                  </a:cubicBezTo>
                  <a:cubicBezTo>
                    <a:pt x="89" y="116"/>
                    <a:pt x="89" y="116"/>
                    <a:pt x="89" y="116"/>
                  </a:cubicBezTo>
                  <a:cubicBezTo>
                    <a:pt x="89" y="116"/>
                    <a:pt x="89" y="116"/>
                    <a:pt x="90" y="116"/>
                  </a:cubicBezTo>
                  <a:cubicBezTo>
                    <a:pt x="89" y="115"/>
                    <a:pt x="90" y="112"/>
                    <a:pt x="91" y="109"/>
                  </a:cubicBezTo>
                  <a:cubicBezTo>
                    <a:pt x="92" y="105"/>
                    <a:pt x="93" y="101"/>
                    <a:pt x="94" y="98"/>
                  </a:cubicBezTo>
                  <a:cubicBezTo>
                    <a:pt x="94" y="97"/>
                    <a:pt x="95" y="95"/>
                    <a:pt x="95" y="94"/>
                  </a:cubicBezTo>
                  <a:cubicBezTo>
                    <a:pt x="96" y="93"/>
                    <a:pt x="97" y="91"/>
                    <a:pt x="98" y="90"/>
                  </a:cubicBezTo>
                  <a:cubicBezTo>
                    <a:pt x="101" y="84"/>
                    <a:pt x="105" y="79"/>
                    <a:pt x="110" y="76"/>
                  </a:cubicBezTo>
                  <a:cubicBezTo>
                    <a:pt x="112" y="75"/>
                    <a:pt x="114" y="74"/>
                    <a:pt x="115" y="74"/>
                  </a:cubicBezTo>
                  <a:cubicBezTo>
                    <a:pt x="116" y="74"/>
                    <a:pt x="116" y="74"/>
                    <a:pt x="117" y="74"/>
                  </a:cubicBezTo>
                  <a:cubicBezTo>
                    <a:pt x="119" y="75"/>
                    <a:pt x="119" y="77"/>
                    <a:pt x="119" y="79"/>
                  </a:cubicBezTo>
                  <a:cubicBezTo>
                    <a:pt x="119" y="80"/>
                    <a:pt x="119" y="80"/>
                    <a:pt x="119" y="80"/>
                  </a:cubicBezTo>
                  <a:cubicBezTo>
                    <a:pt x="118" y="80"/>
                    <a:pt x="118" y="81"/>
                    <a:pt x="118" y="81"/>
                  </a:cubicBezTo>
                  <a:cubicBezTo>
                    <a:pt x="117" y="86"/>
                    <a:pt x="116" y="91"/>
                    <a:pt x="120" y="91"/>
                  </a:cubicBezTo>
                  <a:cubicBezTo>
                    <a:pt x="122" y="91"/>
                    <a:pt x="122" y="90"/>
                    <a:pt x="122" y="89"/>
                  </a:cubicBezTo>
                  <a:cubicBezTo>
                    <a:pt x="122" y="88"/>
                    <a:pt x="121" y="87"/>
                    <a:pt x="121" y="86"/>
                  </a:cubicBezTo>
                  <a:cubicBezTo>
                    <a:pt x="120" y="85"/>
                    <a:pt x="121" y="83"/>
                    <a:pt x="122" y="82"/>
                  </a:cubicBezTo>
                  <a:cubicBezTo>
                    <a:pt x="122" y="82"/>
                    <a:pt x="122" y="81"/>
                    <a:pt x="123" y="81"/>
                  </a:cubicBezTo>
                  <a:cubicBezTo>
                    <a:pt x="123" y="80"/>
                    <a:pt x="123" y="80"/>
                    <a:pt x="123" y="79"/>
                  </a:cubicBezTo>
                  <a:cubicBezTo>
                    <a:pt x="125" y="77"/>
                    <a:pt x="127" y="72"/>
                    <a:pt x="127" y="71"/>
                  </a:cubicBezTo>
                  <a:cubicBezTo>
                    <a:pt x="127" y="71"/>
                    <a:pt x="135" y="70"/>
                    <a:pt x="142" y="67"/>
                  </a:cubicBezTo>
                  <a:cubicBezTo>
                    <a:pt x="146" y="65"/>
                    <a:pt x="149" y="63"/>
                    <a:pt x="151" y="59"/>
                  </a:cubicBezTo>
                  <a:cubicBezTo>
                    <a:pt x="151" y="59"/>
                    <a:pt x="154" y="59"/>
                    <a:pt x="158" y="59"/>
                  </a:cubicBezTo>
                  <a:cubicBezTo>
                    <a:pt x="160" y="59"/>
                    <a:pt x="163" y="60"/>
                    <a:pt x="166" y="61"/>
                  </a:cubicBezTo>
                  <a:cubicBezTo>
                    <a:pt x="174" y="63"/>
                    <a:pt x="176" y="65"/>
                    <a:pt x="174" y="67"/>
                  </a:cubicBezTo>
                  <a:cubicBezTo>
                    <a:pt x="174" y="67"/>
                    <a:pt x="174" y="67"/>
                    <a:pt x="174" y="67"/>
                  </a:cubicBezTo>
                  <a:cubicBezTo>
                    <a:pt x="174" y="68"/>
                    <a:pt x="174" y="69"/>
                    <a:pt x="174" y="69"/>
                  </a:cubicBezTo>
                  <a:cubicBezTo>
                    <a:pt x="174" y="70"/>
                    <a:pt x="174" y="71"/>
                    <a:pt x="175" y="72"/>
                  </a:cubicBezTo>
                  <a:cubicBezTo>
                    <a:pt x="175" y="72"/>
                    <a:pt x="175" y="72"/>
                    <a:pt x="176" y="72"/>
                  </a:cubicBezTo>
                  <a:cubicBezTo>
                    <a:pt x="176" y="72"/>
                    <a:pt x="177" y="72"/>
                    <a:pt x="177" y="72"/>
                  </a:cubicBezTo>
                  <a:cubicBezTo>
                    <a:pt x="177" y="72"/>
                    <a:pt x="178" y="72"/>
                    <a:pt x="178" y="72"/>
                  </a:cubicBezTo>
                  <a:cubicBezTo>
                    <a:pt x="178" y="72"/>
                    <a:pt x="179" y="71"/>
                    <a:pt x="179" y="71"/>
                  </a:cubicBezTo>
                  <a:cubicBezTo>
                    <a:pt x="179" y="71"/>
                    <a:pt x="179" y="70"/>
                    <a:pt x="179" y="69"/>
                  </a:cubicBezTo>
                  <a:cubicBezTo>
                    <a:pt x="179" y="68"/>
                    <a:pt x="179" y="65"/>
                    <a:pt x="181" y="63"/>
                  </a:cubicBezTo>
                  <a:cubicBezTo>
                    <a:pt x="181" y="62"/>
                    <a:pt x="181" y="62"/>
                    <a:pt x="182" y="61"/>
                  </a:cubicBezTo>
                  <a:cubicBezTo>
                    <a:pt x="182" y="61"/>
                    <a:pt x="182" y="61"/>
                    <a:pt x="182" y="61"/>
                  </a:cubicBezTo>
                  <a:cubicBezTo>
                    <a:pt x="182" y="61"/>
                    <a:pt x="182" y="61"/>
                    <a:pt x="182" y="61"/>
                  </a:cubicBezTo>
                  <a:cubicBezTo>
                    <a:pt x="183" y="61"/>
                    <a:pt x="183" y="61"/>
                    <a:pt x="183" y="61"/>
                  </a:cubicBezTo>
                  <a:cubicBezTo>
                    <a:pt x="186" y="61"/>
                    <a:pt x="187" y="61"/>
                    <a:pt x="188" y="61"/>
                  </a:cubicBezTo>
                  <a:cubicBezTo>
                    <a:pt x="189" y="61"/>
                    <a:pt x="189" y="61"/>
                    <a:pt x="189" y="60"/>
                  </a:cubicBezTo>
                  <a:cubicBezTo>
                    <a:pt x="189" y="60"/>
                    <a:pt x="190" y="60"/>
                    <a:pt x="190" y="60"/>
                  </a:cubicBezTo>
                  <a:cubicBezTo>
                    <a:pt x="191" y="59"/>
                    <a:pt x="193" y="60"/>
                    <a:pt x="195" y="60"/>
                  </a:cubicBezTo>
                  <a:cubicBezTo>
                    <a:pt x="195" y="61"/>
                    <a:pt x="195" y="61"/>
                    <a:pt x="195" y="61"/>
                  </a:cubicBezTo>
                  <a:cubicBezTo>
                    <a:pt x="197" y="61"/>
                    <a:pt x="198" y="61"/>
                    <a:pt x="199" y="61"/>
                  </a:cubicBezTo>
                  <a:cubicBezTo>
                    <a:pt x="201" y="62"/>
                    <a:pt x="203" y="62"/>
                    <a:pt x="204" y="62"/>
                  </a:cubicBezTo>
                  <a:cubicBezTo>
                    <a:pt x="207" y="63"/>
                    <a:pt x="208" y="62"/>
                    <a:pt x="208" y="61"/>
                  </a:cubicBezTo>
                  <a:cubicBezTo>
                    <a:pt x="208" y="59"/>
                    <a:pt x="208" y="59"/>
                    <a:pt x="208" y="59"/>
                  </a:cubicBezTo>
                  <a:close/>
                </a:path>
              </a:pathLst>
            </a:custGeom>
            <a:solidFill>
              <a:schemeClr val="tx2"/>
            </a:solidFill>
            <a:ln w="9525">
              <a:noFill/>
              <a:round/>
              <a:headEnd/>
              <a:tailEnd/>
            </a:ln>
          </p:spPr>
          <p:txBody>
            <a:bodyPr vert="horz" wrap="square" lIns="91440" tIns="45720" rIns="91440" bIns="45720" numCol="1" anchor="t" anchorCtr="0" compatLnSpc="1">
              <a:prstTxWarp prst="textNoShape">
                <a:avLst/>
              </a:prstTxWarp>
            </a:bodyPr>
            <a:lstStyle/>
            <a:p>
              <a:endParaRPr lang="en-US"/>
            </a:p>
          </p:txBody>
        </p:sp>
      </p:grpSp>
      <p:cxnSp>
        <p:nvCxnSpPr>
          <p:cNvPr id="215" name="Elbow Connector 214"/>
          <p:cNvCxnSpPr/>
          <p:nvPr/>
        </p:nvCxnSpPr>
        <p:spPr>
          <a:xfrm>
            <a:off x="2484259" y="2949983"/>
            <a:ext cx="643791" cy="352731"/>
          </a:xfrm>
          <a:prstGeom prst="bentConnector3">
            <a:avLst/>
          </a:prstGeom>
          <a:ln>
            <a:solidFill>
              <a:schemeClr val="accent3"/>
            </a:solidFill>
          </a:ln>
        </p:spPr>
        <p:style>
          <a:lnRef idx="1">
            <a:schemeClr val="accent1"/>
          </a:lnRef>
          <a:fillRef idx="0">
            <a:schemeClr val="accent1"/>
          </a:fillRef>
          <a:effectRef idx="0">
            <a:schemeClr val="accent1"/>
          </a:effectRef>
          <a:fontRef idx="minor">
            <a:schemeClr val="tx1"/>
          </a:fontRef>
        </p:style>
      </p:cxnSp>
      <p:cxnSp>
        <p:nvCxnSpPr>
          <p:cNvPr id="216" name="Elbow Connector 215"/>
          <p:cNvCxnSpPr/>
          <p:nvPr/>
        </p:nvCxnSpPr>
        <p:spPr>
          <a:xfrm flipV="1">
            <a:off x="2636506" y="4324309"/>
            <a:ext cx="606005" cy="247178"/>
          </a:xfrm>
          <a:prstGeom prst="bentConnector3">
            <a:avLst/>
          </a:prstGeom>
        </p:spPr>
        <p:style>
          <a:lnRef idx="1">
            <a:schemeClr val="accent1"/>
          </a:lnRef>
          <a:fillRef idx="0">
            <a:schemeClr val="accent1"/>
          </a:fillRef>
          <a:effectRef idx="0">
            <a:schemeClr val="accent1"/>
          </a:effectRef>
          <a:fontRef idx="minor">
            <a:schemeClr val="tx1"/>
          </a:fontRef>
        </p:style>
      </p:cxnSp>
      <p:sp>
        <p:nvSpPr>
          <p:cNvPr id="217" name="TextBox 216"/>
          <p:cNvSpPr txBox="1"/>
          <p:nvPr/>
        </p:nvSpPr>
        <p:spPr>
          <a:xfrm>
            <a:off x="897923" y="2548137"/>
            <a:ext cx="1646843" cy="276999"/>
          </a:xfrm>
          <a:prstGeom prst="rect">
            <a:avLst/>
          </a:prstGeom>
          <a:noFill/>
        </p:spPr>
        <p:txBody>
          <a:bodyPr wrap="square" rtlCol="0">
            <a:spAutoFit/>
          </a:bodyPr>
          <a:lstStyle/>
          <a:p>
            <a:pPr algn="r"/>
            <a:r>
              <a:rPr lang="en-US" sz="1200" b="1" dirty="0">
                <a:solidFill>
                  <a:schemeClr val="tx2"/>
                </a:solidFill>
              </a:rPr>
              <a:t>Title Here</a:t>
            </a:r>
          </a:p>
        </p:txBody>
      </p:sp>
      <p:sp>
        <p:nvSpPr>
          <p:cNvPr id="218" name="TextBox 217"/>
          <p:cNvSpPr txBox="1"/>
          <p:nvPr/>
        </p:nvSpPr>
        <p:spPr>
          <a:xfrm>
            <a:off x="897923" y="4250910"/>
            <a:ext cx="1621873" cy="276999"/>
          </a:xfrm>
          <a:prstGeom prst="rect">
            <a:avLst/>
          </a:prstGeom>
          <a:noFill/>
        </p:spPr>
        <p:txBody>
          <a:bodyPr wrap="square" rtlCol="0">
            <a:spAutoFit/>
          </a:bodyPr>
          <a:lstStyle/>
          <a:p>
            <a:pPr algn="r"/>
            <a:r>
              <a:rPr lang="en-US" sz="1200" b="1" dirty="0">
                <a:solidFill>
                  <a:schemeClr val="tx2"/>
                </a:solidFill>
              </a:rPr>
              <a:t>Title Here</a:t>
            </a:r>
          </a:p>
        </p:txBody>
      </p:sp>
      <p:sp>
        <p:nvSpPr>
          <p:cNvPr id="219" name="TextBox 218"/>
          <p:cNvSpPr txBox="1"/>
          <p:nvPr/>
        </p:nvSpPr>
        <p:spPr>
          <a:xfrm>
            <a:off x="703050" y="2738636"/>
            <a:ext cx="1858966" cy="577081"/>
          </a:xfrm>
          <a:prstGeom prst="rect">
            <a:avLst/>
          </a:prstGeom>
          <a:noFill/>
        </p:spPr>
        <p:txBody>
          <a:bodyPr wrap="square" rtlCol="0" anchor="ctr">
            <a:spAutoFit/>
          </a:bodyPr>
          <a:lstStyle/>
          <a:p>
            <a:pPr algn="r"/>
            <a:r>
              <a:rPr lang="en-US" sz="1050" dirty="0">
                <a:solidFill>
                  <a:schemeClr val="tx2"/>
                </a:solidFill>
              </a:rPr>
              <a:t>Lorem ipsum dolor sit amet, consectetuer adipiscing elit. </a:t>
            </a:r>
            <a:r>
              <a:rPr lang="en-US" sz="1050" dirty="0" smtClean="0">
                <a:solidFill>
                  <a:schemeClr val="tx2"/>
                </a:solidFill>
              </a:rPr>
              <a:t>Aenean.</a:t>
            </a:r>
            <a:endParaRPr lang="en-US" sz="1050" b="1" dirty="0">
              <a:solidFill>
                <a:schemeClr val="tx2"/>
              </a:solidFill>
            </a:endParaRPr>
          </a:p>
        </p:txBody>
      </p:sp>
      <p:sp>
        <p:nvSpPr>
          <p:cNvPr id="220" name="TextBox 219"/>
          <p:cNvSpPr txBox="1"/>
          <p:nvPr/>
        </p:nvSpPr>
        <p:spPr>
          <a:xfrm>
            <a:off x="897923" y="4597422"/>
            <a:ext cx="1621873" cy="577081"/>
          </a:xfrm>
          <a:prstGeom prst="rect">
            <a:avLst/>
          </a:prstGeom>
          <a:noFill/>
        </p:spPr>
        <p:txBody>
          <a:bodyPr wrap="square" rtlCol="0" anchor="ctr">
            <a:spAutoFit/>
          </a:bodyPr>
          <a:lstStyle/>
          <a:p>
            <a:pPr algn="r"/>
            <a:r>
              <a:rPr lang="en-US" sz="1050" dirty="0">
                <a:solidFill>
                  <a:schemeClr val="tx2"/>
                </a:solidFill>
              </a:rPr>
              <a:t>Lorem ipsum dolor sit amet, consectetuer adipiscing elit. </a:t>
            </a:r>
            <a:r>
              <a:rPr lang="en-US" sz="1050" dirty="0" smtClean="0">
                <a:solidFill>
                  <a:schemeClr val="tx2"/>
                </a:solidFill>
              </a:rPr>
              <a:t>Aenean.</a:t>
            </a:r>
            <a:endParaRPr lang="en-US" sz="1050" b="1" dirty="0">
              <a:solidFill>
                <a:schemeClr val="tx2"/>
              </a:solidFill>
            </a:endParaRPr>
          </a:p>
        </p:txBody>
      </p:sp>
      <p:sp>
        <p:nvSpPr>
          <p:cNvPr id="221" name="TextBox 220"/>
          <p:cNvSpPr txBox="1"/>
          <p:nvPr/>
        </p:nvSpPr>
        <p:spPr>
          <a:xfrm>
            <a:off x="6576765" y="3551054"/>
            <a:ext cx="1579094" cy="276798"/>
          </a:xfrm>
          <a:prstGeom prst="rect">
            <a:avLst/>
          </a:prstGeom>
          <a:noFill/>
        </p:spPr>
        <p:txBody>
          <a:bodyPr wrap="square" rtlCol="0">
            <a:spAutoFit/>
          </a:bodyPr>
          <a:lstStyle/>
          <a:p>
            <a:r>
              <a:rPr lang="en-US" sz="1200" b="1" dirty="0">
                <a:solidFill>
                  <a:schemeClr val="tx2"/>
                </a:solidFill>
              </a:rPr>
              <a:t>Title Here</a:t>
            </a:r>
          </a:p>
        </p:txBody>
      </p:sp>
      <p:sp>
        <p:nvSpPr>
          <p:cNvPr id="222" name="TextBox 221"/>
          <p:cNvSpPr txBox="1"/>
          <p:nvPr/>
        </p:nvSpPr>
        <p:spPr>
          <a:xfrm>
            <a:off x="6576764" y="3787473"/>
            <a:ext cx="1881437" cy="577081"/>
          </a:xfrm>
          <a:prstGeom prst="rect">
            <a:avLst/>
          </a:prstGeom>
          <a:noFill/>
        </p:spPr>
        <p:txBody>
          <a:bodyPr wrap="square" rtlCol="0" anchor="ctr">
            <a:spAutoFit/>
          </a:bodyPr>
          <a:lstStyle/>
          <a:p>
            <a:r>
              <a:rPr lang="en-US" sz="1050" dirty="0">
                <a:solidFill>
                  <a:schemeClr val="tx2"/>
                </a:solidFill>
              </a:rPr>
              <a:t>Lorem ipsum dolor sit amet, consectetuer adipiscing elit. </a:t>
            </a:r>
            <a:r>
              <a:rPr lang="en-US" sz="1050" dirty="0" smtClean="0">
                <a:solidFill>
                  <a:schemeClr val="tx2"/>
                </a:solidFill>
              </a:rPr>
              <a:t>Aenean.</a:t>
            </a:r>
            <a:endParaRPr lang="en-US" sz="1050" b="1" dirty="0">
              <a:solidFill>
                <a:schemeClr val="tx2"/>
              </a:solidFill>
            </a:endParaRPr>
          </a:p>
        </p:txBody>
      </p:sp>
      <p:cxnSp>
        <p:nvCxnSpPr>
          <p:cNvPr id="223" name="Straight Connector 222"/>
          <p:cNvCxnSpPr/>
          <p:nvPr/>
        </p:nvCxnSpPr>
        <p:spPr>
          <a:xfrm>
            <a:off x="6050761" y="3950701"/>
            <a:ext cx="260769" cy="0"/>
          </a:xfrm>
          <a:prstGeom prst="line">
            <a:avLst/>
          </a:prstGeom>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419213863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118"/>
                                        </p:tgtEl>
                                        <p:attrNameLst>
                                          <p:attrName>style.visibility</p:attrName>
                                        </p:attrNameLst>
                                      </p:cBhvr>
                                      <p:to>
                                        <p:strVal val="visible"/>
                                      </p:to>
                                    </p:set>
                                    <p:anim calcmode="lin" valueType="num">
                                      <p:cBhvr>
                                        <p:cTn id="7" dur="500" fill="hold"/>
                                        <p:tgtEl>
                                          <p:spTgt spid="118"/>
                                        </p:tgtEl>
                                        <p:attrNameLst>
                                          <p:attrName>ppt_w</p:attrName>
                                        </p:attrNameLst>
                                      </p:cBhvr>
                                      <p:tavLst>
                                        <p:tav tm="0">
                                          <p:val>
                                            <p:fltVal val="0"/>
                                          </p:val>
                                        </p:tav>
                                        <p:tav tm="100000">
                                          <p:val>
                                            <p:strVal val="#ppt_w"/>
                                          </p:val>
                                        </p:tav>
                                      </p:tavLst>
                                    </p:anim>
                                    <p:anim calcmode="lin" valueType="num">
                                      <p:cBhvr>
                                        <p:cTn id="8" dur="500" fill="hold"/>
                                        <p:tgtEl>
                                          <p:spTgt spid="118"/>
                                        </p:tgtEl>
                                        <p:attrNameLst>
                                          <p:attrName>ppt_h</p:attrName>
                                        </p:attrNameLst>
                                      </p:cBhvr>
                                      <p:tavLst>
                                        <p:tav tm="0">
                                          <p:val>
                                            <p:fltVal val="0"/>
                                          </p:val>
                                        </p:tav>
                                        <p:tav tm="100000">
                                          <p:val>
                                            <p:strVal val="#ppt_h"/>
                                          </p:val>
                                        </p:tav>
                                      </p:tavLst>
                                    </p:anim>
                                    <p:animEffect transition="in" filter="fade">
                                      <p:cBhvr>
                                        <p:cTn id="9" dur="500"/>
                                        <p:tgtEl>
                                          <p:spTgt spid="118"/>
                                        </p:tgtEl>
                                      </p:cBhvr>
                                    </p:animEffect>
                                  </p:childTnLst>
                                </p:cTn>
                              </p:par>
                            </p:childTnLst>
                          </p:cTn>
                        </p:par>
                        <p:par>
                          <p:cTn id="10" fill="hold">
                            <p:stCondLst>
                              <p:cond delay="500"/>
                            </p:stCondLst>
                            <p:childTnLst>
                              <p:par>
                                <p:cTn id="11" presetID="10" presetClass="entr" presetSubtype="0" fill="hold" nodeType="afterEffect">
                                  <p:stCondLst>
                                    <p:cond delay="0"/>
                                  </p:stCondLst>
                                  <p:childTnLst>
                                    <p:set>
                                      <p:cBhvr>
                                        <p:cTn id="12" dur="1" fill="hold">
                                          <p:stCondLst>
                                            <p:cond delay="0"/>
                                          </p:stCondLst>
                                        </p:cTn>
                                        <p:tgtEl>
                                          <p:spTgt spid="215"/>
                                        </p:tgtEl>
                                        <p:attrNameLst>
                                          <p:attrName>style.visibility</p:attrName>
                                        </p:attrNameLst>
                                      </p:cBhvr>
                                      <p:to>
                                        <p:strVal val="visible"/>
                                      </p:to>
                                    </p:set>
                                    <p:animEffect transition="in" filter="fade">
                                      <p:cBhvr>
                                        <p:cTn id="13" dur="500"/>
                                        <p:tgtEl>
                                          <p:spTgt spid="215"/>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217"/>
                                        </p:tgtEl>
                                        <p:attrNameLst>
                                          <p:attrName>style.visibility</p:attrName>
                                        </p:attrNameLst>
                                      </p:cBhvr>
                                      <p:to>
                                        <p:strVal val="visible"/>
                                      </p:to>
                                    </p:set>
                                    <p:animEffect transition="in" filter="fade">
                                      <p:cBhvr>
                                        <p:cTn id="16" dur="500"/>
                                        <p:tgtEl>
                                          <p:spTgt spid="217"/>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219"/>
                                        </p:tgtEl>
                                        <p:attrNameLst>
                                          <p:attrName>style.visibility</p:attrName>
                                        </p:attrNameLst>
                                      </p:cBhvr>
                                      <p:to>
                                        <p:strVal val="visible"/>
                                      </p:to>
                                    </p:set>
                                    <p:animEffect transition="in" filter="fade">
                                      <p:cBhvr>
                                        <p:cTn id="19" dur="500"/>
                                        <p:tgtEl>
                                          <p:spTgt spid="219"/>
                                        </p:tgtEl>
                                      </p:cBhvr>
                                    </p:animEffect>
                                  </p:childTnLst>
                                </p:cTn>
                              </p:par>
                            </p:childTnLst>
                          </p:cTn>
                        </p:par>
                        <p:par>
                          <p:cTn id="20" fill="hold">
                            <p:stCondLst>
                              <p:cond delay="1000"/>
                            </p:stCondLst>
                            <p:childTnLst>
                              <p:par>
                                <p:cTn id="21" presetID="10" presetClass="entr" presetSubtype="0" fill="hold" nodeType="afterEffect">
                                  <p:stCondLst>
                                    <p:cond delay="0"/>
                                  </p:stCondLst>
                                  <p:childTnLst>
                                    <p:set>
                                      <p:cBhvr>
                                        <p:cTn id="22" dur="1" fill="hold">
                                          <p:stCondLst>
                                            <p:cond delay="0"/>
                                          </p:stCondLst>
                                        </p:cTn>
                                        <p:tgtEl>
                                          <p:spTgt spid="216"/>
                                        </p:tgtEl>
                                        <p:attrNameLst>
                                          <p:attrName>style.visibility</p:attrName>
                                        </p:attrNameLst>
                                      </p:cBhvr>
                                      <p:to>
                                        <p:strVal val="visible"/>
                                      </p:to>
                                    </p:set>
                                    <p:animEffect transition="in" filter="fade">
                                      <p:cBhvr>
                                        <p:cTn id="23" dur="500"/>
                                        <p:tgtEl>
                                          <p:spTgt spid="216"/>
                                        </p:tgtEl>
                                      </p:cBhvr>
                                    </p:animEffect>
                                  </p:childTnLst>
                                </p:cTn>
                              </p:par>
                              <p:par>
                                <p:cTn id="24" presetID="10" presetClass="entr" presetSubtype="0" fill="hold" grpId="0" nodeType="withEffect">
                                  <p:stCondLst>
                                    <p:cond delay="0"/>
                                  </p:stCondLst>
                                  <p:childTnLst>
                                    <p:set>
                                      <p:cBhvr>
                                        <p:cTn id="25" dur="1" fill="hold">
                                          <p:stCondLst>
                                            <p:cond delay="0"/>
                                          </p:stCondLst>
                                        </p:cTn>
                                        <p:tgtEl>
                                          <p:spTgt spid="218"/>
                                        </p:tgtEl>
                                        <p:attrNameLst>
                                          <p:attrName>style.visibility</p:attrName>
                                        </p:attrNameLst>
                                      </p:cBhvr>
                                      <p:to>
                                        <p:strVal val="visible"/>
                                      </p:to>
                                    </p:set>
                                    <p:animEffect transition="in" filter="fade">
                                      <p:cBhvr>
                                        <p:cTn id="26" dur="500"/>
                                        <p:tgtEl>
                                          <p:spTgt spid="218"/>
                                        </p:tgtEl>
                                      </p:cBhvr>
                                    </p:animEffect>
                                  </p:childTnLst>
                                </p:cTn>
                              </p:par>
                              <p:par>
                                <p:cTn id="27" presetID="10" presetClass="entr" presetSubtype="0" fill="hold" grpId="0" nodeType="withEffect">
                                  <p:stCondLst>
                                    <p:cond delay="0"/>
                                  </p:stCondLst>
                                  <p:childTnLst>
                                    <p:set>
                                      <p:cBhvr>
                                        <p:cTn id="28" dur="1" fill="hold">
                                          <p:stCondLst>
                                            <p:cond delay="0"/>
                                          </p:stCondLst>
                                        </p:cTn>
                                        <p:tgtEl>
                                          <p:spTgt spid="220"/>
                                        </p:tgtEl>
                                        <p:attrNameLst>
                                          <p:attrName>style.visibility</p:attrName>
                                        </p:attrNameLst>
                                      </p:cBhvr>
                                      <p:to>
                                        <p:strVal val="visible"/>
                                      </p:to>
                                    </p:set>
                                    <p:animEffect transition="in" filter="fade">
                                      <p:cBhvr>
                                        <p:cTn id="29" dur="500"/>
                                        <p:tgtEl>
                                          <p:spTgt spid="220"/>
                                        </p:tgtEl>
                                      </p:cBhvr>
                                    </p:animEffect>
                                  </p:childTnLst>
                                </p:cTn>
                              </p:par>
                            </p:childTnLst>
                          </p:cTn>
                        </p:par>
                        <p:par>
                          <p:cTn id="30" fill="hold">
                            <p:stCondLst>
                              <p:cond delay="1500"/>
                            </p:stCondLst>
                            <p:childTnLst>
                              <p:par>
                                <p:cTn id="31" presetID="10" presetClass="entr" presetSubtype="0" fill="hold" grpId="0" nodeType="afterEffect">
                                  <p:stCondLst>
                                    <p:cond delay="0"/>
                                  </p:stCondLst>
                                  <p:childTnLst>
                                    <p:set>
                                      <p:cBhvr>
                                        <p:cTn id="32" dur="1" fill="hold">
                                          <p:stCondLst>
                                            <p:cond delay="0"/>
                                          </p:stCondLst>
                                        </p:cTn>
                                        <p:tgtEl>
                                          <p:spTgt spid="221"/>
                                        </p:tgtEl>
                                        <p:attrNameLst>
                                          <p:attrName>style.visibility</p:attrName>
                                        </p:attrNameLst>
                                      </p:cBhvr>
                                      <p:to>
                                        <p:strVal val="visible"/>
                                      </p:to>
                                    </p:set>
                                    <p:animEffect transition="in" filter="fade">
                                      <p:cBhvr>
                                        <p:cTn id="33" dur="500"/>
                                        <p:tgtEl>
                                          <p:spTgt spid="221"/>
                                        </p:tgtEl>
                                      </p:cBhvr>
                                    </p:animEffect>
                                  </p:childTnLst>
                                </p:cTn>
                              </p:par>
                              <p:par>
                                <p:cTn id="34" presetID="10" presetClass="entr" presetSubtype="0" fill="hold" grpId="0" nodeType="withEffect">
                                  <p:stCondLst>
                                    <p:cond delay="0"/>
                                  </p:stCondLst>
                                  <p:childTnLst>
                                    <p:set>
                                      <p:cBhvr>
                                        <p:cTn id="35" dur="1" fill="hold">
                                          <p:stCondLst>
                                            <p:cond delay="0"/>
                                          </p:stCondLst>
                                        </p:cTn>
                                        <p:tgtEl>
                                          <p:spTgt spid="222"/>
                                        </p:tgtEl>
                                        <p:attrNameLst>
                                          <p:attrName>style.visibility</p:attrName>
                                        </p:attrNameLst>
                                      </p:cBhvr>
                                      <p:to>
                                        <p:strVal val="visible"/>
                                      </p:to>
                                    </p:set>
                                    <p:animEffect transition="in" filter="fade">
                                      <p:cBhvr>
                                        <p:cTn id="36" dur="500"/>
                                        <p:tgtEl>
                                          <p:spTgt spid="222"/>
                                        </p:tgtEl>
                                      </p:cBhvr>
                                    </p:animEffect>
                                  </p:childTnLst>
                                </p:cTn>
                              </p:par>
                              <p:par>
                                <p:cTn id="37" presetID="10" presetClass="entr" presetSubtype="0" fill="hold" nodeType="withEffect">
                                  <p:stCondLst>
                                    <p:cond delay="0"/>
                                  </p:stCondLst>
                                  <p:childTnLst>
                                    <p:set>
                                      <p:cBhvr>
                                        <p:cTn id="38" dur="1" fill="hold">
                                          <p:stCondLst>
                                            <p:cond delay="0"/>
                                          </p:stCondLst>
                                        </p:cTn>
                                        <p:tgtEl>
                                          <p:spTgt spid="223"/>
                                        </p:tgtEl>
                                        <p:attrNameLst>
                                          <p:attrName>style.visibility</p:attrName>
                                        </p:attrNameLst>
                                      </p:cBhvr>
                                      <p:to>
                                        <p:strVal val="visible"/>
                                      </p:to>
                                    </p:set>
                                    <p:animEffect transition="in" filter="fade">
                                      <p:cBhvr>
                                        <p:cTn id="39" dur="500"/>
                                        <p:tgtEl>
                                          <p:spTgt spid="2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7" grpId="0"/>
      <p:bldP spid="218" grpId="0"/>
      <p:bldP spid="219" grpId="0"/>
      <p:bldP spid="220" grpId="0"/>
      <p:bldP spid="221" grpId="0"/>
      <p:bldP spid="222" grpId="0"/>
    </p:bldLst>
  </p:timing>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09" name="Group 208"/>
          <p:cNvGrpSpPr/>
          <p:nvPr/>
        </p:nvGrpSpPr>
        <p:grpSpPr>
          <a:xfrm>
            <a:off x="856419" y="2265660"/>
            <a:ext cx="3036128" cy="3247659"/>
            <a:chOff x="3765548" y="1562157"/>
            <a:chExt cx="4660902" cy="4985634"/>
          </a:xfrm>
        </p:grpSpPr>
        <p:sp>
          <p:nvSpPr>
            <p:cNvPr id="3" name="Freeform 5"/>
            <p:cNvSpPr>
              <a:spLocks/>
            </p:cNvSpPr>
            <p:nvPr/>
          </p:nvSpPr>
          <p:spPr bwMode="auto">
            <a:xfrm>
              <a:off x="7799901" y="5002437"/>
              <a:ext cx="532948" cy="960832"/>
            </a:xfrm>
            <a:custGeom>
              <a:avLst/>
              <a:gdLst>
                <a:gd name="T0" fmla="*/ 8 w 203"/>
                <a:gd name="T1" fmla="*/ 259 h 366"/>
                <a:gd name="T2" fmla="*/ 18 w 203"/>
                <a:gd name="T3" fmla="*/ 248 h 366"/>
                <a:gd name="T4" fmla="*/ 37 w 203"/>
                <a:gd name="T5" fmla="*/ 210 h 366"/>
                <a:gd name="T6" fmla="*/ 36 w 203"/>
                <a:gd name="T7" fmla="*/ 181 h 366"/>
                <a:gd name="T8" fmla="*/ 32 w 203"/>
                <a:gd name="T9" fmla="*/ 161 h 366"/>
                <a:gd name="T10" fmla="*/ 47 w 203"/>
                <a:gd name="T11" fmla="*/ 127 h 366"/>
                <a:gd name="T12" fmla="*/ 69 w 203"/>
                <a:gd name="T13" fmla="*/ 107 h 366"/>
                <a:gd name="T14" fmla="*/ 77 w 203"/>
                <a:gd name="T15" fmla="*/ 108 h 366"/>
                <a:gd name="T16" fmla="*/ 83 w 203"/>
                <a:gd name="T17" fmla="*/ 105 h 366"/>
                <a:gd name="T18" fmla="*/ 90 w 203"/>
                <a:gd name="T19" fmla="*/ 104 h 366"/>
                <a:gd name="T20" fmla="*/ 95 w 203"/>
                <a:gd name="T21" fmla="*/ 102 h 366"/>
                <a:gd name="T22" fmla="*/ 98 w 203"/>
                <a:gd name="T23" fmla="*/ 109 h 366"/>
                <a:gd name="T24" fmla="*/ 97 w 203"/>
                <a:gd name="T25" fmla="*/ 101 h 366"/>
                <a:gd name="T26" fmla="*/ 114 w 203"/>
                <a:gd name="T27" fmla="*/ 95 h 366"/>
                <a:gd name="T28" fmla="*/ 120 w 203"/>
                <a:gd name="T29" fmla="*/ 96 h 366"/>
                <a:gd name="T30" fmla="*/ 125 w 203"/>
                <a:gd name="T31" fmla="*/ 79 h 366"/>
                <a:gd name="T32" fmla="*/ 128 w 203"/>
                <a:gd name="T33" fmla="*/ 75 h 366"/>
                <a:gd name="T34" fmla="*/ 126 w 203"/>
                <a:gd name="T35" fmla="*/ 87 h 366"/>
                <a:gd name="T36" fmla="*/ 139 w 203"/>
                <a:gd name="T37" fmla="*/ 76 h 366"/>
                <a:gd name="T38" fmla="*/ 140 w 203"/>
                <a:gd name="T39" fmla="*/ 72 h 366"/>
                <a:gd name="T40" fmla="*/ 135 w 203"/>
                <a:gd name="T41" fmla="*/ 73 h 366"/>
                <a:gd name="T42" fmla="*/ 141 w 203"/>
                <a:gd name="T43" fmla="*/ 59 h 366"/>
                <a:gd name="T44" fmla="*/ 141 w 203"/>
                <a:gd name="T45" fmla="*/ 57 h 366"/>
                <a:gd name="T46" fmla="*/ 141 w 203"/>
                <a:gd name="T47" fmla="*/ 48 h 366"/>
                <a:gd name="T48" fmla="*/ 144 w 203"/>
                <a:gd name="T49" fmla="*/ 45 h 366"/>
                <a:gd name="T50" fmla="*/ 153 w 203"/>
                <a:gd name="T51" fmla="*/ 44 h 366"/>
                <a:gd name="T52" fmla="*/ 158 w 203"/>
                <a:gd name="T53" fmla="*/ 41 h 366"/>
                <a:gd name="T54" fmla="*/ 170 w 203"/>
                <a:gd name="T55" fmla="*/ 25 h 366"/>
                <a:gd name="T56" fmla="*/ 170 w 203"/>
                <a:gd name="T57" fmla="*/ 17 h 366"/>
                <a:gd name="T58" fmla="*/ 176 w 203"/>
                <a:gd name="T59" fmla="*/ 8 h 366"/>
                <a:gd name="T60" fmla="*/ 179 w 203"/>
                <a:gd name="T61" fmla="*/ 6 h 366"/>
                <a:gd name="T62" fmla="*/ 179 w 203"/>
                <a:gd name="T63" fmla="*/ 8 h 366"/>
                <a:gd name="T64" fmla="*/ 184 w 203"/>
                <a:gd name="T65" fmla="*/ 13 h 366"/>
                <a:gd name="T66" fmla="*/ 188 w 203"/>
                <a:gd name="T67" fmla="*/ 25 h 366"/>
                <a:gd name="T68" fmla="*/ 193 w 203"/>
                <a:gd name="T69" fmla="*/ 28 h 366"/>
                <a:gd name="T70" fmla="*/ 198 w 203"/>
                <a:gd name="T71" fmla="*/ 79 h 366"/>
                <a:gd name="T72" fmla="*/ 192 w 203"/>
                <a:gd name="T73" fmla="*/ 112 h 366"/>
                <a:gd name="T74" fmla="*/ 187 w 203"/>
                <a:gd name="T75" fmla="*/ 101 h 366"/>
                <a:gd name="T76" fmla="*/ 184 w 203"/>
                <a:gd name="T77" fmla="*/ 119 h 366"/>
                <a:gd name="T78" fmla="*/ 169 w 203"/>
                <a:gd name="T79" fmla="*/ 150 h 366"/>
                <a:gd name="T80" fmla="*/ 115 w 203"/>
                <a:gd name="T81" fmla="*/ 286 h 366"/>
                <a:gd name="T82" fmla="*/ 93 w 203"/>
                <a:gd name="T83" fmla="*/ 334 h 366"/>
                <a:gd name="T84" fmla="*/ 62 w 203"/>
                <a:gd name="T85" fmla="*/ 358 h 366"/>
                <a:gd name="T86" fmla="*/ 32 w 203"/>
                <a:gd name="T87" fmla="*/ 362 h 366"/>
                <a:gd name="T88" fmla="*/ 19 w 203"/>
                <a:gd name="T89" fmla="*/ 355 h 366"/>
                <a:gd name="T90" fmla="*/ 10 w 203"/>
                <a:gd name="T91" fmla="*/ 339 h 366"/>
                <a:gd name="T92" fmla="*/ 8 w 203"/>
                <a:gd name="T93" fmla="*/ 311 h 366"/>
                <a:gd name="T94" fmla="*/ 7 w 203"/>
                <a:gd name="T95" fmla="*/ 305 h 366"/>
                <a:gd name="T96" fmla="*/ 0 w 203"/>
                <a:gd name="T97" fmla="*/ 276 h 366"/>
                <a:gd name="T98" fmla="*/ 4 w 203"/>
                <a:gd name="T99" fmla="*/ 265 h 3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03" h="366">
                  <a:moveTo>
                    <a:pt x="4" y="265"/>
                  </a:moveTo>
                  <a:cubicBezTo>
                    <a:pt x="4" y="268"/>
                    <a:pt x="5" y="262"/>
                    <a:pt x="9" y="260"/>
                  </a:cubicBezTo>
                  <a:cubicBezTo>
                    <a:pt x="9" y="260"/>
                    <a:pt x="8" y="260"/>
                    <a:pt x="8" y="259"/>
                  </a:cubicBezTo>
                  <a:cubicBezTo>
                    <a:pt x="8" y="259"/>
                    <a:pt x="8" y="258"/>
                    <a:pt x="9" y="258"/>
                  </a:cubicBezTo>
                  <a:cubicBezTo>
                    <a:pt x="9" y="255"/>
                    <a:pt x="9" y="253"/>
                    <a:pt x="10" y="250"/>
                  </a:cubicBezTo>
                  <a:cubicBezTo>
                    <a:pt x="11" y="249"/>
                    <a:pt x="16" y="251"/>
                    <a:pt x="18" y="248"/>
                  </a:cubicBezTo>
                  <a:cubicBezTo>
                    <a:pt x="20" y="245"/>
                    <a:pt x="20" y="241"/>
                    <a:pt x="22" y="238"/>
                  </a:cubicBezTo>
                  <a:cubicBezTo>
                    <a:pt x="26" y="230"/>
                    <a:pt x="36" y="224"/>
                    <a:pt x="39" y="215"/>
                  </a:cubicBezTo>
                  <a:cubicBezTo>
                    <a:pt x="40" y="212"/>
                    <a:pt x="37" y="211"/>
                    <a:pt x="37" y="210"/>
                  </a:cubicBezTo>
                  <a:cubicBezTo>
                    <a:pt x="38" y="208"/>
                    <a:pt x="39" y="205"/>
                    <a:pt x="40" y="204"/>
                  </a:cubicBezTo>
                  <a:cubicBezTo>
                    <a:pt x="42" y="201"/>
                    <a:pt x="36" y="194"/>
                    <a:pt x="35" y="191"/>
                  </a:cubicBezTo>
                  <a:cubicBezTo>
                    <a:pt x="35" y="187"/>
                    <a:pt x="37" y="185"/>
                    <a:pt x="36" y="181"/>
                  </a:cubicBezTo>
                  <a:cubicBezTo>
                    <a:pt x="36" y="178"/>
                    <a:pt x="33" y="175"/>
                    <a:pt x="33" y="172"/>
                  </a:cubicBezTo>
                  <a:cubicBezTo>
                    <a:pt x="33" y="170"/>
                    <a:pt x="33" y="168"/>
                    <a:pt x="33" y="166"/>
                  </a:cubicBezTo>
                  <a:cubicBezTo>
                    <a:pt x="33" y="164"/>
                    <a:pt x="32" y="162"/>
                    <a:pt x="32" y="161"/>
                  </a:cubicBezTo>
                  <a:cubicBezTo>
                    <a:pt x="33" y="159"/>
                    <a:pt x="35" y="157"/>
                    <a:pt x="34" y="155"/>
                  </a:cubicBezTo>
                  <a:cubicBezTo>
                    <a:pt x="33" y="153"/>
                    <a:pt x="31" y="151"/>
                    <a:pt x="32" y="148"/>
                  </a:cubicBezTo>
                  <a:cubicBezTo>
                    <a:pt x="35" y="141"/>
                    <a:pt x="43" y="135"/>
                    <a:pt x="47" y="127"/>
                  </a:cubicBezTo>
                  <a:cubicBezTo>
                    <a:pt x="48" y="123"/>
                    <a:pt x="45" y="117"/>
                    <a:pt x="48" y="113"/>
                  </a:cubicBezTo>
                  <a:cubicBezTo>
                    <a:pt x="49" y="113"/>
                    <a:pt x="58" y="115"/>
                    <a:pt x="61" y="114"/>
                  </a:cubicBezTo>
                  <a:cubicBezTo>
                    <a:pt x="63" y="113"/>
                    <a:pt x="68" y="106"/>
                    <a:pt x="69" y="107"/>
                  </a:cubicBezTo>
                  <a:cubicBezTo>
                    <a:pt x="70" y="108"/>
                    <a:pt x="69" y="112"/>
                    <a:pt x="70" y="112"/>
                  </a:cubicBezTo>
                  <a:cubicBezTo>
                    <a:pt x="72" y="112"/>
                    <a:pt x="72" y="109"/>
                    <a:pt x="74" y="108"/>
                  </a:cubicBezTo>
                  <a:cubicBezTo>
                    <a:pt x="77" y="108"/>
                    <a:pt x="77" y="108"/>
                    <a:pt x="77" y="108"/>
                  </a:cubicBezTo>
                  <a:cubicBezTo>
                    <a:pt x="77" y="108"/>
                    <a:pt x="77" y="111"/>
                    <a:pt x="78" y="111"/>
                  </a:cubicBezTo>
                  <a:cubicBezTo>
                    <a:pt x="79" y="109"/>
                    <a:pt x="77" y="104"/>
                    <a:pt x="80" y="103"/>
                  </a:cubicBezTo>
                  <a:cubicBezTo>
                    <a:pt x="85" y="103"/>
                    <a:pt x="80" y="104"/>
                    <a:pt x="83" y="105"/>
                  </a:cubicBezTo>
                  <a:cubicBezTo>
                    <a:pt x="85" y="104"/>
                    <a:pt x="85" y="104"/>
                    <a:pt x="85" y="104"/>
                  </a:cubicBezTo>
                  <a:cubicBezTo>
                    <a:pt x="87" y="103"/>
                    <a:pt x="87" y="105"/>
                    <a:pt x="89" y="106"/>
                  </a:cubicBezTo>
                  <a:cubicBezTo>
                    <a:pt x="90" y="106"/>
                    <a:pt x="92" y="106"/>
                    <a:pt x="90" y="104"/>
                  </a:cubicBezTo>
                  <a:cubicBezTo>
                    <a:pt x="90" y="104"/>
                    <a:pt x="89" y="105"/>
                    <a:pt x="88" y="105"/>
                  </a:cubicBezTo>
                  <a:cubicBezTo>
                    <a:pt x="88" y="104"/>
                    <a:pt x="89" y="104"/>
                    <a:pt x="89" y="104"/>
                  </a:cubicBezTo>
                  <a:cubicBezTo>
                    <a:pt x="91" y="103"/>
                    <a:pt x="93" y="101"/>
                    <a:pt x="95" y="102"/>
                  </a:cubicBezTo>
                  <a:cubicBezTo>
                    <a:pt x="96" y="103"/>
                    <a:pt x="94" y="104"/>
                    <a:pt x="94" y="105"/>
                  </a:cubicBezTo>
                  <a:cubicBezTo>
                    <a:pt x="94" y="106"/>
                    <a:pt x="95" y="107"/>
                    <a:pt x="96" y="108"/>
                  </a:cubicBezTo>
                  <a:cubicBezTo>
                    <a:pt x="96" y="109"/>
                    <a:pt x="97" y="111"/>
                    <a:pt x="98" y="109"/>
                  </a:cubicBezTo>
                  <a:cubicBezTo>
                    <a:pt x="99" y="106"/>
                    <a:pt x="97" y="108"/>
                    <a:pt x="100" y="109"/>
                  </a:cubicBezTo>
                  <a:cubicBezTo>
                    <a:pt x="101" y="109"/>
                    <a:pt x="99" y="106"/>
                    <a:pt x="98" y="106"/>
                  </a:cubicBezTo>
                  <a:cubicBezTo>
                    <a:pt x="96" y="104"/>
                    <a:pt x="97" y="105"/>
                    <a:pt x="97" y="101"/>
                  </a:cubicBezTo>
                  <a:cubicBezTo>
                    <a:pt x="97" y="101"/>
                    <a:pt x="111" y="89"/>
                    <a:pt x="114" y="89"/>
                  </a:cubicBezTo>
                  <a:cubicBezTo>
                    <a:pt x="114" y="89"/>
                    <a:pt x="114" y="90"/>
                    <a:pt x="114" y="91"/>
                  </a:cubicBezTo>
                  <a:cubicBezTo>
                    <a:pt x="118" y="98"/>
                    <a:pt x="117" y="88"/>
                    <a:pt x="114" y="95"/>
                  </a:cubicBezTo>
                  <a:cubicBezTo>
                    <a:pt x="113" y="96"/>
                    <a:pt x="112" y="98"/>
                    <a:pt x="113" y="98"/>
                  </a:cubicBezTo>
                  <a:cubicBezTo>
                    <a:pt x="113" y="98"/>
                    <a:pt x="117" y="96"/>
                    <a:pt x="118" y="96"/>
                  </a:cubicBezTo>
                  <a:cubicBezTo>
                    <a:pt x="119" y="95"/>
                    <a:pt x="119" y="97"/>
                    <a:pt x="120" y="96"/>
                  </a:cubicBezTo>
                  <a:cubicBezTo>
                    <a:pt x="122" y="94"/>
                    <a:pt x="115" y="91"/>
                    <a:pt x="117" y="88"/>
                  </a:cubicBezTo>
                  <a:cubicBezTo>
                    <a:pt x="117" y="87"/>
                    <a:pt x="121" y="82"/>
                    <a:pt x="122" y="82"/>
                  </a:cubicBezTo>
                  <a:cubicBezTo>
                    <a:pt x="123" y="81"/>
                    <a:pt x="126" y="80"/>
                    <a:pt x="125" y="79"/>
                  </a:cubicBezTo>
                  <a:cubicBezTo>
                    <a:pt x="125" y="79"/>
                    <a:pt x="124" y="80"/>
                    <a:pt x="124" y="80"/>
                  </a:cubicBezTo>
                  <a:cubicBezTo>
                    <a:pt x="121" y="80"/>
                    <a:pt x="126" y="76"/>
                    <a:pt x="126" y="76"/>
                  </a:cubicBezTo>
                  <a:cubicBezTo>
                    <a:pt x="127" y="75"/>
                    <a:pt x="127" y="74"/>
                    <a:pt x="128" y="75"/>
                  </a:cubicBezTo>
                  <a:cubicBezTo>
                    <a:pt x="131" y="78"/>
                    <a:pt x="126" y="80"/>
                    <a:pt x="126" y="84"/>
                  </a:cubicBezTo>
                  <a:cubicBezTo>
                    <a:pt x="126" y="85"/>
                    <a:pt x="126" y="85"/>
                    <a:pt x="126" y="86"/>
                  </a:cubicBezTo>
                  <a:cubicBezTo>
                    <a:pt x="126" y="86"/>
                    <a:pt x="125" y="87"/>
                    <a:pt x="126" y="87"/>
                  </a:cubicBezTo>
                  <a:cubicBezTo>
                    <a:pt x="129" y="87"/>
                    <a:pt x="135" y="72"/>
                    <a:pt x="137" y="72"/>
                  </a:cubicBezTo>
                  <a:cubicBezTo>
                    <a:pt x="138" y="72"/>
                    <a:pt x="139" y="74"/>
                    <a:pt x="139" y="75"/>
                  </a:cubicBezTo>
                  <a:cubicBezTo>
                    <a:pt x="140" y="75"/>
                    <a:pt x="139" y="76"/>
                    <a:pt x="139" y="76"/>
                  </a:cubicBezTo>
                  <a:cubicBezTo>
                    <a:pt x="141" y="76"/>
                    <a:pt x="138" y="72"/>
                    <a:pt x="141" y="74"/>
                  </a:cubicBezTo>
                  <a:cubicBezTo>
                    <a:pt x="142" y="75"/>
                    <a:pt x="141" y="78"/>
                    <a:pt x="141" y="78"/>
                  </a:cubicBezTo>
                  <a:cubicBezTo>
                    <a:pt x="142" y="76"/>
                    <a:pt x="142" y="73"/>
                    <a:pt x="140" y="72"/>
                  </a:cubicBezTo>
                  <a:cubicBezTo>
                    <a:pt x="139" y="72"/>
                    <a:pt x="138" y="74"/>
                    <a:pt x="137" y="73"/>
                  </a:cubicBezTo>
                  <a:cubicBezTo>
                    <a:pt x="137" y="73"/>
                    <a:pt x="137" y="72"/>
                    <a:pt x="137" y="72"/>
                  </a:cubicBezTo>
                  <a:cubicBezTo>
                    <a:pt x="136" y="72"/>
                    <a:pt x="136" y="73"/>
                    <a:pt x="135" y="73"/>
                  </a:cubicBezTo>
                  <a:cubicBezTo>
                    <a:pt x="133" y="73"/>
                    <a:pt x="136" y="65"/>
                    <a:pt x="137" y="63"/>
                  </a:cubicBezTo>
                  <a:cubicBezTo>
                    <a:pt x="137" y="62"/>
                    <a:pt x="141" y="64"/>
                    <a:pt x="141" y="64"/>
                  </a:cubicBezTo>
                  <a:cubicBezTo>
                    <a:pt x="142" y="62"/>
                    <a:pt x="140" y="59"/>
                    <a:pt x="141" y="59"/>
                  </a:cubicBezTo>
                  <a:cubicBezTo>
                    <a:pt x="144" y="59"/>
                    <a:pt x="142" y="62"/>
                    <a:pt x="142" y="64"/>
                  </a:cubicBezTo>
                  <a:cubicBezTo>
                    <a:pt x="142" y="64"/>
                    <a:pt x="142" y="66"/>
                    <a:pt x="142" y="65"/>
                  </a:cubicBezTo>
                  <a:cubicBezTo>
                    <a:pt x="147" y="58"/>
                    <a:pt x="142" y="60"/>
                    <a:pt x="141" y="57"/>
                  </a:cubicBezTo>
                  <a:cubicBezTo>
                    <a:pt x="141" y="56"/>
                    <a:pt x="144" y="57"/>
                    <a:pt x="144" y="56"/>
                  </a:cubicBezTo>
                  <a:cubicBezTo>
                    <a:pt x="143" y="54"/>
                    <a:pt x="140" y="54"/>
                    <a:pt x="140" y="51"/>
                  </a:cubicBezTo>
                  <a:cubicBezTo>
                    <a:pt x="140" y="46"/>
                    <a:pt x="142" y="52"/>
                    <a:pt x="141" y="48"/>
                  </a:cubicBezTo>
                  <a:cubicBezTo>
                    <a:pt x="140" y="46"/>
                    <a:pt x="143" y="46"/>
                    <a:pt x="143" y="45"/>
                  </a:cubicBezTo>
                  <a:cubicBezTo>
                    <a:pt x="144" y="45"/>
                    <a:pt x="143" y="43"/>
                    <a:pt x="144" y="43"/>
                  </a:cubicBezTo>
                  <a:cubicBezTo>
                    <a:pt x="145" y="44"/>
                    <a:pt x="143" y="45"/>
                    <a:pt x="144" y="45"/>
                  </a:cubicBezTo>
                  <a:cubicBezTo>
                    <a:pt x="147" y="46"/>
                    <a:pt x="144" y="41"/>
                    <a:pt x="148" y="46"/>
                  </a:cubicBezTo>
                  <a:cubicBezTo>
                    <a:pt x="148" y="47"/>
                    <a:pt x="148" y="53"/>
                    <a:pt x="151" y="52"/>
                  </a:cubicBezTo>
                  <a:cubicBezTo>
                    <a:pt x="154" y="51"/>
                    <a:pt x="151" y="45"/>
                    <a:pt x="153" y="44"/>
                  </a:cubicBezTo>
                  <a:cubicBezTo>
                    <a:pt x="154" y="44"/>
                    <a:pt x="157" y="45"/>
                    <a:pt x="158" y="45"/>
                  </a:cubicBezTo>
                  <a:cubicBezTo>
                    <a:pt x="159" y="44"/>
                    <a:pt x="156" y="40"/>
                    <a:pt x="157" y="40"/>
                  </a:cubicBezTo>
                  <a:cubicBezTo>
                    <a:pt x="157" y="40"/>
                    <a:pt x="157" y="41"/>
                    <a:pt x="158" y="41"/>
                  </a:cubicBezTo>
                  <a:cubicBezTo>
                    <a:pt x="159" y="43"/>
                    <a:pt x="162" y="42"/>
                    <a:pt x="164" y="41"/>
                  </a:cubicBezTo>
                  <a:cubicBezTo>
                    <a:pt x="167" y="39"/>
                    <a:pt x="165" y="36"/>
                    <a:pt x="166" y="33"/>
                  </a:cubicBezTo>
                  <a:cubicBezTo>
                    <a:pt x="166" y="32"/>
                    <a:pt x="171" y="27"/>
                    <a:pt x="170" y="25"/>
                  </a:cubicBezTo>
                  <a:cubicBezTo>
                    <a:pt x="169" y="22"/>
                    <a:pt x="170" y="19"/>
                    <a:pt x="169" y="18"/>
                  </a:cubicBezTo>
                  <a:cubicBezTo>
                    <a:pt x="168" y="17"/>
                    <a:pt x="165" y="15"/>
                    <a:pt x="165" y="15"/>
                  </a:cubicBezTo>
                  <a:cubicBezTo>
                    <a:pt x="166" y="11"/>
                    <a:pt x="169" y="16"/>
                    <a:pt x="170" y="17"/>
                  </a:cubicBezTo>
                  <a:cubicBezTo>
                    <a:pt x="171" y="17"/>
                    <a:pt x="172" y="12"/>
                    <a:pt x="172" y="12"/>
                  </a:cubicBezTo>
                  <a:cubicBezTo>
                    <a:pt x="174" y="11"/>
                    <a:pt x="175" y="11"/>
                    <a:pt x="177" y="9"/>
                  </a:cubicBezTo>
                  <a:cubicBezTo>
                    <a:pt x="177" y="9"/>
                    <a:pt x="176" y="8"/>
                    <a:pt x="176" y="8"/>
                  </a:cubicBezTo>
                  <a:cubicBezTo>
                    <a:pt x="177" y="8"/>
                    <a:pt x="178" y="8"/>
                    <a:pt x="178" y="7"/>
                  </a:cubicBezTo>
                  <a:cubicBezTo>
                    <a:pt x="178" y="6"/>
                    <a:pt x="173" y="3"/>
                    <a:pt x="178" y="6"/>
                  </a:cubicBezTo>
                  <a:cubicBezTo>
                    <a:pt x="178" y="6"/>
                    <a:pt x="179" y="6"/>
                    <a:pt x="179" y="6"/>
                  </a:cubicBezTo>
                  <a:cubicBezTo>
                    <a:pt x="179" y="4"/>
                    <a:pt x="178" y="0"/>
                    <a:pt x="180" y="2"/>
                  </a:cubicBezTo>
                  <a:cubicBezTo>
                    <a:pt x="182" y="3"/>
                    <a:pt x="183" y="8"/>
                    <a:pt x="183" y="9"/>
                  </a:cubicBezTo>
                  <a:cubicBezTo>
                    <a:pt x="183" y="12"/>
                    <a:pt x="180" y="5"/>
                    <a:pt x="179" y="8"/>
                  </a:cubicBezTo>
                  <a:cubicBezTo>
                    <a:pt x="178" y="9"/>
                    <a:pt x="180" y="11"/>
                    <a:pt x="180" y="11"/>
                  </a:cubicBezTo>
                  <a:cubicBezTo>
                    <a:pt x="182" y="13"/>
                    <a:pt x="181" y="9"/>
                    <a:pt x="182" y="10"/>
                  </a:cubicBezTo>
                  <a:cubicBezTo>
                    <a:pt x="183" y="10"/>
                    <a:pt x="183" y="13"/>
                    <a:pt x="184" y="13"/>
                  </a:cubicBezTo>
                  <a:cubicBezTo>
                    <a:pt x="189" y="13"/>
                    <a:pt x="186" y="19"/>
                    <a:pt x="186" y="21"/>
                  </a:cubicBezTo>
                  <a:cubicBezTo>
                    <a:pt x="186" y="23"/>
                    <a:pt x="189" y="22"/>
                    <a:pt x="189" y="24"/>
                  </a:cubicBezTo>
                  <a:cubicBezTo>
                    <a:pt x="189" y="25"/>
                    <a:pt x="188" y="25"/>
                    <a:pt x="188" y="25"/>
                  </a:cubicBezTo>
                  <a:cubicBezTo>
                    <a:pt x="188" y="26"/>
                    <a:pt x="189" y="24"/>
                    <a:pt x="190" y="24"/>
                  </a:cubicBezTo>
                  <a:cubicBezTo>
                    <a:pt x="190" y="23"/>
                    <a:pt x="190" y="24"/>
                    <a:pt x="190" y="25"/>
                  </a:cubicBezTo>
                  <a:cubicBezTo>
                    <a:pt x="191" y="26"/>
                    <a:pt x="192" y="27"/>
                    <a:pt x="193" y="28"/>
                  </a:cubicBezTo>
                  <a:cubicBezTo>
                    <a:pt x="194" y="32"/>
                    <a:pt x="197" y="45"/>
                    <a:pt x="197" y="50"/>
                  </a:cubicBezTo>
                  <a:cubicBezTo>
                    <a:pt x="197" y="56"/>
                    <a:pt x="198" y="62"/>
                    <a:pt x="198" y="67"/>
                  </a:cubicBezTo>
                  <a:cubicBezTo>
                    <a:pt x="198" y="71"/>
                    <a:pt x="196" y="75"/>
                    <a:pt x="198" y="79"/>
                  </a:cubicBezTo>
                  <a:cubicBezTo>
                    <a:pt x="199" y="84"/>
                    <a:pt x="203" y="90"/>
                    <a:pt x="203" y="95"/>
                  </a:cubicBezTo>
                  <a:cubicBezTo>
                    <a:pt x="202" y="101"/>
                    <a:pt x="198" y="109"/>
                    <a:pt x="194" y="113"/>
                  </a:cubicBezTo>
                  <a:cubicBezTo>
                    <a:pt x="192" y="114"/>
                    <a:pt x="192" y="112"/>
                    <a:pt x="192" y="112"/>
                  </a:cubicBezTo>
                  <a:cubicBezTo>
                    <a:pt x="189" y="108"/>
                    <a:pt x="193" y="116"/>
                    <a:pt x="189" y="110"/>
                  </a:cubicBezTo>
                  <a:cubicBezTo>
                    <a:pt x="188" y="108"/>
                    <a:pt x="189" y="105"/>
                    <a:pt x="189" y="103"/>
                  </a:cubicBezTo>
                  <a:cubicBezTo>
                    <a:pt x="189" y="101"/>
                    <a:pt x="187" y="103"/>
                    <a:pt x="187" y="101"/>
                  </a:cubicBezTo>
                  <a:cubicBezTo>
                    <a:pt x="186" y="98"/>
                    <a:pt x="189" y="96"/>
                    <a:pt x="183" y="98"/>
                  </a:cubicBezTo>
                  <a:cubicBezTo>
                    <a:pt x="179" y="99"/>
                    <a:pt x="181" y="116"/>
                    <a:pt x="181" y="116"/>
                  </a:cubicBezTo>
                  <a:cubicBezTo>
                    <a:pt x="182" y="117"/>
                    <a:pt x="184" y="117"/>
                    <a:pt x="184" y="119"/>
                  </a:cubicBezTo>
                  <a:cubicBezTo>
                    <a:pt x="184" y="126"/>
                    <a:pt x="177" y="133"/>
                    <a:pt x="182" y="136"/>
                  </a:cubicBezTo>
                  <a:cubicBezTo>
                    <a:pt x="182" y="136"/>
                    <a:pt x="177" y="136"/>
                    <a:pt x="175" y="138"/>
                  </a:cubicBezTo>
                  <a:cubicBezTo>
                    <a:pt x="174" y="139"/>
                    <a:pt x="169" y="148"/>
                    <a:pt x="169" y="150"/>
                  </a:cubicBezTo>
                  <a:cubicBezTo>
                    <a:pt x="170" y="153"/>
                    <a:pt x="171" y="155"/>
                    <a:pt x="171" y="159"/>
                  </a:cubicBezTo>
                  <a:cubicBezTo>
                    <a:pt x="172" y="162"/>
                    <a:pt x="161" y="185"/>
                    <a:pt x="159" y="190"/>
                  </a:cubicBezTo>
                  <a:cubicBezTo>
                    <a:pt x="143" y="223"/>
                    <a:pt x="132" y="252"/>
                    <a:pt x="115" y="286"/>
                  </a:cubicBezTo>
                  <a:cubicBezTo>
                    <a:pt x="112" y="291"/>
                    <a:pt x="112" y="296"/>
                    <a:pt x="110" y="301"/>
                  </a:cubicBezTo>
                  <a:cubicBezTo>
                    <a:pt x="107" y="308"/>
                    <a:pt x="104" y="315"/>
                    <a:pt x="101" y="323"/>
                  </a:cubicBezTo>
                  <a:cubicBezTo>
                    <a:pt x="99" y="327"/>
                    <a:pt x="96" y="330"/>
                    <a:pt x="93" y="334"/>
                  </a:cubicBezTo>
                  <a:cubicBezTo>
                    <a:pt x="90" y="339"/>
                    <a:pt x="89" y="347"/>
                    <a:pt x="85" y="352"/>
                  </a:cubicBezTo>
                  <a:cubicBezTo>
                    <a:pt x="85" y="352"/>
                    <a:pt x="73" y="357"/>
                    <a:pt x="73" y="357"/>
                  </a:cubicBezTo>
                  <a:cubicBezTo>
                    <a:pt x="69" y="357"/>
                    <a:pt x="66" y="356"/>
                    <a:pt x="62" y="358"/>
                  </a:cubicBezTo>
                  <a:cubicBezTo>
                    <a:pt x="54" y="360"/>
                    <a:pt x="48" y="365"/>
                    <a:pt x="39" y="366"/>
                  </a:cubicBezTo>
                  <a:cubicBezTo>
                    <a:pt x="39" y="366"/>
                    <a:pt x="36" y="366"/>
                    <a:pt x="36" y="366"/>
                  </a:cubicBezTo>
                  <a:cubicBezTo>
                    <a:pt x="35" y="363"/>
                    <a:pt x="34" y="364"/>
                    <a:pt x="32" y="362"/>
                  </a:cubicBezTo>
                  <a:cubicBezTo>
                    <a:pt x="26" y="357"/>
                    <a:pt x="21" y="359"/>
                    <a:pt x="18" y="356"/>
                  </a:cubicBezTo>
                  <a:cubicBezTo>
                    <a:pt x="17" y="356"/>
                    <a:pt x="16" y="351"/>
                    <a:pt x="18" y="356"/>
                  </a:cubicBezTo>
                  <a:cubicBezTo>
                    <a:pt x="19" y="356"/>
                    <a:pt x="19" y="355"/>
                    <a:pt x="19" y="355"/>
                  </a:cubicBezTo>
                  <a:cubicBezTo>
                    <a:pt x="19" y="352"/>
                    <a:pt x="14" y="352"/>
                    <a:pt x="13" y="351"/>
                  </a:cubicBezTo>
                  <a:cubicBezTo>
                    <a:pt x="12" y="350"/>
                    <a:pt x="9" y="343"/>
                    <a:pt x="9" y="342"/>
                  </a:cubicBezTo>
                  <a:cubicBezTo>
                    <a:pt x="10" y="340"/>
                    <a:pt x="11" y="341"/>
                    <a:pt x="10" y="339"/>
                  </a:cubicBezTo>
                  <a:cubicBezTo>
                    <a:pt x="9" y="336"/>
                    <a:pt x="5" y="334"/>
                    <a:pt x="5" y="331"/>
                  </a:cubicBezTo>
                  <a:cubicBezTo>
                    <a:pt x="4" y="329"/>
                    <a:pt x="6" y="315"/>
                    <a:pt x="6" y="313"/>
                  </a:cubicBezTo>
                  <a:cubicBezTo>
                    <a:pt x="7" y="311"/>
                    <a:pt x="6" y="312"/>
                    <a:pt x="8" y="311"/>
                  </a:cubicBezTo>
                  <a:cubicBezTo>
                    <a:pt x="9" y="311"/>
                    <a:pt x="10" y="311"/>
                    <a:pt x="10" y="311"/>
                  </a:cubicBezTo>
                  <a:cubicBezTo>
                    <a:pt x="8" y="308"/>
                    <a:pt x="10" y="311"/>
                    <a:pt x="9" y="308"/>
                  </a:cubicBezTo>
                  <a:cubicBezTo>
                    <a:pt x="9" y="306"/>
                    <a:pt x="7" y="306"/>
                    <a:pt x="7" y="305"/>
                  </a:cubicBezTo>
                  <a:cubicBezTo>
                    <a:pt x="6" y="305"/>
                    <a:pt x="8" y="299"/>
                    <a:pt x="7" y="298"/>
                  </a:cubicBezTo>
                  <a:cubicBezTo>
                    <a:pt x="6" y="296"/>
                    <a:pt x="4" y="294"/>
                    <a:pt x="2" y="292"/>
                  </a:cubicBezTo>
                  <a:cubicBezTo>
                    <a:pt x="2" y="291"/>
                    <a:pt x="0" y="277"/>
                    <a:pt x="0" y="276"/>
                  </a:cubicBezTo>
                  <a:cubicBezTo>
                    <a:pt x="0" y="274"/>
                    <a:pt x="3" y="274"/>
                    <a:pt x="3" y="273"/>
                  </a:cubicBezTo>
                  <a:cubicBezTo>
                    <a:pt x="3" y="272"/>
                    <a:pt x="1" y="273"/>
                    <a:pt x="1" y="272"/>
                  </a:cubicBezTo>
                  <a:cubicBezTo>
                    <a:pt x="0" y="271"/>
                    <a:pt x="3" y="266"/>
                    <a:pt x="4" y="265"/>
                  </a:cubicBezTo>
                </a:path>
              </a:pathLst>
            </a:custGeom>
            <a:solidFill>
              <a:schemeClr val="tx2"/>
            </a:solidFill>
            <a:ln w="9525">
              <a:noFill/>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4" name="Freeform 6"/>
            <p:cNvSpPr>
              <a:spLocks/>
            </p:cNvSpPr>
            <p:nvPr/>
          </p:nvSpPr>
          <p:spPr bwMode="auto">
            <a:xfrm>
              <a:off x="7291787" y="5646175"/>
              <a:ext cx="11461" cy="42025"/>
            </a:xfrm>
            <a:custGeom>
              <a:avLst/>
              <a:gdLst>
                <a:gd name="T0" fmla="*/ 3 w 4"/>
                <a:gd name="T1" fmla="*/ 9 h 16"/>
                <a:gd name="T2" fmla="*/ 4 w 4"/>
                <a:gd name="T3" fmla="*/ 6 h 16"/>
                <a:gd name="T4" fmla="*/ 3 w 4"/>
                <a:gd name="T5" fmla="*/ 9 h 16"/>
              </a:gdLst>
              <a:ahLst/>
              <a:cxnLst>
                <a:cxn ang="0">
                  <a:pos x="T0" y="T1"/>
                </a:cxn>
                <a:cxn ang="0">
                  <a:pos x="T2" y="T3"/>
                </a:cxn>
                <a:cxn ang="0">
                  <a:pos x="T4" y="T5"/>
                </a:cxn>
              </a:cxnLst>
              <a:rect l="0" t="0" r="r" b="b"/>
              <a:pathLst>
                <a:path w="4" h="16">
                  <a:moveTo>
                    <a:pt x="3" y="9"/>
                  </a:moveTo>
                  <a:cubicBezTo>
                    <a:pt x="0" y="16"/>
                    <a:pt x="3" y="0"/>
                    <a:pt x="4" y="6"/>
                  </a:cubicBezTo>
                  <a:cubicBezTo>
                    <a:pt x="4" y="6"/>
                    <a:pt x="3" y="9"/>
                    <a:pt x="3" y="9"/>
                  </a:cubicBezTo>
                </a:path>
              </a:pathLst>
            </a:custGeom>
            <a:solidFill>
              <a:schemeClr val="tx2"/>
            </a:solidFill>
            <a:ln w="9525">
              <a:noFill/>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5" name="Freeform 7"/>
            <p:cNvSpPr>
              <a:spLocks/>
            </p:cNvSpPr>
            <p:nvPr/>
          </p:nvSpPr>
          <p:spPr bwMode="auto">
            <a:xfrm>
              <a:off x="7733045" y="4289930"/>
              <a:ext cx="24833" cy="13372"/>
            </a:xfrm>
            <a:custGeom>
              <a:avLst/>
              <a:gdLst>
                <a:gd name="T0" fmla="*/ 5 w 10"/>
                <a:gd name="T1" fmla="*/ 5 h 5"/>
                <a:gd name="T2" fmla="*/ 10 w 10"/>
                <a:gd name="T3" fmla="*/ 2 h 5"/>
                <a:gd name="T4" fmla="*/ 5 w 10"/>
                <a:gd name="T5" fmla="*/ 5 h 5"/>
              </a:gdLst>
              <a:ahLst/>
              <a:cxnLst>
                <a:cxn ang="0">
                  <a:pos x="T0" y="T1"/>
                </a:cxn>
                <a:cxn ang="0">
                  <a:pos x="T2" y="T3"/>
                </a:cxn>
                <a:cxn ang="0">
                  <a:pos x="T4" y="T5"/>
                </a:cxn>
              </a:cxnLst>
              <a:rect l="0" t="0" r="r" b="b"/>
              <a:pathLst>
                <a:path w="10" h="5">
                  <a:moveTo>
                    <a:pt x="5" y="5"/>
                  </a:moveTo>
                  <a:cubicBezTo>
                    <a:pt x="0" y="2"/>
                    <a:pt x="10" y="0"/>
                    <a:pt x="10" y="2"/>
                  </a:cubicBezTo>
                  <a:cubicBezTo>
                    <a:pt x="9" y="5"/>
                    <a:pt x="5" y="2"/>
                    <a:pt x="5" y="5"/>
                  </a:cubicBezTo>
                </a:path>
              </a:pathLst>
            </a:custGeom>
            <a:solidFill>
              <a:schemeClr val="tx2"/>
            </a:solidFill>
            <a:ln w="9525">
              <a:noFill/>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6" name="Freeform 8"/>
            <p:cNvSpPr>
              <a:spLocks/>
            </p:cNvSpPr>
            <p:nvPr/>
          </p:nvSpPr>
          <p:spPr bwMode="auto">
            <a:xfrm>
              <a:off x="5488554" y="4182958"/>
              <a:ext cx="0" cy="5731"/>
            </a:xfrm>
            <a:custGeom>
              <a:avLst/>
              <a:gdLst>
                <a:gd name="T0" fmla="*/ 2 h 2"/>
                <a:gd name="T1" fmla="*/ 2 h 2"/>
                <a:gd name="T2" fmla="*/ 1 h 2"/>
                <a:gd name="T3" fmla="*/ 2 h 2"/>
              </a:gdLst>
              <a:ahLst/>
              <a:cxnLst>
                <a:cxn ang="0">
                  <a:pos x="0" y="T0"/>
                </a:cxn>
                <a:cxn ang="0">
                  <a:pos x="0" y="T1"/>
                </a:cxn>
                <a:cxn ang="0">
                  <a:pos x="0" y="T2"/>
                </a:cxn>
                <a:cxn ang="0">
                  <a:pos x="0" y="T3"/>
                </a:cxn>
              </a:cxnLst>
              <a:rect l="0" t="0" r="r" b="b"/>
              <a:pathLst>
                <a:path h="2">
                  <a:moveTo>
                    <a:pt x="0" y="2"/>
                  </a:moveTo>
                  <a:cubicBezTo>
                    <a:pt x="0" y="2"/>
                    <a:pt x="0" y="2"/>
                    <a:pt x="0" y="2"/>
                  </a:cubicBezTo>
                  <a:cubicBezTo>
                    <a:pt x="0" y="2"/>
                    <a:pt x="0" y="1"/>
                    <a:pt x="0" y="1"/>
                  </a:cubicBezTo>
                  <a:cubicBezTo>
                    <a:pt x="0" y="0"/>
                    <a:pt x="0" y="2"/>
                    <a:pt x="0" y="2"/>
                  </a:cubicBezTo>
                </a:path>
              </a:pathLst>
            </a:custGeom>
            <a:solidFill>
              <a:schemeClr val="tx2"/>
            </a:solidFill>
            <a:ln w="9525">
              <a:noFill/>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7" name="Freeform 9"/>
            <p:cNvSpPr>
              <a:spLocks/>
            </p:cNvSpPr>
            <p:nvPr/>
          </p:nvSpPr>
          <p:spPr bwMode="auto">
            <a:xfrm>
              <a:off x="5242138" y="3734061"/>
              <a:ext cx="0" cy="1911"/>
            </a:xfrm>
            <a:custGeom>
              <a:avLst/>
              <a:gdLst>
                <a:gd name="T0" fmla="*/ 0 h 1"/>
                <a:gd name="T1" fmla="*/ 1 h 1"/>
                <a:gd name="T2" fmla="*/ 0 h 1"/>
                <a:gd name="T3" fmla="*/ 0 h 1"/>
              </a:gdLst>
              <a:ahLst/>
              <a:cxnLst>
                <a:cxn ang="0">
                  <a:pos x="0" y="T0"/>
                </a:cxn>
                <a:cxn ang="0">
                  <a:pos x="0" y="T1"/>
                </a:cxn>
                <a:cxn ang="0">
                  <a:pos x="0" y="T2"/>
                </a:cxn>
                <a:cxn ang="0">
                  <a:pos x="0" y="T3"/>
                </a:cxn>
              </a:cxnLst>
              <a:rect l="0" t="0" r="r" b="b"/>
              <a:pathLst>
                <a:path h="1">
                  <a:moveTo>
                    <a:pt x="0" y="0"/>
                  </a:moveTo>
                  <a:cubicBezTo>
                    <a:pt x="0" y="0"/>
                    <a:pt x="0" y="0"/>
                    <a:pt x="0" y="1"/>
                  </a:cubicBezTo>
                  <a:cubicBezTo>
                    <a:pt x="0" y="1"/>
                    <a:pt x="0" y="0"/>
                    <a:pt x="0" y="0"/>
                  </a:cubicBezTo>
                  <a:cubicBezTo>
                    <a:pt x="0" y="0"/>
                    <a:pt x="0" y="0"/>
                    <a:pt x="0" y="0"/>
                  </a:cubicBezTo>
                </a:path>
              </a:pathLst>
            </a:custGeom>
            <a:solidFill>
              <a:schemeClr val="tx2"/>
            </a:solidFill>
            <a:ln w="9525">
              <a:noFill/>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8" name="Freeform 10"/>
            <p:cNvSpPr>
              <a:spLocks/>
            </p:cNvSpPr>
            <p:nvPr/>
          </p:nvSpPr>
          <p:spPr bwMode="auto">
            <a:xfrm>
              <a:off x="5270790" y="3755072"/>
              <a:ext cx="3820" cy="1911"/>
            </a:xfrm>
            <a:custGeom>
              <a:avLst/>
              <a:gdLst>
                <a:gd name="T0" fmla="*/ 0 w 2"/>
                <a:gd name="T1" fmla="*/ 1 h 1"/>
                <a:gd name="T2" fmla="*/ 2 w 2"/>
                <a:gd name="T3" fmla="*/ 0 h 1"/>
                <a:gd name="T4" fmla="*/ 0 w 2"/>
                <a:gd name="T5" fmla="*/ 1 h 1"/>
              </a:gdLst>
              <a:ahLst/>
              <a:cxnLst>
                <a:cxn ang="0">
                  <a:pos x="T0" y="T1"/>
                </a:cxn>
                <a:cxn ang="0">
                  <a:pos x="T2" y="T3"/>
                </a:cxn>
                <a:cxn ang="0">
                  <a:pos x="T4" y="T5"/>
                </a:cxn>
              </a:cxnLst>
              <a:rect l="0" t="0" r="r" b="b"/>
              <a:pathLst>
                <a:path w="2" h="1">
                  <a:moveTo>
                    <a:pt x="0" y="1"/>
                  </a:moveTo>
                  <a:cubicBezTo>
                    <a:pt x="1" y="1"/>
                    <a:pt x="2" y="0"/>
                    <a:pt x="2" y="0"/>
                  </a:cubicBezTo>
                  <a:cubicBezTo>
                    <a:pt x="2" y="0"/>
                    <a:pt x="1" y="0"/>
                    <a:pt x="0" y="1"/>
                  </a:cubicBezTo>
                </a:path>
              </a:pathLst>
            </a:custGeom>
            <a:solidFill>
              <a:schemeClr val="tx2"/>
            </a:solidFill>
            <a:ln w="9525">
              <a:noFill/>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9" name="Freeform 11"/>
            <p:cNvSpPr>
              <a:spLocks/>
            </p:cNvSpPr>
            <p:nvPr/>
          </p:nvSpPr>
          <p:spPr bwMode="auto">
            <a:xfrm>
              <a:off x="5679574" y="1571709"/>
              <a:ext cx="1911" cy="1911"/>
            </a:xfrm>
            <a:custGeom>
              <a:avLst/>
              <a:gdLst>
                <a:gd name="T0" fmla="*/ 0 w 1"/>
                <a:gd name="T1" fmla="*/ 1 h 1"/>
                <a:gd name="T2" fmla="*/ 1 w 1"/>
                <a:gd name="T3" fmla="*/ 0 h 1"/>
                <a:gd name="T4" fmla="*/ 0 w 1"/>
                <a:gd name="T5" fmla="*/ 1 h 1"/>
              </a:gdLst>
              <a:ahLst/>
              <a:cxnLst>
                <a:cxn ang="0">
                  <a:pos x="T0" y="T1"/>
                </a:cxn>
                <a:cxn ang="0">
                  <a:pos x="T2" y="T3"/>
                </a:cxn>
                <a:cxn ang="0">
                  <a:pos x="T4" y="T5"/>
                </a:cxn>
              </a:cxnLst>
              <a:rect l="0" t="0" r="r" b="b"/>
              <a:pathLst>
                <a:path w="1" h="1">
                  <a:moveTo>
                    <a:pt x="0" y="1"/>
                  </a:moveTo>
                  <a:cubicBezTo>
                    <a:pt x="0" y="1"/>
                    <a:pt x="1" y="0"/>
                    <a:pt x="1" y="0"/>
                  </a:cubicBezTo>
                  <a:cubicBezTo>
                    <a:pt x="1" y="0"/>
                    <a:pt x="0" y="1"/>
                    <a:pt x="0" y="1"/>
                  </a:cubicBezTo>
                </a:path>
              </a:pathLst>
            </a:custGeom>
            <a:solidFill>
              <a:schemeClr val="tx2"/>
            </a:solidFill>
            <a:ln w="9525">
              <a:noFill/>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10" name="Freeform 12"/>
            <p:cNvSpPr>
              <a:spLocks/>
            </p:cNvSpPr>
            <p:nvPr/>
          </p:nvSpPr>
          <p:spPr bwMode="auto">
            <a:xfrm>
              <a:off x="5559232" y="4318583"/>
              <a:ext cx="1911" cy="0"/>
            </a:xfrm>
            <a:custGeom>
              <a:avLst/>
              <a:gdLst>
                <a:gd name="T0" fmla="*/ 0 w 1"/>
                <a:gd name="T1" fmla="*/ 1 w 1"/>
                <a:gd name="T2" fmla="*/ 1 w 1"/>
                <a:gd name="T3" fmla="*/ 0 w 1"/>
              </a:gdLst>
              <a:ahLst/>
              <a:cxnLst>
                <a:cxn ang="0">
                  <a:pos x="T0" y="0"/>
                </a:cxn>
                <a:cxn ang="0">
                  <a:pos x="T1" y="0"/>
                </a:cxn>
                <a:cxn ang="0">
                  <a:pos x="T2" y="0"/>
                </a:cxn>
                <a:cxn ang="0">
                  <a:pos x="T3" y="0"/>
                </a:cxn>
              </a:cxnLst>
              <a:rect l="0" t="0" r="r" b="b"/>
              <a:pathLst>
                <a:path w="1">
                  <a:moveTo>
                    <a:pt x="0" y="0"/>
                  </a:moveTo>
                  <a:cubicBezTo>
                    <a:pt x="1" y="0"/>
                    <a:pt x="1" y="0"/>
                    <a:pt x="1" y="0"/>
                  </a:cubicBezTo>
                  <a:cubicBezTo>
                    <a:pt x="1" y="0"/>
                    <a:pt x="1" y="0"/>
                    <a:pt x="1" y="0"/>
                  </a:cubicBezTo>
                  <a:cubicBezTo>
                    <a:pt x="1" y="0"/>
                    <a:pt x="0" y="0"/>
                    <a:pt x="0" y="0"/>
                  </a:cubicBezTo>
                </a:path>
              </a:pathLst>
            </a:custGeom>
            <a:solidFill>
              <a:schemeClr val="tx2"/>
            </a:solidFill>
            <a:ln w="9525">
              <a:noFill/>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11" name="Freeform 13"/>
            <p:cNvSpPr>
              <a:spLocks/>
            </p:cNvSpPr>
            <p:nvPr/>
          </p:nvSpPr>
          <p:spPr bwMode="auto">
            <a:xfrm>
              <a:off x="5551592" y="4070257"/>
              <a:ext cx="1911" cy="1911"/>
            </a:xfrm>
            <a:custGeom>
              <a:avLst/>
              <a:gdLst>
                <a:gd name="T0" fmla="*/ 1 w 1"/>
                <a:gd name="T1" fmla="*/ 0 h 1"/>
                <a:gd name="T2" fmla="*/ 0 w 1"/>
                <a:gd name="T3" fmla="*/ 1 h 1"/>
                <a:gd name="T4" fmla="*/ 1 w 1"/>
                <a:gd name="T5" fmla="*/ 0 h 1"/>
              </a:gdLst>
              <a:ahLst/>
              <a:cxnLst>
                <a:cxn ang="0">
                  <a:pos x="T0" y="T1"/>
                </a:cxn>
                <a:cxn ang="0">
                  <a:pos x="T2" y="T3"/>
                </a:cxn>
                <a:cxn ang="0">
                  <a:pos x="T4" y="T5"/>
                </a:cxn>
              </a:cxnLst>
              <a:rect l="0" t="0" r="r" b="b"/>
              <a:pathLst>
                <a:path w="1" h="1">
                  <a:moveTo>
                    <a:pt x="1" y="0"/>
                  </a:moveTo>
                  <a:cubicBezTo>
                    <a:pt x="1" y="0"/>
                    <a:pt x="0" y="0"/>
                    <a:pt x="0" y="1"/>
                  </a:cubicBezTo>
                  <a:cubicBezTo>
                    <a:pt x="1" y="1"/>
                    <a:pt x="1" y="0"/>
                    <a:pt x="1" y="0"/>
                  </a:cubicBezTo>
                </a:path>
              </a:pathLst>
            </a:custGeom>
            <a:solidFill>
              <a:schemeClr val="tx2"/>
            </a:solidFill>
            <a:ln w="9525">
              <a:noFill/>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12" name="Freeform 14"/>
            <p:cNvSpPr>
              <a:spLocks/>
            </p:cNvSpPr>
            <p:nvPr/>
          </p:nvSpPr>
          <p:spPr bwMode="auto">
            <a:xfrm>
              <a:off x="5563052" y="4316672"/>
              <a:ext cx="5731" cy="5731"/>
            </a:xfrm>
            <a:custGeom>
              <a:avLst/>
              <a:gdLst>
                <a:gd name="T0" fmla="*/ 1 w 2"/>
                <a:gd name="T1" fmla="*/ 2 h 2"/>
                <a:gd name="T2" fmla="*/ 1 w 2"/>
                <a:gd name="T3" fmla="*/ 2 h 2"/>
              </a:gdLst>
              <a:ahLst/>
              <a:cxnLst>
                <a:cxn ang="0">
                  <a:pos x="T0" y="T1"/>
                </a:cxn>
                <a:cxn ang="0">
                  <a:pos x="T2" y="T3"/>
                </a:cxn>
              </a:cxnLst>
              <a:rect l="0" t="0" r="r" b="b"/>
              <a:pathLst>
                <a:path w="2" h="2">
                  <a:moveTo>
                    <a:pt x="1" y="2"/>
                  </a:moveTo>
                  <a:cubicBezTo>
                    <a:pt x="2" y="1"/>
                    <a:pt x="0" y="0"/>
                    <a:pt x="1" y="2"/>
                  </a:cubicBezTo>
                </a:path>
              </a:pathLst>
            </a:custGeom>
            <a:solidFill>
              <a:schemeClr val="tx2"/>
            </a:solidFill>
            <a:ln w="9525">
              <a:noFill/>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13" name="Freeform 15"/>
            <p:cNvSpPr>
              <a:spLocks/>
            </p:cNvSpPr>
            <p:nvPr/>
          </p:nvSpPr>
          <p:spPr bwMode="auto">
            <a:xfrm>
              <a:off x="7736865" y="4282289"/>
              <a:ext cx="3820" cy="5731"/>
            </a:xfrm>
            <a:custGeom>
              <a:avLst/>
              <a:gdLst>
                <a:gd name="T0" fmla="*/ 1 w 1"/>
                <a:gd name="T1" fmla="*/ 0 h 2"/>
                <a:gd name="T2" fmla="*/ 0 w 1"/>
                <a:gd name="T3" fmla="*/ 2 h 2"/>
              </a:gdLst>
              <a:ahLst/>
              <a:cxnLst>
                <a:cxn ang="0">
                  <a:pos x="T0" y="T1"/>
                </a:cxn>
                <a:cxn ang="0">
                  <a:pos x="T2" y="T3"/>
                </a:cxn>
              </a:cxnLst>
              <a:rect l="0" t="0" r="r" b="b"/>
              <a:pathLst>
                <a:path w="1" h="2">
                  <a:moveTo>
                    <a:pt x="1" y="0"/>
                  </a:moveTo>
                  <a:cubicBezTo>
                    <a:pt x="1" y="1"/>
                    <a:pt x="1" y="1"/>
                    <a:pt x="0" y="2"/>
                  </a:cubicBezTo>
                </a:path>
              </a:pathLst>
            </a:custGeom>
            <a:solidFill>
              <a:schemeClr val="tx2"/>
            </a:solidFill>
            <a:ln w="9525">
              <a:noFill/>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14" name="Freeform 16"/>
            <p:cNvSpPr>
              <a:spLocks/>
            </p:cNvSpPr>
            <p:nvPr/>
          </p:nvSpPr>
          <p:spPr bwMode="auto">
            <a:xfrm>
              <a:off x="7796081" y="3860134"/>
              <a:ext cx="1911" cy="1911"/>
            </a:xfrm>
            <a:custGeom>
              <a:avLst/>
              <a:gdLst>
                <a:gd name="T0" fmla="*/ 0 w 1"/>
                <a:gd name="T1" fmla="*/ 1 h 1"/>
                <a:gd name="T2" fmla="*/ 1 w 1"/>
                <a:gd name="T3" fmla="*/ 0 h 1"/>
                <a:gd name="T4" fmla="*/ 1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0" y="1"/>
                    <a:pt x="1" y="1"/>
                    <a:pt x="1" y="0"/>
                  </a:cubicBezTo>
                  <a:cubicBezTo>
                    <a:pt x="1" y="0"/>
                    <a:pt x="1" y="0"/>
                    <a:pt x="1" y="0"/>
                  </a:cubicBezTo>
                  <a:cubicBezTo>
                    <a:pt x="0" y="1"/>
                    <a:pt x="0" y="1"/>
                    <a:pt x="0" y="1"/>
                  </a:cubicBezTo>
                </a:path>
              </a:pathLst>
            </a:custGeom>
            <a:solidFill>
              <a:schemeClr val="tx2"/>
            </a:solidFill>
            <a:ln w="9525">
              <a:noFill/>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15" name="Freeform 17"/>
            <p:cNvSpPr>
              <a:spLocks/>
            </p:cNvSpPr>
            <p:nvPr/>
          </p:nvSpPr>
          <p:spPr bwMode="auto">
            <a:xfrm>
              <a:off x="5679574" y="1573618"/>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solidFill>
              <a:schemeClr val="tx2"/>
            </a:solidFill>
            <a:ln w="9525">
              <a:noFill/>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16" name="Freeform 18"/>
            <p:cNvSpPr>
              <a:spLocks/>
            </p:cNvSpPr>
            <p:nvPr/>
          </p:nvSpPr>
          <p:spPr bwMode="auto">
            <a:xfrm>
              <a:off x="7736865" y="3275611"/>
              <a:ext cx="689585" cy="987578"/>
            </a:xfrm>
            <a:custGeom>
              <a:avLst/>
              <a:gdLst>
                <a:gd name="T0" fmla="*/ 256 w 263"/>
                <a:gd name="T1" fmla="*/ 40 h 377"/>
                <a:gd name="T2" fmla="*/ 254 w 263"/>
                <a:gd name="T3" fmla="*/ 43 h 377"/>
                <a:gd name="T4" fmla="*/ 255 w 263"/>
                <a:gd name="T5" fmla="*/ 38 h 377"/>
                <a:gd name="T6" fmla="*/ 253 w 263"/>
                <a:gd name="T7" fmla="*/ 26 h 377"/>
                <a:gd name="T8" fmla="*/ 251 w 263"/>
                <a:gd name="T9" fmla="*/ 18 h 377"/>
                <a:gd name="T10" fmla="*/ 239 w 263"/>
                <a:gd name="T11" fmla="*/ 1 h 377"/>
                <a:gd name="T12" fmla="*/ 213 w 263"/>
                <a:gd name="T13" fmla="*/ 16 h 377"/>
                <a:gd name="T14" fmla="*/ 186 w 263"/>
                <a:gd name="T15" fmla="*/ 20 h 377"/>
                <a:gd name="T16" fmla="*/ 158 w 263"/>
                <a:gd name="T17" fmla="*/ 24 h 377"/>
                <a:gd name="T18" fmla="*/ 129 w 263"/>
                <a:gd name="T19" fmla="*/ 36 h 377"/>
                <a:gd name="T20" fmla="*/ 120 w 263"/>
                <a:gd name="T21" fmla="*/ 35 h 377"/>
                <a:gd name="T22" fmla="*/ 117 w 263"/>
                <a:gd name="T23" fmla="*/ 34 h 377"/>
                <a:gd name="T24" fmla="*/ 108 w 263"/>
                <a:gd name="T25" fmla="*/ 40 h 377"/>
                <a:gd name="T26" fmla="*/ 102 w 263"/>
                <a:gd name="T27" fmla="*/ 44 h 377"/>
                <a:gd name="T28" fmla="*/ 82 w 263"/>
                <a:gd name="T29" fmla="*/ 47 h 377"/>
                <a:gd name="T30" fmla="*/ 57 w 263"/>
                <a:gd name="T31" fmla="*/ 21 h 377"/>
                <a:gd name="T32" fmla="*/ 51 w 263"/>
                <a:gd name="T33" fmla="*/ 19 h 377"/>
                <a:gd name="T34" fmla="*/ 37 w 263"/>
                <a:gd name="T35" fmla="*/ 43 h 377"/>
                <a:gd name="T36" fmla="*/ 52 w 263"/>
                <a:gd name="T37" fmla="*/ 62 h 377"/>
                <a:gd name="T38" fmla="*/ 64 w 263"/>
                <a:gd name="T39" fmla="*/ 77 h 377"/>
                <a:gd name="T40" fmla="*/ 111 w 263"/>
                <a:gd name="T41" fmla="*/ 98 h 377"/>
                <a:gd name="T42" fmla="*/ 177 w 263"/>
                <a:gd name="T43" fmla="*/ 113 h 377"/>
                <a:gd name="T44" fmla="*/ 114 w 263"/>
                <a:gd name="T45" fmla="*/ 184 h 377"/>
                <a:gd name="T46" fmla="*/ 72 w 263"/>
                <a:gd name="T47" fmla="*/ 198 h 377"/>
                <a:gd name="T48" fmla="*/ 48 w 263"/>
                <a:gd name="T49" fmla="*/ 214 h 377"/>
                <a:gd name="T50" fmla="*/ 23 w 263"/>
                <a:gd name="T51" fmla="*/ 223 h 377"/>
                <a:gd name="T52" fmla="*/ 0 w 263"/>
                <a:gd name="T53" fmla="*/ 254 h 377"/>
                <a:gd name="T54" fmla="*/ 0 w 263"/>
                <a:gd name="T55" fmla="*/ 257 h 377"/>
                <a:gd name="T56" fmla="*/ 1 w 263"/>
                <a:gd name="T57" fmla="*/ 342 h 377"/>
                <a:gd name="T58" fmla="*/ 16 w 263"/>
                <a:gd name="T59" fmla="*/ 377 h 377"/>
                <a:gd name="T60" fmla="*/ 18 w 263"/>
                <a:gd name="T61" fmla="*/ 374 h 377"/>
                <a:gd name="T62" fmla="*/ 23 w 263"/>
                <a:gd name="T63" fmla="*/ 363 h 377"/>
                <a:gd name="T64" fmla="*/ 26 w 263"/>
                <a:gd name="T65" fmla="*/ 357 h 377"/>
                <a:gd name="T66" fmla="*/ 27 w 263"/>
                <a:gd name="T67" fmla="*/ 359 h 377"/>
                <a:gd name="T68" fmla="*/ 29 w 263"/>
                <a:gd name="T69" fmla="*/ 354 h 377"/>
                <a:gd name="T70" fmla="*/ 36 w 263"/>
                <a:gd name="T71" fmla="*/ 348 h 377"/>
                <a:gd name="T72" fmla="*/ 81 w 263"/>
                <a:gd name="T73" fmla="*/ 302 h 377"/>
                <a:gd name="T74" fmla="*/ 107 w 263"/>
                <a:gd name="T75" fmla="*/ 279 h 377"/>
                <a:gd name="T76" fmla="*/ 182 w 263"/>
                <a:gd name="T77" fmla="*/ 207 h 377"/>
                <a:gd name="T78" fmla="*/ 208 w 263"/>
                <a:gd name="T79" fmla="*/ 162 h 377"/>
                <a:gd name="T80" fmla="*/ 226 w 263"/>
                <a:gd name="T81" fmla="*/ 118 h 377"/>
                <a:gd name="T82" fmla="*/ 233 w 263"/>
                <a:gd name="T83" fmla="*/ 105 h 377"/>
                <a:gd name="T84" fmla="*/ 244 w 263"/>
                <a:gd name="T85" fmla="*/ 81 h 377"/>
                <a:gd name="T86" fmla="*/ 249 w 263"/>
                <a:gd name="T87" fmla="*/ 70 h 377"/>
                <a:gd name="T88" fmla="*/ 249 w 263"/>
                <a:gd name="T89" fmla="*/ 55 h 377"/>
                <a:gd name="T90" fmla="*/ 249 w 263"/>
                <a:gd name="T91" fmla="*/ 46 h 3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63" h="377">
                  <a:moveTo>
                    <a:pt x="262" y="42"/>
                  </a:moveTo>
                  <a:cubicBezTo>
                    <a:pt x="262" y="42"/>
                    <a:pt x="256" y="40"/>
                    <a:pt x="256" y="40"/>
                  </a:cubicBezTo>
                  <a:cubicBezTo>
                    <a:pt x="256" y="40"/>
                    <a:pt x="256" y="41"/>
                    <a:pt x="256" y="41"/>
                  </a:cubicBezTo>
                  <a:cubicBezTo>
                    <a:pt x="256" y="44"/>
                    <a:pt x="257" y="42"/>
                    <a:pt x="254" y="43"/>
                  </a:cubicBezTo>
                  <a:cubicBezTo>
                    <a:pt x="253" y="43"/>
                    <a:pt x="252" y="43"/>
                    <a:pt x="252" y="43"/>
                  </a:cubicBezTo>
                  <a:cubicBezTo>
                    <a:pt x="251" y="42"/>
                    <a:pt x="255" y="39"/>
                    <a:pt x="255" y="38"/>
                  </a:cubicBezTo>
                  <a:cubicBezTo>
                    <a:pt x="255" y="38"/>
                    <a:pt x="254" y="35"/>
                    <a:pt x="254" y="35"/>
                  </a:cubicBezTo>
                  <a:cubicBezTo>
                    <a:pt x="253" y="32"/>
                    <a:pt x="253" y="29"/>
                    <a:pt x="253" y="26"/>
                  </a:cubicBezTo>
                  <a:cubicBezTo>
                    <a:pt x="254" y="23"/>
                    <a:pt x="254" y="23"/>
                    <a:pt x="254" y="23"/>
                  </a:cubicBezTo>
                  <a:cubicBezTo>
                    <a:pt x="252" y="21"/>
                    <a:pt x="252" y="22"/>
                    <a:pt x="251" y="18"/>
                  </a:cubicBezTo>
                  <a:cubicBezTo>
                    <a:pt x="251" y="15"/>
                    <a:pt x="256" y="5"/>
                    <a:pt x="255" y="4"/>
                  </a:cubicBezTo>
                  <a:cubicBezTo>
                    <a:pt x="255" y="3"/>
                    <a:pt x="241" y="0"/>
                    <a:pt x="239" y="1"/>
                  </a:cubicBezTo>
                  <a:cubicBezTo>
                    <a:pt x="235" y="3"/>
                    <a:pt x="235" y="9"/>
                    <a:pt x="230" y="12"/>
                  </a:cubicBezTo>
                  <a:cubicBezTo>
                    <a:pt x="227" y="13"/>
                    <a:pt x="213" y="16"/>
                    <a:pt x="213" y="16"/>
                  </a:cubicBezTo>
                  <a:cubicBezTo>
                    <a:pt x="208" y="19"/>
                    <a:pt x="204" y="20"/>
                    <a:pt x="198" y="22"/>
                  </a:cubicBezTo>
                  <a:cubicBezTo>
                    <a:pt x="194" y="22"/>
                    <a:pt x="190" y="18"/>
                    <a:pt x="186" y="20"/>
                  </a:cubicBezTo>
                  <a:cubicBezTo>
                    <a:pt x="179" y="23"/>
                    <a:pt x="174" y="26"/>
                    <a:pt x="166" y="27"/>
                  </a:cubicBezTo>
                  <a:cubicBezTo>
                    <a:pt x="163" y="27"/>
                    <a:pt x="161" y="23"/>
                    <a:pt x="158" y="24"/>
                  </a:cubicBezTo>
                  <a:cubicBezTo>
                    <a:pt x="149" y="27"/>
                    <a:pt x="144" y="37"/>
                    <a:pt x="134" y="39"/>
                  </a:cubicBezTo>
                  <a:cubicBezTo>
                    <a:pt x="132" y="39"/>
                    <a:pt x="131" y="37"/>
                    <a:pt x="129" y="36"/>
                  </a:cubicBezTo>
                  <a:cubicBezTo>
                    <a:pt x="127" y="36"/>
                    <a:pt x="125" y="37"/>
                    <a:pt x="122" y="36"/>
                  </a:cubicBezTo>
                  <a:cubicBezTo>
                    <a:pt x="120" y="35"/>
                    <a:pt x="120" y="35"/>
                    <a:pt x="120" y="35"/>
                  </a:cubicBezTo>
                  <a:cubicBezTo>
                    <a:pt x="120" y="35"/>
                    <a:pt x="119" y="36"/>
                    <a:pt x="119" y="35"/>
                  </a:cubicBezTo>
                  <a:cubicBezTo>
                    <a:pt x="118" y="35"/>
                    <a:pt x="118" y="33"/>
                    <a:pt x="117" y="34"/>
                  </a:cubicBezTo>
                  <a:cubicBezTo>
                    <a:pt x="114" y="35"/>
                    <a:pt x="112" y="39"/>
                    <a:pt x="109" y="40"/>
                  </a:cubicBezTo>
                  <a:cubicBezTo>
                    <a:pt x="109" y="40"/>
                    <a:pt x="108" y="40"/>
                    <a:pt x="108" y="40"/>
                  </a:cubicBezTo>
                  <a:cubicBezTo>
                    <a:pt x="107" y="40"/>
                    <a:pt x="106" y="40"/>
                    <a:pt x="106" y="40"/>
                  </a:cubicBezTo>
                  <a:cubicBezTo>
                    <a:pt x="105" y="40"/>
                    <a:pt x="103" y="43"/>
                    <a:pt x="102" y="44"/>
                  </a:cubicBezTo>
                  <a:cubicBezTo>
                    <a:pt x="96" y="47"/>
                    <a:pt x="97" y="45"/>
                    <a:pt x="91" y="46"/>
                  </a:cubicBezTo>
                  <a:cubicBezTo>
                    <a:pt x="88" y="46"/>
                    <a:pt x="85" y="47"/>
                    <a:pt x="82" y="47"/>
                  </a:cubicBezTo>
                  <a:cubicBezTo>
                    <a:pt x="75" y="47"/>
                    <a:pt x="61" y="30"/>
                    <a:pt x="58" y="25"/>
                  </a:cubicBezTo>
                  <a:cubicBezTo>
                    <a:pt x="57" y="24"/>
                    <a:pt x="58" y="23"/>
                    <a:pt x="57" y="21"/>
                  </a:cubicBezTo>
                  <a:cubicBezTo>
                    <a:pt x="57" y="21"/>
                    <a:pt x="52" y="19"/>
                    <a:pt x="52" y="19"/>
                  </a:cubicBezTo>
                  <a:cubicBezTo>
                    <a:pt x="52" y="19"/>
                    <a:pt x="51" y="19"/>
                    <a:pt x="51" y="19"/>
                  </a:cubicBezTo>
                  <a:cubicBezTo>
                    <a:pt x="49" y="23"/>
                    <a:pt x="45" y="29"/>
                    <a:pt x="43" y="33"/>
                  </a:cubicBezTo>
                  <a:cubicBezTo>
                    <a:pt x="43" y="36"/>
                    <a:pt x="37" y="41"/>
                    <a:pt x="37" y="43"/>
                  </a:cubicBezTo>
                  <a:cubicBezTo>
                    <a:pt x="37" y="43"/>
                    <a:pt x="48" y="60"/>
                    <a:pt x="49" y="61"/>
                  </a:cubicBezTo>
                  <a:cubicBezTo>
                    <a:pt x="52" y="62"/>
                    <a:pt x="52" y="62"/>
                    <a:pt x="52" y="62"/>
                  </a:cubicBezTo>
                  <a:cubicBezTo>
                    <a:pt x="55" y="64"/>
                    <a:pt x="56" y="71"/>
                    <a:pt x="59" y="74"/>
                  </a:cubicBezTo>
                  <a:cubicBezTo>
                    <a:pt x="60" y="76"/>
                    <a:pt x="62" y="76"/>
                    <a:pt x="64" y="77"/>
                  </a:cubicBezTo>
                  <a:cubicBezTo>
                    <a:pt x="68" y="78"/>
                    <a:pt x="71" y="84"/>
                    <a:pt x="74" y="86"/>
                  </a:cubicBezTo>
                  <a:cubicBezTo>
                    <a:pt x="84" y="91"/>
                    <a:pt x="100" y="94"/>
                    <a:pt x="111" y="98"/>
                  </a:cubicBezTo>
                  <a:cubicBezTo>
                    <a:pt x="125" y="102"/>
                    <a:pt x="139" y="110"/>
                    <a:pt x="153" y="112"/>
                  </a:cubicBezTo>
                  <a:cubicBezTo>
                    <a:pt x="157" y="112"/>
                    <a:pt x="177" y="110"/>
                    <a:pt x="177" y="113"/>
                  </a:cubicBezTo>
                  <a:cubicBezTo>
                    <a:pt x="176" y="116"/>
                    <a:pt x="149" y="144"/>
                    <a:pt x="143" y="150"/>
                  </a:cubicBezTo>
                  <a:cubicBezTo>
                    <a:pt x="133" y="161"/>
                    <a:pt x="124" y="173"/>
                    <a:pt x="114" y="184"/>
                  </a:cubicBezTo>
                  <a:cubicBezTo>
                    <a:pt x="111" y="187"/>
                    <a:pt x="107" y="196"/>
                    <a:pt x="103" y="197"/>
                  </a:cubicBezTo>
                  <a:cubicBezTo>
                    <a:pt x="98" y="200"/>
                    <a:pt x="81" y="195"/>
                    <a:pt x="72" y="198"/>
                  </a:cubicBezTo>
                  <a:cubicBezTo>
                    <a:pt x="66" y="199"/>
                    <a:pt x="55" y="203"/>
                    <a:pt x="51" y="208"/>
                  </a:cubicBezTo>
                  <a:cubicBezTo>
                    <a:pt x="50" y="211"/>
                    <a:pt x="51" y="213"/>
                    <a:pt x="48" y="214"/>
                  </a:cubicBezTo>
                  <a:cubicBezTo>
                    <a:pt x="42" y="216"/>
                    <a:pt x="36" y="215"/>
                    <a:pt x="30" y="217"/>
                  </a:cubicBezTo>
                  <a:cubicBezTo>
                    <a:pt x="27" y="218"/>
                    <a:pt x="25" y="222"/>
                    <a:pt x="23" y="223"/>
                  </a:cubicBezTo>
                  <a:cubicBezTo>
                    <a:pt x="18" y="231"/>
                    <a:pt x="15" y="239"/>
                    <a:pt x="9" y="245"/>
                  </a:cubicBezTo>
                  <a:cubicBezTo>
                    <a:pt x="7" y="249"/>
                    <a:pt x="3" y="251"/>
                    <a:pt x="0" y="254"/>
                  </a:cubicBezTo>
                  <a:cubicBezTo>
                    <a:pt x="0" y="255"/>
                    <a:pt x="0" y="255"/>
                    <a:pt x="0" y="255"/>
                  </a:cubicBezTo>
                  <a:cubicBezTo>
                    <a:pt x="0" y="256"/>
                    <a:pt x="0" y="256"/>
                    <a:pt x="0" y="257"/>
                  </a:cubicBezTo>
                  <a:cubicBezTo>
                    <a:pt x="0" y="264"/>
                    <a:pt x="1" y="271"/>
                    <a:pt x="1" y="278"/>
                  </a:cubicBezTo>
                  <a:cubicBezTo>
                    <a:pt x="1" y="299"/>
                    <a:pt x="0" y="321"/>
                    <a:pt x="1" y="342"/>
                  </a:cubicBezTo>
                  <a:cubicBezTo>
                    <a:pt x="2" y="346"/>
                    <a:pt x="1" y="352"/>
                    <a:pt x="2" y="356"/>
                  </a:cubicBezTo>
                  <a:cubicBezTo>
                    <a:pt x="5" y="363"/>
                    <a:pt x="16" y="369"/>
                    <a:pt x="16" y="377"/>
                  </a:cubicBezTo>
                  <a:cubicBezTo>
                    <a:pt x="16" y="377"/>
                    <a:pt x="16" y="377"/>
                    <a:pt x="16" y="377"/>
                  </a:cubicBezTo>
                  <a:cubicBezTo>
                    <a:pt x="17" y="376"/>
                    <a:pt x="18" y="375"/>
                    <a:pt x="18" y="374"/>
                  </a:cubicBezTo>
                  <a:cubicBezTo>
                    <a:pt x="20" y="372"/>
                    <a:pt x="24" y="367"/>
                    <a:pt x="23" y="364"/>
                  </a:cubicBezTo>
                  <a:cubicBezTo>
                    <a:pt x="23" y="364"/>
                    <a:pt x="23" y="363"/>
                    <a:pt x="23" y="363"/>
                  </a:cubicBezTo>
                  <a:cubicBezTo>
                    <a:pt x="24" y="363"/>
                    <a:pt x="24" y="364"/>
                    <a:pt x="24" y="364"/>
                  </a:cubicBezTo>
                  <a:cubicBezTo>
                    <a:pt x="24" y="361"/>
                    <a:pt x="27" y="361"/>
                    <a:pt x="26" y="357"/>
                  </a:cubicBezTo>
                  <a:cubicBezTo>
                    <a:pt x="26" y="357"/>
                    <a:pt x="26" y="356"/>
                    <a:pt x="26" y="356"/>
                  </a:cubicBezTo>
                  <a:cubicBezTo>
                    <a:pt x="26" y="356"/>
                    <a:pt x="27" y="359"/>
                    <a:pt x="27" y="359"/>
                  </a:cubicBezTo>
                  <a:cubicBezTo>
                    <a:pt x="27" y="359"/>
                    <a:pt x="28" y="358"/>
                    <a:pt x="28" y="358"/>
                  </a:cubicBezTo>
                  <a:cubicBezTo>
                    <a:pt x="29" y="357"/>
                    <a:pt x="28" y="355"/>
                    <a:pt x="29" y="354"/>
                  </a:cubicBezTo>
                  <a:cubicBezTo>
                    <a:pt x="30" y="354"/>
                    <a:pt x="32" y="354"/>
                    <a:pt x="32" y="353"/>
                  </a:cubicBezTo>
                  <a:cubicBezTo>
                    <a:pt x="33" y="353"/>
                    <a:pt x="35" y="349"/>
                    <a:pt x="36" y="348"/>
                  </a:cubicBezTo>
                  <a:cubicBezTo>
                    <a:pt x="45" y="338"/>
                    <a:pt x="56" y="325"/>
                    <a:pt x="66" y="314"/>
                  </a:cubicBezTo>
                  <a:cubicBezTo>
                    <a:pt x="70" y="310"/>
                    <a:pt x="76" y="304"/>
                    <a:pt x="81" y="302"/>
                  </a:cubicBezTo>
                  <a:cubicBezTo>
                    <a:pt x="82" y="301"/>
                    <a:pt x="83" y="299"/>
                    <a:pt x="84" y="298"/>
                  </a:cubicBezTo>
                  <a:cubicBezTo>
                    <a:pt x="90" y="291"/>
                    <a:pt x="99" y="284"/>
                    <a:pt x="107" y="279"/>
                  </a:cubicBezTo>
                  <a:cubicBezTo>
                    <a:pt x="123" y="271"/>
                    <a:pt x="136" y="262"/>
                    <a:pt x="147" y="249"/>
                  </a:cubicBezTo>
                  <a:cubicBezTo>
                    <a:pt x="157" y="239"/>
                    <a:pt x="176" y="218"/>
                    <a:pt x="182" y="207"/>
                  </a:cubicBezTo>
                  <a:cubicBezTo>
                    <a:pt x="185" y="202"/>
                    <a:pt x="187" y="197"/>
                    <a:pt x="190" y="192"/>
                  </a:cubicBezTo>
                  <a:cubicBezTo>
                    <a:pt x="196" y="183"/>
                    <a:pt x="204" y="173"/>
                    <a:pt x="208" y="162"/>
                  </a:cubicBezTo>
                  <a:cubicBezTo>
                    <a:pt x="209" y="159"/>
                    <a:pt x="208" y="157"/>
                    <a:pt x="208" y="154"/>
                  </a:cubicBezTo>
                  <a:cubicBezTo>
                    <a:pt x="209" y="142"/>
                    <a:pt x="221" y="130"/>
                    <a:pt x="226" y="118"/>
                  </a:cubicBezTo>
                  <a:cubicBezTo>
                    <a:pt x="226" y="116"/>
                    <a:pt x="224" y="115"/>
                    <a:pt x="226" y="112"/>
                  </a:cubicBezTo>
                  <a:cubicBezTo>
                    <a:pt x="227" y="109"/>
                    <a:pt x="231" y="108"/>
                    <a:pt x="233" y="105"/>
                  </a:cubicBezTo>
                  <a:cubicBezTo>
                    <a:pt x="235" y="99"/>
                    <a:pt x="237" y="93"/>
                    <a:pt x="240" y="86"/>
                  </a:cubicBezTo>
                  <a:cubicBezTo>
                    <a:pt x="240" y="84"/>
                    <a:pt x="243" y="83"/>
                    <a:pt x="244" y="81"/>
                  </a:cubicBezTo>
                  <a:cubicBezTo>
                    <a:pt x="245" y="79"/>
                    <a:pt x="244" y="78"/>
                    <a:pt x="244" y="76"/>
                  </a:cubicBezTo>
                  <a:cubicBezTo>
                    <a:pt x="245" y="74"/>
                    <a:pt x="250" y="73"/>
                    <a:pt x="249" y="70"/>
                  </a:cubicBezTo>
                  <a:cubicBezTo>
                    <a:pt x="249" y="69"/>
                    <a:pt x="248" y="68"/>
                    <a:pt x="248" y="67"/>
                  </a:cubicBezTo>
                  <a:cubicBezTo>
                    <a:pt x="247" y="63"/>
                    <a:pt x="249" y="59"/>
                    <a:pt x="249" y="55"/>
                  </a:cubicBezTo>
                  <a:cubicBezTo>
                    <a:pt x="249" y="53"/>
                    <a:pt x="249" y="50"/>
                    <a:pt x="249" y="48"/>
                  </a:cubicBezTo>
                  <a:cubicBezTo>
                    <a:pt x="249" y="47"/>
                    <a:pt x="249" y="47"/>
                    <a:pt x="249" y="46"/>
                  </a:cubicBezTo>
                  <a:cubicBezTo>
                    <a:pt x="251" y="40"/>
                    <a:pt x="263" y="46"/>
                    <a:pt x="262" y="42"/>
                  </a:cubicBezTo>
                </a:path>
              </a:pathLst>
            </a:custGeom>
            <a:solidFill>
              <a:schemeClr val="tx2"/>
            </a:solidFill>
            <a:ln w="9525">
              <a:noFill/>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17" name="Freeform 19"/>
            <p:cNvSpPr>
              <a:spLocks/>
            </p:cNvSpPr>
            <p:nvPr/>
          </p:nvSpPr>
          <p:spPr bwMode="auto">
            <a:xfrm>
              <a:off x="7769338" y="3235496"/>
              <a:ext cx="118433" cy="129894"/>
            </a:xfrm>
            <a:custGeom>
              <a:avLst/>
              <a:gdLst>
                <a:gd name="T0" fmla="*/ 23 w 45"/>
                <a:gd name="T1" fmla="*/ 10 h 49"/>
                <a:gd name="T2" fmla="*/ 18 w 45"/>
                <a:gd name="T3" fmla="*/ 6 h 49"/>
                <a:gd name="T4" fmla="*/ 10 w 45"/>
                <a:gd name="T5" fmla="*/ 17 h 49"/>
                <a:gd name="T6" fmla="*/ 1 w 45"/>
                <a:gd name="T7" fmla="*/ 34 h 49"/>
                <a:gd name="T8" fmla="*/ 2 w 45"/>
                <a:gd name="T9" fmla="*/ 41 h 49"/>
                <a:gd name="T10" fmla="*/ 2 w 45"/>
                <a:gd name="T11" fmla="*/ 46 h 49"/>
                <a:gd name="T12" fmla="*/ 2 w 45"/>
                <a:gd name="T13" fmla="*/ 48 h 49"/>
                <a:gd name="T14" fmla="*/ 11 w 45"/>
                <a:gd name="T15" fmla="*/ 48 h 49"/>
                <a:gd name="T16" fmla="*/ 30 w 45"/>
                <a:gd name="T17" fmla="*/ 47 h 49"/>
                <a:gd name="T18" fmla="*/ 31 w 45"/>
                <a:gd name="T19" fmla="*/ 48 h 49"/>
                <a:gd name="T20" fmla="*/ 39 w 45"/>
                <a:gd name="T21" fmla="*/ 34 h 49"/>
                <a:gd name="T22" fmla="*/ 36 w 45"/>
                <a:gd name="T23" fmla="*/ 31 h 49"/>
                <a:gd name="T24" fmla="*/ 36 w 45"/>
                <a:gd name="T25" fmla="*/ 30 h 49"/>
                <a:gd name="T26" fmla="*/ 27 w 45"/>
                <a:gd name="T27" fmla="*/ 31 h 49"/>
                <a:gd name="T28" fmla="*/ 20 w 45"/>
                <a:gd name="T29" fmla="*/ 33 h 49"/>
                <a:gd name="T30" fmla="*/ 24 w 45"/>
                <a:gd name="T31" fmla="*/ 31 h 49"/>
                <a:gd name="T32" fmla="*/ 26 w 45"/>
                <a:gd name="T33" fmla="*/ 27 h 49"/>
                <a:gd name="T34" fmla="*/ 33 w 45"/>
                <a:gd name="T35" fmla="*/ 25 h 49"/>
                <a:gd name="T36" fmla="*/ 36 w 45"/>
                <a:gd name="T37" fmla="*/ 21 h 49"/>
                <a:gd name="T38" fmla="*/ 42 w 45"/>
                <a:gd name="T39" fmla="*/ 13 h 49"/>
                <a:gd name="T40" fmla="*/ 34 w 45"/>
                <a:gd name="T41" fmla="*/ 0 h 49"/>
                <a:gd name="T42" fmla="*/ 34 w 45"/>
                <a:gd name="T43" fmla="*/ 0 h 49"/>
                <a:gd name="T44" fmla="*/ 23 w 45"/>
                <a:gd name="T45" fmla="*/ 1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5" h="49">
                  <a:moveTo>
                    <a:pt x="23" y="10"/>
                  </a:moveTo>
                  <a:cubicBezTo>
                    <a:pt x="21" y="10"/>
                    <a:pt x="20" y="6"/>
                    <a:pt x="18" y="6"/>
                  </a:cubicBezTo>
                  <a:cubicBezTo>
                    <a:pt x="14" y="7"/>
                    <a:pt x="11" y="14"/>
                    <a:pt x="10" y="17"/>
                  </a:cubicBezTo>
                  <a:cubicBezTo>
                    <a:pt x="7" y="22"/>
                    <a:pt x="0" y="28"/>
                    <a:pt x="1" y="34"/>
                  </a:cubicBezTo>
                  <a:cubicBezTo>
                    <a:pt x="1" y="36"/>
                    <a:pt x="2" y="39"/>
                    <a:pt x="2" y="41"/>
                  </a:cubicBezTo>
                  <a:cubicBezTo>
                    <a:pt x="2" y="43"/>
                    <a:pt x="2" y="45"/>
                    <a:pt x="2" y="46"/>
                  </a:cubicBezTo>
                  <a:cubicBezTo>
                    <a:pt x="2" y="47"/>
                    <a:pt x="1" y="48"/>
                    <a:pt x="2" y="48"/>
                  </a:cubicBezTo>
                  <a:cubicBezTo>
                    <a:pt x="2" y="49"/>
                    <a:pt x="9" y="48"/>
                    <a:pt x="11" y="48"/>
                  </a:cubicBezTo>
                  <a:cubicBezTo>
                    <a:pt x="20" y="47"/>
                    <a:pt x="22" y="43"/>
                    <a:pt x="30" y="47"/>
                  </a:cubicBezTo>
                  <a:cubicBezTo>
                    <a:pt x="31" y="48"/>
                    <a:pt x="31" y="48"/>
                    <a:pt x="31" y="48"/>
                  </a:cubicBezTo>
                  <a:cubicBezTo>
                    <a:pt x="33" y="44"/>
                    <a:pt x="37" y="38"/>
                    <a:pt x="39" y="34"/>
                  </a:cubicBezTo>
                  <a:cubicBezTo>
                    <a:pt x="39" y="34"/>
                    <a:pt x="36" y="31"/>
                    <a:pt x="36" y="31"/>
                  </a:cubicBezTo>
                  <a:cubicBezTo>
                    <a:pt x="36" y="31"/>
                    <a:pt x="36" y="29"/>
                    <a:pt x="36" y="30"/>
                  </a:cubicBezTo>
                  <a:cubicBezTo>
                    <a:pt x="33" y="31"/>
                    <a:pt x="31" y="30"/>
                    <a:pt x="27" y="31"/>
                  </a:cubicBezTo>
                  <a:cubicBezTo>
                    <a:pt x="25" y="31"/>
                    <a:pt x="22" y="37"/>
                    <a:pt x="20" y="33"/>
                  </a:cubicBezTo>
                  <a:cubicBezTo>
                    <a:pt x="19" y="30"/>
                    <a:pt x="22" y="32"/>
                    <a:pt x="24" y="31"/>
                  </a:cubicBezTo>
                  <a:cubicBezTo>
                    <a:pt x="25" y="31"/>
                    <a:pt x="25" y="27"/>
                    <a:pt x="26" y="27"/>
                  </a:cubicBezTo>
                  <a:cubicBezTo>
                    <a:pt x="28" y="26"/>
                    <a:pt x="31" y="26"/>
                    <a:pt x="33" y="25"/>
                  </a:cubicBezTo>
                  <a:cubicBezTo>
                    <a:pt x="35" y="24"/>
                    <a:pt x="35" y="22"/>
                    <a:pt x="36" y="21"/>
                  </a:cubicBezTo>
                  <a:cubicBezTo>
                    <a:pt x="39" y="19"/>
                    <a:pt x="45" y="20"/>
                    <a:pt x="42" y="13"/>
                  </a:cubicBezTo>
                  <a:cubicBezTo>
                    <a:pt x="40" y="11"/>
                    <a:pt x="37" y="4"/>
                    <a:pt x="34" y="0"/>
                  </a:cubicBezTo>
                  <a:cubicBezTo>
                    <a:pt x="34" y="0"/>
                    <a:pt x="34" y="0"/>
                    <a:pt x="34" y="0"/>
                  </a:cubicBezTo>
                  <a:cubicBezTo>
                    <a:pt x="21" y="5"/>
                    <a:pt x="28" y="11"/>
                    <a:pt x="23" y="10"/>
                  </a:cubicBezTo>
                </a:path>
              </a:pathLst>
            </a:custGeom>
            <a:solidFill>
              <a:schemeClr val="tx2"/>
            </a:solidFill>
            <a:ln w="9525">
              <a:noFill/>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18" name="Freeform 20"/>
            <p:cNvSpPr>
              <a:spLocks/>
            </p:cNvSpPr>
            <p:nvPr/>
          </p:nvSpPr>
          <p:spPr bwMode="auto">
            <a:xfrm>
              <a:off x="7391117" y="2870648"/>
              <a:ext cx="468001" cy="393502"/>
            </a:xfrm>
            <a:custGeom>
              <a:avLst/>
              <a:gdLst>
                <a:gd name="T0" fmla="*/ 43 w 178"/>
                <a:gd name="T1" fmla="*/ 13 h 150"/>
                <a:gd name="T2" fmla="*/ 39 w 178"/>
                <a:gd name="T3" fmla="*/ 13 h 150"/>
                <a:gd name="T4" fmla="*/ 32 w 178"/>
                <a:gd name="T5" fmla="*/ 15 h 150"/>
                <a:gd name="T6" fmla="*/ 25 w 178"/>
                <a:gd name="T7" fmla="*/ 19 h 150"/>
                <a:gd name="T8" fmla="*/ 14 w 178"/>
                <a:gd name="T9" fmla="*/ 26 h 150"/>
                <a:gd name="T10" fmla="*/ 13 w 178"/>
                <a:gd name="T11" fmla="*/ 32 h 150"/>
                <a:gd name="T12" fmla="*/ 13 w 178"/>
                <a:gd name="T13" fmla="*/ 48 h 150"/>
                <a:gd name="T14" fmla="*/ 2 w 178"/>
                <a:gd name="T15" fmla="*/ 78 h 150"/>
                <a:gd name="T16" fmla="*/ 11 w 178"/>
                <a:gd name="T17" fmla="*/ 99 h 150"/>
                <a:gd name="T18" fmla="*/ 25 w 178"/>
                <a:gd name="T19" fmla="*/ 96 h 150"/>
                <a:gd name="T20" fmla="*/ 41 w 178"/>
                <a:gd name="T21" fmla="*/ 85 h 150"/>
                <a:gd name="T22" fmla="*/ 49 w 178"/>
                <a:gd name="T23" fmla="*/ 89 h 150"/>
                <a:gd name="T24" fmla="*/ 69 w 178"/>
                <a:gd name="T25" fmla="*/ 92 h 150"/>
                <a:gd name="T26" fmla="*/ 75 w 178"/>
                <a:gd name="T27" fmla="*/ 95 h 150"/>
                <a:gd name="T28" fmla="*/ 79 w 178"/>
                <a:gd name="T29" fmla="*/ 94 h 150"/>
                <a:gd name="T30" fmla="*/ 92 w 178"/>
                <a:gd name="T31" fmla="*/ 95 h 150"/>
                <a:gd name="T32" fmla="*/ 107 w 178"/>
                <a:gd name="T33" fmla="*/ 100 h 150"/>
                <a:gd name="T34" fmla="*/ 127 w 178"/>
                <a:gd name="T35" fmla="*/ 117 h 150"/>
                <a:gd name="T36" fmla="*/ 148 w 178"/>
                <a:gd name="T37" fmla="*/ 137 h 150"/>
                <a:gd name="T38" fmla="*/ 159 w 178"/>
                <a:gd name="T39" fmla="*/ 146 h 150"/>
                <a:gd name="T40" fmla="*/ 167 w 178"/>
                <a:gd name="T41" fmla="*/ 149 h 150"/>
                <a:gd name="T42" fmla="*/ 178 w 178"/>
                <a:gd name="T43" fmla="*/ 139 h 150"/>
                <a:gd name="T44" fmla="*/ 172 w 178"/>
                <a:gd name="T45" fmla="*/ 138 h 150"/>
                <a:gd name="T46" fmla="*/ 167 w 178"/>
                <a:gd name="T47" fmla="*/ 131 h 150"/>
                <a:gd name="T48" fmla="*/ 161 w 178"/>
                <a:gd name="T49" fmla="*/ 126 h 150"/>
                <a:gd name="T50" fmla="*/ 145 w 178"/>
                <a:gd name="T51" fmla="*/ 109 h 150"/>
                <a:gd name="T52" fmla="*/ 127 w 178"/>
                <a:gd name="T53" fmla="*/ 93 h 150"/>
                <a:gd name="T54" fmla="*/ 112 w 178"/>
                <a:gd name="T55" fmla="*/ 86 h 150"/>
                <a:gd name="T56" fmla="*/ 112 w 178"/>
                <a:gd name="T57" fmla="*/ 84 h 150"/>
                <a:gd name="T58" fmla="*/ 106 w 178"/>
                <a:gd name="T59" fmla="*/ 79 h 150"/>
                <a:gd name="T60" fmla="*/ 93 w 178"/>
                <a:gd name="T61" fmla="*/ 73 h 150"/>
                <a:gd name="T62" fmla="*/ 92 w 178"/>
                <a:gd name="T63" fmla="*/ 69 h 150"/>
                <a:gd name="T64" fmla="*/ 88 w 178"/>
                <a:gd name="T65" fmla="*/ 67 h 150"/>
                <a:gd name="T66" fmla="*/ 87 w 178"/>
                <a:gd name="T67" fmla="*/ 78 h 150"/>
                <a:gd name="T68" fmla="*/ 82 w 178"/>
                <a:gd name="T69" fmla="*/ 67 h 150"/>
                <a:gd name="T70" fmla="*/ 78 w 178"/>
                <a:gd name="T71" fmla="*/ 60 h 150"/>
                <a:gd name="T72" fmla="*/ 69 w 178"/>
                <a:gd name="T73" fmla="*/ 40 h 150"/>
                <a:gd name="T74" fmla="*/ 69 w 178"/>
                <a:gd name="T75" fmla="*/ 37 h 150"/>
                <a:gd name="T76" fmla="*/ 52 w 178"/>
                <a:gd name="T77" fmla="*/ 0 h 150"/>
                <a:gd name="T78" fmla="*/ 44 w 178"/>
                <a:gd name="T79" fmla="*/ 13 h 1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178" h="150">
                  <a:moveTo>
                    <a:pt x="44" y="13"/>
                  </a:moveTo>
                  <a:cubicBezTo>
                    <a:pt x="44" y="13"/>
                    <a:pt x="44" y="13"/>
                    <a:pt x="43" y="13"/>
                  </a:cubicBezTo>
                  <a:cubicBezTo>
                    <a:pt x="40" y="12"/>
                    <a:pt x="42" y="12"/>
                    <a:pt x="40" y="14"/>
                  </a:cubicBezTo>
                  <a:cubicBezTo>
                    <a:pt x="40" y="15"/>
                    <a:pt x="41" y="12"/>
                    <a:pt x="39" y="13"/>
                  </a:cubicBezTo>
                  <a:cubicBezTo>
                    <a:pt x="36" y="14"/>
                    <a:pt x="38" y="14"/>
                    <a:pt x="35" y="15"/>
                  </a:cubicBezTo>
                  <a:cubicBezTo>
                    <a:pt x="33" y="16"/>
                    <a:pt x="34" y="13"/>
                    <a:pt x="32" y="15"/>
                  </a:cubicBezTo>
                  <a:cubicBezTo>
                    <a:pt x="30" y="17"/>
                    <a:pt x="30" y="18"/>
                    <a:pt x="27" y="19"/>
                  </a:cubicBezTo>
                  <a:cubicBezTo>
                    <a:pt x="26" y="19"/>
                    <a:pt x="25" y="19"/>
                    <a:pt x="25" y="19"/>
                  </a:cubicBezTo>
                  <a:cubicBezTo>
                    <a:pt x="24" y="21"/>
                    <a:pt x="26" y="25"/>
                    <a:pt x="23" y="27"/>
                  </a:cubicBezTo>
                  <a:cubicBezTo>
                    <a:pt x="21" y="28"/>
                    <a:pt x="16" y="27"/>
                    <a:pt x="14" y="26"/>
                  </a:cubicBezTo>
                  <a:cubicBezTo>
                    <a:pt x="13" y="26"/>
                    <a:pt x="12" y="26"/>
                    <a:pt x="12" y="26"/>
                  </a:cubicBezTo>
                  <a:cubicBezTo>
                    <a:pt x="12" y="27"/>
                    <a:pt x="14" y="30"/>
                    <a:pt x="13" y="32"/>
                  </a:cubicBezTo>
                  <a:cubicBezTo>
                    <a:pt x="13" y="35"/>
                    <a:pt x="10" y="38"/>
                    <a:pt x="11" y="41"/>
                  </a:cubicBezTo>
                  <a:cubicBezTo>
                    <a:pt x="12" y="43"/>
                    <a:pt x="14" y="45"/>
                    <a:pt x="13" y="48"/>
                  </a:cubicBezTo>
                  <a:cubicBezTo>
                    <a:pt x="11" y="55"/>
                    <a:pt x="8" y="69"/>
                    <a:pt x="4" y="75"/>
                  </a:cubicBezTo>
                  <a:cubicBezTo>
                    <a:pt x="4" y="76"/>
                    <a:pt x="2" y="77"/>
                    <a:pt x="2" y="78"/>
                  </a:cubicBezTo>
                  <a:cubicBezTo>
                    <a:pt x="0" y="83"/>
                    <a:pt x="6" y="95"/>
                    <a:pt x="6" y="101"/>
                  </a:cubicBezTo>
                  <a:cubicBezTo>
                    <a:pt x="7" y="101"/>
                    <a:pt x="9" y="100"/>
                    <a:pt x="11" y="99"/>
                  </a:cubicBezTo>
                  <a:cubicBezTo>
                    <a:pt x="13" y="99"/>
                    <a:pt x="17" y="103"/>
                    <a:pt x="19" y="101"/>
                  </a:cubicBezTo>
                  <a:cubicBezTo>
                    <a:pt x="21" y="99"/>
                    <a:pt x="21" y="93"/>
                    <a:pt x="25" y="96"/>
                  </a:cubicBezTo>
                  <a:cubicBezTo>
                    <a:pt x="27" y="97"/>
                    <a:pt x="31" y="106"/>
                    <a:pt x="32" y="106"/>
                  </a:cubicBezTo>
                  <a:cubicBezTo>
                    <a:pt x="34" y="105"/>
                    <a:pt x="38" y="85"/>
                    <a:pt x="41" y="85"/>
                  </a:cubicBezTo>
                  <a:cubicBezTo>
                    <a:pt x="43" y="88"/>
                    <a:pt x="43" y="88"/>
                    <a:pt x="43" y="88"/>
                  </a:cubicBezTo>
                  <a:cubicBezTo>
                    <a:pt x="44" y="89"/>
                    <a:pt x="48" y="88"/>
                    <a:pt x="49" y="89"/>
                  </a:cubicBezTo>
                  <a:cubicBezTo>
                    <a:pt x="52" y="91"/>
                    <a:pt x="51" y="96"/>
                    <a:pt x="56" y="96"/>
                  </a:cubicBezTo>
                  <a:cubicBezTo>
                    <a:pt x="58" y="97"/>
                    <a:pt x="67" y="94"/>
                    <a:pt x="69" y="92"/>
                  </a:cubicBezTo>
                  <a:cubicBezTo>
                    <a:pt x="69" y="91"/>
                    <a:pt x="68" y="90"/>
                    <a:pt x="69" y="90"/>
                  </a:cubicBezTo>
                  <a:cubicBezTo>
                    <a:pt x="71" y="87"/>
                    <a:pt x="74" y="95"/>
                    <a:pt x="75" y="95"/>
                  </a:cubicBezTo>
                  <a:cubicBezTo>
                    <a:pt x="76" y="94"/>
                    <a:pt x="76" y="94"/>
                    <a:pt x="76" y="94"/>
                  </a:cubicBezTo>
                  <a:cubicBezTo>
                    <a:pt x="77" y="93"/>
                    <a:pt x="78" y="94"/>
                    <a:pt x="79" y="94"/>
                  </a:cubicBezTo>
                  <a:cubicBezTo>
                    <a:pt x="80" y="94"/>
                    <a:pt x="81" y="92"/>
                    <a:pt x="82" y="92"/>
                  </a:cubicBezTo>
                  <a:cubicBezTo>
                    <a:pt x="84" y="91"/>
                    <a:pt x="90" y="95"/>
                    <a:pt x="92" y="95"/>
                  </a:cubicBezTo>
                  <a:cubicBezTo>
                    <a:pt x="94" y="95"/>
                    <a:pt x="95" y="94"/>
                    <a:pt x="98" y="94"/>
                  </a:cubicBezTo>
                  <a:cubicBezTo>
                    <a:pt x="101" y="95"/>
                    <a:pt x="104" y="98"/>
                    <a:pt x="107" y="100"/>
                  </a:cubicBezTo>
                  <a:cubicBezTo>
                    <a:pt x="110" y="101"/>
                    <a:pt x="113" y="101"/>
                    <a:pt x="116" y="102"/>
                  </a:cubicBezTo>
                  <a:cubicBezTo>
                    <a:pt x="121" y="105"/>
                    <a:pt x="123" y="113"/>
                    <a:pt x="127" y="117"/>
                  </a:cubicBezTo>
                  <a:cubicBezTo>
                    <a:pt x="132" y="121"/>
                    <a:pt x="138" y="122"/>
                    <a:pt x="142" y="127"/>
                  </a:cubicBezTo>
                  <a:cubicBezTo>
                    <a:pt x="145" y="129"/>
                    <a:pt x="145" y="134"/>
                    <a:pt x="148" y="137"/>
                  </a:cubicBezTo>
                  <a:cubicBezTo>
                    <a:pt x="151" y="140"/>
                    <a:pt x="156" y="143"/>
                    <a:pt x="159" y="146"/>
                  </a:cubicBezTo>
                  <a:cubicBezTo>
                    <a:pt x="159" y="146"/>
                    <a:pt x="159" y="146"/>
                    <a:pt x="159" y="146"/>
                  </a:cubicBezTo>
                  <a:cubicBezTo>
                    <a:pt x="160" y="146"/>
                    <a:pt x="161" y="145"/>
                    <a:pt x="162" y="145"/>
                  </a:cubicBezTo>
                  <a:cubicBezTo>
                    <a:pt x="164" y="145"/>
                    <a:pt x="165" y="149"/>
                    <a:pt x="167" y="149"/>
                  </a:cubicBezTo>
                  <a:cubicBezTo>
                    <a:pt x="172" y="150"/>
                    <a:pt x="165" y="144"/>
                    <a:pt x="178" y="139"/>
                  </a:cubicBezTo>
                  <a:cubicBezTo>
                    <a:pt x="178" y="139"/>
                    <a:pt x="178" y="139"/>
                    <a:pt x="178" y="139"/>
                  </a:cubicBezTo>
                  <a:cubicBezTo>
                    <a:pt x="176" y="137"/>
                    <a:pt x="175" y="135"/>
                    <a:pt x="174" y="135"/>
                  </a:cubicBezTo>
                  <a:cubicBezTo>
                    <a:pt x="173" y="134"/>
                    <a:pt x="174" y="138"/>
                    <a:pt x="172" y="138"/>
                  </a:cubicBezTo>
                  <a:cubicBezTo>
                    <a:pt x="170" y="138"/>
                    <a:pt x="171" y="136"/>
                    <a:pt x="169" y="136"/>
                  </a:cubicBezTo>
                  <a:cubicBezTo>
                    <a:pt x="168" y="136"/>
                    <a:pt x="167" y="132"/>
                    <a:pt x="167" y="131"/>
                  </a:cubicBezTo>
                  <a:cubicBezTo>
                    <a:pt x="166" y="130"/>
                    <a:pt x="162" y="128"/>
                    <a:pt x="161" y="127"/>
                  </a:cubicBezTo>
                  <a:cubicBezTo>
                    <a:pt x="161" y="126"/>
                    <a:pt x="162" y="126"/>
                    <a:pt x="161" y="126"/>
                  </a:cubicBezTo>
                  <a:cubicBezTo>
                    <a:pt x="153" y="129"/>
                    <a:pt x="157" y="116"/>
                    <a:pt x="154" y="117"/>
                  </a:cubicBezTo>
                  <a:cubicBezTo>
                    <a:pt x="148" y="117"/>
                    <a:pt x="149" y="111"/>
                    <a:pt x="145" y="109"/>
                  </a:cubicBezTo>
                  <a:cubicBezTo>
                    <a:pt x="144" y="108"/>
                    <a:pt x="139" y="108"/>
                    <a:pt x="138" y="107"/>
                  </a:cubicBezTo>
                  <a:cubicBezTo>
                    <a:pt x="134" y="103"/>
                    <a:pt x="131" y="98"/>
                    <a:pt x="127" y="93"/>
                  </a:cubicBezTo>
                  <a:cubicBezTo>
                    <a:pt x="124" y="88"/>
                    <a:pt x="119" y="87"/>
                    <a:pt x="113" y="87"/>
                  </a:cubicBezTo>
                  <a:cubicBezTo>
                    <a:pt x="113" y="87"/>
                    <a:pt x="113" y="87"/>
                    <a:pt x="112" y="86"/>
                  </a:cubicBezTo>
                  <a:cubicBezTo>
                    <a:pt x="112" y="86"/>
                    <a:pt x="112" y="86"/>
                    <a:pt x="112" y="86"/>
                  </a:cubicBezTo>
                  <a:cubicBezTo>
                    <a:pt x="112" y="85"/>
                    <a:pt x="112" y="85"/>
                    <a:pt x="112" y="84"/>
                  </a:cubicBezTo>
                  <a:cubicBezTo>
                    <a:pt x="112" y="84"/>
                    <a:pt x="111" y="84"/>
                    <a:pt x="110" y="83"/>
                  </a:cubicBezTo>
                  <a:cubicBezTo>
                    <a:pt x="108" y="80"/>
                    <a:pt x="107" y="79"/>
                    <a:pt x="106" y="79"/>
                  </a:cubicBezTo>
                  <a:cubicBezTo>
                    <a:pt x="105" y="80"/>
                    <a:pt x="101" y="82"/>
                    <a:pt x="97" y="81"/>
                  </a:cubicBezTo>
                  <a:cubicBezTo>
                    <a:pt x="97" y="80"/>
                    <a:pt x="93" y="74"/>
                    <a:pt x="93" y="73"/>
                  </a:cubicBezTo>
                  <a:cubicBezTo>
                    <a:pt x="93" y="73"/>
                    <a:pt x="95" y="72"/>
                    <a:pt x="95" y="71"/>
                  </a:cubicBezTo>
                  <a:cubicBezTo>
                    <a:pt x="95" y="70"/>
                    <a:pt x="93" y="70"/>
                    <a:pt x="92" y="69"/>
                  </a:cubicBezTo>
                  <a:cubicBezTo>
                    <a:pt x="92" y="69"/>
                    <a:pt x="90" y="66"/>
                    <a:pt x="89" y="66"/>
                  </a:cubicBezTo>
                  <a:cubicBezTo>
                    <a:pt x="89" y="66"/>
                    <a:pt x="89" y="67"/>
                    <a:pt x="88" y="67"/>
                  </a:cubicBezTo>
                  <a:cubicBezTo>
                    <a:pt x="87" y="68"/>
                    <a:pt x="87" y="67"/>
                    <a:pt x="86" y="70"/>
                  </a:cubicBezTo>
                  <a:cubicBezTo>
                    <a:pt x="86" y="70"/>
                    <a:pt x="92" y="79"/>
                    <a:pt x="87" y="78"/>
                  </a:cubicBezTo>
                  <a:cubicBezTo>
                    <a:pt x="86" y="78"/>
                    <a:pt x="86" y="78"/>
                    <a:pt x="86" y="78"/>
                  </a:cubicBezTo>
                  <a:cubicBezTo>
                    <a:pt x="86" y="77"/>
                    <a:pt x="83" y="69"/>
                    <a:pt x="82" y="67"/>
                  </a:cubicBezTo>
                  <a:cubicBezTo>
                    <a:pt x="81" y="65"/>
                    <a:pt x="80" y="67"/>
                    <a:pt x="79" y="66"/>
                  </a:cubicBezTo>
                  <a:cubicBezTo>
                    <a:pt x="77" y="66"/>
                    <a:pt x="79" y="62"/>
                    <a:pt x="78" y="60"/>
                  </a:cubicBezTo>
                  <a:cubicBezTo>
                    <a:pt x="77" y="58"/>
                    <a:pt x="74" y="57"/>
                    <a:pt x="73" y="54"/>
                  </a:cubicBezTo>
                  <a:cubicBezTo>
                    <a:pt x="71" y="49"/>
                    <a:pt x="71" y="44"/>
                    <a:pt x="69" y="40"/>
                  </a:cubicBezTo>
                  <a:cubicBezTo>
                    <a:pt x="69" y="38"/>
                    <a:pt x="67" y="41"/>
                    <a:pt x="68" y="37"/>
                  </a:cubicBezTo>
                  <a:cubicBezTo>
                    <a:pt x="68" y="37"/>
                    <a:pt x="69" y="37"/>
                    <a:pt x="69" y="37"/>
                  </a:cubicBezTo>
                  <a:cubicBezTo>
                    <a:pt x="69" y="36"/>
                    <a:pt x="69" y="36"/>
                    <a:pt x="69" y="35"/>
                  </a:cubicBezTo>
                  <a:cubicBezTo>
                    <a:pt x="64" y="24"/>
                    <a:pt x="59" y="11"/>
                    <a:pt x="52" y="0"/>
                  </a:cubicBezTo>
                  <a:cubicBezTo>
                    <a:pt x="52" y="0"/>
                    <a:pt x="52" y="0"/>
                    <a:pt x="52" y="0"/>
                  </a:cubicBezTo>
                  <a:cubicBezTo>
                    <a:pt x="49" y="4"/>
                    <a:pt x="46" y="9"/>
                    <a:pt x="44" y="13"/>
                  </a:cubicBezTo>
                </a:path>
              </a:pathLst>
            </a:custGeom>
            <a:solidFill>
              <a:schemeClr val="tx2"/>
            </a:solidFill>
            <a:ln w="9525">
              <a:noFill/>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19" name="Freeform 21"/>
            <p:cNvSpPr>
              <a:spLocks/>
            </p:cNvSpPr>
            <p:nvPr/>
          </p:nvSpPr>
          <p:spPr bwMode="auto">
            <a:xfrm>
              <a:off x="7177175" y="3094141"/>
              <a:ext cx="1023870" cy="809927"/>
            </a:xfrm>
            <a:custGeom>
              <a:avLst/>
              <a:gdLst>
                <a:gd name="T0" fmla="*/ 325 w 391"/>
                <a:gd name="T1" fmla="*/ 167 h 309"/>
                <a:gd name="T2" fmla="*/ 278 w 391"/>
                <a:gd name="T3" fmla="*/ 146 h 309"/>
                <a:gd name="T4" fmla="*/ 266 w 391"/>
                <a:gd name="T5" fmla="*/ 131 h 309"/>
                <a:gd name="T6" fmla="*/ 251 w 391"/>
                <a:gd name="T7" fmla="*/ 112 h 309"/>
                <a:gd name="T8" fmla="*/ 257 w 391"/>
                <a:gd name="T9" fmla="*/ 102 h 309"/>
                <a:gd name="T10" fmla="*/ 237 w 391"/>
                <a:gd name="T11" fmla="*/ 102 h 309"/>
                <a:gd name="T12" fmla="*/ 228 w 391"/>
                <a:gd name="T13" fmla="*/ 100 h 309"/>
                <a:gd name="T14" fmla="*/ 227 w 391"/>
                <a:gd name="T15" fmla="*/ 88 h 309"/>
                <a:gd name="T16" fmla="*/ 241 w 391"/>
                <a:gd name="T17" fmla="*/ 61 h 309"/>
                <a:gd name="T18" fmla="*/ 230 w 391"/>
                <a:gd name="T19" fmla="*/ 52 h 309"/>
                <a:gd name="T20" fmla="*/ 209 w 391"/>
                <a:gd name="T21" fmla="*/ 32 h 309"/>
                <a:gd name="T22" fmla="*/ 189 w 391"/>
                <a:gd name="T23" fmla="*/ 15 h 309"/>
                <a:gd name="T24" fmla="*/ 174 w 391"/>
                <a:gd name="T25" fmla="*/ 10 h 309"/>
                <a:gd name="T26" fmla="*/ 161 w 391"/>
                <a:gd name="T27" fmla="*/ 9 h 309"/>
                <a:gd name="T28" fmla="*/ 157 w 391"/>
                <a:gd name="T29" fmla="*/ 10 h 309"/>
                <a:gd name="T30" fmla="*/ 151 w 391"/>
                <a:gd name="T31" fmla="*/ 7 h 309"/>
                <a:gd name="T32" fmla="*/ 131 w 391"/>
                <a:gd name="T33" fmla="*/ 4 h 309"/>
                <a:gd name="T34" fmla="*/ 123 w 391"/>
                <a:gd name="T35" fmla="*/ 0 h 309"/>
                <a:gd name="T36" fmla="*/ 107 w 391"/>
                <a:gd name="T37" fmla="*/ 11 h 309"/>
                <a:gd name="T38" fmla="*/ 93 w 391"/>
                <a:gd name="T39" fmla="*/ 14 h 309"/>
                <a:gd name="T40" fmla="*/ 86 w 391"/>
                <a:gd name="T41" fmla="*/ 25 h 309"/>
                <a:gd name="T42" fmla="*/ 79 w 391"/>
                <a:gd name="T43" fmla="*/ 56 h 309"/>
                <a:gd name="T44" fmla="*/ 59 w 391"/>
                <a:gd name="T45" fmla="*/ 77 h 309"/>
                <a:gd name="T46" fmla="*/ 53 w 391"/>
                <a:gd name="T47" fmla="*/ 90 h 309"/>
                <a:gd name="T48" fmla="*/ 51 w 391"/>
                <a:gd name="T49" fmla="*/ 108 h 309"/>
                <a:gd name="T50" fmla="*/ 33 w 391"/>
                <a:gd name="T51" fmla="*/ 117 h 309"/>
                <a:gd name="T52" fmla="*/ 29 w 391"/>
                <a:gd name="T53" fmla="*/ 144 h 309"/>
                <a:gd name="T54" fmla="*/ 6 w 391"/>
                <a:gd name="T55" fmla="*/ 174 h 309"/>
                <a:gd name="T56" fmla="*/ 1 w 391"/>
                <a:gd name="T57" fmla="*/ 187 h 309"/>
                <a:gd name="T58" fmla="*/ 29 w 391"/>
                <a:gd name="T59" fmla="*/ 202 h 309"/>
                <a:gd name="T60" fmla="*/ 29 w 391"/>
                <a:gd name="T61" fmla="*/ 206 h 309"/>
                <a:gd name="T62" fmla="*/ 34 w 391"/>
                <a:gd name="T63" fmla="*/ 211 h 309"/>
                <a:gd name="T64" fmla="*/ 42 w 391"/>
                <a:gd name="T65" fmla="*/ 217 h 309"/>
                <a:gd name="T66" fmla="*/ 58 w 391"/>
                <a:gd name="T67" fmla="*/ 249 h 309"/>
                <a:gd name="T68" fmla="*/ 64 w 391"/>
                <a:gd name="T69" fmla="*/ 256 h 309"/>
                <a:gd name="T70" fmla="*/ 78 w 391"/>
                <a:gd name="T71" fmla="*/ 257 h 309"/>
                <a:gd name="T72" fmla="*/ 81 w 391"/>
                <a:gd name="T73" fmla="*/ 279 h 309"/>
                <a:gd name="T74" fmla="*/ 136 w 391"/>
                <a:gd name="T75" fmla="*/ 299 h 309"/>
                <a:gd name="T76" fmla="*/ 149 w 391"/>
                <a:gd name="T77" fmla="*/ 301 h 309"/>
                <a:gd name="T78" fmla="*/ 160 w 391"/>
                <a:gd name="T79" fmla="*/ 305 h 309"/>
                <a:gd name="T80" fmla="*/ 175 w 391"/>
                <a:gd name="T81" fmla="*/ 306 h 309"/>
                <a:gd name="T82" fmla="*/ 185 w 391"/>
                <a:gd name="T83" fmla="*/ 296 h 309"/>
                <a:gd name="T84" fmla="*/ 223 w 391"/>
                <a:gd name="T85" fmla="*/ 293 h 309"/>
                <a:gd name="T86" fmla="*/ 237 w 391"/>
                <a:gd name="T87" fmla="*/ 292 h 309"/>
                <a:gd name="T88" fmla="*/ 244 w 391"/>
                <a:gd name="T89" fmla="*/ 286 h 309"/>
                <a:gd name="T90" fmla="*/ 265 w 391"/>
                <a:gd name="T91" fmla="*/ 277 h 309"/>
                <a:gd name="T92" fmla="*/ 317 w 391"/>
                <a:gd name="T93" fmla="*/ 266 h 309"/>
                <a:gd name="T94" fmla="*/ 357 w 391"/>
                <a:gd name="T95" fmla="*/ 219 h 309"/>
                <a:gd name="T96" fmla="*/ 367 w 391"/>
                <a:gd name="T97" fmla="*/ 181 h 3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91" h="309">
                  <a:moveTo>
                    <a:pt x="367" y="181"/>
                  </a:moveTo>
                  <a:cubicBezTo>
                    <a:pt x="353" y="179"/>
                    <a:pt x="339" y="171"/>
                    <a:pt x="325" y="167"/>
                  </a:cubicBezTo>
                  <a:cubicBezTo>
                    <a:pt x="314" y="163"/>
                    <a:pt x="298" y="160"/>
                    <a:pt x="288" y="155"/>
                  </a:cubicBezTo>
                  <a:cubicBezTo>
                    <a:pt x="285" y="153"/>
                    <a:pt x="282" y="147"/>
                    <a:pt x="278" y="146"/>
                  </a:cubicBezTo>
                  <a:cubicBezTo>
                    <a:pt x="276" y="145"/>
                    <a:pt x="274" y="145"/>
                    <a:pt x="273" y="143"/>
                  </a:cubicBezTo>
                  <a:cubicBezTo>
                    <a:pt x="270" y="140"/>
                    <a:pt x="269" y="133"/>
                    <a:pt x="266" y="131"/>
                  </a:cubicBezTo>
                  <a:cubicBezTo>
                    <a:pt x="263" y="130"/>
                    <a:pt x="263" y="130"/>
                    <a:pt x="263" y="130"/>
                  </a:cubicBezTo>
                  <a:cubicBezTo>
                    <a:pt x="262" y="129"/>
                    <a:pt x="251" y="112"/>
                    <a:pt x="251" y="112"/>
                  </a:cubicBezTo>
                  <a:cubicBezTo>
                    <a:pt x="251" y="110"/>
                    <a:pt x="257" y="105"/>
                    <a:pt x="257" y="102"/>
                  </a:cubicBezTo>
                  <a:cubicBezTo>
                    <a:pt x="257" y="102"/>
                    <a:pt x="257" y="102"/>
                    <a:pt x="257" y="102"/>
                  </a:cubicBezTo>
                  <a:cubicBezTo>
                    <a:pt x="256" y="101"/>
                    <a:pt x="256" y="101"/>
                    <a:pt x="256" y="101"/>
                  </a:cubicBezTo>
                  <a:cubicBezTo>
                    <a:pt x="248" y="97"/>
                    <a:pt x="246" y="101"/>
                    <a:pt x="237" y="102"/>
                  </a:cubicBezTo>
                  <a:cubicBezTo>
                    <a:pt x="235" y="102"/>
                    <a:pt x="228" y="103"/>
                    <a:pt x="228" y="102"/>
                  </a:cubicBezTo>
                  <a:cubicBezTo>
                    <a:pt x="227" y="102"/>
                    <a:pt x="228" y="101"/>
                    <a:pt x="228" y="100"/>
                  </a:cubicBezTo>
                  <a:cubicBezTo>
                    <a:pt x="228" y="99"/>
                    <a:pt x="228" y="97"/>
                    <a:pt x="228" y="95"/>
                  </a:cubicBezTo>
                  <a:cubicBezTo>
                    <a:pt x="228" y="93"/>
                    <a:pt x="227" y="90"/>
                    <a:pt x="227" y="88"/>
                  </a:cubicBezTo>
                  <a:cubicBezTo>
                    <a:pt x="226" y="82"/>
                    <a:pt x="233" y="76"/>
                    <a:pt x="236" y="71"/>
                  </a:cubicBezTo>
                  <a:cubicBezTo>
                    <a:pt x="237" y="68"/>
                    <a:pt x="239" y="63"/>
                    <a:pt x="241" y="61"/>
                  </a:cubicBezTo>
                  <a:cubicBezTo>
                    <a:pt x="241" y="61"/>
                    <a:pt x="241" y="61"/>
                    <a:pt x="241" y="61"/>
                  </a:cubicBezTo>
                  <a:cubicBezTo>
                    <a:pt x="238" y="58"/>
                    <a:pt x="233" y="55"/>
                    <a:pt x="230" y="52"/>
                  </a:cubicBezTo>
                  <a:cubicBezTo>
                    <a:pt x="227" y="49"/>
                    <a:pt x="227" y="44"/>
                    <a:pt x="224" y="42"/>
                  </a:cubicBezTo>
                  <a:cubicBezTo>
                    <a:pt x="220" y="37"/>
                    <a:pt x="214" y="36"/>
                    <a:pt x="209" y="32"/>
                  </a:cubicBezTo>
                  <a:cubicBezTo>
                    <a:pt x="205" y="28"/>
                    <a:pt x="203" y="20"/>
                    <a:pt x="198" y="17"/>
                  </a:cubicBezTo>
                  <a:cubicBezTo>
                    <a:pt x="195" y="16"/>
                    <a:pt x="192" y="16"/>
                    <a:pt x="189" y="15"/>
                  </a:cubicBezTo>
                  <a:cubicBezTo>
                    <a:pt x="186" y="13"/>
                    <a:pt x="183" y="10"/>
                    <a:pt x="180" y="9"/>
                  </a:cubicBezTo>
                  <a:cubicBezTo>
                    <a:pt x="177" y="9"/>
                    <a:pt x="176" y="10"/>
                    <a:pt x="174" y="10"/>
                  </a:cubicBezTo>
                  <a:cubicBezTo>
                    <a:pt x="172" y="10"/>
                    <a:pt x="166" y="6"/>
                    <a:pt x="164" y="7"/>
                  </a:cubicBezTo>
                  <a:cubicBezTo>
                    <a:pt x="163" y="7"/>
                    <a:pt x="162" y="9"/>
                    <a:pt x="161" y="9"/>
                  </a:cubicBezTo>
                  <a:cubicBezTo>
                    <a:pt x="160" y="9"/>
                    <a:pt x="159" y="8"/>
                    <a:pt x="158" y="9"/>
                  </a:cubicBezTo>
                  <a:cubicBezTo>
                    <a:pt x="157" y="10"/>
                    <a:pt x="157" y="10"/>
                    <a:pt x="157" y="10"/>
                  </a:cubicBezTo>
                  <a:cubicBezTo>
                    <a:pt x="156" y="10"/>
                    <a:pt x="153" y="2"/>
                    <a:pt x="151" y="5"/>
                  </a:cubicBezTo>
                  <a:cubicBezTo>
                    <a:pt x="150" y="5"/>
                    <a:pt x="151" y="6"/>
                    <a:pt x="151" y="7"/>
                  </a:cubicBezTo>
                  <a:cubicBezTo>
                    <a:pt x="149" y="9"/>
                    <a:pt x="140" y="12"/>
                    <a:pt x="138" y="11"/>
                  </a:cubicBezTo>
                  <a:cubicBezTo>
                    <a:pt x="133" y="11"/>
                    <a:pt x="134" y="6"/>
                    <a:pt x="131" y="4"/>
                  </a:cubicBezTo>
                  <a:cubicBezTo>
                    <a:pt x="130" y="3"/>
                    <a:pt x="126" y="4"/>
                    <a:pt x="125" y="3"/>
                  </a:cubicBezTo>
                  <a:cubicBezTo>
                    <a:pt x="123" y="0"/>
                    <a:pt x="123" y="0"/>
                    <a:pt x="123" y="0"/>
                  </a:cubicBezTo>
                  <a:cubicBezTo>
                    <a:pt x="120" y="0"/>
                    <a:pt x="116" y="20"/>
                    <a:pt x="114" y="21"/>
                  </a:cubicBezTo>
                  <a:cubicBezTo>
                    <a:pt x="113" y="21"/>
                    <a:pt x="109" y="12"/>
                    <a:pt x="107" y="11"/>
                  </a:cubicBezTo>
                  <a:cubicBezTo>
                    <a:pt x="103" y="8"/>
                    <a:pt x="103" y="14"/>
                    <a:pt x="101" y="16"/>
                  </a:cubicBezTo>
                  <a:cubicBezTo>
                    <a:pt x="99" y="18"/>
                    <a:pt x="95" y="14"/>
                    <a:pt x="93" y="14"/>
                  </a:cubicBezTo>
                  <a:cubicBezTo>
                    <a:pt x="91" y="15"/>
                    <a:pt x="89" y="16"/>
                    <a:pt x="88" y="16"/>
                  </a:cubicBezTo>
                  <a:cubicBezTo>
                    <a:pt x="88" y="19"/>
                    <a:pt x="86" y="22"/>
                    <a:pt x="86" y="25"/>
                  </a:cubicBezTo>
                  <a:cubicBezTo>
                    <a:pt x="85" y="36"/>
                    <a:pt x="85" y="31"/>
                    <a:pt x="81" y="41"/>
                  </a:cubicBezTo>
                  <a:cubicBezTo>
                    <a:pt x="79" y="46"/>
                    <a:pt x="80" y="51"/>
                    <a:pt x="79" y="56"/>
                  </a:cubicBezTo>
                  <a:cubicBezTo>
                    <a:pt x="78" y="60"/>
                    <a:pt x="71" y="57"/>
                    <a:pt x="68" y="60"/>
                  </a:cubicBezTo>
                  <a:cubicBezTo>
                    <a:pt x="63" y="63"/>
                    <a:pt x="62" y="73"/>
                    <a:pt x="59" y="77"/>
                  </a:cubicBezTo>
                  <a:cubicBezTo>
                    <a:pt x="58" y="79"/>
                    <a:pt x="55" y="80"/>
                    <a:pt x="53" y="82"/>
                  </a:cubicBezTo>
                  <a:cubicBezTo>
                    <a:pt x="51" y="85"/>
                    <a:pt x="53" y="88"/>
                    <a:pt x="53" y="90"/>
                  </a:cubicBezTo>
                  <a:cubicBezTo>
                    <a:pt x="52" y="96"/>
                    <a:pt x="49" y="100"/>
                    <a:pt x="50" y="106"/>
                  </a:cubicBezTo>
                  <a:cubicBezTo>
                    <a:pt x="51" y="108"/>
                    <a:pt x="51" y="108"/>
                    <a:pt x="51" y="108"/>
                  </a:cubicBezTo>
                  <a:cubicBezTo>
                    <a:pt x="49" y="116"/>
                    <a:pt x="43" y="108"/>
                    <a:pt x="41" y="108"/>
                  </a:cubicBezTo>
                  <a:cubicBezTo>
                    <a:pt x="38" y="107"/>
                    <a:pt x="33" y="114"/>
                    <a:pt x="33" y="117"/>
                  </a:cubicBezTo>
                  <a:cubicBezTo>
                    <a:pt x="33" y="119"/>
                    <a:pt x="35" y="122"/>
                    <a:pt x="35" y="125"/>
                  </a:cubicBezTo>
                  <a:cubicBezTo>
                    <a:pt x="35" y="128"/>
                    <a:pt x="29" y="138"/>
                    <a:pt x="29" y="144"/>
                  </a:cubicBezTo>
                  <a:cubicBezTo>
                    <a:pt x="28" y="152"/>
                    <a:pt x="33" y="162"/>
                    <a:pt x="30" y="170"/>
                  </a:cubicBezTo>
                  <a:cubicBezTo>
                    <a:pt x="26" y="180"/>
                    <a:pt x="13" y="170"/>
                    <a:pt x="6" y="174"/>
                  </a:cubicBezTo>
                  <a:cubicBezTo>
                    <a:pt x="4" y="175"/>
                    <a:pt x="7" y="180"/>
                    <a:pt x="6" y="182"/>
                  </a:cubicBezTo>
                  <a:cubicBezTo>
                    <a:pt x="5" y="183"/>
                    <a:pt x="2" y="185"/>
                    <a:pt x="1" y="187"/>
                  </a:cubicBezTo>
                  <a:cubicBezTo>
                    <a:pt x="0" y="193"/>
                    <a:pt x="16" y="192"/>
                    <a:pt x="19" y="194"/>
                  </a:cubicBezTo>
                  <a:cubicBezTo>
                    <a:pt x="21" y="195"/>
                    <a:pt x="28" y="200"/>
                    <a:pt x="29" y="202"/>
                  </a:cubicBezTo>
                  <a:cubicBezTo>
                    <a:pt x="29" y="202"/>
                    <a:pt x="29" y="203"/>
                    <a:pt x="29" y="204"/>
                  </a:cubicBezTo>
                  <a:cubicBezTo>
                    <a:pt x="29" y="205"/>
                    <a:pt x="29" y="205"/>
                    <a:pt x="29" y="206"/>
                  </a:cubicBezTo>
                  <a:cubicBezTo>
                    <a:pt x="30" y="207"/>
                    <a:pt x="32" y="207"/>
                    <a:pt x="33" y="208"/>
                  </a:cubicBezTo>
                  <a:cubicBezTo>
                    <a:pt x="33" y="208"/>
                    <a:pt x="34" y="211"/>
                    <a:pt x="34" y="211"/>
                  </a:cubicBezTo>
                  <a:cubicBezTo>
                    <a:pt x="35" y="213"/>
                    <a:pt x="39" y="212"/>
                    <a:pt x="41" y="214"/>
                  </a:cubicBezTo>
                  <a:cubicBezTo>
                    <a:pt x="41" y="214"/>
                    <a:pt x="42" y="217"/>
                    <a:pt x="42" y="217"/>
                  </a:cubicBezTo>
                  <a:cubicBezTo>
                    <a:pt x="43" y="220"/>
                    <a:pt x="47" y="220"/>
                    <a:pt x="49" y="222"/>
                  </a:cubicBezTo>
                  <a:cubicBezTo>
                    <a:pt x="53" y="230"/>
                    <a:pt x="54" y="241"/>
                    <a:pt x="58" y="249"/>
                  </a:cubicBezTo>
                  <a:cubicBezTo>
                    <a:pt x="59" y="250"/>
                    <a:pt x="62" y="251"/>
                    <a:pt x="63" y="252"/>
                  </a:cubicBezTo>
                  <a:cubicBezTo>
                    <a:pt x="64" y="254"/>
                    <a:pt x="62" y="255"/>
                    <a:pt x="64" y="256"/>
                  </a:cubicBezTo>
                  <a:cubicBezTo>
                    <a:pt x="66" y="257"/>
                    <a:pt x="66" y="255"/>
                    <a:pt x="67" y="254"/>
                  </a:cubicBezTo>
                  <a:cubicBezTo>
                    <a:pt x="68" y="254"/>
                    <a:pt x="77" y="256"/>
                    <a:pt x="78" y="257"/>
                  </a:cubicBezTo>
                  <a:cubicBezTo>
                    <a:pt x="78" y="258"/>
                    <a:pt x="76" y="264"/>
                    <a:pt x="76" y="265"/>
                  </a:cubicBezTo>
                  <a:cubicBezTo>
                    <a:pt x="76" y="271"/>
                    <a:pt x="78" y="274"/>
                    <a:pt x="81" y="279"/>
                  </a:cubicBezTo>
                  <a:cubicBezTo>
                    <a:pt x="83" y="282"/>
                    <a:pt x="99" y="278"/>
                    <a:pt x="104" y="279"/>
                  </a:cubicBezTo>
                  <a:cubicBezTo>
                    <a:pt x="109" y="281"/>
                    <a:pt x="130" y="295"/>
                    <a:pt x="136" y="299"/>
                  </a:cubicBezTo>
                  <a:cubicBezTo>
                    <a:pt x="137" y="300"/>
                    <a:pt x="137" y="302"/>
                    <a:pt x="138" y="302"/>
                  </a:cubicBezTo>
                  <a:cubicBezTo>
                    <a:pt x="141" y="303"/>
                    <a:pt x="146" y="302"/>
                    <a:pt x="149" y="301"/>
                  </a:cubicBezTo>
                  <a:cubicBezTo>
                    <a:pt x="151" y="302"/>
                    <a:pt x="151" y="302"/>
                    <a:pt x="151" y="302"/>
                  </a:cubicBezTo>
                  <a:cubicBezTo>
                    <a:pt x="154" y="302"/>
                    <a:pt x="156" y="304"/>
                    <a:pt x="160" y="305"/>
                  </a:cubicBezTo>
                  <a:cubicBezTo>
                    <a:pt x="162" y="305"/>
                    <a:pt x="165" y="305"/>
                    <a:pt x="167" y="305"/>
                  </a:cubicBezTo>
                  <a:cubicBezTo>
                    <a:pt x="169" y="305"/>
                    <a:pt x="174" y="305"/>
                    <a:pt x="175" y="306"/>
                  </a:cubicBezTo>
                  <a:cubicBezTo>
                    <a:pt x="175" y="306"/>
                    <a:pt x="175" y="309"/>
                    <a:pt x="177" y="307"/>
                  </a:cubicBezTo>
                  <a:cubicBezTo>
                    <a:pt x="181" y="305"/>
                    <a:pt x="182" y="299"/>
                    <a:pt x="185" y="296"/>
                  </a:cubicBezTo>
                  <a:cubicBezTo>
                    <a:pt x="186" y="294"/>
                    <a:pt x="206" y="284"/>
                    <a:pt x="208" y="284"/>
                  </a:cubicBezTo>
                  <a:cubicBezTo>
                    <a:pt x="214" y="285"/>
                    <a:pt x="214" y="293"/>
                    <a:pt x="223" y="293"/>
                  </a:cubicBezTo>
                  <a:cubicBezTo>
                    <a:pt x="227" y="293"/>
                    <a:pt x="232" y="293"/>
                    <a:pt x="236" y="293"/>
                  </a:cubicBezTo>
                  <a:cubicBezTo>
                    <a:pt x="237" y="292"/>
                    <a:pt x="237" y="292"/>
                    <a:pt x="237" y="292"/>
                  </a:cubicBezTo>
                  <a:cubicBezTo>
                    <a:pt x="237" y="292"/>
                    <a:pt x="237" y="292"/>
                    <a:pt x="237" y="292"/>
                  </a:cubicBezTo>
                  <a:cubicBezTo>
                    <a:pt x="239" y="291"/>
                    <a:pt x="241" y="287"/>
                    <a:pt x="244" y="286"/>
                  </a:cubicBezTo>
                  <a:cubicBezTo>
                    <a:pt x="250" y="284"/>
                    <a:pt x="256" y="285"/>
                    <a:pt x="262" y="283"/>
                  </a:cubicBezTo>
                  <a:cubicBezTo>
                    <a:pt x="265" y="282"/>
                    <a:pt x="264" y="280"/>
                    <a:pt x="265" y="277"/>
                  </a:cubicBezTo>
                  <a:cubicBezTo>
                    <a:pt x="269" y="272"/>
                    <a:pt x="280" y="268"/>
                    <a:pt x="286" y="267"/>
                  </a:cubicBezTo>
                  <a:cubicBezTo>
                    <a:pt x="295" y="264"/>
                    <a:pt x="312" y="269"/>
                    <a:pt x="317" y="266"/>
                  </a:cubicBezTo>
                  <a:cubicBezTo>
                    <a:pt x="321" y="265"/>
                    <a:pt x="325" y="256"/>
                    <a:pt x="328" y="253"/>
                  </a:cubicBezTo>
                  <a:cubicBezTo>
                    <a:pt x="338" y="242"/>
                    <a:pt x="347" y="230"/>
                    <a:pt x="357" y="219"/>
                  </a:cubicBezTo>
                  <a:cubicBezTo>
                    <a:pt x="363" y="213"/>
                    <a:pt x="390" y="185"/>
                    <a:pt x="391" y="182"/>
                  </a:cubicBezTo>
                  <a:cubicBezTo>
                    <a:pt x="391" y="179"/>
                    <a:pt x="371" y="181"/>
                    <a:pt x="367" y="181"/>
                  </a:cubicBezTo>
                </a:path>
              </a:pathLst>
            </a:custGeom>
            <a:solidFill>
              <a:schemeClr val="tx2"/>
            </a:solidFill>
            <a:ln w="9525">
              <a:noFill/>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20" name="Freeform 22"/>
            <p:cNvSpPr>
              <a:spLocks/>
            </p:cNvSpPr>
            <p:nvPr/>
          </p:nvSpPr>
          <p:spPr bwMode="auto">
            <a:xfrm>
              <a:off x="7249762" y="3818110"/>
              <a:ext cx="548230" cy="659021"/>
            </a:xfrm>
            <a:custGeom>
              <a:avLst/>
              <a:gdLst>
                <a:gd name="T0" fmla="*/ 187 w 209"/>
                <a:gd name="T1" fmla="*/ 135 h 251"/>
                <a:gd name="T2" fmla="*/ 186 w 209"/>
                <a:gd name="T3" fmla="*/ 50 h 251"/>
                <a:gd name="T4" fmla="*/ 186 w 209"/>
                <a:gd name="T5" fmla="*/ 47 h 251"/>
                <a:gd name="T6" fmla="*/ 209 w 209"/>
                <a:gd name="T7" fmla="*/ 16 h 251"/>
                <a:gd name="T8" fmla="*/ 195 w 209"/>
                <a:gd name="T9" fmla="*/ 17 h 251"/>
                <a:gd name="T10" fmla="*/ 157 w 209"/>
                <a:gd name="T11" fmla="*/ 20 h 251"/>
                <a:gd name="T12" fmla="*/ 147 w 209"/>
                <a:gd name="T13" fmla="*/ 30 h 251"/>
                <a:gd name="T14" fmla="*/ 132 w 209"/>
                <a:gd name="T15" fmla="*/ 29 h 251"/>
                <a:gd name="T16" fmla="*/ 121 w 209"/>
                <a:gd name="T17" fmla="*/ 25 h 251"/>
                <a:gd name="T18" fmla="*/ 108 w 209"/>
                <a:gd name="T19" fmla="*/ 23 h 251"/>
                <a:gd name="T20" fmla="*/ 53 w 209"/>
                <a:gd name="T21" fmla="*/ 3 h 251"/>
                <a:gd name="T22" fmla="*/ 20 w 209"/>
                <a:gd name="T23" fmla="*/ 0 h 251"/>
                <a:gd name="T24" fmla="*/ 12 w 209"/>
                <a:gd name="T25" fmla="*/ 0 h 251"/>
                <a:gd name="T26" fmla="*/ 2 w 209"/>
                <a:gd name="T27" fmla="*/ 11 h 251"/>
                <a:gd name="T28" fmla="*/ 8 w 209"/>
                <a:gd name="T29" fmla="*/ 20 h 251"/>
                <a:gd name="T30" fmla="*/ 14 w 209"/>
                <a:gd name="T31" fmla="*/ 26 h 251"/>
                <a:gd name="T32" fmla="*/ 17 w 209"/>
                <a:gd name="T33" fmla="*/ 41 h 251"/>
                <a:gd name="T34" fmla="*/ 22 w 209"/>
                <a:gd name="T35" fmla="*/ 48 h 251"/>
                <a:gd name="T36" fmla="*/ 24 w 209"/>
                <a:gd name="T37" fmla="*/ 87 h 251"/>
                <a:gd name="T38" fmla="*/ 17 w 209"/>
                <a:gd name="T39" fmla="*/ 94 h 251"/>
                <a:gd name="T40" fmla="*/ 7 w 209"/>
                <a:gd name="T41" fmla="*/ 108 h 251"/>
                <a:gd name="T42" fmla="*/ 0 w 209"/>
                <a:gd name="T43" fmla="*/ 122 h 251"/>
                <a:gd name="T44" fmla="*/ 0 w 209"/>
                <a:gd name="T45" fmla="*/ 145 h 251"/>
                <a:gd name="T46" fmla="*/ 0 w 209"/>
                <a:gd name="T47" fmla="*/ 151 h 251"/>
                <a:gd name="T48" fmla="*/ 83 w 209"/>
                <a:gd name="T49" fmla="*/ 198 h 251"/>
                <a:gd name="T50" fmla="*/ 97 w 209"/>
                <a:gd name="T51" fmla="*/ 219 h 251"/>
                <a:gd name="T52" fmla="*/ 102 w 209"/>
                <a:gd name="T53" fmla="*/ 223 h 251"/>
                <a:gd name="T54" fmla="*/ 139 w 209"/>
                <a:gd name="T55" fmla="*/ 251 h 251"/>
                <a:gd name="T56" fmla="*/ 144 w 209"/>
                <a:gd name="T57" fmla="*/ 250 h 251"/>
                <a:gd name="T58" fmla="*/ 147 w 209"/>
                <a:gd name="T59" fmla="*/ 245 h 251"/>
                <a:gd name="T60" fmla="*/ 148 w 209"/>
                <a:gd name="T61" fmla="*/ 234 h 251"/>
                <a:gd name="T62" fmla="*/ 156 w 209"/>
                <a:gd name="T63" fmla="*/ 226 h 251"/>
                <a:gd name="T64" fmla="*/ 157 w 209"/>
                <a:gd name="T65" fmla="*/ 223 h 251"/>
                <a:gd name="T66" fmla="*/ 159 w 209"/>
                <a:gd name="T67" fmla="*/ 215 h 251"/>
                <a:gd name="T68" fmla="*/ 165 w 209"/>
                <a:gd name="T69" fmla="*/ 207 h 251"/>
                <a:gd name="T70" fmla="*/ 164 w 209"/>
                <a:gd name="T71" fmla="*/ 207 h 251"/>
                <a:gd name="T72" fmla="*/ 165 w 209"/>
                <a:gd name="T73" fmla="*/ 199 h 251"/>
                <a:gd name="T74" fmla="*/ 172 w 209"/>
                <a:gd name="T75" fmla="*/ 194 h 251"/>
                <a:gd name="T76" fmla="*/ 184 w 209"/>
                <a:gd name="T77" fmla="*/ 185 h 251"/>
                <a:gd name="T78" fmla="*/ 187 w 209"/>
                <a:gd name="T79" fmla="*/ 186 h 251"/>
                <a:gd name="T80" fmla="*/ 184 w 209"/>
                <a:gd name="T81" fmla="*/ 180 h 251"/>
                <a:gd name="T82" fmla="*/ 186 w 209"/>
                <a:gd name="T83" fmla="*/ 181 h 251"/>
                <a:gd name="T84" fmla="*/ 187 w 209"/>
                <a:gd name="T85" fmla="*/ 177 h 251"/>
                <a:gd name="T86" fmla="*/ 187 w 209"/>
                <a:gd name="T87" fmla="*/ 177 h 251"/>
                <a:gd name="T88" fmla="*/ 187 w 209"/>
                <a:gd name="T89" fmla="*/ 180 h 251"/>
                <a:gd name="T90" fmla="*/ 195 w 209"/>
                <a:gd name="T91" fmla="*/ 178 h 251"/>
                <a:gd name="T92" fmla="*/ 202 w 209"/>
                <a:gd name="T93" fmla="*/ 170 h 2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09" h="251">
                  <a:moveTo>
                    <a:pt x="188" y="149"/>
                  </a:moveTo>
                  <a:cubicBezTo>
                    <a:pt x="187" y="145"/>
                    <a:pt x="188" y="139"/>
                    <a:pt x="187" y="135"/>
                  </a:cubicBezTo>
                  <a:cubicBezTo>
                    <a:pt x="186" y="114"/>
                    <a:pt x="187" y="92"/>
                    <a:pt x="187" y="71"/>
                  </a:cubicBezTo>
                  <a:cubicBezTo>
                    <a:pt x="187" y="64"/>
                    <a:pt x="186" y="57"/>
                    <a:pt x="186" y="50"/>
                  </a:cubicBezTo>
                  <a:cubicBezTo>
                    <a:pt x="186" y="49"/>
                    <a:pt x="186" y="49"/>
                    <a:pt x="186" y="48"/>
                  </a:cubicBezTo>
                  <a:cubicBezTo>
                    <a:pt x="186" y="48"/>
                    <a:pt x="186" y="48"/>
                    <a:pt x="186" y="47"/>
                  </a:cubicBezTo>
                  <a:cubicBezTo>
                    <a:pt x="189" y="44"/>
                    <a:pt x="193" y="42"/>
                    <a:pt x="195" y="38"/>
                  </a:cubicBezTo>
                  <a:cubicBezTo>
                    <a:pt x="201" y="32"/>
                    <a:pt x="204" y="24"/>
                    <a:pt x="209" y="16"/>
                  </a:cubicBezTo>
                  <a:cubicBezTo>
                    <a:pt x="209" y="17"/>
                    <a:pt x="208" y="17"/>
                    <a:pt x="208" y="17"/>
                  </a:cubicBezTo>
                  <a:cubicBezTo>
                    <a:pt x="204" y="17"/>
                    <a:pt x="199" y="17"/>
                    <a:pt x="195" y="17"/>
                  </a:cubicBezTo>
                  <a:cubicBezTo>
                    <a:pt x="186" y="17"/>
                    <a:pt x="186" y="9"/>
                    <a:pt x="180" y="8"/>
                  </a:cubicBezTo>
                  <a:cubicBezTo>
                    <a:pt x="178" y="8"/>
                    <a:pt x="158" y="18"/>
                    <a:pt x="157" y="20"/>
                  </a:cubicBezTo>
                  <a:cubicBezTo>
                    <a:pt x="154" y="23"/>
                    <a:pt x="153" y="29"/>
                    <a:pt x="149" y="31"/>
                  </a:cubicBezTo>
                  <a:cubicBezTo>
                    <a:pt x="147" y="33"/>
                    <a:pt x="147" y="30"/>
                    <a:pt x="147" y="30"/>
                  </a:cubicBezTo>
                  <a:cubicBezTo>
                    <a:pt x="146" y="29"/>
                    <a:pt x="141" y="29"/>
                    <a:pt x="139" y="29"/>
                  </a:cubicBezTo>
                  <a:cubicBezTo>
                    <a:pt x="137" y="29"/>
                    <a:pt x="134" y="29"/>
                    <a:pt x="132" y="29"/>
                  </a:cubicBezTo>
                  <a:cubicBezTo>
                    <a:pt x="128" y="28"/>
                    <a:pt x="126" y="26"/>
                    <a:pt x="123" y="26"/>
                  </a:cubicBezTo>
                  <a:cubicBezTo>
                    <a:pt x="121" y="25"/>
                    <a:pt x="121" y="25"/>
                    <a:pt x="121" y="25"/>
                  </a:cubicBezTo>
                  <a:cubicBezTo>
                    <a:pt x="118" y="26"/>
                    <a:pt x="113" y="27"/>
                    <a:pt x="110" y="26"/>
                  </a:cubicBezTo>
                  <a:cubicBezTo>
                    <a:pt x="109" y="26"/>
                    <a:pt x="109" y="24"/>
                    <a:pt x="108" y="23"/>
                  </a:cubicBezTo>
                  <a:cubicBezTo>
                    <a:pt x="102" y="19"/>
                    <a:pt x="81" y="5"/>
                    <a:pt x="76" y="3"/>
                  </a:cubicBezTo>
                  <a:cubicBezTo>
                    <a:pt x="71" y="2"/>
                    <a:pt x="55" y="6"/>
                    <a:pt x="53" y="3"/>
                  </a:cubicBezTo>
                  <a:cubicBezTo>
                    <a:pt x="52" y="2"/>
                    <a:pt x="52" y="1"/>
                    <a:pt x="51" y="0"/>
                  </a:cubicBezTo>
                  <a:cubicBezTo>
                    <a:pt x="41" y="0"/>
                    <a:pt x="31" y="0"/>
                    <a:pt x="20" y="0"/>
                  </a:cubicBezTo>
                  <a:cubicBezTo>
                    <a:pt x="18" y="0"/>
                    <a:pt x="16" y="0"/>
                    <a:pt x="14" y="0"/>
                  </a:cubicBezTo>
                  <a:cubicBezTo>
                    <a:pt x="13" y="0"/>
                    <a:pt x="12" y="0"/>
                    <a:pt x="12" y="0"/>
                  </a:cubicBezTo>
                  <a:cubicBezTo>
                    <a:pt x="9" y="1"/>
                    <a:pt x="5" y="6"/>
                    <a:pt x="1" y="11"/>
                  </a:cubicBezTo>
                  <a:cubicBezTo>
                    <a:pt x="2" y="11"/>
                    <a:pt x="2" y="11"/>
                    <a:pt x="2" y="11"/>
                  </a:cubicBezTo>
                  <a:cubicBezTo>
                    <a:pt x="6" y="14"/>
                    <a:pt x="4" y="18"/>
                    <a:pt x="4" y="20"/>
                  </a:cubicBezTo>
                  <a:cubicBezTo>
                    <a:pt x="8" y="20"/>
                    <a:pt x="8" y="20"/>
                    <a:pt x="8" y="20"/>
                  </a:cubicBezTo>
                  <a:cubicBezTo>
                    <a:pt x="10" y="22"/>
                    <a:pt x="4" y="21"/>
                    <a:pt x="7" y="23"/>
                  </a:cubicBezTo>
                  <a:cubicBezTo>
                    <a:pt x="8" y="23"/>
                    <a:pt x="14" y="25"/>
                    <a:pt x="14" y="26"/>
                  </a:cubicBezTo>
                  <a:cubicBezTo>
                    <a:pt x="16" y="30"/>
                    <a:pt x="11" y="34"/>
                    <a:pt x="14" y="39"/>
                  </a:cubicBezTo>
                  <a:cubicBezTo>
                    <a:pt x="14" y="39"/>
                    <a:pt x="17" y="41"/>
                    <a:pt x="17" y="41"/>
                  </a:cubicBezTo>
                  <a:cubicBezTo>
                    <a:pt x="18" y="42"/>
                    <a:pt x="17" y="44"/>
                    <a:pt x="18" y="45"/>
                  </a:cubicBezTo>
                  <a:cubicBezTo>
                    <a:pt x="18" y="47"/>
                    <a:pt x="21" y="47"/>
                    <a:pt x="22" y="48"/>
                  </a:cubicBezTo>
                  <a:cubicBezTo>
                    <a:pt x="25" y="52"/>
                    <a:pt x="31" y="74"/>
                    <a:pt x="29" y="80"/>
                  </a:cubicBezTo>
                  <a:cubicBezTo>
                    <a:pt x="28" y="82"/>
                    <a:pt x="24" y="84"/>
                    <a:pt x="24" y="87"/>
                  </a:cubicBezTo>
                  <a:cubicBezTo>
                    <a:pt x="23" y="88"/>
                    <a:pt x="26" y="90"/>
                    <a:pt x="24" y="91"/>
                  </a:cubicBezTo>
                  <a:cubicBezTo>
                    <a:pt x="22" y="93"/>
                    <a:pt x="18" y="94"/>
                    <a:pt x="17" y="94"/>
                  </a:cubicBezTo>
                  <a:cubicBezTo>
                    <a:pt x="15" y="96"/>
                    <a:pt x="15" y="101"/>
                    <a:pt x="13" y="102"/>
                  </a:cubicBezTo>
                  <a:cubicBezTo>
                    <a:pt x="12" y="105"/>
                    <a:pt x="8" y="107"/>
                    <a:pt x="7" y="108"/>
                  </a:cubicBezTo>
                  <a:cubicBezTo>
                    <a:pt x="6" y="110"/>
                    <a:pt x="6" y="113"/>
                    <a:pt x="5" y="115"/>
                  </a:cubicBezTo>
                  <a:cubicBezTo>
                    <a:pt x="4" y="117"/>
                    <a:pt x="0" y="120"/>
                    <a:pt x="0" y="122"/>
                  </a:cubicBezTo>
                  <a:cubicBezTo>
                    <a:pt x="0" y="124"/>
                    <a:pt x="2" y="126"/>
                    <a:pt x="2" y="128"/>
                  </a:cubicBezTo>
                  <a:cubicBezTo>
                    <a:pt x="2" y="133"/>
                    <a:pt x="0" y="139"/>
                    <a:pt x="0" y="145"/>
                  </a:cubicBezTo>
                  <a:cubicBezTo>
                    <a:pt x="0" y="146"/>
                    <a:pt x="0" y="148"/>
                    <a:pt x="0" y="149"/>
                  </a:cubicBezTo>
                  <a:cubicBezTo>
                    <a:pt x="0" y="150"/>
                    <a:pt x="1" y="151"/>
                    <a:pt x="0" y="151"/>
                  </a:cubicBezTo>
                  <a:cubicBezTo>
                    <a:pt x="6" y="151"/>
                    <a:pt x="32" y="168"/>
                    <a:pt x="39" y="172"/>
                  </a:cubicBezTo>
                  <a:cubicBezTo>
                    <a:pt x="54" y="181"/>
                    <a:pt x="69" y="189"/>
                    <a:pt x="83" y="198"/>
                  </a:cubicBezTo>
                  <a:cubicBezTo>
                    <a:pt x="86" y="199"/>
                    <a:pt x="98" y="205"/>
                    <a:pt x="99" y="207"/>
                  </a:cubicBezTo>
                  <a:cubicBezTo>
                    <a:pt x="102" y="212"/>
                    <a:pt x="96" y="218"/>
                    <a:pt x="97" y="219"/>
                  </a:cubicBezTo>
                  <a:cubicBezTo>
                    <a:pt x="98" y="219"/>
                    <a:pt x="101" y="220"/>
                    <a:pt x="101" y="220"/>
                  </a:cubicBezTo>
                  <a:cubicBezTo>
                    <a:pt x="102" y="223"/>
                    <a:pt x="102" y="223"/>
                    <a:pt x="102" y="223"/>
                  </a:cubicBezTo>
                  <a:cubicBezTo>
                    <a:pt x="107" y="229"/>
                    <a:pt x="131" y="246"/>
                    <a:pt x="139" y="251"/>
                  </a:cubicBezTo>
                  <a:cubicBezTo>
                    <a:pt x="139" y="251"/>
                    <a:pt x="139" y="251"/>
                    <a:pt x="139" y="251"/>
                  </a:cubicBezTo>
                  <a:cubicBezTo>
                    <a:pt x="139" y="251"/>
                    <a:pt x="139" y="250"/>
                    <a:pt x="140" y="250"/>
                  </a:cubicBezTo>
                  <a:cubicBezTo>
                    <a:pt x="141" y="249"/>
                    <a:pt x="143" y="251"/>
                    <a:pt x="144" y="250"/>
                  </a:cubicBezTo>
                  <a:cubicBezTo>
                    <a:pt x="145" y="249"/>
                    <a:pt x="145" y="249"/>
                    <a:pt x="145" y="249"/>
                  </a:cubicBezTo>
                  <a:cubicBezTo>
                    <a:pt x="146" y="248"/>
                    <a:pt x="146" y="245"/>
                    <a:pt x="147" y="245"/>
                  </a:cubicBezTo>
                  <a:cubicBezTo>
                    <a:pt x="147" y="244"/>
                    <a:pt x="152" y="237"/>
                    <a:pt x="151" y="236"/>
                  </a:cubicBezTo>
                  <a:cubicBezTo>
                    <a:pt x="151" y="235"/>
                    <a:pt x="147" y="235"/>
                    <a:pt x="148" y="234"/>
                  </a:cubicBezTo>
                  <a:cubicBezTo>
                    <a:pt x="152" y="231"/>
                    <a:pt x="151" y="235"/>
                    <a:pt x="153" y="234"/>
                  </a:cubicBezTo>
                  <a:cubicBezTo>
                    <a:pt x="155" y="230"/>
                    <a:pt x="156" y="227"/>
                    <a:pt x="156" y="226"/>
                  </a:cubicBezTo>
                  <a:cubicBezTo>
                    <a:pt x="156" y="225"/>
                    <a:pt x="157" y="225"/>
                    <a:pt x="157" y="224"/>
                  </a:cubicBezTo>
                  <a:cubicBezTo>
                    <a:pt x="157" y="224"/>
                    <a:pt x="157" y="224"/>
                    <a:pt x="157" y="223"/>
                  </a:cubicBezTo>
                  <a:cubicBezTo>
                    <a:pt x="156" y="223"/>
                    <a:pt x="154" y="222"/>
                    <a:pt x="155" y="222"/>
                  </a:cubicBezTo>
                  <a:cubicBezTo>
                    <a:pt x="160" y="222"/>
                    <a:pt x="158" y="215"/>
                    <a:pt x="159" y="215"/>
                  </a:cubicBezTo>
                  <a:cubicBezTo>
                    <a:pt x="160" y="214"/>
                    <a:pt x="161" y="215"/>
                    <a:pt x="163" y="213"/>
                  </a:cubicBezTo>
                  <a:cubicBezTo>
                    <a:pt x="165" y="212"/>
                    <a:pt x="164" y="208"/>
                    <a:pt x="165" y="207"/>
                  </a:cubicBezTo>
                  <a:cubicBezTo>
                    <a:pt x="166" y="206"/>
                    <a:pt x="167" y="206"/>
                    <a:pt x="167" y="205"/>
                  </a:cubicBezTo>
                  <a:cubicBezTo>
                    <a:pt x="167" y="204"/>
                    <a:pt x="165" y="207"/>
                    <a:pt x="164" y="207"/>
                  </a:cubicBezTo>
                  <a:cubicBezTo>
                    <a:pt x="163" y="206"/>
                    <a:pt x="164" y="204"/>
                    <a:pt x="164" y="203"/>
                  </a:cubicBezTo>
                  <a:cubicBezTo>
                    <a:pt x="164" y="202"/>
                    <a:pt x="164" y="200"/>
                    <a:pt x="165" y="199"/>
                  </a:cubicBezTo>
                  <a:cubicBezTo>
                    <a:pt x="165" y="198"/>
                    <a:pt x="165" y="197"/>
                    <a:pt x="165" y="197"/>
                  </a:cubicBezTo>
                  <a:cubicBezTo>
                    <a:pt x="167" y="199"/>
                    <a:pt x="169" y="195"/>
                    <a:pt x="172" y="194"/>
                  </a:cubicBezTo>
                  <a:cubicBezTo>
                    <a:pt x="172" y="193"/>
                    <a:pt x="184" y="193"/>
                    <a:pt x="182" y="189"/>
                  </a:cubicBezTo>
                  <a:cubicBezTo>
                    <a:pt x="181" y="187"/>
                    <a:pt x="181" y="183"/>
                    <a:pt x="184" y="185"/>
                  </a:cubicBezTo>
                  <a:cubicBezTo>
                    <a:pt x="186" y="186"/>
                    <a:pt x="184" y="188"/>
                    <a:pt x="186" y="187"/>
                  </a:cubicBezTo>
                  <a:cubicBezTo>
                    <a:pt x="186" y="187"/>
                    <a:pt x="187" y="186"/>
                    <a:pt x="187" y="186"/>
                  </a:cubicBezTo>
                  <a:cubicBezTo>
                    <a:pt x="186" y="185"/>
                    <a:pt x="185" y="185"/>
                    <a:pt x="185" y="185"/>
                  </a:cubicBezTo>
                  <a:cubicBezTo>
                    <a:pt x="184" y="184"/>
                    <a:pt x="185" y="180"/>
                    <a:pt x="184" y="180"/>
                  </a:cubicBezTo>
                  <a:cubicBezTo>
                    <a:pt x="184" y="179"/>
                    <a:pt x="183" y="178"/>
                    <a:pt x="184" y="178"/>
                  </a:cubicBezTo>
                  <a:cubicBezTo>
                    <a:pt x="184" y="178"/>
                    <a:pt x="185" y="181"/>
                    <a:pt x="186" y="181"/>
                  </a:cubicBezTo>
                  <a:cubicBezTo>
                    <a:pt x="186" y="181"/>
                    <a:pt x="186" y="180"/>
                    <a:pt x="186" y="179"/>
                  </a:cubicBezTo>
                  <a:cubicBezTo>
                    <a:pt x="187" y="178"/>
                    <a:pt x="187" y="178"/>
                    <a:pt x="187" y="177"/>
                  </a:cubicBezTo>
                  <a:cubicBezTo>
                    <a:pt x="187" y="176"/>
                    <a:pt x="187" y="176"/>
                    <a:pt x="187" y="176"/>
                  </a:cubicBezTo>
                  <a:cubicBezTo>
                    <a:pt x="187" y="176"/>
                    <a:pt x="187" y="177"/>
                    <a:pt x="187" y="177"/>
                  </a:cubicBezTo>
                  <a:cubicBezTo>
                    <a:pt x="187" y="178"/>
                    <a:pt x="187" y="178"/>
                    <a:pt x="186" y="179"/>
                  </a:cubicBezTo>
                  <a:cubicBezTo>
                    <a:pt x="186" y="179"/>
                    <a:pt x="186" y="180"/>
                    <a:pt x="187" y="180"/>
                  </a:cubicBezTo>
                  <a:cubicBezTo>
                    <a:pt x="190" y="178"/>
                    <a:pt x="190" y="178"/>
                    <a:pt x="190" y="178"/>
                  </a:cubicBezTo>
                  <a:cubicBezTo>
                    <a:pt x="190" y="178"/>
                    <a:pt x="195" y="178"/>
                    <a:pt x="195" y="178"/>
                  </a:cubicBezTo>
                  <a:cubicBezTo>
                    <a:pt x="197" y="177"/>
                    <a:pt x="200" y="173"/>
                    <a:pt x="202" y="170"/>
                  </a:cubicBezTo>
                  <a:cubicBezTo>
                    <a:pt x="202" y="170"/>
                    <a:pt x="202" y="170"/>
                    <a:pt x="202" y="170"/>
                  </a:cubicBezTo>
                  <a:cubicBezTo>
                    <a:pt x="202" y="162"/>
                    <a:pt x="191" y="156"/>
                    <a:pt x="188" y="149"/>
                  </a:cubicBezTo>
                </a:path>
              </a:pathLst>
            </a:custGeom>
            <a:solidFill>
              <a:schemeClr val="tx2"/>
            </a:solidFill>
            <a:ln w="9525">
              <a:noFill/>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21" name="Freeform 23"/>
            <p:cNvSpPr>
              <a:spLocks/>
            </p:cNvSpPr>
            <p:nvPr/>
          </p:nvSpPr>
          <p:spPr bwMode="auto">
            <a:xfrm>
              <a:off x="7033909" y="3894519"/>
              <a:ext cx="3820" cy="5731"/>
            </a:xfrm>
            <a:custGeom>
              <a:avLst/>
              <a:gdLst>
                <a:gd name="T0" fmla="*/ 1 w 1"/>
                <a:gd name="T1" fmla="*/ 2 h 2"/>
                <a:gd name="T2" fmla="*/ 0 w 1"/>
                <a:gd name="T3" fmla="*/ 0 h 2"/>
                <a:gd name="T4" fmla="*/ 1 w 1"/>
                <a:gd name="T5" fmla="*/ 2 h 2"/>
              </a:gdLst>
              <a:ahLst/>
              <a:cxnLst>
                <a:cxn ang="0">
                  <a:pos x="T0" y="T1"/>
                </a:cxn>
                <a:cxn ang="0">
                  <a:pos x="T2" y="T3"/>
                </a:cxn>
                <a:cxn ang="0">
                  <a:pos x="T4" y="T5"/>
                </a:cxn>
              </a:cxnLst>
              <a:rect l="0" t="0" r="r" b="b"/>
              <a:pathLst>
                <a:path w="1" h="2">
                  <a:moveTo>
                    <a:pt x="1" y="2"/>
                  </a:moveTo>
                  <a:cubicBezTo>
                    <a:pt x="0" y="0"/>
                    <a:pt x="0" y="0"/>
                    <a:pt x="0" y="0"/>
                  </a:cubicBezTo>
                  <a:cubicBezTo>
                    <a:pt x="0" y="1"/>
                    <a:pt x="1" y="1"/>
                    <a:pt x="1" y="2"/>
                  </a:cubicBezTo>
                </a:path>
              </a:pathLst>
            </a:custGeom>
            <a:solidFill>
              <a:schemeClr val="tx2"/>
            </a:solidFill>
            <a:ln w="9525">
              <a:noFill/>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22" name="Freeform 24"/>
            <p:cNvSpPr>
              <a:spLocks/>
            </p:cNvSpPr>
            <p:nvPr/>
          </p:nvSpPr>
          <p:spPr bwMode="auto">
            <a:xfrm>
              <a:off x="6946040" y="3846762"/>
              <a:ext cx="385862" cy="401143"/>
            </a:xfrm>
            <a:custGeom>
              <a:avLst/>
              <a:gdLst>
                <a:gd name="T0" fmla="*/ 105 w 147"/>
                <a:gd name="T1" fmla="*/ 13 h 153"/>
                <a:gd name="T2" fmla="*/ 92 w 147"/>
                <a:gd name="T3" fmla="*/ 9 h 153"/>
                <a:gd name="T4" fmla="*/ 84 w 147"/>
                <a:gd name="T5" fmla="*/ 13 h 153"/>
                <a:gd name="T6" fmla="*/ 82 w 147"/>
                <a:gd name="T7" fmla="*/ 13 h 153"/>
                <a:gd name="T8" fmla="*/ 78 w 147"/>
                <a:gd name="T9" fmla="*/ 13 h 153"/>
                <a:gd name="T10" fmla="*/ 75 w 147"/>
                <a:gd name="T11" fmla="*/ 13 h 153"/>
                <a:gd name="T12" fmla="*/ 70 w 147"/>
                <a:gd name="T13" fmla="*/ 16 h 153"/>
                <a:gd name="T14" fmla="*/ 70 w 147"/>
                <a:gd name="T15" fmla="*/ 19 h 153"/>
                <a:gd name="T16" fmla="*/ 64 w 147"/>
                <a:gd name="T17" fmla="*/ 17 h 153"/>
                <a:gd name="T18" fmla="*/ 60 w 147"/>
                <a:gd name="T19" fmla="*/ 11 h 153"/>
                <a:gd name="T20" fmla="*/ 52 w 147"/>
                <a:gd name="T21" fmla="*/ 15 h 153"/>
                <a:gd name="T22" fmla="*/ 43 w 147"/>
                <a:gd name="T23" fmla="*/ 11 h 153"/>
                <a:gd name="T24" fmla="*/ 37 w 147"/>
                <a:gd name="T25" fmla="*/ 15 h 153"/>
                <a:gd name="T26" fmla="*/ 35 w 147"/>
                <a:gd name="T27" fmla="*/ 20 h 153"/>
                <a:gd name="T28" fmla="*/ 32 w 147"/>
                <a:gd name="T29" fmla="*/ 31 h 153"/>
                <a:gd name="T30" fmla="*/ 35 w 147"/>
                <a:gd name="T31" fmla="*/ 39 h 153"/>
                <a:gd name="T32" fmla="*/ 31 w 147"/>
                <a:gd name="T33" fmla="*/ 48 h 153"/>
                <a:gd name="T34" fmla="*/ 34 w 147"/>
                <a:gd name="T35" fmla="*/ 48 h 153"/>
                <a:gd name="T36" fmla="*/ 36 w 147"/>
                <a:gd name="T37" fmla="*/ 51 h 153"/>
                <a:gd name="T38" fmla="*/ 37 w 147"/>
                <a:gd name="T39" fmla="*/ 49 h 153"/>
                <a:gd name="T40" fmla="*/ 40 w 147"/>
                <a:gd name="T41" fmla="*/ 52 h 153"/>
                <a:gd name="T42" fmla="*/ 44 w 147"/>
                <a:gd name="T43" fmla="*/ 54 h 153"/>
                <a:gd name="T44" fmla="*/ 47 w 147"/>
                <a:gd name="T45" fmla="*/ 57 h 153"/>
                <a:gd name="T46" fmla="*/ 25 w 147"/>
                <a:gd name="T47" fmla="*/ 80 h 153"/>
                <a:gd name="T48" fmla="*/ 18 w 147"/>
                <a:gd name="T49" fmla="*/ 83 h 153"/>
                <a:gd name="T50" fmla="*/ 18 w 147"/>
                <a:gd name="T51" fmla="*/ 87 h 153"/>
                <a:gd name="T52" fmla="*/ 11 w 147"/>
                <a:gd name="T53" fmla="*/ 91 h 153"/>
                <a:gd name="T54" fmla="*/ 11 w 147"/>
                <a:gd name="T55" fmla="*/ 100 h 153"/>
                <a:gd name="T56" fmla="*/ 5 w 147"/>
                <a:gd name="T57" fmla="*/ 112 h 153"/>
                <a:gd name="T58" fmla="*/ 3 w 147"/>
                <a:gd name="T59" fmla="*/ 129 h 153"/>
                <a:gd name="T60" fmla="*/ 1 w 147"/>
                <a:gd name="T61" fmla="*/ 151 h 153"/>
                <a:gd name="T62" fmla="*/ 8 w 147"/>
                <a:gd name="T63" fmla="*/ 149 h 153"/>
                <a:gd name="T64" fmla="*/ 11 w 147"/>
                <a:gd name="T65" fmla="*/ 153 h 153"/>
                <a:gd name="T66" fmla="*/ 21 w 147"/>
                <a:gd name="T67" fmla="*/ 142 h 153"/>
                <a:gd name="T68" fmla="*/ 38 w 147"/>
                <a:gd name="T69" fmla="*/ 140 h 153"/>
                <a:gd name="T70" fmla="*/ 97 w 147"/>
                <a:gd name="T71" fmla="*/ 140 h 153"/>
                <a:gd name="T72" fmla="*/ 110 w 147"/>
                <a:gd name="T73" fmla="*/ 140 h 153"/>
                <a:gd name="T74" fmla="*/ 114 w 147"/>
                <a:gd name="T75" fmla="*/ 140 h 153"/>
                <a:gd name="T76" fmla="*/ 116 w 147"/>
                <a:gd name="T77" fmla="*/ 140 h 153"/>
                <a:gd name="T78" fmla="*/ 116 w 147"/>
                <a:gd name="T79" fmla="*/ 138 h 153"/>
                <a:gd name="T80" fmla="*/ 116 w 147"/>
                <a:gd name="T81" fmla="*/ 134 h 153"/>
                <a:gd name="T82" fmla="*/ 118 w 147"/>
                <a:gd name="T83" fmla="*/ 117 h 153"/>
                <a:gd name="T84" fmla="*/ 116 w 147"/>
                <a:gd name="T85" fmla="*/ 111 h 153"/>
                <a:gd name="T86" fmla="*/ 121 w 147"/>
                <a:gd name="T87" fmla="*/ 104 h 153"/>
                <a:gd name="T88" fmla="*/ 123 w 147"/>
                <a:gd name="T89" fmla="*/ 97 h 153"/>
                <a:gd name="T90" fmla="*/ 129 w 147"/>
                <a:gd name="T91" fmla="*/ 91 h 153"/>
                <a:gd name="T92" fmla="*/ 133 w 147"/>
                <a:gd name="T93" fmla="*/ 83 h 153"/>
                <a:gd name="T94" fmla="*/ 140 w 147"/>
                <a:gd name="T95" fmla="*/ 80 h 153"/>
                <a:gd name="T96" fmla="*/ 140 w 147"/>
                <a:gd name="T97" fmla="*/ 76 h 153"/>
                <a:gd name="T98" fmla="*/ 145 w 147"/>
                <a:gd name="T99" fmla="*/ 69 h 153"/>
                <a:gd name="T100" fmla="*/ 138 w 147"/>
                <a:gd name="T101" fmla="*/ 37 h 153"/>
                <a:gd name="T102" fmla="*/ 134 w 147"/>
                <a:gd name="T103" fmla="*/ 34 h 153"/>
                <a:gd name="T104" fmla="*/ 133 w 147"/>
                <a:gd name="T105" fmla="*/ 30 h 153"/>
                <a:gd name="T106" fmla="*/ 130 w 147"/>
                <a:gd name="T107" fmla="*/ 28 h 153"/>
                <a:gd name="T108" fmla="*/ 130 w 147"/>
                <a:gd name="T109" fmla="*/ 15 h 153"/>
                <a:gd name="T110" fmla="*/ 123 w 147"/>
                <a:gd name="T111" fmla="*/ 12 h 153"/>
                <a:gd name="T112" fmla="*/ 124 w 147"/>
                <a:gd name="T113" fmla="*/ 9 h 153"/>
                <a:gd name="T114" fmla="*/ 120 w 147"/>
                <a:gd name="T115" fmla="*/ 9 h 153"/>
                <a:gd name="T116" fmla="*/ 118 w 147"/>
                <a:gd name="T117" fmla="*/ 0 h 153"/>
                <a:gd name="T118" fmla="*/ 117 w 147"/>
                <a:gd name="T119" fmla="*/ 0 h 153"/>
                <a:gd name="T120" fmla="*/ 105 w 147"/>
                <a:gd name="T121" fmla="*/ 13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47" h="153">
                  <a:moveTo>
                    <a:pt x="105" y="13"/>
                  </a:moveTo>
                  <a:cubicBezTo>
                    <a:pt x="99" y="15"/>
                    <a:pt x="94" y="9"/>
                    <a:pt x="92" y="9"/>
                  </a:cubicBezTo>
                  <a:cubicBezTo>
                    <a:pt x="89" y="9"/>
                    <a:pt x="86" y="12"/>
                    <a:pt x="84" y="13"/>
                  </a:cubicBezTo>
                  <a:cubicBezTo>
                    <a:pt x="83" y="13"/>
                    <a:pt x="82" y="13"/>
                    <a:pt x="82" y="13"/>
                  </a:cubicBezTo>
                  <a:cubicBezTo>
                    <a:pt x="80" y="13"/>
                    <a:pt x="79" y="13"/>
                    <a:pt x="78" y="13"/>
                  </a:cubicBezTo>
                  <a:cubicBezTo>
                    <a:pt x="77" y="13"/>
                    <a:pt x="76" y="12"/>
                    <a:pt x="75" y="13"/>
                  </a:cubicBezTo>
                  <a:cubicBezTo>
                    <a:pt x="74" y="13"/>
                    <a:pt x="71" y="15"/>
                    <a:pt x="70" y="16"/>
                  </a:cubicBezTo>
                  <a:cubicBezTo>
                    <a:pt x="70" y="19"/>
                    <a:pt x="70" y="19"/>
                    <a:pt x="70" y="19"/>
                  </a:cubicBezTo>
                  <a:cubicBezTo>
                    <a:pt x="70" y="19"/>
                    <a:pt x="64" y="17"/>
                    <a:pt x="64" y="17"/>
                  </a:cubicBezTo>
                  <a:cubicBezTo>
                    <a:pt x="63" y="16"/>
                    <a:pt x="62" y="11"/>
                    <a:pt x="60" y="11"/>
                  </a:cubicBezTo>
                  <a:cubicBezTo>
                    <a:pt x="57" y="11"/>
                    <a:pt x="56" y="16"/>
                    <a:pt x="52" y="15"/>
                  </a:cubicBezTo>
                  <a:cubicBezTo>
                    <a:pt x="49" y="15"/>
                    <a:pt x="47" y="10"/>
                    <a:pt x="43" y="11"/>
                  </a:cubicBezTo>
                  <a:cubicBezTo>
                    <a:pt x="42" y="12"/>
                    <a:pt x="38" y="14"/>
                    <a:pt x="37" y="15"/>
                  </a:cubicBezTo>
                  <a:cubicBezTo>
                    <a:pt x="37" y="15"/>
                    <a:pt x="35" y="20"/>
                    <a:pt x="35" y="20"/>
                  </a:cubicBezTo>
                  <a:cubicBezTo>
                    <a:pt x="41" y="15"/>
                    <a:pt x="32" y="31"/>
                    <a:pt x="32" y="31"/>
                  </a:cubicBezTo>
                  <a:cubicBezTo>
                    <a:pt x="32" y="35"/>
                    <a:pt x="36" y="34"/>
                    <a:pt x="35" y="39"/>
                  </a:cubicBezTo>
                  <a:cubicBezTo>
                    <a:pt x="34" y="41"/>
                    <a:pt x="30" y="46"/>
                    <a:pt x="31" y="48"/>
                  </a:cubicBezTo>
                  <a:cubicBezTo>
                    <a:pt x="34" y="48"/>
                    <a:pt x="34" y="48"/>
                    <a:pt x="34" y="48"/>
                  </a:cubicBezTo>
                  <a:cubicBezTo>
                    <a:pt x="35" y="48"/>
                    <a:pt x="35" y="51"/>
                    <a:pt x="36" y="51"/>
                  </a:cubicBezTo>
                  <a:cubicBezTo>
                    <a:pt x="37" y="49"/>
                    <a:pt x="37" y="49"/>
                    <a:pt x="37" y="49"/>
                  </a:cubicBezTo>
                  <a:cubicBezTo>
                    <a:pt x="39" y="47"/>
                    <a:pt x="39" y="51"/>
                    <a:pt x="40" y="52"/>
                  </a:cubicBezTo>
                  <a:cubicBezTo>
                    <a:pt x="43" y="54"/>
                    <a:pt x="42" y="50"/>
                    <a:pt x="44" y="54"/>
                  </a:cubicBezTo>
                  <a:cubicBezTo>
                    <a:pt x="45" y="55"/>
                    <a:pt x="47" y="54"/>
                    <a:pt x="47" y="57"/>
                  </a:cubicBezTo>
                  <a:cubicBezTo>
                    <a:pt x="46" y="58"/>
                    <a:pt x="27" y="79"/>
                    <a:pt x="25" y="80"/>
                  </a:cubicBezTo>
                  <a:cubicBezTo>
                    <a:pt x="23" y="82"/>
                    <a:pt x="19" y="81"/>
                    <a:pt x="18" y="83"/>
                  </a:cubicBezTo>
                  <a:cubicBezTo>
                    <a:pt x="18" y="83"/>
                    <a:pt x="18" y="87"/>
                    <a:pt x="18" y="87"/>
                  </a:cubicBezTo>
                  <a:cubicBezTo>
                    <a:pt x="17" y="89"/>
                    <a:pt x="13" y="89"/>
                    <a:pt x="11" y="91"/>
                  </a:cubicBezTo>
                  <a:cubicBezTo>
                    <a:pt x="10" y="94"/>
                    <a:pt x="12" y="98"/>
                    <a:pt x="11" y="100"/>
                  </a:cubicBezTo>
                  <a:cubicBezTo>
                    <a:pt x="10" y="103"/>
                    <a:pt x="5" y="110"/>
                    <a:pt x="5" y="112"/>
                  </a:cubicBezTo>
                  <a:cubicBezTo>
                    <a:pt x="3" y="117"/>
                    <a:pt x="4" y="123"/>
                    <a:pt x="3" y="129"/>
                  </a:cubicBezTo>
                  <a:cubicBezTo>
                    <a:pt x="3" y="131"/>
                    <a:pt x="0" y="149"/>
                    <a:pt x="1" y="151"/>
                  </a:cubicBezTo>
                  <a:cubicBezTo>
                    <a:pt x="2" y="151"/>
                    <a:pt x="6" y="149"/>
                    <a:pt x="8" y="149"/>
                  </a:cubicBezTo>
                  <a:cubicBezTo>
                    <a:pt x="10" y="149"/>
                    <a:pt x="8" y="153"/>
                    <a:pt x="11" y="153"/>
                  </a:cubicBezTo>
                  <a:cubicBezTo>
                    <a:pt x="16" y="152"/>
                    <a:pt x="19" y="144"/>
                    <a:pt x="21" y="142"/>
                  </a:cubicBezTo>
                  <a:cubicBezTo>
                    <a:pt x="22" y="142"/>
                    <a:pt x="37" y="140"/>
                    <a:pt x="38" y="140"/>
                  </a:cubicBezTo>
                  <a:cubicBezTo>
                    <a:pt x="58" y="140"/>
                    <a:pt x="77" y="140"/>
                    <a:pt x="97" y="140"/>
                  </a:cubicBezTo>
                  <a:cubicBezTo>
                    <a:pt x="101" y="140"/>
                    <a:pt x="105" y="140"/>
                    <a:pt x="110" y="140"/>
                  </a:cubicBezTo>
                  <a:cubicBezTo>
                    <a:pt x="111" y="140"/>
                    <a:pt x="113" y="140"/>
                    <a:pt x="114" y="140"/>
                  </a:cubicBezTo>
                  <a:cubicBezTo>
                    <a:pt x="115" y="140"/>
                    <a:pt x="116" y="141"/>
                    <a:pt x="116" y="140"/>
                  </a:cubicBezTo>
                  <a:cubicBezTo>
                    <a:pt x="117" y="140"/>
                    <a:pt x="116" y="139"/>
                    <a:pt x="116" y="138"/>
                  </a:cubicBezTo>
                  <a:cubicBezTo>
                    <a:pt x="116" y="137"/>
                    <a:pt x="116" y="135"/>
                    <a:pt x="116" y="134"/>
                  </a:cubicBezTo>
                  <a:cubicBezTo>
                    <a:pt x="116" y="128"/>
                    <a:pt x="118" y="122"/>
                    <a:pt x="118" y="117"/>
                  </a:cubicBezTo>
                  <a:cubicBezTo>
                    <a:pt x="118" y="115"/>
                    <a:pt x="116" y="113"/>
                    <a:pt x="116" y="111"/>
                  </a:cubicBezTo>
                  <a:cubicBezTo>
                    <a:pt x="116" y="109"/>
                    <a:pt x="120" y="106"/>
                    <a:pt x="121" y="104"/>
                  </a:cubicBezTo>
                  <a:cubicBezTo>
                    <a:pt x="122" y="102"/>
                    <a:pt x="122" y="99"/>
                    <a:pt x="123" y="97"/>
                  </a:cubicBezTo>
                  <a:cubicBezTo>
                    <a:pt x="124" y="96"/>
                    <a:pt x="128" y="94"/>
                    <a:pt x="129" y="91"/>
                  </a:cubicBezTo>
                  <a:cubicBezTo>
                    <a:pt x="131" y="90"/>
                    <a:pt x="131" y="85"/>
                    <a:pt x="133" y="83"/>
                  </a:cubicBezTo>
                  <a:cubicBezTo>
                    <a:pt x="134" y="83"/>
                    <a:pt x="138" y="82"/>
                    <a:pt x="140" y="80"/>
                  </a:cubicBezTo>
                  <a:cubicBezTo>
                    <a:pt x="142" y="79"/>
                    <a:pt x="139" y="77"/>
                    <a:pt x="140" y="76"/>
                  </a:cubicBezTo>
                  <a:cubicBezTo>
                    <a:pt x="140" y="73"/>
                    <a:pt x="144" y="71"/>
                    <a:pt x="145" y="69"/>
                  </a:cubicBezTo>
                  <a:cubicBezTo>
                    <a:pt x="147" y="63"/>
                    <a:pt x="141" y="41"/>
                    <a:pt x="138" y="37"/>
                  </a:cubicBezTo>
                  <a:cubicBezTo>
                    <a:pt x="137" y="36"/>
                    <a:pt x="134" y="36"/>
                    <a:pt x="134" y="34"/>
                  </a:cubicBezTo>
                  <a:cubicBezTo>
                    <a:pt x="133" y="33"/>
                    <a:pt x="134" y="31"/>
                    <a:pt x="133" y="30"/>
                  </a:cubicBezTo>
                  <a:cubicBezTo>
                    <a:pt x="133" y="30"/>
                    <a:pt x="130" y="28"/>
                    <a:pt x="130" y="28"/>
                  </a:cubicBezTo>
                  <a:cubicBezTo>
                    <a:pt x="127" y="23"/>
                    <a:pt x="132" y="19"/>
                    <a:pt x="130" y="15"/>
                  </a:cubicBezTo>
                  <a:cubicBezTo>
                    <a:pt x="130" y="14"/>
                    <a:pt x="124" y="12"/>
                    <a:pt x="123" y="12"/>
                  </a:cubicBezTo>
                  <a:cubicBezTo>
                    <a:pt x="120" y="10"/>
                    <a:pt x="126" y="11"/>
                    <a:pt x="124" y="9"/>
                  </a:cubicBezTo>
                  <a:cubicBezTo>
                    <a:pt x="120" y="9"/>
                    <a:pt x="120" y="9"/>
                    <a:pt x="120" y="9"/>
                  </a:cubicBezTo>
                  <a:cubicBezTo>
                    <a:pt x="120" y="7"/>
                    <a:pt x="122" y="3"/>
                    <a:pt x="118" y="0"/>
                  </a:cubicBezTo>
                  <a:cubicBezTo>
                    <a:pt x="117" y="0"/>
                    <a:pt x="117" y="0"/>
                    <a:pt x="117" y="0"/>
                  </a:cubicBezTo>
                  <a:cubicBezTo>
                    <a:pt x="113" y="5"/>
                    <a:pt x="108" y="11"/>
                    <a:pt x="105" y="13"/>
                  </a:cubicBezTo>
                </a:path>
              </a:pathLst>
            </a:custGeom>
            <a:solidFill>
              <a:schemeClr val="tx2"/>
            </a:solidFill>
            <a:ln w="9525">
              <a:noFill/>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23" name="Freeform 25"/>
            <p:cNvSpPr>
              <a:spLocks/>
            </p:cNvSpPr>
            <p:nvPr/>
          </p:nvSpPr>
          <p:spPr bwMode="auto">
            <a:xfrm>
              <a:off x="7066382" y="1974761"/>
              <a:ext cx="15282" cy="7641"/>
            </a:xfrm>
            <a:custGeom>
              <a:avLst/>
              <a:gdLst>
                <a:gd name="T0" fmla="*/ 2 w 6"/>
                <a:gd name="T1" fmla="*/ 3 h 3"/>
                <a:gd name="T2" fmla="*/ 6 w 6"/>
                <a:gd name="T3" fmla="*/ 0 h 3"/>
                <a:gd name="T4" fmla="*/ 4 w 6"/>
                <a:gd name="T5" fmla="*/ 1 h 3"/>
                <a:gd name="T6" fmla="*/ 0 w 6"/>
                <a:gd name="T7" fmla="*/ 3 h 3"/>
                <a:gd name="T8" fmla="*/ 2 w 6"/>
                <a:gd name="T9" fmla="*/ 3 h 3"/>
              </a:gdLst>
              <a:ahLst/>
              <a:cxnLst>
                <a:cxn ang="0">
                  <a:pos x="T0" y="T1"/>
                </a:cxn>
                <a:cxn ang="0">
                  <a:pos x="T2" y="T3"/>
                </a:cxn>
                <a:cxn ang="0">
                  <a:pos x="T4" y="T5"/>
                </a:cxn>
                <a:cxn ang="0">
                  <a:pos x="T6" y="T7"/>
                </a:cxn>
                <a:cxn ang="0">
                  <a:pos x="T8" y="T9"/>
                </a:cxn>
              </a:cxnLst>
              <a:rect l="0" t="0" r="r" b="b"/>
              <a:pathLst>
                <a:path w="6" h="3">
                  <a:moveTo>
                    <a:pt x="2" y="3"/>
                  </a:moveTo>
                  <a:cubicBezTo>
                    <a:pt x="2" y="3"/>
                    <a:pt x="6" y="1"/>
                    <a:pt x="6" y="0"/>
                  </a:cubicBezTo>
                  <a:cubicBezTo>
                    <a:pt x="6" y="0"/>
                    <a:pt x="5" y="1"/>
                    <a:pt x="4" y="1"/>
                  </a:cubicBezTo>
                  <a:cubicBezTo>
                    <a:pt x="3" y="2"/>
                    <a:pt x="2" y="3"/>
                    <a:pt x="0" y="3"/>
                  </a:cubicBezTo>
                  <a:cubicBezTo>
                    <a:pt x="1" y="3"/>
                    <a:pt x="1" y="3"/>
                    <a:pt x="2" y="3"/>
                  </a:cubicBezTo>
                </a:path>
              </a:pathLst>
            </a:custGeom>
            <a:solidFill>
              <a:schemeClr val="tx2"/>
            </a:solidFill>
            <a:ln w="9525">
              <a:noFill/>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24" name="Freeform 26"/>
            <p:cNvSpPr>
              <a:spLocks/>
            </p:cNvSpPr>
            <p:nvPr/>
          </p:nvSpPr>
          <p:spPr bwMode="auto">
            <a:xfrm>
              <a:off x="7014807" y="1951839"/>
              <a:ext cx="1911" cy="1911"/>
            </a:xfrm>
            <a:custGeom>
              <a:avLst/>
              <a:gdLst>
                <a:gd name="T0" fmla="*/ 0 w 1"/>
                <a:gd name="T1" fmla="*/ 0 h 1"/>
                <a:gd name="T2" fmla="*/ 1 w 1"/>
                <a:gd name="T3" fmla="*/ 1 h 1"/>
              </a:gdLst>
              <a:ahLst/>
              <a:cxnLst>
                <a:cxn ang="0">
                  <a:pos x="T0" y="T1"/>
                </a:cxn>
                <a:cxn ang="0">
                  <a:pos x="T2" y="T3"/>
                </a:cxn>
              </a:cxnLst>
              <a:rect l="0" t="0" r="r" b="b"/>
              <a:pathLst>
                <a:path w="1" h="1">
                  <a:moveTo>
                    <a:pt x="0" y="0"/>
                  </a:moveTo>
                  <a:cubicBezTo>
                    <a:pt x="1" y="0"/>
                    <a:pt x="1" y="1"/>
                    <a:pt x="1" y="1"/>
                  </a:cubicBezTo>
                </a:path>
              </a:pathLst>
            </a:custGeom>
            <a:solidFill>
              <a:schemeClr val="tx2"/>
            </a:solidFill>
            <a:ln w="9525">
              <a:noFill/>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25" name="Freeform 27"/>
            <p:cNvSpPr>
              <a:spLocks/>
            </p:cNvSpPr>
            <p:nvPr/>
          </p:nvSpPr>
          <p:spPr bwMode="auto">
            <a:xfrm>
              <a:off x="7024358" y="1961390"/>
              <a:ext cx="9552" cy="7641"/>
            </a:xfrm>
            <a:custGeom>
              <a:avLst/>
              <a:gdLst>
                <a:gd name="T0" fmla="*/ 4 w 4"/>
                <a:gd name="T1" fmla="*/ 3 h 3"/>
                <a:gd name="T2" fmla="*/ 3 w 4"/>
                <a:gd name="T3" fmla="*/ 2 h 3"/>
                <a:gd name="T4" fmla="*/ 0 w 4"/>
                <a:gd name="T5" fmla="*/ 0 h 3"/>
                <a:gd name="T6" fmla="*/ 4 w 4"/>
                <a:gd name="T7" fmla="*/ 3 h 3"/>
              </a:gdLst>
              <a:ahLst/>
              <a:cxnLst>
                <a:cxn ang="0">
                  <a:pos x="T0" y="T1"/>
                </a:cxn>
                <a:cxn ang="0">
                  <a:pos x="T2" y="T3"/>
                </a:cxn>
                <a:cxn ang="0">
                  <a:pos x="T4" y="T5"/>
                </a:cxn>
                <a:cxn ang="0">
                  <a:pos x="T6" y="T7"/>
                </a:cxn>
              </a:cxnLst>
              <a:rect l="0" t="0" r="r" b="b"/>
              <a:pathLst>
                <a:path w="4" h="3">
                  <a:moveTo>
                    <a:pt x="4" y="3"/>
                  </a:moveTo>
                  <a:cubicBezTo>
                    <a:pt x="4" y="3"/>
                    <a:pt x="3" y="2"/>
                    <a:pt x="3" y="2"/>
                  </a:cubicBezTo>
                  <a:cubicBezTo>
                    <a:pt x="2" y="1"/>
                    <a:pt x="1" y="1"/>
                    <a:pt x="0" y="0"/>
                  </a:cubicBezTo>
                  <a:cubicBezTo>
                    <a:pt x="1" y="2"/>
                    <a:pt x="2" y="3"/>
                    <a:pt x="4" y="3"/>
                  </a:cubicBezTo>
                </a:path>
              </a:pathLst>
            </a:custGeom>
            <a:solidFill>
              <a:schemeClr val="tx2"/>
            </a:solidFill>
            <a:ln w="9525">
              <a:noFill/>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26" name="Freeform 28"/>
            <p:cNvSpPr>
              <a:spLocks/>
            </p:cNvSpPr>
            <p:nvPr/>
          </p:nvSpPr>
          <p:spPr bwMode="auto">
            <a:xfrm>
              <a:off x="7016717" y="1953750"/>
              <a:ext cx="7641" cy="7641"/>
            </a:xfrm>
            <a:custGeom>
              <a:avLst/>
              <a:gdLst>
                <a:gd name="T0" fmla="*/ 2 w 3"/>
                <a:gd name="T1" fmla="*/ 3 h 3"/>
                <a:gd name="T2" fmla="*/ 3 w 3"/>
                <a:gd name="T3" fmla="*/ 3 h 3"/>
                <a:gd name="T4" fmla="*/ 0 w 3"/>
                <a:gd name="T5" fmla="*/ 0 h 3"/>
                <a:gd name="T6" fmla="*/ 2 w 3"/>
                <a:gd name="T7" fmla="*/ 3 h 3"/>
              </a:gdLst>
              <a:ahLst/>
              <a:cxnLst>
                <a:cxn ang="0">
                  <a:pos x="T0" y="T1"/>
                </a:cxn>
                <a:cxn ang="0">
                  <a:pos x="T2" y="T3"/>
                </a:cxn>
                <a:cxn ang="0">
                  <a:pos x="T4" y="T5"/>
                </a:cxn>
                <a:cxn ang="0">
                  <a:pos x="T6" y="T7"/>
                </a:cxn>
              </a:cxnLst>
              <a:rect l="0" t="0" r="r" b="b"/>
              <a:pathLst>
                <a:path w="3" h="3">
                  <a:moveTo>
                    <a:pt x="2" y="3"/>
                  </a:moveTo>
                  <a:cubicBezTo>
                    <a:pt x="2" y="3"/>
                    <a:pt x="3" y="3"/>
                    <a:pt x="3" y="3"/>
                  </a:cubicBezTo>
                  <a:cubicBezTo>
                    <a:pt x="2" y="2"/>
                    <a:pt x="1" y="1"/>
                    <a:pt x="0" y="0"/>
                  </a:cubicBezTo>
                  <a:cubicBezTo>
                    <a:pt x="1" y="1"/>
                    <a:pt x="1" y="2"/>
                    <a:pt x="2" y="3"/>
                  </a:cubicBezTo>
                </a:path>
              </a:pathLst>
            </a:custGeom>
            <a:solidFill>
              <a:schemeClr val="tx2"/>
            </a:solidFill>
            <a:ln w="9525">
              <a:noFill/>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27" name="Freeform 29"/>
            <p:cNvSpPr>
              <a:spLocks/>
            </p:cNvSpPr>
            <p:nvPr/>
          </p:nvSpPr>
          <p:spPr bwMode="auto">
            <a:xfrm>
              <a:off x="7066382" y="1982402"/>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solidFill>
              <a:schemeClr val="tx2"/>
            </a:solidFill>
            <a:ln w="9525">
              <a:noFill/>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28" name="Freeform 30"/>
            <p:cNvSpPr>
              <a:spLocks/>
            </p:cNvSpPr>
            <p:nvPr/>
          </p:nvSpPr>
          <p:spPr bwMode="auto">
            <a:xfrm>
              <a:off x="7089305" y="1972852"/>
              <a:ext cx="5731" cy="1911"/>
            </a:xfrm>
            <a:custGeom>
              <a:avLst/>
              <a:gdLst>
                <a:gd name="T0" fmla="*/ 1 w 2"/>
                <a:gd name="T1" fmla="*/ 0 h 1"/>
                <a:gd name="T2" fmla="*/ 0 w 2"/>
                <a:gd name="T3" fmla="*/ 1 h 1"/>
                <a:gd name="T4" fmla="*/ 1 w 2"/>
                <a:gd name="T5" fmla="*/ 0 h 1"/>
              </a:gdLst>
              <a:ahLst/>
              <a:cxnLst>
                <a:cxn ang="0">
                  <a:pos x="T0" y="T1"/>
                </a:cxn>
                <a:cxn ang="0">
                  <a:pos x="T2" y="T3"/>
                </a:cxn>
                <a:cxn ang="0">
                  <a:pos x="T4" y="T5"/>
                </a:cxn>
              </a:cxnLst>
              <a:rect l="0" t="0" r="r" b="b"/>
              <a:pathLst>
                <a:path w="2" h="1">
                  <a:moveTo>
                    <a:pt x="1" y="0"/>
                  </a:moveTo>
                  <a:cubicBezTo>
                    <a:pt x="1" y="0"/>
                    <a:pt x="1" y="1"/>
                    <a:pt x="0" y="1"/>
                  </a:cubicBezTo>
                  <a:cubicBezTo>
                    <a:pt x="1" y="1"/>
                    <a:pt x="2" y="0"/>
                    <a:pt x="1" y="0"/>
                  </a:cubicBezTo>
                </a:path>
              </a:pathLst>
            </a:custGeom>
            <a:solidFill>
              <a:schemeClr val="tx2"/>
            </a:solidFill>
            <a:ln w="9525">
              <a:noFill/>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29" name="Freeform 31"/>
            <p:cNvSpPr>
              <a:spLocks/>
            </p:cNvSpPr>
            <p:nvPr/>
          </p:nvSpPr>
          <p:spPr bwMode="auto">
            <a:xfrm>
              <a:off x="7081665" y="1980492"/>
              <a:ext cx="3820" cy="0"/>
            </a:xfrm>
            <a:custGeom>
              <a:avLst/>
              <a:gdLst>
                <a:gd name="T0" fmla="*/ 1 w 1"/>
                <a:gd name="T1" fmla="*/ 0 w 1"/>
                <a:gd name="T2" fmla="*/ 0 w 1"/>
                <a:gd name="T3" fmla="*/ 1 w 1"/>
              </a:gdLst>
              <a:ahLst/>
              <a:cxnLst>
                <a:cxn ang="0">
                  <a:pos x="T0" y="0"/>
                </a:cxn>
                <a:cxn ang="0">
                  <a:pos x="T1" y="0"/>
                </a:cxn>
                <a:cxn ang="0">
                  <a:pos x="T2" y="0"/>
                </a:cxn>
                <a:cxn ang="0">
                  <a:pos x="T3" y="0"/>
                </a:cxn>
              </a:cxnLst>
              <a:rect l="0" t="0" r="r" b="b"/>
              <a:pathLst>
                <a:path w="1">
                  <a:moveTo>
                    <a:pt x="1" y="0"/>
                  </a:moveTo>
                  <a:cubicBezTo>
                    <a:pt x="0" y="0"/>
                    <a:pt x="0" y="0"/>
                    <a:pt x="0" y="0"/>
                  </a:cubicBezTo>
                  <a:cubicBezTo>
                    <a:pt x="0" y="0"/>
                    <a:pt x="0" y="0"/>
                    <a:pt x="0" y="0"/>
                  </a:cubicBezTo>
                  <a:cubicBezTo>
                    <a:pt x="0" y="0"/>
                    <a:pt x="0" y="0"/>
                    <a:pt x="1" y="0"/>
                  </a:cubicBezTo>
                </a:path>
              </a:pathLst>
            </a:custGeom>
            <a:solidFill>
              <a:schemeClr val="tx2"/>
            </a:solidFill>
            <a:ln w="9525">
              <a:noFill/>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30" name="Freeform 32"/>
            <p:cNvSpPr>
              <a:spLocks/>
            </p:cNvSpPr>
            <p:nvPr/>
          </p:nvSpPr>
          <p:spPr bwMode="auto">
            <a:xfrm>
              <a:off x="7066382" y="2053080"/>
              <a:ext cx="0" cy="5731"/>
            </a:xfrm>
            <a:custGeom>
              <a:avLst/>
              <a:gdLst>
                <a:gd name="T0" fmla="*/ 1 h 2"/>
                <a:gd name="T1" fmla="*/ 2 h 2"/>
                <a:gd name="T2" fmla="*/ 1 h 2"/>
              </a:gdLst>
              <a:ahLst/>
              <a:cxnLst>
                <a:cxn ang="0">
                  <a:pos x="0" y="T0"/>
                </a:cxn>
                <a:cxn ang="0">
                  <a:pos x="0" y="T1"/>
                </a:cxn>
                <a:cxn ang="0">
                  <a:pos x="0" y="T2"/>
                </a:cxn>
              </a:cxnLst>
              <a:rect l="0" t="0" r="r" b="b"/>
              <a:pathLst>
                <a:path h="2">
                  <a:moveTo>
                    <a:pt x="0" y="1"/>
                  </a:moveTo>
                  <a:cubicBezTo>
                    <a:pt x="0" y="0"/>
                    <a:pt x="0" y="1"/>
                    <a:pt x="0" y="2"/>
                  </a:cubicBezTo>
                  <a:cubicBezTo>
                    <a:pt x="0" y="2"/>
                    <a:pt x="0" y="2"/>
                    <a:pt x="0" y="1"/>
                  </a:cubicBezTo>
                </a:path>
              </a:pathLst>
            </a:custGeom>
            <a:solidFill>
              <a:schemeClr val="tx2"/>
            </a:solidFill>
            <a:ln w="9525">
              <a:noFill/>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31" name="Freeform 33"/>
            <p:cNvSpPr>
              <a:spLocks/>
            </p:cNvSpPr>
            <p:nvPr/>
          </p:nvSpPr>
          <p:spPr bwMode="auto">
            <a:xfrm>
              <a:off x="6562088" y="1946109"/>
              <a:ext cx="748799" cy="678123"/>
            </a:xfrm>
            <a:custGeom>
              <a:avLst/>
              <a:gdLst>
                <a:gd name="T0" fmla="*/ 267 w 285"/>
                <a:gd name="T1" fmla="*/ 181 h 259"/>
                <a:gd name="T2" fmla="*/ 234 w 285"/>
                <a:gd name="T3" fmla="*/ 129 h 259"/>
                <a:gd name="T4" fmla="*/ 231 w 285"/>
                <a:gd name="T5" fmla="*/ 117 h 259"/>
                <a:gd name="T6" fmla="*/ 218 w 285"/>
                <a:gd name="T7" fmla="*/ 97 h 259"/>
                <a:gd name="T8" fmla="*/ 202 w 285"/>
                <a:gd name="T9" fmla="*/ 79 h 259"/>
                <a:gd name="T10" fmla="*/ 194 w 285"/>
                <a:gd name="T11" fmla="*/ 59 h 259"/>
                <a:gd name="T12" fmla="*/ 189 w 285"/>
                <a:gd name="T13" fmla="*/ 43 h 259"/>
                <a:gd name="T14" fmla="*/ 192 w 285"/>
                <a:gd name="T15" fmla="*/ 43 h 259"/>
                <a:gd name="T16" fmla="*/ 195 w 285"/>
                <a:gd name="T17" fmla="*/ 52 h 259"/>
                <a:gd name="T18" fmla="*/ 211 w 285"/>
                <a:gd name="T19" fmla="*/ 79 h 259"/>
                <a:gd name="T20" fmla="*/ 238 w 285"/>
                <a:gd name="T21" fmla="*/ 98 h 259"/>
                <a:gd name="T22" fmla="*/ 240 w 285"/>
                <a:gd name="T23" fmla="*/ 84 h 259"/>
                <a:gd name="T24" fmla="*/ 248 w 285"/>
                <a:gd name="T25" fmla="*/ 52 h 259"/>
                <a:gd name="T26" fmla="*/ 209 w 285"/>
                <a:gd name="T27" fmla="*/ 11 h 259"/>
                <a:gd name="T28" fmla="*/ 198 w 285"/>
                <a:gd name="T29" fmla="*/ 13 h 259"/>
                <a:gd name="T30" fmla="*/ 199 w 285"/>
                <a:gd name="T31" fmla="*/ 13 h 259"/>
                <a:gd name="T32" fmla="*/ 198 w 285"/>
                <a:gd name="T33" fmla="*/ 13 h 259"/>
                <a:gd name="T34" fmla="*/ 192 w 285"/>
                <a:gd name="T35" fmla="*/ 14 h 259"/>
                <a:gd name="T36" fmla="*/ 182 w 285"/>
                <a:gd name="T37" fmla="*/ 11 h 259"/>
                <a:gd name="T38" fmla="*/ 182 w 285"/>
                <a:gd name="T39" fmla="*/ 13 h 259"/>
                <a:gd name="T40" fmla="*/ 176 w 285"/>
                <a:gd name="T41" fmla="*/ 10 h 259"/>
                <a:gd name="T42" fmla="*/ 173 w 285"/>
                <a:gd name="T43" fmla="*/ 10 h 259"/>
                <a:gd name="T44" fmla="*/ 172 w 285"/>
                <a:gd name="T45" fmla="*/ 2 h 259"/>
                <a:gd name="T46" fmla="*/ 152 w 285"/>
                <a:gd name="T47" fmla="*/ 1 h 259"/>
                <a:gd name="T48" fmla="*/ 154 w 285"/>
                <a:gd name="T49" fmla="*/ 4 h 259"/>
                <a:gd name="T50" fmla="*/ 143 w 285"/>
                <a:gd name="T51" fmla="*/ 6 h 259"/>
                <a:gd name="T52" fmla="*/ 140 w 285"/>
                <a:gd name="T53" fmla="*/ 5 h 259"/>
                <a:gd name="T54" fmla="*/ 132 w 285"/>
                <a:gd name="T55" fmla="*/ 10 h 259"/>
                <a:gd name="T56" fmla="*/ 135 w 285"/>
                <a:gd name="T57" fmla="*/ 10 h 259"/>
                <a:gd name="T58" fmla="*/ 105 w 285"/>
                <a:gd name="T59" fmla="*/ 22 h 259"/>
                <a:gd name="T60" fmla="*/ 77 w 285"/>
                <a:gd name="T61" fmla="*/ 12 h 259"/>
                <a:gd name="T62" fmla="*/ 35 w 285"/>
                <a:gd name="T63" fmla="*/ 4 h 259"/>
                <a:gd name="T64" fmla="*/ 12 w 285"/>
                <a:gd name="T65" fmla="*/ 3 h 259"/>
                <a:gd name="T66" fmla="*/ 7 w 285"/>
                <a:gd name="T67" fmla="*/ 48 h 259"/>
                <a:gd name="T68" fmla="*/ 13 w 285"/>
                <a:gd name="T69" fmla="*/ 108 h 259"/>
                <a:gd name="T70" fmla="*/ 17 w 285"/>
                <a:gd name="T71" fmla="*/ 254 h 259"/>
                <a:gd name="T72" fmla="*/ 153 w 285"/>
                <a:gd name="T73" fmla="*/ 252 h 259"/>
                <a:gd name="T74" fmla="*/ 180 w 285"/>
                <a:gd name="T75" fmla="*/ 251 h 259"/>
                <a:gd name="T76" fmla="*/ 221 w 285"/>
                <a:gd name="T77" fmla="*/ 251 h 259"/>
                <a:gd name="T78" fmla="*/ 245 w 285"/>
                <a:gd name="T79" fmla="*/ 256 h 259"/>
                <a:gd name="T80" fmla="*/ 266 w 285"/>
                <a:gd name="T81" fmla="*/ 227 h 259"/>
                <a:gd name="T82" fmla="*/ 282 w 285"/>
                <a:gd name="T83" fmla="*/ 219 h 259"/>
                <a:gd name="T84" fmla="*/ 276 w 285"/>
                <a:gd name="T85" fmla="*/ 198 h 259"/>
                <a:gd name="T86" fmla="*/ 280 w 285"/>
                <a:gd name="T87" fmla="*/ 196 h 25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85" h="259">
                  <a:moveTo>
                    <a:pt x="280" y="196"/>
                  </a:moveTo>
                  <a:cubicBezTo>
                    <a:pt x="279" y="196"/>
                    <a:pt x="267" y="185"/>
                    <a:pt x="267" y="183"/>
                  </a:cubicBezTo>
                  <a:cubicBezTo>
                    <a:pt x="266" y="182"/>
                    <a:pt x="267" y="182"/>
                    <a:pt x="267" y="181"/>
                  </a:cubicBezTo>
                  <a:cubicBezTo>
                    <a:pt x="267" y="179"/>
                    <a:pt x="264" y="177"/>
                    <a:pt x="263" y="175"/>
                  </a:cubicBezTo>
                  <a:cubicBezTo>
                    <a:pt x="255" y="162"/>
                    <a:pt x="247" y="149"/>
                    <a:pt x="239" y="136"/>
                  </a:cubicBezTo>
                  <a:cubicBezTo>
                    <a:pt x="238" y="134"/>
                    <a:pt x="236" y="130"/>
                    <a:pt x="234" y="129"/>
                  </a:cubicBezTo>
                  <a:cubicBezTo>
                    <a:pt x="232" y="128"/>
                    <a:pt x="232" y="128"/>
                    <a:pt x="232" y="128"/>
                  </a:cubicBezTo>
                  <a:cubicBezTo>
                    <a:pt x="231" y="125"/>
                    <a:pt x="234" y="123"/>
                    <a:pt x="233" y="121"/>
                  </a:cubicBezTo>
                  <a:cubicBezTo>
                    <a:pt x="232" y="119"/>
                    <a:pt x="231" y="119"/>
                    <a:pt x="231" y="117"/>
                  </a:cubicBezTo>
                  <a:cubicBezTo>
                    <a:pt x="231" y="115"/>
                    <a:pt x="220" y="105"/>
                    <a:pt x="219" y="102"/>
                  </a:cubicBezTo>
                  <a:cubicBezTo>
                    <a:pt x="219" y="101"/>
                    <a:pt x="222" y="103"/>
                    <a:pt x="222" y="102"/>
                  </a:cubicBezTo>
                  <a:cubicBezTo>
                    <a:pt x="222" y="100"/>
                    <a:pt x="217" y="98"/>
                    <a:pt x="218" y="97"/>
                  </a:cubicBezTo>
                  <a:cubicBezTo>
                    <a:pt x="220" y="97"/>
                    <a:pt x="221" y="100"/>
                    <a:pt x="221" y="97"/>
                  </a:cubicBezTo>
                  <a:cubicBezTo>
                    <a:pt x="221" y="94"/>
                    <a:pt x="214" y="91"/>
                    <a:pt x="212" y="89"/>
                  </a:cubicBezTo>
                  <a:cubicBezTo>
                    <a:pt x="209" y="86"/>
                    <a:pt x="206" y="80"/>
                    <a:pt x="202" y="79"/>
                  </a:cubicBezTo>
                  <a:cubicBezTo>
                    <a:pt x="202" y="78"/>
                    <a:pt x="201" y="75"/>
                    <a:pt x="201" y="74"/>
                  </a:cubicBezTo>
                  <a:cubicBezTo>
                    <a:pt x="200" y="72"/>
                    <a:pt x="197" y="71"/>
                    <a:pt x="195" y="68"/>
                  </a:cubicBezTo>
                  <a:cubicBezTo>
                    <a:pt x="195" y="68"/>
                    <a:pt x="196" y="62"/>
                    <a:pt x="194" y="59"/>
                  </a:cubicBezTo>
                  <a:cubicBezTo>
                    <a:pt x="193" y="56"/>
                    <a:pt x="187" y="55"/>
                    <a:pt x="187" y="52"/>
                  </a:cubicBezTo>
                  <a:cubicBezTo>
                    <a:pt x="187" y="50"/>
                    <a:pt x="191" y="47"/>
                    <a:pt x="191" y="45"/>
                  </a:cubicBezTo>
                  <a:cubicBezTo>
                    <a:pt x="191" y="45"/>
                    <a:pt x="189" y="44"/>
                    <a:pt x="189" y="43"/>
                  </a:cubicBezTo>
                  <a:cubicBezTo>
                    <a:pt x="190" y="42"/>
                    <a:pt x="191" y="43"/>
                    <a:pt x="192" y="43"/>
                  </a:cubicBezTo>
                  <a:cubicBezTo>
                    <a:pt x="192" y="42"/>
                    <a:pt x="192" y="41"/>
                    <a:pt x="192" y="42"/>
                  </a:cubicBezTo>
                  <a:cubicBezTo>
                    <a:pt x="192" y="43"/>
                    <a:pt x="192" y="43"/>
                    <a:pt x="192" y="43"/>
                  </a:cubicBezTo>
                  <a:cubicBezTo>
                    <a:pt x="192" y="43"/>
                    <a:pt x="192" y="43"/>
                    <a:pt x="192" y="43"/>
                  </a:cubicBezTo>
                  <a:cubicBezTo>
                    <a:pt x="193" y="45"/>
                    <a:pt x="194" y="46"/>
                    <a:pt x="195" y="48"/>
                  </a:cubicBezTo>
                  <a:cubicBezTo>
                    <a:pt x="195" y="48"/>
                    <a:pt x="195" y="52"/>
                    <a:pt x="195" y="52"/>
                  </a:cubicBezTo>
                  <a:cubicBezTo>
                    <a:pt x="197" y="55"/>
                    <a:pt x="198" y="58"/>
                    <a:pt x="201" y="61"/>
                  </a:cubicBezTo>
                  <a:cubicBezTo>
                    <a:pt x="203" y="63"/>
                    <a:pt x="207" y="65"/>
                    <a:pt x="208" y="67"/>
                  </a:cubicBezTo>
                  <a:cubicBezTo>
                    <a:pt x="210" y="70"/>
                    <a:pt x="208" y="77"/>
                    <a:pt x="211" y="79"/>
                  </a:cubicBezTo>
                  <a:cubicBezTo>
                    <a:pt x="211" y="79"/>
                    <a:pt x="217" y="83"/>
                    <a:pt x="220" y="85"/>
                  </a:cubicBezTo>
                  <a:cubicBezTo>
                    <a:pt x="225" y="90"/>
                    <a:pt x="229" y="97"/>
                    <a:pt x="237" y="99"/>
                  </a:cubicBezTo>
                  <a:cubicBezTo>
                    <a:pt x="238" y="99"/>
                    <a:pt x="237" y="99"/>
                    <a:pt x="238" y="98"/>
                  </a:cubicBezTo>
                  <a:cubicBezTo>
                    <a:pt x="238" y="98"/>
                    <a:pt x="238" y="97"/>
                    <a:pt x="238" y="96"/>
                  </a:cubicBezTo>
                  <a:cubicBezTo>
                    <a:pt x="240" y="93"/>
                    <a:pt x="242" y="93"/>
                    <a:pt x="241" y="88"/>
                  </a:cubicBezTo>
                  <a:cubicBezTo>
                    <a:pt x="241" y="87"/>
                    <a:pt x="239" y="85"/>
                    <a:pt x="240" y="84"/>
                  </a:cubicBezTo>
                  <a:cubicBezTo>
                    <a:pt x="241" y="80"/>
                    <a:pt x="243" y="77"/>
                    <a:pt x="244" y="73"/>
                  </a:cubicBezTo>
                  <a:cubicBezTo>
                    <a:pt x="245" y="68"/>
                    <a:pt x="243" y="58"/>
                    <a:pt x="248" y="53"/>
                  </a:cubicBezTo>
                  <a:cubicBezTo>
                    <a:pt x="248" y="53"/>
                    <a:pt x="248" y="53"/>
                    <a:pt x="248" y="52"/>
                  </a:cubicBezTo>
                  <a:cubicBezTo>
                    <a:pt x="242" y="37"/>
                    <a:pt x="234" y="21"/>
                    <a:pt x="227" y="6"/>
                  </a:cubicBezTo>
                  <a:cubicBezTo>
                    <a:pt x="226" y="7"/>
                    <a:pt x="224" y="9"/>
                    <a:pt x="222" y="9"/>
                  </a:cubicBezTo>
                  <a:cubicBezTo>
                    <a:pt x="217" y="11"/>
                    <a:pt x="214" y="11"/>
                    <a:pt x="209" y="11"/>
                  </a:cubicBezTo>
                  <a:cubicBezTo>
                    <a:pt x="206" y="11"/>
                    <a:pt x="207" y="13"/>
                    <a:pt x="204" y="14"/>
                  </a:cubicBezTo>
                  <a:cubicBezTo>
                    <a:pt x="204" y="14"/>
                    <a:pt x="201" y="12"/>
                    <a:pt x="201" y="11"/>
                  </a:cubicBezTo>
                  <a:cubicBezTo>
                    <a:pt x="200" y="11"/>
                    <a:pt x="198" y="12"/>
                    <a:pt x="198" y="13"/>
                  </a:cubicBezTo>
                  <a:cubicBezTo>
                    <a:pt x="198" y="13"/>
                    <a:pt x="198" y="13"/>
                    <a:pt x="199" y="13"/>
                  </a:cubicBezTo>
                  <a:cubicBezTo>
                    <a:pt x="199" y="13"/>
                    <a:pt x="200" y="12"/>
                    <a:pt x="201" y="12"/>
                  </a:cubicBezTo>
                  <a:cubicBezTo>
                    <a:pt x="201" y="12"/>
                    <a:pt x="199" y="14"/>
                    <a:pt x="199" y="13"/>
                  </a:cubicBezTo>
                  <a:cubicBezTo>
                    <a:pt x="199" y="13"/>
                    <a:pt x="199" y="13"/>
                    <a:pt x="199" y="13"/>
                  </a:cubicBezTo>
                  <a:cubicBezTo>
                    <a:pt x="198" y="13"/>
                    <a:pt x="198" y="13"/>
                    <a:pt x="198" y="13"/>
                  </a:cubicBezTo>
                  <a:cubicBezTo>
                    <a:pt x="198" y="13"/>
                    <a:pt x="198" y="13"/>
                    <a:pt x="198" y="13"/>
                  </a:cubicBezTo>
                  <a:cubicBezTo>
                    <a:pt x="196" y="12"/>
                    <a:pt x="195" y="15"/>
                    <a:pt x="193" y="15"/>
                  </a:cubicBezTo>
                  <a:cubicBezTo>
                    <a:pt x="192" y="15"/>
                    <a:pt x="192" y="15"/>
                    <a:pt x="191" y="14"/>
                  </a:cubicBezTo>
                  <a:cubicBezTo>
                    <a:pt x="191" y="14"/>
                    <a:pt x="192" y="14"/>
                    <a:pt x="192" y="14"/>
                  </a:cubicBezTo>
                  <a:cubicBezTo>
                    <a:pt x="188" y="14"/>
                    <a:pt x="186" y="11"/>
                    <a:pt x="183" y="9"/>
                  </a:cubicBezTo>
                  <a:cubicBezTo>
                    <a:pt x="183" y="9"/>
                    <a:pt x="183" y="9"/>
                    <a:pt x="183" y="9"/>
                  </a:cubicBezTo>
                  <a:cubicBezTo>
                    <a:pt x="183" y="9"/>
                    <a:pt x="183" y="11"/>
                    <a:pt x="182" y="11"/>
                  </a:cubicBezTo>
                  <a:cubicBezTo>
                    <a:pt x="181" y="11"/>
                    <a:pt x="184" y="8"/>
                    <a:pt x="182" y="9"/>
                  </a:cubicBezTo>
                  <a:cubicBezTo>
                    <a:pt x="181" y="9"/>
                    <a:pt x="182" y="11"/>
                    <a:pt x="182" y="12"/>
                  </a:cubicBezTo>
                  <a:cubicBezTo>
                    <a:pt x="182" y="12"/>
                    <a:pt x="183" y="12"/>
                    <a:pt x="182" y="13"/>
                  </a:cubicBezTo>
                  <a:cubicBezTo>
                    <a:pt x="181" y="16"/>
                    <a:pt x="179" y="11"/>
                    <a:pt x="179" y="15"/>
                  </a:cubicBezTo>
                  <a:cubicBezTo>
                    <a:pt x="179" y="15"/>
                    <a:pt x="177" y="14"/>
                    <a:pt x="177" y="14"/>
                  </a:cubicBezTo>
                  <a:cubicBezTo>
                    <a:pt x="176" y="13"/>
                    <a:pt x="177" y="11"/>
                    <a:pt x="176" y="10"/>
                  </a:cubicBezTo>
                  <a:cubicBezTo>
                    <a:pt x="176" y="10"/>
                    <a:pt x="175" y="10"/>
                    <a:pt x="175" y="10"/>
                  </a:cubicBezTo>
                  <a:cubicBezTo>
                    <a:pt x="174" y="11"/>
                    <a:pt x="174" y="12"/>
                    <a:pt x="174" y="11"/>
                  </a:cubicBezTo>
                  <a:cubicBezTo>
                    <a:pt x="173" y="11"/>
                    <a:pt x="173" y="10"/>
                    <a:pt x="173" y="10"/>
                  </a:cubicBezTo>
                  <a:cubicBezTo>
                    <a:pt x="171" y="8"/>
                    <a:pt x="169" y="10"/>
                    <a:pt x="170" y="8"/>
                  </a:cubicBezTo>
                  <a:cubicBezTo>
                    <a:pt x="170" y="8"/>
                    <a:pt x="172" y="6"/>
                    <a:pt x="172" y="5"/>
                  </a:cubicBezTo>
                  <a:cubicBezTo>
                    <a:pt x="172" y="5"/>
                    <a:pt x="171" y="3"/>
                    <a:pt x="172" y="2"/>
                  </a:cubicBezTo>
                  <a:cubicBezTo>
                    <a:pt x="172" y="2"/>
                    <a:pt x="172" y="2"/>
                    <a:pt x="172" y="2"/>
                  </a:cubicBezTo>
                  <a:cubicBezTo>
                    <a:pt x="169" y="1"/>
                    <a:pt x="166" y="6"/>
                    <a:pt x="162" y="4"/>
                  </a:cubicBezTo>
                  <a:cubicBezTo>
                    <a:pt x="159" y="3"/>
                    <a:pt x="155" y="1"/>
                    <a:pt x="152" y="1"/>
                  </a:cubicBezTo>
                  <a:cubicBezTo>
                    <a:pt x="151" y="1"/>
                    <a:pt x="150" y="1"/>
                    <a:pt x="151" y="2"/>
                  </a:cubicBezTo>
                  <a:cubicBezTo>
                    <a:pt x="152" y="3"/>
                    <a:pt x="153" y="0"/>
                    <a:pt x="154" y="3"/>
                  </a:cubicBezTo>
                  <a:cubicBezTo>
                    <a:pt x="154" y="4"/>
                    <a:pt x="154" y="4"/>
                    <a:pt x="154" y="4"/>
                  </a:cubicBezTo>
                  <a:cubicBezTo>
                    <a:pt x="151" y="4"/>
                    <a:pt x="150" y="5"/>
                    <a:pt x="147" y="5"/>
                  </a:cubicBezTo>
                  <a:cubicBezTo>
                    <a:pt x="146" y="5"/>
                    <a:pt x="142" y="8"/>
                    <a:pt x="141" y="7"/>
                  </a:cubicBezTo>
                  <a:cubicBezTo>
                    <a:pt x="140" y="6"/>
                    <a:pt x="142" y="6"/>
                    <a:pt x="143" y="6"/>
                  </a:cubicBezTo>
                  <a:cubicBezTo>
                    <a:pt x="145" y="5"/>
                    <a:pt x="146" y="4"/>
                    <a:pt x="148" y="3"/>
                  </a:cubicBezTo>
                  <a:cubicBezTo>
                    <a:pt x="148" y="3"/>
                    <a:pt x="151" y="2"/>
                    <a:pt x="150" y="2"/>
                  </a:cubicBezTo>
                  <a:cubicBezTo>
                    <a:pt x="147" y="1"/>
                    <a:pt x="143" y="5"/>
                    <a:pt x="140" y="5"/>
                  </a:cubicBezTo>
                  <a:cubicBezTo>
                    <a:pt x="134" y="6"/>
                    <a:pt x="140" y="4"/>
                    <a:pt x="136" y="4"/>
                  </a:cubicBezTo>
                  <a:cubicBezTo>
                    <a:pt x="135" y="4"/>
                    <a:pt x="136" y="7"/>
                    <a:pt x="135" y="8"/>
                  </a:cubicBezTo>
                  <a:cubicBezTo>
                    <a:pt x="135" y="9"/>
                    <a:pt x="132" y="9"/>
                    <a:pt x="132" y="10"/>
                  </a:cubicBezTo>
                  <a:cubicBezTo>
                    <a:pt x="133" y="11"/>
                    <a:pt x="133" y="10"/>
                    <a:pt x="134" y="10"/>
                  </a:cubicBezTo>
                  <a:cubicBezTo>
                    <a:pt x="134" y="10"/>
                    <a:pt x="134" y="10"/>
                    <a:pt x="134" y="10"/>
                  </a:cubicBezTo>
                  <a:cubicBezTo>
                    <a:pt x="135" y="10"/>
                    <a:pt x="135" y="10"/>
                    <a:pt x="135" y="10"/>
                  </a:cubicBezTo>
                  <a:cubicBezTo>
                    <a:pt x="135" y="10"/>
                    <a:pt x="133" y="13"/>
                    <a:pt x="132" y="11"/>
                  </a:cubicBezTo>
                  <a:cubicBezTo>
                    <a:pt x="131" y="10"/>
                    <a:pt x="131" y="9"/>
                    <a:pt x="130" y="9"/>
                  </a:cubicBezTo>
                  <a:cubicBezTo>
                    <a:pt x="128" y="8"/>
                    <a:pt x="115" y="25"/>
                    <a:pt x="105" y="22"/>
                  </a:cubicBezTo>
                  <a:cubicBezTo>
                    <a:pt x="101" y="21"/>
                    <a:pt x="98" y="18"/>
                    <a:pt x="94" y="17"/>
                  </a:cubicBezTo>
                  <a:cubicBezTo>
                    <a:pt x="90" y="16"/>
                    <a:pt x="83" y="18"/>
                    <a:pt x="79" y="16"/>
                  </a:cubicBezTo>
                  <a:cubicBezTo>
                    <a:pt x="79" y="16"/>
                    <a:pt x="78" y="12"/>
                    <a:pt x="77" y="12"/>
                  </a:cubicBezTo>
                  <a:cubicBezTo>
                    <a:pt x="76" y="12"/>
                    <a:pt x="74" y="14"/>
                    <a:pt x="73" y="14"/>
                  </a:cubicBezTo>
                  <a:cubicBezTo>
                    <a:pt x="69" y="15"/>
                    <a:pt x="67" y="10"/>
                    <a:pt x="65" y="9"/>
                  </a:cubicBezTo>
                  <a:cubicBezTo>
                    <a:pt x="64" y="8"/>
                    <a:pt x="39" y="4"/>
                    <a:pt x="35" y="4"/>
                  </a:cubicBezTo>
                  <a:cubicBezTo>
                    <a:pt x="30" y="3"/>
                    <a:pt x="17" y="9"/>
                    <a:pt x="14" y="6"/>
                  </a:cubicBezTo>
                  <a:cubicBezTo>
                    <a:pt x="13" y="5"/>
                    <a:pt x="13" y="4"/>
                    <a:pt x="12" y="3"/>
                  </a:cubicBezTo>
                  <a:cubicBezTo>
                    <a:pt x="12" y="3"/>
                    <a:pt x="12" y="3"/>
                    <a:pt x="12" y="3"/>
                  </a:cubicBezTo>
                  <a:cubicBezTo>
                    <a:pt x="0" y="14"/>
                    <a:pt x="10" y="13"/>
                    <a:pt x="11" y="25"/>
                  </a:cubicBezTo>
                  <a:cubicBezTo>
                    <a:pt x="11" y="30"/>
                    <a:pt x="3" y="38"/>
                    <a:pt x="4" y="41"/>
                  </a:cubicBezTo>
                  <a:cubicBezTo>
                    <a:pt x="4" y="44"/>
                    <a:pt x="7" y="46"/>
                    <a:pt x="7" y="48"/>
                  </a:cubicBezTo>
                  <a:cubicBezTo>
                    <a:pt x="8" y="51"/>
                    <a:pt x="8" y="55"/>
                    <a:pt x="9" y="58"/>
                  </a:cubicBezTo>
                  <a:cubicBezTo>
                    <a:pt x="9" y="60"/>
                    <a:pt x="11" y="62"/>
                    <a:pt x="12" y="65"/>
                  </a:cubicBezTo>
                  <a:cubicBezTo>
                    <a:pt x="14" y="77"/>
                    <a:pt x="13" y="95"/>
                    <a:pt x="13" y="108"/>
                  </a:cubicBezTo>
                  <a:cubicBezTo>
                    <a:pt x="14" y="138"/>
                    <a:pt x="15" y="167"/>
                    <a:pt x="16" y="197"/>
                  </a:cubicBezTo>
                  <a:cubicBezTo>
                    <a:pt x="16" y="211"/>
                    <a:pt x="17" y="225"/>
                    <a:pt x="17" y="239"/>
                  </a:cubicBezTo>
                  <a:cubicBezTo>
                    <a:pt x="17" y="240"/>
                    <a:pt x="17" y="253"/>
                    <a:pt x="17" y="254"/>
                  </a:cubicBezTo>
                  <a:cubicBezTo>
                    <a:pt x="18" y="254"/>
                    <a:pt x="34" y="254"/>
                    <a:pt x="35" y="254"/>
                  </a:cubicBezTo>
                  <a:cubicBezTo>
                    <a:pt x="55" y="253"/>
                    <a:pt x="74" y="253"/>
                    <a:pt x="94" y="253"/>
                  </a:cubicBezTo>
                  <a:cubicBezTo>
                    <a:pt x="113" y="253"/>
                    <a:pt x="133" y="252"/>
                    <a:pt x="153" y="252"/>
                  </a:cubicBezTo>
                  <a:cubicBezTo>
                    <a:pt x="156" y="252"/>
                    <a:pt x="174" y="253"/>
                    <a:pt x="176" y="251"/>
                  </a:cubicBezTo>
                  <a:cubicBezTo>
                    <a:pt x="177" y="250"/>
                    <a:pt x="176" y="246"/>
                    <a:pt x="179" y="245"/>
                  </a:cubicBezTo>
                  <a:cubicBezTo>
                    <a:pt x="183" y="244"/>
                    <a:pt x="179" y="251"/>
                    <a:pt x="180" y="251"/>
                  </a:cubicBezTo>
                  <a:cubicBezTo>
                    <a:pt x="180" y="252"/>
                    <a:pt x="197" y="251"/>
                    <a:pt x="199" y="251"/>
                  </a:cubicBezTo>
                  <a:cubicBezTo>
                    <a:pt x="205" y="251"/>
                    <a:pt x="211" y="251"/>
                    <a:pt x="217" y="251"/>
                  </a:cubicBezTo>
                  <a:cubicBezTo>
                    <a:pt x="218" y="251"/>
                    <a:pt x="220" y="251"/>
                    <a:pt x="221" y="251"/>
                  </a:cubicBezTo>
                  <a:cubicBezTo>
                    <a:pt x="222" y="251"/>
                    <a:pt x="222" y="250"/>
                    <a:pt x="223" y="250"/>
                  </a:cubicBezTo>
                  <a:cubicBezTo>
                    <a:pt x="232" y="253"/>
                    <a:pt x="228" y="259"/>
                    <a:pt x="241" y="257"/>
                  </a:cubicBezTo>
                  <a:cubicBezTo>
                    <a:pt x="245" y="256"/>
                    <a:pt x="245" y="256"/>
                    <a:pt x="245" y="256"/>
                  </a:cubicBezTo>
                  <a:cubicBezTo>
                    <a:pt x="247" y="254"/>
                    <a:pt x="245" y="247"/>
                    <a:pt x="247" y="245"/>
                  </a:cubicBezTo>
                  <a:cubicBezTo>
                    <a:pt x="250" y="242"/>
                    <a:pt x="258" y="245"/>
                    <a:pt x="261" y="242"/>
                  </a:cubicBezTo>
                  <a:cubicBezTo>
                    <a:pt x="263" y="240"/>
                    <a:pt x="264" y="228"/>
                    <a:pt x="266" y="227"/>
                  </a:cubicBezTo>
                  <a:cubicBezTo>
                    <a:pt x="267" y="226"/>
                    <a:pt x="271" y="230"/>
                    <a:pt x="273" y="229"/>
                  </a:cubicBezTo>
                  <a:cubicBezTo>
                    <a:pt x="276" y="228"/>
                    <a:pt x="280" y="221"/>
                    <a:pt x="282" y="219"/>
                  </a:cubicBezTo>
                  <a:cubicBezTo>
                    <a:pt x="282" y="219"/>
                    <a:pt x="282" y="219"/>
                    <a:pt x="282" y="219"/>
                  </a:cubicBezTo>
                  <a:cubicBezTo>
                    <a:pt x="279" y="216"/>
                    <a:pt x="277" y="212"/>
                    <a:pt x="277" y="209"/>
                  </a:cubicBezTo>
                  <a:cubicBezTo>
                    <a:pt x="277" y="207"/>
                    <a:pt x="278" y="204"/>
                    <a:pt x="278" y="202"/>
                  </a:cubicBezTo>
                  <a:cubicBezTo>
                    <a:pt x="277" y="201"/>
                    <a:pt x="276" y="199"/>
                    <a:pt x="276" y="198"/>
                  </a:cubicBezTo>
                  <a:cubicBezTo>
                    <a:pt x="277" y="196"/>
                    <a:pt x="283" y="198"/>
                    <a:pt x="284" y="199"/>
                  </a:cubicBezTo>
                  <a:cubicBezTo>
                    <a:pt x="285" y="199"/>
                    <a:pt x="285" y="198"/>
                    <a:pt x="285" y="198"/>
                  </a:cubicBezTo>
                  <a:cubicBezTo>
                    <a:pt x="284" y="196"/>
                    <a:pt x="281" y="197"/>
                    <a:pt x="280" y="196"/>
                  </a:cubicBezTo>
                  <a:close/>
                </a:path>
              </a:pathLst>
            </a:custGeom>
            <a:solidFill>
              <a:schemeClr val="tx2"/>
            </a:solidFill>
            <a:ln w="9525">
              <a:noFill/>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32" name="Freeform 34"/>
            <p:cNvSpPr>
              <a:spLocks/>
            </p:cNvSpPr>
            <p:nvPr/>
          </p:nvSpPr>
          <p:spPr bwMode="auto">
            <a:xfrm>
              <a:off x="6403542" y="2519170"/>
              <a:ext cx="1125112" cy="1381078"/>
            </a:xfrm>
            <a:custGeom>
              <a:avLst/>
              <a:gdLst>
                <a:gd name="T0" fmla="*/ 54 w 429"/>
                <a:gd name="T1" fmla="*/ 87 h 526"/>
                <a:gd name="T2" fmla="*/ 56 w 429"/>
                <a:gd name="T3" fmla="*/ 201 h 526"/>
                <a:gd name="T4" fmla="*/ 29 w 429"/>
                <a:gd name="T5" fmla="*/ 217 h 526"/>
                <a:gd name="T6" fmla="*/ 16 w 429"/>
                <a:gd name="T7" fmla="*/ 240 h 526"/>
                <a:gd name="T8" fmla="*/ 0 w 429"/>
                <a:gd name="T9" fmla="*/ 278 h 526"/>
                <a:gd name="T10" fmla="*/ 18 w 429"/>
                <a:gd name="T11" fmla="*/ 294 h 526"/>
                <a:gd name="T12" fmla="*/ 19 w 429"/>
                <a:gd name="T13" fmla="*/ 308 h 526"/>
                <a:gd name="T14" fmla="*/ 48 w 429"/>
                <a:gd name="T15" fmla="*/ 365 h 526"/>
                <a:gd name="T16" fmla="*/ 47 w 429"/>
                <a:gd name="T17" fmla="*/ 379 h 526"/>
                <a:gd name="T18" fmla="*/ 63 w 429"/>
                <a:gd name="T19" fmla="*/ 397 h 526"/>
                <a:gd name="T20" fmla="*/ 90 w 429"/>
                <a:gd name="T21" fmla="*/ 419 h 526"/>
                <a:gd name="T22" fmla="*/ 123 w 429"/>
                <a:gd name="T23" fmla="*/ 441 h 526"/>
                <a:gd name="T24" fmla="*/ 126 w 429"/>
                <a:gd name="T25" fmla="*/ 457 h 526"/>
                <a:gd name="T26" fmla="*/ 151 w 429"/>
                <a:gd name="T27" fmla="*/ 484 h 526"/>
                <a:gd name="T28" fmla="*/ 166 w 429"/>
                <a:gd name="T29" fmla="*/ 497 h 526"/>
                <a:gd name="T30" fmla="*/ 186 w 429"/>
                <a:gd name="T31" fmla="*/ 498 h 526"/>
                <a:gd name="T32" fmla="*/ 213 w 429"/>
                <a:gd name="T33" fmla="*/ 502 h 526"/>
                <a:gd name="T34" fmla="*/ 224 w 429"/>
                <a:gd name="T35" fmla="*/ 513 h 526"/>
                <a:gd name="T36" fmla="*/ 241 w 429"/>
                <a:gd name="T37" fmla="*/ 524 h 526"/>
                <a:gd name="T38" fmla="*/ 259 w 429"/>
                <a:gd name="T39" fmla="*/ 521 h 526"/>
                <a:gd name="T40" fmla="*/ 277 w 429"/>
                <a:gd name="T41" fmla="*/ 522 h 526"/>
                <a:gd name="T42" fmla="*/ 291 w 429"/>
                <a:gd name="T43" fmla="*/ 519 h 526"/>
                <a:gd name="T44" fmla="*/ 335 w 429"/>
                <a:gd name="T45" fmla="*/ 495 h 526"/>
                <a:gd name="T46" fmla="*/ 371 w 429"/>
                <a:gd name="T47" fmla="*/ 484 h 526"/>
                <a:gd name="T48" fmla="*/ 358 w 429"/>
                <a:gd name="T49" fmla="*/ 471 h 526"/>
                <a:gd name="T50" fmla="*/ 336 w 429"/>
                <a:gd name="T51" fmla="*/ 433 h 526"/>
                <a:gd name="T52" fmla="*/ 324 w 429"/>
                <a:gd name="T53" fmla="*/ 423 h 526"/>
                <a:gd name="T54" fmla="*/ 301 w 429"/>
                <a:gd name="T55" fmla="*/ 401 h 526"/>
                <a:gd name="T56" fmla="*/ 330 w 429"/>
                <a:gd name="T57" fmla="*/ 344 h 526"/>
                <a:gd name="T58" fmla="*/ 345 w 429"/>
                <a:gd name="T59" fmla="*/ 325 h 526"/>
                <a:gd name="T60" fmla="*/ 363 w 429"/>
                <a:gd name="T61" fmla="*/ 279 h 526"/>
                <a:gd name="T62" fmla="*/ 383 w 429"/>
                <a:gd name="T63" fmla="*/ 235 h 526"/>
                <a:gd name="T64" fmla="*/ 388 w 429"/>
                <a:gd name="T65" fmla="*/ 175 h 526"/>
                <a:gd name="T66" fmla="*/ 400 w 429"/>
                <a:gd name="T67" fmla="*/ 161 h 526"/>
                <a:gd name="T68" fmla="*/ 412 w 429"/>
                <a:gd name="T69" fmla="*/ 149 h 526"/>
                <a:gd name="T70" fmla="*/ 421 w 429"/>
                <a:gd name="T71" fmla="*/ 147 h 526"/>
                <a:gd name="T72" fmla="*/ 427 w 429"/>
                <a:gd name="T73" fmla="*/ 131 h 526"/>
                <a:gd name="T74" fmla="*/ 421 w 429"/>
                <a:gd name="T75" fmla="*/ 127 h 526"/>
                <a:gd name="T76" fmla="*/ 407 w 429"/>
                <a:gd name="T77" fmla="*/ 118 h 526"/>
                <a:gd name="T78" fmla="*/ 397 w 429"/>
                <a:gd name="T79" fmla="*/ 112 h 526"/>
                <a:gd name="T80" fmla="*/ 388 w 429"/>
                <a:gd name="T81" fmla="*/ 70 h 526"/>
                <a:gd name="T82" fmla="*/ 378 w 429"/>
                <a:gd name="T83" fmla="*/ 39 h 526"/>
                <a:gd name="T84" fmla="*/ 377 w 429"/>
                <a:gd name="T85" fmla="*/ 31 h 526"/>
                <a:gd name="T86" fmla="*/ 359 w 429"/>
                <a:gd name="T87" fmla="*/ 13 h 526"/>
                <a:gd name="T88" fmla="*/ 343 w 429"/>
                <a:gd name="T89" fmla="*/ 0 h 526"/>
                <a:gd name="T90" fmla="*/ 322 w 429"/>
                <a:gd name="T91" fmla="*/ 23 h 526"/>
                <a:gd name="T92" fmla="*/ 284 w 429"/>
                <a:gd name="T93" fmla="*/ 31 h 526"/>
                <a:gd name="T94" fmla="*/ 241 w 429"/>
                <a:gd name="T95" fmla="*/ 32 h 526"/>
                <a:gd name="T96" fmla="*/ 155 w 429"/>
                <a:gd name="T97" fmla="*/ 34 h 526"/>
                <a:gd name="T98" fmla="*/ 80 w 429"/>
                <a:gd name="T99" fmla="*/ 83 h 5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29" h="526">
                  <a:moveTo>
                    <a:pt x="80" y="83"/>
                  </a:moveTo>
                  <a:cubicBezTo>
                    <a:pt x="80" y="83"/>
                    <a:pt x="80" y="87"/>
                    <a:pt x="80" y="87"/>
                  </a:cubicBezTo>
                  <a:cubicBezTo>
                    <a:pt x="80" y="87"/>
                    <a:pt x="58" y="87"/>
                    <a:pt x="56" y="87"/>
                  </a:cubicBezTo>
                  <a:cubicBezTo>
                    <a:pt x="56" y="87"/>
                    <a:pt x="55" y="87"/>
                    <a:pt x="54" y="87"/>
                  </a:cubicBezTo>
                  <a:cubicBezTo>
                    <a:pt x="53" y="89"/>
                    <a:pt x="56" y="96"/>
                    <a:pt x="54" y="98"/>
                  </a:cubicBezTo>
                  <a:cubicBezTo>
                    <a:pt x="55" y="124"/>
                    <a:pt x="55" y="152"/>
                    <a:pt x="56" y="177"/>
                  </a:cubicBezTo>
                  <a:cubicBezTo>
                    <a:pt x="56" y="184"/>
                    <a:pt x="56" y="190"/>
                    <a:pt x="56" y="197"/>
                  </a:cubicBezTo>
                  <a:cubicBezTo>
                    <a:pt x="56" y="201"/>
                    <a:pt x="56" y="201"/>
                    <a:pt x="56" y="201"/>
                  </a:cubicBezTo>
                  <a:cubicBezTo>
                    <a:pt x="56" y="201"/>
                    <a:pt x="55" y="201"/>
                    <a:pt x="54" y="201"/>
                  </a:cubicBezTo>
                  <a:cubicBezTo>
                    <a:pt x="48" y="200"/>
                    <a:pt x="45" y="201"/>
                    <a:pt x="40" y="202"/>
                  </a:cubicBezTo>
                  <a:cubicBezTo>
                    <a:pt x="38" y="202"/>
                    <a:pt x="35" y="200"/>
                    <a:pt x="33" y="201"/>
                  </a:cubicBezTo>
                  <a:cubicBezTo>
                    <a:pt x="23" y="204"/>
                    <a:pt x="35" y="212"/>
                    <a:pt x="29" y="217"/>
                  </a:cubicBezTo>
                  <a:cubicBezTo>
                    <a:pt x="19" y="225"/>
                    <a:pt x="24" y="226"/>
                    <a:pt x="23" y="228"/>
                  </a:cubicBezTo>
                  <a:cubicBezTo>
                    <a:pt x="21" y="230"/>
                    <a:pt x="16" y="228"/>
                    <a:pt x="14" y="232"/>
                  </a:cubicBezTo>
                  <a:cubicBezTo>
                    <a:pt x="14" y="233"/>
                    <a:pt x="16" y="232"/>
                    <a:pt x="16" y="233"/>
                  </a:cubicBezTo>
                  <a:cubicBezTo>
                    <a:pt x="17" y="235"/>
                    <a:pt x="15" y="239"/>
                    <a:pt x="16" y="240"/>
                  </a:cubicBezTo>
                  <a:cubicBezTo>
                    <a:pt x="18" y="241"/>
                    <a:pt x="19" y="239"/>
                    <a:pt x="19" y="242"/>
                  </a:cubicBezTo>
                  <a:cubicBezTo>
                    <a:pt x="19" y="244"/>
                    <a:pt x="7" y="248"/>
                    <a:pt x="7" y="252"/>
                  </a:cubicBezTo>
                  <a:cubicBezTo>
                    <a:pt x="7" y="256"/>
                    <a:pt x="13" y="258"/>
                    <a:pt x="12" y="263"/>
                  </a:cubicBezTo>
                  <a:cubicBezTo>
                    <a:pt x="12" y="267"/>
                    <a:pt x="0" y="271"/>
                    <a:pt x="0" y="278"/>
                  </a:cubicBezTo>
                  <a:cubicBezTo>
                    <a:pt x="0" y="288"/>
                    <a:pt x="10" y="279"/>
                    <a:pt x="10" y="279"/>
                  </a:cubicBezTo>
                  <a:cubicBezTo>
                    <a:pt x="11" y="279"/>
                    <a:pt x="17" y="282"/>
                    <a:pt x="17" y="283"/>
                  </a:cubicBezTo>
                  <a:cubicBezTo>
                    <a:pt x="17" y="284"/>
                    <a:pt x="15" y="286"/>
                    <a:pt x="15" y="287"/>
                  </a:cubicBezTo>
                  <a:cubicBezTo>
                    <a:pt x="15" y="289"/>
                    <a:pt x="18" y="292"/>
                    <a:pt x="18" y="294"/>
                  </a:cubicBezTo>
                  <a:cubicBezTo>
                    <a:pt x="18" y="295"/>
                    <a:pt x="18" y="296"/>
                    <a:pt x="18" y="296"/>
                  </a:cubicBezTo>
                  <a:cubicBezTo>
                    <a:pt x="18" y="297"/>
                    <a:pt x="17" y="298"/>
                    <a:pt x="18" y="298"/>
                  </a:cubicBezTo>
                  <a:cubicBezTo>
                    <a:pt x="18" y="298"/>
                    <a:pt x="21" y="297"/>
                    <a:pt x="21" y="297"/>
                  </a:cubicBezTo>
                  <a:cubicBezTo>
                    <a:pt x="23" y="298"/>
                    <a:pt x="19" y="307"/>
                    <a:pt x="19" y="308"/>
                  </a:cubicBezTo>
                  <a:cubicBezTo>
                    <a:pt x="21" y="316"/>
                    <a:pt x="31" y="312"/>
                    <a:pt x="31" y="320"/>
                  </a:cubicBezTo>
                  <a:cubicBezTo>
                    <a:pt x="31" y="321"/>
                    <a:pt x="29" y="327"/>
                    <a:pt x="28" y="328"/>
                  </a:cubicBezTo>
                  <a:cubicBezTo>
                    <a:pt x="34" y="338"/>
                    <a:pt x="45" y="345"/>
                    <a:pt x="49" y="356"/>
                  </a:cubicBezTo>
                  <a:cubicBezTo>
                    <a:pt x="51" y="360"/>
                    <a:pt x="49" y="361"/>
                    <a:pt x="48" y="365"/>
                  </a:cubicBezTo>
                  <a:cubicBezTo>
                    <a:pt x="47" y="367"/>
                    <a:pt x="49" y="370"/>
                    <a:pt x="49" y="372"/>
                  </a:cubicBezTo>
                  <a:cubicBezTo>
                    <a:pt x="48" y="375"/>
                    <a:pt x="43" y="373"/>
                    <a:pt x="44" y="378"/>
                  </a:cubicBezTo>
                  <a:cubicBezTo>
                    <a:pt x="44" y="379"/>
                    <a:pt x="45" y="381"/>
                    <a:pt x="46" y="380"/>
                  </a:cubicBezTo>
                  <a:cubicBezTo>
                    <a:pt x="46" y="380"/>
                    <a:pt x="47" y="379"/>
                    <a:pt x="47" y="379"/>
                  </a:cubicBezTo>
                  <a:cubicBezTo>
                    <a:pt x="48" y="382"/>
                    <a:pt x="43" y="384"/>
                    <a:pt x="45" y="387"/>
                  </a:cubicBezTo>
                  <a:cubicBezTo>
                    <a:pt x="46" y="387"/>
                    <a:pt x="62" y="387"/>
                    <a:pt x="64" y="387"/>
                  </a:cubicBezTo>
                  <a:cubicBezTo>
                    <a:pt x="65" y="387"/>
                    <a:pt x="65" y="389"/>
                    <a:pt x="65" y="390"/>
                  </a:cubicBezTo>
                  <a:cubicBezTo>
                    <a:pt x="65" y="392"/>
                    <a:pt x="59" y="395"/>
                    <a:pt x="63" y="397"/>
                  </a:cubicBezTo>
                  <a:cubicBezTo>
                    <a:pt x="68" y="400"/>
                    <a:pt x="78" y="399"/>
                    <a:pt x="81" y="401"/>
                  </a:cubicBezTo>
                  <a:cubicBezTo>
                    <a:pt x="82" y="402"/>
                    <a:pt x="83" y="405"/>
                    <a:pt x="84" y="406"/>
                  </a:cubicBezTo>
                  <a:cubicBezTo>
                    <a:pt x="86" y="409"/>
                    <a:pt x="90" y="408"/>
                    <a:pt x="92" y="411"/>
                  </a:cubicBezTo>
                  <a:cubicBezTo>
                    <a:pt x="95" y="414"/>
                    <a:pt x="88" y="416"/>
                    <a:pt x="90" y="419"/>
                  </a:cubicBezTo>
                  <a:cubicBezTo>
                    <a:pt x="91" y="420"/>
                    <a:pt x="93" y="420"/>
                    <a:pt x="94" y="421"/>
                  </a:cubicBezTo>
                  <a:cubicBezTo>
                    <a:pt x="97" y="426"/>
                    <a:pt x="101" y="425"/>
                    <a:pt x="105" y="428"/>
                  </a:cubicBezTo>
                  <a:cubicBezTo>
                    <a:pt x="111" y="431"/>
                    <a:pt x="114" y="437"/>
                    <a:pt x="120" y="440"/>
                  </a:cubicBezTo>
                  <a:cubicBezTo>
                    <a:pt x="121" y="441"/>
                    <a:pt x="122" y="441"/>
                    <a:pt x="123" y="441"/>
                  </a:cubicBezTo>
                  <a:cubicBezTo>
                    <a:pt x="123" y="441"/>
                    <a:pt x="120" y="446"/>
                    <a:pt x="121" y="449"/>
                  </a:cubicBezTo>
                  <a:cubicBezTo>
                    <a:pt x="121" y="451"/>
                    <a:pt x="129" y="452"/>
                    <a:pt x="127" y="454"/>
                  </a:cubicBezTo>
                  <a:cubicBezTo>
                    <a:pt x="127" y="455"/>
                    <a:pt x="125" y="455"/>
                    <a:pt x="125" y="456"/>
                  </a:cubicBezTo>
                  <a:cubicBezTo>
                    <a:pt x="125" y="457"/>
                    <a:pt x="126" y="457"/>
                    <a:pt x="126" y="457"/>
                  </a:cubicBezTo>
                  <a:cubicBezTo>
                    <a:pt x="128" y="458"/>
                    <a:pt x="135" y="460"/>
                    <a:pt x="137" y="462"/>
                  </a:cubicBezTo>
                  <a:cubicBezTo>
                    <a:pt x="152" y="471"/>
                    <a:pt x="142" y="471"/>
                    <a:pt x="147" y="478"/>
                  </a:cubicBezTo>
                  <a:cubicBezTo>
                    <a:pt x="148" y="480"/>
                    <a:pt x="152" y="482"/>
                    <a:pt x="152" y="484"/>
                  </a:cubicBezTo>
                  <a:cubicBezTo>
                    <a:pt x="151" y="484"/>
                    <a:pt x="151" y="484"/>
                    <a:pt x="151" y="484"/>
                  </a:cubicBezTo>
                  <a:cubicBezTo>
                    <a:pt x="154" y="486"/>
                    <a:pt x="158" y="490"/>
                    <a:pt x="160" y="492"/>
                  </a:cubicBezTo>
                  <a:cubicBezTo>
                    <a:pt x="160" y="495"/>
                    <a:pt x="160" y="495"/>
                    <a:pt x="160" y="495"/>
                  </a:cubicBezTo>
                  <a:cubicBezTo>
                    <a:pt x="160" y="495"/>
                    <a:pt x="159" y="496"/>
                    <a:pt x="160" y="496"/>
                  </a:cubicBezTo>
                  <a:cubicBezTo>
                    <a:pt x="161" y="498"/>
                    <a:pt x="165" y="496"/>
                    <a:pt x="166" y="497"/>
                  </a:cubicBezTo>
                  <a:cubicBezTo>
                    <a:pt x="167" y="501"/>
                    <a:pt x="167" y="501"/>
                    <a:pt x="167" y="501"/>
                  </a:cubicBezTo>
                  <a:cubicBezTo>
                    <a:pt x="169" y="503"/>
                    <a:pt x="172" y="502"/>
                    <a:pt x="174" y="503"/>
                  </a:cubicBezTo>
                  <a:cubicBezTo>
                    <a:pt x="175" y="504"/>
                    <a:pt x="175" y="506"/>
                    <a:pt x="177" y="505"/>
                  </a:cubicBezTo>
                  <a:cubicBezTo>
                    <a:pt x="178" y="504"/>
                    <a:pt x="186" y="498"/>
                    <a:pt x="186" y="498"/>
                  </a:cubicBezTo>
                  <a:cubicBezTo>
                    <a:pt x="189" y="497"/>
                    <a:pt x="198" y="503"/>
                    <a:pt x="199" y="503"/>
                  </a:cubicBezTo>
                  <a:cubicBezTo>
                    <a:pt x="200" y="502"/>
                    <a:pt x="203" y="495"/>
                    <a:pt x="205" y="494"/>
                  </a:cubicBezTo>
                  <a:cubicBezTo>
                    <a:pt x="206" y="493"/>
                    <a:pt x="213" y="496"/>
                    <a:pt x="214" y="497"/>
                  </a:cubicBezTo>
                  <a:cubicBezTo>
                    <a:pt x="214" y="498"/>
                    <a:pt x="213" y="501"/>
                    <a:pt x="213" y="502"/>
                  </a:cubicBezTo>
                  <a:cubicBezTo>
                    <a:pt x="214" y="504"/>
                    <a:pt x="215" y="502"/>
                    <a:pt x="216" y="503"/>
                  </a:cubicBezTo>
                  <a:cubicBezTo>
                    <a:pt x="219" y="504"/>
                    <a:pt x="216" y="504"/>
                    <a:pt x="217" y="506"/>
                  </a:cubicBezTo>
                  <a:cubicBezTo>
                    <a:pt x="218" y="507"/>
                    <a:pt x="221" y="508"/>
                    <a:pt x="222" y="509"/>
                  </a:cubicBezTo>
                  <a:cubicBezTo>
                    <a:pt x="222" y="509"/>
                    <a:pt x="224" y="513"/>
                    <a:pt x="224" y="513"/>
                  </a:cubicBezTo>
                  <a:cubicBezTo>
                    <a:pt x="226" y="515"/>
                    <a:pt x="231" y="514"/>
                    <a:pt x="233" y="516"/>
                  </a:cubicBezTo>
                  <a:cubicBezTo>
                    <a:pt x="235" y="517"/>
                    <a:pt x="233" y="521"/>
                    <a:pt x="234" y="522"/>
                  </a:cubicBezTo>
                  <a:cubicBezTo>
                    <a:pt x="235" y="525"/>
                    <a:pt x="238" y="520"/>
                    <a:pt x="239" y="521"/>
                  </a:cubicBezTo>
                  <a:cubicBezTo>
                    <a:pt x="240" y="521"/>
                    <a:pt x="241" y="523"/>
                    <a:pt x="241" y="524"/>
                  </a:cubicBezTo>
                  <a:cubicBezTo>
                    <a:pt x="242" y="526"/>
                    <a:pt x="242" y="526"/>
                    <a:pt x="242" y="526"/>
                  </a:cubicBezTo>
                  <a:cubicBezTo>
                    <a:pt x="242" y="526"/>
                    <a:pt x="244" y="521"/>
                    <a:pt x="244" y="521"/>
                  </a:cubicBezTo>
                  <a:cubicBezTo>
                    <a:pt x="245" y="520"/>
                    <a:pt x="249" y="518"/>
                    <a:pt x="250" y="517"/>
                  </a:cubicBezTo>
                  <a:cubicBezTo>
                    <a:pt x="254" y="516"/>
                    <a:pt x="256" y="521"/>
                    <a:pt x="259" y="521"/>
                  </a:cubicBezTo>
                  <a:cubicBezTo>
                    <a:pt x="263" y="522"/>
                    <a:pt x="264" y="517"/>
                    <a:pt x="267" y="517"/>
                  </a:cubicBezTo>
                  <a:cubicBezTo>
                    <a:pt x="269" y="517"/>
                    <a:pt x="270" y="522"/>
                    <a:pt x="271" y="523"/>
                  </a:cubicBezTo>
                  <a:cubicBezTo>
                    <a:pt x="271" y="523"/>
                    <a:pt x="277" y="525"/>
                    <a:pt x="277" y="525"/>
                  </a:cubicBezTo>
                  <a:cubicBezTo>
                    <a:pt x="277" y="522"/>
                    <a:pt x="277" y="522"/>
                    <a:pt x="277" y="522"/>
                  </a:cubicBezTo>
                  <a:cubicBezTo>
                    <a:pt x="278" y="521"/>
                    <a:pt x="281" y="519"/>
                    <a:pt x="282" y="519"/>
                  </a:cubicBezTo>
                  <a:cubicBezTo>
                    <a:pt x="283" y="518"/>
                    <a:pt x="284" y="519"/>
                    <a:pt x="285" y="519"/>
                  </a:cubicBezTo>
                  <a:cubicBezTo>
                    <a:pt x="286" y="519"/>
                    <a:pt x="287" y="519"/>
                    <a:pt x="289" y="519"/>
                  </a:cubicBezTo>
                  <a:cubicBezTo>
                    <a:pt x="289" y="519"/>
                    <a:pt x="290" y="519"/>
                    <a:pt x="291" y="519"/>
                  </a:cubicBezTo>
                  <a:cubicBezTo>
                    <a:pt x="293" y="518"/>
                    <a:pt x="296" y="515"/>
                    <a:pt x="299" y="515"/>
                  </a:cubicBezTo>
                  <a:cubicBezTo>
                    <a:pt x="301" y="515"/>
                    <a:pt x="306" y="521"/>
                    <a:pt x="312" y="519"/>
                  </a:cubicBezTo>
                  <a:cubicBezTo>
                    <a:pt x="315" y="517"/>
                    <a:pt x="320" y="511"/>
                    <a:pt x="324" y="506"/>
                  </a:cubicBezTo>
                  <a:cubicBezTo>
                    <a:pt x="328" y="501"/>
                    <a:pt x="332" y="496"/>
                    <a:pt x="335" y="495"/>
                  </a:cubicBezTo>
                  <a:cubicBezTo>
                    <a:pt x="335" y="495"/>
                    <a:pt x="336" y="495"/>
                    <a:pt x="337" y="495"/>
                  </a:cubicBezTo>
                  <a:cubicBezTo>
                    <a:pt x="339" y="495"/>
                    <a:pt x="341" y="495"/>
                    <a:pt x="343" y="495"/>
                  </a:cubicBezTo>
                  <a:cubicBezTo>
                    <a:pt x="354" y="495"/>
                    <a:pt x="364" y="495"/>
                    <a:pt x="374" y="495"/>
                  </a:cubicBezTo>
                  <a:cubicBezTo>
                    <a:pt x="372" y="492"/>
                    <a:pt x="371" y="488"/>
                    <a:pt x="371" y="484"/>
                  </a:cubicBezTo>
                  <a:cubicBezTo>
                    <a:pt x="371" y="483"/>
                    <a:pt x="373" y="477"/>
                    <a:pt x="373" y="476"/>
                  </a:cubicBezTo>
                  <a:cubicBezTo>
                    <a:pt x="372" y="475"/>
                    <a:pt x="363" y="473"/>
                    <a:pt x="362" y="473"/>
                  </a:cubicBezTo>
                  <a:cubicBezTo>
                    <a:pt x="361" y="474"/>
                    <a:pt x="361" y="476"/>
                    <a:pt x="359" y="475"/>
                  </a:cubicBezTo>
                  <a:cubicBezTo>
                    <a:pt x="357" y="474"/>
                    <a:pt x="359" y="473"/>
                    <a:pt x="358" y="471"/>
                  </a:cubicBezTo>
                  <a:cubicBezTo>
                    <a:pt x="357" y="470"/>
                    <a:pt x="354" y="469"/>
                    <a:pt x="353" y="468"/>
                  </a:cubicBezTo>
                  <a:cubicBezTo>
                    <a:pt x="349" y="460"/>
                    <a:pt x="348" y="449"/>
                    <a:pt x="344" y="441"/>
                  </a:cubicBezTo>
                  <a:cubicBezTo>
                    <a:pt x="342" y="439"/>
                    <a:pt x="338" y="439"/>
                    <a:pt x="337" y="436"/>
                  </a:cubicBezTo>
                  <a:cubicBezTo>
                    <a:pt x="337" y="436"/>
                    <a:pt x="336" y="433"/>
                    <a:pt x="336" y="433"/>
                  </a:cubicBezTo>
                  <a:cubicBezTo>
                    <a:pt x="334" y="431"/>
                    <a:pt x="330" y="432"/>
                    <a:pt x="329" y="430"/>
                  </a:cubicBezTo>
                  <a:cubicBezTo>
                    <a:pt x="329" y="430"/>
                    <a:pt x="328" y="427"/>
                    <a:pt x="328" y="427"/>
                  </a:cubicBezTo>
                  <a:cubicBezTo>
                    <a:pt x="327" y="426"/>
                    <a:pt x="325" y="426"/>
                    <a:pt x="324" y="425"/>
                  </a:cubicBezTo>
                  <a:cubicBezTo>
                    <a:pt x="324" y="424"/>
                    <a:pt x="324" y="424"/>
                    <a:pt x="324" y="423"/>
                  </a:cubicBezTo>
                  <a:cubicBezTo>
                    <a:pt x="324" y="422"/>
                    <a:pt x="324" y="421"/>
                    <a:pt x="324" y="421"/>
                  </a:cubicBezTo>
                  <a:cubicBezTo>
                    <a:pt x="323" y="419"/>
                    <a:pt x="316" y="414"/>
                    <a:pt x="314" y="413"/>
                  </a:cubicBezTo>
                  <a:cubicBezTo>
                    <a:pt x="311" y="411"/>
                    <a:pt x="295" y="412"/>
                    <a:pt x="296" y="406"/>
                  </a:cubicBezTo>
                  <a:cubicBezTo>
                    <a:pt x="297" y="404"/>
                    <a:pt x="300" y="402"/>
                    <a:pt x="301" y="401"/>
                  </a:cubicBezTo>
                  <a:cubicBezTo>
                    <a:pt x="302" y="399"/>
                    <a:pt x="299" y="394"/>
                    <a:pt x="301" y="393"/>
                  </a:cubicBezTo>
                  <a:cubicBezTo>
                    <a:pt x="308" y="389"/>
                    <a:pt x="321" y="399"/>
                    <a:pt x="325" y="389"/>
                  </a:cubicBezTo>
                  <a:cubicBezTo>
                    <a:pt x="328" y="381"/>
                    <a:pt x="323" y="371"/>
                    <a:pt x="324" y="363"/>
                  </a:cubicBezTo>
                  <a:cubicBezTo>
                    <a:pt x="324" y="357"/>
                    <a:pt x="330" y="347"/>
                    <a:pt x="330" y="344"/>
                  </a:cubicBezTo>
                  <a:cubicBezTo>
                    <a:pt x="330" y="341"/>
                    <a:pt x="328" y="338"/>
                    <a:pt x="328" y="336"/>
                  </a:cubicBezTo>
                  <a:cubicBezTo>
                    <a:pt x="328" y="333"/>
                    <a:pt x="333" y="326"/>
                    <a:pt x="336" y="327"/>
                  </a:cubicBezTo>
                  <a:cubicBezTo>
                    <a:pt x="338" y="327"/>
                    <a:pt x="344" y="335"/>
                    <a:pt x="346" y="327"/>
                  </a:cubicBezTo>
                  <a:cubicBezTo>
                    <a:pt x="345" y="325"/>
                    <a:pt x="345" y="325"/>
                    <a:pt x="345" y="325"/>
                  </a:cubicBezTo>
                  <a:cubicBezTo>
                    <a:pt x="344" y="319"/>
                    <a:pt x="347" y="315"/>
                    <a:pt x="348" y="309"/>
                  </a:cubicBezTo>
                  <a:cubicBezTo>
                    <a:pt x="348" y="307"/>
                    <a:pt x="346" y="304"/>
                    <a:pt x="348" y="301"/>
                  </a:cubicBezTo>
                  <a:cubicBezTo>
                    <a:pt x="350" y="299"/>
                    <a:pt x="353" y="298"/>
                    <a:pt x="354" y="296"/>
                  </a:cubicBezTo>
                  <a:cubicBezTo>
                    <a:pt x="357" y="292"/>
                    <a:pt x="358" y="282"/>
                    <a:pt x="363" y="279"/>
                  </a:cubicBezTo>
                  <a:cubicBezTo>
                    <a:pt x="366" y="276"/>
                    <a:pt x="373" y="279"/>
                    <a:pt x="374" y="275"/>
                  </a:cubicBezTo>
                  <a:cubicBezTo>
                    <a:pt x="375" y="270"/>
                    <a:pt x="374" y="265"/>
                    <a:pt x="376" y="260"/>
                  </a:cubicBezTo>
                  <a:cubicBezTo>
                    <a:pt x="380" y="250"/>
                    <a:pt x="380" y="255"/>
                    <a:pt x="381" y="244"/>
                  </a:cubicBezTo>
                  <a:cubicBezTo>
                    <a:pt x="381" y="241"/>
                    <a:pt x="383" y="238"/>
                    <a:pt x="383" y="235"/>
                  </a:cubicBezTo>
                  <a:cubicBezTo>
                    <a:pt x="383" y="229"/>
                    <a:pt x="377" y="217"/>
                    <a:pt x="379" y="212"/>
                  </a:cubicBezTo>
                  <a:cubicBezTo>
                    <a:pt x="379" y="211"/>
                    <a:pt x="381" y="210"/>
                    <a:pt x="381" y="209"/>
                  </a:cubicBezTo>
                  <a:cubicBezTo>
                    <a:pt x="385" y="203"/>
                    <a:pt x="388" y="189"/>
                    <a:pt x="390" y="182"/>
                  </a:cubicBezTo>
                  <a:cubicBezTo>
                    <a:pt x="391" y="179"/>
                    <a:pt x="389" y="177"/>
                    <a:pt x="388" y="175"/>
                  </a:cubicBezTo>
                  <a:cubicBezTo>
                    <a:pt x="387" y="172"/>
                    <a:pt x="390" y="169"/>
                    <a:pt x="390" y="166"/>
                  </a:cubicBezTo>
                  <a:cubicBezTo>
                    <a:pt x="391" y="164"/>
                    <a:pt x="389" y="161"/>
                    <a:pt x="389" y="160"/>
                  </a:cubicBezTo>
                  <a:cubicBezTo>
                    <a:pt x="389" y="160"/>
                    <a:pt x="390" y="160"/>
                    <a:pt x="391" y="160"/>
                  </a:cubicBezTo>
                  <a:cubicBezTo>
                    <a:pt x="393" y="161"/>
                    <a:pt x="398" y="162"/>
                    <a:pt x="400" y="161"/>
                  </a:cubicBezTo>
                  <a:cubicBezTo>
                    <a:pt x="403" y="159"/>
                    <a:pt x="401" y="155"/>
                    <a:pt x="402" y="153"/>
                  </a:cubicBezTo>
                  <a:cubicBezTo>
                    <a:pt x="402" y="153"/>
                    <a:pt x="403" y="153"/>
                    <a:pt x="404" y="153"/>
                  </a:cubicBezTo>
                  <a:cubicBezTo>
                    <a:pt x="407" y="152"/>
                    <a:pt x="407" y="151"/>
                    <a:pt x="409" y="149"/>
                  </a:cubicBezTo>
                  <a:cubicBezTo>
                    <a:pt x="411" y="147"/>
                    <a:pt x="410" y="150"/>
                    <a:pt x="412" y="149"/>
                  </a:cubicBezTo>
                  <a:cubicBezTo>
                    <a:pt x="415" y="148"/>
                    <a:pt x="413" y="148"/>
                    <a:pt x="416" y="147"/>
                  </a:cubicBezTo>
                  <a:cubicBezTo>
                    <a:pt x="418" y="146"/>
                    <a:pt x="417" y="149"/>
                    <a:pt x="417" y="148"/>
                  </a:cubicBezTo>
                  <a:cubicBezTo>
                    <a:pt x="419" y="146"/>
                    <a:pt x="417" y="146"/>
                    <a:pt x="420" y="147"/>
                  </a:cubicBezTo>
                  <a:cubicBezTo>
                    <a:pt x="421" y="147"/>
                    <a:pt x="421" y="147"/>
                    <a:pt x="421" y="147"/>
                  </a:cubicBezTo>
                  <a:cubicBezTo>
                    <a:pt x="423" y="143"/>
                    <a:pt x="426" y="138"/>
                    <a:pt x="429" y="134"/>
                  </a:cubicBezTo>
                  <a:cubicBezTo>
                    <a:pt x="429" y="134"/>
                    <a:pt x="429" y="134"/>
                    <a:pt x="429" y="134"/>
                  </a:cubicBezTo>
                  <a:cubicBezTo>
                    <a:pt x="429" y="134"/>
                    <a:pt x="428" y="133"/>
                    <a:pt x="428" y="132"/>
                  </a:cubicBezTo>
                  <a:cubicBezTo>
                    <a:pt x="428" y="132"/>
                    <a:pt x="427" y="131"/>
                    <a:pt x="427" y="131"/>
                  </a:cubicBezTo>
                  <a:cubicBezTo>
                    <a:pt x="426" y="131"/>
                    <a:pt x="427" y="133"/>
                    <a:pt x="426" y="133"/>
                  </a:cubicBezTo>
                  <a:cubicBezTo>
                    <a:pt x="426" y="132"/>
                    <a:pt x="424" y="129"/>
                    <a:pt x="423" y="129"/>
                  </a:cubicBezTo>
                  <a:cubicBezTo>
                    <a:pt x="423" y="129"/>
                    <a:pt x="419" y="130"/>
                    <a:pt x="418" y="129"/>
                  </a:cubicBezTo>
                  <a:cubicBezTo>
                    <a:pt x="418" y="128"/>
                    <a:pt x="421" y="128"/>
                    <a:pt x="421" y="127"/>
                  </a:cubicBezTo>
                  <a:cubicBezTo>
                    <a:pt x="421" y="126"/>
                    <a:pt x="420" y="127"/>
                    <a:pt x="420" y="127"/>
                  </a:cubicBezTo>
                  <a:cubicBezTo>
                    <a:pt x="419" y="127"/>
                    <a:pt x="415" y="130"/>
                    <a:pt x="415" y="127"/>
                  </a:cubicBezTo>
                  <a:cubicBezTo>
                    <a:pt x="415" y="126"/>
                    <a:pt x="416" y="125"/>
                    <a:pt x="416" y="125"/>
                  </a:cubicBezTo>
                  <a:cubicBezTo>
                    <a:pt x="415" y="121"/>
                    <a:pt x="408" y="121"/>
                    <a:pt x="407" y="118"/>
                  </a:cubicBezTo>
                  <a:cubicBezTo>
                    <a:pt x="406" y="118"/>
                    <a:pt x="407" y="117"/>
                    <a:pt x="406" y="117"/>
                  </a:cubicBezTo>
                  <a:cubicBezTo>
                    <a:pt x="406" y="117"/>
                    <a:pt x="407" y="118"/>
                    <a:pt x="406" y="118"/>
                  </a:cubicBezTo>
                  <a:cubicBezTo>
                    <a:pt x="406" y="119"/>
                    <a:pt x="407" y="117"/>
                    <a:pt x="406" y="116"/>
                  </a:cubicBezTo>
                  <a:cubicBezTo>
                    <a:pt x="403" y="113"/>
                    <a:pt x="400" y="118"/>
                    <a:pt x="397" y="112"/>
                  </a:cubicBezTo>
                  <a:cubicBezTo>
                    <a:pt x="396" y="111"/>
                    <a:pt x="397" y="109"/>
                    <a:pt x="397" y="107"/>
                  </a:cubicBezTo>
                  <a:cubicBezTo>
                    <a:pt x="396" y="104"/>
                    <a:pt x="390" y="95"/>
                    <a:pt x="390" y="92"/>
                  </a:cubicBezTo>
                  <a:cubicBezTo>
                    <a:pt x="390" y="91"/>
                    <a:pt x="392" y="88"/>
                    <a:pt x="391" y="86"/>
                  </a:cubicBezTo>
                  <a:cubicBezTo>
                    <a:pt x="390" y="81"/>
                    <a:pt x="387" y="74"/>
                    <a:pt x="388" y="70"/>
                  </a:cubicBezTo>
                  <a:cubicBezTo>
                    <a:pt x="389" y="67"/>
                    <a:pt x="384" y="57"/>
                    <a:pt x="384" y="53"/>
                  </a:cubicBezTo>
                  <a:cubicBezTo>
                    <a:pt x="384" y="52"/>
                    <a:pt x="384" y="50"/>
                    <a:pt x="385" y="50"/>
                  </a:cubicBezTo>
                  <a:cubicBezTo>
                    <a:pt x="386" y="51"/>
                    <a:pt x="388" y="57"/>
                    <a:pt x="388" y="54"/>
                  </a:cubicBezTo>
                  <a:cubicBezTo>
                    <a:pt x="388" y="53"/>
                    <a:pt x="379" y="41"/>
                    <a:pt x="378" y="39"/>
                  </a:cubicBezTo>
                  <a:cubicBezTo>
                    <a:pt x="378" y="39"/>
                    <a:pt x="378" y="34"/>
                    <a:pt x="378" y="34"/>
                  </a:cubicBezTo>
                  <a:cubicBezTo>
                    <a:pt x="377" y="34"/>
                    <a:pt x="376" y="34"/>
                    <a:pt x="376" y="34"/>
                  </a:cubicBezTo>
                  <a:cubicBezTo>
                    <a:pt x="376" y="33"/>
                    <a:pt x="377" y="33"/>
                    <a:pt x="377" y="33"/>
                  </a:cubicBezTo>
                  <a:cubicBezTo>
                    <a:pt x="377" y="32"/>
                    <a:pt x="377" y="32"/>
                    <a:pt x="377" y="31"/>
                  </a:cubicBezTo>
                  <a:cubicBezTo>
                    <a:pt x="377" y="30"/>
                    <a:pt x="376" y="31"/>
                    <a:pt x="376" y="30"/>
                  </a:cubicBezTo>
                  <a:cubicBezTo>
                    <a:pt x="375" y="29"/>
                    <a:pt x="377" y="29"/>
                    <a:pt x="377" y="28"/>
                  </a:cubicBezTo>
                  <a:cubicBezTo>
                    <a:pt x="377" y="25"/>
                    <a:pt x="367" y="22"/>
                    <a:pt x="366" y="21"/>
                  </a:cubicBezTo>
                  <a:cubicBezTo>
                    <a:pt x="362" y="19"/>
                    <a:pt x="362" y="15"/>
                    <a:pt x="359" y="13"/>
                  </a:cubicBezTo>
                  <a:cubicBezTo>
                    <a:pt x="357" y="11"/>
                    <a:pt x="355" y="12"/>
                    <a:pt x="353" y="12"/>
                  </a:cubicBezTo>
                  <a:cubicBezTo>
                    <a:pt x="352" y="12"/>
                    <a:pt x="347" y="9"/>
                    <a:pt x="346" y="8"/>
                  </a:cubicBezTo>
                  <a:cubicBezTo>
                    <a:pt x="345" y="6"/>
                    <a:pt x="349" y="8"/>
                    <a:pt x="347" y="6"/>
                  </a:cubicBezTo>
                  <a:cubicBezTo>
                    <a:pt x="346" y="5"/>
                    <a:pt x="345" y="2"/>
                    <a:pt x="343" y="0"/>
                  </a:cubicBezTo>
                  <a:cubicBezTo>
                    <a:pt x="343" y="0"/>
                    <a:pt x="343" y="0"/>
                    <a:pt x="343" y="0"/>
                  </a:cubicBezTo>
                  <a:cubicBezTo>
                    <a:pt x="341" y="2"/>
                    <a:pt x="337" y="9"/>
                    <a:pt x="334" y="10"/>
                  </a:cubicBezTo>
                  <a:cubicBezTo>
                    <a:pt x="332" y="11"/>
                    <a:pt x="328" y="7"/>
                    <a:pt x="327" y="8"/>
                  </a:cubicBezTo>
                  <a:cubicBezTo>
                    <a:pt x="325" y="9"/>
                    <a:pt x="324" y="21"/>
                    <a:pt x="322" y="23"/>
                  </a:cubicBezTo>
                  <a:cubicBezTo>
                    <a:pt x="319" y="26"/>
                    <a:pt x="311" y="23"/>
                    <a:pt x="308" y="26"/>
                  </a:cubicBezTo>
                  <a:cubicBezTo>
                    <a:pt x="306" y="28"/>
                    <a:pt x="308" y="35"/>
                    <a:pt x="306" y="37"/>
                  </a:cubicBezTo>
                  <a:cubicBezTo>
                    <a:pt x="302" y="38"/>
                    <a:pt x="302" y="38"/>
                    <a:pt x="302" y="38"/>
                  </a:cubicBezTo>
                  <a:cubicBezTo>
                    <a:pt x="289" y="40"/>
                    <a:pt x="293" y="34"/>
                    <a:pt x="284" y="31"/>
                  </a:cubicBezTo>
                  <a:cubicBezTo>
                    <a:pt x="283" y="31"/>
                    <a:pt x="283" y="32"/>
                    <a:pt x="282" y="32"/>
                  </a:cubicBezTo>
                  <a:cubicBezTo>
                    <a:pt x="281" y="32"/>
                    <a:pt x="279" y="32"/>
                    <a:pt x="278" y="32"/>
                  </a:cubicBezTo>
                  <a:cubicBezTo>
                    <a:pt x="272" y="32"/>
                    <a:pt x="266" y="32"/>
                    <a:pt x="260" y="32"/>
                  </a:cubicBezTo>
                  <a:cubicBezTo>
                    <a:pt x="258" y="32"/>
                    <a:pt x="241" y="33"/>
                    <a:pt x="241" y="32"/>
                  </a:cubicBezTo>
                  <a:cubicBezTo>
                    <a:pt x="240" y="32"/>
                    <a:pt x="244" y="25"/>
                    <a:pt x="240" y="26"/>
                  </a:cubicBezTo>
                  <a:cubicBezTo>
                    <a:pt x="237" y="27"/>
                    <a:pt x="238" y="31"/>
                    <a:pt x="237" y="32"/>
                  </a:cubicBezTo>
                  <a:cubicBezTo>
                    <a:pt x="235" y="34"/>
                    <a:pt x="217" y="33"/>
                    <a:pt x="214" y="33"/>
                  </a:cubicBezTo>
                  <a:cubicBezTo>
                    <a:pt x="194" y="33"/>
                    <a:pt x="174" y="34"/>
                    <a:pt x="155" y="34"/>
                  </a:cubicBezTo>
                  <a:cubicBezTo>
                    <a:pt x="135" y="34"/>
                    <a:pt x="116" y="34"/>
                    <a:pt x="96" y="35"/>
                  </a:cubicBezTo>
                  <a:cubicBezTo>
                    <a:pt x="95" y="35"/>
                    <a:pt x="79" y="35"/>
                    <a:pt x="78" y="35"/>
                  </a:cubicBezTo>
                  <a:cubicBezTo>
                    <a:pt x="79" y="48"/>
                    <a:pt x="79" y="61"/>
                    <a:pt x="79" y="74"/>
                  </a:cubicBezTo>
                  <a:cubicBezTo>
                    <a:pt x="80" y="77"/>
                    <a:pt x="80" y="80"/>
                    <a:pt x="80" y="83"/>
                  </a:cubicBezTo>
                </a:path>
              </a:pathLst>
            </a:custGeom>
            <a:solidFill>
              <a:schemeClr val="accent1"/>
            </a:solidFill>
            <a:ln w="9525">
              <a:noFill/>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33" name="Freeform 35"/>
            <p:cNvSpPr>
              <a:spLocks/>
            </p:cNvSpPr>
            <p:nvPr/>
          </p:nvSpPr>
          <p:spPr bwMode="auto">
            <a:xfrm>
              <a:off x="5748342" y="1841047"/>
              <a:ext cx="3820" cy="1911"/>
            </a:xfrm>
            <a:custGeom>
              <a:avLst/>
              <a:gdLst>
                <a:gd name="T0" fmla="*/ 2 w 2"/>
                <a:gd name="T1" fmla="*/ 1 h 1"/>
                <a:gd name="T2" fmla="*/ 0 w 2"/>
                <a:gd name="T3" fmla="*/ 0 h 1"/>
                <a:gd name="T4" fmla="*/ 2 w 2"/>
                <a:gd name="T5" fmla="*/ 1 h 1"/>
                <a:gd name="T6" fmla="*/ 2 w 2"/>
                <a:gd name="T7" fmla="*/ 1 h 1"/>
              </a:gdLst>
              <a:ahLst/>
              <a:cxnLst>
                <a:cxn ang="0">
                  <a:pos x="T0" y="T1"/>
                </a:cxn>
                <a:cxn ang="0">
                  <a:pos x="T2" y="T3"/>
                </a:cxn>
                <a:cxn ang="0">
                  <a:pos x="T4" y="T5"/>
                </a:cxn>
                <a:cxn ang="0">
                  <a:pos x="T6" y="T7"/>
                </a:cxn>
              </a:cxnLst>
              <a:rect l="0" t="0" r="r" b="b"/>
              <a:pathLst>
                <a:path w="2" h="1">
                  <a:moveTo>
                    <a:pt x="2" y="1"/>
                  </a:moveTo>
                  <a:cubicBezTo>
                    <a:pt x="2" y="0"/>
                    <a:pt x="0" y="0"/>
                    <a:pt x="0" y="0"/>
                  </a:cubicBezTo>
                  <a:cubicBezTo>
                    <a:pt x="0" y="0"/>
                    <a:pt x="1" y="0"/>
                    <a:pt x="2" y="1"/>
                  </a:cubicBezTo>
                  <a:cubicBezTo>
                    <a:pt x="2" y="1"/>
                    <a:pt x="2" y="1"/>
                    <a:pt x="2" y="1"/>
                  </a:cubicBezTo>
                </a:path>
              </a:pathLst>
            </a:custGeom>
            <a:solidFill>
              <a:schemeClr val="tx2"/>
            </a:solidFill>
            <a:ln w="9525">
              <a:noFill/>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34" name="Freeform 36"/>
            <p:cNvSpPr>
              <a:spLocks/>
            </p:cNvSpPr>
            <p:nvPr/>
          </p:nvSpPr>
          <p:spPr bwMode="auto">
            <a:xfrm>
              <a:off x="6541076" y="2777047"/>
              <a:ext cx="3820" cy="5731"/>
            </a:xfrm>
            <a:custGeom>
              <a:avLst/>
              <a:gdLst>
                <a:gd name="T0" fmla="*/ 0 w 1"/>
                <a:gd name="T1" fmla="*/ 2 h 2"/>
                <a:gd name="T2" fmla="*/ 1 w 1"/>
                <a:gd name="T3" fmla="*/ 1 h 2"/>
                <a:gd name="T4" fmla="*/ 1 w 1"/>
                <a:gd name="T5" fmla="*/ 0 h 2"/>
                <a:gd name="T6" fmla="*/ 0 w 1"/>
                <a:gd name="T7" fmla="*/ 2 h 2"/>
              </a:gdLst>
              <a:ahLst/>
              <a:cxnLst>
                <a:cxn ang="0">
                  <a:pos x="T0" y="T1"/>
                </a:cxn>
                <a:cxn ang="0">
                  <a:pos x="T2" y="T3"/>
                </a:cxn>
                <a:cxn ang="0">
                  <a:pos x="T4" y="T5"/>
                </a:cxn>
                <a:cxn ang="0">
                  <a:pos x="T6" y="T7"/>
                </a:cxn>
              </a:cxnLst>
              <a:rect l="0" t="0" r="r" b="b"/>
              <a:pathLst>
                <a:path w="1" h="2">
                  <a:moveTo>
                    <a:pt x="0" y="2"/>
                  </a:moveTo>
                  <a:cubicBezTo>
                    <a:pt x="1" y="1"/>
                    <a:pt x="1" y="1"/>
                    <a:pt x="1" y="1"/>
                  </a:cubicBezTo>
                  <a:cubicBezTo>
                    <a:pt x="1" y="1"/>
                    <a:pt x="1" y="1"/>
                    <a:pt x="1" y="0"/>
                  </a:cubicBezTo>
                  <a:cubicBezTo>
                    <a:pt x="1" y="1"/>
                    <a:pt x="1" y="2"/>
                    <a:pt x="0" y="2"/>
                  </a:cubicBezTo>
                </a:path>
              </a:pathLst>
            </a:custGeom>
            <a:solidFill>
              <a:schemeClr val="tx2"/>
            </a:solidFill>
            <a:ln w="9525">
              <a:noFill/>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35" name="Freeform 37"/>
            <p:cNvSpPr>
              <a:spLocks/>
            </p:cNvSpPr>
            <p:nvPr/>
          </p:nvSpPr>
          <p:spPr bwMode="auto">
            <a:xfrm>
              <a:off x="5593615" y="1848688"/>
              <a:ext cx="1020047" cy="934091"/>
            </a:xfrm>
            <a:custGeom>
              <a:avLst/>
              <a:gdLst>
                <a:gd name="T0" fmla="*/ 63 w 389"/>
                <a:gd name="T1" fmla="*/ 18 h 356"/>
                <a:gd name="T2" fmla="*/ 44 w 389"/>
                <a:gd name="T3" fmla="*/ 29 h 356"/>
                <a:gd name="T4" fmla="*/ 36 w 389"/>
                <a:gd name="T5" fmla="*/ 36 h 356"/>
                <a:gd name="T6" fmla="*/ 31 w 389"/>
                <a:gd name="T7" fmla="*/ 57 h 356"/>
                <a:gd name="T8" fmla="*/ 6 w 389"/>
                <a:gd name="T9" fmla="*/ 78 h 356"/>
                <a:gd name="T10" fmla="*/ 17 w 389"/>
                <a:gd name="T11" fmla="*/ 110 h 356"/>
                <a:gd name="T12" fmla="*/ 17 w 389"/>
                <a:gd name="T13" fmla="*/ 136 h 356"/>
                <a:gd name="T14" fmla="*/ 13 w 389"/>
                <a:gd name="T15" fmla="*/ 161 h 356"/>
                <a:gd name="T16" fmla="*/ 14 w 389"/>
                <a:gd name="T17" fmla="*/ 165 h 356"/>
                <a:gd name="T18" fmla="*/ 1 w 389"/>
                <a:gd name="T19" fmla="*/ 180 h 356"/>
                <a:gd name="T20" fmla="*/ 15 w 389"/>
                <a:gd name="T21" fmla="*/ 204 h 356"/>
                <a:gd name="T22" fmla="*/ 15 w 389"/>
                <a:gd name="T23" fmla="*/ 213 h 356"/>
                <a:gd name="T24" fmla="*/ 19 w 389"/>
                <a:gd name="T25" fmla="*/ 217 h 356"/>
                <a:gd name="T26" fmla="*/ 31 w 389"/>
                <a:gd name="T27" fmla="*/ 222 h 356"/>
                <a:gd name="T28" fmla="*/ 61 w 389"/>
                <a:gd name="T29" fmla="*/ 250 h 356"/>
                <a:gd name="T30" fmla="*/ 116 w 389"/>
                <a:gd name="T31" fmla="*/ 274 h 356"/>
                <a:gd name="T32" fmla="*/ 161 w 389"/>
                <a:gd name="T33" fmla="*/ 252 h 356"/>
                <a:gd name="T34" fmla="*/ 310 w 389"/>
                <a:gd name="T35" fmla="*/ 328 h 356"/>
                <a:gd name="T36" fmla="*/ 362 w 389"/>
                <a:gd name="T37" fmla="*/ 356 h 356"/>
                <a:gd name="T38" fmla="*/ 363 w 389"/>
                <a:gd name="T39" fmla="*/ 354 h 356"/>
                <a:gd name="T40" fmla="*/ 365 w 389"/>
                <a:gd name="T41" fmla="*/ 343 h 356"/>
                <a:gd name="T42" fmla="*/ 389 w 389"/>
                <a:gd name="T43" fmla="*/ 339 h 356"/>
                <a:gd name="T44" fmla="*/ 387 w 389"/>
                <a:gd name="T45" fmla="*/ 291 h 356"/>
                <a:gd name="T46" fmla="*/ 386 w 389"/>
                <a:gd name="T47" fmla="*/ 234 h 356"/>
                <a:gd name="T48" fmla="*/ 382 w 389"/>
                <a:gd name="T49" fmla="*/ 102 h 356"/>
                <a:gd name="T50" fmla="*/ 377 w 389"/>
                <a:gd name="T51" fmla="*/ 85 h 356"/>
                <a:gd name="T52" fmla="*/ 381 w 389"/>
                <a:gd name="T53" fmla="*/ 62 h 356"/>
                <a:gd name="T54" fmla="*/ 382 w 389"/>
                <a:gd name="T55" fmla="*/ 40 h 356"/>
                <a:gd name="T56" fmla="*/ 359 w 389"/>
                <a:gd name="T57" fmla="*/ 31 h 356"/>
                <a:gd name="T58" fmla="*/ 342 w 389"/>
                <a:gd name="T59" fmla="*/ 26 h 356"/>
                <a:gd name="T60" fmla="*/ 339 w 389"/>
                <a:gd name="T61" fmla="*/ 27 h 356"/>
                <a:gd name="T62" fmla="*/ 334 w 389"/>
                <a:gd name="T63" fmla="*/ 23 h 356"/>
                <a:gd name="T64" fmla="*/ 334 w 389"/>
                <a:gd name="T65" fmla="*/ 16 h 356"/>
                <a:gd name="T66" fmla="*/ 325 w 389"/>
                <a:gd name="T67" fmla="*/ 12 h 356"/>
                <a:gd name="T68" fmla="*/ 301 w 389"/>
                <a:gd name="T69" fmla="*/ 7 h 356"/>
                <a:gd name="T70" fmla="*/ 286 w 389"/>
                <a:gd name="T71" fmla="*/ 12 h 356"/>
                <a:gd name="T72" fmla="*/ 262 w 389"/>
                <a:gd name="T73" fmla="*/ 48 h 356"/>
                <a:gd name="T74" fmla="*/ 235 w 389"/>
                <a:gd name="T75" fmla="*/ 76 h 356"/>
                <a:gd name="T76" fmla="*/ 210 w 389"/>
                <a:gd name="T77" fmla="*/ 59 h 356"/>
                <a:gd name="T78" fmla="*/ 159 w 389"/>
                <a:gd name="T79" fmla="*/ 46 h 356"/>
                <a:gd name="T80" fmla="*/ 132 w 389"/>
                <a:gd name="T81" fmla="*/ 17 h 356"/>
                <a:gd name="T82" fmla="*/ 112 w 389"/>
                <a:gd name="T83" fmla="*/ 10 h 356"/>
                <a:gd name="T84" fmla="*/ 82 w 389"/>
                <a:gd name="T85" fmla="*/ 8 h 356"/>
                <a:gd name="T86" fmla="*/ 64 w 389"/>
                <a:gd name="T87" fmla="*/ 0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89" h="356">
                  <a:moveTo>
                    <a:pt x="61" y="13"/>
                  </a:moveTo>
                  <a:cubicBezTo>
                    <a:pt x="62" y="14"/>
                    <a:pt x="65" y="16"/>
                    <a:pt x="63" y="18"/>
                  </a:cubicBezTo>
                  <a:cubicBezTo>
                    <a:pt x="59" y="22"/>
                    <a:pt x="52" y="22"/>
                    <a:pt x="47" y="26"/>
                  </a:cubicBezTo>
                  <a:cubicBezTo>
                    <a:pt x="47" y="26"/>
                    <a:pt x="44" y="29"/>
                    <a:pt x="44" y="29"/>
                  </a:cubicBezTo>
                  <a:cubicBezTo>
                    <a:pt x="43" y="29"/>
                    <a:pt x="41" y="29"/>
                    <a:pt x="40" y="30"/>
                  </a:cubicBezTo>
                  <a:cubicBezTo>
                    <a:pt x="39" y="31"/>
                    <a:pt x="40" y="35"/>
                    <a:pt x="36" y="36"/>
                  </a:cubicBezTo>
                  <a:cubicBezTo>
                    <a:pt x="33" y="37"/>
                    <a:pt x="30" y="37"/>
                    <a:pt x="28" y="41"/>
                  </a:cubicBezTo>
                  <a:cubicBezTo>
                    <a:pt x="26" y="46"/>
                    <a:pt x="31" y="52"/>
                    <a:pt x="31" y="57"/>
                  </a:cubicBezTo>
                  <a:cubicBezTo>
                    <a:pt x="30" y="61"/>
                    <a:pt x="15" y="77"/>
                    <a:pt x="11" y="74"/>
                  </a:cubicBezTo>
                  <a:cubicBezTo>
                    <a:pt x="10" y="75"/>
                    <a:pt x="6" y="76"/>
                    <a:pt x="6" y="78"/>
                  </a:cubicBezTo>
                  <a:cubicBezTo>
                    <a:pt x="6" y="80"/>
                    <a:pt x="12" y="86"/>
                    <a:pt x="13" y="88"/>
                  </a:cubicBezTo>
                  <a:cubicBezTo>
                    <a:pt x="16" y="95"/>
                    <a:pt x="17" y="103"/>
                    <a:pt x="17" y="110"/>
                  </a:cubicBezTo>
                  <a:cubicBezTo>
                    <a:pt x="16" y="115"/>
                    <a:pt x="13" y="120"/>
                    <a:pt x="14" y="125"/>
                  </a:cubicBezTo>
                  <a:cubicBezTo>
                    <a:pt x="14" y="129"/>
                    <a:pt x="18" y="133"/>
                    <a:pt x="17" y="136"/>
                  </a:cubicBezTo>
                  <a:cubicBezTo>
                    <a:pt x="17" y="145"/>
                    <a:pt x="10" y="144"/>
                    <a:pt x="12" y="157"/>
                  </a:cubicBezTo>
                  <a:cubicBezTo>
                    <a:pt x="12" y="157"/>
                    <a:pt x="13" y="161"/>
                    <a:pt x="13" y="161"/>
                  </a:cubicBezTo>
                  <a:cubicBezTo>
                    <a:pt x="13" y="161"/>
                    <a:pt x="15" y="161"/>
                    <a:pt x="15" y="162"/>
                  </a:cubicBezTo>
                  <a:cubicBezTo>
                    <a:pt x="16" y="163"/>
                    <a:pt x="14" y="164"/>
                    <a:pt x="14" y="165"/>
                  </a:cubicBezTo>
                  <a:cubicBezTo>
                    <a:pt x="14" y="166"/>
                    <a:pt x="14" y="170"/>
                    <a:pt x="13" y="171"/>
                  </a:cubicBezTo>
                  <a:cubicBezTo>
                    <a:pt x="10" y="174"/>
                    <a:pt x="0" y="174"/>
                    <a:pt x="1" y="180"/>
                  </a:cubicBezTo>
                  <a:cubicBezTo>
                    <a:pt x="2" y="186"/>
                    <a:pt x="13" y="195"/>
                    <a:pt x="15" y="202"/>
                  </a:cubicBezTo>
                  <a:cubicBezTo>
                    <a:pt x="15" y="203"/>
                    <a:pt x="15" y="203"/>
                    <a:pt x="15" y="204"/>
                  </a:cubicBezTo>
                  <a:cubicBezTo>
                    <a:pt x="15" y="205"/>
                    <a:pt x="15" y="206"/>
                    <a:pt x="15" y="206"/>
                  </a:cubicBezTo>
                  <a:cubicBezTo>
                    <a:pt x="15" y="208"/>
                    <a:pt x="15" y="211"/>
                    <a:pt x="15" y="213"/>
                  </a:cubicBezTo>
                  <a:cubicBezTo>
                    <a:pt x="15" y="213"/>
                    <a:pt x="14" y="214"/>
                    <a:pt x="15" y="215"/>
                  </a:cubicBezTo>
                  <a:cubicBezTo>
                    <a:pt x="15" y="216"/>
                    <a:pt x="18" y="216"/>
                    <a:pt x="19" y="217"/>
                  </a:cubicBezTo>
                  <a:cubicBezTo>
                    <a:pt x="19" y="218"/>
                    <a:pt x="19" y="220"/>
                    <a:pt x="19" y="221"/>
                  </a:cubicBezTo>
                  <a:cubicBezTo>
                    <a:pt x="22" y="227"/>
                    <a:pt x="27" y="222"/>
                    <a:pt x="31" y="222"/>
                  </a:cubicBezTo>
                  <a:cubicBezTo>
                    <a:pt x="33" y="222"/>
                    <a:pt x="50" y="228"/>
                    <a:pt x="51" y="229"/>
                  </a:cubicBezTo>
                  <a:cubicBezTo>
                    <a:pt x="57" y="234"/>
                    <a:pt x="56" y="246"/>
                    <a:pt x="61" y="250"/>
                  </a:cubicBezTo>
                  <a:cubicBezTo>
                    <a:pt x="65" y="253"/>
                    <a:pt x="89" y="256"/>
                    <a:pt x="96" y="258"/>
                  </a:cubicBezTo>
                  <a:cubicBezTo>
                    <a:pt x="102" y="261"/>
                    <a:pt x="113" y="274"/>
                    <a:pt x="116" y="274"/>
                  </a:cubicBezTo>
                  <a:cubicBezTo>
                    <a:pt x="118" y="275"/>
                    <a:pt x="125" y="270"/>
                    <a:pt x="127" y="269"/>
                  </a:cubicBezTo>
                  <a:cubicBezTo>
                    <a:pt x="132" y="267"/>
                    <a:pt x="157" y="252"/>
                    <a:pt x="161" y="252"/>
                  </a:cubicBezTo>
                  <a:cubicBezTo>
                    <a:pt x="165" y="251"/>
                    <a:pt x="198" y="270"/>
                    <a:pt x="203" y="272"/>
                  </a:cubicBezTo>
                  <a:cubicBezTo>
                    <a:pt x="239" y="291"/>
                    <a:pt x="275" y="309"/>
                    <a:pt x="310" y="328"/>
                  </a:cubicBezTo>
                  <a:cubicBezTo>
                    <a:pt x="323" y="335"/>
                    <a:pt x="336" y="341"/>
                    <a:pt x="348" y="348"/>
                  </a:cubicBezTo>
                  <a:cubicBezTo>
                    <a:pt x="351" y="350"/>
                    <a:pt x="358" y="356"/>
                    <a:pt x="362" y="356"/>
                  </a:cubicBezTo>
                  <a:cubicBezTo>
                    <a:pt x="363" y="354"/>
                    <a:pt x="363" y="354"/>
                    <a:pt x="363" y="354"/>
                  </a:cubicBezTo>
                  <a:cubicBezTo>
                    <a:pt x="363" y="354"/>
                    <a:pt x="363" y="354"/>
                    <a:pt x="363" y="354"/>
                  </a:cubicBezTo>
                  <a:cubicBezTo>
                    <a:pt x="365" y="352"/>
                    <a:pt x="362" y="345"/>
                    <a:pt x="363" y="343"/>
                  </a:cubicBezTo>
                  <a:cubicBezTo>
                    <a:pt x="364" y="343"/>
                    <a:pt x="365" y="343"/>
                    <a:pt x="365" y="343"/>
                  </a:cubicBezTo>
                  <a:cubicBezTo>
                    <a:pt x="367" y="343"/>
                    <a:pt x="389" y="343"/>
                    <a:pt x="389" y="343"/>
                  </a:cubicBezTo>
                  <a:cubicBezTo>
                    <a:pt x="389" y="343"/>
                    <a:pt x="389" y="339"/>
                    <a:pt x="389" y="339"/>
                  </a:cubicBezTo>
                  <a:cubicBezTo>
                    <a:pt x="389" y="336"/>
                    <a:pt x="389" y="333"/>
                    <a:pt x="388" y="330"/>
                  </a:cubicBezTo>
                  <a:cubicBezTo>
                    <a:pt x="388" y="317"/>
                    <a:pt x="388" y="304"/>
                    <a:pt x="387" y="291"/>
                  </a:cubicBezTo>
                  <a:cubicBezTo>
                    <a:pt x="387" y="290"/>
                    <a:pt x="387" y="277"/>
                    <a:pt x="387" y="276"/>
                  </a:cubicBezTo>
                  <a:cubicBezTo>
                    <a:pt x="387" y="262"/>
                    <a:pt x="386" y="248"/>
                    <a:pt x="386" y="234"/>
                  </a:cubicBezTo>
                  <a:cubicBezTo>
                    <a:pt x="385" y="204"/>
                    <a:pt x="384" y="175"/>
                    <a:pt x="383" y="145"/>
                  </a:cubicBezTo>
                  <a:cubicBezTo>
                    <a:pt x="383" y="132"/>
                    <a:pt x="384" y="114"/>
                    <a:pt x="382" y="102"/>
                  </a:cubicBezTo>
                  <a:cubicBezTo>
                    <a:pt x="381" y="99"/>
                    <a:pt x="379" y="97"/>
                    <a:pt x="379" y="95"/>
                  </a:cubicBezTo>
                  <a:cubicBezTo>
                    <a:pt x="378" y="92"/>
                    <a:pt x="378" y="88"/>
                    <a:pt x="377" y="85"/>
                  </a:cubicBezTo>
                  <a:cubicBezTo>
                    <a:pt x="377" y="83"/>
                    <a:pt x="374" y="81"/>
                    <a:pt x="374" y="78"/>
                  </a:cubicBezTo>
                  <a:cubicBezTo>
                    <a:pt x="373" y="75"/>
                    <a:pt x="381" y="67"/>
                    <a:pt x="381" y="62"/>
                  </a:cubicBezTo>
                  <a:cubicBezTo>
                    <a:pt x="380" y="50"/>
                    <a:pt x="370" y="51"/>
                    <a:pt x="382" y="40"/>
                  </a:cubicBezTo>
                  <a:cubicBezTo>
                    <a:pt x="382" y="40"/>
                    <a:pt x="382" y="40"/>
                    <a:pt x="382" y="40"/>
                  </a:cubicBezTo>
                  <a:cubicBezTo>
                    <a:pt x="381" y="37"/>
                    <a:pt x="380" y="33"/>
                    <a:pt x="379" y="32"/>
                  </a:cubicBezTo>
                  <a:cubicBezTo>
                    <a:pt x="377" y="30"/>
                    <a:pt x="363" y="31"/>
                    <a:pt x="359" y="31"/>
                  </a:cubicBezTo>
                  <a:cubicBezTo>
                    <a:pt x="355" y="31"/>
                    <a:pt x="354" y="28"/>
                    <a:pt x="349" y="27"/>
                  </a:cubicBezTo>
                  <a:cubicBezTo>
                    <a:pt x="347" y="26"/>
                    <a:pt x="344" y="27"/>
                    <a:pt x="342" y="26"/>
                  </a:cubicBezTo>
                  <a:cubicBezTo>
                    <a:pt x="341" y="26"/>
                    <a:pt x="340" y="24"/>
                    <a:pt x="339" y="26"/>
                  </a:cubicBezTo>
                  <a:cubicBezTo>
                    <a:pt x="339" y="26"/>
                    <a:pt x="340" y="27"/>
                    <a:pt x="339" y="27"/>
                  </a:cubicBezTo>
                  <a:cubicBezTo>
                    <a:pt x="339" y="28"/>
                    <a:pt x="339" y="26"/>
                    <a:pt x="339" y="26"/>
                  </a:cubicBezTo>
                  <a:cubicBezTo>
                    <a:pt x="338" y="25"/>
                    <a:pt x="334" y="24"/>
                    <a:pt x="334" y="23"/>
                  </a:cubicBezTo>
                  <a:cubicBezTo>
                    <a:pt x="332" y="20"/>
                    <a:pt x="336" y="21"/>
                    <a:pt x="335" y="19"/>
                  </a:cubicBezTo>
                  <a:cubicBezTo>
                    <a:pt x="334" y="16"/>
                    <a:pt x="334" y="20"/>
                    <a:pt x="334" y="16"/>
                  </a:cubicBezTo>
                  <a:cubicBezTo>
                    <a:pt x="334" y="13"/>
                    <a:pt x="334" y="17"/>
                    <a:pt x="334" y="15"/>
                  </a:cubicBezTo>
                  <a:cubicBezTo>
                    <a:pt x="334" y="15"/>
                    <a:pt x="326" y="12"/>
                    <a:pt x="325" y="12"/>
                  </a:cubicBezTo>
                  <a:cubicBezTo>
                    <a:pt x="322" y="12"/>
                    <a:pt x="312" y="7"/>
                    <a:pt x="312" y="7"/>
                  </a:cubicBezTo>
                  <a:cubicBezTo>
                    <a:pt x="308" y="7"/>
                    <a:pt x="305" y="9"/>
                    <a:pt x="301" y="7"/>
                  </a:cubicBezTo>
                  <a:cubicBezTo>
                    <a:pt x="299" y="6"/>
                    <a:pt x="296" y="11"/>
                    <a:pt x="294" y="11"/>
                  </a:cubicBezTo>
                  <a:cubicBezTo>
                    <a:pt x="291" y="12"/>
                    <a:pt x="289" y="11"/>
                    <a:pt x="286" y="12"/>
                  </a:cubicBezTo>
                  <a:cubicBezTo>
                    <a:pt x="278" y="13"/>
                    <a:pt x="263" y="24"/>
                    <a:pt x="260" y="32"/>
                  </a:cubicBezTo>
                  <a:cubicBezTo>
                    <a:pt x="259" y="37"/>
                    <a:pt x="259" y="44"/>
                    <a:pt x="262" y="48"/>
                  </a:cubicBezTo>
                  <a:cubicBezTo>
                    <a:pt x="263" y="49"/>
                    <a:pt x="264" y="50"/>
                    <a:pt x="265" y="52"/>
                  </a:cubicBezTo>
                  <a:cubicBezTo>
                    <a:pt x="267" y="65"/>
                    <a:pt x="247" y="78"/>
                    <a:pt x="235" y="76"/>
                  </a:cubicBezTo>
                  <a:cubicBezTo>
                    <a:pt x="230" y="74"/>
                    <a:pt x="223" y="66"/>
                    <a:pt x="218" y="63"/>
                  </a:cubicBezTo>
                  <a:cubicBezTo>
                    <a:pt x="216" y="61"/>
                    <a:pt x="212" y="60"/>
                    <a:pt x="210" y="59"/>
                  </a:cubicBezTo>
                  <a:cubicBezTo>
                    <a:pt x="203" y="56"/>
                    <a:pt x="192" y="52"/>
                    <a:pt x="184" y="51"/>
                  </a:cubicBezTo>
                  <a:cubicBezTo>
                    <a:pt x="175" y="50"/>
                    <a:pt x="167" y="51"/>
                    <a:pt x="159" y="46"/>
                  </a:cubicBezTo>
                  <a:cubicBezTo>
                    <a:pt x="150" y="39"/>
                    <a:pt x="155" y="27"/>
                    <a:pt x="148" y="21"/>
                  </a:cubicBezTo>
                  <a:cubicBezTo>
                    <a:pt x="147" y="20"/>
                    <a:pt x="135" y="18"/>
                    <a:pt x="132" y="17"/>
                  </a:cubicBezTo>
                  <a:cubicBezTo>
                    <a:pt x="130" y="16"/>
                    <a:pt x="128" y="14"/>
                    <a:pt x="125" y="13"/>
                  </a:cubicBezTo>
                  <a:cubicBezTo>
                    <a:pt x="121" y="11"/>
                    <a:pt x="116" y="11"/>
                    <a:pt x="112" y="10"/>
                  </a:cubicBezTo>
                  <a:cubicBezTo>
                    <a:pt x="109" y="9"/>
                    <a:pt x="107" y="7"/>
                    <a:pt x="104" y="7"/>
                  </a:cubicBezTo>
                  <a:cubicBezTo>
                    <a:pt x="98" y="6"/>
                    <a:pt x="92" y="11"/>
                    <a:pt x="82" y="8"/>
                  </a:cubicBezTo>
                  <a:cubicBezTo>
                    <a:pt x="76" y="6"/>
                    <a:pt x="72" y="3"/>
                    <a:pt x="67" y="1"/>
                  </a:cubicBezTo>
                  <a:cubicBezTo>
                    <a:pt x="66" y="1"/>
                    <a:pt x="65" y="0"/>
                    <a:pt x="64" y="0"/>
                  </a:cubicBezTo>
                  <a:cubicBezTo>
                    <a:pt x="63" y="4"/>
                    <a:pt x="61" y="9"/>
                    <a:pt x="61" y="13"/>
                  </a:cubicBezTo>
                </a:path>
              </a:pathLst>
            </a:custGeom>
            <a:solidFill>
              <a:schemeClr val="tx2"/>
            </a:solidFill>
            <a:ln w="9525">
              <a:noFill/>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36" name="Freeform 38"/>
            <p:cNvSpPr>
              <a:spLocks/>
            </p:cNvSpPr>
            <p:nvPr/>
          </p:nvSpPr>
          <p:spPr bwMode="auto">
            <a:xfrm>
              <a:off x="5517207" y="1562157"/>
              <a:ext cx="246417" cy="489012"/>
            </a:xfrm>
            <a:custGeom>
              <a:avLst/>
              <a:gdLst>
                <a:gd name="T0" fmla="*/ 30 w 94"/>
                <a:gd name="T1" fmla="*/ 14 h 186"/>
                <a:gd name="T2" fmla="*/ 24 w 94"/>
                <a:gd name="T3" fmla="*/ 21 h 186"/>
                <a:gd name="T4" fmla="*/ 24 w 94"/>
                <a:gd name="T5" fmla="*/ 36 h 186"/>
                <a:gd name="T6" fmla="*/ 23 w 94"/>
                <a:gd name="T7" fmla="*/ 51 h 186"/>
                <a:gd name="T8" fmla="*/ 21 w 94"/>
                <a:gd name="T9" fmla="*/ 62 h 186"/>
                <a:gd name="T10" fmla="*/ 10 w 94"/>
                <a:gd name="T11" fmla="*/ 74 h 186"/>
                <a:gd name="T12" fmla="*/ 1 w 94"/>
                <a:gd name="T13" fmla="*/ 87 h 186"/>
                <a:gd name="T14" fmla="*/ 6 w 94"/>
                <a:gd name="T15" fmla="*/ 105 h 186"/>
                <a:gd name="T16" fmla="*/ 18 w 94"/>
                <a:gd name="T17" fmla="*/ 123 h 186"/>
                <a:gd name="T18" fmla="*/ 39 w 94"/>
                <a:gd name="T19" fmla="*/ 172 h 186"/>
                <a:gd name="T20" fmla="*/ 60 w 94"/>
                <a:gd name="T21" fmla="*/ 166 h 186"/>
                <a:gd name="T22" fmla="*/ 65 w 94"/>
                <a:gd name="T23" fmla="*/ 145 h 186"/>
                <a:gd name="T24" fmla="*/ 73 w 94"/>
                <a:gd name="T25" fmla="*/ 138 h 186"/>
                <a:gd name="T26" fmla="*/ 92 w 94"/>
                <a:gd name="T27" fmla="*/ 127 h 186"/>
                <a:gd name="T28" fmla="*/ 93 w 94"/>
                <a:gd name="T29" fmla="*/ 109 h 186"/>
                <a:gd name="T30" fmla="*/ 91 w 94"/>
                <a:gd name="T31" fmla="*/ 107 h 186"/>
                <a:gd name="T32" fmla="*/ 84 w 94"/>
                <a:gd name="T33" fmla="*/ 105 h 186"/>
                <a:gd name="T34" fmla="*/ 83 w 94"/>
                <a:gd name="T35" fmla="*/ 103 h 186"/>
                <a:gd name="T36" fmla="*/ 75 w 94"/>
                <a:gd name="T37" fmla="*/ 100 h 186"/>
                <a:gd name="T38" fmla="*/ 69 w 94"/>
                <a:gd name="T39" fmla="*/ 96 h 186"/>
                <a:gd name="T40" fmla="*/ 81 w 94"/>
                <a:gd name="T41" fmla="*/ 65 h 186"/>
                <a:gd name="T42" fmla="*/ 85 w 94"/>
                <a:gd name="T43" fmla="*/ 52 h 186"/>
                <a:gd name="T44" fmla="*/ 74 w 94"/>
                <a:gd name="T45" fmla="*/ 32 h 186"/>
                <a:gd name="T46" fmla="*/ 85 w 94"/>
                <a:gd name="T47" fmla="*/ 19 h 186"/>
                <a:gd name="T48" fmla="*/ 89 w 94"/>
                <a:gd name="T49" fmla="*/ 8 h 186"/>
                <a:gd name="T50" fmla="*/ 79 w 94"/>
                <a:gd name="T51" fmla="*/ 13 h 186"/>
                <a:gd name="T52" fmla="*/ 72 w 94"/>
                <a:gd name="T53" fmla="*/ 15 h 186"/>
                <a:gd name="T54" fmla="*/ 73 w 94"/>
                <a:gd name="T55" fmla="*/ 13 h 186"/>
                <a:gd name="T56" fmla="*/ 69 w 94"/>
                <a:gd name="T57" fmla="*/ 6 h 186"/>
                <a:gd name="T58" fmla="*/ 63 w 94"/>
                <a:gd name="T59" fmla="*/ 3 h 186"/>
                <a:gd name="T60" fmla="*/ 62 w 94"/>
                <a:gd name="T61" fmla="*/ 4 h 186"/>
                <a:gd name="T62" fmla="*/ 65 w 94"/>
                <a:gd name="T63" fmla="*/ 4 h 186"/>
                <a:gd name="T64" fmla="*/ 62 w 94"/>
                <a:gd name="T65" fmla="*/ 4 h 186"/>
                <a:gd name="T66" fmla="*/ 63 w 94"/>
                <a:gd name="T67" fmla="*/ 3 h 186"/>
                <a:gd name="T68" fmla="*/ 63 w 94"/>
                <a:gd name="T69" fmla="*/ 1 h 186"/>
                <a:gd name="T70" fmla="*/ 35 w 94"/>
                <a:gd name="T71" fmla="*/ 10 h 1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94" h="186">
                  <a:moveTo>
                    <a:pt x="35" y="13"/>
                  </a:moveTo>
                  <a:cubicBezTo>
                    <a:pt x="34" y="14"/>
                    <a:pt x="31" y="13"/>
                    <a:pt x="30" y="14"/>
                  </a:cubicBezTo>
                  <a:cubicBezTo>
                    <a:pt x="29" y="15"/>
                    <a:pt x="33" y="15"/>
                    <a:pt x="30" y="17"/>
                  </a:cubicBezTo>
                  <a:cubicBezTo>
                    <a:pt x="28" y="19"/>
                    <a:pt x="25" y="18"/>
                    <a:pt x="24" y="21"/>
                  </a:cubicBezTo>
                  <a:cubicBezTo>
                    <a:pt x="23" y="22"/>
                    <a:pt x="27" y="22"/>
                    <a:pt x="28" y="22"/>
                  </a:cubicBezTo>
                  <a:cubicBezTo>
                    <a:pt x="28" y="23"/>
                    <a:pt x="24" y="35"/>
                    <a:pt x="24" y="36"/>
                  </a:cubicBezTo>
                  <a:cubicBezTo>
                    <a:pt x="23" y="40"/>
                    <a:pt x="26" y="43"/>
                    <a:pt x="25" y="46"/>
                  </a:cubicBezTo>
                  <a:cubicBezTo>
                    <a:pt x="25" y="48"/>
                    <a:pt x="23" y="49"/>
                    <a:pt x="23" y="51"/>
                  </a:cubicBezTo>
                  <a:cubicBezTo>
                    <a:pt x="24" y="52"/>
                    <a:pt x="27" y="53"/>
                    <a:pt x="26" y="54"/>
                  </a:cubicBezTo>
                  <a:cubicBezTo>
                    <a:pt x="25" y="56"/>
                    <a:pt x="22" y="58"/>
                    <a:pt x="21" y="62"/>
                  </a:cubicBezTo>
                  <a:cubicBezTo>
                    <a:pt x="21" y="64"/>
                    <a:pt x="21" y="67"/>
                    <a:pt x="20" y="69"/>
                  </a:cubicBezTo>
                  <a:cubicBezTo>
                    <a:pt x="19" y="71"/>
                    <a:pt x="12" y="72"/>
                    <a:pt x="10" y="74"/>
                  </a:cubicBezTo>
                  <a:cubicBezTo>
                    <a:pt x="9" y="75"/>
                    <a:pt x="9" y="78"/>
                    <a:pt x="8" y="79"/>
                  </a:cubicBezTo>
                  <a:cubicBezTo>
                    <a:pt x="5" y="81"/>
                    <a:pt x="2" y="79"/>
                    <a:pt x="1" y="87"/>
                  </a:cubicBezTo>
                  <a:cubicBezTo>
                    <a:pt x="0" y="91"/>
                    <a:pt x="4" y="95"/>
                    <a:pt x="5" y="99"/>
                  </a:cubicBezTo>
                  <a:cubicBezTo>
                    <a:pt x="5" y="101"/>
                    <a:pt x="4" y="104"/>
                    <a:pt x="6" y="105"/>
                  </a:cubicBezTo>
                  <a:cubicBezTo>
                    <a:pt x="8" y="106"/>
                    <a:pt x="11" y="106"/>
                    <a:pt x="13" y="108"/>
                  </a:cubicBezTo>
                  <a:cubicBezTo>
                    <a:pt x="18" y="111"/>
                    <a:pt x="15" y="118"/>
                    <a:pt x="18" y="123"/>
                  </a:cubicBezTo>
                  <a:cubicBezTo>
                    <a:pt x="21" y="128"/>
                    <a:pt x="30" y="130"/>
                    <a:pt x="33" y="135"/>
                  </a:cubicBezTo>
                  <a:cubicBezTo>
                    <a:pt x="36" y="139"/>
                    <a:pt x="38" y="166"/>
                    <a:pt x="39" y="172"/>
                  </a:cubicBezTo>
                  <a:cubicBezTo>
                    <a:pt x="39" y="174"/>
                    <a:pt x="39" y="182"/>
                    <a:pt x="40" y="183"/>
                  </a:cubicBezTo>
                  <a:cubicBezTo>
                    <a:pt x="44" y="186"/>
                    <a:pt x="59" y="170"/>
                    <a:pt x="60" y="166"/>
                  </a:cubicBezTo>
                  <a:cubicBezTo>
                    <a:pt x="60" y="161"/>
                    <a:pt x="55" y="155"/>
                    <a:pt x="57" y="150"/>
                  </a:cubicBezTo>
                  <a:cubicBezTo>
                    <a:pt x="59" y="146"/>
                    <a:pt x="62" y="146"/>
                    <a:pt x="65" y="145"/>
                  </a:cubicBezTo>
                  <a:cubicBezTo>
                    <a:pt x="69" y="144"/>
                    <a:pt x="68" y="140"/>
                    <a:pt x="69" y="139"/>
                  </a:cubicBezTo>
                  <a:cubicBezTo>
                    <a:pt x="70" y="138"/>
                    <a:pt x="72" y="138"/>
                    <a:pt x="73" y="138"/>
                  </a:cubicBezTo>
                  <a:cubicBezTo>
                    <a:pt x="73" y="138"/>
                    <a:pt x="76" y="135"/>
                    <a:pt x="76" y="135"/>
                  </a:cubicBezTo>
                  <a:cubicBezTo>
                    <a:pt x="81" y="131"/>
                    <a:pt x="88" y="131"/>
                    <a:pt x="92" y="127"/>
                  </a:cubicBezTo>
                  <a:cubicBezTo>
                    <a:pt x="94" y="125"/>
                    <a:pt x="91" y="123"/>
                    <a:pt x="90" y="122"/>
                  </a:cubicBezTo>
                  <a:cubicBezTo>
                    <a:pt x="90" y="118"/>
                    <a:pt x="92" y="113"/>
                    <a:pt x="93" y="109"/>
                  </a:cubicBezTo>
                  <a:cubicBezTo>
                    <a:pt x="92" y="108"/>
                    <a:pt x="91" y="108"/>
                    <a:pt x="90" y="107"/>
                  </a:cubicBezTo>
                  <a:cubicBezTo>
                    <a:pt x="91" y="107"/>
                    <a:pt x="91" y="107"/>
                    <a:pt x="91" y="107"/>
                  </a:cubicBezTo>
                  <a:cubicBezTo>
                    <a:pt x="91" y="108"/>
                    <a:pt x="85" y="107"/>
                    <a:pt x="85" y="107"/>
                  </a:cubicBezTo>
                  <a:cubicBezTo>
                    <a:pt x="84" y="107"/>
                    <a:pt x="83" y="105"/>
                    <a:pt x="84" y="105"/>
                  </a:cubicBezTo>
                  <a:cubicBezTo>
                    <a:pt x="87" y="105"/>
                    <a:pt x="87" y="105"/>
                    <a:pt x="87" y="105"/>
                  </a:cubicBezTo>
                  <a:cubicBezTo>
                    <a:pt x="88" y="104"/>
                    <a:pt x="84" y="105"/>
                    <a:pt x="83" y="103"/>
                  </a:cubicBezTo>
                  <a:cubicBezTo>
                    <a:pt x="83" y="101"/>
                    <a:pt x="85" y="98"/>
                    <a:pt x="83" y="97"/>
                  </a:cubicBezTo>
                  <a:cubicBezTo>
                    <a:pt x="79" y="94"/>
                    <a:pt x="80" y="100"/>
                    <a:pt x="75" y="100"/>
                  </a:cubicBezTo>
                  <a:cubicBezTo>
                    <a:pt x="71" y="101"/>
                    <a:pt x="76" y="96"/>
                    <a:pt x="75" y="94"/>
                  </a:cubicBezTo>
                  <a:cubicBezTo>
                    <a:pt x="74" y="93"/>
                    <a:pt x="71" y="96"/>
                    <a:pt x="69" y="96"/>
                  </a:cubicBezTo>
                  <a:cubicBezTo>
                    <a:pt x="66" y="95"/>
                    <a:pt x="61" y="89"/>
                    <a:pt x="60" y="86"/>
                  </a:cubicBezTo>
                  <a:cubicBezTo>
                    <a:pt x="58" y="76"/>
                    <a:pt x="77" y="73"/>
                    <a:pt x="81" y="65"/>
                  </a:cubicBezTo>
                  <a:cubicBezTo>
                    <a:pt x="83" y="62"/>
                    <a:pt x="85" y="55"/>
                    <a:pt x="88" y="55"/>
                  </a:cubicBezTo>
                  <a:cubicBezTo>
                    <a:pt x="89" y="55"/>
                    <a:pt x="86" y="54"/>
                    <a:pt x="85" y="52"/>
                  </a:cubicBezTo>
                  <a:cubicBezTo>
                    <a:pt x="84" y="50"/>
                    <a:pt x="87" y="47"/>
                    <a:pt x="86" y="45"/>
                  </a:cubicBezTo>
                  <a:cubicBezTo>
                    <a:pt x="85" y="43"/>
                    <a:pt x="75" y="41"/>
                    <a:pt x="74" y="32"/>
                  </a:cubicBezTo>
                  <a:cubicBezTo>
                    <a:pt x="73" y="27"/>
                    <a:pt x="78" y="25"/>
                    <a:pt x="82" y="24"/>
                  </a:cubicBezTo>
                  <a:cubicBezTo>
                    <a:pt x="83" y="23"/>
                    <a:pt x="85" y="20"/>
                    <a:pt x="85" y="19"/>
                  </a:cubicBezTo>
                  <a:cubicBezTo>
                    <a:pt x="86" y="17"/>
                    <a:pt x="90" y="15"/>
                    <a:pt x="90" y="14"/>
                  </a:cubicBezTo>
                  <a:cubicBezTo>
                    <a:pt x="91" y="13"/>
                    <a:pt x="90" y="9"/>
                    <a:pt x="89" y="8"/>
                  </a:cubicBezTo>
                  <a:cubicBezTo>
                    <a:pt x="89" y="7"/>
                    <a:pt x="83" y="12"/>
                    <a:pt x="83" y="12"/>
                  </a:cubicBezTo>
                  <a:cubicBezTo>
                    <a:pt x="81" y="13"/>
                    <a:pt x="81" y="12"/>
                    <a:pt x="79" y="13"/>
                  </a:cubicBezTo>
                  <a:cubicBezTo>
                    <a:pt x="77" y="13"/>
                    <a:pt x="76" y="16"/>
                    <a:pt x="74" y="17"/>
                  </a:cubicBezTo>
                  <a:cubicBezTo>
                    <a:pt x="73" y="18"/>
                    <a:pt x="72" y="15"/>
                    <a:pt x="72" y="15"/>
                  </a:cubicBezTo>
                  <a:cubicBezTo>
                    <a:pt x="71" y="15"/>
                    <a:pt x="70" y="16"/>
                    <a:pt x="70" y="15"/>
                  </a:cubicBezTo>
                  <a:cubicBezTo>
                    <a:pt x="68" y="14"/>
                    <a:pt x="73" y="15"/>
                    <a:pt x="73" y="13"/>
                  </a:cubicBezTo>
                  <a:cubicBezTo>
                    <a:pt x="73" y="11"/>
                    <a:pt x="71" y="11"/>
                    <a:pt x="70" y="10"/>
                  </a:cubicBezTo>
                  <a:cubicBezTo>
                    <a:pt x="67" y="7"/>
                    <a:pt x="73" y="9"/>
                    <a:pt x="69" y="6"/>
                  </a:cubicBezTo>
                  <a:cubicBezTo>
                    <a:pt x="69" y="6"/>
                    <a:pt x="72" y="6"/>
                    <a:pt x="72" y="5"/>
                  </a:cubicBezTo>
                  <a:cubicBezTo>
                    <a:pt x="71" y="4"/>
                    <a:pt x="65" y="2"/>
                    <a:pt x="63" y="3"/>
                  </a:cubicBezTo>
                  <a:cubicBezTo>
                    <a:pt x="63" y="3"/>
                    <a:pt x="62" y="4"/>
                    <a:pt x="62" y="4"/>
                  </a:cubicBezTo>
                  <a:cubicBezTo>
                    <a:pt x="62" y="4"/>
                    <a:pt x="62" y="4"/>
                    <a:pt x="62" y="4"/>
                  </a:cubicBezTo>
                  <a:cubicBezTo>
                    <a:pt x="62" y="4"/>
                    <a:pt x="63" y="4"/>
                    <a:pt x="63" y="4"/>
                  </a:cubicBezTo>
                  <a:cubicBezTo>
                    <a:pt x="64" y="4"/>
                    <a:pt x="65" y="4"/>
                    <a:pt x="65" y="4"/>
                  </a:cubicBezTo>
                  <a:cubicBezTo>
                    <a:pt x="66" y="8"/>
                    <a:pt x="61" y="6"/>
                    <a:pt x="62" y="4"/>
                  </a:cubicBezTo>
                  <a:cubicBezTo>
                    <a:pt x="62" y="4"/>
                    <a:pt x="62" y="4"/>
                    <a:pt x="62" y="4"/>
                  </a:cubicBezTo>
                  <a:cubicBezTo>
                    <a:pt x="62" y="4"/>
                    <a:pt x="62" y="4"/>
                    <a:pt x="62" y="4"/>
                  </a:cubicBezTo>
                  <a:cubicBezTo>
                    <a:pt x="62" y="4"/>
                    <a:pt x="63" y="3"/>
                    <a:pt x="63" y="3"/>
                  </a:cubicBezTo>
                  <a:cubicBezTo>
                    <a:pt x="63" y="3"/>
                    <a:pt x="63" y="3"/>
                    <a:pt x="63" y="3"/>
                  </a:cubicBezTo>
                  <a:cubicBezTo>
                    <a:pt x="64" y="3"/>
                    <a:pt x="63" y="2"/>
                    <a:pt x="63" y="1"/>
                  </a:cubicBezTo>
                  <a:cubicBezTo>
                    <a:pt x="63" y="0"/>
                    <a:pt x="52" y="3"/>
                    <a:pt x="50" y="3"/>
                  </a:cubicBezTo>
                  <a:cubicBezTo>
                    <a:pt x="45" y="3"/>
                    <a:pt x="42" y="9"/>
                    <a:pt x="35" y="10"/>
                  </a:cubicBezTo>
                  <a:cubicBezTo>
                    <a:pt x="35" y="11"/>
                    <a:pt x="35" y="13"/>
                    <a:pt x="35" y="13"/>
                  </a:cubicBezTo>
                </a:path>
              </a:pathLst>
            </a:custGeom>
            <a:solidFill>
              <a:schemeClr val="tx2"/>
            </a:solidFill>
            <a:ln w="9525">
              <a:noFill/>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37" name="Freeform 39"/>
            <p:cNvSpPr>
              <a:spLocks/>
            </p:cNvSpPr>
            <p:nvPr/>
          </p:nvSpPr>
          <p:spPr bwMode="auto">
            <a:xfrm>
              <a:off x="4462775" y="1573618"/>
              <a:ext cx="1289389" cy="1233992"/>
            </a:xfrm>
            <a:custGeom>
              <a:avLst/>
              <a:gdLst>
                <a:gd name="T0" fmla="*/ 196 w 492"/>
                <a:gd name="T1" fmla="*/ 58 h 471"/>
                <a:gd name="T2" fmla="*/ 191 w 492"/>
                <a:gd name="T3" fmla="*/ 78 h 471"/>
                <a:gd name="T4" fmla="*/ 194 w 492"/>
                <a:gd name="T5" fmla="*/ 95 h 471"/>
                <a:gd name="T6" fmla="*/ 196 w 492"/>
                <a:gd name="T7" fmla="*/ 114 h 471"/>
                <a:gd name="T8" fmla="*/ 197 w 492"/>
                <a:gd name="T9" fmla="*/ 119 h 471"/>
                <a:gd name="T10" fmla="*/ 155 w 492"/>
                <a:gd name="T11" fmla="*/ 125 h 471"/>
                <a:gd name="T12" fmla="*/ 135 w 492"/>
                <a:gd name="T13" fmla="*/ 127 h 471"/>
                <a:gd name="T14" fmla="*/ 136 w 492"/>
                <a:gd name="T15" fmla="*/ 145 h 471"/>
                <a:gd name="T16" fmla="*/ 115 w 492"/>
                <a:gd name="T17" fmla="*/ 154 h 471"/>
                <a:gd name="T18" fmla="*/ 66 w 492"/>
                <a:gd name="T19" fmla="*/ 173 h 471"/>
                <a:gd name="T20" fmla="*/ 46 w 492"/>
                <a:gd name="T21" fmla="*/ 177 h 471"/>
                <a:gd name="T22" fmla="*/ 12 w 492"/>
                <a:gd name="T23" fmla="*/ 197 h 471"/>
                <a:gd name="T24" fmla="*/ 0 w 492"/>
                <a:gd name="T25" fmla="*/ 236 h 471"/>
                <a:gd name="T26" fmla="*/ 81 w 492"/>
                <a:gd name="T27" fmla="*/ 301 h 471"/>
                <a:gd name="T28" fmla="*/ 217 w 492"/>
                <a:gd name="T29" fmla="*/ 422 h 471"/>
                <a:gd name="T30" fmla="*/ 221 w 492"/>
                <a:gd name="T31" fmla="*/ 425 h 471"/>
                <a:gd name="T32" fmla="*/ 228 w 492"/>
                <a:gd name="T33" fmla="*/ 430 h 471"/>
                <a:gd name="T34" fmla="*/ 246 w 492"/>
                <a:gd name="T35" fmla="*/ 441 h 471"/>
                <a:gd name="T36" fmla="*/ 266 w 492"/>
                <a:gd name="T37" fmla="*/ 460 h 471"/>
                <a:gd name="T38" fmla="*/ 293 w 492"/>
                <a:gd name="T39" fmla="*/ 466 h 471"/>
                <a:gd name="T40" fmla="*/ 374 w 492"/>
                <a:gd name="T41" fmla="*/ 423 h 471"/>
                <a:gd name="T42" fmla="*/ 482 w 492"/>
                <a:gd name="T43" fmla="*/ 334 h 471"/>
                <a:gd name="T44" fmla="*/ 450 w 492"/>
                <a:gd name="T45" fmla="*/ 322 h 471"/>
                <a:gd name="T46" fmla="*/ 446 w 492"/>
                <a:gd name="T47" fmla="*/ 311 h 471"/>
                <a:gd name="T48" fmla="*/ 432 w 492"/>
                <a:gd name="T49" fmla="*/ 285 h 471"/>
                <a:gd name="T50" fmla="*/ 446 w 492"/>
                <a:gd name="T51" fmla="*/ 267 h 471"/>
                <a:gd name="T52" fmla="*/ 448 w 492"/>
                <a:gd name="T53" fmla="*/ 241 h 471"/>
                <a:gd name="T54" fmla="*/ 444 w 492"/>
                <a:gd name="T55" fmla="*/ 193 h 471"/>
                <a:gd name="T56" fmla="*/ 441 w 492"/>
                <a:gd name="T57" fmla="*/ 168 h 471"/>
                <a:gd name="T58" fmla="*/ 415 w 492"/>
                <a:gd name="T59" fmla="*/ 104 h 471"/>
                <a:gd name="T60" fmla="*/ 403 w 492"/>
                <a:gd name="T61" fmla="*/ 83 h 471"/>
                <a:gd name="T62" fmla="*/ 422 w 492"/>
                <a:gd name="T63" fmla="*/ 65 h 471"/>
                <a:gd name="T64" fmla="*/ 425 w 492"/>
                <a:gd name="T65" fmla="*/ 47 h 471"/>
                <a:gd name="T66" fmla="*/ 430 w 492"/>
                <a:gd name="T67" fmla="*/ 18 h 471"/>
                <a:gd name="T68" fmla="*/ 432 w 492"/>
                <a:gd name="T69" fmla="*/ 10 h 471"/>
                <a:gd name="T70" fmla="*/ 428 w 492"/>
                <a:gd name="T71" fmla="*/ 6 h 471"/>
                <a:gd name="T72" fmla="*/ 416 w 492"/>
                <a:gd name="T73" fmla="*/ 5 h 471"/>
                <a:gd name="T74" fmla="*/ 399 w 492"/>
                <a:gd name="T75" fmla="*/ 6 h 471"/>
                <a:gd name="T76" fmla="*/ 368 w 492"/>
                <a:gd name="T77" fmla="*/ 8 h 471"/>
                <a:gd name="T78" fmla="*/ 331 w 492"/>
                <a:gd name="T79" fmla="*/ 2 h 471"/>
                <a:gd name="T80" fmla="*/ 309 w 492"/>
                <a:gd name="T81" fmla="*/ 4 h 471"/>
                <a:gd name="T82" fmla="*/ 276 w 492"/>
                <a:gd name="T83" fmla="*/ 10 h 471"/>
                <a:gd name="T84" fmla="*/ 237 w 492"/>
                <a:gd name="T85" fmla="*/ 27 h 471"/>
                <a:gd name="T86" fmla="*/ 216 w 492"/>
                <a:gd name="T87" fmla="*/ 28 h 471"/>
                <a:gd name="T88" fmla="*/ 187 w 492"/>
                <a:gd name="T89" fmla="*/ 41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492" h="471">
                  <a:moveTo>
                    <a:pt x="196" y="51"/>
                  </a:moveTo>
                  <a:cubicBezTo>
                    <a:pt x="196" y="52"/>
                    <a:pt x="193" y="54"/>
                    <a:pt x="193" y="55"/>
                  </a:cubicBezTo>
                  <a:cubicBezTo>
                    <a:pt x="193" y="56"/>
                    <a:pt x="196" y="57"/>
                    <a:pt x="196" y="58"/>
                  </a:cubicBezTo>
                  <a:cubicBezTo>
                    <a:pt x="196" y="58"/>
                    <a:pt x="193" y="60"/>
                    <a:pt x="193" y="60"/>
                  </a:cubicBezTo>
                  <a:cubicBezTo>
                    <a:pt x="192" y="63"/>
                    <a:pt x="195" y="66"/>
                    <a:pt x="195" y="68"/>
                  </a:cubicBezTo>
                  <a:cubicBezTo>
                    <a:pt x="195" y="72"/>
                    <a:pt x="191" y="75"/>
                    <a:pt x="191" y="78"/>
                  </a:cubicBezTo>
                  <a:cubicBezTo>
                    <a:pt x="192" y="80"/>
                    <a:pt x="194" y="80"/>
                    <a:pt x="194" y="82"/>
                  </a:cubicBezTo>
                  <a:cubicBezTo>
                    <a:pt x="193" y="85"/>
                    <a:pt x="190" y="87"/>
                    <a:pt x="191" y="90"/>
                  </a:cubicBezTo>
                  <a:cubicBezTo>
                    <a:pt x="191" y="92"/>
                    <a:pt x="194" y="93"/>
                    <a:pt x="194" y="95"/>
                  </a:cubicBezTo>
                  <a:cubicBezTo>
                    <a:pt x="195" y="98"/>
                    <a:pt x="190" y="98"/>
                    <a:pt x="195" y="104"/>
                  </a:cubicBezTo>
                  <a:cubicBezTo>
                    <a:pt x="196" y="106"/>
                    <a:pt x="202" y="108"/>
                    <a:pt x="203" y="110"/>
                  </a:cubicBezTo>
                  <a:cubicBezTo>
                    <a:pt x="203" y="111"/>
                    <a:pt x="197" y="113"/>
                    <a:pt x="196" y="114"/>
                  </a:cubicBezTo>
                  <a:cubicBezTo>
                    <a:pt x="196" y="116"/>
                    <a:pt x="195" y="117"/>
                    <a:pt x="195" y="119"/>
                  </a:cubicBezTo>
                  <a:cubicBezTo>
                    <a:pt x="194" y="119"/>
                    <a:pt x="195" y="119"/>
                    <a:pt x="196" y="119"/>
                  </a:cubicBezTo>
                  <a:cubicBezTo>
                    <a:pt x="196" y="119"/>
                    <a:pt x="197" y="118"/>
                    <a:pt x="197" y="119"/>
                  </a:cubicBezTo>
                  <a:cubicBezTo>
                    <a:pt x="197" y="119"/>
                    <a:pt x="197" y="121"/>
                    <a:pt x="196" y="121"/>
                  </a:cubicBezTo>
                  <a:cubicBezTo>
                    <a:pt x="186" y="123"/>
                    <a:pt x="170" y="115"/>
                    <a:pt x="158" y="119"/>
                  </a:cubicBezTo>
                  <a:cubicBezTo>
                    <a:pt x="155" y="120"/>
                    <a:pt x="157" y="123"/>
                    <a:pt x="155" y="125"/>
                  </a:cubicBezTo>
                  <a:cubicBezTo>
                    <a:pt x="153" y="126"/>
                    <a:pt x="149" y="126"/>
                    <a:pt x="147" y="127"/>
                  </a:cubicBezTo>
                  <a:cubicBezTo>
                    <a:pt x="145" y="127"/>
                    <a:pt x="143" y="129"/>
                    <a:pt x="141" y="129"/>
                  </a:cubicBezTo>
                  <a:cubicBezTo>
                    <a:pt x="139" y="129"/>
                    <a:pt x="136" y="126"/>
                    <a:pt x="135" y="127"/>
                  </a:cubicBezTo>
                  <a:cubicBezTo>
                    <a:pt x="131" y="130"/>
                    <a:pt x="135" y="135"/>
                    <a:pt x="135" y="135"/>
                  </a:cubicBezTo>
                  <a:cubicBezTo>
                    <a:pt x="135" y="135"/>
                    <a:pt x="132" y="140"/>
                    <a:pt x="132" y="141"/>
                  </a:cubicBezTo>
                  <a:cubicBezTo>
                    <a:pt x="132" y="141"/>
                    <a:pt x="137" y="142"/>
                    <a:pt x="136" y="145"/>
                  </a:cubicBezTo>
                  <a:cubicBezTo>
                    <a:pt x="136" y="146"/>
                    <a:pt x="136" y="146"/>
                    <a:pt x="136" y="146"/>
                  </a:cubicBezTo>
                  <a:cubicBezTo>
                    <a:pt x="134" y="148"/>
                    <a:pt x="128" y="147"/>
                    <a:pt x="126" y="148"/>
                  </a:cubicBezTo>
                  <a:cubicBezTo>
                    <a:pt x="122" y="150"/>
                    <a:pt x="120" y="154"/>
                    <a:pt x="115" y="154"/>
                  </a:cubicBezTo>
                  <a:cubicBezTo>
                    <a:pt x="111" y="155"/>
                    <a:pt x="106" y="154"/>
                    <a:pt x="103" y="157"/>
                  </a:cubicBezTo>
                  <a:cubicBezTo>
                    <a:pt x="98" y="161"/>
                    <a:pt x="96" y="167"/>
                    <a:pt x="90" y="170"/>
                  </a:cubicBezTo>
                  <a:cubicBezTo>
                    <a:pt x="86" y="172"/>
                    <a:pt x="69" y="174"/>
                    <a:pt x="66" y="173"/>
                  </a:cubicBezTo>
                  <a:cubicBezTo>
                    <a:pt x="65" y="173"/>
                    <a:pt x="65" y="172"/>
                    <a:pt x="64" y="172"/>
                  </a:cubicBezTo>
                  <a:cubicBezTo>
                    <a:pt x="62" y="173"/>
                    <a:pt x="63" y="179"/>
                    <a:pt x="60" y="179"/>
                  </a:cubicBezTo>
                  <a:cubicBezTo>
                    <a:pt x="56" y="180"/>
                    <a:pt x="50" y="176"/>
                    <a:pt x="46" y="177"/>
                  </a:cubicBezTo>
                  <a:cubicBezTo>
                    <a:pt x="44" y="178"/>
                    <a:pt x="42" y="182"/>
                    <a:pt x="40" y="182"/>
                  </a:cubicBezTo>
                  <a:cubicBezTo>
                    <a:pt x="40" y="182"/>
                    <a:pt x="35" y="182"/>
                    <a:pt x="35" y="182"/>
                  </a:cubicBezTo>
                  <a:cubicBezTo>
                    <a:pt x="29" y="184"/>
                    <a:pt x="18" y="193"/>
                    <a:pt x="12" y="197"/>
                  </a:cubicBezTo>
                  <a:cubicBezTo>
                    <a:pt x="11" y="197"/>
                    <a:pt x="8" y="198"/>
                    <a:pt x="8" y="198"/>
                  </a:cubicBezTo>
                  <a:cubicBezTo>
                    <a:pt x="5" y="202"/>
                    <a:pt x="5" y="209"/>
                    <a:pt x="5" y="213"/>
                  </a:cubicBezTo>
                  <a:cubicBezTo>
                    <a:pt x="3" y="221"/>
                    <a:pt x="2" y="228"/>
                    <a:pt x="0" y="236"/>
                  </a:cubicBezTo>
                  <a:cubicBezTo>
                    <a:pt x="0" y="237"/>
                    <a:pt x="0" y="237"/>
                    <a:pt x="0" y="237"/>
                  </a:cubicBezTo>
                  <a:cubicBezTo>
                    <a:pt x="20" y="253"/>
                    <a:pt x="40" y="268"/>
                    <a:pt x="60" y="284"/>
                  </a:cubicBezTo>
                  <a:cubicBezTo>
                    <a:pt x="63" y="287"/>
                    <a:pt x="80" y="298"/>
                    <a:pt x="81" y="301"/>
                  </a:cubicBezTo>
                  <a:cubicBezTo>
                    <a:pt x="118" y="332"/>
                    <a:pt x="155" y="366"/>
                    <a:pt x="193" y="395"/>
                  </a:cubicBezTo>
                  <a:cubicBezTo>
                    <a:pt x="197" y="397"/>
                    <a:pt x="216" y="410"/>
                    <a:pt x="217" y="412"/>
                  </a:cubicBezTo>
                  <a:cubicBezTo>
                    <a:pt x="218" y="414"/>
                    <a:pt x="215" y="421"/>
                    <a:pt x="217" y="422"/>
                  </a:cubicBezTo>
                  <a:cubicBezTo>
                    <a:pt x="217" y="422"/>
                    <a:pt x="218" y="422"/>
                    <a:pt x="219" y="422"/>
                  </a:cubicBezTo>
                  <a:cubicBezTo>
                    <a:pt x="219" y="422"/>
                    <a:pt x="220" y="422"/>
                    <a:pt x="220" y="422"/>
                  </a:cubicBezTo>
                  <a:cubicBezTo>
                    <a:pt x="221" y="423"/>
                    <a:pt x="220" y="424"/>
                    <a:pt x="221" y="425"/>
                  </a:cubicBezTo>
                  <a:cubicBezTo>
                    <a:pt x="223" y="426"/>
                    <a:pt x="227" y="425"/>
                    <a:pt x="228" y="428"/>
                  </a:cubicBezTo>
                  <a:cubicBezTo>
                    <a:pt x="228" y="428"/>
                    <a:pt x="228" y="429"/>
                    <a:pt x="228" y="429"/>
                  </a:cubicBezTo>
                  <a:cubicBezTo>
                    <a:pt x="228" y="429"/>
                    <a:pt x="228" y="430"/>
                    <a:pt x="228" y="430"/>
                  </a:cubicBezTo>
                  <a:cubicBezTo>
                    <a:pt x="229" y="433"/>
                    <a:pt x="232" y="435"/>
                    <a:pt x="234" y="436"/>
                  </a:cubicBezTo>
                  <a:cubicBezTo>
                    <a:pt x="236" y="438"/>
                    <a:pt x="240" y="434"/>
                    <a:pt x="242" y="435"/>
                  </a:cubicBezTo>
                  <a:cubicBezTo>
                    <a:pt x="244" y="436"/>
                    <a:pt x="244" y="440"/>
                    <a:pt x="246" y="441"/>
                  </a:cubicBezTo>
                  <a:cubicBezTo>
                    <a:pt x="250" y="444"/>
                    <a:pt x="264" y="444"/>
                    <a:pt x="266" y="448"/>
                  </a:cubicBezTo>
                  <a:cubicBezTo>
                    <a:pt x="267" y="450"/>
                    <a:pt x="265" y="454"/>
                    <a:pt x="265" y="456"/>
                  </a:cubicBezTo>
                  <a:cubicBezTo>
                    <a:pt x="265" y="457"/>
                    <a:pt x="267" y="458"/>
                    <a:pt x="266" y="460"/>
                  </a:cubicBezTo>
                  <a:cubicBezTo>
                    <a:pt x="265" y="463"/>
                    <a:pt x="260" y="464"/>
                    <a:pt x="264" y="468"/>
                  </a:cubicBezTo>
                  <a:cubicBezTo>
                    <a:pt x="267" y="470"/>
                    <a:pt x="267" y="470"/>
                    <a:pt x="267" y="470"/>
                  </a:cubicBezTo>
                  <a:cubicBezTo>
                    <a:pt x="271" y="471"/>
                    <a:pt x="287" y="467"/>
                    <a:pt x="293" y="466"/>
                  </a:cubicBezTo>
                  <a:cubicBezTo>
                    <a:pt x="302" y="464"/>
                    <a:pt x="323" y="463"/>
                    <a:pt x="331" y="459"/>
                  </a:cubicBezTo>
                  <a:cubicBezTo>
                    <a:pt x="334" y="458"/>
                    <a:pt x="338" y="454"/>
                    <a:pt x="341" y="451"/>
                  </a:cubicBezTo>
                  <a:cubicBezTo>
                    <a:pt x="352" y="442"/>
                    <a:pt x="363" y="431"/>
                    <a:pt x="374" y="423"/>
                  </a:cubicBezTo>
                  <a:cubicBezTo>
                    <a:pt x="390" y="412"/>
                    <a:pt x="409" y="403"/>
                    <a:pt x="426" y="393"/>
                  </a:cubicBezTo>
                  <a:cubicBezTo>
                    <a:pt x="448" y="381"/>
                    <a:pt x="469" y="366"/>
                    <a:pt x="492" y="355"/>
                  </a:cubicBezTo>
                  <a:cubicBezTo>
                    <a:pt x="487" y="351"/>
                    <a:pt x="488" y="339"/>
                    <a:pt x="482" y="334"/>
                  </a:cubicBezTo>
                  <a:cubicBezTo>
                    <a:pt x="481" y="333"/>
                    <a:pt x="464" y="327"/>
                    <a:pt x="462" y="327"/>
                  </a:cubicBezTo>
                  <a:cubicBezTo>
                    <a:pt x="458" y="327"/>
                    <a:pt x="453" y="332"/>
                    <a:pt x="450" y="326"/>
                  </a:cubicBezTo>
                  <a:cubicBezTo>
                    <a:pt x="450" y="325"/>
                    <a:pt x="450" y="323"/>
                    <a:pt x="450" y="322"/>
                  </a:cubicBezTo>
                  <a:cubicBezTo>
                    <a:pt x="449" y="321"/>
                    <a:pt x="446" y="321"/>
                    <a:pt x="446" y="320"/>
                  </a:cubicBezTo>
                  <a:cubicBezTo>
                    <a:pt x="445" y="319"/>
                    <a:pt x="446" y="318"/>
                    <a:pt x="446" y="318"/>
                  </a:cubicBezTo>
                  <a:cubicBezTo>
                    <a:pt x="446" y="316"/>
                    <a:pt x="446" y="313"/>
                    <a:pt x="446" y="311"/>
                  </a:cubicBezTo>
                  <a:cubicBezTo>
                    <a:pt x="446" y="311"/>
                    <a:pt x="446" y="310"/>
                    <a:pt x="446" y="309"/>
                  </a:cubicBezTo>
                  <a:cubicBezTo>
                    <a:pt x="446" y="308"/>
                    <a:pt x="446" y="308"/>
                    <a:pt x="446" y="307"/>
                  </a:cubicBezTo>
                  <a:cubicBezTo>
                    <a:pt x="444" y="300"/>
                    <a:pt x="433" y="291"/>
                    <a:pt x="432" y="285"/>
                  </a:cubicBezTo>
                  <a:cubicBezTo>
                    <a:pt x="431" y="279"/>
                    <a:pt x="441" y="279"/>
                    <a:pt x="444" y="276"/>
                  </a:cubicBezTo>
                  <a:cubicBezTo>
                    <a:pt x="445" y="275"/>
                    <a:pt x="445" y="271"/>
                    <a:pt x="445" y="270"/>
                  </a:cubicBezTo>
                  <a:cubicBezTo>
                    <a:pt x="445" y="269"/>
                    <a:pt x="447" y="268"/>
                    <a:pt x="446" y="267"/>
                  </a:cubicBezTo>
                  <a:cubicBezTo>
                    <a:pt x="446" y="266"/>
                    <a:pt x="444" y="266"/>
                    <a:pt x="444" y="266"/>
                  </a:cubicBezTo>
                  <a:cubicBezTo>
                    <a:pt x="444" y="266"/>
                    <a:pt x="443" y="262"/>
                    <a:pt x="443" y="262"/>
                  </a:cubicBezTo>
                  <a:cubicBezTo>
                    <a:pt x="441" y="249"/>
                    <a:pt x="448" y="250"/>
                    <a:pt x="448" y="241"/>
                  </a:cubicBezTo>
                  <a:cubicBezTo>
                    <a:pt x="449" y="238"/>
                    <a:pt x="445" y="234"/>
                    <a:pt x="445" y="230"/>
                  </a:cubicBezTo>
                  <a:cubicBezTo>
                    <a:pt x="444" y="225"/>
                    <a:pt x="447" y="220"/>
                    <a:pt x="448" y="215"/>
                  </a:cubicBezTo>
                  <a:cubicBezTo>
                    <a:pt x="448" y="208"/>
                    <a:pt x="447" y="200"/>
                    <a:pt x="444" y="193"/>
                  </a:cubicBezTo>
                  <a:cubicBezTo>
                    <a:pt x="443" y="191"/>
                    <a:pt x="437" y="185"/>
                    <a:pt x="437" y="183"/>
                  </a:cubicBezTo>
                  <a:cubicBezTo>
                    <a:pt x="437" y="181"/>
                    <a:pt x="441" y="180"/>
                    <a:pt x="442" y="179"/>
                  </a:cubicBezTo>
                  <a:cubicBezTo>
                    <a:pt x="441" y="178"/>
                    <a:pt x="441" y="170"/>
                    <a:pt x="441" y="168"/>
                  </a:cubicBezTo>
                  <a:cubicBezTo>
                    <a:pt x="440" y="162"/>
                    <a:pt x="438" y="135"/>
                    <a:pt x="435" y="131"/>
                  </a:cubicBezTo>
                  <a:cubicBezTo>
                    <a:pt x="432" y="126"/>
                    <a:pt x="423" y="124"/>
                    <a:pt x="420" y="119"/>
                  </a:cubicBezTo>
                  <a:cubicBezTo>
                    <a:pt x="417" y="114"/>
                    <a:pt x="420" y="107"/>
                    <a:pt x="415" y="104"/>
                  </a:cubicBezTo>
                  <a:cubicBezTo>
                    <a:pt x="413" y="102"/>
                    <a:pt x="410" y="102"/>
                    <a:pt x="408" y="101"/>
                  </a:cubicBezTo>
                  <a:cubicBezTo>
                    <a:pt x="406" y="100"/>
                    <a:pt x="407" y="97"/>
                    <a:pt x="407" y="95"/>
                  </a:cubicBezTo>
                  <a:cubicBezTo>
                    <a:pt x="406" y="91"/>
                    <a:pt x="402" y="87"/>
                    <a:pt x="403" y="83"/>
                  </a:cubicBezTo>
                  <a:cubicBezTo>
                    <a:pt x="404" y="75"/>
                    <a:pt x="407" y="77"/>
                    <a:pt x="410" y="75"/>
                  </a:cubicBezTo>
                  <a:cubicBezTo>
                    <a:pt x="411" y="74"/>
                    <a:pt x="411" y="71"/>
                    <a:pt x="412" y="70"/>
                  </a:cubicBezTo>
                  <a:cubicBezTo>
                    <a:pt x="414" y="68"/>
                    <a:pt x="421" y="67"/>
                    <a:pt x="422" y="65"/>
                  </a:cubicBezTo>
                  <a:cubicBezTo>
                    <a:pt x="423" y="63"/>
                    <a:pt x="423" y="60"/>
                    <a:pt x="423" y="58"/>
                  </a:cubicBezTo>
                  <a:cubicBezTo>
                    <a:pt x="424" y="54"/>
                    <a:pt x="427" y="52"/>
                    <a:pt x="428" y="50"/>
                  </a:cubicBezTo>
                  <a:cubicBezTo>
                    <a:pt x="429" y="49"/>
                    <a:pt x="426" y="48"/>
                    <a:pt x="425" y="47"/>
                  </a:cubicBezTo>
                  <a:cubicBezTo>
                    <a:pt x="425" y="45"/>
                    <a:pt x="427" y="44"/>
                    <a:pt x="427" y="42"/>
                  </a:cubicBezTo>
                  <a:cubicBezTo>
                    <a:pt x="428" y="39"/>
                    <a:pt x="425" y="36"/>
                    <a:pt x="426" y="32"/>
                  </a:cubicBezTo>
                  <a:cubicBezTo>
                    <a:pt x="426" y="31"/>
                    <a:pt x="430" y="19"/>
                    <a:pt x="430" y="18"/>
                  </a:cubicBezTo>
                  <a:cubicBezTo>
                    <a:pt x="429" y="18"/>
                    <a:pt x="425" y="18"/>
                    <a:pt x="426" y="17"/>
                  </a:cubicBezTo>
                  <a:cubicBezTo>
                    <a:pt x="427" y="14"/>
                    <a:pt x="430" y="15"/>
                    <a:pt x="432" y="13"/>
                  </a:cubicBezTo>
                  <a:cubicBezTo>
                    <a:pt x="435" y="11"/>
                    <a:pt x="431" y="11"/>
                    <a:pt x="432" y="10"/>
                  </a:cubicBezTo>
                  <a:cubicBezTo>
                    <a:pt x="433" y="9"/>
                    <a:pt x="436" y="10"/>
                    <a:pt x="437" y="9"/>
                  </a:cubicBezTo>
                  <a:cubicBezTo>
                    <a:pt x="437" y="9"/>
                    <a:pt x="437" y="7"/>
                    <a:pt x="437" y="6"/>
                  </a:cubicBezTo>
                  <a:cubicBezTo>
                    <a:pt x="435" y="7"/>
                    <a:pt x="432" y="7"/>
                    <a:pt x="428" y="6"/>
                  </a:cubicBezTo>
                  <a:cubicBezTo>
                    <a:pt x="425" y="5"/>
                    <a:pt x="421" y="10"/>
                    <a:pt x="418" y="7"/>
                  </a:cubicBezTo>
                  <a:cubicBezTo>
                    <a:pt x="417" y="6"/>
                    <a:pt x="419" y="5"/>
                    <a:pt x="418" y="4"/>
                  </a:cubicBezTo>
                  <a:cubicBezTo>
                    <a:pt x="418" y="4"/>
                    <a:pt x="417" y="5"/>
                    <a:pt x="416" y="5"/>
                  </a:cubicBezTo>
                  <a:cubicBezTo>
                    <a:pt x="415" y="5"/>
                    <a:pt x="413" y="3"/>
                    <a:pt x="412" y="2"/>
                  </a:cubicBezTo>
                  <a:cubicBezTo>
                    <a:pt x="411" y="2"/>
                    <a:pt x="405" y="2"/>
                    <a:pt x="405" y="2"/>
                  </a:cubicBezTo>
                  <a:cubicBezTo>
                    <a:pt x="407" y="6"/>
                    <a:pt x="404" y="6"/>
                    <a:pt x="399" y="6"/>
                  </a:cubicBezTo>
                  <a:cubicBezTo>
                    <a:pt x="396" y="6"/>
                    <a:pt x="389" y="0"/>
                    <a:pt x="387" y="1"/>
                  </a:cubicBezTo>
                  <a:cubicBezTo>
                    <a:pt x="384" y="2"/>
                    <a:pt x="385" y="4"/>
                    <a:pt x="383" y="5"/>
                  </a:cubicBezTo>
                  <a:cubicBezTo>
                    <a:pt x="378" y="7"/>
                    <a:pt x="372" y="5"/>
                    <a:pt x="368" y="8"/>
                  </a:cubicBezTo>
                  <a:cubicBezTo>
                    <a:pt x="366" y="9"/>
                    <a:pt x="365" y="11"/>
                    <a:pt x="362" y="11"/>
                  </a:cubicBezTo>
                  <a:cubicBezTo>
                    <a:pt x="358" y="11"/>
                    <a:pt x="354" y="4"/>
                    <a:pt x="343" y="3"/>
                  </a:cubicBezTo>
                  <a:cubicBezTo>
                    <a:pt x="339" y="3"/>
                    <a:pt x="335" y="3"/>
                    <a:pt x="331" y="2"/>
                  </a:cubicBezTo>
                  <a:cubicBezTo>
                    <a:pt x="327" y="2"/>
                    <a:pt x="325" y="6"/>
                    <a:pt x="321" y="6"/>
                  </a:cubicBezTo>
                  <a:cubicBezTo>
                    <a:pt x="318" y="6"/>
                    <a:pt x="318" y="4"/>
                    <a:pt x="315" y="6"/>
                  </a:cubicBezTo>
                  <a:cubicBezTo>
                    <a:pt x="313" y="8"/>
                    <a:pt x="311" y="3"/>
                    <a:pt x="309" y="4"/>
                  </a:cubicBezTo>
                  <a:cubicBezTo>
                    <a:pt x="306" y="6"/>
                    <a:pt x="304" y="9"/>
                    <a:pt x="300" y="9"/>
                  </a:cubicBezTo>
                  <a:cubicBezTo>
                    <a:pt x="298" y="10"/>
                    <a:pt x="297" y="8"/>
                    <a:pt x="295" y="8"/>
                  </a:cubicBezTo>
                  <a:cubicBezTo>
                    <a:pt x="291" y="7"/>
                    <a:pt x="281" y="10"/>
                    <a:pt x="276" y="10"/>
                  </a:cubicBezTo>
                  <a:cubicBezTo>
                    <a:pt x="275" y="10"/>
                    <a:pt x="274" y="9"/>
                    <a:pt x="273" y="9"/>
                  </a:cubicBezTo>
                  <a:cubicBezTo>
                    <a:pt x="264" y="9"/>
                    <a:pt x="254" y="15"/>
                    <a:pt x="246" y="19"/>
                  </a:cubicBezTo>
                  <a:cubicBezTo>
                    <a:pt x="242" y="20"/>
                    <a:pt x="242" y="26"/>
                    <a:pt x="237" y="27"/>
                  </a:cubicBezTo>
                  <a:cubicBezTo>
                    <a:pt x="234" y="27"/>
                    <a:pt x="234" y="24"/>
                    <a:pt x="232" y="23"/>
                  </a:cubicBezTo>
                  <a:cubicBezTo>
                    <a:pt x="229" y="23"/>
                    <a:pt x="228" y="26"/>
                    <a:pt x="226" y="28"/>
                  </a:cubicBezTo>
                  <a:cubicBezTo>
                    <a:pt x="226" y="28"/>
                    <a:pt x="219" y="26"/>
                    <a:pt x="216" y="28"/>
                  </a:cubicBezTo>
                  <a:cubicBezTo>
                    <a:pt x="213" y="30"/>
                    <a:pt x="212" y="33"/>
                    <a:pt x="210" y="35"/>
                  </a:cubicBezTo>
                  <a:cubicBezTo>
                    <a:pt x="208" y="37"/>
                    <a:pt x="196" y="42"/>
                    <a:pt x="194" y="42"/>
                  </a:cubicBezTo>
                  <a:cubicBezTo>
                    <a:pt x="192" y="42"/>
                    <a:pt x="189" y="41"/>
                    <a:pt x="187" y="41"/>
                  </a:cubicBezTo>
                  <a:cubicBezTo>
                    <a:pt x="187" y="41"/>
                    <a:pt x="187" y="41"/>
                    <a:pt x="187" y="41"/>
                  </a:cubicBezTo>
                  <a:cubicBezTo>
                    <a:pt x="188" y="45"/>
                    <a:pt x="195" y="48"/>
                    <a:pt x="196" y="51"/>
                  </a:cubicBezTo>
                </a:path>
              </a:pathLst>
            </a:custGeom>
            <a:solidFill>
              <a:schemeClr val="accent2"/>
            </a:solidFill>
            <a:ln w="9525">
              <a:noFill/>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38" name="Freeform 40"/>
            <p:cNvSpPr>
              <a:spLocks/>
            </p:cNvSpPr>
            <p:nvPr/>
          </p:nvSpPr>
          <p:spPr bwMode="auto">
            <a:xfrm>
              <a:off x="4193435" y="1615643"/>
              <a:ext cx="802286" cy="550139"/>
            </a:xfrm>
            <a:custGeom>
              <a:avLst/>
              <a:gdLst>
                <a:gd name="T0" fmla="*/ 105 w 306"/>
                <a:gd name="T1" fmla="*/ 210 h 210"/>
                <a:gd name="T2" fmla="*/ 111 w 306"/>
                <a:gd name="T3" fmla="*/ 182 h 210"/>
                <a:gd name="T4" fmla="*/ 138 w 306"/>
                <a:gd name="T5" fmla="*/ 166 h 210"/>
                <a:gd name="T6" fmla="*/ 149 w 306"/>
                <a:gd name="T7" fmla="*/ 161 h 210"/>
                <a:gd name="T8" fmla="*/ 167 w 306"/>
                <a:gd name="T9" fmla="*/ 156 h 210"/>
                <a:gd name="T10" fmla="*/ 193 w 306"/>
                <a:gd name="T11" fmla="*/ 154 h 210"/>
                <a:gd name="T12" fmla="*/ 218 w 306"/>
                <a:gd name="T13" fmla="*/ 138 h 210"/>
                <a:gd name="T14" fmla="*/ 239 w 306"/>
                <a:gd name="T15" fmla="*/ 130 h 210"/>
                <a:gd name="T16" fmla="*/ 235 w 306"/>
                <a:gd name="T17" fmla="*/ 125 h 210"/>
                <a:gd name="T18" fmla="*/ 238 w 306"/>
                <a:gd name="T19" fmla="*/ 111 h 210"/>
                <a:gd name="T20" fmla="*/ 250 w 306"/>
                <a:gd name="T21" fmla="*/ 111 h 210"/>
                <a:gd name="T22" fmla="*/ 261 w 306"/>
                <a:gd name="T23" fmla="*/ 103 h 210"/>
                <a:gd name="T24" fmla="*/ 300 w 306"/>
                <a:gd name="T25" fmla="*/ 103 h 210"/>
                <a:gd name="T26" fmla="*/ 298 w 306"/>
                <a:gd name="T27" fmla="*/ 103 h 210"/>
                <a:gd name="T28" fmla="*/ 306 w 306"/>
                <a:gd name="T29" fmla="*/ 94 h 210"/>
                <a:gd name="T30" fmla="*/ 297 w 306"/>
                <a:gd name="T31" fmla="*/ 79 h 210"/>
                <a:gd name="T32" fmla="*/ 297 w 306"/>
                <a:gd name="T33" fmla="*/ 66 h 210"/>
                <a:gd name="T34" fmla="*/ 298 w 306"/>
                <a:gd name="T35" fmla="*/ 52 h 210"/>
                <a:gd name="T36" fmla="*/ 299 w 306"/>
                <a:gd name="T37" fmla="*/ 42 h 210"/>
                <a:gd name="T38" fmla="*/ 299 w 306"/>
                <a:gd name="T39" fmla="*/ 35 h 210"/>
                <a:gd name="T40" fmla="*/ 290 w 306"/>
                <a:gd name="T41" fmla="*/ 25 h 210"/>
                <a:gd name="T42" fmla="*/ 278 w 306"/>
                <a:gd name="T43" fmla="*/ 24 h 210"/>
                <a:gd name="T44" fmla="*/ 275 w 306"/>
                <a:gd name="T45" fmla="*/ 16 h 210"/>
                <a:gd name="T46" fmla="*/ 266 w 306"/>
                <a:gd name="T47" fmla="*/ 22 h 210"/>
                <a:gd name="T48" fmla="*/ 255 w 306"/>
                <a:gd name="T49" fmla="*/ 20 h 210"/>
                <a:gd name="T50" fmla="*/ 253 w 306"/>
                <a:gd name="T51" fmla="*/ 19 h 210"/>
                <a:gd name="T52" fmla="*/ 224 w 306"/>
                <a:gd name="T53" fmla="*/ 5 h 210"/>
                <a:gd name="T54" fmla="*/ 212 w 306"/>
                <a:gd name="T55" fmla="*/ 1 h 210"/>
                <a:gd name="T56" fmla="*/ 182 w 306"/>
                <a:gd name="T57" fmla="*/ 45 h 210"/>
                <a:gd name="T58" fmla="*/ 118 w 306"/>
                <a:gd name="T59" fmla="*/ 80 h 210"/>
                <a:gd name="T60" fmla="*/ 115 w 306"/>
                <a:gd name="T61" fmla="*/ 90 h 210"/>
                <a:gd name="T62" fmla="*/ 99 w 306"/>
                <a:gd name="T63" fmla="*/ 112 h 210"/>
                <a:gd name="T64" fmla="*/ 98 w 306"/>
                <a:gd name="T65" fmla="*/ 136 h 210"/>
                <a:gd name="T66" fmla="*/ 72 w 306"/>
                <a:gd name="T67" fmla="*/ 169 h 210"/>
                <a:gd name="T68" fmla="*/ 42 w 306"/>
                <a:gd name="T69" fmla="*/ 189 h 210"/>
                <a:gd name="T70" fmla="*/ 6 w 306"/>
                <a:gd name="T71" fmla="*/ 196 h 210"/>
                <a:gd name="T72" fmla="*/ 1 w 306"/>
                <a:gd name="T73" fmla="*/ 202 h 210"/>
                <a:gd name="T74" fmla="*/ 0 w 306"/>
                <a:gd name="T75" fmla="*/ 203 h 2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06" h="210">
                  <a:moveTo>
                    <a:pt x="105" y="210"/>
                  </a:moveTo>
                  <a:cubicBezTo>
                    <a:pt x="105" y="210"/>
                    <a:pt x="105" y="210"/>
                    <a:pt x="105" y="210"/>
                  </a:cubicBezTo>
                  <a:cubicBezTo>
                    <a:pt x="106" y="206"/>
                    <a:pt x="107" y="202"/>
                    <a:pt x="108" y="197"/>
                  </a:cubicBezTo>
                  <a:cubicBezTo>
                    <a:pt x="108" y="193"/>
                    <a:pt x="108" y="186"/>
                    <a:pt x="111" y="182"/>
                  </a:cubicBezTo>
                  <a:cubicBezTo>
                    <a:pt x="111" y="182"/>
                    <a:pt x="114" y="181"/>
                    <a:pt x="115" y="181"/>
                  </a:cubicBezTo>
                  <a:cubicBezTo>
                    <a:pt x="121" y="177"/>
                    <a:pt x="132" y="168"/>
                    <a:pt x="138" y="166"/>
                  </a:cubicBezTo>
                  <a:cubicBezTo>
                    <a:pt x="138" y="166"/>
                    <a:pt x="143" y="166"/>
                    <a:pt x="143" y="166"/>
                  </a:cubicBezTo>
                  <a:cubicBezTo>
                    <a:pt x="145" y="166"/>
                    <a:pt x="147" y="162"/>
                    <a:pt x="149" y="161"/>
                  </a:cubicBezTo>
                  <a:cubicBezTo>
                    <a:pt x="153" y="160"/>
                    <a:pt x="159" y="164"/>
                    <a:pt x="163" y="163"/>
                  </a:cubicBezTo>
                  <a:cubicBezTo>
                    <a:pt x="166" y="163"/>
                    <a:pt x="165" y="157"/>
                    <a:pt x="167" y="156"/>
                  </a:cubicBezTo>
                  <a:cubicBezTo>
                    <a:pt x="168" y="156"/>
                    <a:pt x="168" y="157"/>
                    <a:pt x="169" y="157"/>
                  </a:cubicBezTo>
                  <a:cubicBezTo>
                    <a:pt x="172" y="158"/>
                    <a:pt x="189" y="156"/>
                    <a:pt x="193" y="154"/>
                  </a:cubicBezTo>
                  <a:cubicBezTo>
                    <a:pt x="199" y="151"/>
                    <a:pt x="201" y="145"/>
                    <a:pt x="206" y="141"/>
                  </a:cubicBezTo>
                  <a:cubicBezTo>
                    <a:pt x="209" y="138"/>
                    <a:pt x="214" y="139"/>
                    <a:pt x="218" y="138"/>
                  </a:cubicBezTo>
                  <a:cubicBezTo>
                    <a:pt x="223" y="138"/>
                    <a:pt x="225" y="134"/>
                    <a:pt x="229" y="132"/>
                  </a:cubicBezTo>
                  <a:cubicBezTo>
                    <a:pt x="231" y="131"/>
                    <a:pt x="237" y="132"/>
                    <a:pt x="239" y="130"/>
                  </a:cubicBezTo>
                  <a:cubicBezTo>
                    <a:pt x="239" y="130"/>
                    <a:pt x="239" y="130"/>
                    <a:pt x="239" y="129"/>
                  </a:cubicBezTo>
                  <a:cubicBezTo>
                    <a:pt x="240" y="126"/>
                    <a:pt x="235" y="125"/>
                    <a:pt x="235" y="125"/>
                  </a:cubicBezTo>
                  <a:cubicBezTo>
                    <a:pt x="235" y="124"/>
                    <a:pt x="238" y="119"/>
                    <a:pt x="238" y="119"/>
                  </a:cubicBezTo>
                  <a:cubicBezTo>
                    <a:pt x="238" y="119"/>
                    <a:pt x="234" y="114"/>
                    <a:pt x="238" y="111"/>
                  </a:cubicBezTo>
                  <a:cubicBezTo>
                    <a:pt x="239" y="110"/>
                    <a:pt x="242" y="113"/>
                    <a:pt x="244" y="113"/>
                  </a:cubicBezTo>
                  <a:cubicBezTo>
                    <a:pt x="246" y="113"/>
                    <a:pt x="248" y="111"/>
                    <a:pt x="250" y="111"/>
                  </a:cubicBezTo>
                  <a:cubicBezTo>
                    <a:pt x="252" y="110"/>
                    <a:pt x="256" y="110"/>
                    <a:pt x="258" y="109"/>
                  </a:cubicBezTo>
                  <a:cubicBezTo>
                    <a:pt x="260" y="107"/>
                    <a:pt x="258" y="104"/>
                    <a:pt x="261" y="103"/>
                  </a:cubicBezTo>
                  <a:cubicBezTo>
                    <a:pt x="273" y="99"/>
                    <a:pt x="289" y="107"/>
                    <a:pt x="299" y="105"/>
                  </a:cubicBezTo>
                  <a:cubicBezTo>
                    <a:pt x="300" y="105"/>
                    <a:pt x="300" y="103"/>
                    <a:pt x="300" y="103"/>
                  </a:cubicBezTo>
                  <a:cubicBezTo>
                    <a:pt x="300" y="102"/>
                    <a:pt x="299" y="103"/>
                    <a:pt x="299" y="103"/>
                  </a:cubicBezTo>
                  <a:cubicBezTo>
                    <a:pt x="298" y="103"/>
                    <a:pt x="297" y="103"/>
                    <a:pt x="298" y="103"/>
                  </a:cubicBezTo>
                  <a:cubicBezTo>
                    <a:pt x="298" y="101"/>
                    <a:pt x="299" y="100"/>
                    <a:pt x="299" y="98"/>
                  </a:cubicBezTo>
                  <a:cubicBezTo>
                    <a:pt x="300" y="97"/>
                    <a:pt x="306" y="95"/>
                    <a:pt x="306" y="94"/>
                  </a:cubicBezTo>
                  <a:cubicBezTo>
                    <a:pt x="305" y="92"/>
                    <a:pt x="299" y="90"/>
                    <a:pt x="298" y="88"/>
                  </a:cubicBezTo>
                  <a:cubicBezTo>
                    <a:pt x="293" y="82"/>
                    <a:pt x="298" y="82"/>
                    <a:pt x="297" y="79"/>
                  </a:cubicBezTo>
                  <a:cubicBezTo>
                    <a:pt x="297" y="77"/>
                    <a:pt x="294" y="76"/>
                    <a:pt x="294" y="74"/>
                  </a:cubicBezTo>
                  <a:cubicBezTo>
                    <a:pt x="293" y="71"/>
                    <a:pt x="296" y="69"/>
                    <a:pt x="297" y="66"/>
                  </a:cubicBezTo>
                  <a:cubicBezTo>
                    <a:pt x="297" y="64"/>
                    <a:pt x="295" y="64"/>
                    <a:pt x="294" y="62"/>
                  </a:cubicBezTo>
                  <a:cubicBezTo>
                    <a:pt x="294" y="59"/>
                    <a:pt x="298" y="56"/>
                    <a:pt x="298" y="52"/>
                  </a:cubicBezTo>
                  <a:cubicBezTo>
                    <a:pt x="298" y="50"/>
                    <a:pt x="295" y="47"/>
                    <a:pt x="296" y="44"/>
                  </a:cubicBezTo>
                  <a:cubicBezTo>
                    <a:pt x="296" y="44"/>
                    <a:pt x="299" y="42"/>
                    <a:pt x="299" y="42"/>
                  </a:cubicBezTo>
                  <a:cubicBezTo>
                    <a:pt x="299" y="41"/>
                    <a:pt x="296" y="40"/>
                    <a:pt x="296" y="39"/>
                  </a:cubicBezTo>
                  <a:cubicBezTo>
                    <a:pt x="296" y="38"/>
                    <a:pt x="299" y="36"/>
                    <a:pt x="299" y="35"/>
                  </a:cubicBezTo>
                  <a:cubicBezTo>
                    <a:pt x="298" y="32"/>
                    <a:pt x="291" y="29"/>
                    <a:pt x="290" y="25"/>
                  </a:cubicBezTo>
                  <a:cubicBezTo>
                    <a:pt x="290" y="25"/>
                    <a:pt x="290" y="25"/>
                    <a:pt x="290" y="25"/>
                  </a:cubicBezTo>
                  <a:cubicBezTo>
                    <a:pt x="288" y="24"/>
                    <a:pt x="287" y="24"/>
                    <a:pt x="286" y="24"/>
                  </a:cubicBezTo>
                  <a:cubicBezTo>
                    <a:pt x="279" y="25"/>
                    <a:pt x="278" y="23"/>
                    <a:pt x="278" y="24"/>
                  </a:cubicBezTo>
                  <a:cubicBezTo>
                    <a:pt x="278" y="25"/>
                    <a:pt x="277" y="24"/>
                    <a:pt x="277" y="24"/>
                  </a:cubicBezTo>
                  <a:cubicBezTo>
                    <a:pt x="274" y="23"/>
                    <a:pt x="275" y="18"/>
                    <a:pt x="275" y="16"/>
                  </a:cubicBezTo>
                  <a:cubicBezTo>
                    <a:pt x="275" y="16"/>
                    <a:pt x="272" y="19"/>
                    <a:pt x="272" y="19"/>
                  </a:cubicBezTo>
                  <a:cubicBezTo>
                    <a:pt x="270" y="20"/>
                    <a:pt x="268" y="21"/>
                    <a:pt x="266" y="22"/>
                  </a:cubicBezTo>
                  <a:cubicBezTo>
                    <a:pt x="263" y="22"/>
                    <a:pt x="260" y="19"/>
                    <a:pt x="259" y="18"/>
                  </a:cubicBezTo>
                  <a:cubicBezTo>
                    <a:pt x="256" y="18"/>
                    <a:pt x="257" y="21"/>
                    <a:pt x="255" y="20"/>
                  </a:cubicBezTo>
                  <a:cubicBezTo>
                    <a:pt x="254" y="20"/>
                    <a:pt x="254" y="20"/>
                    <a:pt x="253" y="20"/>
                  </a:cubicBezTo>
                  <a:cubicBezTo>
                    <a:pt x="253" y="20"/>
                    <a:pt x="253" y="19"/>
                    <a:pt x="253" y="19"/>
                  </a:cubicBezTo>
                  <a:cubicBezTo>
                    <a:pt x="251" y="18"/>
                    <a:pt x="246" y="21"/>
                    <a:pt x="243" y="21"/>
                  </a:cubicBezTo>
                  <a:cubicBezTo>
                    <a:pt x="233" y="21"/>
                    <a:pt x="227" y="11"/>
                    <a:pt x="224" y="5"/>
                  </a:cubicBezTo>
                  <a:cubicBezTo>
                    <a:pt x="223" y="2"/>
                    <a:pt x="226" y="1"/>
                    <a:pt x="226" y="0"/>
                  </a:cubicBezTo>
                  <a:cubicBezTo>
                    <a:pt x="226" y="0"/>
                    <a:pt x="218" y="1"/>
                    <a:pt x="212" y="1"/>
                  </a:cubicBezTo>
                  <a:cubicBezTo>
                    <a:pt x="212" y="2"/>
                    <a:pt x="206" y="12"/>
                    <a:pt x="205" y="14"/>
                  </a:cubicBezTo>
                  <a:cubicBezTo>
                    <a:pt x="198" y="25"/>
                    <a:pt x="191" y="36"/>
                    <a:pt x="182" y="45"/>
                  </a:cubicBezTo>
                  <a:cubicBezTo>
                    <a:pt x="172" y="56"/>
                    <a:pt x="156" y="54"/>
                    <a:pt x="145" y="60"/>
                  </a:cubicBezTo>
                  <a:cubicBezTo>
                    <a:pt x="137" y="64"/>
                    <a:pt x="125" y="74"/>
                    <a:pt x="118" y="80"/>
                  </a:cubicBezTo>
                  <a:cubicBezTo>
                    <a:pt x="117" y="81"/>
                    <a:pt x="118" y="82"/>
                    <a:pt x="118" y="82"/>
                  </a:cubicBezTo>
                  <a:cubicBezTo>
                    <a:pt x="118" y="85"/>
                    <a:pt x="116" y="87"/>
                    <a:pt x="115" y="90"/>
                  </a:cubicBezTo>
                  <a:cubicBezTo>
                    <a:pt x="113" y="96"/>
                    <a:pt x="100" y="103"/>
                    <a:pt x="98" y="109"/>
                  </a:cubicBezTo>
                  <a:cubicBezTo>
                    <a:pt x="98" y="110"/>
                    <a:pt x="99" y="111"/>
                    <a:pt x="99" y="112"/>
                  </a:cubicBezTo>
                  <a:cubicBezTo>
                    <a:pt x="97" y="118"/>
                    <a:pt x="96" y="123"/>
                    <a:pt x="93" y="128"/>
                  </a:cubicBezTo>
                  <a:cubicBezTo>
                    <a:pt x="93" y="129"/>
                    <a:pt x="97" y="133"/>
                    <a:pt x="98" y="136"/>
                  </a:cubicBezTo>
                  <a:cubicBezTo>
                    <a:pt x="98" y="141"/>
                    <a:pt x="93" y="147"/>
                    <a:pt x="90" y="150"/>
                  </a:cubicBezTo>
                  <a:cubicBezTo>
                    <a:pt x="84" y="157"/>
                    <a:pt x="78" y="163"/>
                    <a:pt x="72" y="169"/>
                  </a:cubicBezTo>
                  <a:cubicBezTo>
                    <a:pt x="67" y="174"/>
                    <a:pt x="59" y="174"/>
                    <a:pt x="55" y="178"/>
                  </a:cubicBezTo>
                  <a:cubicBezTo>
                    <a:pt x="51" y="181"/>
                    <a:pt x="47" y="187"/>
                    <a:pt x="42" y="189"/>
                  </a:cubicBezTo>
                  <a:cubicBezTo>
                    <a:pt x="38" y="191"/>
                    <a:pt x="32" y="192"/>
                    <a:pt x="28" y="193"/>
                  </a:cubicBezTo>
                  <a:cubicBezTo>
                    <a:pt x="23" y="195"/>
                    <a:pt x="10" y="194"/>
                    <a:pt x="6" y="196"/>
                  </a:cubicBezTo>
                  <a:cubicBezTo>
                    <a:pt x="5" y="197"/>
                    <a:pt x="5" y="199"/>
                    <a:pt x="4" y="200"/>
                  </a:cubicBezTo>
                  <a:cubicBezTo>
                    <a:pt x="3" y="201"/>
                    <a:pt x="1" y="201"/>
                    <a:pt x="1" y="202"/>
                  </a:cubicBezTo>
                  <a:cubicBezTo>
                    <a:pt x="0" y="202"/>
                    <a:pt x="0" y="202"/>
                    <a:pt x="0" y="203"/>
                  </a:cubicBezTo>
                  <a:cubicBezTo>
                    <a:pt x="0" y="203"/>
                    <a:pt x="0" y="203"/>
                    <a:pt x="0" y="203"/>
                  </a:cubicBezTo>
                  <a:cubicBezTo>
                    <a:pt x="35" y="205"/>
                    <a:pt x="70" y="208"/>
                    <a:pt x="105" y="210"/>
                  </a:cubicBezTo>
                </a:path>
              </a:pathLst>
            </a:custGeom>
            <a:solidFill>
              <a:schemeClr val="tx2"/>
            </a:solidFill>
            <a:ln w="9525">
              <a:noFill/>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39" name="Freeform 41"/>
            <p:cNvSpPr>
              <a:spLocks/>
            </p:cNvSpPr>
            <p:nvPr/>
          </p:nvSpPr>
          <p:spPr bwMode="auto">
            <a:xfrm>
              <a:off x="3857239" y="2148592"/>
              <a:ext cx="611266" cy="468001"/>
            </a:xfrm>
            <a:custGeom>
              <a:avLst/>
              <a:gdLst>
                <a:gd name="T0" fmla="*/ 5 w 233"/>
                <a:gd name="T1" fmla="*/ 165 h 179"/>
                <a:gd name="T2" fmla="*/ 25 w 233"/>
                <a:gd name="T3" fmla="*/ 166 h 179"/>
                <a:gd name="T4" fmla="*/ 80 w 233"/>
                <a:gd name="T5" fmla="*/ 170 h 179"/>
                <a:gd name="T6" fmla="*/ 100 w 233"/>
                <a:gd name="T7" fmla="*/ 171 h 179"/>
                <a:gd name="T8" fmla="*/ 103 w 233"/>
                <a:gd name="T9" fmla="*/ 133 h 179"/>
                <a:gd name="T10" fmla="*/ 134 w 233"/>
                <a:gd name="T11" fmla="*/ 115 h 179"/>
                <a:gd name="T12" fmla="*/ 137 w 233"/>
                <a:gd name="T13" fmla="*/ 100 h 179"/>
                <a:gd name="T14" fmla="*/ 144 w 233"/>
                <a:gd name="T15" fmla="*/ 62 h 179"/>
                <a:gd name="T16" fmla="*/ 146 w 233"/>
                <a:gd name="T17" fmla="*/ 46 h 179"/>
                <a:gd name="T18" fmla="*/ 161 w 233"/>
                <a:gd name="T19" fmla="*/ 48 h 179"/>
                <a:gd name="T20" fmla="*/ 208 w 233"/>
                <a:gd name="T21" fmla="*/ 51 h 179"/>
                <a:gd name="T22" fmla="*/ 225 w 233"/>
                <a:gd name="T23" fmla="*/ 52 h 179"/>
                <a:gd name="T24" fmla="*/ 228 w 233"/>
                <a:gd name="T25" fmla="*/ 35 h 179"/>
                <a:gd name="T26" fmla="*/ 231 w 233"/>
                <a:gd name="T27" fmla="*/ 18 h 179"/>
                <a:gd name="T28" fmla="*/ 231 w 233"/>
                <a:gd name="T29" fmla="*/ 17 h 179"/>
                <a:gd name="T30" fmla="*/ 233 w 233"/>
                <a:gd name="T31" fmla="*/ 7 h 179"/>
                <a:gd name="T32" fmla="*/ 233 w 233"/>
                <a:gd name="T33" fmla="*/ 7 h 179"/>
                <a:gd name="T34" fmla="*/ 128 w 233"/>
                <a:gd name="T35" fmla="*/ 0 h 179"/>
                <a:gd name="T36" fmla="*/ 128 w 233"/>
                <a:gd name="T37" fmla="*/ 0 h 179"/>
                <a:gd name="T38" fmla="*/ 120 w 233"/>
                <a:gd name="T39" fmla="*/ 12 h 179"/>
                <a:gd name="T40" fmla="*/ 114 w 233"/>
                <a:gd name="T41" fmla="*/ 24 h 179"/>
                <a:gd name="T42" fmla="*/ 89 w 233"/>
                <a:gd name="T43" fmla="*/ 38 h 179"/>
                <a:gd name="T44" fmla="*/ 87 w 233"/>
                <a:gd name="T45" fmla="*/ 44 h 179"/>
                <a:gd name="T46" fmla="*/ 76 w 233"/>
                <a:gd name="T47" fmla="*/ 60 h 179"/>
                <a:gd name="T48" fmla="*/ 71 w 233"/>
                <a:gd name="T49" fmla="*/ 77 h 179"/>
                <a:gd name="T50" fmla="*/ 64 w 233"/>
                <a:gd name="T51" fmla="*/ 82 h 179"/>
                <a:gd name="T52" fmla="*/ 51 w 233"/>
                <a:gd name="T53" fmla="*/ 94 h 179"/>
                <a:gd name="T54" fmla="*/ 40 w 233"/>
                <a:gd name="T55" fmla="*/ 103 h 179"/>
                <a:gd name="T56" fmla="*/ 41 w 233"/>
                <a:gd name="T57" fmla="*/ 102 h 179"/>
                <a:gd name="T58" fmla="*/ 47 w 233"/>
                <a:gd name="T59" fmla="*/ 98 h 179"/>
                <a:gd name="T60" fmla="*/ 33 w 233"/>
                <a:gd name="T61" fmla="*/ 117 h 179"/>
                <a:gd name="T62" fmla="*/ 32 w 233"/>
                <a:gd name="T63" fmla="*/ 118 h 179"/>
                <a:gd name="T64" fmla="*/ 33 w 233"/>
                <a:gd name="T65" fmla="*/ 121 h 179"/>
                <a:gd name="T66" fmla="*/ 29 w 233"/>
                <a:gd name="T67" fmla="*/ 124 h 179"/>
                <a:gd name="T68" fmla="*/ 26 w 233"/>
                <a:gd name="T69" fmla="*/ 132 h 179"/>
                <a:gd name="T70" fmla="*/ 24 w 233"/>
                <a:gd name="T71" fmla="*/ 133 h 179"/>
                <a:gd name="T72" fmla="*/ 22 w 233"/>
                <a:gd name="T73" fmla="*/ 138 h 179"/>
                <a:gd name="T74" fmla="*/ 12 w 233"/>
                <a:gd name="T75" fmla="*/ 145 h 179"/>
                <a:gd name="T76" fmla="*/ 0 w 233"/>
                <a:gd name="T77" fmla="*/ 175 h 179"/>
                <a:gd name="T78" fmla="*/ 0 w 233"/>
                <a:gd name="T79" fmla="*/ 179 h 179"/>
                <a:gd name="T80" fmla="*/ 0 w 233"/>
                <a:gd name="T81" fmla="*/ 179 h 179"/>
                <a:gd name="T82" fmla="*/ 5 w 233"/>
                <a:gd name="T83" fmla="*/ 165 h 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33" h="179">
                  <a:moveTo>
                    <a:pt x="5" y="165"/>
                  </a:moveTo>
                  <a:cubicBezTo>
                    <a:pt x="7" y="164"/>
                    <a:pt x="22" y="166"/>
                    <a:pt x="25" y="166"/>
                  </a:cubicBezTo>
                  <a:cubicBezTo>
                    <a:pt x="43" y="168"/>
                    <a:pt x="62" y="169"/>
                    <a:pt x="80" y="170"/>
                  </a:cubicBezTo>
                  <a:cubicBezTo>
                    <a:pt x="82" y="170"/>
                    <a:pt x="100" y="171"/>
                    <a:pt x="100" y="171"/>
                  </a:cubicBezTo>
                  <a:cubicBezTo>
                    <a:pt x="102" y="169"/>
                    <a:pt x="102" y="137"/>
                    <a:pt x="103" y="133"/>
                  </a:cubicBezTo>
                  <a:cubicBezTo>
                    <a:pt x="106" y="119"/>
                    <a:pt x="131" y="118"/>
                    <a:pt x="134" y="115"/>
                  </a:cubicBezTo>
                  <a:cubicBezTo>
                    <a:pt x="136" y="113"/>
                    <a:pt x="136" y="104"/>
                    <a:pt x="137" y="100"/>
                  </a:cubicBezTo>
                  <a:cubicBezTo>
                    <a:pt x="139" y="87"/>
                    <a:pt x="141" y="74"/>
                    <a:pt x="144" y="62"/>
                  </a:cubicBezTo>
                  <a:cubicBezTo>
                    <a:pt x="144" y="60"/>
                    <a:pt x="146" y="47"/>
                    <a:pt x="146" y="46"/>
                  </a:cubicBezTo>
                  <a:cubicBezTo>
                    <a:pt x="147" y="46"/>
                    <a:pt x="160" y="47"/>
                    <a:pt x="161" y="48"/>
                  </a:cubicBezTo>
                  <a:cubicBezTo>
                    <a:pt x="177" y="49"/>
                    <a:pt x="192" y="50"/>
                    <a:pt x="208" y="51"/>
                  </a:cubicBezTo>
                  <a:cubicBezTo>
                    <a:pt x="212" y="51"/>
                    <a:pt x="225" y="52"/>
                    <a:pt x="225" y="52"/>
                  </a:cubicBezTo>
                  <a:cubicBezTo>
                    <a:pt x="228" y="49"/>
                    <a:pt x="228" y="39"/>
                    <a:pt x="228" y="35"/>
                  </a:cubicBezTo>
                  <a:cubicBezTo>
                    <a:pt x="229" y="29"/>
                    <a:pt x="230" y="23"/>
                    <a:pt x="231" y="18"/>
                  </a:cubicBezTo>
                  <a:cubicBezTo>
                    <a:pt x="231" y="17"/>
                    <a:pt x="231" y="17"/>
                    <a:pt x="231" y="17"/>
                  </a:cubicBezTo>
                  <a:cubicBezTo>
                    <a:pt x="232" y="14"/>
                    <a:pt x="233" y="11"/>
                    <a:pt x="233" y="7"/>
                  </a:cubicBezTo>
                  <a:cubicBezTo>
                    <a:pt x="233" y="7"/>
                    <a:pt x="233" y="7"/>
                    <a:pt x="233" y="7"/>
                  </a:cubicBezTo>
                  <a:cubicBezTo>
                    <a:pt x="198" y="5"/>
                    <a:pt x="163" y="2"/>
                    <a:pt x="128" y="0"/>
                  </a:cubicBezTo>
                  <a:cubicBezTo>
                    <a:pt x="128" y="0"/>
                    <a:pt x="128" y="0"/>
                    <a:pt x="128" y="0"/>
                  </a:cubicBezTo>
                  <a:cubicBezTo>
                    <a:pt x="126" y="2"/>
                    <a:pt x="122" y="10"/>
                    <a:pt x="120" y="12"/>
                  </a:cubicBezTo>
                  <a:cubicBezTo>
                    <a:pt x="118" y="16"/>
                    <a:pt x="117" y="21"/>
                    <a:pt x="114" y="24"/>
                  </a:cubicBezTo>
                  <a:cubicBezTo>
                    <a:pt x="107" y="31"/>
                    <a:pt x="95" y="30"/>
                    <a:pt x="89" y="38"/>
                  </a:cubicBezTo>
                  <a:cubicBezTo>
                    <a:pt x="88" y="39"/>
                    <a:pt x="88" y="42"/>
                    <a:pt x="87" y="44"/>
                  </a:cubicBezTo>
                  <a:cubicBezTo>
                    <a:pt x="83" y="49"/>
                    <a:pt x="80" y="54"/>
                    <a:pt x="76" y="60"/>
                  </a:cubicBezTo>
                  <a:cubicBezTo>
                    <a:pt x="73" y="65"/>
                    <a:pt x="75" y="72"/>
                    <a:pt x="71" y="77"/>
                  </a:cubicBezTo>
                  <a:cubicBezTo>
                    <a:pt x="69" y="80"/>
                    <a:pt x="66" y="80"/>
                    <a:pt x="64" y="82"/>
                  </a:cubicBezTo>
                  <a:cubicBezTo>
                    <a:pt x="59" y="85"/>
                    <a:pt x="55" y="91"/>
                    <a:pt x="51" y="94"/>
                  </a:cubicBezTo>
                  <a:cubicBezTo>
                    <a:pt x="46" y="97"/>
                    <a:pt x="44" y="98"/>
                    <a:pt x="40" y="103"/>
                  </a:cubicBezTo>
                  <a:cubicBezTo>
                    <a:pt x="40" y="103"/>
                    <a:pt x="41" y="103"/>
                    <a:pt x="41" y="102"/>
                  </a:cubicBezTo>
                  <a:cubicBezTo>
                    <a:pt x="43" y="101"/>
                    <a:pt x="46" y="95"/>
                    <a:pt x="47" y="98"/>
                  </a:cubicBezTo>
                  <a:cubicBezTo>
                    <a:pt x="47" y="99"/>
                    <a:pt x="35" y="115"/>
                    <a:pt x="33" y="117"/>
                  </a:cubicBezTo>
                  <a:cubicBezTo>
                    <a:pt x="33" y="117"/>
                    <a:pt x="31" y="118"/>
                    <a:pt x="32" y="118"/>
                  </a:cubicBezTo>
                  <a:cubicBezTo>
                    <a:pt x="33" y="120"/>
                    <a:pt x="34" y="117"/>
                    <a:pt x="33" y="121"/>
                  </a:cubicBezTo>
                  <a:cubicBezTo>
                    <a:pt x="32" y="122"/>
                    <a:pt x="29" y="123"/>
                    <a:pt x="29" y="124"/>
                  </a:cubicBezTo>
                  <a:cubicBezTo>
                    <a:pt x="28" y="126"/>
                    <a:pt x="27" y="130"/>
                    <a:pt x="26" y="132"/>
                  </a:cubicBezTo>
                  <a:cubicBezTo>
                    <a:pt x="25" y="133"/>
                    <a:pt x="24" y="133"/>
                    <a:pt x="24" y="133"/>
                  </a:cubicBezTo>
                  <a:cubicBezTo>
                    <a:pt x="23" y="135"/>
                    <a:pt x="23" y="137"/>
                    <a:pt x="22" y="138"/>
                  </a:cubicBezTo>
                  <a:cubicBezTo>
                    <a:pt x="19" y="141"/>
                    <a:pt x="15" y="138"/>
                    <a:pt x="12" y="145"/>
                  </a:cubicBezTo>
                  <a:cubicBezTo>
                    <a:pt x="6" y="154"/>
                    <a:pt x="3" y="166"/>
                    <a:pt x="0" y="175"/>
                  </a:cubicBezTo>
                  <a:cubicBezTo>
                    <a:pt x="0" y="176"/>
                    <a:pt x="0" y="179"/>
                    <a:pt x="0" y="179"/>
                  </a:cubicBezTo>
                  <a:cubicBezTo>
                    <a:pt x="0" y="179"/>
                    <a:pt x="0" y="179"/>
                    <a:pt x="0" y="179"/>
                  </a:cubicBezTo>
                  <a:cubicBezTo>
                    <a:pt x="0" y="177"/>
                    <a:pt x="3" y="166"/>
                    <a:pt x="5" y="165"/>
                  </a:cubicBezTo>
                </a:path>
              </a:pathLst>
            </a:custGeom>
            <a:solidFill>
              <a:schemeClr val="tx2"/>
            </a:solidFill>
            <a:ln w="9525">
              <a:noFill/>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40" name="Freeform 42"/>
            <p:cNvSpPr>
              <a:spLocks/>
            </p:cNvSpPr>
            <p:nvPr/>
          </p:nvSpPr>
          <p:spPr bwMode="auto">
            <a:xfrm>
              <a:off x="3878252" y="2691087"/>
              <a:ext cx="13372" cy="17192"/>
            </a:xfrm>
            <a:custGeom>
              <a:avLst/>
              <a:gdLst>
                <a:gd name="T0" fmla="*/ 5 w 5"/>
                <a:gd name="T1" fmla="*/ 0 h 7"/>
                <a:gd name="T2" fmla="*/ 2 w 5"/>
                <a:gd name="T3" fmla="*/ 6 h 7"/>
                <a:gd name="T4" fmla="*/ 5 w 5"/>
                <a:gd name="T5" fmla="*/ 0 h 7"/>
              </a:gdLst>
              <a:ahLst/>
              <a:cxnLst>
                <a:cxn ang="0">
                  <a:pos x="T0" y="T1"/>
                </a:cxn>
                <a:cxn ang="0">
                  <a:pos x="T2" y="T3"/>
                </a:cxn>
                <a:cxn ang="0">
                  <a:pos x="T4" y="T5"/>
                </a:cxn>
              </a:cxnLst>
              <a:rect l="0" t="0" r="r" b="b"/>
              <a:pathLst>
                <a:path w="5" h="7">
                  <a:moveTo>
                    <a:pt x="5" y="0"/>
                  </a:moveTo>
                  <a:cubicBezTo>
                    <a:pt x="4" y="1"/>
                    <a:pt x="0" y="5"/>
                    <a:pt x="2" y="6"/>
                  </a:cubicBezTo>
                  <a:cubicBezTo>
                    <a:pt x="3" y="7"/>
                    <a:pt x="5" y="0"/>
                    <a:pt x="5" y="0"/>
                  </a:cubicBezTo>
                </a:path>
              </a:pathLst>
            </a:custGeom>
            <a:solidFill>
              <a:schemeClr val="tx2"/>
            </a:solidFill>
            <a:ln w="9525">
              <a:noFill/>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41" name="Freeform 43"/>
            <p:cNvSpPr>
              <a:spLocks/>
            </p:cNvSpPr>
            <p:nvPr/>
          </p:nvSpPr>
          <p:spPr bwMode="auto">
            <a:xfrm>
              <a:off x="3878252" y="2721652"/>
              <a:ext cx="1911" cy="0"/>
            </a:xfrm>
            <a:custGeom>
              <a:avLst/>
              <a:gdLst>
                <a:gd name="T0" fmla="*/ 0 w 1"/>
                <a:gd name="T1" fmla="*/ 1 w 1"/>
              </a:gdLst>
              <a:ahLst/>
              <a:cxnLst>
                <a:cxn ang="0">
                  <a:pos x="T0" y="0"/>
                </a:cxn>
                <a:cxn ang="0">
                  <a:pos x="T1" y="0"/>
                </a:cxn>
              </a:cxnLst>
              <a:rect l="0" t="0" r="r" b="b"/>
              <a:pathLst>
                <a:path w="1">
                  <a:moveTo>
                    <a:pt x="0" y="0"/>
                  </a:moveTo>
                  <a:cubicBezTo>
                    <a:pt x="0" y="0"/>
                    <a:pt x="0" y="0"/>
                    <a:pt x="1" y="0"/>
                  </a:cubicBezTo>
                </a:path>
              </a:pathLst>
            </a:custGeom>
            <a:solidFill>
              <a:schemeClr val="tx2"/>
            </a:solidFill>
            <a:ln w="9525">
              <a:noFill/>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42" name="Freeform 44"/>
            <p:cNvSpPr>
              <a:spLocks/>
            </p:cNvSpPr>
            <p:nvPr/>
          </p:nvSpPr>
          <p:spPr bwMode="auto">
            <a:xfrm>
              <a:off x="3838137" y="2194435"/>
              <a:ext cx="840491" cy="882513"/>
            </a:xfrm>
            <a:custGeom>
              <a:avLst/>
              <a:gdLst>
                <a:gd name="T0" fmla="*/ 7 w 320"/>
                <a:gd name="T1" fmla="*/ 282 h 336"/>
                <a:gd name="T2" fmla="*/ 28 w 320"/>
                <a:gd name="T3" fmla="*/ 280 h 336"/>
                <a:gd name="T4" fmla="*/ 35 w 320"/>
                <a:gd name="T5" fmla="*/ 281 h 336"/>
                <a:gd name="T6" fmla="*/ 43 w 320"/>
                <a:gd name="T7" fmla="*/ 280 h 336"/>
                <a:gd name="T8" fmla="*/ 56 w 320"/>
                <a:gd name="T9" fmla="*/ 280 h 336"/>
                <a:gd name="T10" fmla="*/ 66 w 320"/>
                <a:gd name="T11" fmla="*/ 293 h 336"/>
                <a:gd name="T12" fmla="*/ 70 w 320"/>
                <a:gd name="T13" fmla="*/ 294 h 336"/>
                <a:gd name="T14" fmla="*/ 75 w 320"/>
                <a:gd name="T15" fmla="*/ 295 h 336"/>
                <a:gd name="T16" fmla="*/ 83 w 320"/>
                <a:gd name="T17" fmla="*/ 311 h 336"/>
                <a:gd name="T18" fmla="*/ 86 w 320"/>
                <a:gd name="T19" fmla="*/ 313 h 336"/>
                <a:gd name="T20" fmla="*/ 90 w 320"/>
                <a:gd name="T21" fmla="*/ 321 h 336"/>
                <a:gd name="T22" fmla="*/ 97 w 320"/>
                <a:gd name="T23" fmla="*/ 327 h 336"/>
                <a:gd name="T24" fmla="*/ 107 w 320"/>
                <a:gd name="T25" fmla="*/ 336 h 336"/>
                <a:gd name="T26" fmla="*/ 113 w 320"/>
                <a:gd name="T27" fmla="*/ 326 h 336"/>
                <a:gd name="T28" fmla="*/ 117 w 320"/>
                <a:gd name="T29" fmla="*/ 313 h 336"/>
                <a:gd name="T30" fmla="*/ 123 w 320"/>
                <a:gd name="T31" fmla="*/ 311 h 336"/>
                <a:gd name="T32" fmla="*/ 142 w 320"/>
                <a:gd name="T33" fmla="*/ 317 h 336"/>
                <a:gd name="T34" fmla="*/ 169 w 320"/>
                <a:gd name="T35" fmla="*/ 318 h 336"/>
                <a:gd name="T36" fmla="*/ 175 w 320"/>
                <a:gd name="T37" fmla="*/ 318 h 336"/>
                <a:gd name="T38" fmla="*/ 177 w 320"/>
                <a:gd name="T39" fmla="*/ 317 h 336"/>
                <a:gd name="T40" fmla="*/ 250 w 320"/>
                <a:gd name="T41" fmla="*/ 320 h 336"/>
                <a:gd name="T42" fmla="*/ 275 w 320"/>
                <a:gd name="T43" fmla="*/ 314 h 336"/>
                <a:gd name="T44" fmla="*/ 273 w 320"/>
                <a:gd name="T45" fmla="*/ 293 h 336"/>
                <a:gd name="T46" fmla="*/ 273 w 320"/>
                <a:gd name="T47" fmla="*/ 274 h 336"/>
                <a:gd name="T48" fmla="*/ 277 w 320"/>
                <a:gd name="T49" fmla="*/ 81 h 336"/>
                <a:gd name="T50" fmla="*/ 310 w 320"/>
                <a:gd name="T51" fmla="*/ 65 h 336"/>
                <a:gd name="T52" fmla="*/ 298 w 320"/>
                <a:gd name="T53" fmla="*/ 47 h 336"/>
                <a:gd name="T54" fmla="*/ 235 w 320"/>
                <a:gd name="T55" fmla="*/ 17 h 336"/>
                <a:gd name="T56" fmla="*/ 215 w 320"/>
                <a:gd name="T57" fmla="*/ 33 h 336"/>
                <a:gd name="T58" fmla="*/ 153 w 320"/>
                <a:gd name="T59" fmla="*/ 28 h 336"/>
                <a:gd name="T60" fmla="*/ 144 w 320"/>
                <a:gd name="T61" fmla="*/ 82 h 336"/>
                <a:gd name="T62" fmla="*/ 110 w 320"/>
                <a:gd name="T63" fmla="*/ 115 h 336"/>
                <a:gd name="T64" fmla="*/ 87 w 320"/>
                <a:gd name="T65" fmla="*/ 152 h 336"/>
                <a:gd name="T66" fmla="*/ 12 w 320"/>
                <a:gd name="T67" fmla="*/ 147 h 336"/>
                <a:gd name="T68" fmla="*/ 7 w 320"/>
                <a:gd name="T69" fmla="*/ 161 h 336"/>
                <a:gd name="T70" fmla="*/ 12 w 320"/>
                <a:gd name="T71" fmla="*/ 152 h 336"/>
                <a:gd name="T72" fmla="*/ 17 w 320"/>
                <a:gd name="T73" fmla="*/ 165 h 336"/>
                <a:gd name="T74" fmla="*/ 20 w 320"/>
                <a:gd name="T75" fmla="*/ 164 h 336"/>
                <a:gd name="T76" fmla="*/ 22 w 320"/>
                <a:gd name="T77" fmla="*/ 167 h 336"/>
                <a:gd name="T78" fmla="*/ 25 w 320"/>
                <a:gd name="T79" fmla="*/ 179 h 336"/>
                <a:gd name="T80" fmla="*/ 24 w 320"/>
                <a:gd name="T81" fmla="*/ 185 h 336"/>
                <a:gd name="T82" fmla="*/ 22 w 320"/>
                <a:gd name="T83" fmla="*/ 191 h 336"/>
                <a:gd name="T84" fmla="*/ 15 w 320"/>
                <a:gd name="T85" fmla="*/ 201 h 336"/>
                <a:gd name="T86" fmla="*/ 17 w 320"/>
                <a:gd name="T87" fmla="*/ 199 h 336"/>
                <a:gd name="T88" fmla="*/ 16 w 320"/>
                <a:gd name="T89" fmla="*/ 201 h 336"/>
                <a:gd name="T90" fmla="*/ 13 w 320"/>
                <a:gd name="T91" fmla="*/ 202 h 336"/>
                <a:gd name="T92" fmla="*/ 11 w 320"/>
                <a:gd name="T93" fmla="*/ 264 h 336"/>
                <a:gd name="T94" fmla="*/ 1 w 320"/>
                <a:gd name="T95" fmla="*/ 292 h 336"/>
                <a:gd name="T96" fmla="*/ 1 w 320"/>
                <a:gd name="T97" fmla="*/ 294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20" h="336">
                  <a:moveTo>
                    <a:pt x="1" y="294"/>
                  </a:moveTo>
                  <a:cubicBezTo>
                    <a:pt x="4" y="291"/>
                    <a:pt x="4" y="285"/>
                    <a:pt x="7" y="282"/>
                  </a:cubicBezTo>
                  <a:cubicBezTo>
                    <a:pt x="10" y="279"/>
                    <a:pt x="12" y="282"/>
                    <a:pt x="15" y="282"/>
                  </a:cubicBezTo>
                  <a:cubicBezTo>
                    <a:pt x="20" y="284"/>
                    <a:pt x="24" y="281"/>
                    <a:pt x="28" y="280"/>
                  </a:cubicBezTo>
                  <a:cubicBezTo>
                    <a:pt x="30" y="280"/>
                    <a:pt x="32" y="281"/>
                    <a:pt x="34" y="281"/>
                  </a:cubicBezTo>
                  <a:cubicBezTo>
                    <a:pt x="34" y="281"/>
                    <a:pt x="35" y="281"/>
                    <a:pt x="35" y="281"/>
                  </a:cubicBezTo>
                  <a:cubicBezTo>
                    <a:pt x="39" y="281"/>
                    <a:pt x="36" y="278"/>
                    <a:pt x="40" y="278"/>
                  </a:cubicBezTo>
                  <a:cubicBezTo>
                    <a:pt x="41" y="278"/>
                    <a:pt x="42" y="279"/>
                    <a:pt x="43" y="280"/>
                  </a:cubicBezTo>
                  <a:cubicBezTo>
                    <a:pt x="45" y="280"/>
                    <a:pt x="47" y="280"/>
                    <a:pt x="49" y="280"/>
                  </a:cubicBezTo>
                  <a:cubicBezTo>
                    <a:pt x="50" y="280"/>
                    <a:pt x="56" y="280"/>
                    <a:pt x="56" y="280"/>
                  </a:cubicBezTo>
                  <a:cubicBezTo>
                    <a:pt x="58" y="283"/>
                    <a:pt x="62" y="288"/>
                    <a:pt x="64" y="292"/>
                  </a:cubicBezTo>
                  <a:cubicBezTo>
                    <a:pt x="64" y="292"/>
                    <a:pt x="66" y="293"/>
                    <a:pt x="66" y="293"/>
                  </a:cubicBezTo>
                  <a:cubicBezTo>
                    <a:pt x="66" y="295"/>
                    <a:pt x="66" y="295"/>
                    <a:pt x="66" y="295"/>
                  </a:cubicBezTo>
                  <a:cubicBezTo>
                    <a:pt x="68" y="295"/>
                    <a:pt x="68" y="293"/>
                    <a:pt x="70" y="294"/>
                  </a:cubicBezTo>
                  <a:cubicBezTo>
                    <a:pt x="71" y="294"/>
                    <a:pt x="70" y="296"/>
                    <a:pt x="70" y="296"/>
                  </a:cubicBezTo>
                  <a:cubicBezTo>
                    <a:pt x="71" y="296"/>
                    <a:pt x="74" y="294"/>
                    <a:pt x="75" y="295"/>
                  </a:cubicBezTo>
                  <a:cubicBezTo>
                    <a:pt x="80" y="297"/>
                    <a:pt x="77" y="306"/>
                    <a:pt x="79" y="309"/>
                  </a:cubicBezTo>
                  <a:cubicBezTo>
                    <a:pt x="80" y="310"/>
                    <a:pt x="82" y="310"/>
                    <a:pt x="83" y="311"/>
                  </a:cubicBezTo>
                  <a:cubicBezTo>
                    <a:pt x="84" y="312"/>
                    <a:pt x="82" y="313"/>
                    <a:pt x="84" y="314"/>
                  </a:cubicBezTo>
                  <a:cubicBezTo>
                    <a:pt x="86" y="313"/>
                    <a:pt x="86" y="313"/>
                    <a:pt x="86" y="313"/>
                  </a:cubicBezTo>
                  <a:cubicBezTo>
                    <a:pt x="87" y="314"/>
                    <a:pt x="88" y="322"/>
                    <a:pt x="88" y="322"/>
                  </a:cubicBezTo>
                  <a:cubicBezTo>
                    <a:pt x="89" y="322"/>
                    <a:pt x="89" y="321"/>
                    <a:pt x="90" y="321"/>
                  </a:cubicBezTo>
                  <a:cubicBezTo>
                    <a:pt x="90" y="322"/>
                    <a:pt x="89" y="323"/>
                    <a:pt x="90" y="323"/>
                  </a:cubicBezTo>
                  <a:cubicBezTo>
                    <a:pt x="91" y="325"/>
                    <a:pt x="95" y="325"/>
                    <a:pt x="97" y="327"/>
                  </a:cubicBezTo>
                  <a:cubicBezTo>
                    <a:pt x="97" y="328"/>
                    <a:pt x="97" y="330"/>
                    <a:pt x="97" y="331"/>
                  </a:cubicBezTo>
                  <a:cubicBezTo>
                    <a:pt x="99" y="334"/>
                    <a:pt x="104" y="334"/>
                    <a:pt x="107" y="336"/>
                  </a:cubicBezTo>
                  <a:cubicBezTo>
                    <a:pt x="107" y="336"/>
                    <a:pt x="113" y="332"/>
                    <a:pt x="113" y="331"/>
                  </a:cubicBezTo>
                  <a:cubicBezTo>
                    <a:pt x="115" y="329"/>
                    <a:pt x="113" y="327"/>
                    <a:pt x="113" y="326"/>
                  </a:cubicBezTo>
                  <a:cubicBezTo>
                    <a:pt x="112" y="324"/>
                    <a:pt x="115" y="319"/>
                    <a:pt x="116" y="317"/>
                  </a:cubicBezTo>
                  <a:cubicBezTo>
                    <a:pt x="116" y="317"/>
                    <a:pt x="117" y="313"/>
                    <a:pt x="117" y="313"/>
                  </a:cubicBezTo>
                  <a:cubicBezTo>
                    <a:pt x="118" y="313"/>
                    <a:pt x="118" y="314"/>
                    <a:pt x="119" y="314"/>
                  </a:cubicBezTo>
                  <a:cubicBezTo>
                    <a:pt x="120" y="314"/>
                    <a:pt x="121" y="311"/>
                    <a:pt x="123" y="311"/>
                  </a:cubicBezTo>
                  <a:cubicBezTo>
                    <a:pt x="125" y="310"/>
                    <a:pt x="136" y="326"/>
                    <a:pt x="136" y="326"/>
                  </a:cubicBezTo>
                  <a:cubicBezTo>
                    <a:pt x="139" y="325"/>
                    <a:pt x="139" y="319"/>
                    <a:pt x="142" y="317"/>
                  </a:cubicBezTo>
                  <a:cubicBezTo>
                    <a:pt x="145" y="316"/>
                    <a:pt x="154" y="319"/>
                    <a:pt x="157" y="320"/>
                  </a:cubicBezTo>
                  <a:cubicBezTo>
                    <a:pt x="161" y="321"/>
                    <a:pt x="165" y="318"/>
                    <a:pt x="169" y="318"/>
                  </a:cubicBezTo>
                  <a:cubicBezTo>
                    <a:pt x="170" y="318"/>
                    <a:pt x="172" y="318"/>
                    <a:pt x="173" y="318"/>
                  </a:cubicBezTo>
                  <a:cubicBezTo>
                    <a:pt x="173" y="318"/>
                    <a:pt x="174" y="319"/>
                    <a:pt x="175" y="318"/>
                  </a:cubicBezTo>
                  <a:cubicBezTo>
                    <a:pt x="175" y="318"/>
                    <a:pt x="174" y="310"/>
                    <a:pt x="177" y="311"/>
                  </a:cubicBezTo>
                  <a:cubicBezTo>
                    <a:pt x="179" y="312"/>
                    <a:pt x="176" y="316"/>
                    <a:pt x="177" y="317"/>
                  </a:cubicBezTo>
                  <a:cubicBezTo>
                    <a:pt x="177" y="317"/>
                    <a:pt x="194" y="318"/>
                    <a:pt x="196" y="318"/>
                  </a:cubicBezTo>
                  <a:cubicBezTo>
                    <a:pt x="214" y="318"/>
                    <a:pt x="232" y="319"/>
                    <a:pt x="250" y="320"/>
                  </a:cubicBezTo>
                  <a:cubicBezTo>
                    <a:pt x="253" y="320"/>
                    <a:pt x="273" y="321"/>
                    <a:pt x="273" y="320"/>
                  </a:cubicBezTo>
                  <a:cubicBezTo>
                    <a:pt x="274" y="320"/>
                    <a:pt x="275" y="315"/>
                    <a:pt x="275" y="314"/>
                  </a:cubicBezTo>
                  <a:cubicBezTo>
                    <a:pt x="276" y="312"/>
                    <a:pt x="280" y="299"/>
                    <a:pt x="280" y="298"/>
                  </a:cubicBezTo>
                  <a:cubicBezTo>
                    <a:pt x="279" y="296"/>
                    <a:pt x="274" y="295"/>
                    <a:pt x="273" y="293"/>
                  </a:cubicBezTo>
                  <a:cubicBezTo>
                    <a:pt x="273" y="293"/>
                    <a:pt x="273" y="289"/>
                    <a:pt x="273" y="289"/>
                  </a:cubicBezTo>
                  <a:cubicBezTo>
                    <a:pt x="273" y="284"/>
                    <a:pt x="273" y="279"/>
                    <a:pt x="273" y="274"/>
                  </a:cubicBezTo>
                  <a:cubicBezTo>
                    <a:pt x="273" y="227"/>
                    <a:pt x="274" y="180"/>
                    <a:pt x="275" y="133"/>
                  </a:cubicBezTo>
                  <a:cubicBezTo>
                    <a:pt x="276" y="116"/>
                    <a:pt x="276" y="98"/>
                    <a:pt x="277" y="81"/>
                  </a:cubicBezTo>
                  <a:cubicBezTo>
                    <a:pt x="277" y="79"/>
                    <a:pt x="278" y="64"/>
                    <a:pt x="278" y="63"/>
                  </a:cubicBezTo>
                  <a:cubicBezTo>
                    <a:pt x="278" y="63"/>
                    <a:pt x="307" y="65"/>
                    <a:pt x="310" y="65"/>
                  </a:cubicBezTo>
                  <a:cubicBezTo>
                    <a:pt x="311" y="65"/>
                    <a:pt x="320" y="66"/>
                    <a:pt x="319" y="64"/>
                  </a:cubicBezTo>
                  <a:cubicBezTo>
                    <a:pt x="318" y="61"/>
                    <a:pt x="301" y="50"/>
                    <a:pt x="298" y="47"/>
                  </a:cubicBezTo>
                  <a:cubicBezTo>
                    <a:pt x="278" y="31"/>
                    <a:pt x="258" y="16"/>
                    <a:pt x="238" y="0"/>
                  </a:cubicBezTo>
                  <a:cubicBezTo>
                    <a:pt x="237" y="5"/>
                    <a:pt x="236" y="11"/>
                    <a:pt x="235" y="17"/>
                  </a:cubicBezTo>
                  <a:cubicBezTo>
                    <a:pt x="235" y="21"/>
                    <a:pt x="235" y="31"/>
                    <a:pt x="232" y="34"/>
                  </a:cubicBezTo>
                  <a:cubicBezTo>
                    <a:pt x="232" y="34"/>
                    <a:pt x="219" y="33"/>
                    <a:pt x="215" y="33"/>
                  </a:cubicBezTo>
                  <a:cubicBezTo>
                    <a:pt x="199" y="32"/>
                    <a:pt x="184" y="31"/>
                    <a:pt x="168" y="30"/>
                  </a:cubicBezTo>
                  <a:cubicBezTo>
                    <a:pt x="167" y="29"/>
                    <a:pt x="154" y="28"/>
                    <a:pt x="153" y="28"/>
                  </a:cubicBezTo>
                  <a:cubicBezTo>
                    <a:pt x="153" y="29"/>
                    <a:pt x="151" y="42"/>
                    <a:pt x="151" y="44"/>
                  </a:cubicBezTo>
                  <a:cubicBezTo>
                    <a:pt x="148" y="56"/>
                    <a:pt x="146" y="69"/>
                    <a:pt x="144" y="82"/>
                  </a:cubicBezTo>
                  <a:cubicBezTo>
                    <a:pt x="143" y="86"/>
                    <a:pt x="143" y="95"/>
                    <a:pt x="141" y="97"/>
                  </a:cubicBezTo>
                  <a:cubicBezTo>
                    <a:pt x="138" y="100"/>
                    <a:pt x="113" y="101"/>
                    <a:pt x="110" y="115"/>
                  </a:cubicBezTo>
                  <a:cubicBezTo>
                    <a:pt x="109" y="119"/>
                    <a:pt x="109" y="151"/>
                    <a:pt x="107" y="153"/>
                  </a:cubicBezTo>
                  <a:cubicBezTo>
                    <a:pt x="107" y="153"/>
                    <a:pt x="89" y="152"/>
                    <a:pt x="87" y="152"/>
                  </a:cubicBezTo>
                  <a:cubicBezTo>
                    <a:pt x="69" y="151"/>
                    <a:pt x="50" y="150"/>
                    <a:pt x="32" y="148"/>
                  </a:cubicBezTo>
                  <a:cubicBezTo>
                    <a:pt x="29" y="148"/>
                    <a:pt x="14" y="146"/>
                    <a:pt x="12" y="147"/>
                  </a:cubicBezTo>
                  <a:cubicBezTo>
                    <a:pt x="10" y="148"/>
                    <a:pt x="7" y="159"/>
                    <a:pt x="7" y="161"/>
                  </a:cubicBezTo>
                  <a:cubicBezTo>
                    <a:pt x="7" y="161"/>
                    <a:pt x="7" y="161"/>
                    <a:pt x="7" y="161"/>
                  </a:cubicBezTo>
                  <a:cubicBezTo>
                    <a:pt x="7" y="162"/>
                    <a:pt x="7" y="162"/>
                    <a:pt x="7" y="162"/>
                  </a:cubicBezTo>
                  <a:cubicBezTo>
                    <a:pt x="10" y="159"/>
                    <a:pt x="8" y="154"/>
                    <a:pt x="12" y="152"/>
                  </a:cubicBezTo>
                  <a:cubicBezTo>
                    <a:pt x="13" y="151"/>
                    <a:pt x="14" y="158"/>
                    <a:pt x="14" y="158"/>
                  </a:cubicBezTo>
                  <a:cubicBezTo>
                    <a:pt x="14" y="159"/>
                    <a:pt x="17" y="164"/>
                    <a:pt x="17" y="165"/>
                  </a:cubicBezTo>
                  <a:cubicBezTo>
                    <a:pt x="16" y="166"/>
                    <a:pt x="16" y="166"/>
                    <a:pt x="18" y="168"/>
                  </a:cubicBezTo>
                  <a:cubicBezTo>
                    <a:pt x="20" y="171"/>
                    <a:pt x="19" y="165"/>
                    <a:pt x="20" y="164"/>
                  </a:cubicBezTo>
                  <a:cubicBezTo>
                    <a:pt x="20" y="164"/>
                    <a:pt x="21" y="167"/>
                    <a:pt x="21" y="167"/>
                  </a:cubicBezTo>
                  <a:cubicBezTo>
                    <a:pt x="21" y="167"/>
                    <a:pt x="21" y="167"/>
                    <a:pt x="22" y="167"/>
                  </a:cubicBezTo>
                  <a:cubicBezTo>
                    <a:pt x="23" y="168"/>
                    <a:pt x="22" y="172"/>
                    <a:pt x="22" y="173"/>
                  </a:cubicBezTo>
                  <a:cubicBezTo>
                    <a:pt x="23" y="175"/>
                    <a:pt x="25" y="177"/>
                    <a:pt x="25" y="179"/>
                  </a:cubicBezTo>
                  <a:cubicBezTo>
                    <a:pt x="25" y="180"/>
                    <a:pt x="23" y="180"/>
                    <a:pt x="23" y="181"/>
                  </a:cubicBezTo>
                  <a:cubicBezTo>
                    <a:pt x="23" y="184"/>
                    <a:pt x="25" y="182"/>
                    <a:pt x="24" y="185"/>
                  </a:cubicBezTo>
                  <a:cubicBezTo>
                    <a:pt x="23" y="186"/>
                    <a:pt x="21" y="187"/>
                    <a:pt x="21" y="188"/>
                  </a:cubicBezTo>
                  <a:cubicBezTo>
                    <a:pt x="20" y="189"/>
                    <a:pt x="24" y="187"/>
                    <a:pt x="22" y="191"/>
                  </a:cubicBezTo>
                  <a:cubicBezTo>
                    <a:pt x="22" y="193"/>
                    <a:pt x="14" y="199"/>
                    <a:pt x="15" y="201"/>
                  </a:cubicBezTo>
                  <a:cubicBezTo>
                    <a:pt x="15" y="201"/>
                    <a:pt x="15" y="201"/>
                    <a:pt x="15" y="201"/>
                  </a:cubicBezTo>
                  <a:cubicBezTo>
                    <a:pt x="15" y="201"/>
                    <a:pt x="15" y="201"/>
                    <a:pt x="16" y="201"/>
                  </a:cubicBezTo>
                  <a:cubicBezTo>
                    <a:pt x="16" y="201"/>
                    <a:pt x="17" y="199"/>
                    <a:pt x="17" y="199"/>
                  </a:cubicBezTo>
                  <a:cubicBezTo>
                    <a:pt x="18" y="200"/>
                    <a:pt x="18" y="201"/>
                    <a:pt x="17" y="201"/>
                  </a:cubicBezTo>
                  <a:cubicBezTo>
                    <a:pt x="17" y="202"/>
                    <a:pt x="16" y="201"/>
                    <a:pt x="16" y="201"/>
                  </a:cubicBezTo>
                  <a:cubicBezTo>
                    <a:pt x="15" y="201"/>
                    <a:pt x="15" y="201"/>
                    <a:pt x="15" y="201"/>
                  </a:cubicBezTo>
                  <a:cubicBezTo>
                    <a:pt x="15" y="201"/>
                    <a:pt x="14" y="201"/>
                    <a:pt x="13" y="202"/>
                  </a:cubicBezTo>
                  <a:cubicBezTo>
                    <a:pt x="12" y="202"/>
                    <a:pt x="19" y="208"/>
                    <a:pt x="20" y="215"/>
                  </a:cubicBezTo>
                  <a:cubicBezTo>
                    <a:pt x="22" y="232"/>
                    <a:pt x="19" y="249"/>
                    <a:pt x="11" y="264"/>
                  </a:cubicBezTo>
                  <a:cubicBezTo>
                    <a:pt x="9" y="269"/>
                    <a:pt x="5" y="273"/>
                    <a:pt x="4" y="278"/>
                  </a:cubicBezTo>
                  <a:cubicBezTo>
                    <a:pt x="2" y="283"/>
                    <a:pt x="1" y="288"/>
                    <a:pt x="1" y="292"/>
                  </a:cubicBezTo>
                  <a:cubicBezTo>
                    <a:pt x="1" y="292"/>
                    <a:pt x="1" y="292"/>
                    <a:pt x="1" y="292"/>
                  </a:cubicBezTo>
                  <a:cubicBezTo>
                    <a:pt x="1" y="293"/>
                    <a:pt x="0" y="294"/>
                    <a:pt x="1" y="294"/>
                  </a:cubicBezTo>
                </a:path>
              </a:pathLst>
            </a:custGeom>
            <a:solidFill>
              <a:schemeClr val="tx2"/>
            </a:solidFill>
            <a:ln w="9525">
              <a:noFill/>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43" name="Freeform 45"/>
            <p:cNvSpPr>
              <a:spLocks/>
            </p:cNvSpPr>
            <p:nvPr/>
          </p:nvSpPr>
          <p:spPr bwMode="auto">
            <a:xfrm>
              <a:off x="3794203" y="3130436"/>
              <a:ext cx="204393" cy="55397"/>
            </a:xfrm>
            <a:custGeom>
              <a:avLst/>
              <a:gdLst>
                <a:gd name="T0" fmla="*/ 25 w 78"/>
                <a:gd name="T1" fmla="*/ 18 h 21"/>
                <a:gd name="T2" fmla="*/ 26 w 78"/>
                <a:gd name="T3" fmla="*/ 13 h 21"/>
                <a:gd name="T4" fmla="*/ 39 w 78"/>
                <a:gd name="T5" fmla="*/ 12 h 21"/>
                <a:gd name="T6" fmla="*/ 44 w 78"/>
                <a:gd name="T7" fmla="*/ 6 h 21"/>
                <a:gd name="T8" fmla="*/ 48 w 78"/>
                <a:gd name="T9" fmla="*/ 10 h 21"/>
                <a:gd name="T10" fmla="*/ 57 w 78"/>
                <a:gd name="T11" fmla="*/ 14 h 21"/>
                <a:gd name="T12" fmla="*/ 61 w 78"/>
                <a:gd name="T13" fmla="*/ 17 h 21"/>
                <a:gd name="T14" fmla="*/ 75 w 78"/>
                <a:gd name="T15" fmla="*/ 15 h 21"/>
                <a:gd name="T16" fmla="*/ 74 w 78"/>
                <a:gd name="T17" fmla="*/ 9 h 21"/>
                <a:gd name="T18" fmla="*/ 63 w 78"/>
                <a:gd name="T19" fmla="*/ 11 h 21"/>
                <a:gd name="T20" fmla="*/ 59 w 78"/>
                <a:gd name="T21" fmla="*/ 6 h 21"/>
                <a:gd name="T22" fmla="*/ 52 w 78"/>
                <a:gd name="T23" fmla="*/ 5 h 21"/>
                <a:gd name="T24" fmla="*/ 46 w 78"/>
                <a:gd name="T25" fmla="*/ 0 h 21"/>
                <a:gd name="T26" fmla="*/ 35 w 78"/>
                <a:gd name="T27" fmla="*/ 3 h 21"/>
                <a:gd name="T28" fmla="*/ 35 w 78"/>
                <a:gd name="T29" fmla="*/ 7 h 21"/>
                <a:gd name="T30" fmla="*/ 8 w 78"/>
                <a:gd name="T31" fmla="*/ 5 h 21"/>
                <a:gd name="T32" fmla="*/ 8 w 78"/>
                <a:gd name="T33" fmla="*/ 5 h 21"/>
                <a:gd name="T34" fmla="*/ 9 w 78"/>
                <a:gd name="T35" fmla="*/ 10 h 21"/>
                <a:gd name="T36" fmla="*/ 18 w 78"/>
                <a:gd name="T37" fmla="*/ 10 h 21"/>
                <a:gd name="T38" fmla="*/ 31 w 78"/>
                <a:gd name="T39" fmla="*/ 9 h 21"/>
                <a:gd name="T40" fmla="*/ 33 w 78"/>
                <a:gd name="T41" fmla="*/ 8 h 21"/>
                <a:gd name="T42" fmla="*/ 39 w 78"/>
                <a:gd name="T43" fmla="*/ 10 h 21"/>
                <a:gd name="T44" fmla="*/ 37 w 78"/>
                <a:gd name="T45" fmla="*/ 11 h 21"/>
                <a:gd name="T46" fmla="*/ 33 w 78"/>
                <a:gd name="T47" fmla="*/ 9 h 21"/>
                <a:gd name="T48" fmla="*/ 16 w 78"/>
                <a:gd name="T49" fmla="*/ 12 h 21"/>
                <a:gd name="T50" fmla="*/ 16 w 78"/>
                <a:gd name="T51" fmla="*/ 12 h 21"/>
                <a:gd name="T52" fmla="*/ 11 w 78"/>
                <a:gd name="T53" fmla="*/ 14 h 21"/>
                <a:gd name="T54" fmla="*/ 10 w 78"/>
                <a:gd name="T55" fmla="*/ 16 h 21"/>
                <a:gd name="T56" fmla="*/ 7 w 78"/>
                <a:gd name="T57" fmla="*/ 12 h 21"/>
                <a:gd name="T58" fmla="*/ 7 w 78"/>
                <a:gd name="T59" fmla="*/ 9 h 21"/>
                <a:gd name="T60" fmla="*/ 0 w 78"/>
                <a:gd name="T61" fmla="*/ 12 h 21"/>
                <a:gd name="T62" fmla="*/ 1 w 78"/>
                <a:gd name="T63" fmla="*/ 20 h 21"/>
                <a:gd name="T64" fmla="*/ 2 w 78"/>
                <a:gd name="T65" fmla="*/ 20 h 21"/>
                <a:gd name="T66" fmla="*/ 25 w 78"/>
                <a:gd name="T67" fmla="*/ 18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78" h="21">
                  <a:moveTo>
                    <a:pt x="25" y="18"/>
                  </a:moveTo>
                  <a:cubicBezTo>
                    <a:pt x="26" y="17"/>
                    <a:pt x="25" y="13"/>
                    <a:pt x="26" y="13"/>
                  </a:cubicBezTo>
                  <a:cubicBezTo>
                    <a:pt x="29" y="10"/>
                    <a:pt x="36" y="14"/>
                    <a:pt x="39" y="12"/>
                  </a:cubicBezTo>
                  <a:cubicBezTo>
                    <a:pt x="41" y="11"/>
                    <a:pt x="42" y="6"/>
                    <a:pt x="44" y="6"/>
                  </a:cubicBezTo>
                  <a:cubicBezTo>
                    <a:pt x="45" y="7"/>
                    <a:pt x="46" y="10"/>
                    <a:pt x="48" y="10"/>
                  </a:cubicBezTo>
                  <a:cubicBezTo>
                    <a:pt x="51" y="12"/>
                    <a:pt x="53" y="13"/>
                    <a:pt x="57" y="14"/>
                  </a:cubicBezTo>
                  <a:cubicBezTo>
                    <a:pt x="58" y="14"/>
                    <a:pt x="60" y="16"/>
                    <a:pt x="61" y="17"/>
                  </a:cubicBezTo>
                  <a:cubicBezTo>
                    <a:pt x="64" y="18"/>
                    <a:pt x="72" y="16"/>
                    <a:pt x="75" y="15"/>
                  </a:cubicBezTo>
                  <a:cubicBezTo>
                    <a:pt x="78" y="14"/>
                    <a:pt x="75" y="10"/>
                    <a:pt x="74" y="9"/>
                  </a:cubicBezTo>
                  <a:cubicBezTo>
                    <a:pt x="71" y="6"/>
                    <a:pt x="66" y="12"/>
                    <a:pt x="63" y="11"/>
                  </a:cubicBezTo>
                  <a:cubicBezTo>
                    <a:pt x="61" y="11"/>
                    <a:pt x="60" y="7"/>
                    <a:pt x="59" y="6"/>
                  </a:cubicBezTo>
                  <a:cubicBezTo>
                    <a:pt x="56" y="3"/>
                    <a:pt x="53" y="8"/>
                    <a:pt x="52" y="5"/>
                  </a:cubicBezTo>
                  <a:cubicBezTo>
                    <a:pt x="50" y="3"/>
                    <a:pt x="50" y="0"/>
                    <a:pt x="46" y="0"/>
                  </a:cubicBezTo>
                  <a:cubicBezTo>
                    <a:pt x="44" y="0"/>
                    <a:pt x="36" y="2"/>
                    <a:pt x="35" y="3"/>
                  </a:cubicBezTo>
                  <a:cubicBezTo>
                    <a:pt x="35" y="4"/>
                    <a:pt x="36" y="6"/>
                    <a:pt x="35" y="7"/>
                  </a:cubicBezTo>
                  <a:cubicBezTo>
                    <a:pt x="33" y="8"/>
                    <a:pt x="11" y="6"/>
                    <a:pt x="8" y="5"/>
                  </a:cubicBezTo>
                  <a:cubicBezTo>
                    <a:pt x="8" y="5"/>
                    <a:pt x="8" y="5"/>
                    <a:pt x="8" y="5"/>
                  </a:cubicBezTo>
                  <a:cubicBezTo>
                    <a:pt x="8" y="7"/>
                    <a:pt x="9" y="9"/>
                    <a:pt x="9" y="10"/>
                  </a:cubicBezTo>
                  <a:cubicBezTo>
                    <a:pt x="10" y="13"/>
                    <a:pt x="17" y="10"/>
                    <a:pt x="18" y="10"/>
                  </a:cubicBezTo>
                  <a:cubicBezTo>
                    <a:pt x="22" y="10"/>
                    <a:pt x="27" y="9"/>
                    <a:pt x="31" y="9"/>
                  </a:cubicBezTo>
                  <a:cubicBezTo>
                    <a:pt x="33" y="8"/>
                    <a:pt x="33" y="8"/>
                    <a:pt x="33" y="8"/>
                  </a:cubicBezTo>
                  <a:cubicBezTo>
                    <a:pt x="36" y="8"/>
                    <a:pt x="35" y="9"/>
                    <a:pt x="39" y="10"/>
                  </a:cubicBezTo>
                  <a:cubicBezTo>
                    <a:pt x="40" y="10"/>
                    <a:pt x="38" y="11"/>
                    <a:pt x="37" y="11"/>
                  </a:cubicBezTo>
                  <a:cubicBezTo>
                    <a:pt x="35" y="11"/>
                    <a:pt x="35" y="8"/>
                    <a:pt x="33" y="9"/>
                  </a:cubicBezTo>
                  <a:cubicBezTo>
                    <a:pt x="30" y="10"/>
                    <a:pt x="17" y="11"/>
                    <a:pt x="16" y="12"/>
                  </a:cubicBezTo>
                  <a:cubicBezTo>
                    <a:pt x="16" y="12"/>
                    <a:pt x="16" y="12"/>
                    <a:pt x="16" y="12"/>
                  </a:cubicBezTo>
                  <a:cubicBezTo>
                    <a:pt x="16" y="17"/>
                    <a:pt x="13" y="14"/>
                    <a:pt x="11" y="14"/>
                  </a:cubicBezTo>
                  <a:cubicBezTo>
                    <a:pt x="9" y="13"/>
                    <a:pt x="11" y="17"/>
                    <a:pt x="10" y="16"/>
                  </a:cubicBezTo>
                  <a:cubicBezTo>
                    <a:pt x="10" y="15"/>
                    <a:pt x="7" y="13"/>
                    <a:pt x="7" y="12"/>
                  </a:cubicBezTo>
                  <a:cubicBezTo>
                    <a:pt x="6" y="11"/>
                    <a:pt x="7" y="9"/>
                    <a:pt x="7" y="9"/>
                  </a:cubicBezTo>
                  <a:cubicBezTo>
                    <a:pt x="6" y="7"/>
                    <a:pt x="1" y="10"/>
                    <a:pt x="0" y="12"/>
                  </a:cubicBezTo>
                  <a:cubicBezTo>
                    <a:pt x="0" y="15"/>
                    <a:pt x="1" y="18"/>
                    <a:pt x="1" y="20"/>
                  </a:cubicBezTo>
                  <a:cubicBezTo>
                    <a:pt x="2" y="20"/>
                    <a:pt x="2" y="20"/>
                    <a:pt x="2" y="20"/>
                  </a:cubicBezTo>
                  <a:cubicBezTo>
                    <a:pt x="6" y="12"/>
                    <a:pt x="20" y="21"/>
                    <a:pt x="25" y="18"/>
                  </a:cubicBezTo>
                </a:path>
              </a:pathLst>
            </a:custGeom>
            <a:solidFill>
              <a:schemeClr val="tx2"/>
            </a:solidFill>
            <a:ln w="9525">
              <a:noFill/>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44" name="Freeform 46"/>
            <p:cNvSpPr>
              <a:spLocks/>
            </p:cNvSpPr>
            <p:nvPr/>
          </p:nvSpPr>
          <p:spPr bwMode="auto">
            <a:xfrm>
              <a:off x="3872520" y="3206844"/>
              <a:ext cx="5731" cy="5731"/>
            </a:xfrm>
            <a:custGeom>
              <a:avLst/>
              <a:gdLst>
                <a:gd name="T0" fmla="*/ 1 w 2"/>
                <a:gd name="T1" fmla="*/ 0 h 2"/>
                <a:gd name="T2" fmla="*/ 1 w 2"/>
                <a:gd name="T3" fmla="*/ 2 h 2"/>
                <a:gd name="T4" fmla="*/ 2 w 2"/>
                <a:gd name="T5" fmla="*/ 0 h 2"/>
                <a:gd name="T6" fmla="*/ 1 w 2"/>
                <a:gd name="T7" fmla="*/ 0 h 2"/>
              </a:gdLst>
              <a:ahLst/>
              <a:cxnLst>
                <a:cxn ang="0">
                  <a:pos x="T0" y="T1"/>
                </a:cxn>
                <a:cxn ang="0">
                  <a:pos x="T2" y="T3"/>
                </a:cxn>
                <a:cxn ang="0">
                  <a:pos x="T4" y="T5"/>
                </a:cxn>
                <a:cxn ang="0">
                  <a:pos x="T6" y="T7"/>
                </a:cxn>
              </a:cxnLst>
              <a:rect l="0" t="0" r="r" b="b"/>
              <a:pathLst>
                <a:path w="2" h="2">
                  <a:moveTo>
                    <a:pt x="1" y="0"/>
                  </a:moveTo>
                  <a:cubicBezTo>
                    <a:pt x="0" y="0"/>
                    <a:pt x="0" y="1"/>
                    <a:pt x="1" y="2"/>
                  </a:cubicBezTo>
                  <a:cubicBezTo>
                    <a:pt x="1" y="1"/>
                    <a:pt x="1" y="0"/>
                    <a:pt x="2" y="0"/>
                  </a:cubicBezTo>
                  <a:cubicBezTo>
                    <a:pt x="1" y="0"/>
                    <a:pt x="1" y="0"/>
                    <a:pt x="1" y="0"/>
                  </a:cubicBezTo>
                </a:path>
              </a:pathLst>
            </a:custGeom>
            <a:solidFill>
              <a:schemeClr val="tx2"/>
            </a:solidFill>
            <a:ln w="9525">
              <a:noFill/>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45" name="Freeform 47"/>
            <p:cNvSpPr>
              <a:spLocks/>
            </p:cNvSpPr>
            <p:nvPr/>
          </p:nvSpPr>
          <p:spPr bwMode="auto">
            <a:xfrm>
              <a:off x="3765549" y="2924132"/>
              <a:ext cx="385862" cy="324735"/>
            </a:xfrm>
            <a:custGeom>
              <a:avLst/>
              <a:gdLst>
                <a:gd name="T0" fmla="*/ 50 w 147"/>
                <a:gd name="T1" fmla="*/ 111 h 124"/>
                <a:gd name="T2" fmla="*/ 80 w 147"/>
                <a:gd name="T3" fmla="*/ 112 h 124"/>
                <a:gd name="T4" fmla="*/ 108 w 147"/>
                <a:gd name="T5" fmla="*/ 117 h 124"/>
                <a:gd name="T6" fmla="*/ 121 w 147"/>
                <a:gd name="T7" fmla="*/ 124 h 124"/>
                <a:gd name="T8" fmla="*/ 132 w 147"/>
                <a:gd name="T9" fmla="*/ 121 h 124"/>
                <a:gd name="T10" fmla="*/ 145 w 147"/>
                <a:gd name="T11" fmla="*/ 113 h 124"/>
                <a:gd name="T12" fmla="*/ 142 w 147"/>
                <a:gd name="T13" fmla="*/ 95 h 124"/>
                <a:gd name="T14" fmla="*/ 131 w 147"/>
                <a:gd name="T15" fmla="*/ 86 h 124"/>
                <a:gd name="T16" fmla="*/ 130 w 147"/>
                <a:gd name="T17" fmla="*/ 66 h 124"/>
                <a:gd name="T18" fmla="*/ 125 w 147"/>
                <a:gd name="T19" fmla="*/ 53 h 124"/>
                <a:gd name="T20" fmla="*/ 118 w 147"/>
                <a:gd name="T21" fmla="*/ 43 h 124"/>
                <a:gd name="T22" fmla="*/ 112 w 147"/>
                <a:gd name="T23" fmla="*/ 36 h 124"/>
                <a:gd name="T24" fmla="*/ 103 w 147"/>
                <a:gd name="T25" fmla="*/ 17 h 124"/>
                <a:gd name="T26" fmla="*/ 94 w 147"/>
                <a:gd name="T27" fmla="*/ 17 h 124"/>
                <a:gd name="T28" fmla="*/ 84 w 147"/>
                <a:gd name="T29" fmla="*/ 2 h 124"/>
                <a:gd name="T30" fmla="*/ 68 w 147"/>
                <a:gd name="T31" fmla="*/ 0 h 124"/>
                <a:gd name="T32" fmla="*/ 56 w 147"/>
                <a:gd name="T33" fmla="*/ 2 h 124"/>
                <a:gd name="T34" fmla="*/ 29 w 147"/>
                <a:gd name="T35" fmla="*/ 16 h 124"/>
                <a:gd name="T36" fmla="*/ 27 w 147"/>
                <a:gd name="T37" fmla="*/ 24 h 124"/>
                <a:gd name="T38" fmla="*/ 6 w 147"/>
                <a:gd name="T39" fmla="*/ 53 h 124"/>
                <a:gd name="T40" fmla="*/ 15 w 147"/>
                <a:gd name="T41" fmla="*/ 72 h 124"/>
                <a:gd name="T42" fmla="*/ 20 w 147"/>
                <a:gd name="T43" fmla="*/ 71 h 124"/>
                <a:gd name="T44" fmla="*/ 20 w 147"/>
                <a:gd name="T45" fmla="*/ 71 h 124"/>
                <a:gd name="T46" fmla="*/ 22 w 147"/>
                <a:gd name="T47" fmla="*/ 73 h 124"/>
                <a:gd name="T48" fmla="*/ 17 w 147"/>
                <a:gd name="T49" fmla="*/ 81 h 124"/>
                <a:gd name="T50" fmla="*/ 19 w 147"/>
                <a:gd name="T51" fmla="*/ 84 h 124"/>
                <a:gd name="T52" fmla="*/ 57 w 147"/>
                <a:gd name="T53" fmla="*/ 79 h 124"/>
                <a:gd name="T54" fmla="*/ 74 w 147"/>
                <a:gd name="T55" fmla="*/ 90 h 124"/>
                <a:gd name="T56" fmla="*/ 72 w 147"/>
                <a:gd name="T57" fmla="*/ 96 h 124"/>
                <a:gd name="T58" fmla="*/ 55 w 147"/>
                <a:gd name="T59" fmla="*/ 85 h 124"/>
                <a:gd name="T60" fmla="*/ 36 w 147"/>
                <a:gd name="T61" fmla="*/ 97 h 124"/>
                <a:gd name="T62" fmla="*/ 13 w 147"/>
                <a:gd name="T63" fmla="*/ 100 h 124"/>
                <a:gd name="T64" fmla="*/ 11 w 147"/>
                <a:gd name="T65" fmla="*/ 113 h 124"/>
                <a:gd name="T66" fmla="*/ 18 w 147"/>
                <a:gd name="T67" fmla="*/ 109 h 124"/>
                <a:gd name="T68" fmla="*/ 27 w 147"/>
                <a:gd name="T69" fmla="*/ 112 h 124"/>
                <a:gd name="T70" fmla="*/ 30 w 147"/>
                <a:gd name="T71" fmla="*/ 109 h 124"/>
                <a:gd name="T72" fmla="*/ 33 w 147"/>
                <a:gd name="T73" fmla="*/ 113 h 124"/>
                <a:gd name="T74" fmla="*/ 42 w 147"/>
                <a:gd name="T75" fmla="*/ 108 h 124"/>
                <a:gd name="T76" fmla="*/ 43 w 147"/>
                <a:gd name="T77" fmla="*/ 108 h 124"/>
                <a:gd name="T78" fmla="*/ 39 w 147"/>
                <a:gd name="T79" fmla="*/ 115 h 124"/>
                <a:gd name="T80" fmla="*/ 32 w 147"/>
                <a:gd name="T81" fmla="*/ 112 h 124"/>
                <a:gd name="T82" fmla="*/ 27 w 147"/>
                <a:gd name="T83" fmla="*/ 112 h 124"/>
                <a:gd name="T84" fmla="*/ 10 w 147"/>
                <a:gd name="T85" fmla="*/ 115 h 124"/>
                <a:gd name="T86" fmla="*/ 24 w 147"/>
                <a:gd name="T87" fmla="*/ 116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47" h="124">
                  <a:moveTo>
                    <a:pt x="24" y="116"/>
                  </a:moveTo>
                  <a:cubicBezTo>
                    <a:pt x="28" y="115"/>
                    <a:pt x="33" y="118"/>
                    <a:pt x="37" y="117"/>
                  </a:cubicBezTo>
                  <a:cubicBezTo>
                    <a:pt x="42" y="117"/>
                    <a:pt x="45" y="112"/>
                    <a:pt x="50" y="111"/>
                  </a:cubicBezTo>
                  <a:cubicBezTo>
                    <a:pt x="50" y="111"/>
                    <a:pt x="51" y="111"/>
                    <a:pt x="52" y="111"/>
                  </a:cubicBezTo>
                  <a:cubicBezTo>
                    <a:pt x="54" y="111"/>
                    <a:pt x="56" y="111"/>
                    <a:pt x="58" y="111"/>
                  </a:cubicBezTo>
                  <a:cubicBezTo>
                    <a:pt x="65" y="111"/>
                    <a:pt x="72" y="112"/>
                    <a:pt x="80" y="112"/>
                  </a:cubicBezTo>
                  <a:cubicBezTo>
                    <a:pt x="84" y="112"/>
                    <a:pt x="100" y="112"/>
                    <a:pt x="103" y="114"/>
                  </a:cubicBezTo>
                  <a:cubicBezTo>
                    <a:pt x="106" y="116"/>
                    <a:pt x="101" y="117"/>
                    <a:pt x="104" y="119"/>
                  </a:cubicBezTo>
                  <a:cubicBezTo>
                    <a:pt x="107" y="120"/>
                    <a:pt x="106" y="115"/>
                    <a:pt x="108" y="117"/>
                  </a:cubicBezTo>
                  <a:cubicBezTo>
                    <a:pt x="108" y="117"/>
                    <a:pt x="115" y="122"/>
                    <a:pt x="115" y="122"/>
                  </a:cubicBezTo>
                  <a:cubicBezTo>
                    <a:pt x="118" y="122"/>
                    <a:pt x="116" y="120"/>
                    <a:pt x="119" y="122"/>
                  </a:cubicBezTo>
                  <a:cubicBezTo>
                    <a:pt x="119" y="122"/>
                    <a:pt x="121" y="124"/>
                    <a:pt x="121" y="124"/>
                  </a:cubicBezTo>
                  <a:cubicBezTo>
                    <a:pt x="122" y="124"/>
                    <a:pt x="125" y="121"/>
                    <a:pt x="127" y="121"/>
                  </a:cubicBezTo>
                  <a:cubicBezTo>
                    <a:pt x="128" y="121"/>
                    <a:pt x="129" y="122"/>
                    <a:pt x="130" y="122"/>
                  </a:cubicBezTo>
                  <a:cubicBezTo>
                    <a:pt x="132" y="121"/>
                    <a:pt x="132" y="121"/>
                    <a:pt x="132" y="121"/>
                  </a:cubicBezTo>
                  <a:cubicBezTo>
                    <a:pt x="137" y="122"/>
                    <a:pt x="138" y="121"/>
                    <a:pt x="143" y="121"/>
                  </a:cubicBezTo>
                  <a:cubicBezTo>
                    <a:pt x="146" y="122"/>
                    <a:pt x="146" y="122"/>
                    <a:pt x="146" y="122"/>
                  </a:cubicBezTo>
                  <a:cubicBezTo>
                    <a:pt x="146" y="122"/>
                    <a:pt x="143" y="115"/>
                    <a:pt x="145" y="113"/>
                  </a:cubicBezTo>
                  <a:cubicBezTo>
                    <a:pt x="146" y="111"/>
                    <a:pt x="147" y="106"/>
                    <a:pt x="146" y="103"/>
                  </a:cubicBezTo>
                  <a:cubicBezTo>
                    <a:pt x="145" y="102"/>
                    <a:pt x="144" y="103"/>
                    <a:pt x="143" y="102"/>
                  </a:cubicBezTo>
                  <a:cubicBezTo>
                    <a:pt x="142" y="100"/>
                    <a:pt x="143" y="97"/>
                    <a:pt x="142" y="95"/>
                  </a:cubicBezTo>
                  <a:cubicBezTo>
                    <a:pt x="140" y="92"/>
                    <a:pt x="139" y="96"/>
                    <a:pt x="137" y="97"/>
                  </a:cubicBezTo>
                  <a:cubicBezTo>
                    <a:pt x="134" y="97"/>
                    <a:pt x="136" y="93"/>
                    <a:pt x="136" y="93"/>
                  </a:cubicBezTo>
                  <a:cubicBezTo>
                    <a:pt x="135" y="90"/>
                    <a:pt x="132" y="88"/>
                    <a:pt x="131" y="86"/>
                  </a:cubicBezTo>
                  <a:cubicBezTo>
                    <a:pt x="131" y="85"/>
                    <a:pt x="135" y="83"/>
                    <a:pt x="135" y="80"/>
                  </a:cubicBezTo>
                  <a:cubicBezTo>
                    <a:pt x="134" y="78"/>
                    <a:pt x="134" y="70"/>
                    <a:pt x="134" y="70"/>
                  </a:cubicBezTo>
                  <a:cubicBezTo>
                    <a:pt x="133" y="69"/>
                    <a:pt x="130" y="67"/>
                    <a:pt x="130" y="66"/>
                  </a:cubicBezTo>
                  <a:cubicBezTo>
                    <a:pt x="128" y="62"/>
                    <a:pt x="133" y="62"/>
                    <a:pt x="130" y="56"/>
                  </a:cubicBezTo>
                  <a:cubicBezTo>
                    <a:pt x="130" y="56"/>
                    <a:pt x="130" y="56"/>
                    <a:pt x="130" y="56"/>
                  </a:cubicBezTo>
                  <a:cubicBezTo>
                    <a:pt x="128" y="55"/>
                    <a:pt x="126" y="54"/>
                    <a:pt x="125" y="53"/>
                  </a:cubicBezTo>
                  <a:cubicBezTo>
                    <a:pt x="125" y="52"/>
                    <a:pt x="125" y="50"/>
                    <a:pt x="125" y="49"/>
                  </a:cubicBezTo>
                  <a:cubicBezTo>
                    <a:pt x="123" y="47"/>
                    <a:pt x="119" y="47"/>
                    <a:pt x="118" y="45"/>
                  </a:cubicBezTo>
                  <a:cubicBezTo>
                    <a:pt x="117" y="45"/>
                    <a:pt x="118" y="44"/>
                    <a:pt x="118" y="43"/>
                  </a:cubicBezTo>
                  <a:cubicBezTo>
                    <a:pt x="117" y="43"/>
                    <a:pt x="117" y="44"/>
                    <a:pt x="116" y="44"/>
                  </a:cubicBezTo>
                  <a:cubicBezTo>
                    <a:pt x="116" y="44"/>
                    <a:pt x="115" y="36"/>
                    <a:pt x="114" y="35"/>
                  </a:cubicBezTo>
                  <a:cubicBezTo>
                    <a:pt x="112" y="36"/>
                    <a:pt x="112" y="36"/>
                    <a:pt x="112" y="36"/>
                  </a:cubicBezTo>
                  <a:cubicBezTo>
                    <a:pt x="110" y="35"/>
                    <a:pt x="112" y="34"/>
                    <a:pt x="111" y="33"/>
                  </a:cubicBezTo>
                  <a:cubicBezTo>
                    <a:pt x="110" y="32"/>
                    <a:pt x="108" y="32"/>
                    <a:pt x="107" y="31"/>
                  </a:cubicBezTo>
                  <a:cubicBezTo>
                    <a:pt x="105" y="28"/>
                    <a:pt x="108" y="19"/>
                    <a:pt x="103" y="17"/>
                  </a:cubicBezTo>
                  <a:cubicBezTo>
                    <a:pt x="102" y="16"/>
                    <a:pt x="99" y="18"/>
                    <a:pt x="98" y="18"/>
                  </a:cubicBezTo>
                  <a:cubicBezTo>
                    <a:pt x="98" y="18"/>
                    <a:pt x="99" y="16"/>
                    <a:pt x="98" y="16"/>
                  </a:cubicBezTo>
                  <a:cubicBezTo>
                    <a:pt x="96" y="15"/>
                    <a:pt x="96" y="17"/>
                    <a:pt x="94" y="17"/>
                  </a:cubicBezTo>
                  <a:cubicBezTo>
                    <a:pt x="94" y="15"/>
                    <a:pt x="94" y="15"/>
                    <a:pt x="94" y="15"/>
                  </a:cubicBezTo>
                  <a:cubicBezTo>
                    <a:pt x="94" y="15"/>
                    <a:pt x="92" y="14"/>
                    <a:pt x="92" y="14"/>
                  </a:cubicBezTo>
                  <a:cubicBezTo>
                    <a:pt x="90" y="10"/>
                    <a:pt x="86" y="5"/>
                    <a:pt x="84" y="2"/>
                  </a:cubicBezTo>
                  <a:cubicBezTo>
                    <a:pt x="84" y="2"/>
                    <a:pt x="78" y="2"/>
                    <a:pt x="77" y="2"/>
                  </a:cubicBezTo>
                  <a:cubicBezTo>
                    <a:pt x="75" y="2"/>
                    <a:pt x="73" y="2"/>
                    <a:pt x="71" y="2"/>
                  </a:cubicBezTo>
                  <a:cubicBezTo>
                    <a:pt x="70" y="1"/>
                    <a:pt x="69" y="0"/>
                    <a:pt x="68" y="0"/>
                  </a:cubicBezTo>
                  <a:cubicBezTo>
                    <a:pt x="64" y="0"/>
                    <a:pt x="67" y="3"/>
                    <a:pt x="63" y="3"/>
                  </a:cubicBezTo>
                  <a:cubicBezTo>
                    <a:pt x="63" y="3"/>
                    <a:pt x="62" y="3"/>
                    <a:pt x="62" y="3"/>
                  </a:cubicBezTo>
                  <a:cubicBezTo>
                    <a:pt x="60" y="3"/>
                    <a:pt x="58" y="2"/>
                    <a:pt x="56" y="2"/>
                  </a:cubicBezTo>
                  <a:cubicBezTo>
                    <a:pt x="52" y="3"/>
                    <a:pt x="48" y="6"/>
                    <a:pt x="43" y="4"/>
                  </a:cubicBezTo>
                  <a:cubicBezTo>
                    <a:pt x="40" y="4"/>
                    <a:pt x="38" y="1"/>
                    <a:pt x="35" y="4"/>
                  </a:cubicBezTo>
                  <a:cubicBezTo>
                    <a:pt x="32" y="7"/>
                    <a:pt x="32" y="13"/>
                    <a:pt x="29" y="16"/>
                  </a:cubicBezTo>
                  <a:cubicBezTo>
                    <a:pt x="28" y="16"/>
                    <a:pt x="29" y="15"/>
                    <a:pt x="29" y="14"/>
                  </a:cubicBezTo>
                  <a:cubicBezTo>
                    <a:pt x="29" y="14"/>
                    <a:pt x="29" y="14"/>
                    <a:pt x="29" y="14"/>
                  </a:cubicBezTo>
                  <a:cubicBezTo>
                    <a:pt x="28" y="18"/>
                    <a:pt x="28" y="21"/>
                    <a:pt x="27" y="24"/>
                  </a:cubicBezTo>
                  <a:cubicBezTo>
                    <a:pt x="26" y="28"/>
                    <a:pt x="12" y="44"/>
                    <a:pt x="8" y="47"/>
                  </a:cubicBezTo>
                  <a:cubicBezTo>
                    <a:pt x="3" y="51"/>
                    <a:pt x="0" y="49"/>
                    <a:pt x="0" y="50"/>
                  </a:cubicBezTo>
                  <a:cubicBezTo>
                    <a:pt x="1" y="52"/>
                    <a:pt x="4" y="52"/>
                    <a:pt x="6" y="53"/>
                  </a:cubicBezTo>
                  <a:cubicBezTo>
                    <a:pt x="8" y="55"/>
                    <a:pt x="7" y="58"/>
                    <a:pt x="9" y="60"/>
                  </a:cubicBezTo>
                  <a:cubicBezTo>
                    <a:pt x="10" y="61"/>
                    <a:pt x="11" y="60"/>
                    <a:pt x="12" y="62"/>
                  </a:cubicBezTo>
                  <a:cubicBezTo>
                    <a:pt x="13" y="65"/>
                    <a:pt x="15" y="69"/>
                    <a:pt x="15" y="72"/>
                  </a:cubicBezTo>
                  <a:cubicBezTo>
                    <a:pt x="15" y="74"/>
                    <a:pt x="15" y="72"/>
                    <a:pt x="18" y="73"/>
                  </a:cubicBezTo>
                  <a:cubicBezTo>
                    <a:pt x="19" y="73"/>
                    <a:pt x="19" y="72"/>
                    <a:pt x="20" y="71"/>
                  </a:cubicBezTo>
                  <a:cubicBezTo>
                    <a:pt x="20" y="71"/>
                    <a:pt x="20" y="71"/>
                    <a:pt x="20" y="71"/>
                  </a:cubicBezTo>
                  <a:cubicBezTo>
                    <a:pt x="21" y="69"/>
                    <a:pt x="23" y="67"/>
                    <a:pt x="26" y="68"/>
                  </a:cubicBezTo>
                  <a:cubicBezTo>
                    <a:pt x="26" y="69"/>
                    <a:pt x="22" y="69"/>
                    <a:pt x="20" y="71"/>
                  </a:cubicBezTo>
                  <a:cubicBezTo>
                    <a:pt x="20" y="71"/>
                    <a:pt x="20" y="71"/>
                    <a:pt x="20" y="71"/>
                  </a:cubicBezTo>
                  <a:cubicBezTo>
                    <a:pt x="20" y="71"/>
                    <a:pt x="20" y="72"/>
                    <a:pt x="20" y="72"/>
                  </a:cubicBezTo>
                  <a:cubicBezTo>
                    <a:pt x="19" y="76"/>
                    <a:pt x="15" y="70"/>
                    <a:pt x="15" y="77"/>
                  </a:cubicBezTo>
                  <a:cubicBezTo>
                    <a:pt x="15" y="83"/>
                    <a:pt x="21" y="73"/>
                    <a:pt x="22" y="73"/>
                  </a:cubicBezTo>
                  <a:cubicBezTo>
                    <a:pt x="23" y="72"/>
                    <a:pt x="21" y="75"/>
                    <a:pt x="21" y="76"/>
                  </a:cubicBezTo>
                  <a:cubicBezTo>
                    <a:pt x="21" y="77"/>
                    <a:pt x="22" y="79"/>
                    <a:pt x="21" y="78"/>
                  </a:cubicBezTo>
                  <a:cubicBezTo>
                    <a:pt x="20" y="77"/>
                    <a:pt x="16" y="78"/>
                    <a:pt x="17" y="81"/>
                  </a:cubicBezTo>
                  <a:cubicBezTo>
                    <a:pt x="18" y="85"/>
                    <a:pt x="19" y="82"/>
                    <a:pt x="18" y="83"/>
                  </a:cubicBezTo>
                  <a:cubicBezTo>
                    <a:pt x="18" y="83"/>
                    <a:pt x="18" y="84"/>
                    <a:pt x="19" y="84"/>
                  </a:cubicBezTo>
                  <a:cubicBezTo>
                    <a:pt x="19" y="84"/>
                    <a:pt x="19" y="84"/>
                    <a:pt x="19" y="84"/>
                  </a:cubicBezTo>
                  <a:cubicBezTo>
                    <a:pt x="22" y="85"/>
                    <a:pt x="44" y="87"/>
                    <a:pt x="46" y="86"/>
                  </a:cubicBezTo>
                  <a:cubicBezTo>
                    <a:pt x="47" y="85"/>
                    <a:pt x="46" y="83"/>
                    <a:pt x="46" y="82"/>
                  </a:cubicBezTo>
                  <a:cubicBezTo>
                    <a:pt x="47" y="81"/>
                    <a:pt x="55" y="79"/>
                    <a:pt x="57" y="79"/>
                  </a:cubicBezTo>
                  <a:cubicBezTo>
                    <a:pt x="61" y="79"/>
                    <a:pt x="61" y="82"/>
                    <a:pt x="63" y="84"/>
                  </a:cubicBezTo>
                  <a:cubicBezTo>
                    <a:pt x="64" y="87"/>
                    <a:pt x="67" y="82"/>
                    <a:pt x="70" y="85"/>
                  </a:cubicBezTo>
                  <a:cubicBezTo>
                    <a:pt x="71" y="86"/>
                    <a:pt x="72" y="90"/>
                    <a:pt x="74" y="90"/>
                  </a:cubicBezTo>
                  <a:cubicBezTo>
                    <a:pt x="77" y="91"/>
                    <a:pt x="82" y="85"/>
                    <a:pt x="85" y="88"/>
                  </a:cubicBezTo>
                  <a:cubicBezTo>
                    <a:pt x="86" y="89"/>
                    <a:pt x="89" y="93"/>
                    <a:pt x="86" y="94"/>
                  </a:cubicBezTo>
                  <a:cubicBezTo>
                    <a:pt x="83" y="95"/>
                    <a:pt x="75" y="97"/>
                    <a:pt x="72" y="96"/>
                  </a:cubicBezTo>
                  <a:cubicBezTo>
                    <a:pt x="71" y="95"/>
                    <a:pt x="69" y="93"/>
                    <a:pt x="68" y="93"/>
                  </a:cubicBezTo>
                  <a:cubicBezTo>
                    <a:pt x="64" y="92"/>
                    <a:pt x="62" y="91"/>
                    <a:pt x="59" y="89"/>
                  </a:cubicBezTo>
                  <a:cubicBezTo>
                    <a:pt x="57" y="89"/>
                    <a:pt x="56" y="86"/>
                    <a:pt x="55" y="85"/>
                  </a:cubicBezTo>
                  <a:cubicBezTo>
                    <a:pt x="53" y="85"/>
                    <a:pt x="52" y="90"/>
                    <a:pt x="50" y="91"/>
                  </a:cubicBezTo>
                  <a:cubicBezTo>
                    <a:pt x="47" y="93"/>
                    <a:pt x="40" y="89"/>
                    <a:pt x="37" y="92"/>
                  </a:cubicBezTo>
                  <a:cubicBezTo>
                    <a:pt x="36" y="92"/>
                    <a:pt x="37" y="96"/>
                    <a:pt x="36" y="97"/>
                  </a:cubicBezTo>
                  <a:cubicBezTo>
                    <a:pt x="31" y="100"/>
                    <a:pt x="17" y="91"/>
                    <a:pt x="13" y="99"/>
                  </a:cubicBezTo>
                  <a:cubicBezTo>
                    <a:pt x="12" y="99"/>
                    <a:pt x="12" y="99"/>
                    <a:pt x="12" y="99"/>
                  </a:cubicBezTo>
                  <a:cubicBezTo>
                    <a:pt x="12" y="99"/>
                    <a:pt x="13" y="99"/>
                    <a:pt x="13" y="100"/>
                  </a:cubicBezTo>
                  <a:cubicBezTo>
                    <a:pt x="12" y="102"/>
                    <a:pt x="10" y="108"/>
                    <a:pt x="10" y="108"/>
                  </a:cubicBezTo>
                  <a:cubicBezTo>
                    <a:pt x="11" y="109"/>
                    <a:pt x="13" y="107"/>
                    <a:pt x="13" y="108"/>
                  </a:cubicBezTo>
                  <a:cubicBezTo>
                    <a:pt x="12" y="109"/>
                    <a:pt x="7" y="113"/>
                    <a:pt x="11" y="113"/>
                  </a:cubicBezTo>
                  <a:cubicBezTo>
                    <a:pt x="14" y="112"/>
                    <a:pt x="14" y="107"/>
                    <a:pt x="16" y="107"/>
                  </a:cubicBezTo>
                  <a:cubicBezTo>
                    <a:pt x="17" y="107"/>
                    <a:pt x="14" y="110"/>
                    <a:pt x="14" y="110"/>
                  </a:cubicBezTo>
                  <a:cubicBezTo>
                    <a:pt x="20" y="112"/>
                    <a:pt x="17" y="109"/>
                    <a:pt x="18" y="109"/>
                  </a:cubicBezTo>
                  <a:cubicBezTo>
                    <a:pt x="18" y="109"/>
                    <a:pt x="19" y="112"/>
                    <a:pt x="20" y="113"/>
                  </a:cubicBezTo>
                  <a:cubicBezTo>
                    <a:pt x="21" y="113"/>
                    <a:pt x="21" y="112"/>
                    <a:pt x="22" y="112"/>
                  </a:cubicBezTo>
                  <a:cubicBezTo>
                    <a:pt x="23" y="112"/>
                    <a:pt x="25" y="112"/>
                    <a:pt x="27" y="112"/>
                  </a:cubicBezTo>
                  <a:cubicBezTo>
                    <a:pt x="27" y="112"/>
                    <a:pt x="27" y="112"/>
                    <a:pt x="27" y="112"/>
                  </a:cubicBezTo>
                  <a:cubicBezTo>
                    <a:pt x="28" y="112"/>
                    <a:pt x="28" y="112"/>
                    <a:pt x="28" y="111"/>
                  </a:cubicBezTo>
                  <a:cubicBezTo>
                    <a:pt x="29" y="111"/>
                    <a:pt x="28" y="109"/>
                    <a:pt x="30" y="109"/>
                  </a:cubicBezTo>
                  <a:cubicBezTo>
                    <a:pt x="30" y="109"/>
                    <a:pt x="30" y="110"/>
                    <a:pt x="30" y="110"/>
                  </a:cubicBezTo>
                  <a:cubicBezTo>
                    <a:pt x="30" y="110"/>
                    <a:pt x="31" y="111"/>
                    <a:pt x="32" y="112"/>
                  </a:cubicBezTo>
                  <a:cubicBezTo>
                    <a:pt x="32" y="112"/>
                    <a:pt x="33" y="112"/>
                    <a:pt x="33" y="113"/>
                  </a:cubicBezTo>
                  <a:cubicBezTo>
                    <a:pt x="35" y="113"/>
                    <a:pt x="37" y="112"/>
                    <a:pt x="38" y="114"/>
                  </a:cubicBezTo>
                  <a:cubicBezTo>
                    <a:pt x="39" y="115"/>
                    <a:pt x="40" y="112"/>
                    <a:pt x="42" y="110"/>
                  </a:cubicBezTo>
                  <a:cubicBezTo>
                    <a:pt x="41" y="109"/>
                    <a:pt x="41" y="108"/>
                    <a:pt x="42" y="108"/>
                  </a:cubicBezTo>
                  <a:cubicBezTo>
                    <a:pt x="42" y="108"/>
                    <a:pt x="42" y="108"/>
                    <a:pt x="43" y="108"/>
                  </a:cubicBezTo>
                  <a:cubicBezTo>
                    <a:pt x="44" y="106"/>
                    <a:pt x="45" y="105"/>
                    <a:pt x="46" y="107"/>
                  </a:cubicBezTo>
                  <a:cubicBezTo>
                    <a:pt x="46" y="107"/>
                    <a:pt x="44" y="107"/>
                    <a:pt x="43" y="108"/>
                  </a:cubicBezTo>
                  <a:cubicBezTo>
                    <a:pt x="42" y="108"/>
                    <a:pt x="42" y="109"/>
                    <a:pt x="42" y="110"/>
                  </a:cubicBezTo>
                  <a:cubicBezTo>
                    <a:pt x="42" y="111"/>
                    <a:pt x="42" y="112"/>
                    <a:pt x="41" y="114"/>
                  </a:cubicBezTo>
                  <a:cubicBezTo>
                    <a:pt x="40" y="114"/>
                    <a:pt x="39" y="115"/>
                    <a:pt x="39" y="115"/>
                  </a:cubicBezTo>
                  <a:cubicBezTo>
                    <a:pt x="38" y="114"/>
                    <a:pt x="35" y="113"/>
                    <a:pt x="33" y="113"/>
                  </a:cubicBezTo>
                  <a:cubicBezTo>
                    <a:pt x="33" y="113"/>
                    <a:pt x="32" y="113"/>
                    <a:pt x="32" y="112"/>
                  </a:cubicBezTo>
                  <a:cubicBezTo>
                    <a:pt x="32" y="112"/>
                    <a:pt x="32" y="112"/>
                    <a:pt x="32" y="112"/>
                  </a:cubicBezTo>
                  <a:cubicBezTo>
                    <a:pt x="31" y="112"/>
                    <a:pt x="30" y="112"/>
                    <a:pt x="30" y="111"/>
                  </a:cubicBezTo>
                  <a:cubicBezTo>
                    <a:pt x="29" y="111"/>
                    <a:pt x="28" y="111"/>
                    <a:pt x="27" y="112"/>
                  </a:cubicBezTo>
                  <a:cubicBezTo>
                    <a:pt x="27" y="112"/>
                    <a:pt x="27" y="112"/>
                    <a:pt x="27" y="112"/>
                  </a:cubicBezTo>
                  <a:cubicBezTo>
                    <a:pt x="25" y="112"/>
                    <a:pt x="22" y="114"/>
                    <a:pt x="21" y="113"/>
                  </a:cubicBezTo>
                  <a:cubicBezTo>
                    <a:pt x="13" y="113"/>
                    <a:pt x="19" y="110"/>
                    <a:pt x="13" y="113"/>
                  </a:cubicBezTo>
                  <a:cubicBezTo>
                    <a:pt x="11" y="114"/>
                    <a:pt x="11" y="113"/>
                    <a:pt x="10" y="115"/>
                  </a:cubicBezTo>
                  <a:cubicBezTo>
                    <a:pt x="9" y="116"/>
                    <a:pt x="10" y="117"/>
                    <a:pt x="12" y="119"/>
                  </a:cubicBezTo>
                  <a:cubicBezTo>
                    <a:pt x="12" y="119"/>
                    <a:pt x="12" y="119"/>
                    <a:pt x="12" y="119"/>
                  </a:cubicBezTo>
                  <a:cubicBezTo>
                    <a:pt x="16" y="118"/>
                    <a:pt x="20" y="116"/>
                    <a:pt x="24" y="116"/>
                  </a:cubicBezTo>
                </a:path>
              </a:pathLst>
            </a:custGeom>
            <a:solidFill>
              <a:schemeClr val="tx2"/>
            </a:solidFill>
            <a:ln w="9525">
              <a:noFill/>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46" name="Freeform 48"/>
            <p:cNvSpPr>
              <a:spLocks/>
            </p:cNvSpPr>
            <p:nvPr/>
          </p:nvSpPr>
          <p:spPr bwMode="auto">
            <a:xfrm>
              <a:off x="3887802" y="3290893"/>
              <a:ext cx="0" cy="1911"/>
            </a:xfrm>
            <a:custGeom>
              <a:avLst/>
              <a:gdLst>
                <a:gd name="T0" fmla="*/ 1 h 1"/>
                <a:gd name="T1" fmla="*/ 1 h 1"/>
                <a:gd name="T2" fmla="*/ 1 h 1"/>
              </a:gdLst>
              <a:ahLst/>
              <a:cxnLst>
                <a:cxn ang="0">
                  <a:pos x="0" y="T0"/>
                </a:cxn>
                <a:cxn ang="0">
                  <a:pos x="0" y="T1"/>
                </a:cxn>
                <a:cxn ang="0">
                  <a:pos x="0" y="T2"/>
                </a:cxn>
              </a:cxnLst>
              <a:rect l="0" t="0" r="r" b="b"/>
              <a:pathLst>
                <a:path h="1">
                  <a:moveTo>
                    <a:pt x="0" y="1"/>
                  </a:moveTo>
                  <a:cubicBezTo>
                    <a:pt x="0" y="0"/>
                    <a:pt x="0" y="0"/>
                    <a:pt x="0" y="1"/>
                  </a:cubicBezTo>
                  <a:cubicBezTo>
                    <a:pt x="0" y="1"/>
                    <a:pt x="0" y="1"/>
                    <a:pt x="0" y="1"/>
                  </a:cubicBezTo>
                </a:path>
              </a:pathLst>
            </a:custGeom>
            <a:solidFill>
              <a:schemeClr val="tx2"/>
            </a:solidFill>
            <a:ln w="9525">
              <a:noFill/>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47" name="Freeform 49"/>
            <p:cNvSpPr>
              <a:spLocks/>
            </p:cNvSpPr>
            <p:nvPr/>
          </p:nvSpPr>
          <p:spPr bwMode="auto">
            <a:xfrm>
              <a:off x="3914545" y="3355840"/>
              <a:ext cx="0" cy="3820"/>
            </a:xfrm>
            <a:custGeom>
              <a:avLst/>
              <a:gdLst>
                <a:gd name="T0" fmla="*/ 1 h 1"/>
                <a:gd name="T1" fmla="*/ 1 h 1"/>
              </a:gdLst>
              <a:ahLst/>
              <a:cxnLst>
                <a:cxn ang="0">
                  <a:pos x="0" y="T0"/>
                </a:cxn>
                <a:cxn ang="0">
                  <a:pos x="0" y="T1"/>
                </a:cxn>
              </a:cxnLst>
              <a:rect l="0" t="0" r="r" b="b"/>
              <a:pathLst>
                <a:path h="1">
                  <a:moveTo>
                    <a:pt x="0" y="1"/>
                  </a:moveTo>
                  <a:cubicBezTo>
                    <a:pt x="0" y="1"/>
                    <a:pt x="0" y="0"/>
                    <a:pt x="0" y="1"/>
                  </a:cubicBezTo>
                </a:path>
              </a:pathLst>
            </a:custGeom>
            <a:solidFill>
              <a:schemeClr val="tx2"/>
            </a:solidFill>
            <a:ln w="9525">
              <a:noFill/>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48" name="Freeform 50"/>
            <p:cNvSpPr>
              <a:spLocks/>
            </p:cNvSpPr>
            <p:nvPr/>
          </p:nvSpPr>
          <p:spPr bwMode="auto">
            <a:xfrm>
              <a:off x="3796112" y="3214485"/>
              <a:ext cx="204393" cy="131805"/>
            </a:xfrm>
            <a:custGeom>
              <a:avLst/>
              <a:gdLst>
                <a:gd name="T0" fmla="*/ 52 w 78"/>
                <a:gd name="T1" fmla="*/ 33 h 50"/>
                <a:gd name="T2" fmla="*/ 65 w 78"/>
                <a:gd name="T3" fmla="*/ 30 h 50"/>
                <a:gd name="T4" fmla="*/ 73 w 78"/>
                <a:gd name="T5" fmla="*/ 28 h 50"/>
                <a:gd name="T6" fmla="*/ 68 w 78"/>
                <a:gd name="T7" fmla="*/ 16 h 50"/>
                <a:gd name="T8" fmla="*/ 75 w 78"/>
                <a:gd name="T9" fmla="*/ 1 h 50"/>
                <a:gd name="T10" fmla="*/ 68 w 78"/>
                <a:gd name="T11" fmla="*/ 1 h 50"/>
                <a:gd name="T12" fmla="*/ 40 w 78"/>
                <a:gd name="T13" fmla="*/ 0 h 50"/>
                <a:gd name="T14" fmla="*/ 25 w 78"/>
                <a:gd name="T15" fmla="*/ 6 h 50"/>
                <a:gd name="T16" fmla="*/ 0 w 78"/>
                <a:gd name="T17" fmla="*/ 8 h 50"/>
                <a:gd name="T18" fmla="*/ 5 w 78"/>
                <a:gd name="T19" fmla="*/ 13 h 50"/>
                <a:gd name="T20" fmla="*/ 9 w 78"/>
                <a:gd name="T21" fmla="*/ 12 h 50"/>
                <a:gd name="T22" fmla="*/ 16 w 78"/>
                <a:gd name="T23" fmla="*/ 8 h 50"/>
                <a:gd name="T24" fmla="*/ 20 w 78"/>
                <a:gd name="T25" fmla="*/ 17 h 50"/>
                <a:gd name="T26" fmla="*/ 24 w 78"/>
                <a:gd name="T27" fmla="*/ 18 h 50"/>
                <a:gd name="T28" fmla="*/ 17 w 78"/>
                <a:gd name="T29" fmla="*/ 23 h 50"/>
                <a:gd name="T30" fmla="*/ 20 w 78"/>
                <a:gd name="T31" fmla="*/ 23 h 50"/>
                <a:gd name="T32" fmla="*/ 21 w 78"/>
                <a:gd name="T33" fmla="*/ 22 h 50"/>
                <a:gd name="T34" fmla="*/ 23 w 78"/>
                <a:gd name="T35" fmla="*/ 22 h 50"/>
                <a:gd name="T36" fmla="*/ 21 w 78"/>
                <a:gd name="T37" fmla="*/ 23 h 50"/>
                <a:gd name="T38" fmla="*/ 33 w 78"/>
                <a:gd name="T39" fmla="*/ 21 h 50"/>
                <a:gd name="T40" fmla="*/ 42 w 78"/>
                <a:gd name="T41" fmla="*/ 20 h 50"/>
                <a:gd name="T42" fmla="*/ 42 w 78"/>
                <a:gd name="T43" fmla="*/ 26 h 50"/>
                <a:gd name="T44" fmla="*/ 39 w 78"/>
                <a:gd name="T45" fmla="*/ 21 h 50"/>
                <a:gd name="T46" fmla="*/ 29 w 78"/>
                <a:gd name="T47" fmla="*/ 22 h 50"/>
                <a:gd name="T48" fmla="*/ 31 w 78"/>
                <a:gd name="T49" fmla="*/ 28 h 50"/>
                <a:gd name="T50" fmla="*/ 35 w 78"/>
                <a:gd name="T51" fmla="*/ 26 h 50"/>
                <a:gd name="T52" fmla="*/ 39 w 78"/>
                <a:gd name="T53" fmla="*/ 29 h 50"/>
                <a:gd name="T54" fmla="*/ 37 w 78"/>
                <a:gd name="T55" fmla="*/ 32 h 50"/>
                <a:gd name="T56" fmla="*/ 34 w 78"/>
                <a:gd name="T57" fmla="*/ 31 h 50"/>
                <a:gd name="T58" fmla="*/ 30 w 78"/>
                <a:gd name="T59" fmla="*/ 32 h 50"/>
                <a:gd name="T60" fmla="*/ 28 w 78"/>
                <a:gd name="T61" fmla="*/ 33 h 50"/>
                <a:gd name="T62" fmla="*/ 31 w 78"/>
                <a:gd name="T63" fmla="*/ 34 h 50"/>
                <a:gd name="T64" fmla="*/ 29 w 78"/>
                <a:gd name="T65" fmla="*/ 38 h 50"/>
                <a:gd name="T66" fmla="*/ 30 w 78"/>
                <a:gd name="T67" fmla="*/ 43 h 50"/>
                <a:gd name="T68" fmla="*/ 34 w 78"/>
                <a:gd name="T69" fmla="*/ 47 h 50"/>
                <a:gd name="T70" fmla="*/ 39 w 78"/>
                <a:gd name="T71" fmla="*/ 42 h 50"/>
                <a:gd name="T72" fmla="*/ 36 w 78"/>
                <a:gd name="T73" fmla="*/ 49 h 50"/>
                <a:gd name="T74" fmla="*/ 37 w 78"/>
                <a:gd name="T75" fmla="*/ 49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8" h="50">
                  <a:moveTo>
                    <a:pt x="48" y="33"/>
                  </a:moveTo>
                  <a:cubicBezTo>
                    <a:pt x="49" y="33"/>
                    <a:pt x="51" y="33"/>
                    <a:pt x="52" y="33"/>
                  </a:cubicBezTo>
                  <a:cubicBezTo>
                    <a:pt x="54" y="32"/>
                    <a:pt x="56" y="29"/>
                    <a:pt x="58" y="29"/>
                  </a:cubicBezTo>
                  <a:cubicBezTo>
                    <a:pt x="60" y="28"/>
                    <a:pt x="63" y="30"/>
                    <a:pt x="65" y="30"/>
                  </a:cubicBezTo>
                  <a:cubicBezTo>
                    <a:pt x="68" y="30"/>
                    <a:pt x="69" y="27"/>
                    <a:pt x="69" y="27"/>
                  </a:cubicBezTo>
                  <a:cubicBezTo>
                    <a:pt x="70" y="27"/>
                    <a:pt x="71" y="31"/>
                    <a:pt x="73" y="28"/>
                  </a:cubicBezTo>
                  <a:cubicBezTo>
                    <a:pt x="75" y="24"/>
                    <a:pt x="74" y="18"/>
                    <a:pt x="70" y="16"/>
                  </a:cubicBezTo>
                  <a:cubicBezTo>
                    <a:pt x="69" y="16"/>
                    <a:pt x="68" y="16"/>
                    <a:pt x="68" y="16"/>
                  </a:cubicBezTo>
                  <a:cubicBezTo>
                    <a:pt x="65" y="13"/>
                    <a:pt x="74" y="13"/>
                    <a:pt x="74" y="13"/>
                  </a:cubicBezTo>
                  <a:cubicBezTo>
                    <a:pt x="78" y="11"/>
                    <a:pt x="75" y="4"/>
                    <a:pt x="75" y="1"/>
                  </a:cubicBezTo>
                  <a:cubicBezTo>
                    <a:pt x="75" y="1"/>
                    <a:pt x="75" y="1"/>
                    <a:pt x="75" y="1"/>
                  </a:cubicBezTo>
                  <a:cubicBezTo>
                    <a:pt x="72" y="1"/>
                    <a:pt x="69" y="1"/>
                    <a:pt x="68" y="1"/>
                  </a:cubicBezTo>
                  <a:cubicBezTo>
                    <a:pt x="60" y="1"/>
                    <a:pt x="53" y="0"/>
                    <a:pt x="46" y="0"/>
                  </a:cubicBezTo>
                  <a:cubicBezTo>
                    <a:pt x="44" y="0"/>
                    <a:pt x="42" y="0"/>
                    <a:pt x="40" y="0"/>
                  </a:cubicBezTo>
                  <a:cubicBezTo>
                    <a:pt x="39" y="0"/>
                    <a:pt x="38" y="0"/>
                    <a:pt x="38" y="0"/>
                  </a:cubicBezTo>
                  <a:cubicBezTo>
                    <a:pt x="33" y="1"/>
                    <a:pt x="30" y="6"/>
                    <a:pt x="25" y="6"/>
                  </a:cubicBezTo>
                  <a:cubicBezTo>
                    <a:pt x="21" y="7"/>
                    <a:pt x="16" y="4"/>
                    <a:pt x="12" y="5"/>
                  </a:cubicBezTo>
                  <a:cubicBezTo>
                    <a:pt x="8" y="5"/>
                    <a:pt x="4" y="7"/>
                    <a:pt x="0" y="8"/>
                  </a:cubicBezTo>
                  <a:cubicBezTo>
                    <a:pt x="0" y="8"/>
                    <a:pt x="0" y="8"/>
                    <a:pt x="0" y="8"/>
                  </a:cubicBezTo>
                  <a:cubicBezTo>
                    <a:pt x="2" y="11"/>
                    <a:pt x="5" y="13"/>
                    <a:pt x="5" y="13"/>
                  </a:cubicBezTo>
                  <a:cubicBezTo>
                    <a:pt x="8" y="13"/>
                    <a:pt x="9" y="10"/>
                    <a:pt x="9" y="10"/>
                  </a:cubicBezTo>
                  <a:cubicBezTo>
                    <a:pt x="10" y="10"/>
                    <a:pt x="8" y="11"/>
                    <a:pt x="9" y="12"/>
                  </a:cubicBezTo>
                  <a:cubicBezTo>
                    <a:pt x="10" y="12"/>
                    <a:pt x="11" y="10"/>
                    <a:pt x="12" y="10"/>
                  </a:cubicBezTo>
                  <a:cubicBezTo>
                    <a:pt x="13" y="9"/>
                    <a:pt x="16" y="8"/>
                    <a:pt x="16" y="8"/>
                  </a:cubicBezTo>
                  <a:cubicBezTo>
                    <a:pt x="16" y="8"/>
                    <a:pt x="5" y="15"/>
                    <a:pt x="8" y="18"/>
                  </a:cubicBezTo>
                  <a:cubicBezTo>
                    <a:pt x="13" y="24"/>
                    <a:pt x="16" y="19"/>
                    <a:pt x="20" y="17"/>
                  </a:cubicBezTo>
                  <a:cubicBezTo>
                    <a:pt x="20" y="17"/>
                    <a:pt x="22" y="19"/>
                    <a:pt x="22" y="19"/>
                  </a:cubicBezTo>
                  <a:cubicBezTo>
                    <a:pt x="23" y="19"/>
                    <a:pt x="23" y="18"/>
                    <a:pt x="24" y="18"/>
                  </a:cubicBezTo>
                  <a:cubicBezTo>
                    <a:pt x="24" y="18"/>
                    <a:pt x="23" y="19"/>
                    <a:pt x="23" y="19"/>
                  </a:cubicBezTo>
                  <a:cubicBezTo>
                    <a:pt x="20" y="20"/>
                    <a:pt x="19" y="18"/>
                    <a:pt x="17" y="23"/>
                  </a:cubicBezTo>
                  <a:cubicBezTo>
                    <a:pt x="17" y="24"/>
                    <a:pt x="15" y="25"/>
                    <a:pt x="16" y="26"/>
                  </a:cubicBezTo>
                  <a:cubicBezTo>
                    <a:pt x="17" y="26"/>
                    <a:pt x="20" y="24"/>
                    <a:pt x="20" y="23"/>
                  </a:cubicBezTo>
                  <a:cubicBezTo>
                    <a:pt x="20" y="23"/>
                    <a:pt x="20" y="23"/>
                    <a:pt x="21" y="23"/>
                  </a:cubicBezTo>
                  <a:cubicBezTo>
                    <a:pt x="21" y="22"/>
                    <a:pt x="21" y="22"/>
                    <a:pt x="21" y="22"/>
                  </a:cubicBezTo>
                  <a:cubicBezTo>
                    <a:pt x="21" y="22"/>
                    <a:pt x="21" y="22"/>
                    <a:pt x="21" y="22"/>
                  </a:cubicBezTo>
                  <a:cubicBezTo>
                    <a:pt x="22" y="22"/>
                    <a:pt x="23" y="22"/>
                    <a:pt x="23" y="22"/>
                  </a:cubicBezTo>
                  <a:cubicBezTo>
                    <a:pt x="23" y="22"/>
                    <a:pt x="22" y="22"/>
                    <a:pt x="21" y="22"/>
                  </a:cubicBezTo>
                  <a:cubicBezTo>
                    <a:pt x="21" y="22"/>
                    <a:pt x="21" y="22"/>
                    <a:pt x="21" y="23"/>
                  </a:cubicBezTo>
                  <a:cubicBezTo>
                    <a:pt x="21" y="23"/>
                    <a:pt x="20" y="25"/>
                    <a:pt x="20" y="25"/>
                  </a:cubicBezTo>
                  <a:cubicBezTo>
                    <a:pt x="24" y="27"/>
                    <a:pt x="28" y="17"/>
                    <a:pt x="33" y="21"/>
                  </a:cubicBezTo>
                  <a:cubicBezTo>
                    <a:pt x="36" y="23"/>
                    <a:pt x="37" y="19"/>
                    <a:pt x="39" y="19"/>
                  </a:cubicBezTo>
                  <a:cubicBezTo>
                    <a:pt x="40" y="19"/>
                    <a:pt x="42" y="20"/>
                    <a:pt x="42" y="20"/>
                  </a:cubicBezTo>
                  <a:cubicBezTo>
                    <a:pt x="40" y="21"/>
                    <a:pt x="39" y="21"/>
                    <a:pt x="39" y="24"/>
                  </a:cubicBezTo>
                  <a:cubicBezTo>
                    <a:pt x="39" y="24"/>
                    <a:pt x="42" y="26"/>
                    <a:pt x="42" y="26"/>
                  </a:cubicBezTo>
                  <a:cubicBezTo>
                    <a:pt x="41" y="26"/>
                    <a:pt x="39" y="25"/>
                    <a:pt x="39" y="23"/>
                  </a:cubicBezTo>
                  <a:cubicBezTo>
                    <a:pt x="39" y="22"/>
                    <a:pt x="40" y="21"/>
                    <a:pt x="39" y="21"/>
                  </a:cubicBezTo>
                  <a:cubicBezTo>
                    <a:pt x="37" y="21"/>
                    <a:pt x="36" y="23"/>
                    <a:pt x="33" y="22"/>
                  </a:cubicBezTo>
                  <a:cubicBezTo>
                    <a:pt x="32" y="22"/>
                    <a:pt x="30" y="21"/>
                    <a:pt x="29" y="22"/>
                  </a:cubicBezTo>
                  <a:cubicBezTo>
                    <a:pt x="28" y="26"/>
                    <a:pt x="25" y="29"/>
                    <a:pt x="30" y="27"/>
                  </a:cubicBezTo>
                  <a:cubicBezTo>
                    <a:pt x="31" y="27"/>
                    <a:pt x="30" y="29"/>
                    <a:pt x="31" y="28"/>
                  </a:cubicBezTo>
                  <a:cubicBezTo>
                    <a:pt x="31" y="28"/>
                    <a:pt x="33" y="26"/>
                    <a:pt x="34" y="26"/>
                  </a:cubicBezTo>
                  <a:cubicBezTo>
                    <a:pt x="34" y="26"/>
                    <a:pt x="34" y="27"/>
                    <a:pt x="35" y="26"/>
                  </a:cubicBezTo>
                  <a:cubicBezTo>
                    <a:pt x="37" y="25"/>
                    <a:pt x="37" y="27"/>
                    <a:pt x="37" y="27"/>
                  </a:cubicBezTo>
                  <a:cubicBezTo>
                    <a:pt x="37" y="31"/>
                    <a:pt x="37" y="27"/>
                    <a:pt x="39" y="29"/>
                  </a:cubicBezTo>
                  <a:cubicBezTo>
                    <a:pt x="39" y="29"/>
                    <a:pt x="39" y="29"/>
                    <a:pt x="40" y="30"/>
                  </a:cubicBezTo>
                  <a:cubicBezTo>
                    <a:pt x="41" y="30"/>
                    <a:pt x="38" y="32"/>
                    <a:pt x="37" y="32"/>
                  </a:cubicBezTo>
                  <a:cubicBezTo>
                    <a:pt x="35" y="31"/>
                    <a:pt x="35" y="30"/>
                    <a:pt x="35" y="30"/>
                  </a:cubicBezTo>
                  <a:cubicBezTo>
                    <a:pt x="34" y="30"/>
                    <a:pt x="34" y="31"/>
                    <a:pt x="34" y="31"/>
                  </a:cubicBezTo>
                  <a:cubicBezTo>
                    <a:pt x="33" y="31"/>
                    <a:pt x="32" y="30"/>
                    <a:pt x="32" y="30"/>
                  </a:cubicBezTo>
                  <a:cubicBezTo>
                    <a:pt x="33" y="33"/>
                    <a:pt x="32" y="30"/>
                    <a:pt x="30" y="32"/>
                  </a:cubicBezTo>
                  <a:cubicBezTo>
                    <a:pt x="30" y="32"/>
                    <a:pt x="29" y="33"/>
                    <a:pt x="29" y="33"/>
                  </a:cubicBezTo>
                  <a:cubicBezTo>
                    <a:pt x="29" y="33"/>
                    <a:pt x="28" y="33"/>
                    <a:pt x="28" y="33"/>
                  </a:cubicBezTo>
                  <a:cubicBezTo>
                    <a:pt x="28" y="33"/>
                    <a:pt x="27" y="37"/>
                    <a:pt x="28" y="37"/>
                  </a:cubicBezTo>
                  <a:cubicBezTo>
                    <a:pt x="30" y="36"/>
                    <a:pt x="30" y="34"/>
                    <a:pt x="31" y="34"/>
                  </a:cubicBezTo>
                  <a:cubicBezTo>
                    <a:pt x="32" y="33"/>
                    <a:pt x="30" y="37"/>
                    <a:pt x="31" y="36"/>
                  </a:cubicBezTo>
                  <a:cubicBezTo>
                    <a:pt x="31" y="36"/>
                    <a:pt x="29" y="37"/>
                    <a:pt x="29" y="38"/>
                  </a:cubicBezTo>
                  <a:cubicBezTo>
                    <a:pt x="29" y="39"/>
                    <a:pt x="29" y="39"/>
                    <a:pt x="29" y="39"/>
                  </a:cubicBezTo>
                  <a:cubicBezTo>
                    <a:pt x="30" y="41"/>
                    <a:pt x="29" y="41"/>
                    <a:pt x="30" y="43"/>
                  </a:cubicBezTo>
                  <a:cubicBezTo>
                    <a:pt x="33" y="46"/>
                    <a:pt x="34" y="40"/>
                    <a:pt x="34" y="40"/>
                  </a:cubicBezTo>
                  <a:cubicBezTo>
                    <a:pt x="36" y="40"/>
                    <a:pt x="30" y="50"/>
                    <a:pt x="34" y="47"/>
                  </a:cubicBezTo>
                  <a:cubicBezTo>
                    <a:pt x="35" y="45"/>
                    <a:pt x="37" y="41"/>
                    <a:pt x="39" y="40"/>
                  </a:cubicBezTo>
                  <a:cubicBezTo>
                    <a:pt x="39" y="40"/>
                    <a:pt x="39" y="41"/>
                    <a:pt x="39" y="42"/>
                  </a:cubicBezTo>
                  <a:cubicBezTo>
                    <a:pt x="39" y="42"/>
                    <a:pt x="35" y="47"/>
                    <a:pt x="36" y="48"/>
                  </a:cubicBezTo>
                  <a:cubicBezTo>
                    <a:pt x="36" y="48"/>
                    <a:pt x="36" y="49"/>
                    <a:pt x="36" y="49"/>
                  </a:cubicBezTo>
                  <a:cubicBezTo>
                    <a:pt x="36" y="49"/>
                    <a:pt x="37" y="49"/>
                    <a:pt x="36" y="49"/>
                  </a:cubicBezTo>
                  <a:cubicBezTo>
                    <a:pt x="37" y="49"/>
                    <a:pt x="37" y="49"/>
                    <a:pt x="37" y="49"/>
                  </a:cubicBezTo>
                  <a:cubicBezTo>
                    <a:pt x="39" y="46"/>
                    <a:pt x="44" y="35"/>
                    <a:pt x="48" y="33"/>
                  </a:cubicBezTo>
                </a:path>
              </a:pathLst>
            </a:custGeom>
            <a:solidFill>
              <a:schemeClr val="tx2"/>
            </a:solidFill>
            <a:ln w="9525">
              <a:noFill/>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49" name="Freeform 51"/>
            <p:cNvSpPr>
              <a:spLocks/>
            </p:cNvSpPr>
            <p:nvPr/>
          </p:nvSpPr>
          <p:spPr bwMode="auto">
            <a:xfrm>
              <a:off x="4017696" y="3585065"/>
              <a:ext cx="28654" cy="22922"/>
            </a:xfrm>
            <a:custGeom>
              <a:avLst/>
              <a:gdLst>
                <a:gd name="T0" fmla="*/ 2 w 11"/>
                <a:gd name="T1" fmla="*/ 1 h 9"/>
                <a:gd name="T2" fmla="*/ 9 w 11"/>
                <a:gd name="T3" fmla="*/ 6 h 9"/>
                <a:gd name="T4" fmla="*/ 9 w 11"/>
                <a:gd name="T5" fmla="*/ 8 h 9"/>
                <a:gd name="T6" fmla="*/ 11 w 11"/>
                <a:gd name="T7" fmla="*/ 3 h 9"/>
                <a:gd name="T8" fmla="*/ 2 w 11"/>
                <a:gd name="T9" fmla="*/ 1 h 9"/>
              </a:gdLst>
              <a:ahLst/>
              <a:cxnLst>
                <a:cxn ang="0">
                  <a:pos x="T0" y="T1"/>
                </a:cxn>
                <a:cxn ang="0">
                  <a:pos x="T2" y="T3"/>
                </a:cxn>
                <a:cxn ang="0">
                  <a:pos x="T4" y="T5"/>
                </a:cxn>
                <a:cxn ang="0">
                  <a:pos x="T6" y="T7"/>
                </a:cxn>
                <a:cxn ang="0">
                  <a:pos x="T8" y="T9"/>
                </a:cxn>
              </a:cxnLst>
              <a:rect l="0" t="0" r="r" b="b"/>
              <a:pathLst>
                <a:path w="11" h="9">
                  <a:moveTo>
                    <a:pt x="2" y="1"/>
                  </a:moveTo>
                  <a:cubicBezTo>
                    <a:pt x="0" y="5"/>
                    <a:pt x="8" y="4"/>
                    <a:pt x="9" y="6"/>
                  </a:cubicBezTo>
                  <a:cubicBezTo>
                    <a:pt x="10" y="7"/>
                    <a:pt x="9" y="8"/>
                    <a:pt x="9" y="8"/>
                  </a:cubicBezTo>
                  <a:cubicBezTo>
                    <a:pt x="10" y="9"/>
                    <a:pt x="11" y="4"/>
                    <a:pt x="11" y="3"/>
                  </a:cubicBezTo>
                  <a:cubicBezTo>
                    <a:pt x="10" y="0"/>
                    <a:pt x="4" y="1"/>
                    <a:pt x="2" y="1"/>
                  </a:cubicBezTo>
                </a:path>
              </a:pathLst>
            </a:custGeom>
            <a:solidFill>
              <a:schemeClr val="tx2"/>
            </a:solidFill>
            <a:ln w="9525">
              <a:noFill/>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50" name="Freeform 52"/>
            <p:cNvSpPr>
              <a:spLocks/>
            </p:cNvSpPr>
            <p:nvPr/>
          </p:nvSpPr>
          <p:spPr bwMode="auto">
            <a:xfrm>
              <a:off x="3983311" y="3445619"/>
              <a:ext cx="1911" cy="0"/>
            </a:xfrm>
            <a:custGeom>
              <a:avLst/>
              <a:gdLst>
                <a:gd name="T0" fmla="*/ 0 w 1"/>
                <a:gd name="T1" fmla="*/ 0 w 1"/>
              </a:gdLst>
              <a:ahLst/>
              <a:cxnLst>
                <a:cxn ang="0">
                  <a:pos x="T0" y="0"/>
                </a:cxn>
                <a:cxn ang="0">
                  <a:pos x="T1" y="0"/>
                </a:cxn>
              </a:cxnLst>
              <a:rect l="0" t="0" r="r" b="b"/>
              <a:pathLst>
                <a:path w="1">
                  <a:moveTo>
                    <a:pt x="0" y="0"/>
                  </a:moveTo>
                  <a:cubicBezTo>
                    <a:pt x="1" y="0"/>
                    <a:pt x="0" y="0"/>
                    <a:pt x="0" y="0"/>
                  </a:cubicBezTo>
                </a:path>
              </a:pathLst>
            </a:custGeom>
            <a:solidFill>
              <a:schemeClr val="tx2"/>
            </a:solidFill>
            <a:ln w="9525">
              <a:noFill/>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51" name="Freeform 53"/>
            <p:cNvSpPr>
              <a:spLocks/>
            </p:cNvSpPr>
            <p:nvPr/>
          </p:nvSpPr>
          <p:spPr bwMode="auto">
            <a:xfrm>
              <a:off x="4011966" y="3514386"/>
              <a:ext cx="0" cy="1911"/>
            </a:xfrm>
            <a:custGeom>
              <a:avLst/>
              <a:gdLst>
                <a:gd name="T0" fmla="*/ 0 h 1"/>
                <a:gd name="T1" fmla="*/ 0 h 1"/>
                <a:gd name="T2" fmla="*/ 0 h 1"/>
                <a:gd name="T3" fmla="*/ 0 h 1"/>
              </a:gdLst>
              <a:ahLst/>
              <a:cxnLst>
                <a:cxn ang="0">
                  <a:pos x="0" y="T0"/>
                </a:cxn>
                <a:cxn ang="0">
                  <a:pos x="0" y="T1"/>
                </a:cxn>
                <a:cxn ang="0">
                  <a:pos x="0" y="T2"/>
                </a:cxn>
                <a:cxn ang="0">
                  <a:pos x="0" y="T3"/>
                </a:cxn>
              </a:cxnLst>
              <a:rect l="0" t="0" r="r" b="b"/>
              <a:pathLst>
                <a:path h="1">
                  <a:moveTo>
                    <a:pt x="0" y="0"/>
                  </a:moveTo>
                  <a:cubicBezTo>
                    <a:pt x="0" y="0"/>
                    <a:pt x="0" y="0"/>
                    <a:pt x="0" y="0"/>
                  </a:cubicBezTo>
                  <a:cubicBezTo>
                    <a:pt x="0" y="0"/>
                    <a:pt x="0" y="0"/>
                    <a:pt x="0" y="0"/>
                  </a:cubicBezTo>
                  <a:cubicBezTo>
                    <a:pt x="0" y="1"/>
                    <a:pt x="0" y="1"/>
                    <a:pt x="0" y="0"/>
                  </a:cubicBezTo>
                </a:path>
              </a:pathLst>
            </a:custGeom>
            <a:solidFill>
              <a:schemeClr val="tx2"/>
            </a:solidFill>
            <a:ln w="9525">
              <a:noFill/>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52" name="Freeform 54"/>
            <p:cNvSpPr>
              <a:spLocks/>
            </p:cNvSpPr>
            <p:nvPr/>
          </p:nvSpPr>
          <p:spPr bwMode="auto">
            <a:xfrm>
              <a:off x="3989044" y="3445619"/>
              <a:ext cx="1911" cy="1911"/>
            </a:xfrm>
            <a:custGeom>
              <a:avLst/>
              <a:gdLst>
                <a:gd name="T0" fmla="*/ 0 w 1"/>
                <a:gd name="T1" fmla="*/ 1 h 1"/>
                <a:gd name="T2" fmla="*/ 1 w 1"/>
                <a:gd name="T3" fmla="*/ 0 h 1"/>
              </a:gdLst>
              <a:ahLst/>
              <a:cxnLst>
                <a:cxn ang="0">
                  <a:pos x="T0" y="T1"/>
                </a:cxn>
                <a:cxn ang="0">
                  <a:pos x="T2" y="T3"/>
                </a:cxn>
              </a:cxnLst>
              <a:rect l="0" t="0" r="r" b="b"/>
              <a:pathLst>
                <a:path w="1" h="1">
                  <a:moveTo>
                    <a:pt x="0" y="1"/>
                  </a:moveTo>
                  <a:cubicBezTo>
                    <a:pt x="0" y="1"/>
                    <a:pt x="0" y="1"/>
                    <a:pt x="1" y="0"/>
                  </a:cubicBezTo>
                </a:path>
              </a:pathLst>
            </a:custGeom>
            <a:solidFill>
              <a:schemeClr val="tx2"/>
            </a:solidFill>
            <a:ln w="9525">
              <a:noFill/>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53" name="Freeform 55"/>
            <p:cNvSpPr>
              <a:spLocks/>
            </p:cNvSpPr>
            <p:nvPr/>
          </p:nvSpPr>
          <p:spPr bwMode="auto">
            <a:xfrm>
              <a:off x="4021517" y="3508656"/>
              <a:ext cx="5731" cy="7641"/>
            </a:xfrm>
            <a:custGeom>
              <a:avLst/>
              <a:gdLst>
                <a:gd name="T0" fmla="*/ 0 w 2"/>
                <a:gd name="T1" fmla="*/ 3 h 3"/>
                <a:gd name="T2" fmla="*/ 1 w 2"/>
                <a:gd name="T3" fmla="*/ 1 h 3"/>
                <a:gd name="T4" fmla="*/ 0 w 2"/>
                <a:gd name="T5" fmla="*/ 3 h 3"/>
              </a:gdLst>
              <a:ahLst/>
              <a:cxnLst>
                <a:cxn ang="0">
                  <a:pos x="T0" y="T1"/>
                </a:cxn>
                <a:cxn ang="0">
                  <a:pos x="T2" y="T3"/>
                </a:cxn>
                <a:cxn ang="0">
                  <a:pos x="T4" y="T5"/>
                </a:cxn>
              </a:cxnLst>
              <a:rect l="0" t="0" r="r" b="b"/>
              <a:pathLst>
                <a:path w="2" h="3">
                  <a:moveTo>
                    <a:pt x="0" y="3"/>
                  </a:moveTo>
                  <a:cubicBezTo>
                    <a:pt x="0" y="2"/>
                    <a:pt x="1" y="2"/>
                    <a:pt x="1" y="1"/>
                  </a:cubicBezTo>
                  <a:cubicBezTo>
                    <a:pt x="2" y="0"/>
                    <a:pt x="0" y="2"/>
                    <a:pt x="0" y="3"/>
                  </a:cubicBezTo>
                </a:path>
              </a:pathLst>
            </a:custGeom>
            <a:solidFill>
              <a:schemeClr val="tx2"/>
            </a:solidFill>
            <a:ln w="9525">
              <a:noFill/>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54" name="Freeform 56"/>
            <p:cNvSpPr>
              <a:spLocks/>
            </p:cNvSpPr>
            <p:nvPr/>
          </p:nvSpPr>
          <p:spPr bwMode="auto">
            <a:xfrm>
              <a:off x="3887802" y="3218305"/>
              <a:ext cx="498564" cy="404963"/>
            </a:xfrm>
            <a:custGeom>
              <a:avLst/>
              <a:gdLst>
                <a:gd name="T0" fmla="*/ 64 w 190"/>
                <a:gd name="T1" fmla="*/ 83 h 155"/>
                <a:gd name="T2" fmla="*/ 80 w 190"/>
                <a:gd name="T3" fmla="*/ 76 h 155"/>
                <a:gd name="T4" fmla="*/ 93 w 190"/>
                <a:gd name="T5" fmla="*/ 76 h 155"/>
                <a:gd name="T6" fmla="*/ 106 w 190"/>
                <a:gd name="T7" fmla="*/ 92 h 155"/>
                <a:gd name="T8" fmla="*/ 112 w 190"/>
                <a:gd name="T9" fmla="*/ 103 h 155"/>
                <a:gd name="T10" fmla="*/ 113 w 190"/>
                <a:gd name="T11" fmla="*/ 115 h 155"/>
                <a:gd name="T12" fmla="*/ 113 w 190"/>
                <a:gd name="T13" fmla="*/ 122 h 155"/>
                <a:gd name="T14" fmla="*/ 130 w 190"/>
                <a:gd name="T15" fmla="*/ 119 h 155"/>
                <a:gd name="T16" fmla="*/ 133 w 190"/>
                <a:gd name="T17" fmla="*/ 121 h 155"/>
                <a:gd name="T18" fmla="*/ 134 w 190"/>
                <a:gd name="T19" fmla="*/ 122 h 155"/>
                <a:gd name="T20" fmla="*/ 141 w 190"/>
                <a:gd name="T21" fmla="*/ 140 h 155"/>
                <a:gd name="T22" fmla="*/ 143 w 190"/>
                <a:gd name="T23" fmla="*/ 149 h 155"/>
                <a:gd name="T24" fmla="*/ 162 w 190"/>
                <a:gd name="T25" fmla="*/ 141 h 155"/>
                <a:gd name="T26" fmla="*/ 165 w 190"/>
                <a:gd name="T27" fmla="*/ 144 h 155"/>
                <a:gd name="T28" fmla="*/ 177 w 190"/>
                <a:gd name="T29" fmla="*/ 130 h 155"/>
                <a:gd name="T30" fmla="*/ 171 w 190"/>
                <a:gd name="T31" fmla="*/ 122 h 155"/>
                <a:gd name="T32" fmla="*/ 181 w 190"/>
                <a:gd name="T33" fmla="*/ 120 h 155"/>
                <a:gd name="T34" fmla="*/ 179 w 190"/>
                <a:gd name="T35" fmla="*/ 111 h 155"/>
                <a:gd name="T36" fmla="*/ 182 w 190"/>
                <a:gd name="T37" fmla="*/ 95 h 155"/>
                <a:gd name="T38" fmla="*/ 176 w 190"/>
                <a:gd name="T39" fmla="*/ 78 h 155"/>
                <a:gd name="T40" fmla="*/ 172 w 190"/>
                <a:gd name="T41" fmla="*/ 49 h 155"/>
                <a:gd name="T42" fmla="*/ 173 w 190"/>
                <a:gd name="T43" fmla="*/ 42 h 155"/>
                <a:gd name="T44" fmla="*/ 167 w 190"/>
                <a:gd name="T45" fmla="*/ 37 h 155"/>
                <a:gd name="T46" fmla="*/ 161 w 190"/>
                <a:gd name="T47" fmla="*/ 32 h 155"/>
                <a:gd name="T48" fmla="*/ 157 w 190"/>
                <a:gd name="T49" fmla="*/ 11 h 155"/>
                <a:gd name="T50" fmla="*/ 144 w 190"/>
                <a:gd name="T51" fmla="*/ 17 h 155"/>
                <a:gd name="T52" fmla="*/ 119 w 190"/>
                <a:gd name="T53" fmla="*/ 19 h 155"/>
                <a:gd name="T54" fmla="*/ 101 w 190"/>
                <a:gd name="T55" fmla="*/ 21 h 155"/>
                <a:gd name="T56" fmla="*/ 85 w 190"/>
                <a:gd name="T57" fmla="*/ 9 h 155"/>
                <a:gd name="T58" fmla="*/ 74 w 190"/>
                <a:gd name="T59" fmla="*/ 12 h 155"/>
                <a:gd name="T60" fmla="*/ 61 w 190"/>
                <a:gd name="T61" fmla="*/ 5 h 155"/>
                <a:gd name="T62" fmla="*/ 40 w 190"/>
                <a:gd name="T63" fmla="*/ 0 h 155"/>
                <a:gd name="T64" fmla="*/ 33 w 190"/>
                <a:gd name="T65" fmla="*/ 15 h 155"/>
                <a:gd name="T66" fmla="*/ 34 w 190"/>
                <a:gd name="T67" fmla="*/ 26 h 155"/>
                <a:gd name="T68" fmla="*/ 17 w 190"/>
                <a:gd name="T69" fmla="*/ 32 h 155"/>
                <a:gd name="T70" fmla="*/ 1 w 190"/>
                <a:gd name="T71" fmla="*/ 48 h 155"/>
                <a:gd name="T72" fmla="*/ 6 w 190"/>
                <a:gd name="T73" fmla="*/ 48 h 155"/>
                <a:gd name="T74" fmla="*/ 10 w 190"/>
                <a:gd name="T75" fmla="*/ 47 h 155"/>
                <a:gd name="T76" fmla="*/ 10 w 190"/>
                <a:gd name="T77" fmla="*/ 50 h 155"/>
                <a:gd name="T78" fmla="*/ 10 w 190"/>
                <a:gd name="T79" fmla="*/ 54 h 155"/>
                <a:gd name="T80" fmla="*/ 14 w 190"/>
                <a:gd name="T81" fmla="*/ 54 h 155"/>
                <a:gd name="T82" fmla="*/ 16 w 190"/>
                <a:gd name="T83" fmla="*/ 66 h 155"/>
                <a:gd name="T84" fmla="*/ 21 w 190"/>
                <a:gd name="T85" fmla="*/ 69 h 155"/>
                <a:gd name="T86" fmla="*/ 27 w 190"/>
                <a:gd name="T87" fmla="*/ 69 h 155"/>
                <a:gd name="T88" fmla="*/ 32 w 190"/>
                <a:gd name="T89" fmla="*/ 79 h 155"/>
                <a:gd name="T90" fmla="*/ 35 w 190"/>
                <a:gd name="T91" fmla="*/ 81 h 155"/>
                <a:gd name="T92" fmla="*/ 35 w 190"/>
                <a:gd name="T93" fmla="*/ 88 h 155"/>
                <a:gd name="T94" fmla="*/ 37 w 190"/>
                <a:gd name="T95" fmla="*/ 89 h 155"/>
                <a:gd name="T96" fmla="*/ 39 w 190"/>
                <a:gd name="T97" fmla="*/ 87 h 155"/>
                <a:gd name="T98" fmla="*/ 38 w 190"/>
                <a:gd name="T99" fmla="*/ 91 h 155"/>
                <a:gd name="T100" fmla="*/ 43 w 190"/>
                <a:gd name="T101" fmla="*/ 94 h 155"/>
                <a:gd name="T102" fmla="*/ 47 w 190"/>
                <a:gd name="T103" fmla="*/ 98 h 155"/>
                <a:gd name="T104" fmla="*/ 50 w 190"/>
                <a:gd name="T105" fmla="*/ 100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90" h="155">
                  <a:moveTo>
                    <a:pt x="50" y="100"/>
                  </a:moveTo>
                  <a:cubicBezTo>
                    <a:pt x="51" y="99"/>
                    <a:pt x="50" y="96"/>
                    <a:pt x="52" y="95"/>
                  </a:cubicBezTo>
                  <a:cubicBezTo>
                    <a:pt x="57" y="93"/>
                    <a:pt x="61" y="90"/>
                    <a:pt x="64" y="83"/>
                  </a:cubicBezTo>
                  <a:cubicBezTo>
                    <a:pt x="64" y="83"/>
                    <a:pt x="64" y="79"/>
                    <a:pt x="64" y="79"/>
                  </a:cubicBezTo>
                  <a:cubicBezTo>
                    <a:pt x="67" y="76"/>
                    <a:pt x="72" y="79"/>
                    <a:pt x="74" y="80"/>
                  </a:cubicBezTo>
                  <a:cubicBezTo>
                    <a:pt x="78" y="80"/>
                    <a:pt x="79" y="77"/>
                    <a:pt x="80" y="76"/>
                  </a:cubicBezTo>
                  <a:cubicBezTo>
                    <a:pt x="80" y="76"/>
                    <a:pt x="81" y="76"/>
                    <a:pt x="82" y="76"/>
                  </a:cubicBezTo>
                  <a:cubicBezTo>
                    <a:pt x="83" y="76"/>
                    <a:pt x="83" y="76"/>
                    <a:pt x="84" y="76"/>
                  </a:cubicBezTo>
                  <a:cubicBezTo>
                    <a:pt x="87" y="76"/>
                    <a:pt x="90" y="76"/>
                    <a:pt x="93" y="76"/>
                  </a:cubicBezTo>
                  <a:cubicBezTo>
                    <a:pt x="94" y="76"/>
                    <a:pt x="94" y="76"/>
                    <a:pt x="95" y="76"/>
                  </a:cubicBezTo>
                  <a:cubicBezTo>
                    <a:pt x="96" y="76"/>
                    <a:pt x="96" y="76"/>
                    <a:pt x="97" y="76"/>
                  </a:cubicBezTo>
                  <a:cubicBezTo>
                    <a:pt x="102" y="79"/>
                    <a:pt x="103" y="88"/>
                    <a:pt x="106" y="92"/>
                  </a:cubicBezTo>
                  <a:cubicBezTo>
                    <a:pt x="107" y="93"/>
                    <a:pt x="110" y="95"/>
                    <a:pt x="110" y="96"/>
                  </a:cubicBezTo>
                  <a:cubicBezTo>
                    <a:pt x="110" y="97"/>
                    <a:pt x="106" y="100"/>
                    <a:pt x="108" y="102"/>
                  </a:cubicBezTo>
                  <a:cubicBezTo>
                    <a:pt x="109" y="103"/>
                    <a:pt x="111" y="102"/>
                    <a:pt x="112" y="103"/>
                  </a:cubicBezTo>
                  <a:cubicBezTo>
                    <a:pt x="112" y="104"/>
                    <a:pt x="111" y="107"/>
                    <a:pt x="111" y="108"/>
                  </a:cubicBezTo>
                  <a:cubicBezTo>
                    <a:pt x="111" y="109"/>
                    <a:pt x="114" y="112"/>
                    <a:pt x="114" y="113"/>
                  </a:cubicBezTo>
                  <a:cubicBezTo>
                    <a:pt x="114" y="114"/>
                    <a:pt x="113" y="114"/>
                    <a:pt x="113" y="115"/>
                  </a:cubicBezTo>
                  <a:cubicBezTo>
                    <a:pt x="111" y="117"/>
                    <a:pt x="110" y="118"/>
                    <a:pt x="109" y="120"/>
                  </a:cubicBezTo>
                  <a:cubicBezTo>
                    <a:pt x="108" y="122"/>
                    <a:pt x="106" y="126"/>
                    <a:pt x="107" y="125"/>
                  </a:cubicBezTo>
                  <a:cubicBezTo>
                    <a:pt x="110" y="123"/>
                    <a:pt x="111" y="124"/>
                    <a:pt x="113" y="122"/>
                  </a:cubicBezTo>
                  <a:cubicBezTo>
                    <a:pt x="116" y="120"/>
                    <a:pt x="116" y="118"/>
                    <a:pt x="121" y="118"/>
                  </a:cubicBezTo>
                  <a:cubicBezTo>
                    <a:pt x="124" y="117"/>
                    <a:pt x="124" y="121"/>
                    <a:pt x="124" y="121"/>
                  </a:cubicBezTo>
                  <a:cubicBezTo>
                    <a:pt x="125" y="121"/>
                    <a:pt x="129" y="119"/>
                    <a:pt x="130" y="119"/>
                  </a:cubicBezTo>
                  <a:cubicBezTo>
                    <a:pt x="132" y="117"/>
                    <a:pt x="132" y="117"/>
                    <a:pt x="132" y="117"/>
                  </a:cubicBezTo>
                  <a:cubicBezTo>
                    <a:pt x="132" y="117"/>
                    <a:pt x="132" y="118"/>
                    <a:pt x="132" y="119"/>
                  </a:cubicBezTo>
                  <a:cubicBezTo>
                    <a:pt x="133" y="119"/>
                    <a:pt x="133" y="120"/>
                    <a:pt x="133" y="121"/>
                  </a:cubicBezTo>
                  <a:cubicBezTo>
                    <a:pt x="133" y="121"/>
                    <a:pt x="133" y="120"/>
                    <a:pt x="133" y="119"/>
                  </a:cubicBezTo>
                  <a:cubicBezTo>
                    <a:pt x="134" y="119"/>
                    <a:pt x="135" y="120"/>
                    <a:pt x="135" y="120"/>
                  </a:cubicBezTo>
                  <a:cubicBezTo>
                    <a:pt x="135" y="121"/>
                    <a:pt x="134" y="122"/>
                    <a:pt x="134" y="122"/>
                  </a:cubicBezTo>
                  <a:cubicBezTo>
                    <a:pt x="135" y="122"/>
                    <a:pt x="138" y="120"/>
                    <a:pt x="139" y="123"/>
                  </a:cubicBezTo>
                  <a:cubicBezTo>
                    <a:pt x="139" y="124"/>
                    <a:pt x="137" y="125"/>
                    <a:pt x="138" y="126"/>
                  </a:cubicBezTo>
                  <a:cubicBezTo>
                    <a:pt x="138" y="130"/>
                    <a:pt x="141" y="135"/>
                    <a:pt x="141" y="140"/>
                  </a:cubicBezTo>
                  <a:cubicBezTo>
                    <a:pt x="141" y="143"/>
                    <a:pt x="137" y="147"/>
                    <a:pt x="137" y="150"/>
                  </a:cubicBezTo>
                  <a:cubicBezTo>
                    <a:pt x="137" y="151"/>
                    <a:pt x="138" y="149"/>
                    <a:pt x="139" y="149"/>
                  </a:cubicBezTo>
                  <a:cubicBezTo>
                    <a:pt x="140" y="149"/>
                    <a:pt x="142" y="149"/>
                    <a:pt x="143" y="149"/>
                  </a:cubicBezTo>
                  <a:cubicBezTo>
                    <a:pt x="145" y="150"/>
                    <a:pt x="146" y="155"/>
                    <a:pt x="146" y="155"/>
                  </a:cubicBezTo>
                  <a:cubicBezTo>
                    <a:pt x="148" y="155"/>
                    <a:pt x="150" y="153"/>
                    <a:pt x="152" y="154"/>
                  </a:cubicBezTo>
                  <a:cubicBezTo>
                    <a:pt x="156" y="154"/>
                    <a:pt x="157" y="138"/>
                    <a:pt x="162" y="141"/>
                  </a:cubicBezTo>
                  <a:cubicBezTo>
                    <a:pt x="162" y="142"/>
                    <a:pt x="161" y="142"/>
                    <a:pt x="161" y="143"/>
                  </a:cubicBezTo>
                  <a:cubicBezTo>
                    <a:pt x="161" y="143"/>
                    <a:pt x="161" y="143"/>
                    <a:pt x="161" y="144"/>
                  </a:cubicBezTo>
                  <a:cubicBezTo>
                    <a:pt x="163" y="146"/>
                    <a:pt x="164" y="144"/>
                    <a:pt x="165" y="144"/>
                  </a:cubicBezTo>
                  <a:cubicBezTo>
                    <a:pt x="167" y="144"/>
                    <a:pt x="168" y="146"/>
                    <a:pt x="170" y="146"/>
                  </a:cubicBezTo>
                  <a:cubicBezTo>
                    <a:pt x="172" y="145"/>
                    <a:pt x="173" y="138"/>
                    <a:pt x="174" y="137"/>
                  </a:cubicBezTo>
                  <a:cubicBezTo>
                    <a:pt x="176" y="130"/>
                    <a:pt x="177" y="135"/>
                    <a:pt x="177" y="130"/>
                  </a:cubicBezTo>
                  <a:cubicBezTo>
                    <a:pt x="177" y="129"/>
                    <a:pt x="177" y="128"/>
                    <a:pt x="177" y="128"/>
                  </a:cubicBezTo>
                  <a:cubicBezTo>
                    <a:pt x="175" y="129"/>
                    <a:pt x="175" y="129"/>
                    <a:pt x="175" y="129"/>
                  </a:cubicBezTo>
                  <a:cubicBezTo>
                    <a:pt x="169" y="128"/>
                    <a:pt x="171" y="125"/>
                    <a:pt x="171" y="122"/>
                  </a:cubicBezTo>
                  <a:cubicBezTo>
                    <a:pt x="171" y="122"/>
                    <a:pt x="170" y="121"/>
                    <a:pt x="170" y="121"/>
                  </a:cubicBezTo>
                  <a:cubicBezTo>
                    <a:pt x="172" y="117"/>
                    <a:pt x="178" y="121"/>
                    <a:pt x="180" y="122"/>
                  </a:cubicBezTo>
                  <a:cubicBezTo>
                    <a:pt x="182" y="124"/>
                    <a:pt x="180" y="120"/>
                    <a:pt x="181" y="120"/>
                  </a:cubicBezTo>
                  <a:cubicBezTo>
                    <a:pt x="186" y="122"/>
                    <a:pt x="181" y="122"/>
                    <a:pt x="183" y="123"/>
                  </a:cubicBezTo>
                  <a:cubicBezTo>
                    <a:pt x="186" y="123"/>
                    <a:pt x="186" y="123"/>
                    <a:pt x="186" y="123"/>
                  </a:cubicBezTo>
                  <a:cubicBezTo>
                    <a:pt x="190" y="116"/>
                    <a:pt x="179" y="113"/>
                    <a:pt x="179" y="111"/>
                  </a:cubicBezTo>
                  <a:cubicBezTo>
                    <a:pt x="177" y="103"/>
                    <a:pt x="185" y="106"/>
                    <a:pt x="184" y="103"/>
                  </a:cubicBezTo>
                  <a:cubicBezTo>
                    <a:pt x="184" y="102"/>
                    <a:pt x="180" y="102"/>
                    <a:pt x="180" y="100"/>
                  </a:cubicBezTo>
                  <a:cubicBezTo>
                    <a:pt x="180" y="99"/>
                    <a:pt x="182" y="95"/>
                    <a:pt x="182" y="95"/>
                  </a:cubicBezTo>
                  <a:cubicBezTo>
                    <a:pt x="179" y="94"/>
                    <a:pt x="176" y="97"/>
                    <a:pt x="175" y="92"/>
                  </a:cubicBezTo>
                  <a:cubicBezTo>
                    <a:pt x="174" y="89"/>
                    <a:pt x="177" y="85"/>
                    <a:pt x="176" y="82"/>
                  </a:cubicBezTo>
                  <a:cubicBezTo>
                    <a:pt x="176" y="80"/>
                    <a:pt x="173" y="81"/>
                    <a:pt x="176" y="78"/>
                  </a:cubicBezTo>
                  <a:cubicBezTo>
                    <a:pt x="177" y="76"/>
                    <a:pt x="181" y="75"/>
                    <a:pt x="181" y="72"/>
                  </a:cubicBezTo>
                  <a:cubicBezTo>
                    <a:pt x="182" y="69"/>
                    <a:pt x="174" y="68"/>
                    <a:pt x="173" y="63"/>
                  </a:cubicBezTo>
                  <a:cubicBezTo>
                    <a:pt x="172" y="60"/>
                    <a:pt x="176" y="51"/>
                    <a:pt x="172" y="49"/>
                  </a:cubicBezTo>
                  <a:cubicBezTo>
                    <a:pt x="168" y="47"/>
                    <a:pt x="167" y="54"/>
                    <a:pt x="164" y="52"/>
                  </a:cubicBezTo>
                  <a:cubicBezTo>
                    <a:pt x="162" y="51"/>
                    <a:pt x="168" y="43"/>
                    <a:pt x="170" y="43"/>
                  </a:cubicBezTo>
                  <a:cubicBezTo>
                    <a:pt x="171" y="43"/>
                    <a:pt x="173" y="43"/>
                    <a:pt x="173" y="42"/>
                  </a:cubicBezTo>
                  <a:cubicBezTo>
                    <a:pt x="172" y="40"/>
                    <a:pt x="171" y="42"/>
                    <a:pt x="169" y="39"/>
                  </a:cubicBezTo>
                  <a:cubicBezTo>
                    <a:pt x="168" y="38"/>
                    <a:pt x="169" y="37"/>
                    <a:pt x="168" y="37"/>
                  </a:cubicBezTo>
                  <a:cubicBezTo>
                    <a:pt x="168" y="37"/>
                    <a:pt x="167" y="38"/>
                    <a:pt x="167" y="37"/>
                  </a:cubicBezTo>
                  <a:cubicBezTo>
                    <a:pt x="165" y="37"/>
                    <a:pt x="166" y="33"/>
                    <a:pt x="164" y="32"/>
                  </a:cubicBezTo>
                  <a:cubicBezTo>
                    <a:pt x="164" y="32"/>
                    <a:pt x="163" y="32"/>
                    <a:pt x="163" y="32"/>
                  </a:cubicBezTo>
                  <a:cubicBezTo>
                    <a:pt x="162" y="32"/>
                    <a:pt x="161" y="33"/>
                    <a:pt x="161" y="32"/>
                  </a:cubicBezTo>
                  <a:cubicBezTo>
                    <a:pt x="160" y="31"/>
                    <a:pt x="163" y="25"/>
                    <a:pt x="163" y="23"/>
                  </a:cubicBezTo>
                  <a:cubicBezTo>
                    <a:pt x="162" y="22"/>
                    <a:pt x="161" y="23"/>
                    <a:pt x="160" y="22"/>
                  </a:cubicBezTo>
                  <a:cubicBezTo>
                    <a:pt x="159" y="19"/>
                    <a:pt x="160" y="13"/>
                    <a:pt x="157" y="11"/>
                  </a:cubicBezTo>
                  <a:cubicBezTo>
                    <a:pt x="156" y="11"/>
                    <a:pt x="148" y="8"/>
                    <a:pt x="148" y="10"/>
                  </a:cubicBezTo>
                  <a:cubicBezTo>
                    <a:pt x="148" y="10"/>
                    <a:pt x="151" y="13"/>
                    <a:pt x="151" y="13"/>
                  </a:cubicBezTo>
                  <a:cubicBezTo>
                    <a:pt x="151" y="16"/>
                    <a:pt x="146" y="16"/>
                    <a:pt x="144" y="17"/>
                  </a:cubicBezTo>
                  <a:cubicBezTo>
                    <a:pt x="142" y="18"/>
                    <a:pt x="141" y="22"/>
                    <a:pt x="138" y="22"/>
                  </a:cubicBezTo>
                  <a:cubicBezTo>
                    <a:pt x="135" y="21"/>
                    <a:pt x="128" y="14"/>
                    <a:pt x="124" y="16"/>
                  </a:cubicBezTo>
                  <a:cubicBezTo>
                    <a:pt x="124" y="16"/>
                    <a:pt x="120" y="18"/>
                    <a:pt x="119" y="19"/>
                  </a:cubicBezTo>
                  <a:cubicBezTo>
                    <a:pt x="118" y="19"/>
                    <a:pt x="118" y="23"/>
                    <a:pt x="116" y="23"/>
                  </a:cubicBezTo>
                  <a:cubicBezTo>
                    <a:pt x="113" y="24"/>
                    <a:pt x="112" y="17"/>
                    <a:pt x="110" y="16"/>
                  </a:cubicBezTo>
                  <a:cubicBezTo>
                    <a:pt x="105" y="13"/>
                    <a:pt x="105" y="22"/>
                    <a:pt x="101" y="21"/>
                  </a:cubicBezTo>
                  <a:cubicBezTo>
                    <a:pt x="95" y="20"/>
                    <a:pt x="94" y="13"/>
                    <a:pt x="99" y="10"/>
                  </a:cubicBezTo>
                  <a:cubicBezTo>
                    <a:pt x="96" y="9"/>
                    <a:pt x="96" y="9"/>
                    <a:pt x="96" y="9"/>
                  </a:cubicBezTo>
                  <a:cubicBezTo>
                    <a:pt x="91" y="9"/>
                    <a:pt x="90" y="10"/>
                    <a:pt x="85" y="9"/>
                  </a:cubicBezTo>
                  <a:cubicBezTo>
                    <a:pt x="83" y="10"/>
                    <a:pt x="83" y="10"/>
                    <a:pt x="83" y="10"/>
                  </a:cubicBezTo>
                  <a:cubicBezTo>
                    <a:pt x="82" y="10"/>
                    <a:pt x="81" y="9"/>
                    <a:pt x="80" y="9"/>
                  </a:cubicBezTo>
                  <a:cubicBezTo>
                    <a:pt x="78" y="9"/>
                    <a:pt x="75" y="12"/>
                    <a:pt x="74" y="12"/>
                  </a:cubicBezTo>
                  <a:cubicBezTo>
                    <a:pt x="74" y="12"/>
                    <a:pt x="72" y="10"/>
                    <a:pt x="72" y="10"/>
                  </a:cubicBezTo>
                  <a:cubicBezTo>
                    <a:pt x="69" y="8"/>
                    <a:pt x="71" y="10"/>
                    <a:pt x="68" y="10"/>
                  </a:cubicBezTo>
                  <a:cubicBezTo>
                    <a:pt x="68" y="10"/>
                    <a:pt x="61" y="5"/>
                    <a:pt x="61" y="5"/>
                  </a:cubicBezTo>
                  <a:cubicBezTo>
                    <a:pt x="59" y="3"/>
                    <a:pt x="60" y="8"/>
                    <a:pt x="57" y="7"/>
                  </a:cubicBezTo>
                  <a:cubicBezTo>
                    <a:pt x="54" y="5"/>
                    <a:pt x="59" y="4"/>
                    <a:pt x="56" y="2"/>
                  </a:cubicBezTo>
                  <a:cubicBezTo>
                    <a:pt x="54" y="1"/>
                    <a:pt x="46" y="0"/>
                    <a:pt x="40" y="0"/>
                  </a:cubicBezTo>
                  <a:cubicBezTo>
                    <a:pt x="40" y="0"/>
                    <a:pt x="40" y="0"/>
                    <a:pt x="40" y="0"/>
                  </a:cubicBezTo>
                  <a:cubicBezTo>
                    <a:pt x="40" y="3"/>
                    <a:pt x="43" y="10"/>
                    <a:pt x="39" y="12"/>
                  </a:cubicBezTo>
                  <a:cubicBezTo>
                    <a:pt x="39" y="12"/>
                    <a:pt x="30" y="12"/>
                    <a:pt x="33" y="15"/>
                  </a:cubicBezTo>
                  <a:cubicBezTo>
                    <a:pt x="33" y="15"/>
                    <a:pt x="34" y="15"/>
                    <a:pt x="35" y="15"/>
                  </a:cubicBezTo>
                  <a:cubicBezTo>
                    <a:pt x="39" y="17"/>
                    <a:pt x="40" y="23"/>
                    <a:pt x="38" y="27"/>
                  </a:cubicBezTo>
                  <a:cubicBezTo>
                    <a:pt x="36" y="30"/>
                    <a:pt x="35" y="26"/>
                    <a:pt x="34" y="26"/>
                  </a:cubicBezTo>
                  <a:cubicBezTo>
                    <a:pt x="34" y="26"/>
                    <a:pt x="33" y="29"/>
                    <a:pt x="30" y="29"/>
                  </a:cubicBezTo>
                  <a:cubicBezTo>
                    <a:pt x="28" y="29"/>
                    <a:pt x="25" y="27"/>
                    <a:pt x="23" y="28"/>
                  </a:cubicBezTo>
                  <a:cubicBezTo>
                    <a:pt x="21" y="28"/>
                    <a:pt x="19" y="31"/>
                    <a:pt x="17" y="32"/>
                  </a:cubicBezTo>
                  <a:cubicBezTo>
                    <a:pt x="16" y="32"/>
                    <a:pt x="14" y="32"/>
                    <a:pt x="13" y="32"/>
                  </a:cubicBezTo>
                  <a:cubicBezTo>
                    <a:pt x="9" y="34"/>
                    <a:pt x="4" y="45"/>
                    <a:pt x="2" y="48"/>
                  </a:cubicBezTo>
                  <a:cubicBezTo>
                    <a:pt x="1" y="48"/>
                    <a:pt x="1" y="48"/>
                    <a:pt x="1" y="48"/>
                  </a:cubicBezTo>
                  <a:cubicBezTo>
                    <a:pt x="1" y="49"/>
                    <a:pt x="0" y="50"/>
                    <a:pt x="2" y="52"/>
                  </a:cubicBezTo>
                  <a:cubicBezTo>
                    <a:pt x="5" y="55"/>
                    <a:pt x="4" y="50"/>
                    <a:pt x="4" y="50"/>
                  </a:cubicBezTo>
                  <a:cubicBezTo>
                    <a:pt x="5" y="49"/>
                    <a:pt x="6" y="52"/>
                    <a:pt x="6" y="48"/>
                  </a:cubicBezTo>
                  <a:cubicBezTo>
                    <a:pt x="6" y="48"/>
                    <a:pt x="5" y="47"/>
                    <a:pt x="5" y="46"/>
                  </a:cubicBezTo>
                  <a:cubicBezTo>
                    <a:pt x="5" y="46"/>
                    <a:pt x="6" y="46"/>
                    <a:pt x="6" y="45"/>
                  </a:cubicBezTo>
                  <a:cubicBezTo>
                    <a:pt x="6" y="44"/>
                    <a:pt x="7" y="47"/>
                    <a:pt x="10" y="47"/>
                  </a:cubicBezTo>
                  <a:cubicBezTo>
                    <a:pt x="11" y="46"/>
                    <a:pt x="11" y="45"/>
                    <a:pt x="12" y="45"/>
                  </a:cubicBezTo>
                  <a:cubicBezTo>
                    <a:pt x="12" y="45"/>
                    <a:pt x="8" y="49"/>
                    <a:pt x="8" y="49"/>
                  </a:cubicBezTo>
                  <a:cubicBezTo>
                    <a:pt x="7" y="53"/>
                    <a:pt x="10" y="50"/>
                    <a:pt x="10" y="50"/>
                  </a:cubicBezTo>
                  <a:cubicBezTo>
                    <a:pt x="11" y="50"/>
                    <a:pt x="6" y="55"/>
                    <a:pt x="9" y="54"/>
                  </a:cubicBezTo>
                  <a:cubicBezTo>
                    <a:pt x="10" y="54"/>
                    <a:pt x="10" y="54"/>
                    <a:pt x="10" y="54"/>
                  </a:cubicBezTo>
                  <a:cubicBezTo>
                    <a:pt x="10" y="53"/>
                    <a:pt x="10" y="54"/>
                    <a:pt x="10" y="54"/>
                  </a:cubicBezTo>
                  <a:cubicBezTo>
                    <a:pt x="10" y="54"/>
                    <a:pt x="10" y="54"/>
                    <a:pt x="10" y="54"/>
                  </a:cubicBezTo>
                  <a:cubicBezTo>
                    <a:pt x="11" y="59"/>
                    <a:pt x="14" y="51"/>
                    <a:pt x="15" y="50"/>
                  </a:cubicBezTo>
                  <a:cubicBezTo>
                    <a:pt x="16" y="49"/>
                    <a:pt x="15" y="53"/>
                    <a:pt x="14" y="54"/>
                  </a:cubicBezTo>
                  <a:cubicBezTo>
                    <a:pt x="12" y="56"/>
                    <a:pt x="12" y="57"/>
                    <a:pt x="11" y="61"/>
                  </a:cubicBezTo>
                  <a:cubicBezTo>
                    <a:pt x="11" y="62"/>
                    <a:pt x="13" y="60"/>
                    <a:pt x="14" y="61"/>
                  </a:cubicBezTo>
                  <a:cubicBezTo>
                    <a:pt x="15" y="62"/>
                    <a:pt x="16" y="64"/>
                    <a:pt x="16" y="66"/>
                  </a:cubicBezTo>
                  <a:cubicBezTo>
                    <a:pt x="16" y="66"/>
                    <a:pt x="15" y="68"/>
                    <a:pt x="16" y="69"/>
                  </a:cubicBezTo>
                  <a:cubicBezTo>
                    <a:pt x="16" y="69"/>
                    <a:pt x="17" y="68"/>
                    <a:pt x="17" y="68"/>
                  </a:cubicBezTo>
                  <a:cubicBezTo>
                    <a:pt x="19" y="68"/>
                    <a:pt x="19" y="69"/>
                    <a:pt x="21" y="69"/>
                  </a:cubicBezTo>
                  <a:cubicBezTo>
                    <a:pt x="22" y="69"/>
                    <a:pt x="21" y="71"/>
                    <a:pt x="21" y="72"/>
                  </a:cubicBezTo>
                  <a:cubicBezTo>
                    <a:pt x="22" y="72"/>
                    <a:pt x="24" y="74"/>
                    <a:pt x="25" y="73"/>
                  </a:cubicBezTo>
                  <a:cubicBezTo>
                    <a:pt x="26" y="71"/>
                    <a:pt x="25" y="71"/>
                    <a:pt x="27" y="69"/>
                  </a:cubicBezTo>
                  <a:cubicBezTo>
                    <a:pt x="28" y="68"/>
                    <a:pt x="26" y="70"/>
                    <a:pt x="26" y="71"/>
                  </a:cubicBezTo>
                  <a:cubicBezTo>
                    <a:pt x="27" y="74"/>
                    <a:pt x="25" y="70"/>
                    <a:pt x="25" y="74"/>
                  </a:cubicBezTo>
                  <a:cubicBezTo>
                    <a:pt x="25" y="75"/>
                    <a:pt x="31" y="79"/>
                    <a:pt x="32" y="79"/>
                  </a:cubicBezTo>
                  <a:cubicBezTo>
                    <a:pt x="33" y="79"/>
                    <a:pt x="34" y="75"/>
                    <a:pt x="35" y="76"/>
                  </a:cubicBezTo>
                  <a:cubicBezTo>
                    <a:pt x="36" y="77"/>
                    <a:pt x="32" y="80"/>
                    <a:pt x="32" y="81"/>
                  </a:cubicBezTo>
                  <a:cubicBezTo>
                    <a:pt x="33" y="83"/>
                    <a:pt x="34" y="82"/>
                    <a:pt x="35" y="81"/>
                  </a:cubicBezTo>
                  <a:cubicBezTo>
                    <a:pt x="35" y="81"/>
                    <a:pt x="35" y="80"/>
                    <a:pt x="36" y="81"/>
                  </a:cubicBezTo>
                  <a:cubicBezTo>
                    <a:pt x="36" y="81"/>
                    <a:pt x="35" y="86"/>
                    <a:pt x="34" y="87"/>
                  </a:cubicBezTo>
                  <a:cubicBezTo>
                    <a:pt x="34" y="87"/>
                    <a:pt x="34" y="88"/>
                    <a:pt x="35" y="88"/>
                  </a:cubicBezTo>
                  <a:cubicBezTo>
                    <a:pt x="35" y="87"/>
                    <a:pt x="36" y="87"/>
                    <a:pt x="36" y="87"/>
                  </a:cubicBezTo>
                  <a:cubicBezTo>
                    <a:pt x="36" y="87"/>
                    <a:pt x="37" y="87"/>
                    <a:pt x="36" y="87"/>
                  </a:cubicBezTo>
                  <a:cubicBezTo>
                    <a:pt x="36" y="87"/>
                    <a:pt x="36" y="88"/>
                    <a:pt x="37" y="89"/>
                  </a:cubicBezTo>
                  <a:cubicBezTo>
                    <a:pt x="38" y="89"/>
                    <a:pt x="38" y="89"/>
                    <a:pt x="38" y="88"/>
                  </a:cubicBezTo>
                  <a:cubicBezTo>
                    <a:pt x="38" y="88"/>
                    <a:pt x="38" y="88"/>
                    <a:pt x="39" y="87"/>
                  </a:cubicBezTo>
                  <a:cubicBezTo>
                    <a:pt x="39" y="87"/>
                    <a:pt x="39" y="87"/>
                    <a:pt x="39" y="87"/>
                  </a:cubicBezTo>
                  <a:cubicBezTo>
                    <a:pt x="39" y="87"/>
                    <a:pt x="39" y="87"/>
                    <a:pt x="39" y="87"/>
                  </a:cubicBezTo>
                  <a:cubicBezTo>
                    <a:pt x="38" y="88"/>
                    <a:pt x="38" y="88"/>
                    <a:pt x="38" y="88"/>
                  </a:cubicBezTo>
                  <a:cubicBezTo>
                    <a:pt x="38" y="89"/>
                    <a:pt x="37" y="91"/>
                    <a:pt x="38" y="91"/>
                  </a:cubicBezTo>
                  <a:cubicBezTo>
                    <a:pt x="39" y="91"/>
                    <a:pt x="40" y="91"/>
                    <a:pt x="40" y="91"/>
                  </a:cubicBezTo>
                  <a:cubicBezTo>
                    <a:pt x="40" y="91"/>
                    <a:pt x="42" y="93"/>
                    <a:pt x="43" y="93"/>
                  </a:cubicBezTo>
                  <a:cubicBezTo>
                    <a:pt x="43" y="93"/>
                    <a:pt x="43" y="94"/>
                    <a:pt x="43" y="94"/>
                  </a:cubicBezTo>
                  <a:cubicBezTo>
                    <a:pt x="43" y="94"/>
                    <a:pt x="42" y="96"/>
                    <a:pt x="42" y="98"/>
                  </a:cubicBezTo>
                  <a:cubicBezTo>
                    <a:pt x="42" y="98"/>
                    <a:pt x="43" y="98"/>
                    <a:pt x="43" y="98"/>
                  </a:cubicBezTo>
                  <a:cubicBezTo>
                    <a:pt x="44" y="98"/>
                    <a:pt x="47" y="98"/>
                    <a:pt x="47" y="98"/>
                  </a:cubicBezTo>
                  <a:cubicBezTo>
                    <a:pt x="45" y="99"/>
                    <a:pt x="42" y="100"/>
                    <a:pt x="42" y="102"/>
                  </a:cubicBezTo>
                  <a:cubicBezTo>
                    <a:pt x="42" y="102"/>
                    <a:pt x="42" y="102"/>
                    <a:pt x="42" y="102"/>
                  </a:cubicBezTo>
                  <a:cubicBezTo>
                    <a:pt x="45" y="101"/>
                    <a:pt x="49" y="102"/>
                    <a:pt x="50" y="100"/>
                  </a:cubicBezTo>
                </a:path>
              </a:pathLst>
            </a:custGeom>
            <a:solidFill>
              <a:schemeClr val="tx2"/>
            </a:solidFill>
            <a:ln w="9525">
              <a:noFill/>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55" name="Freeform 57"/>
            <p:cNvSpPr>
              <a:spLocks/>
            </p:cNvSpPr>
            <p:nvPr/>
          </p:nvSpPr>
          <p:spPr bwMode="auto">
            <a:xfrm>
              <a:off x="3998594" y="3416967"/>
              <a:ext cx="202482" cy="223495"/>
            </a:xfrm>
            <a:custGeom>
              <a:avLst/>
              <a:gdLst>
                <a:gd name="T0" fmla="*/ 65 w 77"/>
                <a:gd name="T1" fmla="*/ 63 h 85"/>
                <a:gd name="T2" fmla="*/ 67 w 77"/>
                <a:gd name="T3" fmla="*/ 55 h 85"/>
                <a:gd name="T4" fmla="*/ 77 w 77"/>
                <a:gd name="T5" fmla="*/ 42 h 85"/>
                <a:gd name="T6" fmla="*/ 65 w 77"/>
                <a:gd name="T7" fmla="*/ 49 h 85"/>
                <a:gd name="T8" fmla="*/ 71 w 77"/>
                <a:gd name="T9" fmla="*/ 39 h 85"/>
                <a:gd name="T10" fmla="*/ 69 w 77"/>
                <a:gd name="T11" fmla="*/ 32 h 85"/>
                <a:gd name="T12" fmla="*/ 66 w 77"/>
                <a:gd name="T13" fmla="*/ 26 h 85"/>
                <a:gd name="T14" fmla="*/ 64 w 77"/>
                <a:gd name="T15" fmla="*/ 16 h 85"/>
                <a:gd name="T16" fmla="*/ 53 w 77"/>
                <a:gd name="T17" fmla="*/ 0 h 85"/>
                <a:gd name="T18" fmla="*/ 42 w 77"/>
                <a:gd name="T19" fmla="*/ 0 h 85"/>
                <a:gd name="T20" fmla="*/ 38 w 77"/>
                <a:gd name="T21" fmla="*/ 0 h 85"/>
                <a:gd name="T22" fmla="*/ 22 w 77"/>
                <a:gd name="T23" fmla="*/ 3 h 85"/>
                <a:gd name="T24" fmla="*/ 10 w 77"/>
                <a:gd name="T25" fmla="*/ 19 h 85"/>
                <a:gd name="T26" fmla="*/ 0 w 77"/>
                <a:gd name="T27" fmla="*/ 26 h 85"/>
                <a:gd name="T28" fmla="*/ 3 w 77"/>
                <a:gd name="T29" fmla="*/ 29 h 85"/>
                <a:gd name="T30" fmla="*/ 7 w 77"/>
                <a:gd name="T31" fmla="*/ 31 h 85"/>
                <a:gd name="T32" fmla="*/ 3 w 77"/>
                <a:gd name="T33" fmla="*/ 39 h 85"/>
                <a:gd name="T34" fmla="*/ 5 w 77"/>
                <a:gd name="T35" fmla="*/ 37 h 85"/>
                <a:gd name="T36" fmla="*/ 5 w 77"/>
                <a:gd name="T37" fmla="*/ 37 h 85"/>
                <a:gd name="T38" fmla="*/ 6 w 77"/>
                <a:gd name="T39" fmla="*/ 39 h 85"/>
                <a:gd name="T40" fmla="*/ 10 w 77"/>
                <a:gd name="T41" fmla="*/ 36 h 85"/>
                <a:gd name="T42" fmla="*/ 9 w 77"/>
                <a:gd name="T43" fmla="*/ 39 h 85"/>
                <a:gd name="T44" fmla="*/ 8 w 77"/>
                <a:gd name="T45" fmla="*/ 39 h 85"/>
                <a:gd name="T46" fmla="*/ 6 w 77"/>
                <a:gd name="T47" fmla="*/ 45 h 85"/>
                <a:gd name="T48" fmla="*/ 1 w 77"/>
                <a:gd name="T49" fmla="*/ 45 h 85"/>
                <a:gd name="T50" fmla="*/ 2 w 77"/>
                <a:gd name="T51" fmla="*/ 50 h 85"/>
                <a:gd name="T52" fmla="*/ 7 w 77"/>
                <a:gd name="T53" fmla="*/ 50 h 85"/>
                <a:gd name="T54" fmla="*/ 7 w 77"/>
                <a:gd name="T55" fmla="*/ 58 h 85"/>
                <a:gd name="T56" fmla="*/ 9 w 77"/>
                <a:gd name="T57" fmla="*/ 60 h 85"/>
                <a:gd name="T58" fmla="*/ 11 w 77"/>
                <a:gd name="T59" fmla="*/ 62 h 85"/>
                <a:gd name="T60" fmla="*/ 19 w 77"/>
                <a:gd name="T61" fmla="*/ 61 h 85"/>
                <a:gd name="T62" fmla="*/ 19 w 77"/>
                <a:gd name="T63" fmla="*/ 68 h 85"/>
                <a:gd name="T64" fmla="*/ 20 w 77"/>
                <a:gd name="T65" fmla="*/ 68 h 85"/>
                <a:gd name="T66" fmla="*/ 18 w 77"/>
                <a:gd name="T67" fmla="*/ 72 h 85"/>
                <a:gd name="T68" fmla="*/ 43 w 77"/>
                <a:gd name="T69" fmla="*/ 85 h 85"/>
                <a:gd name="T70" fmla="*/ 49 w 77"/>
                <a:gd name="T71" fmla="*/ 77 h 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77" h="85">
                  <a:moveTo>
                    <a:pt x="49" y="77"/>
                  </a:moveTo>
                  <a:cubicBezTo>
                    <a:pt x="51" y="75"/>
                    <a:pt x="63" y="64"/>
                    <a:pt x="65" y="63"/>
                  </a:cubicBezTo>
                  <a:cubicBezTo>
                    <a:pt x="66" y="63"/>
                    <a:pt x="67" y="63"/>
                    <a:pt x="67" y="63"/>
                  </a:cubicBezTo>
                  <a:cubicBezTo>
                    <a:pt x="68" y="61"/>
                    <a:pt x="67" y="57"/>
                    <a:pt x="67" y="55"/>
                  </a:cubicBezTo>
                  <a:cubicBezTo>
                    <a:pt x="69" y="51"/>
                    <a:pt x="74" y="54"/>
                    <a:pt x="75" y="51"/>
                  </a:cubicBezTo>
                  <a:cubicBezTo>
                    <a:pt x="76" y="49"/>
                    <a:pt x="76" y="44"/>
                    <a:pt x="77" y="42"/>
                  </a:cubicBezTo>
                  <a:cubicBezTo>
                    <a:pt x="74" y="43"/>
                    <a:pt x="74" y="44"/>
                    <a:pt x="71" y="46"/>
                  </a:cubicBezTo>
                  <a:cubicBezTo>
                    <a:pt x="69" y="48"/>
                    <a:pt x="68" y="47"/>
                    <a:pt x="65" y="49"/>
                  </a:cubicBezTo>
                  <a:cubicBezTo>
                    <a:pt x="64" y="50"/>
                    <a:pt x="66" y="46"/>
                    <a:pt x="67" y="44"/>
                  </a:cubicBezTo>
                  <a:cubicBezTo>
                    <a:pt x="68" y="42"/>
                    <a:pt x="69" y="41"/>
                    <a:pt x="71" y="39"/>
                  </a:cubicBezTo>
                  <a:cubicBezTo>
                    <a:pt x="71" y="38"/>
                    <a:pt x="72" y="38"/>
                    <a:pt x="72" y="37"/>
                  </a:cubicBezTo>
                  <a:cubicBezTo>
                    <a:pt x="72" y="36"/>
                    <a:pt x="69" y="33"/>
                    <a:pt x="69" y="32"/>
                  </a:cubicBezTo>
                  <a:cubicBezTo>
                    <a:pt x="69" y="31"/>
                    <a:pt x="70" y="28"/>
                    <a:pt x="70" y="27"/>
                  </a:cubicBezTo>
                  <a:cubicBezTo>
                    <a:pt x="69" y="26"/>
                    <a:pt x="67" y="27"/>
                    <a:pt x="66" y="26"/>
                  </a:cubicBezTo>
                  <a:cubicBezTo>
                    <a:pt x="64" y="24"/>
                    <a:pt x="68" y="21"/>
                    <a:pt x="68" y="20"/>
                  </a:cubicBezTo>
                  <a:cubicBezTo>
                    <a:pt x="68" y="19"/>
                    <a:pt x="65" y="17"/>
                    <a:pt x="64" y="16"/>
                  </a:cubicBezTo>
                  <a:cubicBezTo>
                    <a:pt x="61" y="12"/>
                    <a:pt x="60" y="3"/>
                    <a:pt x="55" y="0"/>
                  </a:cubicBezTo>
                  <a:cubicBezTo>
                    <a:pt x="54" y="0"/>
                    <a:pt x="54" y="0"/>
                    <a:pt x="53" y="0"/>
                  </a:cubicBezTo>
                  <a:cubicBezTo>
                    <a:pt x="52" y="0"/>
                    <a:pt x="52" y="0"/>
                    <a:pt x="51" y="0"/>
                  </a:cubicBezTo>
                  <a:cubicBezTo>
                    <a:pt x="48" y="0"/>
                    <a:pt x="45" y="0"/>
                    <a:pt x="42" y="0"/>
                  </a:cubicBezTo>
                  <a:cubicBezTo>
                    <a:pt x="41" y="0"/>
                    <a:pt x="41" y="0"/>
                    <a:pt x="40" y="0"/>
                  </a:cubicBezTo>
                  <a:cubicBezTo>
                    <a:pt x="39" y="0"/>
                    <a:pt x="38" y="0"/>
                    <a:pt x="38" y="0"/>
                  </a:cubicBezTo>
                  <a:cubicBezTo>
                    <a:pt x="37" y="1"/>
                    <a:pt x="36" y="4"/>
                    <a:pt x="32" y="4"/>
                  </a:cubicBezTo>
                  <a:cubicBezTo>
                    <a:pt x="30" y="3"/>
                    <a:pt x="25" y="0"/>
                    <a:pt x="22" y="3"/>
                  </a:cubicBezTo>
                  <a:cubicBezTo>
                    <a:pt x="22" y="3"/>
                    <a:pt x="22" y="7"/>
                    <a:pt x="22" y="7"/>
                  </a:cubicBezTo>
                  <a:cubicBezTo>
                    <a:pt x="19" y="14"/>
                    <a:pt x="15" y="17"/>
                    <a:pt x="10" y="19"/>
                  </a:cubicBezTo>
                  <a:cubicBezTo>
                    <a:pt x="8" y="20"/>
                    <a:pt x="9" y="23"/>
                    <a:pt x="8" y="24"/>
                  </a:cubicBezTo>
                  <a:cubicBezTo>
                    <a:pt x="7" y="26"/>
                    <a:pt x="3" y="25"/>
                    <a:pt x="0" y="26"/>
                  </a:cubicBezTo>
                  <a:cubicBezTo>
                    <a:pt x="0" y="26"/>
                    <a:pt x="0" y="26"/>
                    <a:pt x="0" y="26"/>
                  </a:cubicBezTo>
                  <a:cubicBezTo>
                    <a:pt x="0" y="27"/>
                    <a:pt x="0" y="28"/>
                    <a:pt x="3" y="29"/>
                  </a:cubicBezTo>
                  <a:cubicBezTo>
                    <a:pt x="7" y="32"/>
                    <a:pt x="8" y="31"/>
                    <a:pt x="8" y="31"/>
                  </a:cubicBezTo>
                  <a:cubicBezTo>
                    <a:pt x="9" y="31"/>
                    <a:pt x="7" y="31"/>
                    <a:pt x="7" y="31"/>
                  </a:cubicBezTo>
                  <a:cubicBezTo>
                    <a:pt x="4" y="31"/>
                    <a:pt x="4" y="31"/>
                    <a:pt x="3" y="31"/>
                  </a:cubicBezTo>
                  <a:cubicBezTo>
                    <a:pt x="1" y="30"/>
                    <a:pt x="1" y="39"/>
                    <a:pt x="3" y="39"/>
                  </a:cubicBezTo>
                  <a:cubicBezTo>
                    <a:pt x="5" y="38"/>
                    <a:pt x="3" y="36"/>
                    <a:pt x="4" y="36"/>
                  </a:cubicBezTo>
                  <a:cubicBezTo>
                    <a:pt x="4" y="37"/>
                    <a:pt x="5" y="37"/>
                    <a:pt x="5" y="37"/>
                  </a:cubicBezTo>
                  <a:cubicBezTo>
                    <a:pt x="5" y="37"/>
                    <a:pt x="5" y="37"/>
                    <a:pt x="6" y="36"/>
                  </a:cubicBezTo>
                  <a:cubicBezTo>
                    <a:pt x="6" y="36"/>
                    <a:pt x="6" y="37"/>
                    <a:pt x="5" y="37"/>
                  </a:cubicBezTo>
                  <a:cubicBezTo>
                    <a:pt x="5" y="37"/>
                    <a:pt x="5" y="37"/>
                    <a:pt x="5" y="37"/>
                  </a:cubicBezTo>
                  <a:cubicBezTo>
                    <a:pt x="5" y="38"/>
                    <a:pt x="5" y="38"/>
                    <a:pt x="6" y="39"/>
                  </a:cubicBezTo>
                  <a:cubicBezTo>
                    <a:pt x="7" y="39"/>
                    <a:pt x="8" y="38"/>
                    <a:pt x="9" y="38"/>
                  </a:cubicBezTo>
                  <a:cubicBezTo>
                    <a:pt x="9" y="37"/>
                    <a:pt x="11" y="35"/>
                    <a:pt x="10" y="36"/>
                  </a:cubicBezTo>
                  <a:cubicBezTo>
                    <a:pt x="10" y="37"/>
                    <a:pt x="9" y="37"/>
                    <a:pt x="9" y="38"/>
                  </a:cubicBezTo>
                  <a:cubicBezTo>
                    <a:pt x="9" y="38"/>
                    <a:pt x="9" y="38"/>
                    <a:pt x="9" y="39"/>
                  </a:cubicBezTo>
                  <a:cubicBezTo>
                    <a:pt x="9" y="39"/>
                    <a:pt x="10" y="39"/>
                    <a:pt x="11" y="39"/>
                  </a:cubicBezTo>
                  <a:cubicBezTo>
                    <a:pt x="11" y="40"/>
                    <a:pt x="9" y="40"/>
                    <a:pt x="8" y="39"/>
                  </a:cubicBezTo>
                  <a:cubicBezTo>
                    <a:pt x="7" y="39"/>
                    <a:pt x="4" y="41"/>
                    <a:pt x="4" y="42"/>
                  </a:cubicBezTo>
                  <a:cubicBezTo>
                    <a:pt x="3" y="43"/>
                    <a:pt x="6" y="42"/>
                    <a:pt x="6" y="45"/>
                  </a:cubicBezTo>
                  <a:cubicBezTo>
                    <a:pt x="5" y="46"/>
                    <a:pt x="0" y="35"/>
                    <a:pt x="0" y="43"/>
                  </a:cubicBezTo>
                  <a:cubicBezTo>
                    <a:pt x="0" y="44"/>
                    <a:pt x="1" y="44"/>
                    <a:pt x="1" y="45"/>
                  </a:cubicBezTo>
                  <a:cubicBezTo>
                    <a:pt x="2" y="46"/>
                    <a:pt x="3" y="47"/>
                    <a:pt x="3" y="49"/>
                  </a:cubicBezTo>
                  <a:cubicBezTo>
                    <a:pt x="3" y="49"/>
                    <a:pt x="2" y="50"/>
                    <a:pt x="2" y="50"/>
                  </a:cubicBezTo>
                  <a:cubicBezTo>
                    <a:pt x="3" y="51"/>
                    <a:pt x="5" y="47"/>
                    <a:pt x="7" y="48"/>
                  </a:cubicBezTo>
                  <a:cubicBezTo>
                    <a:pt x="8" y="48"/>
                    <a:pt x="7" y="49"/>
                    <a:pt x="7" y="50"/>
                  </a:cubicBezTo>
                  <a:cubicBezTo>
                    <a:pt x="7" y="50"/>
                    <a:pt x="11" y="57"/>
                    <a:pt x="11" y="57"/>
                  </a:cubicBezTo>
                  <a:cubicBezTo>
                    <a:pt x="11" y="58"/>
                    <a:pt x="7" y="56"/>
                    <a:pt x="7" y="58"/>
                  </a:cubicBezTo>
                  <a:cubicBezTo>
                    <a:pt x="7" y="58"/>
                    <a:pt x="8" y="58"/>
                    <a:pt x="8" y="59"/>
                  </a:cubicBezTo>
                  <a:cubicBezTo>
                    <a:pt x="8" y="59"/>
                    <a:pt x="9" y="60"/>
                    <a:pt x="9" y="60"/>
                  </a:cubicBezTo>
                  <a:cubicBezTo>
                    <a:pt x="10" y="61"/>
                    <a:pt x="11" y="60"/>
                    <a:pt x="12" y="60"/>
                  </a:cubicBezTo>
                  <a:cubicBezTo>
                    <a:pt x="13" y="60"/>
                    <a:pt x="11" y="61"/>
                    <a:pt x="11" y="62"/>
                  </a:cubicBezTo>
                  <a:cubicBezTo>
                    <a:pt x="12" y="63"/>
                    <a:pt x="15" y="64"/>
                    <a:pt x="16" y="64"/>
                  </a:cubicBezTo>
                  <a:cubicBezTo>
                    <a:pt x="19" y="64"/>
                    <a:pt x="19" y="60"/>
                    <a:pt x="19" y="61"/>
                  </a:cubicBezTo>
                  <a:cubicBezTo>
                    <a:pt x="20" y="64"/>
                    <a:pt x="16" y="65"/>
                    <a:pt x="19" y="65"/>
                  </a:cubicBezTo>
                  <a:cubicBezTo>
                    <a:pt x="20" y="65"/>
                    <a:pt x="18" y="67"/>
                    <a:pt x="19" y="68"/>
                  </a:cubicBezTo>
                  <a:cubicBezTo>
                    <a:pt x="21" y="69"/>
                    <a:pt x="25" y="65"/>
                    <a:pt x="26" y="66"/>
                  </a:cubicBezTo>
                  <a:cubicBezTo>
                    <a:pt x="28" y="68"/>
                    <a:pt x="20" y="68"/>
                    <a:pt x="20" y="68"/>
                  </a:cubicBezTo>
                  <a:cubicBezTo>
                    <a:pt x="15" y="70"/>
                    <a:pt x="22" y="72"/>
                    <a:pt x="21" y="72"/>
                  </a:cubicBezTo>
                  <a:cubicBezTo>
                    <a:pt x="21" y="73"/>
                    <a:pt x="18" y="71"/>
                    <a:pt x="18" y="72"/>
                  </a:cubicBezTo>
                  <a:cubicBezTo>
                    <a:pt x="18" y="72"/>
                    <a:pt x="27" y="76"/>
                    <a:pt x="31" y="77"/>
                  </a:cubicBezTo>
                  <a:cubicBezTo>
                    <a:pt x="34" y="79"/>
                    <a:pt x="40" y="82"/>
                    <a:pt x="43" y="85"/>
                  </a:cubicBezTo>
                  <a:cubicBezTo>
                    <a:pt x="43" y="85"/>
                    <a:pt x="43" y="85"/>
                    <a:pt x="43" y="85"/>
                  </a:cubicBezTo>
                  <a:cubicBezTo>
                    <a:pt x="46" y="82"/>
                    <a:pt x="47" y="80"/>
                    <a:pt x="49" y="77"/>
                  </a:cubicBezTo>
                </a:path>
              </a:pathLst>
            </a:custGeom>
            <a:solidFill>
              <a:schemeClr val="tx2"/>
            </a:solidFill>
            <a:ln w="9525">
              <a:noFill/>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56" name="Freeform 58"/>
            <p:cNvSpPr>
              <a:spLocks/>
            </p:cNvSpPr>
            <p:nvPr/>
          </p:nvSpPr>
          <p:spPr bwMode="auto">
            <a:xfrm>
              <a:off x="4111297" y="3523938"/>
              <a:ext cx="275070" cy="309453"/>
            </a:xfrm>
            <a:custGeom>
              <a:avLst/>
              <a:gdLst>
                <a:gd name="T0" fmla="*/ 98 w 105"/>
                <a:gd name="T1" fmla="*/ 104 h 118"/>
                <a:gd name="T2" fmla="*/ 102 w 105"/>
                <a:gd name="T3" fmla="*/ 92 h 118"/>
                <a:gd name="T4" fmla="*/ 104 w 105"/>
                <a:gd name="T5" fmla="*/ 90 h 118"/>
                <a:gd name="T6" fmla="*/ 103 w 105"/>
                <a:gd name="T7" fmla="*/ 87 h 118"/>
                <a:gd name="T8" fmla="*/ 105 w 105"/>
                <a:gd name="T9" fmla="*/ 83 h 118"/>
                <a:gd name="T10" fmla="*/ 103 w 105"/>
                <a:gd name="T11" fmla="*/ 81 h 118"/>
                <a:gd name="T12" fmla="*/ 104 w 105"/>
                <a:gd name="T13" fmla="*/ 77 h 118"/>
                <a:gd name="T14" fmla="*/ 104 w 105"/>
                <a:gd name="T15" fmla="*/ 76 h 118"/>
                <a:gd name="T16" fmla="*/ 95 w 105"/>
                <a:gd name="T17" fmla="*/ 73 h 118"/>
                <a:gd name="T18" fmla="*/ 92 w 105"/>
                <a:gd name="T19" fmla="*/ 64 h 118"/>
                <a:gd name="T20" fmla="*/ 80 w 105"/>
                <a:gd name="T21" fmla="*/ 62 h 118"/>
                <a:gd name="T22" fmla="*/ 78 w 105"/>
                <a:gd name="T23" fmla="*/ 58 h 118"/>
                <a:gd name="T24" fmla="*/ 74 w 105"/>
                <a:gd name="T25" fmla="*/ 57 h 118"/>
                <a:gd name="T26" fmla="*/ 80 w 105"/>
                <a:gd name="T27" fmla="*/ 51 h 118"/>
                <a:gd name="T28" fmla="*/ 79 w 105"/>
                <a:gd name="T29" fmla="*/ 28 h 118"/>
                <a:gd name="T30" fmla="*/ 79 w 105"/>
                <a:gd name="T31" fmla="*/ 28 h 118"/>
                <a:gd name="T32" fmla="*/ 76 w 105"/>
                <a:gd name="T33" fmla="*/ 27 h 118"/>
                <a:gd name="T34" fmla="*/ 76 w 105"/>
                <a:gd name="T35" fmla="*/ 26 h 118"/>
                <a:gd name="T36" fmla="*/ 77 w 105"/>
                <a:gd name="T37" fmla="*/ 24 h 118"/>
                <a:gd name="T38" fmla="*/ 67 w 105"/>
                <a:gd name="T39" fmla="*/ 37 h 118"/>
                <a:gd name="T40" fmla="*/ 61 w 105"/>
                <a:gd name="T41" fmla="*/ 38 h 118"/>
                <a:gd name="T42" fmla="*/ 58 w 105"/>
                <a:gd name="T43" fmla="*/ 32 h 118"/>
                <a:gd name="T44" fmla="*/ 54 w 105"/>
                <a:gd name="T45" fmla="*/ 32 h 118"/>
                <a:gd name="T46" fmla="*/ 52 w 105"/>
                <a:gd name="T47" fmla="*/ 33 h 118"/>
                <a:gd name="T48" fmla="*/ 56 w 105"/>
                <a:gd name="T49" fmla="*/ 23 h 118"/>
                <a:gd name="T50" fmla="*/ 53 w 105"/>
                <a:gd name="T51" fmla="*/ 9 h 118"/>
                <a:gd name="T52" fmla="*/ 54 w 105"/>
                <a:gd name="T53" fmla="*/ 6 h 118"/>
                <a:gd name="T54" fmla="*/ 49 w 105"/>
                <a:gd name="T55" fmla="*/ 5 h 118"/>
                <a:gd name="T56" fmla="*/ 50 w 105"/>
                <a:gd name="T57" fmla="*/ 3 h 118"/>
                <a:gd name="T58" fmla="*/ 48 w 105"/>
                <a:gd name="T59" fmla="*/ 2 h 118"/>
                <a:gd name="T60" fmla="*/ 48 w 105"/>
                <a:gd name="T61" fmla="*/ 4 h 118"/>
                <a:gd name="T62" fmla="*/ 47 w 105"/>
                <a:gd name="T63" fmla="*/ 2 h 118"/>
                <a:gd name="T64" fmla="*/ 47 w 105"/>
                <a:gd name="T65" fmla="*/ 0 h 118"/>
                <a:gd name="T66" fmla="*/ 45 w 105"/>
                <a:gd name="T67" fmla="*/ 2 h 118"/>
                <a:gd name="T68" fmla="*/ 39 w 105"/>
                <a:gd name="T69" fmla="*/ 4 h 118"/>
                <a:gd name="T70" fmla="*/ 36 w 105"/>
                <a:gd name="T71" fmla="*/ 1 h 118"/>
                <a:gd name="T72" fmla="*/ 34 w 105"/>
                <a:gd name="T73" fmla="*/ 1 h 118"/>
                <a:gd name="T74" fmla="*/ 32 w 105"/>
                <a:gd name="T75" fmla="*/ 10 h 118"/>
                <a:gd name="T76" fmla="*/ 24 w 105"/>
                <a:gd name="T77" fmla="*/ 14 h 118"/>
                <a:gd name="T78" fmla="*/ 24 w 105"/>
                <a:gd name="T79" fmla="*/ 22 h 118"/>
                <a:gd name="T80" fmla="*/ 22 w 105"/>
                <a:gd name="T81" fmla="*/ 22 h 118"/>
                <a:gd name="T82" fmla="*/ 6 w 105"/>
                <a:gd name="T83" fmla="*/ 36 h 118"/>
                <a:gd name="T84" fmla="*/ 0 w 105"/>
                <a:gd name="T85" fmla="*/ 44 h 118"/>
                <a:gd name="T86" fmla="*/ 0 w 105"/>
                <a:gd name="T87" fmla="*/ 44 h 118"/>
                <a:gd name="T88" fmla="*/ 3 w 105"/>
                <a:gd name="T89" fmla="*/ 47 h 118"/>
                <a:gd name="T90" fmla="*/ 3 w 105"/>
                <a:gd name="T91" fmla="*/ 51 h 118"/>
                <a:gd name="T92" fmla="*/ 15 w 105"/>
                <a:gd name="T93" fmla="*/ 56 h 118"/>
                <a:gd name="T94" fmla="*/ 18 w 105"/>
                <a:gd name="T95" fmla="*/ 59 h 118"/>
                <a:gd name="T96" fmla="*/ 17 w 105"/>
                <a:gd name="T97" fmla="*/ 60 h 118"/>
                <a:gd name="T98" fmla="*/ 18 w 105"/>
                <a:gd name="T99" fmla="*/ 62 h 118"/>
                <a:gd name="T100" fmla="*/ 17 w 105"/>
                <a:gd name="T101" fmla="*/ 61 h 118"/>
                <a:gd name="T102" fmla="*/ 27 w 105"/>
                <a:gd name="T103" fmla="*/ 67 h 118"/>
                <a:gd name="T104" fmla="*/ 25 w 105"/>
                <a:gd name="T105" fmla="*/ 65 h 118"/>
                <a:gd name="T106" fmla="*/ 29 w 105"/>
                <a:gd name="T107" fmla="*/ 67 h 118"/>
                <a:gd name="T108" fmla="*/ 35 w 105"/>
                <a:gd name="T109" fmla="*/ 73 h 118"/>
                <a:gd name="T110" fmla="*/ 55 w 105"/>
                <a:gd name="T111" fmla="*/ 95 h 118"/>
                <a:gd name="T112" fmla="*/ 74 w 105"/>
                <a:gd name="T113" fmla="*/ 106 h 118"/>
                <a:gd name="T114" fmla="*/ 81 w 105"/>
                <a:gd name="T115" fmla="*/ 111 h 118"/>
                <a:gd name="T116" fmla="*/ 89 w 105"/>
                <a:gd name="T117" fmla="*/ 113 h 118"/>
                <a:gd name="T118" fmla="*/ 95 w 105"/>
                <a:gd name="T119" fmla="*/ 117 h 118"/>
                <a:gd name="T120" fmla="*/ 100 w 105"/>
                <a:gd name="T121" fmla="*/ 117 h 118"/>
                <a:gd name="T122" fmla="*/ 100 w 105"/>
                <a:gd name="T123" fmla="*/ 117 h 118"/>
                <a:gd name="T124" fmla="*/ 98 w 105"/>
                <a:gd name="T125" fmla="*/ 104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05" h="118">
                  <a:moveTo>
                    <a:pt x="98" y="104"/>
                  </a:moveTo>
                  <a:cubicBezTo>
                    <a:pt x="98" y="102"/>
                    <a:pt x="101" y="93"/>
                    <a:pt x="102" y="92"/>
                  </a:cubicBezTo>
                  <a:cubicBezTo>
                    <a:pt x="103" y="90"/>
                    <a:pt x="104" y="93"/>
                    <a:pt x="104" y="90"/>
                  </a:cubicBezTo>
                  <a:cubicBezTo>
                    <a:pt x="105" y="89"/>
                    <a:pt x="103" y="88"/>
                    <a:pt x="103" y="87"/>
                  </a:cubicBezTo>
                  <a:cubicBezTo>
                    <a:pt x="103" y="87"/>
                    <a:pt x="105" y="83"/>
                    <a:pt x="105" y="83"/>
                  </a:cubicBezTo>
                  <a:cubicBezTo>
                    <a:pt x="105" y="83"/>
                    <a:pt x="104" y="82"/>
                    <a:pt x="103" y="81"/>
                  </a:cubicBezTo>
                  <a:cubicBezTo>
                    <a:pt x="103" y="81"/>
                    <a:pt x="104" y="77"/>
                    <a:pt x="104" y="77"/>
                  </a:cubicBezTo>
                  <a:cubicBezTo>
                    <a:pt x="104" y="77"/>
                    <a:pt x="104" y="76"/>
                    <a:pt x="104" y="76"/>
                  </a:cubicBezTo>
                  <a:cubicBezTo>
                    <a:pt x="103" y="73"/>
                    <a:pt x="96" y="75"/>
                    <a:pt x="95" y="73"/>
                  </a:cubicBezTo>
                  <a:cubicBezTo>
                    <a:pt x="93" y="71"/>
                    <a:pt x="94" y="65"/>
                    <a:pt x="92" y="64"/>
                  </a:cubicBezTo>
                  <a:cubicBezTo>
                    <a:pt x="88" y="62"/>
                    <a:pt x="83" y="64"/>
                    <a:pt x="80" y="62"/>
                  </a:cubicBezTo>
                  <a:cubicBezTo>
                    <a:pt x="78" y="61"/>
                    <a:pt x="80" y="57"/>
                    <a:pt x="78" y="58"/>
                  </a:cubicBezTo>
                  <a:cubicBezTo>
                    <a:pt x="76" y="58"/>
                    <a:pt x="74" y="60"/>
                    <a:pt x="74" y="57"/>
                  </a:cubicBezTo>
                  <a:cubicBezTo>
                    <a:pt x="74" y="56"/>
                    <a:pt x="79" y="52"/>
                    <a:pt x="80" y="51"/>
                  </a:cubicBezTo>
                  <a:cubicBezTo>
                    <a:pt x="83" y="44"/>
                    <a:pt x="82" y="34"/>
                    <a:pt x="79" y="28"/>
                  </a:cubicBezTo>
                  <a:cubicBezTo>
                    <a:pt x="79" y="28"/>
                    <a:pt x="79" y="28"/>
                    <a:pt x="79" y="28"/>
                  </a:cubicBezTo>
                  <a:cubicBezTo>
                    <a:pt x="78" y="28"/>
                    <a:pt x="77" y="28"/>
                    <a:pt x="76" y="27"/>
                  </a:cubicBezTo>
                  <a:cubicBezTo>
                    <a:pt x="76" y="26"/>
                    <a:pt x="76" y="26"/>
                    <a:pt x="76" y="26"/>
                  </a:cubicBezTo>
                  <a:cubicBezTo>
                    <a:pt x="76" y="25"/>
                    <a:pt x="77" y="25"/>
                    <a:pt x="77" y="24"/>
                  </a:cubicBezTo>
                  <a:cubicBezTo>
                    <a:pt x="72" y="21"/>
                    <a:pt x="71" y="37"/>
                    <a:pt x="67" y="37"/>
                  </a:cubicBezTo>
                  <a:cubicBezTo>
                    <a:pt x="65" y="36"/>
                    <a:pt x="63" y="38"/>
                    <a:pt x="61" y="38"/>
                  </a:cubicBezTo>
                  <a:cubicBezTo>
                    <a:pt x="61" y="38"/>
                    <a:pt x="60" y="33"/>
                    <a:pt x="58" y="32"/>
                  </a:cubicBezTo>
                  <a:cubicBezTo>
                    <a:pt x="57" y="32"/>
                    <a:pt x="55" y="32"/>
                    <a:pt x="54" y="32"/>
                  </a:cubicBezTo>
                  <a:cubicBezTo>
                    <a:pt x="53" y="32"/>
                    <a:pt x="52" y="34"/>
                    <a:pt x="52" y="33"/>
                  </a:cubicBezTo>
                  <a:cubicBezTo>
                    <a:pt x="52" y="30"/>
                    <a:pt x="56" y="26"/>
                    <a:pt x="56" y="23"/>
                  </a:cubicBezTo>
                  <a:cubicBezTo>
                    <a:pt x="56" y="18"/>
                    <a:pt x="53" y="13"/>
                    <a:pt x="53" y="9"/>
                  </a:cubicBezTo>
                  <a:cubicBezTo>
                    <a:pt x="52" y="8"/>
                    <a:pt x="54" y="7"/>
                    <a:pt x="54" y="6"/>
                  </a:cubicBezTo>
                  <a:cubicBezTo>
                    <a:pt x="53" y="3"/>
                    <a:pt x="50" y="5"/>
                    <a:pt x="49" y="5"/>
                  </a:cubicBezTo>
                  <a:cubicBezTo>
                    <a:pt x="49" y="5"/>
                    <a:pt x="50" y="4"/>
                    <a:pt x="50" y="3"/>
                  </a:cubicBezTo>
                  <a:cubicBezTo>
                    <a:pt x="50" y="3"/>
                    <a:pt x="49" y="2"/>
                    <a:pt x="48" y="2"/>
                  </a:cubicBezTo>
                  <a:cubicBezTo>
                    <a:pt x="48" y="3"/>
                    <a:pt x="48" y="4"/>
                    <a:pt x="48" y="4"/>
                  </a:cubicBezTo>
                  <a:cubicBezTo>
                    <a:pt x="48" y="3"/>
                    <a:pt x="48" y="2"/>
                    <a:pt x="47" y="2"/>
                  </a:cubicBezTo>
                  <a:cubicBezTo>
                    <a:pt x="47" y="1"/>
                    <a:pt x="47" y="0"/>
                    <a:pt x="47" y="0"/>
                  </a:cubicBezTo>
                  <a:cubicBezTo>
                    <a:pt x="45" y="2"/>
                    <a:pt x="45" y="2"/>
                    <a:pt x="45" y="2"/>
                  </a:cubicBezTo>
                  <a:cubicBezTo>
                    <a:pt x="44" y="2"/>
                    <a:pt x="40" y="4"/>
                    <a:pt x="39" y="4"/>
                  </a:cubicBezTo>
                  <a:cubicBezTo>
                    <a:pt x="39" y="4"/>
                    <a:pt x="39" y="0"/>
                    <a:pt x="36" y="1"/>
                  </a:cubicBezTo>
                  <a:cubicBezTo>
                    <a:pt x="35" y="1"/>
                    <a:pt x="34" y="1"/>
                    <a:pt x="34" y="1"/>
                  </a:cubicBezTo>
                  <a:cubicBezTo>
                    <a:pt x="33" y="3"/>
                    <a:pt x="33" y="8"/>
                    <a:pt x="32" y="10"/>
                  </a:cubicBezTo>
                  <a:cubicBezTo>
                    <a:pt x="31" y="13"/>
                    <a:pt x="26" y="10"/>
                    <a:pt x="24" y="14"/>
                  </a:cubicBezTo>
                  <a:cubicBezTo>
                    <a:pt x="24" y="16"/>
                    <a:pt x="25" y="20"/>
                    <a:pt x="24" y="22"/>
                  </a:cubicBezTo>
                  <a:cubicBezTo>
                    <a:pt x="24" y="22"/>
                    <a:pt x="23" y="22"/>
                    <a:pt x="22" y="22"/>
                  </a:cubicBezTo>
                  <a:cubicBezTo>
                    <a:pt x="20" y="23"/>
                    <a:pt x="8" y="34"/>
                    <a:pt x="6" y="36"/>
                  </a:cubicBezTo>
                  <a:cubicBezTo>
                    <a:pt x="4" y="39"/>
                    <a:pt x="3" y="41"/>
                    <a:pt x="0" y="44"/>
                  </a:cubicBezTo>
                  <a:cubicBezTo>
                    <a:pt x="0" y="44"/>
                    <a:pt x="0" y="44"/>
                    <a:pt x="0" y="44"/>
                  </a:cubicBezTo>
                  <a:cubicBezTo>
                    <a:pt x="1" y="45"/>
                    <a:pt x="2" y="46"/>
                    <a:pt x="3" y="47"/>
                  </a:cubicBezTo>
                  <a:cubicBezTo>
                    <a:pt x="3" y="48"/>
                    <a:pt x="3" y="49"/>
                    <a:pt x="3" y="51"/>
                  </a:cubicBezTo>
                  <a:cubicBezTo>
                    <a:pt x="3" y="51"/>
                    <a:pt x="12" y="54"/>
                    <a:pt x="15" y="56"/>
                  </a:cubicBezTo>
                  <a:cubicBezTo>
                    <a:pt x="16" y="57"/>
                    <a:pt x="18" y="59"/>
                    <a:pt x="18" y="59"/>
                  </a:cubicBezTo>
                  <a:cubicBezTo>
                    <a:pt x="18" y="60"/>
                    <a:pt x="17" y="60"/>
                    <a:pt x="17" y="60"/>
                  </a:cubicBezTo>
                  <a:cubicBezTo>
                    <a:pt x="17" y="61"/>
                    <a:pt x="18" y="61"/>
                    <a:pt x="18" y="62"/>
                  </a:cubicBezTo>
                  <a:cubicBezTo>
                    <a:pt x="18" y="62"/>
                    <a:pt x="17" y="61"/>
                    <a:pt x="17" y="61"/>
                  </a:cubicBezTo>
                  <a:cubicBezTo>
                    <a:pt x="16" y="64"/>
                    <a:pt x="26" y="66"/>
                    <a:pt x="27" y="67"/>
                  </a:cubicBezTo>
                  <a:cubicBezTo>
                    <a:pt x="28" y="67"/>
                    <a:pt x="26" y="66"/>
                    <a:pt x="25" y="65"/>
                  </a:cubicBezTo>
                  <a:cubicBezTo>
                    <a:pt x="25" y="64"/>
                    <a:pt x="29" y="65"/>
                    <a:pt x="29" y="67"/>
                  </a:cubicBezTo>
                  <a:cubicBezTo>
                    <a:pt x="29" y="69"/>
                    <a:pt x="34" y="70"/>
                    <a:pt x="35" y="73"/>
                  </a:cubicBezTo>
                  <a:cubicBezTo>
                    <a:pt x="37" y="76"/>
                    <a:pt x="52" y="92"/>
                    <a:pt x="55" y="95"/>
                  </a:cubicBezTo>
                  <a:cubicBezTo>
                    <a:pt x="61" y="99"/>
                    <a:pt x="67" y="101"/>
                    <a:pt x="74" y="106"/>
                  </a:cubicBezTo>
                  <a:cubicBezTo>
                    <a:pt x="76" y="107"/>
                    <a:pt x="78" y="110"/>
                    <a:pt x="81" y="111"/>
                  </a:cubicBezTo>
                  <a:cubicBezTo>
                    <a:pt x="83" y="112"/>
                    <a:pt x="86" y="112"/>
                    <a:pt x="89" y="113"/>
                  </a:cubicBezTo>
                  <a:cubicBezTo>
                    <a:pt x="91" y="114"/>
                    <a:pt x="93" y="116"/>
                    <a:pt x="95" y="117"/>
                  </a:cubicBezTo>
                  <a:cubicBezTo>
                    <a:pt x="97" y="118"/>
                    <a:pt x="98" y="117"/>
                    <a:pt x="100" y="117"/>
                  </a:cubicBezTo>
                  <a:cubicBezTo>
                    <a:pt x="100" y="117"/>
                    <a:pt x="100" y="117"/>
                    <a:pt x="100" y="117"/>
                  </a:cubicBezTo>
                  <a:cubicBezTo>
                    <a:pt x="98" y="115"/>
                    <a:pt x="99" y="107"/>
                    <a:pt x="98" y="104"/>
                  </a:cubicBezTo>
                </a:path>
              </a:pathLst>
            </a:custGeom>
            <a:solidFill>
              <a:schemeClr val="tx2"/>
            </a:solidFill>
            <a:ln w="9525">
              <a:noFill/>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57" name="Freeform 59"/>
            <p:cNvSpPr>
              <a:spLocks/>
            </p:cNvSpPr>
            <p:nvPr/>
          </p:nvSpPr>
          <p:spPr bwMode="auto">
            <a:xfrm>
              <a:off x="4101745" y="2360621"/>
              <a:ext cx="1123200" cy="1054433"/>
            </a:xfrm>
            <a:custGeom>
              <a:avLst/>
              <a:gdLst>
                <a:gd name="T0" fmla="*/ 402 w 429"/>
                <a:gd name="T1" fmla="*/ 168 h 402"/>
                <a:gd name="T2" fmla="*/ 404 w 429"/>
                <a:gd name="T3" fmla="*/ 148 h 402"/>
                <a:gd name="T4" fmla="*/ 372 w 429"/>
                <a:gd name="T5" fmla="*/ 136 h 402"/>
                <a:gd name="T6" fmla="*/ 366 w 429"/>
                <a:gd name="T7" fmla="*/ 128 h 402"/>
                <a:gd name="T8" fmla="*/ 357 w 429"/>
                <a:gd name="T9" fmla="*/ 122 h 402"/>
                <a:gd name="T10" fmla="*/ 331 w 429"/>
                <a:gd name="T11" fmla="*/ 95 h 402"/>
                <a:gd name="T12" fmla="*/ 178 w 429"/>
                <a:gd name="T13" fmla="*/ 0 h 402"/>
                <a:gd name="T14" fmla="*/ 173 w 429"/>
                <a:gd name="T15" fmla="*/ 211 h 402"/>
                <a:gd name="T16" fmla="*/ 180 w 429"/>
                <a:gd name="T17" fmla="*/ 235 h 402"/>
                <a:gd name="T18" fmla="*/ 150 w 429"/>
                <a:gd name="T19" fmla="*/ 257 h 402"/>
                <a:gd name="T20" fmla="*/ 77 w 429"/>
                <a:gd name="T21" fmla="*/ 248 h 402"/>
                <a:gd name="T22" fmla="*/ 69 w 429"/>
                <a:gd name="T23" fmla="*/ 255 h 402"/>
                <a:gd name="T24" fmla="*/ 36 w 429"/>
                <a:gd name="T25" fmla="*/ 263 h 402"/>
                <a:gd name="T26" fmla="*/ 17 w 429"/>
                <a:gd name="T27" fmla="*/ 250 h 402"/>
                <a:gd name="T28" fmla="*/ 13 w 429"/>
                <a:gd name="T29" fmla="*/ 268 h 402"/>
                <a:gd name="T30" fmla="*/ 2 w 429"/>
                <a:gd name="T31" fmla="*/ 271 h 402"/>
                <a:gd name="T32" fmla="*/ 7 w 429"/>
                <a:gd name="T33" fmla="*/ 295 h 402"/>
                <a:gd name="T34" fmla="*/ 9 w 429"/>
                <a:gd name="T35" fmla="*/ 312 h 402"/>
                <a:gd name="T36" fmla="*/ 18 w 429"/>
                <a:gd name="T37" fmla="*/ 318 h 402"/>
                <a:gd name="T38" fmla="*/ 20 w 429"/>
                <a:gd name="T39" fmla="*/ 348 h 402"/>
                <a:gd name="T40" fmla="*/ 38 w 429"/>
                <a:gd name="T41" fmla="*/ 346 h 402"/>
                <a:gd name="T42" fmla="*/ 63 w 429"/>
                <a:gd name="T43" fmla="*/ 344 h 402"/>
                <a:gd name="T44" fmla="*/ 76 w 429"/>
                <a:gd name="T45" fmla="*/ 338 h 402"/>
                <a:gd name="T46" fmla="*/ 80 w 429"/>
                <a:gd name="T47" fmla="*/ 359 h 402"/>
                <a:gd name="T48" fmla="*/ 86 w 429"/>
                <a:gd name="T49" fmla="*/ 364 h 402"/>
                <a:gd name="T50" fmla="*/ 92 w 429"/>
                <a:gd name="T51" fmla="*/ 369 h 402"/>
                <a:gd name="T52" fmla="*/ 91 w 429"/>
                <a:gd name="T53" fmla="*/ 376 h 402"/>
                <a:gd name="T54" fmla="*/ 99 w 429"/>
                <a:gd name="T55" fmla="*/ 401 h 402"/>
                <a:gd name="T56" fmla="*/ 115 w 429"/>
                <a:gd name="T57" fmla="*/ 399 h 402"/>
                <a:gd name="T58" fmla="*/ 133 w 429"/>
                <a:gd name="T59" fmla="*/ 397 h 402"/>
                <a:gd name="T60" fmla="*/ 140 w 429"/>
                <a:gd name="T61" fmla="*/ 391 h 402"/>
                <a:gd name="T62" fmla="*/ 146 w 429"/>
                <a:gd name="T63" fmla="*/ 397 h 402"/>
                <a:gd name="T64" fmla="*/ 166 w 429"/>
                <a:gd name="T65" fmla="*/ 384 h 402"/>
                <a:gd name="T66" fmla="*/ 172 w 429"/>
                <a:gd name="T67" fmla="*/ 368 h 402"/>
                <a:gd name="T68" fmla="*/ 168 w 429"/>
                <a:gd name="T69" fmla="*/ 357 h 402"/>
                <a:gd name="T70" fmla="*/ 191 w 429"/>
                <a:gd name="T71" fmla="*/ 349 h 402"/>
                <a:gd name="T72" fmla="*/ 194 w 429"/>
                <a:gd name="T73" fmla="*/ 341 h 402"/>
                <a:gd name="T74" fmla="*/ 201 w 429"/>
                <a:gd name="T75" fmla="*/ 332 h 402"/>
                <a:gd name="T76" fmla="*/ 200 w 429"/>
                <a:gd name="T77" fmla="*/ 320 h 402"/>
                <a:gd name="T78" fmla="*/ 208 w 429"/>
                <a:gd name="T79" fmla="*/ 315 h 402"/>
                <a:gd name="T80" fmla="*/ 223 w 429"/>
                <a:gd name="T81" fmla="*/ 319 h 402"/>
                <a:gd name="T82" fmla="*/ 226 w 429"/>
                <a:gd name="T83" fmla="*/ 315 h 402"/>
                <a:gd name="T84" fmla="*/ 227 w 429"/>
                <a:gd name="T85" fmla="*/ 307 h 402"/>
                <a:gd name="T86" fmla="*/ 248 w 429"/>
                <a:gd name="T87" fmla="*/ 292 h 402"/>
                <a:gd name="T88" fmla="*/ 284 w 429"/>
                <a:gd name="T89" fmla="*/ 279 h 402"/>
                <a:gd name="T90" fmla="*/ 307 w 429"/>
                <a:gd name="T91" fmla="*/ 272 h 402"/>
                <a:gd name="T92" fmla="*/ 330 w 429"/>
                <a:gd name="T93" fmla="*/ 277 h 402"/>
                <a:gd name="T94" fmla="*/ 404 w 429"/>
                <a:gd name="T95" fmla="*/ 267 h 402"/>
                <a:gd name="T96" fmla="*/ 412 w 429"/>
                <a:gd name="T97" fmla="*/ 259 h 402"/>
                <a:gd name="T98" fmla="*/ 424 w 429"/>
                <a:gd name="T99" fmla="*/ 224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429" h="402">
                  <a:moveTo>
                    <a:pt x="429" y="166"/>
                  </a:moveTo>
                  <a:cubicBezTo>
                    <a:pt x="422" y="168"/>
                    <a:pt x="409" y="171"/>
                    <a:pt x="405" y="170"/>
                  </a:cubicBezTo>
                  <a:cubicBezTo>
                    <a:pt x="402" y="168"/>
                    <a:pt x="402" y="168"/>
                    <a:pt x="402" y="168"/>
                  </a:cubicBezTo>
                  <a:cubicBezTo>
                    <a:pt x="398" y="164"/>
                    <a:pt x="403" y="163"/>
                    <a:pt x="404" y="160"/>
                  </a:cubicBezTo>
                  <a:cubicBezTo>
                    <a:pt x="405" y="158"/>
                    <a:pt x="403" y="157"/>
                    <a:pt x="403" y="156"/>
                  </a:cubicBezTo>
                  <a:cubicBezTo>
                    <a:pt x="403" y="154"/>
                    <a:pt x="405" y="150"/>
                    <a:pt x="404" y="148"/>
                  </a:cubicBezTo>
                  <a:cubicBezTo>
                    <a:pt x="402" y="144"/>
                    <a:pt x="388" y="144"/>
                    <a:pt x="384" y="141"/>
                  </a:cubicBezTo>
                  <a:cubicBezTo>
                    <a:pt x="382" y="140"/>
                    <a:pt x="382" y="136"/>
                    <a:pt x="380" y="135"/>
                  </a:cubicBezTo>
                  <a:cubicBezTo>
                    <a:pt x="378" y="134"/>
                    <a:pt x="374" y="138"/>
                    <a:pt x="372" y="136"/>
                  </a:cubicBezTo>
                  <a:cubicBezTo>
                    <a:pt x="370" y="135"/>
                    <a:pt x="367" y="133"/>
                    <a:pt x="366" y="130"/>
                  </a:cubicBezTo>
                  <a:cubicBezTo>
                    <a:pt x="366" y="130"/>
                    <a:pt x="366" y="129"/>
                    <a:pt x="366" y="129"/>
                  </a:cubicBezTo>
                  <a:cubicBezTo>
                    <a:pt x="366" y="129"/>
                    <a:pt x="366" y="128"/>
                    <a:pt x="366" y="128"/>
                  </a:cubicBezTo>
                  <a:cubicBezTo>
                    <a:pt x="365" y="125"/>
                    <a:pt x="361" y="126"/>
                    <a:pt x="359" y="125"/>
                  </a:cubicBezTo>
                  <a:cubicBezTo>
                    <a:pt x="358" y="124"/>
                    <a:pt x="359" y="123"/>
                    <a:pt x="358" y="122"/>
                  </a:cubicBezTo>
                  <a:cubicBezTo>
                    <a:pt x="358" y="122"/>
                    <a:pt x="357" y="122"/>
                    <a:pt x="357" y="122"/>
                  </a:cubicBezTo>
                  <a:cubicBezTo>
                    <a:pt x="356" y="122"/>
                    <a:pt x="355" y="122"/>
                    <a:pt x="355" y="122"/>
                  </a:cubicBezTo>
                  <a:cubicBezTo>
                    <a:pt x="353" y="121"/>
                    <a:pt x="356" y="114"/>
                    <a:pt x="355" y="112"/>
                  </a:cubicBezTo>
                  <a:cubicBezTo>
                    <a:pt x="354" y="110"/>
                    <a:pt x="335" y="97"/>
                    <a:pt x="331" y="95"/>
                  </a:cubicBezTo>
                  <a:cubicBezTo>
                    <a:pt x="293" y="66"/>
                    <a:pt x="256" y="32"/>
                    <a:pt x="219" y="1"/>
                  </a:cubicBezTo>
                  <a:cubicBezTo>
                    <a:pt x="220" y="3"/>
                    <a:pt x="211" y="2"/>
                    <a:pt x="210" y="2"/>
                  </a:cubicBezTo>
                  <a:cubicBezTo>
                    <a:pt x="207" y="2"/>
                    <a:pt x="178" y="0"/>
                    <a:pt x="178" y="0"/>
                  </a:cubicBezTo>
                  <a:cubicBezTo>
                    <a:pt x="178" y="1"/>
                    <a:pt x="177" y="16"/>
                    <a:pt x="177" y="18"/>
                  </a:cubicBezTo>
                  <a:cubicBezTo>
                    <a:pt x="176" y="35"/>
                    <a:pt x="176" y="53"/>
                    <a:pt x="175" y="70"/>
                  </a:cubicBezTo>
                  <a:cubicBezTo>
                    <a:pt x="174" y="117"/>
                    <a:pt x="173" y="164"/>
                    <a:pt x="173" y="211"/>
                  </a:cubicBezTo>
                  <a:cubicBezTo>
                    <a:pt x="173" y="216"/>
                    <a:pt x="173" y="221"/>
                    <a:pt x="173" y="226"/>
                  </a:cubicBezTo>
                  <a:cubicBezTo>
                    <a:pt x="173" y="226"/>
                    <a:pt x="173" y="230"/>
                    <a:pt x="173" y="230"/>
                  </a:cubicBezTo>
                  <a:cubicBezTo>
                    <a:pt x="174" y="232"/>
                    <a:pt x="179" y="233"/>
                    <a:pt x="180" y="235"/>
                  </a:cubicBezTo>
                  <a:cubicBezTo>
                    <a:pt x="180" y="236"/>
                    <a:pt x="176" y="249"/>
                    <a:pt x="175" y="251"/>
                  </a:cubicBezTo>
                  <a:cubicBezTo>
                    <a:pt x="175" y="252"/>
                    <a:pt x="174" y="257"/>
                    <a:pt x="173" y="257"/>
                  </a:cubicBezTo>
                  <a:cubicBezTo>
                    <a:pt x="173" y="258"/>
                    <a:pt x="153" y="257"/>
                    <a:pt x="150" y="257"/>
                  </a:cubicBezTo>
                  <a:cubicBezTo>
                    <a:pt x="132" y="256"/>
                    <a:pt x="114" y="255"/>
                    <a:pt x="96" y="255"/>
                  </a:cubicBezTo>
                  <a:cubicBezTo>
                    <a:pt x="94" y="255"/>
                    <a:pt x="77" y="254"/>
                    <a:pt x="77" y="254"/>
                  </a:cubicBezTo>
                  <a:cubicBezTo>
                    <a:pt x="76" y="253"/>
                    <a:pt x="79" y="249"/>
                    <a:pt x="77" y="248"/>
                  </a:cubicBezTo>
                  <a:cubicBezTo>
                    <a:pt x="74" y="247"/>
                    <a:pt x="75" y="255"/>
                    <a:pt x="75" y="255"/>
                  </a:cubicBezTo>
                  <a:cubicBezTo>
                    <a:pt x="74" y="256"/>
                    <a:pt x="73" y="255"/>
                    <a:pt x="73" y="255"/>
                  </a:cubicBezTo>
                  <a:cubicBezTo>
                    <a:pt x="72" y="255"/>
                    <a:pt x="70" y="255"/>
                    <a:pt x="69" y="255"/>
                  </a:cubicBezTo>
                  <a:cubicBezTo>
                    <a:pt x="65" y="255"/>
                    <a:pt x="61" y="258"/>
                    <a:pt x="57" y="257"/>
                  </a:cubicBezTo>
                  <a:cubicBezTo>
                    <a:pt x="54" y="256"/>
                    <a:pt x="45" y="253"/>
                    <a:pt x="42" y="254"/>
                  </a:cubicBezTo>
                  <a:cubicBezTo>
                    <a:pt x="39" y="256"/>
                    <a:pt x="39" y="262"/>
                    <a:pt x="36" y="263"/>
                  </a:cubicBezTo>
                  <a:cubicBezTo>
                    <a:pt x="36" y="263"/>
                    <a:pt x="25" y="247"/>
                    <a:pt x="23" y="248"/>
                  </a:cubicBezTo>
                  <a:cubicBezTo>
                    <a:pt x="21" y="248"/>
                    <a:pt x="20" y="251"/>
                    <a:pt x="19" y="251"/>
                  </a:cubicBezTo>
                  <a:cubicBezTo>
                    <a:pt x="18" y="251"/>
                    <a:pt x="18" y="250"/>
                    <a:pt x="17" y="250"/>
                  </a:cubicBezTo>
                  <a:cubicBezTo>
                    <a:pt x="17" y="250"/>
                    <a:pt x="16" y="254"/>
                    <a:pt x="16" y="254"/>
                  </a:cubicBezTo>
                  <a:cubicBezTo>
                    <a:pt x="15" y="256"/>
                    <a:pt x="12" y="261"/>
                    <a:pt x="13" y="263"/>
                  </a:cubicBezTo>
                  <a:cubicBezTo>
                    <a:pt x="13" y="264"/>
                    <a:pt x="15" y="266"/>
                    <a:pt x="13" y="268"/>
                  </a:cubicBezTo>
                  <a:cubicBezTo>
                    <a:pt x="13" y="269"/>
                    <a:pt x="7" y="273"/>
                    <a:pt x="7" y="273"/>
                  </a:cubicBezTo>
                  <a:cubicBezTo>
                    <a:pt x="5" y="272"/>
                    <a:pt x="4" y="272"/>
                    <a:pt x="2" y="271"/>
                  </a:cubicBezTo>
                  <a:cubicBezTo>
                    <a:pt x="2" y="271"/>
                    <a:pt x="2" y="271"/>
                    <a:pt x="2" y="271"/>
                  </a:cubicBezTo>
                  <a:cubicBezTo>
                    <a:pt x="5" y="277"/>
                    <a:pt x="0" y="277"/>
                    <a:pt x="2" y="281"/>
                  </a:cubicBezTo>
                  <a:cubicBezTo>
                    <a:pt x="2" y="282"/>
                    <a:pt x="5" y="284"/>
                    <a:pt x="6" y="285"/>
                  </a:cubicBezTo>
                  <a:cubicBezTo>
                    <a:pt x="6" y="285"/>
                    <a:pt x="6" y="293"/>
                    <a:pt x="7" y="295"/>
                  </a:cubicBezTo>
                  <a:cubicBezTo>
                    <a:pt x="7" y="298"/>
                    <a:pt x="3" y="300"/>
                    <a:pt x="3" y="301"/>
                  </a:cubicBezTo>
                  <a:cubicBezTo>
                    <a:pt x="4" y="303"/>
                    <a:pt x="7" y="305"/>
                    <a:pt x="8" y="308"/>
                  </a:cubicBezTo>
                  <a:cubicBezTo>
                    <a:pt x="8" y="308"/>
                    <a:pt x="6" y="312"/>
                    <a:pt x="9" y="312"/>
                  </a:cubicBezTo>
                  <a:cubicBezTo>
                    <a:pt x="11" y="311"/>
                    <a:pt x="12" y="307"/>
                    <a:pt x="14" y="310"/>
                  </a:cubicBezTo>
                  <a:cubicBezTo>
                    <a:pt x="15" y="312"/>
                    <a:pt x="14" y="315"/>
                    <a:pt x="15" y="317"/>
                  </a:cubicBezTo>
                  <a:cubicBezTo>
                    <a:pt x="16" y="318"/>
                    <a:pt x="17" y="317"/>
                    <a:pt x="18" y="318"/>
                  </a:cubicBezTo>
                  <a:cubicBezTo>
                    <a:pt x="19" y="321"/>
                    <a:pt x="18" y="326"/>
                    <a:pt x="17" y="328"/>
                  </a:cubicBezTo>
                  <a:cubicBezTo>
                    <a:pt x="15" y="330"/>
                    <a:pt x="18" y="337"/>
                    <a:pt x="18" y="337"/>
                  </a:cubicBezTo>
                  <a:cubicBezTo>
                    <a:pt x="13" y="340"/>
                    <a:pt x="14" y="347"/>
                    <a:pt x="20" y="348"/>
                  </a:cubicBezTo>
                  <a:cubicBezTo>
                    <a:pt x="24" y="349"/>
                    <a:pt x="24" y="340"/>
                    <a:pt x="29" y="343"/>
                  </a:cubicBezTo>
                  <a:cubicBezTo>
                    <a:pt x="31" y="344"/>
                    <a:pt x="32" y="351"/>
                    <a:pt x="35" y="350"/>
                  </a:cubicBezTo>
                  <a:cubicBezTo>
                    <a:pt x="37" y="350"/>
                    <a:pt x="37" y="346"/>
                    <a:pt x="38" y="346"/>
                  </a:cubicBezTo>
                  <a:cubicBezTo>
                    <a:pt x="39" y="345"/>
                    <a:pt x="43" y="343"/>
                    <a:pt x="43" y="343"/>
                  </a:cubicBezTo>
                  <a:cubicBezTo>
                    <a:pt x="47" y="341"/>
                    <a:pt x="54" y="348"/>
                    <a:pt x="57" y="349"/>
                  </a:cubicBezTo>
                  <a:cubicBezTo>
                    <a:pt x="60" y="349"/>
                    <a:pt x="61" y="345"/>
                    <a:pt x="63" y="344"/>
                  </a:cubicBezTo>
                  <a:cubicBezTo>
                    <a:pt x="65" y="343"/>
                    <a:pt x="70" y="343"/>
                    <a:pt x="70" y="340"/>
                  </a:cubicBezTo>
                  <a:cubicBezTo>
                    <a:pt x="70" y="340"/>
                    <a:pt x="67" y="337"/>
                    <a:pt x="67" y="337"/>
                  </a:cubicBezTo>
                  <a:cubicBezTo>
                    <a:pt x="67" y="335"/>
                    <a:pt x="75" y="338"/>
                    <a:pt x="76" y="338"/>
                  </a:cubicBezTo>
                  <a:cubicBezTo>
                    <a:pt x="79" y="340"/>
                    <a:pt x="78" y="346"/>
                    <a:pt x="79" y="349"/>
                  </a:cubicBezTo>
                  <a:cubicBezTo>
                    <a:pt x="80" y="350"/>
                    <a:pt x="81" y="349"/>
                    <a:pt x="82" y="350"/>
                  </a:cubicBezTo>
                  <a:cubicBezTo>
                    <a:pt x="82" y="352"/>
                    <a:pt x="79" y="358"/>
                    <a:pt x="80" y="359"/>
                  </a:cubicBezTo>
                  <a:cubicBezTo>
                    <a:pt x="80" y="360"/>
                    <a:pt x="81" y="359"/>
                    <a:pt x="82" y="359"/>
                  </a:cubicBezTo>
                  <a:cubicBezTo>
                    <a:pt x="82" y="359"/>
                    <a:pt x="83" y="359"/>
                    <a:pt x="83" y="359"/>
                  </a:cubicBezTo>
                  <a:cubicBezTo>
                    <a:pt x="85" y="360"/>
                    <a:pt x="84" y="364"/>
                    <a:pt x="86" y="364"/>
                  </a:cubicBezTo>
                  <a:cubicBezTo>
                    <a:pt x="86" y="365"/>
                    <a:pt x="87" y="364"/>
                    <a:pt x="87" y="364"/>
                  </a:cubicBezTo>
                  <a:cubicBezTo>
                    <a:pt x="88" y="364"/>
                    <a:pt x="87" y="365"/>
                    <a:pt x="88" y="366"/>
                  </a:cubicBezTo>
                  <a:cubicBezTo>
                    <a:pt x="90" y="369"/>
                    <a:pt x="91" y="367"/>
                    <a:pt x="92" y="369"/>
                  </a:cubicBezTo>
                  <a:cubicBezTo>
                    <a:pt x="92" y="370"/>
                    <a:pt x="90" y="370"/>
                    <a:pt x="89" y="370"/>
                  </a:cubicBezTo>
                  <a:cubicBezTo>
                    <a:pt x="87" y="370"/>
                    <a:pt x="81" y="378"/>
                    <a:pt x="83" y="379"/>
                  </a:cubicBezTo>
                  <a:cubicBezTo>
                    <a:pt x="86" y="381"/>
                    <a:pt x="87" y="374"/>
                    <a:pt x="91" y="376"/>
                  </a:cubicBezTo>
                  <a:cubicBezTo>
                    <a:pt x="95" y="378"/>
                    <a:pt x="91" y="387"/>
                    <a:pt x="92" y="390"/>
                  </a:cubicBezTo>
                  <a:cubicBezTo>
                    <a:pt x="93" y="395"/>
                    <a:pt x="101" y="396"/>
                    <a:pt x="100" y="399"/>
                  </a:cubicBezTo>
                  <a:cubicBezTo>
                    <a:pt x="100" y="400"/>
                    <a:pt x="100" y="400"/>
                    <a:pt x="99" y="401"/>
                  </a:cubicBezTo>
                  <a:cubicBezTo>
                    <a:pt x="103" y="400"/>
                    <a:pt x="103" y="396"/>
                    <a:pt x="107" y="395"/>
                  </a:cubicBezTo>
                  <a:cubicBezTo>
                    <a:pt x="108" y="394"/>
                    <a:pt x="111" y="393"/>
                    <a:pt x="112" y="393"/>
                  </a:cubicBezTo>
                  <a:cubicBezTo>
                    <a:pt x="114" y="392"/>
                    <a:pt x="114" y="398"/>
                    <a:pt x="115" y="399"/>
                  </a:cubicBezTo>
                  <a:cubicBezTo>
                    <a:pt x="116" y="400"/>
                    <a:pt x="124" y="402"/>
                    <a:pt x="125" y="402"/>
                  </a:cubicBezTo>
                  <a:cubicBezTo>
                    <a:pt x="126" y="401"/>
                    <a:pt x="122" y="395"/>
                    <a:pt x="130" y="396"/>
                  </a:cubicBezTo>
                  <a:cubicBezTo>
                    <a:pt x="133" y="397"/>
                    <a:pt x="133" y="397"/>
                    <a:pt x="133" y="397"/>
                  </a:cubicBezTo>
                  <a:cubicBezTo>
                    <a:pt x="136" y="396"/>
                    <a:pt x="131" y="389"/>
                    <a:pt x="134" y="388"/>
                  </a:cubicBezTo>
                  <a:cubicBezTo>
                    <a:pt x="135" y="388"/>
                    <a:pt x="135" y="389"/>
                    <a:pt x="136" y="390"/>
                  </a:cubicBezTo>
                  <a:cubicBezTo>
                    <a:pt x="136" y="390"/>
                    <a:pt x="139" y="391"/>
                    <a:pt x="140" y="391"/>
                  </a:cubicBezTo>
                  <a:cubicBezTo>
                    <a:pt x="141" y="391"/>
                    <a:pt x="139" y="385"/>
                    <a:pt x="144" y="386"/>
                  </a:cubicBezTo>
                  <a:cubicBezTo>
                    <a:pt x="148" y="388"/>
                    <a:pt x="144" y="391"/>
                    <a:pt x="144" y="392"/>
                  </a:cubicBezTo>
                  <a:cubicBezTo>
                    <a:pt x="144" y="394"/>
                    <a:pt x="146" y="395"/>
                    <a:pt x="146" y="397"/>
                  </a:cubicBezTo>
                  <a:cubicBezTo>
                    <a:pt x="146" y="398"/>
                    <a:pt x="141" y="401"/>
                    <a:pt x="148" y="402"/>
                  </a:cubicBezTo>
                  <a:cubicBezTo>
                    <a:pt x="152" y="402"/>
                    <a:pt x="152" y="393"/>
                    <a:pt x="163" y="395"/>
                  </a:cubicBezTo>
                  <a:cubicBezTo>
                    <a:pt x="162" y="392"/>
                    <a:pt x="166" y="388"/>
                    <a:pt x="166" y="384"/>
                  </a:cubicBezTo>
                  <a:cubicBezTo>
                    <a:pt x="166" y="383"/>
                    <a:pt x="163" y="378"/>
                    <a:pt x="165" y="377"/>
                  </a:cubicBezTo>
                  <a:cubicBezTo>
                    <a:pt x="166" y="377"/>
                    <a:pt x="167" y="377"/>
                    <a:pt x="169" y="377"/>
                  </a:cubicBezTo>
                  <a:cubicBezTo>
                    <a:pt x="171" y="376"/>
                    <a:pt x="172" y="370"/>
                    <a:pt x="172" y="368"/>
                  </a:cubicBezTo>
                  <a:cubicBezTo>
                    <a:pt x="174" y="366"/>
                    <a:pt x="171" y="364"/>
                    <a:pt x="171" y="363"/>
                  </a:cubicBezTo>
                  <a:cubicBezTo>
                    <a:pt x="171" y="363"/>
                    <a:pt x="171" y="359"/>
                    <a:pt x="171" y="359"/>
                  </a:cubicBezTo>
                  <a:cubicBezTo>
                    <a:pt x="171" y="358"/>
                    <a:pt x="169" y="358"/>
                    <a:pt x="168" y="357"/>
                  </a:cubicBezTo>
                  <a:cubicBezTo>
                    <a:pt x="168" y="357"/>
                    <a:pt x="169" y="357"/>
                    <a:pt x="169" y="357"/>
                  </a:cubicBezTo>
                  <a:cubicBezTo>
                    <a:pt x="172" y="356"/>
                    <a:pt x="174" y="355"/>
                    <a:pt x="177" y="354"/>
                  </a:cubicBezTo>
                  <a:cubicBezTo>
                    <a:pt x="179" y="353"/>
                    <a:pt x="190" y="352"/>
                    <a:pt x="191" y="349"/>
                  </a:cubicBezTo>
                  <a:cubicBezTo>
                    <a:pt x="192" y="347"/>
                    <a:pt x="190" y="348"/>
                    <a:pt x="192" y="345"/>
                  </a:cubicBezTo>
                  <a:cubicBezTo>
                    <a:pt x="193" y="344"/>
                    <a:pt x="195" y="345"/>
                    <a:pt x="195" y="345"/>
                  </a:cubicBezTo>
                  <a:cubicBezTo>
                    <a:pt x="195" y="345"/>
                    <a:pt x="194" y="341"/>
                    <a:pt x="194" y="341"/>
                  </a:cubicBezTo>
                  <a:cubicBezTo>
                    <a:pt x="194" y="340"/>
                    <a:pt x="196" y="340"/>
                    <a:pt x="196" y="339"/>
                  </a:cubicBezTo>
                  <a:cubicBezTo>
                    <a:pt x="196" y="337"/>
                    <a:pt x="192" y="336"/>
                    <a:pt x="194" y="334"/>
                  </a:cubicBezTo>
                  <a:cubicBezTo>
                    <a:pt x="196" y="332"/>
                    <a:pt x="199" y="335"/>
                    <a:pt x="201" y="332"/>
                  </a:cubicBezTo>
                  <a:cubicBezTo>
                    <a:pt x="203" y="328"/>
                    <a:pt x="198" y="326"/>
                    <a:pt x="198" y="323"/>
                  </a:cubicBezTo>
                  <a:cubicBezTo>
                    <a:pt x="197" y="320"/>
                    <a:pt x="201" y="322"/>
                    <a:pt x="201" y="321"/>
                  </a:cubicBezTo>
                  <a:cubicBezTo>
                    <a:pt x="201" y="321"/>
                    <a:pt x="200" y="320"/>
                    <a:pt x="200" y="320"/>
                  </a:cubicBezTo>
                  <a:cubicBezTo>
                    <a:pt x="200" y="319"/>
                    <a:pt x="204" y="318"/>
                    <a:pt x="204" y="317"/>
                  </a:cubicBezTo>
                  <a:cubicBezTo>
                    <a:pt x="205" y="316"/>
                    <a:pt x="207" y="313"/>
                    <a:pt x="208" y="313"/>
                  </a:cubicBezTo>
                  <a:cubicBezTo>
                    <a:pt x="213" y="314"/>
                    <a:pt x="208" y="315"/>
                    <a:pt x="208" y="315"/>
                  </a:cubicBezTo>
                  <a:cubicBezTo>
                    <a:pt x="208" y="316"/>
                    <a:pt x="209" y="316"/>
                    <a:pt x="210" y="316"/>
                  </a:cubicBezTo>
                  <a:cubicBezTo>
                    <a:pt x="214" y="317"/>
                    <a:pt x="220" y="323"/>
                    <a:pt x="221" y="322"/>
                  </a:cubicBezTo>
                  <a:cubicBezTo>
                    <a:pt x="223" y="320"/>
                    <a:pt x="219" y="320"/>
                    <a:pt x="223" y="319"/>
                  </a:cubicBezTo>
                  <a:cubicBezTo>
                    <a:pt x="226" y="319"/>
                    <a:pt x="226" y="319"/>
                    <a:pt x="226" y="319"/>
                  </a:cubicBezTo>
                  <a:cubicBezTo>
                    <a:pt x="227" y="319"/>
                    <a:pt x="226" y="318"/>
                    <a:pt x="226" y="317"/>
                  </a:cubicBezTo>
                  <a:cubicBezTo>
                    <a:pt x="226" y="317"/>
                    <a:pt x="226" y="316"/>
                    <a:pt x="226" y="315"/>
                  </a:cubicBezTo>
                  <a:cubicBezTo>
                    <a:pt x="226" y="313"/>
                    <a:pt x="226" y="311"/>
                    <a:pt x="226" y="310"/>
                  </a:cubicBezTo>
                  <a:cubicBezTo>
                    <a:pt x="226" y="309"/>
                    <a:pt x="226" y="308"/>
                    <a:pt x="226" y="308"/>
                  </a:cubicBezTo>
                  <a:cubicBezTo>
                    <a:pt x="226" y="308"/>
                    <a:pt x="227" y="307"/>
                    <a:pt x="227" y="307"/>
                  </a:cubicBezTo>
                  <a:cubicBezTo>
                    <a:pt x="229" y="308"/>
                    <a:pt x="234" y="312"/>
                    <a:pt x="236" y="309"/>
                  </a:cubicBezTo>
                  <a:cubicBezTo>
                    <a:pt x="238" y="307"/>
                    <a:pt x="233" y="302"/>
                    <a:pt x="243" y="296"/>
                  </a:cubicBezTo>
                  <a:cubicBezTo>
                    <a:pt x="244" y="295"/>
                    <a:pt x="247" y="293"/>
                    <a:pt x="248" y="292"/>
                  </a:cubicBezTo>
                  <a:cubicBezTo>
                    <a:pt x="251" y="292"/>
                    <a:pt x="257" y="299"/>
                    <a:pt x="260" y="295"/>
                  </a:cubicBezTo>
                  <a:cubicBezTo>
                    <a:pt x="261" y="293"/>
                    <a:pt x="259" y="288"/>
                    <a:pt x="261" y="286"/>
                  </a:cubicBezTo>
                  <a:cubicBezTo>
                    <a:pt x="265" y="282"/>
                    <a:pt x="279" y="281"/>
                    <a:pt x="284" y="279"/>
                  </a:cubicBezTo>
                  <a:cubicBezTo>
                    <a:pt x="288" y="277"/>
                    <a:pt x="290" y="273"/>
                    <a:pt x="294" y="272"/>
                  </a:cubicBezTo>
                  <a:cubicBezTo>
                    <a:pt x="298" y="271"/>
                    <a:pt x="301" y="274"/>
                    <a:pt x="304" y="274"/>
                  </a:cubicBezTo>
                  <a:cubicBezTo>
                    <a:pt x="305" y="274"/>
                    <a:pt x="306" y="272"/>
                    <a:pt x="307" y="272"/>
                  </a:cubicBezTo>
                  <a:cubicBezTo>
                    <a:pt x="309" y="272"/>
                    <a:pt x="312" y="275"/>
                    <a:pt x="314" y="276"/>
                  </a:cubicBezTo>
                  <a:cubicBezTo>
                    <a:pt x="318" y="276"/>
                    <a:pt x="322" y="275"/>
                    <a:pt x="326" y="275"/>
                  </a:cubicBezTo>
                  <a:cubicBezTo>
                    <a:pt x="327" y="275"/>
                    <a:pt x="329" y="276"/>
                    <a:pt x="330" y="277"/>
                  </a:cubicBezTo>
                  <a:cubicBezTo>
                    <a:pt x="340" y="277"/>
                    <a:pt x="340" y="270"/>
                    <a:pt x="347" y="268"/>
                  </a:cubicBezTo>
                  <a:cubicBezTo>
                    <a:pt x="351" y="266"/>
                    <a:pt x="358" y="268"/>
                    <a:pt x="362" y="267"/>
                  </a:cubicBezTo>
                  <a:cubicBezTo>
                    <a:pt x="372" y="267"/>
                    <a:pt x="396" y="263"/>
                    <a:pt x="404" y="267"/>
                  </a:cubicBezTo>
                  <a:cubicBezTo>
                    <a:pt x="404" y="267"/>
                    <a:pt x="404" y="266"/>
                    <a:pt x="404" y="265"/>
                  </a:cubicBezTo>
                  <a:cubicBezTo>
                    <a:pt x="404" y="263"/>
                    <a:pt x="403" y="264"/>
                    <a:pt x="406" y="262"/>
                  </a:cubicBezTo>
                  <a:cubicBezTo>
                    <a:pt x="408" y="260"/>
                    <a:pt x="410" y="260"/>
                    <a:pt x="412" y="259"/>
                  </a:cubicBezTo>
                  <a:cubicBezTo>
                    <a:pt x="414" y="258"/>
                    <a:pt x="417" y="246"/>
                    <a:pt x="418" y="244"/>
                  </a:cubicBezTo>
                  <a:cubicBezTo>
                    <a:pt x="419" y="241"/>
                    <a:pt x="421" y="242"/>
                    <a:pt x="422" y="240"/>
                  </a:cubicBezTo>
                  <a:cubicBezTo>
                    <a:pt x="425" y="235"/>
                    <a:pt x="422" y="228"/>
                    <a:pt x="424" y="224"/>
                  </a:cubicBezTo>
                  <a:cubicBezTo>
                    <a:pt x="427" y="217"/>
                    <a:pt x="428" y="177"/>
                    <a:pt x="429" y="166"/>
                  </a:cubicBezTo>
                </a:path>
              </a:pathLst>
            </a:custGeom>
            <a:solidFill>
              <a:schemeClr val="tx2"/>
            </a:solidFill>
            <a:ln w="9525">
              <a:noFill/>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58" name="Freeform 60"/>
            <p:cNvSpPr>
              <a:spLocks/>
            </p:cNvSpPr>
            <p:nvPr/>
          </p:nvSpPr>
          <p:spPr bwMode="auto">
            <a:xfrm>
              <a:off x="4525811" y="3071219"/>
              <a:ext cx="542498" cy="403054"/>
            </a:xfrm>
            <a:custGeom>
              <a:avLst/>
              <a:gdLst>
                <a:gd name="T0" fmla="*/ 201 w 207"/>
                <a:gd name="T1" fmla="*/ 66 h 154"/>
                <a:gd name="T2" fmla="*/ 176 w 207"/>
                <a:gd name="T3" fmla="*/ 58 h 154"/>
                <a:gd name="T4" fmla="*/ 173 w 207"/>
                <a:gd name="T5" fmla="*/ 48 h 154"/>
                <a:gd name="T6" fmla="*/ 179 w 207"/>
                <a:gd name="T7" fmla="*/ 48 h 154"/>
                <a:gd name="T8" fmla="*/ 164 w 207"/>
                <a:gd name="T9" fmla="*/ 40 h 154"/>
                <a:gd name="T10" fmla="*/ 159 w 207"/>
                <a:gd name="T11" fmla="*/ 24 h 154"/>
                <a:gd name="T12" fmla="*/ 156 w 207"/>
                <a:gd name="T13" fmla="*/ 5 h 154"/>
                <a:gd name="T14" fmla="*/ 145 w 207"/>
                <a:gd name="T15" fmla="*/ 1 h 154"/>
                <a:gd name="T16" fmla="*/ 132 w 207"/>
                <a:gd name="T17" fmla="*/ 1 h 154"/>
                <a:gd name="T18" fmla="*/ 99 w 207"/>
                <a:gd name="T19" fmla="*/ 15 h 154"/>
                <a:gd name="T20" fmla="*/ 86 w 207"/>
                <a:gd name="T21" fmla="*/ 21 h 154"/>
                <a:gd name="T22" fmla="*/ 74 w 207"/>
                <a:gd name="T23" fmla="*/ 38 h 154"/>
                <a:gd name="T24" fmla="*/ 64 w 207"/>
                <a:gd name="T25" fmla="*/ 37 h 154"/>
                <a:gd name="T26" fmla="*/ 64 w 207"/>
                <a:gd name="T27" fmla="*/ 44 h 154"/>
                <a:gd name="T28" fmla="*/ 64 w 207"/>
                <a:gd name="T29" fmla="*/ 48 h 154"/>
                <a:gd name="T30" fmla="*/ 59 w 207"/>
                <a:gd name="T31" fmla="*/ 51 h 154"/>
                <a:gd name="T32" fmla="*/ 46 w 207"/>
                <a:gd name="T33" fmla="*/ 44 h 154"/>
                <a:gd name="T34" fmla="*/ 42 w 207"/>
                <a:gd name="T35" fmla="*/ 46 h 154"/>
                <a:gd name="T36" fmla="*/ 39 w 207"/>
                <a:gd name="T37" fmla="*/ 50 h 154"/>
                <a:gd name="T38" fmla="*/ 39 w 207"/>
                <a:gd name="T39" fmla="*/ 61 h 154"/>
                <a:gd name="T40" fmla="*/ 34 w 207"/>
                <a:gd name="T41" fmla="*/ 68 h 154"/>
                <a:gd name="T42" fmla="*/ 33 w 207"/>
                <a:gd name="T43" fmla="*/ 74 h 154"/>
                <a:gd name="T44" fmla="*/ 29 w 207"/>
                <a:gd name="T45" fmla="*/ 78 h 154"/>
                <a:gd name="T46" fmla="*/ 7 w 207"/>
                <a:gd name="T47" fmla="*/ 86 h 154"/>
                <a:gd name="T48" fmla="*/ 9 w 207"/>
                <a:gd name="T49" fmla="*/ 88 h 154"/>
                <a:gd name="T50" fmla="*/ 10 w 207"/>
                <a:gd name="T51" fmla="*/ 97 h 154"/>
                <a:gd name="T52" fmla="*/ 3 w 207"/>
                <a:gd name="T53" fmla="*/ 106 h 154"/>
                <a:gd name="T54" fmla="*/ 1 w 207"/>
                <a:gd name="T55" fmla="*/ 124 h 154"/>
                <a:gd name="T56" fmla="*/ 14 w 207"/>
                <a:gd name="T57" fmla="*/ 139 h 154"/>
                <a:gd name="T58" fmla="*/ 21 w 207"/>
                <a:gd name="T59" fmla="*/ 145 h 154"/>
                <a:gd name="T60" fmla="*/ 24 w 207"/>
                <a:gd name="T61" fmla="*/ 145 h 154"/>
                <a:gd name="T62" fmla="*/ 26 w 207"/>
                <a:gd name="T63" fmla="*/ 144 h 154"/>
                <a:gd name="T64" fmla="*/ 36 w 207"/>
                <a:gd name="T65" fmla="*/ 141 h 154"/>
                <a:gd name="T66" fmla="*/ 53 w 207"/>
                <a:gd name="T67" fmla="*/ 139 h 154"/>
                <a:gd name="T68" fmla="*/ 58 w 207"/>
                <a:gd name="T69" fmla="*/ 141 h 154"/>
                <a:gd name="T70" fmla="*/ 60 w 207"/>
                <a:gd name="T71" fmla="*/ 140 h 154"/>
                <a:gd name="T72" fmla="*/ 63 w 207"/>
                <a:gd name="T73" fmla="*/ 145 h 154"/>
                <a:gd name="T74" fmla="*/ 71 w 207"/>
                <a:gd name="T75" fmla="*/ 154 h 154"/>
                <a:gd name="T76" fmla="*/ 72 w 207"/>
                <a:gd name="T77" fmla="*/ 142 h 154"/>
                <a:gd name="T78" fmla="*/ 72 w 207"/>
                <a:gd name="T79" fmla="*/ 130 h 154"/>
                <a:gd name="T80" fmla="*/ 72 w 207"/>
                <a:gd name="T81" fmla="*/ 126 h 154"/>
                <a:gd name="T82" fmla="*/ 71 w 207"/>
                <a:gd name="T83" fmla="*/ 110 h 154"/>
                <a:gd name="T84" fmla="*/ 77 w 207"/>
                <a:gd name="T85" fmla="*/ 110 h 154"/>
                <a:gd name="T86" fmla="*/ 124 w 207"/>
                <a:gd name="T87" fmla="*/ 111 h 154"/>
                <a:gd name="T88" fmla="*/ 129 w 207"/>
                <a:gd name="T89" fmla="*/ 111 h 154"/>
                <a:gd name="T90" fmla="*/ 134 w 207"/>
                <a:gd name="T91" fmla="*/ 108 h 154"/>
                <a:gd name="T92" fmla="*/ 137 w 207"/>
                <a:gd name="T93" fmla="*/ 107 h 154"/>
                <a:gd name="T94" fmla="*/ 157 w 207"/>
                <a:gd name="T95" fmla="*/ 112 h 154"/>
                <a:gd name="T96" fmla="*/ 161 w 207"/>
                <a:gd name="T97" fmla="*/ 112 h 154"/>
                <a:gd name="T98" fmla="*/ 167 w 207"/>
                <a:gd name="T99" fmla="*/ 112 h 154"/>
                <a:gd name="T100" fmla="*/ 170 w 207"/>
                <a:gd name="T101" fmla="*/ 110 h 154"/>
                <a:gd name="T102" fmla="*/ 172 w 207"/>
                <a:gd name="T103" fmla="*/ 108 h 154"/>
                <a:gd name="T104" fmla="*/ 174 w 207"/>
                <a:gd name="T105" fmla="*/ 104 h 154"/>
                <a:gd name="T106" fmla="*/ 181 w 207"/>
                <a:gd name="T107" fmla="*/ 100 h 154"/>
                <a:gd name="T108" fmla="*/ 190 w 207"/>
                <a:gd name="T109" fmla="*/ 101 h 154"/>
                <a:gd name="T110" fmla="*/ 207 w 207"/>
                <a:gd name="T111" fmla="*/ 88 h 154"/>
                <a:gd name="T112" fmla="*/ 202 w 207"/>
                <a:gd name="T113" fmla="*/ 75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07" h="154">
                  <a:moveTo>
                    <a:pt x="202" y="75"/>
                  </a:moveTo>
                  <a:cubicBezTo>
                    <a:pt x="207" y="73"/>
                    <a:pt x="204" y="67"/>
                    <a:pt x="201" y="66"/>
                  </a:cubicBezTo>
                  <a:cubicBezTo>
                    <a:pt x="198" y="64"/>
                    <a:pt x="193" y="71"/>
                    <a:pt x="187" y="68"/>
                  </a:cubicBezTo>
                  <a:cubicBezTo>
                    <a:pt x="183" y="66"/>
                    <a:pt x="180" y="60"/>
                    <a:pt x="176" y="58"/>
                  </a:cubicBezTo>
                  <a:cubicBezTo>
                    <a:pt x="176" y="58"/>
                    <a:pt x="172" y="57"/>
                    <a:pt x="172" y="57"/>
                  </a:cubicBezTo>
                  <a:cubicBezTo>
                    <a:pt x="172" y="56"/>
                    <a:pt x="173" y="49"/>
                    <a:pt x="173" y="48"/>
                  </a:cubicBezTo>
                  <a:cubicBezTo>
                    <a:pt x="173" y="48"/>
                    <a:pt x="177" y="49"/>
                    <a:pt x="177" y="49"/>
                  </a:cubicBezTo>
                  <a:cubicBezTo>
                    <a:pt x="178" y="49"/>
                    <a:pt x="179" y="49"/>
                    <a:pt x="179" y="48"/>
                  </a:cubicBezTo>
                  <a:cubicBezTo>
                    <a:pt x="178" y="47"/>
                    <a:pt x="169" y="40"/>
                    <a:pt x="168" y="40"/>
                  </a:cubicBezTo>
                  <a:cubicBezTo>
                    <a:pt x="164" y="40"/>
                    <a:pt x="164" y="40"/>
                    <a:pt x="164" y="40"/>
                  </a:cubicBezTo>
                  <a:cubicBezTo>
                    <a:pt x="163" y="39"/>
                    <a:pt x="159" y="31"/>
                    <a:pt x="159" y="30"/>
                  </a:cubicBezTo>
                  <a:cubicBezTo>
                    <a:pt x="158" y="28"/>
                    <a:pt x="160" y="26"/>
                    <a:pt x="159" y="24"/>
                  </a:cubicBezTo>
                  <a:cubicBezTo>
                    <a:pt x="159" y="22"/>
                    <a:pt x="154" y="20"/>
                    <a:pt x="154" y="17"/>
                  </a:cubicBezTo>
                  <a:cubicBezTo>
                    <a:pt x="154" y="12"/>
                    <a:pt x="156" y="9"/>
                    <a:pt x="156" y="5"/>
                  </a:cubicBezTo>
                  <a:cubicBezTo>
                    <a:pt x="155" y="5"/>
                    <a:pt x="153" y="5"/>
                    <a:pt x="152" y="5"/>
                  </a:cubicBezTo>
                  <a:cubicBezTo>
                    <a:pt x="150" y="4"/>
                    <a:pt x="147" y="1"/>
                    <a:pt x="145" y="1"/>
                  </a:cubicBezTo>
                  <a:cubicBezTo>
                    <a:pt x="144" y="1"/>
                    <a:pt x="143" y="3"/>
                    <a:pt x="142" y="3"/>
                  </a:cubicBezTo>
                  <a:cubicBezTo>
                    <a:pt x="139" y="3"/>
                    <a:pt x="136" y="0"/>
                    <a:pt x="132" y="1"/>
                  </a:cubicBezTo>
                  <a:cubicBezTo>
                    <a:pt x="128" y="2"/>
                    <a:pt x="126" y="6"/>
                    <a:pt x="122" y="8"/>
                  </a:cubicBezTo>
                  <a:cubicBezTo>
                    <a:pt x="117" y="10"/>
                    <a:pt x="103" y="11"/>
                    <a:pt x="99" y="15"/>
                  </a:cubicBezTo>
                  <a:cubicBezTo>
                    <a:pt x="97" y="17"/>
                    <a:pt x="99" y="22"/>
                    <a:pt x="98" y="24"/>
                  </a:cubicBezTo>
                  <a:cubicBezTo>
                    <a:pt x="95" y="28"/>
                    <a:pt x="89" y="21"/>
                    <a:pt x="86" y="21"/>
                  </a:cubicBezTo>
                  <a:cubicBezTo>
                    <a:pt x="85" y="22"/>
                    <a:pt x="82" y="24"/>
                    <a:pt x="81" y="25"/>
                  </a:cubicBezTo>
                  <a:cubicBezTo>
                    <a:pt x="71" y="31"/>
                    <a:pt x="76" y="36"/>
                    <a:pt x="74" y="38"/>
                  </a:cubicBezTo>
                  <a:cubicBezTo>
                    <a:pt x="72" y="41"/>
                    <a:pt x="67" y="37"/>
                    <a:pt x="65" y="36"/>
                  </a:cubicBezTo>
                  <a:cubicBezTo>
                    <a:pt x="65" y="36"/>
                    <a:pt x="64" y="37"/>
                    <a:pt x="64" y="37"/>
                  </a:cubicBezTo>
                  <a:cubicBezTo>
                    <a:pt x="64" y="37"/>
                    <a:pt x="64" y="38"/>
                    <a:pt x="64" y="39"/>
                  </a:cubicBezTo>
                  <a:cubicBezTo>
                    <a:pt x="64" y="40"/>
                    <a:pt x="64" y="42"/>
                    <a:pt x="64" y="44"/>
                  </a:cubicBezTo>
                  <a:cubicBezTo>
                    <a:pt x="64" y="45"/>
                    <a:pt x="64" y="46"/>
                    <a:pt x="64" y="46"/>
                  </a:cubicBezTo>
                  <a:cubicBezTo>
                    <a:pt x="64" y="47"/>
                    <a:pt x="65" y="48"/>
                    <a:pt x="64" y="48"/>
                  </a:cubicBezTo>
                  <a:cubicBezTo>
                    <a:pt x="61" y="48"/>
                    <a:pt x="61" y="48"/>
                    <a:pt x="61" y="48"/>
                  </a:cubicBezTo>
                  <a:cubicBezTo>
                    <a:pt x="57" y="49"/>
                    <a:pt x="61" y="49"/>
                    <a:pt x="59" y="51"/>
                  </a:cubicBezTo>
                  <a:cubicBezTo>
                    <a:pt x="58" y="52"/>
                    <a:pt x="52" y="46"/>
                    <a:pt x="48" y="45"/>
                  </a:cubicBezTo>
                  <a:cubicBezTo>
                    <a:pt x="47" y="45"/>
                    <a:pt x="46" y="45"/>
                    <a:pt x="46" y="44"/>
                  </a:cubicBezTo>
                  <a:cubicBezTo>
                    <a:pt x="46" y="44"/>
                    <a:pt x="51" y="43"/>
                    <a:pt x="46" y="42"/>
                  </a:cubicBezTo>
                  <a:cubicBezTo>
                    <a:pt x="45" y="42"/>
                    <a:pt x="43" y="45"/>
                    <a:pt x="42" y="46"/>
                  </a:cubicBezTo>
                  <a:cubicBezTo>
                    <a:pt x="42" y="47"/>
                    <a:pt x="38" y="48"/>
                    <a:pt x="38" y="49"/>
                  </a:cubicBezTo>
                  <a:cubicBezTo>
                    <a:pt x="38" y="49"/>
                    <a:pt x="39" y="50"/>
                    <a:pt x="39" y="50"/>
                  </a:cubicBezTo>
                  <a:cubicBezTo>
                    <a:pt x="39" y="51"/>
                    <a:pt x="35" y="49"/>
                    <a:pt x="36" y="52"/>
                  </a:cubicBezTo>
                  <a:cubicBezTo>
                    <a:pt x="36" y="55"/>
                    <a:pt x="41" y="57"/>
                    <a:pt x="39" y="61"/>
                  </a:cubicBezTo>
                  <a:cubicBezTo>
                    <a:pt x="37" y="64"/>
                    <a:pt x="34" y="61"/>
                    <a:pt x="32" y="63"/>
                  </a:cubicBezTo>
                  <a:cubicBezTo>
                    <a:pt x="30" y="65"/>
                    <a:pt x="34" y="66"/>
                    <a:pt x="34" y="68"/>
                  </a:cubicBezTo>
                  <a:cubicBezTo>
                    <a:pt x="34" y="69"/>
                    <a:pt x="32" y="69"/>
                    <a:pt x="32" y="70"/>
                  </a:cubicBezTo>
                  <a:cubicBezTo>
                    <a:pt x="32" y="70"/>
                    <a:pt x="33" y="74"/>
                    <a:pt x="33" y="74"/>
                  </a:cubicBezTo>
                  <a:cubicBezTo>
                    <a:pt x="33" y="74"/>
                    <a:pt x="31" y="73"/>
                    <a:pt x="30" y="74"/>
                  </a:cubicBezTo>
                  <a:cubicBezTo>
                    <a:pt x="28" y="77"/>
                    <a:pt x="30" y="76"/>
                    <a:pt x="29" y="78"/>
                  </a:cubicBezTo>
                  <a:cubicBezTo>
                    <a:pt x="28" y="81"/>
                    <a:pt x="17" y="82"/>
                    <a:pt x="15" y="83"/>
                  </a:cubicBezTo>
                  <a:cubicBezTo>
                    <a:pt x="12" y="84"/>
                    <a:pt x="10" y="85"/>
                    <a:pt x="7" y="86"/>
                  </a:cubicBezTo>
                  <a:cubicBezTo>
                    <a:pt x="7" y="86"/>
                    <a:pt x="6" y="86"/>
                    <a:pt x="6" y="86"/>
                  </a:cubicBezTo>
                  <a:cubicBezTo>
                    <a:pt x="7" y="87"/>
                    <a:pt x="9" y="87"/>
                    <a:pt x="9" y="88"/>
                  </a:cubicBezTo>
                  <a:cubicBezTo>
                    <a:pt x="9" y="88"/>
                    <a:pt x="9" y="92"/>
                    <a:pt x="9" y="92"/>
                  </a:cubicBezTo>
                  <a:cubicBezTo>
                    <a:pt x="9" y="93"/>
                    <a:pt x="12" y="95"/>
                    <a:pt x="10" y="97"/>
                  </a:cubicBezTo>
                  <a:cubicBezTo>
                    <a:pt x="10" y="99"/>
                    <a:pt x="9" y="105"/>
                    <a:pt x="7" y="106"/>
                  </a:cubicBezTo>
                  <a:cubicBezTo>
                    <a:pt x="5" y="106"/>
                    <a:pt x="4" y="106"/>
                    <a:pt x="3" y="106"/>
                  </a:cubicBezTo>
                  <a:cubicBezTo>
                    <a:pt x="1" y="107"/>
                    <a:pt x="4" y="112"/>
                    <a:pt x="4" y="113"/>
                  </a:cubicBezTo>
                  <a:cubicBezTo>
                    <a:pt x="4" y="117"/>
                    <a:pt x="0" y="121"/>
                    <a:pt x="1" y="124"/>
                  </a:cubicBezTo>
                  <a:cubicBezTo>
                    <a:pt x="2" y="130"/>
                    <a:pt x="8" y="126"/>
                    <a:pt x="10" y="128"/>
                  </a:cubicBezTo>
                  <a:cubicBezTo>
                    <a:pt x="13" y="130"/>
                    <a:pt x="14" y="136"/>
                    <a:pt x="14" y="139"/>
                  </a:cubicBezTo>
                  <a:cubicBezTo>
                    <a:pt x="14" y="140"/>
                    <a:pt x="16" y="140"/>
                    <a:pt x="17" y="140"/>
                  </a:cubicBezTo>
                  <a:cubicBezTo>
                    <a:pt x="19" y="141"/>
                    <a:pt x="18" y="144"/>
                    <a:pt x="21" y="145"/>
                  </a:cubicBezTo>
                  <a:cubicBezTo>
                    <a:pt x="22" y="145"/>
                    <a:pt x="22" y="144"/>
                    <a:pt x="23" y="144"/>
                  </a:cubicBezTo>
                  <a:cubicBezTo>
                    <a:pt x="24" y="144"/>
                    <a:pt x="24" y="145"/>
                    <a:pt x="24" y="145"/>
                  </a:cubicBezTo>
                  <a:cubicBezTo>
                    <a:pt x="25" y="145"/>
                    <a:pt x="24" y="144"/>
                    <a:pt x="25" y="143"/>
                  </a:cubicBezTo>
                  <a:cubicBezTo>
                    <a:pt x="25" y="143"/>
                    <a:pt x="26" y="144"/>
                    <a:pt x="26" y="144"/>
                  </a:cubicBezTo>
                  <a:cubicBezTo>
                    <a:pt x="26" y="146"/>
                    <a:pt x="26" y="147"/>
                    <a:pt x="29" y="148"/>
                  </a:cubicBezTo>
                  <a:cubicBezTo>
                    <a:pt x="30" y="149"/>
                    <a:pt x="34" y="142"/>
                    <a:pt x="36" y="141"/>
                  </a:cubicBezTo>
                  <a:cubicBezTo>
                    <a:pt x="37" y="141"/>
                    <a:pt x="37" y="142"/>
                    <a:pt x="38" y="142"/>
                  </a:cubicBezTo>
                  <a:cubicBezTo>
                    <a:pt x="45" y="141"/>
                    <a:pt x="42" y="138"/>
                    <a:pt x="53" y="139"/>
                  </a:cubicBezTo>
                  <a:cubicBezTo>
                    <a:pt x="54" y="139"/>
                    <a:pt x="56" y="139"/>
                    <a:pt x="57" y="140"/>
                  </a:cubicBezTo>
                  <a:cubicBezTo>
                    <a:pt x="58" y="140"/>
                    <a:pt x="56" y="142"/>
                    <a:pt x="58" y="141"/>
                  </a:cubicBezTo>
                  <a:cubicBezTo>
                    <a:pt x="60" y="139"/>
                    <a:pt x="60" y="139"/>
                    <a:pt x="60" y="139"/>
                  </a:cubicBezTo>
                  <a:cubicBezTo>
                    <a:pt x="60" y="139"/>
                    <a:pt x="60" y="140"/>
                    <a:pt x="60" y="140"/>
                  </a:cubicBezTo>
                  <a:cubicBezTo>
                    <a:pt x="60" y="141"/>
                    <a:pt x="60" y="141"/>
                    <a:pt x="60" y="142"/>
                  </a:cubicBezTo>
                  <a:cubicBezTo>
                    <a:pt x="63" y="144"/>
                    <a:pt x="61" y="143"/>
                    <a:pt x="63" y="145"/>
                  </a:cubicBezTo>
                  <a:cubicBezTo>
                    <a:pt x="63" y="145"/>
                    <a:pt x="64" y="144"/>
                    <a:pt x="65" y="144"/>
                  </a:cubicBezTo>
                  <a:cubicBezTo>
                    <a:pt x="66" y="145"/>
                    <a:pt x="68" y="154"/>
                    <a:pt x="71" y="154"/>
                  </a:cubicBezTo>
                  <a:cubicBezTo>
                    <a:pt x="75" y="152"/>
                    <a:pt x="70" y="147"/>
                    <a:pt x="70" y="145"/>
                  </a:cubicBezTo>
                  <a:cubicBezTo>
                    <a:pt x="70" y="145"/>
                    <a:pt x="72" y="142"/>
                    <a:pt x="72" y="142"/>
                  </a:cubicBezTo>
                  <a:cubicBezTo>
                    <a:pt x="72" y="140"/>
                    <a:pt x="70" y="138"/>
                    <a:pt x="70" y="136"/>
                  </a:cubicBezTo>
                  <a:cubicBezTo>
                    <a:pt x="70" y="134"/>
                    <a:pt x="72" y="132"/>
                    <a:pt x="72" y="130"/>
                  </a:cubicBezTo>
                  <a:cubicBezTo>
                    <a:pt x="72" y="130"/>
                    <a:pt x="69" y="128"/>
                    <a:pt x="69" y="128"/>
                  </a:cubicBezTo>
                  <a:cubicBezTo>
                    <a:pt x="69" y="128"/>
                    <a:pt x="72" y="126"/>
                    <a:pt x="72" y="126"/>
                  </a:cubicBezTo>
                  <a:cubicBezTo>
                    <a:pt x="72" y="125"/>
                    <a:pt x="69" y="125"/>
                    <a:pt x="69" y="123"/>
                  </a:cubicBezTo>
                  <a:cubicBezTo>
                    <a:pt x="68" y="121"/>
                    <a:pt x="68" y="112"/>
                    <a:pt x="71" y="110"/>
                  </a:cubicBezTo>
                  <a:cubicBezTo>
                    <a:pt x="71" y="110"/>
                    <a:pt x="72" y="110"/>
                    <a:pt x="73" y="110"/>
                  </a:cubicBezTo>
                  <a:cubicBezTo>
                    <a:pt x="74" y="110"/>
                    <a:pt x="76" y="110"/>
                    <a:pt x="77" y="110"/>
                  </a:cubicBezTo>
                  <a:cubicBezTo>
                    <a:pt x="85" y="110"/>
                    <a:pt x="92" y="111"/>
                    <a:pt x="99" y="111"/>
                  </a:cubicBezTo>
                  <a:cubicBezTo>
                    <a:pt x="107" y="111"/>
                    <a:pt x="116" y="111"/>
                    <a:pt x="124" y="111"/>
                  </a:cubicBezTo>
                  <a:cubicBezTo>
                    <a:pt x="127" y="111"/>
                    <a:pt x="126" y="114"/>
                    <a:pt x="128" y="113"/>
                  </a:cubicBezTo>
                  <a:cubicBezTo>
                    <a:pt x="129" y="113"/>
                    <a:pt x="129" y="112"/>
                    <a:pt x="129" y="111"/>
                  </a:cubicBezTo>
                  <a:cubicBezTo>
                    <a:pt x="130" y="111"/>
                    <a:pt x="131" y="112"/>
                    <a:pt x="132" y="111"/>
                  </a:cubicBezTo>
                  <a:cubicBezTo>
                    <a:pt x="132" y="111"/>
                    <a:pt x="133" y="108"/>
                    <a:pt x="134" y="108"/>
                  </a:cubicBezTo>
                  <a:cubicBezTo>
                    <a:pt x="135" y="108"/>
                    <a:pt x="135" y="109"/>
                    <a:pt x="135" y="110"/>
                  </a:cubicBezTo>
                  <a:cubicBezTo>
                    <a:pt x="136" y="110"/>
                    <a:pt x="136" y="107"/>
                    <a:pt x="137" y="107"/>
                  </a:cubicBezTo>
                  <a:cubicBezTo>
                    <a:pt x="141" y="106"/>
                    <a:pt x="149" y="110"/>
                    <a:pt x="153" y="111"/>
                  </a:cubicBezTo>
                  <a:cubicBezTo>
                    <a:pt x="154" y="111"/>
                    <a:pt x="156" y="111"/>
                    <a:pt x="157" y="112"/>
                  </a:cubicBezTo>
                  <a:cubicBezTo>
                    <a:pt x="157" y="112"/>
                    <a:pt x="156" y="113"/>
                    <a:pt x="157" y="114"/>
                  </a:cubicBezTo>
                  <a:cubicBezTo>
                    <a:pt x="157" y="114"/>
                    <a:pt x="161" y="112"/>
                    <a:pt x="161" y="112"/>
                  </a:cubicBezTo>
                  <a:cubicBezTo>
                    <a:pt x="162" y="112"/>
                    <a:pt x="163" y="112"/>
                    <a:pt x="163" y="112"/>
                  </a:cubicBezTo>
                  <a:cubicBezTo>
                    <a:pt x="165" y="112"/>
                    <a:pt x="166" y="112"/>
                    <a:pt x="167" y="112"/>
                  </a:cubicBezTo>
                  <a:cubicBezTo>
                    <a:pt x="168" y="112"/>
                    <a:pt x="169" y="112"/>
                    <a:pt x="169" y="112"/>
                  </a:cubicBezTo>
                  <a:cubicBezTo>
                    <a:pt x="170" y="110"/>
                    <a:pt x="170" y="110"/>
                    <a:pt x="170" y="110"/>
                  </a:cubicBezTo>
                  <a:cubicBezTo>
                    <a:pt x="170" y="110"/>
                    <a:pt x="173" y="111"/>
                    <a:pt x="173" y="111"/>
                  </a:cubicBezTo>
                  <a:cubicBezTo>
                    <a:pt x="173" y="111"/>
                    <a:pt x="172" y="109"/>
                    <a:pt x="172" y="108"/>
                  </a:cubicBezTo>
                  <a:cubicBezTo>
                    <a:pt x="174" y="108"/>
                    <a:pt x="174" y="108"/>
                    <a:pt x="174" y="108"/>
                  </a:cubicBezTo>
                  <a:cubicBezTo>
                    <a:pt x="174" y="107"/>
                    <a:pt x="173" y="105"/>
                    <a:pt x="174" y="104"/>
                  </a:cubicBezTo>
                  <a:cubicBezTo>
                    <a:pt x="175" y="104"/>
                    <a:pt x="176" y="105"/>
                    <a:pt x="177" y="105"/>
                  </a:cubicBezTo>
                  <a:cubicBezTo>
                    <a:pt x="180" y="105"/>
                    <a:pt x="179" y="102"/>
                    <a:pt x="181" y="100"/>
                  </a:cubicBezTo>
                  <a:cubicBezTo>
                    <a:pt x="184" y="98"/>
                    <a:pt x="184" y="102"/>
                    <a:pt x="187" y="102"/>
                  </a:cubicBezTo>
                  <a:cubicBezTo>
                    <a:pt x="188" y="102"/>
                    <a:pt x="189" y="101"/>
                    <a:pt x="190" y="101"/>
                  </a:cubicBezTo>
                  <a:cubicBezTo>
                    <a:pt x="197" y="100"/>
                    <a:pt x="200" y="100"/>
                    <a:pt x="205" y="94"/>
                  </a:cubicBezTo>
                  <a:cubicBezTo>
                    <a:pt x="206" y="92"/>
                    <a:pt x="207" y="89"/>
                    <a:pt x="207" y="88"/>
                  </a:cubicBezTo>
                  <a:cubicBezTo>
                    <a:pt x="205" y="84"/>
                    <a:pt x="200" y="80"/>
                    <a:pt x="199" y="76"/>
                  </a:cubicBezTo>
                  <a:cubicBezTo>
                    <a:pt x="199" y="75"/>
                    <a:pt x="201" y="75"/>
                    <a:pt x="202" y="75"/>
                  </a:cubicBezTo>
                </a:path>
              </a:pathLst>
            </a:custGeom>
            <a:solidFill>
              <a:schemeClr val="tx2"/>
            </a:solidFill>
            <a:ln w="9525">
              <a:noFill/>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59" name="Freeform 61"/>
            <p:cNvSpPr>
              <a:spLocks/>
            </p:cNvSpPr>
            <p:nvPr/>
          </p:nvSpPr>
          <p:spPr bwMode="auto">
            <a:xfrm>
              <a:off x="4672898" y="3777995"/>
              <a:ext cx="0" cy="0"/>
            </a:xfrm>
            <a:custGeom>
              <a:avLst/>
              <a:gdLst/>
              <a:ahLst/>
              <a:cxnLst>
                <a:cxn ang="0">
                  <a:pos x="0" y="0"/>
                </a:cxn>
                <a:cxn ang="0">
                  <a:pos x="0" y="0"/>
                </a:cxn>
              </a:cxnLst>
              <a:rect l="0" t="0" r="r" b="b"/>
              <a:pathLst>
                <a:path>
                  <a:moveTo>
                    <a:pt x="0" y="0"/>
                  </a:moveTo>
                  <a:cubicBezTo>
                    <a:pt x="0" y="0"/>
                    <a:pt x="0" y="0"/>
                    <a:pt x="0" y="0"/>
                  </a:cubicBezTo>
                </a:path>
              </a:pathLst>
            </a:custGeom>
            <a:solidFill>
              <a:schemeClr val="tx2"/>
            </a:solidFill>
            <a:ln w="9525">
              <a:noFill/>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60" name="Freeform 62"/>
            <p:cNvSpPr>
              <a:spLocks/>
            </p:cNvSpPr>
            <p:nvPr/>
          </p:nvSpPr>
          <p:spPr bwMode="auto">
            <a:xfrm>
              <a:off x="4672898" y="377799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path>
              </a:pathLst>
            </a:custGeom>
            <a:solidFill>
              <a:schemeClr val="tx2"/>
            </a:solidFill>
            <a:ln w="9525">
              <a:noFill/>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61" name="Freeform 63"/>
            <p:cNvSpPr>
              <a:spLocks/>
            </p:cNvSpPr>
            <p:nvPr/>
          </p:nvSpPr>
          <p:spPr bwMode="auto">
            <a:xfrm>
              <a:off x="4306138" y="3369210"/>
              <a:ext cx="418336" cy="462270"/>
            </a:xfrm>
            <a:custGeom>
              <a:avLst/>
              <a:gdLst>
                <a:gd name="T0" fmla="*/ 145 w 160"/>
                <a:gd name="T1" fmla="*/ 142 h 176"/>
                <a:gd name="T2" fmla="*/ 138 w 160"/>
                <a:gd name="T3" fmla="*/ 115 h 176"/>
                <a:gd name="T4" fmla="*/ 140 w 160"/>
                <a:gd name="T5" fmla="*/ 110 h 176"/>
                <a:gd name="T6" fmla="*/ 145 w 160"/>
                <a:gd name="T7" fmla="*/ 103 h 176"/>
                <a:gd name="T8" fmla="*/ 152 w 160"/>
                <a:gd name="T9" fmla="*/ 79 h 176"/>
                <a:gd name="T10" fmla="*/ 156 w 160"/>
                <a:gd name="T11" fmla="*/ 74 h 176"/>
                <a:gd name="T12" fmla="*/ 157 w 160"/>
                <a:gd name="T13" fmla="*/ 50 h 176"/>
                <a:gd name="T14" fmla="*/ 156 w 160"/>
                <a:gd name="T15" fmla="*/ 39 h 176"/>
                <a:gd name="T16" fmla="*/ 155 w 160"/>
                <a:gd name="T17" fmla="*/ 40 h 176"/>
                <a:gd name="T18" fmla="*/ 147 w 160"/>
                <a:gd name="T19" fmla="*/ 31 h 176"/>
                <a:gd name="T20" fmla="*/ 144 w 160"/>
                <a:gd name="T21" fmla="*/ 26 h 176"/>
                <a:gd name="T22" fmla="*/ 142 w 160"/>
                <a:gd name="T23" fmla="*/ 27 h 176"/>
                <a:gd name="T24" fmla="*/ 137 w 160"/>
                <a:gd name="T25" fmla="*/ 25 h 176"/>
                <a:gd name="T26" fmla="*/ 120 w 160"/>
                <a:gd name="T27" fmla="*/ 27 h 176"/>
                <a:gd name="T28" fmla="*/ 110 w 160"/>
                <a:gd name="T29" fmla="*/ 30 h 176"/>
                <a:gd name="T30" fmla="*/ 108 w 160"/>
                <a:gd name="T31" fmla="*/ 31 h 176"/>
                <a:gd name="T32" fmla="*/ 105 w 160"/>
                <a:gd name="T33" fmla="*/ 31 h 176"/>
                <a:gd name="T34" fmla="*/ 98 w 160"/>
                <a:gd name="T35" fmla="*/ 25 h 176"/>
                <a:gd name="T36" fmla="*/ 85 w 160"/>
                <a:gd name="T37" fmla="*/ 10 h 176"/>
                <a:gd name="T38" fmla="*/ 68 w 160"/>
                <a:gd name="T39" fmla="*/ 12 h 176"/>
                <a:gd name="T40" fmla="*/ 66 w 160"/>
                <a:gd name="T41" fmla="*/ 1 h 176"/>
                <a:gd name="T42" fmla="*/ 58 w 160"/>
                <a:gd name="T43" fmla="*/ 5 h 176"/>
                <a:gd name="T44" fmla="*/ 55 w 160"/>
                <a:gd name="T45" fmla="*/ 12 h 176"/>
                <a:gd name="T46" fmla="*/ 47 w 160"/>
                <a:gd name="T47" fmla="*/ 17 h 176"/>
                <a:gd name="T48" fmla="*/ 34 w 160"/>
                <a:gd name="T49" fmla="*/ 8 h 176"/>
                <a:gd name="T50" fmla="*/ 21 w 160"/>
                <a:gd name="T51" fmla="*/ 16 h 176"/>
                <a:gd name="T52" fmla="*/ 17 w 160"/>
                <a:gd name="T53" fmla="*/ 24 h 176"/>
                <a:gd name="T54" fmla="*/ 23 w 160"/>
                <a:gd name="T55" fmla="*/ 37 h 176"/>
                <a:gd name="T56" fmla="*/ 25 w 160"/>
                <a:gd name="T57" fmla="*/ 45 h 176"/>
                <a:gd name="T58" fmla="*/ 27 w 160"/>
                <a:gd name="T59" fmla="*/ 65 h 176"/>
                <a:gd name="T60" fmla="*/ 22 w 160"/>
                <a:gd name="T61" fmla="*/ 62 h 176"/>
                <a:gd name="T62" fmla="*/ 11 w 160"/>
                <a:gd name="T63" fmla="*/ 63 h 176"/>
                <a:gd name="T64" fmla="*/ 16 w 160"/>
                <a:gd name="T65" fmla="*/ 71 h 176"/>
                <a:gd name="T66" fmla="*/ 18 w 160"/>
                <a:gd name="T67" fmla="*/ 72 h 176"/>
                <a:gd name="T68" fmla="*/ 11 w 160"/>
                <a:gd name="T69" fmla="*/ 88 h 176"/>
                <a:gd name="T70" fmla="*/ 5 w 160"/>
                <a:gd name="T71" fmla="*/ 87 h 176"/>
                <a:gd name="T72" fmla="*/ 6 w 160"/>
                <a:gd name="T73" fmla="*/ 110 h 176"/>
                <a:gd name="T74" fmla="*/ 4 w 160"/>
                <a:gd name="T75" fmla="*/ 117 h 176"/>
                <a:gd name="T76" fmla="*/ 18 w 160"/>
                <a:gd name="T77" fmla="*/ 123 h 176"/>
                <a:gd name="T78" fmla="*/ 30 w 160"/>
                <a:gd name="T79" fmla="*/ 135 h 176"/>
                <a:gd name="T80" fmla="*/ 29 w 160"/>
                <a:gd name="T81" fmla="*/ 140 h 176"/>
                <a:gd name="T82" fmla="*/ 29 w 160"/>
                <a:gd name="T83" fmla="*/ 146 h 176"/>
                <a:gd name="T84" fmla="*/ 28 w 160"/>
                <a:gd name="T85" fmla="*/ 151 h 176"/>
                <a:gd name="T86" fmla="*/ 26 w 160"/>
                <a:gd name="T87" fmla="*/ 176 h 176"/>
                <a:gd name="T88" fmla="*/ 34 w 160"/>
                <a:gd name="T89" fmla="*/ 171 h 176"/>
                <a:gd name="T90" fmla="*/ 42 w 160"/>
                <a:gd name="T91" fmla="*/ 167 h 176"/>
                <a:gd name="T92" fmla="*/ 64 w 160"/>
                <a:gd name="T93" fmla="*/ 160 h 176"/>
                <a:gd name="T94" fmla="*/ 76 w 160"/>
                <a:gd name="T95" fmla="*/ 157 h 176"/>
                <a:gd name="T96" fmla="*/ 81 w 160"/>
                <a:gd name="T97" fmla="*/ 154 h 176"/>
                <a:gd name="T98" fmla="*/ 83 w 160"/>
                <a:gd name="T99" fmla="*/ 152 h 176"/>
                <a:gd name="T100" fmla="*/ 92 w 160"/>
                <a:gd name="T101" fmla="*/ 153 h 176"/>
                <a:gd name="T102" fmla="*/ 105 w 160"/>
                <a:gd name="T103" fmla="*/ 154 h 176"/>
                <a:gd name="T104" fmla="*/ 109 w 160"/>
                <a:gd name="T105" fmla="*/ 152 h 176"/>
                <a:gd name="T106" fmla="*/ 118 w 160"/>
                <a:gd name="T107" fmla="*/ 152 h 176"/>
                <a:gd name="T108" fmla="*/ 119 w 160"/>
                <a:gd name="T109" fmla="*/ 150 h 176"/>
                <a:gd name="T110" fmla="*/ 125 w 160"/>
                <a:gd name="T111" fmla="*/ 151 h 176"/>
                <a:gd name="T112" fmla="*/ 125 w 160"/>
                <a:gd name="T113" fmla="*/ 152 h 176"/>
                <a:gd name="T114" fmla="*/ 125 w 160"/>
                <a:gd name="T115" fmla="*/ 153 h 176"/>
                <a:gd name="T116" fmla="*/ 140 w 160"/>
                <a:gd name="T117" fmla="*/ 149 h 176"/>
                <a:gd name="T118" fmla="*/ 147 w 160"/>
                <a:gd name="T119" fmla="*/ 154 h 176"/>
                <a:gd name="T120" fmla="*/ 146 w 160"/>
                <a:gd name="T121" fmla="*/ 156 h 176"/>
                <a:gd name="T122" fmla="*/ 150 w 160"/>
                <a:gd name="T123" fmla="*/ 142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60" h="176">
                  <a:moveTo>
                    <a:pt x="150" y="142"/>
                  </a:moveTo>
                  <a:cubicBezTo>
                    <a:pt x="148" y="142"/>
                    <a:pt x="146" y="143"/>
                    <a:pt x="145" y="142"/>
                  </a:cubicBezTo>
                  <a:cubicBezTo>
                    <a:pt x="144" y="141"/>
                    <a:pt x="144" y="136"/>
                    <a:pt x="143" y="132"/>
                  </a:cubicBezTo>
                  <a:cubicBezTo>
                    <a:pt x="141" y="128"/>
                    <a:pt x="138" y="120"/>
                    <a:pt x="138" y="115"/>
                  </a:cubicBezTo>
                  <a:cubicBezTo>
                    <a:pt x="138" y="115"/>
                    <a:pt x="140" y="112"/>
                    <a:pt x="140" y="112"/>
                  </a:cubicBezTo>
                  <a:cubicBezTo>
                    <a:pt x="140" y="111"/>
                    <a:pt x="139" y="111"/>
                    <a:pt x="140" y="110"/>
                  </a:cubicBezTo>
                  <a:cubicBezTo>
                    <a:pt x="140" y="109"/>
                    <a:pt x="142" y="103"/>
                    <a:pt x="143" y="103"/>
                  </a:cubicBezTo>
                  <a:cubicBezTo>
                    <a:pt x="144" y="103"/>
                    <a:pt x="145" y="103"/>
                    <a:pt x="145" y="103"/>
                  </a:cubicBezTo>
                  <a:cubicBezTo>
                    <a:pt x="147" y="101"/>
                    <a:pt x="148" y="93"/>
                    <a:pt x="149" y="91"/>
                  </a:cubicBezTo>
                  <a:cubicBezTo>
                    <a:pt x="149" y="89"/>
                    <a:pt x="151" y="80"/>
                    <a:pt x="152" y="79"/>
                  </a:cubicBezTo>
                  <a:cubicBezTo>
                    <a:pt x="154" y="78"/>
                    <a:pt x="156" y="78"/>
                    <a:pt x="157" y="77"/>
                  </a:cubicBezTo>
                  <a:cubicBezTo>
                    <a:pt x="157" y="77"/>
                    <a:pt x="156" y="74"/>
                    <a:pt x="156" y="74"/>
                  </a:cubicBezTo>
                  <a:cubicBezTo>
                    <a:pt x="157" y="73"/>
                    <a:pt x="159" y="73"/>
                    <a:pt x="160" y="72"/>
                  </a:cubicBezTo>
                  <a:cubicBezTo>
                    <a:pt x="160" y="72"/>
                    <a:pt x="157" y="51"/>
                    <a:pt x="157" y="50"/>
                  </a:cubicBezTo>
                  <a:cubicBezTo>
                    <a:pt x="154" y="49"/>
                    <a:pt x="154" y="49"/>
                    <a:pt x="154" y="49"/>
                  </a:cubicBezTo>
                  <a:cubicBezTo>
                    <a:pt x="154" y="49"/>
                    <a:pt x="156" y="42"/>
                    <a:pt x="156" y="39"/>
                  </a:cubicBezTo>
                  <a:cubicBezTo>
                    <a:pt x="156" y="39"/>
                    <a:pt x="156" y="39"/>
                    <a:pt x="156" y="39"/>
                  </a:cubicBezTo>
                  <a:cubicBezTo>
                    <a:pt x="156" y="39"/>
                    <a:pt x="155" y="39"/>
                    <a:pt x="155" y="40"/>
                  </a:cubicBezTo>
                  <a:cubicBezTo>
                    <a:pt x="152" y="40"/>
                    <a:pt x="150" y="31"/>
                    <a:pt x="149" y="30"/>
                  </a:cubicBezTo>
                  <a:cubicBezTo>
                    <a:pt x="148" y="30"/>
                    <a:pt x="147" y="31"/>
                    <a:pt x="147" y="31"/>
                  </a:cubicBezTo>
                  <a:cubicBezTo>
                    <a:pt x="145" y="29"/>
                    <a:pt x="147" y="30"/>
                    <a:pt x="144" y="28"/>
                  </a:cubicBezTo>
                  <a:cubicBezTo>
                    <a:pt x="144" y="27"/>
                    <a:pt x="144" y="27"/>
                    <a:pt x="144" y="26"/>
                  </a:cubicBezTo>
                  <a:cubicBezTo>
                    <a:pt x="144" y="26"/>
                    <a:pt x="144" y="25"/>
                    <a:pt x="144" y="25"/>
                  </a:cubicBezTo>
                  <a:cubicBezTo>
                    <a:pt x="142" y="27"/>
                    <a:pt x="142" y="27"/>
                    <a:pt x="142" y="27"/>
                  </a:cubicBezTo>
                  <a:cubicBezTo>
                    <a:pt x="140" y="28"/>
                    <a:pt x="142" y="26"/>
                    <a:pt x="141" y="26"/>
                  </a:cubicBezTo>
                  <a:cubicBezTo>
                    <a:pt x="140" y="25"/>
                    <a:pt x="138" y="25"/>
                    <a:pt x="137" y="25"/>
                  </a:cubicBezTo>
                  <a:cubicBezTo>
                    <a:pt x="126" y="24"/>
                    <a:pt x="129" y="27"/>
                    <a:pt x="122" y="28"/>
                  </a:cubicBezTo>
                  <a:cubicBezTo>
                    <a:pt x="121" y="28"/>
                    <a:pt x="121" y="27"/>
                    <a:pt x="120" y="27"/>
                  </a:cubicBezTo>
                  <a:cubicBezTo>
                    <a:pt x="118" y="28"/>
                    <a:pt x="114" y="35"/>
                    <a:pt x="113" y="34"/>
                  </a:cubicBezTo>
                  <a:cubicBezTo>
                    <a:pt x="110" y="33"/>
                    <a:pt x="110" y="32"/>
                    <a:pt x="110" y="30"/>
                  </a:cubicBezTo>
                  <a:cubicBezTo>
                    <a:pt x="110" y="30"/>
                    <a:pt x="109" y="29"/>
                    <a:pt x="109" y="29"/>
                  </a:cubicBezTo>
                  <a:cubicBezTo>
                    <a:pt x="108" y="30"/>
                    <a:pt x="109" y="31"/>
                    <a:pt x="108" y="31"/>
                  </a:cubicBezTo>
                  <a:cubicBezTo>
                    <a:pt x="108" y="31"/>
                    <a:pt x="108" y="30"/>
                    <a:pt x="107" y="30"/>
                  </a:cubicBezTo>
                  <a:cubicBezTo>
                    <a:pt x="106" y="30"/>
                    <a:pt x="106" y="31"/>
                    <a:pt x="105" y="31"/>
                  </a:cubicBezTo>
                  <a:cubicBezTo>
                    <a:pt x="102" y="30"/>
                    <a:pt x="103" y="27"/>
                    <a:pt x="101" y="26"/>
                  </a:cubicBezTo>
                  <a:cubicBezTo>
                    <a:pt x="100" y="26"/>
                    <a:pt x="98" y="26"/>
                    <a:pt x="98" y="25"/>
                  </a:cubicBezTo>
                  <a:cubicBezTo>
                    <a:pt x="98" y="22"/>
                    <a:pt x="97" y="16"/>
                    <a:pt x="94" y="14"/>
                  </a:cubicBezTo>
                  <a:cubicBezTo>
                    <a:pt x="92" y="12"/>
                    <a:pt x="86" y="16"/>
                    <a:pt x="85" y="10"/>
                  </a:cubicBezTo>
                  <a:cubicBezTo>
                    <a:pt x="74" y="8"/>
                    <a:pt x="74" y="17"/>
                    <a:pt x="70" y="17"/>
                  </a:cubicBezTo>
                  <a:cubicBezTo>
                    <a:pt x="63" y="16"/>
                    <a:pt x="68" y="13"/>
                    <a:pt x="68" y="12"/>
                  </a:cubicBezTo>
                  <a:cubicBezTo>
                    <a:pt x="68" y="10"/>
                    <a:pt x="66" y="9"/>
                    <a:pt x="66" y="7"/>
                  </a:cubicBezTo>
                  <a:cubicBezTo>
                    <a:pt x="66" y="6"/>
                    <a:pt x="70" y="3"/>
                    <a:pt x="66" y="1"/>
                  </a:cubicBezTo>
                  <a:cubicBezTo>
                    <a:pt x="61" y="0"/>
                    <a:pt x="63" y="6"/>
                    <a:pt x="62" y="6"/>
                  </a:cubicBezTo>
                  <a:cubicBezTo>
                    <a:pt x="61" y="6"/>
                    <a:pt x="58" y="5"/>
                    <a:pt x="58" y="5"/>
                  </a:cubicBezTo>
                  <a:cubicBezTo>
                    <a:pt x="57" y="4"/>
                    <a:pt x="57" y="3"/>
                    <a:pt x="56" y="3"/>
                  </a:cubicBezTo>
                  <a:cubicBezTo>
                    <a:pt x="53" y="4"/>
                    <a:pt x="58" y="11"/>
                    <a:pt x="55" y="12"/>
                  </a:cubicBezTo>
                  <a:cubicBezTo>
                    <a:pt x="52" y="11"/>
                    <a:pt x="52" y="11"/>
                    <a:pt x="52" y="11"/>
                  </a:cubicBezTo>
                  <a:cubicBezTo>
                    <a:pt x="44" y="10"/>
                    <a:pt x="48" y="16"/>
                    <a:pt x="47" y="17"/>
                  </a:cubicBezTo>
                  <a:cubicBezTo>
                    <a:pt x="46" y="17"/>
                    <a:pt x="38" y="15"/>
                    <a:pt x="37" y="14"/>
                  </a:cubicBezTo>
                  <a:cubicBezTo>
                    <a:pt x="36" y="13"/>
                    <a:pt x="36" y="7"/>
                    <a:pt x="34" y="8"/>
                  </a:cubicBezTo>
                  <a:cubicBezTo>
                    <a:pt x="33" y="8"/>
                    <a:pt x="30" y="9"/>
                    <a:pt x="29" y="10"/>
                  </a:cubicBezTo>
                  <a:cubicBezTo>
                    <a:pt x="25" y="11"/>
                    <a:pt x="25" y="15"/>
                    <a:pt x="21" y="16"/>
                  </a:cubicBezTo>
                  <a:cubicBezTo>
                    <a:pt x="20" y="18"/>
                    <a:pt x="18" y="19"/>
                    <a:pt x="17" y="20"/>
                  </a:cubicBezTo>
                  <a:cubicBezTo>
                    <a:pt x="14" y="23"/>
                    <a:pt x="17" y="22"/>
                    <a:pt x="17" y="24"/>
                  </a:cubicBezTo>
                  <a:cubicBezTo>
                    <a:pt x="18" y="27"/>
                    <a:pt x="15" y="31"/>
                    <a:pt x="16" y="34"/>
                  </a:cubicBezTo>
                  <a:cubicBezTo>
                    <a:pt x="17" y="39"/>
                    <a:pt x="20" y="36"/>
                    <a:pt x="23" y="37"/>
                  </a:cubicBezTo>
                  <a:cubicBezTo>
                    <a:pt x="23" y="37"/>
                    <a:pt x="21" y="41"/>
                    <a:pt x="21" y="42"/>
                  </a:cubicBezTo>
                  <a:cubicBezTo>
                    <a:pt x="21" y="44"/>
                    <a:pt x="25" y="44"/>
                    <a:pt x="25" y="45"/>
                  </a:cubicBezTo>
                  <a:cubicBezTo>
                    <a:pt x="26" y="48"/>
                    <a:pt x="18" y="45"/>
                    <a:pt x="20" y="53"/>
                  </a:cubicBezTo>
                  <a:cubicBezTo>
                    <a:pt x="20" y="55"/>
                    <a:pt x="31" y="58"/>
                    <a:pt x="27" y="65"/>
                  </a:cubicBezTo>
                  <a:cubicBezTo>
                    <a:pt x="24" y="65"/>
                    <a:pt x="24" y="65"/>
                    <a:pt x="24" y="65"/>
                  </a:cubicBezTo>
                  <a:cubicBezTo>
                    <a:pt x="22" y="64"/>
                    <a:pt x="27" y="64"/>
                    <a:pt x="22" y="62"/>
                  </a:cubicBezTo>
                  <a:cubicBezTo>
                    <a:pt x="21" y="62"/>
                    <a:pt x="23" y="66"/>
                    <a:pt x="21" y="64"/>
                  </a:cubicBezTo>
                  <a:cubicBezTo>
                    <a:pt x="19" y="63"/>
                    <a:pt x="13" y="59"/>
                    <a:pt x="11" y="63"/>
                  </a:cubicBezTo>
                  <a:cubicBezTo>
                    <a:pt x="11" y="63"/>
                    <a:pt x="12" y="64"/>
                    <a:pt x="12" y="64"/>
                  </a:cubicBezTo>
                  <a:cubicBezTo>
                    <a:pt x="12" y="67"/>
                    <a:pt x="10" y="70"/>
                    <a:pt x="16" y="71"/>
                  </a:cubicBezTo>
                  <a:cubicBezTo>
                    <a:pt x="18" y="70"/>
                    <a:pt x="18" y="70"/>
                    <a:pt x="18" y="70"/>
                  </a:cubicBezTo>
                  <a:cubicBezTo>
                    <a:pt x="18" y="70"/>
                    <a:pt x="18" y="71"/>
                    <a:pt x="18" y="72"/>
                  </a:cubicBezTo>
                  <a:cubicBezTo>
                    <a:pt x="18" y="77"/>
                    <a:pt x="17" y="72"/>
                    <a:pt x="15" y="79"/>
                  </a:cubicBezTo>
                  <a:cubicBezTo>
                    <a:pt x="14" y="80"/>
                    <a:pt x="13" y="87"/>
                    <a:pt x="11" y="88"/>
                  </a:cubicBezTo>
                  <a:cubicBezTo>
                    <a:pt x="9" y="88"/>
                    <a:pt x="8" y="86"/>
                    <a:pt x="6" y="86"/>
                  </a:cubicBezTo>
                  <a:cubicBezTo>
                    <a:pt x="6" y="86"/>
                    <a:pt x="5" y="86"/>
                    <a:pt x="5" y="87"/>
                  </a:cubicBezTo>
                  <a:cubicBezTo>
                    <a:pt x="5" y="87"/>
                    <a:pt x="5" y="87"/>
                    <a:pt x="5" y="87"/>
                  </a:cubicBezTo>
                  <a:cubicBezTo>
                    <a:pt x="8" y="93"/>
                    <a:pt x="9" y="103"/>
                    <a:pt x="6" y="110"/>
                  </a:cubicBezTo>
                  <a:cubicBezTo>
                    <a:pt x="5" y="111"/>
                    <a:pt x="0" y="115"/>
                    <a:pt x="0" y="116"/>
                  </a:cubicBezTo>
                  <a:cubicBezTo>
                    <a:pt x="0" y="119"/>
                    <a:pt x="2" y="117"/>
                    <a:pt x="4" y="117"/>
                  </a:cubicBezTo>
                  <a:cubicBezTo>
                    <a:pt x="6" y="116"/>
                    <a:pt x="4" y="120"/>
                    <a:pt x="6" y="121"/>
                  </a:cubicBezTo>
                  <a:cubicBezTo>
                    <a:pt x="9" y="123"/>
                    <a:pt x="14" y="121"/>
                    <a:pt x="18" y="123"/>
                  </a:cubicBezTo>
                  <a:cubicBezTo>
                    <a:pt x="20" y="124"/>
                    <a:pt x="19" y="130"/>
                    <a:pt x="21" y="132"/>
                  </a:cubicBezTo>
                  <a:cubicBezTo>
                    <a:pt x="22" y="134"/>
                    <a:pt x="29" y="132"/>
                    <a:pt x="30" y="135"/>
                  </a:cubicBezTo>
                  <a:cubicBezTo>
                    <a:pt x="30" y="135"/>
                    <a:pt x="30" y="136"/>
                    <a:pt x="30" y="136"/>
                  </a:cubicBezTo>
                  <a:cubicBezTo>
                    <a:pt x="30" y="136"/>
                    <a:pt x="29" y="140"/>
                    <a:pt x="29" y="140"/>
                  </a:cubicBezTo>
                  <a:cubicBezTo>
                    <a:pt x="30" y="141"/>
                    <a:pt x="31" y="142"/>
                    <a:pt x="31" y="142"/>
                  </a:cubicBezTo>
                  <a:cubicBezTo>
                    <a:pt x="31" y="142"/>
                    <a:pt x="29" y="146"/>
                    <a:pt x="29" y="146"/>
                  </a:cubicBezTo>
                  <a:cubicBezTo>
                    <a:pt x="29" y="147"/>
                    <a:pt x="31" y="148"/>
                    <a:pt x="30" y="149"/>
                  </a:cubicBezTo>
                  <a:cubicBezTo>
                    <a:pt x="30" y="152"/>
                    <a:pt x="29" y="149"/>
                    <a:pt x="28" y="151"/>
                  </a:cubicBezTo>
                  <a:cubicBezTo>
                    <a:pt x="27" y="152"/>
                    <a:pt x="24" y="161"/>
                    <a:pt x="24" y="163"/>
                  </a:cubicBezTo>
                  <a:cubicBezTo>
                    <a:pt x="25" y="166"/>
                    <a:pt x="24" y="174"/>
                    <a:pt x="26" y="176"/>
                  </a:cubicBezTo>
                  <a:cubicBezTo>
                    <a:pt x="26" y="176"/>
                    <a:pt x="26" y="176"/>
                    <a:pt x="26" y="176"/>
                  </a:cubicBezTo>
                  <a:cubicBezTo>
                    <a:pt x="29" y="175"/>
                    <a:pt x="31" y="173"/>
                    <a:pt x="34" y="171"/>
                  </a:cubicBezTo>
                  <a:cubicBezTo>
                    <a:pt x="35" y="171"/>
                    <a:pt x="37" y="172"/>
                    <a:pt x="38" y="171"/>
                  </a:cubicBezTo>
                  <a:cubicBezTo>
                    <a:pt x="39" y="170"/>
                    <a:pt x="41" y="168"/>
                    <a:pt x="42" y="167"/>
                  </a:cubicBezTo>
                  <a:cubicBezTo>
                    <a:pt x="44" y="166"/>
                    <a:pt x="47" y="167"/>
                    <a:pt x="49" y="166"/>
                  </a:cubicBezTo>
                  <a:cubicBezTo>
                    <a:pt x="53" y="163"/>
                    <a:pt x="59" y="162"/>
                    <a:pt x="64" y="160"/>
                  </a:cubicBezTo>
                  <a:cubicBezTo>
                    <a:pt x="67" y="159"/>
                    <a:pt x="69" y="158"/>
                    <a:pt x="72" y="157"/>
                  </a:cubicBezTo>
                  <a:cubicBezTo>
                    <a:pt x="74" y="157"/>
                    <a:pt x="75" y="157"/>
                    <a:pt x="76" y="157"/>
                  </a:cubicBezTo>
                  <a:cubicBezTo>
                    <a:pt x="77" y="156"/>
                    <a:pt x="77" y="155"/>
                    <a:pt x="77" y="155"/>
                  </a:cubicBezTo>
                  <a:cubicBezTo>
                    <a:pt x="79" y="156"/>
                    <a:pt x="82" y="157"/>
                    <a:pt x="81" y="154"/>
                  </a:cubicBezTo>
                  <a:cubicBezTo>
                    <a:pt x="81" y="154"/>
                    <a:pt x="82" y="155"/>
                    <a:pt x="83" y="155"/>
                  </a:cubicBezTo>
                  <a:cubicBezTo>
                    <a:pt x="84" y="155"/>
                    <a:pt x="83" y="152"/>
                    <a:pt x="83" y="152"/>
                  </a:cubicBezTo>
                  <a:cubicBezTo>
                    <a:pt x="85" y="152"/>
                    <a:pt x="87" y="153"/>
                    <a:pt x="89" y="154"/>
                  </a:cubicBezTo>
                  <a:cubicBezTo>
                    <a:pt x="89" y="154"/>
                    <a:pt x="92" y="152"/>
                    <a:pt x="92" y="153"/>
                  </a:cubicBezTo>
                  <a:cubicBezTo>
                    <a:pt x="92" y="154"/>
                    <a:pt x="90" y="155"/>
                    <a:pt x="92" y="155"/>
                  </a:cubicBezTo>
                  <a:cubicBezTo>
                    <a:pt x="96" y="156"/>
                    <a:pt x="101" y="154"/>
                    <a:pt x="105" y="154"/>
                  </a:cubicBezTo>
                  <a:cubicBezTo>
                    <a:pt x="106" y="154"/>
                    <a:pt x="102" y="153"/>
                    <a:pt x="103" y="151"/>
                  </a:cubicBezTo>
                  <a:cubicBezTo>
                    <a:pt x="104" y="150"/>
                    <a:pt x="107" y="153"/>
                    <a:pt x="109" y="152"/>
                  </a:cubicBezTo>
                  <a:cubicBezTo>
                    <a:pt x="109" y="151"/>
                    <a:pt x="109" y="150"/>
                    <a:pt x="110" y="150"/>
                  </a:cubicBezTo>
                  <a:cubicBezTo>
                    <a:pt x="112" y="149"/>
                    <a:pt x="116" y="152"/>
                    <a:pt x="118" y="152"/>
                  </a:cubicBezTo>
                  <a:cubicBezTo>
                    <a:pt x="119" y="152"/>
                    <a:pt x="119" y="151"/>
                    <a:pt x="119" y="151"/>
                  </a:cubicBezTo>
                  <a:cubicBezTo>
                    <a:pt x="119" y="150"/>
                    <a:pt x="118" y="150"/>
                    <a:pt x="119" y="150"/>
                  </a:cubicBezTo>
                  <a:cubicBezTo>
                    <a:pt x="121" y="150"/>
                    <a:pt x="121" y="151"/>
                    <a:pt x="123" y="152"/>
                  </a:cubicBezTo>
                  <a:cubicBezTo>
                    <a:pt x="123" y="152"/>
                    <a:pt x="125" y="152"/>
                    <a:pt x="125" y="151"/>
                  </a:cubicBezTo>
                  <a:cubicBezTo>
                    <a:pt x="124" y="150"/>
                    <a:pt x="122" y="148"/>
                    <a:pt x="123" y="149"/>
                  </a:cubicBezTo>
                  <a:cubicBezTo>
                    <a:pt x="124" y="149"/>
                    <a:pt x="126" y="151"/>
                    <a:pt x="125" y="152"/>
                  </a:cubicBezTo>
                  <a:cubicBezTo>
                    <a:pt x="124" y="152"/>
                    <a:pt x="123" y="154"/>
                    <a:pt x="124" y="154"/>
                  </a:cubicBezTo>
                  <a:cubicBezTo>
                    <a:pt x="125" y="154"/>
                    <a:pt x="124" y="153"/>
                    <a:pt x="125" y="153"/>
                  </a:cubicBezTo>
                  <a:cubicBezTo>
                    <a:pt x="125" y="153"/>
                    <a:pt x="133" y="156"/>
                    <a:pt x="135" y="156"/>
                  </a:cubicBezTo>
                  <a:cubicBezTo>
                    <a:pt x="137" y="156"/>
                    <a:pt x="136" y="148"/>
                    <a:pt x="140" y="149"/>
                  </a:cubicBezTo>
                  <a:cubicBezTo>
                    <a:pt x="142" y="150"/>
                    <a:pt x="138" y="152"/>
                    <a:pt x="139" y="154"/>
                  </a:cubicBezTo>
                  <a:cubicBezTo>
                    <a:pt x="142" y="158"/>
                    <a:pt x="146" y="153"/>
                    <a:pt x="147" y="154"/>
                  </a:cubicBezTo>
                  <a:cubicBezTo>
                    <a:pt x="147" y="154"/>
                    <a:pt x="148" y="155"/>
                    <a:pt x="148" y="156"/>
                  </a:cubicBezTo>
                  <a:cubicBezTo>
                    <a:pt x="148" y="156"/>
                    <a:pt x="147" y="156"/>
                    <a:pt x="146" y="156"/>
                  </a:cubicBezTo>
                  <a:cubicBezTo>
                    <a:pt x="148" y="156"/>
                    <a:pt x="150" y="156"/>
                    <a:pt x="151" y="156"/>
                  </a:cubicBezTo>
                  <a:cubicBezTo>
                    <a:pt x="151" y="156"/>
                    <a:pt x="151" y="143"/>
                    <a:pt x="150" y="142"/>
                  </a:cubicBezTo>
                </a:path>
              </a:pathLst>
            </a:custGeom>
            <a:solidFill>
              <a:schemeClr val="tx2"/>
            </a:solidFill>
            <a:ln w="9525">
              <a:noFill/>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62" name="Freeform 64"/>
            <p:cNvSpPr>
              <a:spLocks/>
            </p:cNvSpPr>
            <p:nvPr/>
          </p:nvSpPr>
          <p:spPr bwMode="auto">
            <a:xfrm>
              <a:off x="4667166" y="3352020"/>
              <a:ext cx="307544" cy="458449"/>
            </a:xfrm>
            <a:custGeom>
              <a:avLst/>
              <a:gdLst>
                <a:gd name="T0" fmla="*/ 115 w 117"/>
                <a:gd name="T1" fmla="*/ 136 h 175"/>
                <a:gd name="T2" fmla="*/ 111 w 117"/>
                <a:gd name="T3" fmla="*/ 131 h 175"/>
                <a:gd name="T4" fmla="*/ 109 w 117"/>
                <a:gd name="T5" fmla="*/ 131 h 175"/>
                <a:gd name="T6" fmla="*/ 101 w 117"/>
                <a:gd name="T7" fmla="*/ 112 h 175"/>
                <a:gd name="T8" fmla="*/ 100 w 117"/>
                <a:gd name="T9" fmla="*/ 97 h 175"/>
                <a:gd name="T10" fmla="*/ 106 w 117"/>
                <a:gd name="T11" fmla="*/ 78 h 175"/>
                <a:gd name="T12" fmla="*/ 99 w 117"/>
                <a:gd name="T13" fmla="*/ 64 h 175"/>
                <a:gd name="T14" fmla="*/ 101 w 117"/>
                <a:gd name="T15" fmla="*/ 53 h 175"/>
                <a:gd name="T16" fmla="*/ 94 w 117"/>
                <a:gd name="T17" fmla="*/ 47 h 175"/>
                <a:gd name="T18" fmla="*/ 94 w 117"/>
                <a:gd name="T19" fmla="*/ 44 h 175"/>
                <a:gd name="T20" fmla="*/ 96 w 117"/>
                <a:gd name="T21" fmla="*/ 43 h 175"/>
                <a:gd name="T22" fmla="*/ 97 w 117"/>
                <a:gd name="T23" fmla="*/ 41 h 175"/>
                <a:gd name="T24" fmla="*/ 97 w 117"/>
                <a:gd name="T25" fmla="*/ 20 h 175"/>
                <a:gd name="T26" fmla="*/ 91 w 117"/>
                <a:gd name="T27" fmla="*/ 16 h 175"/>
                <a:gd name="T28" fmla="*/ 91 w 117"/>
                <a:gd name="T29" fmla="*/ 3 h 175"/>
                <a:gd name="T30" fmla="*/ 83 w 117"/>
                <a:gd name="T31" fmla="*/ 0 h 175"/>
                <a:gd name="T32" fmla="*/ 80 w 117"/>
                <a:gd name="T33" fmla="*/ 1 h 175"/>
                <a:gd name="T34" fmla="*/ 75 w 117"/>
                <a:gd name="T35" fmla="*/ 4 h 175"/>
                <a:gd name="T36" fmla="*/ 70 w 117"/>
                <a:gd name="T37" fmla="*/ 4 h 175"/>
                <a:gd name="T38" fmla="*/ 23 w 117"/>
                <a:gd name="T39" fmla="*/ 3 h 175"/>
                <a:gd name="T40" fmla="*/ 17 w 117"/>
                <a:gd name="T41" fmla="*/ 3 h 175"/>
                <a:gd name="T42" fmla="*/ 18 w 117"/>
                <a:gd name="T43" fmla="*/ 19 h 175"/>
                <a:gd name="T44" fmla="*/ 18 w 117"/>
                <a:gd name="T45" fmla="*/ 23 h 175"/>
                <a:gd name="T46" fmla="*/ 18 w 117"/>
                <a:gd name="T47" fmla="*/ 35 h 175"/>
                <a:gd name="T48" fmla="*/ 18 w 117"/>
                <a:gd name="T49" fmla="*/ 46 h 175"/>
                <a:gd name="T50" fmla="*/ 16 w 117"/>
                <a:gd name="T51" fmla="*/ 56 h 175"/>
                <a:gd name="T52" fmla="*/ 22 w 117"/>
                <a:gd name="T53" fmla="*/ 79 h 175"/>
                <a:gd name="T54" fmla="*/ 19 w 117"/>
                <a:gd name="T55" fmla="*/ 84 h 175"/>
                <a:gd name="T56" fmla="*/ 11 w 117"/>
                <a:gd name="T57" fmla="*/ 98 h 175"/>
                <a:gd name="T58" fmla="*/ 5 w 117"/>
                <a:gd name="T59" fmla="*/ 110 h 175"/>
                <a:gd name="T60" fmla="*/ 2 w 117"/>
                <a:gd name="T61" fmla="*/ 119 h 175"/>
                <a:gd name="T62" fmla="*/ 5 w 117"/>
                <a:gd name="T63" fmla="*/ 139 h 175"/>
                <a:gd name="T64" fmla="*/ 12 w 117"/>
                <a:gd name="T65" fmla="*/ 149 h 175"/>
                <a:gd name="T66" fmla="*/ 8 w 117"/>
                <a:gd name="T67" fmla="*/ 163 h 175"/>
                <a:gd name="T68" fmla="*/ 2 w 117"/>
                <a:gd name="T69" fmla="*/ 163 h 175"/>
                <a:gd name="T70" fmla="*/ 29 w 117"/>
                <a:gd name="T71" fmla="*/ 174 h 175"/>
                <a:gd name="T72" fmla="*/ 53 w 117"/>
                <a:gd name="T73" fmla="*/ 163 h 175"/>
                <a:gd name="T74" fmla="*/ 63 w 117"/>
                <a:gd name="T75" fmla="*/ 161 h 175"/>
                <a:gd name="T76" fmla="*/ 85 w 117"/>
                <a:gd name="T77" fmla="*/ 150 h 175"/>
                <a:gd name="T78" fmla="*/ 100 w 117"/>
                <a:gd name="T79" fmla="*/ 146 h 175"/>
                <a:gd name="T80" fmla="*/ 102 w 117"/>
                <a:gd name="T81" fmla="*/ 144 h 175"/>
                <a:gd name="T82" fmla="*/ 90 w 117"/>
                <a:gd name="T83" fmla="*/ 138 h 175"/>
                <a:gd name="T84" fmla="*/ 98 w 117"/>
                <a:gd name="T85" fmla="*/ 139 h 175"/>
                <a:gd name="T86" fmla="*/ 102 w 117"/>
                <a:gd name="T87" fmla="*/ 144 h 175"/>
                <a:gd name="T88" fmla="*/ 105 w 117"/>
                <a:gd name="T89" fmla="*/ 147 h 175"/>
                <a:gd name="T90" fmla="*/ 116 w 117"/>
                <a:gd name="T91" fmla="*/ 137 h 175"/>
                <a:gd name="T92" fmla="*/ 116 w 117"/>
                <a:gd name="T93" fmla="*/ 136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117" h="175">
                  <a:moveTo>
                    <a:pt x="116" y="136"/>
                  </a:moveTo>
                  <a:cubicBezTo>
                    <a:pt x="116" y="135"/>
                    <a:pt x="116" y="136"/>
                    <a:pt x="115" y="136"/>
                  </a:cubicBezTo>
                  <a:cubicBezTo>
                    <a:pt x="115" y="136"/>
                    <a:pt x="114" y="136"/>
                    <a:pt x="114" y="136"/>
                  </a:cubicBezTo>
                  <a:cubicBezTo>
                    <a:pt x="113" y="135"/>
                    <a:pt x="113" y="132"/>
                    <a:pt x="111" y="131"/>
                  </a:cubicBezTo>
                  <a:cubicBezTo>
                    <a:pt x="111" y="131"/>
                    <a:pt x="110" y="131"/>
                    <a:pt x="110" y="131"/>
                  </a:cubicBezTo>
                  <a:cubicBezTo>
                    <a:pt x="110" y="131"/>
                    <a:pt x="109" y="131"/>
                    <a:pt x="109" y="131"/>
                  </a:cubicBezTo>
                  <a:cubicBezTo>
                    <a:pt x="104" y="129"/>
                    <a:pt x="99" y="117"/>
                    <a:pt x="99" y="114"/>
                  </a:cubicBezTo>
                  <a:cubicBezTo>
                    <a:pt x="101" y="112"/>
                    <a:pt x="101" y="112"/>
                    <a:pt x="101" y="112"/>
                  </a:cubicBezTo>
                  <a:cubicBezTo>
                    <a:pt x="102" y="111"/>
                    <a:pt x="103" y="107"/>
                    <a:pt x="103" y="105"/>
                  </a:cubicBezTo>
                  <a:cubicBezTo>
                    <a:pt x="104" y="102"/>
                    <a:pt x="97" y="101"/>
                    <a:pt x="100" y="97"/>
                  </a:cubicBezTo>
                  <a:cubicBezTo>
                    <a:pt x="105" y="90"/>
                    <a:pt x="100" y="86"/>
                    <a:pt x="102" y="80"/>
                  </a:cubicBezTo>
                  <a:cubicBezTo>
                    <a:pt x="102" y="79"/>
                    <a:pt x="106" y="79"/>
                    <a:pt x="106" y="78"/>
                  </a:cubicBezTo>
                  <a:cubicBezTo>
                    <a:pt x="107" y="75"/>
                    <a:pt x="99" y="69"/>
                    <a:pt x="97" y="65"/>
                  </a:cubicBezTo>
                  <a:cubicBezTo>
                    <a:pt x="97" y="64"/>
                    <a:pt x="98" y="64"/>
                    <a:pt x="99" y="64"/>
                  </a:cubicBezTo>
                  <a:cubicBezTo>
                    <a:pt x="103" y="64"/>
                    <a:pt x="99" y="60"/>
                    <a:pt x="99" y="58"/>
                  </a:cubicBezTo>
                  <a:cubicBezTo>
                    <a:pt x="99" y="57"/>
                    <a:pt x="101" y="54"/>
                    <a:pt x="101" y="53"/>
                  </a:cubicBezTo>
                  <a:cubicBezTo>
                    <a:pt x="101" y="51"/>
                    <a:pt x="103" y="49"/>
                    <a:pt x="102" y="47"/>
                  </a:cubicBezTo>
                  <a:cubicBezTo>
                    <a:pt x="100" y="43"/>
                    <a:pt x="96" y="49"/>
                    <a:pt x="94" y="47"/>
                  </a:cubicBezTo>
                  <a:cubicBezTo>
                    <a:pt x="92" y="45"/>
                    <a:pt x="97" y="46"/>
                    <a:pt x="96" y="45"/>
                  </a:cubicBezTo>
                  <a:cubicBezTo>
                    <a:pt x="95" y="44"/>
                    <a:pt x="94" y="45"/>
                    <a:pt x="94" y="44"/>
                  </a:cubicBezTo>
                  <a:cubicBezTo>
                    <a:pt x="93" y="43"/>
                    <a:pt x="98" y="43"/>
                    <a:pt x="98" y="43"/>
                  </a:cubicBezTo>
                  <a:cubicBezTo>
                    <a:pt x="98" y="42"/>
                    <a:pt x="96" y="43"/>
                    <a:pt x="96" y="43"/>
                  </a:cubicBezTo>
                  <a:cubicBezTo>
                    <a:pt x="95" y="43"/>
                    <a:pt x="94" y="40"/>
                    <a:pt x="96" y="40"/>
                  </a:cubicBezTo>
                  <a:cubicBezTo>
                    <a:pt x="96" y="40"/>
                    <a:pt x="96" y="41"/>
                    <a:pt x="97" y="41"/>
                  </a:cubicBezTo>
                  <a:cubicBezTo>
                    <a:pt x="97" y="41"/>
                    <a:pt x="97" y="34"/>
                    <a:pt x="98" y="31"/>
                  </a:cubicBezTo>
                  <a:cubicBezTo>
                    <a:pt x="99" y="29"/>
                    <a:pt x="100" y="22"/>
                    <a:pt x="97" y="20"/>
                  </a:cubicBezTo>
                  <a:cubicBezTo>
                    <a:pt x="96" y="20"/>
                    <a:pt x="95" y="21"/>
                    <a:pt x="94" y="21"/>
                  </a:cubicBezTo>
                  <a:cubicBezTo>
                    <a:pt x="93" y="20"/>
                    <a:pt x="92" y="17"/>
                    <a:pt x="91" y="16"/>
                  </a:cubicBezTo>
                  <a:cubicBezTo>
                    <a:pt x="88" y="14"/>
                    <a:pt x="88" y="14"/>
                    <a:pt x="88" y="14"/>
                  </a:cubicBezTo>
                  <a:cubicBezTo>
                    <a:pt x="86" y="11"/>
                    <a:pt x="93" y="6"/>
                    <a:pt x="91" y="3"/>
                  </a:cubicBezTo>
                  <a:cubicBezTo>
                    <a:pt x="90" y="1"/>
                    <a:pt x="88" y="1"/>
                    <a:pt x="86" y="0"/>
                  </a:cubicBezTo>
                  <a:cubicBezTo>
                    <a:pt x="85" y="0"/>
                    <a:pt x="84" y="0"/>
                    <a:pt x="83" y="0"/>
                  </a:cubicBezTo>
                  <a:cubicBezTo>
                    <a:pt x="82" y="0"/>
                    <a:pt x="82" y="3"/>
                    <a:pt x="81" y="3"/>
                  </a:cubicBezTo>
                  <a:cubicBezTo>
                    <a:pt x="81" y="2"/>
                    <a:pt x="81" y="1"/>
                    <a:pt x="80" y="1"/>
                  </a:cubicBezTo>
                  <a:cubicBezTo>
                    <a:pt x="79" y="1"/>
                    <a:pt x="78" y="4"/>
                    <a:pt x="78" y="4"/>
                  </a:cubicBezTo>
                  <a:cubicBezTo>
                    <a:pt x="77" y="5"/>
                    <a:pt x="76" y="4"/>
                    <a:pt x="75" y="4"/>
                  </a:cubicBezTo>
                  <a:cubicBezTo>
                    <a:pt x="75" y="5"/>
                    <a:pt x="75" y="6"/>
                    <a:pt x="74" y="6"/>
                  </a:cubicBezTo>
                  <a:cubicBezTo>
                    <a:pt x="72" y="7"/>
                    <a:pt x="73" y="4"/>
                    <a:pt x="70" y="4"/>
                  </a:cubicBezTo>
                  <a:cubicBezTo>
                    <a:pt x="62" y="4"/>
                    <a:pt x="53" y="4"/>
                    <a:pt x="45" y="4"/>
                  </a:cubicBezTo>
                  <a:cubicBezTo>
                    <a:pt x="38" y="4"/>
                    <a:pt x="31" y="3"/>
                    <a:pt x="23" y="3"/>
                  </a:cubicBezTo>
                  <a:cubicBezTo>
                    <a:pt x="22" y="3"/>
                    <a:pt x="20" y="3"/>
                    <a:pt x="19" y="3"/>
                  </a:cubicBezTo>
                  <a:cubicBezTo>
                    <a:pt x="18" y="3"/>
                    <a:pt x="17" y="3"/>
                    <a:pt x="17" y="3"/>
                  </a:cubicBezTo>
                  <a:cubicBezTo>
                    <a:pt x="14" y="5"/>
                    <a:pt x="14" y="14"/>
                    <a:pt x="15" y="16"/>
                  </a:cubicBezTo>
                  <a:cubicBezTo>
                    <a:pt x="15" y="18"/>
                    <a:pt x="18" y="18"/>
                    <a:pt x="18" y="19"/>
                  </a:cubicBezTo>
                  <a:cubicBezTo>
                    <a:pt x="15" y="21"/>
                    <a:pt x="15" y="21"/>
                    <a:pt x="15" y="21"/>
                  </a:cubicBezTo>
                  <a:cubicBezTo>
                    <a:pt x="15" y="21"/>
                    <a:pt x="18" y="23"/>
                    <a:pt x="18" y="23"/>
                  </a:cubicBezTo>
                  <a:cubicBezTo>
                    <a:pt x="18" y="25"/>
                    <a:pt x="16" y="27"/>
                    <a:pt x="16" y="29"/>
                  </a:cubicBezTo>
                  <a:cubicBezTo>
                    <a:pt x="16" y="31"/>
                    <a:pt x="18" y="33"/>
                    <a:pt x="18" y="35"/>
                  </a:cubicBezTo>
                  <a:cubicBezTo>
                    <a:pt x="18" y="35"/>
                    <a:pt x="16" y="38"/>
                    <a:pt x="16" y="38"/>
                  </a:cubicBezTo>
                  <a:cubicBezTo>
                    <a:pt x="16" y="40"/>
                    <a:pt x="19" y="43"/>
                    <a:pt x="18" y="46"/>
                  </a:cubicBezTo>
                  <a:cubicBezTo>
                    <a:pt x="18" y="46"/>
                    <a:pt x="18" y="46"/>
                    <a:pt x="18" y="46"/>
                  </a:cubicBezTo>
                  <a:cubicBezTo>
                    <a:pt x="18" y="49"/>
                    <a:pt x="16" y="56"/>
                    <a:pt x="16" y="56"/>
                  </a:cubicBezTo>
                  <a:cubicBezTo>
                    <a:pt x="19" y="57"/>
                    <a:pt x="19" y="57"/>
                    <a:pt x="19" y="57"/>
                  </a:cubicBezTo>
                  <a:cubicBezTo>
                    <a:pt x="19" y="58"/>
                    <a:pt x="22" y="79"/>
                    <a:pt x="22" y="79"/>
                  </a:cubicBezTo>
                  <a:cubicBezTo>
                    <a:pt x="21" y="80"/>
                    <a:pt x="19" y="80"/>
                    <a:pt x="18" y="81"/>
                  </a:cubicBezTo>
                  <a:cubicBezTo>
                    <a:pt x="18" y="81"/>
                    <a:pt x="19" y="84"/>
                    <a:pt x="19" y="84"/>
                  </a:cubicBezTo>
                  <a:cubicBezTo>
                    <a:pt x="18" y="85"/>
                    <a:pt x="16" y="85"/>
                    <a:pt x="14" y="86"/>
                  </a:cubicBezTo>
                  <a:cubicBezTo>
                    <a:pt x="13" y="87"/>
                    <a:pt x="11" y="96"/>
                    <a:pt x="11" y="98"/>
                  </a:cubicBezTo>
                  <a:cubicBezTo>
                    <a:pt x="10" y="100"/>
                    <a:pt x="9" y="108"/>
                    <a:pt x="7" y="110"/>
                  </a:cubicBezTo>
                  <a:cubicBezTo>
                    <a:pt x="7" y="110"/>
                    <a:pt x="6" y="110"/>
                    <a:pt x="5" y="110"/>
                  </a:cubicBezTo>
                  <a:cubicBezTo>
                    <a:pt x="4" y="110"/>
                    <a:pt x="2" y="116"/>
                    <a:pt x="2" y="117"/>
                  </a:cubicBezTo>
                  <a:cubicBezTo>
                    <a:pt x="1" y="118"/>
                    <a:pt x="2" y="118"/>
                    <a:pt x="2" y="119"/>
                  </a:cubicBezTo>
                  <a:cubicBezTo>
                    <a:pt x="2" y="119"/>
                    <a:pt x="0" y="122"/>
                    <a:pt x="0" y="122"/>
                  </a:cubicBezTo>
                  <a:cubicBezTo>
                    <a:pt x="0" y="127"/>
                    <a:pt x="3" y="135"/>
                    <a:pt x="5" y="139"/>
                  </a:cubicBezTo>
                  <a:cubicBezTo>
                    <a:pt x="6" y="143"/>
                    <a:pt x="6" y="148"/>
                    <a:pt x="7" y="149"/>
                  </a:cubicBezTo>
                  <a:cubicBezTo>
                    <a:pt x="8" y="150"/>
                    <a:pt x="10" y="149"/>
                    <a:pt x="12" y="149"/>
                  </a:cubicBezTo>
                  <a:cubicBezTo>
                    <a:pt x="13" y="150"/>
                    <a:pt x="13" y="163"/>
                    <a:pt x="13" y="163"/>
                  </a:cubicBezTo>
                  <a:cubicBezTo>
                    <a:pt x="12" y="163"/>
                    <a:pt x="10" y="163"/>
                    <a:pt x="8" y="163"/>
                  </a:cubicBezTo>
                  <a:cubicBezTo>
                    <a:pt x="6" y="164"/>
                    <a:pt x="3" y="164"/>
                    <a:pt x="2" y="163"/>
                  </a:cubicBezTo>
                  <a:cubicBezTo>
                    <a:pt x="2" y="163"/>
                    <a:pt x="2" y="163"/>
                    <a:pt x="2" y="163"/>
                  </a:cubicBezTo>
                  <a:cubicBezTo>
                    <a:pt x="4" y="164"/>
                    <a:pt x="19" y="167"/>
                    <a:pt x="23" y="169"/>
                  </a:cubicBezTo>
                  <a:cubicBezTo>
                    <a:pt x="25" y="169"/>
                    <a:pt x="27" y="173"/>
                    <a:pt x="29" y="174"/>
                  </a:cubicBezTo>
                  <a:cubicBezTo>
                    <a:pt x="34" y="175"/>
                    <a:pt x="39" y="168"/>
                    <a:pt x="42" y="166"/>
                  </a:cubicBezTo>
                  <a:cubicBezTo>
                    <a:pt x="45" y="164"/>
                    <a:pt x="50" y="165"/>
                    <a:pt x="53" y="163"/>
                  </a:cubicBezTo>
                  <a:cubicBezTo>
                    <a:pt x="55" y="162"/>
                    <a:pt x="56" y="161"/>
                    <a:pt x="58" y="161"/>
                  </a:cubicBezTo>
                  <a:cubicBezTo>
                    <a:pt x="59" y="161"/>
                    <a:pt x="62" y="162"/>
                    <a:pt x="63" y="161"/>
                  </a:cubicBezTo>
                  <a:cubicBezTo>
                    <a:pt x="68" y="159"/>
                    <a:pt x="70" y="156"/>
                    <a:pt x="74" y="154"/>
                  </a:cubicBezTo>
                  <a:cubicBezTo>
                    <a:pt x="78" y="152"/>
                    <a:pt x="82" y="152"/>
                    <a:pt x="85" y="150"/>
                  </a:cubicBezTo>
                  <a:cubicBezTo>
                    <a:pt x="88" y="148"/>
                    <a:pt x="90" y="146"/>
                    <a:pt x="93" y="146"/>
                  </a:cubicBezTo>
                  <a:cubicBezTo>
                    <a:pt x="95" y="145"/>
                    <a:pt x="99" y="147"/>
                    <a:pt x="100" y="146"/>
                  </a:cubicBezTo>
                  <a:cubicBezTo>
                    <a:pt x="101" y="146"/>
                    <a:pt x="101" y="145"/>
                    <a:pt x="101" y="145"/>
                  </a:cubicBezTo>
                  <a:cubicBezTo>
                    <a:pt x="101" y="144"/>
                    <a:pt x="102" y="144"/>
                    <a:pt x="102" y="144"/>
                  </a:cubicBezTo>
                  <a:cubicBezTo>
                    <a:pt x="101" y="143"/>
                    <a:pt x="101" y="142"/>
                    <a:pt x="101" y="141"/>
                  </a:cubicBezTo>
                  <a:cubicBezTo>
                    <a:pt x="98" y="139"/>
                    <a:pt x="92" y="138"/>
                    <a:pt x="90" y="138"/>
                  </a:cubicBezTo>
                  <a:cubicBezTo>
                    <a:pt x="90" y="137"/>
                    <a:pt x="91" y="137"/>
                    <a:pt x="92" y="137"/>
                  </a:cubicBezTo>
                  <a:cubicBezTo>
                    <a:pt x="94" y="138"/>
                    <a:pt x="96" y="137"/>
                    <a:pt x="98" y="139"/>
                  </a:cubicBezTo>
                  <a:cubicBezTo>
                    <a:pt x="99" y="139"/>
                    <a:pt x="100" y="140"/>
                    <a:pt x="101" y="141"/>
                  </a:cubicBezTo>
                  <a:cubicBezTo>
                    <a:pt x="101" y="142"/>
                    <a:pt x="102" y="142"/>
                    <a:pt x="102" y="144"/>
                  </a:cubicBezTo>
                  <a:cubicBezTo>
                    <a:pt x="102" y="145"/>
                    <a:pt x="102" y="146"/>
                    <a:pt x="103" y="147"/>
                  </a:cubicBezTo>
                  <a:cubicBezTo>
                    <a:pt x="104" y="147"/>
                    <a:pt x="104" y="147"/>
                    <a:pt x="105" y="147"/>
                  </a:cubicBezTo>
                  <a:cubicBezTo>
                    <a:pt x="112" y="146"/>
                    <a:pt x="109" y="143"/>
                    <a:pt x="113" y="139"/>
                  </a:cubicBezTo>
                  <a:cubicBezTo>
                    <a:pt x="114" y="138"/>
                    <a:pt x="115" y="138"/>
                    <a:pt x="116" y="137"/>
                  </a:cubicBezTo>
                  <a:cubicBezTo>
                    <a:pt x="116" y="137"/>
                    <a:pt x="116" y="137"/>
                    <a:pt x="116" y="137"/>
                  </a:cubicBezTo>
                  <a:cubicBezTo>
                    <a:pt x="116" y="137"/>
                    <a:pt x="117" y="136"/>
                    <a:pt x="116" y="136"/>
                  </a:cubicBezTo>
                </a:path>
              </a:pathLst>
            </a:custGeom>
            <a:solidFill>
              <a:schemeClr val="tx2"/>
            </a:solidFill>
            <a:ln w="9525">
              <a:noFill/>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63" name="Freeform 65"/>
            <p:cNvSpPr>
              <a:spLocks/>
            </p:cNvSpPr>
            <p:nvPr/>
          </p:nvSpPr>
          <p:spPr bwMode="auto">
            <a:xfrm>
              <a:off x="4892569" y="3352020"/>
              <a:ext cx="120344" cy="359119"/>
            </a:xfrm>
            <a:custGeom>
              <a:avLst/>
              <a:gdLst>
                <a:gd name="T0" fmla="*/ 46 w 46"/>
                <a:gd name="T1" fmla="*/ 133 h 137"/>
                <a:gd name="T2" fmla="*/ 41 w 46"/>
                <a:gd name="T3" fmla="*/ 115 h 137"/>
                <a:gd name="T4" fmla="*/ 43 w 46"/>
                <a:gd name="T5" fmla="*/ 113 h 137"/>
                <a:gd name="T6" fmla="*/ 43 w 46"/>
                <a:gd name="T7" fmla="*/ 111 h 137"/>
                <a:gd name="T8" fmla="*/ 43 w 46"/>
                <a:gd name="T9" fmla="*/ 104 h 137"/>
                <a:gd name="T10" fmla="*/ 43 w 46"/>
                <a:gd name="T11" fmla="*/ 71 h 137"/>
                <a:gd name="T12" fmla="*/ 44 w 46"/>
                <a:gd name="T13" fmla="*/ 68 h 137"/>
                <a:gd name="T14" fmla="*/ 43 w 46"/>
                <a:gd name="T15" fmla="*/ 56 h 137"/>
                <a:gd name="T16" fmla="*/ 37 w 46"/>
                <a:gd name="T17" fmla="*/ 44 h 137"/>
                <a:gd name="T18" fmla="*/ 38 w 46"/>
                <a:gd name="T19" fmla="*/ 43 h 137"/>
                <a:gd name="T20" fmla="*/ 38 w 46"/>
                <a:gd name="T21" fmla="*/ 41 h 137"/>
                <a:gd name="T22" fmla="*/ 38 w 46"/>
                <a:gd name="T23" fmla="*/ 34 h 137"/>
                <a:gd name="T24" fmla="*/ 38 w 46"/>
                <a:gd name="T25" fmla="*/ 32 h 137"/>
                <a:gd name="T26" fmla="*/ 24 w 46"/>
                <a:gd name="T27" fmla="*/ 21 h 137"/>
                <a:gd name="T28" fmla="*/ 28 w 46"/>
                <a:gd name="T29" fmla="*/ 5 h 137"/>
                <a:gd name="T30" fmla="*/ 27 w 46"/>
                <a:gd name="T31" fmla="*/ 5 h 137"/>
                <a:gd name="T32" fmla="*/ 23 w 46"/>
                <a:gd name="T33" fmla="*/ 5 h 137"/>
                <a:gd name="T34" fmla="*/ 21 w 46"/>
                <a:gd name="T35" fmla="*/ 5 h 137"/>
                <a:gd name="T36" fmla="*/ 17 w 46"/>
                <a:gd name="T37" fmla="*/ 7 h 137"/>
                <a:gd name="T38" fmla="*/ 17 w 46"/>
                <a:gd name="T39" fmla="*/ 5 h 137"/>
                <a:gd name="T40" fmla="*/ 13 w 46"/>
                <a:gd name="T41" fmla="*/ 4 h 137"/>
                <a:gd name="T42" fmla="*/ 0 w 46"/>
                <a:gd name="T43" fmla="*/ 0 h 137"/>
                <a:gd name="T44" fmla="*/ 5 w 46"/>
                <a:gd name="T45" fmla="*/ 3 h 137"/>
                <a:gd name="T46" fmla="*/ 2 w 46"/>
                <a:gd name="T47" fmla="*/ 14 h 137"/>
                <a:gd name="T48" fmla="*/ 5 w 46"/>
                <a:gd name="T49" fmla="*/ 16 h 137"/>
                <a:gd name="T50" fmla="*/ 8 w 46"/>
                <a:gd name="T51" fmla="*/ 21 h 137"/>
                <a:gd name="T52" fmla="*/ 11 w 46"/>
                <a:gd name="T53" fmla="*/ 20 h 137"/>
                <a:gd name="T54" fmla="*/ 12 w 46"/>
                <a:gd name="T55" fmla="*/ 31 h 137"/>
                <a:gd name="T56" fmla="*/ 11 w 46"/>
                <a:gd name="T57" fmla="*/ 41 h 137"/>
                <a:gd name="T58" fmla="*/ 10 w 46"/>
                <a:gd name="T59" fmla="*/ 40 h 137"/>
                <a:gd name="T60" fmla="*/ 10 w 46"/>
                <a:gd name="T61" fmla="*/ 43 h 137"/>
                <a:gd name="T62" fmla="*/ 12 w 46"/>
                <a:gd name="T63" fmla="*/ 43 h 137"/>
                <a:gd name="T64" fmla="*/ 8 w 46"/>
                <a:gd name="T65" fmla="*/ 44 h 137"/>
                <a:gd name="T66" fmla="*/ 10 w 46"/>
                <a:gd name="T67" fmla="*/ 45 h 137"/>
                <a:gd name="T68" fmla="*/ 8 w 46"/>
                <a:gd name="T69" fmla="*/ 47 h 137"/>
                <a:gd name="T70" fmla="*/ 16 w 46"/>
                <a:gd name="T71" fmla="*/ 47 h 137"/>
                <a:gd name="T72" fmla="*/ 15 w 46"/>
                <a:gd name="T73" fmla="*/ 53 h 137"/>
                <a:gd name="T74" fmla="*/ 13 w 46"/>
                <a:gd name="T75" fmla="*/ 58 h 137"/>
                <a:gd name="T76" fmla="*/ 13 w 46"/>
                <a:gd name="T77" fmla="*/ 64 h 137"/>
                <a:gd name="T78" fmla="*/ 11 w 46"/>
                <a:gd name="T79" fmla="*/ 65 h 137"/>
                <a:gd name="T80" fmla="*/ 20 w 46"/>
                <a:gd name="T81" fmla="*/ 78 h 137"/>
                <a:gd name="T82" fmla="*/ 16 w 46"/>
                <a:gd name="T83" fmla="*/ 80 h 137"/>
                <a:gd name="T84" fmla="*/ 14 w 46"/>
                <a:gd name="T85" fmla="*/ 97 h 137"/>
                <a:gd name="T86" fmla="*/ 17 w 46"/>
                <a:gd name="T87" fmla="*/ 105 h 137"/>
                <a:gd name="T88" fmla="*/ 15 w 46"/>
                <a:gd name="T89" fmla="*/ 112 h 137"/>
                <a:gd name="T90" fmla="*/ 13 w 46"/>
                <a:gd name="T91" fmla="*/ 114 h 137"/>
                <a:gd name="T92" fmla="*/ 23 w 46"/>
                <a:gd name="T93" fmla="*/ 131 h 137"/>
                <a:gd name="T94" fmla="*/ 24 w 46"/>
                <a:gd name="T95" fmla="*/ 131 h 137"/>
                <a:gd name="T96" fmla="*/ 25 w 46"/>
                <a:gd name="T97" fmla="*/ 131 h 137"/>
                <a:gd name="T98" fmla="*/ 28 w 46"/>
                <a:gd name="T99" fmla="*/ 136 h 137"/>
                <a:gd name="T100" fmla="*/ 29 w 46"/>
                <a:gd name="T101" fmla="*/ 136 h 137"/>
                <a:gd name="T102" fmla="*/ 30 w 46"/>
                <a:gd name="T103" fmla="*/ 136 h 137"/>
                <a:gd name="T104" fmla="*/ 30 w 46"/>
                <a:gd name="T105" fmla="*/ 137 h 137"/>
                <a:gd name="T106" fmla="*/ 30 w 46"/>
                <a:gd name="T107" fmla="*/ 137 h 137"/>
                <a:gd name="T108" fmla="*/ 38 w 46"/>
                <a:gd name="T109" fmla="*/ 135 h 137"/>
                <a:gd name="T110" fmla="*/ 42 w 46"/>
                <a:gd name="T111" fmla="*/ 134 h 137"/>
                <a:gd name="T112" fmla="*/ 42 w 46"/>
                <a:gd name="T113" fmla="*/ 134 h 137"/>
                <a:gd name="T114" fmla="*/ 46 w 46"/>
                <a:gd name="T115" fmla="*/ 133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6" h="137">
                  <a:moveTo>
                    <a:pt x="46" y="133"/>
                  </a:moveTo>
                  <a:cubicBezTo>
                    <a:pt x="46" y="132"/>
                    <a:pt x="40" y="119"/>
                    <a:pt x="41" y="115"/>
                  </a:cubicBezTo>
                  <a:cubicBezTo>
                    <a:pt x="41" y="109"/>
                    <a:pt x="41" y="115"/>
                    <a:pt x="43" y="113"/>
                  </a:cubicBezTo>
                  <a:cubicBezTo>
                    <a:pt x="43" y="113"/>
                    <a:pt x="43" y="112"/>
                    <a:pt x="43" y="111"/>
                  </a:cubicBezTo>
                  <a:cubicBezTo>
                    <a:pt x="43" y="109"/>
                    <a:pt x="43" y="106"/>
                    <a:pt x="43" y="104"/>
                  </a:cubicBezTo>
                  <a:cubicBezTo>
                    <a:pt x="43" y="96"/>
                    <a:pt x="45" y="76"/>
                    <a:pt x="43" y="71"/>
                  </a:cubicBezTo>
                  <a:cubicBezTo>
                    <a:pt x="44" y="68"/>
                    <a:pt x="44" y="68"/>
                    <a:pt x="44" y="68"/>
                  </a:cubicBezTo>
                  <a:cubicBezTo>
                    <a:pt x="44" y="64"/>
                    <a:pt x="45" y="59"/>
                    <a:pt x="43" y="56"/>
                  </a:cubicBezTo>
                  <a:cubicBezTo>
                    <a:pt x="42" y="52"/>
                    <a:pt x="37" y="49"/>
                    <a:pt x="37" y="44"/>
                  </a:cubicBezTo>
                  <a:cubicBezTo>
                    <a:pt x="37" y="44"/>
                    <a:pt x="38" y="43"/>
                    <a:pt x="38" y="43"/>
                  </a:cubicBezTo>
                  <a:cubicBezTo>
                    <a:pt x="38" y="42"/>
                    <a:pt x="38" y="41"/>
                    <a:pt x="38" y="41"/>
                  </a:cubicBezTo>
                  <a:cubicBezTo>
                    <a:pt x="38" y="39"/>
                    <a:pt x="38" y="36"/>
                    <a:pt x="38" y="34"/>
                  </a:cubicBezTo>
                  <a:cubicBezTo>
                    <a:pt x="38" y="33"/>
                    <a:pt x="38" y="33"/>
                    <a:pt x="38" y="32"/>
                  </a:cubicBezTo>
                  <a:cubicBezTo>
                    <a:pt x="36" y="27"/>
                    <a:pt x="26" y="26"/>
                    <a:pt x="24" y="21"/>
                  </a:cubicBezTo>
                  <a:cubicBezTo>
                    <a:pt x="22" y="18"/>
                    <a:pt x="27" y="9"/>
                    <a:pt x="28" y="5"/>
                  </a:cubicBezTo>
                  <a:cubicBezTo>
                    <a:pt x="28" y="5"/>
                    <a:pt x="27" y="5"/>
                    <a:pt x="27" y="5"/>
                  </a:cubicBezTo>
                  <a:cubicBezTo>
                    <a:pt x="26" y="5"/>
                    <a:pt x="25" y="5"/>
                    <a:pt x="23" y="5"/>
                  </a:cubicBezTo>
                  <a:cubicBezTo>
                    <a:pt x="23" y="5"/>
                    <a:pt x="22" y="5"/>
                    <a:pt x="21" y="5"/>
                  </a:cubicBezTo>
                  <a:cubicBezTo>
                    <a:pt x="21" y="5"/>
                    <a:pt x="17" y="7"/>
                    <a:pt x="17" y="7"/>
                  </a:cubicBezTo>
                  <a:cubicBezTo>
                    <a:pt x="16" y="6"/>
                    <a:pt x="17" y="5"/>
                    <a:pt x="17" y="5"/>
                  </a:cubicBezTo>
                  <a:cubicBezTo>
                    <a:pt x="16" y="4"/>
                    <a:pt x="14" y="4"/>
                    <a:pt x="13" y="4"/>
                  </a:cubicBezTo>
                  <a:cubicBezTo>
                    <a:pt x="10" y="3"/>
                    <a:pt x="5" y="1"/>
                    <a:pt x="0" y="0"/>
                  </a:cubicBezTo>
                  <a:cubicBezTo>
                    <a:pt x="2" y="1"/>
                    <a:pt x="4" y="1"/>
                    <a:pt x="5" y="3"/>
                  </a:cubicBezTo>
                  <a:cubicBezTo>
                    <a:pt x="7" y="6"/>
                    <a:pt x="0" y="11"/>
                    <a:pt x="2" y="14"/>
                  </a:cubicBezTo>
                  <a:cubicBezTo>
                    <a:pt x="5" y="16"/>
                    <a:pt x="5" y="16"/>
                    <a:pt x="5" y="16"/>
                  </a:cubicBezTo>
                  <a:cubicBezTo>
                    <a:pt x="6" y="17"/>
                    <a:pt x="7" y="20"/>
                    <a:pt x="8" y="21"/>
                  </a:cubicBezTo>
                  <a:cubicBezTo>
                    <a:pt x="9" y="21"/>
                    <a:pt x="10" y="20"/>
                    <a:pt x="11" y="20"/>
                  </a:cubicBezTo>
                  <a:cubicBezTo>
                    <a:pt x="14" y="22"/>
                    <a:pt x="13" y="29"/>
                    <a:pt x="12" y="31"/>
                  </a:cubicBezTo>
                  <a:cubicBezTo>
                    <a:pt x="11" y="34"/>
                    <a:pt x="11" y="41"/>
                    <a:pt x="11" y="41"/>
                  </a:cubicBezTo>
                  <a:cubicBezTo>
                    <a:pt x="10" y="41"/>
                    <a:pt x="10" y="40"/>
                    <a:pt x="10" y="40"/>
                  </a:cubicBezTo>
                  <a:cubicBezTo>
                    <a:pt x="8" y="40"/>
                    <a:pt x="9" y="43"/>
                    <a:pt x="10" y="43"/>
                  </a:cubicBezTo>
                  <a:cubicBezTo>
                    <a:pt x="10" y="43"/>
                    <a:pt x="12" y="42"/>
                    <a:pt x="12" y="43"/>
                  </a:cubicBezTo>
                  <a:cubicBezTo>
                    <a:pt x="12" y="43"/>
                    <a:pt x="7" y="43"/>
                    <a:pt x="8" y="44"/>
                  </a:cubicBezTo>
                  <a:cubicBezTo>
                    <a:pt x="8" y="45"/>
                    <a:pt x="9" y="44"/>
                    <a:pt x="10" y="45"/>
                  </a:cubicBezTo>
                  <a:cubicBezTo>
                    <a:pt x="11" y="46"/>
                    <a:pt x="6" y="45"/>
                    <a:pt x="8" y="47"/>
                  </a:cubicBezTo>
                  <a:cubicBezTo>
                    <a:pt x="10" y="49"/>
                    <a:pt x="14" y="43"/>
                    <a:pt x="16" y="47"/>
                  </a:cubicBezTo>
                  <a:cubicBezTo>
                    <a:pt x="17" y="49"/>
                    <a:pt x="15" y="51"/>
                    <a:pt x="15" y="53"/>
                  </a:cubicBezTo>
                  <a:cubicBezTo>
                    <a:pt x="15" y="54"/>
                    <a:pt x="13" y="57"/>
                    <a:pt x="13" y="58"/>
                  </a:cubicBezTo>
                  <a:cubicBezTo>
                    <a:pt x="13" y="60"/>
                    <a:pt x="17" y="64"/>
                    <a:pt x="13" y="64"/>
                  </a:cubicBezTo>
                  <a:cubicBezTo>
                    <a:pt x="12" y="64"/>
                    <a:pt x="11" y="64"/>
                    <a:pt x="11" y="65"/>
                  </a:cubicBezTo>
                  <a:cubicBezTo>
                    <a:pt x="13" y="69"/>
                    <a:pt x="21" y="75"/>
                    <a:pt x="20" y="78"/>
                  </a:cubicBezTo>
                  <a:cubicBezTo>
                    <a:pt x="20" y="79"/>
                    <a:pt x="16" y="79"/>
                    <a:pt x="16" y="80"/>
                  </a:cubicBezTo>
                  <a:cubicBezTo>
                    <a:pt x="14" y="86"/>
                    <a:pt x="19" y="90"/>
                    <a:pt x="14" y="97"/>
                  </a:cubicBezTo>
                  <a:cubicBezTo>
                    <a:pt x="11" y="101"/>
                    <a:pt x="18" y="102"/>
                    <a:pt x="17" y="105"/>
                  </a:cubicBezTo>
                  <a:cubicBezTo>
                    <a:pt x="17" y="107"/>
                    <a:pt x="16" y="111"/>
                    <a:pt x="15" y="112"/>
                  </a:cubicBezTo>
                  <a:cubicBezTo>
                    <a:pt x="13" y="114"/>
                    <a:pt x="13" y="114"/>
                    <a:pt x="13" y="114"/>
                  </a:cubicBezTo>
                  <a:cubicBezTo>
                    <a:pt x="13" y="117"/>
                    <a:pt x="18" y="129"/>
                    <a:pt x="23" y="131"/>
                  </a:cubicBezTo>
                  <a:cubicBezTo>
                    <a:pt x="23" y="131"/>
                    <a:pt x="24" y="131"/>
                    <a:pt x="24" y="131"/>
                  </a:cubicBezTo>
                  <a:cubicBezTo>
                    <a:pt x="24" y="131"/>
                    <a:pt x="25" y="131"/>
                    <a:pt x="25" y="131"/>
                  </a:cubicBezTo>
                  <a:cubicBezTo>
                    <a:pt x="27" y="132"/>
                    <a:pt x="27" y="135"/>
                    <a:pt x="28" y="136"/>
                  </a:cubicBezTo>
                  <a:cubicBezTo>
                    <a:pt x="28" y="136"/>
                    <a:pt x="29" y="136"/>
                    <a:pt x="29" y="136"/>
                  </a:cubicBezTo>
                  <a:cubicBezTo>
                    <a:pt x="30" y="136"/>
                    <a:pt x="30" y="135"/>
                    <a:pt x="30" y="136"/>
                  </a:cubicBezTo>
                  <a:cubicBezTo>
                    <a:pt x="31" y="136"/>
                    <a:pt x="30" y="137"/>
                    <a:pt x="30" y="137"/>
                  </a:cubicBezTo>
                  <a:cubicBezTo>
                    <a:pt x="30" y="137"/>
                    <a:pt x="30" y="137"/>
                    <a:pt x="30" y="137"/>
                  </a:cubicBezTo>
                  <a:cubicBezTo>
                    <a:pt x="33" y="136"/>
                    <a:pt x="36" y="136"/>
                    <a:pt x="38" y="135"/>
                  </a:cubicBezTo>
                  <a:cubicBezTo>
                    <a:pt x="39" y="135"/>
                    <a:pt x="41" y="135"/>
                    <a:pt x="42" y="134"/>
                  </a:cubicBezTo>
                  <a:cubicBezTo>
                    <a:pt x="42" y="134"/>
                    <a:pt x="42" y="134"/>
                    <a:pt x="42" y="134"/>
                  </a:cubicBezTo>
                  <a:cubicBezTo>
                    <a:pt x="42" y="134"/>
                    <a:pt x="46" y="133"/>
                    <a:pt x="46" y="133"/>
                  </a:cubicBezTo>
                </a:path>
              </a:pathLst>
            </a:custGeom>
            <a:solidFill>
              <a:schemeClr val="tx2"/>
            </a:solidFill>
            <a:ln w="9525">
              <a:noFill/>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64" name="Freeform 66"/>
            <p:cNvSpPr>
              <a:spLocks/>
            </p:cNvSpPr>
            <p:nvPr/>
          </p:nvSpPr>
          <p:spPr bwMode="auto">
            <a:xfrm>
              <a:off x="4949876" y="3267971"/>
              <a:ext cx="217763" cy="435527"/>
            </a:xfrm>
            <a:custGeom>
              <a:avLst/>
              <a:gdLst>
                <a:gd name="T0" fmla="*/ 79 w 83"/>
                <a:gd name="T1" fmla="*/ 43 h 166"/>
                <a:gd name="T2" fmla="*/ 79 w 83"/>
                <a:gd name="T3" fmla="*/ 41 h 166"/>
                <a:gd name="T4" fmla="*/ 79 w 83"/>
                <a:gd name="T5" fmla="*/ 37 h 166"/>
                <a:gd name="T6" fmla="*/ 79 w 83"/>
                <a:gd name="T7" fmla="*/ 35 h 166"/>
                <a:gd name="T8" fmla="*/ 73 w 83"/>
                <a:gd name="T9" fmla="*/ 26 h 166"/>
                <a:gd name="T10" fmla="*/ 76 w 83"/>
                <a:gd name="T11" fmla="*/ 19 h 166"/>
                <a:gd name="T12" fmla="*/ 69 w 83"/>
                <a:gd name="T13" fmla="*/ 14 h 166"/>
                <a:gd name="T14" fmla="*/ 57 w 83"/>
                <a:gd name="T15" fmla="*/ 0 h 166"/>
                <a:gd name="T16" fmla="*/ 53 w 83"/>
                <a:gd name="T17" fmla="*/ 3 h 166"/>
                <a:gd name="T18" fmla="*/ 46 w 83"/>
                <a:gd name="T19" fmla="*/ 4 h 166"/>
                <a:gd name="T20" fmla="*/ 47 w 83"/>
                <a:gd name="T21" fmla="*/ 11 h 166"/>
                <a:gd name="T22" fmla="*/ 45 w 83"/>
                <a:gd name="T23" fmla="*/ 12 h 166"/>
                <a:gd name="T24" fmla="*/ 45 w 83"/>
                <a:gd name="T25" fmla="*/ 13 h 166"/>
                <a:gd name="T26" fmla="*/ 46 w 83"/>
                <a:gd name="T27" fmla="*/ 13 h 166"/>
                <a:gd name="T28" fmla="*/ 45 w 83"/>
                <a:gd name="T29" fmla="*/ 13 h 166"/>
                <a:gd name="T30" fmla="*/ 43 w 83"/>
                <a:gd name="T31" fmla="*/ 19 h 166"/>
                <a:gd name="T32" fmla="*/ 28 w 83"/>
                <a:gd name="T33" fmla="*/ 26 h 166"/>
                <a:gd name="T34" fmla="*/ 25 w 83"/>
                <a:gd name="T35" fmla="*/ 27 h 166"/>
                <a:gd name="T36" fmla="*/ 19 w 83"/>
                <a:gd name="T37" fmla="*/ 25 h 166"/>
                <a:gd name="T38" fmla="*/ 15 w 83"/>
                <a:gd name="T39" fmla="*/ 30 h 166"/>
                <a:gd name="T40" fmla="*/ 12 w 83"/>
                <a:gd name="T41" fmla="*/ 29 h 166"/>
                <a:gd name="T42" fmla="*/ 12 w 83"/>
                <a:gd name="T43" fmla="*/ 33 h 166"/>
                <a:gd name="T44" fmla="*/ 10 w 83"/>
                <a:gd name="T45" fmla="*/ 33 h 166"/>
                <a:gd name="T46" fmla="*/ 11 w 83"/>
                <a:gd name="T47" fmla="*/ 36 h 166"/>
                <a:gd name="T48" fmla="*/ 8 w 83"/>
                <a:gd name="T49" fmla="*/ 35 h 166"/>
                <a:gd name="T50" fmla="*/ 7 w 83"/>
                <a:gd name="T51" fmla="*/ 37 h 166"/>
                <a:gd name="T52" fmla="*/ 6 w 83"/>
                <a:gd name="T53" fmla="*/ 37 h 166"/>
                <a:gd name="T54" fmla="*/ 2 w 83"/>
                <a:gd name="T55" fmla="*/ 53 h 166"/>
                <a:gd name="T56" fmla="*/ 16 w 83"/>
                <a:gd name="T57" fmla="*/ 64 h 166"/>
                <a:gd name="T58" fmla="*/ 16 w 83"/>
                <a:gd name="T59" fmla="*/ 66 h 166"/>
                <a:gd name="T60" fmla="*/ 16 w 83"/>
                <a:gd name="T61" fmla="*/ 73 h 166"/>
                <a:gd name="T62" fmla="*/ 16 w 83"/>
                <a:gd name="T63" fmla="*/ 75 h 166"/>
                <a:gd name="T64" fmla="*/ 15 w 83"/>
                <a:gd name="T65" fmla="*/ 76 h 166"/>
                <a:gd name="T66" fmla="*/ 21 w 83"/>
                <a:gd name="T67" fmla="*/ 88 h 166"/>
                <a:gd name="T68" fmla="*/ 22 w 83"/>
                <a:gd name="T69" fmla="*/ 100 h 166"/>
                <a:gd name="T70" fmla="*/ 21 w 83"/>
                <a:gd name="T71" fmla="*/ 103 h 166"/>
                <a:gd name="T72" fmla="*/ 21 w 83"/>
                <a:gd name="T73" fmla="*/ 136 h 166"/>
                <a:gd name="T74" fmla="*/ 21 w 83"/>
                <a:gd name="T75" fmla="*/ 143 h 166"/>
                <a:gd name="T76" fmla="*/ 21 w 83"/>
                <a:gd name="T77" fmla="*/ 145 h 166"/>
                <a:gd name="T78" fmla="*/ 19 w 83"/>
                <a:gd name="T79" fmla="*/ 147 h 166"/>
                <a:gd name="T80" fmla="*/ 24 w 83"/>
                <a:gd name="T81" fmla="*/ 165 h 166"/>
                <a:gd name="T82" fmla="*/ 20 w 83"/>
                <a:gd name="T83" fmla="*/ 166 h 166"/>
                <a:gd name="T84" fmla="*/ 20 w 83"/>
                <a:gd name="T85" fmla="*/ 166 h 166"/>
                <a:gd name="T86" fmla="*/ 48 w 83"/>
                <a:gd name="T87" fmla="*/ 162 h 166"/>
                <a:gd name="T88" fmla="*/ 49 w 83"/>
                <a:gd name="T89" fmla="*/ 156 h 166"/>
                <a:gd name="T90" fmla="*/ 51 w 83"/>
                <a:gd name="T91" fmla="*/ 154 h 166"/>
                <a:gd name="T92" fmla="*/ 49 w 83"/>
                <a:gd name="T93" fmla="*/ 147 h 166"/>
                <a:gd name="T94" fmla="*/ 51 w 83"/>
                <a:gd name="T95" fmla="*/ 145 h 166"/>
                <a:gd name="T96" fmla="*/ 50 w 83"/>
                <a:gd name="T97" fmla="*/ 134 h 166"/>
                <a:gd name="T98" fmla="*/ 51 w 83"/>
                <a:gd name="T99" fmla="*/ 134 h 166"/>
                <a:gd name="T100" fmla="*/ 50 w 83"/>
                <a:gd name="T101" fmla="*/ 128 h 166"/>
                <a:gd name="T102" fmla="*/ 50 w 83"/>
                <a:gd name="T103" fmla="*/ 123 h 166"/>
                <a:gd name="T104" fmla="*/ 49 w 83"/>
                <a:gd name="T105" fmla="*/ 121 h 166"/>
                <a:gd name="T106" fmla="*/ 50 w 83"/>
                <a:gd name="T107" fmla="*/ 112 h 166"/>
                <a:gd name="T108" fmla="*/ 52 w 83"/>
                <a:gd name="T109" fmla="*/ 90 h 166"/>
                <a:gd name="T110" fmla="*/ 61 w 83"/>
                <a:gd name="T111" fmla="*/ 89 h 166"/>
                <a:gd name="T112" fmla="*/ 66 w 83"/>
                <a:gd name="T113" fmla="*/ 75 h 166"/>
                <a:gd name="T114" fmla="*/ 68 w 83"/>
                <a:gd name="T115" fmla="*/ 70 h 166"/>
                <a:gd name="T116" fmla="*/ 77 w 83"/>
                <a:gd name="T117" fmla="*/ 61 h 166"/>
                <a:gd name="T118" fmla="*/ 76 w 83"/>
                <a:gd name="T119" fmla="*/ 54 h 166"/>
                <a:gd name="T120" fmla="*/ 82 w 83"/>
                <a:gd name="T121" fmla="*/ 49 h 166"/>
                <a:gd name="T122" fmla="*/ 79 w 83"/>
                <a:gd name="T123" fmla="*/ 43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83" h="166">
                  <a:moveTo>
                    <a:pt x="79" y="43"/>
                  </a:moveTo>
                  <a:cubicBezTo>
                    <a:pt x="79" y="43"/>
                    <a:pt x="79" y="42"/>
                    <a:pt x="79" y="41"/>
                  </a:cubicBezTo>
                  <a:cubicBezTo>
                    <a:pt x="79" y="40"/>
                    <a:pt x="79" y="38"/>
                    <a:pt x="79" y="37"/>
                  </a:cubicBezTo>
                  <a:cubicBezTo>
                    <a:pt x="79" y="36"/>
                    <a:pt x="79" y="36"/>
                    <a:pt x="79" y="35"/>
                  </a:cubicBezTo>
                  <a:cubicBezTo>
                    <a:pt x="78" y="32"/>
                    <a:pt x="73" y="29"/>
                    <a:pt x="73" y="26"/>
                  </a:cubicBezTo>
                  <a:cubicBezTo>
                    <a:pt x="73" y="24"/>
                    <a:pt x="76" y="22"/>
                    <a:pt x="76" y="19"/>
                  </a:cubicBezTo>
                  <a:cubicBezTo>
                    <a:pt x="77" y="15"/>
                    <a:pt x="71" y="16"/>
                    <a:pt x="69" y="14"/>
                  </a:cubicBezTo>
                  <a:cubicBezTo>
                    <a:pt x="68" y="13"/>
                    <a:pt x="60" y="0"/>
                    <a:pt x="57" y="0"/>
                  </a:cubicBezTo>
                  <a:cubicBezTo>
                    <a:pt x="55" y="1"/>
                    <a:pt x="55" y="2"/>
                    <a:pt x="53" y="3"/>
                  </a:cubicBezTo>
                  <a:cubicBezTo>
                    <a:pt x="52" y="4"/>
                    <a:pt x="47" y="3"/>
                    <a:pt x="46" y="4"/>
                  </a:cubicBezTo>
                  <a:cubicBezTo>
                    <a:pt x="44" y="6"/>
                    <a:pt x="48" y="10"/>
                    <a:pt x="47" y="11"/>
                  </a:cubicBezTo>
                  <a:cubicBezTo>
                    <a:pt x="45" y="12"/>
                    <a:pt x="45" y="12"/>
                    <a:pt x="45" y="12"/>
                  </a:cubicBezTo>
                  <a:cubicBezTo>
                    <a:pt x="45" y="12"/>
                    <a:pt x="45" y="13"/>
                    <a:pt x="45" y="13"/>
                  </a:cubicBezTo>
                  <a:cubicBezTo>
                    <a:pt x="45" y="13"/>
                    <a:pt x="45" y="13"/>
                    <a:pt x="46" y="13"/>
                  </a:cubicBezTo>
                  <a:cubicBezTo>
                    <a:pt x="45" y="13"/>
                    <a:pt x="45" y="13"/>
                    <a:pt x="45" y="13"/>
                  </a:cubicBezTo>
                  <a:cubicBezTo>
                    <a:pt x="45" y="14"/>
                    <a:pt x="44" y="17"/>
                    <a:pt x="43" y="19"/>
                  </a:cubicBezTo>
                  <a:cubicBezTo>
                    <a:pt x="38" y="25"/>
                    <a:pt x="35" y="25"/>
                    <a:pt x="28" y="26"/>
                  </a:cubicBezTo>
                  <a:cubicBezTo>
                    <a:pt x="27" y="26"/>
                    <a:pt x="26" y="27"/>
                    <a:pt x="25" y="27"/>
                  </a:cubicBezTo>
                  <a:cubicBezTo>
                    <a:pt x="22" y="27"/>
                    <a:pt x="22" y="23"/>
                    <a:pt x="19" y="25"/>
                  </a:cubicBezTo>
                  <a:cubicBezTo>
                    <a:pt x="17" y="27"/>
                    <a:pt x="18" y="30"/>
                    <a:pt x="15" y="30"/>
                  </a:cubicBezTo>
                  <a:cubicBezTo>
                    <a:pt x="14" y="30"/>
                    <a:pt x="13" y="29"/>
                    <a:pt x="12" y="29"/>
                  </a:cubicBezTo>
                  <a:cubicBezTo>
                    <a:pt x="11" y="30"/>
                    <a:pt x="12" y="32"/>
                    <a:pt x="12" y="33"/>
                  </a:cubicBezTo>
                  <a:cubicBezTo>
                    <a:pt x="10" y="33"/>
                    <a:pt x="10" y="33"/>
                    <a:pt x="10" y="33"/>
                  </a:cubicBezTo>
                  <a:cubicBezTo>
                    <a:pt x="10" y="34"/>
                    <a:pt x="11" y="36"/>
                    <a:pt x="11" y="36"/>
                  </a:cubicBezTo>
                  <a:cubicBezTo>
                    <a:pt x="11" y="36"/>
                    <a:pt x="8" y="35"/>
                    <a:pt x="8" y="35"/>
                  </a:cubicBezTo>
                  <a:cubicBezTo>
                    <a:pt x="7" y="37"/>
                    <a:pt x="7" y="37"/>
                    <a:pt x="7" y="37"/>
                  </a:cubicBezTo>
                  <a:cubicBezTo>
                    <a:pt x="7" y="37"/>
                    <a:pt x="6" y="37"/>
                    <a:pt x="6" y="37"/>
                  </a:cubicBezTo>
                  <a:cubicBezTo>
                    <a:pt x="5" y="41"/>
                    <a:pt x="0" y="50"/>
                    <a:pt x="2" y="53"/>
                  </a:cubicBezTo>
                  <a:cubicBezTo>
                    <a:pt x="4" y="58"/>
                    <a:pt x="14" y="59"/>
                    <a:pt x="16" y="64"/>
                  </a:cubicBezTo>
                  <a:cubicBezTo>
                    <a:pt x="16" y="65"/>
                    <a:pt x="16" y="65"/>
                    <a:pt x="16" y="66"/>
                  </a:cubicBezTo>
                  <a:cubicBezTo>
                    <a:pt x="16" y="68"/>
                    <a:pt x="16" y="71"/>
                    <a:pt x="16" y="73"/>
                  </a:cubicBezTo>
                  <a:cubicBezTo>
                    <a:pt x="16" y="73"/>
                    <a:pt x="16" y="74"/>
                    <a:pt x="16" y="75"/>
                  </a:cubicBezTo>
                  <a:cubicBezTo>
                    <a:pt x="16" y="75"/>
                    <a:pt x="15" y="76"/>
                    <a:pt x="15" y="76"/>
                  </a:cubicBezTo>
                  <a:cubicBezTo>
                    <a:pt x="15" y="81"/>
                    <a:pt x="20" y="84"/>
                    <a:pt x="21" y="88"/>
                  </a:cubicBezTo>
                  <a:cubicBezTo>
                    <a:pt x="23" y="91"/>
                    <a:pt x="22" y="96"/>
                    <a:pt x="22" y="100"/>
                  </a:cubicBezTo>
                  <a:cubicBezTo>
                    <a:pt x="21" y="103"/>
                    <a:pt x="21" y="103"/>
                    <a:pt x="21" y="103"/>
                  </a:cubicBezTo>
                  <a:cubicBezTo>
                    <a:pt x="23" y="108"/>
                    <a:pt x="21" y="128"/>
                    <a:pt x="21" y="136"/>
                  </a:cubicBezTo>
                  <a:cubicBezTo>
                    <a:pt x="21" y="138"/>
                    <a:pt x="21" y="141"/>
                    <a:pt x="21" y="143"/>
                  </a:cubicBezTo>
                  <a:cubicBezTo>
                    <a:pt x="21" y="144"/>
                    <a:pt x="21" y="145"/>
                    <a:pt x="21" y="145"/>
                  </a:cubicBezTo>
                  <a:cubicBezTo>
                    <a:pt x="19" y="147"/>
                    <a:pt x="19" y="141"/>
                    <a:pt x="19" y="147"/>
                  </a:cubicBezTo>
                  <a:cubicBezTo>
                    <a:pt x="18" y="151"/>
                    <a:pt x="24" y="164"/>
                    <a:pt x="24" y="165"/>
                  </a:cubicBezTo>
                  <a:cubicBezTo>
                    <a:pt x="24" y="165"/>
                    <a:pt x="20" y="166"/>
                    <a:pt x="20" y="166"/>
                  </a:cubicBezTo>
                  <a:cubicBezTo>
                    <a:pt x="20" y="166"/>
                    <a:pt x="20" y="166"/>
                    <a:pt x="20" y="166"/>
                  </a:cubicBezTo>
                  <a:cubicBezTo>
                    <a:pt x="29" y="164"/>
                    <a:pt x="39" y="163"/>
                    <a:pt x="48" y="162"/>
                  </a:cubicBezTo>
                  <a:cubicBezTo>
                    <a:pt x="49" y="160"/>
                    <a:pt x="48" y="157"/>
                    <a:pt x="49" y="156"/>
                  </a:cubicBezTo>
                  <a:cubicBezTo>
                    <a:pt x="49" y="155"/>
                    <a:pt x="51" y="155"/>
                    <a:pt x="51" y="154"/>
                  </a:cubicBezTo>
                  <a:cubicBezTo>
                    <a:pt x="51" y="152"/>
                    <a:pt x="49" y="149"/>
                    <a:pt x="49" y="147"/>
                  </a:cubicBezTo>
                  <a:cubicBezTo>
                    <a:pt x="49" y="146"/>
                    <a:pt x="51" y="145"/>
                    <a:pt x="51" y="145"/>
                  </a:cubicBezTo>
                  <a:cubicBezTo>
                    <a:pt x="51" y="143"/>
                    <a:pt x="49" y="136"/>
                    <a:pt x="50" y="134"/>
                  </a:cubicBezTo>
                  <a:cubicBezTo>
                    <a:pt x="50" y="134"/>
                    <a:pt x="51" y="135"/>
                    <a:pt x="51" y="134"/>
                  </a:cubicBezTo>
                  <a:cubicBezTo>
                    <a:pt x="52" y="133"/>
                    <a:pt x="50" y="130"/>
                    <a:pt x="50" y="128"/>
                  </a:cubicBezTo>
                  <a:cubicBezTo>
                    <a:pt x="50" y="127"/>
                    <a:pt x="51" y="125"/>
                    <a:pt x="50" y="123"/>
                  </a:cubicBezTo>
                  <a:cubicBezTo>
                    <a:pt x="50" y="123"/>
                    <a:pt x="49" y="121"/>
                    <a:pt x="49" y="121"/>
                  </a:cubicBezTo>
                  <a:cubicBezTo>
                    <a:pt x="48" y="119"/>
                    <a:pt x="50" y="115"/>
                    <a:pt x="50" y="112"/>
                  </a:cubicBezTo>
                  <a:cubicBezTo>
                    <a:pt x="51" y="109"/>
                    <a:pt x="51" y="92"/>
                    <a:pt x="52" y="90"/>
                  </a:cubicBezTo>
                  <a:cubicBezTo>
                    <a:pt x="54" y="89"/>
                    <a:pt x="59" y="91"/>
                    <a:pt x="61" y="89"/>
                  </a:cubicBezTo>
                  <a:cubicBezTo>
                    <a:pt x="65" y="86"/>
                    <a:pt x="60" y="78"/>
                    <a:pt x="66" y="75"/>
                  </a:cubicBezTo>
                  <a:cubicBezTo>
                    <a:pt x="70" y="71"/>
                    <a:pt x="65" y="72"/>
                    <a:pt x="68" y="70"/>
                  </a:cubicBezTo>
                  <a:cubicBezTo>
                    <a:pt x="69" y="68"/>
                    <a:pt x="78" y="68"/>
                    <a:pt x="77" y="61"/>
                  </a:cubicBezTo>
                  <a:cubicBezTo>
                    <a:pt x="76" y="58"/>
                    <a:pt x="73" y="57"/>
                    <a:pt x="76" y="54"/>
                  </a:cubicBezTo>
                  <a:cubicBezTo>
                    <a:pt x="78" y="51"/>
                    <a:pt x="81" y="54"/>
                    <a:pt x="82" y="49"/>
                  </a:cubicBezTo>
                  <a:cubicBezTo>
                    <a:pt x="83" y="46"/>
                    <a:pt x="80" y="46"/>
                    <a:pt x="79" y="43"/>
                  </a:cubicBezTo>
                </a:path>
              </a:pathLst>
            </a:custGeom>
            <a:solidFill>
              <a:schemeClr val="tx2"/>
            </a:solidFill>
            <a:ln w="9525">
              <a:noFill/>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65" name="Freeform 67"/>
            <p:cNvSpPr>
              <a:spLocks/>
            </p:cNvSpPr>
            <p:nvPr/>
          </p:nvSpPr>
          <p:spPr bwMode="auto">
            <a:xfrm>
              <a:off x="4928863" y="2503887"/>
              <a:ext cx="1083087" cy="813747"/>
            </a:xfrm>
            <a:custGeom>
              <a:avLst/>
              <a:gdLst>
                <a:gd name="T0" fmla="*/ 85 w 413"/>
                <a:gd name="T1" fmla="*/ 304 h 310"/>
                <a:gd name="T2" fmla="*/ 87 w 413"/>
                <a:gd name="T3" fmla="*/ 301 h 310"/>
                <a:gd name="T4" fmla="*/ 87 w 413"/>
                <a:gd name="T5" fmla="*/ 292 h 310"/>
                <a:gd name="T6" fmla="*/ 96 w 413"/>
                <a:gd name="T7" fmla="*/ 281 h 310"/>
                <a:gd name="T8" fmla="*/ 102 w 413"/>
                <a:gd name="T9" fmla="*/ 263 h 310"/>
                <a:gd name="T10" fmla="*/ 109 w 413"/>
                <a:gd name="T11" fmla="*/ 257 h 310"/>
                <a:gd name="T12" fmla="*/ 138 w 413"/>
                <a:gd name="T13" fmla="*/ 252 h 310"/>
                <a:gd name="T14" fmla="*/ 173 w 413"/>
                <a:gd name="T15" fmla="*/ 277 h 310"/>
                <a:gd name="T16" fmla="*/ 184 w 413"/>
                <a:gd name="T17" fmla="*/ 274 h 310"/>
                <a:gd name="T18" fmla="*/ 212 w 413"/>
                <a:gd name="T19" fmla="*/ 275 h 310"/>
                <a:gd name="T20" fmla="*/ 251 w 413"/>
                <a:gd name="T21" fmla="*/ 274 h 310"/>
                <a:gd name="T22" fmla="*/ 302 w 413"/>
                <a:gd name="T23" fmla="*/ 271 h 310"/>
                <a:gd name="T24" fmla="*/ 322 w 413"/>
                <a:gd name="T25" fmla="*/ 270 h 310"/>
                <a:gd name="T26" fmla="*/ 338 w 413"/>
                <a:gd name="T27" fmla="*/ 263 h 310"/>
                <a:gd name="T28" fmla="*/ 348 w 413"/>
                <a:gd name="T29" fmla="*/ 259 h 310"/>
                <a:gd name="T30" fmla="*/ 350 w 413"/>
                <a:gd name="T31" fmla="*/ 237 h 310"/>
                <a:gd name="T32" fmla="*/ 352 w 413"/>
                <a:gd name="T33" fmla="*/ 229 h 310"/>
                <a:gd name="T34" fmla="*/ 398 w 413"/>
                <a:gd name="T35" fmla="*/ 175 h 310"/>
                <a:gd name="T36" fmla="*/ 404 w 413"/>
                <a:gd name="T37" fmla="*/ 113 h 310"/>
                <a:gd name="T38" fmla="*/ 413 w 413"/>
                <a:gd name="T39" fmla="*/ 84 h 310"/>
                <a:gd name="T40" fmla="*/ 404 w 413"/>
                <a:gd name="T41" fmla="*/ 68 h 310"/>
                <a:gd name="T42" fmla="*/ 393 w 413"/>
                <a:gd name="T43" fmla="*/ 49 h 310"/>
                <a:gd name="T44" fmla="*/ 389 w 413"/>
                <a:gd name="T45" fmla="*/ 14 h 310"/>
                <a:gd name="T46" fmla="*/ 380 w 413"/>
                <a:gd name="T47" fmla="*/ 19 h 310"/>
                <a:gd name="T48" fmla="*/ 349 w 413"/>
                <a:gd name="T49" fmla="*/ 8 h 310"/>
                <a:gd name="T50" fmla="*/ 248 w 413"/>
                <a:gd name="T51" fmla="*/ 38 h 310"/>
                <a:gd name="T52" fmla="*/ 163 w 413"/>
                <a:gd name="T53" fmla="*/ 96 h 310"/>
                <a:gd name="T54" fmla="*/ 115 w 413"/>
                <a:gd name="T55" fmla="*/ 111 h 310"/>
                <a:gd name="T56" fmla="*/ 108 w 413"/>
                <a:gd name="T57" fmla="*/ 169 h 310"/>
                <a:gd name="T58" fmla="*/ 102 w 413"/>
                <a:gd name="T59" fmla="*/ 189 h 310"/>
                <a:gd name="T60" fmla="*/ 90 w 413"/>
                <a:gd name="T61" fmla="*/ 207 h 310"/>
                <a:gd name="T62" fmla="*/ 88 w 413"/>
                <a:gd name="T63" fmla="*/ 212 h 310"/>
                <a:gd name="T64" fmla="*/ 31 w 413"/>
                <a:gd name="T65" fmla="*/ 213 h 310"/>
                <a:gd name="T66" fmla="*/ 10 w 413"/>
                <a:gd name="T67" fmla="*/ 220 h 310"/>
                <a:gd name="T68" fmla="*/ 0 w 413"/>
                <a:gd name="T69" fmla="*/ 233 h 310"/>
                <a:gd name="T70" fmla="*/ 5 w 413"/>
                <a:gd name="T71" fmla="*/ 246 h 310"/>
                <a:gd name="T72" fmla="*/ 14 w 413"/>
                <a:gd name="T73" fmla="*/ 256 h 310"/>
                <a:gd name="T74" fmla="*/ 23 w 413"/>
                <a:gd name="T75" fmla="*/ 265 h 310"/>
                <a:gd name="T76" fmla="*/ 18 w 413"/>
                <a:gd name="T77" fmla="*/ 273 h 310"/>
                <a:gd name="T78" fmla="*/ 33 w 413"/>
                <a:gd name="T79" fmla="*/ 284 h 310"/>
                <a:gd name="T80" fmla="*/ 48 w 413"/>
                <a:gd name="T81" fmla="*/ 291 h 310"/>
                <a:gd name="T82" fmla="*/ 53 w 413"/>
                <a:gd name="T83" fmla="*/ 304 h 310"/>
                <a:gd name="T84" fmla="*/ 55 w 413"/>
                <a:gd name="T85" fmla="*/ 302 h 310"/>
                <a:gd name="T86" fmla="*/ 61 w 413"/>
                <a:gd name="T87" fmla="*/ 294 h 310"/>
                <a:gd name="T88" fmla="*/ 77 w 413"/>
                <a:gd name="T89" fmla="*/ 305 h 310"/>
                <a:gd name="T90" fmla="*/ 87 w 413"/>
                <a:gd name="T91" fmla="*/ 309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413" h="310">
                  <a:moveTo>
                    <a:pt x="87" y="309"/>
                  </a:moveTo>
                  <a:cubicBezTo>
                    <a:pt x="87" y="308"/>
                    <a:pt x="85" y="306"/>
                    <a:pt x="85" y="304"/>
                  </a:cubicBezTo>
                  <a:cubicBezTo>
                    <a:pt x="87" y="303"/>
                    <a:pt x="87" y="303"/>
                    <a:pt x="87" y="303"/>
                  </a:cubicBezTo>
                  <a:cubicBezTo>
                    <a:pt x="87" y="302"/>
                    <a:pt x="87" y="301"/>
                    <a:pt x="87" y="301"/>
                  </a:cubicBezTo>
                  <a:cubicBezTo>
                    <a:pt x="87" y="300"/>
                    <a:pt x="87" y="299"/>
                    <a:pt x="87" y="298"/>
                  </a:cubicBezTo>
                  <a:cubicBezTo>
                    <a:pt x="87" y="296"/>
                    <a:pt x="87" y="294"/>
                    <a:pt x="87" y="292"/>
                  </a:cubicBezTo>
                  <a:cubicBezTo>
                    <a:pt x="87" y="288"/>
                    <a:pt x="87" y="288"/>
                    <a:pt x="87" y="288"/>
                  </a:cubicBezTo>
                  <a:cubicBezTo>
                    <a:pt x="88" y="285"/>
                    <a:pt x="94" y="284"/>
                    <a:pt x="96" y="281"/>
                  </a:cubicBezTo>
                  <a:cubicBezTo>
                    <a:pt x="99" y="275"/>
                    <a:pt x="100" y="264"/>
                    <a:pt x="101" y="263"/>
                  </a:cubicBezTo>
                  <a:cubicBezTo>
                    <a:pt x="101" y="262"/>
                    <a:pt x="102" y="263"/>
                    <a:pt x="102" y="263"/>
                  </a:cubicBezTo>
                  <a:cubicBezTo>
                    <a:pt x="103" y="263"/>
                    <a:pt x="103" y="263"/>
                    <a:pt x="104" y="263"/>
                  </a:cubicBezTo>
                  <a:cubicBezTo>
                    <a:pt x="106" y="262"/>
                    <a:pt x="107" y="259"/>
                    <a:pt x="109" y="257"/>
                  </a:cubicBezTo>
                  <a:cubicBezTo>
                    <a:pt x="117" y="253"/>
                    <a:pt x="126" y="258"/>
                    <a:pt x="131" y="256"/>
                  </a:cubicBezTo>
                  <a:cubicBezTo>
                    <a:pt x="133" y="255"/>
                    <a:pt x="134" y="252"/>
                    <a:pt x="138" y="252"/>
                  </a:cubicBezTo>
                  <a:cubicBezTo>
                    <a:pt x="140" y="253"/>
                    <a:pt x="160" y="260"/>
                    <a:pt x="160" y="260"/>
                  </a:cubicBezTo>
                  <a:cubicBezTo>
                    <a:pt x="164" y="264"/>
                    <a:pt x="170" y="275"/>
                    <a:pt x="173" y="277"/>
                  </a:cubicBezTo>
                  <a:cubicBezTo>
                    <a:pt x="177" y="278"/>
                    <a:pt x="177" y="274"/>
                    <a:pt x="180" y="273"/>
                  </a:cubicBezTo>
                  <a:cubicBezTo>
                    <a:pt x="182" y="273"/>
                    <a:pt x="183" y="274"/>
                    <a:pt x="184" y="274"/>
                  </a:cubicBezTo>
                  <a:cubicBezTo>
                    <a:pt x="192" y="273"/>
                    <a:pt x="195" y="265"/>
                    <a:pt x="204" y="269"/>
                  </a:cubicBezTo>
                  <a:cubicBezTo>
                    <a:pt x="207" y="270"/>
                    <a:pt x="209" y="275"/>
                    <a:pt x="212" y="275"/>
                  </a:cubicBezTo>
                  <a:cubicBezTo>
                    <a:pt x="218" y="277"/>
                    <a:pt x="235" y="286"/>
                    <a:pt x="243" y="283"/>
                  </a:cubicBezTo>
                  <a:cubicBezTo>
                    <a:pt x="246" y="282"/>
                    <a:pt x="249" y="276"/>
                    <a:pt x="251" y="274"/>
                  </a:cubicBezTo>
                  <a:cubicBezTo>
                    <a:pt x="257" y="269"/>
                    <a:pt x="267" y="268"/>
                    <a:pt x="275" y="268"/>
                  </a:cubicBezTo>
                  <a:cubicBezTo>
                    <a:pt x="284" y="267"/>
                    <a:pt x="293" y="268"/>
                    <a:pt x="302" y="271"/>
                  </a:cubicBezTo>
                  <a:cubicBezTo>
                    <a:pt x="304" y="272"/>
                    <a:pt x="315" y="278"/>
                    <a:pt x="318" y="277"/>
                  </a:cubicBezTo>
                  <a:cubicBezTo>
                    <a:pt x="320" y="276"/>
                    <a:pt x="320" y="271"/>
                    <a:pt x="322" y="270"/>
                  </a:cubicBezTo>
                  <a:cubicBezTo>
                    <a:pt x="323" y="269"/>
                    <a:pt x="328" y="266"/>
                    <a:pt x="330" y="264"/>
                  </a:cubicBezTo>
                  <a:cubicBezTo>
                    <a:pt x="333" y="264"/>
                    <a:pt x="336" y="264"/>
                    <a:pt x="338" y="263"/>
                  </a:cubicBezTo>
                  <a:cubicBezTo>
                    <a:pt x="342" y="260"/>
                    <a:pt x="339" y="259"/>
                    <a:pt x="346" y="259"/>
                  </a:cubicBezTo>
                  <a:cubicBezTo>
                    <a:pt x="347" y="259"/>
                    <a:pt x="348" y="260"/>
                    <a:pt x="348" y="259"/>
                  </a:cubicBezTo>
                  <a:cubicBezTo>
                    <a:pt x="349" y="258"/>
                    <a:pt x="343" y="241"/>
                    <a:pt x="344" y="239"/>
                  </a:cubicBezTo>
                  <a:cubicBezTo>
                    <a:pt x="345" y="239"/>
                    <a:pt x="350" y="238"/>
                    <a:pt x="350" y="237"/>
                  </a:cubicBezTo>
                  <a:cubicBezTo>
                    <a:pt x="350" y="232"/>
                    <a:pt x="351" y="235"/>
                    <a:pt x="353" y="232"/>
                  </a:cubicBezTo>
                  <a:cubicBezTo>
                    <a:pt x="353" y="231"/>
                    <a:pt x="352" y="230"/>
                    <a:pt x="352" y="229"/>
                  </a:cubicBezTo>
                  <a:cubicBezTo>
                    <a:pt x="353" y="224"/>
                    <a:pt x="365" y="210"/>
                    <a:pt x="368" y="206"/>
                  </a:cubicBezTo>
                  <a:cubicBezTo>
                    <a:pt x="374" y="198"/>
                    <a:pt x="394" y="182"/>
                    <a:pt x="398" y="175"/>
                  </a:cubicBezTo>
                  <a:cubicBezTo>
                    <a:pt x="400" y="170"/>
                    <a:pt x="399" y="161"/>
                    <a:pt x="399" y="155"/>
                  </a:cubicBezTo>
                  <a:cubicBezTo>
                    <a:pt x="401" y="141"/>
                    <a:pt x="402" y="127"/>
                    <a:pt x="404" y="113"/>
                  </a:cubicBezTo>
                  <a:cubicBezTo>
                    <a:pt x="404" y="107"/>
                    <a:pt x="404" y="100"/>
                    <a:pt x="406" y="95"/>
                  </a:cubicBezTo>
                  <a:cubicBezTo>
                    <a:pt x="407" y="92"/>
                    <a:pt x="413" y="87"/>
                    <a:pt x="413" y="84"/>
                  </a:cubicBezTo>
                  <a:cubicBezTo>
                    <a:pt x="412" y="82"/>
                    <a:pt x="403" y="75"/>
                    <a:pt x="402" y="73"/>
                  </a:cubicBezTo>
                  <a:cubicBezTo>
                    <a:pt x="401" y="71"/>
                    <a:pt x="403" y="69"/>
                    <a:pt x="404" y="68"/>
                  </a:cubicBezTo>
                  <a:cubicBezTo>
                    <a:pt x="404" y="65"/>
                    <a:pt x="394" y="56"/>
                    <a:pt x="393" y="54"/>
                  </a:cubicBezTo>
                  <a:cubicBezTo>
                    <a:pt x="393" y="49"/>
                    <a:pt x="393" y="49"/>
                    <a:pt x="393" y="49"/>
                  </a:cubicBezTo>
                  <a:cubicBezTo>
                    <a:pt x="393" y="47"/>
                    <a:pt x="393" y="44"/>
                    <a:pt x="393" y="41"/>
                  </a:cubicBezTo>
                  <a:cubicBezTo>
                    <a:pt x="393" y="32"/>
                    <a:pt x="390" y="23"/>
                    <a:pt x="389" y="14"/>
                  </a:cubicBezTo>
                  <a:cubicBezTo>
                    <a:pt x="389" y="14"/>
                    <a:pt x="389" y="14"/>
                    <a:pt x="389" y="14"/>
                  </a:cubicBezTo>
                  <a:cubicBezTo>
                    <a:pt x="385" y="17"/>
                    <a:pt x="381" y="19"/>
                    <a:pt x="380" y="19"/>
                  </a:cubicBezTo>
                  <a:cubicBezTo>
                    <a:pt x="378" y="20"/>
                    <a:pt x="371" y="25"/>
                    <a:pt x="369" y="24"/>
                  </a:cubicBezTo>
                  <a:cubicBezTo>
                    <a:pt x="366" y="24"/>
                    <a:pt x="355" y="11"/>
                    <a:pt x="349" y="8"/>
                  </a:cubicBezTo>
                  <a:cubicBezTo>
                    <a:pt x="342" y="6"/>
                    <a:pt x="318" y="3"/>
                    <a:pt x="314" y="0"/>
                  </a:cubicBezTo>
                  <a:cubicBezTo>
                    <a:pt x="291" y="11"/>
                    <a:pt x="270" y="26"/>
                    <a:pt x="248" y="38"/>
                  </a:cubicBezTo>
                  <a:cubicBezTo>
                    <a:pt x="231" y="48"/>
                    <a:pt x="212" y="57"/>
                    <a:pt x="196" y="68"/>
                  </a:cubicBezTo>
                  <a:cubicBezTo>
                    <a:pt x="185" y="76"/>
                    <a:pt x="174" y="87"/>
                    <a:pt x="163" y="96"/>
                  </a:cubicBezTo>
                  <a:cubicBezTo>
                    <a:pt x="160" y="99"/>
                    <a:pt x="156" y="103"/>
                    <a:pt x="153" y="104"/>
                  </a:cubicBezTo>
                  <a:cubicBezTo>
                    <a:pt x="145" y="108"/>
                    <a:pt x="124" y="109"/>
                    <a:pt x="115" y="111"/>
                  </a:cubicBezTo>
                  <a:cubicBezTo>
                    <a:pt x="114" y="111"/>
                    <a:pt x="113" y="111"/>
                    <a:pt x="113" y="111"/>
                  </a:cubicBezTo>
                  <a:cubicBezTo>
                    <a:pt x="112" y="122"/>
                    <a:pt x="111" y="162"/>
                    <a:pt x="108" y="169"/>
                  </a:cubicBezTo>
                  <a:cubicBezTo>
                    <a:pt x="106" y="173"/>
                    <a:pt x="109" y="180"/>
                    <a:pt x="106" y="185"/>
                  </a:cubicBezTo>
                  <a:cubicBezTo>
                    <a:pt x="105" y="187"/>
                    <a:pt x="103" y="186"/>
                    <a:pt x="102" y="189"/>
                  </a:cubicBezTo>
                  <a:cubicBezTo>
                    <a:pt x="101" y="191"/>
                    <a:pt x="98" y="203"/>
                    <a:pt x="96" y="204"/>
                  </a:cubicBezTo>
                  <a:cubicBezTo>
                    <a:pt x="94" y="205"/>
                    <a:pt x="92" y="205"/>
                    <a:pt x="90" y="207"/>
                  </a:cubicBezTo>
                  <a:cubicBezTo>
                    <a:pt x="87" y="209"/>
                    <a:pt x="88" y="208"/>
                    <a:pt x="88" y="210"/>
                  </a:cubicBezTo>
                  <a:cubicBezTo>
                    <a:pt x="88" y="211"/>
                    <a:pt x="88" y="212"/>
                    <a:pt x="88" y="212"/>
                  </a:cubicBezTo>
                  <a:cubicBezTo>
                    <a:pt x="80" y="208"/>
                    <a:pt x="56" y="212"/>
                    <a:pt x="46" y="212"/>
                  </a:cubicBezTo>
                  <a:cubicBezTo>
                    <a:pt x="42" y="213"/>
                    <a:pt x="35" y="211"/>
                    <a:pt x="31" y="213"/>
                  </a:cubicBezTo>
                  <a:cubicBezTo>
                    <a:pt x="24" y="215"/>
                    <a:pt x="24" y="222"/>
                    <a:pt x="14" y="222"/>
                  </a:cubicBezTo>
                  <a:cubicBezTo>
                    <a:pt x="13" y="221"/>
                    <a:pt x="11" y="220"/>
                    <a:pt x="10" y="220"/>
                  </a:cubicBezTo>
                  <a:cubicBezTo>
                    <a:pt x="7" y="220"/>
                    <a:pt x="5" y="220"/>
                    <a:pt x="2" y="221"/>
                  </a:cubicBezTo>
                  <a:cubicBezTo>
                    <a:pt x="2" y="225"/>
                    <a:pt x="0" y="228"/>
                    <a:pt x="0" y="233"/>
                  </a:cubicBezTo>
                  <a:cubicBezTo>
                    <a:pt x="0" y="236"/>
                    <a:pt x="5" y="238"/>
                    <a:pt x="5" y="240"/>
                  </a:cubicBezTo>
                  <a:cubicBezTo>
                    <a:pt x="6" y="242"/>
                    <a:pt x="4" y="244"/>
                    <a:pt x="5" y="246"/>
                  </a:cubicBezTo>
                  <a:cubicBezTo>
                    <a:pt x="5" y="247"/>
                    <a:pt x="9" y="255"/>
                    <a:pt x="10" y="256"/>
                  </a:cubicBezTo>
                  <a:cubicBezTo>
                    <a:pt x="14" y="256"/>
                    <a:pt x="14" y="256"/>
                    <a:pt x="14" y="256"/>
                  </a:cubicBezTo>
                  <a:cubicBezTo>
                    <a:pt x="15" y="256"/>
                    <a:pt x="24" y="263"/>
                    <a:pt x="25" y="264"/>
                  </a:cubicBezTo>
                  <a:cubicBezTo>
                    <a:pt x="25" y="265"/>
                    <a:pt x="24" y="265"/>
                    <a:pt x="23" y="265"/>
                  </a:cubicBezTo>
                  <a:cubicBezTo>
                    <a:pt x="23" y="265"/>
                    <a:pt x="19" y="264"/>
                    <a:pt x="19" y="264"/>
                  </a:cubicBezTo>
                  <a:cubicBezTo>
                    <a:pt x="19" y="265"/>
                    <a:pt x="18" y="272"/>
                    <a:pt x="18" y="273"/>
                  </a:cubicBezTo>
                  <a:cubicBezTo>
                    <a:pt x="18" y="273"/>
                    <a:pt x="22" y="274"/>
                    <a:pt x="22" y="274"/>
                  </a:cubicBezTo>
                  <a:cubicBezTo>
                    <a:pt x="26" y="276"/>
                    <a:pt x="29" y="282"/>
                    <a:pt x="33" y="284"/>
                  </a:cubicBezTo>
                  <a:cubicBezTo>
                    <a:pt x="39" y="287"/>
                    <a:pt x="44" y="280"/>
                    <a:pt x="47" y="282"/>
                  </a:cubicBezTo>
                  <a:cubicBezTo>
                    <a:pt x="50" y="283"/>
                    <a:pt x="53" y="289"/>
                    <a:pt x="48" y="291"/>
                  </a:cubicBezTo>
                  <a:cubicBezTo>
                    <a:pt x="47" y="291"/>
                    <a:pt x="45" y="291"/>
                    <a:pt x="45" y="292"/>
                  </a:cubicBezTo>
                  <a:cubicBezTo>
                    <a:pt x="46" y="296"/>
                    <a:pt x="51" y="300"/>
                    <a:pt x="53" y="304"/>
                  </a:cubicBezTo>
                  <a:cubicBezTo>
                    <a:pt x="53" y="304"/>
                    <a:pt x="53" y="303"/>
                    <a:pt x="53" y="303"/>
                  </a:cubicBezTo>
                  <a:cubicBezTo>
                    <a:pt x="55" y="302"/>
                    <a:pt x="55" y="302"/>
                    <a:pt x="55" y="302"/>
                  </a:cubicBezTo>
                  <a:cubicBezTo>
                    <a:pt x="56" y="301"/>
                    <a:pt x="52" y="297"/>
                    <a:pt x="54" y="295"/>
                  </a:cubicBezTo>
                  <a:cubicBezTo>
                    <a:pt x="55" y="294"/>
                    <a:pt x="60" y="295"/>
                    <a:pt x="61" y="294"/>
                  </a:cubicBezTo>
                  <a:cubicBezTo>
                    <a:pt x="63" y="293"/>
                    <a:pt x="63" y="292"/>
                    <a:pt x="65" y="291"/>
                  </a:cubicBezTo>
                  <a:cubicBezTo>
                    <a:pt x="68" y="291"/>
                    <a:pt x="76" y="304"/>
                    <a:pt x="77" y="305"/>
                  </a:cubicBezTo>
                  <a:cubicBezTo>
                    <a:pt x="79" y="307"/>
                    <a:pt x="85" y="306"/>
                    <a:pt x="84" y="310"/>
                  </a:cubicBezTo>
                  <a:cubicBezTo>
                    <a:pt x="85" y="310"/>
                    <a:pt x="86" y="310"/>
                    <a:pt x="87" y="309"/>
                  </a:cubicBezTo>
                </a:path>
              </a:pathLst>
            </a:custGeom>
            <a:solidFill>
              <a:schemeClr val="tx2"/>
            </a:solidFill>
            <a:ln w="9525">
              <a:noFill/>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66" name="Freeform 68"/>
            <p:cNvSpPr>
              <a:spLocks/>
            </p:cNvSpPr>
            <p:nvPr/>
          </p:nvSpPr>
          <p:spPr bwMode="auto">
            <a:xfrm>
              <a:off x="5475183" y="3812378"/>
              <a:ext cx="1911" cy="3820"/>
            </a:xfrm>
            <a:custGeom>
              <a:avLst/>
              <a:gdLst>
                <a:gd name="T0" fmla="*/ 1 w 1"/>
                <a:gd name="T1" fmla="*/ 0 h 1"/>
                <a:gd name="T2" fmla="*/ 0 w 1"/>
                <a:gd name="T3" fmla="*/ 0 h 1"/>
                <a:gd name="T4" fmla="*/ 1 w 1"/>
                <a:gd name="T5" fmla="*/ 0 h 1"/>
              </a:gdLst>
              <a:ahLst/>
              <a:cxnLst>
                <a:cxn ang="0">
                  <a:pos x="T0" y="T1"/>
                </a:cxn>
                <a:cxn ang="0">
                  <a:pos x="T2" y="T3"/>
                </a:cxn>
                <a:cxn ang="0">
                  <a:pos x="T4" y="T5"/>
                </a:cxn>
              </a:cxnLst>
              <a:rect l="0" t="0" r="r" b="b"/>
              <a:pathLst>
                <a:path w="1" h="1">
                  <a:moveTo>
                    <a:pt x="1" y="0"/>
                  </a:moveTo>
                  <a:cubicBezTo>
                    <a:pt x="0" y="0"/>
                    <a:pt x="0" y="0"/>
                    <a:pt x="0" y="0"/>
                  </a:cubicBezTo>
                  <a:cubicBezTo>
                    <a:pt x="1" y="1"/>
                    <a:pt x="1" y="0"/>
                    <a:pt x="1" y="0"/>
                  </a:cubicBezTo>
                </a:path>
              </a:pathLst>
            </a:custGeom>
            <a:solidFill>
              <a:schemeClr val="tx2"/>
            </a:solidFill>
            <a:ln w="9525">
              <a:noFill/>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67" name="Freeform 69"/>
            <p:cNvSpPr>
              <a:spLocks/>
            </p:cNvSpPr>
            <p:nvPr/>
          </p:nvSpPr>
          <p:spPr bwMode="auto">
            <a:xfrm>
              <a:off x="5075950" y="3164820"/>
              <a:ext cx="842401" cy="681944"/>
            </a:xfrm>
            <a:custGeom>
              <a:avLst/>
              <a:gdLst>
                <a:gd name="T0" fmla="*/ 163 w 321"/>
                <a:gd name="T1" fmla="*/ 227 h 260"/>
                <a:gd name="T2" fmla="*/ 176 w 321"/>
                <a:gd name="T3" fmla="*/ 204 h 260"/>
                <a:gd name="T4" fmla="*/ 188 w 321"/>
                <a:gd name="T5" fmla="*/ 191 h 260"/>
                <a:gd name="T6" fmla="*/ 198 w 321"/>
                <a:gd name="T7" fmla="*/ 189 h 260"/>
                <a:gd name="T8" fmla="*/ 222 w 321"/>
                <a:gd name="T9" fmla="*/ 194 h 260"/>
                <a:gd name="T10" fmla="*/ 231 w 321"/>
                <a:gd name="T11" fmla="*/ 197 h 260"/>
                <a:gd name="T12" fmla="*/ 239 w 321"/>
                <a:gd name="T13" fmla="*/ 179 h 260"/>
                <a:gd name="T14" fmla="*/ 248 w 321"/>
                <a:gd name="T15" fmla="*/ 166 h 260"/>
                <a:gd name="T16" fmla="*/ 258 w 321"/>
                <a:gd name="T17" fmla="*/ 146 h 260"/>
                <a:gd name="T18" fmla="*/ 268 w 321"/>
                <a:gd name="T19" fmla="*/ 139 h 260"/>
                <a:gd name="T20" fmla="*/ 271 w 321"/>
                <a:gd name="T21" fmla="*/ 127 h 260"/>
                <a:gd name="T22" fmla="*/ 280 w 321"/>
                <a:gd name="T23" fmla="*/ 105 h 260"/>
                <a:gd name="T24" fmla="*/ 301 w 321"/>
                <a:gd name="T25" fmla="*/ 72 h 260"/>
                <a:gd name="T26" fmla="*/ 315 w 321"/>
                <a:gd name="T27" fmla="*/ 61 h 260"/>
                <a:gd name="T28" fmla="*/ 305 w 321"/>
                <a:gd name="T29" fmla="*/ 43 h 260"/>
                <a:gd name="T30" fmla="*/ 290 w 321"/>
                <a:gd name="T31" fmla="*/ 7 h 260"/>
                <a:gd name="T32" fmla="*/ 266 w 321"/>
                <a:gd name="T33" fmla="*/ 18 h 260"/>
                <a:gd name="T34" fmla="*/ 219 w 321"/>
                <a:gd name="T35" fmla="*/ 16 h 260"/>
                <a:gd name="T36" fmla="*/ 156 w 321"/>
                <a:gd name="T37" fmla="*/ 23 h 260"/>
                <a:gd name="T38" fmla="*/ 124 w 321"/>
                <a:gd name="T39" fmla="*/ 21 h 260"/>
                <a:gd name="T40" fmla="*/ 82 w 321"/>
                <a:gd name="T41" fmla="*/ 0 h 260"/>
                <a:gd name="T42" fmla="*/ 48 w 321"/>
                <a:gd name="T43" fmla="*/ 11 h 260"/>
                <a:gd name="T44" fmla="*/ 40 w 321"/>
                <a:gd name="T45" fmla="*/ 29 h 260"/>
                <a:gd name="T46" fmla="*/ 31 w 321"/>
                <a:gd name="T47" fmla="*/ 46 h 260"/>
                <a:gd name="T48" fmla="*/ 29 w 321"/>
                <a:gd name="T49" fmla="*/ 52 h 260"/>
                <a:gd name="T50" fmla="*/ 25 w 321"/>
                <a:gd name="T51" fmla="*/ 65 h 260"/>
                <a:gd name="T52" fmla="*/ 31 w 321"/>
                <a:gd name="T53" fmla="*/ 80 h 260"/>
                <a:gd name="T54" fmla="*/ 28 w 321"/>
                <a:gd name="T55" fmla="*/ 93 h 260"/>
                <a:gd name="T56" fmla="*/ 18 w 321"/>
                <a:gd name="T57" fmla="*/ 114 h 260"/>
                <a:gd name="T58" fmla="*/ 2 w 321"/>
                <a:gd name="T59" fmla="*/ 151 h 260"/>
                <a:gd name="T60" fmla="*/ 2 w 321"/>
                <a:gd name="T61" fmla="*/ 167 h 260"/>
                <a:gd name="T62" fmla="*/ 3 w 321"/>
                <a:gd name="T63" fmla="*/ 184 h 260"/>
                <a:gd name="T64" fmla="*/ 1 w 321"/>
                <a:gd name="T65" fmla="*/ 195 h 260"/>
                <a:gd name="T66" fmla="*/ 14 w 321"/>
                <a:gd name="T67" fmla="*/ 201 h 260"/>
                <a:gd name="T68" fmla="*/ 22 w 321"/>
                <a:gd name="T69" fmla="*/ 198 h 260"/>
                <a:gd name="T70" fmla="*/ 19 w 321"/>
                <a:gd name="T71" fmla="*/ 200 h 260"/>
                <a:gd name="T72" fmla="*/ 61 w 321"/>
                <a:gd name="T73" fmla="*/ 216 h 260"/>
                <a:gd name="T74" fmla="*/ 63 w 321"/>
                <a:gd name="T75" fmla="*/ 217 h 260"/>
                <a:gd name="T76" fmla="*/ 68 w 321"/>
                <a:gd name="T77" fmla="*/ 215 h 260"/>
                <a:gd name="T78" fmla="*/ 65 w 321"/>
                <a:gd name="T79" fmla="*/ 224 h 260"/>
                <a:gd name="T80" fmla="*/ 74 w 321"/>
                <a:gd name="T81" fmla="*/ 223 h 260"/>
                <a:gd name="T82" fmla="*/ 76 w 321"/>
                <a:gd name="T83" fmla="*/ 225 h 260"/>
                <a:gd name="T84" fmla="*/ 74 w 321"/>
                <a:gd name="T85" fmla="*/ 226 h 260"/>
                <a:gd name="T86" fmla="*/ 70 w 321"/>
                <a:gd name="T87" fmla="*/ 235 h 260"/>
                <a:gd name="T88" fmla="*/ 70 w 321"/>
                <a:gd name="T89" fmla="*/ 236 h 260"/>
                <a:gd name="T90" fmla="*/ 75 w 321"/>
                <a:gd name="T91" fmla="*/ 246 h 260"/>
                <a:gd name="T92" fmla="*/ 87 w 321"/>
                <a:gd name="T93" fmla="*/ 258 h 260"/>
                <a:gd name="T94" fmla="*/ 92 w 321"/>
                <a:gd name="T95" fmla="*/ 256 h 260"/>
                <a:gd name="T96" fmla="*/ 95 w 321"/>
                <a:gd name="T97" fmla="*/ 254 h 260"/>
                <a:gd name="T98" fmla="*/ 100 w 321"/>
                <a:gd name="T99" fmla="*/ 257 h 260"/>
                <a:gd name="T100" fmla="*/ 104 w 321"/>
                <a:gd name="T101" fmla="*/ 257 h 260"/>
                <a:gd name="T102" fmla="*/ 105 w 321"/>
                <a:gd name="T103" fmla="*/ 256 h 260"/>
                <a:gd name="T104" fmla="*/ 105 w 321"/>
                <a:gd name="T105" fmla="*/ 243 h 260"/>
                <a:gd name="T106" fmla="*/ 113 w 321"/>
                <a:gd name="T107" fmla="*/ 248 h 260"/>
                <a:gd name="T108" fmla="*/ 117 w 321"/>
                <a:gd name="T109" fmla="*/ 253 h 260"/>
                <a:gd name="T110" fmla="*/ 121 w 321"/>
                <a:gd name="T111" fmla="*/ 253 h 260"/>
                <a:gd name="T112" fmla="*/ 127 w 321"/>
                <a:gd name="T113" fmla="*/ 252 h 260"/>
                <a:gd name="T114" fmla="*/ 146 w 321"/>
                <a:gd name="T115" fmla="*/ 243 h 260"/>
                <a:gd name="T116" fmla="*/ 150 w 321"/>
                <a:gd name="T117" fmla="*/ 243 h 260"/>
                <a:gd name="T118" fmla="*/ 152 w 321"/>
                <a:gd name="T119" fmla="*/ 246 h 260"/>
                <a:gd name="T120" fmla="*/ 153 w 321"/>
                <a:gd name="T121" fmla="*/ 247 h 260"/>
                <a:gd name="T122" fmla="*/ 155 w 321"/>
                <a:gd name="T123" fmla="*/ 245 h 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21" h="260">
                  <a:moveTo>
                    <a:pt x="156" y="244"/>
                  </a:moveTo>
                  <a:cubicBezTo>
                    <a:pt x="156" y="243"/>
                    <a:pt x="155" y="243"/>
                    <a:pt x="155" y="242"/>
                  </a:cubicBezTo>
                  <a:cubicBezTo>
                    <a:pt x="156" y="240"/>
                    <a:pt x="161" y="233"/>
                    <a:pt x="163" y="227"/>
                  </a:cubicBezTo>
                  <a:cubicBezTo>
                    <a:pt x="164" y="224"/>
                    <a:pt x="161" y="218"/>
                    <a:pt x="163" y="216"/>
                  </a:cubicBezTo>
                  <a:cubicBezTo>
                    <a:pt x="166" y="214"/>
                    <a:pt x="171" y="211"/>
                    <a:pt x="174" y="207"/>
                  </a:cubicBezTo>
                  <a:cubicBezTo>
                    <a:pt x="176" y="204"/>
                    <a:pt x="176" y="204"/>
                    <a:pt x="176" y="204"/>
                  </a:cubicBezTo>
                  <a:cubicBezTo>
                    <a:pt x="178" y="202"/>
                    <a:pt x="180" y="200"/>
                    <a:pt x="183" y="199"/>
                  </a:cubicBezTo>
                  <a:cubicBezTo>
                    <a:pt x="185" y="199"/>
                    <a:pt x="185" y="199"/>
                    <a:pt x="185" y="199"/>
                  </a:cubicBezTo>
                  <a:cubicBezTo>
                    <a:pt x="187" y="197"/>
                    <a:pt x="186" y="192"/>
                    <a:pt x="188" y="191"/>
                  </a:cubicBezTo>
                  <a:cubicBezTo>
                    <a:pt x="188" y="191"/>
                    <a:pt x="189" y="192"/>
                    <a:pt x="189" y="192"/>
                  </a:cubicBezTo>
                  <a:cubicBezTo>
                    <a:pt x="192" y="191"/>
                    <a:pt x="193" y="187"/>
                    <a:pt x="196" y="187"/>
                  </a:cubicBezTo>
                  <a:cubicBezTo>
                    <a:pt x="199" y="186"/>
                    <a:pt x="197" y="187"/>
                    <a:pt x="198" y="189"/>
                  </a:cubicBezTo>
                  <a:cubicBezTo>
                    <a:pt x="199" y="190"/>
                    <a:pt x="203" y="189"/>
                    <a:pt x="205" y="189"/>
                  </a:cubicBezTo>
                  <a:cubicBezTo>
                    <a:pt x="207" y="189"/>
                    <a:pt x="209" y="183"/>
                    <a:pt x="209" y="183"/>
                  </a:cubicBezTo>
                  <a:cubicBezTo>
                    <a:pt x="211" y="184"/>
                    <a:pt x="221" y="193"/>
                    <a:pt x="222" y="194"/>
                  </a:cubicBezTo>
                  <a:cubicBezTo>
                    <a:pt x="222" y="196"/>
                    <a:pt x="221" y="198"/>
                    <a:pt x="222" y="201"/>
                  </a:cubicBezTo>
                  <a:cubicBezTo>
                    <a:pt x="223" y="202"/>
                    <a:pt x="229" y="201"/>
                    <a:pt x="229" y="200"/>
                  </a:cubicBezTo>
                  <a:cubicBezTo>
                    <a:pt x="229" y="200"/>
                    <a:pt x="231" y="197"/>
                    <a:pt x="231" y="197"/>
                  </a:cubicBezTo>
                  <a:cubicBezTo>
                    <a:pt x="237" y="193"/>
                    <a:pt x="232" y="192"/>
                    <a:pt x="235" y="189"/>
                  </a:cubicBezTo>
                  <a:cubicBezTo>
                    <a:pt x="237" y="186"/>
                    <a:pt x="240" y="186"/>
                    <a:pt x="243" y="184"/>
                  </a:cubicBezTo>
                  <a:cubicBezTo>
                    <a:pt x="245" y="182"/>
                    <a:pt x="240" y="180"/>
                    <a:pt x="239" y="179"/>
                  </a:cubicBezTo>
                  <a:cubicBezTo>
                    <a:pt x="239" y="176"/>
                    <a:pt x="247" y="173"/>
                    <a:pt x="247" y="171"/>
                  </a:cubicBezTo>
                  <a:cubicBezTo>
                    <a:pt x="248" y="170"/>
                    <a:pt x="247" y="169"/>
                    <a:pt x="247" y="169"/>
                  </a:cubicBezTo>
                  <a:cubicBezTo>
                    <a:pt x="247" y="168"/>
                    <a:pt x="247" y="167"/>
                    <a:pt x="248" y="166"/>
                  </a:cubicBezTo>
                  <a:cubicBezTo>
                    <a:pt x="248" y="164"/>
                    <a:pt x="251" y="163"/>
                    <a:pt x="252" y="160"/>
                  </a:cubicBezTo>
                  <a:cubicBezTo>
                    <a:pt x="253" y="157"/>
                    <a:pt x="252" y="152"/>
                    <a:pt x="253" y="149"/>
                  </a:cubicBezTo>
                  <a:cubicBezTo>
                    <a:pt x="254" y="147"/>
                    <a:pt x="257" y="148"/>
                    <a:pt x="258" y="146"/>
                  </a:cubicBezTo>
                  <a:cubicBezTo>
                    <a:pt x="257" y="143"/>
                    <a:pt x="257" y="143"/>
                    <a:pt x="257" y="143"/>
                  </a:cubicBezTo>
                  <a:cubicBezTo>
                    <a:pt x="258" y="142"/>
                    <a:pt x="261" y="143"/>
                    <a:pt x="262" y="143"/>
                  </a:cubicBezTo>
                  <a:cubicBezTo>
                    <a:pt x="263" y="143"/>
                    <a:pt x="267" y="140"/>
                    <a:pt x="268" y="139"/>
                  </a:cubicBezTo>
                  <a:cubicBezTo>
                    <a:pt x="268" y="139"/>
                    <a:pt x="268" y="138"/>
                    <a:pt x="268" y="138"/>
                  </a:cubicBezTo>
                  <a:cubicBezTo>
                    <a:pt x="268" y="135"/>
                    <a:pt x="268" y="133"/>
                    <a:pt x="269" y="131"/>
                  </a:cubicBezTo>
                  <a:cubicBezTo>
                    <a:pt x="269" y="129"/>
                    <a:pt x="271" y="128"/>
                    <a:pt x="271" y="127"/>
                  </a:cubicBezTo>
                  <a:cubicBezTo>
                    <a:pt x="272" y="125"/>
                    <a:pt x="269" y="123"/>
                    <a:pt x="269" y="123"/>
                  </a:cubicBezTo>
                  <a:cubicBezTo>
                    <a:pt x="269" y="120"/>
                    <a:pt x="278" y="120"/>
                    <a:pt x="279" y="118"/>
                  </a:cubicBezTo>
                  <a:cubicBezTo>
                    <a:pt x="281" y="116"/>
                    <a:pt x="280" y="108"/>
                    <a:pt x="280" y="105"/>
                  </a:cubicBezTo>
                  <a:cubicBezTo>
                    <a:pt x="280" y="103"/>
                    <a:pt x="285" y="103"/>
                    <a:pt x="286" y="101"/>
                  </a:cubicBezTo>
                  <a:cubicBezTo>
                    <a:pt x="288" y="97"/>
                    <a:pt x="287" y="92"/>
                    <a:pt x="289" y="88"/>
                  </a:cubicBezTo>
                  <a:cubicBezTo>
                    <a:pt x="290" y="86"/>
                    <a:pt x="299" y="72"/>
                    <a:pt x="301" y="72"/>
                  </a:cubicBezTo>
                  <a:cubicBezTo>
                    <a:pt x="302" y="72"/>
                    <a:pt x="303" y="73"/>
                    <a:pt x="304" y="73"/>
                  </a:cubicBezTo>
                  <a:cubicBezTo>
                    <a:pt x="307" y="74"/>
                    <a:pt x="318" y="67"/>
                    <a:pt x="318" y="64"/>
                  </a:cubicBezTo>
                  <a:cubicBezTo>
                    <a:pt x="318" y="62"/>
                    <a:pt x="316" y="62"/>
                    <a:pt x="315" y="61"/>
                  </a:cubicBezTo>
                  <a:cubicBezTo>
                    <a:pt x="315" y="54"/>
                    <a:pt x="321" y="52"/>
                    <a:pt x="315" y="47"/>
                  </a:cubicBezTo>
                  <a:cubicBezTo>
                    <a:pt x="314" y="46"/>
                    <a:pt x="314" y="45"/>
                    <a:pt x="314" y="44"/>
                  </a:cubicBezTo>
                  <a:cubicBezTo>
                    <a:pt x="312" y="43"/>
                    <a:pt x="306" y="44"/>
                    <a:pt x="305" y="43"/>
                  </a:cubicBezTo>
                  <a:cubicBezTo>
                    <a:pt x="305" y="42"/>
                    <a:pt x="304" y="28"/>
                    <a:pt x="303" y="24"/>
                  </a:cubicBezTo>
                  <a:cubicBezTo>
                    <a:pt x="301" y="18"/>
                    <a:pt x="295" y="13"/>
                    <a:pt x="292" y="7"/>
                  </a:cubicBezTo>
                  <a:cubicBezTo>
                    <a:pt x="292" y="8"/>
                    <a:pt x="291" y="7"/>
                    <a:pt x="290" y="7"/>
                  </a:cubicBezTo>
                  <a:cubicBezTo>
                    <a:pt x="283" y="7"/>
                    <a:pt x="286" y="8"/>
                    <a:pt x="282" y="11"/>
                  </a:cubicBezTo>
                  <a:cubicBezTo>
                    <a:pt x="280" y="12"/>
                    <a:pt x="277" y="12"/>
                    <a:pt x="274" y="12"/>
                  </a:cubicBezTo>
                  <a:cubicBezTo>
                    <a:pt x="272" y="14"/>
                    <a:pt x="267" y="17"/>
                    <a:pt x="266" y="18"/>
                  </a:cubicBezTo>
                  <a:cubicBezTo>
                    <a:pt x="264" y="19"/>
                    <a:pt x="264" y="24"/>
                    <a:pt x="262" y="25"/>
                  </a:cubicBezTo>
                  <a:cubicBezTo>
                    <a:pt x="259" y="26"/>
                    <a:pt x="248" y="20"/>
                    <a:pt x="246" y="19"/>
                  </a:cubicBezTo>
                  <a:cubicBezTo>
                    <a:pt x="237" y="16"/>
                    <a:pt x="228" y="15"/>
                    <a:pt x="219" y="16"/>
                  </a:cubicBezTo>
                  <a:cubicBezTo>
                    <a:pt x="211" y="16"/>
                    <a:pt x="201" y="17"/>
                    <a:pt x="195" y="22"/>
                  </a:cubicBezTo>
                  <a:cubicBezTo>
                    <a:pt x="193" y="24"/>
                    <a:pt x="190" y="30"/>
                    <a:pt x="187" y="31"/>
                  </a:cubicBezTo>
                  <a:cubicBezTo>
                    <a:pt x="179" y="34"/>
                    <a:pt x="162" y="25"/>
                    <a:pt x="156" y="23"/>
                  </a:cubicBezTo>
                  <a:cubicBezTo>
                    <a:pt x="153" y="23"/>
                    <a:pt x="151" y="18"/>
                    <a:pt x="148" y="17"/>
                  </a:cubicBezTo>
                  <a:cubicBezTo>
                    <a:pt x="139" y="13"/>
                    <a:pt x="136" y="21"/>
                    <a:pt x="128" y="22"/>
                  </a:cubicBezTo>
                  <a:cubicBezTo>
                    <a:pt x="127" y="22"/>
                    <a:pt x="126" y="21"/>
                    <a:pt x="124" y="21"/>
                  </a:cubicBezTo>
                  <a:cubicBezTo>
                    <a:pt x="121" y="22"/>
                    <a:pt x="121" y="26"/>
                    <a:pt x="117" y="25"/>
                  </a:cubicBezTo>
                  <a:cubicBezTo>
                    <a:pt x="114" y="23"/>
                    <a:pt x="108" y="12"/>
                    <a:pt x="104" y="8"/>
                  </a:cubicBezTo>
                  <a:cubicBezTo>
                    <a:pt x="104" y="8"/>
                    <a:pt x="84" y="1"/>
                    <a:pt x="82" y="0"/>
                  </a:cubicBezTo>
                  <a:cubicBezTo>
                    <a:pt x="78" y="0"/>
                    <a:pt x="77" y="3"/>
                    <a:pt x="75" y="4"/>
                  </a:cubicBezTo>
                  <a:cubicBezTo>
                    <a:pt x="70" y="6"/>
                    <a:pt x="61" y="1"/>
                    <a:pt x="53" y="5"/>
                  </a:cubicBezTo>
                  <a:cubicBezTo>
                    <a:pt x="51" y="7"/>
                    <a:pt x="50" y="10"/>
                    <a:pt x="48" y="11"/>
                  </a:cubicBezTo>
                  <a:cubicBezTo>
                    <a:pt x="47" y="11"/>
                    <a:pt x="47" y="11"/>
                    <a:pt x="46" y="11"/>
                  </a:cubicBezTo>
                  <a:cubicBezTo>
                    <a:pt x="46" y="11"/>
                    <a:pt x="45" y="10"/>
                    <a:pt x="45" y="11"/>
                  </a:cubicBezTo>
                  <a:cubicBezTo>
                    <a:pt x="44" y="12"/>
                    <a:pt x="43" y="23"/>
                    <a:pt x="40" y="29"/>
                  </a:cubicBezTo>
                  <a:cubicBezTo>
                    <a:pt x="38" y="32"/>
                    <a:pt x="32" y="33"/>
                    <a:pt x="31" y="36"/>
                  </a:cubicBezTo>
                  <a:cubicBezTo>
                    <a:pt x="31" y="40"/>
                    <a:pt x="31" y="40"/>
                    <a:pt x="31" y="40"/>
                  </a:cubicBezTo>
                  <a:cubicBezTo>
                    <a:pt x="31" y="42"/>
                    <a:pt x="31" y="44"/>
                    <a:pt x="31" y="46"/>
                  </a:cubicBezTo>
                  <a:cubicBezTo>
                    <a:pt x="31" y="47"/>
                    <a:pt x="31" y="48"/>
                    <a:pt x="31" y="49"/>
                  </a:cubicBezTo>
                  <a:cubicBezTo>
                    <a:pt x="31" y="49"/>
                    <a:pt x="31" y="50"/>
                    <a:pt x="31" y="51"/>
                  </a:cubicBezTo>
                  <a:cubicBezTo>
                    <a:pt x="29" y="52"/>
                    <a:pt x="29" y="52"/>
                    <a:pt x="29" y="52"/>
                  </a:cubicBezTo>
                  <a:cubicBezTo>
                    <a:pt x="29" y="54"/>
                    <a:pt x="31" y="56"/>
                    <a:pt x="31" y="57"/>
                  </a:cubicBezTo>
                  <a:cubicBezTo>
                    <a:pt x="30" y="58"/>
                    <a:pt x="29" y="58"/>
                    <a:pt x="28" y="58"/>
                  </a:cubicBezTo>
                  <a:cubicBezTo>
                    <a:pt x="28" y="61"/>
                    <a:pt x="25" y="63"/>
                    <a:pt x="25" y="65"/>
                  </a:cubicBezTo>
                  <a:cubicBezTo>
                    <a:pt x="25" y="68"/>
                    <a:pt x="30" y="71"/>
                    <a:pt x="31" y="74"/>
                  </a:cubicBezTo>
                  <a:cubicBezTo>
                    <a:pt x="31" y="75"/>
                    <a:pt x="31" y="75"/>
                    <a:pt x="31" y="76"/>
                  </a:cubicBezTo>
                  <a:cubicBezTo>
                    <a:pt x="31" y="77"/>
                    <a:pt x="31" y="79"/>
                    <a:pt x="31" y="80"/>
                  </a:cubicBezTo>
                  <a:cubicBezTo>
                    <a:pt x="31" y="81"/>
                    <a:pt x="31" y="82"/>
                    <a:pt x="31" y="82"/>
                  </a:cubicBezTo>
                  <a:cubicBezTo>
                    <a:pt x="32" y="85"/>
                    <a:pt x="35" y="85"/>
                    <a:pt x="34" y="88"/>
                  </a:cubicBezTo>
                  <a:cubicBezTo>
                    <a:pt x="33" y="93"/>
                    <a:pt x="30" y="90"/>
                    <a:pt x="28" y="93"/>
                  </a:cubicBezTo>
                  <a:cubicBezTo>
                    <a:pt x="25" y="96"/>
                    <a:pt x="28" y="97"/>
                    <a:pt x="29" y="100"/>
                  </a:cubicBezTo>
                  <a:cubicBezTo>
                    <a:pt x="30" y="107"/>
                    <a:pt x="21" y="107"/>
                    <a:pt x="20" y="109"/>
                  </a:cubicBezTo>
                  <a:cubicBezTo>
                    <a:pt x="17" y="111"/>
                    <a:pt x="22" y="110"/>
                    <a:pt x="18" y="114"/>
                  </a:cubicBezTo>
                  <a:cubicBezTo>
                    <a:pt x="12" y="117"/>
                    <a:pt x="17" y="125"/>
                    <a:pt x="13" y="128"/>
                  </a:cubicBezTo>
                  <a:cubicBezTo>
                    <a:pt x="11" y="130"/>
                    <a:pt x="6" y="128"/>
                    <a:pt x="4" y="129"/>
                  </a:cubicBezTo>
                  <a:cubicBezTo>
                    <a:pt x="3" y="131"/>
                    <a:pt x="3" y="148"/>
                    <a:pt x="2" y="151"/>
                  </a:cubicBezTo>
                  <a:cubicBezTo>
                    <a:pt x="2" y="154"/>
                    <a:pt x="0" y="158"/>
                    <a:pt x="1" y="160"/>
                  </a:cubicBezTo>
                  <a:cubicBezTo>
                    <a:pt x="1" y="160"/>
                    <a:pt x="2" y="162"/>
                    <a:pt x="2" y="162"/>
                  </a:cubicBezTo>
                  <a:cubicBezTo>
                    <a:pt x="3" y="164"/>
                    <a:pt x="2" y="166"/>
                    <a:pt x="2" y="167"/>
                  </a:cubicBezTo>
                  <a:cubicBezTo>
                    <a:pt x="2" y="169"/>
                    <a:pt x="4" y="172"/>
                    <a:pt x="3" y="173"/>
                  </a:cubicBezTo>
                  <a:cubicBezTo>
                    <a:pt x="3" y="174"/>
                    <a:pt x="2" y="173"/>
                    <a:pt x="2" y="173"/>
                  </a:cubicBezTo>
                  <a:cubicBezTo>
                    <a:pt x="1" y="175"/>
                    <a:pt x="3" y="182"/>
                    <a:pt x="3" y="184"/>
                  </a:cubicBezTo>
                  <a:cubicBezTo>
                    <a:pt x="3" y="184"/>
                    <a:pt x="1" y="185"/>
                    <a:pt x="1" y="186"/>
                  </a:cubicBezTo>
                  <a:cubicBezTo>
                    <a:pt x="1" y="188"/>
                    <a:pt x="3" y="191"/>
                    <a:pt x="3" y="193"/>
                  </a:cubicBezTo>
                  <a:cubicBezTo>
                    <a:pt x="3" y="194"/>
                    <a:pt x="1" y="194"/>
                    <a:pt x="1" y="195"/>
                  </a:cubicBezTo>
                  <a:cubicBezTo>
                    <a:pt x="0" y="196"/>
                    <a:pt x="1" y="199"/>
                    <a:pt x="0" y="201"/>
                  </a:cubicBezTo>
                  <a:cubicBezTo>
                    <a:pt x="2" y="201"/>
                    <a:pt x="4" y="201"/>
                    <a:pt x="6" y="201"/>
                  </a:cubicBezTo>
                  <a:cubicBezTo>
                    <a:pt x="9" y="201"/>
                    <a:pt x="11" y="201"/>
                    <a:pt x="14" y="201"/>
                  </a:cubicBezTo>
                  <a:cubicBezTo>
                    <a:pt x="18" y="201"/>
                    <a:pt x="18" y="201"/>
                    <a:pt x="18" y="201"/>
                  </a:cubicBezTo>
                  <a:cubicBezTo>
                    <a:pt x="18" y="201"/>
                    <a:pt x="18" y="198"/>
                    <a:pt x="18" y="197"/>
                  </a:cubicBezTo>
                  <a:cubicBezTo>
                    <a:pt x="20" y="194"/>
                    <a:pt x="20" y="198"/>
                    <a:pt x="22" y="198"/>
                  </a:cubicBezTo>
                  <a:cubicBezTo>
                    <a:pt x="24" y="197"/>
                    <a:pt x="27" y="194"/>
                    <a:pt x="30" y="195"/>
                  </a:cubicBezTo>
                  <a:cubicBezTo>
                    <a:pt x="31" y="195"/>
                    <a:pt x="29" y="195"/>
                    <a:pt x="28" y="196"/>
                  </a:cubicBezTo>
                  <a:cubicBezTo>
                    <a:pt x="25" y="198"/>
                    <a:pt x="19" y="200"/>
                    <a:pt x="19" y="200"/>
                  </a:cubicBezTo>
                  <a:cubicBezTo>
                    <a:pt x="27" y="203"/>
                    <a:pt x="40" y="197"/>
                    <a:pt x="48" y="204"/>
                  </a:cubicBezTo>
                  <a:cubicBezTo>
                    <a:pt x="52" y="206"/>
                    <a:pt x="55" y="210"/>
                    <a:pt x="58" y="213"/>
                  </a:cubicBezTo>
                  <a:cubicBezTo>
                    <a:pt x="59" y="214"/>
                    <a:pt x="60" y="215"/>
                    <a:pt x="61" y="216"/>
                  </a:cubicBezTo>
                  <a:cubicBezTo>
                    <a:pt x="61" y="219"/>
                    <a:pt x="61" y="219"/>
                    <a:pt x="61" y="219"/>
                  </a:cubicBezTo>
                  <a:cubicBezTo>
                    <a:pt x="62" y="219"/>
                    <a:pt x="62" y="218"/>
                    <a:pt x="63" y="218"/>
                  </a:cubicBezTo>
                  <a:cubicBezTo>
                    <a:pt x="63" y="217"/>
                    <a:pt x="63" y="217"/>
                    <a:pt x="63" y="217"/>
                  </a:cubicBezTo>
                  <a:cubicBezTo>
                    <a:pt x="63" y="217"/>
                    <a:pt x="63" y="217"/>
                    <a:pt x="63" y="217"/>
                  </a:cubicBezTo>
                  <a:cubicBezTo>
                    <a:pt x="64" y="216"/>
                    <a:pt x="65" y="216"/>
                    <a:pt x="66" y="215"/>
                  </a:cubicBezTo>
                  <a:cubicBezTo>
                    <a:pt x="66" y="215"/>
                    <a:pt x="68" y="214"/>
                    <a:pt x="68" y="215"/>
                  </a:cubicBezTo>
                  <a:cubicBezTo>
                    <a:pt x="67" y="216"/>
                    <a:pt x="65" y="217"/>
                    <a:pt x="63" y="217"/>
                  </a:cubicBezTo>
                  <a:cubicBezTo>
                    <a:pt x="63" y="217"/>
                    <a:pt x="63" y="218"/>
                    <a:pt x="63" y="218"/>
                  </a:cubicBezTo>
                  <a:cubicBezTo>
                    <a:pt x="62" y="219"/>
                    <a:pt x="64" y="224"/>
                    <a:pt x="65" y="224"/>
                  </a:cubicBezTo>
                  <a:cubicBezTo>
                    <a:pt x="67" y="224"/>
                    <a:pt x="68" y="221"/>
                    <a:pt x="69" y="220"/>
                  </a:cubicBezTo>
                  <a:cubicBezTo>
                    <a:pt x="70" y="219"/>
                    <a:pt x="68" y="222"/>
                    <a:pt x="68" y="222"/>
                  </a:cubicBezTo>
                  <a:cubicBezTo>
                    <a:pt x="71" y="224"/>
                    <a:pt x="72" y="220"/>
                    <a:pt x="74" y="223"/>
                  </a:cubicBezTo>
                  <a:cubicBezTo>
                    <a:pt x="74" y="223"/>
                    <a:pt x="64" y="222"/>
                    <a:pt x="65" y="225"/>
                  </a:cubicBezTo>
                  <a:cubicBezTo>
                    <a:pt x="67" y="230"/>
                    <a:pt x="72" y="228"/>
                    <a:pt x="74" y="226"/>
                  </a:cubicBezTo>
                  <a:cubicBezTo>
                    <a:pt x="75" y="225"/>
                    <a:pt x="76" y="225"/>
                    <a:pt x="76" y="225"/>
                  </a:cubicBezTo>
                  <a:cubicBezTo>
                    <a:pt x="77" y="225"/>
                    <a:pt x="77" y="224"/>
                    <a:pt x="77" y="224"/>
                  </a:cubicBezTo>
                  <a:cubicBezTo>
                    <a:pt x="77" y="225"/>
                    <a:pt x="77" y="225"/>
                    <a:pt x="76" y="225"/>
                  </a:cubicBezTo>
                  <a:cubicBezTo>
                    <a:pt x="76" y="225"/>
                    <a:pt x="75" y="226"/>
                    <a:pt x="74" y="226"/>
                  </a:cubicBezTo>
                  <a:cubicBezTo>
                    <a:pt x="74" y="226"/>
                    <a:pt x="74" y="227"/>
                    <a:pt x="74" y="227"/>
                  </a:cubicBezTo>
                  <a:cubicBezTo>
                    <a:pt x="75" y="232"/>
                    <a:pt x="70" y="228"/>
                    <a:pt x="69" y="229"/>
                  </a:cubicBezTo>
                  <a:cubicBezTo>
                    <a:pt x="69" y="230"/>
                    <a:pt x="69" y="235"/>
                    <a:pt x="70" y="235"/>
                  </a:cubicBezTo>
                  <a:cubicBezTo>
                    <a:pt x="70" y="236"/>
                    <a:pt x="72" y="234"/>
                    <a:pt x="72" y="235"/>
                  </a:cubicBezTo>
                  <a:cubicBezTo>
                    <a:pt x="71" y="235"/>
                    <a:pt x="73" y="236"/>
                    <a:pt x="72" y="237"/>
                  </a:cubicBezTo>
                  <a:cubicBezTo>
                    <a:pt x="72" y="237"/>
                    <a:pt x="71" y="235"/>
                    <a:pt x="70" y="236"/>
                  </a:cubicBezTo>
                  <a:cubicBezTo>
                    <a:pt x="69" y="236"/>
                    <a:pt x="70" y="239"/>
                    <a:pt x="73" y="242"/>
                  </a:cubicBezTo>
                  <a:cubicBezTo>
                    <a:pt x="73" y="243"/>
                    <a:pt x="73" y="244"/>
                    <a:pt x="73" y="244"/>
                  </a:cubicBezTo>
                  <a:cubicBezTo>
                    <a:pt x="73" y="245"/>
                    <a:pt x="75" y="246"/>
                    <a:pt x="75" y="246"/>
                  </a:cubicBezTo>
                  <a:cubicBezTo>
                    <a:pt x="77" y="249"/>
                    <a:pt x="81" y="253"/>
                    <a:pt x="82" y="255"/>
                  </a:cubicBezTo>
                  <a:cubicBezTo>
                    <a:pt x="85" y="257"/>
                    <a:pt x="85" y="257"/>
                    <a:pt x="85" y="257"/>
                  </a:cubicBezTo>
                  <a:cubicBezTo>
                    <a:pt x="85" y="257"/>
                    <a:pt x="86" y="258"/>
                    <a:pt x="87" y="258"/>
                  </a:cubicBezTo>
                  <a:cubicBezTo>
                    <a:pt x="88" y="258"/>
                    <a:pt x="87" y="253"/>
                    <a:pt x="88" y="255"/>
                  </a:cubicBezTo>
                  <a:cubicBezTo>
                    <a:pt x="89" y="256"/>
                    <a:pt x="87" y="260"/>
                    <a:pt x="90" y="258"/>
                  </a:cubicBezTo>
                  <a:cubicBezTo>
                    <a:pt x="91" y="258"/>
                    <a:pt x="92" y="256"/>
                    <a:pt x="92" y="256"/>
                  </a:cubicBezTo>
                  <a:cubicBezTo>
                    <a:pt x="92" y="255"/>
                    <a:pt x="91" y="253"/>
                    <a:pt x="92" y="252"/>
                  </a:cubicBezTo>
                  <a:cubicBezTo>
                    <a:pt x="93" y="252"/>
                    <a:pt x="92" y="255"/>
                    <a:pt x="93" y="256"/>
                  </a:cubicBezTo>
                  <a:cubicBezTo>
                    <a:pt x="94" y="256"/>
                    <a:pt x="95" y="253"/>
                    <a:pt x="95" y="254"/>
                  </a:cubicBezTo>
                  <a:cubicBezTo>
                    <a:pt x="95" y="254"/>
                    <a:pt x="93" y="257"/>
                    <a:pt x="93" y="258"/>
                  </a:cubicBezTo>
                  <a:cubicBezTo>
                    <a:pt x="93" y="258"/>
                    <a:pt x="94" y="258"/>
                    <a:pt x="94" y="258"/>
                  </a:cubicBezTo>
                  <a:cubicBezTo>
                    <a:pt x="96" y="257"/>
                    <a:pt x="98" y="257"/>
                    <a:pt x="100" y="257"/>
                  </a:cubicBezTo>
                  <a:cubicBezTo>
                    <a:pt x="100" y="257"/>
                    <a:pt x="101" y="257"/>
                    <a:pt x="101" y="257"/>
                  </a:cubicBezTo>
                  <a:cubicBezTo>
                    <a:pt x="102" y="256"/>
                    <a:pt x="100" y="252"/>
                    <a:pt x="101" y="252"/>
                  </a:cubicBezTo>
                  <a:cubicBezTo>
                    <a:pt x="102" y="252"/>
                    <a:pt x="102" y="260"/>
                    <a:pt x="104" y="257"/>
                  </a:cubicBezTo>
                  <a:cubicBezTo>
                    <a:pt x="105" y="256"/>
                    <a:pt x="104" y="257"/>
                    <a:pt x="105" y="253"/>
                  </a:cubicBezTo>
                  <a:cubicBezTo>
                    <a:pt x="105" y="253"/>
                    <a:pt x="105" y="250"/>
                    <a:pt x="105" y="250"/>
                  </a:cubicBezTo>
                  <a:cubicBezTo>
                    <a:pt x="106" y="250"/>
                    <a:pt x="105" y="256"/>
                    <a:pt x="105" y="256"/>
                  </a:cubicBezTo>
                  <a:cubicBezTo>
                    <a:pt x="105" y="257"/>
                    <a:pt x="109" y="257"/>
                    <a:pt x="109" y="256"/>
                  </a:cubicBezTo>
                  <a:cubicBezTo>
                    <a:pt x="109" y="256"/>
                    <a:pt x="106" y="246"/>
                    <a:pt x="105" y="245"/>
                  </a:cubicBezTo>
                  <a:cubicBezTo>
                    <a:pt x="105" y="244"/>
                    <a:pt x="105" y="244"/>
                    <a:pt x="105" y="243"/>
                  </a:cubicBezTo>
                  <a:cubicBezTo>
                    <a:pt x="108" y="243"/>
                    <a:pt x="106" y="255"/>
                    <a:pt x="112" y="256"/>
                  </a:cubicBezTo>
                  <a:cubicBezTo>
                    <a:pt x="115" y="257"/>
                    <a:pt x="110" y="248"/>
                    <a:pt x="110" y="248"/>
                  </a:cubicBezTo>
                  <a:cubicBezTo>
                    <a:pt x="110" y="247"/>
                    <a:pt x="113" y="246"/>
                    <a:pt x="113" y="248"/>
                  </a:cubicBezTo>
                  <a:cubicBezTo>
                    <a:pt x="114" y="251"/>
                    <a:pt x="112" y="252"/>
                    <a:pt x="114" y="254"/>
                  </a:cubicBezTo>
                  <a:cubicBezTo>
                    <a:pt x="114" y="255"/>
                    <a:pt x="114" y="253"/>
                    <a:pt x="114" y="253"/>
                  </a:cubicBezTo>
                  <a:cubicBezTo>
                    <a:pt x="114" y="252"/>
                    <a:pt x="115" y="255"/>
                    <a:pt x="117" y="253"/>
                  </a:cubicBezTo>
                  <a:cubicBezTo>
                    <a:pt x="118" y="253"/>
                    <a:pt x="117" y="251"/>
                    <a:pt x="117" y="251"/>
                  </a:cubicBezTo>
                  <a:cubicBezTo>
                    <a:pt x="117" y="250"/>
                    <a:pt x="114" y="245"/>
                    <a:pt x="114" y="246"/>
                  </a:cubicBezTo>
                  <a:cubicBezTo>
                    <a:pt x="115" y="247"/>
                    <a:pt x="120" y="254"/>
                    <a:pt x="121" y="253"/>
                  </a:cubicBezTo>
                  <a:cubicBezTo>
                    <a:pt x="123" y="251"/>
                    <a:pt x="124" y="252"/>
                    <a:pt x="126" y="251"/>
                  </a:cubicBezTo>
                  <a:cubicBezTo>
                    <a:pt x="126" y="251"/>
                    <a:pt x="127" y="247"/>
                    <a:pt x="127" y="247"/>
                  </a:cubicBezTo>
                  <a:cubicBezTo>
                    <a:pt x="127" y="248"/>
                    <a:pt x="126" y="251"/>
                    <a:pt x="127" y="252"/>
                  </a:cubicBezTo>
                  <a:cubicBezTo>
                    <a:pt x="127" y="253"/>
                    <a:pt x="133" y="252"/>
                    <a:pt x="134" y="252"/>
                  </a:cubicBezTo>
                  <a:cubicBezTo>
                    <a:pt x="136" y="252"/>
                    <a:pt x="145" y="253"/>
                    <a:pt x="147" y="251"/>
                  </a:cubicBezTo>
                  <a:cubicBezTo>
                    <a:pt x="150" y="249"/>
                    <a:pt x="147" y="246"/>
                    <a:pt x="146" y="243"/>
                  </a:cubicBezTo>
                  <a:cubicBezTo>
                    <a:pt x="146" y="242"/>
                    <a:pt x="143" y="239"/>
                    <a:pt x="144" y="240"/>
                  </a:cubicBezTo>
                  <a:cubicBezTo>
                    <a:pt x="145" y="241"/>
                    <a:pt x="148" y="245"/>
                    <a:pt x="149" y="245"/>
                  </a:cubicBezTo>
                  <a:cubicBezTo>
                    <a:pt x="150" y="245"/>
                    <a:pt x="150" y="244"/>
                    <a:pt x="150" y="243"/>
                  </a:cubicBezTo>
                  <a:cubicBezTo>
                    <a:pt x="151" y="243"/>
                    <a:pt x="150" y="245"/>
                    <a:pt x="150" y="246"/>
                  </a:cubicBezTo>
                  <a:cubicBezTo>
                    <a:pt x="150" y="246"/>
                    <a:pt x="151" y="246"/>
                    <a:pt x="151" y="246"/>
                  </a:cubicBezTo>
                  <a:cubicBezTo>
                    <a:pt x="151" y="246"/>
                    <a:pt x="152" y="246"/>
                    <a:pt x="152" y="246"/>
                  </a:cubicBezTo>
                  <a:cubicBezTo>
                    <a:pt x="152" y="246"/>
                    <a:pt x="152" y="247"/>
                    <a:pt x="152" y="247"/>
                  </a:cubicBezTo>
                  <a:cubicBezTo>
                    <a:pt x="152" y="247"/>
                    <a:pt x="152" y="247"/>
                    <a:pt x="152" y="247"/>
                  </a:cubicBezTo>
                  <a:cubicBezTo>
                    <a:pt x="153" y="247"/>
                    <a:pt x="153" y="247"/>
                    <a:pt x="153" y="247"/>
                  </a:cubicBezTo>
                  <a:cubicBezTo>
                    <a:pt x="154" y="245"/>
                    <a:pt x="154" y="243"/>
                    <a:pt x="155" y="245"/>
                  </a:cubicBezTo>
                  <a:cubicBezTo>
                    <a:pt x="155" y="245"/>
                    <a:pt x="155" y="245"/>
                    <a:pt x="155" y="246"/>
                  </a:cubicBezTo>
                  <a:cubicBezTo>
                    <a:pt x="155" y="245"/>
                    <a:pt x="155" y="245"/>
                    <a:pt x="155" y="245"/>
                  </a:cubicBezTo>
                  <a:cubicBezTo>
                    <a:pt x="156" y="243"/>
                    <a:pt x="155" y="245"/>
                    <a:pt x="156" y="244"/>
                  </a:cubicBezTo>
                </a:path>
              </a:pathLst>
            </a:custGeom>
            <a:solidFill>
              <a:schemeClr val="tx2"/>
            </a:solidFill>
            <a:ln w="9525">
              <a:noFill/>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68" name="Freeform 70"/>
            <p:cNvSpPr>
              <a:spLocks/>
            </p:cNvSpPr>
            <p:nvPr/>
          </p:nvSpPr>
          <p:spPr bwMode="auto">
            <a:xfrm>
              <a:off x="5828570" y="2507709"/>
              <a:ext cx="722057" cy="1115558"/>
            </a:xfrm>
            <a:custGeom>
              <a:avLst/>
              <a:gdLst>
                <a:gd name="T0" fmla="*/ 33 w 275"/>
                <a:gd name="T1" fmla="*/ 285 h 426"/>
                <a:gd name="T2" fmla="*/ 34 w 275"/>
                <a:gd name="T3" fmla="*/ 286 h 426"/>
                <a:gd name="T4" fmla="*/ 37 w 275"/>
                <a:gd name="T5" fmla="*/ 300 h 426"/>
                <a:gd name="T6" fmla="*/ 43 w 275"/>
                <a:gd name="T7" fmla="*/ 310 h 426"/>
                <a:gd name="T8" fmla="*/ 43 w 275"/>
                <a:gd name="T9" fmla="*/ 317 h 426"/>
                <a:gd name="T10" fmla="*/ 42 w 275"/>
                <a:gd name="T11" fmla="*/ 334 h 426"/>
                <a:gd name="T12" fmla="*/ 49 w 275"/>
                <a:gd name="T13" fmla="*/ 351 h 426"/>
                <a:gd name="T14" fmla="*/ 45 w 275"/>
                <a:gd name="T15" fmla="*/ 358 h 426"/>
                <a:gd name="T16" fmla="*/ 18 w 275"/>
                <a:gd name="T17" fmla="*/ 358 h 426"/>
                <a:gd name="T18" fmla="*/ 12 w 275"/>
                <a:gd name="T19" fmla="*/ 367 h 426"/>
                <a:gd name="T20" fmla="*/ 52 w 275"/>
                <a:gd name="T21" fmla="*/ 417 h 426"/>
                <a:gd name="T22" fmla="*/ 52 w 275"/>
                <a:gd name="T23" fmla="*/ 424 h 426"/>
                <a:gd name="T24" fmla="*/ 74 w 275"/>
                <a:gd name="T25" fmla="*/ 420 h 426"/>
                <a:gd name="T26" fmla="*/ 87 w 275"/>
                <a:gd name="T27" fmla="*/ 423 h 426"/>
                <a:gd name="T28" fmla="*/ 115 w 275"/>
                <a:gd name="T29" fmla="*/ 412 h 426"/>
                <a:gd name="T30" fmla="*/ 135 w 275"/>
                <a:gd name="T31" fmla="*/ 409 h 426"/>
                <a:gd name="T32" fmla="*/ 140 w 275"/>
                <a:gd name="T33" fmla="*/ 404 h 426"/>
                <a:gd name="T34" fmla="*/ 148 w 275"/>
                <a:gd name="T35" fmla="*/ 393 h 426"/>
                <a:gd name="T36" fmla="*/ 168 w 275"/>
                <a:gd name="T37" fmla="*/ 383 h 426"/>
                <a:gd name="T38" fmla="*/ 183 w 275"/>
                <a:gd name="T39" fmla="*/ 380 h 426"/>
                <a:gd name="T40" fmla="*/ 189 w 275"/>
                <a:gd name="T41" fmla="*/ 376 h 426"/>
                <a:gd name="T42" fmla="*/ 205 w 275"/>
                <a:gd name="T43" fmla="*/ 358 h 426"/>
                <a:gd name="T44" fmla="*/ 210 w 275"/>
                <a:gd name="T45" fmla="*/ 354 h 426"/>
                <a:gd name="T46" fmla="*/ 217 w 275"/>
                <a:gd name="T47" fmla="*/ 340 h 426"/>
                <a:gd name="T48" fmla="*/ 226 w 275"/>
                <a:gd name="T49" fmla="*/ 335 h 426"/>
                <a:gd name="T50" fmla="*/ 236 w 275"/>
                <a:gd name="T51" fmla="*/ 331 h 426"/>
                <a:gd name="T52" fmla="*/ 250 w 275"/>
                <a:gd name="T53" fmla="*/ 325 h 426"/>
                <a:gd name="T54" fmla="*/ 240 w 275"/>
                <a:gd name="T55" fmla="*/ 302 h 426"/>
                <a:gd name="T56" fmla="*/ 237 w 275"/>
                <a:gd name="T57" fmla="*/ 301 h 426"/>
                <a:gd name="T58" fmla="*/ 234 w 275"/>
                <a:gd name="T59" fmla="*/ 292 h 426"/>
                <a:gd name="T60" fmla="*/ 229 w 275"/>
                <a:gd name="T61" fmla="*/ 284 h 426"/>
                <a:gd name="T62" fmla="*/ 231 w 275"/>
                <a:gd name="T63" fmla="*/ 268 h 426"/>
                <a:gd name="T64" fmla="*/ 238 w 275"/>
                <a:gd name="T65" fmla="*/ 247 h 426"/>
                <a:gd name="T66" fmla="*/ 235 w 275"/>
                <a:gd name="T67" fmla="*/ 238 h 426"/>
                <a:gd name="T68" fmla="*/ 242 w 275"/>
                <a:gd name="T69" fmla="*/ 233 h 426"/>
                <a:gd name="T70" fmla="*/ 252 w 275"/>
                <a:gd name="T71" fmla="*/ 206 h 426"/>
                <a:gd name="T72" fmla="*/ 273 w 275"/>
                <a:gd name="T73" fmla="*/ 206 h 426"/>
                <a:gd name="T74" fmla="*/ 275 w 275"/>
                <a:gd name="T75" fmla="*/ 202 h 426"/>
                <a:gd name="T76" fmla="*/ 273 w 275"/>
                <a:gd name="T77" fmla="*/ 104 h 426"/>
                <a:gd name="T78" fmla="*/ 258 w 275"/>
                <a:gd name="T79" fmla="*/ 97 h 426"/>
                <a:gd name="T80" fmla="*/ 113 w 275"/>
                <a:gd name="T81" fmla="*/ 21 h 426"/>
                <a:gd name="T82" fmla="*/ 46 w 275"/>
                <a:gd name="T83" fmla="*/ 13 h 426"/>
                <a:gd name="T84" fmla="*/ 50 w 275"/>
                <a:gd name="T85" fmla="*/ 40 h 426"/>
                <a:gd name="T86" fmla="*/ 50 w 275"/>
                <a:gd name="T87" fmla="*/ 53 h 426"/>
                <a:gd name="T88" fmla="*/ 59 w 275"/>
                <a:gd name="T89" fmla="*/ 72 h 426"/>
                <a:gd name="T90" fmla="*/ 63 w 275"/>
                <a:gd name="T91" fmla="*/ 94 h 426"/>
                <a:gd name="T92" fmla="*/ 56 w 275"/>
                <a:gd name="T93" fmla="*/ 154 h 426"/>
                <a:gd name="T94" fmla="*/ 25 w 275"/>
                <a:gd name="T95" fmla="*/ 205 h 426"/>
                <a:gd name="T96" fmla="*/ 10 w 275"/>
                <a:gd name="T97" fmla="*/ 231 h 426"/>
                <a:gd name="T98" fmla="*/ 1 w 275"/>
                <a:gd name="T99" fmla="*/ 238 h 426"/>
                <a:gd name="T100" fmla="*/ 16 w 275"/>
                <a:gd name="T101" fmla="*/ 275 h 4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75" h="426">
                  <a:moveTo>
                    <a:pt x="28" y="284"/>
                  </a:moveTo>
                  <a:cubicBezTo>
                    <a:pt x="29" y="285"/>
                    <a:pt x="32" y="284"/>
                    <a:pt x="33" y="285"/>
                  </a:cubicBezTo>
                  <a:cubicBezTo>
                    <a:pt x="33" y="286"/>
                    <a:pt x="32" y="286"/>
                    <a:pt x="32" y="287"/>
                  </a:cubicBezTo>
                  <a:cubicBezTo>
                    <a:pt x="33" y="287"/>
                    <a:pt x="33" y="286"/>
                    <a:pt x="34" y="286"/>
                  </a:cubicBezTo>
                  <a:cubicBezTo>
                    <a:pt x="35" y="287"/>
                    <a:pt x="37" y="292"/>
                    <a:pt x="37" y="293"/>
                  </a:cubicBezTo>
                  <a:cubicBezTo>
                    <a:pt x="38" y="294"/>
                    <a:pt x="36" y="299"/>
                    <a:pt x="37" y="300"/>
                  </a:cubicBezTo>
                  <a:cubicBezTo>
                    <a:pt x="37" y="300"/>
                    <a:pt x="41" y="302"/>
                    <a:pt x="41" y="302"/>
                  </a:cubicBezTo>
                  <a:cubicBezTo>
                    <a:pt x="41" y="302"/>
                    <a:pt x="43" y="310"/>
                    <a:pt x="43" y="310"/>
                  </a:cubicBezTo>
                  <a:cubicBezTo>
                    <a:pt x="43" y="311"/>
                    <a:pt x="42" y="312"/>
                    <a:pt x="42" y="313"/>
                  </a:cubicBezTo>
                  <a:cubicBezTo>
                    <a:pt x="42" y="314"/>
                    <a:pt x="43" y="315"/>
                    <a:pt x="43" y="317"/>
                  </a:cubicBezTo>
                  <a:cubicBezTo>
                    <a:pt x="43" y="319"/>
                    <a:pt x="40" y="323"/>
                    <a:pt x="40" y="326"/>
                  </a:cubicBezTo>
                  <a:cubicBezTo>
                    <a:pt x="40" y="328"/>
                    <a:pt x="42" y="331"/>
                    <a:pt x="42" y="334"/>
                  </a:cubicBezTo>
                  <a:cubicBezTo>
                    <a:pt x="42" y="335"/>
                    <a:pt x="41" y="335"/>
                    <a:pt x="41" y="336"/>
                  </a:cubicBezTo>
                  <a:cubicBezTo>
                    <a:pt x="42" y="342"/>
                    <a:pt x="45" y="347"/>
                    <a:pt x="49" y="351"/>
                  </a:cubicBezTo>
                  <a:cubicBezTo>
                    <a:pt x="51" y="352"/>
                    <a:pt x="57" y="356"/>
                    <a:pt x="56" y="358"/>
                  </a:cubicBezTo>
                  <a:cubicBezTo>
                    <a:pt x="53" y="361"/>
                    <a:pt x="48" y="358"/>
                    <a:pt x="45" y="358"/>
                  </a:cubicBezTo>
                  <a:cubicBezTo>
                    <a:pt x="41" y="358"/>
                    <a:pt x="37" y="359"/>
                    <a:pt x="34" y="360"/>
                  </a:cubicBezTo>
                  <a:cubicBezTo>
                    <a:pt x="29" y="360"/>
                    <a:pt x="22" y="355"/>
                    <a:pt x="18" y="358"/>
                  </a:cubicBezTo>
                  <a:cubicBezTo>
                    <a:pt x="17" y="358"/>
                    <a:pt x="17" y="361"/>
                    <a:pt x="16" y="362"/>
                  </a:cubicBezTo>
                  <a:cubicBezTo>
                    <a:pt x="15" y="363"/>
                    <a:pt x="11" y="365"/>
                    <a:pt x="12" y="367"/>
                  </a:cubicBezTo>
                  <a:cubicBezTo>
                    <a:pt x="14" y="375"/>
                    <a:pt x="40" y="390"/>
                    <a:pt x="44" y="397"/>
                  </a:cubicBezTo>
                  <a:cubicBezTo>
                    <a:pt x="46" y="400"/>
                    <a:pt x="50" y="416"/>
                    <a:pt x="52" y="417"/>
                  </a:cubicBezTo>
                  <a:cubicBezTo>
                    <a:pt x="53" y="417"/>
                    <a:pt x="53" y="417"/>
                    <a:pt x="54" y="417"/>
                  </a:cubicBezTo>
                  <a:cubicBezTo>
                    <a:pt x="56" y="418"/>
                    <a:pt x="51" y="423"/>
                    <a:pt x="52" y="424"/>
                  </a:cubicBezTo>
                  <a:cubicBezTo>
                    <a:pt x="53" y="424"/>
                    <a:pt x="59" y="425"/>
                    <a:pt x="59" y="425"/>
                  </a:cubicBezTo>
                  <a:cubicBezTo>
                    <a:pt x="63" y="426"/>
                    <a:pt x="70" y="421"/>
                    <a:pt x="74" y="420"/>
                  </a:cubicBezTo>
                  <a:cubicBezTo>
                    <a:pt x="75" y="419"/>
                    <a:pt x="77" y="413"/>
                    <a:pt x="80" y="414"/>
                  </a:cubicBezTo>
                  <a:cubicBezTo>
                    <a:pt x="83" y="415"/>
                    <a:pt x="82" y="422"/>
                    <a:pt x="87" y="423"/>
                  </a:cubicBezTo>
                  <a:cubicBezTo>
                    <a:pt x="88" y="423"/>
                    <a:pt x="105" y="412"/>
                    <a:pt x="111" y="411"/>
                  </a:cubicBezTo>
                  <a:cubicBezTo>
                    <a:pt x="112" y="411"/>
                    <a:pt x="114" y="412"/>
                    <a:pt x="115" y="412"/>
                  </a:cubicBezTo>
                  <a:cubicBezTo>
                    <a:pt x="117" y="412"/>
                    <a:pt x="118" y="411"/>
                    <a:pt x="120" y="410"/>
                  </a:cubicBezTo>
                  <a:cubicBezTo>
                    <a:pt x="123" y="410"/>
                    <a:pt x="133" y="412"/>
                    <a:pt x="135" y="409"/>
                  </a:cubicBezTo>
                  <a:cubicBezTo>
                    <a:pt x="136" y="408"/>
                    <a:pt x="135" y="406"/>
                    <a:pt x="136" y="405"/>
                  </a:cubicBezTo>
                  <a:cubicBezTo>
                    <a:pt x="140" y="404"/>
                    <a:pt x="140" y="404"/>
                    <a:pt x="140" y="404"/>
                  </a:cubicBezTo>
                  <a:cubicBezTo>
                    <a:pt x="143" y="402"/>
                    <a:pt x="145" y="397"/>
                    <a:pt x="147" y="394"/>
                  </a:cubicBezTo>
                  <a:cubicBezTo>
                    <a:pt x="148" y="394"/>
                    <a:pt x="148" y="394"/>
                    <a:pt x="148" y="393"/>
                  </a:cubicBezTo>
                  <a:cubicBezTo>
                    <a:pt x="147" y="391"/>
                    <a:pt x="139" y="390"/>
                    <a:pt x="143" y="386"/>
                  </a:cubicBezTo>
                  <a:cubicBezTo>
                    <a:pt x="149" y="381"/>
                    <a:pt x="160" y="385"/>
                    <a:pt x="168" y="383"/>
                  </a:cubicBezTo>
                  <a:cubicBezTo>
                    <a:pt x="170" y="382"/>
                    <a:pt x="171" y="381"/>
                    <a:pt x="173" y="381"/>
                  </a:cubicBezTo>
                  <a:cubicBezTo>
                    <a:pt x="176" y="380"/>
                    <a:pt x="181" y="383"/>
                    <a:pt x="183" y="380"/>
                  </a:cubicBezTo>
                  <a:cubicBezTo>
                    <a:pt x="184" y="379"/>
                    <a:pt x="184" y="378"/>
                    <a:pt x="185" y="377"/>
                  </a:cubicBezTo>
                  <a:cubicBezTo>
                    <a:pt x="185" y="376"/>
                    <a:pt x="188" y="377"/>
                    <a:pt x="189" y="376"/>
                  </a:cubicBezTo>
                  <a:cubicBezTo>
                    <a:pt x="193" y="372"/>
                    <a:pt x="198" y="366"/>
                    <a:pt x="202" y="361"/>
                  </a:cubicBezTo>
                  <a:cubicBezTo>
                    <a:pt x="203" y="360"/>
                    <a:pt x="204" y="359"/>
                    <a:pt x="205" y="358"/>
                  </a:cubicBezTo>
                  <a:cubicBezTo>
                    <a:pt x="205" y="358"/>
                    <a:pt x="206" y="359"/>
                    <a:pt x="207" y="358"/>
                  </a:cubicBezTo>
                  <a:cubicBezTo>
                    <a:pt x="209" y="358"/>
                    <a:pt x="209" y="355"/>
                    <a:pt x="210" y="354"/>
                  </a:cubicBezTo>
                  <a:cubicBezTo>
                    <a:pt x="212" y="352"/>
                    <a:pt x="214" y="352"/>
                    <a:pt x="215" y="351"/>
                  </a:cubicBezTo>
                  <a:cubicBezTo>
                    <a:pt x="218" y="348"/>
                    <a:pt x="214" y="343"/>
                    <a:pt x="217" y="340"/>
                  </a:cubicBezTo>
                  <a:cubicBezTo>
                    <a:pt x="218" y="339"/>
                    <a:pt x="222" y="340"/>
                    <a:pt x="224" y="338"/>
                  </a:cubicBezTo>
                  <a:cubicBezTo>
                    <a:pt x="226" y="336"/>
                    <a:pt x="223" y="336"/>
                    <a:pt x="226" y="335"/>
                  </a:cubicBezTo>
                  <a:cubicBezTo>
                    <a:pt x="229" y="336"/>
                    <a:pt x="229" y="336"/>
                    <a:pt x="229" y="336"/>
                  </a:cubicBezTo>
                  <a:cubicBezTo>
                    <a:pt x="231" y="335"/>
                    <a:pt x="233" y="331"/>
                    <a:pt x="236" y="331"/>
                  </a:cubicBezTo>
                  <a:cubicBezTo>
                    <a:pt x="238" y="331"/>
                    <a:pt x="246" y="334"/>
                    <a:pt x="247" y="333"/>
                  </a:cubicBezTo>
                  <a:cubicBezTo>
                    <a:pt x="248" y="332"/>
                    <a:pt x="250" y="326"/>
                    <a:pt x="250" y="325"/>
                  </a:cubicBezTo>
                  <a:cubicBezTo>
                    <a:pt x="250" y="317"/>
                    <a:pt x="240" y="321"/>
                    <a:pt x="238" y="313"/>
                  </a:cubicBezTo>
                  <a:cubicBezTo>
                    <a:pt x="238" y="312"/>
                    <a:pt x="242" y="303"/>
                    <a:pt x="240" y="302"/>
                  </a:cubicBezTo>
                  <a:cubicBezTo>
                    <a:pt x="240" y="302"/>
                    <a:pt x="237" y="303"/>
                    <a:pt x="237" y="303"/>
                  </a:cubicBezTo>
                  <a:cubicBezTo>
                    <a:pt x="236" y="303"/>
                    <a:pt x="237" y="302"/>
                    <a:pt x="237" y="301"/>
                  </a:cubicBezTo>
                  <a:cubicBezTo>
                    <a:pt x="237" y="301"/>
                    <a:pt x="237" y="300"/>
                    <a:pt x="237" y="299"/>
                  </a:cubicBezTo>
                  <a:cubicBezTo>
                    <a:pt x="237" y="297"/>
                    <a:pt x="234" y="294"/>
                    <a:pt x="234" y="292"/>
                  </a:cubicBezTo>
                  <a:cubicBezTo>
                    <a:pt x="234" y="291"/>
                    <a:pt x="236" y="289"/>
                    <a:pt x="236" y="288"/>
                  </a:cubicBezTo>
                  <a:cubicBezTo>
                    <a:pt x="236" y="287"/>
                    <a:pt x="230" y="284"/>
                    <a:pt x="229" y="284"/>
                  </a:cubicBezTo>
                  <a:cubicBezTo>
                    <a:pt x="229" y="284"/>
                    <a:pt x="219" y="293"/>
                    <a:pt x="219" y="283"/>
                  </a:cubicBezTo>
                  <a:cubicBezTo>
                    <a:pt x="219" y="276"/>
                    <a:pt x="231" y="272"/>
                    <a:pt x="231" y="268"/>
                  </a:cubicBezTo>
                  <a:cubicBezTo>
                    <a:pt x="232" y="263"/>
                    <a:pt x="226" y="261"/>
                    <a:pt x="226" y="257"/>
                  </a:cubicBezTo>
                  <a:cubicBezTo>
                    <a:pt x="226" y="253"/>
                    <a:pt x="238" y="249"/>
                    <a:pt x="238" y="247"/>
                  </a:cubicBezTo>
                  <a:cubicBezTo>
                    <a:pt x="238" y="244"/>
                    <a:pt x="237" y="246"/>
                    <a:pt x="235" y="245"/>
                  </a:cubicBezTo>
                  <a:cubicBezTo>
                    <a:pt x="234" y="244"/>
                    <a:pt x="236" y="240"/>
                    <a:pt x="235" y="238"/>
                  </a:cubicBezTo>
                  <a:cubicBezTo>
                    <a:pt x="235" y="237"/>
                    <a:pt x="233" y="238"/>
                    <a:pt x="233" y="237"/>
                  </a:cubicBezTo>
                  <a:cubicBezTo>
                    <a:pt x="235" y="233"/>
                    <a:pt x="240" y="235"/>
                    <a:pt x="242" y="233"/>
                  </a:cubicBezTo>
                  <a:cubicBezTo>
                    <a:pt x="243" y="231"/>
                    <a:pt x="238" y="230"/>
                    <a:pt x="248" y="222"/>
                  </a:cubicBezTo>
                  <a:cubicBezTo>
                    <a:pt x="254" y="217"/>
                    <a:pt x="242" y="209"/>
                    <a:pt x="252" y="206"/>
                  </a:cubicBezTo>
                  <a:cubicBezTo>
                    <a:pt x="254" y="205"/>
                    <a:pt x="257" y="207"/>
                    <a:pt x="259" y="207"/>
                  </a:cubicBezTo>
                  <a:cubicBezTo>
                    <a:pt x="264" y="206"/>
                    <a:pt x="267" y="205"/>
                    <a:pt x="273" y="206"/>
                  </a:cubicBezTo>
                  <a:cubicBezTo>
                    <a:pt x="274" y="206"/>
                    <a:pt x="275" y="206"/>
                    <a:pt x="275" y="206"/>
                  </a:cubicBezTo>
                  <a:cubicBezTo>
                    <a:pt x="275" y="202"/>
                    <a:pt x="275" y="202"/>
                    <a:pt x="275" y="202"/>
                  </a:cubicBezTo>
                  <a:cubicBezTo>
                    <a:pt x="275" y="195"/>
                    <a:pt x="275" y="189"/>
                    <a:pt x="275" y="182"/>
                  </a:cubicBezTo>
                  <a:cubicBezTo>
                    <a:pt x="274" y="157"/>
                    <a:pt x="274" y="129"/>
                    <a:pt x="273" y="104"/>
                  </a:cubicBezTo>
                  <a:cubicBezTo>
                    <a:pt x="272" y="105"/>
                    <a:pt x="272" y="105"/>
                    <a:pt x="272" y="105"/>
                  </a:cubicBezTo>
                  <a:cubicBezTo>
                    <a:pt x="268" y="105"/>
                    <a:pt x="261" y="99"/>
                    <a:pt x="258" y="97"/>
                  </a:cubicBezTo>
                  <a:cubicBezTo>
                    <a:pt x="246" y="90"/>
                    <a:pt x="233" y="84"/>
                    <a:pt x="220" y="77"/>
                  </a:cubicBezTo>
                  <a:cubicBezTo>
                    <a:pt x="185" y="58"/>
                    <a:pt x="149" y="40"/>
                    <a:pt x="113" y="21"/>
                  </a:cubicBezTo>
                  <a:cubicBezTo>
                    <a:pt x="108" y="19"/>
                    <a:pt x="75" y="0"/>
                    <a:pt x="71" y="1"/>
                  </a:cubicBezTo>
                  <a:cubicBezTo>
                    <a:pt x="69" y="1"/>
                    <a:pt x="55" y="8"/>
                    <a:pt x="46" y="13"/>
                  </a:cubicBezTo>
                  <a:cubicBezTo>
                    <a:pt x="46" y="13"/>
                    <a:pt x="46" y="13"/>
                    <a:pt x="46" y="13"/>
                  </a:cubicBezTo>
                  <a:cubicBezTo>
                    <a:pt x="47" y="22"/>
                    <a:pt x="50" y="31"/>
                    <a:pt x="50" y="40"/>
                  </a:cubicBezTo>
                  <a:cubicBezTo>
                    <a:pt x="50" y="43"/>
                    <a:pt x="50" y="46"/>
                    <a:pt x="50" y="48"/>
                  </a:cubicBezTo>
                  <a:cubicBezTo>
                    <a:pt x="50" y="53"/>
                    <a:pt x="50" y="53"/>
                    <a:pt x="50" y="53"/>
                  </a:cubicBezTo>
                  <a:cubicBezTo>
                    <a:pt x="51" y="55"/>
                    <a:pt x="61" y="64"/>
                    <a:pt x="61" y="67"/>
                  </a:cubicBezTo>
                  <a:cubicBezTo>
                    <a:pt x="60" y="68"/>
                    <a:pt x="58" y="70"/>
                    <a:pt x="59" y="72"/>
                  </a:cubicBezTo>
                  <a:cubicBezTo>
                    <a:pt x="60" y="74"/>
                    <a:pt x="69" y="81"/>
                    <a:pt x="70" y="83"/>
                  </a:cubicBezTo>
                  <a:cubicBezTo>
                    <a:pt x="70" y="86"/>
                    <a:pt x="64" y="91"/>
                    <a:pt x="63" y="94"/>
                  </a:cubicBezTo>
                  <a:cubicBezTo>
                    <a:pt x="61" y="99"/>
                    <a:pt x="61" y="106"/>
                    <a:pt x="61" y="112"/>
                  </a:cubicBezTo>
                  <a:cubicBezTo>
                    <a:pt x="59" y="126"/>
                    <a:pt x="58" y="140"/>
                    <a:pt x="56" y="154"/>
                  </a:cubicBezTo>
                  <a:cubicBezTo>
                    <a:pt x="56" y="160"/>
                    <a:pt x="57" y="169"/>
                    <a:pt x="55" y="174"/>
                  </a:cubicBezTo>
                  <a:cubicBezTo>
                    <a:pt x="51" y="181"/>
                    <a:pt x="31" y="197"/>
                    <a:pt x="25" y="205"/>
                  </a:cubicBezTo>
                  <a:cubicBezTo>
                    <a:pt x="22" y="209"/>
                    <a:pt x="10" y="223"/>
                    <a:pt x="9" y="228"/>
                  </a:cubicBezTo>
                  <a:cubicBezTo>
                    <a:pt x="9" y="229"/>
                    <a:pt x="10" y="230"/>
                    <a:pt x="10" y="231"/>
                  </a:cubicBezTo>
                  <a:cubicBezTo>
                    <a:pt x="8" y="234"/>
                    <a:pt x="7" y="231"/>
                    <a:pt x="7" y="236"/>
                  </a:cubicBezTo>
                  <a:cubicBezTo>
                    <a:pt x="7" y="237"/>
                    <a:pt x="2" y="238"/>
                    <a:pt x="1" y="238"/>
                  </a:cubicBezTo>
                  <a:cubicBezTo>
                    <a:pt x="0" y="240"/>
                    <a:pt x="6" y="257"/>
                    <a:pt x="5" y="258"/>
                  </a:cubicBezTo>
                  <a:cubicBezTo>
                    <a:pt x="8" y="264"/>
                    <a:pt x="14" y="269"/>
                    <a:pt x="16" y="275"/>
                  </a:cubicBezTo>
                  <a:cubicBezTo>
                    <a:pt x="35" y="275"/>
                    <a:pt x="24" y="276"/>
                    <a:pt x="28" y="284"/>
                  </a:cubicBezTo>
                </a:path>
              </a:pathLst>
            </a:custGeom>
            <a:solidFill>
              <a:schemeClr val="tx2"/>
            </a:solidFill>
            <a:ln w="9525">
              <a:noFill/>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69" name="Freeform 71"/>
            <p:cNvSpPr>
              <a:spLocks/>
            </p:cNvSpPr>
            <p:nvPr/>
          </p:nvSpPr>
          <p:spPr bwMode="auto">
            <a:xfrm>
              <a:off x="6888735" y="4219253"/>
              <a:ext cx="154727" cy="127984"/>
            </a:xfrm>
            <a:custGeom>
              <a:avLst/>
              <a:gdLst>
                <a:gd name="T0" fmla="*/ 11 w 59"/>
                <a:gd name="T1" fmla="*/ 22 h 49"/>
                <a:gd name="T2" fmla="*/ 11 w 59"/>
                <a:gd name="T3" fmla="*/ 31 h 49"/>
                <a:gd name="T4" fmla="*/ 4 w 59"/>
                <a:gd name="T5" fmla="*/ 42 h 49"/>
                <a:gd name="T6" fmla="*/ 9 w 59"/>
                <a:gd name="T7" fmla="*/ 41 h 49"/>
                <a:gd name="T8" fmla="*/ 16 w 59"/>
                <a:gd name="T9" fmla="*/ 42 h 49"/>
                <a:gd name="T10" fmla="*/ 17 w 59"/>
                <a:gd name="T11" fmla="*/ 47 h 49"/>
                <a:gd name="T12" fmla="*/ 29 w 59"/>
                <a:gd name="T13" fmla="*/ 46 h 49"/>
                <a:gd name="T14" fmla="*/ 33 w 59"/>
                <a:gd name="T15" fmla="*/ 34 h 49"/>
                <a:gd name="T16" fmla="*/ 38 w 59"/>
                <a:gd name="T17" fmla="*/ 37 h 49"/>
                <a:gd name="T18" fmla="*/ 44 w 59"/>
                <a:gd name="T19" fmla="*/ 33 h 49"/>
                <a:gd name="T20" fmla="*/ 56 w 59"/>
                <a:gd name="T21" fmla="*/ 35 h 49"/>
                <a:gd name="T22" fmla="*/ 55 w 59"/>
                <a:gd name="T23" fmla="*/ 23 h 49"/>
                <a:gd name="T24" fmla="*/ 56 w 59"/>
                <a:gd name="T25" fmla="*/ 16 h 49"/>
                <a:gd name="T26" fmla="*/ 47 w 59"/>
                <a:gd name="T27" fmla="*/ 0 h 49"/>
                <a:gd name="T28" fmla="*/ 47 w 59"/>
                <a:gd name="T29" fmla="*/ 0 h 49"/>
                <a:gd name="T30" fmla="*/ 43 w 59"/>
                <a:gd name="T31" fmla="*/ 0 h 49"/>
                <a:gd name="T32" fmla="*/ 33 w 59"/>
                <a:gd name="T33" fmla="*/ 11 h 49"/>
                <a:gd name="T34" fmla="*/ 30 w 59"/>
                <a:gd name="T35" fmla="*/ 7 h 49"/>
                <a:gd name="T36" fmla="*/ 23 w 59"/>
                <a:gd name="T37" fmla="*/ 9 h 49"/>
                <a:gd name="T38" fmla="*/ 11 w 59"/>
                <a:gd name="T39" fmla="*/ 22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59" h="49">
                  <a:moveTo>
                    <a:pt x="11" y="22"/>
                  </a:moveTo>
                  <a:cubicBezTo>
                    <a:pt x="11" y="26"/>
                    <a:pt x="12" y="27"/>
                    <a:pt x="11" y="31"/>
                  </a:cubicBezTo>
                  <a:cubicBezTo>
                    <a:pt x="10" y="33"/>
                    <a:pt x="0" y="36"/>
                    <a:pt x="4" y="42"/>
                  </a:cubicBezTo>
                  <a:cubicBezTo>
                    <a:pt x="9" y="49"/>
                    <a:pt x="8" y="42"/>
                    <a:pt x="9" y="41"/>
                  </a:cubicBezTo>
                  <a:cubicBezTo>
                    <a:pt x="10" y="40"/>
                    <a:pt x="15" y="42"/>
                    <a:pt x="16" y="42"/>
                  </a:cubicBezTo>
                  <a:cubicBezTo>
                    <a:pt x="17" y="47"/>
                    <a:pt x="17" y="47"/>
                    <a:pt x="17" y="47"/>
                  </a:cubicBezTo>
                  <a:cubicBezTo>
                    <a:pt x="17" y="47"/>
                    <a:pt x="27" y="46"/>
                    <a:pt x="29" y="46"/>
                  </a:cubicBezTo>
                  <a:cubicBezTo>
                    <a:pt x="34" y="44"/>
                    <a:pt x="32" y="34"/>
                    <a:pt x="33" y="34"/>
                  </a:cubicBezTo>
                  <a:cubicBezTo>
                    <a:pt x="34" y="33"/>
                    <a:pt x="37" y="37"/>
                    <a:pt x="38" y="37"/>
                  </a:cubicBezTo>
                  <a:cubicBezTo>
                    <a:pt x="40" y="36"/>
                    <a:pt x="41" y="33"/>
                    <a:pt x="44" y="33"/>
                  </a:cubicBezTo>
                  <a:cubicBezTo>
                    <a:pt x="47" y="33"/>
                    <a:pt x="53" y="39"/>
                    <a:pt x="56" y="35"/>
                  </a:cubicBezTo>
                  <a:cubicBezTo>
                    <a:pt x="59" y="30"/>
                    <a:pt x="56" y="27"/>
                    <a:pt x="55" y="23"/>
                  </a:cubicBezTo>
                  <a:cubicBezTo>
                    <a:pt x="55" y="21"/>
                    <a:pt x="57" y="18"/>
                    <a:pt x="56" y="16"/>
                  </a:cubicBezTo>
                  <a:cubicBezTo>
                    <a:pt x="55" y="9"/>
                    <a:pt x="48" y="7"/>
                    <a:pt x="47" y="0"/>
                  </a:cubicBezTo>
                  <a:cubicBezTo>
                    <a:pt x="47" y="0"/>
                    <a:pt x="47" y="0"/>
                    <a:pt x="47" y="0"/>
                  </a:cubicBezTo>
                  <a:cubicBezTo>
                    <a:pt x="45" y="0"/>
                    <a:pt x="43" y="0"/>
                    <a:pt x="43" y="0"/>
                  </a:cubicBezTo>
                  <a:cubicBezTo>
                    <a:pt x="41" y="2"/>
                    <a:pt x="38" y="10"/>
                    <a:pt x="33" y="11"/>
                  </a:cubicBezTo>
                  <a:cubicBezTo>
                    <a:pt x="30" y="11"/>
                    <a:pt x="32" y="7"/>
                    <a:pt x="30" y="7"/>
                  </a:cubicBezTo>
                  <a:cubicBezTo>
                    <a:pt x="28" y="7"/>
                    <a:pt x="24" y="9"/>
                    <a:pt x="23" y="9"/>
                  </a:cubicBezTo>
                  <a:cubicBezTo>
                    <a:pt x="19" y="11"/>
                    <a:pt x="10" y="17"/>
                    <a:pt x="11" y="22"/>
                  </a:cubicBezTo>
                </a:path>
              </a:pathLst>
            </a:custGeom>
            <a:solidFill>
              <a:schemeClr val="tx2"/>
            </a:solidFill>
            <a:ln w="9525">
              <a:noFill/>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70" name="Freeform 72"/>
            <p:cNvSpPr>
              <a:spLocks/>
            </p:cNvSpPr>
            <p:nvPr/>
          </p:nvSpPr>
          <p:spPr bwMode="auto">
            <a:xfrm>
              <a:off x="6900195" y="4305211"/>
              <a:ext cx="143266" cy="152816"/>
            </a:xfrm>
            <a:custGeom>
              <a:avLst/>
              <a:gdLst>
                <a:gd name="T0" fmla="*/ 8 w 54"/>
                <a:gd name="T1" fmla="*/ 22 h 58"/>
                <a:gd name="T2" fmla="*/ 8 w 54"/>
                <a:gd name="T3" fmla="*/ 43 h 58"/>
                <a:gd name="T4" fmla="*/ 12 w 54"/>
                <a:gd name="T5" fmla="*/ 50 h 58"/>
                <a:gd name="T6" fmla="*/ 13 w 54"/>
                <a:gd name="T7" fmla="*/ 58 h 58"/>
                <a:gd name="T8" fmla="*/ 15 w 54"/>
                <a:gd name="T9" fmla="*/ 58 h 58"/>
                <a:gd name="T10" fmla="*/ 19 w 54"/>
                <a:gd name="T11" fmla="*/ 58 h 58"/>
                <a:gd name="T12" fmla="*/ 21 w 54"/>
                <a:gd name="T13" fmla="*/ 58 h 58"/>
                <a:gd name="T14" fmla="*/ 38 w 54"/>
                <a:gd name="T15" fmla="*/ 39 h 58"/>
                <a:gd name="T16" fmla="*/ 39 w 54"/>
                <a:gd name="T17" fmla="*/ 40 h 58"/>
                <a:gd name="T18" fmla="*/ 41 w 54"/>
                <a:gd name="T19" fmla="*/ 34 h 58"/>
                <a:gd name="T20" fmla="*/ 47 w 54"/>
                <a:gd name="T21" fmla="*/ 29 h 58"/>
                <a:gd name="T22" fmla="*/ 45 w 54"/>
                <a:gd name="T23" fmla="*/ 29 h 58"/>
                <a:gd name="T24" fmla="*/ 47 w 54"/>
                <a:gd name="T25" fmla="*/ 27 h 58"/>
                <a:gd name="T26" fmla="*/ 51 w 54"/>
                <a:gd name="T27" fmla="*/ 18 h 58"/>
                <a:gd name="T28" fmla="*/ 49 w 54"/>
                <a:gd name="T29" fmla="*/ 19 h 58"/>
                <a:gd name="T30" fmla="*/ 44 w 54"/>
                <a:gd name="T31" fmla="*/ 16 h 58"/>
                <a:gd name="T32" fmla="*/ 42 w 54"/>
                <a:gd name="T33" fmla="*/ 18 h 58"/>
                <a:gd name="T34" fmla="*/ 43 w 54"/>
                <a:gd name="T35" fmla="*/ 10 h 58"/>
                <a:gd name="T36" fmla="*/ 40 w 54"/>
                <a:gd name="T37" fmla="*/ 10 h 58"/>
                <a:gd name="T38" fmla="*/ 45 w 54"/>
                <a:gd name="T39" fmla="*/ 2 h 58"/>
                <a:gd name="T40" fmla="*/ 44 w 54"/>
                <a:gd name="T41" fmla="*/ 2 h 58"/>
                <a:gd name="T42" fmla="*/ 39 w 54"/>
                <a:gd name="T43" fmla="*/ 0 h 58"/>
                <a:gd name="T44" fmla="*/ 33 w 54"/>
                <a:gd name="T45" fmla="*/ 4 h 58"/>
                <a:gd name="T46" fmla="*/ 28 w 54"/>
                <a:gd name="T47" fmla="*/ 1 h 58"/>
                <a:gd name="T48" fmla="*/ 24 w 54"/>
                <a:gd name="T49" fmla="*/ 13 h 58"/>
                <a:gd name="T50" fmla="*/ 12 w 54"/>
                <a:gd name="T51" fmla="*/ 14 h 58"/>
                <a:gd name="T52" fmla="*/ 11 w 54"/>
                <a:gd name="T53" fmla="*/ 9 h 58"/>
                <a:gd name="T54" fmla="*/ 4 w 54"/>
                <a:gd name="T55" fmla="*/ 8 h 58"/>
                <a:gd name="T56" fmla="*/ 3 w 54"/>
                <a:gd name="T57" fmla="*/ 12 h 58"/>
                <a:gd name="T58" fmla="*/ 3 w 54"/>
                <a:gd name="T59" fmla="*/ 12 h 58"/>
                <a:gd name="T60" fmla="*/ 8 w 54"/>
                <a:gd name="T61" fmla="*/ 22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54" h="58">
                  <a:moveTo>
                    <a:pt x="8" y="22"/>
                  </a:moveTo>
                  <a:cubicBezTo>
                    <a:pt x="8" y="28"/>
                    <a:pt x="7" y="37"/>
                    <a:pt x="8" y="43"/>
                  </a:cubicBezTo>
                  <a:cubicBezTo>
                    <a:pt x="9" y="45"/>
                    <a:pt x="11" y="47"/>
                    <a:pt x="12" y="50"/>
                  </a:cubicBezTo>
                  <a:cubicBezTo>
                    <a:pt x="13" y="51"/>
                    <a:pt x="12" y="57"/>
                    <a:pt x="13" y="58"/>
                  </a:cubicBezTo>
                  <a:cubicBezTo>
                    <a:pt x="14" y="58"/>
                    <a:pt x="14" y="58"/>
                    <a:pt x="15" y="58"/>
                  </a:cubicBezTo>
                  <a:cubicBezTo>
                    <a:pt x="16" y="58"/>
                    <a:pt x="18" y="58"/>
                    <a:pt x="19" y="58"/>
                  </a:cubicBezTo>
                  <a:cubicBezTo>
                    <a:pt x="20" y="58"/>
                    <a:pt x="20" y="58"/>
                    <a:pt x="21" y="58"/>
                  </a:cubicBezTo>
                  <a:cubicBezTo>
                    <a:pt x="30" y="56"/>
                    <a:pt x="35" y="40"/>
                    <a:pt x="38" y="39"/>
                  </a:cubicBezTo>
                  <a:cubicBezTo>
                    <a:pt x="38" y="39"/>
                    <a:pt x="39" y="40"/>
                    <a:pt x="39" y="40"/>
                  </a:cubicBezTo>
                  <a:cubicBezTo>
                    <a:pt x="41" y="39"/>
                    <a:pt x="40" y="35"/>
                    <a:pt x="41" y="34"/>
                  </a:cubicBezTo>
                  <a:cubicBezTo>
                    <a:pt x="42" y="32"/>
                    <a:pt x="47" y="32"/>
                    <a:pt x="47" y="29"/>
                  </a:cubicBezTo>
                  <a:cubicBezTo>
                    <a:pt x="46" y="29"/>
                    <a:pt x="45" y="29"/>
                    <a:pt x="45" y="29"/>
                  </a:cubicBezTo>
                  <a:cubicBezTo>
                    <a:pt x="45" y="28"/>
                    <a:pt x="46" y="28"/>
                    <a:pt x="47" y="27"/>
                  </a:cubicBezTo>
                  <a:cubicBezTo>
                    <a:pt x="50" y="26"/>
                    <a:pt x="54" y="23"/>
                    <a:pt x="51" y="18"/>
                  </a:cubicBezTo>
                  <a:cubicBezTo>
                    <a:pt x="51" y="17"/>
                    <a:pt x="50" y="19"/>
                    <a:pt x="49" y="19"/>
                  </a:cubicBezTo>
                  <a:cubicBezTo>
                    <a:pt x="47" y="18"/>
                    <a:pt x="45" y="16"/>
                    <a:pt x="44" y="16"/>
                  </a:cubicBezTo>
                  <a:cubicBezTo>
                    <a:pt x="42" y="18"/>
                    <a:pt x="42" y="18"/>
                    <a:pt x="42" y="18"/>
                  </a:cubicBezTo>
                  <a:cubicBezTo>
                    <a:pt x="37" y="16"/>
                    <a:pt x="43" y="11"/>
                    <a:pt x="43" y="10"/>
                  </a:cubicBezTo>
                  <a:cubicBezTo>
                    <a:pt x="43" y="9"/>
                    <a:pt x="41" y="11"/>
                    <a:pt x="40" y="10"/>
                  </a:cubicBezTo>
                  <a:cubicBezTo>
                    <a:pt x="40" y="10"/>
                    <a:pt x="44" y="3"/>
                    <a:pt x="45" y="2"/>
                  </a:cubicBezTo>
                  <a:cubicBezTo>
                    <a:pt x="44" y="2"/>
                    <a:pt x="44" y="2"/>
                    <a:pt x="44" y="2"/>
                  </a:cubicBezTo>
                  <a:cubicBezTo>
                    <a:pt x="42" y="1"/>
                    <a:pt x="40" y="0"/>
                    <a:pt x="39" y="0"/>
                  </a:cubicBezTo>
                  <a:cubicBezTo>
                    <a:pt x="36" y="0"/>
                    <a:pt x="35" y="3"/>
                    <a:pt x="33" y="4"/>
                  </a:cubicBezTo>
                  <a:cubicBezTo>
                    <a:pt x="32" y="4"/>
                    <a:pt x="29" y="0"/>
                    <a:pt x="28" y="1"/>
                  </a:cubicBezTo>
                  <a:cubicBezTo>
                    <a:pt x="27" y="1"/>
                    <a:pt x="29" y="11"/>
                    <a:pt x="24" y="13"/>
                  </a:cubicBezTo>
                  <a:cubicBezTo>
                    <a:pt x="22" y="13"/>
                    <a:pt x="12" y="14"/>
                    <a:pt x="12" y="14"/>
                  </a:cubicBezTo>
                  <a:cubicBezTo>
                    <a:pt x="11" y="9"/>
                    <a:pt x="11" y="9"/>
                    <a:pt x="11" y="9"/>
                  </a:cubicBezTo>
                  <a:cubicBezTo>
                    <a:pt x="10" y="9"/>
                    <a:pt x="5" y="7"/>
                    <a:pt x="4" y="8"/>
                  </a:cubicBezTo>
                  <a:cubicBezTo>
                    <a:pt x="4" y="9"/>
                    <a:pt x="4" y="11"/>
                    <a:pt x="3" y="12"/>
                  </a:cubicBezTo>
                  <a:cubicBezTo>
                    <a:pt x="3" y="12"/>
                    <a:pt x="3" y="12"/>
                    <a:pt x="3" y="12"/>
                  </a:cubicBezTo>
                  <a:cubicBezTo>
                    <a:pt x="0" y="13"/>
                    <a:pt x="8" y="19"/>
                    <a:pt x="8" y="22"/>
                  </a:cubicBezTo>
                </a:path>
              </a:pathLst>
            </a:custGeom>
            <a:solidFill>
              <a:schemeClr val="tx2"/>
            </a:solidFill>
            <a:ln w="9525">
              <a:noFill/>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71" name="Freeform 73"/>
            <p:cNvSpPr>
              <a:spLocks/>
            </p:cNvSpPr>
            <p:nvPr/>
          </p:nvSpPr>
          <p:spPr bwMode="auto">
            <a:xfrm>
              <a:off x="6926939" y="4213521"/>
              <a:ext cx="764082" cy="760262"/>
            </a:xfrm>
            <a:custGeom>
              <a:avLst/>
              <a:gdLst>
                <a:gd name="T0" fmla="*/ 61 w 291"/>
                <a:gd name="T1" fmla="*/ 213 h 290"/>
                <a:gd name="T2" fmla="*/ 69 w 291"/>
                <a:gd name="T3" fmla="*/ 217 h 290"/>
                <a:gd name="T4" fmla="*/ 83 w 291"/>
                <a:gd name="T5" fmla="*/ 222 h 290"/>
                <a:gd name="T6" fmla="*/ 94 w 291"/>
                <a:gd name="T7" fmla="*/ 226 h 290"/>
                <a:gd name="T8" fmla="*/ 95 w 291"/>
                <a:gd name="T9" fmla="*/ 225 h 290"/>
                <a:gd name="T10" fmla="*/ 103 w 291"/>
                <a:gd name="T11" fmla="*/ 228 h 290"/>
                <a:gd name="T12" fmla="*/ 115 w 291"/>
                <a:gd name="T13" fmla="*/ 231 h 290"/>
                <a:gd name="T14" fmla="*/ 123 w 291"/>
                <a:gd name="T15" fmla="*/ 228 h 290"/>
                <a:gd name="T16" fmla="*/ 136 w 291"/>
                <a:gd name="T17" fmla="*/ 255 h 290"/>
                <a:gd name="T18" fmla="*/ 136 w 291"/>
                <a:gd name="T19" fmla="*/ 270 h 290"/>
                <a:gd name="T20" fmla="*/ 145 w 291"/>
                <a:gd name="T21" fmla="*/ 285 h 290"/>
                <a:gd name="T22" fmla="*/ 149 w 291"/>
                <a:gd name="T23" fmla="*/ 285 h 290"/>
                <a:gd name="T24" fmla="*/ 170 w 291"/>
                <a:gd name="T25" fmla="*/ 281 h 290"/>
                <a:gd name="T26" fmla="*/ 199 w 291"/>
                <a:gd name="T27" fmla="*/ 285 h 290"/>
                <a:gd name="T28" fmla="*/ 207 w 291"/>
                <a:gd name="T29" fmla="*/ 289 h 290"/>
                <a:gd name="T30" fmla="*/ 227 w 291"/>
                <a:gd name="T31" fmla="*/ 277 h 290"/>
                <a:gd name="T32" fmla="*/ 248 w 291"/>
                <a:gd name="T33" fmla="*/ 275 h 290"/>
                <a:gd name="T34" fmla="*/ 255 w 291"/>
                <a:gd name="T35" fmla="*/ 276 h 290"/>
                <a:gd name="T36" fmla="*/ 288 w 291"/>
                <a:gd name="T37" fmla="*/ 258 h 290"/>
                <a:gd name="T38" fmla="*/ 287 w 291"/>
                <a:gd name="T39" fmla="*/ 253 h 290"/>
                <a:gd name="T40" fmla="*/ 281 w 291"/>
                <a:gd name="T41" fmla="*/ 252 h 290"/>
                <a:gd name="T42" fmla="*/ 277 w 291"/>
                <a:gd name="T43" fmla="*/ 248 h 290"/>
                <a:gd name="T44" fmla="*/ 273 w 291"/>
                <a:gd name="T45" fmla="*/ 244 h 290"/>
                <a:gd name="T46" fmla="*/ 273 w 291"/>
                <a:gd name="T47" fmla="*/ 241 h 290"/>
                <a:gd name="T48" fmla="*/ 269 w 291"/>
                <a:gd name="T49" fmla="*/ 229 h 290"/>
                <a:gd name="T50" fmla="*/ 267 w 291"/>
                <a:gd name="T51" fmla="*/ 229 h 290"/>
                <a:gd name="T52" fmla="*/ 266 w 291"/>
                <a:gd name="T53" fmla="*/ 221 h 290"/>
                <a:gd name="T54" fmla="*/ 266 w 291"/>
                <a:gd name="T55" fmla="*/ 215 h 290"/>
                <a:gd name="T56" fmla="*/ 268 w 291"/>
                <a:gd name="T57" fmla="*/ 215 h 290"/>
                <a:gd name="T58" fmla="*/ 261 w 291"/>
                <a:gd name="T59" fmla="*/ 204 h 290"/>
                <a:gd name="T60" fmla="*/ 266 w 291"/>
                <a:gd name="T61" fmla="*/ 185 h 290"/>
                <a:gd name="T62" fmla="*/ 264 w 291"/>
                <a:gd name="T63" fmla="*/ 183 h 290"/>
                <a:gd name="T64" fmla="*/ 264 w 291"/>
                <a:gd name="T65" fmla="*/ 173 h 290"/>
                <a:gd name="T66" fmla="*/ 269 w 291"/>
                <a:gd name="T67" fmla="*/ 167 h 290"/>
                <a:gd name="T68" fmla="*/ 263 w 291"/>
                <a:gd name="T69" fmla="*/ 158 h 290"/>
                <a:gd name="T70" fmla="*/ 252 w 291"/>
                <a:gd name="T71" fmla="*/ 146 h 290"/>
                <a:gd name="T72" fmla="*/ 250 w 291"/>
                <a:gd name="T73" fmla="*/ 136 h 290"/>
                <a:gd name="T74" fmla="*/ 260 w 291"/>
                <a:gd name="T75" fmla="*/ 112 h 290"/>
                <a:gd name="T76" fmla="*/ 258 w 291"/>
                <a:gd name="T77" fmla="*/ 110 h 290"/>
                <a:gd name="T78" fmla="*/ 262 w 291"/>
                <a:gd name="T79" fmla="*/ 103 h 290"/>
                <a:gd name="T80" fmla="*/ 262 w 291"/>
                <a:gd name="T81" fmla="*/ 100 h 290"/>
                <a:gd name="T82" fmla="*/ 225 w 291"/>
                <a:gd name="T83" fmla="*/ 72 h 290"/>
                <a:gd name="T84" fmla="*/ 220 w 291"/>
                <a:gd name="T85" fmla="*/ 68 h 290"/>
                <a:gd name="T86" fmla="*/ 206 w 291"/>
                <a:gd name="T87" fmla="*/ 47 h 290"/>
                <a:gd name="T88" fmla="*/ 123 w 291"/>
                <a:gd name="T89" fmla="*/ 0 h 290"/>
                <a:gd name="T90" fmla="*/ 117 w 291"/>
                <a:gd name="T91" fmla="*/ 0 h 290"/>
                <a:gd name="T92" fmla="*/ 45 w 291"/>
                <a:gd name="T93" fmla="*/ 0 h 290"/>
                <a:gd name="T94" fmla="*/ 32 w 291"/>
                <a:gd name="T95" fmla="*/ 2 h 290"/>
                <a:gd name="T96" fmla="*/ 40 w 291"/>
                <a:gd name="T97" fmla="*/ 25 h 290"/>
                <a:gd name="T98" fmla="*/ 34 w 291"/>
                <a:gd name="T99" fmla="*/ 37 h 290"/>
                <a:gd name="T100" fmla="*/ 30 w 291"/>
                <a:gd name="T101" fmla="*/ 45 h 290"/>
                <a:gd name="T102" fmla="*/ 32 w 291"/>
                <a:gd name="T103" fmla="*/ 53 h 290"/>
                <a:gd name="T104" fmla="*/ 39 w 291"/>
                <a:gd name="T105" fmla="*/ 54 h 290"/>
                <a:gd name="T106" fmla="*/ 37 w 291"/>
                <a:gd name="T107" fmla="*/ 62 h 290"/>
                <a:gd name="T108" fmla="*/ 37 w 291"/>
                <a:gd name="T109" fmla="*/ 64 h 290"/>
                <a:gd name="T110" fmla="*/ 29 w 291"/>
                <a:gd name="T111" fmla="*/ 75 h 290"/>
                <a:gd name="T112" fmla="*/ 11 w 291"/>
                <a:gd name="T113" fmla="*/ 93 h 290"/>
                <a:gd name="T114" fmla="*/ 5 w 291"/>
                <a:gd name="T115" fmla="*/ 93 h 290"/>
                <a:gd name="T116" fmla="*/ 1 w 291"/>
                <a:gd name="T117" fmla="*/ 106 h 290"/>
                <a:gd name="T118" fmla="*/ 5 w 291"/>
                <a:gd name="T119" fmla="*/ 133 h 290"/>
                <a:gd name="T120" fmla="*/ 23 w 291"/>
                <a:gd name="T121" fmla="*/ 161 h 290"/>
                <a:gd name="T122" fmla="*/ 37 w 291"/>
                <a:gd name="T123" fmla="*/ 193 h 290"/>
                <a:gd name="T124" fmla="*/ 37 w 291"/>
                <a:gd name="T125" fmla="*/ 193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291" h="290">
                  <a:moveTo>
                    <a:pt x="58" y="206"/>
                  </a:moveTo>
                  <a:cubicBezTo>
                    <a:pt x="59" y="208"/>
                    <a:pt x="57" y="212"/>
                    <a:pt x="61" y="213"/>
                  </a:cubicBezTo>
                  <a:cubicBezTo>
                    <a:pt x="62" y="213"/>
                    <a:pt x="67" y="211"/>
                    <a:pt x="68" y="213"/>
                  </a:cubicBezTo>
                  <a:cubicBezTo>
                    <a:pt x="69" y="214"/>
                    <a:pt x="66" y="217"/>
                    <a:pt x="69" y="217"/>
                  </a:cubicBezTo>
                  <a:cubicBezTo>
                    <a:pt x="72" y="217"/>
                    <a:pt x="78" y="217"/>
                    <a:pt x="82" y="220"/>
                  </a:cubicBezTo>
                  <a:cubicBezTo>
                    <a:pt x="82" y="220"/>
                    <a:pt x="82" y="222"/>
                    <a:pt x="83" y="222"/>
                  </a:cubicBezTo>
                  <a:cubicBezTo>
                    <a:pt x="85" y="223"/>
                    <a:pt x="87" y="222"/>
                    <a:pt x="89" y="223"/>
                  </a:cubicBezTo>
                  <a:cubicBezTo>
                    <a:pt x="91" y="224"/>
                    <a:pt x="92" y="225"/>
                    <a:pt x="94" y="226"/>
                  </a:cubicBezTo>
                  <a:cubicBezTo>
                    <a:pt x="94" y="226"/>
                    <a:pt x="94" y="226"/>
                    <a:pt x="94" y="226"/>
                  </a:cubicBezTo>
                  <a:cubicBezTo>
                    <a:pt x="94" y="225"/>
                    <a:pt x="95" y="225"/>
                    <a:pt x="95" y="225"/>
                  </a:cubicBezTo>
                  <a:cubicBezTo>
                    <a:pt x="97" y="225"/>
                    <a:pt x="99" y="229"/>
                    <a:pt x="101" y="229"/>
                  </a:cubicBezTo>
                  <a:cubicBezTo>
                    <a:pt x="101" y="229"/>
                    <a:pt x="102" y="228"/>
                    <a:pt x="103" y="228"/>
                  </a:cubicBezTo>
                  <a:cubicBezTo>
                    <a:pt x="106" y="229"/>
                    <a:pt x="105" y="231"/>
                    <a:pt x="107" y="232"/>
                  </a:cubicBezTo>
                  <a:cubicBezTo>
                    <a:pt x="109" y="233"/>
                    <a:pt x="113" y="231"/>
                    <a:pt x="115" y="231"/>
                  </a:cubicBezTo>
                  <a:cubicBezTo>
                    <a:pt x="116" y="231"/>
                    <a:pt x="119" y="235"/>
                    <a:pt x="120" y="234"/>
                  </a:cubicBezTo>
                  <a:cubicBezTo>
                    <a:pt x="121" y="233"/>
                    <a:pt x="119" y="227"/>
                    <a:pt x="123" y="228"/>
                  </a:cubicBezTo>
                  <a:cubicBezTo>
                    <a:pt x="124" y="229"/>
                    <a:pt x="126" y="232"/>
                    <a:pt x="126" y="232"/>
                  </a:cubicBezTo>
                  <a:cubicBezTo>
                    <a:pt x="135" y="242"/>
                    <a:pt x="133" y="243"/>
                    <a:pt x="136" y="255"/>
                  </a:cubicBezTo>
                  <a:cubicBezTo>
                    <a:pt x="136" y="257"/>
                    <a:pt x="138" y="260"/>
                    <a:pt x="138" y="263"/>
                  </a:cubicBezTo>
                  <a:cubicBezTo>
                    <a:pt x="138" y="265"/>
                    <a:pt x="136" y="268"/>
                    <a:pt x="136" y="270"/>
                  </a:cubicBezTo>
                  <a:cubicBezTo>
                    <a:pt x="136" y="276"/>
                    <a:pt x="142" y="278"/>
                    <a:pt x="144" y="281"/>
                  </a:cubicBezTo>
                  <a:cubicBezTo>
                    <a:pt x="144" y="282"/>
                    <a:pt x="144" y="284"/>
                    <a:pt x="145" y="285"/>
                  </a:cubicBezTo>
                  <a:cubicBezTo>
                    <a:pt x="145" y="285"/>
                    <a:pt x="146" y="285"/>
                    <a:pt x="147" y="285"/>
                  </a:cubicBezTo>
                  <a:cubicBezTo>
                    <a:pt x="147" y="285"/>
                    <a:pt x="148" y="285"/>
                    <a:pt x="149" y="285"/>
                  </a:cubicBezTo>
                  <a:cubicBezTo>
                    <a:pt x="152" y="285"/>
                    <a:pt x="159" y="287"/>
                    <a:pt x="163" y="285"/>
                  </a:cubicBezTo>
                  <a:cubicBezTo>
                    <a:pt x="166" y="284"/>
                    <a:pt x="166" y="279"/>
                    <a:pt x="170" y="281"/>
                  </a:cubicBezTo>
                  <a:cubicBezTo>
                    <a:pt x="179" y="285"/>
                    <a:pt x="173" y="290"/>
                    <a:pt x="186" y="290"/>
                  </a:cubicBezTo>
                  <a:cubicBezTo>
                    <a:pt x="190" y="290"/>
                    <a:pt x="194" y="283"/>
                    <a:pt x="199" y="285"/>
                  </a:cubicBezTo>
                  <a:cubicBezTo>
                    <a:pt x="199" y="285"/>
                    <a:pt x="200" y="288"/>
                    <a:pt x="200" y="288"/>
                  </a:cubicBezTo>
                  <a:cubicBezTo>
                    <a:pt x="202" y="289"/>
                    <a:pt x="205" y="288"/>
                    <a:pt x="207" y="289"/>
                  </a:cubicBezTo>
                  <a:cubicBezTo>
                    <a:pt x="208" y="289"/>
                    <a:pt x="208" y="290"/>
                    <a:pt x="209" y="290"/>
                  </a:cubicBezTo>
                  <a:cubicBezTo>
                    <a:pt x="220" y="289"/>
                    <a:pt x="219" y="277"/>
                    <a:pt x="227" y="277"/>
                  </a:cubicBezTo>
                  <a:cubicBezTo>
                    <a:pt x="229" y="277"/>
                    <a:pt x="236" y="283"/>
                    <a:pt x="237" y="282"/>
                  </a:cubicBezTo>
                  <a:cubicBezTo>
                    <a:pt x="241" y="280"/>
                    <a:pt x="243" y="277"/>
                    <a:pt x="248" y="275"/>
                  </a:cubicBezTo>
                  <a:cubicBezTo>
                    <a:pt x="248" y="275"/>
                    <a:pt x="249" y="275"/>
                    <a:pt x="250" y="275"/>
                  </a:cubicBezTo>
                  <a:cubicBezTo>
                    <a:pt x="251" y="275"/>
                    <a:pt x="253" y="276"/>
                    <a:pt x="255" y="276"/>
                  </a:cubicBezTo>
                  <a:cubicBezTo>
                    <a:pt x="256" y="276"/>
                    <a:pt x="256" y="276"/>
                    <a:pt x="257" y="276"/>
                  </a:cubicBezTo>
                  <a:cubicBezTo>
                    <a:pt x="262" y="274"/>
                    <a:pt x="284" y="262"/>
                    <a:pt x="288" y="258"/>
                  </a:cubicBezTo>
                  <a:cubicBezTo>
                    <a:pt x="287" y="256"/>
                    <a:pt x="289" y="255"/>
                    <a:pt x="289" y="254"/>
                  </a:cubicBezTo>
                  <a:cubicBezTo>
                    <a:pt x="289" y="253"/>
                    <a:pt x="287" y="253"/>
                    <a:pt x="287" y="253"/>
                  </a:cubicBezTo>
                  <a:cubicBezTo>
                    <a:pt x="288" y="254"/>
                    <a:pt x="285" y="250"/>
                    <a:pt x="284" y="250"/>
                  </a:cubicBezTo>
                  <a:cubicBezTo>
                    <a:pt x="279" y="251"/>
                    <a:pt x="291" y="256"/>
                    <a:pt x="281" y="252"/>
                  </a:cubicBezTo>
                  <a:cubicBezTo>
                    <a:pt x="280" y="252"/>
                    <a:pt x="282" y="250"/>
                    <a:pt x="281" y="249"/>
                  </a:cubicBezTo>
                  <a:cubicBezTo>
                    <a:pt x="281" y="249"/>
                    <a:pt x="277" y="248"/>
                    <a:pt x="277" y="248"/>
                  </a:cubicBezTo>
                  <a:cubicBezTo>
                    <a:pt x="277" y="249"/>
                    <a:pt x="278" y="251"/>
                    <a:pt x="277" y="250"/>
                  </a:cubicBezTo>
                  <a:cubicBezTo>
                    <a:pt x="277" y="250"/>
                    <a:pt x="275" y="245"/>
                    <a:pt x="273" y="244"/>
                  </a:cubicBezTo>
                  <a:cubicBezTo>
                    <a:pt x="272" y="243"/>
                    <a:pt x="269" y="247"/>
                    <a:pt x="270" y="246"/>
                  </a:cubicBezTo>
                  <a:cubicBezTo>
                    <a:pt x="270" y="244"/>
                    <a:pt x="272" y="242"/>
                    <a:pt x="273" y="241"/>
                  </a:cubicBezTo>
                  <a:cubicBezTo>
                    <a:pt x="275" y="240"/>
                    <a:pt x="270" y="238"/>
                    <a:pt x="270" y="238"/>
                  </a:cubicBezTo>
                  <a:cubicBezTo>
                    <a:pt x="270" y="236"/>
                    <a:pt x="272" y="233"/>
                    <a:pt x="269" y="229"/>
                  </a:cubicBezTo>
                  <a:cubicBezTo>
                    <a:pt x="269" y="229"/>
                    <a:pt x="269" y="229"/>
                    <a:pt x="269" y="229"/>
                  </a:cubicBezTo>
                  <a:cubicBezTo>
                    <a:pt x="268" y="229"/>
                    <a:pt x="268" y="230"/>
                    <a:pt x="267" y="229"/>
                  </a:cubicBezTo>
                  <a:cubicBezTo>
                    <a:pt x="267" y="229"/>
                    <a:pt x="270" y="227"/>
                    <a:pt x="270" y="225"/>
                  </a:cubicBezTo>
                  <a:cubicBezTo>
                    <a:pt x="268" y="219"/>
                    <a:pt x="269" y="222"/>
                    <a:pt x="266" y="221"/>
                  </a:cubicBezTo>
                  <a:cubicBezTo>
                    <a:pt x="265" y="221"/>
                    <a:pt x="266" y="220"/>
                    <a:pt x="266" y="219"/>
                  </a:cubicBezTo>
                  <a:cubicBezTo>
                    <a:pt x="266" y="219"/>
                    <a:pt x="266" y="216"/>
                    <a:pt x="266" y="215"/>
                  </a:cubicBezTo>
                  <a:cubicBezTo>
                    <a:pt x="266" y="215"/>
                    <a:pt x="263" y="215"/>
                    <a:pt x="263" y="215"/>
                  </a:cubicBezTo>
                  <a:cubicBezTo>
                    <a:pt x="262" y="212"/>
                    <a:pt x="268" y="215"/>
                    <a:pt x="268" y="215"/>
                  </a:cubicBezTo>
                  <a:cubicBezTo>
                    <a:pt x="268" y="214"/>
                    <a:pt x="264" y="210"/>
                    <a:pt x="263" y="209"/>
                  </a:cubicBezTo>
                  <a:cubicBezTo>
                    <a:pt x="263" y="209"/>
                    <a:pt x="262" y="206"/>
                    <a:pt x="261" y="204"/>
                  </a:cubicBezTo>
                  <a:cubicBezTo>
                    <a:pt x="258" y="197"/>
                    <a:pt x="265" y="197"/>
                    <a:pt x="266" y="190"/>
                  </a:cubicBezTo>
                  <a:cubicBezTo>
                    <a:pt x="266" y="189"/>
                    <a:pt x="266" y="185"/>
                    <a:pt x="266" y="185"/>
                  </a:cubicBezTo>
                  <a:cubicBezTo>
                    <a:pt x="265" y="183"/>
                    <a:pt x="264" y="186"/>
                    <a:pt x="263" y="184"/>
                  </a:cubicBezTo>
                  <a:cubicBezTo>
                    <a:pt x="263" y="184"/>
                    <a:pt x="264" y="184"/>
                    <a:pt x="264" y="183"/>
                  </a:cubicBezTo>
                  <a:cubicBezTo>
                    <a:pt x="263" y="182"/>
                    <a:pt x="261" y="185"/>
                    <a:pt x="261" y="185"/>
                  </a:cubicBezTo>
                  <a:cubicBezTo>
                    <a:pt x="261" y="184"/>
                    <a:pt x="264" y="174"/>
                    <a:pt x="264" y="173"/>
                  </a:cubicBezTo>
                  <a:cubicBezTo>
                    <a:pt x="264" y="172"/>
                    <a:pt x="263" y="172"/>
                    <a:pt x="263" y="172"/>
                  </a:cubicBezTo>
                  <a:cubicBezTo>
                    <a:pt x="264" y="169"/>
                    <a:pt x="269" y="168"/>
                    <a:pt x="269" y="167"/>
                  </a:cubicBezTo>
                  <a:cubicBezTo>
                    <a:pt x="269" y="166"/>
                    <a:pt x="269" y="164"/>
                    <a:pt x="269" y="163"/>
                  </a:cubicBezTo>
                  <a:cubicBezTo>
                    <a:pt x="270" y="161"/>
                    <a:pt x="264" y="158"/>
                    <a:pt x="263" y="158"/>
                  </a:cubicBezTo>
                  <a:cubicBezTo>
                    <a:pt x="261" y="158"/>
                    <a:pt x="262" y="156"/>
                    <a:pt x="261" y="154"/>
                  </a:cubicBezTo>
                  <a:cubicBezTo>
                    <a:pt x="258" y="148"/>
                    <a:pt x="254" y="150"/>
                    <a:pt x="252" y="146"/>
                  </a:cubicBezTo>
                  <a:cubicBezTo>
                    <a:pt x="251" y="144"/>
                    <a:pt x="253" y="142"/>
                    <a:pt x="252" y="140"/>
                  </a:cubicBezTo>
                  <a:cubicBezTo>
                    <a:pt x="251" y="139"/>
                    <a:pt x="249" y="138"/>
                    <a:pt x="250" y="136"/>
                  </a:cubicBezTo>
                  <a:cubicBezTo>
                    <a:pt x="252" y="128"/>
                    <a:pt x="256" y="122"/>
                    <a:pt x="257" y="115"/>
                  </a:cubicBezTo>
                  <a:cubicBezTo>
                    <a:pt x="257" y="114"/>
                    <a:pt x="259" y="112"/>
                    <a:pt x="260" y="112"/>
                  </a:cubicBezTo>
                  <a:cubicBezTo>
                    <a:pt x="260" y="111"/>
                    <a:pt x="259" y="111"/>
                    <a:pt x="259" y="111"/>
                  </a:cubicBezTo>
                  <a:cubicBezTo>
                    <a:pt x="259" y="110"/>
                    <a:pt x="258" y="111"/>
                    <a:pt x="258" y="110"/>
                  </a:cubicBezTo>
                  <a:cubicBezTo>
                    <a:pt x="259" y="109"/>
                    <a:pt x="260" y="106"/>
                    <a:pt x="260" y="107"/>
                  </a:cubicBezTo>
                  <a:cubicBezTo>
                    <a:pt x="261" y="109"/>
                    <a:pt x="263" y="104"/>
                    <a:pt x="262" y="103"/>
                  </a:cubicBezTo>
                  <a:cubicBezTo>
                    <a:pt x="262" y="103"/>
                    <a:pt x="262" y="103"/>
                    <a:pt x="262" y="102"/>
                  </a:cubicBezTo>
                  <a:cubicBezTo>
                    <a:pt x="262" y="101"/>
                    <a:pt x="262" y="101"/>
                    <a:pt x="262" y="100"/>
                  </a:cubicBezTo>
                  <a:cubicBezTo>
                    <a:pt x="262" y="100"/>
                    <a:pt x="262" y="100"/>
                    <a:pt x="262" y="100"/>
                  </a:cubicBezTo>
                  <a:cubicBezTo>
                    <a:pt x="254" y="95"/>
                    <a:pt x="230" y="78"/>
                    <a:pt x="225" y="72"/>
                  </a:cubicBezTo>
                  <a:cubicBezTo>
                    <a:pt x="224" y="69"/>
                    <a:pt x="224" y="69"/>
                    <a:pt x="224" y="69"/>
                  </a:cubicBezTo>
                  <a:cubicBezTo>
                    <a:pt x="224" y="69"/>
                    <a:pt x="221" y="68"/>
                    <a:pt x="220" y="68"/>
                  </a:cubicBezTo>
                  <a:cubicBezTo>
                    <a:pt x="219" y="67"/>
                    <a:pt x="225" y="61"/>
                    <a:pt x="222" y="56"/>
                  </a:cubicBezTo>
                  <a:cubicBezTo>
                    <a:pt x="221" y="54"/>
                    <a:pt x="209" y="48"/>
                    <a:pt x="206" y="47"/>
                  </a:cubicBezTo>
                  <a:cubicBezTo>
                    <a:pt x="192" y="38"/>
                    <a:pt x="177" y="30"/>
                    <a:pt x="162" y="21"/>
                  </a:cubicBezTo>
                  <a:cubicBezTo>
                    <a:pt x="155" y="17"/>
                    <a:pt x="129" y="0"/>
                    <a:pt x="123" y="0"/>
                  </a:cubicBezTo>
                  <a:cubicBezTo>
                    <a:pt x="123" y="1"/>
                    <a:pt x="122" y="0"/>
                    <a:pt x="121" y="0"/>
                  </a:cubicBezTo>
                  <a:cubicBezTo>
                    <a:pt x="120" y="0"/>
                    <a:pt x="118" y="0"/>
                    <a:pt x="117" y="0"/>
                  </a:cubicBezTo>
                  <a:cubicBezTo>
                    <a:pt x="112" y="0"/>
                    <a:pt x="108" y="0"/>
                    <a:pt x="104" y="0"/>
                  </a:cubicBezTo>
                  <a:cubicBezTo>
                    <a:pt x="84" y="0"/>
                    <a:pt x="65" y="0"/>
                    <a:pt x="45" y="0"/>
                  </a:cubicBezTo>
                  <a:cubicBezTo>
                    <a:pt x="44" y="0"/>
                    <a:pt x="37" y="1"/>
                    <a:pt x="32" y="2"/>
                  </a:cubicBezTo>
                  <a:cubicBezTo>
                    <a:pt x="32" y="2"/>
                    <a:pt x="32" y="2"/>
                    <a:pt x="32" y="2"/>
                  </a:cubicBezTo>
                  <a:cubicBezTo>
                    <a:pt x="33" y="9"/>
                    <a:pt x="40" y="11"/>
                    <a:pt x="41" y="18"/>
                  </a:cubicBezTo>
                  <a:cubicBezTo>
                    <a:pt x="42" y="20"/>
                    <a:pt x="40" y="23"/>
                    <a:pt x="40" y="25"/>
                  </a:cubicBezTo>
                  <a:cubicBezTo>
                    <a:pt x="41" y="29"/>
                    <a:pt x="44" y="32"/>
                    <a:pt x="41" y="37"/>
                  </a:cubicBezTo>
                  <a:cubicBezTo>
                    <a:pt x="40" y="39"/>
                    <a:pt x="37" y="38"/>
                    <a:pt x="34" y="37"/>
                  </a:cubicBezTo>
                  <a:cubicBezTo>
                    <a:pt x="35" y="37"/>
                    <a:pt x="35" y="37"/>
                    <a:pt x="35" y="37"/>
                  </a:cubicBezTo>
                  <a:cubicBezTo>
                    <a:pt x="34" y="38"/>
                    <a:pt x="30" y="45"/>
                    <a:pt x="30" y="45"/>
                  </a:cubicBezTo>
                  <a:cubicBezTo>
                    <a:pt x="31" y="46"/>
                    <a:pt x="33" y="44"/>
                    <a:pt x="33" y="45"/>
                  </a:cubicBezTo>
                  <a:cubicBezTo>
                    <a:pt x="33" y="46"/>
                    <a:pt x="27" y="51"/>
                    <a:pt x="32" y="53"/>
                  </a:cubicBezTo>
                  <a:cubicBezTo>
                    <a:pt x="34" y="51"/>
                    <a:pt x="34" y="51"/>
                    <a:pt x="34" y="51"/>
                  </a:cubicBezTo>
                  <a:cubicBezTo>
                    <a:pt x="35" y="51"/>
                    <a:pt x="37" y="53"/>
                    <a:pt x="39" y="54"/>
                  </a:cubicBezTo>
                  <a:cubicBezTo>
                    <a:pt x="40" y="54"/>
                    <a:pt x="41" y="52"/>
                    <a:pt x="41" y="53"/>
                  </a:cubicBezTo>
                  <a:cubicBezTo>
                    <a:pt x="44" y="58"/>
                    <a:pt x="40" y="61"/>
                    <a:pt x="37" y="62"/>
                  </a:cubicBezTo>
                  <a:cubicBezTo>
                    <a:pt x="36" y="63"/>
                    <a:pt x="35" y="63"/>
                    <a:pt x="35" y="64"/>
                  </a:cubicBezTo>
                  <a:cubicBezTo>
                    <a:pt x="35" y="64"/>
                    <a:pt x="36" y="64"/>
                    <a:pt x="37" y="64"/>
                  </a:cubicBezTo>
                  <a:cubicBezTo>
                    <a:pt x="37" y="67"/>
                    <a:pt x="32" y="67"/>
                    <a:pt x="31" y="69"/>
                  </a:cubicBezTo>
                  <a:cubicBezTo>
                    <a:pt x="30" y="70"/>
                    <a:pt x="31" y="74"/>
                    <a:pt x="29" y="75"/>
                  </a:cubicBezTo>
                  <a:cubicBezTo>
                    <a:pt x="29" y="75"/>
                    <a:pt x="28" y="74"/>
                    <a:pt x="28" y="74"/>
                  </a:cubicBezTo>
                  <a:cubicBezTo>
                    <a:pt x="25" y="75"/>
                    <a:pt x="20" y="91"/>
                    <a:pt x="11" y="93"/>
                  </a:cubicBezTo>
                  <a:cubicBezTo>
                    <a:pt x="10" y="93"/>
                    <a:pt x="10" y="93"/>
                    <a:pt x="9" y="93"/>
                  </a:cubicBezTo>
                  <a:cubicBezTo>
                    <a:pt x="8" y="93"/>
                    <a:pt x="6" y="93"/>
                    <a:pt x="5" y="93"/>
                  </a:cubicBezTo>
                  <a:cubicBezTo>
                    <a:pt x="5" y="93"/>
                    <a:pt x="4" y="93"/>
                    <a:pt x="3" y="93"/>
                  </a:cubicBezTo>
                  <a:cubicBezTo>
                    <a:pt x="3" y="98"/>
                    <a:pt x="0" y="101"/>
                    <a:pt x="1" y="106"/>
                  </a:cubicBezTo>
                  <a:cubicBezTo>
                    <a:pt x="2" y="110"/>
                    <a:pt x="9" y="125"/>
                    <a:pt x="8" y="128"/>
                  </a:cubicBezTo>
                  <a:cubicBezTo>
                    <a:pt x="8" y="130"/>
                    <a:pt x="6" y="131"/>
                    <a:pt x="5" y="133"/>
                  </a:cubicBezTo>
                  <a:cubicBezTo>
                    <a:pt x="3" y="139"/>
                    <a:pt x="9" y="149"/>
                    <a:pt x="13" y="153"/>
                  </a:cubicBezTo>
                  <a:cubicBezTo>
                    <a:pt x="16" y="156"/>
                    <a:pt x="20" y="158"/>
                    <a:pt x="23" y="161"/>
                  </a:cubicBezTo>
                  <a:cubicBezTo>
                    <a:pt x="28" y="167"/>
                    <a:pt x="28" y="174"/>
                    <a:pt x="32" y="181"/>
                  </a:cubicBezTo>
                  <a:cubicBezTo>
                    <a:pt x="32" y="182"/>
                    <a:pt x="38" y="192"/>
                    <a:pt x="37" y="193"/>
                  </a:cubicBezTo>
                  <a:cubicBezTo>
                    <a:pt x="37" y="193"/>
                    <a:pt x="37" y="193"/>
                    <a:pt x="37" y="193"/>
                  </a:cubicBezTo>
                  <a:cubicBezTo>
                    <a:pt x="37" y="193"/>
                    <a:pt x="37" y="193"/>
                    <a:pt x="37" y="193"/>
                  </a:cubicBezTo>
                  <a:cubicBezTo>
                    <a:pt x="47" y="212"/>
                    <a:pt x="51" y="199"/>
                    <a:pt x="58" y="206"/>
                  </a:cubicBezTo>
                </a:path>
              </a:pathLst>
            </a:custGeom>
            <a:solidFill>
              <a:schemeClr val="tx2"/>
            </a:solidFill>
            <a:ln w="9525">
              <a:noFill/>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72" name="Freeform 74"/>
            <p:cNvSpPr>
              <a:spLocks/>
            </p:cNvSpPr>
            <p:nvPr/>
          </p:nvSpPr>
          <p:spPr bwMode="auto">
            <a:xfrm>
              <a:off x="5889697" y="3374942"/>
              <a:ext cx="911169" cy="611266"/>
            </a:xfrm>
            <a:custGeom>
              <a:avLst/>
              <a:gdLst>
                <a:gd name="T0" fmla="*/ 22 w 348"/>
                <a:gd name="T1" fmla="*/ 100 h 233"/>
                <a:gd name="T2" fmla="*/ 15 w 348"/>
                <a:gd name="T3" fmla="*/ 113 h 233"/>
                <a:gd name="T4" fmla="*/ 0 w 348"/>
                <a:gd name="T5" fmla="*/ 132 h 233"/>
                <a:gd name="T6" fmla="*/ 5 w 348"/>
                <a:gd name="T7" fmla="*/ 149 h 233"/>
                <a:gd name="T8" fmla="*/ 7 w 348"/>
                <a:gd name="T9" fmla="*/ 157 h 233"/>
                <a:gd name="T10" fmla="*/ 16 w 348"/>
                <a:gd name="T11" fmla="*/ 177 h 233"/>
                <a:gd name="T12" fmla="*/ 20 w 348"/>
                <a:gd name="T13" fmla="*/ 185 h 233"/>
                <a:gd name="T14" fmla="*/ 21 w 348"/>
                <a:gd name="T15" fmla="*/ 194 h 233"/>
                <a:gd name="T16" fmla="*/ 45 w 348"/>
                <a:gd name="T17" fmla="*/ 224 h 233"/>
                <a:gd name="T18" fmla="*/ 50 w 348"/>
                <a:gd name="T19" fmla="*/ 227 h 233"/>
                <a:gd name="T20" fmla="*/ 57 w 348"/>
                <a:gd name="T21" fmla="*/ 200 h 233"/>
                <a:gd name="T22" fmla="*/ 78 w 348"/>
                <a:gd name="T23" fmla="*/ 197 h 233"/>
                <a:gd name="T24" fmla="*/ 84 w 348"/>
                <a:gd name="T25" fmla="*/ 196 h 233"/>
                <a:gd name="T26" fmla="*/ 91 w 348"/>
                <a:gd name="T27" fmla="*/ 199 h 233"/>
                <a:gd name="T28" fmla="*/ 100 w 348"/>
                <a:gd name="T29" fmla="*/ 200 h 233"/>
                <a:gd name="T30" fmla="*/ 102 w 348"/>
                <a:gd name="T31" fmla="*/ 198 h 233"/>
                <a:gd name="T32" fmla="*/ 106 w 348"/>
                <a:gd name="T33" fmla="*/ 198 h 233"/>
                <a:gd name="T34" fmla="*/ 112 w 348"/>
                <a:gd name="T35" fmla="*/ 200 h 233"/>
                <a:gd name="T36" fmla="*/ 111 w 348"/>
                <a:gd name="T37" fmla="*/ 193 h 233"/>
                <a:gd name="T38" fmla="*/ 109 w 348"/>
                <a:gd name="T39" fmla="*/ 179 h 233"/>
                <a:gd name="T40" fmla="*/ 132 w 348"/>
                <a:gd name="T41" fmla="*/ 157 h 233"/>
                <a:gd name="T42" fmla="*/ 164 w 348"/>
                <a:gd name="T43" fmla="*/ 175 h 233"/>
                <a:gd name="T44" fmla="*/ 179 w 348"/>
                <a:gd name="T45" fmla="*/ 179 h 233"/>
                <a:gd name="T46" fmla="*/ 190 w 348"/>
                <a:gd name="T47" fmla="*/ 180 h 233"/>
                <a:gd name="T48" fmla="*/ 209 w 348"/>
                <a:gd name="T49" fmla="*/ 183 h 233"/>
                <a:gd name="T50" fmla="*/ 218 w 348"/>
                <a:gd name="T51" fmla="*/ 174 h 233"/>
                <a:gd name="T52" fmla="*/ 225 w 348"/>
                <a:gd name="T53" fmla="*/ 165 h 233"/>
                <a:gd name="T54" fmla="*/ 240 w 348"/>
                <a:gd name="T55" fmla="*/ 169 h 233"/>
                <a:gd name="T56" fmla="*/ 265 w 348"/>
                <a:gd name="T57" fmla="*/ 157 h 233"/>
                <a:gd name="T58" fmla="*/ 269 w 348"/>
                <a:gd name="T59" fmla="*/ 158 h 233"/>
                <a:gd name="T60" fmla="*/ 288 w 348"/>
                <a:gd name="T61" fmla="*/ 160 h 233"/>
                <a:gd name="T62" fmla="*/ 305 w 348"/>
                <a:gd name="T63" fmla="*/ 154 h 233"/>
                <a:gd name="T64" fmla="*/ 331 w 348"/>
                <a:gd name="T65" fmla="*/ 159 h 233"/>
                <a:gd name="T66" fmla="*/ 347 w 348"/>
                <a:gd name="T67" fmla="*/ 158 h 233"/>
                <a:gd name="T68" fmla="*/ 348 w 348"/>
                <a:gd name="T69" fmla="*/ 158 h 233"/>
                <a:gd name="T70" fmla="*/ 333 w 348"/>
                <a:gd name="T71" fmla="*/ 136 h 233"/>
                <a:gd name="T72" fmla="*/ 321 w 348"/>
                <a:gd name="T73" fmla="*/ 130 h 233"/>
                <a:gd name="T74" fmla="*/ 317 w 348"/>
                <a:gd name="T75" fmla="*/ 123 h 233"/>
                <a:gd name="T76" fmla="*/ 316 w 348"/>
                <a:gd name="T77" fmla="*/ 114 h 233"/>
                <a:gd name="T78" fmla="*/ 290 w 348"/>
                <a:gd name="T79" fmla="*/ 95 h 233"/>
                <a:gd name="T80" fmla="*/ 288 w 348"/>
                <a:gd name="T81" fmla="*/ 85 h 233"/>
                <a:gd name="T82" fmla="*/ 277 w 348"/>
                <a:gd name="T83" fmla="*/ 75 h 233"/>
                <a:gd name="T84" fmla="*/ 261 w 348"/>
                <a:gd name="T85" fmla="*/ 64 h 233"/>
                <a:gd name="T86" fmla="*/ 241 w 348"/>
                <a:gd name="T87" fmla="*/ 61 h 233"/>
                <a:gd name="T88" fmla="*/ 242 w 348"/>
                <a:gd name="T89" fmla="*/ 54 h 233"/>
                <a:gd name="T90" fmla="*/ 245 w 348"/>
                <a:gd name="T91" fmla="*/ 46 h 233"/>
                <a:gd name="T92" fmla="*/ 245 w 348"/>
                <a:gd name="T93" fmla="*/ 30 h 233"/>
                <a:gd name="T94" fmla="*/ 213 w 348"/>
                <a:gd name="T95" fmla="*/ 0 h 233"/>
                <a:gd name="T96" fmla="*/ 203 w 348"/>
                <a:gd name="T97" fmla="*/ 4 h 233"/>
                <a:gd name="T98" fmla="*/ 194 w 348"/>
                <a:gd name="T99" fmla="*/ 9 h 233"/>
                <a:gd name="T100" fmla="*/ 187 w 348"/>
                <a:gd name="T101" fmla="*/ 23 h 233"/>
                <a:gd name="T102" fmla="*/ 182 w 348"/>
                <a:gd name="T103" fmla="*/ 27 h 233"/>
                <a:gd name="T104" fmla="*/ 166 w 348"/>
                <a:gd name="T105" fmla="*/ 45 h 233"/>
                <a:gd name="T106" fmla="*/ 160 w 348"/>
                <a:gd name="T107" fmla="*/ 49 h 233"/>
                <a:gd name="T108" fmla="*/ 145 w 348"/>
                <a:gd name="T109" fmla="*/ 52 h 233"/>
                <a:gd name="T110" fmla="*/ 125 w 348"/>
                <a:gd name="T111" fmla="*/ 62 h 233"/>
                <a:gd name="T112" fmla="*/ 117 w 348"/>
                <a:gd name="T113" fmla="*/ 73 h 233"/>
                <a:gd name="T114" fmla="*/ 112 w 348"/>
                <a:gd name="T115" fmla="*/ 78 h 233"/>
                <a:gd name="T116" fmla="*/ 92 w 348"/>
                <a:gd name="T117" fmla="*/ 81 h 233"/>
                <a:gd name="T118" fmla="*/ 64 w 348"/>
                <a:gd name="T119" fmla="*/ 92 h 233"/>
                <a:gd name="T120" fmla="*/ 51 w 348"/>
                <a:gd name="T121" fmla="*/ 89 h 233"/>
                <a:gd name="T122" fmla="*/ 29 w 348"/>
                <a:gd name="T123" fmla="*/ 93 h 233"/>
                <a:gd name="T124" fmla="*/ 29 w 348"/>
                <a:gd name="T125" fmla="*/ 92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48" h="233">
                  <a:moveTo>
                    <a:pt x="26" y="97"/>
                  </a:moveTo>
                  <a:cubicBezTo>
                    <a:pt x="25" y="98"/>
                    <a:pt x="23" y="98"/>
                    <a:pt x="22" y="100"/>
                  </a:cubicBezTo>
                  <a:cubicBezTo>
                    <a:pt x="19" y="103"/>
                    <a:pt x="20" y="109"/>
                    <a:pt x="17" y="112"/>
                  </a:cubicBezTo>
                  <a:cubicBezTo>
                    <a:pt x="15" y="113"/>
                    <a:pt x="15" y="113"/>
                    <a:pt x="15" y="113"/>
                  </a:cubicBezTo>
                  <a:cubicBezTo>
                    <a:pt x="12" y="116"/>
                    <a:pt x="12" y="121"/>
                    <a:pt x="10" y="124"/>
                  </a:cubicBezTo>
                  <a:cubicBezTo>
                    <a:pt x="8" y="127"/>
                    <a:pt x="0" y="128"/>
                    <a:pt x="0" y="132"/>
                  </a:cubicBezTo>
                  <a:cubicBezTo>
                    <a:pt x="0" y="137"/>
                    <a:pt x="5" y="133"/>
                    <a:pt x="5" y="137"/>
                  </a:cubicBezTo>
                  <a:cubicBezTo>
                    <a:pt x="5" y="140"/>
                    <a:pt x="5" y="146"/>
                    <a:pt x="5" y="149"/>
                  </a:cubicBezTo>
                  <a:cubicBezTo>
                    <a:pt x="3" y="152"/>
                    <a:pt x="3" y="152"/>
                    <a:pt x="3" y="152"/>
                  </a:cubicBezTo>
                  <a:cubicBezTo>
                    <a:pt x="3" y="153"/>
                    <a:pt x="6" y="155"/>
                    <a:pt x="7" y="157"/>
                  </a:cubicBezTo>
                  <a:cubicBezTo>
                    <a:pt x="8" y="160"/>
                    <a:pt x="6" y="166"/>
                    <a:pt x="8" y="170"/>
                  </a:cubicBezTo>
                  <a:cubicBezTo>
                    <a:pt x="10" y="173"/>
                    <a:pt x="15" y="174"/>
                    <a:pt x="16" y="177"/>
                  </a:cubicBezTo>
                  <a:cubicBezTo>
                    <a:pt x="18" y="179"/>
                    <a:pt x="17" y="181"/>
                    <a:pt x="18" y="183"/>
                  </a:cubicBezTo>
                  <a:cubicBezTo>
                    <a:pt x="19" y="184"/>
                    <a:pt x="20" y="185"/>
                    <a:pt x="20" y="185"/>
                  </a:cubicBezTo>
                  <a:cubicBezTo>
                    <a:pt x="19" y="186"/>
                    <a:pt x="17" y="185"/>
                    <a:pt x="16" y="186"/>
                  </a:cubicBezTo>
                  <a:cubicBezTo>
                    <a:pt x="15" y="187"/>
                    <a:pt x="20" y="193"/>
                    <a:pt x="21" y="194"/>
                  </a:cubicBezTo>
                  <a:cubicBezTo>
                    <a:pt x="25" y="200"/>
                    <a:pt x="33" y="207"/>
                    <a:pt x="40" y="211"/>
                  </a:cubicBezTo>
                  <a:cubicBezTo>
                    <a:pt x="46" y="214"/>
                    <a:pt x="44" y="220"/>
                    <a:pt x="45" y="224"/>
                  </a:cubicBezTo>
                  <a:cubicBezTo>
                    <a:pt x="45" y="225"/>
                    <a:pt x="45" y="233"/>
                    <a:pt x="46" y="233"/>
                  </a:cubicBezTo>
                  <a:cubicBezTo>
                    <a:pt x="48" y="233"/>
                    <a:pt x="50" y="228"/>
                    <a:pt x="50" y="227"/>
                  </a:cubicBezTo>
                  <a:cubicBezTo>
                    <a:pt x="52" y="224"/>
                    <a:pt x="54" y="220"/>
                    <a:pt x="55" y="217"/>
                  </a:cubicBezTo>
                  <a:cubicBezTo>
                    <a:pt x="56" y="212"/>
                    <a:pt x="53" y="205"/>
                    <a:pt x="57" y="200"/>
                  </a:cubicBezTo>
                  <a:cubicBezTo>
                    <a:pt x="60" y="197"/>
                    <a:pt x="66" y="199"/>
                    <a:pt x="68" y="199"/>
                  </a:cubicBezTo>
                  <a:cubicBezTo>
                    <a:pt x="70" y="199"/>
                    <a:pt x="76" y="198"/>
                    <a:pt x="78" y="197"/>
                  </a:cubicBezTo>
                  <a:cubicBezTo>
                    <a:pt x="79" y="196"/>
                    <a:pt x="80" y="194"/>
                    <a:pt x="82" y="194"/>
                  </a:cubicBezTo>
                  <a:cubicBezTo>
                    <a:pt x="83" y="194"/>
                    <a:pt x="83" y="196"/>
                    <a:pt x="84" y="196"/>
                  </a:cubicBezTo>
                  <a:cubicBezTo>
                    <a:pt x="85" y="196"/>
                    <a:pt x="87" y="196"/>
                    <a:pt x="89" y="196"/>
                  </a:cubicBezTo>
                  <a:cubicBezTo>
                    <a:pt x="91" y="199"/>
                    <a:pt x="91" y="199"/>
                    <a:pt x="91" y="199"/>
                  </a:cubicBezTo>
                  <a:cubicBezTo>
                    <a:pt x="92" y="199"/>
                    <a:pt x="93" y="198"/>
                    <a:pt x="93" y="198"/>
                  </a:cubicBezTo>
                  <a:cubicBezTo>
                    <a:pt x="98" y="199"/>
                    <a:pt x="96" y="198"/>
                    <a:pt x="100" y="200"/>
                  </a:cubicBezTo>
                  <a:cubicBezTo>
                    <a:pt x="100" y="201"/>
                    <a:pt x="101" y="200"/>
                    <a:pt x="101" y="200"/>
                  </a:cubicBezTo>
                  <a:cubicBezTo>
                    <a:pt x="102" y="199"/>
                    <a:pt x="101" y="198"/>
                    <a:pt x="102" y="198"/>
                  </a:cubicBezTo>
                  <a:cubicBezTo>
                    <a:pt x="103" y="197"/>
                    <a:pt x="103" y="198"/>
                    <a:pt x="104" y="198"/>
                  </a:cubicBezTo>
                  <a:cubicBezTo>
                    <a:pt x="104" y="198"/>
                    <a:pt x="105" y="198"/>
                    <a:pt x="106" y="198"/>
                  </a:cubicBezTo>
                  <a:cubicBezTo>
                    <a:pt x="107" y="197"/>
                    <a:pt x="107" y="196"/>
                    <a:pt x="108" y="196"/>
                  </a:cubicBezTo>
                  <a:cubicBezTo>
                    <a:pt x="109" y="196"/>
                    <a:pt x="111" y="200"/>
                    <a:pt x="112" y="200"/>
                  </a:cubicBezTo>
                  <a:cubicBezTo>
                    <a:pt x="112" y="201"/>
                    <a:pt x="112" y="201"/>
                    <a:pt x="112" y="201"/>
                  </a:cubicBezTo>
                  <a:cubicBezTo>
                    <a:pt x="112" y="198"/>
                    <a:pt x="111" y="195"/>
                    <a:pt x="111" y="193"/>
                  </a:cubicBezTo>
                  <a:cubicBezTo>
                    <a:pt x="111" y="191"/>
                    <a:pt x="112" y="189"/>
                    <a:pt x="112" y="187"/>
                  </a:cubicBezTo>
                  <a:cubicBezTo>
                    <a:pt x="112" y="184"/>
                    <a:pt x="109" y="181"/>
                    <a:pt x="109" y="179"/>
                  </a:cubicBezTo>
                  <a:cubicBezTo>
                    <a:pt x="109" y="176"/>
                    <a:pt x="115" y="178"/>
                    <a:pt x="116" y="175"/>
                  </a:cubicBezTo>
                  <a:cubicBezTo>
                    <a:pt x="120" y="168"/>
                    <a:pt x="123" y="161"/>
                    <a:pt x="132" y="157"/>
                  </a:cubicBezTo>
                  <a:cubicBezTo>
                    <a:pt x="138" y="154"/>
                    <a:pt x="155" y="162"/>
                    <a:pt x="158" y="167"/>
                  </a:cubicBezTo>
                  <a:cubicBezTo>
                    <a:pt x="160" y="171"/>
                    <a:pt x="160" y="173"/>
                    <a:pt x="164" y="175"/>
                  </a:cubicBezTo>
                  <a:cubicBezTo>
                    <a:pt x="166" y="177"/>
                    <a:pt x="171" y="174"/>
                    <a:pt x="175" y="175"/>
                  </a:cubicBezTo>
                  <a:cubicBezTo>
                    <a:pt x="176" y="176"/>
                    <a:pt x="178" y="178"/>
                    <a:pt x="179" y="179"/>
                  </a:cubicBezTo>
                  <a:cubicBezTo>
                    <a:pt x="183" y="178"/>
                    <a:pt x="183" y="178"/>
                    <a:pt x="183" y="178"/>
                  </a:cubicBezTo>
                  <a:cubicBezTo>
                    <a:pt x="185" y="178"/>
                    <a:pt x="187" y="180"/>
                    <a:pt x="190" y="180"/>
                  </a:cubicBezTo>
                  <a:cubicBezTo>
                    <a:pt x="191" y="180"/>
                    <a:pt x="192" y="179"/>
                    <a:pt x="193" y="179"/>
                  </a:cubicBezTo>
                  <a:cubicBezTo>
                    <a:pt x="198" y="178"/>
                    <a:pt x="204" y="182"/>
                    <a:pt x="209" y="183"/>
                  </a:cubicBezTo>
                  <a:cubicBezTo>
                    <a:pt x="212" y="184"/>
                    <a:pt x="218" y="181"/>
                    <a:pt x="218" y="177"/>
                  </a:cubicBezTo>
                  <a:cubicBezTo>
                    <a:pt x="218" y="175"/>
                    <a:pt x="216" y="176"/>
                    <a:pt x="218" y="174"/>
                  </a:cubicBezTo>
                  <a:cubicBezTo>
                    <a:pt x="218" y="173"/>
                    <a:pt x="220" y="174"/>
                    <a:pt x="220" y="173"/>
                  </a:cubicBezTo>
                  <a:cubicBezTo>
                    <a:pt x="222" y="171"/>
                    <a:pt x="223" y="166"/>
                    <a:pt x="225" y="165"/>
                  </a:cubicBezTo>
                  <a:cubicBezTo>
                    <a:pt x="227" y="163"/>
                    <a:pt x="237" y="173"/>
                    <a:pt x="240" y="171"/>
                  </a:cubicBezTo>
                  <a:cubicBezTo>
                    <a:pt x="240" y="170"/>
                    <a:pt x="240" y="169"/>
                    <a:pt x="240" y="169"/>
                  </a:cubicBezTo>
                  <a:cubicBezTo>
                    <a:pt x="244" y="165"/>
                    <a:pt x="255" y="163"/>
                    <a:pt x="259" y="162"/>
                  </a:cubicBezTo>
                  <a:cubicBezTo>
                    <a:pt x="261" y="162"/>
                    <a:pt x="265" y="157"/>
                    <a:pt x="265" y="157"/>
                  </a:cubicBezTo>
                  <a:cubicBezTo>
                    <a:pt x="266" y="157"/>
                    <a:pt x="266" y="158"/>
                    <a:pt x="266" y="158"/>
                  </a:cubicBezTo>
                  <a:cubicBezTo>
                    <a:pt x="267" y="158"/>
                    <a:pt x="268" y="157"/>
                    <a:pt x="269" y="158"/>
                  </a:cubicBezTo>
                  <a:cubicBezTo>
                    <a:pt x="270" y="158"/>
                    <a:pt x="271" y="162"/>
                    <a:pt x="273" y="162"/>
                  </a:cubicBezTo>
                  <a:cubicBezTo>
                    <a:pt x="274" y="162"/>
                    <a:pt x="286" y="160"/>
                    <a:pt x="288" y="160"/>
                  </a:cubicBezTo>
                  <a:cubicBezTo>
                    <a:pt x="292" y="159"/>
                    <a:pt x="288" y="154"/>
                    <a:pt x="291" y="151"/>
                  </a:cubicBezTo>
                  <a:cubicBezTo>
                    <a:pt x="293" y="149"/>
                    <a:pt x="303" y="152"/>
                    <a:pt x="305" y="154"/>
                  </a:cubicBezTo>
                  <a:cubicBezTo>
                    <a:pt x="307" y="156"/>
                    <a:pt x="309" y="152"/>
                    <a:pt x="312" y="153"/>
                  </a:cubicBezTo>
                  <a:cubicBezTo>
                    <a:pt x="317" y="155"/>
                    <a:pt x="326" y="161"/>
                    <a:pt x="331" y="159"/>
                  </a:cubicBezTo>
                  <a:cubicBezTo>
                    <a:pt x="334" y="158"/>
                    <a:pt x="333" y="154"/>
                    <a:pt x="337" y="154"/>
                  </a:cubicBezTo>
                  <a:cubicBezTo>
                    <a:pt x="339" y="154"/>
                    <a:pt x="346" y="159"/>
                    <a:pt x="347" y="158"/>
                  </a:cubicBezTo>
                  <a:cubicBezTo>
                    <a:pt x="347" y="158"/>
                    <a:pt x="347" y="158"/>
                    <a:pt x="347" y="158"/>
                  </a:cubicBezTo>
                  <a:cubicBezTo>
                    <a:pt x="348" y="158"/>
                    <a:pt x="348" y="158"/>
                    <a:pt x="348" y="158"/>
                  </a:cubicBezTo>
                  <a:cubicBezTo>
                    <a:pt x="348" y="156"/>
                    <a:pt x="344" y="154"/>
                    <a:pt x="343" y="152"/>
                  </a:cubicBezTo>
                  <a:cubicBezTo>
                    <a:pt x="338" y="145"/>
                    <a:pt x="348" y="145"/>
                    <a:pt x="333" y="136"/>
                  </a:cubicBezTo>
                  <a:cubicBezTo>
                    <a:pt x="331" y="134"/>
                    <a:pt x="324" y="132"/>
                    <a:pt x="322" y="131"/>
                  </a:cubicBezTo>
                  <a:cubicBezTo>
                    <a:pt x="322" y="131"/>
                    <a:pt x="321" y="131"/>
                    <a:pt x="321" y="130"/>
                  </a:cubicBezTo>
                  <a:cubicBezTo>
                    <a:pt x="321" y="129"/>
                    <a:pt x="323" y="129"/>
                    <a:pt x="323" y="128"/>
                  </a:cubicBezTo>
                  <a:cubicBezTo>
                    <a:pt x="325" y="126"/>
                    <a:pt x="317" y="125"/>
                    <a:pt x="317" y="123"/>
                  </a:cubicBezTo>
                  <a:cubicBezTo>
                    <a:pt x="316" y="120"/>
                    <a:pt x="319" y="115"/>
                    <a:pt x="319" y="115"/>
                  </a:cubicBezTo>
                  <a:cubicBezTo>
                    <a:pt x="318" y="115"/>
                    <a:pt x="317" y="115"/>
                    <a:pt x="316" y="114"/>
                  </a:cubicBezTo>
                  <a:cubicBezTo>
                    <a:pt x="310" y="111"/>
                    <a:pt x="307" y="105"/>
                    <a:pt x="301" y="102"/>
                  </a:cubicBezTo>
                  <a:cubicBezTo>
                    <a:pt x="297" y="99"/>
                    <a:pt x="293" y="100"/>
                    <a:pt x="290" y="95"/>
                  </a:cubicBezTo>
                  <a:cubicBezTo>
                    <a:pt x="289" y="94"/>
                    <a:pt x="287" y="94"/>
                    <a:pt x="286" y="93"/>
                  </a:cubicBezTo>
                  <a:cubicBezTo>
                    <a:pt x="284" y="90"/>
                    <a:pt x="291" y="88"/>
                    <a:pt x="288" y="85"/>
                  </a:cubicBezTo>
                  <a:cubicBezTo>
                    <a:pt x="286" y="82"/>
                    <a:pt x="282" y="83"/>
                    <a:pt x="280" y="80"/>
                  </a:cubicBezTo>
                  <a:cubicBezTo>
                    <a:pt x="279" y="79"/>
                    <a:pt x="278" y="76"/>
                    <a:pt x="277" y="75"/>
                  </a:cubicBezTo>
                  <a:cubicBezTo>
                    <a:pt x="274" y="73"/>
                    <a:pt x="264" y="74"/>
                    <a:pt x="259" y="71"/>
                  </a:cubicBezTo>
                  <a:cubicBezTo>
                    <a:pt x="255" y="69"/>
                    <a:pt x="261" y="66"/>
                    <a:pt x="261" y="64"/>
                  </a:cubicBezTo>
                  <a:cubicBezTo>
                    <a:pt x="261" y="63"/>
                    <a:pt x="261" y="61"/>
                    <a:pt x="260" y="61"/>
                  </a:cubicBezTo>
                  <a:cubicBezTo>
                    <a:pt x="258" y="61"/>
                    <a:pt x="242" y="61"/>
                    <a:pt x="241" y="61"/>
                  </a:cubicBezTo>
                  <a:cubicBezTo>
                    <a:pt x="239" y="58"/>
                    <a:pt x="244" y="56"/>
                    <a:pt x="243" y="53"/>
                  </a:cubicBezTo>
                  <a:cubicBezTo>
                    <a:pt x="243" y="53"/>
                    <a:pt x="242" y="54"/>
                    <a:pt x="242" y="54"/>
                  </a:cubicBezTo>
                  <a:cubicBezTo>
                    <a:pt x="241" y="55"/>
                    <a:pt x="240" y="53"/>
                    <a:pt x="240" y="52"/>
                  </a:cubicBezTo>
                  <a:cubicBezTo>
                    <a:pt x="239" y="47"/>
                    <a:pt x="244" y="49"/>
                    <a:pt x="245" y="46"/>
                  </a:cubicBezTo>
                  <a:cubicBezTo>
                    <a:pt x="245" y="44"/>
                    <a:pt x="243" y="41"/>
                    <a:pt x="244" y="39"/>
                  </a:cubicBezTo>
                  <a:cubicBezTo>
                    <a:pt x="245" y="35"/>
                    <a:pt x="247" y="34"/>
                    <a:pt x="245" y="30"/>
                  </a:cubicBezTo>
                  <a:cubicBezTo>
                    <a:pt x="241" y="19"/>
                    <a:pt x="230" y="12"/>
                    <a:pt x="224" y="2"/>
                  </a:cubicBezTo>
                  <a:cubicBezTo>
                    <a:pt x="223" y="3"/>
                    <a:pt x="215" y="0"/>
                    <a:pt x="213" y="0"/>
                  </a:cubicBezTo>
                  <a:cubicBezTo>
                    <a:pt x="210" y="0"/>
                    <a:pt x="208" y="4"/>
                    <a:pt x="206" y="5"/>
                  </a:cubicBezTo>
                  <a:cubicBezTo>
                    <a:pt x="203" y="4"/>
                    <a:pt x="203" y="4"/>
                    <a:pt x="203" y="4"/>
                  </a:cubicBezTo>
                  <a:cubicBezTo>
                    <a:pt x="200" y="5"/>
                    <a:pt x="203" y="5"/>
                    <a:pt x="201" y="7"/>
                  </a:cubicBezTo>
                  <a:cubicBezTo>
                    <a:pt x="199" y="9"/>
                    <a:pt x="195" y="8"/>
                    <a:pt x="194" y="9"/>
                  </a:cubicBezTo>
                  <a:cubicBezTo>
                    <a:pt x="191" y="12"/>
                    <a:pt x="195" y="17"/>
                    <a:pt x="192" y="20"/>
                  </a:cubicBezTo>
                  <a:cubicBezTo>
                    <a:pt x="191" y="21"/>
                    <a:pt x="189" y="21"/>
                    <a:pt x="187" y="23"/>
                  </a:cubicBezTo>
                  <a:cubicBezTo>
                    <a:pt x="186" y="24"/>
                    <a:pt x="186" y="27"/>
                    <a:pt x="184" y="27"/>
                  </a:cubicBezTo>
                  <a:cubicBezTo>
                    <a:pt x="183" y="28"/>
                    <a:pt x="182" y="27"/>
                    <a:pt x="182" y="27"/>
                  </a:cubicBezTo>
                  <a:cubicBezTo>
                    <a:pt x="181" y="28"/>
                    <a:pt x="180" y="29"/>
                    <a:pt x="179" y="30"/>
                  </a:cubicBezTo>
                  <a:cubicBezTo>
                    <a:pt x="175" y="35"/>
                    <a:pt x="170" y="41"/>
                    <a:pt x="166" y="45"/>
                  </a:cubicBezTo>
                  <a:cubicBezTo>
                    <a:pt x="165" y="46"/>
                    <a:pt x="162" y="45"/>
                    <a:pt x="162" y="46"/>
                  </a:cubicBezTo>
                  <a:cubicBezTo>
                    <a:pt x="161" y="47"/>
                    <a:pt x="161" y="48"/>
                    <a:pt x="160" y="49"/>
                  </a:cubicBezTo>
                  <a:cubicBezTo>
                    <a:pt x="158" y="52"/>
                    <a:pt x="153" y="49"/>
                    <a:pt x="150" y="50"/>
                  </a:cubicBezTo>
                  <a:cubicBezTo>
                    <a:pt x="148" y="50"/>
                    <a:pt x="147" y="51"/>
                    <a:pt x="145" y="52"/>
                  </a:cubicBezTo>
                  <a:cubicBezTo>
                    <a:pt x="137" y="54"/>
                    <a:pt x="126" y="50"/>
                    <a:pt x="120" y="55"/>
                  </a:cubicBezTo>
                  <a:cubicBezTo>
                    <a:pt x="116" y="59"/>
                    <a:pt x="124" y="60"/>
                    <a:pt x="125" y="62"/>
                  </a:cubicBezTo>
                  <a:cubicBezTo>
                    <a:pt x="125" y="63"/>
                    <a:pt x="125" y="63"/>
                    <a:pt x="124" y="63"/>
                  </a:cubicBezTo>
                  <a:cubicBezTo>
                    <a:pt x="122" y="66"/>
                    <a:pt x="120" y="71"/>
                    <a:pt x="117" y="73"/>
                  </a:cubicBezTo>
                  <a:cubicBezTo>
                    <a:pt x="113" y="74"/>
                    <a:pt x="113" y="74"/>
                    <a:pt x="113" y="74"/>
                  </a:cubicBezTo>
                  <a:cubicBezTo>
                    <a:pt x="112" y="75"/>
                    <a:pt x="113" y="77"/>
                    <a:pt x="112" y="78"/>
                  </a:cubicBezTo>
                  <a:cubicBezTo>
                    <a:pt x="110" y="81"/>
                    <a:pt x="100" y="79"/>
                    <a:pt x="97" y="79"/>
                  </a:cubicBezTo>
                  <a:cubicBezTo>
                    <a:pt x="95" y="80"/>
                    <a:pt x="94" y="81"/>
                    <a:pt x="92" y="81"/>
                  </a:cubicBezTo>
                  <a:cubicBezTo>
                    <a:pt x="91" y="81"/>
                    <a:pt x="89" y="80"/>
                    <a:pt x="88" y="80"/>
                  </a:cubicBezTo>
                  <a:cubicBezTo>
                    <a:pt x="82" y="81"/>
                    <a:pt x="65" y="92"/>
                    <a:pt x="64" y="92"/>
                  </a:cubicBezTo>
                  <a:cubicBezTo>
                    <a:pt x="59" y="91"/>
                    <a:pt x="60" y="84"/>
                    <a:pt x="57" y="83"/>
                  </a:cubicBezTo>
                  <a:cubicBezTo>
                    <a:pt x="54" y="82"/>
                    <a:pt x="52" y="88"/>
                    <a:pt x="51" y="89"/>
                  </a:cubicBezTo>
                  <a:cubicBezTo>
                    <a:pt x="47" y="90"/>
                    <a:pt x="40" y="95"/>
                    <a:pt x="36" y="94"/>
                  </a:cubicBezTo>
                  <a:cubicBezTo>
                    <a:pt x="36" y="94"/>
                    <a:pt x="30" y="93"/>
                    <a:pt x="29" y="93"/>
                  </a:cubicBezTo>
                  <a:cubicBezTo>
                    <a:pt x="29" y="93"/>
                    <a:pt x="29" y="92"/>
                    <a:pt x="29" y="92"/>
                  </a:cubicBezTo>
                  <a:cubicBezTo>
                    <a:pt x="29" y="92"/>
                    <a:pt x="29" y="92"/>
                    <a:pt x="29" y="92"/>
                  </a:cubicBezTo>
                  <a:cubicBezTo>
                    <a:pt x="28" y="93"/>
                    <a:pt x="27" y="96"/>
                    <a:pt x="26" y="97"/>
                  </a:cubicBezTo>
                </a:path>
              </a:pathLst>
            </a:custGeom>
            <a:solidFill>
              <a:schemeClr val="tx2"/>
            </a:solidFill>
            <a:ln w="9525">
              <a:noFill/>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73" name="Freeform 75"/>
            <p:cNvSpPr>
              <a:spLocks/>
            </p:cNvSpPr>
            <p:nvPr/>
          </p:nvSpPr>
          <p:spPr bwMode="auto">
            <a:xfrm>
              <a:off x="5467541" y="3227857"/>
              <a:ext cx="548230" cy="800376"/>
            </a:xfrm>
            <a:custGeom>
              <a:avLst/>
              <a:gdLst>
                <a:gd name="T0" fmla="*/ 78 w 209"/>
                <a:gd name="T1" fmla="*/ 291 h 305"/>
                <a:gd name="T2" fmla="*/ 126 w 209"/>
                <a:gd name="T3" fmla="*/ 288 h 305"/>
                <a:gd name="T4" fmla="*/ 136 w 209"/>
                <a:gd name="T5" fmla="*/ 291 h 305"/>
                <a:gd name="T6" fmla="*/ 172 w 209"/>
                <a:gd name="T7" fmla="*/ 293 h 305"/>
                <a:gd name="T8" fmla="*/ 185 w 209"/>
                <a:gd name="T9" fmla="*/ 298 h 305"/>
                <a:gd name="T10" fmla="*/ 204 w 209"/>
                <a:gd name="T11" fmla="*/ 305 h 305"/>
                <a:gd name="T12" fmla="*/ 206 w 209"/>
                <a:gd name="T13" fmla="*/ 280 h 305"/>
                <a:gd name="T14" fmla="*/ 177 w 209"/>
                <a:gd name="T15" fmla="*/ 242 h 305"/>
                <a:gd name="T16" fmla="*/ 177 w 209"/>
                <a:gd name="T17" fmla="*/ 233 h 305"/>
                <a:gd name="T18" fmla="*/ 164 w 209"/>
                <a:gd name="T19" fmla="*/ 208 h 305"/>
                <a:gd name="T20" fmla="*/ 161 w 209"/>
                <a:gd name="T21" fmla="*/ 188 h 305"/>
                <a:gd name="T22" fmla="*/ 178 w 209"/>
                <a:gd name="T23" fmla="*/ 168 h 305"/>
                <a:gd name="T24" fmla="*/ 190 w 209"/>
                <a:gd name="T25" fmla="*/ 148 h 305"/>
                <a:gd name="T26" fmla="*/ 190 w 209"/>
                <a:gd name="T27" fmla="*/ 142 h 305"/>
                <a:gd name="T28" fmla="*/ 154 w 209"/>
                <a:gd name="T29" fmla="*/ 87 h 305"/>
                <a:gd name="T30" fmla="*/ 183 w 209"/>
                <a:gd name="T31" fmla="*/ 83 h 305"/>
                <a:gd name="T32" fmla="*/ 179 w 209"/>
                <a:gd name="T33" fmla="*/ 61 h 305"/>
                <a:gd name="T34" fmla="*/ 181 w 209"/>
                <a:gd name="T35" fmla="*/ 42 h 305"/>
                <a:gd name="T36" fmla="*/ 179 w 209"/>
                <a:gd name="T37" fmla="*/ 27 h 305"/>
                <a:gd name="T38" fmla="*/ 172 w 209"/>
                <a:gd name="T39" fmla="*/ 11 h 305"/>
                <a:gd name="T40" fmla="*/ 166 w 209"/>
                <a:gd name="T41" fmla="*/ 9 h 305"/>
                <a:gd name="T42" fmla="*/ 165 w 209"/>
                <a:gd name="T43" fmla="*/ 20 h 305"/>
                <a:gd name="T44" fmla="*/ 169 w 209"/>
                <a:gd name="T45" fmla="*/ 40 h 305"/>
                <a:gd name="T46" fmla="*/ 140 w 209"/>
                <a:gd name="T47" fmla="*/ 64 h 305"/>
                <a:gd name="T48" fmla="*/ 130 w 209"/>
                <a:gd name="T49" fmla="*/ 94 h 305"/>
                <a:gd name="T50" fmla="*/ 120 w 209"/>
                <a:gd name="T51" fmla="*/ 107 h 305"/>
                <a:gd name="T52" fmla="*/ 113 w 209"/>
                <a:gd name="T53" fmla="*/ 119 h 305"/>
                <a:gd name="T54" fmla="*/ 104 w 209"/>
                <a:gd name="T55" fmla="*/ 125 h 305"/>
                <a:gd name="T56" fmla="*/ 98 w 209"/>
                <a:gd name="T57" fmla="*/ 145 h 305"/>
                <a:gd name="T58" fmla="*/ 94 w 209"/>
                <a:gd name="T59" fmla="*/ 160 h 305"/>
                <a:gd name="T60" fmla="*/ 80 w 209"/>
                <a:gd name="T61" fmla="*/ 176 h 305"/>
                <a:gd name="T62" fmla="*/ 60 w 209"/>
                <a:gd name="T63" fmla="*/ 159 h 305"/>
                <a:gd name="T64" fmla="*/ 47 w 209"/>
                <a:gd name="T65" fmla="*/ 163 h 305"/>
                <a:gd name="T66" fmla="*/ 36 w 209"/>
                <a:gd name="T67" fmla="*/ 175 h 305"/>
                <a:gd name="T68" fmla="*/ 25 w 209"/>
                <a:gd name="T69" fmla="*/ 183 h 305"/>
                <a:gd name="T70" fmla="*/ 6 w 209"/>
                <a:gd name="T71" fmla="*/ 218 h 305"/>
                <a:gd name="T72" fmla="*/ 6 w 209"/>
                <a:gd name="T73" fmla="*/ 222 h 305"/>
                <a:gd name="T74" fmla="*/ 7 w 209"/>
                <a:gd name="T75" fmla="*/ 222 h 305"/>
                <a:gd name="T76" fmla="*/ 12 w 209"/>
                <a:gd name="T77" fmla="*/ 225 h 305"/>
                <a:gd name="T78" fmla="*/ 23 w 209"/>
                <a:gd name="T79" fmla="*/ 243 h 305"/>
                <a:gd name="T80" fmla="*/ 28 w 209"/>
                <a:gd name="T81" fmla="*/ 244 h 305"/>
                <a:gd name="T82" fmla="*/ 32 w 209"/>
                <a:gd name="T83" fmla="*/ 242 h 305"/>
                <a:gd name="T84" fmla="*/ 33 w 209"/>
                <a:gd name="T85" fmla="*/ 243 h 305"/>
                <a:gd name="T86" fmla="*/ 32 w 209"/>
                <a:gd name="T87" fmla="*/ 250 h 305"/>
                <a:gd name="T88" fmla="*/ 34 w 209"/>
                <a:gd name="T89" fmla="*/ 255 h 305"/>
                <a:gd name="T90" fmla="*/ 37 w 209"/>
                <a:gd name="T91" fmla="*/ 286 h 3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09" h="305">
                  <a:moveTo>
                    <a:pt x="60" y="291"/>
                  </a:moveTo>
                  <a:cubicBezTo>
                    <a:pt x="66" y="291"/>
                    <a:pt x="71" y="291"/>
                    <a:pt x="76" y="291"/>
                  </a:cubicBezTo>
                  <a:cubicBezTo>
                    <a:pt x="77" y="291"/>
                    <a:pt x="78" y="292"/>
                    <a:pt x="78" y="291"/>
                  </a:cubicBezTo>
                  <a:cubicBezTo>
                    <a:pt x="82" y="289"/>
                    <a:pt x="76" y="287"/>
                    <a:pt x="86" y="287"/>
                  </a:cubicBezTo>
                  <a:cubicBezTo>
                    <a:pt x="92" y="287"/>
                    <a:pt x="99" y="287"/>
                    <a:pt x="105" y="287"/>
                  </a:cubicBezTo>
                  <a:cubicBezTo>
                    <a:pt x="112" y="288"/>
                    <a:pt x="118" y="290"/>
                    <a:pt x="126" y="288"/>
                  </a:cubicBezTo>
                  <a:cubicBezTo>
                    <a:pt x="130" y="288"/>
                    <a:pt x="129" y="291"/>
                    <a:pt x="130" y="291"/>
                  </a:cubicBezTo>
                  <a:cubicBezTo>
                    <a:pt x="131" y="292"/>
                    <a:pt x="132" y="291"/>
                    <a:pt x="132" y="291"/>
                  </a:cubicBezTo>
                  <a:cubicBezTo>
                    <a:pt x="134" y="291"/>
                    <a:pt x="135" y="291"/>
                    <a:pt x="136" y="291"/>
                  </a:cubicBezTo>
                  <a:cubicBezTo>
                    <a:pt x="145" y="291"/>
                    <a:pt x="155" y="291"/>
                    <a:pt x="164" y="291"/>
                  </a:cubicBezTo>
                  <a:cubicBezTo>
                    <a:pt x="166" y="291"/>
                    <a:pt x="168" y="294"/>
                    <a:pt x="170" y="294"/>
                  </a:cubicBezTo>
                  <a:cubicBezTo>
                    <a:pt x="172" y="293"/>
                    <a:pt x="172" y="293"/>
                    <a:pt x="172" y="293"/>
                  </a:cubicBezTo>
                  <a:cubicBezTo>
                    <a:pt x="173" y="293"/>
                    <a:pt x="172" y="295"/>
                    <a:pt x="173" y="296"/>
                  </a:cubicBezTo>
                  <a:cubicBezTo>
                    <a:pt x="173" y="297"/>
                    <a:pt x="179" y="295"/>
                    <a:pt x="180" y="295"/>
                  </a:cubicBezTo>
                  <a:cubicBezTo>
                    <a:pt x="182" y="295"/>
                    <a:pt x="183" y="298"/>
                    <a:pt x="185" y="298"/>
                  </a:cubicBezTo>
                  <a:cubicBezTo>
                    <a:pt x="186" y="298"/>
                    <a:pt x="187" y="296"/>
                    <a:pt x="189" y="296"/>
                  </a:cubicBezTo>
                  <a:cubicBezTo>
                    <a:pt x="189" y="296"/>
                    <a:pt x="203" y="302"/>
                    <a:pt x="203" y="302"/>
                  </a:cubicBezTo>
                  <a:cubicBezTo>
                    <a:pt x="204" y="305"/>
                    <a:pt x="204" y="305"/>
                    <a:pt x="204" y="305"/>
                  </a:cubicBezTo>
                  <a:cubicBezTo>
                    <a:pt x="205" y="305"/>
                    <a:pt x="205" y="305"/>
                    <a:pt x="206" y="304"/>
                  </a:cubicBezTo>
                  <a:cubicBezTo>
                    <a:pt x="209" y="301"/>
                    <a:pt x="199" y="293"/>
                    <a:pt x="207" y="289"/>
                  </a:cubicBezTo>
                  <a:cubicBezTo>
                    <a:pt x="206" y="288"/>
                    <a:pt x="206" y="281"/>
                    <a:pt x="206" y="280"/>
                  </a:cubicBezTo>
                  <a:cubicBezTo>
                    <a:pt x="205" y="276"/>
                    <a:pt x="207" y="270"/>
                    <a:pt x="201" y="267"/>
                  </a:cubicBezTo>
                  <a:cubicBezTo>
                    <a:pt x="194" y="263"/>
                    <a:pt x="186" y="256"/>
                    <a:pt x="182" y="250"/>
                  </a:cubicBezTo>
                  <a:cubicBezTo>
                    <a:pt x="181" y="249"/>
                    <a:pt x="176" y="243"/>
                    <a:pt x="177" y="242"/>
                  </a:cubicBezTo>
                  <a:cubicBezTo>
                    <a:pt x="178" y="241"/>
                    <a:pt x="180" y="242"/>
                    <a:pt x="181" y="241"/>
                  </a:cubicBezTo>
                  <a:cubicBezTo>
                    <a:pt x="181" y="241"/>
                    <a:pt x="180" y="240"/>
                    <a:pt x="179" y="239"/>
                  </a:cubicBezTo>
                  <a:cubicBezTo>
                    <a:pt x="178" y="237"/>
                    <a:pt x="179" y="235"/>
                    <a:pt x="177" y="233"/>
                  </a:cubicBezTo>
                  <a:cubicBezTo>
                    <a:pt x="176" y="230"/>
                    <a:pt x="171" y="229"/>
                    <a:pt x="169" y="226"/>
                  </a:cubicBezTo>
                  <a:cubicBezTo>
                    <a:pt x="167" y="222"/>
                    <a:pt x="169" y="216"/>
                    <a:pt x="168" y="213"/>
                  </a:cubicBezTo>
                  <a:cubicBezTo>
                    <a:pt x="167" y="211"/>
                    <a:pt x="164" y="209"/>
                    <a:pt x="164" y="208"/>
                  </a:cubicBezTo>
                  <a:cubicBezTo>
                    <a:pt x="166" y="205"/>
                    <a:pt x="166" y="205"/>
                    <a:pt x="166" y="205"/>
                  </a:cubicBezTo>
                  <a:cubicBezTo>
                    <a:pt x="166" y="202"/>
                    <a:pt x="166" y="196"/>
                    <a:pt x="166" y="193"/>
                  </a:cubicBezTo>
                  <a:cubicBezTo>
                    <a:pt x="166" y="189"/>
                    <a:pt x="161" y="193"/>
                    <a:pt x="161" y="188"/>
                  </a:cubicBezTo>
                  <a:cubicBezTo>
                    <a:pt x="161" y="184"/>
                    <a:pt x="169" y="183"/>
                    <a:pt x="171" y="180"/>
                  </a:cubicBezTo>
                  <a:cubicBezTo>
                    <a:pt x="173" y="177"/>
                    <a:pt x="173" y="172"/>
                    <a:pt x="176" y="169"/>
                  </a:cubicBezTo>
                  <a:cubicBezTo>
                    <a:pt x="178" y="168"/>
                    <a:pt x="178" y="168"/>
                    <a:pt x="178" y="168"/>
                  </a:cubicBezTo>
                  <a:cubicBezTo>
                    <a:pt x="181" y="165"/>
                    <a:pt x="180" y="159"/>
                    <a:pt x="183" y="156"/>
                  </a:cubicBezTo>
                  <a:cubicBezTo>
                    <a:pt x="184" y="154"/>
                    <a:pt x="186" y="154"/>
                    <a:pt x="187" y="153"/>
                  </a:cubicBezTo>
                  <a:cubicBezTo>
                    <a:pt x="188" y="152"/>
                    <a:pt x="189" y="149"/>
                    <a:pt x="190" y="148"/>
                  </a:cubicBezTo>
                  <a:cubicBezTo>
                    <a:pt x="190" y="148"/>
                    <a:pt x="190" y="148"/>
                    <a:pt x="190" y="148"/>
                  </a:cubicBezTo>
                  <a:cubicBezTo>
                    <a:pt x="190" y="147"/>
                    <a:pt x="194" y="143"/>
                    <a:pt x="192" y="142"/>
                  </a:cubicBezTo>
                  <a:cubicBezTo>
                    <a:pt x="191" y="142"/>
                    <a:pt x="191" y="142"/>
                    <a:pt x="190" y="142"/>
                  </a:cubicBezTo>
                  <a:cubicBezTo>
                    <a:pt x="188" y="141"/>
                    <a:pt x="184" y="125"/>
                    <a:pt x="182" y="122"/>
                  </a:cubicBezTo>
                  <a:cubicBezTo>
                    <a:pt x="178" y="115"/>
                    <a:pt x="152" y="100"/>
                    <a:pt x="150" y="92"/>
                  </a:cubicBezTo>
                  <a:cubicBezTo>
                    <a:pt x="149" y="90"/>
                    <a:pt x="153" y="88"/>
                    <a:pt x="154" y="87"/>
                  </a:cubicBezTo>
                  <a:cubicBezTo>
                    <a:pt x="155" y="86"/>
                    <a:pt x="155" y="83"/>
                    <a:pt x="156" y="83"/>
                  </a:cubicBezTo>
                  <a:cubicBezTo>
                    <a:pt x="160" y="80"/>
                    <a:pt x="167" y="85"/>
                    <a:pt x="172" y="85"/>
                  </a:cubicBezTo>
                  <a:cubicBezTo>
                    <a:pt x="175" y="84"/>
                    <a:pt x="179" y="83"/>
                    <a:pt x="183" y="83"/>
                  </a:cubicBezTo>
                  <a:cubicBezTo>
                    <a:pt x="186" y="83"/>
                    <a:pt x="191" y="86"/>
                    <a:pt x="194" y="83"/>
                  </a:cubicBezTo>
                  <a:cubicBezTo>
                    <a:pt x="195" y="81"/>
                    <a:pt x="189" y="77"/>
                    <a:pt x="187" y="76"/>
                  </a:cubicBezTo>
                  <a:cubicBezTo>
                    <a:pt x="183" y="72"/>
                    <a:pt x="180" y="67"/>
                    <a:pt x="179" y="61"/>
                  </a:cubicBezTo>
                  <a:cubicBezTo>
                    <a:pt x="179" y="60"/>
                    <a:pt x="180" y="60"/>
                    <a:pt x="180" y="59"/>
                  </a:cubicBezTo>
                  <a:cubicBezTo>
                    <a:pt x="180" y="56"/>
                    <a:pt x="178" y="53"/>
                    <a:pt x="178" y="51"/>
                  </a:cubicBezTo>
                  <a:cubicBezTo>
                    <a:pt x="178" y="48"/>
                    <a:pt x="181" y="44"/>
                    <a:pt x="181" y="42"/>
                  </a:cubicBezTo>
                  <a:cubicBezTo>
                    <a:pt x="181" y="40"/>
                    <a:pt x="180" y="39"/>
                    <a:pt x="180" y="38"/>
                  </a:cubicBezTo>
                  <a:cubicBezTo>
                    <a:pt x="180" y="37"/>
                    <a:pt x="181" y="36"/>
                    <a:pt x="181" y="35"/>
                  </a:cubicBezTo>
                  <a:cubicBezTo>
                    <a:pt x="181" y="35"/>
                    <a:pt x="179" y="27"/>
                    <a:pt x="179" y="27"/>
                  </a:cubicBezTo>
                  <a:cubicBezTo>
                    <a:pt x="179" y="27"/>
                    <a:pt x="175" y="25"/>
                    <a:pt x="175" y="25"/>
                  </a:cubicBezTo>
                  <a:cubicBezTo>
                    <a:pt x="174" y="24"/>
                    <a:pt x="176" y="19"/>
                    <a:pt x="175" y="18"/>
                  </a:cubicBezTo>
                  <a:cubicBezTo>
                    <a:pt x="175" y="17"/>
                    <a:pt x="173" y="12"/>
                    <a:pt x="172" y="11"/>
                  </a:cubicBezTo>
                  <a:cubicBezTo>
                    <a:pt x="171" y="11"/>
                    <a:pt x="171" y="12"/>
                    <a:pt x="170" y="12"/>
                  </a:cubicBezTo>
                  <a:cubicBezTo>
                    <a:pt x="170" y="11"/>
                    <a:pt x="171" y="11"/>
                    <a:pt x="171" y="10"/>
                  </a:cubicBezTo>
                  <a:cubicBezTo>
                    <a:pt x="170" y="9"/>
                    <a:pt x="167" y="10"/>
                    <a:pt x="166" y="9"/>
                  </a:cubicBezTo>
                  <a:cubicBezTo>
                    <a:pt x="162" y="1"/>
                    <a:pt x="173" y="0"/>
                    <a:pt x="154" y="0"/>
                  </a:cubicBezTo>
                  <a:cubicBezTo>
                    <a:pt x="155" y="4"/>
                    <a:pt x="156" y="18"/>
                    <a:pt x="156" y="19"/>
                  </a:cubicBezTo>
                  <a:cubicBezTo>
                    <a:pt x="157" y="20"/>
                    <a:pt x="163" y="19"/>
                    <a:pt x="165" y="20"/>
                  </a:cubicBezTo>
                  <a:cubicBezTo>
                    <a:pt x="165" y="21"/>
                    <a:pt x="165" y="22"/>
                    <a:pt x="166" y="23"/>
                  </a:cubicBezTo>
                  <a:cubicBezTo>
                    <a:pt x="172" y="28"/>
                    <a:pt x="166" y="30"/>
                    <a:pt x="166" y="37"/>
                  </a:cubicBezTo>
                  <a:cubicBezTo>
                    <a:pt x="167" y="38"/>
                    <a:pt x="169" y="38"/>
                    <a:pt x="169" y="40"/>
                  </a:cubicBezTo>
                  <a:cubicBezTo>
                    <a:pt x="169" y="43"/>
                    <a:pt x="158" y="50"/>
                    <a:pt x="155" y="49"/>
                  </a:cubicBezTo>
                  <a:cubicBezTo>
                    <a:pt x="154" y="49"/>
                    <a:pt x="153" y="48"/>
                    <a:pt x="152" y="48"/>
                  </a:cubicBezTo>
                  <a:cubicBezTo>
                    <a:pt x="150" y="48"/>
                    <a:pt x="141" y="62"/>
                    <a:pt x="140" y="64"/>
                  </a:cubicBezTo>
                  <a:cubicBezTo>
                    <a:pt x="138" y="68"/>
                    <a:pt x="139" y="73"/>
                    <a:pt x="137" y="77"/>
                  </a:cubicBezTo>
                  <a:cubicBezTo>
                    <a:pt x="136" y="79"/>
                    <a:pt x="131" y="79"/>
                    <a:pt x="131" y="81"/>
                  </a:cubicBezTo>
                  <a:cubicBezTo>
                    <a:pt x="131" y="84"/>
                    <a:pt x="132" y="92"/>
                    <a:pt x="130" y="94"/>
                  </a:cubicBezTo>
                  <a:cubicBezTo>
                    <a:pt x="129" y="96"/>
                    <a:pt x="120" y="96"/>
                    <a:pt x="120" y="99"/>
                  </a:cubicBezTo>
                  <a:cubicBezTo>
                    <a:pt x="120" y="99"/>
                    <a:pt x="123" y="101"/>
                    <a:pt x="122" y="103"/>
                  </a:cubicBezTo>
                  <a:cubicBezTo>
                    <a:pt x="122" y="104"/>
                    <a:pt x="120" y="105"/>
                    <a:pt x="120" y="107"/>
                  </a:cubicBezTo>
                  <a:cubicBezTo>
                    <a:pt x="119" y="109"/>
                    <a:pt x="119" y="111"/>
                    <a:pt x="119" y="114"/>
                  </a:cubicBezTo>
                  <a:cubicBezTo>
                    <a:pt x="119" y="114"/>
                    <a:pt x="119" y="115"/>
                    <a:pt x="119" y="115"/>
                  </a:cubicBezTo>
                  <a:cubicBezTo>
                    <a:pt x="118" y="116"/>
                    <a:pt x="114" y="119"/>
                    <a:pt x="113" y="119"/>
                  </a:cubicBezTo>
                  <a:cubicBezTo>
                    <a:pt x="112" y="119"/>
                    <a:pt x="109" y="118"/>
                    <a:pt x="108" y="119"/>
                  </a:cubicBezTo>
                  <a:cubicBezTo>
                    <a:pt x="109" y="122"/>
                    <a:pt x="109" y="122"/>
                    <a:pt x="109" y="122"/>
                  </a:cubicBezTo>
                  <a:cubicBezTo>
                    <a:pt x="108" y="124"/>
                    <a:pt x="105" y="123"/>
                    <a:pt x="104" y="125"/>
                  </a:cubicBezTo>
                  <a:cubicBezTo>
                    <a:pt x="103" y="128"/>
                    <a:pt x="104" y="133"/>
                    <a:pt x="103" y="136"/>
                  </a:cubicBezTo>
                  <a:cubicBezTo>
                    <a:pt x="102" y="139"/>
                    <a:pt x="99" y="140"/>
                    <a:pt x="99" y="142"/>
                  </a:cubicBezTo>
                  <a:cubicBezTo>
                    <a:pt x="98" y="143"/>
                    <a:pt x="98" y="144"/>
                    <a:pt x="98" y="145"/>
                  </a:cubicBezTo>
                  <a:cubicBezTo>
                    <a:pt x="98" y="145"/>
                    <a:pt x="99" y="146"/>
                    <a:pt x="98" y="147"/>
                  </a:cubicBezTo>
                  <a:cubicBezTo>
                    <a:pt x="98" y="149"/>
                    <a:pt x="90" y="152"/>
                    <a:pt x="90" y="155"/>
                  </a:cubicBezTo>
                  <a:cubicBezTo>
                    <a:pt x="91" y="156"/>
                    <a:pt x="96" y="158"/>
                    <a:pt x="94" y="160"/>
                  </a:cubicBezTo>
                  <a:cubicBezTo>
                    <a:pt x="91" y="162"/>
                    <a:pt x="88" y="162"/>
                    <a:pt x="86" y="165"/>
                  </a:cubicBezTo>
                  <a:cubicBezTo>
                    <a:pt x="83" y="168"/>
                    <a:pt x="88" y="169"/>
                    <a:pt x="82" y="173"/>
                  </a:cubicBezTo>
                  <a:cubicBezTo>
                    <a:pt x="82" y="173"/>
                    <a:pt x="80" y="176"/>
                    <a:pt x="80" y="176"/>
                  </a:cubicBezTo>
                  <a:cubicBezTo>
                    <a:pt x="80" y="177"/>
                    <a:pt x="74" y="178"/>
                    <a:pt x="73" y="177"/>
                  </a:cubicBezTo>
                  <a:cubicBezTo>
                    <a:pt x="72" y="174"/>
                    <a:pt x="73" y="172"/>
                    <a:pt x="73" y="170"/>
                  </a:cubicBezTo>
                  <a:cubicBezTo>
                    <a:pt x="72" y="169"/>
                    <a:pt x="62" y="160"/>
                    <a:pt x="60" y="159"/>
                  </a:cubicBezTo>
                  <a:cubicBezTo>
                    <a:pt x="60" y="159"/>
                    <a:pt x="58" y="165"/>
                    <a:pt x="56" y="165"/>
                  </a:cubicBezTo>
                  <a:cubicBezTo>
                    <a:pt x="54" y="165"/>
                    <a:pt x="50" y="166"/>
                    <a:pt x="49" y="165"/>
                  </a:cubicBezTo>
                  <a:cubicBezTo>
                    <a:pt x="48" y="163"/>
                    <a:pt x="50" y="162"/>
                    <a:pt x="47" y="163"/>
                  </a:cubicBezTo>
                  <a:cubicBezTo>
                    <a:pt x="44" y="163"/>
                    <a:pt x="43" y="167"/>
                    <a:pt x="40" y="168"/>
                  </a:cubicBezTo>
                  <a:cubicBezTo>
                    <a:pt x="40" y="168"/>
                    <a:pt x="39" y="167"/>
                    <a:pt x="39" y="167"/>
                  </a:cubicBezTo>
                  <a:cubicBezTo>
                    <a:pt x="37" y="168"/>
                    <a:pt x="38" y="173"/>
                    <a:pt x="36" y="175"/>
                  </a:cubicBezTo>
                  <a:cubicBezTo>
                    <a:pt x="34" y="175"/>
                    <a:pt x="34" y="175"/>
                    <a:pt x="34" y="175"/>
                  </a:cubicBezTo>
                  <a:cubicBezTo>
                    <a:pt x="31" y="176"/>
                    <a:pt x="29" y="178"/>
                    <a:pt x="27" y="180"/>
                  </a:cubicBezTo>
                  <a:cubicBezTo>
                    <a:pt x="25" y="183"/>
                    <a:pt x="25" y="183"/>
                    <a:pt x="25" y="183"/>
                  </a:cubicBezTo>
                  <a:cubicBezTo>
                    <a:pt x="22" y="187"/>
                    <a:pt x="17" y="190"/>
                    <a:pt x="14" y="192"/>
                  </a:cubicBezTo>
                  <a:cubicBezTo>
                    <a:pt x="12" y="194"/>
                    <a:pt x="15" y="200"/>
                    <a:pt x="14" y="203"/>
                  </a:cubicBezTo>
                  <a:cubicBezTo>
                    <a:pt x="12" y="209"/>
                    <a:pt x="7" y="216"/>
                    <a:pt x="6" y="218"/>
                  </a:cubicBezTo>
                  <a:cubicBezTo>
                    <a:pt x="6" y="219"/>
                    <a:pt x="7" y="219"/>
                    <a:pt x="7" y="220"/>
                  </a:cubicBezTo>
                  <a:cubicBezTo>
                    <a:pt x="6" y="221"/>
                    <a:pt x="7" y="219"/>
                    <a:pt x="6" y="221"/>
                  </a:cubicBezTo>
                  <a:cubicBezTo>
                    <a:pt x="6" y="222"/>
                    <a:pt x="6" y="222"/>
                    <a:pt x="6" y="222"/>
                  </a:cubicBezTo>
                  <a:cubicBezTo>
                    <a:pt x="6" y="225"/>
                    <a:pt x="0" y="228"/>
                    <a:pt x="5" y="228"/>
                  </a:cubicBezTo>
                  <a:cubicBezTo>
                    <a:pt x="6" y="228"/>
                    <a:pt x="5" y="229"/>
                    <a:pt x="5" y="229"/>
                  </a:cubicBezTo>
                  <a:cubicBezTo>
                    <a:pt x="11" y="229"/>
                    <a:pt x="7" y="222"/>
                    <a:pt x="7" y="222"/>
                  </a:cubicBezTo>
                  <a:cubicBezTo>
                    <a:pt x="8" y="223"/>
                    <a:pt x="9" y="226"/>
                    <a:pt x="9" y="227"/>
                  </a:cubicBezTo>
                  <a:cubicBezTo>
                    <a:pt x="12" y="229"/>
                    <a:pt x="10" y="227"/>
                    <a:pt x="11" y="226"/>
                  </a:cubicBezTo>
                  <a:cubicBezTo>
                    <a:pt x="11" y="226"/>
                    <a:pt x="12" y="225"/>
                    <a:pt x="12" y="225"/>
                  </a:cubicBezTo>
                  <a:cubicBezTo>
                    <a:pt x="15" y="224"/>
                    <a:pt x="14" y="240"/>
                    <a:pt x="19" y="242"/>
                  </a:cubicBezTo>
                  <a:cubicBezTo>
                    <a:pt x="20" y="242"/>
                    <a:pt x="21" y="241"/>
                    <a:pt x="22" y="242"/>
                  </a:cubicBezTo>
                  <a:cubicBezTo>
                    <a:pt x="22" y="242"/>
                    <a:pt x="22" y="244"/>
                    <a:pt x="23" y="243"/>
                  </a:cubicBezTo>
                  <a:cubicBezTo>
                    <a:pt x="23" y="243"/>
                    <a:pt x="24" y="240"/>
                    <a:pt x="25" y="241"/>
                  </a:cubicBezTo>
                  <a:cubicBezTo>
                    <a:pt x="26" y="242"/>
                    <a:pt x="24" y="243"/>
                    <a:pt x="25" y="244"/>
                  </a:cubicBezTo>
                  <a:cubicBezTo>
                    <a:pt x="26" y="246"/>
                    <a:pt x="28" y="245"/>
                    <a:pt x="28" y="244"/>
                  </a:cubicBezTo>
                  <a:cubicBezTo>
                    <a:pt x="28" y="243"/>
                    <a:pt x="27" y="242"/>
                    <a:pt x="27" y="242"/>
                  </a:cubicBezTo>
                  <a:cubicBezTo>
                    <a:pt x="29" y="240"/>
                    <a:pt x="30" y="245"/>
                    <a:pt x="31" y="243"/>
                  </a:cubicBezTo>
                  <a:cubicBezTo>
                    <a:pt x="31" y="240"/>
                    <a:pt x="31" y="242"/>
                    <a:pt x="32" y="242"/>
                  </a:cubicBezTo>
                  <a:cubicBezTo>
                    <a:pt x="34" y="242"/>
                    <a:pt x="35" y="239"/>
                    <a:pt x="36" y="239"/>
                  </a:cubicBezTo>
                  <a:cubicBezTo>
                    <a:pt x="37" y="238"/>
                    <a:pt x="35" y="240"/>
                    <a:pt x="35" y="240"/>
                  </a:cubicBezTo>
                  <a:cubicBezTo>
                    <a:pt x="34" y="241"/>
                    <a:pt x="33" y="242"/>
                    <a:pt x="33" y="243"/>
                  </a:cubicBezTo>
                  <a:cubicBezTo>
                    <a:pt x="33" y="245"/>
                    <a:pt x="36" y="243"/>
                    <a:pt x="37" y="244"/>
                  </a:cubicBezTo>
                  <a:cubicBezTo>
                    <a:pt x="37" y="244"/>
                    <a:pt x="34" y="245"/>
                    <a:pt x="34" y="245"/>
                  </a:cubicBezTo>
                  <a:cubicBezTo>
                    <a:pt x="39" y="249"/>
                    <a:pt x="29" y="243"/>
                    <a:pt x="32" y="250"/>
                  </a:cubicBezTo>
                  <a:cubicBezTo>
                    <a:pt x="33" y="251"/>
                    <a:pt x="32" y="252"/>
                    <a:pt x="33" y="253"/>
                  </a:cubicBezTo>
                  <a:cubicBezTo>
                    <a:pt x="34" y="254"/>
                    <a:pt x="39" y="252"/>
                    <a:pt x="38" y="252"/>
                  </a:cubicBezTo>
                  <a:cubicBezTo>
                    <a:pt x="37" y="253"/>
                    <a:pt x="34" y="253"/>
                    <a:pt x="34" y="255"/>
                  </a:cubicBezTo>
                  <a:cubicBezTo>
                    <a:pt x="35" y="256"/>
                    <a:pt x="35" y="256"/>
                    <a:pt x="35" y="256"/>
                  </a:cubicBezTo>
                  <a:cubicBezTo>
                    <a:pt x="39" y="259"/>
                    <a:pt x="42" y="262"/>
                    <a:pt x="42" y="267"/>
                  </a:cubicBezTo>
                  <a:cubicBezTo>
                    <a:pt x="42" y="267"/>
                    <a:pt x="38" y="282"/>
                    <a:pt x="37" y="286"/>
                  </a:cubicBezTo>
                  <a:cubicBezTo>
                    <a:pt x="37" y="286"/>
                    <a:pt x="37" y="286"/>
                    <a:pt x="37" y="286"/>
                  </a:cubicBezTo>
                  <a:cubicBezTo>
                    <a:pt x="39" y="294"/>
                    <a:pt x="54" y="291"/>
                    <a:pt x="60" y="291"/>
                  </a:cubicBezTo>
                </a:path>
              </a:pathLst>
            </a:custGeom>
            <a:solidFill>
              <a:schemeClr val="tx2"/>
            </a:solidFill>
            <a:ln w="9525">
              <a:noFill/>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74" name="Freeform 76"/>
            <p:cNvSpPr>
              <a:spLocks/>
            </p:cNvSpPr>
            <p:nvPr/>
          </p:nvSpPr>
          <p:spPr bwMode="auto">
            <a:xfrm>
              <a:off x="5530578" y="3978568"/>
              <a:ext cx="143266" cy="97421"/>
            </a:xfrm>
            <a:custGeom>
              <a:avLst/>
              <a:gdLst>
                <a:gd name="T0" fmla="*/ 10 w 55"/>
                <a:gd name="T1" fmla="*/ 34 h 37"/>
                <a:gd name="T2" fmla="*/ 14 w 55"/>
                <a:gd name="T3" fmla="*/ 34 h 37"/>
                <a:gd name="T4" fmla="*/ 13 w 55"/>
                <a:gd name="T5" fmla="*/ 35 h 37"/>
                <a:gd name="T6" fmla="*/ 13 w 55"/>
                <a:gd name="T7" fmla="*/ 36 h 37"/>
                <a:gd name="T8" fmla="*/ 13 w 55"/>
                <a:gd name="T9" fmla="*/ 37 h 37"/>
                <a:gd name="T10" fmla="*/ 15 w 55"/>
                <a:gd name="T11" fmla="*/ 37 h 37"/>
                <a:gd name="T12" fmla="*/ 19 w 55"/>
                <a:gd name="T13" fmla="*/ 37 h 37"/>
                <a:gd name="T14" fmla="*/ 43 w 55"/>
                <a:gd name="T15" fmla="*/ 37 h 37"/>
                <a:gd name="T16" fmla="*/ 50 w 55"/>
                <a:gd name="T17" fmla="*/ 37 h 37"/>
                <a:gd name="T18" fmla="*/ 54 w 55"/>
                <a:gd name="T19" fmla="*/ 37 h 37"/>
                <a:gd name="T20" fmla="*/ 54 w 55"/>
                <a:gd name="T21" fmla="*/ 5 h 37"/>
                <a:gd name="T22" fmla="*/ 52 w 55"/>
                <a:gd name="T23" fmla="*/ 5 h 37"/>
                <a:gd name="T24" fmla="*/ 36 w 55"/>
                <a:gd name="T25" fmla="*/ 5 h 37"/>
                <a:gd name="T26" fmla="*/ 13 w 55"/>
                <a:gd name="T27" fmla="*/ 0 h 37"/>
                <a:gd name="T28" fmla="*/ 13 w 55"/>
                <a:gd name="T29" fmla="*/ 0 h 37"/>
                <a:gd name="T30" fmla="*/ 12 w 55"/>
                <a:gd name="T31" fmla="*/ 1 h 37"/>
                <a:gd name="T32" fmla="*/ 14 w 55"/>
                <a:gd name="T33" fmla="*/ 12 h 37"/>
                <a:gd name="T34" fmla="*/ 8 w 55"/>
                <a:gd name="T35" fmla="*/ 19 h 37"/>
                <a:gd name="T36" fmla="*/ 9 w 55"/>
                <a:gd name="T37" fmla="*/ 21 h 37"/>
                <a:gd name="T38" fmla="*/ 11 w 55"/>
                <a:gd name="T39" fmla="*/ 21 h 37"/>
                <a:gd name="T40" fmla="*/ 8 w 55"/>
                <a:gd name="T41" fmla="*/ 21 h 37"/>
                <a:gd name="T42" fmla="*/ 2 w 55"/>
                <a:gd name="T43" fmla="*/ 32 h 37"/>
                <a:gd name="T44" fmla="*/ 7 w 55"/>
                <a:gd name="T45" fmla="*/ 33 h 37"/>
                <a:gd name="T46" fmla="*/ 7 w 55"/>
                <a:gd name="T47" fmla="*/ 36 h 37"/>
                <a:gd name="T48" fmla="*/ 8 w 55"/>
                <a:gd name="T49" fmla="*/ 36 h 37"/>
                <a:gd name="T50" fmla="*/ 9 w 55"/>
                <a:gd name="T51" fmla="*/ 35 h 37"/>
                <a:gd name="T52" fmla="*/ 10 w 55"/>
                <a:gd name="T53" fmla="*/ 34 h 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55" h="37">
                  <a:moveTo>
                    <a:pt x="10" y="34"/>
                  </a:moveTo>
                  <a:cubicBezTo>
                    <a:pt x="11" y="35"/>
                    <a:pt x="15" y="33"/>
                    <a:pt x="14" y="34"/>
                  </a:cubicBezTo>
                  <a:cubicBezTo>
                    <a:pt x="14" y="35"/>
                    <a:pt x="13" y="35"/>
                    <a:pt x="13" y="35"/>
                  </a:cubicBezTo>
                  <a:cubicBezTo>
                    <a:pt x="13" y="36"/>
                    <a:pt x="13" y="36"/>
                    <a:pt x="13" y="36"/>
                  </a:cubicBezTo>
                  <a:cubicBezTo>
                    <a:pt x="13" y="37"/>
                    <a:pt x="13" y="37"/>
                    <a:pt x="13" y="37"/>
                  </a:cubicBezTo>
                  <a:cubicBezTo>
                    <a:pt x="14" y="37"/>
                    <a:pt x="14" y="37"/>
                    <a:pt x="15" y="37"/>
                  </a:cubicBezTo>
                  <a:cubicBezTo>
                    <a:pt x="16" y="37"/>
                    <a:pt x="18" y="37"/>
                    <a:pt x="19" y="37"/>
                  </a:cubicBezTo>
                  <a:cubicBezTo>
                    <a:pt x="27" y="37"/>
                    <a:pt x="35" y="37"/>
                    <a:pt x="43" y="37"/>
                  </a:cubicBezTo>
                  <a:cubicBezTo>
                    <a:pt x="45" y="37"/>
                    <a:pt x="48" y="37"/>
                    <a:pt x="50" y="37"/>
                  </a:cubicBezTo>
                  <a:cubicBezTo>
                    <a:pt x="54" y="37"/>
                    <a:pt x="54" y="37"/>
                    <a:pt x="54" y="37"/>
                  </a:cubicBezTo>
                  <a:cubicBezTo>
                    <a:pt x="55" y="36"/>
                    <a:pt x="54" y="8"/>
                    <a:pt x="54" y="5"/>
                  </a:cubicBezTo>
                  <a:cubicBezTo>
                    <a:pt x="54" y="6"/>
                    <a:pt x="53" y="5"/>
                    <a:pt x="52" y="5"/>
                  </a:cubicBezTo>
                  <a:cubicBezTo>
                    <a:pt x="47" y="5"/>
                    <a:pt x="42" y="5"/>
                    <a:pt x="36" y="5"/>
                  </a:cubicBezTo>
                  <a:cubicBezTo>
                    <a:pt x="30" y="5"/>
                    <a:pt x="15" y="8"/>
                    <a:pt x="13" y="0"/>
                  </a:cubicBezTo>
                  <a:cubicBezTo>
                    <a:pt x="13" y="0"/>
                    <a:pt x="13" y="0"/>
                    <a:pt x="13" y="0"/>
                  </a:cubicBezTo>
                  <a:cubicBezTo>
                    <a:pt x="13" y="1"/>
                    <a:pt x="12" y="1"/>
                    <a:pt x="12" y="1"/>
                  </a:cubicBezTo>
                  <a:cubicBezTo>
                    <a:pt x="11" y="4"/>
                    <a:pt x="14" y="9"/>
                    <a:pt x="14" y="12"/>
                  </a:cubicBezTo>
                  <a:cubicBezTo>
                    <a:pt x="13" y="15"/>
                    <a:pt x="10" y="17"/>
                    <a:pt x="8" y="19"/>
                  </a:cubicBezTo>
                  <a:cubicBezTo>
                    <a:pt x="8" y="19"/>
                    <a:pt x="9" y="21"/>
                    <a:pt x="9" y="21"/>
                  </a:cubicBezTo>
                  <a:cubicBezTo>
                    <a:pt x="10" y="21"/>
                    <a:pt x="11" y="20"/>
                    <a:pt x="11" y="21"/>
                  </a:cubicBezTo>
                  <a:cubicBezTo>
                    <a:pt x="11" y="23"/>
                    <a:pt x="8" y="21"/>
                    <a:pt x="8" y="21"/>
                  </a:cubicBezTo>
                  <a:cubicBezTo>
                    <a:pt x="6" y="25"/>
                    <a:pt x="4" y="29"/>
                    <a:pt x="2" y="32"/>
                  </a:cubicBezTo>
                  <a:cubicBezTo>
                    <a:pt x="0" y="34"/>
                    <a:pt x="6" y="33"/>
                    <a:pt x="7" y="33"/>
                  </a:cubicBezTo>
                  <a:cubicBezTo>
                    <a:pt x="7" y="36"/>
                    <a:pt x="7" y="36"/>
                    <a:pt x="7" y="36"/>
                  </a:cubicBezTo>
                  <a:cubicBezTo>
                    <a:pt x="8" y="36"/>
                    <a:pt x="8" y="36"/>
                    <a:pt x="8" y="36"/>
                  </a:cubicBezTo>
                  <a:cubicBezTo>
                    <a:pt x="8" y="35"/>
                    <a:pt x="9" y="35"/>
                    <a:pt x="9" y="35"/>
                  </a:cubicBezTo>
                  <a:cubicBezTo>
                    <a:pt x="10" y="34"/>
                    <a:pt x="10" y="33"/>
                    <a:pt x="10" y="34"/>
                  </a:cubicBezTo>
                </a:path>
              </a:pathLst>
            </a:custGeom>
            <a:solidFill>
              <a:schemeClr val="tx2"/>
            </a:solidFill>
            <a:ln w="9525">
              <a:noFill/>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75" name="Freeform 77"/>
            <p:cNvSpPr>
              <a:spLocks/>
            </p:cNvSpPr>
            <p:nvPr/>
          </p:nvSpPr>
          <p:spPr bwMode="auto">
            <a:xfrm>
              <a:off x="5488554" y="3980476"/>
              <a:ext cx="404964" cy="441258"/>
            </a:xfrm>
            <a:custGeom>
              <a:avLst/>
              <a:gdLst>
                <a:gd name="T0" fmla="*/ 86 w 155"/>
                <a:gd name="T1" fmla="*/ 160 h 168"/>
                <a:gd name="T2" fmla="*/ 80 w 155"/>
                <a:gd name="T3" fmla="*/ 147 h 168"/>
                <a:gd name="T4" fmla="*/ 76 w 155"/>
                <a:gd name="T5" fmla="*/ 139 h 168"/>
                <a:gd name="T6" fmla="*/ 81 w 155"/>
                <a:gd name="T7" fmla="*/ 128 h 168"/>
                <a:gd name="T8" fmla="*/ 101 w 155"/>
                <a:gd name="T9" fmla="*/ 125 h 168"/>
                <a:gd name="T10" fmla="*/ 102 w 155"/>
                <a:gd name="T11" fmla="*/ 112 h 168"/>
                <a:gd name="T12" fmla="*/ 127 w 155"/>
                <a:gd name="T13" fmla="*/ 128 h 168"/>
                <a:gd name="T14" fmla="*/ 138 w 155"/>
                <a:gd name="T15" fmla="*/ 129 h 168"/>
                <a:gd name="T16" fmla="*/ 147 w 155"/>
                <a:gd name="T17" fmla="*/ 121 h 168"/>
                <a:gd name="T18" fmla="*/ 154 w 155"/>
                <a:gd name="T19" fmla="*/ 107 h 168"/>
                <a:gd name="T20" fmla="*/ 152 w 155"/>
                <a:gd name="T21" fmla="*/ 90 h 168"/>
                <a:gd name="T22" fmla="*/ 144 w 155"/>
                <a:gd name="T23" fmla="*/ 70 h 168"/>
                <a:gd name="T24" fmla="*/ 138 w 155"/>
                <a:gd name="T25" fmla="*/ 58 h 168"/>
                <a:gd name="T26" fmla="*/ 145 w 155"/>
                <a:gd name="T27" fmla="*/ 48 h 168"/>
                <a:gd name="T28" fmla="*/ 150 w 155"/>
                <a:gd name="T29" fmla="*/ 33 h 168"/>
                <a:gd name="T30" fmla="*/ 136 w 155"/>
                <a:gd name="T31" fmla="*/ 24 h 168"/>
                <a:gd name="T32" fmla="*/ 119 w 155"/>
                <a:gd name="T33" fmla="*/ 30 h 168"/>
                <a:gd name="T34" fmla="*/ 122 w 155"/>
                <a:gd name="T35" fmla="*/ 4 h 168"/>
                <a:gd name="T36" fmla="*/ 78 w 155"/>
                <a:gd name="T37" fmla="*/ 0 h 168"/>
                <a:gd name="T38" fmla="*/ 66 w 155"/>
                <a:gd name="T39" fmla="*/ 36 h 168"/>
                <a:gd name="T40" fmla="*/ 31 w 155"/>
                <a:gd name="T41" fmla="*/ 36 h 168"/>
                <a:gd name="T42" fmla="*/ 29 w 155"/>
                <a:gd name="T43" fmla="*/ 37 h 168"/>
                <a:gd name="T44" fmla="*/ 23 w 155"/>
                <a:gd name="T45" fmla="*/ 36 h 168"/>
                <a:gd name="T46" fmla="*/ 20 w 155"/>
                <a:gd name="T47" fmla="*/ 46 h 168"/>
                <a:gd name="T48" fmla="*/ 26 w 155"/>
                <a:gd name="T49" fmla="*/ 57 h 168"/>
                <a:gd name="T50" fmla="*/ 30 w 155"/>
                <a:gd name="T51" fmla="*/ 58 h 168"/>
                <a:gd name="T52" fmla="*/ 27 w 155"/>
                <a:gd name="T53" fmla="*/ 59 h 168"/>
                <a:gd name="T54" fmla="*/ 21 w 155"/>
                <a:gd name="T55" fmla="*/ 60 h 168"/>
                <a:gd name="T56" fmla="*/ 17 w 155"/>
                <a:gd name="T57" fmla="*/ 53 h 168"/>
                <a:gd name="T58" fmla="*/ 11 w 155"/>
                <a:gd name="T59" fmla="*/ 81 h 168"/>
                <a:gd name="T60" fmla="*/ 6 w 155"/>
                <a:gd name="T61" fmla="*/ 81 h 168"/>
                <a:gd name="T62" fmla="*/ 0 w 155"/>
                <a:gd name="T63" fmla="*/ 79 h 168"/>
                <a:gd name="T64" fmla="*/ 5 w 155"/>
                <a:gd name="T65" fmla="*/ 90 h 168"/>
                <a:gd name="T66" fmla="*/ 14 w 155"/>
                <a:gd name="T67" fmla="*/ 100 h 168"/>
                <a:gd name="T68" fmla="*/ 20 w 155"/>
                <a:gd name="T69" fmla="*/ 102 h 168"/>
                <a:gd name="T70" fmla="*/ 19 w 155"/>
                <a:gd name="T71" fmla="*/ 107 h 168"/>
                <a:gd name="T72" fmla="*/ 15 w 155"/>
                <a:gd name="T73" fmla="*/ 108 h 168"/>
                <a:gd name="T74" fmla="*/ 15 w 155"/>
                <a:gd name="T75" fmla="*/ 112 h 168"/>
                <a:gd name="T76" fmla="*/ 19 w 155"/>
                <a:gd name="T77" fmla="*/ 113 h 168"/>
                <a:gd name="T78" fmla="*/ 20 w 155"/>
                <a:gd name="T79" fmla="*/ 114 h 168"/>
                <a:gd name="T80" fmla="*/ 26 w 155"/>
                <a:gd name="T81" fmla="*/ 128 h 168"/>
                <a:gd name="T82" fmla="*/ 28 w 155"/>
                <a:gd name="T83" fmla="*/ 129 h 168"/>
                <a:gd name="T84" fmla="*/ 34 w 155"/>
                <a:gd name="T85" fmla="*/ 131 h 168"/>
                <a:gd name="T86" fmla="*/ 39 w 155"/>
                <a:gd name="T87" fmla="*/ 132 h 168"/>
                <a:gd name="T88" fmla="*/ 29 w 155"/>
                <a:gd name="T89" fmla="*/ 130 h 168"/>
                <a:gd name="T90" fmla="*/ 45 w 155"/>
                <a:gd name="T91" fmla="*/ 145 h 168"/>
                <a:gd name="T92" fmla="*/ 62 w 155"/>
                <a:gd name="T93" fmla="*/ 166 h 168"/>
                <a:gd name="T94" fmla="*/ 74 w 155"/>
                <a:gd name="T95" fmla="*/ 157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5" h="168">
                  <a:moveTo>
                    <a:pt x="74" y="157"/>
                  </a:moveTo>
                  <a:cubicBezTo>
                    <a:pt x="77" y="155"/>
                    <a:pt x="78" y="160"/>
                    <a:pt x="80" y="162"/>
                  </a:cubicBezTo>
                  <a:cubicBezTo>
                    <a:pt x="81" y="162"/>
                    <a:pt x="87" y="162"/>
                    <a:pt x="86" y="160"/>
                  </a:cubicBezTo>
                  <a:cubicBezTo>
                    <a:pt x="86" y="159"/>
                    <a:pt x="83" y="159"/>
                    <a:pt x="84" y="158"/>
                  </a:cubicBezTo>
                  <a:cubicBezTo>
                    <a:pt x="84" y="156"/>
                    <a:pt x="88" y="152"/>
                    <a:pt x="87" y="150"/>
                  </a:cubicBezTo>
                  <a:cubicBezTo>
                    <a:pt x="85" y="149"/>
                    <a:pt x="81" y="149"/>
                    <a:pt x="80" y="147"/>
                  </a:cubicBezTo>
                  <a:cubicBezTo>
                    <a:pt x="79" y="145"/>
                    <a:pt x="83" y="144"/>
                    <a:pt x="83" y="143"/>
                  </a:cubicBezTo>
                  <a:cubicBezTo>
                    <a:pt x="83" y="143"/>
                    <a:pt x="80" y="140"/>
                    <a:pt x="79" y="139"/>
                  </a:cubicBezTo>
                  <a:cubicBezTo>
                    <a:pt x="78" y="139"/>
                    <a:pt x="76" y="139"/>
                    <a:pt x="76" y="139"/>
                  </a:cubicBezTo>
                  <a:cubicBezTo>
                    <a:pt x="75" y="137"/>
                    <a:pt x="79" y="135"/>
                    <a:pt x="79" y="133"/>
                  </a:cubicBezTo>
                  <a:cubicBezTo>
                    <a:pt x="78" y="131"/>
                    <a:pt x="75" y="127"/>
                    <a:pt x="78" y="125"/>
                  </a:cubicBezTo>
                  <a:cubicBezTo>
                    <a:pt x="80" y="124"/>
                    <a:pt x="80" y="127"/>
                    <a:pt x="81" y="128"/>
                  </a:cubicBezTo>
                  <a:cubicBezTo>
                    <a:pt x="82" y="128"/>
                    <a:pt x="85" y="125"/>
                    <a:pt x="87" y="125"/>
                  </a:cubicBezTo>
                  <a:cubicBezTo>
                    <a:pt x="88" y="125"/>
                    <a:pt x="88" y="126"/>
                    <a:pt x="88" y="126"/>
                  </a:cubicBezTo>
                  <a:cubicBezTo>
                    <a:pt x="90" y="127"/>
                    <a:pt x="100" y="126"/>
                    <a:pt x="101" y="125"/>
                  </a:cubicBezTo>
                  <a:cubicBezTo>
                    <a:pt x="103" y="122"/>
                    <a:pt x="99" y="114"/>
                    <a:pt x="100" y="113"/>
                  </a:cubicBezTo>
                  <a:cubicBezTo>
                    <a:pt x="100" y="113"/>
                    <a:pt x="101" y="114"/>
                    <a:pt x="101" y="114"/>
                  </a:cubicBezTo>
                  <a:cubicBezTo>
                    <a:pt x="102" y="114"/>
                    <a:pt x="101" y="113"/>
                    <a:pt x="102" y="112"/>
                  </a:cubicBezTo>
                  <a:cubicBezTo>
                    <a:pt x="105" y="111"/>
                    <a:pt x="105" y="111"/>
                    <a:pt x="105" y="111"/>
                  </a:cubicBezTo>
                  <a:cubicBezTo>
                    <a:pt x="112" y="112"/>
                    <a:pt x="112" y="123"/>
                    <a:pt x="115" y="125"/>
                  </a:cubicBezTo>
                  <a:cubicBezTo>
                    <a:pt x="116" y="126"/>
                    <a:pt x="126" y="128"/>
                    <a:pt x="127" y="128"/>
                  </a:cubicBezTo>
                  <a:cubicBezTo>
                    <a:pt x="132" y="126"/>
                    <a:pt x="134" y="119"/>
                    <a:pt x="135" y="119"/>
                  </a:cubicBezTo>
                  <a:cubicBezTo>
                    <a:pt x="135" y="119"/>
                    <a:pt x="139" y="125"/>
                    <a:pt x="139" y="125"/>
                  </a:cubicBezTo>
                  <a:cubicBezTo>
                    <a:pt x="140" y="127"/>
                    <a:pt x="136" y="127"/>
                    <a:pt x="138" y="129"/>
                  </a:cubicBezTo>
                  <a:cubicBezTo>
                    <a:pt x="140" y="131"/>
                    <a:pt x="147" y="128"/>
                    <a:pt x="148" y="125"/>
                  </a:cubicBezTo>
                  <a:cubicBezTo>
                    <a:pt x="148" y="124"/>
                    <a:pt x="146" y="123"/>
                    <a:pt x="146" y="122"/>
                  </a:cubicBezTo>
                  <a:cubicBezTo>
                    <a:pt x="147" y="121"/>
                    <a:pt x="147" y="121"/>
                    <a:pt x="147" y="121"/>
                  </a:cubicBezTo>
                  <a:cubicBezTo>
                    <a:pt x="148" y="119"/>
                    <a:pt x="147" y="116"/>
                    <a:pt x="148" y="115"/>
                  </a:cubicBezTo>
                  <a:cubicBezTo>
                    <a:pt x="149" y="113"/>
                    <a:pt x="151" y="115"/>
                    <a:pt x="152" y="112"/>
                  </a:cubicBezTo>
                  <a:cubicBezTo>
                    <a:pt x="153" y="112"/>
                    <a:pt x="154" y="108"/>
                    <a:pt x="154" y="107"/>
                  </a:cubicBezTo>
                  <a:cubicBezTo>
                    <a:pt x="151" y="106"/>
                    <a:pt x="151" y="106"/>
                    <a:pt x="151" y="106"/>
                  </a:cubicBezTo>
                  <a:cubicBezTo>
                    <a:pt x="151" y="104"/>
                    <a:pt x="155" y="102"/>
                    <a:pt x="154" y="99"/>
                  </a:cubicBezTo>
                  <a:cubicBezTo>
                    <a:pt x="154" y="97"/>
                    <a:pt x="152" y="93"/>
                    <a:pt x="152" y="90"/>
                  </a:cubicBezTo>
                  <a:cubicBezTo>
                    <a:pt x="152" y="87"/>
                    <a:pt x="155" y="82"/>
                    <a:pt x="155" y="79"/>
                  </a:cubicBezTo>
                  <a:cubicBezTo>
                    <a:pt x="154" y="74"/>
                    <a:pt x="148" y="76"/>
                    <a:pt x="146" y="74"/>
                  </a:cubicBezTo>
                  <a:cubicBezTo>
                    <a:pt x="145" y="74"/>
                    <a:pt x="146" y="71"/>
                    <a:pt x="144" y="70"/>
                  </a:cubicBezTo>
                  <a:cubicBezTo>
                    <a:pt x="142" y="69"/>
                    <a:pt x="137" y="71"/>
                    <a:pt x="137" y="67"/>
                  </a:cubicBezTo>
                  <a:cubicBezTo>
                    <a:pt x="137" y="65"/>
                    <a:pt x="140" y="63"/>
                    <a:pt x="140" y="62"/>
                  </a:cubicBezTo>
                  <a:cubicBezTo>
                    <a:pt x="140" y="60"/>
                    <a:pt x="138" y="59"/>
                    <a:pt x="138" y="58"/>
                  </a:cubicBezTo>
                  <a:cubicBezTo>
                    <a:pt x="137" y="54"/>
                    <a:pt x="141" y="54"/>
                    <a:pt x="143" y="51"/>
                  </a:cubicBezTo>
                  <a:cubicBezTo>
                    <a:pt x="144" y="49"/>
                    <a:pt x="141" y="50"/>
                    <a:pt x="144" y="48"/>
                  </a:cubicBezTo>
                  <a:cubicBezTo>
                    <a:pt x="144" y="47"/>
                    <a:pt x="145" y="48"/>
                    <a:pt x="145" y="48"/>
                  </a:cubicBezTo>
                  <a:cubicBezTo>
                    <a:pt x="149" y="48"/>
                    <a:pt x="149" y="48"/>
                    <a:pt x="149" y="48"/>
                  </a:cubicBezTo>
                  <a:cubicBezTo>
                    <a:pt x="150" y="47"/>
                    <a:pt x="153" y="41"/>
                    <a:pt x="154" y="40"/>
                  </a:cubicBezTo>
                  <a:cubicBezTo>
                    <a:pt x="154" y="37"/>
                    <a:pt x="151" y="34"/>
                    <a:pt x="150" y="33"/>
                  </a:cubicBezTo>
                  <a:cubicBezTo>
                    <a:pt x="148" y="31"/>
                    <a:pt x="149" y="27"/>
                    <a:pt x="147" y="26"/>
                  </a:cubicBezTo>
                  <a:cubicBezTo>
                    <a:pt x="145" y="24"/>
                    <a:pt x="145" y="26"/>
                    <a:pt x="143" y="25"/>
                  </a:cubicBezTo>
                  <a:cubicBezTo>
                    <a:pt x="141" y="25"/>
                    <a:pt x="137" y="23"/>
                    <a:pt x="136" y="24"/>
                  </a:cubicBezTo>
                  <a:cubicBezTo>
                    <a:pt x="135" y="25"/>
                    <a:pt x="131" y="28"/>
                    <a:pt x="128" y="29"/>
                  </a:cubicBezTo>
                  <a:cubicBezTo>
                    <a:pt x="127" y="29"/>
                    <a:pt x="126" y="27"/>
                    <a:pt x="125" y="28"/>
                  </a:cubicBezTo>
                  <a:cubicBezTo>
                    <a:pt x="123" y="28"/>
                    <a:pt x="122" y="31"/>
                    <a:pt x="119" y="30"/>
                  </a:cubicBezTo>
                  <a:cubicBezTo>
                    <a:pt x="118" y="29"/>
                    <a:pt x="122" y="27"/>
                    <a:pt x="121" y="25"/>
                  </a:cubicBezTo>
                  <a:cubicBezTo>
                    <a:pt x="121" y="23"/>
                    <a:pt x="118" y="22"/>
                    <a:pt x="118" y="21"/>
                  </a:cubicBezTo>
                  <a:cubicBezTo>
                    <a:pt x="117" y="15"/>
                    <a:pt x="122" y="10"/>
                    <a:pt x="122" y="4"/>
                  </a:cubicBezTo>
                  <a:cubicBezTo>
                    <a:pt x="121" y="4"/>
                    <a:pt x="122" y="1"/>
                    <a:pt x="118" y="1"/>
                  </a:cubicBezTo>
                  <a:cubicBezTo>
                    <a:pt x="110" y="3"/>
                    <a:pt x="104" y="1"/>
                    <a:pt x="97" y="0"/>
                  </a:cubicBezTo>
                  <a:cubicBezTo>
                    <a:pt x="91" y="0"/>
                    <a:pt x="84" y="0"/>
                    <a:pt x="78" y="0"/>
                  </a:cubicBezTo>
                  <a:cubicBezTo>
                    <a:pt x="68" y="0"/>
                    <a:pt x="74" y="2"/>
                    <a:pt x="70" y="4"/>
                  </a:cubicBezTo>
                  <a:cubicBezTo>
                    <a:pt x="70" y="7"/>
                    <a:pt x="71" y="35"/>
                    <a:pt x="70" y="36"/>
                  </a:cubicBezTo>
                  <a:cubicBezTo>
                    <a:pt x="66" y="36"/>
                    <a:pt x="66" y="36"/>
                    <a:pt x="66" y="36"/>
                  </a:cubicBezTo>
                  <a:cubicBezTo>
                    <a:pt x="64" y="36"/>
                    <a:pt x="61" y="36"/>
                    <a:pt x="59" y="36"/>
                  </a:cubicBezTo>
                  <a:cubicBezTo>
                    <a:pt x="51" y="36"/>
                    <a:pt x="43" y="36"/>
                    <a:pt x="35" y="36"/>
                  </a:cubicBezTo>
                  <a:cubicBezTo>
                    <a:pt x="34" y="36"/>
                    <a:pt x="32" y="36"/>
                    <a:pt x="31" y="36"/>
                  </a:cubicBezTo>
                  <a:cubicBezTo>
                    <a:pt x="30" y="36"/>
                    <a:pt x="30" y="36"/>
                    <a:pt x="29" y="36"/>
                  </a:cubicBezTo>
                  <a:cubicBezTo>
                    <a:pt x="29" y="35"/>
                    <a:pt x="29" y="35"/>
                    <a:pt x="29" y="35"/>
                  </a:cubicBezTo>
                  <a:cubicBezTo>
                    <a:pt x="29" y="36"/>
                    <a:pt x="29" y="37"/>
                    <a:pt x="29" y="37"/>
                  </a:cubicBezTo>
                  <a:cubicBezTo>
                    <a:pt x="28" y="36"/>
                    <a:pt x="27" y="34"/>
                    <a:pt x="25" y="34"/>
                  </a:cubicBezTo>
                  <a:cubicBezTo>
                    <a:pt x="25" y="34"/>
                    <a:pt x="25" y="35"/>
                    <a:pt x="24" y="35"/>
                  </a:cubicBezTo>
                  <a:cubicBezTo>
                    <a:pt x="24" y="35"/>
                    <a:pt x="23" y="35"/>
                    <a:pt x="23" y="36"/>
                  </a:cubicBezTo>
                  <a:cubicBezTo>
                    <a:pt x="22" y="38"/>
                    <a:pt x="26" y="46"/>
                    <a:pt x="24" y="50"/>
                  </a:cubicBezTo>
                  <a:cubicBezTo>
                    <a:pt x="23" y="51"/>
                    <a:pt x="24" y="47"/>
                    <a:pt x="23" y="46"/>
                  </a:cubicBezTo>
                  <a:cubicBezTo>
                    <a:pt x="23" y="46"/>
                    <a:pt x="21" y="47"/>
                    <a:pt x="20" y="46"/>
                  </a:cubicBezTo>
                  <a:cubicBezTo>
                    <a:pt x="20" y="46"/>
                    <a:pt x="26" y="47"/>
                    <a:pt x="22" y="45"/>
                  </a:cubicBezTo>
                  <a:cubicBezTo>
                    <a:pt x="21" y="44"/>
                    <a:pt x="14" y="46"/>
                    <a:pt x="16" y="48"/>
                  </a:cubicBezTo>
                  <a:cubicBezTo>
                    <a:pt x="19" y="52"/>
                    <a:pt x="21" y="55"/>
                    <a:pt x="26" y="57"/>
                  </a:cubicBezTo>
                  <a:cubicBezTo>
                    <a:pt x="29" y="58"/>
                    <a:pt x="31" y="56"/>
                    <a:pt x="33" y="57"/>
                  </a:cubicBezTo>
                  <a:cubicBezTo>
                    <a:pt x="34" y="57"/>
                    <a:pt x="36" y="57"/>
                    <a:pt x="35" y="58"/>
                  </a:cubicBezTo>
                  <a:cubicBezTo>
                    <a:pt x="34" y="59"/>
                    <a:pt x="32" y="57"/>
                    <a:pt x="30" y="58"/>
                  </a:cubicBezTo>
                  <a:cubicBezTo>
                    <a:pt x="30" y="59"/>
                    <a:pt x="30" y="59"/>
                    <a:pt x="30" y="59"/>
                  </a:cubicBezTo>
                  <a:cubicBezTo>
                    <a:pt x="26" y="60"/>
                    <a:pt x="30" y="59"/>
                    <a:pt x="30" y="62"/>
                  </a:cubicBezTo>
                  <a:cubicBezTo>
                    <a:pt x="29" y="62"/>
                    <a:pt x="27" y="59"/>
                    <a:pt x="27" y="59"/>
                  </a:cubicBezTo>
                  <a:cubicBezTo>
                    <a:pt x="25" y="58"/>
                    <a:pt x="25" y="59"/>
                    <a:pt x="23" y="59"/>
                  </a:cubicBezTo>
                  <a:cubicBezTo>
                    <a:pt x="22" y="60"/>
                    <a:pt x="22" y="58"/>
                    <a:pt x="21" y="58"/>
                  </a:cubicBezTo>
                  <a:cubicBezTo>
                    <a:pt x="20" y="58"/>
                    <a:pt x="21" y="59"/>
                    <a:pt x="21" y="60"/>
                  </a:cubicBezTo>
                  <a:cubicBezTo>
                    <a:pt x="21" y="61"/>
                    <a:pt x="20" y="58"/>
                    <a:pt x="19" y="58"/>
                  </a:cubicBezTo>
                  <a:cubicBezTo>
                    <a:pt x="17" y="56"/>
                    <a:pt x="18" y="58"/>
                    <a:pt x="18" y="55"/>
                  </a:cubicBezTo>
                  <a:cubicBezTo>
                    <a:pt x="18" y="54"/>
                    <a:pt x="18" y="52"/>
                    <a:pt x="17" y="53"/>
                  </a:cubicBezTo>
                  <a:cubicBezTo>
                    <a:pt x="14" y="53"/>
                    <a:pt x="18" y="64"/>
                    <a:pt x="17" y="66"/>
                  </a:cubicBezTo>
                  <a:cubicBezTo>
                    <a:pt x="16" y="71"/>
                    <a:pt x="14" y="74"/>
                    <a:pt x="11" y="79"/>
                  </a:cubicBezTo>
                  <a:cubicBezTo>
                    <a:pt x="9" y="80"/>
                    <a:pt x="12" y="80"/>
                    <a:pt x="11" y="81"/>
                  </a:cubicBezTo>
                  <a:cubicBezTo>
                    <a:pt x="9" y="82"/>
                    <a:pt x="9" y="83"/>
                    <a:pt x="8" y="86"/>
                  </a:cubicBezTo>
                  <a:cubicBezTo>
                    <a:pt x="8" y="86"/>
                    <a:pt x="8" y="85"/>
                    <a:pt x="8" y="85"/>
                  </a:cubicBezTo>
                  <a:cubicBezTo>
                    <a:pt x="8" y="84"/>
                    <a:pt x="7" y="81"/>
                    <a:pt x="6" y="81"/>
                  </a:cubicBezTo>
                  <a:cubicBezTo>
                    <a:pt x="6" y="81"/>
                    <a:pt x="5" y="83"/>
                    <a:pt x="3" y="83"/>
                  </a:cubicBezTo>
                  <a:cubicBezTo>
                    <a:pt x="1" y="83"/>
                    <a:pt x="3" y="80"/>
                    <a:pt x="2" y="79"/>
                  </a:cubicBezTo>
                  <a:cubicBezTo>
                    <a:pt x="2" y="79"/>
                    <a:pt x="1" y="79"/>
                    <a:pt x="0" y="79"/>
                  </a:cubicBezTo>
                  <a:cubicBezTo>
                    <a:pt x="1" y="82"/>
                    <a:pt x="3" y="88"/>
                    <a:pt x="4" y="88"/>
                  </a:cubicBezTo>
                  <a:cubicBezTo>
                    <a:pt x="5" y="89"/>
                    <a:pt x="6" y="88"/>
                    <a:pt x="6" y="88"/>
                  </a:cubicBezTo>
                  <a:cubicBezTo>
                    <a:pt x="8" y="90"/>
                    <a:pt x="3" y="87"/>
                    <a:pt x="5" y="90"/>
                  </a:cubicBezTo>
                  <a:cubicBezTo>
                    <a:pt x="9" y="95"/>
                    <a:pt x="7" y="93"/>
                    <a:pt x="9" y="97"/>
                  </a:cubicBezTo>
                  <a:cubicBezTo>
                    <a:pt x="10" y="99"/>
                    <a:pt x="11" y="98"/>
                    <a:pt x="12" y="98"/>
                  </a:cubicBezTo>
                  <a:cubicBezTo>
                    <a:pt x="12" y="98"/>
                    <a:pt x="12" y="102"/>
                    <a:pt x="14" y="100"/>
                  </a:cubicBezTo>
                  <a:cubicBezTo>
                    <a:pt x="16" y="99"/>
                    <a:pt x="16" y="100"/>
                    <a:pt x="17" y="97"/>
                  </a:cubicBezTo>
                  <a:cubicBezTo>
                    <a:pt x="17" y="97"/>
                    <a:pt x="17" y="99"/>
                    <a:pt x="17" y="100"/>
                  </a:cubicBezTo>
                  <a:cubicBezTo>
                    <a:pt x="15" y="102"/>
                    <a:pt x="19" y="102"/>
                    <a:pt x="20" y="102"/>
                  </a:cubicBezTo>
                  <a:cubicBezTo>
                    <a:pt x="20" y="102"/>
                    <a:pt x="22" y="105"/>
                    <a:pt x="23" y="106"/>
                  </a:cubicBezTo>
                  <a:cubicBezTo>
                    <a:pt x="24" y="106"/>
                    <a:pt x="20" y="105"/>
                    <a:pt x="19" y="105"/>
                  </a:cubicBezTo>
                  <a:cubicBezTo>
                    <a:pt x="19" y="106"/>
                    <a:pt x="19" y="107"/>
                    <a:pt x="19" y="107"/>
                  </a:cubicBezTo>
                  <a:cubicBezTo>
                    <a:pt x="19" y="108"/>
                    <a:pt x="19" y="106"/>
                    <a:pt x="19" y="106"/>
                  </a:cubicBezTo>
                  <a:cubicBezTo>
                    <a:pt x="18" y="105"/>
                    <a:pt x="16" y="106"/>
                    <a:pt x="15" y="106"/>
                  </a:cubicBezTo>
                  <a:cubicBezTo>
                    <a:pt x="15" y="107"/>
                    <a:pt x="16" y="108"/>
                    <a:pt x="15" y="108"/>
                  </a:cubicBezTo>
                  <a:cubicBezTo>
                    <a:pt x="14" y="107"/>
                    <a:pt x="16" y="104"/>
                    <a:pt x="15" y="104"/>
                  </a:cubicBezTo>
                  <a:cubicBezTo>
                    <a:pt x="14" y="102"/>
                    <a:pt x="12" y="103"/>
                    <a:pt x="14" y="105"/>
                  </a:cubicBezTo>
                  <a:cubicBezTo>
                    <a:pt x="14" y="107"/>
                    <a:pt x="14" y="111"/>
                    <a:pt x="15" y="112"/>
                  </a:cubicBezTo>
                  <a:cubicBezTo>
                    <a:pt x="15" y="113"/>
                    <a:pt x="16" y="113"/>
                    <a:pt x="17" y="113"/>
                  </a:cubicBezTo>
                  <a:cubicBezTo>
                    <a:pt x="17" y="113"/>
                    <a:pt x="17" y="112"/>
                    <a:pt x="18" y="111"/>
                  </a:cubicBezTo>
                  <a:cubicBezTo>
                    <a:pt x="18" y="111"/>
                    <a:pt x="19" y="113"/>
                    <a:pt x="19" y="113"/>
                  </a:cubicBezTo>
                  <a:cubicBezTo>
                    <a:pt x="20" y="113"/>
                    <a:pt x="19" y="112"/>
                    <a:pt x="19" y="112"/>
                  </a:cubicBezTo>
                  <a:cubicBezTo>
                    <a:pt x="22" y="111"/>
                    <a:pt x="23" y="118"/>
                    <a:pt x="22" y="118"/>
                  </a:cubicBezTo>
                  <a:cubicBezTo>
                    <a:pt x="20" y="117"/>
                    <a:pt x="21" y="115"/>
                    <a:pt x="20" y="114"/>
                  </a:cubicBezTo>
                  <a:cubicBezTo>
                    <a:pt x="20" y="113"/>
                    <a:pt x="18" y="114"/>
                    <a:pt x="18" y="114"/>
                  </a:cubicBezTo>
                  <a:cubicBezTo>
                    <a:pt x="18" y="114"/>
                    <a:pt x="17" y="115"/>
                    <a:pt x="19" y="117"/>
                  </a:cubicBezTo>
                  <a:cubicBezTo>
                    <a:pt x="20" y="118"/>
                    <a:pt x="25" y="127"/>
                    <a:pt x="26" y="128"/>
                  </a:cubicBezTo>
                  <a:cubicBezTo>
                    <a:pt x="27" y="129"/>
                    <a:pt x="26" y="129"/>
                    <a:pt x="28" y="129"/>
                  </a:cubicBezTo>
                  <a:cubicBezTo>
                    <a:pt x="28" y="129"/>
                    <a:pt x="28" y="129"/>
                    <a:pt x="27" y="129"/>
                  </a:cubicBezTo>
                  <a:cubicBezTo>
                    <a:pt x="27" y="129"/>
                    <a:pt x="28" y="129"/>
                    <a:pt x="28" y="129"/>
                  </a:cubicBezTo>
                  <a:cubicBezTo>
                    <a:pt x="28" y="129"/>
                    <a:pt x="28" y="129"/>
                    <a:pt x="28" y="129"/>
                  </a:cubicBezTo>
                  <a:cubicBezTo>
                    <a:pt x="30" y="129"/>
                    <a:pt x="29" y="126"/>
                    <a:pt x="32" y="127"/>
                  </a:cubicBezTo>
                  <a:cubicBezTo>
                    <a:pt x="32" y="127"/>
                    <a:pt x="34" y="131"/>
                    <a:pt x="34" y="131"/>
                  </a:cubicBezTo>
                  <a:cubicBezTo>
                    <a:pt x="36" y="131"/>
                    <a:pt x="34" y="128"/>
                    <a:pt x="36" y="130"/>
                  </a:cubicBezTo>
                  <a:cubicBezTo>
                    <a:pt x="36" y="130"/>
                    <a:pt x="36" y="132"/>
                    <a:pt x="37" y="131"/>
                  </a:cubicBezTo>
                  <a:cubicBezTo>
                    <a:pt x="39" y="130"/>
                    <a:pt x="39" y="131"/>
                    <a:pt x="39" y="132"/>
                  </a:cubicBezTo>
                  <a:cubicBezTo>
                    <a:pt x="37" y="135"/>
                    <a:pt x="31" y="131"/>
                    <a:pt x="30" y="130"/>
                  </a:cubicBezTo>
                  <a:cubicBezTo>
                    <a:pt x="30" y="130"/>
                    <a:pt x="30" y="130"/>
                    <a:pt x="30" y="130"/>
                  </a:cubicBezTo>
                  <a:cubicBezTo>
                    <a:pt x="30" y="130"/>
                    <a:pt x="30" y="130"/>
                    <a:pt x="29" y="130"/>
                  </a:cubicBezTo>
                  <a:cubicBezTo>
                    <a:pt x="29" y="130"/>
                    <a:pt x="28" y="129"/>
                    <a:pt x="28" y="129"/>
                  </a:cubicBezTo>
                  <a:cubicBezTo>
                    <a:pt x="28" y="129"/>
                    <a:pt x="28" y="129"/>
                    <a:pt x="28" y="129"/>
                  </a:cubicBezTo>
                  <a:cubicBezTo>
                    <a:pt x="31" y="136"/>
                    <a:pt x="40" y="140"/>
                    <a:pt x="45" y="145"/>
                  </a:cubicBezTo>
                  <a:cubicBezTo>
                    <a:pt x="50" y="150"/>
                    <a:pt x="53" y="154"/>
                    <a:pt x="58" y="159"/>
                  </a:cubicBezTo>
                  <a:cubicBezTo>
                    <a:pt x="59" y="160"/>
                    <a:pt x="61" y="161"/>
                    <a:pt x="61" y="162"/>
                  </a:cubicBezTo>
                  <a:cubicBezTo>
                    <a:pt x="62" y="163"/>
                    <a:pt x="61" y="164"/>
                    <a:pt x="62" y="166"/>
                  </a:cubicBezTo>
                  <a:cubicBezTo>
                    <a:pt x="63" y="166"/>
                    <a:pt x="64" y="167"/>
                    <a:pt x="64" y="168"/>
                  </a:cubicBezTo>
                  <a:cubicBezTo>
                    <a:pt x="65" y="168"/>
                    <a:pt x="65" y="168"/>
                    <a:pt x="65" y="168"/>
                  </a:cubicBezTo>
                  <a:cubicBezTo>
                    <a:pt x="67" y="163"/>
                    <a:pt x="70" y="159"/>
                    <a:pt x="74" y="157"/>
                  </a:cubicBezTo>
                </a:path>
              </a:pathLst>
            </a:custGeom>
            <a:solidFill>
              <a:schemeClr val="tx2"/>
            </a:solidFill>
            <a:ln w="9525">
              <a:noFill/>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76" name="Freeform 78"/>
            <p:cNvSpPr>
              <a:spLocks/>
            </p:cNvSpPr>
            <p:nvPr/>
          </p:nvSpPr>
          <p:spPr bwMode="auto">
            <a:xfrm>
              <a:off x="5654741" y="3883057"/>
              <a:ext cx="531037" cy="615086"/>
            </a:xfrm>
            <a:custGeom>
              <a:avLst/>
              <a:gdLst>
                <a:gd name="T0" fmla="*/ 32 w 202"/>
                <a:gd name="T1" fmla="*/ 228 h 234"/>
                <a:gd name="T2" fmla="*/ 48 w 202"/>
                <a:gd name="T3" fmla="*/ 218 h 234"/>
                <a:gd name="T4" fmla="*/ 56 w 202"/>
                <a:gd name="T5" fmla="*/ 225 h 234"/>
                <a:gd name="T6" fmla="*/ 64 w 202"/>
                <a:gd name="T7" fmla="*/ 228 h 234"/>
                <a:gd name="T8" fmla="*/ 77 w 202"/>
                <a:gd name="T9" fmla="*/ 220 h 234"/>
                <a:gd name="T10" fmla="*/ 90 w 202"/>
                <a:gd name="T11" fmla="*/ 229 h 234"/>
                <a:gd name="T12" fmla="*/ 116 w 202"/>
                <a:gd name="T13" fmla="*/ 214 h 234"/>
                <a:gd name="T14" fmla="*/ 137 w 202"/>
                <a:gd name="T15" fmla="*/ 188 h 234"/>
                <a:gd name="T16" fmla="*/ 146 w 202"/>
                <a:gd name="T17" fmla="*/ 147 h 234"/>
                <a:gd name="T18" fmla="*/ 174 w 202"/>
                <a:gd name="T19" fmla="*/ 117 h 234"/>
                <a:gd name="T20" fmla="*/ 181 w 202"/>
                <a:gd name="T21" fmla="*/ 74 h 234"/>
                <a:gd name="T22" fmla="*/ 193 w 202"/>
                <a:gd name="T23" fmla="*/ 30 h 234"/>
                <a:gd name="T24" fmla="*/ 201 w 202"/>
                <a:gd name="T25" fmla="*/ 7 h 234"/>
                <a:gd name="T26" fmla="*/ 195 w 202"/>
                <a:gd name="T27" fmla="*/ 4 h 234"/>
                <a:gd name="T28" fmla="*/ 190 w 202"/>
                <a:gd name="T29" fmla="*/ 6 h 234"/>
                <a:gd name="T30" fmla="*/ 180 w 202"/>
                <a:gd name="T31" fmla="*/ 5 h 234"/>
                <a:gd name="T32" fmla="*/ 171 w 202"/>
                <a:gd name="T33" fmla="*/ 0 h 234"/>
                <a:gd name="T34" fmla="*/ 146 w 202"/>
                <a:gd name="T35" fmla="*/ 6 h 234"/>
                <a:gd name="T36" fmla="*/ 135 w 202"/>
                <a:gd name="T37" fmla="*/ 39 h 234"/>
                <a:gd name="T38" fmla="*/ 132 w 202"/>
                <a:gd name="T39" fmla="*/ 55 h 234"/>
                <a:gd name="T40" fmla="*/ 113 w 202"/>
                <a:gd name="T41" fmla="*/ 48 h 234"/>
                <a:gd name="T42" fmla="*/ 100 w 202"/>
                <a:gd name="T43" fmla="*/ 43 h 234"/>
                <a:gd name="T44" fmla="*/ 64 w 202"/>
                <a:gd name="T45" fmla="*/ 41 h 234"/>
                <a:gd name="T46" fmla="*/ 54 w 202"/>
                <a:gd name="T47" fmla="*/ 58 h 234"/>
                <a:gd name="T48" fmla="*/ 61 w 202"/>
                <a:gd name="T49" fmla="*/ 65 h 234"/>
                <a:gd name="T50" fmla="*/ 79 w 202"/>
                <a:gd name="T51" fmla="*/ 62 h 234"/>
                <a:gd name="T52" fmla="*/ 90 w 202"/>
                <a:gd name="T53" fmla="*/ 77 h 234"/>
                <a:gd name="T54" fmla="*/ 80 w 202"/>
                <a:gd name="T55" fmla="*/ 85 h 234"/>
                <a:gd name="T56" fmla="*/ 76 w 202"/>
                <a:gd name="T57" fmla="*/ 99 h 234"/>
                <a:gd name="T58" fmla="*/ 82 w 202"/>
                <a:gd name="T59" fmla="*/ 111 h 234"/>
                <a:gd name="T60" fmla="*/ 90 w 202"/>
                <a:gd name="T61" fmla="*/ 136 h 234"/>
                <a:gd name="T62" fmla="*/ 88 w 202"/>
                <a:gd name="T63" fmla="*/ 149 h 234"/>
                <a:gd name="T64" fmla="*/ 82 w 202"/>
                <a:gd name="T65" fmla="*/ 159 h 234"/>
                <a:gd name="T66" fmla="*/ 75 w 202"/>
                <a:gd name="T67" fmla="*/ 162 h 234"/>
                <a:gd name="T68" fmla="*/ 51 w 202"/>
                <a:gd name="T69" fmla="*/ 162 h 234"/>
                <a:gd name="T70" fmla="*/ 37 w 202"/>
                <a:gd name="T71" fmla="*/ 151 h 234"/>
                <a:gd name="T72" fmla="*/ 24 w 202"/>
                <a:gd name="T73" fmla="*/ 163 h 234"/>
                <a:gd name="T74" fmla="*/ 14 w 202"/>
                <a:gd name="T75" fmla="*/ 162 h 234"/>
                <a:gd name="T76" fmla="*/ 15 w 202"/>
                <a:gd name="T77" fmla="*/ 176 h 234"/>
                <a:gd name="T78" fmla="*/ 23 w 202"/>
                <a:gd name="T79" fmla="*/ 187 h 234"/>
                <a:gd name="T80" fmla="*/ 16 w 202"/>
                <a:gd name="T81" fmla="*/ 199 h 234"/>
                <a:gd name="T82" fmla="*/ 0 w 202"/>
                <a:gd name="T83" fmla="*/ 205 h 234"/>
                <a:gd name="T84" fmla="*/ 19 w 202"/>
                <a:gd name="T85" fmla="*/ 227 h 234"/>
                <a:gd name="T86" fmla="*/ 25 w 202"/>
                <a:gd name="T87" fmla="*/ 234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02" h="234">
                  <a:moveTo>
                    <a:pt x="29" y="231"/>
                  </a:moveTo>
                  <a:cubicBezTo>
                    <a:pt x="30" y="227"/>
                    <a:pt x="30" y="227"/>
                    <a:pt x="30" y="227"/>
                  </a:cubicBezTo>
                  <a:cubicBezTo>
                    <a:pt x="30" y="227"/>
                    <a:pt x="31" y="228"/>
                    <a:pt x="32" y="228"/>
                  </a:cubicBezTo>
                  <a:cubicBezTo>
                    <a:pt x="34" y="227"/>
                    <a:pt x="34" y="224"/>
                    <a:pt x="35" y="223"/>
                  </a:cubicBezTo>
                  <a:cubicBezTo>
                    <a:pt x="37" y="222"/>
                    <a:pt x="40" y="223"/>
                    <a:pt x="42" y="222"/>
                  </a:cubicBezTo>
                  <a:cubicBezTo>
                    <a:pt x="43" y="221"/>
                    <a:pt x="45" y="214"/>
                    <a:pt x="48" y="218"/>
                  </a:cubicBezTo>
                  <a:cubicBezTo>
                    <a:pt x="49" y="219"/>
                    <a:pt x="49" y="222"/>
                    <a:pt x="52" y="222"/>
                  </a:cubicBezTo>
                  <a:cubicBezTo>
                    <a:pt x="53" y="223"/>
                    <a:pt x="53" y="221"/>
                    <a:pt x="55" y="222"/>
                  </a:cubicBezTo>
                  <a:cubicBezTo>
                    <a:pt x="56" y="223"/>
                    <a:pt x="55" y="224"/>
                    <a:pt x="56" y="225"/>
                  </a:cubicBezTo>
                  <a:cubicBezTo>
                    <a:pt x="57" y="226"/>
                    <a:pt x="60" y="226"/>
                    <a:pt x="61" y="227"/>
                  </a:cubicBezTo>
                  <a:cubicBezTo>
                    <a:pt x="62" y="230"/>
                    <a:pt x="62" y="230"/>
                    <a:pt x="62" y="230"/>
                  </a:cubicBezTo>
                  <a:cubicBezTo>
                    <a:pt x="63" y="230"/>
                    <a:pt x="63" y="228"/>
                    <a:pt x="64" y="228"/>
                  </a:cubicBezTo>
                  <a:cubicBezTo>
                    <a:pt x="65" y="227"/>
                    <a:pt x="69" y="227"/>
                    <a:pt x="69" y="226"/>
                  </a:cubicBezTo>
                  <a:cubicBezTo>
                    <a:pt x="71" y="224"/>
                    <a:pt x="69" y="220"/>
                    <a:pt x="70" y="218"/>
                  </a:cubicBezTo>
                  <a:cubicBezTo>
                    <a:pt x="72" y="216"/>
                    <a:pt x="75" y="221"/>
                    <a:pt x="77" y="220"/>
                  </a:cubicBezTo>
                  <a:cubicBezTo>
                    <a:pt x="79" y="219"/>
                    <a:pt x="83" y="214"/>
                    <a:pt x="87" y="214"/>
                  </a:cubicBezTo>
                  <a:cubicBezTo>
                    <a:pt x="94" y="214"/>
                    <a:pt x="87" y="221"/>
                    <a:pt x="87" y="221"/>
                  </a:cubicBezTo>
                  <a:cubicBezTo>
                    <a:pt x="87" y="222"/>
                    <a:pt x="88" y="229"/>
                    <a:pt x="90" y="229"/>
                  </a:cubicBezTo>
                  <a:cubicBezTo>
                    <a:pt x="105" y="233"/>
                    <a:pt x="101" y="220"/>
                    <a:pt x="111" y="214"/>
                  </a:cubicBezTo>
                  <a:cubicBezTo>
                    <a:pt x="111" y="214"/>
                    <a:pt x="114" y="214"/>
                    <a:pt x="114" y="214"/>
                  </a:cubicBezTo>
                  <a:cubicBezTo>
                    <a:pt x="115" y="214"/>
                    <a:pt x="115" y="215"/>
                    <a:pt x="116" y="214"/>
                  </a:cubicBezTo>
                  <a:cubicBezTo>
                    <a:pt x="118" y="213"/>
                    <a:pt x="117" y="209"/>
                    <a:pt x="119" y="207"/>
                  </a:cubicBezTo>
                  <a:cubicBezTo>
                    <a:pt x="122" y="206"/>
                    <a:pt x="127" y="207"/>
                    <a:pt x="128" y="204"/>
                  </a:cubicBezTo>
                  <a:cubicBezTo>
                    <a:pt x="131" y="201"/>
                    <a:pt x="136" y="192"/>
                    <a:pt x="137" y="188"/>
                  </a:cubicBezTo>
                  <a:cubicBezTo>
                    <a:pt x="137" y="186"/>
                    <a:pt x="136" y="183"/>
                    <a:pt x="135" y="181"/>
                  </a:cubicBezTo>
                  <a:cubicBezTo>
                    <a:pt x="135" y="178"/>
                    <a:pt x="135" y="159"/>
                    <a:pt x="136" y="157"/>
                  </a:cubicBezTo>
                  <a:cubicBezTo>
                    <a:pt x="139" y="153"/>
                    <a:pt x="143" y="151"/>
                    <a:pt x="146" y="147"/>
                  </a:cubicBezTo>
                  <a:cubicBezTo>
                    <a:pt x="149" y="142"/>
                    <a:pt x="150" y="137"/>
                    <a:pt x="153" y="133"/>
                  </a:cubicBezTo>
                  <a:cubicBezTo>
                    <a:pt x="156" y="130"/>
                    <a:pt x="156" y="130"/>
                    <a:pt x="156" y="130"/>
                  </a:cubicBezTo>
                  <a:cubicBezTo>
                    <a:pt x="163" y="125"/>
                    <a:pt x="168" y="126"/>
                    <a:pt x="174" y="117"/>
                  </a:cubicBezTo>
                  <a:cubicBezTo>
                    <a:pt x="179" y="111"/>
                    <a:pt x="175" y="103"/>
                    <a:pt x="179" y="95"/>
                  </a:cubicBezTo>
                  <a:cubicBezTo>
                    <a:pt x="179" y="93"/>
                    <a:pt x="182" y="92"/>
                    <a:pt x="183" y="90"/>
                  </a:cubicBezTo>
                  <a:cubicBezTo>
                    <a:pt x="185" y="85"/>
                    <a:pt x="180" y="79"/>
                    <a:pt x="181" y="74"/>
                  </a:cubicBezTo>
                  <a:cubicBezTo>
                    <a:pt x="181" y="68"/>
                    <a:pt x="185" y="62"/>
                    <a:pt x="186" y="55"/>
                  </a:cubicBezTo>
                  <a:cubicBezTo>
                    <a:pt x="187" y="51"/>
                    <a:pt x="185" y="44"/>
                    <a:pt x="187" y="40"/>
                  </a:cubicBezTo>
                  <a:cubicBezTo>
                    <a:pt x="188" y="36"/>
                    <a:pt x="191" y="33"/>
                    <a:pt x="193" y="30"/>
                  </a:cubicBezTo>
                  <a:cubicBezTo>
                    <a:pt x="195" y="26"/>
                    <a:pt x="196" y="20"/>
                    <a:pt x="198" y="17"/>
                  </a:cubicBezTo>
                  <a:cubicBezTo>
                    <a:pt x="200" y="16"/>
                    <a:pt x="200" y="16"/>
                    <a:pt x="200" y="16"/>
                  </a:cubicBezTo>
                  <a:cubicBezTo>
                    <a:pt x="202" y="14"/>
                    <a:pt x="202" y="10"/>
                    <a:pt x="201" y="7"/>
                  </a:cubicBezTo>
                  <a:cubicBezTo>
                    <a:pt x="201" y="6"/>
                    <a:pt x="201" y="6"/>
                    <a:pt x="201" y="6"/>
                  </a:cubicBezTo>
                  <a:cubicBezTo>
                    <a:pt x="200" y="6"/>
                    <a:pt x="198" y="2"/>
                    <a:pt x="197" y="2"/>
                  </a:cubicBezTo>
                  <a:cubicBezTo>
                    <a:pt x="196" y="2"/>
                    <a:pt x="196" y="3"/>
                    <a:pt x="195" y="4"/>
                  </a:cubicBezTo>
                  <a:cubicBezTo>
                    <a:pt x="194" y="4"/>
                    <a:pt x="193" y="4"/>
                    <a:pt x="193" y="4"/>
                  </a:cubicBezTo>
                  <a:cubicBezTo>
                    <a:pt x="192" y="4"/>
                    <a:pt x="192" y="3"/>
                    <a:pt x="191" y="4"/>
                  </a:cubicBezTo>
                  <a:cubicBezTo>
                    <a:pt x="190" y="4"/>
                    <a:pt x="191" y="5"/>
                    <a:pt x="190" y="6"/>
                  </a:cubicBezTo>
                  <a:cubicBezTo>
                    <a:pt x="190" y="6"/>
                    <a:pt x="189" y="7"/>
                    <a:pt x="189" y="6"/>
                  </a:cubicBezTo>
                  <a:cubicBezTo>
                    <a:pt x="185" y="4"/>
                    <a:pt x="187" y="5"/>
                    <a:pt x="182" y="4"/>
                  </a:cubicBezTo>
                  <a:cubicBezTo>
                    <a:pt x="182" y="4"/>
                    <a:pt x="181" y="5"/>
                    <a:pt x="180" y="5"/>
                  </a:cubicBezTo>
                  <a:cubicBezTo>
                    <a:pt x="178" y="2"/>
                    <a:pt x="178" y="2"/>
                    <a:pt x="178" y="2"/>
                  </a:cubicBezTo>
                  <a:cubicBezTo>
                    <a:pt x="176" y="2"/>
                    <a:pt x="174" y="2"/>
                    <a:pt x="173" y="2"/>
                  </a:cubicBezTo>
                  <a:cubicBezTo>
                    <a:pt x="172" y="2"/>
                    <a:pt x="172" y="0"/>
                    <a:pt x="171" y="0"/>
                  </a:cubicBezTo>
                  <a:cubicBezTo>
                    <a:pt x="169" y="0"/>
                    <a:pt x="168" y="2"/>
                    <a:pt x="167" y="3"/>
                  </a:cubicBezTo>
                  <a:cubicBezTo>
                    <a:pt x="165" y="4"/>
                    <a:pt x="159" y="5"/>
                    <a:pt x="157" y="5"/>
                  </a:cubicBezTo>
                  <a:cubicBezTo>
                    <a:pt x="155" y="5"/>
                    <a:pt x="149" y="3"/>
                    <a:pt x="146" y="6"/>
                  </a:cubicBezTo>
                  <a:cubicBezTo>
                    <a:pt x="142" y="11"/>
                    <a:pt x="145" y="18"/>
                    <a:pt x="144" y="23"/>
                  </a:cubicBezTo>
                  <a:cubicBezTo>
                    <a:pt x="143" y="26"/>
                    <a:pt x="141" y="30"/>
                    <a:pt x="139" y="33"/>
                  </a:cubicBezTo>
                  <a:cubicBezTo>
                    <a:pt x="139" y="34"/>
                    <a:pt x="137" y="39"/>
                    <a:pt x="135" y="39"/>
                  </a:cubicBezTo>
                  <a:cubicBezTo>
                    <a:pt x="135" y="39"/>
                    <a:pt x="135" y="39"/>
                    <a:pt x="135" y="39"/>
                  </a:cubicBezTo>
                  <a:cubicBezTo>
                    <a:pt x="127" y="43"/>
                    <a:pt x="137" y="51"/>
                    <a:pt x="134" y="54"/>
                  </a:cubicBezTo>
                  <a:cubicBezTo>
                    <a:pt x="133" y="55"/>
                    <a:pt x="133" y="55"/>
                    <a:pt x="132" y="55"/>
                  </a:cubicBezTo>
                  <a:cubicBezTo>
                    <a:pt x="131" y="52"/>
                    <a:pt x="131" y="52"/>
                    <a:pt x="131" y="52"/>
                  </a:cubicBezTo>
                  <a:cubicBezTo>
                    <a:pt x="131" y="52"/>
                    <a:pt x="117" y="46"/>
                    <a:pt x="117" y="46"/>
                  </a:cubicBezTo>
                  <a:cubicBezTo>
                    <a:pt x="115" y="46"/>
                    <a:pt x="114" y="48"/>
                    <a:pt x="113" y="48"/>
                  </a:cubicBezTo>
                  <a:cubicBezTo>
                    <a:pt x="111" y="48"/>
                    <a:pt x="110" y="45"/>
                    <a:pt x="108" y="45"/>
                  </a:cubicBezTo>
                  <a:cubicBezTo>
                    <a:pt x="107" y="45"/>
                    <a:pt x="101" y="47"/>
                    <a:pt x="101" y="46"/>
                  </a:cubicBezTo>
                  <a:cubicBezTo>
                    <a:pt x="100" y="45"/>
                    <a:pt x="101" y="43"/>
                    <a:pt x="100" y="43"/>
                  </a:cubicBezTo>
                  <a:cubicBezTo>
                    <a:pt x="98" y="44"/>
                    <a:pt x="98" y="44"/>
                    <a:pt x="98" y="44"/>
                  </a:cubicBezTo>
                  <a:cubicBezTo>
                    <a:pt x="96" y="44"/>
                    <a:pt x="94" y="41"/>
                    <a:pt x="92" y="41"/>
                  </a:cubicBezTo>
                  <a:cubicBezTo>
                    <a:pt x="83" y="41"/>
                    <a:pt x="73" y="41"/>
                    <a:pt x="64" y="41"/>
                  </a:cubicBezTo>
                  <a:cubicBezTo>
                    <a:pt x="63" y="41"/>
                    <a:pt x="62" y="41"/>
                    <a:pt x="60" y="41"/>
                  </a:cubicBezTo>
                  <a:cubicBezTo>
                    <a:pt x="60" y="41"/>
                    <a:pt x="59" y="42"/>
                    <a:pt x="58" y="41"/>
                  </a:cubicBezTo>
                  <a:cubicBezTo>
                    <a:pt x="58" y="47"/>
                    <a:pt x="53" y="52"/>
                    <a:pt x="54" y="58"/>
                  </a:cubicBezTo>
                  <a:cubicBezTo>
                    <a:pt x="54" y="59"/>
                    <a:pt x="57" y="60"/>
                    <a:pt x="57" y="62"/>
                  </a:cubicBezTo>
                  <a:cubicBezTo>
                    <a:pt x="58" y="64"/>
                    <a:pt x="54" y="66"/>
                    <a:pt x="55" y="67"/>
                  </a:cubicBezTo>
                  <a:cubicBezTo>
                    <a:pt x="58" y="68"/>
                    <a:pt x="59" y="65"/>
                    <a:pt x="61" y="65"/>
                  </a:cubicBezTo>
                  <a:cubicBezTo>
                    <a:pt x="62" y="64"/>
                    <a:pt x="63" y="66"/>
                    <a:pt x="64" y="66"/>
                  </a:cubicBezTo>
                  <a:cubicBezTo>
                    <a:pt x="67" y="65"/>
                    <a:pt x="71" y="62"/>
                    <a:pt x="72" y="61"/>
                  </a:cubicBezTo>
                  <a:cubicBezTo>
                    <a:pt x="73" y="60"/>
                    <a:pt x="77" y="62"/>
                    <a:pt x="79" y="62"/>
                  </a:cubicBezTo>
                  <a:cubicBezTo>
                    <a:pt x="81" y="63"/>
                    <a:pt x="81" y="61"/>
                    <a:pt x="83" y="63"/>
                  </a:cubicBezTo>
                  <a:cubicBezTo>
                    <a:pt x="85" y="64"/>
                    <a:pt x="84" y="68"/>
                    <a:pt x="86" y="70"/>
                  </a:cubicBezTo>
                  <a:cubicBezTo>
                    <a:pt x="87" y="71"/>
                    <a:pt x="90" y="74"/>
                    <a:pt x="90" y="77"/>
                  </a:cubicBezTo>
                  <a:cubicBezTo>
                    <a:pt x="89" y="78"/>
                    <a:pt x="86" y="84"/>
                    <a:pt x="85" y="85"/>
                  </a:cubicBezTo>
                  <a:cubicBezTo>
                    <a:pt x="81" y="85"/>
                    <a:pt x="81" y="85"/>
                    <a:pt x="81" y="85"/>
                  </a:cubicBezTo>
                  <a:cubicBezTo>
                    <a:pt x="81" y="85"/>
                    <a:pt x="80" y="84"/>
                    <a:pt x="80" y="85"/>
                  </a:cubicBezTo>
                  <a:cubicBezTo>
                    <a:pt x="77" y="87"/>
                    <a:pt x="80" y="86"/>
                    <a:pt x="79" y="88"/>
                  </a:cubicBezTo>
                  <a:cubicBezTo>
                    <a:pt x="77" y="91"/>
                    <a:pt x="73" y="91"/>
                    <a:pt x="74" y="95"/>
                  </a:cubicBezTo>
                  <a:cubicBezTo>
                    <a:pt x="74" y="96"/>
                    <a:pt x="76" y="97"/>
                    <a:pt x="76" y="99"/>
                  </a:cubicBezTo>
                  <a:cubicBezTo>
                    <a:pt x="76" y="100"/>
                    <a:pt x="73" y="102"/>
                    <a:pt x="73" y="104"/>
                  </a:cubicBezTo>
                  <a:cubicBezTo>
                    <a:pt x="73" y="108"/>
                    <a:pt x="78" y="106"/>
                    <a:pt x="80" y="107"/>
                  </a:cubicBezTo>
                  <a:cubicBezTo>
                    <a:pt x="82" y="108"/>
                    <a:pt x="81" y="111"/>
                    <a:pt x="82" y="111"/>
                  </a:cubicBezTo>
                  <a:cubicBezTo>
                    <a:pt x="84" y="113"/>
                    <a:pt x="90" y="111"/>
                    <a:pt x="91" y="116"/>
                  </a:cubicBezTo>
                  <a:cubicBezTo>
                    <a:pt x="91" y="119"/>
                    <a:pt x="88" y="124"/>
                    <a:pt x="88" y="127"/>
                  </a:cubicBezTo>
                  <a:cubicBezTo>
                    <a:pt x="88" y="130"/>
                    <a:pt x="90" y="134"/>
                    <a:pt x="90" y="136"/>
                  </a:cubicBezTo>
                  <a:cubicBezTo>
                    <a:pt x="91" y="139"/>
                    <a:pt x="87" y="141"/>
                    <a:pt x="87" y="143"/>
                  </a:cubicBezTo>
                  <a:cubicBezTo>
                    <a:pt x="90" y="144"/>
                    <a:pt x="90" y="144"/>
                    <a:pt x="90" y="144"/>
                  </a:cubicBezTo>
                  <a:cubicBezTo>
                    <a:pt x="90" y="145"/>
                    <a:pt x="89" y="149"/>
                    <a:pt x="88" y="149"/>
                  </a:cubicBezTo>
                  <a:cubicBezTo>
                    <a:pt x="87" y="152"/>
                    <a:pt x="85" y="150"/>
                    <a:pt x="84" y="152"/>
                  </a:cubicBezTo>
                  <a:cubicBezTo>
                    <a:pt x="83" y="153"/>
                    <a:pt x="84" y="156"/>
                    <a:pt x="83" y="158"/>
                  </a:cubicBezTo>
                  <a:cubicBezTo>
                    <a:pt x="82" y="159"/>
                    <a:pt x="82" y="159"/>
                    <a:pt x="82" y="159"/>
                  </a:cubicBezTo>
                  <a:cubicBezTo>
                    <a:pt x="82" y="160"/>
                    <a:pt x="84" y="161"/>
                    <a:pt x="84" y="162"/>
                  </a:cubicBezTo>
                  <a:cubicBezTo>
                    <a:pt x="83" y="165"/>
                    <a:pt x="76" y="168"/>
                    <a:pt x="74" y="166"/>
                  </a:cubicBezTo>
                  <a:cubicBezTo>
                    <a:pt x="72" y="164"/>
                    <a:pt x="76" y="164"/>
                    <a:pt x="75" y="162"/>
                  </a:cubicBezTo>
                  <a:cubicBezTo>
                    <a:pt x="75" y="162"/>
                    <a:pt x="71" y="156"/>
                    <a:pt x="71" y="156"/>
                  </a:cubicBezTo>
                  <a:cubicBezTo>
                    <a:pt x="70" y="156"/>
                    <a:pt x="68" y="163"/>
                    <a:pt x="63" y="165"/>
                  </a:cubicBezTo>
                  <a:cubicBezTo>
                    <a:pt x="62" y="165"/>
                    <a:pt x="52" y="163"/>
                    <a:pt x="51" y="162"/>
                  </a:cubicBezTo>
                  <a:cubicBezTo>
                    <a:pt x="48" y="160"/>
                    <a:pt x="48" y="149"/>
                    <a:pt x="41" y="148"/>
                  </a:cubicBezTo>
                  <a:cubicBezTo>
                    <a:pt x="38" y="149"/>
                    <a:pt x="38" y="149"/>
                    <a:pt x="38" y="149"/>
                  </a:cubicBezTo>
                  <a:cubicBezTo>
                    <a:pt x="37" y="150"/>
                    <a:pt x="38" y="151"/>
                    <a:pt x="37" y="151"/>
                  </a:cubicBezTo>
                  <a:cubicBezTo>
                    <a:pt x="37" y="151"/>
                    <a:pt x="36" y="150"/>
                    <a:pt x="36" y="150"/>
                  </a:cubicBezTo>
                  <a:cubicBezTo>
                    <a:pt x="35" y="151"/>
                    <a:pt x="39" y="159"/>
                    <a:pt x="37" y="162"/>
                  </a:cubicBezTo>
                  <a:cubicBezTo>
                    <a:pt x="36" y="163"/>
                    <a:pt x="26" y="164"/>
                    <a:pt x="24" y="163"/>
                  </a:cubicBezTo>
                  <a:cubicBezTo>
                    <a:pt x="24" y="163"/>
                    <a:pt x="24" y="162"/>
                    <a:pt x="23" y="162"/>
                  </a:cubicBezTo>
                  <a:cubicBezTo>
                    <a:pt x="21" y="162"/>
                    <a:pt x="18" y="165"/>
                    <a:pt x="17" y="165"/>
                  </a:cubicBezTo>
                  <a:cubicBezTo>
                    <a:pt x="16" y="164"/>
                    <a:pt x="16" y="161"/>
                    <a:pt x="14" y="162"/>
                  </a:cubicBezTo>
                  <a:cubicBezTo>
                    <a:pt x="11" y="164"/>
                    <a:pt x="14" y="168"/>
                    <a:pt x="15" y="170"/>
                  </a:cubicBezTo>
                  <a:cubicBezTo>
                    <a:pt x="15" y="172"/>
                    <a:pt x="11" y="174"/>
                    <a:pt x="12" y="176"/>
                  </a:cubicBezTo>
                  <a:cubicBezTo>
                    <a:pt x="12" y="176"/>
                    <a:pt x="14" y="176"/>
                    <a:pt x="15" y="176"/>
                  </a:cubicBezTo>
                  <a:cubicBezTo>
                    <a:pt x="16" y="177"/>
                    <a:pt x="19" y="180"/>
                    <a:pt x="19" y="180"/>
                  </a:cubicBezTo>
                  <a:cubicBezTo>
                    <a:pt x="19" y="181"/>
                    <a:pt x="15" y="182"/>
                    <a:pt x="16" y="184"/>
                  </a:cubicBezTo>
                  <a:cubicBezTo>
                    <a:pt x="17" y="186"/>
                    <a:pt x="21" y="186"/>
                    <a:pt x="23" y="187"/>
                  </a:cubicBezTo>
                  <a:cubicBezTo>
                    <a:pt x="24" y="189"/>
                    <a:pt x="20" y="193"/>
                    <a:pt x="20" y="195"/>
                  </a:cubicBezTo>
                  <a:cubicBezTo>
                    <a:pt x="19" y="196"/>
                    <a:pt x="22" y="196"/>
                    <a:pt x="22" y="197"/>
                  </a:cubicBezTo>
                  <a:cubicBezTo>
                    <a:pt x="23" y="199"/>
                    <a:pt x="17" y="199"/>
                    <a:pt x="16" y="199"/>
                  </a:cubicBezTo>
                  <a:cubicBezTo>
                    <a:pt x="14" y="197"/>
                    <a:pt x="13" y="192"/>
                    <a:pt x="10" y="194"/>
                  </a:cubicBezTo>
                  <a:cubicBezTo>
                    <a:pt x="6" y="196"/>
                    <a:pt x="3" y="200"/>
                    <a:pt x="1" y="205"/>
                  </a:cubicBezTo>
                  <a:cubicBezTo>
                    <a:pt x="0" y="205"/>
                    <a:pt x="0" y="205"/>
                    <a:pt x="0" y="205"/>
                  </a:cubicBezTo>
                  <a:cubicBezTo>
                    <a:pt x="6" y="210"/>
                    <a:pt x="13" y="215"/>
                    <a:pt x="18" y="221"/>
                  </a:cubicBezTo>
                  <a:cubicBezTo>
                    <a:pt x="21" y="225"/>
                    <a:pt x="18" y="221"/>
                    <a:pt x="18" y="224"/>
                  </a:cubicBezTo>
                  <a:cubicBezTo>
                    <a:pt x="17" y="226"/>
                    <a:pt x="20" y="225"/>
                    <a:pt x="19" y="227"/>
                  </a:cubicBezTo>
                  <a:cubicBezTo>
                    <a:pt x="19" y="227"/>
                    <a:pt x="19" y="227"/>
                    <a:pt x="19" y="228"/>
                  </a:cubicBezTo>
                  <a:cubicBezTo>
                    <a:pt x="20" y="229"/>
                    <a:pt x="24" y="233"/>
                    <a:pt x="25" y="234"/>
                  </a:cubicBezTo>
                  <a:cubicBezTo>
                    <a:pt x="25" y="234"/>
                    <a:pt x="25" y="234"/>
                    <a:pt x="25" y="234"/>
                  </a:cubicBezTo>
                  <a:cubicBezTo>
                    <a:pt x="25" y="234"/>
                    <a:pt x="25" y="234"/>
                    <a:pt x="25" y="234"/>
                  </a:cubicBezTo>
                  <a:cubicBezTo>
                    <a:pt x="26" y="233"/>
                    <a:pt x="28" y="232"/>
                    <a:pt x="29" y="231"/>
                  </a:cubicBezTo>
                </a:path>
              </a:pathLst>
            </a:custGeom>
            <a:solidFill>
              <a:schemeClr val="tx2"/>
            </a:solidFill>
            <a:ln w="9525">
              <a:noFill/>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77" name="Freeform 79"/>
            <p:cNvSpPr>
              <a:spLocks/>
            </p:cNvSpPr>
            <p:nvPr/>
          </p:nvSpPr>
          <p:spPr bwMode="auto">
            <a:xfrm>
              <a:off x="6420734" y="4872543"/>
              <a:ext cx="7641" cy="34384"/>
            </a:xfrm>
            <a:custGeom>
              <a:avLst/>
              <a:gdLst>
                <a:gd name="T0" fmla="*/ 3 w 3"/>
                <a:gd name="T1" fmla="*/ 13 h 13"/>
                <a:gd name="T2" fmla="*/ 3 w 3"/>
                <a:gd name="T3" fmla="*/ 13 h 13"/>
              </a:gdLst>
              <a:ahLst/>
              <a:cxnLst>
                <a:cxn ang="0">
                  <a:pos x="T0" y="T1"/>
                </a:cxn>
                <a:cxn ang="0">
                  <a:pos x="T2" y="T3"/>
                </a:cxn>
              </a:cxnLst>
              <a:rect l="0" t="0" r="r" b="b"/>
              <a:pathLst>
                <a:path w="3" h="13">
                  <a:moveTo>
                    <a:pt x="3" y="13"/>
                  </a:moveTo>
                  <a:cubicBezTo>
                    <a:pt x="0" y="0"/>
                    <a:pt x="0" y="13"/>
                    <a:pt x="3" y="13"/>
                  </a:cubicBezTo>
                </a:path>
              </a:pathLst>
            </a:custGeom>
            <a:solidFill>
              <a:schemeClr val="tx2"/>
            </a:solidFill>
            <a:ln w="9525">
              <a:noFill/>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78" name="Freeform 80"/>
            <p:cNvSpPr>
              <a:spLocks/>
            </p:cNvSpPr>
            <p:nvPr/>
          </p:nvSpPr>
          <p:spPr bwMode="auto">
            <a:xfrm>
              <a:off x="6413092" y="4719726"/>
              <a:ext cx="809927" cy="697225"/>
            </a:xfrm>
            <a:custGeom>
              <a:avLst/>
              <a:gdLst>
                <a:gd name="T0" fmla="*/ 87 w 309"/>
                <a:gd name="T1" fmla="*/ 256 h 266"/>
                <a:gd name="T2" fmla="*/ 95 w 309"/>
                <a:gd name="T3" fmla="*/ 256 h 266"/>
                <a:gd name="T4" fmla="*/ 108 w 309"/>
                <a:gd name="T5" fmla="*/ 257 h 266"/>
                <a:gd name="T6" fmla="*/ 145 w 309"/>
                <a:gd name="T7" fmla="*/ 243 h 266"/>
                <a:gd name="T8" fmla="*/ 175 w 309"/>
                <a:gd name="T9" fmla="*/ 222 h 266"/>
                <a:gd name="T10" fmla="*/ 203 w 309"/>
                <a:gd name="T11" fmla="*/ 198 h 266"/>
                <a:gd name="T12" fmla="*/ 217 w 309"/>
                <a:gd name="T13" fmla="*/ 196 h 266"/>
                <a:gd name="T14" fmla="*/ 214 w 309"/>
                <a:gd name="T15" fmla="*/ 181 h 266"/>
                <a:gd name="T16" fmla="*/ 277 w 309"/>
                <a:gd name="T17" fmla="*/ 161 h 266"/>
                <a:gd name="T18" fmla="*/ 290 w 309"/>
                <a:gd name="T19" fmla="*/ 155 h 266"/>
                <a:gd name="T20" fmla="*/ 287 w 309"/>
                <a:gd name="T21" fmla="*/ 155 h 266"/>
                <a:gd name="T22" fmla="*/ 281 w 309"/>
                <a:gd name="T23" fmla="*/ 150 h 266"/>
                <a:gd name="T24" fmla="*/ 279 w 309"/>
                <a:gd name="T25" fmla="*/ 146 h 266"/>
                <a:gd name="T26" fmla="*/ 290 w 309"/>
                <a:gd name="T27" fmla="*/ 119 h 266"/>
                <a:gd name="T28" fmla="*/ 303 w 309"/>
                <a:gd name="T29" fmla="*/ 113 h 266"/>
                <a:gd name="T30" fmla="*/ 298 w 309"/>
                <a:gd name="T31" fmla="*/ 92 h 266"/>
                <a:gd name="T32" fmla="*/ 301 w 309"/>
                <a:gd name="T33" fmla="*/ 81 h 266"/>
                <a:gd name="T34" fmla="*/ 298 w 309"/>
                <a:gd name="T35" fmla="*/ 72 h 266"/>
                <a:gd name="T36" fmla="*/ 305 w 309"/>
                <a:gd name="T37" fmla="*/ 59 h 266"/>
                <a:gd name="T38" fmla="*/ 299 w 309"/>
                <a:gd name="T39" fmla="*/ 50 h 266"/>
                <a:gd name="T40" fmla="*/ 297 w 309"/>
                <a:gd name="T41" fmla="*/ 38 h 266"/>
                <a:gd name="T42" fmla="*/ 290 w 309"/>
                <a:gd name="T43" fmla="*/ 33 h 266"/>
                <a:gd name="T44" fmla="*/ 285 w 309"/>
                <a:gd name="T45" fmla="*/ 30 h 266"/>
                <a:gd name="T46" fmla="*/ 278 w 309"/>
                <a:gd name="T47" fmla="*/ 27 h 266"/>
                <a:gd name="T48" fmla="*/ 264 w 309"/>
                <a:gd name="T49" fmla="*/ 20 h 266"/>
                <a:gd name="T50" fmla="*/ 254 w 309"/>
                <a:gd name="T51" fmla="*/ 13 h 266"/>
                <a:gd name="T52" fmla="*/ 233 w 309"/>
                <a:gd name="T53" fmla="*/ 0 h 266"/>
                <a:gd name="T54" fmla="*/ 194 w 309"/>
                <a:gd name="T55" fmla="*/ 6 h 266"/>
                <a:gd name="T56" fmla="*/ 186 w 309"/>
                <a:gd name="T57" fmla="*/ 13 h 266"/>
                <a:gd name="T58" fmla="*/ 170 w 309"/>
                <a:gd name="T59" fmla="*/ 28 h 266"/>
                <a:gd name="T60" fmla="*/ 173 w 309"/>
                <a:gd name="T61" fmla="*/ 32 h 266"/>
                <a:gd name="T62" fmla="*/ 176 w 309"/>
                <a:gd name="T63" fmla="*/ 52 h 266"/>
                <a:gd name="T64" fmla="*/ 178 w 309"/>
                <a:gd name="T65" fmla="*/ 66 h 266"/>
                <a:gd name="T66" fmla="*/ 168 w 309"/>
                <a:gd name="T67" fmla="*/ 89 h 266"/>
                <a:gd name="T68" fmla="*/ 180 w 309"/>
                <a:gd name="T69" fmla="*/ 103 h 266"/>
                <a:gd name="T70" fmla="*/ 190 w 309"/>
                <a:gd name="T71" fmla="*/ 111 h 266"/>
                <a:gd name="T72" fmla="*/ 197 w 309"/>
                <a:gd name="T73" fmla="*/ 109 h 266"/>
                <a:gd name="T74" fmla="*/ 205 w 309"/>
                <a:gd name="T75" fmla="*/ 108 h 266"/>
                <a:gd name="T76" fmla="*/ 204 w 309"/>
                <a:gd name="T77" fmla="*/ 140 h 266"/>
                <a:gd name="T78" fmla="*/ 199 w 309"/>
                <a:gd name="T79" fmla="*/ 134 h 266"/>
                <a:gd name="T80" fmla="*/ 176 w 309"/>
                <a:gd name="T81" fmla="*/ 124 h 266"/>
                <a:gd name="T82" fmla="*/ 168 w 309"/>
                <a:gd name="T83" fmla="*/ 113 h 266"/>
                <a:gd name="T84" fmla="*/ 154 w 309"/>
                <a:gd name="T85" fmla="*/ 108 h 266"/>
                <a:gd name="T86" fmla="*/ 145 w 309"/>
                <a:gd name="T87" fmla="*/ 100 h 266"/>
                <a:gd name="T88" fmla="*/ 138 w 309"/>
                <a:gd name="T89" fmla="*/ 90 h 266"/>
                <a:gd name="T90" fmla="*/ 125 w 309"/>
                <a:gd name="T91" fmla="*/ 101 h 266"/>
                <a:gd name="T92" fmla="*/ 106 w 309"/>
                <a:gd name="T93" fmla="*/ 98 h 266"/>
                <a:gd name="T94" fmla="*/ 93 w 309"/>
                <a:gd name="T95" fmla="*/ 93 h 266"/>
                <a:gd name="T96" fmla="*/ 89 w 309"/>
                <a:gd name="T97" fmla="*/ 80 h 266"/>
                <a:gd name="T98" fmla="*/ 72 w 309"/>
                <a:gd name="T99" fmla="*/ 83 h 266"/>
                <a:gd name="T100" fmla="*/ 65 w 309"/>
                <a:gd name="T101" fmla="*/ 87 h 266"/>
                <a:gd name="T102" fmla="*/ 58 w 309"/>
                <a:gd name="T103" fmla="*/ 75 h 266"/>
                <a:gd name="T104" fmla="*/ 55 w 309"/>
                <a:gd name="T105" fmla="*/ 85 h 266"/>
                <a:gd name="T106" fmla="*/ 55 w 309"/>
                <a:gd name="T107" fmla="*/ 111 h 266"/>
                <a:gd name="T108" fmla="*/ 54 w 309"/>
                <a:gd name="T109" fmla="*/ 127 h 266"/>
                <a:gd name="T110" fmla="*/ 50 w 309"/>
                <a:gd name="T111" fmla="*/ 127 h 266"/>
                <a:gd name="T112" fmla="*/ 42 w 309"/>
                <a:gd name="T113" fmla="*/ 127 h 266"/>
                <a:gd name="T114" fmla="*/ 3 w 309"/>
                <a:gd name="T115" fmla="*/ 127 h 266"/>
                <a:gd name="T116" fmla="*/ 0 w 309"/>
                <a:gd name="T117" fmla="*/ 161 h 266"/>
                <a:gd name="T118" fmla="*/ 0 w 309"/>
                <a:gd name="T119" fmla="*/ 207 h 266"/>
                <a:gd name="T120" fmla="*/ 0 w 309"/>
                <a:gd name="T121" fmla="*/ 211 h 266"/>
                <a:gd name="T122" fmla="*/ 8 w 309"/>
                <a:gd name="T123" fmla="*/ 223 h 266"/>
                <a:gd name="T124" fmla="*/ 57 w 309"/>
                <a:gd name="T125" fmla="*/ 246 h 2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309" h="266">
                  <a:moveTo>
                    <a:pt x="78" y="249"/>
                  </a:moveTo>
                  <a:cubicBezTo>
                    <a:pt x="81" y="251"/>
                    <a:pt x="82" y="255"/>
                    <a:pt x="87" y="256"/>
                  </a:cubicBezTo>
                  <a:cubicBezTo>
                    <a:pt x="89" y="256"/>
                    <a:pt x="92" y="256"/>
                    <a:pt x="94" y="256"/>
                  </a:cubicBezTo>
                  <a:cubicBezTo>
                    <a:pt x="94" y="256"/>
                    <a:pt x="95" y="255"/>
                    <a:pt x="95" y="256"/>
                  </a:cubicBezTo>
                  <a:cubicBezTo>
                    <a:pt x="98" y="256"/>
                    <a:pt x="99" y="260"/>
                    <a:pt x="102" y="260"/>
                  </a:cubicBezTo>
                  <a:cubicBezTo>
                    <a:pt x="104" y="260"/>
                    <a:pt x="106" y="257"/>
                    <a:pt x="108" y="257"/>
                  </a:cubicBezTo>
                  <a:cubicBezTo>
                    <a:pt x="116" y="257"/>
                    <a:pt x="117" y="266"/>
                    <a:pt x="129" y="259"/>
                  </a:cubicBezTo>
                  <a:cubicBezTo>
                    <a:pt x="130" y="259"/>
                    <a:pt x="144" y="244"/>
                    <a:pt x="145" y="243"/>
                  </a:cubicBezTo>
                  <a:cubicBezTo>
                    <a:pt x="147" y="240"/>
                    <a:pt x="147" y="236"/>
                    <a:pt x="151" y="233"/>
                  </a:cubicBezTo>
                  <a:cubicBezTo>
                    <a:pt x="157" y="228"/>
                    <a:pt x="170" y="226"/>
                    <a:pt x="175" y="222"/>
                  </a:cubicBezTo>
                  <a:cubicBezTo>
                    <a:pt x="180" y="218"/>
                    <a:pt x="175" y="211"/>
                    <a:pt x="180" y="207"/>
                  </a:cubicBezTo>
                  <a:cubicBezTo>
                    <a:pt x="186" y="202"/>
                    <a:pt x="196" y="199"/>
                    <a:pt x="203" y="198"/>
                  </a:cubicBezTo>
                  <a:cubicBezTo>
                    <a:pt x="205" y="198"/>
                    <a:pt x="218" y="199"/>
                    <a:pt x="218" y="199"/>
                  </a:cubicBezTo>
                  <a:cubicBezTo>
                    <a:pt x="218" y="198"/>
                    <a:pt x="217" y="197"/>
                    <a:pt x="217" y="196"/>
                  </a:cubicBezTo>
                  <a:cubicBezTo>
                    <a:pt x="217" y="194"/>
                    <a:pt x="218" y="193"/>
                    <a:pt x="217" y="191"/>
                  </a:cubicBezTo>
                  <a:cubicBezTo>
                    <a:pt x="216" y="189"/>
                    <a:pt x="212" y="184"/>
                    <a:pt x="214" y="181"/>
                  </a:cubicBezTo>
                  <a:cubicBezTo>
                    <a:pt x="215" y="180"/>
                    <a:pt x="230" y="176"/>
                    <a:pt x="233" y="175"/>
                  </a:cubicBezTo>
                  <a:cubicBezTo>
                    <a:pt x="248" y="172"/>
                    <a:pt x="262" y="166"/>
                    <a:pt x="277" y="161"/>
                  </a:cubicBezTo>
                  <a:cubicBezTo>
                    <a:pt x="279" y="161"/>
                    <a:pt x="292" y="157"/>
                    <a:pt x="293" y="157"/>
                  </a:cubicBezTo>
                  <a:cubicBezTo>
                    <a:pt x="293" y="156"/>
                    <a:pt x="291" y="155"/>
                    <a:pt x="290" y="155"/>
                  </a:cubicBezTo>
                  <a:cubicBezTo>
                    <a:pt x="289" y="155"/>
                    <a:pt x="289" y="157"/>
                    <a:pt x="288" y="157"/>
                  </a:cubicBezTo>
                  <a:cubicBezTo>
                    <a:pt x="287" y="157"/>
                    <a:pt x="287" y="156"/>
                    <a:pt x="287" y="155"/>
                  </a:cubicBezTo>
                  <a:cubicBezTo>
                    <a:pt x="287" y="154"/>
                    <a:pt x="285" y="151"/>
                    <a:pt x="284" y="151"/>
                  </a:cubicBezTo>
                  <a:cubicBezTo>
                    <a:pt x="284" y="151"/>
                    <a:pt x="281" y="151"/>
                    <a:pt x="281" y="150"/>
                  </a:cubicBezTo>
                  <a:cubicBezTo>
                    <a:pt x="284" y="148"/>
                    <a:pt x="284" y="148"/>
                    <a:pt x="284" y="148"/>
                  </a:cubicBezTo>
                  <a:cubicBezTo>
                    <a:pt x="284" y="146"/>
                    <a:pt x="279" y="147"/>
                    <a:pt x="279" y="146"/>
                  </a:cubicBezTo>
                  <a:cubicBezTo>
                    <a:pt x="280" y="144"/>
                    <a:pt x="287" y="141"/>
                    <a:pt x="288" y="135"/>
                  </a:cubicBezTo>
                  <a:cubicBezTo>
                    <a:pt x="289" y="132"/>
                    <a:pt x="286" y="120"/>
                    <a:pt x="290" y="119"/>
                  </a:cubicBezTo>
                  <a:cubicBezTo>
                    <a:pt x="290" y="119"/>
                    <a:pt x="293" y="120"/>
                    <a:pt x="293" y="120"/>
                  </a:cubicBezTo>
                  <a:cubicBezTo>
                    <a:pt x="295" y="119"/>
                    <a:pt x="301" y="115"/>
                    <a:pt x="303" y="113"/>
                  </a:cubicBezTo>
                  <a:cubicBezTo>
                    <a:pt x="305" y="110"/>
                    <a:pt x="297" y="115"/>
                    <a:pt x="296" y="106"/>
                  </a:cubicBezTo>
                  <a:cubicBezTo>
                    <a:pt x="296" y="103"/>
                    <a:pt x="301" y="95"/>
                    <a:pt x="298" y="92"/>
                  </a:cubicBezTo>
                  <a:cubicBezTo>
                    <a:pt x="298" y="92"/>
                    <a:pt x="294" y="90"/>
                    <a:pt x="296" y="87"/>
                  </a:cubicBezTo>
                  <a:cubicBezTo>
                    <a:pt x="297" y="85"/>
                    <a:pt x="301" y="84"/>
                    <a:pt x="301" y="81"/>
                  </a:cubicBezTo>
                  <a:cubicBezTo>
                    <a:pt x="301" y="78"/>
                    <a:pt x="297" y="75"/>
                    <a:pt x="297" y="73"/>
                  </a:cubicBezTo>
                  <a:cubicBezTo>
                    <a:pt x="297" y="72"/>
                    <a:pt x="297" y="72"/>
                    <a:pt x="298" y="72"/>
                  </a:cubicBezTo>
                  <a:cubicBezTo>
                    <a:pt x="300" y="71"/>
                    <a:pt x="307" y="69"/>
                    <a:pt x="309" y="65"/>
                  </a:cubicBezTo>
                  <a:cubicBezTo>
                    <a:pt x="309" y="63"/>
                    <a:pt x="305" y="61"/>
                    <a:pt x="305" y="59"/>
                  </a:cubicBezTo>
                  <a:cubicBezTo>
                    <a:pt x="306" y="55"/>
                    <a:pt x="306" y="55"/>
                    <a:pt x="306" y="55"/>
                  </a:cubicBezTo>
                  <a:cubicBezTo>
                    <a:pt x="305" y="53"/>
                    <a:pt x="300" y="52"/>
                    <a:pt x="299" y="50"/>
                  </a:cubicBezTo>
                  <a:cubicBezTo>
                    <a:pt x="298" y="46"/>
                    <a:pt x="303" y="49"/>
                    <a:pt x="299" y="43"/>
                  </a:cubicBezTo>
                  <a:cubicBezTo>
                    <a:pt x="298" y="42"/>
                    <a:pt x="298" y="39"/>
                    <a:pt x="297" y="38"/>
                  </a:cubicBezTo>
                  <a:cubicBezTo>
                    <a:pt x="294" y="36"/>
                    <a:pt x="293" y="43"/>
                    <a:pt x="291" y="39"/>
                  </a:cubicBezTo>
                  <a:cubicBezTo>
                    <a:pt x="291" y="39"/>
                    <a:pt x="290" y="35"/>
                    <a:pt x="290" y="33"/>
                  </a:cubicBezTo>
                  <a:cubicBezTo>
                    <a:pt x="290" y="33"/>
                    <a:pt x="290" y="33"/>
                    <a:pt x="290" y="33"/>
                  </a:cubicBezTo>
                  <a:cubicBezTo>
                    <a:pt x="288" y="32"/>
                    <a:pt x="287" y="31"/>
                    <a:pt x="285" y="30"/>
                  </a:cubicBezTo>
                  <a:cubicBezTo>
                    <a:pt x="283" y="29"/>
                    <a:pt x="281" y="30"/>
                    <a:pt x="279" y="29"/>
                  </a:cubicBezTo>
                  <a:cubicBezTo>
                    <a:pt x="278" y="29"/>
                    <a:pt x="278" y="27"/>
                    <a:pt x="278" y="27"/>
                  </a:cubicBezTo>
                  <a:cubicBezTo>
                    <a:pt x="274" y="24"/>
                    <a:pt x="268" y="24"/>
                    <a:pt x="265" y="24"/>
                  </a:cubicBezTo>
                  <a:cubicBezTo>
                    <a:pt x="262" y="24"/>
                    <a:pt x="265" y="21"/>
                    <a:pt x="264" y="20"/>
                  </a:cubicBezTo>
                  <a:cubicBezTo>
                    <a:pt x="263" y="18"/>
                    <a:pt x="258" y="20"/>
                    <a:pt x="257" y="20"/>
                  </a:cubicBezTo>
                  <a:cubicBezTo>
                    <a:pt x="253" y="19"/>
                    <a:pt x="255" y="15"/>
                    <a:pt x="254" y="13"/>
                  </a:cubicBezTo>
                  <a:cubicBezTo>
                    <a:pt x="247" y="6"/>
                    <a:pt x="243" y="19"/>
                    <a:pt x="233" y="0"/>
                  </a:cubicBezTo>
                  <a:cubicBezTo>
                    <a:pt x="233" y="0"/>
                    <a:pt x="233" y="0"/>
                    <a:pt x="233" y="0"/>
                  </a:cubicBezTo>
                  <a:cubicBezTo>
                    <a:pt x="231" y="1"/>
                    <a:pt x="225" y="1"/>
                    <a:pt x="223" y="2"/>
                  </a:cubicBezTo>
                  <a:cubicBezTo>
                    <a:pt x="213" y="3"/>
                    <a:pt x="204" y="5"/>
                    <a:pt x="194" y="6"/>
                  </a:cubicBezTo>
                  <a:cubicBezTo>
                    <a:pt x="192" y="6"/>
                    <a:pt x="185" y="6"/>
                    <a:pt x="184" y="8"/>
                  </a:cubicBezTo>
                  <a:cubicBezTo>
                    <a:pt x="184" y="8"/>
                    <a:pt x="186" y="12"/>
                    <a:pt x="186" y="13"/>
                  </a:cubicBezTo>
                  <a:cubicBezTo>
                    <a:pt x="185" y="15"/>
                    <a:pt x="181" y="19"/>
                    <a:pt x="179" y="21"/>
                  </a:cubicBezTo>
                  <a:cubicBezTo>
                    <a:pt x="177" y="24"/>
                    <a:pt x="173" y="25"/>
                    <a:pt x="170" y="28"/>
                  </a:cubicBezTo>
                  <a:cubicBezTo>
                    <a:pt x="170" y="28"/>
                    <a:pt x="169" y="28"/>
                    <a:pt x="169" y="28"/>
                  </a:cubicBezTo>
                  <a:cubicBezTo>
                    <a:pt x="170" y="31"/>
                    <a:pt x="172" y="30"/>
                    <a:pt x="173" y="32"/>
                  </a:cubicBezTo>
                  <a:cubicBezTo>
                    <a:pt x="174" y="33"/>
                    <a:pt x="178" y="41"/>
                    <a:pt x="178" y="43"/>
                  </a:cubicBezTo>
                  <a:cubicBezTo>
                    <a:pt x="178" y="44"/>
                    <a:pt x="177" y="50"/>
                    <a:pt x="176" y="52"/>
                  </a:cubicBezTo>
                  <a:cubicBezTo>
                    <a:pt x="176" y="53"/>
                    <a:pt x="174" y="53"/>
                    <a:pt x="174" y="54"/>
                  </a:cubicBezTo>
                  <a:cubicBezTo>
                    <a:pt x="174" y="58"/>
                    <a:pt x="178" y="62"/>
                    <a:pt x="178" y="66"/>
                  </a:cubicBezTo>
                  <a:cubicBezTo>
                    <a:pt x="177" y="67"/>
                    <a:pt x="176" y="67"/>
                    <a:pt x="175" y="67"/>
                  </a:cubicBezTo>
                  <a:cubicBezTo>
                    <a:pt x="174" y="69"/>
                    <a:pt x="168" y="87"/>
                    <a:pt x="168" y="89"/>
                  </a:cubicBezTo>
                  <a:cubicBezTo>
                    <a:pt x="168" y="90"/>
                    <a:pt x="170" y="95"/>
                    <a:pt x="171" y="96"/>
                  </a:cubicBezTo>
                  <a:cubicBezTo>
                    <a:pt x="173" y="99"/>
                    <a:pt x="177" y="100"/>
                    <a:pt x="180" y="103"/>
                  </a:cubicBezTo>
                  <a:cubicBezTo>
                    <a:pt x="182" y="105"/>
                    <a:pt x="183" y="110"/>
                    <a:pt x="185" y="112"/>
                  </a:cubicBezTo>
                  <a:cubicBezTo>
                    <a:pt x="186" y="112"/>
                    <a:pt x="189" y="111"/>
                    <a:pt x="190" y="111"/>
                  </a:cubicBezTo>
                  <a:cubicBezTo>
                    <a:pt x="192" y="112"/>
                    <a:pt x="195" y="114"/>
                    <a:pt x="197" y="114"/>
                  </a:cubicBezTo>
                  <a:cubicBezTo>
                    <a:pt x="200" y="114"/>
                    <a:pt x="196" y="111"/>
                    <a:pt x="197" y="109"/>
                  </a:cubicBezTo>
                  <a:cubicBezTo>
                    <a:pt x="197" y="108"/>
                    <a:pt x="204" y="105"/>
                    <a:pt x="205" y="106"/>
                  </a:cubicBezTo>
                  <a:cubicBezTo>
                    <a:pt x="206" y="106"/>
                    <a:pt x="205" y="107"/>
                    <a:pt x="205" y="108"/>
                  </a:cubicBezTo>
                  <a:cubicBezTo>
                    <a:pt x="205" y="110"/>
                    <a:pt x="205" y="112"/>
                    <a:pt x="205" y="114"/>
                  </a:cubicBezTo>
                  <a:cubicBezTo>
                    <a:pt x="205" y="117"/>
                    <a:pt x="205" y="140"/>
                    <a:pt x="204" y="140"/>
                  </a:cubicBezTo>
                  <a:cubicBezTo>
                    <a:pt x="204" y="141"/>
                    <a:pt x="203" y="140"/>
                    <a:pt x="203" y="140"/>
                  </a:cubicBezTo>
                  <a:cubicBezTo>
                    <a:pt x="197" y="139"/>
                    <a:pt x="205" y="134"/>
                    <a:pt x="199" y="134"/>
                  </a:cubicBezTo>
                  <a:cubicBezTo>
                    <a:pt x="194" y="134"/>
                    <a:pt x="189" y="141"/>
                    <a:pt x="184" y="139"/>
                  </a:cubicBezTo>
                  <a:cubicBezTo>
                    <a:pt x="183" y="138"/>
                    <a:pt x="179" y="126"/>
                    <a:pt x="176" y="124"/>
                  </a:cubicBezTo>
                  <a:cubicBezTo>
                    <a:pt x="173" y="122"/>
                    <a:pt x="174" y="127"/>
                    <a:pt x="173" y="125"/>
                  </a:cubicBezTo>
                  <a:cubicBezTo>
                    <a:pt x="170" y="121"/>
                    <a:pt x="173" y="117"/>
                    <a:pt x="168" y="113"/>
                  </a:cubicBezTo>
                  <a:cubicBezTo>
                    <a:pt x="164" y="111"/>
                    <a:pt x="161" y="113"/>
                    <a:pt x="158" y="111"/>
                  </a:cubicBezTo>
                  <a:cubicBezTo>
                    <a:pt x="157" y="111"/>
                    <a:pt x="156" y="107"/>
                    <a:pt x="154" y="108"/>
                  </a:cubicBezTo>
                  <a:cubicBezTo>
                    <a:pt x="153" y="108"/>
                    <a:pt x="152" y="110"/>
                    <a:pt x="149" y="109"/>
                  </a:cubicBezTo>
                  <a:cubicBezTo>
                    <a:pt x="146" y="107"/>
                    <a:pt x="147" y="103"/>
                    <a:pt x="145" y="100"/>
                  </a:cubicBezTo>
                  <a:cubicBezTo>
                    <a:pt x="143" y="98"/>
                    <a:pt x="140" y="98"/>
                    <a:pt x="138" y="96"/>
                  </a:cubicBezTo>
                  <a:cubicBezTo>
                    <a:pt x="138" y="94"/>
                    <a:pt x="139" y="91"/>
                    <a:pt x="138" y="90"/>
                  </a:cubicBezTo>
                  <a:cubicBezTo>
                    <a:pt x="138" y="90"/>
                    <a:pt x="137" y="90"/>
                    <a:pt x="137" y="90"/>
                  </a:cubicBezTo>
                  <a:cubicBezTo>
                    <a:pt x="130" y="90"/>
                    <a:pt x="134" y="102"/>
                    <a:pt x="125" y="101"/>
                  </a:cubicBezTo>
                  <a:cubicBezTo>
                    <a:pt x="123" y="101"/>
                    <a:pt x="120" y="99"/>
                    <a:pt x="118" y="99"/>
                  </a:cubicBezTo>
                  <a:cubicBezTo>
                    <a:pt x="115" y="98"/>
                    <a:pt x="110" y="100"/>
                    <a:pt x="106" y="98"/>
                  </a:cubicBezTo>
                  <a:cubicBezTo>
                    <a:pt x="101" y="97"/>
                    <a:pt x="101" y="93"/>
                    <a:pt x="93" y="95"/>
                  </a:cubicBezTo>
                  <a:cubicBezTo>
                    <a:pt x="93" y="95"/>
                    <a:pt x="93" y="94"/>
                    <a:pt x="93" y="93"/>
                  </a:cubicBezTo>
                  <a:cubicBezTo>
                    <a:pt x="91" y="90"/>
                    <a:pt x="87" y="89"/>
                    <a:pt x="87" y="84"/>
                  </a:cubicBezTo>
                  <a:cubicBezTo>
                    <a:pt x="87" y="83"/>
                    <a:pt x="89" y="81"/>
                    <a:pt x="89" y="80"/>
                  </a:cubicBezTo>
                  <a:cubicBezTo>
                    <a:pt x="89" y="79"/>
                    <a:pt x="88" y="80"/>
                    <a:pt x="87" y="80"/>
                  </a:cubicBezTo>
                  <a:cubicBezTo>
                    <a:pt x="82" y="81"/>
                    <a:pt x="76" y="81"/>
                    <a:pt x="72" y="83"/>
                  </a:cubicBezTo>
                  <a:cubicBezTo>
                    <a:pt x="70" y="84"/>
                    <a:pt x="69" y="86"/>
                    <a:pt x="68" y="87"/>
                  </a:cubicBezTo>
                  <a:cubicBezTo>
                    <a:pt x="67" y="87"/>
                    <a:pt x="66" y="87"/>
                    <a:pt x="65" y="87"/>
                  </a:cubicBezTo>
                  <a:cubicBezTo>
                    <a:pt x="58" y="84"/>
                    <a:pt x="67" y="83"/>
                    <a:pt x="64" y="77"/>
                  </a:cubicBezTo>
                  <a:cubicBezTo>
                    <a:pt x="63" y="74"/>
                    <a:pt x="59" y="76"/>
                    <a:pt x="58" y="75"/>
                  </a:cubicBezTo>
                  <a:cubicBezTo>
                    <a:pt x="56" y="74"/>
                    <a:pt x="58" y="70"/>
                    <a:pt x="53" y="71"/>
                  </a:cubicBezTo>
                  <a:cubicBezTo>
                    <a:pt x="54" y="75"/>
                    <a:pt x="56" y="81"/>
                    <a:pt x="55" y="85"/>
                  </a:cubicBezTo>
                  <a:cubicBezTo>
                    <a:pt x="54" y="91"/>
                    <a:pt x="51" y="100"/>
                    <a:pt x="52" y="106"/>
                  </a:cubicBezTo>
                  <a:cubicBezTo>
                    <a:pt x="53" y="108"/>
                    <a:pt x="55" y="108"/>
                    <a:pt x="55" y="111"/>
                  </a:cubicBezTo>
                  <a:cubicBezTo>
                    <a:pt x="54" y="114"/>
                    <a:pt x="49" y="118"/>
                    <a:pt x="50" y="122"/>
                  </a:cubicBezTo>
                  <a:cubicBezTo>
                    <a:pt x="50" y="123"/>
                    <a:pt x="54" y="126"/>
                    <a:pt x="54" y="127"/>
                  </a:cubicBezTo>
                  <a:cubicBezTo>
                    <a:pt x="53" y="127"/>
                    <a:pt x="52" y="127"/>
                    <a:pt x="52" y="127"/>
                  </a:cubicBezTo>
                  <a:cubicBezTo>
                    <a:pt x="51" y="127"/>
                    <a:pt x="50" y="127"/>
                    <a:pt x="50" y="127"/>
                  </a:cubicBezTo>
                  <a:cubicBezTo>
                    <a:pt x="49" y="127"/>
                    <a:pt x="48" y="127"/>
                    <a:pt x="48" y="127"/>
                  </a:cubicBezTo>
                  <a:cubicBezTo>
                    <a:pt x="46" y="127"/>
                    <a:pt x="44" y="127"/>
                    <a:pt x="42" y="127"/>
                  </a:cubicBezTo>
                  <a:cubicBezTo>
                    <a:pt x="32" y="127"/>
                    <a:pt x="21" y="127"/>
                    <a:pt x="11" y="127"/>
                  </a:cubicBezTo>
                  <a:cubicBezTo>
                    <a:pt x="9" y="127"/>
                    <a:pt x="6" y="127"/>
                    <a:pt x="3" y="127"/>
                  </a:cubicBezTo>
                  <a:cubicBezTo>
                    <a:pt x="2" y="127"/>
                    <a:pt x="1" y="127"/>
                    <a:pt x="1" y="127"/>
                  </a:cubicBezTo>
                  <a:cubicBezTo>
                    <a:pt x="0" y="128"/>
                    <a:pt x="1" y="158"/>
                    <a:pt x="0" y="161"/>
                  </a:cubicBezTo>
                  <a:cubicBezTo>
                    <a:pt x="0" y="173"/>
                    <a:pt x="0" y="186"/>
                    <a:pt x="0" y="198"/>
                  </a:cubicBezTo>
                  <a:cubicBezTo>
                    <a:pt x="0" y="201"/>
                    <a:pt x="0" y="204"/>
                    <a:pt x="0" y="207"/>
                  </a:cubicBezTo>
                  <a:cubicBezTo>
                    <a:pt x="0" y="207"/>
                    <a:pt x="0" y="208"/>
                    <a:pt x="0" y="209"/>
                  </a:cubicBezTo>
                  <a:cubicBezTo>
                    <a:pt x="0" y="210"/>
                    <a:pt x="0" y="210"/>
                    <a:pt x="0" y="211"/>
                  </a:cubicBezTo>
                  <a:cubicBezTo>
                    <a:pt x="0" y="211"/>
                    <a:pt x="3" y="220"/>
                    <a:pt x="4" y="220"/>
                  </a:cubicBezTo>
                  <a:cubicBezTo>
                    <a:pt x="4" y="221"/>
                    <a:pt x="7" y="222"/>
                    <a:pt x="8" y="223"/>
                  </a:cubicBezTo>
                  <a:cubicBezTo>
                    <a:pt x="18" y="233"/>
                    <a:pt x="26" y="243"/>
                    <a:pt x="38" y="249"/>
                  </a:cubicBezTo>
                  <a:cubicBezTo>
                    <a:pt x="44" y="248"/>
                    <a:pt x="51" y="247"/>
                    <a:pt x="57" y="246"/>
                  </a:cubicBezTo>
                  <a:cubicBezTo>
                    <a:pt x="62" y="246"/>
                    <a:pt x="74" y="246"/>
                    <a:pt x="78" y="249"/>
                  </a:cubicBezTo>
                </a:path>
              </a:pathLst>
            </a:custGeom>
            <a:solidFill>
              <a:schemeClr val="tx2"/>
            </a:solidFill>
            <a:ln w="9525">
              <a:noFill/>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79" name="Freeform 81"/>
            <p:cNvSpPr>
              <a:spLocks/>
            </p:cNvSpPr>
            <p:nvPr/>
          </p:nvSpPr>
          <p:spPr bwMode="auto">
            <a:xfrm>
              <a:off x="6052065" y="6127547"/>
              <a:ext cx="1911" cy="3820"/>
            </a:xfrm>
            <a:custGeom>
              <a:avLst/>
              <a:gdLst>
                <a:gd name="T0" fmla="*/ 0 w 1"/>
                <a:gd name="T1" fmla="*/ 1 h 1"/>
                <a:gd name="T2" fmla="*/ 1 w 1"/>
                <a:gd name="T3" fmla="*/ 0 h 1"/>
                <a:gd name="T4" fmla="*/ 0 w 1"/>
                <a:gd name="T5" fmla="*/ 0 h 1"/>
                <a:gd name="T6" fmla="*/ 0 w 1"/>
                <a:gd name="T7" fmla="*/ 1 h 1"/>
              </a:gdLst>
              <a:ahLst/>
              <a:cxnLst>
                <a:cxn ang="0">
                  <a:pos x="T0" y="T1"/>
                </a:cxn>
                <a:cxn ang="0">
                  <a:pos x="T2" y="T3"/>
                </a:cxn>
                <a:cxn ang="0">
                  <a:pos x="T4" y="T5"/>
                </a:cxn>
                <a:cxn ang="0">
                  <a:pos x="T6" y="T7"/>
                </a:cxn>
              </a:cxnLst>
              <a:rect l="0" t="0" r="r" b="b"/>
              <a:pathLst>
                <a:path w="1" h="1">
                  <a:moveTo>
                    <a:pt x="0" y="1"/>
                  </a:moveTo>
                  <a:cubicBezTo>
                    <a:pt x="1" y="0"/>
                    <a:pt x="1" y="0"/>
                    <a:pt x="1" y="0"/>
                  </a:cubicBezTo>
                  <a:cubicBezTo>
                    <a:pt x="0" y="0"/>
                    <a:pt x="0" y="0"/>
                    <a:pt x="0" y="0"/>
                  </a:cubicBezTo>
                  <a:cubicBezTo>
                    <a:pt x="0" y="0"/>
                    <a:pt x="0" y="1"/>
                    <a:pt x="0" y="1"/>
                  </a:cubicBezTo>
                </a:path>
              </a:pathLst>
            </a:custGeom>
            <a:solidFill>
              <a:schemeClr val="tx2"/>
            </a:solidFill>
            <a:ln w="9525">
              <a:noFill/>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80" name="Freeform 82"/>
            <p:cNvSpPr>
              <a:spLocks/>
            </p:cNvSpPr>
            <p:nvPr/>
          </p:nvSpPr>
          <p:spPr bwMode="auto">
            <a:xfrm>
              <a:off x="5717778" y="5329082"/>
              <a:ext cx="913078" cy="823299"/>
            </a:xfrm>
            <a:custGeom>
              <a:avLst/>
              <a:gdLst>
                <a:gd name="T0" fmla="*/ 74 w 348"/>
                <a:gd name="T1" fmla="*/ 163 h 314"/>
                <a:gd name="T2" fmla="*/ 74 w 348"/>
                <a:gd name="T3" fmla="*/ 170 h 314"/>
                <a:gd name="T4" fmla="*/ 75 w 348"/>
                <a:gd name="T5" fmla="*/ 189 h 314"/>
                <a:gd name="T6" fmla="*/ 79 w 348"/>
                <a:gd name="T7" fmla="*/ 201 h 314"/>
                <a:gd name="T8" fmla="*/ 86 w 348"/>
                <a:gd name="T9" fmla="*/ 213 h 314"/>
                <a:gd name="T10" fmla="*/ 87 w 348"/>
                <a:gd name="T11" fmla="*/ 226 h 314"/>
                <a:gd name="T12" fmla="*/ 90 w 348"/>
                <a:gd name="T13" fmla="*/ 239 h 314"/>
                <a:gd name="T14" fmla="*/ 95 w 348"/>
                <a:gd name="T15" fmla="*/ 253 h 314"/>
                <a:gd name="T16" fmla="*/ 97 w 348"/>
                <a:gd name="T17" fmla="*/ 263 h 314"/>
                <a:gd name="T18" fmla="*/ 103 w 348"/>
                <a:gd name="T19" fmla="*/ 278 h 314"/>
                <a:gd name="T20" fmla="*/ 125 w 348"/>
                <a:gd name="T21" fmla="*/ 304 h 314"/>
                <a:gd name="T22" fmla="*/ 128 w 348"/>
                <a:gd name="T23" fmla="*/ 305 h 314"/>
                <a:gd name="T24" fmla="*/ 133 w 348"/>
                <a:gd name="T25" fmla="*/ 302 h 314"/>
                <a:gd name="T26" fmla="*/ 143 w 348"/>
                <a:gd name="T27" fmla="*/ 290 h 314"/>
                <a:gd name="T28" fmla="*/ 150 w 348"/>
                <a:gd name="T29" fmla="*/ 298 h 314"/>
                <a:gd name="T30" fmla="*/ 150 w 348"/>
                <a:gd name="T31" fmla="*/ 303 h 314"/>
                <a:gd name="T32" fmla="*/ 152 w 348"/>
                <a:gd name="T33" fmla="*/ 308 h 314"/>
                <a:gd name="T34" fmla="*/ 169 w 348"/>
                <a:gd name="T35" fmla="*/ 313 h 314"/>
                <a:gd name="T36" fmla="*/ 192 w 348"/>
                <a:gd name="T37" fmla="*/ 314 h 314"/>
                <a:gd name="T38" fmla="*/ 200 w 348"/>
                <a:gd name="T39" fmla="*/ 307 h 314"/>
                <a:gd name="T40" fmla="*/ 213 w 348"/>
                <a:gd name="T41" fmla="*/ 300 h 314"/>
                <a:gd name="T42" fmla="*/ 213 w 348"/>
                <a:gd name="T43" fmla="*/ 292 h 314"/>
                <a:gd name="T44" fmla="*/ 213 w 348"/>
                <a:gd name="T45" fmla="*/ 205 h 314"/>
                <a:gd name="T46" fmla="*/ 213 w 348"/>
                <a:gd name="T47" fmla="*/ 201 h 314"/>
                <a:gd name="T48" fmla="*/ 213 w 348"/>
                <a:gd name="T49" fmla="*/ 149 h 314"/>
                <a:gd name="T50" fmla="*/ 213 w 348"/>
                <a:gd name="T51" fmla="*/ 134 h 314"/>
                <a:gd name="T52" fmla="*/ 215 w 348"/>
                <a:gd name="T53" fmla="*/ 133 h 314"/>
                <a:gd name="T54" fmla="*/ 239 w 348"/>
                <a:gd name="T55" fmla="*/ 133 h 314"/>
                <a:gd name="T56" fmla="*/ 239 w 348"/>
                <a:gd name="T57" fmla="*/ 126 h 314"/>
                <a:gd name="T58" fmla="*/ 239 w 348"/>
                <a:gd name="T59" fmla="*/ 42 h 314"/>
                <a:gd name="T60" fmla="*/ 239 w 348"/>
                <a:gd name="T61" fmla="*/ 36 h 314"/>
                <a:gd name="T62" fmla="*/ 251 w 348"/>
                <a:gd name="T63" fmla="*/ 35 h 314"/>
                <a:gd name="T64" fmla="*/ 298 w 348"/>
                <a:gd name="T65" fmla="*/ 28 h 314"/>
                <a:gd name="T66" fmla="*/ 306 w 348"/>
                <a:gd name="T67" fmla="*/ 40 h 314"/>
                <a:gd name="T68" fmla="*/ 330 w 348"/>
                <a:gd name="T69" fmla="*/ 29 h 314"/>
                <a:gd name="T70" fmla="*/ 348 w 348"/>
                <a:gd name="T71" fmla="*/ 22 h 314"/>
                <a:gd name="T72" fmla="*/ 343 w 348"/>
                <a:gd name="T73" fmla="*/ 17 h 314"/>
                <a:gd name="T74" fmla="*/ 303 w 348"/>
                <a:gd name="T75" fmla="*/ 17 h 314"/>
                <a:gd name="T76" fmla="*/ 301 w 348"/>
                <a:gd name="T77" fmla="*/ 17 h 314"/>
                <a:gd name="T78" fmla="*/ 248 w 348"/>
                <a:gd name="T79" fmla="*/ 28 h 314"/>
                <a:gd name="T80" fmla="*/ 233 w 348"/>
                <a:gd name="T81" fmla="*/ 28 h 314"/>
                <a:gd name="T82" fmla="*/ 211 w 348"/>
                <a:gd name="T83" fmla="*/ 23 h 314"/>
                <a:gd name="T84" fmla="*/ 205 w 348"/>
                <a:gd name="T85" fmla="*/ 23 h 314"/>
                <a:gd name="T86" fmla="*/ 172 w 348"/>
                <a:gd name="T87" fmla="*/ 11 h 314"/>
                <a:gd name="T88" fmla="*/ 164 w 348"/>
                <a:gd name="T89" fmla="*/ 11 h 314"/>
                <a:gd name="T90" fmla="*/ 79 w 348"/>
                <a:gd name="T91" fmla="*/ 12 h 314"/>
                <a:gd name="T92" fmla="*/ 42 w 348"/>
                <a:gd name="T93" fmla="*/ 1 h 314"/>
                <a:gd name="T94" fmla="*/ 18 w 348"/>
                <a:gd name="T95" fmla="*/ 7 h 314"/>
                <a:gd name="T96" fmla="*/ 1 w 348"/>
                <a:gd name="T97" fmla="*/ 9 h 314"/>
                <a:gd name="T98" fmla="*/ 0 w 348"/>
                <a:gd name="T99" fmla="*/ 17 h 314"/>
                <a:gd name="T100" fmla="*/ 7 w 348"/>
                <a:gd name="T101" fmla="*/ 35 h 314"/>
                <a:gd name="T102" fmla="*/ 20 w 348"/>
                <a:gd name="T103" fmla="*/ 53 h 314"/>
                <a:gd name="T104" fmla="*/ 46 w 348"/>
                <a:gd name="T105" fmla="*/ 103 h 314"/>
                <a:gd name="T106" fmla="*/ 61 w 348"/>
                <a:gd name="T107" fmla="*/ 128 h 314"/>
                <a:gd name="T108" fmla="*/ 76 w 348"/>
                <a:gd name="T109" fmla="*/ 151 h 3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48" h="314">
                  <a:moveTo>
                    <a:pt x="75" y="164"/>
                  </a:moveTo>
                  <a:cubicBezTo>
                    <a:pt x="74" y="163"/>
                    <a:pt x="74" y="163"/>
                    <a:pt x="74" y="163"/>
                  </a:cubicBezTo>
                  <a:cubicBezTo>
                    <a:pt x="75" y="165"/>
                    <a:pt x="75" y="166"/>
                    <a:pt x="75" y="167"/>
                  </a:cubicBezTo>
                  <a:cubicBezTo>
                    <a:pt x="76" y="172"/>
                    <a:pt x="75" y="165"/>
                    <a:pt x="74" y="170"/>
                  </a:cubicBezTo>
                  <a:cubicBezTo>
                    <a:pt x="74" y="172"/>
                    <a:pt x="76" y="174"/>
                    <a:pt x="76" y="175"/>
                  </a:cubicBezTo>
                  <a:cubicBezTo>
                    <a:pt x="76" y="181"/>
                    <a:pt x="75" y="184"/>
                    <a:pt x="75" y="189"/>
                  </a:cubicBezTo>
                  <a:cubicBezTo>
                    <a:pt x="76" y="192"/>
                    <a:pt x="79" y="195"/>
                    <a:pt x="79" y="197"/>
                  </a:cubicBezTo>
                  <a:cubicBezTo>
                    <a:pt x="80" y="199"/>
                    <a:pt x="79" y="200"/>
                    <a:pt x="79" y="201"/>
                  </a:cubicBezTo>
                  <a:cubicBezTo>
                    <a:pt x="80" y="203"/>
                    <a:pt x="83" y="204"/>
                    <a:pt x="84" y="207"/>
                  </a:cubicBezTo>
                  <a:cubicBezTo>
                    <a:pt x="85" y="209"/>
                    <a:pt x="85" y="211"/>
                    <a:pt x="86" y="213"/>
                  </a:cubicBezTo>
                  <a:cubicBezTo>
                    <a:pt x="86" y="215"/>
                    <a:pt x="85" y="218"/>
                    <a:pt x="85" y="219"/>
                  </a:cubicBezTo>
                  <a:cubicBezTo>
                    <a:pt x="84" y="221"/>
                    <a:pt x="86" y="224"/>
                    <a:pt x="87" y="226"/>
                  </a:cubicBezTo>
                  <a:cubicBezTo>
                    <a:pt x="87" y="227"/>
                    <a:pt x="86" y="230"/>
                    <a:pt x="86" y="231"/>
                  </a:cubicBezTo>
                  <a:cubicBezTo>
                    <a:pt x="86" y="234"/>
                    <a:pt x="89" y="236"/>
                    <a:pt x="90" y="239"/>
                  </a:cubicBezTo>
                  <a:cubicBezTo>
                    <a:pt x="90" y="241"/>
                    <a:pt x="88" y="244"/>
                    <a:pt x="90" y="247"/>
                  </a:cubicBezTo>
                  <a:cubicBezTo>
                    <a:pt x="91" y="249"/>
                    <a:pt x="94" y="250"/>
                    <a:pt x="95" y="253"/>
                  </a:cubicBezTo>
                  <a:cubicBezTo>
                    <a:pt x="95" y="259"/>
                    <a:pt x="93" y="251"/>
                    <a:pt x="93" y="256"/>
                  </a:cubicBezTo>
                  <a:cubicBezTo>
                    <a:pt x="93" y="259"/>
                    <a:pt x="96" y="261"/>
                    <a:pt x="97" y="263"/>
                  </a:cubicBezTo>
                  <a:cubicBezTo>
                    <a:pt x="97" y="266"/>
                    <a:pt x="98" y="269"/>
                    <a:pt x="99" y="272"/>
                  </a:cubicBezTo>
                  <a:cubicBezTo>
                    <a:pt x="99" y="274"/>
                    <a:pt x="101" y="276"/>
                    <a:pt x="103" y="278"/>
                  </a:cubicBezTo>
                  <a:cubicBezTo>
                    <a:pt x="105" y="281"/>
                    <a:pt x="107" y="285"/>
                    <a:pt x="108" y="288"/>
                  </a:cubicBezTo>
                  <a:cubicBezTo>
                    <a:pt x="110" y="291"/>
                    <a:pt x="122" y="302"/>
                    <a:pt x="125" y="304"/>
                  </a:cubicBezTo>
                  <a:cubicBezTo>
                    <a:pt x="126" y="305"/>
                    <a:pt x="126" y="305"/>
                    <a:pt x="127" y="305"/>
                  </a:cubicBezTo>
                  <a:cubicBezTo>
                    <a:pt x="128" y="305"/>
                    <a:pt x="128" y="305"/>
                    <a:pt x="128" y="305"/>
                  </a:cubicBezTo>
                  <a:cubicBezTo>
                    <a:pt x="128" y="305"/>
                    <a:pt x="128" y="305"/>
                    <a:pt x="128" y="305"/>
                  </a:cubicBezTo>
                  <a:cubicBezTo>
                    <a:pt x="129" y="304"/>
                    <a:pt x="132" y="302"/>
                    <a:pt x="133" y="302"/>
                  </a:cubicBezTo>
                  <a:cubicBezTo>
                    <a:pt x="133" y="302"/>
                    <a:pt x="134" y="303"/>
                    <a:pt x="134" y="302"/>
                  </a:cubicBezTo>
                  <a:cubicBezTo>
                    <a:pt x="135" y="302"/>
                    <a:pt x="136" y="288"/>
                    <a:pt x="143" y="290"/>
                  </a:cubicBezTo>
                  <a:cubicBezTo>
                    <a:pt x="145" y="291"/>
                    <a:pt x="145" y="293"/>
                    <a:pt x="145" y="295"/>
                  </a:cubicBezTo>
                  <a:cubicBezTo>
                    <a:pt x="145" y="297"/>
                    <a:pt x="150" y="294"/>
                    <a:pt x="150" y="298"/>
                  </a:cubicBezTo>
                  <a:cubicBezTo>
                    <a:pt x="151" y="305"/>
                    <a:pt x="149" y="295"/>
                    <a:pt x="148" y="301"/>
                  </a:cubicBezTo>
                  <a:cubicBezTo>
                    <a:pt x="148" y="302"/>
                    <a:pt x="149" y="302"/>
                    <a:pt x="150" y="303"/>
                  </a:cubicBezTo>
                  <a:cubicBezTo>
                    <a:pt x="150" y="304"/>
                    <a:pt x="150" y="307"/>
                    <a:pt x="151" y="308"/>
                  </a:cubicBezTo>
                  <a:cubicBezTo>
                    <a:pt x="151" y="308"/>
                    <a:pt x="152" y="308"/>
                    <a:pt x="152" y="308"/>
                  </a:cubicBezTo>
                  <a:cubicBezTo>
                    <a:pt x="153" y="308"/>
                    <a:pt x="153" y="307"/>
                    <a:pt x="154" y="308"/>
                  </a:cubicBezTo>
                  <a:cubicBezTo>
                    <a:pt x="158" y="309"/>
                    <a:pt x="164" y="313"/>
                    <a:pt x="169" y="313"/>
                  </a:cubicBezTo>
                  <a:cubicBezTo>
                    <a:pt x="174" y="313"/>
                    <a:pt x="178" y="311"/>
                    <a:pt x="182" y="311"/>
                  </a:cubicBezTo>
                  <a:cubicBezTo>
                    <a:pt x="185" y="312"/>
                    <a:pt x="192" y="314"/>
                    <a:pt x="192" y="314"/>
                  </a:cubicBezTo>
                  <a:cubicBezTo>
                    <a:pt x="199" y="313"/>
                    <a:pt x="193" y="311"/>
                    <a:pt x="196" y="308"/>
                  </a:cubicBezTo>
                  <a:cubicBezTo>
                    <a:pt x="197" y="307"/>
                    <a:pt x="199" y="308"/>
                    <a:pt x="200" y="307"/>
                  </a:cubicBezTo>
                  <a:cubicBezTo>
                    <a:pt x="202" y="306"/>
                    <a:pt x="202" y="304"/>
                    <a:pt x="203" y="303"/>
                  </a:cubicBezTo>
                  <a:cubicBezTo>
                    <a:pt x="205" y="301"/>
                    <a:pt x="212" y="302"/>
                    <a:pt x="213" y="300"/>
                  </a:cubicBezTo>
                  <a:cubicBezTo>
                    <a:pt x="214" y="300"/>
                    <a:pt x="213" y="299"/>
                    <a:pt x="213" y="298"/>
                  </a:cubicBezTo>
                  <a:cubicBezTo>
                    <a:pt x="213" y="296"/>
                    <a:pt x="213" y="294"/>
                    <a:pt x="213" y="292"/>
                  </a:cubicBezTo>
                  <a:cubicBezTo>
                    <a:pt x="213" y="287"/>
                    <a:pt x="213" y="281"/>
                    <a:pt x="213" y="275"/>
                  </a:cubicBezTo>
                  <a:cubicBezTo>
                    <a:pt x="213" y="252"/>
                    <a:pt x="213" y="228"/>
                    <a:pt x="213" y="205"/>
                  </a:cubicBezTo>
                  <a:cubicBezTo>
                    <a:pt x="213" y="204"/>
                    <a:pt x="213" y="204"/>
                    <a:pt x="213" y="203"/>
                  </a:cubicBezTo>
                  <a:cubicBezTo>
                    <a:pt x="213" y="202"/>
                    <a:pt x="213" y="201"/>
                    <a:pt x="213" y="201"/>
                  </a:cubicBezTo>
                  <a:cubicBezTo>
                    <a:pt x="213" y="198"/>
                    <a:pt x="213" y="195"/>
                    <a:pt x="213" y="192"/>
                  </a:cubicBezTo>
                  <a:cubicBezTo>
                    <a:pt x="213" y="178"/>
                    <a:pt x="213" y="163"/>
                    <a:pt x="213" y="149"/>
                  </a:cubicBezTo>
                  <a:cubicBezTo>
                    <a:pt x="213" y="145"/>
                    <a:pt x="213" y="141"/>
                    <a:pt x="213" y="137"/>
                  </a:cubicBezTo>
                  <a:cubicBezTo>
                    <a:pt x="213" y="136"/>
                    <a:pt x="213" y="135"/>
                    <a:pt x="213" y="134"/>
                  </a:cubicBezTo>
                  <a:cubicBezTo>
                    <a:pt x="213" y="134"/>
                    <a:pt x="213" y="133"/>
                    <a:pt x="213" y="133"/>
                  </a:cubicBezTo>
                  <a:cubicBezTo>
                    <a:pt x="214" y="132"/>
                    <a:pt x="215" y="133"/>
                    <a:pt x="215" y="133"/>
                  </a:cubicBezTo>
                  <a:cubicBezTo>
                    <a:pt x="222" y="133"/>
                    <a:pt x="229" y="133"/>
                    <a:pt x="236" y="133"/>
                  </a:cubicBezTo>
                  <a:cubicBezTo>
                    <a:pt x="237" y="133"/>
                    <a:pt x="238" y="133"/>
                    <a:pt x="239" y="133"/>
                  </a:cubicBezTo>
                  <a:cubicBezTo>
                    <a:pt x="239" y="132"/>
                    <a:pt x="239" y="131"/>
                    <a:pt x="239" y="131"/>
                  </a:cubicBezTo>
                  <a:cubicBezTo>
                    <a:pt x="239" y="129"/>
                    <a:pt x="239" y="128"/>
                    <a:pt x="239" y="126"/>
                  </a:cubicBezTo>
                  <a:cubicBezTo>
                    <a:pt x="239" y="104"/>
                    <a:pt x="239" y="82"/>
                    <a:pt x="239" y="60"/>
                  </a:cubicBezTo>
                  <a:cubicBezTo>
                    <a:pt x="239" y="54"/>
                    <a:pt x="239" y="48"/>
                    <a:pt x="239" y="42"/>
                  </a:cubicBezTo>
                  <a:cubicBezTo>
                    <a:pt x="239" y="41"/>
                    <a:pt x="239" y="39"/>
                    <a:pt x="239" y="38"/>
                  </a:cubicBezTo>
                  <a:cubicBezTo>
                    <a:pt x="239" y="37"/>
                    <a:pt x="239" y="36"/>
                    <a:pt x="239" y="36"/>
                  </a:cubicBezTo>
                  <a:cubicBezTo>
                    <a:pt x="243" y="36"/>
                    <a:pt x="243" y="36"/>
                    <a:pt x="243" y="36"/>
                  </a:cubicBezTo>
                  <a:cubicBezTo>
                    <a:pt x="246" y="36"/>
                    <a:pt x="248" y="36"/>
                    <a:pt x="251" y="35"/>
                  </a:cubicBezTo>
                  <a:cubicBezTo>
                    <a:pt x="262" y="34"/>
                    <a:pt x="274" y="32"/>
                    <a:pt x="285" y="30"/>
                  </a:cubicBezTo>
                  <a:cubicBezTo>
                    <a:pt x="288" y="29"/>
                    <a:pt x="298" y="27"/>
                    <a:pt x="298" y="28"/>
                  </a:cubicBezTo>
                  <a:cubicBezTo>
                    <a:pt x="300" y="29"/>
                    <a:pt x="304" y="34"/>
                    <a:pt x="304" y="36"/>
                  </a:cubicBezTo>
                  <a:cubicBezTo>
                    <a:pt x="305" y="37"/>
                    <a:pt x="304" y="41"/>
                    <a:pt x="306" y="40"/>
                  </a:cubicBezTo>
                  <a:cubicBezTo>
                    <a:pt x="312" y="39"/>
                    <a:pt x="318" y="27"/>
                    <a:pt x="326" y="26"/>
                  </a:cubicBezTo>
                  <a:cubicBezTo>
                    <a:pt x="329" y="26"/>
                    <a:pt x="327" y="30"/>
                    <a:pt x="330" y="29"/>
                  </a:cubicBezTo>
                  <a:cubicBezTo>
                    <a:pt x="336" y="26"/>
                    <a:pt x="340" y="21"/>
                    <a:pt x="347" y="23"/>
                  </a:cubicBezTo>
                  <a:cubicBezTo>
                    <a:pt x="348" y="22"/>
                    <a:pt x="348" y="22"/>
                    <a:pt x="348" y="22"/>
                  </a:cubicBezTo>
                  <a:cubicBezTo>
                    <a:pt x="348" y="22"/>
                    <a:pt x="348" y="22"/>
                    <a:pt x="348" y="22"/>
                  </a:cubicBezTo>
                  <a:cubicBezTo>
                    <a:pt x="346" y="20"/>
                    <a:pt x="345" y="18"/>
                    <a:pt x="343" y="17"/>
                  </a:cubicBezTo>
                  <a:cubicBezTo>
                    <a:pt x="339" y="14"/>
                    <a:pt x="327" y="14"/>
                    <a:pt x="322" y="14"/>
                  </a:cubicBezTo>
                  <a:cubicBezTo>
                    <a:pt x="316" y="15"/>
                    <a:pt x="309" y="16"/>
                    <a:pt x="303" y="17"/>
                  </a:cubicBezTo>
                  <a:cubicBezTo>
                    <a:pt x="303" y="17"/>
                    <a:pt x="303" y="17"/>
                    <a:pt x="303" y="17"/>
                  </a:cubicBezTo>
                  <a:cubicBezTo>
                    <a:pt x="301" y="17"/>
                    <a:pt x="301" y="17"/>
                    <a:pt x="301" y="17"/>
                  </a:cubicBezTo>
                  <a:cubicBezTo>
                    <a:pt x="292" y="19"/>
                    <a:pt x="283" y="22"/>
                    <a:pt x="273" y="23"/>
                  </a:cubicBezTo>
                  <a:cubicBezTo>
                    <a:pt x="266" y="25"/>
                    <a:pt x="255" y="25"/>
                    <a:pt x="248" y="28"/>
                  </a:cubicBezTo>
                  <a:cubicBezTo>
                    <a:pt x="247" y="28"/>
                    <a:pt x="247" y="26"/>
                    <a:pt x="245" y="26"/>
                  </a:cubicBezTo>
                  <a:cubicBezTo>
                    <a:pt x="242" y="25"/>
                    <a:pt x="237" y="28"/>
                    <a:pt x="233" y="28"/>
                  </a:cubicBezTo>
                  <a:cubicBezTo>
                    <a:pt x="230" y="28"/>
                    <a:pt x="227" y="25"/>
                    <a:pt x="224" y="24"/>
                  </a:cubicBezTo>
                  <a:cubicBezTo>
                    <a:pt x="222" y="24"/>
                    <a:pt x="213" y="23"/>
                    <a:pt x="211" y="23"/>
                  </a:cubicBezTo>
                  <a:cubicBezTo>
                    <a:pt x="210" y="23"/>
                    <a:pt x="208" y="25"/>
                    <a:pt x="207" y="25"/>
                  </a:cubicBezTo>
                  <a:cubicBezTo>
                    <a:pt x="206" y="25"/>
                    <a:pt x="206" y="23"/>
                    <a:pt x="205" y="23"/>
                  </a:cubicBezTo>
                  <a:cubicBezTo>
                    <a:pt x="200" y="22"/>
                    <a:pt x="191" y="24"/>
                    <a:pt x="185" y="23"/>
                  </a:cubicBezTo>
                  <a:cubicBezTo>
                    <a:pt x="180" y="21"/>
                    <a:pt x="178" y="13"/>
                    <a:pt x="172" y="11"/>
                  </a:cubicBezTo>
                  <a:cubicBezTo>
                    <a:pt x="172" y="11"/>
                    <a:pt x="171" y="11"/>
                    <a:pt x="170" y="11"/>
                  </a:cubicBezTo>
                  <a:cubicBezTo>
                    <a:pt x="168" y="11"/>
                    <a:pt x="166" y="11"/>
                    <a:pt x="164" y="11"/>
                  </a:cubicBezTo>
                  <a:cubicBezTo>
                    <a:pt x="157" y="11"/>
                    <a:pt x="150" y="12"/>
                    <a:pt x="143" y="12"/>
                  </a:cubicBezTo>
                  <a:cubicBezTo>
                    <a:pt x="122" y="12"/>
                    <a:pt x="100" y="11"/>
                    <a:pt x="79" y="12"/>
                  </a:cubicBezTo>
                  <a:cubicBezTo>
                    <a:pt x="77" y="12"/>
                    <a:pt x="58" y="13"/>
                    <a:pt x="58" y="13"/>
                  </a:cubicBezTo>
                  <a:cubicBezTo>
                    <a:pt x="53" y="11"/>
                    <a:pt x="47" y="2"/>
                    <a:pt x="42" y="1"/>
                  </a:cubicBezTo>
                  <a:cubicBezTo>
                    <a:pt x="36" y="0"/>
                    <a:pt x="19" y="9"/>
                    <a:pt x="19" y="9"/>
                  </a:cubicBezTo>
                  <a:cubicBezTo>
                    <a:pt x="18" y="8"/>
                    <a:pt x="19" y="7"/>
                    <a:pt x="18" y="7"/>
                  </a:cubicBezTo>
                  <a:cubicBezTo>
                    <a:pt x="17" y="7"/>
                    <a:pt x="15" y="9"/>
                    <a:pt x="13" y="8"/>
                  </a:cubicBezTo>
                  <a:cubicBezTo>
                    <a:pt x="6" y="6"/>
                    <a:pt x="10" y="5"/>
                    <a:pt x="1" y="9"/>
                  </a:cubicBezTo>
                  <a:cubicBezTo>
                    <a:pt x="0" y="9"/>
                    <a:pt x="0" y="9"/>
                    <a:pt x="0" y="9"/>
                  </a:cubicBezTo>
                  <a:cubicBezTo>
                    <a:pt x="0" y="11"/>
                    <a:pt x="0" y="14"/>
                    <a:pt x="0" y="17"/>
                  </a:cubicBezTo>
                  <a:cubicBezTo>
                    <a:pt x="0" y="21"/>
                    <a:pt x="0" y="28"/>
                    <a:pt x="3" y="31"/>
                  </a:cubicBezTo>
                  <a:cubicBezTo>
                    <a:pt x="4" y="32"/>
                    <a:pt x="6" y="34"/>
                    <a:pt x="7" y="35"/>
                  </a:cubicBezTo>
                  <a:cubicBezTo>
                    <a:pt x="8" y="37"/>
                    <a:pt x="7" y="39"/>
                    <a:pt x="8" y="41"/>
                  </a:cubicBezTo>
                  <a:cubicBezTo>
                    <a:pt x="12" y="45"/>
                    <a:pt x="18" y="48"/>
                    <a:pt x="20" y="53"/>
                  </a:cubicBezTo>
                  <a:cubicBezTo>
                    <a:pt x="23" y="61"/>
                    <a:pt x="34" y="80"/>
                    <a:pt x="40" y="86"/>
                  </a:cubicBezTo>
                  <a:cubicBezTo>
                    <a:pt x="41" y="87"/>
                    <a:pt x="45" y="100"/>
                    <a:pt x="46" y="103"/>
                  </a:cubicBezTo>
                  <a:cubicBezTo>
                    <a:pt x="48" y="110"/>
                    <a:pt x="55" y="114"/>
                    <a:pt x="58" y="120"/>
                  </a:cubicBezTo>
                  <a:cubicBezTo>
                    <a:pt x="59" y="122"/>
                    <a:pt x="60" y="126"/>
                    <a:pt x="61" y="128"/>
                  </a:cubicBezTo>
                  <a:cubicBezTo>
                    <a:pt x="63" y="132"/>
                    <a:pt x="72" y="139"/>
                    <a:pt x="75" y="148"/>
                  </a:cubicBezTo>
                  <a:cubicBezTo>
                    <a:pt x="76" y="148"/>
                    <a:pt x="76" y="150"/>
                    <a:pt x="76" y="151"/>
                  </a:cubicBezTo>
                </a:path>
              </a:pathLst>
            </a:custGeom>
            <a:solidFill>
              <a:schemeClr val="accent4"/>
            </a:solidFill>
            <a:ln w="9525">
              <a:noFill/>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81" name="Freeform 83"/>
            <p:cNvSpPr>
              <a:spLocks/>
            </p:cNvSpPr>
            <p:nvPr/>
          </p:nvSpPr>
          <p:spPr bwMode="auto">
            <a:xfrm>
              <a:off x="5914529" y="5718763"/>
              <a:ext cx="19102" cy="42025"/>
            </a:xfrm>
            <a:custGeom>
              <a:avLst/>
              <a:gdLst>
                <a:gd name="T0" fmla="*/ 1 w 7"/>
                <a:gd name="T1" fmla="*/ 2 h 16"/>
                <a:gd name="T2" fmla="*/ 1 w 7"/>
                <a:gd name="T3" fmla="*/ 2 h 16"/>
                <a:gd name="T4" fmla="*/ 4 w 7"/>
                <a:gd name="T5" fmla="*/ 10 h 16"/>
                <a:gd name="T6" fmla="*/ 5 w 7"/>
                <a:gd name="T7" fmla="*/ 16 h 16"/>
                <a:gd name="T8" fmla="*/ 0 w 7"/>
                <a:gd name="T9" fmla="*/ 15 h 16"/>
              </a:gdLst>
              <a:ahLst/>
              <a:cxnLst>
                <a:cxn ang="0">
                  <a:pos x="T0" y="T1"/>
                </a:cxn>
                <a:cxn ang="0">
                  <a:pos x="T2" y="T3"/>
                </a:cxn>
                <a:cxn ang="0">
                  <a:pos x="T4" y="T5"/>
                </a:cxn>
                <a:cxn ang="0">
                  <a:pos x="T6" y="T7"/>
                </a:cxn>
                <a:cxn ang="0">
                  <a:pos x="T8" y="T9"/>
                </a:cxn>
              </a:cxnLst>
              <a:rect l="0" t="0" r="r" b="b"/>
              <a:pathLst>
                <a:path w="7" h="16">
                  <a:moveTo>
                    <a:pt x="1" y="2"/>
                  </a:moveTo>
                  <a:cubicBezTo>
                    <a:pt x="1" y="2"/>
                    <a:pt x="1" y="2"/>
                    <a:pt x="1" y="2"/>
                  </a:cubicBezTo>
                  <a:cubicBezTo>
                    <a:pt x="6" y="0"/>
                    <a:pt x="4" y="7"/>
                    <a:pt x="4" y="10"/>
                  </a:cubicBezTo>
                  <a:cubicBezTo>
                    <a:pt x="5" y="11"/>
                    <a:pt x="7" y="16"/>
                    <a:pt x="5" y="16"/>
                  </a:cubicBezTo>
                  <a:cubicBezTo>
                    <a:pt x="4" y="16"/>
                    <a:pt x="1" y="15"/>
                    <a:pt x="0" y="15"/>
                  </a:cubicBezTo>
                </a:path>
              </a:pathLst>
            </a:custGeom>
            <a:solidFill>
              <a:schemeClr val="tx2"/>
            </a:solidFill>
            <a:ln w="9525">
              <a:noFill/>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82" name="Freeform 84"/>
            <p:cNvSpPr>
              <a:spLocks/>
            </p:cNvSpPr>
            <p:nvPr/>
          </p:nvSpPr>
          <p:spPr bwMode="auto">
            <a:xfrm>
              <a:off x="6628947" y="5239303"/>
              <a:ext cx="531037" cy="471821"/>
            </a:xfrm>
            <a:custGeom>
              <a:avLst/>
              <a:gdLst>
                <a:gd name="T0" fmla="*/ 15 w 203"/>
                <a:gd name="T1" fmla="*/ 80 h 180"/>
                <a:gd name="T2" fmla="*/ 15 w 203"/>
                <a:gd name="T3" fmla="*/ 83 h 180"/>
                <a:gd name="T4" fmla="*/ 19 w 203"/>
                <a:gd name="T5" fmla="*/ 91 h 180"/>
                <a:gd name="T6" fmla="*/ 28 w 203"/>
                <a:gd name="T7" fmla="*/ 104 h 180"/>
                <a:gd name="T8" fmla="*/ 35 w 203"/>
                <a:gd name="T9" fmla="*/ 111 h 180"/>
                <a:gd name="T10" fmla="*/ 52 w 203"/>
                <a:gd name="T11" fmla="*/ 127 h 180"/>
                <a:gd name="T12" fmla="*/ 62 w 203"/>
                <a:gd name="T13" fmla="*/ 146 h 180"/>
                <a:gd name="T14" fmla="*/ 69 w 203"/>
                <a:gd name="T15" fmla="*/ 157 h 180"/>
                <a:gd name="T16" fmla="*/ 95 w 203"/>
                <a:gd name="T17" fmla="*/ 169 h 180"/>
                <a:gd name="T18" fmla="*/ 102 w 203"/>
                <a:gd name="T19" fmla="*/ 173 h 180"/>
                <a:gd name="T20" fmla="*/ 125 w 203"/>
                <a:gd name="T21" fmla="*/ 178 h 180"/>
                <a:gd name="T22" fmla="*/ 145 w 203"/>
                <a:gd name="T23" fmla="*/ 178 h 180"/>
                <a:gd name="T24" fmla="*/ 168 w 203"/>
                <a:gd name="T25" fmla="*/ 164 h 180"/>
                <a:gd name="T26" fmla="*/ 180 w 203"/>
                <a:gd name="T27" fmla="*/ 152 h 180"/>
                <a:gd name="T28" fmla="*/ 179 w 203"/>
                <a:gd name="T29" fmla="*/ 147 h 180"/>
                <a:gd name="T30" fmla="*/ 183 w 203"/>
                <a:gd name="T31" fmla="*/ 133 h 180"/>
                <a:gd name="T32" fmla="*/ 196 w 203"/>
                <a:gd name="T33" fmla="*/ 118 h 180"/>
                <a:gd name="T34" fmla="*/ 198 w 203"/>
                <a:gd name="T35" fmla="*/ 115 h 180"/>
                <a:gd name="T36" fmla="*/ 197 w 203"/>
                <a:gd name="T37" fmla="*/ 110 h 180"/>
                <a:gd name="T38" fmla="*/ 194 w 203"/>
                <a:gd name="T39" fmla="*/ 109 h 180"/>
                <a:gd name="T40" fmla="*/ 195 w 203"/>
                <a:gd name="T41" fmla="*/ 92 h 180"/>
                <a:gd name="T42" fmla="*/ 197 w 203"/>
                <a:gd name="T43" fmla="*/ 85 h 180"/>
                <a:gd name="T44" fmla="*/ 201 w 203"/>
                <a:gd name="T45" fmla="*/ 74 h 180"/>
                <a:gd name="T46" fmla="*/ 199 w 203"/>
                <a:gd name="T47" fmla="*/ 60 h 180"/>
                <a:gd name="T48" fmla="*/ 200 w 203"/>
                <a:gd name="T49" fmla="*/ 52 h 180"/>
                <a:gd name="T50" fmla="*/ 198 w 203"/>
                <a:gd name="T51" fmla="*/ 36 h 180"/>
                <a:gd name="T52" fmla="*/ 200 w 203"/>
                <a:gd name="T53" fmla="*/ 30 h 180"/>
                <a:gd name="T54" fmla="*/ 196 w 203"/>
                <a:gd name="T55" fmla="*/ 30 h 180"/>
                <a:gd name="T56" fmla="*/ 182 w 203"/>
                <a:gd name="T57" fmla="*/ 23 h 180"/>
                <a:gd name="T58" fmla="*/ 171 w 203"/>
                <a:gd name="T59" fmla="*/ 17 h 180"/>
                <a:gd name="T60" fmla="*/ 159 w 203"/>
                <a:gd name="T61" fmla="*/ 12 h 180"/>
                <a:gd name="T62" fmla="*/ 149 w 203"/>
                <a:gd name="T63" fmla="*/ 10 h 180"/>
                <a:gd name="T64" fmla="*/ 140 w 203"/>
                <a:gd name="T65" fmla="*/ 11 h 180"/>
                <a:gd name="T66" fmla="*/ 136 w 203"/>
                <a:gd name="T67" fmla="*/ 11 h 180"/>
                <a:gd name="T68" fmla="*/ 136 w 203"/>
                <a:gd name="T69" fmla="*/ 1 h 180"/>
                <a:gd name="T70" fmla="*/ 98 w 203"/>
                <a:gd name="T71" fmla="*/ 9 h 180"/>
                <a:gd name="T72" fmla="*/ 69 w 203"/>
                <a:gd name="T73" fmla="*/ 35 h 180"/>
                <a:gd name="T74" fmla="*/ 47 w 203"/>
                <a:gd name="T75" fmla="*/ 61 h 180"/>
                <a:gd name="T76" fmla="*/ 20 w 203"/>
                <a:gd name="T77" fmla="*/ 62 h 180"/>
                <a:gd name="T78" fmla="*/ 12 w 203"/>
                <a:gd name="T79" fmla="*/ 58 h 180"/>
                <a:gd name="T80" fmla="*/ 2 w 203"/>
                <a:gd name="T81" fmla="*/ 57 h 180"/>
                <a:gd name="T82" fmla="*/ 0 w 203"/>
                <a:gd name="T83" fmla="*/ 57 h 1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203" h="180">
                  <a:moveTo>
                    <a:pt x="3" y="64"/>
                  </a:moveTo>
                  <a:cubicBezTo>
                    <a:pt x="7" y="68"/>
                    <a:pt x="13" y="74"/>
                    <a:pt x="15" y="80"/>
                  </a:cubicBezTo>
                  <a:cubicBezTo>
                    <a:pt x="15" y="80"/>
                    <a:pt x="15" y="81"/>
                    <a:pt x="15" y="81"/>
                  </a:cubicBezTo>
                  <a:cubicBezTo>
                    <a:pt x="15" y="82"/>
                    <a:pt x="15" y="82"/>
                    <a:pt x="15" y="83"/>
                  </a:cubicBezTo>
                  <a:cubicBezTo>
                    <a:pt x="16" y="84"/>
                    <a:pt x="18" y="85"/>
                    <a:pt x="19" y="87"/>
                  </a:cubicBezTo>
                  <a:cubicBezTo>
                    <a:pt x="19" y="91"/>
                    <a:pt x="19" y="91"/>
                    <a:pt x="19" y="91"/>
                  </a:cubicBezTo>
                  <a:cubicBezTo>
                    <a:pt x="20" y="94"/>
                    <a:pt x="23" y="101"/>
                    <a:pt x="25" y="103"/>
                  </a:cubicBezTo>
                  <a:cubicBezTo>
                    <a:pt x="28" y="104"/>
                    <a:pt x="28" y="104"/>
                    <a:pt x="28" y="104"/>
                  </a:cubicBezTo>
                  <a:cubicBezTo>
                    <a:pt x="29" y="105"/>
                    <a:pt x="28" y="105"/>
                    <a:pt x="28" y="106"/>
                  </a:cubicBezTo>
                  <a:cubicBezTo>
                    <a:pt x="29" y="108"/>
                    <a:pt x="33" y="110"/>
                    <a:pt x="35" y="111"/>
                  </a:cubicBezTo>
                  <a:cubicBezTo>
                    <a:pt x="39" y="115"/>
                    <a:pt x="47" y="114"/>
                    <a:pt x="50" y="118"/>
                  </a:cubicBezTo>
                  <a:cubicBezTo>
                    <a:pt x="52" y="120"/>
                    <a:pt x="50" y="124"/>
                    <a:pt x="52" y="127"/>
                  </a:cubicBezTo>
                  <a:cubicBezTo>
                    <a:pt x="53" y="130"/>
                    <a:pt x="61" y="127"/>
                    <a:pt x="62" y="128"/>
                  </a:cubicBezTo>
                  <a:cubicBezTo>
                    <a:pt x="63" y="129"/>
                    <a:pt x="60" y="143"/>
                    <a:pt x="62" y="146"/>
                  </a:cubicBezTo>
                  <a:cubicBezTo>
                    <a:pt x="63" y="147"/>
                    <a:pt x="66" y="148"/>
                    <a:pt x="67" y="150"/>
                  </a:cubicBezTo>
                  <a:cubicBezTo>
                    <a:pt x="68" y="152"/>
                    <a:pt x="67" y="155"/>
                    <a:pt x="69" y="157"/>
                  </a:cubicBezTo>
                  <a:cubicBezTo>
                    <a:pt x="69" y="157"/>
                    <a:pt x="89" y="161"/>
                    <a:pt x="94" y="163"/>
                  </a:cubicBezTo>
                  <a:cubicBezTo>
                    <a:pt x="97" y="165"/>
                    <a:pt x="92" y="166"/>
                    <a:pt x="95" y="169"/>
                  </a:cubicBezTo>
                  <a:cubicBezTo>
                    <a:pt x="96" y="171"/>
                    <a:pt x="98" y="170"/>
                    <a:pt x="99" y="170"/>
                  </a:cubicBezTo>
                  <a:cubicBezTo>
                    <a:pt x="100" y="171"/>
                    <a:pt x="101" y="173"/>
                    <a:pt x="102" y="173"/>
                  </a:cubicBezTo>
                  <a:cubicBezTo>
                    <a:pt x="105" y="174"/>
                    <a:pt x="109" y="172"/>
                    <a:pt x="112" y="172"/>
                  </a:cubicBezTo>
                  <a:cubicBezTo>
                    <a:pt x="117" y="173"/>
                    <a:pt x="121" y="177"/>
                    <a:pt x="125" y="178"/>
                  </a:cubicBezTo>
                  <a:cubicBezTo>
                    <a:pt x="127" y="179"/>
                    <a:pt x="130" y="178"/>
                    <a:pt x="132" y="178"/>
                  </a:cubicBezTo>
                  <a:cubicBezTo>
                    <a:pt x="136" y="177"/>
                    <a:pt x="140" y="177"/>
                    <a:pt x="145" y="178"/>
                  </a:cubicBezTo>
                  <a:cubicBezTo>
                    <a:pt x="147" y="178"/>
                    <a:pt x="149" y="180"/>
                    <a:pt x="150" y="180"/>
                  </a:cubicBezTo>
                  <a:cubicBezTo>
                    <a:pt x="152" y="180"/>
                    <a:pt x="166" y="166"/>
                    <a:pt x="168" y="164"/>
                  </a:cubicBezTo>
                  <a:cubicBezTo>
                    <a:pt x="172" y="160"/>
                    <a:pt x="175" y="157"/>
                    <a:pt x="179" y="153"/>
                  </a:cubicBezTo>
                  <a:cubicBezTo>
                    <a:pt x="179" y="153"/>
                    <a:pt x="179" y="152"/>
                    <a:pt x="180" y="152"/>
                  </a:cubicBezTo>
                  <a:cubicBezTo>
                    <a:pt x="181" y="152"/>
                    <a:pt x="182" y="154"/>
                    <a:pt x="182" y="153"/>
                  </a:cubicBezTo>
                  <a:cubicBezTo>
                    <a:pt x="182" y="151"/>
                    <a:pt x="179" y="149"/>
                    <a:pt x="179" y="147"/>
                  </a:cubicBezTo>
                  <a:cubicBezTo>
                    <a:pt x="179" y="145"/>
                    <a:pt x="183" y="143"/>
                    <a:pt x="183" y="141"/>
                  </a:cubicBezTo>
                  <a:cubicBezTo>
                    <a:pt x="184" y="139"/>
                    <a:pt x="182" y="136"/>
                    <a:pt x="183" y="133"/>
                  </a:cubicBezTo>
                  <a:cubicBezTo>
                    <a:pt x="185" y="130"/>
                    <a:pt x="186" y="133"/>
                    <a:pt x="188" y="132"/>
                  </a:cubicBezTo>
                  <a:cubicBezTo>
                    <a:pt x="191" y="129"/>
                    <a:pt x="192" y="120"/>
                    <a:pt x="196" y="118"/>
                  </a:cubicBezTo>
                  <a:cubicBezTo>
                    <a:pt x="196" y="118"/>
                    <a:pt x="197" y="119"/>
                    <a:pt x="198" y="118"/>
                  </a:cubicBezTo>
                  <a:cubicBezTo>
                    <a:pt x="198" y="115"/>
                    <a:pt x="198" y="115"/>
                    <a:pt x="198" y="115"/>
                  </a:cubicBezTo>
                  <a:cubicBezTo>
                    <a:pt x="198" y="114"/>
                    <a:pt x="199" y="113"/>
                    <a:pt x="199" y="112"/>
                  </a:cubicBezTo>
                  <a:cubicBezTo>
                    <a:pt x="197" y="110"/>
                    <a:pt x="197" y="110"/>
                    <a:pt x="197" y="110"/>
                  </a:cubicBezTo>
                  <a:cubicBezTo>
                    <a:pt x="197" y="110"/>
                    <a:pt x="197" y="108"/>
                    <a:pt x="196" y="108"/>
                  </a:cubicBezTo>
                  <a:cubicBezTo>
                    <a:pt x="196" y="109"/>
                    <a:pt x="195" y="111"/>
                    <a:pt x="194" y="109"/>
                  </a:cubicBezTo>
                  <a:cubicBezTo>
                    <a:pt x="193" y="108"/>
                    <a:pt x="194" y="106"/>
                    <a:pt x="192" y="103"/>
                  </a:cubicBezTo>
                  <a:cubicBezTo>
                    <a:pt x="191" y="101"/>
                    <a:pt x="197" y="95"/>
                    <a:pt x="195" y="92"/>
                  </a:cubicBezTo>
                  <a:cubicBezTo>
                    <a:pt x="194" y="92"/>
                    <a:pt x="188" y="92"/>
                    <a:pt x="191" y="86"/>
                  </a:cubicBezTo>
                  <a:cubicBezTo>
                    <a:pt x="192" y="84"/>
                    <a:pt x="196" y="86"/>
                    <a:pt x="197" y="85"/>
                  </a:cubicBezTo>
                  <a:cubicBezTo>
                    <a:pt x="199" y="83"/>
                    <a:pt x="196" y="80"/>
                    <a:pt x="196" y="79"/>
                  </a:cubicBezTo>
                  <a:cubicBezTo>
                    <a:pt x="196" y="78"/>
                    <a:pt x="201" y="74"/>
                    <a:pt x="201" y="74"/>
                  </a:cubicBezTo>
                  <a:cubicBezTo>
                    <a:pt x="201" y="72"/>
                    <a:pt x="199" y="72"/>
                    <a:pt x="199" y="71"/>
                  </a:cubicBezTo>
                  <a:cubicBezTo>
                    <a:pt x="199" y="68"/>
                    <a:pt x="199" y="63"/>
                    <a:pt x="199" y="60"/>
                  </a:cubicBezTo>
                  <a:cubicBezTo>
                    <a:pt x="200" y="59"/>
                    <a:pt x="202" y="56"/>
                    <a:pt x="202" y="54"/>
                  </a:cubicBezTo>
                  <a:cubicBezTo>
                    <a:pt x="202" y="53"/>
                    <a:pt x="200" y="53"/>
                    <a:pt x="200" y="52"/>
                  </a:cubicBezTo>
                  <a:cubicBezTo>
                    <a:pt x="200" y="50"/>
                    <a:pt x="202" y="48"/>
                    <a:pt x="202" y="47"/>
                  </a:cubicBezTo>
                  <a:cubicBezTo>
                    <a:pt x="203" y="44"/>
                    <a:pt x="197" y="39"/>
                    <a:pt x="198" y="36"/>
                  </a:cubicBezTo>
                  <a:cubicBezTo>
                    <a:pt x="198" y="35"/>
                    <a:pt x="203" y="32"/>
                    <a:pt x="201" y="30"/>
                  </a:cubicBezTo>
                  <a:cubicBezTo>
                    <a:pt x="201" y="30"/>
                    <a:pt x="200" y="30"/>
                    <a:pt x="200" y="30"/>
                  </a:cubicBezTo>
                  <a:cubicBezTo>
                    <a:pt x="199" y="30"/>
                    <a:pt x="198" y="30"/>
                    <a:pt x="198" y="30"/>
                  </a:cubicBezTo>
                  <a:cubicBezTo>
                    <a:pt x="197" y="30"/>
                    <a:pt x="196" y="30"/>
                    <a:pt x="196" y="30"/>
                  </a:cubicBezTo>
                  <a:cubicBezTo>
                    <a:pt x="192" y="29"/>
                    <a:pt x="196" y="29"/>
                    <a:pt x="195" y="27"/>
                  </a:cubicBezTo>
                  <a:cubicBezTo>
                    <a:pt x="193" y="26"/>
                    <a:pt x="185" y="23"/>
                    <a:pt x="182" y="23"/>
                  </a:cubicBezTo>
                  <a:cubicBezTo>
                    <a:pt x="180" y="22"/>
                    <a:pt x="176" y="24"/>
                    <a:pt x="174" y="22"/>
                  </a:cubicBezTo>
                  <a:cubicBezTo>
                    <a:pt x="172" y="21"/>
                    <a:pt x="172" y="18"/>
                    <a:pt x="171" y="17"/>
                  </a:cubicBezTo>
                  <a:cubicBezTo>
                    <a:pt x="168" y="15"/>
                    <a:pt x="164" y="17"/>
                    <a:pt x="162" y="15"/>
                  </a:cubicBezTo>
                  <a:cubicBezTo>
                    <a:pt x="161" y="14"/>
                    <a:pt x="160" y="12"/>
                    <a:pt x="159" y="12"/>
                  </a:cubicBezTo>
                  <a:cubicBezTo>
                    <a:pt x="156" y="10"/>
                    <a:pt x="152" y="12"/>
                    <a:pt x="151" y="12"/>
                  </a:cubicBezTo>
                  <a:cubicBezTo>
                    <a:pt x="150" y="12"/>
                    <a:pt x="150" y="11"/>
                    <a:pt x="149" y="10"/>
                  </a:cubicBezTo>
                  <a:cubicBezTo>
                    <a:pt x="149" y="10"/>
                    <a:pt x="148" y="11"/>
                    <a:pt x="148" y="11"/>
                  </a:cubicBezTo>
                  <a:cubicBezTo>
                    <a:pt x="145" y="11"/>
                    <a:pt x="142" y="11"/>
                    <a:pt x="140" y="11"/>
                  </a:cubicBezTo>
                  <a:cubicBezTo>
                    <a:pt x="139" y="11"/>
                    <a:pt x="139" y="11"/>
                    <a:pt x="138" y="11"/>
                  </a:cubicBezTo>
                  <a:cubicBezTo>
                    <a:pt x="137" y="11"/>
                    <a:pt x="136" y="11"/>
                    <a:pt x="136" y="11"/>
                  </a:cubicBezTo>
                  <a:cubicBezTo>
                    <a:pt x="136" y="10"/>
                    <a:pt x="136" y="9"/>
                    <a:pt x="136" y="9"/>
                  </a:cubicBezTo>
                  <a:cubicBezTo>
                    <a:pt x="136" y="6"/>
                    <a:pt x="136" y="3"/>
                    <a:pt x="136" y="1"/>
                  </a:cubicBezTo>
                  <a:cubicBezTo>
                    <a:pt x="136" y="1"/>
                    <a:pt x="123" y="0"/>
                    <a:pt x="121" y="0"/>
                  </a:cubicBezTo>
                  <a:cubicBezTo>
                    <a:pt x="114" y="1"/>
                    <a:pt x="104" y="4"/>
                    <a:pt x="98" y="9"/>
                  </a:cubicBezTo>
                  <a:cubicBezTo>
                    <a:pt x="93" y="13"/>
                    <a:pt x="98" y="20"/>
                    <a:pt x="93" y="24"/>
                  </a:cubicBezTo>
                  <a:cubicBezTo>
                    <a:pt x="88" y="28"/>
                    <a:pt x="75" y="30"/>
                    <a:pt x="69" y="35"/>
                  </a:cubicBezTo>
                  <a:cubicBezTo>
                    <a:pt x="65" y="38"/>
                    <a:pt x="65" y="42"/>
                    <a:pt x="63" y="45"/>
                  </a:cubicBezTo>
                  <a:cubicBezTo>
                    <a:pt x="62" y="46"/>
                    <a:pt x="48" y="61"/>
                    <a:pt x="47" y="61"/>
                  </a:cubicBezTo>
                  <a:cubicBezTo>
                    <a:pt x="35" y="68"/>
                    <a:pt x="34" y="59"/>
                    <a:pt x="26" y="59"/>
                  </a:cubicBezTo>
                  <a:cubicBezTo>
                    <a:pt x="24" y="59"/>
                    <a:pt x="22" y="62"/>
                    <a:pt x="20" y="62"/>
                  </a:cubicBezTo>
                  <a:cubicBezTo>
                    <a:pt x="17" y="62"/>
                    <a:pt x="16" y="58"/>
                    <a:pt x="13" y="58"/>
                  </a:cubicBezTo>
                  <a:cubicBezTo>
                    <a:pt x="13" y="57"/>
                    <a:pt x="12" y="58"/>
                    <a:pt x="12" y="58"/>
                  </a:cubicBezTo>
                  <a:cubicBezTo>
                    <a:pt x="10" y="58"/>
                    <a:pt x="7" y="58"/>
                    <a:pt x="5" y="58"/>
                  </a:cubicBezTo>
                  <a:cubicBezTo>
                    <a:pt x="4" y="58"/>
                    <a:pt x="3" y="57"/>
                    <a:pt x="2" y="57"/>
                  </a:cubicBezTo>
                  <a:cubicBezTo>
                    <a:pt x="2" y="56"/>
                    <a:pt x="1" y="56"/>
                    <a:pt x="1" y="56"/>
                  </a:cubicBezTo>
                  <a:cubicBezTo>
                    <a:pt x="0" y="57"/>
                    <a:pt x="0" y="57"/>
                    <a:pt x="0" y="57"/>
                  </a:cubicBezTo>
                  <a:cubicBezTo>
                    <a:pt x="2" y="57"/>
                    <a:pt x="1" y="62"/>
                    <a:pt x="3" y="64"/>
                  </a:cubicBezTo>
                </a:path>
              </a:pathLst>
            </a:custGeom>
            <a:solidFill>
              <a:schemeClr val="tx2"/>
            </a:solidFill>
            <a:ln w="9525">
              <a:noFill/>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83" name="Freeform 85"/>
            <p:cNvSpPr>
              <a:spLocks/>
            </p:cNvSpPr>
            <p:nvPr/>
          </p:nvSpPr>
          <p:spPr bwMode="auto">
            <a:xfrm>
              <a:off x="6277468" y="5384478"/>
              <a:ext cx="620817" cy="628458"/>
            </a:xfrm>
            <a:custGeom>
              <a:avLst/>
              <a:gdLst>
                <a:gd name="T0" fmla="*/ 14 w 237"/>
                <a:gd name="T1" fmla="*/ 200 h 240"/>
                <a:gd name="T2" fmla="*/ 17 w 237"/>
                <a:gd name="T3" fmla="*/ 208 h 240"/>
                <a:gd name="T4" fmla="*/ 15 w 237"/>
                <a:gd name="T5" fmla="*/ 228 h 240"/>
                <a:gd name="T6" fmla="*/ 22 w 237"/>
                <a:gd name="T7" fmla="*/ 237 h 240"/>
                <a:gd name="T8" fmla="*/ 42 w 237"/>
                <a:gd name="T9" fmla="*/ 238 h 240"/>
                <a:gd name="T10" fmla="*/ 51 w 237"/>
                <a:gd name="T11" fmla="*/ 232 h 240"/>
                <a:gd name="T12" fmla="*/ 67 w 237"/>
                <a:gd name="T13" fmla="*/ 216 h 240"/>
                <a:gd name="T14" fmla="*/ 95 w 237"/>
                <a:gd name="T15" fmla="*/ 205 h 240"/>
                <a:gd name="T16" fmla="*/ 99 w 237"/>
                <a:gd name="T17" fmla="*/ 208 h 240"/>
                <a:gd name="T18" fmla="*/ 109 w 237"/>
                <a:gd name="T19" fmla="*/ 211 h 240"/>
                <a:gd name="T20" fmla="*/ 125 w 237"/>
                <a:gd name="T21" fmla="*/ 210 h 240"/>
                <a:gd name="T22" fmla="*/ 146 w 237"/>
                <a:gd name="T23" fmla="*/ 184 h 240"/>
                <a:gd name="T24" fmla="*/ 163 w 237"/>
                <a:gd name="T25" fmla="*/ 176 h 240"/>
                <a:gd name="T26" fmla="*/ 175 w 237"/>
                <a:gd name="T27" fmla="*/ 156 h 240"/>
                <a:gd name="T28" fmla="*/ 177 w 237"/>
                <a:gd name="T29" fmla="*/ 156 h 240"/>
                <a:gd name="T30" fmla="*/ 187 w 237"/>
                <a:gd name="T31" fmla="*/ 149 h 240"/>
                <a:gd name="T32" fmla="*/ 191 w 237"/>
                <a:gd name="T33" fmla="*/ 145 h 240"/>
                <a:gd name="T34" fmla="*/ 206 w 237"/>
                <a:gd name="T35" fmla="*/ 131 h 240"/>
                <a:gd name="T36" fmla="*/ 237 w 237"/>
                <a:gd name="T37" fmla="*/ 119 h 240"/>
                <a:gd name="T38" fmla="*/ 236 w 237"/>
                <a:gd name="T39" fmla="*/ 118 h 240"/>
                <a:gd name="T40" fmla="*/ 229 w 237"/>
                <a:gd name="T41" fmla="*/ 114 h 240"/>
                <a:gd name="T42" fmla="*/ 203 w 237"/>
                <a:gd name="T43" fmla="*/ 102 h 240"/>
                <a:gd name="T44" fmla="*/ 196 w 237"/>
                <a:gd name="T45" fmla="*/ 91 h 240"/>
                <a:gd name="T46" fmla="*/ 186 w 237"/>
                <a:gd name="T47" fmla="*/ 72 h 240"/>
                <a:gd name="T48" fmla="*/ 169 w 237"/>
                <a:gd name="T49" fmla="*/ 56 h 240"/>
                <a:gd name="T50" fmla="*/ 162 w 237"/>
                <a:gd name="T51" fmla="*/ 49 h 240"/>
                <a:gd name="T52" fmla="*/ 153 w 237"/>
                <a:gd name="T53" fmla="*/ 36 h 240"/>
                <a:gd name="T54" fmla="*/ 149 w 237"/>
                <a:gd name="T55" fmla="*/ 28 h 240"/>
                <a:gd name="T56" fmla="*/ 149 w 237"/>
                <a:gd name="T57" fmla="*/ 25 h 240"/>
                <a:gd name="T58" fmla="*/ 134 w 237"/>
                <a:gd name="T59" fmla="*/ 2 h 240"/>
                <a:gd name="T60" fmla="*/ 113 w 237"/>
                <a:gd name="T61" fmla="*/ 5 h 240"/>
                <a:gd name="T62" fmla="*/ 91 w 237"/>
                <a:gd name="T63" fmla="*/ 15 h 240"/>
                <a:gd name="T64" fmla="*/ 72 w 237"/>
                <a:gd name="T65" fmla="*/ 9 h 240"/>
                <a:gd name="T66" fmla="*/ 30 w 237"/>
                <a:gd name="T67" fmla="*/ 15 h 240"/>
                <a:gd name="T68" fmla="*/ 26 w 237"/>
                <a:gd name="T69" fmla="*/ 17 h 240"/>
                <a:gd name="T70" fmla="*/ 26 w 237"/>
                <a:gd name="T71" fmla="*/ 39 h 240"/>
                <a:gd name="T72" fmla="*/ 26 w 237"/>
                <a:gd name="T73" fmla="*/ 110 h 240"/>
                <a:gd name="T74" fmla="*/ 23 w 237"/>
                <a:gd name="T75" fmla="*/ 112 h 240"/>
                <a:gd name="T76" fmla="*/ 0 w 237"/>
                <a:gd name="T77" fmla="*/ 112 h 240"/>
                <a:gd name="T78" fmla="*/ 0 w 237"/>
                <a:gd name="T79" fmla="*/ 116 h 240"/>
                <a:gd name="T80" fmla="*/ 0 w 237"/>
                <a:gd name="T81" fmla="*/ 171 h 240"/>
                <a:gd name="T82" fmla="*/ 0 w 237"/>
                <a:gd name="T83" fmla="*/ 182 h 240"/>
                <a:gd name="T84" fmla="*/ 10 w 237"/>
                <a:gd name="T85" fmla="*/ 191 h 2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37" h="240">
                  <a:moveTo>
                    <a:pt x="10" y="191"/>
                  </a:moveTo>
                  <a:cubicBezTo>
                    <a:pt x="12" y="193"/>
                    <a:pt x="12" y="198"/>
                    <a:pt x="14" y="200"/>
                  </a:cubicBezTo>
                  <a:cubicBezTo>
                    <a:pt x="17" y="202"/>
                    <a:pt x="17" y="202"/>
                    <a:pt x="17" y="202"/>
                  </a:cubicBezTo>
                  <a:cubicBezTo>
                    <a:pt x="17" y="203"/>
                    <a:pt x="17" y="206"/>
                    <a:pt x="17" y="208"/>
                  </a:cubicBezTo>
                  <a:cubicBezTo>
                    <a:pt x="18" y="211"/>
                    <a:pt x="22" y="216"/>
                    <a:pt x="22" y="220"/>
                  </a:cubicBezTo>
                  <a:cubicBezTo>
                    <a:pt x="21" y="223"/>
                    <a:pt x="16" y="225"/>
                    <a:pt x="15" y="228"/>
                  </a:cubicBezTo>
                  <a:cubicBezTo>
                    <a:pt x="15" y="229"/>
                    <a:pt x="15" y="238"/>
                    <a:pt x="17" y="239"/>
                  </a:cubicBezTo>
                  <a:cubicBezTo>
                    <a:pt x="19" y="240"/>
                    <a:pt x="20" y="237"/>
                    <a:pt x="22" y="237"/>
                  </a:cubicBezTo>
                  <a:cubicBezTo>
                    <a:pt x="24" y="237"/>
                    <a:pt x="27" y="239"/>
                    <a:pt x="28" y="239"/>
                  </a:cubicBezTo>
                  <a:cubicBezTo>
                    <a:pt x="30" y="239"/>
                    <a:pt x="41" y="239"/>
                    <a:pt x="42" y="238"/>
                  </a:cubicBezTo>
                  <a:cubicBezTo>
                    <a:pt x="44" y="237"/>
                    <a:pt x="43" y="234"/>
                    <a:pt x="44" y="234"/>
                  </a:cubicBezTo>
                  <a:cubicBezTo>
                    <a:pt x="46" y="233"/>
                    <a:pt x="49" y="234"/>
                    <a:pt x="51" y="232"/>
                  </a:cubicBezTo>
                  <a:cubicBezTo>
                    <a:pt x="52" y="231"/>
                    <a:pt x="53" y="229"/>
                    <a:pt x="54" y="228"/>
                  </a:cubicBezTo>
                  <a:cubicBezTo>
                    <a:pt x="57" y="224"/>
                    <a:pt x="65" y="221"/>
                    <a:pt x="67" y="216"/>
                  </a:cubicBezTo>
                  <a:cubicBezTo>
                    <a:pt x="70" y="211"/>
                    <a:pt x="68" y="200"/>
                    <a:pt x="77" y="198"/>
                  </a:cubicBezTo>
                  <a:cubicBezTo>
                    <a:pt x="86" y="196"/>
                    <a:pt x="89" y="201"/>
                    <a:pt x="95" y="205"/>
                  </a:cubicBezTo>
                  <a:cubicBezTo>
                    <a:pt x="99" y="207"/>
                    <a:pt x="99" y="207"/>
                    <a:pt x="99" y="207"/>
                  </a:cubicBezTo>
                  <a:cubicBezTo>
                    <a:pt x="99" y="207"/>
                    <a:pt x="99" y="208"/>
                    <a:pt x="99" y="208"/>
                  </a:cubicBezTo>
                  <a:cubicBezTo>
                    <a:pt x="100" y="208"/>
                    <a:pt x="102" y="206"/>
                    <a:pt x="103" y="207"/>
                  </a:cubicBezTo>
                  <a:cubicBezTo>
                    <a:pt x="105" y="207"/>
                    <a:pt x="107" y="211"/>
                    <a:pt x="109" y="211"/>
                  </a:cubicBezTo>
                  <a:cubicBezTo>
                    <a:pt x="111" y="211"/>
                    <a:pt x="116" y="213"/>
                    <a:pt x="119" y="212"/>
                  </a:cubicBezTo>
                  <a:cubicBezTo>
                    <a:pt x="121" y="212"/>
                    <a:pt x="123" y="210"/>
                    <a:pt x="125" y="210"/>
                  </a:cubicBezTo>
                  <a:cubicBezTo>
                    <a:pt x="127" y="210"/>
                    <a:pt x="130" y="211"/>
                    <a:pt x="133" y="210"/>
                  </a:cubicBezTo>
                  <a:cubicBezTo>
                    <a:pt x="143" y="207"/>
                    <a:pt x="144" y="185"/>
                    <a:pt x="146" y="184"/>
                  </a:cubicBezTo>
                  <a:cubicBezTo>
                    <a:pt x="148" y="182"/>
                    <a:pt x="157" y="182"/>
                    <a:pt x="159" y="182"/>
                  </a:cubicBezTo>
                  <a:cubicBezTo>
                    <a:pt x="162" y="181"/>
                    <a:pt x="162" y="178"/>
                    <a:pt x="163" y="176"/>
                  </a:cubicBezTo>
                  <a:cubicBezTo>
                    <a:pt x="165" y="175"/>
                    <a:pt x="169" y="174"/>
                    <a:pt x="171" y="172"/>
                  </a:cubicBezTo>
                  <a:cubicBezTo>
                    <a:pt x="174" y="168"/>
                    <a:pt x="172" y="160"/>
                    <a:pt x="175" y="156"/>
                  </a:cubicBezTo>
                  <a:cubicBezTo>
                    <a:pt x="175" y="156"/>
                    <a:pt x="176" y="156"/>
                    <a:pt x="176" y="156"/>
                  </a:cubicBezTo>
                  <a:cubicBezTo>
                    <a:pt x="176" y="156"/>
                    <a:pt x="177" y="157"/>
                    <a:pt x="177" y="156"/>
                  </a:cubicBezTo>
                  <a:cubicBezTo>
                    <a:pt x="178" y="156"/>
                    <a:pt x="182" y="150"/>
                    <a:pt x="185" y="149"/>
                  </a:cubicBezTo>
                  <a:cubicBezTo>
                    <a:pt x="186" y="149"/>
                    <a:pt x="186" y="149"/>
                    <a:pt x="187" y="149"/>
                  </a:cubicBezTo>
                  <a:cubicBezTo>
                    <a:pt x="187" y="149"/>
                    <a:pt x="188" y="149"/>
                    <a:pt x="188" y="149"/>
                  </a:cubicBezTo>
                  <a:cubicBezTo>
                    <a:pt x="190" y="148"/>
                    <a:pt x="189" y="146"/>
                    <a:pt x="191" y="145"/>
                  </a:cubicBezTo>
                  <a:cubicBezTo>
                    <a:pt x="191" y="145"/>
                    <a:pt x="194" y="145"/>
                    <a:pt x="194" y="145"/>
                  </a:cubicBezTo>
                  <a:cubicBezTo>
                    <a:pt x="198" y="144"/>
                    <a:pt x="203" y="134"/>
                    <a:pt x="206" y="131"/>
                  </a:cubicBezTo>
                  <a:cubicBezTo>
                    <a:pt x="209" y="128"/>
                    <a:pt x="215" y="129"/>
                    <a:pt x="219" y="128"/>
                  </a:cubicBezTo>
                  <a:cubicBezTo>
                    <a:pt x="230" y="124"/>
                    <a:pt x="223" y="119"/>
                    <a:pt x="237" y="119"/>
                  </a:cubicBezTo>
                  <a:cubicBezTo>
                    <a:pt x="237" y="118"/>
                    <a:pt x="237" y="118"/>
                    <a:pt x="237" y="118"/>
                  </a:cubicBezTo>
                  <a:cubicBezTo>
                    <a:pt x="237" y="118"/>
                    <a:pt x="236" y="118"/>
                    <a:pt x="236" y="118"/>
                  </a:cubicBezTo>
                  <a:cubicBezTo>
                    <a:pt x="235" y="118"/>
                    <a:pt x="234" y="116"/>
                    <a:pt x="233" y="115"/>
                  </a:cubicBezTo>
                  <a:cubicBezTo>
                    <a:pt x="232" y="115"/>
                    <a:pt x="230" y="116"/>
                    <a:pt x="229" y="114"/>
                  </a:cubicBezTo>
                  <a:cubicBezTo>
                    <a:pt x="226" y="111"/>
                    <a:pt x="231" y="110"/>
                    <a:pt x="228" y="108"/>
                  </a:cubicBezTo>
                  <a:cubicBezTo>
                    <a:pt x="223" y="106"/>
                    <a:pt x="203" y="102"/>
                    <a:pt x="203" y="102"/>
                  </a:cubicBezTo>
                  <a:cubicBezTo>
                    <a:pt x="201" y="100"/>
                    <a:pt x="202" y="97"/>
                    <a:pt x="201" y="95"/>
                  </a:cubicBezTo>
                  <a:cubicBezTo>
                    <a:pt x="200" y="93"/>
                    <a:pt x="197" y="92"/>
                    <a:pt x="196" y="91"/>
                  </a:cubicBezTo>
                  <a:cubicBezTo>
                    <a:pt x="194" y="88"/>
                    <a:pt x="197" y="74"/>
                    <a:pt x="196" y="73"/>
                  </a:cubicBezTo>
                  <a:cubicBezTo>
                    <a:pt x="195" y="72"/>
                    <a:pt x="187" y="75"/>
                    <a:pt x="186" y="72"/>
                  </a:cubicBezTo>
                  <a:cubicBezTo>
                    <a:pt x="184" y="69"/>
                    <a:pt x="186" y="65"/>
                    <a:pt x="184" y="63"/>
                  </a:cubicBezTo>
                  <a:cubicBezTo>
                    <a:pt x="181" y="59"/>
                    <a:pt x="173" y="60"/>
                    <a:pt x="169" y="56"/>
                  </a:cubicBezTo>
                  <a:cubicBezTo>
                    <a:pt x="167" y="55"/>
                    <a:pt x="163" y="53"/>
                    <a:pt x="162" y="51"/>
                  </a:cubicBezTo>
                  <a:cubicBezTo>
                    <a:pt x="162" y="50"/>
                    <a:pt x="163" y="50"/>
                    <a:pt x="162" y="49"/>
                  </a:cubicBezTo>
                  <a:cubicBezTo>
                    <a:pt x="159" y="48"/>
                    <a:pt x="159" y="48"/>
                    <a:pt x="159" y="48"/>
                  </a:cubicBezTo>
                  <a:cubicBezTo>
                    <a:pt x="157" y="46"/>
                    <a:pt x="154" y="39"/>
                    <a:pt x="153" y="36"/>
                  </a:cubicBezTo>
                  <a:cubicBezTo>
                    <a:pt x="153" y="32"/>
                    <a:pt x="153" y="32"/>
                    <a:pt x="153" y="32"/>
                  </a:cubicBezTo>
                  <a:cubicBezTo>
                    <a:pt x="152" y="30"/>
                    <a:pt x="150" y="29"/>
                    <a:pt x="149" y="28"/>
                  </a:cubicBezTo>
                  <a:cubicBezTo>
                    <a:pt x="149" y="27"/>
                    <a:pt x="149" y="27"/>
                    <a:pt x="149" y="26"/>
                  </a:cubicBezTo>
                  <a:cubicBezTo>
                    <a:pt x="149" y="26"/>
                    <a:pt x="149" y="25"/>
                    <a:pt x="149" y="25"/>
                  </a:cubicBezTo>
                  <a:cubicBezTo>
                    <a:pt x="147" y="19"/>
                    <a:pt x="141" y="13"/>
                    <a:pt x="137" y="9"/>
                  </a:cubicBezTo>
                  <a:cubicBezTo>
                    <a:pt x="135" y="7"/>
                    <a:pt x="136" y="2"/>
                    <a:pt x="134" y="2"/>
                  </a:cubicBezTo>
                  <a:cubicBezTo>
                    <a:pt x="127" y="0"/>
                    <a:pt x="123" y="5"/>
                    <a:pt x="117" y="8"/>
                  </a:cubicBezTo>
                  <a:cubicBezTo>
                    <a:pt x="114" y="9"/>
                    <a:pt x="116" y="5"/>
                    <a:pt x="113" y="5"/>
                  </a:cubicBezTo>
                  <a:cubicBezTo>
                    <a:pt x="105" y="6"/>
                    <a:pt x="99" y="18"/>
                    <a:pt x="93" y="19"/>
                  </a:cubicBezTo>
                  <a:cubicBezTo>
                    <a:pt x="91" y="20"/>
                    <a:pt x="92" y="16"/>
                    <a:pt x="91" y="15"/>
                  </a:cubicBezTo>
                  <a:cubicBezTo>
                    <a:pt x="91" y="13"/>
                    <a:pt x="87" y="8"/>
                    <a:pt x="85" y="7"/>
                  </a:cubicBezTo>
                  <a:cubicBezTo>
                    <a:pt x="85" y="6"/>
                    <a:pt x="75" y="8"/>
                    <a:pt x="72" y="9"/>
                  </a:cubicBezTo>
                  <a:cubicBezTo>
                    <a:pt x="61" y="11"/>
                    <a:pt x="49" y="13"/>
                    <a:pt x="38" y="14"/>
                  </a:cubicBezTo>
                  <a:cubicBezTo>
                    <a:pt x="35" y="15"/>
                    <a:pt x="33" y="15"/>
                    <a:pt x="30" y="15"/>
                  </a:cubicBezTo>
                  <a:cubicBezTo>
                    <a:pt x="26" y="15"/>
                    <a:pt x="26" y="15"/>
                    <a:pt x="26" y="15"/>
                  </a:cubicBezTo>
                  <a:cubicBezTo>
                    <a:pt x="26" y="15"/>
                    <a:pt x="26" y="16"/>
                    <a:pt x="26" y="17"/>
                  </a:cubicBezTo>
                  <a:cubicBezTo>
                    <a:pt x="26" y="18"/>
                    <a:pt x="26" y="20"/>
                    <a:pt x="26" y="21"/>
                  </a:cubicBezTo>
                  <a:cubicBezTo>
                    <a:pt x="26" y="27"/>
                    <a:pt x="26" y="33"/>
                    <a:pt x="26" y="39"/>
                  </a:cubicBezTo>
                  <a:cubicBezTo>
                    <a:pt x="26" y="61"/>
                    <a:pt x="26" y="83"/>
                    <a:pt x="26" y="105"/>
                  </a:cubicBezTo>
                  <a:cubicBezTo>
                    <a:pt x="26" y="107"/>
                    <a:pt x="26" y="108"/>
                    <a:pt x="26" y="110"/>
                  </a:cubicBezTo>
                  <a:cubicBezTo>
                    <a:pt x="26" y="110"/>
                    <a:pt x="26" y="111"/>
                    <a:pt x="26" y="112"/>
                  </a:cubicBezTo>
                  <a:cubicBezTo>
                    <a:pt x="25" y="112"/>
                    <a:pt x="24" y="112"/>
                    <a:pt x="23" y="112"/>
                  </a:cubicBezTo>
                  <a:cubicBezTo>
                    <a:pt x="16" y="112"/>
                    <a:pt x="9" y="112"/>
                    <a:pt x="2" y="112"/>
                  </a:cubicBezTo>
                  <a:cubicBezTo>
                    <a:pt x="2" y="112"/>
                    <a:pt x="1" y="111"/>
                    <a:pt x="0" y="112"/>
                  </a:cubicBezTo>
                  <a:cubicBezTo>
                    <a:pt x="0" y="112"/>
                    <a:pt x="0" y="113"/>
                    <a:pt x="0" y="113"/>
                  </a:cubicBezTo>
                  <a:cubicBezTo>
                    <a:pt x="0" y="114"/>
                    <a:pt x="0" y="115"/>
                    <a:pt x="0" y="116"/>
                  </a:cubicBezTo>
                  <a:cubicBezTo>
                    <a:pt x="0" y="120"/>
                    <a:pt x="0" y="124"/>
                    <a:pt x="0" y="128"/>
                  </a:cubicBezTo>
                  <a:cubicBezTo>
                    <a:pt x="0" y="142"/>
                    <a:pt x="0" y="157"/>
                    <a:pt x="0" y="171"/>
                  </a:cubicBezTo>
                  <a:cubicBezTo>
                    <a:pt x="0" y="174"/>
                    <a:pt x="0" y="177"/>
                    <a:pt x="0" y="180"/>
                  </a:cubicBezTo>
                  <a:cubicBezTo>
                    <a:pt x="0" y="180"/>
                    <a:pt x="0" y="181"/>
                    <a:pt x="0" y="182"/>
                  </a:cubicBezTo>
                  <a:cubicBezTo>
                    <a:pt x="0" y="183"/>
                    <a:pt x="0" y="183"/>
                    <a:pt x="0" y="184"/>
                  </a:cubicBezTo>
                  <a:cubicBezTo>
                    <a:pt x="2" y="187"/>
                    <a:pt x="8" y="189"/>
                    <a:pt x="10" y="191"/>
                  </a:cubicBezTo>
                </a:path>
              </a:pathLst>
            </a:custGeom>
            <a:solidFill>
              <a:schemeClr val="tx2"/>
            </a:solidFill>
            <a:ln w="9525">
              <a:noFill/>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84" name="Freeform 86"/>
            <p:cNvSpPr>
              <a:spLocks/>
            </p:cNvSpPr>
            <p:nvPr/>
          </p:nvSpPr>
          <p:spPr bwMode="auto">
            <a:xfrm>
              <a:off x="7144701" y="4803775"/>
              <a:ext cx="217763" cy="548229"/>
            </a:xfrm>
            <a:custGeom>
              <a:avLst/>
              <a:gdLst>
                <a:gd name="T0" fmla="*/ 27 w 83"/>
                <a:gd name="T1" fmla="*/ 137 h 209"/>
                <a:gd name="T2" fmla="*/ 43 w 83"/>
                <a:gd name="T3" fmla="*/ 136 h 209"/>
                <a:gd name="T4" fmla="*/ 47 w 83"/>
                <a:gd name="T5" fmla="*/ 140 h 209"/>
                <a:gd name="T6" fmla="*/ 46 w 83"/>
                <a:gd name="T7" fmla="*/ 161 h 209"/>
                <a:gd name="T8" fmla="*/ 38 w 83"/>
                <a:gd name="T9" fmla="*/ 176 h 209"/>
                <a:gd name="T10" fmla="*/ 42 w 83"/>
                <a:gd name="T11" fmla="*/ 184 h 209"/>
                <a:gd name="T12" fmla="*/ 53 w 83"/>
                <a:gd name="T13" fmla="*/ 196 h 209"/>
                <a:gd name="T14" fmla="*/ 60 w 83"/>
                <a:gd name="T15" fmla="*/ 200 h 209"/>
                <a:gd name="T16" fmla="*/ 59 w 83"/>
                <a:gd name="T17" fmla="*/ 208 h 209"/>
                <a:gd name="T18" fmla="*/ 63 w 83"/>
                <a:gd name="T19" fmla="*/ 209 h 209"/>
                <a:gd name="T20" fmla="*/ 60 w 83"/>
                <a:gd name="T21" fmla="*/ 193 h 209"/>
                <a:gd name="T22" fmla="*/ 68 w 83"/>
                <a:gd name="T23" fmla="*/ 182 h 209"/>
                <a:gd name="T24" fmla="*/ 80 w 83"/>
                <a:gd name="T25" fmla="*/ 163 h 209"/>
                <a:gd name="T26" fmla="*/ 82 w 83"/>
                <a:gd name="T27" fmla="*/ 143 h 209"/>
                <a:gd name="T28" fmla="*/ 57 w 83"/>
                <a:gd name="T29" fmla="*/ 111 h 209"/>
                <a:gd name="T30" fmla="*/ 50 w 83"/>
                <a:gd name="T31" fmla="*/ 105 h 209"/>
                <a:gd name="T32" fmla="*/ 49 w 83"/>
                <a:gd name="T33" fmla="*/ 96 h 209"/>
                <a:gd name="T34" fmla="*/ 46 w 83"/>
                <a:gd name="T35" fmla="*/ 75 h 209"/>
                <a:gd name="T36" fmla="*/ 53 w 83"/>
                <a:gd name="T37" fmla="*/ 60 h 209"/>
                <a:gd name="T38" fmla="*/ 62 w 83"/>
                <a:gd name="T39" fmla="*/ 60 h 209"/>
                <a:gd name="T40" fmla="*/ 61 w 83"/>
                <a:gd name="T41" fmla="*/ 56 h 209"/>
                <a:gd name="T42" fmla="*/ 55 w 83"/>
                <a:gd name="T43" fmla="*/ 38 h 209"/>
                <a:gd name="T44" fmla="*/ 43 w 83"/>
                <a:gd name="T45" fmla="*/ 7 h 209"/>
                <a:gd name="T46" fmla="*/ 37 w 83"/>
                <a:gd name="T47" fmla="*/ 9 h 209"/>
                <a:gd name="T48" fmla="*/ 24 w 83"/>
                <a:gd name="T49" fmla="*/ 7 h 209"/>
                <a:gd name="T50" fmla="*/ 18 w 83"/>
                <a:gd name="T51" fmla="*/ 4 h 209"/>
                <a:gd name="T52" fmla="*/ 11 w 83"/>
                <a:gd name="T53" fmla="*/ 1 h 209"/>
                <a:gd name="T54" fmla="*/ 18 w 83"/>
                <a:gd name="T55" fmla="*/ 6 h 209"/>
                <a:gd name="T56" fmla="*/ 20 w 83"/>
                <a:gd name="T57" fmla="*/ 18 h 209"/>
                <a:gd name="T58" fmla="*/ 26 w 83"/>
                <a:gd name="T59" fmla="*/ 27 h 209"/>
                <a:gd name="T60" fmla="*/ 19 w 83"/>
                <a:gd name="T61" fmla="*/ 40 h 209"/>
                <a:gd name="T62" fmla="*/ 22 w 83"/>
                <a:gd name="T63" fmla="*/ 49 h 209"/>
                <a:gd name="T64" fmla="*/ 19 w 83"/>
                <a:gd name="T65" fmla="*/ 60 h 209"/>
                <a:gd name="T66" fmla="*/ 24 w 83"/>
                <a:gd name="T67" fmla="*/ 81 h 209"/>
                <a:gd name="T68" fmla="*/ 11 w 83"/>
                <a:gd name="T69" fmla="*/ 87 h 209"/>
                <a:gd name="T70" fmla="*/ 0 w 83"/>
                <a:gd name="T71" fmla="*/ 114 h 209"/>
                <a:gd name="T72" fmla="*/ 2 w 83"/>
                <a:gd name="T73" fmla="*/ 118 h 209"/>
                <a:gd name="T74" fmla="*/ 8 w 83"/>
                <a:gd name="T75" fmla="*/ 123 h 209"/>
                <a:gd name="T76" fmla="*/ 10 w 83"/>
                <a:gd name="T77" fmla="*/ 125 h 209"/>
                <a:gd name="T78" fmla="*/ 14 w 83"/>
                <a:gd name="T79" fmla="*/ 125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83" h="209">
                  <a:moveTo>
                    <a:pt x="24" y="140"/>
                  </a:moveTo>
                  <a:cubicBezTo>
                    <a:pt x="26" y="142"/>
                    <a:pt x="25" y="137"/>
                    <a:pt x="27" y="137"/>
                  </a:cubicBezTo>
                  <a:cubicBezTo>
                    <a:pt x="27" y="137"/>
                    <a:pt x="28" y="139"/>
                    <a:pt x="29" y="139"/>
                  </a:cubicBezTo>
                  <a:cubicBezTo>
                    <a:pt x="33" y="139"/>
                    <a:pt x="38" y="136"/>
                    <a:pt x="43" y="136"/>
                  </a:cubicBezTo>
                  <a:cubicBezTo>
                    <a:pt x="43" y="136"/>
                    <a:pt x="44" y="136"/>
                    <a:pt x="44" y="136"/>
                  </a:cubicBezTo>
                  <a:cubicBezTo>
                    <a:pt x="46" y="138"/>
                    <a:pt x="45" y="138"/>
                    <a:pt x="47" y="140"/>
                  </a:cubicBezTo>
                  <a:cubicBezTo>
                    <a:pt x="48" y="140"/>
                    <a:pt x="49" y="156"/>
                    <a:pt x="48" y="158"/>
                  </a:cubicBezTo>
                  <a:cubicBezTo>
                    <a:pt x="48" y="160"/>
                    <a:pt x="47" y="160"/>
                    <a:pt x="46" y="161"/>
                  </a:cubicBezTo>
                  <a:cubicBezTo>
                    <a:pt x="44" y="163"/>
                    <a:pt x="44" y="166"/>
                    <a:pt x="43" y="169"/>
                  </a:cubicBezTo>
                  <a:cubicBezTo>
                    <a:pt x="42" y="170"/>
                    <a:pt x="37" y="173"/>
                    <a:pt x="38" y="176"/>
                  </a:cubicBezTo>
                  <a:cubicBezTo>
                    <a:pt x="39" y="177"/>
                    <a:pt x="42" y="178"/>
                    <a:pt x="43" y="180"/>
                  </a:cubicBezTo>
                  <a:cubicBezTo>
                    <a:pt x="43" y="180"/>
                    <a:pt x="42" y="184"/>
                    <a:pt x="42" y="184"/>
                  </a:cubicBezTo>
                  <a:cubicBezTo>
                    <a:pt x="43" y="187"/>
                    <a:pt x="44" y="185"/>
                    <a:pt x="46" y="186"/>
                  </a:cubicBezTo>
                  <a:cubicBezTo>
                    <a:pt x="47" y="189"/>
                    <a:pt x="51" y="194"/>
                    <a:pt x="53" y="196"/>
                  </a:cubicBezTo>
                  <a:cubicBezTo>
                    <a:pt x="54" y="197"/>
                    <a:pt x="56" y="200"/>
                    <a:pt x="57" y="200"/>
                  </a:cubicBezTo>
                  <a:cubicBezTo>
                    <a:pt x="58" y="200"/>
                    <a:pt x="60" y="200"/>
                    <a:pt x="60" y="200"/>
                  </a:cubicBezTo>
                  <a:cubicBezTo>
                    <a:pt x="60" y="203"/>
                    <a:pt x="55" y="206"/>
                    <a:pt x="58" y="208"/>
                  </a:cubicBezTo>
                  <a:cubicBezTo>
                    <a:pt x="58" y="209"/>
                    <a:pt x="59" y="208"/>
                    <a:pt x="59" y="208"/>
                  </a:cubicBezTo>
                  <a:cubicBezTo>
                    <a:pt x="60" y="208"/>
                    <a:pt x="60" y="208"/>
                    <a:pt x="61" y="209"/>
                  </a:cubicBezTo>
                  <a:cubicBezTo>
                    <a:pt x="62" y="209"/>
                    <a:pt x="62" y="209"/>
                    <a:pt x="63" y="209"/>
                  </a:cubicBezTo>
                  <a:cubicBezTo>
                    <a:pt x="64" y="208"/>
                    <a:pt x="64" y="198"/>
                    <a:pt x="63" y="197"/>
                  </a:cubicBezTo>
                  <a:cubicBezTo>
                    <a:pt x="62" y="196"/>
                    <a:pt x="59" y="195"/>
                    <a:pt x="60" y="193"/>
                  </a:cubicBezTo>
                  <a:cubicBezTo>
                    <a:pt x="60" y="192"/>
                    <a:pt x="62" y="192"/>
                    <a:pt x="63" y="191"/>
                  </a:cubicBezTo>
                  <a:cubicBezTo>
                    <a:pt x="65" y="188"/>
                    <a:pt x="63" y="183"/>
                    <a:pt x="68" y="182"/>
                  </a:cubicBezTo>
                  <a:cubicBezTo>
                    <a:pt x="70" y="181"/>
                    <a:pt x="75" y="183"/>
                    <a:pt x="77" y="180"/>
                  </a:cubicBezTo>
                  <a:cubicBezTo>
                    <a:pt x="78" y="179"/>
                    <a:pt x="80" y="165"/>
                    <a:pt x="80" y="163"/>
                  </a:cubicBezTo>
                  <a:cubicBezTo>
                    <a:pt x="80" y="161"/>
                    <a:pt x="79" y="159"/>
                    <a:pt x="79" y="157"/>
                  </a:cubicBezTo>
                  <a:cubicBezTo>
                    <a:pt x="79" y="152"/>
                    <a:pt x="83" y="148"/>
                    <a:pt x="82" y="143"/>
                  </a:cubicBezTo>
                  <a:cubicBezTo>
                    <a:pt x="81" y="139"/>
                    <a:pt x="65" y="118"/>
                    <a:pt x="61" y="115"/>
                  </a:cubicBezTo>
                  <a:cubicBezTo>
                    <a:pt x="60" y="114"/>
                    <a:pt x="59" y="112"/>
                    <a:pt x="57" y="111"/>
                  </a:cubicBezTo>
                  <a:cubicBezTo>
                    <a:pt x="53" y="110"/>
                    <a:pt x="51" y="113"/>
                    <a:pt x="50" y="107"/>
                  </a:cubicBezTo>
                  <a:cubicBezTo>
                    <a:pt x="49" y="107"/>
                    <a:pt x="50" y="106"/>
                    <a:pt x="50" y="105"/>
                  </a:cubicBezTo>
                  <a:cubicBezTo>
                    <a:pt x="49" y="105"/>
                    <a:pt x="49" y="104"/>
                    <a:pt x="49" y="103"/>
                  </a:cubicBezTo>
                  <a:cubicBezTo>
                    <a:pt x="49" y="101"/>
                    <a:pt x="49" y="98"/>
                    <a:pt x="49" y="96"/>
                  </a:cubicBezTo>
                  <a:cubicBezTo>
                    <a:pt x="49" y="96"/>
                    <a:pt x="49" y="92"/>
                    <a:pt x="49" y="92"/>
                  </a:cubicBezTo>
                  <a:cubicBezTo>
                    <a:pt x="49" y="87"/>
                    <a:pt x="45" y="80"/>
                    <a:pt x="46" y="75"/>
                  </a:cubicBezTo>
                  <a:cubicBezTo>
                    <a:pt x="47" y="72"/>
                    <a:pt x="51" y="68"/>
                    <a:pt x="53" y="65"/>
                  </a:cubicBezTo>
                  <a:cubicBezTo>
                    <a:pt x="53" y="64"/>
                    <a:pt x="53" y="60"/>
                    <a:pt x="53" y="60"/>
                  </a:cubicBezTo>
                  <a:cubicBezTo>
                    <a:pt x="54" y="60"/>
                    <a:pt x="55" y="60"/>
                    <a:pt x="55" y="60"/>
                  </a:cubicBezTo>
                  <a:cubicBezTo>
                    <a:pt x="57" y="60"/>
                    <a:pt x="59" y="60"/>
                    <a:pt x="62" y="60"/>
                  </a:cubicBezTo>
                  <a:cubicBezTo>
                    <a:pt x="62" y="59"/>
                    <a:pt x="62" y="59"/>
                    <a:pt x="62" y="59"/>
                  </a:cubicBezTo>
                  <a:cubicBezTo>
                    <a:pt x="61" y="59"/>
                    <a:pt x="61" y="57"/>
                    <a:pt x="61" y="56"/>
                  </a:cubicBezTo>
                  <a:cubicBezTo>
                    <a:pt x="59" y="53"/>
                    <a:pt x="53" y="51"/>
                    <a:pt x="53" y="45"/>
                  </a:cubicBezTo>
                  <a:cubicBezTo>
                    <a:pt x="53" y="43"/>
                    <a:pt x="55" y="40"/>
                    <a:pt x="55" y="38"/>
                  </a:cubicBezTo>
                  <a:cubicBezTo>
                    <a:pt x="55" y="35"/>
                    <a:pt x="53" y="32"/>
                    <a:pt x="53" y="30"/>
                  </a:cubicBezTo>
                  <a:cubicBezTo>
                    <a:pt x="50" y="18"/>
                    <a:pt x="52" y="17"/>
                    <a:pt x="43" y="7"/>
                  </a:cubicBezTo>
                  <a:cubicBezTo>
                    <a:pt x="43" y="7"/>
                    <a:pt x="41" y="4"/>
                    <a:pt x="40" y="3"/>
                  </a:cubicBezTo>
                  <a:cubicBezTo>
                    <a:pt x="36" y="2"/>
                    <a:pt x="38" y="8"/>
                    <a:pt x="37" y="9"/>
                  </a:cubicBezTo>
                  <a:cubicBezTo>
                    <a:pt x="36" y="10"/>
                    <a:pt x="33" y="6"/>
                    <a:pt x="32" y="6"/>
                  </a:cubicBezTo>
                  <a:cubicBezTo>
                    <a:pt x="30" y="6"/>
                    <a:pt x="26" y="8"/>
                    <a:pt x="24" y="7"/>
                  </a:cubicBezTo>
                  <a:cubicBezTo>
                    <a:pt x="22" y="6"/>
                    <a:pt x="23" y="4"/>
                    <a:pt x="20" y="3"/>
                  </a:cubicBezTo>
                  <a:cubicBezTo>
                    <a:pt x="19" y="3"/>
                    <a:pt x="18" y="4"/>
                    <a:pt x="18" y="4"/>
                  </a:cubicBezTo>
                  <a:cubicBezTo>
                    <a:pt x="16" y="4"/>
                    <a:pt x="14" y="0"/>
                    <a:pt x="12" y="0"/>
                  </a:cubicBezTo>
                  <a:cubicBezTo>
                    <a:pt x="12" y="0"/>
                    <a:pt x="11" y="0"/>
                    <a:pt x="11" y="1"/>
                  </a:cubicBezTo>
                  <a:cubicBezTo>
                    <a:pt x="11" y="3"/>
                    <a:pt x="12" y="7"/>
                    <a:pt x="12" y="7"/>
                  </a:cubicBezTo>
                  <a:cubicBezTo>
                    <a:pt x="14" y="11"/>
                    <a:pt x="15" y="4"/>
                    <a:pt x="18" y="6"/>
                  </a:cubicBezTo>
                  <a:cubicBezTo>
                    <a:pt x="19" y="7"/>
                    <a:pt x="19" y="10"/>
                    <a:pt x="20" y="11"/>
                  </a:cubicBezTo>
                  <a:cubicBezTo>
                    <a:pt x="24" y="17"/>
                    <a:pt x="19" y="14"/>
                    <a:pt x="20" y="18"/>
                  </a:cubicBezTo>
                  <a:cubicBezTo>
                    <a:pt x="21" y="20"/>
                    <a:pt x="26" y="21"/>
                    <a:pt x="27" y="23"/>
                  </a:cubicBezTo>
                  <a:cubicBezTo>
                    <a:pt x="26" y="27"/>
                    <a:pt x="26" y="27"/>
                    <a:pt x="26" y="27"/>
                  </a:cubicBezTo>
                  <a:cubicBezTo>
                    <a:pt x="26" y="29"/>
                    <a:pt x="30" y="31"/>
                    <a:pt x="30" y="33"/>
                  </a:cubicBezTo>
                  <a:cubicBezTo>
                    <a:pt x="28" y="37"/>
                    <a:pt x="21" y="39"/>
                    <a:pt x="19" y="40"/>
                  </a:cubicBezTo>
                  <a:cubicBezTo>
                    <a:pt x="18" y="40"/>
                    <a:pt x="18" y="40"/>
                    <a:pt x="18" y="41"/>
                  </a:cubicBezTo>
                  <a:cubicBezTo>
                    <a:pt x="18" y="43"/>
                    <a:pt x="22" y="46"/>
                    <a:pt x="22" y="49"/>
                  </a:cubicBezTo>
                  <a:cubicBezTo>
                    <a:pt x="22" y="52"/>
                    <a:pt x="18" y="53"/>
                    <a:pt x="17" y="55"/>
                  </a:cubicBezTo>
                  <a:cubicBezTo>
                    <a:pt x="15" y="58"/>
                    <a:pt x="19" y="60"/>
                    <a:pt x="19" y="60"/>
                  </a:cubicBezTo>
                  <a:cubicBezTo>
                    <a:pt x="22" y="63"/>
                    <a:pt x="17" y="71"/>
                    <a:pt x="17" y="74"/>
                  </a:cubicBezTo>
                  <a:cubicBezTo>
                    <a:pt x="18" y="83"/>
                    <a:pt x="26" y="78"/>
                    <a:pt x="24" y="81"/>
                  </a:cubicBezTo>
                  <a:cubicBezTo>
                    <a:pt x="22" y="83"/>
                    <a:pt x="16" y="87"/>
                    <a:pt x="14" y="88"/>
                  </a:cubicBezTo>
                  <a:cubicBezTo>
                    <a:pt x="14" y="88"/>
                    <a:pt x="11" y="87"/>
                    <a:pt x="11" y="87"/>
                  </a:cubicBezTo>
                  <a:cubicBezTo>
                    <a:pt x="7" y="88"/>
                    <a:pt x="10" y="100"/>
                    <a:pt x="9" y="103"/>
                  </a:cubicBezTo>
                  <a:cubicBezTo>
                    <a:pt x="8" y="109"/>
                    <a:pt x="1" y="112"/>
                    <a:pt x="0" y="114"/>
                  </a:cubicBezTo>
                  <a:cubicBezTo>
                    <a:pt x="0" y="115"/>
                    <a:pt x="5" y="114"/>
                    <a:pt x="5" y="116"/>
                  </a:cubicBezTo>
                  <a:cubicBezTo>
                    <a:pt x="2" y="118"/>
                    <a:pt x="2" y="118"/>
                    <a:pt x="2" y="118"/>
                  </a:cubicBezTo>
                  <a:cubicBezTo>
                    <a:pt x="2" y="119"/>
                    <a:pt x="5" y="119"/>
                    <a:pt x="5" y="119"/>
                  </a:cubicBezTo>
                  <a:cubicBezTo>
                    <a:pt x="6" y="119"/>
                    <a:pt x="8" y="122"/>
                    <a:pt x="8" y="123"/>
                  </a:cubicBezTo>
                  <a:cubicBezTo>
                    <a:pt x="8" y="123"/>
                    <a:pt x="8" y="124"/>
                    <a:pt x="8" y="125"/>
                  </a:cubicBezTo>
                  <a:cubicBezTo>
                    <a:pt x="10" y="125"/>
                    <a:pt x="10" y="125"/>
                    <a:pt x="10" y="125"/>
                  </a:cubicBezTo>
                  <a:cubicBezTo>
                    <a:pt x="10" y="124"/>
                    <a:pt x="11" y="123"/>
                    <a:pt x="11" y="123"/>
                  </a:cubicBezTo>
                  <a:cubicBezTo>
                    <a:pt x="12" y="123"/>
                    <a:pt x="14" y="124"/>
                    <a:pt x="14" y="125"/>
                  </a:cubicBezTo>
                  <a:cubicBezTo>
                    <a:pt x="15" y="125"/>
                    <a:pt x="21" y="136"/>
                    <a:pt x="24" y="140"/>
                  </a:cubicBezTo>
                </a:path>
              </a:pathLst>
            </a:custGeom>
            <a:solidFill>
              <a:schemeClr val="tx2"/>
            </a:solidFill>
            <a:ln w="9525">
              <a:noFill/>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85" name="Freeform 87"/>
            <p:cNvSpPr>
              <a:spLocks/>
            </p:cNvSpPr>
            <p:nvPr/>
          </p:nvSpPr>
          <p:spPr bwMode="auto">
            <a:xfrm>
              <a:off x="7165713" y="5132331"/>
              <a:ext cx="5731" cy="0"/>
            </a:xfrm>
            <a:custGeom>
              <a:avLst/>
              <a:gdLst>
                <a:gd name="T0" fmla="*/ 1 w 2"/>
                <a:gd name="T1" fmla="*/ 2 w 2"/>
                <a:gd name="T2" fmla="*/ 0 w 2"/>
                <a:gd name="T3" fmla="*/ 1 w 2"/>
              </a:gdLst>
              <a:ahLst/>
              <a:cxnLst>
                <a:cxn ang="0">
                  <a:pos x="T0" y="0"/>
                </a:cxn>
                <a:cxn ang="0">
                  <a:pos x="T1" y="0"/>
                </a:cxn>
                <a:cxn ang="0">
                  <a:pos x="T2" y="0"/>
                </a:cxn>
                <a:cxn ang="0">
                  <a:pos x="T3" y="0"/>
                </a:cxn>
              </a:cxnLst>
              <a:rect l="0" t="0" r="r" b="b"/>
              <a:pathLst>
                <a:path w="2">
                  <a:moveTo>
                    <a:pt x="1" y="0"/>
                  </a:moveTo>
                  <a:cubicBezTo>
                    <a:pt x="1" y="0"/>
                    <a:pt x="1" y="0"/>
                    <a:pt x="2" y="0"/>
                  </a:cubicBezTo>
                  <a:cubicBezTo>
                    <a:pt x="0" y="0"/>
                    <a:pt x="0" y="0"/>
                    <a:pt x="0" y="0"/>
                  </a:cubicBezTo>
                  <a:cubicBezTo>
                    <a:pt x="1" y="0"/>
                    <a:pt x="1" y="0"/>
                    <a:pt x="1" y="0"/>
                  </a:cubicBezTo>
                </a:path>
              </a:pathLst>
            </a:custGeom>
            <a:solidFill>
              <a:schemeClr val="tx2"/>
            </a:solidFill>
            <a:ln w="9525">
              <a:noFill/>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86" name="Freeform 88"/>
            <p:cNvSpPr>
              <a:spLocks/>
            </p:cNvSpPr>
            <p:nvPr/>
          </p:nvSpPr>
          <p:spPr bwMode="auto">
            <a:xfrm>
              <a:off x="6968962" y="4887824"/>
              <a:ext cx="737339" cy="1132752"/>
            </a:xfrm>
            <a:custGeom>
              <a:avLst/>
              <a:gdLst>
                <a:gd name="T0" fmla="*/ 272 w 281"/>
                <a:gd name="T1" fmla="*/ 1 h 432"/>
                <a:gd name="T2" fmla="*/ 221 w 281"/>
                <a:gd name="T3" fmla="*/ 25 h 432"/>
                <a:gd name="T4" fmla="*/ 183 w 281"/>
                <a:gd name="T5" fmla="*/ 28 h 432"/>
                <a:gd name="T6" fmla="*/ 131 w 281"/>
                <a:gd name="T7" fmla="*/ 28 h 432"/>
                <a:gd name="T8" fmla="*/ 120 w 281"/>
                <a:gd name="T9" fmla="*/ 28 h 432"/>
                <a:gd name="T10" fmla="*/ 116 w 281"/>
                <a:gd name="T11" fmla="*/ 71 h 432"/>
                <a:gd name="T12" fmla="*/ 149 w 281"/>
                <a:gd name="T13" fmla="*/ 111 h 432"/>
                <a:gd name="T14" fmla="*/ 130 w 281"/>
                <a:gd name="T15" fmla="*/ 159 h 432"/>
                <a:gd name="T16" fmla="*/ 126 w 281"/>
                <a:gd name="T17" fmla="*/ 176 h 432"/>
                <a:gd name="T18" fmla="*/ 113 w 281"/>
                <a:gd name="T19" fmla="*/ 154 h 432"/>
                <a:gd name="T20" fmla="*/ 113 w 281"/>
                <a:gd name="T21" fmla="*/ 129 h 432"/>
                <a:gd name="T22" fmla="*/ 96 w 281"/>
                <a:gd name="T23" fmla="*/ 107 h 432"/>
                <a:gd name="T24" fmla="*/ 21 w 281"/>
                <a:gd name="T25" fmla="*/ 111 h 432"/>
                <a:gd name="T26" fmla="*/ 6 w 281"/>
                <a:gd name="T27" fmla="*/ 143 h 432"/>
                <a:gd name="T28" fmla="*/ 19 w 281"/>
                <a:gd name="T29" fmla="*/ 144 h 432"/>
                <a:gd name="T30" fmla="*/ 44 w 281"/>
                <a:gd name="T31" fmla="*/ 156 h 432"/>
                <a:gd name="T32" fmla="*/ 70 w 281"/>
                <a:gd name="T33" fmla="*/ 164 h 432"/>
                <a:gd name="T34" fmla="*/ 72 w 281"/>
                <a:gd name="T35" fmla="*/ 188 h 432"/>
                <a:gd name="T36" fmla="*/ 67 w 281"/>
                <a:gd name="T37" fmla="*/ 219 h 432"/>
                <a:gd name="T38" fmla="*/ 66 w 281"/>
                <a:gd name="T39" fmla="*/ 242 h 432"/>
                <a:gd name="T40" fmla="*/ 66 w 281"/>
                <a:gd name="T41" fmla="*/ 252 h 432"/>
                <a:gd name="T42" fmla="*/ 52 w 281"/>
                <a:gd name="T43" fmla="*/ 287 h 432"/>
                <a:gd name="T44" fmla="*/ 26 w 281"/>
                <a:gd name="T45" fmla="*/ 335 h 432"/>
                <a:gd name="T46" fmla="*/ 32 w 281"/>
                <a:gd name="T47" fmla="*/ 361 h 432"/>
                <a:gd name="T48" fmla="*/ 33 w 281"/>
                <a:gd name="T49" fmla="*/ 409 h 432"/>
                <a:gd name="T50" fmla="*/ 54 w 281"/>
                <a:gd name="T51" fmla="*/ 415 h 432"/>
                <a:gd name="T52" fmla="*/ 46 w 281"/>
                <a:gd name="T53" fmla="*/ 408 h 432"/>
                <a:gd name="T54" fmla="*/ 64 w 281"/>
                <a:gd name="T55" fmla="*/ 391 h 432"/>
                <a:gd name="T56" fmla="*/ 121 w 281"/>
                <a:gd name="T57" fmla="*/ 356 h 432"/>
                <a:gd name="T58" fmla="*/ 120 w 281"/>
                <a:gd name="T59" fmla="*/ 351 h 432"/>
                <a:gd name="T60" fmla="*/ 126 w 281"/>
                <a:gd name="T61" fmla="*/ 310 h 432"/>
                <a:gd name="T62" fmla="*/ 121 w 281"/>
                <a:gd name="T63" fmla="*/ 295 h 432"/>
                <a:gd name="T64" fmla="*/ 116 w 281"/>
                <a:gd name="T65" fmla="*/ 286 h 432"/>
                <a:gd name="T66" fmla="*/ 113 w 281"/>
                <a:gd name="T67" fmla="*/ 271 h 432"/>
                <a:gd name="T68" fmla="*/ 110 w 281"/>
                <a:gd name="T69" fmla="*/ 259 h 432"/>
                <a:gd name="T70" fmla="*/ 112 w 281"/>
                <a:gd name="T71" fmla="*/ 249 h 432"/>
                <a:gd name="T72" fmla="*/ 142 w 281"/>
                <a:gd name="T73" fmla="*/ 226 h 432"/>
                <a:gd name="T74" fmla="*/ 148 w 281"/>
                <a:gd name="T75" fmla="*/ 221 h 432"/>
                <a:gd name="T76" fmla="*/ 152 w 281"/>
                <a:gd name="T77" fmla="*/ 221 h 432"/>
                <a:gd name="T78" fmla="*/ 169 w 281"/>
                <a:gd name="T79" fmla="*/ 206 h 432"/>
                <a:gd name="T80" fmla="*/ 196 w 281"/>
                <a:gd name="T81" fmla="*/ 184 h 432"/>
                <a:gd name="T82" fmla="*/ 227 w 281"/>
                <a:gd name="T83" fmla="*/ 173 h 432"/>
                <a:gd name="T84" fmla="*/ 255 w 281"/>
                <a:gd name="T85" fmla="*/ 148 h 432"/>
                <a:gd name="T86" fmla="*/ 272 w 281"/>
                <a:gd name="T87" fmla="*/ 123 h 432"/>
                <a:gd name="T88" fmla="*/ 276 w 281"/>
                <a:gd name="T89" fmla="*/ 109 h 432"/>
                <a:gd name="T90" fmla="*/ 272 w 281"/>
                <a:gd name="T91" fmla="*/ 106 h 432"/>
                <a:gd name="T92" fmla="*/ 270 w 281"/>
                <a:gd name="T93" fmla="*/ 86 h 432"/>
                <a:gd name="T94" fmla="*/ 273 w 281"/>
                <a:gd name="T95" fmla="*/ 68 h 432"/>
                <a:gd name="T96" fmla="*/ 273 w 281"/>
                <a:gd name="T97" fmla="*/ 61 h 432"/>
                <a:gd name="T98" fmla="*/ 271 w 281"/>
                <a:gd name="T99" fmla="*/ 52 h 432"/>
                <a:gd name="T100" fmla="*/ 269 w 281"/>
                <a:gd name="T101" fmla="*/ 23 h 432"/>
                <a:gd name="T102" fmla="*/ 276 w 281"/>
                <a:gd name="T103" fmla="*/ 6 h 4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81" h="432">
                  <a:moveTo>
                    <a:pt x="276" y="6"/>
                  </a:moveTo>
                  <a:cubicBezTo>
                    <a:pt x="277" y="6"/>
                    <a:pt x="278" y="7"/>
                    <a:pt x="278" y="6"/>
                  </a:cubicBezTo>
                  <a:cubicBezTo>
                    <a:pt x="278" y="6"/>
                    <a:pt x="276" y="4"/>
                    <a:pt x="275" y="3"/>
                  </a:cubicBezTo>
                  <a:cubicBezTo>
                    <a:pt x="273" y="3"/>
                    <a:pt x="277" y="3"/>
                    <a:pt x="275" y="1"/>
                  </a:cubicBezTo>
                  <a:cubicBezTo>
                    <a:pt x="275" y="0"/>
                    <a:pt x="273" y="1"/>
                    <a:pt x="272" y="1"/>
                  </a:cubicBezTo>
                  <a:cubicBezTo>
                    <a:pt x="268" y="5"/>
                    <a:pt x="246" y="17"/>
                    <a:pt x="241" y="19"/>
                  </a:cubicBezTo>
                  <a:cubicBezTo>
                    <a:pt x="240" y="19"/>
                    <a:pt x="240" y="19"/>
                    <a:pt x="239" y="19"/>
                  </a:cubicBezTo>
                  <a:cubicBezTo>
                    <a:pt x="237" y="19"/>
                    <a:pt x="235" y="18"/>
                    <a:pt x="234" y="18"/>
                  </a:cubicBezTo>
                  <a:cubicBezTo>
                    <a:pt x="233" y="18"/>
                    <a:pt x="232" y="18"/>
                    <a:pt x="232" y="18"/>
                  </a:cubicBezTo>
                  <a:cubicBezTo>
                    <a:pt x="227" y="20"/>
                    <a:pt x="225" y="23"/>
                    <a:pt x="221" y="25"/>
                  </a:cubicBezTo>
                  <a:cubicBezTo>
                    <a:pt x="220" y="26"/>
                    <a:pt x="213" y="20"/>
                    <a:pt x="211" y="20"/>
                  </a:cubicBezTo>
                  <a:cubicBezTo>
                    <a:pt x="203" y="20"/>
                    <a:pt x="204" y="32"/>
                    <a:pt x="193" y="33"/>
                  </a:cubicBezTo>
                  <a:cubicBezTo>
                    <a:pt x="192" y="33"/>
                    <a:pt x="192" y="32"/>
                    <a:pt x="191" y="32"/>
                  </a:cubicBezTo>
                  <a:cubicBezTo>
                    <a:pt x="189" y="31"/>
                    <a:pt x="186" y="32"/>
                    <a:pt x="184" y="31"/>
                  </a:cubicBezTo>
                  <a:cubicBezTo>
                    <a:pt x="184" y="31"/>
                    <a:pt x="183" y="28"/>
                    <a:pt x="183" y="28"/>
                  </a:cubicBezTo>
                  <a:cubicBezTo>
                    <a:pt x="178" y="26"/>
                    <a:pt x="174" y="33"/>
                    <a:pt x="170" y="33"/>
                  </a:cubicBezTo>
                  <a:cubicBezTo>
                    <a:pt x="157" y="33"/>
                    <a:pt x="163" y="28"/>
                    <a:pt x="154" y="24"/>
                  </a:cubicBezTo>
                  <a:cubicBezTo>
                    <a:pt x="150" y="22"/>
                    <a:pt x="150" y="27"/>
                    <a:pt x="147" y="28"/>
                  </a:cubicBezTo>
                  <a:cubicBezTo>
                    <a:pt x="143" y="30"/>
                    <a:pt x="136" y="28"/>
                    <a:pt x="133" y="28"/>
                  </a:cubicBezTo>
                  <a:cubicBezTo>
                    <a:pt x="132" y="28"/>
                    <a:pt x="131" y="28"/>
                    <a:pt x="131" y="28"/>
                  </a:cubicBezTo>
                  <a:cubicBezTo>
                    <a:pt x="130" y="28"/>
                    <a:pt x="129" y="28"/>
                    <a:pt x="129" y="28"/>
                  </a:cubicBezTo>
                  <a:cubicBezTo>
                    <a:pt x="129" y="28"/>
                    <a:pt x="129" y="27"/>
                    <a:pt x="129" y="27"/>
                  </a:cubicBezTo>
                  <a:cubicBezTo>
                    <a:pt x="129" y="28"/>
                    <a:pt x="129" y="28"/>
                    <a:pt x="129" y="28"/>
                  </a:cubicBezTo>
                  <a:cubicBezTo>
                    <a:pt x="126" y="28"/>
                    <a:pt x="124" y="28"/>
                    <a:pt x="122" y="28"/>
                  </a:cubicBezTo>
                  <a:cubicBezTo>
                    <a:pt x="122" y="28"/>
                    <a:pt x="121" y="28"/>
                    <a:pt x="120" y="28"/>
                  </a:cubicBezTo>
                  <a:cubicBezTo>
                    <a:pt x="120" y="28"/>
                    <a:pt x="120" y="32"/>
                    <a:pt x="120" y="33"/>
                  </a:cubicBezTo>
                  <a:cubicBezTo>
                    <a:pt x="118" y="36"/>
                    <a:pt x="114" y="40"/>
                    <a:pt x="113" y="43"/>
                  </a:cubicBezTo>
                  <a:cubicBezTo>
                    <a:pt x="112" y="48"/>
                    <a:pt x="116" y="55"/>
                    <a:pt x="116" y="60"/>
                  </a:cubicBezTo>
                  <a:cubicBezTo>
                    <a:pt x="116" y="60"/>
                    <a:pt x="116" y="64"/>
                    <a:pt x="116" y="64"/>
                  </a:cubicBezTo>
                  <a:cubicBezTo>
                    <a:pt x="116" y="66"/>
                    <a:pt x="116" y="69"/>
                    <a:pt x="116" y="71"/>
                  </a:cubicBezTo>
                  <a:cubicBezTo>
                    <a:pt x="116" y="72"/>
                    <a:pt x="116" y="73"/>
                    <a:pt x="117" y="73"/>
                  </a:cubicBezTo>
                  <a:cubicBezTo>
                    <a:pt x="117" y="74"/>
                    <a:pt x="116" y="75"/>
                    <a:pt x="117" y="75"/>
                  </a:cubicBezTo>
                  <a:cubicBezTo>
                    <a:pt x="118" y="81"/>
                    <a:pt x="120" y="78"/>
                    <a:pt x="124" y="79"/>
                  </a:cubicBezTo>
                  <a:cubicBezTo>
                    <a:pt x="126" y="80"/>
                    <a:pt x="127" y="82"/>
                    <a:pt x="128" y="83"/>
                  </a:cubicBezTo>
                  <a:cubicBezTo>
                    <a:pt x="132" y="86"/>
                    <a:pt x="148" y="107"/>
                    <a:pt x="149" y="111"/>
                  </a:cubicBezTo>
                  <a:cubicBezTo>
                    <a:pt x="150" y="116"/>
                    <a:pt x="146" y="120"/>
                    <a:pt x="146" y="125"/>
                  </a:cubicBezTo>
                  <a:cubicBezTo>
                    <a:pt x="146" y="127"/>
                    <a:pt x="147" y="129"/>
                    <a:pt x="147" y="131"/>
                  </a:cubicBezTo>
                  <a:cubicBezTo>
                    <a:pt x="147" y="133"/>
                    <a:pt x="145" y="147"/>
                    <a:pt x="144" y="148"/>
                  </a:cubicBezTo>
                  <a:cubicBezTo>
                    <a:pt x="142" y="151"/>
                    <a:pt x="137" y="149"/>
                    <a:pt x="135" y="150"/>
                  </a:cubicBezTo>
                  <a:cubicBezTo>
                    <a:pt x="130" y="151"/>
                    <a:pt x="132" y="156"/>
                    <a:pt x="130" y="159"/>
                  </a:cubicBezTo>
                  <a:cubicBezTo>
                    <a:pt x="129" y="160"/>
                    <a:pt x="127" y="160"/>
                    <a:pt x="127" y="161"/>
                  </a:cubicBezTo>
                  <a:cubicBezTo>
                    <a:pt x="126" y="163"/>
                    <a:pt x="129" y="164"/>
                    <a:pt x="130" y="165"/>
                  </a:cubicBezTo>
                  <a:cubicBezTo>
                    <a:pt x="131" y="166"/>
                    <a:pt x="131" y="176"/>
                    <a:pt x="130" y="177"/>
                  </a:cubicBezTo>
                  <a:cubicBezTo>
                    <a:pt x="129" y="177"/>
                    <a:pt x="129" y="177"/>
                    <a:pt x="128" y="177"/>
                  </a:cubicBezTo>
                  <a:cubicBezTo>
                    <a:pt x="127" y="176"/>
                    <a:pt x="127" y="176"/>
                    <a:pt x="126" y="176"/>
                  </a:cubicBezTo>
                  <a:cubicBezTo>
                    <a:pt x="126" y="176"/>
                    <a:pt x="125" y="177"/>
                    <a:pt x="125" y="176"/>
                  </a:cubicBezTo>
                  <a:cubicBezTo>
                    <a:pt x="122" y="174"/>
                    <a:pt x="127" y="171"/>
                    <a:pt x="127" y="168"/>
                  </a:cubicBezTo>
                  <a:cubicBezTo>
                    <a:pt x="127" y="168"/>
                    <a:pt x="125" y="168"/>
                    <a:pt x="124" y="168"/>
                  </a:cubicBezTo>
                  <a:cubicBezTo>
                    <a:pt x="123" y="168"/>
                    <a:pt x="121" y="165"/>
                    <a:pt x="120" y="164"/>
                  </a:cubicBezTo>
                  <a:cubicBezTo>
                    <a:pt x="118" y="162"/>
                    <a:pt x="114" y="157"/>
                    <a:pt x="113" y="154"/>
                  </a:cubicBezTo>
                  <a:cubicBezTo>
                    <a:pt x="111" y="153"/>
                    <a:pt x="110" y="155"/>
                    <a:pt x="109" y="152"/>
                  </a:cubicBezTo>
                  <a:cubicBezTo>
                    <a:pt x="109" y="152"/>
                    <a:pt x="110" y="148"/>
                    <a:pt x="110" y="148"/>
                  </a:cubicBezTo>
                  <a:cubicBezTo>
                    <a:pt x="109" y="146"/>
                    <a:pt x="106" y="145"/>
                    <a:pt x="105" y="144"/>
                  </a:cubicBezTo>
                  <a:cubicBezTo>
                    <a:pt x="104" y="141"/>
                    <a:pt x="109" y="138"/>
                    <a:pt x="110" y="137"/>
                  </a:cubicBezTo>
                  <a:cubicBezTo>
                    <a:pt x="111" y="134"/>
                    <a:pt x="111" y="131"/>
                    <a:pt x="113" y="129"/>
                  </a:cubicBezTo>
                  <a:cubicBezTo>
                    <a:pt x="114" y="128"/>
                    <a:pt x="115" y="128"/>
                    <a:pt x="115" y="126"/>
                  </a:cubicBezTo>
                  <a:cubicBezTo>
                    <a:pt x="116" y="124"/>
                    <a:pt x="115" y="108"/>
                    <a:pt x="114" y="108"/>
                  </a:cubicBezTo>
                  <a:cubicBezTo>
                    <a:pt x="112" y="106"/>
                    <a:pt x="113" y="106"/>
                    <a:pt x="111" y="104"/>
                  </a:cubicBezTo>
                  <a:cubicBezTo>
                    <a:pt x="111" y="104"/>
                    <a:pt x="110" y="104"/>
                    <a:pt x="110" y="104"/>
                  </a:cubicBezTo>
                  <a:cubicBezTo>
                    <a:pt x="105" y="104"/>
                    <a:pt x="100" y="107"/>
                    <a:pt x="96" y="107"/>
                  </a:cubicBezTo>
                  <a:cubicBezTo>
                    <a:pt x="95" y="107"/>
                    <a:pt x="94" y="105"/>
                    <a:pt x="94" y="105"/>
                  </a:cubicBezTo>
                  <a:cubicBezTo>
                    <a:pt x="92" y="105"/>
                    <a:pt x="93" y="110"/>
                    <a:pt x="91" y="108"/>
                  </a:cubicBezTo>
                  <a:cubicBezTo>
                    <a:pt x="88" y="104"/>
                    <a:pt x="82" y="93"/>
                    <a:pt x="81" y="93"/>
                  </a:cubicBezTo>
                  <a:cubicBezTo>
                    <a:pt x="80" y="93"/>
                    <a:pt x="67" y="97"/>
                    <a:pt x="65" y="97"/>
                  </a:cubicBezTo>
                  <a:cubicBezTo>
                    <a:pt x="50" y="102"/>
                    <a:pt x="36" y="108"/>
                    <a:pt x="21" y="111"/>
                  </a:cubicBezTo>
                  <a:cubicBezTo>
                    <a:pt x="18" y="112"/>
                    <a:pt x="3" y="116"/>
                    <a:pt x="2" y="117"/>
                  </a:cubicBezTo>
                  <a:cubicBezTo>
                    <a:pt x="0" y="120"/>
                    <a:pt x="4" y="125"/>
                    <a:pt x="5" y="127"/>
                  </a:cubicBezTo>
                  <a:cubicBezTo>
                    <a:pt x="6" y="129"/>
                    <a:pt x="5" y="130"/>
                    <a:pt x="5" y="132"/>
                  </a:cubicBezTo>
                  <a:cubicBezTo>
                    <a:pt x="5" y="133"/>
                    <a:pt x="6" y="134"/>
                    <a:pt x="6" y="135"/>
                  </a:cubicBezTo>
                  <a:cubicBezTo>
                    <a:pt x="6" y="137"/>
                    <a:pt x="6" y="140"/>
                    <a:pt x="6" y="143"/>
                  </a:cubicBezTo>
                  <a:cubicBezTo>
                    <a:pt x="6" y="143"/>
                    <a:pt x="6" y="144"/>
                    <a:pt x="6" y="145"/>
                  </a:cubicBezTo>
                  <a:cubicBezTo>
                    <a:pt x="6" y="145"/>
                    <a:pt x="7" y="145"/>
                    <a:pt x="8" y="145"/>
                  </a:cubicBezTo>
                  <a:cubicBezTo>
                    <a:pt x="9" y="145"/>
                    <a:pt x="9" y="145"/>
                    <a:pt x="10" y="145"/>
                  </a:cubicBezTo>
                  <a:cubicBezTo>
                    <a:pt x="12" y="145"/>
                    <a:pt x="15" y="145"/>
                    <a:pt x="18" y="145"/>
                  </a:cubicBezTo>
                  <a:cubicBezTo>
                    <a:pt x="18" y="145"/>
                    <a:pt x="19" y="144"/>
                    <a:pt x="19" y="144"/>
                  </a:cubicBezTo>
                  <a:cubicBezTo>
                    <a:pt x="20" y="145"/>
                    <a:pt x="20" y="146"/>
                    <a:pt x="21" y="146"/>
                  </a:cubicBezTo>
                  <a:cubicBezTo>
                    <a:pt x="22" y="146"/>
                    <a:pt x="26" y="144"/>
                    <a:pt x="29" y="146"/>
                  </a:cubicBezTo>
                  <a:cubicBezTo>
                    <a:pt x="30" y="146"/>
                    <a:pt x="31" y="148"/>
                    <a:pt x="32" y="149"/>
                  </a:cubicBezTo>
                  <a:cubicBezTo>
                    <a:pt x="34" y="151"/>
                    <a:pt x="38" y="149"/>
                    <a:pt x="41" y="151"/>
                  </a:cubicBezTo>
                  <a:cubicBezTo>
                    <a:pt x="42" y="152"/>
                    <a:pt x="42" y="155"/>
                    <a:pt x="44" y="156"/>
                  </a:cubicBezTo>
                  <a:cubicBezTo>
                    <a:pt x="46" y="158"/>
                    <a:pt x="50" y="156"/>
                    <a:pt x="52" y="157"/>
                  </a:cubicBezTo>
                  <a:cubicBezTo>
                    <a:pt x="55" y="157"/>
                    <a:pt x="63" y="160"/>
                    <a:pt x="65" y="161"/>
                  </a:cubicBezTo>
                  <a:cubicBezTo>
                    <a:pt x="66" y="163"/>
                    <a:pt x="62" y="163"/>
                    <a:pt x="66" y="164"/>
                  </a:cubicBezTo>
                  <a:cubicBezTo>
                    <a:pt x="66" y="164"/>
                    <a:pt x="67" y="164"/>
                    <a:pt x="68" y="164"/>
                  </a:cubicBezTo>
                  <a:cubicBezTo>
                    <a:pt x="68" y="164"/>
                    <a:pt x="69" y="164"/>
                    <a:pt x="70" y="164"/>
                  </a:cubicBezTo>
                  <a:cubicBezTo>
                    <a:pt x="70" y="164"/>
                    <a:pt x="71" y="164"/>
                    <a:pt x="71" y="164"/>
                  </a:cubicBezTo>
                  <a:cubicBezTo>
                    <a:pt x="73" y="166"/>
                    <a:pt x="68" y="169"/>
                    <a:pt x="68" y="170"/>
                  </a:cubicBezTo>
                  <a:cubicBezTo>
                    <a:pt x="67" y="173"/>
                    <a:pt x="73" y="178"/>
                    <a:pt x="72" y="181"/>
                  </a:cubicBezTo>
                  <a:cubicBezTo>
                    <a:pt x="72" y="182"/>
                    <a:pt x="70" y="184"/>
                    <a:pt x="70" y="186"/>
                  </a:cubicBezTo>
                  <a:cubicBezTo>
                    <a:pt x="70" y="187"/>
                    <a:pt x="72" y="187"/>
                    <a:pt x="72" y="188"/>
                  </a:cubicBezTo>
                  <a:cubicBezTo>
                    <a:pt x="72" y="190"/>
                    <a:pt x="70" y="193"/>
                    <a:pt x="69" y="194"/>
                  </a:cubicBezTo>
                  <a:cubicBezTo>
                    <a:pt x="69" y="197"/>
                    <a:pt x="69" y="202"/>
                    <a:pt x="69" y="205"/>
                  </a:cubicBezTo>
                  <a:cubicBezTo>
                    <a:pt x="69" y="206"/>
                    <a:pt x="71" y="206"/>
                    <a:pt x="71" y="208"/>
                  </a:cubicBezTo>
                  <a:cubicBezTo>
                    <a:pt x="71" y="208"/>
                    <a:pt x="66" y="212"/>
                    <a:pt x="66" y="213"/>
                  </a:cubicBezTo>
                  <a:cubicBezTo>
                    <a:pt x="66" y="214"/>
                    <a:pt x="69" y="217"/>
                    <a:pt x="67" y="219"/>
                  </a:cubicBezTo>
                  <a:cubicBezTo>
                    <a:pt x="66" y="220"/>
                    <a:pt x="62" y="218"/>
                    <a:pt x="61" y="220"/>
                  </a:cubicBezTo>
                  <a:cubicBezTo>
                    <a:pt x="58" y="226"/>
                    <a:pt x="64" y="226"/>
                    <a:pt x="65" y="226"/>
                  </a:cubicBezTo>
                  <a:cubicBezTo>
                    <a:pt x="67" y="229"/>
                    <a:pt x="61" y="235"/>
                    <a:pt x="62" y="237"/>
                  </a:cubicBezTo>
                  <a:cubicBezTo>
                    <a:pt x="64" y="240"/>
                    <a:pt x="63" y="242"/>
                    <a:pt x="64" y="243"/>
                  </a:cubicBezTo>
                  <a:cubicBezTo>
                    <a:pt x="65" y="245"/>
                    <a:pt x="66" y="243"/>
                    <a:pt x="66" y="242"/>
                  </a:cubicBezTo>
                  <a:cubicBezTo>
                    <a:pt x="67" y="242"/>
                    <a:pt x="67" y="244"/>
                    <a:pt x="67" y="244"/>
                  </a:cubicBezTo>
                  <a:cubicBezTo>
                    <a:pt x="69" y="246"/>
                    <a:pt x="69" y="246"/>
                    <a:pt x="69" y="246"/>
                  </a:cubicBezTo>
                  <a:cubicBezTo>
                    <a:pt x="69" y="247"/>
                    <a:pt x="68" y="248"/>
                    <a:pt x="68" y="249"/>
                  </a:cubicBezTo>
                  <a:cubicBezTo>
                    <a:pt x="68" y="252"/>
                    <a:pt x="68" y="252"/>
                    <a:pt x="68" y="252"/>
                  </a:cubicBezTo>
                  <a:cubicBezTo>
                    <a:pt x="67" y="253"/>
                    <a:pt x="66" y="252"/>
                    <a:pt x="66" y="252"/>
                  </a:cubicBezTo>
                  <a:cubicBezTo>
                    <a:pt x="62" y="254"/>
                    <a:pt x="61" y="263"/>
                    <a:pt x="58" y="266"/>
                  </a:cubicBezTo>
                  <a:cubicBezTo>
                    <a:pt x="56" y="267"/>
                    <a:pt x="55" y="264"/>
                    <a:pt x="53" y="267"/>
                  </a:cubicBezTo>
                  <a:cubicBezTo>
                    <a:pt x="52" y="270"/>
                    <a:pt x="54" y="273"/>
                    <a:pt x="53" y="275"/>
                  </a:cubicBezTo>
                  <a:cubicBezTo>
                    <a:pt x="53" y="277"/>
                    <a:pt x="49" y="279"/>
                    <a:pt x="49" y="281"/>
                  </a:cubicBezTo>
                  <a:cubicBezTo>
                    <a:pt x="49" y="283"/>
                    <a:pt x="52" y="285"/>
                    <a:pt x="52" y="287"/>
                  </a:cubicBezTo>
                  <a:cubicBezTo>
                    <a:pt x="52" y="288"/>
                    <a:pt x="51" y="286"/>
                    <a:pt x="50" y="286"/>
                  </a:cubicBezTo>
                  <a:cubicBezTo>
                    <a:pt x="49" y="286"/>
                    <a:pt x="49" y="287"/>
                    <a:pt x="49" y="287"/>
                  </a:cubicBezTo>
                  <a:cubicBezTo>
                    <a:pt x="45" y="291"/>
                    <a:pt x="42" y="294"/>
                    <a:pt x="38" y="298"/>
                  </a:cubicBezTo>
                  <a:cubicBezTo>
                    <a:pt x="36" y="300"/>
                    <a:pt x="22" y="314"/>
                    <a:pt x="20" y="314"/>
                  </a:cubicBezTo>
                  <a:cubicBezTo>
                    <a:pt x="22" y="321"/>
                    <a:pt x="25" y="328"/>
                    <a:pt x="26" y="335"/>
                  </a:cubicBezTo>
                  <a:cubicBezTo>
                    <a:pt x="26" y="337"/>
                    <a:pt x="24" y="340"/>
                    <a:pt x="25" y="343"/>
                  </a:cubicBezTo>
                  <a:cubicBezTo>
                    <a:pt x="25" y="344"/>
                    <a:pt x="27" y="345"/>
                    <a:pt x="28" y="346"/>
                  </a:cubicBezTo>
                  <a:cubicBezTo>
                    <a:pt x="29" y="348"/>
                    <a:pt x="29" y="351"/>
                    <a:pt x="30" y="352"/>
                  </a:cubicBezTo>
                  <a:cubicBezTo>
                    <a:pt x="30" y="352"/>
                    <a:pt x="32" y="355"/>
                    <a:pt x="32" y="355"/>
                  </a:cubicBezTo>
                  <a:cubicBezTo>
                    <a:pt x="33" y="356"/>
                    <a:pt x="32" y="359"/>
                    <a:pt x="32" y="361"/>
                  </a:cubicBezTo>
                  <a:cubicBezTo>
                    <a:pt x="32" y="363"/>
                    <a:pt x="34" y="366"/>
                    <a:pt x="35" y="369"/>
                  </a:cubicBezTo>
                  <a:cubicBezTo>
                    <a:pt x="35" y="372"/>
                    <a:pt x="33" y="396"/>
                    <a:pt x="33" y="400"/>
                  </a:cubicBezTo>
                  <a:cubicBezTo>
                    <a:pt x="32" y="401"/>
                    <a:pt x="30" y="402"/>
                    <a:pt x="30" y="404"/>
                  </a:cubicBezTo>
                  <a:cubicBezTo>
                    <a:pt x="29" y="406"/>
                    <a:pt x="30" y="407"/>
                    <a:pt x="31" y="407"/>
                  </a:cubicBezTo>
                  <a:cubicBezTo>
                    <a:pt x="32" y="408"/>
                    <a:pt x="33" y="408"/>
                    <a:pt x="33" y="409"/>
                  </a:cubicBezTo>
                  <a:cubicBezTo>
                    <a:pt x="35" y="411"/>
                    <a:pt x="33" y="414"/>
                    <a:pt x="33" y="416"/>
                  </a:cubicBezTo>
                  <a:cubicBezTo>
                    <a:pt x="32" y="420"/>
                    <a:pt x="36" y="427"/>
                    <a:pt x="33" y="431"/>
                  </a:cubicBezTo>
                  <a:cubicBezTo>
                    <a:pt x="39" y="432"/>
                    <a:pt x="45" y="432"/>
                    <a:pt x="51" y="432"/>
                  </a:cubicBezTo>
                  <a:cubicBezTo>
                    <a:pt x="51" y="430"/>
                    <a:pt x="52" y="428"/>
                    <a:pt x="52" y="426"/>
                  </a:cubicBezTo>
                  <a:cubicBezTo>
                    <a:pt x="53" y="423"/>
                    <a:pt x="53" y="419"/>
                    <a:pt x="54" y="415"/>
                  </a:cubicBezTo>
                  <a:cubicBezTo>
                    <a:pt x="54" y="415"/>
                    <a:pt x="55" y="414"/>
                    <a:pt x="54" y="413"/>
                  </a:cubicBezTo>
                  <a:cubicBezTo>
                    <a:pt x="51" y="412"/>
                    <a:pt x="54" y="418"/>
                    <a:pt x="51" y="417"/>
                  </a:cubicBezTo>
                  <a:cubicBezTo>
                    <a:pt x="51" y="417"/>
                    <a:pt x="47" y="411"/>
                    <a:pt x="46" y="410"/>
                  </a:cubicBezTo>
                  <a:cubicBezTo>
                    <a:pt x="45" y="409"/>
                    <a:pt x="43" y="409"/>
                    <a:pt x="43" y="409"/>
                  </a:cubicBezTo>
                  <a:cubicBezTo>
                    <a:pt x="44" y="406"/>
                    <a:pt x="45" y="409"/>
                    <a:pt x="46" y="408"/>
                  </a:cubicBezTo>
                  <a:cubicBezTo>
                    <a:pt x="47" y="407"/>
                    <a:pt x="48" y="406"/>
                    <a:pt x="49" y="405"/>
                  </a:cubicBezTo>
                  <a:cubicBezTo>
                    <a:pt x="49" y="405"/>
                    <a:pt x="49" y="404"/>
                    <a:pt x="50" y="404"/>
                  </a:cubicBezTo>
                  <a:cubicBezTo>
                    <a:pt x="50" y="404"/>
                    <a:pt x="50" y="405"/>
                    <a:pt x="50" y="406"/>
                  </a:cubicBezTo>
                  <a:cubicBezTo>
                    <a:pt x="51" y="400"/>
                    <a:pt x="53" y="397"/>
                    <a:pt x="59" y="394"/>
                  </a:cubicBezTo>
                  <a:cubicBezTo>
                    <a:pt x="61" y="393"/>
                    <a:pt x="62" y="392"/>
                    <a:pt x="64" y="391"/>
                  </a:cubicBezTo>
                  <a:cubicBezTo>
                    <a:pt x="64" y="391"/>
                    <a:pt x="66" y="389"/>
                    <a:pt x="66" y="390"/>
                  </a:cubicBezTo>
                  <a:cubicBezTo>
                    <a:pt x="65" y="391"/>
                    <a:pt x="65" y="391"/>
                    <a:pt x="72" y="388"/>
                  </a:cubicBezTo>
                  <a:cubicBezTo>
                    <a:pt x="76" y="386"/>
                    <a:pt x="81" y="385"/>
                    <a:pt x="86" y="383"/>
                  </a:cubicBezTo>
                  <a:cubicBezTo>
                    <a:pt x="100" y="379"/>
                    <a:pt x="121" y="373"/>
                    <a:pt x="123" y="355"/>
                  </a:cubicBezTo>
                  <a:cubicBezTo>
                    <a:pt x="124" y="351"/>
                    <a:pt x="121" y="356"/>
                    <a:pt x="121" y="356"/>
                  </a:cubicBezTo>
                  <a:cubicBezTo>
                    <a:pt x="119" y="354"/>
                    <a:pt x="119" y="354"/>
                    <a:pt x="119" y="354"/>
                  </a:cubicBezTo>
                  <a:cubicBezTo>
                    <a:pt x="119" y="355"/>
                    <a:pt x="119" y="356"/>
                    <a:pt x="119" y="356"/>
                  </a:cubicBezTo>
                  <a:cubicBezTo>
                    <a:pt x="119" y="357"/>
                    <a:pt x="119" y="357"/>
                    <a:pt x="118" y="358"/>
                  </a:cubicBezTo>
                  <a:cubicBezTo>
                    <a:pt x="118" y="358"/>
                    <a:pt x="119" y="352"/>
                    <a:pt x="119" y="351"/>
                  </a:cubicBezTo>
                  <a:cubicBezTo>
                    <a:pt x="119" y="351"/>
                    <a:pt x="119" y="350"/>
                    <a:pt x="120" y="351"/>
                  </a:cubicBezTo>
                  <a:cubicBezTo>
                    <a:pt x="120" y="351"/>
                    <a:pt x="119" y="352"/>
                    <a:pt x="119" y="352"/>
                  </a:cubicBezTo>
                  <a:cubicBezTo>
                    <a:pt x="121" y="351"/>
                    <a:pt x="122" y="344"/>
                    <a:pt x="122" y="342"/>
                  </a:cubicBezTo>
                  <a:cubicBezTo>
                    <a:pt x="123" y="340"/>
                    <a:pt x="126" y="333"/>
                    <a:pt x="126" y="332"/>
                  </a:cubicBezTo>
                  <a:cubicBezTo>
                    <a:pt x="126" y="330"/>
                    <a:pt x="124" y="327"/>
                    <a:pt x="124" y="324"/>
                  </a:cubicBezTo>
                  <a:cubicBezTo>
                    <a:pt x="125" y="319"/>
                    <a:pt x="128" y="315"/>
                    <a:pt x="126" y="310"/>
                  </a:cubicBezTo>
                  <a:cubicBezTo>
                    <a:pt x="124" y="305"/>
                    <a:pt x="123" y="316"/>
                    <a:pt x="123" y="317"/>
                  </a:cubicBezTo>
                  <a:cubicBezTo>
                    <a:pt x="122" y="318"/>
                    <a:pt x="123" y="319"/>
                    <a:pt x="123" y="319"/>
                  </a:cubicBezTo>
                  <a:cubicBezTo>
                    <a:pt x="122" y="319"/>
                    <a:pt x="122" y="318"/>
                    <a:pt x="121" y="318"/>
                  </a:cubicBezTo>
                  <a:cubicBezTo>
                    <a:pt x="119" y="315"/>
                    <a:pt x="122" y="310"/>
                    <a:pt x="122" y="307"/>
                  </a:cubicBezTo>
                  <a:cubicBezTo>
                    <a:pt x="122" y="304"/>
                    <a:pt x="122" y="298"/>
                    <a:pt x="121" y="295"/>
                  </a:cubicBezTo>
                  <a:cubicBezTo>
                    <a:pt x="120" y="293"/>
                    <a:pt x="118" y="292"/>
                    <a:pt x="118" y="289"/>
                  </a:cubicBezTo>
                  <a:cubicBezTo>
                    <a:pt x="118" y="289"/>
                    <a:pt x="118" y="288"/>
                    <a:pt x="118" y="288"/>
                  </a:cubicBezTo>
                  <a:cubicBezTo>
                    <a:pt x="119" y="284"/>
                    <a:pt x="119" y="284"/>
                    <a:pt x="119" y="284"/>
                  </a:cubicBezTo>
                  <a:cubicBezTo>
                    <a:pt x="117" y="284"/>
                    <a:pt x="118" y="288"/>
                    <a:pt x="117" y="288"/>
                  </a:cubicBezTo>
                  <a:cubicBezTo>
                    <a:pt x="116" y="288"/>
                    <a:pt x="116" y="286"/>
                    <a:pt x="116" y="286"/>
                  </a:cubicBezTo>
                  <a:cubicBezTo>
                    <a:pt x="117" y="284"/>
                    <a:pt x="117" y="280"/>
                    <a:pt x="117" y="280"/>
                  </a:cubicBezTo>
                  <a:cubicBezTo>
                    <a:pt x="118" y="279"/>
                    <a:pt x="118" y="280"/>
                    <a:pt x="119" y="279"/>
                  </a:cubicBezTo>
                  <a:cubicBezTo>
                    <a:pt x="119" y="279"/>
                    <a:pt x="119" y="278"/>
                    <a:pt x="119" y="277"/>
                  </a:cubicBezTo>
                  <a:cubicBezTo>
                    <a:pt x="118" y="277"/>
                    <a:pt x="117" y="278"/>
                    <a:pt x="117" y="277"/>
                  </a:cubicBezTo>
                  <a:cubicBezTo>
                    <a:pt x="116" y="276"/>
                    <a:pt x="118" y="275"/>
                    <a:pt x="113" y="271"/>
                  </a:cubicBezTo>
                  <a:cubicBezTo>
                    <a:pt x="112" y="271"/>
                    <a:pt x="113" y="269"/>
                    <a:pt x="112" y="268"/>
                  </a:cubicBezTo>
                  <a:cubicBezTo>
                    <a:pt x="111" y="267"/>
                    <a:pt x="111" y="266"/>
                    <a:pt x="110" y="266"/>
                  </a:cubicBezTo>
                  <a:cubicBezTo>
                    <a:pt x="109" y="266"/>
                    <a:pt x="109" y="266"/>
                    <a:pt x="109" y="265"/>
                  </a:cubicBezTo>
                  <a:cubicBezTo>
                    <a:pt x="110" y="264"/>
                    <a:pt x="108" y="265"/>
                    <a:pt x="108" y="264"/>
                  </a:cubicBezTo>
                  <a:cubicBezTo>
                    <a:pt x="108" y="262"/>
                    <a:pt x="111" y="261"/>
                    <a:pt x="110" y="259"/>
                  </a:cubicBezTo>
                  <a:cubicBezTo>
                    <a:pt x="110" y="258"/>
                    <a:pt x="109" y="258"/>
                    <a:pt x="109" y="257"/>
                  </a:cubicBezTo>
                  <a:cubicBezTo>
                    <a:pt x="110" y="257"/>
                    <a:pt x="111" y="258"/>
                    <a:pt x="111" y="257"/>
                  </a:cubicBezTo>
                  <a:cubicBezTo>
                    <a:pt x="112" y="257"/>
                    <a:pt x="111" y="254"/>
                    <a:pt x="111" y="253"/>
                  </a:cubicBezTo>
                  <a:cubicBezTo>
                    <a:pt x="111" y="253"/>
                    <a:pt x="112" y="251"/>
                    <a:pt x="111" y="250"/>
                  </a:cubicBezTo>
                  <a:cubicBezTo>
                    <a:pt x="111" y="250"/>
                    <a:pt x="112" y="250"/>
                    <a:pt x="112" y="249"/>
                  </a:cubicBezTo>
                  <a:cubicBezTo>
                    <a:pt x="112" y="248"/>
                    <a:pt x="107" y="243"/>
                    <a:pt x="107" y="242"/>
                  </a:cubicBezTo>
                  <a:cubicBezTo>
                    <a:pt x="107" y="241"/>
                    <a:pt x="109" y="243"/>
                    <a:pt x="109" y="244"/>
                  </a:cubicBezTo>
                  <a:cubicBezTo>
                    <a:pt x="110" y="245"/>
                    <a:pt x="114" y="249"/>
                    <a:pt x="115" y="249"/>
                  </a:cubicBezTo>
                  <a:cubicBezTo>
                    <a:pt x="118" y="250"/>
                    <a:pt x="135" y="232"/>
                    <a:pt x="135" y="231"/>
                  </a:cubicBezTo>
                  <a:cubicBezTo>
                    <a:pt x="135" y="229"/>
                    <a:pt x="141" y="228"/>
                    <a:pt x="142" y="226"/>
                  </a:cubicBezTo>
                  <a:cubicBezTo>
                    <a:pt x="142" y="226"/>
                    <a:pt x="141" y="225"/>
                    <a:pt x="141" y="225"/>
                  </a:cubicBezTo>
                  <a:cubicBezTo>
                    <a:pt x="144" y="224"/>
                    <a:pt x="142" y="225"/>
                    <a:pt x="144" y="224"/>
                  </a:cubicBezTo>
                  <a:cubicBezTo>
                    <a:pt x="145" y="223"/>
                    <a:pt x="144" y="225"/>
                    <a:pt x="144" y="225"/>
                  </a:cubicBezTo>
                  <a:cubicBezTo>
                    <a:pt x="145" y="225"/>
                    <a:pt x="145" y="225"/>
                    <a:pt x="146" y="224"/>
                  </a:cubicBezTo>
                  <a:cubicBezTo>
                    <a:pt x="146" y="224"/>
                    <a:pt x="147" y="221"/>
                    <a:pt x="148" y="221"/>
                  </a:cubicBezTo>
                  <a:cubicBezTo>
                    <a:pt x="149" y="221"/>
                    <a:pt x="147" y="223"/>
                    <a:pt x="148" y="224"/>
                  </a:cubicBezTo>
                  <a:cubicBezTo>
                    <a:pt x="149" y="224"/>
                    <a:pt x="150" y="224"/>
                    <a:pt x="150" y="224"/>
                  </a:cubicBezTo>
                  <a:cubicBezTo>
                    <a:pt x="151" y="224"/>
                    <a:pt x="151" y="224"/>
                    <a:pt x="152" y="224"/>
                  </a:cubicBezTo>
                  <a:cubicBezTo>
                    <a:pt x="152" y="224"/>
                    <a:pt x="150" y="220"/>
                    <a:pt x="151" y="219"/>
                  </a:cubicBezTo>
                  <a:cubicBezTo>
                    <a:pt x="152" y="218"/>
                    <a:pt x="152" y="221"/>
                    <a:pt x="152" y="221"/>
                  </a:cubicBezTo>
                  <a:cubicBezTo>
                    <a:pt x="153" y="221"/>
                    <a:pt x="155" y="220"/>
                    <a:pt x="155" y="220"/>
                  </a:cubicBezTo>
                  <a:cubicBezTo>
                    <a:pt x="155" y="220"/>
                    <a:pt x="155" y="220"/>
                    <a:pt x="155" y="220"/>
                  </a:cubicBezTo>
                  <a:cubicBezTo>
                    <a:pt x="155" y="220"/>
                    <a:pt x="155" y="219"/>
                    <a:pt x="155" y="219"/>
                  </a:cubicBezTo>
                  <a:cubicBezTo>
                    <a:pt x="157" y="214"/>
                    <a:pt x="168" y="208"/>
                    <a:pt x="168" y="206"/>
                  </a:cubicBezTo>
                  <a:cubicBezTo>
                    <a:pt x="168" y="205"/>
                    <a:pt x="168" y="206"/>
                    <a:pt x="169" y="206"/>
                  </a:cubicBezTo>
                  <a:cubicBezTo>
                    <a:pt x="173" y="205"/>
                    <a:pt x="169" y="198"/>
                    <a:pt x="167" y="198"/>
                  </a:cubicBezTo>
                  <a:cubicBezTo>
                    <a:pt x="167" y="198"/>
                    <a:pt x="168" y="197"/>
                    <a:pt x="168" y="197"/>
                  </a:cubicBezTo>
                  <a:cubicBezTo>
                    <a:pt x="170" y="197"/>
                    <a:pt x="170" y="202"/>
                    <a:pt x="172" y="201"/>
                  </a:cubicBezTo>
                  <a:cubicBezTo>
                    <a:pt x="173" y="200"/>
                    <a:pt x="177" y="196"/>
                    <a:pt x="177" y="195"/>
                  </a:cubicBezTo>
                  <a:cubicBezTo>
                    <a:pt x="179" y="192"/>
                    <a:pt x="192" y="186"/>
                    <a:pt x="196" y="184"/>
                  </a:cubicBezTo>
                  <a:cubicBezTo>
                    <a:pt x="198" y="184"/>
                    <a:pt x="201" y="184"/>
                    <a:pt x="202" y="183"/>
                  </a:cubicBezTo>
                  <a:cubicBezTo>
                    <a:pt x="204" y="181"/>
                    <a:pt x="202" y="183"/>
                    <a:pt x="203" y="183"/>
                  </a:cubicBezTo>
                  <a:cubicBezTo>
                    <a:pt x="203" y="183"/>
                    <a:pt x="211" y="179"/>
                    <a:pt x="212" y="179"/>
                  </a:cubicBezTo>
                  <a:cubicBezTo>
                    <a:pt x="216" y="175"/>
                    <a:pt x="219" y="178"/>
                    <a:pt x="227" y="175"/>
                  </a:cubicBezTo>
                  <a:cubicBezTo>
                    <a:pt x="229" y="174"/>
                    <a:pt x="227" y="173"/>
                    <a:pt x="227" y="173"/>
                  </a:cubicBezTo>
                  <a:cubicBezTo>
                    <a:pt x="227" y="173"/>
                    <a:pt x="232" y="169"/>
                    <a:pt x="233" y="169"/>
                  </a:cubicBezTo>
                  <a:cubicBezTo>
                    <a:pt x="235" y="167"/>
                    <a:pt x="247" y="161"/>
                    <a:pt x="248" y="161"/>
                  </a:cubicBezTo>
                  <a:cubicBezTo>
                    <a:pt x="248" y="159"/>
                    <a:pt x="246" y="158"/>
                    <a:pt x="246" y="157"/>
                  </a:cubicBezTo>
                  <a:cubicBezTo>
                    <a:pt x="247" y="155"/>
                    <a:pt x="254" y="156"/>
                    <a:pt x="256" y="149"/>
                  </a:cubicBezTo>
                  <a:cubicBezTo>
                    <a:pt x="256" y="148"/>
                    <a:pt x="252" y="151"/>
                    <a:pt x="255" y="148"/>
                  </a:cubicBezTo>
                  <a:cubicBezTo>
                    <a:pt x="260" y="144"/>
                    <a:pt x="271" y="135"/>
                    <a:pt x="271" y="129"/>
                  </a:cubicBezTo>
                  <a:cubicBezTo>
                    <a:pt x="272" y="124"/>
                    <a:pt x="268" y="129"/>
                    <a:pt x="267" y="127"/>
                  </a:cubicBezTo>
                  <a:cubicBezTo>
                    <a:pt x="266" y="126"/>
                    <a:pt x="272" y="125"/>
                    <a:pt x="272" y="125"/>
                  </a:cubicBezTo>
                  <a:cubicBezTo>
                    <a:pt x="273" y="124"/>
                    <a:pt x="269" y="122"/>
                    <a:pt x="271" y="122"/>
                  </a:cubicBezTo>
                  <a:cubicBezTo>
                    <a:pt x="272" y="122"/>
                    <a:pt x="272" y="122"/>
                    <a:pt x="272" y="123"/>
                  </a:cubicBezTo>
                  <a:cubicBezTo>
                    <a:pt x="273" y="123"/>
                    <a:pt x="274" y="123"/>
                    <a:pt x="274" y="123"/>
                  </a:cubicBezTo>
                  <a:cubicBezTo>
                    <a:pt x="276" y="121"/>
                    <a:pt x="268" y="119"/>
                    <a:pt x="271" y="120"/>
                  </a:cubicBezTo>
                  <a:cubicBezTo>
                    <a:pt x="277" y="121"/>
                    <a:pt x="277" y="110"/>
                    <a:pt x="276" y="110"/>
                  </a:cubicBezTo>
                  <a:cubicBezTo>
                    <a:pt x="276" y="110"/>
                    <a:pt x="275" y="111"/>
                    <a:pt x="275" y="111"/>
                  </a:cubicBezTo>
                  <a:cubicBezTo>
                    <a:pt x="274" y="111"/>
                    <a:pt x="276" y="110"/>
                    <a:pt x="276" y="109"/>
                  </a:cubicBezTo>
                  <a:cubicBezTo>
                    <a:pt x="277" y="109"/>
                    <a:pt x="276" y="107"/>
                    <a:pt x="276" y="107"/>
                  </a:cubicBezTo>
                  <a:cubicBezTo>
                    <a:pt x="274" y="105"/>
                    <a:pt x="272" y="109"/>
                    <a:pt x="272" y="110"/>
                  </a:cubicBezTo>
                  <a:cubicBezTo>
                    <a:pt x="272" y="110"/>
                    <a:pt x="271" y="111"/>
                    <a:pt x="271" y="111"/>
                  </a:cubicBezTo>
                  <a:cubicBezTo>
                    <a:pt x="271" y="111"/>
                    <a:pt x="271" y="105"/>
                    <a:pt x="272" y="105"/>
                  </a:cubicBezTo>
                  <a:cubicBezTo>
                    <a:pt x="272" y="104"/>
                    <a:pt x="272" y="106"/>
                    <a:pt x="272" y="106"/>
                  </a:cubicBezTo>
                  <a:cubicBezTo>
                    <a:pt x="273" y="106"/>
                    <a:pt x="274" y="105"/>
                    <a:pt x="274" y="105"/>
                  </a:cubicBezTo>
                  <a:cubicBezTo>
                    <a:pt x="275" y="104"/>
                    <a:pt x="275" y="104"/>
                    <a:pt x="275" y="103"/>
                  </a:cubicBezTo>
                  <a:cubicBezTo>
                    <a:pt x="274" y="97"/>
                    <a:pt x="272" y="105"/>
                    <a:pt x="269" y="100"/>
                  </a:cubicBezTo>
                  <a:cubicBezTo>
                    <a:pt x="269" y="99"/>
                    <a:pt x="272" y="99"/>
                    <a:pt x="272" y="98"/>
                  </a:cubicBezTo>
                  <a:cubicBezTo>
                    <a:pt x="274" y="96"/>
                    <a:pt x="270" y="89"/>
                    <a:pt x="270" y="86"/>
                  </a:cubicBezTo>
                  <a:cubicBezTo>
                    <a:pt x="270" y="85"/>
                    <a:pt x="272" y="85"/>
                    <a:pt x="272" y="84"/>
                  </a:cubicBezTo>
                  <a:cubicBezTo>
                    <a:pt x="272" y="83"/>
                    <a:pt x="270" y="83"/>
                    <a:pt x="271" y="82"/>
                  </a:cubicBezTo>
                  <a:cubicBezTo>
                    <a:pt x="271" y="82"/>
                    <a:pt x="271" y="81"/>
                    <a:pt x="271" y="80"/>
                  </a:cubicBezTo>
                  <a:cubicBezTo>
                    <a:pt x="273" y="77"/>
                    <a:pt x="271" y="76"/>
                    <a:pt x="272" y="71"/>
                  </a:cubicBezTo>
                  <a:cubicBezTo>
                    <a:pt x="272" y="70"/>
                    <a:pt x="274" y="68"/>
                    <a:pt x="273" y="68"/>
                  </a:cubicBezTo>
                  <a:cubicBezTo>
                    <a:pt x="270" y="67"/>
                    <a:pt x="271" y="70"/>
                    <a:pt x="270" y="69"/>
                  </a:cubicBezTo>
                  <a:cubicBezTo>
                    <a:pt x="267" y="67"/>
                    <a:pt x="270" y="65"/>
                    <a:pt x="271" y="66"/>
                  </a:cubicBezTo>
                  <a:cubicBezTo>
                    <a:pt x="272" y="67"/>
                    <a:pt x="272" y="65"/>
                    <a:pt x="272" y="65"/>
                  </a:cubicBezTo>
                  <a:cubicBezTo>
                    <a:pt x="272" y="62"/>
                    <a:pt x="275" y="65"/>
                    <a:pt x="275" y="62"/>
                  </a:cubicBezTo>
                  <a:cubicBezTo>
                    <a:pt x="275" y="60"/>
                    <a:pt x="273" y="62"/>
                    <a:pt x="273" y="61"/>
                  </a:cubicBezTo>
                  <a:cubicBezTo>
                    <a:pt x="271" y="58"/>
                    <a:pt x="274" y="60"/>
                    <a:pt x="274" y="59"/>
                  </a:cubicBezTo>
                  <a:cubicBezTo>
                    <a:pt x="274" y="58"/>
                    <a:pt x="273" y="57"/>
                    <a:pt x="273" y="56"/>
                  </a:cubicBezTo>
                  <a:cubicBezTo>
                    <a:pt x="273" y="55"/>
                    <a:pt x="271" y="56"/>
                    <a:pt x="270" y="55"/>
                  </a:cubicBezTo>
                  <a:cubicBezTo>
                    <a:pt x="270" y="54"/>
                    <a:pt x="274" y="54"/>
                    <a:pt x="273" y="52"/>
                  </a:cubicBezTo>
                  <a:cubicBezTo>
                    <a:pt x="273" y="52"/>
                    <a:pt x="272" y="53"/>
                    <a:pt x="271" y="52"/>
                  </a:cubicBezTo>
                  <a:cubicBezTo>
                    <a:pt x="271" y="51"/>
                    <a:pt x="271" y="51"/>
                    <a:pt x="270" y="49"/>
                  </a:cubicBezTo>
                  <a:cubicBezTo>
                    <a:pt x="270" y="48"/>
                    <a:pt x="273" y="44"/>
                    <a:pt x="273" y="42"/>
                  </a:cubicBezTo>
                  <a:cubicBezTo>
                    <a:pt x="273" y="38"/>
                    <a:pt x="270" y="35"/>
                    <a:pt x="270" y="32"/>
                  </a:cubicBezTo>
                  <a:cubicBezTo>
                    <a:pt x="271" y="30"/>
                    <a:pt x="272" y="28"/>
                    <a:pt x="272" y="26"/>
                  </a:cubicBezTo>
                  <a:cubicBezTo>
                    <a:pt x="273" y="25"/>
                    <a:pt x="268" y="25"/>
                    <a:pt x="269" y="23"/>
                  </a:cubicBezTo>
                  <a:cubicBezTo>
                    <a:pt x="269" y="23"/>
                    <a:pt x="273" y="21"/>
                    <a:pt x="273" y="20"/>
                  </a:cubicBezTo>
                  <a:cubicBezTo>
                    <a:pt x="274" y="19"/>
                    <a:pt x="275" y="16"/>
                    <a:pt x="275" y="16"/>
                  </a:cubicBezTo>
                  <a:cubicBezTo>
                    <a:pt x="275" y="15"/>
                    <a:pt x="271" y="15"/>
                    <a:pt x="275" y="12"/>
                  </a:cubicBezTo>
                  <a:cubicBezTo>
                    <a:pt x="281" y="7"/>
                    <a:pt x="271" y="11"/>
                    <a:pt x="273" y="8"/>
                  </a:cubicBezTo>
                  <a:cubicBezTo>
                    <a:pt x="274" y="7"/>
                    <a:pt x="275" y="7"/>
                    <a:pt x="276" y="6"/>
                  </a:cubicBezTo>
                </a:path>
              </a:pathLst>
            </a:custGeom>
            <a:solidFill>
              <a:schemeClr val="tx2"/>
            </a:solidFill>
            <a:ln w="9525">
              <a:noFill/>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87" name="Freeform 89"/>
            <p:cNvSpPr>
              <a:spLocks/>
            </p:cNvSpPr>
            <p:nvPr/>
          </p:nvSpPr>
          <p:spPr bwMode="auto">
            <a:xfrm>
              <a:off x="6961322" y="5921245"/>
              <a:ext cx="103151" cy="139446"/>
            </a:xfrm>
            <a:custGeom>
              <a:avLst/>
              <a:gdLst>
                <a:gd name="T0" fmla="*/ 13 w 39"/>
                <a:gd name="T1" fmla="*/ 12 h 53"/>
                <a:gd name="T2" fmla="*/ 4 w 39"/>
                <a:gd name="T3" fmla="*/ 35 h 53"/>
                <a:gd name="T4" fmla="*/ 5 w 39"/>
                <a:gd name="T5" fmla="*/ 35 h 53"/>
                <a:gd name="T6" fmla="*/ 7 w 39"/>
                <a:gd name="T7" fmla="*/ 36 h 53"/>
                <a:gd name="T8" fmla="*/ 8 w 39"/>
                <a:gd name="T9" fmla="*/ 41 h 53"/>
                <a:gd name="T10" fmla="*/ 31 w 39"/>
                <a:gd name="T11" fmla="*/ 49 h 53"/>
                <a:gd name="T12" fmla="*/ 33 w 39"/>
                <a:gd name="T13" fmla="*/ 36 h 53"/>
                <a:gd name="T14" fmla="*/ 36 w 39"/>
                <a:gd name="T15" fmla="*/ 37 h 53"/>
                <a:gd name="T16" fmla="*/ 36 w 39"/>
                <a:gd name="T17" fmla="*/ 22 h 53"/>
                <a:gd name="T18" fmla="*/ 36 w 39"/>
                <a:gd name="T19" fmla="*/ 15 h 53"/>
                <a:gd name="T20" fmla="*/ 35 w 39"/>
                <a:gd name="T21" fmla="*/ 14 h 53"/>
                <a:gd name="T22" fmla="*/ 13 w 39"/>
                <a:gd name="T23" fmla="*/ 12 h 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39" h="53">
                  <a:moveTo>
                    <a:pt x="13" y="12"/>
                  </a:moveTo>
                  <a:cubicBezTo>
                    <a:pt x="11" y="15"/>
                    <a:pt x="0" y="33"/>
                    <a:pt x="4" y="35"/>
                  </a:cubicBezTo>
                  <a:cubicBezTo>
                    <a:pt x="4" y="36"/>
                    <a:pt x="5" y="35"/>
                    <a:pt x="5" y="35"/>
                  </a:cubicBezTo>
                  <a:cubicBezTo>
                    <a:pt x="6" y="35"/>
                    <a:pt x="6" y="35"/>
                    <a:pt x="7" y="36"/>
                  </a:cubicBezTo>
                  <a:cubicBezTo>
                    <a:pt x="7" y="37"/>
                    <a:pt x="7" y="40"/>
                    <a:pt x="8" y="41"/>
                  </a:cubicBezTo>
                  <a:cubicBezTo>
                    <a:pt x="10" y="46"/>
                    <a:pt x="28" y="53"/>
                    <a:pt x="31" y="49"/>
                  </a:cubicBezTo>
                  <a:cubicBezTo>
                    <a:pt x="33" y="47"/>
                    <a:pt x="30" y="38"/>
                    <a:pt x="33" y="36"/>
                  </a:cubicBezTo>
                  <a:cubicBezTo>
                    <a:pt x="34" y="35"/>
                    <a:pt x="35" y="37"/>
                    <a:pt x="36" y="37"/>
                  </a:cubicBezTo>
                  <a:cubicBezTo>
                    <a:pt x="39" y="33"/>
                    <a:pt x="35" y="26"/>
                    <a:pt x="36" y="22"/>
                  </a:cubicBezTo>
                  <a:cubicBezTo>
                    <a:pt x="36" y="20"/>
                    <a:pt x="38" y="17"/>
                    <a:pt x="36" y="15"/>
                  </a:cubicBezTo>
                  <a:cubicBezTo>
                    <a:pt x="36" y="14"/>
                    <a:pt x="35" y="14"/>
                    <a:pt x="35" y="14"/>
                  </a:cubicBezTo>
                  <a:cubicBezTo>
                    <a:pt x="27" y="16"/>
                    <a:pt x="23" y="0"/>
                    <a:pt x="13" y="12"/>
                  </a:cubicBezTo>
                </a:path>
              </a:pathLst>
            </a:custGeom>
            <a:solidFill>
              <a:schemeClr val="tx2"/>
            </a:solidFill>
            <a:ln w="9525">
              <a:noFill/>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88" name="Freeform 90"/>
            <p:cNvSpPr>
              <a:spLocks noEditPoints="1"/>
            </p:cNvSpPr>
            <p:nvPr/>
          </p:nvSpPr>
          <p:spPr bwMode="auto">
            <a:xfrm>
              <a:off x="6053974" y="5690110"/>
              <a:ext cx="1048704" cy="857681"/>
            </a:xfrm>
            <a:custGeom>
              <a:avLst/>
              <a:gdLst>
                <a:gd name="T0" fmla="*/ 377 w 400"/>
                <a:gd name="T1" fmla="*/ 137 h 327"/>
                <a:gd name="T2" fmla="*/ 351 w 400"/>
                <a:gd name="T3" fmla="*/ 123 h 327"/>
                <a:gd name="T4" fmla="*/ 381 w 400"/>
                <a:gd name="T5" fmla="*/ 102 h 327"/>
                <a:gd name="T6" fmla="*/ 382 w 400"/>
                <a:gd name="T7" fmla="*/ 94 h 327"/>
                <a:gd name="T8" fmla="*/ 381 w 400"/>
                <a:gd name="T9" fmla="*/ 49 h 327"/>
                <a:gd name="T10" fmla="*/ 374 w 400"/>
                <a:gd name="T11" fmla="*/ 37 h 327"/>
                <a:gd name="T12" fmla="*/ 364 w 400"/>
                <a:gd name="T13" fmla="*/ 6 h 327"/>
                <a:gd name="T14" fmla="*/ 331 w 400"/>
                <a:gd name="T15" fmla="*/ 0 h 327"/>
                <a:gd name="T16" fmla="*/ 304 w 400"/>
                <a:gd name="T17" fmla="*/ 11 h 327"/>
                <a:gd name="T18" fmla="*/ 276 w 400"/>
                <a:gd name="T19" fmla="*/ 28 h 327"/>
                <a:gd name="T20" fmla="*/ 270 w 400"/>
                <a:gd name="T21" fmla="*/ 32 h 327"/>
                <a:gd name="T22" fmla="*/ 260 w 400"/>
                <a:gd name="T23" fmla="*/ 39 h 327"/>
                <a:gd name="T24" fmla="*/ 244 w 400"/>
                <a:gd name="T25" fmla="*/ 65 h 327"/>
                <a:gd name="T26" fmla="*/ 210 w 400"/>
                <a:gd name="T27" fmla="*/ 93 h 327"/>
                <a:gd name="T28" fmla="*/ 188 w 400"/>
                <a:gd name="T29" fmla="*/ 90 h 327"/>
                <a:gd name="T30" fmla="*/ 180 w 400"/>
                <a:gd name="T31" fmla="*/ 88 h 327"/>
                <a:gd name="T32" fmla="*/ 139 w 400"/>
                <a:gd name="T33" fmla="*/ 111 h 327"/>
                <a:gd name="T34" fmla="*/ 127 w 400"/>
                <a:gd name="T35" fmla="*/ 121 h 327"/>
                <a:gd name="T36" fmla="*/ 102 w 400"/>
                <a:gd name="T37" fmla="*/ 122 h 327"/>
                <a:gd name="T38" fmla="*/ 102 w 400"/>
                <a:gd name="T39" fmla="*/ 91 h 327"/>
                <a:gd name="T40" fmla="*/ 95 w 400"/>
                <a:gd name="T41" fmla="*/ 74 h 327"/>
                <a:gd name="T42" fmla="*/ 85 w 400"/>
                <a:gd name="T43" fmla="*/ 154 h 327"/>
                <a:gd name="T44" fmla="*/ 75 w 400"/>
                <a:gd name="T45" fmla="*/ 165 h 327"/>
                <a:gd name="T46" fmla="*/ 64 w 400"/>
                <a:gd name="T47" fmla="*/ 176 h 327"/>
                <a:gd name="T48" fmla="*/ 26 w 400"/>
                <a:gd name="T49" fmla="*/ 170 h 327"/>
                <a:gd name="T50" fmla="*/ 22 w 400"/>
                <a:gd name="T51" fmla="*/ 165 h 327"/>
                <a:gd name="T52" fmla="*/ 17 w 400"/>
                <a:gd name="T53" fmla="*/ 157 h 327"/>
                <a:gd name="T54" fmla="*/ 5 w 400"/>
                <a:gd name="T55" fmla="*/ 164 h 327"/>
                <a:gd name="T56" fmla="*/ 18 w 400"/>
                <a:gd name="T57" fmla="*/ 207 h 327"/>
                <a:gd name="T58" fmla="*/ 44 w 400"/>
                <a:gd name="T59" fmla="*/ 272 h 327"/>
                <a:gd name="T60" fmla="*/ 37 w 400"/>
                <a:gd name="T61" fmla="*/ 283 h 327"/>
                <a:gd name="T62" fmla="*/ 49 w 400"/>
                <a:gd name="T63" fmla="*/ 314 h 327"/>
                <a:gd name="T64" fmla="*/ 58 w 400"/>
                <a:gd name="T65" fmla="*/ 315 h 327"/>
                <a:gd name="T66" fmla="*/ 65 w 400"/>
                <a:gd name="T67" fmla="*/ 316 h 327"/>
                <a:gd name="T68" fmla="*/ 69 w 400"/>
                <a:gd name="T69" fmla="*/ 321 h 327"/>
                <a:gd name="T70" fmla="*/ 82 w 400"/>
                <a:gd name="T71" fmla="*/ 325 h 327"/>
                <a:gd name="T72" fmla="*/ 105 w 400"/>
                <a:gd name="T73" fmla="*/ 318 h 327"/>
                <a:gd name="T74" fmla="*/ 115 w 400"/>
                <a:gd name="T75" fmla="*/ 317 h 327"/>
                <a:gd name="T76" fmla="*/ 130 w 400"/>
                <a:gd name="T77" fmla="*/ 311 h 327"/>
                <a:gd name="T78" fmla="*/ 155 w 400"/>
                <a:gd name="T79" fmla="*/ 307 h 327"/>
                <a:gd name="T80" fmla="*/ 168 w 400"/>
                <a:gd name="T81" fmla="*/ 306 h 327"/>
                <a:gd name="T82" fmla="*/ 216 w 400"/>
                <a:gd name="T83" fmla="*/ 308 h 327"/>
                <a:gd name="T84" fmla="*/ 270 w 400"/>
                <a:gd name="T85" fmla="*/ 283 h 327"/>
                <a:gd name="T86" fmla="*/ 299 w 400"/>
                <a:gd name="T87" fmla="*/ 259 h 327"/>
                <a:gd name="T88" fmla="*/ 341 w 400"/>
                <a:gd name="T89" fmla="*/ 215 h 327"/>
                <a:gd name="T90" fmla="*/ 352 w 400"/>
                <a:gd name="T91" fmla="*/ 197 h 327"/>
                <a:gd name="T92" fmla="*/ 393 w 400"/>
                <a:gd name="T93" fmla="*/ 145 h 327"/>
                <a:gd name="T94" fmla="*/ 305 w 400"/>
                <a:gd name="T95" fmla="*/ 197 h 327"/>
                <a:gd name="T96" fmla="*/ 282 w 400"/>
                <a:gd name="T97" fmla="*/ 213 h 327"/>
                <a:gd name="T98" fmla="*/ 266 w 400"/>
                <a:gd name="T99" fmla="*/ 215 h 327"/>
                <a:gd name="T100" fmla="*/ 261 w 400"/>
                <a:gd name="T101" fmla="*/ 208 h 327"/>
                <a:gd name="T102" fmla="*/ 262 w 400"/>
                <a:gd name="T103" fmla="*/ 191 h 327"/>
                <a:gd name="T104" fmla="*/ 282 w 400"/>
                <a:gd name="T105" fmla="*/ 172 h 327"/>
                <a:gd name="T106" fmla="*/ 310 w 400"/>
                <a:gd name="T107" fmla="*/ 182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400" h="327">
                  <a:moveTo>
                    <a:pt x="382" y="125"/>
                  </a:moveTo>
                  <a:cubicBezTo>
                    <a:pt x="381" y="125"/>
                    <a:pt x="380" y="123"/>
                    <a:pt x="379" y="124"/>
                  </a:cubicBezTo>
                  <a:cubicBezTo>
                    <a:pt x="376" y="126"/>
                    <a:pt x="379" y="135"/>
                    <a:pt x="377" y="137"/>
                  </a:cubicBezTo>
                  <a:cubicBezTo>
                    <a:pt x="374" y="141"/>
                    <a:pt x="356" y="134"/>
                    <a:pt x="354" y="129"/>
                  </a:cubicBezTo>
                  <a:cubicBezTo>
                    <a:pt x="353" y="128"/>
                    <a:pt x="353" y="125"/>
                    <a:pt x="353" y="124"/>
                  </a:cubicBezTo>
                  <a:cubicBezTo>
                    <a:pt x="352" y="123"/>
                    <a:pt x="352" y="123"/>
                    <a:pt x="351" y="123"/>
                  </a:cubicBezTo>
                  <a:cubicBezTo>
                    <a:pt x="351" y="123"/>
                    <a:pt x="350" y="124"/>
                    <a:pt x="350" y="123"/>
                  </a:cubicBezTo>
                  <a:cubicBezTo>
                    <a:pt x="346" y="121"/>
                    <a:pt x="357" y="103"/>
                    <a:pt x="359" y="100"/>
                  </a:cubicBezTo>
                  <a:cubicBezTo>
                    <a:pt x="369" y="88"/>
                    <a:pt x="373" y="104"/>
                    <a:pt x="381" y="102"/>
                  </a:cubicBezTo>
                  <a:cubicBezTo>
                    <a:pt x="380" y="101"/>
                    <a:pt x="380" y="101"/>
                    <a:pt x="380" y="101"/>
                  </a:cubicBezTo>
                  <a:cubicBezTo>
                    <a:pt x="379" y="101"/>
                    <a:pt x="378" y="100"/>
                    <a:pt x="379" y="98"/>
                  </a:cubicBezTo>
                  <a:cubicBezTo>
                    <a:pt x="379" y="96"/>
                    <a:pt x="381" y="95"/>
                    <a:pt x="382" y="94"/>
                  </a:cubicBezTo>
                  <a:cubicBezTo>
                    <a:pt x="382" y="90"/>
                    <a:pt x="384" y="66"/>
                    <a:pt x="384" y="63"/>
                  </a:cubicBezTo>
                  <a:cubicBezTo>
                    <a:pt x="383" y="60"/>
                    <a:pt x="381" y="57"/>
                    <a:pt x="381" y="55"/>
                  </a:cubicBezTo>
                  <a:cubicBezTo>
                    <a:pt x="381" y="53"/>
                    <a:pt x="382" y="50"/>
                    <a:pt x="381" y="49"/>
                  </a:cubicBezTo>
                  <a:cubicBezTo>
                    <a:pt x="381" y="49"/>
                    <a:pt x="379" y="46"/>
                    <a:pt x="379" y="46"/>
                  </a:cubicBezTo>
                  <a:cubicBezTo>
                    <a:pt x="378" y="45"/>
                    <a:pt x="378" y="42"/>
                    <a:pt x="377" y="40"/>
                  </a:cubicBezTo>
                  <a:cubicBezTo>
                    <a:pt x="376" y="39"/>
                    <a:pt x="374" y="38"/>
                    <a:pt x="374" y="37"/>
                  </a:cubicBezTo>
                  <a:cubicBezTo>
                    <a:pt x="373" y="34"/>
                    <a:pt x="375" y="31"/>
                    <a:pt x="375" y="29"/>
                  </a:cubicBezTo>
                  <a:cubicBezTo>
                    <a:pt x="374" y="22"/>
                    <a:pt x="371" y="15"/>
                    <a:pt x="369" y="8"/>
                  </a:cubicBezTo>
                  <a:cubicBezTo>
                    <a:pt x="368" y="8"/>
                    <a:pt x="366" y="6"/>
                    <a:pt x="364" y="6"/>
                  </a:cubicBezTo>
                  <a:cubicBezTo>
                    <a:pt x="359" y="5"/>
                    <a:pt x="355" y="5"/>
                    <a:pt x="351" y="6"/>
                  </a:cubicBezTo>
                  <a:cubicBezTo>
                    <a:pt x="349" y="6"/>
                    <a:pt x="346" y="7"/>
                    <a:pt x="344" y="6"/>
                  </a:cubicBezTo>
                  <a:cubicBezTo>
                    <a:pt x="340" y="5"/>
                    <a:pt x="336" y="1"/>
                    <a:pt x="331" y="0"/>
                  </a:cubicBezTo>
                  <a:cubicBezTo>
                    <a:pt x="328" y="0"/>
                    <a:pt x="325" y="1"/>
                    <a:pt x="322" y="1"/>
                  </a:cubicBezTo>
                  <a:cubicBezTo>
                    <a:pt x="322" y="2"/>
                    <a:pt x="322" y="2"/>
                    <a:pt x="322" y="2"/>
                  </a:cubicBezTo>
                  <a:cubicBezTo>
                    <a:pt x="308" y="2"/>
                    <a:pt x="315" y="7"/>
                    <a:pt x="304" y="11"/>
                  </a:cubicBezTo>
                  <a:cubicBezTo>
                    <a:pt x="300" y="12"/>
                    <a:pt x="294" y="11"/>
                    <a:pt x="291" y="14"/>
                  </a:cubicBezTo>
                  <a:cubicBezTo>
                    <a:pt x="288" y="17"/>
                    <a:pt x="283" y="27"/>
                    <a:pt x="279" y="28"/>
                  </a:cubicBezTo>
                  <a:cubicBezTo>
                    <a:pt x="279" y="28"/>
                    <a:pt x="276" y="28"/>
                    <a:pt x="276" y="28"/>
                  </a:cubicBezTo>
                  <a:cubicBezTo>
                    <a:pt x="274" y="29"/>
                    <a:pt x="275" y="31"/>
                    <a:pt x="273" y="32"/>
                  </a:cubicBezTo>
                  <a:cubicBezTo>
                    <a:pt x="273" y="32"/>
                    <a:pt x="272" y="32"/>
                    <a:pt x="272" y="32"/>
                  </a:cubicBezTo>
                  <a:cubicBezTo>
                    <a:pt x="271" y="32"/>
                    <a:pt x="271" y="32"/>
                    <a:pt x="270" y="32"/>
                  </a:cubicBezTo>
                  <a:cubicBezTo>
                    <a:pt x="267" y="33"/>
                    <a:pt x="263" y="39"/>
                    <a:pt x="262" y="39"/>
                  </a:cubicBezTo>
                  <a:cubicBezTo>
                    <a:pt x="262" y="40"/>
                    <a:pt x="261" y="39"/>
                    <a:pt x="261" y="39"/>
                  </a:cubicBezTo>
                  <a:cubicBezTo>
                    <a:pt x="261" y="39"/>
                    <a:pt x="260" y="39"/>
                    <a:pt x="260" y="39"/>
                  </a:cubicBezTo>
                  <a:cubicBezTo>
                    <a:pt x="257" y="43"/>
                    <a:pt x="259" y="51"/>
                    <a:pt x="256" y="55"/>
                  </a:cubicBezTo>
                  <a:cubicBezTo>
                    <a:pt x="254" y="57"/>
                    <a:pt x="250" y="58"/>
                    <a:pt x="248" y="59"/>
                  </a:cubicBezTo>
                  <a:cubicBezTo>
                    <a:pt x="247" y="61"/>
                    <a:pt x="247" y="64"/>
                    <a:pt x="244" y="65"/>
                  </a:cubicBezTo>
                  <a:cubicBezTo>
                    <a:pt x="242" y="65"/>
                    <a:pt x="233" y="65"/>
                    <a:pt x="231" y="67"/>
                  </a:cubicBezTo>
                  <a:cubicBezTo>
                    <a:pt x="229" y="68"/>
                    <a:pt x="228" y="90"/>
                    <a:pt x="218" y="93"/>
                  </a:cubicBezTo>
                  <a:cubicBezTo>
                    <a:pt x="215" y="94"/>
                    <a:pt x="212" y="93"/>
                    <a:pt x="210" y="93"/>
                  </a:cubicBezTo>
                  <a:cubicBezTo>
                    <a:pt x="208" y="93"/>
                    <a:pt x="206" y="95"/>
                    <a:pt x="204" y="95"/>
                  </a:cubicBezTo>
                  <a:cubicBezTo>
                    <a:pt x="201" y="96"/>
                    <a:pt x="196" y="94"/>
                    <a:pt x="194" y="94"/>
                  </a:cubicBezTo>
                  <a:cubicBezTo>
                    <a:pt x="192" y="94"/>
                    <a:pt x="190" y="90"/>
                    <a:pt x="188" y="90"/>
                  </a:cubicBezTo>
                  <a:cubicBezTo>
                    <a:pt x="187" y="89"/>
                    <a:pt x="185" y="91"/>
                    <a:pt x="184" y="91"/>
                  </a:cubicBezTo>
                  <a:cubicBezTo>
                    <a:pt x="184" y="91"/>
                    <a:pt x="184" y="90"/>
                    <a:pt x="184" y="90"/>
                  </a:cubicBezTo>
                  <a:cubicBezTo>
                    <a:pt x="180" y="88"/>
                    <a:pt x="180" y="88"/>
                    <a:pt x="180" y="88"/>
                  </a:cubicBezTo>
                  <a:cubicBezTo>
                    <a:pt x="174" y="84"/>
                    <a:pt x="171" y="79"/>
                    <a:pt x="162" y="81"/>
                  </a:cubicBezTo>
                  <a:cubicBezTo>
                    <a:pt x="153" y="83"/>
                    <a:pt x="155" y="94"/>
                    <a:pt x="152" y="99"/>
                  </a:cubicBezTo>
                  <a:cubicBezTo>
                    <a:pt x="150" y="104"/>
                    <a:pt x="142" y="107"/>
                    <a:pt x="139" y="111"/>
                  </a:cubicBezTo>
                  <a:cubicBezTo>
                    <a:pt x="138" y="112"/>
                    <a:pt x="137" y="114"/>
                    <a:pt x="136" y="115"/>
                  </a:cubicBezTo>
                  <a:cubicBezTo>
                    <a:pt x="134" y="117"/>
                    <a:pt x="131" y="116"/>
                    <a:pt x="129" y="117"/>
                  </a:cubicBezTo>
                  <a:cubicBezTo>
                    <a:pt x="128" y="117"/>
                    <a:pt x="129" y="120"/>
                    <a:pt x="127" y="121"/>
                  </a:cubicBezTo>
                  <a:cubicBezTo>
                    <a:pt x="126" y="122"/>
                    <a:pt x="115" y="122"/>
                    <a:pt x="113" y="122"/>
                  </a:cubicBezTo>
                  <a:cubicBezTo>
                    <a:pt x="112" y="122"/>
                    <a:pt x="109" y="120"/>
                    <a:pt x="107" y="120"/>
                  </a:cubicBezTo>
                  <a:cubicBezTo>
                    <a:pt x="105" y="120"/>
                    <a:pt x="104" y="123"/>
                    <a:pt x="102" y="122"/>
                  </a:cubicBezTo>
                  <a:cubicBezTo>
                    <a:pt x="100" y="121"/>
                    <a:pt x="100" y="112"/>
                    <a:pt x="100" y="111"/>
                  </a:cubicBezTo>
                  <a:cubicBezTo>
                    <a:pt x="101" y="108"/>
                    <a:pt x="106" y="106"/>
                    <a:pt x="107" y="103"/>
                  </a:cubicBezTo>
                  <a:cubicBezTo>
                    <a:pt x="107" y="99"/>
                    <a:pt x="103" y="94"/>
                    <a:pt x="102" y="91"/>
                  </a:cubicBezTo>
                  <a:cubicBezTo>
                    <a:pt x="102" y="89"/>
                    <a:pt x="102" y="86"/>
                    <a:pt x="102" y="85"/>
                  </a:cubicBezTo>
                  <a:cubicBezTo>
                    <a:pt x="99" y="83"/>
                    <a:pt x="99" y="83"/>
                    <a:pt x="99" y="83"/>
                  </a:cubicBezTo>
                  <a:cubicBezTo>
                    <a:pt x="97" y="81"/>
                    <a:pt x="97" y="76"/>
                    <a:pt x="95" y="74"/>
                  </a:cubicBezTo>
                  <a:cubicBezTo>
                    <a:pt x="93" y="72"/>
                    <a:pt x="87" y="70"/>
                    <a:pt x="85" y="67"/>
                  </a:cubicBezTo>
                  <a:cubicBezTo>
                    <a:pt x="85" y="90"/>
                    <a:pt x="85" y="114"/>
                    <a:pt x="85" y="137"/>
                  </a:cubicBezTo>
                  <a:cubicBezTo>
                    <a:pt x="85" y="143"/>
                    <a:pt x="85" y="149"/>
                    <a:pt x="85" y="154"/>
                  </a:cubicBezTo>
                  <a:cubicBezTo>
                    <a:pt x="85" y="156"/>
                    <a:pt x="85" y="158"/>
                    <a:pt x="85" y="160"/>
                  </a:cubicBezTo>
                  <a:cubicBezTo>
                    <a:pt x="85" y="161"/>
                    <a:pt x="86" y="162"/>
                    <a:pt x="85" y="162"/>
                  </a:cubicBezTo>
                  <a:cubicBezTo>
                    <a:pt x="84" y="164"/>
                    <a:pt x="77" y="163"/>
                    <a:pt x="75" y="165"/>
                  </a:cubicBezTo>
                  <a:cubicBezTo>
                    <a:pt x="74" y="166"/>
                    <a:pt x="74" y="168"/>
                    <a:pt x="72" y="169"/>
                  </a:cubicBezTo>
                  <a:cubicBezTo>
                    <a:pt x="71" y="170"/>
                    <a:pt x="69" y="169"/>
                    <a:pt x="68" y="170"/>
                  </a:cubicBezTo>
                  <a:cubicBezTo>
                    <a:pt x="65" y="173"/>
                    <a:pt x="71" y="175"/>
                    <a:pt x="64" y="176"/>
                  </a:cubicBezTo>
                  <a:cubicBezTo>
                    <a:pt x="64" y="176"/>
                    <a:pt x="57" y="174"/>
                    <a:pt x="54" y="173"/>
                  </a:cubicBezTo>
                  <a:cubicBezTo>
                    <a:pt x="50" y="173"/>
                    <a:pt x="46" y="175"/>
                    <a:pt x="41" y="175"/>
                  </a:cubicBezTo>
                  <a:cubicBezTo>
                    <a:pt x="36" y="175"/>
                    <a:pt x="30" y="171"/>
                    <a:pt x="26" y="170"/>
                  </a:cubicBezTo>
                  <a:cubicBezTo>
                    <a:pt x="25" y="169"/>
                    <a:pt x="25" y="170"/>
                    <a:pt x="24" y="170"/>
                  </a:cubicBezTo>
                  <a:cubicBezTo>
                    <a:pt x="24" y="170"/>
                    <a:pt x="23" y="170"/>
                    <a:pt x="23" y="170"/>
                  </a:cubicBezTo>
                  <a:cubicBezTo>
                    <a:pt x="22" y="169"/>
                    <a:pt x="22" y="166"/>
                    <a:pt x="22" y="165"/>
                  </a:cubicBezTo>
                  <a:cubicBezTo>
                    <a:pt x="21" y="164"/>
                    <a:pt x="20" y="164"/>
                    <a:pt x="20" y="163"/>
                  </a:cubicBezTo>
                  <a:cubicBezTo>
                    <a:pt x="21" y="157"/>
                    <a:pt x="23" y="167"/>
                    <a:pt x="22" y="160"/>
                  </a:cubicBezTo>
                  <a:cubicBezTo>
                    <a:pt x="22" y="156"/>
                    <a:pt x="17" y="159"/>
                    <a:pt x="17" y="157"/>
                  </a:cubicBezTo>
                  <a:cubicBezTo>
                    <a:pt x="17" y="155"/>
                    <a:pt x="17" y="153"/>
                    <a:pt x="15" y="152"/>
                  </a:cubicBezTo>
                  <a:cubicBezTo>
                    <a:pt x="8" y="150"/>
                    <a:pt x="7" y="164"/>
                    <a:pt x="6" y="164"/>
                  </a:cubicBezTo>
                  <a:cubicBezTo>
                    <a:pt x="6" y="165"/>
                    <a:pt x="5" y="164"/>
                    <a:pt x="5" y="164"/>
                  </a:cubicBezTo>
                  <a:cubicBezTo>
                    <a:pt x="4" y="164"/>
                    <a:pt x="1" y="166"/>
                    <a:pt x="0" y="167"/>
                  </a:cubicBezTo>
                  <a:cubicBezTo>
                    <a:pt x="1" y="168"/>
                    <a:pt x="2" y="172"/>
                    <a:pt x="3" y="174"/>
                  </a:cubicBezTo>
                  <a:cubicBezTo>
                    <a:pt x="12" y="183"/>
                    <a:pt x="14" y="195"/>
                    <a:pt x="18" y="207"/>
                  </a:cubicBezTo>
                  <a:cubicBezTo>
                    <a:pt x="21" y="214"/>
                    <a:pt x="25" y="220"/>
                    <a:pt x="28" y="227"/>
                  </a:cubicBezTo>
                  <a:cubicBezTo>
                    <a:pt x="33" y="235"/>
                    <a:pt x="42" y="242"/>
                    <a:pt x="45" y="252"/>
                  </a:cubicBezTo>
                  <a:cubicBezTo>
                    <a:pt x="46" y="257"/>
                    <a:pt x="48" y="268"/>
                    <a:pt x="44" y="272"/>
                  </a:cubicBezTo>
                  <a:cubicBezTo>
                    <a:pt x="40" y="277"/>
                    <a:pt x="36" y="270"/>
                    <a:pt x="35" y="276"/>
                  </a:cubicBezTo>
                  <a:cubicBezTo>
                    <a:pt x="34" y="282"/>
                    <a:pt x="41" y="279"/>
                    <a:pt x="41" y="285"/>
                  </a:cubicBezTo>
                  <a:cubicBezTo>
                    <a:pt x="41" y="286"/>
                    <a:pt x="38" y="282"/>
                    <a:pt x="37" y="283"/>
                  </a:cubicBezTo>
                  <a:cubicBezTo>
                    <a:pt x="36" y="284"/>
                    <a:pt x="41" y="283"/>
                    <a:pt x="43" y="289"/>
                  </a:cubicBezTo>
                  <a:cubicBezTo>
                    <a:pt x="43" y="292"/>
                    <a:pt x="49" y="297"/>
                    <a:pt x="50" y="302"/>
                  </a:cubicBezTo>
                  <a:cubicBezTo>
                    <a:pt x="50" y="302"/>
                    <a:pt x="43" y="308"/>
                    <a:pt x="49" y="314"/>
                  </a:cubicBezTo>
                  <a:cubicBezTo>
                    <a:pt x="52" y="317"/>
                    <a:pt x="49" y="310"/>
                    <a:pt x="49" y="310"/>
                  </a:cubicBezTo>
                  <a:cubicBezTo>
                    <a:pt x="49" y="307"/>
                    <a:pt x="56" y="307"/>
                    <a:pt x="58" y="308"/>
                  </a:cubicBezTo>
                  <a:cubicBezTo>
                    <a:pt x="60" y="310"/>
                    <a:pt x="58" y="313"/>
                    <a:pt x="58" y="315"/>
                  </a:cubicBezTo>
                  <a:cubicBezTo>
                    <a:pt x="58" y="316"/>
                    <a:pt x="60" y="315"/>
                    <a:pt x="61" y="315"/>
                  </a:cubicBezTo>
                  <a:cubicBezTo>
                    <a:pt x="62" y="315"/>
                    <a:pt x="64" y="313"/>
                    <a:pt x="65" y="313"/>
                  </a:cubicBezTo>
                  <a:cubicBezTo>
                    <a:pt x="66" y="313"/>
                    <a:pt x="64" y="315"/>
                    <a:pt x="65" y="316"/>
                  </a:cubicBezTo>
                  <a:cubicBezTo>
                    <a:pt x="66" y="317"/>
                    <a:pt x="67" y="316"/>
                    <a:pt x="69" y="316"/>
                  </a:cubicBezTo>
                  <a:cubicBezTo>
                    <a:pt x="69" y="317"/>
                    <a:pt x="71" y="319"/>
                    <a:pt x="71" y="319"/>
                  </a:cubicBezTo>
                  <a:cubicBezTo>
                    <a:pt x="71" y="320"/>
                    <a:pt x="68" y="321"/>
                    <a:pt x="69" y="321"/>
                  </a:cubicBezTo>
                  <a:cubicBezTo>
                    <a:pt x="70" y="322"/>
                    <a:pt x="70" y="321"/>
                    <a:pt x="71" y="321"/>
                  </a:cubicBezTo>
                  <a:cubicBezTo>
                    <a:pt x="73" y="321"/>
                    <a:pt x="75" y="326"/>
                    <a:pt x="77" y="326"/>
                  </a:cubicBezTo>
                  <a:cubicBezTo>
                    <a:pt x="78" y="326"/>
                    <a:pt x="80" y="324"/>
                    <a:pt x="82" y="325"/>
                  </a:cubicBezTo>
                  <a:cubicBezTo>
                    <a:pt x="83" y="325"/>
                    <a:pt x="84" y="327"/>
                    <a:pt x="85" y="327"/>
                  </a:cubicBezTo>
                  <a:cubicBezTo>
                    <a:pt x="87" y="326"/>
                    <a:pt x="94" y="319"/>
                    <a:pt x="97" y="318"/>
                  </a:cubicBezTo>
                  <a:cubicBezTo>
                    <a:pt x="99" y="317"/>
                    <a:pt x="103" y="318"/>
                    <a:pt x="105" y="318"/>
                  </a:cubicBezTo>
                  <a:cubicBezTo>
                    <a:pt x="105" y="317"/>
                    <a:pt x="105" y="317"/>
                    <a:pt x="105" y="316"/>
                  </a:cubicBezTo>
                  <a:cubicBezTo>
                    <a:pt x="105" y="316"/>
                    <a:pt x="104" y="316"/>
                    <a:pt x="104" y="316"/>
                  </a:cubicBezTo>
                  <a:cubicBezTo>
                    <a:pt x="107" y="313"/>
                    <a:pt x="112" y="317"/>
                    <a:pt x="115" y="317"/>
                  </a:cubicBezTo>
                  <a:cubicBezTo>
                    <a:pt x="117" y="317"/>
                    <a:pt x="119" y="315"/>
                    <a:pt x="121" y="315"/>
                  </a:cubicBezTo>
                  <a:cubicBezTo>
                    <a:pt x="123" y="315"/>
                    <a:pt x="125" y="316"/>
                    <a:pt x="127" y="316"/>
                  </a:cubicBezTo>
                  <a:cubicBezTo>
                    <a:pt x="130" y="316"/>
                    <a:pt x="129" y="313"/>
                    <a:pt x="130" y="311"/>
                  </a:cubicBezTo>
                  <a:cubicBezTo>
                    <a:pt x="132" y="310"/>
                    <a:pt x="142" y="307"/>
                    <a:pt x="144" y="306"/>
                  </a:cubicBezTo>
                  <a:cubicBezTo>
                    <a:pt x="149" y="304"/>
                    <a:pt x="155" y="310"/>
                    <a:pt x="156" y="308"/>
                  </a:cubicBezTo>
                  <a:cubicBezTo>
                    <a:pt x="156" y="308"/>
                    <a:pt x="155" y="307"/>
                    <a:pt x="155" y="307"/>
                  </a:cubicBezTo>
                  <a:cubicBezTo>
                    <a:pt x="155" y="306"/>
                    <a:pt x="156" y="307"/>
                    <a:pt x="156" y="307"/>
                  </a:cubicBezTo>
                  <a:cubicBezTo>
                    <a:pt x="157" y="308"/>
                    <a:pt x="160" y="309"/>
                    <a:pt x="162" y="309"/>
                  </a:cubicBezTo>
                  <a:cubicBezTo>
                    <a:pt x="164" y="309"/>
                    <a:pt x="165" y="306"/>
                    <a:pt x="168" y="306"/>
                  </a:cubicBezTo>
                  <a:cubicBezTo>
                    <a:pt x="178" y="304"/>
                    <a:pt x="187" y="311"/>
                    <a:pt x="197" y="312"/>
                  </a:cubicBezTo>
                  <a:cubicBezTo>
                    <a:pt x="198" y="312"/>
                    <a:pt x="199" y="306"/>
                    <a:pt x="202" y="306"/>
                  </a:cubicBezTo>
                  <a:cubicBezTo>
                    <a:pt x="207" y="305"/>
                    <a:pt x="211" y="309"/>
                    <a:pt x="216" y="308"/>
                  </a:cubicBezTo>
                  <a:cubicBezTo>
                    <a:pt x="218" y="307"/>
                    <a:pt x="214" y="304"/>
                    <a:pt x="218" y="301"/>
                  </a:cubicBezTo>
                  <a:cubicBezTo>
                    <a:pt x="222" y="297"/>
                    <a:pt x="231" y="302"/>
                    <a:pt x="236" y="301"/>
                  </a:cubicBezTo>
                  <a:cubicBezTo>
                    <a:pt x="243" y="299"/>
                    <a:pt x="263" y="288"/>
                    <a:pt x="270" y="283"/>
                  </a:cubicBezTo>
                  <a:cubicBezTo>
                    <a:pt x="272" y="281"/>
                    <a:pt x="274" y="278"/>
                    <a:pt x="276" y="277"/>
                  </a:cubicBezTo>
                  <a:cubicBezTo>
                    <a:pt x="277" y="276"/>
                    <a:pt x="279" y="276"/>
                    <a:pt x="281" y="274"/>
                  </a:cubicBezTo>
                  <a:cubicBezTo>
                    <a:pt x="287" y="271"/>
                    <a:pt x="295" y="264"/>
                    <a:pt x="299" y="259"/>
                  </a:cubicBezTo>
                  <a:cubicBezTo>
                    <a:pt x="302" y="256"/>
                    <a:pt x="305" y="251"/>
                    <a:pt x="307" y="249"/>
                  </a:cubicBezTo>
                  <a:cubicBezTo>
                    <a:pt x="312" y="245"/>
                    <a:pt x="318" y="243"/>
                    <a:pt x="322" y="239"/>
                  </a:cubicBezTo>
                  <a:cubicBezTo>
                    <a:pt x="330" y="232"/>
                    <a:pt x="336" y="223"/>
                    <a:pt x="341" y="215"/>
                  </a:cubicBezTo>
                  <a:cubicBezTo>
                    <a:pt x="343" y="212"/>
                    <a:pt x="344" y="209"/>
                    <a:pt x="347" y="207"/>
                  </a:cubicBezTo>
                  <a:cubicBezTo>
                    <a:pt x="348" y="206"/>
                    <a:pt x="352" y="203"/>
                    <a:pt x="350" y="203"/>
                  </a:cubicBezTo>
                  <a:cubicBezTo>
                    <a:pt x="348" y="203"/>
                    <a:pt x="350" y="200"/>
                    <a:pt x="352" y="197"/>
                  </a:cubicBezTo>
                  <a:cubicBezTo>
                    <a:pt x="354" y="194"/>
                    <a:pt x="367" y="180"/>
                    <a:pt x="369" y="179"/>
                  </a:cubicBezTo>
                  <a:cubicBezTo>
                    <a:pt x="378" y="176"/>
                    <a:pt x="384" y="172"/>
                    <a:pt x="389" y="160"/>
                  </a:cubicBezTo>
                  <a:cubicBezTo>
                    <a:pt x="391" y="155"/>
                    <a:pt x="391" y="150"/>
                    <a:pt x="393" y="145"/>
                  </a:cubicBezTo>
                  <a:cubicBezTo>
                    <a:pt x="395" y="138"/>
                    <a:pt x="398" y="132"/>
                    <a:pt x="400" y="126"/>
                  </a:cubicBezTo>
                  <a:cubicBezTo>
                    <a:pt x="394" y="126"/>
                    <a:pt x="388" y="126"/>
                    <a:pt x="382" y="125"/>
                  </a:cubicBezTo>
                  <a:moveTo>
                    <a:pt x="305" y="197"/>
                  </a:moveTo>
                  <a:cubicBezTo>
                    <a:pt x="303" y="199"/>
                    <a:pt x="306" y="202"/>
                    <a:pt x="305" y="203"/>
                  </a:cubicBezTo>
                  <a:cubicBezTo>
                    <a:pt x="302" y="208"/>
                    <a:pt x="287" y="208"/>
                    <a:pt x="282" y="212"/>
                  </a:cubicBezTo>
                  <a:cubicBezTo>
                    <a:pt x="280" y="213"/>
                    <a:pt x="282" y="212"/>
                    <a:pt x="282" y="213"/>
                  </a:cubicBezTo>
                  <a:cubicBezTo>
                    <a:pt x="282" y="215"/>
                    <a:pt x="280" y="215"/>
                    <a:pt x="280" y="216"/>
                  </a:cubicBezTo>
                  <a:cubicBezTo>
                    <a:pt x="279" y="217"/>
                    <a:pt x="279" y="222"/>
                    <a:pt x="278" y="222"/>
                  </a:cubicBezTo>
                  <a:cubicBezTo>
                    <a:pt x="274" y="224"/>
                    <a:pt x="268" y="218"/>
                    <a:pt x="266" y="215"/>
                  </a:cubicBezTo>
                  <a:cubicBezTo>
                    <a:pt x="265" y="214"/>
                    <a:pt x="262" y="213"/>
                    <a:pt x="262" y="213"/>
                  </a:cubicBezTo>
                  <a:cubicBezTo>
                    <a:pt x="261" y="212"/>
                    <a:pt x="263" y="209"/>
                    <a:pt x="262" y="208"/>
                  </a:cubicBezTo>
                  <a:cubicBezTo>
                    <a:pt x="262" y="208"/>
                    <a:pt x="261" y="208"/>
                    <a:pt x="261" y="208"/>
                  </a:cubicBezTo>
                  <a:cubicBezTo>
                    <a:pt x="259" y="206"/>
                    <a:pt x="257" y="201"/>
                    <a:pt x="256" y="199"/>
                  </a:cubicBezTo>
                  <a:cubicBezTo>
                    <a:pt x="255" y="198"/>
                    <a:pt x="253" y="197"/>
                    <a:pt x="254" y="195"/>
                  </a:cubicBezTo>
                  <a:cubicBezTo>
                    <a:pt x="254" y="193"/>
                    <a:pt x="261" y="192"/>
                    <a:pt x="262" y="191"/>
                  </a:cubicBezTo>
                  <a:cubicBezTo>
                    <a:pt x="266" y="187"/>
                    <a:pt x="267" y="180"/>
                    <a:pt x="272" y="177"/>
                  </a:cubicBezTo>
                  <a:cubicBezTo>
                    <a:pt x="274" y="176"/>
                    <a:pt x="277" y="176"/>
                    <a:pt x="278" y="176"/>
                  </a:cubicBezTo>
                  <a:cubicBezTo>
                    <a:pt x="279" y="176"/>
                    <a:pt x="281" y="172"/>
                    <a:pt x="282" y="172"/>
                  </a:cubicBezTo>
                  <a:cubicBezTo>
                    <a:pt x="284" y="170"/>
                    <a:pt x="292" y="167"/>
                    <a:pt x="295" y="168"/>
                  </a:cubicBezTo>
                  <a:cubicBezTo>
                    <a:pt x="298" y="169"/>
                    <a:pt x="301" y="176"/>
                    <a:pt x="304" y="178"/>
                  </a:cubicBezTo>
                  <a:cubicBezTo>
                    <a:pt x="306" y="180"/>
                    <a:pt x="309" y="180"/>
                    <a:pt x="310" y="182"/>
                  </a:cubicBezTo>
                  <a:cubicBezTo>
                    <a:pt x="316" y="189"/>
                    <a:pt x="309" y="193"/>
                    <a:pt x="305" y="197"/>
                  </a:cubicBezTo>
                  <a:close/>
                </a:path>
              </a:pathLst>
            </a:custGeom>
            <a:solidFill>
              <a:schemeClr val="accent4"/>
            </a:solidFill>
            <a:ln w="9525">
              <a:noFill/>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89" name="Freeform 91"/>
            <p:cNvSpPr>
              <a:spLocks/>
            </p:cNvSpPr>
            <p:nvPr/>
          </p:nvSpPr>
          <p:spPr bwMode="auto">
            <a:xfrm>
              <a:off x="6716816" y="6127547"/>
              <a:ext cx="166189" cy="150907"/>
            </a:xfrm>
            <a:custGeom>
              <a:avLst/>
              <a:gdLst>
                <a:gd name="T0" fmla="*/ 51 w 63"/>
                <a:gd name="T1" fmla="*/ 11 h 57"/>
                <a:gd name="T2" fmla="*/ 42 w 63"/>
                <a:gd name="T3" fmla="*/ 1 h 57"/>
                <a:gd name="T4" fmla="*/ 29 w 63"/>
                <a:gd name="T5" fmla="*/ 5 h 57"/>
                <a:gd name="T6" fmla="*/ 25 w 63"/>
                <a:gd name="T7" fmla="*/ 9 h 57"/>
                <a:gd name="T8" fmla="*/ 19 w 63"/>
                <a:gd name="T9" fmla="*/ 10 h 57"/>
                <a:gd name="T10" fmla="*/ 9 w 63"/>
                <a:gd name="T11" fmla="*/ 24 h 57"/>
                <a:gd name="T12" fmla="*/ 1 w 63"/>
                <a:gd name="T13" fmla="*/ 28 h 57"/>
                <a:gd name="T14" fmla="*/ 3 w 63"/>
                <a:gd name="T15" fmla="*/ 32 h 57"/>
                <a:gd name="T16" fmla="*/ 8 w 63"/>
                <a:gd name="T17" fmla="*/ 41 h 57"/>
                <a:gd name="T18" fmla="*/ 9 w 63"/>
                <a:gd name="T19" fmla="*/ 41 h 57"/>
                <a:gd name="T20" fmla="*/ 9 w 63"/>
                <a:gd name="T21" fmla="*/ 46 h 57"/>
                <a:gd name="T22" fmla="*/ 13 w 63"/>
                <a:gd name="T23" fmla="*/ 48 h 57"/>
                <a:gd name="T24" fmla="*/ 25 w 63"/>
                <a:gd name="T25" fmla="*/ 55 h 57"/>
                <a:gd name="T26" fmla="*/ 27 w 63"/>
                <a:gd name="T27" fmla="*/ 49 h 57"/>
                <a:gd name="T28" fmla="*/ 29 w 63"/>
                <a:gd name="T29" fmla="*/ 46 h 57"/>
                <a:gd name="T30" fmla="*/ 29 w 63"/>
                <a:gd name="T31" fmla="*/ 45 h 57"/>
                <a:gd name="T32" fmla="*/ 52 w 63"/>
                <a:gd name="T33" fmla="*/ 36 h 57"/>
                <a:gd name="T34" fmla="*/ 52 w 63"/>
                <a:gd name="T35" fmla="*/ 30 h 57"/>
                <a:gd name="T36" fmla="*/ 57 w 63"/>
                <a:gd name="T37" fmla="*/ 15 h 57"/>
                <a:gd name="T38" fmla="*/ 51 w 63"/>
                <a:gd name="T39" fmla="*/ 11 h 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3" h="57">
                  <a:moveTo>
                    <a:pt x="51" y="11"/>
                  </a:moveTo>
                  <a:cubicBezTo>
                    <a:pt x="48" y="9"/>
                    <a:pt x="45" y="2"/>
                    <a:pt x="42" y="1"/>
                  </a:cubicBezTo>
                  <a:cubicBezTo>
                    <a:pt x="39" y="0"/>
                    <a:pt x="31" y="3"/>
                    <a:pt x="29" y="5"/>
                  </a:cubicBezTo>
                  <a:cubicBezTo>
                    <a:pt x="28" y="5"/>
                    <a:pt x="26" y="9"/>
                    <a:pt x="25" y="9"/>
                  </a:cubicBezTo>
                  <a:cubicBezTo>
                    <a:pt x="24" y="9"/>
                    <a:pt x="21" y="9"/>
                    <a:pt x="19" y="10"/>
                  </a:cubicBezTo>
                  <a:cubicBezTo>
                    <a:pt x="14" y="13"/>
                    <a:pt x="13" y="20"/>
                    <a:pt x="9" y="24"/>
                  </a:cubicBezTo>
                  <a:cubicBezTo>
                    <a:pt x="8" y="25"/>
                    <a:pt x="1" y="26"/>
                    <a:pt x="1" y="28"/>
                  </a:cubicBezTo>
                  <a:cubicBezTo>
                    <a:pt x="0" y="30"/>
                    <a:pt x="2" y="31"/>
                    <a:pt x="3" y="32"/>
                  </a:cubicBezTo>
                  <a:cubicBezTo>
                    <a:pt x="4" y="34"/>
                    <a:pt x="6" y="39"/>
                    <a:pt x="8" y="41"/>
                  </a:cubicBezTo>
                  <a:cubicBezTo>
                    <a:pt x="8" y="41"/>
                    <a:pt x="9" y="41"/>
                    <a:pt x="9" y="41"/>
                  </a:cubicBezTo>
                  <a:cubicBezTo>
                    <a:pt x="10" y="42"/>
                    <a:pt x="8" y="45"/>
                    <a:pt x="9" y="46"/>
                  </a:cubicBezTo>
                  <a:cubicBezTo>
                    <a:pt x="9" y="46"/>
                    <a:pt x="12" y="47"/>
                    <a:pt x="13" y="48"/>
                  </a:cubicBezTo>
                  <a:cubicBezTo>
                    <a:pt x="15" y="51"/>
                    <a:pt x="21" y="57"/>
                    <a:pt x="25" y="55"/>
                  </a:cubicBezTo>
                  <a:cubicBezTo>
                    <a:pt x="26" y="55"/>
                    <a:pt x="26" y="50"/>
                    <a:pt x="27" y="49"/>
                  </a:cubicBezTo>
                  <a:cubicBezTo>
                    <a:pt x="27" y="48"/>
                    <a:pt x="29" y="48"/>
                    <a:pt x="29" y="46"/>
                  </a:cubicBezTo>
                  <a:cubicBezTo>
                    <a:pt x="29" y="45"/>
                    <a:pt x="27" y="46"/>
                    <a:pt x="29" y="45"/>
                  </a:cubicBezTo>
                  <a:cubicBezTo>
                    <a:pt x="34" y="41"/>
                    <a:pt x="49" y="41"/>
                    <a:pt x="52" y="36"/>
                  </a:cubicBezTo>
                  <a:cubicBezTo>
                    <a:pt x="53" y="35"/>
                    <a:pt x="50" y="32"/>
                    <a:pt x="52" y="30"/>
                  </a:cubicBezTo>
                  <a:cubicBezTo>
                    <a:pt x="56" y="26"/>
                    <a:pt x="63" y="22"/>
                    <a:pt x="57" y="15"/>
                  </a:cubicBezTo>
                  <a:cubicBezTo>
                    <a:pt x="56" y="13"/>
                    <a:pt x="53" y="13"/>
                    <a:pt x="51" y="11"/>
                  </a:cubicBezTo>
                </a:path>
              </a:pathLst>
            </a:custGeom>
            <a:solidFill>
              <a:schemeClr val="tx2"/>
            </a:solidFill>
            <a:ln w="9525">
              <a:noFill/>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90" name="Freeform 92"/>
            <p:cNvSpPr>
              <a:spLocks/>
            </p:cNvSpPr>
            <p:nvPr/>
          </p:nvSpPr>
          <p:spPr bwMode="auto">
            <a:xfrm>
              <a:off x="5794186" y="4555449"/>
              <a:ext cx="7641" cy="0"/>
            </a:xfrm>
            <a:custGeom>
              <a:avLst/>
              <a:gdLst>
                <a:gd name="T0" fmla="*/ 1 w 3"/>
                <a:gd name="T1" fmla="*/ 3 w 3"/>
                <a:gd name="T2" fmla="*/ 0 w 3"/>
                <a:gd name="T3" fmla="*/ 1 w 3"/>
              </a:gdLst>
              <a:ahLst/>
              <a:cxnLst>
                <a:cxn ang="0">
                  <a:pos x="T0" y="0"/>
                </a:cxn>
                <a:cxn ang="0">
                  <a:pos x="T1" y="0"/>
                </a:cxn>
                <a:cxn ang="0">
                  <a:pos x="T2" y="0"/>
                </a:cxn>
                <a:cxn ang="0">
                  <a:pos x="T3" y="0"/>
                </a:cxn>
              </a:cxnLst>
              <a:rect l="0" t="0" r="r" b="b"/>
              <a:pathLst>
                <a:path w="3">
                  <a:moveTo>
                    <a:pt x="1" y="0"/>
                  </a:moveTo>
                  <a:cubicBezTo>
                    <a:pt x="3" y="0"/>
                    <a:pt x="3" y="0"/>
                    <a:pt x="3" y="0"/>
                  </a:cubicBezTo>
                  <a:cubicBezTo>
                    <a:pt x="0" y="0"/>
                    <a:pt x="0" y="0"/>
                    <a:pt x="0" y="0"/>
                  </a:cubicBezTo>
                  <a:cubicBezTo>
                    <a:pt x="0" y="0"/>
                    <a:pt x="0" y="0"/>
                    <a:pt x="1" y="0"/>
                  </a:cubicBezTo>
                </a:path>
              </a:pathLst>
            </a:custGeom>
            <a:solidFill>
              <a:schemeClr val="tx2"/>
            </a:solidFill>
            <a:ln w="9525">
              <a:noFill/>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91" name="Freeform 93"/>
            <p:cNvSpPr>
              <a:spLocks/>
            </p:cNvSpPr>
            <p:nvPr/>
          </p:nvSpPr>
          <p:spPr bwMode="auto">
            <a:xfrm>
              <a:off x="5721599" y="4444657"/>
              <a:ext cx="76408" cy="105062"/>
            </a:xfrm>
            <a:custGeom>
              <a:avLst/>
              <a:gdLst>
                <a:gd name="T0" fmla="*/ 14 w 29"/>
                <a:gd name="T1" fmla="*/ 36 h 40"/>
                <a:gd name="T2" fmla="*/ 14 w 29"/>
                <a:gd name="T3" fmla="*/ 34 h 40"/>
                <a:gd name="T4" fmla="*/ 14 w 29"/>
                <a:gd name="T5" fmla="*/ 26 h 40"/>
                <a:gd name="T6" fmla="*/ 14 w 29"/>
                <a:gd name="T7" fmla="*/ 24 h 40"/>
                <a:gd name="T8" fmla="*/ 14 w 29"/>
                <a:gd name="T9" fmla="*/ 22 h 40"/>
                <a:gd name="T10" fmla="*/ 12 w 29"/>
                <a:gd name="T11" fmla="*/ 22 h 40"/>
                <a:gd name="T12" fmla="*/ 18 w 29"/>
                <a:gd name="T13" fmla="*/ 17 h 40"/>
                <a:gd name="T14" fmla="*/ 21 w 29"/>
                <a:gd name="T15" fmla="*/ 12 h 40"/>
                <a:gd name="T16" fmla="*/ 29 w 29"/>
                <a:gd name="T17" fmla="*/ 8 h 40"/>
                <a:gd name="T18" fmla="*/ 29 w 29"/>
                <a:gd name="T19" fmla="*/ 8 h 40"/>
                <a:gd name="T20" fmla="*/ 27 w 29"/>
                <a:gd name="T21" fmla="*/ 8 h 40"/>
                <a:gd name="T22" fmla="*/ 23 w 29"/>
                <a:gd name="T23" fmla="*/ 4 h 40"/>
                <a:gd name="T24" fmla="*/ 17 w 29"/>
                <a:gd name="T25" fmla="*/ 8 h 40"/>
                <a:gd name="T26" fmla="*/ 10 w 29"/>
                <a:gd name="T27" fmla="*/ 9 h 40"/>
                <a:gd name="T28" fmla="*/ 7 w 29"/>
                <a:gd name="T29" fmla="*/ 14 h 40"/>
                <a:gd name="T30" fmla="*/ 5 w 29"/>
                <a:gd name="T31" fmla="*/ 13 h 40"/>
                <a:gd name="T32" fmla="*/ 4 w 29"/>
                <a:gd name="T33" fmla="*/ 17 h 40"/>
                <a:gd name="T34" fmla="*/ 0 w 29"/>
                <a:gd name="T35" fmla="*/ 20 h 40"/>
                <a:gd name="T36" fmla="*/ 0 w 29"/>
                <a:gd name="T37" fmla="*/ 20 h 40"/>
                <a:gd name="T38" fmla="*/ 2 w 29"/>
                <a:gd name="T39" fmla="*/ 19 h 40"/>
                <a:gd name="T40" fmla="*/ 2 w 29"/>
                <a:gd name="T41" fmla="*/ 21 h 40"/>
                <a:gd name="T42" fmla="*/ 0 w 29"/>
                <a:gd name="T43" fmla="*/ 20 h 40"/>
                <a:gd name="T44" fmla="*/ 3 w 29"/>
                <a:gd name="T45" fmla="*/ 28 h 40"/>
                <a:gd name="T46" fmla="*/ 5 w 29"/>
                <a:gd name="T47" fmla="*/ 40 h 40"/>
                <a:gd name="T48" fmla="*/ 14 w 29"/>
                <a:gd name="T49" fmla="*/ 38 h 40"/>
                <a:gd name="T50" fmla="*/ 14 w 29"/>
                <a:gd name="T51" fmla="*/ 36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9" h="40">
                  <a:moveTo>
                    <a:pt x="14" y="36"/>
                  </a:moveTo>
                  <a:cubicBezTo>
                    <a:pt x="14" y="36"/>
                    <a:pt x="14" y="35"/>
                    <a:pt x="14" y="34"/>
                  </a:cubicBezTo>
                  <a:cubicBezTo>
                    <a:pt x="14" y="32"/>
                    <a:pt x="14" y="29"/>
                    <a:pt x="14" y="26"/>
                  </a:cubicBezTo>
                  <a:cubicBezTo>
                    <a:pt x="14" y="26"/>
                    <a:pt x="14" y="25"/>
                    <a:pt x="14" y="24"/>
                  </a:cubicBezTo>
                  <a:cubicBezTo>
                    <a:pt x="14" y="24"/>
                    <a:pt x="14" y="23"/>
                    <a:pt x="14" y="22"/>
                  </a:cubicBezTo>
                  <a:cubicBezTo>
                    <a:pt x="13" y="22"/>
                    <a:pt x="11" y="22"/>
                    <a:pt x="12" y="22"/>
                  </a:cubicBezTo>
                  <a:cubicBezTo>
                    <a:pt x="14" y="20"/>
                    <a:pt x="16" y="19"/>
                    <a:pt x="18" y="17"/>
                  </a:cubicBezTo>
                  <a:cubicBezTo>
                    <a:pt x="19" y="16"/>
                    <a:pt x="20" y="13"/>
                    <a:pt x="21" y="12"/>
                  </a:cubicBezTo>
                  <a:cubicBezTo>
                    <a:pt x="23" y="11"/>
                    <a:pt x="28" y="11"/>
                    <a:pt x="29" y="8"/>
                  </a:cubicBezTo>
                  <a:cubicBezTo>
                    <a:pt x="29" y="8"/>
                    <a:pt x="29" y="8"/>
                    <a:pt x="29" y="8"/>
                  </a:cubicBezTo>
                  <a:cubicBezTo>
                    <a:pt x="28" y="7"/>
                    <a:pt x="28" y="9"/>
                    <a:pt x="27" y="8"/>
                  </a:cubicBezTo>
                  <a:cubicBezTo>
                    <a:pt x="24" y="8"/>
                    <a:pt x="24" y="5"/>
                    <a:pt x="23" y="4"/>
                  </a:cubicBezTo>
                  <a:cubicBezTo>
                    <a:pt x="20" y="0"/>
                    <a:pt x="18" y="7"/>
                    <a:pt x="17" y="8"/>
                  </a:cubicBezTo>
                  <a:cubicBezTo>
                    <a:pt x="15" y="9"/>
                    <a:pt x="12" y="8"/>
                    <a:pt x="10" y="9"/>
                  </a:cubicBezTo>
                  <a:cubicBezTo>
                    <a:pt x="9" y="10"/>
                    <a:pt x="9" y="13"/>
                    <a:pt x="7" y="14"/>
                  </a:cubicBezTo>
                  <a:cubicBezTo>
                    <a:pt x="6" y="14"/>
                    <a:pt x="5" y="13"/>
                    <a:pt x="5" y="13"/>
                  </a:cubicBezTo>
                  <a:cubicBezTo>
                    <a:pt x="4" y="17"/>
                    <a:pt x="4" y="17"/>
                    <a:pt x="4" y="17"/>
                  </a:cubicBezTo>
                  <a:cubicBezTo>
                    <a:pt x="3" y="18"/>
                    <a:pt x="1" y="19"/>
                    <a:pt x="0" y="20"/>
                  </a:cubicBezTo>
                  <a:cubicBezTo>
                    <a:pt x="0" y="20"/>
                    <a:pt x="0" y="20"/>
                    <a:pt x="0" y="20"/>
                  </a:cubicBezTo>
                  <a:cubicBezTo>
                    <a:pt x="1" y="20"/>
                    <a:pt x="3" y="19"/>
                    <a:pt x="2" y="19"/>
                  </a:cubicBezTo>
                  <a:cubicBezTo>
                    <a:pt x="2" y="20"/>
                    <a:pt x="2" y="21"/>
                    <a:pt x="2" y="21"/>
                  </a:cubicBezTo>
                  <a:cubicBezTo>
                    <a:pt x="1" y="21"/>
                    <a:pt x="0" y="20"/>
                    <a:pt x="0" y="20"/>
                  </a:cubicBezTo>
                  <a:cubicBezTo>
                    <a:pt x="0" y="20"/>
                    <a:pt x="3" y="27"/>
                    <a:pt x="3" y="28"/>
                  </a:cubicBezTo>
                  <a:cubicBezTo>
                    <a:pt x="5" y="33"/>
                    <a:pt x="2" y="36"/>
                    <a:pt x="5" y="40"/>
                  </a:cubicBezTo>
                  <a:cubicBezTo>
                    <a:pt x="7" y="39"/>
                    <a:pt x="13" y="39"/>
                    <a:pt x="14" y="38"/>
                  </a:cubicBezTo>
                  <a:cubicBezTo>
                    <a:pt x="14" y="38"/>
                    <a:pt x="14" y="37"/>
                    <a:pt x="14" y="36"/>
                  </a:cubicBezTo>
                </a:path>
              </a:pathLst>
            </a:custGeom>
            <a:solidFill>
              <a:schemeClr val="tx2"/>
            </a:solidFill>
            <a:ln w="9525">
              <a:noFill/>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92" name="Freeform 94"/>
            <p:cNvSpPr>
              <a:spLocks/>
            </p:cNvSpPr>
            <p:nvPr/>
          </p:nvSpPr>
          <p:spPr bwMode="auto">
            <a:xfrm>
              <a:off x="5734971" y="3766533"/>
              <a:ext cx="1333322" cy="1323774"/>
            </a:xfrm>
            <a:custGeom>
              <a:avLst/>
              <a:gdLst>
                <a:gd name="T0" fmla="*/ 509 w 509"/>
                <a:gd name="T1" fmla="*/ 88 h 505"/>
                <a:gd name="T2" fmla="*/ 498 w 509"/>
                <a:gd name="T3" fmla="*/ 82 h 505"/>
                <a:gd name="T4" fmla="*/ 494 w 509"/>
                <a:gd name="T5" fmla="*/ 62 h 505"/>
                <a:gd name="T6" fmla="*/ 489 w 509"/>
                <a:gd name="T7" fmla="*/ 47 h 505"/>
                <a:gd name="T8" fmla="*/ 472 w 509"/>
                <a:gd name="T9" fmla="*/ 31 h 505"/>
                <a:gd name="T10" fmla="*/ 460 w 509"/>
                <a:gd name="T11" fmla="*/ 19 h 505"/>
                <a:gd name="T12" fmla="*/ 429 w 509"/>
                <a:gd name="T13" fmla="*/ 28 h 505"/>
                <a:gd name="T14" fmla="*/ 415 w 509"/>
                <a:gd name="T15" fmla="*/ 20 h 505"/>
                <a:gd name="T16" fmla="*/ 390 w 509"/>
                <a:gd name="T17" fmla="*/ 10 h 505"/>
                <a:gd name="T18" fmla="*/ 347 w 509"/>
                <a:gd name="T19" fmla="*/ 11 h 505"/>
                <a:gd name="T20" fmla="*/ 324 w 509"/>
                <a:gd name="T21" fmla="*/ 8 h 505"/>
                <a:gd name="T22" fmla="*/ 284 w 509"/>
                <a:gd name="T23" fmla="*/ 16 h 505"/>
                <a:gd name="T24" fmla="*/ 268 w 509"/>
                <a:gd name="T25" fmla="*/ 34 h 505"/>
                <a:gd name="T26" fmla="*/ 238 w 509"/>
                <a:gd name="T27" fmla="*/ 30 h 505"/>
                <a:gd name="T28" fmla="*/ 191 w 509"/>
                <a:gd name="T29" fmla="*/ 8 h 505"/>
                <a:gd name="T30" fmla="*/ 170 w 509"/>
                <a:gd name="T31" fmla="*/ 44 h 505"/>
                <a:gd name="T32" fmla="*/ 163 w 509"/>
                <a:gd name="T33" fmla="*/ 75 h 505"/>
                <a:gd name="T34" fmla="*/ 153 w 509"/>
                <a:gd name="T35" fmla="*/ 135 h 505"/>
                <a:gd name="T36" fmla="*/ 123 w 509"/>
                <a:gd name="T37" fmla="*/ 178 h 505"/>
                <a:gd name="T38" fmla="*/ 107 w 509"/>
                <a:gd name="T39" fmla="*/ 233 h 505"/>
                <a:gd name="T40" fmla="*/ 84 w 509"/>
                <a:gd name="T41" fmla="*/ 259 h 505"/>
                <a:gd name="T42" fmla="*/ 57 w 509"/>
                <a:gd name="T43" fmla="*/ 259 h 505"/>
                <a:gd name="T44" fmla="*/ 34 w 509"/>
                <a:gd name="T45" fmla="*/ 273 h 505"/>
                <a:gd name="T46" fmla="*/ 25 w 509"/>
                <a:gd name="T47" fmla="*/ 267 h 505"/>
                <a:gd name="T48" fmla="*/ 13 w 509"/>
                <a:gd name="T49" fmla="*/ 276 h 505"/>
                <a:gd name="T50" fmla="*/ 9 w 509"/>
                <a:gd name="T51" fmla="*/ 285 h 505"/>
                <a:gd name="T52" fmla="*/ 0 w 509"/>
                <a:gd name="T53" fmla="*/ 299 h 505"/>
                <a:gd name="T54" fmla="*/ 14 w 509"/>
                <a:gd name="T55" fmla="*/ 301 h 505"/>
                <a:gd name="T56" fmla="*/ 57 w 509"/>
                <a:gd name="T57" fmla="*/ 302 h 505"/>
                <a:gd name="T58" fmla="*/ 120 w 509"/>
                <a:gd name="T59" fmla="*/ 310 h 505"/>
                <a:gd name="T60" fmla="*/ 130 w 509"/>
                <a:gd name="T61" fmla="*/ 343 h 505"/>
                <a:gd name="T62" fmla="*/ 142 w 509"/>
                <a:gd name="T63" fmla="*/ 360 h 505"/>
                <a:gd name="T64" fmla="*/ 168 w 509"/>
                <a:gd name="T65" fmla="*/ 358 h 505"/>
                <a:gd name="T66" fmla="*/ 188 w 509"/>
                <a:gd name="T67" fmla="*/ 358 h 505"/>
                <a:gd name="T68" fmla="*/ 193 w 509"/>
                <a:gd name="T69" fmla="*/ 346 h 505"/>
                <a:gd name="T70" fmla="*/ 198 w 509"/>
                <a:gd name="T71" fmla="*/ 331 h 505"/>
                <a:gd name="T72" fmla="*/ 224 w 509"/>
                <a:gd name="T73" fmla="*/ 339 h 505"/>
                <a:gd name="T74" fmla="*/ 254 w 509"/>
                <a:gd name="T75" fmla="*/ 357 h 505"/>
                <a:gd name="T76" fmla="*/ 268 w 509"/>
                <a:gd name="T77" fmla="*/ 422 h 505"/>
                <a:gd name="T78" fmla="*/ 267 w 509"/>
                <a:gd name="T79" fmla="*/ 440 h 505"/>
                <a:gd name="T80" fmla="*/ 279 w 509"/>
                <a:gd name="T81" fmla="*/ 441 h 505"/>
                <a:gd name="T82" fmla="*/ 309 w 509"/>
                <a:gd name="T83" fmla="*/ 439 h 505"/>
                <a:gd name="T84" fmla="*/ 324 w 509"/>
                <a:gd name="T85" fmla="*/ 451 h 505"/>
                <a:gd name="T86" fmla="*/ 348 w 509"/>
                <a:gd name="T87" fmla="*/ 444 h 505"/>
                <a:gd name="T88" fmla="*/ 365 w 509"/>
                <a:gd name="T89" fmla="*/ 462 h 505"/>
                <a:gd name="T90" fmla="*/ 397 w 509"/>
                <a:gd name="T91" fmla="*/ 454 h 505"/>
                <a:gd name="T92" fmla="*/ 413 w 509"/>
                <a:gd name="T93" fmla="*/ 472 h 505"/>
                <a:gd name="T94" fmla="*/ 435 w 509"/>
                <a:gd name="T95" fmla="*/ 488 h 505"/>
                <a:gd name="T96" fmla="*/ 463 w 509"/>
                <a:gd name="T97" fmla="*/ 504 h 505"/>
                <a:gd name="T98" fmla="*/ 456 w 509"/>
                <a:gd name="T99" fmla="*/ 473 h 505"/>
                <a:gd name="T100" fmla="*/ 439 w 509"/>
                <a:gd name="T101" fmla="*/ 467 h 505"/>
                <a:gd name="T102" fmla="*/ 437 w 509"/>
                <a:gd name="T103" fmla="*/ 430 h 505"/>
                <a:gd name="T104" fmla="*/ 432 w 509"/>
                <a:gd name="T105" fmla="*/ 396 h 505"/>
                <a:gd name="T106" fmla="*/ 445 w 509"/>
                <a:gd name="T107" fmla="*/ 377 h 505"/>
                <a:gd name="T108" fmla="*/ 492 w 509"/>
                <a:gd name="T109" fmla="*/ 364 h 505"/>
                <a:gd name="T110" fmla="*/ 468 w 509"/>
                <a:gd name="T111" fmla="*/ 324 h 505"/>
                <a:gd name="T112" fmla="*/ 458 w 509"/>
                <a:gd name="T113" fmla="*/ 264 h 505"/>
                <a:gd name="T114" fmla="*/ 453 w 509"/>
                <a:gd name="T115" fmla="*/ 228 h 505"/>
                <a:gd name="T116" fmla="*/ 451 w 509"/>
                <a:gd name="T117" fmla="*/ 204 h 505"/>
                <a:gd name="T118" fmla="*/ 467 w 509"/>
                <a:gd name="T119" fmla="*/ 143 h 5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09" h="505">
                  <a:moveTo>
                    <a:pt x="480" y="118"/>
                  </a:moveTo>
                  <a:cubicBezTo>
                    <a:pt x="480" y="118"/>
                    <a:pt x="480" y="114"/>
                    <a:pt x="480" y="114"/>
                  </a:cubicBezTo>
                  <a:cubicBezTo>
                    <a:pt x="481" y="112"/>
                    <a:pt x="485" y="113"/>
                    <a:pt x="487" y="111"/>
                  </a:cubicBezTo>
                  <a:cubicBezTo>
                    <a:pt x="489" y="110"/>
                    <a:pt x="508" y="89"/>
                    <a:pt x="509" y="88"/>
                  </a:cubicBezTo>
                  <a:cubicBezTo>
                    <a:pt x="509" y="85"/>
                    <a:pt x="507" y="86"/>
                    <a:pt x="506" y="85"/>
                  </a:cubicBezTo>
                  <a:cubicBezTo>
                    <a:pt x="504" y="81"/>
                    <a:pt x="505" y="85"/>
                    <a:pt x="502" y="83"/>
                  </a:cubicBezTo>
                  <a:cubicBezTo>
                    <a:pt x="501" y="82"/>
                    <a:pt x="501" y="78"/>
                    <a:pt x="499" y="80"/>
                  </a:cubicBezTo>
                  <a:cubicBezTo>
                    <a:pt x="498" y="82"/>
                    <a:pt x="498" y="82"/>
                    <a:pt x="498" y="82"/>
                  </a:cubicBezTo>
                  <a:cubicBezTo>
                    <a:pt x="497" y="82"/>
                    <a:pt x="497" y="79"/>
                    <a:pt x="496" y="79"/>
                  </a:cubicBezTo>
                  <a:cubicBezTo>
                    <a:pt x="493" y="79"/>
                    <a:pt x="493" y="79"/>
                    <a:pt x="493" y="79"/>
                  </a:cubicBezTo>
                  <a:cubicBezTo>
                    <a:pt x="492" y="77"/>
                    <a:pt x="496" y="72"/>
                    <a:pt x="497" y="70"/>
                  </a:cubicBezTo>
                  <a:cubicBezTo>
                    <a:pt x="498" y="65"/>
                    <a:pt x="494" y="66"/>
                    <a:pt x="494" y="62"/>
                  </a:cubicBezTo>
                  <a:cubicBezTo>
                    <a:pt x="494" y="62"/>
                    <a:pt x="503" y="46"/>
                    <a:pt x="497" y="51"/>
                  </a:cubicBezTo>
                  <a:cubicBezTo>
                    <a:pt x="497" y="50"/>
                    <a:pt x="496" y="50"/>
                    <a:pt x="496" y="49"/>
                  </a:cubicBezTo>
                  <a:cubicBezTo>
                    <a:pt x="496" y="48"/>
                    <a:pt x="495" y="46"/>
                    <a:pt x="494" y="46"/>
                  </a:cubicBezTo>
                  <a:cubicBezTo>
                    <a:pt x="493" y="45"/>
                    <a:pt x="490" y="50"/>
                    <a:pt x="489" y="47"/>
                  </a:cubicBezTo>
                  <a:cubicBezTo>
                    <a:pt x="488" y="46"/>
                    <a:pt x="490" y="42"/>
                    <a:pt x="488" y="41"/>
                  </a:cubicBezTo>
                  <a:cubicBezTo>
                    <a:pt x="486" y="39"/>
                    <a:pt x="481" y="40"/>
                    <a:pt x="479" y="38"/>
                  </a:cubicBezTo>
                  <a:cubicBezTo>
                    <a:pt x="479" y="38"/>
                    <a:pt x="477" y="34"/>
                    <a:pt x="477" y="34"/>
                  </a:cubicBezTo>
                  <a:cubicBezTo>
                    <a:pt x="476" y="33"/>
                    <a:pt x="473" y="32"/>
                    <a:pt x="472" y="31"/>
                  </a:cubicBezTo>
                  <a:cubicBezTo>
                    <a:pt x="471" y="29"/>
                    <a:pt x="474" y="29"/>
                    <a:pt x="471" y="28"/>
                  </a:cubicBezTo>
                  <a:cubicBezTo>
                    <a:pt x="470" y="27"/>
                    <a:pt x="469" y="29"/>
                    <a:pt x="468" y="27"/>
                  </a:cubicBezTo>
                  <a:cubicBezTo>
                    <a:pt x="468" y="26"/>
                    <a:pt x="469" y="23"/>
                    <a:pt x="469" y="22"/>
                  </a:cubicBezTo>
                  <a:cubicBezTo>
                    <a:pt x="468" y="21"/>
                    <a:pt x="461" y="18"/>
                    <a:pt x="460" y="19"/>
                  </a:cubicBezTo>
                  <a:cubicBezTo>
                    <a:pt x="458" y="20"/>
                    <a:pt x="455" y="27"/>
                    <a:pt x="454" y="28"/>
                  </a:cubicBezTo>
                  <a:cubicBezTo>
                    <a:pt x="453" y="28"/>
                    <a:pt x="444" y="22"/>
                    <a:pt x="441" y="23"/>
                  </a:cubicBezTo>
                  <a:cubicBezTo>
                    <a:pt x="441" y="23"/>
                    <a:pt x="433" y="29"/>
                    <a:pt x="432" y="30"/>
                  </a:cubicBezTo>
                  <a:cubicBezTo>
                    <a:pt x="430" y="31"/>
                    <a:pt x="430" y="29"/>
                    <a:pt x="429" y="28"/>
                  </a:cubicBezTo>
                  <a:cubicBezTo>
                    <a:pt x="427" y="27"/>
                    <a:pt x="424" y="28"/>
                    <a:pt x="422" y="26"/>
                  </a:cubicBezTo>
                  <a:cubicBezTo>
                    <a:pt x="421" y="22"/>
                    <a:pt x="421" y="22"/>
                    <a:pt x="421" y="22"/>
                  </a:cubicBezTo>
                  <a:cubicBezTo>
                    <a:pt x="420" y="21"/>
                    <a:pt x="416" y="23"/>
                    <a:pt x="415" y="21"/>
                  </a:cubicBezTo>
                  <a:cubicBezTo>
                    <a:pt x="414" y="21"/>
                    <a:pt x="415" y="20"/>
                    <a:pt x="415" y="20"/>
                  </a:cubicBezTo>
                  <a:cubicBezTo>
                    <a:pt x="415" y="17"/>
                    <a:pt x="415" y="17"/>
                    <a:pt x="415" y="17"/>
                  </a:cubicBezTo>
                  <a:cubicBezTo>
                    <a:pt x="413" y="15"/>
                    <a:pt x="409" y="11"/>
                    <a:pt x="406" y="9"/>
                  </a:cubicBezTo>
                  <a:cubicBezTo>
                    <a:pt x="405" y="10"/>
                    <a:pt x="398" y="5"/>
                    <a:pt x="396" y="5"/>
                  </a:cubicBezTo>
                  <a:cubicBezTo>
                    <a:pt x="392" y="5"/>
                    <a:pt x="393" y="9"/>
                    <a:pt x="390" y="10"/>
                  </a:cubicBezTo>
                  <a:cubicBezTo>
                    <a:pt x="385" y="12"/>
                    <a:pt x="376" y="6"/>
                    <a:pt x="371" y="4"/>
                  </a:cubicBezTo>
                  <a:cubicBezTo>
                    <a:pt x="368" y="3"/>
                    <a:pt x="366" y="7"/>
                    <a:pt x="364" y="5"/>
                  </a:cubicBezTo>
                  <a:cubicBezTo>
                    <a:pt x="362" y="3"/>
                    <a:pt x="352" y="0"/>
                    <a:pt x="350" y="2"/>
                  </a:cubicBezTo>
                  <a:cubicBezTo>
                    <a:pt x="347" y="5"/>
                    <a:pt x="351" y="10"/>
                    <a:pt x="347" y="11"/>
                  </a:cubicBezTo>
                  <a:cubicBezTo>
                    <a:pt x="345" y="11"/>
                    <a:pt x="333" y="13"/>
                    <a:pt x="332" y="13"/>
                  </a:cubicBezTo>
                  <a:cubicBezTo>
                    <a:pt x="330" y="13"/>
                    <a:pt x="329" y="9"/>
                    <a:pt x="328" y="9"/>
                  </a:cubicBezTo>
                  <a:cubicBezTo>
                    <a:pt x="327" y="8"/>
                    <a:pt x="326" y="9"/>
                    <a:pt x="325" y="9"/>
                  </a:cubicBezTo>
                  <a:cubicBezTo>
                    <a:pt x="325" y="9"/>
                    <a:pt x="325" y="8"/>
                    <a:pt x="324" y="8"/>
                  </a:cubicBezTo>
                  <a:cubicBezTo>
                    <a:pt x="324" y="8"/>
                    <a:pt x="320" y="13"/>
                    <a:pt x="318" y="13"/>
                  </a:cubicBezTo>
                  <a:cubicBezTo>
                    <a:pt x="314" y="14"/>
                    <a:pt x="303" y="16"/>
                    <a:pt x="299" y="20"/>
                  </a:cubicBezTo>
                  <a:cubicBezTo>
                    <a:pt x="299" y="20"/>
                    <a:pt x="299" y="21"/>
                    <a:pt x="299" y="22"/>
                  </a:cubicBezTo>
                  <a:cubicBezTo>
                    <a:pt x="296" y="24"/>
                    <a:pt x="286" y="14"/>
                    <a:pt x="284" y="16"/>
                  </a:cubicBezTo>
                  <a:cubicBezTo>
                    <a:pt x="282" y="17"/>
                    <a:pt x="281" y="22"/>
                    <a:pt x="279" y="24"/>
                  </a:cubicBezTo>
                  <a:cubicBezTo>
                    <a:pt x="279" y="25"/>
                    <a:pt x="277" y="24"/>
                    <a:pt x="277" y="25"/>
                  </a:cubicBezTo>
                  <a:cubicBezTo>
                    <a:pt x="275" y="27"/>
                    <a:pt x="277" y="26"/>
                    <a:pt x="277" y="28"/>
                  </a:cubicBezTo>
                  <a:cubicBezTo>
                    <a:pt x="277" y="32"/>
                    <a:pt x="271" y="35"/>
                    <a:pt x="268" y="34"/>
                  </a:cubicBezTo>
                  <a:cubicBezTo>
                    <a:pt x="263" y="33"/>
                    <a:pt x="257" y="29"/>
                    <a:pt x="252" y="30"/>
                  </a:cubicBezTo>
                  <a:cubicBezTo>
                    <a:pt x="251" y="30"/>
                    <a:pt x="250" y="31"/>
                    <a:pt x="249" y="31"/>
                  </a:cubicBezTo>
                  <a:cubicBezTo>
                    <a:pt x="246" y="31"/>
                    <a:pt x="244" y="29"/>
                    <a:pt x="242" y="29"/>
                  </a:cubicBezTo>
                  <a:cubicBezTo>
                    <a:pt x="238" y="30"/>
                    <a:pt x="238" y="30"/>
                    <a:pt x="238" y="30"/>
                  </a:cubicBezTo>
                  <a:cubicBezTo>
                    <a:pt x="237" y="29"/>
                    <a:pt x="235" y="27"/>
                    <a:pt x="234" y="26"/>
                  </a:cubicBezTo>
                  <a:cubicBezTo>
                    <a:pt x="230" y="25"/>
                    <a:pt x="225" y="28"/>
                    <a:pt x="223" y="26"/>
                  </a:cubicBezTo>
                  <a:cubicBezTo>
                    <a:pt x="219" y="24"/>
                    <a:pt x="219" y="22"/>
                    <a:pt x="217" y="18"/>
                  </a:cubicBezTo>
                  <a:cubicBezTo>
                    <a:pt x="214" y="13"/>
                    <a:pt x="197" y="5"/>
                    <a:pt x="191" y="8"/>
                  </a:cubicBezTo>
                  <a:cubicBezTo>
                    <a:pt x="182" y="12"/>
                    <a:pt x="179" y="19"/>
                    <a:pt x="175" y="26"/>
                  </a:cubicBezTo>
                  <a:cubicBezTo>
                    <a:pt x="174" y="29"/>
                    <a:pt x="168" y="27"/>
                    <a:pt x="168" y="30"/>
                  </a:cubicBezTo>
                  <a:cubicBezTo>
                    <a:pt x="168" y="32"/>
                    <a:pt x="171" y="35"/>
                    <a:pt x="171" y="38"/>
                  </a:cubicBezTo>
                  <a:cubicBezTo>
                    <a:pt x="171" y="40"/>
                    <a:pt x="170" y="42"/>
                    <a:pt x="170" y="44"/>
                  </a:cubicBezTo>
                  <a:cubicBezTo>
                    <a:pt x="170" y="46"/>
                    <a:pt x="171" y="49"/>
                    <a:pt x="171" y="52"/>
                  </a:cubicBezTo>
                  <a:cubicBezTo>
                    <a:pt x="172" y="55"/>
                    <a:pt x="172" y="59"/>
                    <a:pt x="170" y="61"/>
                  </a:cubicBezTo>
                  <a:cubicBezTo>
                    <a:pt x="168" y="62"/>
                    <a:pt x="168" y="62"/>
                    <a:pt x="168" y="62"/>
                  </a:cubicBezTo>
                  <a:cubicBezTo>
                    <a:pt x="166" y="65"/>
                    <a:pt x="165" y="71"/>
                    <a:pt x="163" y="75"/>
                  </a:cubicBezTo>
                  <a:cubicBezTo>
                    <a:pt x="161" y="78"/>
                    <a:pt x="158" y="81"/>
                    <a:pt x="157" y="85"/>
                  </a:cubicBezTo>
                  <a:cubicBezTo>
                    <a:pt x="155" y="89"/>
                    <a:pt x="157" y="96"/>
                    <a:pt x="156" y="100"/>
                  </a:cubicBezTo>
                  <a:cubicBezTo>
                    <a:pt x="155" y="107"/>
                    <a:pt x="151" y="113"/>
                    <a:pt x="151" y="119"/>
                  </a:cubicBezTo>
                  <a:cubicBezTo>
                    <a:pt x="150" y="124"/>
                    <a:pt x="155" y="130"/>
                    <a:pt x="153" y="135"/>
                  </a:cubicBezTo>
                  <a:cubicBezTo>
                    <a:pt x="152" y="137"/>
                    <a:pt x="149" y="138"/>
                    <a:pt x="149" y="140"/>
                  </a:cubicBezTo>
                  <a:cubicBezTo>
                    <a:pt x="145" y="148"/>
                    <a:pt x="149" y="156"/>
                    <a:pt x="144" y="162"/>
                  </a:cubicBezTo>
                  <a:cubicBezTo>
                    <a:pt x="138" y="171"/>
                    <a:pt x="133" y="170"/>
                    <a:pt x="126" y="175"/>
                  </a:cubicBezTo>
                  <a:cubicBezTo>
                    <a:pt x="123" y="178"/>
                    <a:pt x="123" y="178"/>
                    <a:pt x="123" y="178"/>
                  </a:cubicBezTo>
                  <a:cubicBezTo>
                    <a:pt x="120" y="182"/>
                    <a:pt x="119" y="187"/>
                    <a:pt x="116" y="192"/>
                  </a:cubicBezTo>
                  <a:cubicBezTo>
                    <a:pt x="113" y="196"/>
                    <a:pt x="109" y="198"/>
                    <a:pt x="106" y="202"/>
                  </a:cubicBezTo>
                  <a:cubicBezTo>
                    <a:pt x="105" y="204"/>
                    <a:pt x="105" y="223"/>
                    <a:pt x="105" y="226"/>
                  </a:cubicBezTo>
                  <a:cubicBezTo>
                    <a:pt x="106" y="228"/>
                    <a:pt x="107" y="231"/>
                    <a:pt x="107" y="233"/>
                  </a:cubicBezTo>
                  <a:cubicBezTo>
                    <a:pt x="106" y="237"/>
                    <a:pt x="101" y="246"/>
                    <a:pt x="98" y="249"/>
                  </a:cubicBezTo>
                  <a:cubicBezTo>
                    <a:pt x="97" y="252"/>
                    <a:pt x="92" y="251"/>
                    <a:pt x="89" y="252"/>
                  </a:cubicBezTo>
                  <a:cubicBezTo>
                    <a:pt x="87" y="254"/>
                    <a:pt x="88" y="258"/>
                    <a:pt x="86" y="259"/>
                  </a:cubicBezTo>
                  <a:cubicBezTo>
                    <a:pt x="85" y="260"/>
                    <a:pt x="85" y="259"/>
                    <a:pt x="84" y="259"/>
                  </a:cubicBezTo>
                  <a:cubicBezTo>
                    <a:pt x="84" y="259"/>
                    <a:pt x="81" y="259"/>
                    <a:pt x="81" y="259"/>
                  </a:cubicBezTo>
                  <a:cubicBezTo>
                    <a:pt x="71" y="265"/>
                    <a:pt x="75" y="278"/>
                    <a:pt x="60" y="274"/>
                  </a:cubicBezTo>
                  <a:cubicBezTo>
                    <a:pt x="58" y="274"/>
                    <a:pt x="57" y="267"/>
                    <a:pt x="57" y="266"/>
                  </a:cubicBezTo>
                  <a:cubicBezTo>
                    <a:pt x="57" y="266"/>
                    <a:pt x="64" y="259"/>
                    <a:pt x="57" y="259"/>
                  </a:cubicBezTo>
                  <a:cubicBezTo>
                    <a:pt x="53" y="259"/>
                    <a:pt x="49" y="264"/>
                    <a:pt x="47" y="265"/>
                  </a:cubicBezTo>
                  <a:cubicBezTo>
                    <a:pt x="45" y="266"/>
                    <a:pt x="42" y="261"/>
                    <a:pt x="40" y="263"/>
                  </a:cubicBezTo>
                  <a:cubicBezTo>
                    <a:pt x="39" y="265"/>
                    <a:pt x="41" y="269"/>
                    <a:pt x="39" y="271"/>
                  </a:cubicBezTo>
                  <a:cubicBezTo>
                    <a:pt x="39" y="272"/>
                    <a:pt x="35" y="272"/>
                    <a:pt x="34" y="273"/>
                  </a:cubicBezTo>
                  <a:cubicBezTo>
                    <a:pt x="33" y="273"/>
                    <a:pt x="33" y="275"/>
                    <a:pt x="32" y="275"/>
                  </a:cubicBezTo>
                  <a:cubicBezTo>
                    <a:pt x="31" y="272"/>
                    <a:pt x="31" y="272"/>
                    <a:pt x="31" y="272"/>
                  </a:cubicBezTo>
                  <a:cubicBezTo>
                    <a:pt x="30" y="271"/>
                    <a:pt x="27" y="271"/>
                    <a:pt x="26" y="270"/>
                  </a:cubicBezTo>
                  <a:cubicBezTo>
                    <a:pt x="25" y="269"/>
                    <a:pt x="26" y="268"/>
                    <a:pt x="25" y="267"/>
                  </a:cubicBezTo>
                  <a:cubicBezTo>
                    <a:pt x="25" y="267"/>
                    <a:pt x="24" y="267"/>
                    <a:pt x="24" y="267"/>
                  </a:cubicBezTo>
                  <a:cubicBezTo>
                    <a:pt x="24" y="267"/>
                    <a:pt x="24" y="267"/>
                    <a:pt x="24" y="267"/>
                  </a:cubicBezTo>
                  <a:cubicBezTo>
                    <a:pt x="23" y="270"/>
                    <a:pt x="18" y="270"/>
                    <a:pt x="16" y="271"/>
                  </a:cubicBezTo>
                  <a:cubicBezTo>
                    <a:pt x="15" y="272"/>
                    <a:pt x="14" y="275"/>
                    <a:pt x="13" y="276"/>
                  </a:cubicBezTo>
                  <a:cubicBezTo>
                    <a:pt x="11" y="278"/>
                    <a:pt x="9" y="279"/>
                    <a:pt x="7" y="281"/>
                  </a:cubicBezTo>
                  <a:cubicBezTo>
                    <a:pt x="6" y="281"/>
                    <a:pt x="8" y="281"/>
                    <a:pt x="9" y="281"/>
                  </a:cubicBezTo>
                  <a:cubicBezTo>
                    <a:pt x="9" y="282"/>
                    <a:pt x="9" y="283"/>
                    <a:pt x="9" y="283"/>
                  </a:cubicBezTo>
                  <a:cubicBezTo>
                    <a:pt x="9" y="284"/>
                    <a:pt x="9" y="285"/>
                    <a:pt x="9" y="285"/>
                  </a:cubicBezTo>
                  <a:cubicBezTo>
                    <a:pt x="9" y="288"/>
                    <a:pt x="9" y="291"/>
                    <a:pt x="9" y="293"/>
                  </a:cubicBezTo>
                  <a:cubicBezTo>
                    <a:pt x="9" y="294"/>
                    <a:pt x="9" y="295"/>
                    <a:pt x="9" y="295"/>
                  </a:cubicBezTo>
                  <a:cubicBezTo>
                    <a:pt x="9" y="296"/>
                    <a:pt x="9" y="297"/>
                    <a:pt x="9" y="297"/>
                  </a:cubicBezTo>
                  <a:cubicBezTo>
                    <a:pt x="8" y="298"/>
                    <a:pt x="2" y="298"/>
                    <a:pt x="0" y="299"/>
                  </a:cubicBezTo>
                  <a:cubicBezTo>
                    <a:pt x="0" y="300"/>
                    <a:pt x="1" y="300"/>
                    <a:pt x="1" y="301"/>
                  </a:cubicBezTo>
                  <a:cubicBezTo>
                    <a:pt x="5" y="306"/>
                    <a:pt x="5" y="306"/>
                    <a:pt x="10" y="305"/>
                  </a:cubicBezTo>
                  <a:cubicBezTo>
                    <a:pt x="11" y="304"/>
                    <a:pt x="12" y="305"/>
                    <a:pt x="13" y="304"/>
                  </a:cubicBezTo>
                  <a:cubicBezTo>
                    <a:pt x="14" y="301"/>
                    <a:pt x="14" y="301"/>
                    <a:pt x="14" y="301"/>
                  </a:cubicBezTo>
                  <a:cubicBezTo>
                    <a:pt x="17" y="299"/>
                    <a:pt x="20" y="301"/>
                    <a:pt x="23" y="301"/>
                  </a:cubicBezTo>
                  <a:cubicBezTo>
                    <a:pt x="26" y="301"/>
                    <a:pt x="26" y="301"/>
                    <a:pt x="26" y="301"/>
                  </a:cubicBezTo>
                  <a:cubicBezTo>
                    <a:pt x="33" y="301"/>
                    <a:pt x="40" y="300"/>
                    <a:pt x="47" y="300"/>
                  </a:cubicBezTo>
                  <a:cubicBezTo>
                    <a:pt x="50" y="301"/>
                    <a:pt x="53" y="302"/>
                    <a:pt x="57" y="302"/>
                  </a:cubicBezTo>
                  <a:cubicBezTo>
                    <a:pt x="66" y="303"/>
                    <a:pt x="77" y="301"/>
                    <a:pt x="87" y="301"/>
                  </a:cubicBezTo>
                  <a:cubicBezTo>
                    <a:pt x="92" y="301"/>
                    <a:pt x="113" y="299"/>
                    <a:pt x="116" y="302"/>
                  </a:cubicBezTo>
                  <a:cubicBezTo>
                    <a:pt x="117" y="303"/>
                    <a:pt x="116" y="304"/>
                    <a:pt x="117" y="305"/>
                  </a:cubicBezTo>
                  <a:cubicBezTo>
                    <a:pt x="117" y="307"/>
                    <a:pt x="120" y="308"/>
                    <a:pt x="120" y="310"/>
                  </a:cubicBezTo>
                  <a:cubicBezTo>
                    <a:pt x="121" y="314"/>
                    <a:pt x="120" y="317"/>
                    <a:pt x="122" y="323"/>
                  </a:cubicBezTo>
                  <a:cubicBezTo>
                    <a:pt x="123" y="326"/>
                    <a:pt x="126" y="328"/>
                    <a:pt x="127" y="331"/>
                  </a:cubicBezTo>
                  <a:cubicBezTo>
                    <a:pt x="127" y="333"/>
                    <a:pt x="126" y="335"/>
                    <a:pt x="126" y="337"/>
                  </a:cubicBezTo>
                  <a:cubicBezTo>
                    <a:pt x="127" y="338"/>
                    <a:pt x="129" y="342"/>
                    <a:pt x="130" y="343"/>
                  </a:cubicBezTo>
                  <a:cubicBezTo>
                    <a:pt x="133" y="343"/>
                    <a:pt x="133" y="343"/>
                    <a:pt x="133" y="343"/>
                  </a:cubicBezTo>
                  <a:cubicBezTo>
                    <a:pt x="133" y="347"/>
                    <a:pt x="136" y="351"/>
                    <a:pt x="139" y="356"/>
                  </a:cubicBezTo>
                  <a:cubicBezTo>
                    <a:pt x="142" y="359"/>
                    <a:pt x="142" y="359"/>
                    <a:pt x="142" y="359"/>
                  </a:cubicBezTo>
                  <a:cubicBezTo>
                    <a:pt x="143" y="359"/>
                    <a:pt x="142" y="360"/>
                    <a:pt x="142" y="360"/>
                  </a:cubicBezTo>
                  <a:cubicBezTo>
                    <a:pt x="143" y="362"/>
                    <a:pt x="151" y="359"/>
                    <a:pt x="152" y="359"/>
                  </a:cubicBezTo>
                  <a:cubicBezTo>
                    <a:pt x="154" y="360"/>
                    <a:pt x="155" y="361"/>
                    <a:pt x="157" y="361"/>
                  </a:cubicBezTo>
                  <a:cubicBezTo>
                    <a:pt x="158" y="361"/>
                    <a:pt x="157" y="359"/>
                    <a:pt x="158" y="359"/>
                  </a:cubicBezTo>
                  <a:cubicBezTo>
                    <a:pt x="160" y="357"/>
                    <a:pt x="166" y="360"/>
                    <a:pt x="168" y="358"/>
                  </a:cubicBezTo>
                  <a:cubicBezTo>
                    <a:pt x="169" y="358"/>
                    <a:pt x="168" y="357"/>
                    <a:pt x="168" y="356"/>
                  </a:cubicBezTo>
                  <a:cubicBezTo>
                    <a:pt x="171" y="354"/>
                    <a:pt x="176" y="358"/>
                    <a:pt x="178" y="358"/>
                  </a:cubicBezTo>
                  <a:cubicBezTo>
                    <a:pt x="180" y="358"/>
                    <a:pt x="183" y="358"/>
                    <a:pt x="186" y="358"/>
                  </a:cubicBezTo>
                  <a:cubicBezTo>
                    <a:pt x="187" y="358"/>
                    <a:pt x="188" y="358"/>
                    <a:pt x="188" y="358"/>
                  </a:cubicBezTo>
                  <a:cubicBezTo>
                    <a:pt x="189" y="358"/>
                    <a:pt x="190" y="359"/>
                    <a:pt x="191" y="358"/>
                  </a:cubicBezTo>
                  <a:cubicBezTo>
                    <a:pt x="191" y="358"/>
                    <a:pt x="191" y="357"/>
                    <a:pt x="191" y="356"/>
                  </a:cubicBezTo>
                  <a:cubicBezTo>
                    <a:pt x="191" y="355"/>
                    <a:pt x="190" y="347"/>
                    <a:pt x="191" y="346"/>
                  </a:cubicBezTo>
                  <a:cubicBezTo>
                    <a:pt x="191" y="346"/>
                    <a:pt x="192" y="347"/>
                    <a:pt x="193" y="346"/>
                  </a:cubicBezTo>
                  <a:cubicBezTo>
                    <a:pt x="197" y="345"/>
                    <a:pt x="193" y="338"/>
                    <a:pt x="194" y="335"/>
                  </a:cubicBezTo>
                  <a:cubicBezTo>
                    <a:pt x="194" y="334"/>
                    <a:pt x="196" y="334"/>
                    <a:pt x="196" y="333"/>
                  </a:cubicBezTo>
                  <a:cubicBezTo>
                    <a:pt x="196" y="332"/>
                    <a:pt x="195" y="332"/>
                    <a:pt x="195" y="331"/>
                  </a:cubicBezTo>
                  <a:cubicBezTo>
                    <a:pt x="196" y="331"/>
                    <a:pt x="197" y="331"/>
                    <a:pt x="198" y="331"/>
                  </a:cubicBezTo>
                  <a:cubicBezTo>
                    <a:pt x="202" y="331"/>
                    <a:pt x="207" y="331"/>
                    <a:pt x="212" y="331"/>
                  </a:cubicBezTo>
                  <a:cubicBezTo>
                    <a:pt x="216" y="331"/>
                    <a:pt x="218" y="327"/>
                    <a:pt x="222" y="329"/>
                  </a:cubicBezTo>
                  <a:cubicBezTo>
                    <a:pt x="226" y="331"/>
                    <a:pt x="219" y="337"/>
                    <a:pt x="221" y="339"/>
                  </a:cubicBezTo>
                  <a:cubicBezTo>
                    <a:pt x="222" y="339"/>
                    <a:pt x="223" y="339"/>
                    <a:pt x="224" y="339"/>
                  </a:cubicBezTo>
                  <a:cubicBezTo>
                    <a:pt x="232" y="339"/>
                    <a:pt x="240" y="339"/>
                    <a:pt x="249" y="339"/>
                  </a:cubicBezTo>
                  <a:cubicBezTo>
                    <a:pt x="250" y="339"/>
                    <a:pt x="251" y="339"/>
                    <a:pt x="253" y="339"/>
                  </a:cubicBezTo>
                  <a:cubicBezTo>
                    <a:pt x="253" y="339"/>
                    <a:pt x="254" y="339"/>
                    <a:pt x="255" y="339"/>
                  </a:cubicBezTo>
                  <a:cubicBezTo>
                    <a:pt x="260" y="341"/>
                    <a:pt x="253" y="353"/>
                    <a:pt x="254" y="357"/>
                  </a:cubicBezTo>
                  <a:cubicBezTo>
                    <a:pt x="254" y="359"/>
                    <a:pt x="256" y="362"/>
                    <a:pt x="257" y="364"/>
                  </a:cubicBezTo>
                  <a:cubicBezTo>
                    <a:pt x="259" y="372"/>
                    <a:pt x="258" y="383"/>
                    <a:pt x="256" y="391"/>
                  </a:cubicBezTo>
                  <a:cubicBezTo>
                    <a:pt x="256" y="392"/>
                    <a:pt x="254" y="394"/>
                    <a:pt x="254" y="395"/>
                  </a:cubicBezTo>
                  <a:cubicBezTo>
                    <a:pt x="255" y="403"/>
                    <a:pt x="268" y="411"/>
                    <a:pt x="268" y="422"/>
                  </a:cubicBezTo>
                  <a:cubicBezTo>
                    <a:pt x="267" y="425"/>
                    <a:pt x="267" y="425"/>
                    <a:pt x="267" y="425"/>
                  </a:cubicBezTo>
                  <a:cubicBezTo>
                    <a:pt x="267" y="426"/>
                    <a:pt x="269" y="430"/>
                    <a:pt x="268" y="432"/>
                  </a:cubicBezTo>
                  <a:cubicBezTo>
                    <a:pt x="267" y="434"/>
                    <a:pt x="266" y="435"/>
                    <a:pt x="265" y="435"/>
                  </a:cubicBezTo>
                  <a:cubicBezTo>
                    <a:pt x="266" y="436"/>
                    <a:pt x="266" y="438"/>
                    <a:pt x="267" y="440"/>
                  </a:cubicBezTo>
                  <a:cubicBezTo>
                    <a:pt x="267" y="440"/>
                    <a:pt x="267" y="441"/>
                    <a:pt x="267" y="441"/>
                  </a:cubicBezTo>
                  <a:cubicBezTo>
                    <a:pt x="267" y="442"/>
                    <a:pt x="266" y="443"/>
                    <a:pt x="267" y="443"/>
                  </a:cubicBezTo>
                  <a:cubicBezTo>
                    <a:pt x="269" y="447"/>
                    <a:pt x="274" y="439"/>
                    <a:pt x="275" y="439"/>
                  </a:cubicBezTo>
                  <a:cubicBezTo>
                    <a:pt x="277" y="439"/>
                    <a:pt x="278" y="441"/>
                    <a:pt x="279" y="441"/>
                  </a:cubicBezTo>
                  <a:cubicBezTo>
                    <a:pt x="280" y="441"/>
                    <a:pt x="281" y="439"/>
                    <a:pt x="283" y="439"/>
                  </a:cubicBezTo>
                  <a:cubicBezTo>
                    <a:pt x="285" y="439"/>
                    <a:pt x="286" y="441"/>
                    <a:pt x="289" y="441"/>
                  </a:cubicBezTo>
                  <a:cubicBezTo>
                    <a:pt x="292" y="440"/>
                    <a:pt x="294" y="438"/>
                    <a:pt x="297" y="437"/>
                  </a:cubicBezTo>
                  <a:cubicBezTo>
                    <a:pt x="301" y="436"/>
                    <a:pt x="305" y="439"/>
                    <a:pt x="309" y="439"/>
                  </a:cubicBezTo>
                  <a:cubicBezTo>
                    <a:pt x="311" y="439"/>
                    <a:pt x="311" y="435"/>
                    <a:pt x="312" y="435"/>
                  </a:cubicBezTo>
                  <a:cubicBezTo>
                    <a:pt x="317" y="434"/>
                    <a:pt x="315" y="438"/>
                    <a:pt x="317" y="439"/>
                  </a:cubicBezTo>
                  <a:cubicBezTo>
                    <a:pt x="318" y="440"/>
                    <a:pt x="322" y="438"/>
                    <a:pt x="323" y="441"/>
                  </a:cubicBezTo>
                  <a:cubicBezTo>
                    <a:pt x="326" y="447"/>
                    <a:pt x="317" y="448"/>
                    <a:pt x="324" y="451"/>
                  </a:cubicBezTo>
                  <a:cubicBezTo>
                    <a:pt x="325" y="451"/>
                    <a:pt x="326" y="451"/>
                    <a:pt x="327" y="451"/>
                  </a:cubicBezTo>
                  <a:cubicBezTo>
                    <a:pt x="328" y="450"/>
                    <a:pt x="329" y="448"/>
                    <a:pt x="331" y="447"/>
                  </a:cubicBezTo>
                  <a:cubicBezTo>
                    <a:pt x="335" y="445"/>
                    <a:pt x="341" y="445"/>
                    <a:pt x="346" y="444"/>
                  </a:cubicBezTo>
                  <a:cubicBezTo>
                    <a:pt x="347" y="444"/>
                    <a:pt x="348" y="443"/>
                    <a:pt x="348" y="444"/>
                  </a:cubicBezTo>
                  <a:cubicBezTo>
                    <a:pt x="348" y="445"/>
                    <a:pt x="346" y="447"/>
                    <a:pt x="346" y="448"/>
                  </a:cubicBezTo>
                  <a:cubicBezTo>
                    <a:pt x="346" y="453"/>
                    <a:pt x="350" y="454"/>
                    <a:pt x="352" y="457"/>
                  </a:cubicBezTo>
                  <a:cubicBezTo>
                    <a:pt x="352" y="458"/>
                    <a:pt x="352" y="459"/>
                    <a:pt x="352" y="459"/>
                  </a:cubicBezTo>
                  <a:cubicBezTo>
                    <a:pt x="360" y="457"/>
                    <a:pt x="360" y="461"/>
                    <a:pt x="365" y="462"/>
                  </a:cubicBezTo>
                  <a:cubicBezTo>
                    <a:pt x="369" y="464"/>
                    <a:pt x="374" y="462"/>
                    <a:pt x="377" y="463"/>
                  </a:cubicBezTo>
                  <a:cubicBezTo>
                    <a:pt x="379" y="463"/>
                    <a:pt x="382" y="465"/>
                    <a:pt x="384" y="465"/>
                  </a:cubicBezTo>
                  <a:cubicBezTo>
                    <a:pt x="393" y="466"/>
                    <a:pt x="389" y="454"/>
                    <a:pt x="396" y="454"/>
                  </a:cubicBezTo>
                  <a:cubicBezTo>
                    <a:pt x="396" y="454"/>
                    <a:pt x="397" y="454"/>
                    <a:pt x="397" y="454"/>
                  </a:cubicBezTo>
                  <a:cubicBezTo>
                    <a:pt x="398" y="455"/>
                    <a:pt x="397" y="458"/>
                    <a:pt x="397" y="460"/>
                  </a:cubicBezTo>
                  <a:cubicBezTo>
                    <a:pt x="399" y="462"/>
                    <a:pt x="402" y="462"/>
                    <a:pt x="404" y="464"/>
                  </a:cubicBezTo>
                  <a:cubicBezTo>
                    <a:pt x="406" y="467"/>
                    <a:pt x="405" y="471"/>
                    <a:pt x="408" y="473"/>
                  </a:cubicBezTo>
                  <a:cubicBezTo>
                    <a:pt x="411" y="474"/>
                    <a:pt x="412" y="472"/>
                    <a:pt x="413" y="472"/>
                  </a:cubicBezTo>
                  <a:cubicBezTo>
                    <a:pt x="415" y="471"/>
                    <a:pt x="416" y="475"/>
                    <a:pt x="417" y="475"/>
                  </a:cubicBezTo>
                  <a:cubicBezTo>
                    <a:pt x="420" y="477"/>
                    <a:pt x="423" y="475"/>
                    <a:pt x="427" y="477"/>
                  </a:cubicBezTo>
                  <a:cubicBezTo>
                    <a:pt x="432" y="481"/>
                    <a:pt x="429" y="485"/>
                    <a:pt x="432" y="489"/>
                  </a:cubicBezTo>
                  <a:cubicBezTo>
                    <a:pt x="433" y="491"/>
                    <a:pt x="432" y="486"/>
                    <a:pt x="435" y="488"/>
                  </a:cubicBezTo>
                  <a:cubicBezTo>
                    <a:pt x="438" y="490"/>
                    <a:pt x="442" y="502"/>
                    <a:pt x="443" y="503"/>
                  </a:cubicBezTo>
                  <a:cubicBezTo>
                    <a:pt x="448" y="505"/>
                    <a:pt x="453" y="498"/>
                    <a:pt x="458" y="498"/>
                  </a:cubicBezTo>
                  <a:cubicBezTo>
                    <a:pt x="464" y="498"/>
                    <a:pt x="456" y="503"/>
                    <a:pt x="462" y="504"/>
                  </a:cubicBezTo>
                  <a:cubicBezTo>
                    <a:pt x="462" y="504"/>
                    <a:pt x="463" y="505"/>
                    <a:pt x="463" y="504"/>
                  </a:cubicBezTo>
                  <a:cubicBezTo>
                    <a:pt x="464" y="504"/>
                    <a:pt x="464" y="481"/>
                    <a:pt x="464" y="478"/>
                  </a:cubicBezTo>
                  <a:cubicBezTo>
                    <a:pt x="464" y="476"/>
                    <a:pt x="464" y="474"/>
                    <a:pt x="464" y="472"/>
                  </a:cubicBezTo>
                  <a:cubicBezTo>
                    <a:pt x="464" y="471"/>
                    <a:pt x="465" y="470"/>
                    <a:pt x="464" y="470"/>
                  </a:cubicBezTo>
                  <a:cubicBezTo>
                    <a:pt x="463" y="469"/>
                    <a:pt x="456" y="472"/>
                    <a:pt x="456" y="473"/>
                  </a:cubicBezTo>
                  <a:cubicBezTo>
                    <a:pt x="455" y="475"/>
                    <a:pt x="459" y="478"/>
                    <a:pt x="456" y="478"/>
                  </a:cubicBezTo>
                  <a:cubicBezTo>
                    <a:pt x="454" y="478"/>
                    <a:pt x="451" y="476"/>
                    <a:pt x="449" y="475"/>
                  </a:cubicBezTo>
                  <a:cubicBezTo>
                    <a:pt x="448" y="475"/>
                    <a:pt x="445" y="476"/>
                    <a:pt x="444" y="476"/>
                  </a:cubicBezTo>
                  <a:cubicBezTo>
                    <a:pt x="442" y="474"/>
                    <a:pt x="441" y="469"/>
                    <a:pt x="439" y="467"/>
                  </a:cubicBezTo>
                  <a:cubicBezTo>
                    <a:pt x="436" y="464"/>
                    <a:pt x="432" y="463"/>
                    <a:pt x="430" y="460"/>
                  </a:cubicBezTo>
                  <a:cubicBezTo>
                    <a:pt x="429" y="459"/>
                    <a:pt x="427" y="454"/>
                    <a:pt x="427" y="453"/>
                  </a:cubicBezTo>
                  <a:cubicBezTo>
                    <a:pt x="427" y="451"/>
                    <a:pt x="433" y="433"/>
                    <a:pt x="434" y="431"/>
                  </a:cubicBezTo>
                  <a:cubicBezTo>
                    <a:pt x="435" y="431"/>
                    <a:pt x="436" y="431"/>
                    <a:pt x="437" y="430"/>
                  </a:cubicBezTo>
                  <a:cubicBezTo>
                    <a:pt x="437" y="426"/>
                    <a:pt x="433" y="422"/>
                    <a:pt x="433" y="418"/>
                  </a:cubicBezTo>
                  <a:cubicBezTo>
                    <a:pt x="433" y="417"/>
                    <a:pt x="435" y="417"/>
                    <a:pt x="435" y="416"/>
                  </a:cubicBezTo>
                  <a:cubicBezTo>
                    <a:pt x="436" y="414"/>
                    <a:pt x="437" y="408"/>
                    <a:pt x="437" y="407"/>
                  </a:cubicBezTo>
                  <a:cubicBezTo>
                    <a:pt x="437" y="405"/>
                    <a:pt x="433" y="397"/>
                    <a:pt x="432" y="396"/>
                  </a:cubicBezTo>
                  <a:cubicBezTo>
                    <a:pt x="431" y="394"/>
                    <a:pt x="429" y="395"/>
                    <a:pt x="428" y="392"/>
                  </a:cubicBezTo>
                  <a:cubicBezTo>
                    <a:pt x="428" y="392"/>
                    <a:pt x="429" y="392"/>
                    <a:pt x="429" y="392"/>
                  </a:cubicBezTo>
                  <a:cubicBezTo>
                    <a:pt x="432" y="389"/>
                    <a:pt x="436" y="388"/>
                    <a:pt x="438" y="385"/>
                  </a:cubicBezTo>
                  <a:cubicBezTo>
                    <a:pt x="440" y="383"/>
                    <a:pt x="444" y="379"/>
                    <a:pt x="445" y="377"/>
                  </a:cubicBezTo>
                  <a:cubicBezTo>
                    <a:pt x="445" y="376"/>
                    <a:pt x="443" y="372"/>
                    <a:pt x="443" y="372"/>
                  </a:cubicBezTo>
                  <a:cubicBezTo>
                    <a:pt x="444" y="370"/>
                    <a:pt x="451" y="370"/>
                    <a:pt x="453" y="370"/>
                  </a:cubicBezTo>
                  <a:cubicBezTo>
                    <a:pt x="463" y="369"/>
                    <a:pt x="472" y="367"/>
                    <a:pt x="482" y="366"/>
                  </a:cubicBezTo>
                  <a:cubicBezTo>
                    <a:pt x="484" y="365"/>
                    <a:pt x="490" y="365"/>
                    <a:pt x="492" y="364"/>
                  </a:cubicBezTo>
                  <a:cubicBezTo>
                    <a:pt x="492" y="364"/>
                    <a:pt x="492" y="364"/>
                    <a:pt x="492" y="364"/>
                  </a:cubicBezTo>
                  <a:cubicBezTo>
                    <a:pt x="493" y="363"/>
                    <a:pt x="487" y="353"/>
                    <a:pt x="487" y="352"/>
                  </a:cubicBezTo>
                  <a:cubicBezTo>
                    <a:pt x="483" y="345"/>
                    <a:pt x="483" y="338"/>
                    <a:pt x="478" y="332"/>
                  </a:cubicBezTo>
                  <a:cubicBezTo>
                    <a:pt x="475" y="329"/>
                    <a:pt x="471" y="327"/>
                    <a:pt x="468" y="324"/>
                  </a:cubicBezTo>
                  <a:cubicBezTo>
                    <a:pt x="464" y="320"/>
                    <a:pt x="458" y="310"/>
                    <a:pt x="460" y="304"/>
                  </a:cubicBezTo>
                  <a:cubicBezTo>
                    <a:pt x="461" y="302"/>
                    <a:pt x="463" y="301"/>
                    <a:pt x="463" y="299"/>
                  </a:cubicBezTo>
                  <a:cubicBezTo>
                    <a:pt x="464" y="296"/>
                    <a:pt x="457" y="281"/>
                    <a:pt x="456" y="277"/>
                  </a:cubicBezTo>
                  <a:cubicBezTo>
                    <a:pt x="455" y="272"/>
                    <a:pt x="458" y="269"/>
                    <a:pt x="458" y="264"/>
                  </a:cubicBezTo>
                  <a:cubicBezTo>
                    <a:pt x="458" y="264"/>
                    <a:pt x="458" y="264"/>
                    <a:pt x="458" y="264"/>
                  </a:cubicBezTo>
                  <a:cubicBezTo>
                    <a:pt x="457" y="263"/>
                    <a:pt x="458" y="257"/>
                    <a:pt x="457" y="256"/>
                  </a:cubicBezTo>
                  <a:cubicBezTo>
                    <a:pt x="456" y="253"/>
                    <a:pt x="454" y="251"/>
                    <a:pt x="453" y="249"/>
                  </a:cubicBezTo>
                  <a:cubicBezTo>
                    <a:pt x="452" y="243"/>
                    <a:pt x="453" y="234"/>
                    <a:pt x="453" y="228"/>
                  </a:cubicBezTo>
                  <a:cubicBezTo>
                    <a:pt x="453" y="225"/>
                    <a:pt x="445" y="219"/>
                    <a:pt x="448" y="218"/>
                  </a:cubicBezTo>
                  <a:cubicBezTo>
                    <a:pt x="448" y="218"/>
                    <a:pt x="448" y="218"/>
                    <a:pt x="448" y="218"/>
                  </a:cubicBezTo>
                  <a:cubicBezTo>
                    <a:pt x="447" y="219"/>
                    <a:pt x="446" y="218"/>
                    <a:pt x="444" y="215"/>
                  </a:cubicBezTo>
                  <a:cubicBezTo>
                    <a:pt x="440" y="209"/>
                    <a:pt x="450" y="206"/>
                    <a:pt x="451" y="204"/>
                  </a:cubicBezTo>
                  <a:cubicBezTo>
                    <a:pt x="452" y="200"/>
                    <a:pt x="451" y="199"/>
                    <a:pt x="451" y="195"/>
                  </a:cubicBezTo>
                  <a:cubicBezTo>
                    <a:pt x="450" y="190"/>
                    <a:pt x="459" y="184"/>
                    <a:pt x="463" y="182"/>
                  </a:cubicBezTo>
                  <a:cubicBezTo>
                    <a:pt x="462" y="180"/>
                    <a:pt x="465" y="162"/>
                    <a:pt x="465" y="160"/>
                  </a:cubicBezTo>
                  <a:cubicBezTo>
                    <a:pt x="466" y="154"/>
                    <a:pt x="465" y="148"/>
                    <a:pt x="467" y="143"/>
                  </a:cubicBezTo>
                  <a:cubicBezTo>
                    <a:pt x="467" y="141"/>
                    <a:pt x="472" y="134"/>
                    <a:pt x="473" y="131"/>
                  </a:cubicBezTo>
                  <a:cubicBezTo>
                    <a:pt x="474" y="129"/>
                    <a:pt x="472" y="125"/>
                    <a:pt x="473" y="122"/>
                  </a:cubicBezTo>
                  <a:cubicBezTo>
                    <a:pt x="475" y="120"/>
                    <a:pt x="479" y="120"/>
                    <a:pt x="480" y="118"/>
                  </a:cubicBezTo>
                </a:path>
              </a:pathLst>
            </a:custGeom>
            <a:solidFill>
              <a:schemeClr val="tx2"/>
            </a:solidFill>
            <a:ln w="9525">
              <a:noFill/>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93" name="Freeform 95"/>
            <p:cNvSpPr>
              <a:spLocks/>
            </p:cNvSpPr>
            <p:nvPr/>
          </p:nvSpPr>
          <p:spPr bwMode="auto">
            <a:xfrm>
              <a:off x="5710137" y="4549717"/>
              <a:ext cx="850042" cy="851951"/>
            </a:xfrm>
            <a:custGeom>
              <a:avLst/>
              <a:gdLst>
                <a:gd name="T0" fmla="*/ 306 w 324"/>
                <a:gd name="T1" fmla="*/ 138 h 325"/>
                <a:gd name="T2" fmla="*/ 288 w 324"/>
                <a:gd name="T3" fmla="*/ 142 h 325"/>
                <a:gd name="T4" fmla="*/ 276 w 324"/>
                <a:gd name="T5" fmla="*/ 142 h 325"/>
                <a:gd name="T6" fmla="*/ 274 w 324"/>
                <a:gd name="T7" fmla="*/ 136 h 325"/>
                <a:gd name="T8" fmla="*/ 277 w 324"/>
                <a:gd name="T9" fmla="*/ 123 h 325"/>
                <a:gd name="T10" fmla="*/ 266 w 324"/>
                <a:gd name="T11" fmla="*/ 65 h 325"/>
                <a:gd name="T12" fmla="*/ 262 w 324"/>
                <a:gd name="T13" fmla="*/ 40 h 325"/>
                <a:gd name="T14" fmla="*/ 230 w 324"/>
                <a:gd name="T15" fmla="*/ 40 h 325"/>
                <a:gd name="T16" fmla="*/ 207 w 324"/>
                <a:gd name="T17" fmla="*/ 32 h 325"/>
                <a:gd name="T18" fmla="*/ 203 w 324"/>
                <a:gd name="T19" fmla="*/ 36 h 325"/>
                <a:gd name="T20" fmla="*/ 200 w 324"/>
                <a:gd name="T21" fmla="*/ 57 h 325"/>
                <a:gd name="T22" fmla="*/ 195 w 324"/>
                <a:gd name="T23" fmla="*/ 59 h 325"/>
                <a:gd name="T24" fmla="*/ 177 w 324"/>
                <a:gd name="T25" fmla="*/ 59 h 325"/>
                <a:gd name="T26" fmla="*/ 161 w 324"/>
                <a:gd name="T27" fmla="*/ 60 h 325"/>
                <a:gd name="T28" fmla="*/ 148 w 324"/>
                <a:gd name="T29" fmla="*/ 57 h 325"/>
                <a:gd name="T30" fmla="*/ 135 w 324"/>
                <a:gd name="T31" fmla="*/ 38 h 325"/>
                <a:gd name="T32" fmla="*/ 129 w 324"/>
                <a:gd name="T33" fmla="*/ 11 h 325"/>
                <a:gd name="T34" fmla="*/ 96 w 324"/>
                <a:gd name="T35" fmla="*/ 2 h 325"/>
                <a:gd name="T36" fmla="*/ 35 w 324"/>
                <a:gd name="T37" fmla="*/ 2 h 325"/>
                <a:gd name="T38" fmla="*/ 11 w 324"/>
                <a:gd name="T39" fmla="*/ 9 h 325"/>
                <a:gd name="T40" fmla="*/ 25 w 324"/>
                <a:gd name="T41" fmla="*/ 31 h 325"/>
                <a:gd name="T42" fmla="*/ 40 w 324"/>
                <a:gd name="T43" fmla="*/ 80 h 325"/>
                <a:gd name="T44" fmla="*/ 31 w 324"/>
                <a:gd name="T45" fmla="*/ 88 h 325"/>
                <a:gd name="T46" fmla="*/ 36 w 324"/>
                <a:gd name="T47" fmla="*/ 105 h 325"/>
                <a:gd name="T48" fmla="*/ 51 w 324"/>
                <a:gd name="T49" fmla="*/ 133 h 325"/>
                <a:gd name="T50" fmla="*/ 53 w 324"/>
                <a:gd name="T51" fmla="*/ 161 h 325"/>
                <a:gd name="T52" fmla="*/ 31 w 324"/>
                <a:gd name="T53" fmla="*/ 193 h 325"/>
                <a:gd name="T54" fmla="*/ 18 w 324"/>
                <a:gd name="T55" fmla="*/ 216 h 325"/>
                <a:gd name="T56" fmla="*/ 11 w 324"/>
                <a:gd name="T57" fmla="*/ 249 h 325"/>
                <a:gd name="T58" fmla="*/ 10 w 324"/>
                <a:gd name="T59" fmla="*/ 252 h 325"/>
                <a:gd name="T60" fmla="*/ 2 w 324"/>
                <a:gd name="T61" fmla="*/ 266 h 325"/>
                <a:gd name="T62" fmla="*/ 3 w 324"/>
                <a:gd name="T63" fmla="*/ 306 h 325"/>
                <a:gd name="T64" fmla="*/ 21 w 324"/>
                <a:gd name="T65" fmla="*/ 304 h 325"/>
                <a:gd name="T66" fmla="*/ 61 w 324"/>
                <a:gd name="T67" fmla="*/ 310 h 325"/>
                <a:gd name="T68" fmla="*/ 167 w 324"/>
                <a:gd name="T69" fmla="*/ 308 h 325"/>
                <a:gd name="T70" fmla="*/ 188 w 324"/>
                <a:gd name="T71" fmla="*/ 320 h 325"/>
                <a:gd name="T72" fmla="*/ 214 w 324"/>
                <a:gd name="T73" fmla="*/ 320 h 325"/>
                <a:gd name="T74" fmla="*/ 248 w 324"/>
                <a:gd name="T75" fmla="*/ 323 h 325"/>
                <a:gd name="T76" fmla="*/ 304 w 324"/>
                <a:gd name="T77" fmla="*/ 314 h 325"/>
                <a:gd name="T78" fmla="*/ 272 w 324"/>
                <a:gd name="T79" fmla="*/ 285 h 325"/>
                <a:gd name="T80" fmla="*/ 268 w 324"/>
                <a:gd name="T81" fmla="*/ 272 h 325"/>
                <a:gd name="T82" fmla="*/ 269 w 324"/>
                <a:gd name="T83" fmla="*/ 192 h 325"/>
                <a:gd name="T84" fmla="*/ 310 w 324"/>
                <a:gd name="T85" fmla="*/ 192 h 325"/>
                <a:gd name="T86" fmla="*/ 320 w 324"/>
                <a:gd name="T87" fmla="*/ 192 h 325"/>
                <a:gd name="T88" fmla="*/ 323 w 324"/>
                <a:gd name="T89" fmla="*/ 176 h 325"/>
                <a:gd name="T90" fmla="*/ 321 w 324"/>
                <a:gd name="T91" fmla="*/ 136 h 3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24" h="325">
                  <a:moveTo>
                    <a:pt x="321" y="136"/>
                  </a:moveTo>
                  <a:cubicBezTo>
                    <a:pt x="320" y="136"/>
                    <a:pt x="320" y="140"/>
                    <a:pt x="318" y="140"/>
                  </a:cubicBezTo>
                  <a:cubicBezTo>
                    <a:pt x="314" y="140"/>
                    <a:pt x="310" y="137"/>
                    <a:pt x="306" y="138"/>
                  </a:cubicBezTo>
                  <a:cubicBezTo>
                    <a:pt x="303" y="139"/>
                    <a:pt x="301" y="141"/>
                    <a:pt x="298" y="142"/>
                  </a:cubicBezTo>
                  <a:cubicBezTo>
                    <a:pt x="295" y="142"/>
                    <a:pt x="294" y="140"/>
                    <a:pt x="292" y="140"/>
                  </a:cubicBezTo>
                  <a:cubicBezTo>
                    <a:pt x="290" y="140"/>
                    <a:pt x="289" y="142"/>
                    <a:pt x="288" y="142"/>
                  </a:cubicBezTo>
                  <a:cubicBezTo>
                    <a:pt x="287" y="142"/>
                    <a:pt x="286" y="140"/>
                    <a:pt x="284" y="140"/>
                  </a:cubicBezTo>
                  <a:cubicBezTo>
                    <a:pt x="283" y="140"/>
                    <a:pt x="278" y="148"/>
                    <a:pt x="276" y="144"/>
                  </a:cubicBezTo>
                  <a:cubicBezTo>
                    <a:pt x="275" y="144"/>
                    <a:pt x="276" y="143"/>
                    <a:pt x="276" y="142"/>
                  </a:cubicBezTo>
                  <a:cubicBezTo>
                    <a:pt x="276" y="142"/>
                    <a:pt x="276" y="141"/>
                    <a:pt x="276" y="141"/>
                  </a:cubicBezTo>
                  <a:cubicBezTo>
                    <a:pt x="275" y="139"/>
                    <a:pt x="275" y="137"/>
                    <a:pt x="274" y="136"/>
                  </a:cubicBezTo>
                  <a:cubicBezTo>
                    <a:pt x="271" y="136"/>
                    <a:pt x="271" y="123"/>
                    <a:pt x="274" y="136"/>
                  </a:cubicBezTo>
                  <a:cubicBezTo>
                    <a:pt x="275" y="136"/>
                    <a:pt x="276" y="135"/>
                    <a:pt x="277" y="133"/>
                  </a:cubicBezTo>
                  <a:cubicBezTo>
                    <a:pt x="278" y="131"/>
                    <a:pt x="276" y="127"/>
                    <a:pt x="276" y="126"/>
                  </a:cubicBezTo>
                  <a:cubicBezTo>
                    <a:pt x="277" y="123"/>
                    <a:pt x="277" y="123"/>
                    <a:pt x="277" y="123"/>
                  </a:cubicBezTo>
                  <a:cubicBezTo>
                    <a:pt x="277" y="112"/>
                    <a:pt x="264" y="104"/>
                    <a:pt x="263" y="96"/>
                  </a:cubicBezTo>
                  <a:cubicBezTo>
                    <a:pt x="263" y="95"/>
                    <a:pt x="265" y="93"/>
                    <a:pt x="265" y="92"/>
                  </a:cubicBezTo>
                  <a:cubicBezTo>
                    <a:pt x="267" y="84"/>
                    <a:pt x="268" y="73"/>
                    <a:pt x="266" y="65"/>
                  </a:cubicBezTo>
                  <a:cubicBezTo>
                    <a:pt x="265" y="63"/>
                    <a:pt x="263" y="60"/>
                    <a:pt x="263" y="58"/>
                  </a:cubicBezTo>
                  <a:cubicBezTo>
                    <a:pt x="262" y="54"/>
                    <a:pt x="269" y="42"/>
                    <a:pt x="264" y="40"/>
                  </a:cubicBezTo>
                  <a:cubicBezTo>
                    <a:pt x="263" y="40"/>
                    <a:pt x="262" y="40"/>
                    <a:pt x="262" y="40"/>
                  </a:cubicBezTo>
                  <a:cubicBezTo>
                    <a:pt x="260" y="40"/>
                    <a:pt x="259" y="40"/>
                    <a:pt x="258" y="40"/>
                  </a:cubicBezTo>
                  <a:cubicBezTo>
                    <a:pt x="249" y="40"/>
                    <a:pt x="241" y="40"/>
                    <a:pt x="233" y="40"/>
                  </a:cubicBezTo>
                  <a:cubicBezTo>
                    <a:pt x="232" y="40"/>
                    <a:pt x="231" y="40"/>
                    <a:pt x="230" y="40"/>
                  </a:cubicBezTo>
                  <a:cubicBezTo>
                    <a:pt x="228" y="38"/>
                    <a:pt x="235" y="32"/>
                    <a:pt x="231" y="30"/>
                  </a:cubicBezTo>
                  <a:cubicBezTo>
                    <a:pt x="227" y="28"/>
                    <a:pt x="225" y="32"/>
                    <a:pt x="221" y="32"/>
                  </a:cubicBezTo>
                  <a:cubicBezTo>
                    <a:pt x="216" y="32"/>
                    <a:pt x="211" y="32"/>
                    <a:pt x="207" y="32"/>
                  </a:cubicBezTo>
                  <a:cubicBezTo>
                    <a:pt x="206" y="32"/>
                    <a:pt x="205" y="32"/>
                    <a:pt x="204" y="32"/>
                  </a:cubicBezTo>
                  <a:cubicBezTo>
                    <a:pt x="204" y="33"/>
                    <a:pt x="205" y="33"/>
                    <a:pt x="205" y="34"/>
                  </a:cubicBezTo>
                  <a:cubicBezTo>
                    <a:pt x="205" y="35"/>
                    <a:pt x="203" y="35"/>
                    <a:pt x="203" y="36"/>
                  </a:cubicBezTo>
                  <a:cubicBezTo>
                    <a:pt x="202" y="39"/>
                    <a:pt x="206" y="46"/>
                    <a:pt x="202" y="47"/>
                  </a:cubicBezTo>
                  <a:cubicBezTo>
                    <a:pt x="201" y="48"/>
                    <a:pt x="200" y="47"/>
                    <a:pt x="200" y="47"/>
                  </a:cubicBezTo>
                  <a:cubicBezTo>
                    <a:pt x="199" y="48"/>
                    <a:pt x="200" y="56"/>
                    <a:pt x="200" y="57"/>
                  </a:cubicBezTo>
                  <a:cubicBezTo>
                    <a:pt x="200" y="58"/>
                    <a:pt x="200" y="59"/>
                    <a:pt x="200" y="59"/>
                  </a:cubicBezTo>
                  <a:cubicBezTo>
                    <a:pt x="199" y="60"/>
                    <a:pt x="198" y="59"/>
                    <a:pt x="197" y="59"/>
                  </a:cubicBezTo>
                  <a:cubicBezTo>
                    <a:pt x="197" y="59"/>
                    <a:pt x="196" y="59"/>
                    <a:pt x="195" y="59"/>
                  </a:cubicBezTo>
                  <a:cubicBezTo>
                    <a:pt x="192" y="59"/>
                    <a:pt x="189" y="59"/>
                    <a:pt x="187" y="59"/>
                  </a:cubicBezTo>
                  <a:cubicBezTo>
                    <a:pt x="185" y="59"/>
                    <a:pt x="180" y="55"/>
                    <a:pt x="177" y="57"/>
                  </a:cubicBezTo>
                  <a:cubicBezTo>
                    <a:pt x="177" y="58"/>
                    <a:pt x="178" y="59"/>
                    <a:pt x="177" y="59"/>
                  </a:cubicBezTo>
                  <a:cubicBezTo>
                    <a:pt x="175" y="61"/>
                    <a:pt x="169" y="58"/>
                    <a:pt x="167" y="60"/>
                  </a:cubicBezTo>
                  <a:cubicBezTo>
                    <a:pt x="166" y="60"/>
                    <a:pt x="167" y="62"/>
                    <a:pt x="166" y="62"/>
                  </a:cubicBezTo>
                  <a:cubicBezTo>
                    <a:pt x="164" y="62"/>
                    <a:pt x="163" y="61"/>
                    <a:pt x="161" y="60"/>
                  </a:cubicBezTo>
                  <a:cubicBezTo>
                    <a:pt x="160" y="60"/>
                    <a:pt x="152" y="63"/>
                    <a:pt x="151" y="61"/>
                  </a:cubicBezTo>
                  <a:cubicBezTo>
                    <a:pt x="151" y="61"/>
                    <a:pt x="152" y="60"/>
                    <a:pt x="151" y="60"/>
                  </a:cubicBezTo>
                  <a:cubicBezTo>
                    <a:pt x="148" y="57"/>
                    <a:pt x="148" y="57"/>
                    <a:pt x="148" y="57"/>
                  </a:cubicBezTo>
                  <a:cubicBezTo>
                    <a:pt x="145" y="52"/>
                    <a:pt x="142" y="48"/>
                    <a:pt x="142" y="44"/>
                  </a:cubicBezTo>
                  <a:cubicBezTo>
                    <a:pt x="139" y="44"/>
                    <a:pt x="139" y="44"/>
                    <a:pt x="139" y="44"/>
                  </a:cubicBezTo>
                  <a:cubicBezTo>
                    <a:pt x="138" y="43"/>
                    <a:pt x="136" y="39"/>
                    <a:pt x="135" y="38"/>
                  </a:cubicBezTo>
                  <a:cubicBezTo>
                    <a:pt x="135" y="36"/>
                    <a:pt x="136" y="34"/>
                    <a:pt x="136" y="32"/>
                  </a:cubicBezTo>
                  <a:cubicBezTo>
                    <a:pt x="135" y="29"/>
                    <a:pt x="132" y="27"/>
                    <a:pt x="131" y="24"/>
                  </a:cubicBezTo>
                  <a:cubicBezTo>
                    <a:pt x="129" y="18"/>
                    <a:pt x="130" y="15"/>
                    <a:pt x="129" y="11"/>
                  </a:cubicBezTo>
                  <a:cubicBezTo>
                    <a:pt x="129" y="9"/>
                    <a:pt x="126" y="8"/>
                    <a:pt x="126" y="6"/>
                  </a:cubicBezTo>
                  <a:cubicBezTo>
                    <a:pt x="125" y="5"/>
                    <a:pt x="126" y="4"/>
                    <a:pt x="125" y="3"/>
                  </a:cubicBezTo>
                  <a:cubicBezTo>
                    <a:pt x="122" y="0"/>
                    <a:pt x="101" y="2"/>
                    <a:pt x="96" y="2"/>
                  </a:cubicBezTo>
                  <a:cubicBezTo>
                    <a:pt x="86" y="2"/>
                    <a:pt x="75" y="4"/>
                    <a:pt x="66" y="3"/>
                  </a:cubicBezTo>
                  <a:cubicBezTo>
                    <a:pt x="62" y="3"/>
                    <a:pt x="59" y="2"/>
                    <a:pt x="56" y="1"/>
                  </a:cubicBezTo>
                  <a:cubicBezTo>
                    <a:pt x="49" y="1"/>
                    <a:pt x="42" y="2"/>
                    <a:pt x="35" y="2"/>
                  </a:cubicBezTo>
                  <a:cubicBezTo>
                    <a:pt x="35" y="4"/>
                    <a:pt x="30" y="3"/>
                    <a:pt x="29" y="3"/>
                  </a:cubicBezTo>
                  <a:cubicBezTo>
                    <a:pt x="28" y="3"/>
                    <a:pt x="27" y="6"/>
                    <a:pt x="25" y="6"/>
                  </a:cubicBezTo>
                  <a:cubicBezTo>
                    <a:pt x="21" y="8"/>
                    <a:pt x="16" y="8"/>
                    <a:pt x="11" y="9"/>
                  </a:cubicBezTo>
                  <a:cubicBezTo>
                    <a:pt x="10" y="10"/>
                    <a:pt x="12" y="11"/>
                    <a:pt x="12" y="11"/>
                  </a:cubicBezTo>
                  <a:cubicBezTo>
                    <a:pt x="15" y="15"/>
                    <a:pt x="16" y="20"/>
                    <a:pt x="18" y="23"/>
                  </a:cubicBezTo>
                  <a:cubicBezTo>
                    <a:pt x="20" y="26"/>
                    <a:pt x="24" y="28"/>
                    <a:pt x="25" y="31"/>
                  </a:cubicBezTo>
                  <a:cubicBezTo>
                    <a:pt x="26" y="33"/>
                    <a:pt x="25" y="37"/>
                    <a:pt x="26" y="39"/>
                  </a:cubicBezTo>
                  <a:cubicBezTo>
                    <a:pt x="28" y="48"/>
                    <a:pt x="34" y="55"/>
                    <a:pt x="38" y="63"/>
                  </a:cubicBezTo>
                  <a:cubicBezTo>
                    <a:pt x="39" y="66"/>
                    <a:pt x="44" y="79"/>
                    <a:pt x="40" y="80"/>
                  </a:cubicBezTo>
                  <a:cubicBezTo>
                    <a:pt x="39" y="80"/>
                    <a:pt x="38" y="80"/>
                    <a:pt x="37" y="80"/>
                  </a:cubicBezTo>
                  <a:cubicBezTo>
                    <a:pt x="35" y="82"/>
                    <a:pt x="34" y="87"/>
                    <a:pt x="32" y="88"/>
                  </a:cubicBezTo>
                  <a:cubicBezTo>
                    <a:pt x="31" y="88"/>
                    <a:pt x="31" y="88"/>
                    <a:pt x="31" y="88"/>
                  </a:cubicBezTo>
                  <a:cubicBezTo>
                    <a:pt x="31" y="91"/>
                    <a:pt x="34" y="93"/>
                    <a:pt x="35" y="95"/>
                  </a:cubicBezTo>
                  <a:cubicBezTo>
                    <a:pt x="36" y="97"/>
                    <a:pt x="37" y="100"/>
                    <a:pt x="37" y="103"/>
                  </a:cubicBezTo>
                  <a:cubicBezTo>
                    <a:pt x="37" y="104"/>
                    <a:pt x="36" y="104"/>
                    <a:pt x="36" y="105"/>
                  </a:cubicBezTo>
                  <a:cubicBezTo>
                    <a:pt x="40" y="111"/>
                    <a:pt x="43" y="117"/>
                    <a:pt x="46" y="123"/>
                  </a:cubicBezTo>
                  <a:cubicBezTo>
                    <a:pt x="47" y="126"/>
                    <a:pt x="52" y="128"/>
                    <a:pt x="52" y="131"/>
                  </a:cubicBezTo>
                  <a:cubicBezTo>
                    <a:pt x="52" y="133"/>
                    <a:pt x="50" y="132"/>
                    <a:pt x="51" y="133"/>
                  </a:cubicBezTo>
                  <a:cubicBezTo>
                    <a:pt x="51" y="136"/>
                    <a:pt x="54" y="137"/>
                    <a:pt x="54" y="139"/>
                  </a:cubicBezTo>
                  <a:cubicBezTo>
                    <a:pt x="55" y="142"/>
                    <a:pt x="53" y="146"/>
                    <a:pt x="53" y="148"/>
                  </a:cubicBezTo>
                  <a:cubicBezTo>
                    <a:pt x="52" y="152"/>
                    <a:pt x="54" y="157"/>
                    <a:pt x="53" y="161"/>
                  </a:cubicBezTo>
                  <a:cubicBezTo>
                    <a:pt x="53" y="168"/>
                    <a:pt x="45" y="177"/>
                    <a:pt x="45" y="179"/>
                  </a:cubicBezTo>
                  <a:cubicBezTo>
                    <a:pt x="45" y="181"/>
                    <a:pt x="37" y="183"/>
                    <a:pt x="35" y="184"/>
                  </a:cubicBezTo>
                  <a:cubicBezTo>
                    <a:pt x="30" y="189"/>
                    <a:pt x="34" y="190"/>
                    <a:pt x="31" y="193"/>
                  </a:cubicBezTo>
                  <a:cubicBezTo>
                    <a:pt x="29" y="196"/>
                    <a:pt x="22" y="202"/>
                    <a:pt x="21" y="204"/>
                  </a:cubicBezTo>
                  <a:cubicBezTo>
                    <a:pt x="20" y="207"/>
                    <a:pt x="21" y="212"/>
                    <a:pt x="20" y="215"/>
                  </a:cubicBezTo>
                  <a:cubicBezTo>
                    <a:pt x="20" y="218"/>
                    <a:pt x="20" y="215"/>
                    <a:pt x="18" y="216"/>
                  </a:cubicBezTo>
                  <a:cubicBezTo>
                    <a:pt x="17" y="217"/>
                    <a:pt x="17" y="219"/>
                    <a:pt x="16" y="221"/>
                  </a:cubicBezTo>
                  <a:cubicBezTo>
                    <a:pt x="16" y="222"/>
                    <a:pt x="16" y="236"/>
                    <a:pt x="15" y="239"/>
                  </a:cubicBezTo>
                  <a:cubicBezTo>
                    <a:pt x="15" y="242"/>
                    <a:pt x="10" y="246"/>
                    <a:pt x="11" y="249"/>
                  </a:cubicBezTo>
                  <a:cubicBezTo>
                    <a:pt x="11" y="249"/>
                    <a:pt x="12" y="249"/>
                    <a:pt x="12" y="249"/>
                  </a:cubicBezTo>
                  <a:cubicBezTo>
                    <a:pt x="12" y="250"/>
                    <a:pt x="12" y="250"/>
                    <a:pt x="12" y="250"/>
                  </a:cubicBezTo>
                  <a:cubicBezTo>
                    <a:pt x="12" y="251"/>
                    <a:pt x="10" y="251"/>
                    <a:pt x="10" y="252"/>
                  </a:cubicBezTo>
                  <a:cubicBezTo>
                    <a:pt x="9" y="253"/>
                    <a:pt x="10" y="257"/>
                    <a:pt x="9" y="259"/>
                  </a:cubicBezTo>
                  <a:cubicBezTo>
                    <a:pt x="9" y="262"/>
                    <a:pt x="7" y="263"/>
                    <a:pt x="7" y="265"/>
                  </a:cubicBezTo>
                  <a:cubicBezTo>
                    <a:pt x="5" y="268"/>
                    <a:pt x="4" y="265"/>
                    <a:pt x="2" y="266"/>
                  </a:cubicBezTo>
                  <a:cubicBezTo>
                    <a:pt x="0" y="268"/>
                    <a:pt x="4" y="271"/>
                    <a:pt x="4" y="273"/>
                  </a:cubicBezTo>
                  <a:cubicBezTo>
                    <a:pt x="5" y="274"/>
                    <a:pt x="4" y="277"/>
                    <a:pt x="4" y="279"/>
                  </a:cubicBezTo>
                  <a:cubicBezTo>
                    <a:pt x="5" y="289"/>
                    <a:pt x="4" y="297"/>
                    <a:pt x="3" y="306"/>
                  </a:cubicBezTo>
                  <a:cubicBezTo>
                    <a:pt x="4" y="306"/>
                    <a:pt x="4" y="306"/>
                    <a:pt x="4" y="306"/>
                  </a:cubicBezTo>
                  <a:cubicBezTo>
                    <a:pt x="13" y="302"/>
                    <a:pt x="9" y="303"/>
                    <a:pt x="16" y="305"/>
                  </a:cubicBezTo>
                  <a:cubicBezTo>
                    <a:pt x="18" y="306"/>
                    <a:pt x="20" y="304"/>
                    <a:pt x="21" y="304"/>
                  </a:cubicBezTo>
                  <a:cubicBezTo>
                    <a:pt x="22" y="304"/>
                    <a:pt x="21" y="305"/>
                    <a:pt x="22" y="306"/>
                  </a:cubicBezTo>
                  <a:cubicBezTo>
                    <a:pt x="22" y="306"/>
                    <a:pt x="39" y="297"/>
                    <a:pt x="45" y="298"/>
                  </a:cubicBezTo>
                  <a:cubicBezTo>
                    <a:pt x="50" y="299"/>
                    <a:pt x="56" y="308"/>
                    <a:pt x="61" y="310"/>
                  </a:cubicBezTo>
                  <a:cubicBezTo>
                    <a:pt x="61" y="310"/>
                    <a:pt x="80" y="309"/>
                    <a:pt x="82" y="309"/>
                  </a:cubicBezTo>
                  <a:cubicBezTo>
                    <a:pt x="103" y="308"/>
                    <a:pt x="125" y="309"/>
                    <a:pt x="146" y="309"/>
                  </a:cubicBezTo>
                  <a:cubicBezTo>
                    <a:pt x="153" y="309"/>
                    <a:pt x="160" y="308"/>
                    <a:pt x="167" y="308"/>
                  </a:cubicBezTo>
                  <a:cubicBezTo>
                    <a:pt x="169" y="308"/>
                    <a:pt x="171" y="308"/>
                    <a:pt x="173" y="308"/>
                  </a:cubicBezTo>
                  <a:cubicBezTo>
                    <a:pt x="174" y="308"/>
                    <a:pt x="175" y="308"/>
                    <a:pt x="175" y="308"/>
                  </a:cubicBezTo>
                  <a:cubicBezTo>
                    <a:pt x="181" y="310"/>
                    <a:pt x="183" y="318"/>
                    <a:pt x="188" y="320"/>
                  </a:cubicBezTo>
                  <a:cubicBezTo>
                    <a:pt x="194" y="321"/>
                    <a:pt x="203" y="319"/>
                    <a:pt x="208" y="320"/>
                  </a:cubicBezTo>
                  <a:cubicBezTo>
                    <a:pt x="209" y="320"/>
                    <a:pt x="209" y="322"/>
                    <a:pt x="210" y="322"/>
                  </a:cubicBezTo>
                  <a:cubicBezTo>
                    <a:pt x="211" y="322"/>
                    <a:pt x="213" y="320"/>
                    <a:pt x="214" y="320"/>
                  </a:cubicBezTo>
                  <a:cubicBezTo>
                    <a:pt x="216" y="320"/>
                    <a:pt x="225" y="321"/>
                    <a:pt x="227" y="321"/>
                  </a:cubicBezTo>
                  <a:cubicBezTo>
                    <a:pt x="230" y="322"/>
                    <a:pt x="233" y="325"/>
                    <a:pt x="236" y="325"/>
                  </a:cubicBezTo>
                  <a:cubicBezTo>
                    <a:pt x="240" y="325"/>
                    <a:pt x="245" y="322"/>
                    <a:pt x="248" y="323"/>
                  </a:cubicBezTo>
                  <a:cubicBezTo>
                    <a:pt x="250" y="323"/>
                    <a:pt x="250" y="325"/>
                    <a:pt x="251" y="325"/>
                  </a:cubicBezTo>
                  <a:cubicBezTo>
                    <a:pt x="258" y="322"/>
                    <a:pt x="269" y="322"/>
                    <a:pt x="276" y="320"/>
                  </a:cubicBezTo>
                  <a:cubicBezTo>
                    <a:pt x="286" y="319"/>
                    <a:pt x="295" y="316"/>
                    <a:pt x="304" y="314"/>
                  </a:cubicBezTo>
                  <a:cubicBezTo>
                    <a:pt x="306" y="314"/>
                    <a:pt x="306" y="314"/>
                    <a:pt x="306" y="314"/>
                  </a:cubicBezTo>
                  <a:cubicBezTo>
                    <a:pt x="294" y="308"/>
                    <a:pt x="286" y="298"/>
                    <a:pt x="276" y="288"/>
                  </a:cubicBezTo>
                  <a:cubicBezTo>
                    <a:pt x="275" y="287"/>
                    <a:pt x="272" y="286"/>
                    <a:pt x="272" y="285"/>
                  </a:cubicBezTo>
                  <a:cubicBezTo>
                    <a:pt x="271" y="285"/>
                    <a:pt x="268" y="276"/>
                    <a:pt x="268" y="276"/>
                  </a:cubicBezTo>
                  <a:cubicBezTo>
                    <a:pt x="268" y="275"/>
                    <a:pt x="268" y="275"/>
                    <a:pt x="268" y="274"/>
                  </a:cubicBezTo>
                  <a:cubicBezTo>
                    <a:pt x="268" y="273"/>
                    <a:pt x="268" y="272"/>
                    <a:pt x="268" y="272"/>
                  </a:cubicBezTo>
                  <a:cubicBezTo>
                    <a:pt x="268" y="269"/>
                    <a:pt x="268" y="266"/>
                    <a:pt x="268" y="263"/>
                  </a:cubicBezTo>
                  <a:cubicBezTo>
                    <a:pt x="268" y="251"/>
                    <a:pt x="268" y="238"/>
                    <a:pt x="268" y="226"/>
                  </a:cubicBezTo>
                  <a:cubicBezTo>
                    <a:pt x="269" y="223"/>
                    <a:pt x="268" y="193"/>
                    <a:pt x="269" y="192"/>
                  </a:cubicBezTo>
                  <a:cubicBezTo>
                    <a:pt x="269" y="192"/>
                    <a:pt x="270" y="192"/>
                    <a:pt x="271" y="192"/>
                  </a:cubicBezTo>
                  <a:cubicBezTo>
                    <a:pt x="274" y="192"/>
                    <a:pt x="277" y="192"/>
                    <a:pt x="279" y="192"/>
                  </a:cubicBezTo>
                  <a:cubicBezTo>
                    <a:pt x="289" y="192"/>
                    <a:pt x="300" y="192"/>
                    <a:pt x="310" y="192"/>
                  </a:cubicBezTo>
                  <a:cubicBezTo>
                    <a:pt x="312" y="192"/>
                    <a:pt x="314" y="192"/>
                    <a:pt x="316" y="192"/>
                  </a:cubicBezTo>
                  <a:cubicBezTo>
                    <a:pt x="316" y="192"/>
                    <a:pt x="317" y="192"/>
                    <a:pt x="318" y="192"/>
                  </a:cubicBezTo>
                  <a:cubicBezTo>
                    <a:pt x="318" y="192"/>
                    <a:pt x="319" y="192"/>
                    <a:pt x="320" y="192"/>
                  </a:cubicBezTo>
                  <a:cubicBezTo>
                    <a:pt x="320" y="192"/>
                    <a:pt x="321" y="192"/>
                    <a:pt x="322" y="192"/>
                  </a:cubicBezTo>
                  <a:cubicBezTo>
                    <a:pt x="322" y="191"/>
                    <a:pt x="318" y="188"/>
                    <a:pt x="318" y="187"/>
                  </a:cubicBezTo>
                  <a:cubicBezTo>
                    <a:pt x="317" y="183"/>
                    <a:pt x="322" y="179"/>
                    <a:pt x="323" y="176"/>
                  </a:cubicBezTo>
                  <a:cubicBezTo>
                    <a:pt x="323" y="173"/>
                    <a:pt x="321" y="173"/>
                    <a:pt x="320" y="171"/>
                  </a:cubicBezTo>
                  <a:cubicBezTo>
                    <a:pt x="319" y="165"/>
                    <a:pt x="322" y="156"/>
                    <a:pt x="323" y="150"/>
                  </a:cubicBezTo>
                  <a:cubicBezTo>
                    <a:pt x="324" y="146"/>
                    <a:pt x="322" y="140"/>
                    <a:pt x="321" y="136"/>
                  </a:cubicBezTo>
                </a:path>
              </a:pathLst>
            </a:custGeom>
            <a:solidFill>
              <a:schemeClr val="tx2"/>
            </a:solidFill>
            <a:ln w="9525">
              <a:noFill/>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95" name="Freeform 97"/>
            <p:cNvSpPr>
              <a:spLocks/>
            </p:cNvSpPr>
            <p:nvPr/>
          </p:nvSpPr>
          <p:spPr bwMode="auto">
            <a:xfrm>
              <a:off x="5517207" y="1588900"/>
              <a:ext cx="246417" cy="462270"/>
            </a:xfrm>
            <a:custGeom>
              <a:avLst/>
              <a:gdLst>
                <a:gd name="T0" fmla="*/ 93 w 94"/>
                <a:gd name="T1" fmla="*/ 98 h 176"/>
                <a:gd name="T2" fmla="*/ 90 w 94"/>
                <a:gd name="T3" fmla="*/ 112 h 176"/>
                <a:gd name="T4" fmla="*/ 92 w 94"/>
                <a:gd name="T5" fmla="*/ 117 h 176"/>
                <a:gd name="T6" fmla="*/ 76 w 94"/>
                <a:gd name="T7" fmla="*/ 125 h 176"/>
                <a:gd name="T8" fmla="*/ 73 w 94"/>
                <a:gd name="T9" fmla="*/ 128 h 176"/>
                <a:gd name="T10" fmla="*/ 69 w 94"/>
                <a:gd name="T11" fmla="*/ 129 h 176"/>
                <a:gd name="T12" fmla="*/ 65 w 94"/>
                <a:gd name="T13" fmla="*/ 135 h 176"/>
                <a:gd name="T14" fmla="*/ 57 w 94"/>
                <a:gd name="T15" fmla="*/ 140 h 176"/>
                <a:gd name="T16" fmla="*/ 60 w 94"/>
                <a:gd name="T17" fmla="*/ 156 h 176"/>
                <a:gd name="T18" fmla="*/ 40 w 94"/>
                <a:gd name="T19" fmla="*/ 173 h 176"/>
                <a:gd name="T20" fmla="*/ 39 w 94"/>
                <a:gd name="T21" fmla="*/ 162 h 176"/>
                <a:gd name="T22" fmla="*/ 33 w 94"/>
                <a:gd name="T23" fmla="*/ 125 h 176"/>
                <a:gd name="T24" fmla="*/ 18 w 94"/>
                <a:gd name="T25" fmla="*/ 113 h 176"/>
                <a:gd name="T26" fmla="*/ 13 w 94"/>
                <a:gd name="T27" fmla="*/ 98 h 176"/>
                <a:gd name="T28" fmla="*/ 6 w 94"/>
                <a:gd name="T29" fmla="*/ 95 h 176"/>
                <a:gd name="T30" fmla="*/ 5 w 94"/>
                <a:gd name="T31" fmla="*/ 89 h 176"/>
                <a:gd name="T32" fmla="*/ 1 w 94"/>
                <a:gd name="T33" fmla="*/ 77 h 176"/>
                <a:gd name="T34" fmla="*/ 8 w 94"/>
                <a:gd name="T35" fmla="*/ 69 h 176"/>
                <a:gd name="T36" fmla="*/ 10 w 94"/>
                <a:gd name="T37" fmla="*/ 64 h 176"/>
                <a:gd name="T38" fmla="*/ 20 w 94"/>
                <a:gd name="T39" fmla="*/ 59 h 176"/>
                <a:gd name="T40" fmla="*/ 21 w 94"/>
                <a:gd name="T41" fmla="*/ 52 h 176"/>
                <a:gd name="T42" fmla="*/ 26 w 94"/>
                <a:gd name="T43" fmla="*/ 44 h 176"/>
                <a:gd name="T44" fmla="*/ 23 w 94"/>
                <a:gd name="T45" fmla="*/ 41 h 176"/>
                <a:gd name="T46" fmla="*/ 25 w 94"/>
                <a:gd name="T47" fmla="*/ 36 h 176"/>
                <a:gd name="T48" fmla="*/ 24 w 94"/>
                <a:gd name="T49" fmla="*/ 26 h 176"/>
                <a:gd name="T50" fmla="*/ 28 w 94"/>
                <a:gd name="T51" fmla="*/ 12 h 176"/>
                <a:gd name="T52" fmla="*/ 24 w 94"/>
                <a:gd name="T53" fmla="*/ 11 h 176"/>
                <a:gd name="T54" fmla="*/ 30 w 94"/>
                <a:gd name="T55" fmla="*/ 7 h 176"/>
                <a:gd name="T56" fmla="*/ 30 w 94"/>
                <a:gd name="T57" fmla="*/ 4 h 176"/>
                <a:gd name="T58" fmla="*/ 35 w 94"/>
                <a:gd name="T59" fmla="*/ 3 h 176"/>
                <a:gd name="T60" fmla="*/ 35 w 94"/>
                <a:gd name="T61" fmla="*/ 0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94" h="176">
                  <a:moveTo>
                    <a:pt x="93" y="98"/>
                  </a:moveTo>
                  <a:cubicBezTo>
                    <a:pt x="92" y="102"/>
                    <a:pt x="90" y="108"/>
                    <a:pt x="90" y="112"/>
                  </a:cubicBezTo>
                  <a:cubicBezTo>
                    <a:pt x="91" y="113"/>
                    <a:pt x="94" y="115"/>
                    <a:pt x="92" y="117"/>
                  </a:cubicBezTo>
                  <a:cubicBezTo>
                    <a:pt x="88" y="121"/>
                    <a:pt x="81" y="121"/>
                    <a:pt x="76" y="125"/>
                  </a:cubicBezTo>
                  <a:cubicBezTo>
                    <a:pt x="76" y="125"/>
                    <a:pt x="73" y="128"/>
                    <a:pt x="73" y="128"/>
                  </a:cubicBezTo>
                  <a:cubicBezTo>
                    <a:pt x="72" y="128"/>
                    <a:pt x="70" y="128"/>
                    <a:pt x="69" y="129"/>
                  </a:cubicBezTo>
                  <a:cubicBezTo>
                    <a:pt x="68" y="130"/>
                    <a:pt x="69" y="134"/>
                    <a:pt x="65" y="135"/>
                  </a:cubicBezTo>
                  <a:cubicBezTo>
                    <a:pt x="62" y="136"/>
                    <a:pt x="59" y="136"/>
                    <a:pt x="57" y="140"/>
                  </a:cubicBezTo>
                  <a:cubicBezTo>
                    <a:pt x="55" y="145"/>
                    <a:pt x="60" y="151"/>
                    <a:pt x="60" y="156"/>
                  </a:cubicBezTo>
                  <a:cubicBezTo>
                    <a:pt x="59" y="160"/>
                    <a:pt x="44" y="176"/>
                    <a:pt x="40" y="173"/>
                  </a:cubicBezTo>
                  <a:cubicBezTo>
                    <a:pt x="39" y="172"/>
                    <a:pt x="39" y="164"/>
                    <a:pt x="39" y="162"/>
                  </a:cubicBezTo>
                  <a:cubicBezTo>
                    <a:pt x="38" y="156"/>
                    <a:pt x="36" y="129"/>
                    <a:pt x="33" y="125"/>
                  </a:cubicBezTo>
                  <a:cubicBezTo>
                    <a:pt x="30" y="120"/>
                    <a:pt x="21" y="118"/>
                    <a:pt x="18" y="113"/>
                  </a:cubicBezTo>
                  <a:cubicBezTo>
                    <a:pt x="15" y="108"/>
                    <a:pt x="18" y="101"/>
                    <a:pt x="13" y="98"/>
                  </a:cubicBezTo>
                  <a:cubicBezTo>
                    <a:pt x="11" y="96"/>
                    <a:pt x="8" y="96"/>
                    <a:pt x="6" y="95"/>
                  </a:cubicBezTo>
                  <a:cubicBezTo>
                    <a:pt x="4" y="94"/>
                    <a:pt x="5" y="91"/>
                    <a:pt x="5" y="89"/>
                  </a:cubicBezTo>
                  <a:cubicBezTo>
                    <a:pt x="4" y="85"/>
                    <a:pt x="0" y="81"/>
                    <a:pt x="1" y="77"/>
                  </a:cubicBezTo>
                  <a:cubicBezTo>
                    <a:pt x="2" y="69"/>
                    <a:pt x="5" y="71"/>
                    <a:pt x="8" y="69"/>
                  </a:cubicBezTo>
                  <a:cubicBezTo>
                    <a:pt x="9" y="68"/>
                    <a:pt x="9" y="65"/>
                    <a:pt x="10" y="64"/>
                  </a:cubicBezTo>
                  <a:cubicBezTo>
                    <a:pt x="12" y="62"/>
                    <a:pt x="19" y="61"/>
                    <a:pt x="20" y="59"/>
                  </a:cubicBezTo>
                  <a:cubicBezTo>
                    <a:pt x="21" y="57"/>
                    <a:pt x="21" y="54"/>
                    <a:pt x="21" y="52"/>
                  </a:cubicBezTo>
                  <a:cubicBezTo>
                    <a:pt x="22" y="48"/>
                    <a:pt x="25" y="46"/>
                    <a:pt x="26" y="44"/>
                  </a:cubicBezTo>
                  <a:cubicBezTo>
                    <a:pt x="27" y="43"/>
                    <a:pt x="24" y="42"/>
                    <a:pt x="23" y="41"/>
                  </a:cubicBezTo>
                  <a:cubicBezTo>
                    <a:pt x="23" y="39"/>
                    <a:pt x="25" y="38"/>
                    <a:pt x="25" y="36"/>
                  </a:cubicBezTo>
                  <a:cubicBezTo>
                    <a:pt x="26" y="33"/>
                    <a:pt x="23" y="30"/>
                    <a:pt x="24" y="26"/>
                  </a:cubicBezTo>
                  <a:cubicBezTo>
                    <a:pt x="24" y="25"/>
                    <a:pt x="28" y="13"/>
                    <a:pt x="28" y="12"/>
                  </a:cubicBezTo>
                  <a:cubicBezTo>
                    <a:pt x="27" y="12"/>
                    <a:pt x="23" y="12"/>
                    <a:pt x="24" y="11"/>
                  </a:cubicBezTo>
                  <a:cubicBezTo>
                    <a:pt x="25" y="8"/>
                    <a:pt x="28" y="9"/>
                    <a:pt x="30" y="7"/>
                  </a:cubicBezTo>
                  <a:cubicBezTo>
                    <a:pt x="33" y="5"/>
                    <a:pt x="29" y="5"/>
                    <a:pt x="30" y="4"/>
                  </a:cubicBezTo>
                  <a:cubicBezTo>
                    <a:pt x="31" y="3"/>
                    <a:pt x="34" y="4"/>
                    <a:pt x="35" y="3"/>
                  </a:cubicBezTo>
                  <a:cubicBezTo>
                    <a:pt x="35" y="3"/>
                    <a:pt x="35" y="0"/>
                    <a:pt x="35" y="0"/>
                  </a:cubicBezTo>
                </a:path>
              </a:pathLst>
            </a:custGeom>
            <a:solidFill>
              <a:schemeClr val="tx2"/>
            </a:solidFill>
            <a:ln w="3175" cap="rnd">
              <a:noFill/>
              <a:prstDash val="solid"/>
              <a:round/>
              <a:headEnd/>
              <a:tailEnd/>
            </a:ln>
            <a:extLst/>
          </p:spPr>
          <p:txBody>
            <a:bodyPr vert="horz" wrap="square" lIns="68580" tIns="34290" rIns="68580" bIns="34290" numCol="1" anchor="t" anchorCtr="0" compatLnSpc="1">
              <a:prstTxWarp prst="textNoShape">
                <a:avLst/>
              </a:prstTxWarp>
            </a:bodyPr>
            <a:lstStyle/>
            <a:p>
              <a:endParaRPr lang="en-US" sz="1350"/>
            </a:p>
          </p:txBody>
        </p:sp>
        <p:sp>
          <p:nvSpPr>
            <p:cNvPr id="96" name="Freeform 98"/>
            <p:cNvSpPr>
              <a:spLocks/>
            </p:cNvSpPr>
            <p:nvPr/>
          </p:nvSpPr>
          <p:spPr bwMode="auto">
            <a:xfrm>
              <a:off x="7158072" y="1961390"/>
              <a:ext cx="57306" cy="139446"/>
            </a:xfrm>
            <a:custGeom>
              <a:avLst/>
              <a:gdLst>
                <a:gd name="T0" fmla="*/ 0 w 22"/>
                <a:gd name="T1" fmla="*/ 0 h 53"/>
                <a:gd name="T2" fmla="*/ 22 w 22"/>
                <a:gd name="T3" fmla="*/ 53 h 53"/>
              </a:gdLst>
              <a:ahLst/>
              <a:cxnLst>
                <a:cxn ang="0">
                  <a:pos x="T0" y="T1"/>
                </a:cxn>
                <a:cxn ang="0">
                  <a:pos x="T2" y="T3"/>
                </a:cxn>
              </a:cxnLst>
              <a:rect l="0" t="0" r="r" b="b"/>
              <a:pathLst>
                <a:path w="22" h="53">
                  <a:moveTo>
                    <a:pt x="0" y="0"/>
                  </a:moveTo>
                  <a:cubicBezTo>
                    <a:pt x="6" y="12"/>
                    <a:pt x="17" y="41"/>
                    <a:pt x="22" y="53"/>
                  </a:cubicBezTo>
                </a:path>
              </a:pathLst>
            </a:custGeom>
            <a:solidFill>
              <a:schemeClr val="tx2"/>
            </a:solidFill>
            <a:ln w="3175" cap="rnd">
              <a:noFill/>
              <a:prstDash val="solid"/>
              <a:round/>
              <a:headEnd/>
              <a:tailEnd/>
            </a:ln>
            <a:extLst/>
          </p:spPr>
          <p:txBody>
            <a:bodyPr vert="horz" wrap="square" lIns="68580" tIns="34290" rIns="68580" bIns="34290" numCol="1" anchor="t" anchorCtr="0" compatLnSpc="1">
              <a:prstTxWarp prst="textNoShape">
                <a:avLst/>
              </a:prstTxWarp>
            </a:bodyPr>
            <a:lstStyle/>
            <a:p>
              <a:endParaRPr lang="en-US" sz="1350"/>
            </a:p>
          </p:txBody>
        </p:sp>
        <p:sp>
          <p:nvSpPr>
            <p:cNvPr id="97" name="Freeform 99"/>
            <p:cNvSpPr>
              <a:spLocks/>
            </p:cNvSpPr>
            <p:nvPr/>
          </p:nvSpPr>
          <p:spPr bwMode="auto">
            <a:xfrm>
              <a:off x="7849567" y="3325278"/>
              <a:ext cx="21013" cy="36294"/>
            </a:xfrm>
            <a:custGeom>
              <a:avLst/>
              <a:gdLst>
                <a:gd name="T0" fmla="*/ 0 w 8"/>
                <a:gd name="T1" fmla="*/ 14 h 14"/>
                <a:gd name="T2" fmla="*/ 8 w 8"/>
                <a:gd name="T3" fmla="*/ 0 h 14"/>
              </a:gdLst>
              <a:ahLst/>
              <a:cxnLst>
                <a:cxn ang="0">
                  <a:pos x="T0" y="T1"/>
                </a:cxn>
                <a:cxn ang="0">
                  <a:pos x="T2" y="T3"/>
                </a:cxn>
              </a:cxnLst>
              <a:rect l="0" t="0" r="r" b="b"/>
              <a:pathLst>
                <a:path w="8" h="14">
                  <a:moveTo>
                    <a:pt x="0" y="14"/>
                  </a:moveTo>
                  <a:cubicBezTo>
                    <a:pt x="2" y="10"/>
                    <a:pt x="6" y="4"/>
                    <a:pt x="8" y="0"/>
                  </a:cubicBezTo>
                </a:path>
              </a:pathLst>
            </a:custGeom>
            <a:solidFill>
              <a:schemeClr val="tx2"/>
            </a:solidFill>
            <a:ln w="7938" cap="rnd">
              <a:noFill/>
              <a:prstDash val="solid"/>
              <a:round/>
              <a:headEnd/>
              <a:tailEnd/>
            </a:ln>
            <a:extLst/>
          </p:spPr>
          <p:txBody>
            <a:bodyPr vert="horz" wrap="square" lIns="68580" tIns="34290" rIns="68580" bIns="34290" numCol="1" anchor="t" anchorCtr="0" compatLnSpc="1">
              <a:prstTxWarp prst="textNoShape">
                <a:avLst/>
              </a:prstTxWarp>
            </a:bodyPr>
            <a:lstStyle/>
            <a:p>
              <a:endParaRPr lang="en-US" sz="1350"/>
            </a:p>
          </p:txBody>
        </p:sp>
        <p:sp>
          <p:nvSpPr>
            <p:cNvPr id="98" name="Freeform 100"/>
            <p:cNvSpPr>
              <a:spLocks/>
            </p:cNvSpPr>
            <p:nvPr/>
          </p:nvSpPr>
          <p:spPr bwMode="auto">
            <a:xfrm>
              <a:off x="7406399" y="3094141"/>
              <a:ext cx="401143" cy="160457"/>
            </a:xfrm>
            <a:custGeom>
              <a:avLst/>
              <a:gdLst>
                <a:gd name="T0" fmla="*/ 153 w 153"/>
                <a:gd name="T1" fmla="*/ 61 h 61"/>
                <a:gd name="T2" fmla="*/ 142 w 153"/>
                <a:gd name="T3" fmla="*/ 52 h 61"/>
                <a:gd name="T4" fmla="*/ 136 w 153"/>
                <a:gd name="T5" fmla="*/ 42 h 61"/>
                <a:gd name="T6" fmla="*/ 121 w 153"/>
                <a:gd name="T7" fmla="*/ 32 h 61"/>
                <a:gd name="T8" fmla="*/ 110 w 153"/>
                <a:gd name="T9" fmla="*/ 17 h 61"/>
                <a:gd name="T10" fmla="*/ 101 w 153"/>
                <a:gd name="T11" fmla="*/ 15 h 61"/>
                <a:gd name="T12" fmla="*/ 92 w 153"/>
                <a:gd name="T13" fmla="*/ 9 h 61"/>
                <a:gd name="T14" fmla="*/ 86 w 153"/>
                <a:gd name="T15" fmla="*/ 10 h 61"/>
                <a:gd name="T16" fmla="*/ 76 w 153"/>
                <a:gd name="T17" fmla="*/ 7 h 61"/>
                <a:gd name="T18" fmla="*/ 73 w 153"/>
                <a:gd name="T19" fmla="*/ 9 h 61"/>
                <a:gd name="T20" fmla="*/ 70 w 153"/>
                <a:gd name="T21" fmla="*/ 9 h 61"/>
                <a:gd name="T22" fmla="*/ 69 w 153"/>
                <a:gd name="T23" fmla="*/ 10 h 61"/>
                <a:gd name="T24" fmla="*/ 63 w 153"/>
                <a:gd name="T25" fmla="*/ 5 h 61"/>
                <a:gd name="T26" fmla="*/ 63 w 153"/>
                <a:gd name="T27" fmla="*/ 7 h 61"/>
                <a:gd name="T28" fmla="*/ 50 w 153"/>
                <a:gd name="T29" fmla="*/ 11 h 61"/>
                <a:gd name="T30" fmla="*/ 43 w 153"/>
                <a:gd name="T31" fmla="*/ 4 h 61"/>
                <a:gd name="T32" fmla="*/ 37 w 153"/>
                <a:gd name="T33" fmla="*/ 3 h 61"/>
                <a:gd name="T34" fmla="*/ 35 w 153"/>
                <a:gd name="T35" fmla="*/ 0 h 61"/>
                <a:gd name="T36" fmla="*/ 26 w 153"/>
                <a:gd name="T37" fmla="*/ 21 h 61"/>
                <a:gd name="T38" fmla="*/ 19 w 153"/>
                <a:gd name="T39" fmla="*/ 11 h 61"/>
                <a:gd name="T40" fmla="*/ 13 w 153"/>
                <a:gd name="T41" fmla="*/ 16 h 61"/>
                <a:gd name="T42" fmla="*/ 5 w 153"/>
                <a:gd name="T43" fmla="*/ 14 h 61"/>
                <a:gd name="T44" fmla="*/ 0 w 153"/>
                <a:gd name="T45" fmla="*/ 16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53" h="61">
                  <a:moveTo>
                    <a:pt x="153" y="61"/>
                  </a:moveTo>
                  <a:cubicBezTo>
                    <a:pt x="150" y="58"/>
                    <a:pt x="145" y="55"/>
                    <a:pt x="142" y="52"/>
                  </a:cubicBezTo>
                  <a:cubicBezTo>
                    <a:pt x="139" y="49"/>
                    <a:pt x="139" y="44"/>
                    <a:pt x="136" y="42"/>
                  </a:cubicBezTo>
                  <a:cubicBezTo>
                    <a:pt x="132" y="37"/>
                    <a:pt x="126" y="36"/>
                    <a:pt x="121" y="32"/>
                  </a:cubicBezTo>
                  <a:cubicBezTo>
                    <a:pt x="117" y="28"/>
                    <a:pt x="115" y="20"/>
                    <a:pt x="110" y="17"/>
                  </a:cubicBezTo>
                  <a:cubicBezTo>
                    <a:pt x="107" y="16"/>
                    <a:pt x="104" y="16"/>
                    <a:pt x="101" y="15"/>
                  </a:cubicBezTo>
                  <a:cubicBezTo>
                    <a:pt x="98" y="13"/>
                    <a:pt x="95" y="10"/>
                    <a:pt x="92" y="9"/>
                  </a:cubicBezTo>
                  <a:cubicBezTo>
                    <a:pt x="89" y="9"/>
                    <a:pt x="88" y="10"/>
                    <a:pt x="86" y="10"/>
                  </a:cubicBezTo>
                  <a:cubicBezTo>
                    <a:pt x="84" y="10"/>
                    <a:pt x="78" y="6"/>
                    <a:pt x="76" y="7"/>
                  </a:cubicBezTo>
                  <a:cubicBezTo>
                    <a:pt x="75" y="7"/>
                    <a:pt x="74" y="9"/>
                    <a:pt x="73" y="9"/>
                  </a:cubicBezTo>
                  <a:cubicBezTo>
                    <a:pt x="72" y="9"/>
                    <a:pt x="71" y="8"/>
                    <a:pt x="70" y="9"/>
                  </a:cubicBezTo>
                  <a:cubicBezTo>
                    <a:pt x="69" y="10"/>
                    <a:pt x="69" y="10"/>
                    <a:pt x="69" y="10"/>
                  </a:cubicBezTo>
                  <a:cubicBezTo>
                    <a:pt x="68" y="10"/>
                    <a:pt x="65" y="2"/>
                    <a:pt x="63" y="5"/>
                  </a:cubicBezTo>
                  <a:cubicBezTo>
                    <a:pt x="62" y="5"/>
                    <a:pt x="63" y="6"/>
                    <a:pt x="63" y="7"/>
                  </a:cubicBezTo>
                  <a:cubicBezTo>
                    <a:pt x="61" y="9"/>
                    <a:pt x="52" y="12"/>
                    <a:pt x="50" y="11"/>
                  </a:cubicBezTo>
                  <a:cubicBezTo>
                    <a:pt x="45" y="11"/>
                    <a:pt x="46" y="6"/>
                    <a:pt x="43" y="4"/>
                  </a:cubicBezTo>
                  <a:cubicBezTo>
                    <a:pt x="42" y="3"/>
                    <a:pt x="38" y="4"/>
                    <a:pt x="37" y="3"/>
                  </a:cubicBezTo>
                  <a:cubicBezTo>
                    <a:pt x="35" y="0"/>
                    <a:pt x="35" y="0"/>
                    <a:pt x="35" y="0"/>
                  </a:cubicBezTo>
                  <a:cubicBezTo>
                    <a:pt x="32" y="0"/>
                    <a:pt x="28" y="20"/>
                    <a:pt x="26" y="21"/>
                  </a:cubicBezTo>
                  <a:cubicBezTo>
                    <a:pt x="25" y="21"/>
                    <a:pt x="21" y="12"/>
                    <a:pt x="19" y="11"/>
                  </a:cubicBezTo>
                  <a:cubicBezTo>
                    <a:pt x="15" y="8"/>
                    <a:pt x="15" y="14"/>
                    <a:pt x="13" y="16"/>
                  </a:cubicBezTo>
                  <a:cubicBezTo>
                    <a:pt x="11" y="18"/>
                    <a:pt x="7" y="14"/>
                    <a:pt x="5" y="14"/>
                  </a:cubicBezTo>
                  <a:cubicBezTo>
                    <a:pt x="3" y="15"/>
                    <a:pt x="1" y="16"/>
                    <a:pt x="0" y="16"/>
                  </a:cubicBezTo>
                </a:path>
              </a:pathLst>
            </a:custGeom>
            <a:solidFill>
              <a:schemeClr val="tx2"/>
            </a:solidFill>
            <a:ln w="3175" cap="rnd">
              <a:noFill/>
              <a:prstDash val="solid"/>
              <a:round/>
              <a:headEnd/>
              <a:tailEnd/>
            </a:ln>
            <a:extLst/>
          </p:spPr>
          <p:txBody>
            <a:bodyPr vert="horz" wrap="square" lIns="68580" tIns="34290" rIns="68580" bIns="34290" numCol="1" anchor="t" anchorCtr="0" compatLnSpc="1">
              <a:prstTxWarp prst="textNoShape">
                <a:avLst/>
              </a:prstTxWarp>
            </a:bodyPr>
            <a:lstStyle/>
            <a:p>
              <a:endParaRPr lang="en-US" sz="1350"/>
            </a:p>
          </p:txBody>
        </p:sp>
        <p:sp>
          <p:nvSpPr>
            <p:cNvPr id="99" name="Freeform 101"/>
            <p:cNvSpPr>
              <a:spLocks/>
            </p:cNvSpPr>
            <p:nvPr/>
          </p:nvSpPr>
          <p:spPr bwMode="auto">
            <a:xfrm>
              <a:off x="4193435" y="2148592"/>
              <a:ext cx="275070" cy="17192"/>
            </a:xfrm>
            <a:custGeom>
              <a:avLst/>
              <a:gdLst>
                <a:gd name="T0" fmla="*/ 0 w 105"/>
                <a:gd name="T1" fmla="*/ 0 h 7"/>
                <a:gd name="T2" fmla="*/ 105 w 105"/>
                <a:gd name="T3" fmla="*/ 7 h 7"/>
              </a:gdLst>
              <a:ahLst/>
              <a:cxnLst>
                <a:cxn ang="0">
                  <a:pos x="T0" y="T1"/>
                </a:cxn>
                <a:cxn ang="0">
                  <a:pos x="T2" y="T3"/>
                </a:cxn>
              </a:cxnLst>
              <a:rect l="0" t="0" r="r" b="b"/>
              <a:pathLst>
                <a:path w="105" h="7">
                  <a:moveTo>
                    <a:pt x="0" y="0"/>
                  </a:moveTo>
                  <a:cubicBezTo>
                    <a:pt x="35" y="2"/>
                    <a:pt x="70" y="5"/>
                    <a:pt x="105" y="7"/>
                  </a:cubicBezTo>
                </a:path>
              </a:pathLst>
            </a:custGeom>
            <a:solidFill>
              <a:schemeClr val="tx2"/>
            </a:solidFill>
            <a:ln w="3175" cap="rnd">
              <a:noFill/>
              <a:prstDash val="solid"/>
              <a:round/>
              <a:headEnd/>
              <a:tailEnd/>
            </a:ln>
            <a:extLst/>
          </p:spPr>
          <p:txBody>
            <a:bodyPr vert="horz" wrap="square" lIns="68580" tIns="34290" rIns="68580" bIns="34290" numCol="1" anchor="t" anchorCtr="0" compatLnSpc="1">
              <a:prstTxWarp prst="textNoShape">
                <a:avLst/>
              </a:prstTxWarp>
            </a:bodyPr>
            <a:lstStyle/>
            <a:p>
              <a:endParaRPr lang="en-US" sz="1350"/>
            </a:p>
          </p:txBody>
        </p:sp>
        <p:sp>
          <p:nvSpPr>
            <p:cNvPr id="100" name="Freeform 102"/>
            <p:cNvSpPr>
              <a:spLocks/>
            </p:cNvSpPr>
            <p:nvPr/>
          </p:nvSpPr>
          <p:spPr bwMode="auto">
            <a:xfrm>
              <a:off x="3857239" y="1680590"/>
              <a:ext cx="1138481" cy="936000"/>
            </a:xfrm>
            <a:custGeom>
              <a:avLst/>
              <a:gdLst>
                <a:gd name="T0" fmla="*/ 0 w 434"/>
                <a:gd name="T1" fmla="*/ 357 h 357"/>
                <a:gd name="T2" fmla="*/ 5 w 434"/>
                <a:gd name="T3" fmla="*/ 343 h 357"/>
                <a:gd name="T4" fmla="*/ 25 w 434"/>
                <a:gd name="T5" fmla="*/ 344 h 357"/>
                <a:gd name="T6" fmla="*/ 80 w 434"/>
                <a:gd name="T7" fmla="*/ 348 h 357"/>
                <a:gd name="T8" fmla="*/ 100 w 434"/>
                <a:gd name="T9" fmla="*/ 349 h 357"/>
                <a:gd name="T10" fmla="*/ 103 w 434"/>
                <a:gd name="T11" fmla="*/ 311 h 357"/>
                <a:gd name="T12" fmla="*/ 134 w 434"/>
                <a:gd name="T13" fmla="*/ 293 h 357"/>
                <a:gd name="T14" fmla="*/ 137 w 434"/>
                <a:gd name="T15" fmla="*/ 278 h 357"/>
                <a:gd name="T16" fmla="*/ 144 w 434"/>
                <a:gd name="T17" fmla="*/ 240 h 357"/>
                <a:gd name="T18" fmla="*/ 146 w 434"/>
                <a:gd name="T19" fmla="*/ 224 h 357"/>
                <a:gd name="T20" fmla="*/ 161 w 434"/>
                <a:gd name="T21" fmla="*/ 226 h 357"/>
                <a:gd name="T22" fmla="*/ 208 w 434"/>
                <a:gd name="T23" fmla="*/ 229 h 357"/>
                <a:gd name="T24" fmla="*/ 225 w 434"/>
                <a:gd name="T25" fmla="*/ 230 h 357"/>
                <a:gd name="T26" fmla="*/ 228 w 434"/>
                <a:gd name="T27" fmla="*/ 213 h 357"/>
                <a:gd name="T28" fmla="*/ 236 w 434"/>
                <a:gd name="T29" fmla="*/ 172 h 357"/>
                <a:gd name="T30" fmla="*/ 239 w 434"/>
                <a:gd name="T31" fmla="*/ 157 h 357"/>
                <a:gd name="T32" fmla="*/ 243 w 434"/>
                <a:gd name="T33" fmla="*/ 156 h 357"/>
                <a:gd name="T34" fmla="*/ 266 w 434"/>
                <a:gd name="T35" fmla="*/ 141 h 357"/>
                <a:gd name="T36" fmla="*/ 271 w 434"/>
                <a:gd name="T37" fmla="*/ 141 h 357"/>
                <a:gd name="T38" fmla="*/ 277 w 434"/>
                <a:gd name="T39" fmla="*/ 136 h 357"/>
                <a:gd name="T40" fmla="*/ 291 w 434"/>
                <a:gd name="T41" fmla="*/ 138 h 357"/>
                <a:gd name="T42" fmla="*/ 295 w 434"/>
                <a:gd name="T43" fmla="*/ 131 h 357"/>
                <a:gd name="T44" fmla="*/ 297 w 434"/>
                <a:gd name="T45" fmla="*/ 132 h 357"/>
                <a:gd name="T46" fmla="*/ 321 w 434"/>
                <a:gd name="T47" fmla="*/ 129 h 357"/>
                <a:gd name="T48" fmla="*/ 334 w 434"/>
                <a:gd name="T49" fmla="*/ 116 h 357"/>
                <a:gd name="T50" fmla="*/ 346 w 434"/>
                <a:gd name="T51" fmla="*/ 113 h 357"/>
                <a:gd name="T52" fmla="*/ 357 w 434"/>
                <a:gd name="T53" fmla="*/ 107 h 357"/>
                <a:gd name="T54" fmla="*/ 367 w 434"/>
                <a:gd name="T55" fmla="*/ 105 h 357"/>
                <a:gd name="T56" fmla="*/ 367 w 434"/>
                <a:gd name="T57" fmla="*/ 104 h 357"/>
                <a:gd name="T58" fmla="*/ 363 w 434"/>
                <a:gd name="T59" fmla="*/ 100 h 357"/>
                <a:gd name="T60" fmla="*/ 366 w 434"/>
                <a:gd name="T61" fmla="*/ 94 h 357"/>
                <a:gd name="T62" fmla="*/ 366 w 434"/>
                <a:gd name="T63" fmla="*/ 86 h 357"/>
                <a:gd name="T64" fmla="*/ 372 w 434"/>
                <a:gd name="T65" fmla="*/ 88 h 357"/>
                <a:gd name="T66" fmla="*/ 378 w 434"/>
                <a:gd name="T67" fmla="*/ 86 h 357"/>
                <a:gd name="T68" fmla="*/ 386 w 434"/>
                <a:gd name="T69" fmla="*/ 84 h 357"/>
                <a:gd name="T70" fmla="*/ 389 w 434"/>
                <a:gd name="T71" fmla="*/ 78 h 357"/>
                <a:gd name="T72" fmla="*/ 427 w 434"/>
                <a:gd name="T73" fmla="*/ 80 h 357"/>
                <a:gd name="T74" fmla="*/ 428 w 434"/>
                <a:gd name="T75" fmla="*/ 78 h 357"/>
                <a:gd name="T76" fmla="*/ 427 w 434"/>
                <a:gd name="T77" fmla="*/ 78 h 357"/>
                <a:gd name="T78" fmla="*/ 426 w 434"/>
                <a:gd name="T79" fmla="*/ 78 h 357"/>
                <a:gd name="T80" fmla="*/ 427 w 434"/>
                <a:gd name="T81" fmla="*/ 73 h 357"/>
                <a:gd name="T82" fmla="*/ 434 w 434"/>
                <a:gd name="T83" fmla="*/ 69 h 357"/>
                <a:gd name="T84" fmla="*/ 426 w 434"/>
                <a:gd name="T85" fmla="*/ 63 h 357"/>
                <a:gd name="T86" fmla="*/ 425 w 434"/>
                <a:gd name="T87" fmla="*/ 54 h 357"/>
                <a:gd name="T88" fmla="*/ 422 w 434"/>
                <a:gd name="T89" fmla="*/ 49 h 357"/>
                <a:gd name="T90" fmla="*/ 425 w 434"/>
                <a:gd name="T91" fmla="*/ 41 h 357"/>
                <a:gd name="T92" fmla="*/ 422 w 434"/>
                <a:gd name="T93" fmla="*/ 37 h 357"/>
                <a:gd name="T94" fmla="*/ 426 w 434"/>
                <a:gd name="T95" fmla="*/ 27 h 357"/>
                <a:gd name="T96" fmla="*/ 424 w 434"/>
                <a:gd name="T97" fmla="*/ 19 h 357"/>
                <a:gd name="T98" fmla="*/ 427 w 434"/>
                <a:gd name="T99" fmla="*/ 17 h 357"/>
                <a:gd name="T100" fmla="*/ 424 w 434"/>
                <a:gd name="T101" fmla="*/ 14 h 357"/>
                <a:gd name="T102" fmla="*/ 427 w 434"/>
                <a:gd name="T103" fmla="*/ 10 h 357"/>
                <a:gd name="T104" fmla="*/ 418 w 434"/>
                <a:gd name="T105" fmla="*/ 0 h 3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34" h="357">
                  <a:moveTo>
                    <a:pt x="0" y="357"/>
                  </a:moveTo>
                  <a:cubicBezTo>
                    <a:pt x="0" y="355"/>
                    <a:pt x="3" y="344"/>
                    <a:pt x="5" y="343"/>
                  </a:cubicBezTo>
                  <a:cubicBezTo>
                    <a:pt x="7" y="342"/>
                    <a:pt x="22" y="344"/>
                    <a:pt x="25" y="344"/>
                  </a:cubicBezTo>
                  <a:cubicBezTo>
                    <a:pt x="43" y="346"/>
                    <a:pt x="62" y="347"/>
                    <a:pt x="80" y="348"/>
                  </a:cubicBezTo>
                  <a:cubicBezTo>
                    <a:pt x="82" y="348"/>
                    <a:pt x="100" y="349"/>
                    <a:pt x="100" y="349"/>
                  </a:cubicBezTo>
                  <a:cubicBezTo>
                    <a:pt x="102" y="347"/>
                    <a:pt x="102" y="315"/>
                    <a:pt x="103" y="311"/>
                  </a:cubicBezTo>
                  <a:cubicBezTo>
                    <a:pt x="106" y="297"/>
                    <a:pt x="131" y="296"/>
                    <a:pt x="134" y="293"/>
                  </a:cubicBezTo>
                  <a:cubicBezTo>
                    <a:pt x="136" y="291"/>
                    <a:pt x="136" y="282"/>
                    <a:pt x="137" y="278"/>
                  </a:cubicBezTo>
                  <a:cubicBezTo>
                    <a:pt x="139" y="265"/>
                    <a:pt x="141" y="252"/>
                    <a:pt x="144" y="240"/>
                  </a:cubicBezTo>
                  <a:cubicBezTo>
                    <a:pt x="144" y="238"/>
                    <a:pt x="146" y="225"/>
                    <a:pt x="146" y="224"/>
                  </a:cubicBezTo>
                  <a:cubicBezTo>
                    <a:pt x="147" y="224"/>
                    <a:pt x="160" y="225"/>
                    <a:pt x="161" y="226"/>
                  </a:cubicBezTo>
                  <a:cubicBezTo>
                    <a:pt x="177" y="227"/>
                    <a:pt x="192" y="228"/>
                    <a:pt x="208" y="229"/>
                  </a:cubicBezTo>
                  <a:cubicBezTo>
                    <a:pt x="212" y="229"/>
                    <a:pt x="225" y="230"/>
                    <a:pt x="225" y="230"/>
                  </a:cubicBezTo>
                  <a:cubicBezTo>
                    <a:pt x="228" y="227"/>
                    <a:pt x="228" y="217"/>
                    <a:pt x="228" y="213"/>
                  </a:cubicBezTo>
                  <a:cubicBezTo>
                    <a:pt x="231" y="199"/>
                    <a:pt x="233" y="186"/>
                    <a:pt x="236" y="172"/>
                  </a:cubicBezTo>
                  <a:cubicBezTo>
                    <a:pt x="236" y="168"/>
                    <a:pt x="236" y="161"/>
                    <a:pt x="239" y="157"/>
                  </a:cubicBezTo>
                  <a:cubicBezTo>
                    <a:pt x="239" y="157"/>
                    <a:pt x="242" y="156"/>
                    <a:pt x="243" y="156"/>
                  </a:cubicBezTo>
                  <a:cubicBezTo>
                    <a:pt x="249" y="152"/>
                    <a:pt x="260" y="143"/>
                    <a:pt x="266" y="141"/>
                  </a:cubicBezTo>
                  <a:cubicBezTo>
                    <a:pt x="266" y="141"/>
                    <a:pt x="271" y="141"/>
                    <a:pt x="271" y="141"/>
                  </a:cubicBezTo>
                  <a:cubicBezTo>
                    <a:pt x="273" y="141"/>
                    <a:pt x="275" y="137"/>
                    <a:pt x="277" y="136"/>
                  </a:cubicBezTo>
                  <a:cubicBezTo>
                    <a:pt x="281" y="135"/>
                    <a:pt x="287" y="139"/>
                    <a:pt x="291" y="138"/>
                  </a:cubicBezTo>
                  <a:cubicBezTo>
                    <a:pt x="294" y="138"/>
                    <a:pt x="293" y="132"/>
                    <a:pt x="295" y="131"/>
                  </a:cubicBezTo>
                  <a:cubicBezTo>
                    <a:pt x="296" y="131"/>
                    <a:pt x="296" y="132"/>
                    <a:pt x="297" y="132"/>
                  </a:cubicBezTo>
                  <a:cubicBezTo>
                    <a:pt x="300" y="133"/>
                    <a:pt x="317" y="131"/>
                    <a:pt x="321" y="129"/>
                  </a:cubicBezTo>
                  <a:cubicBezTo>
                    <a:pt x="327" y="126"/>
                    <a:pt x="329" y="120"/>
                    <a:pt x="334" y="116"/>
                  </a:cubicBezTo>
                  <a:cubicBezTo>
                    <a:pt x="337" y="113"/>
                    <a:pt x="342" y="114"/>
                    <a:pt x="346" y="113"/>
                  </a:cubicBezTo>
                  <a:cubicBezTo>
                    <a:pt x="351" y="113"/>
                    <a:pt x="353" y="109"/>
                    <a:pt x="357" y="107"/>
                  </a:cubicBezTo>
                  <a:cubicBezTo>
                    <a:pt x="359" y="106"/>
                    <a:pt x="365" y="107"/>
                    <a:pt x="367" y="105"/>
                  </a:cubicBezTo>
                  <a:cubicBezTo>
                    <a:pt x="367" y="105"/>
                    <a:pt x="367" y="105"/>
                    <a:pt x="367" y="104"/>
                  </a:cubicBezTo>
                  <a:cubicBezTo>
                    <a:pt x="368" y="101"/>
                    <a:pt x="363" y="100"/>
                    <a:pt x="363" y="100"/>
                  </a:cubicBezTo>
                  <a:cubicBezTo>
                    <a:pt x="363" y="99"/>
                    <a:pt x="366" y="94"/>
                    <a:pt x="366" y="94"/>
                  </a:cubicBezTo>
                  <a:cubicBezTo>
                    <a:pt x="366" y="94"/>
                    <a:pt x="362" y="89"/>
                    <a:pt x="366" y="86"/>
                  </a:cubicBezTo>
                  <a:cubicBezTo>
                    <a:pt x="367" y="85"/>
                    <a:pt x="370" y="88"/>
                    <a:pt x="372" y="88"/>
                  </a:cubicBezTo>
                  <a:cubicBezTo>
                    <a:pt x="374" y="88"/>
                    <a:pt x="376" y="86"/>
                    <a:pt x="378" y="86"/>
                  </a:cubicBezTo>
                  <a:cubicBezTo>
                    <a:pt x="380" y="85"/>
                    <a:pt x="384" y="85"/>
                    <a:pt x="386" y="84"/>
                  </a:cubicBezTo>
                  <a:cubicBezTo>
                    <a:pt x="388" y="82"/>
                    <a:pt x="386" y="79"/>
                    <a:pt x="389" y="78"/>
                  </a:cubicBezTo>
                  <a:cubicBezTo>
                    <a:pt x="401" y="74"/>
                    <a:pt x="417" y="82"/>
                    <a:pt x="427" y="80"/>
                  </a:cubicBezTo>
                  <a:cubicBezTo>
                    <a:pt x="428" y="80"/>
                    <a:pt x="428" y="78"/>
                    <a:pt x="428" y="78"/>
                  </a:cubicBezTo>
                  <a:cubicBezTo>
                    <a:pt x="428" y="77"/>
                    <a:pt x="427" y="78"/>
                    <a:pt x="427" y="78"/>
                  </a:cubicBezTo>
                  <a:cubicBezTo>
                    <a:pt x="426" y="78"/>
                    <a:pt x="425" y="78"/>
                    <a:pt x="426" y="78"/>
                  </a:cubicBezTo>
                  <a:cubicBezTo>
                    <a:pt x="426" y="76"/>
                    <a:pt x="427" y="75"/>
                    <a:pt x="427" y="73"/>
                  </a:cubicBezTo>
                  <a:cubicBezTo>
                    <a:pt x="428" y="72"/>
                    <a:pt x="434" y="70"/>
                    <a:pt x="434" y="69"/>
                  </a:cubicBezTo>
                  <a:cubicBezTo>
                    <a:pt x="433" y="67"/>
                    <a:pt x="427" y="65"/>
                    <a:pt x="426" y="63"/>
                  </a:cubicBezTo>
                  <a:cubicBezTo>
                    <a:pt x="421" y="57"/>
                    <a:pt x="426" y="57"/>
                    <a:pt x="425" y="54"/>
                  </a:cubicBezTo>
                  <a:cubicBezTo>
                    <a:pt x="425" y="52"/>
                    <a:pt x="422" y="51"/>
                    <a:pt x="422" y="49"/>
                  </a:cubicBezTo>
                  <a:cubicBezTo>
                    <a:pt x="421" y="46"/>
                    <a:pt x="424" y="44"/>
                    <a:pt x="425" y="41"/>
                  </a:cubicBezTo>
                  <a:cubicBezTo>
                    <a:pt x="425" y="39"/>
                    <a:pt x="423" y="39"/>
                    <a:pt x="422" y="37"/>
                  </a:cubicBezTo>
                  <a:cubicBezTo>
                    <a:pt x="422" y="34"/>
                    <a:pt x="426" y="31"/>
                    <a:pt x="426" y="27"/>
                  </a:cubicBezTo>
                  <a:cubicBezTo>
                    <a:pt x="426" y="25"/>
                    <a:pt x="423" y="22"/>
                    <a:pt x="424" y="19"/>
                  </a:cubicBezTo>
                  <a:cubicBezTo>
                    <a:pt x="424" y="19"/>
                    <a:pt x="427" y="17"/>
                    <a:pt x="427" y="17"/>
                  </a:cubicBezTo>
                  <a:cubicBezTo>
                    <a:pt x="427" y="16"/>
                    <a:pt x="424" y="15"/>
                    <a:pt x="424" y="14"/>
                  </a:cubicBezTo>
                  <a:cubicBezTo>
                    <a:pt x="424" y="13"/>
                    <a:pt x="427" y="11"/>
                    <a:pt x="427" y="10"/>
                  </a:cubicBezTo>
                  <a:cubicBezTo>
                    <a:pt x="426" y="7"/>
                    <a:pt x="419" y="4"/>
                    <a:pt x="418" y="0"/>
                  </a:cubicBezTo>
                </a:path>
              </a:pathLst>
            </a:custGeom>
            <a:solidFill>
              <a:schemeClr val="tx2"/>
            </a:solidFill>
            <a:ln w="3175" cap="rnd">
              <a:noFill/>
              <a:prstDash val="solid"/>
              <a:round/>
              <a:headEnd/>
              <a:tailEnd/>
            </a:ln>
            <a:extLst/>
          </p:spPr>
          <p:txBody>
            <a:bodyPr vert="horz" wrap="square" lIns="68580" tIns="34290" rIns="68580" bIns="34290" numCol="1" anchor="t" anchorCtr="0" compatLnSpc="1">
              <a:prstTxWarp prst="textNoShape">
                <a:avLst/>
              </a:prstTxWarp>
            </a:bodyPr>
            <a:lstStyle/>
            <a:p>
              <a:endParaRPr lang="en-US" sz="1350"/>
            </a:p>
          </p:txBody>
        </p:sp>
        <p:sp>
          <p:nvSpPr>
            <p:cNvPr id="101" name="Freeform 103"/>
            <p:cNvSpPr>
              <a:spLocks/>
            </p:cNvSpPr>
            <p:nvPr/>
          </p:nvSpPr>
          <p:spPr bwMode="auto">
            <a:xfrm>
              <a:off x="4111297" y="3527758"/>
              <a:ext cx="89780" cy="112703"/>
            </a:xfrm>
            <a:custGeom>
              <a:avLst/>
              <a:gdLst>
                <a:gd name="T0" fmla="*/ 0 w 34"/>
                <a:gd name="T1" fmla="*/ 43 h 43"/>
                <a:gd name="T2" fmla="*/ 6 w 34"/>
                <a:gd name="T3" fmla="*/ 35 h 43"/>
                <a:gd name="T4" fmla="*/ 22 w 34"/>
                <a:gd name="T5" fmla="*/ 21 h 43"/>
                <a:gd name="T6" fmla="*/ 24 w 34"/>
                <a:gd name="T7" fmla="*/ 21 h 43"/>
                <a:gd name="T8" fmla="*/ 24 w 34"/>
                <a:gd name="T9" fmla="*/ 13 h 43"/>
                <a:gd name="T10" fmla="*/ 32 w 34"/>
                <a:gd name="T11" fmla="*/ 9 h 43"/>
                <a:gd name="T12" fmla="*/ 34 w 34"/>
                <a:gd name="T13" fmla="*/ 0 h 43"/>
              </a:gdLst>
              <a:ahLst/>
              <a:cxnLst>
                <a:cxn ang="0">
                  <a:pos x="T0" y="T1"/>
                </a:cxn>
                <a:cxn ang="0">
                  <a:pos x="T2" y="T3"/>
                </a:cxn>
                <a:cxn ang="0">
                  <a:pos x="T4" y="T5"/>
                </a:cxn>
                <a:cxn ang="0">
                  <a:pos x="T6" y="T7"/>
                </a:cxn>
                <a:cxn ang="0">
                  <a:pos x="T8" y="T9"/>
                </a:cxn>
                <a:cxn ang="0">
                  <a:pos x="T10" y="T11"/>
                </a:cxn>
                <a:cxn ang="0">
                  <a:pos x="T12" y="T13"/>
                </a:cxn>
              </a:cxnLst>
              <a:rect l="0" t="0" r="r" b="b"/>
              <a:pathLst>
                <a:path w="34" h="43">
                  <a:moveTo>
                    <a:pt x="0" y="43"/>
                  </a:moveTo>
                  <a:cubicBezTo>
                    <a:pt x="3" y="40"/>
                    <a:pt x="4" y="38"/>
                    <a:pt x="6" y="35"/>
                  </a:cubicBezTo>
                  <a:cubicBezTo>
                    <a:pt x="8" y="33"/>
                    <a:pt x="20" y="22"/>
                    <a:pt x="22" y="21"/>
                  </a:cubicBezTo>
                  <a:cubicBezTo>
                    <a:pt x="23" y="21"/>
                    <a:pt x="24" y="21"/>
                    <a:pt x="24" y="21"/>
                  </a:cubicBezTo>
                  <a:cubicBezTo>
                    <a:pt x="25" y="19"/>
                    <a:pt x="24" y="15"/>
                    <a:pt x="24" y="13"/>
                  </a:cubicBezTo>
                  <a:cubicBezTo>
                    <a:pt x="26" y="9"/>
                    <a:pt x="31" y="12"/>
                    <a:pt x="32" y="9"/>
                  </a:cubicBezTo>
                  <a:cubicBezTo>
                    <a:pt x="33" y="7"/>
                    <a:pt x="33" y="2"/>
                    <a:pt x="34" y="0"/>
                  </a:cubicBezTo>
                </a:path>
              </a:pathLst>
            </a:custGeom>
            <a:solidFill>
              <a:schemeClr val="tx2"/>
            </a:solidFill>
            <a:ln w="3175" cap="rnd">
              <a:noFill/>
              <a:prstDash val="solid"/>
              <a:round/>
              <a:headEnd/>
              <a:tailEnd/>
            </a:ln>
            <a:extLst/>
          </p:spPr>
          <p:txBody>
            <a:bodyPr vert="horz" wrap="square" lIns="68580" tIns="34290" rIns="68580" bIns="34290" numCol="1" anchor="t" anchorCtr="0" compatLnSpc="1">
              <a:prstTxWarp prst="textNoShape">
                <a:avLst/>
              </a:prstTxWarp>
            </a:bodyPr>
            <a:lstStyle/>
            <a:p>
              <a:endParaRPr lang="en-US" sz="1350"/>
            </a:p>
          </p:txBody>
        </p:sp>
        <p:sp>
          <p:nvSpPr>
            <p:cNvPr id="102" name="Freeform 104"/>
            <p:cNvSpPr>
              <a:spLocks/>
            </p:cNvSpPr>
            <p:nvPr/>
          </p:nvSpPr>
          <p:spPr bwMode="auto">
            <a:xfrm>
              <a:off x="3893534" y="3218305"/>
              <a:ext cx="106972" cy="126074"/>
            </a:xfrm>
            <a:custGeom>
              <a:avLst/>
              <a:gdLst>
                <a:gd name="T0" fmla="*/ 0 w 41"/>
                <a:gd name="T1" fmla="*/ 48 h 48"/>
                <a:gd name="T2" fmla="*/ 11 w 41"/>
                <a:gd name="T3" fmla="*/ 32 h 48"/>
                <a:gd name="T4" fmla="*/ 15 w 41"/>
                <a:gd name="T5" fmla="*/ 32 h 48"/>
                <a:gd name="T6" fmla="*/ 21 w 41"/>
                <a:gd name="T7" fmla="*/ 28 h 48"/>
                <a:gd name="T8" fmla="*/ 28 w 41"/>
                <a:gd name="T9" fmla="*/ 29 h 48"/>
                <a:gd name="T10" fmla="*/ 32 w 41"/>
                <a:gd name="T11" fmla="*/ 26 h 48"/>
                <a:gd name="T12" fmla="*/ 36 w 41"/>
                <a:gd name="T13" fmla="*/ 27 h 48"/>
                <a:gd name="T14" fmla="*/ 33 w 41"/>
                <a:gd name="T15" fmla="*/ 15 h 48"/>
                <a:gd name="T16" fmla="*/ 31 w 41"/>
                <a:gd name="T17" fmla="*/ 15 h 48"/>
                <a:gd name="T18" fmla="*/ 37 w 41"/>
                <a:gd name="T19" fmla="*/ 12 h 48"/>
                <a:gd name="T20" fmla="*/ 38 w 41"/>
                <a:gd name="T21" fmla="*/ 0 h 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1" h="48">
                  <a:moveTo>
                    <a:pt x="0" y="48"/>
                  </a:moveTo>
                  <a:cubicBezTo>
                    <a:pt x="2" y="45"/>
                    <a:pt x="7" y="34"/>
                    <a:pt x="11" y="32"/>
                  </a:cubicBezTo>
                  <a:cubicBezTo>
                    <a:pt x="12" y="32"/>
                    <a:pt x="14" y="32"/>
                    <a:pt x="15" y="32"/>
                  </a:cubicBezTo>
                  <a:cubicBezTo>
                    <a:pt x="17" y="31"/>
                    <a:pt x="19" y="28"/>
                    <a:pt x="21" y="28"/>
                  </a:cubicBezTo>
                  <a:cubicBezTo>
                    <a:pt x="23" y="27"/>
                    <a:pt x="26" y="29"/>
                    <a:pt x="28" y="29"/>
                  </a:cubicBezTo>
                  <a:cubicBezTo>
                    <a:pt x="31" y="29"/>
                    <a:pt x="32" y="26"/>
                    <a:pt x="32" y="26"/>
                  </a:cubicBezTo>
                  <a:cubicBezTo>
                    <a:pt x="33" y="26"/>
                    <a:pt x="34" y="30"/>
                    <a:pt x="36" y="27"/>
                  </a:cubicBezTo>
                  <a:cubicBezTo>
                    <a:pt x="38" y="23"/>
                    <a:pt x="37" y="17"/>
                    <a:pt x="33" y="15"/>
                  </a:cubicBezTo>
                  <a:cubicBezTo>
                    <a:pt x="32" y="15"/>
                    <a:pt x="31" y="15"/>
                    <a:pt x="31" y="15"/>
                  </a:cubicBezTo>
                  <a:cubicBezTo>
                    <a:pt x="28" y="12"/>
                    <a:pt x="37" y="12"/>
                    <a:pt x="37" y="12"/>
                  </a:cubicBezTo>
                  <a:cubicBezTo>
                    <a:pt x="41" y="10"/>
                    <a:pt x="38" y="3"/>
                    <a:pt x="38" y="0"/>
                  </a:cubicBezTo>
                </a:path>
              </a:pathLst>
            </a:custGeom>
            <a:solidFill>
              <a:schemeClr val="tx2"/>
            </a:solidFill>
            <a:ln w="3175" cap="rnd">
              <a:noFill/>
              <a:prstDash val="solid"/>
              <a:round/>
              <a:headEnd/>
              <a:tailEnd/>
            </a:ln>
            <a:extLst/>
          </p:spPr>
          <p:txBody>
            <a:bodyPr vert="horz" wrap="square" lIns="68580" tIns="34290" rIns="68580" bIns="34290" numCol="1" anchor="t" anchorCtr="0" compatLnSpc="1">
              <a:prstTxWarp prst="textNoShape">
                <a:avLst/>
              </a:prstTxWarp>
            </a:bodyPr>
            <a:lstStyle/>
            <a:p>
              <a:endParaRPr lang="en-US" sz="1350"/>
            </a:p>
          </p:txBody>
        </p:sp>
        <p:sp>
          <p:nvSpPr>
            <p:cNvPr id="103" name="Freeform 105"/>
            <p:cNvSpPr>
              <a:spLocks/>
            </p:cNvSpPr>
            <p:nvPr/>
          </p:nvSpPr>
          <p:spPr bwMode="auto">
            <a:xfrm>
              <a:off x="3799933" y="3130436"/>
              <a:ext cx="198661" cy="55397"/>
            </a:xfrm>
            <a:custGeom>
              <a:avLst/>
              <a:gdLst>
                <a:gd name="T0" fmla="*/ 6 w 76"/>
                <a:gd name="T1" fmla="*/ 5 h 21"/>
                <a:gd name="T2" fmla="*/ 33 w 76"/>
                <a:gd name="T3" fmla="*/ 7 h 21"/>
                <a:gd name="T4" fmla="*/ 33 w 76"/>
                <a:gd name="T5" fmla="*/ 3 h 21"/>
                <a:gd name="T6" fmla="*/ 44 w 76"/>
                <a:gd name="T7" fmla="*/ 0 h 21"/>
                <a:gd name="T8" fmla="*/ 50 w 76"/>
                <a:gd name="T9" fmla="*/ 5 h 21"/>
                <a:gd name="T10" fmla="*/ 57 w 76"/>
                <a:gd name="T11" fmla="*/ 6 h 21"/>
                <a:gd name="T12" fmla="*/ 61 w 76"/>
                <a:gd name="T13" fmla="*/ 11 h 21"/>
                <a:gd name="T14" fmla="*/ 72 w 76"/>
                <a:gd name="T15" fmla="*/ 9 h 21"/>
                <a:gd name="T16" fmla="*/ 73 w 76"/>
                <a:gd name="T17" fmla="*/ 15 h 21"/>
                <a:gd name="T18" fmla="*/ 59 w 76"/>
                <a:gd name="T19" fmla="*/ 17 h 21"/>
                <a:gd name="T20" fmla="*/ 55 w 76"/>
                <a:gd name="T21" fmla="*/ 14 h 21"/>
                <a:gd name="T22" fmla="*/ 46 w 76"/>
                <a:gd name="T23" fmla="*/ 10 h 21"/>
                <a:gd name="T24" fmla="*/ 42 w 76"/>
                <a:gd name="T25" fmla="*/ 6 h 21"/>
                <a:gd name="T26" fmla="*/ 37 w 76"/>
                <a:gd name="T27" fmla="*/ 12 h 21"/>
                <a:gd name="T28" fmla="*/ 24 w 76"/>
                <a:gd name="T29" fmla="*/ 13 h 21"/>
                <a:gd name="T30" fmla="*/ 23 w 76"/>
                <a:gd name="T31" fmla="*/ 18 h 21"/>
                <a:gd name="T32" fmla="*/ 0 w 76"/>
                <a:gd name="T33" fmla="*/ 20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76" h="21">
                  <a:moveTo>
                    <a:pt x="6" y="5"/>
                  </a:moveTo>
                  <a:cubicBezTo>
                    <a:pt x="9" y="6"/>
                    <a:pt x="31" y="8"/>
                    <a:pt x="33" y="7"/>
                  </a:cubicBezTo>
                  <a:cubicBezTo>
                    <a:pt x="34" y="6"/>
                    <a:pt x="33" y="4"/>
                    <a:pt x="33" y="3"/>
                  </a:cubicBezTo>
                  <a:cubicBezTo>
                    <a:pt x="34" y="2"/>
                    <a:pt x="42" y="0"/>
                    <a:pt x="44" y="0"/>
                  </a:cubicBezTo>
                  <a:cubicBezTo>
                    <a:pt x="48" y="0"/>
                    <a:pt x="48" y="3"/>
                    <a:pt x="50" y="5"/>
                  </a:cubicBezTo>
                  <a:cubicBezTo>
                    <a:pt x="51" y="8"/>
                    <a:pt x="54" y="3"/>
                    <a:pt x="57" y="6"/>
                  </a:cubicBezTo>
                  <a:cubicBezTo>
                    <a:pt x="58" y="7"/>
                    <a:pt x="59" y="11"/>
                    <a:pt x="61" y="11"/>
                  </a:cubicBezTo>
                  <a:cubicBezTo>
                    <a:pt x="64" y="12"/>
                    <a:pt x="69" y="6"/>
                    <a:pt x="72" y="9"/>
                  </a:cubicBezTo>
                  <a:cubicBezTo>
                    <a:pt x="73" y="10"/>
                    <a:pt x="76" y="14"/>
                    <a:pt x="73" y="15"/>
                  </a:cubicBezTo>
                  <a:cubicBezTo>
                    <a:pt x="70" y="16"/>
                    <a:pt x="62" y="18"/>
                    <a:pt x="59" y="17"/>
                  </a:cubicBezTo>
                  <a:cubicBezTo>
                    <a:pt x="58" y="16"/>
                    <a:pt x="56" y="14"/>
                    <a:pt x="55" y="14"/>
                  </a:cubicBezTo>
                  <a:cubicBezTo>
                    <a:pt x="51" y="13"/>
                    <a:pt x="49" y="12"/>
                    <a:pt x="46" y="10"/>
                  </a:cubicBezTo>
                  <a:cubicBezTo>
                    <a:pt x="44" y="10"/>
                    <a:pt x="43" y="7"/>
                    <a:pt x="42" y="6"/>
                  </a:cubicBezTo>
                  <a:cubicBezTo>
                    <a:pt x="40" y="6"/>
                    <a:pt x="39" y="11"/>
                    <a:pt x="37" y="12"/>
                  </a:cubicBezTo>
                  <a:cubicBezTo>
                    <a:pt x="34" y="14"/>
                    <a:pt x="27" y="10"/>
                    <a:pt x="24" y="13"/>
                  </a:cubicBezTo>
                  <a:cubicBezTo>
                    <a:pt x="23" y="13"/>
                    <a:pt x="24" y="17"/>
                    <a:pt x="23" y="18"/>
                  </a:cubicBezTo>
                  <a:cubicBezTo>
                    <a:pt x="18" y="21"/>
                    <a:pt x="4" y="12"/>
                    <a:pt x="0" y="20"/>
                  </a:cubicBezTo>
                </a:path>
              </a:pathLst>
            </a:custGeom>
            <a:solidFill>
              <a:schemeClr val="tx2"/>
            </a:solidFill>
            <a:ln w="3175" cap="rnd">
              <a:noFill/>
              <a:prstDash val="solid"/>
              <a:round/>
              <a:headEnd/>
              <a:tailEnd/>
            </a:ln>
            <a:extLst/>
          </p:spPr>
          <p:txBody>
            <a:bodyPr vert="horz" wrap="square" lIns="68580" tIns="34290" rIns="68580" bIns="34290" numCol="1" anchor="t" anchorCtr="0" compatLnSpc="1">
              <a:prstTxWarp prst="textNoShape">
                <a:avLst/>
              </a:prstTxWarp>
            </a:bodyPr>
            <a:lstStyle/>
            <a:p>
              <a:endParaRPr lang="en-US" sz="1350"/>
            </a:p>
          </p:txBody>
        </p:sp>
        <p:sp>
          <p:nvSpPr>
            <p:cNvPr id="104" name="Freeform 106"/>
            <p:cNvSpPr>
              <a:spLocks/>
            </p:cNvSpPr>
            <p:nvPr/>
          </p:nvSpPr>
          <p:spPr bwMode="auto">
            <a:xfrm>
              <a:off x="3796112" y="3071219"/>
              <a:ext cx="355298" cy="177650"/>
            </a:xfrm>
            <a:custGeom>
              <a:avLst/>
              <a:gdLst>
                <a:gd name="T0" fmla="*/ 0 w 135"/>
                <a:gd name="T1" fmla="*/ 63 h 68"/>
                <a:gd name="T2" fmla="*/ 12 w 135"/>
                <a:gd name="T3" fmla="*/ 60 h 68"/>
                <a:gd name="T4" fmla="*/ 25 w 135"/>
                <a:gd name="T5" fmla="*/ 61 h 68"/>
                <a:gd name="T6" fmla="*/ 38 w 135"/>
                <a:gd name="T7" fmla="*/ 55 h 68"/>
                <a:gd name="T8" fmla="*/ 40 w 135"/>
                <a:gd name="T9" fmla="*/ 55 h 68"/>
                <a:gd name="T10" fmla="*/ 46 w 135"/>
                <a:gd name="T11" fmla="*/ 55 h 68"/>
                <a:gd name="T12" fmla="*/ 68 w 135"/>
                <a:gd name="T13" fmla="*/ 56 h 68"/>
                <a:gd name="T14" fmla="*/ 91 w 135"/>
                <a:gd name="T15" fmla="*/ 58 h 68"/>
                <a:gd name="T16" fmla="*/ 92 w 135"/>
                <a:gd name="T17" fmla="*/ 63 h 68"/>
                <a:gd name="T18" fmla="*/ 96 w 135"/>
                <a:gd name="T19" fmla="*/ 61 h 68"/>
                <a:gd name="T20" fmla="*/ 103 w 135"/>
                <a:gd name="T21" fmla="*/ 66 h 68"/>
                <a:gd name="T22" fmla="*/ 107 w 135"/>
                <a:gd name="T23" fmla="*/ 66 h 68"/>
                <a:gd name="T24" fmla="*/ 109 w 135"/>
                <a:gd name="T25" fmla="*/ 68 h 68"/>
                <a:gd name="T26" fmla="*/ 115 w 135"/>
                <a:gd name="T27" fmla="*/ 65 h 68"/>
                <a:gd name="T28" fmla="*/ 118 w 135"/>
                <a:gd name="T29" fmla="*/ 66 h 68"/>
                <a:gd name="T30" fmla="*/ 120 w 135"/>
                <a:gd name="T31" fmla="*/ 65 h 68"/>
                <a:gd name="T32" fmla="*/ 131 w 135"/>
                <a:gd name="T33" fmla="*/ 65 h 68"/>
                <a:gd name="T34" fmla="*/ 134 w 135"/>
                <a:gd name="T35" fmla="*/ 66 h 68"/>
                <a:gd name="T36" fmla="*/ 133 w 135"/>
                <a:gd name="T37" fmla="*/ 57 h 68"/>
                <a:gd name="T38" fmla="*/ 134 w 135"/>
                <a:gd name="T39" fmla="*/ 47 h 68"/>
                <a:gd name="T40" fmla="*/ 131 w 135"/>
                <a:gd name="T41" fmla="*/ 46 h 68"/>
                <a:gd name="T42" fmla="*/ 130 w 135"/>
                <a:gd name="T43" fmla="*/ 39 h 68"/>
                <a:gd name="T44" fmla="*/ 125 w 135"/>
                <a:gd name="T45" fmla="*/ 41 h 68"/>
                <a:gd name="T46" fmla="*/ 124 w 135"/>
                <a:gd name="T47" fmla="*/ 37 h 68"/>
                <a:gd name="T48" fmla="*/ 119 w 135"/>
                <a:gd name="T49" fmla="*/ 30 h 68"/>
                <a:gd name="T50" fmla="*/ 123 w 135"/>
                <a:gd name="T51" fmla="*/ 24 h 68"/>
                <a:gd name="T52" fmla="*/ 122 w 135"/>
                <a:gd name="T53" fmla="*/ 14 h 68"/>
                <a:gd name="T54" fmla="*/ 118 w 135"/>
                <a:gd name="T55" fmla="*/ 10 h 68"/>
                <a:gd name="T56" fmla="*/ 118 w 135"/>
                <a:gd name="T57" fmla="*/ 0 h 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135" h="68">
                  <a:moveTo>
                    <a:pt x="0" y="63"/>
                  </a:moveTo>
                  <a:cubicBezTo>
                    <a:pt x="4" y="62"/>
                    <a:pt x="8" y="60"/>
                    <a:pt x="12" y="60"/>
                  </a:cubicBezTo>
                  <a:cubicBezTo>
                    <a:pt x="16" y="59"/>
                    <a:pt x="21" y="62"/>
                    <a:pt x="25" y="61"/>
                  </a:cubicBezTo>
                  <a:cubicBezTo>
                    <a:pt x="30" y="61"/>
                    <a:pt x="33" y="56"/>
                    <a:pt x="38" y="55"/>
                  </a:cubicBezTo>
                  <a:cubicBezTo>
                    <a:pt x="38" y="55"/>
                    <a:pt x="39" y="55"/>
                    <a:pt x="40" y="55"/>
                  </a:cubicBezTo>
                  <a:cubicBezTo>
                    <a:pt x="42" y="55"/>
                    <a:pt x="44" y="55"/>
                    <a:pt x="46" y="55"/>
                  </a:cubicBezTo>
                  <a:cubicBezTo>
                    <a:pt x="53" y="55"/>
                    <a:pt x="60" y="56"/>
                    <a:pt x="68" y="56"/>
                  </a:cubicBezTo>
                  <a:cubicBezTo>
                    <a:pt x="72" y="56"/>
                    <a:pt x="88" y="56"/>
                    <a:pt x="91" y="58"/>
                  </a:cubicBezTo>
                  <a:cubicBezTo>
                    <a:pt x="94" y="60"/>
                    <a:pt x="89" y="61"/>
                    <a:pt x="92" y="63"/>
                  </a:cubicBezTo>
                  <a:cubicBezTo>
                    <a:pt x="95" y="64"/>
                    <a:pt x="94" y="59"/>
                    <a:pt x="96" y="61"/>
                  </a:cubicBezTo>
                  <a:cubicBezTo>
                    <a:pt x="96" y="61"/>
                    <a:pt x="103" y="66"/>
                    <a:pt x="103" y="66"/>
                  </a:cubicBezTo>
                  <a:cubicBezTo>
                    <a:pt x="106" y="66"/>
                    <a:pt x="104" y="64"/>
                    <a:pt x="107" y="66"/>
                  </a:cubicBezTo>
                  <a:cubicBezTo>
                    <a:pt x="107" y="66"/>
                    <a:pt x="109" y="68"/>
                    <a:pt x="109" y="68"/>
                  </a:cubicBezTo>
                  <a:cubicBezTo>
                    <a:pt x="110" y="68"/>
                    <a:pt x="113" y="65"/>
                    <a:pt x="115" y="65"/>
                  </a:cubicBezTo>
                  <a:cubicBezTo>
                    <a:pt x="116" y="65"/>
                    <a:pt x="117" y="66"/>
                    <a:pt x="118" y="66"/>
                  </a:cubicBezTo>
                  <a:cubicBezTo>
                    <a:pt x="120" y="65"/>
                    <a:pt x="120" y="65"/>
                    <a:pt x="120" y="65"/>
                  </a:cubicBezTo>
                  <a:cubicBezTo>
                    <a:pt x="125" y="66"/>
                    <a:pt x="126" y="65"/>
                    <a:pt x="131" y="65"/>
                  </a:cubicBezTo>
                  <a:cubicBezTo>
                    <a:pt x="134" y="66"/>
                    <a:pt x="134" y="66"/>
                    <a:pt x="134" y="66"/>
                  </a:cubicBezTo>
                  <a:cubicBezTo>
                    <a:pt x="134" y="66"/>
                    <a:pt x="131" y="59"/>
                    <a:pt x="133" y="57"/>
                  </a:cubicBezTo>
                  <a:cubicBezTo>
                    <a:pt x="134" y="55"/>
                    <a:pt x="135" y="50"/>
                    <a:pt x="134" y="47"/>
                  </a:cubicBezTo>
                  <a:cubicBezTo>
                    <a:pt x="133" y="46"/>
                    <a:pt x="132" y="47"/>
                    <a:pt x="131" y="46"/>
                  </a:cubicBezTo>
                  <a:cubicBezTo>
                    <a:pt x="130" y="44"/>
                    <a:pt x="131" y="41"/>
                    <a:pt x="130" y="39"/>
                  </a:cubicBezTo>
                  <a:cubicBezTo>
                    <a:pt x="128" y="36"/>
                    <a:pt x="127" y="40"/>
                    <a:pt x="125" y="41"/>
                  </a:cubicBezTo>
                  <a:cubicBezTo>
                    <a:pt x="122" y="41"/>
                    <a:pt x="124" y="37"/>
                    <a:pt x="124" y="37"/>
                  </a:cubicBezTo>
                  <a:cubicBezTo>
                    <a:pt x="123" y="34"/>
                    <a:pt x="120" y="32"/>
                    <a:pt x="119" y="30"/>
                  </a:cubicBezTo>
                  <a:cubicBezTo>
                    <a:pt x="119" y="29"/>
                    <a:pt x="123" y="27"/>
                    <a:pt x="123" y="24"/>
                  </a:cubicBezTo>
                  <a:cubicBezTo>
                    <a:pt x="122" y="22"/>
                    <a:pt x="122" y="14"/>
                    <a:pt x="122" y="14"/>
                  </a:cubicBezTo>
                  <a:cubicBezTo>
                    <a:pt x="121" y="13"/>
                    <a:pt x="118" y="11"/>
                    <a:pt x="118" y="10"/>
                  </a:cubicBezTo>
                  <a:cubicBezTo>
                    <a:pt x="116" y="6"/>
                    <a:pt x="121" y="6"/>
                    <a:pt x="118" y="0"/>
                  </a:cubicBezTo>
                </a:path>
              </a:pathLst>
            </a:custGeom>
            <a:solidFill>
              <a:schemeClr val="tx2"/>
            </a:solidFill>
            <a:ln w="3175" cap="rnd">
              <a:noFill/>
              <a:prstDash val="solid"/>
              <a:round/>
              <a:headEnd/>
              <a:tailEnd/>
            </a:ln>
            <a:extLst/>
          </p:spPr>
          <p:txBody>
            <a:bodyPr vert="horz" wrap="square" lIns="68580" tIns="34290" rIns="68580" bIns="34290" numCol="1" anchor="t" anchorCtr="0" compatLnSpc="1">
              <a:prstTxWarp prst="textNoShape">
                <a:avLst/>
              </a:prstTxWarp>
            </a:bodyPr>
            <a:lstStyle/>
            <a:p>
              <a:endParaRPr lang="en-US" sz="1350"/>
            </a:p>
          </p:txBody>
        </p:sp>
        <p:sp>
          <p:nvSpPr>
            <p:cNvPr id="105" name="Freeform 107"/>
            <p:cNvSpPr>
              <a:spLocks/>
            </p:cNvSpPr>
            <p:nvPr/>
          </p:nvSpPr>
          <p:spPr bwMode="auto">
            <a:xfrm>
              <a:off x="3838137" y="2194435"/>
              <a:ext cx="840491" cy="882513"/>
            </a:xfrm>
            <a:custGeom>
              <a:avLst/>
              <a:gdLst>
                <a:gd name="T0" fmla="*/ 238 w 320"/>
                <a:gd name="T1" fmla="*/ 0 h 336"/>
                <a:gd name="T2" fmla="*/ 298 w 320"/>
                <a:gd name="T3" fmla="*/ 47 h 336"/>
                <a:gd name="T4" fmla="*/ 319 w 320"/>
                <a:gd name="T5" fmla="*/ 64 h 336"/>
                <a:gd name="T6" fmla="*/ 310 w 320"/>
                <a:gd name="T7" fmla="*/ 65 h 336"/>
                <a:gd name="T8" fmla="*/ 278 w 320"/>
                <a:gd name="T9" fmla="*/ 63 h 336"/>
                <a:gd name="T10" fmla="*/ 277 w 320"/>
                <a:gd name="T11" fmla="*/ 81 h 336"/>
                <a:gd name="T12" fmla="*/ 275 w 320"/>
                <a:gd name="T13" fmla="*/ 133 h 336"/>
                <a:gd name="T14" fmla="*/ 273 w 320"/>
                <a:gd name="T15" fmla="*/ 274 h 336"/>
                <a:gd name="T16" fmla="*/ 273 w 320"/>
                <a:gd name="T17" fmla="*/ 289 h 336"/>
                <a:gd name="T18" fmla="*/ 273 w 320"/>
                <a:gd name="T19" fmla="*/ 293 h 336"/>
                <a:gd name="T20" fmla="*/ 280 w 320"/>
                <a:gd name="T21" fmla="*/ 298 h 336"/>
                <a:gd name="T22" fmla="*/ 275 w 320"/>
                <a:gd name="T23" fmla="*/ 314 h 336"/>
                <a:gd name="T24" fmla="*/ 273 w 320"/>
                <a:gd name="T25" fmla="*/ 320 h 336"/>
                <a:gd name="T26" fmla="*/ 250 w 320"/>
                <a:gd name="T27" fmla="*/ 320 h 336"/>
                <a:gd name="T28" fmla="*/ 196 w 320"/>
                <a:gd name="T29" fmla="*/ 318 h 336"/>
                <a:gd name="T30" fmla="*/ 177 w 320"/>
                <a:gd name="T31" fmla="*/ 317 h 336"/>
                <a:gd name="T32" fmla="*/ 177 w 320"/>
                <a:gd name="T33" fmla="*/ 311 h 336"/>
                <a:gd name="T34" fmla="*/ 175 w 320"/>
                <a:gd name="T35" fmla="*/ 318 h 336"/>
                <a:gd name="T36" fmla="*/ 173 w 320"/>
                <a:gd name="T37" fmla="*/ 318 h 336"/>
                <a:gd name="T38" fmla="*/ 169 w 320"/>
                <a:gd name="T39" fmla="*/ 318 h 336"/>
                <a:gd name="T40" fmla="*/ 157 w 320"/>
                <a:gd name="T41" fmla="*/ 320 h 336"/>
                <a:gd name="T42" fmla="*/ 142 w 320"/>
                <a:gd name="T43" fmla="*/ 317 h 336"/>
                <a:gd name="T44" fmla="*/ 136 w 320"/>
                <a:gd name="T45" fmla="*/ 326 h 336"/>
                <a:gd name="T46" fmla="*/ 123 w 320"/>
                <a:gd name="T47" fmla="*/ 311 h 336"/>
                <a:gd name="T48" fmla="*/ 119 w 320"/>
                <a:gd name="T49" fmla="*/ 314 h 336"/>
                <a:gd name="T50" fmla="*/ 117 w 320"/>
                <a:gd name="T51" fmla="*/ 313 h 336"/>
                <a:gd name="T52" fmla="*/ 116 w 320"/>
                <a:gd name="T53" fmla="*/ 317 h 336"/>
                <a:gd name="T54" fmla="*/ 113 w 320"/>
                <a:gd name="T55" fmla="*/ 326 h 336"/>
                <a:gd name="T56" fmla="*/ 113 w 320"/>
                <a:gd name="T57" fmla="*/ 331 h 336"/>
                <a:gd name="T58" fmla="*/ 107 w 320"/>
                <a:gd name="T59" fmla="*/ 336 h 336"/>
                <a:gd name="T60" fmla="*/ 97 w 320"/>
                <a:gd name="T61" fmla="*/ 331 h 336"/>
                <a:gd name="T62" fmla="*/ 97 w 320"/>
                <a:gd name="T63" fmla="*/ 327 h 336"/>
                <a:gd name="T64" fmla="*/ 90 w 320"/>
                <a:gd name="T65" fmla="*/ 323 h 336"/>
                <a:gd name="T66" fmla="*/ 90 w 320"/>
                <a:gd name="T67" fmla="*/ 321 h 336"/>
                <a:gd name="T68" fmla="*/ 88 w 320"/>
                <a:gd name="T69" fmla="*/ 322 h 336"/>
                <a:gd name="T70" fmla="*/ 86 w 320"/>
                <a:gd name="T71" fmla="*/ 313 h 336"/>
                <a:gd name="T72" fmla="*/ 84 w 320"/>
                <a:gd name="T73" fmla="*/ 314 h 336"/>
                <a:gd name="T74" fmla="*/ 83 w 320"/>
                <a:gd name="T75" fmla="*/ 311 h 336"/>
                <a:gd name="T76" fmla="*/ 79 w 320"/>
                <a:gd name="T77" fmla="*/ 309 h 336"/>
                <a:gd name="T78" fmla="*/ 75 w 320"/>
                <a:gd name="T79" fmla="*/ 295 h 336"/>
                <a:gd name="T80" fmla="*/ 70 w 320"/>
                <a:gd name="T81" fmla="*/ 296 h 336"/>
                <a:gd name="T82" fmla="*/ 70 w 320"/>
                <a:gd name="T83" fmla="*/ 294 h 336"/>
                <a:gd name="T84" fmla="*/ 66 w 320"/>
                <a:gd name="T85" fmla="*/ 295 h 336"/>
                <a:gd name="T86" fmla="*/ 66 w 320"/>
                <a:gd name="T87" fmla="*/ 293 h 336"/>
                <a:gd name="T88" fmla="*/ 64 w 320"/>
                <a:gd name="T89" fmla="*/ 292 h 336"/>
                <a:gd name="T90" fmla="*/ 56 w 320"/>
                <a:gd name="T91" fmla="*/ 280 h 336"/>
                <a:gd name="T92" fmla="*/ 49 w 320"/>
                <a:gd name="T93" fmla="*/ 280 h 336"/>
                <a:gd name="T94" fmla="*/ 43 w 320"/>
                <a:gd name="T95" fmla="*/ 280 h 336"/>
                <a:gd name="T96" fmla="*/ 40 w 320"/>
                <a:gd name="T97" fmla="*/ 278 h 336"/>
                <a:gd name="T98" fmla="*/ 35 w 320"/>
                <a:gd name="T99" fmla="*/ 281 h 336"/>
                <a:gd name="T100" fmla="*/ 34 w 320"/>
                <a:gd name="T101" fmla="*/ 281 h 336"/>
                <a:gd name="T102" fmla="*/ 28 w 320"/>
                <a:gd name="T103" fmla="*/ 280 h 336"/>
                <a:gd name="T104" fmla="*/ 15 w 320"/>
                <a:gd name="T105" fmla="*/ 282 h 336"/>
                <a:gd name="T106" fmla="*/ 7 w 320"/>
                <a:gd name="T107" fmla="*/ 282 h 336"/>
                <a:gd name="T108" fmla="*/ 1 w 320"/>
                <a:gd name="T109" fmla="*/ 294 h 336"/>
                <a:gd name="T110" fmla="*/ 1 w 320"/>
                <a:gd name="T111" fmla="*/ 292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20" h="336">
                  <a:moveTo>
                    <a:pt x="238" y="0"/>
                  </a:moveTo>
                  <a:cubicBezTo>
                    <a:pt x="258" y="16"/>
                    <a:pt x="278" y="31"/>
                    <a:pt x="298" y="47"/>
                  </a:cubicBezTo>
                  <a:cubicBezTo>
                    <a:pt x="301" y="50"/>
                    <a:pt x="318" y="61"/>
                    <a:pt x="319" y="64"/>
                  </a:cubicBezTo>
                  <a:cubicBezTo>
                    <a:pt x="320" y="66"/>
                    <a:pt x="311" y="65"/>
                    <a:pt x="310" y="65"/>
                  </a:cubicBezTo>
                  <a:cubicBezTo>
                    <a:pt x="307" y="65"/>
                    <a:pt x="278" y="63"/>
                    <a:pt x="278" y="63"/>
                  </a:cubicBezTo>
                  <a:cubicBezTo>
                    <a:pt x="278" y="64"/>
                    <a:pt x="277" y="79"/>
                    <a:pt x="277" y="81"/>
                  </a:cubicBezTo>
                  <a:cubicBezTo>
                    <a:pt x="276" y="98"/>
                    <a:pt x="276" y="116"/>
                    <a:pt x="275" y="133"/>
                  </a:cubicBezTo>
                  <a:cubicBezTo>
                    <a:pt x="274" y="180"/>
                    <a:pt x="273" y="227"/>
                    <a:pt x="273" y="274"/>
                  </a:cubicBezTo>
                  <a:cubicBezTo>
                    <a:pt x="273" y="279"/>
                    <a:pt x="273" y="284"/>
                    <a:pt x="273" y="289"/>
                  </a:cubicBezTo>
                  <a:cubicBezTo>
                    <a:pt x="273" y="289"/>
                    <a:pt x="273" y="293"/>
                    <a:pt x="273" y="293"/>
                  </a:cubicBezTo>
                  <a:cubicBezTo>
                    <a:pt x="274" y="295"/>
                    <a:pt x="279" y="296"/>
                    <a:pt x="280" y="298"/>
                  </a:cubicBezTo>
                  <a:cubicBezTo>
                    <a:pt x="280" y="299"/>
                    <a:pt x="276" y="312"/>
                    <a:pt x="275" y="314"/>
                  </a:cubicBezTo>
                  <a:cubicBezTo>
                    <a:pt x="275" y="315"/>
                    <a:pt x="274" y="320"/>
                    <a:pt x="273" y="320"/>
                  </a:cubicBezTo>
                  <a:cubicBezTo>
                    <a:pt x="273" y="321"/>
                    <a:pt x="253" y="320"/>
                    <a:pt x="250" y="320"/>
                  </a:cubicBezTo>
                  <a:cubicBezTo>
                    <a:pt x="232" y="319"/>
                    <a:pt x="214" y="318"/>
                    <a:pt x="196" y="318"/>
                  </a:cubicBezTo>
                  <a:cubicBezTo>
                    <a:pt x="194" y="318"/>
                    <a:pt x="177" y="317"/>
                    <a:pt x="177" y="317"/>
                  </a:cubicBezTo>
                  <a:cubicBezTo>
                    <a:pt x="176" y="316"/>
                    <a:pt x="179" y="312"/>
                    <a:pt x="177" y="311"/>
                  </a:cubicBezTo>
                  <a:cubicBezTo>
                    <a:pt x="174" y="310"/>
                    <a:pt x="175" y="318"/>
                    <a:pt x="175" y="318"/>
                  </a:cubicBezTo>
                  <a:cubicBezTo>
                    <a:pt x="174" y="319"/>
                    <a:pt x="173" y="318"/>
                    <a:pt x="173" y="318"/>
                  </a:cubicBezTo>
                  <a:cubicBezTo>
                    <a:pt x="172" y="318"/>
                    <a:pt x="170" y="318"/>
                    <a:pt x="169" y="318"/>
                  </a:cubicBezTo>
                  <a:cubicBezTo>
                    <a:pt x="165" y="318"/>
                    <a:pt x="161" y="321"/>
                    <a:pt x="157" y="320"/>
                  </a:cubicBezTo>
                  <a:cubicBezTo>
                    <a:pt x="154" y="319"/>
                    <a:pt x="145" y="316"/>
                    <a:pt x="142" y="317"/>
                  </a:cubicBezTo>
                  <a:cubicBezTo>
                    <a:pt x="139" y="319"/>
                    <a:pt x="139" y="325"/>
                    <a:pt x="136" y="326"/>
                  </a:cubicBezTo>
                  <a:cubicBezTo>
                    <a:pt x="136" y="326"/>
                    <a:pt x="125" y="310"/>
                    <a:pt x="123" y="311"/>
                  </a:cubicBezTo>
                  <a:cubicBezTo>
                    <a:pt x="121" y="311"/>
                    <a:pt x="120" y="314"/>
                    <a:pt x="119" y="314"/>
                  </a:cubicBezTo>
                  <a:cubicBezTo>
                    <a:pt x="118" y="314"/>
                    <a:pt x="118" y="313"/>
                    <a:pt x="117" y="313"/>
                  </a:cubicBezTo>
                  <a:cubicBezTo>
                    <a:pt x="117" y="313"/>
                    <a:pt x="116" y="317"/>
                    <a:pt x="116" y="317"/>
                  </a:cubicBezTo>
                  <a:cubicBezTo>
                    <a:pt x="115" y="319"/>
                    <a:pt x="112" y="324"/>
                    <a:pt x="113" y="326"/>
                  </a:cubicBezTo>
                  <a:cubicBezTo>
                    <a:pt x="113" y="327"/>
                    <a:pt x="115" y="329"/>
                    <a:pt x="113" y="331"/>
                  </a:cubicBezTo>
                  <a:cubicBezTo>
                    <a:pt x="113" y="332"/>
                    <a:pt x="107" y="336"/>
                    <a:pt x="107" y="336"/>
                  </a:cubicBezTo>
                  <a:cubicBezTo>
                    <a:pt x="104" y="334"/>
                    <a:pt x="99" y="334"/>
                    <a:pt x="97" y="331"/>
                  </a:cubicBezTo>
                  <a:cubicBezTo>
                    <a:pt x="97" y="330"/>
                    <a:pt x="97" y="328"/>
                    <a:pt x="97" y="327"/>
                  </a:cubicBezTo>
                  <a:cubicBezTo>
                    <a:pt x="95" y="325"/>
                    <a:pt x="91" y="325"/>
                    <a:pt x="90" y="323"/>
                  </a:cubicBezTo>
                  <a:cubicBezTo>
                    <a:pt x="89" y="323"/>
                    <a:pt x="90" y="322"/>
                    <a:pt x="90" y="321"/>
                  </a:cubicBezTo>
                  <a:cubicBezTo>
                    <a:pt x="89" y="321"/>
                    <a:pt x="89" y="322"/>
                    <a:pt x="88" y="322"/>
                  </a:cubicBezTo>
                  <a:cubicBezTo>
                    <a:pt x="88" y="322"/>
                    <a:pt x="87" y="314"/>
                    <a:pt x="86" y="313"/>
                  </a:cubicBezTo>
                  <a:cubicBezTo>
                    <a:pt x="84" y="314"/>
                    <a:pt x="84" y="314"/>
                    <a:pt x="84" y="314"/>
                  </a:cubicBezTo>
                  <a:cubicBezTo>
                    <a:pt x="82" y="313"/>
                    <a:pt x="84" y="312"/>
                    <a:pt x="83" y="311"/>
                  </a:cubicBezTo>
                  <a:cubicBezTo>
                    <a:pt x="82" y="310"/>
                    <a:pt x="80" y="310"/>
                    <a:pt x="79" y="309"/>
                  </a:cubicBezTo>
                  <a:cubicBezTo>
                    <a:pt x="77" y="306"/>
                    <a:pt x="80" y="297"/>
                    <a:pt x="75" y="295"/>
                  </a:cubicBezTo>
                  <a:cubicBezTo>
                    <a:pt x="74" y="294"/>
                    <a:pt x="71" y="296"/>
                    <a:pt x="70" y="296"/>
                  </a:cubicBezTo>
                  <a:cubicBezTo>
                    <a:pt x="70" y="296"/>
                    <a:pt x="71" y="294"/>
                    <a:pt x="70" y="294"/>
                  </a:cubicBezTo>
                  <a:cubicBezTo>
                    <a:pt x="68" y="293"/>
                    <a:pt x="68" y="295"/>
                    <a:pt x="66" y="295"/>
                  </a:cubicBezTo>
                  <a:cubicBezTo>
                    <a:pt x="66" y="293"/>
                    <a:pt x="66" y="293"/>
                    <a:pt x="66" y="293"/>
                  </a:cubicBezTo>
                  <a:cubicBezTo>
                    <a:pt x="66" y="293"/>
                    <a:pt x="64" y="292"/>
                    <a:pt x="64" y="292"/>
                  </a:cubicBezTo>
                  <a:cubicBezTo>
                    <a:pt x="62" y="288"/>
                    <a:pt x="58" y="283"/>
                    <a:pt x="56" y="280"/>
                  </a:cubicBezTo>
                  <a:cubicBezTo>
                    <a:pt x="56" y="280"/>
                    <a:pt x="50" y="280"/>
                    <a:pt x="49" y="280"/>
                  </a:cubicBezTo>
                  <a:cubicBezTo>
                    <a:pt x="47" y="280"/>
                    <a:pt x="45" y="280"/>
                    <a:pt x="43" y="280"/>
                  </a:cubicBezTo>
                  <a:cubicBezTo>
                    <a:pt x="42" y="279"/>
                    <a:pt x="41" y="278"/>
                    <a:pt x="40" y="278"/>
                  </a:cubicBezTo>
                  <a:cubicBezTo>
                    <a:pt x="36" y="278"/>
                    <a:pt x="39" y="281"/>
                    <a:pt x="35" y="281"/>
                  </a:cubicBezTo>
                  <a:cubicBezTo>
                    <a:pt x="35" y="281"/>
                    <a:pt x="34" y="281"/>
                    <a:pt x="34" y="281"/>
                  </a:cubicBezTo>
                  <a:cubicBezTo>
                    <a:pt x="32" y="281"/>
                    <a:pt x="30" y="280"/>
                    <a:pt x="28" y="280"/>
                  </a:cubicBezTo>
                  <a:cubicBezTo>
                    <a:pt x="24" y="281"/>
                    <a:pt x="20" y="284"/>
                    <a:pt x="15" y="282"/>
                  </a:cubicBezTo>
                  <a:cubicBezTo>
                    <a:pt x="12" y="282"/>
                    <a:pt x="10" y="279"/>
                    <a:pt x="7" y="282"/>
                  </a:cubicBezTo>
                  <a:cubicBezTo>
                    <a:pt x="4" y="285"/>
                    <a:pt x="4" y="291"/>
                    <a:pt x="1" y="294"/>
                  </a:cubicBezTo>
                  <a:cubicBezTo>
                    <a:pt x="0" y="294"/>
                    <a:pt x="1" y="293"/>
                    <a:pt x="1" y="292"/>
                  </a:cubicBezTo>
                </a:path>
              </a:pathLst>
            </a:custGeom>
            <a:solidFill>
              <a:schemeClr val="tx2"/>
            </a:solidFill>
            <a:ln w="3175" cap="rnd">
              <a:noFill/>
              <a:prstDash val="solid"/>
              <a:round/>
              <a:headEnd/>
              <a:tailEnd/>
            </a:ln>
            <a:extLst/>
          </p:spPr>
          <p:txBody>
            <a:bodyPr vert="horz" wrap="square" lIns="68580" tIns="34290" rIns="68580" bIns="34290" numCol="1" anchor="t" anchorCtr="0" compatLnSpc="1">
              <a:prstTxWarp prst="textNoShape">
                <a:avLst/>
              </a:prstTxWarp>
            </a:bodyPr>
            <a:lstStyle/>
            <a:p>
              <a:endParaRPr lang="en-US" sz="1350"/>
            </a:p>
          </p:txBody>
        </p:sp>
        <p:sp>
          <p:nvSpPr>
            <p:cNvPr id="106" name="Freeform 108"/>
            <p:cNvSpPr>
              <a:spLocks/>
            </p:cNvSpPr>
            <p:nvPr/>
          </p:nvSpPr>
          <p:spPr bwMode="auto">
            <a:xfrm>
              <a:off x="4928863" y="3080770"/>
              <a:ext cx="141355" cy="221584"/>
            </a:xfrm>
            <a:custGeom>
              <a:avLst/>
              <a:gdLst>
                <a:gd name="T0" fmla="*/ 2 w 54"/>
                <a:gd name="T1" fmla="*/ 0 h 84"/>
                <a:gd name="T2" fmla="*/ 0 w 54"/>
                <a:gd name="T3" fmla="*/ 13 h 84"/>
                <a:gd name="T4" fmla="*/ 5 w 54"/>
                <a:gd name="T5" fmla="*/ 20 h 84"/>
                <a:gd name="T6" fmla="*/ 5 w 54"/>
                <a:gd name="T7" fmla="*/ 26 h 84"/>
                <a:gd name="T8" fmla="*/ 10 w 54"/>
                <a:gd name="T9" fmla="*/ 36 h 84"/>
                <a:gd name="T10" fmla="*/ 14 w 54"/>
                <a:gd name="T11" fmla="*/ 36 h 84"/>
                <a:gd name="T12" fmla="*/ 25 w 54"/>
                <a:gd name="T13" fmla="*/ 44 h 84"/>
                <a:gd name="T14" fmla="*/ 23 w 54"/>
                <a:gd name="T15" fmla="*/ 45 h 84"/>
                <a:gd name="T16" fmla="*/ 19 w 54"/>
                <a:gd name="T17" fmla="*/ 44 h 84"/>
                <a:gd name="T18" fmla="*/ 18 w 54"/>
                <a:gd name="T19" fmla="*/ 53 h 84"/>
                <a:gd name="T20" fmla="*/ 22 w 54"/>
                <a:gd name="T21" fmla="*/ 54 h 84"/>
                <a:gd name="T22" fmla="*/ 33 w 54"/>
                <a:gd name="T23" fmla="*/ 64 h 84"/>
                <a:gd name="T24" fmla="*/ 47 w 54"/>
                <a:gd name="T25" fmla="*/ 62 h 84"/>
                <a:gd name="T26" fmla="*/ 48 w 54"/>
                <a:gd name="T27" fmla="*/ 71 h 84"/>
                <a:gd name="T28" fmla="*/ 45 w 54"/>
                <a:gd name="T29" fmla="*/ 72 h 84"/>
                <a:gd name="T30" fmla="*/ 54 w 54"/>
                <a:gd name="T31" fmla="*/ 84 h 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54" h="84">
                  <a:moveTo>
                    <a:pt x="2" y="0"/>
                  </a:moveTo>
                  <a:cubicBezTo>
                    <a:pt x="2" y="5"/>
                    <a:pt x="0" y="8"/>
                    <a:pt x="0" y="13"/>
                  </a:cubicBezTo>
                  <a:cubicBezTo>
                    <a:pt x="0" y="16"/>
                    <a:pt x="5" y="18"/>
                    <a:pt x="5" y="20"/>
                  </a:cubicBezTo>
                  <a:cubicBezTo>
                    <a:pt x="6" y="22"/>
                    <a:pt x="4" y="24"/>
                    <a:pt x="5" y="26"/>
                  </a:cubicBezTo>
                  <a:cubicBezTo>
                    <a:pt x="5" y="27"/>
                    <a:pt x="9" y="35"/>
                    <a:pt x="10" y="36"/>
                  </a:cubicBezTo>
                  <a:cubicBezTo>
                    <a:pt x="14" y="36"/>
                    <a:pt x="14" y="36"/>
                    <a:pt x="14" y="36"/>
                  </a:cubicBezTo>
                  <a:cubicBezTo>
                    <a:pt x="15" y="36"/>
                    <a:pt x="24" y="43"/>
                    <a:pt x="25" y="44"/>
                  </a:cubicBezTo>
                  <a:cubicBezTo>
                    <a:pt x="25" y="45"/>
                    <a:pt x="24" y="45"/>
                    <a:pt x="23" y="45"/>
                  </a:cubicBezTo>
                  <a:cubicBezTo>
                    <a:pt x="23" y="45"/>
                    <a:pt x="19" y="44"/>
                    <a:pt x="19" y="44"/>
                  </a:cubicBezTo>
                  <a:cubicBezTo>
                    <a:pt x="19" y="45"/>
                    <a:pt x="18" y="52"/>
                    <a:pt x="18" y="53"/>
                  </a:cubicBezTo>
                  <a:cubicBezTo>
                    <a:pt x="18" y="53"/>
                    <a:pt x="22" y="54"/>
                    <a:pt x="22" y="54"/>
                  </a:cubicBezTo>
                  <a:cubicBezTo>
                    <a:pt x="26" y="56"/>
                    <a:pt x="29" y="62"/>
                    <a:pt x="33" y="64"/>
                  </a:cubicBezTo>
                  <a:cubicBezTo>
                    <a:pt x="39" y="67"/>
                    <a:pt x="44" y="60"/>
                    <a:pt x="47" y="62"/>
                  </a:cubicBezTo>
                  <a:cubicBezTo>
                    <a:pt x="50" y="63"/>
                    <a:pt x="53" y="69"/>
                    <a:pt x="48" y="71"/>
                  </a:cubicBezTo>
                  <a:cubicBezTo>
                    <a:pt x="47" y="71"/>
                    <a:pt x="45" y="71"/>
                    <a:pt x="45" y="72"/>
                  </a:cubicBezTo>
                  <a:cubicBezTo>
                    <a:pt x="46" y="76"/>
                    <a:pt x="51" y="81"/>
                    <a:pt x="54" y="84"/>
                  </a:cubicBezTo>
                </a:path>
              </a:pathLst>
            </a:custGeom>
            <a:solidFill>
              <a:schemeClr val="tx2"/>
            </a:solidFill>
            <a:ln w="3175" cap="rnd">
              <a:noFill/>
              <a:prstDash val="solid"/>
              <a:round/>
              <a:headEnd/>
              <a:tailEnd/>
            </a:ln>
            <a:extLst/>
          </p:spPr>
          <p:txBody>
            <a:bodyPr vert="horz" wrap="square" lIns="68580" tIns="34290" rIns="68580" bIns="34290" numCol="1" anchor="t" anchorCtr="0" compatLnSpc="1">
              <a:prstTxWarp prst="textNoShape">
                <a:avLst/>
              </a:prstTxWarp>
            </a:bodyPr>
            <a:lstStyle/>
            <a:p>
              <a:endParaRPr lang="en-US" sz="1350"/>
            </a:p>
          </p:txBody>
        </p:sp>
        <p:sp>
          <p:nvSpPr>
            <p:cNvPr id="107" name="Freeform 109"/>
            <p:cNvSpPr>
              <a:spLocks/>
            </p:cNvSpPr>
            <p:nvPr/>
          </p:nvSpPr>
          <p:spPr bwMode="auto">
            <a:xfrm>
              <a:off x="4306138" y="3598435"/>
              <a:ext cx="80229" cy="233045"/>
            </a:xfrm>
            <a:custGeom>
              <a:avLst/>
              <a:gdLst>
                <a:gd name="T0" fmla="*/ 5 w 31"/>
                <a:gd name="T1" fmla="*/ 0 h 89"/>
                <a:gd name="T2" fmla="*/ 6 w 31"/>
                <a:gd name="T3" fmla="*/ 23 h 89"/>
                <a:gd name="T4" fmla="*/ 0 w 31"/>
                <a:gd name="T5" fmla="*/ 29 h 89"/>
                <a:gd name="T6" fmla="*/ 4 w 31"/>
                <a:gd name="T7" fmla="*/ 30 h 89"/>
                <a:gd name="T8" fmla="*/ 6 w 31"/>
                <a:gd name="T9" fmla="*/ 34 h 89"/>
                <a:gd name="T10" fmla="*/ 18 w 31"/>
                <a:gd name="T11" fmla="*/ 36 h 89"/>
                <a:gd name="T12" fmla="*/ 21 w 31"/>
                <a:gd name="T13" fmla="*/ 45 h 89"/>
                <a:gd name="T14" fmla="*/ 30 w 31"/>
                <a:gd name="T15" fmla="*/ 48 h 89"/>
                <a:gd name="T16" fmla="*/ 30 w 31"/>
                <a:gd name="T17" fmla="*/ 49 h 89"/>
                <a:gd name="T18" fmla="*/ 29 w 31"/>
                <a:gd name="T19" fmla="*/ 53 h 89"/>
                <a:gd name="T20" fmla="*/ 31 w 31"/>
                <a:gd name="T21" fmla="*/ 55 h 89"/>
                <a:gd name="T22" fmla="*/ 29 w 31"/>
                <a:gd name="T23" fmla="*/ 59 h 89"/>
                <a:gd name="T24" fmla="*/ 30 w 31"/>
                <a:gd name="T25" fmla="*/ 62 h 89"/>
                <a:gd name="T26" fmla="*/ 28 w 31"/>
                <a:gd name="T27" fmla="*/ 64 h 89"/>
                <a:gd name="T28" fmla="*/ 24 w 31"/>
                <a:gd name="T29" fmla="*/ 76 h 89"/>
                <a:gd name="T30" fmla="*/ 26 w 31"/>
                <a:gd name="T31" fmla="*/ 89 h 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31" h="89">
                  <a:moveTo>
                    <a:pt x="5" y="0"/>
                  </a:moveTo>
                  <a:cubicBezTo>
                    <a:pt x="8" y="6"/>
                    <a:pt x="9" y="16"/>
                    <a:pt x="6" y="23"/>
                  </a:cubicBezTo>
                  <a:cubicBezTo>
                    <a:pt x="5" y="24"/>
                    <a:pt x="0" y="28"/>
                    <a:pt x="0" y="29"/>
                  </a:cubicBezTo>
                  <a:cubicBezTo>
                    <a:pt x="0" y="32"/>
                    <a:pt x="2" y="30"/>
                    <a:pt x="4" y="30"/>
                  </a:cubicBezTo>
                  <a:cubicBezTo>
                    <a:pt x="6" y="29"/>
                    <a:pt x="4" y="33"/>
                    <a:pt x="6" y="34"/>
                  </a:cubicBezTo>
                  <a:cubicBezTo>
                    <a:pt x="9" y="36"/>
                    <a:pt x="14" y="34"/>
                    <a:pt x="18" y="36"/>
                  </a:cubicBezTo>
                  <a:cubicBezTo>
                    <a:pt x="20" y="37"/>
                    <a:pt x="19" y="43"/>
                    <a:pt x="21" y="45"/>
                  </a:cubicBezTo>
                  <a:cubicBezTo>
                    <a:pt x="22" y="47"/>
                    <a:pt x="29" y="45"/>
                    <a:pt x="30" y="48"/>
                  </a:cubicBezTo>
                  <a:cubicBezTo>
                    <a:pt x="30" y="48"/>
                    <a:pt x="30" y="49"/>
                    <a:pt x="30" y="49"/>
                  </a:cubicBezTo>
                  <a:cubicBezTo>
                    <a:pt x="30" y="49"/>
                    <a:pt x="29" y="53"/>
                    <a:pt x="29" y="53"/>
                  </a:cubicBezTo>
                  <a:cubicBezTo>
                    <a:pt x="30" y="54"/>
                    <a:pt x="31" y="55"/>
                    <a:pt x="31" y="55"/>
                  </a:cubicBezTo>
                  <a:cubicBezTo>
                    <a:pt x="31" y="55"/>
                    <a:pt x="29" y="59"/>
                    <a:pt x="29" y="59"/>
                  </a:cubicBezTo>
                  <a:cubicBezTo>
                    <a:pt x="29" y="60"/>
                    <a:pt x="31" y="61"/>
                    <a:pt x="30" y="62"/>
                  </a:cubicBezTo>
                  <a:cubicBezTo>
                    <a:pt x="30" y="65"/>
                    <a:pt x="29" y="62"/>
                    <a:pt x="28" y="64"/>
                  </a:cubicBezTo>
                  <a:cubicBezTo>
                    <a:pt x="27" y="65"/>
                    <a:pt x="24" y="74"/>
                    <a:pt x="24" y="76"/>
                  </a:cubicBezTo>
                  <a:cubicBezTo>
                    <a:pt x="25" y="79"/>
                    <a:pt x="24" y="87"/>
                    <a:pt x="26" y="89"/>
                  </a:cubicBezTo>
                </a:path>
              </a:pathLst>
            </a:custGeom>
            <a:solidFill>
              <a:schemeClr val="tx2"/>
            </a:solidFill>
            <a:ln w="3175" cap="rnd">
              <a:noFill/>
              <a:prstDash val="solid"/>
              <a:round/>
              <a:headEnd/>
              <a:tailEnd/>
            </a:ln>
            <a:extLst/>
          </p:spPr>
          <p:txBody>
            <a:bodyPr vert="horz" wrap="square" lIns="68580" tIns="34290" rIns="68580" bIns="34290" numCol="1" anchor="t" anchorCtr="0" compatLnSpc="1">
              <a:prstTxWarp prst="textNoShape">
                <a:avLst/>
              </a:prstTxWarp>
            </a:bodyPr>
            <a:lstStyle/>
            <a:p>
              <a:endParaRPr lang="en-US" sz="1350"/>
            </a:p>
          </p:txBody>
        </p:sp>
        <p:sp>
          <p:nvSpPr>
            <p:cNvPr id="108" name="Freeform 110"/>
            <p:cNvSpPr>
              <a:spLocks/>
            </p:cNvSpPr>
            <p:nvPr/>
          </p:nvSpPr>
          <p:spPr bwMode="auto">
            <a:xfrm>
              <a:off x="4667166" y="3472362"/>
              <a:ext cx="57306" cy="305633"/>
            </a:xfrm>
            <a:custGeom>
              <a:avLst/>
              <a:gdLst>
                <a:gd name="T0" fmla="*/ 18 w 22"/>
                <a:gd name="T1" fmla="*/ 0 h 117"/>
                <a:gd name="T2" fmla="*/ 16 w 22"/>
                <a:gd name="T3" fmla="*/ 10 h 117"/>
                <a:gd name="T4" fmla="*/ 19 w 22"/>
                <a:gd name="T5" fmla="*/ 11 h 117"/>
                <a:gd name="T6" fmla="*/ 22 w 22"/>
                <a:gd name="T7" fmla="*/ 33 h 117"/>
                <a:gd name="T8" fmla="*/ 18 w 22"/>
                <a:gd name="T9" fmla="*/ 35 h 117"/>
                <a:gd name="T10" fmla="*/ 19 w 22"/>
                <a:gd name="T11" fmla="*/ 38 h 117"/>
                <a:gd name="T12" fmla="*/ 14 w 22"/>
                <a:gd name="T13" fmla="*/ 40 h 117"/>
                <a:gd name="T14" fmla="*/ 11 w 22"/>
                <a:gd name="T15" fmla="*/ 52 h 117"/>
                <a:gd name="T16" fmla="*/ 7 w 22"/>
                <a:gd name="T17" fmla="*/ 64 h 117"/>
                <a:gd name="T18" fmla="*/ 5 w 22"/>
                <a:gd name="T19" fmla="*/ 64 h 117"/>
                <a:gd name="T20" fmla="*/ 2 w 22"/>
                <a:gd name="T21" fmla="*/ 71 h 117"/>
                <a:gd name="T22" fmla="*/ 2 w 22"/>
                <a:gd name="T23" fmla="*/ 73 h 117"/>
                <a:gd name="T24" fmla="*/ 0 w 22"/>
                <a:gd name="T25" fmla="*/ 76 h 117"/>
                <a:gd name="T26" fmla="*/ 5 w 22"/>
                <a:gd name="T27" fmla="*/ 93 h 117"/>
                <a:gd name="T28" fmla="*/ 7 w 22"/>
                <a:gd name="T29" fmla="*/ 103 h 117"/>
                <a:gd name="T30" fmla="*/ 12 w 22"/>
                <a:gd name="T31" fmla="*/ 103 h 117"/>
                <a:gd name="T32" fmla="*/ 13 w 22"/>
                <a:gd name="T33" fmla="*/ 117 h 117"/>
                <a:gd name="T34" fmla="*/ 7 w 22"/>
                <a:gd name="T35" fmla="*/ 117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2" h="117">
                  <a:moveTo>
                    <a:pt x="18" y="0"/>
                  </a:moveTo>
                  <a:cubicBezTo>
                    <a:pt x="18" y="3"/>
                    <a:pt x="16" y="10"/>
                    <a:pt x="16" y="10"/>
                  </a:cubicBezTo>
                  <a:cubicBezTo>
                    <a:pt x="19" y="11"/>
                    <a:pt x="19" y="11"/>
                    <a:pt x="19" y="11"/>
                  </a:cubicBezTo>
                  <a:cubicBezTo>
                    <a:pt x="19" y="12"/>
                    <a:pt x="22" y="33"/>
                    <a:pt x="22" y="33"/>
                  </a:cubicBezTo>
                  <a:cubicBezTo>
                    <a:pt x="21" y="34"/>
                    <a:pt x="19" y="34"/>
                    <a:pt x="18" y="35"/>
                  </a:cubicBezTo>
                  <a:cubicBezTo>
                    <a:pt x="18" y="35"/>
                    <a:pt x="19" y="38"/>
                    <a:pt x="19" y="38"/>
                  </a:cubicBezTo>
                  <a:cubicBezTo>
                    <a:pt x="18" y="39"/>
                    <a:pt x="16" y="39"/>
                    <a:pt x="14" y="40"/>
                  </a:cubicBezTo>
                  <a:cubicBezTo>
                    <a:pt x="13" y="41"/>
                    <a:pt x="11" y="50"/>
                    <a:pt x="11" y="52"/>
                  </a:cubicBezTo>
                  <a:cubicBezTo>
                    <a:pt x="10" y="54"/>
                    <a:pt x="9" y="62"/>
                    <a:pt x="7" y="64"/>
                  </a:cubicBezTo>
                  <a:cubicBezTo>
                    <a:pt x="7" y="64"/>
                    <a:pt x="6" y="64"/>
                    <a:pt x="5" y="64"/>
                  </a:cubicBezTo>
                  <a:cubicBezTo>
                    <a:pt x="4" y="64"/>
                    <a:pt x="2" y="70"/>
                    <a:pt x="2" y="71"/>
                  </a:cubicBezTo>
                  <a:cubicBezTo>
                    <a:pt x="1" y="72"/>
                    <a:pt x="2" y="72"/>
                    <a:pt x="2" y="73"/>
                  </a:cubicBezTo>
                  <a:cubicBezTo>
                    <a:pt x="2" y="73"/>
                    <a:pt x="0" y="76"/>
                    <a:pt x="0" y="76"/>
                  </a:cubicBezTo>
                  <a:cubicBezTo>
                    <a:pt x="0" y="81"/>
                    <a:pt x="3" y="89"/>
                    <a:pt x="5" y="93"/>
                  </a:cubicBezTo>
                  <a:cubicBezTo>
                    <a:pt x="6" y="97"/>
                    <a:pt x="6" y="102"/>
                    <a:pt x="7" y="103"/>
                  </a:cubicBezTo>
                  <a:cubicBezTo>
                    <a:pt x="8" y="104"/>
                    <a:pt x="10" y="103"/>
                    <a:pt x="12" y="103"/>
                  </a:cubicBezTo>
                  <a:cubicBezTo>
                    <a:pt x="13" y="104"/>
                    <a:pt x="13" y="117"/>
                    <a:pt x="13" y="117"/>
                  </a:cubicBezTo>
                  <a:cubicBezTo>
                    <a:pt x="12" y="117"/>
                    <a:pt x="8" y="117"/>
                    <a:pt x="7" y="117"/>
                  </a:cubicBezTo>
                </a:path>
              </a:pathLst>
            </a:custGeom>
            <a:solidFill>
              <a:schemeClr val="tx2"/>
            </a:solidFill>
            <a:ln w="3175" cap="rnd">
              <a:noFill/>
              <a:prstDash val="solid"/>
              <a:round/>
              <a:headEnd/>
              <a:tailEnd/>
            </a:ln>
            <a:extLst/>
          </p:spPr>
          <p:txBody>
            <a:bodyPr vert="horz" wrap="square" lIns="68580" tIns="34290" rIns="68580" bIns="34290" numCol="1" anchor="t" anchorCtr="0" compatLnSpc="1">
              <a:prstTxWarp prst="textNoShape">
                <a:avLst/>
              </a:prstTxWarp>
            </a:bodyPr>
            <a:lstStyle/>
            <a:p>
              <a:endParaRPr lang="en-US" sz="1350"/>
            </a:p>
          </p:txBody>
        </p:sp>
        <p:sp>
          <p:nvSpPr>
            <p:cNvPr id="109" name="Freeform 111"/>
            <p:cNvSpPr>
              <a:spLocks/>
            </p:cNvSpPr>
            <p:nvPr/>
          </p:nvSpPr>
          <p:spPr bwMode="auto">
            <a:xfrm>
              <a:off x="4949876" y="3365390"/>
              <a:ext cx="63037" cy="338107"/>
            </a:xfrm>
            <a:custGeom>
              <a:avLst/>
              <a:gdLst>
                <a:gd name="T0" fmla="*/ 6 w 24"/>
                <a:gd name="T1" fmla="*/ 0 h 129"/>
                <a:gd name="T2" fmla="*/ 2 w 24"/>
                <a:gd name="T3" fmla="*/ 16 h 129"/>
                <a:gd name="T4" fmla="*/ 16 w 24"/>
                <a:gd name="T5" fmla="*/ 27 h 129"/>
                <a:gd name="T6" fmla="*/ 16 w 24"/>
                <a:gd name="T7" fmla="*/ 29 h 129"/>
                <a:gd name="T8" fmla="*/ 16 w 24"/>
                <a:gd name="T9" fmla="*/ 36 h 129"/>
                <a:gd name="T10" fmla="*/ 16 w 24"/>
                <a:gd name="T11" fmla="*/ 38 h 129"/>
                <a:gd name="T12" fmla="*/ 15 w 24"/>
                <a:gd name="T13" fmla="*/ 39 h 129"/>
                <a:gd name="T14" fmla="*/ 21 w 24"/>
                <a:gd name="T15" fmla="*/ 51 h 129"/>
                <a:gd name="T16" fmla="*/ 22 w 24"/>
                <a:gd name="T17" fmla="*/ 63 h 129"/>
                <a:gd name="T18" fmla="*/ 21 w 24"/>
                <a:gd name="T19" fmla="*/ 66 h 129"/>
                <a:gd name="T20" fmla="*/ 21 w 24"/>
                <a:gd name="T21" fmla="*/ 99 h 129"/>
                <a:gd name="T22" fmla="*/ 21 w 24"/>
                <a:gd name="T23" fmla="*/ 106 h 129"/>
                <a:gd name="T24" fmla="*/ 21 w 24"/>
                <a:gd name="T25" fmla="*/ 108 h 129"/>
                <a:gd name="T26" fmla="*/ 19 w 24"/>
                <a:gd name="T27" fmla="*/ 110 h 129"/>
                <a:gd name="T28" fmla="*/ 24 w 24"/>
                <a:gd name="T29" fmla="*/ 128 h 129"/>
                <a:gd name="T30" fmla="*/ 20 w 24"/>
                <a:gd name="T31" fmla="*/ 129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4" h="129">
                  <a:moveTo>
                    <a:pt x="6" y="0"/>
                  </a:moveTo>
                  <a:cubicBezTo>
                    <a:pt x="5" y="3"/>
                    <a:pt x="0" y="13"/>
                    <a:pt x="2" y="16"/>
                  </a:cubicBezTo>
                  <a:cubicBezTo>
                    <a:pt x="4" y="21"/>
                    <a:pt x="14" y="22"/>
                    <a:pt x="16" y="27"/>
                  </a:cubicBezTo>
                  <a:cubicBezTo>
                    <a:pt x="16" y="28"/>
                    <a:pt x="16" y="28"/>
                    <a:pt x="16" y="29"/>
                  </a:cubicBezTo>
                  <a:cubicBezTo>
                    <a:pt x="16" y="31"/>
                    <a:pt x="16" y="34"/>
                    <a:pt x="16" y="36"/>
                  </a:cubicBezTo>
                  <a:cubicBezTo>
                    <a:pt x="16" y="36"/>
                    <a:pt x="16" y="37"/>
                    <a:pt x="16" y="38"/>
                  </a:cubicBezTo>
                  <a:cubicBezTo>
                    <a:pt x="16" y="38"/>
                    <a:pt x="15" y="39"/>
                    <a:pt x="15" y="39"/>
                  </a:cubicBezTo>
                  <a:cubicBezTo>
                    <a:pt x="15" y="44"/>
                    <a:pt x="20" y="47"/>
                    <a:pt x="21" y="51"/>
                  </a:cubicBezTo>
                  <a:cubicBezTo>
                    <a:pt x="23" y="54"/>
                    <a:pt x="22" y="59"/>
                    <a:pt x="22" y="63"/>
                  </a:cubicBezTo>
                  <a:cubicBezTo>
                    <a:pt x="21" y="66"/>
                    <a:pt x="21" y="66"/>
                    <a:pt x="21" y="66"/>
                  </a:cubicBezTo>
                  <a:cubicBezTo>
                    <a:pt x="23" y="71"/>
                    <a:pt x="21" y="91"/>
                    <a:pt x="21" y="99"/>
                  </a:cubicBezTo>
                  <a:cubicBezTo>
                    <a:pt x="21" y="101"/>
                    <a:pt x="21" y="104"/>
                    <a:pt x="21" y="106"/>
                  </a:cubicBezTo>
                  <a:cubicBezTo>
                    <a:pt x="21" y="107"/>
                    <a:pt x="21" y="108"/>
                    <a:pt x="21" y="108"/>
                  </a:cubicBezTo>
                  <a:cubicBezTo>
                    <a:pt x="19" y="110"/>
                    <a:pt x="19" y="104"/>
                    <a:pt x="19" y="110"/>
                  </a:cubicBezTo>
                  <a:cubicBezTo>
                    <a:pt x="18" y="114"/>
                    <a:pt x="24" y="127"/>
                    <a:pt x="24" y="128"/>
                  </a:cubicBezTo>
                  <a:cubicBezTo>
                    <a:pt x="24" y="128"/>
                    <a:pt x="20" y="129"/>
                    <a:pt x="20" y="129"/>
                  </a:cubicBezTo>
                </a:path>
              </a:pathLst>
            </a:custGeom>
            <a:solidFill>
              <a:schemeClr val="tx2"/>
            </a:solidFill>
            <a:ln w="3175" cap="rnd">
              <a:noFill/>
              <a:prstDash val="solid"/>
              <a:round/>
              <a:headEnd/>
              <a:tailEnd/>
            </a:ln>
            <a:extLst/>
          </p:spPr>
          <p:txBody>
            <a:bodyPr vert="horz" wrap="square" lIns="68580" tIns="34290" rIns="68580" bIns="34290" numCol="1" anchor="t" anchorCtr="0" compatLnSpc="1">
              <a:prstTxWarp prst="textNoShape">
                <a:avLst/>
              </a:prstTxWarp>
            </a:bodyPr>
            <a:lstStyle/>
            <a:p>
              <a:endParaRPr lang="en-US" sz="1350"/>
            </a:p>
          </p:txBody>
        </p:sp>
        <p:sp>
          <p:nvSpPr>
            <p:cNvPr id="110" name="Freeform 112"/>
            <p:cNvSpPr>
              <a:spLocks/>
            </p:cNvSpPr>
            <p:nvPr/>
          </p:nvSpPr>
          <p:spPr bwMode="auto">
            <a:xfrm>
              <a:off x="4892569" y="3352020"/>
              <a:ext cx="82139" cy="359119"/>
            </a:xfrm>
            <a:custGeom>
              <a:avLst/>
              <a:gdLst>
                <a:gd name="T0" fmla="*/ 30 w 31"/>
                <a:gd name="T1" fmla="*/ 137 h 137"/>
                <a:gd name="T2" fmla="*/ 30 w 31"/>
                <a:gd name="T3" fmla="*/ 136 h 137"/>
                <a:gd name="T4" fmla="*/ 29 w 31"/>
                <a:gd name="T5" fmla="*/ 136 h 137"/>
                <a:gd name="T6" fmla="*/ 28 w 31"/>
                <a:gd name="T7" fmla="*/ 136 h 137"/>
                <a:gd name="T8" fmla="*/ 25 w 31"/>
                <a:gd name="T9" fmla="*/ 131 h 137"/>
                <a:gd name="T10" fmla="*/ 24 w 31"/>
                <a:gd name="T11" fmla="*/ 131 h 137"/>
                <a:gd name="T12" fmla="*/ 23 w 31"/>
                <a:gd name="T13" fmla="*/ 131 h 137"/>
                <a:gd name="T14" fmla="*/ 13 w 31"/>
                <a:gd name="T15" fmla="*/ 114 h 137"/>
                <a:gd name="T16" fmla="*/ 15 w 31"/>
                <a:gd name="T17" fmla="*/ 112 h 137"/>
                <a:gd name="T18" fmla="*/ 17 w 31"/>
                <a:gd name="T19" fmla="*/ 105 h 137"/>
                <a:gd name="T20" fmla="*/ 14 w 31"/>
                <a:gd name="T21" fmla="*/ 97 h 137"/>
                <a:gd name="T22" fmla="*/ 16 w 31"/>
                <a:gd name="T23" fmla="*/ 80 h 137"/>
                <a:gd name="T24" fmla="*/ 20 w 31"/>
                <a:gd name="T25" fmla="*/ 78 h 137"/>
                <a:gd name="T26" fmla="*/ 11 w 31"/>
                <a:gd name="T27" fmla="*/ 65 h 137"/>
                <a:gd name="T28" fmla="*/ 13 w 31"/>
                <a:gd name="T29" fmla="*/ 64 h 137"/>
                <a:gd name="T30" fmla="*/ 13 w 31"/>
                <a:gd name="T31" fmla="*/ 58 h 137"/>
                <a:gd name="T32" fmla="*/ 15 w 31"/>
                <a:gd name="T33" fmla="*/ 53 h 137"/>
                <a:gd name="T34" fmla="*/ 16 w 31"/>
                <a:gd name="T35" fmla="*/ 47 h 137"/>
                <a:gd name="T36" fmla="*/ 8 w 31"/>
                <a:gd name="T37" fmla="*/ 47 h 137"/>
                <a:gd name="T38" fmla="*/ 10 w 31"/>
                <a:gd name="T39" fmla="*/ 45 h 137"/>
                <a:gd name="T40" fmla="*/ 8 w 31"/>
                <a:gd name="T41" fmla="*/ 44 h 137"/>
                <a:gd name="T42" fmla="*/ 12 w 31"/>
                <a:gd name="T43" fmla="*/ 43 h 137"/>
                <a:gd name="T44" fmla="*/ 10 w 31"/>
                <a:gd name="T45" fmla="*/ 43 h 137"/>
                <a:gd name="T46" fmla="*/ 10 w 31"/>
                <a:gd name="T47" fmla="*/ 40 h 137"/>
                <a:gd name="T48" fmla="*/ 11 w 31"/>
                <a:gd name="T49" fmla="*/ 41 h 137"/>
                <a:gd name="T50" fmla="*/ 12 w 31"/>
                <a:gd name="T51" fmla="*/ 31 h 137"/>
                <a:gd name="T52" fmla="*/ 11 w 31"/>
                <a:gd name="T53" fmla="*/ 20 h 137"/>
                <a:gd name="T54" fmla="*/ 8 w 31"/>
                <a:gd name="T55" fmla="*/ 21 h 137"/>
                <a:gd name="T56" fmla="*/ 5 w 31"/>
                <a:gd name="T57" fmla="*/ 16 h 137"/>
                <a:gd name="T58" fmla="*/ 2 w 31"/>
                <a:gd name="T59" fmla="*/ 14 h 137"/>
                <a:gd name="T60" fmla="*/ 5 w 31"/>
                <a:gd name="T61" fmla="*/ 3 h 137"/>
                <a:gd name="T62" fmla="*/ 0 w 31"/>
                <a:gd name="T63" fmla="*/ 0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1" h="137">
                  <a:moveTo>
                    <a:pt x="30" y="137"/>
                  </a:moveTo>
                  <a:cubicBezTo>
                    <a:pt x="30" y="137"/>
                    <a:pt x="31" y="136"/>
                    <a:pt x="30" y="136"/>
                  </a:cubicBezTo>
                  <a:cubicBezTo>
                    <a:pt x="30" y="135"/>
                    <a:pt x="30" y="136"/>
                    <a:pt x="29" y="136"/>
                  </a:cubicBezTo>
                  <a:cubicBezTo>
                    <a:pt x="29" y="136"/>
                    <a:pt x="28" y="136"/>
                    <a:pt x="28" y="136"/>
                  </a:cubicBezTo>
                  <a:cubicBezTo>
                    <a:pt x="27" y="135"/>
                    <a:pt x="27" y="132"/>
                    <a:pt x="25" y="131"/>
                  </a:cubicBezTo>
                  <a:cubicBezTo>
                    <a:pt x="25" y="131"/>
                    <a:pt x="24" y="131"/>
                    <a:pt x="24" y="131"/>
                  </a:cubicBezTo>
                  <a:cubicBezTo>
                    <a:pt x="24" y="131"/>
                    <a:pt x="23" y="131"/>
                    <a:pt x="23" y="131"/>
                  </a:cubicBezTo>
                  <a:cubicBezTo>
                    <a:pt x="18" y="129"/>
                    <a:pt x="13" y="117"/>
                    <a:pt x="13" y="114"/>
                  </a:cubicBezTo>
                  <a:cubicBezTo>
                    <a:pt x="15" y="112"/>
                    <a:pt x="15" y="112"/>
                    <a:pt x="15" y="112"/>
                  </a:cubicBezTo>
                  <a:cubicBezTo>
                    <a:pt x="16" y="111"/>
                    <a:pt x="17" y="107"/>
                    <a:pt x="17" y="105"/>
                  </a:cubicBezTo>
                  <a:cubicBezTo>
                    <a:pt x="18" y="102"/>
                    <a:pt x="11" y="101"/>
                    <a:pt x="14" y="97"/>
                  </a:cubicBezTo>
                  <a:cubicBezTo>
                    <a:pt x="19" y="90"/>
                    <a:pt x="14" y="86"/>
                    <a:pt x="16" y="80"/>
                  </a:cubicBezTo>
                  <a:cubicBezTo>
                    <a:pt x="16" y="79"/>
                    <a:pt x="20" y="79"/>
                    <a:pt x="20" y="78"/>
                  </a:cubicBezTo>
                  <a:cubicBezTo>
                    <a:pt x="21" y="75"/>
                    <a:pt x="13" y="69"/>
                    <a:pt x="11" y="65"/>
                  </a:cubicBezTo>
                  <a:cubicBezTo>
                    <a:pt x="11" y="64"/>
                    <a:pt x="12" y="64"/>
                    <a:pt x="13" y="64"/>
                  </a:cubicBezTo>
                  <a:cubicBezTo>
                    <a:pt x="17" y="64"/>
                    <a:pt x="13" y="60"/>
                    <a:pt x="13" y="58"/>
                  </a:cubicBezTo>
                  <a:cubicBezTo>
                    <a:pt x="13" y="57"/>
                    <a:pt x="15" y="54"/>
                    <a:pt x="15" y="53"/>
                  </a:cubicBezTo>
                  <a:cubicBezTo>
                    <a:pt x="15" y="51"/>
                    <a:pt x="17" y="49"/>
                    <a:pt x="16" y="47"/>
                  </a:cubicBezTo>
                  <a:cubicBezTo>
                    <a:pt x="14" y="43"/>
                    <a:pt x="10" y="49"/>
                    <a:pt x="8" y="47"/>
                  </a:cubicBezTo>
                  <a:cubicBezTo>
                    <a:pt x="6" y="45"/>
                    <a:pt x="11" y="46"/>
                    <a:pt x="10" y="45"/>
                  </a:cubicBezTo>
                  <a:cubicBezTo>
                    <a:pt x="9" y="44"/>
                    <a:pt x="8" y="45"/>
                    <a:pt x="8" y="44"/>
                  </a:cubicBezTo>
                  <a:cubicBezTo>
                    <a:pt x="7" y="43"/>
                    <a:pt x="12" y="43"/>
                    <a:pt x="12" y="43"/>
                  </a:cubicBezTo>
                  <a:cubicBezTo>
                    <a:pt x="12" y="42"/>
                    <a:pt x="10" y="43"/>
                    <a:pt x="10" y="43"/>
                  </a:cubicBezTo>
                  <a:cubicBezTo>
                    <a:pt x="9" y="43"/>
                    <a:pt x="8" y="40"/>
                    <a:pt x="10" y="40"/>
                  </a:cubicBezTo>
                  <a:cubicBezTo>
                    <a:pt x="10" y="40"/>
                    <a:pt x="10" y="41"/>
                    <a:pt x="11" y="41"/>
                  </a:cubicBezTo>
                  <a:cubicBezTo>
                    <a:pt x="11" y="41"/>
                    <a:pt x="11" y="34"/>
                    <a:pt x="12" y="31"/>
                  </a:cubicBezTo>
                  <a:cubicBezTo>
                    <a:pt x="13" y="29"/>
                    <a:pt x="14" y="22"/>
                    <a:pt x="11" y="20"/>
                  </a:cubicBezTo>
                  <a:cubicBezTo>
                    <a:pt x="10" y="20"/>
                    <a:pt x="9" y="21"/>
                    <a:pt x="8" y="21"/>
                  </a:cubicBezTo>
                  <a:cubicBezTo>
                    <a:pt x="7" y="20"/>
                    <a:pt x="6" y="17"/>
                    <a:pt x="5" y="16"/>
                  </a:cubicBezTo>
                  <a:cubicBezTo>
                    <a:pt x="2" y="14"/>
                    <a:pt x="2" y="14"/>
                    <a:pt x="2" y="14"/>
                  </a:cubicBezTo>
                  <a:cubicBezTo>
                    <a:pt x="0" y="11"/>
                    <a:pt x="7" y="6"/>
                    <a:pt x="5" y="3"/>
                  </a:cubicBezTo>
                  <a:cubicBezTo>
                    <a:pt x="4" y="1"/>
                    <a:pt x="2" y="1"/>
                    <a:pt x="0" y="0"/>
                  </a:cubicBezTo>
                </a:path>
              </a:pathLst>
            </a:custGeom>
            <a:solidFill>
              <a:schemeClr val="tx2"/>
            </a:solidFill>
            <a:ln w="3175" cap="rnd">
              <a:noFill/>
              <a:prstDash val="solid"/>
              <a:round/>
              <a:headEnd/>
              <a:tailEnd/>
            </a:ln>
            <a:extLst/>
          </p:spPr>
          <p:txBody>
            <a:bodyPr vert="horz" wrap="square" lIns="68580" tIns="34290" rIns="68580" bIns="34290" numCol="1" anchor="t" anchorCtr="0" compatLnSpc="1">
              <a:prstTxWarp prst="textNoShape">
                <a:avLst/>
              </a:prstTxWarp>
            </a:bodyPr>
            <a:lstStyle/>
            <a:p>
              <a:endParaRPr lang="en-US" sz="1350"/>
            </a:p>
          </p:txBody>
        </p:sp>
        <p:sp>
          <p:nvSpPr>
            <p:cNvPr id="111" name="Freeform 113"/>
            <p:cNvSpPr>
              <a:spLocks/>
            </p:cNvSpPr>
            <p:nvPr/>
          </p:nvSpPr>
          <p:spPr bwMode="auto">
            <a:xfrm>
              <a:off x="3998594" y="3239317"/>
              <a:ext cx="387772" cy="383952"/>
            </a:xfrm>
            <a:custGeom>
              <a:avLst/>
              <a:gdLst>
                <a:gd name="T0" fmla="*/ 59 w 148"/>
                <a:gd name="T1" fmla="*/ 13 h 147"/>
                <a:gd name="T2" fmla="*/ 74 w 148"/>
                <a:gd name="T3" fmla="*/ 15 h 147"/>
                <a:gd name="T4" fmla="*/ 82 w 148"/>
                <a:gd name="T5" fmla="*/ 8 h 147"/>
                <a:gd name="T6" fmla="*/ 102 w 148"/>
                <a:gd name="T7" fmla="*/ 9 h 147"/>
                <a:gd name="T8" fmla="*/ 106 w 148"/>
                <a:gd name="T9" fmla="*/ 2 h 147"/>
                <a:gd name="T10" fmla="*/ 118 w 148"/>
                <a:gd name="T11" fmla="*/ 14 h 147"/>
                <a:gd name="T12" fmla="*/ 119 w 148"/>
                <a:gd name="T13" fmla="*/ 24 h 147"/>
                <a:gd name="T14" fmla="*/ 122 w 148"/>
                <a:gd name="T15" fmla="*/ 24 h 147"/>
                <a:gd name="T16" fmla="*/ 126 w 148"/>
                <a:gd name="T17" fmla="*/ 29 h 147"/>
                <a:gd name="T18" fmla="*/ 131 w 148"/>
                <a:gd name="T19" fmla="*/ 34 h 147"/>
                <a:gd name="T20" fmla="*/ 122 w 148"/>
                <a:gd name="T21" fmla="*/ 44 h 147"/>
                <a:gd name="T22" fmla="*/ 131 w 148"/>
                <a:gd name="T23" fmla="*/ 55 h 147"/>
                <a:gd name="T24" fmla="*/ 134 w 148"/>
                <a:gd name="T25" fmla="*/ 70 h 147"/>
                <a:gd name="T26" fmla="*/ 133 w 148"/>
                <a:gd name="T27" fmla="*/ 84 h 147"/>
                <a:gd name="T28" fmla="*/ 138 w 148"/>
                <a:gd name="T29" fmla="*/ 92 h 147"/>
                <a:gd name="T30" fmla="*/ 137 w 148"/>
                <a:gd name="T31" fmla="*/ 103 h 147"/>
                <a:gd name="T32" fmla="*/ 141 w 148"/>
                <a:gd name="T33" fmla="*/ 115 h 147"/>
                <a:gd name="T34" fmla="*/ 138 w 148"/>
                <a:gd name="T35" fmla="*/ 114 h 147"/>
                <a:gd name="T36" fmla="*/ 129 w 148"/>
                <a:gd name="T37" fmla="*/ 114 h 147"/>
                <a:gd name="T38" fmla="*/ 135 w 148"/>
                <a:gd name="T39" fmla="*/ 120 h 147"/>
                <a:gd name="T40" fmla="*/ 132 w 148"/>
                <a:gd name="T41" fmla="*/ 129 h 147"/>
                <a:gd name="T42" fmla="*/ 123 w 148"/>
                <a:gd name="T43" fmla="*/ 136 h 147"/>
                <a:gd name="T44" fmla="*/ 119 w 148"/>
                <a:gd name="T45" fmla="*/ 135 h 147"/>
                <a:gd name="T46" fmla="*/ 110 w 148"/>
                <a:gd name="T47" fmla="*/ 146 h 147"/>
                <a:gd name="T48" fmla="*/ 101 w 148"/>
                <a:gd name="T49" fmla="*/ 141 h 147"/>
                <a:gd name="T50" fmla="*/ 95 w 148"/>
                <a:gd name="T51" fmla="*/ 142 h 147"/>
                <a:gd name="T52" fmla="*/ 96 w 148"/>
                <a:gd name="T53" fmla="*/ 118 h 147"/>
                <a:gd name="T54" fmla="*/ 92 w 148"/>
                <a:gd name="T55" fmla="*/ 114 h 147"/>
                <a:gd name="T56" fmla="*/ 91 w 148"/>
                <a:gd name="T57" fmla="*/ 111 h 147"/>
                <a:gd name="T58" fmla="*/ 90 w 148"/>
                <a:gd name="T59" fmla="*/ 111 h 147"/>
                <a:gd name="T60" fmla="*/ 88 w 148"/>
                <a:gd name="T61" fmla="*/ 111 h 147"/>
                <a:gd name="T62" fmla="*/ 79 w 148"/>
                <a:gd name="T63" fmla="*/ 110 h 147"/>
                <a:gd name="T64" fmla="*/ 65 w 148"/>
                <a:gd name="T65" fmla="*/ 117 h 147"/>
                <a:gd name="T66" fmla="*/ 71 w 148"/>
                <a:gd name="T67" fmla="*/ 107 h 147"/>
                <a:gd name="T68" fmla="*/ 69 w 148"/>
                <a:gd name="T69" fmla="*/ 100 h 147"/>
                <a:gd name="T70" fmla="*/ 66 w 148"/>
                <a:gd name="T71" fmla="*/ 94 h 147"/>
                <a:gd name="T72" fmla="*/ 64 w 148"/>
                <a:gd name="T73" fmla="*/ 84 h 147"/>
                <a:gd name="T74" fmla="*/ 53 w 148"/>
                <a:gd name="T75" fmla="*/ 68 h 147"/>
                <a:gd name="T76" fmla="*/ 42 w 148"/>
                <a:gd name="T77" fmla="*/ 68 h 147"/>
                <a:gd name="T78" fmla="*/ 38 w 148"/>
                <a:gd name="T79" fmla="*/ 68 h 147"/>
                <a:gd name="T80" fmla="*/ 22 w 148"/>
                <a:gd name="T81" fmla="*/ 71 h 147"/>
                <a:gd name="T82" fmla="*/ 10 w 148"/>
                <a:gd name="T83" fmla="*/ 87 h 147"/>
                <a:gd name="T84" fmla="*/ 0 w 148"/>
                <a:gd name="T85" fmla="*/ 94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8" h="147">
                  <a:moveTo>
                    <a:pt x="57" y="2"/>
                  </a:moveTo>
                  <a:cubicBezTo>
                    <a:pt x="52" y="5"/>
                    <a:pt x="53" y="12"/>
                    <a:pt x="59" y="13"/>
                  </a:cubicBezTo>
                  <a:cubicBezTo>
                    <a:pt x="63" y="14"/>
                    <a:pt x="63" y="5"/>
                    <a:pt x="68" y="8"/>
                  </a:cubicBezTo>
                  <a:cubicBezTo>
                    <a:pt x="70" y="9"/>
                    <a:pt x="71" y="16"/>
                    <a:pt x="74" y="15"/>
                  </a:cubicBezTo>
                  <a:cubicBezTo>
                    <a:pt x="76" y="15"/>
                    <a:pt x="76" y="11"/>
                    <a:pt x="77" y="11"/>
                  </a:cubicBezTo>
                  <a:cubicBezTo>
                    <a:pt x="78" y="10"/>
                    <a:pt x="82" y="8"/>
                    <a:pt x="82" y="8"/>
                  </a:cubicBezTo>
                  <a:cubicBezTo>
                    <a:pt x="86" y="6"/>
                    <a:pt x="93" y="13"/>
                    <a:pt x="96" y="14"/>
                  </a:cubicBezTo>
                  <a:cubicBezTo>
                    <a:pt x="99" y="14"/>
                    <a:pt x="100" y="10"/>
                    <a:pt x="102" y="9"/>
                  </a:cubicBezTo>
                  <a:cubicBezTo>
                    <a:pt x="104" y="8"/>
                    <a:pt x="109" y="8"/>
                    <a:pt x="109" y="5"/>
                  </a:cubicBezTo>
                  <a:cubicBezTo>
                    <a:pt x="109" y="5"/>
                    <a:pt x="106" y="2"/>
                    <a:pt x="106" y="2"/>
                  </a:cubicBezTo>
                  <a:cubicBezTo>
                    <a:pt x="106" y="0"/>
                    <a:pt x="114" y="3"/>
                    <a:pt x="115" y="3"/>
                  </a:cubicBezTo>
                  <a:cubicBezTo>
                    <a:pt x="118" y="5"/>
                    <a:pt x="117" y="11"/>
                    <a:pt x="118" y="14"/>
                  </a:cubicBezTo>
                  <a:cubicBezTo>
                    <a:pt x="119" y="15"/>
                    <a:pt x="120" y="14"/>
                    <a:pt x="121" y="15"/>
                  </a:cubicBezTo>
                  <a:cubicBezTo>
                    <a:pt x="121" y="17"/>
                    <a:pt x="118" y="23"/>
                    <a:pt x="119" y="24"/>
                  </a:cubicBezTo>
                  <a:cubicBezTo>
                    <a:pt x="119" y="25"/>
                    <a:pt x="120" y="24"/>
                    <a:pt x="121" y="24"/>
                  </a:cubicBezTo>
                  <a:cubicBezTo>
                    <a:pt x="121" y="24"/>
                    <a:pt x="122" y="24"/>
                    <a:pt x="122" y="24"/>
                  </a:cubicBezTo>
                  <a:cubicBezTo>
                    <a:pt x="124" y="25"/>
                    <a:pt x="123" y="29"/>
                    <a:pt x="125" y="29"/>
                  </a:cubicBezTo>
                  <a:cubicBezTo>
                    <a:pt x="125" y="30"/>
                    <a:pt x="126" y="29"/>
                    <a:pt x="126" y="29"/>
                  </a:cubicBezTo>
                  <a:cubicBezTo>
                    <a:pt x="127" y="29"/>
                    <a:pt x="126" y="30"/>
                    <a:pt x="127" y="31"/>
                  </a:cubicBezTo>
                  <a:cubicBezTo>
                    <a:pt x="129" y="34"/>
                    <a:pt x="130" y="32"/>
                    <a:pt x="131" y="34"/>
                  </a:cubicBezTo>
                  <a:cubicBezTo>
                    <a:pt x="131" y="35"/>
                    <a:pt x="129" y="35"/>
                    <a:pt x="128" y="35"/>
                  </a:cubicBezTo>
                  <a:cubicBezTo>
                    <a:pt x="126" y="35"/>
                    <a:pt x="120" y="43"/>
                    <a:pt x="122" y="44"/>
                  </a:cubicBezTo>
                  <a:cubicBezTo>
                    <a:pt x="125" y="46"/>
                    <a:pt x="126" y="39"/>
                    <a:pt x="130" y="41"/>
                  </a:cubicBezTo>
                  <a:cubicBezTo>
                    <a:pt x="134" y="43"/>
                    <a:pt x="130" y="52"/>
                    <a:pt x="131" y="55"/>
                  </a:cubicBezTo>
                  <a:cubicBezTo>
                    <a:pt x="132" y="60"/>
                    <a:pt x="140" y="61"/>
                    <a:pt x="139" y="64"/>
                  </a:cubicBezTo>
                  <a:cubicBezTo>
                    <a:pt x="139" y="67"/>
                    <a:pt x="135" y="68"/>
                    <a:pt x="134" y="70"/>
                  </a:cubicBezTo>
                  <a:cubicBezTo>
                    <a:pt x="131" y="73"/>
                    <a:pt x="134" y="72"/>
                    <a:pt x="134" y="74"/>
                  </a:cubicBezTo>
                  <a:cubicBezTo>
                    <a:pt x="135" y="77"/>
                    <a:pt x="132" y="81"/>
                    <a:pt x="133" y="84"/>
                  </a:cubicBezTo>
                  <a:cubicBezTo>
                    <a:pt x="134" y="89"/>
                    <a:pt x="137" y="86"/>
                    <a:pt x="140" y="87"/>
                  </a:cubicBezTo>
                  <a:cubicBezTo>
                    <a:pt x="140" y="87"/>
                    <a:pt x="138" y="91"/>
                    <a:pt x="138" y="92"/>
                  </a:cubicBezTo>
                  <a:cubicBezTo>
                    <a:pt x="138" y="94"/>
                    <a:pt x="142" y="94"/>
                    <a:pt x="142" y="95"/>
                  </a:cubicBezTo>
                  <a:cubicBezTo>
                    <a:pt x="143" y="98"/>
                    <a:pt x="135" y="95"/>
                    <a:pt x="137" y="103"/>
                  </a:cubicBezTo>
                  <a:cubicBezTo>
                    <a:pt x="137" y="105"/>
                    <a:pt x="148" y="108"/>
                    <a:pt x="144" y="115"/>
                  </a:cubicBezTo>
                  <a:cubicBezTo>
                    <a:pt x="141" y="115"/>
                    <a:pt x="141" y="115"/>
                    <a:pt x="141" y="115"/>
                  </a:cubicBezTo>
                  <a:cubicBezTo>
                    <a:pt x="139" y="114"/>
                    <a:pt x="144" y="114"/>
                    <a:pt x="139" y="112"/>
                  </a:cubicBezTo>
                  <a:cubicBezTo>
                    <a:pt x="138" y="112"/>
                    <a:pt x="140" y="116"/>
                    <a:pt x="138" y="114"/>
                  </a:cubicBezTo>
                  <a:cubicBezTo>
                    <a:pt x="136" y="113"/>
                    <a:pt x="130" y="109"/>
                    <a:pt x="128" y="113"/>
                  </a:cubicBezTo>
                  <a:cubicBezTo>
                    <a:pt x="128" y="113"/>
                    <a:pt x="129" y="114"/>
                    <a:pt x="129" y="114"/>
                  </a:cubicBezTo>
                  <a:cubicBezTo>
                    <a:pt x="129" y="117"/>
                    <a:pt x="127" y="120"/>
                    <a:pt x="133" y="121"/>
                  </a:cubicBezTo>
                  <a:cubicBezTo>
                    <a:pt x="135" y="120"/>
                    <a:pt x="135" y="120"/>
                    <a:pt x="135" y="120"/>
                  </a:cubicBezTo>
                  <a:cubicBezTo>
                    <a:pt x="135" y="120"/>
                    <a:pt x="135" y="121"/>
                    <a:pt x="135" y="122"/>
                  </a:cubicBezTo>
                  <a:cubicBezTo>
                    <a:pt x="135" y="127"/>
                    <a:pt x="134" y="122"/>
                    <a:pt x="132" y="129"/>
                  </a:cubicBezTo>
                  <a:cubicBezTo>
                    <a:pt x="131" y="130"/>
                    <a:pt x="130" y="137"/>
                    <a:pt x="128" y="138"/>
                  </a:cubicBezTo>
                  <a:cubicBezTo>
                    <a:pt x="126" y="138"/>
                    <a:pt x="125" y="136"/>
                    <a:pt x="123" y="136"/>
                  </a:cubicBezTo>
                  <a:cubicBezTo>
                    <a:pt x="122" y="136"/>
                    <a:pt x="121" y="138"/>
                    <a:pt x="119" y="136"/>
                  </a:cubicBezTo>
                  <a:cubicBezTo>
                    <a:pt x="119" y="135"/>
                    <a:pt x="119" y="135"/>
                    <a:pt x="119" y="135"/>
                  </a:cubicBezTo>
                  <a:cubicBezTo>
                    <a:pt x="119" y="134"/>
                    <a:pt x="120" y="134"/>
                    <a:pt x="120" y="133"/>
                  </a:cubicBezTo>
                  <a:cubicBezTo>
                    <a:pt x="115" y="130"/>
                    <a:pt x="114" y="146"/>
                    <a:pt x="110" y="146"/>
                  </a:cubicBezTo>
                  <a:cubicBezTo>
                    <a:pt x="108" y="145"/>
                    <a:pt x="106" y="147"/>
                    <a:pt x="104" y="147"/>
                  </a:cubicBezTo>
                  <a:cubicBezTo>
                    <a:pt x="104" y="147"/>
                    <a:pt x="103" y="142"/>
                    <a:pt x="101" y="141"/>
                  </a:cubicBezTo>
                  <a:cubicBezTo>
                    <a:pt x="100" y="141"/>
                    <a:pt x="98" y="141"/>
                    <a:pt x="97" y="141"/>
                  </a:cubicBezTo>
                  <a:cubicBezTo>
                    <a:pt x="96" y="141"/>
                    <a:pt x="95" y="143"/>
                    <a:pt x="95" y="142"/>
                  </a:cubicBezTo>
                  <a:cubicBezTo>
                    <a:pt x="95" y="139"/>
                    <a:pt x="99" y="135"/>
                    <a:pt x="99" y="132"/>
                  </a:cubicBezTo>
                  <a:cubicBezTo>
                    <a:pt x="99" y="127"/>
                    <a:pt x="96" y="122"/>
                    <a:pt x="96" y="118"/>
                  </a:cubicBezTo>
                  <a:cubicBezTo>
                    <a:pt x="95" y="117"/>
                    <a:pt x="97" y="116"/>
                    <a:pt x="97" y="115"/>
                  </a:cubicBezTo>
                  <a:cubicBezTo>
                    <a:pt x="96" y="112"/>
                    <a:pt x="93" y="114"/>
                    <a:pt x="92" y="114"/>
                  </a:cubicBezTo>
                  <a:cubicBezTo>
                    <a:pt x="92" y="114"/>
                    <a:pt x="93" y="113"/>
                    <a:pt x="93" y="112"/>
                  </a:cubicBezTo>
                  <a:cubicBezTo>
                    <a:pt x="93" y="112"/>
                    <a:pt x="92" y="111"/>
                    <a:pt x="91" y="111"/>
                  </a:cubicBezTo>
                  <a:cubicBezTo>
                    <a:pt x="91" y="112"/>
                    <a:pt x="91" y="113"/>
                    <a:pt x="91" y="113"/>
                  </a:cubicBezTo>
                  <a:cubicBezTo>
                    <a:pt x="91" y="112"/>
                    <a:pt x="91" y="111"/>
                    <a:pt x="90" y="111"/>
                  </a:cubicBezTo>
                  <a:cubicBezTo>
                    <a:pt x="90" y="110"/>
                    <a:pt x="90" y="109"/>
                    <a:pt x="90" y="109"/>
                  </a:cubicBezTo>
                  <a:cubicBezTo>
                    <a:pt x="88" y="111"/>
                    <a:pt x="88" y="111"/>
                    <a:pt x="88" y="111"/>
                  </a:cubicBezTo>
                  <a:cubicBezTo>
                    <a:pt x="87" y="111"/>
                    <a:pt x="83" y="113"/>
                    <a:pt x="82" y="113"/>
                  </a:cubicBezTo>
                  <a:cubicBezTo>
                    <a:pt x="82" y="113"/>
                    <a:pt x="82" y="109"/>
                    <a:pt x="79" y="110"/>
                  </a:cubicBezTo>
                  <a:cubicBezTo>
                    <a:pt x="74" y="110"/>
                    <a:pt x="74" y="112"/>
                    <a:pt x="71" y="114"/>
                  </a:cubicBezTo>
                  <a:cubicBezTo>
                    <a:pt x="69" y="116"/>
                    <a:pt x="68" y="115"/>
                    <a:pt x="65" y="117"/>
                  </a:cubicBezTo>
                  <a:cubicBezTo>
                    <a:pt x="64" y="118"/>
                    <a:pt x="66" y="114"/>
                    <a:pt x="67" y="112"/>
                  </a:cubicBezTo>
                  <a:cubicBezTo>
                    <a:pt x="68" y="110"/>
                    <a:pt x="69" y="109"/>
                    <a:pt x="71" y="107"/>
                  </a:cubicBezTo>
                  <a:cubicBezTo>
                    <a:pt x="71" y="106"/>
                    <a:pt x="72" y="106"/>
                    <a:pt x="72" y="105"/>
                  </a:cubicBezTo>
                  <a:cubicBezTo>
                    <a:pt x="72" y="104"/>
                    <a:pt x="69" y="101"/>
                    <a:pt x="69" y="100"/>
                  </a:cubicBezTo>
                  <a:cubicBezTo>
                    <a:pt x="69" y="99"/>
                    <a:pt x="70" y="96"/>
                    <a:pt x="70" y="95"/>
                  </a:cubicBezTo>
                  <a:cubicBezTo>
                    <a:pt x="69" y="94"/>
                    <a:pt x="67" y="95"/>
                    <a:pt x="66" y="94"/>
                  </a:cubicBezTo>
                  <a:cubicBezTo>
                    <a:pt x="64" y="92"/>
                    <a:pt x="68" y="89"/>
                    <a:pt x="68" y="88"/>
                  </a:cubicBezTo>
                  <a:cubicBezTo>
                    <a:pt x="68" y="87"/>
                    <a:pt x="65" y="85"/>
                    <a:pt x="64" y="84"/>
                  </a:cubicBezTo>
                  <a:cubicBezTo>
                    <a:pt x="61" y="80"/>
                    <a:pt x="60" y="71"/>
                    <a:pt x="55" y="68"/>
                  </a:cubicBezTo>
                  <a:cubicBezTo>
                    <a:pt x="54" y="68"/>
                    <a:pt x="54" y="68"/>
                    <a:pt x="53" y="68"/>
                  </a:cubicBezTo>
                  <a:cubicBezTo>
                    <a:pt x="52" y="68"/>
                    <a:pt x="52" y="68"/>
                    <a:pt x="51" y="68"/>
                  </a:cubicBezTo>
                  <a:cubicBezTo>
                    <a:pt x="48" y="68"/>
                    <a:pt x="45" y="68"/>
                    <a:pt x="42" y="68"/>
                  </a:cubicBezTo>
                  <a:cubicBezTo>
                    <a:pt x="41" y="68"/>
                    <a:pt x="41" y="68"/>
                    <a:pt x="40" y="68"/>
                  </a:cubicBezTo>
                  <a:cubicBezTo>
                    <a:pt x="39" y="68"/>
                    <a:pt x="38" y="68"/>
                    <a:pt x="38" y="68"/>
                  </a:cubicBezTo>
                  <a:cubicBezTo>
                    <a:pt x="37" y="69"/>
                    <a:pt x="36" y="72"/>
                    <a:pt x="32" y="72"/>
                  </a:cubicBezTo>
                  <a:cubicBezTo>
                    <a:pt x="30" y="71"/>
                    <a:pt x="25" y="68"/>
                    <a:pt x="22" y="71"/>
                  </a:cubicBezTo>
                  <a:cubicBezTo>
                    <a:pt x="22" y="71"/>
                    <a:pt x="22" y="75"/>
                    <a:pt x="22" y="75"/>
                  </a:cubicBezTo>
                  <a:cubicBezTo>
                    <a:pt x="19" y="82"/>
                    <a:pt x="15" y="85"/>
                    <a:pt x="10" y="87"/>
                  </a:cubicBezTo>
                  <a:cubicBezTo>
                    <a:pt x="8" y="88"/>
                    <a:pt x="9" y="91"/>
                    <a:pt x="8" y="92"/>
                  </a:cubicBezTo>
                  <a:cubicBezTo>
                    <a:pt x="7" y="94"/>
                    <a:pt x="3" y="93"/>
                    <a:pt x="0" y="94"/>
                  </a:cubicBezTo>
                </a:path>
              </a:pathLst>
            </a:custGeom>
            <a:solidFill>
              <a:schemeClr val="tx2"/>
            </a:solidFill>
            <a:ln w="3175" cap="rnd">
              <a:noFill/>
              <a:prstDash val="solid"/>
              <a:round/>
              <a:headEnd/>
              <a:tailEnd/>
            </a:ln>
            <a:extLst/>
          </p:spPr>
          <p:txBody>
            <a:bodyPr vert="horz" wrap="square" lIns="68580" tIns="34290" rIns="68580" bIns="34290" numCol="1" anchor="t" anchorCtr="0" compatLnSpc="1">
              <a:prstTxWarp prst="textNoShape">
                <a:avLst/>
              </a:prstTxWarp>
            </a:bodyPr>
            <a:lstStyle/>
            <a:p>
              <a:endParaRPr lang="en-US" sz="1350"/>
            </a:p>
          </p:txBody>
        </p:sp>
        <p:sp>
          <p:nvSpPr>
            <p:cNvPr id="112" name="Freeform 114"/>
            <p:cNvSpPr>
              <a:spLocks/>
            </p:cNvSpPr>
            <p:nvPr/>
          </p:nvSpPr>
          <p:spPr bwMode="auto">
            <a:xfrm>
              <a:off x="4359623" y="3369210"/>
              <a:ext cx="168098" cy="45845"/>
            </a:xfrm>
            <a:custGeom>
              <a:avLst/>
              <a:gdLst>
                <a:gd name="T0" fmla="*/ 64 w 64"/>
                <a:gd name="T1" fmla="*/ 10 h 17"/>
                <a:gd name="T2" fmla="*/ 49 w 64"/>
                <a:gd name="T3" fmla="*/ 17 h 17"/>
                <a:gd name="T4" fmla="*/ 47 w 64"/>
                <a:gd name="T5" fmla="*/ 12 h 17"/>
                <a:gd name="T6" fmla="*/ 45 w 64"/>
                <a:gd name="T7" fmla="*/ 7 h 17"/>
                <a:gd name="T8" fmla="*/ 45 w 64"/>
                <a:gd name="T9" fmla="*/ 1 h 17"/>
                <a:gd name="T10" fmla="*/ 41 w 64"/>
                <a:gd name="T11" fmla="*/ 6 h 17"/>
                <a:gd name="T12" fmla="*/ 37 w 64"/>
                <a:gd name="T13" fmla="*/ 5 h 17"/>
                <a:gd name="T14" fmla="*/ 35 w 64"/>
                <a:gd name="T15" fmla="*/ 3 h 17"/>
                <a:gd name="T16" fmla="*/ 34 w 64"/>
                <a:gd name="T17" fmla="*/ 12 h 17"/>
                <a:gd name="T18" fmla="*/ 31 w 64"/>
                <a:gd name="T19" fmla="*/ 11 h 17"/>
                <a:gd name="T20" fmla="*/ 26 w 64"/>
                <a:gd name="T21" fmla="*/ 17 h 17"/>
                <a:gd name="T22" fmla="*/ 16 w 64"/>
                <a:gd name="T23" fmla="*/ 14 h 17"/>
                <a:gd name="T24" fmla="*/ 13 w 64"/>
                <a:gd name="T25" fmla="*/ 8 h 17"/>
                <a:gd name="T26" fmla="*/ 8 w 64"/>
                <a:gd name="T27" fmla="*/ 10 h 17"/>
                <a:gd name="T28" fmla="*/ 0 w 64"/>
                <a:gd name="T29" fmla="*/ 16 h 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4" h="17">
                  <a:moveTo>
                    <a:pt x="64" y="10"/>
                  </a:moveTo>
                  <a:cubicBezTo>
                    <a:pt x="53" y="8"/>
                    <a:pt x="53" y="17"/>
                    <a:pt x="49" y="17"/>
                  </a:cubicBezTo>
                  <a:cubicBezTo>
                    <a:pt x="42" y="16"/>
                    <a:pt x="47" y="13"/>
                    <a:pt x="47" y="12"/>
                  </a:cubicBezTo>
                  <a:cubicBezTo>
                    <a:pt x="47" y="10"/>
                    <a:pt x="45" y="9"/>
                    <a:pt x="45" y="7"/>
                  </a:cubicBezTo>
                  <a:cubicBezTo>
                    <a:pt x="45" y="6"/>
                    <a:pt x="49" y="3"/>
                    <a:pt x="45" y="1"/>
                  </a:cubicBezTo>
                  <a:cubicBezTo>
                    <a:pt x="40" y="0"/>
                    <a:pt x="42" y="6"/>
                    <a:pt x="41" y="6"/>
                  </a:cubicBezTo>
                  <a:cubicBezTo>
                    <a:pt x="40" y="6"/>
                    <a:pt x="37" y="5"/>
                    <a:pt x="37" y="5"/>
                  </a:cubicBezTo>
                  <a:cubicBezTo>
                    <a:pt x="36" y="4"/>
                    <a:pt x="36" y="3"/>
                    <a:pt x="35" y="3"/>
                  </a:cubicBezTo>
                  <a:cubicBezTo>
                    <a:pt x="32" y="4"/>
                    <a:pt x="37" y="11"/>
                    <a:pt x="34" y="12"/>
                  </a:cubicBezTo>
                  <a:cubicBezTo>
                    <a:pt x="31" y="11"/>
                    <a:pt x="31" y="11"/>
                    <a:pt x="31" y="11"/>
                  </a:cubicBezTo>
                  <a:cubicBezTo>
                    <a:pt x="23" y="10"/>
                    <a:pt x="27" y="16"/>
                    <a:pt x="26" y="17"/>
                  </a:cubicBezTo>
                  <a:cubicBezTo>
                    <a:pt x="25" y="17"/>
                    <a:pt x="17" y="15"/>
                    <a:pt x="16" y="14"/>
                  </a:cubicBezTo>
                  <a:cubicBezTo>
                    <a:pt x="15" y="13"/>
                    <a:pt x="15" y="7"/>
                    <a:pt x="13" y="8"/>
                  </a:cubicBezTo>
                  <a:cubicBezTo>
                    <a:pt x="12" y="8"/>
                    <a:pt x="9" y="9"/>
                    <a:pt x="8" y="10"/>
                  </a:cubicBezTo>
                  <a:cubicBezTo>
                    <a:pt x="4" y="11"/>
                    <a:pt x="4" y="15"/>
                    <a:pt x="0" y="16"/>
                  </a:cubicBezTo>
                </a:path>
              </a:pathLst>
            </a:custGeom>
            <a:solidFill>
              <a:schemeClr val="tx2"/>
            </a:solidFill>
            <a:ln w="3175" cap="rnd">
              <a:noFill/>
              <a:prstDash val="solid"/>
              <a:round/>
              <a:headEnd/>
              <a:tailEnd/>
            </a:ln>
            <a:extLst/>
          </p:spPr>
          <p:txBody>
            <a:bodyPr vert="horz" wrap="square" lIns="68580" tIns="34290" rIns="68580" bIns="34290" numCol="1" anchor="t" anchorCtr="0" compatLnSpc="1">
              <a:prstTxWarp prst="textNoShape">
                <a:avLst/>
              </a:prstTxWarp>
            </a:bodyPr>
            <a:lstStyle/>
            <a:p>
              <a:endParaRPr lang="en-US" sz="1350"/>
            </a:p>
          </p:txBody>
        </p:sp>
        <p:sp>
          <p:nvSpPr>
            <p:cNvPr id="113" name="Freeform 115"/>
            <p:cNvSpPr>
              <a:spLocks/>
            </p:cNvSpPr>
            <p:nvPr/>
          </p:nvSpPr>
          <p:spPr bwMode="auto">
            <a:xfrm>
              <a:off x="4525811" y="2796149"/>
              <a:ext cx="699135" cy="895887"/>
            </a:xfrm>
            <a:custGeom>
              <a:avLst/>
              <a:gdLst>
                <a:gd name="T0" fmla="*/ 213 w 267"/>
                <a:gd name="T1" fmla="*/ 334 h 342"/>
                <a:gd name="T2" fmla="*/ 212 w 267"/>
                <a:gd name="T3" fmla="*/ 314 h 342"/>
                <a:gd name="T4" fmla="*/ 212 w 267"/>
                <a:gd name="T5" fmla="*/ 303 h 342"/>
                <a:gd name="T6" fmla="*/ 214 w 267"/>
                <a:gd name="T7" fmla="*/ 270 h 342"/>
                <a:gd name="T8" fmla="*/ 230 w 267"/>
                <a:gd name="T9" fmla="*/ 250 h 342"/>
                <a:gd name="T10" fmla="*/ 244 w 267"/>
                <a:gd name="T11" fmla="*/ 229 h 342"/>
                <a:gd name="T12" fmla="*/ 241 w 267"/>
                <a:gd name="T13" fmla="*/ 217 h 342"/>
                <a:gd name="T14" fmla="*/ 238 w 267"/>
                <a:gd name="T15" fmla="*/ 199 h 342"/>
                <a:gd name="T16" fmla="*/ 215 w 267"/>
                <a:gd name="T17" fmla="*/ 183 h 342"/>
                <a:gd name="T18" fmla="*/ 207 w 267"/>
                <a:gd name="T19" fmla="*/ 192 h 342"/>
                <a:gd name="T20" fmla="*/ 187 w 267"/>
                <a:gd name="T21" fmla="*/ 207 h 342"/>
                <a:gd name="T22" fmla="*/ 174 w 267"/>
                <a:gd name="T23" fmla="*/ 209 h 342"/>
                <a:gd name="T24" fmla="*/ 173 w 267"/>
                <a:gd name="T25" fmla="*/ 216 h 342"/>
                <a:gd name="T26" fmla="*/ 167 w 267"/>
                <a:gd name="T27" fmla="*/ 217 h 342"/>
                <a:gd name="T28" fmla="*/ 157 w 267"/>
                <a:gd name="T29" fmla="*/ 219 h 342"/>
                <a:gd name="T30" fmla="*/ 137 w 267"/>
                <a:gd name="T31" fmla="*/ 212 h 342"/>
                <a:gd name="T32" fmla="*/ 132 w 267"/>
                <a:gd name="T33" fmla="*/ 216 h 342"/>
                <a:gd name="T34" fmla="*/ 124 w 267"/>
                <a:gd name="T35" fmla="*/ 216 h 342"/>
                <a:gd name="T36" fmla="*/ 73 w 267"/>
                <a:gd name="T37" fmla="*/ 215 h 342"/>
                <a:gd name="T38" fmla="*/ 72 w 267"/>
                <a:gd name="T39" fmla="*/ 231 h 342"/>
                <a:gd name="T40" fmla="*/ 70 w 267"/>
                <a:gd name="T41" fmla="*/ 241 h 342"/>
                <a:gd name="T42" fmla="*/ 71 w 267"/>
                <a:gd name="T43" fmla="*/ 259 h 342"/>
                <a:gd name="T44" fmla="*/ 60 w 267"/>
                <a:gd name="T45" fmla="*/ 247 h 342"/>
                <a:gd name="T46" fmla="*/ 58 w 267"/>
                <a:gd name="T47" fmla="*/ 246 h 342"/>
                <a:gd name="T48" fmla="*/ 38 w 267"/>
                <a:gd name="T49" fmla="*/ 247 h 342"/>
                <a:gd name="T50" fmla="*/ 26 w 267"/>
                <a:gd name="T51" fmla="*/ 249 h 342"/>
                <a:gd name="T52" fmla="*/ 23 w 267"/>
                <a:gd name="T53" fmla="*/ 249 h 342"/>
                <a:gd name="T54" fmla="*/ 14 w 267"/>
                <a:gd name="T55" fmla="*/ 244 h 342"/>
                <a:gd name="T56" fmla="*/ 4 w 267"/>
                <a:gd name="T57" fmla="*/ 218 h 342"/>
                <a:gd name="T58" fmla="*/ 10 w 267"/>
                <a:gd name="T59" fmla="*/ 202 h 342"/>
                <a:gd name="T60" fmla="*/ 6 w 267"/>
                <a:gd name="T61" fmla="*/ 191 h 342"/>
                <a:gd name="T62" fmla="*/ 29 w 267"/>
                <a:gd name="T63" fmla="*/ 183 h 342"/>
                <a:gd name="T64" fmla="*/ 32 w 267"/>
                <a:gd name="T65" fmla="*/ 175 h 342"/>
                <a:gd name="T66" fmla="*/ 39 w 267"/>
                <a:gd name="T67" fmla="*/ 166 h 342"/>
                <a:gd name="T68" fmla="*/ 38 w 267"/>
                <a:gd name="T69" fmla="*/ 154 h 342"/>
                <a:gd name="T70" fmla="*/ 46 w 267"/>
                <a:gd name="T71" fmla="*/ 149 h 342"/>
                <a:gd name="T72" fmla="*/ 61 w 267"/>
                <a:gd name="T73" fmla="*/ 153 h 342"/>
                <a:gd name="T74" fmla="*/ 64 w 267"/>
                <a:gd name="T75" fmla="*/ 149 h 342"/>
                <a:gd name="T76" fmla="*/ 65 w 267"/>
                <a:gd name="T77" fmla="*/ 141 h 342"/>
                <a:gd name="T78" fmla="*/ 86 w 267"/>
                <a:gd name="T79" fmla="*/ 126 h 342"/>
                <a:gd name="T80" fmla="*/ 122 w 267"/>
                <a:gd name="T81" fmla="*/ 113 h 342"/>
                <a:gd name="T82" fmla="*/ 145 w 267"/>
                <a:gd name="T83" fmla="*/ 106 h 342"/>
                <a:gd name="T84" fmla="*/ 168 w 267"/>
                <a:gd name="T85" fmla="*/ 111 h 342"/>
                <a:gd name="T86" fmla="*/ 242 w 267"/>
                <a:gd name="T87" fmla="*/ 101 h 342"/>
                <a:gd name="T88" fmla="*/ 250 w 267"/>
                <a:gd name="T89" fmla="*/ 93 h 342"/>
                <a:gd name="T90" fmla="*/ 262 w 267"/>
                <a:gd name="T91" fmla="*/ 58 h 3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67" h="342">
                  <a:moveTo>
                    <a:pt x="210" y="342"/>
                  </a:moveTo>
                  <a:cubicBezTo>
                    <a:pt x="211" y="341"/>
                    <a:pt x="210" y="338"/>
                    <a:pt x="211" y="336"/>
                  </a:cubicBezTo>
                  <a:cubicBezTo>
                    <a:pt x="211" y="335"/>
                    <a:pt x="213" y="335"/>
                    <a:pt x="213" y="334"/>
                  </a:cubicBezTo>
                  <a:cubicBezTo>
                    <a:pt x="213" y="332"/>
                    <a:pt x="211" y="329"/>
                    <a:pt x="211" y="327"/>
                  </a:cubicBezTo>
                  <a:cubicBezTo>
                    <a:pt x="211" y="326"/>
                    <a:pt x="213" y="325"/>
                    <a:pt x="213" y="325"/>
                  </a:cubicBezTo>
                  <a:cubicBezTo>
                    <a:pt x="213" y="323"/>
                    <a:pt x="211" y="316"/>
                    <a:pt x="212" y="314"/>
                  </a:cubicBezTo>
                  <a:cubicBezTo>
                    <a:pt x="212" y="314"/>
                    <a:pt x="213" y="315"/>
                    <a:pt x="213" y="314"/>
                  </a:cubicBezTo>
                  <a:cubicBezTo>
                    <a:pt x="214" y="313"/>
                    <a:pt x="212" y="310"/>
                    <a:pt x="212" y="308"/>
                  </a:cubicBezTo>
                  <a:cubicBezTo>
                    <a:pt x="212" y="307"/>
                    <a:pt x="213" y="305"/>
                    <a:pt x="212" y="303"/>
                  </a:cubicBezTo>
                  <a:cubicBezTo>
                    <a:pt x="212" y="303"/>
                    <a:pt x="211" y="301"/>
                    <a:pt x="211" y="301"/>
                  </a:cubicBezTo>
                  <a:cubicBezTo>
                    <a:pt x="210" y="299"/>
                    <a:pt x="212" y="295"/>
                    <a:pt x="212" y="292"/>
                  </a:cubicBezTo>
                  <a:cubicBezTo>
                    <a:pt x="213" y="289"/>
                    <a:pt x="213" y="272"/>
                    <a:pt x="214" y="270"/>
                  </a:cubicBezTo>
                  <a:cubicBezTo>
                    <a:pt x="216" y="269"/>
                    <a:pt x="221" y="271"/>
                    <a:pt x="223" y="269"/>
                  </a:cubicBezTo>
                  <a:cubicBezTo>
                    <a:pt x="227" y="266"/>
                    <a:pt x="222" y="258"/>
                    <a:pt x="228" y="255"/>
                  </a:cubicBezTo>
                  <a:cubicBezTo>
                    <a:pt x="232" y="251"/>
                    <a:pt x="227" y="252"/>
                    <a:pt x="230" y="250"/>
                  </a:cubicBezTo>
                  <a:cubicBezTo>
                    <a:pt x="231" y="248"/>
                    <a:pt x="240" y="248"/>
                    <a:pt x="239" y="241"/>
                  </a:cubicBezTo>
                  <a:cubicBezTo>
                    <a:pt x="238" y="238"/>
                    <a:pt x="235" y="237"/>
                    <a:pt x="238" y="234"/>
                  </a:cubicBezTo>
                  <a:cubicBezTo>
                    <a:pt x="240" y="231"/>
                    <a:pt x="243" y="234"/>
                    <a:pt x="244" y="229"/>
                  </a:cubicBezTo>
                  <a:cubicBezTo>
                    <a:pt x="245" y="226"/>
                    <a:pt x="242" y="226"/>
                    <a:pt x="241" y="223"/>
                  </a:cubicBezTo>
                  <a:cubicBezTo>
                    <a:pt x="241" y="223"/>
                    <a:pt x="241" y="222"/>
                    <a:pt x="241" y="221"/>
                  </a:cubicBezTo>
                  <a:cubicBezTo>
                    <a:pt x="241" y="220"/>
                    <a:pt x="241" y="218"/>
                    <a:pt x="241" y="217"/>
                  </a:cubicBezTo>
                  <a:cubicBezTo>
                    <a:pt x="241" y="216"/>
                    <a:pt x="241" y="216"/>
                    <a:pt x="241" y="215"/>
                  </a:cubicBezTo>
                  <a:cubicBezTo>
                    <a:pt x="240" y="212"/>
                    <a:pt x="235" y="209"/>
                    <a:pt x="235" y="206"/>
                  </a:cubicBezTo>
                  <a:cubicBezTo>
                    <a:pt x="235" y="204"/>
                    <a:pt x="238" y="202"/>
                    <a:pt x="238" y="199"/>
                  </a:cubicBezTo>
                  <a:cubicBezTo>
                    <a:pt x="239" y="195"/>
                    <a:pt x="233" y="196"/>
                    <a:pt x="231" y="194"/>
                  </a:cubicBezTo>
                  <a:cubicBezTo>
                    <a:pt x="230" y="193"/>
                    <a:pt x="222" y="180"/>
                    <a:pt x="219" y="180"/>
                  </a:cubicBezTo>
                  <a:cubicBezTo>
                    <a:pt x="217" y="181"/>
                    <a:pt x="217" y="182"/>
                    <a:pt x="215" y="183"/>
                  </a:cubicBezTo>
                  <a:cubicBezTo>
                    <a:pt x="214" y="184"/>
                    <a:pt x="209" y="183"/>
                    <a:pt x="208" y="184"/>
                  </a:cubicBezTo>
                  <a:cubicBezTo>
                    <a:pt x="206" y="186"/>
                    <a:pt x="210" y="190"/>
                    <a:pt x="209" y="191"/>
                  </a:cubicBezTo>
                  <a:cubicBezTo>
                    <a:pt x="207" y="192"/>
                    <a:pt x="207" y="192"/>
                    <a:pt x="207" y="192"/>
                  </a:cubicBezTo>
                  <a:cubicBezTo>
                    <a:pt x="207" y="194"/>
                    <a:pt x="206" y="197"/>
                    <a:pt x="205" y="199"/>
                  </a:cubicBezTo>
                  <a:cubicBezTo>
                    <a:pt x="200" y="205"/>
                    <a:pt x="197" y="205"/>
                    <a:pt x="190" y="206"/>
                  </a:cubicBezTo>
                  <a:cubicBezTo>
                    <a:pt x="189" y="206"/>
                    <a:pt x="188" y="207"/>
                    <a:pt x="187" y="207"/>
                  </a:cubicBezTo>
                  <a:cubicBezTo>
                    <a:pt x="184" y="207"/>
                    <a:pt x="184" y="203"/>
                    <a:pt x="181" y="205"/>
                  </a:cubicBezTo>
                  <a:cubicBezTo>
                    <a:pt x="179" y="207"/>
                    <a:pt x="180" y="210"/>
                    <a:pt x="177" y="210"/>
                  </a:cubicBezTo>
                  <a:cubicBezTo>
                    <a:pt x="176" y="210"/>
                    <a:pt x="175" y="209"/>
                    <a:pt x="174" y="209"/>
                  </a:cubicBezTo>
                  <a:cubicBezTo>
                    <a:pt x="173" y="210"/>
                    <a:pt x="174" y="212"/>
                    <a:pt x="174" y="213"/>
                  </a:cubicBezTo>
                  <a:cubicBezTo>
                    <a:pt x="172" y="213"/>
                    <a:pt x="172" y="213"/>
                    <a:pt x="172" y="213"/>
                  </a:cubicBezTo>
                  <a:cubicBezTo>
                    <a:pt x="172" y="214"/>
                    <a:pt x="173" y="216"/>
                    <a:pt x="173" y="216"/>
                  </a:cubicBezTo>
                  <a:cubicBezTo>
                    <a:pt x="173" y="216"/>
                    <a:pt x="170" y="215"/>
                    <a:pt x="170" y="215"/>
                  </a:cubicBezTo>
                  <a:cubicBezTo>
                    <a:pt x="169" y="217"/>
                    <a:pt x="169" y="217"/>
                    <a:pt x="169" y="217"/>
                  </a:cubicBezTo>
                  <a:cubicBezTo>
                    <a:pt x="169" y="217"/>
                    <a:pt x="168" y="217"/>
                    <a:pt x="167" y="217"/>
                  </a:cubicBezTo>
                  <a:cubicBezTo>
                    <a:pt x="166" y="217"/>
                    <a:pt x="165" y="217"/>
                    <a:pt x="163" y="217"/>
                  </a:cubicBezTo>
                  <a:cubicBezTo>
                    <a:pt x="163" y="217"/>
                    <a:pt x="162" y="217"/>
                    <a:pt x="161" y="217"/>
                  </a:cubicBezTo>
                  <a:cubicBezTo>
                    <a:pt x="161" y="217"/>
                    <a:pt x="157" y="219"/>
                    <a:pt x="157" y="219"/>
                  </a:cubicBezTo>
                  <a:cubicBezTo>
                    <a:pt x="156" y="218"/>
                    <a:pt x="157" y="217"/>
                    <a:pt x="157" y="217"/>
                  </a:cubicBezTo>
                  <a:cubicBezTo>
                    <a:pt x="156" y="216"/>
                    <a:pt x="154" y="216"/>
                    <a:pt x="153" y="216"/>
                  </a:cubicBezTo>
                  <a:cubicBezTo>
                    <a:pt x="149" y="215"/>
                    <a:pt x="141" y="211"/>
                    <a:pt x="137" y="212"/>
                  </a:cubicBezTo>
                  <a:cubicBezTo>
                    <a:pt x="136" y="212"/>
                    <a:pt x="136" y="215"/>
                    <a:pt x="135" y="215"/>
                  </a:cubicBezTo>
                  <a:cubicBezTo>
                    <a:pt x="135" y="214"/>
                    <a:pt x="135" y="213"/>
                    <a:pt x="134" y="213"/>
                  </a:cubicBezTo>
                  <a:cubicBezTo>
                    <a:pt x="133" y="213"/>
                    <a:pt x="132" y="216"/>
                    <a:pt x="132" y="216"/>
                  </a:cubicBezTo>
                  <a:cubicBezTo>
                    <a:pt x="131" y="217"/>
                    <a:pt x="130" y="216"/>
                    <a:pt x="129" y="216"/>
                  </a:cubicBezTo>
                  <a:cubicBezTo>
                    <a:pt x="129" y="217"/>
                    <a:pt x="129" y="218"/>
                    <a:pt x="128" y="218"/>
                  </a:cubicBezTo>
                  <a:cubicBezTo>
                    <a:pt x="126" y="219"/>
                    <a:pt x="127" y="216"/>
                    <a:pt x="124" y="216"/>
                  </a:cubicBezTo>
                  <a:cubicBezTo>
                    <a:pt x="116" y="216"/>
                    <a:pt x="107" y="216"/>
                    <a:pt x="99" y="216"/>
                  </a:cubicBezTo>
                  <a:cubicBezTo>
                    <a:pt x="92" y="216"/>
                    <a:pt x="85" y="215"/>
                    <a:pt x="77" y="215"/>
                  </a:cubicBezTo>
                  <a:cubicBezTo>
                    <a:pt x="76" y="215"/>
                    <a:pt x="74" y="215"/>
                    <a:pt x="73" y="215"/>
                  </a:cubicBezTo>
                  <a:cubicBezTo>
                    <a:pt x="72" y="215"/>
                    <a:pt x="71" y="215"/>
                    <a:pt x="71" y="215"/>
                  </a:cubicBezTo>
                  <a:cubicBezTo>
                    <a:pt x="68" y="217"/>
                    <a:pt x="68" y="226"/>
                    <a:pt x="69" y="228"/>
                  </a:cubicBezTo>
                  <a:cubicBezTo>
                    <a:pt x="69" y="230"/>
                    <a:pt x="72" y="230"/>
                    <a:pt x="72" y="231"/>
                  </a:cubicBezTo>
                  <a:cubicBezTo>
                    <a:pt x="69" y="233"/>
                    <a:pt x="69" y="233"/>
                    <a:pt x="69" y="233"/>
                  </a:cubicBezTo>
                  <a:cubicBezTo>
                    <a:pt x="69" y="233"/>
                    <a:pt x="72" y="235"/>
                    <a:pt x="72" y="235"/>
                  </a:cubicBezTo>
                  <a:cubicBezTo>
                    <a:pt x="72" y="237"/>
                    <a:pt x="70" y="239"/>
                    <a:pt x="70" y="241"/>
                  </a:cubicBezTo>
                  <a:cubicBezTo>
                    <a:pt x="70" y="243"/>
                    <a:pt x="72" y="245"/>
                    <a:pt x="72" y="247"/>
                  </a:cubicBezTo>
                  <a:cubicBezTo>
                    <a:pt x="72" y="247"/>
                    <a:pt x="70" y="250"/>
                    <a:pt x="70" y="250"/>
                  </a:cubicBezTo>
                  <a:cubicBezTo>
                    <a:pt x="70" y="252"/>
                    <a:pt x="75" y="257"/>
                    <a:pt x="71" y="259"/>
                  </a:cubicBezTo>
                  <a:cubicBezTo>
                    <a:pt x="68" y="259"/>
                    <a:pt x="66" y="250"/>
                    <a:pt x="65" y="249"/>
                  </a:cubicBezTo>
                  <a:cubicBezTo>
                    <a:pt x="64" y="249"/>
                    <a:pt x="63" y="250"/>
                    <a:pt x="63" y="250"/>
                  </a:cubicBezTo>
                  <a:cubicBezTo>
                    <a:pt x="61" y="248"/>
                    <a:pt x="63" y="249"/>
                    <a:pt x="60" y="247"/>
                  </a:cubicBezTo>
                  <a:cubicBezTo>
                    <a:pt x="60" y="246"/>
                    <a:pt x="60" y="246"/>
                    <a:pt x="60" y="245"/>
                  </a:cubicBezTo>
                  <a:cubicBezTo>
                    <a:pt x="60" y="245"/>
                    <a:pt x="60" y="244"/>
                    <a:pt x="60" y="244"/>
                  </a:cubicBezTo>
                  <a:cubicBezTo>
                    <a:pt x="58" y="246"/>
                    <a:pt x="58" y="246"/>
                    <a:pt x="58" y="246"/>
                  </a:cubicBezTo>
                  <a:cubicBezTo>
                    <a:pt x="56" y="247"/>
                    <a:pt x="58" y="245"/>
                    <a:pt x="57" y="245"/>
                  </a:cubicBezTo>
                  <a:cubicBezTo>
                    <a:pt x="56" y="244"/>
                    <a:pt x="54" y="244"/>
                    <a:pt x="53" y="244"/>
                  </a:cubicBezTo>
                  <a:cubicBezTo>
                    <a:pt x="42" y="243"/>
                    <a:pt x="45" y="246"/>
                    <a:pt x="38" y="247"/>
                  </a:cubicBezTo>
                  <a:cubicBezTo>
                    <a:pt x="37" y="247"/>
                    <a:pt x="37" y="246"/>
                    <a:pt x="36" y="246"/>
                  </a:cubicBezTo>
                  <a:cubicBezTo>
                    <a:pt x="34" y="247"/>
                    <a:pt x="30" y="254"/>
                    <a:pt x="29" y="253"/>
                  </a:cubicBezTo>
                  <a:cubicBezTo>
                    <a:pt x="26" y="252"/>
                    <a:pt x="26" y="251"/>
                    <a:pt x="26" y="249"/>
                  </a:cubicBezTo>
                  <a:cubicBezTo>
                    <a:pt x="26" y="249"/>
                    <a:pt x="25" y="248"/>
                    <a:pt x="25" y="248"/>
                  </a:cubicBezTo>
                  <a:cubicBezTo>
                    <a:pt x="24" y="249"/>
                    <a:pt x="25" y="250"/>
                    <a:pt x="24" y="250"/>
                  </a:cubicBezTo>
                  <a:cubicBezTo>
                    <a:pt x="24" y="250"/>
                    <a:pt x="24" y="249"/>
                    <a:pt x="23" y="249"/>
                  </a:cubicBezTo>
                  <a:cubicBezTo>
                    <a:pt x="22" y="249"/>
                    <a:pt x="22" y="250"/>
                    <a:pt x="21" y="250"/>
                  </a:cubicBezTo>
                  <a:cubicBezTo>
                    <a:pt x="18" y="249"/>
                    <a:pt x="19" y="246"/>
                    <a:pt x="17" y="245"/>
                  </a:cubicBezTo>
                  <a:cubicBezTo>
                    <a:pt x="16" y="245"/>
                    <a:pt x="14" y="245"/>
                    <a:pt x="14" y="244"/>
                  </a:cubicBezTo>
                  <a:cubicBezTo>
                    <a:pt x="14" y="241"/>
                    <a:pt x="13" y="235"/>
                    <a:pt x="10" y="233"/>
                  </a:cubicBezTo>
                  <a:cubicBezTo>
                    <a:pt x="8" y="231"/>
                    <a:pt x="2" y="235"/>
                    <a:pt x="1" y="229"/>
                  </a:cubicBezTo>
                  <a:cubicBezTo>
                    <a:pt x="0" y="226"/>
                    <a:pt x="4" y="222"/>
                    <a:pt x="4" y="218"/>
                  </a:cubicBezTo>
                  <a:cubicBezTo>
                    <a:pt x="4" y="217"/>
                    <a:pt x="1" y="212"/>
                    <a:pt x="3" y="211"/>
                  </a:cubicBezTo>
                  <a:cubicBezTo>
                    <a:pt x="4" y="211"/>
                    <a:pt x="5" y="211"/>
                    <a:pt x="7" y="211"/>
                  </a:cubicBezTo>
                  <a:cubicBezTo>
                    <a:pt x="9" y="210"/>
                    <a:pt x="10" y="204"/>
                    <a:pt x="10" y="202"/>
                  </a:cubicBezTo>
                  <a:cubicBezTo>
                    <a:pt x="12" y="200"/>
                    <a:pt x="9" y="198"/>
                    <a:pt x="9" y="197"/>
                  </a:cubicBezTo>
                  <a:cubicBezTo>
                    <a:pt x="9" y="197"/>
                    <a:pt x="9" y="193"/>
                    <a:pt x="9" y="193"/>
                  </a:cubicBezTo>
                  <a:cubicBezTo>
                    <a:pt x="9" y="192"/>
                    <a:pt x="7" y="192"/>
                    <a:pt x="6" y="191"/>
                  </a:cubicBezTo>
                  <a:cubicBezTo>
                    <a:pt x="6" y="191"/>
                    <a:pt x="7" y="191"/>
                    <a:pt x="7" y="191"/>
                  </a:cubicBezTo>
                  <a:cubicBezTo>
                    <a:pt x="10" y="190"/>
                    <a:pt x="12" y="189"/>
                    <a:pt x="15" y="188"/>
                  </a:cubicBezTo>
                  <a:cubicBezTo>
                    <a:pt x="17" y="187"/>
                    <a:pt x="28" y="186"/>
                    <a:pt x="29" y="183"/>
                  </a:cubicBezTo>
                  <a:cubicBezTo>
                    <a:pt x="30" y="181"/>
                    <a:pt x="28" y="182"/>
                    <a:pt x="30" y="179"/>
                  </a:cubicBezTo>
                  <a:cubicBezTo>
                    <a:pt x="31" y="178"/>
                    <a:pt x="33" y="179"/>
                    <a:pt x="33" y="179"/>
                  </a:cubicBezTo>
                  <a:cubicBezTo>
                    <a:pt x="33" y="179"/>
                    <a:pt x="32" y="175"/>
                    <a:pt x="32" y="175"/>
                  </a:cubicBezTo>
                  <a:cubicBezTo>
                    <a:pt x="32" y="174"/>
                    <a:pt x="34" y="174"/>
                    <a:pt x="34" y="173"/>
                  </a:cubicBezTo>
                  <a:cubicBezTo>
                    <a:pt x="34" y="171"/>
                    <a:pt x="30" y="170"/>
                    <a:pt x="32" y="168"/>
                  </a:cubicBezTo>
                  <a:cubicBezTo>
                    <a:pt x="34" y="166"/>
                    <a:pt x="37" y="169"/>
                    <a:pt x="39" y="166"/>
                  </a:cubicBezTo>
                  <a:cubicBezTo>
                    <a:pt x="41" y="162"/>
                    <a:pt x="36" y="160"/>
                    <a:pt x="36" y="157"/>
                  </a:cubicBezTo>
                  <a:cubicBezTo>
                    <a:pt x="35" y="154"/>
                    <a:pt x="39" y="156"/>
                    <a:pt x="39" y="155"/>
                  </a:cubicBezTo>
                  <a:cubicBezTo>
                    <a:pt x="39" y="155"/>
                    <a:pt x="38" y="154"/>
                    <a:pt x="38" y="154"/>
                  </a:cubicBezTo>
                  <a:cubicBezTo>
                    <a:pt x="38" y="153"/>
                    <a:pt x="42" y="152"/>
                    <a:pt x="42" y="151"/>
                  </a:cubicBezTo>
                  <a:cubicBezTo>
                    <a:pt x="43" y="150"/>
                    <a:pt x="45" y="147"/>
                    <a:pt x="46" y="147"/>
                  </a:cubicBezTo>
                  <a:cubicBezTo>
                    <a:pt x="51" y="148"/>
                    <a:pt x="46" y="149"/>
                    <a:pt x="46" y="149"/>
                  </a:cubicBezTo>
                  <a:cubicBezTo>
                    <a:pt x="46" y="150"/>
                    <a:pt x="47" y="150"/>
                    <a:pt x="48" y="150"/>
                  </a:cubicBezTo>
                  <a:cubicBezTo>
                    <a:pt x="52" y="151"/>
                    <a:pt x="58" y="157"/>
                    <a:pt x="59" y="156"/>
                  </a:cubicBezTo>
                  <a:cubicBezTo>
                    <a:pt x="61" y="154"/>
                    <a:pt x="57" y="154"/>
                    <a:pt x="61" y="153"/>
                  </a:cubicBezTo>
                  <a:cubicBezTo>
                    <a:pt x="64" y="153"/>
                    <a:pt x="64" y="153"/>
                    <a:pt x="64" y="153"/>
                  </a:cubicBezTo>
                  <a:cubicBezTo>
                    <a:pt x="65" y="153"/>
                    <a:pt x="64" y="152"/>
                    <a:pt x="64" y="151"/>
                  </a:cubicBezTo>
                  <a:cubicBezTo>
                    <a:pt x="64" y="151"/>
                    <a:pt x="64" y="150"/>
                    <a:pt x="64" y="149"/>
                  </a:cubicBezTo>
                  <a:cubicBezTo>
                    <a:pt x="64" y="147"/>
                    <a:pt x="64" y="145"/>
                    <a:pt x="64" y="144"/>
                  </a:cubicBezTo>
                  <a:cubicBezTo>
                    <a:pt x="64" y="143"/>
                    <a:pt x="64" y="142"/>
                    <a:pt x="64" y="142"/>
                  </a:cubicBezTo>
                  <a:cubicBezTo>
                    <a:pt x="64" y="142"/>
                    <a:pt x="65" y="141"/>
                    <a:pt x="65" y="141"/>
                  </a:cubicBezTo>
                  <a:cubicBezTo>
                    <a:pt x="67" y="142"/>
                    <a:pt x="72" y="146"/>
                    <a:pt x="74" y="143"/>
                  </a:cubicBezTo>
                  <a:cubicBezTo>
                    <a:pt x="76" y="141"/>
                    <a:pt x="71" y="136"/>
                    <a:pt x="81" y="130"/>
                  </a:cubicBezTo>
                  <a:cubicBezTo>
                    <a:pt x="82" y="129"/>
                    <a:pt x="85" y="127"/>
                    <a:pt x="86" y="126"/>
                  </a:cubicBezTo>
                  <a:cubicBezTo>
                    <a:pt x="89" y="126"/>
                    <a:pt x="95" y="133"/>
                    <a:pt x="98" y="129"/>
                  </a:cubicBezTo>
                  <a:cubicBezTo>
                    <a:pt x="99" y="127"/>
                    <a:pt x="97" y="122"/>
                    <a:pt x="99" y="120"/>
                  </a:cubicBezTo>
                  <a:cubicBezTo>
                    <a:pt x="103" y="116"/>
                    <a:pt x="117" y="115"/>
                    <a:pt x="122" y="113"/>
                  </a:cubicBezTo>
                  <a:cubicBezTo>
                    <a:pt x="126" y="111"/>
                    <a:pt x="128" y="107"/>
                    <a:pt x="132" y="106"/>
                  </a:cubicBezTo>
                  <a:cubicBezTo>
                    <a:pt x="136" y="105"/>
                    <a:pt x="139" y="108"/>
                    <a:pt x="142" y="108"/>
                  </a:cubicBezTo>
                  <a:cubicBezTo>
                    <a:pt x="143" y="108"/>
                    <a:pt x="144" y="106"/>
                    <a:pt x="145" y="106"/>
                  </a:cubicBezTo>
                  <a:cubicBezTo>
                    <a:pt x="147" y="106"/>
                    <a:pt x="150" y="109"/>
                    <a:pt x="152" y="110"/>
                  </a:cubicBezTo>
                  <a:cubicBezTo>
                    <a:pt x="156" y="110"/>
                    <a:pt x="160" y="109"/>
                    <a:pt x="164" y="109"/>
                  </a:cubicBezTo>
                  <a:cubicBezTo>
                    <a:pt x="165" y="109"/>
                    <a:pt x="167" y="110"/>
                    <a:pt x="168" y="111"/>
                  </a:cubicBezTo>
                  <a:cubicBezTo>
                    <a:pt x="178" y="111"/>
                    <a:pt x="178" y="104"/>
                    <a:pt x="185" y="102"/>
                  </a:cubicBezTo>
                  <a:cubicBezTo>
                    <a:pt x="189" y="100"/>
                    <a:pt x="196" y="102"/>
                    <a:pt x="200" y="101"/>
                  </a:cubicBezTo>
                  <a:cubicBezTo>
                    <a:pt x="210" y="101"/>
                    <a:pt x="234" y="97"/>
                    <a:pt x="242" y="101"/>
                  </a:cubicBezTo>
                  <a:cubicBezTo>
                    <a:pt x="242" y="101"/>
                    <a:pt x="242" y="100"/>
                    <a:pt x="242" y="99"/>
                  </a:cubicBezTo>
                  <a:cubicBezTo>
                    <a:pt x="242" y="97"/>
                    <a:pt x="241" y="98"/>
                    <a:pt x="244" y="96"/>
                  </a:cubicBezTo>
                  <a:cubicBezTo>
                    <a:pt x="246" y="94"/>
                    <a:pt x="248" y="94"/>
                    <a:pt x="250" y="93"/>
                  </a:cubicBezTo>
                  <a:cubicBezTo>
                    <a:pt x="252" y="92"/>
                    <a:pt x="255" y="80"/>
                    <a:pt x="256" y="78"/>
                  </a:cubicBezTo>
                  <a:cubicBezTo>
                    <a:pt x="257" y="75"/>
                    <a:pt x="259" y="76"/>
                    <a:pt x="260" y="74"/>
                  </a:cubicBezTo>
                  <a:cubicBezTo>
                    <a:pt x="263" y="69"/>
                    <a:pt x="260" y="62"/>
                    <a:pt x="262" y="58"/>
                  </a:cubicBezTo>
                  <a:cubicBezTo>
                    <a:pt x="265" y="51"/>
                    <a:pt x="266" y="11"/>
                    <a:pt x="267" y="0"/>
                  </a:cubicBezTo>
                </a:path>
              </a:pathLst>
            </a:custGeom>
            <a:solidFill>
              <a:schemeClr val="tx2"/>
            </a:solidFill>
            <a:ln w="3175" cap="rnd">
              <a:noFill/>
              <a:prstDash val="solid"/>
              <a:round/>
              <a:headEnd/>
              <a:tailEnd/>
            </a:ln>
            <a:extLst/>
          </p:spPr>
          <p:txBody>
            <a:bodyPr vert="horz" wrap="square" lIns="68580" tIns="34290" rIns="68580" bIns="34290" numCol="1" anchor="t" anchorCtr="0" compatLnSpc="1">
              <a:prstTxWarp prst="textNoShape">
                <a:avLst/>
              </a:prstTxWarp>
            </a:bodyPr>
            <a:lstStyle/>
            <a:p>
              <a:endParaRPr lang="en-US" sz="1350"/>
            </a:p>
          </p:txBody>
        </p:sp>
        <p:sp>
          <p:nvSpPr>
            <p:cNvPr id="114" name="Freeform 116"/>
            <p:cNvSpPr>
              <a:spLocks/>
            </p:cNvSpPr>
            <p:nvPr/>
          </p:nvSpPr>
          <p:spPr bwMode="auto">
            <a:xfrm>
              <a:off x="5889697" y="3615627"/>
              <a:ext cx="292262" cy="370580"/>
            </a:xfrm>
            <a:custGeom>
              <a:avLst/>
              <a:gdLst>
                <a:gd name="T0" fmla="*/ 29 w 112"/>
                <a:gd name="T1" fmla="*/ 0 h 141"/>
                <a:gd name="T2" fmla="*/ 26 w 112"/>
                <a:gd name="T3" fmla="*/ 5 h 141"/>
                <a:gd name="T4" fmla="*/ 22 w 112"/>
                <a:gd name="T5" fmla="*/ 8 h 141"/>
                <a:gd name="T6" fmla="*/ 17 w 112"/>
                <a:gd name="T7" fmla="*/ 20 h 141"/>
                <a:gd name="T8" fmla="*/ 15 w 112"/>
                <a:gd name="T9" fmla="*/ 21 h 141"/>
                <a:gd name="T10" fmla="*/ 10 w 112"/>
                <a:gd name="T11" fmla="*/ 32 h 141"/>
                <a:gd name="T12" fmla="*/ 0 w 112"/>
                <a:gd name="T13" fmla="*/ 40 h 141"/>
                <a:gd name="T14" fmla="*/ 5 w 112"/>
                <a:gd name="T15" fmla="*/ 45 h 141"/>
                <a:gd name="T16" fmla="*/ 5 w 112"/>
                <a:gd name="T17" fmla="*/ 57 h 141"/>
                <a:gd name="T18" fmla="*/ 3 w 112"/>
                <a:gd name="T19" fmla="*/ 60 h 141"/>
                <a:gd name="T20" fmla="*/ 7 w 112"/>
                <a:gd name="T21" fmla="*/ 65 h 141"/>
                <a:gd name="T22" fmla="*/ 8 w 112"/>
                <a:gd name="T23" fmla="*/ 78 h 141"/>
                <a:gd name="T24" fmla="*/ 16 w 112"/>
                <a:gd name="T25" fmla="*/ 85 h 141"/>
                <a:gd name="T26" fmla="*/ 18 w 112"/>
                <a:gd name="T27" fmla="*/ 91 h 141"/>
                <a:gd name="T28" fmla="*/ 20 w 112"/>
                <a:gd name="T29" fmla="*/ 93 h 141"/>
                <a:gd name="T30" fmla="*/ 16 w 112"/>
                <a:gd name="T31" fmla="*/ 94 h 141"/>
                <a:gd name="T32" fmla="*/ 21 w 112"/>
                <a:gd name="T33" fmla="*/ 102 h 141"/>
                <a:gd name="T34" fmla="*/ 40 w 112"/>
                <a:gd name="T35" fmla="*/ 119 h 141"/>
                <a:gd name="T36" fmla="*/ 45 w 112"/>
                <a:gd name="T37" fmla="*/ 132 h 141"/>
                <a:gd name="T38" fmla="*/ 46 w 112"/>
                <a:gd name="T39" fmla="*/ 141 h 141"/>
                <a:gd name="T40" fmla="*/ 50 w 112"/>
                <a:gd name="T41" fmla="*/ 135 h 141"/>
                <a:gd name="T42" fmla="*/ 55 w 112"/>
                <a:gd name="T43" fmla="*/ 125 h 141"/>
                <a:gd name="T44" fmla="*/ 57 w 112"/>
                <a:gd name="T45" fmla="*/ 108 h 141"/>
                <a:gd name="T46" fmla="*/ 68 w 112"/>
                <a:gd name="T47" fmla="*/ 107 h 141"/>
                <a:gd name="T48" fmla="*/ 78 w 112"/>
                <a:gd name="T49" fmla="*/ 105 h 141"/>
                <a:gd name="T50" fmla="*/ 82 w 112"/>
                <a:gd name="T51" fmla="*/ 102 h 141"/>
                <a:gd name="T52" fmla="*/ 84 w 112"/>
                <a:gd name="T53" fmla="*/ 104 h 141"/>
                <a:gd name="T54" fmla="*/ 89 w 112"/>
                <a:gd name="T55" fmla="*/ 104 h 141"/>
                <a:gd name="T56" fmla="*/ 91 w 112"/>
                <a:gd name="T57" fmla="*/ 107 h 141"/>
                <a:gd name="T58" fmla="*/ 93 w 112"/>
                <a:gd name="T59" fmla="*/ 106 h 141"/>
                <a:gd name="T60" fmla="*/ 100 w 112"/>
                <a:gd name="T61" fmla="*/ 108 h 141"/>
                <a:gd name="T62" fmla="*/ 101 w 112"/>
                <a:gd name="T63" fmla="*/ 108 h 141"/>
                <a:gd name="T64" fmla="*/ 102 w 112"/>
                <a:gd name="T65" fmla="*/ 106 h 141"/>
                <a:gd name="T66" fmla="*/ 104 w 112"/>
                <a:gd name="T67" fmla="*/ 106 h 141"/>
                <a:gd name="T68" fmla="*/ 106 w 112"/>
                <a:gd name="T69" fmla="*/ 106 h 141"/>
                <a:gd name="T70" fmla="*/ 108 w 112"/>
                <a:gd name="T71" fmla="*/ 104 h 141"/>
                <a:gd name="T72" fmla="*/ 112 w 112"/>
                <a:gd name="T73" fmla="*/ 108 h 1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12" h="141">
                  <a:moveTo>
                    <a:pt x="29" y="0"/>
                  </a:moveTo>
                  <a:cubicBezTo>
                    <a:pt x="28" y="1"/>
                    <a:pt x="27" y="4"/>
                    <a:pt x="26" y="5"/>
                  </a:cubicBezTo>
                  <a:cubicBezTo>
                    <a:pt x="25" y="6"/>
                    <a:pt x="23" y="6"/>
                    <a:pt x="22" y="8"/>
                  </a:cubicBezTo>
                  <a:cubicBezTo>
                    <a:pt x="19" y="11"/>
                    <a:pt x="20" y="17"/>
                    <a:pt x="17" y="20"/>
                  </a:cubicBezTo>
                  <a:cubicBezTo>
                    <a:pt x="15" y="21"/>
                    <a:pt x="15" y="21"/>
                    <a:pt x="15" y="21"/>
                  </a:cubicBezTo>
                  <a:cubicBezTo>
                    <a:pt x="12" y="24"/>
                    <a:pt x="12" y="29"/>
                    <a:pt x="10" y="32"/>
                  </a:cubicBezTo>
                  <a:cubicBezTo>
                    <a:pt x="8" y="35"/>
                    <a:pt x="0" y="36"/>
                    <a:pt x="0" y="40"/>
                  </a:cubicBezTo>
                  <a:cubicBezTo>
                    <a:pt x="0" y="45"/>
                    <a:pt x="5" y="41"/>
                    <a:pt x="5" y="45"/>
                  </a:cubicBezTo>
                  <a:cubicBezTo>
                    <a:pt x="5" y="48"/>
                    <a:pt x="5" y="54"/>
                    <a:pt x="5" y="57"/>
                  </a:cubicBezTo>
                  <a:cubicBezTo>
                    <a:pt x="3" y="60"/>
                    <a:pt x="3" y="60"/>
                    <a:pt x="3" y="60"/>
                  </a:cubicBezTo>
                  <a:cubicBezTo>
                    <a:pt x="3" y="61"/>
                    <a:pt x="6" y="63"/>
                    <a:pt x="7" y="65"/>
                  </a:cubicBezTo>
                  <a:cubicBezTo>
                    <a:pt x="8" y="68"/>
                    <a:pt x="6" y="74"/>
                    <a:pt x="8" y="78"/>
                  </a:cubicBezTo>
                  <a:cubicBezTo>
                    <a:pt x="10" y="81"/>
                    <a:pt x="15" y="82"/>
                    <a:pt x="16" y="85"/>
                  </a:cubicBezTo>
                  <a:cubicBezTo>
                    <a:pt x="18" y="87"/>
                    <a:pt x="17" y="89"/>
                    <a:pt x="18" y="91"/>
                  </a:cubicBezTo>
                  <a:cubicBezTo>
                    <a:pt x="19" y="92"/>
                    <a:pt x="20" y="93"/>
                    <a:pt x="20" y="93"/>
                  </a:cubicBezTo>
                  <a:cubicBezTo>
                    <a:pt x="19" y="94"/>
                    <a:pt x="17" y="93"/>
                    <a:pt x="16" y="94"/>
                  </a:cubicBezTo>
                  <a:cubicBezTo>
                    <a:pt x="15" y="95"/>
                    <a:pt x="20" y="101"/>
                    <a:pt x="21" y="102"/>
                  </a:cubicBezTo>
                  <a:cubicBezTo>
                    <a:pt x="25" y="108"/>
                    <a:pt x="33" y="115"/>
                    <a:pt x="40" y="119"/>
                  </a:cubicBezTo>
                  <a:cubicBezTo>
                    <a:pt x="46" y="122"/>
                    <a:pt x="44" y="128"/>
                    <a:pt x="45" y="132"/>
                  </a:cubicBezTo>
                  <a:cubicBezTo>
                    <a:pt x="45" y="133"/>
                    <a:pt x="45" y="141"/>
                    <a:pt x="46" y="141"/>
                  </a:cubicBezTo>
                  <a:cubicBezTo>
                    <a:pt x="48" y="141"/>
                    <a:pt x="50" y="136"/>
                    <a:pt x="50" y="135"/>
                  </a:cubicBezTo>
                  <a:cubicBezTo>
                    <a:pt x="52" y="132"/>
                    <a:pt x="54" y="128"/>
                    <a:pt x="55" y="125"/>
                  </a:cubicBezTo>
                  <a:cubicBezTo>
                    <a:pt x="56" y="120"/>
                    <a:pt x="53" y="113"/>
                    <a:pt x="57" y="108"/>
                  </a:cubicBezTo>
                  <a:cubicBezTo>
                    <a:pt x="60" y="105"/>
                    <a:pt x="66" y="107"/>
                    <a:pt x="68" y="107"/>
                  </a:cubicBezTo>
                  <a:cubicBezTo>
                    <a:pt x="70" y="107"/>
                    <a:pt x="76" y="106"/>
                    <a:pt x="78" y="105"/>
                  </a:cubicBezTo>
                  <a:cubicBezTo>
                    <a:pt x="79" y="104"/>
                    <a:pt x="80" y="102"/>
                    <a:pt x="82" y="102"/>
                  </a:cubicBezTo>
                  <a:cubicBezTo>
                    <a:pt x="83" y="102"/>
                    <a:pt x="83" y="104"/>
                    <a:pt x="84" y="104"/>
                  </a:cubicBezTo>
                  <a:cubicBezTo>
                    <a:pt x="85" y="104"/>
                    <a:pt x="87" y="104"/>
                    <a:pt x="89" y="104"/>
                  </a:cubicBezTo>
                  <a:cubicBezTo>
                    <a:pt x="91" y="107"/>
                    <a:pt x="91" y="107"/>
                    <a:pt x="91" y="107"/>
                  </a:cubicBezTo>
                  <a:cubicBezTo>
                    <a:pt x="92" y="107"/>
                    <a:pt x="93" y="106"/>
                    <a:pt x="93" y="106"/>
                  </a:cubicBezTo>
                  <a:cubicBezTo>
                    <a:pt x="98" y="107"/>
                    <a:pt x="96" y="106"/>
                    <a:pt x="100" y="108"/>
                  </a:cubicBezTo>
                  <a:cubicBezTo>
                    <a:pt x="100" y="109"/>
                    <a:pt x="101" y="108"/>
                    <a:pt x="101" y="108"/>
                  </a:cubicBezTo>
                  <a:cubicBezTo>
                    <a:pt x="102" y="107"/>
                    <a:pt x="101" y="106"/>
                    <a:pt x="102" y="106"/>
                  </a:cubicBezTo>
                  <a:cubicBezTo>
                    <a:pt x="103" y="105"/>
                    <a:pt x="103" y="106"/>
                    <a:pt x="104" y="106"/>
                  </a:cubicBezTo>
                  <a:cubicBezTo>
                    <a:pt x="104" y="106"/>
                    <a:pt x="105" y="106"/>
                    <a:pt x="106" y="106"/>
                  </a:cubicBezTo>
                  <a:cubicBezTo>
                    <a:pt x="107" y="105"/>
                    <a:pt x="107" y="104"/>
                    <a:pt x="108" y="104"/>
                  </a:cubicBezTo>
                  <a:cubicBezTo>
                    <a:pt x="109" y="104"/>
                    <a:pt x="111" y="108"/>
                    <a:pt x="112" y="108"/>
                  </a:cubicBezTo>
                </a:path>
              </a:pathLst>
            </a:custGeom>
            <a:solidFill>
              <a:schemeClr val="tx2"/>
            </a:solidFill>
            <a:ln w="3175" cap="rnd">
              <a:noFill/>
              <a:prstDash val="solid"/>
              <a:round/>
              <a:headEnd/>
              <a:tailEnd/>
            </a:ln>
            <a:extLst/>
          </p:spPr>
          <p:txBody>
            <a:bodyPr vert="horz" wrap="square" lIns="68580" tIns="34290" rIns="68580" bIns="34290" numCol="1" anchor="t" anchorCtr="0" compatLnSpc="1">
              <a:prstTxWarp prst="textNoShape">
                <a:avLst/>
              </a:prstTxWarp>
            </a:bodyPr>
            <a:lstStyle/>
            <a:p>
              <a:endParaRPr lang="en-US" sz="1350"/>
            </a:p>
          </p:txBody>
        </p:sp>
        <p:sp>
          <p:nvSpPr>
            <p:cNvPr id="115" name="Freeform 117"/>
            <p:cNvSpPr>
              <a:spLocks/>
            </p:cNvSpPr>
            <p:nvPr/>
          </p:nvSpPr>
          <p:spPr bwMode="auto">
            <a:xfrm>
              <a:off x="5482824" y="3183922"/>
              <a:ext cx="435527" cy="624636"/>
            </a:xfrm>
            <a:custGeom>
              <a:avLst/>
              <a:gdLst>
                <a:gd name="T0" fmla="*/ 137 w 166"/>
                <a:gd name="T1" fmla="*/ 0 h 238"/>
                <a:gd name="T2" fmla="*/ 148 w 166"/>
                <a:gd name="T3" fmla="*/ 17 h 238"/>
                <a:gd name="T4" fmla="*/ 150 w 166"/>
                <a:gd name="T5" fmla="*/ 36 h 238"/>
                <a:gd name="T6" fmla="*/ 159 w 166"/>
                <a:gd name="T7" fmla="*/ 37 h 238"/>
                <a:gd name="T8" fmla="*/ 160 w 166"/>
                <a:gd name="T9" fmla="*/ 40 h 238"/>
                <a:gd name="T10" fmla="*/ 160 w 166"/>
                <a:gd name="T11" fmla="*/ 54 h 238"/>
                <a:gd name="T12" fmla="*/ 163 w 166"/>
                <a:gd name="T13" fmla="*/ 57 h 238"/>
                <a:gd name="T14" fmla="*/ 149 w 166"/>
                <a:gd name="T15" fmla="*/ 66 h 238"/>
                <a:gd name="T16" fmla="*/ 146 w 166"/>
                <a:gd name="T17" fmla="*/ 65 h 238"/>
                <a:gd name="T18" fmla="*/ 134 w 166"/>
                <a:gd name="T19" fmla="*/ 81 h 238"/>
                <a:gd name="T20" fmla="*/ 131 w 166"/>
                <a:gd name="T21" fmla="*/ 94 h 238"/>
                <a:gd name="T22" fmla="*/ 125 w 166"/>
                <a:gd name="T23" fmla="*/ 98 h 238"/>
                <a:gd name="T24" fmla="*/ 124 w 166"/>
                <a:gd name="T25" fmla="*/ 111 h 238"/>
                <a:gd name="T26" fmla="*/ 114 w 166"/>
                <a:gd name="T27" fmla="*/ 116 h 238"/>
                <a:gd name="T28" fmla="*/ 116 w 166"/>
                <a:gd name="T29" fmla="*/ 120 h 238"/>
                <a:gd name="T30" fmla="*/ 114 w 166"/>
                <a:gd name="T31" fmla="*/ 124 h 238"/>
                <a:gd name="T32" fmla="*/ 113 w 166"/>
                <a:gd name="T33" fmla="*/ 131 h 238"/>
                <a:gd name="T34" fmla="*/ 113 w 166"/>
                <a:gd name="T35" fmla="*/ 132 h 238"/>
                <a:gd name="T36" fmla="*/ 107 w 166"/>
                <a:gd name="T37" fmla="*/ 136 h 238"/>
                <a:gd name="T38" fmla="*/ 102 w 166"/>
                <a:gd name="T39" fmla="*/ 136 h 238"/>
                <a:gd name="T40" fmla="*/ 103 w 166"/>
                <a:gd name="T41" fmla="*/ 139 h 238"/>
                <a:gd name="T42" fmla="*/ 98 w 166"/>
                <a:gd name="T43" fmla="*/ 142 h 238"/>
                <a:gd name="T44" fmla="*/ 97 w 166"/>
                <a:gd name="T45" fmla="*/ 153 h 238"/>
                <a:gd name="T46" fmla="*/ 93 w 166"/>
                <a:gd name="T47" fmla="*/ 159 h 238"/>
                <a:gd name="T48" fmla="*/ 92 w 166"/>
                <a:gd name="T49" fmla="*/ 162 h 238"/>
                <a:gd name="T50" fmla="*/ 92 w 166"/>
                <a:gd name="T51" fmla="*/ 164 h 238"/>
                <a:gd name="T52" fmla="*/ 84 w 166"/>
                <a:gd name="T53" fmla="*/ 172 h 238"/>
                <a:gd name="T54" fmla="*/ 88 w 166"/>
                <a:gd name="T55" fmla="*/ 177 h 238"/>
                <a:gd name="T56" fmla="*/ 80 w 166"/>
                <a:gd name="T57" fmla="*/ 182 h 238"/>
                <a:gd name="T58" fmla="*/ 76 w 166"/>
                <a:gd name="T59" fmla="*/ 190 h 238"/>
                <a:gd name="T60" fmla="*/ 74 w 166"/>
                <a:gd name="T61" fmla="*/ 193 h 238"/>
                <a:gd name="T62" fmla="*/ 67 w 166"/>
                <a:gd name="T63" fmla="*/ 194 h 238"/>
                <a:gd name="T64" fmla="*/ 67 w 166"/>
                <a:gd name="T65" fmla="*/ 187 h 238"/>
                <a:gd name="T66" fmla="*/ 54 w 166"/>
                <a:gd name="T67" fmla="*/ 176 h 238"/>
                <a:gd name="T68" fmla="*/ 50 w 166"/>
                <a:gd name="T69" fmla="*/ 182 h 238"/>
                <a:gd name="T70" fmla="*/ 43 w 166"/>
                <a:gd name="T71" fmla="*/ 182 h 238"/>
                <a:gd name="T72" fmla="*/ 41 w 166"/>
                <a:gd name="T73" fmla="*/ 180 h 238"/>
                <a:gd name="T74" fmla="*/ 34 w 166"/>
                <a:gd name="T75" fmla="*/ 185 h 238"/>
                <a:gd name="T76" fmla="*/ 33 w 166"/>
                <a:gd name="T77" fmla="*/ 184 h 238"/>
                <a:gd name="T78" fmla="*/ 30 w 166"/>
                <a:gd name="T79" fmla="*/ 192 h 238"/>
                <a:gd name="T80" fmla="*/ 28 w 166"/>
                <a:gd name="T81" fmla="*/ 192 h 238"/>
                <a:gd name="T82" fmla="*/ 21 w 166"/>
                <a:gd name="T83" fmla="*/ 197 h 238"/>
                <a:gd name="T84" fmla="*/ 19 w 166"/>
                <a:gd name="T85" fmla="*/ 200 h 238"/>
                <a:gd name="T86" fmla="*/ 8 w 166"/>
                <a:gd name="T87" fmla="*/ 209 h 238"/>
                <a:gd name="T88" fmla="*/ 8 w 166"/>
                <a:gd name="T89" fmla="*/ 220 h 238"/>
                <a:gd name="T90" fmla="*/ 0 w 166"/>
                <a:gd name="T91" fmla="*/ 235 h 238"/>
                <a:gd name="T92" fmla="*/ 1 w 166"/>
                <a:gd name="T93" fmla="*/ 237 h 238"/>
                <a:gd name="T94" fmla="*/ 0 w 166"/>
                <a:gd name="T95" fmla="*/ 238 h 2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66" h="238">
                  <a:moveTo>
                    <a:pt x="137" y="0"/>
                  </a:moveTo>
                  <a:cubicBezTo>
                    <a:pt x="140" y="6"/>
                    <a:pt x="146" y="11"/>
                    <a:pt x="148" y="17"/>
                  </a:cubicBezTo>
                  <a:cubicBezTo>
                    <a:pt x="149" y="21"/>
                    <a:pt x="150" y="35"/>
                    <a:pt x="150" y="36"/>
                  </a:cubicBezTo>
                  <a:cubicBezTo>
                    <a:pt x="151" y="37"/>
                    <a:pt x="157" y="36"/>
                    <a:pt x="159" y="37"/>
                  </a:cubicBezTo>
                  <a:cubicBezTo>
                    <a:pt x="159" y="38"/>
                    <a:pt x="159" y="39"/>
                    <a:pt x="160" y="40"/>
                  </a:cubicBezTo>
                  <a:cubicBezTo>
                    <a:pt x="166" y="45"/>
                    <a:pt x="160" y="47"/>
                    <a:pt x="160" y="54"/>
                  </a:cubicBezTo>
                  <a:cubicBezTo>
                    <a:pt x="161" y="55"/>
                    <a:pt x="163" y="55"/>
                    <a:pt x="163" y="57"/>
                  </a:cubicBezTo>
                  <a:cubicBezTo>
                    <a:pt x="163" y="60"/>
                    <a:pt x="152" y="67"/>
                    <a:pt x="149" y="66"/>
                  </a:cubicBezTo>
                  <a:cubicBezTo>
                    <a:pt x="148" y="66"/>
                    <a:pt x="147" y="65"/>
                    <a:pt x="146" y="65"/>
                  </a:cubicBezTo>
                  <a:cubicBezTo>
                    <a:pt x="144" y="65"/>
                    <a:pt x="135" y="79"/>
                    <a:pt x="134" y="81"/>
                  </a:cubicBezTo>
                  <a:cubicBezTo>
                    <a:pt x="132" y="85"/>
                    <a:pt x="133" y="90"/>
                    <a:pt x="131" y="94"/>
                  </a:cubicBezTo>
                  <a:cubicBezTo>
                    <a:pt x="130" y="96"/>
                    <a:pt x="125" y="96"/>
                    <a:pt x="125" y="98"/>
                  </a:cubicBezTo>
                  <a:cubicBezTo>
                    <a:pt x="125" y="101"/>
                    <a:pt x="126" y="109"/>
                    <a:pt x="124" y="111"/>
                  </a:cubicBezTo>
                  <a:cubicBezTo>
                    <a:pt x="123" y="113"/>
                    <a:pt x="114" y="113"/>
                    <a:pt x="114" y="116"/>
                  </a:cubicBezTo>
                  <a:cubicBezTo>
                    <a:pt x="114" y="116"/>
                    <a:pt x="117" y="118"/>
                    <a:pt x="116" y="120"/>
                  </a:cubicBezTo>
                  <a:cubicBezTo>
                    <a:pt x="116" y="121"/>
                    <a:pt x="114" y="122"/>
                    <a:pt x="114" y="124"/>
                  </a:cubicBezTo>
                  <a:cubicBezTo>
                    <a:pt x="113" y="126"/>
                    <a:pt x="113" y="128"/>
                    <a:pt x="113" y="131"/>
                  </a:cubicBezTo>
                  <a:cubicBezTo>
                    <a:pt x="113" y="131"/>
                    <a:pt x="113" y="132"/>
                    <a:pt x="113" y="132"/>
                  </a:cubicBezTo>
                  <a:cubicBezTo>
                    <a:pt x="112" y="133"/>
                    <a:pt x="108" y="136"/>
                    <a:pt x="107" y="136"/>
                  </a:cubicBezTo>
                  <a:cubicBezTo>
                    <a:pt x="106" y="136"/>
                    <a:pt x="103" y="135"/>
                    <a:pt x="102" y="136"/>
                  </a:cubicBezTo>
                  <a:cubicBezTo>
                    <a:pt x="103" y="139"/>
                    <a:pt x="103" y="139"/>
                    <a:pt x="103" y="139"/>
                  </a:cubicBezTo>
                  <a:cubicBezTo>
                    <a:pt x="102" y="141"/>
                    <a:pt x="99" y="140"/>
                    <a:pt x="98" y="142"/>
                  </a:cubicBezTo>
                  <a:cubicBezTo>
                    <a:pt x="97" y="145"/>
                    <a:pt x="98" y="150"/>
                    <a:pt x="97" y="153"/>
                  </a:cubicBezTo>
                  <a:cubicBezTo>
                    <a:pt x="96" y="156"/>
                    <a:pt x="93" y="157"/>
                    <a:pt x="93" y="159"/>
                  </a:cubicBezTo>
                  <a:cubicBezTo>
                    <a:pt x="92" y="160"/>
                    <a:pt x="92" y="161"/>
                    <a:pt x="92" y="162"/>
                  </a:cubicBezTo>
                  <a:cubicBezTo>
                    <a:pt x="92" y="162"/>
                    <a:pt x="93" y="163"/>
                    <a:pt x="92" y="164"/>
                  </a:cubicBezTo>
                  <a:cubicBezTo>
                    <a:pt x="92" y="166"/>
                    <a:pt x="84" y="169"/>
                    <a:pt x="84" y="172"/>
                  </a:cubicBezTo>
                  <a:cubicBezTo>
                    <a:pt x="85" y="173"/>
                    <a:pt x="90" y="175"/>
                    <a:pt x="88" y="177"/>
                  </a:cubicBezTo>
                  <a:cubicBezTo>
                    <a:pt x="85" y="179"/>
                    <a:pt x="82" y="179"/>
                    <a:pt x="80" y="182"/>
                  </a:cubicBezTo>
                  <a:cubicBezTo>
                    <a:pt x="77" y="185"/>
                    <a:pt x="82" y="186"/>
                    <a:pt x="76" y="190"/>
                  </a:cubicBezTo>
                  <a:cubicBezTo>
                    <a:pt x="76" y="190"/>
                    <a:pt x="74" y="193"/>
                    <a:pt x="74" y="193"/>
                  </a:cubicBezTo>
                  <a:cubicBezTo>
                    <a:pt x="74" y="194"/>
                    <a:pt x="68" y="195"/>
                    <a:pt x="67" y="194"/>
                  </a:cubicBezTo>
                  <a:cubicBezTo>
                    <a:pt x="66" y="191"/>
                    <a:pt x="67" y="189"/>
                    <a:pt x="67" y="187"/>
                  </a:cubicBezTo>
                  <a:cubicBezTo>
                    <a:pt x="66" y="186"/>
                    <a:pt x="56" y="177"/>
                    <a:pt x="54" y="176"/>
                  </a:cubicBezTo>
                  <a:cubicBezTo>
                    <a:pt x="54" y="176"/>
                    <a:pt x="52" y="182"/>
                    <a:pt x="50" y="182"/>
                  </a:cubicBezTo>
                  <a:cubicBezTo>
                    <a:pt x="48" y="182"/>
                    <a:pt x="44" y="183"/>
                    <a:pt x="43" y="182"/>
                  </a:cubicBezTo>
                  <a:cubicBezTo>
                    <a:pt x="42" y="180"/>
                    <a:pt x="44" y="179"/>
                    <a:pt x="41" y="180"/>
                  </a:cubicBezTo>
                  <a:cubicBezTo>
                    <a:pt x="38" y="180"/>
                    <a:pt x="37" y="184"/>
                    <a:pt x="34" y="185"/>
                  </a:cubicBezTo>
                  <a:cubicBezTo>
                    <a:pt x="34" y="185"/>
                    <a:pt x="33" y="184"/>
                    <a:pt x="33" y="184"/>
                  </a:cubicBezTo>
                  <a:cubicBezTo>
                    <a:pt x="31" y="185"/>
                    <a:pt x="32" y="190"/>
                    <a:pt x="30" y="192"/>
                  </a:cubicBezTo>
                  <a:cubicBezTo>
                    <a:pt x="28" y="192"/>
                    <a:pt x="28" y="192"/>
                    <a:pt x="28" y="192"/>
                  </a:cubicBezTo>
                  <a:cubicBezTo>
                    <a:pt x="25" y="193"/>
                    <a:pt x="23" y="195"/>
                    <a:pt x="21" y="197"/>
                  </a:cubicBezTo>
                  <a:cubicBezTo>
                    <a:pt x="19" y="200"/>
                    <a:pt x="19" y="200"/>
                    <a:pt x="19" y="200"/>
                  </a:cubicBezTo>
                  <a:cubicBezTo>
                    <a:pt x="16" y="204"/>
                    <a:pt x="11" y="207"/>
                    <a:pt x="8" y="209"/>
                  </a:cubicBezTo>
                  <a:cubicBezTo>
                    <a:pt x="6" y="211"/>
                    <a:pt x="9" y="217"/>
                    <a:pt x="8" y="220"/>
                  </a:cubicBezTo>
                  <a:cubicBezTo>
                    <a:pt x="6" y="226"/>
                    <a:pt x="1" y="233"/>
                    <a:pt x="0" y="235"/>
                  </a:cubicBezTo>
                  <a:cubicBezTo>
                    <a:pt x="0" y="236"/>
                    <a:pt x="1" y="236"/>
                    <a:pt x="1" y="237"/>
                  </a:cubicBezTo>
                  <a:cubicBezTo>
                    <a:pt x="0" y="238"/>
                    <a:pt x="1" y="236"/>
                    <a:pt x="0" y="238"/>
                  </a:cubicBezTo>
                </a:path>
              </a:pathLst>
            </a:custGeom>
            <a:solidFill>
              <a:schemeClr val="tx2"/>
            </a:solidFill>
            <a:ln w="3175" cap="rnd">
              <a:noFill/>
              <a:prstDash val="solid"/>
              <a:round/>
              <a:headEnd/>
              <a:tailEnd/>
            </a:ln>
            <a:extLst/>
          </p:spPr>
          <p:txBody>
            <a:bodyPr vert="horz" wrap="square" lIns="68580" tIns="34290" rIns="68580" bIns="34290" numCol="1" anchor="t" anchorCtr="0" compatLnSpc="1">
              <a:prstTxWarp prst="textNoShape">
                <a:avLst/>
              </a:prstTxWarp>
            </a:bodyPr>
            <a:lstStyle/>
            <a:p>
              <a:endParaRPr lang="en-US" sz="1350"/>
            </a:p>
          </p:txBody>
        </p:sp>
        <p:sp>
          <p:nvSpPr>
            <p:cNvPr id="116" name="Freeform 118"/>
            <p:cNvSpPr>
              <a:spLocks/>
            </p:cNvSpPr>
            <p:nvPr/>
          </p:nvSpPr>
          <p:spPr bwMode="auto">
            <a:xfrm>
              <a:off x="7736865" y="3860134"/>
              <a:ext cx="61127" cy="403054"/>
            </a:xfrm>
            <a:custGeom>
              <a:avLst/>
              <a:gdLst>
                <a:gd name="T0" fmla="*/ 23 w 23"/>
                <a:gd name="T1" fmla="*/ 0 h 154"/>
                <a:gd name="T2" fmla="*/ 9 w 23"/>
                <a:gd name="T3" fmla="*/ 22 h 154"/>
                <a:gd name="T4" fmla="*/ 0 w 23"/>
                <a:gd name="T5" fmla="*/ 31 h 154"/>
                <a:gd name="T6" fmla="*/ 0 w 23"/>
                <a:gd name="T7" fmla="*/ 32 h 154"/>
                <a:gd name="T8" fmla="*/ 0 w 23"/>
                <a:gd name="T9" fmla="*/ 34 h 154"/>
                <a:gd name="T10" fmla="*/ 1 w 23"/>
                <a:gd name="T11" fmla="*/ 55 h 154"/>
                <a:gd name="T12" fmla="*/ 1 w 23"/>
                <a:gd name="T13" fmla="*/ 119 h 154"/>
                <a:gd name="T14" fmla="*/ 2 w 23"/>
                <a:gd name="T15" fmla="*/ 133 h 154"/>
                <a:gd name="T16" fmla="*/ 16 w 23"/>
                <a:gd name="T17" fmla="*/ 154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 h="154">
                  <a:moveTo>
                    <a:pt x="23" y="0"/>
                  </a:moveTo>
                  <a:cubicBezTo>
                    <a:pt x="19" y="7"/>
                    <a:pt x="15" y="16"/>
                    <a:pt x="9" y="22"/>
                  </a:cubicBezTo>
                  <a:cubicBezTo>
                    <a:pt x="7" y="26"/>
                    <a:pt x="3" y="28"/>
                    <a:pt x="0" y="31"/>
                  </a:cubicBezTo>
                  <a:cubicBezTo>
                    <a:pt x="0" y="32"/>
                    <a:pt x="0" y="32"/>
                    <a:pt x="0" y="32"/>
                  </a:cubicBezTo>
                  <a:cubicBezTo>
                    <a:pt x="0" y="33"/>
                    <a:pt x="0" y="33"/>
                    <a:pt x="0" y="34"/>
                  </a:cubicBezTo>
                  <a:cubicBezTo>
                    <a:pt x="0" y="41"/>
                    <a:pt x="1" y="48"/>
                    <a:pt x="1" y="55"/>
                  </a:cubicBezTo>
                  <a:cubicBezTo>
                    <a:pt x="1" y="76"/>
                    <a:pt x="0" y="98"/>
                    <a:pt x="1" y="119"/>
                  </a:cubicBezTo>
                  <a:cubicBezTo>
                    <a:pt x="2" y="123"/>
                    <a:pt x="1" y="129"/>
                    <a:pt x="2" y="133"/>
                  </a:cubicBezTo>
                  <a:cubicBezTo>
                    <a:pt x="5" y="140"/>
                    <a:pt x="16" y="146"/>
                    <a:pt x="16" y="154"/>
                  </a:cubicBezTo>
                </a:path>
              </a:pathLst>
            </a:custGeom>
            <a:solidFill>
              <a:schemeClr val="tx2"/>
            </a:solidFill>
            <a:ln w="3175" cap="rnd">
              <a:noFill/>
              <a:prstDash val="solid"/>
              <a:round/>
              <a:headEnd/>
              <a:tailEnd/>
            </a:ln>
            <a:extLst/>
          </p:spPr>
          <p:txBody>
            <a:bodyPr vert="horz" wrap="square" lIns="68580" tIns="34290" rIns="68580" bIns="34290" numCol="1" anchor="t" anchorCtr="0" compatLnSpc="1">
              <a:prstTxWarp prst="textNoShape">
                <a:avLst/>
              </a:prstTxWarp>
            </a:bodyPr>
            <a:lstStyle/>
            <a:p>
              <a:endParaRPr lang="en-US" sz="1350"/>
            </a:p>
          </p:txBody>
        </p:sp>
        <p:sp>
          <p:nvSpPr>
            <p:cNvPr id="117" name="Freeform 119"/>
            <p:cNvSpPr>
              <a:spLocks/>
            </p:cNvSpPr>
            <p:nvPr/>
          </p:nvSpPr>
          <p:spPr bwMode="auto">
            <a:xfrm>
              <a:off x="6888735" y="4219253"/>
              <a:ext cx="154727" cy="127984"/>
            </a:xfrm>
            <a:custGeom>
              <a:avLst/>
              <a:gdLst>
                <a:gd name="T0" fmla="*/ 23 w 59"/>
                <a:gd name="T1" fmla="*/ 9 h 49"/>
                <a:gd name="T2" fmla="*/ 11 w 59"/>
                <a:gd name="T3" fmla="*/ 22 h 49"/>
                <a:gd name="T4" fmla="*/ 11 w 59"/>
                <a:gd name="T5" fmla="*/ 31 h 49"/>
                <a:gd name="T6" fmla="*/ 4 w 59"/>
                <a:gd name="T7" fmla="*/ 42 h 49"/>
                <a:gd name="T8" fmla="*/ 9 w 59"/>
                <a:gd name="T9" fmla="*/ 41 h 49"/>
                <a:gd name="T10" fmla="*/ 16 w 59"/>
                <a:gd name="T11" fmla="*/ 42 h 49"/>
                <a:gd name="T12" fmla="*/ 17 w 59"/>
                <a:gd name="T13" fmla="*/ 47 h 49"/>
                <a:gd name="T14" fmla="*/ 29 w 59"/>
                <a:gd name="T15" fmla="*/ 46 h 49"/>
                <a:gd name="T16" fmla="*/ 33 w 59"/>
                <a:gd name="T17" fmla="*/ 34 h 49"/>
                <a:gd name="T18" fmla="*/ 38 w 59"/>
                <a:gd name="T19" fmla="*/ 37 h 49"/>
                <a:gd name="T20" fmla="*/ 44 w 59"/>
                <a:gd name="T21" fmla="*/ 33 h 49"/>
                <a:gd name="T22" fmla="*/ 56 w 59"/>
                <a:gd name="T23" fmla="*/ 35 h 49"/>
                <a:gd name="T24" fmla="*/ 55 w 59"/>
                <a:gd name="T25" fmla="*/ 23 h 49"/>
                <a:gd name="T26" fmla="*/ 56 w 59"/>
                <a:gd name="T27" fmla="*/ 16 h 49"/>
                <a:gd name="T28" fmla="*/ 47 w 59"/>
                <a:gd name="T29" fmla="*/ 0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59" h="49">
                  <a:moveTo>
                    <a:pt x="23" y="9"/>
                  </a:moveTo>
                  <a:cubicBezTo>
                    <a:pt x="19" y="11"/>
                    <a:pt x="10" y="17"/>
                    <a:pt x="11" y="22"/>
                  </a:cubicBezTo>
                  <a:cubicBezTo>
                    <a:pt x="11" y="26"/>
                    <a:pt x="12" y="27"/>
                    <a:pt x="11" y="31"/>
                  </a:cubicBezTo>
                  <a:cubicBezTo>
                    <a:pt x="10" y="33"/>
                    <a:pt x="0" y="36"/>
                    <a:pt x="4" y="42"/>
                  </a:cubicBezTo>
                  <a:cubicBezTo>
                    <a:pt x="9" y="49"/>
                    <a:pt x="8" y="42"/>
                    <a:pt x="9" y="41"/>
                  </a:cubicBezTo>
                  <a:cubicBezTo>
                    <a:pt x="10" y="40"/>
                    <a:pt x="15" y="42"/>
                    <a:pt x="16" y="42"/>
                  </a:cubicBezTo>
                  <a:cubicBezTo>
                    <a:pt x="17" y="47"/>
                    <a:pt x="17" y="47"/>
                    <a:pt x="17" y="47"/>
                  </a:cubicBezTo>
                  <a:cubicBezTo>
                    <a:pt x="17" y="47"/>
                    <a:pt x="27" y="46"/>
                    <a:pt x="29" y="46"/>
                  </a:cubicBezTo>
                  <a:cubicBezTo>
                    <a:pt x="34" y="44"/>
                    <a:pt x="32" y="34"/>
                    <a:pt x="33" y="34"/>
                  </a:cubicBezTo>
                  <a:cubicBezTo>
                    <a:pt x="34" y="33"/>
                    <a:pt x="37" y="37"/>
                    <a:pt x="38" y="37"/>
                  </a:cubicBezTo>
                  <a:cubicBezTo>
                    <a:pt x="40" y="36"/>
                    <a:pt x="41" y="33"/>
                    <a:pt x="44" y="33"/>
                  </a:cubicBezTo>
                  <a:cubicBezTo>
                    <a:pt x="47" y="33"/>
                    <a:pt x="53" y="39"/>
                    <a:pt x="56" y="35"/>
                  </a:cubicBezTo>
                  <a:cubicBezTo>
                    <a:pt x="59" y="30"/>
                    <a:pt x="56" y="27"/>
                    <a:pt x="55" y="23"/>
                  </a:cubicBezTo>
                  <a:cubicBezTo>
                    <a:pt x="55" y="21"/>
                    <a:pt x="57" y="18"/>
                    <a:pt x="56" y="16"/>
                  </a:cubicBezTo>
                  <a:cubicBezTo>
                    <a:pt x="55" y="9"/>
                    <a:pt x="48" y="7"/>
                    <a:pt x="47" y="0"/>
                  </a:cubicBezTo>
                </a:path>
              </a:pathLst>
            </a:custGeom>
            <a:solidFill>
              <a:schemeClr val="tx2"/>
            </a:solidFill>
            <a:ln w="3175" cap="rnd">
              <a:noFill/>
              <a:prstDash val="solid"/>
              <a:round/>
              <a:headEnd/>
              <a:tailEnd/>
            </a:ln>
            <a:extLst/>
          </p:spPr>
          <p:txBody>
            <a:bodyPr vert="horz" wrap="square" lIns="68580" tIns="34290" rIns="68580" bIns="34290" numCol="1" anchor="t" anchorCtr="0" compatLnSpc="1">
              <a:prstTxWarp prst="textNoShape">
                <a:avLst/>
              </a:prstTxWarp>
            </a:bodyPr>
            <a:lstStyle/>
            <a:p>
              <a:endParaRPr lang="en-US" sz="1350"/>
            </a:p>
          </p:txBody>
        </p:sp>
        <p:sp>
          <p:nvSpPr>
            <p:cNvPr id="118" name="Freeform 120"/>
            <p:cNvSpPr>
              <a:spLocks/>
            </p:cNvSpPr>
            <p:nvPr/>
          </p:nvSpPr>
          <p:spPr bwMode="auto">
            <a:xfrm>
              <a:off x="5734971" y="4465668"/>
              <a:ext cx="63037" cy="84049"/>
            </a:xfrm>
            <a:custGeom>
              <a:avLst/>
              <a:gdLst>
                <a:gd name="T0" fmla="*/ 24 w 24"/>
                <a:gd name="T1" fmla="*/ 0 h 32"/>
                <a:gd name="T2" fmla="*/ 16 w 24"/>
                <a:gd name="T3" fmla="*/ 4 h 32"/>
                <a:gd name="T4" fmla="*/ 13 w 24"/>
                <a:gd name="T5" fmla="*/ 9 h 32"/>
                <a:gd name="T6" fmla="*/ 7 w 24"/>
                <a:gd name="T7" fmla="*/ 14 h 32"/>
                <a:gd name="T8" fmla="*/ 9 w 24"/>
                <a:gd name="T9" fmla="*/ 14 h 32"/>
                <a:gd name="T10" fmla="*/ 9 w 24"/>
                <a:gd name="T11" fmla="*/ 16 h 32"/>
                <a:gd name="T12" fmla="*/ 9 w 24"/>
                <a:gd name="T13" fmla="*/ 18 h 32"/>
                <a:gd name="T14" fmla="*/ 9 w 24"/>
                <a:gd name="T15" fmla="*/ 26 h 32"/>
                <a:gd name="T16" fmla="*/ 9 w 24"/>
                <a:gd name="T17" fmla="*/ 28 h 32"/>
                <a:gd name="T18" fmla="*/ 9 w 24"/>
                <a:gd name="T19" fmla="*/ 30 h 32"/>
                <a:gd name="T20" fmla="*/ 0 w 24"/>
                <a:gd name="T21" fmla="*/ 3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4" h="32">
                  <a:moveTo>
                    <a:pt x="24" y="0"/>
                  </a:moveTo>
                  <a:cubicBezTo>
                    <a:pt x="23" y="3"/>
                    <a:pt x="18" y="3"/>
                    <a:pt x="16" y="4"/>
                  </a:cubicBezTo>
                  <a:cubicBezTo>
                    <a:pt x="15" y="5"/>
                    <a:pt x="14" y="8"/>
                    <a:pt x="13" y="9"/>
                  </a:cubicBezTo>
                  <a:cubicBezTo>
                    <a:pt x="11" y="11"/>
                    <a:pt x="9" y="12"/>
                    <a:pt x="7" y="14"/>
                  </a:cubicBezTo>
                  <a:cubicBezTo>
                    <a:pt x="6" y="14"/>
                    <a:pt x="8" y="14"/>
                    <a:pt x="9" y="14"/>
                  </a:cubicBezTo>
                  <a:cubicBezTo>
                    <a:pt x="9" y="15"/>
                    <a:pt x="9" y="16"/>
                    <a:pt x="9" y="16"/>
                  </a:cubicBezTo>
                  <a:cubicBezTo>
                    <a:pt x="9" y="17"/>
                    <a:pt x="9" y="18"/>
                    <a:pt x="9" y="18"/>
                  </a:cubicBezTo>
                  <a:cubicBezTo>
                    <a:pt x="9" y="21"/>
                    <a:pt x="9" y="24"/>
                    <a:pt x="9" y="26"/>
                  </a:cubicBezTo>
                  <a:cubicBezTo>
                    <a:pt x="9" y="27"/>
                    <a:pt x="9" y="28"/>
                    <a:pt x="9" y="28"/>
                  </a:cubicBezTo>
                  <a:cubicBezTo>
                    <a:pt x="9" y="29"/>
                    <a:pt x="9" y="30"/>
                    <a:pt x="9" y="30"/>
                  </a:cubicBezTo>
                  <a:cubicBezTo>
                    <a:pt x="8" y="31"/>
                    <a:pt x="2" y="31"/>
                    <a:pt x="0" y="32"/>
                  </a:cubicBezTo>
                </a:path>
              </a:pathLst>
            </a:custGeom>
            <a:solidFill>
              <a:schemeClr val="tx2"/>
            </a:solidFill>
            <a:ln w="3175" cap="rnd">
              <a:noFill/>
              <a:prstDash val="solid"/>
              <a:round/>
              <a:headEnd/>
              <a:tailEnd/>
            </a:ln>
            <a:extLst/>
          </p:spPr>
          <p:txBody>
            <a:bodyPr vert="horz" wrap="square" lIns="68580" tIns="34290" rIns="68580" bIns="34290" numCol="1" anchor="t" anchorCtr="0" compatLnSpc="1">
              <a:prstTxWarp prst="textNoShape">
                <a:avLst/>
              </a:prstTxWarp>
            </a:bodyPr>
            <a:lstStyle/>
            <a:p>
              <a:endParaRPr lang="en-US" sz="1350"/>
            </a:p>
          </p:txBody>
        </p:sp>
        <p:sp>
          <p:nvSpPr>
            <p:cNvPr id="119" name="Freeform 121"/>
            <p:cNvSpPr>
              <a:spLocks/>
            </p:cNvSpPr>
            <p:nvPr/>
          </p:nvSpPr>
          <p:spPr bwMode="auto">
            <a:xfrm>
              <a:off x="5563052" y="3991938"/>
              <a:ext cx="110792" cy="84049"/>
            </a:xfrm>
            <a:custGeom>
              <a:avLst/>
              <a:gdLst>
                <a:gd name="T0" fmla="*/ 41 w 42"/>
                <a:gd name="T1" fmla="*/ 0 h 32"/>
                <a:gd name="T2" fmla="*/ 41 w 42"/>
                <a:gd name="T3" fmla="*/ 32 h 32"/>
                <a:gd name="T4" fmla="*/ 37 w 42"/>
                <a:gd name="T5" fmla="*/ 32 h 32"/>
                <a:gd name="T6" fmla="*/ 30 w 42"/>
                <a:gd name="T7" fmla="*/ 32 h 32"/>
                <a:gd name="T8" fmla="*/ 6 w 42"/>
                <a:gd name="T9" fmla="*/ 32 h 32"/>
                <a:gd name="T10" fmla="*/ 2 w 42"/>
                <a:gd name="T11" fmla="*/ 32 h 32"/>
                <a:gd name="T12" fmla="*/ 0 w 42"/>
                <a:gd name="T13" fmla="*/ 32 h 32"/>
              </a:gdLst>
              <a:ahLst/>
              <a:cxnLst>
                <a:cxn ang="0">
                  <a:pos x="T0" y="T1"/>
                </a:cxn>
                <a:cxn ang="0">
                  <a:pos x="T2" y="T3"/>
                </a:cxn>
                <a:cxn ang="0">
                  <a:pos x="T4" y="T5"/>
                </a:cxn>
                <a:cxn ang="0">
                  <a:pos x="T6" y="T7"/>
                </a:cxn>
                <a:cxn ang="0">
                  <a:pos x="T8" y="T9"/>
                </a:cxn>
                <a:cxn ang="0">
                  <a:pos x="T10" y="T11"/>
                </a:cxn>
                <a:cxn ang="0">
                  <a:pos x="T12" y="T13"/>
                </a:cxn>
              </a:cxnLst>
              <a:rect l="0" t="0" r="r" b="b"/>
              <a:pathLst>
                <a:path w="42" h="32">
                  <a:moveTo>
                    <a:pt x="41" y="0"/>
                  </a:moveTo>
                  <a:cubicBezTo>
                    <a:pt x="41" y="3"/>
                    <a:pt x="42" y="31"/>
                    <a:pt x="41" y="32"/>
                  </a:cubicBezTo>
                  <a:cubicBezTo>
                    <a:pt x="37" y="32"/>
                    <a:pt x="37" y="32"/>
                    <a:pt x="37" y="32"/>
                  </a:cubicBezTo>
                  <a:cubicBezTo>
                    <a:pt x="35" y="32"/>
                    <a:pt x="32" y="32"/>
                    <a:pt x="30" y="32"/>
                  </a:cubicBezTo>
                  <a:cubicBezTo>
                    <a:pt x="22" y="32"/>
                    <a:pt x="14" y="32"/>
                    <a:pt x="6" y="32"/>
                  </a:cubicBezTo>
                  <a:cubicBezTo>
                    <a:pt x="5" y="32"/>
                    <a:pt x="3" y="32"/>
                    <a:pt x="2" y="32"/>
                  </a:cubicBezTo>
                  <a:cubicBezTo>
                    <a:pt x="1" y="32"/>
                    <a:pt x="1" y="32"/>
                    <a:pt x="0" y="32"/>
                  </a:cubicBezTo>
                </a:path>
              </a:pathLst>
            </a:custGeom>
            <a:solidFill>
              <a:schemeClr val="tx2"/>
            </a:solidFill>
            <a:ln w="3175" cap="rnd">
              <a:noFill/>
              <a:prstDash val="solid"/>
              <a:round/>
              <a:headEnd/>
              <a:tailEnd/>
            </a:ln>
            <a:extLst/>
          </p:spPr>
          <p:txBody>
            <a:bodyPr vert="horz" wrap="square" lIns="68580" tIns="34290" rIns="68580" bIns="34290" numCol="1" anchor="t" anchorCtr="0" compatLnSpc="1">
              <a:prstTxWarp prst="textNoShape">
                <a:avLst/>
              </a:prstTxWarp>
            </a:bodyPr>
            <a:lstStyle/>
            <a:p>
              <a:endParaRPr lang="en-US" sz="1350"/>
            </a:p>
          </p:txBody>
        </p:sp>
        <p:sp>
          <p:nvSpPr>
            <p:cNvPr id="120" name="Freeform 122"/>
            <p:cNvSpPr>
              <a:spLocks/>
            </p:cNvSpPr>
            <p:nvPr/>
          </p:nvSpPr>
          <p:spPr bwMode="auto">
            <a:xfrm>
              <a:off x="5658562" y="3991938"/>
              <a:ext cx="234956" cy="429797"/>
            </a:xfrm>
            <a:custGeom>
              <a:avLst/>
              <a:gdLst>
                <a:gd name="T0" fmla="*/ 57 w 90"/>
                <a:gd name="T1" fmla="*/ 0 h 164"/>
                <a:gd name="T2" fmla="*/ 53 w 90"/>
                <a:gd name="T3" fmla="*/ 17 h 164"/>
                <a:gd name="T4" fmla="*/ 56 w 90"/>
                <a:gd name="T5" fmla="*/ 21 h 164"/>
                <a:gd name="T6" fmla="*/ 54 w 90"/>
                <a:gd name="T7" fmla="*/ 26 h 164"/>
                <a:gd name="T8" fmla="*/ 60 w 90"/>
                <a:gd name="T9" fmla="*/ 24 h 164"/>
                <a:gd name="T10" fmla="*/ 63 w 90"/>
                <a:gd name="T11" fmla="*/ 25 h 164"/>
                <a:gd name="T12" fmla="*/ 71 w 90"/>
                <a:gd name="T13" fmla="*/ 20 h 164"/>
                <a:gd name="T14" fmla="*/ 78 w 90"/>
                <a:gd name="T15" fmla="*/ 21 h 164"/>
                <a:gd name="T16" fmla="*/ 82 w 90"/>
                <a:gd name="T17" fmla="*/ 22 h 164"/>
                <a:gd name="T18" fmla="*/ 85 w 90"/>
                <a:gd name="T19" fmla="*/ 29 h 164"/>
                <a:gd name="T20" fmla="*/ 89 w 90"/>
                <a:gd name="T21" fmla="*/ 36 h 164"/>
                <a:gd name="T22" fmla="*/ 84 w 90"/>
                <a:gd name="T23" fmla="*/ 44 h 164"/>
                <a:gd name="T24" fmla="*/ 80 w 90"/>
                <a:gd name="T25" fmla="*/ 44 h 164"/>
                <a:gd name="T26" fmla="*/ 79 w 90"/>
                <a:gd name="T27" fmla="*/ 44 h 164"/>
                <a:gd name="T28" fmla="*/ 78 w 90"/>
                <a:gd name="T29" fmla="*/ 47 h 164"/>
                <a:gd name="T30" fmla="*/ 73 w 90"/>
                <a:gd name="T31" fmla="*/ 54 h 164"/>
                <a:gd name="T32" fmla="*/ 75 w 90"/>
                <a:gd name="T33" fmla="*/ 58 h 164"/>
                <a:gd name="T34" fmla="*/ 72 w 90"/>
                <a:gd name="T35" fmla="*/ 63 h 164"/>
                <a:gd name="T36" fmla="*/ 79 w 90"/>
                <a:gd name="T37" fmla="*/ 66 h 164"/>
                <a:gd name="T38" fmla="*/ 81 w 90"/>
                <a:gd name="T39" fmla="*/ 70 h 164"/>
                <a:gd name="T40" fmla="*/ 90 w 90"/>
                <a:gd name="T41" fmla="*/ 75 h 164"/>
                <a:gd name="T42" fmla="*/ 87 w 90"/>
                <a:gd name="T43" fmla="*/ 86 h 164"/>
                <a:gd name="T44" fmla="*/ 89 w 90"/>
                <a:gd name="T45" fmla="*/ 95 h 164"/>
                <a:gd name="T46" fmla="*/ 86 w 90"/>
                <a:gd name="T47" fmla="*/ 102 h 164"/>
                <a:gd name="T48" fmla="*/ 89 w 90"/>
                <a:gd name="T49" fmla="*/ 103 h 164"/>
                <a:gd name="T50" fmla="*/ 87 w 90"/>
                <a:gd name="T51" fmla="*/ 108 h 164"/>
                <a:gd name="T52" fmla="*/ 83 w 90"/>
                <a:gd name="T53" fmla="*/ 111 h 164"/>
                <a:gd name="T54" fmla="*/ 82 w 90"/>
                <a:gd name="T55" fmla="*/ 117 h 164"/>
                <a:gd name="T56" fmla="*/ 81 w 90"/>
                <a:gd name="T57" fmla="*/ 118 h 164"/>
                <a:gd name="T58" fmla="*/ 83 w 90"/>
                <a:gd name="T59" fmla="*/ 121 h 164"/>
                <a:gd name="T60" fmla="*/ 73 w 90"/>
                <a:gd name="T61" fmla="*/ 125 h 164"/>
                <a:gd name="T62" fmla="*/ 74 w 90"/>
                <a:gd name="T63" fmla="*/ 121 h 164"/>
                <a:gd name="T64" fmla="*/ 70 w 90"/>
                <a:gd name="T65" fmla="*/ 115 h 164"/>
                <a:gd name="T66" fmla="*/ 62 w 90"/>
                <a:gd name="T67" fmla="*/ 124 h 164"/>
                <a:gd name="T68" fmla="*/ 50 w 90"/>
                <a:gd name="T69" fmla="*/ 121 h 164"/>
                <a:gd name="T70" fmla="*/ 40 w 90"/>
                <a:gd name="T71" fmla="*/ 107 h 164"/>
                <a:gd name="T72" fmla="*/ 37 w 90"/>
                <a:gd name="T73" fmla="*/ 108 h 164"/>
                <a:gd name="T74" fmla="*/ 36 w 90"/>
                <a:gd name="T75" fmla="*/ 110 h 164"/>
                <a:gd name="T76" fmla="*/ 35 w 90"/>
                <a:gd name="T77" fmla="*/ 109 h 164"/>
                <a:gd name="T78" fmla="*/ 36 w 90"/>
                <a:gd name="T79" fmla="*/ 121 h 164"/>
                <a:gd name="T80" fmla="*/ 23 w 90"/>
                <a:gd name="T81" fmla="*/ 122 h 164"/>
                <a:gd name="T82" fmla="*/ 22 w 90"/>
                <a:gd name="T83" fmla="*/ 121 h 164"/>
                <a:gd name="T84" fmla="*/ 16 w 90"/>
                <a:gd name="T85" fmla="*/ 124 h 164"/>
                <a:gd name="T86" fmla="*/ 13 w 90"/>
                <a:gd name="T87" fmla="*/ 121 h 164"/>
                <a:gd name="T88" fmla="*/ 14 w 90"/>
                <a:gd name="T89" fmla="*/ 129 h 164"/>
                <a:gd name="T90" fmla="*/ 11 w 90"/>
                <a:gd name="T91" fmla="*/ 135 h 164"/>
                <a:gd name="T92" fmla="*/ 14 w 90"/>
                <a:gd name="T93" fmla="*/ 135 h 164"/>
                <a:gd name="T94" fmla="*/ 18 w 90"/>
                <a:gd name="T95" fmla="*/ 139 h 164"/>
                <a:gd name="T96" fmla="*/ 15 w 90"/>
                <a:gd name="T97" fmla="*/ 143 h 164"/>
                <a:gd name="T98" fmla="*/ 22 w 90"/>
                <a:gd name="T99" fmla="*/ 146 h 164"/>
                <a:gd name="T100" fmla="*/ 19 w 90"/>
                <a:gd name="T101" fmla="*/ 154 h 164"/>
                <a:gd name="T102" fmla="*/ 21 w 90"/>
                <a:gd name="T103" fmla="*/ 156 h 164"/>
                <a:gd name="T104" fmla="*/ 15 w 90"/>
                <a:gd name="T105" fmla="*/ 158 h 164"/>
                <a:gd name="T106" fmla="*/ 9 w 90"/>
                <a:gd name="T107" fmla="*/ 153 h 164"/>
                <a:gd name="T108" fmla="*/ 0 w 90"/>
                <a:gd name="T109" fmla="*/ 164 h 16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90" h="164">
                  <a:moveTo>
                    <a:pt x="57" y="0"/>
                  </a:moveTo>
                  <a:cubicBezTo>
                    <a:pt x="57" y="6"/>
                    <a:pt x="52" y="11"/>
                    <a:pt x="53" y="17"/>
                  </a:cubicBezTo>
                  <a:cubicBezTo>
                    <a:pt x="53" y="18"/>
                    <a:pt x="56" y="19"/>
                    <a:pt x="56" y="21"/>
                  </a:cubicBezTo>
                  <a:cubicBezTo>
                    <a:pt x="57" y="23"/>
                    <a:pt x="53" y="25"/>
                    <a:pt x="54" y="26"/>
                  </a:cubicBezTo>
                  <a:cubicBezTo>
                    <a:pt x="57" y="27"/>
                    <a:pt x="58" y="24"/>
                    <a:pt x="60" y="24"/>
                  </a:cubicBezTo>
                  <a:cubicBezTo>
                    <a:pt x="61" y="23"/>
                    <a:pt x="62" y="25"/>
                    <a:pt x="63" y="25"/>
                  </a:cubicBezTo>
                  <a:cubicBezTo>
                    <a:pt x="66" y="24"/>
                    <a:pt x="70" y="21"/>
                    <a:pt x="71" y="20"/>
                  </a:cubicBezTo>
                  <a:cubicBezTo>
                    <a:pt x="72" y="19"/>
                    <a:pt x="76" y="21"/>
                    <a:pt x="78" y="21"/>
                  </a:cubicBezTo>
                  <a:cubicBezTo>
                    <a:pt x="80" y="22"/>
                    <a:pt x="80" y="20"/>
                    <a:pt x="82" y="22"/>
                  </a:cubicBezTo>
                  <a:cubicBezTo>
                    <a:pt x="84" y="23"/>
                    <a:pt x="83" y="27"/>
                    <a:pt x="85" y="29"/>
                  </a:cubicBezTo>
                  <a:cubicBezTo>
                    <a:pt x="86" y="30"/>
                    <a:pt x="89" y="33"/>
                    <a:pt x="89" y="36"/>
                  </a:cubicBezTo>
                  <a:cubicBezTo>
                    <a:pt x="88" y="37"/>
                    <a:pt x="85" y="43"/>
                    <a:pt x="84" y="44"/>
                  </a:cubicBezTo>
                  <a:cubicBezTo>
                    <a:pt x="80" y="44"/>
                    <a:pt x="80" y="44"/>
                    <a:pt x="80" y="44"/>
                  </a:cubicBezTo>
                  <a:cubicBezTo>
                    <a:pt x="80" y="44"/>
                    <a:pt x="79" y="43"/>
                    <a:pt x="79" y="44"/>
                  </a:cubicBezTo>
                  <a:cubicBezTo>
                    <a:pt x="76" y="46"/>
                    <a:pt x="79" y="45"/>
                    <a:pt x="78" y="47"/>
                  </a:cubicBezTo>
                  <a:cubicBezTo>
                    <a:pt x="76" y="50"/>
                    <a:pt x="72" y="50"/>
                    <a:pt x="73" y="54"/>
                  </a:cubicBezTo>
                  <a:cubicBezTo>
                    <a:pt x="73" y="55"/>
                    <a:pt x="75" y="56"/>
                    <a:pt x="75" y="58"/>
                  </a:cubicBezTo>
                  <a:cubicBezTo>
                    <a:pt x="75" y="59"/>
                    <a:pt x="72" y="61"/>
                    <a:pt x="72" y="63"/>
                  </a:cubicBezTo>
                  <a:cubicBezTo>
                    <a:pt x="72" y="67"/>
                    <a:pt x="77" y="65"/>
                    <a:pt x="79" y="66"/>
                  </a:cubicBezTo>
                  <a:cubicBezTo>
                    <a:pt x="81" y="67"/>
                    <a:pt x="80" y="70"/>
                    <a:pt x="81" y="70"/>
                  </a:cubicBezTo>
                  <a:cubicBezTo>
                    <a:pt x="83" y="72"/>
                    <a:pt x="89" y="70"/>
                    <a:pt x="90" y="75"/>
                  </a:cubicBezTo>
                  <a:cubicBezTo>
                    <a:pt x="90" y="78"/>
                    <a:pt x="87" y="83"/>
                    <a:pt x="87" y="86"/>
                  </a:cubicBezTo>
                  <a:cubicBezTo>
                    <a:pt x="87" y="89"/>
                    <a:pt x="89" y="93"/>
                    <a:pt x="89" y="95"/>
                  </a:cubicBezTo>
                  <a:cubicBezTo>
                    <a:pt x="90" y="98"/>
                    <a:pt x="86" y="100"/>
                    <a:pt x="86" y="102"/>
                  </a:cubicBezTo>
                  <a:cubicBezTo>
                    <a:pt x="89" y="103"/>
                    <a:pt x="89" y="103"/>
                    <a:pt x="89" y="103"/>
                  </a:cubicBezTo>
                  <a:cubicBezTo>
                    <a:pt x="89" y="104"/>
                    <a:pt x="88" y="108"/>
                    <a:pt x="87" y="108"/>
                  </a:cubicBezTo>
                  <a:cubicBezTo>
                    <a:pt x="86" y="111"/>
                    <a:pt x="84" y="109"/>
                    <a:pt x="83" y="111"/>
                  </a:cubicBezTo>
                  <a:cubicBezTo>
                    <a:pt x="82" y="112"/>
                    <a:pt x="83" y="115"/>
                    <a:pt x="82" y="117"/>
                  </a:cubicBezTo>
                  <a:cubicBezTo>
                    <a:pt x="81" y="118"/>
                    <a:pt x="81" y="118"/>
                    <a:pt x="81" y="118"/>
                  </a:cubicBezTo>
                  <a:cubicBezTo>
                    <a:pt x="81" y="119"/>
                    <a:pt x="83" y="120"/>
                    <a:pt x="83" y="121"/>
                  </a:cubicBezTo>
                  <a:cubicBezTo>
                    <a:pt x="82" y="124"/>
                    <a:pt x="75" y="127"/>
                    <a:pt x="73" y="125"/>
                  </a:cubicBezTo>
                  <a:cubicBezTo>
                    <a:pt x="71" y="123"/>
                    <a:pt x="75" y="123"/>
                    <a:pt x="74" y="121"/>
                  </a:cubicBezTo>
                  <a:cubicBezTo>
                    <a:pt x="74" y="121"/>
                    <a:pt x="70" y="115"/>
                    <a:pt x="70" y="115"/>
                  </a:cubicBezTo>
                  <a:cubicBezTo>
                    <a:pt x="69" y="115"/>
                    <a:pt x="67" y="122"/>
                    <a:pt x="62" y="124"/>
                  </a:cubicBezTo>
                  <a:cubicBezTo>
                    <a:pt x="61" y="124"/>
                    <a:pt x="51" y="122"/>
                    <a:pt x="50" y="121"/>
                  </a:cubicBezTo>
                  <a:cubicBezTo>
                    <a:pt x="47" y="119"/>
                    <a:pt x="47" y="108"/>
                    <a:pt x="40" y="107"/>
                  </a:cubicBezTo>
                  <a:cubicBezTo>
                    <a:pt x="37" y="108"/>
                    <a:pt x="37" y="108"/>
                    <a:pt x="37" y="108"/>
                  </a:cubicBezTo>
                  <a:cubicBezTo>
                    <a:pt x="36" y="109"/>
                    <a:pt x="37" y="110"/>
                    <a:pt x="36" y="110"/>
                  </a:cubicBezTo>
                  <a:cubicBezTo>
                    <a:pt x="36" y="110"/>
                    <a:pt x="35" y="109"/>
                    <a:pt x="35" y="109"/>
                  </a:cubicBezTo>
                  <a:cubicBezTo>
                    <a:pt x="34" y="110"/>
                    <a:pt x="38" y="118"/>
                    <a:pt x="36" y="121"/>
                  </a:cubicBezTo>
                  <a:cubicBezTo>
                    <a:pt x="35" y="122"/>
                    <a:pt x="25" y="123"/>
                    <a:pt x="23" y="122"/>
                  </a:cubicBezTo>
                  <a:cubicBezTo>
                    <a:pt x="23" y="122"/>
                    <a:pt x="23" y="121"/>
                    <a:pt x="22" y="121"/>
                  </a:cubicBezTo>
                  <a:cubicBezTo>
                    <a:pt x="20" y="121"/>
                    <a:pt x="17" y="124"/>
                    <a:pt x="16" y="124"/>
                  </a:cubicBezTo>
                  <a:cubicBezTo>
                    <a:pt x="15" y="123"/>
                    <a:pt x="15" y="120"/>
                    <a:pt x="13" y="121"/>
                  </a:cubicBezTo>
                  <a:cubicBezTo>
                    <a:pt x="10" y="123"/>
                    <a:pt x="13" y="127"/>
                    <a:pt x="14" y="129"/>
                  </a:cubicBezTo>
                  <a:cubicBezTo>
                    <a:pt x="14" y="131"/>
                    <a:pt x="10" y="133"/>
                    <a:pt x="11" y="135"/>
                  </a:cubicBezTo>
                  <a:cubicBezTo>
                    <a:pt x="11" y="135"/>
                    <a:pt x="13" y="135"/>
                    <a:pt x="14" y="135"/>
                  </a:cubicBezTo>
                  <a:cubicBezTo>
                    <a:pt x="15" y="136"/>
                    <a:pt x="18" y="139"/>
                    <a:pt x="18" y="139"/>
                  </a:cubicBezTo>
                  <a:cubicBezTo>
                    <a:pt x="18" y="140"/>
                    <a:pt x="14" y="141"/>
                    <a:pt x="15" y="143"/>
                  </a:cubicBezTo>
                  <a:cubicBezTo>
                    <a:pt x="16" y="145"/>
                    <a:pt x="20" y="145"/>
                    <a:pt x="22" y="146"/>
                  </a:cubicBezTo>
                  <a:cubicBezTo>
                    <a:pt x="23" y="148"/>
                    <a:pt x="19" y="152"/>
                    <a:pt x="19" y="154"/>
                  </a:cubicBezTo>
                  <a:cubicBezTo>
                    <a:pt x="18" y="155"/>
                    <a:pt x="21" y="155"/>
                    <a:pt x="21" y="156"/>
                  </a:cubicBezTo>
                  <a:cubicBezTo>
                    <a:pt x="22" y="158"/>
                    <a:pt x="16" y="158"/>
                    <a:pt x="15" y="158"/>
                  </a:cubicBezTo>
                  <a:cubicBezTo>
                    <a:pt x="13" y="156"/>
                    <a:pt x="12" y="151"/>
                    <a:pt x="9" y="153"/>
                  </a:cubicBezTo>
                  <a:cubicBezTo>
                    <a:pt x="5" y="155"/>
                    <a:pt x="2" y="159"/>
                    <a:pt x="0" y="164"/>
                  </a:cubicBezTo>
                </a:path>
              </a:pathLst>
            </a:custGeom>
            <a:solidFill>
              <a:schemeClr val="tx2"/>
            </a:solidFill>
            <a:ln w="3175" cap="rnd">
              <a:noFill/>
              <a:prstDash val="solid"/>
              <a:round/>
              <a:headEnd/>
              <a:tailEnd/>
            </a:ln>
            <a:extLst/>
          </p:spPr>
          <p:txBody>
            <a:bodyPr vert="horz" wrap="square" lIns="68580" tIns="34290" rIns="68580" bIns="34290" numCol="1" anchor="t" anchorCtr="0" compatLnSpc="1">
              <a:prstTxWarp prst="textNoShape">
                <a:avLst/>
              </a:prstTxWarp>
            </a:bodyPr>
            <a:lstStyle/>
            <a:p>
              <a:endParaRPr lang="en-US" sz="1350"/>
            </a:p>
          </p:txBody>
        </p:sp>
        <p:sp>
          <p:nvSpPr>
            <p:cNvPr id="121" name="Freeform 123"/>
            <p:cNvSpPr>
              <a:spLocks/>
            </p:cNvSpPr>
            <p:nvPr/>
          </p:nvSpPr>
          <p:spPr bwMode="auto">
            <a:xfrm>
              <a:off x="5563052" y="3978568"/>
              <a:ext cx="452719" cy="49665"/>
            </a:xfrm>
            <a:custGeom>
              <a:avLst/>
              <a:gdLst>
                <a:gd name="T0" fmla="*/ 170 w 172"/>
                <a:gd name="T1" fmla="*/ 3 h 19"/>
                <a:gd name="T2" fmla="*/ 169 w 172"/>
                <a:gd name="T3" fmla="*/ 18 h 19"/>
                <a:gd name="T4" fmla="*/ 167 w 172"/>
                <a:gd name="T5" fmla="*/ 19 h 19"/>
                <a:gd name="T6" fmla="*/ 166 w 172"/>
                <a:gd name="T7" fmla="*/ 16 h 19"/>
                <a:gd name="T8" fmla="*/ 152 w 172"/>
                <a:gd name="T9" fmla="*/ 10 h 19"/>
                <a:gd name="T10" fmla="*/ 148 w 172"/>
                <a:gd name="T11" fmla="*/ 12 h 19"/>
                <a:gd name="T12" fmla="*/ 143 w 172"/>
                <a:gd name="T13" fmla="*/ 9 h 19"/>
                <a:gd name="T14" fmla="*/ 136 w 172"/>
                <a:gd name="T15" fmla="*/ 10 h 19"/>
                <a:gd name="T16" fmla="*/ 135 w 172"/>
                <a:gd name="T17" fmla="*/ 7 h 19"/>
                <a:gd name="T18" fmla="*/ 133 w 172"/>
                <a:gd name="T19" fmla="*/ 8 h 19"/>
                <a:gd name="T20" fmla="*/ 127 w 172"/>
                <a:gd name="T21" fmla="*/ 5 h 19"/>
                <a:gd name="T22" fmla="*/ 99 w 172"/>
                <a:gd name="T23" fmla="*/ 5 h 19"/>
                <a:gd name="T24" fmla="*/ 95 w 172"/>
                <a:gd name="T25" fmla="*/ 5 h 19"/>
                <a:gd name="T26" fmla="*/ 93 w 172"/>
                <a:gd name="T27" fmla="*/ 5 h 19"/>
                <a:gd name="T28" fmla="*/ 89 w 172"/>
                <a:gd name="T29" fmla="*/ 2 h 19"/>
                <a:gd name="T30" fmla="*/ 68 w 172"/>
                <a:gd name="T31" fmla="*/ 1 h 19"/>
                <a:gd name="T32" fmla="*/ 49 w 172"/>
                <a:gd name="T33" fmla="*/ 1 h 19"/>
                <a:gd name="T34" fmla="*/ 41 w 172"/>
                <a:gd name="T35" fmla="*/ 5 h 19"/>
                <a:gd name="T36" fmla="*/ 39 w 172"/>
                <a:gd name="T37" fmla="*/ 5 h 19"/>
                <a:gd name="T38" fmla="*/ 23 w 172"/>
                <a:gd name="T39" fmla="*/ 5 h 19"/>
                <a:gd name="T40" fmla="*/ 0 w 172"/>
                <a:gd name="T41"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72" h="19">
                  <a:moveTo>
                    <a:pt x="170" y="3"/>
                  </a:moveTo>
                  <a:cubicBezTo>
                    <a:pt x="161" y="7"/>
                    <a:pt x="172" y="15"/>
                    <a:pt x="169" y="18"/>
                  </a:cubicBezTo>
                  <a:cubicBezTo>
                    <a:pt x="168" y="19"/>
                    <a:pt x="168" y="19"/>
                    <a:pt x="167" y="19"/>
                  </a:cubicBezTo>
                  <a:cubicBezTo>
                    <a:pt x="166" y="16"/>
                    <a:pt x="166" y="16"/>
                    <a:pt x="166" y="16"/>
                  </a:cubicBezTo>
                  <a:cubicBezTo>
                    <a:pt x="166" y="16"/>
                    <a:pt x="152" y="10"/>
                    <a:pt x="152" y="10"/>
                  </a:cubicBezTo>
                  <a:cubicBezTo>
                    <a:pt x="150" y="10"/>
                    <a:pt x="149" y="12"/>
                    <a:pt x="148" y="12"/>
                  </a:cubicBezTo>
                  <a:cubicBezTo>
                    <a:pt x="146" y="12"/>
                    <a:pt x="145" y="9"/>
                    <a:pt x="143" y="9"/>
                  </a:cubicBezTo>
                  <a:cubicBezTo>
                    <a:pt x="142" y="9"/>
                    <a:pt x="136" y="11"/>
                    <a:pt x="136" y="10"/>
                  </a:cubicBezTo>
                  <a:cubicBezTo>
                    <a:pt x="135" y="9"/>
                    <a:pt x="136" y="7"/>
                    <a:pt x="135" y="7"/>
                  </a:cubicBezTo>
                  <a:cubicBezTo>
                    <a:pt x="133" y="8"/>
                    <a:pt x="133" y="8"/>
                    <a:pt x="133" y="8"/>
                  </a:cubicBezTo>
                  <a:cubicBezTo>
                    <a:pt x="131" y="8"/>
                    <a:pt x="129" y="5"/>
                    <a:pt x="127" y="5"/>
                  </a:cubicBezTo>
                  <a:cubicBezTo>
                    <a:pt x="118" y="5"/>
                    <a:pt x="108" y="5"/>
                    <a:pt x="99" y="5"/>
                  </a:cubicBezTo>
                  <a:cubicBezTo>
                    <a:pt x="98" y="5"/>
                    <a:pt x="97" y="5"/>
                    <a:pt x="95" y="5"/>
                  </a:cubicBezTo>
                  <a:cubicBezTo>
                    <a:pt x="95" y="5"/>
                    <a:pt x="94" y="6"/>
                    <a:pt x="93" y="5"/>
                  </a:cubicBezTo>
                  <a:cubicBezTo>
                    <a:pt x="92" y="5"/>
                    <a:pt x="93" y="2"/>
                    <a:pt x="89" y="2"/>
                  </a:cubicBezTo>
                  <a:cubicBezTo>
                    <a:pt x="81" y="4"/>
                    <a:pt x="75" y="2"/>
                    <a:pt x="68" y="1"/>
                  </a:cubicBezTo>
                  <a:cubicBezTo>
                    <a:pt x="62" y="1"/>
                    <a:pt x="55" y="1"/>
                    <a:pt x="49" y="1"/>
                  </a:cubicBezTo>
                  <a:cubicBezTo>
                    <a:pt x="39" y="1"/>
                    <a:pt x="45" y="3"/>
                    <a:pt x="41" y="5"/>
                  </a:cubicBezTo>
                  <a:cubicBezTo>
                    <a:pt x="41" y="6"/>
                    <a:pt x="40" y="5"/>
                    <a:pt x="39" y="5"/>
                  </a:cubicBezTo>
                  <a:cubicBezTo>
                    <a:pt x="34" y="5"/>
                    <a:pt x="29" y="5"/>
                    <a:pt x="23" y="5"/>
                  </a:cubicBezTo>
                  <a:cubicBezTo>
                    <a:pt x="17" y="5"/>
                    <a:pt x="2" y="8"/>
                    <a:pt x="0" y="0"/>
                  </a:cubicBezTo>
                </a:path>
              </a:pathLst>
            </a:custGeom>
            <a:solidFill>
              <a:schemeClr val="tx2"/>
            </a:solidFill>
            <a:ln w="3175" cap="rnd">
              <a:noFill/>
              <a:prstDash val="solid"/>
              <a:round/>
              <a:headEnd/>
              <a:tailEnd/>
            </a:ln>
            <a:extLst/>
          </p:spPr>
          <p:txBody>
            <a:bodyPr vert="horz" wrap="square" lIns="68580" tIns="34290" rIns="68580" bIns="34290" numCol="1" anchor="t" anchorCtr="0" compatLnSpc="1">
              <a:prstTxWarp prst="textNoShape">
                <a:avLst/>
              </a:prstTxWarp>
            </a:bodyPr>
            <a:lstStyle/>
            <a:p>
              <a:endParaRPr lang="en-US" sz="1350"/>
            </a:p>
          </p:txBody>
        </p:sp>
        <p:sp>
          <p:nvSpPr>
            <p:cNvPr id="122" name="Freeform 124"/>
            <p:cNvSpPr>
              <a:spLocks/>
            </p:cNvSpPr>
            <p:nvPr/>
          </p:nvSpPr>
          <p:spPr bwMode="auto">
            <a:xfrm>
              <a:off x="6946040" y="3846762"/>
              <a:ext cx="385862" cy="401143"/>
            </a:xfrm>
            <a:custGeom>
              <a:avLst/>
              <a:gdLst>
                <a:gd name="T0" fmla="*/ 35 w 147"/>
                <a:gd name="T1" fmla="*/ 20 h 153"/>
                <a:gd name="T2" fmla="*/ 32 w 147"/>
                <a:gd name="T3" fmla="*/ 31 h 153"/>
                <a:gd name="T4" fmla="*/ 35 w 147"/>
                <a:gd name="T5" fmla="*/ 39 h 153"/>
                <a:gd name="T6" fmla="*/ 31 w 147"/>
                <a:gd name="T7" fmla="*/ 48 h 153"/>
                <a:gd name="T8" fmla="*/ 34 w 147"/>
                <a:gd name="T9" fmla="*/ 48 h 153"/>
                <a:gd name="T10" fmla="*/ 36 w 147"/>
                <a:gd name="T11" fmla="*/ 51 h 153"/>
                <a:gd name="T12" fmla="*/ 37 w 147"/>
                <a:gd name="T13" fmla="*/ 49 h 153"/>
                <a:gd name="T14" fmla="*/ 40 w 147"/>
                <a:gd name="T15" fmla="*/ 52 h 153"/>
                <a:gd name="T16" fmla="*/ 44 w 147"/>
                <a:gd name="T17" fmla="*/ 54 h 153"/>
                <a:gd name="T18" fmla="*/ 47 w 147"/>
                <a:gd name="T19" fmla="*/ 57 h 153"/>
                <a:gd name="T20" fmla="*/ 25 w 147"/>
                <a:gd name="T21" fmla="*/ 80 h 153"/>
                <a:gd name="T22" fmla="*/ 18 w 147"/>
                <a:gd name="T23" fmla="*/ 83 h 153"/>
                <a:gd name="T24" fmla="*/ 18 w 147"/>
                <a:gd name="T25" fmla="*/ 87 h 153"/>
                <a:gd name="T26" fmla="*/ 11 w 147"/>
                <a:gd name="T27" fmla="*/ 91 h 153"/>
                <a:gd name="T28" fmla="*/ 11 w 147"/>
                <a:gd name="T29" fmla="*/ 100 h 153"/>
                <a:gd name="T30" fmla="*/ 5 w 147"/>
                <a:gd name="T31" fmla="*/ 112 h 153"/>
                <a:gd name="T32" fmla="*/ 3 w 147"/>
                <a:gd name="T33" fmla="*/ 129 h 153"/>
                <a:gd name="T34" fmla="*/ 1 w 147"/>
                <a:gd name="T35" fmla="*/ 151 h 153"/>
                <a:gd name="T36" fmla="*/ 8 w 147"/>
                <a:gd name="T37" fmla="*/ 149 h 153"/>
                <a:gd name="T38" fmla="*/ 11 w 147"/>
                <a:gd name="T39" fmla="*/ 153 h 153"/>
                <a:gd name="T40" fmla="*/ 21 w 147"/>
                <a:gd name="T41" fmla="*/ 142 h 153"/>
                <a:gd name="T42" fmla="*/ 38 w 147"/>
                <a:gd name="T43" fmla="*/ 140 h 153"/>
                <a:gd name="T44" fmla="*/ 97 w 147"/>
                <a:gd name="T45" fmla="*/ 140 h 153"/>
                <a:gd name="T46" fmla="*/ 110 w 147"/>
                <a:gd name="T47" fmla="*/ 140 h 153"/>
                <a:gd name="T48" fmla="*/ 114 w 147"/>
                <a:gd name="T49" fmla="*/ 140 h 153"/>
                <a:gd name="T50" fmla="*/ 116 w 147"/>
                <a:gd name="T51" fmla="*/ 140 h 153"/>
                <a:gd name="T52" fmla="*/ 116 w 147"/>
                <a:gd name="T53" fmla="*/ 138 h 153"/>
                <a:gd name="T54" fmla="*/ 116 w 147"/>
                <a:gd name="T55" fmla="*/ 134 h 153"/>
                <a:gd name="T56" fmla="*/ 118 w 147"/>
                <a:gd name="T57" fmla="*/ 117 h 153"/>
                <a:gd name="T58" fmla="*/ 116 w 147"/>
                <a:gd name="T59" fmla="*/ 111 h 153"/>
                <a:gd name="T60" fmla="*/ 121 w 147"/>
                <a:gd name="T61" fmla="*/ 104 h 153"/>
                <a:gd name="T62" fmla="*/ 123 w 147"/>
                <a:gd name="T63" fmla="*/ 97 h 153"/>
                <a:gd name="T64" fmla="*/ 129 w 147"/>
                <a:gd name="T65" fmla="*/ 91 h 153"/>
                <a:gd name="T66" fmla="*/ 133 w 147"/>
                <a:gd name="T67" fmla="*/ 83 h 153"/>
                <a:gd name="T68" fmla="*/ 140 w 147"/>
                <a:gd name="T69" fmla="*/ 80 h 153"/>
                <a:gd name="T70" fmla="*/ 140 w 147"/>
                <a:gd name="T71" fmla="*/ 76 h 153"/>
                <a:gd name="T72" fmla="*/ 145 w 147"/>
                <a:gd name="T73" fmla="*/ 69 h 153"/>
                <a:gd name="T74" fmla="*/ 138 w 147"/>
                <a:gd name="T75" fmla="*/ 37 h 153"/>
                <a:gd name="T76" fmla="*/ 134 w 147"/>
                <a:gd name="T77" fmla="*/ 34 h 153"/>
                <a:gd name="T78" fmla="*/ 133 w 147"/>
                <a:gd name="T79" fmla="*/ 30 h 153"/>
                <a:gd name="T80" fmla="*/ 130 w 147"/>
                <a:gd name="T81" fmla="*/ 28 h 153"/>
                <a:gd name="T82" fmla="*/ 130 w 147"/>
                <a:gd name="T83" fmla="*/ 15 h 153"/>
                <a:gd name="T84" fmla="*/ 123 w 147"/>
                <a:gd name="T85" fmla="*/ 12 h 153"/>
                <a:gd name="T86" fmla="*/ 124 w 147"/>
                <a:gd name="T87" fmla="*/ 9 h 153"/>
                <a:gd name="T88" fmla="*/ 120 w 147"/>
                <a:gd name="T89" fmla="*/ 9 h 153"/>
                <a:gd name="T90" fmla="*/ 118 w 147"/>
                <a:gd name="T91" fmla="*/ 0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47" h="153">
                  <a:moveTo>
                    <a:pt x="35" y="20"/>
                  </a:moveTo>
                  <a:cubicBezTo>
                    <a:pt x="41" y="15"/>
                    <a:pt x="32" y="31"/>
                    <a:pt x="32" y="31"/>
                  </a:cubicBezTo>
                  <a:cubicBezTo>
                    <a:pt x="32" y="35"/>
                    <a:pt x="36" y="34"/>
                    <a:pt x="35" y="39"/>
                  </a:cubicBezTo>
                  <a:cubicBezTo>
                    <a:pt x="34" y="41"/>
                    <a:pt x="30" y="46"/>
                    <a:pt x="31" y="48"/>
                  </a:cubicBezTo>
                  <a:cubicBezTo>
                    <a:pt x="34" y="48"/>
                    <a:pt x="34" y="48"/>
                    <a:pt x="34" y="48"/>
                  </a:cubicBezTo>
                  <a:cubicBezTo>
                    <a:pt x="35" y="48"/>
                    <a:pt x="35" y="51"/>
                    <a:pt x="36" y="51"/>
                  </a:cubicBezTo>
                  <a:cubicBezTo>
                    <a:pt x="37" y="49"/>
                    <a:pt x="37" y="49"/>
                    <a:pt x="37" y="49"/>
                  </a:cubicBezTo>
                  <a:cubicBezTo>
                    <a:pt x="39" y="47"/>
                    <a:pt x="39" y="51"/>
                    <a:pt x="40" y="52"/>
                  </a:cubicBezTo>
                  <a:cubicBezTo>
                    <a:pt x="43" y="54"/>
                    <a:pt x="42" y="50"/>
                    <a:pt x="44" y="54"/>
                  </a:cubicBezTo>
                  <a:cubicBezTo>
                    <a:pt x="45" y="55"/>
                    <a:pt x="47" y="54"/>
                    <a:pt x="47" y="57"/>
                  </a:cubicBezTo>
                  <a:cubicBezTo>
                    <a:pt x="46" y="58"/>
                    <a:pt x="27" y="79"/>
                    <a:pt x="25" y="80"/>
                  </a:cubicBezTo>
                  <a:cubicBezTo>
                    <a:pt x="23" y="82"/>
                    <a:pt x="19" y="81"/>
                    <a:pt x="18" y="83"/>
                  </a:cubicBezTo>
                  <a:cubicBezTo>
                    <a:pt x="18" y="83"/>
                    <a:pt x="18" y="87"/>
                    <a:pt x="18" y="87"/>
                  </a:cubicBezTo>
                  <a:cubicBezTo>
                    <a:pt x="17" y="89"/>
                    <a:pt x="13" y="89"/>
                    <a:pt x="11" y="91"/>
                  </a:cubicBezTo>
                  <a:cubicBezTo>
                    <a:pt x="10" y="94"/>
                    <a:pt x="12" y="98"/>
                    <a:pt x="11" y="100"/>
                  </a:cubicBezTo>
                  <a:cubicBezTo>
                    <a:pt x="10" y="103"/>
                    <a:pt x="5" y="110"/>
                    <a:pt x="5" y="112"/>
                  </a:cubicBezTo>
                  <a:cubicBezTo>
                    <a:pt x="3" y="117"/>
                    <a:pt x="4" y="123"/>
                    <a:pt x="3" y="129"/>
                  </a:cubicBezTo>
                  <a:cubicBezTo>
                    <a:pt x="3" y="131"/>
                    <a:pt x="0" y="149"/>
                    <a:pt x="1" y="151"/>
                  </a:cubicBezTo>
                  <a:cubicBezTo>
                    <a:pt x="2" y="151"/>
                    <a:pt x="6" y="149"/>
                    <a:pt x="8" y="149"/>
                  </a:cubicBezTo>
                  <a:cubicBezTo>
                    <a:pt x="10" y="149"/>
                    <a:pt x="8" y="153"/>
                    <a:pt x="11" y="153"/>
                  </a:cubicBezTo>
                  <a:cubicBezTo>
                    <a:pt x="16" y="152"/>
                    <a:pt x="19" y="144"/>
                    <a:pt x="21" y="142"/>
                  </a:cubicBezTo>
                  <a:cubicBezTo>
                    <a:pt x="22" y="142"/>
                    <a:pt x="37" y="140"/>
                    <a:pt x="38" y="140"/>
                  </a:cubicBezTo>
                  <a:cubicBezTo>
                    <a:pt x="58" y="140"/>
                    <a:pt x="77" y="140"/>
                    <a:pt x="97" y="140"/>
                  </a:cubicBezTo>
                  <a:cubicBezTo>
                    <a:pt x="101" y="140"/>
                    <a:pt x="105" y="140"/>
                    <a:pt x="110" y="140"/>
                  </a:cubicBezTo>
                  <a:cubicBezTo>
                    <a:pt x="111" y="140"/>
                    <a:pt x="113" y="140"/>
                    <a:pt x="114" y="140"/>
                  </a:cubicBezTo>
                  <a:cubicBezTo>
                    <a:pt x="115" y="140"/>
                    <a:pt x="116" y="141"/>
                    <a:pt x="116" y="140"/>
                  </a:cubicBezTo>
                  <a:cubicBezTo>
                    <a:pt x="117" y="140"/>
                    <a:pt x="116" y="139"/>
                    <a:pt x="116" y="138"/>
                  </a:cubicBezTo>
                  <a:cubicBezTo>
                    <a:pt x="116" y="137"/>
                    <a:pt x="116" y="135"/>
                    <a:pt x="116" y="134"/>
                  </a:cubicBezTo>
                  <a:cubicBezTo>
                    <a:pt x="116" y="128"/>
                    <a:pt x="118" y="122"/>
                    <a:pt x="118" y="117"/>
                  </a:cubicBezTo>
                  <a:cubicBezTo>
                    <a:pt x="118" y="115"/>
                    <a:pt x="116" y="113"/>
                    <a:pt x="116" y="111"/>
                  </a:cubicBezTo>
                  <a:cubicBezTo>
                    <a:pt x="116" y="109"/>
                    <a:pt x="120" y="106"/>
                    <a:pt x="121" y="104"/>
                  </a:cubicBezTo>
                  <a:cubicBezTo>
                    <a:pt x="122" y="102"/>
                    <a:pt x="122" y="99"/>
                    <a:pt x="123" y="97"/>
                  </a:cubicBezTo>
                  <a:cubicBezTo>
                    <a:pt x="124" y="96"/>
                    <a:pt x="128" y="94"/>
                    <a:pt x="129" y="91"/>
                  </a:cubicBezTo>
                  <a:cubicBezTo>
                    <a:pt x="131" y="90"/>
                    <a:pt x="131" y="85"/>
                    <a:pt x="133" y="83"/>
                  </a:cubicBezTo>
                  <a:cubicBezTo>
                    <a:pt x="134" y="83"/>
                    <a:pt x="138" y="82"/>
                    <a:pt x="140" y="80"/>
                  </a:cubicBezTo>
                  <a:cubicBezTo>
                    <a:pt x="142" y="79"/>
                    <a:pt x="139" y="77"/>
                    <a:pt x="140" y="76"/>
                  </a:cubicBezTo>
                  <a:cubicBezTo>
                    <a:pt x="140" y="73"/>
                    <a:pt x="144" y="71"/>
                    <a:pt x="145" y="69"/>
                  </a:cubicBezTo>
                  <a:cubicBezTo>
                    <a:pt x="147" y="63"/>
                    <a:pt x="141" y="41"/>
                    <a:pt x="138" y="37"/>
                  </a:cubicBezTo>
                  <a:cubicBezTo>
                    <a:pt x="137" y="36"/>
                    <a:pt x="134" y="36"/>
                    <a:pt x="134" y="34"/>
                  </a:cubicBezTo>
                  <a:cubicBezTo>
                    <a:pt x="133" y="33"/>
                    <a:pt x="134" y="31"/>
                    <a:pt x="133" y="30"/>
                  </a:cubicBezTo>
                  <a:cubicBezTo>
                    <a:pt x="133" y="30"/>
                    <a:pt x="130" y="28"/>
                    <a:pt x="130" y="28"/>
                  </a:cubicBezTo>
                  <a:cubicBezTo>
                    <a:pt x="127" y="23"/>
                    <a:pt x="132" y="19"/>
                    <a:pt x="130" y="15"/>
                  </a:cubicBezTo>
                  <a:cubicBezTo>
                    <a:pt x="130" y="14"/>
                    <a:pt x="124" y="12"/>
                    <a:pt x="123" y="12"/>
                  </a:cubicBezTo>
                  <a:cubicBezTo>
                    <a:pt x="120" y="10"/>
                    <a:pt x="126" y="11"/>
                    <a:pt x="124" y="9"/>
                  </a:cubicBezTo>
                  <a:cubicBezTo>
                    <a:pt x="120" y="9"/>
                    <a:pt x="120" y="9"/>
                    <a:pt x="120" y="9"/>
                  </a:cubicBezTo>
                  <a:cubicBezTo>
                    <a:pt x="120" y="7"/>
                    <a:pt x="122" y="3"/>
                    <a:pt x="118" y="0"/>
                  </a:cubicBezTo>
                </a:path>
              </a:pathLst>
            </a:custGeom>
            <a:solidFill>
              <a:schemeClr val="tx2"/>
            </a:solidFill>
            <a:ln w="3175" cap="rnd">
              <a:noFill/>
              <a:prstDash val="solid"/>
              <a:round/>
              <a:headEnd/>
              <a:tailEnd/>
            </a:ln>
            <a:extLst/>
          </p:spPr>
          <p:txBody>
            <a:bodyPr vert="horz" wrap="square" lIns="68580" tIns="34290" rIns="68580" bIns="34290" numCol="1" anchor="t" anchorCtr="0" compatLnSpc="1">
              <a:prstTxWarp prst="textNoShape">
                <a:avLst/>
              </a:prstTxWarp>
            </a:bodyPr>
            <a:lstStyle/>
            <a:p>
              <a:endParaRPr lang="en-US" sz="1350"/>
            </a:p>
          </p:txBody>
        </p:sp>
        <p:sp>
          <p:nvSpPr>
            <p:cNvPr id="123" name="Freeform 125"/>
            <p:cNvSpPr>
              <a:spLocks/>
            </p:cNvSpPr>
            <p:nvPr/>
          </p:nvSpPr>
          <p:spPr bwMode="auto">
            <a:xfrm>
              <a:off x="6900195" y="4310942"/>
              <a:ext cx="143266" cy="147086"/>
            </a:xfrm>
            <a:custGeom>
              <a:avLst/>
              <a:gdLst>
                <a:gd name="T0" fmla="*/ 45 w 54"/>
                <a:gd name="T1" fmla="*/ 0 h 56"/>
                <a:gd name="T2" fmla="*/ 40 w 54"/>
                <a:gd name="T3" fmla="*/ 8 h 56"/>
                <a:gd name="T4" fmla="*/ 43 w 54"/>
                <a:gd name="T5" fmla="*/ 8 h 56"/>
                <a:gd name="T6" fmla="*/ 42 w 54"/>
                <a:gd name="T7" fmla="*/ 16 h 56"/>
                <a:gd name="T8" fmla="*/ 44 w 54"/>
                <a:gd name="T9" fmla="*/ 14 h 56"/>
                <a:gd name="T10" fmla="*/ 49 w 54"/>
                <a:gd name="T11" fmla="*/ 17 h 56"/>
                <a:gd name="T12" fmla="*/ 51 w 54"/>
                <a:gd name="T13" fmla="*/ 16 h 56"/>
                <a:gd name="T14" fmla="*/ 47 w 54"/>
                <a:gd name="T15" fmla="*/ 25 h 56"/>
                <a:gd name="T16" fmla="*/ 45 w 54"/>
                <a:gd name="T17" fmla="*/ 27 h 56"/>
                <a:gd name="T18" fmla="*/ 47 w 54"/>
                <a:gd name="T19" fmla="*/ 27 h 56"/>
                <a:gd name="T20" fmla="*/ 41 w 54"/>
                <a:gd name="T21" fmla="*/ 32 h 56"/>
                <a:gd name="T22" fmla="*/ 39 w 54"/>
                <a:gd name="T23" fmla="*/ 38 h 56"/>
                <a:gd name="T24" fmla="*/ 38 w 54"/>
                <a:gd name="T25" fmla="*/ 37 h 56"/>
                <a:gd name="T26" fmla="*/ 21 w 54"/>
                <a:gd name="T27" fmla="*/ 56 h 56"/>
                <a:gd name="T28" fmla="*/ 19 w 54"/>
                <a:gd name="T29" fmla="*/ 56 h 56"/>
                <a:gd name="T30" fmla="*/ 15 w 54"/>
                <a:gd name="T31" fmla="*/ 56 h 56"/>
                <a:gd name="T32" fmla="*/ 13 w 54"/>
                <a:gd name="T33" fmla="*/ 56 h 56"/>
                <a:gd name="T34" fmla="*/ 12 w 54"/>
                <a:gd name="T35" fmla="*/ 48 h 56"/>
                <a:gd name="T36" fmla="*/ 8 w 54"/>
                <a:gd name="T37" fmla="*/ 41 h 56"/>
                <a:gd name="T38" fmla="*/ 8 w 54"/>
                <a:gd name="T39" fmla="*/ 20 h 56"/>
                <a:gd name="T40" fmla="*/ 3 w 54"/>
                <a:gd name="T41" fmla="*/ 10 h 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4" h="56">
                  <a:moveTo>
                    <a:pt x="45" y="0"/>
                  </a:moveTo>
                  <a:cubicBezTo>
                    <a:pt x="44" y="1"/>
                    <a:pt x="40" y="8"/>
                    <a:pt x="40" y="8"/>
                  </a:cubicBezTo>
                  <a:cubicBezTo>
                    <a:pt x="41" y="9"/>
                    <a:pt x="43" y="7"/>
                    <a:pt x="43" y="8"/>
                  </a:cubicBezTo>
                  <a:cubicBezTo>
                    <a:pt x="43" y="9"/>
                    <a:pt x="37" y="14"/>
                    <a:pt x="42" y="16"/>
                  </a:cubicBezTo>
                  <a:cubicBezTo>
                    <a:pt x="44" y="14"/>
                    <a:pt x="44" y="14"/>
                    <a:pt x="44" y="14"/>
                  </a:cubicBezTo>
                  <a:cubicBezTo>
                    <a:pt x="45" y="14"/>
                    <a:pt x="47" y="16"/>
                    <a:pt x="49" y="17"/>
                  </a:cubicBezTo>
                  <a:cubicBezTo>
                    <a:pt x="50" y="17"/>
                    <a:pt x="51" y="15"/>
                    <a:pt x="51" y="16"/>
                  </a:cubicBezTo>
                  <a:cubicBezTo>
                    <a:pt x="54" y="21"/>
                    <a:pt x="50" y="24"/>
                    <a:pt x="47" y="25"/>
                  </a:cubicBezTo>
                  <a:cubicBezTo>
                    <a:pt x="46" y="26"/>
                    <a:pt x="45" y="26"/>
                    <a:pt x="45" y="27"/>
                  </a:cubicBezTo>
                  <a:cubicBezTo>
                    <a:pt x="45" y="27"/>
                    <a:pt x="46" y="27"/>
                    <a:pt x="47" y="27"/>
                  </a:cubicBezTo>
                  <a:cubicBezTo>
                    <a:pt x="47" y="30"/>
                    <a:pt x="42" y="30"/>
                    <a:pt x="41" y="32"/>
                  </a:cubicBezTo>
                  <a:cubicBezTo>
                    <a:pt x="40" y="33"/>
                    <a:pt x="41" y="37"/>
                    <a:pt x="39" y="38"/>
                  </a:cubicBezTo>
                  <a:cubicBezTo>
                    <a:pt x="39" y="38"/>
                    <a:pt x="38" y="37"/>
                    <a:pt x="38" y="37"/>
                  </a:cubicBezTo>
                  <a:cubicBezTo>
                    <a:pt x="35" y="38"/>
                    <a:pt x="30" y="54"/>
                    <a:pt x="21" y="56"/>
                  </a:cubicBezTo>
                  <a:cubicBezTo>
                    <a:pt x="20" y="56"/>
                    <a:pt x="20" y="56"/>
                    <a:pt x="19" y="56"/>
                  </a:cubicBezTo>
                  <a:cubicBezTo>
                    <a:pt x="18" y="56"/>
                    <a:pt x="16" y="56"/>
                    <a:pt x="15" y="56"/>
                  </a:cubicBezTo>
                  <a:cubicBezTo>
                    <a:pt x="14" y="56"/>
                    <a:pt x="14" y="56"/>
                    <a:pt x="13" y="56"/>
                  </a:cubicBezTo>
                  <a:cubicBezTo>
                    <a:pt x="12" y="55"/>
                    <a:pt x="13" y="49"/>
                    <a:pt x="12" y="48"/>
                  </a:cubicBezTo>
                  <a:cubicBezTo>
                    <a:pt x="11" y="45"/>
                    <a:pt x="9" y="43"/>
                    <a:pt x="8" y="41"/>
                  </a:cubicBezTo>
                  <a:cubicBezTo>
                    <a:pt x="7" y="35"/>
                    <a:pt x="8" y="26"/>
                    <a:pt x="8" y="20"/>
                  </a:cubicBezTo>
                  <a:cubicBezTo>
                    <a:pt x="8" y="17"/>
                    <a:pt x="0" y="11"/>
                    <a:pt x="3" y="10"/>
                  </a:cubicBezTo>
                </a:path>
              </a:pathLst>
            </a:custGeom>
            <a:solidFill>
              <a:schemeClr val="tx2"/>
            </a:solidFill>
            <a:ln w="3175" cap="rnd">
              <a:noFill/>
              <a:prstDash val="solid"/>
              <a:round/>
              <a:headEnd/>
              <a:tailEnd/>
            </a:ln>
            <a:extLst/>
          </p:spPr>
          <p:txBody>
            <a:bodyPr vert="horz" wrap="square" lIns="68580" tIns="34290" rIns="68580" bIns="34290" numCol="1" anchor="t" anchorCtr="0" compatLnSpc="1">
              <a:prstTxWarp prst="textNoShape">
                <a:avLst/>
              </a:prstTxWarp>
            </a:bodyPr>
            <a:lstStyle/>
            <a:p>
              <a:endParaRPr lang="en-US" sz="1350"/>
            </a:p>
          </p:txBody>
        </p:sp>
        <p:sp>
          <p:nvSpPr>
            <p:cNvPr id="124" name="Freeform 126"/>
            <p:cNvSpPr>
              <a:spLocks/>
            </p:cNvSpPr>
            <p:nvPr/>
          </p:nvSpPr>
          <p:spPr bwMode="auto">
            <a:xfrm>
              <a:off x="7106498" y="4213521"/>
              <a:ext cx="143266" cy="0"/>
            </a:xfrm>
            <a:custGeom>
              <a:avLst/>
              <a:gdLst>
                <a:gd name="T0" fmla="*/ 0 w 55"/>
                <a:gd name="T1" fmla="*/ 55 w 55"/>
              </a:gdLst>
              <a:ahLst/>
              <a:cxnLst>
                <a:cxn ang="0">
                  <a:pos x="T0" y="0"/>
                </a:cxn>
                <a:cxn ang="0">
                  <a:pos x="T1" y="0"/>
                </a:cxn>
              </a:cxnLst>
              <a:rect l="0" t="0" r="r" b="b"/>
              <a:pathLst>
                <a:path w="55">
                  <a:moveTo>
                    <a:pt x="0" y="0"/>
                  </a:moveTo>
                  <a:cubicBezTo>
                    <a:pt x="18" y="0"/>
                    <a:pt x="37" y="0"/>
                    <a:pt x="55" y="0"/>
                  </a:cubicBezTo>
                </a:path>
              </a:pathLst>
            </a:custGeom>
            <a:solidFill>
              <a:schemeClr val="tx2"/>
            </a:solidFill>
            <a:ln w="7938" cap="rnd">
              <a:noFill/>
              <a:prstDash val="solid"/>
              <a:round/>
              <a:headEnd/>
              <a:tailEnd/>
            </a:ln>
            <a:extLst/>
          </p:spPr>
          <p:txBody>
            <a:bodyPr vert="horz" wrap="square" lIns="68580" tIns="34290" rIns="68580" bIns="34290" numCol="1" anchor="t" anchorCtr="0" compatLnSpc="1">
              <a:prstTxWarp prst="textNoShape">
                <a:avLst/>
              </a:prstTxWarp>
            </a:bodyPr>
            <a:lstStyle/>
            <a:p>
              <a:endParaRPr lang="en-US" sz="1350"/>
            </a:p>
          </p:txBody>
        </p:sp>
        <p:sp>
          <p:nvSpPr>
            <p:cNvPr id="125" name="Freeform 127"/>
            <p:cNvSpPr>
              <a:spLocks/>
            </p:cNvSpPr>
            <p:nvPr/>
          </p:nvSpPr>
          <p:spPr bwMode="auto">
            <a:xfrm>
              <a:off x="7249762" y="4213521"/>
              <a:ext cx="364850" cy="263608"/>
            </a:xfrm>
            <a:custGeom>
              <a:avLst/>
              <a:gdLst>
                <a:gd name="T0" fmla="*/ 0 w 139"/>
                <a:gd name="T1" fmla="*/ 0 h 100"/>
                <a:gd name="T2" fmla="*/ 39 w 139"/>
                <a:gd name="T3" fmla="*/ 21 h 100"/>
                <a:gd name="T4" fmla="*/ 83 w 139"/>
                <a:gd name="T5" fmla="*/ 47 h 100"/>
                <a:gd name="T6" fmla="*/ 99 w 139"/>
                <a:gd name="T7" fmla="*/ 56 h 100"/>
                <a:gd name="T8" fmla="*/ 97 w 139"/>
                <a:gd name="T9" fmla="*/ 68 h 100"/>
                <a:gd name="T10" fmla="*/ 101 w 139"/>
                <a:gd name="T11" fmla="*/ 69 h 100"/>
                <a:gd name="T12" fmla="*/ 102 w 139"/>
                <a:gd name="T13" fmla="*/ 72 h 100"/>
                <a:gd name="T14" fmla="*/ 139 w 139"/>
                <a:gd name="T15" fmla="*/ 100 h 10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39" h="100">
                  <a:moveTo>
                    <a:pt x="0" y="0"/>
                  </a:moveTo>
                  <a:cubicBezTo>
                    <a:pt x="6" y="0"/>
                    <a:pt x="32" y="17"/>
                    <a:pt x="39" y="21"/>
                  </a:cubicBezTo>
                  <a:cubicBezTo>
                    <a:pt x="54" y="30"/>
                    <a:pt x="69" y="38"/>
                    <a:pt x="83" y="47"/>
                  </a:cubicBezTo>
                  <a:cubicBezTo>
                    <a:pt x="86" y="48"/>
                    <a:pt x="98" y="54"/>
                    <a:pt x="99" y="56"/>
                  </a:cubicBezTo>
                  <a:cubicBezTo>
                    <a:pt x="102" y="61"/>
                    <a:pt x="96" y="67"/>
                    <a:pt x="97" y="68"/>
                  </a:cubicBezTo>
                  <a:cubicBezTo>
                    <a:pt x="98" y="68"/>
                    <a:pt x="101" y="69"/>
                    <a:pt x="101" y="69"/>
                  </a:cubicBezTo>
                  <a:cubicBezTo>
                    <a:pt x="102" y="72"/>
                    <a:pt x="102" y="72"/>
                    <a:pt x="102" y="72"/>
                  </a:cubicBezTo>
                  <a:cubicBezTo>
                    <a:pt x="107" y="78"/>
                    <a:pt x="131" y="95"/>
                    <a:pt x="139" y="100"/>
                  </a:cubicBezTo>
                </a:path>
              </a:pathLst>
            </a:custGeom>
            <a:solidFill>
              <a:schemeClr val="tx2"/>
            </a:solidFill>
            <a:ln w="3175" cap="rnd">
              <a:noFill/>
              <a:prstDash val="solid"/>
              <a:round/>
              <a:headEnd/>
              <a:tailEnd/>
            </a:ln>
            <a:extLst/>
          </p:spPr>
          <p:txBody>
            <a:bodyPr vert="horz" wrap="square" lIns="68580" tIns="34290" rIns="68580" bIns="34290" numCol="1" anchor="t" anchorCtr="0" compatLnSpc="1">
              <a:prstTxWarp prst="textNoShape">
                <a:avLst/>
              </a:prstTxWarp>
            </a:bodyPr>
            <a:lstStyle/>
            <a:p>
              <a:endParaRPr lang="en-US" sz="1350"/>
            </a:p>
          </p:txBody>
        </p:sp>
        <p:sp>
          <p:nvSpPr>
            <p:cNvPr id="126" name="Freeform 128"/>
            <p:cNvSpPr>
              <a:spLocks/>
            </p:cNvSpPr>
            <p:nvPr/>
          </p:nvSpPr>
          <p:spPr bwMode="auto">
            <a:xfrm>
              <a:off x="6798954" y="3789455"/>
              <a:ext cx="483283" cy="110792"/>
            </a:xfrm>
            <a:custGeom>
              <a:avLst/>
              <a:gdLst>
                <a:gd name="T0" fmla="*/ 0 w 184"/>
                <a:gd name="T1" fmla="*/ 0 h 42"/>
                <a:gd name="T2" fmla="*/ 9 w 184"/>
                <a:gd name="T3" fmla="*/ 8 h 42"/>
                <a:gd name="T4" fmla="*/ 9 w 184"/>
                <a:gd name="T5" fmla="*/ 11 h 42"/>
                <a:gd name="T6" fmla="*/ 9 w 184"/>
                <a:gd name="T7" fmla="*/ 12 h 42"/>
                <a:gd name="T8" fmla="*/ 15 w 184"/>
                <a:gd name="T9" fmla="*/ 13 h 42"/>
                <a:gd name="T10" fmla="*/ 16 w 184"/>
                <a:gd name="T11" fmla="*/ 17 h 42"/>
                <a:gd name="T12" fmla="*/ 23 w 184"/>
                <a:gd name="T13" fmla="*/ 19 h 42"/>
                <a:gd name="T14" fmla="*/ 26 w 184"/>
                <a:gd name="T15" fmla="*/ 21 h 42"/>
                <a:gd name="T16" fmla="*/ 35 w 184"/>
                <a:gd name="T17" fmla="*/ 14 h 42"/>
                <a:gd name="T18" fmla="*/ 48 w 184"/>
                <a:gd name="T19" fmla="*/ 19 h 42"/>
                <a:gd name="T20" fmla="*/ 54 w 184"/>
                <a:gd name="T21" fmla="*/ 10 h 42"/>
                <a:gd name="T22" fmla="*/ 63 w 184"/>
                <a:gd name="T23" fmla="*/ 13 h 42"/>
                <a:gd name="T24" fmla="*/ 62 w 184"/>
                <a:gd name="T25" fmla="*/ 18 h 42"/>
                <a:gd name="T26" fmla="*/ 65 w 184"/>
                <a:gd name="T27" fmla="*/ 19 h 42"/>
                <a:gd name="T28" fmla="*/ 66 w 184"/>
                <a:gd name="T29" fmla="*/ 22 h 42"/>
                <a:gd name="T30" fmla="*/ 71 w 184"/>
                <a:gd name="T31" fmla="*/ 25 h 42"/>
                <a:gd name="T32" fmla="*/ 73 w 184"/>
                <a:gd name="T33" fmla="*/ 29 h 42"/>
                <a:gd name="T34" fmla="*/ 82 w 184"/>
                <a:gd name="T35" fmla="*/ 32 h 42"/>
                <a:gd name="T36" fmla="*/ 83 w 184"/>
                <a:gd name="T37" fmla="*/ 38 h 42"/>
                <a:gd name="T38" fmla="*/ 88 w 184"/>
                <a:gd name="T39" fmla="*/ 37 h 42"/>
                <a:gd name="T40" fmla="*/ 91 w 184"/>
                <a:gd name="T41" fmla="*/ 42 h 42"/>
                <a:gd name="T42" fmla="*/ 93 w 184"/>
                <a:gd name="T43" fmla="*/ 37 h 42"/>
                <a:gd name="T44" fmla="*/ 99 w 184"/>
                <a:gd name="T45" fmla="*/ 33 h 42"/>
                <a:gd name="T46" fmla="*/ 108 w 184"/>
                <a:gd name="T47" fmla="*/ 37 h 42"/>
                <a:gd name="T48" fmla="*/ 116 w 184"/>
                <a:gd name="T49" fmla="*/ 33 h 42"/>
                <a:gd name="T50" fmla="*/ 120 w 184"/>
                <a:gd name="T51" fmla="*/ 39 h 42"/>
                <a:gd name="T52" fmla="*/ 126 w 184"/>
                <a:gd name="T53" fmla="*/ 41 h 42"/>
                <a:gd name="T54" fmla="*/ 126 w 184"/>
                <a:gd name="T55" fmla="*/ 38 h 42"/>
                <a:gd name="T56" fmla="*/ 131 w 184"/>
                <a:gd name="T57" fmla="*/ 35 h 42"/>
                <a:gd name="T58" fmla="*/ 134 w 184"/>
                <a:gd name="T59" fmla="*/ 35 h 42"/>
                <a:gd name="T60" fmla="*/ 138 w 184"/>
                <a:gd name="T61" fmla="*/ 35 h 42"/>
                <a:gd name="T62" fmla="*/ 140 w 184"/>
                <a:gd name="T63" fmla="*/ 35 h 42"/>
                <a:gd name="T64" fmla="*/ 148 w 184"/>
                <a:gd name="T65" fmla="*/ 31 h 42"/>
                <a:gd name="T66" fmla="*/ 161 w 184"/>
                <a:gd name="T67" fmla="*/ 35 h 42"/>
                <a:gd name="T68" fmla="*/ 184 w 184"/>
                <a:gd name="T69" fmla="*/ 11 h 4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184" h="42">
                  <a:moveTo>
                    <a:pt x="0" y="0"/>
                  </a:moveTo>
                  <a:cubicBezTo>
                    <a:pt x="3" y="2"/>
                    <a:pt x="7" y="6"/>
                    <a:pt x="9" y="8"/>
                  </a:cubicBezTo>
                  <a:cubicBezTo>
                    <a:pt x="9" y="11"/>
                    <a:pt x="9" y="11"/>
                    <a:pt x="9" y="11"/>
                  </a:cubicBezTo>
                  <a:cubicBezTo>
                    <a:pt x="9" y="11"/>
                    <a:pt x="8" y="12"/>
                    <a:pt x="9" y="12"/>
                  </a:cubicBezTo>
                  <a:cubicBezTo>
                    <a:pt x="10" y="14"/>
                    <a:pt x="14" y="12"/>
                    <a:pt x="15" y="13"/>
                  </a:cubicBezTo>
                  <a:cubicBezTo>
                    <a:pt x="16" y="17"/>
                    <a:pt x="16" y="17"/>
                    <a:pt x="16" y="17"/>
                  </a:cubicBezTo>
                  <a:cubicBezTo>
                    <a:pt x="18" y="19"/>
                    <a:pt x="21" y="18"/>
                    <a:pt x="23" y="19"/>
                  </a:cubicBezTo>
                  <a:cubicBezTo>
                    <a:pt x="24" y="20"/>
                    <a:pt x="24" y="22"/>
                    <a:pt x="26" y="21"/>
                  </a:cubicBezTo>
                  <a:cubicBezTo>
                    <a:pt x="27" y="20"/>
                    <a:pt x="35" y="14"/>
                    <a:pt x="35" y="14"/>
                  </a:cubicBezTo>
                  <a:cubicBezTo>
                    <a:pt x="38" y="13"/>
                    <a:pt x="47" y="19"/>
                    <a:pt x="48" y="19"/>
                  </a:cubicBezTo>
                  <a:cubicBezTo>
                    <a:pt x="49" y="18"/>
                    <a:pt x="52" y="11"/>
                    <a:pt x="54" y="10"/>
                  </a:cubicBezTo>
                  <a:cubicBezTo>
                    <a:pt x="55" y="9"/>
                    <a:pt x="62" y="12"/>
                    <a:pt x="63" y="13"/>
                  </a:cubicBezTo>
                  <a:cubicBezTo>
                    <a:pt x="63" y="14"/>
                    <a:pt x="62" y="17"/>
                    <a:pt x="62" y="18"/>
                  </a:cubicBezTo>
                  <a:cubicBezTo>
                    <a:pt x="63" y="20"/>
                    <a:pt x="64" y="18"/>
                    <a:pt x="65" y="19"/>
                  </a:cubicBezTo>
                  <a:cubicBezTo>
                    <a:pt x="68" y="20"/>
                    <a:pt x="65" y="20"/>
                    <a:pt x="66" y="22"/>
                  </a:cubicBezTo>
                  <a:cubicBezTo>
                    <a:pt x="67" y="23"/>
                    <a:pt x="70" y="24"/>
                    <a:pt x="71" y="25"/>
                  </a:cubicBezTo>
                  <a:cubicBezTo>
                    <a:pt x="71" y="25"/>
                    <a:pt x="73" y="29"/>
                    <a:pt x="73" y="29"/>
                  </a:cubicBezTo>
                  <a:cubicBezTo>
                    <a:pt x="75" y="31"/>
                    <a:pt x="80" y="30"/>
                    <a:pt x="82" y="32"/>
                  </a:cubicBezTo>
                  <a:cubicBezTo>
                    <a:pt x="84" y="33"/>
                    <a:pt x="82" y="37"/>
                    <a:pt x="83" y="38"/>
                  </a:cubicBezTo>
                  <a:cubicBezTo>
                    <a:pt x="84" y="41"/>
                    <a:pt x="87" y="36"/>
                    <a:pt x="88" y="37"/>
                  </a:cubicBezTo>
                  <a:cubicBezTo>
                    <a:pt x="90" y="37"/>
                    <a:pt x="90" y="41"/>
                    <a:pt x="91" y="42"/>
                  </a:cubicBezTo>
                  <a:cubicBezTo>
                    <a:pt x="91" y="42"/>
                    <a:pt x="93" y="37"/>
                    <a:pt x="93" y="37"/>
                  </a:cubicBezTo>
                  <a:cubicBezTo>
                    <a:pt x="94" y="36"/>
                    <a:pt x="98" y="34"/>
                    <a:pt x="99" y="33"/>
                  </a:cubicBezTo>
                  <a:cubicBezTo>
                    <a:pt x="103" y="32"/>
                    <a:pt x="105" y="37"/>
                    <a:pt x="108" y="37"/>
                  </a:cubicBezTo>
                  <a:cubicBezTo>
                    <a:pt x="112" y="38"/>
                    <a:pt x="113" y="33"/>
                    <a:pt x="116" y="33"/>
                  </a:cubicBezTo>
                  <a:cubicBezTo>
                    <a:pt x="118" y="33"/>
                    <a:pt x="119" y="38"/>
                    <a:pt x="120" y="39"/>
                  </a:cubicBezTo>
                  <a:cubicBezTo>
                    <a:pt x="120" y="39"/>
                    <a:pt x="126" y="41"/>
                    <a:pt x="126" y="41"/>
                  </a:cubicBezTo>
                  <a:cubicBezTo>
                    <a:pt x="126" y="38"/>
                    <a:pt x="126" y="38"/>
                    <a:pt x="126" y="38"/>
                  </a:cubicBezTo>
                  <a:cubicBezTo>
                    <a:pt x="127" y="37"/>
                    <a:pt x="130" y="35"/>
                    <a:pt x="131" y="35"/>
                  </a:cubicBezTo>
                  <a:cubicBezTo>
                    <a:pt x="132" y="34"/>
                    <a:pt x="133" y="35"/>
                    <a:pt x="134" y="35"/>
                  </a:cubicBezTo>
                  <a:cubicBezTo>
                    <a:pt x="135" y="35"/>
                    <a:pt x="136" y="35"/>
                    <a:pt x="138" y="35"/>
                  </a:cubicBezTo>
                  <a:cubicBezTo>
                    <a:pt x="138" y="35"/>
                    <a:pt x="139" y="35"/>
                    <a:pt x="140" y="35"/>
                  </a:cubicBezTo>
                  <a:cubicBezTo>
                    <a:pt x="142" y="34"/>
                    <a:pt x="145" y="31"/>
                    <a:pt x="148" y="31"/>
                  </a:cubicBezTo>
                  <a:cubicBezTo>
                    <a:pt x="150" y="31"/>
                    <a:pt x="155" y="37"/>
                    <a:pt x="161" y="35"/>
                  </a:cubicBezTo>
                  <a:cubicBezTo>
                    <a:pt x="167" y="32"/>
                    <a:pt x="178" y="14"/>
                    <a:pt x="184" y="11"/>
                  </a:cubicBezTo>
                </a:path>
              </a:pathLst>
            </a:custGeom>
            <a:solidFill>
              <a:schemeClr val="tx2"/>
            </a:solidFill>
            <a:ln w="3175" cap="rnd">
              <a:noFill/>
              <a:prstDash val="solid"/>
              <a:round/>
              <a:headEnd/>
              <a:tailEnd/>
            </a:ln>
            <a:extLst/>
          </p:spPr>
          <p:txBody>
            <a:bodyPr vert="horz" wrap="square" lIns="68580" tIns="34290" rIns="68580" bIns="34290" numCol="1" anchor="t" anchorCtr="0" compatLnSpc="1">
              <a:prstTxWarp prst="textNoShape">
                <a:avLst/>
              </a:prstTxWarp>
            </a:bodyPr>
            <a:lstStyle/>
            <a:p>
              <a:endParaRPr lang="en-US" sz="1350"/>
            </a:p>
          </p:txBody>
        </p:sp>
        <p:sp>
          <p:nvSpPr>
            <p:cNvPr id="127" name="Freeform 129"/>
            <p:cNvSpPr>
              <a:spLocks/>
            </p:cNvSpPr>
            <p:nvPr/>
          </p:nvSpPr>
          <p:spPr bwMode="auto">
            <a:xfrm>
              <a:off x="7024358" y="4719726"/>
              <a:ext cx="148996" cy="87869"/>
            </a:xfrm>
            <a:custGeom>
              <a:avLst/>
              <a:gdLst>
                <a:gd name="T0" fmla="*/ 0 w 57"/>
                <a:gd name="T1" fmla="*/ 0 h 33"/>
                <a:gd name="T2" fmla="*/ 21 w 57"/>
                <a:gd name="T3" fmla="*/ 13 h 33"/>
                <a:gd name="T4" fmla="*/ 24 w 57"/>
                <a:gd name="T5" fmla="*/ 20 h 33"/>
                <a:gd name="T6" fmla="*/ 31 w 57"/>
                <a:gd name="T7" fmla="*/ 20 h 33"/>
                <a:gd name="T8" fmla="*/ 32 w 57"/>
                <a:gd name="T9" fmla="*/ 24 h 33"/>
                <a:gd name="T10" fmla="*/ 45 w 57"/>
                <a:gd name="T11" fmla="*/ 27 h 33"/>
                <a:gd name="T12" fmla="*/ 46 w 57"/>
                <a:gd name="T13" fmla="*/ 29 h 33"/>
                <a:gd name="T14" fmla="*/ 52 w 57"/>
                <a:gd name="T15" fmla="*/ 30 h 33"/>
                <a:gd name="T16" fmla="*/ 57 w 57"/>
                <a:gd name="T17" fmla="*/ 33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7" h="33">
                  <a:moveTo>
                    <a:pt x="0" y="0"/>
                  </a:moveTo>
                  <a:cubicBezTo>
                    <a:pt x="10" y="19"/>
                    <a:pt x="14" y="6"/>
                    <a:pt x="21" y="13"/>
                  </a:cubicBezTo>
                  <a:cubicBezTo>
                    <a:pt x="22" y="15"/>
                    <a:pt x="20" y="19"/>
                    <a:pt x="24" y="20"/>
                  </a:cubicBezTo>
                  <a:cubicBezTo>
                    <a:pt x="25" y="20"/>
                    <a:pt x="30" y="18"/>
                    <a:pt x="31" y="20"/>
                  </a:cubicBezTo>
                  <a:cubicBezTo>
                    <a:pt x="32" y="21"/>
                    <a:pt x="29" y="24"/>
                    <a:pt x="32" y="24"/>
                  </a:cubicBezTo>
                  <a:cubicBezTo>
                    <a:pt x="35" y="24"/>
                    <a:pt x="41" y="24"/>
                    <a:pt x="45" y="27"/>
                  </a:cubicBezTo>
                  <a:cubicBezTo>
                    <a:pt x="45" y="27"/>
                    <a:pt x="45" y="29"/>
                    <a:pt x="46" y="29"/>
                  </a:cubicBezTo>
                  <a:cubicBezTo>
                    <a:pt x="48" y="30"/>
                    <a:pt x="50" y="29"/>
                    <a:pt x="52" y="30"/>
                  </a:cubicBezTo>
                  <a:cubicBezTo>
                    <a:pt x="54" y="31"/>
                    <a:pt x="55" y="32"/>
                    <a:pt x="57" y="33"/>
                  </a:cubicBezTo>
                </a:path>
              </a:pathLst>
            </a:custGeom>
            <a:solidFill>
              <a:schemeClr val="tx2"/>
            </a:solidFill>
            <a:ln w="3175" cap="rnd">
              <a:noFill/>
              <a:prstDash val="solid"/>
              <a:round/>
              <a:headEnd/>
              <a:tailEnd/>
            </a:ln>
            <a:extLst/>
          </p:spPr>
          <p:txBody>
            <a:bodyPr vert="horz" wrap="square" lIns="68580" tIns="34290" rIns="68580" bIns="34290" numCol="1" anchor="t" anchorCtr="0" compatLnSpc="1">
              <a:prstTxWarp prst="textNoShape">
                <a:avLst/>
              </a:prstTxWarp>
            </a:bodyPr>
            <a:lstStyle/>
            <a:p>
              <a:endParaRPr lang="en-US" sz="1350"/>
            </a:p>
          </p:txBody>
        </p:sp>
        <p:sp>
          <p:nvSpPr>
            <p:cNvPr id="128" name="Freeform 130"/>
            <p:cNvSpPr>
              <a:spLocks/>
            </p:cNvSpPr>
            <p:nvPr/>
          </p:nvSpPr>
          <p:spPr bwMode="auto">
            <a:xfrm>
              <a:off x="7180995" y="4962322"/>
              <a:ext cx="181470" cy="389682"/>
            </a:xfrm>
            <a:custGeom>
              <a:avLst/>
              <a:gdLst>
                <a:gd name="T0" fmla="*/ 48 w 69"/>
                <a:gd name="T1" fmla="*/ 0 h 149"/>
                <a:gd name="T2" fmla="*/ 41 w 69"/>
                <a:gd name="T3" fmla="*/ 0 h 149"/>
                <a:gd name="T4" fmla="*/ 39 w 69"/>
                <a:gd name="T5" fmla="*/ 0 h 149"/>
                <a:gd name="T6" fmla="*/ 39 w 69"/>
                <a:gd name="T7" fmla="*/ 5 h 149"/>
                <a:gd name="T8" fmla="*/ 32 w 69"/>
                <a:gd name="T9" fmla="*/ 15 h 149"/>
                <a:gd name="T10" fmla="*/ 35 w 69"/>
                <a:gd name="T11" fmla="*/ 32 h 149"/>
                <a:gd name="T12" fmla="*/ 35 w 69"/>
                <a:gd name="T13" fmla="*/ 36 h 149"/>
                <a:gd name="T14" fmla="*/ 35 w 69"/>
                <a:gd name="T15" fmla="*/ 43 h 149"/>
                <a:gd name="T16" fmla="*/ 36 w 69"/>
                <a:gd name="T17" fmla="*/ 45 h 149"/>
                <a:gd name="T18" fmla="*/ 36 w 69"/>
                <a:gd name="T19" fmla="*/ 47 h 149"/>
                <a:gd name="T20" fmla="*/ 43 w 69"/>
                <a:gd name="T21" fmla="*/ 51 h 149"/>
                <a:gd name="T22" fmla="*/ 47 w 69"/>
                <a:gd name="T23" fmla="*/ 55 h 149"/>
                <a:gd name="T24" fmla="*/ 68 w 69"/>
                <a:gd name="T25" fmla="*/ 83 h 149"/>
                <a:gd name="T26" fmla="*/ 65 w 69"/>
                <a:gd name="T27" fmla="*/ 97 h 149"/>
                <a:gd name="T28" fmla="*/ 66 w 69"/>
                <a:gd name="T29" fmla="*/ 103 h 149"/>
                <a:gd name="T30" fmla="*/ 63 w 69"/>
                <a:gd name="T31" fmla="*/ 120 h 149"/>
                <a:gd name="T32" fmla="*/ 54 w 69"/>
                <a:gd name="T33" fmla="*/ 122 h 149"/>
                <a:gd name="T34" fmla="*/ 49 w 69"/>
                <a:gd name="T35" fmla="*/ 131 h 149"/>
                <a:gd name="T36" fmla="*/ 46 w 69"/>
                <a:gd name="T37" fmla="*/ 133 h 149"/>
                <a:gd name="T38" fmla="*/ 49 w 69"/>
                <a:gd name="T39" fmla="*/ 137 h 149"/>
                <a:gd name="T40" fmla="*/ 49 w 69"/>
                <a:gd name="T41" fmla="*/ 149 h 149"/>
                <a:gd name="T42" fmla="*/ 47 w 69"/>
                <a:gd name="T43" fmla="*/ 149 h 149"/>
                <a:gd name="T44" fmla="*/ 45 w 69"/>
                <a:gd name="T45" fmla="*/ 148 h 149"/>
                <a:gd name="T46" fmla="*/ 44 w 69"/>
                <a:gd name="T47" fmla="*/ 148 h 149"/>
                <a:gd name="T48" fmla="*/ 46 w 69"/>
                <a:gd name="T49" fmla="*/ 140 h 149"/>
                <a:gd name="T50" fmla="*/ 43 w 69"/>
                <a:gd name="T51" fmla="*/ 140 h 149"/>
                <a:gd name="T52" fmla="*/ 39 w 69"/>
                <a:gd name="T53" fmla="*/ 136 h 149"/>
                <a:gd name="T54" fmla="*/ 32 w 69"/>
                <a:gd name="T55" fmla="*/ 126 h 149"/>
                <a:gd name="T56" fmla="*/ 28 w 69"/>
                <a:gd name="T57" fmla="*/ 124 h 149"/>
                <a:gd name="T58" fmla="*/ 29 w 69"/>
                <a:gd name="T59" fmla="*/ 120 h 149"/>
                <a:gd name="T60" fmla="*/ 24 w 69"/>
                <a:gd name="T61" fmla="*/ 116 h 149"/>
                <a:gd name="T62" fmla="*/ 29 w 69"/>
                <a:gd name="T63" fmla="*/ 109 h 149"/>
                <a:gd name="T64" fmla="*/ 32 w 69"/>
                <a:gd name="T65" fmla="*/ 101 h 149"/>
                <a:gd name="T66" fmla="*/ 34 w 69"/>
                <a:gd name="T67" fmla="*/ 98 h 149"/>
                <a:gd name="T68" fmla="*/ 33 w 69"/>
                <a:gd name="T69" fmla="*/ 80 h 149"/>
                <a:gd name="T70" fmla="*/ 30 w 69"/>
                <a:gd name="T71" fmla="*/ 76 h 149"/>
                <a:gd name="T72" fmla="*/ 29 w 69"/>
                <a:gd name="T73" fmla="*/ 76 h 149"/>
                <a:gd name="T74" fmla="*/ 15 w 69"/>
                <a:gd name="T75" fmla="*/ 79 h 149"/>
                <a:gd name="T76" fmla="*/ 13 w 69"/>
                <a:gd name="T77" fmla="*/ 77 h 149"/>
                <a:gd name="T78" fmla="*/ 10 w 69"/>
                <a:gd name="T79" fmla="*/ 80 h 149"/>
                <a:gd name="T80" fmla="*/ 0 w 69"/>
                <a:gd name="T81" fmla="*/ 65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Lst>
              <a:rect l="0" t="0" r="r" b="b"/>
              <a:pathLst>
                <a:path w="69" h="149">
                  <a:moveTo>
                    <a:pt x="48" y="0"/>
                  </a:moveTo>
                  <a:cubicBezTo>
                    <a:pt x="45" y="0"/>
                    <a:pt x="43" y="0"/>
                    <a:pt x="41" y="0"/>
                  </a:cubicBezTo>
                  <a:cubicBezTo>
                    <a:pt x="41" y="0"/>
                    <a:pt x="40" y="0"/>
                    <a:pt x="39" y="0"/>
                  </a:cubicBezTo>
                  <a:cubicBezTo>
                    <a:pt x="39" y="0"/>
                    <a:pt x="39" y="4"/>
                    <a:pt x="39" y="5"/>
                  </a:cubicBezTo>
                  <a:cubicBezTo>
                    <a:pt x="37" y="8"/>
                    <a:pt x="33" y="12"/>
                    <a:pt x="32" y="15"/>
                  </a:cubicBezTo>
                  <a:cubicBezTo>
                    <a:pt x="31" y="20"/>
                    <a:pt x="35" y="27"/>
                    <a:pt x="35" y="32"/>
                  </a:cubicBezTo>
                  <a:cubicBezTo>
                    <a:pt x="35" y="32"/>
                    <a:pt x="35" y="36"/>
                    <a:pt x="35" y="36"/>
                  </a:cubicBezTo>
                  <a:cubicBezTo>
                    <a:pt x="35" y="38"/>
                    <a:pt x="35" y="41"/>
                    <a:pt x="35" y="43"/>
                  </a:cubicBezTo>
                  <a:cubicBezTo>
                    <a:pt x="35" y="44"/>
                    <a:pt x="35" y="45"/>
                    <a:pt x="36" y="45"/>
                  </a:cubicBezTo>
                  <a:cubicBezTo>
                    <a:pt x="36" y="46"/>
                    <a:pt x="35" y="47"/>
                    <a:pt x="36" y="47"/>
                  </a:cubicBezTo>
                  <a:cubicBezTo>
                    <a:pt x="37" y="53"/>
                    <a:pt x="39" y="50"/>
                    <a:pt x="43" y="51"/>
                  </a:cubicBezTo>
                  <a:cubicBezTo>
                    <a:pt x="45" y="52"/>
                    <a:pt x="46" y="54"/>
                    <a:pt x="47" y="55"/>
                  </a:cubicBezTo>
                  <a:cubicBezTo>
                    <a:pt x="51" y="58"/>
                    <a:pt x="67" y="79"/>
                    <a:pt x="68" y="83"/>
                  </a:cubicBezTo>
                  <a:cubicBezTo>
                    <a:pt x="69" y="88"/>
                    <a:pt x="65" y="92"/>
                    <a:pt x="65" y="97"/>
                  </a:cubicBezTo>
                  <a:cubicBezTo>
                    <a:pt x="65" y="99"/>
                    <a:pt x="66" y="101"/>
                    <a:pt x="66" y="103"/>
                  </a:cubicBezTo>
                  <a:cubicBezTo>
                    <a:pt x="66" y="105"/>
                    <a:pt x="64" y="119"/>
                    <a:pt x="63" y="120"/>
                  </a:cubicBezTo>
                  <a:cubicBezTo>
                    <a:pt x="61" y="123"/>
                    <a:pt x="56" y="121"/>
                    <a:pt x="54" y="122"/>
                  </a:cubicBezTo>
                  <a:cubicBezTo>
                    <a:pt x="49" y="123"/>
                    <a:pt x="51" y="128"/>
                    <a:pt x="49" y="131"/>
                  </a:cubicBezTo>
                  <a:cubicBezTo>
                    <a:pt x="48" y="132"/>
                    <a:pt x="46" y="132"/>
                    <a:pt x="46" y="133"/>
                  </a:cubicBezTo>
                  <a:cubicBezTo>
                    <a:pt x="45" y="135"/>
                    <a:pt x="48" y="136"/>
                    <a:pt x="49" y="137"/>
                  </a:cubicBezTo>
                  <a:cubicBezTo>
                    <a:pt x="50" y="138"/>
                    <a:pt x="50" y="148"/>
                    <a:pt x="49" y="149"/>
                  </a:cubicBezTo>
                  <a:cubicBezTo>
                    <a:pt x="48" y="149"/>
                    <a:pt x="48" y="149"/>
                    <a:pt x="47" y="149"/>
                  </a:cubicBezTo>
                  <a:cubicBezTo>
                    <a:pt x="46" y="148"/>
                    <a:pt x="46" y="148"/>
                    <a:pt x="45" y="148"/>
                  </a:cubicBezTo>
                  <a:cubicBezTo>
                    <a:pt x="45" y="148"/>
                    <a:pt x="44" y="149"/>
                    <a:pt x="44" y="148"/>
                  </a:cubicBezTo>
                  <a:cubicBezTo>
                    <a:pt x="41" y="146"/>
                    <a:pt x="46" y="143"/>
                    <a:pt x="46" y="140"/>
                  </a:cubicBezTo>
                  <a:cubicBezTo>
                    <a:pt x="46" y="140"/>
                    <a:pt x="44" y="140"/>
                    <a:pt x="43" y="140"/>
                  </a:cubicBezTo>
                  <a:cubicBezTo>
                    <a:pt x="42" y="140"/>
                    <a:pt x="40" y="137"/>
                    <a:pt x="39" y="136"/>
                  </a:cubicBezTo>
                  <a:cubicBezTo>
                    <a:pt x="37" y="134"/>
                    <a:pt x="33" y="129"/>
                    <a:pt x="32" y="126"/>
                  </a:cubicBezTo>
                  <a:cubicBezTo>
                    <a:pt x="30" y="125"/>
                    <a:pt x="29" y="127"/>
                    <a:pt x="28" y="124"/>
                  </a:cubicBezTo>
                  <a:cubicBezTo>
                    <a:pt x="28" y="124"/>
                    <a:pt x="29" y="120"/>
                    <a:pt x="29" y="120"/>
                  </a:cubicBezTo>
                  <a:cubicBezTo>
                    <a:pt x="28" y="118"/>
                    <a:pt x="25" y="117"/>
                    <a:pt x="24" y="116"/>
                  </a:cubicBezTo>
                  <a:cubicBezTo>
                    <a:pt x="23" y="113"/>
                    <a:pt x="28" y="110"/>
                    <a:pt x="29" y="109"/>
                  </a:cubicBezTo>
                  <a:cubicBezTo>
                    <a:pt x="30" y="106"/>
                    <a:pt x="30" y="103"/>
                    <a:pt x="32" y="101"/>
                  </a:cubicBezTo>
                  <a:cubicBezTo>
                    <a:pt x="33" y="100"/>
                    <a:pt x="34" y="100"/>
                    <a:pt x="34" y="98"/>
                  </a:cubicBezTo>
                  <a:cubicBezTo>
                    <a:pt x="35" y="96"/>
                    <a:pt x="34" y="80"/>
                    <a:pt x="33" y="80"/>
                  </a:cubicBezTo>
                  <a:cubicBezTo>
                    <a:pt x="31" y="78"/>
                    <a:pt x="32" y="78"/>
                    <a:pt x="30" y="76"/>
                  </a:cubicBezTo>
                  <a:cubicBezTo>
                    <a:pt x="30" y="76"/>
                    <a:pt x="29" y="76"/>
                    <a:pt x="29" y="76"/>
                  </a:cubicBezTo>
                  <a:cubicBezTo>
                    <a:pt x="24" y="76"/>
                    <a:pt x="19" y="79"/>
                    <a:pt x="15" y="79"/>
                  </a:cubicBezTo>
                  <a:cubicBezTo>
                    <a:pt x="14" y="79"/>
                    <a:pt x="13" y="77"/>
                    <a:pt x="13" y="77"/>
                  </a:cubicBezTo>
                  <a:cubicBezTo>
                    <a:pt x="11" y="77"/>
                    <a:pt x="12" y="82"/>
                    <a:pt x="10" y="80"/>
                  </a:cubicBezTo>
                  <a:cubicBezTo>
                    <a:pt x="7" y="76"/>
                    <a:pt x="1" y="65"/>
                    <a:pt x="0" y="65"/>
                  </a:cubicBezTo>
                </a:path>
              </a:pathLst>
            </a:custGeom>
            <a:solidFill>
              <a:schemeClr val="tx2"/>
            </a:solidFill>
            <a:ln w="3175" cap="rnd">
              <a:noFill/>
              <a:prstDash val="solid"/>
              <a:round/>
              <a:headEnd/>
              <a:tailEnd/>
            </a:ln>
            <a:extLst/>
          </p:spPr>
          <p:txBody>
            <a:bodyPr vert="horz" wrap="square" lIns="68580" tIns="34290" rIns="68580" bIns="34290" numCol="1" anchor="t" anchorCtr="0" compatLnSpc="1">
              <a:prstTxWarp prst="textNoShape">
                <a:avLst/>
              </a:prstTxWarp>
            </a:bodyPr>
            <a:lstStyle/>
            <a:p>
              <a:endParaRPr lang="en-US" sz="1350"/>
            </a:p>
          </p:txBody>
        </p:sp>
        <p:sp>
          <p:nvSpPr>
            <p:cNvPr id="129" name="Freeform 131"/>
            <p:cNvSpPr>
              <a:spLocks/>
            </p:cNvSpPr>
            <p:nvPr/>
          </p:nvSpPr>
          <p:spPr bwMode="auto">
            <a:xfrm>
              <a:off x="6413092" y="4906926"/>
              <a:ext cx="147086" cy="466090"/>
            </a:xfrm>
            <a:custGeom>
              <a:avLst/>
              <a:gdLst>
                <a:gd name="T0" fmla="*/ 53 w 56"/>
                <a:gd name="T1" fmla="*/ 0 h 178"/>
                <a:gd name="T2" fmla="*/ 55 w 56"/>
                <a:gd name="T3" fmla="*/ 14 h 178"/>
                <a:gd name="T4" fmla="*/ 52 w 56"/>
                <a:gd name="T5" fmla="*/ 35 h 178"/>
                <a:gd name="T6" fmla="*/ 55 w 56"/>
                <a:gd name="T7" fmla="*/ 40 h 178"/>
                <a:gd name="T8" fmla="*/ 50 w 56"/>
                <a:gd name="T9" fmla="*/ 51 h 178"/>
                <a:gd name="T10" fmla="*/ 54 w 56"/>
                <a:gd name="T11" fmla="*/ 56 h 178"/>
                <a:gd name="T12" fmla="*/ 52 w 56"/>
                <a:gd name="T13" fmla="*/ 56 h 178"/>
                <a:gd name="T14" fmla="*/ 50 w 56"/>
                <a:gd name="T15" fmla="*/ 56 h 178"/>
                <a:gd name="T16" fmla="*/ 48 w 56"/>
                <a:gd name="T17" fmla="*/ 56 h 178"/>
                <a:gd name="T18" fmla="*/ 42 w 56"/>
                <a:gd name="T19" fmla="*/ 56 h 178"/>
                <a:gd name="T20" fmla="*/ 11 w 56"/>
                <a:gd name="T21" fmla="*/ 56 h 178"/>
                <a:gd name="T22" fmla="*/ 3 w 56"/>
                <a:gd name="T23" fmla="*/ 56 h 178"/>
                <a:gd name="T24" fmla="*/ 1 w 56"/>
                <a:gd name="T25" fmla="*/ 56 h 178"/>
                <a:gd name="T26" fmla="*/ 0 w 56"/>
                <a:gd name="T27" fmla="*/ 90 h 178"/>
                <a:gd name="T28" fmla="*/ 0 w 56"/>
                <a:gd name="T29" fmla="*/ 127 h 178"/>
                <a:gd name="T30" fmla="*/ 0 w 56"/>
                <a:gd name="T31" fmla="*/ 136 h 178"/>
                <a:gd name="T32" fmla="*/ 0 w 56"/>
                <a:gd name="T33" fmla="*/ 138 h 178"/>
                <a:gd name="T34" fmla="*/ 0 w 56"/>
                <a:gd name="T35" fmla="*/ 140 h 178"/>
                <a:gd name="T36" fmla="*/ 4 w 56"/>
                <a:gd name="T37" fmla="*/ 149 h 178"/>
                <a:gd name="T38" fmla="*/ 8 w 56"/>
                <a:gd name="T39" fmla="*/ 152 h 178"/>
                <a:gd name="T40" fmla="*/ 38 w 56"/>
                <a:gd name="T41" fmla="*/ 178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56" h="178">
                  <a:moveTo>
                    <a:pt x="53" y="0"/>
                  </a:moveTo>
                  <a:cubicBezTo>
                    <a:pt x="54" y="4"/>
                    <a:pt x="56" y="10"/>
                    <a:pt x="55" y="14"/>
                  </a:cubicBezTo>
                  <a:cubicBezTo>
                    <a:pt x="54" y="20"/>
                    <a:pt x="51" y="29"/>
                    <a:pt x="52" y="35"/>
                  </a:cubicBezTo>
                  <a:cubicBezTo>
                    <a:pt x="53" y="37"/>
                    <a:pt x="55" y="37"/>
                    <a:pt x="55" y="40"/>
                  </a:cubicBezTo>
                  <a:cubicBezTo>
                    <a:pt x="54" y="43"/>
                    <a:pt x="49" y="47"/>
                    <a:pt x="50" y="51"/>
                  </a:cubicBezTo>
                  <a:cubicBezTo>
                    <a:pt x="50" y="52"/>
                    <a:pt x="54" y="55"/>
                    <a:pt x="54" y="56"/>
                  </a:cubicBezTo>
                  <a:cubicBezTo>
                    <a:pt x="53" y="56"/>
                    <a:pt x="52" y="56"/>
                    <a:pt x="52" y="56"/>
                  </a:cubicBezTo>
                  <a:cubicBezTo>
                    <a:pt x="51" y="56"/>
                    <a:pt x="50" y="56"/>
                    <a:pt x="50" y="56"/>
                  </a:cubicBezTo>
                  <a:cubicBezTo>
                    <a:pt x="49" y="56"/>
                    <a:pt x="48" y="56"/>
                    <a:pt x="48" y="56"/>
                  </a:cubicBezTo>
                  <a:cubicBezTo>
                    <a:pt x="46" y="56"/>
                    <a:pt x="44" y="56"/>
                    <a:pt x="42" y="56"/>
                  </a:cubicBezTo>
                  <a:cubicBezTo>
                    <a:pt x="32" y="56"/>
                    <a:pt x="21" y="56"/>
                    <a:pt x="11" y="56"/>
                  </a:cubicBezTo>
                  <a:cubicBezTo>
                    <a:pt x="9" y="56"/>
                    <a:pt x="6" y="56"/>
                    <a:pt x="3" y="56"/>
                  </a:cubicBezTo>
                  <a:cubicBezTo>
                    <a:pt x="2" y="56"/>
                    <a:pt x="1" y="56"/>
                    <a:pt x="1" y="56"/>
                  </a:cubicBezTo>
                  <a:cubicBezTo>
                    <a:pt x="0" y="57"/>
                    <a:pt x="1" y="87"/>
                    <a:pt x="0" y="90"/>
                  </a:cubicBezTo>
                  <a:cubicBezTo>
                    <a:pt x="0" y="102"/>
                    <a:pt x="0" y="115"/>
                    <a:pt x="0" y="127"/>
                  </a:cubicBezTo>
                  <a:cubicBezTo>
                    <a:pt x="0" y="130"/>
                    <a:pt x="0" y="133"/>
                    <a:pt x="0" y="136"/>
                  </a:cubicBezTo>
                  <a:cubicBezTo>
                    <a:pt x="0" y="136"/>
                    <a:pt x="0" y="137"/>
                    <a:pt x="0" y="138"/>
                  </a:cubicBezTo>
                  <a:cubicBezTo>
                    <a:pt x="0" y="139"/>
                    <a:pt x="0" y="139"/>
                    <a:pt x="0" y="140"/>
                  </a:cubicBezTo>
                  <a:cubicBezTo>
                    <a:pt x="0" y="140"/>
                    <a:pt x="3" y="149"/>
                    <a:pt x="4" y="149"/>
                  </a:cubicBezTo>
                  <a:cubicBezTo>
                    <a:pt x="4" y="150"/>
                    <a:pt x="7" y="151"/>
                    <a:pt x="8" y="152"/>
                  </a:cubicBezTo>
                  <a:cubicBezTo>
                    <a:pt x="18" y="162"/>
                    <a:pt x="26" y="172"/>
                    <a:pt x="38" y="178"/>
                  </a:cubicBezTo>
                </a:path>
              </a:pathLst>
            </a:custGeom>
            <a:solidFill>
              <a:schemeClr val="tx2"/>
            </a:solidFill>
            <a:ln w="3175" cap="rnd">
              <a:noFill/>
              <a:prstDash val="solid"/>
              <a:round/>
              <a:headEnd/>
              <a:tailEnd/>
            </a:ln>
            <a:extLst/>
          </p:spPr>
          <p:txBody>
            <a:bodyPr vert="horz" wrap="square" lIns="68580" tIns="34290" rIns="68580" bIns="34290" numCol="1" anchor="t" anchorCtr="0" compatLnSpc="1">
              <a:prstTxWarp prst="textNoShape">
                <a:avLst/>
              </a:prstTxWarp>
            </a:bodyPr>
            <a:lstStyle/>
            <a:p>
              <a:endParaRPr lang="en-US" sz="1350"/>
            </a:p>
          </p:txBody>
        </p:sp>
        <p:sp>
          <p:nvSpPr>
            <p:cNvPr id="130" name="Freeform 132"/>
            <p:cNvSpPr>
              <a:spLocks/>
            </p:cNvSpPr>
            <p:nvPr/>
          </p:nvSpPr>
          <p:spPr bwMode="auto">
            <a:xfrm>
              <a:off x="7054921" y="6018666"/>
              <a:ext cx="47756" cy="1911"/>
            </a:xfrm>
            <a:custGeom>
              <a:avLst/>
              <a:gdLst>
                <a:gd name="T0" fmla="*/ 0 w 18"/>
                <a:gd name="T1" fmla="*/ 0 h 1"/>
                <a:gd name="T2" fmla="*/ 18 w 18"/>
                <a:gd name="T3" fmla="*/ 1 h 1"/>
              </a:gdLst>
              <a:ahLst/>
              <a:cxnLst>
                <a:cxn ang="0">
                  <a:pos x="T0" y="T1"/>
                </a:cxn>
                <a:cxn ang="0">
                  <a:pos x="T2" y="T3"/>
                </a:cxn>
              </a:cxnLst>
              <a:rect l="0" t="0" r="r" b="b"/>
              <a:pathLst>
                <a:path w="18" h="1">
                  <a:moveTo>
                    <a:pt x="0" y="0"/>
                  </a:moveTo>
                  <a:cubicBezTo>
                    <a:pt x="6" y="1"/>
                    <a:pt x="12" y="1"/>
                    <a:pt x="18" y="1"/>
                  </a:cubicBezTo>
                </a:path>
              </a:pathLst>
            </a:custGeom>
            <a:solidFill>
              <a:schemeClr val="tx2"/>
            </a:solidFill>
            <a:ln w="3175" cap="rnd">
              <a:noFill/>
              <a:prstDash val="solid"/>
              <a:round/>
              <a:headEnd/>
              <a:tailEnd/>
            </a:ln>
            <a:extLst/>
          </p:spPr>
          <p:txBody>
            <a:bodyPr vert="horz" wrap="square" lIns="68580" tIns="34290" rIns="68580" bIns="34290" numCol="1" anchor="t" anchorCtr="0" compatLnSpc="1">
              <a:prstTxWarp prst="textNoShape">
                <a:avLst/>
              </a:prstTxWarp>
            </a:bodyPr>
            <a:lstStyle/>
            <a:p>
              <a:endParaRPr lang="en-US" sz="1350"/>
            </a:p>
          </p:txBody>
        </p:sp>
        <p:sp>
          <p:nvSpPr>
            <p:cNvPr id="133" name="Freeform 135"/>
            <p:cNvSpPr>
              <a:spLocks/>
            </p:cNvSpPr>
            <p:nvPr/>
          </p:nvSpPr>
          <p:spPr bwMode="auto">
            <a:xfrm>
              <a:off x="6277468" y="5241212"/>
              <a:ext cx="882515" cy="771723"/>
            </a:xfrm>
            <a:custGeom>
              <a:avLst/>
              <a:gdLst>
                <a:gd name="T0" fmla="*/ 270 w 337"/>
                <a:gd name="T1" fmla="*/ 10 h 294"/>
                <a:gd name="T2" fmla="*/ 282 w 337"/>
                <a:gd name="T3" fmla="*/ 10 h 294"/>
                <a:gd name="T4" fmla="*/ 293 w 337"/>
                <a:gd name="T5" fmla="*/ 11 h 294"/>
                <a:gd name="T6" fmla="*/ 308 w 337"/>
                <a:gd name="T7" fmla="*/ 21 h 294"/>
                <a:gd name="T8" fmla="*/ 330 w 337"/>
                <a:gd name="T9" fmla="*/ 29 h 294"/>
                <a:gd name="T10" fmla="*/ 335 w 337"/>
                <a:gd name="T11" fmla="*/ 29 h 294"/>
                <a:gd name="T12" fmla="*/ 334 w 337"/>
                <a:gd name="T13" fmla="*/ 51 h 294"/>
                <a:gd name="T14" fmla="*/ 333 w 337"/>
                <a:gd name="T15" fmla="*/ 70 h 294"/>
                <a:gd name="T16" fmla="*/ 331 w 337"/>
                <a:gd name="T17" fmla="*/ 84 h 294"/>
                <a:gd name="T18" fmla="*/ 326 w 337"/>
                <a:gd name="T19" fmla="*/ 102 h 294"/>
                <a:gd name="T20" fmla="*/ 331 w 337"/>
                <a:gd name="T21" fmla="*/ 109 h 294"/>
                <a:gd name="T22" fmla="*/ 332 w 337"/>
                <a:gd name="T23" fmla="*/ 117 h 294"/>
                <a:gd name="T24" fmla="*/ 317 w 337"/>
                <a:gd name="T25" fmla="*/ 132 h 294"/>
                <a:gd name="T26" fmla="*/ 316 w 337"/>
                <a:gd name="T27" fmla="*/ 152 h 294"/>
                <a:gd name="T28" fmla="*/ 302 w 337"/>
                <a:gd name="T29" fmla="*/ 163 h 294"/>
                <a:gd name="T30" fmla="*/ 266 w 337"/>
                <a:gd name="T31" fmla="*/ 177 h 294"/>
                <a:gd name="T32" fmla="*/ 236 w 337"/>
                <a:gd name="T33" fmla="*/ 172 h 294"/>
                <a:gd name="T34" fmla="*/ 228 w 337"/>
                <a:gd name="T35" fmla="*/ 162 h 294"/>
                <a:gd name="T36" fmla="*/ 196 w 337"/>
                <a:gd name="T37" fmla="*/ 145 h 294"/>
                <a:gd name="T38" fmla="*/ 184 w 337"/>
                <a:gd name="T39" fmla="*/ 117 h 294"/>
                <a:gd name="T40" fmla="*/ 162 w 337"/>
                <a:gd name="T41" fmla="*/ 103 h 294"/>
                <a:gd name="T42" fmla="*/ 153 w 337"/>
                <a:gd name="T43" fmla="*/ 86 h 294"/>
                <a:gd name="T44" fmla="*/ 149 w 337"/>
                <a:gd name="T45" fmla="*/ 79 h 294"/>
                <a:gd name="T46" fmla="*/ 117 w 337"/>
                <a:gd name="T47" fmla="*/ 62 h 294"/>
                <a:gd name="T48" fmla="*/ 91 w 337"/>
                <a:gd name="T49" fmla="*/ 69 h 294"/>
                <a:gd name="T50" fmla="*/ 38 w 337"/>
                <a:gd name="T51" fmla="*/ 68 h 294"/>
                <a:gd name="T52" fmla="*/ 26 w 337"/>
                <a:gd name="T53" fmla="*/ 71 h 294"/>
                <a:gd name="T54" fmla="*/ 26 w 337"/>
                <a:gd name="T55" fmla="*/ 159 h 294"/>
                <a:gd name="T56" fmla="*/ 23 w 337"/>
                <a:gd name="T57" fmla="*/ 166 h 294"/>
                <a:gd name="T58" fmla="*/ 0 w 337"/>
                <a:gd name="T59" fmla="*/ 167 h 294"/>
                <a:gd name="T60" fmla="*/ 0 w 337"/>
                <a:gd name="T61" fmla="*/ 225 h 294"/>
                <a:gd name="T62" fmla="*/ 0 w 337"/>
                <a:gd name="T63" fmla="*/ 238 h 294"/>
                <a:gd name="T64" fmla="*/ 17 w 337"/>
                <a:gd name="T65" fmla="*/ 256 h 294"/>
                <a:gd name="T66" fmla="*/ 15 w 337"/>
                <a:gd name="T67" fmla="*/ 282 h 294"/>
                <a:gd name="T68" fmla="*/ 28 w 337"/>
                <a:gd name="T69" fmla="*/ 293 h 294"/>
                <a:gd name="T70" fmla="*/ 51 w 337"/>
                <a:gd name="T71" fmla="*/ 286 h 294"/>
                <a:gd name="T72" fmla="*/ 77 w 337"/>
                <a:gd name="T73" fmla="*/ 252 h 294"/>
                <a:gd name="T74" fmla="*/ 99 w 337"/>
                <a:gd name="T75" fmla="*/ 262 h 294"/>
                <a:gd name="T76" fmla="*/ 119 w 337"/>
                <a:gd name="T77" fmla="*/ 266 h 294"/>
                <a:gd name="T78" fmla="*/ 146 w 337"/>
                <a:gd name="T79" fmla="*/ 238 h 294"/>
                <a:gd name="T80" fmla="*/ 171 w 337"/>
                <a:gd name="T81" fmla="*/ 226 h 294"/>
                <a:gd name="T82" fmla="*/ 177 w 337"/>
                <a:gd name="T83" fmla="*/ 210 h 294"/>
                <a:gd name="T84" fmla="*/ 188 w 337"/>
                <a:gd name="T85" fmla="*/ 203 h 294"/>
                <a:gd name="T86" fmla="*/ 206 w 337"/>
                <a:gd name="T87" fmla="*/ 185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337" h="294">
                  <a:moveTo>
                    <a:pt x="270" y="0"/>
                  </a:moveTo>
                  <a:cubicBezTo>
                    <a:pt x="270" y="2"/>
                    <a:pt x="270" y="5"/>
                    <a:pt x="270" y="8"/>
                  </a:cubicBezTo>
                  <a:cubicBezTo>
                    <a:pt x="270" y="8"/>
                    <a:pt x="270" y="9"/>
                    <a:pt x="270" y="10"/>
                  </a:cubicBezTo>
                  <a:cubicBezTo>
                    <a:pt x="270" y="10"/>
                    <a:pt x="271" y="10"/>
                    <a:pt x="272" y="10"/>
                  </a:cubicBezTo>
                  <a:cubicBezTo>
                    <a:pt x="273" y="10"/>
                    <a:pt x="273" y="10"/>
                    <a:pt x="274" y="10"/>
                  </a:cubicBezTo>
                  <a:cubicBezTo>
                    <a:pt x="276" y="10"/>
                    <a:pt x="279" y="10"/>
                    <a:pt x="282" y="10"/>
                  </a:cubicBezTo>
                  <a:cubicBezTo>
                    <a:pt x="282" y="10"/>
                    <a:pt x="283" y="9"/>
                    <a:pt x="283" y="9"/>
                  </a:cubicBezTo>
                  <a:cubicBezTo>
                    <a:pt x="284" y="10"/>
                    <a:pt x="284" y="11"/>
                    <a:pt x="285" y="11"/>
                  </a:cubicBezTo>
                  <a:cubicBezTo>
                    <a:pt x="286" y="11"/>
                    <a:pt x="290" y="9"/>
                    <a:pt x="293" y="11"/>
                  </a:cubicBezTo>
                  <a:cubicBezTo>
                    <a:pt x="294" y="11"/>
                    <a:pt x="295" y="13"/>
                    <a:pt x="296" y="14"/>
                  </a:cubicBezTo>
                  <a:cubicBezTo>
                    <a:pt x="298" y="16"/>
                    <a:pt x="302" y="14"/>
                    <a:pt x="305" y="16"/>
                  </a:cubicBezTo>
                  <a:cubicBezTo>
                    <a:pt x="306" y="17"/>
                    <a:pt x="306" y="20"/>
                    <a:pt x="308" y="21"/>
                  </a:cubicBezTo>
                  <a:cubicBezTo>
                    <a:pt x="310" y="23"/>
                    <a:pt x="314" y="21"/>
                    <a:pt x="316" y="22"/>
                  </a:cubicBezTo>
                  <a:cubicBezTo>
                    <a:pt x="319" y="22"/>
                    <a:pt x="327" y="25"/>
                    <a:pt x="329" y="26"/>
                  </a:cubicBezTo>
                  <a:cubicBezTo>
                    <a:pt x="330" y="28"/>
                    <a:pt x="326" y="28"/>
                    <a:pt x="330" y="29"/>
                  </a:cubicBezTo>
                  <a:cubicBezTo>
                    <a:pt x="330" y="29"/>
                    <a:pt x="331" y="29"/>
                    <a:pt x="332" y="29"/>
                  </a:cubicBezTo>
                  <a:cubicBezTo>
                    <a:pt x="332" y="29"/>
                    <a:pt x="333" y="29"/>
                    <a:pt x="334" y="29"/>
                  </a:cubicBezTo>
                  <a:cubicBezTo>
                    <a:pt x="334" y="29"/>
                    <a:pt x="335" y="29"/>
                    <a:pt x="335" y="29"/>
                  </a:cubicBezTo>
                  <a:cubicBezTo>
                    <a:pt x="337" y="31"/>
                    <a:pt x="332" y="34"/>
                    <a:pt x="332" y="35"/>
                  </a:cubicBezTo>
                  <a:cubicBezTo>
                    <a:pt x="331" y="38"/>
                    <a:pt x="337" y="43"/>
                    <a:pt x="336" y="46"/>
                  </a:cubicBezTo>
                  <a:cubicBezTo>
                    <a:pt x="336" y="47"/>
                    <a:pt x="334" y="49"/>
                    <a:pt x="334" y="51"/>
                  </a:cubicBezTo>
                  <a:cubicBezTo>
                    <a:pt x="334" y="52"/>
                    <a:pt x="336" y="52"/>
                    <a:pt x="336" y="53"/>
                  </a:cubicBezTo>
                  <a:cubicBezTo>
                    <a:pt x="336" y="55"/>
                    <a:pt x="334" y="58"/>
                    <a:pt x="333" y="59"/>
                  </a:cubicBezTo>
                  <a:cubicBezTo>
                    <a:pt x="333" y="62"/>
                    <a:pt x="333" y="67"/>
                    <a:pt x="333" y="70"/>
                  </a:cubicBezTo>
                  <a:cubicBezTo>
                    <a:pt x="333" y="71"/>
                    <a:pt x="335" y="71"/>
                    <a:pt x="335" y="73"/>
                  </a:cubicBezTo>
                  <a:cubicBezTo>
                    <a:pt x="335" y="73"/>
                    <a:pt x="330" y="77"/>
                    <a:pt x="330" y="78"/>
                  </a:cubicBezTo>
                  <a:cubicBezTo>
                    <a:pt x="330" y="79"/>
                    <a:pt x="333" y="82"/>
                    <a:pt x="331" y="84"/>
                  </a:cubicBezTo>
                  <a:cubicBezTo>
                    <a:pt x="330" y="85"/>
                    <a:pt x="326" y="83"/>
                    <a:pt x="325" y="85"/>
                  </a:cubicBezTo>
                  <a:cubicBezTo>
                    <a:pt x="322" y="91"/>
                    <a:pt x="328" y="91"/>
                    <a:pt x="329" y="91"/>
                  </a:cubicBezTo>
                  <a:cubicBezTo>
                    <a:pt x="331" y="94"/>
                    <a:pt x="325" y="100"/>
                    <a:pt x="326" y="102"/>
                  </a:cubicBezTo>
                  <a:cubicBezTo>
                    <a:pt x="328" y="105"/>
                    <a:pt x="327" y="107"/>
                    <a:pt x="328" y="108"/>
                  </a:cubicBezTo>
                  <a:cubicBezTo>
                    <a:pt x="329" y="110"/>
                    <a:pt x="330" y="108"/>
                    <a:pt x="330" y="107"/>
                  </a:cubicBezTo>
                  <a:cubicBezTo>
                    <a:pt x="331" y="107"/>
                    <a:pt x="331" y="109"/>
                    <a:pt x="331" y="109"/>
                  </a:cubicBezTo>
                  <a:cubicBezTo>
                    <a:pt x="333" y="111"/>
                    <a:pt x="333" y="111"/>
                    <a:pt x="333" y="111"/>
                  </a:cubicBezTo>
                  <a:cubicBezTo>
                    <a:pt x="333" y="112"/>
                    <a:pt x="332" y="113"/>
                    <a:pt x="332" y="114"/>
                  </a:cubicBezTo>
                  <a:cubicBezTo>
                    <a:pt x="332" y="117"/>
                    <a:pt x="332" y="117"/>
                    <a:pt x="332" y="117"/>
                  </a:cubicBezTo>
                  <a:cubicBezTo>
                    <a:pt x="331" y="118"/>
                    <a:pt x="330" y="117"/>
                    <a:pt x="330" y="117"/>
                  </a:cubicBezTo>
                  <a:cubicBezTo>
                    <a:pt x="326" y="119"/>
                    <a:pt x="325" y="128"/>
                    <a:pt x="322" y="131"/>
                  </a:cubicBezTo>
                  <a:cubicBezTo>
                    <a:pt x="320" y="132"/>
                    <a:pt x="319" y="129"/>
                    <a:pt x="317" y="132"/>
                  </a:cubicBezTo>
                  <a:cubicBezTo>
                    <a:pt x="316" y="135"/>
                    <a:pt x="318" y="138"/>
                    <a:pt x="317" y="140"/>
                  </a:cubicBezTo>
                  <a:cubicBezTo>
                    <a:pt x="317" y="142"/>
                    <a:pt x="313" y="144"/>
                    <a:pt x="313" y="146"/>
                  </a:cubicBezTo>
                  <a:cubicBezTo>
                    <a:pt x="313" y="148"/>
                    <a:pt x="316" y="150"/>
                    <a:pt x="316" y="152"/>
                  </a:cubicBezTo>
                  <a:cubicBezTo>
                    <a:pt x="316" y="153"/>
                    <a:pt x="315" y="151"/>
                    <a:pt x="314" y="151"/>
                  </a:cubicBezTo>
                  <a:cubicBezTo>
                    <a:pt x="313" y="151"/>
                    <a:pt x="313" y="152"/>
                    <a:pt x="313" y="152"/>
                  </a:cubicBezTo>
                  <a:cubicBezTo>
                    <a:pt x="309" y="156"/>
                    <a:pt x="306" y="159"/>
                    <a:pt x="302" y="163"/>
                  </a:cubicBezTo>
                  <a:cubicBezTo>
                    <a:pt x="300" y="165"/>
                    <a:pt x="286" y="179"/>
                    <a:pt x="284" y="179"/>
                  </a:cubicBezTo>
                  <a:cubicBezTo>
                    <a:pt x="283" y="179"/>
                    <a:pt x="281" y="177"/>
                    <a:pt x="279" y="177"/>
                  </a:cubicBezTo>
                  <a:cubicBezTo>
                    <a:pt x="274" y="176"/>
                    <a:pt x="270" y="176"/>
                    <a:pt x="266" y="177"/>
                  </a:cubicBezTo>
                  <a:cubicBezTo>
                    <a:pt x="264" y="177"/>
                    <a:pt x="261" y="178"/>
                    <a:pt x="259" y="177"/>
                  </a:cubicBezTo>
                  <a:cubicBezTo>
                    <a:pt x="255" y="176"/>
                    <a:pt x="251" y="172"/>
                    <a:pt x="246" y="171"/>
                  </a:cubicBezTo>
                  <a:cubicBezTo>
                    <a:pt x="243" y="171"/>
                    <a:pt x="239" y="173"/>
                    <a:pt x="236" y="172"/>
                  </a:cubicBezTo>
                  <a:cubicBezTo>
                    <a:pt x="235" y="172"/>
                    <a:pt x="234" y="170"/>
                    <a:pt x="233" y="169"/>
                  </a:cubicBezTo>
                  <a:cubicBezTo>
                    <a:pt x="232" y="169"/>
                    <a:pt x="230" y="170"/>
                    <a:pt x="229" y="168"/>
                  </a:cubicBezTo>
                  <a:cubicBezTo>
                    <a:pt x="226" y="165"/>
                    <a:pt x="231" y="164"/>
                    <a:pt x="228" y="162"/>
                  </a:cubicBezTo>
                  <a:cubicBezTo>
                    <a:pt x="223" y="160"/>
                    <a:pt x="203" y="156"/>
                    <a:pt x="203" y="156"/>
                  </a:cubicBezTo>
                  <a:cubicBezTo>
                    <a:pt x="201" y="154"/>
                    <a:pt x="202" y="151"/>
                    <a:pt x="201" y="149"/>
                  </a:cubicBezTo>
                  <a:cubicBezTo>
                    <a:pt x="200" y="147"/>
                    <a:pt x="197" y="146"/>
                    <a:pt x="196" y="145"/>
                  </a:cubicBezTo>
                  <a:cubicBezTo>
                    <a:pt x="194" y="142"/>
                    <a:pt x="197" y="128"/>
                    <a:pt x="196" y="127"/>
                  </a:cubicBezTo>
                  <a:cubicBezTo>
                    <a:pt x="195" y="126"/>
                    <a:pt x="187" y="129"/>
                    <a:pt x="186" y="126"/>
                  </a:cubicBezTo>
                  <a:cubicBezTo>
                    <a:pt x="184" y="123"/>
                    <a:pt x="186" y="119"/>
                    <a:pt x="184" y="117"/>
                  </a:cubicBezTo>
                  <a:cubicBezTo>
                    <a:pt x="181" y="113"/>
                    <a:pt x="173" y="114"/>
                    <a:pt x="169" y="110"/>
                  </a:cubicBezTo>
                  <a:cubicBezTo>
                    <a:pt x="167" y="109"/>
                    <a:pt x="163" y="107"/>
                    <a:pt x="162" y="105"/>
                  </a:cubicBezTo>
                  <a:cubicBezTo>
                    <a:pt x="162" y="104"/>
                    <a:pt x="163" y="104"/>
                    <a:pt x="162" y="103"/>
                  </a:cubicBezTo>
                  <a:cubicBezTo>
                    <a:pt x="159" y="102"/>
                    <a:pt x="159" y="102"/>
                    <a:pt x="159" y="102"/>
                  </a:cubicBezTo>
                  <a:cubicBezTo>
                    <a:pt x="157" y="100"/>
                    <a:pt x="154" y="93"/>
                    <a:pt x="153" y="90"/>
                  </a:cubicBezTo>
                  <a:cubicBezTo>
                    <a:pt x="153" y="86"/>
                    <a:pt x="153" y="86"/>
                    <a:pt x="153" y="86"/>
                  </a:cubicBezTo>
                  <a:cubicBezTo>
                    <a:pt x="152" y="84"/>
                    <a:pt x="150" y="83"/>
                    <a:pt x="149" y="82"/>
                  </a:cubicBezTo>
                  <a:cubicBezTo>
                    <a:pt x="149" y="81"/>
                    <a:pt x="149" y="81"/>
                    <a:pt x="149" y="80"/>
                  </a:cubicBezTo>
                  <a:cubicBezTo>
                    <a:pt x="149" y="80"/>
                    <a:pt x="149" y="79"/>
                    <a:pt x="149" y="79"/>
                  </a:cubicBezTo>
                  <a:cubicBezTo>
                    <a:pt x="147" y="73"/>
                    <a:pt x="141" y="67"/>
                    <a:pt x="137" y="63"/>
                  </a:cubicBezTo>
                  <a:cubicBezTo>
                    <a:pt x="135" y="61"/>
                    <a:pt x="136" y="56"/>
                    <a:pt x="134" y="56"/>
                  </a:cubicBezTo>
                  <a:cubicBezTo>
                    <a:pt x="127" y="54"/>
                    <a:pt x="123" y="59"/>
                    <a:pt x="117" y="62"/>
                  </a:cubicBezTo>
                  <a:cubicBezTo>
                    <a:pt x="114" y="63"/>
                    <a:pt x="116" y="59"/>
                    <a:pt x="113" y="59"/>
                  </a:cubicBezTo>
                  <a:cubicBezTo>
                    <a:pt x="105" y="60"/>
                    <a:pt x="99" y="72"/>
                    <a:pt x="93" y="73"/>
                  </a:cubicBezTo>
                  <a:cubicBezTo>
                    <a:pt x="91" y="74"/>
                    <a:pt x="92" y="70"/>
                    <a:pt x="91" y="69"/>
                  </a:cubicBezTo>
                  <a:cubicBezTo>
                    <a:pt x="91" y="67"/>
                    <a:pt x="87" y="62"/>
                    <a:pt x="85" y="61"/>
                  </a:cubicBezTo>
                  <a:cubicBezTo>
                    <a:pt x="85" y="60"/>
                    <a:pt x="75" y="62"/>
                    <a:pt x="72" y="63"/>
                  </a:cubicBezTo>
                  <a:cubicBezTo>
                    <a:pt x="61" y="65"/>
                    <a:pt x="49" y="67"/>
                    <a:pt x="38" y="68"/>
                  </a:cubicBezTo>
                  <a:cubicBezTo>
                    <a:pt x="35" y="69"/>
                    <a:pt x="33" y="69"/>
                    <a:pt x="30" y="69"/>
                  </a:cubicBezTo>
                  <a:cubicBezTo>
                    <a:pt x="26" y="69"/>
                    <a:pt x="26" y="69"/>
                    <a:pt x="26" y="69"/>
                  </a:cubicBezTo>
                  <a:cubicBezTo>
                    <a:pt x="26" y="69"/>
                    <a:pt x="26" y="70"/>
                    <a:pt x="26" y="71"/>
                  </a:cubicBezTo>
                  <a:cubicBezTo>
                    <a:pt x="26" y="72"/>
                    <a:pt x="26" y="74"/>
                    <a:pt x="26" y="75"/>
                  </a:cubicBezTo>
                  <a:cubicBezTo>
                    <a:pt x="26" y="81"/>
                    <a:pt x="26" y="87"/>
                    <a:pt x="26" y="93"/>
                  </a:cubicBezTo>
                  <a:cubicBezTo>
                    <a:pt x="26" y="115"/>
                    <a:pt x="26" y="137"/>
                    <a:pt x="26" y="159"/>
                  </a:cubicBezTo>
                  <a:cubicBezTo>
                    <a:pt x="26" y="161"/>
                    <a:pt x="26" y="162"/>
                    <a:pt x="26" y="164"/>
                  </a:cubicBezTo>
                  <a:cubicBezTo>
                    <a:pt x="26" y="164"/>
                    <a:pt x="26" y="165"/>
                    <a:pt x="26" y="166"/>
                  </a:cubicBezTo>
                  <a:cubicBezTo>
                    <a:pt x="25" y="166"/>
                    <a:pt x="24" y="166"/>
                    <a:pt x="23" y="166"/>
                  </a:cubicBezTo>
                  <a:cubicBezTo>
                    <a:pt x="16" y="166"/>
                    <a:pt x="9" y="166"/>
                    <a:pt x="2" y="166"/>
                  </a:cubicBezTo>
                  <a:cubicBezTo>
                    <a:pt x="2" y="166"/>
                    <a:pt x="1" y="165"/>
                    <a:pt x="0" y="166"/>
                  </a:cubicBezTo>
                  <a:cubicBezTo>
                    <a:pt x="0" y="166"/>
                    <a:pt x="0" y="167"/>
                    <a:pt x="0" y="167"/>
                  </a:cubicBezTo>
                  <a:cubicBezTo>
                    <a:pt x="0" y="168"/>
                    <a:pt x="0" y="169"/>
                    <a:pt x="0" y="170"/>
                  </a:cubicBezTo>
                  <a:cubicBezTo>
                    <a:pt x="0" y="174"/>
                    <a:pt x="0" y="178"/>
                    <a:pt x="0" y="182"/>
                  </a:cubicBezTo>
                  <a:cubicBezTo>
                    <a:pt x="0" y="196"/>
                    <a:pt x="0" y="211"/>
                    <a:pt x="0" y="225"/>
                  </a:cubicBezTo>
                  <a:cubicBezTo>
                    <a:pt x="0" y="228"/>
                    <a:pt x="0" y="231"/>
                    <a:pt x="0" y="234"/>
                  </a:cubicBezTo>
                  <a:cubicBezTo>
                    <a:pt x="0" y="234"/>
                    <a:pt x="0" y="235"/>
                    <a:pt x="0" y="236"/>
                  </a:cubicBezTo>
                  <a:cubicBezTo>
                    <a:pt x="0" y="237"/>
                    <a:pt x="0" y="237"/>
                    <a:pt x="0" y="238"/>
                  </a:cubicBezTo>
                  <a:cubicBezTo>
                    <a:pt x="2" y="241"/>
                    <a:pt x="8" y="243"/>
                    <a:pt x="10" y="245"/>
                  </a:cubicBezTo>
                  <a:cubicBezTo>
                    <a:pt x="12" y="247"/>
                    <a:pt x="12" y="252"/>
                    <a:pt x="14" y="254"/>
                  </a:cubicBezTo>
                  <a:cubicBezTo>
                    <a:pt x="17" y="256"/>
                    <a:pt x="17" y="256"/>
                    <a:pt x="17" y="256"/>
                  </a:cubicBezTo>
                  <a:cubicBezTo>
                    <a:pt x="17" y="257"/>
                    <a:pt x="17" y="260"/>
                    <a:pt x="17" y="262"/>
                  </a:cubicBezTo>
                  <a:cubicBezTo>
                    <a:pt x="18" y="265"/>
                    <a:pt x="22" y="270"/>
                    <a:pt x="22" y="274"/>
                  </a:cubicBezTo>
                  <a:cubicBezTo>
                    <a:pt x="21" y="277"/>
                    <a:pt x="16" y="279"/>
                    <a:pt x="15" y="282"/>
                  </a:cubicBezTo>
                  <a:cubicBezTo>
                    <a:pt x="15" y="283"/>
                    <a:pt x="15" y="292"/>
                    <a:pt x="17" y="293"/>
                  </a:cubicBezTo>
                  <a:cubicBezTo>
                    <a:pt x="19" y="294"/>
                    <a:pt x="20" y="291"/>
                    <a:pt x="22" y="291"/>
                  </a:cubicBezTo>
                  <a:cubicBezTo>
                    <a:pt x="24" y="291"/>
                    <a:pt x="27" y="293"/>
                    <a:pt x="28" y="293"/>
                  </a:cubicBezTo>
                  <a:cubicBezTo>
                    <a:pt x="30" y="293"/>
                    <a:pt x="41" y="293"/>
                    <a:pt x="42" y="292"/>
                  </a:cubicBezTo>
                  <a:cubicBezTo>
                    <a:pt x="44" y="291"/>
                    <a:pt x="43" y="288"/>
                    <a:pt x="44" y="288"/>
                  </a:cubicBezTo>
                  <a:cubicBezTo>
                    <a:pt x="46" y="287"/>
                    <a:pt x="49" y="288"/>
                    <a:pt x="51" y="286"/>
                  </a:cubicBezTo>
                  <a:cubicBezTo>
                    <a:pt x="52" y="285"/>
                    <a:pt x="53" y="283"/>
                    <a:pt x="54" y="282"/>
                  </a:cubicBezTo>
                  <a:cubicBezTo>
                    <a:pt x="57" y="278"/>
                    <a:pt x="65" y="275"/>
                    <a:pt x="67" y="270"/>
                  </a:cubicBezTo>
                  <a:cubicBezTo>
                    <a:pt x="70" y="265"/>
                    <a:pt x="68" y="254"/>
                    <a:pt x="77" y="252"/>
                  </a:cubicBezTo>
                  <a:cubicBezTo>
                    <a:pt x="86" y="250"/>
                    <a:pt x="89" y="255"/>
                    <a:pt x="95" y="259"/>
                  </a:cubicBezTo>
                  <a:cubicBezTo>
                    <a:pt x="99" y="261"/>
                    <a:pt x="99" y="261"/>
                    <a:pt x="99" y="261"/>
                  </a:cubicBezTo>
                  <a:cubicBezTo>
                    <a:pt x="99" y="261"/>
                    <a:pt x="99" y="262"/>
                    <a:pt x="99" y="262"/>
                  </a:cubicBezTo>
                  <a:cubicBezTo>
                    <a:pt x="100" y="262"/>
                    <a:pt x="102" y="260"/>
                    <a:pt x="103" y="261"/>
                  </a:cubicBezTo>
                  <a:cubicBezTo>
                    <a:pt x="105" y="261"/>
                    <a:pt x="107" y="265"/>
                    <a:pt x="109" y="265"/>
                  </a:cubicBezTo>
                  <a:cubicBezTo>
                    <a:pt x="111" y="265"/>
                    <a:pt x="116" y="267"/>
                    <a:pt x="119" y="266"/>
                  </a:cubicBezTo>
                  <a:cubicBezTo>
                    <a:pt x="121" y="266"/>
                    <a:pt x="123" y="264"/>
                    <a:pt x="125" y="264"/>
                  </a:cubicBezTo>
                  <a:cubicBezTo>
                    <a:pt x="127" y="264"/>
                    <a:pt x="130" y="265"/>
                    <a:pt x="133" y="264"/>
                  </a:cubicBezTo>
                  <a:cubicBezTo>
                    <a:pt x="143" y="261"/>
                    <a:pt x="144" y="239"/>
                    <a:pt x="146" y="238"/>
                  </a:cubicBezTo>
                  <a:cubicBezTo>
                    <a:pt x="148" y="236"/>
                    <a:pt x="157" y="236"/>
                    <a:pt x="159" y="236"/>
                  </a:cubicBezTo>
                  <a:cubicBezTo>
                    <a:pt x="162" y="235"/>
                    <a:pt x="162" y="232"/>
                    <a:pt x="163" y="230"/>
                  </a:cubicBezTo>
                  <a:cubicBezTo>
                    <a:pt x="165" y="229"/>
                    <a:pt x="169" y="228"/>
                    <a:pt x="171" y="226"/>
                  </a:cubicBezTo>
                  <a:cubicBezTo>
                    <a:pt x="174" y="222"/>
                    <a:pt x="172" y="214"/>
                    <a:pt x="175" y="210"/>
                  </a:cubicBezTo>
                  <a:cubicBezTo>
                    <a:pt x="175" y="210"/>
                    <a:pt x="176" y="210"/>
                    <a:pt x="176" y="210"/>
                  </a:cubicBezTo>
                  <a:cubicBezTo>
                    <a:pt x="176" y="210"/>
                    <a:pt x="177" y="211"/>
                    <a:pt x="177" y="210"/>
                  </a:cubicBezTo>
                  <a:cubicBezTo>
                    <a:pt x="178" y="210"/>
                    <a:pt x="182" y="204"/>
                    <a:pt x="185" y="203"/>
                  </a:cubicBezTo>
                  <a:cubicBezTo>
                    <a:pt x="186" y="203"/>
                    <a:pt x="186" y="203"/>
                    <a:pt x="187" y="203"/>
                  </a:cubicBezTo>
                  <a:cubicBezTo>
                    <a:pt x="187" y="203"/>
                    <a:pt x="188" y="203"/>
                    <a:pt x="188" y="203"/>
                  </a:cubicBezTo>
                  <a:cubicBezTo>
                    <a:pt x="190" y="202"/>
                    <a:pt x="189" y="200"/>
                    <a:pt x="191" y="199"/>
                  </a:cubicBezTo>
                  <a:cubicBezTo>
                    <a:pt x="191" y="199"/>
                    <a:pt x="194" y="199"/>
                    <a:pt x="194" y="199"/>
                  </a:cubicBezTo>
                  <a:cubicBezTo>
                    <a:pt x="198" y="198"/>
                    <a:pt x="203" y="188"/>
                    <a:pt x="206" y="185"/>
                  </a:cubicBezTo>
                  <a:cubicBezTo>
                    <a:pt x="209" y="182"/>
                    <a:pt x="215" y="183"/>
                    <a:pt x="219" y="182"/>
                  </a:cubicBezTo>
                  <a:cubicBezTo>
                    <a:pt x="230" y="178"/>
                    <a:pt x="223" y="173"/>
                    <a:pt x="237" y="173"/>
                  </a:cubicBezTo>
                </a:path>
              </a:pathLst>
            </a:custGeom>
            <a:solidFill>
              <a:schemeClr val="tx2"/>
            </a:solidFill>
            <a:ln w="3175" cap="rnd">
              <a:noFill/>
              <a:prstDash val="solid"/>
              <a:round/>
              <a:headEnd/>
              <a:tailEnd/>
            </a:ln>
            <a:extLst/>
          </p:spPr>
          <p:txBody>
            <a:bodyPr vert="horz" wrap="square" lIns="68580" tIns="34290" rIns="68580" bIns="34290" numCol="1" anchor="t" anchorCtr="0" compatLnSpc="1">
              <a:prstTxWarp prst="textNoShape">
                <a:avLst/>
              </a:prstTxWarp>
            </a:bodyPr>
            <a:lstStyle/>
            <a:p>
              <a:endParaRPr lang="en-US" sz="1350"/>
            </a:p>
          </p:txBody>
        </p:sp>
        <p:sp>
          <p:nvSpPr>
            <p:cNvPr id="134" name="Freeform 136"/>
            <p:cNvSpPr>
              <a:spLocks/>
            </p:cNvSpPr>
            <p:nvPr/>
          </p:nvSpPr>
          <p:spPr bwMode="auto">
            <a:xfrm>
              <a:off x="5721599" y="4803775"/>
              <a:ext cx="1961781" cy="613176"/>
            </a:xfrm>
            <a:custGeom>
              <a:avLst/>
              <a:gdLst>
                <a:gd name="T0" fmla="*/ 12 w 748"/>
                <a:gd name="T1" fmla="*/ 208 h 234"/>
                <a:gd name="T2" fmla="*/ 18 w 748"/>
                <a:gd name="T3" fmla="*/ 209 h 234"/>
                <a:gd name="T4" fmla="*/ 57 w 748"/>
                <a:gd name="T5" fmla="*/ 213 h 234"/>
                <a:gd name="T6" fmla="*/ 142 w 748"/>
                <a:gd name="T7" fmla="*/ 212 h 234"/>
                <a:gd name="T8" fmla="*/ 169 w 748"/>
                <a:gd name="T9" fmla="*/ 211 h 234"/>
                <a:gd name="T10" fmla="*/ 184 w 748"/>
                <a:gd name="T11" fmla="*/ 223 h 234"/>
                <a:gd name="T12" fmla="*/ 206 w 748"/>
                <a:gd name="T13" fmla="*/ 225 h 234"/>
                <a:gd name="T14" fmla="*/ 223 w 748"/>
                <a:gd name="T15" fmla="*/ 224 h 234"/>
                <a:gd name="T16" fmla="*/ 244 w 748"/>
                <a:gd name="T17" fmla="*/ 226 h 234"/>
                <a:gd name="T18" fmla="*/ 272 w 748"/>
                <a:gd name="T19" fmla="*/ 223 h 234"/>
                <a:gd name="T20" fmla="*/ 342 w 748"/>
                <a:gd name="T21" fmla="*/ 217 h 234"/>
                <a:gd name="T22" fmla="*/ 358 w 748"/>
                <a:gd name="T23" fmla="*/ 224 h 234"/>
                <a:gd name="T24" fmla="*/ 366 w 748"/>
                <a:gd name="T25" fmla="*/ 228 h 234"/>
                <a:gd name="T26" fmla="*/ 393 w 748"/>
                <a:gd name="T27" fmla="*/ 227 h 234"/>
                <a:gd name="T28" fmla="*/ 415 w 748"/>
                <a:gd name="T29" fmla="*/ 201 h 234"/>
                <a:gd name="T30" fmla="*/ 444 w 748"/>
                <a:gd name="T31" fmla="*/ 175 h 234"/>
                <a:gd name="T32" fmla="*/ 482 w 748"/>
                <a:gd name="T33" fmla="*/ 167 h 234"/>
                <a:gd name="T34" fmla="*/ 481 w 748"/>
                <a:gd name="T35" fmla="*/ 159 h 234"/>
                <a:gd name="T36" fmla="*/ 497 w 748"/>
                <a:gd name="T37" fmla="*/ 143 h 234"/>
                <a:gd name="T38" fmla="*/ 557 w 748"/>
                <a:gd name="T39" fmla="*/ 125 h 234"/>
                <a:gd name="T40" fmla="*/ 552 w 748"/>
                <a:gd name="T41" fmla="*/ 125 h 234"/>
                <a:gd name="T42" fmla="*/ 548 w 748"/>
                <a:gd name="T43" fmla="*/ 119 h 234"/>
                <a:gd name="T44" fmla="*/ 548 w 748"/>
                <a:gd name="T45" fmla="*/ 116 h 234"/>
                <a:gd name="T46" fmla="*/ 552 w 748"/>
                <a:gd name="T47" fmla="*/ 103 h 234"/>
                <a:gd name="T48" fmla="*/ 557 w 748"/>
                <a:gd name="T49" fmla="*/ 88 h 234"/>
                <a:gd name="T50" fmla="*/ 560 w 748"/>
                <a:gd name="T51" fmla="*/ 74 h 234"/>
                <a:gd name="T52" fmla="*/ 560 w 748"/>
                <a:gd name="T53" fmla="*/ 55 h 234"/>
                <a:gd name="T54" fmla="*/ 561 w 748"/>
                <a:gd name="T55" fmla="*/ 41 h 234"/>
                <a:gd name="T56" fmla="*/ 573 w 748"/>
                <a:gd name="T57" fmla="*/ 33 h 234"/>
                <a:gd name="T58" fmla="*/ 570 w 748"/>
                <a:gd name="T59" fmla="*/ 23 h 234"/>
                <a:gd name="T60" fmla="*/ 563 w 748"/>
                <a:gd name="T61" fmla="*/ 11 h 234"/>
                <a:gd name="T62" fmla="*/ 555 w 748"/>
                <a:gd name="T63" fmla="*/ 7 h 234"/>
                <a:gd name="T64" fmla="*/ 561 w 748"/>
                <a:gd name="T65" fmla="*/ 4 h 234"/>
                <a:gd name="T66" fmla="*/ 567 w 748"/>
                <a:gd name="T67" fmla="*/ 7 h 234"/>
                <a:gd name="T68" fmla="*/ 580 w 748"/>
                <a:gd name="T69" fmla="*/ 9 h 234"/>
                <a:gd name="T70" fmla="*/ 586 w 748"/>
                <a:gd name="T71" fmla="*/ 7 h 234"/>
                <a:gd name="T72" fmla="*/ 598 w 748"/>
                <a:gd name="T73" fmla="*/ 38 h 234"/>
                <a:gd name="T74" fmla="*/ 604 w 748"/>
                <a:gd name="T75" fmla="*/ 56 h 234"/>
                <a:gd name="T76" fmla="*/ 607 w 748"/>
                <a:gd name="T77" fmla="*/ 60 h 234"/>
                <a:gd name="T78" fmla="*/ 623 w 748"/>
                <a:gd name="T79" fmla="*/ 60 h 234"/>
                <a:gd name="T80" fmla="*/ 646 w 748"/>
                <a:gd name="T81" fmla="*/ 65 h 234"/>
                <a:gd name="T82" fmla="*/ 660 w 748"/>
                <a:gd name="T83" fmla="*/ 63 h 234"/>
                <a:gd name="T84" fmla="*/ 669 w 748"/>
                <a:gd name="T85" fmla="*/ 65 h 234"/>
                <a:gd name="T86" fmla="*/ 697 w 748"/>
                <a:gd name="T87" fmla="*/ 57 h 234"/>
                <a:gd name="T88" fmla="*/ 710 w 748"/>
                <a:gd name="T89" fmla="*/ 50 h 234"/>
                <a:gd name="T90" fmla="*/ 717 w 748"/>
                <a:gd name="T91" fmla="*/ 51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748" h="234">
                  <a:moveTo>
                    <a:pt x="0" y="209"/>
                  </a:moveTo>
                  <a:cubicBezTo>
                    <a:pt x="9" y="205"/>
                    <a:pt x="5" y="206"/>
                    <a:pt x="12" y="208"/>
                  </a:cubicBezTo>
                  <a:cubicBezTo>
                    <a:pt x="14" y="209"/>
                    <a:pt x="16" y="207"/>
                    <a:pt x="17" y="207"/>
                  </a:cubicBezTo>
                  <a:cubicBezTo>
                    <a:pt x="18" y="207"/>
                    <a:pt x="17" y="208"/>
                    <a:pt x="18" y="209"/>
                  </a:cubicBezTo>
                  <a:cubicBezTo>
                    <a:pt x="18" y="209"/>
                    <a:pt x="35" y="200"/>
                    <a:pt x="41" y="201"/>
                  </a:cubicBezTo>
                  <a:cubicBezTo>
                    <a:pt x="46" y="202"/>
                    <a:pt x="52" y="211"/>
                    <a:pt x="57" y="213"/>
                  </a:cubicBezTo>
                  <a:cubicBezTo>
                    <a:pt x="57" y="213"/>
                    <a:pt x="76" y="212"/>
                    <a:pt x="78" y="212"/>
                  </a:cubicBezTo>
                  <a:cubicBezTo>
                    <a:pt x="99" y="211"/>
                    <a:pt x="121" y="212"/>
                    <a:pt x="142" y="212"/>
                  </a:cubicBezTo>
                  <a:cubicBezTo>
                    <a:pt x="149" y="212"/>
                    <a:pt x="156" y="211"/>
                    <a:pt x="163" y="211"/>
                  </a:cubicBezTo>
                  <a:cubicBezTo>
                    <a:pt x="165" y="211"/>
                    <a:pt x="167" y="211"/>
                    <a:pt x="169" y="211"/>
                  </a:cubicBezTo>
                  <a:cubicBezTo>
                    <a:pt x="170" y="211"/>
                    <a:pt x="171" y="211"/>
                    <a:pt x="171" y="211"/>
                  </a:cubicBezTo>
                  <a:cubicBezTo>
                    <a:pt x="177" y="213"/>
                    <a:pt x="179" y="221"/>
                    <a:pt x="184" y="223"/>
                  </a:cubicBezTo>
                  <a:cubicBezTo>
                    <a:pt x="190" y="224"/>
                    <a:pt x="199" y="222"/>
                    <a:pt x="204" y="223"/>
                  </a:cubicBezTo>
                  <a:cubicBezTo>
                    <a:pt x="205" y="223"/>
                    <a:pt x="205" y="225"/>
                    <a:pt x="206" y="225"/>
                  </a:cubicBezTo>
                  <a:cubicBezTo>
                    <a:pt x="207" y="225"/>
                    <a:pt x="209" y="223"/>
                    <a:pt x="210" y="223"/>
                  </a:cubicBezTo>
                  <a:cubicBezTo>
                    <a:pt x="212" y="223"/>
                    <a:pt x="221" y="224"/>
                    <a:pt x="223" y="224"/>
                  </a:cubicBezTo>
                  <a:cubicBezTo>
                    <a:pt x="226" y="225"/>
                    <a:pt x="229" y="228"/>
                    <a:pt x="232" y="228"/>
                  </a:cubicBezTo>
                  <a:cubicBezTo>
                    <a:pt x="236" y="228"/>
                    <a:pt x="241" y="225"/>
                    <a:pt x="244" y="226"/>
                  </a:cubicBezTo>
                  <a:cubicBezTo>
                    <a:pt x="246" y="226"/>
                    <a:pt x="246" y="228"/>
                    <a:pt x="247" y="228"/>
                  </a:cubicBezTo>
                  <a:cubicBezTo>
                    <a:pt x="254" y="225"/>
                    <a:pt x="265" y="225"/>
                    <a:pt x="272" y="223"/>
                  </a:cubicBezTo>
                  <a:cubicBezTo>
                    <a:pt x="288" y="220"/>
                    <a:pt x="305" y="215"/>
                    <a:pt x="321" y="214"/>
                  </a:cubicBezTo>
                  <a:cubicBezTo>
                    <a:pt x="326" y="214"/>
                    <a:pt x="338" y="214"/>
                    <a:pt x="342" y="217"/>
                  </a:cubicBezTo>
                  <a:cubicBezTo>
                    <a:pt x="345" y="219"/>
                    <a:pt x="346" y="223"/>
                    <a:pt x="351" y="224"/>
                  </a:cubicBezTo>
                  <a:cubicBezTo>
                    <a:pt x="353" y="224"/>
                    <a:pt x="356" y="224"/>
                    <a:pt x="358" y="224"/>
                  </a:cubicBezTo>
                  <a:cubicBezTo>
                    <a:pt x="358" y="224"/>
                    <a:pt x="359" y="223"/>
                    <a:pt x="359" y="224"/>
                  </a:cubicBezTo>
                  <a:cubicBezTo>
                    <a:pt x="362" y="224"/>
                    <a:pt x="363" y="228"/>
                    <a:pt x="366" y="228"/>
                  </a:cubicBezTo>
                  <a:cubicBezTo>
                    <a:pt x="368" y="228"/>
                    <a:pt x="370" y="225"/>
                    <a:pt x="372" y="225"/>
                  </a:cubicBezTo>
                  <a:cubicBezTo>
                    <a:pt x="380" y="225"/>
                    <a:pt x="381" y="234"/>
                    <a:pt x="393" y="227"/>
                  </a:cubicBezTo>
                  <a:cubicBezTo>
                    <a:pt x="394" y="227"/>
                    <a:pt x="408" y="212"/>
                    <a:pt x="409" y="211"/>
                  </a:cubicBezTo>
                  <a:cubicBezTo>
                    <a:pt x="411" y="208"/>
                    <a:pt x="411" y="204"/>
                    <a:pt x="415" y="201"/>
                  </a:cubicBezTo>
                  <a:cubicBezTo>
                    <a:pt x="421" y="196"/>
                    <a:pt x="434" y="194"/>
                    <a:pt x="439" y="190"/>
                  </a:cubicBezTo>
                  <a:cubicBezTo>
                    <a:pt x="444" y="186"/>
                    <a:pt x="439" y="179"/>
                    <a:pt x="444" y="175"/>
                  </a:cubicBezTo>
                  <a:cubicBezTo>
                    <a:pt x="450" y="170"/>
                    <a:pt x="460" y="167"/>
                    <a:pt x="467" y="166"/>
                  </a:cubicBezTo>
                  <a:cubicBezTo>
                    <a:pt x="469" y="166"/>
                    <a:pt x="482" y="167"/>
                    <a:pt x="482" y="167"/>
                  </a:cubicBezTo>
                  <a:cubicBezTo>
                    <a:pt x="482" y="166"/>
                    <a:pt x="481" y="165"/>
                    <a:pt x="481" y="164"/>
                  </a:cubicBezTo>
                  <a:cubicBezTo>
                    <a:pt x="481" y="162"/>
                    <a:pt x="482" y="161"/>
                    <a:pt x="481" y="159"/>
                  </a:cubicBezTo>
                  <a:cubicBezTo>
                    <a:pt x="480" y="157"/>
                    <a:pt x="476" y="152"/>
                    <a:pt x="478" y="149"/>
                  </a:cubicBezTo>
                  <a:cubicBezTo>
                    <a:pt x="479" y="148"/>
                    <a:pt x="494" y="144"/>
                    <a:pt x="497" y="143"/>
                  </a:cubicBezTo>
                  <a:cubicBezTo>
                    <a:pt x="512" y="140"/>
                    <a:pt x="526" y="134"/>
                    <a:pt x="541" y="129"/>
                  </a:cubicBezTo>
                  <a:cubicBezTo>
                    <a:pt x="543" y="129"/>
                    <a:pt x="556" y="125"/>
                    <a:pt x="557" y="125"/>
                  </a:cubicBezTo>
                  <a:cubicBezTo>
                    <a:pt x="557" y="124"/>
                    <a:pt x="555" y="123"/>
                    <a:pt x="554" y="123"/>
                  </a:cubicBezTo>
                  <a:cubicBezTo>
                    <a:pt x="553" y="123"/>
                    <a:pt x="553" y="125"/>
                    <a:pt x="552" y="125"/>
                  </a:cubicBezTo>
                  <a:cubicBezTo>
                    <a:pt x="551" y="125"/>
                    <a:pt x="551" y="124"/>
                    <a:pt x="551" y="123"/>
                  </a:cubicBezTo>
                  <a:cubicBezTo>
                    <a:pt x="551" y="122"/>
                    <a:pt x="549" y="119"/>
                    <a:pt x="548" y="119"/>
                  </a:cubicBezTo>
                  <a:cubicBezTo>
                    <a:pt x="548" y="119"/>
                    <a:pt x="545" y="119"/>
                    <a:pt x="545" y="118"/>
                  </a:cubicBezTo>
                  <a:cubicBezTo>
                    <a:pt x="548" y="116"/>
                    <a:pt x="548" y="116"/>
                    <a:pt x="548" y="116"/>
                  </a:cubicBezTo>
                  <a:cubicBezTo>
                    <a:pt x="548" y="114"/>
                    <a:pt x="543" y="115"/>
                    <a:pt x="543" y="114"/>
                  </a:cubicBezTo>
                  <a:cubicBezTo>
                    <a:pt x="544" y="112"/>
                    <a:pt x="551" y="109"/>
                    <a:pt x="552" y="103"/>
                  </a:cubicBezTo>
                  <a:cubicBezTo>
                    <a:pt x="553" y="100"/>
                    <a:pt x="550" y="88"/>
                    <a:pt x="554" y="87"/>
                  </a:cubicBezTo>
                  <a:cubicBezTo>
                    <a:pt x="554" y="87"/>
                    <a:pt x="557" y="88"/>
                    <a:pt x="557" y="88"/>
                  </a:cubicBezTo>
                  <a:cubicBezTo>
                    <a:pt x="559" y="87"/>
                    <a:pt x="565" y="83"/>
                    <a:pt x="567" y="81"/>
                  </a:cubicBezTo>
                  <a:cubicBezTo>
                    <a:pt x="569" y="78"/>
                    <a:pt x="561" y="83"/>
                    <a:pt x="560" y="74"/>
                  </a:cubicBezTo>
                  <a:cubicBezTo>
                    <a:pt x="560" y="71"/>
                    <a:pt x="565" y="63"/>
                    <a:pt x="562" y="60"/>
                  </a:cubicBezTo>
                  <a:cubicBezTo>
                    <a:pt x="562" y="60"/>
                    <a:pt x="558" y="58"/>
                    <a:pt x="560" y="55"/>
                  </a:cubicBezTo>
                  <a:cubicBezTo>
                    <a:pt x="561" y="53"/>
                    <a:pt x="565" y="52"/>
                    <a:pt x="565" y="49"/>
                  </a:cubicBezTo>
                  <a:cubicBezTo>
                    <a:pt x="565" y="46"/>
                    <a:pt x="561" y="43"/>
                    <a:pt x="561" y="41"/>
                  </a:cubicBezTo>
                  <a:cubicBezTo>
                    <a:pt x="561" y="40"/>
                    <a:pt x="561" y="40"/>
                    <a:pt x="562" y="40"/>
                  </a:cubicBezTo>
                  <a:cubicBezTo>
                    <a:pt x="564" y="39"/>
                    <a:pt x="571" y="37"/>
                    <a:pt x="573" y="33"/>
                  </a:cubicBezTo>
                  <a:cubicBezTo>
                    <a:pt x="573" y="31"/>
                    <a:pt x="569" y="29"/>
                    <a:pt x="569" y="27"/>
                  </a:cubicBezTo>
                  <a:cubicBezTo>
                    <a:pt x="570" y="23"/>
                    <a:pt x="570" y="23"/>
                    <a:pt x="570" y="23"/>
                  </a:cubicBezTo>
                  <a:cubicBezTo>
                    <a:pt x="569" y="21"/>
                    <a:pt x="564" y="20"/>
                    <a:pt x="563" y="18"/>
                  </a:cubicBezTo>
                  <a:cubicBezTo>
                    <a:pt x="562" y="14"/>
                    <a:pt x="567" y="17"/>
                    <a:pt x="563" y="11"/>
                  </a:cubicBezTo>
                  <a:cubicBezTo>
                    <a:pt x="562" y="10"/>
                    <a:pt x="562" y="7"/>
                    <a:pt x="561" y="6"/>
                  </a:cubicBezTo>
                  <a:cubicBezTo>
                    <a:pt x="558" y="4"/>
                    <a:pt x="557" y="11"/>
                    <a:pt x="555" y="7"/>
                  </a:cubicBezTo>
                  <a:cubicBezTo>
                    <a:pt x="555" y="6"/>
                    <a:pt x="553" y="0"/>
                    <a:pt x="555" y="0"/>
                  </a:cubicBezTo>
                  <a:cubicBezTo>
                    <a:pt x="557" y="0"/>
                    <a:pt x="559" y="4"/>
                    <a:pt x="561" y="4"/>
                  </a:cubicBezTo>
                  <a:cubicBezTo>
                    <a:pt x="561" y="4"/>
                    <a:pt x="562" y="3"/>
                    <a:pt x="563" y="3"/>
                  </a:cubicBezTo>
                  <a:cubicBezTo>
                    <a:pt x="566" y="4"/>
                    <a:pt x="565" y="6"/>
                    <a:pt x="567" y="7"/>
                  </a:cubicBezTo>
                  <a:cubicBezTo>
                    <a:pt x="569" y="8"/>
                    <a:pt x="573" y="6"/>
                    <a:pt x="575" y="6"/>
                  </a:cubicBezTo>
                  <a:cubicBezTo>
                    <a:pt x="576" y="6"/>
                    <a:pt x="579" y="10"/>
                    <a:pt x="580" y="9"/>
                  </a:cubicBezTo>
                  <a:cubicBezTo>
                    <a:pt x="581" y="8"/>
                    <a:pt x="579" y="2"/>
                    <a:pt x="583" y="3"/>
                  </a:cubicBezTo>
                  <a:cubicBezTo>
                    <a:pt x="584" y="4"/>
                    <a:pt x="586" y="7"/>
                    <a:pt x="586" y="7"/>
                  </a:cubicBezTo>
                  <a:cubicBezTo>
                    <a:pt x="595" y="17"/>
                    <a:pt x="593" y="18"/>
                    <a:pt x="596" y="30"/>
                  </a:cubicBezTo>
                  <a:cubicBezTo>
                    <a:pt x="596" y="32"/>
                    <a:pt x="598" y="35"/>
                    <a:pt x="598" y="38"/>
                  </a:cubicBezTo>
                  <a:cubicBezTo>
                    <a:pt x="598" y="40"/>
                    <a:pt x="596" y="43"/>
                    <a:pt x="596" y="45"/>
                  </a:cubicBezTo>
                  <a:cubicBezTo>
                    <a:pt x="596" y="51"/>
                    <a:pt x="602" y="53"/>
                    <a:pt x="604" y="56"/>
                  </a:cubicBezTo>
                  <a:cubicBezTo>
                    <a:pt x="604" y="57"/>
                    <a:pt x="604" y="59"/>
                    <a:pt x="605" y="60"/>
                  </a:cubicBezTo>
                  <a:cubicBezTo>
                    <a:pt x="605" y="60"/>
                    <a:pt x="606" y="60"/>
                    <a:pt x="607" y="60"/>
                  </a:cubicBezTo>
                  <a:cubicBezTo>
                    <a:pt x="607" y="60"/>
                    <a:pt x="608" y="60"/>
                    <a:pt x="609" y="60"/>
                  </a:cubicBezTo>
                  <a:cubicBezTo>
                    <a:pt x="612" y="60"/>
                    <a:pt x="619" y="62"/>
                    <a:pt x="623" y="60"/>
                  </a:cubicBezTo>
                  <a:cubicBezTo>
                    <a:pt x="626" y="59"/>
                    <a:pt x="626" y="54"/>
                    <a:pt x="630" y="56"/>
                  </a:cubicBezTo>
                  <a:cubicBezTo>
                    <a:pt x="639" y="60"/>
                    <a:pt x="633" y="65"/>
                    <a:pt x="646" y="65"/>
                  </a:cubicBezTo>
                  <a:cubicBezTo>
                    <a:pt x="650" y="65"/>
                    <a:pt x="654" y="58"/>
                    <a:pt x="659" y="60"/>
                  </a:cubicBezTo>
                  <a:cubicBezTo>
                    <a:pt x="659" y="60"/>
                    <a:pt x="660" y="63"/>
                    <a:pt x="660" y="63"/>
                  </a:cubicBezTo>
                  <a:cubicBezTo>
                    <a:pt x="662" y="64"/>
                    <a:pt x="665" y="63"/>
                    <a:pt x="667" y="64"/>
                  </a:cubicBezTo>
                  <a:cubicBezTo>
                    <a:pt x="668" y="64"/>
                    <a:pt x="668" y="65"/>
                    <a:pt x="669" y="65"/>
                  </a:cubicBezTo>
                  <a:cubicBezTo>
                    <a:pt x="680" y="64"/>
                    <a:pt x="679" y="52"/>
                    <a:pt x="687" y="52"/>
                  </a:cubicBezTo>
                  <a:cubicBezTo>
                    <a:pt x="689" y="52"/>
                    <a:pt x="696" y="58"/>
                    <a:pt x="697" y="57"/>
                  </a:cubicBezTo>
                  <a:cubicBezTo>
                    <a:pt x="701" y="55"/>
                    <a:pt x="703" y="52"/>
                    <a:pt x="708" y="50"/>
                  </a:cubicBezTo>
                  <a:cubicBezTo>
                    <a:pt x="708" y="50"/>
                    <a:pt x="709" y="50"/>
                    <a:pt x="710" y="50"/>
                  </a:cubicBezTo>
                  <a:cubicBezTo>
                    <a:pt x="711" y="50"/>
                    <a:pt x="713" y="51"/>
                    <a:pt x="715" y="51"/>
                  </a:cubicBezTo>
                  <a:cubicBezTo>
                    <a:pt x="716" y="51"/>
                    <a:pt x="716" y="51"/>
                    <a:pt x="717" y="51"/>
                  </a:cubicBezTo>
                  <a:cubicBezTo>
                    <a:pt x="722" y="49"/>
                    <a:pt x="744" y="37"/>
                    <a:pt x="748" y="33"/>
                  </a:cubicBezTo>
                </a:path>
              </a:pathLst>
            </a:custGeom>
            <a:solidFill>
              <a:schemeClr val="tx2"/>
            </a:solidFill>
            <a:ln w="3175" cap="rnd">
              <a:noFill/>
              <a:prstDash val="solid"/>
              <a:round/>
              <a:headEnd/>
              <a:tailEnd/>
            </a:ln>
            <a:extLst/>
          </p:spPr>
          <p:txBody>
            <a:bodyPr vert="horz" wrap="square" lIns="68580" tIns="34290" rIns="68580" bIns="34290" numCol="1" anchor="t" anchorCtr="0" compatLnSpc="1">
              <a:prstTxWarp prst="textNoShape">
                <a:avLst/>
              </a:prstTxWarp>
            </a:bodyPr>
            <a:lstStyle/>
            <a:p>
              <a:endParaRPr lang="en-US" sz="1350"/>
            </a:p>
          </p:txBody>
        </p:sp>
        <p:sp>
          <p:nvSpPr>
            <p:cNvPr id="135" name="Freeform 137"/>
            <p:cNvSpPr>
              <a:spLocks/>
            </p:cNvSpPr>
            <p:nvPr/>
          </p:nvSpPr>
          <p:spPr bwMode="auto">
            <a:xfrm>
              <a:off x="5801827" y="4458028"/>
              <a:ext cx="1224442" cy="632278"/>
            </a:xfrm>
            <a:custGeom>
              <a:avLst/>
              <a:gdLst>
                <a:gd name="T0" fmla="*/ 430 w 467"/>
                <a:gd name="T1" fmla="*/ 13 h 241"/>
                <a:gd name="T2" fmla="*/ 434 w 467"/>
                <a:gd name="T3" fmla="*/ 40 h 241"/>
                <a:gd name="T4" fmla="*/ 452 w 467"/>
                <a:gd name="T5" fmla="*/ 68 h 241"/>
                <a:gd name="T6" fmla="*/ 466 w 467"/>
                <a:gd name="T7" fmla="*/ 100 h 241"/>
                <a:gd name="T8" fmla="*/ 427 w 467"/>
                <a:gd name="T9" fmla="*/ 106 h 241"/>
                <a:gd name="T10" fmla="*/ 419 w 467"/>
                <a:gd name="T11" fmla="*/ 113 h 241"/>
                <a:gd name="T12" fmla="*/ 403 w 467"/>
                <a:gd name="T13" fmla="*/ 128 h 241"/>
                <a:gd name="T14" fmla="*/ 406 w 467"/>
                <a:gd name="T15" fmla="*/ 132 h 241"/>
                <a:gd name="T16" fmla="*/ 409 w 467"/>
                <a:gd name="T17" fmla="*/ 152 h 241"/>
                <a:gd name="T18" fmla="*/ 411 w 467"/>
                <a:gd name="T19" fmla="*/ 166 h 241"/>
                <a:gd name="T20" fmla="*/ 401 w 467"/>
                <a:gd name="T21" fmla="*/ 189 h 241"/>
                <a:gd name="T22" fmla="*/ 413 w 467"/>
                <a:gd name="T23" fmla="*/ 203 h 241"/>
                <a:gd name="T24" fmla="*/ 423 w 467"/>
                <a:gd name="T25" fmla="*/ 211 h 241"/>
                <a:gd name="T26" fmla="*/ 430 w 467"/>
                <a:gd name="T27" fmla="*/ 209 h 241"/>
                <a:gd name="T28" fmla="*/ 438 w 467"/>
                <a:gd name="T29" fmla="*/ 208 h 241"/>
                <a:gd name="T30" fmla="*/ 437 w 467"/>
                <a:gd name="T31" fmla="*/ 240 h 241"/>
                <a:gd name="T32" fmla="*/ 432 w 467"/>
                <a:gd name="T33" fmla="*/ 234 h 241"/>
                <a:gd name="T34" fmla="*/ 409 w 467"/>
                <a:gd name="T35" fmla="*/ 224 h 241"/>
                <a:gd name="T36" fmla="*/ 401 w 467"/>
                <a:gd name="T37" fmla="*/ 213 h 241"/>
                <a:gd name="T38" fmla="*/ 387 w 467"/>
                <a:gd name="T39" fmla="*/ 208 h 241"/>
                <a:gd name="T40" fmla="*/ 378 w 467"/>
                <a:gd name="T41" fmla="*/ 200 h 241"/>
                <a:gd name="T42" fmla="*/ 371 w 467"/>
                <a:gd name="T43" fmla="*/ 190 h 241"/>
                <a:gd name="T44" fmla="*/ 358 w 467"/>
                <a:gd name="T45" fmla="*/ 201 h 241"/>
                <a:gd name="T46" fmla="*/ 339 w 467"/>
                <a:gd name="T47" fmla="*/ 198 h 241"/>
                <a:gd name="T48" fmla="*/ 326 w 467"/>
                <a:gd name="T49" fmla="*/ 193 h 241"/>
                <a:gd name="T50" fmla="*/ 322 w 467"/>
                <a:gd name="T51" fmla="*/ 180 h 241"/>
                <a:gd name="T52" fmla="*/ 305 w 467"/>
                <a:gd name="T53" fmla="*/ 183 h 241"/>
                <a:gd name="T54" fmla="*/ 298 w 467"/>
                <a:gd name="T55" fmla="*/ 187 h 241"/>
                <a:gd name="T56" fmla="*/ 291 w 467"/>
                <a:gd name="T57" fmla="*/ 175 h 241"/>
                <a:gd name="T58" fmla="*/ 283 w 467"/>
                <a:gd name="T59" fmla="*/ 175 h 241"/>
                <a:gd name="T60" fmla="*/ 263 w 467"/>
                <a:gd name="T61" fmla="*/ 177 h 241"/>
                <a:gd name="T62" fmla="*/ 253 w 467"/>
                <a:gd name="T63" fmla="*/ 177 h 241"/>
                <a:gd name="T64" fmla="*/ 241 w 467"/>
                <a:gd name="T65" fmla="*/ 179 h 241"/>
                <a:gd name="T66" fmla="*/ 241 w 467"/>
                <a:gd name="T67" fmla="*/ 176 h 241"/>
                <a:gd name="T68" fmla="*/ 241 w 467"/>
                <a:gd name="T69" fmla="*/ 161 h 241"/>
                <a:gd name="T70" fmla="*/ 228 w 467"/>
                <a:gd name="T71" fmla="*/ 131 h 241"/>
                <a:gd name="T72" fmla="*/ 231 w 467"/>
                <a:gd name="T73" fmla="*/ 100 h 241"/>
                <a:gd name="T74" fmla="*/ 229 w 467"/>
                <a:gd name="T75" fmla="*/ 75 h 241"/>
                <a:gd name="T76" fmla="*/ 223 w 467"/>
                <a:gd name="T77" fmla="*/ 75 h 241"/>
                <a:gd name="T78" fmla="*/ 195 w 467"/>
                <a:gd name="T79" fmla="*/ 75 h 241"/>
                <a:gd name="T80" fmla="*/ 186 w 467"/>
                <a:gd name="T81" fmla="*/ 67 h 241"/>
                <a:gd name="T82" fmla="*/ 169 w 467"/>
                <a:gd name="T83" fmla="*/ 67 h 241"/>
                <a:gd name="T84" fmla="*/ 168 w 467"/>
                <a:gd name="T85" fmla="*/ 71 h 241"/>
                <a:gd name="T86" fmla="*/ 165 w 467"/>
                <a:gd name="T87" fmla="*/ 82 h 241"/>
                <a:gd name="T88" fmla="*/ 165 w 467"/>
                <a:gd name="T89" fmla="*/ 94 h 241"/>
                <a:gd name="T90" fmla="*/ 160 w 467"/>
                <a:gd name="T91" fmla="*/ 94 h 241"/>
                <a:gd name="T92" fmla="*/ 142 w 467"/>
                <a:gd name="T93" fmla="*/ 92 h 241"/>
                <a:gd name="T94" fmla="*/ 132 w 467"/>
                <a:gd name="T95" fmla="*/ 95 h 241"/>
                <a:gd name="T96" fmla="*/ 126 w 467"/>
                <a:gd name="T97" fmla="*/ 95 h 241"/>
                <a:gd name="T98" fmla="*/ 116 w 467"/>
                <a:gd name="T99" fmla="*/ 95 h 241"/>
                <a:gd name="T100" fmla="*/ 107 w 467"/>
                <a:gd name="T101" fmla="*/ 79 h 241"/>
                <a:gd name="T102" fmla="*/ 100 w 467"/>
                <a:gd name="T103" fmla="*/ 73 h 241"/>
                <a:gd name="T104" fmla="*/ 96 w 467"/>
                <a:gd name="T105" fmla="*/ 59 h 241"/>
                <a:gd name="T106" fmla="*/ 91 w 467"/>
                <a:gd name="T107" fmla="*/ 41 h 241"/>
                <a:gd name="T108" fmla="*/ 61 w 467"/>
                <a:gd name="T109" fmla="*/ 37 h 241"/>
                <a:gd name="T110" fmla="*/ 21 w 467"/>
                <a:gd name="T111" fmla="*/ 36 h 2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67" h="241">
                  <a:moveTo>
                    <a:pt x="433" y="0"/>
                  </a:moveTo>
                  <a:cubicBezTo>
                    <a:pt x="432" y="5"/>
                    <a:pt x="429" y="8"/>
                    <a:pt x="430" y="13"/>
                  </a:cubicBezTo>
                  <a:cubicBezTo>
                    <a:pt x="431" y="17"/>
                    <a:pt x="438" y="32"/>
                    <a:pt x="437" y="35"/>
                  </a:cubicBezTo>
                  <a:cubicBezTo>
                    <a:pt x="437" y="37"/>
                    <a:pt x="435" y="38"/>
                    <a:pt x="434" y="40"/>
                  </a:cubicBezTo>
                  <a:cubicBezTo>
                    <a:pt x="432" y="46"/>
                    <a:pt x="438" y="56"/>
                    <a:pt x="442" y="60"/>
                  </a:cubicBezTo>
                  <a:cubicBezTo>
                    <a:pt x="445" y="63"/>
                    <a:pt x="449" y="65"/>
                    <a:pt x="452" y="68"/>
                  </a:cubicBezTo>
                  <a:cubicBezTo>
                    <a:pt x="457" y="74"/>
                    <a:pt x="457" y="81"/>
                    <a:pt x="461" y="88"/>
                  </a:cubicBezTo>
                  <a:cubicBezTo>
                    <a:pt x="461" y="89"/>
                    <a:pt x="467" y="99"/>
                    <a:pt x="466" y="100"/>
                  </a:cubicBezTo>
                  <a:cubicBezTo>
                    <a:pt x="465" y="101"/>
                    <a:pt x="458" y="101"/>
                    <a:pt x="456" y="102"/>
                  </a:cubicBezTo>
                  <a:cubicBezTo>
                    <a:pt x="446" y="103"/>
                    <a:pt x="437" y="105"/>
                    <a:pt x="427" y="106"/>
                  </a:cubicBezTo>
                  <a:cubicBezTo>
                    <a:pt x="425" y="106"/>
                    <a:pt x="418" y="106"/>
                    <a:pt x="417" y="108"/>
                  </a:cubicBezTo>
                  <a:cubicBezTo>
                    <a:pt x="417" y="108"/>
                    <a:pt x="419" y="112"/>
                    <a:pt x="419" y="113"/>
                  </a:cubicBezTo>
                  <a:cubicBezTo>
                    <a:pt x="418" y="115"/>
                    <a:pt x="414" y="119"/>
                    <a:pt x="412" y="121"/>
                  </a:cubicBezTo>
                  <a:cubicBezTo>
                    <a:pt x="410" y="124"/>
                    <a:pt x="406" y="125"/>
                    <a:pt x="403" y="128"/>
                  </a:cubicBezTo>
                  <a:cubicBezTo>
                    <a:pt x="403" y="128"/>
                    <a:pt x="402" y="128"/>
                    <a:pt x="402" y="128"/>
                  </a:cubicBezTo>
                  <a:cubicBezTo>
                    <a:pt x="403" y="131"/>
                    <a:pt x="405" y="130"/>
                    <a:pt x="406" y="132"/>
                  </a:cubicBezTo>
                  <a:cubicBezTo>
                    <a:pt x="407" y="133"/>
                    <a:pt x="411" y="141"/>
                    <a:pt x="411" y="143"/>
                  </a:cubicBezTo>
                  <a:cubicBezTo>
                    <a:pt x="411" y="144"/>
                    <a:pt x="410" y="150"/>
                    <a:pt x="409" y="152"/>
                  </a:cubicBezTo>
                  <a:cubicBezTo>
                    <a:pt x="409" y="153"/>
                    <a:pt x="407" y="153"/>
                    <a:pt x="407" y="154"/>
                  </a:cubicBezTo>
                  <a:cubicBezTo>
                    <a:pt x="407" y="158"/>
                    <a:pt x="411" y="162"/>
                    <a:pt x="411" y="166"/>
                  </a:cubicBezTo>
                  <a:cubicBezTo>
                    <a:pt x="410" y="167"/>
                    <a:pt x="409" y="167"/>
                    <a:pt x="408" y="167"/>
                  </a:cubicBezTo>
                  <a:cubicBezTo>
                    <a:pt x="407" y="169"/>
                    <a:pt x="401" y="187"/>
                    <a:pt x="401" y="189"/>
                  </a:cubicBezTo>
                  <a:cubicBezTo>
                    <a:pt x="401" y="190"/>
                    <a:pt x="403" y="195"/>
                    <a:pt x="404" y="196"/>
                  </a:cubicBezTo>
                  <a:cubicBezTo>
                    <a:pt x="406" y="199"/>
                    <a:pt x="410" y="200"/>
                    <a:pt x="413" y="203"/>
                  </a:cubicBezTo>
                  <a:cubicBezTo>
                    <a:pt x="415" y="205"/>
                    <a:pt x="416" y="210"/>
                    <a:pt x="418" y="212"/>
                  </a:cubicBezTo>
                  <a:cubicBezTo>
                    <a:pt x="419" y="212"/>
                    <a:pt x="422" y="211"/>
                    <a:pt x="423" y="211"/>
                  </a:cubicBezTo>
                  <a:cubicBezTo>
                    <a:pt x="425" y="212"/>
                    <a:pt x="428" y="214"/>
                    <a:pt x="430" y="214"/>
                  </a:cubicBezTo>
                  <a:cubicBezTo>
                    <a:pt x="433" y="214"/>
                    <a:pt x="429" y="211"/>
                    <a:pt x="430" y="209"/>
                  </a:cubicBezTo>
                  <a:cubicBezTo>
                    <a:pt x="430" y="208"/>
                    <a:pt x="437" y="205"/>
                    <a:pt x="438" y="206"/>
                  </a:cubicBezTo>
                  <a:cubicBezTo>
                    <a:pt x="439" y="206"/>
                    <a:pt x="438" y="207"/>
                    <a:pt x="438" y="208"/>
                  </a:cubicBezTo>
                  <a:cubicBezTo>
                    <a:pt x="438" y="210"/>
                    <a:pt x="438" y="212"/>
                    <a:pt x="438" y="214"/>
                  </a:cubicBezTo>
                  <a:cubicBezTo>
                    <a:pt x="438" y="217"/>
                    <a:pt x="438" y="240"/>
                    <a:pt x="437" y="240"/>
                  </a:cubicBezTo>
                  <a:cubicBezTo>
                    <a:pt x="437" y="241"/>
                    <a:pt x="436" y="240"/>
                    <a:pt x="436" y="240"/>
                  </a:cubicBezTo>
                  <a:cubicBezTo>
                    <a:pt x="430" y="239"/>
                    <a:pt x="438" y="234"/>
                    <a:pt x="432" y="234"/>
                  </a:cubicBezTo>
                  <a:cubicBezTo>
                    <a:pt x="427" y="234"/>
                    <a:pt x="422" y="241"/>
                    <a:pt x="417" y="239"/>
                  </a:cubicBezTo>
                  <a:cubicBezTo>
                    <a:pt x="416" y="238"/>
                    <a:pt x="412" y="226"/>
                    <a:pt x="409" y="224"/>
                  </a:cubicBezTo>
                  <a:cubicBezTo>
                    <a:pt x="406" y="222"/>
                    <a:pt x="407" y="227"/>
                    <a:pt x="406" y="225"/>
                  </a:cubicBezTo>
                  <a:cubicBezTo>
                    <a:pt x="403" y="221"/>
                    <a:pt x="406" y="217"/>
                    <a:pt x="401" y="213"/>
                  </a:cubicBezTo>
                  <a:cubicBezTo>
                    <a:pt x="397" y="211"/>
                    <a:pt x="394" y="213"/>
                    <a:pt x="391" y="211"/>
                  </a:cubicBezTo>
                  <a:cubicBezTo>
                    <a:pt x="390" y="211"/>
                    <a:pt x="389" y="207"/>
                    <a:pt x="387" y="208"/>
                  </a:cubicBezTo>
                  <a:cubicBezTo>
                    <a:pt x="386" y="208"/>
                    <a:pt x="385" y="210"/>
                    <a:pt x="382" y="209"/>
                  </a:cubicBezTo>
                  <a:cubicBezTo>
                    <a:pt x="379" y="207"/>
                    <a:pt x="380" y="203"/>
                    <a:pt x="378" y="200"/>
                  </a:cubicBezTo>
                  <a:cubicBezTo>
                    <a:pt x="376" y="198"/>
                    <a:pt x="373" y="198"/>
                    <a:pt x="371" y="196"/>
                  </a:cubicBezTo>
                  <a:cubicBezTo>
                    <a:pt x="371" y="194"/>
                    <a:pt x="372" y="191"/>
                    <a:pt x="371" y="190"/>
                  </a:cubicBezTo>
                  <a:cubicBezTo>
                    <a:pt x="371" y="190"/>
                    <a:pt x="370" y="190"/>
                    <a:pt x="370" y="190"/>
                  </a:cubicBezTo>
                  <a:cubicBezTo>
                    <a:pt x="363" y="190"/>
                    <a:pt x="367" y="202"/>
                    <a:pt x="358" y="201"/>
                  </a:cubicBezTo>
                  <a:cubicBezTo>
                    <a:pt x="356" y="201"/>
                    <a:pt x="353" y="199"/>
                    <a:pt x="351" y="199"/>
                  </a:cubicBezTo>
                  <a:cubicBezTo>
                    <a:pt x="348" y="198"/>
                    <a:pt x="343" y="200"/>
                    <a:pt x="339" y="198"/>
                  </a:cubicBezTo>
                  <a:cubicBezTo>
                    <a:pt x="334" y="197"/>
                    <a:pt x="334" y="193"/>
                    <a:pt x="326" y="195"/>
                  </a:cubicBezTo>
                  <a:cubicBezTo>
                    <a:pt x="326" y="195"/>
                    <a:pt x="326" y="194"/>
                    <a:pt x="326" y="193"/>
                  </a:cubicBezTo>
                  <a:cubicBezTo>
                    <a:pt x="324" y="190"/>
                    <a:pt x="320" y="189"/>
                    <a:pt x="320" y="184"/>
                  </a:cubicBezTo>
                  <a:cubicBezTo>
                    <a:pt x="320" y="183"/>
                    <a:pt x="322" y="181"/>
                    <a:pt x="322" y="180"/>
                  </a:cubicBezTo>
                  <a:cubicBezTo>
                    <a:pt x="322" y="179"/>
                    <a:pt x="321" y="180"/>
                    <a:pt x="320" y="180"/>
                  </a:cubicBezTo>
                  <a:cubicBezTo>
                    <a:pt x="315" y="181"/>
                    <a:pt x="309" y="181"/>
                    <a:pt x="305" y="183"/>
                  </a:cubicBezTo>
                  <a:cubicBezTo>
                    <a:pt x="303" y="184"/>
                    <a:pt x="302" y="186"/>
                    <a:pt x="301" y="187"/>
                  </a:cubicBezTo>
                  <a:cubicBezTo>
                    <a:pt x="300" y="187"/>
                    <a:pt x="299" y="187"/>
                    <a:pt x="298" y="187"/>
                  </a:cubicBezTo>
                  <a:cubicBezTo>
                    <a:pt x="291" y="184"/>
                    <a:pt x="300" y="183"/>
                    <a:pt x="297" y="177"/>
                  </a:cubicBezTo>
                  <a:cubicBezTo>
                    <a:pt x="296" y="174"/>
                    <a:pt x="292" y="176"/>
                    <a:pt x="291" y="175"/>
                  </a:cubicBezTo>
                  <a:cubicBezTo>
                    <a:pt x="289" y="174"/>
                    <a:pt x="291" y="170"/>
                    <a:pt x="286" y="171"/>
                  </a:cubicBezTo>
                  <a:cubicBezTo>
                    <a:pt x="285" y="171"/>
                    <a:pt x="285" y="175"/>
                    <a:pt x="283" y="175"/>
                  </a:cubicBezTo>
                  <a:cubicBezTo>
                    <a:pt x="279" y="175"/>
                    <a:pt x="275" y="172"/>
                    <a:pt x="271" y="173"/>
                  </a:cubicBezTo>
                  <a:cubicBezTo>
                    <a:pt x="268" y="174"/>
                    <a:pt x="266" y="176"/>
                    <a:pt x="263" y="177"/>
                  </a:cubicBezTo>
                  <a:cubicBezTo>
                    <a:pt x="260" y="177"/>
                    <a:pt x="259" y="175"/>
                    <a:pt x="257" y="175"/>
                  </a:cubicBezTo>
                  <a:cubicBezTo>
                    <a:pt x="255" y="175"/>
                    <a:pt x="254" y="177"/>
                    <a:pt x="253" y="177"/>
                  </a:cubicBezTo>
                  <a:cubicBezTo>
                    <a:pt x="252" y="177"/>
                    <a:pt x="251" y="175"/>
                    <a:pt x="249" y="175"/>
                  </a:cubicBezTo>
                  <a:cubicBezTo>
                    <a:pt x="248" y="175"/>
                    <a:pt x="243" y="183"/>
                    <a:pt x="241" y="179"/>
                  </a:cubicBezTo>
                  <a:cubicBezTo>
                    <a:pt x="240" y="179"/>
                    <a:pt x="241" y="178"/>
                    <a:pt x="241" y="177"/>
                  </a:cubicBezTo>
                  <a:cubicBezTo>
                    <a:pt x="241" y="177"/>
                    <a:pt x="241" y="176"/>
                    <a:pt x="241" y="176"/>
                  </a:cubicBezTo>
                  <a:cubicBezTo>
                    <a:pt x="235" y="151"/>
                    <a:pt x="236" y="180"/>
                    <a:pt x="242" y="168"/>
                  </a:cubicBezTo>
                  <a:cubicBezTo>
                    <a:pt x="243" y="166"/>
                    <a:pt x="241" y="162"/>
                    <a:pt x="241" y="161"/>
                  </a:cubicBezTo>
                  <a:cubicBezTo>
                    <a:pt x="242" y="158"/>
                    <a:pt x="242" y="158"/>
                    <a:pt x="242" y="158"/>
                  </a:cubicBezTo>
                  <a:cubicBezTo>
                    <a:pt x="242" y="147"/>
                    <a:pt x="229" y="139"/>
                    <a:pt x="228" y="131"/>
                  </a:cubicBezTo>
                  <a:cubicBezTo>
                    <a:pt x="228" y="130"/>
                    <a:pt x="230" y="128"/>
                    <a:pt x="230" y="127"/>
                  </a:cubicBezTo>
                  <a:cubicBezTo>
                    <a:pt x="232" y="119"/>
                    <a:pt x="233" y="108"/>
                    <a:pt x="231" y="100"/>
                  </a:cubicBezTo>
                  <a:cubicBezTo>
                    <a:pt x="230" y="98"/>
                    <a:pt x="228" y="95"/>
                    <a:pt x="228" y="93"/>
                  </a:cubicBezTo>
                  <a:cubicBezTo>
                    <a:pt x="227" y="89"/>
                    <a:pt x="234" y="77"/>
                    <a:pt x="229" y="75"/>
                  </a:cubicBezTo>
                  <a:cubicBezTo>
                    <a:pt x="228" y="75"/>
                    <a:pt x="227" y="75"/>
                    <a:pt x="227" y="75"/>
                  </a:cubicBezTo>
                  <a:cubicBezTo>
                    <a:pt x="225" y="75"/>
                    <a:pt x="224" y="75"/>
                    <a:pt x="223" y="75"/>
                  </a:cubicBezTo>
                  <a:cubicBezTo>
                    <a:pt x="214" y="75"/>
                    <a:pt x="206" y="75"/>
                    <a:pt x="198" y="75"/>
                  </a:cubicBezTo>
                  <a:cubicBezTo>
                    <a:pt x="197" y="75"/>
                    <a:pt x="196" y="75"/>
                    <a:pt x="195" y="75"/>
                  </a:cubicBezTo>
                  <a:cubicBezTo>
                    <a:pt x="193" y="73"/>
                    <a:pt x="200" y="67"/>
                    <a:pt x="196" y="65"/>
                  </a:cubicBezTo>
                  <a:cubicBezTo>
                    <a:pt x="192" y="63"/>
                    <a:pt x="190" y="67"/>
                    <a:pt x="186" y="67"/>
                  </a:cubicBezTo>
                  <a:cubicBezTo>
                    <a:pt x="181" y="67"/>
                    <a:pt x="176" y="67"/>
                    <a:pt x="172" y="67"/>
                  </a:cubicBezTo>
                  <a:cubicBezTo>
                    <a:pt x="171" y="67"/>
                    <a:pt x="170" y="67"/>
                    <a:pt x="169" y="67"/>
                  </a:cubicBezTo>
                  <a:cubicBezTo>
                    <a:pt x="169" y="68"/>
                    <a:pt x="170" y="68"/>
                    <a:pt x="170" y="69"/>
                  </a:cubicBezTo>
                  <a:cubicBezTo>
                    <a:pt x="170" y="70"/>
                    <a:pt x="168" y="70"/>
                    <a:pt x="168" y="71"/>
                  </a:cubicBezTo>
                  <a:cubicBezTo>
                    <a:pt x="167" y="74"/>
                    <a:pt x="171" y="81"/>
                    <a:pt x="167" y="82"/>
                  </a:cubicBezTo>
                  <a:cubicBezTo>
                    <a:pt x="166" y="83"/>
                    <a:pt x="165" y="82"/>
                    <a:pt x="165" y="82"/>
                  </a:cubicBezTo>
                  <a:cubicBezTo>
                    <a:pt x="164" y="83"/>
                    <a:pt x="165" y="91"/>
                    <a:pt x="165" y="92"/>
                  </a:cubicBezTo>
                  <a:cubicBezTo>
                    <a:pt x="165" y="93"/>
                    <a:pt x="165" y="94"/>
                    <a:pt x="165" y="94"/>
                  </a:cubicBezTo>
                  <a:cubicBezTo>
                    <a:pt x="164" y="95"/>
                    <a:pt x="163" y="94"/>
                    <a:pt x="162" y="94"/>
                  </a:cubicBezTo>
                  <a:cubicBezTo>
                    <a:pt x="162" y="94"/>
                    <a:pt x="161" y="94"/>
                    <a:pt x="160" y="94"/>
                  </a:cubicBezTo>
                  <a:cubicBezTo>
                    <a:pt x="157" y="94"/>
                    <a:pt x="154" y="94"/>
                    <a:pt x="152" y="94"/>
                  </a:cubicBezTo>
                  <a:cubicBezTo>
                    <a:pt x="150" y="94"/>
                    <a:pt x="145" y="90"/>
                    <a:pt x="142" y="92"/>
                  </a:cubicBezTo>
                  <a:cubicBezTo>
                    <a:pt x="142" y="93"/>
                    <a:pt x="143" y="94"/>
                    <a:pt x="142" y="94"/>
                  </a:cubicBezTo>
                  <a:cubicBezTo>
                    <a:pt x="140" y="96"/>
                    <a:pt x="134" y="93"/>
                    <a:pt x="132" y="95"/>
                  </a:cubicBezTo>
                  <a:cubicBezTo>
                    <a:pt x="131" y="95"/>
                    <a:pt x="132" y="97"/>
                    <a:pt x="131" y="97"/>
                  </a:cubicBezTo>
                  <a:cubicBezTo>
                    <a:pt x="129" y="97"/>
                    <a:pt x="128" y="96"/>
                    <a:pt x="126" y="95"/>
                  </a:cubicBezTo>
                  <a:cubicBezTo>
                    <a:pt x="125" y="95"/>
                    <a:pt x="117" y="98"/>
                    <a:pt x="116" y="96"/>
                  </a:cubicBezTo>
                  <a:cubicBezTo>
                    <a:pt x="116" y="96"/>
                    <a:pt x="117" y="95"/>
                    <a:pt x="116" y="95"/>
                  </a:cubicBezTo>
                  <a:cubicBezTo>
                    <a:pt x="113" y="92"/>
                    <a:pt x="113" y="92"/>
                    <a:pt x="113" y="92"/>
                  </a:cubicBezTo>
                  <a:cubicBezTo>
                    <a:pt x="110" y="87"/>
                    <a:pt x="107" y="83"/>
                    <a:pt x="107" y="79"/>
                  </a:cubicBezTo>
                  <a:cubicBezTo>
                    <a:pt x="104" y="79"/>
                    <a:pt x="104" y="79"/>
                    <a:pt x="104" y="79"/>
                  </a:cubicBezTo>
                  <a:cubicBezTo>
                    <a:pt x="103" y="78"/>
                    <a:pt x="101" y="74"/>
                    <a:pt x="100" y="73"/>
                  </a:cubicBezTo>
                  <a:cubicBezTo>
                    <a:pt x="100" y="71"/>
                    <a:pt x="101" y="69"/>
                    <a:pt x="101" y="67"/>
                  </a:cubicBezTo>
                  <a:cubicBezTo>
                    <a:pt x="100" y="64"/>
                    <a:pt x="97" y="62"/>
                    <a:pt x="96" y="59"/>
                  </a:cubicBezTo>
                  <a:cubicBezTo>
                    <a:pt x="94" y="53"/>
                    <a:pt x="95" y="50"/>
                    <a:pt x="94" y="46"/>
                  </a:cubicBezTo>
                  <a:cubicBezTo>
                    <a:pt x="94" y="44"/>
                    <a:pt x="91" y="43"/>
                    <a:pt x="91" y="41"/>
                  </a:cubicBezTo>
                  <a:cubicBezTo>
                    <a:pt x="90" y="40"/>
                    <a:pt x="91" y="39"/>
                    <a:pt x="90" y="38"/>
                  </a:cubicBezTo>
                  <a:cubicBezTo>
                    <a:pt x="87" y="35"/>
                    <a:pt x="66" y="37"/>
                    <a:pt x="61" y="37"/>
                  </a:cubicBezTo>
                  <a:cubicBezTo>
                    <a:pt x="51" y="37"/>
                    <a:pt x="40" y="39"/>
                    <a:pt x="31" y="38"/>
                  </a:cubicBezTo>
                  <a:cubicBezTo>
                    <a:pt x="27" y="38"/>
                    <a:pt x="24" y="37"/>
                    <a:pt x="21" y="36"/>
                  </a:cubicBezTo>
                  <a:cubicBezTo>
                    <a:pt x="14" y="36"/>
                    <a:pt x="7" y="37"/>
                    <a:pt x="0" y="37"/>
                  </a:cubicBezTo>
                </a:path>
              </a:pathLst>
            </a:custGeom>
            <a:solidFill>
              <a:schemeClr val="tx2"/>
            </a:solidFill>
            <a:ln w="3175" cap="rnd">
              <a:noFill/>
              <a:prstDash val="solid"/>
              <a:round/>
              <a:headEnd/>
              <a:tailEnd/>
            </a:ln>
            <a:extLst/>
          </p:spPr>
          <p:txBody>
            <a:bodyPr vert="horz" wrap="square" lIns="68580" tIns="34290" rIns="68580" bIns="34290" numCol="1" anchor="t" anchorCtr="0" compatLnSpc="1">
              <a:prstTxWarp prst="textNoShape">
                <a:avLst/>
              </a:prstTxWarp>
            </a:bodyPr>
            <a:lstStyle/>
            <a:p>
              <a:endParaRPr lang="en-US" sz="1350"/>
            </a:p>
          </p:txBody>
        </p:sp>
        <p:sp>
          <p:nvSpPr>
            <p:cNvPr id="136" name="Freeform 138"/>
            <p:cNvSpPr>
              <a:spLocks/>
            </p:cNvSpPr>
            <p:nvPr/>
          </p:nvSpPr>
          <p:spPr bwMode="auto">
            <a:xfrm>
              <a:off x="5721599" y="3380672"/>
              <a:ext cx="1079264" cy="1117470"/>
            </a:xfrm>
            <a:custGeom>
              <a:avLst/>
              <a:gdLst>
                <a:gd name="T0" fmla="*/ 309 w 412"/>
                <a:gd name="T1" fmla="*/ 28 h 426"/>
                <a:gd name="T2" fmla="*/ 309 w 412"/>
                <a:gd name="T3" fmla="*/ 44 h 426"/>
                <a:gd name="T4" fmla="*/ 306 w 412"/>
                <a:gd name="T5" fmla="*/ 52 h 426"/>
                <a:gd name="T6" fmla="*/ 305 w 412"/>
                <a:gd name="T7" fmla="*/ 59 h 426"/>
                <a:gd name="T8" fmla="*/ 325 w 412"/>
                <a:gd name="T9" fmla="*/ 62 h 426"/>
                <a:gd name="T10" fmla="*/ 341 w 412"/>
                <a:gd name="T11" fmla="*/ 73 h 426"/>
                <a:gd name="T12" fmla="*/ 352 w 412"/>
                <a:gd name="T13" fmla="*/ 83 h 426"/>
                <a:gd name="T14" fmla="*/ 354 w 412"/>
                <a:gd name="T15" fmla="*/ 93 h 426"/>
                <a:gd name="T16" fmla="*/ 380 w 412"/>
                <a:gd name="T17" fmla="*/ 112 h 426"/>
                <a:gd name="T18" fmla="*/ 381 w 412"/>
                <a:gd name="T19" fmla="*/ 121 h 426"/>
                <a:gd name="T20" fmla="*/ 385 w 412"/>
                <a:gd name="T21" fmla="*/ 128 h 426"/>
                <a:gd name="T22" fmla="*/ 397 w 412"/>
                <a:gd name="T23" fmla="*/ 134 h 426"/>
                <a:gd name="T24" fmla="*/ 412 w 412"/>
                <a:gd name="T25" fmla="*/ 156 h 426"/>
                <a:gd name="T26" fmla="*/ 395 w 412"/>
                <a:gd name="T27" fmla="*/ 157 h 426"/>
                <a:gd name="T28" fmla="*/ 369 w 412"/>
                <a:gd name="T29" fmla="*/ 152 h 426"/>
                <a:gd name="T30" fmla="*/ 352 w 412"/>
                <a:gd name="T31" fmla="*/ 158 h 426"/>
                <a:gd name="T32" fmla="*/ 333 w 412"/>
                <a:gd name="T33" fmla="*/ 156 h 426"/>
                <a:gd name="T34" fmla="*/ 329 w 412"/>
                <a:gd name="T35" fmla="*/ 155 h 426"/>
                <a:gd name="T36" fmla="*/ 304 w 412"/>
                <a:gd name="T37" fmla="*/ 167 h 426"/>
                <a:gd name="T38" fmla="*/ 289 w 412"/>
                <a:gd name="T39" fmla="*/ 163 h 426"/>
                <a:gd name="T40" fmla="*/ 282 w 412"/>
                <a:gd name="T41" fmla="*/ 172 h 426"/>
                <a:gd name="T42" fmla="*/ 273 w 412"/>
                <a:gd name="T43" fmla="*/ 181 h 426"/>
                <a:gd name="T44" fmla="*/ 254 w 412"/>
                <a:gd name="T45" fmla="*/ 178 h 426"/>
                <a:gd name="T46" fmla="*/ 243 w 412"/>
                <a:gd name="T47" fmla="*/ 177 h 426"/>
                <a:gd name="T48" fmla="*/ 228 w 412"/>
                <a:gd name="T49" fmla="*/ 173 h 426"/>
                <a:gd name="T50" fmla="*/ 196 w 412"/>
                <a:gd name="T51" fmla="*/ 155 h 426"/>
                <a:gd name="T52" fmla="*/ 173 w 412"/>
                <a:gd name="T53" fmla="*/ 177 h 426"/>
                <a:gd name="T54" fmla="*/ 175 w 412"/>
                <a:gd name="T55" fmla="*/ 191 h 426"/>
                <a:gd name="T56" fmla="*/ 173 w 412"/>
                <a:gd name="T57" fmla="*/ 209 h 426"/>
                <a:gd name="T58" fmla="*/ 162 w 412"/>
                <a:gd name="T59" fmla="*/ 232 h 426"/>
                <a:gd name="T60" fmla="*/ 156 w 412"/>
                <a:gd name="T61" fmla="*/ 266 h 426"/>
                <a:gd name="T62" fmla="*/ 154 w 412"/>
                <a:gd name="T63" fmla="*/ 287 h 426"/>
                <a:gd name="T64" fmla="*/ 131 w 412"/>
                <a:gd name="T65" fmla="*/ 322 h 426"/>
                <a:gd name="T66" fmla="*/ 121 w 412"/>
                <a:gd name="T67" fmla="*/ 339 h 426"/>
                <a:gd name="T68" fmla="*/ 110 w 412"/>
                <a:gd name="T69" fmla="*/ 373 h 426"/>
                <a:gd name="T70" fmla="*/ 103 w 412"/>
                <a:gd name="T71" fmla="*/ 396 h 426"/>
                <a:gd name="T72" fmla="*/ 91 w 412"/>
                <a:gd name="T73" fmla="*/ 406 h 426"/>
                <a:gd name="T74" fmla="*/ 86 w 412"/>
                <a:gd name="T75" fmla="*/ 406 h 426"/>
                <a:gd name="T76" fmla="*/ 62 w 412"/>
                <a:gd name="T77" fmla="*/ 413 h 426"/>
                <a:gd name="T78" fmla="*/ 52 w 412"/>
                <a:gd name="T79" fmla="*/ 412 h 426"/>
                <a:gd name="T80" fmla="*/ 44 w 412"/>
                <a:gd name="T81" fmla="*/ 418 h 426"/>
                <a:gd name="T82" fmla="*/ 37 w 412"/>
                <a:gd name="T83" fmla="*/ 422 h 426"/>
                <a:gd name="T84" fmla="*/ 31 w 412"/>
                <a:gd name="T85" fmla="*/ 417 h 426"/>
                <a:gd name="T86" fmla="*/ 27 w 412"/>
                <a:gd name="T87" fmla="*/ 414 h 426"/>
                <a:gd name="T88" fmla="*/ 17 w 412"/>
                <a:gd name="T89" fmla="*/ 414 h 426"/>
                <a:gd name="T90" fmla="*/ 7 w 412"/>
                <a:gd name="T91" fmla="*/ 420 h 426"/>
                <a:gd name="T92" fmla="*/ 4 w 412"/>
                <a:gd name="T93" fmla="*/ 423 h 4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12" h="426">
                  <a:moveTo>
                    <a:pt x="288" y="0"/>
                  </a:moveTo>
                  <a:cubicBezTo>
                    <a:pt x="294" y="10"/>
                    <a:pt x="305" y="17"/>
                    <a:pt x="309" y="28"/>
                  </a:cubicBezTo>
                  <a:cubicBezTo>
                    <a:pt x="311" y="32"/>
                    <a:pt x="309" y="33"/>
                    <a:pt x="308" y="37"/>
                  </a:cubicBezTo>
                  <a:cubicBezTo>
                    <a:pt x="307" y="39"/>
                    <a:pt x="309" y="42"/>
                    <a:pt x="309" y="44"/>
                  </a:cubicBezTo>
                  <a:cubicBezTo>
                    <a:pt x="308" y="47"/>
                    <a:pt x="303" y="45"/>
                    <a:pt x="304" y="50"/>
                  </a:cubicBezTo>
                  <a:cubicBezTo>
                    <a:pt x="304" y="51"/>
                    <a:pt x="305" y="53"/>
                    <a:pt x="306" y="52"/>
                  </a:cubicBezTo>
                  <a:cubicBezTo>
                    <a:pt x="306" y="52"/>
                    <a:pt x="307" y="51"/>
                    <a:pt x="307" y="51"/>
                  </a:cubicBezTo>
                  <a:cubicBezTo>
                    <a:pt x="308" y="54"/>
                    <a:pt x="303" y="56"/>
                    <a:pt x="305" y="59"/>
                  </a:cubicBezTo>
                  <a:cubicBezTo>
                    <a:pt x="306" y="59"/>
                    <a:pt x="322" y="59"/>
                    <a:pt x="324" y="59"/>
                  </a:cubicBezTo>
                  <a:cubicBezTo>
                    <a:pt x="325" y="59"/>
                    <a:pt x="325" y="61"/>
                    <a:pt x="325" y="62"/>
                  </a:cubicBezTo>
                  <a:cubicBezTo>
                    <a:pt x="325" y="64"/>
                    <a:pt x="319" y="67"/>
                    <a:pt x="323" y="69"/>
                  </a:cubicBezTo>
                  <a:cubicBezTo>
                    <a:pt x="328" y="72"/>
                    <a:pt x="338" y="71"/>
                    <a:pt x="341" y="73"/>
                  </a:cubicBezTo>
                  <a:cubicBezTo>
                    <a:pt x="342" y="74"/>
                    <a:pt x="343" y="77"/>
                    <a:pt x="344" y="78"/>
                  </a:cubicBezTo>
                  <a:cubicBezTo>
                    <a:pt x="346" y="81"/>
                    <a:pt x="350" y="80"/>
                    <a:pt x="352" y="83"/>
                  </a:cubicBezTo>
                  <a:cubicBezTo>
                    <a:pt x="355" y="86"/>
                    <a:pt x="348" y="88"/>
                    <a:pt x="350" y="91"/>
                  </a:cubicBezTo>
                  <a:cubicBezTo>
                    <a:pt x="351" y="92"/>
                    <a:pt x="353" y="92"/>
                    <a:pt x="354" y="93"/>
                  </a:cubicBezTo>
                  <a:cubicBezTo>
                    <a:pt x="357" y="98"/>
                    <a:pt x="361" y="97"/>
                    <a:pt x="365" y="100"/>
                  </a:cubicBezTo>
                  <a:cubicBezTo>
                    <a:pt x="371" y="103"/>
                    <a:pt x="374" y="109"/>
                    <a:pt x="380" y="112"/>
                  </a:cubicBezTo>
                  <a:cubicBezTo>
                    <a:pt x="381" y="113"/>
                    <a:pt x="382" y="113"/>
                    <a:pt x="383" y="113"/>
                  </a:cubicBezTo>
                  <a:cubicBezTo>
                    <a:pt x="383" y="113"/>
                    <a:pt x="380" y="118"/>
                    <a:pt x="381" y="121"/>
                  </a:cubicBezTo>
                  <a:cubicBezTo>
                    <a:pt x="381" y="123"/>
                    <a:pt x="389" y="124"/>
                    <a:pt x="387" y="126"/>
                  </a:cubicBezTo>
                  <a:cubicBezTo>
                    <a:pt x="387" y="127"/>
                    <a:pt x="385" y="127"/>
                    <a:pt x="385" y="128"/>
                  </a:cubicBezTo>
                  <a:cubicBezTo>
                    <a:pt x="385" y="129"/>
                    <a:pt x="386" y="129"/>
                    <a:pt x="386" y="129"/>
                  </a:cubicBezTo>
                  <a:cubicBezTo>
                    <a:pt x="388" y="130"/>
                    <a:pt x="395" y="132"/>
                    <a:pt x="397" y="134"/>
                  </a:cubicBezTo>
                  <a:cubicBezTo>
                    <a:pt x="412" y="143"/>
                    <a:pt x="402" y="143"/>
                    <a:pt x="407" y="150"/>
                  </a:cubicBezTo>
                  <a:cubicBezTo>
                    <a:pt x="408" y="152"/>
                    <a:pt x="412" y="154"/>
                    <a:pt x="412" y="156"/>
                  </a:cubicBezTo>
                  <a:cubicBezTo>
                    <a:pt x="411" y="158"/>
                    <a:pt x="404" y="152"/>
                    <a:pt x="401" y="152"/>
                  </a:cubicBezTo>
                  <a:cubicBezTo>
                    <a:pt x="397" y="152"/>
                    <a:pt x="398" y="156"/>
                    <a:pt x="395" y="157"/>
                  </a:cubicBezTo>
                  <a:cubicBezTo>
                    <a:pt x="390" y="159"/>
                    <a:pt x="381" y="153"/>
                    <a:pt x="376" y="151"/>
                  </a:cubicBezTo>
                  <a:cubicBezTo>
                    <a:pt x="373" y="150"/>
                    <a:pt x="371" y="154"/>
                    <a:pt x="369" y="152"/>
                  </a:cubicBezTo>
                  <a:cubicBezTo>
                    <a:pt x="367" y="150"/>
                    <a:pt x="357" y="147"/>
                    <a:pt x="355" y="149"/>
                  </a:cubicBezTo>
                  <a:cubicBezTo>
                    <a:pt x="352" y="152"/>
                    <a:pt x="356" y="157"/>
                    <a:pt x="352" y="158"/>
                  </a:cubicBezTo>
                  <a:cubicBezTo>
                    <a:pt x="350" y="158"/>
                    <a:pt x="338" y="160"/>
                    <a:pt x="337" y="160"/>
                  </a:cubicBezTo>
                  <a:cubicBezTo>
                    <a:pt x="335" y="160"/>
                    <a:pt x="334" y="156"/>
                    <a:pt x="333" y="156"/>
                  </a:cubicBezTo>
                  <a:cubicBezTo>
                    <a:pt x="332" y="155"/>
                    <a:pt x="331" y="156"/>
                    <a:pt x="330" y="156"/>
                  </a:cubicBezTo>
                  <a:cubicBezTo>
                    <a:pt x="330" y="156"/>
                    <a:pt x="330" y="155"/>
                    <a:pt x="329" y="155"/>
                  </a:cubicBezTo>
                  <a:cubicBezTo>
                    <a:pt x="329" y="155"/>
                    <a:pt x="325" y="160"/>
                    <a:pt x="323" y="160"/>
                  </a:cubicBezTo>
                  <a:cubicBezTo>
                    <a:pt x="319" y="161"/>
                    <a:pt x="308" y="163"/>
                    <a:pt x="304" y="167"/>
                  </a:cubicBezTo>
                  <a:cubicBezTo>
                    <a:pt x="304" y="167"/>
                    <a:pt x="304" y="168"/>
                    <a:pt x="304" y="169"/>
                  </a:cubicBezTo>
                  <a:cubicBezTo>
                    <a:pt x="301" y="171"/>
                    <a:pt x="291" y="161"/>
                    <a:pt x="289" y="163"/>
                  </a:cubicBezTo>
                  <a:cubicBezTo>
                    <a:pt x="287" y="164"/>
                    <a:pt x="286" y="169"/>
                    <a:pt x="284" y="171"/>
                  </a:cubicBezTo>
                  <a:cubicBezTo>
                    <a:pt x="284" y="172"/>
                    <a:pt x="282" y="171"/>
                    <a:pt x="282" y="172"/>
                  </a:cubicBezTo>
                  <a:cubicBezTo>
                    <a:pt x="280" y="174"/>
                    <a:pt x="282" y="173"/>
                    <a:pt x="282" y="175"/>
                  </a:cubicBezTo>
                  <a:cubicBezTo>
                    <a:pt x="282" y="179"/>
                    <a:pt x="276" y="182"/>
                    <a:pt x="273" y="181"/>
                  </a:cubicBezTo>
                  <a:cubicBezTo>
                    <a:pt x="268" y="180"/>
                    <a:pt x="262" y="176"/>
                    <a:pt x="257" y="177"/>
                  </a:cubicBezTo>
                  <a:cubicBezTo>
                    <a:pt x="256" y="177"/>
                    <a:pt x="255" y="178"/>
                    <a:pt x="254" y="178"/>
                  </a:cubicBezTo>
                  <a:cubicBezTo>
                    <a:pt x="251" y="178"/>
                    <a:pt x="249" y="176"/>
                    <a:pt x="247" y="176"/>
                  </a:cubicBezTo>
                  <a:cubicBezTo>
                    <a:pt x="243" y="177"/>
                    <a:pt x="243" y="177"/>
                    <a:pt x="243" y="177"/>
                  </a:cubicBezTo>
                  <a:cubicBezTo>
                    <a:pt x="242" y="176"/>
                    <a:pt x="240" y="174"/>
                    <a:pt x="239" y="173"/>
                  </a:cubicBezTo>
                  <a:cubicBezTo>
                    <a:pt x="235" y="172"/>
                    <a:pt x="230" y="175"/>
                    <a:pt x="228" y="173"/>
                  </a:cubicBezTo>
                  <a:cubicBezTo>
                    <a:pt x="224" y="171"/>
                    <a:pt x="224" y="169"/>
                    <a:pt x="222" y="165"/>
                  </a:cubicBezTo>
                  <a:cubicBezTo>
                    <a:pt x="219" y="160"/>
                    <a:pt x="202" y="152"/>
                    <a:pt x="196" y="155"/>
                  </a:cubicBezTo>
                  <a:cubicBezTo>
                    <a:pt x="187" y="159"/>
                    <a:pt x="184" y="166"/>
                    <a:pt x="180" y="173"/>
                  </a:cubicBezTo>
                  <a:cubicBezTo>
                    <a:pt x="179" y="176"/>
                    <a:pt x="173" y="174"/>
                    <a:pt x="173" y="177"/>
                  </a:cubicBezTo>
                  <a:cubicBezTo>
                    <a:pt x="173" y="179"/>
                    <a:pt x="176" y="182"/>
                    <a:pt x="176" y="185"/>
                  </a:cubicBezTo>
                  <a:cubicBezTo>
                    <a:pt x="176" y="187"/>
                    <a:pt x="175" y="189"/>
                    <a:pt x="175" y="191"/>
                  </a:cubicBezTo>
                  <a:cubicBezTo>
                    <a:pt x="175" y="195"/>
                    <a:pt x="179" y="204"/>
                    <a:pt x="175" y="208"/>
                  </a:cubicBezTo>
                  <a:cubicBezTo>
                    <a:pt x="173" y="209"/>
                    <a:pt x="173" y="209"/>
                    <a:pt x="173" y="209"/>
                  </a:cubicBezTo>
                  <a:cubicBezTo>
                    <a:pt x="171" y="212"/>
                    <a:pt x="170" y="218"/>
                    <a:pt x="168" y="222"/>
                  </a:cubicBezTo>
                  <a:cubicBezTo>
                    <a:pt x="166" y="225"/>
                    <a:pt x="163" y="228"/>
                    <a:pt x="162" y="232"/>
                  </a:cubicBezTo>
                  <a:cubicBezTo>
                    <a:pt x="160" y="236"/>
                    <a:pt x="162" y="243"/>
                    <a:pt x="161" y="247"/>
                  </a:cubicBezTo>
                  <a:cubicBezTo>
                    <a:pt x="160" y="254"/>
                    <a:pt x="156" y="260"/>
                    <a:pt x="156" y="266"/>
                  </a:cubicBezTo>
                  <a:cubicBezTo>
                    <a:pt x="155" y="271"/>
                    <a:pt x="160" y="277"/>
                    <a:pt x="158" y="282"/>
                  </a:cubicBezTo>
                  <a:cubicBezTo>
                    <a:pt x="157" y="284"/>
                    <a:pt x="154" y="285"/>
                    <a:pt x="154" y="287"/>
                  </a:cubicBezTo>
                  <a:cubicBezTo>
                    <a:pt x="150" y="295"/>
                    <a:pt x="154" y="303"/>
                    <a:pt x="149" y="309"/>
                  </a:cubicBezTo>
                  <a:cubicBezTo>
                    <a:pt x="143" y="318"/>
                    <a:pt x="138" y="317"/>
                    <a:pt x="131" y="322"/>
                  </a:cubicBezTo>
                  <a:cubicBezTo>
                    <a:pt x="128" y="325"/>
                    <a:pt x="128" y="325"/>
                    <a:pt x="128" y="325"/>
                  </a:cubicBezTo>
                  <a:cubicBezTo>
                    <a:pt x="125" y="329"/>
                    <a:pt x="124" y="334"/>
                    <a:pt x="121" y="339"/>
                  </a:cubicBezTo>
                  <a:cubicBezTo>
                    <a:pt x="118" y="343"/>
                    <a:pt x="114" y="345"/>
                    <a:pt x="111" y="349"/>
                  </a:cubicBezTo>
                  <a:cubicBezTo>
                    <a:pt x="110" y="351"/>
                    <a:pt x="110" y="370"/>
                    <a:pt x="110" y="373"/>
                  </a:cubicBezTo>
                  <a:cubicBezTo>
                    <a:pt x="111" y="375"/>
                    <a:pt x="112" y="378"/>
                    <a:pt x="112" y="380"/>
                  </a:cubicBezTo>
                  <a:cubicBezTo>
                    <a:pt x="111" y="384"/>
                    <a:pt x="106" y="393"/>
                    <a:pt x="103" y="396"/>
                  </a:cubicBezTo>
                  <a:cubicBezTo>
                    <a:pt x="102" y="399"/>
                    <a:pt x="97" y="398"/>
                    <a:pt x="94" y="399"/>
                  </a:cubicBezTo>
                  <a:cubicBezTo>
                    <a:pt x="92" y="401"/>
                    <a:pt x="93" y="405"/>
                    <a:pt x="91" y="406"/>
                  </a:cubicBezTo>
                  <a:cubicBezTo>
                    <a:pt x="90" y="407"/>
                    <a:pt x="90" y="406"/>
                    <a:pt x="89" y="406"/>
                  </a:cubicBezTo>
                  <a:cubicBezTo>
                    <a:pt x="89" y="406"/>
                    <a:pt x="86" y="406"/>
                    <a:pt x="86" y="406"/>
                  </a:cubicBezTo>
                  <a:cubicBezTo>
                    <a:pt x="76" y="412"/>
                    <a:pt x="80" y="425"/>
                    <a:pt x="65" y="421"/>
                  </a:cubicBezTo>
                  <a:cubicBezTo>
                    <a:pt x="63" y="421"/>
                    <a:pt x="62" y="414"/>
                    <a:pt x="62" y="413"/>
                  </a:cubicBezTo>
                  <a:cubicBezTo>
                    <a:pt x="62" y="413"/>
                    <a:pt x="69" y="406"/>
                    <a:pt x="62" y="406"/>
                  </a:cubicBezTo>
                  <a:cubicBezTo>
                    <a:pt x="58" y="406"/>
                    <a:pt x="54" y="411"/>
                    <a:pt x="52" y="412"/>
                  </a:cubicBezTo>
                  <a:cubicBezTo>
                    <a:pt x="50" y="413"/>
                    <a:pt x="47" y="408"/>
                    <a:pt x="45" y="410"/>
                  </a:cubicBezTo>
                  <a:cubicBezTo>
                    <a:pt x="44" y="412"/>
                    <a:pt x="46" y="416"/>
                    <a:pt x="44" y="418"/>
                  </a:cubicBezTo>
                  <a:cubicBezTo>
                    <a:pt x="44" y="419"/>
                    <a:pt x="40" y="419"/>
                    <a:pt x="39" y="420"/>
                  </a:cubicBezTo>
                  <a:cubicBezTo>
                    <a:pt x="38" y="420"/>
                    <a:pt x="38" y="422"/>
                    <a:pt x="37" y="422"/>
                  </a:cubicBezTo>
                  <a:cubicBezTo>
                    <a:pt x="36" y="419"/>
                    <a:pt x="36" y="419"/>
                    <a:pt x="36" y="419"/>
                  </a:cubicBezTo>
                  <a:cubicBezTo>
                    <a:pt x="35" y="418"/>
                    <a:pt x="32" y="418"/>
                    <a:pt x="31" y="417"/>
                  </a:cubicBezTo>
                  <a:cubicBezTo>
                    <a:pt x="30" y="416"/>
                    <a:pt x="31" y="415"/>
                    <a:pt x="30" y="414"/>
                  </a:cubicBezTo>
                  <a:cubicBezTo>
                    <a:pt x="28" y="413"/>
                    <a:pt x="28" y="415"/>
                    <a:pt x="27" y="414"/>
                  </a:cubicBezTo>
                  <a:cubicBezTo>
                    <a:pt x="24" y="414"/>
                    <a:pt x="24" y="411"/>
                    <a:pt x="23" y="410"/>
                  </a:cubicBezTo>
                  <a:cubicBezTo>
                    <a:pt x="20" y="406"/>
                    <a:pt x="18" y="413"/>
                    <a:pt x="17" y="414"/>
                  </a:cubicBezTo>
                  <a:cubicBezTo>
                    <a:pt x="15" y="415"/>
                    <a:pt x="12" y="414"/>
                    <a:pt x="10" y="415"/>
                  </a:cubicBezTo>
                  <a:cubicBezTo>
                    <a:pt x="9" y="416"/>
                    <a:pt x="9" y="419"/>
                    <a:pt x="7" y="420"/>
                  </a:cubicBezTo>
                  <a:cubicBezTo>
                    <a:pt x="6" y="420"/>
                    <a:pt x="5" y="419"/>
                    <a:pt x="5" y="419"/>
                  </a:cubicBezTo>
                  <a:cubicBezTo>
                    <a:pt x="4" y="423"/>
                    <a:pt x="4" y="423"/>
                    <a:pt x="4" y="423"/>
                  </a:cubicBezTo>
                  <a:cubicBezTo>
                    <a:pt x="3" y="424"/>
                    <a:pt x="1" y="425"/>
                    <a:pt x="0" y="426"/>
                  </a:cubicBezTo>
                </a:path>
              </a:pathLst>
            </a:custGeom>
            <a:solidFill>
              <a:schemeClr val="tx2"/>
            </a:solidFill>
            <a:ln w="3175" cap="rnd">
              <a:noFill/>
              <a:prstDash val="solid"/>
              <a:round/>
              <a:headEnd/>
              <a:tailEnd/>
            </a:ln>
            <a:extLst/>
          </p:spPr>
          <p:txBody>
            <a:bodyPr vert="horz" wrap="square" lIns="68580" tIns="34290" rIns="68580" bIns="34290" numCol="1" anchor="t" anchorCtr="0" compatLnSpc="1">
              <a:prstTxWarp prst="textNoShape">
                <a:avLst/>
              </a:prstTxWarp>
            </a:bodyPr>
            <a:lstStyle/>
            <a:p>
              <a:endParaRPr lang="en-US" sz="1350"/>
            </a:p>
          </p:txBody>
        </p:sp>
        <p:sp>
          <p:nvSpPr>
            <p:cNvPr id="137" name="Freeform 139"/>
            <p:cNvSpPr>
              <a:spLocks/>
            </p:cNvSpPr>
            <p:nvPr/>
          </p:nvSpPr>
          <p:spPr bwMode="auto">
            <a:xfrm>
              <a:off x="7177175" y="2870648"/>
              <a:ext cx="1023870" cy="1033421"/>
            </a:xfrm>
            <a:custGeom>
              <a:avLst/>
              <a:gdLst>
                <a:gd name="T0" fmla="*/ 249 w 391"/>
                <a:gd name="T1" fmla="*/ 149 h 394"/>
                <a:gd name="T2" fmla="*/ 236 w 391"/>
                <a:gd name="T3" fmla="*/ 156 h 394"/>
                <a:gd name="T4" fmla="*/ 228 w 391"/>
                <a:gd name="T5" fmla="*/ 180 h 394"/>
                <a:gd name="T6" fmla="*/ 228 w 391"/>
                <a:gd name="T7" fmla="*/ 187 h 394"/>
                <a:gd name="T8" fmla="*/ 256 w 391"/>
                <a:gd name="T9" fmla="*/ 186 h 394"/>
                <a:gd name="T10" fmla="*/ 263 w 391"/>
                <a:gd name="T11" fmla="*/ 215 h 394"/>
                <a:gd name="T12" fmla="*/ 273 w 391"/>
                <a:gd name="T13" fmla="*/ 228 h 394"/>
                <a:gd name="T14" fmla="*/ 288 w 391"/>
                <a:gd name="T15" fmla="*/ 240 h 394"/>
                <a:gd name="T16" fmla="*/ 367 w 391"/>
                <a:gd name="T17" fmla="*/ 266 h 394"/>
                <a:gd name="T18" fmla="*/ 357 w 391"/>
                <a:gd name="T19" fmla="*/ 304 h 394"/>
                <a:gd name="T20" fmla="*/ 317 w 391"/>
                <a:gd name="T21" fmla="*/ 351 h 394"/>
                <a:gd name="T22" fmla="*/ 265 w 391"/>
                <a:gd name="T23" fmla="*/ 362 h 394"/>
                <a:gd name="T24" fmla="*/ 244 w 391"/>
                <a:gd name="T25" fmla="*/ 371 h 394"/>
                <a:gd name="T26" fmla="*/ 223 w 391"/>
                <a:gd name="T27" fmla="*/ 378 h 394"/>
                <a:gd name="T28" fmla="*/ 185 w 391"/>
                <a:gd name="T29" fmla="*/ 381 h 394"/>
                <a:gd name="T30" fmla="*/ 175 w 391"/>
                <a:gd name="T31" fmla="*/ 391 h 394"/>
                <a:gd name="T32" fmla="*/ 160 w 391"/>
                <a:gd name="T33" fmla="*/ 390 h 394"/>
                <a:gd name="T34" fmla="*/ 149 w 391"/>
                <a:gd name="T35" fmla="*/ 386 h 394"/>
                <a:gd name="T36" fmla="*/ 136 w 391"/>
                <a:gd name="T37" fmla="*/ 384 h 394"/>
                <a:gd name="T38" fmla="*/ 81 w 391"/>
                <a:gd name="T39" fmla="*/ 364 h 394"/>
                <a:gd name="T40" fmla="*/ 78 w 391"/>
                <a:gd name="T41" fmla="*/ 342 h 394"/>
                <a:gd name="T42" fmla="*/ 64 w 391"/>
                <a:gd name="T43" fmla="*/ 341 h 394"/>
                <a:gd name="T44" fmla="*/ 58 w 391"/>
                <a:gd name="T45" fmla="*/ 334 h 394"/>
                <a:gd name="T46" fmla="*/ 42 w 391"/>
                <a:gd name="T47" fmla="*/ 302 h 394"/>
                <a:gd name="T48" fmla="*/ 34 w 391"/>
                <a:gd name="T49" fmla="*/ 296 h 394"/>
                <a:gd name="T50" fmla="*/ 29 w 391"/>
                <a:gd name="T51" fmla="*/ 291 h 394"/>
                <a:gd name="T52" fmla="*/ 29 w 391"/>
                <a:gd name="T53" fmla="*/ 287 h 394"/>
                <a:gd name="T54" fmla="*/ 1 w 391"/>
                <a:gd name="T55" fmla="*/ 272 h 394"/>
                <a:gd name="T56" fmla="*/ 6 w 391"/>
                <a:gd name="T57" fmla="*/ 259 h 394"/>
                <a:gd name="T58" fmla="*/ 29 w 391"/>
                <a:gd name="T59" fmla="*/ 229 h 394"/>
                <a:gd name="T60" fmla="*/ 33 w 391"/>
                <a:gd name="T61" fmla="*/ 202 h 394"/>
                <a:gd name="T62" fmla="*/ 51 w 391"/>
                <a:gd name="T63" fmla="*/ 193 h 394"/>
                <a:gd name="T64" fmla="*/ 53 w 391"/>
                <a:gd name="T65" fmla="*/ 175 h 394"/>
                <a:gd name="T66" fmla="*/ 59 w 391"/>
                <a:gd name="T67" fmla="*/ 162 h 394"/>
                <a:gd name="T68" fmla="*/ 79 w 391"/>
                <a:gd name="T69" fmla="*/ 141 h 394"/>
                <a:gd name="T70" fmla="*/ 86 w 391"/>
                <a:gd name="T71" fmla="*/ 110 h 394"/>
                <a:gd name="T72" fmla="*/ 84 w 391"/>
                <a:gd name="T73" fmla="*/ 78 h 394"/>
                <a:gd name="T74" fmla="*/ 95 w 391"/>
                <a:gd name="T75" fmla="*/ 48 h 394"/>
                <a:gd name="T76" fmla="*/ 95 w 391"/>
                <a:gd name="T77" fmla="*/ 32 h 394"/>
                <a:gd name="T78" fmla="*/ 96 w 391"/>
                <a:gd name="T79" fmla="*/ 26 h 394"/>
                <a:gd name="T80" fmla="*/ 107 w 391"/>
                <a:gd name="T81" fmla="*/ 19 h 394"/>
                <a:gd name="T82" fmla="*/ 114 w 391"/>
                <a:gd name="T83" fmla="*/ 15 h 394"/>
                <a:gd name="T84" fmla="*/ 121 w 391"/>
                <a:gd name="T85" fmla="*/ 13 h 394"/>
                <a:gd name="T86" fmla="*/ 125 w 391"/>
                <a:gd name="T87" fmla="*/ 13 h 394"/>
                <a:gd name="T88" fmla="*/ 134 w 391"/>
                <a:gd name="T89" fmla="*/ 0 h 3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391" h="394">
                  <a:moveTo>
                    <a:pt x="260" y="139"/>
                  </a:moveTo>
                  <a:cubicBezTo>
                    <a:pt x="247" y="144"/>
                    <a:pt x="254" y="150"/>
                    <a:pt x="249" y="149"/>
                  </a:cubicBezTo>
                  <a:cubicBezTo>
                    <a:pt x="247" y="149"/>
                    <a:pt x="246" y="145"/>
                    <a:pt x="244" y="145"/>
                  </a:cubicBezTo>
                  <a:cubicBezTo>
                    <a:pt x="240" y="146"/>
                    <a:pt x="237" y="153"/>
                    <a:pt x="236" y="156"/>
                  </a:cubicBezTo>
                  <a:cubicBezTo>
                    <a:pt x="233" y="161"/>
                    <a:pt x="226" y="167"/>
                    <a:pt x="227" y="173"/>
                  </a:cubicBezTo>
                  <a:cubicBezTo>
                    <a:pt x="227" y="175"/>
                    <a:pt x="228" y="178"/>
                    <a:pt x="228" y="180"/>
                  </a:cubicBezTo>
                  <a:cubicBezTo>
                    <a:pt x="228" y="182"/>
                    <a:pt x="228" y="184"/>
                    <a:pt x="228" y="185"/>
                  </a:cubicBezTo>
                  <a:cubicBezTo>
                    <a:pt x="228" y="186"/>
                    <a:pt x="227" y="187"/>
                    <a:pt x="228" y="187"/>
                  </a:cubicBezTo>
                  <a:cubicBezTo>
                    <a:pt x="228" y="188"/>
                    <a:pt x="235" y="187"/>
                    <a:pt x="237" y="187"/>
                  </a:cubicBezTo>
                  <a:cubicBezTo>
                    <a:pt x="246" y="186"/>
                    <a:pt x="248" y="182"/>
                    <a:pt x="256" y="186"/>
                  </a:cubicBezTo>
                  <a:cubicBezTo>
                    <a:pt x="259" y="188"/>
                    <a:pt x="251" y="195"/>
                    <a:pt x="251" y="197"/>
                  </a:cubicBezTo>
                  <a:cubicBezTo>
                    <a:pt x="251" y="197"/>
                    <a:pt x="262" y="214"/>
                    <a:pt x="263" y="215"/>
                  </a:cubicBezTo>
                  <a:cubicBezTo>
                    <a:pt x="266" y="216"/>
                    <a:pt x="266" y="216"/>
                    <a:pt x="266" y="216"/>
                  </a:cubicBezTo>
                  <a:cubicBezTo>
                    <a:pt x="269" y="218"/>
                    <a:pt x="270" y="225"/>
                    <a:pt x="273" y="228"/>
                  </a:cubicBezTo>
                  <a:cubicBezTo>
                    <a:pt x="274" y="230"/>
                    <a:pt x="276" y="230"/>
                    <a:pt x="278" y="231"/>
                  </a:cubicBezTo>
                  <a:cubicBezTo>
                    <a:pt x="282" y="232"/>
                    <a:pt x="285" y="238"/>
                    <a:pt x="288" y="240"/>
                  </a:cubicBezTo>
                  <a:cubicBezTo>
                    <a:pt x="298" y="245"/>
                    <a:pt x="314" y="248"/>
                    <a:pt x="325" y="252"/>
                  </a:cubicBezTo>
                  <a:cubicBezTo>
                    <a:pt x="339" y="256"/>
                    <a:pt x="353" y="264"/>
                    <a:pt x="367" y="266"/>
                  </a:cubicBezTo>
                  <a:cubicBezTo>
                    <a:pt x="371" y="266"/>
                    <a:pt x="391" y="264"/>
                    <a:pt x="391" y="267"/>
                  </a:cubicBezTo>
                  <a:cubicBezTo>
                    <a:pt x="390" y="270"/>
                    <a:pt x="363" y="298"/>
                    <a:pt x="357" y="304"/>
                  </a:cubicBezTo>
                  <a:cubicBezTo>
                    <a:pt x="347" y="315"/>
                    <a:pt x="338" y="327"/>
                    <a:pt x="328" y="338"/>
                  </a:cubicBezTo>
                  <a:cubicBezTo>
                    <a:pt x="325" y="341"/>
                    <a:pt x="321" y="350"/>
                    <a:pt x="317" y="351"/>
                  </a:cubicBezTo>
                  <a:cubicBezTo>
                    <a:pt x="312" y="354"/>
                    <a:pt x="295" y="349"/>
                    <a:pt x="286" y="352"/>
                  </a:cubicBezTo>
                  <a:cubicBezTo>
                    <a:pt x="280" y="353"/>
                    <a:pt x="269" y="357"/>
                    <a:pt x="265" y="362"/>
                  </a:cubicBezTo>
                  <a:cubicBezTo>
                    <a:pt x="264" y="365"/>
                    <a:pt x="265" y="367"/>
                    <a:pt x="262" y="368"/>
                  </a:cubicBezTo>
                  <a:cubicBezTo>
                    <a:pt x="256" y="370"/>
                    <a:pt x="250" y="369"/>
                    <a:pt x="244" y="371"/>
                  </a:cubicBezTo>
                  <a:cubicBezTo>
                    <a:pt x="241" y="372"/>
                    <a:pt x="238" y="378"/>
                    <a:pt x="236" y="378"/>
                  </a:cubicBezTo>
                  <a:cubicBezTo>
                    <a:pt x="232" y="378"/>
                    <a:pt x="227" y="378"/>
                    <a:pt x="223" y="378"/>
                  </a:cubicBezTo>
                  <a:cubicBezTo>
                    <a:pt x="214" y="378"/>
                    <a:pt x="214" y="370"/>
                    <a:pt x="208" y="369"/>
                  </a:cubicBezTo>
                  <a:cubicBezTo>
                    <a:pt x="206" y="369"/>
                    <a:pt x="186" y="379"/>
                    <a:pt x="185" y="381"/>
                  </a:cubicBezTo>
                  <a:cubicBezTo>
                    <a:pt x="182" y="384"/>
                    <a:pt x="181" y="390"/>
                    <a:pt x="177" y="392"/>
                  </a:cubicBezTo>
                  <a:cubicBezTo>
                    <a:pt x="175" y="394"/>
                    <a:pt x="175" y="391"/>
                    <a:pt x="175" y="391"/>
                  </a:cubicBezTo>
                  <a:cubicBezTo>
                    <a:pt x="174" y="390"/>
                    <a:pt x="169" y="390"/>
                    <a:pt x="167" y="390"/>
                  </a:cubicBezTo>
                  <a:cubicBezTo>
                    <a:pt x="165" y="390"/>
                    <a:pt x="162" y="390"/>
                    <a:pt x="160" y="390"/>
                  </a:cubicBezTo>
                  <a:cubicBezTo>
                    <a:pt x="156" y="389"/>
                    <a:pt x="154" y="387"/>
                    <a:pt x="151" y="387"/>
                  </a:cubicBezTo>
                  <a:cubicBezTo>
                    <a:pt x="149" y="386"/>
                    <a:pt x="149" y="386"/>
                    <a:pt x="149" y="386"/>
                  </a:cubicBezTo>
                  <a:cubicBezTo>
                    <a:pt x="146" y="387"/>
                    <a:pt x="141" y="388"/>
                    <a:pt x="138" y="387"/>
                  </a:cubicBezTo>
                  <a:cubicBezTo>
                    <a:pt x="137" y="387"/>
                    <a:pt x="137" y="385"/>
                    <a:pt x="136" y="384"/>
                  </a:cubicBezTo>
                  <a:cubicBezTo>
                    <a:pt x="130" y="380"/>
                    <a:pt x="109" y="366"/>
                    <a:pt x="104" y="364"/>
                  </a:cubicBezTo>
                  <a:cubicBezTo>
                    <a:pt x="99" y="363"/>
                    <a:pt x="83" y="367"/>
                    <a:pt x="81" y="364"/>
                  </a:cubicBezTo>
                  <a:cubicBezTo>
                    <a:pt x="78" y="359"/>
                    <a:pt x="76" y="356"/>
                    <a:pt x="76" y="350"/>
                  </a:cubicBezTo>
                  <a:cubicBezTo>
                    <a:pt x="76" y="349"/>
                    <a:pt x="78" y="343"/>
                    <a:pt x="78" y="342"/>
                  </a:cubicBezTo>
                  <a:cubicBezTo>
                    <a:pt x="77" y="341"/>
                    <a:pt x="68" y="339"/>
                    <a:pt x="67" y="339"/>
                  </a:cubicBezTo>
                  <a:cubicBezTo>
                    <a:pt x="66" y="340"/>
                    <a:pt x="66" y="342"/>
                    <a:pt x="64" y="341"/>
                  </a:cubicBezTo>
                  <a:cubicBezTo>
                    <a:pt x="62" y="340"/>
                    <a:pt x="64" y="339"/>
                    <a:pt x="63" y="337"/>
                  </a:cubicBezTo>
                  <a:cubicBezTo>
                    <a:pt x="62" y="336"/>
                    <a:pt x="59" y="335"/>
                    <a:pt x="58" y="334"/>
                  </a:cubicBezTo>
                  <a:cubicBezTo>
                    <a:pt x="54" y="326"/>
                    <a:pt x="53" y="315"/>
                    <a:pt x="49" y="307"/>
                  </a:cubicBezTo>
                  <a:cubicBezTo>
                    <a:pt x="47" y="305"/>
                    <a:pt x="43" y="305"/>
                    <a:pt x="42" y="302"/>
                  </a:cubicBezTo>
                  <a:cubicBezTo>
                    <a:pt x="42" y="302"/>
                    <a:pt x="41" y="299"/>
                    <a:pt x="41" y="299"/>
                  </a:cubicBezTo>
                  <a:cubicBezTo>
                    <a:pt x="39" y="297"/>
                    <a:pt x="35" y="298"/>
                    <a:pt x="34" y="296"/>
                  </a:cubicBezTo>
                  <a:cubicBezTo>
                    <a:pt x="34" y="296"/>
                    <a:pt x="33" y="293"/>
                    <a:pt x="33" y="293"/>
                  </a:cubicBezTo>
                  <a:cubicBezTo>
                    <a:pt x="32" y="292"/>
                    <a:pt x="30" y="292"/>
                    <a:pt x="29" y="291"/>
                  </a:cubicBezTo>
                  <a:cubicBezTo>
                    <a:pt x="29" y="290"/>
                    <a:pt x="29" y="290"/>
                    <a:pt x="29" y="289"/>
                  </a:cubicBezTo>
                  <a:cubicBezTo>
                    <a:pt x="29" y="288"/>
                    <a:pt x="29" y="287"/>
                    <a:pt x="29" y="287"/>
                  </a:cubicBezTo>
                  <a:cubicBezTo>
                    <a:pt x="28" y="285"/>
                    <a:pt x="21" y="280"/>
                    <a:pt x="19" y="279"/>
                  </a:cubicBezTo>
                  <a:cubicBezTo>
                    <a:pt x="16" y="277"/>
                    <a:pt x="0" y="278"/>
                    <a:pt x="1" y="272"/>
                  </a:cubicBezTo>
                  <a:cubicBezTo>
                    <a:pt x="2" y="270"/>
                    <a:pt x="5" y="268"/>
                    <a:pt x="6" y="267"/>
                  </a:cubicBezTo>
                  <a:cubicBezTo>
                    <a:pt x="7" y="265"/>
                    <a:pt x="4" y="260"/>
                    <a:pt x="6" y="259"/>
                  </a:cubicBezTo>
                  <a:cubicBezTo>
                    <a:pt x="13" y="255"/>
                    <a:pt x="26" y="265"/>
                    <a:pt x="30" y="255"/>
                  </a:cubicBezTo>
                  <a:cubicBezTo>
                    <a:pt x="33" y="247"/>
                    <a:pt x="28" y="237"/>
                    <a:pt x="29" y="229"/>
                  </a:cubicBezTo>
                  <a:cubicBezTo>
                    <a:pt x="29" y="223"/>
                    <a:pt x="35" y="213"/>
                    <a:pt x="35" y="210"/>
                  </a:cubicBezTo>
                  <a:cubicBezTo>
                    <a:pt x="35" y="207"/>
                    <a:pt x="33" y="204"/>
                    <a:pt x="33" y="202"/>
                  </a:cubicBezTo>
                  <a:cubicBezTo>
                    <a:pt x="33" y="199"/>
                    <a:pt x="38" y="192"/>
                    <a:pt x="41" y="193"/>
                  </a:cubicBezTo>
                  <a:cubicBezTo>
                    <a:pt x="43" y="193"/>
                    <a:pt x="49" y="201"/>
                    <a:pt x="51" y="193"/>
                  </a:cubicBezTo>
                  <a:cubicBezTo>
                    <a:pt x="50" y="191"/>
                    <a:pt x="50" y="191"/>
                    <a:pt x="50" y="191"/>
                  </a:cubicBezTo>
                  <a:cubicBezTo>
                    <a:pt x="49" y="185"/>
                    <a:pt x="52" y="181"/>
                    <a:pt x="53" y="175"/>
                  </a:cubicBezTo>
                  <a:cubicBezTo>
                    <a:pt x="53" y="173"/>
                    <a:pt x="51" y="170"/>
                    <a:pt x="53" y="167"/>
                  </a:cubicBezTo>
                  <a:cubicBezTo>
                    <a:pt x="55" y="165"/>
                    <a:pt x="58" y="164"/>
                    <a:pt x="59" y="162"/>
                  </a:cubicBezTo>
                  <a:cubicBezTo>
                    <a:pt x="62" y="158"/>
                    <a:pt x="63" y="148"/>
                    <a:pt x="68" y="145"/>
                  </a:cubicBezTo>
                  <a:cubicBezTo>
                    <a:pt x="71" y="142"/>
                    <a:pt x="78" y="145"/>
                    <a:pt x="79" y="141"/>
                  </a:cubicBezTo>
                  <a:cubicBezTo>
                    <a:pt x="80" y="136"/>
                    <a:pt x="79" y="131"/>
                    <a:pt x="81" y="126"/>
                  </a:cubicBezTo>
                  <a:cubicBezTo>
                    <a:pt x="85" y="116"/>
                    <a:pt x="85" y="121"/>
                    <a:pt x="86" y="110"/>
                  </a:cubicBezTo>
                  <a:cubicBezTo>
                    <a:pt x="86" y="107"/>
                    <a:pt x="88" y="104"/>
                    <a:pt x="88" y="101"/>
                  </a:cubicBezTo>
                  <a:cubicBezTo>
                    <a:pt x="88" y="95"/>
                    <a:pt x="82" y="83"/>
                    <a:pt x="84" y="78"/>
                  </a:cubicBezTo>
                  <a:cubicBezTo>
                    <a:pt x="84" y="77"/>
                    <a:pt x="86" y="76"/>
                    <a:pt x="86" y="75"/>
                  </a:cubicBezTo>
                  <a:cubicBezTo>
                    <a:pt x="90" y="69"/>
                    <a:pt x="93" y="55"/>
                    <a:pt x="95" y="48"/>
                  </a:cubicBezTo>
                  <a:cubicBezTo>
                    <a:pt x="96" y="45"/>
                    <a:pt x="94" y="43"/>
                    <a:pt x="93" y="41"/>
                  </a:cubicBezTo>
                  <a:cubicBezTo>
                    <a:pt x="92" y="38"/>
                    <a:pt x="95" y="35"/>
                    <a:pt x="95" y="32"/>
                  </a:cubicBezTo>
                  <a:cubicBezTo>
                    <a:pt x="96" y="30"/>
                    <a:pt x="94" y="27"/>
                    <a:pt x="94" y="26"/>
                  </a:cubicBezTo>
                  <a:cubicBezTo>
                    <a:pt x="94" y="26"/>
                    <a:pt x="95" y="26"/>
                    <a:pt x="96" y="26"/>
                  </a:cubicBezTo>
                  <a:cubicBezTo>
                    <a:pt x="98" y="27"/>
                    <a:pt x="103" y="28"/>
                    <a:pt x="105" y="27"/>
                  </a:cubicBezTo>
                  <a:cubicBezTo>
                    <a:pt x="108" y="25"/>
                    <a:pt x="106" y="21"/>
                    <a:pt x="107" y="19"/>
                  </a:cubicBezTo>
                  <a:cubicBezTo>
                    <a:pt x="107" y="19"/>
                    <a:pt x="108" y="19"/>
                    <a:pt x="109" y="19"/>
                  </a:cubicBezTo>
                  <a:cubicBezTo>
                    <a:pt x="112" y="18"/>
                    <a:pt x="112" y="17"/>
                    <a:pt x="114" y="15"/>
                  </a:cubicBezTo>
                  <a:cubicBezTo>
                    <a:pt x="116" y="13"/>
                    <a:pt x="115" y="16"/>
                    <a:pt x="117" y="15"/>
                  </a:cubicBezTo>
                  <a:cubicBezTo>
                    <a:pt x="120" y="14"/>
                    <a:pt x="118" y="14"/>
                    <a:pt x="121" y="13"/>
                  </a:cubicBezTo>
                  <a:cubicBezTo>
                    <a:pt x="123" y="12"/>
                    <a:pt x="122" y="15"/>
                    <a:pt x="122" y="14"/>
                  </a:cubicBezTo>
                  <a:cubicBezTo>
                    <a:pt x="124" y="12"/>
                    <a:pt x="122" y="12"/>
                    <a:pt x="125" y="13"/>
                  </a:cubicBezTo>
                  <a:cubicBezTo>
                    <a:pt x="126" y="13"/>
                    <a:pt x="126" y="13"/>
                    <a:pt x="126" y="13"/>
                  </a:cubicBezTo>
                  <a:cubicBezTo>
                    <a:pt x="128" y="9"/>
                    <a:pt x="131" y="4"/>
                    <a:pt x="134" y="0"/>
                  </a:cubicBezTo>
                </a:path>
              </a:pathLst>
            </a:custGeom>
            <a:solidFill>
              <a:schemeClr val="tx2"/>
            </a:solidFill>
            <a:ln w="3175" cap="rnd">
              <a:noFill/>
              <a:prstDash val="solid"/>
              <a:round/>
              <a:headEnd/>
              <a:tailEnd/>
            </a:ln>
            <a:extLst/>
          </p:spPr>
          <p:txBody>
            <a:bodyPr vert="horz" wrap="square" lIns="68580" tIns="34290" rIns="68580" bIns="34290" numCol="1" anchor="t" anchorCtr="0" compatLnSpc="1">
              <a:prstTxWarp prst="textNoShape">
                <a:avLst/>
              </a:prstTxWarp>
            </a:bodyPr>
            <a:lstStyle/>
            <a:p>
              <a:endParaRPr lang="en-US" sz="1350"/>
            </a:p>
          </p:txBody>
        </p:sp>
        <p:sp>
          <p:nvSpPr>
            <p:cNvPr id="138" name="Freeform 140"/>
            <p:cNvSpPr>
              <a:spLocks/>
            </p:cNvSpPr>
            <p:nvPr/>
          </p:nvSpPr>
          <p:spPr bwMode="auto">
            <a:xfrm>
              <a:off x="5857224" y="2784688"/>
              <a:ext cx="693405" cy="838582"/>
            </a:xfrm>
            <a:custGeom>
              <a:avLst/>
              <a:gdLst>
                <a:gd name="T0" fmla="*/ 17 w 264"/>
                <a:gd name="T1" fmla="*/ 178 h 320"/>
                <a:gd name="T2" fmla="*/ 21 w 264"/>
                <a:gd name="T3" fmla="*/ 181 h 320"/>
                <a:gd name="T4" fmla="*/ 26 w 264"/>
                <a:gd name="T5" fmla="*/ 187 h 320"/>
                <a:gd name="T6" fmla="*/ 30 w 264"/>
                <a:gd name="T7" fmla="*/ 196 h 320"/>
                <a:gd name="T8" fmla="*/ 31 w 264"/>
                <a:gd name="T9" fmla="*/ 207 h 320"/>
                <a:gd name="T10" fmla="*/ 29 w 264"/>
                <a:gd name="T11" fmla="*/ 220 h 320"/>
                <a:gd name="T12" fmla="*/ 30 w 264"/>
                <a:gd name="T13" fmla="*/ 230 h 320"/>
                <a:gd name="T14" fmla="*/ 45 w 264"/>
                <a:gd name="T15" fmla="*/ 252 h 320"/>
                <a:gd name="T16" fmla="*/ 23 w 264"/>
                <a:gd name="T17" fmla="*/ 254 h 320"/>
                <a:gd name="T18" fmla="*/ 5 w 264"/>
                <a:gd name="T19" fmla="*/ 256 h 320"/>
                <a:gd name="T20" fmla="*/ 33 w 264"/>
                <a:gd name="T21" fmla="*/ 291 h 320"/>
                <a:gd name="T22" fmla="*/ 43 w 264"/>
                <a:gd name="T23" fmla="*/ 311 h 320"/>
                <a:gd name="T24" fmla="*/ 48 w 264"/>
                <a:gd name="T25" fmla="*/ 319 h 320"/>
                <a:gd name="T26" fmla="*/ 69 w 264"/>
                <a:gd name="T27" fmla="*/ 308 h 320"/>
                <a:gd name="T28" fmla="*/ 100 w 264"/>
                <a:gd name="T29" fmla="*/ 305 h 320"/>
                <a:gd name="T30" fmla="*/ 109 w 264"/>
                <a:gd name="T31" fmla="*/ 304 h 320"/>
                <a:gd name="T32" fmla="*/ 125 w 264"/>
                <a:gd name="T33" fmla="*/ 299 h 320"/>
                <a:gd name="T34" fmla="*/ 136 w 264"/>
                <a:gd name="T35" fmla="*/ 288 h 320"/>
                <a:gd name="T36" fmla="*/ 132 w 264"/>
                <a:gd name="T37" fmla="*/ 280 h 320"/>
                <a:gd name="T38" fmla="*/ 162 w 264"/>
                <a:gd name="T39" fmla="*/ 275 h 320"/>
                <a:gd name="T40" fmla="*/ 174 w 264"/>
                <a:gd name="T41" fmla="*/ 271 h 320"/>
                <a:gd name="T42" fmla="*/ 191 w 264"/>
                <a:gd name="T43" fmla="*/ 255 h 320"/>
                <a:gd name="T44" fmla="*/ 196 w 264"/>
                <a:gd name="T45" fmla="*/ 252 h 320"/>
                <a:gd name="T46" fmla="*/ 204 w 264"/>
                <a:gd name="T47" fmla="*/ 245 h 320"/>
                <a:gd name="T48" fmla="*/ 213 w 264"/>
                <a:gd name="T49" fmla="*/ 232 h 320"/>
                <a:gd name="T50" fmla="*/ 218 w 264"/>
                <a:gd name="T51" fmla="*/ 230 h 320"/>
                <a:gd name="T52" fmla="*/ 236 w 264"/>
                <a:gd name="T53" fmla="*/ 227 h 320"/>
                <a:gd name="T54" fmla="*/ 227 w 264"/>
                <a:gd name="T55" fmla="*/ 207 h 320"/>
                <a:gd name="T56" fmla="*/ 226 w 264"/>
                <a:gd name="T57" fmla="*/ 197 h 320"/>
                <a:gd name="T58" fmla="*/ 226 w 264"/>
                <a:gd name="T59" fmla="*/ 193 h 320"/>
                <a:gd name="T60" fmla="*/ 225 w 264"/>
                <a:gd name="T61" fmla="*/ 182 h 320"/>
                <a:gd name="T62" fmla="*/ 208 w 264"/>
                <a:gd name="T63" fmla="*/ 177 h 320"/>
                <a:gd name="T64" fmla="*/ 215 w 264"/>
                <a:gd name="T65" fmla="*/ 151 h 320"/>
                <a:gd name="T66" fmla="*/ 224 w 264"/>
                <a:gd name="T67" fmla="*/ 139 h 320"/>
                <a:gd name="T68" fmla="*/ 222 w 264"/>
                <a:gd name="T69" fmla="*/ 131 h 320"/>
                <a:gd name="T70" fmla="*/ 237 w 264"/>
                <a:gd name="T71" fmla="*/ 116 h 320"/>
                <a:gd name="T72" fmla="*/ 248 w 264"/>
                <a:gd name="T73" fmla="*/ 101 h 320"/>
                <a:gd name="T74" fmla="*/ 264 w 264"/>
                <a:gd name="T75" fmla="*/ 100 h 320"/>
                <a:gd name="T76" fmla="*/ 264 w 264"/>
                <a:gd name="T77" fmla="*/ 76 h 3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64" h="320">
                  <a:moveTo>
                    <a:pt x="5" y="169"/>
                  </a:moveTo>
                  <a:cubicBezTo>
                    <a:pt x="24" y="169"/>
                    <a:pt x="13" y="170"/>
                    <a:pt x="17" y="178"/>
                  </a:cubicBezTo>
                  <a:cubicBezTo>
                    <a:pt x="18" y="179"/>
                    <a:pt x="21" y="178"/>
                    <a:pt x="22" y="179"/>
                  </a:cubicBezTo>
                  <a:cubicBezTo>
                    <a:pt x="22" y="180"/>
                    <a:pt x="21" y="180"/>
                    <a:pt x="21" y="181"/>
                  </a:cubicBezTo>
                  <a:cubicBezTo>
                    <a:pt x="22" y="181"/>
                    <a:pt x="22" y="180"/>
                    <a:pt x="23" y="180"/>
                  </a:cubicBezTo>
                  <a:cubicBezTo>
                    <a:pt x="24" y="181"/>
                    <a:pt x="26" y="186"/>
                    <a:pt x="26" y="187"/>
                  </a:cubicBezTo>
                  <a:cubicBezTo>
                    <a:pt x="27" y="188"/>
                    <a:pt x="25" y="193"/>
                    <a:pt x="26" y="194"/>
                  </a:cubicBezTo>
                  <a:cubicBezTo>
                    <a:pt x="26" y="194"/>
                    <a:pt x="30" y="196"/>
                    <a:pt x="30" y="196"/>
                  </a:cubicBezTo>
                  <a:cubicBezTo>
                    <a:pt x="30" y="196"/>
                    <a:pt x="32" y="204"/>
                    <a:pt x="32" y="204"/>
                  </a:cubicBezTo>
                  <a:cubicBezTo>
                    <a:pt x="32" y="205"/>
                    <a:pt x="31" y="206"/>
                    <a:pt x="31" y="207"/>
                  </a:cubicBezTo>
                  <a:cubicBezTo>
                    <a:pt x="31" y="208"/>
                    <a:pt x="32" y="209"/>
                    <a:pt x="32" y="211"/>
                  </a:cubicBezTo>
                  <a:cubicBezTo>
                    <a:pt x="32" y="213"/>
                    <a:pt x="29" y="217"/>
                    <a:pt x="29" y="220"/>
                  </a:cubicBezTo>
                  <a:cubicBezTo>
                    <a:pt x="29" y="222"/>
                    <a:pt x="31" y="225"/>
                    <a:pt x="31" y="228"/>
                  </a:cubicBezTo>
                  <a:cubicBezTo>
                    <a:pt x="31" y="229"/>
                    <a:pt x="30" y="229"/>
                    <a:pt x="30" y="230"/>
                  </a:cubicBezTo>
                  <a:cubicBezTo>
                    <a:pt x="31" y="236"/>
                    <a:pt x="34" y="241"/>
                    <a:pt x="38" y="245"/>
                  </a:cubicBezTo>
                  <a:cubicBezTo>
                    <a:pt x="40" y="246"/>
                    <a:pt x="46" y="250"/>
                    <a:pt x="45" y="252"/>
                  </a:cubicBezTo>
                  <a:cubicBezTo>
                    <a:pt x="42" y="255"/>
                    <a:pt x="37" y="252"/>
                    <a:pt x="34" y="252"/>
                  </a:cubicBezTo>
                  <a:cubicBezTo>
                    <a:pt x="30" y="252"/>
                    <a:pt x="26" y="253"/>
                    <a:pt x="23" y="254"/>
                  </a:cubicBezTo>
                  <a:cubicBezTo>
                    <a:pt x="18" y="254"/>
                    <a:pt x="11" y="249"/>
                    <a:pt x="7" y="252"/>
                  </a:cubicBezTo>
                  <a:cubicBezTo>
                    <a:pt x="6" y="252"/>
                    <a:pt x="6" y="255"/>
                    <a:pt x="5" y="256"/>
                  </a:cubicBezTo>
                  <a:cubicBezTo>
                    <a:pt x="4" y="257"/>
                    <a:pt x="0" y="259"/>
                    <a:pt x="1" y="261"/>
                  </a:cubicBezTo>
                  <a:cubicBezTo>
                    <a:pt x="3" y="269"/>
                    <a:pt x="29" y="284"/>
                    <a:pt x="33" y="291"/>
                  </a:cubicBezTo>
                  <a:cubicBezTo>
                    <a:pt x="35" y="294"/>
                    <a:pt x="39" y="310"/>
                    <a:pt x="41" y="311"/>
                  </a:cubicBezTo>
                  <a:cubicBezTo>
                    <a:pt x="42" y="311"/>
                    <a:pt x="42" y="311"/>
                    <a:pt x="43" y="311"/>
                  </a:cubicBezTo>
                  <a:cubicBezTo>
                    <a:pt x="45" y="312"/>
                    <a:pt x="40" y="317"/>
                    <a:pt x="41" y="318"/>
                  </a:cubicBezTo>
                  <a:cubicBezTo>
                    <a:pt x="42" y="318"/>
                    <a:pt x="48" y="319"/>
                    <a:pt x="48" y="319"/>
                  </a:cubicBezTo>
                  <a:cubicBezTo>
                    <a:pt x="52" y="320"/>
                    <a:pt x="59" y="315"/>
                    <a:pt x="63" y="314"/>
                  </a:cubicBezTo>
                  <a:cubicBezTo>
                    <a:pt x="64" y="313"/>
                    <a:pt x="66" y="307"/>
                    <a:pt x="69" y="308"/>
                  </a:cubicBezTo>
                  <a:cubicBezTo>
                    <a:pt x="72" y="309"/>
                    <a:pt x="71" y="316"/>
                    <a:pt x="76" y="317"/>
                  </a:cubicBezTo>
                  <a:cubicBezTo>
                    <a:pt x="77" y="317"/>
                    <a:pt x="94" y="306"/>
                    <a:pt x="100" y="305"/>
                  </a:cubicBezTo>
                  <a:cubicBezTo>
                    <a:pt x="101" y="305"/>
                    <a:pt x="103" y="306"/>
                    <a:pt x="104" y="306"/>
                  </a:cubicBezTo>
                  <a:cubicBezTo>
                    <a:pt x="106" y="306"/>
                    <a:pt x="107" y="305"/>
                    <a:pt x="109" y="304"/>
                  </a:cubicBezTo>
                  <a:cubicBezTo>
                    <a:pt x="112" y="304"/>
                    <a:pt x="122" y="306"/>
                    <a:pt x="124" y="303"/>
                  </a:cubicBezTo>
                  <a:cubicBezTo>
                    <a:pt x="125" y="302"/>
                    <a:pt x="124" y="300"/>
                    <a:pt x="125" y="299"/>
                  </a:cubicBezTo>
                  <a:cubicBezTo>
                    <a:pt x="129" y="298"/>
                    <a:pt x="129" y="298"/>
                    <a:pt x="129" y="298"/>
                  </a:cubicBezTo>
                  <a:cubicBezTo>
                    <a:pt x="132" y="296"/>
                    <a:pt x="134" y="291"/>
                    <a:pt x="136" y="288"/>
                  </a:cubicBezTo>
                  <a:cubicBezTo>
                    <a:pt x="137" y="288"/>
                    <a:pt x="137" y="288"/>
                    <a:pt x="137" y="287"/>
                  </a:cubicBezTo>
                  <a:cubicBezTo>
                    <a:pt x="136" y="285"/>
                    <a:pt x="128" y="284"/>
                    <a:pt x="132" y="280"/>
                  </a:cubicBezTo>
                  <a:cubicBezTo>
                    <a:pt x="138" y="275"/>
                    <a:pt x="149" y="279"/>
                    <a:pt x="157" y="277"/>
                  </a:cubicBezTo>
                  <a:cubicBezTo>
                    <a:pt x="159" y="276"/>
                    <a:pt x="160" y="275"/>
                    <a:pt x="162" y="275"/>
                  </a:cubicBezTo>
                  <a:cubicBezTo>
                    <a:pt x="165" y="274"/>
                    <a:pt x="170" y="277"/>
                    <a:pt x="172" y="274"/>
                  </a:cubicBezTo>
                  <a:cubicBezTo>
                    <a:pt x="173" y="273"/>
                    <a:pt x="173" y="272"/>
                    <a:pt x="174" y="271"/>
                  </a:cubicBezTo>
                  <a:cubicBezTo>
                    <a:pt x="174" y="270"/>
                    <a:pt x="177" y="271"/>
                    <a:pt x="178" y="270"/>
                  </a:cubicBezTo>
                  <a:cubicBezTo>
                    <a:pt x="182" y="266"/>
                    <a:pt x="187" y="260"/>
                    <a:pt x="191" y="255"/>
                  </a:cubicBezTo>
                  <a:cubicBezTo>
                    <a:pt x="192" y="254"/>
                    <a:pt x="193" y="253"/>
                    <a:pt x="194" y="252"/>
                  </a:cubicBezTo>
                  <a:cubicBezTo>
                    <a:pt x="194" y="252"/>
                    <a:pt x="195" y="253"/>
                    <a:pt x="196" y="252"/>
                  </a:cubicBezTo>
                  <a:cubicBezTo>
                    <a:pt x="198" y="252"/>
                    <a:pt x="198" y="249"/>
                    <a:pt x="199" y="248"/>
                  </a:cubicBezTo>
                  <a:cubicBezTo>
                    <a:pt x="201" y="246"/>
                    <a:pt x="203" y="246"/>
                    <a:pt x="204" y="245"/>
                  </a:cubicBezTo>
                  <a:cubicBezTo>
                    <a:pt x="207" y="242"/>
                    <a:pt x="203" y="237"/>
                    <a:pt x="206" y="234"/>
                  </a:cubicBezTo>
                  <a:cubicBezTo>
                    <a:pt x="207" y="233"/>
                    <a:pt x="211" y="234"/>
                    <a:pt x="213" y="232"/>
                  </a:cubicBezTo>
                  <a:cubicBezTo>
                    <a:pt x="215" y="230"/>
                    <a:pt x="212" y="230"/>
                    <a:pt x="215" y="229"/>
                  </a:cubicBezTo>
                  <a:cubicBezTo>
                    <a:pt x="218" y="230"/>
                    <a:pt x="218" y="230"/>
                    <a:pt x="218" y="230"/>
                  </a:cubicBezTo>
                  <a:cubicBezTo>
                    <a:pt x="220" y="229"/>
                    <a:pt x="222" y="225"/>
                    <a:pt x="225" y="225"/>
                  </a:cubicBezTo>
                  <a:cubicBezTo>
                    <a:pt x="227" y="225"/>
                    <a:pt x="235" y="228"/>
                    <a:pt x="236" y="227"/>
                  </a:cubicBezTo>
                  <a:cubicBezTo>
                    <a:pt x="237" y="226"/>
                    <a:pt x="239" y="220"/>
                    <a:pt x="239" y="219"/>
                  </a:cubicBezTo>
                  <a:cubicBezTo>
                    <a:pt x="239" y="211"/>
                    <a:pt x="229" y="215"/>
                    <a:pt x="227" y="207"/>
                  </a:cubicBezTo>
                  <a:cubicBezTo>
                    <a:pt x="227" y="206"/>
                    <a:pt x="231" y="197"/>
                    <a:pt x="229" y="196"/>
                  </a:cubicBezTo>
                  <a:cubicBezTo>
                    <a:pt x="229" y="196"/>
                    <a:pt x="226" y="197"/>
                    <a:pt x="226" y="197"/>
                  </a:cubicBezTo>
                  <a:cubicBezTo>
                    <a:pt x="225" y="197"/>
                    <a:pt x="226" y="196"/>
                    <a:pt x="226" y="195"/>
                  </a:cubicBezTo>
                  <a:cubicBezTo>
                    <a:pt x="226" y="195"/>
                    <a:pt x="226" y="194"/>
                    <a:pt x="226" y="193"/>
                  </a:cubicBezTo>
                  <a:cubicBezTo>
                    <a:pt x="226" y="191"/>
                    <a:pt x="223" y="188"/>
                    <a:pt x="223" y="186"/>
                  </a:cubicBezTo>
                  <a:cubicBezTo>
                    <a:pt x="223" y="185"/>
                    <a:pt x="225" y="183"/>
                    <a:pt x="225" y="182"/>
                  </a:cubicBezTo>
                  <a:cubicBezTo>
                    <a:pt x="225" y="181"/>
                    <a:pt x="219" y="178"/>
                    <a:pt x="218" y="178"/>
                  </a:cubicBezTo>
                  <a:cubicBezTo>
                    <a:pt x="218" y="178"/>
                    <a:pt x="208" y="187"/>
                    <a:pt x="208" y="177"/>
                  </a:cubicBezTo>
                  <a:cubicBezTo>
                    <a:pt x="208" y="170"/>
                    <a:pt x="220" y="166"/>
                    <a:pt x="220" y="162"/>
                  </a:cubicBezTo>
                  <a:cubicBezTo>
                    <a:pt x="221" y="157"/>
                    <a:pt x="215" y="155"/>
                    <a:pt x="215" y="151"/>
                  </a:cubicBezTo>
                  <a:cubicBezTo>
                    <a:pt x="215" y="147"/>
                    <a:pt x="227" y="143"/>
                    <a:pt x="227" y="141"/>
                  </a:cubicBezTo>
                  <a:cubicBezTo>
                    <a:pt x="227" y="138"/>
                    <a:pt x="226" y="140"/>
                    <a:pt x="224" y="139"/>
                  </a:cubicBezTo>
                  <a:cubicBezTo>
                    <a:pt x="223" y="138"/>
                    <a:pt x="225" y="134"/>
                    <a:pt x="224" y="132"/>
                  </a:cubicBezTo>
                  <a:cubicBezTo>
                    <a:pt x="224" y="131"/>
                    <a:pt x="222" y="132"/>
                    <a:pt x="222" y="131"/>
                  </a:cubicBezTo>
                  <a:cubicBezTo>
                    <a:pt x="224" y="127"/>
                    <a:pt x="229" y="129"/>
                    <a:pt x="231" y="127"/>
                  </a:cubicBezTo>
                  <a:cubicBezTo>
                    <a:pt x="232" y="125"/>
                    <a:pt x="227" y="124"/>
                    <a:pt x="237" y="116"/>
                  </a:cubicBezTo>
                  <a:cubicBezTo>
                    <a:pt x="243" y="111"/>
                    <a:pt x="231" y="103"/>
                    <a:pt x="241" y="100"/>
                  </a:cubicBezTo>
                  <a:cubicBezTo>
                    <a:pt x="243" y="99"/>
                    <a:pt x="246" y="101"/>
                    <a:pt x="248" y="101"/>
                  </a:cubicBezTo>
                  <a:cubicBezTo>
                    <a:pt x="253" y="100"/>
                    <a:pt x="256" y="99"/>
                    <a:pt x="262" y="100"/>
                  </a:cubicBezTo>
                  <a:cubicBezTo>
                    <a:pt x="263" y="100"/>
                    <a:pt x="264" y="100"/>
                    <a:pt x="264" y="100"/>
                  </a:cubicBezTo>
                  <a:cubicBezTo>
                    <a:pt x="264" y="96"/>
                    <a:pt x="264" y="96"/>
                    <a:pt x="264" y="96"/>
                  </a:cubicBezTo>
                  <a:cubicBezTo>
                    <a:pt x="264" y="89"/>
                    <a:pt x="264" y="83"/>
                    <a:pt x="264" y="76"/>
                  </a:cubicBezTo>
                  <a:cubicBezTo>
                    <a:pt x="263" y="51"/>
                    <a:pt x="263" y="25"/>
                    <a:pt x="263" y="0"/>
                  </a:cubicBezTo>
                </a:path>
              </a:pathLst>
            </a:custGeom>
            <a:solidFill>
              <a:schemeClr val="tx2"/>
            </a:solidFill>
            <a:ln w="3175" cap="rnd">
              <a:noFill/>
              <a:prstDash val="solid"/>
              <a:round/>
              <a:headEnd/>
              <a:tailEnd/>
            </a:ln>
            <a:extLst/>
          </p:spPr>
          <p:txBody>
            <a:bodyPr vert="horz" wrap="square" lIns="68580" tIns="34290" rIns="68580" bIns="34290" numCol="1" anchor="t" anchorCtr="0" compatLnSpc="1">
              <a:prstTxWarp prst="textNoShape">
                <a:avLst/>
              </a:prstTxWarp>
            </a:bodyPr>
            <a:lstStyle/>
            <a:p>
              <a:endParaRPr lang="en-US" sz="1350"/>
            </a:p>
          </p:txBody>
        </p:sp>
        <p:sp>
          <p:nvSpPr>
            <p:cNvPr id="139" name="Freeform 141"/>
            <p:cNvSpPr>
              <a:spLocks/>
            </p:cNvSpPr>
            <p:nvPr/>
          </p:nvSpPr>
          <p:spPr bwMode="auto">
            <a:xfrm>
              <a:off x="5150448" y="2540182"/>
              <a:ext cx="861503" cy="777454"/>
            </a:xfrm>
            <a:custGeom>
              <a:avLst/>
              <a:gdLst>
                <a:gd name="T0" fmla="*/ 305 w 329"/>
                <a:gd name="T1" fmla="*/ 0 h 296"/>
                <a:gd name="T2" fmla="*/ 309 w 329"/>
                <a:gd name="T3" fmla="*/ 27 h 296"/>
                <a:gd name="T4" fmla="*/ 309 w 329"/>
                <a:gd name="T5" fmla="*/ 35 h 296"/>
                <a:gd name="T6" fmla="*/ 309 w 329"/>
                <a:gd name="T7" fmla="*/ 40 h 296"/>
                <a:gd name="T8" fmla="*/ 320 w 329"/>
                <a:gd name="T9" fmla="*/ 54 h 296"/>
                <a:gd name="T10" fmla="*/ 318 w 329"/>
                <a:gd name="T11" fmla="*/ 59 h 296"/>
                <a:gd name="T12" fmla="*/ 329 w 329"/>
                <a:gd name="T13" fmla="*/ 70 h 296"/>
                <a:gd name="T14" fmla="*/ 322 w 329"/>
                <a:gd name="T15" fmla="*/ 81 h 296"/>
                <a:gd name="T16" fmla="*/ 320 w 329"/>
                <a:gd name="T17" fmla="*/ 99 h 296"/>
                <a:gd name="T18" fmla="*/ 315 w 329"/>
                <a:gd name="T19" fmla="*/ 141 h 296"/>
                <a:gd name="T20" fmla="*/ 314 w 329"/>
                <a:gd name="T21" fmla="*/ 161 h 296"/>
                <a:gd name="T22" fmla="*/ 284 w 329"/>
                <a:gd name="T23" fmla="*/ 192 h 296"/>
                <a:gd name="T24" fmla="*/ 268 w 329"/>
                <a:gd name="T25" fmla="*/ 215 h 296"/>
                <a:gd name="T26" fmla="*/ 269 w 329"/>
                <a:gd name="T27" fmla="*/ 218 h 296"/>
                <a:gd name="T28" fmla="*/ 266 w 329"/>
                <a:gd name="T29" fmla="*/ 223 h 296"/>
                <a:gd name="T30" fmla="*/ 260 w 329"/>
                <a:gd name="T31" fmla="*/ 225 h 296"/>
                <a:gd name="T32" fmla="*/ 264 w 329"/>
                <a:gd name="T33" fmla="*/ 245 h 296"/>
                <a:gd name="T34" fmla="*/ 262 w 329"/>
                <a:gd name="T35" fmla="*/ 245 h 296"/>
                <a:gd name="T36" fmla="*/ 254 w 329"/>
                <a:gd name="T37" fmla="*/ 249 h 296"/>
                <a:gd name="T38" fmla="*/ 246 w 329"/>
                <a:gd name="T39" fmla="*/ 250 h 296"/>
                <a:gd name="T40" fmla="*/ 238 w 329"/>
                <a:gd name="T41" fmla="*/ 256 h 296"/>
                <a:gd name="T42" fmla="*/ 234 w 329"/>
                <a:gd name="T43" fmla="*/ 263 h 296"/>
                <a:gd name="T44" fmla="*/ 218 w 329"/>
                <a:gd name="T45" fmla="*/ 257 h 296"/>
                <a:gd name="T46" fmla="*/ 191 w 329"/>
                <a:gd name="T47" fmla="*/ 254 h 296"/>
                <a:gd name="T48" fmla="*/ 167 w 329"/>
                <a:gd name="T49" fmla="*/ 260 h 296"/>
                <a:gd name="T50" fmla="*/ 159 w 329"/>
                <a:gd name="T51" fmla="*/ 269 h 296"/>
                <a:gd name="T52" fmla="*/ 128 w 329"/>
                <a:gd name="T53" fmla="*/ 261 h 296"/>
                <a:gd name="T54" fmla="*/ 120 w 329"/>
                <a:gd name="T55" fmla="*/ 255 h 296"/>
                <a:gd name="T56" fmla="*/ 100 w 329"/>
                <a:gd name="T57" fmla="*/ 260 h 296"/>
                <a:gd name="T58" fmla="*/ 96 w 329"/>
                <a:gd name="T59" fmla="*/ 259 h 296"/>
                <a:gd name="T60" fmla="*/ 89 w 329"/>
                <a:gd name="T61" fmla="*/ 263 h 296"/>
                <a:gd name="T62" fmla="*/ 76 w 329"/>
                <a:gd name="T63" fmla="*/ 246 h 296"/>
                <a:gd name="T64" fmla="*/ 54 w 329"/>
                <a:gd name="T65" fmla="*/ 238 h 296"/>
                <a:gd name="T66" fmla="*/ 47 w 329"/>
                <a:gd name="T67" fmla="*/ 242 h 296"/>
                <a:gd name="T68" fmla="*/ 25 w 329"/>
                <a:gd name="T69" fmla="*/ 243 h 296"/>
                <a:gd name="T70" fmla="*/ 20 w 329"/>
                <a:gd name="T71" fmla="*/ 249 h 296"/>
                <a:gd name="T72" fmla="*/ 18 w 329"/>
                <a:gd name="T73" fmla="*/ 249 h 296"/>
                <a:gd name="T74" fmla="*/ 17 w 329"/>
                <a:gd name="T75" fmla="*/ 249 h 296"/>
                <a:gd name="T76" fmla="*/ 12 w 329"/>
                <a:gd name="T77" fmla="*/ 267 h 296"/>
                <a:gd name="T78" fmla="*/ 3 w 329"/>
                <a:gd name="T79" fmla="*/ 274 h 296"/>
                <a:gd name="T80" fmla="*/ 3 w 329"/>
                <a:gd name="T81" fmla="*/ 278 h 296"/>
                <a:gd name="T82" fmla="*/ 3 w 329"/>
                <a:gd name="T83" fmla="*/ 284 h 296"/>
                <a:gd name="T84" fmla="*/ 3 w 329"/>
                <a:gd name="T85" fmla="*/ 287 h 296"/>
                <a:gd name="T86" fmla="*/ 3 w 329"/>
                <a:gd name="T87" fmla="*/ 289 h 296"/>
                <a:gd name="T88" fmla="*/ 1 w 329"/>
                <a:gd name="T89" fmla="*/ 290 h 296"/>
                <a:gd name="T90" fmla="*/ 3 w 329"/>
                <a:gd name="T91" fmla="*/ 295 h 296"/>
                <a:gd name="T92" fmla="*/ 0 w 329"/>
                <a:gd name="T93" fmla="*/ 296 h 29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329" h="296">
                  <a:moveTo>
                    <a:pt x="305" y="0"/>
                  </a:moveTo>
                  <a:cubicBezTo>
                    <a:pt x="306" y="9"/>
                    <a:pt x="309" y="18"/>
                    <a:pt x="309" y="27"/>
                  </a:cubicBezTo>
                  <a:cubicBezTo>
                    <a:pt x="309" y="30"/>
                    <a:pt x="309" y="33"/>
                    <a:pt x="309" y="35"/>
                  </a:cubicBezTo>
                  <a:cubicBezTo>
                    <a:pt x="309" y="40"/>
                    <a:pt x="309" y="40"/>
                    <a:pt x="309" y="40"/>
                  </a:cubicBezTo>
                  <a:cubicBezTo>
                    <a:pt x="310" y="42"/>
                    <a:pt x="320" y="51"/>
                    <a:pt x="320" y="54"/>
                  </a:cubicBezTo>
                  <a:cubicBezTo>
                    <a:pt x="319" y="55"/>
                    <a:pt x="317" y="57"/>
                    <a:pt x="318" y="59"/>
                  </a:cubicBezTo>
                  <a:cubicBezTo>
                    <a:pt x="319" y="61"/>
                    <a:pt x="328" y="68"/>
                    <a:pt x="329" y="70"/>
                  </a:cubicBezTo>
                  <a:cubicBezTo>
                    <a:pt x="329" y="73"/>
                    <a:pt x="323" y="78"/>
                    <a:pt x="322" y="81"/>
                  </a:cubicBezTo>
                  <a:cubicBezTo>
                    <a:pt x="320" y="86"/>
                    <a:pt x="320" y="93"/>
                    <a:pt x="320" y="99"/>
                  </a:cubicBezTo>
                  <a:cubicBezTo>
                    <a:pt x="318" y="113"/>
                    <a:pt x="317" y="127"/>
                    <a:pt x="315" y="141"/>
                  </a:cubicBezTo>
                  <a:cubicBezTo>
                    <a:pt x="315" y="147"/>
                    <a:pt x="316" y="156"/>
                    <a:pt x="314" y="161"/>
                  </a:cubicBezTo>
                  <a:cubicBezTo>
                    <a:pt x="310" y="168"/>
                    <a:pt x="290" y="184"/>
                    <a:pt x="284" y="192"/>
                  </a:cubicBezTo>
                  <a:cubicBezTo>
                    <a:pt x="281" y="196"/>
                    <a:pt x="269" y="210"/>
                    <a:pt x="268" y="215"/>
                  </a:cubicBezTo>
                  <a:cubicBezTo>
                    <a:pt x="268" y="216"/>
                    <a:pt x="269" y="217"/>
                    <a:pt x="269" y="218"/>
                  </a:cubicBezTo>
                  <a:cubicBezTo>
                    <a:pt x="267" y="221"/>
                    <a:pt x="266" y="218"/>
                    <a:pt x="266" y="223"/>
                  </a:cubicBezTo>
                  <a:cubicBezTo>
                    <a:pt x="266" y="224"/>
                    <a:pt x="261" y="225"/>
                    <a:pt x="260" y="225"/>
                  </a:cubicBezTo>
                  <a:cubicBezTo>
                    <a:pt x="259" y="227"/>
                    <a:pt x="265" y="244"/>
                    <a:pt x="264" y="245"/>
                  </a:cubicBezTo>
                  <a:cubicBezTo>
                    <a:pt x="264" y="246"/>
                    <a:pt x="263" y="245"/>
                    <a:pt x="262" y="245"/>
                  </a:cubicBezTo>
                  <a:cubicBezTo>
                    <a:pt x="255" y="245"/>
                    <a:pt x="258" y="246"/>
                    <a:pt x="254" y="249"/>
                  </a:cubicBezTo>
                  <a:cubicBezTo>
                    <a:pt x="252" y="250"/>
                    <a:pt x="249" y="250"/>
                    <a:pt x="246" y="250"/>
                  </a:cubicBezTo>
                  <a:cubicBezTo>
                    <a:pt x="244" y="252"/>
                    <a:pt x="239" y="255"/>
                    <a:pt x="238" y="256"/>
                  </a:cubicBezTo>
                  <a:cubicBezTo>
                    <a:pt x="236" y="257"/>
                    <a:pt x="236" y="262"/>
                    <a:pt x="234" y="263"/>
                  </a:cubicBezTo>
                  <a:cubicBezTo>
                    <a:pt x="231" y="264"/>
                    <a:pt x="220" y="258"/>
                    <a:pt x="218" y="257"/>
                  </a:cubicBezTo>
                  <a:cubicBezTo>
                    <a:pt x="209" y="254"/>
                    <a:pt x="200" y="253"/>
                    <a:pt x="191" y="254"/>
                  </a:cubicBezTo>
                  <a:cubicBezTo>
                    <a:pt x="183" y="254"/>
                    <a:pt x="173" y="255"/>
                    <a:pt x="167" y="260"/>
                  </a:cubicBezTo>
                  <a:cubicBezTo>
                    <a:pt x="165" y="262"/>
                    <a:pt x="162" y="268"/>
                    <a:pt x="159" y="269"/>
                  </a:cubicBezTo>
                  <a:cubicBezTo>
                    <a:pt x="151" y="272"/>
                    <a:pt x="134" y="263"/>
                    <a:pt x="128" y="261"/>
                  </a:cubicBezTo>
                  <a:cubicBezTo>
                    <a:pt x="125" y="261"/>
                    <a:pt x="123" y="256"/>
                    <a:pt x="120" y="255"/>
                  </a:cubicBezTo>
                  <a:cubicBezTo>
                    <a:pt x="111" y="251"/>
                    <a:pt x="108" y="259"/>
                    <a:pt x="100" y="260"/>
                  </a:cubicBezTo>
                  <a:cubicBezTo>
                    <a:pt x="99" y="260"/>
                    <a:pt x="98" y="259"/>
                    <a:pt x="96" y="259"/>
                  </a:cubicBezTo>
                  <a:cubicBezTo>
                    <a:pt x="93" y="260"/>
                    <a:pt x="93" y="264"/>
                    <a:pt x="89" y="263"/>
                  </a:cubicBezTo>
                  <a:cubicBezTo>
                    <a:pt x="86" y="261"/>
                    <a:pt x="80" y="250"/>
                    <a:pt x="76" y="246"/>
                  </a:cubicBezTo>
                  <a:cubicBezTo>
                    <a:pt x="76" y="246"/>
                    <a:pt x="56" y="239"/>
                    <a:pt x="54" y="238"/>
                  </a:cubicBezTo>
                  <a:cubicBezTo>
                    <a:pt x="50" y="238"/>
                    <a:pt x="49" y="241"/>
                    <a:pt x="47" y="242"/>
                  </a:cubicBezTo>
                  <a:cubicBezTo>
                    <a:pt x="42" y="244"/>
                    <a:pt x="33" y="239"/>
                    <a:pt x="25" y="243"/>
                  </a:cubicBezTo>
                  <a:cubicBezTo>
                    <a:pt x="23" y="245"/>
                    <a:pt x="22" y="248"/>
                    <a:pt x="20" y="249"/>
                  </a:cubicBezTo>
                  <a:cubicBezTo>
                    <a:pt x="19" y="249"/>
                    <a:pt x="19" y="249"/>
                    <a:pt x="18" y="249"/>
                  </a:cubicBezTo>
                  <a:cubicBezTo>
                    <a:pt x="18" y="249"/>
                    <a:pt x="17" y="248"/>
                    <a:pt x="17" y="249"/>
                  </a:cubicBezTo>
                  <a:cubicBezTo>
                    <a:pt x="16" y="250"/>
                    <a:pt x="15" y="261"/>
                    <a:pt x="12" y="267"/>
                  </a:cubicBezTo>
                  <a:cubicBezTo>
                    <a:pt x="10" y="270"/>
                    <a:pt x="4" y="271"/>
                    <a:pt x="3" y="274"/>
                  </a:cubicBezTo>
                  <a:cubicBezTo>
                    <a:pt x="3" y="278"/>
                    <a:pt x="3" y="278"/>
                    <a:pt x="3" y="278"/>
                  </a:cubicBezTo>
                  <a:cubicBezTo>
                    <a:pt x="3" y="280"/>
                    <a:pt x="3" y="282"/>
                    <a:pt x="3" y="284"/>
                  </a:cubicBezTo>
                  <a:cubicBezTo>
                    <a:pt x="3" y="285"/>
                    <a:pt x="3" y="286"/>
                    <a:pt x="3" y="287"/>
                  </a:cubicBezTo>
                  <a:cubicBezTo>
                    <a:pt x="3" y="287"/>
                    <a:pt x="3" y="288"/>
                    <a:pt x="3" y="289"/>
                  </a:cubicBezTo>
                  <a:cubicBezTo>
                    <a:pt x="1" y="290"/>
                    <a:pt x="1" y="290"/>
                    <a:pt x="1" y="290"/>
                  </a:cubicBezTo>
                  <a:cubicBezTo>
                    <a:pt x="1" y="292"/>
                    <a:pt x="3" y="294"/>
                    <a:pt x="3" y="295"/>
                  </a:cubicBezTo>
                  <a:cubicBezTo>
                    <a:pt x="2" y="296"/>
                    <a:pt x="1" y="296"/>
                    <a:pt x="0" y="296"/>
                  </a:cubicBezTo>
                </a:path>
              </a:pathLst>
            </a:custGeom>
            <a:solidFill>
              <a:schemeClr val="tx2"/>
            </a:solidFill>
            <a:ln w="3175" cap="rnd">
              <a:noFill/>
              <a:prstDash val="solid"/>
              <a:round/>
              <a:headEnd/>
              <a:tailEnd/>
            </a:ln>
            <a:extLst/>
          </p:spPr>
          <p:txBody>
            <a:bodyPr vert="horz" wrap="square" lIns="68580" tIns="34290" rIns="68580" bIns="34290" numCol="1" anchor="t" anchorCtr="0" compatLnSpc="1">
              <a:prstTxWarp prst="textNoShape">
                <a:avLst/>
              </a:prstTxWarp>
            </a:bodyPr>
            <a:lstStyle/>
            <a:p>
              <a:endParaRPr lang="en-US" sz="1350"/>
            </a:p>
          </p:txBody>
        </p:sp>
        <p:sp>
          <p:nvSpPr>
            <p:cNvPr id="141" name="Freeform 143"/>
            <p:cNvSpPr>
              <a:spLocks/>
            </p:cNvSpPr>
            <p:nvPr/>
          </p:nvSpPr>
          <p:spPr bwMode="auto">
            <a:xfrm>
              <a:off x="5593615" y="2043529"/>
              <a:ext cx="1020047" cy="739250"/>
            </a:xfrm>
            <a:custGeom>
              <a:avLst/>
              <a:gdLst>
                <a:gd name="T0" fmla="*/ 387 w 389"/>
                <a:gd name="T1" fmla="*/ 217 h 282"/>
                <a:gd name="T2" fmla="*/ 388 w 389"/>
                <a:gd name="T3" fmla="*/ 256 h 282"/>
                <a:gd name="T4" fmla="*/ 389 w 389"/>
                <a:gd name="T5" fmla="*/ 265 h 282"/>
                <a:gd name="T6" fmla="*/ 389 w 389"/>
                <a:gd name="T7" fmla="*/ 269 h 282"/>
                <a:gd name="T8" fmla="*/ 365 w 389"/>
                <a:gd name="T9" fmla="*/ 269 h 282"/>
                <a:gd name="T10" fmla="*/ 363 w 389"/>
                <a:gd name="T11" fmla="*/ 269 h 282"/>
                <a:gd name="T12" fmla="*/ 362 w 389"/>
                <a:gd name="T13" fmla="*/ 282 h 282"/>
                <a:gd name="T14" fmla="*/ 348 w 389"/>
                <a:gd name="T15" fmla="*/ 274 h 282"/>
                <a:gd name="T16" fmla="*/ 310 w 389"/>
                <a:gd name="T17" fmla="*/ 254 h 282"/>
                <a:gd name="T18" fmla="*/ 203 w 389"/>
                <a:gd name="T19" fmla="*/ 198 h 282"/>
                <a:gd name="T20" fmla="*/ 161 w 389"/>
                <a:gd name="T21" fmla="*/ 178 h 282"/>
                <a:gd name="T22" fmla="*/ 127 w 389"/>
                <a:gd name="T23" fmla="*/ 195 h 282"/>
                <a:gd name="T24" fmla="*/ 116 w 389"/>
                <a:gd name="T25" fmla="*/ 200 h 282"/>
                <a:gd name="T26" fmla="*/ 96 w 389"/>
                <a:gd name="T27" fmla="*/ 184 h 282"/>
                <a:gd name="T28" fmla="*/ 61 w 389"/>
                <a:gd name="T29" fmla="*/ 176 h 282"/>
                <a:gd name="T30" fmla="*/ 51 w 389"/>
                <a:gd name="T31" fmla="*/ 155 h 282"/>
                <a:gd name="T32" fmla="*/ 31 w 389"/>
                <a:gd name="T33" fmla="*/ 148 h 282"/>
                <a:gd name="T34" fmla="*/ 19 w 389"/>
                <a:gd name="T35" fmla="*/ 147 h 282"/>
                <a:gd name="T36" fmla="*/ 19 w 389"/>
                <a:gd name="T37" fmla="*/ 143 h 282"/>
                <a:gd name="T38" fmla="*/ 15 w 389"/>
                <a:gd name="T39" fmla="*/ 141 h 282"/>
                <a:gd name="T40" fmla="*/ 15 w 389"/>
                <a:gd name="T41" fmla="*/ 139 h 282"/>
                <a:gd name="T42" fmla="*/ 15 w 389"/>
                <a:gd name="T43" fmla="*/ 132 h 282"/>
                <a:gd name="T44" fmla="*/ 15 w 389"/>
                <a:gd name="T45" fmla="*/ 130 h 282"/>
                <a:gd name="T46" fmla="*/ 15 w 389"/>
                <a:gd name="T47" fmla="*/ 128 h 282"/>
                <a:gd name="T48" fmla="*/ 1 w 389"/>
                <a:gd name="T49" fmla="*/ 106 h 282"/>
                <a:gd name="T50" fmla="*/ 13 w 389"/>
                <a:gd name="T51" fmla="*/ 97 h 282"/>
                <a:gd name="T52" fmla="*/ 14 w 389"/>
                <a:gd name="T53" fmla="*/ 91 h 282"/>
                <a:gd name="T54" fmla="*/ 15 w 389"/>
                <a:gd name="T55" fmla="*/ 88 h 282"/>
                <a:gd name="T56" fmla="*/ 13 w 389"/>
                <a:gd name="T57" fmla="*/ 87 h 282"/>
                <a:gd name="T58" fmla="*/ 12 w 389"/>
                <a:gd name="T59" fmla="*/ 83 h 282"/>
                <a:gd name="T60" fmla="*/ 17 w 389"/>
                <a:gd name="T61" fmla="*/ 62 h 282"/>
                <a:gd name="T62" fmla="*/ 14 w 389"/>
                <a:gd name="T63" fmla="*/ 51 h 282"/>
                <a:gd name="T64" fmla="*/ 17 w 389"/>
                <a:gd name="T65" fmla="*/ 36 h 282"/>
                <a:gd name="T66" fmla="*/ 13 w 389"/>
                <a:gd name="T67" fmla="*/ 14 h 282"/>
                <a:gd name="T68" fmla="*/ 6 w 389"/>
                <a:gd name="T69" fmla="*/ 4 h 282"/>
                <a:gd name="T70" fmla="*/ 11 w 389"/>
                <a:gd name="T71" fmla="*/ 0 h 2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89" h="282">
                  <a:moveTo>
                    <a:pt x="387" y="217"/>
                  </a:moveTo>
                  <a:cubicBezTo>
                    <a:pt x="388" y="230"/>
                    <a:pt x="388" y="243"/>
                    <a:pt x="388" y="256"/>
                  </a:cubicBezTo>
                  <a:cubicBezTo>
                    <a:pt x="389" y="259"/>
                    <a:pt x="389" y="262"/>
                    <a:pt x="389" y="265"/>
                  </a:cubicBezTo>
                  <a:cubicBezTo>
                    <a:pt x="389" y="265"/>
                    <a:pt x="389" y="269"/>
                    <a:pt x="389" y="269"/>
                  </a:cubicBezTo>
                  <a:cubicBezTo>
                    <a:pt x="389" y="269"/>
                    <a:pt x="367" y="269"/>
                    <a:pt x="365" y="269"/>
                  </a:cubicBezTo>
                  <a:cubicBezTo>
                    <a:pt x="365" y="269"/>
                    <a:pt x="364" y="269"/>
                    <a:pt x="363" y="269"/>
                  </a:cubicBezTo>
                  <a:cubicBezTo>
                    <a:pt x="362" y="272"/>
                    <a:pt x="366" y="281"/>
                    <a:pt x="362" y="282"/>
                  </a:cubicBezTo>
                  <a:cubicBezTo>
                    <a:pt x="358" y="282"/>
                    <a:pt x="351" y="276"/>
                    <a:pt x="348" y="274"/>
                  </a:cubicBezTo>
                  <a:cubicBezTo>
                    <a:pt x="336" y="267"/>
                    <a:pt x="323" y="261"/>
                    <a:pt x="310" y="254"/>
                  </a:cubicBezTo>
                  <a:cubicBezTo>
                    <a:pt x="275" y="235"/>
                    <a:pt x="239" y="217"/>
                    <a:pt x="203" y="198"/>
                  </a:cubicBezTo>
                  <a:cubicBezTo>
                    <a:pt x="198" y="196"/>
                    <a:pt x="165" y="177"/>
                    <a:pt x="161" y="178"/>
                  </a:cubicBezTo>
                  <a:cubicBezTo>
                    <a:pt x="157" y="178"/>
                    <a:pt x="132" y="193"/>
                    <a:pt x="127" y="195"/>
                  </a:cubicBezTo>
                  <a:cubicBezTo>
                    <a:pt x="125" y="196"/>
                    <a:pt x="118" y="201"/>
                    <a:pt x="116" y="200"/>
                  </a:cubicBezTo>
                  <a:cubicBezTo>
                    <a:pt x="113" y="200"/>
                    <a:pt x="102" y="187"/>
                    <a:pt x="96" y="184"/>
                  </a:cubicBezTo>
                  <a:cubicBezTo>
                    <a:pt x="89" y="182"/>
                    <a:pt x="65" y="179"/>
                    <a:pt x="61" y="176"/>
                  </a:cubicBezTo>
                  <a:cubicBezTo>
                    <a:pt x="56" y="172"/>
                    <a:pt x="57" y="160"/>
                    <a:pt x="51" y="155"/>
                  </a:cubicBezTo>
                  <a:cubicBezTo>
                    <a:pt x="50" y="154"/>
                    <a:pt x="33" y="148"/>
                    <a:pt x="31" y="148"/>
                  </a:cubicBezTo>
                  <a:cubicBezTo>
                    <a:pt x="27" y="148"/>
                    <a:pt x="22" y="153"/>
                    <a:pt x="19" y="147"/>
                  </a:cubicBezTo>
                  <a:cubicBezTo>
                    <a:pt x="19" y="146"/>
                    <a:pt x="19" y="144"/>
                    <a:pt x="19" y="143"/>
                  </a:cubicBezTo>
                  <a:cubicBezTo>
                    <a:pt x="18" y="142"/>
                    <a:pt x="15" y="142"/>
                    <a:pt x="15" y="141"/>
                  </a:cubicBezTo>
                  <a:cubicBezTo>
                    <a:pt x="14" y="140"/>
                    <a:pt x="15" y="139"/>
                    <a:pt x="15" y="139"/>
                  </a:cubicBezTo>
                  <a:cubicBezTo>
                    <a:pt x="15" y="137"/>
                    <a:pt x="15" y="134"/>
                    <a:pt x="15" y="132"/>
                  </a:cubicBezTo>
                  <a:cubicBezTo>
                    <a:pt x="15" y="132"/>
                    <a:pt x="15" y="131"/>
                    <a:pt x="15" y="130"/>
                  </a:cubicBezTo>
                  <a:cubicBezTo>
                    <a:pt x="15" y="129"/>
                    <a:pt x="15" y="129"/>
                    <a:pt x="15" y="128"/>
                  </a:cubicBezTo>
                  <a:cubicBezTo>
                    <a:pt x="13" y="121"/>
                    <a:pt x="2" y="112"/>
                    <a:pt x="1" y="106"/>
                  </a:cubicBezTo>
                  <a:cubicBezTo>
                    <a:pt x="0" y="100"/>
                    <a:pt x="10" y="100"/>
                    <a:pt x="13" y="97"/>
                  </a:cubicBezTo>
                  <a:cubicBezTo>
                    <a:pt x="14" y="96"/>
                    <a:pt x="14" y="92"/>
                    <a:pt x="14" y="91"/>
                  </a:cubicBezTo>
                  <a:cubicBezTo>
                    <a:pt x="14" y="90"/>
                    <a:pt x="16" y="89"/>
                    <a:pt x="15" y="88"/>
                  </a:cubicBezTo>
                  <a:cubicBezTo>
                    <a:pt x="15" y="87"/>
                    <a:pt x="13" y="87"/>
                    <a:pt x="13" y="87"/>
                  </a:cubicBezTo>
                  <a:cubicBezTo>
                    <a:pt x="13" y="87"/>
                    <a:pt x="12" y="83"/>
                    <a:pt x="12" y="83"/>
                  </a:cubicBezTo>
                  <a:cubicBezTo>
                    <a:pt x="10" y="70"/>
                    <a:pt x="17" y="71"/>
                    <a:pt x="17" y="62"/>
                  </a:cubicBezTo>
                  <a:cubicBezTo>
                    <a:pt x="18" y="59"/>
                    <a:pt x="14" y="55"/>
                    <a:pt x="14" y="51"/>
                  </a:cubicBezTo>
                  <a:cubicBezTo>
                    <a:pt x="13" y="46"/>
                    <a:pt x="16" y="41"/>
                    <a:pt x="17" y="36"/>
                  </a:cubicBezTo>
                  <a:cubicBezTo>
                    <a:pt x="17" y="29"/>
                    <a:pt x="16" y="21"/>
                    <a:pt x="13" y="14"/>
                  </a:cubicBezTo>
                  <a:cubicBezTo>
                    <a:pt x="12" y="12"/>
                    <a:pt x="6" y="6"/>
                    <a:pt x="6" y="4"/>
                  </a:cubicBezTo>
                  <a:cubicBezTo>
                    <a:pt x="6" y="2"/>
                    <a:pt x="10" y="1"/>
                    <a:pt x="11" y="0"/>
                  </a:cubicBezTo>
                </a:path>
              </a:pathLst>
            </a:custGeom>
            <a:solidFill>
              <a:schemeClr val="tx2"/>
            </a:solidFill>
            <a:ln w="3175" cap="rnd">
              <a:noFill/>
              <a:prstDash val="solid"/>
              <a:round/>
              <a:headEnd/>
              <a:tailEnd/>
            </a:ln>
            <a:extLst/>
          </p:spPr>
          <p:txBody>
            <a:bodyPr vert="horz" wrap="square" lIns="68580" tIns="34290" rIns="68580" bIns="34290" numCol="1" anchor="t" anchorCtr="0" compatLnSpc="1">
              <a:prstTxWarp prst="textNoShape">
                <a:avLst/>
              </a:prstTxWarp>
            </a:bodyPr>
            <a:lstStyle/>
            <a:p>
              <a:endParaRPr lang="en-US" sz="1350"/>
            </a:p>
          </p:txBody>
        </p:sp>
        <p:sp>
          <p:nvSpPr>
            <p:cNvPr id="142" name="Freeform 144"/>
            <p:cNvSpPr>
              <a:spLocks/>
            </p:cNvSpPr>
            <p:nvPr/>
          </p:nvSpPr>
          <p:spPr bwMode="auto">
            <a:xfrm>
              <a:off x="6562088" y="1953750"/>
              <a:ext cx="827120" cy="659021"/>
            </a:xfrm>
            <a:custGeom>
              <a:avLst/>
              <a:gdLst>
                <a:gd name="T0" fmla="*/ 12 w 315"/>
                <a:gd name="T1" fmla="*/ 0 h 251"/>
                <a:gd name="T2" fmla="*/ 11 w 315"/>
                <a:gd name="T3" fmla="*/ 22 h 251"/>
                <a:gd name="T4" fmla="*/ 4 w 315"/>
                <a:gd name="T5" fmla="*/ 38 h 251"/>
                <a:gd name="T6" fmla="*/ 7 w 315"/>
                <a:gd name="T7" fmla="*/ 45 h 251"/>
                <a:gd name="T8" fmla="*/ 9 w 315"/>
                <a:gd name="T9" fmla="*/ 55 h 251"/>
                <a:gd name="T10" fmla="*/ 12 w 315"/>
                <a:gd name="T11" fmla="*/ 62 h 251"/>
                <a:gd name="T12" fmla="*/ 13 w 315"/>
                <a:gd name="T13" fmla="*/ 105 h 251"/>
                <a:gd name="T14" fmla="*/ 16 w 315"/>
                <a:gd name="T15" fmla="*/ 194 h 251"/>
                <a:gd name="T16" fmla="*/ 17 w 315"/>
                <a:gd name="T17" fmla="*/ 236 h 251"/>
                <a:gd name="T18" fmla="*/ 17 w 315"/>
                <a:gd name="T19" fmla="*/ 251 h 251"/>
                <a:gd name="T20" fmla="*/ 35 w 315"/>
                <a:gd name="T21" fmla="*/ 251 h 251"/>
                <a:gd name="T22" fmla="*/ 94 w 315"/>
                <a:gd name="T23" fmla="*/ 250 h 251"/>
                <a:gd name="T24" fmla="*/ 153 w 315"/>
                <a:gd name="T25" fmla="*/ 249 h 251"/>
                <a:gd name="T26" fmla="*/ 176 w 315"/>
                <a:gd name="T27" fmla="*/ 248 h 251"/>
                <a:gd name="T28" fmla="*/ 179 w 315"/>
                <a:gd name="T29" fmla="*/ 242 h 251"/>
                <a:gd name="T30" fmla="*/ 180 w 315"/>
                <a:gd name="T31" fmla="*/ 248 h 251"/>
                <a:gd name="T32" fmla="*/ 199 w 315"/>
                <a:gd name="T33" fmla="*/ 248 h 251"/>
                <a:gd name="T34" fmla="*/ 315 w 315"/>
                <a:gd name="T35" fmla="*/ 248 h 2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15" h="251">
                  <a:moveTo>
                    <a:pt x="12" y="0"/>
                  </a:moveTo>
                  <a:cubicBezTo>
                    <a:pt x="0" y="11"/>
                    <a:pt x="10" y="10"/>
                    <a:pt x="11" y="22"/>
                  </a:cubicBezTo>
                  <a:cubicBezTo>
                    <a:pt x="11" y="27"/>
                    <a:pt x="3" y="35"/>
                    <a:pt x="4" y="38"/>
                  </a:cubicBezTo>
                  <a:cubicBezTo>
                    <a:pt x="4" y="41"/>
                    <a:pt x="7" y="43"/>
                    <a:pt x="7" y="45"/>
                  </a:cubicBezTo>
                  <a:cubicBezTo>
                    <a:pt x="8" y="48"/>
                    <a:pt x="8" y="52"/>
                    <a:pt x="9" y="55"/>
                  </a:cubicBezTo>
                  <a:cubicBezTo>
                    <a:pt x="9" y="57"/>
                    <a:pt x="11" y="59"/>
                    <a:pt x="12" y="62"/>
                  </a:cubicBezTo>
                  <a:cubicBezTo>
                    <a:pt x="14" y="74"/>
                    <a:pt x="13" y="92"/>
                    <a:pt x="13" y="105"/>
                  </a:cubicBezTo>
                  <a:cubicBezTo>
                    <a:pt x="14" y="135"/>
                    <a:pt x="15" y="164"/>
                    <a:pt x="16" y="194"/>
                  </a:cubicBezTo>
                  <a:cubicBezTo>
                    <a:pt x="16" y="208"/>
                    <a:pt x="17" y="222"/>
                    <a:pt x="17" y="236"/>
                  </a:cubicBezTo>
                  <a:cubicBezTo>
                    <a:pt x="17" y="237"/>
                    <a:pt x="17" y="250"/>
                    <a:pt x="17" y="251"/>
                  </a:cubicBezTo>
                  <a:cubicBezTo>
                    <a:pt x="18" y="251"/>
                    <a:pt x="34" y="251"/>
                    <a:pt x="35" y="251"/>
                  </a:cubicBezTo>
                  <a:cubicBezTo>
                    <a:pt x="55" y="250"/>
                    <a:pt x="74" y="250"/>
                    <a:pt x="94" y="250"/>
                  </a:cubicBezTo>
                  <a:cubicBezTo>
                    <a:pt x="113" y="250"/>
                    <a:pt x="133" y="249"/>
                    <a:pt x="153" y="249"/>
                  </a:cubicBezTo>
                  <a:cubicBezTo>
                    <a:pt x="156" y="249"/>
                    <a:pt x="174" y="250"/>
                    <a:pt x="176" y="248"/>
                  </a:cubicBezTo>
                  <a:cubicBezTo>
                    <a:pt x="177" y="247"/>
                    <a:pt x="176" y="243"/>
                    <a:pt x="179" y="242"/>
                  </a:cubicBezTo>
                  <a:cubicBezTo>
                    <a:pt x="183" y="241"/>
                    <a:pt x="179" y="248"/>
                    <a:pt x="180" y="248"/>
                  </a:cubicBezTo>
                  <a:cubicBezTo>
                    <a:pt x="180" y="249"/>
                    <a:pt x="197" y="248"/>
                    <a:pt x="199" y="248"/>
                  </a:cubicBezTo>
                  <a:cubicBezTo>
                    <a:pt x="205" y="248"/>
                    <a:pt x="309" y="248"/>
                    <a:pt x="315" y="248"/>
                  </a:cubicBezTo>
                </a:path>
              </a:pathLst>
            </a:custGeom>
            <a:solidFill>
              <a:schemeClr val="tx2"/>
            </a:solidFill>
            <a:ln w="3175" cap="rnd">
              <a:noFill/>
              <a:prstDash val="solid"/>
              <a:round/>
              <a:headEnd/>
              <a:tailEnd/>
            </a:ln>
            <a:extLst/>
          </p:spPr>
          <p:txBody>
            <a:bodyPr vert="horz" wrap="square" lIns="68580" tIns="34290" rIns="68580" bIns="34290" numCol="1" anchor="t" anchorCtr="0" compatLnSpc="1">
              <a:prstTxWarp prst="textNoShape">
                <a:avLst/>
              </a:prstTxWarp>
            </a:bodyPr>
            <a:lstStyle/>
            <a:p>
              <a:endParaRPr lang="en-US" sz="1350"/>
            </a:p>
          </p:txBody>
        </p:sp>
        <p:sp>
          <p:nvSpPr>
            <p:cNvPr id="143" name="Freeform 145"/>
            <p:cNvSpPr>
              <a:spLocks/>
            </p:cNvSpPr>
            <p:nvPr/>
          </p:nvSpPr>
          <p:spPr bwMode="auto">
            <a:xfrm>
              <a:off x="7234480" y="4811415"/>
              <a:ext cx="87869" cy="349568"/>
            </a:xfrm>
            <a:custGeom>
              <a:avLst/>
              <a:gdLst>
                <a:gd name="T0" fmla="*/ 19 w 34"/>
                <a:gd name="T1" fmla="*/ 129 h 133"/>
                <a:gd name="T2" fmla="*/ 18 w 34"/>
                <a:gd name="T3" fmla="*/ 127 h 133"/>
                <a:gd name="T4" fmla="*/ 14 w 34"/>
                <a:gd name="T5" fmla="*/ 110 h 133"/>
                <a:gd name="T6" fmla="*/ 12 w 34"/>
                <a:gd name="T7" fmla="*/ 110 h 133"/>
                <a:gd name="T8" fmla="*/ 10 w 34"/>
                <a:gd name="T9" fmla="*/ 93 h 133"/>
                <a:gd name="T10" fmla="*/ 7 w 34"/>
                <a:gd name="T11" fmla="*/ 85 h 133"/>
                <a:gd name="T12" fmla="*/ 6 w 34"/>
                <a:gd name="T13" fmla="*/ 78 h 133"/>
                <a:gd name="T14" fmla="*/ 3 w 34"/>
                <a:gd name="T15" fmla="*/ 73 h 133"/>
                <a:gd name="T16" fmla="*/ 8 w 34"/>
                <a:gd name="T17" fmla="*/ 63 h 133"/>
                <a:gd name="T18" fmla="*/ 11 w 34"/>
                <a:gd name="T19" fmla="*/ 60 h 133"/>
                <a:gd name="T20" fmla="*/ 9 w 34"/>
                <a:gd name="T21" fmla="*/ 49 h 133"/>
                <a:gd name="T22" fmla="*/ 9 w 34"/>
                <a:gd name="T23" fmla="*/ 33 h 133"/>
                <a:gd name="T24" fmla="*/ 10 w 34"/>
                <a:gd name="T25" fmla="*/ 27 h 133"/>
                <a:gd name="T26" fmla="*/ 11 w 34"/>
                <a:gd name="T27" fmla="*/ 26 h 133"/>
                <a:gd name="T28" fmla="*/ 2 w 34"/>
                <a:gd name="T29" fmla="*/ 7 h 133"/>
                <a:gd name="T30" fmla="*/ 3 w 34"/>
                <a:gd name="T31" fmla="*/ 4 h 133"/>
                <a:gd name="T32" fmla="*/ 5 w 34"/>
                <a:gd name="T33" fmla="*/ 1 h 133"/>
                <a:gd name="T34" fmla="*/ 18 w 34"/>
                <a:gd name="T35" fmla="*/ 15 h 133"/>
                <a:gd name="T36" fmla="*/ 19 w 34"/>
                <a:gd name="T37" fmla="*/ 28 h 133"/>
                <a:gd name="T38" fmla="*/ 21 w 34"/>
                <a:gd name="T39" fmla="*/ 34 h 133"/>
                <a:gd name="T40" fmla="*/ 19 w 34"/>
                <a:gd name="T41" fmla="*/ 42 h 133"/>
                <a:gd name="T42" fmla="*/ 23 w 34"/>
                <a:gd name="T43" fmla="*/ 51 h 133"/>
                <a:gd name="T44" fmla="*/ 26 w 34"/>
                <a:gd name="T45" fmla="*/ 52 h 133"/>
                <a:gd name="T46" fmla="*/ 28 w 34"/>
                <a:gd name="T47" fmla="*/ 57 h 133"/>
                <a:gd name="T48" fmla="*/ 21 w 34"/>
                <a:gd name="T49" fmla="*/ 72 h 133"/>
                <a:gd name="T50" fmla="*/ 20 w 34"/>
                <a:gd name="T51" fmla="*/ 73 h 133"/>
                <a:gd name="T52" fmla="*/ 20 w 34"/>
                <a:gd name="T53" fmla="*/ 80 h 133"/>
                <a:gd name="T54" fmla="*/ 23 w 34"/>
                <a:gd name="T55" fmla="*/ 87 h 133"/>
                <a:gd name="T56" fmla="*/ 21 w 34"/>
                <a:gd name="T57" fmla="*/ 92 h 133"/>
                <a:gd name="T58" fmla="*/ 22 w 34"/>
                <a:gd name="T59" fmla="*/ 97 h 133"/>
                <a:gd name="T60" fmla="*/ 21 w 34"/>
                <a:gd name="T61" fmla="*/ 104 h 133"/>
                <a:gd name="T62" fmla="*/ 23 w 34"/>
                <a:gd name="T63" fmla="*/ 109 h 133"/>
                <a:gd name="T64" fmla="*/ 23 w 34"/>
                <a:gd name="T65" fmla="*/ 114 h 133"/>
                <a:gd name="T66" fmla="*/ 28 w 34"/>
                <a:gd name="T67" fmla="*/ 115 h 133"/>
                <a:gd name="T68" fmla="*/ 32 w 34"/>
                <a:gd name="T69" fmla="*/ 133 h 133"/>
                <a:gd name="T70" fmla="*/ 27 w 34"/>
                <a:gd name="T71" fmla="*/ 126 h 133"/>
                <a:gd name="T72" fmla="*/ 24 w 34"/>
                <a:gd name="T73" fmla="*/ 126 h 133"/>
                <a:gd name="T74" fmla="*/ 24 w 34"/>
                <a:gd name="T75" fmla="*/ 123 h 133"/>
                <a:gd name="T76" fmla="*/ 22 w 34"/>
                <a:gd name="T77" fmla="*/ 122 h 133"/>
                <a:gd name="T78" fmla="*/ 19 w 34"/>
                <a:gd name="T79" fmla="*/ 129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34" h="133">
                  <a:moveTo>
                    <a:pt x="19" y="129"/>
                  </a:moveTo>
                  <a:cubicBezTo>
                    <a:pt x="17" y="130"/>
                    <a:pt x="19" y="128"/>
                    <a:pt x="18" y="127"/>
                  </a:cubicBezTo>
                  <a:cubicBezTo>
                    <a:pt x="9" y="119"/>
                    <a:pt x="21" y="115"/>
                    <a:pt x="14" y="110"/>
                  </a:cubicBezTo>
                  <a:cubicBezTo>
                    <a:pt x="13" y="110"/>
                    <a:pt x="13" y="111"/>
                    <a:pt x="12" y="110"/>
                  </a:cubicBezTo>
                  <a:cubicBezTo>
                    <a:pt x="7" y="107"/>
                    <a:pt x="10" y="97"/>
                    <a:pt x="10" y="93"/>
                  </a:cubicBezTo>
                  <a:cubicBezTo>
                    <a:pt x="10" y="92"/>
                    <a:pt x="7" y="88"/>
                    <a:pt x="7" y="85"/>
                  </a:cubicBezTo>
                  <a:cubicBezTo>
                    <a:pt x="6" y="83"/>
                    <a:pt x="8" y="81"/>
                    <a:pt x="6" y="78"/>
                  </a:cubicBezTo>
                  <a:cubicBezTo>
                    <a:pt x="5" y="77"/>
                    <a:pt x="2" y="78"/>
                    <a:pt x="3" y="73"/>
                  </a:cubicBezTo>
                  <a:cubicBezTo>
                    <a:pt x="3" y="72"/>
                    <a:pt x="7" y="63"/>
                    <a:pt x="8" y="63"/>
                  </a:cubicBezTo>
                  <a:cubicBezTo>
                    <a:pt x="8" y="62"/>
                    <a:pt x="11" y="61"/>
                    <a:pt x="11" y="60"/>
                  </a:cubicBezTo>
                  <a:cubicBezTo>
                    <a:pt x="12" y="57"/>
                    <a:pt x="10" y="51"/>
                    <a:pt x="9" y="49"/>
                  </a:cubicBezTo>
                  <a:cubicBezTo>
                    <a:pt x="8" y="45"/>
                    <a:pt x="9" y="38"/>
                    <a:pt x="9" y="33"/>
                  </a:cubicBezTo>
                  <a:cubicBezTo>
                    <a:pt x="9" y="31"/>
                    <a:pt x="8" y="28"/>
                    <a:pt x="10" y="27"/>
                  </a:cubicBezTo>
                  <a:cubicBezTo>
                    <a:pt x="10" y="27"/>
                    <a:pt x="11" y="27"/>
                    <a:pt x="11" y="26"/>
                  </a:cubicBezTo>
                  <a:cubicBezTo>
                    <a:pt x="9" y="20"/>
                    <a:pt x="0" y="14"/>
                    <a:pt x="2" y="7"/>
                  </a:cubicBezTo>
                  <a:cubicBezTo>
                    <a:pt x="2" y="6"/>
                    <a:pt x="3" y="6"/>
                    <a:pt x="3" y="4"/>
                  </a:cubicBezTo>
                  <a:cubicBezTo>
                    <a:pt x="4" y="3"/>
                    <a:pt x="3" y="2"/>
                    <a:pt x="5" y="1"/>
                  </a:cubicBezTo>
                  <a:cubicBezTo>
                    <a:pt x="7" y="0"/>
                    <a:pt x="17" y="12"/>
                    <a:pt x="18" y="15"/>
                  </a:cubicBezTo>
                  <a:cubicBezTo>
                    <a:pt x="19" y="19"/>
                    <a:pt x="19" y="25"/>
                    <a:pt x="19" y="28"/>
                  </a:cubicBezTo>
                  <a:cubicBezTo>
                    <a:pt x="19" y="30"/>
                    <a:pt x="21" y="33"/>
                    <a:pt x="21" y="34"/>
                  </a:cubicBezTo>
                  <a:cubicBezTo>
                    <a:pt x="21" y="36"/>
                    <a:pt x="18" y="41"/>
                    <a:pt x="19" y="42"/>
                  </a:cubicBezTo>
                  <a:cubicBezTo>
                    <a:pt x="20" y="45"/>
                    <a:pt x="21" y="48"/>
                    <a:pt x="23" y="51"/>
                  </a:cubicBezTo>
                  <a:cubicBezTo>
                    <a:pt x="23" y="52"/>
                    <a:pt x="26" y="51"/>
                    <a:pt x="26" y="52"/>
                  </a:cubicBezTo>
                  <a:cubicBezTo>
                    <a:pt x="27" y="53"/>
                    <a:pt x="27" y="55"/>
                    <a:pt x="28" y="57"/>
                  </a:cubicBezTo>
                  <a:cubicBezTo>
                    <a:pt x="30" y="63"/>
                    <a:pt x="25" y="69"/>
                    <a:pt x="21" y="72"/>
                  </a:cubicBezTo>
                  <a:cubicBezTo>
                    <a:pt x="21" y="73"/>
                    <a:pt x="20" y="73"/>
                    <a:pt x="20" y="73"/>
                  </a:cubicBezTo>
                  <a:cubicBezTo>
                    <a:pt x="21" y="75"/>
                    <a:pt x="20" y="78"/>
                    <a:pt x="20" y="80"/>
                  </a:cubicBezTo>
                  <a:cubicBezTo>
                    <a:pt x="20" y="82"/>
                    <a:pt x="23" y="85"/>
                    <a:pt x="23" y="87"/>
                  </a:cubicBezTo>
                  <a:cubicBezTo>
                    <a:pt x="23" y="89"/>
                    <a:pt x="21" y="91"/>
                    <a:pt x="21" y="92"/>
                  </a:cubicBezTo>
                  <a:cubicBezTo>
                    <a:pt x="20" y="94"/>
                    <a:pt x="22" y="95"/>
                    <a:pt x="22" y="97"/>
                  </a:cubicBezTo>
                  <a:cubicBezTo>
                    <a:pt x="23" y="99"/>
                    <a:pt x="21" y="101"/>
                    <a:pt x="21" y="104"/>
                  </a:cubicBezTo>
                  <a:cubicBezTo>
                    <a:pt x="22" y="106"/>
                    <a:pt x="23" y="105"/>
                    <a:pt x="23" y="109"/>
                  </a:cubicBezTo>
                  <a:cubicBezTo>
                    <a:pt x="23" y="110"/>
                    <a:pt x="22" y="113"/>
                    <a:pt x="23" y="114"/>
                  </a:cubicBezTo>
                  <a:cubicBezTo>
                    <a:pt x="24" y="115"/>
                    <a:pt x="28" y="113"/>
                    <a:pt x="28" y="115"/>
                  </a:cubicBezTo>
                  <a:cubicBezTo>
                    <a:pt x="29" y="118"/>
                    <a:pt x="34" y="132"/>
                    <a:pt x="32" y="133"/>
                  </a:cubicBezTo>
                  <a:cubicBezTo>
                    <a:pt x="30" y="131"/>
                    <a:pt x="29" y="128"/>
                    <a:pt x="27" y="126"/>
                  </a:cubicBezTo>
                  <a:cubicBezTo>
                    <a:pt x="27" y="126"/>
                    <a:pt x="25" y="126"/>
                    <a:pt x="24" y="126"/>
                  </a:cubicBezTo>
                  <a:cubicBezTo>
                    <a:pt x="24" y="125"/>
                    <a:pt x="24" y="124"/>
                    <a:pt x="24" y="123"/>
                  </a:cubicBezTo>
                  <a:cubicBezTo>
                    <a:pt x="24" y="123"/>
                    <a:pt x="23" y="121"/>
                    <a:pt x="22" y="122"/>
                  </a:cubicBezTo>
                  <a:cubicBezTo>
                    <a:pt x="21" y="123"/>
                    <a:pt x="23" y="128"/>
                    <a:pt x="19" y="129"/>
                  </a:cubicBezTo>
                </a:path>
              </a:pathLst>
            </a:custGeom>
            <a:solidFill>
              <a:schemeClr val="tx2"/>
            </a:solidFill>
            <a:ln w="9525">
              <a:noFill/>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144" name="Freeform 146"/>
            <p:cNvSpPr>
              <a:spLocks/>
            </p:cNvSpPr>
            <p:nvPr/>
          </p:nvSpPr>
          <p:spPr bwMode="auto">
            <a:xfrm>
              <a:off x="7381567" y="3812378"/>
              <a:ext cx="64947" cy="170009"/>
            </a:xfrm>
            <a:custGeom>
              <a:avLst/>
              <a:gdLst>
                <a:gd name="T0" fmla="*/ 3 w 25"/>
                <a:gd name="T1" fmla="*/ 3 h 65"/>
                <a:gd name="T2" fmla="*/ 5 w 25"/>
                <a:gd name="T3" fmla="*/ 4 h 65"/>
                <a:gd name="T4" fmla="*/ 5 w 25"/>
                <a:gd name="T5" fmla="*/ 3 h 65"/>
                <a:gd name="T6" fmla="*/ 9 w 25"/>
                <a:gd name="T7" fmla="*/ 1 h 65"/>
                <a:gd name="T8" fmla="*/ 10 w 25"/>
                <a:gd name="T9" fmla="*/ 6 h 65"/>
                <a:gd name="T10" fmla="*/ 11 w 25"/>
                <a:gd name="T11" fmla="*/ 15 h 65"/>
                <a:gd name="T12" fmla="*/ 9 w 25"/>
                <a:gd name="T13" fmla="*/ 20 h 65"/>
                <a:gd name="T14" fmla="*/ 12 w 25"/>
                <a:gd name="T15" fmla="*/ 25 h 65"/>
                <a:gd name="T16" fmla="*/ 11 w 25"/>
                <a:gd name="T17" fmla="*/ 37 h 65"/>
                <a:gd name="T18" fmla="*/ 19 w 25"/>
                <a:gd name="T19" fmla="*/ 48 h 65"/>
                <a:gd name="T20" fmla="*/ 23 w 25"/>
                <a:gd name="T21" fmla="*/ 49 h 65"/>
                <a:gd name="T22" fmla="*/ 23 w 25"/>
                <a:gd name="T23" fmla="*/ 61 h 65"/>
                <a:gd name="T24" fmla="*/ 11 w 25"/>
                <a:gd name="T25" fmla="*/ 46 h 65"/>
                <a:gd name="T26" fmla="*/ 8 w 25"/>
                <a:gd name="T27" fmla="*/ 46 h 65"/>
                <a:gd name="T28" fmla="*/ 9 w 25"/>
                <a:gd name="T29" fmla="*/ 40 h 65"/>
                <a:gd name="T30" fmla="*/ 4 w 25"/>
                <a:gd name="T31" fmla="*/ 37 h 65"/>
                <a:gd name="T32" fmla="*/ 3 w 25"/>
                <a:gd name="T33" fmla="*/ 31 h 65"/>
                <a:gd name="T34" fmla="*/ 2 w 25"/>
                <a:gd name="T35" fmla="*/ 32 h 65"/>
                <a:gd name="T36" fmla="*/ 0 w 25"/>
                <a:gd name="T37" fmla="*/ 26 h 65"/>
                <a:gd name="T38" fmla="*/ 1 w 25"/>
                <a:gd name="T39" fmla="*/ 18 h 65"/>
                <a:gd name="T40" fmla="*/ 3 w 25"/>
                <a:gd name="T41" fmla="*/ 15 h 65"/>
                <a:gd name="T42" fmla="*/ 3 w 25"/>
                <a:gd name="T43" fmla="*/ 3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5" h="65">
                  <a:moveTo>
                    <a:pt x="3" y="3"/>
                  </a:moveTo>
                  <a:cubicBezTo>
                    <a:pt x="4" y="0"/>
                    <a:pt x="5" y="3"/>
                    <a:pt x="5" y="4"/>
                  </a:cubicBezTo>
                  <a:cubicBezTo>
                    <a:pt x="5" y="5"/>
                    <a:pt x="5" y="3"/>
                    <a:pt x="5" y="3"/>
                  </a:cubicBezTo>
                  <a:cubicBezTo>
                    <a:pt x="5" y="1"/>
                    <a:pt x="8" y="1"/>
                    <a:pt x="9" y="1"/>
                  </a:cubicBezTo>
                  <a:cubicBezTo>
                    <a:pt x="9" y="1"/>
                    <a:pt x="10" y="5"/>
                    <a:pt x="10" y="6"/>
                  </a:cubicBezTo>
                  <a:cubicBezTo>
                    <a:pt x="10" y="9"/>
                    <a:pt x="11" y="14"/>
                    <a:pt x="11" y="15"/>
                  </a:cubicBezTo>
                  <a:cubicBezTo>
                    <a:pt x="11" y="16"/>
                    <a:pt x="9" y="19"/>
                    <a:pt x="9" y="20"/>
                  </a:cubicBezTo>
                  <a:cubicBezTo>
                    <a:pt x="10" y="22"/>
                    <a:pt x="12" y="23"/>
                    <a:pt x="12" y="25"/>
                  </a:cubicBezTo>
                  <a:cubicBezTo>
                    <a:pt x="12" y="27"/>
                    <a:pt x="10" y="34"/>
                    <a:pt x="11" y="37"/>
                  </a:cubicBezTo>
                  <a:cubicBezTo>
                    <a:pt x="11" y="38"/>
                    <a:pt x="18" y="48"/>
                    <a:pt x="19" y="48"/>
                  </a:cubicBezTo>
                  <a:cubicBezTo>
                    <a:pt x="20" y="49"/>
                    <a:pt x="23" y="48"/>
                    <a:pt x="23" y="49"/>
                  </a:cubicBezTo>
                  <a:cubicBezTo>
                    <a:pt x="25" y="51"/>
                    <a:pt x="24" y="59"/>
                    <a:pt x="23" y="61"/>
                  </a:cubicBezTo>
                  <a:cubicBezTo>
                    <a:pt x="20" y="65"/>
                    <a:pt x="15" y="49"/>
                    <a:pt x="11" y="46"/>
                  </a:cubicBezTo>
                  <a:cubicBezTo>
                    <a:pt x="11" y="46"/>
                    <a:pt x="9" y="47"/>
                    <a:pt x="8" y="46"/>
                  </a:cubicBezTo>
                  <a:cubicBezTo>
                    <a:pt x="8" y="45"/>
                    <a:pt x="10" y="41"/>
                    <a:pt x="9" y="40"/>
                  </a:cubicBezTo>
                  <a:cubicBezTo>
                    <a:pt x="9" y="40"/>
                    <a:pt x="4" y="37"/>
                    <a:pt x="4" y="37"/>
                  </a:cubicBezTo>
                  <a:cubicBezTo>
                    <a:pt x="2" y="36"/>
                    <a:pt x="4" y="32"/>
                    <a:pt x="3" y="31"/>
                  </a:cubicBezTo>
                  <a:cubicBezTo>
                    <a:pt x="3" y="30"/>
                    <a:pt x="3" y="34"/>
                    <a:pt x="2" y="32"/>
                  </a:cubicBezTo>
                  <a:cubicBezTo>
                    <a:pt x="2" y="30"/>
                    <a:pt x="0" y="29"/>
                    <a:pt x="0" y="26"/>
                  </a:cubicBezTo>
                  <a:cubicBezTo>
                    <a:pt x="1" y="24"/>
                    <a:pt x="0" y="20"/>
                    <a:pt x="1" y="18"/>
                  </a:cubicBezTo>
                  <a:cubicBezTo>
                    <a:pt x="1" y="18"/>
                    <a:pt x="3" y="16"/>
                    <a:pt x="3" y="15"/>
                  </a:cubicBezTo>
                  <a:cubicBezTo>
                    <a:pt x="2" y="11"/>
                    <a:pt x="2" y="6"/>
                    <a:pt x="3" y="3"/>
                  </a:cubicBezTo>
                </a:path>
              </a:pathLst>
            </a:custGeom>
            <a:solidFill>
              <a:schemeClr val="tx2"/>
            </a:solidFill>
            <a:ln w="9525">
              <a:noFill/>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145" name="Freeform 147"/>
            <p:cNvSpPr>
              <a:spLocks/>
            </p:cNvSpPr>
            <p:nvPr/>
          </p:nvSpPr>
          <p:spPr bwMode="auto">
            <a:xfrm>
              <a:off x="6997616" y="3991938"/>
              <a:ext cx="78319" cy="84049"/>
            </a:xfrm>
            <a:custGeom>
              <a:avLst/>
              <a:gdLst>
                <a:gd name="T0" fmla="*/ 5 w 30"/>
                <a:gd name="T1" fmla="*/ 25 h 32"/>
                <a:gd name="T2" fmla="*/ 6 w 30"/>
                <a:gd name="T3" fmla="*/ 32 h 32"/>
                <a:gd name="T4" fmla="*/ 17 w 30"/>
                <a:gd name="T5" fmla="*/ 18 h 32"/>
                <a:gd name="T6" fmla="*/ 24 w 30"/>
                <a:gd name="T7" fmla="*/ 15 h 32"/>
                <a:gd name="T8" fmla="*/ 29 w 30"/>
                <a:gd name="T9" fmla="*/ 0 h 32"/>
                <a:gd name="T10" fmla="*/ 26 w 30"/>
                <a:gd name="T11" fmla="*/ 0 h 32"/>
                <a:gd name="T12" fmla="*/ 3 w 30"/>
                <a:gd name="T13" fmla="*/ 25 h 32"/>
                <a:gd name="T14" fmla="*/ 5 w 30"/>
                <a:gd name="T15" fmla="*/ 25 h 3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0" h="32">
                  <a:moveTo>
                    <a:pt x="5" y="25"/>
                  </a:moveTo>
                  <a:cubicBezTo>
                    <a:pt x="6" y="27"/>
                    <a:pt x="5" y="31"/>
                    <a:pt x="6" y="32"/>
                  </a:cubicBezTo>
                  <a:cubicBezTo>
                    <a:pt x="8" y="32"/>
                    <a:pt x="15" y="22"/>
                    <a:pt x="17" y="18"/>
                  </a:cubicBezTo>
                  <a:cubicBezTo>
                    <a:pt x="18" y="16"/>
                    <a:pt x="22" y="16"/>
                    <a:pt x="24" y="15"/>
                  </a:cubicBezTo>
                  <a:cubicBezTo>
                    <a:pt x="29" y="11"/>
                    <a:pt x="30" y="6"/>
                    <a:pt x="29" y="0"/>
                  </a:cubicBezTo>
                  <a:cubicBezTo>
                    <a:pt x="26" y="0"/>
                    <a:pt x="26" y="0"/>
                    <a:pt x="26" y="0"/>
                  </a:cubicBezTo>
                  <a:cubicBezTo>
                    <a:pt x="25" y="4"/>
                    <a:pt x="0" y="17"/>
                    <a:pt x="3" y="25"/>
                  </a:cubicBezTo>
                  <a:cubicBezTo>
                    <a:pt x="3" y="26"/>
                    <a:pt x="4" y="25"/>
                    <a:pt x="5" y="25"/>
                  </a:cubicBezTo>
                </a:path>
              </a:pathLst>
            </a:custGeom>
            <a:solidFill>
              <a:schemeClr val="tx2"/>
            </a:solidFill>
            <a:ln w="9525">
              <a:noFill/>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146" name="Freeform 148"/>
            <p:cNvSpPr>
              <a:spLocks/>
            </p:cNvSpPr>
            <p:nvPr/>
          </p:nvSpPr>
          <p:spPr bwMode="auto">
            <a:xfrm>
              <a:off x="7087395" y="4108461"/>
              <a:ext cx="227315" cy="250237"/>
            </a:xfrm>
            <a:custGeom>
              <a:avLst/>
              <a:gdLst>
                <a:gd name="T0" fmla="*/ 68 w 87"/>
                <a:gd name="T1" fmla="*/ 15 h 95"/>
                <a:gd name="T2" fmla="*/ 72 w 87"/>
                <a:gd name="T3" fmla="*/ 24 h 95"/>
                <a:gd name="T4" fmla="*/ 74 w 87"/>
                <a:gd name="T5" fmla="*/ 19 h 95"/>
                <a:gd name="T6" fmla="*/ 87 w 87"/>
                <a:gd name="T7" fmla="*/ 21 h 95"/>
                <a:gd name="T8" fmla="*/ 70 w 87"/>
                <a:gd name="T9" fmla="*/ 25 h 95"/>
                <a:gd name="T10" fmla="*/ 69 w 87"/>
                <a:gd name="T11" fmla="*/ 36 h 95"/>
                <a:gd name="T12" fmla="*/ 61 w 87"/>
                <a:gd name="T13" fmla="*/ 47 h 95"/>
                <a:gd name="T14" fmla="*/ 59 w 87"/>
                <a:gd name="T15" fmla="*/ 49 h 95"/>
                <a:gd name="T16" fmla="*/ 59 w 87"/>
                <a:gd name="T17" fmla="*/ 51 h 95"/>
                <a:gd name="T18" fmla="*/ 55 w 87"/>
                <a:gd name="T19" fmla="*/ 53 h 95"/>
                <a:gd name="T20" fmla="*/ 55 w 87"/>
                <a:gd name="T21" fmla="*/ 56 h 95"/>
                <a:gd name="T22" fmla="*/ 55 w 87"/>
                <a:gd name="T23" fmla="*/ 61 h 95"/>
                <a:gd name="T24" fmla="*/ 45 w 87"/>
                <a:gd name="T25" fmla="*/ 65 h 95"/>
                <a:gd name="T26" fmla="*/ 50 w 87"/>
                <a:gd name="T27" fmla="*/ 66 h 95"/>
                <a:gd name="T28" fmla="*/ 48 w 87"/>
                <a:gd name="T29" fmla="*/ 69 h 95"/>
                <a:gd name="T30" fmla="*/ 43 w 87"/>
                <a:gd name="T31" fmla="*/ 70 h 95"/>
                <a:gd name="T32" fmla="*/ 49 w 87"/>
                <a:gd name="T33" fmla="*/ 82 h 95"/>
                <a:gd name="T34" fmla="*/ 43 w 87"/>
                <a:gd name="T35" fmla="*/ 81 h 95"/>
                <a:gd name="T36" fmla="*/ 38 w 87"/>
                <a:gd name="T37" fmla="*/ 91 h 95"/>
                <a:gd name="T38" fmla="*/ 31 w 87"/>
                <a:gd name="T39" fmla="*/ 94 h 95"/>
                <a:gd name="T40" fmla="*/ 34 w 87"/>
                <a:gd name="T41" fmla="*/ 87 h 95"/>
                <a:gd name="T42" fmla="*/ 33 w 87"/>
                <a:gd name="T43" fmla="*/ 81 h 95"/>
                <a:gd name="T44" fmla="*/ 25 w 87"/>
                <a:gd name="T45" fmla="*/ 82 h 95"/>
                <a:gd name="T46" fmla="*/ 19 w 87"/>
                <a:gd name="T47" fmla="*/ 75 h 95"/>
                <a:gd name="T48" fmla="*/ 16 w 87"/>
                <a:gd name="T49" fmla="*/ 77 h 95"/>
                <a:gd name="T50" fmla="*/ 15 w 87"/>
                <a:gd name="T51" fmla="*/ 82 h 95"/>
                <a:gd name="T52" fmla="*/ 8 w 87"/>
                <a:gd name="T53" fmla="*/ 84 h 95"/>
                <a:gd name="T54" fmla="*/ 6 w 87"/>
                <a:gd name="T55" fmla="*/ 89 h 95"/>
                <a:gd name="T56" fmla="*/ 7 w 87"/>
                <a:gd name="T57" fmla="*/ 84 h 95"/>
                <a:gd name="T58" fmla="*/ 6 w 87"/>
                <a:gd name="T59" fmla="*/ 80 h 95"/>
                <a:gd name="T60" fmla="*/ 3 w 87"/>
                <a:gd name="T61" fmla="*/ 67 h 95"/>
                <a:gd name="T62" fmla="*/ 4 w 87"/>
                <a:gd name="T63" fmla="*/ 54 h 95"/>
                <a:gd name="T64" fmla="*/ 6 w 87"/>
                <a:gd name="T65" fmla="*/ 40 h 95"/>
                <a:gd name="T66" fmla="*/ 12 w 87"/>
                <a:gd name="T67" fmla="*/ 22 h 95"/>
                <a:gd name="T68" fmla="*/ 17 w 87"/>
                <a:gd name="T69" fmla="*/ 15 h 95"/>
                <a:gd name="T70" fmla="*/ 21 w 87"/>
                <a:gd name="T71" fmla="*/ 11 h 95"/>
                <a:gd name="T72" fmla="*/ 22 w 87"/>
                <a:gd name="T73" fmla="*/ 12 h 95"/>
                <a:gd name="T74" fmla="*/ 26 w 87"/>
                <a:gd name="T75" fmla="*/ 10 h 95"/>
                <a:gd name="T76" fmla="*/ 28 w 87"/>
                <a:gd name="T77" fmla="*/ 8 h 95"/>
                <a:gd name="T78" fmla="*/ 29 w 87"/>
                <a:gd name="T79" fmla="*/ 9 h 95"/>
                <a:gd name="T80" fmla="*/ 35 w 87"/>
                <a:gd name="T81" fmla="*/ 8 h 95"/>
                <a:gd name="T82" fmla="*/ 41 w 87"/>
                <a:gd name="T83" fmla="*/ 8 h 95"/>
                <a:gd name="T84" fmla="*/ 41 w 87"/>
                <a:gd name="T85" fmla="*/ 8 h 95"/>
                <a:gd name="T86" fmla="*/ 43 w 87"/>
                <a:gd name="T87" fmla="*/ 2 h 95"/>
                <a:gd name="T88" fmla="*/ 46 w 87"/>
                <a:gd name="T89" fmla="*/ 4 h 95"/>
                <a:gd name="T90" fmla="*/ 48 w 87"/>
                <a:gd name="T91" fmla="*/ 6 h 95"/>
                <a:gd name="T92" fmla="*/ 57 w 87"/>
                <a:gd name="T93" fmla="*/ 5 h 95"/>
                <a:gd name="T94" fmla="*/ 59 w 87"/>
                <a:gd name="T95" fmla="*/ 9 h 95"/>
                <a:gd name="T96" fmla="*/ 64 w 87"/>
                <a:gd name="T97" fmla="*/ 7 h 95"/>
                <a:gd name="T98" fmla="*/ 64 w 87"/>
                <a:gd name="T99" fmla="*/ 14 h 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7" h="95">
                  <a:moveTo>
                    <a:pt x="64" y="14"/>
                  </a:moveTo>
                  <a:cubicBezTo>
                    <a:pt x="64" y="13"/>
                    <a:pt x="66" y="15"/>
                    <a:pt x="66" y="16"/>
                  </a:cubicBezTo>
                  <a:cubicBezTo>
                    <a:pt x="66" y="16"/>
                    <a:pt x="67" y="15"/>
                    <a:pt x="68" y="15"/>
                  </a:cubicBezTo>
                  <a:cubicBezTo>
                    <a:pt x="69" y="15"/>
                    <a:pt x="66" y="17"/>
                    <a:pt x="67" y="18"/>
                  </a:cubicBezTo>
                  <a:cubicBezTo>
                    <a:pt x="68" y="20"/>
                    <a:pt x="70" y="18"/>
                    <a:pt x="71" y="20"/>
                  </a:cubicBezTo>
                  <a:cubicBezTo>
                    <a:pt x="72" y="21"/>
                    <a:pt x="71" y="23"/>
                    <a:pt x="72" y="24"/>
                  </a:cubicBezTo>
                  <a:cubicBezTo>
                    <a:pt x="72" y="24"/>
                    <a:pt x="73" y="24"/>
                    <a:pt x="73" y="23"/>
                  </a:cubicBezTo>
                  <a:cubicBezTo>
                    <a:pt x="73" y="23"/>
                    <a:pt x="76" y="19"/>
                    <a:pt x="74" y="20"/>
                  </a:cubicBezTo>
                  <a:cubicBezTo>
                    <a:pt x="74" y="20"/>
                    <a:pt x="73" y="19"/>
                    <a:pt x="74" y="19"/>
                  </a:cubicBezTo>
                  <a:cubicBezTo>
                    <a:pt x="74" y="18"/>
                    <a:pt x="83" y="16"/>
                    <a:pt x="84" y="16"/>
                  </a:cubicBezTo>
                  <a:cubicBezTo>
                    <a:pt x="85" y="16"/>
                    <a:pt x="84" y="17"/>
                    <a:pt x="84" y="18"/>
                  </a:cubicBezTo>
                  <a:cubicBezTo>
                    <a:pt x="84" y="19"/>
                    <a:pt x="87" y="20"/>
                    <a:pt x="87" y="21"/>
                  </a:cubicBezTo>
                  <a:cubicBezTo>
                    <a:pt x="87" y="22"/>
                    <a:pt x="77" y="22"/>
                    <a:pt x="76" y="23"/>
                  </a:cubicBezTo>
                  <a:cubicBezTo>
                    <a:pt x="76" y="24"/>
                    <a:pt x="78" y="26"/>
                    <a:pt x="78" y="26"/>
                  </a:cubicBezTo>
                  <a:cubicBezTo>
                    <a:pt x="76" y="28"/>
                    <a:pt x="70" y="24"/>
                    <a:pt x="70" y="25"/>
                  </a:cubicBezTo>
                  <a:cubicBezTo>
                    <a:pt x="69" y="26"/>
                    <a:pt x="69" y="27"/>
                    <a:pt x="69" y="28"/>
                  </a:cubicBezTo>
                  <a:cubicBezTo>
                    <a:pt x="68" y="28"/>
                    <a:pt x="66" y="28"/>
                    <a:pt x="66" y="29"/>
                  </a:cubicBezTo>
                  <a:cubicBezTo>
                    <a:pt x="65" y="31"/>
                    <a:pt x="65" y="35"/>
                    <a:pt x="69" y="36"/>
                  </a:cubicBezTo>
                  <a:cubicBezTo>
                    <a:pt x="69" y="36"/>
                    <a:pt x="69" y="37"/>
                    <a:pt x="69" y="37"/>
                  </a:cubicBezTo>
                  <a:cubicBezTo>
                    <a:pt x="68" y="42"/>
                    <a:pt x="66" y="39"/>
                    <a:pt x="66" y="41"/>
                  </a:cubicBezTo>
                  <a:cubicBezTo>
                    <a:pt x="66" y="44"/>
                    <a:pt x="62" y="44"/>
                    <a:pt x="61" y="47"/>
                  </a:cubicBezTo>
                  <a:cubicBezTo>
                    <a:pt x="61" y="48"/>
                    <a:pt x="65" y="49"/>
                    <a:pt x="64" y="50"/>
                  </a:cubicBezTo>
                  <a:cubicBezTo>
                    <a:pt x="64" y="51"/>
                    <a:pt x="64" y="50"/>
                    <a:pt x="64" y="50"/>
                  </a:cubicBezTo>
                  <a:cubicBezTo>
                    <a:pt x="64" y="49"/>
                    <a:pt x="59" y="48"/>
                    <a:pt x="59" y="49"/>
                  </a:cubicBezTo>
                  <a:cubicBezTo>
                    <a:pt x="59" y="50"/>
                    <a:pt x="59" y="51"/>
                    <a:pt x="60" y="51"/>
                  </a:cubicBezTo>
                  <a:cubicBezTo>
                    <a:pt x="60" y="51"/>
                    <a:pt x="61" y="51"/>
                    <a:pt x="61" y="51"/>
                  </a:cubicBezTo>
                  <a:cubicBezTo>
                    <a:pt x="61" y="52"/>
                    <a:pt x="59" y="51"/>
                    <a:pt x="59" y="51"/>
                  </a:cubicBezTo>
                  <a:cubicBezTo>
                    <a:pt x="58" y="52"/>
                    <a:pt x="60" y="53"/>
                    <a:pt x="61" y="53"/>
                  </a:cubicBezTo>
                  <a:cubicBezTo>
                    <a:pt x="62" y="53"/>
                    <a:pt x="64" y="54"/>
                    <a:pt x="63" y="54"/>
                  </a:cubicBezTo>
                  <a:cubicBezTo>
                    <a:pt x="61" y="56"/>
                    <a:pt x="58" y="52"/>
                    <a:pt x="55" y="53"/>
                  </a:cubicBezTo>
                  <a:cubicBezTo>
                    <a:pt x="55" y="53"/>
                    <a:pt x="56" y="54"/>
                    <a:pt x="56" y="54"/>
                  </a:cubicBezTo>
                  <a:cubicBezTo>
                    <a:pt x="57" y="54"/>
                    <a:pt x="54" y="55"/>
                    <a:pt x="54" y="55"/>
                  </a:cubicBezTo>
                  <a:cubicBezTo>
                    <a:pt x="54" y="56"/>
                    <a:pt x="55" y="56"/>
                    <a:pt x="55" y="56"/>
                  </a:cubicBezTo>
                  <a:cubicBezTo>
                    <a:pt x="56" y="56"/>
                    <a:pt x="57" y="58"/>
                    <a:pt x="56" y="59"/>
                  </a:cubicBezTo>
                  <a:cubicBezTo>
                    <a:pt x="56" y="59"/>
                    <a:pt x="52" y="58"/>
                    <a:pt x="52" y="59"/>
                  </a:cubicBezTo>
                  <a:cubicBezTo>
                    <a:pt x="52" y="59"/>
                    <a:pt x="55" y="60"/>
                    <a:pt x="55" y="61"/>
                  </a:cubicBezTo>
                  <a:cubicBezTo>
                    <a:pt x="55" y="62"/>
                    <a:pt x="53" y="61"/>
                    <a:pt x="53" y="61"/>
                  </a:cubicBezTo>
                  <a:cubicBezTo>
                    <a:pt x="52" y="61"/>
                    <a:pt x="52" y="63"/>
                    <a:pt x="51" y="63"/>
                  </a:cubicBezTo>
                  <a:cubicBezTo>
                    <a:pt x="50" y="63"/>
                    <a:pt x="45" y="60"/>
                    <a:pt x="45" y="65"/>
                  </a:cubicBezTo>
                  <a:cubicBezTo>
                    <a:pt x="45" y="66"/>
                    <a:pt x="46" y="66"/>
                    <a:pt x="47" y="66"/>
                  </a:cubicBezTo>
                  <a:cubicBezTo>
                    <a:pt x="48" y="65"/>
                    <a:pt x="49" y="64"/>
                    <a:pt x="50" y="64"/>
                  </a:cubicBezTo>
                  <a:cubicBezTo>
                    <a:pt x="51" y="64"/>
                    <a:pt x="49" y="66"/>
                    <a:pt x="50" y="66"/>
                  </a:cubicBezTo>
                  <a:cubicBezTo>
                    <a:pt x="51" y="66"/>
                    <a:pt x="53" y="67"/>
                    <a:pt x="53" y="67"/>
                  </a:cubicBezTo>
                  <a:cubicBezTo>
                    <a:pt x="51" y="70"/>
                    <a:pt x="50" y="66"/>
                    <a:pt x="49" y="66"/>
                  </a:cubicBezTo>
                  <a:cubicBezTo>
                    <a:pt x="47" y="67"/>
                    <a:pt x="49" y="68"/>
                    <a:pt x="48" y="69"/>
                  </a:cubicBezTo>
                  <a:cubicBezTo>
                    <a:pt x="47" y="69"/>
                    <a:pt x="46" y="67"/>
                    <a:pt x="45" y="67"/>
                  </a:cubicBezTo>
                  <a:cubicBezTo>
                    <a:pt x="45" y="67"/>
                    <a:pt x="46" y="69"/>
                    <a:pt x="45" y="69"/>
                  </a:cubicBezTo>
                  <a:cubicBezTo>
                    <a:pt x="44" y="69"/>
                    <a:pt x="43" y="68"/>
                    <a:pt x="43" y="70"/>
                  </a:cubicBezTo>
                  <a:cubicBezTo>
                    <a:pt x="43" y="71"/>
                    <a:pt x="52" y="72"/>
                    <a:pt x="54" y="72"/>
                  </a:cubicBezTo>
                  <a:cubicBezTo>
                    <a:pt x="55" y="72"/>
                    <a:pt x="59" y="66"/>
                    <a:pt x="60" y="72"/>
                  </a:cubicBezTo>
                  <a:cubicBezTo>
                    <a:pt x="61" y="75"/>
                    <a:pt x="47" y="78"/>
                    <a:pt x="49" y="82"/>
                  </a:cubicBezTo>
                  <a:cubicBezTo>
                    <a:pt x="49" y="82"/>
                    <a:pt x="48" y="82"/>
                    <a:pt x="48" y="82"/>
                  </a:cubicBezTo>
                  <a:cubicBezTo>
                    <a:pt x="48" y="82"/>
                    <a:pt x="47" y="81"/>
                    <a:pt x="47" y="81"/>
                  </a:cubicBezTo>
                  <a:cubicBezTo>
                    <a:pt x="46" y="81"/>
                    <a:pt x="44" y="82"/>
                    <a:pt x="43" y="81"/>
                  </a:cubicBezTo>
                  <a:cubicBezTo>
                    <a:pt x="40" y="80"/>
                    <a:pt x="41" y="76"/>
                    <a:pt x="35" y="78"/>
                  </a:cubicBezTo>
                  <a:cubicBezTo>
                    <a:pt x="33" y="80"/>
                    <a:pt x="35" y="88"/>
                    <a:pt x="36" y="89"/>
                  </a:cubicBezTo>
                  <a:cubicBezTo>
                    <a:pt x="36" y="89"/>
                    <a:pt x="39" y="90"/>
                    <a:pt x="38" y="91"/>
                  </a:cubicBezTo>
                  <a:cubicBezTo>
                    <a:pt x="37" y="92"/>
                    <a:pt x="36" y="88"/>
                    <a:pt x="35" y="89"/>
                  </a:cubicBezTo>
                  <a:cubicBezTo>
                    <a:pt x="34" y="90"/>
                    <a:pt x="33" y="91"/>
                    <a:pt x="33" y="93"/>
                  </a:cubicBezTo>
                  <a:cubicBezTo>
                    <a:pt x="33" y="93"/>
                    <a:pt x="31" y="95"/>
                    <a:pt x="31" y="94"/>
                  </a:cubicBezTo>
                  <a:cubicBezTo>
                    <a:pt x="31" y="94"/>
                    <a:pt x="31" y="92"/>
                    <a:pt x="31" y="92"/>
                  </a:cubicBezTo>
                  <a:cubicBezTo>
                    <a:pt x="33" y="91"/>
                    <a:pt x="30" y="91"/>
                    <a:pt x="30" y="90"/>
                  </a:cubicBezTo>
                  <a:cubicBezTo>
                    <a:pt x="32" y="88"/>
                    <a:pt x="33" y="90"/>
                    <a:pt x="34" y="87"/>
                  </a:cubicBezTo>
                  <a:cubicBezTo>
                    <a:pt x="34" y="87"/>
                    <a:pt x="32" y="84"/>
                    <a:pt x="33" y="84"/>
                  </a:cubicBezTo>
                  <a:cubicBezTo>
                    <a:pt x="33" y="85"/>
                    <a:pt x="33" y="82"/>
                    <a:pt x="33" y="83"/>
                  </a:cubicBezTo>
                  <a:cubicBezTo>
                    <a:pt x="32" y="82"/>
                    <a:pt x="33" y="82"/>
                    <a:pt x="33" y="81"/>
                  </a:cubicBezTo>
                  <a:cubicBezTo>
                    <a:pt x="33" y="80"/>
                    <a:pt x="29" y="81"/>
                    <a:pt x="29" y="81"/>
                  </a:cubicBezTo>
                  <a:cubicBezTo>
                    <a:pt x="28" y="81"/>
                    <a:pt x="30" y="77"/>
                    <a:pt x="28" y="77"/>
                  </a:cubicBezTo>
                  <a:cubicBezTo>
                    <a:pt x="28" y="77"/>
                    <a:pt x="26" y="83"/>
                    <a:pt x="25" y="82"/>
                  </a:cubicBezTo>
                  <a:cubicBezTo>
                    <a:pt x="24" y="82"/>
                    <a:pt x="25" y="81"/>
                    <a:pt x="25" y="81"/>
                  </a:cubicBezTo>
                  <a:cubicBezTo>
                    <a:pt x="27" y="80"/>
                    <a:pt x="21" y="79"/>
                    <a:pt x="21" y="79"/>
                  </a:cubicBezTo>
                  <a:cubicBezTo>
                    <a:pt x="20" y="77"/>
                    <a:pt x="21" y="76"/>
                    <a:pt x="19" y="75"/>
                  </a:cubicBezTo>
                  <a:cubicBezTo>
                    <a:pt x="19" y="74"/>
                    <a:pt x="18" y="75"/>
                    <a:pt x="18" y="75"/>
                  </a:cubicBezTo>
                  <a:cubicBezTo>
                    <a:pt x="17" y="75"/>
                    <a:pt x="17" y="74"/>
                    <a:pt x="17" y="74"/>
                  </a:cubicBezTo>
                  <a:cubicBezTo>
                    <a:pt x="16" y="74"/>
                    <a:pt x="17" y="76"/>
                    <a:pt x="16" y="77"/>
                  </a:cubicBezTo>
                  <a:cubicBezTo>
                    <a:pt x="15" y="78"/>
                    <a:pt x="13" y="76"/>
                    <a:pt x="13" y="78"/>
                  </a:cubicBezTo>
                  <a:cubicBezTo>
                    <a:pt x="13" y="79"/>
                    <a:pt x="15" y="80"/>
                    <a:pt x="16" y="81"/>
                  </a:cubicBezTo>
                  <a:cubicBezTo>
                    <a:pt x="16" y="81"/>
                    <a:pt x="16" y="82"/>
                    <a:pt x="15" y="82"/>
                  </a:cubicBezTo>
                  <a:cubicBezTo>
                    <a:pt x="15" y="82"/>
                    <a:pt x="11" y="80"/>
                    <a:pt x="11" y="80"/>
                  </a:cubicBezTo>
                  <a:cubicBezTo>
                    <a:pt x="8" y="82"/>
                    <a:pt x="12" y="86"/>
                    <a:pt x="12" y="88"/>
                  </a:cubicBezTo>
                  <a:cubicBezTo>
                    <a:pt x="11" y="89"/>
                    <a:pt x="9" y="84"/>
                    <a:pt x="8" y="84"/>
                  </a:cubicBezTo>
                  <a:cubicBezTo>
                    <a:pt x="8" y="84"/>
                    <a:pt x="8" y="86"/>
                    <a:pt x="8" y="86"/>
                  </a:cubicBezTo>
                  <a:cubicBezTo>
                    <a:pt x="8" y="88"/>
                    <a:pt x="7" y="85"/>
                    <a:pt x="6" y="86"/>
                  </a:cubicBezTo>
                  <a:cubicBezTo>
                    <a:pt x="6" y="87"/>
                    <a:pt x="8" y="88"/>
                    <a:pt x="6" y="89"/>
                  </a:cubicBezTo>
                  <a:cubicBezTo>
                    <a:pt x="6" y="90"/>
                    <a:pt x="5" y="89"/>
                    <a:pt x="5" y="88"/>
                  </a:cubicBezTo>
                  <a:cubicBezTo>
                    <a:pt x="6" y="86"/>
                    <a:pt x="4" y="87"/>
                    <a:pt x="5" y="85"/>
                  </a:cubicBezTo>
                  <a:cubicBezTo>
                    <a:pt x="5" y="84"/>
                    <a:pt x="7" y="84"/>
                    <a:pt x="7" y="84"/>
                  </a:cubicBezTo>
                  <a:cubicBezTo>
                    <a:pt x="7" y="83"/>
                    <a:pt x="6" y="83"/>
                    <a:pt x="6" y="83"/>
                  </a:cubicBezTo>
                  <a:cubicBezTo>
                    <a:pt x="4" y="84"/>
                    <a:pt x="4" y="82"/>
                    <a:pt x="5" y="81"/>
                  </a:cubicBezTo>
                  <a:cubicBezTo>
                    <a:pt x="5" y="80"/>
                    <a:pt x="6" y="80"/>
                    <a:pt x="6" y="80"/>
                  </a:cubicBezTo>
                  <a:cubicBezTo>
                    <a:pt x="6" y="78"/>
                    <a:pt x="4" y="78"/>
                    <a:pt x="5" y="77"/>
                  </a:cubicBezTo>
                  <a:cubicBezTo>
                    <a:pt x="5" y="74"/>
                    <a:pt x="2" y="78"/>
                    <a:pt x="1" y="77"/>
                  </a:cubicBezTo>
                  <a:cubicBezTo>
                    <a:pt x="0" y="74"/>
                    <a:pt x="5" y="70"/>
                    <a:pt x="3" y="67"/>
                  </a:cubicBezTo>
                  <a:cubicBezTo>
                    <a:pt x="3" y="67"/>
                    <a:pt x="1" y="70"/>
                    <a:pt x="1" y="68"/>
                  </a:cubicBezTo>
                  <a:cubicBezTo>
                    <a:pt x="1" y="64"/>
                    <a:pt x="4" y="60"/>
                    <a:pt x="5" y="57"/>
                  </a:cubicBezTo>
                  <a:cubicBezTo>
                    <a:pt x="5" y="57"/>
                    <a:pt x="4" y="54"/>
                    <a:pt x="4" y="54"/>
                  </a:cubicBezTo>
                  <a:cubicBezTo>
                    <a:pt x="4" y="52"/>
                    <a:pt x="6" y="53"/>
                    <a:pt x="6" y="53"/>
                  </a:cubicBezTo>
                  <a:cubicBezTo>
                    <a:pt x="8" y="49"/>
                    <a:pt x="7" y="43"/>
                    <a:pt x="7" y="40"/>
                  </a:cubicBezTo>
                  <a:cubicBezTo>
                    <a:pt x="6" y="40"/>
                    <a:pt x="6" y="40"/>
                    <a:pt x="6" y="40"/>
                  </a:cubicBezTo>
                  <a:cubicBezTo>
                    <a:pt x="6" y="38"/>
                    <a:pt x="3" y="36"/>
                    <a:pt x="3" y="35"/>
                  </a:cubicBezTo>
                  <a:cubicBezTo>
                    <a:pt x="4" y="32"/>
                    <a:pt x="6" y="29"/>
                    <a:pt x="7" y="26"/>
                  </a:cubicBezTo>
                  <a:cubicBezTo>
                    <a:pt x="8" y="25"/>
                    <a:pt x="12" y="23"/>
                    <a:pt x="12" y="22"/>
                  </a:cubicBezTo>
                  <a:cubicBezTo>
                    <a:pt x="13" y="20"/>
                    <a:pt x="9" y="18"/>
                    <a:pt x="9" y="17"/>
                  </a:cubicBezTo>
                  <a:cubicBezTo>
                    <a:pt x="9" y="16"/>
                    <a:pt x="10" y="16"/>
                    <a:pt x="11" y="16"/>
                  </a:cubicBezTo>
                  <a:cubicBezTo>
                    <a:pt x="15" y="14"/>
                    <a:pt x="17" y="16"/>
                    <a:pt x="17" y="15"/>
                  </a:cubicBezTo>
                  <a:cubicBezTo>
                    <a:pt x="19" y="14"/>
                    <a:pt x="19" y="14"/>
                    <a:pt x="19" y="14"/>
                  </a:cubicBezTo>
                  <a:cubicBezTo>
                    <a:pt x="21" y="13"/>
                    <a:pt x="21" y="13"/>
                    <a:pt x="21" y="13"/>
                  </a:cubicBezTo>
                  <a:cubicBezTo>
                    <a:pt x="21" y="14"/>
                    <a:pt x="21" y="12"/>
                    <a:pt x="21" y="11"/>
                  </a:cubicBezTo>
                  <a:cubicBezTo>
                    <a:pt x="21" y="11"/>
                    <a:pt x="23" y="11"/>
                    <a:pt x="23" y="11"/>
                  </a:cubicBezTo>
                  <a:cubicBezTo>
                    <a:pt x="23" y="11"/>
                    <a:pt x="23" y="10"/>
                    <a:pt x="23" y="10"/>
                  </a:cubicBezTo>
                  <a:cubicBezTo>
                    <a:pt x="24" y="11"/>
                    <a:pt x="22" y="12"/>
                    <a:pt x="22" y="12"/>
                  </a:cubicBezTo>
                  <a:cubicBezTo>
                    <a:pt x="24" y="14"/>
                    <a:pt x="24" y="11"/>
                    <a:pt x="25" y="11"/>
                  </a:cubicBezTo>
                  <a:cubicBezTo>
                    <a:pt x="26" y="12"/>
                    <a:pt x="26" y="13"/>
                    <a:pt x="26" y="10"/>
                  </a:cubicBezTo>
                  <a:cubicBezTo>
                    <a:pt x="26" y="10"/>
                    <a:pt x="26" y="10"/>
                    <a:pt x="26" y="10"/>
                  </a:cubicBezTo>
                  <a:cubicBezTo>
                    <a:pt x="26" y="10"/>
                    <a:pt x="27" y="11"/>
                    <a:pt x="27" y="11"/>
                  </a:cubicBezTo>
                  <a:cubicBezTo>
                    <a:pt x="28" y="10"/>
                    <a:pt x="26" y="9"/>
                    <a:pt x="26" y="8"/>
                  </a:cubicBezTo>
                  <a:cubicBezTo>
                    <a:pt x="26" y="8"/>
                    <a:pt x="28" y="9"/>
                    <a:pt x="28" y="8"/>
                  </a:cubicBezTo>
                  <a:cubicBezTo>
                    <a:pt x="28" y="8"/>
                    <a:pt x="28" y="5"/>
                    <a:pt x="29" y="6"/>
                  </a:cubicBezTo>
                  <a:cubicBezTo>
                    <a:pt x="29" y="7"/>
                    <a:pt x="28" y="7"/>
                    <a:pt x="29" y="7"/>
                  </a:cubicBezTo>
                  <a:cubicBezTo>
                    <a:pt x="30" y="7"/>
                    <a:pt x="29" y="8"/>
                    <a:pt x="29" y="9"/>
                  </a:cubicBezTo>
                  <a:cubicBezTo>
                    <a:pt x="29" y="9"/>
                    <a:pt x="30" y="8"/>
                    <a:pt x="31" y="8"/>
                  </a:cubicBezTo>
                  <a:cubicBezTo>
                    <a:pt x="31" y="9"/>
                    <a:pt x="28" y="11"/>
                    <a:pt x="29" y="11"/>
                  </a:cubicBezTo>
                  <a:cubicBezTo>
                    <a:pt x="32" y="12"/>
                    <a:pt x="34" y="8"/>
                    <a:pt x="35" y="8"/>
                  </a:cubicBezTo>
                  <a:cubicBezTo>
                    <a:pt x="36" y="9"/>
                    <a:pt x="33" y="12"/>
                    <a:pt x="37" y="11"/>
                  </a:cubicBezTo>
                  <a:cubicBezTo>
                    <a:pt x="38" y="11"/>
                    <a:pt x="38" y="11"/>
                    <a:pt x="38" y="10"/>
                  </a:cubicBezTo>
                  <a:cubicBezTo>
                    <a:pt x="39" y="10"/>
                    <a:pt x="41" y="9"/>
                    <a:pt x="41" y="8"/>
                  </a:cubicBezTo>
                  <a:cubicBezTo>
                    <a:pt x="41" y="7"/>
                    <a:pt x="39" y="8"/>
                    <a:pt x="39" y="7"/>
                  </a:cubicBezTo>
                  <a:cubicBezTo>
                    <a:pt x="39" y="6"/>
                    <a:pt x="41" y="7"/>
                    <a:pt x="41" y="7"/>
                  </a:cubicBezTo>
                  <a:cubicBezTo>
                    <a:pt x="41" y="7"/>
                    <a:pt x="41" y="8"/>
                    <a:pt x="41" y="8"/>
                  </a:cubicBezTo>
                  <a:cubicBezTo>
                    <a:pt x="43" y="6"/>
                    <a:pt x="41" y="5"/>
                    <a:pt x="44" y="4"/>
                  </a:cubicBezTo>
                  <a:cubicBezTo>
                    <a:pt x="44" y="4"/>
                    <a:pt x="45" y="4"/>
                    <a:pt x="45" y="3"/>
                  </a:cubicBezTo>
                  <a:cubicBezTo>
                    <a:pt x="45" y="3"/>
                    <a:pt x="43" y="3"/>
                    <a:pt x="43" y="2"/>
                  </a:cubicBezTo>
                  <a:cubicBezTo>
                    <a:pt x="44" y="2"/>
                    <a:pt x="48" y="0"/>
                    <a:pt x="48" y="0"/>
                  </a:cubicBezTo>
                  <a:cubicBezTo>
                    <a:pt x="49" y="0"/>
                    <a:pt x="48" y="1"/>
                    <a:pt x="47" y="2"/>
                  </a:cubicBezTo>
                  <a:cubicBezTo>
                    <a:pt x="47" y="2"/>
                    <a:pt x="46" y="4"/>
                    <a:pt x="46" y="4"/>
                  </a:cubicBezTo>
                  <a:cubicBezTo>
                    <a:pt x="47" y="4"/>
                    <a:pt x="47" y="3"/>
                    <a:pt x="48" y="4"/>
                  </a:cubicBezTo>
                  <a:cubicBezTo>
                    <a:pt x="48" y="4"/>
                    <a:pt x="50" y="5"/>
                    <a:pt x="51" y="5"/>
                  </a:cubicBezTo>
                  <a:cubicBezTo>
                    <a:pt x="52" y="6"/>
                    <a:pt x="49" y="5"/>
                    <a:pt x="48" y="6"/>
                  </a:cubicBezTo>
                  <a:cubicBezTo>
                    <a:pt x="48" y="6"/>
                    <a:pt x="51" y="8"/>
                    <a:pt x="51" y="8"/>
                  </a:cubicBezTo>
                  <a:cubicBezTo>
                    <a:pt x="53" y="8"/>
                    <a:pt x="51" y="9"/>
                    <a:pt x="52" y="9"/>
                  </a:cubicBezTo>
                  <a:cubicBezTo>
                    <a:pt x="54" y="9"/>
                    <a:pt x="53" y="5"/>
                    <a:pt x="57" y="5"/>
                  </a:cubicBezTo>
                  <a:cubicBezTo>
                    <a:pt x="58" y="5"/>
                    <a:pt x="56" y="7"/>
                    <a:pt x="57" y="8"/>
                  </a:cubicBezTo>
                  <a:cubicBezTo>
                    <a:pt x="57" y="9"/>
                    <a:pt x="57" y="8"/>
                    <a:pt x="57" y="8"/>
                  </a:cubicBezTo>
                  <a:cubicBezTo>
                    <a:pt x="60" y="9"/>
                    <a:pt x="58" y="6"/>
                    <a:pt x="59" y="9"/>
                  </a:cubicBezTo>
                  <a:cubicBezTo>
                    <a:pt x="60" y="10"/>
                    <a:pt x="60" y="9"/>
                    <a:pt x="60" y="8"/>
                  </a:cubicBezTo>
                  <a:cubicBezTo>
                    <a:pt x="60" y="8"/>
                    <a:pt x="61" y="9"/>
                    <a:pt x="62" y="9"/>
                  </a:cubicBezTo>
                  <a:cubicBezTo>
                    <a:pt x="63" y="8"/>
                    <a:pt x="64" y="5"/>
                    <a:pt x="64" y="7"/>
                  </a:cubicBezTo>
                  <a:cubicBezTo>
                    <a:pt x="64" y="7"/>
                    <a:pt x="61" y="10"/>
                    <a:pt x="62" y="12"/>
                  </a:cubicBezTo>
                  <a:cubicBezTo>
                    <a:pt x="63" y="14"/>
                    <a:pt x="63" y="15"/>
                    <a:pt x="63" y="15"/>
                  </a:cubicBezTo>
                  <a:cubicBezTo>
                    <a:pt x="64" y="14"/>
                    <a:pt x="64" y="14"/>
                    <a:pt x="64" y="14"/>
                  </a:cubicBezTo>
                </a:path>
              </a:pathLst>
            </a:custGeom>
            <a:solidFill>
              <a:schemeClr val="tx2"/>
            </a:solidFill>
            <a:ln w="9525">
              <a:noFill/>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147" name="Freeform 149"/>
            <p:cNvSpPr>
              <a:spLocks/>
            </p:cNvSpPr>
            <p:nvPr/>
          </p:nvSpPr>
          <p:spPr bwMode="auto">
            <a:xfrm>
              <a:off x="6905925" y="4379710"/>
              <a:ext cx="148996" cy="385861"/>
            </a:xfrm>
            <a:custGeom>
              <a:avLst/>
              <a:gdLst>
                <a:gd name="T0" fmla="*/ 56 w 57"/>
                <a:gd name="T1" fmla="*/ 141 h 147"/>
                <a:gd name="T2" fmla="*/ 55 w 57"/>
                <a:gd name="T3" fmla="*/ 144 h 147"/>
                <a:gd name="T4" fmla="*/ 52 w 57"/>
                <a:gd name="T5" fmla="*/ 146 h 147"/>
                <a:gd name="T6" fmla="*/ 43 w 57"/>
                <a:gd name="T7" fmla="*/ 138 h 147"/>
                <a:gd name="T8" fmla="*/ 39 w 57"/>
                <a:gd name="T9" fmla="*/ 141 h 147"/>
                <a:gd name="T10" fmla="*/ 40 w 57"/>
                <a:gd name="T11" fmla="*/ 139 h 147"/>
                <a:gd name="T12" fmla="*/ 37 w 57"/>
                <a:gd name="T13" fmla="*/ 138 h 147"/>
                <a:gd name="T14" fmla="*/ 37 w 57"/>
                <a:gd name="T15" fmla="*/ 135 h 147"/>
                <a:gd name="T16" fmla="*/ 40 w 57"/>
                <a:gd name="T17" fmla="*/ 131 h 147"/>
                <a:gd name="T18" fmla="*/ 41 w 57"/>
                <a:gd name="T19" fmla="*/ 129 h 147"/>
                <a:gd name="T20" fmla="*/ 32 w 57"/>
                <a:gd name="T21" fmla="*/ 121 h 147"/>
                <a:gd name="T22" fmla="*/ 29 w 57"/>
                <a:gd name="T23" fmla="*/ 104 h 147"/>
                <a:gd name="T24" fmla="*/ 19 w 57"/>
                <a:gd name="T25" fmla="*/ 99 h 147"/>
                <a:gd name="T26" fmla="*/ 12 w 57"/>
                <a:gd name="T27" fmla="*/ 90 h 147"/>
                <a:gd name="T28" fmla="*/ 11 w 57"/>
                <a:gd name="T29" fmla="*/ 85 h 147"/>
                <a:gd name="T30" fmla="*/ 8 w 57"/>
                <a:gd name="T31" fmla="*/ 77 h 147"/>
                <a:gd name="T32" fmla="*/ 5 w 57"/>
                <a:gd name="T33" fmla="*/ 73 h 147"/>
                <a:gd name="T34" fmla="*/ 5 w 57"/>
                <a:gd name="T35" fmla="*/ 69 h 147"/>
                <a:gd name="T36" fmla="*/ 10 w 57"/>
                <a:gd name="T37" fmla="*/ 61 h 147"/>
                <a:gd name="T38" fmla="*/ 2 w 57"/>
                <a:gd name="T39" fmla="*/ 47 h 147"/>
                <a:gd name="T40" fmla="*/ 6 w 57"/>
                <a:gd name="T41" fmla="*/ 19 h 147"/>
                <a:gd name="T42" fmla="*/ 4 w 57"/>
                <a:gd name="T43" fmla="*/ 27 h 147"/>
                <a:gd name="T44" fmla="*/ 3 w 57"/>
                <a:gd name="T45" fmla="*/ 24 h 147"/>
                <a:gd name="T46" fmla="*/ 6 w 57"/>
                <a:gd name="T47" fmla="*/ 0 h 147"/>
                <a:gd name="T48" fmla="*/ 10 w 57"/>
                <a:gd name="T49" fmla="*/ 14 h 147"/>
                <a:gd name="T50" fmla="*/ 17 w 57"/>
                <a:gd name="T51" fmla="*/ 30 h 147"/>
                <a:gd name="T52" fmla="*/ 16 w 57"/>
                <a:gd name="T53" fmla="*/ 42 h 147"/>
                <a:gd name="T54" fmla="*/ 18 w 57"/>
                <a:gd name="T55" fmla="*/ 42 h 147"/>
                <a:gd name="T56" fmla="*/ 22 w 57"/>
                <a:gd name="T57" fmla="*/ 48 h 147"/>
                <a:gd name="T58" fmla="*/ 19 w 57"/>
                <a:gd name="T59" fmla="*/ 57 h 147"/>
                <a:gd name="T60" fmla="*/ 25 w 57"/>
                <a:gd name="T61" fmla="*/ 67 h 147"/>
                <a:gd name="T62" fmla="*/ 18 w 57"/>
                <a:gd name="T63" fmla="*/ 78 h 147"/>
                <a:gd name="T64" fmla="*/ 30 w 57"/>
                <a:gd name="T65" fmla="*/ 84 h 147"/>
                <a:gd name="T66" fmla="*/ 41 w 57"/>
                <a:gd name="T67" fmla="*/ 97 h 147"/>
                <a:gd name="T68" fmla="*/ 41 w 57"/>
                <a:gd name="T69" fmla="*/ 98 h 147"/>
                <a:gd name="T70" fmla="*/ 40 w 57"/>
                <a:gd name="T71" fmla="*/ 101 h 147"/>
                <a:gd name="T72" fmla="*/ 39 w 57"/>
                <a:gd name="T73" fmla="*/ 101 h 147"/>
                <a:gd name="T74" fmla="*/ 41 w 57"/>
                <a:gd name="T75" fmla="*/ 112 h 147"/>
                <a:gd name="T76" fmla="*/ 45 w 57"/>
                <a:gd name="T77" fmla="*/ 118 h 147"/>
                <a:gd name="T78" fmla="*/ 51 w 57"/>
                <a:gd name="T79" fmla="*/ 132 h 147"/>
                <a:gd name="T80" fmla="*/ 55 w 57"/>
                <a:gd name="T81" fmla="*/ 135 h 147"/>
                <a:gd name="T82" fmla="*/ 56 w 57"/>
                <a:gd name="T83" fmla="*/ 141 h 1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7" h="147">
                  <a:moveTo>
                    <a:pt x="56" y="141"/>
                  </a:moveTo>
                  <a:cubicBezTo>
                    <a:pt x="56" y="143"/>
                    <a:pt x="57" y="146"/>
                    <a:pt x="55" y="144"/>
                  </a:cubicBezTo>
                  <a:cubicBezTo>
                    <a:pt x="55" y="144"/>
                    <a:pt x="53" y="147"/>
                    <a:pt x="52" y="146"/>
                  </a:cubicBezTo>
                  <a:cubicBezTo>
                    <a:pt x="49" y="145"/>
                    <a:pt x="44" y="138"/>
                    <a:pt x="43" y="138"/>
                  </a:cubicBezTo>
                  <a:cubicBezTo>
                    <a:pt x="42" y="138"/>
                    <a:pt x="40" y="143"/>
                    <a:pt x="39" y="141"/>
                  </a:cubicBezTo>
                  <a:cubicBezTo>
                    <a:pt x="39" y="141"/>
                    <a:pt x="41" y="139"/>
                    <a:pt x="40" y="139"/>
                  </a:cubicBezTo>
                  <a:cubicBezTo>
                    <a:pt x="39" y="138"/>
                    <a:pt x="37" y="140"/>
                    <a:pt x="37" y="138"/>
                  </a:cubicBezTo>
                  <a:cubicBezTo>
                    <a:pt x="38" y="137"/>
                    <a:pt x="37" y="137"/>
                    <a:pt x="37" y="135"/>
                  </a:cubicBezTo>
                  <a:cubicBezTo>
                    <a:pt x="38" y="133"/>
                    <a:pt x="41" y="134"/>
                    <a:pt x="40" y="131"/>
                  </a:cubicBezTo>
                  <a:cubicBezTo>
                    <a:pt x="40" y="130"/>
                    <a:pt x="41" y="129"/>
                    <a:pt x="41" y="129"/>
                  </a:cubicBezTo>
                  <a:cubicBezTo>
                    <a:pt x="38" y="125"/>
                    <a:pt x="35" y="124"/>
                    <a:pt x="32" y="121"/>
                  </a:cubicBezTo>
                  <a:cubicBezTo>
                    <a:pt x="29" y="116"/>
                    <a:pt x="33" y="109"/>
                    <a:pt x="29" y="104"/>
                  </a:cubicBezTo>
                  <a:cubicBezTo>
                    <a:pt x="26" y="101"/>
                    <a:pt x="21" y="102"/>
                    <a:pt x="19" y="99"/>
                  </a:cubicBezTo>
                  <a:cubicBezTo>
                    <a:pt x="17" y="96"/>
                    <a:pt x="15" y="93"/>
                    <a:pt x="12" y="90"/>
                  </a:cubicBezTo>
                  <a:cubicBezTo>
                    <a:pt x="11" y="88"/>
                    <a:pt x="13" y="86"/>
                    <a:pt x="11" y="85"/>
                  </a:cubicBezTo>
                  <a:cubicBezTo>
                    <a:pt x="9" y="85"/>
                    <a:pt x="9" y="79"/>
                    <a:pt x="8" y="77"/>
                  </a:cubicBezTo>
                  <a:cubicBezTo>
                    <a:pt x="7" y="76"/>
                    <a:pt x="5" y="74"/>
                    <a:pt x="5" y="73"/>
                  </a:cubicBezTo>
                  <a:cubicBezTo>
                    <a:pt x="4" y="73"/>
                    <a:pt x="4" y="69"/>
                    <a:pt x="5" y="69"/>
                  </a:cubicBezTo>
                  <a:cubicBezTo>
                    <a:pt x="9" y="69"/>
                    <a:pt x="10" y="61"/>
                    <a:pt x="10" y="61"/>
                  </a:cubicBezTo>
                  <a:cubicBezTo>
                    <a:pt x="7" y="56"/>
                    <a:pt x="4" y="52"/>
                    <a:pt x="2" y="47"/>
                  </a:cubicBezTo>
                  <a:cubicBezTo>
                    <a:pt x="1" y="39"/>
                    <a:pt x="9" y="22"/>
                    <a:pt x="6" y="19"/>
                  </a:cubicBezTo>
                  <a:cubicBezTo>
                    <a:pt x="6" y="19"/>
                    <a:pt x="4" y="26"/>
                    <a:pt x="4" y="27"/>
                  </a:cubicBezTo>
                  <a:cubicBezTo>
                    <a:pt x="4" y="27"/>
                    <a:pt x="0" y="26"/>
                    <a:pt x="3" y="24"/>
                  </a:cubicBezTo>
                  <a:cubicBezTo>
                    <a:pt x="4" y="23"/>
                    <a:pt x="2" y="0"/>
                    <a:pt x="6" y="0"/>
                  </a:cubicBezTo>
                  <a:cubicBezTo>
                    <a:pt x="11" y="0"/>
                    <a:pt x="9" y="10"/>
                    <a:pt x="10" y="14"/>
                  </a:cubicBezTo>
                  <a:cubicBezTo>
                    <a:pt x="10" y="16"/>
                    <a:pt x="18" y="29"/>
                    <a:pt x="17" y="30"/>
                  </a:cubicBezTo>
                  <a:cubicBezTo>
                    <a:pt x="17" y="31"/>
                    <a:pt x="16" y="42"/>
                    <a:pt x="16" y="42"/>
                  </a:cubicBezTo>
                  <a:cubicBezTo>
                    <a:pt x="15" y="42"/>
                    <a:pt x="17" y="42"/>
                    <a:pt x="18" y="42"/>
                  </a:cubicBezTo>
                  <a:cubicBezTo>
                    <a:pt x="19" y="44"/>
                    <a:pt x="21" y="45"/>
                    <a:pt x="22" y="48"/>
                  </a:cubicBezTo>
                  <a:cubicBezTo>
                    <a:pt x="22" y="49"/>
                    <a:pt x="19" y="56"/>
                    <a:pt x="19" y="57"/>
                  </a:cubicBezTo>
                  <a:cubicBezTo>
                    <a:pt x="21" y="60"/>
                    <a:pt x="25" y="63"/>
                    <a:pt x="25" y="67"/>
                  </a:cubicBezTo>
                  <a:cubicBezTo>
                    <a:pt x="25" y="72"/>
                    <a:pt x="16" y="70"/>
                    <a:pt x="18" y="78"/>
                  </a:cubicBezTo>
                  <a:cubicBezTo>
                    <a:pt x="21" y="87"/>
                    <a:pt x="28" y="83"/>
                    <a:pt x="30" y="84"/>
                  </a:cubicBezTo>
                  <a:cubicBezTo>
                    <a:pt x="33" y="86"/>
                    <a:pt x="38" y="94"/>
                    <a:pt x="41" y="97"/>
                  </a:cubicBezTo>
                  <a:cubicBezTo>
                    <a:pt x="41" y="97"/>
                    <a:pt x="41" y="98"/>
                    <a:pt x="41" y="98"/>
                  </a:cubicBezTo>
                  <a:cubicBezTo>
                    <a:pt x="41" y="98"/>
                    <a:pt x="40" y="102"/>
                    <a:pt x="40" y="101"/>
                  </a:cubicBezTo>
                  <a:cubicBezTo>
                    <a:pt x="39" y="101"/>
                    <a:pt x="39" y="101"/>
                    <a:pt x="39" y="101"/>
                  </a:cubicBezTo>
                  <a:cubicBezTo>
                    <a:pt x="42" y="106"/>
                    <a:pt x="40" y="109"/>
                    <a:pt x="41" y="112"/>
                  </a:cubicBezTo>
                  <a:cubicBezTo>
                    <a:pt x="42" y="114"/>
                    <a:pt x="44" y="115"/>
                    <a:pt x="45" y="118"/>
                  </a:cubicBezTo>
                  <a:cubicBezTo>
                    <a:pt x="49" y="123"/>
                    <a:pt x="49" y="128"/>
                    <a:pt x="51" y="132"/>
                  </a:cubicBezTo>
                  <a:cubicBezTo>
                    <a:pt x="51" y="133"/>
                    <a:pt x="54" y="135"/>
                    <a:pt x="55" y="135"/>
                  </a:cubicBezTo>
                  <a:cubicBezTo>
                    <a:pt x="55" y="136"/>
                    <a:pt x="56" y="140"/>
                    <a:pt x="56" y="141"/>
                  </a:cubicBezTo>
                </a:path>
              </a:pathLst>
            </a:custGeom>
            <a:solidFill>
              <a:schemeClr val="tx2"/>
            </a:solidFill>
            <a:ln w="9525">
              <a:noFill/>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148" name="Freeform 150"/>
            <p:cNvSpPr>
              <a:spLocks/>
            </p:cNvSpPr>
            <p:nvPr/>
          </p:nvSpPr>
          <p:spPr bwMode="auto">
            <a:xfrm>
              <a:off x="5798007" y="3138078"/>
              <a:ext cx="162368" cy="133714"/>
            </a:xfrm>
            <a:custGeom>
              <a:avLst/>
              <a:gdLst>
                <a:gd name="T0" fmla="*/ 9 w 62"/>
                <a:gd name="T1" fmla="*/ 17 h 51"/>
                <a:gd name="T2" fmla="*/ 16 w 62"/>
                <a:gd name="T3" fmla="*/ 32 h 51"/>
                <a:gd name="T4" fmla="*/ 16 w 62"/>
                <a:gd name="T5" fmla="*/ 34 h 51"/>
                <a:gd name="T6" fmla="*/ 23 w 62"/>
                <a:gd name="T7" fmla="*/ 33 h 51"/>
                <a:gd name="T8" fmla="*/ 24 w 62"/>
                <a:gd name="T9" fmla="*/ 33 h 51"/>
                <a:gd name="T10" fmla="*/ 21 w 62"/>
                <a:gd name="T11" fmla="*/ 37 h 51"/>
                <a:gd name="T12" fmla="*/ 20 w 62"/>
                <a:gd name="T13" fmla="*/ 38 h 51"/>
                <a:gd name="T14" fmla="*/ 22 w 62"/>
                <a:gd name="T15" fmla="*/ 37 h 51"/>
                <a:gd name="T16" fmla="*/ 23 w 62"/>
                <a:gd name="T17" fmla="*/ 38 h 51"/>
                <a:gd name="T18" fmla="*/ 21 w 62"/>
                <a:gd name="T19" fmla="*/ 42 h 51"/>
                <a:gd name="T20" fmla="*/ 26 w 62"/>
                <a:gd name="T21" fmla="*/ 50 h 51"/>
                <a:gd name="T22" fmla="*/ 30 w 62"/>
                <a:gd name="T23" fmla="*/ 49 h 51"/>
                <a:gd name="T24" fmla="*/ 31 w 62"/>
                <a:gd name="T25" fmla="*/ 51 h 51"/>
                <a:gd name="T26" fmla="*/ 31 w 62"/>
                <a:gd name="T27" fmla="*/ 46 h 51"/>
                <a:gd name="T28" fmla="*/ 31 w 62"/>
                <a:gd name="T29" fmla="*/ 45 h 51"/>
                <a:gd name="T30" fmla="*/ 38 w 62"/>
                <a:gd name="T31" fmla="*/ 45 h 51"/>
                <a:gd name="T32" fmla="*/ 41 w 62"/>
                <a:gd name="T33" fmla="*/ 41 h 51"/>
                <a:gd name="T34" fmla="*/ 40 w 62"/>
                <a:gd name="T35" fmla="*/ 39 h 51"/>
                <a:gd name="T36" fmla="*/ 41 w 62"/>
                <a:gd name="T37" fmla="*/ 40 h 51"/>
                <a:gd name="T38" fmla="*/ 51 w 62"/>
                <a:gd name="T39" fmla="*/ 39 h 51"/>
                <a:gd name="T40" fmla="*/ 57 w 62"/>
                <a:gd name="T41" fmla="*/ 37 h 51"/>
                <a:gd name="T42" fmla="*/ 58 w 62"/>
                <a:gd name="T43" fmla="*/ 37 h 51"/>
                <a:gd name="T44" fmla="*/ 57 w 62"/>
                <a:gd name="T45" fmla="*/ 35 h 51"/>
                <a:gd name="T46" fmla="*/ 60 w 62"/>
                <a:gd name="T47" fmla="*/ 31 h 51"/>
                <a:gd name="T48" fmla="*/ 61 w 62"/>
                <a:gd name="T49" fmla="*/ 29 h 51"/>
                <a:gd name="T50" fmla="*/ 60 w 62"/>
                <a:gd name="T51" fmla="*/ 27 h 51"/>
                <a:gd name="T52" fmla="*/ 60 w 62"/>
                <a:gd name="T53" fmla="*/ 25 h 51"/>
                <a:gd name="T54" fmla="*/ 55 w 62"/>
                <a:gd name="T55" fmla="*/ 26 h 51"/>
                <a:gd name="T56" fmla="*/ 46 w 62"/>
                <a:gd name="T57" fmla="*/ 22 h 51"/>
                <a:gd name="T58" fmla="*/ 45 w 62"/>
                <a:gd name="T59" fmla="*/ 25 h 51"/>
                <a:gd name="T60" fmla="*/ 43 w 62"/>
                <a:gd name="T61" fmla="*/ 22 h 51"/>
                <a:gd name="T62" fmla="*/ 40 w 62"/>
                <a:gd name="T63" fmla="*/ 22 h 51"/>
                <a:gd name="T64" fmla="*/ 31 w 62"/>
                <a:gd name="T65" fmla="*/ 22 h 51"/>
                <a:gd name="T66" fmla="*/ 29 w 62"/>
                <a:gd name="T67" fmla="*/ 20 h 51"/>
                <a:gd name="T68" fmla="*/ 32 w 62"/>
                <a:gd name="T69" fmla="*/ 16 h 51"/>
                <a:gd name="T70" fmla="*/ 31 w 62"/>
                <a:gd name="T71" fmla="*/ 11 h 51"/>
                <a:gd name="T72" fmla="*/ 33 w 62"/>
                <a:gd name="T73" fmla="*/ 9 h 51"/>
                <a:gd name="T74" fmla="*/ 27 w 62"/>
                <a:gd name="T75" fmla="*/ 3 h 51"/>
                <a:gd name="T76" fmla="*/ 25 w 62"/>
                <a:gd name="T77" fmla="*/ 5 h 51"/>
                <a:gd name="T78" fmla="*/ 24 w 62"/>
                <a:gd name="T79" fmla="*/ 1 h 51"/>
                <a:gd name="T80" fmla="*/ 23 w 62"/>
                <a:gd name="T81" fmla="*/ 1 h 51"/>
                <a:gd name="T82" fmla="*/ 21 w 62"/>
                <a:gd name="T83" fmla="*/ 1 h 51"/>
                <a:gd name="T84" fmla="*/ 13 w 62"/>
                <a:gd name="T85" fmla="*/ 1 h 51"/>
                <a:gd name="T86" fmla="*/ 1 w 62"/>
                <a:gd name="T87" fmla="*/ 8 h 51"/>
                <a:gd name="T88" fmla="*/ 2 w 62"/>
                <a:gd name="T89" fmla="*/ 8 h 51"/>
                <a:gd name="T90" fmla="*/ 7 w 62"/>
                <a:gd name="T91" fmla="*/ 16 h 51"/>
                <a:gd name="T92" fmla="*/ 9 w 62"/>
                <a:gd name="T93" fmla="*/ 17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62" h="51">
                  <a:moveTo>
                    <a:pt x="9" y="17"/>
                  </a:moveTo>
                  <a:cubicBezTo>
                    <a:pt x="9" y="23"/>
                    <a:pt x="11" y="28"/>
                    <a:pt x="16" y="32"/>
                  </a:cubicBezTo>
                  <a:cubicBezTo>
                    <a:pt x="17" y="33"/>
                    <a:pt x="16" y="33"/>
                    <a:pt x="16" y="34"/>
                  </a:cubicBezTo>
                  <a:cubicBezTo>
                    <a:pt x="20" y="35"/>
                    <a:pt x="20" y="33"/>
                    <a:pt x="23" y="33"/>
                  </a:cubicBezTo>
                  <a:cubicBezTo>
                    <a:pt x="23" y="33"/>
                    <a:pt x="23" y="33"/>
                    <a:pt x="24" y="33"/>
                  </a:cubicBezTo>
                  <a:cubicBezTo>
                    <a:pt x="24" y="33"/>
                    <a:pt x="20" y="37"/>
                    <a:pt x="21" y="37"/>
                  </a:cubicBezTo>
                  <a:cubicBezTo>
                    <a:pt x="23" y="38"/>
                    <a:pt x="21" y="35"/>
                    <a:pt x="20" y="38"/>
                  </a:cubicBezTo>
                  <a:cubicBezTo>
                    <a:pt x="20" y="39"/>
                    <a:pt x="21" y="38"/>
                    <a:pt x="22" y="37"/>
                  </a:cubicBezTo>
                  <a:cubicBezTo>
                    <a:pt x="23" y="36"/>
                    <a:pt x="23" y="38"/>
                    <a:pt x="23" y="38"/>
                  </a:cubicBezTo>
                  <a:cubicBezTo>
                    <a:pt x="23" y="39"/>
                    <a:pt x="22" y="40"/>
                    <a:pt x="21" y="42"/>
                  </a:cubicBezTo>
                  <a:cubicBezTo>
                    <a:pt x="21" y="44"/>
                    <a:pt x="24" y="49"/>
                    <a:pt x="26" y="50"/>
                  </a:cubicBezTo>
                  <a:cubicBezTo>
                    <a:pt x="28" y="51"/>
                    <a:pt x="28" y="48"/>
                    <a:pt x="30" y="49"/>
                  </a:cubicBezTo>
                  <a:cubicBezTo>
                    <a:pt x="30" y="49"/>
                    <a:pt x="30" y="51"/>
                    <a:pt x="31" y="51"/>
                  </a:cubicBezTo>
                  <a:cubicBezTo>
                    <a:pt x="33" y="50"/>
                    <a:pt x="33" y="47"/>
                    <a:pt x="31" y="46"/>
                  </a:cubicBezTo>
                  <a:cubicBezTo>
                    <a:pt x="31" y="46"/>
                    <a:pt x="31" y="46"/>
                    <a:pt x="31" y="45"/>
                  </a:cubicBezTo>
                  <a:cubicBezTo>
                    <a:pt x="34" y="43"/>
                    <a:pt x="36" y="46"/>
                    <a:pt x="38" y="45"/>
                  </a:cubicBezTo>
                  <a:cubicBezTo>
                    <a:pt x="41" y="45"/>
                    <a:pt x="38" y="41"/>
                    <a:pt x="41" y="41"/>
                  </a:cubicBezTo>
                  <a:cubicBezTo>
                    <a:pt x="41" y="40"/>
                    <a:pt x="40" y="40"/>
                    <a:pt x="40" y="39"/>
                  </a:cubicBezTo>
                  <a:cubicBezTo>
                    <a:pt x="40" y="39"/>
                    <a:pt x="41" y="40"/>
                    <a:pt x="41" y="40"/>
                  </a:cubicBezTo>
                  <a:cubicBezTo>
                    <a:pt x="43" y="40"/>
                    <a:pt x="49" y="40"/>
                    <a:pt x="51" y="39"/>
                  </a:cubicBezTo>
                  <a:cubicBezTo>
                    <a:pt x="53" y="38"/>
                    <a:pt x="55" y="39"/>
                    <a:pt x="57" y="37"/>
                  </a:cubicBezTo>
                  <a:cubicBezTo>
                    <a:pt x="57" y="37"/>
                    <a:pt x="57" y="38"/>
                    <a:pt x="58" y="37"/>
                  </a:cubicBezTo>
                  <a:cubicBezTo>
                    <a:pt x="58" y="37"/>
                    <a:pt x="57" y="36"/>
                    <a:pt x="57" y="35"/>
                  </a:cubicBezTo>
                  <a:cubicBezTo>
                    <a:pt x="59" y="33"/>
                    <a:pt x="62" y="38"/>
                    <a:pt x="60" y="31"/>
                  </a:cubicBezTo>
                  <a:cubicBezTo>
                    <a:pt x="60" y="30"/>
                    <a:pt x="61" y="30"/>
                    <a:pt x="61" y="29"/>
                  </a:cubicBezTo>
                  <a:cubicBezTo>
                    <a:pt x="61" y="28"/>
                    <a:pt x="60" y="28"/>
                    <a:pt x="60" y="27"/>
                  </a:cubicBezTo>
                  <a:cubicBezTo>
                    <a:pt x="60" y="26"/>
                    <a:pt x="62" y="26"/>
                    <a:pt x="60" y="25"/>
                  </a:cubicBezTo>
                  <a:cubicBezTo>
                    <a:pt x="59" y="25"/>
                    <a:pt x="56" y="26"/>
                    <a:pt x="55" y="26"/>
                  </a:cubicBezTo>
                  <a:cubicBezTo>
                    <a:pt x="53" y="24"/>
                    <a:pt x="48" y="22"/>
                    <a:pt x="46" y="22"/>
                  </a:cubicBezTo>
                  <a:cubicBezTo>
                    <a:pt x="44" y="22"/>
                    <a:pt x="47" y="25"/>
                    <a:pt x="45" y="25"/>
                  </a:cubicBezTo>
                  <a:cubicBezTo>
                    <a:pt x="44" y="26"/>
                    <a:pt x="43" y="22"/>
                    <a:pt x="43" y="22"/>
                  </a:cubicBezTo>
                  <a:cubicBezTo>
                    <a:pt x="43" y="22"/>
                    <a:pt x="41" y="23"/>
                    <a:pt x="40" y="22"/>
                  </a:cubicBezTo>
                  <a:cubicBezTo>
                    <a:pt x="40" y="21"/>
                    <a:pt x="32" y="24"/>
                    <a:pt x="31" y="22"/>
                  </a:cubicBezTo>
                  <a:cubicBezTo>
                    <a:pt x="31" y="22"/>
                    <a:pt x="29" y="20"/>
                    <a:pt x="29" y="20"/>
                  </a:cubicBezTo>
                  <a:cubicBezTo>
                    <a:pt x="29" y="18"/>
                    <a:pt x="31" y="16"/>
                    <a:pt x="32" y="16"/>
                  </a:cubicBezTo>
                  <a:cubicBezTo>
                    <a:pt x="32" y="15"/>
                    <a:pt x="31" y="12"/>
                    <a:pt x="31" y="11"/>
                  </a:cubicBezTo>
                  <a:cubicBezTo>
                    <a:pt x="31" y="10"/>
                    <a:pt x="33" y="10"/>
                    <a:pt x="33" y="9"/>
                  </a:cubicBezTo>
                  <a:cubicBezTo>
                    <a:pt x="33" y="8"/>
                    <a:pt x="28" y="3"/>
                    <a:pt x="27" y="3"/>
                  </a:cubicBezTo>
                  <a:cubicBezTo>
                    <a:pt x="24" y="2"/>
                    <a:pt x="25" y="6"/>
                    <a:pt x="25" y="5"/>
                  </a:cubicBezTo>
                  <a:cubicBezTo>
                    <a:pt x="23" y="3"/>
                    <a:pt x="25" y="2"/>
                    <a:pt x="24" y="1"/>
                  </a:cubicBezTo>
                  <a:cubicBezTo>
                    <a:pt x="24" y="1"/>
                    <a:pt x="24" y="2"/>
                    <a:pt x="23" y="1"/>
                  </a:cubicBezTo>
                  <a:cubicBezTo>
                    <a:pt x="22" y="1"/>
                    <a:pt x="22" y="1"/>
                    <a:pt x="21" y="1"/>
                  </a:cubicBezTo>
                  <a:cubicBezTo>
                    <a:pt x="19" y="1"/>
                    <a:pt x="16" y="1"/>
                    <a:pt x="13" y="1"/>
                  </a:cubicBezTo>
                  <a:cubicBezTo>
                    <a:pt x="12" y="0"/>
                    <a:pt x="0" y="4"/>
                    <a:pt x="1" y="8"/>
                  </a:cubicBezTo>
                  <a:cubicBezTo>
                    <a:pt x="2" y="9"/>
                    <a:pt x="2" y="8"/>
                    <a:pt x="2" y="8"/>
                  </a:cubicBezTo>
                  <a:cubicBezTo>
                    <a:pt x="2" y="9"/>
                    <a:pt x="7" y="16"/>
                    <a:pt x="7" y="16"/>
                  </a:cubicBezTo>
                  <a:cubicBezTo>
                    <a:pt x="8" y="17"/>
                    <a:pt x="9" y="16"/>
                    <a:pt x="9" y="17"/>
                  </a:cubicBezTo>
                </a:path>
              </a:pathLst>
            </a:custGeom>
            <a:solidFill>
              <a:schemeClr val="tx2"/>
            </a:solidFill>
            <a:ln w="9525">
              <a:noFill/>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149" name="Freeform 151"/>
            <p:cNvSpPr>
              <a:spLocks/>
            </p:cNvSpPr>
            <p:nvPr/>
          </p:nvSpPr>
          <p:spPr bwMode="auto">
            <a:xfrm>
              <a:off x="7117958" y="4154306"/>
              <a:ext cx="17192" cy="28654"/>
            </a:xfrm>
            <a:custGeom>
              <a:avLst/>
              <a:gdLst>
                <a:gd name="T0" fmla="*/ 3 w 6"/>
                <a:gd name="T1" fmla="*/ 11 h 11"/>
                <a:gd name="T2" fmla="*/ 2 w 6"/>
                <a:gd name="T3" fmla="*/ 7 h 11"/>
                <a:gd name="T4" fmla="*/ 6 w 6"/>
                <a:gd name="T5" fmla="*/ 9 h 11"/>
                <a:gd name="T6" fmla="*/ 3 w 6"/>
                <a:gd name="T7" fmla="*/ 11 h 11"/>
              </a:gdLst>
              <a:ahLst/>
              <a:cxnLst>
                <a:cxn ang="0">
                  <a:pos x="T0" y="T1"/>
                </a:cxn>
                <a:cxn ang="0">
                  <a:pos x="T2" y="T3"/>
                </a:cxn>
                <a:cxn ang="0">
                  <a:pos x="T4" y="T5"/>
                </a:cxn>
                <a:cxn ang="0">
                  <a:pos x="T6" y="T7"/>
                </a:cxn>
              </a:cxnLst>
              <a:rect l="0" t="0" r="r" b="b"/>
              <a:pathLst>
                <a:path w="6" h="11">
                  <a:moveTo>
                    <a:pt x="3" y="11"/>
                  </a:moveTo>
                  <a:cubicBezTo>
                    <a:pt x="2" y="9"/>
                    <a:pt x="2" y="9"/>
                    <a:pt x="2" y="7"/>
                  </a:cubicBezTo>
                  <a:cubicBezTo>
                    <a:pt x="0" y="0"/>
                    <a:pt x="6" y="8"/>
                    <a:pt x="6" y="9"/>
                  </a:cubicBezTo>
                  <a:cubicBezTo>
                    <a:pt x="3" y="11"/>
                    <a:pt x="3" y="11"/>
                    <a:pt x="3" y="11"/>
                  </a:cubicBezTo>
                </a:path>
              </a:pathLst>
            </a:custGeom>
            <a:solidFill>
              <a:schemeClr val="tx2"/>
            </a:solidFill>
            <a:ln w="9525">
              <a:noFill/>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150" name="Freeform 152"/>
            <p:cNvSpPr>
              <a:spLocks/>
            </p:cNvSpPr>
            <p:nvPr/>
          </p:nvSpPr>
          <p:spPr bwMode="auto">
            <a:xfrm>
              <a:off x="7173354" y="4276559"/>
              <a:ext cx="19102" cy="19102"/>
            </a:xfrm>
            <a:custGeom>
              <a:avLst/>
              <a:gdLst>
                <a:gd name="T0" fmla="*/ 6 w 7"/>
                <a:gd name="T1" fmla="*/ 7 h 7"/>
                <a:gd name="T2" fmla="*/ 2 w 7"/>
                <a:gd name="T3" fmla="*/ 1 h 7"/>
                <a:gd name="T4" fmla="*/ 6 w 7"/>
                <a:gd name="T5" fmla="*/ 7 h 7"/>
              </a:gdLst>
              <a:ahLst/>
              <a:cxnLst>
                <a:cxn ang="0">
                  <a:pos x="T0" y="T1"/>
                </a:cxn>
                <a:cxn ang="0">
                  <a:pos x="T2" y="T3"/>
                </a:cxn>
                <a:cxn ang="0">
                  <a:pos x="T4" y="T5"/>
                </a:cxn>
              </a:cxnLst>
              <a:rect l="0" t="0" r="r" b="b"/>
              <a:pathLst>
                <a:path w="7" h="7">
                  <a:moveTo>
                    <a:pt x="6" y="7"/>
                  </a:moveTo>
                  <a:cubicBezTo>
                    <a:pt x="5" y="6"/>
                    <a:pt x="0" y="2"/>
                    <a:pt x="2" y="1"/>
                  </a:cubicBezTo>
                  <a:cubicBezTo>
                    <a:pt x="6" y="0"/>
                    <a:pt x="7" y="4"/>
                    <a:pt x="6" y="7"/>
                  </a:cubicBezTo>
                </a:path>
              </a:pathLst>
            </a:custGeom>
            <a:solidFill>
              <a:schemeClr val="tx2"/>
            </a:solidFill>
            <a:ln w="9525">
              <a:noFill/>
              <a:round/>
              <a:headEnd/>
              <a:tailEnd/>
            </a:ln>
          </p:spPr>
          <p:txBody>
            <a:bodyPr vert="horz" wrap="square" lIns="68580" tIns="34290" rIns="68580" bIns="34290" numCol="1" anchor="t" anchorCtr="0" compatLnSpc="1">
              <a:prstTxWarp prst="textNoShape">
                <a:avLst/>
              </a:prstTxWarp>
            </a:bodyPr>
            <a:lstStyle/>
            <a:p>
              <a:endParaRPr lang="en-US" sz="1350"/>
            </a:p>
          </p:txBody>
        </p:sp>
        <p:sp>
          <p:nvSpPr>
            <p:cNvPr id="151" name="Freeform 153"/>
            <p:cNvSpPr>
              <a:spLocks/>
            </p:cNvSpPr>
            <p:nvPr/>
          </p:nvSpPr>
          <p:spPr bwMode="auto">
            <a:xfrm>
              <a:off x="5798007" y="3138078"/>
              <a:ext cx="162368" cy="133714"/>
            </a:xfrm>
            <a:custGeom>
              <a:avLst/>
              <a:gdLst>
                <a:gd name="T0" fmla="*/ 9 w 62"/>
                <a:gd name="T1" fmla="*/ 17 h 51"/>
                <a:gd name="T2" fmla="*/ 7 w 62"/>
                <a:gd name="T3" fmla="*/ 16 h 51"/>
                <a:gd name="T4" fmla="*/ 2 w 62"/>
                <a:gd name="T5" fmla="*/ 8 h 51"/>
                <a:gd name="T6" fmla="*/ 1 w 62"/>
                <a:gd name="T7" fmla="*/ 8 h 51"/>
                <a:gd name="T8" fmla="*/ 13 w 62"/>
                <a:gd name="T9" fmla="*/ 1 h 51"/>
                <a:gd name="T10" fmla="*/ 21 w 62"/>
                <a:gd name="T11" fmla="*/ 1 h 51"/>
                <a:gd name="T12" fmla="*/ 23 w 62"/>
                <a:gd name="T13" fmla="*/ 1 h 51"/>
                <a:gd name="T14" fmla="*/ 24 w 62"/>
                <a:gd name="T15" fmla="*/ 1 h 51"/>
                <a:gd name="T16" fmla="*/ 25 w 62"/>
                <a:gd name="T17" fmla="*/ 5 h 51"/>
                <a:gd name="T18" fmla="*/ 27 w 62"/>
                <a:gd name="T19" fmla="*/ 3 h 51"/>
                <a:gd name="T20" fmla="*/ 33 w 62"/>
                <a:gd name="T21" fmla="*/ 9 h 51"/>
                <a:gd name="T22" fmla="*/ 31 w 62"/>
                <a:gd name="T23" fmla="*/ 11 h 51"/>
                <a:gd name="T24" fmla="*/ 32 w 62"/>
                <a:gd name="T25" fmla="*/ 16 h 51"/>
                <a:gd name="T26" fmla="*/ 29 w 62"/>
                <a:gd name="T27" fmla="*/ 20 h 51"/>
                <a:gd name="T28" fmla="*/ 31 w 62"/>
                <a:gd name="T29" fmla="*/ 22 h 51"/>
                <a:gd name="T30" fmla="*/ 40 w 62"/>
                <a:gd name="T31" fmla="*/ 22 h 51"/>
                <a:gd name="T32" fmla="*/ 43 w 62"/>
                <a:gd name="T33" fmla="*/ 22 h 51"/>
                <a:gd name="T34" fmla="*/ 45 w 62"/>
                <a:gd name="T35" fmla="*/ 25 h 51"/>
                <a:gd name="T36" fmla="*/ 46 w 62"/>
                <a:gd name="T37" fmla="*/ 22 h 51"/>
                <a:gd name="T38" fmla="*/ 55 w 62"/>
                <a:gd name="T39" fmla="*/ 26 h 51"/>
                <a:gd name="T40" fmla="*/ 60 w 62"/>
                <a:gd name="T41" fmla="*/ 25 h 51"/>
                <a:gd name="T42" fmla="*/ 60 w 62"/>
                <a:gd name="T43" fmla="*/ 27 h 51"/>
                <a:gd name="T44" fmla="*/ 61 w 62"/>
                <a:gd name="T45" fmla="*/ 29 h 51"/>
                <a:gd name="T46" fmla="*/ 60 w 62"/>
                <a:gd name="T47" fmla="*/ 31 h 51"/>
                <a:gd name="T48" fmla="*/ 57 w 62"/>
                <a:gd name="T49" fmla="*/ 35 h 51"/>
                <a:gd name="T50" fmla="*/ 58 w 62"/>
                <a:gd name="T51" fmla="*/ 37 h 51"/>
                <a:gd name="T52" fmla="*/ 57 w 62"/>
                <a:gd name="T53" fmla="*/ 37 h 51"/>
                <a:gd name="T54" fmla="*/ 51 w 62"/>
                <a:gd name="T55" fmla="*/ 39 h 51"/>
                <a:gd name="T56" fmla="*/ 41 w 62"/>
                <a:gd name="T57" fmla="*/ 40 h 51"/>
                <a:gd name="T58" fmla="*/ 40 w 62"/>
                <a:gd name="T59" fmla="*/ 39 h 51"/>
                <a:gd name="T60" fmla="*/ 41 w 62"/>
                <a:gd name="T61" fmla="*/ 41 h 51"/>
                <a:gd name="T62" fmla="*/ 38 w 62"/>
                <a:gd name="T63" fmla="*/ 45 h 51"/>
                <a:gd name="T64" fmla="*/ 31 w 62"/>
                <a:gd name="T65" fmla="*/ 45 h 51"/>
                <a:gd name="T66" fmla="*/ 31 w 62"/>
                <a:gd name="T67" fmla="*/ 46 h 51"/>
                <a:gd name="T68" fmla="*/ 31 w 62"/>
                <a:gd name="T69" fmla="*/ 51 h 51"/>
                <a:gd name="T70" fmla="*/ 30 w 62"/>
                <a:gd name="T71" fmla="*/ 49 h 51"/>
                <a:gd name="T72" fmla="*/ 26 w 62"/>
                <a:gd name="T73" fmla="*/ 50 h 51"/>
                <a:gd name="T74" fmla="*/ 21 w 62"/>
                <a:gd name="T75" fmla="*/ 42 h 51"/>
                <a:gd name="T76" fmla="*/ 23 w 62"/>
                <a:gd name="T77" fmla="*/ 38 h 51"/>
                <a:gd name="T78" fmla="*/ 22 w 62"/>
                <a:gd name="T79" fmla="*/ 37 h 51"/>
                <a:gd name="T80" fmla="*/ 20 w 62"/>
                <a:gd name="T81" fmla="*/ 38 h 51"/>
                <a:gd name="T82" fmla="*/ 21 w 62"/>
                <a:gd name="T83" fmla="*/ 37 h 51"/>
                <a:gd name="T84" fmla="*/ 24 w 62"/>
                <a:gd name="T85" fmla="*/ 33 h 51"/>
                <a:gd name="T86" fmla="*/ 23 w 62"/>
                <a:gd name="T87" fmla="*/ 33 h 51"/>
                <a:gd name="T88" fmla="*/ 16 w 62"/>
                <a:gd name="T89" fmla="*/ 34 h 51"/>
                <a:gd name="T90" fmla="*/ 16 w 62"/>
                <a:gd name="T91" fmla="*/ 32 h 51"/>
                <a:gd name="T92" fmla="*/ 9 w 62"/>
                <a:gd name="T93" fmla="*/ 17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62" h="51">
                  <a:moveTo>
                    <a:pt x="9" y="17"/>
                  </a:moveTo>
                  <a:cubicBezTo>
                    <a:pt x="9" y="16"/>
                    <a:pt x="8" y="17"/>
                    <a:pt x="7" y="16"/>
                  </a:cubicBezTo>
                  <a:cubicBezTo>
                    <a:pt x="7" y="16"/>
                    <a:pt x="2" y="9"/>
                    <a:pt x="2" y="8"/>
                  </a:cubicBezTo>
                  <a:cubicBezTo>
                    <a:pt x="2" y="8"/>
                    <a:pt x="2" y="9"/>
                    <a:pt x="1" y="8"/>
                  </a:cubicBezTo>
                  <a:cubicBezTo>
                    <a:pt x="0" y="4"/>
                    <a:pt x="12" y="0"/>
                    <a:pt x="13" y="1"/>
                  </a:cubicBezTo>
                  <a:cubicBezTo>
                    <a:pt x="16" y="1"/>
                    <a:pt x="19" y="1"/>
                    <a:pt x="21" y="1"/>
                  </a:cubicBezTo>
                  <a:cubicBezTo>
                    <a:pt x="22" y="1"/>
                    <a:pt x="22" y="1"/>
                    <a:pt x="23" y="1"/>
                  </a:cubicBezTo>
                  <a:cubicBezTo>
                    <a:pt x="24" y="2"/>
                    <a:pt x="24" y="1"/>
                    <a:pt x="24" y="1"/>
                  </a:cubicBezTo>
                  <a:cubicBezTo>
                    <a:pt x="25" y="2"/>
                    <a:pt x="23" y="3"/>
                    <a:pt x="25" y="5"/>
                  </a:cubicBezTo>
                  <a:cubicBezTo>
                    <a:pt x="25" y="6"/>
                    <a:pt x="24" y="2"/>
                    <a:pt x="27" y="3"/>
                  </a:cubicBezTo>
                  <a:cubicBezTo>
                    <a:pt x="28" y="3"/>
                    <a:pt x="33" y="8"/>
                    <a:pt x="33" y="9"/>
                  </a:cubicBezTo>
                  <a:cubicBezTo>
                    <a:pt x="33" y="10"/>
                    <a:pt x="31" y="10"/>
                    <a:pt x="31" y="11"/>
                  </a:cubicBezTo>
                  <a:cubicBezTo>
                    <a:pt x="31" y="12"/>
                    <a:pt x="32" y="15"/>
                    <a:pt x="32" y="16"/>
                  </a:cubicBezTo>
                  <a:cubicBezTo>
                    <a:pt x="31" y="16"/>
                    <a:pt x="29" y="18"/>
                    <a:pt x="29" y="20"/>
                  </a:cubicBezTo>
                  <a:cubicBezTo>
                    <a:pt x="29" y="20"/>
                    <a:pt x="31" y="22"/>
                    <a:pt x="31" y="22"/>
                  </a:cubicBezTo>
                  <a:cubicBezTo>
                    <a:pt x="32" y="24"/>
                    <a:pt x="40" y="21"/>
                    <a:pt x="40" y="22"/>
                  </a:cubicBezTo>
                  <a:cubicBezTo>
                    <a:pt x="41" y="23"/>
                    <a:pt x="43" y="22"/>
                    <a:pt x="43" y="22"/>
                  </a:cubicBezTo>
                  <a:cubicBezTo>
                    <a:pt x="43" y="22"/>
                    <a:pt x="44" y="26"/>
                    <a:pt x="45" y="25"/>
                  </a:cubicBezTo>
                  <a:cubicBezTo>
                    <a:pt x="47" y="25"/>
                    <a:pt x="44" y="22"/>
                    <a:pt x="46" y="22"/>
                  </a:cubicBezTo>
                  <a:cubicBezTo>
                    <a:pt x="48" y="22"/>
                    <a:pt x="53" y="24"/>
                    <a:pt x="55" y="26"/>
                  </a:cubicBezTo>
                  <a:cubicBezTo>
                    <a:pt x="56" y="26"/>
                    <a:pt x="59" y="25"/>
                    <a:pt x="60" y="25"/>
                  </a:cubicBezTo>
                  <a:cubicBezTo>
                    <a:pt x="62" y="26"/>
                    <a:pt x="60" y="26"/>
                    <a:pt x="60" y="27"/>
                  </a:cubicBezTo>
                  <a:cubicBezTo>
                    <a:pt x="60" y="28"/>
                    <a:pt x="61" y="28"/>
                    <a:pt x="61" y="29"/>
                  </a:cubicBezTo>
                  <a:cubicBezTo>
                    <a:pt x="61" y="30"/>
                    <a:pt x="60" y="30"/>
                    <a:pt x="60" y="31"/>
                  </a:cubicBezTo>
                  <a:cubicBezTo>
                    <a:pt x="62" y="38"/>
                    <a:pt x="59" y="33"/>
                    <a:pt x="57" y="35"/>
                  </a:cubicBezTo>
                  <a:cubicBezTo>
                    <a:pt x="57" y="36"/>
                    <a:pt x="58" y="37"/>
                    <a:pt x="58" y="37"/>
                  </a:cubicBezTo>
                  <a:cubicBezTo>
                    <a:pt x="57" y="38"/>
                    <a:pt x="57" y="37"/>
                    <a:pt x="57" y="37"/>
                  </a:cubicBezTo>
                  <a:cubicBezTo>
                    <a:pt x="55" y="39"/>
                    <a:pt x="53" y="38"/>
                    <a:pt x="51" y="39"/>
                  </a:cubicBezTo>
                  <a:cubicBezTo>
                    <a:pt x="49" y="40"/>
                    <a:pt x="43" y="40"/>
                    <a:pt x="41" y="40"/>
                  </a:cubicBezTo>
                  <a:cubicBezTo>
                    <a:pt x="41" y="40"/>
                    <a:pt x="40" y="39"/>
                    <a:pt x="40" y="39"/>
                  </a:cubicBezTo>
                  <a:cubicBezTo>
                    <a:pt x="40" y="40"/>
                    <a:pt x="41" y="40"/>
                    <a:pt x="41" y="41"/>
                  </a:cubicBezTo>
                  <a:cubicBezTo>
                    <a:pt x="38" y="41"/>
                    <a:pt x="41" y="45"/>
                    <a:pt x="38" y="45"/>
                  </a:cubicBezTo>
                  <a:cubicBezTo>
                    <a:pt x="36" y="46"/>
                    <a:pt x="34" y="43"/>
                    <a:pt x="31" y="45"/>
                  </a:cubicBezTo>
                  <a:cubicBezTo>
                    <a:pt x="31" y="46"/>
                    <a:pt x="31" y="46"/>
                    <a:pt x="31" y="46"/>
                  </a:cubicBezTo>
                  <a:cubicBezTo>
                    <a:pt x="33" y="47"/>
                    <a:pt x="33" y="50"/>
                    <a:pt x="31" y="51"/>
                  </a:cubicBezTo>
                  <a:cubicBezTo>
                    <a:pt x="30" y="51"/>
                    <a:pt x="30" y="49"/>
                    <a:pt x="30" y="49"/>
                  </a:cubicBezTo>
                  <a:cubicBezTo>
                    <a:pt x="28" y="48"/>
                    <a:pt x="28" y="51"/>
                    <a:pt x="26" y="50"/>
                  </a:cubicBezTo>
                  <a:cubicBezTo>
                    <a:pt x="24" y="49"/>
                    <a:pt x="21" y="44"/>
                    <a:pt x="21" y="42"/>
                  </a:cubicBezTo>
                  <a:cubicBezTo>
                    <a:pt x="22" y="40"/>
                    <a:pt x="23" y="39"/>
                    <a:pt x="23" y="38"/>
                  </a:cubicBezTo>
                  <a:cubicBezTo>
                    <a:pt x="23" y="38"/>
                    <a:pt x="23" y="36"/>
                    <a:pt x="22" y="37"/>
                  </a:cubicBezTo>
                  <a:cubicBezTo>
                    <a:pt x="21" y="38"/>
                    <a:pt x="20" y="39"/>
                    <a:pt x="20" y="38"/>
                  </a:cubicBezTo>
                  <a:cubicBezTo>
                    <a:pt x="21" y="35"/>
                    <a:pt x="23" y="38"/>
                    <a:pt x="21" y="37"/>
                  </a:cubicBezTo>
                  <a:cubicBezTo>
                    <a:pt x="20" y="37"/>
                    <a:pt x="24" y="33"/>
                    <a:pt x="24" y="33"/>
                  </a:cubicBezTo>
                  <a:cubicBezTo>
                    <a:pt x="23" y="33"/>
                    <a:pt x="23" y="33"/>
                    <a:pt x="23" y="33"/>
                  </a:cubicBezTo>
                  <a:cubicBezTo>
                    <a:pt x="20" y="33"/>
                    <a:pt x="20" y="35"/>
                    <a:pt x="16" y="34"/>
                  </a:cubicBezTo>
                  <a:cubicBezTo>
                    <a:pt x="16" y="33"/>
                    <a:pt x="17" y="33"/>
                    <a:pt x="16" y="32"/>
                  </a:cubicBezTo>
                  <a:cubicBezTo>
                    <a:pt x="11" y="28"/>
                    <a:pt x="9" y="23"/>
                    <a:pt x="9" y="17"/>
                  </a:cubicBezTo>
                </a:path>
              </a:pathLst>
            </a:custGeom>
            <a:solidFill>
              <a:schemeClr val="tx2"/>
            </a:solidFill>
            <a:ln w="3175" cap="flat">
              <a:noFill/>
              <a:prstDash val="solid"/>
              <a:round/>
              <a:headEnd/>
              <a:tailEnd/>
            </a:ln>
            <a:extLst/>
          </p:spPr>
          <p:txBody>
            <a:bodyPr vert="horz" wrap="square" lIns="68580" tIns="34290" rIns="68580" bIns="34290" numCol="1" anchor="t" anchorCtr="0" compatLnSpc="1">
              <a:prstTxWarp prst="textNoShape">
                <a:avLst/>
              </a:prstTxWarp>
            </a:bodyPr>
            <a:lstStyle/>
            <a:p>
              <a:endParaRPr lang="en-US" sz="1350"/>
            </a:p>
          </p:txBody>
        </p:sp>
        <p:sp>
          <p:nvSpPr>
            <p:cNvPr id="152" name="Freeform 154"/>
            <p:cNvSpPr>
              <a:spLocks/>
            </p:cNvSpPr>
            <p:nvPr/>
          </p:nvSpPr>
          <p:spPr bwMode="auto">
            <a:xfrm>
              <a:off x="7003346" y="4723547"/>
              <a:ext cx="51576" cy="42025"/>
            </a:xfrm>
            <a:custGeom>
              <a:avLst/>
              <a:gdLst>
                <a:gd name="T0" fmla="*/ 19 w 20"/>
                <a:gd name="T1" fmla="*/ 10 h 16"/>
                <a:gd name="T2" fmla="*/ 18 w 20"/>
                <a:gd name="T3" fmla="*/ 13 h 16"/>
                <a:gd name="T4" fmla="*/ 15 w 20"/>
                <a:gd name="T5" fmla="*/ 15 h 16"/>
                <a:gd name="T6" fmla="*/ 6 w 20"/>
                <a:gd name="T7" fmla="*/ 7 h 16"/>
                <a:gd name="T8" fmla="*/ 2 w 20"/>
                <a:gd name="T9" fmla="*/ 10 h 16"/>
                <a:gd name="T10" fmla="*/ 3 w 20"/>
                <a:gd name="T11" fmla="*/ 8 h 16"/>
                <a:gd name="T12" fmla="*/ 0 w 20"/>
                <a:gd name="T13" fmla="*/ 7 h 16"/>
                <a:gd name="T14" fmla="*/ 0 w 20"/>
                <a:gd name="T15" fmla="*/ 4 h 16"/>
                <a:gd name="T16" fmla="*/ 3 w 20"/>
                <a:gd name="T17" fmla="*/ 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0" h="16">
                  <a:moveTo>
                    <a:pt x="19" y="10"/>
                  </a:moveTo>
                  <a:cubicBezTo>
                    <a:pt x="19" y="12"/>
                    <a:pt x="20" y="15"/>
                    <a:pt x="18" y="13"/>
                  </a:cubicBezTo>
                  <a:cubicBezTo>
                    <a:pt x="18" y="13"/>
                    <a:pt x="16" y="16"/>
                    <a:pt x="15" y="15"/>
                  </a:cubicBezTo>
                  <a:cubicBezTo>
                    <a:pt x="12" y="14"/>
                    <a:pt x="7" y="7"/>
                    <a:pt x="6" y="7"/>
                  </a:cubicBezTo>
                  <a:cubicBezTo>
                    <a:pt x="5" y="7"/>
                    <a:pt x="3" y="12"/>
                    <a:pt x="2" y="10"/>
                  </a:cubicBezTo>
                  <a:cubicBezTo>
                    <a:pt x="2" y="10"/>
                    <a:pt x="4" y="8"/>
                    <a:pt x="3" y="8"/>
                  </a:cubicBezTo>
                  <a:cubicBezTo>
                    <a:pt x="2" y="7"/>
                    <a:pt x="0" y="9"/>
                    <a:pt x="0" y="7"/>
                  </a:cubicBezTo>
                  <a:cubicBezTo>
                    <a:pt x="1" y="6"/>
                    <a:pt x="0" y="6"/>
                    <a:pt x="0" y="4"/>
                  </a:cubicBezTo>
                  <a:cubicBezTo>
                    <a:pt x="1" y="2"/>
                    <a:pt x="4" y="3"/>
                    <a:pt x="3" y="0"/>
                  </a:cubicBezTo>
                </a:path>
              </a:pathLst>
            </a:custGeom>
            <a:solidFill>
              <a:schemeClr val="tx2"/>
            </a:solidFill>
            <a:ln w="3175" cap="flat">
              <a:noFill/>
              <a:prstDash val="solid"/>
              <a:round/>
              <a:headEnd/>
              <a:tailEnd/>
            </a:ln>
            <a:extLst/>
          </p:spPr>
          <p:txBody>
            <a:bodyPr vert="horz" wrap="square" lIns="68580" tIns="34290" rIns="68580" bIns="34290" numCol="1" anchor="t" anchorCtr="0" compatLnSpc="1">
              <a:prstTxWarp prst="textNoShape">
                <a:avLst/>
              </a:prstTxWarp>
            </a:bodyPr>
            <a:lstStyle/>
            <a:p>
              <a:endParaRPr lang="en-US" sz="1350"/>
            </a:p>
          </p:txBody>
        </p:sp>
        <p:sp>
          <p:nvSpPr>
            <p:cNvPr id="153" name="Freeform 155"/>
            <p:cNvSpPr>
              <a:spLocks/>
            </p:cNvSpPr>
            <p:nvPr/>
          </p:nvSpPr>
          <p:spPr bwMode="auto">
            <a:xfrm>
              <a:off x="6921207" y="4379710"/>
              <a:ext cx="32474" cy="78319"/>
            </a:xfrm>
            <a:custGeom>
              <a:avLst/>
              <a:gdLst>
                <a:gd name="T0" fmla="*/ 0 w 12"/>
                <a:gd name="T1" fmla="*/ 0 h 30"/>
                <a:gd name="T2" fmla="*/ 4 w 12"/>
                <a:gd name="T3" fmla="*/ 14 h 30"/>
                <a:gd name="T4" fmla="*/ 11 w 12"/>
                <a:gd name="T5" fmla="*/ 30 h 30"/>
              </a:gdLst>
              <a:ahLst/>
              <a:cxnLst>
                <a:cxn ang="0">
                  <a:pos x="T0" y="T1"/>
                </a:cxn>
                <a:cxn ang="0">
                  <a:pos x="T2" y="T3"/>
                </a:cxn>
                <a:cxn ang="0">
                  <a:pos x="T4" y="T5"/>
                </a:cxn>
              </a:cxnLst>
              <a:rect l="0" t="0" r="r" b="b"/>
              <a:pathLst>
                <a:path w="12" h="30">
                  <a:moveTo>
                    <a:pt x="0" y="0"/>
                  </a:moveTo>
                  <a:cubicBezTo>
                    <a:pt x="5" y="0"/>
                    <a:pt x="3" y="10"/>
                    <a:pt x="4" y="14"/>
                  </a:cubicBezTo>
                  <a:cubicBezTo>
                    <a:pt x="4" y="16"/>
                    <a:pt x="12" y="29"/>
                    <a:pt x="11" y="30"/>
                  </a:cubicBezTo>
                </a:path>
              </a:pathLst>
            </a:custGeom>
            <a:solidFill>
              <a:schemeClr val="tx2"/>
            </a:solidFill>
            <a:ln w="3175" cap="flat">
              <a:noFill/>
              <a:prstDash val="solid"/>
              <a:round/>
              <a:headEnd/>
              <a:tailEnd/>
            </a:ln>
            <a:extLst/>
          </p:spPr>
          <p:txBody>
            <a:bodyPr vert="horz" wrap="square" lIns="68580" tIns="34290" rIns="68580" bIns="34290" numCol="1" anchor="t" anchorCtr="0" compatLnSpc="1">
              <a:prstTxWarp prst="textNoShape">
                <a:avLst/>
              </a:prstTxWarp>
            </a:bodyPr>
            <a:lstStyle/>
            <a:p>
              <a:endParaRPr lang="en-US" sz="1350"/>
            </a:p>
          </p:txBody>
        </p:sp>
        <p:sp>
          <p:nvSpPr>
            <p:cNvPr id="154" name="Freeform 156"/>
            <p:cNvSpPr>
              <a:spLocks/>
            </p:cNvSpPr>
            <p:nvPr/>
          </p:nvSpPr>
          <p:spPr bwMode="auto">
            <a:xfrm>
              <a:off x="7200097" y="4108461"/>
              <a:ext cx="43935" cy="26743"/>
            </a:xfrm>
            <a:custGeom>
              <a:avLst/>
              <a:gdLst>
                <a:gd name="T0" fmla="*/ 0 w 17"/>
                <a:gd name="T1" fmla="*/ 2 h 10"/>
                <a:gd name="T2" fmla="*/ 5 w 17"/>
                <a:gd name="T3" fmla="*/ 0 h 10"/>
                <a:gd name="T4" fmla="*/ 4 w 17"/>
                <a:gd name="T5" fmla="*/ 2 h 10"/>
                <a:gd name="T6" fmla="*/ 3 w 17"/>
                <a:gd name="T7" fmla="*/ 4 h 10"/>
                <a:gd name="T8" fmla="*/ 5 w 17"/>
                <a:gd name="T9" fmla="*/ 4 h 10"/>
                <a:gd name="T10" fmla="*/ 8 w 17"/>
                <a:gd name="T11" fmla="*/ 5 h 10"/>
                <a:gd name="T12" fmla="*/ 5 w 17"/>
                <a:gd name="T13" fmla="*/ 6 h 10"/>
                <a:gd name="T14" fmla="*/ 8 w 17"/>
                <a:gd name="T15" fmla="*/ 8 h 10"/>
                <a:gd name="T16" fmla="*/ 9 w 17"/>
                <a:gd name="T17" fmla="*/ 9 h 10"/>
                <a:gd name="T18" fmla="*/ 14 w 17"/>
                <a:gd name="T19" fmla="*/ 5 h 10"/>
                <a:gd name="T20" fmla="*/ 14 w 17"/>
                <a:gd name="T21" fmla="*/ 8 h 10"/>
                <a:gd name="T22" fmla="*/ 14 w 17"/>
                <a:gd name="T23" fmla="*/ 8 h 10"/>
                <a:gd name="T24" fmla="*/ 16 w 17"/>
                <a:gd name="T25" fmla="*/ 9 h 10"/>
                <a:gd name="T26" fmla="*/ 17 w 17"/>
                <a:gd name="T27"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7" h="10">
                  <a:moveTo>
                    <a:pt x="0" y="2"/>
                  </a:moveTo>
                  <a:cubicBezTo>
                    <a:pt x="1" y="2"/>
                    <a:pt x="5" y="0"/>
                    <a:pt x="5" y="0"/>
                  </a:cubicBezTo>
                  <a:cubicBezTo>
                    <a:pt x="6" y="0"/>
                    <a:pt x="5" y="1"/>
                    <a:pt x="4" y="2"/>
                  </a:cubicBezTo>
                  <a:cubicBezTo>
                    <a:pt x="4" y="2"/>
                    <a:pt x="3" y="4"/>
                    <a:pt x="3" y="4"/>
                  </a:cubicBezTo>
                  <a:cubicBezTo>
                    <a:pt x="4" y="4"/>
                    <a:pt x="4" y="3"/>
                    <a:pt x="5" y="4"/>
                  </a:cubicBezTo>
                  <a:cubicBezTo>
                    <a:pt x="5" y="4"/>
                    <a:pt x="7" y="5"/>
                    <a:pt x="8" y="5"/>
                  </a:cubicBezTo>
                  <a:cubicBezTo>
                    <a:pt x="9" y="6"/>
                    <a:pt x="6" y="5"/>
                    <a:pt x="5" y="6"/>
                  </a:cubicBezTo>
                  <a:cubicBezTo>
                    <a:pt x="5" y="6"/>
                    <a:pt x="8" y="8"/>
                    <a:pt x="8" y="8"/>
                  </a:cubicBezTo>
                  <a:cubicBezTo>
                    <a:pt x="10" y="8"/>
                    <a:pt x="8" y="9"/>
                    <a:pt x="9" y="9"/>
                  </a:cubicBezTo>
                  <a:cubicBezTo>
                    <a:pt x="11" y="9"/>
                    <a:pt x="10" y="5"/>
                    <a:pt x="14" y="5"/>
                  </a:cubicBezTo>
                  <a:cubicBezTo>
                    <a:pt x="15" y="5"/>
                    <a:pt x="13" y="7"/>
                    <a:pt x="14" y="8"/>
                  </a:cubicBezTo>
                  <a:cubicBezTo>
                    <a:pt x="14" y="9"/>
                    <a:pt x="14" y="8"/>
                    <a:pt x="14" y="8"/>
                  </a:cubicBezTo>
                  <a:cubicBezTo>
                    <a:pt x="17" y="9"/>
                    <a:pt x="15" y="6"/>
                    <a:pt x="16" y="9"/>
                  </a:cubicBezTo>
                  <a:cubicBezTo>
                    <a:pt x="17" y="10"/>
                    <a:pt x="17" y="9"/>
                    <a:pt x="17" y="8"/>
                  </a:cubicBezTo>
                </a:path>
              </a:pathLst>
            </a:custGeom>
            <a:solidFill>
              <a:schemeClr val="tx2"/>
            </a:solidFill>
            <a:ln w="3175" cap="flat">
              <a:noFill/>
              <a:prstDash val="solid"/>
              <a:round/>
              <a:headEnd/>
              <a:tailEnd/>
            </a:ln>
            <a:extLst/>
          </p:spPr>
          <p:txBody>
            <a:bodyPr vert="horz" wrap="square" lIns="68580" tIns="34290" rIns="68580" bIns="34290" numCol="1" anchor="t" anchorCtr="0" compatLnSpc="1">
              <a:prstTxWarp prst="textNoShape">
                <a:avLst/>
              </a:prstTxWarp>
            </a:bodyPr>
            <a:lstStyle/>
            <a:p>
              <a:endParaRPr lang="en-US" sz="1350"/>
            </a:p>
          </p:txBody>
        </p:sp>
        <p:sp>
          <p:nvSpPr>
            <p:cNvPr id="155" name="Freeform 157"/>
            <p:cNvSpPr>
              <a:spLocks/>
            </p:cNvSpPr>
            <p:nvPr/>
          </p:nvSpPr>
          <p:spPr bwMode="auto">
            <a:xfrm>
              <a:off x="7244032" y="4121832"/>
              <a:ext cx="11461" cy="11461"/>
            </a:xfrm>
            <a:custGeom>
              <a:avLst/>
              <a:gdLst>
                <a:gd name="T0" fmla="*/ 0 w 4"/>
                <a:gd name="T1" fmla="*/ 3 h 4"/>
                <a:gd name="T2" fmla="*/ 2 w 4"/>
                <a:gd name="T3" fmla="*/ 4 h 4"/>
                <a:gd name="T4" fmla="*/ 4 w 4"/>
                <a:gd name="T5" fmla="*/ 2 h 4"/>
              </a:gdLst>
              <a:ahLst/>
              <a:cxnLst>
                <a:cxn ang="0">
                  <a:pos x="T0" y="T1"/>
                </a:cxn>
                <a:cxn ang="0">
                  <a:pos x="T2" y="T3"/>
                </a:cxn>
                <a:cxn ang="0">
                  <a:pos x="T4" y="T5"/>
                </a:cxn>
              </a:cxnLst>
              <a:rect l="0" t="0" r="r" b="b"/>
              <a:pathLst>
                <a:path w="4" h="4">
                  <a:moveTo>
                    <a:pt x="0" y="3"/>
                  </a:moveTo>
                  <a:cubicBezTo>
                    <a:pt x="0" y="3"/>
                    <a:pt x="1" y="4"/>
                    <a:pt x="2" y="4"/>
                  </a:cubicBezTo>
                  <a:cubicBezTo>
                    <a:pt x="3" y="3"/>
                    <a:pt x="4" y="0"/>
                    <a:pt x="4" y="2"/>
                  </a:cubicBezTo>
                </a:path>
              </a:pathLst>
            </a:custGeom>
            <a:solidFill>
              <a:schemeClr val="tx2"/>
            </a:solidFill>
            <a:ln w="3175" cap="flat">
              <a:noFill/>
              <a:prstDash val="solid"/>
              <a:round/>
              <a:headEnd/>
              <a:tailEnd/>
            </a:ln>
            <a:extLst/>
          </p:spPr>
          <p:txBody>
            <a:bodyPr vert="horz" wrap="square" lIns="68580" tIns="34290" rIns="68580" bIns="34290" numCol="1" anchor="t" anchorCtr="0" compatLnSpc="1">
              <a:prstTxWarp prst="textNoShape">
                <a:avLst/>
              </a:prstTxWarp>
            </a:bodyPr>
            <a:lstStyle/>
            <a:p>
              <a:endParaRPr lang="en-US" sz="1350"/>
            </a:p>
          </p:txBody>
        </p:sp>
        <p:sp>
          <p:nvSpPr>
            <p:cNvPr id="156" name="Freeform 158"/>
            <p:cNvSpPr>
              <a:spLocks/>
            </p:cNvSpPr>
            <p:nvPr/>
          </p:nvSpPr>
          <p:spPr bwMode="auto">
            <a:xfrm>
              <a:off x="7010988" y="3991938"/>
              <a:ext cx="64947" cy="84049"/>
            </a:xfrm>
            <a:custGeom>
              <a:avLst/>
              <a:gdLst>
                <a:gd name="T0" fmla="*/ 24 w 25"/>
                <a:gd name="T1" fmla="*/ 0 h 32"/>
                <a:gd name="T2" fmla="*/ 19 w 25"/>
                <a:gd name="T3" fmla="*/ 15 h 32"/>
                <a:gd name="T4" fmla="*/ 12 w 25"/>
                <a:gd name="T5" fmla="*/ 18 h 32"/>
                <a:gd name="T6" fmla="*/ 1 w 25"/>
                <a:gd name="T7" fmla="*/ 32 h 32"/>
                <a:gd name="T8" fmla="*/ 0 w 25"/>
                <a:gd name="T9" fmla="*/ 25 h 32"/>
              </a:gdLst>
              <a:ahLst/>
              <a:cxnLst>
                <a:cxn ang="0">
                  <a:pos x="T0" y="T1"/>
                </a:cxn>
                <a:cxn ang="0">
                  <a:pos x="T2" y="T3"/>
                </a:cxn>
                <a:cxn ang="0">
                  <a:pos x="T4" y="T5"/>
                </a:cxn>
                <a:cxn ang="0">
                  <a:pos x="T6" y="T7"/>
                </a:cxn>
                <a:cxn ang="0">
                  <a:pos x="T8" y="T9"/>
                </a:cxn>
              </a:cxnLst>
              <a:rect l="0" t="0" r="r" b="b"/>
              <a:pathLst>
                <a:path w="25" h="32">
                  <a:moveTo>
                    <a:pt x="24" y="0"/>
                  </a:moveTo>
                  <a:cubicBezTo>
                    <a:pt x="25" y="6"/>
                    <a:pt x="24" y="11"/>
                    <a:pt x="19" y="15"/>
                  </a:cubicBezTo>
                  <a:cubicBezTo>
                    <a:pt x="17" y="16"/>
                    <a:pt x="13" y="16"/>
                    <a:pt x="12" y="18"/>
                  </a:cubicBezTo>
                  <a:cubicBezTo>
                    <a:pt x="10" y="22"/>
                    <a:pt x="3" y="32"/>
                    <a:pt x="1" y="32"/>
                  </a:cubicBezTo>
                  <a:cubicBezTo>
                    <a:pt x="0" y="31"/>
                    <a:pt x="1" y="27"/>
                    <a:pt x="0" y="25"/>
                  </a:cubicBezTo>
                </a:path>
              </a:pathLst>
            </a:custGeom>
            <a:solidFill>
              <a:schemeClr val="tx2"/>
            </a:solidFill>
            <a:ln w="3175" cap="flat">
              <a:noFill/>
              <a:prstDash val="solid"/>
              <a:round/>
              <a:headEnd/>
              <a:tailEnd/>
            </a:ln>
            <a:extLst/>
          </p:spPr>
          <p:txBody>
            <a:bodyPr vert="horz" wrap="square" lIns="68580" tIns="34290" rIns="68580" bIns="34290" numCol="1" anchor="t" anchorCtr="0" compatLnSpc="1">
              <a:prstTxWarp prst="textNoShape">
                <a:avLst/>
              </a:prstTxWarp>
            </a:bodyPr>
            <a:lstStyle/>
            <a:p>
              <a:endParaRPr lang="en-US" sz="1350"/>
            </a:p>
          </p:txBody>
        </p:sp>
        <p:sp>
          <p:nvSpPr>
            <p:cNvPr id="157" name="Freeform 159"/>
            <p:cNvSpPr>
              <a:spLocks/>
            </p:cNvSpPr>
            <p:nvPr/>
          </p:nvSpPr>
          <p:spPr bwMode="auto">
            <a:xfrm>
              <a:off x="6997616" y="3991938"/>
              <a:ext cx="68767" cy="66858"/>
            </a:xfrm>
            <a:custGeom>
              <a:avLst/>
              <a:gdLst>
                <a:gd name="T0" fmla="*/ 5 w 26"/>
                <a:gd name="T1" fmla="*/ 25 h 26"/>
                <a:gd name="T2" fmla="*/ 3 w 26"/>
                <a:gd name="T3" fmla="*/ 25 h 26"/>
                <a:gd name="T4" fmla="*/ 26 w 26"/>
                <a:gd name="T5" fmla="*/ 0 h 26"/>
              </a:gdLst>
              <a:ahLst/>
              <a:cxnLst>
                <a:cxn ang="0">
                  <a:pos x="T0" y="T1"/>
                </a:cxn>
                <a:cxn ang="0">
                  <a:pos x="T2" y="T3"/>
                </a:cxn>
                <a:cxn ang="0">
                  <a:pos x="T4" y="T5"/>
                </a:cxn>
              </a:cxnLst>
              <a:rect l="0" t="0" r="r" b="b"/>
              <a:pathLst>
                <a:path w="26" h="26">
                  <a:moveTo>
                    <a:pt x="5" y="25"/>
                  </a:moveTo>
                  <a:cubicBezTo>
                    <a:pt x="4" y="25"/>
                    <a:pt x="3" y="26"/>
                    <a:pt x="3" y="25"/>
                  </a:cubicBezTo>
                  <a:cubicBezTo>
                    <a:pt x="0" y="17"/>
                    <a:pt x="25" y="4"/>
                    <a:pt x="26" y="0"/>
                  </a:cubicBezTo>
                </a:path>
              </a:pathLst>
            </a:custGeom>
            <a:solidFill>
              <a:schemeClr val="tx2"/>
            </a:solidFill>
            <a:ln w="3175" cap="flat">
              <a:noFill/>
              <a:prstDash val="solid"/>
              <a:round/>
              <a:headEnd/>
              <a:tailEnd/>
            </a:ln>
            <a:extLst/>
          </p:spPr>
          <p:txBody>
            <a:bodyPr vert="horz" wrap="square" lIns="68580" tIns="34290" rIns="68580" bIns="34290" numCol="1" anchor="t" anchorCtr="0" compatLnSpc="1">
              <a:prstTxWarp prst="textNoShape">
                <a:avLst/>
              </a:prstTxWarp>
            </a:bodyPr>
            <a:lstStyle/>
            <a:p>
              <a:endParaRPr lang="en-US" sz="1350"/>
            </a:p>
          </p:txBody>
        </p:sp>
        <p:sp>
          <p:nvSpPr>
            <p:cNvPr id="158" name="Freeform 160"/>
            <p:cNvSpPr>
              <a:spLocks/>
            </p:cNvSpPr>
            <p:nvPr/>
          </p:nvSpPr>
          <p:spPr bwMode="auto">
            <a:xfrm>
              <a:off x="7381567" y="3812378"/>
              <a:ext cx="64947" cy="170009"/>
            </a:xfrm>
            <a:custGeom>
              <a:avLst/>
              <a:gdLst>
                <a:gd name="T0" fmla="*/ 10 w 25"/>
                <a:gd name="T1" fmla="*/ 6 h 65"/>
                <a:gd name="T2" fmla="*/ 11 w 25"/>
                <a:gd name="T3" fmla="*/ 15 h 65"/>
                <a:gd name="T4" fmla="*/ 9 w 25"/>
                <a:gd name="T5" fmla="*/ 20 h 65"/>
                <a:gd name="T6" fmla="*/ 12 w 25"/>
                <a:gd name="T7" fmla="*/ 25 h 65"/>
                <a:gd name="T8" fmla="*/ 11 w 25"/>
                <a:gd name="T9" fmla="*/ 37 h 65"/>
                <a:gd name="T10" fmla="*/ 19 w 25"/>
                <a:gd name="T11" fmla="*/ 48 h 65"/>
                <a:gd name="T12" fmla="*/ 23 w 25"/>
                <a:gd name="T13" fmla="*/ 49 h 65"/>
                <a:gd name="T14" fmla="*/ 23 w 25"/>
                <a:gd name="T15" fmla="*/ 61 h 65"/>
                <a:gd name="T16" fmla="*/ 11 w 25"/>
                <a:gd name="T17" fmla="*/ 46 h 65"/>
                <a:gd name="T18" fmla="*/ 8 w 25"/>
                <a:gd name="T19" fmla="*/ 46 h 65"/>
                <a:gd name="T20" fmla="*/ 9 w 25"/>
                <a:gd name="T21" fmla="*/ 40 h 65"/>
                <a:gd name="T22" fmla="*/ 4 w 25"/>
                <a:gd name="T23" fmla="*/ 37 h 65"/>
                <a:gd name="T24" fmla="*/ 3 w 25"/>
                <a:gd name="T25" fmla="*/ 31 h 65"/>
                <a:gd name="T26" fmla="*/ 2 w 25"/>
                <a:gd name="T27" fmla="*/ 32 h 65"/>
                <a:gd name="T28" fmla="*/ 0 w 25"/>
                <a:gd name="T29" fmla="*/ 26 h 65"/>
                <a:gd name="T30" fmla="*/ 1 w 25"/>
                <a:gd name="T31" fmla="*/ 18 h 65"/>
                <a:gd name="T32" fmla="*/ 3 w 25"/>
                <a:gd name="T33" fmla="*/ 15 h 65"/>
                <a:gd name="T34" fmla="*/ 3 w 25"/>
                <a:gd name="T35" fmla="*/ 3 h 65"/>
                <a:gd name="T36" fmla="*/ 5 w 25"/>
                <a:gd name="T37" fmla="*/ 4 h 65"/>
                <a:gd name="T38" fmla="*/ 5 w 25"/>
                <a:gd name="T39" fmla="*/ 3 h 65"/>
                <a:gd name="T40" fmla="*/ 9 w 25"/>
                <a:gd name="T41" fmla="*/ 1 h 65"/>
                <a:gd name="T42" fmla="*/ 10 w 25"/>
                <a:gd name="T43" fmla="*/ 6 h 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5" h="65">
                  <a:moveTo>
                    <a:pt x="10" y="6"/>
                  </a:moveTo>
                  <a:cubicBezTo>
                    <a:pt x="10" y="9"/>
                    <a:pt x="11" y="14"/>
                    <a:pt x="11" y="15"/>
                  </a:cubicBezTo>
                  <a:cubicBezTo>
                    <a:pt x="11" y="16"/>
                    <a:pt x="9" y="19"/>
                    <a:pt x="9" y="20"/>
                  </a:cubicBezTo>
                  <a:cubicBezTo>
                    <a:pt x="10" y="22"/>
                    <a:pt x="12" y="23"/>
                    <a:pt x="12" y="25"/>
                  </a:cubicBezTo>
                  <a:cubicBezTo>
                    <a:pt x="12" y="27"/>
                    <a:pt x="10" y="34"/>
                    <a:pt x="11" y="37"/>
                  </a:cubicBezTo>
                  <a:cubicBezTo>
                    <a:pt x="11" y="38"/>
                    <a:pt x="18" y="48"/>
                    <a:pt x="19" y="48"/>
                  </a:cubicBezTo>
                  <a:cubicBezTo>
                    <a:pt x="20" y="49"/>
                    <a:pt x="23" y="48"/>
                    <a:pt x="23" y="49"/>
                  </a:cubicBezTo>
                  <a:cubicBezTo>
                    <a:pt x="25" y="51"/>
                    <a:pt x="24" y="59"/>
                    <a:pt x="23" y="61"/>
                  </a:cubicBezTo>
                  <a:cubicBezTo>
                    <a:pt x="20" y="65"/>
                    <a:pt x="15" y="49"/>
                    <a:pt x="11" y="46"/>
                  </a:cubicBezTo>
                  <a:cubicBezTo>
                    <a:pt x="11" y="46"/>
                    <a:pt x="9" y="47"/>
                    <a:pt x="8" y="46"/>
                  </a:cubicBezTo>
                  <a:cubicBezTo>
                    <a:pt x="8" y="45"/>
                    <a:pt x="10" y="41"/>
                    <a:pt x="9" y="40"/>
                  </a:cubicBezTo>
                  <a:cubicBezTo>
                    <a:pt x="9" y="40"/>
                    <a:pt x="4" y="37"/>
                    <a:pt x="4" y="37"/>
                  </a:cubicBezTo>
                  <a:cubicBezTo>
                    <a:pt x="2" y="36"/>
                    <a:pt x="4" y="32"/>
                    <a:pt x="3" y="31"/>
                  </a:cubicBezTo>
                  <a:cubicBezTo>
                    <a:pt x="3" y="30"/>
                    <a:pt x="3" y="34"/>
                    <a:pt x="2" y="32"/>
                  </a:cubicBezTo>
                  <a:cubicBezTo>
                    <a:pt x="2" y="30"/>
                    <a:pt x="0" y="29"/>
                    <a:pt x="0" y="26"/>
                  </a:cubicBezTo>
                  <a:cubicBezTo>
                    <a:pt x="1" y="24"/>
                    <a:pt x="0" y="20"/>
                    <a:pt x="1" y="18"/>
                  </a:cubicBezTo>
                  <a:cubicBezTo>
                    <a:pt x="1" y="18"/>
                    <a:pt x="3" y="16"/>
                    <a:pt x="3" y="15"/>
                  </a:cubicBezTo>
                  <a:cubicBezTo>
                    <a:pt x="2" y="11"/>
                    <a:pt x="2" y="6"/>
                    <a:pt x="3" y="3"/>
                  </a:cubicBezTo>
                  <a:cubicBezTo>
                    <a:pt x="4" y="0"/>
                    <a:pt x="5" y="3"/>
                    <a:pt x="5" y="4"/>
                  </a:cubicBezTo>
                  <a:cubicBezTo>
                    <a:pt x="5" y="5"/>
                    <a:pt x="5" y="3"/>
                    <a:pt x="5" y="3"/>
                  </a:cubicBezTo>
                  <a:cubicBezTo>
                    <a:pt x="5" y="1"/>
                    <a:pt x="8" y="1"/>
                    <a:pt x="9" y="1"/>
                  </a:cubicBezTo>
                  <a:cubicBezTo>
                    <a:pt x="9" y="1"/>
                    <a:pt x="10" y="5"/>
                    <a:pt x="10" y="6"/>
                  </a:cubicBezTo>
                </a:path>
              </a:pathLst>
            </a:custGeom>
            <a:solidFill>
              <a:schemeClr val="tx2"/>
            </a:solidFill>
            <a:ln w="3175" cap="flat">
              <a:noFill/>
              <a:prstDash val="solid"/>
              <a:round/>
              <a:headEnd/>
              <a:tailEnd/>
            </a:ln>
            <a:extLst/>
          </p:spPr>
          <p:txBody>
            <a:bodyPr vert="horz" wrap="square" lIns="68580" tIns="34290" rIns="68580" bIns="34290" numCol="1" anchor="t" anchorCtr="0" compatLnSpc="1">
              <a:prstTxWarp prst="textNoShape">
                <a:avLst/>
              </a:prstTxWarp>
            </a:bodyPr>
            <a:lstStyle/>
            <a:p>
              <a:endParaRPr lang="en-US" sz="1350"/>
            </a:p>
          </p:txBody>
        </p:sp>
        <p:sp>
          <p:nvSpPr>
            <p:cNvPr id="159" name="Freeform 161"/>
            <p:cNvSpPr>
              <a:spLocks/>
            </p:cNvSpPr>
            <p:nvPr/>
          </p:nvSpPr>
          <p:spPr bwMode="auto">
            <a:xfrm>
              <a:off x="7255493" y="4142844"/>
              <a:ext cx="59217" cy="61127"/>
            </a:xfrm>
            <a:custGeom>
              <a:avLst/>
              <a:gdLst>
                <a:gd name="T0" fmla="*/ 0 w 23"/>
                <a:gd name="T1" fmla="*/ 1 h 23"/>
                <a:gd name="T2" fmla="*/ 2 w 23"/>
                <a:gd name="T3" fmla="*/ 3 h 23"/>
                <a:gd name="T4" fmla="*/ 4 w 23"/>
                <a:gd name="T5" fmla="*/ 2 h 23"/>
                <a:gd name="T6" fmla="*/ 3 w 23"/>
                <a:gd name="T7" fmla="*/ 5 h 23"/>
                <a:gd name="T8" fmla="*/ 7 w 23"/>
                <a:gd name="T9" fmla="*/ 7 h 23"/>
                <a:gd name="T10" fmla="*/ 8 w 23"/>
                <a:gd name="T11" fmla="*/ 11 h 23"/>
                <a:gd name="T12" fmla="*/ 9 w 23"/>
                <a:gd name="T13" fmla="*/ 10 h 23"/>
                <a:gd name="T14" fmla="*/ 10 w 23"/>
                <a:gd name="T15" fmla="*/ 7 h 23"/>
                <a:gd name="T16" fmla="*/ 10 w 23"/>
                <a:gd name="T17" fmla="*/ 6 h 23"/>
                <a:gd name="T18" fmla="*/ 20 w 23"/>
                <a:gd name="T19" fmla="*/ 3 h 23"/>
                <a:gd name="T20" fmla="*/ 20 w 23"/>
                <a:gd name="T21" fmla="*/ 5 h 23"/>
                <a:gd name="T22" fmla="*/ 23 w 23"/>
                <a:gd name="T23" fmla="*/ 8 h 23"/>
                <a:gd name="T24" fmla="*/ 12 w 23"/>
                <a:gd name="T25" fmla="*/ 10 h 23"/>
                <a:gd name="T26" fmla="*/ 14 w 23"/>
                <a:gd name="T27" fmla="*/ 13 h 23"/>
                <a:gd name="T28" fmla="*/ 6 w 23"/>
                <a:gd name="T29" fmla="*/ 12 h 23"/>
                <a:gd name="T30" fmla="*/ 5 w 23"/>
                <a:gd name="T31" fmla="*/ 15 h 23"/>
                <a:gd name="T32" fmla="*/ 2 w 23"/>
                <a:gd name="T33" fmla="*/ 16 h 23"/>
                <a:gd name="T34" fmla="*/ 5 w 23"/>
                <a:gd name="T35" fmla="*/ 23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23" h="23">
                  <a:moveTo>
                    <a:pt x="0" y="1"/>
                  </a:moveTo>
                  <a:cubicBezTo>
                    <a:pt x="0" y="0"/>
                    <a:pt x="2" y="2"/>
                    <a:pt x="2" y="3"/>
                  </a:cubicBezTo>
                  <a:cubicBezTo>
                    <a:pt x="2" y="3"/>
                    <a:pt x="3" y="2"/>
                    <a:pt x="4" y="2"/>
                  </a:cubicBezTo>
                  <a:cubicBezTo>
                    <a:pt x="5" y="2"/>
                    <a:pt x="2" y="4"/>
                    <a:pt x="3" y="5"/>
                  </a:cubicBezTo>
                  <a:cubicBezTo>
                    <a:pt x="4" y="7"/>
                    <a:pt x="6" y="5"/>
                    <a:pt x="7" y="7"/>
                  </a:cubicBezTo>
                  <a:cubicBezTo>
                    <a:pt x="8" y="8"/>
                    <a:pt x="7" y="10"/>
                    <a:pt x="8" y="11"/>
                  </a:cubicBezTo>
                  <a:cubicBezTo>
                    <a:pt x="8" y="11"/>
                    <a:pt x="9" y="11"/>
                    <a:pt x="9" y="10"/>
                  </a:cubicBezTo>
                  <a:cubicBezTo>
                    <a:pt x="9" y="10"/>
                    <a:pt x="12" y="6"/>
                    <a:pt x="10" y="7"/>
                  </a:cubicBezTo>
                  <a:cubicBezTo>
                    <a:pt x="10" y="7"/>
                    <a:pt x="9" y="6"/>
                    <a:pt x="10" y="6"/>
                  </a:cubicBezTo>
                  <a:cubicBezTo>
                    <a:pt x="10" y="5"/>
                    <a:pt x="19" y="3"/>
                    <a:pt x="20" y="3"/>
                  </a:cubicBezTo>
                  <a:cubicBezTo>
                    <a:pt x="21" y="3"/>
                    <a:pt x="20" y="4"/>
                    <a:pt x="20" y="5"/>
                  </a:cubicBezTo>
                  <a:cubicBezTo>
                    <a:pt x="20" y="6"/>
                    <a:pt x="23" y="7"/>
                    <a:pt x="23" y="8"/>
                  </a:cubicBezTo>
                  <a:cubicBezTo>
                    <a:pt x="23" y="9"/>
                    <a:pt x="13" y="9"/>
                    <a:pt x="12" y="10"/>
                  </a:cubicBezTo>
                  <a:cubicBezTo>
                    <a:pt x="12" y="11"/>
                    <a:pt x="14" y="13"/>
                    <a:pt x="14" y="13"/>
                  </a:cubicBezTo>
                  <a:cubicBezTo>
                    <a:pt x="12" y="15"/>
                    <a:pt x="6" y="11"/>
                    <a:pt x="6" y="12"/>
                  </a:cubicBezTo>
                  <a:cubicBezTo>
                    <a:pt x="5" y="13"/>
                    <a:pt x="5" y="14"/>
                    <a:pt x="5" y="15"/>
                  </a:cubicBezTo>
                  <a:cubicBezTo>
                    <a:pt x="4" y="15"/>
                    <a:pt x="2" y="15"/>
                    <a:pt x="2" y="16"/>
                  </a:cubicBezTo>
                  <a:cubicBezTo>
                    <a:pt x="1" y="18"/>
                    <a:pt x="1" y="22"/>
                    <a:pt x="5" y="23"/>
                  </a:cubicBezTo>
                </a:path>
              </a:pathLst>
            </a:custGeom>
            <a:solidFill>
              <a:schemeClr val="tx2"/>
            </a:solidFill>
            <a:ln w="3175" cap="flat">
              <a:noFill/>
              <a:prstDash val="solid"/>
              <a:round/>
              <a:headEnd/>
              <a:tailEnd/>
            </a:ln>
            <a:extLst/>
          </p:spPr>
          <p:txBody>
            <a:bodyPr vert="horz" wrap="square" lIns="68580" tIns="34290" rIns="68580" bIns="34290" numCol="1" anchor="t" anchorCtr="0" compatLnSpc="1">
              <a:prstTxWarp prst="textNoShape">
                <a:avLst/>
              </a:prstTxWarp>
            </a:bodyPr>
            <a:lstStyle/>
            <a:p>
              <a:endParaRPr lang="en-US" sz="1350"/>
            </a:p>
          </p:txBody>
        </p:sp>
        <p:sp>
          <p:nvSpPr>
            <p:cNvPr id="160" name="Freeform 162"/>
            <p:cNvSpPr>
              <a:spLocks/>
            </p:cNvSpPr>
            <p:nvPr/>
          </p:nvSpPr>
          <p:spPr bwMode="auto">
            <a:xfrm>
              <a:off x="7261223" y="4203970"/>
              <a:ext cx="7641" cy="15282"/>
            </a:xfrm>
            <a:custGeom>
              <a:avLst/>
              <a:gdLst>
                <a:gd name="T0" fmla="*/ 3 w 3"/>
                <a:gd name="T1" fmla="*/ 0 h 6"/>
                <a:gd name="T2" fmla="*/ 3 w 3"/>
                <a:gd name="T3" fmla="*/ 1 h 6"/>
                <a:gd name="T4" fmla="*/ 0 w 3"/>
                <a:gd name="T5" fmla="*/ 5 h 6"/>
              </a:gdLst>
              <a:ahLst/>
              <a:cxnLst>
                <a:cxn ang="0">
                  <a:pos x="T0" y="T1"/>
                </a:cxn>
                <a:cxn ang="0">
                  <a:pos x="T2" y="T3"/>
                </a:cxn>
                <a:cxn ang="0">
                  <a:pos x="T4" y="T5"/>
                </a:cxn>
              </a:cxnLst>
              <a:rect l="0" t="0" r="r" b="b"/>
              <a:pathLst>
                <a:path w="3" h="6">
                  <a:moveTo>
                    <a:pt x="3" y="0"/>
                  </a:moveTo>
                  <a:cubicBezTo>
                    <a:pt x="3" y="0"/>
                    <a:pt x="3" y="1"/>
                    <a:pt x="3" y="1"/>
                  </a:cubicBezTo>
                  <a:cubicBezTo>
                    <a:pt x="2" y="6"/>
                    <a:pt x="0" y="3"/>
                    <a:pt x="0" y="5"/>
                  </a:cubicBezTo>
                </a:path>
              </a:pathLst>
            </a:custGeom>
            <a:solidFill>
              <a:schemeClr val="tx2"/>
            </a:solidFill>
            <a:ln w="3175" cap="flat">
              <a:noFill/>
              <a:prstDash val="solid"/>
              <a:round/>
              <a:headEnd/>
              <a:tailEnd/>
            </a:ln>
            <a:extLst/>
          </p:spPr>
          <p:txBody>
            <a:bodyPr vert="horz" wrap="square" lIns="68580" tIns="34290" rIns="68580" bIns="34290" numCol="1" anchor="t" anchorCtr="0" compatLnSpc="1">
              <a:prstTxWarp prst="textNoShape">
                <a:avLst/>
              </a:prstTxWarp>
            </a:bodyPr>
            <a:lstStyle/>
            <a:p>
              <a:endParaRPr lang="en-US" sz="1350"/>
            </a:p>
          </p:txBody>
        </p:sp>
        <p:sp>
          <p:nvSpPr>
            <p:cNvPr id="161" name="Freeform 163"/>
            <p:cNvSpPr>
              <a:spLocks/>
            </p:cNvSpPr>
            <p:nvPr/>
          </p:nvSpPr>
          <p:spPr bwMode="auto">
            <a:xfrm>
              <a:off x="7165713" y="4309032"/>
              <a:ext cx="49665" cy="49665"/>
            </a:xfrm>
            <a:custGeom>
              <a:avLst/>
              <a:gdLst>
                <a:gd name="T0" fmla="*/ 19 w 19"/>
                <a:gd name="T1" fmla="*/ 6 h 19"/>
                <a:gd name="T2" fmla="*/ 18 w 19"/>
                <a:gd name="T3" fmla="*/ 6 h 19"/>
                <a:gd name="T4" fmla="*/ 17 w 19"/>
                <a:gd name="T5" fmla="*/ 5 h 19"/>
                <a:gd name="T6" fmla="*/ 13 w 19"/>
                <a:gd name="T7" fmla="*/ 5 h 19"/>
                <a:gd name="T8" fmla="*/ 5 w 19"/>
                <a:gd name="T9" fmla="*/ 2 h 19"/>
                <a:gd name="T10" fmla="*/ 6 w 19"/>
                <a:gd name="T11" fmla="*/ 13 h 19"/>
                <a:gd name="T12" fmla="*/ 8 w 19"/>
                <a:gd name="T13" fmla="*/ 15 h 19"/>
                <a:gd name="T14" fmla="*/ 5 w 19"/>
                <a:gd name="T15" fmla="*/ 13 h 19"/>
                <a:gd name="T16" fmla="*/ 3 w 19"/>
                <a:gd name="T17" fmla="*/ 17 h 19"/>
                <a:gd name="T18" fmla="*/ 1 w 19"/>
                <a:gd name="T19" fmla="*/ 18 h 19"/>
                <a:gd name="T20" fmla="*/ 1 w 19"/>
                <a:gd name="T21" fmla="*/ 16 h 19"/>
                <a:gd name="T22" fmla="*/ 0 w 19"/>
                <a:gd name="T23" fmla="*/ 14 h 19"/>
                <a:gd name="T24" fmla="*/ 4 w 19"/>
                <a:gd name="T25" fmla="*/ 11 h 19"/>
                <a:gd name="T26" fmla="*/ 3 w 19"/>
                <a:gd name="T27" fmla="*/ 8 h 19"/>
                <a:gd name="T28" fmla="*/ 3 w 19"/>
                <a:gd name="T29" fmla="*/ 7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9" h="19">
                  <a:moveTo>
                    <a:pt x="19" y="6"/>
                  </a:moveTo>
                  <a:cubicBezTo>
                    <a:pt x="19" y="6"/>
                    <a:pt x="18" y="6"/>
                    <a:pt x="18" y="6"/>
                  </a:cubicBezTo>
                  <a:cubicBezTo>
                    <a:pt x="18" y="6"/>
                    <a:pt x="17" y="5"/>
                    <a:pt x="17" y="5"/>
                  </a:cubicBezTo>
                  <a:cubicBezTo>
                    <a:pt x="16" y="5"/>
                    <a:pt x="14" y="6"/>
                    <a:pt x="13" y="5"/>
                  </a:cubicBezTo>
                  <a:cubicBezTo>
                    <a:pt x="10" y="4"/>
                    <a:pt x="11" y="0"/>
                    <a:pt x="5" y="2"/>
                  </a:cubicBezTo>
                  <a:cubicBezTo>
                    <a:pt x="3" y="4"/>
                    <a:pt x="5" y="12"/>
                    <a:pt x="6" y="13"/>
                  </a:cubicBezTo>
                  <a:cubicBezTo>
                    <a:pt x="6" y="13"/>
                    <a:pt x="9" y="14"/>
                    <a:pt x="8" y="15"/>
                  </a:cubicBezTo>
                  <a:cubicBezTo>
                    <a:pt x="7" y="16"/>
                    <a:pt x="6" y="12"/>
                    <a:pt x="5" y="13"/>
                  </a:cubicBezTo>
                  <a:cubicBezTo>
                    <a:pt x="4" y="14"/>
                    <a:pt x="3" y="15"/>
                    <a:pt x="3" y="17"/>
                  </a:cubicBezTo>
                  <a:cubicBezTo>
                    <a:pt x="3" y="17"/>
                    <a:pt x="1" y="19"/>
                    <a:pt x="1" y="18"/>
                  </a:cubicBezTo>
                  <a:cubicBezTo>
                    <a:pt x="1" y="18"/>
                    <a:pt x="1" y="16"/>
                    <a:pt x="1" y="16"/>
                  </a:cubicBezTo>
                  <a:cubicBezTo>
                    <a:pt x="3" y="15"/>
                    <a:pt x="0" y="15"/>
                    <a:pt x="0" y="14"/>
                  </a:cubicBezTo>
                  <a:cubicBezTo>
                    <a:pt x="2" y="12"/>
                    <a:pt x="3" y="14"/>
                    <a:pt x="4" y="11"/>
                  </a:cubicBezTo>
                  <a:cubicBezTo>
                    <a:pt x="4" y="11"/>
                    <a:pt x="2" y="8"/>
                    <a:pt x="3" y="8"/>
                  </a:cubicBezTo>
                  <a:cubicBezTo>
                    <a:pt x="3" y="9"/>
                    <a:pt x="3" y="6"/>
                    <a:pt x="3" y="7"/>
                  </a:cubicBezTo>
                </a:path>
              </a:pathLst>
            </a:custGeom>
            <a:solidFill>
              <a:schemeClr val="tx2"/>
            </a:solidFill>
            <a:ln w="3175" cap="flat">
              <a:noFill/>
              <a:prstDash val="solid"/>
              <a:round/>
              <a:headEnd/>
              <a:tailEnd/>
            </a:ln>
            <a:extLst/>
          </p:spPr>
          <p:txBody>
            <a:bodyPr vert="horz" wrap="square" lIns="68580" tIns="34290" rIns="68580" bIns="34290" numCol="1" anchor="t" anchorCtr="0" compatLnSpc="1">
              <a:prstTxWarp prst="textNoShape">
                <a:avLst/>
              </a:prstTxWarp>
            </a:bodyPr>
            <a:lstStyle/>
            <a:p>
              <a:endParaRPr lang="en-US" sz="1350"/>
            </a:p>
          </p:txBody>
        </p:sp>
        <p:sp>
          <p:nvSpPr>
            <p:cNvPr id="162" name="Freeform 164"/>
            <p:cNvSpPr>
              <a:spLocks/>
            </p:cNvSpPr>
            <p:nvPr/>
          </p:nvSpPr>
          <p:spPr bwMode="auto">
            <a:xfrm>
              <a:off x="7087395" y="4213521"/>
              <a:ext cx="85960" cy="131805"/>
            </a:xfrm>
            <a:custGeom>
              <a:avLst/>
              <a:gdLst>
                <a:gd name="T0" fmla="*/ 33 w 33"/>
                <a:gd name="T1" fmla="*/ 43 h 50"/>
                <a:gd name="T2" fmla="*/ 33 w 33"/>
                <a:gd name="T3" fmla="*/ 41 h 50"/>
                <a:gd name="T4" fmla="*/ 29 w 33"/>
                <a:gd name="T5" fmla="*/ 41 h 50"/>
                <a:gd name="T6" fmla="*/ 28 w 33"/>
                <a:gd name="T7" fmla="*/ 37 h 50"/>
                <a:gd name="T8" fmla="*/ 25 w 33"/>
                <a:gd name="T9" fmla="*/ 42 h 50"/>
                <a:gd name="T10" fmla="*/ 25 w 33"/>
                <a:gd name="T11" fmla="*/ 41 h 50"/>
                <a:gd name="T12" fmla="*/ 21 w 33"/>
                <a:gd name="T13" fmla="*/ 39 h 50"/>
                <a:gd name="T14" fmla="*/ 19 w 33"/>
                <a:gd name="T15" fmla="*/ 35 h 50"/>
                <a:gd name="T16" fmla="*/ 18 w 33"/>
                <a:gd name="T17" fmla="*/ 35 h 50"/>
                <a:gd name="T18" fmla="*/ 17 w 33"/>
                <a:gd name="T19" fmla="*/ 34 h 50"/>
                <a:gd name="T20" fmla="*/ 16 w 33"/>
                <a:gd name="T21" fmla="*/ 37 h 50"/>
                <a:gd name="T22" fmla="*/ 13 w 33"/>
                <a:gd name="T23" fmla="*/ 38 h 50"/>
                <a:gd name="T24" fmla="*/ 16 w 33"/>
                <a:gd name="T25" fmla="*/ 41 h 50"/>
                <a:gd name="T26" fmla="*/ 15 w 33"/>
                <a:gd name="T27" fmla="*/ 42 h 50"/>
                <a:gd name="T28" fmla="*/ 11 w 33"/>
                <a:gd name="T29" fmla="*/ 40 h 50"/>
                <a:gd name="T30" fmla="*/ 12 w 33"/>
                <a:gd name="T31" fmla="*/ 48 h 50"/>
                <a:gd name="T32" fmla="*/ 8 w 33"/>
                <a:gd name="T33" fmla="*/ 44 h 50"/>
                <a:gd name="T34" fmla="*/ 8 w 33"/>
                <a:gd name="T35" fmla="*/ 46 h 50"/>
                <a:gd name="T36" fmla="*/ 6 w 33"/>
                <a:gd name="T37" fmla="*/ 46 h 50"/>
                <a:gd name="T38" fmla="*/ 6 w 33"/>
                <a:gd name="T39" fmla="*/ 49 h 50"/>
                <a:gd name="T40" fmla="*/ 5 w 33"/>
                <a:gd name="T41" fmla="*/ 48 h 50"/>
                <a:gd name="T42" fmla="*/ 5 w 33"/>
                <a:gd name="T43" fmla="*/ 45 h 50"/>
                <a:gd name="T44" fmla="*/ 7 w 33"/>
                <a:gd name="T45" fmla="*/ 44 h 50"/>
                <a:gd name="T46" fmla="*/ 6 w 33"/>
                <a:gd name="T47" fmla="*/ 43 h 50"/>
                <a:gd name="T48" fmla="*/ 5 w 33"/>
                <a:gd name="T49" fmla="*/ 41 h 50"/>
                <a:gd name="T50" fmla="*/ 6 w 33"/>
                <a:gd name="T51" fmla="*/ 40 h 50"/>
                <a:gd name="T52" fmla="*/ 5 w 33"/>
                <a:gd name="T53" fmla="*/ 37 h 50"/>
                <a:gd name="T54" fmla="*/ 1 w 33"/>
                <a:gd name="T55" fmla="*/ 37 h 50"/>
                <a:gd name="T56" fmla="*/ 3 w 33"/>
                <a:gd name="T57" fmla="*/ 27 h 50"/>
                <a:gd name="T58" fmla="*/ 1 w 33"/>
                <a:gd name="T59" fmla="*/ 28 h 50"/>
                <a:gd name="T60" fmla="*/ 5 w 33"/>
                <a:gd name="T61" fmla="*/ 17 h 50"/>
                <a:gd name="T62" fmla="*/ 4 w 33"/>
                <a:gd name="T63" fmla="*/ 14 h 50"/>
                <a:gd name="T64" fmla="*/ 6 w 33"/>
                <a:gd name="T65" fmla="*/ 13 h 50"/>
                <a:gd name="T66" fmla="*/ 7 w 33"/>
                <a:gd name="T67" fmla="*/ 0 h 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33" h="50">
                  <a:moveTo>
                    <a:pt x="33" y="43"/>
                  </a:moveTo>
                  <a:cubicBezTo>
                    <a:pt x="32" y="42"/>
                    <a:pt x="33" y="42"/>
                    <a:pt x="33" y="41"/>
                  </a:cubicBezTo>
                  <a:cubicBezTo>
                    <a:pt x="33" y="40"/>
                    <a:pt x="29" y="41"/>
                    <a:pt x="29" y="41"/>
                  </a:cubicBezTo>
                  <a:cubicBezTo>
                    <a:pt x="28" y="41"/>
                    <a:pt x="30" y="37"/>
                    <a:pt x="28" y="37"/>
                  </a:cubicBezTo>
                  <a:cubicBezTo>
                    <a:pt x="28" y="37"/>
                    <a:pt x="26" y="43"/>
                    <a:pt x="25" y="42"/>
                  </a:cubicBezTo>
                  <a:cubicBezTo>
                    <a:pt x="24" y="42"/>
                    <a:pt x="25" y="41"/>
                    <a:pt x="25" y="41"/>
                  </a:cubicBezTo>
                  <a:cubicBezTo>
                    <a:pt x="27" y="40"/>
                    <a:pt x="21" y="39"/>
                    <a:pt x="21" y="39"/>
                  </a:cubicBezTo>
                  <a:cubicBezTo>
                    <a:pt x="20" y="37"/>
                    <a:pt x="21" y="36"/>
                    <a:pt x="19" y="35"/>
                  </a:cubicBezTo>
                  <a:cubicBezTo>
                    <a:pt x="19" y="34"/>
                    <a:pt x="18" y="35"/>
                    <a:pt x="18" y="35"/>
                  </a:cubicBezTo>
                  <a:cubicBezTo>
                    <a:pt x="17" y="35"/>
                    <a:pt x="17" y="34"/>
                    <a:pt x="17" y="34"/>
                  </a:cubicBezTo>
                  <a:cubicBezTo>
                    <a:pt x="16" y="34"/>
                    <a:pt x="17" y="36"/>
                    <a:pt x="16" y="37"/>
                  </a:cubicBezTo>
                  <a:cubicBezTo>
                    <a:pt x="15" y="38"/>
                    <a:pt x="13" y="36"/>
                    <a:pt x="13" y="38"/>
                  </a:cubicBezTo>
                  <a:cubicBezTo>
                    <a:pt x="13" y="39"/>
                    <a:pt x="15" y="40"/>
                    <a:pt x="16" y="41"/>
                  </a:cubicBezTo>
                  <a:cubicBezTo>
                    <a:pt x="16" y="41"/>
                    <a:pt x="16" y="42"/>
                    <a:pt x="15" y="42"/>
                  </a:cubicBezTo>
                  <a:cubicBezTo>
                    <a:pt x="15" y="42"/>
                    <a:pt x="11" y="40"/>
                    <a:pt x="11" y="40"/>
                  </a:cubicBezTo>
                  <a:cubicBezTo>
                    <a:pt x="8" y="42"/>
                    <a:pt x="12" y="46"/>
                    <a:pt x="12" y="48"/>
                  </a:cubicBezTo>
                  <a:cubicBezTo>
                    <a:pt x="11" y="49"/>
                    <a:pt x="9" y="44"/>
                    <a:pt x="8" y="44"/>
                  </a:cubicBezTo>
                  <a:cubicBezTo>
                    <a:pt x="8" y="44"/>
                    <a:pt x="8" y="46"/>
                    <a:pt x="8" y="46"/>
                  </a:cubicBezTo>
                  <a:cubicBezTo>
                    <a:pt x="8" y="48"/>
                    <a:pt x="7" y="45"/>
                    <a:pt x="6" y="46"/>
                  </a:cubicBezTo>
                  <a:cubicBezTo>
                    <a:pt x="6" y="47"/>
                    <a:pt x="8" y="48"/>
                    <a:pt x="6" y="49"/>
                  </a:cubicBezTo>
                  <a:cubicBezTo>
                    <a:pt x="6" y="50"/>
                    <a:pt x="5" y="49"/>
                    <a:pt x="5" y="48"/>
                  </a:cubicBezTo>
                  <a:cubicBezTo>
                    <a:pt x="6" y="46"/>
                    <a:pt x="4" y="47"/>
                    <a:pt x="5" y="45"/>
                  </a:cubicBezTo>
                  <a:cubicBezTo>
                    <a:pt x="5" y="44"/>
                    <a:pt x="7" y="44"/>
                    <a:pt x="7" y="44"/>
                  </a:cubicBezTo>
                  <a:cubicBezTo>
                    <a:pt x="7" y="43"/>
                    <a:pt x="6" y="43"/>
                    <a:pt x="6" y="43"/>
                  </a:cubicBezTo>
                  <a:cubicBezTo>
                    <a:pt x="4" y="44"/>
                    <a:pt x="4" y="42"/>
                    <a:pt x="5" y="41"/>
                  </a:cubicBezTo>
                  <a:cubicBezTo>
                    <a:pt x="5" y="40"/>
                    <a:pt x="6" y="40"/>
                    <a:pt x="6" y="40"/>
                  </a:cubicBezTo>
                  <a:cubicBezTo>
                    <a:pt x="6" y="38"/>
                    <a:pt x="4" y="38"/>
                    <a:pt x="5" y="37"/>
                  </a:cubicBezTo>
                  <a:cubicBezTo>
                    <a:pt x="5" y="34"/>
                    <a:pt x="2" y="38"/>
                    <a:pt x="1" y="37"/>
                  </a:cubicBezTo>
                  <a:cubicBezTo>
                    <a:pt x="0" y="34"/>
                    <a:pt x="5" y="30"/>
                    <a:pt x="3" y="27"/>
                  </a:cubicBezTo>
                  <a:cubicBezTo>
                    <a:pt x="3" y="27"/>
                    <a:pt x="1" y="30"/>
                    <a:pt x="1" y="28"/>
                  </a:cubicBezTo>
                  <a:cubicBezTo>
                    <a:pt x="1" y="24"/>
                    <a:pt x="4" y="20"/>
                    <a:pt x="5" y="17"/>
                  </a:cubicBezTo>
                  <a:cubicBezTo>
                    <a:pt x="5" y="17"/>
                    <a:pt x="4" y="14"/>
                    <a:pt x="4" y="14"/>
                  </a:cubicBezTo>
                  <a:cubicBezTo>
                    <a:pt x="4" y="12"/>
                    <a:pt x="6" y="13"/>
                    <a:pt x="6" y="13"/>
                  </a:cubicBezTo>
                  <a:cubicBezTo>
                    <a:pt x="8" y="9"/>
                    <a:pt x="7" y="3"/>
                    <a:pt x="7" y="0"/>
                  </a:cubicBezTo>
                </a:path>
              </a:pathLst>
            </a:custGeom>
            <a:solidFill>
              <a:schemeClr val="tx2"/>
            </a:solidFill>
            <a:ln w="3175" cap="flat">
              <a:noFill/>
              <a:prstDash val="solid"/>
              <a:round/>
              <a:headEnd/>
              <a:tailEnd/>
            </a:ln>
            <a:extLst/>
          </p:spPr>
          <p:txBody>
            <a:bodyPr vert="horz" wrap="square" lIns="68580" tIns="34290" rIns="68580" bIns="34290" numCol="1" anchor="t" anchorCtr="0" compatLnSpc="1">
              <a:prstTxWarp prst="textNoShape">
                <a:avLst/>
              </a:prstTxWarp>
            </a:bodyPr>
            <a:lstStyle/>
            <a:p>
              <a:endParaRPr lang="en-US" sz="1350"/>
            </a:p>
          </p:txBody>
        </p:sp>
        <p:sp>
          <p:nvSpPr>
            <p:cNvPr id="163" name="Freeform 165"/>
            <p:cNvSpPr>
              <a:spLocks/>
            </p:cNvSpPr>
            <p:nvPr/>
          </p:nvSpPr>
          <p:spPr bwMode="auto">
            <a:xfrm>
              <a:off x="7200097" y="4217342"/>
              <a:ext cx="61127" cy="106971"/>
            </a:xfrm>
            <a:custGeom>
              <a:avLst/>
              <a:gdLst>
                <a:gd name="T0" fmla="*/ 23 w 23"/>
                <a:gd name="T1" fmla="*/ 0 h 41"/>
                <a:gd name="T2" fmla="*/ 18 w 23"/>
                <a:gd name="T3" fmla="*/ 6 h 41"/>
                <a:gd name="T4" fmla="*/ 21 w 23"/>
                <a:gd name="T5" fmla="*/ 9 h 41"/>
                <a:gd name="T6" fmla="*/ 21 w 23"/>
                <a:gd name="T7" fmla="*/ 9 h 41"/>
                <a:gd name="T8" fmla="*/ 16 w 23"/>
                <a:gd name="T9" fmla="*/ 8 h 41"/>
                <a:gd name="T10" fmla="*/ 17 w 23"/>
                <a:gd name="T11" fmla="*/ 10 h 41"/>
                <a:gd name="T12" fmla="*/ 18 w 23"/>
                <a:gd name="T13" fmla="*/ 10 h 41"/>
                <a:gd name="T14" fmla="*/ 16 w 23"/>
                <a:gd name="T15" fmla="*/ 10 h 41"/>
                <a:gd name="T16" fmla="*/ 18 w 23"/>
                <a:gd name="T17" fmla="*/ 12 h 41"/>
                <a:gd name="T18" fmla="*/ 20 w 23"/>
                <a:gd name="T19" fmla="*/ 13 h 41"/>
                <a:gd name="T20" fmla="*/ 12 w 23"/>
                <a:gd name="T21" fmla="*/ 12 h 41"/>
                <a:gd name="T22" fmla="*/ 13 w 23"/>
                <a:gd name="T23" fmla="*/ 13 h 41"/>
                <a:gd name="T24" fmla="*/ 11 w 23"/>
                <a:gd name="T25" fmla="*/ 14 h 41"/>
                <a:gd name="T26" fmla="*/ 12 w 23"/>
                <a:gd name="T27" fmla="*/ 15 h 41"/>
                <a:gd name="T28" fmla="*/ 13 w 23"/>
                <a:gd name="T29" fmla="*/ 18 h 41"/>
                <a:gd name="T30" fmla="*/ 9 w 23"/>
                <a:gd name="T31" fmla="*/ 18 h 41"/>
                <a:gd name="T32" fmla="*/ 12 w 23"/>
                <a:gd name="T33" fmla="*/ 20 h 41"/>
                <a:gd name="T34" fmla="*/ 10 w 23"/>
                <a:gd name="T35" fmla="*/ 20 h 41"/>
                <a:gd name="T36" fmla="*/ 8 w 23"/>
                <a:gd name="T37" fmla="*/ 22 h 41"/>
                <a:gd name="T38" fmla="*/ 2 w 23"/>
                <a:gd name="T39" fmla="*/ 24 h 41"/>
                <a:gd name="T40" fmla="*/ 4 w 23"/>
                <a:gd name="T41" fmla="*/ 25 h 41"/>
                <a:gd name="T42" fmla="*/ 7 w 23"/>
                <a:gd name="T43" fmla="*/ 23 h 41"/>
                <a:gd name="T44" fmla="*/ 7 w 23"/>
                <a:gd name="T45" fmla="*/ 25 h 41"/>
                <a:gd name="T46" fmla="*/ 10 w 23"/>
                <a:gd name="T47" fmla="*/ 26 h 41"/>
                <a:gd name="T48" fmla="*/ 6 w 23"/>
                <a:gd name="T49" fmla="*/ 25 h 41"/>
                <a:gd name="T50" fmla="*/ 5 w 23"/>
                <a:gd name="T51" fmla="*/ 28 h 41"/>
                <a:gd name="T52" fmla="*/ 2 w 23"/>
                <a:gd name="T53" fmla="*/ 26 h 41"/>
                <a:gd name="T54" fmla="*/ 2 w 23"/>
                <a:gd name="T55" fmla="*/ 28 h 41"/>
                <a:gd name="T56" fmla="*/ 0 w 23"/>
                <a:gd name="T57" fmla="*/ 29 h 41"/>
                <a:gd name="T58" fmla="*/ 11 w 23"/>
                <a:gd name="T59" fmla="*/ 31 h 41"/>
                <a:gd name="T60" fmla="*/ 17 w 23"/>
                <a:gd name="T61" fmla="*/ 31 h 41"/>
                <a:gd name="T62" fmla="*/ 6 w 23"/>
                <a:gd name="T63"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23" h="41">
                  <a:moveTo>
                    <a:pt x="23" y="0"/>
                  </a:moveTo>
                  <a:cubicBezTo>
                    <a:pt x="23" y="3"/>
                    <a:pt x="19" y="3"/>
                    <a:pt x="18" y="6"/>
                  </a:cubicBezTo>
                  <a:cubicBezTo>
                    <a:pt x="18" y="7"/>
                    <a:pt x="22" y="8"/>
                    <a:pt x="21" y="9"/>
                  </a:cubicBezTo>
                  <a:cubicBezTo>
                    <a:pt x="21" y="10"/>
                    <a:pt x="21" y="9"/>
                    <a:pt x="21" y="9"/>
                  </a:cubicBezTo>
                  <a:cubicBezTo>
                    <a:pt x="21" y="8"/>
                    <a:pt x="16" y="7"/>
                    <a:pt x="16" y="8"/>
                  </a:cubicBezTo>
                  <a:cubicBezTo>
                    <a:pt x="16" y="9"/>
                    <a:pt x="16" y="10"/>
                    <a:pt x="17" y="10"/>
                  </a:cubicBezTo>
                  <a:cubicBezTo>
                    <a:pt x="17" y="10"/>
                    <a:pt x="18" y="10"/>
                    <a:pt x="18" y="10"/>
                  </a:cubicBezTo>
                  <a:cubicBezTo>
                    <a:pt x="18" y="11"/>
                    <a:pt x="16" y="10"/>
                    <a:pt x="16" y="10"/>
                  </a:cubicBezTo>
                  <a:cubicBezTo>
                    <a:pt x="15" y="11"/>
                    <a:pt x="17" y="12"/>
                    <a:pt x="18" y="12"/>
                  </a:cubicBezTo>
                  <a:cubicBezTo>
                    <a:pt x="19" y="12"/>
                    <a:pt x="21" y="13"/>
                    <a:pt x="20" y="13"/>
                  </a:cubicBezTo>
                  <a:cubicBezTo>
                    <a:pt x="18" y="15"/>
                    <a:pt x="15" y="11"/>
                    <a:pt x="12" y="12"/>
                  </a:cubicBezTo>
                  <a:cubicBezTo>
                    <a:pt x="12" y="12"/>
                    <a:pt x="13" y="13"/>
                    <a:pt x="13" y="13"/>
                  </a:cubicBezTo>
                  <a:cubicBezTo>
                    <a:pt x="14" y="13"/>
                    <a:pt x="11" y="14"/>
                    <a:pt x="11" y="14"/>
                  </a:cubicBezTo>
                  <a:cubicBezTo>
                    <a:pt x="11" y="15"/>
                    <a:pt x="12" y="15"/>
                    <a:pt x="12" y="15"/>
                  </a:cubicBezTo>
                  <a:cubicBezTo>
                    <a:pt x="13" y="15"/>
                    <a:pt x="14" y="17"/>
                    <a:pt x="13" y="18"/>
                  </a:cubicBezTo>
                  <a:cubicBezTo>
                    <a:pt x="13" y="18"/>
                    <a:pt x="9" y="17"/>
                    <a:pt x="9" y="18"/>
                  </a:cubicBezTo>
                  <a:cubicBezTo>
                    <a:pt x="9" y="18"/>
                    <a:pt x="12" y="19"/>
                    <a:pt x="12" y="20"/>
                  </a:cubicBezTo>
                  <a:cubicBezTo>
                    <a:pt x="12" y="21"/>
                    <a:pt x="10" y="20"/>
                    <a:pt x="10" y="20"/>
                  </a:cubicBezTo>
                  <a:cubicBezTo>
                    <a:pt x="9" y="20"/>
                    <a:pt x="9" y="22"/>
                    <a:pt x="8" y="22"/>
                  </a:cubicBezTo>
                  <a:cubicBezTo>
                    <a:pt x="7" y="22"/>
                    <a:pt x="2" y="19"/>
                    <a:pt x="2" y="24"/>
                  </a:cubicBezTo>
                  <a:cubicBezTo>
                    <a:pt x="2" y="25"/>
                    <a:pt x="3" y="25"/>
                    <a:pt x="4" y="25"/>
                  </a:cubicBezTo>
                  <a:cubicBezTo>
                    <a:pt x="5" y="24"/>
                    <a:pt x="6" y="23"/>
                    <a:pt x="7" y="23"/>
                  </a:cubicBezTo>
                  <a:cubicBezTo>
                    <a:pt x="8" y="23"/>
                    <a:pt x="6" y="25"/>
                    <a:pt x="7" y="25"/>
                  </a:cubicBezTo>
                  <a:cubicBezTo>
                    <a:pt x="8" y="25"/>
                    <a:pt x="10" y="26"/>
                    <a:pt x="10" y="26"/>
                  </a:cubicBezTo>
                  <a:cubicBezTo>
                    <a:pt x="8" y="29"/>
                    <a:pt x="7" y="25"/>
                    <a:pt x="6" y="25"/>
                  </a:cubicBezTo>
                  <a:cubicBezTo>
                    <a:pt x="4" y="26"/>
                    <a:pt x="6" y="27"/>
                    <a:pt x="5" y="28"/>
                  </a:cubicBezTo>
                  <a:cubicBezTo>
                    <a:pt x="4" y="28"/>
                    <a:pt x="3" y="26"/>
                    <a:pt x="2" y="26"/>
                  </a:cubicBezTo>
                  <a:cubicBezTo>
                    <a:pt x="2" y="26"/>
                    <a:pt x="3" y="28"/>
                    <a:pt x="2" y="28"/>
                  </a:cubicBezTo>
                  <a:cubicBezTo>
                    <a:pt x="1" y="28"/>
                    <a:pt x="0" y="27"/>
                    <a:pt x="0" y="29"/>
                  </a:cubicBezTo>
                  <a:cubicBezTo>
                    <a:pt x="0" y="30"/>
                    <a:pt x="9" y="31"/>
                    <a:pt x="11" y="31"/>
                  </a:cubicBezTo>
                  <a:cubicBezTo>
                    <a:pt x="12" y="31"/>
                    <a:pt x="16" y="25"/>
                    <a:pt x="17" y="31"/>
                  </a:cubicBezTo>
                  <a:cubicBezTo>
                    <a:pt x="18" y="34"/>
                    <a:pt x="4" y="37"/>
                    <a:pt x="6" y="41"/>
                  </a:cubicBezTo>
                </a:path>
              </a:pathLst>
            </a:custGeom>
            <a:solidFill>
              <a:schemeClr val="tx2"/>
            </a:solidFill>
            <a:ln w="3175" cap="flat">
              <a:noFill/>
              <a:prstDash val="solid"/>
              <a:round/>
              <a:headEnd/>
              <a:tailEnd/>
            </a:ln>
            <a:extLst/>
          </p:spPr>
          <p:txBody>
            <a:bodyPr vert="horz" wrap="square" lIns="68580" tIns="34290" rIns="68580" bIns="34290" numCol="1" anchor="t" anchorCtr="0" compatLnSpc="1">
              <a:prstTxWarp prst="textNoShape">
                <a:avLst/>
              </a:prstTxWarp>
            </a:bodyPr>
            <a:lstStyle/>
            <a:p>
              <a:endParaRPr lang="en-US" sz="1350"/>
            </a:p>
          </p:txBody>
        </p:sp>
        <p:sp>
          <p:nvSpPr>
            <p:cNvPr id="164" name="Freeform 166"/>
            <p:cNvSpPr>
              <a:spLocks/>
            </p:cNvSpPr>
            <p:nvPr/>
          </p:nvSpPr>
          <p:spPr bwMode="auto">
            <a:xfrm>
              <a:off x="7100766" y="4209700"/>
              <a:ext cx="1911" cy="3820"/>
            </a:xfrm>
            <a:custGeom>
              <a:avLst/>
              <a:gdLst>
                <a:gd name="T0" fmla="*/ 1 w 1"/>
                <a:gd name="T1" fmla="*/ 2 h 2"/>
                <a:gd name="T2" fmla="*/ 0 w 1"/>
                <a:gd name="T3" fmla="*/ 0 h 2"/>
              </a:gdLst>
              <a:ahLst/>
              <a:cxnLst>
                <a:cxn ang="0">
                  <a:pos x="T0" y="T1"/>
                </a:cxn>
                <a:cxn ang="0">
                  <a:pos x="T2" y="T3"/>
                </a:cxn>
              </a:cxnLst>
              <a:rect l="0" t="0" r="r" b="b"/>
              <a:pathLst>
                <a:path w="1" h="2">
                  <a:moveTo>
                    <a:pt x="1" y="2"/>
                  </a:moveTo>
                  <a:cubicBezTo>
                    <a:pt x="1" y="1"/>
                    <a:pt x="0" y="0"/>
                    <a:pt x="0" y="0"/>
                  </a:cubicBezTo>
                </a:path>
              </a:pathLst>
            </a:custGeom>
            <a:solidFill>
              <a:schemeClr val="tx2"/>
            </a:solidFill>
            <a:ln w="3175" cap="flat">
              <a:noFill/>
              <a:prstDash val="solid"/>
              <a:round/>
              <a:headEnd/>
              <a:tailEnd/>
            </a:ln>
            <a:extLst/>
          </p:spPr>
          <p:txBody>
            <a:bodyPr vert="horz" wrap="square" lIns="68580" tIns="34290" rIns="68580" bIns="34290" numCol="1" anchor="t" anchorCtr="0" compatLnSpc="1">
              <a:prstTxWarp prst="textNoShape">
                <a:avLst/>
              </a:prstTxWarp>
            </a:bodyPr>
            <a:lstStyle/>
            <a:p>
              <a:endParaRPr lang="en-US" sz="1350"/>
            </a:p>
          </p:txBody>
        </p:sp>
        <p:sp>
          <p:nvSpPr>
            <p:cNvPr id="165" name="Freeform 167"/>
            <p:cNvSpPr>
              <a:spLocks/>
            </p:cNvSpPr>
            <p:nvPr/>
          </p:nvSpPr>
          <p:spPr bwMode="auto">
            <a:xfrm>
              <a:off x="7095036" y="4121832"/>
              <a:ext cx="82139" cy="87869"/>
            </a:xfrm>
            <a:custGeom>
              <a:avLst/>
              <a:gdLst>
                <a:gd name="T0" fmla="*/ 2 w 31"/>
                <a:gd name="T1" fmla="*/ 33 h 33"/>
                <a:gd name="T2" fmla="*/ 0 w 31"/>
                <a:gd name="T3" fmla="*/ 30 h 33"/>
                <a:gd name="T4" fmla="*/ 4 w 31"/>
                <a:gd name="T5" fmla="*/ 21 h 33"/>
                <a:gd name="T6" fmla="*/ 9 w 31"/>
                <a:gd name="T7" fmla="*/ 17 h 33"/>
                <a:gd name="T8" fmla="*/ 6 w 31"/>
                <a:gd name="T9" fmla="*/ 12 h 33"/>
                <a:gd name="T10" fmla="*/ 8 w 31"/>
                <a:gd name="T11" fmla="*/ 11 h 33"/>
                <a:gd name="T12" fmla="*/ 14 w 31"/>
                <a:gd name="T13" fmla="*/ 10 h 33"/>
                <a:gd name="T14" fmla="*/ 16 w 31"/>
                <a:gd name="T15" fmla="*/ 9 h 33"/>
                <a:gd name="T16" fmla="*/ 18 w 31"/>
                <a:gd name="T17" fmla="*/ 8 h 33"/>
                <a:gd name="T18" fmla="*/ 18 w 31"/>
                <a:gd name="T19" fmla="*/ 6 h 33"/>
                <a:gd name="T20" fmla="*/ 20 w 31"/>
                <a:gd name="T21" fmla="*/ 6 h 33"/>
                <a:gd name="T22" fmla="*/ 20 w 31"/>
                <a:gd name="T23" fmla="*/ 5 h 33"/>
                <a:gd name="T24" fmla="*/ 19 w 31"/>
                <a:gd name="T25" fmla="*/ 7 h 33"/>
                <a:gd name="T26" fmla="*/ 22 w 31"/>
                <a:gd name="T27" fmla="*/ 6 h 33"/>
                <a:gd name="T28" fmla="*/ 23 w 31"/>
                <a:gd name="T29" fmla="*/ 5 h 33"/>
                <a:gd name="T30" fmla="*/ 23 w 31"/>
                <a:gd name="T31" fmla="*/ 5 h 33"/>
                <a:gd name="T32" fmla="*/ 24 w 31"/>
                <a:gd name="T33" fmla="*/ 6 h 33"/>
                <a:gd name="T34" fmla="*/ 23 w 31"/>
                <a:gd name="T35" fmla="*/ 3 h 33"/>
                <a:gd name="T36" fmla="*/ 25 w 31"/>
                <a:gd name="T37" fmla="*/ 3 h 33"/>
                <a:gd name="T38" fmla="*/ 26 w 31"/>
                <a:gd name="T39" fmla="*/ 1 h 33"/>
                <a:gd name="T40" fmla="*/ 26 w 31"/>
                <a:gd name="T41" fmla="*/ 2 h 33"/>
                <a:gd name="T42" fmla="*/ 26 w 31"/>
                <a:gd name="T43" fmla="*/ 4 h 33"/>
                <a:gd name="T44" fmla="*/ 28 w 31"/>
                <a:gd name="T45" fmla="*/ 3 h 33"/>
                <a:gd name="T46" fmla="*/ 26 w 31"/>
                <a:gd name="T47" fmla="*/ 6 h 33"/>
                <a:gd name="T48" fmla="*/ 31 w 31"/>
                <a:gd name="T49" fmla="*/ 4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1" h="33">
                  <a:moveTo>
                    <a:pt x="2" y="33"/>
                  </a:moveTo>
                  <a:cubicBezTo>
                    <a:pt x="1" y="32"/>
                    <a:pt x="0" y="31"/>
                    <a:pt x="0" y="30"/>
                  </a:cubicBezTo>
                  <a:cubicBezTo>
                    <a:pt x="1" y="27"/>
                    <a:pt x="3" y="24"/>
                    <a:pt x="4" y="21"/>
                  </a:cubicBezTo>
                  <a:cubicBezTo>
                    <a:pt x="5" y="20"/>
                    <a:pt x="9" y="18"/>
                    <a:pt x="9" y="17"/>
                  </a:cubicBezTo>
                  <a:cubicBezTo>
                    <a:pt x="10" y="15"/>
                    <a:pt x="6" y="13"/>
                    <a:pt x="6" y="12"/>
                  </a:cubicBezTo>
                  <a:cubicBezTo>
                    <a:pt x="6" y="11"/>
                    <a:pt x="7" y="11"/>
                    <a:pt x="8" y="11"/>
                  </a:cubicBezTo>
                  <a:cubicBezTo>
                    <a:pt x="12" y="9"/>
                    <a:pt x="14" y="11"/>
                    <a:pt x="14" y="10"/>
                  </a:cubicBezTo>
                  <a:cubicBezTo>
                    <a:pt x="16" y="9"/>
                    <a:pt x="16" y="9"/>
                    <a:pt x="16" y="9"/>
                  </a:cubicBezTo>
                  <a:cubicBezTo>
                    <a:pt x="18" y="8"/>
                    <a:pt x="18" y="8"/>
                    <a:pt x="18" y="8"/>
                  </a:cubicBezTo>
                  <a:cubicBezTo>
                    <a:pt x="18" y="9"/>
                    <a:pt x="18" y="7"/>
                    <a:pt x="18" y="6"/>
                  </a:cubicBezTo>
                  <a:cubicBezTo>
                    <a:pt x="18" y="6"/>
                    <a:pt x="20" y="6"/>
                    <a:pt x="20" y="6"/>
                  </a:cubicBezTo>
                  <a:cubicBezTo>
                    <a:pt x="20" y="6"/>
                    <a:pt x="20" y="5"/>
                    <a:pt x="20" y="5"/>
                  </a:cubicBezTo>
                  <a:cubicBezTo>
                    <a:pt x="21" y="6"/>
                    <a:pt x="19" y="7"/>
                    <a:pt x="19" y="7"/>
                  </a:cubicBezTo>
                  <a:cubicBezTo>
                    <a:pt x="21" y="9"/>
                    <a:pt x="21" y="6"/>
                    <a:pt x="22" y="6"/>
                  </a:cubicBezTo>
                  <a:cubicBezTo>
                    <a:pt x="23" y="7"/>
                    <a:pt x="23" y="8"/>
                    <a:pt x="23" y="5"/>
                  </a:cubicBezTo>
                  <a:cubicBezTo>
                    <a:pt x="23" y="5"/>
                    <a:pt x="23" y="5"/>
                    <a:pt x="23" y="5"/>
                  </a:cubicBezTo>
                  <a:cubicBezTo>
                    <a:pt x="23" y="5"/>
                    <a:pt x="24" y="6"/>
                    <a:pt x="24" y="6"/>
                  </a:cubicBezTo>
                  <a:cubicBezTo>
                    <a:pt x="25" y="5"/>
                    <a:pt x="23" y="4"/>
                    <a:pt x="23" y="3"/>
                  </a:cubicBezTo>
                  <a:cubicBezTo>
                    <a:pt x="23" y="3"/>
                    <a:pt x="25" y="4"/>
                    <a:pt x="25" y="3"/>
                  </a:cubicBezTo>
                  <a:cubicBezTo>
                    <a:pt x="25" y="3"/>
                    <a:pt x="25" y="0"/>
                    <a:pt x="26" y="1"/>
                  </a:cubicBezTo>
                  <a:cubicBezTo>
                    <a:pt x="26" y="2"/>
                    <a:pt x="25" y="2"/>
                    <a:pt x="26" y="2"/>
                  </a:cubicBezTo>
                  <a:cubicBezTo>
                    <a:pt x="27" y="2"/>
                    <a:pt x="26" y="3"/>
                    <a:pt x="26" y="4"/>
                  </a:cubicBezTo>
                  <a:cubicBezTo>
                    <a:pt x="26" y="4"/>
                    <a:pt x="27" y="3"/>
                    <a:pt x="28" y="3"/>
                  </a:cubicBezTo>
                  <a:cubicBezTo>
                    <a:pt x="28" y="4"/>
                    <a:pt x="25" y="6"/>
                    <a:pt x="26" y="6"/>
                  </a:cubicBezTo>
                  <a:cubicBezTo>
                    <a:pt x="28" y="7"/>
                    <a:pt x="30" y="5"/>
                    <a:pt x="31" y="4"/>
                  </a:cubicBezTo>
                </a:path>
              </a:pathLst>
            </a:custGeom>
            <a:solidFill>
              <a:schemeClr val="tx2"/>
            </a:solidFill>
            <a:ln w="3175" cap="flat">
              <a:noFill/>
              <a:prstDash val="solid"/>
              <a:round/>
              <a:headEnd/>
              <a:tailEnd/>
            </a:ln>
            <a:extLst/>
          </p:spPr>
          <p:txBody>
            <a:bodyPr vert="horz" wrap="square" lIns="68580" tIns="34290" rIns="68580" bIns="34290" numCol="1" anchor="t" anchorCtr="0" compatLnSpc="1">
              <a:prstTxWarp prst="textNoShape">
                <a:avLst/>
              </a:prstTxWarp>
            </a:bodyPr>
            <a:lstStyle/>
            <a:p>
              <a:endParaRPr lang="en-US" sz="1350"/>
            </a:p>
          </p:txBody>
        </p:sp>
        <p:sp>
          <p:nvSpPr>
            <p:cNvPr id="166" name="Freeform 168"/>
            <p:cNvSpPr>
              <a:spLocks/>
            </p:cNvSpPr>
            <p:nvPr/>
          </p:nvSpPr>
          <p:spPr bwMode="auto">
            <a:xfrm>
              <a:off x="7173354" y="4114191"/>
              <a:ext cx="32474" cy="26743"/>
            </a:xfrm>
            <a:custGeom>
              <a:avLst/>
              <a:gdLst>
                <a:gd name="T0" fmla="*/ 1 w 12"/>
                <a:gd name="T1" fmla="*/ 7 h 10"/>
                <a:gd name="T2" fmla="*/ 2 w 12"/>
                <a:gd name="T3" fmla="*/ 6 h 10"/>
                <a:gd name="T4" fmla="*/ 4 w 12"/>
                <a:gd name="T5" fmla="*/ 9 h 10"/>
                <a:gd name="T6" fmla="*/ 5 w 12"/>
                <a:gd name="T7" fmla="*/ 8 h 10"/>
                <a:gd name="T8" fmla="*/ 8 w 12"/>
                <a:gd name="T9" fmla="*/ 6 h 10"/>
                <a:gd name="T10" fmla="*/ 6 w 12"/>
                <a:gd name="T11" fmla="*/ 5 h 10"/>
                <a:gd name="T12" fmla="*/ 8 w 12"/>
                <a:gd name="T13" fmla="*/ 5 h 10"/>
                <a:gd name="T14" fmla="*/ 8 w 12"/>
                <a:gd name="T15" fmla="*/ 6 h 10"/>
                <a:gd name="T16" fmla="*/ 11 w 12"/>
                <a:gd name="T17" fmla="*/ 2 h 10"/>
                <a:gd name="T18" fmla="*/ 12 w 12"/>
                <a:gd name="T19" fmla="*/ 1 h 10"/>
                <a:gd name="T20" fmla="*/ 10 w 12"/>
                <a:gd name="T21" fmla="*/ 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2" h="10">
                  <a:moveTo>
                    <a:pt x="1" y="7"/>
                  </a:moveTo>
                  <a:cubicBezTo>
                    <a:pt x="1" y="6"/>
                    <a:pt x="2" y="6"/>
                    <a:pt x="2" y="6"/>
                  </a:cubicBezTo>
                  <a:cubicBezTo>
                    <a:pt x="3" y="7"/>
                    <a:pt x="0" y="10"/>
                    <a:pt x="4" y="9"/>
                  </a:cubicBezTo>
                  <a:cubicBezTo>
                    <a:pt x="5" y="9"/>
                    <a:pt x="5" y="9"/>
                    <a:pt x="5" y="8"/>
                  </a:cubicBezTo>
                  <a:cubicBezTo>
                    <a:pt x="6" y="8"/>
                    <a:pt x="8" y="7"/>
                    <a:pt x="8" y="6"/>
                  </a:cubicBezTo>
                  <a:cubicBezTo>
                    <a:pt x="8" y="5"/>
                    <a:pt x="6" y="6"/>
                    <a:pt x="6" y="5"/>
                  </a:cubicBezTo>
                  <a:cubicBezTo>
                    <a:pt x="6" y="4"/>
                    <a:pt x="8" y="5"/>
                    <a:pt x="8" y="5"/>
                  </a:cubicBezTo>
                  <a:cubicBezTo>
                    <a:pt x="8" y="5"/>
                    <a:pt x="8" y="6"/>
                    <a:pt x="8" y="6"/>
                  </a:cubicBezTo>
                  <a:cubicBezTo>
                    <a:pt x="10" y="4"/>
                    <a:pt x="8" y="3"/>
                    <a:pt x="11" y="2"/>
                  </a:cubicBezTo>
                  <a:cubicBezTo>
                    <a:pt x="11" y="2"/>
                    <a:pt x="12" y="2"/>
                    <a:pt x="12" y="1"/>
                  </a:cubicBezTo>
                  <a:cubicBezTo>
                    <a:pt x="12" y="1"/>
                    <a:pt x="10" y="1"/>
                    <a:pt x="10" y="0"/>
                  </a:cubicBezTo>
                </a:path>
              </a:pathLst>
            </a:custGeom>
            <a:solidFill>
              <a:schemeClr val="tx2"/>
            </a:solidFill>
            <a:ln w="3175" cap="flat">
              <a:noFill/>
              <a:prstDash val="solid"/>
              <a:round/>
              <a:headEnd/>
              <a:tailEnd/>
            </a:ln>
            <a:extLst/>
          </p:spPr>
          <p:txBody>
            <a:bodyPr vert="horz" wrap="square" lIns="68580" tIns="34290" rIns="68580" bIns="34290" numCol="1" anchor="t" anchorCtr="0" compatLnSpc="1">
              <a:prstTxWarp prst="textNoShape">
                <a:avLst/>
              </a:prstTxWarp>
            </a:bodyPr>
            <a:lstStyle/>
            <a:p>
              <a:endParaRPr lang="en-US" sz="1350"/>
            </a:p>
          </p:txBody>
        </p:sp>
        <p:sp>
          <p:nvSpPr>
            <p:cNvPr id="167" name="Freeform 169"/>
            <p:cNvSpPr>
              <a:spLocks/>
            </p:cNvSpPr>
            <p:nvPr/>
          </p:nvSpPr>
          <p:spPr bwMode="auto">
            <a:xfrm>
              <a:off x="7286057" y="4977603"/>
              <a:ext cx="21013" cy="120344"/>
            </a:xfrm>
            <a:custGeom>
              <a:avLst/>
              <a:gdLst>
                <a:gd name="T0" fmla="*/ 3 w 8"/>
                <a:gd name="T1" fmla="*/ 46 h 46"/>
                <a:gd name="T2" fmla="*/ 1 w 8"/>
                <a:gd name="T3" fmla="*/ 41 h 46"/>
                <a:gd name="T4" fmla="*/ 2 w 8"/>
                <a:gd name="T5" fmla="*/ 34 h 46"/>
                <a:gd name="T6" fmla="*/ 1 w 8"/>
                <a:gd name="T7" fmla="*/ 29 h 46"/>
                <a:gd name="T8" fmla="*/ 3 w 8"/>
                <a:gd name="T9" fmla="*/ 24 h 46"/>
                <a:gd name="T10" fmla="*/ 0 w 8"/>
                <a:gd name="T11" fmla="*/ 17 h 46"/>
                <a:gd name="T12" fmla="*/ 0 w 8"/>
                <a:gd name="T13" fmla="*/ 10 h 46"/>
                <a:gd name="T14" fmla="*/ 1 w 8"/>
                <a:gd name="T15" fmla="*/ 9 h 46"/>
                <a:gd name="T16" fmla="*/ 8 w 8"/>
                <a:gd name="T17" fmla="*/ 0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8" h="46">
                  <a:moveTo>
                    <a:pt x="3" y="46"/>
                  </a:moveTo>
                  <a:cubicBezTo>
                    <a:pt x="3" y="42"/>
                    <a:pt x="2" y="43"/>
                    <a:pt x="1" y="41"/>
                  </a:cubicBezTo>
                  <a:cubicBezTo>
                    <a:pt x="1" y="38"/>
                    <a:pt x="3" y="36"/>
                    <a:pt x="2" y="34"/>
                  </a:cubicBezTo>
                  <a:cubicBezTo>
                    <a:pt x="2" y="32"/>
                    <a:pt x="0" y="31"/>
                    <a:pt x="1" y="29"/>
                  </a:cubicBezTo>
                  <a:cubicBezTo>
                    <a:pt x="1" y="28"/>
                    <a:pt x="3" y="26"/>
                    <a:pt x="3" y="24"/>
                  </a:cubicBezTo>
                  <a:cubicBezTo>
                    <a:pt x="3" y="22"/>
                    <a:pt x="0" y="19"/>
                    <a:pt x="0" y="17"/>
                  </a:cubicBezTo>
                  <a:cubicBezTo>
                    <a:pt x="0" y="15"/>
                    <a:pt x="1" y="12"/>
                    <a:pt x="0" y="10"/>
                  </a:cubicBezTo>
                  <a:cubicBezTo>
                    <a:pt x="0" y="10"/>
                    <a:pt x="1" y="10"/>
                    <a:pt x="1" y="9"/>
                  </a:cubicBezTo>
                  <a:cubicBezTo>
                    <a:pt x="3" y="7"/>
                    <a:pt x="6" y="4"/>
                    <a:pt x="8" y="0"/>
                  </a:cubicBezTo>
                </a:path>
              </a:pathLst>
            </a:custGeom>
            <a:solidFill>
              <a:schemeClr val="tx2"/>
            </a:solidFill>
            <a:ln w="3175" cap="flat">
              <a:noFill/>
              <a:prstDash val="solid"/>
              <a:round/>
              <a:headEnd/>
              <a:tailEnd/>
            </a:ln>
            <a:extLst/>
          </p:spPr>
          <p:txBody>
            <a:bodyPr vert="horz" wrap="square" lIns="68580" tIns="34290" rIns="68580" bIns="34290" numCol="1" anchor="t" anchorCtr="0" compatLnSpc="1">
              <a:prstTxWarp prst="textNoShape">
                <a:avLst/>
              </a:prstTxWarp>
            </a:bodyPr>
            <a:lstStyle/>
            <a:p>
              <a:endParaRPr lang="en-US" sz="1350"/>
            </a:p>
          </p:txBody>
        </p:sp>
        <p:sp>
          <p:nvSpPr>
            <p:cNvPr id="168" name="Freeform 170"/>
            <p:cNvSpPr>
              <a:spLocks/>
            </p:cNvSpPr>
            <p:nvPr/>
          </p:nvSpPr>
          <p:spPr bwMode="auto">
            <a:xfrm>
              <a:off x="7307068" y="4962322"/>
              <a:ext cx="3820" cy="15282"/>
            </a:xfrm>
            <a:custGeom>
              <a:avLst/>
              <a:gdLst>
                <a:gd name="T0" fmla="*/ 0 w 1"/>
                <a:gd name="T1" fmla="*/ 6 h 6"/>
                <a:gd name="T2" fmla="*/ 0 w 1"/>
                <a:gd name="T3" fmla="*/ 0 h 6"/>
              </a:gdLst>
              <a:ahLst/>
              <a:cxnLst>
                <a:cxn ang="0">
                  <a:pos x="T0" y="T1"/>
                </a:cxn>
                <a:cxn ang="0">
                  <a:pos x="T2" y="T3"/>
                </a:cxn>
              </a:cxnLst>
              <a:rect l="0" t="0" r="r" b="b"/>
              <a:pathLst>
                <a:path w="1" h="6">
                  <a:moveTo>
                    <a:pt x="0" y="6"/>
                  </a:moveTo>
                  <a:cubicBezTo>
                    <a:pt x="0" y="4"/>
                    <a:pt x="1" y="2"/>
                    <a:pt x="0" y="0"/>
                  </a:cubicBezTo>
                </a:path>
              </a:pathLst>
            </a:custGeom>
            <a:solidFill>
              <a:schemeClr val="tx2"/>
            </a:solidFill>
            <a:ln w="3175" cap="flat">
              <a:noFill/>
              <a:prstDash val="solid"/>
              <a:round/>
              <a:headEnd/>
              <a:tailEnd/>
            </a:ln>
            <a:extLst/>
          </p:spPr>
          <p:txBody>
            <a:bodyPr vert="horz" wrap="square" lIns="68580" tIns="34290" rIns="68580" bIns="34290" numCol="1" anchor="t" anchorCtr="0" compatLnSpc="1">
              <a:prstTxWarp prst="textNoShape">
                <a:avLst/>
              </a:prstTxWarp>
            </a:bodyPr>
            <a:lstStyle/>
            <a:p>
              <a:endParaRPr lang="en-US" sz="1350"/>
            </a:p>
          </p:txBody>
        </p:sp>
        <p:sp>
          <p:nvSpPr>
            <p:cNvPr id="169" name="Freeform 171"/>
            <p:cNvSpPr>
              <a:spLocks/>
            </p:cNvSpPr>
            <p:nvPr/>
          </p:nvSpPr>
          <p:spPr bwMode="auto">
            <a:xfrm>
              <a:off x="7284146" y="5128509"/>
              <a:ext cx="34384" cy="32474"/>
            </a:xfrm>
            <a:custGeom>
              <a:avLst/>
              <a:gdLst>
                <a:gd name="T0" fmla="*/ 0 w 13"/>
                <a:gd name="T1" fmla="*/ 8 h 12"/>
                <a:gd name="T2" fmla="*/ 3 w 13"/>
                <a:gd name="T3" fmla="*/ 1 h 12"/>
                <a:gd name="T4" fmla="*/ 5 w 13"/>
                <a:gd name="T5" fmla="*/ 2 h 12"/>
                <a:gd name="T6" fmla="*/ 5 w 13"/>
                <a:gd name="T7" fmla="*/ 5 h 12"/>
                <a:gd name="T8" fmla="*/ 8 w 13"/>
                <a:gd name="T9" fmla="*/ 5 h 12"/>
                <a:gd name="T10" fmla="*/ 13 w 13"/>
                <a:gd name="T11" fmla="*/ 12 h 12"/>
              </a:gdLst>
              <a:ahLst/>
              <a:cxnLst>
                <a:cxn ang="0">
                  <a:pos x="T0" y="T1"/>
                </a:cxn>
                <a:cxn ang="0">
                  <a:pos x="T2" y="T3"/>
                </a:cxn>
                <a:cxn ang="0">
                  <a:pos x="T4" y="T5"/>
                </a:cxn>
                <a:cxn ang="0">
                  <a:pos x="T6" y="T7"/>
                </a:cxn>
                <a:cxn ang="0">
                  <a:pos x="T8" y="T9"/>
                </a:cxn>
                <a:cxn ang="0">
                  <a:pos x="T10" y="T11"/>
                </a:cxn>
              </a:cxnLst>
              <a:rect l="0" t="0" r="r" b="b"/>
              <a:pathLst>
                <a:path w="13" h="12">
                  <a:moveTo>
                    <a:pt x="0" y="8"/>
                  </a:moveTo>
                  <a:cubicBezTo>
                    <a:pt x="4" y="7"/>
                    <a:pt x="2" y="2"/>
                    <a:pt x="3" y="1"/>
                  </a:cubicBezTo>
                  <a:cubicBezTo>
                    <a:pt x="4" y="0"/>
                    <a:pt x="5" y="2"/>
                    <a:pt x="5" y="2"/>
                  </a:cubicBezTo>
                  <a:cubicBezTo>
                    <a:pt x="5" y="3"/>
                    <a:pt x="5" y="4"/>
                    <a:pt x="5" y="5"/>
                  </a:cubicBezTo>
                  <a:cubicBezTo>
                    <a:pt x="6" y="5"/>
                    <a:pt x="8" y="5"/>
                    <a:pt x="8" y="5"/>
                  </a:cubicBezTo>
                  <a:cubicBezTo>
                    <a:pt x="10" y="7"/>
                    <a:pt x="11" y="10"/>
                    <a:pt x="13" y="12"/>
                  </a:cubicBezTo>
                </a:path>
              </a:pathLst>
            </a:custGeom>
            <a:solidFill>
              <a:schemeClr val="tx2"/>
            </a:solidFill>
            <a:ln w="3175" cap="flat">
              <a:noFill/>
              <a:prstDash val="solid"/>
              <a:round/>
              <a:headEnd/>
              <a:tailEnd/>
            </a:ln>
            <a:extLst/>
          </p:spPr>
          <p:txBody>
            <a:bodyPr vert="horz" wrap="square" lIns="68580" tIns="34290" rIns="68580" bIns="34290" numCol="1" anchor="t" anchorCtr="0" compatLnSpc="1">
              <a:prstTxWarp prst="textNoShape">
                <a:avLst/>
              </a:prstTxWarp>
            </a:bodyPr>
            <a:lstStyle/>
            <a:p>
              <a:endParaRPr lang="en-US" sz="1350"/>
            </a:p>
          </p:txBody>
        </p:sp>
        <p:sp>
          <p:nvSpPr>
            <p:cNvPr id="170" name="Freeform 172"/>
            <p:cNvSpPr>
              <a:spLocks/>
            </p:cNvSpPr>
            <p:nvPr/>
          </p:nvSpPr>
          <p:spPr bwMode="auto">
            <a:xfrm>
              <a:off x="7291787" y="5097947"/>
              <a:ext cx="30563" cy="63037"/>
            </a:xfrm>
            <a:custGeom>
              <a:avLst/>
              <a:gdLst>
                <a:gd name="T0" fmla="*/ 10 w 12"/>
                <a:gd name="T1" fmla="*/ 24 h 24"/>
                <a:gd name="T2" fmla="*/ 6 w 12"/>
                <a:gd name="T3" fmla="*/ 6 h 24"/>
                <a:gd name="T4" fmla="*/ 1 w 12"/>
                <a:gd name="T5" fmla="*/ 5 h 24"/>
                <a:gd name="T6" fmla="*/ 1 w 12"/>
                <a:gd name="T7" fmla="*/ 0 h 24"/>
              </a:gdLst>
              <a:ahLst/>
              <a:cxnLst>
                <a:cxn ang="0">
                  <a:pos x="T0" y="T1"/>
                </a:cxn>
                <a:cxn ang="0">
                  <a:pos x="T2" y="T3"/>
                </a:cxn>
                <a:cxn ang="0">
                  <a:pos x="T4" y="T5"/>
                </a:cxn>
                <a:cxn ang="0">
                  <a:pos x="T6" y="T7"/>
                </a:cxn>
              </a:cxnLst>
              <a:rect l="0" t="0" r="r" b="b"/>
              <a:pathLst>
                <a:path w="12" h="24">
                  <a:moveTo>
                    <a:pt x="10" y="24"/>
                  </a:moveTo>
                  <a:cubicBezTo>
                    <a:pt x="12" y="23"/>
                    <a:pt x="7" y="9"/>
                    <a:pt x="6" y="6"/>
                  </a:cubicBezTo>
                  <a:cubicBezTo>
                    <a:pt x="6" y="4"/>
                    <a:pt x="2" y="6"/>
                    <a:pt x="1" y="5"/>
                  </a:cubicBezTo>
                  <a:cubicBezTo>
                    <a:pt x="0" y="4"/>
                    <a:pt x="1" y="1"/>
                    <a:pt x="1" y="0"/>
                  </a:cubicBezTo>
                </a:path>
              </a:pathLst>
            </a:custGeom>
            <a:solidFill>
              <a:schemeClr val="tx2"/>
            </a:solidFill>
            <a:ln w="3175" cap="flat">
              <a:noFill/>
              <a:prstDash val="solid"/>
              <a:round/>
              <a:headEnd/>
              <a:tailEnd/>
            </a:ln>
            <a:extLst/>
          </p:spPr>
          <p:txBody>
            <a:bodyPr vert="horz" wrap="square" lIns="68580" tIns="34290" rIns="68580" bIns="34290" numCol="1" anchor="t" anchorCtr="0" compatLnSpc="1">
              <a:prstTxWarp prst="textNoShape">
                <a:avLst/>
              </a:prstTxWarp>
            </a:bodyPr>
            <a:lstStyle/>
            <a:p>
              <a:endParaRPr lang="en-US" sz="1350"/>
            </a:p>
          </p:txBody>
        </p:sp>
        <p:sp>
          <p:nvSpPr>
            <p:cNvPr id="171" name="Freeform 173"/>
            <p:cNvSpPr>
              <a:spLocks/>
            </p:cNvSpPr>
            <p:nvPr/>
          </p:nvSpPr>
          <p:spPr bwMode="auto">
            <a:xfrm>
              <a:off x="6905925" y="4379710"/>
              <a:ext cx="108882" cy="343837"/>
            </a:xfrm>
            <a:custGeom>
              <a:avLst/>
              <a:gdLst>
                <a:gd name="T0" fmla="*/ 40 w 41"/>
                <a:gd name="T1" fmla="*/ 131 h 131"/>
                <a:gd name="T2" fmla="*/ 41 w 41"/>
                <a:gd name="T3" fmla="*/ 129 h 131"/>
                <a:gd name="T4" fmla="*/ 32 w 41"/>
                <a:gd name="T5" fmla="*/ 121 h 131"/>
                <a:gd name="T6" fmla="*/ 29 w 41"/>
                <a:gd name="T7" fmla="*/ 104 h 131"/>
                <a:gd name="T8" fmla="*/ 19 w 41"/>
                <a:gd name="T9" fmla="*/ 99 h 131"/>
                <a:gd name="T10" fmla="*/ 12 w 41"/>
                <a:gd name="T11" fmla="*/ 90 h 131"/>
                <a:gd name="T12" fmla="*/ 11 w 41"/>
                <a:gd name="T13" fmla="*/ 85 h 131"/>
                <a:gd name="T14" fmla="*/ 8 w 41"/>
                <a:gd name="T15" fmla="*/ 77 h 131"/>
                <a:gd name="T16" fmla="*/ 5 w 41"/>
                <a:gd name="T17" fmla="*/ 73 h 131"/>
                <a:gd name="T18" fmla="*/ 5 w 41"/>
                <a:gd name="T19" fmla="*/ 69 h 131"/>
                <a:gd name="T20" fmla="*/ 10 w 41"/>
                <a:gd name="T21" fmla="*/ 61 h 131"/>
                <a:gd name="T22" fmla="*/ 2 w 41"/>
                <a:gd name="T23" fmla="*/ 47 h 131"/>
                <a:gd name="T24" fmla="*/ 6 w 41"/>
                <a:gd name="T25" fmla="*/ 19 h 131"/>
                <a:gd name="T26" fmla="*/ 4 w 41"/>
                <a:gd name="T27" fmla="*/ 27 h 131"/>
                <a:gd name="T28" fmla="*/ 3 w 41"/>
                <a:gd name="T29" fmla="*/ 24 h 131"/>
                <a:gd name="T30" fmla="*/ 6 w 41"/>
                <a:gd name="T31" fmla="*/ 0 h 1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41" h="131">
                  <a:moveTo>
                    <a:pt x="40" y="131"/>
                  </a:moveTo>
                  <a:cubicBezTo>
                    <a:pt x="40" y="130"/>
                    <a:pt x="41" y="129"/>
                    <a:pt x="41" y="129"/>
                  </a:cubicBezTo>
                  <a:cubicBezTo>
                    <a:pt x="38" y="125"/>
                    <a:pt x="35" y="124"/>
                    <a:pt x="32" y="121"/>
                  </a:cubicBezTo>
                  <a:cubicBezTo>
                    <a:pt x="29" y="116"/>
                    <a:pt x="33" y="109"/>
                    <a:pt x="29" y="104"/>
                  </a:cubicBezTo>
                  <a:cubicBezTo>
                    <a:pt x="26" y="101"/>
                    <a:pt x="21" y="102"/>
                    <a:pt x="19" y="99"/>
                  </a:cubicBezTo>
                  <a:cubicBezTo>
                    <a:pt x="17" y="96"/>
                    <a:pt x="15" y="93"/>
                    <a:pt x="12" y="90"/>
                  </a:cubicBezTo>
                  <a:cubicBezTo>
                    <a:pt x="11" y="88"/>
                    <a:pt x="13" y="86"/>
                    <a:pt x="11" y="85"/>
                  </a:cubicBezTo>
                  <a:cubicBezTo>
                    <a:pt x="9" y="85"/>
                    <a:pt x="9" y="79"/>
                    <a:pt x="8" y="77"/>
                  </a:cubicBezTo>
                  <a:cubicBezTo>
                    <a:pt x="7" y="76"/>
                    <a:pt x="5" y="74"/>
                    <a:pt x="5" y="73"/>
                  </a:cubicBezTo>
                  <a:cubicBezTo>
                    <a:pt x="4" y="73"/>
                    <a:pt x="4" y="69"/>
                    <a:pt x="5" y="69"/>
                  </a:cubicBezTo>
                  <a:cubicBezTo>
                    <a:pt x="9" y="69"/>
                    <a:pt x="10" y="61"/>
                    <a:pt x="10" y="61"/>
                  </a:cubicBezTo>
                  <a:cubicBezTo>
                    <a:pt x="7" y="56"/>
                    <a:pt x="4" y="52"/>
                    <a:pt x="2" y="47"/>
                  </a:cubicBezTo>
                  <a:cubicBezTo>
                    <a:pt x="1" y="39"/>
                    <a:pt x="9" y="22"/>
                    <a:pt x="6" y="19"/>
                  </a:cubicBezTo>
                  <a:cubicBezTo>
                    <a:pt x="6" y="19"/>
                    <a:pt x="4" y="26"/>
                    <a:pt x="4" y="27"/>
                  </a:cubicBezTo>
                  <a:cubicBezTo>
                    <a:pt x="4" y="27"/>
                    <a:pt x="0" y="26"/>
                    <a:pt x="3" y="24"/>
                  </a:cubicBezTo>
                  <a:cubicBezTo>
                    <a:pt x="4" y="23"/>
                    <a:pt x="2" y="0"/>
                    <a:pt x="6" y="0"/>
                  </a:cubicBezTo>
                </a:path>
              </a:pathLst>
            </a:custGeom>
            <a:solidFill>
              <a:schemeClr val="tx2"/>
            </a:solidFill>
            <a:ln w="3175" cap="flat">
              <a:noFill/>
              <a:prstDash val="solid"/>
              <a:round/>
              <a:headEnd/>
              <a:tailEnd/>
            </a:ln>
            <a:extLst/>
          </p:spPr>
          <p:txBody>
            <a:bodyPr vert="horz" wrap="square" lIns="68580" tIns="34290" rIns="68580" bIns="34290" numCol="1" anchor="t" anchorCtr="0" compatLnSpc="1">
              <a:prstTxWarp prst="textNoShape">
                <a:avLst/>
              </a:prstTxWarp>
            </a:bodyPr>
            <a:lstStyle/>
            <a:p>
              <a:endParaRPr lang="en-US" sz="1350"/>
            </a:p>
          </p:txBody>
        </p:sp>
        <p:sp>
          <p:nvSpPr>
            <p:cNvPr id="172" name="Freeform 174"/>
            <p:cNvSpPr>
              <a:spLocks/>
            </p:cNvSpPr>
            <p:nvPr/>
          </p:nvSpPr>
          <p:spPr bwMode="auto">
            <a:xfrm>
              <a:off x="7282236" y="4872543"/>
              <a:ext cx="24833" cy="89780"/>
            </a:xfrm>
            <a:custGeom>
              <a:avLst/>
              <a:gdLst>
                <a:gd name="T0" fmla="*/ 10 w 10"/>
                <a:gd name="T1" fmla="*/ 34 h 34"/>
                <a:gd name="T2" fmla="*/ 8 w 10"/>
                <a:gd name="T3" fmla="*/ 29 h 34"/>
                <a:gd name="T4" fmla="*/ 5 w 10"/>
                <a:gd name="T5" fmla="*/ 28 h 34"/>
                <a:gd name="T6" fmla="*/ 1 w 10"/>
                <a:gd name="T7" fmla="*/ 19 h 34"/>
                <a:gd name="T8" fmla="*/ 3 w 10"/>
                <a:gd name="T9" fmla="*/ 11 h 34"/>
                <a:gd name="T10" fmla="*/ 1 w 10"/>
                <a:gd name="T11" fmla="*/ 5 h 34"/>
                <a:gd name="T12" fmla="*/ 1 w 10"/>
                <a:gd name="T13" fmla="*/ 0 h 34"/>
              </a:gdLst>
              <a:ahLst/>
              <a:cxnLst>
                <a:cxn ang="0">
                  <a:pos x="T0" y="T1"/>
                </a:cxn>
                <a:cxn ang="0">
                  <a:pos x="T2" y="T3"/>
                </a:cxn>
                <a:cxn ang="0">
                  <a:pos x="T4" y="T5"/>
                </a:cxn>
                <a:cxn ang="0">
                  <a:pos x="T6" y="T7"/>
                </a:cxn>
                <a:cxn ang="0">
                  <a:pos x="T8" y="T9"/>
                </a:cxn>
                <a:cxn ang="0">
                  <a:pos x="T10" y="T11"/>
                </a:cxn>
                <a:cxn ang="0">
                  <a:pos x="T12" y="T13"/>
                </a:cxn>
              </a:cxnLst>
              <a:rect l="0" t="0" r="r" b="b"/>
              <a:pathLst>
                <a:path w="10" h="34">
                  <a:moveTo>
                    <a:pt x="10" y="34"/>
                  </a:moveTo>
                  <a:cubicBezTo>
                    <a:pt x="9" y="32"/>
                    <a:pt x="9" y="30"/>
                    <a:pt x="8" y="29"/>
                  </a:cubicBezTo>
                  <a:cubicBezTo>
                    <a:pt x="8" y="28"/>
                    <a:pt x="5" y="29"/>
                    <a:pt x="5" y="28"/>
                  </a:cubicBezTo>
                  <a:cubicBezTo>
                    <a:pt x="3" y="25"/>
                    <a:pt x="2" y="22"/>
                    <a:pt x="1" y="19"/>
                  </a:cubicBezTo>
                  <a:cubicBezTo>
                    <a:pt x="0" y="18"/>
                    <a:pt x="3" y="13"/>
                    <a:pt x="3" y="11"/>
                  </a:cubicBezTo>
                  <a:cubicBezTo>
                    <a:pt x="3" y="10"/>
                    <a:pt x="1" y="7"/>
                    <a:pt x="1" y="5"/>
                  </a:cubicBezTo>
                  <a:cubicBezTo>
                    <a:pt x="1" y="4"/>
                    <a:pt x="1" y="2"/>
                    <a:pt x="1" y="0"/>
                  </a:cubicBezTo>
                </a:path>
              </a:pathLst>
            </a:custGeom>
            <a:solidFill>
              <a:schemeClr val="tx2"/>
            </a:solidFill>
            <a:ln w="3175" cap="flat">
              <a:noFill/>
              <a:prstDash val="solid"/>
              <a:round/>
              <a:headEnd/>
              <a:tailEnd/>
            </a:ln>
            <a:extLst/>
          </p:spPr>
          <p:txBody>
            <a:bodyPr vert="horz" wrap="square" lIns="68580" tIns="34290" rIns="68580" bIns="34290" numCol="1" anchor="t" anchorCtr="0" compatLnSpc="1">
              <a:prstTxWarp prst="textNoShape">
                <a:avLst/>
              </a:prstTxWarp>
            </a:bodyPr>
            <a:lstStyle/>
            <a:p>
              <a:endParaRPr lang="en-US" sz="1350"/>
            </a:p>
          </p:txBody>
        </p:sp>
        <p:sp>
          <p:nvSpPr>
            <p:cNvPr id="173" name="Freeform 175"/>
            <p:cNvSpPr>
              <a:spLocks/>
            </p:cNvSpPr>
            <p:nvPr/>
          </p:nvSpPr>
          <p:spPr bwMode="auto">
            <a:xfrm>
              <a:off x="7234480" y="4811415"/>
              <a:ext cx="49665" cy="61127"/>
            </a:xfrm>
            <a:custGeom>
              <a:avLst/>
              <a:gdLst>
                <a:gd name="T0" fmla="*/ 19 w 19"/>
                <a:gd name="T1" fmla="*/ 23 h 23"/>
                <a:gd name="T2" fmla="*/ 18 w 19"/>
                <a:gd name="T3" fmla="*/ 15 h 23"/>
                <a:gd name="T4" fmla="*/ 5 w 19"/>
                <a:gd name="T5" fmla="*/ 1 h 23"/>
                <a:gd name="T6" fmla="*/ 3 w 19"/>
                <a:gd name="T7" fmla="*/ 4 h 23"/>
                <a:gd name="T8" fmla="*/ 2 w 19"/>
                <a:gd name="T9" fmla="*/ 7 h 23"/>
                <a:gd name="T10" fmla="*/ 9 w 19"/>
                <a:gd name="T11" fmla="*/ 23 h 23"/>
              </a:gdLst>
              <a:ahLst/>
              <a:cxnLst>
                <a:cxn ang="0">
                  <a:pos x="T0" y="T1"/>
                </a:cxn>
                <a:cxn ang="0">
                  <a:pos x="T2" y="T3"/>
                </a:cxn>
                <a:cxn ang="0">
                  <a:pos x="T4" y="T5"/>
                </a:cxn>
                <a:cxn ang="0">
                  <a:pos x="T6" y="T7"/>
                </a:cxn>
                <a:cxn ang="0">
                  <a:pos x="T8" y="T9"/>
                </a:cxn>
                <a:cxn ang="0">
                  <a:pos x="T10" y="T11"/>
                </a:cxn>
              </a:cxnLst>
              <a:rect l="0" t="0" r="r" b="b"/>
              <a:pathLst>
                <a:path w="19" h="23">
                  <a:moveTo>
                    <a:pt x="19" y="23"/>
                  </a:moveTo>
                  <a:cubicBezTo>
                    <a:pt x="19" y="20"/>
                    <a:pt x="19" y="17"/>
                    <a:pt x="18" y="15"/>
                  </a:cubicBezTo>
                  <a:cubicBezTo>
                    <a:pt x="17" y="12"/>
                    <a:pt x="7" y="0"/>
                    <a:pt x="5" y="1"/>
                  </a:cubicBezTo>
                  <a:cubicBezTo>
                    <a:pt x="3" y="2"/>
                    <a:pt x="4" y="3"/>
                    <a:pt x="3" y="4"/>
                  </a:cubicBezTo>
                  <a:cubicBezTo>
                    <a:pt x="3" y="6"/>
                    <a:pt x="2" y="6"/>
                    <a:pt x="2" y="7"/>
                  </a:cubicBezTo>
                  <a:cubicBezTo>
                    <a:pt x="0" y="13"/>
                    <a:pt x="6" y="18"/>
                    <a:pt x="9" y="23"/>
                  </a:cubicBezTo>
                </a:path>
              </a:pathLst>
            </a:custGeom>
            <a:solidFill>
              <a:schemeClr val="tx2"/>
            </a:solidFill>
            <a:ln w="3175" cap="flat">
              <a:noFill/>
              <a:prstDash val="solid"/>
              <a:round/>
              <a:headEnd/>
              <a:tailEnd/>
            </a:ln>
            <a:extLst/>
          </p:spPr>
          <p:txBody>
            <a:bodyPr vert="horz" wrap="square" lIns="68580" tIns="34290" rIns="68580" bIns="34290" numCol="1" anchor="t" anchorCtr="0" compatLnSpc="1">
              <a:prstTxWarp prst="textNoShape">
                <a:avLst/>
              </a:prstTxWarp>
            </a:bodyPr>
            <a:lstStyle/>
            <a:p>
              <a:endParaRPr lang="en-US" sz="1350"/>
            </a:p>
          </p:txBody>
        </p:sp>
        <p:sp>
          <p:nvSpPr>
            <p:cNvPr id="174" name="Freeform 176"/>
            <p:cNvSpPr>
              <a:spLocks/>
            </p:cNvSpPr>
            <p:nvPr/>
          </p:nvSpPr>
          <p:spPr bwMode="auto">
            <a:xfrm>
              <a:off x="7255493" y="4872543"/>
              <a:ext cx="9552" cy="97421"/>
            </a:xfrm>
            <a:custGeom>
              <a:avLst/>
              <a:gdLst>
                <a:gd name="T0" fmla="*/ 1 w 4"/>
                <a:gd name="T1" fmla="*/ 0 h 37"/>
                <a:gd name="T2" fmla="*/ 3 w 4"/>
                <a:gd name="T3" fmla="*/ 3 h 37"/>
                <a:gd name="T4" fmla="*/ 2 w 4"/>
                <a:gd name="T5" fmla="*/ 4 h 37"/>
                <a:gd name="T6" fmla="*/ 1 w 4"/>
                <a:gd name="T7" fmla="*/ 10 h 37"/>
                <a:gd name="T8" fmla="*/ 1 w 4"/>
                <a:gd name="T9" fmla="*/ 26 h 37"/>
                <a:gd name="T10" fmla="*/ 3 w 4"/>
                <a:gd name="T11" fmla="*/ 37 h 37"/>
              </a:gdLst>
              <a:ahLst/>
              <a:cxnLst>
                <a:cxn ang="0">
                  <a:pos x="T0" y="T1"/>
                </a:cxn>
                <a:cxn ang="0">
                  <a:pos x="T2" y="T3"/>
                </a:cxn>
                <a:cxn ang="0">
                  <a:pos x="T4" y="T5"/>
                </a:cxn>
                <a:cxn ang="0">
                  <a:pos x="T6" y="T7"/>
                </a:cxn>
                <a:cxn ang="0">
                  <a:pos x="T8" y="T9"/>
                </a:cxn>
                <a:cxn ang="0">
                  <a:pos x="T10" y="T11"/>
                </a:cxn>
              </a:cxnLst>
              <a:rect l="0" t="0" r="r" b="b"/>
              <a:pathLst>
                <a:path w="4" h="37">
                  <a:moveTo>
                    <a:pt x="1" y="0"/>
                  </a:moveTo>
                  <a:cubicBezTo>
                    <a:pt x="2" y="1"/>
                    <a:pt x="3" y="2"/>
                    <a:pt x="3" y="3"/>
                  </a:cubicBezTo>
                  <a:cubicBezTo>
                    <a:pt x="3" y="4"/>
                    <a:pt x="2" y="4"/>
                    <a:pt x="2" y="4"/>
                  </a:cubicBezTo>
                  <a:cubicBezTo>
                    <a:pt x="0" y="5"/>
                    <a:pt x="1" y="8"/>
                    <a:pt x="1" y="10"/>
                  </a:cubicBezTo>
                  <a:cubicBezTo>
                    <a:pt x="1" y="15"/>
                    <a:pt x="0" y="22"/>
                    <a:pt x="1" y="26"/>
                  </a:cubicBezTo>
                  <a:cubicBezTo>
                    <a:pt x="2" y="28"/>
                    <a:pt x="4" y="34"/>
                    <a:pt x="3" y="37"/>
                  </a:cubicBezTo>
                </a:path>
              </a:pathLst>
            </a:custGeom>
            <a:solidFill>
              <a:schemeClr val="tx2"/>
            </a:solidFill>
            <a:ln w="3175" cap="flat">
              <a:noFill/>
              <a:prstDash val="solid"/>
              <a:round/>
              <a:headEnd/>
              <a:tailEnd/>
            </a:ln>
            <a:extLst/>
          </p:spPr>
          <p:txBody>
            <a:bodyPr vert="horz" wrap="square" lIns="68580" tIns="34290" rIns="68580" bIns="34290" numCol="1" anchor="t" anchorCtr="0" compatLnSpc="1">
              <a:prstTxWarp prst="textNoShape">
                <a:avLst/>
              </a:prstTxWarp>
            </a:bodyPr>
            <a:lstStyle/>
            <a:p>
              <a:endParaRPr lang="en-US" sz="1350"/>
            </a:p>
          </p:txBody>
        </p:sp>
        <p:sp>
          <p:nvSpPr>
            <p:cNvPr id="175" name="Freeform 177"/>
            <p:cNvSpPr>
              <a:spLocks/>
            </p:cNvSpPr>
            <p:nvPr/>
          </p:nvSpPr>
          <p:spPr bwMode="auto">
            <a:xfrm>
              <a:off x="7240212" y="4969963"/>
              <a:ext cx="49665" cy="183380"/>
            </a:xfrm>
            <a:custGeom>
              <a:avLst/>
              <a:gdLst>
                <a:gd name="T0" fmla="*/ 9 w 19"/>
                <a:gd name="T1" fmla="*/ 0 h 70"/>
                <a:gd name="T2" fmla="*/ 6 w 19"/>
                <a:gd name="T3" fmla="*/ 3 h 70"/>
                <a:gd name="T4" fmla="*/ 1 w 19"/>
                <a:gd name="T5" fmla="*/ 13 h 70"/>
                <a:gd name="T6" fmla="*/ 4 w 19"/>
                <a:gd name="T7" fmla="*/ 18 h 70"/>
                <a:gd name="T8" fmla="*/ 5 w 19"/>
                <a:gd name="T9" fmla="*/ 25 h 70"/>
                <a:gd name="T10" fmla="*/ 8 w 19"/>
                <a:gd name="T11" fmla="*/ 33 h 70"/>
                <a:gd name="T12" fmla="*/ 10 w 19"/>
                <a:gd name="T13" fmla="*/ 50 h 70"/>
                <a:gd name="T14" fmla="*/ 12 w 19"/>
                <a:gd name="T15" fmla="*/ 50 h 70"/>
                <a:gd name="T16" fmla="*/ 16 w 19"/>
                <a:gd name="T17" fmla="*/ 67 h 70"/>
                <a:gd name="T18" fmla="*/ 17 w 19"/>
                <a:gd name="T19" fmla="*/ 69 h 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9" h="70">
                  <a:moveTo>
                    <a:pt x="9" y="0"/>
                  </a:moveTo>
                  <a:cubicBezTo>
                    <a:pt x="9" y="1"/>
                    <a:pt x="6" y="2"/>
                    <a:pt x="6" y="3"/>
                  </a:cubicBezTo>
                  <a:cubicBezTo>
                    <a:pt x="5" y="3"/>
                    <a:pt x="1" y="12"/>
                    <a:pt x="1" y="13"/>
                  </a:cubicBezTo>
                  <a:cubicBezTo>
                    <a:pt x="0" y="18"/>
                    <a:pt x="3" y="17"/>
                    <a:pt x="4" y="18"/>
                  </a:cubicBezTo>
                  <a:cubicBezTo>
                    <a:pt x="6" y="21"/>
                    <a:pt x="4" y="23"/>
                    <a:pt x="5" y="25"/>
                  </a:cubicBezTo>
                  <a:cubicBezTo>
                    <a:pt x="5" y="28"/>
                    <a:pt x="8" y="32"/>
                    <a:pt x="8" y="33"/>
                  </a:cubicBezTo>
                  <a:cubicBezTo>
                    <a:pt x="8" y="37"/>
                    <a:pt x="5" y="47"/>
                    <a:pt x="10" y="50"/>
                  </a:cubicBezTo>
                  <a:cubicBezTo>
                    <a:pt x="11" y="51"/>
                    <a:pt x="11" y="50"/>
                    <a:pt x="12" y="50"/>
                  </a:cubicBezTo>
                  <a:cubicBezTo>
                    <a:pt x="19" y="55"/>
                    <a:pt x="7" y="59"/>
                    <a:pt x="16" y="67"/>
                  </a:cubicBezTo>
                  <a:cubicBezTo>
                    <a:pt x="17" y="68"/>
                    <a:pt x="15" y="70"/>
                    <a:pt x="17" y="69"/>
                  </a:cubicBezTo>
                </a:path>
              </a:pathLst>
            </a:custGeom>
            <a:solidFill>
              <a:schemeClr val="tx2"/>
            </a:solidFill>
            <a:ln w="3175" cap="flat">
              <a:noFill/>
              <a:prstDash val="solid"/>
              <a:round/>
              <a:headEnd/>
              <a:tailEnd/>
            </a:ln>
            <a:extLst/>
          </p:spPr>
          <p:txBody>
            <a:bodyPr vert="horz" wrap="square" lIns="68580" tIns="34290" rIns="68580" bIns="34290" numCol="1" anchor="t" anchorCtr="0" compatLnSpc="1">
              <a:prstTxWarp prst="textNoShape">
                <a:avLst/>
              </a:prstTxWarp>
            </a:bodyPr>
            <a:lstStyle/>
            <a:p>
              <a:endParaRPr lang="en-US" sz="1350"/>
            </a:p>
          </p:txBody>
        </p:sp>
        <p:sp>
          <p:nvSpPr>
            <p:cNvPr id="176" name="Freeform 178"/>
            <p:cNvSpPr>
              <a:spLocks/>
            </p:cNvSpPr>
            <p:nvPr/>
          </p:nvSpPr>
          <p:spPr bwMode="auto">
            <a:xfrm>
              <a:off x="6946040" y="4458028"/>
              <a:ext cx="106972" cy="290351"/>
            </a:xfrm>
            <a:custGeom>
              <a:avLst/>
              <a:gdLst>
                <a:gd name="T0" fmla="*/ 2 w 41"/>
                <a:gd name="T1" fmla="*/ 0 h 111"/>
                <a:gd name="T2" fmla="*/ 1 w 41"/>
                <a:gd name="T3" fmla="*/ 12 h 111"/>
                <a:gd name="T4" fmla="*/ 3 w 41"/>
                <a:gd name="T5" fmla="*/ 12 h 111"/>
                <a:gd name="T6" fmla="*/ 7 w 41"/>
                <a:gd name="T7" fmla="*/ 18 h 111"/>
                <a:gd name="T8" fmla="*/ 4 w 41"/>
                <a:gd name="T9" fmla="*/ 27 h 111"/>
                <a:gd name="T10" fmla="*/ 10 w 41"/>
                <a:gd name="T11" fmla="*/ 37 h 111"/>
                <a:gd name="T12" fmla="*/ 3 w 41"/>
                <a:gd name="T13" fmla="*/ 48 h 111"/>
                <a:gd name="T14" fmla="*/ 15 w 41"/>
                <a:gd name="T15" fmla="*/ 54 h 111"/>
                <a:gd name="T16" fmla="*/ 26 w 41"/>
                <a:gd name="T17" fmla="*/ 67 h 111"/>
                <a:gd name="T18" fmla="*/ 26 w 41"/>
                <a:gd name="T19" fmla="*/ 68 h 111"/>
                <a:gd name="T20" fmla="*/ 25 w 41"/>
                <a:gd name="T21" fmla="*/ 71 h 111"/>
                <a:gd name="T22" fmla="*/ 24 w 41"/>
                <a:gd name="T23" fmla="*/ 71 h 111"/>
                <a:gd name="T24" fmla="*/ 26 w 41"/>
                <a:gd name="T25" fmla="*/ 82 h 111"/>
                <a:gd name="T26" fmla="*/ 30 w 41"/>
                <a:gd name="T27" fmla="*/ 88 h 111"/>
                <a:gd name="T28" fmla="*/ 36 w 41"/>
                <a:gd name="T29" fmla="*/ 102 h 111"/>
                <a:gd name="T30" fmla="*/ 40 w 41"/>
                <a:gd name="T31" fmla="*/ 105 h 111"/>
                <a:gd name="T32" fmla="*/ 41 w 41"/>
                <a:gd name="T33" fmla="*/ 111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1" h="111">
                  <a:moveTo>
                    <a:pt x="2" y="0"/>
                  </a:moveTo>
                  <a:cubicBezTo>
                    <a:pt x="2" y="1"/>
                    <a:pt x="1" y="12"/>
                    <a:pt x="1" y="12"/>
                  </a:cubicBezTo>
                  <a:cubicBezTo>
                    <a:pt x="0" y="12"/>
                    <a:pt x="2" y="12"/>
                    <a:pt x="3" y="12"/>
                  </a:cubicBezTo>
                  <a:cubicBezTo>
                    <a:pt x="4" y="14"/>
                    <a:pt x="6" y="15"/>
                    <a:pt x="7" y="18"/>
                  </a:cubicBezTo>
                  <a:cubicBezTo>
                    <a:pt x="7" y="19"/>
                    <a:pt x="4" y="26"/>
                    <a:pt x="4" y="27"/>
                  </a:cubicBezTo>
                  <a:cubicBezTo>
                    <a:pt x="6" y="30"/>
                    <a:pt x="10" y="33"/>
                    <a:pt x="10" y="37"/>
                  </a:cubicBezTo>
                  <a:cubicBezTo>
                    <a:pt x="10" y="42"/>
                    <a:pt x="1" y="40"/>
                    <a:pt x="3" y="48"/>
                  </a:cubicBezTo>
                  <a:cubicBezTo>
                    <a:pt x="6" y="57"/>
                    <a:pt x="13" y="53"/>
                    <a:pt x="15" y="54"/>
                  </a:cubicBezTo>
                  <a:cubicBezTo>
                    <a:pt x="18" y="56"/>
                    <a:pt x="23" y="64"/>
                    <a:pt x="26" y="67"/>
                  </a:cubicBezTo>
                  <a:cubicBezTo>
                    <a:pt x="26" y="67"/>
                    <a:pt x="26" y="68"/>
                    <a:pt x="26" y="68"/>
                  </a:cubicBezTo>
                  <a:cubicBezTo>
                    <a:pt x="26" y="68"/>
                    <a:pt x="25" y="72"/>
                    <a:pt x="25" y="71"/>
                  </a:cubicBezTo>
                  <a:cubicBezTo>
                    <a:pt x="24" y="71"/>
                    <a:pt x="24" y="71"/>
                    <a:pt x="24" y="71"/>
                  </a:cubicBezTo>
                  <a:cubicBezTo>
                    <a:pt x="27" y="76"/>
                    <a:pt x="25" y="79"/>
                    <a:pt x="26" y="82"/>
                  </a:cubicBezTo>
                  <a:cubicBezTo>
                    <a:pt x="27" y="84"/>
                    <a:pt x="29" y="85"/>
                    <a:pt x="30" y="88"/>
                  </a:cubicBezTo>
                  <a:cubicBezTo>
                    <a:pt x="34" y="93"/>
                    <a:pt x="34" y="98"/>
                    <a:pt x="36" y="102"/>
                  </a:cubicBezTo>
                  <a:cubicBezTo>
                    <a:pt x="36" y="103"/>
                    <a:pt x="39" y="105"/>
                    <a:pt x="40" y="105"/>
                  </a:cubicBezTo>
                  <a:cubicBezTo>
                    <a:pt x="40" y="106"/>
                    <a:pt x="41" y="110"/>
                    <a:pt x="41" y="111"/>
                  </a:cubicBezTo>
                </a:path>
              </a:pathLst>
            </a:custGeom>
            <a:solidFill>
              <a:schemeClr val="tx2"/>
            </a:solidFill>
            <a:ln w="3175" cap="flat">
              <a:noFill/>
              <a:prstDash val="solid"/>
              <a:round/>
              <a:headEnd/>
              <a:tailEnd/>
            </a:ln>
            <a:extLst/>
          </p:spPr>
          <p:txBody>
            <a:bodyPr vert="horz" wrap="square" lIns="68580" tIns="34290" rIns="68580" bIns="34290" numCol="1" anchor="t" anchorCtr="0" compatLnSpc="1">
              <a:prstTxWarp prst="textNoShape">
                <a:avLst/>
              </a:prstTxWarp>
            </a:bodyPr>
            <a:lstStyle/>
            <a:p>
              <a:endParaRPr lang="en-US" sz="1350"/>
            </a:p>
          </p:txBody>
        </p:sp>
        <p:sp>
          <p:nvSpPr>
            <p:cNvPr id="177" name="Freeform 179"/>
            <p:cNvSpPr>
              <a:spLocks/>
            </p:cNvSpPr>
            <p:nvPr/>
          </p:nvSpPr>
          <p:spPr bwMode="auto">
            <a:xfrm>
              <a:off x="7882041" y="5002437"/>
              <a:ext cx="450809" cy="597895"/>
            </a:xfrm>
            <a:custGeom>
              <a:avLst/>
              <a:gdLst>
                <a:gd name="T0" fmla="*/ 8 w 172"/>
                <a:gd name="T1" fmla="*/ 215 h 228"/>
                <a:gd name="T2" fmla="*/ 9 w 172"/>
                <a:gd name="T3" fmla="*/ 204 h 228"/>
                <a:gd name="T4" fmla="*/ 5 w 172"/>
                <a:gd name="T5" fmla="*/ 181 h 228"/>
                <a:gd name="T6" fmla="*/ 2 w 172"/>
                <a:gd name="T7" fmla="*/ 166 h 228"/>
                <a:gd name="T8" fmla="*/ 3 w 172"/>
                <a:gd name="T9" fmla="*/ 155 h 228"/>
                <a:gd name="T10" fmla="*/ 16 w 172"/>
                <a:gd name="T11" fmla="*/ 127 h 228"/>
                <a:gd name="T12" fmla="*/ 30 w 172"/>
                <a:gd name="T13" fmla="*/ 114 h 228"/>
                <a:gd name="T14" fmla="*/ 39 w 172"/>
                <a:gd name="T15" fmla="*/ 112 h 228"/>
                <a:gd name="T16" fmla="*/ 46 w 172"/>
                <a:gd name="T17" fmla="*/ 108 h 228"/>
                <a:gd name="T18" fmla="*/ 49 w 172"/>
                <a:gd name="T19" fmla="*/ 103 h 228"/>
                <a:gd name="T20" fmla="*/ 54 w 172"/>
                <a:gd name="T21" fmla="*/ 104 h 228"/>
                <a:gd name="T22" fmla="*/ 59 w 172"/>
                <a:gd name="T23" fmla="*/ 104 h 228"/>
                <a:gd name="T24" fmla="*/ 58 w 172"/>
                <a:gd name="T25" fmla="*/ 104 h 228"/>
                <a:gd name="T26" fmla="*/ 63 w 172"/>
                <a:gd name="T27" fmla="*/ 105 h 228"/>
                <a:gd name="T28" fmla="*/ 67 w 172"/>
                <a:gd name="T29" fmla="*/ 109 h 228"/>
                <a:gd name="T30" fmla="*/ 67 w 172"/>
                <a:gd name="T31" fmla="*/ 106 h 228"/>
                <a:gd name="T32" fmla="*/ 83 w 172"/>
                <a:gd name="T33" fmla="*/ 89 h 228"/>
                <a:gd name="T34" fmla="*/ 83 w 172"/>
                <a:gd name="T35" fmla="*/ 95 h 228"/>
                <a:gd name="T36" fmla="*/ 87 w 172"/>
                <a:gd name="T37" fmla="*/ 96 h 228"/>
                <a:gd name="T38" fmla="*/ 86 w 172"/>
                <a:gd name="T39" fmla="*/ 88 h 228"/>
                <a:gd name="T40" fmla="*/ 94 w 172"/>
                <a:gd name="T41" fmla="*/ 79 h 228"/>
                <a:gd name="T42" fmla="*/ 95 w 172"/>
                <a:gd name="T43" fmla="*/ 76 h 228"/>
                <a:gd name="T44" fmla="*/ 95 w 172"/>
                <a:gd name="T45" fmla="*/ 84 h 228"/>
                <a:gd name="T46" fmla="*/ 95 w 172"/>
                <a:gd name="T47" fmla="*/ 87 h 228"/>
                <a:gd name="T48" fmla="*/ 108 w 172"/>
                <a:gd name="T49" fmla="*/ 75 h 228"/>
                <a:gd name="T50" fmla="*/ 110 w 172"/>
                <a:gd name="T51" fmla="*/ 74 h 228"/>
                <a:gd name="T52" fmla="*/ 109 w 172"/>
                <a:gd name="T53" fmla="*/ 72 h 228"/>
                <a:gd name="T54" fmla="*/ 106 w 172"/>
                <a:gd name="T55" fmla="*/ 72 h 228"/>
                <a:gd name="T56" fmla="*/ 106 w 172"/>
                <a:gd name="T57" fmla="*/ 63 h 228"/>
                <a:gd name="T58" fmla="*/ 110 w 172"/>
                <a:gd name="T59" fmla="*/ 59 h 228"/>
                <a:gd name="T60" fmla="*/ 111 w 172"/>
                <a:gd name="T61" fmla="*/ 65 h 228"/>
                <a:gd name="T62" fmla="*/ 113 w 172"/>
                <a:gd name="T63" fmla="*/ 56 h 228"/>
                <a:gd name="T64" fmla="*/ 110 w 172"/>
                <a:gd name="T65" fmla="*/ 48 h 228"/>
                <a:gd name="T66" fmla="*/ 113 w 172"/>
                <a:gd name="T67" fmla="*/ 43 h 228"/>
                <a:gd name="T68" fmla="*/ 117 w 172"/>
                <a:gd name="T69" fmla="*/ 46 h 228"/>
                <a:gd name="T70" fmla="*/ 122 w 172"/>
                <a:gd name="T71" fmla="*/ 44 h 228"/>
                <a:gd name="T72" fmla="*/ 126 w 172"/>
                <a:gd name="T73" fmla="*/ 40 h 228"/>
                <a:gd name="T74" fmla="*/ 133 w 172"/>
                <a:gd name="T75" fmla="*/ 41 h 228"/>
                <a:gd name="T76" fmla="*/ 139 w 172"/>
                <a:gd name="T77" fmla="*/ 25 h 228"/>
                <a:gd name="T78" fmla="*/ 134 w 172"/>
                <a:gd name="T79" fmla="*/ 15 h 228"/>
                <a:gd name="T80" fmla="*/ 141 w 172"/>
                <a:gd name="T81" fmla="*/ 12 h 228"/>
                <a:gd name="T82" fmla="*/ 145 w 172"/>
                <a:gd name="T83" fmla="*/ 8 h 228"/>
                <a:gd name="T84" fmla="*/ 147 w 172"/>
                <a:gd name="T85" fmla="*/ 6 h 228"/>
                <a:gd name="T86" fmla="*/ 149 w 172"/>
                <a:gd name="T87" fmla="*/ 2 h 228"/>
                <a:gd name="T88" fmla="*/ 148 w 172"/>
                <a:gd name="T89" fmla="*/ 8 h 228"/>
                <a:gd name="T90" fmla="*/ 151 w 172"/>
                <a:gd name="T91" fmla="*/ 10 h 228"/>
                <a:gd name="T92" fmla="*/ 155 w 172"/>
                <a:gd name="T93" fmla="*/ 21 h 228"/>
                <a:gd name="T94" fmla="*/ 157 w 172"/>
                <a:gd name="T95" fmla="*/ 25 h 228"/>
                <a:gd name="T96" fmla="*/ 159 w 172"/>
                <a:gd name="T97" fmla="*/ 25 h 228"/>
                <a:gd name="T98" fmla="*/ 166 w 172"/>
                <a:gd name="T99" fmla="*/ 50 h 228"/>
                <a:gd name="T100" fmla="*/ 167 w 172"/>
                <a:gd name="T101" fmla="*/ 79 h 228"/>
                <a:gd name="T102" fmla="*/ 163 w 172"/>
                <a:gd name="T103" fmla="*/ 113 h 228"/>
                <a:gd name="T104" fmla="*/ 158 w 172"/>
                <a:gd name="T105" fmla="*/ 110 h 228"/>
                <a:gd name="T106" fmla="*/ 156 w 172"/>
                <a:gd name="T107" fmla="*/ 101 h 228"/>
                <a:gd name="T108" fmla="*/ 150 w 172"/>
                <a:gd name="T109" fmla="*/ 116 h 228"/>
                <a:gd name="T110" fmla="*/ 151 w 172"/>
                <a:gd name="T111" fmla="*/ 136 h 228"/>
                <a:gd name="T112" fmla="*/ 138 w 172"/>
                <a:gd name="T113" fmla="*/ 150 h 228"/>
                <a:gd name="T114" fmla="*/ 128 w 172"/>
                <a:gd name="T115" fmla="*/ 190 h 2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72" h="228">
                  <a:moveTo>
                    <a:pt x="0" y="227"/>
                  </a:moveTo>
                  <a:cubicBezTo>
                    <a:pt x="3" y="223"/>
                    <a:pt x="6" y="219"/>
                    <a:pt x="8" y="215"/>
                  </a:cubicBezTo>
                  <a:cubicBezTo>
                    <a:pt x="9" y="212"/>
                    <a:pt x="6" y="211"/>
                    <a:pt x="6" y="210"/>
                  </a:cubicBezTo>
                  <a:cubicBezTo>
                    <a:pt x="7" y="208"/>
                    <a:pt x="8" y="205"/>
                    <a:pt x="9" y="204"/>
                  </a:cubicBezTo>
                  <a:cubicBezTo>
                    <a:pt x="11" y="201"/>
                    <a:pt x="5" y="194"/>
                    <a:pt x="4" y="191"/>
                  </a:cubicBezTo>
                  <a:cubicBezTo>
                    <a:pt x="4" y="187"/>
                    <a:pt x="6" y="185"/>
                    <a:pt x="5" y="181"/>
                  </a:cubicBezTo>
                  <a:cubicBezTo>
                    <a:pt x="5" y="178"/>
                    <a:pt x="2" y="175"/>
                    <a:pt x="2" y="172"/>
                  </a:cubicBezTo>
                  <a:cubicBezTo>
                    <a:pt x="2" y="170"/>
                    <a:pt x="2" y="168"/>
                    <a:pt x="2" y="166"/>
                  </a:cubicBezTo>
                  <a:cubicBezTo>
                    <a:pt x="2" y="164"/>
                    <a:pt x="1" y="162"/>
                    <a:pt x="1" y="161"/>
                  </a:cubicBezTo>
                  <a:cubicBezTo>
                    <a:pt x="2" y="159"/>
                    <a:pt x="4" y="157"/>
                    <a:pt x="3" y="155"/>
                  </a:cubicBezTo>
                  <a:cubicBezTo>
                    <a:pt x="2" y="153"/>
                    <a:pt x="0" y="151"/>
                    <a:pt x="1" y="148"/>
                  </a:cubicBezTo>
                  <a:cubicBezTo>
                    <a:pt x="4" y="141"/>
                    <a:pt x="12" y="135"/>
                    <a:pt x="16" y="127"/>
                  </a:cubicBezTo>
                  <a:cubicBezTo>
                    <a:pt x="17" y="123"/>
                    <a:pt x="14" y="117"/>
                    <a:pt x="17" y="113"/>
                  </a:cubicBezTo>
                  <a:cubicBezTo>
                    <a:pt x="18" y="113"/>
                    <a:pt x="27" y="115"/>
                    <a:pt x="30" y="114"/>
                  </a:cubicBezTo>
                  <a:cubicBezTo>
                    <a:pt x="32" y="113"/>
                    <a:pt x="37" y="106"/>
                    <a:pt x="38" y="107"/>
                  </a:cubicBezTo>
                  <a:cubicBezTo>
                    <a:pt x="39" y="108"/>
                    <a:pt x="38" y="112"/>
                    <a:pt x="39" y="112"/>
                  </a:cubicBezTo>
                  <a:cubicBezTo>
                    <a:pt x="41" y="112"/>
                    <a:pt x="41" y="109"/>
                    <a:pt x="43" y="108"/>
                  </a:cubicBezTo>
                  <a:cubicBezTo>
                    <a:pt x="46" y="108"/>
                    <a:pt x="46" y="108"/>
                    <a:pt x="46" y="108"/>
                  </a:cubicBezTo>
                  <a:cubicBezTo>
                    <a:pt x="46" y="108"/>
                    <a:pt x="46" y="111"/>
                    <a:pt x="47" y="111"/>
                  </a:cubicBezTo>
                  <a:cubicBezTo>
                    <a:pt x="48" y="109"/>
                    <a:pt x="46" y="104"/>
                    <a:pt x="49" y="103"/>
                  </a:cubicBezTo>
                  <a:cubicBezTo>
                    <a:pt x="54" y="103"/>
                    <a:pt x="49" y="104"/>
                    <a:pt x="52" y="105"/>
                  </a:cubicBezTo>
                  <a:cubicBezTo>
                    <a:pt x="54" y="104"/>
                    <a:pt x="54" y="104"/>
                    <a:pt x="54" y="104"/>
                  </a:cubicBezTo>
                  <a:cubicBezTo>
                    <a:pt x="56" y="103"/>
                    <a:pt x="56" y="105"/>
                    <a:pt x="58" y="106"/>
                  </a:cubicBezTo>
                  <a:cubicBezTo>
                    <a:pt x="59" y="106"/>
                    <a:pt x="61" y="106"/>
                    <a:pt x="59" y="104"/>
                  </a:cubicBezTo>
                  <a:cubicBezTo>
                    <a:pt x="59" y="104"/>
                    <a:pt x="58" y="105"/>
                    <a:pt x="57" y="105"/>
                  </a:cubicBezTo>
                  <a:cubicBezTo>
                    <a:pt x="57" y="104"/>
                    <a:pt x="58" y="104"/>
                    <a:pt x="58" y="104"/>
                  </a:cubicBezTo>
                  <a:cubicBezTo>
                    <a:pt x="60" y="103"/>
                    <a:pt x="62" y="101"/>
                    <a:pt x="64" y="102"/>
                  </a:cubicBezTo>
                  <a:cubicBezTo>
                    <a:pt x="65" y="103"/>
                    <a:pt x="63" y="104"/>
                    <a:pt x="63" y="105"/>
                  </a:cubicBezTo>
                  <a:cubicBezTo>
                    <a:pt x="63" y="106"/>
                    <a:pt x="64" y="107"/>
                    <a:pt x="65" y="108"/>
                  </a:cubicBezTo>
                  <a:cubicBezTo>
                    <a:pt x="65" y="109"/>
                    <a:pt x="66" y="111"/>
                    <a:pt x="67" y="109"/>
                  </a:cubicBezTo>
                  <a:cubicBezTo>
                    <a:pt x="68" y="106"/>
                    <a:pt x="66" y="108"/>
                    <a:pt x="69" y="109"/>
                  </a:cubicBezTo>
                  <a:cubicBezTo>
                    <a:pt x="70" y="109"/>
                    <a:pt x="68" y="106"/>
                    <a:pt x="67" y="106"/>
                  </a:cubicBezTo>
                  <a:cubicBezTo>
                    <a:pt x="65" y="104"/>
                    <a:pt x="66" y="105"/>
                    <a:pt x="66" y="101"/>
                  </a:cubicBezTo>
                  <a:cubicBezTo>
                    <a:pt x="66" y="101"/>
                    <a:pt x="80" y="89"/>
                    <a:pt x="83" y="89"/>
                  </a:cubicBezTo>
                  <a:cubicBezTo>
                    <a:pt x="83" y="89"/>
                    <a:pt x="83" y="90"/>
                    <a:pt x="83" y="91"/>
                  </a:cubicBezTo>
                  <a:cubicBezTo>
                    <a:pt x="87" y="98"/>
                    <a:pt x="86" y="88"/>
                    <a:pt x="83" y="95"/>
                  </a:cubicBezTo>
                  <a:cubicBezTo>
                    <a:pt x="82" y="96"/>
                    <a:pt x="81" y="98"/>
                    <a:pt x="82" y="98"/>
                  </a:cubicBezTo>
                  <a:cubicBezTo>
                    <a:pt x="82" y="98"/>
                    <a:pt x="86" y="96"/>
                    <a:pt x="87" y="96"/>
                  </a:cubicBezTo>
                  <a:cubicBezTo>
                    <a:pt x="88" y="95"/>
                    <a:pt x="88" y="97"/>
                    <a:pt x="89" y="96"/>
                  </a:cubicBezTo>
                  <a:cubicBezTo>
                    <a:pt x="91" y="94"/>
                    <a:pt x="84" y="91"/>
                    <a:pt x="86" y="88"/>
                  </a:cubicBezTo>
                  <a:cubicBezTo>
                    <a:pt x="86" y="87"/>
                    <a:pt x="90" y="82"/>
                    <a:pt x="91" y="82"/>
                  </a:cubicBezTo>
                  <a:cubicBezTo>
                    <a:pt x="92" y="81"/>
                    <a:pt x="95" y="80"/>
                    <a:pt x="94" y="79"/>
                  </a:cubicBezTo>
                  <a:cubicBezTo>
                    <a:pt x="94" y="79"/>
                    <a:pt x="93" y="80"/>
                    <a:pt x="93" y="80"/>
                  </a:cubicBezTo>
                  <a:cubicBezTo>
                    <a:pt x="90" y="80"/>
                    <a:pt x="95" y="76"/>
                    <a:pt x="95" y="76"/>
                  </a:cubicBezTo>
                  <a:cubicBezTo>
                    <a:pt x="96" y="75"/>
                    <a:pt x="96" y="74"/>
                    <a:pt x="97" y="75"/>
                  </a:cubicBezTo>
                  <a:cubicBezTo>
                    <a:pt x="100" y="78"/>
                    <a:pt x="95" y="80"/>
                    <a:pt x="95" y="84"/>
                  </a:cubicBezTo>
                  <a:cubicBezTo>
                    <a:pt x="95" y="85"/>
                    <a:pt x="95" y="85"/>
                    <a:pt x="95" y="86"/>
                  </a:cubicBezTo>
                  <a:cubicBezTo>
                    <a:pt x="95" y="86"/>
                    <a:pt x="94" y="87"/>
                    <a:pt x="95" y="87"/>
                  </a:cubicBezTo>
                  <a:cubicBezTo>
                    <a:pt x="98" y="87"/>
                    <a:pt x="104" y="72"/>
                    <a:pt x="106" y="72"/>
                  </a:cubicBezTo>
                  <a:cubicBezTo>
                    <a:pt x="107" y="72"/>
                    <a:pt x="108" y="74"/>
                    <a:pt x="108" y="75"/>
                  </a:cubicBezTo>
                  <a:cubicBezTo>
                    <a:pt x="109" y="75"/>
                    <a:pt x="108" y="76"/>
                    <a:pt x="108" y="76"/>
                  </a:cubicBezTo>
                  <a:cubicBezTo>
                    <a:pt x="110" y="76"/>
                    <a:pt x="107" y="72"/>
                    <a:pt x="110" y="74"/>
                  </a:cubicBezTo>
                  <a:cubicBezTo>
                    <a:pt x="111" y="75"/>
                    <a:pt x="110" y="78"/>
                    <a:pt x="110" y="78"/>
                  </a:cubicBezTo>
                  <a:cubicBezTo>
                    <a:pt x="111" y="76"/>
                    <a:pt x="111" y="73"/>
                    <a:pt x="109" y="72"/>
                  </a:cubicBezTo>
                  <a:cubicBezTo>
                    <a:pt x="108" y="72"/>
                    <a:pt x="107" y="74"/>
                    <a:pt x="106" y="73"/>
                  </a:cubicBezTo>
                  <a:cubicBezTo>
                    <a:pt x="106" y="73"/>
                    <a:pt x="106" y="72"/>
                    <a:pt x="106" y="72"/>
                  </a:cubicBezTo>
                  <a:cubicBezTo>
                    <a:pt x="105" y="72"/>
                    <a:pt x="105" y="73"/>
                    <a:pt x="104" y="73"/>
                  </a:cubicBezTo>
                  <a:cubicBezTo>
                    <a:pt x="102" y="73"/>
                    <a:pt x="105" y="65"/>
                    <a:pt x="106" y="63"/>
                  </a:cubicBezTo>
                  <a:cubicBezTo>
                    <a:pt x="106" y="62"/>
                    <a:pt x="110" y="64"/>
                    <a:pt x="110" y="64"/>
                  </a:cubicBezTo>
                  <a:cubicBezTo>
                    <a:pt x="111" y="62"/>
                    <a:pt x="109" y="59"/>
                    <a:pt x="110" y="59"/>
                  </a:cubicBezTo>
                  <a:cubicBezTo>
                    <a:pt x="113" y="59"/>
                    <a:pt x="111" y="62"/>
                    <a:pt x="111" y="64"/>
                  </a:cubicBezTo>
                  <a:cubicBezTo>
                    <a:pt x="111" y="64"/>
                    <a:pt x="111" y="66"/>
                    <a:pt x="111" y="65"/>
                  </a:cubicBezTo>
                  <a:cubicBezTo>
                    <a:pt x="116" y="58"/>
                    <a:pt x="111" y="60"/>
                    <a:pt x="110" y="57"/>
                  </a:cubicBezTo>
                  <a:cubicBezTo>
                    <a:pt x="110" y="56"/>
                    <a:pt x="113" y="57"/>
                    <a:pt x="113" y="56"/>
                  </a:cubicBezTo>
                  <a:cubicBezTo>
                    <a:pt x="112" y="54"/>
                    <a:pt x="109" y="54"/>
                    <a:pt x="109" y="51"/>
                  </a:cubicBezTo>
                  <a:cubicBezTo>
                    <a:pt x="109" y="46"/>
                    <a:pt x="111" y="52"/>
                    <a:pt x="110" y="48"/>
                  </a:cubicBezTo>
                  <a:cubicBezTo>
                    <a:pt x="109" y="46"/>
                    <a:pt x="112" y="46"/>
                    <a:pt x="112" y="45"/>
                  </a:cubicBezTo>
                  <a:cubicBezTo>
                    <a:pt x="113" y="45"/>
                    <a:pt x="112" y="43"/>
                    <a:pt x="113" y="43"/>
                  </a:cubicBezTo>
                  <a:cubicBezTo>
                    <a:pt x="114" y="44"/>
                    <a:pt x="112" y="45"/>
                    <a:pt x="113" y="45"/>
                  </a:cubicBezTo>
                  <a:cubicBezTo>
                    <a:pt x="116" y="46"/>
                    <a:pt x="113" y="41"/>
                    <a:pt x="117" y="46"/>
                  </a:cubicBezTo>
                  <a:cubicBezTo>
                    <a:pt x="117" y="47"/>
                    <a:pt x="117" y="53"/>
                    <a:pt x="120" y="52"/>
                  </a:cubicBezTo>
                  <a:cubicBezTo>
                    <a:pt x="123" y="51"/>
                    <a:pt x="120" y="45"/>
                    <a:pt x="122" y="44"/>
                  </a:cubicBezTo>
                  <a:cubicBezTo>
                    <a:pt x="123" y="44"/>
                    <a:pt x="126" y="45"/>
                    <a:pt x="127" y="45"/>
                  </a:cubicBezTo>
                  <a:cubicBezTo>
                    <a:pt x="128" y="44"/>
                    <a:pt x="125" y="40"/>
                    <a:pt x="126" y="40"/>
                  </a:cubicBezTo>
                  <a:cubicBezTo>
                    <a:pt x="126" y="40"/>
                    <a:pt x="126" y="41"/>
                    <a:pt x="127" y="41"/>
                  </a:cubicBezTo>
                  <a:cubicBezTo>
                    <a:pt x="128" y="43"/>
                    <a:pt x="131" y="42"/>
                    <a:pt x="133" y="41"/>
                  </a:cubicBezTo>
                  <a:cubicBezTo>
                    <a:pt x="136" y="39"/>
                    <a:pt x="134" y="36"/>
                    <a:pt x="135" y="33"/>
                  </a:cubicBezTo>
                  <a:cubicBezTo>
                    <a:pt x="135" y="32"/>
                    <a:pt x="140" y="27"/>
                    <a:pt x="139" y="25"/>
                  </a:cubicBezTo>
                  <a:cubicBezTo>
                    <a:pt x="138" y="22"/>
                    <a:pt x="139" y="19"/>
                    <a:pt x="138" y="18"/>
                  </a:cubicBezTo>
                  <a:cubicBezTo>
                    <a:pt x="137" y="17"/>
                    <a:pt x="134" y="15"/>
                    <a:pt x="134" y="15"/>
                  </a:cubicBezTo>
                  <a:cubicBezTo>
                    <a:pt x="135" y="11"/>
                    <a:pt x="138" y="16"/>
                    <a:pt x="139" y="17"/>
                  </a:cubicBezTo>
                  <a:cubicBezTo>
                    <a:pt x="140" y="17"/>
                    <a:pt x="141" y="12"/>
                    <a:pt x="141" y="12"/>
                  </a:cubicBezTo>
                  <a:cubicBezTo>
                    <a:pt x="143" y="11"/>
                    <a:pt x="144" y="11"/>
                    <a:pt x="146" y="9"/>
                  </a:cubicBezTo>
                  <a:cubicBezTo>
                    <a:pt x="146" y="9"/>
                    <a:pt x="145" y="8"/>
                    <a:pt x="145" y="8"/>
                  </a:cubicBezTo>
                  <a:cubicBezTo>
                    <a:pt x="146" y="8"/>
                    <a:pt x="147" y="8"/>
                    <a:pt x="147" y="7"/>
                  </a:cubicBezTo>
                  <a:cubicBezTo>
                    <a:pt x="147" y="6"/>
                    <a:pt x="142" y="3"/>
                    <a:pt x="147" y="6"/>
                  </a:cubicBezTo>
                  <a:cubicBezTo>
                    <a:pt x="147" y="6"/>
                    <a:pt x="148" y="6"/>
                    <a:pt x="148" y="6"/>
                  </a:cubicBezTo>
                  <a:cubicBezTo>
                    <a:pt x="148" y="4"/>
                    <a:pt x="147" y="0"/>
                    <a:pt x="149" y="2"/>
                  </a:cubicBezTo>
                  <a:cubicBezTo>
                    <a:pt x="151" y="3"/>
                    <a:pt x="152" y="8"/>
                    <a:pt x="152" y="9"/>
                  </a:cubicBezTo>
                  <a:cubicBezTo>
                    <a:pt x="152" y="12"/>
                    <a:pt x="149" y="5"/>
                    <a:pt x="148" y="8"/>
                  </a:cubicBezTo>
                  <a:cubicBezTo>
                    <a:pt x="147" y="9"/>
                    <a:pt x="149" y="11"/>
                    <a:pt x="149" y="11"/>
                  </a:cubicBezTo>
                  <a:cubicBezTo>
                    <a:pt x="151" y="13"/>
                    <a:pt x="150" y="9"/>
                    <a:pt x="151" y="10"/>
                  </a:cubicBezTo>
                  <a:cubicBezTo>
                    <a:pt x="152" y="10"/>
                    <a:pt x="152" y="13"/>
                    <a:pt x="153" y="13"/>
                  </a:cubicBezTo>
                  <a:cubicBezTo>
                    <a:pt x="158" y="13"/>
                    <a:pt x="155" y="19"/>
                    <a:pt x="155" y="21"/>
                  </a:cubicBezTo>
                  <a:cubicBezTo>
                    <a:pt x="155" y="23"/>
                    <a:pt x="158" y="22"/>
                    <a:pt x="158" y="24"/>
                  </a:cubicBezTo>
                  <a:cubicBezTo>
                    <a:pt x="158" y="25"/>
                    <a:pt x="157" y="25"/>
                    <a:pt x="157" y="25"/>
                  </a:cubicBezTo>
                  <a:cubicBezTo>
                    <a:pt x="157" y="26"/>
                    <a:pt x="158" y="24"/>
                    <a:pt x="159" y="24"/>
                  </a:cubicBezTo>
                  <a:cubicBezTo>
                    <a:pt x="159" y="23"/>
                    <a:pt x="159" y="24"/>
                    <a:pt x="159" y="25"/>
                  </a:cubicBezTo>
                  <a:cubicBezTo>
                    <a:pt x="160" y="26"/>
                    <a:pt x="161" y="27"/>
                    <a:pt x="162" y="28"/>
                  </a:cubicBezTo>
                  <a:cubicBezTo>
                    <a:pt x="163" y="32"/>
                    <a:pt x="166" y="45"/>
                    <a:pt x="166" y="50"/>
                  </a:cubicBezTo>
                  <a:cubicBezTo>
                    <a:pt x="166" y="56"/>
                    <a:pt x="167" y="62"/>
                    <a:pt x="167" y="67"/>
                  </a:cubicBezTo>
                  <a:cubicBezTo>
                    <a:pt x="167" y="71"/>
                    <a:pt x="165" y="75"/>
                    <a:pt x="167" y="79"/>
                  </a:cubicBezTo>
                  <a:cubicBezTo>
                    <a:pt x="168" y="84"/>
                    <a:pt x="172" y="90"/>
                    <a:pt x="172" y="95"/>
                  </a:cubicBezTo>
                  <a:cubicBezTo>
                    <a:pt x="171" y="101"/>
                    <a:pt x="167" y="109"/>
                    <a:pt x="163" y="113"/>
                  </a:cubicBezTo>
                  <a:cubicBezTo>
                    <a:pt x="161" y="114"/>
                    <a:pt x="161" y="112"/>
                    <a:pt x="161" y="112"/>
                  </a:cubicBezTo>
                  <a:cubicBezTo>
                    <a:pt x="158" y="108"/>
                    <a:pt x="162" y="116"/>
                    <a:pt x="158" y="110"/>
                  </a:cubicBezTo>
                  <a:cubicBezTo>
                    <a:pt x="157" y="108"/>
                    <a:pt x="158" y="105"/>
                    <a:pt x="158" y="103"/>
                  </a:cubicBezTo>
                  <a:cubicBezTo>
                    <a:pt x="158" y="101"/>
                    <a:pt x="156" y="103"/>
                    <a:pt x="156" y="101"/>
                  </a:cubicBezTo>
                  <a:cubicBezTo>
                    <a:pt x="155" y="98"/>
                    <a:pt x="158" y="96"/>
                    <a:pt x="152" y="98"/>
                  </a:cubicBezTo>
                  <a:cubicBezTo>
                    <a:pt x="148" y="99"/>
                    <a:pt x="150" y="116"/>
                    <a:pt x="150" y="116"/>
                  </a:cubicBezTo>
                  <a:cubicBezTo>
                    <a:pt x="151" y="117"/>
                    <a:pt x="153" y="117"/>
                    <a:pt x="153" y="119"/>
                  </a:cubicBezTo>
                  <a:cubicBezTo>
                    <a:pt x="153" y="126"/>
                    <a:pt x="146" y="133"/>
                    <a:pt x="151" y="136"/>
                  </a:cubicBezTo>
                  <a:cubicBezTo>
                    <a:pt x="151" y="136"/>
                    <a:pt x="146" y="136"/>
                    <a:pt x="144" y="138"/>
                  </a:cubicBezTo>
                  <a:cubicBezTo>
                    <a:pt x="143" y="139"/>
                    <a:pt x="138" y="148"/>
                    <a:pt x="138" y="150"/>
                  </a:cubicBezTo>
                  <a:cubicBezTo>
                    <a:pt x="139" y="153"/>
                    <a:pt x="140" y="155"/>
                    <a:pt x="140" y="159"/>
                  </a:cubicBezTo>
                  <a:cubicBezTo>
                    <a:pt x="141" y="162"/>
                    <a:pt x="130" y="185"/>
                    <a:pt x="128" y="190"/>
                  </a:cubicBezTo>
                  <a:cubicBezTo>
                    <a:pt x="121" y="203"/>
                    <a:pt x="116" y="215"/>
                    <a:pt x="110" y="228"/>
                  </a:cubicBezTo>
                </a:path>
              </a:pathLst>
            </a:custGeom>
            <a:solidFill>
              <a:schemeClr val="tx2"/>
            </a:solidFill>
            <a:ln w="3175" cap="flat">
              <a:noFill/>
              <a:prstDash val="solid"/>
              <a:round/>
              <a:headEnd/>
              <a:tailEnd/>
            </a:ln>
            <a:extLst/>
          </p:spPr>
          <p:txBody>
            <a:bodyPr vert="horz" wrap="square" lIns="68580" tIns="34290" rIns="68580" bIns="34290" numCol="1" anchor="t" anchorCtr="0" compatLnSpc="1">
              <a:prstTxWarp prst="textNoShape">
                <a:avLst/>
              </a:prstTxWarp>
            </a:bodyPr>
            <a:lstStyle/>
            <a:p>
              <a:endParaRPr lang="en-US" sz="1350"/>
            </a:p>
          </p:txBody>
        </p:sp>
        <p:sp>
          <p:nvSpPr>
            <p:cNvPr id="178" name="Freeform 180"/>
            <p:cNvSpPr>
              <a:spLocks/>
            </p:cNvSpPr>
            <p:nvPr/>
          </p:nvSpPr>
          <p:spPr bwMode="auto">
            <a:xfrm>
              <a:off x="8138008" y="5600331"/>
              <a:ext cx="32474" cy="72588"/>
            </a:xfrm>
            <a:custGeom>
              <a:avLst/>
              <a:gdLst>
                <a:gd name="T0" fmla="*/ 12 w 12"/>
                <a:gd name="T1" fmla="*/ 0 h 27"/>
                <a:gd name="T2" fmla="*/ 0 w 12"/>
                <a:gd name="T3" fmla="*/ 27 h 27"/>
              </a:gdLst>
              <a:ahLst/>
              <a:cxnLst>
                <a:cxn ang="0">
                  <a:pos x="T0" y="T1"/>
                </a:cxn>
                <a:cxn ang="0">
                  <a:pos x="T2" y="T3"/>
                </a:cxn>
              </a:cxnLst>
              <a:rect l="0" t="0" r="r" b="b"/>
              <a:pathLst>
                <a:path w="12" h="27">
                  <a:moveTo>
                    <a:pt x="12" y="0"/>
                  </a:moveTo>
                  <a:cubicBezTo>
                    <a:pt x="8" y="9"/>
                    <a:pt x="5" y="18"/>
                    <a:pt x="0" y="27"/>
                  </a:cubicBezTo>
                </a:path>
              </a:pathLst>
            </a:custGeom>
            <a:solidFill>
              <a:schemeClr val="tx2"/>
            </a:solidFill>
            <a:ln w="3175" cap="flat">
              <a:noFill/>
              <a:prstDash val="solid"/>
              <a:round/>
              <a:headEnd/>
              <a:tailEnd/>
            </a:ln>
            <a:extLst/>
          </p:spPr>
          <p:txBody>
            <a:bodyPr vert="horz" wrap="square" lIns="68580" tIns="34290" rIns="68580" bIns="34290" numCol="1" anchor="t" anchorCtr="0" compatLnSpc="1">
              <a:prstTxWarp prst="textNoShape">
                <a:avLst/>
              </a:prstTxWarp>
            </a:bodyPr>
            <a:lstStyle/>
            <a:p>
              <a:endParaRPr lang="en-US" sz="1350"/>
            </a:p>
          </p:txBody>
        </p:sp>
        <p:sp>
          <p:nvSpPr>
            <p:cNvPr id="179" name="Freeform 181"/>
            <p:cNvSpPr>
              <a:spLocks/>
            </p:cNvSpPr>
            <p:nvPr/>
          </p:nvSpPr>
          <p:spPr bwMode="auto">
            <a:xfrm>
              <a:off x="7799901" y="5672918"/>
              <a:ext cx="338107" cy="290351"/>
            </a:xfrm>
            <a:custGeom>
              <a:avLst/>
              <a:gdLst>
                <a:gd name="T0" fmla="*/ 129 w 129"/>
                <a:gd name="T1" fmla="*/ 0 h 111"/>
                <a:gd name="T2" fmla="*/ 115 w 129"/>
                <a:gd name="T3" fmla="*/ 31 h 111"/>
                <a:gd name="T4" fmla="*/ 110 w 129"/>
                <a:gd name="T5" fmla="*/ 46 h 111"/>
                <a:gd name="T6" fmla="*/ 101 w 129"/>
                <a:gd name="T7" fmla="*/ 68 h 111"/>
                <a:gd name="T8" fmla="*/ 93 w 129"/>
                <a:gd name="T9" fmla="*/ 79 h 111"/>
                <a:gd name="T10" fmla="*/ 85 w 129"/>
                <a:gd name="T11" fmla="*/ 97 h 111"/>
                <a:gd name="T12" fmla="*/ 73 w 129"/>
                <a:gd name="T13" fmla="*/ 102 h 111"/>
                <a:gd name="T14" fmla="*/ 62 w 129"/>
                <a:gd name="T15" fmla="*/ 103 h 111"/>
                <a:gd name="T16" fmla="*/ 39 w 129"/>
                <a:gd name="T17" fmla="*/ 111 h 111"/>
                <a:gd name="T18" fmla="*/ 36 w 129"/>
                <a:gd name="T19" fmla="*/ 111 h 111"/>
                <a:gd name="T20" fmla="*/ 32 w 129"/>
                <a:gd name="T21" fmla="*/ 107 h 111"/>
                <a:gd name="T22" fmla="*/ 18 w 129"/>
                <a:gd name="T23" fmla="*/ 101 h 111"/>
                <a:gd name="T24" fmla="*/ 18 w 129"/>
                <a:gd name="T25" fmla="*/ 101 h 111"/>
                <a:gd name="T26" fmla="*/ 19 w 129"/>
                <a:gd name="T27" fmla="*/ 100 h 111"/>
                <a:gd name="T28" fmla="*/ 13 w 129"/>
                <a:gd name="T29" fmla="*/ 96 h 111"/>
                <a:gd name="T30" fmla="*/ 9 w 129"/>
                <a:gd name="T31" fmla="*/ 87 h 111"/>
                <a:gd name="T32" fmla="*/ 10 w 129"/>
                <a:gd name="T33" fmla="*/ 84 h 111"/>
                <a:gd name="T34" fmla="*/ 5 w 129"/>
                <a:gd name="T35" fmla="*/ 76 h 111"/>
                <a:gd name="T36" fmla="*/ 6 w 129"/>
                <a:gd name="T37" fmla="*/ 58 h 111"/>
                <a:gd name="T38" fmla="*/ 8 w 129"/>
                <a:gd name="T39" fmla="*/ 56 h 111"/>
                <a:gd name="T40" fmla="*/ 10 w 129"/>
                <a:gd name="T41" fmla="*/ 56 h 111"/>
                <a:gd name="T42" fmla="*/ 9 w 129"/>
                <a:gd name="T43" fmla="*/ 53 h 111"/>
                <a:gd name="T44" fmla="*/ 7 w 129"/>
                <a:gd name="T45" fmla="*/ 50 h 111"/>
                <a:gd name="T46" fmla="*/ 7 w 129"/>
                <a:gd name="T47" fmla="*/ 43 h 111"/>
                <a:gd name="T48" fmla="*/ 2 w 129"/>
                <a:gd name="T49" fmla="*/ 37 h 111"/>
                <a:gd name="T50" fmla="*/ 0 w 129"/>
                <a:gd name="T51" fmla="*/ 21 h 111"/>
                <a:gd name="T52" fmla="*/ 3 w 129"/>
                <a:gd name="T53" fmla="*/ 18 h 111"/>
                <a:gd name="T54" fmla="*/ 1 w 129"/>
                <a:gd name="T55" fmla="*/ 17 h 111"/>
                <a:gd name="T56" fmla="*/ 4 w 129"/>
                <a:gd name="T57" fmla="*/ 10 h 111"/>
                <a:gd name="T58" fmla="*/ 9 w 129"/>
                <a:gd name="T59" fmla="*/ 5 h 111"/>
                <a:gd name="T60" fmla="*/ 8 w 129"/>
                <a:gd name="T61" fmla="*/ 4 h 1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29" h="111">
                  <a:moveTo>
                    <a:pt x="129" y="0"/>
                  </a:moveTo>
                  <a:cubicBezTo>
                    <a:pt x="125" y="10"/>
                    <a:pt x="120" y="21"/>
                    <a:pt x="115" y="31"/>
                  </a:cubicBezTo>
                  <a:cubicBezTo>
                    <a:pt x="112" y="36"/>
                    <a:pt x="112" y="41"/>
                    <a:pt x="110" y="46"/>
                  </a:cubicBezTo>
                  <a:cubicBezTo>
                    <a:pt x="107" y="53"/>
                    <a:pt x="104" y="60"/>
                    <a:pt x="101" y="68"/>
                  </a:cubicBezTo>
                  <a:cubicBezTo>
                    <a:pt x="99" y="72"/>
                    <a:pt x="96" y="75"/>
                    <a:pt x="93" y="79"/>
                  </a:cubicBezTo>
                  <a:cubicBezTo>
                    <a:pt x="90" y="84"/>
                    <a:pt x="89" y="92"/>
                    <a:pt x="85" y="97"/>
                  </a:cubicBezTo>
                  <a:cubicBezTo>
                    <a:pt x="85" y="97"/>
                    <a:pt x="73" y="102"/>
                    <a:pt x="73" y="102"/>
                  </a:cubicBezTo>
                  <a:cubicBezTo>
                    <a:pt x="69" y="102"/>
                    <a:pt x="66" y="101"/>
                    <a:pt x="62" y="103"/>
                  </a:cubicBezTo>
                  <a:cubicBezTo>
                    <a:pt x="54" y="105"/>
                    <a:pt x="48" y="110"/>
                    <a:pt x="39" y="111"/>
                  </a:cubicBezTo>
                  <a:cubicBezTo>
                    <a:pt x="39" y="111"/>
                    <a:pt x="36" y="111"/>
                    <a:pt x="36" y="111"/>
                  </a:cubicBezTo>
                  <a:cubicBezTo>
                    <a:pt x="35" y="108"/>
                    <a:pt x="34" y="109"/>
                    <a:pt x="32" y="107"/>
                  </a:cubicBezTo>
                  <a:cubicBezTo>
                    <a:pt x="26" y="102"/>
                    <a:pt x="21" y="104"/>
                    <a:pt x="18" y="101"/>
                  </a:cubicBezTo>
                  <a:cubicBezTo>
                    <a:pt x="17" y="101"/>
                    <a:pt x="16" y="96"/>
                    <a:pt x="18" y="101"/>
                  </a:cubicBezTo>
                  <a:cubicBezTo>
                    <a:pt x="19" y="101"/>
                    <a:pt x="19" y="100"/>
                    <a:pt x="19" y="100"/>
                  </a:cubicBezTo>
                  <a:cubicBezTo>
                    <a:pt x="19" y="97"/>
                    <a:pt x="14" y="97"/>
                    <a:pt x="13" y="96"/>
                  </a:cubicBezTo>
                  <a:cubicBezTo>
                    <a:pt x="12" y="95"/>
                    <a:pt x="9" y="88"/>
                    <a:pt x="9" y="87"/>
                  </a:cubicBezTo>
                  <a:cubicBezTo>
                    <a:pt x="10" y="85"/>
                    <a:pt x="11" y="86"/>
                    <a:pt x="10" y="84"/>
                  </a:cubicBezTo>
                  <a:cubicBezTo>
                    <a:pt x="9" y="81"/>
                    <a:pt x="5" y="79"/>
                    <a:pt x="5" y="76"/>
                  </a:cubicBezTo>
                  <a:cubicBezTo>
                    <a:pt x="4" y="74"/>
                    <a:pt x="6" y="60"/>
                    <a:pt x="6" y="58"/>
                  </a:cubicBezTo>
                  <a:cubicBezTo>
                    <a:pt x="7" y="56"/>
                    <a:pt x="6" y="57"/>
                    <a:pt x="8" y="56"/>
                  </a:cubicBezTo>
                  <a:cubicBezTo>
                    <a:pt x="9" y="56"/>
                    <a:pt x="10" y="56"/>
                    <a:pt x="10" y="56"/>
                  </a:cubicBezTo>
                  <a:cubicBezTo>
                    <a:pt x="8" y="53"/>
                    <a:pt x="10" y="56"/>
                    <a:pt x="9" y="53"/>
                  </a:cubicBezTo>
                  <a:cubicBezTo>
                    <a:pt x="9" y="51"/>
                    <a:pt x="7" y="51"/>
                    <a:pt x="7" y="50"/>
                  </a:cubicBezTo>
                  <a:cubicBezTo>
                    <a:pt x="6" y="50"/>
                    <a:pt x="8" y="44"/>
                    <a:pt x="7" y="43"/>
                  </a:cubicBezTo>
                  <a:cubicBezTo>
                    <a:pt x="6" y="41"/>
                    <a:pt x="4" y="39"/>
                    <a:pt x="2" y="37"/>
                  </a:cubicBezTo>
                  <a:cubicBezTo>
                    <a:pt x="2" y="36"/>
                    <a:pt x="0" y="22"/>
                    <a:pt x="0" y="21"/>
                  </a:cubicBezTo>
                  <a:cubicBezTo>
                    <a:pt x="0" y="19"/>
                    <a:pt x="3" y="19"/>
                    <a:pt x="3" y="18"/>
                  </a:cubicBezTo>
                  <a:cubicBezTo>
                    <a:pt x="3" y="17"/>
                    <a:pt x="1" y="18"/>
                    <a:pt x="1" y="17"/>
                  </a:cubicBezTo>
                  <a:cubicBezTo>
                    <a:pt x="0" y="16"/>
                    <a:pt x="3" y="11"/>
                    <a:pt x="4" y="10"/>
                  </a:cubicBezTo>
                  <a:cubicBezTo>
                    <a:pt x="4" y="13"/>
                    <a:pt x="5" y="7"/>
                    <a:pt x="9" y="5"/>
                  </a:cubicBezTo>
                  <a:cubicBezTo>
                    <a:pt x="9" y="5"/>
                    <a:pt x="8" y="5"/>
                    <a:pt x="8" y="4"/>
                  </a:cubicBezTo>
                </a:path>
              </a:pathLst>
            </a:custGeom>
            <a:solidFill>
              <a:schemeClr val="tx2"/>
            </a:solidFill>
            <a:ln w="3175" cap="flat">
              <a:noFill/>
              <a:prstDash val="solid"/>
              <a:round/>
              <a:headEnd/>
              <a:tailEnd/>
            </a:ln>
            <a:extLst/>
          </p:spPr>
          <p:txBody>
            <a:bodyPr vert="horz" wrap="square" lIns="68580" tIns="34290" rIns="68580" bIns="34290" numCol="1" anchor="t" anchorCtr="0" compatLnSpc="1">
              <a:prstTxWarp prst="textNoShape">
                <a:avLst/>
              </a:prstTxWarp>
            </a:bodyPr>
            <a:lstStyle/>
            <a:p>
              <a:endParaRPr lang="en-US" sz="1350"/>
            </a:p>
          </p:txBody>
        </p:sp>
        <p:sp>
          <p:nvSpPr>
            <p:cNvPr id="180" name="Freeform 182"/>
            <p:cNvSpPr>
              <a:spLocks/>
            </p:cNvSpPr>
            <p:nvPr/>
          </p:nvSpPr>
          <p:spPr bwMode="auto">
            <a:xfrm>
              <a:off x="7820914" y="5598421"/>
              <a:ext cx="61127" cy="84049"/>
            </a:xfrm>
            <a:custGeom>
              <a:avLst/>
              <a:gdLst>
                <a:gd name="T0" fmla="*/ 0 w 23"/>
                <a:gd name="T1" fmla="*/ 32 h 32"/>
                <a:gd name="T2" fmla="*/ 1 w 23"/>
                <a:gd name="T3" fmla="*/ 31 h 32"/>
                <a:gd name="T4" fmla="*/ 2 w 23"/>
                <a:gd name="T5" fmla="*/ 23 h 32"/>
                <a:gd name="T6" fmla="*/ 10 w 23"/>
                <a:gd name="T7" fmla="*/ 21 h 32"/>
                <a:gd name="T8" fmla="*/ 14 w 23"/>
                <a:gd name="T9" fmla="*/ 11 h 32"/>
                <a:gd name="T10" fmla="*/ 23 w 23"/>
                <a:gd name="T11" fmla="*/ 0 h 32"/>
              </a:gdLst>
              <a:ahLst/>
              <a:cxnLst>
                <a:cxn ang="0">
                  <a:pos x="T0" y="T1"/>
                </a:cxn>
                <a:cxn ang="0">
                  <a:pos x="T2" y="T3"/>
                </a:cxn>
                <a:cxn ang="0">
                  <a:pos x="T4" y="T5"/>
                </a:cxn>
                <a:cxn ang="0">
                  <a:pos x="T6" y="T7"/>
                </a:cxn>
                <a:cxn ang="0">
                  <a:pos x="T8" y="T9"/>
                </a:cxn>
                <a:cxn ang="0">
                  <a:pos x="T10" y="T11"/>
                </a:cxn>
              </a:cxnLst>
              <a:rect l="0" t="0" r="r" b="b"/>
              <a:pathLst>
                <a:path w="23" h="32">
                  <a:moveTo>
                    <a:pt x="0" y="32"/>
                  </a:moveTo>
                  <a:cubicBezTo>
                    <a:pt x="0" y="32"/>
                    <a:pt x="0" y="31"/>
                    <a:pt x="1" y="31"/>
                  </a:cubicBezTo>
                  <a:cubicBezTo>
                    <a:pt x="1" y="28"/>
                    <a:pt x="1" y="26"/>
                    <a:pt x="2" y="23"/>
                  </a:cubicBezTo>
                  <a:cubicBezTo>
                    <a:pt x="3" y="22"/>
                    <a:pt x="8" y="24"/>
                    <a:pt x="10" y="21"/>
                  </a:cubicBezTo>
                  <a:cubicBezTo>
                    <a:pt x="12" y="18"/>
                    <a:pt x="12" y="14"/>
                    <a:pt x="14" y="11"/>
                  </a:cubicBezTo>
                  <a:cubicBezTo>
                    <a:pt x="16" y="7"/>
                    <a:pt x="19" y="4"/>
                    <a:pt x="23" y="0"/>
                  </a:cubicBezTo>
                </a:path>
              </a:pathLst>
            </a:custGeom>
            <a:solidFill>
              <a:schemeClr val="tx2"/>
            </a:solidFill>
            <a:ln w="3175" cap="flat">
              <a:noFill/>
              <a:prstDash val="solid"/>
              <a:round/>
              <a:headEnd/>
              <a:tailEnd/>
            </a:ln>
            <a:extLst/>
          </p:spPr>
          <p:txBody>
            <a:bodyPr vert="horz" wrap="square" lIns="68580" tIns="34290" rIns="68580" bIns="34290" numCol="1" anchor="t" anchorCtr="0" compatLnSpc="1">
              <a:prstTxWarp prst="textNoShape">
                <a:avLst/>
              </a:prstTxWarp>
            </a:bodyPr>
            <a:lstStyle/>
            <a:p>
              <a:endParaRPr lang="en-US" sz="1350"/>
            </a:p>
          </p:txBody>
        </p:sp>
        <p:sp>
          <p:nvSpPr>
            <p:cNvPr id="181" name="Freeform 183"/>
            <p:cNvSpPr>
              <a:spLocks/>
            </p:cNvSpPr>
            <p:nvPr/>
          </p:nvSpPr>
          <p:spPr bwMode="auto">
            <a:xfrm>
              <a:off x="4323329" y="3672934"/>
              <a:ext cx="1595022" cy="2053470"/>
            </a:xfrm>
            <a:custGeom>
              <a:avLst/>
              <a:gdLst>
                <a:gd name="T0" fmla="*/ 578 w 608"/>
                <a:gd name="T1" fmla="*/ 734 h 783"/>
                <a:gd name="T2" fmla="*/ 535 w 608"/>
                <a:gd name="T3" fmla="*/ 662 h 783"/>
                <a:gd name="T4" fmla="*/ 536 w 608"/>
                <a:gd name="T5" fmla="*/ 599 h 783"/>
                <a:gd name="T6" fmla="*/ 540 w 608"/>
                <a:gd name="T7" fmla="*/ 583 h 783"/>
                <a:gd name="T8" fmla="*/ 550 w 608"/>
                <a:gd name="T9" fmla="*/ 538 h 783"/>
                <a:gd name="T10" fmla="*/ 582 w 608"/>
                <a:gd name="T11" fmla="*/ 482 h 783"/>
                <a:gd name="T12" fmla="*/ 565 w 608"/>
                <a:gd name="T13" fmla="*/ 439 h 783"/>
                <a:gd name="T14" fmla="*/ 566 w 608"/>
                <a:gd name="T15" fmla="*/ 414 h 783"/>
                <a:gd name="T16" fmla="*/ 547 w 608"/>
                <a:gd name="T17" fmla="*/ 357 h 783"/>
                <a:gd name="T18" fmla="*/ 564 w 608"/>
                <a:gd name="T19" fmla="*/ 336 h 783"/>
                <a:gd name="T20" fmla="*/ 539 w 608"/>
                <a:gd name="T21" fmla="*/ 336 h 783"/>
                <a:gd name="T22" fmla="*/ 533 w 608"/>
                <a:gd name="T23" fmla="*/ 314 h 783"/>
                <a:gd name="T24" fmla="*/ 506 w 608"/>
                <a:gd name="T25" fmla="*/ 283 h 783"/>
                <a:gd name="T26" fmla="*/ 473 w 608"/>
                <a:gd name="T27" fmla="*/ 247 h 783"/>
                <a:gd name="T28" fmla="*/ 478 w 608"/>
                <a:gd name="T29" fmla="*/ 248 h 783"/>
                <a:gd name="T30" fmla="*/ 462 w 608"/>
                <a:gd name="T31" fmla="*/ 231 h 783"/>
                <a:gd name="T32" fmla="*/ 462 w 608"/>
                <a:gd name="T33" fmla="*/ 228 h 783"/>
                <a:gd name="T34" fmla="*/ 459 w 608"/>
                <a:gd name="T35" fmla="*/ 225 h 783"/>
                <a:gd name="T36" fmla="*/ 467 w 608"/>
                <a:gd name="T37" fmla="*/ 223 h 783"/>
                <a:gd name="T38" fmla="*/ 456 w 608"/>
                <a:gd name="T39" fmla="*/ 215 h 783"/>
                <a:gd name="T40" fmla="*/ 444 w 608"/>
                <a:gd name="T41" fmla="*/ 195 h 783"/>
                <a:gd name="T42" fmla="*/ 452 w 608"/>
                <a:gd name="T43" fmla="*/ 202 h 783"/>
                <a:gd name="T44" fmla="*/ 461 w 608"/>
                <a:gd name="T45" fmla="*/ 170 h 783"/>
                <a:gd name="T46" fmla="*/ 467 w 608"/>
                <a:gd name="T47" fmla="*/ 176 h 783"/>
                <a:gd name="T48" fmla="*/ 479 w 608"/>
                <a:gd name="T49" fmla="*/ 175 h 783"/>
                <a:gd name="T50" fmla="*/ 464 w 608"/>
                <a:gd name="T51" fmla="*/ 163 h 783"/>
                <a:gd name="T52" fmla="*/ 473 w 608"/>
                <a:gd name="T53" fmla="*/ 151 h 783"/>
                <a:gd name="T54" fmla="*/ 462 w 608"/>
                <a:gd name="T55" fmla="*/ 148 h 783"/>
                <a:gd name="T56" fmla="*/ 474 w 608"/>
                <a:gd name="T57" fmla="*/ 128 h 783"/>
                <a:gd name="T58" fmla="*/ 474 w 608"/>
                <a:gd name="T59" fmla="*/ 82 h 783"/>
                <a:gd name="T60" fmla="*/ 469 w 608"/>
                <a:gd name="T61" fmla="*/ 73 h 783"/>
                <a:gd name="T62" fmla="*/ 463 w 608"/>
                <a:gd name="T63" fmla="*/ 72 h 783"/>
                <a:gd name="T64" fmla="*/ 458 w 608"/>
                <a:gd name="T65" fmla="*/ 72 h 783"/>
                <a:gd name="T66" fmla="*/ 443 w 608"/>
                <a:gd name="T67" fmla="*/ 52 h 783"/>
                <a:gd name="T68" fmla="*/ 439 w 608"/>
                <a:gd name="T69" fmla="*/ 52 h 783"/>
                <a:gd name="T70" fmla="*/ 431 w 608"/>
                <a:gd name="T71" fmla="*/ 46 h 783"/>
                <a:gd name="T72" fmla="*/ 414 w 608"/>
                <a:gd name="T73" fmla="*/ 53 h 783"/>
                <a:gd name="T74" fmla="*/ 404 w 608"/>
                <a:gd name="T75" fmla="*/ 59 h 783"/>
                <a:gd name="T76" fmla="*/ 399 w 608"/>
                <a:gd name="T77" fmla="*/ 62 h 783"/>
                <a:gd name="T78" fmla="*/ 392 w 608"/>
                <a:gd name="T79" fmla="*/ 56 h 783"/>
                <a:gd name="T80" fmla="*/ 387 w 608"/>
                <a:gd name="T81" fmla="*/ 63 h 783"/>
                <a:gd name="T82" fmla="*/ 379 w 608"/>
                <a:gd name="T83" fmla="*/ 58 h 783"/>
                <a:gd name="T84" fmla="*/ 372 w 608"/>
                <a:gd name="T85" fmla="*/ 63 h 783"/>
                <a:gd name="T86" fmla="*/ 357 w 608"/>
                <a:gd name="T87" fmla="*/ 42 h 783"/>
                <a:gd name="T88" fmla="*/ 361 w 608"/>
                <a:gd name="T89" fmla="*/ 33 h 783"/>
                <a:gd name="T90" fmla="*/ 356 w 608"/>
                <a:gd name="T91" fmla="*/ 26 h 783"/>
                <a:gd name="T92" fmla="*/ 348 w 608"/>
                <a:gd name="T93" fmla="*/ 25 h 783"/>
                <a:gd name="T94" fmla="*/ 315 w 608"/>
                <a:gd name="T95" fmla="*/ 2 h 783"/>
                <a:gd name="T96" fmla="*/ 301 w 608"/>
                <a:gd name="T97" fmla="*/ 7 h 783"/>
                <a:gd name="T98" fmla="*/ 234 w 608"/>
                <a:gd name="T99" fmla="*/ 24 h 783"/>
                <a:gd name="T100" fmla="*/ 231 w 608"/>
                <a:gd name="T101" fmla="*/ 23 h 783"/>
                <a:gd name="T102" fmla="*/ 189 w 608"/>
                <a:gd name="T103" fmla="*/ 38 h 783"/>
                <a:gd name="T104" fmla="*/ 133 w 608"/>
                <a:gd name="T105" fmla="*/ 40 h 783"/>
                <a:gd name="T106" fmla="*/ 128 w 608"/>
                <a:gd name="T107" fmla="*/ 40 h 783"/>
                <a:gd name="T108" fmla="*/ 118 w 608"/>
                <a:gd name="T109" fmla="*/ 35 h 783"/>
                <a:gd name="T110" fmla="*/ 103 w 608"/>
                <a:gd name="T111" fmla="*/ 34 h 783"/>
                <a:gd name="T112" fmla="*/ 85 w 608"/>
                <a:gd name="T113" fmla="*/ 37 h 783"/>
                <a:gd name="T114" fmla="*/ 70 w 608"/>
                <a:gd name="T115" fmla="*/ 39 h 783"/>
                <a:gd name="T116" fmla="*/ 35 w 608"/>
                <a:gd name="T117" fmla="*/ 51 h 783"/>
                <a:gd name="T118" fmla="*/ 0 w 608"/>
                <a:gd name="T119" fmla="*/ 54 h 7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608" h="783">
                  <a:moveTo>
                    <a:pt x="608" y="783"/>
                  </a:moveTo>
                  <a:cubicBezTo>
                    <a:pt x="608" y="781"/>
                    <a:pt x="608" y="780"/>
                    <a:pt x="607" y="779"/>
                  </a:cubicBezTo>
                  <a:cubicBezTo>
                    <a:pt x="604" y="770"/>
                    <a:pt x="595" y="763"/>
                    <a:pt x="593" y="759"/>
                  </a:cubicBezTo>
                  <a:cubicBezTo>
                    <a:pt x="592" y="757"/>
                    <a:pt x="591" y="753"/>
                    <a:pt x="590" y="751"/>
                  </a:cubicBezTo>
                  <a:cubicBezTo>
                    <a:pt x="587" y="745"/>
                    <a:pt x="580" y="741"/>
                    <a:pt x="578" y="734"/>
                  </a:cubicBezTo>
                  <a:cubicBezTo>
                    <a:pt x="577" y="731"/>
                    <a:pt x="573" y="718"/>
                    <a:pt x="572" y="717"/>
                  </a:cubicBezTo>
                  <a:cubicBezTo>
                    <a:pt x="566" y="711"/>
                    <a:pt x="555" y="692"/>
                    <a:pt x="552" y="684"/>
                  </a:cubicBezTo>
                  <a:cubicBezTo>
                    <a:pt x="550" y="679"/>
                    <a:pt x="544" y="676"/>
                    <a:pt x="540" y="672"/>
                  </a:cubicBezTo>
                  <a:cubicBezTo>
                    <a:pt x="539" y="670"/>
                    <a:pt x="540" y="668"/>
                    <a:pt x="539" y="666"/>
                  </a:cubicBezTo>
                  <a:cubicBezTo>
                    <a:pt x="538" y="665"/>
                    <a:pt x="536" y="663"/>
                    <a:pt x="535" y="662"/>
                  </a:cubicBezTo>
                  <a:cubicBezTo>
                    <a:pt x="532" y="659"/>
                    <a:pt x="532" y="652"/>
                    <a:pt x="532" y="648"/>
                  </a:cubicBezTo>
                  <a:cubicBezTo>
                    <a:pt x="532" y="635"/>
                    <a:pt x="534" y="626"/>
                    <a:pt x="533" y="613"/>
                  </a:cubicBezTo>
                  <a:cubicBezTo>
                    <a:pt x="533" y="611"/>
                    <a:pt x="534" y="608"/>
                    <a:pt x="533" y="607"/>
                  </a:cubicBezTo>
                  <a:cubicBezTo>
                    <a:pt x="533" y="605"/>
                    <a:pt x="529" y="602"/>
                    <a:pt x="531" y="600"/>
                  </a:cubicBezTo>
                  <a:cubicBezTo>
                    <a:pt x="533" y="599"/>
                    <a:pt x="534" y="602"/>
                    <a:pt x="536" y="599"/>
                  </a:cubicBezTo>
                  <a:cubicBezTo>
                    <a:pt x="536" y="597"/>
                    <a:pt x="538" y="596"/>
                    <a:pt x="538" y="593"/>
                  </a:cubicBezTo>
                  <a:cubicBezTo>
                    <a:pt x="539" y="591"/>
                    <a:pt x="538" y="587"/>
                    <a:pt x="539" y="586"/>
                  </a:cubicBezTo>
                  <a:cubicBezTo>
                    <a:pt x="539" y="585"/>
                    <a:pt x="541" y="585"/>
                    <a:pt x="541" y="584"/>
                  </a:cubicBezTo>
                  <a:cubicBezTo>
                    <a:pt x="541" y="584"/>
                    <a:pt x="541" y="584"/>
                    <a:pt x="541" y="583"/>
                  </a:cubicBezTo>
                  <a:cubicBezTo>
                    <a:pt x="541" y="583"/>
                    <a:pt x="540" y="583"/>
                    <a:pt x="540" y="583"/>
                  </a:cubicBezTo>
                  <a:cubicBezTo>
                    <a:pt x="539" y="580"/>
                    <a:pt x="544" y="576"/>
                    <a:pt x="544" y="573"/>
                  </a:cubicBezTo>
                  <a:cubicBezTo>
                    <a:pt x="545" y="570"/>
                    <a:pt x="545" y="556"/>
                    <a:pt x="545" y="555"/>
                  </a:cubicBezTo>
                  <a:cubicBezTo>
                    <a:pt x="546" y="553"/>
                    <a:pt x="546" y="551"/>
                    <a:pt x="547" y="550"/>
                  </a:cubicBezTo>
                  <a:cubicBezTo>
                    <a:pt x="549" y="549"/>
                    <a:pt x="549" y="552"/>
                    <a:pt x="549" y="549"/>
                  </a:cubicBezTo>
                  <a:cubicBezTo>
                    <a:pt x="550" y="546"/>
                    <a:pt x="549" y="541"/>
                    <a:pt x="550" y="538"/>
                  </a:cubicBezTo>
                  <a:cubicBezTo>
                    <a:pt x="551" y="536"/>
                    <a:pt x="558" y="530"/>
                    <a:pt x="560" y="527"/>
                  </a:cubicBezTo>
                  <a:cubicBezTo>
                    <a:pt x="563" y="524"/>
                    <a:pt x="559" y="523"/>
                    <a:pt x="564" y="518"/>
                  </a:cubicBezTo>
                  <a:cubicBezTo>
                    <a:pt x="566" y="517"/>
                    <a:pt x="574" y="515"/>
                    <a:pt x="574" y="513"/>
                  </a:cubicBezTo>
                  <a:cubicBezTo>
                    <a:pt x="574" y="511"/>
                    <a:pt x="582" y="502"/>
                    <a:pt x="582" y="495"/>
                  </a:cubicBezTo>
                  <a:cubicBezTo>
                    <a:pt x="583" y="491"/>
                    <a:pt x="581" y="486"/>
                    <a:pt x="582" y="482"/>
                  </a:cubicBezTo>
                  <a:cubicBezTo>
                    <a:pt x="582" y="480"/>
                    <a:pt x="584" y="476"/>
                    <a:pt x="583" y="473"/>
                  </a:cubicBezTo>
                  <a:cubicBezTo>
                    <a:pt x="583" y="471"/>
                    <a:pt x="580" y="470"/>
                    <a:pt x="580" y="467"/>
                  </a:cubicBezTo>
                  <a:cubicBezTo>
                    <a:pt x="579" y="466"/>
                    <a:pt x="581" y="467"/>
                    <a:pt x="581" y="465"/>
                  </a:cubicBezTo>
                  <a:cubicBezTo>
                    <a:pt x="581" y="462"/>
                    <a:pt x="576" y="460"/>
                    <a:pt x="575" y="457"/>
                  </a:cubicBezTo>
                  <a:cubicBezTo>
                    <a:pt x="572" y="451"/>
                    <a:pt x="569" y="445"/>
                    <a:pt x="565" y="439"/>
                  </a:cubicBezTo>
                  <a:cubicBezTo>
                    <a:pt x="565" y="438"/>
                    <a:pt x="566" y="438"/>
                    <a:pt x="566" y="437"/>
                  </a:cubicBezTo>
                  <a:cubicBezTo>
                    <a:pt x="566" y="434"/>
                    <a:pt x="565" y="431"/>
                    <a:pt x="564" y="429"/>
                  </a:cubicBezTo>
                  <a:cubicBezTo>
                    <a:pt x="563" y="427"/>
                    <a:pt x="560" y="425"/>
                    <a:pt x="560" y="422"/>
                  </a:cubicBezTo>
                  <a:cubicBezTo>
                    <a:pt x="561" y="422"/>
                    <a:pt x="561" y="422"/>
                    <a:pt x="561" y="422"/>
                  </a:cubicBezTo>
                  <a:cubicBezTo>
                    <a:pt x="563" y="421"/>
                    <a:pt x="564" y="416"/>
                    <a:pt x="566" y="414"/>
                  </a:cubicBezTo>
                  <a:cubicBezTo>
                    <a:pt x="567" y="414"/>
                    <a:pt x="568" y="414"/>
                    <a:pt x="569" y="414"/>
                  </a:cubicBezTo>
                  <a:cubicBezTo>
                    <a:pt x="573" y="413"/>
                    <a:pt x="568" y="400"/>
                    <a:pt x="567" y="397"/>
                  </a:cubicBezTo>
                  <a:cubicBezTo>
                    <a:pt x="563" y="389"/>
                    <a:pt x="557" y="382"/>
                    <a:pt x="555" y="373"/>
                  </a:cubicBezTo>
                  <a:cubicBezTo>
                    <a:pt x="554" y="371"/>
                    <a:pt x="555" y="367"/>
                    <a:pt x="554" y="365"/>
                  </a:cubicBezTo>
                  <a:cubicBezTo>
                    <a:pt x="553" y="362"/>
                    <a:pt x="549" y="360"/>
                    <a:pt x="547" y="357"/>
                  </a:cubicBezTo>
                  <a:cubicBezTo>
                    <a:pt x="545" y="354"/>
                    <a:pt x="544" y="349"/>
                    <a:pt x="541" y="345"/>
                  </a:cubicBezTo>
                  <a:cubicBezTo>
                    <a:pt x="541" y="345"/>
                    <a:pt x="539" y="344"/>
                    <a:pt x="540" y="343"/>
                  </a:cubicBezTo>
                  <a:cubicBezTo>
                    <a:pt x="545" y="342"/>
                    <a:pt x="550" y="342"/>
                    <a:pt x="554" y="340"/>
                  </a:cubicBezTo>
                  <a:cubicBezTo>
                    <a:pt x="556" y="340"/>
                    <a:pt x="557" y="337"/>
                    <a:pt x="558" y="337"/>
                  </a:cubicBezTo>
                  <a:cubicBezTo>
                    <a:pt x="559" y="337"/>
                    <a:pt x="564" y="338"/>
                    <a:pt x="564" y="336"/>
                  </a:cubicBezTo>
                  <a:cubicBezTo>
                    <a:pt x="562" y="336"/>
                    <a:pt x="562" y="336"/>
                    <a:pt x="562" y="336"/>
                  </a:cubicBezTo>
                  <a:cubicBezTo>
                    <a:pt x="559" y="336"/>
                    <a:pt x="556" y="334"/>
                    <a:pt x="552" y="336"/>
                  </a:cubicBezTo>
                  <a:cubicBezTo>
                    <a:pt x="551" y="339"/>
                    <a:pt x="551" y="339"/>
                    <a:pt x="551" y="339"/>
                  </a:cubicBezTo>
                  <a:cubicBezTo>
                    <a:pt x="550" y="340"/>
                    <a:pt x="549" y="339"/>
                    <a:pt x="548" y="340"/>
                  </a:cubicBezTo>
                  <a:cubicBezTo>
                    <a:pt x="543" y="341"/>
                    <a:pt x="543" y="341"/>
                    <a:pt x="539" y="336"/>
                  </a:cubicBezTo>
                  <a:cubicBezTo>
                    <a:pt x="534" y="330"/>
                    <a:pt x="539" y="328"/>
                    <a:pt x="536" y="322"/>
                  </a:cubicBezTo>
                  <a:cubicBezTo>
                    <a:pt x="536" y="321"/>
                    <a:pt x="533" y="314"/>
                    <a:pt x="533" y="314"/>
                  </a:cubicBezTo>
                  <a:cubicBezTo>
                    <a:pt x="533" y="314"/>
                    <a:pt x="534" y="315"/>
                    <a:pt x="535" y="315"/>
                  </a:cubicBezTo>
                  <a:cubicBezTo>
                    <a:pt x="535" y="315"/>
                    <a:pt x="535" y="314"/>
                    <a:pt x="535" y="313"/>
                  </a:cubicBezTo>
                  <a:cubicBezTo>
                    <a:pt x="536" y="313"/>
                    <a:pt x="534" y="314"/>
                    <a:pt x="533" y="314"/>
                  </a:cubicBezTo>
                  <a:cubicBezTo>
                    <a:pt x="532" y="313"/>
                    <a:pt x="528" y="309"/>
                    <a:pt x="527" y="308"/>
                  </a:cubicBezTo>
                  <a:cubicBezTo>
                    <a:pt x="527" y="307"/>
                    <a:pt x="527" y="307"/>
                    <a:pt x="527" y="307"/>
                  </a:cubicBezTo>
                  <a:cubicBezTo>
                    <a:pt x="528" y="305"/>
                    <a:pt x="525" y="306"/>
                    <a:pt x="526" y="304"/>
                  </a:cubicBezTo>
                  <a:cubicBezTo>
                    <a:pt x="526" y="301"/>
                    <a:pt x="529" y="305"/>
                    <a:pt x="526" y="301"/>
                  </a:cubicBezTo>
                  <a:cubicBezTo>
                    <a:pt x="520" y="294"/>
                    <a:pt x="512" y="289"/>
                    <a:pt x="506" y="283"/>
                  </a:cubicBezTo>
                  <a:cubicBezTo>
                    <a:pt x="505" y="281"/>
                    <a:pt x="506" y="280"/>
                    <a:pt x="505" y="279"/>
                  </a:cubicBezTo>
                  <a:cubicBezTo>
                    <a:pt x="505" y="278"/>
                    <a:pt x="503" y="277"/>
                    <a:pt x="502" y="276"/>
                  </a:cubicBezTo>
                  <a:cubicBezTo>
                    <a:pt x="497" y="271"/>
                    <a:pt x="494" y="267"/>
                    <a:pt x="489" y="262"/>
                  </a:cubicBezTo>
                  <a:cubicBezTo>
                    <a:pt x="484" y="257"/>
                    <a:pt x="475" y="252"/>
                    <a:pt x="471" y="246"/>
                  </a:cubicBezTo>
                  <a:cubicBezTo>
                    <a:pt x="471" y="245"/>
                    <a:pt x="472" y="247"/>
                    <a:pt x="473" y="247"/>
                  </a:cubicBezTo>
                  <a:cubicBezTo>
                    <a:pt x="476" y="246"/>
                    <a:pt x="473" y="245"/>
                    <a:pt x="474" y="247"/>
                  </a:cubicBezTo>
                  <a:cubicBezTo>
                    <a:pt x="475" y="248"/>
                    <a:pt x="481" y="252"/>
                    <a:pt x="483" y="249"/>
                  </a:cubicBezTo>
                  <a:cubicBezTo>
                    <a:pt x="483" y="248"/>
                    <a:pt x="483" y="247"/>
                    <a:pt x="481" y="248"/>
                  </a:cubicBezTo>
                  <a:cubicBezTo>
                    <a:pt x="480" y="249"/>
                    <a:pt x="480" y="247"/>
                    <a:pt x="480" y="247"/>
                  </a:cubicBezTo>
                  <a:cubicBezTo>
                    <a:pt x="478" y="245"/>
                    <a:pt x="480" y="248"/>
                    <a:pt x="478" y="248"/>
                  </a:cubicBezTo>
                  <a:cubicBezTo>
                    <a:pt x="478" y="248"/>
                    <a:pt x="476" y="244"/>
                    <a:pt x="476" y="244"/>
                  </a:cubicBezTo>
                  <a:cubicBezTo>
                    <a:pt x="473" y="243"/>
                    <a:pt x="474" y="246"/>
                    <a:pt x="472" y="246"/>
                  </a:cubicBezTo>
                  <a:cubicBezTo>
                    <a:pt x="469" y="246"/>
                    <a:pt x="472" y="246"/>
                    <a:pt x="470" y="245"/>
                  </a:cubicBezTo>
                  <a:cubicBezTo>
                    <a:pt x="469" y="244"/>
                    <a:pt x="464" y="235"/>
                    <a:pt x="463" y="234"/>
                  </a:cubicBezTo>
                  <a:cubicBezTo>
                    <a:pt x="461" y="232"/>
                    <a:pt x="462" y="231"/>
                    <a:pt x="462" y="231"/>
                  </a:cubicBezTo>
                  <a:cubicBezTo>
                    <a:pt x="462" y="231"/>
                    <a:pt x="464" y="230"/>
                    <a:pt x="464" y="231"/>
                  </a:cubicBezTo>
                  <a:cubicBezTo>
                    <a:pt x="465" y="232"/>
                    <a:pt x="464" y="234"/>
                    <a:pt x="466" y="235"/>
                  </a:cubicBezTo>
                  <a:cubicBezTo>
                    <a:pt x="467" y="235"/>
                    <a:pt x="466" y="228"/>
                    <a:pt x="463" y="229"/>
                  </a:cubicBezTo>
                  <a:cubicBezTo>
                    <a:pt x="463" y="229"/>
                    <a:pt x="464" y="230"/>
                    <a:pt x="463" y="230"/>
                  </a:cubicBezTo>
                  <a:cubicBezTo>
                    <a:pt x="463" y="230"/>
                    <a:pt x="462" y="228"/>
                    <a:pt x="462" y="228"/>
                  </a:cubicBezTo>
                  <a:cubicBezTo>
                    <a:pt x="461" y="229"/>
                    <a:pt x="461" y="230"/>
                    <a:pt x="461" y="230"/>
                  </a:cubicBezTo>
                  <a:cubicBezTo>
                    <a:pt x="460" y="230"/>
                    <a:pt x="459" y="230"/>
                    <a:pt x="459" y="229"/>
                  </a:cubicBezTo>
                  <a:cubicBezTo>
                    <a:pt x="458" y="228"/>
                    <a:pt x="458" y="224"/>
                    <a:pt x="458" y="222"/>
                  </a:cubicBezTo>
                  <a:cubicBezTo>
                    <a:pt x="456" y="220"/>
                    <a:pt x="458" y="219"/>
                    <a:pt x="459" y="221"/>
                  </a:cubicBezTo>
                  <a:cubicBezTo>
                    <a:pt x="460" y="221"/>
                    <a:pt x="458" y="224"/>
                    <a:pt x="459" y="225"/>
                  </a:cubicBezTo>
                  <a:cubicBezTo>
                    <a:pt x="460" y="225"/>
                    <a:pt x="459" y="224"/>
                    <a:pt x="459" y="223"/>
                  </a:cubicBezTo>
                  <a:cubicBezTo>
                    <a:pt x="460" y="223"/>
                    <a:pt x="462" y="222"/>
                    <a:pt x="463" y="223"/>
                  </a:cubicBezTo>
                  <a:cubicBezTo>
                    <a:pt x="463" y="223"/>
                    <a:pt x="463" y="225"/>
                    <a:pt x="463" y="224"/>
                  </a:cubicBezTo>
                  <a:cubicBezTo>
                    <a:pt x="463" y="224"/>
                    <a:pt x="463" y="223"/>
                    <a:pt x="463" y="222"/>
                  </a:cubicBezTo>
                  <a:cubicBezTo>
                    <a:pt x="464" y="222"/>
                    <a:pt x="468" y="223"/>
                    <a:pt x="467" y="223"/>
                  </a:cubicBezTo>
                  <a:cubicBezTo>
                    <a:pt x="466" y="222"/>
                    <a:pt x="464" y="219"/>
                    <a:pt x="464" y="219"/>
                  </a:cubicBezTo>
                  <a:cubicBezTo>
                    <a:pt x="463" y="219"/>
                    <a:pt x="459" y="219"/>
                    <a:pt x="461" y="217"/>
                  </a:cubicBezTo>
                  <a:cubicBezTo>
                    <a:pt x="461" y="216"/>
                    <a:pt x="461" y="214"/>
                    <a:pt x="461" y="214"/>
                  </a:cubicBezTo>
                  <a:cubicBezTo>
                    <a:pt x="460" y="217"/>
                    <a:pt x="460" y="216"/>
                    <a:pt x="458" y="217"/>
                  </a:cubicBezTo>
                  <a:cubicBezTo>
                    <a:pt x="456" y="219"/>
                    <a:pt x="456" y="215"/>
                    <a:pt x="456" y="215"/>
                  </a:cubicBezTo>
                  <a:cubicBezTo>
                    <a:pt x="455" y="215"/>
                    <a:pt x="454" y="216"/>
                    <a:pt x="453" y="214"/>
                  </a:cubicBezTo>
                  <a:cubicBezTo>
                    <a:pt x="451" y="210"/>
                    <a:pt x="453" y="212"/>
                    <a:pt x="449" y="207"/>
                  </a:cubicBezTo>
                  <a:cubicBezTo>
                    <a:pt x="447" y="204"/>
                    <a:pt x="452" y="207"/>
                    <a:pt x="450" y="205"/>
                  </a:cubicBezTo>
                  <a:cubicBezTo>
                    <a:pt x="450" y="205"/>
                    <a:pt x="449" y="206"/>
                    <a:pt x="448" y="205"/>
                  </a:cubicBezTo>
                  <a:cubicBezTo>
                    <a:pt x="446" y="205"/>
                    <a:pt x="444" y="197"/>
                    <a:pt x="444" y="195"/>
                  </a:cubicBezTo>
                  <a:cubicBezTo>
                    <a:pt x="444" y="194"/>
                    <a:pt x="444" y="196"/>
                    <a:pt x="444" y="196"/>
                  </a:cubicBezTo>
                  <a:cubicBezTo>
                    <a:pt x="445" y="196"/>
                    <a:pt x="446" y="196"/>
                    <a:pt x="446" y="196"/>
                  </a:cubicBezTo>
                  <a:cubicBezTo>
                    <a:pt x="447" y="197"/>
                    <a:pt x="445" y="200"/>
                    <a:pt x="447" y="200"/>
                  </a:cubicBezTo>
                  <a:cubicBezTo>
                    <a:pt x="449" y="200"/>
                    <a:pt x="450" y="198"/>
                    <a:pt x="450" y="198"/>
                  </a:cubicBezTo>
                  <a:cubicBezTo>
                    <a:pt x="451" y="198"/>
                    <a:pt x="452" y="201"/>
                    <a:pt x="452" y="202"/>
                  </a:cubicBezTo>
                  <a:cubicBezTo>
                    <a:pt x="452" y="202"/>
                    <a:pt x="452" y="203"/>
                    <a:pt x="452" y="203"/>
                  </a:cubicBezTo>
                  <a:cubicBezTo>
                    <a:pt x="453" y="200"/>
                    <a:pt x="453" y="199"/>
                    <a:pt x="455" y="198"/>
                  </a:cubicBezTo>
                  <a:cubicBezTo>
                    <a:pt x="456" y="197"/>
                    <a:pt x="453" y="197"/>
                    <a:pt x="455" y="196"/>
                  </a:cubicBezTo>
                  <a:cubicBezTo>
                    <a:pt x="458" y="191"/>
                    <a:pt x="460" y="188"/>
                    <a:pt x="461" y="183"/>
                  </a:cubicBezTo>
                  <a:cubicBezTo>
                    <a:pt x="462" y="181"/>
                    <a:pt x="458" y="170"/>
                    <a:pt x="461" y="170"/>
                  </a:cubicBezTo>
                  <a:cubicBezTo>
                    <a:pt x="462" y="169"/>
                    <a:pt x="462" y="171"/>
                    <a:pt x="462" y="172"/>
                  </a:cubicBezTo>
                  <a:cubicBezTo>
                    <a:pt x="462" y="175"/>
                    <a:pt x="461" y="173"/>
                    <a:pt x="463" y="175"/>
                  </a:cubicBezTo>
                  <a:cubicBezTo>
                    <a:pt x="464" y="175"/>
                    <a:pt x="465" y="178"/>
                    <a:pt x="465" y="177"/>
                  </a:cubicBezTo>
                  <a:cubicBezTo>
                    <a:pt x="465" y="176"/>
                    <a:pt x="464" y="175"/>
                    <a:pt x="465" y="175"/>
                  </a:cubicBezTo>
                  <a:cubicBezTo>
                    <a:pt x="466" y="175"/>
                    <a:pt x="466" y="177"/>
                    <a:pt x="467" y="176"/>
                  </a:cubicBezTo>
                  <a:cubicBezTo>
                    <a:pt x="469" y="176"/>
                    <a:pt x="469" y="175"/>
                    <a:pt x="471" y="176"/>
                  </a:cubicBezTo>
                  <a:cubicBezTo>
                    <a:pt x="471" y="176"/>
                    <a:pt x="473" y="179"/>
                    <a:pt x="474" y="179"/>
                  </a:cubicBezTo>
                  <a:cubicBezTo>
                    <a:pt x="474" y="176"/>
                    <a:pt x="470" y="177"/>
                    <a:pt x="474" y="176"/>
                  </a:cubicBezTo>
                  <a:cubicBezTo>
                    <a:pt x="474" y="176"/>
                    <a:pt x="474" y="176"/>
                    <a:pt x="474" y="175"/>
                  </a:cubicBezTo>
                  <a:cubicBezTo>
                    <a:pt x="476" y="174"/>
                    <a:pt x="478" y="176"/>
                    <a:pt x="479" y="175"/>
                  </a:cubicBezTo>
                  <a:cubicBezTo>
                    <a:pt x="480" y="174"/>
                    <a:pt x="478" y="174"/>
                    <a:pt x="477" y="174"/>
                  </a:cubicBezTo>
                  <a:cubicBezTo>
                    <a:pt x="475" y="173"/>
                    <a:pt x="473" y="175"/>
                    <a:pt x="470" y="174"/>
                  </a:cubicBezTo>
                  <a:cubicBezTo>
                    <a:pt x="465" y="172"/>
                    <a:pt x="463" y="169"/>
                    <a:pt x="460" y="165"/>
                  </a:cubicBezTo>
                  <a:cubicBezTo>
                    <a:pt x="458" y="163"/>
                    <a:pt x="465" y="161"/>
                    <a:pt x="466" y="162"/>
                  </a:cubicBezTo>
                  <a:cubicBezTo>
                    <a:pt x="470" y="164"/>
                    <a:pt x="464" y="163"/>
                    <a:pt x="464" y="163"/>
                  </a:cubicBezTo>
                  <a:cubicBezTo>
                    <a:pt x="465" y="164"/>
                    <a:pt x="467" y="163"/>
                    <a:pt x="467" y="163"/>
                  </a:cubicBezTo>
                  <a:cubicBezTo>
                    <a:pt x="468" y="164"/>
                    <a:pt x="467" y="168"/>
                    <a:pt x="468" y="167"/>
                  </a:cubicBezTo>
                  <a:cubicBezTo>
                    <a:pt x="470" y="163"/>
                    <a:pt x="466" y="155"/>
                    <a:pt x="467" y="153"/>
                  </a:cubicBezTo>
                  <a:cubicBezTo>
                    <a:pt x="469" y="149"/>
                    <a:pt x="472" y="152"/>
                    <a:pt x="473" y="154"/>
                  </a:cubicBezTo>
                  <a:cubicBezTo>
                    <a:pt x="474" y="154"/>
                    <a:pt x="472" y="152"/>
                    <a:pt x="473" y="151"/>
                  </a:cubicBezTo>
                  <a:cubicBezTo>
                    <a:pt x="473" y="151"/>
                    <a:pt x="474" y="151"/>
                    <a:pt x="474" y="150"/>
                  </a:cubicBezTo>
                  <a:cubicBezTo>
                    <a:pt x="475" y="149"/>
                    <a:pt x="471" y="151"/>
                    <a:pt x="470" y="150"/>
                  </a:cubicBezTo>
                  <a:cubicBezTo>
                    <a:pt x="469" y="148"/>
                    <a:pt x="471" y="152"/>
                    <a:pt x="467" y="152"/>
                  </a:cubicBezTo>
                  <a:cubicBezTo>
                    <a:pt x="467" y="149"/>
                    <a:pt x="467" y="149"/>
                    <a:pt x="467" y="149"/>
                  </a:cubicBezTo>
                  <a:cubicBezTo>
                    <a:pt x="466" y="149"/>
                    <a:pt x="460" y="150"/>
                    <a:pt x="462" y="148"/>
                  </a:cubicBezTo>
                  <a:cubicBezTo>
                    <a:pt x="464" y="145"/>
                    <a:pt x="466" y="141"/>
                    <a:pt x="468" y="137"/>
                  </a:cubicBezTo>
                  <a:cubicBezTo>
                    <a:pt x="468" y="137"/>
                    <a:pt x="471" y="139"/>
                    <a:pt x="471" y="137"/>
                  </a:cubicBezTo>
                  <a:cubicBezTo>
                    <a:pt x="471" y="136"/>
                    <a:pt x="470" y="137"/>
                    <a:pt x="469" y="137"/>
                  </a:cubicBezTo>
                  <a:cubicBezTo>
                    <a:pt x="469" y="137"/>
                    <a:pt x="468" y="135"/>
                    <a:pt x="468" y="135"/>
                  </a:cubicBezTo>
                  <a:cubicBezTo>
                    <a:pt x="470" y="133"/>
                    <a:pt x="473" y="131"/>
                    <a:pt x="474" y="128"/>
                  </a:cubicBezTo>
                  <a:cubicBezTo>
                    <a:pt x="474" y="125"/>
                    <a:pt x="471" y="120"/>
                    <a:pt x="472" y="117"/>
                  </a:cubicBezTo>
                  <a:cubicBezTo>
                    <a:pt x="473" y="117"/>
                    <a:pt x="478" y="97"/>
                    <a:pt x="478" y="97"/>
                  </a:cubicBezTo>
                  <a:cubicBezTo>
                    <a:pt x="478" y="92"/>
                    <a:pt x="475" y="89"/>
                    <a:pt x="471" y="86"/>
                  </a:cubicBezTo>
                  <a:cubicBezTo>
                    <a:pt x="470" y="85"/>
                    <a:pt x="470" y="85"/>
                    <a:pt x="470" y="85"/>
                  </a:cubicBezTo>
                  <a:cubicBezTo>
                    <a:pt x="470" y="83"/>
                    <a:pt x="473" y="83"/>
                    <a:pt x="474" y="82"/>
                  </a:cubicBezTo>
                  <a:cubicBezTo>
                    <a:pt x="475" y="82"/>
                    <a:pt x="470" y="84"/>
                    <a:pt x="469" y="83"/>
                  </a:cubicBezTo>
                  <a:cubicBezTo>
                    <a:pt x="468" y="82"/>
                    <a:pt x="469" y="81"/>
                    <a:pt x="468" y="80"/>
                  </a:cubicBezTo>
                  <a:cubicBezTo>
                    <a:pt x="465" y="73"/>
                    <a:pt x="475" y="79"/>
                    <a:pt x="470" y="75"/>
                  </a:cubicBezTo>
                  <a:cubicBezTo>
                    <a:pt x="470" y="75"/>
                    <a:pt x="473" y="74"/>
                    <a:pt x="473" y="74"/>
                  </a:cubicBezTo>
                  <a:cubicBezTo>
                    <a:pt x="472" y="73"/>
                    <a:pt x="469" y="75"/>
                    <a:pt x="469" y="73"/>
                  </a:cubicBezTo>
                  <a:cubicBezTo>
                    <a:pt x="469" y="72"/>
                    <a:pt x="470" y="71"/>
                    <a:pt x="471" y="70"/>
                  </a:cubicBezTo>
                  <a:cubicBezTo>
                    <a:pt x="471" y="70"/>
                    <a:pt x="473" y="68"/>
                    <a:pt x="472" y="69"/>
                  </a:cubicBezTo>
                  <a:cubicBezTo>
                    <a:pt x="471" y="69"/>
                    <a:pt x="470" y="72"/>
                    <a:pt x="468" y="72"/>
                  </a:cubicBezTo>
                  <a:cubicBezTo>
                    <a:pt x="467" y="72"/>
                    <a:pt x="467" y="70"/>
                    <a:pt x="467" y="73"/>
                  </a:cubicBezTo>
                  <a:cubicBezTo>
                    <a:pt x="466" y="75"/>
                    <a:pt x="465" y="70"/>
                    <a:pt x="463" y="72"/>
                  </a:cubicBezTo>
                  <a:cubicBezTo>
                    <a:pt x="463" y="72"/>
                    <a:pt x="464" y="73"/>
                    <a:pt x="464" y="74"/>
                  </a:cubicBezTo>
                  <a:cubicBezTo>
                    <a:pt x="464" y="75"/>
                    <a:pt x="462" y="76"/>
                    <a:pt x="461" y="74"/>
                  </a:cubicBezTo>
                  <a:cubicBezTo>
                    <a:pt x="460" y="73"/>
                    <a:pt x="462" y="72"/>
                    <a:pt x="461" y="71"/>
                  </a:cubicBezTo>
                  <a:cubicBezTo>
                    <a:pt x="460" y="70"/>
                    <a:pt x="459" y="73"/>
                    <a:pt x="459" y="73"/>
                  </a:cubicBezTo>
                  <a:cubicBezTo>
                    <a:pt x="458" y="74"/>
                    <a:pt x="458" y="72"/>
                    <a:pt x="458" y="72"/>
                  </a:cubicBezTo>
                  <a:cubicBezTo>
                    <a:pt x="457" y="71"/>
                    <a:pt x="456" y="72"/>
                    <a:pt x="455" y="72"/>
                  </a:cubicBezTo>
                  <a:cubicBezTo>
                    <a:pt x="450" y="70"/>
                    <a:pt x="451" y="54"/>
                    <a:pt x="448" y="55"/>
                  </a:cubicBezTo>
                  <a:cubicBezTo>
                    <a:pt x="448" y="55"/>
                    <a:pt x="447" y="56"/>
                    <a:pt x="447" y="56"/>
                  </a:cubicBezTo>
                  <a:cubicBezTo>
                    <a:pt x="446" y="57"/>
                    <a:pt x="448" y="59"/>
                    <a:pt x="445" y="57"/>
                  </a:cubicBezTo>
                  <a:cubicBezTo>
                    <a:pt x="445" y="56"/>
                    <a:pt x="444" y="53"/>
                    <a:pt x="443" y="52"/>
                  </a:cubicBezTo>
                  <a:cubicBezTo>
                    <a:pt x="443" y="52"/>
                    <a:pt x="447" y="59"/>
                    <a:pt x="441" y="59"/>
                  </a:cubicBezTo>
                  <a:cubicBezTo>
                    <a:pt x="441" y="59"/>
                    <a:pt x="442" y="58"/>
                    <a:pt x="441" y="58"/>
                  </a:cubicBezTo>
                  <a:cubicBezTo>
                    <a:pt x="435" y="58"/>
                    <a:pt x="443" y="54"/>
                    <a:pt x="442" y="51"/>
                  </a:cubicBezTo>
                  <a:cubicBezTo>
                    <a:pt x="440" y="48"/>
                    <a:pt x="441" y="55"/>
                    <a:pt x="439" y="53"/>
                  </a:cubicBezTo>
                  <a:cubicBezTo>
                    <a:pt x="439" y="53"/>
                    <a:pt x="439" y="52"/>
                    <a:pt x="439" y="52"/>
                  </a:cubicBezTo>
                  <a:cubicBezTo>
                    <a:pt x="439" y="52"/>
                    <a:pt x="438" y="52"/>
                    <a:pt x="438" y="52"/>
                  </a:cubicBezTo>
                  <a:cubicBezTo>
                    <a:pt x="438" y="52"/>
                    <a:pt x="437" y="52"/>
                    <a:pt x="437" y="52"/>
                  </a:cubicBezTo>
                  <a:cubicBezTo>
                    <a:pt x="437" y="51"/>
                    <a:pt x="438" y="49"/>
                    <a:pt x="437" y="49"/>
                  </a:cubicBezTo>
                  <a:cubicBezTo>
                    <a:pt x="437" y="50"/>
                    <a:pt x="437" y="51"/>
                    <a:pt x="436" y="51"/>
                  </a:cubicBezTo>
                  <a:cubicBezTo>
                    <a:pt x="435" y="51"/>
                    <a:pt x="432" y="47"/>
                    <a:pt x="431" y="46"/>
                  </a:cubicBezTo>
                  <a:cubicBezTo>
                    <a:pt x="430" y="45"/>
                    <a:pt x="433" y="48"/>
                    <a:pt x="433" y="49"/>
                  </a:cubicBezTo>
                  <a:cubicBezTo>
                    <a:pt x="434" y="52"/>
                    <a:pt x="437" y="55"/>
                    <a:pt x="434" y="57"/>
                  </a:cubicBezTo>
                  <a:cubicBezTo>
                    <a:pt x="432" y="59"/>
                    <a:pt x="423" y="58"/>
                    <a:pt x="421" y="58"/>
                  </a:cubicBezTo>
                  <a:cubicBezTo>
                    <a:pt x="420" y="58"/>
                    <a:pt x="414" y="59"/>
                    <a:pt x="414" y="58"/>
                  </a:cubicBezTo>
                  <a:cubicBezTo>
                    <a:pt x="413" y="57"/>
                    <a:pt x="414" y="54"/>
                    <a:pt x="414" y="53"/>
                  </a:cubicBezTo>
                  <a:cubicBezTo>
                    <a:pt x="414" y="53"/>
                    <a:pt x="413" y="57"/>
                    <a:pt x="413" y="57"/>
                  </a:cubicBezTo>
                  <a:cubicBezTo>
                    <a:pt x="411" y="58"/>
                    <a:pt x="410" y="57"/>
                    <a:pt x="408" y="59"/>
                  </a:cubicBezTo>
                  <a:cubicBezTo>
                    <a:pt x="407" y="60"/>
                    <a:pt x="402" y="53"/>
                    <a:pt x="401" y="52"/>
                  </a:cubicBezTo>
                  <a:cubicBezTo>
                    <a:pt x="401" y="51"/>
                    <a:pt x="404" y="56"/>
                    <a:pt x="404" y="57"/>
                  </a:cubicBezTo>
                  <a:cubicBezTo>
                    <a:pt x="404" y="57"/>
                    <a:pt x="405" y="59"/>
                    <a:pt x="404" y="59"/>
                  </a:cubicBezTo>
                  <a:cubicBezTo>
                    <a:pt x="402" y="61"/>
                    <a:pt x="401" y="58"/>
                    <a:pt x="401" y="59"/>
                  </a:cubicBezTo>
                  <a:cubicBezTo>
                    <a:pt x="401" y="59"/>
                    <a:pt x="401" y="61"/>
                    <a:pt x="401" y="60"/>
                  </a:cubicBezTo>
                  <a:cubicBezTo>
                    <a:pt x="399" y="58"/>
                    <a:pt x="401" y="57"/>
                    <a:pt x="400" y="54"/>
                  </a:cubicBezTo>
                  <a:cubicBezTo>
                    <a:pt x="400" y="52"/>
                    <a:pt x="397" y="53"/>
                    <a:pt x="397" y="54"/>
                  </a:cubicBezTo>
                  <a:cubicBezTo>
                    <a:pt x="397" y="54"/>
                    <a:pt x="402" y="63"/>
                    <a:pt x="399" y="62"/>
                  </a:cubicBezTo>
                  <a:cubicBezTo>
                    <a:pt x="393" y="61"/>
                    <a:pt x="395" y="49"/>
                    <a:pt x="392" y="49"/>
                  </a:cubicBezTo>
                  <a:cubicBezTo>
                    <a:pt x="392" y="50"/>
                    <a:pt x="392" y="50"/>
                    <a:pt x="392" y="51"/>
                  </a:cubicBezTo>
                  <a:cubicBezTo>
                    <a:pt x="393" y="52"/>
                    <a:pt x="396" y="62"/>
                    <a:pt x="396" y="62"/>
                  </a:cubicBezTo>
                  <a:cubicBezTo>
                    <a:pt x="396" y="63"/>
                    <a:pt x="392" y="63"/>
                    <a:pt x="392" y="62"/>
                  </a:cubicBezTo>
                  <a:cubicBezTo>
                    <a:pt x="392" y="62"/>
                    <a:pt x="393" y="56"/>
                    <a:pt x="392" y="56"/>
                  </a:cubicBezTo>
                  <a:cubicBezTo>
                    <a:pt x="392" y="56"/>
                    <a:pt x="392" y="59"/>
                    <a:pt x="392" y="59"/>
                  </a:cubicBezTo>
                  <a:cubicBezTo>
                    <a:pt x="391" y="63"/>
                    <a:pt x="392" y="62"/>
                    <a:pt x="391" y="63"/>
                  </a:cubicBezTo>
                  <a:cubicBezTo>
                    <a:pt x="389" y="66"/>
                    <a:pt x="389" y="58"/>
                    <a:pt x="388" y="58"/>
                  </a:cubicBezTo>
                  <a:cubicBezTo>
                    <a:pt x="387" y="58"/>
                    <a:pt x="389" y="62"/>
                    <a:pt x="388" y="63"/>
                  </a:cubicBezTo>
                  <a:cubicBezTo>
                    <a:pt x="388" y="63"/>
                    <a:pt x="387" y="63"/>
                    <a:pt x="387" y="63"/>
                  </a:cubicBezTo>
                  <a:cubicBezTo>
                    <a:pt x="385" y="63"/>
                    <a:pt x="383" y="63"/>
                    <a:pt x="381" y="64"/>
                  </a:cubicBezTo>
                  <a:cubicBezTo>
                    <a:pt x="381" y="64"/>
                    <a:pt x="380" y="64"/>
                    <a:pt x="380" y="64"/>
                  </a:cubicBezTo>
                  <a:cubicBezTo>
                    <a:pt x="380" y="63"/>
                    <a:pt x="382" y="60"/>
                    <a:pt x="382" y="60"/>
                  </a:cubicBezTo>
                  <a:cubicBezTo>
                    <a:pt x="382" y="59"/>
                    <a:pt x="381" y="62"/>
                    <a:pt x="380" y="62"/>
                  </a:cubicBezTo>
                  <a:cubicBezTo>
                    <a:pt x="379" y="61"/>
                    <a:pt x="380" y="58"/>
                    <a:pt x="379" y="58"/>
                  </a:cubicBezTo>
                  <a:cubicBezTo>
                    <a:pt x="378" y="59"/>
                    <a:pt x="379" y="61"/>
                    <a:pt x="379" y="62"/>
                  </a:cubicBezTo>
                  <a:cubicBezTo>
                    <a:pt x="379" y="62"/>
                    <a:pt x="378" y="64"/>
                    <a:pt x="377" y="64"/>
                  </a:cubicBezTo>
                  <a:cubicBezTo>
                    <a:pt x="374" y="66"/>
                    <a:pt x="376" y="62"/>
                    <a:pt x="375" y="61"/>
                  </a:cubicBezTo>
                  <a:cubicBezTo>
                    <a:pt x="374" y="59"/>
                    <a:pt x="375" y="64"/>
                    <a:pt x="374" y="64"/>
                  </a:cubicBezTo>
                  <a:cubicBezTo>
                    <a:pt x="373" y="64"/>
                    <a:pt x="372" y="63"/>
                    <a:pt x="372" y="63"/>
                  </a:cubicBezTo>
                  <a:cubicBezTo>
                    <a:pt x="369" y="61"/>
                    <a:pt x="369" y="61"/>
                    <a:pt x="369" y="61"/>
                  </a:cubicBezTo>
                  <a:cubicBezTo>
                    <a:pt x="368" y="59"/>
                    <a:pt x="364" y="55"/>
                    <a:pt x="362" y="52"/>
                  </a:cubicBezTo>
                  <a:cubicBezTo>
                    <a:pt x="362" y="52"/>
                    <a:pt x="360" y="51"/>
                    <a:pt x="360" y="50"/>
                  </a:cubicBezTo>
                  <a:cubicBezTo>
                    <a:pt x="360" y="50"/>
                    <a:pt x="360" y="49"/>
                    <a:pt x="360" y="48"/>
                  </a:cubicBezTo>
                  <a:cubicBezTo>
                    <a:pt x="357" y="45"/>
                    <a:pt x="356" y="42"/>
                    <a:pt x="357" y="42"/>
                  </a:cubicBezTo>
                  <a:cubicBezTo>
                    <a:pt x="358" y="41"/>
                    <a:pt x="359" y="43"/>
                    <a:pt x="359" y="43"/>
                  </a:cubicBezTo>
                  <a:cubicBezTo>
                    <a:pt x="360" y="42"/>
                    <a:pt x="358" y="41"/>
                    <a:pt x="359" y="41"/>
                  </a:cubicBezTo>
                  <a:cubicBezTo>
                    <a:pt x="359" y="40"/>
                    <a:pt x="357" y="42"/>
                    <a:pt x="357" y="41"/>
                  </a:cubicBezTo>
                  <a:cubicBezTo>
                    <a:pt x="356" y="41"/>
                    <a:pt x="356" y="36"/>
                    <a:pt x="356" y="35"/>
                  </a:cubicBezTo>
                  <a:cubicBezTo>
                    <a:pt x="357" y="34"/>
                    <a:pt x="362" y="38"/>
                    <a:pt x="361" y="33"/>
                  </a:cubicBezTo>
                  <a:cubicBezTo>
                    <a:pt x="361" y="31"/>
                    <a:pt x="364" y="31"/>
                    <a:pt x="364" y="30"/>
                  </a:cubicBezTo>
                  <a:cubicBezTo>
                    <a:pt x="364" y="30"/>
                    <a:pt x="355" y="38"/>
                    <a:pt x="352" y="31"/>
                  </a:cubicBezTo>
                  <a:cubicBezTo>
                    <a:pt x="351" y="28"/>
                    <a:pt x="361" y="29"/>
                    <a:pt x="361" y="29"/>
                  </a:cubicBezTo>
                  <a:cubicBezTo>
                    <a:pt x="359" y="26"/>
                    <a:pt x="358" y="30"/>
                    <a:pt x="355" y="28"/>
                  </a:cubicBezTo>
                  <a:cubicBezTo>
                    <a:pt x="355" y="28"/>
                    <a:pt x="357" y="25"/>
                    <a:pt x="356" y="26"/>
                  </a:cubicBezTo>
                  <a:cubicBezTo>
                    <a:pt x="355" y="27"/>
                    <a:pt x="354" y="30"/>
                    <a:pt x="352" y="30"/>
                  </a:cubicBezTo>
                  <a:cubicBezTo>
                    <a:pt x="350" y="30"/>
                    <a:pt x="348" y="23"/>
                    <a:pt x="350" y="23"/>
                  </a:cubicBezTo>
                  <a:cubicBezTo>
                    <a:pt x="352" y="23"/>
                    <a:pt x="354" y="22"/>
                    <a:pt x="355" y="21"/>
                  </a:cubicBezTo>
                  <a:cubicBezTo>
                    <a:pt x="355" y="20"/>
                    <a:pt x="353" y="21"/>
                    <a:pt x="353" y="21"/>
                  </a:cubicBezTo>
                  <a:cubicBezTo>
                    <a:pt x="352" y="22"/>
                    <a:pt x="349" y="25"/>
                    <a:pt x="348" y="25"/>
                  </a:cubicBezTo>
                  <a:cubicBezTo>
                    <a:pt x="348" y="22"/>
                    <a:pt x="348" y="22"/>
                    <a:pt x="348" y="22"/>
                  </a:cubicBezTo>
                  <a:cubicBezTo>
                    <a:pt x="347" y="21"/>
                    <a:pt x="346" y="20"/>
                    <a:pt x="345" y="19"/>
                  </a:cubicBezTo>
                  <a:cubicBezTo>
                    <a:pt x="342" y="16"/>
                    <a:pt x="339" y="12"/>
                    <a:pt x="335" y="10"/>
                  </a:cubicBezTo>
                  <a:cubicBezTo>
                    <a:pt x="327" y="3"/>
                    <a:pt x="314" y="9"/>
                    <a:pt x="306" y="6"/>
                  </a:cubicBezTo>
                  <a:cubicBezTo>
                    <a:pt x="306" y="6"/>
                    <a:pt x="312" y="4"/>
                    <a:pt x="315" y="2"/>
                  </a:cubicBezTo>
                  <a:cubicBezTo>
                    <a:pt x="316" y="1"/>
                    <a:pt x="318" y="1"/>
                    <a:pt x="317" y="1"/>
                  </a:cubicBezTo>
                  <a:cubicBezTo>
                    <a:pt x="314" y="0"/>
                    <a:pt x="311" y="3"/>
                    <a:pt x="309" y="4"/>
                  </a:cubicBezTo>
                  <a:cubicBezTo>
                    <a:pt x="307" y="4"/>
                    <a:pt x="307" y="0"/>
                    <a:pt x="305" y="3"/>
                  </a:cubicBezTo>
                  <a:cubicBezTo>
                    <a:pt x="305" y="4"/>
                    <a:pt x="305" y="7"/>
                    <a:pt x="305" y="7"/>
                  </a:cubicBezTo>
                  <a:cubicBezTo>
                    <a:pt x="301" y="7"/>
                    <a:pt x="301" y="7"/>
                    <a:pt x="301" y="7"/>
                  </a:cubicBezTo>
                  <a:cubicBezTo>
                    <a:pt x="298" y="7"/>
                    <a:pt x="296" y="7"/>
                    <a:pt x="293" y="7"/>
                  </a:cubicBezTo>
                  <a:cubicBezTo>
                    <a:pt x="281" y="7"/>
                    <a:pt x="267" y="9"/>
                    <a:pt x="255" y="12"/>
                  </a:cubicBezTo>
                  <a:cubicBezTo>
                    <a:pt x="252" y="13"/>
                    <a:pt x="247" y="14"/>
                    <a:pt x="244" y="16"/>
                  </a:cubicBezTo>
                  <a:cubicBezTo>
                    <a:pt x="240" y="20"/>
                    <a:pt x="243" y="23"/>
                    <a:pt x="236" y="24"/>
                  </a:cubicBezTo>
                  <a:cubicBezTo>
                    <a:pt x="235" y="24"/>
                    <a:pt x="235" y="24"/>
                    <a:pt x="234" y="24"/>
                  </a:cubicBezTo>
                  <a:cubicBezTo>
                    <a:pt x="232" y="22"/>
                    <a:pt x="233" y="18"/>
                    <a:pt x="229" y="16"/>
                  </a:cubicBezTo>
                  <a:cubicBezTo>
                    <a:pt x="227" y="14"/>
                    <a:pt x="225" y="15"/>
                    <a:pt x="223" y="14"/>
                  </a:cubicBezTo>
                  <a:cubicBezTo>
                    <a:pt x="222" y="14"/>
                    <a:pt x="221" y="14"/>
                    <a:pt x="221" y="15"/>
                  </a:cubicBezTo>
                  <a:cubicBezTo>
                    <a:pt x="223" y="15"/>
                    <a:pt x="235" y="16"/>
                    <a:pt x="232" y="22"/>
                  </a:cubicBezTo>
                  <a:cubicBezTo>
                    <a:pt x="232" y="22"/>
                    <a:pt x="232" y="23"/>
                    <a:pt x="231" y="23"/>
                  </a:cubicBezTo>
                  <a:cubicBezTo>
                    <a:pt x="230" y="24"/>
                    <a:pt x="226" y="22"/>
                    <a:pt x="224" y="23"/>
                  </a:cubicBezTo>
                  <a:cubicBezTo>
                    <a:pt x="221" y="23"/>
                    <a:pt x="219" y="25"/>
                    <a:pt x="216" y="27"/>
                  </a:cubicBezTo>
                  <a:cubicBezTo>
                    <a:pt x="213" y="29"/>
                    <a:pt x="209" y="29"/>
                    <a:pt x="205" y="31"/>
                  </a:cubicBezTo>
                  <a:cubicBezTo>
                    <a:pt x="201" y="33"/>
                    <a:pt x="199" y="36"/>
                    <a:pt x="194" y="38"/>
                  </a:cubicBezTo>
                  <a:cubicBezTo>
                    <a:pt x="193" y="39"/>
                    <a:pt x="190" y="38"/>
                    <a:pt x="189" y="38"/>
                  </a:cubicBezTo>
                  <a:cubicBezTo>
                    <a:pt x="187" y="38"/>
                    <a:pt x="186" y="39"/>
                    <a:pt x="184" y="40"/>
                  </a:cubicBezTo>
                  <a:cubicBezTo>
                    <a:pt x="181" y="42"/>
                    <a:pt x="176" y="41"/>
                    <a:pt x="173" y="43"/>
                  </a:cubicBezTo>
                  <a:cubicBezTo>
                    <a:pt x="170" y="45"/>
                    <a:pt x="165" y="52"/>
                    <a:pt x="160" y="51"/>
                  </a:cubicBezTo>
                  <a:cubicBezTo>
                    <a:pt x="158" y="50"/>
                    <a:pt x="156" y="46"/>
                    <a:pt x="154" y="46"/>
                  </a:cubicBezTo>
                  <a:cubicBezTo>
                    <a:pt x="149" y="44"/>
                    <a:pt x="132" y="40"/>
                    <a:pt x="133" y="40"/>
                  </a:cubicBezTo>
                  <a:cubicBezTo>
                    <a:pt x="135" y="41"/>
                    <a:pt x="140" y="41"/>
                    <a:pt x="141" y="40"/>
                  </a:cubicBezTo>
                  <a:cubicBezTo>
                    <a:pt x="141" y="39"/>
                    <a:pt x="140" y="38"/>
                    <a:pt x="140" y="38"/>
                  </a:cubicBezTo>
                  <a:cubicBezTo>
                    <a:pt x="139" y="37"/>
                    <a:pt x="135" y="42"/>
                    <a:pt x="132" y="38"/>
                  </a:cubicBezTo>
                  <a:cubicBezTo>
                    <a:pt x="131" y="36"/>
                    <a:pt x="135" y="34"/>
                    <a:pt x="133" y="33"/>
                  </a:cubicBezTo>
                  <a:cubicBezTo>
                    <a:pt x="129" y="32"/>
                    <a:pt x="130" y="40"/>
                    <a:pt x="128" y="40"/>
                  </a:cubicBezTo>
                  <a:cubicBezTo>
                    <a:pt x="126" y="40"/>
                    <a:pt x="118" y="37"/>
                    <a:pt x="118" y="37"/>
                  </a:cubicBezTo>
                  <a:cubicBezTo>
                    <a:pt x="117" y="37"/>
                    <a:pt x="118" y="38"/>
                    <a:pt x="117" y="38"/>
                  </a:cubicBezTo>
                  <a:cubicBezTo>
                    <a:pt x="116" y="38"/>
                    <a:pt x="117" y="36"/>
                    <a:pt x="118" y="36"/>
                  </a:cubicBezTo>
                  <a:cubicBezTo>
                    <a:pt x="119" y="35"/>
                    <a:pt x="117" y="33"/>
                    <a:pt x="116" y="33"/>
                  </a:cubicBezTo>
                  <a:cubicBezTo>
                    <a:pt x="115" y="32"/>
                    <a:pt x="117" y="34"/>
                    <a:pt x="118" y="35"/>
                  </a:cubicBezTo>
                  <a:cubicBezTo>
                    <a:pt x="118" y="36"/>
                    <a:pt x="116" y="36"/>
                    <a:pt x="116" y="36"/>
                  </a:cubicBezTo>
                  <a:cubicBezTo>
                    <a:pt x="114" y="35"/>
                    <a:pt x="114" y="34"/>
                    <a:pt x="112" y="34"/>
                  </a:cubicBezTo>
                  <a:cubicBezTo>
                    <a:pt x="111" y="34"/>
                    <a:pt x="112" y="34"/>
                    <a:pt x="112" y="35"/>
                  </a:cubicBezTo>
                  <a:cubicBezTo>
                    <a:pt x="112" y="35"/>
                    <a:pt x="112" y="36"/>
                    <a:pt x="111" y="36"/>
                  </a:cubicBezTo>
                  <a:cubicBezTo>
                    <a:pt x="109" y="36"/>
                    <a:pt x="105" y="33"/>
                    <a:pt x="103" y="34"/>
                  </a:cubicBezTo>
                  <a:cubicBezTo>
                    <a:pt x="102" y="34"/>
                    <a:pt x="102" y="35"/>
                    <a:pt x="102" y="36"/>
                  </a:cubicBezTo>
                  <a:cubicBezTo>
                    <a:pt x="100" y="37"/>
                    <a:pt x="97" y="34"/>
                    <a:pt x="96" y="35"/>
                  </a:cubicBezTo>
                  <a:cubicBezTo>
                    <a:pt x="95" y="37"/>
                    <a:pt x="99" y="38"/>
                    <a:pt x="98" y="38"/>
                  </a:cubicBezTo>
                  <a:cubicBezTo>
                    <a:pt x="94" y="38"/>
                    <a:pt x="89" y="40"/>
                    <a:pt x="85" y="39"/>
                  </a:cubicBezTo>
                  <a:cubicBezTo>
                    <a:pt x="83" y="39"/>
                    <a:pt x="85" y="38"/>
                    <a:pt x="85" y="37"/>
                  </a:cubicBezTo>
                  <a:cubicBezTo>
                    <a:pt x="85" y="36"/>
                    <a:pt x="82" y="38"/>
                    <a:pt x="82" y="38"/>
                  </a:cubicBezTo>
                  <a:cubicBezTo>
                    <a:pt x="80" y="37"/>
                    <a:pt x="78" y="36"/>
                    <a:pt x="76" y="36"/>
                  </a:cubicBezTo>
                  <a:cubicBezTo>
                    <a:pt x="76" y="36"/>
                    <a:pt x="77" y="39"/>
                    <a:pt x="76" y="39"/>
                  </a:cubicBezTo>
                  <a:cubicBezTo>
                    <a:pt x="75" y="39"/>
                    <a:pt x="74" y="38"/>
                    <a:pt x="74" y="38"/>
                  </a:cubicBezTo>
                  <a:cubicBezTo>
                    <a:pt x="75" y="41"/>
                    <a:pt x="72" y="40"/>
                    <a:pt x="70" y="39"/>
                  </a:cubicBezTo>
                  <a:cubicBezTo>
                    <a:pt x="70" y="39"/>
                    <a:pt x="70" y="40"/>
                    <a:pt x="69" y="41"/>
                  </a:cubicBezTo>
                  <a:cubicBezTo>
                    <a:pt x="68" y="41"/>
                    <a:pt x="67" y="41"/>
                    <a:pt x="65" y="41"/>
                  </a:cubicBezTo>
                  <a:cubicBezTo>
                    <a:pt x="62" y="42"/>
                    <a:pt x="60" y="43"/>
                    <a:pt x="57" y="44"/>
                  </a:cubicBezTo>
                  <a:cubicBezTo>
                    <a:pt x="52" y="46"/>
                    <a:pt x="46" y="47"/>
                    <a:pt x="42" y="50"/>
                  </a:cubicBezTo>
                  <a:cubicBezTo>
                    <a:pt x="40" y="51"/>
                    <a:pt x="37" y="50"/>
                    <a:pt x="35" y="51"/>
                  </a:cubicBezTo>
                  <a:cubicBezTo>
                    <a:pt x="34" y="52"/>
                    <a:pt x="32" y="54"/>
                    <a:pt x="31" y="55"/>
                  </a:cubicBezTo>
                  <a:cubicBezTo>
                    <a:pt x="30" y="56"/>
                    <a:pt x="28" y="55"/>
                    <a:pt x="27" y="55"/>
                  </a:cubicBezTo>
                  <a:cubicBezTo>
                    <a:pt x="23" y="57"/>
                    <a:pt x="19" y="62"/>
                    <a:pt x="14" y="60"/>
                  </a:cubicBezTo>
                  <a:cubicBezTo>
                    <a:pt x="12" y="59"/>
                    <a:pt x="10" y="57"/>
                    <a:pt x="8" y="56"/>
                  </a:cubicBezTo>
                  <a:cubicBezTo>
                    <a:pt x="5" y="55"/>
                    <a:pt x="2" y="55"/>
                    <a:pt x="0" y="54"/>
                  </a:cubicBezTo>
                </a:path>
              </a:pathLst>
            </a:custGeom>
            <a:noFill/>
            <a:ln w="3175" cap="flat">
              <a:noFill/>
              <a:prstDash val="solid"/>
              <a:round/>
              <a:headEnd/>
              <a:tailEnd/>
            </a:ln>
            <a:extLst/>
          </p:spPr>
          <p:txBody>
            <a:bodyPr vert="horz" wrap="square" lIns="68580" tIns="34290" rIns="68580" bIns="34290" numCol="1" anchor="t" anchorCtr="0" compatLnSpc="1">
              <a:prstTxWarp prst="textNoShape">
                <a:avLst/>
              </a:prstTxWarp>
            </a:bodyPr>
            <a:lstStyle/>
            <a:p>
              <a:endParaRPr lang="en-US" sz="1350"/>
            </a:p>
          </p:txBody>
        </p:sp>
        <p:sp>
          <p:nvSpPr>
            <p:cNvPr id="182" name="Freeform 184"/>
            <p:cNvSpPr>
              <a:spLocks/>
            </p:cNvSpPr>
            <p:nvPr/>
          </p:nvSpPr>
          <p:spPr bwMode="auto">
            <a:xfrm>
              <a:off x="4216357" y="3732151"/>
              <a:ext cx="106972" cy="84049"/>
            </a:xfrm>
            <a:custGeom>
              <a:avLst/>
              <a:gdLst>
                <a:gd name="T0" fmla="*/ 41 w 41"/>
                <a:gd name="T1" fmla="*/ 32 h 32"/>
                <a:gd name="T2" fmla="*/ 34 w 41"/>
                <a:gd name="T3" fmla="*/ 27 h 32"/>
                <a:gd name="T4" fmla="*/ 15 w 41"/>
                <a:gd name="T5" fmla="*/ 16 h 32"/>
                <a:gd name="T6" fmla="*/ 0 w 41"/>
                <a:gd name="T7" fmla="*/ 0 h 32"/>
              </a:gdLst>
              <a:ahLst/>
              <a:cxnLst>
                <a:cxn ang="0">
                  <a:pos x="T0" y="T1"/>
                </a:cxn>
                <a:cxn ang="0">
                  <a:pos x="T2" y="T3"/>
                </a:cxn>
                <a:cxn ang="0">
                  <a:pos x="T4" y="T5"/>
                </a:cxn>
                <a:cxn ang="0">
                  <a:pos x="T6" y="T7"/>
                </a:cxn>
              </a:cxnLst>
              <a:rect l="0" t="0" r="r" b="b"/>
              <a:pathLst>
                <a:path w="41" h="32">
                  <a:moveTo>
                    <a:pt x="41" y="32"/>
                  </a:moveTo>
                  <a:cubicBezTo>
                    <a:pt x="38" y="31"/>
                    <a:pt x="36" y="28"/>
                    <a:pt x="34" y="27"/>
                  </a:cubicBezTo>
                  <a:cubicBezTo>
                    <a:pt x="27" y="22"/>
                    <a:pt x="21" y="20"/>
                    <a:pt x="15" y="16"/>
                  </a:cubicBezTo>
                  <a:cubicBezTo>
                    <a:pt x="13" y="14"/>
                    <a:pt x="6" y="6"/>
                    <a:pt x="0" y="0"/>
                  </a:cubicBezTo>
                </a:path>
              </a:pathLst>
            </a:custGeom>
            <a:solidFill>
              <a:schemeClr val="tx2"/>
            </a:solidFill>
            <a:ln w="3175" cap="flat">
              <a:noFill/>
              <a:prstDash val="solid"/>
              <a:round/>
              <a:headEnd/>
              <a:tailEnd/>
            </a:ln>
            <a:extLst/>
          </p:spPr>
          <p:txBody>
            <a:bodyPr vert="horz" wrap="square" lIns="68580" tIns="34290" rIns="68580" bIns="34290" numCol="1" anchor="t" anchorCtr="0" compatLnSpc="1">
              <a:prstTxWarp prst="textNoShape">
                <a:avLst/>
              </a:prstTxWarp>
            </a:bodyPr>
            <a:lstStyle/>
            <a:p>
              <a:endParaRPr lang="en-US" sz="1350"/>
            </a:p>
          </p:txBody>
        </p:sp>
        <p:sp>
          <p:nvSpPr>
            <p:cNvPr id="183" name="Freeform 185"/>
            <p:cNvSpPr>
              <a:spLocks/>
            </p:cNvSpPr>
            <p:nvPr/>
          </p:nvSpPr>
          <p:spPr bwMode="auto">
            <a:xfrm>
              <a:off x="3765548" y="3010092"/>
              <a:ext cx="450809" cy="722057"/>
            </a:xfrm>
            <a:custGeom>
              <a:avLst/>
              <a:gdLst>
                <a:gd name="T0" fmla="*/ 161 w 172"/>
                <a:gd name="T1" fmla="*/ 263 h 275"/>
                <a:gd name="T2" fmla="*/ 149 w 172"/>
                <a:gd name="T3" fmla="*/ 257 h 275"/>
                <a:gd name="T4" fmla="*/ 150 w 172"/>
                <a:gd name="T5" fmla="*/ 255 h 275"/>
                <a:gd name="T6" fmla="*/ 135 w 172"/>
                <a:gd name="T7" fmla="*/ 243 h 275"/>
                <a:gd name="T8" fmla="*/ 110 w 172"/>
                <a:gd name="T9" fmla="*/ 227 h 275"/>
                <a:gd name="T10" fmla="*/ 108 w 172"/>
                <a:gd name="T11" fmla="*/ 223 h 275"/>
                <a:gd name="T12" fmla="*/ 105 w 172"/>
                <a:gd name="T13" fmla="*/ 219 h 275"/>
                <a:gd name="T14" fmla="*/ 98 w 172"/>
                <a:gd name="T15" fmla="*/ 215 h 275"/>
                <a:gd name="T16" fmla="*/ 100 w 172"/>
                <a:gd name="T17" fmla="*/ 212 h 275"/>
                <a:gd name="T18" fmla="*/ 91 w 172"/>
                <a:gd name="T19" fmla="*/ 205 h 275"/>
                <a:gd name="T20" fmla="*/ 89 w 172"/>
                <a:gd name="T21" fmla="*/ 198 h 275"/>
                <a:gd name="T22" fmla="*/ 97 w 172"/>
                <a:gd name="T23" fmla="*/ 194 h 275"/>
                <a:gd name="T24" fmla="*/ 99 w 172"/>
                <a:gd name="T25" fmla="*/ 191 h 275"/>
                <a:gd name="T26" fmla="*/ 93 w 172"/>
                <a:gd name="T27" fmla="*/ 191 h 275"/>
                <a:gd name="T28" fmla="*/ 96 w 172"/>
                <a:gd name="T29" fmla="*/ 186 h 275"/>
                <a:gd name="T30" fmla="*/ 94 w 172"/>
                <a:gd name="T31" fmla="*/ 177 h 275"/>
                <a:gd name="T32" fmla="*/ 90 w 172"/>
                <a:gd name="T33" fmla="*/ 173 h 275"/>
                <a:gd name="T34" fmla="*/ 85 w 172"/>
                <a:gd name="T35" fmla="*/ 170 h 275"/>
                <a:gd name="T36" fmla="*/ 82 w 172"/>
                <a:gd name="T37" fmla="*/ 167 h 275"/>
                <a:gd name="T38" fmla="*/ 82 w 172"/>
                <a:gd name="T39" fmla="*/ 160 h 275"/>
                <a:gd name="T40" fmla="*/ 79 w 172"/>
                <a:gd name="T41" fmla="*/ 158 h 275"/>
                <a:gd name="T42" fmla="*/ 74 w 172"/>
                <a:gd name="T43" fmla="*/ 148 h 275"/>
                <a:gd name="T44" fmla="*/ 68 w 172"/>
                <a:gd name="T45" fmla="*/ 148 h 275"/>
                <a:gd name="T46" fmla="*/ 63 w 172"/>
                <a:gd name="T47" fmla="*/ 145 h 275"/>
                <a:gd name="T48" fmla="*/ 61 w 172"/>
                <a:gd name="T49" fmla="*/ 133 h 275"/>
                <a:gd name="T50" fmla="*/ 56 w 172"/>
                <a:gd name="T51" fmla="*/ 133 h 275"/>
                <a:gd name="T52" fmla="*/ 59 w 172"/>
                <a:gd name="T53" fmla="*/ 124 h 275"/>
                <a:gd name="T54" fmla="*/ 52 w 172"/>
                <a:gd name="T55" fmla="*/ 125 h 275"/>
                <a:gd name="T56" fmla="*/ 49 w 172"/>
                <a:gd name="T57" fmla="*/ 131 h 275"/>
                <a:gd name="T58" fmla="*/ 51 w 172"/>
                <a:gd name="T59" fmla="*/ 120 h 275"/>
                <a:gd name="T60" fmla="*/ 46 w 172"/>
                <a:gd name="T61" fmla="*/ 118 h 275"/>
                <a:gd name="T62" fmla="*/ 41 w 172"/>
                <a:gd name="T63" fmla="*/ 116 h 275"/>
                <a:gd name="T64" fmla="*/ 40 w 172"/>
                <a:gd name="T65" fmla="*/ 115 h 275"/>
                <a:gd name="T66" fmla="*/ 42 w 172"/>
                <a:gd name="T67" fmla="*/ 110 h 275"/>
                <a:gd name="T68" fmla="*/ 47 w 172"/>
                <a:gd name="T69" fmla="*/ 108 h 275"/>
                <a:gd name="T70" fmla="*/ 51 w 172"/>
                <a:gd name="T71" fmla="*/ 107 h 275"/>
                <a:gd name="T72" fmla="*/ 46 w 172"/>
                <a:gd name="T73" fmla="*/ 104 h 275"/>
                <a:gd name="T74" fmla="*/ 41 w 172"/>
                <a:gd name="T75" fmla="*/ 100 h 275"/>
                <a:gd name="T76" fmla="*/ 51 w 172"/>
                <a:gd name="T77" fmla="*/ 101 h 275"/>
                <a:gd name="T78" fmla="*/ 54 w 172"/>
                <a:gd name="T79" fmla="*/ 98 h 275"/>
                <a:gd name="T80" fmla="*/ 32 w 172"/>
                <a:gd name="T81" fmla="*/ 103 h 275"/>
                <a:gd name="T82" fmla="*/ 32 w 172"/>
                <a:gd name="T83" fmla="*/ 101 h 275"/>
                <a:gd name="T84" fmla="*/ 35 w 172"/>
                <a:gd name="T85" fmla="*/ 97 h 275"/>
                <a:gd name="T86" fmla="*/ 32 w 172"/>
                <a:gd name="T87" fmla="*/ 95 h 275"/>
                <a:gd name="T88" fmla="*/ 24 w 172"/>
                <a:gd name="T89" fmla="*/ 88 h 275"/>
                <a:gd name="T90" fmla="*/ 17 w 172"/>
                <a:gd name="T91" fmla="*/ 91 h 275"/>
                <a:gd name="T92" fmla="*/ 21 w 172"/>
                <a:gd name="T93" fmla="*/ 80 h 275"/>
                <a:gd name="T94" fmla="*/ 41 w 172"/>
                <a:gd name="T95" fmla="*/ 81 h 275"/>
                <a:gd name="T96" fmla="*/ 38 w 172"/>
                <a:gd name="T97" fmla="*/ 81 h 275"/>
                <a:gd name="T98" fmla="*/ 30 w 172"/>
                <a:gd name="T99" fmla="*/ 76 h 275"/>
                <a:gd name="T100" fmla="*/ 20 w 172"/>
                <a:gd name="T101" fmla="*/ 80 h 275"/>
                <a:gd name="T102" fmla="*/ 16 w 172"/>
                <a:gd name="T103" fmla="*/ 74 h 275"/>
                <a:gd name="T104" fmla="*/ 10 w 172"/>
                <a:gd name="T105" fmla="*/ 75 h 275"/>
                <a:gd name="T106" fmla="*/ 18 w 172"/>
                <a:gd name="T107" fmla="*/ 55 h 275"/>
                <a:gd name="T108" fmla="*/ 22 w 172"/>
                <a:gd name="T109" fmla="*/ 60 h 275"/>
                <a:gd name="T110" fmla="*/ 44 w 172"/>
                <a:gd name="T111" fmla="*/ 55 h 275"/>
                <a:gd name="T112" fmla="*/ 44 w 172"/>
                <a:gd name="T113" fmla="*/ 54 h 275"/>
                <a:gd name="T114" fmla="*/ 20 w 172"/>
                <a:gd name="T115" fmla="*/ 56 h 275"/>
                <a:gd name="T116" fmla="*/ 21 w 172"/>
                <a:gd name="T117" fmla="*/ 45 h 275"/>
                <a:gd name="T118" fmla="*/ 15 w 172"/>
                <a:gd name="T119" fmla="*/ 44 h 275"/>
                <a:gd name="T120" fmla="*/ 18 w 172"/>
                <a:gd name="T121" fmla="*/ 40 h 275"/>
                <a:gd name="T122" fmla="*/ 9 w 172"/>
                <a:gd name="T123" fmla="*/ 27 h 275"/>
                <a:gd name="T124" fmla="*/ 8 w 172"/>
                <a:gd name="T125" fmla="*/ 14 h 2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72" h="275">
                  <a:moveTo>
                    <a:pt x="172" y="275"/>
                  </a:moveTo>
                  <a:cubicBezTo>
                    <a:pt x="170" y="272"/>
                    <a:pt x="168" y="270"/>
                    <a:pt x="167" y="269"/>
                  </a:cubicBezTo>
                  <a:cubicBezTo>
                    <a:pt x="166" y="266"/>
                    <a:pt x="161" y="265"/>
                    <a:pt x="161" y="263"/>
                  </a:cubicBezTo>
                  <a:cubicBezTo>
                    <a:pt x="161" y="261"/>
                    <a:pt x="157" y="260"/>
                    <a:pt x="157" y="261"/>
                  </a:cubicBezTo>
                  <a:cubicBezTo>
                    <a:pt x="158" y="262"/>
                    <a:pt x="160" y="263"/>
                    <a:pt x="159" y="263"/>
                  </a:cubicBezTo>
                  <a:cubicBezTo>
                    <a:pt x="158" y="262"/>
                    <a:pt x="148" y="260"/>
                    <a:pt x="149" y="257"/>
                  </a:cubicBezTo>
                  <a:cubicBezTo>
                    <a:pt x="149" y="257"/>
                    <a:pt x="150" y="258"/>
                    <a:pt x="150" y="258"/>
                  </a:cubicBezTo>
                  <a:cubicBezTo>
                    <a:pt x="150" y="257"/>
                    <a:pt x="149" y="257"/>
                    <a:pt x="149" y="256"/>
                  </a:cubicBezTo>
                  <a:cubicBezTo>
                    <a:pt x="149" y="256"/>
                    <a:pt x="150" y="256"/>
                    <a:pt x="150" y="255"/>
                  </a:cubicBezTo>
                  <a:cubicBezTo>
                    <a:pt x="150" y="255"/>
                    <a:pt x="148" y="253"/>
                    <a:pt x="147" y="252"/>
                  </a:cubicBezTo>
                  <a:cubicBezTo>
                    <a:pt x="144" y="250"/>
                    <a:pt x="135" y="247"/>
                    <a:pt x="135" y="247"/>
                  </a:cubicBezTo>
                  <a:cubicBezTo>
                    <a:pt x="135" y="245"/>
                    <a:pt x="135" y="244"/>
                    <a:pt x="135" y="243"/>
                  </a:cubicBezTo>
                  <a:cubicBezTo>
                    <a:pt x="132" y="239"/>
                    <a:pt x="124" y="234"/>
                    <a:pt x="120" y="232"/>
                  </a:cubicBezTo>
                  <a:cubicBezTo>
                    <a:pt x="116" y="231"/>
                    <a:pt x="107" y="227"/>
                    <a:pt x="107" y="227"/>
                  </a:cubicBezTo>
                  <a:cubicBezTo>
                    <a:pt x="107" y="226"/>
                    <a:pt x="110" y="228"/>
                    <a:pt x="110" y="227"/>
                  </a:cubicBezTo>
                  <a:cubicBezTo>
                    <a:pt x="111" y="227"/>
                    <a:pt x="104" y="225"/>
                    <a:pt x="109" y="223"/>
                  </a:cubicBezTo>
                  <a:cubicBezTo>
                    <a:pt x="109" y="223"/>
                    <a:pt x="117" y="223"/>
                    <a:pt x="115" y="221"/>
                  </a:cubicBezTo>
                  <a:cubicBezTo>
                    <a:pt x="114" y="220"/>
                    <a:pt x="110" y="224"/>
                    <a:pt x="108" y="223"/>
                  </a:cubicBezTo>
                  <a:cubicBezTo>
                    <a:pt x="107" y="222"/>
                    <a:pt x="109" y="220"/>
                    <a:pt x="108" y="220"/>
                  </a:cubicBezTo>
                  <a:cubicBezTo>
                    <a:pt x="105" y="220"/>
                    <a:pt x="109" y="219"/>
                    <a:pt x="108" y="216"/>
                  </a:cubicBezTo>
                  <a:cubicBezTo>
                    <a:pt x="108" y="215"/>
                    <a:pt x="108" y="219"/>
                    <a:pt x="105" y="219"/>
                  </a:cubicBezTo>
                  <a:cubicBezTo>
                    <a:pt x="104" y="219"/>
                    <a:pt x="101" y="218"/>
                    <a:pt x="100" y="217"/>
                  </a:cubicBezTo>
                  <a:cubicBezTo>
                    <a:pt x="100" y="216"/>
                    <a:pt x="102" y="215"/>
                    <a:pt x="101" y="215"/>
                  </a:cubicBezTo>
                  <a:cubicBezTo>
                    <a:pt x="100" y="215"/>
                    <a:pt x="99" y="216"/>
                    <a:pt x="98" y="215"/>
                  </a:cubicBezTo>
                  <a:cubicBezTo>
                    <a:pt x="98" y="215"/>
                    <a:pt x="97" y="214"/>
                    <a:pt x="97" y="214"/>
                  </a:cubicBezTo>
                  <a:cubicBezTo>
                    <a:pt x="97" y="213"/>
                    <a:pt x="96" y="213"/>
                    <a:pt x="96" y="213"/>
                  </a:cubicBezTo>
                  <a:cubicBezTo>
                    <a:pt x="96" y="211"/>
                    <a:pt x="100" y="213"/>
                    <a:pt x="100" y="212"/>
                  </a:cubicBezTo>
                  <a:cubicBezTo>
                    <a:pt x="100" y="212"/>
                    <a:pt x="96" y="205"/>
                    <a:pt x="96" y="205"/>
                  </a:cubicBezTo>
                  <a:cubicBezTo>
                    <a:pt x="96" y="204"/>
                    <a:pt x="97" y="203"/>
                    <a:pt x="96" y="203"/>
                  </a:cubicBezTo>
                  <a:cubicBezTo>
                    <a:pt x="94" y="202"/>
                    <a:pt x="92" y="206"/>
                    <a:pt x="91" y="205"/>
                  </a:cubicBezTo>
                  <a:cubicBezTo>
                    <a:pt x="91" y="205"/>
                    <a:pt x="92" y="204"/>
                    <a:pt x="92" y="204"/>
                  </a:cubicBezTo>
                  <a:cubicBezTo>
                    <a:pt x="92" y="202"/>
                    <a:pt x="91" y="201"/>
                    <a:pt x="90" y="200"/>
                  </a:cubicBezTo>
                  <a:cubicBezTo>
                    <a:pt x="90" y="199"/>
                    <a:pt x="89" y="199"/>
                    <a:pt x="89" y="198"/>
                  </a:cubicBezTo>
                  <a:cubicBezTo>
                    <a:pt x="89" y="190"/>
                    <a:pt x="94" y="201"/>
                    <a:pt x="95" y="200"/>
                  </a:cubicBezTo>
                  <a:cubicBezTo>
                    <a:pt x="95" y="197"/>
                    <a:pt x="92" y="198"/>
                    <a:pt x="93" y="197"/>
                  </a:cubicBezTo>
                  <a:cubicBezTo>
                    <a:pt x="93" y="196"/>
                    <a:pt x="96" y="194"/>
                    <a:pt x="97" y="194"/>
                  </a:cubicBezTo>
                  <a:cubicBezTo>
                    <a:pt x="98" y="195"/>
                    <a:pt x="100" y="195"/>
                    <a:pt x="100" y="194"/>
                  </a:cubicBezTo>
                  <a:cubicBezTo>
                    <a:pt x="99" y="194"/>
                    <a:pt x="98" y="194"/>
                    <a:pt x="98" y="194"/>
                  </a:cubicBezTo>
                  <a:cubicBezTo>
                    <a:pt x="97" y="193"/>
                    <a:pt x="100" y="190"/>
                    <a:pt x="99" y="191"/>
                  </a:cubicBezTo>
                  <a:cubicBezTo>
                    <a:pt x="98" y="193"/>
                    <a:pt x="97" y="194"/>
                    <a:pt x="95" y="194"/>
                  </a:cubicBezTo>
                  <a:cubicBezTo>
                    <a:pt x="93" y="193"/>
                    <a:pt x="96" y="191"/>
                    <a:pt x="95" y="191"/>
                  </a:cubicBezTo>
                  <a:cubicBezTo>
                    <a:pt x="92" y="193"/>
                    <a:pt x="96" y="193"/>
                    <a:pt x="93" y="191"/>
                  </a:cubicBezTo>
                  <a:cubicBezTo>
                    <a:pt x="92" y="191"/>
                    <a:pt x="94" y="193"/>
                    <a:pt x="92" y="194"/>
                  </a:cubicBezTo>
                  <a:cubicBezTo>
                    <a:pt x="90" y="194"/>
                    <a:pt x="90" y="185"/>
                    <a:pt x="92" y="186"/>
                  </a:cubicBezTo>
                  <a:cubicBezTo>
                    <a:pt x="93" y="186"/>
                    <a:pt x="93" y="186"/>
                    <a:pt x="96" y="186"/>
                  </a:cubicBezTo>
                  <a:cubicBezTo>
                    <a:pt x="96" y="186"/>
                    <a:pt x="98" y="186"/>
                    <a:pt x="97" y="186"/>
                  </a:cubicBezTo>
                  <a:cubicBezTo>
                    <a:pt x="97" y="186"/>
                    <a:pt x="96" y="187"/>
                    <a:pt x="92" y="184"/>
                  </a:cubicBezTo>
                  <a:cubicBezTo>
                    <a:pt x="85" y="181"/>
                    <a:pt x="92" y="179"/>
                    <a:pt x="94" y="177"/>
                  </a:cubicBezTo>
                  <a:cubicBezTo>
                    <a:pt x="94" y="177"/>
                    <a:pt x="91" y="177"/>
                    <a:pt x="90" y="177"/>
                  </a:cubicBezTo>
                  <a:cubicBezTo>
                    <a:pt x="90" y="177"/>
                    <a:pt x="89" y="177"/>
                    <a:pt x="89" y="177"/>
                  </a:cubicBezTo>
                  <a:cubicBezTo>
                    <a:pt x="89" y="175"/>
                    <a:pt x="90" y="173"/>
                    <a:pt x="90" y="173"/>
                  </a:cubicBezTo>
                  <a:cubicBezTo>
                    <a:pt x="90" y="173"/>
                    <a:pt x="90" y="172"/>
                    <a:pt x="90" y="172"/>
                  </a:cubicBezTo>
                  <a:cubicBezTo>
                    <a:pt x="89" y="172"/>
                    <a:pt x="87" y="170"/>
                    <a:pt x="87" y="170"/>
                  </a:cubicBezTo>
                  <a:cubicBezTo>
                    <a:pt x="87" y="170"/>
                    <a:pt x="86" y="170"/>
                    <a:pt x="85" y="170"/>
                  </a:cubicBezTo>
                  <a:cubicBezTo>
                    <a:pt x="84" y="169"/>
                    <a:pt x="86" y="166"/>
                    <a:pt x="86" y="166"/>
                  </a:cubicBezTo>
                  <a:cubicBezTo>
                    <a:pt x="86" y="165"/>
                    <a:pt x="85" y="168"/>
                    <a:pt x="84" y="168"/>
                  </a:cubicBezTo>
                  <a:cubicBezTo>
                    <a:pt x="81" y="166"/>
                    <a:pt x="86" y="165"/>
                    <a:pt x="82" y="167"/>
                  </a:cubicBezTo>
                  <a:cubicBezTo>
                    <a:pt x="81" y="167"/>
                    <a:pt x="81" y="166"/>
                    <a:pt x="81" y="166"/>
                  </a:cubicBezTo>
                  <a:cubicBezTo>
                    <a:pt x="82" y="165"/>
                    <a:pt x="83" y="160"/>
                    <a:pt x="83" y="160"/>
                  </a:cubicBezTo>
                  <a:cubicBezTo>
                    <a:pt x="82" y="159"/>
                    <a:pt x="82" y="160"/>
                    <a:pt x="82" y="160"/>
                  </a:cubicBezTo>
                  <a:cubicBezTo>
                    <a:pt x="81" y="161"/>
                    <a:pt x="80" y="162"/>
                    <a:pt x="79" y="160"/>
                  </a:cubicBezTo>
                  <a:cubicBezTo>
                    <a:pt x="79" y="159"/>
                    <a:pt x="83" y="156"/>
                    <a:pt x="82" y="155"/>
                  </a:cubicBezTo>
                  <a:cubicBezTo>
                    <a:pt x="81" y="154"/>
                    <a:pt x="80" y="158"/>
                    <a:pt x="79" y="158"/>
                  </a:cubicBezTo>
                  <a:cubicBezTo>
                    <a:pt x="78" y="158"/>
                    <a:pt x="72" y="154"/>
                    <a:pt x="72" y="153"/>
                  </a:cubicBezTo>
                  <a:cubicBezTo>
                    <a:pt x="72" y="149"/>
                    <a:pt x="74" y="153"/>
                    <a:pt x="73" y="150"/>
                  </a:cubicBezTo>
                  <a:cubicBezTo>
                    <a:pt x="73" y="149"/>
                    <a:pt x="75" y="147"/>
                    <a:pt x="74" y="148"/>
                  </a:cubicBezTo>
                  <a:cubicBezTo>
                    <a:pt x="72" y="150"/>
                    <a:pt x="73" y="150"/>
                    <a:pt x="72" y="152"/>
                  </a:cubicBezTo>
                  <a:cubicBezTo>
                    <a:pt x="71" y="153"/>
                    <a:pt x="69" y="151"/>
                    <a:pt x="68" y="151"/>
                  </a:cubicBezTo>
                  <a:cubicBezTo>
                    <a:pt x="68" y="150"/>
                    <a:pt x="69" y="148"/>
                    <a:pt x="68" y="148"/>
                  </a:cubicBezTo>
                  <a:cubicBezTo>
                    <a:pt x="66" y="148"/>
                    <a:pt x="66" y="147"/>
                    <a:pt x="64" y="147"/>
                  </a:cubicBezTo>
                  <a:cubicBezTo>
                    <a:pt x="64" y="147"/>
                    <a:pt x="63" y="148"/>
                    <a:pt x="63" y="148"/>
                  </a:cubicBezTo>
                  <a:cubicBezTo>
                    <a:pt x="62" y="147"/>
                    <a:pt x="63" y="145"/>
                    <a:pt x="63" y="145"/>
                  </a:cubicBezTo>
                  <a:cubicBezTo>
                    <a:pt x="63" y="143"/>
                    <a:pt x="62" y="141"/>
                    <a:pt x="61" y="140"/>
                  </a:cubicBezTo>
                  <a:cubicBezTo>
                    <a:pt x="60" y="139"/>
                    <a:pt x="58" y="141"/>
                    <a:pt x="58" y="140"/>
                  </a:cubicBezTo>
                  <a:cubicBezTo>
                    <a:pt x="59" y="136"/>
                    <a:pt x="59" y="135"/>
                    <a:pt x="61" y="133"/>
                  </a:cubicBezTo>
                  <a:cubicBezTo>
                    <a:pt x="62" y="132"/>
                    <a:pt x="63" y="128"/>
                    <a:pt x="62" y="129"/>
                  </a:cubicBezTo>
                  <a:cubicBezTo>
                    <a:pt x="61" y="130"/>
                    <a:pt x="58" y="138"/>
                    <a:pt x="57" y="133"/>
                  </a:cubicBezTo>
                  <a:cubicBezTo>
                    <a:pt x="57" y="132"/>
                    <a:pt x="58" y="133"/>
                    <a:pt x="56" y="133"/>
                  </a:cubicBezTo>
                  <a:cubicBezTo>
                    <a:pt x="53" y="134"/>
                    <a:pt x="58" y="129"/>
                    <a:pt x="57" y="129"/>
                  </a:cubicBezTo>
                  <a:cubicBezTo>
                    <a:pt x="57" y="129"/>
                    <a:pt x="54" y="132"/>
                    <a:pt x="55" y="128"/>
                  </a:cubicBezTo>
                  <a:cubicBezTo>
                    <a:pt x="55" y="128"/>
                    <a:pt x="59" y="124"/>
                    <a:pt x="59" y="124"/>
                  </a:cubicBezTo>
                  <a:cubicBezTo>
                    <a:pt x="58" y="124"/>
                    <a:pt x="58" y="125"/>
                    <a:pt x="57" y="126"/>
                  </a:cubicBezTo>
                  <a:cubicBezTo>
                    <a:pt x="54" y="126"/>
                    <a:pt x="53" y="123"/>
                    <a:pt x="53" y="124"/>
                  </a:cubicBezTo>
                  <a:cubicBezTo>
                    <a:pt x="53" y="125"/>
                    <a:pt x="52" y="125"/>
                    <a:pt x="52" y="125"/>
                  </a:cubicBezTo>
                  <a:cubicBezTo>
                    <a:pt x="52" y="126"/>
                    <a:pt x="53" y="127"/>
                    <a:pt x="53" y="127"/>
                  </a:cubicBezTo>
                  <a:cubicBezTo>
                    <a:pt x="53" y="131"/>
                    <a:pt x="52" y="128"/>
                    <a:pt x="51" y="129"/>
                  </a:cubicBezTo>
                  <a:cubicBezTo>
                    <a:pt x="51" y="129"/>
                    <a:pt x="52" y="134"/>
                    <a:pt x="49" y="131"/>
                  </a:cubicBezTo>
                  <a:cubicBezTo>
                    <a:pt x="47" y="129"/>
                    <a:pt x="49" y="128"/>
                    <a:pt x="48" y="127"/>
                  </a:cubicBezTo>
                  <a:cubicBezTo>
                    <a:pt x="48" y="127"/>
                    <a:pt x="48" y="126"/>
                    <a:pt x="48" y="126"/>
                  </a:cubicBezTo>
                  <a:cubicBezTo>
                    <a:pt x="47" y="125"/>
                    <a:pt x="51" y="120"/>
                    <a:pt x="51" y="120"/>
                  </a:cubicBezTo>
                  <a:cubicBezTo>
                    <a:pt x="51" y="119"/>
                    <a:pt x="51" y="118"/>
                    <a:pt x="51" y="118"/>
                  </a:cubicBezTo>
                  <a:cubicBezTo>
                    <a:pt x="49" y="119"/>
                    <a:pt x="47" y="123"/>
                    <a:pt x="46" y="125"/>
                  </a:cubicBezTo>
                  <a:cubicBezTo>
                    <a:pt x="42" y="128"/>
                    <a:pt x="48" y="118"/>
                    <a:pt x="46" y="118"/>
                  </a:cubicBezTo>
                  <a:cubicBezTo>
                    <a:pt x="46" y="118"/>
                    <a:pt x="45" y="124"/>
                    <a:pt x="42" y="121"/>
                  </a:cubicBezTo>
                  <a:cubicBezTo>
                    <a:pt x="41" y="119"/>
                    <a:pt x="42" y="119"/>
                    <a:pt x="41" y="117"/>
                  </a:cubicBezTo>
                  <a:cubicBezTo>
                    <a:pt x="41" y="117"/>
                    <a:pt x="41" y="117"/>
                    <a:pt x="41" y="116"/>
                  </a:cubicBezTo>
                  <a:cubicBezTo>
                    <a:pt x="41" y="115"/>
                    <a:pt x="43" y="114"/>
                    <a:pt x="43" y="114"/>
                  </a:cubicBezTo>
                  <a:cubicBezTo>
                    <a:pt x="42" y="115"/>
                    <a:pt x="44" y="111"/>
                    <a:pt x="43" y="112"/>
                  </a:cubicBezTo>
                  <a:cubicBezTo>
                    <a:pt x="42" y="112"/>
                    <a:pt x="42" y="114"/>
                    <a:pt x="40" y="115"/>
                  </a:cubicBezTo>
                  <a:cubicBezTo>
                    <a:pt x="39" y="115"/>
                    <a:pt x="40" y="111"/>
                    <a:pt x="40" y="111"/>
                  </a:cubicBezTo>
                  <a:cubicBezTo>
                    <a:pt x="40" y="111"/>
                    <a:pt x="41" y="111"/>
                    <a:pt x="41" y="111"/>
                  </a:cubicBezTo>
                  <a:cubicBezTo>
                    <a:pt x="41" y="111"/>
                    <a:pt x="42" y="110"/>
                    <a:pt x="42" y="110"/>
                  </a:cubicBezTo>
                  <a:cubicBezTo>
                    <a:pt x="44" y="108"/>
                    <a:pt x="45" y="111"/>
                    <a:pt x="44" y="108"/>
                  </a:cubicBezTo>
                  <a:cubicBezTo>
                    <a:pt x="44" y="108"/>
                    <a:pt x="45" y="109"/>
                    <a:pt x="46" y="109"/>
                  </a:cubicBezTo>
                  <a:cubicBezTo>
                    <a:pt x="46" y="109"/>
                    <a:pt x="47" y="108"/>
                    <a:pt x="47" y="108"/>
                  </a:cubicBezTo>
                  <a:cubicBezTo>
                    <a:pt x="47" y="107"/>
                    <a:pt x="45" y="108"/>
                    <a:pt x="49" y="110"/>
                  </a:cubicBezTo>
                  <a:cubicBezTo>
                    <a:pt x="50" y="110"/>
                    <a:pt x="53" y="108"/>
                    <a:pt x="52" y="108"/>
                  </a:cubicBezTo>
                  <a:cubicBezTo>
                    <a:pt x="51" y="107"/>
                    <a:pt x="51" y="107"/>
                    <a:pt x="51" y="107"/>
                  </a:cubicBezTo>
                  <a:cubicBezTo>
                    <a:pt x="49" y="105"/>
                    <a:pt x="49" y="109"/>
                    <a:pt x="49" y="105"/>
                  </a:cubicBezTo>
                  <a:cubicBezTo>
                    <a:pt x="49" y="105"/>
                    <a:pt x="49" y="103"/>
                    <a:pt x="47" y="104"/>
                  </a:cubicBezTo>
                  <a:cubicBezTo>
                    <a:pt x="46" y="105"/>
                    <a:pt x="46" y="104"/>
                    <a:pt x="46" y="104"/>
                  </a:cubicBezTo>
                  <a:cubicBezTo>
                    <a:pt x="45" y="104"/>
                    <a:pt x="43" y="106"/>
                    <a:pt x="43" y="106"/>
                  </a:cubicBezTo>
                  <a:cubicBezTo>
                    <a:pt x="42" y="107"/>
                    <a:pt x="43" y="105"/>
                    <a:pt x="42" y="105"/>
                  </a:cubicBezTo>
                  <a:cubicBezTo>
                    <a:pt x="37" y="107"/>
                    <a:pt x="40" y="104"/>
                    <a:pt x="41" y="100"/>
                  </a:cubicBezTo>
                  <a:cubicBezTo>
                    <a:pt x="42" y="99"/>
                    <a:pt x="44" y="100"/>
                    <a:pt x="45" y="100"/>
                  </a:cubicBezTo>
                  <a:cubicBezTo>
                    <a:pt x="48" y="101"/>
                    <a:pt x="49" y="99"/>
                    <a:pt x="51" y="99"/>
                  </a:cubicBezTo>
                  <a:cubicBezTo>
                    <a:pt x="52" y="99"/>
                    <a:pt x="51" y="100"/>
                    <a:pt x="51" y="101"/>
                  </a:cubicBezTo>
                  <a:cubicBezTo>
                    <a:pt x="51" y="103"/>
                    <a:pt x="53" y="104"/>
                    <a:pt x="54" y="104"/>
                  </a:cubicBezTo>
                  <a:cubicBezTo>
                    <a:pt x="54" y="104"/>
                    <a:pt x="51" y="102"/>
                    <a:pt x="51" y="102"/>
                  </a:cubicBezTo>
                  <a:cubicBezTo>
                    <a:pt x="51" y="99"/>
                    <a:pt x="52" y="99"/>
                    <a:pt x="54" y="98"/>
                  </a:cubicBezTo>
                  <a:cubicBezTo>
                    <a:pt x="54" y="98"/>
                    <a:pt x="52" y="97"/>
                    <a:pt x="51" y="97"/>
                  </a:cubicBezTo>
                  <a:cubicBezTo>
                    <a:pt x="49" y="97"/>
                    <a:pt x="48" y="101"/>
                    <a:pt x="45" y="99"/>
                  </a:cubicBezTo>
                  <a:cubicBezTo>
                    <a:pt x="40" y="95"/>
                    <a:pt x="36" y="105"/>
                    <a:pt x="32" y="103"/>
                  </a:cubicBezTo>
                  <a:cubicBezTo>
                    <a:pt x="33" y="100"/>
                    <a:pt x="33" y="100"/>
                    <a:pt x="33" y="100"/>
                  </a:cubicBezTo>
                  <a:cubicBezTo>
                    <a:pt x="33" y="100"/>
                    <a:pt x="34" y="101"/>
                    <a:pt x="35" y="100"/>
                  </a:cubicBezTo>
                  <a:cubicBezTo>
                    <a:pt x="35" y="99"/>
                    <a:pt x="33" y="100"/>
                    <a:pt x="32" y="101"/>
                  </a:cubicBezTo>
                  <a:cubicBezTo>
                    <a:pt x="32" y="102"/>
                    <a:pt x="29" y="104"/>
                    <a:pt x="28" y="104"/>
                  </a:cubicBezTo>
                  <a:cubicBezTo>
                    <a:pt x="27" y="103"/>
                    <a:pt x="29" y="102"/>
                    <a:pt x="29" y="101"/>
                  </a:cubicBezTo>
                  <a:cubicBezTo>
                    <a:pt x="31" y="96"/>
                    <a:pt x="32" y="98"/>
                    <a:pt x="35" y="97"/>
                  </a:cubicBezTo>
                  <a:cubicBezTo>
                    <a:pt x="35" y="97"/>
                    <a:pt x="36" y="96"/>
                    <a:pt x="36" y="96"/>
                  </a:cubicBezTo>
                  <a:cubicBezTo>
                    <a:pt x="35" y="96"/>
                    <a:pt x="35" y="97"/>
                    <a:pt x="34" y="97"/>
                  </a:cubicBezTo>
                  <a:cubicBezTo>
                    <a:pt x="34" y="97"/>
                    <a:pt x="32" y="95"/>
                    <a:pt x="32" y="95"/>
                  </a:cubicBezTo>
                  <a:cubicBezTo>
                    <a:pt x="28" y="97"/>
                    <a:pt x="25" y="102"/>
                    <a:pt x="20" y="96"/>
                  </a:cubicBezTo>
                  <a:cubicBezTo>
                    <a:pt x="17" y="93"/>
                    <a:pt x="28" y="86"/>
                    <a:pt x="28" y="86"/>
                  </a:cubicBezTo>
                  <a:cubicBezTo>
                    <a:pt x="28" y="86"/>
                    <a:pt x="25" y="87"/>
                    <a:pt x="24" y="88"/>
                  </a:cubicBezTo>
                  <a:cubicBezTo>
                    <a:pt x="23" y="88"/>
                    <a:pt x="22" y="90"/>
                    <a:pt x="21" y="90"/>
                  </a:cubicBezTo>
                  <a:cubicBezTo>
                    <a:pt x="20" y="89"/>
                    <a:pt x="22" y="88"/>
                    <a:pt x="21" y="88"/>
                  </a:cubicBezTo>
                  <a:cubicBezTo>
                    <a:pt x="21" y="88"/>
                    <a:pt x="20" y="91"/>
                    <a:pt x="17" y="91"/>
                  </a:cubicBezTo>
                  <a:cubicBezTo>
                    <a:pt x="16" y="91"/>
                    <a:pt x="9" y="84"/>
                    <a:pt x="10" y="82"/>
                  </a:cubicBezTo>
                  <a:cubicBezTo>
                    <a:pt x="11" y="80"/>
                    <a:pt x="11" y="81"/>
                    <a:pt x="13" y="80"/>
                  </a:cubicBezTo>
                  <a:cubicBezTo>
                    <a:pt x="19" y="77"/>
                    <a:pt x="13" y="80"/>
                    <a:pt x="21" y="80"/>
                  </a:cubicBezTo>
                  <a:cubicBezTo>
                    <a:pt x="23" y="81"/>
                    <a:pt x="27" y="78"/>
                    <a:pt x="30" y="78"/>
                  </a:cubicBezTo>
                  <a:cubicBezTo>
                    <a:pt x="31" y="79"/>
                    <a:pt x="37" y="81"/>
                    <a:pt x="39" y="82"/>
                  </a:cubicBezTo>
                  <a:cubicBezTo>
                    <a:pt x="39" y="82"/>
                    <a:pt x="40" y="81"/>
                    <a:pt x="41" y="81"/>
                  </a:cubicBezTo>
                  <a:cubicBezTo>
                    <a:pt x="43" y="79"/>
                    <a:pt x="40" y="76"/>
                    <a:pt x="42" y="75"/>
                  </a:cubicBezTo>
                  <a:cubicBezTo>
                    <a:pt x="42" y="75"/>
                    <a:pt x="47" y="74"/>
                    <a:pt x="46" y="74"/>
                  </a:cubicBezTo>
                  <a:cubicBezTo>
                    <a:pt x="43" y="69"/>
                    <a:pt x="40" y="83"/>
                    <a:pt x="38" y="81"/>
                  </a:cubicBezTo>
                  <a:cubicBezTo>
                    <a:pt x="36" y="78"/>
                    <a:pt x="34" y="80"/>
                    <a:pt x="32" y="79"/>
                  </a:cubicBezTo>
                  <a:cubicBezTo>
                    <a:pt x="30" y="77"/>
                    <a:pt x="30" y="77"/>
                    <a:pt x="30" y="77"/>
                  </a:cubicBezTo>
                  <a:cubicBezTo>
                    <a:pt x="30" y="77"/>
                    <a:pt x="30" y="76"/>
                    <a:pt x="30" y="76"/>
                  </a:cubicBezTo>
                  <a:cubicBezTo>
                    <a:pt x="28" y="76"/>
                    <a:pt x="29" y="78"/>
                    <a:pt x="28" y="78"/>
                  </a:cubicBezTo>
                  <a:cubicBezTo>
                    <a:pt x="27" y="79"/>
                    <a:pt x="24" y="79"/>
                    <a:pt x="22" y="79"/>
                  </a:cubicBezTo>
                  <a:cubicBezTo>
                    <a:pt x="21" y="79"/>
                    <a:pt x="21" y="80"/>
                    <a:pt x="20" y="80"/>
                  </a:cubicBezTo>
                  <a:cubicBezTo>
                    <a:pt x="19" y="79"/>
                    <a:pt x="18" y="76"/>
                    <a:pt x="18" y="76"/>
                  </a:cubicBezTo>
                  <a:cubicBezTo>
                    <a:pt x="17" y="76"/>
                    <a:pt x="20" y="79"/>
                    <a:pt x="14" y="77"/>
                  </a:cubicBezTo>
                  <a:cubicBezTo>
                    <a:pt x="14" y="77"/>
                    <a:pt x="17" y="74"/>
                    <a:pt x="16" y="74"/>
                  </a:cubicBezTo>
                  <a:cubicBezTo>
                    <a:pt x="14" y="74"/>
                    <a:pt x="14" y="79"/>
                    <a:pt x="11" y="80"/>
                  </a:cubicBezTo>
                  <a:cubicBezTo>
                    <a:pt x="7" y="80"/>
                    <a:pt x="12" y="76"/>
                    <a:pt x="13" y="75"/>
                  </a:cubicBezTo>
                  <a:cubicBezTo>
                    <a:pt x="13" y="74"/>
                    <a:pt x="11" y="76"/>
                    <a:pt x="10" y="75"/>
                  </a:cubicBezTo>
                  <a:cubicBezTo>
                    <a:pt x="10" y="75"/>
                    <a:pt x="12" y="69"/>
                    <a:pt x="13" y="67"/>
                  </a:cubicBezTo>
                  <a:cubicBezTo>
                    <a:pt x="13" y="65"/>
                    <a:pt x="11" y="61"/>
                    <a:pt x="11" y="58"/>
                  </a:cubicBezTo>
                  <a:cubicBezTo>
                    <a:pt x="12" y="56"/>
                    <a:pt x="17" y="53"/>
                    <a:pt x="18" y="55"/>
                  </a:cubicBezTo>
                  <a:cubicBezTo>
                    <a:pt x="18" y="55"/>
                    <a:pt x="17" y="57"/>
                    <a:pt x="18" y="58"/>
                  </a:cubicBezTo>
                  <a:cubicBezTo>
                    <a:pt x="18" y="59"/>
                    <a:pt x="21" y="61"/>
                    <a:pt x="21" y="62"/>
                  </a:cubicBezTo>
                  <a:cubicBezTo>
                    <a:pt x="22" y="63"/>
                    <a:pt x="20" y="59"/>
                    <a:pt x="22" y="60"/>
                  </a:cubicBezTo>
                  <a:cubicBezTo>
                    <a:pt x="24" y="60"/>
                    <a:pt x="27" y="63"/>
                    <a:pt x="27" y="58"/>
                  </a:cubicBezTo>
                  <a:cubicBezTo>
                    <a:pt x="27" y="58"/>
                    <a:pt x="27" y="58"/>
                    <a:pt x="27" y="58"/>
                  </a:cubicBezTo>
                  <a:cubicBezTo>
                    <a:pt x="28" y="57"/>
                    <a:pt x="41" y="56"/>
                    <a:pt x="44" y="55"/>
                  </a:cubicBezTo>
                  <a:cubicBezTo>
                    <a:pt x="46" y="54"/>
                    <a:pt x="46" y="57"/>
                    <a:pt x="48" y="57"/>
                  </a:cubicBezTo>
                  <a:cubicBezTo>
                    <a:pt x="49" y="57"/>
                    <a:pt x="51" y="56"/>
                    <a:pt x="50" y="56"/>
                  </a:cubicBezTo>
                  <a:cubicBezTo>
                    <a:pt x="46" y="55"/>
                    <a:pt x="47" y="54"/>
                    <a:pt x="44" y="54"/>
                  </a:cubicBezTo>
                  <a:cubicBezTo>
                    <a:pt x="42" y="55"/>
                    <a:pt x="42" y="55"/>
                    <a:pt x="42" y="55"/>
                  </a:cubicBezTo>
                  <a:cubicBezTo>
                    <a:pt x="38" y="55"/>
                    <a:pt x="33" y="56"/>
                    <a:pt x="29" y="56"/>
                  </a:cubicBezTo>
                  <a:cubicBezTo>
                    <a:pt x="28" y="56"/>
                    <a:pt x="21" y="59"/>
                    <a:pt x="20" y="56"/>
                  </a:cubicBezTo>
                  <a:cubicBezTo>
                    <a:pt x="20" y="55"/>
                    <a:pt x="18" y="52"/>
                    <a:pt x="18" y="50"/>
                  </a:cubicBezTo>
                  <a:cubicBezTo>
                    <a:pt x="19" y="49"/>
                    <a:pt x="18" y="52"/>
                    <a:pt x="17" y="48"/>
                  </a:cubicBezTo>
                  <a:cubicBezTo>
                    <a:pt x="16" y="45"/>
                    <a:pt x="20" y="44"/>
                    <a:pt x="21" y="45"/>
                  </a:cubicBezTo>
                  <a:cubicBezTo>
                    <a:pt x="22" y="46"/>
                    <a:pt x="21" y="44"/>
                    <a:pt x="21" y="43"/>
                  </a:cubicBezTo>
                  <a:cubicBezTo>
                    <a:pt x="21" y="42"/>
                    <a:pt x="23" y="39"/>
                    <a:pt x="22" y="40"/>
                  </a:cubicBezTo>
                  <a:cubicBezTo>
                    <a:pt x="21" y="40"/>
                    <a:pt x="15" y="50"/>
                    <a:pt x="15" y="44"/>
                  </a:cubicBezTo>
                  <a:cubicBezTo>
                    <a:pt x="15" y="37"/>
                    <a:pt x="19" y="43"/>
                    <a:pt x="20" y="39"/>
                  </a:cubicBezTo>
                  <a:cubicBezTo>
                    <a:pt x="20" y="36"/>
                    <a:pt x="26" y="36"/>
                    <a:pt x="26" y="35"/>
                  </a:cubicBezTo>
                  <a:cubicBezTo>
                    <a:pt x="21" y="33"/>
                    <a:pt x="20" y="40"/>
                    <a:pt x="18" y="40"/>
                  </a:cubicBezTo>
                  <a:cubicBezTo>
                    <a:pt x="15" y="39"/>
                    <a:pt x="15" y="41"/>
                    <a:pt x="15" y="39"/>
                  </a:cubicBezTo>
                  <a:cubicBezTo>
                    <a:pt x="15" y="36"/>
                    <a:pt x="13" y="32"/>
                    <a:pt x="12" y="29"/>
                  </a:cubicBezTo>
                  <a:cubicBezTo>
                    <a:pt x="11" y="27"/>
                    <a:pt x="10" y="28"/>
                    <a:pt x="9" y="27"/>
                  </a:cubicBezTo>
                  <a:cubicBezTo>
                    <a:pt x="7" y="25"/>
                    <a:pt x="8" y="22"/>
                    <a:pt x="6" y="20"/>
                  </a:cubicBezTo>
                  <a:cubicBezTo>
                    <a:pt x="4" y="19"/>
                    <a:pt x="1" y="19"/>
                    <a:pt x="0" y="17"/>
                  </a:cubicBezTo>
                  <a:cubicBezTo>
                    <a:pt x="0" y="16"/>
                    <a:pt x="3" y="18"/>
                    <a:pt x="8" y="14"/>
                  </a:cubicBezTo>
                  <a:cubicBezTo>
                    <a:pt x="11" y="12"/>
                    <a:pt x="17" y="6"/>
                    <a:pt x="21" y="0"/>
                  </a:cubicBezTo>
                </a:path>
              </a:pathLst>
            </a:custGeom>
            <a:solidFill>
              <a:schemeClr val="tx2"/>
            </a:solidFill>
            <a:ln w="3175" cap="flat">
              <a:noFill/>
              <a:prstDash val="solid"/>
              <a:round/>
              <a:headEnd/>
              <a:tailEnd/>
            </a:ln>
            <a:extLst/>
          </p:spPr>
          <p:txBody>
            <a:bodyPr vert="horz" wrap="square" lIns="68580" tIns="34290" rIns="68580" bIns="34290" numCol="1" anchor="t" anchorCtr="0" compatLnSpc="1">
              <a:prstTxWarp prst="textNoShape">
                <a:avLst/>
              </a:prstTxWarp>
            </a:bodyPr>
            <a:lstStyle/>
            <a:p>
              <a:endParaRPr lang="en-US" sz="1350"/>
            </a:p>
          </p:txBody>
        </p:sp>
        <p:sp>
          <p:nvSpPr>
            <p:cNvPr id="184" name="Freeform 186"/>
            <p:cNvSpPr>
              <a:spLocks/>
            </p:cNvSpPr>
            <p:nvPr/>
          </p:nvSpPr>
          <p:spPr bwMode="auto">
            <a:xfrm>
              <a:off x="3820945" y="2924132"/>
              <a:ext cx="28654" cy="85960"/>
            </a:xfrm>
            <a:custGeom>
              <a:avLst/>
              <a:gdLst>
                <a:gd name="T0" fmla="*/ 0 w 11"/>
                <a:gd name="T1" fmla="*/ 33 h 33"/>
                <a:gd name="T2" fmla="*/ 6 w 11"/>
                <a:gd name="T3" fmla="*/ 24 h 33"/>
                <a:gd name="T4" fmla="*/ 11 w 11"/>
                <a:gd name="T5" fmla="*/ 0 h 33"/>
              </a:gdLst>
              <a:ahLst/>
              <a:cxnLst>
                <a:cxn ang="0">
                  <a:pos x="T0" y="T1"/>
                </a:cxn>
                <a:cxn ang="0">
                  <a:pos x="T2" y="T3"/>
                </a:cxn>
                <a:cxn ang="0">
                  <a:pos x="T4" y="T5"/>
                </a:cxn>
              </a:cxnLst>
              <a:rect l="0" t="0" r="r" b="b"/>
              <a:pathLst>
                <a:path w="11" h="33">
                  <a:moveTo>
                    <a:pt x="0" y="33"/>
                  </a:moveTo>
                  <a:cubicBezTo>
                    <a:pt x="3" y="29"/>
                    <a:pt x="5" y="25"/>
                    <a:pt x="6" y="24"/>
                  </a:cubicBezTo>
                  <a:cubicBezTo>
                    <a:pt x="8" y="16"/>
                    <a:pt x="8" y="8"/>
                    <a:pt x="11" y="0"/>
                  </a:cubicBezTo>
                </a:path>
              </a:pathLst>
            </a:custGeom>
            <a:solidFill>
              <a:schemeClr val="tx2"/>
            </a:solidFill>
            <a:ln w="3175" cap="flat">
              <a:noFill/>
              <a:prstDash val="solid"/>
              <a:round/>
              <a:headEnd/>
              <a:tailEnd/>
            </a:ln>
            <a:extLst/>
          </p:spPr>
          <p:txBody>
            <a:bodyPr vert="horz" wrap="square" lIns="68580" tIns="34290" rIns="68580" bIns="34290" numCol="1" anchor="t" anchorCtr="0" compatLnSpc="1">
              <a:prstTxWarp prst="textNoShape">
                <a:avLst/>
              </a:prstTxWarp>
            </a:bodyPr>
            <a:lstStyle/>
            <a:p>
              <a:endParaRPr lang="en-US" sz="1350"/>
            </a:p>
          </p:txBody>
        </p:sp>
        <p:sp>
          <p:nvSpPr>
            <p:cNvPr id="185" name="Freeform 187"/>
            <p:cNvSpPr>
              <a:spLocks/>
            </p:cNvSpPr>
            <p:nvPr/>
          </p:nvSpPr>
          <p:spPr bwMode="auto">
            <a:xfrm>
              <a:off x="3849597" y="2396917"/>
              <a:ext cx="129894" cy="527217"/>
            </a:xfrm>
            <a:custGeom>
              <a:avLst/>
              <a:gdLst>
                <a:gd name="T0" fmla="*/ 0 w 50"/>
                <a:gd name="T1" fmla="*/ 201 h 201"/>
                <a:gd name="T2" fmla="*/ 7 w 50"/>
                <a:gd name="T3" fmla="*/ 187 h 201"/>
                <a:gd name="T4" fmla="*/ 16 w 50"/>
                <a:gd name="T5" fmla="*/ 138 h 201"/>
                <a:gd name="T6" fmla="*/ 9 w 50"/>
                <a:gd name="T7" fmla="*/ 125 h 201"/>
                <a:gd name="T8" fmla="*/ 13 w 50"/>
                <a:gd name="T9" fmla="*/ 124 h 201"/>
                <a:gd name="T10" fmla="*/ 13 w 50"/>
                <a:gd name="T11" fmla="*/ 122 h 201"/>
                <a:gd name="T12" fmla="*/ 11 w 50"/>
                <a:gd name="T13" fmla="*/ 124 h 201"/>
                <a:gd name="T14" fmla="*/ 18 w 50"/>
                <a:gd name="T15" fmla="*/ 114 h 201"/>
                <a:gd name="T16" fmla="*/ 17 w 50"/>
                <a:gd name="T17" fmla="*/ 111 h 201"/>
                <a:gd name="T18" fmla="*/ 20 w 50"/>
                <a:gd name="T19" fmla="*/ 108 h 201"/>
                <a:gd name="T20" fmla="*/ 19 w 50"/>
                <a:gd name="T21" fmla="*/ 104 h 201"/>
                <a:gd name="T22" fmla="*/ 21 w 50"/>
                <a:gd name="T23" fmla="*/ 102 h 201"/>
                <a:gd name="T24" fmla="*/ 18 w 50"/>
                <a:gd name="T25" fmla="*/ 96 h 201"/>
                <a:gd name="T26" fmla="*/ 18 w 50"/>
                <a:gd name="T27" fmla="*/ 90 h 201"/>
                <a:gd name="T28" fmla="*/ 17 w 50"/>
                <a:gd name="T29" fmla="*/ 90 h 201"/>
                <a:gd name="T30" fmla="*/ 16 w 50"/>
                <a:gd name="T31" fmla="*/ 87 h 201"/>
                <a:gd name="T32" fmla="*/ 14 w 50"/>
                <a:gd name="T33" fmla="*/ 91 h 201"/>
                <a:gd name="T34" fmla="*/ 13 w 50"/>
                <a:gd name="T35" fmla="*/ 88 h 201"/>
                <a:gd name="T36" fmla="*/ 10 w 50"/>
                <a:gd name="T37" fmla="*/ 81 h 201"/>
                <a:gd name="T38" fmla="*/ 8 w 50"/>
                <a:gd name="T39" fmla="*/ 75 h 201"/>
                <a:gd name="T40" fmla="*/ 3 w 50"/>
                <a:gd name="T41" fmla="*/ 85 h 201"/>
                <a:gd name="T42" fmla="*/ 3 w 50"/>
                <a:gd name="T43" fmla="*/ 80 h 201"/>
                <a:gd name="T44" fmla="*/ 15 w 50"/>
                <a:gd name="T45" fmla="*/ 50 h 201"/>
                <a:gd name="T46" fmla="*/ 25 w 50"/>
                <a:gd name="T47" fmla="*/ 43 h 201"/>
                <a:gd name="T48" fmla="*/ 27 w 50"/>
                <a:gd name="T49" fmla="*/ 38 h 201"/>
                <a:gd name="T50" fmla="*/ 29 w 50"/>
                <a:gd name="T51" fmla="*/ 37 h 201"/>
                <a:gd name="T52" fmla="*/ 32 w 50"/>
                <a:gd name="T53" fmla="*/ 29 h 201"/>
                <a:gd name="T54" fmla="*/ 36 w 50"/>
                <a:gd name="T55" fmla="*/ 26 h 201"/>
                <a:gd name="T56" fmla="*/ 35 w 50"/>
                <a:gd name="T57" fmla="*/ 23 h 201"/>
                <a:gd name="T58" fmla="*/ 36 w 50"/>
                <a:gd name="T59" fmla="*/ 22 h 201"/>
                <a:gd name="T60" fmla="*/ 50 w 50"/>
                <a:gd name="T61" fmla="*/ 3 h 201"/>
                <a:gd name="T62" fmla="*/ 44 w 50"/>
                <a:gd name="T63" fmla="*/ 7 h 2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50" h="201">
                  <a:moveTo>
                    <a:pt x="0" y="201"/>
                  </a:moveTo>
                  <a:cubicBezTo>
                    <a:pt x="1" y="196"/>
                    <a:pt x="5" y="192"/>
                    <a:pt x="7" y="187"/>
                  </a:cubicBezTo>
                  <a:cubicBezTo>
                    <a:pt x="15" y="172"/>
                    <a:pt x="18" y="155"/>
                    <a:pt x="16" y="138"/>
                  </a:cubicBezTo>
                  <a:cubicBezTo>
                    <a:pt x="15" y="131"/>
                    <a:pt x="8" y="125"/>
                    <a:pt x="9" y="125"/>
                  </a:cubicBezTo>
                  <a:cubicBezTo>
                    <a:pt x="10" y="124"/>
                    <a:pt x="12" y="125"/>
                    <a:pt x="13" y="124"/>
                  </a:cubicBezTo>
                  <a:cubicBezTo>
                    <a:pt x="14" y="124"/>
                    <a:pt x="14" y="123"/>
                    <a:pt x="13" y="122"/>
                  </a:cubicBezTo>
                  <a:cubicBezTo>
                    <a:pt x="13" y="122"/>
                    <a:pt x="12" y="125"/>
                    <a:pt x="11" y="124"/>
                  </a:cubicBezTo>
                  <a:cubicBezTo>
                    <a:pt x="10" y="122"/>
                    <a:pt x="18" y="116"/>
                    <a:pt x="18" y="114"/>
                  </a:cubicBezTo>
                  <a:cubicBezTo>
                    <a:pt x="20" y="110"/>
                    <a:pt x="16" y="112"/>
                    <a:pt x="17" y="111"/>
                  </a:cubicBezTo>
                  <a:cubicBezTo>
                    <a:pt x="17" y="110"/>
                    <a:pt x="19" y="109"/>
                    <a:pt x="20" y="108"/>
                  </a:cubicBezTo>
                  <a:cubicBezTo>
                    <a:pt x="21" y="105"/>
                    <a:pt x="19" y="107"/>
                    <a:pt x="19" y="104"/>
                  </a:cubicBezTo>
                  <a:cubicBezTo>
                    <a:pt x="19" y="103"/>
                    <a:pt x="21" y="103"/>
                    <a:pt x="21" y="102"/>
                  </a:cubicBezTo>
                  <a:cubicBezTo>
                    <a:pt x="21" y="100"/>
                    <a:pt x="19" y="98"/>
                    <a:pt x="18" y="96"/>
                  </a:cubicBezTo>
                  <a:cubicBezTo>
                    <a:pt x="18" y="95"/>
                    <a:pt x="19" y="91"/>
                    <a:pt x="18" y="90"/>
                  </a:cubicBezTo>
                  <a:cubicBezTo>
                    <a:pt x="17" y="90"/>
                    <a:pt x="17" y="90"/>
                    <a:pt x="17" y="90"/>
                  </a:cubicBezTo>
                  <a:cubicBezTo>
                    <a:pt x="17" y="90"/>
                    <a:pt x="16" y="87"/>
                    <a:pt x="16" y="87"/>
                  </a:cubicBezTo>
                  <a:cubicBezTo>
                    <a:pt x="15" y="88"/>
                    <a:pt x="16" y="94"/>
                    <a:pt x="14" y="91"/>
                  </a:cubicBezTo>
                  <a:cubicBezTo>
                    <a:pt x="12" y="89"/>
                    <a:pt x="12" y="89"/>
                    <a:pt x="13" y="88"/>
                  </a:cubicBezTo>
                  <a:cubicBezTo>
                    <a:pt x="13" y="87"/>
                    <a:pt x="10" y="82"/>
                    <a:pt x="10" y="81"/>
                  </a:cubicBezTo>
                  <a:cubicBezTo>
                    <a:pt x="10" y="81"/>
                    <a:pt x="9" y="74"/>
                    <a:pt x="8" y="75"/>
                  </a:cubicBezTo>
                  <a:cubicBezTo>
                    <a:pt x="4" y="77"/>
                    <a:pt x="6" y="82"/>
                    <a:pt x="3" y="85"/>
                  </a:cubicBezTo>
                  <a:cubicBezTo>
                    <a:pt x="3" y="85"/>
                    <a:pt x="3" y="81"/>
                    <a:pt x="3" y="80"/>
                  </a:cubicBezTo>
                  <a:cubicBezTo>
                    <a:pt x="6" y="71"/>
                    <a:pt x="9" y="59"/>
                    <a:pt x="15" y="50"/>
                  </a:cubicBezTo>
                  <a:cubicBezTo>
                    <a:pt x="18" y="43"/>
                    <a:pt x="22" y="46"/>
                    <a:pt x="25" y="43"/>
                  </a:cubicBezTo>
                  <a:cubicBezTo>
                    <a:pt x="26" y="42"/>
                    <a:pt x="26" y="40"/>
                    <a:pt x="27" y="38"/>
                  </a:cubicBezTo>
                  <a:cubicBezTo>
                    <a:pt x="27" y="38"/>
                    <a:pt x="28" y="38"/>
                    <a:pt x="29" y="37"/>
                  </a:cubicBezTo>
                  <a:cubicBezTo>
                    <a:pt x="30" y="35"/>
                    <a:pt x="31" y="31"/>
                    <a:pt x="32" y="29"/>
                  </a:cubicBezTo>
                  <a:cubicBezTo>
                    <a:pt x="32" y="28"/>
                    <a:pt x="35" y="27"/>
                    <a:pt x="36" y="26"/>
                  </a:cubicBezTo>
                  <a:cubicBezTo>
                    <a:pt x="37" y="22"/>
                    <a:pt x="36" y="25"/>
                    <a:pt x="35" y="23"/>
                  </a:cubicBezTo>
                  <a:cubicBezTo>
                    <a:pt x="34" y="23"/>
                    <a:pt x="36" y="22"/>
                    <a:pt x="36" y="22"/>
                  </a:cubicBezTo>
                  <a:cubicBezTo>
                    <a:pt x="38" y="20"/>
                    <a:pt x="50" y="4"/>
                    <a:pt x="50" y="3"/>
                  </a:cubicBezTo>
                  <a:cubicBezTo>
                    <a:pt x="49" y="0"/>
                    <a:pt x="46" y="6"/>
                    <a:pt x="44" y="7"/>
                  </a:cubicBezTo>
                </a:path>
              </a:pathLst>
            </a:custGeom>
            <a:solidFill>
              <a:schemeClr val="tx2"/>
            </a:solidFill>
            <a:ln w="3175" cap="flat">
              <a:noFill/>
              <a:prstDash val="solid"/>
              <a:round/>
              <a:headEnd/>
              <a:tailEnd/>
            </a:ln>
            <a:extLst/>
          </p:spPr>
          <p:txBody>
            <a:bodyPr vert="horz" wrap="square" lIns="68580" tIns="34290" rIns="68580" bIns="34290" numCol="1" anchor="t" anchorCtr="0" compatLnSpc="1">
              <a:prstTxWarp prst="textNoShape">
                <a:avLst/>
              </a:prstTxWarp>
            </a:bodyPr>
            <a:lstStyle/>
            <a:p>
              <a:endParaRPr lang="en-US" sz="1350"/>
            </a:p>
          </p:txBody>
        </p:sp>
        <p:sp>
          <p:nvSpPr>
            <p:cNvPr id="186" name="Freeform 188"/>
            <p:cNvSpPr>
              <a:spLocks/>
            </p:cNvSpPr>
            <p:nvPr/>
          </p:nvSpPr>
          <p:spPr bwMode="auto">
            <a:xfrm>
              <a:off x="3962300" y="2236460"/>
              <a:ext cx="141355" cy="181470"/>
            </a:xfrm>
            <a:custGeom>
              <a:avLst/>
              <a:gdLst>
                <a:gd name="T0" fmla="*/ 1 w 54"/>
                <a:gd name="T1" fmla="*/ 68 h 69"/>
                <a:gd name="T2" fmla="*/ 0 w 54"/>
                <a:gd name="T3" fmla="*/ 69 h 69"/>
                <a:gd name="T4" fmla="*/ 11 w 54"/>
                <a:gd name="T5" fmla="*/ 60 h 69"/>
                <a:gd name="T6" fmla="*/ 24 w 54"/>
                <a:gd name="T7" fmla="*/ 48 h 69"/>
                <a:gd name="T8" fmla="*/ 31 w 54"/>
                <a:gd name="T9" fmla="*/ 43 h 69"/>
                <a:gd name="T10" fmla="*/ 36 w 54"/>
                <a:gd name="T11" fmla="*/ 26 h 69"/>
                <a:gd name="T12" fmla="*/ 47 w 54"/>
                <a:gd name="T13" fmla="*/ 10 h 69"/>
                <a:gd name="T14" fmla="*/ 49 w 54"/>
                <a:gd name="T15" fmla="*/ 4 h 69"/>
                <a:gd name="T16" fmla="*/ 54 w 54"/>
                <a:gd name="T17"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54" h="69">
                  <a:moveTo>
                    <a:pt x="1" y="68"/>
                  </a:moveTo>
                  <a:cubicBezTo>
                    <a:pt x="1" y="69"/>
                    <a:pt x="0" y="69"/>
                    <a:pt x="0" y="69"/>
                  </a:cubicBezTo>
                  <a:cubicBezTo>
                    <a:pt x="4" y="64"/>
                    <a:pt x="6" y="63"/>
                    <a:pt x="11" y="60"/>
                  </a:cubicBezTo>
                  <a:cubicBezTo>
                    <a:pt x="15" y="57"/>
                    <a:pt x="19" y="51"/>
                    <a:pt x="24" y="48"/>
                  </a:cubicBezTo>
                  <a:cubicBezTo>
                    <a:pt x="26" y="46"/>
                    <a:pt x="29" y="46"/>
                    <a:pt x="31" y="43"/>
                  </a:cubicBezTo>
                  <a:cubicBezTo>
                    <a:pt x="35" y="38"/>
                    <a:pt x="33" y="31"/>
                    <a:pt x="36" y="26"/>
                  </a:cubicBezTo>
                  <a:cubicBezTo>
                    <a:pt x="40" y="20"/>
                    <a:pt x="43" y="15"/>
                    <a:pt x="47" y="10"/>
                  </a:cubicBezTo>
                  <a:cubicBezTo>
                    <a:pt x="48" y="8"/>
                    <a:pt x="48" y="5"/>
                    <a:pt x="49" y="4"/>
                  </a:cubicBezTo>
                  <a:cubicBezTo>
                    <a:pt x="51" y="2"/>
                    <a:pt x="52" y="1"/>
                    <a:pt x="54" y="0"/>
                  </a:cubicBezTo>
                </a:path>
              </a:pathLst>
            </a:custGeom>
            <a:solidFill>
              <a:schemeClr val="tx2"/>
            </a:solidFill>
            <a:ln w="3175" cap="flat">
              <a:noFill/>
              <a:prstDash val="solid"/>
              <a:round/>
              <a:headEnd/>
              <a:tailEnd/>
            </a:ln>
            <a:extLst/>
          </p:spPr>
          <p:txBody>
            <a:bodyPr vert="horz" wrap="square" lIns="68580" tIns="34290" rIns="68580" bIns="34290" numCol="1" anchor="t" anchorCtr="0" compatLnSpc="1">
              <a:prstTxWarp prst="textNoShape">
                <a:avLst/>
              </a:prstTxWarp>
            </a:bodyPr>
            <a:lstStyle/>
            <a:p>
              <a:endParaRPr lang="en-US" sz="1350"/>
            </a:p>
          </p:txBody>
        </p:sp>
        <p:sp>
          <p:nvSpPr>
            <p:cNvPr id="187" name="Freeform 189"/>
            <p:cNvSpPr>
              <a:spLocks/>
            </p:cNvSpPr>
            <p:nvPr/>
          </p:nvSpPr>
          <p:spPr bwMode="auto">
            <a:xfrm>
              <a:off x="4103655" y="1961390"/>
              <a:ext cx="345748" cy="275070"/>
            </a:xfrm>
            <a:custGeom>
              <a:avLst/>
              <a:gdLst>
                <a:gd name="T0" fmla="*/ 0 w 132"/>
                <a:gd name="T1" fmla="*/ 105 h 105"/>
                <a:gd name="T2" fmla="*/ 20 w 132"/>
                <a:gd name="T3" fmla="*/ 95 h 105"/>
                <a:gd name="T4" fmla="*/ 26 w 132"/>
                <a:gd name="T5" fmla="*/ 83 h 105"/>
                <a:gd name="T6" fmla="*/ 35 w 132"/>
                <a:gd name="T7" fmla="*/ 70 h 105"/>
                <a:gd name="T8" fmla="*/ 38 w 132"/>
                <a:gd name="T9" fmla="*/ 68 h 105"/>
                <a:gd name="T10" fmla="*/ 40 w 132"/>
                <a:gd name="T11" fmla="*/ 64 h 105"/>
                <a:gd name="T12" fmla="*/ 62 w 132"/>
                <a:gd name="T13" fmla="*/ 61 h 105"/>
                <a:gd name="T14" fmla="*/ 76 w 132"/>
                <a:gd name="T15" fmla="*/ 57 h 105"/>
                <a:gd name="T16" fmla="*/ 89 w 132"/>
                <a:gd name="T17" fmla="*/ 46 h 105"/>
                <a:gd name="T18" fmla="*/ 106 w 132"/>
                <a:gd name="T19" fmla="*/ 37 h 105"/>
                <a:gd name="T20" fmla="*/ 124 w 132"/>
                <a:gd name="T21" fmla="*/ 18 h 105"/>
                <a:gd name="T22" fmla="*/ 132 w 132"/>
                <a:gd name="T23" fmla="*/ 4 h 105"/>
                <a:gd name="T24" fmla="*/ 129 w 132"/>
                <a:gd name="T25" fmla="*/ 0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32" h="105">
                  <a:moveTo>
                    <a:pt x="0" y="105"/>
                  </a:moveTo>
                  <a:cubicBezTo>
                    <a:pt x="6" y="101"/>
                    <a:pt x="14" y="100"/>
                    <a:pt x="20" y="95"/>
                  </a:cubicBezTo>
                  <a:cubicBezTo>
                    <a:pt x="23" y="92"/>
                    <a:pt x="24" y="87"/>
                    <a:pt x="26" y="83"/>
                  </a:cubicBezTo>
                  <a:cubicBezTo>
                    <a:pt x="28" y="80"/>
                    <a:pt x="33" y="71"/>
                    <a:pt x="35" y="70"/>
                  </a:cubicBezTo>
                  <a:cubicBezTo>
                    <a:pt x="35" y="69"/>
                    <a:pt x="37" y="69"/>
                    <a:pt x="38" y="68"/>
                  </a:cubicBezTo>
                  <a:cubicBezTo>
                    <a:pt x="39" y="67"/>
                    <a:pt x="39" y="65"/>
                    <a:pt x="40" y="64"/>
                  </a:cubicBezTo>
                  <a:cubicBezTo>
                    <a:pt x="44" y="62"/>
                    <a:pt x="57" y="63"/>
                    <a:pt x="62" y="61"/>
                  </a:cubicBezTo>
                  <a:cubicBezTo>
                    <a:pt x="66" y="60"/>
                    <a:pt x="72" y="59"/>
                    <a:pt x="76" y="57"/>
                  </a:cubicBezTo>
                  <a:cubicBezTo>
                    <a:pt x="81" y="55"/>
                    <a:pt x="85" y="49"/>
                    <a:pt x="89" y="46"/>
                  </a:cubicBezTo>
                  <a:cubicBezTo>
                    <a:pt x="93" y="42"/>
                    <a:pt x="101" y="42"/>
                    <a:pt x="106" y="37"/>
                  </a:cubicBezTo>
                  <a:cubicBezTo>
                    <a:pt x="112" y="31"/>
                    <a:pt x="118" y="25"/>
                    <a:pt x="124" y="18"/>
                  </a:cubicBezTo>
                  <a:cubicBezTo>
                    <a:pt x="127" y="15"/>
                    <a:pt x="132" y="9"/>
                    <a:pt x="132" y="4"/>
                  </a:cubicBezTo>
                  <a:cubicBezTo>
                    <a:pt x="132" y="3"/>
                    <a:pt x="130" y="1"/>
                    <a:pt x="129" y="0"/>
                  </a:cubicBezTo>
                </a:path>
              </a:pathLst>
            </a:custGeom>
            <a:solidFill>
              <a:schemeClr val="tx2"/>
            </a:solidFill>
            <a:ln w="3175" cap="flat">
              <a:noFill/>
              <a:prstDash val="solid"/>
              <a:round/>
              <a:headEnd/>
              <a:tailEnd/>
            </a:ln>
            <a:extLst/>
          </p:spPr>
          <p:txBody>
            <a:bodyPr vert="horz" wrap="square" lIns="68580" tIns="34290" rIns="68580" bIns="34290" numCol="1" anchor="t" anchorCtr="0" compatLnSpc="1">
              <a:prstTxWarp prst="textNoShape">
                <a:avLst/>
              </a:prstTxWarp>
            </a:bodyPr>
            <a:lstStyle/>
            <a:p>
              <a:endParaRPr lang="en-US" sz="1350"/>
            </a:p>
          </p:txBody>
        </p:sp>
        <p:sp>
          <p:nvSpPr>
            <p:cNvPr id="188" name="Freeform 190"/>
            <p:cNvSpPr>
              <a:spLocks/>
            </p:cNvSpPr>
            <p:nvPr/>
          </p:nvSpPr>
          <p:spPr bwMode="auto">
            <a:xfrm>
              <a:off x="4436031" y="1867790"/>
              <a:ext cx="47756" cy="93601"/>
            </a:xfrm>
            <a:custGeom>
              <a:avLst/>
              <a:gdLst>
                <a:gd name="T0" fmla="*/ 2 w 18"/>
                <a:gd name="T1" fmla="*/ 36 h 36"/>
                <a:gd name="T2" fmla="*/ 0 w 18"/>
                <a:gd name="T3" fmla="*/ 32 h 36"/>
                <a:gd name="T4" fmla="*/ 6 w 18"/>
                <a:gd name="T5" fmla="*/ 16 h 36"/>
                <a:gd name="T6" fmla="*/ 5 w 18"/>
                <a:gd name="T7" fmla="*/ 13 h 36"/>
                <a:gd name="T8" fmla="*/ 18 w 18"/>
                <a:gd name="T9" fmla="*/ 0 h 36"/>
              </a:gdLst>
              <a:ahLst/>
              <a:cxnLst>
                <a:cxn ang="0">
                  <a:pos x="T0" y="T1"/>
                </a:cxn>
                <a:cxn ang="0">
                  <a:pos x="T2" y="T3"/>
                </a:cxn>
                <a:cxn ang="0">
                  <a:pos x="T4" y="T5"/>
                </a:cxn>
                <a:cxn ang="0">
                  <a:pos x="T6" y="T7"/>
                </a:cxn>
                <a:cxn ang="0">
                  <a:pos x="T8" y="T9"/>
                </a:cxn>
              </a:cxnLst>
              <a:rect l="0" t="0" r="r" b="b"/>
              <a:pathLst>
                <a:path w="18" h="36">
                  <a:moveTo>
                    <a:pt x="2" y="36"/>
                  </a:moveTo>
                  <a:cubicBezTo>
                    <a:pt x="1" y="34"/>
                    <a:pt x="0" y="33"/>
                    <a:pt x="0" y="32"/>
                  </a:cubicBezTo>
                  <a:cubicBezTo>
                    <a:pt x="3" y="27"/>
                    <a:pt x="4" y="22"/>
                    <a:pt x="6" y="16"/>
                  </a:cubicBezTo>
                  <a:cubicBezTo>
                    <a:pt x="6" y="15"/>
                    <a:pt x="5" y="14"/>
                    <a:pt x="5" y="13"/>
                  </a:cubicBezTo>
                  <a:cubicBezTo>
                    <a:pt x="6" y="9"/>
                    <a:pt x="13" y="4"/>
                    <a:pt x="18" y="0"/>
                  </a:cubicBezTo>
                </a:path>
              </a:pathLst>
            </a:custGeom>
            <a:solidFill>
              <a:schemeClr val="tx2"/>
            </a:solidFill>
            <a:ln w="3175" cap="flat">
              <a:noFill/>
              <a:prstDash val="solid"/>
              <a:round/>
              <a:headEnd/>
              <a:tailEnd/>
            </a:ln>
            <a:extLst/>
          </p:spPr>
          <p:txBody>
            <a:bodyPr vert="horz" wrap="square" lIns="68580" tIns="34290" rIns="68580" bIns="34290" numCol="1" anchor="t" anchorCtr="0" compatLnSpc="1">
              <a:prstTxWarp prst="textNoShape">
                <a:avLst/>
              </a:prstTxWarp>
            </a:bodyPr>
            <a:lstStyle/>
            <a:p>
              <a:endParaRPr lang="en-US" sz="1350"/>
            </a:p>
          </p:txBody>
        </p:sp>
        <p:sp>
          <p:nvSpPr>
            <p:cNvPr id="190" name="Freeform 192"/>
            <p:cNvSpPr>
              <a:spLocks/>
            </p:cNvSpPr>
            <p:nvPr/>
          </p:nvSpPr>
          <p:spPr bwMode="auto">
            <a:xfrm>
              <a:off x="4483785" y="1615643"/>
              <a:ext cx="317094" cy="252147"/>
            </a:xfrm>
            <a:custGeom>
              <a:avLst/>
              <a:gdLst>
                <a:gd name="T0" fmla="*/ 0 w 121"/>
                <a:gd name="T1" fmla="*/ 96 h 96"/>
                <a:gd name="T2" fmla="*/ 43 w 121"/>
                <a:gd name="T3" fmla="*/ 60 h 96"/>
                <a:gd name="T4" fmla="*/ 97 w 121"/>
                <a:gd name="T5" fmla="*/ 6 h 96"/>
                <a:gd name="T6" fmla="*/ 112 w 121"/>
                <a:gd name="T7" fmla="*/ 1 h 96"/>
              </a:gdLst>
              <a:ahLst/>
              <a:cxnLst>
                <a:cxn ang="0">
                  <a:pos x="T0" y="T1"/>
                </a:cxn>
                <a:cxn ang="0">
                  <a:pos x="T2" y="T3"/>
                </a:cxn>
                <a:cxn ang="0">
                  <a:pos x="T4" y="T5"/>
                </a:cxn>
                <a:cxn ang="0">
                  <a:pos x="T6" y="T7"/>
                </a:cxn>
              </a:cxnLst>
              <a:rect l="0" t="0" r="r" b="b"/>
              <a:pathLst>
                <a:path w="121" h="96">
                  <a:moveTo>
                    <a:pt x="0" y="96"/>
                  </a:moveTo>
                  <a:cubicBezTo>
                    <a:pt x="1" y="72"/>
                    <a:pt x="26" y="64"/>
                    <a:pt x="43" y="60"/>
                  </a:cubicBezTo>
                  <a:cubicBezTo>
                    <a:pt x="68" y="52"/>
                    <a:pt x="89" y="31"/>
                    <a:pt x="97" y="6"/>
                  </a:cubicBezTo>
                  <a:cubicBezTo>
                    <a:pt x="97" y="6"/>
                    <a:pt x="121" y="0"/>
                    <a:pt x="112" y="1"/>
                  </a:cubicBezTo>
                </a:path>
              </a:pathLst>
            </a:custGeom>
            <a:solidFill>
              <a:schemeClr val="tx2"/>
            </a:solidFill>
            <a:ln w="3175" cap="flat">
              <a:noFill/>
              <a:prstDash val="solid"/>
              <a:round/>
              <a:headEnd/>
              <a:tailEnd/>
            </a:ln>
            <a:extLst/>
          </p:spPr>
          <p:txBody>
            <a:bodyPr vert="horz" wrap="square" lIns="68580" tIns="34290" rIns="68580" bIns="34290" numCol="1" anchor="t" anchorCtr="0" compatLnSpc="1">
              <a:prstTxWarp prst="textNoShape">
                <a:avLst/>
              </a:prstTxWarp>
            </a:bodyPr>
            <a:lstStyle/>
            <a:p>
              <a:endParaRPr lang="en-US" sz="1350"/>
            </a:p>
          </p:txBody>
        </p:sp>
        <p:sp>
          <p:nvSpPr>
            <p:cNvPr id="191" name="Freeform 193"/>
            <p:cNvSpPr>
              <a:spLocks/>
            </p:cNvSpPr>
            <p:nvPr/>
          </p:nvSpPr>
          <p:spPr bwMode="auto">
            <a:xfrm>
              <a:off x="5668112" y="1755088"/>
              <a:ext cx="80229" cy="84049"/>
            </a:xfrm>
            <a:custGeom>
              <a:avLst/>
              <a:gdLst>
                <a:gd name="T0" fmla="*/ 14 w 30"/>
                <a:gd name="T1" fmla="*/ 0 h 32"/>
                <a:gd name="T2" fmla="*/ 2 w 30"/>
                <a:gd name="T3" fmla="*/ 13 h 32"/>
                <a:gd name="T4" fmla="*/ 11 w 30"/>
                <a:gd name="T5" fmla="*/ 23 h 32"/>
                <a:gd name="T6" fmla="*/ 17 w 30"/>
                <a:gd name="T7" fmla="*/ 21 h 32"/>
                <a:gd name="T8" fmla="*/ 17 w 30"/>
                <a:gd name="T9" fmla="*/ 27 h 32"/>
                <a:gd name="T10" fmla="*/ 25 w 30"/>
                <a:gd name="T11" fmla="*/ 24 h 32"/>
                <a:gd name="T12" fmla="*/ 25 w 30"/>
                <a:gd name="T13" fmla="*/ 30 h 32"/>
                <a:gd name="T14" fmla="*/ 29 w 30"/>
                <a:gd name="T15" fmla="*/ 32 h 32"/>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30" h="32">
                  <a:moveTo>
                    <a:pt x="14" y="0"/>
                  </a:moveTo>
                  <a:cubicBezTo>
                    <a:pt x="7" y="3"/>
                    <a:pt x="0" y="7"/>
                    <a:pt x="2" y="13"/>
                  </a:cubicBezTo>
                  <a:cubicBezTo>
                    <a:pt x="3" y="16"/>
                    <a:pt x="8" y="22"/>
                    <a:pt x="11" y="23"/>
                  </a:cubicBezTo>
                  <a:cubicBezTo>
                    <a:pt x="13" y="23"/>
                    <a:pt x="16" y="20"/>
                    <a:pt x="17" y="21"/>
                  </a:cubicBezTo>
                  <a:cubicBezTo>
                    <a:pt x="18" y="23"/>
                    <a:pt x="13" y="28"/>
                    <a:pt x="17" y="27"/>
                  </a:cubicBezTo>
                  <a:cubicBezTo>
                    <a:pt x="22" y="27"/>
                    <a:pt x="21" y="21"/>
                    <a:pt x="25" y="24"/>
                  </a:cubicBezTo>
                  <a:cubicBezTo>
                    <a:pt x="27" y="25"/>
                    <a:pt x="25" y="28"/>
                    <a:pt x="25" y="30"/>
                  </a:cubicBezTo>
                  <a:cubicBezTo>
                    <a:pt x="26" y="32"/>
                    <a:pt x="30" y="31"/>
                    <a:pt x="29" y="32"/>
                  </a:cubicBezTo>
                </a:path>
              </a:pathLst>
            </a:custGeom>
            <a:solidFill>
              <a:schemeClr val="tx2"/>
            </a:solidFill>
            <a:ln w="3175" cap="flat">
              <a:noFill/>
              <a:prstDash val="solid"/>
              <a:round/>
              <a:headEnd/>
              <a:tailEnd/>
            </a:ln>
            <a:extLst/>
          </p:spPr>
          <p:txBody>
            <a:bodyPr vert="horz" wrap="square" lIns="68580" tIns="34290" rIns="68580" bIns="34290" numCol="1" anchor="t" anchorCtr="0" compatLnSpc="1">
              <a:prstTxWarp prst="textNoShape">
                <a:avLst/>
              </a:prstTxWarp>
            </a:bodyPr>
            <a:lstStyle/>
            <a:p>
              <a:endParaRPr lang="en-US" sz="1350"/>
            </a:p>
          </p:txBody>
        </p:sp>
        <p:sp>
          <p:nvSpPr>
            <p:cNvPr id="192" name="Freeform 194"/>
            <p:cNvSpPr>
              <a:spLocks/>
            </p:cNvSpPr>
            <p:nvPr/>
          </p:nvSpPr>
          <p:spPr bwMode="auto">
            <a:xfrm>
              <a:off x="5736879" y="1839137"/>
              <a:ext cx="1415462" cy="217763"/>
            </a:xfrm>
            <a:custGeom>
              <a:avLst/>
              <a:gdLst>
                <a:gd name="T0" fmla="*/ 3 w 540"/>
                <a:gd name="T1" fmla="*/ 0 h 83"/>
                <a:gd name="T2" fmla="*/ 0 w 540"/>
                <a:gd name="T3" fmla="*/ 0 h 83"/>
                <a:gd name="T4" fmla="*/ 7 w 540"/>
                <a:gd name="T5" fmla="*/ 2 h 83"/>
                <a:gd name="T6" fmla="*/ 4 w 540"/>
                <a:gd name="T7" fmla="*/ 1 h 83"/>
                <a:gd name="T8" fmla="*/ 76 w 540"/>
                <a:gd name="T9" fmla="*/ 16 h 83"/>
                <a:gd name="T10" fmla="*/ 113 w 540"/>
                <a:gd name="T11" fmla="*/ 50 h 83"/>
                <a:gd name="T12" fmla="*/ 179 w 540"/>
                <a:gd name="T13" fmla="*/ 79 h 83"/>
                <a:gd name="T14" fmla="*/ 208 w 540"/>
                <a:gd name="T15" fmla="*/ 66 h 83"/>
                <a:gd name="T16" fmla="*/ 204 w 540"/>
                <a:gd name="T17" fmla="*/ 37 h 83"/>
                <a:gd name="T18" fmla="*/ 279 w 540"/>
                <a:gd name="T19" fmla="*/ 19 h 83"/>
                <a:gd name="T20" fmla="*/ 284 w 540"/>
                <a:gd name="T21" fmla="*/ 31 h 83"/>
                <a:gd name="T22" fmla="*/ 284 w 540"/>
                <a:gd name="T23" fmla="*/ 30 h 83"/>
                <a:gd name="T24" fmla="*/ 325 w 540"/>
                <a:gd name="T25" fmla="*/ 37 h 83"/>
                <a:gd name="T26" fmla="*/ 329 w 540"/>
                <a:gd name="T27" fmla="*/ 45 h 83"/>
                <a:gd name="T28" fmla="*/ 392 w 540"/>
                <a:gd name="T29" fmla="*/ 53 h 83"/>
                <a:gd name="T30" fmla="*/ 392 w 540"/>
                <a:gd name="T31" fmla="*/ 53 h 83"/>
                <a:gd name="T32" fmla="*/ 450 w 540"/>
                <a:gd name="T33" fmla="*/ 51 h 83"/>
                <a:gd name="T34" fmla="*/ 447 w 540"/>
                <a:gd name="T35" fmla="*/ 51 h 83"/>
                <a:gd name="T36" fmla="*/ 465 w 540"/>
                <a:gd name="T37" fmla="*/ 43 h 83"/>
                <a:gd name="T38" fmla="*/ 456 w 540"/>
                <a:gd name="T39" fmla="*/ 48 h 83"/>
                <a:gd name="T40" fmla="*/ 466 w 540"/>
                <a:gd name="T41" fmla="*/ 43 h 83"/>
                <a:gd name="T42" fmla="*/ 495 w 540"/>
                <a:gd name="T43" fmla="*/ 50 h 83"/>
                <a:gd name="T44" fmla="*/ 487 w 540"/>
                <a:gd name="T45" fmla="*/ 43 h 83"/>
                <a:gd name="T46" fmla="*/ 485 w 540"/>
                <a:gd name="T47" fmla="*/ 50 h 83"/>
                <a:gd name="T48" fmla="*/ 489 w 540"/>
                <a:gd name="T49" fmla="*/ 52 h 83"/>
                <a:gd name="T50" fmla="*/ 498 w 540"/>
                <a:gd name="T51" fmla="*/ 50 h 83"/>
                <a:gd name="T52" fmla="*/ 497 w 540"/>
                <a:gd name="T53" fmla="*/ 52 h 83"/>
                <a:gd name="T54" fmla="*/ 498 w 540"/>
                <a:gd name="T55" fmla="*/ 50 h 83"/>
                <a:gd name="T56" fmla="*/ 513 w 540"/>
                <a:gd name="T57" fmla="*/ 52 h 83"/>
                <a:gd name="T58" fmla="*/ 506 w 540"/>
                <a:gd name="T59" fmla="*/ 55 h 83"/>
                <a:gd name="T60" fmla="*/ 516 w 540"/>
                <a:gd name="T61" fmla="*/ 53 h 83"/>
                <a:gd name="T62" fmla="*/ 513 w 540"/>
                <a:gd name="T63" fmla="*/ 54 h 83"/>
                <a:gd name="T64" fmla="*/ 517 w 540"/>
                <a:gd name="T65" fmla="*/ 51 h 83"/>
                <a:gd name="T66" fmla="*/ 540 w 540"/>
                <a:gd name="T67" fmla="*/ 49 h 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40" h="83">
                  <a:moveTo>
                    <a:pt x="3" y="0"/>
                  </a:moveTo>
                  <a:cubicBezTo>
                    <a:pt x="2" y="0"/>
                    <a:pt x="1" y="0"/>
                    <a:pt x="0" y="0"/>
                  </a:cubicBezTo>
                  <a:cubicBezTo>
                    <a:pt x="1" y="2"/>
                    <a:pt x="3" y="3"/>
                    <a:pt x="7" y="2"/>
                  </a:cubicBezTo>
                  <a:cubicBezTo>
                    <a:pt x="6" y="2"/>
                    <a:pt x="5" y="1"/>
                    <a:pt x="4" y="1"/>
                  </a:cubicBezTo>
                  <a:cubicBezTo>
                    <a:pt x="26" y="16"/>
                    <a:pt x="51" y="8"/>
                    <a:pt x="76" y="16"/>
                  </a:cubicBezTo>
                  <a:cubicBezTo>
                    <a:pt x="96" y="25"/>
                    <a:pt x="96" y="45"/>
                    <a:pt x="113" y="50"/>
                  </a:cubicBezTo>
                  <a:cubicBezTo>
                    <a:pt x="138" y="62"/>
                    <a:pt x="159" y="62"/>
                    <a:pt x="179" y="79"/>
                  </a:cubicBezTo>
                  <a:cubicBezTo>
                    <a:pt x="188" y="83"/>
                    <a:pt x="200" y="79"/>
                    <a:pt x="208" y="66"/>
                  </a:cubicBezTo>
                  <a:cubicBezTo>
                    <a:pt x="213" y="58"/>
                    <a:pt x="200" y="45"/>
                    <a:pt x="204" y="37"/>
                  </a:cubicBezTo>
                  <a:cubicBezTo>
                    <a:pt x="217" y="12"/>
                    <a:pt x="258" y="0"/>
                    <a:pt x="279" y="19"/>
                  </a:cubicBezTo>
                  <a:cubicBezTo>
                    <a:pt x="281" y="24"/>
                    <a:pt x="278" y="26"/>
                    <a:pt x="284" y="31"/>
                  </a:cubicBezTo>
                  <a:cubicBezTo>
                    <a:pt x="284" y="31"/>
                    <a:pt x="284" y="30"/>
                    <a:pt x="284" y="30"/>
                  </a:cubicBezTo>
                  <a:cubicBezTo>
                    <a:pt x="296" y="37"/>
                    <a:pt x="312" y="25"/>
                    <a:pt x="325" y="37"/>
                  </a:cubicBezTo>
                  <a:cubicBezTo>
                    <a:pt x="325" y="41"/>
                    <a:pt x="329" y="45"/>
                    <a:pt x="329" y="45"/>
                  </a:cubicBezTo>
                  <a:cubicBezTo>
                    <a:pt x="350" y="45"/>
                    <a:pt x="370" y="50"/>
                    <a:pt x="392" y="53"/>
                  </a:cubicBezTo>
                  <a:cubicBezTo>
                    <a:pt x="394" y="61"/>
                    <a:pt x="388" y="57"/>
                    <a:pt x="392" y="53"/>
                  </a:cubicBezTo>
                  <a:cubicBezTo>
                    <a:pt x="412" y="66"/>
                    <a:pt x="433" y="62"/>
                    <a:pt x="450" y="51"/>
                  </a:cubicBezTo>
                  <a:cubicBezTo>
                    <a:pt x="450" y="51"/>
                    <a:pt x="448" y="52"/>
                    <a:pt x="447" y="51"/>
                  </a:cubicBezTo>
                  <a:cubicBezTo>
                    <a:pt x="452" y="45"/>
                    <a:pt x="454" y="45"/>
                    <a:pt x="465" y="43"/>
                  </a:cubicBezTo>
                  <a:cubicBezTo>
                    <a:pt x="462" y="44"/>
                    <a:pt x="459" y="46"/>
                    <a:pt x="456" y="48"/>
                  </a:cubicBezTo>
                  <a:cubicBezTo>
                    <a:pt x="459" y="47"/>
                    <a:pt x="475" y="45"/>
                    <a:pt x="466" y="43"/>
                  </a:cubicBezTo>
                  <a:cubicBezTo>
                    <a:pt x="478" y="41"/>
                    <a:pt x="487" y="45"/>
                    <a:pt x="495" y="50"/>
                  </a:cubicBezTo>
                  <a:cubicBezTo>
                    <a:pt x="492" y="48"/>
                    <a:pt x="489" y="45"/>
                    <a:pt x="487" y="43"/>
                  </a:cubicBezTo>
                  <a:cubicBezTo>
                    <a:pt x="486" y="47"/>
                    <a:pt x="486" y="47"/>
                    <a:pt x="485" y="50"/>
                  </a:cubicBezTo>
                  <a:cubicBezTo>
                    <a:pt x="487" y="51"/>
                    <a:pt x="487" y="52"/>
                    <a:pt x="489" y="52"/>
                  </a:cubicBezTo>
                  <a:cubicBezTo>
                    <a:pt x="491" y="52"/>
                    <a:pt x="498" y="60"/>
                    <a:pt x="498" y="50"/>
                  </a:cubicBezTo>
                  <a:cubicBezTo>
                    <a:pt x="497" y="50"/>
                    <a:pt x="497" y="51"/>
                    <a:pt x="497" y="52"/>
                  </a:cubicBezTo>
                  <a:cubicBezTo>
                    <a:pt x="498" y="51"/>
                    <a:pt x="498" y="51"/>
                    <a:pt x="498" y="50"/>
                  </a:cubicBezTo>
                  <a:cubicBezTo>
                    <a:pt x="502" y="55"/>
                    <a:pt x="507" y="57"/>
                    <a:pt x="513" y="52"/>
                  </a:cubicBezTo>
                  <a:cubicBezTo>
                    <a:pt x="510" y="53"/>
                    <a:pt x="508" y="55"/>
                    <a:pt x="506" y="55"/>
                  </a:cubicBezTo>
                  <a:cubicBezTo>
                    <a:pt x="510" y="55"/>
                    <a:pt x="513" y="54"/>
                    <a:pt x="516" y="53"/>
                  </a:cubicBezTo>
                  <a:cubicBezTo>
                    <a:pt x="515" y="53"/>
                    <a:pt x="514" y="54"/>
                    <a:pt x="513" y="54"/>
                  </a:cubicBezTo>
                  <a:cubicBezTo>
                    <a:pt x="514" y="53"/>
                    <a:pt x="516" y="52"/>
                    <a:pt x="517" y="51"/>
                  </a:cubicBezTo>
                  <a:cubicBezTo>
                    <a:pt x="517" y="56"/>
                    <a:pt x="535" y="52"/>
                    <a:pt x="540" y="49"/>
                  </a:cubicBezTo>
                </a:path>
              </a:pathLst>
            </a:custGeom>
            <a:noFill/>
            <a:ln w="3175" cap="flat">
              <a:noFill/>
              <a:prstDash val="solid"/>
              <a:round/>
              <a:headEnd/>
              <a:tailEnd/>
            </a:ln>
            <a:extLst/>
          </p:spPr>
          <p:txBody>
            <a:bodyPr vert="horz" wrap="square" lIns="68580" tIns="34290" rIns="68580" bIns="34290" numCol="1" anchor="t" anchorCtr="0" compatLnSpc="1">
              <a:prstTxWarp prst="textNoShape">
                <a:avLst/>
              </a:prstTxWarp>
            </a:bodyPr>
            <a:lstStyle/>
            <a:p>
              <a:endParaRPr lang="en-US" sz="1350"/>
            </a:p>
          </p:txBody>
        </p:sp>
        <p:sp>
          <p:nvSpPr>
            <p:cNvPr id="193" name="Freeform 195"/>
            <p:cNvSpPr>
              <a:spLocks/>
            </p:cNvSpPr>
            <p:nvPr/>
          </p:nvSpPr>
          <p:spPr bwMode="auto">
            <a:xfrm>
              <a:off x="7033909" y="2056902"/>
              <a:ext cx="525307" cy="876785"/>
            </a:xfrm>
            <a:custGeom>
              <a:avLst/>
              <a:gdLst>
                <a:gd name="T0" fmla="*/ 69 w 200"/>
                <a:gd name="T1" fmla="*/ 17 h 335"/>
                <a:gd name="T2" fmla="*/ 59 w 200"/>
                <a:gd name="T3" fmla="*/ 48 h 335"/>
                <a:gd name="T4" fmla="*/ 53 w 200"/>
                <a:gd name="T5" fmla="*/ 55 h 335"/>
                <a:gd name="T6" fmla="*/ 57 w 200"/>
                <a:gd name="T7" fmla="*/ 57 h 335"/>
                <a:gd name="T8" fmla="*/ 12 w 200"/>
                <a:gd name="T9" fmla="*/ 0 h 335"/>
                <a:gd name="T10" fmla="*/ 12 w 200"/>
                <a:gd name="T11" fmla="*/ 0 h 335"/>
                <a:gd name="T12" fmla="*/ 41 w 200"/>
                <a:gd name="T13" fmla="*/ 56 h 335"/>
                <a:gd name="T14" fmla="*/ 38 w 200"/>
                <a:gd name="T15" fmla="*/ 56 h 335"/>
                <a:gd name="T16" fmla="*/ 66 w 200"/>
                <a:gd name="T17" fmla="*/ 108 h 335"/>
                <a:gd name="T18" fmla="*/ 75 w 200"/>
                <a:gd name="T19" fmla="*/ 128 h 335"/>
                <a:gd name="T20" fmla="*/ 105 w 200"/>
                <a:gd name="T21" fmla="*/ 157 h 335"/>
                <a:gd name="T22" fmla="*/ 99 w 200"/>
                <a:gd name="T23" fmla="*/ 152 h 335"/>
                <a:gd name="T24" fmla="*/ 105 w 200"/>
                <a:gd name="T25" fmla="*/ 157 h 335"/>
                <a:gd name="T26" fmla="*/ 104 w 200"/>
                <a:gd name="T27" fmla="*/ 182 h 335"/>
                <a:gd name="T28" fmla="*/ 124 w 200"/>
                <a:gd name="T29" fmla="*/ 198 h 335"/>
                <a:gd name="T30" fmla="*/ 147 w 200"/>
                <a:gd name="T31" fmla="*/ 232 h 335"/>
                <a:gd name="T32" fmla="*/ 144 w 200"/>
                <a:gd name="T33" fmla="*/ 227 h 335"/>
                <a:gd name="T34" fmla="*/ 178 w 200"/>
                <a:gd name="T35" fmla="*/ 299 h 335"/>
                <a:gd name="T36" fmla="*/ 177 w 200"/>
                <a:gd name="T37" fmla="*/ 306 h 335"/>
                <a:gd name="T38" fmla="*/ 185 w 200"/>
                <a:gd name="T39" fmla="*/ 303 h 335"/>
                <a:gd name="T40" fmla="*/ 177 w 200"/>
                <a:gd name="T41" fmla="*/ 306 h 335"/>
                <a:gd name="T42" fmla="*/ 200 w 200"/>
                <a:gd name="T43" fmla="*/ 335 h 3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200" h="335">
                  <a:moveTo>
                    <a:pt x="69" y="17"/>
                  </a:moveTo>
                  <a:cubicBezTo>
                    <a:pt x="65" y="26"/>
                    <a:pt x="59" y="38"/>
                    <a:pt x="59" y="48"/>
                  </a:cubicBezTo>
                  <a:cubicBezTo>
                    <a:pt x="59" y="52"/>
                    <a:pt x="59" y="64"/>
                    <a:pt x="53" y="55"/>
                  </a:cubicBezTo>
                  <a:cubicBezTo>
                    <a:pt x="54" y="56"/>
                    <a:pt x="56" y="57"/>
                    <a:pt x="57" y="57"/>
                  </a:cubicBezTo>
                  <a:cubicBezTo>
                    <a:pt x="36" y="45"/>
                    <a:pt x="20" y="23"/>
                    <a:pt x="12" y="0"/>
                  </a:cubicBezTo>
                  <a:cubicBezTo>
                    <a:pt x="7" y="5"/>
                    <a:pt x="12" y="7"/>
                    <a:pt x="12" y="0"/>
                  </a:cubicBezTo>
                  <a:cubicBezTo>
                    <a:pt x="0" y="24"/>
                    <a:pt x="33" y="38"/>
                    <a:pt x="41" y="56"/>
                  </a:cubicBezTo>
                  <a:cubicBezTo>
                    <a:pt x="40" y="56"/>
                    <a:pt x="39" y="56"/>
                    <a:pt x="38" y="56"/>
                  </a:cubicBezTo>
                  <a:cubicBezTo>
                    <a:pt x="46" y="75"/>
                    <a:pt x="54" y="91"/>
                    <a:pt x="66" y="108"/>
                  </a:cubicBezTo>
                  <a:cubicBezTo>
                    <a:pt x="70" y="116"/>
                    <a:pt x="70" y="120"/>
                    <a:pt x="75" y="128"/>
                  </a:cubicBezTo>
                  <a:cubicBezTo>
                    <a:pt x="83" y="141"/>
                    <a:pt x="100" y="141"/>
                    <a:pt x="105" y="157"/>
                  </a:cubicBezTo>
                  <a:cubicBezTo>
                    <a:pt x="103" y="155"/>
                    <a:pt x="101" y="154"/>
                    <a:pt x="99" y="152"/>
                  </a:cubicBezTo>
                  <a:cubicBezTo>
                    <a:pt x="101" y="153"/>
                    <a:pt x="103" y="155"/>
                    <a:pt x="105" y="157"/>
                  </a:cubicBezTo>
                  <a:cubicBezTo>
                    <a:pt x="93" y="148"/>
                    <a:pt x="101" y="178"/>
                    <a:pt x="104" y="182"/>
                  </a:cubicBezTo>
                  <a:cubicBezTo>
                    <a:pt x="108" y="190"/>
                    <a:pt x="117" y="193"/>
                    <a:pt x="124" y="198"/>
                  </a:cubicBezTo>
                  <a:cubicBezTo>
                    <a:pt x="134" y="207"/>
                    <a:pt x="143" y="219"/>
                    <a:pt x="147" y="232"/>
                  </a:cubicBezTo>
                  <a:cubicBezTo>
                    <a:pt x="146" y="230"/>
                    <a:pt x="145" y="229"/>
                    <a:pt x="144" y="227"/>
                  </a:cubicBezTo>
                  <a:cubicBezTo>
                    <a:pt x="145" y="253"/>
                    <a:pt x="153" y="286"/>
                    <a:pt x="178" y="299"/>
                  </a:cubicBezTo>
                  <a:cubicBezTo>
                    <a:pt x="178" y="299"/>
                    <a:pt x="178" y="303"/>
                    <a:pt x="177" y="306"/>
                  </a:cubicBezTo>
                  <a:cubicBezTo>
                    <a:pt x="180" y="306"/>
                    <a:pt x="183" y="305"/>
                    <a:pt x="185" y="303"/>
                  </a:cubicBezTo>
                  <a:cubicBezTo>
                    <a:pt x="183" y="303"/>
                    <a:pt x="180" y="304"/>
                    <a:pt x="177" y="306"/>
                  </a:cubicBezTo>
                  <a:cubicBezTo>
                    <a:pt x="192" y="304"/>
                    <a:pt x="197" y="326"/>
                    <a:pt x="200" y="335"/>
                  </a:cubicBezTo>
                </a:path>
              </a:pathLst>
            </a:custGeom>
            <a:noFill/>
            <a:ln w="3175" cap="flat">
              <a:noFill/>
              <a:prstDash val="solid"/>
              <a:round/>
              <a:headEnd/>
              <a:tailEnd/>
            </a:ln>
            <a:extLst/>
          </p:spPr>
          <p:txBody>
            <a:bodyPr vert="horz" wrap="square" lIns="68580" tIns="34290" rIns="68580" bIns="34290" numCol="1" anchor="t" anchorCtr="0" compatLnSpc="1">
              <a:prstTxWarp prst="textNoShape">
                <a:avLst/>
              </a:prstTxWarp>
            </a:bodyPr>
            <a:lstStyle/>
            <a:p>
              <a:endParaRPr lang="en-US" sz="1350"/>
            </a:p>
          </p:txBody>
        </p:sp>
        <p:sp>
          <p:nvSpPr>
            <p:cNvPr id="194" name="Freeform 196"/>
            <p:cNvSpPr>
              <a:spLocks/>
            </p:cNvSpPr>
            <p:nvPr/>
          </p:nvSpPr>
          <p:spPr bwMode="auto">
            <a:xfrm>
              <a:off x="7559215" y="2933685"/>
              <a:ext cx="30563" cy="91690"/>
            </a:xfrm>
            <a:custGeom>
              <a:avLst/>
              <a:gdLst>
                <a:gd name="T0" fmla="*/ 0 w 12"/>
                <a:gd name="T1" fmla="*/ 0 h 35"/>
                <a:gd name="T2" fmla="*/ 5 w 12"/>
                <a:gd name="T3" fmla="*/ 11 h 35"/>
                <a:gd name="T4" fmla="*/ 5 w 12"/>
                <a:gd name="T5" fmla="*/ 13 h 35"/>
                <a:gd name="T6" fmla="*/ 4 w 12"/>
                <a:gd name="T7" fmla="*/ 13 h 35"/>
                <a:gd name="T8" fmla="*/ 5 w 12"/>
                <a:gd name="T9" fmla="*/ 16 h 35"/>
                <a:gd name="T10" fmla="*/ 9 w 12"/>
                <a:gd name="T11" fmla="*/ 30 h 35"/>
                <a:gd name="T12" fmla="*/ 12 w 12"/>
                <a:gd name="T13" fmla="*/ 35 h 35"/>
              </a:gdLst>
              <a:ahLst/>
              <a:cxnLst>
                <a:cxn ang="0">
                  <a:pos x="T0" y="T1"/>
                </a:cxn>
                <a:cxn ang="0">
                  <a:pos x="T2" y="T3"/>
                </a:cxn>
                <a:cxn ang="0">
                  <a:pos x="T4" y="T5"/>
                </a:cxn>
                <a:cxn ang="0">
                  <a:pos x="T6" y="T7"/>
                </a:cxn>
                <a:cxn ang="0">
                  <a:pos x="T8" y="T9"/>
                </a:cxn>
                <a:cxn ang="0">
                  <a:pos x="T10" y="T11"/>
                </a:cxn>
                <a:cxn ang="0">
                  <a:pos x="T12" y="T13"/>
                </a:cxn>
              </a:cxnLst>
              <a:rect l="0" t="0" r="r" b="b"/>
              <a:pathLst>
                <a:path w="12" h="35">
                  <a:moveTo>
                    <a:pt x="0" y="0"/>
                  </a:moveTo>
                  <a:cubicBezTo>
                    <a:pt x="2" y="4"/>
                    <a:pt x="3" y="8"/>
                    <a:pt x="5" y="11"/>
                  </a:cubicBezTo>
                  <a:cubicBezTo>
                    <a:pt x="5" y="12"/>
                    <a:pt x="5" y="12"/>
                    <a:pt x="5" y="13"/>
                  </a:cubicBezTo>
                  <a:cubicBezTo>
                    <a:pt x="5" y="13"/>
                    <a:pt x="4" y="13"/>
                    <a:pt x="4" y="13"/>
                  </a:cubicBezTo>
                  <a:cubicBezTo>
                    <a:pt x="3" y="17"/>
                    <a:pt x="5" y="14"/>
                    <a:pt x="5" y="16"/>
                  </a:cubicBezTo>
                  <a:cubicBezTo>
                    <a:pt x="7" y="20"/>
                    <a:pt x="7" y="25"/>
                    <a:pt x="9" y="30"/>
                  </a:cubicBezTo>
                  <a:cubicBezTo>
                    <a:pt x="9" y="32"/>
                    <a:pt x="11" y="33"/>
                    <a:pt x="12" y="35"/>
                  </a:cubicBezTo>
                </a:path>
              </a:pathLst>
            </a:custGeom>
            <a:solidFill>
              <a:schemeClr val="tx2"/>
            </a:solidFill>
            <a:ln w="3175" cap="flat">
              <a:noFill/>
              <a:prstDash val="solid"/>
              <a:round/>
              <a:headEnd/>
              <a:tailEnd/>
            </a:ln>
            <a:extLst/>
          </p:spPr>
          <p:txBody>
            <a:bodyPr vert="horz" wrap="square" lIns="68580" tIns="34290" rIns="68580" bIns="34290" numCol="1" anchor="t" anchorCtr="0" compatLnSpc="1">
              <a:prstTxWarp prst="textNoShape">
                <a:avLst/>
              </a:prstTxWarp>
            </a:bodyPr>
            <a:lstStyle/>
            <a:p>
              <a:endParaRPr lang="en-US" sz="1350"/>
            </a:p>
          </p:txBody>
        </p:sp>
        <p:sp>
          <p:nvSpPr>
            <p:cNvPr id="195" name="Freeform 197"/>
            <p:cNvSpPr>
              <a:spLocks/>
            </p:cNvSpPr>
            <p:nvPr/>
          </p:nvSpPr>
          <p:spPr bwMode="auto">
            <a:xfrm>
              <a:off x="7589777" y="3025375"/>
              <a:ext cx="42025" cy="53486"/>
            </a:xfrm>
            <a:custGeom>
              <a:avLst/>
              <a:gdLst>
                <a:gd name="T0" fmla="*/ 0 w 16"/>
                <a:gd name="T1" fmla="*/ 0 h 20"/>
                <a:gd name="T2" fmla="*/ 2 w 16"/>
                <a:gd name="T3" fmla="*/ 1 h 20"/>
                <a:gd name="T4" fmla="*/ 3 w 16"/>
                <a:gd name="T5" fmla="*/ 7 h 20"/>
                <a:gd name="T6" fmla="*/ 6 w 16"/>
                <a:gd name="T7" fmla="*/ 8 h 20"/>
                <a:gd name="T8" fmla="*/ 10 w 16"/>
                <a:gd name="T9" fmla="*/ 19 h 20"/>
                <a:gd name="T10" fmla="*/ 11 w 16"/>
                <a:gd name="T11" fmla="*/ 19 h 20"/>
                <a:gd name="T12" fmla="*/ 10 w 16"/>
                <a:gd name="T13" fmla="*/ 11 h 20"/>
                <a:gd name="T14" fmla="*/ 12 w 16"/>
                <a:gd name="T15" fmla="*/ 8 h 20"/>
                <a:gd name="T16" fmla="*/ 13 w 16"/>
                <a:gd name="T17" fmla="*/ 7 h 20"/>
                <a:gd name="T18" fmla="*/ 16 w 16"/>
                <a:gd name="T19" fmla="*/ 10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6" h="20">
                  <a:moveTo>
                    <a:pt x="0" y="0"/>
                  </a:moveTo>
                  <a:cubicBezTo>
                    <a:pt x="1" y="0"/>
                    <a:pt x="1" y="1"/>
                    <a:pt x="2" y="1"/>
                  </a:cubicBezTo>
                  <a:cubicBezTo>
                    <a:pt x="3" y="3"/>
                    <a:pt x="1" y="7"/>
                    <a:pt x="3" y="7"/>
                  </a:cubicBezTo>
                  <a:cubicBezTo>
                    <a:pt x="4" y="8"/>
                    <a:pt x="5" y="6"/>
                    <a:pt x="6" y="8"/>
                  </a:cubicBezTo>
                  <a:cubicBezTo>
                    <a:pt x="7" y="10"/>
                    <a:pt x="10" y="18"/>
                    <a:pt x="10" y="19"/>
                  </a:cubicBezTo>
                  <a:cubicBezTo>
                    <a:pt x="10" y="19"/>
                    <a:pt x="10" y="19"/>
                    <a:pt x="11" y="19"/>
                  </a:cubicBezTo>
                  <a:cubicBezTo>
                    <a:pt x="16" y="20"/>
                    <a:pt x="10" y="11"/>
                    <a:pt x="10" y="11"/>
                  </a:cubicBezTo>
                  <a:cubicBezTo>
                    <a:pt x="11" y="8"/>
                    <a:pt x="11" y="9"/>
                    <a:pt x="12" y="8"/>
                  </a:cubicBezTo>
                  <a:cubicBezTo>
                    <a:pt x="13" y="8"/>
                    <a:pt x="13" y="7"/>
                    <a:pt x="13" y="7"/>
                  </a:cubicBezTo>
                  <a:cubicBezTo>
                    <a:pt x="14" y="7"/>
                    <a:pt x="16" y="10"/>
                    <a:pt x="16" y="10"/>
                  </a:cubicBezTo>
                </a:path>
              </a:pathLst>
            </a:custGeom>
            <a:solidFill>
              <a:schemeClr val="tx2"/>
            </a:solidFill>
            <a:ln w="3175" cap="flat">
              <a:noFill/>
              <a:prstDash val="solid"/>
              <a:round/>
              <a:headEnd/>
              <a:tailEnd/>
            </a:ln>
            <a:extLst/>
          </p:spPr>
          <p:txBody>
            <a:bodyPr vert="horz" wrap="square" lIns="68580" tIns="34290" rIns="68580" bIns="34290" numCol="1" anchor="t" anchorCtr="0" compatLnSpc="1">
              <a:prstTxWarp prst="textNoShape">
                <a:avLst/>
              </a:prstTxWarp>
            </a:bodyPr>
            <a:lstStyle/>
            <a:p>
              <a:endParaRPr lang="en-US" sz="1350"/>
            </a:p>
          </p:txBody>
        </p:sp>
        <p:sp>
          <p:nvSpPr>
            <p:cNvPr id="196" name="Freeform 198"/>
            <p:cNvSpPr>
              <a:spLocks/>
            </p:cNvSpPr>
            <p:nvPr/>
          </p:nvSpPr>
          <p:spPr bwMode="auto">
            <a:xfrm>
              <a:off x="7631802" y="3052118"/>
              <a:ext cx="215854" cy="181470"/>
            </a:xfrm>
            <a:custGeom>
              <a:avLst/>
              <a:gdLst>
                <a:gd name="T0" fmla="*/ 0 w 82"/>
                <a:gd name="T1" fmla="*/ 0 h 69"/>
                <a:gd name="T2" fmla="*/ 3 w 82"/>
                <a:gd name="T3" fmla="*/ 2 h 69"/>
                <a:gd name="T4" fmla="*/ 1 w 82"/>
                <a:gd name="T5" fmla="*/ 4 h 69"/>
                <a:gd name="T6" fmla="*/ 5 w 82"/>
                <a:gd name="T7" fmla="*/ 12 h 69"/>
                <a:gd name="T8" fmla="*/ 14 w 82"/>
                <a:gd name="T9" fmla="*/ 10 h 69"/>
                <a:gd name="T10" fmla="*/ 18 w 82"/>
                <a:gd name="T11" fmla="*/ 14 h 69"/>
                <a:gd name="T12" fmla="*/ 20 w 82"/>
                <a:gd name="T13" fmla="*/ 17 h 69"/>
                <a:gd name="T14" fmla="*/ 20 w 82"/>
                <a:gd name="T15" fmla="*/ 17 h 69"/>
                <a:gd name="T16" fmla="*/ 21 w 82"/>
                <a:gd name="T17" fmla="*/ 18 h 69"/>
                <a:gd name="T18" fmla="*/ 35 w 82"/>
                <a:gd name="T19" fmla="*/ 24 h 69"/>
                <a:gd name="T20" fmla="*/ 46 w 82"/>
                <a:gd name="T21" fmla="*/ 38 h 69"/>
                <a:gd name="T22" fmla="*/ 53 w 82"/>
                <a:gd name="T23" fmla="*/ 40 h 69"/>
                <a:gd name="T24" fmla="*/ 62 w 82"/>
                <a:gd name="T25" fmla="*/ 48 h 69"/>
                <a:gd name="T26" fmla="*/ 69 w 82"/>
                <a:gd name="T27" fmla="*/ 57 h 69"/>
                <a:gd name="T28" fmla="*/ 69 w 82"/>
                <a:gd name="T29" fmla="*/ 58 h 69"/>
                <a:gd name="T30" fmla="*/ 75 w 82"/>
                <a:gd name="T31" fmla="*/ 62 h 69"/>
                <a:gd name="T32" fmla="*/ 77 w 82"/>
                <a:gd name="T33" fmla="*/ 67 h 69"/>
                <a:gd name="T34" fmla="*/ 80 w 82"/>
                <a:gd name="T35" fmla="*/ 69 h 69"/>
                <a:gd name="T36" fmla="*/ 82 w 82"/>
                <a:gd name="T37" fmla="*/ 66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82" h="69">
                  <a:moveTo>
                    <a:pt x="0" y="0"/>
                  </a:moveTo>
                  <a:cubicBezTo>
                    <a:pt x="1" y="1"/>
                    <a:pt x="3" y="1"/>
                    <a:pt x="3" y="2"/>
                  </a:cubicBezTo>
                  <a:cubicBezTo>
                    <a:pt x="3" y="3"/>
                    <a:pt x="1" y="4"/>
                    <a:pt x="1" y="4"/>
                  </a:cubicBezTo>
                  <a:cubicBezTo>
                    <a:pt x="1" y="5"/>
                    <a:pt x="5" y="11"/>
                    <a:pt x="5" y="12"/>
                  </a:cubicBezTo>
                  <a:cubicBezTo>
                    <a:pt x="9" y="13"/>
                    <a:pt x="13" y="11"/>
                    <a:pt x="14" y="10"/>
                  </a:cubicBezTo>
                  <a:cubicBezTo>
                    <a:pt x="15" y="10"/>
                    <a:pt x="16" y="11"/>
                    <a:pt x="18" y="14"/>
                  </a:cubicBezTo>
                  <a:cubicBezTo>
                    <a:pt x="22" y="18"/>
                    <a:pt x="20" y="11"/>
                    <a:pt x="20" y="17"/>
                  </a:cubicBezTo>
                  <a:cubicBezTo>
                    <a:pt x="20" y="17"/>
                    <a:pt x="20" y="17"/>
                    <a:pt x="20" y="17"/>
                  </a:cubicBezTo>
                  <a:cubicBezTo>
                    <a:pt x="21" y="18"/>
                    <a:pt x="21" y="18"/>
                    <a:pt x="21" y="18"/>
                  </a:cubicBezTo>
                  <a:cubicBezTo>
                    <a:pt x="27" y="18"/>
                    <a:pt x="32" y="19"/>
                    <a:pt x="35" y="24"/>
                  </a:cubicBezTo>
                  <a:cubicBezTo>
                    <a:pt x="39" y="29"/>
                    <a:pt x="42" y="34"/>
                    <a:pt x="46" y="38"/>
                  </a:cubicBezTo>
                  <a:cubicBezTo>
                    <a:pt x="47" y="39"/>
                    <a:pt x="52" y="39"/>
                    <a:pt x="53" y="40"/>
                  </a:cubicBezTo>
                  <a:cubicBezTo>
                    <a:pt x="57" y="42"/>
                    <a:pt x="56" y="48"/>
                    <a:pt x="62" y="48"/>
                  </a:cubicBezTo>
                  <a:cubicBezTo>
                    <a:pt x="65" y="47"/>
                    <a:pt x="61" y="60"/>
                    <a:pt x="69" y="57"/>
                  </a:cubicBezTo>
                  <a:cubicBezTo>
                    <a:pt x="70" y="57"/>
                    <a:pt x="69" y="57"/>
                    <a:pt x="69" y="58"/>
                  </a:cubicBezTo>
                  <a:cubicBezTo>
                    <a:pt x="70" y="59"/>
                    <a:pt x="74" y="61"/>
                    <a:pt x="75" y="62"/>
                  </a:cubicBezTo>
                  <a:cubicBezTo>
                    <a:pt x="75" y="63"/>
                    <a:pt x="76" y="67"/>
                    <a:pt x="77" y="67"/>
                  </a:cubicBezTo>
                  <a:cubicBezTo>
                    <a:pt x="79" y="67"/>
                    <a:pt x="78" y="69"/>
                    <a:pt x="80" y="69"/>
                  </a:cubicBezTo>
                  <a:cubicBezTo>
                    <a:pt x="82" y="69"/>
                    <a:pt x="81" y="65"/>
                    <a:pt x="82" y="66"/>
                  </a:cubicBezTo>
                </a:path>
              </a:pathLst>
            </a:custGeom>
            <a:solidFill>
              <a:schemeClr val="tx2"/>
            </a:solidFill>
            <a:ln w="3175" cap="flat">
              <a:noFill/>
              <a:prstDash val="solid"/>
              <a:round/>
              <a:headEnd/>
              <a:tailEnd/>
            </a:ln>
            <a:extLst/>
          </p:spPr>
          <p:txBody>
            <a:bodyPr vert="horz" wrap="square" lIns="68580" tIns="34290" rIns="68580" bIns="34290" numCol="1" anchor="t" anchorCtr="0" compatLnSpc="1">
              <a:prstTxWarp prst="textNoShape">
                <a:avLst/>
              </a:prstTxWarp>
            </a:bodyPr>
            <a:lstStyle/>
            <a:p>
              <a:endParaRPr lang="en-US" sz="1350"/>
            </a:p>
          </p:txBody>
        </p:sp>
        <p:sp>
          <p:nvSpPr>
            <p:cNvPr id="197" name="Freeform 199"/>
            <p:cNvSpPr>
              <a:spLocks/>
            </p:cNvSpPr>
            <p:nvPr/>
          </p:nvSpPr>
          <p:spPr bwMode="auto">
            <a:xfrm>
              <a:off x="7847656" y="3225945"/>
              <a:ext cx="40115" cy="76408"/>
            </a:xfrm>
            <a:custGeom>
              <a:avLst/>
              <a:gdLst>
                <a:gd name="T0" fmla="*/ 0 w 15"/>
                <a:gd name="T1" fmla="*/ 0 h 29"/>
                <a:gd name="T2" fmla="*/ 12 w 15"/>
                <a:gd name="T3" fmla="*/ 17 h 29"/>
                <a:gd name="T4" fmla="*/ 6 w 15"/>
                <a:gd name="T5" fmla="*/ 25 h 29"/>
                <a:gd name="T6" fmla="*/ 3 w 15"/>
                <a:gd name="T7" fmla="*/ 29 h 29"/>
              </a:gdLst>
              <a:ahLst/>
              <a:cxnLst>
                <a:cxn ang="0">
                  <a:pos x="T0" y="T1"/>
                </a:cxn>
                <a:cxn ang="0">
                  <a:pos x="T2" y="T3"/>
                </a:cxn>
                <a:cxn ang="0">
                  <a:pos x="T4" y="T5"/>
                </a:cxn>
                <a:cxn ang="0">
                  <a:pos x="T6" y="T7"/>
                </a:cxn>
              </a:cxnLst>
              <a:rect l="0" t="0" r="r" b="b"/>
              <a:pathLst>
                <a:path w="15" h="29">
                  <a:moveTo>
                    <a:pt x="0" y="0"/>
                  </a:moveTo>
                  <a:cubicBezTo>
                    <a:pt x="4" y="2"/>
                    <a:pt x="10" y="14"/>
                    <a:pt x="12" y="17"/>
                  </a:cubicBezTo>
                  <a:cubicBezTo>
                    <a:pt x="15" y="24"/>
                    <a:pt x="9" y="23"/>
                    <a:pt x="6" y="25"/>
                  </a:cubicBezTo>
                  <a:cubicBezTo>
                    <a:pt x="5" y="26"/>
                    <a:pt x="5" y="28"/>
                    <a:pt x="3" y="29"/>
                  </a:cubicBezTo>
                </a:path>
              </a:pathLst>
            </a:custGeom>
            <a:solidFill>
              <a:schemeClr val="tx2"/>
            </a:solidFill>
            <a:ln w="3175" cap="flat">
              <a:noFill/>
              <a:prstDash val="solid"/>
              <a:round/>
              <a:headEnd/>
              <a:tailEnd/>
            </a:ln>
            <a:extLst/>
          </p:spPr>
          <p:txBody>
            <a:bodyPr vert="horz" wrap="square" lIns="68580" tIns="34290" rIns="68580" bIns="34290" numCol="1" anchor="t" anchorCtr="0" compatLnSpc="1">
              <a:prstTxWarp prst="textNoShape">
                <a:avLst/>
              </a:prstTxWarp>
            </a:bodyPr>
            <a:lstStyle/>
            <a:p>
              <a:endParaRPr lang="en-US" sz="1350"/>
            </a:p>
          </p:txBody>
        </p:sp>
        <p:sp>
          <p:nvSpPr>
            <p:cNvPr id="198" name="Freeform 200"/>
            <p:cNvSpPr>
              <a:spLocks/>
            </p:cNvSpPr>
            <p:nvPr/>
          </p:nvSpPr>
          <p:spPr bwMode="auto">
            <a:xfrm>
              <a:off x="7819003" y="3275610"/>
              <a:ext cx="607445" cy="439347"/>
            </a:xfrm>
            <a:custGeom>
              <a:avLst/>
              <a:gdLst>
                <a:gd name="T0" fmla="*/ 14 w 232"/>
                <a:gd name="T1" fmla="*/ 10 h 168"/>
                <a:gd name="T2" fmla="*/ 7 w 232"/>
                <a:gd name="T3" fmla="*/ 12 h 168"/>
                <a:gd name="T4" fmla="*/ 5 w 232"/>
                <a:gd name="T5" fmla="*/ 16 h 168"/>
                <a:gd name="T6" fmla="*/ 1 w 232"/>
                <a:gd name="T7" fmla="*/ 18 h 168"/>
                <a:gd name="T8" fmla="*/ 8 w 232"/>
                <a:gd name="T9" fmla="*/ 16 h 168"/>
                <a:gd name="T10" fmla="*/ 17 w 232"/>
                <a:gd name="T11" fmla="*/ 15 h 168"/>
                <a:gd name="T12" fmla="*/ 17 w 232"/>
                <a:gd name="T13" fmla="*/ 16 h 168"/>
                <a:gd name="T14" fmla="*/ 20 w 232"/>
                <a:gd name="T15" fmla="*/ 19 h 168"/>
                <a:gd name="T16" fmla="*/ 21 w 232"/>
                <a:gd name="T17" fmla="*/ 19 h 168"/>
                <a:gd name="T18" fmla="*/ 26 w 232"/>
                <a:gd name="T19" fmla="*/ 21 h 168"/>
                <a:gd name="T20" fmla="*/ 27 w 232"/>
                <a:gd name="T21" fmla="*/ 25 h 168"/>
                <a:gd name="T22" fmla="*/ 51 w 232"/>
                <a:gd name="T23" fmla="*/ 47 h 168"/>
                <a:gd name="T24" fmla="*/ 60 w 232"/>
                <a:gd name="T25" fmla="*/ 46 h 168"/>
                <a:gd name="T26" fmla="*/ 71 w 232"/>
                <a:gd name="T27" fmla="*/ 44 h 168"/>
                <a:gd name="T28" fmla="*/ 75 w 232"/>
                <a:gd name="T29" fmla="*/ 40 h 168"/>
                <a:gd name="T30" fmla="*/ 77 w 232"/>
                <a:gd name="T31" fmla="*/ 40 h 168"/>
                <a:gd name="T32" fmla="*/ 78 w 232"/>
                <a:gd name="T33" fmla="*/ 40 h 168"/>
                <a:gd name="T34" fmla="*/ 86 w 232"/>
                <a:gd name="T35" fmla="*/ 34 h 168"/>
                <a:gd name="T36" fmla="*/ 88 w 232"/>
                <a:gd name="T37" fmla="*/ 35 h 168"/>
                <a:gd name="T38" fmla="*/ 89 w 232"/>
                <a:gd name="T39" fmla="*/ 35 h 168"/>
                <a:gd name="T40" fmla="*/ 91 w 232"/>
                <a:gd name="T41" fmla="*/ 36 h 168"/>
                <a:gd name="T42" fmla="*/ 98 w 232"/>
                <a:gd name="T43" fmla="*/ 36 h 168"/>
                <a:gd name="T44" fmla="*/ 103 w 232"/>
                <a:gd name="T45" fmla="*/ 39 h 168"/>
                <a:gd name="T46" fmla="*/ 127 w 232"/>
                <a:gd name="T47" fmla="*/ 24 h 168"/>
                <a:gd name="T48" fmla="*/ 135 w 232"/>
                <a:gd name="T49" fmla="*/ 27 h 168"/>
                <a:gd name="T50" fmla="*/ 155 w 232"/>
                <a:gd name="T51" fmla="*/ 20 h 168"/>
                <a:gd name="T52" fmla="*/ 167 w 232"/>
                <a:gd name="T53" fmla="*/ 22 h 168"/>
                <a:gd name="T54" fmla="*/ 182 w 232"/>
                <a:gd name="T55" fmla="*/ 16 h 168"/>
                <a:gd name="T56" fmla="*/ 199 w 232"/>
                <a:gd name="T57" fmla="*/ 12 h 168"/>
                <a:gd name="T58" fmla="*/ 208 w 232"/>
                <a:gd name="T59" fmla="*/ 1 h 168"/>
                <a:gd name="T60" fmla="*/ 224 w 232"/>
                <a:gd name="T61" fmla="*/ 4 h 168"/>
                <a:gd name="T62" fmla="*/ 220 w 232"/>
                <a:gd name="T63" fmla="*/ 18 h 168"/>
                <a:gd name="T64" fmla="*/ 223 w 232"/>
                <a:gd name="T65" fmla="*/ 23 h 168"/>
                <a:gd name="T66" fmla="*/ 222 w 232"/>
                <a:gd name="T67" fmla="*/ 26 h 168"/>
                <a:gd name="T68" fmla="*/ 223 w 232"/>
                <a:gd name="T69" fmla="*/ 35 h 168"/>
                <a:gd name="T70" fmla="*/ 224 w 232"/>
                <a:gd name="T71" fmla="*/ 38 h 168"/>
                <a:gd name="T72" fmla="*/ 221 w 232"/>
                <a:gd name="T73" fmla="*/ 43 h 168"/>
                <a:gd name="T74" fmla="*/ 223 w 232"/>
                <a:gd name="T75" fmla="*/ 43 h 168"/>
                <a:gd name="T76" fmla="*/ 225 w 232"/>
                <a:gd name="T77" fmla="*/ 41 h 168"/>
                <a:gd name="T78" fmla="*/ 225 w 232"/>
                <a:gd name="T79" fmla="*/ 40 h 168"/>
                <a:gd name="T80" fmla="*/ 231 w 232"/>
                <a:gd name="T81" fmla="*/ 42 h 168"/>
                <a:gd name="T82" fmla="*/ 218 w 232"/>
                <a:gd name="T83" fmla="*/ 46 h 168"/>
                <a:gd name="T84" fmla="*/ 218 w 232"/>
                <a:gd name="T85" fmla="*/ 48 h 168"/>
                <a:gd name="T86" fmla="*/ 218 w 232"/>
                <a:gd name="T87" fmla="*/ 55 h 168"/>
                <a:gd name="T88" fmla="*/ 217 w 232"/>
                <a:gd name="T89" fmla="*/ 67 h 168"/>
                <a:gd name="T90" fmla="*/ 218 w 232"/>
                <a:gd name="T91" fmla="*/ 70 h 168"/>
                <a:gd name="T92" fmla="*/ 213 w 232"/>
                <a:gd name="T93" fmla="*/ 76 h 168"/>
                <a:gd name="T94" fmla="*/ 213 w 232"/>
                <a:gd name="T95" fmla="*/ 81 h 168"/>
                <a:gd name="T96" fmla="*/ 209 w 232"/>
                <a:gd name="T97" fmla="*/ 86 h 168"/>
                <a:gd name="T98" fmla="*/ 202 w 232"/>
                <a:gd name="T99" fmla="*/ 105 h 168"/>
                <a:gd name="T100" fmla="*/ 195 w 232"/>
                <a:gd name="T101" fmla="*/ 112 h 168"/>
                <a:gd name="T102" fmla="*/ 195 w 232"/>
                <a:gd name="T103" fmla="*/ 118 h 168"/>
                <a:gd name="T104" fmla="*/ 177 w 232"/>
                <a:gd name="T105" fmla="*/ 154 h 168"/>
                <a:gd name="T106" fmla="*/ 177 w 232"/>
                <a:gd name="T107" fmla="*/ 162 h 168"/>
                <a:gd name="T108" fmla="*/ 174 w 232"/>
                <a:gd name="T109" fmla="*/ 168 h 1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32" h="168">
                  <a:moveTo>
                    <a:pt x="14" y="10"/>
                  </a:moveTo>
                  <a:cubicBezTo>
                    <a:pt x="12" y="11"/>
                    <a:pt x="9" y="11"/>
                    <a:pt x="7" y="12"/>
                  </a:cubicBezTo>
                  <a:cubicBezTo>
                    <a:pt x="6" y="12"/>
                    <a:pt x="6" y="16"/>
                    <a:pt x="5" y="16"/>
                  </a:cubicBezTo>
                  <a:cubicBezTo>
                    <a:pt x="3" y="17"/>
                    <a:pt x="0" y="15"/>
                    <a:pt x="1" y="18"/>
                  </a:cubicBezTo>
                  <a:cubicBezTo>
                    <a:pt x="3" y="22"/>
                    <a:pt x="6" y="16"/>
                    <a:pt x="8" y="16"/>
                  </a:cubicBezTo>
                  <a:cubicBezTo>
                    <a:pt x="12" y="15"/>
                    <a:pt x="14" y="16"/>
                    <a:pt x="17" y="15"/>
                  </a:cubicBezTo>
                  <a:cubicBezTo>
                    <a:pt x="17" y="14"/>
                    <a:pt x="17" y="16"/>
                    <a:pt x="17" y="16"/>
                  </a:cubicBezTo>
                  <a:cubicBezTo>
                    <a:pt x="17" y="16"/>
                    <a:pt x="20" y="19"/>
                    <a:pt x="20" y="19"/>
                  </a:cubicBezTo>
                  <a:cubicBezTo>
                    <a:pt x="20" y="19"/>
                    <a:pt x="21" y="19"/>
                    <a:pt x="21" y="19"/>
                  </a:cubicBezTo>
                  <a:cubicBezTo>
                    <a:pt x="21" y="19"/>
                    <a:pt x="26" y="21"/>
                    <a:pt x="26" y="21"/>
                  </a:cubicBezTo>
                  <a:cubicBezTo>
                    <a:pt x="27" y="23"/>
                    <a:pt x="26" y="24"/>
                    <a:pt x="27" y="25"/>
                  </a:cubicBezTo>
                  <a:cubicBezTo>
                    <a:pt x="30" y="30"/>
                    <a:pt x="44" y="47"/>
                    <a:pt x="51" y="47"/>
                  </a:cubicBezTo>
                  <a:cubicBezTo>
                    <a:pt x="54" y="47"/>
                    <a:pt x="57" y="46"/>
                    <a:pt x="60" y="46"/>
                  </a:cubicBezTo>
                  <a:cubicBezTo>
                    <a:pt x="66" y="45"/>
                    <a:pt x="65" y="47"/>
                    <a:pt x="71" y="44"/>
                  </a:cubicBezTo>
                  <a:cubicBezTo>
                    <a:pt x="72" y="43"/>
                    <a:pt x="74" y="40"/>
                    <a:pt x="75" y="40"/>
                  </a:cubicBezTo>
                  <a:cubicBezTo>
                    <a:pt x="75" y="40"/>
                    <a:pt x="76" y="40"/>
                    <a:pt x="77" y="40"/>
                  </a:cubicBezTo>
                  <a:cubicBezTo>
                    <a:pt x="77" y="40"/>
                    <a:pt x="78" y="40"/>
                    <a:pt x="78" y="40"/>
                  </a:cubicBezTo>
                  <a:cubicBezTo>
                    <a:pt x="81" y="39"/>
                    <a:pt x="83" y="35"/>
                    <a:pt x="86" y="34"/>
                  </a:cubicBezTo>
                  <a:cubicBezTo>
                    <a:pt x="87" y="33"/>
                    <a:pt x="87" y="35"/>
                    <a:pt x="88" y="35"/>
                  </a:cubicBezTo>
                  <a:cubicBezTo>
                    <a:pt x="88" y="36"/>
                    <a:pt x="89" y="35"/>
                    <a:pt x="89" y="35"/>
                  </a:cubicBezTo>
                  <a:cubicBezTo>
                    <a:pt x="91" y="36"/>
                    <a:pt x="91" y="36"/>
                    <a:pt x="91" y="36"/>
                  </a:cubicBezTo>
                  <a:cubicBezTo>
                    <a:pt x="94" y="37"/>
                    <a:pt x="96" y="36"/>
                    <a:pt x="98" y="36"/>
                  </a:cubicBezTo>
                  <a:cubicBezTo>
                    <a:pt x="100" y="37"/>
                    <a:pt x="101" y="39"/>
                    <a:pt x="103" y="39"/>
                  </a:cubicBezTo>
                  <a:cubicBezTo>
                    <a:pt x="113" y="37"/>
                    <a:pt x="118" y="27"/>
                    <a:pt x="127" y="24"/>
                  </a:cubicBezTo>
                  <a:cubicBezTo>
                    <a:pt x="130" y="23"/>
                    <a:pt x="132" y="27"/>
                    <a:pt x="135" y="27"/>
                  </a:cubicBezTo>
                  <a:cubicBezTo>
                    <a:pt x="143" y="26"/>
                    <a:pt x="148" y="23"/>
                    <a:pt x="155" y="20"/>
                  </a:cubicBezTo>
                  <a:cubicBezTo>
                    <a:pt x="159" y="18"/>
                    <a:pt x="163" y="22"/>
                    <a:pt x="167" y="22"/>
                  </a:cubicBezTo>
                  <a:cubicBezTo>
                    <a:pt x="173" y="20"/>
                    <a:pt x="177" y="19"/>
                    <a:pt x="182" y="16"/>
                  </a:cubicBezTo>
                  <a:cubicBezTo>
                    <a:pt x="182" y="16"/>
                    <a:pt x="196" y="13"/>
                    <a:pt x="199" y="12"/>
                  </a:cubicBezTo>
                  <a:cubicBezTo>
                    <a:pt x="204" y="9"/>
                    <a:pt x="204" y="3"/>
                    <a:pt x="208" y="1"/>
                  </a:cubicBezTo>
                  <a:cubicBezTo>
                    <a:pt x="210" y="0"/>
                    <a:pt x="224" y="3"/>
                    <a:pt x="224" y="4"/>
                  </a:cubicBezTo>
                  <a:cubicBezTo>
                    <a:pt x="225" y="5"/>
                    <a:pt x="220" y="15"/>
                    <a:pt x="220" y="18"/>
                  </a:cubicBezTo>
                  <a:cubicBezTo>
                    <a:pt x="221" y="22"/>
                    <a:pt x="221" y="21"/>
                    <a:pt x="223" y="23"/>
                  </a:cubicBezTo>
                  <a:cubicBezTo>
                    <a:pt x="222" y="26"/>
                    <a:pt x="222" y="26"/>
                    <a:pt x="222" y="26"/>
                  </a:cubicBezTo>
                  <a:cubicBezTo>
                    <a:pt x="222" y="29"/>
                    <a:pt x="222" y="32"/>
                    <a:pt x="223" y="35"/>
                  </a:cubicBezTo>
                  <a:cubicBezTo>
                    <a:pt x="223" y="35"/>
                    <a:pt x="224" y="38"/>
                    <a:pt x="224" y="38"/>
                  </a:cubicBezTo>
                  <a:cubicBezTo>
                    <a:pt x="224" y="39"/>
                    <a:pt x="220" y="42"/>
                    <a:pt x="221" y="43"/>
                  </a:cubicBezTo>
                  <a:cubicBezTo>
                    <a:pt x="221" y="43"/>
                    <a:pt x="222" y="43"/>
                    <a:pt x="223" y="43"/>
                  </a:cubicBezTo>
                  <a:cubicBezTo>
                    <a:pt x="226" y="42"/>
                    <a:pt x="225" y="44"/>
                    <a:pt x="225" y="41"/>
                  </a:cubicBezTo>
                  <a:cubicBezTo>
                    <a:pt x="225" y="41"/>
                    <a:pt x="225" y="40"/>
                    <a:pt x="225" y="40"/>
                  </a:cubicBezTo>
                  <a:cubicBezTo>
                    <a:pt x="225" y="40"/>
                    <a:pt x="231" y="42"/>
                    <a:pt x="231" y="42"/>
                  </a:cubicBezTo>
                  <a:cubicBezTo>
                    <a:pt x="232" y="46"/>
                    <a:pt x="220" y="40"/>
                    <a:pt x="218" y="46"/>
                  </a:cubicBezTo>
                  <a:cubicBezTo>
                    <a:pt x="218" y="47"/>
                    <a:pt x="218" y="47"/>
                    <a:pt x="218" y="48"/>
                  </a:cubicBezTo>
                  <a:cubicBezTo>
                    <a:pt x="218" y="50"/>
                    <a:pt x="218" y="53"/>
                    <a:pt x="218" y="55"/>
                  </a:cubicBezTo>
                  <a:cubicBezTo>
                    <a:pt x="218" y="59"/>
                    <a:pt x="216" y="63"/>
                    <a:pt x="217" y="67"/>
                  </a:cubicBezTo>
                  <a:cubicBezTo>
                    <a:pt x="217" y="68"/>
                    <a:pt x="218" y="69"/>
                    <a:pt x="218" y="70"/>
                  </a:cubicBezTo>
                  <a:cubicBezTo>
                    <a:pt x="219" y="73"/>
                    <a:pt x="214" y="74"/>
                    <a:pt x="213" y="76"/>
                  </a:cubicBezTo>
                  <a:cubicBezTo>
                    <a:pt x="213" y="78"/>
                    <a:pt x="214" y="79"/>
                    <a:pt x="213" y="81"/>
                  </a:cubicBezTo>
                  <a:cubicBezTo>
                    <a:pt x="212" y="83"/>
                    <a:pt x="209" y="84"/>
                    <a:pt x="209" y="86"/>
                  </a:cubicBezTo>
                  <a:cubicBezTo>
                    <a:pt x="206" y="93"/>
                    <a:pt x="204" y="99"/>
                    <a:pt x="202" y="105"/>
                  </a:cubicBezTo>
                  <a:cubicBezTo>
                    <a:pt x="200" y="108"/>
                    <a:pt x="196" y="109"/>
                    <a:pt x="195" y="112"/>
                  </a:cubicBezTo>
                  <a:cubicBezTo>
                    <a:pt x="193" y="115"/>
                    <a:pt x="195" y="116"/>
                    <a:pt x="195" y="118"/>
                  </a:cubicBezTo>
                  <a:cubicBezTo>
                    <a:pt x="190" y="130"/>
                    <a:pt x="178" y="142"/>
                    <a:pt x="177" y="154"/>
                  </a:cubicBezTo>
                  <a:cubicBezTo>
                    <a:pt x="177" y="157"/>
                    <a:pt x="178" y="159"/>
                    <a:pt x="177" y="162"/>
                  </a:cubicBezTo>
                  <a:cubicBezTo>
                    <a:pt x="176" y="164"/>
                    <a:pt x="175" y="166"/>
                    <a:pt x="174" y="168"/>
                  </a:cubicBezTo>
                </a:path>
              </a:pathLst>
            </a:custGeom>
            <a:solidFill>
              <a:schemeClr val="tx2"/>
            </a:solidFill>
            <a:ln w="3175" cap="flat">
              <a:noFill/>
              <a:prstDash val="solid"/>
              <a:round/>
              <a:headEnd/>
              <a:tailEnd/>
            </a:ln>
            <a:extLst/>
          </p:spPr>
          <p:txBody>
            <a:bodyPr vert="horz" wrap="square" lIns="68580" tIns="34290" rIns="68580" bIns="34290" numCol="1" anchor="t" anchorCtr="0" compatLnSpc="1">
              <a:prstTxWarp prst="textNoShape">
                <a:avLst/>
              </a:prstTxWarp>
            </a:bodyPr>
            <a:lstStyle/>
            <a:p>
              <a:endParaRPr lang="en-US" sz="1350"/>
            </a:p>
          </p:txBody>
        </p:sp>
        <p:sp>
          <p:nvSpPr>
            <p:cNvPr id="199" name="Freeform 201"/>
            <p:cNvSpPr>
              <a:spLocks/>
            </p:cNvSpPr>
            <p:nvPr/>
          </p:nvSpPr>
          <p:spPr bwMode="auto">
            <a:xfrm>
              <a:off x="8218236" y="3714957"/>
              <a:ext cx="57306" cy="95510"/>
            </a:xfrm>
            <a:custGeom>
              <a:avLst/>
              <a:gdLst>
                <a:gd name="T0" fmla="*/ 22 w 22"/>
                <a:gd name="T1" fmla="*/ 0 h 36"/>
                <a:gd name="T2" fmla="*/ 7 w 22"/>
                <a:gd name="T3" fmla="*/ 24 h 36"/>
                <a:gd name="T4" fmla="*/ 0 w 22"/>
                <a:gd name="T5" fmla="*/ 36 h 36"/>
              </a:gdLst>
              <a:ahLst/>
              <a:cxnLst>
                <a:cxn ang="0">
                  <a:pos x="T0" y="T1"/>
                </a:cxn>
                <a:cxn ang="0">
                  <a:pos x="T2" y="T3"/>
                </a:cxn>
                <a:cxn ang="0">
                  <a:pos x="T4" y="T5"/>
                </a:cxn>
              </a:cxnLst>
              <a:rect l="0" t="0" r="r" b="b"/>
              <a:pathLst>
                <a:path w="22" h="36">
                  <a:moveTo>
                    <a:pt x="22" y="0"/>
                  </a:moveTo>
                  <a:cubicBezTo>
                    <a:pt x="18" y="9"/>
                    <a:pt x="12" y="16"/>
                    <a:pt x="7" y="24"/>
                  </a:cubicBezTo>
                  <a:cubicBezTo>
                    <a:pt x="4" y="28"/>
                    <a:pt x="2" y="32"/>
                    <a:pt x="0" y="36"/>
                  </a:cubicBezTo>
                </a:path>
              </a:pathLst>
            </a:custGeom>
            <a:solidFill>
              <a:schemeClr val="tx2"/>
            </a:solidFill>
            <a:ln w="3175" cap="flat">
              <a:noFill/>
              <a:prstDash val="solid"/>
              <a:round/>
              <a:headEnd/>
              <a:tailEnd/>
            </a:ln>
            <a:extLst/>
          </p:spPr>
          <p:txBody>
            <a:bodyPr vert="horz" wrap="square" lIns="68580" tIns="34290" rIns="68580" bIns="34290" numCol="1" anchor="t" anchorCtr="0" compatLnSpc="1">
              <a:prstTxWarp prst="textNoShape">
                <a:avLst/>
              </a:prstTxWarp>
            </a:bodyPr>
            <a:lstStyle/>
            <a:p>
              <a:endParaRPr lang="en-US" sz="1350"/>
            </a:p>
          </p:txBody>
        </p:sp>
        <p:sp>
          <p:nvSpPr>
            <p:cNvPr id="200" name="Freeform 202"/>
            <p:cNvSpPr>
              <a:spLocks/>
            </p:cNvSpPr>
            <p:nvPr/>
          </p:nvSpPr>
          <p:spPr bwMode="auto">
            <a:xfrm>
              <a:off x="7473256" y="3810469"/>
              <a:ext cx="744980" cy="1564458"/>
            </a:xfrm>
            <a:custGeom>
              <a:avLst/>
              <a:gdLst>
                <a:gd name="T0" fmla="*/ 248 w 284"/>
                <a:gd name="T1" fmla="*/ 45 h 597"/>
                <a:gd name="T2" fmla="*/ 182 w 284"/>
                <a:gd name="T3" fmla="*/ 98 h 597"/>
                <a:gd name="T4" fmla="*/ 133 w 284"/>
                <a:gd name="T5" fmla="*/ 149 h 597"/>
                <a:gd name="T6" fmla="*/ 128 w 284"/>
                <a:gd name="T7" fmla="*/ 155 h 597"/>
                <a:gd name="T8" fmla="*/ 125 w 284"/>
                <a:gd name="T9" fmla="*/ 160 h 597"/>
                <a:gd name="T10" fmla="*/ 119 w 284"/>
                <a:gd name="T11" fmla="*/ 170 h 597"/>
                <a:gd name="T12" fmla="*/ 102 w 284"/>
                <a:gd name="T13" fmla="*/ 183 h 597"/>
                <a:gd name="T14" fmla="*/ 99 w 284"/>
                <a:gd name="T15" fmla="*/ 181 h 597"/>
                <a:gd name="T16" fmla="*/ 102 w 284"/>
                <a:gd name="T17" fmla="*/ 189 h 597"/>
                <a:gd name="T18" fmla="*/ 97 w 284"/>
                <a:gd name="T19" fmla="*/ 192 h 597"/>
                <a:gd name="T20" fmla="*/ 80 w 284"/>
                <a:gd name="T21" fmla="*/ 202 h 597"/>
                <a:gd name="T22" fmla="*/ 82 w 284"/>
                <a:gd name="T23" fmla="*/ 208 h 597"/>
                <a:gd name="T24" fmla="*/ 74 w 284"/>
                <a:gd name="T25" fmla="*/ 218 h 597"/>
                <a:gd name="T26" fmla="*/ 72 w 284"/>
                <a:gd name="T27" fmla="*/ 227 h 597"/>
                <a:gd name="T28" fmla="*/ 63 w 284"/>
                <a:gd name="T29" fmla="*/ 237 h 597"/>
                <a:gd name="T30" fmla="*/ 60 w 284"/>
                <a:gd name="T31" fmla="*/ 252 h 597"/>
                <a:gd name="T32" fmla="*/ 54 w 284"/>
                <a:gd name="T33" fmla="*/ 256 h 597"/>
                <a:gd name="T34" fmla="*/ 50 w 284"/>
                <a:gd name="T35" fmla="*/ 264 h 597"/>
                <a:gd name="T36" fmla="*/ 49 w 284"/>
                <a:gd name="T37" fmla="*/ 269 h 597"/>
                <a:gd name="T38" fmla="*/ 44 w 284"/>
                <a:gd name="T39" fmla="*/ 300 h 597"/>
                <a:gd name="T40" fmla="*/ 61 w 284"/>
                <a:gd name="T41" fmla="*/ 317 h 597"/>
                <a:gd name="T42" fmla="*/ 56 w 284"/>
                <a:gd name="T43" fmla="*/ 327 h 597"/>
                <a:gd name="T44" fmla="*/ 55 w 284"/>
                <a:gd name="T45" fmla="*/ 338 h 597"/>
                <a:gd name="T46" fmla="*/ 53 w 284"/>
                <a:gd name="T47" fmla="*/ 358 h 597"/>
                <a:gd name="T48" fmla="*/ 55 w 284"/>
                <a:gd name="T49" fmla="*/ 369 h 597"/>
                <a:gd name="T50" fmla="*/ 58 w 284"/>
                <a:gd name="T51" fmla="*/ 375 h 597"/>
                <a:gd name="T52" fmla="*/ 61 w 284"/>
                <a:gd name="T53" fmla="*/ 383 h 597"/>
                <a:gd name="T54" fmla="*/ 65 w 284"/>
                <a:gd name="T55" fmla="*/ 395 h 597"/>
                <a:gd name="T56" fmla="*/ 69 w 284"/>
                <a:gd name="T57" fmla="*/ 404 h 597"/>
                <a:gd name="T58" fmla="*/ 73 w 284"/>
                <a:gd name="T59" fmla="*/ 406 h 597"/>
                <a:gd name="T60" fmla="*/ 81 w 284"/>
                <a:gd name="T61" fmla="*/ 408 h 597"/>
                <a:gd name="T62" fmla="*/ 83 w 284"/>
                <a:gd name="T63" fmla="*/ 414 h 597"/>
                <a:gd name="T64" fmla="*/ 81 w 284"/>
                <a:gd name="T65" fmla="*/ 419 h 597"/>
                <a:gd name="T66" fmla="*/ 81 w 284"/>
                <a:gd name="T67" fmla="*/ 431 h 597"/>
                <a:gd name="T68" fmla="*/ 78 w 284"/>
                <a:gd name="T69" fmla="*/ 443 h 597"/>
                <a:gd name="T70" fmla="*/ 79 w 284"/>
                <a:gd name="T71" fmla="*/ 463 h 597"/>
                <a:gd name="T72" fmla="*/ 81 w 284"/>
                <a:gd name="T73" fmla="*/ 467 h 597"/>
                <a:gd name="T74" fmla="*/ 83 w 284"/>
                <a:gd name="T75" fmla="*/ 473 h 597"/>
                <a:gd name="T76" fmla="*/ 78 w 284"/>
                <a:gd name="T77" fmla="*/ 480 h 597"/>
                <a:gd name="T78" fmla="*/ 79 w 284"/>
                <a:gd name="T79" fmla="*/ 491 h 597"/>
                <a:gd name="T80" fmla="*/ 78 w 284"/>
                <a:gd name="T81" fmla="*/ 497 h 597"/>
                <a:gd name="T82" fmla="*/ 83 w 284"/>
                <a:gd name="T83" fmla="*/ 514 h 597"/>
                <a:gd name="T84" fmla="*/ 80 w 284"/>
                <a:gd name="T85" fmla="*/ 516 h 597"/>
                <a:gd name="T86" fmla="*/ 84 w 284"/>
                <a:gd name="T87" fmla="*/ 518 h 597"/>
                <a:gd name="T88" fmla="*/ 84 w 284"/>
                <a:gd name="T89" fmla="*/ 521 h 597"/>
                <a:gd name="T90" fmla="*/ 80 w 284"/>
                <a:gd name="T91" fmla="*/ 534 h 597"/>
                <a:gd name="T92" fmla="*/ 75 w 284"/>
                <a:gd name="T93" fmla="*/ 538 h 597"/>
                <a:gd name="T94" fmla="*/ 64 w 284"/>
                <a:gd name="T95" fmla="*/ 560 h 597"/>
                <a:gd name="T96" fmla="*/ 41 w 284"/>
                <a:gd name="T97" fmla="*/ 580 h 597"/>
                <a:gd name="T98" fmla="*/ 20 w 284"/>
                <a:gd name="T99" fmla="*/ 590 h 597"/>
                <a:gd name="T100" fmla="*/ 4 w 284"/>
                <a:gd name="T101" fmla="*/ 595 h 5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284" h="597">
                  <a:moveTo>
                    <a:pt x="284" y="0"/>
                  </a:moveTo>
                  <a:cubicBezTo>
                    <a:pt x="284" y="1"/>
                    <a:pt x="284" y="2"/>
                    <a:pt x="283" y="3"/>
                  </a:cubicBezTo>
                  <a:cubicBezTo>
                    <a:pt x="277" y="14"/>
                    <a:pt x="258" y="35"/>
                    <a:pt x="248" y="45"/>
                  </a:cubicBezTo>
                  <a:cubicBezTo>
                    <a:pt x="237" y="58"/>
                    <a:pt x="224" y="67"/>
                    <a:pt x="208" y="75"/>
                  </a:cubicBezTo>
                  <a:cubicBezTo>
                    <a:pt x="200" y="80"/>
                    <a:pt x="191" y="87"/>
                    <a:pt x="185" y="94"/>
                  </a:cubicBezTo>
                  <a:cubicBezTo>
                    <a:pt x="184" y="95"/>
                    <a:pt x="183" y="97"/>
                    <a:pt x="182" y="98"/>
                  </a:cubicBezTo>
                  <a:cubicBezTo>
                    <a:pt x="177" y="100"/>
                    <a:pt x="171" y="106"/>
                    <a:pt x="167" y="110"/>
                  </a:cubicBezTo>
                  <a:cubicBezTo>
                    <a:pt x="157" y="121"/>
                    <a:pt x="146" y="134"/>
                    <a:pt x="137" y="144"/>
                  </a:cubicBezTo>
                  <a:cubicBezTo>
                    <a:pt x="136" y="145"/>
                    <a:pt x="134" y="149"/>
                    <a:pt x="133" y="149"/>
                  </a:cubicBezTo>
                  <a:cubicBezTo>
                    <a:pt x="133" y="150"/>
                    <a:pt x="131" y="150"/>
                    <a:pt x="130" y="150"/>
                  </a:cubicBezTo>
                  <a:cubicBezTo>
                    <a:pt x="129" y="151"/>
                    <a:pt x="130" y="153"/>
                    <a:pt x="129" y="154"/>
                  </a:cubicBezTo>
                  <a:cubicBezTo>
                    <a:pt x="129" y="154"/>
                    <a:pt x="128" y="155"/>
                    <a:pt x="128" y="155"/>
                  </a:cubicBezTo>
                  <a:cubicBezTo>
                    <a:pt x="128" y="155"/>
                    <a:pt x="127" y="152"/>
                    <a:pt x="127" y="152"/>
                  </a:cubicBezTo>
                  <a:cubicBezTo>
                    <a:pt x="127" y="152"/>
                    <a:pt x="127" y="153"/>
                    <a:pt x="127" y="153"/>
                  </a:cubicBezTo>
                  <a:cubicBezTo>
                    <a:pt x="128" y="157"/>
                    <a:pt x="125" y="157"/>
                    <a:pt x="125" y="160"/>
                  </a:cubicBezTo>
                  <a:cubicBezTo>
                    <a:pt x="125" y="160"/>
                    <a:pt x="125" y="159"/>
                    <a:pt x="124" y="159"/>
                  </a:cubicBezTo>
                  <a:cubicBezTo>
                    <a:pt x="124" y="159"/>
                    <a:pt x="124" y="160"/>
                    <a:pt x="124" y="160"/>
                  </a:cubicBezTo>
                  <a:cubicBezTo>
                    <a:pt x="125" y="163"/>
                    <a:pt x="121" y="168"/>
                    <a:pt x="119" y="170"/>
                  </a:cubicBezTo>
                  <a:cubicBezTo>
                    <a:pt x="117" y="173"/>
                    <a:pt x="113" y="179"/>
                    <a:pt x="110" y="181"/>
                  </a:cubicBezTo>
                  <a:cubicBezTo>
                    <a:pt x="110" y="181"/>
                    <a:pt x="105" y="181"/>
                    <a:pt x="105" y="181"/>
                  </a:cubicBezTo>
                  <a:cubicBezTo>
                    <a:pt x="102" y="183"/>
                    <a:pt x="102" y="183"/>
                    <a:pt x="102" y="183"/>
                  </a:cubicBezTo>
                  <a:cubicBezTo>
                    <a:pt x="100" y="183"/>
                    <a:pt x="102" y="179"/>
                    <a:pt x="102" y="179"/>
                  </a:cubicBezTo>
                  <a:cubicBezTo>
                    <a:pt x="103" y="178"/>
                    <a:pt x="101" y="184"/>
                    <a:pt x="101" y="184"/>
                  </a:cubicBezTo>
                  <a:cubicBezTo>
                    <a:pt x="100" y="184"/>
                    <a:pt x="99" y="181"/>
                    <a:pt x="99" y="181"/>
                  </a:cubicBezTo>
                  <a:cubicBezTo>
                    <a:pt x="98" y="181"/>
                    <a:pt x="99" y="182"/>
                    <a:pt x="99" y="183"/>
                  </a:cubicBezTo>
                  <a:cubicBezTo>
                    <a:pt x="100" y="183"/>
                    <a:pt x="99" y="187"/>
                    <a:pt x="100" y="188"/>
                  </a:cubicBezTo>
                  <a:cubicBezTo>
                    <a:pt x="100" y="188"/>
                    <a:pt x="101" y="188"/>
                    <a:pt x="102" y="189"/>
                  </a:cubicBezTo>
                  <a:cubicBezTo>
                    <a:pt x="102" y="189"/>
                    <a:pt x="101" y="190"/>
                    <a:pt x="101" y="190"/>
                  </a:cubicBezTo>
                  <a:cubicBezTo>
                    <a:pt x="99" y="191"/>
                    <a:pt x="101" y="189"/>
                    <a:pt x="99" y="188"/>
                  </a:cubicBezTo>
                  <a:cubicBezTo>
                    <a:pt x="96" y="186"/>
                    <a:pt x="96" y="190"/>
                    <a:pt x="97" y="192"/>
                  </a:cubicBezTo>
                  <a:cubicBezTo>
                    <a:pt x="99" y="196"/>
                    <a:pt x="87" y="196"/>
                    <a:pt x="87" y="197"/>
                  </a:cubicBezTo>
                  <a:cubicBezTo>
                    <a:pt x="84" y="198"/>
                    <a:pt x="82" y="202"/>
                    <a:pt x="80" y="200"/>
                  </a:cubicBezTo>
                  <a:cubicBezTo>
                    <a:pt x="80" y="200"/>
                    <a:pt x="80" y="201"/>
                    <a:pt x="80" y="202"/>
                  </a:cubicBezTo>
                  <a:cubicBezTo>
                    <a:pt x="79" y="203"/>
                    <a:pt x="79" y="205"/>
                    <a:pt x="79" y="206"/>
                  </a:cubicBezTo>
                  <a:cubicBezTo>
                    <a:pt x="79" y="207"/>
                    <a:pt x="78" y="209"/>
                    <a:pt x="79" y="210"/>
                  </a:cubicBezTo>
                  <a:cubicBezTo>
                    <a:pt x="80" y="210"/>
                    <a:pt x="82" y="207"/>
                    <a:pt x="82" y="208"/>
                  </a:cubicBezTo>
                  <a:cubicBezTo>
                    <a:pt x="82" y="209"/>
                    <a:pt x="81" y="209"/>
                    <a:pt x="80" y="210"/>
                  </a:cubicBezTo>
                  <a:cubicBezTo>
                    <a:pt x="79" y="211"/>
                    <a:pt x="80" y="215"/>
                    <a:pt x="78" y="216"/>
                  </a:cubicBezTo>
                  <a:cubicBezTo>
                    <a:pt x="76" y="218"/>
                    <a:pt x="75" y="217"/>
                    <a:pt x="74" y="218"/>
                  </a:cubicBezTo>
                  <a:cubicBezTo>
                    <a:pt x="73" y="218"/>
                    <a:pt x="75" y="225"/>
                    <a:pt x="70" y="225"/>
                  </a:cubicBezTo>
                  <a:cubicBezTo>
                    <a:pt x="69" y="225"/>
                    <a:pt x="71" y="226"/>
                    <a:pt x="72" y="226"/>
                  </a:cubicBezTo>
                  <a:cubicBezTo>
                    <a:pt x="72" y="227"/>
                    <a:pt x="72" y="227"/>
                    <a:pt x="72" y="227"/>
                  </a:cubicBezTo>
                  <a:cubicBezTo>
                    <a:pt x="72" y="228"/>
                    <a:pt x="71" y="228"/>
                    <a:pt x="71" y="229"/>
                  </a:cubicBezTo>
                  <a:cubicBezTo>
                    <a:pt x="71" y="230"/>
                    <a:pt x="70" y="233"/>
                    <a:pt x="68" y="237"/>
                  </a:cubicBezTo>
                  <a:cubicBezTo>
                    <a:pt x="66" y="238"/>
                    <a:pt x="67" y="234"/>
                    <a:pt x="63" y="237"/>
                  </a:cubicBezTo>
                  <a:cubicBezTo>
                    <a:pt x="62" y="238"/>
                    <a:pt x="66" y="238"/>
                    <a:pt x="66" y="239"/>
                  </a:cubicBezTo>
                  <a:cubicBezTo>
                    <a:pt x="67" y="240"/>
                    <a:pt x="62" y="247"/>
                    <a:pt x="62" y="248"/>
                  </a:cubicBezTo>
                  <a:cubicBezTo>
                    <a:pt x="61" y="248"/>
                    <a:pt x="61" y="251"/>
                    <a:pt x="60" y="252"/>
                  </a:cubicBezTo>
                  <a:cubicBezTo>
                    <a:pt x="60" y="252"/>
                    <a:pt x="60" y="252"/>
                    <a:pt x="59" y="253"/>
                  </a:cubicBezTo>
                  <a:cubicBezTo>
                    <a:pt x="58" y="254"/>
                    <a:pt x="56" y="252"/>
                    <a:pt x="55" y="253"/>
                  </a:cubicBezTo>
                  <a:cubicBezTo>
                    <a:pt x="53" y="253"/>
                    <a:pt x="55" y="255"/>
                    <a:pt x="54" y="256"/>
                  </a:cubicBezTo>
                  <a:cubicBezTo>
                    <a:pt x="54" y="257"/>
                    <a:pt x="54" y="257"/>
                    <a:pt x="54" y="257"/>
                  </a:cubicBezTo>
                  <a:cubicBezTo>
                    <a:pt x="55" y="258"/>
                    <a:pt x="53" y="263"/>
                    <a:pt x="52" y="261"/>
                  </a:cubicBezTo>
                  <a:cubicBezTo>
                    <a:pt x="52" y="260"/>
                    <a:pt x="51" y="263"/>
                    <a:pt x="50" y="264"/>
                  </a:cubicBezTo>
                  <a:cubicBezTo>
                    <a:pt x="50" y="265"/>
                    <a:pt x="51" y="264"/>
                    <a:pt x="51" y="265"/>
                  </a:cubicBezTo>
                  <a:cubicBezTo>
                    <a:pt x="51" y="265"/>
                    <a:pt x="52" y="265"/>
                    <a:pt x="52" y="266"/>
                  </a:cubicBezTo>
                  <a:cubicBezTo>
                    <a:pt x="51" y="266"/>
                    <a:pt x="49" y="268"/>
                    <a:pt x="49" y="269"/>
                  </a:cubicBezTo>
                  <a:cubicBezTo>
                    <a:pt x="48" y="276"/>
                    <a:pt x="44" y="282"/>
                    <a:pt x="42" y="290"/>
                  </a:cubicBezTo>
                  <a:cubicBezTo>
                    <a:pt x="41" y="292"/>
                    <a:pt x="43" y="293"/>
                    <a:pt x="44" y="294"/>
                  </a:cubicBezTo>
                  <a:cubicBezTo>
                    <a:pt x="45" y="296"/>
                    <a:pt x="43" y="298"/>
                    <a:pt x="44" y="300"/>
                  </a:cubicBezTo>
                  <a:cubicBezTo>
                    <a:pt x="46" y="304"/>
                    <a:pt x="50" y="302"/>
                    <a:pt x="53" y="308"/>
                  </a:cubicBezTo>
                  <a:cubicBezTo>
                    <a:pt x="54" y="310"/>
                    <a:pt x="53" y="312"/>
                    <a:pt x="55" y="312"/>
                  </a:cubicBezTo>
                  <a:cubicBezTo>
                    <a:pt x="56" y="312"/>
                    <a:pt x="62" y="315"/>
                    <a:pt x="61" y="317"/>
                  </a:cubicBezTo>
                  <a:cubicBezTo>
                    <a:pt x="61" y="318"/>
                    <a:pt x="61" y="320"/>
                    <a:pt x="61" y="321"/>
                  </a:cubicBezTo>
                  <a:cubicBezTo>
                    <a:pt x="61" y="322"/>
                    <a:pt x="56" y="323"/>
                    <a:pt x="55" y="326"/>
                  </a:cubicBezTo>
                  <a:cubicBezTo>
                    <a:pt x="55" y="326"/>
                    <a:pt x="56" y="326"/>
                    <a:pt x="56" y="327"/>
                  </a:cubicBezTo>
                  <a:cubicBezTo>
                    <a:pt x="56" y="328"/>
                    <a:pt x="53" y="338"/>
                    <a:pt x="53" y="339"/>
                  </a:cubicBezTo>
                  <a:cubicBezTo>
                    <a:pt x="53" y="339"/>
                    <a:pt x="55" y="336"/>
                    <a:pt x="56" y="337"/>
                  </a:cubicBezTo>
                  <a:cubicBezTo>
                    <a:pt x="56" y="338"/>
                    <a:pt x="55" y="338"/>
                    <a:pt x="55" y="338"/>
                  </a:cubicBezTo>
                  <a:cubicBezTo>
                    <a:pt x="56" y="340"/>
                    <a:pt x="57" y="337"/>
                    <a:pt x="58" y="339"/>
                  </a:cubicBezTo>
                  <a:cubicBezTo>
                    <a:pt x="58" y="339"/>
                    <a:pt x="58" y="343"/>
                    <a:pt x="58" y="344"/>
                  </a:cubicBezTo>
                  <a:cubicBezTo>
                    <a:pt x="57" y="351"/>
                    <a:pt x="50" y="351"/>
                    <a:pt x="53" y="358"/>
                  </a:cubicBezTo>
                  <a:cubicBezTo>
                    <a:pt x="54" y="360"/>
                    <a:pt x="55" y="363"/>
                    <a:pt x="55" y="363"/>
                  </a:cubicBezTo>
                  <a:cubicBezTo>
                    <a:pt x="56" y="364"/>
                    <a:pt x="60" y="368"/>
                    <a:pt x="60" y="369"/>
                  </a:cubicBezTo>
                  <a:cubicBezTo>
                    <a:pt x="60" y="369"/>
                    <a:pt x="54" y="366"/>
                    <a:pt x="55" y="369"/>
                  </a:cubicBezTo>
                  <a:cubicBezTo>
                    <a:pt x="55" y="369"/>
                    <a:pt x="58" y="369"/>
                    <a:pt x="58" y="369"/>
                  </a:cubicBezTo>
                  <a:cubicBezTo>
                    <a:pt x="58" y="370"/>
                    <a:pt x="58" y="373"/>
                    <a:pt x="58" y="373"/>
                  </a:cubicBezTo>
                  <a:cubicBezTo>
                    <a:pt x="58" y="374"/>
                    <a:pt x="57" y="375"/>
                    <a:pt x="58" y="375"/>
                  </a:cubicBezTo>
                  <a:cubicBezTo>
                    <a:pt x="61" y="376"/>
                    <a:pt x="60" y="373"/>
                    <a:pt x="62" y="379"/>
                  </a:cubicBezTo>
                  <a:cubicBezTo>
                    <a:pt x="62" y="381"/>
                    <a:pt x="59" y="383"/>
                    <a:pt x="59" y="383"/>
                  </a:cubicBezTo>
                  <a:cubicBezTo>
                    <a:pt x="60" y="384"/>
                    <a:pt x="60" y="383"/>
                    <a:pt x="61" y="383"/>
                  </a:cubicBezTo>
                  <a:cubicBezTo>
                    <a:pt x="61" y="383"/>
                    <a:pt x="61" y="383"/>
                    <a:pt x="61" y="383"/>
                  </a:cubicBezTo>
                  <a:cubicBezTo>
                    <a:pt x="64" y="387"/>
                    <a:pt x="62" y="390"/>
                    <a:pt x="62" y="392"/>
                  </a:cubicBezTo>
                  <a:cubicBezTo>
                    <a:pt x="62" y="392"/>
                    <a:pt x="67" y="394"/>
                    <a:pt x="65" y="395"/>
                  </a:cubicBezTo>
                  <a:cubicBezTo>
                    <a:pt x="64" y="396"/>
                    <a:pt x="62" y="398"/>
                    <a:pt x="62" y="400"/>
                  </a:cubicBezTo>
                  <a:cubicBezTo>
                    <a:pt x="61" y="401"/>
                    <a:pt x="64" y="397"/>
                    <a:pt x="65" y="398"/>
                  </a:cubicBezTo>
                  <a:cubicBezTo>
                    <a:pt x="67" y="399"/>
                    <a:pt x="69" y="404"/>
                    <a:pt x="69" y="404"/>
                  </a:cubicBezTo>
                  <a:cubicBezTo>
                    <a:pt x="70" y="405"/>
                    <a:pt x="69" y="403"/>
                    <a:pt x="69" y="402"/>
                  </a:cubicBezTo>
                  <a:cubicBezTo>
                    <a:pt x="69" y="402"/>
                    <a:pt x="73" y="403"/>
                    <a:pt x="73" y="403"/>
                  </a:cubicBezTo>
                  <a:cubicBezTo>
                    <a:pt x="74" y="404"/>
                    <a:pt x="72" y="406"/>
                    <a:pt x="73" y="406"/>
                  </a:cubicBezTo>
                  <a:cubicBezTo>
                    <a:pt x="83" y="410"/>
                    <a:pt x="71" y="405"/>
                    <a:pt x="76" y="404"/>
                  </a:cubicBezTo>
                  <a:cubicBezTo>
                    <a:pt x="77" y="404"/>
                    <a:pt x="80" y="408"/>
                    <a:pt x="79" y="407"/>
                  </a:cubicBezTo>
                  <a:cubicBezTo>
                    <a:pt x="79" y="407"/>
                    <a:pt x="81" y="407"/>
                    <a:pt x="81" y="408"/>
                  </a:cubicBezTo>
                  <a:cubicBezTo>
                    <a:pt x="81" y="409"/>
                    <a:pt x="79" y="410"/>
                    <a:pt x="80" y="412"/>
                  </a:cubicBezTo>
                  <a:cubicBezTo>
                    <a:pt x="81" y="412"/>
                    <a:pt x="83" y="411"/>
                    <a:pt x="83" y="412"/>
                  </a:cubicBezTo>
                  <a:cubicBezTo>
                    <a:pt x="85" y="414"/>
                    <a:pt x="81" y="414"/>
                    <a:pt x="83" y="414"/>
                  </a:cubicBezTo>
                  <a:cubicBezTo>
                    <a:pt x="84" y="415"/>
                    <a:pt x="86" y="417"/>
                    <a:pt x="86" y="417"/>
                  </a:cubicBezTo>
                  <a:cubicBezTo>
                    <a:pt x="86" y="418"/>
                    <a:pt x="85" y="417"/>
                    <a:pt x="84" y="417"/>
                  </a:cubicBezTo>
                  <a:cubicBezTo>
                    <a:pt x="83" y="418"/>
                    <a:pt x="82" y="418"/>
                    <a:pt x="81" y="419"/>
                  </a:cubicBezTo>
                  <a:cubicBezTo>
                    <a:pt x="79" y="422"/>
                    <a:pt x="89" y="418"/>
                    <a:pt x="83" y="423"/>
                  </a:cubicBezTo>
                  <a:cubicBezTo>
                    <a:pt x="79" y="426"/>
                    <a:pt x="83" y="426"/>
                    <a:pt x="83" y="427"/>
                  </a:cubicBezTo>
                  <a:cubicBezTo>
                    <a:pt x="83" y="427"/>
                    <a:pt x="82" y="430"/>
                    <a:pt x="81" y="431"/>
                  </a:cubicBezTo>
                  <a:cubicBezTo>
                    <a:pt x="81" y="432"/>
                    <a:pt x="77" y="434"/>
                    <a:pt x="77" y="434"/>
                  </a:cubicBezTo>
                  <a:cubicBezTo>
                    <a:pt x="76" y="436"/>
                    <a:pt x="81" y="436"/>
                    <a:pt x="80" y="437"/>
                  </a:cubicBezTo>
                  <a:cubicBezTo>
                    <a:pt x="80" y="439"/>
                    <a:pt x="79" y="441"/>
                    <a:pt x="78" y="443"/>
                  </a:cubicBezTo>
                  <a:cubicBezTo>
                    <a:pt x="78" y="446"/>
                    <a:pt x="81" y="449"/>
                    <a:pt x="81" y="453"/>
                  </a:cubicBezTo>
                  <a:cubicBezTo>
                    <a:pt x="81" y="455"/>
                    <a:pt x="78" y="459"/>
                    <a:pt x="78" y="460"/>
                  </a:cubicBezTo>
                  <a:cubicBezTo>
                    <a:pt x="79" y="462"/>
                    <a:pt x="79" y="462"/>
                    <a:pt x="79" y="463"/>
                  </a:cubicBezTo>
                  <a:cubicBezTo>
                    <a:pt x="80" y="464"/>
                    <a:pt x="81" y="463"/>
                    <a:pt x="81" y="463"/>
                  </a:cubicBezTo>
                  <a:cubicBezTo>
                    <a:pt x="82" y="465"/>
                    <a:pt x="78" y="465"/>
                    <a:pt x="78" y="466"/>
                  </a:cubicBezTo>
                  <a:cubicBezTo>
                    <a:pt x="79" y="467"/>
                    <a:pt x="81" y="466"/>
                    <a:pt x="81" y="467"/>
                  </a:cubicBezTo>
                  <a:cubicBezTo>
                    <a:pt x="81" y="468"/>
                    <a:pt x="82" y="469"/>
                    <a:pt x="82" y="470"/>
                  </a:cubicBezTo>
                  <a:cubicBezTo>
                    <a:pt x="82" y="471"/>
                    <a:pt x="79" y="469"/>
                    <a:pt x="81" y="472"/>
                  </a:cubicBezTo>
                  <a:cubicBezTo>
                    <a:pt x="81" y="473"/>
                    <a:pt x="83" y="471"/>
                    <a:pt x="83" y="473"/>
                  </a:cubicBezTo>
                  <a:cubicBezTo>
                    <a:pt x="83" y="476"/>
                    <a:pt x="80" y="473"/>
                    <a:pt x="80" y="476"/>
                  </a:cubicBezTo>
                  <a:cubicBezTo>
                    <a:pt x="80" y="476"/>
                    <a:pt x="80" y="478"/>
                    <a:pt x="79" y="477"/>
                  </a:cubicBezTo>
                  <a:cubicBezTo>
                    <a:pt x="78" y="476"/>
                    <a:pt x="75" y="478"/>
                    <a:pt x="78" y="480"/>
                  </a:cubicBezTo>
                  <a:cubicBezTo>
                    <a:pt x="79" y="481"/>
                    <a:pt x="78" y="478"/>
                    <a:pt x="81" y="479"/>
                  </a:cubicBezTo>
                  <a:cubicBezTo>
                    <a:pt x="82" y="479"/>
                    <a:pt x="80" y="481"/>
                    <a:pt x="80" y="482"/>
                  </a:cubicBezTo>
                  <a:cubicBezTo>
                    <a:pt x="79" y="487"/>
                    <a:pt x="81" y="488"/>
                    <a:pt x="79" y="491"/>
                  </a:cubicBezTo>
                  <a:cubicBezTo>
                    <a:pt x="79" y="492"/>
                    <a:pt x="79" y="493"/>
                    <a:pt x="79" y="493"/>
                  </a:cubicBezTo>
                  <a:cubicBezTo>
                    <a:pt x="78" y="494"/>
                    <a:pt x="80" y="494"/>
                    <a:pt x="80" y="495"/>
                  </a:cubicBezTo>
                  <a:cubicBezTo>
                    <a:pt x="80" y="496"/>
                    <a:pt x="78" y="496"/>
                    <a:pt x="78" y="497"/>
                  </a:cubicBezTo>
                  <a:cubicBezTo>
                    <a:pt x="78" y="500"/>
                    <a:pt x="82" y="507"/>
                    <a:pt x="80" y="509"/>
                  </a:cubicBezTo>
                  <a:cubicBezTo>
                    <a:pt x="80" y="510"/>
                    <a:pt x="77" y="510"/>
                    <a:pt x="77" y="511"/>
                  </a:cubicBezTo>
                  <a:cubicBezTo>
                    <a:pt x="80" y="516"/>
                    <a:pt x="82" y="508"/>
                    <a:pt x="83" y="514"/>
                  </a:cubicBezTo>
                  <a:cubicBezTo>
                    <a:pt x="83" y="515"/>
                    <a:pt x="83" y="515"/>
                    <a:pt x="82" y="516"/>
                  </a:cubicBezTo>
                  <a:cubicBezTo>
                    <a:pt x="82" y="516"/>
                    <a:pt x="81" y="517"/>
                    <a:pt x="80" y="517"/>
                  </a:cubicBezTo>
                  <a:cubicBezTo>
                    <a:pt x="80" y="517"/>
                    <a:pt x="80" y="515"/>
                    <a:pt x="80" y="516"/>
                  </a:cubicBezTo>
                  <a:cubicBezTo>
                    <a:pt x="79" y="516"/>
                    <a:pt x="79" y="522"/>
                    <a:pt x="79" y="522"/>
                  </a:cubicBezTo>
                  <a:cubicBezTo>
                    <a:pt x="79" y="522"/>
                    <a:pt x="80" y="521"/>
                    <a:pt x="80" y="521"/>
                  </a:cubicBezTo>
                  <a:cubicBezTo>
                    <a:pt x="80" y="520"/>
                    <a:pt x="82" y="516"/>
                    <a:pt x="84" y="518"/>
                  </a:cubicBezTo>
                  <a:cubicBezTo>
                    <a:pt x="84" y="518"/>
                    <a:pt x="85" y="520"/>
                    <a:pt x="84" y="520"/>
                  </a:cubicBezTo>
                  <a:cubicBezTo>
                    <a:pt x="84" y="521"/>
                    <a:pt x="82" y="522"/>
                    <a:pt x="83" y="522"/>
                  </a:cubicBezTo>
                  <a:cubicBezTo>
                    <a:pt x="83" y="522"/>
                    <a:pt x="84" y="521"/>
                    <a:pt x="84" y="521"/>
                  </a:cubicBezTo>
                  <a:cubicBezTo>
                    <a:pt x="85" y="521"/>
                    <a:pt x="85" y="532"/>
                    <a:pt x="79" y="531"/>
                  </a:cubicBezTo>
                  <a:cubicBezTo>
                    <a:pt x="76" y="530"/>
                    <a:pt x="84" y="532"/>
                    <a:pt x="82" y="534"/>
                  </a:cubicBezTo>
                  <a:cubicBezTo>
                    <a:pt x="82" y="534"/>
                    <a:pt x="81" y="534"/>
                    <a:pt x="80" y="534"/>
                  </a:cubicBezTo>
                  <a:cubicBezTo>
                    <a:pt x="80" y="533"/>
                    <a:pt x="80" y="533"/>
                    <a:pt x="79" y="533"/>
                  </a:cubicBezTo>
                  <a:cubicBezTo>
                    <a:pt x="77" y="533"/>
                    <a:pt x="81" y="535"/>
                    <a:pt x="80" y="536"/>
                  </a:cubicBezTo>
                  <a:cubicBezTo>
                    <a:pt x="80" y="536"/>
                    <a:pt x="74" y="537"/>
                    <a:pt x="75" y="538"/>
                  </a:cubicBezTo>
                  <a:cubicBezTo>
                    <a:pt x="76" y="540"/>
                    <a:pt x="80" y="535"/>
                    <a:pt x="79" y="540"/>
                  </a:cubicBezTo>
                  <a:cubicBezTo>
                    <a:pt x="79" y="546"/>
                    <a:pt x="68" y="555"/>
                    <a:pt x="63" y="559"/>
                  </a:cubicBezTo>
                  <a:cubicBezTo>
                    <a:pt x="60" y="562"/>
                    <a:pt x="64" y="559"/>
                    <a:pt x="64" y="560"/>
                  </a:cubicBezTo>
                  <a:cubicBezTo>
                    <a:pt x="62" y="567"/>
                    <a:pt x="55" y="566"/>
                    <a:pt x="54" y="568"/>
                  </a:cubicBezTo>
                  <a:cubicBezTo>
                    <a:pt x="54" y="569"/>
                    <a:pt x="56" y="570"/>
                    <a:pt x="56" y="572"/>
                  </a:cubicBezTo>
                  <a:cubicBezTo>
                    <a:pt x="55" y="572"/>
                    <a:pt x="43" y="578"/>
                    <a:pt x="41" y="580"/>
                  </a:cubicBezTo>
                  <a:cubicBezTo>
                    <a:pt x="40" y="580"/>
                    <a:pt x="35" y="584"/>
                    <a:pt x="35" y="584"/>
                  </a:cubicBezTo>
                  <a:cubicBezTo>
                    <a:pt x="35" y="584"/>
                    <a:pt x="37" y="585"/>
                    <a:pt x="35" y="586"/>
                  </a:cubicBezTo>
                  <a:cubicBezTo>
                    <a:pt x="27" y="589"/>
                    <a:pt x="24" y="586"/>
                    <a:pt x="20" y="590"/>
                  </a:cubicBezTo>
                  <a:cubicBezTo>
                    <a:pt x="19" y="590"/>
                    <a:pt x="11" y="594"/>
                    <a:pt x="11" y="594"/>
                  </a:cubicBezTo>
                  <a:cubicBezTo>
                    <a:pt x="10" y="594"/>
                    <a:pt x="12" y="592"/>
                    <a:pt x="10" y="594"/>
                  </a:cubicBezTo>
                  <a:cubicBezTo>
                    <a:pt x="9" y="595"/>
                    <a:pt x="6" y="595"/>
                    <a:pt x="4" y="595"/>
                  </a:cubicBezTo>
                  <a:cubicBezTo>
                    <a:pt x="4" y="596"/>
                    <a:pt x="2" y="596"/>
                    <a:pt x="0" y="597"/>
                  </a:cubicBezTo>
                </a:path>
              </a:pathLst>
            </a:custGeom>
            <a:solidFill>
              <a:schemeClr val="tx2"/>
            </a:solidFill>
            <a:ln w="3175" cap="flat">
              <a:noFill/>
              <a:prstDash val="solid"/>
              <a:round/>
              <a:headEnd/>
              <a:tailEnd/>
            </a:ln>
            <a:extLst/>
          </p:spPr>
          <p:txBody>
            <a:bodyPr vert="horz" wrap="square" lIns="68580" tIns="34290" rIns="68580" bIns="34290" numCol="1" anchor="t" anchorCtr="0" compatLnSpc="1">
              <a:prstTxWarp prst="textNoShape">
                <a:avLst/>
              </a:prstTxWarp>
            </a:bodyPr>
            <a:lstStyle/>
            <a:p>
              <a:endParaRPr lang="en-US" sz="1350"/>
            </a:p>
          </p:txBody>
        </p:sp>
        <p:sp>
          <p:nvSpPr>
            <p:cNvPr id="201" name="Freeform 203"/>
            <p:cNvSpPr>
              <a:spLocks/>
            </p:cNvSpPr>
            <p:nvPr/>
          </p:nvSpPr>
          <p:spPr bwMode="auto">
            <a:xfrm>
              <a:off x="7347184" y="5374925"/>
              <a:ext cx="126074" cy="103151"/>
            </a:xfrm>
            <a:custGeom>
              <a:avLst/>
              <a:gdLst>
                <a:gd name="T0" fmla="*/ 48 w 48"/>
                <a:gd name="T1" fmla="*/ 0 h 39"/>
                <a:gd name="T2" fmla="*/ 33 w 48"/>
                <a:gd name="T3" fmla="*/ 9 h 39"/>
                <a:gd name="T4" fmla="*/ 28 w 48"/>
                <a:gd name="T5" fmla="*/ 15 h 39"/>
                <a:gd name="T6" fmla="*/ 24 w 48"/>
                <a:gd name="T7" fmla="*/ 11 h 39"/>
                <a:gd name="T8" fmla="*/ 23 w 48"/>
                <a:gd name="T9" fmla="*/ 12 h 39"/>
                <a:gd name="T10" fmla="*/ 25 w 48"/>
                <a:gd name="T11" fmla="*/ 20 h 39"/>
                <a:gd name="T12" fmla="*/ 24 w 48"/>
                <a:gd name="T13" fmla="*/ 20 h 39"/>
                <a:gd name="T14" fmla="*/ 11 w 48"/>
                <a:gd name="T15" fmla="*/ 33 h 39"/>
                <a:gd name="T16" fmla="*/ 11 w 48"/>
                <a:gd name="T17" fmla="*/ 34 h 39"/>
                <a:gd name="T18" fmla="*/ 11 w 48"/>
                <a:gd name="T19" fmla="*/ 34 h 39"/>
                <a:gd name="T20" fmla="*/ 8 w 48"/>
                <a:gd name="T21" fmla="*/ 35 h 39"/>
                <a:gd name="T22" fmla="*/ 7 w 48"/>
                <a:gd name="T23" fmla="*/ 33 h 39"/>
                <a:gd name="T24" fmla="*/ 8 w 48"/>
                <a:gd name="T25" fmla="*/ 38 h 39"/>
                <a:gd name="T26" fmla="*/ 6 w 48"/>
                <a:gd name="T27" fmla="*/ 38 h 39"/>
                <a:gd name="T28" fmla="*/ 4 w 48"/>
                <a:gd name="T29" fmla="*/ 38 h 39"/>
                <a:gd name="T30" fmla="*/ 4 w 48"/>
                <a:gd name="T31" fmla="*/ 35 h 39"/>
                <a:gd name="T32" fmla="*/ 2 w 48"/>
                <a:gd name="T33" fmla="*/ 38 h 39"/>
                <a:gd name="T34" fmla="*/ 0 w 48"/>
                <a:gd name="T35" fmla="*/ 39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48" h="39">
                  <a:moveTo>
                    <a:pt x="48" y="0"/>
                  </a:moveTo>
                  <a:cubicBezTo>
                    <a:pt x="43" y="3"/>
                    <a:pt x="34" y="7"/>
                    <a:pt x="33" y="9"/>
                  </a:cubicBezTo>
                  <a:cubicBezTo>
                    <a:pt x="33" y="10"/>
                    <a:pt x="29" y="14"/>
                    <a:pt x="28" y="15"/>
                  </a:cubicBezTo>
                  <a:cubicBezTo>
                    <a:pt x="26" y="16"/>
                    <a:pt x="26" y="11"/>
                    <a:pt x="24" y="11"/>
                  </a:cubicBezTo>
                  <a:cubicBezTo>
                    <a:pt x="24" y="11"/>
                    <a:pt x="23" y="12"/>
                    <a:pt x="23" y="12"/>
                  </a:cubicBezTo>
                  <a:cubicBezTo>
                    <a:pt x="25" y="12"/>
                    <a:pt x="29" y="19"/>
                    <a:pt x="25" y="20"/>
                  </a:cubicBezTo>
                  <a:cubicBezTo>
                    <a:pt x="24" y="20"/>
                    <a:pt x="24" y="19"/>
                    <a:pt x="24" y="20"/>
                  </a:cubicBezTo>
                  <a:cubicBezTo>
                    <a:pt x="24" y="22"/>
                    <a:pt x="13" y="28"/>
                    <a:pt x="11" y="33"/>
                  </a:cubicBezTo>
                  <a:cubicBezTo>
                    <a:pt x="11" y="33"/>
                    <a:pt x="11" y="34"/>
                    <a:pt x="11" y="34"/>
                  </a:cubicBezTo>
                  <a:cubicBezTo>
                    <a:pt x="11" y="34"/>
                    <a:pt x="11" y="34"/>
                    <a:pt x="11" y="34"/>
                  </a:cubicBezTo>
                  <a:cubicBezTo>
                    <a:pt x="11" y="34"/>
                    <a:pt x="9" y="35"/>
                    <a:pt x="8" y="35"/>
                  </a:cubicBezTo>
                  <a:cubicBezTo>
                    <a:pt x="8" y="35"/>
                    <a:pt x="8" y="32"/>
                    <a:pt x="7" y="33"/>
                  </a:cubicBezTo>
                  <a:cubicBezTo>
                    <a:pt x="6" y="34"/>
                    <a:pt x="8" y="38"/>
                    <a:pt x="8" y="38"/>
                  </a:cubicBezTo>
                  <a:cubicBezTo>
                    <a:pt x="7" y="38"/>
                    <a:pt x="7" y="38"/>
                    <a:pt x="6" y="38"/>
                  </a:cubicBezTo>
                  <a:cubicBezTo>
                    <a:pt x="6" y="38"/>
                    <a:pt x="5" y="38"/>
                    <a:pt x="4" y="38"/>
                  </a:cubicBezTo>
                  <a:cubicBezTo>
                    <a:pt x="3" y="37"/>
                    <a:pt x="5" y="35"/>
                    <a:pt x="4" y="35"/>
                  </a:cubicBezTo>
                  <a:cubicBezTo>
                    <a:pt x="3" y="35"/>
                    <a:pt x="2" y="38"/>
                    <a:pt x="2" y="38"/>
                  </a:cubicBezTo>
                  <a:cubicBezTo>
                    <a:pt x="1" y="39"/>
                    <a:pt x="1" y="39"/>
                    <a:pt x="0" y="39"/>
                  </a:cubicBezTo>
                </a:path>
              </a:pathLst>
            </a:custGeom>
            <a:solidFill>
              <a:schemeClr val="tx2"/>
            </a:solidFill>
            <a:ln w="3175" cap="flat">
              <a:noFill/>
              <a:prstDash val="solid"/>
              <a:round/>
              <a:headEnd/>
              <a:tailEnd/>
            </a:ln>
            <a:extLst/>
          </p:spPr>
          <p:txBody>
            <a:bodyPr vert="horz" wrap="square" lIns="68580" tIns="34290" rIns="68580" bIns="34290" numCol="1" anchor="t" anchorCtr="0" compatLnSpc="1">
              <a:prstTxWarp prst="textNoShape">
                <a:avLst/>
              </a:prstTxWarp>
            </a:bodyPr>
            <a:lstStyle/>
            <a:p>
              <a:endParaRPr lang="en-US" sz="1350"/>
            </a:p>
          </p:txBody>
        </p:sp>
      </p:grpSp>
      <p:grpSp>
        <p:nvGrpSpPr>
          <p:cNvPr id="210" name="Group 209"/>
          <p:cNvGrpSpPr/>
          <p:nvPr/>
        </p:nvGrpSpPr>
        <p:grpSpPr>
          <a:xfrm>
            <a:off x="2896020" y="3065272"/>
            <a:ext cx="195212" cy="287156"/>
            <a:chOff x="2157543" y="5032371"/>
            <a:chExt cx="370915" cy="545612"/>
          </a:xfrm>
          <a:solidFill>
            <a:schemeClr val="bg2"/>
          </a:solidFill>
        </p:grpSpPr>
        <p:sp>
          <p:nvSpPr>
            <p:cNvPr id="211" name="Freeform 1022"/>
            <p:cNvSpPr>
              <a:spLocks noEditPoints="1"/>
            </p:cNvSpPr>
            <p:nvPr/>
          </p:nvSpPr>
          <p:spPr bwMode="auto">
            <a:xfrm>
              <a:off x="2157543" y="5032371"/>
              <a:ext cx="370915" cy="545612"/>
            </a:xfrm>
            <a:custGeom>
              <a:avLst/>
              <a:gdLst>
                <a:gd name="T0" fmla="*/ 646 w 646"/>
                <a:gd name="T1" fmla="*/ 325 h 960"/>
                <a:gd name="T2" fmla="*/ 320 w 646"/>
                <a:gd name="T3" fmla="*/ 0 h 960"/>
                <a:gd name="T4" fmla="*/ 0 w 646"/>
                <a:gd name="T5" fmla="*/ 325 h 960"/>
                <a:gd name="T6" fmla="*/ 320 w 646"/>
                <a:gd name="T7" fmla="*/ 960 h 960"/>
                <a:gd name="T8" fmla="*/ 646 w 646"/>
                <a:gd name="T9" fmla="*/ 325 h 960"/>
                <a:gd name="T10" fmla="*/ 160 w 646"/>
                <a:gd name="T11" fmla="*/ 304 h 960"/>
                <a:gd name="T12" fmla="*/ 320 w 646"/>
                <a:gd name="T13" fmla="*/ 144 h 960"/>
                <a:gd name="T14" fmla="*/ 480 w 646"/>
                <a:gd name="T15" fmla="*/ 304 h 960"/>
                <a:gd name="T16" fmla="*/ 320 w 646"/>
                <a:gd name="T17" fmla="*/ 464 h 960"/>
                <a:gd name="T18" fmla="*/ 160 w 646"/>
                <a:gd name="T19" fmla="*/ 304 h 960"/>
                <a:gd name="T20" fmla="*/ 160 w 646"/>
                <a:gd name="T21" fmla="*/ 304 h 960"/>
                <a:gd name="T22" fmla="*/ 160 w 646"/>
                <a:gd name="T23" fmla="*/ 304 h 9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46" h="960">
                  <a:moveTo>
                    <a:pt x="646" y="325"/>
                  </a:moveTo>
                  <a:cubicBezTo>
                    <a:pt x="646" y="144"/>
                    <a:pt x="502" y="0"/>
                    <a:pt x="320" y="0"/>
                  </a:cubicBezTo>
                  <a:cubicBezTo>
                    <a:pt x="144" y="0"/>
                    <a:pt x="0" y="144"/>
                    <a:pt x="0" y="325"/>
                  </a:cubicBezTo>
                  <a:cubicBezTo>
                    <a:pt x="0" y="581"/>
                    <a:pt x="320" y="960"/>
                    <a:pt x="320" y="960"/>
                  </a:cubicBezTo>
                  <a:cubicBezTo>
                    <a:pt x="320" y="960"/>
                    <a:pt x="646" y="581"/>
                    <a:pt x="646" y="325"/>
                  </a:cubicBezTo>
                  <a:close/>
                  <a:moveTo>
                    <a:pt x="160" y="304"/>
                  </a:moveTo>
                  <a:cubicBezTo>
                    <a:pt x="160" y="218"/>
                    <a:pt x="235" y="144"/>
                    <a:pt x="320" y="144"/>
                  </a:cubicBezTo>
                  <a:cubicBezTo>
                    <a:pt x="411" y="144"/>
                    <a:pt x="480" y="218"/>
                    <a:pt x="480" y="304"/>
                  </a:cubicBezTo>
                  <a:cubicBezTo>
                    <a:pt x="480" y="394"/>
                    <a:pt x="411" y="464"/>
                    <a:pt x="320" y="464"/>
                  </a:cubicBezTo>
                  <a:cubicBezTo>
                    <a:pt x="235" y="464"/>
                    <a:pt x="160" y="394"/>
                    <a:pt x="160" y="304"/>
                  </a:cubicBezTo>
                  <a:close/>
                  <a:moveTo>
                    <a:pt x="160" y="304"/>
                  </a:moveTo>
                  <a:cubicBezTo>
                    <a:pt x="160" y="304"/>
                    <a:pt x="160" y="304"/>
                    <a:pt x="160" y="304"/>
                  </a:cubicBezTo>
                </a:path>
              </a:pathLst>
            </a:custGeom>
            <a:grpFill/>
            <a:ln w="0">
              <a:noFill/>
              <a:prstDash val="solid"/>
              <a:round/>
              <a:headEnd/>
              <a:tailEnd/>
            </a:ln>
          </p:spPr>
          <p:txBody>
            <a:bodyPr vert="horz" wrap="square" lIns="68580" tIns="34290" rIns="68580" bIns="34290" numCol="1" anchor="t" anchorCtr="0" compatLnSpc="1">
              <a:prstTxWarp prst="textNoShape">
                <a:avLst/>
              </a:prstTxWarp>
            </a:bodyPr>
            <a:lstStyle/>
            <a:p>
              <a:endParaRPr lang="en-US" sz="1350">
                <a:solidFill>
                  <a:schemeClr val="bg2"/>
                </a:solidFill>
              </a:endParaRPr>
            </a:p>
          </p:txBody>
        </p:sp>
        <p:sp>
          <p:nvSpPr>
            <p:cNvPr id="212" name="Freeform 1023"/>
            <p:cNvSpPr>
              <a:spLocks noEditPoints="1"/>
            </p:cNvSpPr>
            <p:nvPr/>
          </p:nvSpPr>
          <p:spPr bwMode="auto">
            <a:xfrm>
              <a:off x="2299327" y="5162760"/>
              <a:ext cx="87348" cy="87348"/>
            </a:xfrm>
            <a:custGeom>
              <a:avLst/>
              <a:gdLst>
                <a:gd name="T0" fmla="*/ 154 w 154"/>
                <a:gd name="T1" fmla="*/ 75 h 155"/>
                <a:gd name="T2" fmla="*/ 74 w 154"/>
                <a:gd name="T3" fmla="*/ 155 h 155"/>
                <a:gd name="T4" fmla="*/ 0 w 154"/>
                <a:gd name="T5" fmla="*/ 75 h 155"/>
                <a:gd name="T6" fmla="*/ 74 w 154"/>
                <a:gd name="T7" fmla="*/ 0 h 155"/>
                <a:gd name="T8" fmla="*/ 154 w 154"/>
                <a:gd name="T9" fmla="*/ 75 h 155"/>
                <a:gd name="T10" fmla="*/ 154 w 154"/>
                <a:gd name="T11" fmla="*/ 75 h 155"/>
                <a:gd name="T12" fmla="*/ 154 w 154"/>
                <a:gd name="T13" fmla="*/ 75 h 155"/>
              </a:gdLst>
              <a:ahLst/>
              <a:cxnLst>
                <a:cxn ang="0">
                  <a:pos x="T0" y="T1"/>
                </a:cxn>
                <a:cxn ang="0">
                  <a:pos x="T2" y="T3"/>
                </a:cxn>
                <a:cxn ang="0">
                  <a:pos x="T4" y="T5"/>
                </a:cxn>
                <a:cxn ang="0">
                  <a:pos x="T6" y="T7"/>
                </a:cxn>
                <a:cxn ang="0">
                  <a:pos x="T8" y="T9"/>
                </a:cxn>
                <a:cxn ang="0">
                  <a:pos x="T10" y="T11"/>
                </a:cxn>
                <a:cxn ang="0">
                  <a:pos x="T12" y="T13"/>
                </a:cxn>
              </a:cxnLst>
              <a:rect l="0" t="0" r="r" b="b"/>
              <a:pathLst>
                <a:path w="154" h="155">
                  <a:moveTo>
                    <a:pt x="154" y="75"/>
                  </a:moveTo>
                  <a:cubicBezTo>
                    <a:pt x="154" y="117"/>
                    <a:pt x="117" y="155"/>
                    <a:pt x="74" y="155"/>
                  </a:cubicBezTo>
                  <a:cubicBezTo>
                    <a:pt x="32" y="155"/>
                    <a:pt x="0" y="117"/>
                    <a:pt x="0" y="75"/>
                  </a:cubicBezTo>
                  <a:cubicBezTo>
                    <a:pt x="0" y="32"/>
                    <a:pt x="32" y="0"/>
                    <a:pt x="74" y="0"/>
                  </a:cubicBezTo>
                  <a:cubicBezTo>
                    <a:pt x="117" y="0"/>
                    <a:pt x="154" y="32"/>
                    <a:pt x="154" y="75"/>
                  </a:cubicBezTo>
                  <a:close/>
                  <a:moveTo>
                    <a:pt x="154" y="75"/>
                  </a:moveTo>
                  <a:cubicBezTo>
                    <a:pt x="154" y="75"/>
                    <a:pt x="154" y="75"/>
                    <a:pt x="154" y="75"/>
                  </a:cubicBezTo>
                </a:path>
              </a:pathLst>
            </a:custGeom>
            <a:grpFill/>
            <a:ln w="0">
              <a:noFill/>
              <a:prstDash val="solid"/>
              <a:round/>
              <a:headEnd/>
              <a:tailEnd/>
            </a:ln>
          </p:spPr>
          <p:txBody>
            <a:bodyPr vert="horz" wrap="square" lIns="68580" tIns="34290" rIns="68580" bIns="34290" numCol="1" anchor="t" anchorCtr="0" compatLnSpc="1">
              <a:prstTxWarp prst="textNoShape">
                <a:avLst/>
              </a:prstTxWarp>
            </a:bodyPr>
            <a:lstStyle/>
            <a:p>
              <a:endParaRPr lang="en-US" sz="1350">
                <a:solidFill>
                  <a:schemeClr val="bg2"/>
                </a:solidFill>
              </a:endParaRPr>
            </a:p>
          </p:txBody>
        </p:sp>
      </p:grpSp>
      <p:grpSp>
        <p:nvGrpSpPr>
          <p:cNvPr id="213" name="Group 212"/>
          <p:cNvGrpSpPr/>
          <p:nvPr/>
        </p:nvGrpSpPr>
        <p:grpSpPr>
          <a:xfrm>
            <a:off x="1665918" y="2514803"/>
            <a:ext cx="195212" cy="287156"/>
            <a:chOff x="2157543" y="5032371"/>
            <a:chExt cx="370915" cy="545612"/>
          </a:xfrm>
          <a:solidFill>
            <a:schemeClr val="bg2"/>
          </a:solidFill>
        </p:grpSpPr>
        <p:sp>
          <p:nvSpPr>
            <p:cNvPr id="214" name="Freeform 1022"/>
            <p:cNvSpPr>
              <a:spLocks noEditPoints="1"/>
            </p:cNvSpPr>
            <p:nvPr/>
          </p:nvSpPr>
          <p:spPr bwMode="auto">
            <a:xfrm>
              <a:off x="2157543" y="5032371"/>
              <a:ext cx="370915" cy="545612"/>
            </a:xfrm>
            <a:custGeom>
              <a:avLst/>
              <a:gdLst>
                <a:gd name="T0" fmla="*/ 646 w 646"/>
                <a:gd name="T1" fmla="*/ 325 h 960"/>
                <a:gd name="T2" fmla="*/ 320 w 646"/>
                <a:gd name="T3" fmla="*/ 0 h 960"/>
                <a:gd name="T4" fmla="*/ 0 w 646"/>
                <a:gd name="T5" fmla="*/ 325 h 960"/>
                <a:gd name="T6" fmla="*/ 320 w 646"/>
                <a:gd name="T7" fmla="*/ 960 h 960"/>
                <a:gd name="T8" fmla="*/ 646 w 646"/>
                <a:gd name="T9" fmla="*/ 325 h 960"/>
                <a:gd name="T10" fmla="*/ 160 w 646"/>
                <a:gd name="T11" fmla="*/ 304 h 960"/>
                <a:gd name="T12" fmla="*/ 320 w 646"/>
                <a:gd name="T13" fmla="*/ 144 h 960"/>
                <a:gd name="T14" fmla="*/ 480 w 646"/>
                <a:gd name="T15" fmla="*/ 304 h 960"/>
                <a:gd name="T16" fmla="*/ 320 w 646"/>
                <a:gd name="T17" fmla="*/ 464 h 960"/>
                <a:gd name="T18" fmla="*/ 160 w 646"/>
                <a:gd name="T19" fmla="*/ 304 h 960"/>
                <a:gd name="T20" fmla="*/ 160 w 646"/>
                <a:gd name="T21" fmla="*/ 304 h 960"/>
                <a:gd name="T22" fmla="*/ 160 w 646"/>
                <a:gd name="T23" fmla="*/ 304 h 9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46" h="960">
                  <a:moveTo>
                    <a:pt x="646" y="325"/>
                  </a:moveTo>
                  <a:cubicBezTo>
                    <a:pt x="646" y="144"/>
                    <a:pt x="502" y="0"/>
                    <a:pt x="320" y="0"/>
                  </a:cubicBezTo>
                  <a:cubicBezTo>
                    <a:pt x="144" y="0"/>
                    <a:pt x="0" y="144"/>
                    <a:pt x="0" y="325"/>
                  </a:cubicBezTo>
                  <a:cubicBezTo>
                    <a:pt x="0" y="581"/>
                    <a:pt x="320" y="960"/>
                    <a:pt x="320" y="960"/>
                  </a:cubicBezTo>
                  <a:cubicBezTo>
                    <a:pt x="320" y="960"/>
                    <a:pt x="646" y="581"/>
                    <a:pt x="646" y="325"/>
                  </a:cubicBezTo>
                  <a:close/>
                  <a:moveTo>
                    <a:pt x="160" y="304"/>
                  </a:moveTo>
                  <a:cubicBezTo>
                    <a:pt x="160" y="218"/>
                    <a:pt x="235" y="144"/>
                    <a:pt x="320" y="144"/>
                  </a:cubicBezTo>
                  <a:cubicBezTo>
                    <a:pt x="411" y="144"/>
                    <a:pt x="480" y="218"/>
                    <a:pt x="480" y="304"/>
                  </a:cubicBezTo>
                  <a:cubicBezTo>
                    <a:pt x="480" y="394"/>
                    <a:pt x="411" y="464"/>
                    <a:pt x="320" y="464"/>
                  </a:cubicBezTo>
                  <a:cubicBezTo>
                    <a:pt x="235" y="464"/>
                    <a:pt x="160" y="394"/>
                    <a:pt x="160" y="304"/>
                  </a:cubicBezTo>
                  <a:close/>
                  <a:moveTo>
                    <a:pt x="160" y="304"/>
                  </a:moveTo>
                  <a:cubicBezTo>
                    <a:pt x="160" y="304"/>
                    <a:pt x="160" y="304"/>
                    <a:pt x="160" y="304"/>
                  </a:cubicBezTo>
                </a:path>
              </a:pathLst>
            </a:custGeom>
            <a:grpFill/>
            <a:ln w="0">
              <a:noFill/>
              <a:prstDash val="solid"/>
              <a:round/>
              <a:headEnd/>
              <a:tailEnd/>
            </a:ln>
          </p:spPr>
          <p:txBody>
            <a:bodyPr vert="horz" wrap="square" lIns="68580" tIns="34290" rIns="68580" bIns="34290" numCol="1" anchor="t" anchorCtr="0" compatLnSpc="1">
              <a:prstTxWarp prst="textNoShape">
                <a:avLst/>
              </a:prstTxWarp>
            </a:bodyPr>
            <a:lstStyle/>
            <a:p>
              <a:endParaRPr lang="en-US" sz="1350">
                <a:solidFill>
                  <a:schemeClr val="bg2"/>
                </a:solidFill>
              </a:endParaRPr>
            </a:p>
          </p:txBody>
        </p:sp>
        <p:sp>
          <p:nvSpPr>
            <p:cNvPr id="215" name="Freeform 1023"/>
            <p:cNvSpPr>
              <a:spLocks noEditPoints="1"/>
            </p:cNvSpPr>
            <p:nvPr/>
          </p:nvSpPr>
          <p:spPr bwMode="auto">
            <a:xfrm>
              <a:off x="2299327" y="5162760"/>
              <a:ext cx="87348" cy="87348"/>
            </a:xfrm>
            <a:custGeom>
              <a:avLst/>
              <a:gdLst>
                <a:gd name="T0" fmla="*/ 154 w 154"/>
                <a:gd name="T1" fmla="*/ 75 h 155"/>
                <a:gd name="T2" fmla="*/ 74 w 154"/>
                <a:gd name="T3" fmla="*/ 155 h 155"/>
                <a:gd name="T4" fmla="*/ 0 w 154"/>
                <a:gd name="T5" fmla="*/ 75 h 155"/>
                <a:gd name="T6" fmla="*/ 74 w 154"/>
                <a:gd name="T7" fmla="*/ 0 h 155"/>
                <a:gd name="T8" fmla="*/ 154 w 154"/>
                <a:gd name="T9" fmla="*/ 75 h 155"/>
                <a:gd name="T10" fmla="*/ 154 w 154"/>
                <a:gd name="T11" fmla="*/ 75 h 155"/>
                <a:gd name="T12" fmla="*/ 154 w 154"/>
                <a:gd name="T13" fmla="*/ 75 h 155"/>
              </a:gdLst>
              <a:ahLst/>
              <a:cxnLst>
                <a:cxn ang="0">
                  <a:pos x="T0" y="T1"/>
                </a:cxn>
                <a:cxn ang="0">
                  <a:pos x="T2" y="T3"/>
                </a:cxn>
                <a:cxn ang="0">
                  <a:pos x="T4" y="T5"/>
                </a:cxn>
                <a:cxn ang="0">
                  <a:pos x="T6" y="T7"/>
                </a:cxn>
                <a:cxn ang="0">
                  <a:pos x="T8" y="T9"/>
                </a:cxn>
                <a:cxn ang="0">
                  <a:pos x="T10" y="T11"/>
                </a:cxn>
                <a:cxn ang="0">
                  <a:pos x="T12" y="T13"/>
                </a:cxn>
              </a:cxnLst>
              <a:rect l="0" t="0" r="r" b="b"/>
              <a:pathLst>
                <a:path w="154" h="155">
                  <a:moveTo>
                    <a:pt x="154" y="75"/>
                  </a:moveTo>
                  <a:cubicBezTo>
                    <a:pt x="154" y="117"/>
                    <a:pt x="117" y="155"/>
                    <a:pt x="74" y="155"/>
                  </a:cubicBezTo>
                  <a:cubicBezTo>
                    <a:pt x="32" y="155"/>
                    <a:pt x="0" y="117"/>
                    <a:pt x="0" y="75"/>
                  </a:cubicBezTo>
                  <a:cubicBezTo>
                    <a:pt x="0" y="32"/>
                    <a:pt x="32" y="0"/>
                    <a:pt x="74" y="0"/>
                  </a:cubicBezTo>
                  <a:cubicBezTo>
                    <a:pt x="117" y="0"/>
                    <a:pt x="154" y="32"/>
                    <a:pt x="154" y="75"/>
                  </a:cubicBezTo>
                  <a:close/>
                  <a:moveTo>
                    <a:pt x="154" y="75"/>
                  </a:moveTo>
                  <a:cubicBezTo>
                    <a:pt x="154" y="75"/>
                    <a:pt x="154" y="75"/>
                    <a:pt x="154" y="75"/>
                  </a:cubicBezTo>
                </a:path>
              </a:pathLst>
            </a:custGeom>
            <a:grpFill/>
            <a:ln w="0">
              <a:noFill/>
              <a:prstDash val="solid"/>
              <a:round/>
              <a:headEnd/>
              <a:tailEnd/>
            </a:ln>
          </p:spPr>
          <p:txBody>
            <a:bodyPr vert="horz" wrap="square" lIns="68580" tIns="34290" rIns="68580" bIns="34290" numCol="1" anchor="t" anchorCtr="0" compatLnSpc="1">
              <a:prstTxWarp prst="textNoShape">
                <a:avLst/>
              </a:prstTxWarp>
            </a:bodyPr>
            <a:lstStyle/>
            <a:p>
              <a:endParaRPr lang="en-US" sz="1350">
                <a:solidFill>
                  <a:schemeClr val="bg2"/>
                </a:solidFill>
              </a:endParaRPr>
            </a:p>
          </p:txBody>
        </p:sp>
      </p:grpSp>
      <p:grpSp>
        <p:nvGrpSpPr>
          <p:cNvPr id="216" name="Group 215"/>
          <p:cNvGrpSpPr/>
          <p:nvPr/>
        </p:nvGrpSpPr>
        <p:grpSpPr>
          <a:xfrm>
            <a:off x="2357913" y="4965313"/>
            <a:ext cx="195212" cy="287156"/>
            <a:chOff x="2157543" y="5032371"/>
            <a:chExt cx="370915" cy="545612"/>
          </a:xfrm>
          <a:solidFill>
            <a:schemeClr val="bg2"/>
          </a:solidFill>
        </p:grpSpPr>
        <p:sp>
          <p:nvSpPr>
            <p:cNvPr id="217" name="Freeform 1022"/>
            <p:cNvSpPr>
              <a:spLocks noEditPoints="1"/>
            </p:cNvSpPr>
            <p:nvPr/>
          </p:nvSpPr>
          <p:spPr bwMode="auto">
            <a:xfrm>
              <a:off x="2157543" y="5032371"/>
              <a:ext cx="370915" cy="545612"/>
            </a:xfrm>
            <a:custGeom>
              <a:avLst/>
              <a:gdLst>
                <a:gd name="T0" fmla="*/ 646 w 646"/>
                <a:gd name="T1" fmla="*/ 325 h 960"/>
                <a:gd name="T2" fmla="*/ 320 w 646"/>
                <a:gd name="T3" fmla="*/ 0 h 960"/>
                <a:gd name="T4" fmla="*/ 0 w 646"/>
                <a:gd name="T5" fmla="*/ 325 h 960"/>
                <a:gd name="T6" fmla="*/ 320 w 646"/>
                <a:gd name="T7" fmla="*/ 960 h 960"/>
                <a:gd name="T8" fmla="*/ 646 w 646"/>
                <a:gd name="T9" fmla="*/ 325 h 960"/>
                <a:gd name="T10" fmla="*/ 160 w 646"/>
                <a:gd name="T11" fmla="*/ 304 h 960"/>
                <a:gd name="T12" fmla="*/ 320 w 646"/>
                <a:gd name="T13" fmla="*/ 144 h 960"/>
                <a:gd name="T14" fmla="*/ 480 w 646"/>
                <a:gd name="T15" fmla="*/ 304 h 960"/>
                <a:gd name="T16" fmla="*/ 320 w 646"/>
                <a:gd name="T17" fmla="*/ 464 h 960"/>
                <a:gd name="T18" fmla="*/ 160 w 646"/>
                <a:gd name="T19" fmla="*/ 304 h 960"/>
                <a:gd name="T20" fmla="*/ 160 w 646"/>
                <a:gd name="T21" fmla="*/ 304 h 960"/>
                <a:gd name="T22" fmla="*/ 160 w 646"/>
                <a:gd name="T23" fmla="*/ 304 h 9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46" h="960">
                  <a:moveTo>
                    <a:pt x="646" y="325"/>
                  </a:moveTo>
                  <a:cubicBezTo>
                    <a:pt x="646" y="144"/>
                    <a:pt x="502" y="0"/>
                    <a:pt x="320" y="0"/>
                  </a:cubicBezTo>
                  <a:cubicBezTo>
                    <a:pt x="144" y="0"/>
                    <a:pt x="0" y="144"/>
                    <a:pt x="0" y="325"/>
                  </a:cubicBezTo>
                  <a:cubicBezTo>
                    <a:pt x="0" y="581"/>
                    <a:pt x="320" y="960"/>
                    <a:pt x="320" y="960"/>
                  </a:cubicBezTo>
                  <a:cubicBezTo>
                    <a:pt x="320" y="960"/>
                    <a:pt x="646" y="581"/>
                    <a:pt x="646" y="325"/>
                  </a:cubicBezTo>
                  <a:close/>
                  <a:moveTo>
                    <a:pt x="160" y="304"/>
                  </a:moveTo>
                  <a:cubicBezTo>
                    <a:pt x="160" y="218"/>
                    <a:pt x="235" y="144"/>
                    <a:pt x="320" y="144"/>
                  </a:cubicBezTo>
                  <a:cubicBezTo>
                    <a:pt x="411" y="144"/>
                    <a:pt x="480" y="218"/>
                    <a:pt x="480" y="304"/>
                  </a:cubicBezTo>
                  <a:cubicBezTo>
                    <a:pt x="480" y="394"/>
                    <a:pt x="411" y="464"/>
                    <a:pt x="320" y="464"/>
                  </a:cubicBezTo>
                  <a:cubicBezTo>
                    <a:pt x="235" y="464"/>
                    <a:pt x="160" y="394"/>
                    <a:pt x="160" y="304"/>
                  </a:cubicBezTo>
                  <a:close/>
                  <a:moveTo>
                    <a:pt x="160" y="304"/>
                  </a:moveTo>
                  <a:cubicBezTo>
                    <a:pt x="160" y="304"/>
                    <a:pt x="160" y="304"/>
                    <a:pt x="160" y="304"/>
                  </a:cubicBezTo>
                </a:path>
              </a:pathLst>
            </a:custGeom>
            <a:grpFill/>
            <a:ln w="0">
              <a:noFill/>
              <a:prstDash val="solid"/>
              <a:round/>
              <a:headEnd/>
              <a:tailEnd/>
            </a:ln>
          </p:spPr>
          <p:txBody>
            <a:bodyPr vert="horz" wrap="square" lIns="68580" tIns="34290" rIns="68580" bIns="34290" numCol="1" anchor="t" anchorCtr="0" compatLnSpc="1">
              <a:prstTxWarp prst="textNoShape">
                <a:avLst/>
              </a:prstTxWarp>
            </a:bodyPr>
            <a:lstStyle/>
            <a:p>
              <a:endParaRPr lang="en-US" sz="1350">
                <a:solidFill>
                  <a:schemeClr val="bg2"/>
                </a:solidFill>
              </a:endParaRPr>
            </a:p>
          </p:txBody>
        </p:sp>
        <p:sp>
          <p:nvSpPr>
            <p:cNvPr id="218" name="Freeform 1023"/>
            <p:cNvSpPr>
              <a:spLocks noEditPoints="1"/>
            </p:cNvSpPr>
            <p:nvPr/>
          </p:nvSpPr>
          <p:spPr bwMode="auto">
            <a:xfrm>
              <a:off x="2299327" y="5162760"/>
              <a:ext cx="87348" cy="87348"/>
            </a:xfrm>
            <a:custGeom>
              <a:avLst/>
              <a:gdLst>
                <a:gd name="T0" fmla="*/ 154 w 154"/>
                <a:gd name="T1" fmla="*/ 75 h 155"/>
                <a:gd name="T2" fmla="*/ 74 w 154"/>
                <a:gd name="T3" fmla="*/ 155 h 155"/>
                <a:gd name="T4" fmla="*/ 0 w 154"/>
                <a:gd name="T5" fmla="*/ 75 h 155"/>
                <a:gd name="T6" fmla="*/ 74 w 154"/>
                <a:gd name="T7" fmla="*/ 0 h 155"/>
                <a:gd name="T8" fmla="*/ 154 w 154"/>
                <a:gd name="T9" fmla="*/ 75 h 155"/>
                <a:gd name="T10" fmla="*/ 154 w 154"/>
                <a:gd name="T11" fmla="*/ 75 h 155"/>
                <a:gd name="T12" fmla="*/ 154 w 154"/>
                <a:gd name="T13" fmla="*/ 75 h 155"/>
              </a:gdLst>
              <a:ahLst/>
              <a:cxnLst>
                <a:cxn ang="0">
                  <a:pos x="T0" y="T1"/>
                </a:cxn>
                <a:cxn ang="0">
                  <a:pos x="T2" y="T3"/>
                </a:cxn>
                <a:cxn ang="0">
                  <a:pos x="T4" y="T5"/>
                </a:cxn>
                <a:cxn ang="0">
                  <a:pos x="T6" y="T7"/>
                </a:cxn>
                <a:cxn ang="0">
                  <a:pos x="T8" y="T9"/>
                </a:cxn>
                <a:cxn ang="0">
                  <a:pos x="T10" y="T11"/>
                </a:cxn>
                <a:cxn ang="0">
                  <a:pos x="T12" y="T13"/>
                </a:cxn>
              </a:cxnLst>
              <a:rect l="0" t="0" r="r" b="b"/>
              <a:pathLst>
                <a:path w="154" h="155">
                  <a:moveTo>
                    <a:pt x="154" y="75"/>
                  </a:moveTo>
                  <a:cubicBezTo>
                    <a:pt x="154" y="117"/>
                    <a:pt x="117" y="155"/>
                    <a:pt x="74" y="155"/>
                  </a:cubicBezTo>
                  <a:cubicBezTo>
                    <a:pt x="32" y="155"/>
                    <a:pt x="0" y="117"/>
                    <a:pt x="0" y="75"/>
                  </a:cubicBezTo>
                  <a:cubicBezTo>
                    <a:pt x="0" y="32"/>
                    <a:pt x="32" y="0"/>
                    <a:pt x="74" y="0"/>
                  </a:cubicBezTo>
                  <a:cubicBezTo>
                    <a:pt x="117" y="0"/>
                    <a:pt x="154" y="32"/>
                    <a:pt x="154" y="75"/>
                  </a:cubicBezTo>
                  <a:close/>
                  <a:moveTo>
                    <a:pt x="154" y="75"/>
                  </a:moveTo>
                  <a:cubicBezTo>
                    <a:pt x="154" y="75"/>
                    <a:pt x="154" y="75"/>
                    <a:pt x="154" y="75"/>
                  </a:cubicBezTo>
                </a:path>
              </a:pathLst>
            </a:custGeom>
            <a:grpFill/>
            <a:ln w="0">
              <a:noFill/>
              <a:prstDash val="solid"/>
              <a:round/>
              <a:headEnd/>
              <a:tailEnd/>
            </a:ln>
          </p:spPr>
          <p:txBody>
            <a:bodyPr vert="horz" wrap="square" lIns="68580" tIns="34290" rIns="68580" bIns="34290" numCol="1" anchor="t" anchorCtr="0" compatLnSpc="1">
              <a:prstTxWarp prst="textNoShape">
                <a:avLst/>
              </a:prstTxWarp>
            </a:bodyPr>
            <a:lstStyle/>
            <a:p>
              <a:endParaRPr lang="en-US" sz="1350">
                <a:solidFill>
                  <a:schemeClr val="bg2"/>
                </a:solidFill>
              </a:endParaRPr>
            </a:p>
          </p:txBody>
        </p:sp>
      </p:grpSp>
      <p:sp>
        <p:nvSpPr>
          <p:cNvPr id="231" name="TextBox 230"/>
          <p:cNvSpPr txBox="1"/>
          <p:nvPr/>
        </p:nvSpPr>
        <p:spPr>
          <a:xfrm>
            <a:off x="4908234" y="2396003"/>
            <a:ext cx="1471045" cy="300082"/>
          </a:xfrm>
          <a:prstGeom prst="rect">
            <a:avLst/>
          </a:prstGeom>
          <a:noFill/>
        </p:spPr>
        <p:txBody>
          <a:bodyPr wrap="none" rtlCol="0" anchor="ctr">
            <a:spAutoFit/>
          </a:bodyPr>
          <a:lstStyle/>
          <a:p>
            <a:pPr algn="ctr"/>
            <a:r>
              <a:rPr lang="en-US" sz="1350" b="1" dirty="0">
                <a:solidFill>
                  <a:schemeClr val="accent1"/>
                </a:solidFill>
              </a:rPr>
              <a:t>Your Title Here</a:t>
            </a:r>
          </a:p>
        </p:txBody>
      </p:sp>
      <p:sp>
        <p:nvSpPr>
          <p:cNvPr id="232" name="TextBox 231"/>
          <p:cNvSpPr txBox="1"/>
          <p:nvPr/>
        </p:nvSpPr>
        <p:spPr>
          <a:xfrm>
            <a:off x="5323158" y="2749635"/>
            <a:ext cx="2655719" cy="415498"/>
          </a:xfrm>
          <a:prstGeom prst="rect">
            <a:avLst/>
          </a:prstGeom>
          <a:noFill/>
        </p:spPr>
        <p:txBody>
          <a:bodyPr wrap="square" rtlCol="0" anchor="ctr">
            <a:spAutoFit/>
          </a:bodyPr>
          <a:lstStyle/>
          <a:p>
            <a:r>
              <a:rPr lang="en-US" sz="1050" dirty="0">
                <a:solidFill>
                  <a:schemeClr val="tx2"/>
                </a:solidFill>
              </a:rPr>
              <a:t>Lorem ipsum dolor sit amet, consectetuer adipiscing elit. Aenean.</a:t>
            </a:r>
            <a:endParaRPr lang="en-US" sz="1050" b="1" dirty="0">
              <a:solidFill>
                <a:schemeClr val="tx2"/>
              </a:solidFill>
            </a:endParaRPr>
          </a:p>
        </p:txBody>
      </p:sp>
      <p:sp>
        <p:nvSpPr>
          <p:cNvPr id="223" name="Oval 222"/>
          <p:cNvSpPr/>
          <p:nvPr/>
        </p:nvSpPr>
        <p:spPr>
          <a:xfrm>
            <a:off x="5032682" y="2783787"/>
            <a:ext cx="287800" cy="287800"/>
          </a:xfrm>
          <a:prstGeom prst="ellipse">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grpSp>
        <p:nvGrpSpPr>
          <p:cNvPr id="237" name="Group 236"/>
          <p:cNvGrpSpPr/>
          <p:nvPr/>
        </p:nvGrpSpPr>
        <p:grpSpPr>
          <a:xfrm>
            <a:off x="5112036" y="2832284"/>
            <a:ext cx="129091" cy="189891"/>
            <a:chOff x="2157543" y="5032371"/>
            <a:chExt cx="370915" cy="545612"/>
          </a:xfrm>
          <a:solidFill>
            <a:schemeClr val="accent1"/>
          </a:solidFill>
        </p:grpSpPr>
        <p:sp>
          <p:nvSpPr>
            <p:cNvPr id="238" name="Freeform 1022"/>
            <p:cNvSpPr>
              <a:spLocks noEditPoints="1"/>
            </p:cNvSpPr>
            <p:nvPr/>
          </p:nvSpPr>
          <p:spPr bwMode="auto">
            <a:xfrm>
              <a:off x="2157543" y="5032371"/>
              <a:ext cx="370915" cy="545612"/>
            </a:xfrm>
            <a:custGeom>
              <a:avLst/>
              <a:gdLst>
                <a:gd name="T0" fmla="*/ 646 w 646"/>
                <a:gd name="T1" fmla="*/ 325 h 960"/>
                <a:gd name="T2" fmla="*/ 320 w 646"/>
                <a:gd name="T3" fmla="*/ 0 h 960"/>
                <a:gd name="T4" fmla="*/ 0 w 646"/>
                <a:gd name="T5" fmla="*/ 325 h 960"/>
                <a:gd name="T6" fmla="*/ 320 w 646"/>
                <a:gd name="T7" fmla="*/ 960 h 960"/>
                <a:gd name="T8" fmla="*/ 646 w 646"/>
                <a:gd name="T9" fmla="*/ 325 h 960"/>
                <a:gd name="T10" fmla="*/ 160 w 646"/>
                <a:gd name="T11" fmla="*/ 304 h 960"/>
                <a:gd name="T12" fmla="*/ 320 w 646"/>
                <a:gd name="T13" fmla="*/ 144 h 960"/>
                <a:gd name="T14" fmla="*/ 480 w 646"/>
                <a:gd name="T15" fmla="*/ 304 h 960"/>
                <a:gd name="T16" fmla="*/ 320 w 646"/>
                <a:gd name="T17" fmla="*/ 464 h 960"/>
                <a:gd name="T18" fmla="*/ 160 w 646"/>
                <a:gd name="T19" fmla="*/ 304 h 960"/>
                <a:gd name="T20" fmla="*/ 160 w 646"/>
                <a:gd name="T21" fmla="*/ 304 h 960"/>
                <a:gd name="T22" fmla="*/ 160 w 646"/>
                <a:gd name="T23" fmla="*/ 304 h 9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46" h="960">
                  <a:moveTo>
                    <a:pt x="646" y="325"/>
                  </a:moveTo>
                  <a:cubicBezTo>
                    <a:pt x="646" y="144"/>
                    <a:pt x="502" y="0"/>
                    <a:pt x="320" y="0"/>
                  </a:cubicBezTo>
                  <a:cubicBezTo>
                    <a:pt x="144" y="0"/>
                    <a:pt x="0" y="144"/>
                    <a:pt x="0" y="325"/>
                  </a:cubicBezTo>
                  <a:cubicBezTo>
                    <a:pt x="0" y="581"/>
                    <a:pt x="320" y="960"/>
                    <a:pt x="320" y="960"/>
                  </a:cubicBezTo>
                  <a:cubicBezTo>
                    <a:pt x="320" y="960"/>
                    <a:pt x="646" y="581"/>
                    <a:pt x="646" y="325"/>
                  </a:cubicBezTo>
                  <a:close/>
                  <a:moveTo>
                    <a:pt x="160" y="304"/>
                  </a:moveTo>
                  <a:cubicBezTo>
                    <a:pt x="160" y="218"/>
                    <a:pt x="235" y="144"/>
                    <a:pt x="320" y="144"/>
                  </a:cubicBezTo>
                  <a:cubicBezTo>
                    <a:pt x="411" y="144"/>
                    <a:pt x="480" y="218"/>
                    <a:pt x="480" y="304"/>
                  </a:cubicBezTo>
                  <a:cubicBezTo>
                    <a:pt x="480" y="394"/>
                    <a:pt x="411" y="464"/>
                    <a:pt x="320" y="464"/>
                  </a:cubicBezTo>
                  <a:cubicBezTo>
                    <a:pt x="235" y="464"/>
                    <a:pt x="160" y="394"/>
                    <a:pt x="160" y="304"/>
                  </a:cubicBezTo>
                  <a:close/>
                  <a:moveTo>
                    <a:pt x="160" y="304"/>
                  </a:moveTo>
                  <a:cubicBezTo>
                    <a:pt x="160" y="304"/>
                    <a:pt x="160" y="304"/>
                    <a:pt x="160" y="304"/>
                  </a:cubicBezTo>
                </a:path>
              </a:pathLst>
            </a:custGeom>
            <a:grpFill/>
            <a:ln w="0">
              <a:noFill/>
              <a:prstDash val="solid"/>
              <a:round/>
              <a:headEnd/>
              <a:tailEnd/>
            </a:ln>
          </p:spPr>
          <p:txBody>
            <a:bodyPr vert="horz" wrap="square" lIns="68580" tIns="34290" rIns="68580" bIns="34290" numCol="1" anchor="t" anchorCtr="0" compatLnSpc="1">
              <a:prstTxWarp prst="textNoShape">
                <a:avLst/>
              </a:prstTxWarp>
            </a:bodyPr>
            <a:lstStyle/>
            <a:p>
              <a:endParaRPr lang="en-US" sz="1350">
                <a:solidFill>
                  <a:schemeClr val="bg2"/>
                </a:solidFill>
              </a:endParaRPr>
            </a:p>
          </p:txBody>
        </p:sp>
        <p:sp>
          <p:nvSpPr>
            <p:cNvPr id="239" name="Freeform 1023"/>
            <p:cNvSpPr>
              <a:spLocks noEditPoints="1"/>
            </p:cNvSpPr>
            <p:nvPr/>
          </p:nvSpPr>
          <p:spPr bwMode="auto">
            <a:xfrm>
              <a:off x="2299327" y="5162760"/>
              <a:ext cx="87348" cy="87348"/>
            </a:xfrm>
            <a:custGeom>
              <a:avLst/>
              <a:gdLst>
                <a:gd name="T0" fmla="*/ 154 w 154"/>
                <a:gd name="T1" fmla="*/ 75 h 155"/>
                <a:gd name="T2" fmla="*/ 74 w 154"/>
                <a:gd name="T3" fmla="*/ 155 h 155"/>
                <a:gd name="T4" fmla="*/ 0 w 154"/>
                <a:gd name="T5" fmla="*/ 75 h 155"/>
                <a:gd name="T6" fmla="*/ 74 w 154"/>
                <a:gd name="T7" fmla="*/ 0 h 155"/>
                <a:gd name="T8" fmla="*/ 154 w 154"/>
                <a:gd name="T9" fmla="*/ 75 h 155"/>
                <a:gd name="T10" fmla="*/ 154 w 154"/>
                <a:gd name="T11" fmla="*/ 75 h 155"/>
                <a:gd name="T12" fmla="*/ 154 w 154"/>
                <a:gd name="T13" fmla="*/ 75 h 155"/>
              </a:gdLst>
              <a:ahLst/>
              <a:cxnLst>
                <a:cxn ang="0">
                  <a:pos x="T0" y="T1"/>
                </a:cxn>
                <a:cxn ang="0">
                  <a:pos x="T2" y="T3"/>
                </a:cxn>
                <a:cxn ang="0">
                  <a:pos x="T4" y="T5"/>
                </a:cxn>
                <a:cxn ang="0">
                  <a:pos x="T6" y="T7"/>
                </a:cxn>
                <a:cxn ang="0">
                  <a:pos x="T8" y="T9"/>
                </a:cxn>
                <a:cxn ang="0">
                  <a:pos x="T10" y="T11"/>
                </a:cxn>
                <a:cxn ang="0">
                  <a:pos x="T12" y="T13"/>
                </a:cxn>
              </a:cxnLst>
              <a:rect l="0" t="0" r="r" b="b"/>
              <a:pathLst>
                <a:path w="154" h="155">
                  <a:moveTo>
                    <a:pt x="154" y="75"/>
                  </a:moveTo>
                  <a:cubicBezTo>
                    <a:pt x="154" y="117"/>
                    <a:pt x="117" y="155"/>
                    <a:pt x="74" y="155"/>
                  </a:cubicBezTo>
                  <a:cubicBezTo>
                    <a:pt x="32" y="155"/>
                    <a:pt x="0" y="117"/>
                    <a:pt x="0" y="75"/>
                  </a:cubicBezTo>
                  <a:cubicBezTo>
                    <a:pt x="0" y="32"/>
                    <a:pt x="32" y="0"/>
                    <a:pt x="74" y="0"/>
                  </a:cubicBezTo>
                  <a:cubicBezTo>
                    <a:pt x="117" y="0"/>
                    <a:pt x="154" y="32"/>
                    <a:pt x="154" y="75"/>
                  </a:cubicBezTo>
                  <a:close/>
                  <a:moveTo>
                    <a:pt x="154" y="75"/>
                  </a:moveTo>
                  <a:cubicBezTo>
                    <a:pt x="154" y="75"/>
                    <a:pt x="154" y="75"/>
                    <a:pt x="154" y="75"/>
                  </a:cubicBezTo>
                </a:path>
              </a:pathLst>
            </a:custGeom>
            <a:grpFill/>
            <a:ln w="0">
              <a:noFill/>
              <a:prstDash val="solid"/>
              <a:round/>
              <a:headEnd/>
              <a:tailEnd/>
            </a:ln>
          </p:spPr>
          <p:txBody>
            <a:bodyPr vert="horz" wrap="square" lIns="68580" tIns="34290" rIns="68580" bIns="34290" numCol="1" anchor="t" anchorCtr="0" compatLnSpc="1">
              <a:prstTxWarp prst="textNoShape">
                <a:avLst/>
              </a:prstTxWarp>
            </a:bodyPr>
            <a:lstStyle/>
            <a:p>
              <a:endParaRPr lang="en-US" sz="1350">
                <a:solidFill>
                  <a:schemeClr val="bg2"/>
                </a:solidFill>
              </a:endParaRPr>
            </a:p>
          </p:txBody>
        </p:sp>
      </p:grpSp>
      <p:sp>
        <p:nvSpPr>
          <p:cNvPr id="241" name="TextBox 240"/>
          <p:cNvSpPr txBox="1"/>
          <p:nvPr/>
        </p:nvSpPr>
        <p:spPr>
          <a:xfrm>
            <a:off x="5323158" y="3319831"/>
            <a:ext cx="2655719" cy="415498"/>
          </a:xfrm>
          <a:prstGeom prst="rect">
            <a:avLst/>
          </a:prstGeom>
          <a:noFill/>
        </p:spPr>
        <p:txBody>
          <a:bodyPr wrap="square" rtlCol="0" anchor="ctr">
            <a:spAutoFit/>
          </a:bodyPr>
          <a:lstStyle/>
          <a:p>
            <a:r>
              <a:rPr lang="en-US" sz="1050" dirty="0">
                <a:solidFill>
                  <a:schemeClr val="tx2"/>
                </a:solidFill>
              </a:rPr>
              <a:t>Lorem ipsum dolor sit amet, consectetuer adipiscing elit. Aenean.</a:t>
            </a:r>
            <a:endParaRPr lang="en-US" sz="1050" b="1" dirty="0">
              <a:solidFill>
                <a:schemeClr val="tx2"/>
              </a:solidFill>
            </a:endParaRPr>
          </a:p>
        </p:txBody>
      </p:sp>
      <p:sp>
        <p:nvSpPr>
          <p:cNvPr id="240" name="Oval 239"/>
          <p:cNvSpPr/>
          <p:nvPr/>
        </p:nvSpPr>
        <p:spPr>
          <a:xfrm>
            <a:off x="5032682" y="3342922"/>
            <a:ext cx="287800" cy="287800"/>
          </a:xfrm>
          <a:prstGeom prst="ellipse">
            <a:avLst/>
          </a:prstGeom>
          <a:no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grpSp>
        <p:nvGrpSpPr>
          <p:cNvPr id="242" name="Group 241"/>
          <p:cNvGrpSpPr/>
          <p:nvPr/>
        </p:nvGrpSpPr>
        <p:grpSpPr>
          <a:xfrm>
            <a:off x="5112036" y="3402480"/>
            <a:ext cx="129091" cy="189891"/>
            <a:chOff x="2157543" y="5032371"/>
            <a:chExt cx="370915" cy="545612"/>
          </a:xfrm>
          <a:solidFill>
            <a:schemeClr val="accent2"/>
          </a:solidFill>
        </p:grpSpPr>
        <p:sp>
          <p:nvSpPr>
            <p:cNvPr id="243" name="Freeform 1022"/>
            <p:cNvSpPr>
              <a:spLocks noEditPoints="1"/>
            </p:cNvSpPr>
            <p:nvPr/>
          </p:nvSpPr>
          <p:spPr bwMode="auto">
            <a:xfrm>
              <a:off x="2157543" y="5032371"/>
              <a:ext cx="370915" cy="545612"/>
            </a:xfrm>
            <a:custGeom>
              <a:avLst/>
              <a:gdLst>
                <a:gd name="T0" fmla="*/ 646 w 646"/>
                <a:gd name="T1" fmla="*/ 325 h 960"/>
                <a:gd name="T2" fmla="*/ 320 w 646"/>
                <a:gd name="T3" fmla="*/ 0 h 960"/>
                <a:gd name="T4" fmla="*/ 0 w 646"/>
                <a:gd name="T5" fmla="*/ 325 h 960"/>
                <a:gd name="T6" fmla="*/ 320 w 646"/>
                <a:gd name="T7" fmla="*/ 960 h 960"/>
                <a:gd name="T8" fmla="*/ 646 w 646"/>
                <a:gd name="T9" fmla="*/ 325 h 960"/>
                <a:gd name="T10" fmla="*/ 160 w 646"/>
                <a:gd name="T11" fmla="*/ 304 h 960"/>
                <a:gd name="T12" fmla="*/ 320 w 646"/>
                <a:gd name="T13" fmla="*/ 144 h 960"/>
                <a:gd name="T14" fmla="*/ 480 w 646"/>
                <a:gd name="T15" fmla="*/ 304 h 960"/>
                <a:gd name="T16" fmla="*/ 320 w 646"/>
                <a:gd name="T17" fmla="*/ 464 h 960"/>
                <a:gd name="T18" fmla="*/ 160 w 646"/>
                <a:gd name="T19" fmla="*/ 304 h 960"/>
                <a:gd name="T20" fmla="*/ 160 w 646"/>
                <a:gd name="T21" fmla="*/ 304 h 960"/>
                <a:gd name="T22" fmla="*/ 160 w 646"/>
                <a:gd name="T23" fmla="*/ 304 h 9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46" h="960">
                  <a:moveTo>
                    <a:pt x="646" y="325"/>
                  </a:moveTo>
                  <a:cubicBezTo>
                    <a:pt x="646" y="144"/>
                    <a:pt x="502" y="0"/>
                    <a:pt x="320" y="0"/>
                  </a:cubicBezTo>
                  <a:cubicBezTo>
                    <a:pt x="144" y="0"/>
                    <a:pt x="0" y="144"/>
                    <a:pt x="0" y="325"/>
                  </a:cubicBezTo>
                  <a:cubicBezTo>
                    <a:pt x="0" y="581"/>
                    <a:pt x="320" y="960"/>
                    <a:pt x="320" y="960"/>
                  </a:cubicBezTo>
                  <a:cubicBezTo>
                    <a:pt x="320" y="960"/>
                    <a:pt x="646" y="581"/>
                    <a:pt x="646" y="325"/>
                  </a:cubicBezTo>
                  <a:close/>
                  <a:moveTo>
                    <a:pt x="160" y="304"/>
                  </a:moveTo>
                  <a:cubicBezTo>
                    <a:pt x="160" y="218"/>
                    <a:pt x="235" y="144"/>
                    <a:pt x="320" y="144"/>
                  </a:cubicBezTo>
                  <a:cubicBezTo>
                    <a:pt x="411" y="144"/>
                    <a:pt x="480" y="218"/>
                    <a:pt x="480" y="304"/>
                  </a:cubicBezTo>
                  <a:cubicBezTo>
                    <a:pt x="480" y="394"/>
                    <a:pt x="411" y="464"/>
                    <a:pt x="320" y="464"/>
                  </a:cubicBezTo>
                  <a:cubicBezTo>
                    <a:pt x="235" y="464"/>
                    <a:pt x="160" y="394"/>
                    <a:pt x="160" y="304"/>
                  </a:cubicBezTo>
                  <a:close/>
                  <a:moveTo>
                    <a:pt x="160" y="304"/>
                  </a:moveTo>
                  <a:cubicBezTo>
                    <a:pt x="160" y="304"/>
                    <a:pt x="160" y="304"/>
                    <a:pt x="160" y="304"/>
                  </a:cubicBezTo>
                </a:path>
              </a:pathLst>
            </a:custGeom>
            <a:grpFill/>
            <a:ln w="0">
              <a:noFill/>
              <a:prstDash val="solid"/>
              <a:round/>
              <a:headEnd/>
              <a:tailEnd/>
            </a:ln>
          </p:spPr>
          <p:txBody>
            <a:bodyPr vert="horz" wrap="square" lIns="68580" tIns="34290" rIns="68580" bIns="34290" numCol="1" anchor="t" anchorCtr="0" compatLnSpc="1">
              <a:prstTxWarp prst="textNoShape">
                <a:avLst/>
              </a:prstTxWarp>
            </a:bodyPr>
            <a:lstStyle/>
            <a:p>
              <a:endParaRPr lang="en-US" sz="1350">
                <a:solidFill>
                  <a:schemeClr val="bg2"/>
                </a:solidFill>
              </a:endParaRPr>
            </a:p>
          </p:txBody>
        </p:sp>
        <p:sp>
          <p:nvSpPr>
            <p:cNvPr id="244" name="Freeform 1023"/>
            <p:cNvSpPr>
              <a:spLocks noEditPoints="1"/>
            </p:cNvSpPr>
            <p:nvPr/>
          </p:nvSpPr>
          <p:spPr bwMode="auto">
            <a:xfrm>
              <a:off x="2299327" y="5162760"/>
              <a:ext cx="87348" cy="87348"/>
            </a:xfrm>
            <a:custGeom>
              <a:avLst/>
              <a:gdLst>
                <a:gd name="T0" fmla="*/ 154 w 154"/>
                <a:gd name="T1" fmla="*/ 75 h 155"/>
                <a:gd name="T2" fmla="*/ 74 w 154"/>
                <a:gd name="T3" fmla="*/ 155 h 155"/>
                <a:gd name="T4" fmla="*/ 0 w 154"/>
                <a:gd name="T5" fmla="*/ 75 h 155"/>
                <a:gd name="T6" fmla="*/ 74 w 154"/>
                <a:gd name="T7" fmla="*/ 0 h 155"/>
                <a:gd name="T8" fmla="*/ 154 w 154"/>
                <a:gd name="T9" fmla="*/ 75 h 155"/>
                <a:gd name="T10" fmla="*/ 154 w 154"/>
                <a:gd name="T11" fmla="*/ 75 h 155"/>
                <a:gd name="T12" fmla="*/ 154 w 154"/>
                <a:gd name="T13" fmla="*/ 75 h 155"/>
              </a:gdLst>
              <a:ahLst/>
              <a:cxnLst>
                <a:cxn ang="0">
                  <a:pos x="T0" y="T1"/>
                </a:cxn>
                <a:cxn ang="0">
                  <a:pos x="T2" y="T3"/>
                </a:cxn>
                <a:cxn ang="0">
                  <a:pos x="T4" y="T5"/>
                </a:cxn>
                <a:cxn ang="0">
                  <a:pos x="T6" y="T7"/>
                </a:cxn>
                <a:cxn ang="0">
                  <a:pos x="T8" y="T9"/>
                </a:cxn>
                <a:cxn ang="0">
                  <a:pos x="T10" y="T11"/>
                </a:cxn>
                <a:cxn ang="0">
                  <a:pos x="T12" y="T13"/>
                </a:cxn>
              </a:cxnLst>
              <a:rect l="0" t="0" r="r" b="b"/>
              <a:pathLst>
                <a:path w="154" h="155">
                  <a:moveTo>
                    <a:pt x="154" y="75"/>
                  </a:moveTo>
                  <a:cubicBezTo>
                    <a:pt x="154" y="117"/>
                    <a:pt x="117" y="155"/>
                    <a:pt x="74" y="155"/>
                  </a:cubicBezTo>
                  <a:cubicBezTo>
                    <a:pt x="32" y="155"/>
                    <a:pt x="0" y="117"/>
                    <a:pt x="0" y="75"/>
                  </a:cubicBezTo>
                  <a:cubicBezTo>
                    <a:pt x="0" y="32"/>
                    <a:pt x="32" y="0"/>
                    <a:pt x="74" y="0"/>
                  </a:cubicBezTo>
                  <a:cubicBezTo>
                    <a:pt x="117" y="0"/>
                    <a:pt x="154" y="32"/>
                    <a:pt x="154" y="75"/>
                  </a:cubicBezTo>
                  <a:close/>
                  <a:moveTo>
                    <a:pt x="154" y="75"/>
                  </a:moveTo>
                  <a:cubicBezTo>
                    <a:pt x="154" y="75"/>
                    <a:pt x="154" y="75"/>
                    <a:pt x="154" y="75"/>
                  </a:cubicBezTo>
                </a:path>
              </a:pathLst>
            </a:custGeom>
            <a:grpFill/>
            <a:ln w="0">
              <a:noFill/>
              <a:prstDash val="solid"/>
              <a:round/>
              <a:headEnd/>
              <a:tailEnd/>
            </a:ln>
          </p:spPr>
          <p:txBody>
            <a:bodyPr vert="horz" wrap="square" lIns="68580" tIns="34290" rIns="68580" bIns="34290" numCol="1" anchor="t" anchorCtr="0" compatLnSpc="1">
              <a:prstTxWarp prst="textNoShape">
                <a:avLst/>
              </a:prstTxWarp>
            </a:bodyPr>
            <a:lstStyle/>
            <a:p>
              <a:endParaRPr lang="en-US" sz="1350">
                <a:solidFill>
                  <a:schemeClr val="bg2"/>
                </a:solidFill>
              </a:endParaRPr>
            </a:p>
          </p:txBody>
        </p:sp>
      </p:grpSp>
      <p:sp>
        <p:nvSpPr>
          <p:cNvPr id="246" name="TextBox 245"/>
          <p:cNvSpPr txBox="1"/>
          <p:nvPr/>
        </p:nvSpPr>
        <p:spPr>
          <a:xfrm>
            <a:off x="5323158" y="3890027"/>
            <a:ext cx="2655719" cy="415498"/>
          </a:xfrm>
          <a:prstGeom prst="rect">
            <a:avLst/>
          </a:prstGeom>
          <a:noFill/>
        </p:spPr>
        <p:txBody>
          <a:bodyPr wrap="square" rtlCol="0" anchor="ctr">
            <a:spAutoFit/>
          </a:bodyPr>
          <a:lstStyle/>
          <a:p>
            <a:r>
              <a:rPr lang="en-US" sz="1050" dirty="0">
                <a:solidFill>
                  <a:schemeClr val="tx2"/>
                </a:solidFill>
              </a:rPr>
              <a:t>Lorem ipsum dolor sit amet, consectetuer adipiscing elit. Aenean.</a:t>
            </a:r>
            <a:endParaRPr lang="en-US" sz="1050" b="1" dirty="0">
              <a:solidFill>
                <a:schemeClr val="tx2"/>
              </a:solidFill>
            </a:endParaRPr>
          </a:p>
        </p:txBody>
      </p:sp>
      <p:sp>
        <p:nvSpPr>
          <p:cNvPr id="245" name="Oval 244"/>
          <p:cNvSpPr/>
          <p:nvPr/>
        </p:nvSpPr>
        <p:spPr>
          <a:xfrm>
            <a:off x="5032682" y="3924179"/>
            <a:ext cx="287800" cy="287800"/>
          </a:xfrm>
          <a:prstGeom prst="ellipse">
            <a:avLst/>
          </a:prstGeom>
          <a:noFill/>
          <a:ln>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grpSp>
        <p:nvGrpSpPr>
          <p:cNvPr id="247" name="Group 246"/>
          <p:cNvGrpSpPr/>
          <p:nvPr/>
        </p:nvGrpSpPr>
        <p:grpSpPr>
          <a:xfrm>
            <a:off x="5112036" y="3972676"/>
            <a:ext cx="129091" cy="189891"/>
            <a:chOff x="2157543" y="5032371"/>
            <a:chExt cx="370915" cy="545612"/>
          </a:xfrm>
          <a:solidFill>
            <a:schemeClr val="accent4"/>
          </a:solidFill>
        </p:grpSpPr>
        <p:sp>
          <p:nvSpPr>
            <p:cNvPr id="248" name="Freeform 1022"/>
            <p:cNvSpPr>
              <a:spLocks noEditPoints="1"/>
            </p:cNvSpPr>
            <p:nvPr/>
          </p:nvSpPr>
          <p:spPr bwMode="auto">
            <a:xfrm>
              <a:off x="2157543" y="5032371"/>
              <a:ext cx="370915" cy="545612"/>
            </a:xfrm>
            <a:custGeom>
              <a:avLst/>
              <a:gdLst>
                <a:gd name="T0" fmla="*/ 646 w 646"/>
                <a:gd name="T1" fmla="*/ 325 h 960"/>
                <a:gd name="T2" fmla="*/ 320 w 646"/>
                <a:gd name="T3" fmla="*/ 0 h 960"/>
                <a:gd name="T4" fmla="*/ 0 w 646"/>
                <a:gd name="T5" fmla="*/ 325 h 960"/>
                <a:gd name="T6" fmla="*/ 320 w 646"/>
                <a:gd name="T7" fmla="*/ 960 h 960"/>
                <a:gd name="T8" fmla="*/ 646 w 646"/>
                <a:gd name="T9" fmla="*/ 325 h 960"/>
                <a:gd name="T10" fmla="*/ 160 w 646"/>
                <a:gd name="T11" fmla="*/ 304 h 960"/>
                <a:gd name="T12" fmla="*/ 320 w 646"/>
                <a:gd name="T13" fmla="*/ 144 h 960"/>
                <a:gd name="T14" fmla="*/ 480 w 646"/>
                <a:gd name="T15" fmla="*/ 304 h 960"/>
                <a:gd name="T16" fmla="*/ 320 w 646"/>
                <a:gd name="T17" fmla="*/ 464 h 960"/>
                <a:gd name="T18" fmla="*/ 160 w 646"/>
                <a:gd name="T19" fmla="*/ 304 h 960"/>
                <a:gd name="T20" fmla="*/ 160 w 646"/>
                <a:gd name="T21" fmla="*/ 304 h 960"/>
                <a:gd name="T22" fmla="*/ 160 w 646"/>
                <a:gd name="T23" fmla="*/ 304 h 9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46" h="960">
                  <a:moveTo>
                    <a:pt x="646" y="325"/>
                  </a:moveTo>
                  <a:cubicBezTo>
                    <a:pt x="646" y="144"/>
                    <a:pt x="502" y="0"/>
                    <a:pt x="320" y="0"/>
                  </a:cubicBezTo>
                  <a:cubicBezTo>
                    <a:pt x="144" y="0"/>
                    <a:pt x="0" y="144"/>
                    <a:pt x="0" y="325"/>
                  </a:cubicBezTo>
                  <a:cubicBezTo>
                    <a:pt x="0" y="581"/>
                    <a:pt x="320" y="960"/>
                    <a:pt x="320" y="960"/>
                  </a:cubicBezTo>
                  <a:cubicBezTo>
                    <a:pt x="320" y="960"/>
                    <a:pt x="646" y="581"/>
                    <a:pt x="646" y="325"/>
                  </a:cubicBezTo>
                  <a:close/>
                  <a:moveTo>
                    <a:pt x="160" y="304"/>
                  </a:moveTo>
                  <a:cubicBezTo>
                    <a:pt x="160" y="218"/>
                    <a:pt x="235" y="144"/>
                    <a:pt x="320" y="144"/>
                  </a:cubicBezTo>
                  <a:cubicBezTo>
                    <a:pt x="411" y="144"/>
                    <a:pt x="480" y="218"/>
                    <a:pt x="480" y="304"/>
                  </a:cubicBezTo>
                  <a:cubicBezTo>
                    <a:pt x="480" y="394"/>
                    <a:pt x="411" y="464"/>
                    <a:pt x="320" y="464"/>
                  </a:cubicBezTo>
                  <a:cubicBezTo>
                    <a:pt x="235" y="464"/>
                    <a:pt x="160" y="394"/>
                    <a:pt x="160" y="304"/>
                  </a:cubicBezTo>
                  <a:close/>
                  <a:moveTo>
                    <a:pt x="160" y="304"/>
                  </a:moveTo>
                  <a:cubicBezTo>
                    <a:pt x="160" y="304"/>
                    <a:pt x="160" y="304"/>
                    <a:pt x="160" y="304"/>
                  </a:cubicBezTo>
                </a:path>
              </a:pathLst>
            </a:custGeom>
            <a:grpFill/>
            <a:ln w="0">
              <a:noFill/>
              <a:prstDash val="solid"/>
              <a:round/>
              <a:headEnd/>
              <a:tailEnd/>
            </a:ln>
          </p:spPr>
          <p:txBody>
            <a:bodyPr vert="horz" wrap="square" lIns="68580" tIns="34290" rIns="68580" bIns="34290" numCol="1" anchor="t" anchorCtr="0" compatLnSpc="1">
              <a:prstTxWarp prst="textNoShape">
                <a:avLst/>
              </a:prstTxWarp>
            </a:bodyPr>
            <a:lstStyle/>
            <a:p>
              <a:endParaRPr lang="en-US" sz="1350">
                <a:solidFill>
                  <a:schemeClr val="bg2"/>
                </a:solidFill>
              </a:endParaRPr>
            </a:p>
          </p:txBody>
        </p:sp>
        <p:sp>
          <p:nvSpPr>
            <p:cNvPr id="249" name="Freeform 1023"/>
            <p:cNvSpPr>
              <a:spLocks noEditPoints="1"/>
            </p:cNvSpPr>
            <p:nvPr/>
          </p:nvSpPr>
          <p:spPr bwMode="auto">
            <a:xfrm>
              <a:off x="2299327" y="5162760"/>
              <a:ext cx="87348" cy="87348"/>
            </a:xfrm>
            <a:custGeom>
              <a:avLst/>
              <a:gdLst>
                <a:gd name="T0" fmla="*/ 154 w 154"/>
                <a:gd name="T1" fmla="*/ 75 h 155"/>
                <a:gd name="T2" fmla="*/ 74 w 154"/>
                <a:gd name="T3" fmla="*/ 155 h 155"/>
                <a:gd name="T4" fmla="*/ 0 w 154"/>
                <a:gd name="T5" fmla="*/ 75 h 155"/>
                <a:gd name="T6" fmla="*/ 74 w 154"/>
                <a:gd name="T7" fmla="*/ 0 h 155"/>
                <a:gd name="T8" fmla="*/ 154 w 154"/>
                <a:gd name="T9" fmla="*/ 75 h 155"/>
                <a:gd name="T10" fmla="*/ 154 w 154"/>
                <a:gd name="T11" fmla="*/ 75 h 155"/>
                <a:gd name="T12" fmla="*/ 154 w 154"/>
                <a:gd name="T13" fmla="*/ 75 h 155"/>
              </a:gdLst>
              <a:ahLst/>
              <a:cxnLst>
                <a:cxn ang="0">
                  <a:pos x="T0" y="T1"/>
                </a:cxn>
                <a:cxn ang="0">
                  <a:pos x="T2" y="T3"/>
                </a:cxn>
                <a:cxn ang="0">
                  <a:pos x="T4" y="T5"/>
                </a:cxn>
                <a:cxn ang="0">
                  <a:pos x="T6" y="T7"/>
                </a:cxn>
                <a:cxn ang="0">
                  <a:pos x="T8" y="T9"/>
                </a:cxn>
                <a:cxn ang="0">
                  <a:pos x="T10" y="T11"/>
                </a:cxn>
                <a:cxn ang="0">
                  <a:pos x="T12" y="T13"/>
                </a:cxn>
              </a:cxnLst>
              <a:rect l="0" t="0" r="r" b="b"/>
              <a:pathLst>
                <a:path w="154" h="155">
                  <a:moveTo>
                    <a:pt x="154" y="75"/>
                  </a:moveTo>
                  <a:cubicBezTo>
                    <a:pt x="154" y="117"/>
                    <a:pt x="117" y="155"/>
                    <a:pt x="74" y="155"/>
                  </a:cubicBezTo>
                  <a:cubicBezTo>
                    <a:pt x="32" y="155"/>
                    <a:pt x="0" y="117"/>
                    <a:pt x="0" y="75"/>
                  </a:cubicBezTo>
                  <a:cubicBezTo>
                    <a:pt x="0" y="32"/>
                    <a:pt x="32" y="0"/>
                    <a:pt x="74" y="0"/>
                  </a:cubicBezTo>
                  <a:cubicBezTo>
                    <a:pt x="117" y="0"/>
                    <a:pt x="154" y="32"/>
                    <a:pt x="154" y="75"/>
                  </a:cubicBezTo>
                  <a:close/>
                  <a:moveTo>
                    <a:pt x="154" y="75"/>
                  </a:moveTo>
                  <a:cubicBezTo>
                    <a:pt x="154" y="75"/>
                    <a:pt x="154" y="75"/>
                    <a:pt x="154" y="75"/>
                  </a:cubicBezTo>
                </a:path>
              </a:pathLst>
            </a:custGeom>
            <a:grpFill/>
            <a:ln w="0">
              <a:noFill/>
              <a:prstDash val="solid"/>
              <a:round/>
              <a:headEnd/>
              <a:tailEnd/>
            </a:ln>
          </p:spPr>
          <p:txBody>
            <a:bodyPr vert="horz" wrap="square" lIns="68580" tIns="34290" rIns="68580" bIns="34290" numCol="1" anchor="t" anchorCtr="0" compatLnSpc="1">
              <a:prstTxWarp prst="textNoShape">
                <a:avLst/>
              </a:prstTxWarp>
            </a:bodyPr>
            <a:lstStyle/>
            <a:p>
              <a:endParaRPr lang="en-US" sz="1350">
                <a:solidFill>
                  <a:schemeClr val="bg2"/>
                </a:solidFill>
              </a:endParaRPr>
            </a:p>
          </p:txBody>
        </p:sp>
      </p:grpSp>
      <p:cxnSp>
        <p:nvCxnSpPr>
          <p:cNvPr id="252" name="Straight Connector 251"/>
          <p:cNvCxnSpPr/>
          <p:nvPr/>
        </p:nvCxnSpPr>
        <p:spPr>
          <a:xfrm>
            <a:off x="5123861" y="4594898"/>
            <a:ext cx="1974632" cy="0"/>
          </a:xfrm>
          <a:prstGeom prst="line">
            <a:avLst/>
          </a:prstGeom>
          <a:ln w="69850">
            <a:solidFill>
              <a:schemeClr val="tx2"/>
            </a:solidFill>
          </a:ln>
        </p:spPr>
        <p:style>
          <a:lnRef idx="1">
            <a:schemeClr val="accent1"/>
          </a:lnRef>
          <a:fillRef idx="0">
            <a:schemeClr val="accent1"/>
          </a:fillRef>
          <a:effectRef idx="0">
            <a:schemeClr val="accent1"/>
          </a:effectRef>
          <a:fontRef idx="minor">
            <a:schemeClr val="tx1"/>
          </a:fontRef>
        </p:style>
      </p:cxnSp>
      <p:sp>
        <p:nvSpPr>
          <p:cNvPr id="253" name="Rounded Rectangle 252"/>
          <p:cNvSpPr/>
          <p:nvPr/>
        </p:nvSpPr>
        <p:spPr>
          <a:xfrm>
            <a:off x="5112036" y="4526318"/>
            <a:ext cx="1577340" cy="137160"/>
          </a:xfrm>
          <a:prstGeom prst="round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cxnSp>
        <p:nvCxnSpPr>
          <p:cNvPr id="254" name="Straight Connector 253"/>
          <p:cNvCxnSpPr/>
          <p:nvPr/>
        </p:nvCxnSpPr>
        <p:spPr>
          <a:xfrm>
            <a:off x="5123861" y="4852974"/>
            <a:ext cx="1974632" cy="0"/>
          </a:xfrm>
          <a:prstGeom prst="line">
            <a:avLst/>
          </a:prstGeom>
          <a:ln w="69850">
            <a:solidFill>
              <a:schemeClr val="tx2"/>
            </a:solidFill>
          </a:ln>
        </p:spPr>
        <p:style>
          <a:lnRef idx="1">
            <a:schemeClr val="accent1"/>
          </a:lnRef>
          <a:fillRef idx="0">
            <a:schemeClr val="accent1"/>
          </a:fillRef>
          <a:effectRef idx="0">
            <a:schemeClr val="accent1"/>
          </a:effectRef>
          <a:fontRef idx="minor">
            <a:schemeClr val="tx1"/>
          </a:fontRef>
        </p:style>
      </p:cxnSp>
      <p:sp>
        <p:nvSpPr>
          <p:cNvPr id="255" name="Rounded Rectangle 254"/>
          <p:cNvSpPr/>
          <p:nvPr/>
        </p:nvSpPr>
        <p:spPr>
          <a:xfrm>
            <a:off x="5112037" y="4784394"/>
            <a:ext cx="1234440" cy="137160"/>
          </a:xfrm>
          <a:prstGeom prst="round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cxnSp>
        <p:nvCxnSpPr>
          <p:cNvPr id="256" name="Straight Connector 255"/>
          <p:cNvCxnSpPr/>
          <p:nvPr/>
        </p:nvCxnSpPr>
        <p:spPr>
          <a:xfrm>
            <a:off x="5123861" y="5122875"/>
            <a:ext cx="1974632" cy="0"/>
          </a:xfrm>
          <a:prstGeom prst="line">
            <a:avLst/>
          </a:prstGeom>
          <a:ln w="69850">
            <a:solidFill>
              <a:schemeClr val="tx2"/>
            </a:solidFill>
          </a:ln>
        </p:spPr>
        <p:style>
          <a:lnRef idx="1">
            <a:schemeClr val="accent1"/>
          </a:lnRef>
          <a:fillRef idx="0">
            <a:schemeClr val="accent1"/>
          </a:fillRef>
          <a:effectRef idx="0">
            <a:schemeClr val="accent1"/>
          </a:effectRef>
          <a:fontRef idx="minor">
            <a:schemeClr val="tx1"/>
          </a:fontRef>
        </p:style>
      </p:cxnSp>
      <p:sp>
        <p:nvSpPr>
          <p:cNvPr id="257" name="Rounded Rectangle 256"/>
          <p:cNvSpPr/>
          <p:nvPr/>
        </p:nvSpPr>
        <p:spPr>
          <a:xfrm>
            <a:off x="5112036" y="5054295"/>
            <a:ext cx="960120" cy="137160"/>
          </a:xfrm>
          <a:prstGeom prst="round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258" name="TextBox 257"/>
          <p:cNvSpPr txBox="1"/>
          <p:nvPr/>
        </p:nvSpPr>
        <p:spPr>
          <a:xfrm>
            <a:off x="5083506" y="5019001"/>
            <a:ext cx="896399" cy="230832"/>
          </a:xfrm>
          <a:prstGeom prst="rect">
            <a:avLst/>
          </a:prstGeom>
          <a:noFill/>
          <a:ln>
            <a:noFill/>
          </a:ln>
        </p:spPr>
        <p:txBody>
          <a:bodyPr wrap="none" rtlCol="0">
            <a:spAutoFit/>
          </a:bodyPr>
          <a:lstStyle>
            <a:defPPr>
              <a:defRPr lang="en-US"/>
            </a:defPPr>
            <a:lvl1pPr>
              <a:defRPr sz="1000"/>
            </a:lvl1pPr>
          </a:lstStyle>
          <a:p>
            <a:r>
              <a:rPr lang="en-US" sz="900" dirty="0">
                <a:solidFill>
                  <a:schemeClr val="bg2"/>
                </a:solidFill>
              </a:rPr>
              <a:t>Management</a:t>
            </a:r>
          </a:p>
        </p:txBody>
      </p:sp>
      <p:sp>
        <p:nvSpPr>
          <p:cNvPr id="259" name="TextBox 258"/>
          <p:cNvSpPr txBox="1"/>
          <p:nvPr/>
        </p:nvSpPr>
        <p:spPr>
          <a:xfrm>
            <a:off x="5083505" y="4749100"/>
            <a:ext cx="497252" cy="230832"/>
          </a:xfrm>
          <a:prstGeom prst="rect">
            <a:avLst/>
          </a:prstGeom>
          <a:noFill/>
          <a:ln>
            <a:noFill/>
          </a:ln>
        </p:spPr>
        <p:txBody>
          <a:bodyPr wrap="none" rtlCol="0">
            <a:spAutoFit/>
          </a:bodyPr>
          <a:lstStyle>
            <a:defPPr>
              <a:defRPr lang="en-US"/>
            </a:defPPr>
            <a:lvl1pPr>
              <a:defRPr sz="1000"/>
            </a:lvl1pPr>
          </a:lstStyle>
          <a:p>
            <a:r>
              <a:rPr lang="en-US" sz="900" dirty="0">
                <a:solidFill>
                  <a:schemeClr val="bg2"/>
                </a:solidFill>
              </a:rPr>
              <a:t>HTML</a:t>
            </a:r>
          </a:p>
        </p:txBody>
      </p:sp>
      <p:sp>
        <p:nvSpPr>
          <p:cNvPr id="260" name="TextBox 259"/>
          <p:cNvSpPr txBox="1"/>
          <p:nvPr/>
        </p:nvSpPr>
        <p:spPr>
          <a:xfrm>
            <a:off x="5083506" y="4491023"/>
            <a:ext cx="766557" cy="230832"/>
          </a:xfrm>
          <a:prstGeom prst="rect">
            <a:avLst/>
          </a:prstGeom>
          <a:noFill/>
          <a:ln>
            <a:noFill/>
          </a:ln>
        </p:spPr>
        <p:txBody>
          <a:bodyPr wrap="none" rtlCol="0">
            <a:spAutoFit/>
          </a:bodyPr>
          <a:lstStyle>
            <a:defPPr>
              <a:defRPr lang="en-US"/>
            </a:defPPr>
            <a:lvl1pPr>
              <a:defRPr sz="1000"/>
            </a:lvl1pPr>
          </a:lstStyle>
          <a:p>
            <a:r>
              <a:rPr lang="en-US" sz="900" dirty="0">
                <a:solidFill>
                  <a:schemeClr val="bg2"/>
                </a:solidFill>
              </a:rPr>
              <a:t>Photoshop</a:t>
            </a:r>
          </a:p>
        </p:txBody>
      </p:sp>
      <p:sp>
        <p:nvSpPr>
          <p:cNvPr id="275" name="TextBox 274"/>
          <p:cNvSpPr txBox="1"/>
          <p:nvPr/>
        </p:nvSpPr>
        <p:spPr>
          <a:xfrm>
            <a:off x="7133967" y="4486578"/>
            <a:ext cx="401833" cy="204311"/>
          </a:xfrm>
          <a:prstGeom prst="flowChartAlternateProcess">
            <a:avLst/>
          </a:prstGeom>
          <a:solidFill>
            <a:schemeClr val="accent6"/>
          </a:solidFill>
          <a:ln>
            <a:noFill/>
          </a:ln>
        </p:spPr>
        <p:txBody>
          <a:bodyPr wrap="square" rtlCol="0">
            <a:spAutoFit/>
          </a:bodyPr>
          <a:lstStyle/>
          <a:p>
            <a:r>
              <a:rPr lang="en-US" sz="600" dirty="0">
                <a:solidFill>
                  <a:schemeClr val="bg1"/>
                </a:solidFill>
              </a:rPr>
              <a:t>85%</a:t>
            </a:r>
          </a:p>
        </p:txBody>
      </p:sp>
      <p:sp>
        <p:nvSpPr>
          <p:cNvPr id="276" name="TextBox 275"/>
          <p:cNvSpPr txBox="1"/>
          <p:nvPr/>
        </p:nvSpPr>
        <p:spPr>
          <a:xfrm>
            <a:off x="7133967" y="4748596"/>
            <a:ext cx="401833" cy="204311"/>
          </a:xfrm>
          <a:prstGeom prst="flowChartAlternateProcess">
            <a:avLst/>
          </a:prstGeom>
          <a:solidFill>
            <a:schemeClr val="accent6"/>
          </a:solidFill>
          <a:ln>
            <a:noFill/>
          </a:ln>
        </p:spPr>
        <p:txBody>
          <a:bodyPr wrap="square" rtlCol="0">
            <a:spAutoFit/>
          </a:bodyPr>
          <a:lstStyle/>
          <a:p>
            <a:r>
              <a:rPr lang="en-US" sz="600" dirty="0">
                <a:solidFill>
                  <a:schemeClr val="bg1"/>
                </a:solidFill>
              </a:rPr>
              <a:t>65%</a:t>
            </a:r>
          </a:p>
        </p:txBody>
      </p:sp>
      <p:sp>
        <p:nvSpPr>
          <p:cNvPr id="277" name="TextBox 276"/>
          <p:cNvSpPr txBox="1"/>
          <p:nvPr/>
        </p:nvSpPr>
        <p:spPr>
          <a:xfrm>
            <a:off x="7133967" y="5010614"/>
            <a:ext cx="401833" cy="204311"/>
          </a:xfrm>
          <a:prstGeom prst="flowChartAlternateProcess">
            <a:avLst/>
          </a:prstGeom>
          <a:solidFill>
            <a:schemeClr val="accent6"/>
          </a:solidFill>
          <a:ln>
            <a:noFill/>
          </a:ln>
        </p:spPr>
        <p:txBody>
          <a:bodyPr wrap="square" rtlCol="0">
            <a:spAutoFit/>
          </a:bodyPr>
          <a:lstStyle/>
          <a:p>
            <a:r>
              <a:rPr lang="en-US" sz="600" dirty="0">
                <a:solidFill>
                  <a:schemeClr val="bg1"/>
                </a:solidFill>
              </a:rPr>
              <a:t>40 %</a:t>
            </a:r>
          </a:p>
        </p:txBody>
      </p:sp>
      <p:sp>
        <p:nvSpPr>
          <p:cNvPr id="278" name="TextBox 277"/>
          <p:cNvSpPr txBox="1"/>
          <p:nvPr/>
        </p:nvSpPr>
        <p:spPr>
          <a:xfrm>
            <a:off x="2675536" y="781947"/>
            <a:ext cx="3793026" cy="553998"/>
          </a:xfrm>
          <a:prstGeom prst="rect">
            <a:avLst/>
          </a:prstGeom>
          <a:noFill/>
        </p:spPr>
        <p:txBody>
          <a:bodyPr wrap="none" rtlCol="0" anchor="ctr">
            <a:spAutoFit/>
          </a:bodyPr>
          <a:lstStyle/>
          <a:p>
            <a:pPr algn="ctr"/>
            <a:r>
              <a:rPr lang="en-US" sz="3000" dirty="0">
                <a:solidFill>
                  <a:schemeClr val="accent1"/>
                </a:solidFill>
                <a:latin typeface="+mj-lt"/>
              </a:rPr>
              <a:t>Map</a:t>
            </a:r>
            <a:r>
              <a:rPr lang="en-US" sz="3000" dirty="0">
                <a:solidFill>
                  <a:schemeClr val="tx2"/>
                </a:solidFill>
                <a:latin typeface="+mj-lt"/>
              </a:rPr>
              <a:t> Infographic, Africa Map</a:t>
            </a:r>
          </a:p>
        </p:txBody>
      </p:sp>
      <p:sp>
        <p:nvSpPr>
          <p:cNvPr id="279" name="TextBox 278"/>
          <p:cNvSpPr txBox="1"/>
          <p:nvPr/>
        </p:nvSpPr>
        <p:spPr>
          <a:xfrm>
            <a:off x="685801" y="1243612"/>
            <a:ext cx="7772400" cy="369332"/>
          </a:xfrm>
          <a:prstGeom prst="rect">
            <a:avLst/>
          </a:prstGeom>
          <a:noFill/>
        </p:spPr>
        <p:txBody>
          <a:bodyPr wrap="square" rtlCol="0" anchor="ctr">
            <a:spAutoFit/>
          </a:bodyPr>
          <a:lstStyle/>
          <a:p>
            <a:pPr algn="ctr"/>
            <a:r>
              <a:rPr lang="en-US" sz="900" dirty="0">
                <a:solidFill>
                  <a:schemeClr val="tx2"/>
                </a:solidFill>
              </a:rPr>
              <a:t>Lorem ipsum dolor sit amet, consectetuer adipiscing elit. Aenean commodo ligula eget dolor. </a:t>
            </a:r>
            <a:r>
              <a:rPr lang="en-US" sz="900" b="1" dirty="0">
                <a:solidFill>
                  <a:schemeClr val="accent1"/>
                </a:solidFill>
              </a:rPr>
              <a:t>Aenean massa. Cum sociis natoque penatibus </a:t>
            </a:r>
            <a:r>
              <a:rPr lang="en-US" sz="900" dirty="0">
                <a:solidFill>
                  <a:schemeClr val="tx2"/>
                </a:solidFill>
              </a:rPr>
              <a:t>magnis dis parturient montes, nascetur ridiculus mus. Donec quam felis, ultricies nec, pellentesque eu, pretium quis, sem.</a:t>
            </a:r>
          </a:p>
        </p:txBody>
      </p:sp>
    </p:spTree>
    <p:extLst>
      <p:ext uri="{BB962C8B-B14F-4D97-AF65-F5344CB8AC3E}">
        <p14:creationId xmlns:p14="http://schemas.microsoft.com/office/powerpoint/2010/main" val="192667373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209"/>
                                            </p:tgtEl>
                                            <p:attrNameLst>
                                              <p:attrName>style.visibility</p:attrName>
                                            </p:attrNameLst>
                                          </p:cBhvr>
                                          <p:to>
                                            <p:strVal val="visible"/>
                                          </p:to>
                                        </p:set>
                                        <p:anim calcmode="lin" valueType="num">
                                          <p:cBhvr>
                                            <p:cTn id="7" dur="500" fill="hold"/>
                                            <p:tgtEl>
                                              <p:spTgt spid="209"/>
                                            </p:tgtEl>
                                            <p:attrNameLst>
                                              <p:attrName>ppt_w</p:attrName>
                                            </p:attrNameLst>
                                          </p:cBhvr>
                                          <p:tavLst>
                                            <p:tav tm="0">
                                              <p:val>
                                                <p:fltVal val="0"/>
                                              </p:val>
                                            </p:tav>
                                            <p:tav tm="100000">
                                              <p:val>
                                                <p:strVal val="#ppt_w"/>
                                              </p:val>
                                            </p:tav>
                                          </p:tavLst>
                                        </p:anim>
                                        <p:anim calcmode="lin" valueType="num">
                                          <p:cBhvr>
                                            <p:cTn id="8" dur="500" fill="hold"/>
                                            <p:tgtEl>
                                              <p:spTgt spid="209"/>
                                            </p:tgtEl>
                                            <p:attrNameLst>
                                              <p:attrName>ppt_h</p:attrName>
                                            </p:attrNameLst>
                                          </p:cBhvr>
                                          <p:tavLst>
                                            <p:tav tm="0">
                                              <p:val>
                                                <p:fltVal val="0"/>
                                              </p:val>
                                            </p:tav>
                                            <p:tav tm="100000">
                                              <p:val>
                                                <p:strVal val="#ppt_h"/>
                                              </p:val>
                                            </p:tav>
                                          </p:tavLst>
                                        </p:anim>
                                        <p:animEffect transition="in" filter="fade">
                                          <p:cBhvr>
                                            <p:cTn id="9" dur="500"/>
                                            <p:tgtEl>
                                              <p:spTgt spid="209"/>
                                            </p:tgtEl>
                                          </p:cBhvr>
                                        </p:animEffect>
                                      </p:childTnLst>
                                    </p:cTn>
                                  </p:par>
                                </p:childTnLst>
                              </p:cTn>
                            </p:par>
                            <p:par>
                              <p:cTn id="10" fill="hold">
                                <p:stCondLst>
                                  <p:cond delay="500"/>
                                </p:stCondLst>
                                <p:childTnLst>
                                  <p:par>
                                    <p:cTn id="11" presetID="10" presetClass="entr" presetSubtype="0" fill="hold" nodeType="afterEffect">
                                      <p:stCondLst>
                                        <p:cond delay="0"/>
                                      </p:stCondLst>
                                      <p:childTnLst>
                                        <p:set>
                                          <p:cBhvr>
                                            <p:cTn id="12" dur="1" fill="hold">
                                              <p:stCondLst>
                                                <p:cond delay="0"/>
                                              </p:stCondLst>
                                            </p:cTn>
                                            <p:tgtEl>
                                              <p:spTgt spid="213"/>
                                            </p:tgtEl>
                                            <p:attrNameLst>
                                              <p:attrName>style.visibility</p:attrName>
                                            </p:attrNameLst>
                                          </p:cBhvr>
                                          <p:to>
                                            <p:strVal val="visible"/>
                                          </p:to>
                                        </p:set>
                                        <p:animEffect transition="in" filter="fade">
                                          <p:cBhvr>
                                            <p:cTn id="13" dur="500"/>
                                            <p:tgtEl>
                                              <p:spTgt spid="213"/>
                                            </p:tgtEl>
                                          </p:cBhvr>
                                        </p:animEffect>
                                      </p:childTnLst>
                                    </p:cTn>
                                  </p:par>
                                  <p:par>
                                    <p:cTn id="14" presetID="10" presetClass="entr" presetSubtype="0" fill="hold" nodeType="withEffect">
                                      <p:stCondLst>
                                        <p:cond delay="0"/>
                                      </p:stCondLst>
                                      <p:childTnLst>
                                        <p:set>
                                          <p:cBhvr>
                                            <p:cTn id="15" dur="1" fill="hold">
                                              <p:stCondLst>
                                                <p:cond delay="0"/>
                                              </p:stCondLst>
                                            </p:cTn>
                                            <p:tgtEl>
                                              <p:spTgt spid="210"/>
                                            </p:tgtEl>
                                            <p:attrNameLst>
                                              <p:attrName>style.visibility</p:attrName>
                                            </p:attrNameLst>
                                          </p:cBhvr>
                                          <p:to>
                                            <p:strVal val="visible"/>
                                          </p:to>
                                        </p:set>
                                        <p:animEffect transition="in" filter="fade">
                                          <p:cBhvr>
                                            <p:cTn id="16" dur="500"/>
                                            <p:tgtEl>
                                              <p:spTgt spid="210"/>
                                            </p:tgtEl>
                                          </p:cBhvr>
                                        </p:animEffect>
                                      </p:childTnLst>
                                    </p:cTn>
                                  </p:par>
                                  <p:par>
                                    <p:cTn id="17" presetID="10" presetClass="entr" presetSubtype="0" fill="hold" nodeType="withEffect">
                                      <p:stCondLst>
                                        <p:cond delay="0"/>
                                      </p:stCondLst>
                                      <p:childTnLst>
                                        <p:set>
                                          <p:cBhvr>
                                            <p:cTn id="18" dur="1" fill="hold">
                                              <p:stCondLst>
                                                <p:cond delay="0"/>
                                              </p:stCondLst>
                                            </p:cTn>
                                            <p:tgtEl>
                                              <p:spTgt spid="216"/>
                                            </p:tgtEl>
                                            <p:attrNameLst>
                                              <p:attrName>style.visibility</p:attrName>
                                            </p:attrNameLst>
                                          </p:cBhvr>
                                          <p:to>
                                            <p:strVal val="visible"/>
                                          </p:to>
                                        </p:set>
                                        <p:animEffect transition="in" filter="fade">
                                          <p:cBhvr>
                                            <p:cTn id="19" dur="500"/>
                                            <p:tgtEl>
                                              <p:spTgt spid="216"/>
                                            </p:tgtEl>
                                          </p:cBhvr>
                                        </p:animEffect>
                                      </p:childTnLst>
                                    </p:cTn>
                                  </p:par>
                                </p:childTnLst>
                              </p:cTn>
                            </p:par>
                            <p:par>
                              <p:cTn id="20" fill="hold">
                                <p:stCondLst>
                                  <p:cond delay="1000"/>
                                </p:stCondLst>
                                <p:childTnLst>
                                  <p:par>
                                    <p:cTn id="21" presetID="10" presetClass="entr" presetSubtype="0" fill="hold" grpId="0" nodeType="afterEffect">
                                      <p:stCondLst>
                                        <p:cond delay="0"/>
                                      </p:stCondLst>
                                      <p:childTnLst>
                                        <p:set>
                                          <p:cBhvr>
                                            <p:cTn id="22" dur="1" fill="hold">
                                              <p:stCondLst>
                                                <p:cond delay="0"/>
                                              </p:stCondLst>
                                            </p:cTn>
                                            <p:tgtEl>
                                              <p:spTgt spid="231"/>
                                            </p:tgtEl>
                                            <p:attrNameLst>
                                              <p:attrName>style.visibility</p:attrName>
                                            </p:attrNameLst>
                                          </p:cBhvr>
                                          <p:to>
                                            <p:strVal val="visible"/>
                                          </p:to>
                                        </p:set>
                                        <p:animEffect transition="in" filter="fade">
                                          <p:cBhvr>
                                            <p:cTn id="23" dur="500"/>
                                            <p:tgtEl>
                                              <p:spTgt spid="231"/>
                                            </p:tgtEl>
                                          </p:cBhvr>
                                        </p:animEffect>
                                      </p:childTnLst>
                                    </p:cTn>
                                  </p:par>
                                </p:childTnLst>
                              </p:cTn>
                            </p:par>
                            <p:par>
                              <p:cTn id="24" fill="hold">
                                <p:stCondLst>
                                  <p:cond delay="1500"/>
                                </p:stCondLst>
                                <p:childTnLst>
                                  <p:par>
                                    <p:cTn id="25" presetID="2" presetClass="entr" presetSubtype="2" fill="hold" grpId="0" nodeType="afterEffect" p14:presetBounceEnd="44000">
                                      <p:stCondLst>
                                        <p:cond delay="0"/>
                                      </p:stCondLst>
                                      <p:childTnLst>
                                        <p:set>
                                          <p:cBhvr>
                                            <p:cTn id="26" dur="1" fill="hold">
                                              <p:stCondLst>
                                                <p:cond delay="0"/>
                                              </p:stCondLst>
                                            </p:cTn>
                                            <p:tgtEl>
                                              <p:spTgt spid="232"/>
                                            </p:tgtEl>
                                            <p:attrNameLst>
                                              <p:attrName>style.visibility</p:attrName>
                                            </p:attrNameLst>
                                          </p:cBhvr>
                                          <p:to>
                                            <p:strVal val="visible"/>
                                          </p:to>
                                        </p:set>
                                        <p:anim calcmode="lin" valueType="num" p14:bounceEnd="44000">
                                          <p:cBhvr additive="base">
                                            <p:cTn id="27" dur="500" fill="hold"/>
                                            <p:tgtEl>
                                              <p:spTgt spid="232"/>
                                            </p:tgtEl>
                                            <p:attrNameLst>
                                              <p:attrName>ppt_x</p:attrName>
                                            </p:attrNameLst>
                                          </p:cBhvr>
                                          <p:tavLst>
                                            <p:tav tm="0">
                                              <p:val>
                                                <p:strVal val="1+#ppt_w/2"/>
                                              </p:val>
                                            </p:tav>
                                            <p:tav tm="100000">
                                              <p:val>
                                                <p:strVal val="#ppt_x"/>
                                              </p:val>
                                            </p:tav>
                                          </p:tavLst>
                                        </p:anim>
                                        <p:anim calcmode="lin" valueType="num" p14:bounceEnd="44000">
                                          <p:cBhvr additive="base">
                                            <p:cTn id="28" dur="500" fill="hold"/>
                                            <p:tgtEl>
                                              <p:spTgt spid="232"/>
                                            </p:tgtEl>
                                            <p:attrNameLst>
                                              <p:attrName>ppt_y</p:attrName>
                                            </p:attrNameLst>
                                          </p:cBhvr>
                                          <p:tavLst>
                                            <p:tav tm="0">
                                              <p:val>
                                                <p:strVal val="#ppt_y"/>
                                              </p:val>
                                            </p:tav>
                                            <p:tav tm="100000">
                                              <p:val>
                                                <p:strVal val="#ppt_y"/>
                                              </p:val>
                                            </p:tav>
                                          </p:tavLst>
                                        </p:anim>
                                      </p:childTnLst>
                                    </p:cTn>
                                  </p:par>
                                  <p:par>
                                    <p:cTn id="29" presetID="2" presetClass="entr" presetSubtype="2" fill="hold" grpId="0" nodeType="withEffect" p14:presetBounceEnd="44000">
                                      <p:stCondLst>
                                        <p:cond delay="0"/>
                                      </p:stCondLst>
                                      <p:childTnLst>
                                        <p:set>
                                          <p:cBhvr>
                                            <p:cTn id="30" dur="1" fill="hold">
                                              <p:stCondLst>
                                                <p:cond delay="0"/>
                                              </p:stCondLst>
                                            </p:cTn>
                                            <p:tgtEl>
                                              <p:spTgt spid="223"/>
                                            </p:tgtEl>
                                            <p:attrNameLst>
                                              <p:attrName>style.visibility</p:attrName>
                                            </p:attrNameLst>
                                          </p:cBhvr>
                                          <p:to>
                                            <p:strVal val="visible"/>
                                          </p:to>
                                        </p:set>
                                        <p:anim calcmode="lin" valueType="num" p14:bounceEnd="44000">
                                          <p:cBhvr additive="base">
                                            <p:cTn id="31" dur="500" fill="hold"/>
                                            <p:tgtEl>
                                              <p:spTgt spid="223"/>
                                            </p:tgtEl>
                                            <p:attrNameLst>
                                              <p:attrName>ppt_x</p:attrName>
                                            </p:attrNameLst>
                                          </p:cBhvr>
                                          <p:tavLst>
                                            <p:tav tm="0">
                                              <p:val>
                                                <p:strVal val="1+#ppt_w/2"/>
                                              </p:val>
                                            </p:tav>
                                            <p:tav tm="100000">
                                              <p:val>
                                                <p:strVal val="#ppt_x"/>
                                              </p:val>
                                            </p:tav>
                                          </p:tavLst>
                                        </p:anim>
                                        <p:anim calcmode="lin" valueType="num" p14:bounceEnd="44000">
                                          <p:cBhvr additive="base">
                                            <p:cTn id="32" dur="500" fill="hold"/>
                                            <p:tgtEl>
                                              <p:spTgt spid="223"/>
                                            </p:tgtEl>
                                            <p:attrNameLst>
                                              <p:attrName>ppt_y</p:attrName>
                                            </p:attrNameLst>
                                          </p:cBhvr>
                                          <p:tavLst>
                                            <p:tav tm="0">
                                              <p:val>
                                                <p:strVal val="#ppt_y"/>
                                              </p:val>
                                            </p:tav>
                                            <p:tav tm="100000">
                                              <p:val>
                                                <p:strVal val="#ppt_y"/>
                                              </p:val>
                                            </p:tav>
                                          </p:tavLst>
                                        </p:anim>
                                      </p:childTnLst>
                                    </p:cTn>
                                  </p:par>
                                  <p:par>
                                    <p:cTn id="33" presetID="2" presetClass="entr" presetSubtype="2" fill="hold" nodeType="withEffect" p14:presetBounceEnd="44000">
                                      <p:stCondLst>
                                        <p:cond delay="0"/>
                                      </p:stCondLst>
                                      <p:childTnLst>
                                        <p:set>
                                          <p:cBhvr>
                                            <p:cTn id="34" dur="1" fill="hold">
                                              <p:stCondLst>
                                                <p:cond delay="0"/>
                                              </p:stCondLst>
                                            </p:cTn>
                                            <p:tgtEl>
                                              <p:spTgt spid="237"/>
                                            </p:tgtEl>
                                            <p:attrNameLst>
                                              <p:attrName>style.visibility</p:attrName>
                                            </p:attrNameLst>
                                          </p:cBhvr>
                                          <p:to>
                                            <p:strVal val="visible"/>
                                          </p:to>
                                        </p:set>
                                        <p:anim calcmode="lin" valueType="num" p14:bounceEnd="44000">
                                          <p:cBhvr additive="base">
                                            <p:cTn id="35" dur="500" fill="hold"/>
                                            <p:tgtEl>
                                              <p:spTgt spid="237"/>
                                            </p:tgtEl>
                                            <p:attrNameLst>
                                              <p:attrName>ppt_x</p:attrName>
                                            </p:attrNameLst>
                                          </p:cBhvr>
                                          <p:tavLst>
                                            <p:tav tm="0">
                                              <p:val>
                                                <p:strVal val="1+#ppt_w/2"/>
                                              </p:val>
                                            </p:tav>
                                            <p:tav tm="100000">
                                              <p:val>
                                                <p:strVal val="#ppt_x"/>
                                              </p:val>
                                            </p:tav>
                                          </p:tavLst>
                                        </p:anim>
                                        <p:anim calcmode="lin" valueType="num" p14:bounceEnd="44000">
                                          <p:cBhvr additive="base">
                                            <p:cTn id="36" dur="500" fill="hold"/>
                                            <p:tgtEl>
                                              <p:spTgt spid="237"/>
                                            </p:tgtEl>
                                            <p:attrNameLst>
                                              <p:attrName>ppt_y</p:attrName>
                                            </p:attrNameLst>
                                          </p:cBhvr>
                                          <p:tavLst>
                                            <p:tav tm="0">
                                              <p:val>
                                                <p:strVal val="#ppt_y"/>
                                              </p:val>
                                            </p:tav>
                                            <p:tav tm="100000">
                                              <p:val>
                                                <p:strVal val="#ppt_y"/>
                                              </p:val>
                                            </p:tav>
                                          </p:tavLst>
                                        </p:anim>
                                      </p:childTnLst>
                                    </p:cTn>
                                  </p:par>
                                </p:childTnLst>
                              </p:cTn>
                            </p:par>
                            <p:par>
                              <p:cTn id="37" fill="hold">
                                <p:stCondLst>
                                  <p:cond delay="2000"/>
                                </p:stCondLst>
                                <p:childTnLst>
                                  <p:par>
                                    <p:cTn id="38" presetID="2" presetClass="entr" presetSubtype="2" fill="hold" grpId="0" nodeType="afterEffect" p14:presetBounceEnd="44000">
                                      <p:stCondLst>
                                        <p:cond delay="0"/>
                                      </p:stCondLst>
                                      <p:childTnLst>
                                        <p:set>
                                          <p:cBhvr>
                                            <p:cTn id="39" dur="1" fill="hold">
                                              <p:stCondLst>
                                                <p:cond delay="0"/>
                                              </p:stCondLst>
                                            </p:cTn>
                                            <p:tgtEl>
                                              <p:spTgt spid="241"/>
                                            </p:tgtEl>
                                            <p:attrNameLst>
                                              <p:attrName>style.visibility</p:attrName>
                                            </p:attrNameLst>
                                          </p:cBhvr>
                                          <p:to>
                                            <p:strVal val="visible"/>
                                          </p:to>
                                        </p:set>
                                        <p:anim calcmode="lin" valueType="num" p14:bounceEnd="44000">
                                          <p:cBhvr additive="base">
                                            <p:cTn id="40" dur="500" fill="hold"/>
                                            <p:tgtEl>
                                              <p:spTgt spid="241"/>
                                            </p:tgtEl>
                                            <p:attrNameLst>
                                              <p:attrName>ppt_x</p:attrName>
                                            </p:attrNameLst>
                                          </p:cBhvr>
                                          <p:tavLst>
                                            <p:tav tm="0">
                                              <p:val>
                                                <p:strVal val="1+#ppt_w/2"/>
                                              </p:val>
                                            </p:tav>
                                            <p:tav tm="100000">
                                              <p:val>
                                                <p:strVal val="#ppt_x"/>
                                              </p:val>
                                            </p:tav>
                                          </p:tavLst>
                                        </p:anim>
                                        <p:anim calcmode="lin" valueType="num" p14:bounceEnd="44000">
                                          <p:cBhvr additive="base">
                                            <p:cTn id="41" dur="500" fill="hold"/>
                                            <p:tgtEl>
                                              <p:spTgt spid="241"/>
                                            </p:tgtEl>
                                            <p:attrNameLst>
                                              <p:attrName>ppt_y</p:attrName>
                                            </p:attrNameLst>
                                          </p:cBhvr>
                                          <p:tavLst>
                                            <p:tav tm="0">
                                              <p:val>
                                                <p:strVal val="#ppt_y"/>
                                              </p:val>
                                            </p:tav>
                                            <p:tav tm="100000">
                                              <p:val>
                                                <p:strVal val="#ppt_y"/>
                                              </p:val>
                                            </p:tav>
                                          </p:tavLst>
                                        </p:anim>
                                      </p:childTnLst>
                                    </p:cTn>
                                  </p:par>
                                  <p:par>
                                    <p:cTn id="42" presetID="2" presetClass="entr" presetSubtype="2" fill="hold" grpId="0" nodeType="withEffect" p14:presetBounceEnd="44000">
                                      <p:stCondLst>
                                        <p:cond delay="0"/>
                                      </p:stCondLst>
                                      <p:childTnLst>
                                        <p:set>
                                          <p:cBhvr>
                                            <p:cTn id="43" dur="1" fill="hold">
                                              <p:stCondLst>
                                                <p:cond delay="0"/>
                                              </p:stCondLst>
                                            </p:cTn>
                                            <p:tgtEl>
                                              <p:spTgt spid="240"/>
                                            </p:tgtEl>
                                            <p:attrNameLst>
                                              <p:attrName>style.visibility</p:attrName>
                                            </p:attrNameLst>
                                          </p:cBhvr>
                                          <p:to>
                                            <p:strVal val="visible"/>
                                          </p:to>
                                        </p:set>
                                        <p:anim calcmode="lin" valueType="num" p14:bounceEnd="44000">
                                          <p:cBhvr additive="base">
                                            <p:cTn id="44" dur="500" fill="hold"/>
                                            <p:tgtEl>
                                              <p:spTgt spid="240"/>
                                            </p:tgtEl>
                                            <p:attrNameLst>
                                              <p:attrName>ppt_x</p:attrName>
                                            </p:attrNameLst>
                                          </p:cBhvr>
                                          <p:tavLst>
                                            <p:tav tm="0">
                                              <p:val>
                                                <p:strVal val="1+#ppt_w/2"/>
                                              </p:val>
                                            </p:tav>
                                            <p:tav tm="100000">
                                              <p:val>
                                                <p:strVal val="#ppt_x"/>
                                              </p:val>
                                            </p:tav>
                                          </p:tavLst>
                                        </p:anim>
                                        <p:anim calcmode="lin" valueType="num" p14:bounceEnd="44000">
                                          <p:cBhvr additive="base">
                                            <p:cTn id="45" dur="500" fill="hold"/>
                                            <p:tgtEl>
                                              <p:spTgt spid="240"/>
                                            </p:tgtEl>
                                            <p:attrNameLst>
                                              <p:attrName>ppt_y</p:attrName>
                                            </p:attrNameLst>
                                          </p:cBhvr>
                                          <p:tavLst>
                                            <p:tav tm="0">
                                              <p:val>
                                                <p:strVal val="#ppt_y"/>
                                              </p:val>
                                            </p:tav>
                                            <p:tav tm="100000">
                                              <p:val>
                                                <p:strVal val="#ppt_y"/>
                                              </p:val>
                                            </p:tav>
                                          </p:tavLst>
                                        </p:anim>
                                      </p:childTnLst>
                                    </p:cTn>
                                  </p:par>
                                  <p:par>
                                    <p:cTn id="46" presetID="2" presetClass="entr" presetSubtype="2" fill="hold" nodeType="withEffect" p14:presetBounceEnd="44000">
                                      <p:stCondLst>
                                        <p:cond delay="0"/>
                                      </p:stCondLst>
                                      <p:childTnLst>
                                        <p:set>
                                          <p:cBhvr>
                                            <p:cTn id="47" dur="1" fill="hold">
                                              <p:stCondLst>
                                                <p:cond delay="0"/>
                                              </p:stCondLst>
                                            </p:cTn>
                                            <p:tgtEl>
                                              <p:spTgt spid="242"/>
                                            </p:tgtEl>
                                            <p:attrNameLst>
                                              <p:attrName>style.visibility</p:attrName>
                                            </p:attrNameLst>
                                          </p:cBhvr>
                                          <p:to>
                                            <p:strVal val="visible"/>
                                          </p:to>
                                        </p:set>
                                        <p:anim calcmode="lin" valueType="num" p14:bounceEnd="44000">
                                          <p:cBhvr additive="base">
                                            <p:cTn id="48" dur="500" fill="hold"/>
                                            <p:tgtEl>
                                              <p:spTgt spid="242"/>
                                            </p:tgtEl>
                                            <p:attrNameLst>
                                              <p:attrName>ppt_x</p:attrName>
                                            </p:attrNameLst>
                                          </p:cBhvr>
                                          <p:tavLst>
                                            <p:tav tm="0">
                                              <p:val>
                                                <p:strVal val="1+#ppt_w/2"/>
                                              </p:val>
                                            </p:tav>
                                            <p:tav tm="100000">
                                              <p:val>
                                                <p:strVal val="#ppt_x"/>
                                              </p:val>
                                            </p:tav>
                                          </p:tavLst>
                                        </p:anim>
                                        <p:anim calcmode="lin" valueType="num" p14:bounceEnd="44000">
                                          <p:cBhvr additive="base">
                                            <p:cTn id="49" dur="500" fill="hold"/>
                                            <p:tgtEl>
                                              <p:spTgt spid="242"/>
                                            </p:tgtEl>
                                            <p:attrNameLst>
                                              <p:attrName>ppt_y</p:attrName>
                                            </p:attrNameLst>
                                          </p:cBhvr>
                                          <p:tavLst>
                                            <p:tav tm="0">
                                              <p:val>
                                                <p:strVal val="#ppt_y"/>
                                              </p:val>
                                            </p:tav>
                                            <p:tav tm="100000">
                                              <p:val>
                                                <p:strVal val="#ppt_y"/>
                                              </p:val>
                                            </p:tav>
                                          </p:tavLst>
                                        </p:anim>
                                      </p:childTnLst>
                                    </p:cTn>
                                  </p:par>
                                </p:childTnLst>
                              </p:cTn>
                            </p:par>
                            <p:par>
                              <p:cTn id="50" fill="hold">
                                <p:stCondLst>
                                  <p:cond delay="2500"/>
                                </p:stCondLst>
                                <p:childTnLst>
                                  <p:par>
                                    <p:cTn id="51" presetID="2" presetClass="entr" presetSubtype="2" fill="hold" grpId="0" nodeType="afterEffect" p14:presetBounceEnd="44000">
                                      <p:stCondLst>
                                        <p:cond delay="0"/>
                                      </p:stCondLst>
                                      <p:childTnLst>
                                        <p:set>
                                          <p:cBhvr>
                                            <p:cTn id="52" dur="1" fill="hold">
                                              <p:stCondLst>
                                                <p:cond delay="0"/>
                                              </p:stCondLst>
                                            </p:cTn>
                                            <p:tgtEl>
                                              <p:spTgt spid="246"/>
                                            </p:tgtEl>
                                            <p:attrNameLst>
                                              <p:attrName>style.visibility</p:attrName>
                                            </p:attrNameLst>
                                          </p:cBhvr>
                                          <p:to>
                                            <p:strVal val="visible"/>
                                          </p:to>
                                        </p:set>
                                        <p:anim calcmode="lin" valueType="num" p14:bounceEnd="44000">
                                          <p:cBhvr additive="base">
                                            <p:cTn id="53" dur="500" fill="hold"/>
                                            <p:tgtEl>
                                              <p:spTgt spid="246"/>
                                            </p:tgtEl>
                                            <p:attrNameLst>
                                              <p:attrName>ppt_x</p:attrName>
                                            </p:attrNameLst>
                                          </p:cBhvr>
                                          <p:tavLst>
                                            <p:tav tm="0">
                                              <p:val>
                                                <p:strVal val="1+#ppt_w/2"/>
                                              </p:val>
                                            </p:tav>
                                            <p:tav tm="100000">
                                              <p:val>
                                                <p:strVal val="#ppt_x"/>
                                              </p:val>
                                            </p:tav>
                                          </p:tavLst>
                                        </p:anim>
                                        <p:anim calcmode="lin" valueType="num" p14:bounceEnd="44000">
                                          <p:cBhvr additive="base">
                                            <p:cTn id="54" dur="500" fill="hold"/>
                                            <p:tgtEl>
                                              <p:spTgt spid="246"/>
                                            </p:tgtEl>
                                            <p:attrNameLst>
                                              <p:attrName>ppt_y</p:attrName>
                                            </p:attrNameLst>
                                          </p:cBhvr>
                                          <p:tavLst>
                                            <p:tav tm="0">
                                              <p:val>
                                                <p:strVal val="#ppt_y"/>
                                              </p:val>
                                            </p:tav>
                                            <p:tav tm="100000">
                                              <p:val>
                                                <p:strVal val="#ppt_y"/>
                                              </p:val>
                                            </p:tav>
                                          </p:tavLst>
                                        </p:anim>
                                      </p:childTnLst>
                                    </p:cTn>
                                  </p:par>
                                  <p:par>
                                    <p:cTn id="55" presetID="2" presetClass="entr" presetSubtype="2" fill="hold" grpId="0" nodeType="withEffect" p14:presetBounceEnd="44000">
                                      <p:stCondLst>
                                        <p:cond delay="0"/>
                                      </p:stCondLst>
                                      <p:childTnLst>
                                        <p:set>
                                          <p:cBhvr>
                                            <p:cTn id="56" dur="1" fill="hold">
                                              <p:stCondLst>
                                                <p:cond delay="0"/>
                                              </p:stCondLst>
                                            </p:cTn>
                                            <p:tgtEl>
                                              <p:spTgt spid="245"/>
                                            </p:tgtEl>
                                            <p:attrNameLst>
                                              <p:attrName>style.visibility</p:attrName>
                                            </p:attrNameLst>
                                          </p:cBhvr>
                                          <p:to>
                                            <p:strVal val="visible"/>
                                          </p:to>
                                        </p:set>
                                        <p:anim calcmode="lin" valueType="num" p14:bounceEnd="44000">
                                          <p:cBhvr additive="base">
                                            <p:cTn id="57" dur="500" fill="hold"/>
                                            <p:tgtEl>
                                              <p:spTgt spid="245"/>
                                            </p:tgtEl>
                                            <p:attrNameLst>
                                              <p:attrName>ppt_x</p:attrName>
                                            </p:attrNameLst>
                                          </p:cBhvr>
                                          <p:tavLst>
                                            <p:tav tm="0">
                                              <p:val>
                                                <p:strVal val="1+#ppt_w/2"/>
                                              </p:val>
                                            </p:tav>
                                            <p:tav tm="100000">
                                              <p:val>
                                                <p:strVal val="#ppt_x"/>
                                              </p:val>
                                            </p:tav>
                                          </p:tavLst>
                                        </p:anim>
                                        <p:anim calcmode="lin" valueType="num" p14:bounceEnd="44000">
                                          <p:cBhvr additive="base">
                                            <p:cTn id="58" dur="500" fill="hold"/>
                                            <p:tgtEl>
                                              <p:spTgt spid="245"/>
                                            </p:tgtEl>
                                            <p:attrNameLst>
                                              <p:attrName>ppt_y</p:attrName>
                                            </p:attrNameLst>
                                          </p:cBhvr>
                                          <p:tavLst>
                                            <p:tav tm="0">
                                              <p:val>
                                                <p:strVal val="#ppt_y"/>
                                              </p:val>
                                            </p:tav>
                                            <p:tav tm="100000">
                                              <p:val>
                                                <p:strVal val="#ppt_y"/>
                                              </p:val>
                                            </p:tav>
                                          </p:tavLst>
                                        </p:anim>
                                      </p:childTnLst>
                                    </p:cTn>
                                  </p:par>
                                  <p:par>
                                    <p:cTn id="59" presetID="2" presetClass="entr" presetSubtype="2" fill="hold" nodeType="withEffect" p14:presetBounceEnd="44000">
                                      <p:stCondLst>
                                        <p:cond delay="0"/>
                                      </p:stCondLst>
                                      <p:childTnLst>
                                        <p:set>
                                          <p:cBhvr>
                                            <p:cTn id="60" dur="1" fill="hold">
                                              <p:stCondLst>
                                                <p:cond delay="0"/>
                                              </p:stCondLst>
                                            </p:cTn>
                                            <p:tgtEl>
                                              <p:spTgt spid="247"/>
                                            </p:tgtEl>
                                            <p:attrNameLst>
                                              <p:attrName>style.visibility</p:attrName>
                                            </p:attrNameLst>
                                          </p:cBhvr>
                                          <p:to>
                                            <p:strVal val="visible"/>
                                          </p:to>
                                        </p:set>
                                        <p:anim calcmode="lin" valueType="num" p14:bounceEnd="44000">
                                          <p:cBhvr additive="base">
                                            <p:cTn id="61" dur="500" fill="hold"/>
                                            <p:tgtEl>
                                              <p:spTgt spid="247"/>
                                            </p:tgtEl>
                                            <p:attrNameLst>
                                              <p:attrName>ppt_x</p:attrName>
                                            </p:attrNameLst>
                                          </p:cBhvr>
                                          <p:tavLst>
                                            <p:tav tm="0">
                                              <p:val>
                                                <p:strVal val="1+#ppt_w/2"/>
                                              </p:val>
                                            </p:tav>
                                            <p:tav tm="100000">
                                              <p:val>
                                                <p:strVal val="#ppt_x"/>
                                              </p:val>
                                            </p:tav>
                                          </p:tavLst>
                                        </p:anim>
                                        <p:anim calcmode="lin" valueType="num" p14:bounceEnd="44000">
                                          <p:cBhvr additive="base">
                                            <p:cTn id="62" dur="500" fill="hold"/>
                                            <p:tgtEl>
                                              <p:spTgt spid="247"/>
                                            </p:tgtEl>
                                            <p:attrNameLst>
                                              <p:attrName>ppt_y</p:attrName>
                                            </p:attrNameLst>
                                          </p:cBhvr>
                                          <p:tavLst>
                                            <p:tav tm="0">
                                              <p:val>
                                                <p:strVal val="#ppt_y"/>
                                              </p:val>
                                            </p:tav>
                                            <p:tav tm="100000">
                                              <p:val>
                                                <p:strVal val="#ppt_y"/>
                                              </p:val>
                                            </p:tav>
                                          </p:tavLst>
                                        </p:anim>
                                      </p:childTnLst>
                                    </p:cTn>
                                  </p:par>
                                </p:childTnLst>
                              </p:cTn>
                            </p:par>
                            <p:par>
                              <p:cTn id="63" fill="hold">
                                <p:stCondLst>
                                  <p:cond delay="3000"/>
                                </p:stCondLst>
                                <p:childTnLst>
                                  <p:par>
                                    <p:cTn id="64" presetID="10" presetClass="entr" presetSubtype="0" fill="hold" nodeType="afterEffect">
                                      <p:stCondLst>
                                        <p:cond delay="0"/>
                                      </p:stCondLst>
                                      <p:childTnLst>
                                        <p:set>
                                          <p:cBhvr>
                                            <p:cTn id="65" dur="1" fill="hold">
                                              <p:stCondLst>
                                                <p:cond delay="0"/>
                                              </p:stCondLst>
                                            </p:cTn>
                                            <p:tgtEl>
                                              <p:spTgt spid="252"/>
                                            </p:tgtEl>
                                            <p:attrNameLst>
                                              <p:attrName>style.visibility</p:attrName>
                                            </p:attrNameLst>
                                          </p:cBhvr>
                                          <p:to>
                                            <p:strVal val="visible"/>
                                          </p:to>
                                        </p:set>
                                        <p:animEffect transition="in" filter="fade">
                                          <p:cBhvr>
                                            <p:cTn id="66" dur="500"/>
                                            <p:tgtEl>
                                              <p:spTgt spid="252"/>
                                            </p:tgtEl>
                                          </p:cBhvr>
                                        </p:animEffect>
                                      </p:childTnLst>
                                    </p:cTn>
                                  </p:par>
                                  <p:par>
                                    <p:cTn id="67" presetID="10" presetClass="entr" presetSubtype="0" fill="hold" nodeType="withEffect">
                                      <p:stCondLst>
                                        <p:cond delay="0"/>
                                      </p:stCondLst>
                                      <p:childTnLst>
                                        <p:set>
                                          <p:cBhvr>
                                            <p:cTn id="68" dur="1" fill="hold">
                                              <p:stCondLst>
                                                <p:cond delay="0"/>
                                              </p:stCondLst>
                                            </p:cTn>
                                            <p:tgtEl>
                                              <p:spTgt spid="254"/>
                                            </p:tgtEl>
                                            <p:attrNameLst>
                                              <p:attrName>style.visibility</p:attrName>
                                            </p:attrNameLst>
                                          </p:cBhvr>
                                          <p:to>
                                            <p:strVal val="visible"/>
                                          </p:to>
                                        </p:set>
                                        <p:animEffect transition="in" filter="fade">
                                          <p:cBhvr>
                                            <p:cTn id="69" dur="500"/>
                                            <p:tgtEl>
                                              <p:spTgt spid="254"/>
                                            </p:tgtEl>
                                          </p:cBhvr>
                                        </p:animEffect>
                                      </p:childTnLst>
                                    </p:cTn>
                                  </p:par>
                                  <p:par>
                                    <p:cTn id="70" presetID="10" presetClass="entr" presetSubtype="0" fill="hold" nodeType="withEffect">
                                      <p:stCondLst>
                                        <p:cond delay="0"/>
                                      </p:stCondLst>
                                      <p:childTnLst>
                                        <p:set>
                                          <p:cBhvr>
                                            <p:cTn id="71" dur="1" fill="hold">
                                              <p:stCondLst>
                                                <p:cond delay="0"/>
                                              </p:stCondLst>
                                            </p:cTn>
                                            <p:tgtEl>
                                              <p:spTgt spid="256"/>
                                            </p:tgtEl>
                                            <p:attrNameLst>
                                              <p:attrName>style.visibility</p:attrName>
                                            </p:attrNameLst>
                                          </p:cBhvr>
                                          <p:to>
                                            <p:strVal val="visible"/>
                                          </p:to>
                                        </p:set>
                                        <p:animEffect transition="in" filter="fade">
                                          <p:cBhvr>
                                            <p:cTn id="72" dur="500"/>
                                            <p:tgtEl>
                                              <p:spTgt spid="256"/>
                                            </p:tgtEl>
                                          </p:cBhvr>
                                        </p:animEffect>
                                      </p:childTnLst>
                                    </p:cTn>
                                  </p:par>
                                  <p:par>
                                    <p:cTn id="73" presetID="22" presetClass="entr" presetSubtype="8" fill="hold" grpId="0" nodeType="withEffect">
                                      <p:stCondLst>
                                        <p:cond delay="0"/>
                                      </p:stCondLst>
                                      <p:childTnLst>
                                        <p:set>
                                          <p:cBhvr>
                                            <p:cTn id="74" dur="1" fill="hold">
                                              <p:stCondLst>
                                                <p:cond delay="0"/>
                                              </p:stCondLst>
                                            </p:cTn>
                                            <p:tgtEl>
                                              <p:spTgt spid="253"/>
                                            </p:tgtEl>
                                            <p:attrNameLst>
                                              <p:attrName>style.visibility</p:attrName>
                                            </p:attrNameLst>
                                          </p:cBhvr>
                                          <p:to>
                                            <p:strVal val="visible"/>
                                          </p:to>
                                        </p:set>
                                        <p:animEffect transition="in" filter="wipe(left)">
                                          <p:cBhvr>
                                            <p:cTn id="75" dur="500"/>
                                            <p:tgtEl>
                                              <p:spTgt spid="253"/>
                                            </p:tgtEl>
                                          </p:cBhvr>
                                        </p:animEffect>
                                      </p:childTnLst>
                                    </p:cTn>
                                  </p:par>
                                  <p:par>
                                    <p:cTn id="76" presetID="22" presetClass="entr" presetSubtype="8" fill="hold" grpId="0" nodeType="withEffect">
                                      <p:stCondLst>
                                        <p:cond delay="0"/>
                                      </p:stCondLst>
                                      <p:childTnLst>
                                        <p:set>
                                          <p:cBhvr>
                                            <p:cTn id="77" dur="1" fill="hold">
                                              <p:stCondLst>
                                                <p:cond delay="0"/>
                                              </p:stCondLst>
                                            </p:cTn>
                                            <p:tgtEl>
                                              <p:spTgt spid="255"/>
                                            </p:tgtEl>
                                            <p:attrNameLst>
                                              <p:attrName>style.visibility</p:attrName>
                                            </p:attrNameLst>
                                          </p:cBhvr>
                                          <p:to>
                                            <p:strVal val="visible"/>
                                          </p:to>
                                        </p:set>
                                        <p:animEffect transition="in" filter="wipe(left)">
                                          <p:cBhvr>
                                            <p:cTn id="78" dur="500"/>
                                            <p:tgtEl>
                                              <p:spTgt spid="255"/>
                                            </p:tgtEl>
                                          </p:cBhvr>
                                        </p:animEffect>
                                      </p:childTnLst>
                                    </p:cTn>
                                  </p:par>
                                  <p:par>
                                    <p:cTn id="79" presetID="22" presetClass="entr" presetSubtype="8" fill="hold" grpId="0" nodeType="withEffect">
                                      <p:stCondLst>
                                        <p:cond delay="0"/>
                                      </p:stCondLst>
                                      <p:childTnLst>
                                        <p:set>
                                          <p:cBhvr>
                                            <p:cTn id="80" dur="1" fill="hold">
                                              <p:stCondLst>
                                                <p:cond delay="0"/>
                                              </p:stCondLst>
                                            </p:cTn>
                                            <p:tgtEl>
                                              <p:spTgt spid="257"/>
                                            </p:tgtEl>
                                            <p:attrNameLst>
                                              <p:attrName>style.visibility</p:attrName>
                                            </p:attrNameLst>
                                          </p:cBhvr>
                                          <p:to>
                                            <p:strVal val="visible"/>
                                          </p:to>
                                        </p:set>
                                        <p:animEffect transition="in" filter="wipe(left)">
                                          <p:cBhvr>
                                            <p:cTn id="81" dur="500"/>
                                            <p:tgtEl>
                                              <p:spTgt spid="257"/>
                                            </p:tgtEl>
                                          </p:cBhvr>
                                        </p:animEffect>
                                      </p:childTnLst>
                                    </p:cTn>
                                  </p:par>
                                  <p:par>
                                    <p:cTn id="82" presetID="10" presetClass="entr" presetSubtype="0" fill="hold" grpId="0" nodeType="withEffect">
                                      <p:stCondLst>
                                        <p:cond delay="0"/>
                                      </p:stCondLst>
                                      <p:childTnLst>
                                        <p:set>
                                          <p:cBhvr>
                                            <p:cTn id="83" dur="1" fill="hold">
                                              <p:stCondLst>
                                                <p:cond delay="0"/>
                                              </p:stCondLst>
                                            </p:cTn>
                                            <p:tgtEl>
                                              <p:spTgt spid="275"/>
                                            </p:tgtEl>
                                            <p:attrNameLst>
                                              <p:attrName>style.visibility</p:attrName>
                                            </p:attrNameLst>
                                          </p:cBhvr>
                                          <p:to>
                                            <p:strVal val="visible"/>
                                          </p:to>
                                        </p:set>
                                        <p:animEffect transition="in" filter="fade">
                                          <p:cBhvr>
                                            <p:cTn id="84" dur="500"/>
                                            <p:tgtEl>
                                              <p:spTgt spid="275"/>
                                            </p:tgtEl>
                                          </p:cBhvr>
                                        </p:animEffect>
                                      </p:childTnLst>
                                    </p:cTn>
                                  </p:par>
                                  <p:par>
                                    <p:cTn id="85" presetID="10" presetClass="entr" presetSubtype="0" fill="hold" grpId="0" nodeType="withEffect">
                                      <p:stCondLst>
                                        <p:cond delay="0"/>
                                      </p:stCondLst>
                                      <p:childTnLst>
                                        <p:set>
                                          <p:cBhvr>
                                            <p:cTn id="86" dur="1" fill="hold">
                                              <p:stCondLst>
                                                <p:cond delay="0"/>
                                              </p:stCondLst>
                                            </p:cTn>
                                            <p:tgtEl>
                                              <p:spTgt spid="276"/>
                                            </p:tgtEl>
                                            <p:attrNameLst>
                                              <p:attrName>style.visibility</p:attrName>
                                            </p:attrNameLst>
                                          </p:cBhvr>
                                          <p:to>
                                            <p:strVal val="visible"/>
                                          </p:to>
                                        </p:set>
                                        <p:animEffect transition="in" filter="fade">
                                          <p:cBhvr>
                                            <p:cTn id="87" dur="500"/>
                                            <p:tgtEl>
                                              <p:spTgt spid="276"/>
                                            </p:tgtEl>
                                          </p:cBhvr>
                                        </p:animEffect>
                                      </p:childTnLst>
                                    </p:cTn>
                                  </p:par>
                                  <p:par>
                                    <p:cTn id="88" presetID="10" presetClass="entr" presetSubtype="0" fill="hold" grpId="0" nodeType="withEffect">
                                      <p:stCondLst>
                                        <p:cond delay="0"/>
                                      </p:stCondLst>
                                      <p:childTnLst>
                                        <p:set>
                                          <p:cBhvr>
                                            <p:cTn id="89" dur="1" fill="hold">
                                              <p:stCondLst>
                                                <p:cond delay="0"/>
                                              </p:stCondLst>
                                            </p:cTn>
                                            <p:tgtEl>
                                              <p:spTgt spid="277"/>
                                            </p:tgtEl>
                                            <p:attrNameLst>
                                              <p:attrName>style.visibility</p:attrName>
                                            </p:attrNameLst>
                                          </p:cBhvr>
                                          <p:to>
                                            <p:strVal val="visible"/>
                                          </p:to>
                                        </p:set>
                                        <p:animEffect transition="in" filter="fade">
                                          <p:cBhvr>
                                            <p:cTn id="90" dur="500"/>
                                            <p:tgtEl>
                                              <p:spTgt spid="277"/>
                                            </p:tgtEl>
                                          </p:cBhvr>
                                        </p:animEffect>
                                      </p:childTnLst>
                                    </p:cTn>
                                  </p:par>
                                  <p:par>
                                    <p:cTn id="91" presetID="10" presetClass="entr" presetSubtype="0" fill="hold" grpId="0" nodeType="withEffect">
                                      <p:stCondLst>
                                        <p:cond delay="0"/>
                                      </p:stCondLst>
                                      <p:childTnLst>
                                        <p:set>
                                          <p:cBhvr>
                                            <p:cTn id="92" dur="1" fill="hold">
                                              <p:stCondLst>
                                                <p:cond delay="0"/>
                                              </p:stCondLst>
                                            </p:cTn>
                                            <p:tgtEl>
                                              <p:spTgt spid="258"/>
                                            </p:tgtEl>
                                            <p:attrNameLst>
                                              <p:attrName>style.visibility</p:attrName>
                                            </p:attrNameLst>
                                          </p:cBhvr>
                                          <p:to>
                                            <p:strVal val="visible"/>
                                          </p:to>
                                        </p:set>
                                        <p:animEffect transition="in" filter="fade">
                                          <p:cBhvr>
                                            <p:cTn id="93" dur="500"/>
                                            <p:tgtEl>
                                              <p:spTgt spid="258"/>
                                            </p:tgtEl>
                                          </p:cBhvr>
                                        </p:animEffect>
                                      </p:childTnLst>
                                    </p:cTn>
                                  </p:par>
                                  <p:par>
                                    <p:cTn id="94" presetID="10" presetClass="entr" presetSubtype="0" fill="hold" grpId="0" nodeType="withEffect">
                                      <p:stCondLst>
                                        <p:cond delay="0"/>
                                      </p:stCondLst>
                                      <p:childTnLst>
                                        <p:set>
                                          <p:cBhvr>
                                            <p:cTn id="95" dur="1" fill="hold">
                                              <p:stCondLst>
                                                <p:cond delay="0"/>
                                              </p:stCondLst>
                                            </p:cTn>
                                            <p:tgtEl>
                                              <p:spTgt spid="259"/>
                                            </p:tgtEl>
                                            <p:attrNameLst>
                                              <p:attrName>style.visibility</p:attrName>
                                            </p:attrNameLst>
                                          </p:cBhvr>
                                          <p:to>
                                            <p:strVal val="visible"/>
                                          </p:to>
                                        </p:set>
                                        <p:animEffect transition="in" filter="fade">
                                          <p:cBhvr>
                                            <p:cTn id="96" dur="500"/>
                                            <p:tgtEl>
                                              <p:spTgt spid="259"/>
                                            </p:tgtEl>
                                          </p:cBhvr>
                                        </p:animEffect>
                                      </p:childTnLst>
                                    </p:cTn>
                                  </p:par>
                                  <p:par>
                                    <p:cTn id="97" presetID="10" presetClass="entr" presetSubtype="0" fill="hold" grpId="0" nodeType="withEffect">
                                      <p:stCondLst>
                                        <p:cond delay="0"/>
                                      </p:stCondLst>
                                      <p:childTnLst>
                                        <p:set>
                                          <p:cBhvr>
                                            <p:cTn id="98" dur="1" fill="hold">
                                              <p:stCondLst>
                                                <p:cond delay="0"/>
                                              </p:stCondLst>
                                            </p:cTn>
                                            <p:tgtEl>
                                              <p:spTgt spid="260"/>
                                            </p:tgtEl>
                                            <p:attrNameLst>
                                              <p:attrName>style.visibility</p:attrName>
                                            </p:attrNameLst>
                                          </p:cBhvr>
                                          <p:to>
                                            <p:strVal val="visible"/>
                                          </p:to>
                                        </p:set>
                                        <p:animEffect transition="in" filter="fade">
                                          <p:cBhvr>
                                            <p:cTn id="99" dur="500"/>
                                            <p:tgtEl>
                                              <p:spTgt spid="26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1" grpId="0"/>
          <p:bldP spid="232" grpId="0"/>
          <p:bldP spid="223" grpId="0" animBg="1"/>
          <p:bldP spid="241" grpId="0"/>
          <p:bldP spid="240" grpId="0" animBg="1"/>
          <p:bldP spid="246" grpId="0"/>
          <p:bldP spid="245" grpId="0" animBg="1"/>
          <p:bldP spid="253" grpId="0" animBg="1"/>
          <p:bldP spid="255" grpId="0" animBg="1"/>
          <p:bldP spid="257" grpId="0" animBg="1"/>
          <p:bldP spid="258" grpId="0"/>
          <p:bldP spid="259" grpId="0"/>
          <p:bldP spid="260" grpId="0"/>
          <p:bldP spid="275" grpId="0" animBg="1"/>
          <p:bldP spid="276" grpId="0" animBg="1"/>
          <p:bldP spid="277" grpId="0" animBg="1"/>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209"/>
                                            </p:tgtEl>
                                            <p:attrNameLst>
                                              <p:attrName>style.visibility</p:attrName>
                                            </p:attrNameLst>
                                          </p:cBhvr>
                                          <p:to>
                                            <p:strVal val="visible"/>
                                          </p:to>
                                        </p:set>
                                        <p:anim calcmode="lin" valueType="num">
                                          <p:cBhvr>
                                            <p:cTn id="7" dur="500" fill="hold"/>
                                            <p:tgtEl>
                                              <p:spTgt spid="209"/>
                                            </p:tgtEl>
                                            <p:attrNameLst>
                                              <p:attrName>ppt_w</p:attrName>
                                            </p:attrNameLst>
                                          </p:cBhvr>
                                          <p:tavLst>
                                            <p:tav tm="0">
                                              <p:val>
                                                <p:fltVal val="0"/>
                                              </p:val>
                                            </p:tav>
                                            <p:tav tm="100000">
                                              <p:val>
                                                <p:strVal val="#ppt_w"/>
                                              </p:val>
                                            </p:tav>
                                          </p:tavLst>
                                        </p:anim>
                                        <p:anim calcmode="lin" valueType="num">
                                          <p:cBhvr>
                                            <p:cTn id="8" dur="500" fill="hold"/>
                                            <p:tgtEl>
                                              <p:spTgt spid="209"/>
                                            </p:tgtEl>
                                            <p:attrNameLst>
                                              <p:attrName>ppt_h</p:attrName>
                                            </p:attrNameLst>
                                          </p:cBhvr>
                                          <p:tavLst>
                                            <p:tav tm="0">
                                              <p:val>
                                                <p:fltVal val="0"/>
                                              </p:val>
                                            </p:tav>
                                            <p:tav tm="100000">
                                              <p:val>
                                                <p:strVal val="#ppt_h"/>
                                              </p:val>
                                            </p:tav>
                                          </p:tavLst>
                                        </p:anim>
                                        <p:animEffect transition="in" filter="fade">
                                          <p:cBhvr>
                                            <p:cTn id="9" dur="500"/>
                                            <p:tgtEl>
                                              <p:spTgt spid="209"/>
                                            </p:tgtEl>
                                          </p:cBhvr>
                                        </p:animEffect>
                                      </p:childTnLst>
                                    </p:cTn>
                                  </p:par>
                                </p:childTnLst>
                              </p:cTn>
                            </p:par>
                            <p:par>
                              <p:cTn id="10" fill="hold">
                                <p:stCondLst>
                                  <p:cond delay="500"/>
                                </p:stCondLst>
                                <p:childTnLst>
                                  <p:par>
                                    <p:cTn id="11" presetID="10" presetClass="entr" presetSubtype="0" fill="hold" nodeType="afterEffect">
                                      <p:stCondLst>
                                        <p:cond delay="0"/>
                                      </p:stCondLst>
                                      <p:childTnLst>
                                        <p:set>
                                          <p:cBhvr>
                                            <p:cTn id="12" dur="1" fill="hold">
                                              <p:stCondLst>
                                                <p:cond delay="0"/>
                                              </p:stCondLst>
                                            </p:cTn>
                                            <p:tgtEl>
                                              <p:spTgt spid="213"/>
                                            </p:tgtEl>
                                            <p:attrNameLst>
                                              <p:attrName>style.visibility</p:attrName>
                                            </p:attrNameLst>
                                          </p:cBhvr>
                                          <p:to>
                                            <p:strVal val="visible"/>
                                          </p:to>
                                        </p:set>
                                        <p:animEffect transition="in" filter="fade">
                                          <p:cBhvr>
                                            <p:cTn id="13" dur="500"/>
                                            <p:tgtEl>
                                              <p:spTgt spid="213"/>
                                            </p:tgtEl>
                                          </p:cBhvr>
                                        </p:animEffect>
                                      </p:childTnLst>
                                    </p:cTn>
                                  </p:par>
                                  <p:par>
                                    <p:cTn id="14" presetID="10" presetClass="entr" presetSubtype="0" fill="hold" nodeType="withEffect">
                                      <p:stCondLst>
                                        <p:cond delay="0"/>
                                      </p:stCondLst>
                                      <p:childTnLst>
                                        <p:set>
                                          <p:cBhvr>
                                            <p:cTn id="15" dur="1" fill="hold">
                                              <p:stCondLst>
                                                <p:cond delay="0"/>
                                              </p:stCondLst>
                                            </p:cTn>
                                            <p:tgtEl>
                                              <p:spTgt spid="210"/>
                                            </p:tgtEl>
                                            <p:attrNameLst>
                                              <p:attrName>style.visibility</p:attrName>
                                            </p:attrNameLst>
                                          </p:cBhvr>
                                          <p:to>
                                            <p:strVal val="visible"/>
                                          </p:to>
                                        </p:set>
                                        <p:animEffect transition="in" filter="fade">
                                          <p:cBhvr>
                                            <p:cTn id="16" dur="500"/>
                                            <p:tgtEl>
                                              <p:spTgt spid="210"/>
                                            </p:tgtEl>
                                          </p:cBhvr>
                                        </p:animEffect>
                                      </p:childTnLst>
                                    </p:cTn>
                                  </p:par>
                                  <p:par>
                                    <p:cTn id="17" presetID="10" presetClass="entr" presetSubtype="0" fill="hold" nodeType="withEffect">
                                      <p:stCondLst>
                                        <p:cond delay="0"/>
                                      </p:stCondLst>
                                      <p:childTnLst>
                                        <p:set>
                                          <p:cBhvr>
                                            <p:cTn id="18" dur="1" fill="hold">
                                              <p:stCondLst>
                                                <p:cond delay="0"/>
                                              </p:stCondLst>
                                            </p:cTn>
                                            <p:tgtEl>
                                              <p:spTgt spid="216"/>
                                            </p:tgtEl>
                                            <p:attrNameLst>
                                              <p:attrName>style.visibility</p:attrName>
                                            </p:attrNameLst>
                                          </p:cBhvr>
                                          <p:to>
                                            <p:strVal val="visible"/>
                                          </p:to>
                                        </p:set>
                                        <p:animEffect transition="in" filter="fade">
                                          <p:cBhvr>
                                            <p:cTn id="19" dur="500"/>
                                            <p:tgtEl>
                                              <p:spTgt spid="216"/>
                                            </p:tgtEl>
                                          </p:cBhvr>
                                        </p:animEffect>
                                      </p:childTnLst>
                                    </p:cTn>
                                  </p:par>
                                </p:childTnLst>
                              </p:cTn>
                            </p:par>
                            <p:par>
                              <p:cTn id="20" fill="hold">
                                <p:stCondLst>
                                  <p:cond delay="1000"/>
                                </p:stCondLst>
                                <p:childTnLst>
                                  <p:par>
                                    <p:cTn id="21" presetID="10" presetClass="entr" presetSubtype="0" fill="hold" grpId="0" nodeType="afterEffect">
                                      <p:stCondLst>
                                        <p:cond delay="0"/>
                                      </p:stCondLst>
                                      <p:childTnLst>
                                        <p:set>
                                          <p:cBhvr>
                                            <p:cTn id="22" dur="1" fill="hold">
                                              <p:stCondLst>
                                                <p:cond delay="0"/>
                                              </p:stCondLst>
                                            </p:cTn>
                                            <p:tgtEl>
                                              <p:spTgt spid="231"/>
                                            </p:tgtEl>
                                            <p:attrNameLst>
                                              <p:attrName>style.visibility</p:attrName>
                                            </p:attrNameLst>
                                          </p:cBhvr>
                                          <p:to>
                                            <p:strVal val="visible"/>
                                          </p:to>
                                        </p:set>
                                        <p:animEffect transition="in" filter="fade">
                                          <p:cBhvr>
                                            <p:cTn id="23" dur="500"/>
                                            <p:tgtEl>
                                              <p:spTgt spid="231"/>
                                            </p:tgtEl>
                                          </p:cBhvr>
                                        </p:animEffect>
                                      </p:childTnLst>
                                    </p:cTn>
                                  </p:par>
                                </p:childTnLst>
                              </p:cTn>
                            </p:par>
                            <p:par>
                              <p:cTn id="24" fill="hold">
                                <p:stCondLst>
                                  <p:cond delay="1500"/>
                                </p:stCondLst>
                                <p:childTnLst>
                                  <p:par>
                                    <p:cTn id="25" presetID="2" presetClass="entr" presetSubtype="2" fill="hold" grpId="0" nodeType="afterEffect">
                                      <p:stCondLst>
                                        <p:cond delay="0"/>
                                      </p:stCondLst>
                                      <p:childTnLst>
                                        <p:set>
                                          <p:cBhvr>
                                            <p:cTn id="26" dur="1" fill="hold">
                                              <p:stCondLst>
                                                <p:cond delay="0"/>
                                              </p:stCondLst>
                                            </p:cTn>
                                            <p:tgtEl>
                                              <p:spTgt spid="232"/>
                                            </p:tgtEl>
                                            <p:attrNameLst>
                                              <p:attrName>style.visibility</p:attrName>
                                            </p:attrNameLst>
                                          </p:cBhvr>
                                          <p:to>
                                            <p:strVal val="visible"/>
                                          </p:to>
                                        </p:set>
                                        <p:anim calcmode="lin" valueType="num">
                                          <p:cBhvr additive="base">
                                            <p:cTn id="27" dur="500" fill="hold"/>
                                            <p:tgtEl>
                                              <p:spTgt spid="232"/>
                                            </p:tgtEl>
                                            <p:attrNameLst>
                                              <p:attrName>ppt_x</p:attrName>
                                            </p:attrNameLst>
                                          </p:cBhvr>
                                          <p:tavLst>
                                            <p:tav tm="0">
                                              <p:val>
                                                <p:strVal val="1+#ppt_w/2"/>
                                              </p:val>
                                            </p:tav>
                                            <p:tav tm="100000">
                                              <p:val>
                                                <p:strVal val="#ppt_x"/>
                                              </p:val>
                                            </p:tav>
                                          </p:tavLst>
                                        </p:anim>
                                        <p:anim calcmode="lin" valueType="num">
                                          <p:cBhvr additive="base">
                                            <p:cTn id="28" dur="500" fill="hold"/>
                                            <p:tgtEl>
                                              <p:spTgt spid="232"/>
                                            </p:tgtEl>
                                            <p:attrNameLst>
                                              <p:attrName>ppt_y</p:attrName>
                                            </p:attrNameLst>
                                          </p:cBhvr>
                                          <p:tavLst>
                                            <p:tav tm="0">
                                              <p:val>
                                                <p:strVal val="#ppt_y"/>
                                              </p:val>
                                            </p:tav>
                                            <p:tav tm="100000">
                                              <p:val>
                                                <p:strVal val="#ppt_y"/>
                                              </p:val>
                                            </p:tav>
                                          </p:tavLst>
                                        </p:anim>
                                      </p:childTnLst>
                                    </p:cTn>
                                  </p:par>
                                  <p:par>
                                    <p:cTn id="29" presetID="2" presetClass="entr" presetSubtype="2" fill="hold" grpId="0" nodeType="withEffect">
                                      <p:stCondLst>
                                        <p:cond delay="0"/>
                                      </p:stCondLst>
                                      <p:childTnLst>
                                        <p:set>
                                          <p:cBhvr>
                                            <p:cTn id="30" dur="1" fill="hold">
                                              <p:stCondLst>
                                                <p:cond delay="0"/>
                                              </p:stCondLst>
                                            </p:cTn>
                                            <p:tgtEl>
                                              <p:spTgt spid="223"/>
                                            </p:tgtEl>
                                            <p:attrNameLst>
                                              <p:attrName>style.visibility</p:attrName>
                                            </p:attrNameLst>
                                          </p:cBhvr>
                                          <p:to>
                                            <p:strVal val="visible"/>
                                          </p:to>
                                        </p:set>
                                        <p:anim calcmode="lin" valueType="num">
                                          <p:cBhvr additive="base">
                                            <p:cTn id="31" dur="500" fill="hold"/>
                                            <p:tgtEl>
                                              <p:spTgt spid="223"/>
                                            </p:tgtEl>
                                            <p:attrNameLst>
                                              <p:attrName>ppt_x</p:attrName>
                                            </p:attrNameLst>
                                          </p:cBhvr>
                                          <p:tavLst>
                                            <p:tav tm="0">
                                              <p:val>
                                                <p:strVal val="1+#ppt_w/2"/>
                                              </p:val>
                                            </p:tav>
                                            <p:tav tm="100000">
                                              <p:val>
                                                <p:strVal val="#ppt_x"/>
                                              </p:val>
                                            </p:tav>
                                          </p:tavLst>
                                        </p:anim>
                                        <p:anim calcmode="lin" valueType="num">
                                          <p:cBhvr additive="base">
                                            <p:cTn id="32" dur="500" fill="hold"/>
                                            <p:tgtEl>
                                              <p:spTgt spid="223"/>
                                            </p:tgtEl>
                                            <p:attrNameLst>
                                              <p:attrName>ppt_y</p:attrName>
                                            </p:attrNameLst>
                                          </p:cBhvr>
                                          <p:tavLst>
                                            <p:tav tm="0">
                                              <p:val>
                                                <p:strVal val="#ppt_y"/>
                                              </p:val>
                                            </p:tav>
                                            <p:tav tm="100000">
                                              <p:val>
                                                <p:strVal val="#ppt_y"/>
                                              </p:val>
                                            </p:tav>
                                          </p:tavLst>
                                        </p:anim>
                                      </p:childTnLst>
                                    </p:cTn>
                                  </p:par>
                                  <p:par>
                                    <p:cTn id="33" presetID="2" presetClass="entr" presetSubtype="2" fill="hold" nodeType="withEffect">
                                      <p:stCondLst>
                                        <p:cond delay="0"/>
                                      </p:stCondLst>
                                      <p:childTnLst>
                                        <p:set>
                                          <p:cBhvr>
                                            <p:cTn id="34" dur="1" fill="hold">
                                              <p:stCondLst>
                                                <p:cond delay="0"/>
                                              </p:stCondLst>
                                            </p:cTn>
                                            <p:tgtEl>
                                              <p:spTgt spid="237"/>
                                            </p:tgtEl>
                                            <p:attrNameLst>
                                              <p:attrName>style.visibility</p:attrName>
                                            </p:attrNameLst>
                                          </p:cBhvr>
                                          <p:to>
                                            <p:strVal val="visible"/>
                                          </p:to>
                                        </p:set>
                                        <p:anim calcmode="lin" valueType="num">
                                          <p:cBhvr additive="base">
                                            <p:cTn id="35" dur="500" fill="hold"/>
                                            <p:tgtEl>
                                              <p:spTgt spid="237"/>
                                            </p:tgtEl>
                                            <p:attrNameLst>
                                              <p:attrName>ppt_x</p:attrName>
                                            </p:attrNameLst>
                                          </p:cBhvr>
                                          <p:tavLst>
                                            <p:tav tm="0">
                                              <p:val>
                                                <p:strVal val="1+#ppt_w/2"/>
                                              </p:val>
                                            </p:tav>
                                            <p:tav tm="100000">
                                              <p:val>
                                                <p:strVal val="#ppt_x"/>
                                              </p:val>
                                            </p:tav>
                                          </p:tavLst>
                                        </p:anim>
                                        <p:anim calcmode="lin" valueType="num">
                                          <p:cBhvr additive="base">
                                            <p:cTn id="36" dur="500" fill="hold"/>
                                            <p:tgtEl>
                                              <p:spTgt spid="237"/>
                                            </p:tgtEl>
                                            <p:attrNameLst>
                                              <p:attrName>ppt_y</p:attrName>
                                            </p:attrNameLst>
                                          </p:cBhvr>
                                          <p:tavLst>
                                            <p:tav tm="0">
                                              <p:val>
                                                <p:strVal val="#ppt_y"/>
                                              </p:val>
                                            </p:tav>
                                            <p:tav tm="100000">
                                              <p:val>
                                                <p:strVal val="#ppt_y"/>
                                              </p:val>
                                            </p:tav>
                                          </p:tavLst>
                                        </p:anim>
                                      </p:childTnLst>
                                    </p:cTn>
                                  </p:par>
                                </p:childTnLst>
                              </p:cTn>
                            </p:par>
                            <p:par>
                              <p:cTn id="37" fill="hold">
                                <p:stCondLst>
                                  <p:cond delay="2000"/>
                                </p:stCondLst>
                                <p:childTnLst>
                                  <p:par>
                                    <p:cTn id="38" presetID="2" presetClass="entr" presetSubtype="2" fill="hold" grpId="0" nodeType="afterEffect">
                                      <p:stCondLst>
                                        <p:cond delay="0"/>
                                      </p:stCondLst>
                                      <p:childTnLst>
                                        <p:set>
                                          <p:cBhvr>
                                            <p:cTn id="39" dur="1" fill="hold">
                                              <p:stCondLst>
                                                <p:cond delay="0"/>
                                              </p:stCondLst>
                                            </p:cTn>
                                            <p:tgtEl>
                                              <p:spTgt spid="241"/>
                                            </p:tgtEl>
                                            <p:attrNameLst>
                                              <p:attrName>style.visibility</p:attrName>
                                            </p:attrNameLst>
                                          </p:cBhvr>
                                          <p:to>
                                            <p:strVal val="visible"/>
                                          </p:to>
                                        </p:set>
                                        <p:anim calcmode="lin" valueType="num">
                                          <p:cBhvr additive="base">
                                            <p:cTn id="40" dur="500" fill="hold"/>
                                            <p:tgtEl>
                                              <p:spTgt spid="241"/>
                                            </p:tgtEl>
                                            <p:attrNameLst>
                                              <p:attrName>ppt_x</p:attrName>
                                            </p:attrNameLst>
                                          </p:cBhvr>
                                          <p:tavLst>
                                            <p:tav tm="0">
                                              <p:val>
                                                <p:strVal val="1+#ppt_w/2"/>
                                              </p:val>
                                            </p:tav>
                                            <p:tav tm="100000">
                                              <p:val>
                                                <p:strVal val="#ppt_x"/>
                                              </p:val>
                                            </p:tav>
                                          </p:tavLst>
                                        </p:anim>
                                        <p:anim calcmode="lin" valueType="num">
                                          <p:cBhvr additive="base">
                                            <p:cTn id="41" dur="500" fill="hold"/>
                                            <p:tgtEl>
                                              <p:spTgt spid="241"/>
                                            </p:tgtEl>
                                            <p:attrNameLst>
                                              <p:attrName>ppt_y</p:attrName>
                                            </p:attrNameLst>
                                          </p:cBhvr>
                                          <p:tavLst>
                                            <p:tav tm="0">
                                              <p:val>
                                                <p:strVal val="#ppt_y"/>
                                              </p:val>
                                            </p:tav>
                                            <p:tav tm="100000">
                                              <p:val>
                                                <p:strVal val="#ppt_y"/>
                                              </p:val>
                                            </p:tav>
                                          </p:tavLst>
                                        </p:anim>
                                      </p:childTnLst>
                                    </p:cTn>
                                  </p:par>
                                  <p:par>
                                    <p:cTn id="42" presetID="2" presetClass="entr" presetSubtype="2" fill="hold" grpId="0" nodeType="withEffect">
                                      <p:stCondLst>
                                        <p:cond delay="0"/>
                                      </p:stCondLst>
                                      <p:childTnLst>
                                        <p:set>
                                          <p:cBhvr>
                                            <p:cTn id="43" dur="1" fill="hold">
                                              <p:stCondLst>
                                                <p:cond delay="0"/>
                                              </p:stCondLst>
                                            </p:cTn>
                                            <p:tgtEl>
                                              <p:spTgt spid="240"/>
                                            </p:tgtEl>
                                            <p:attrNameLst>
                                              <p:attrName>style.visibility</p:attrName>
                                            </p:attrNameLst>
                                          </p:cBhvr>
                                          <p:to>
                                            <p:strVal val="visible"/>
                                          </p:to>
                                        </p:set>
                                        <p:anim calcmode="lin" valueType="num">
                                          <p:cBhvr additive="base">
                                            <p:cTn id="44" dur="500" fill="hold"/>
                                            <p:tgtEl>
                                              <p:spTgt spid="240"/>
                                            </p:tgtEl>
                                            <p:attrNameLst>
                                              <p:attrName>ppt_x</p:attrName>
                                            </p:attrNameLst>
                                          </p:cBhvr>
                                          <p:tavLst>
                                            <p:tav tm="0">
                                              <p:val>
                                                <p:strVal val="1+#ppt_w/2"/>
                                              </p:val>
                                            </p:tav>
                                            <p:tav tm="100000">
                                              <p:val>
                                                <p:strVal val="#ppt_x"/>
                                              </p:val>
                                            </p:tav>
                                          </p:tavLst>
                                        </p:anim>
                                        <p:anim calcmode="lin" valueType="num">
                                          <p:cBhvr additive="base">
                                            <p:cTn id="45" dur="500" fill="hold"/>
                                            <p:tgtEl>
                                              <p:spTgt spid="240"/>
                                            </p:tgtEl>
                                            <p:attrNameLst>
                                              <p:attrName>ppt_y</p:attrName>
                                            </p:attrNameLst>
                                          </p:cBhvr>
                                          <p:tavLst>
                                            <p:tav tm="0">
                                              <p:val>
                                                <p:strVal val="#ppt_y"/>
                                              </p:val>
                                            </p:tav>
                                            <p:tav tm="100000">
                                              <p:val>
                                                <p:strVal val="#ppt_y"/>
                                              </p:val>
                                            </p:tav>
                                          </p:tavLst>
                                        </p:anim>
                                      </p:childTnLst>
                                    </p:cTn>
                                  </p:par>
                                  <p:par>
                                    <p:cTn id="46" presetID="2" presetClass="entr" presetSubtype="2" fill="hold" nodeType="withEffect">
                                      <p:stCondLst>
                                        <p:cond delay="0"/>
                                      </p:stCondLst>
                                      <p:childTnLst>
                                        <p:set>
                                          <p:cBhvr>
                                            <p:cTn id="47" dur="1" fill="hold">
                                              <p:stCondLst>
                                                <p:cond delay="0"/>
                                              </p:stCondLst>
                                            </p:cTn>
                                            <p:tgtEl>
                                              <p:spTgt spid="242"/>
                                            </p:tgtEl>
                                            <p:attrNameLst>
                                              <p:attrName>style.visibility</p:attrName>
                                            </p:attrNameLst>
                                          </p:cBhvr>
                                          <p:to>
                                            <p:strVal val="visible"/>
                                          </p:to>
                                        </p:set>
                                        <p:anim calcmode="lin" valueType="num">
                                          <p:cBhvr additive="base">
                                            <p:cTn id="48" dur="500" fill="hold"/>
                                            <p:tgtEl>
                                              <p:spTgt spid="242"/>
                                            </p:tgtEl>
                                            <p:attrNameLst>
                                              <p:attrName>ppt_x</p:attrName>
                                            </p:attrNameLst>
                                          </p:cBhvr>
                                          <p:tavLst>
                                            <p:tav tm="0">
                                              <p:val>
                                                <p:strVal val="1+#ppt_w/2"/>
                                              </p:val>
                                            </p:tav>
                                            <p:tav tm="100000">
                                              <p:val>
                                                <p:strVal val="#ppt_x"/>
                                              </p:val>
                                            </p:tav>
                                          </p:tavLst>
                                        </p:anim>
                                        <p:anim calcmode="lin" valueType="num">
                                          <p:cBhvr additive="base">
                                            <p:cTn id="49" dur="500" fill="hold"/>
                                            <p:tgtEl>
                                              <p:spTgt spid="242"/>
                                            </p:tgtEl>
                                            <p:attrNameLst>
                                              <p:attrName>ppt_y</p:attrName>
                                            </p:attrNameLst>
                                          </p:cBhvr>
                                          <p:tavLst>
                                            <p:tav tm="0">
                                              <p:val>
                                                <p:strVal val="#ppt_y"/>
                                              </p:val>
                                            </p:tav>
                                            <p:tav tm="100000">
                                              <p:val>
                                                <p:strVal val="#ppt_y"/>
                                              </p:val>
                                            </p:tav>
                                          </p:tavLst>
                                        </p:anim>
                                      </p:childTnLst>
                                    </p:cTn>
                                  </p:par>
                                </p:childTnLst>
                              </p:cTn>
                            </p:par>
                            <p:par>
                              <p:cTn id="50" fill="hold">
                                <p:stCondLst>
                                  <p:cond delay="2500"/>
                                </p:stCondLst>
                                <p:childTnLst>
                                  <p:par>
                                    <p:cTn id="51" presetID="2" presetClass="entr" presetSubtype="2" fill="hold" grpId="0" nodeType="afterEffect">
                                      <p:stCondLst>
                                        <p:cond delay="0"/>
                                      </p:stCondLst>
                                      <p:childTnLst>
                                        <p:set>
                                          <p:cBhvr>
                                            <p:cTn id="52" dur="1" fill="hold">
                                              <p:stCondLst>
                                                <p:cond delay="0"/>
                                              </p:stCondLst>
                                            </p:cTn>
                                            <p:tgtEl>
                                              <p:spTgt spid="246"/>
                                            </p:tgtEl>
                                            <p:attrNameLst>
                                              <p:attrName>style.visibility</p:attrName>
                                            </p:attrNameLst>
                                          </p:cBhvr>
                                          <p:to>
                                            <p:strVal val="visible"/>
                                          </p:to>
                                        </p:set>
                                        <p:anim calcmode="lin" valueType="num">
                                          <p:cBhvr additive="base">
                                            <p:cTn id="53" dur="500" fill="hold"/>
                                            <p:tgtEl>
                                              <p:spTgt spid="246"/>
                                            </p:tgtEl>
                                            <p:attrNameLst>
                                              <p:attrName>ppt_x</p:attrName>
                                            </p:attrNameLst>
                                          </p:cBhvr>
                                          <p:tavLst>
                                            <p:tav tm="0">
                                              <p:val>
                                                <p:strVal val="1+#ppt_w/2"/>
                                              </p:val>
                                            </p:tav>
                                            <p:tav tm="100000">
                                              <p:val>
                                                <p:strVal val="#ppt_x"/>
                                              </p:val>
                                            </p:tav>
                                          </p:tavLst>
                                        </p:anim>
                                        <p:anim calcmode="lin" valueType="num">
                                          <p:cBhvr additive="base">
                                            <p:cTn id="54" dur="500" fill="hold"/>
                                            <p:tgtEl>
                                              <p:spTgt spid="246"/>
                                            </p:tgtEl>
                                            <p:attrNameLst>
                                              <p:attrName>ppt_y</p:attrName>
                                            </p:attrNameLst>
                                          </p:cBhvr>
                                          <p:tavLst>
                                            <p:tav tm="0">
                                              <p:val>
                                                <p:strVal val="#ppt_y"/>
                                              </p:val>
                                            </p:tav>
                                            <p:tav tm="100000">
                                              <p:val>
                                                <p:strVal val="#ppt_y"/>
                                              </p:val>
                                            </p:tav>
                                          </p:tavLst>
                                        </p:anim>
                                      </p:childTnLst>
                                    </p:cTn>
                                  </p:par>
                                  <p:par>
                                    <p:cTn id="55" presetID="2" presetClass="entr" presetSubtype="2" fill="hold" grpId="0" nodeType="withEffect">
                                      <p:stCondLst>
                                        <p:cond delay="0"/>
                                      </p:stCondLst>
                                      <p:childTnLst>
                                        <p:set>
                                          <p:cBhvr>
                                            <p:cTn id="56" dur="1" fill="hold">
                                              <p:stCondLst>
                                                <p:cond delay="0"/>
                                              </p:stCondLst>
                                            </p:cTn>
                                            <p:tgtEl>
                                              <p:spTgt spid="245"/>
                                            </p:tgtEl>
                                            <p:attrNameLst>
                                              <p:attrName>style.visibility</p:attrName>
                                            </p:attrNameLst>
                                          </p:cBhvr>
                                          <p:to>
                                            <p:strVal val="visible"/>
                                          </p:to>
                                        </p:set>
                                        <p:anim calcmode="lin" valueType="num">
                                          <p:cBhvr additive="base">
                                            <p:cTn id="57" dur="500" fill="hold"/>
                                            <p:tgtEl>
                                              <p:spTgt spid="245"/>
                                            </p:tgtEl>
                                            <p:attrNameLst>
                                              <p:attrName>ppt_x</p:attrName>
                                            </p:attrNameLst>
                                          </p:cBhvr>
                                          <p:tavLst>
                                            <p:tav tm="0">
                                              <p:val>
                                                <p:strVal val="1+#ppt_w/2"/>
                                              </p:val>
                                            </p:tav>
                                            <p:tav tm="100000">
                                              <p:val>
                                                <p:strVal val="#ppt_x"/>
                                              </p:val>
                                            </p:tav>
                                          </p:tavLst>
                                        </p:anim>
                                        <p:anim calcmode="lin" valueType="num">
                                          <p:cBhvr additive="base">
                                            <p:cTn id="58" dur="500" fill="hold"/>
                                            <p:tgtEl>
                                              <p:spTgt spid="245"/>
                                            </p:tgtEl>
                                            <p:attrNameLst>
                                              <p:attrName>ppt_y</p:attrName>
                                            </p:attrNameLst>
                                          </p:cBhvr>
                                          <p:tavLst>
                                            <p:tav tm="0">
                                              <p:val>
                                                <p:strVal val="#ppt_y"/>
                                              </p:val>
                                            </p:tav>
                                            <p:tav tm="100000">
                                              <p:val>
                                                <p:strVal val="#ppt_y"/>
                                              </p:val>
                                            </p:tav>
                                          </p:tavLst>
                                        </p:anim>
                                      </p:childTnLst>
                                    </p:cTn>
                                  </p:par>
                                  <p:par>
                                    <p:cTn id="59" presetID="2" presetClass="entr" presetSubtype="2" fill="hold" nodeType="withEffect">
                                      <p:stCondLst>
                                        <p:cond delay="0"/>
                                      </p:stCondLst>
                                      <p:childTnLst>
                                        <p:set>
                                          <p:cBhvr>
                                            <p:cTn id="60" dur="1" fill="hold">
                                              <p:stCondLst>
                                                <p:cond delay="0"/>
                                              </p:stCondLst>
                                            </p:cTn>
                                            <p:tgtEl>
                                              <p:spTgt spid="247"/>
                                            </p:tgtEl>
                                            <p:attrNameLst>
                                              <p:attrName>style.visibility</p:attrName>
                                            </p:attrNameLst>
                                          </p:cBhvr>
                                          <p:to>
                                            <p:strVal val="visible"/>
                                          </p:to>
                                        </p:set>
                                        <p:anim calcmode="lin" valueType="num">
                                          <p:cBhvr additive="base">
                                            <p:cTn id="61" dur="500" fill="hold"/>
                                            <p:tgtEl>
                                              <p:spTgt spid="247"/>
                                            </p:tgtEl>
                                            <p:attrNameLst>
                                              <p:attrName>ppt_x</p:attrName>
                                            </p:attrNameLst>
                                          </p:cBhvr>
                                          <p:tavLst>
                                            <p:tav tm="0">
                                              <p:val>
                                                <p:strVal val="1+#ppt_w/2"/>
                                              </p:val>
                                            </p:tav>
                                            <p:tav tm="100000">
                                              <p:val>
                                                <p:strVal val="#ppt_x"/>
                                              </p:val>
                                            </p:tav>
                                          </p:tavLst>
                                        </p:anim>
                                        <p:anim calcmode="lin" valueType="num">
                                          <p:cBhvr additive="base">
                                            <p:cTn id="62" dur="500" fill="hold"/>
                                            <p:tgtEl>
                                              <p:spTgt spid="247"/>
                                            </p:tgtEl>
                                            <p:attrNameLst>
                                              <p:attrName>ppt_y</p:attrName>
                                            </p:attrNameLst>
                                          </p:cBhvr>
                                          <p:tavLst>
                                            <p:tav tm="0">
                                              <p:val>
                                                <p:strVal val="#ppt_y"/>
                                              </p:val>
                                            </p:tav>
                                            <p:tav tm="100000">
                                              <p:val>
                                                <p:strVal val="#ppt_y"/>
                                              </p:val>
                                            </p:tav>
                                          </p:tavLst>
                                        </p:anim>
                                      </p:childTnLst>
                                    </p:cTn>
                                  </p:par>
                                </p:childTnLst>
                              </p:cTn>
                            </p:par>
                            <p:par>
                              <p:cTn id="63" fill="hold">
                                <p:stCondLst>
                                  <p:cond delay="3000"/>
                                </p:stCondLst>
                                <p:childTnLst>
                                  <p:par>
                                    <p:cTn id="64" presetID="10" presetClass="entr" presetSubtype="0" fill="hold" nodeType="afterEffect">
                                      <p:stCondLst>
                                        <p:cond delay="0"/>
                                      </p:stCondLst>
                                      <p:childTnLst>
                                        <p:set>
                                          <p:cBhvr>
                                            <p:cTn id="65" dur="1" fill="hold">
                                              <p:stCondLst>
                                                <p:cond delay="0"/>
                                              </p:stCondLst>
                                            </p:cTn>
                                            <p:tgtEl>
                                              <p:spTgt spid="252"/>
                                            </p:tgtEl>
                                            <p:attrNameLst>
                                              <p:attrName>style.visibility</p:attrName>
                                            </p:attrNameLst>
                                          </p:cBhvr>
                                          <p:to>
                                            <p:strVal val="visible"/>
                                          </p:to>
                                        </p:set>
                                        <p:animEffect transition="in" filter="fade">
                                          <p:cBhvr>
                                            <p:cTn id="66" dur="500"/>
                                            <p:tgtEl>
                                              <p:spTgt spid="252"/>
                                            </p:tgtEl>
                                          </p:cBhvr>
                                        </p:animEffect>
                                      </p:childTnLst>
                                    </p:cTn>
                                  </p:par>
                                  <p:par>
                                    <p:cTn id="67" presetID="10" presetClass="entr" presetSubtype="0" fill="hold" nodeType="withEffect">
                                      <p:stCondLst>
                                        <p:cond delay="0"/>
                                      </p:stCondLst>
                                      <p:childTnLst>
                                        <p:set>
                                          <p:cBhvr>
                                            <p:cTn id="68" dur="1" fill="hold">
                                              <p:stCondLst>
                                                <p:cond delay="0"/>
                                              </p:stCondLst>
                                            </p:cTn>
                                            <p:tgtEl>
                                              <p:spTgt spid="254"/>
                                            </p:tgtEl>
                                            <p:attrNameLst>
                                              <p:attrName>style.visibility</p:attrName>
                                            </p:attrNameLst>
                                          </p:cBhvr>
                                          <p:to>
                                            <p:strVal val="visible"/>
                                          </p:to>
                                        </p:set>
                                        <p:animEffect transition="in" filter="fade">
                                          <p:cBhvr>
                                            <p:cTn id="69" dur="500"/>
                                            <p:tgtEl>
                                              <p:spTgt spid="254"/>
                                            </p:tgtEl>
                                          </p:cBhvr>
                                        </p:animEffect>
                                      </p:childTnLst>
                                    </p:cTn>
                                  </p:par>
                                  <p:par>
                                    <p:cTn id="70" presetID="10" presetClass="entr" presetSubtype="0" fill="hold" nodeType="withEffect">
                                      <p:stCondLst>
                                        <p:cond delay="0"/>
                                      </p:stCondLst>
                                      <p:childTnLst>
                                        <p:set>
                                          <p:cBhvr>
                                            <p:cTn id="71" dur="1" fill="hold">
                                              <p:stCondLst>
                                                <p:cond delay="0"/>
                                              </p:stCondLst>
                                            </p:cTn>
                                            <p:tgtEl>
                                              <p:spTgt spid="256"/>
                                            </p:tgtEl>
                                            <p:attrNameLst>
                                              <p:attrName>style.visibility</p:attrName>
                                            </p:attrNameLst>
                                          </p:cBhvr>
                                          <p:to>
                                            <p:strVal val="visible"/>
                                          </p:to>
                                        </p:set>
                                        <p:animEffect transition="in" filter="fade">
                                          <p:cBhvr>
                                            <p:cTn id="72" dur="500"/>
                                            <p:tgtEl>
                                              <p:spTgt spid="256"/>
                                            </p:tgtEl>
                                          </p:cBhvr>
                                        </p:animEffect>
                                      </p:childTnLst>
                                    </p:cTn>
                                  </p:par>
                                  <p:par>
                                    <p:cTn id="73" presetID="22" presetClass="entr" presetSubtype="8" fill="hold" grpId="0" nodeType="withEffect">
                                      <p:stCondLst>
                                        <p:cond delay="0"/>
                                      </p:stCondLst>
                                      <p:childTnLst>
                                        <p:set>
                                          <p:cBhvr>
                                            <p:cTn id="74" dur="1" fill="hold">
                                              <p:stCondLst>
                                                <p:cond delay="0"/>
                                              </p:stCondLst>
                                            </p:cTn>
                                            <p:tgtEl>
                                              <p:spTgt spid="253"/>
                                            </p:tgtEl>
                                            <p:attrNameLst>
                                              <p:attrName>style.visibility</p:attrName>
                                            </p:attrNameLst>
                                          </p:cBhvr>
                                          <p:to>
                                            <p:strVal val="visible"/>
                                          </p:to>
                                        </p:set>
                                        <p:animEffect transition="in" filter="wipe(left)">
                                          <p:cBhvr>
                                            <p:cTn id="75" dur="500"/>
                                            <p:tgtEl>
                                              <p:spTgt spid="253"/>
                                            </p:tgtEl>
                                          </p:cBhvr>
                                        </p:animEffect>
                                      </p:childTnLst>
                                    </p:cTn>
                                  </p:par>
                                  <p:par>
                                    <p:cTn id="76" presetID="22" presetClass="entr" presetSubtype="8" fill="hold" grpId="0" nodeType="withEffect">
                                      <p:stCondLst>
                                        <p:cond delay="0"/>
                                      </p:stCondLst>
                                      <p:childTnLst>
                                        <p:set>
                                          <p:cBhvr>
                                            <p:cTn id="77" dur="1" fill="hold">
                                              <p:stCondLst>
                                                <p:cond delay="0"/>
                                              </p:stCondLst>
                                            </p:cTn>
                                            <p:tgtEl>
                                              <p:spTgt spid="255"/>
                                            </p:tgtEl>
                                            <p:attrNameLst>
                                              <p:attrName>style.visibility</p:attrName>
                                            </p:attrNameLst>
                                          </p:cBhvr>
                                          <p:to>
                                            <p:strVal val="visible"/>
                                          </p:to>
                                        </p:set>
                                        <p:animEffect transition="in" filter="wipe(left)">
                                          <p:cBhvr>
                                            <p:cTn id="78" dur="500"/>
                                            <p:tgtEl>
                                              <p:spTgt spid="255"/>
                                            </p:tgtEl>
                                          </p:cBhvr>
                                        </p:animEffect>
                                      </p:childTnLst>
                                    </p:cTn>
                                  </p:par>
                                  <p:par>
                                    <p:cTn id="79" presetID="22" presetClass="entr" presetSubtype="8" fill="hold" grpId="0" nodeType="withEffect">
                                      <p:stCondLst>
                                        <p:cond delay="0"/>
                                      </p:stCondLst>
                                      <p:childTnLst>
                                        <p:set>
                                          <p:cBhvr>
                                            <p:cTn id="80" dur="1" fill="hold">
                                              <p:stCondLst>
                                                <p:cond delay="0"/>
                                              </p:stCondLst>
                                            </p:cTn>
                                            <p:tgtEl>
                                              <p:spTgt spid="257"/>
                                            </p:tgtEl>
                                            <p:attrNameLst>
                                              <p:attrName>style.visibility</p:attrName>
                                            </p:attrNameLst>
                                          </p:cBhvr>
                                          <p:to>
                                            <p:strVal val="visible"/>
                                          </p:to>
                                        </p:set>
                                        <p:animEffect transition="in" filter="wipe(left)">
                                          <p:cBhvr>
                                            <p:cTn id="81" dur="500"/>
                                            <p:tgtEl>
                                              <p:spTgt spid="257"/>
                                            </p:tgtEl>
                                          </p:cBhvr>
                                        </p:animEffect>
                                      </p:childTnLst>
                                    </p:cTn>
                                  </p:par>
                                  <p:par>
                                    <p:cTn id="82" presetID="10" presetClass="entr" presetSubtype="0" fill="hold" grpId="0" nodeType="withEffect">
                                      <p:stCondLst>
                                        <p:cond delay="0"/>
                                      </p:stCondLst>
                                      <p:childTnLst>
                                        <p:set>
                                          <p:cBhvr>
                                            <p:cTn id="83" dur="1" fill="hold">
                                              <p:stCondLst>
                                                <p:cond delay="0"/>
                                              </p:stCondLst>
                                            </p:cTn>
                                            <p:tgtEl>
                                              <p:spTgt spid="275"/>
                                            </p:tgtEl>
                                            <p:attrNameLst>
                                              <p:attrName>style.visibility</p:attrName>
                                            </p:attrNameLst>
                                          </p:cBhvr>
                                          <p:to>
                                            <p:strVal val="visible"/>
                                          </p:to>
                                        </p:set>
                                        <p:animEffect transition="in" filter="fade">
                                          <p:cBhvr>
                                            <p:cTn id="84" dur="500"/>
                                            <p:tgtEl>
                                              <p:spTgt spid="275"/>
                                            </p:tgtEl>
                                          </p:cBhvr>
                                        </p:animEffect>
                                      </p:childTnLst>
                                    </p:cTn>
                                  </p:par>
                                  <p:par>
                                    <p:cTn id="85" presetID="10" presetClass="entr" presetSubtype="0" fill="hold" grpId="0" nodeType="withEffect">
                                      <p:stCondLst>
                                        <p:cond delay="0"/>
                                      </p:stCondLst>
                                      <p:childTnLst>
                                        <p:set>
                                          <p:cBhvr>
                                            <p:cTn id="86" dur="1" fill="hold">
                                              <p:stCondLst>
                                                <p:cond delay="0"/>
                                              </p:stCondLst>
                                            </p:cTn>
                                            <p:tgtEl>
                                              <p:spTgt spid="276"/>
                                            </p:tgtEl>
                                            <p:attrNameLst>
                                              <p:attrName>style.visibility</p:attrName>
                                            </p:attrNameLst>
                                          </p:cBhvr>
                                          <p:to>
                                            <p:strVal val="visible"/>
                                          </p:to>
                                        </p:set>
                                        <p:animEffect transition="in" filter="fade">
                                          <p:cBhvr>
                                            <p:cTn id="87" dur="500"/>
                                            <p:tgtEl>
                                              <p:spTgt spid="276"/>
                                            </p:tgtEl>
                                          </p:cBhvr>
                                        </p:animEffect>
                                      </p:childTnLst>
                                    </p:cTn>
                                  </p:par>
                                  <p:par>
                                    <p:cTn id="88" presetID="10" presetClass="entr" presetSubtype="0" fill="hold" grpId="0" nodeType="withEffect">
                                      <p:stCondLst>
                                        <p:cond delay="0"/>
                                      </p:stCondLst>
                                      <p:childTnLst>
                                        <p:set>
                                          <p:cBhvr>
                                            <p:cTn id="89" dur="1" fill="hold">
                                              <p:stCondLst>
                                                <p:cond delay="0"/>
                                              </p:stCondLst>
                                            </p:cTn>
                                            <p:tgtEl>
                                              <p:spTgt spid="277"/>
                                            </p:tgtEl>
                                            <p:attrNameLst>
                                              <p:attrName>style.visibility</p:attrName>
                                            </p:attrNameLst>
                                          </p:cBhvr>
                                          <p:to>
                                            <p:strVal val="visible"/>
                                          </p:to>
                                        </p:set>
                                        <p:animEffect transition="in" filter="fade">
                                          <p:cBhvr>
                                            <p:cTn id="90" dur="500"/>
                                            <p:tgtEl>
                                              <p:spTgt spid="277"/>
                                            </p:tgtEl>
                                          </p:cBhvr>
                                        </p:animEffect>
                                      </p:childTnLst>
                                    </p:cTn>
                                  </p:par>
                                  <p:par>
                                    <p:cTn id="91" presetID="10" presetClass="entr" presetSubtype="0" fill="hold" grpId="0" nodeType="withEffect">
                                      <p:stCondLst>
                                        <p:cond delay="0"/>
                                      </p:stCondLst>
                                      <p:childTnLst>
                                        <p:set>
                                          <p:cBhvr>
                                            <p:cTn id="92" dur="1" fill="hold">
                                              <p:stCondLst>
                                                <p:cond delay="0"/>
                                              </p:stCondLst>
                                            </p:cTn>
                                            <p:tgtEl>
                                              <p:spTgt spid="258"/>
                                            </p:tgtEl>
                                            <p:attrNameLst>
                                              <p:attrName>style.visibility</p:attrName>
                                            </p:attrNameLst>
                                          </p:cBhvr>
                                          <p:to>
                                            <p:strVal val="visible"/>
                                          </p:to>
                                        </p:set>
                                        <p:animEffect transition="in" filter="fade">
                                          <p:cBhvr>
                                            <p:cTn id="93" dur="500"/>
                                            <p:tgtEl>
                                              <p:spTgt spid="258"/>
                                            </p:tgtEl>
                                          </p:cBhvr>
                                        </p:animEffect>
                                      </p:childTnLst>
                                    </p:cTn>
                                  </p:par>
                                  <p:par>
                                    <p:cTn id="94" presetID="10" presetClass="entr" presetSubtype="0" fill="hold" grpId="0" nodeType="withEffect">
                                      <p:stCondLst>
                                        <p:cond delay="0"/>
                                      </p:stCondLst>
                                      <p:childTnLst>
                                        <p:set>
                                          <p:cBhvr>
                                            <p:cTn id="95" dur="1" fill="hold">
                                              <p:stCondLst>
                                                <p:cond delay="0"/>
                                              </p:stCondLst>
                                            </p:cTn>
                                            <p:tgtEl>
                                              <p:spTgt spid="259"/>
                                            </p:tgtEl>
                                            <p:attrNameLst>
                                              <p:attrName>style.visibility</p:attrName>
                                            </p:attrNameLst>
                                          </p:cBhvr>
                                          <p:to>
                                            <p:strVal val="visible"/>
                                          </p:to>
                                        </p:set>
                                        <p:animEffect transition="in" filter="fade">
                                          <p:cBhvr>
                                            <p:cTn id="96" dur="500"/>
                                            <p:tgtEl>
                                              <p:spTgt spid="259"/>
                                            </p:tgtEl>
                                          </p:cBhvr>
                                        </p:animEffect>
                                      </p:childTnLst>
                                    </p:cTn>
                                  </p:par>
                                  <p:par>
                                    <p:cTn id="97" presetID="10" presetClass="entr" presetSubtype="0" fill="hold" grpId="0" nodeType="withEffect">
                                      <p:stCondLst>
                                        <p:cond delay="0"/>
                                      </p:stCondLst>
                                      <p:childTnLst>
                                        <p:set>
                                          <p:cBhvr>
                                            <p:cTn id="98" dur="1" fill="hold">
                                              <p:stCondLst>
                                                <p:cond delay="0"/>
                                              </p:stCondLst>
                                            </p:cTn>
                                            <p:tgtEl>
                                              <p:spTgt spid="260"/>
                                            </p:tgtEl>
                                            <p:attrNameLst>
                                              <p:attrName>style.visibility</p:attrName>
                                            </p:attrNameLst>
                                          </p:cBhvr>
                                          <p:to>
                                            <p:strVal val="visible"/>
                                          </p:to>
                                        </p:set>
                                        <p:animEffect transition="in" filter="fade">
                                          <p:cBhvr>
                                            <p:cTn id="99" dur="500"/>
                                            <p:tgtEl>
                                              <p:spTgt spid="26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1" grpId="0"/>
          <p:bldP spid="232" grpId="0"/>
          <p:bldP spid="223" grpId="0" animBg="1"/>
          <p:bldP spid="241" grpId="0"/>
          <p:bldP spid="240" grpId="0" animBg="1"/>
          <p:bldP spid="246" grpId="0"/>
          <p:bldP spid="245" grpId="0" animBg="1"/>
          <p:bldP spid="253" grpId="0" animBg="1"/>
          <p:bldP spid="255" grpId="0" animBg="1"/>
          <p:bldP spid="257" grpId="0" animBg="1"/>
          <p:bldP spid="258" grpId="0"/>
          <p:bldP spid="259" grpId="0"/>
          <p:bldP spid="260" grpId="0"/>
          <p:bldP spid="275" grpId="0" animBg="1"/>
          <p:bldP spid="276" grpId="0" animBg="1"/>
          <p:bldP spid="277" grpId="0" animBg="1"/>
        </p:bldLst>
      </p:timing>
    </mc:Fallback>
  </mc:AlternateContent>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65" name="Group 164"/>
          <p:cNvGrpSpPr/>
          <p:nvPr/>
        </p:nvGrpSpPr>
        <p:grpSpPr>
          <a:xfrm>
            <a:off x="2399037" y="2370488"/>
            <a:ext cx="3826003" cy="2931144"/>
            <a:chOff x="1390503" y="1283793"/>
            <a:chExt cx="6991349" cy="5356151"/>
          </a:xfrm>
        </p:grpSpPr>
        <p:sp>
          <p:nvSpPr>
            <p:cNvPr id="3" name="Freeform 2"/>
            <p:cNvSpPr>
              <a:spLocks/>
            </p:cNvSpPr>
            <p:nvPr/>
          </p:nvSpPr>
          <p:spPr bwMode="auto">
            <a:xfrm>
              <a:off x="5430398" y="5551501"/>
              <a:ext cx="1640258" cy="1020099"/>
            </a:xfrm>
            <a:custGeom>
              <a:avLst/>
              <a:gdLst>
                <a:gd name="T0" fmla="*/ 179 w 648"/>
                <a:gd name="T1" fmla="*/ 403 h 403"/>
                <a:gd name="T2" fmla="*/ 148 w 648"/>
                <a:gd name="T3" fmla="*/ 381 h 403"/>
                <a:gd name="T4" fmla="*/ 128 w 648"/>
                <a:gd name="T5" fmla="*/ 377 h 403"/>
                <a:gd name="T6" fmla="*/ 112 w 648"/>
                <a:gd name="T7" fmla="*/ 377 h 403"/>
                <a:gd name="T8" fmla="*/ 97 w 648"/>
                <a:gd name="T9" fmla="*/ 377 h 403"/>
                <a:gd name="T10" fmla="*/ 97 w 648"/>
                <a:gd name="T11" fmla="*/ 367 h 403"/>
                <a:gd name="T12" fmla="*/ 87 w 648"/>
                <a:gd name="T13" fmla="*/ 362 h 403"/>
                <a:gd name="T14" fmla="*/ 61 w 648"/>
                <a:gd name="T15" fmla="*/ 356 h 403"/>
                <a:gd name="T16" fmla="*/ 77 w 648"/>
                <a:gd name="T17" fmla="*/ 346 h 403"/>
                <a:gd name="T18" fmla="*/ 61 w 648"/>
                <a:gd name="T19" fmla="*/ 340 h 403"/>
                <a:gd name="T20" fmla="*/ 56 w 648"/>
                <a:gd name="T21" fmla="*/ 330 h 403"/>
                <a:gd name="T22" fmla="*/ 65 w 648"/>
                <a:gd name="T23" fmla="*/ 320 h 403"/>
                <a:gd name="T24" fmla="*/ 61 w 648"/>
                <a:gd name="T25" fmla="*/ 305 h 403"/>
                <a:gd name="T26" fmla="*/ 47 w 648"/>
                <a:gd name="T27" fmla="*/ 295 h 403"/>
                <a:gd name="T28" fmla="*/ 47 w 648"/>
                <a:gd name="T29" fmla="*/ 285 h 403"/>
                <a:gd name="T30" fmla="*/ 30 w 648"/>
                <a:gd name="T31" fmla="*/ 269 h 403"/>
                <a:gd name="T32" fmla="*/ 30 w 648"/>
                <a:gd name="T33" fmla="*/ 254 h 403"/>
                <a:gd name="T34" fmla="*/ 30 w 648"/>
                <a:gd name="T35" fmla="*/ 238 h 403"/>
                <a:gd name="T36" fmla="*/ 20 w 648"/>
                <a:gd name="T37" fmla="*/ 224 h 403"/>
                <a:gd name="T38" fmla="*/ 0 w 648"/>
                <a:gd name="T39" fmla="*/ 234 h 403"/>
                <a:gd name="T40" fmla="*/ 10 w 648"/>
                <a:gd name="T41" fmla="*/ 203 h 403"/>
                <a:gd name="T42" fmla="*/ 56 w 648"/>
                <a:gd name="T43" fmla="*/ 183 h 403"/>
                <a:gd name="T44" fmla="*/ 70 w 648"/>
                <a:gd name="T45" fmla="*/ 172 h 403"/>
                <a:gd name="T46" fmla="*/ 97 w 648"/>
                <a:gd name="T47" fmla="*/ 162 h 403"/>
                <a:gd name="T48" fmla="*/ 118 w 648"/>
                <a:gd name="T49" fmla="*/ 162 h 403"/>
                <a:gd name="T50" fmla="*/ 138 w 648"/>
                <a:gd name="T51" fmla="*/ 157 h 403"/>
                <a:gd name="T52" fmla="*/ 122 w 648"/>
                <a:gd name="T53" fmla="*/ 142 h 403"/>
                <a:gd name="T54" fmla="*/ 138 w 648"/>
                <a:gd name="T55" fmla="*/ 132 h 403"/>
                <a:gd name="T56" fmla="*/ 169 w 648"/>
                <a:gd name="T57" fmla="*/ 132 h 403"/>
                <a:gd name="T58" fmla="*/ 199 w 648"/>
                <a:gd name="T59" fmla="*/ 126 h 403"/>
                <a:gd name="T60" fmla="*/ 226 w 648"/>
                <a:gd name="T61" fmla="*/ 116 h 403"/>
                <a:gd name="T62" fmla="*/ 234 w 648"/>
                <a:gd name="T63" fmla="*/ 101 h 403"/>
                <a:gd name="T64" fmla="*/ 260 w 648"/>
                <a:gd name="T65" fmla="*/ 85 h 403"/>
                <a:gd name="T66" fmla="*/ 291 w 648"/>
                <a:gd name="T67" fmla="*/ 65 h 403"/>
                <a:gd name="T68" fmla="*/ 336 w 648"/>
                <a:gd name="T69" fmla="*/ 61 h 403"/>
                <a:gd name="T70" fmla="*/ 367 w 648"/>
                <a:gd name="T71" fmla="*/ 55 h 403"/>
                <a:gd name="T72" fmla="*/ 383 w 648"/>
                <a:gd name="T73" fmla="*/ 55 h 403"/>
                <a:gd name="T74" fmla="*/ 404 w 648"/>
                <a:gd name="T75" fmla="*/ 65 h 403"/>
                <a:gd name="T76" fmla="*/ 429 w 648"/>
                <a:gd name="T77" fmla="*/ 71 h 403"/>
                <a:gd name="T78" fmla="*/ 455 w 648"/>
                <a:gd name="T79" fmla="*/ 71 h 403"/>
                <a:gd name="T80" fmla="*/ 476 w 648"/>
                <a:gd name="T81" fmla="*/ 80 h 403"/>
                <a:gd name="T82" fmla="*/ 500 w 648"/>
                <a:gd name="T83" fmla="*/ 75 h 403"/>
                <a:gd name="T84" fmla="*/ 512 w 648"/>
                <a:gd name="T85" fmla="*/ 80 h 403"/>
                <a:gd name="T86" fmla="*/ 541 w 648"/>
                <a:gd name="T87" fmla="*/ 71 h 403"/>
                <a:gd name="T88" fmla="*/ 578 w 648"/>
                <a:gd name="T89" fmla="*/ 61 h 403"/>
                <a:gd name="T90" fmla="*/ 602 w 648"/>
                <a:gd name="T91" fmla="*/ 65 h 403"/>
                <a:gd name="T92" fmla="*/ 618 w 648"/>
                <a:gd name="T93" fmla="*/ 44 h 403"/>
                <a:gd name="T94" fmla="*/ 643 w 648"/>
                <a:gd name="T95" fmla="*/ 23 h 4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648" h="403">
                  <a:moveTo>
                    <a:pt x="199" y="397"/>
                  </a:moveTo>
                  <a:lnTo>
                    <a:pt x="183" y="403"/>
                  </a:lnTo>
                  <a:lnTo>
                    <a:pt x="179" y="403"/>
                  </a:lnTo>
                  <a:lnTo>
                    <a:pt x="169" y="397"/>
                  </a:lnTo>
                  <a:lnTo>
                    <a:pt x="153" y="387"/>
                  </a:lnTo>
                  <a:lnTo>
                    <a:pt x="148" y="381"/>
                  </a:lnTo>
                  <a:lnTo>
                    <a:pt x="143" y="377"/>
                  </a:lnTo>
                  <a:lnTo>
                    <a:pt x="133" y="377"/>
                  </a:lnTo>
                  <a:lnTo>
                    <a:pt x="128" y="377"/>
                  </a:lnTo>
                  <a:lnTo>
                    <a:pt x="122" y="367"/>
                  </a:lnTo>
                  <a:lnTo>
                    <a:pt x="112" y="371"/>
                  </a:lnTo>
                  <a:lnTo>
                    <a:pt x="112" y="377"/>
                  </a:lnTo>
                  <a:lnTo>
                    <a:pt x="107" y="381"/>
                  </a:lnTo>
                  <a:lnTo>
                    <a:pt x="102" y="381"/>
                  </a:lnTo>
                  <a:lnTo>
                    <a:pt x="97" y="377"/>
                  </a:lnTo>
                  <a:lnTo>
                    <a:pt x="87" y="381"/>
                  </a:lnTo>
                  <a:lnTo>
                    <a:pt x="87" y="377"/>
                  </a:lnTo>
                  <a:lnTo>
                    <a:pt x="97" y="367"/>
                  </a:lnTo>
                  <a:lnTo>
                    <a:pt x="102" y="362"/>
                  </a:lnTo>
                  <a:lnTo>
                    <a:pt x="102" y="356"/>
                  </a:lnTo>
                  <a:lnTo>
                    <a:pt x="87" y="362"/>
                  </a:lnTo>
                  <a:lnTo>
                    <a:pt x="77" y="362"/>
                  </a:lnTo>
                  <a:lnTo>
                    <a:pt x="65" y="362"/>
                  </a:lnTo>
                  <a:lnTo>
                    <a:pt x="61" y="356"/>
                  </a:lnTo>
                  <a:lnTo>
                    <a:pt x="65" y="356"/>
                  </a:lnTo>
                  <a:lnTo>
                    <a:pt x="77" y="356"/>
                  </a:lnTo>
                  <a:lnTo>
                    <a:pt x="77" y="346"/>
                  </a:lnTo>
                  <a:lnTo>
                    <a:pt x="71" y="346"/>
                  </a:lnTo>
                  <a:lnTo>
                    <a:pt x="65" y="340"/>
                  </a:lnTo>
                  <a:lnTo>
                    <a:pt x="61" y="340"/>
                  </a:lnTo>
                  <a:lnTo>
                    <a:pt x="56" y="340"/>
                  </a:lnTo>
                  <a:lnTo>
                    <a:pt x="51" y="336"/>
                  </a:lnTo>
                  <a:lnTo>
                    <a:pt x="56" y="330"/>
                  </a:lnTo>
                  <a:lnTo>
                    <a:pt x="61" y="330"/>
                  </a:lnTo>
                  <a:lnTo>
                    <a:pt x="65" y="325"/>
                  </a:lnTo>
                  <a:lnTo>
                    <a:pt x="65" y="320"/>
                  </a:lnTo>
                  <a:lnTo>
                    <a:pt x="65" y="310"/>
                  </a:lnTo>
                  <a:lnTo>
                    <a:pt x="56" y="310"/>
                  </a:lnTo>
                  <a:lnTo>
                    <a:pt x="61" y="305"/>
                  </a:lnTo>
                  <a:lnTo>
                    <a:pt x="56" y="301"/>
                  </a:lnTo>
                  <a:lnTo>
                    <a:pt x="51" y="295"/>
                  </a:lnTo>
                  <a:lnTo>
                    <a:pt x="47" y="295"/>
                  </a:lnTo>
                  <a:lnTo>
                    <a:pt x="51" y="291"/>
                  </a:lnTo>
                  <a:lnTo>
                    <a:pt x="51" y="285"/>
                  </a:lnTo>
                  <a:lnTo>
                    <a:pt x="47" y="285"/>
                  </a:lnTo>
                  <a:lnTo>
                    <a:pt x="40" y="285"/>
                  </a:lnTo>
                  <a:lnTo>
                    <a:pt x="36" y="275"/>
                  </a:lnTo>
                  <a:lnTo>
                    <a:pt x="30" y="269"/>
                  </a:lnTo>
                  <a:lnTo>
                    <a:pt x="40" y="259"/>
                  </a:lnTo>
                  <a:lnTo>
                    <a:pt x="30" y="259"/>
                  </a:lnTo>
                  <a:lnTo>
                    <a:pt x="30" y="254"/>
                  </a:lnTo>
                  <a:lnTo>
                    <a:pt x="30" y="248"/>
                  </a:lnTo>
                  <a:lnTo>
                    <a:pt x="26" y="238"/>
                  </a:lnTo>
                  <a:lnTo>
                    <a:pt x="30" y="238"/>
                  </a:lnTo>
                  <a:lnTo>
                    <a:pt x="40" y="228"/>
                  </a:lnTo>
                  <a:lnTo>
                    <a:pt x="36" y="228"/>
                  </a:lnTo>
                  <a:lnTo>
                    <a:pt x="20" y="224"/>
                  </a:lnTo>
                  <a:lnTo>
                    <a:pt x="10" y="228"/>
                  </a:lnTo>
                  <a:lnTo>
                    <a:pt x="5" y="234"/>
                  </a:lnTo>
                  <a:lnTo>
                    <a:pt x="0" y="234"/>
                  </a:lnTo>
                  <a:lnTo>
                    <a:pt x="0" y="218"/>
                  </a:lnTo>
                  <a:lnTo>
                    <a:pt x="0" y="208"/>
                  </a:lnTo>
                  <a:lnTo>
                    <a:pt x="10" y="203"/>
                  </a:lnTo>
                  <a:lnTo>
                    <a:pt x="20" y="193"/>
                  </a:lnTo>
                  <a:lnTo>
                    <a:pt x="47" y="193"/>
                  </a:lnTo>
                  <a:lnTo>
                    <a:pt x="56" y="183"/>
                  </a:lnTo>
                  <a:lnTo>
                    <a:pt x="61" y="183"/>
                  </a:lnTo>
                  <a:lnTo>
                    <a:pt x="65" y="179"/>
                  </a:lnTo>
                  <a:lnTo>
                    <a:pt x="70" y="172"/>
                  </a:lnTo>
                  <a:lnTo>
                    <a:pt x="80" y="166"/>
                  </a:lnTo>
                  <a:lnTo>
                    <a:pt x="91" y="172"/>
                  </a:lnTo>
                  <a:lnTo>
                    <a:pt x="97" y="162"/>
                  </a:lnTo>
                  <a:lnTo>
                    <a:pt x="102" y="162"/>
                  </a:lnTo>
                  <a:lnTo>
                    <a:pt x="107" y="162"/>
                  </a:lnTo>
                  <a:lnTo>
                    <a:pt x="118" y="162"/>
                  </a:lnTo>
                  <a:lnTo>
                    <a:pt x="122" y="162"/>
                  </a:lnTo>
                  <a:lnTo>
                    <a:pt x="133" y="162"/>
                  </a:lnTo>
                  <a:lnTo>
                    <a:pt x="138" y="157"/>
                  </a:lnTo>
                  <a:lnTo>
                    <a:pt x="138" y="152"/>
                  </a:lnTo>
                  <a:lnTo>
                    <a:pt x="128" y="146"/>
                  </a:lnTo>
                  <a:lnTo>
                    <a:pt x="122" y="142"/>
                  </a:lnTo>
                  <a:lnTo>
                    <a:pt x="131" y="128"/>
                  </a:lnTo>
                  <a:lnTo>
                    <a:pt x="135" y="128"/>
                  </a:lnTo>
                  <a:lnTo>
                    <a:pt x="138" y="132"/>
                  </a:lnTo>
                  <a:lnTo>
                    <a:pt x="146" y="128"/>
                  </a:lnTo>
                  <a:lnTo>
                    <a:pt x="158" y="132"/>
                  </a:lnTo>
                  <a:lnTo>
                    <a:pt x="169" y="132"/>
                  </a:lnTo>
                  <a:lnTo>
                    <a:pt x="175" y="132"/>
                  </a:lnTo>
                  <a:lnTo>
                    <a:pt x="189" y="126"/>
                  </a:lnTo>
                  <a:lnTo>
                    <a:pt x="199" y="126"/>
                  </a:lnTo>
                  <a:lnTo>
                    <a:pt x="204" y="126"/>
                  </a:lnTo>
                  <a:lnTo>
                    <a:pt x="220" y="122"/>
                  </a:lnTo>
                  <a:lnTo>
                    <a:pt x="226" y="116"/>
                  </a:lnTo>
                  <a:lnTo>
                    <a:pt x="226" y="111"/>
                  </a:lnTo>
                  <a:lnTo>
                    <a:pt x="230" y="101"/>
                  </a:lnTo>
                  <a:lnTo>
                    <a:pt x="234" y="101"/>
                  </a:lnTo>
                  <a:lnTo>
                    <a:pt x="251" y="91"/>
                  </a:lnTo>
                  <a:lnTo>
                    <a:pt x="255" y="85"/>
                  </a:lnTo>
                  <a:lnTo>
                    <a:pt x="260" y="85"/>
                  </a:lnTo>
                  <a:lnTo>
                    <a:pt x="271" y="80"/>
                  </a:lnTo>
                  <a:lnTo>
                    <a:pt x="281" y="71"/>
                  </a:lnTo>
                  <a:lnTo>
                    <a:pt x="291" y="65"/>
                  </a:lnTo>
                  <a:lnTo>
                    <a:pt x="311" y="61"/>
                  </a:lnTo>
                  <a:lnTo>
                    <a:pt x="328" y="61"/>
                  </a:lnTo>
                  <a:lnTo>
                    <a:pt x="336" y="61"/>
                  </a:lnTo>
                  <a:lnTo>
                    <a:pt x="353" y="55"/>
                  </a:lnTo>
                  <a:lnTo>
                    <a:pt x="357" y="55"/>
                  </a:lnTo>
                  <a:lnTo>
                    <a:pt x="367" y="55"/>
                  </a:lnTo>
                  <a:lnTo>
                    <a:pt x="378" y="44"/>
                  </a:lnTo>
                  <a:lnTo>
                    <a:pt x="388" y="50"/>
                  </a:lnTo>
                  <a:lnTo>
                    <a:pt x="383" y="55"/>
                  </a:lnTo>
                  <a:lnTo>
                    <a:pt x="388" y="61"/>
                  </a:lnTo>
                  <a:lnTo>
                    <a:pt x="393" y="65"/>
                  </a:lnTo>
                  <a:lnTo>
                    <a:pt x="404" y="65"/>
                  </a:lnTo>
                  <a:lnTo>
                    <a:pt x="414" y="65"/>
                  </a:lnTo>
                  <a:lnTo>
                    <a:pt x="424" y="61"/>
                  </a:lnTo>
                  <a:lnTo>
                    <a:pt x="429" y="71"/>
                  </a:lnTo>
                  <a:lnTo>
                    <a:pt x="434" y="80"/>
                  </a:lnTo>
                  <a:lnTo>
                    <a:pt x="439" y="80"/>
                  </a:lnTo>
                  <a:lnTo>
                    <a:pt x="455" y="71"/>
                  </a:lnTo>
                  <a:lnTo>
                    <a:pt x="459" y="71"/>
                  </a:lnTo>
                  <a:lnTo>
                    <a:pt x="469" y="75"/>
                  </a:lnTo>
                  <a:lnTo>
                    <a:pt x="476" y="80"/>
                  </a:lnTo>
                  <a:lnTo>
                    <a:pt x="490" y="80"/>
                  </a:lnTo>
                  <a:lnTo>
                    <a:pt x="496" y="75"/>
                  </a:lnTo>
                  <a:lnTo>
                    <a:pt x="500" y="75"/>
                  </a:lnTo>
                  <a:lnTo>
                    <a:pt x="506" y="75"/>
                  </a:lnTo>
                  <a:lnTo>
                    <a:pt x="506" y="80"/>
                  </a:lnTo>
                  <a:lnTo>
                    <a:pt x="512" y="80"/>
                  </a:lnTo>
                  <a:lnTo>
                    <a:pt x="522" y="80"/>
                  </a:lnTo>
                  <a:lnTo>
                    <a:pt x="531" y="75"/>
                  </a:lnTo>
                  <a:lnTo>
                    <a:pt x="541" y="71"/>
                  </a:lnTo>
                  <a:lnTo>
                    <a:pt x="557" y="61"/>
                  </a:lnTo>
                  <a:lnTo>
                    <a:pt x="567" y="55"/>
                  </a:lnTo>
                  <a:lnTo>
                    <a:pt x="578" y="61"/>
                  </a:lnTo>
                  <a:lnTo>
                    <a:pt x="588" y="61"/>
                  </a:lnTo>
                  <a:lnTo>
                    <a:pt x="598" y="65"/>
                  </a:lnTo>
                  <a:lnTo>
                    <a:pt x="602" y="65"/>
                  </a:lnTo>
                  <a:lnTo>
                    <a:pt x="614" y="55"/>
                  </a:lnTo>
                  <a:lnTo>
                    <a:pt x="618" y="50"/>
                  </a:lnTo>
                  <a:lnTo>
                    <a:pt x="618" y="44"/>
                  </a:lnTo>
                  <a:lnTo>
                    <a:pt x="624" y="40"/>
                  </a:lnTo>
                  <a:lnTo>
                    <a:pt x="638" y="40"/>
                  </a:lnTo>
                  <a:lnTo>
                    <a:pt x="643" y="23"/>
                  </a:lnTo>
                  <a:lnTo>
                    <a:pt x="643" y="17"/>
                  </a:lnTo>
                  <a:lnTo>
                    <a:pt x="648" y="0"/>
                  </a:lnTo>
                </a:path>
              </a:pathLst>
            </a:custGeom>
            <a:noFill/>
            <a:ln w="3175" cap="flat">
              <a:solidFill>
                <a:schemeClr val="bg2"/>
              </a:solidFill>
              <a:prstDash val="solid"/>
              <a:miter lim="800000"/>
              <a:headEnd/>
              <a:tailEnd/>
            </a:ln>
            <a:extLst/>
          </p:spPr>
          <p:txBody>
            <a:bodyPr vert="horz" wrap="square" lIns="68580" tIns="34290" rIns="68580" bIns="34290" numCol="1" anchor="t" anchorCtr="0" compatLnSpc="1">
              <a:prstTxWarp prst="textNoShape">
                <a:avLst/>
              </a:prstTxWarp>
            </a:bodyPr>
            <a:lstStyle/>
            <a:p>
              <a:endParaRPr lang="en-US" sz="1350"/>
            </a:p>
          </p:txBody>
        </p:sp>
        <p:sp>
          <p:nvSpPr>
            <p:cNvPr id="4" name="Freeform 3"/>
            <p:cNvSpPr>
              <a:spLocks/>
            </p:cNvSpPr>
            <p:nvPr/>
          </p:nvSpPr>
          <p:spPr bwMode="auto">
            <a:xfrm>
              <a:off x="6987125" y="1283793"/>
              <a:ext cx="273376" cy="101250"/>
            </a:xfrm>
            <a:custGeom>
              <a:avLst/>
              <a:gdLst>
                <a:gd name="T0" fmla="*/ 0 w 108"/>
                <a:gd name="T1" fmla="*/ 40 h 40"/>
                <a:gd name="T2" fmla="*/ 6 w 108"/>
                <a:gd name="T3" fmla="*/ 35 h 40"/>
                <a:gd name="T4" fmla="*/ 6 w 108"/>
                <a:gd name="T5" fmla="*/ 30 h 40"/>
                <a:gd name="T6" fmla="*/ 10 w 108"/>
                <a:gd name="T7" fmla="*/ 24 h 40"/>
                <a:gd name="T8" fmla="*/ 20 w 108"/>
                <a:gd name="T9" fmla="*/ 30 h 40"/>
                <a:gd name="T10" fmla="*/ 37 w 108"/>
                <a:gd name="T11" fmla="*/ 24 h 40"/>
                <a:gd name="T12" fmla="*/ 45 w 108"/>
                <a:gd name="T13" fmla="*/ 24 h 40"/>
                <a:gd name="T14" fmla="*/ 51 w 108"/>
                <a:gd name="T15" fmla="*/ 24 h 40"/>
                <a:gd name="T16" fmla="*/ 57 w 108"/>
                <a:gd name="T17" fmla="*/ 24 h 40"/>
                <a:gd name="T18" fmla="*/ 67 w 108"/>
                <a:gd name="T19" fmla="*/ 24 h 40"/>
                <a:gd name="T20" fmla="*/ 77 w 108"/>
                <a:gd name="T21" fmla="*/ 20 h 40"/>
                <a:gd name="T22" fmla="*/ 86 w 108"/>
                <a:gd name="T23" fmla="*/ 20 h 40"/>
                <a:gd name="T24" fmla="*/ 92 w 108"/>
                <a:gd name="T25" fmla="*/ 24 h 40"/>
                <a:gd name="T26" fmla="*/ 98 w 108"/>
                <a:gd name="T27" fmla="*/ 30 h 40"/>
                <a:gd name="T28" fmla="*/ 108 w 108"/>
                <a:gd name="T29" fmla="*/ 35 h 40"/>
                <a:gd name="T30" fmla="*/ 108 w 108"/>
                <a:gd name="T31" fmla="*/ 30 h 40"/>
                <a:gd name="T32" fmla="*/ 102 w 108"/>
                <a:gd name="T33" fmla="*/ 20 h 40"/>
                <a:gd name="T34" fmla="*/ 108 w 108"/>
                <a:gd name="T35" fmla="*/ 14 h 40"/>
                <a:gd name="T36" fmla="*/ 102 w 108"/>
                <a:gd name="T37" fmla="*/ 10 h 40"/>
                <a:gd name="T38" fmla="*/ 98 w 108"/>
                <a:gd name="T39" fmla="*/ 10 h 40"/>
                <a:gd name="T40" fmla="*/ 92 w 108"/>
                <a:gd name="T41"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8" h="40">
                  <a:moveTo>
                    <a:pt x="0" y="40"/>
                  </a:moveTo>
                  <a:lnTo>
                    <a:pt x="6" y="35"/>
                  </a:lnTo>
                  <a:lnTo>
                    <a:pt x="6" y="30"/>
                  </a:lnTo>
                  <a:lnTo>
                    <a:pt x="10" y="24"/>
                  </a:lnTo>
                  <a:lnTo>
                    <a:pt x="20" y="30"/>
                  </a:lnTo>
                  <a:lnTo>
                    <a:pt x="37" y="24"/>
                  </a:lnTo>
                  <a:lnTo>
                    <a:pt x="45" y="24"/>
                  </a:lnTo>
                  <a:lnTo>
                    <a:pt x="51" y="24"/>
                  </a:lnTo>
                  <a:lnTo>
                    <a:pt x="57" y="24"/>
                  </a:lnTo>
                  <a:lnTo>
                    <a:pt x="67" y="24"/>
                  </a:lnTo>
                  <a:lnTo>
                    <a:pt x="77" y="20"/>
                  </a:lnTo>
                  <a:lnTo>
                    <a:pt x="86" y="20"/>
                  </a:lnTo>
                  <a:lnTo>
                    <a:pt x="92" y="24"/>
                  </a:lnTo>
                  <a:lnTo>
                    <a:pt x="98" y="30"/>
                  </a:lnTo>
                  <a:lnTo>
                    <a:pt x="108" y="35"/>
                  </a:lnTo>
                  <a:lnTo>
                    <a:pt x="108" y="30"/>
                  </a:lnTo>
                  <a:lnTo>
                    <a:pt x="102" y="20"/>
                  </a:lnTo>
                  <a:lnTo>
                    <a:pt x="108" y="14"/>
                  </a:lnTo>
                  <a:lnTo>
                    <a:pt x="102" y="10"/>
                  </a:lnTo>
                  <a:lnTo>
                    <a:pt x="98" y="10"/>
                  </a:lnTo>
                  <a:lnTo>
                    <a:pt x="92" y="0"/>
                  </a:lnTo>
                </a:path>
              </a:pathLst>
            </a:custGeom>
            <a:solidFill>
              <a:schemeClr val="tx2"/>
            </a:solidFill>
            <a:ln w="3175" cap="flat">
              <a:solidFill>
                <a:schemeClr val="bg2"/>
              </a:solidFill>
              <a:prstDash val="solid"/>
              <a:miter lim="800000"/>
              <a:headEnd/>
              <a:tailEnd/>
            </a:ln>
          </p:spPr>
          <p:txBody>
            <a:bodyPr vert="horz" wrap="square" lIns="68580" tIns="34290" rIns="68580" bIns="34290" numCol="1" anchor="t" anchorCtr="0" compatLnSpc="1">
              <a:prstTxWarp prst="textNoShape">
                <a:avLst/>
              </a:prstTxWarp>
            </a:bodyPr>
            <a:lstStyle/>
            <a:p>
              <a:endParaRPr lang="en-US" sz="1350"/>
            </a:p>
          </p:txBody>
        </p:sp>
        <p:sp>
          <p:nvSpPr>
            <p:cNvPr id="5" name="Freeform 4"/>
            <p:cNvSpPr>
              <a:spLocks/>
            </p:cNvSpPr>
            <p:nvPr/>
          </p:nvSpPr>
          <p:spPr bwMode="auto">
            <a:xfrm>
              <a:off x="6987125" y="1283793"/>
              <a:ext cx="273376" cy="101250"/>
            </a:xfrm>
            <a:custGeom>
              <a:avLst/>
              <a:gdLst>
                <a:gd name="T0" fmla="*/ 0 w 108"/>
                <a:gd name="T1" fmla="*/ 40 h 40"/>
                <a:gd name="T2" fmla="*/ 6 w 108"/>
                <a:gd name="T3" fmla="*/ 35 h 40"/>
                <a:gd name="T4" fmla="*/ 6 w 108"/>
                <a:gd name="T5" fmla="*/ 30 h 40"/>
                <a:gd name="T6" fmla="*/ 10 w 108"/>
                <a:gd name="T7" fmla="*/ 24 h 40"/>
                <a:gd name="T8" fmla="*/ 20 w 108"/>
                <a:gd name="T9" fmla="*/ 30 h 40"/>
                <a:gd name="T10" fmla="*/ 37 w 108"/>
                <a:gd name="T11" fmla="*/ 24 h 40"/>
                <a:gd name="T12" fmla="*/ 45 w 108"/>
                <a:gd name="T13" fmla="*/ 24 h 40"/>
                <a:gd name="T14" fmla="*/ 51 w 108"/>
                <a:gd name="T15" fmla="*/ 24 h 40"/>
                <a:gd name="T16" fmla="*/ 57 w 108"/>
                <a:gd name="T17" fmla="*/ 24 h 40"/>
                <a:gd name="T18" fmla="*/ 67 w 108"/>
                <a:gd name="T19" fmla="*/ 24 h 40"/>
                <a:gd name="T20" fmla="*/ 77 w 108"/>
                <a:gd name="T21" fmla="*/ 20 h 40"/>
                <a:gd name="T22" fmla="*/ 86 w 108"/>
                <a:gd name="T23" fmla="*/ 20 h 40"/>
                <a:gd name="T24" fmla="*/ 92 w 108"/>
                <a:gd name="T25" fmla="*/ 24 h 40"/>
                <a:gd name="T26" fmla="*/ 98 w 108"/>
                <a:gd name="T27" fmla="*/ 30 h 40"/>
                <a:gd name="T28" fmla="*/ 108 w 108"/>
                <a:gd name="T29" fmla="*/ 35 h 40"/>
                <a:gd name="T30" fmla="*/ 108 w 108"/>
                <a:gd name="T31" fmla="*/ 30 h 40"/>
                <a:gd name="T32" fmla="*/ 102 w 108"/>
                <a:gd name="T33" fmla="*/ 20 h 40"/>
                <a:gd name="T34" fmla="*/ 108 w 108"/>
                <a:gd name="T35" fmla="*/ 14 h 40"/>
                <a:gd name="T36" fmla="*/ 102 w 108"/>
                <a:gd name="T37" fmla="*/ 10 h 40"/>
                <a:gd name="T38" fmla="*/ 98 w 108"/>
                <a:gd name="T39" fmla="*/ 10 h 40"/>
                <a:gd name="T40" fmla="*/ 92 w 108"/>
                <a:gd name="T41" fmla="*/ 0 h 4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08" h="40">
                  <a:moveTo>
                    <a:pt x="0" y="40"/>
                  </a:moveTo>
                  <a:lnTo>
                    <a:pt x="6" y="35"/>
                  </a:lnTo>
                  <a:lnTo>
                    <a:pt x="6" y="30"/>
                  </a:lnTo>
                  <a:lnTo>
                    <a:pt x="10" y="24"/>
                  </a:lnTo>
                  <a:lnTo>
                    <a:pt x="20" y="30"/>
                  </a:lnTo>
                  <a:lnTo>
                    <a:pt x="37" y="24"/>
                  </a:lnTo>
                  <a:lnTo>
                    <a:pt x="45" y="24"/>
                  </a:lnTo>
                  <a:lnTo>
                    <a:pt x="51" y="24"/>
                  </a:lnTo>
                  <a:lnTo>
                    <a:pt x="57" y="24"/>
                  </a:lnTo>
                  <a:lnTo>
                    <a:pt x="67" y="24"/>
                  </a:lnTo>
                  <a:lnTo>
                    <a:pt x="77" y="20"/>
                  </a:lnTo>
                  <a:lnTo>
                    <a:pt x="86" y="20"/>
                  </a:lnTo>
                  <a:lnTo>
                    <a:pt x="92" y="24"/>
                  </a:lnTo>
                  <a:lnTo>
                    <a:pt x="98" y="30"/>
                  </a:lnTo>
                  <a:lnTo>
                    <a:pt x="108" y="35"/>
                  </a:lnTo>
                  <a:lnTo>
                    <a:pt x="108" y="30"/>
                  </a:lnTo>
                  <a:lnTo>
                    <a:pt x="102" y="20"/>
                  </a:lnTo>
                  <a:lnTo>
                    <a:pt x="108" y="14"/>
                  </a:lnTo>
                  <a:lnTo>
                    <a:pt x="102" y="10"/>
                  </a:lnTo>
                  <a:lnTo>
                    <a:pt x="98" y="10"/>
                  </a:lnTo>
                  <a:lnTo>
                    <a:pt x="92" y="0"/>
                  </a:lnTo>
                </a:path>
              </a:pathLst>
            </a:custGeom>
            <a:solidFill>
              <a:schemeClr val="tx2"/>
            </a:solidFill>
            <a:ln w="3175" cap="flat">
              <a:solidFill>
                <a:schemeClr val="bg2"/>
              </a:solidFill>
              <a:prstDash val="solid"/>
              <a:miter lim="800000"/>
              <a:headEnd/>
              <a:tailEnd/>
            </a:ln>
          </p:spPr>
          <p:txBody>
            <a:bodyPr vert="horz" wrap="square" lIns="68580" tIns="34290" rIns="68580" bIns="34290" numCol="1" anchor="t" anchorCtr="0" compatLnSpc="1">
              <a:prstTxWarp prst="textNoShape">
                <a:avLst/>
              </a:prstTxWarp>
            </a:bodyPr>
            <a:lstStyle/>
            <a:p>
              <a:endParaRPr lang="en-US" sz="1350"/>
            </a:p>
          </p:txBody>
        </p:sp>
        <p:sp>
          <p:nvSpPr>
            <p:cNvPr id="6" name="Freeform 5"/>
            <p:cNvSpPr>
              <a:spLocks/>
            </p:cNvSpPr>
            <p:nvPr/>
          </p:nvSpPr>
          <p:spPr bwMode="auto">
            <a:xfrm>
              <a:off x="8176819" y="3298678"/>
              <a:ext cx="78470" cy="230346"/>
            </a:xfrm>
            <a:custGeom>
              <a:avLst/>
              <a:gdLst>
                <a:gd name="T0" fmla="*/ 0 w 31"/>
                <a:gd name="T1" fmla="*/ 91 h 91"/>
                <a:gd name="T2" fmla="*/ 10 w 31"/>
                <a:gd name="T3" fmla="*/ 81 h 91"/>
                <a:gd name="T4" fmla="*/ 16 w 31"/>
                <a:gd name="T5" fmla="*/ 81 h 91"/>
                <a:gd name="T6" fmla="*/ 22 w 31"/>
                <a:gd name="T7" fmla="*/ 71 h 91"/>
                <a:gd name="T8" fmla="*/ 26 w 31"/>
                <a:gd name="T9" fmla="*/ 65 h 91"/>
                <a:gd name="T10" fmla="*/ 26 w 31"/>
                <a:gd name="T11" fmla="*/ 56 h 91"/>
                <a:gd name="T12" fmla="*/ 22 w 31"/>
                <a:gd name="T13" fmla="*/ 51 h 91"/>
                <a:gd name="T14" fmla="*/ 22 w 31"/>
                <a:gd name="T15" fmla="*/ 46 h 91"/>
                <a:gd name="T16" fmla="*/ 16 w 31"/>
                <a:gd name="T17" fmla="*/ 51 h 91"/>
                <a:gd name="T18" fmla="*/ 10 w 31"/>
                <a:gd name="T19" fmla="*/ 46 h 91"/>
                <a:gd name="T20" fmla="*/ 6 w 31"/>
                <a:gd name="T21" fmla="*/ 41 h 91"/>
                <a:gd name="T22" fmla="*/ 0 w 31"/>
                <a:gd name="T23" fmla="*/ 41 h 91"/>
                <a:gd name="T24" fmla="*/ 0 w 31"/>
                <a:gd name="T25" fmla="*/ 26 h 91"/>
                <a:gd name="T26" fmla="*/ 10 w 31"/>
                <a:gd name="T27" fmla="*/ 20 h 91"/>
                <a:gd name="T28" fmla="*/ 22 w 31"/>
                <a:gd name="T29" fmla="*/ 20 h 91"/>
                <a:gd name="T30" fmla="*/ 26 w 31"/>
                <a:gd name="T31" fmla="*/ 10 h 91"/>
                <a:gd name="T32" fmla="*/ 31 w 31"/>
                <a:gd name="T33" fmla="*/ 10 h 91"/>
                <a:gd name="T34" fmla="*/ 31 w 31"/>
                <a:gd name="T35"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1" h="91">
                  <a:moveTo>
                    <a:pt x="0" y="91"/>
                  </a:moveTo>
                  <a:lnTo>
                    <a:pt x="10" y="81"/>
                  </a:lnTo>
                  <a:lnTo>
                    <a:pt x="16" y="81"/>
                  </a:lnTo>
                  <a:lnTo>
                    <a:pt x="22" y="71"/>
                  </a:lnTo>
                  <a:lnTo>
                    <a:pt x="26" y="65"/>
                  </a:lnTo>
                  <a:lnTo>
                    <a:pt x="26" y="56"/>
                  </a:lnTo>
                  <a:lnTo>
                    <a:pt x="22" y="51"/>
                  </a:lnTo>
                  <a:lnTo>
                    <a:pt x="22" y="46"/>
                  </a:lnTo>
                  <a:lnTo>
                    <a:pt x="16" y="51"/>
                  </a:lnTo>
                  <a:lnTo>
                    <a:pt x="10" y="46"/>
                  </a:lnTo>
                  <a:lnTo>
                    <a:pt x="6" y="41"/>
                  </a:lnTo>
                  <a:lnTo>
                    <a:pt x="0" y="41"/>
                  </a:lnTo>
                  <a:lnTo>
                    <a:pt x="0" y="26"/>
                  </a:lnTo>
                  <a:lnTo>
                    <a:pt x="10" y="20"/>
                  </a:lnTo>
                  <a:lnTo>
                    <a:pt x="22" y="20"/>
                  </a:lnTo>
                  <a:lnTo>
                    <a:pt x="26" y="10"/>
                  </a:lnTo>
                  <a:lnTo>
                    <a:pt x="31" y="10"/>
                  </a:lnTo>
                  <a:lnTo>
                    <a:pt x="31" y="0"/>
                  </a:lnTo>
                </a:path>
              </a:pathLst>
            </a:custGeom>
            <a:solidFill>
              <a:schemeClr val="tx2"/>
            </a:solidFill>
            <a:ln w="3175" cap="flat">
              <a:solidFill>
                <a:schemeClr val="bg2"/>
              </a:solidFill>
              <a:prstDash val="solid"/>
              <a:miter lim="800000"/>
              <a:headEnd/>
              <a:tailEnd/>
            </a:ln>
            <a:extLst/>
          </p:spPr>
          <p:txBody>
            <a:bodyPr vert="horz" wrap="square" lIns="68580" tIns="34290" rIns="68580" bIns="34290" numCol="1" anchor="t" anchorCtr="0" compatLnSpc="1">
              <a:prstTxWarp prst="textNoShape">
                <a:avLst/>
              </a:prstTxWarp>
            </a:bodyPr>
            <a:lstStyle/>
            <a:p>
              <a:endParaRPr lang="en-US" sz="1350"/>
            </a:p>
          </p:txBody>
        </p:sp>
        <p:sp>
          <p:nvSpPr>
            <p:cNvPr id="7" name="Freeform 6"/>
            <p:cNvSpPr>
              <a:spLocks/>
            </p:cNvSpPr>
            <p:nvPr/>
          </p:nvSpPr>
          <p:spPr bwMode="auto">
            <a:xfrm>
              <a:off x="8176819" y="3298678"/>
              <a:ext cx="78470" cy="230346"/>
            </a:xfrm>
            <a:custGeom>
              <a:avLst/>
              <a:gdLst>
                <a:gd name="T0" fmla="*/ 0 w 31"/>
                <a:gd name="T1" fmla="*/ 91 h 91"/>
                <a:gd name="T2" fmla="*/ 10 w 31"/>
                <a:gd name="T3" fmla="*/ 81 h 91"/>
                <a:gd name="T4" fmla="*/ 16 w 31"/>
                <a:gd name="T5" fmla="*/ 81 h 91"/>
                <a:gd name="T6" fmla="*/ 22 w 31"/>
                <a:gd name="T7" fmla="*/ 71 h 91"/>
                <a:gd name="T8" fmla="*/ 26 w 31"/>
                <a:gd name="T9" fmla="*/ 65 h 91"/>
                <a:gd name="T10" fmla="*/ 26 w 31"/>
                <a:gd name="T11" fmla="*/ 56 h 91"/>
                <a:gd name="T12" fmla="*/ 22 w 31"/>
                <a:gd name="T13" fmla="*/ 51 h 91"/>
                <a:gd name="T14" fmla="*/ 22 w 31"/>
                <a:gd name="T15" fmla="*/ 46 h 91"/>
                <a:gd name="T16" fmla="*/ 16 w 31"/>
                <a:gd name="T17" fmla="*/ 51 h 91"/>
                <a:gd name="T18" fmla="*/ 10 w 31"/>
                <a:gd name="T19" fmla="*/ 46 h 91"/>
                <a:gd name="T20" fmla="*/ 6 w 31"/>
                <a:gd name="T21" fmla="*/ 41 h 91"/>
                <a:gd name="T22" fmla="*/ 0 w 31"/>
                <a:gd name="T23" fmla="*/ 41 h 91"/>
                <a:gd name="T24" fmla="*/ 0 w 31"/>
                <a:gd name="T25" fmla="*/ 26 h 91"/>
                <a:gd name="T26" fmla="*/ 10 w 31"/>
                <a:gd name="T27" fmla="*/ 20 h 91"/>
                <a:gd name="T28" fmla="*/ 22 w 31"/>
                <a:gd name="T29" fmla="*/ 20 h 91"/>
                <a:gd name="T30" fmla="*/ 26 w 31"/>
                <a:gd name="T31" fmla="*/ 10 h 91"/>
                <a:gd name="T32" fmla="*/ 31 w 31"/>
                <a:gd name="T33" fmla="*/ 10 h 91"/>
                <a:gd name="T34" fmla="*/ 31 w 31"/>
                <a:gd name="T35" fmla="*/ 0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31" h="91">
                  <a:moveTo>
                    <a:pt x="0" y="91"/>
                  </a:moveTo>
                  <a:lnTo>
                    <a:pt x="10" y="81"/>
                  </a:lnTo>
                  <a:lnTo>
                    <a:pt x="16" y="81"/>
                  </a:lnTo>
                  <a:lnTo>
                    <a:pt x="22" y="71"/>
                  </a:lnTo>
                  <a:lnTo>
                    <a:pt x="26" y="65"/>
                  </a:lnTo>
                  <a:lnTo>
                    <a:pt x="26" y="56"/>
                  </a:lnTo>
                  <a:lnTo>
                    <a:pt x="22" y="51"/>
                  </a:lnTo>
                  <a:lnTo>
                    <a:pt x="22" y="46"/>
                  </a:lnTo>
                  <a:lnTo>
                    <a:pt x="16" y="51"/>
                  </a:lnTo>
                  <a:lnTo>
                    <a:pt x="10" y="46"/>
                  </a:lnTo>
                  <a:lnTo>
                    <a:pt x="6" y="41"/>
                  </a:lnTo>
                  <a:lnTo>
                    <a:pt x="0" y="41"/>
                  </a:lnTo>
                  <a:lnTo>
                    <a:pt x="0" y="26"/>
                  </a:lnTo>
                  <a:lnTo>
                    <a:pt x="10" y="20"/>
                  </a:lnTo>
                  <a:lnTo>
                    <a:pt x="22" y="20"/>
                  </a:lnTo>
                  <a:lnTo>
                    <a:pt x="26" y="10"/>
                  </a:lnTo>
                  <a:lnTo>
                    <a:pt x="31" y="10"/>
                  </a:lnTo>
                  <a:lnTo>
                    <a:pt x="31" y="0"/>
                  </a:lnTo>
                </a:path>
              </a:pathLst>
            </a:custGeom>
            <a:solidFill>
              <a:schemeClr val="tx2"/>
            </a:solidFill>
            <a:ln w="3175" cap="flat">
              <a:solidFill>
                <a:schemeClr val="bg2"/>
              </a:solidFill>
              <a:prstDash val="solid"/>
              <a:miter lim="800000"/>
              <a:headEnd/>
              <a:tailEnd/>
            </a:ln>
            <a:extLst/>
          </p:spPr>
          <p:txBody>
            <a:bodyPr vert="horz" wrap="square" lIns="68580" tIns="34290" rIns="68580" bIns="34290" numCol="1" anchor="t" anchorCtr="0" compatLnSpc="1">
              <a:prstTxWarp prst="textNoShape">
                <a:avLst/>
              </a:prstTxWarp>
            </a:bodyPr>
            <a:lstStyle/>
            <a:p>
              <a:endParaRPr lang="en-US" sz="1350"/>
            </a:p>
          </p:txBody>
        </p:sp>
        <p:sp>
          <p:nvSpPr>
            <p:cNvPr id="8" name="Freeform 7"/>
            <p:cNvSpPr>
              <a:spLocks/>
            </p:cNvSpPr>
            <p:nvPr/>
          </p:nvSpPr>
          <p:spPr bwMode="auto">
            <a:xfrm>
              <a:off x="7607284" y="4460526"/>
              <a:ext cx="534097" cy="572065"/>
            </a:xfrm>
            <a:custGeom>
              <a:avLst/>
              <a:gdLst>
                <a:gd name="T0" fmla="*/ 11 w 211"/>
                <a:gd name="T1" fmla="*/ 71 h 226"/>
                <a:gd name="T2" fmla="*/ 26 w 211"/>
                <a:gd name="T3" fmla="*/ 67 h 226"/>
                <a:gd name="T4" fmla="*/ 31 w 211"/>
                <a:gd name="T5" fmla="*/ 47 h 226"/>
                <a:gd name="T6" fmla="*/ 45 w 211"/>
                <a:gd name="T7" fmla="*/ 36 h 226"/>
                <a:gd name="T8" fmla="*/ 62 w 211"/>
                <a:gd name="T9" fmla="*/ 16 h 226"/>
                <a:gd name="T10" fmla="*/ 77 w 211"/>
                <a:gd name="T11" fmla="*/ 10 h 226"/>
                <a:gd name="T12" fmla="*/ 98 w 211"/>
                <a:gd name="T13" fmla="*/ 6 h 226"/>
                <a:gd name="T14" fmla="*/ 118 w 211"/>
                <a:gd name="T15" fmla="*/ 0 h 226"/>
                <a:gd name="T16" fmla="*/ 139 w 211"/>
                <a:gd name="T17" fmla="*/ 0 h 226"/>
                <a:gd name="T18" fmla="*/ 139 w 211"/>
                <a:gd name="T19" fmla="*/ 10 h 226"/>
                <a:gd name="T20" fmla="*/ 159 w 211"/>
                <a:gd name="T21" fmla="*/ 26 h 226"/>
                <a:gd name="T22" fmla="*/ 153 w 211"/>
                <a:gd name="T23" fmla="*/ 41 h 226"/>
                <a:gd name="T24" fmla="*/ 159 w 211"/>
                <a:gd name="T25" fmla="*/ 67 h 226"/>
                <a:gd name="T26" fmla="*/ 174 w 211"/>
                <a:gd name="T27" fmla="*/ 83 h 226"/>
                <a:gd name="T28" fmla="*/ 174 w 211"/>
                <a:gd name="T29" fmla="*/ 87 h 226"/>
                <a:gd name="T30" fmla="*/ 169 w 211"/>
                <a:gd name="T31" fmla="*/ 92 h 226"/>
                <a:gd name="T32" fmla="*/ 149 w 211"/>
                <a:gd name="T33" fmla="*/ 87 h 226"/>
                <a:gd name="T34" fmla="*/ 133 w 211"/>
                <a:gd name="T35" fmla="*/ 87 h 226"/>
                <a:gd name="T36" fmla="*/ 118 w 211"/>
                <a:gd name="T37" fmla="*/ 102 h 226"/>
                <a:gd name="T38" fmla="*/ 118 w 211"/>
                <a:gd name="T39" fmla="*/ 122 h 226"/>
                <a:gd name="T40" fmla="*/ 118 w 211"/>
                <a:gd name="T41" fmla="*/ 138 h 226"/>
                <a:gd name="T42" fmla="*/ 139 w 211"/>
                <a:gd name="T43" fmla="*/ 138 h 226"/>
                <a:gd name="T44" fmla="*/ 133 w 211"/>
                <a:gd name="T45" fmla="*/ 149 h 226"/>
                <a:gd name="T46" fmla="*/ 123 w 211"/>
                <a:gd name="T47" fmla="*/ 155 h 226"/>
                <a:gd name="T48" fmla="*/ 108 w 211"/>
                <a:gd name="T49" fmla="*/ 155 h 226"/>
                <a:gd name="T50" fmla="*/ 88 w 211"/>
                <a:gd name="T51" fmla="*/ 159 h 226"/>
                <a:gd name="T52" fmla="*/ 82 w 211"/>
                <a:gd name="T53" fmla="*/ 179 h 226"/>
                <a:gd name="T54" fmla="*/ 103 w 211"/>
                <a:gd name="T55" fmla="*/ 173 h 226"/>
                <a:gd name="T56" fmla="*/ 128 w 211"/>
                <a:gd name="T57" fmla="*/ 185 h 226"/>
                <a:gd name="T58" fmla="*/ 143 w 211"/>
                <a:gd name="T59" fmla="*/ 189 h 226"/>
                <a:gd name="T60" fmla="*/ 153 w 211"/>
                <a:gd name="T61" fmla="*/ 214 h 226"/>
                <a:gd name="T62" fmla="*/ 159 w 211"/>
                <a:gd name="T63" fmla="*/ 220 h 226"/>
                <a:gd name="T64" fmla="*/ 169 w 211"/>
                <a:gd name="T65" fmla="*/ 214 h 226"/>
                <a:gd name="T66" fmla="*/ 186 w 211"/>
                <a:gd name="T67" fmla="*/ 226 h 226"/>
                <a:gd name="T68" fmla="*/ 200 w 211"/>
                <a:gd name="T69" fmla="*/ 220 h 226"/>
                <a:gd name="T70" fmla="*/ 211 w 211"/>
                <a:gd name="T71" fmla="*/ 214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211" h="226">
                  <a:moveTo>
                    <a:pt x="0" y="87"/>
                  </a:moveTo>
                  <a:lnTo>
                    <a:pt x="11" y="71"/>
                  </a:lnTo>
                  <a:lnTo>
                    <a:pt x="21" y="71"/>
                  </a:lnTo>
                  <a:lnTo>
                    <a:pt x="26" y="67"/>
                  </a:lnTo>
                  <a:lnTo>
                    <a:pt x="31" y="56"/>
                  </a:lnTo>
                  <a:lnTo>
                    <a:pt x="31" y="47"/>
                  </a:lnTo>
                  <a:lnTo>
                    <a:pt x="41" y="41"/>
                  </a:lnTo>
                  <a:lnTo>
                    <a:pt x="45" y="36"/>
                  </a:lnTo>
                  <a:lnTo>
                    <a:pt x="57" y="22"/>
                  </a:lnTo>
                  <a:lnTo>
                    <a:pt x="62" y="16"/>
                  </a:lnTo>
                  <a:lnTo>
                    <a:pt x="67" y="22"/>
                  </a:lnTo>
                  <a:lnTo>
                    <a:pt x="77" y="10"/>
                  </a:lnTo>
                  <a:lnTo>
                    <a:pt x="82" y="6"/>
                  </a:lnTo>
                  <a:lnTo>
                    <a:pt x="98" y="6"/>
                  </a:lnTo>
                  <a:lnTo>
                    <a:pt x="108" y="6"/>
                  </a:lnTo>
                  <a:lnTo>
                    <a:pt x="118" y="0"/>
                  </a:lnTo>
                  <a:lnTo>
                    <a:pt x="123" y="0"/>
                  </a:lnTo>
                  <a:lnTo>
                    <a:pt x="139" y="0"/>
                  </a:lnTo>
                  <a:lnTo>
                    <a:pt x="143" y="6"/>
                  </a:lnTo>
                  <a:lnTo>
                    <a:pt x="139" y="10"/>
                  </a:lnTo>
                  <a:lnTo>
                    <a:pt x="149" y="22"/>
                  </a:lnTo>
                  <a:lnTo>
                    <a:pt x="159" y="26"/>
                  </a:lnTo>
                  <a:lnTo>
                    <a:pt x="159" y="36"/>
                  </a:lnTo>
                  <a:lnTo>
                    <a:pt x="153" y="41"/>
                  </a:lnTo>
                  <a:lnTo>
                    <a:pt x="159" y="56"/>
                  </a:lnTo>
                  <a:lnTo>
                    <a:pt x="159" y="67"/>
                  </a:lnTo>
                  <a:lnTo>
                    <a:pt x="164" y="77"/>
                  </a:lnTo>
                  <a:lnTo>
                    <a:pt x="174" y="83"/>
                  </a:lnTo>
                  <a:lnTo>
                    <a:pt x="179" y="87"/>
                  </a:lnTo>
                  <a:lnTo>
                    <a:pt x="174" y="87"/>
                  </a:lnTo>
                  <a:lnTo>
                    <a:pt x="174" y="92"/>
                  </a:lnTo>
                  <a:lnTo>
                    <a:pt x="169" y="92"/>
                  </a:lnTo>
                  <a:lnTo>
                    <a:pt x="159" y="87"/>
                  </a:lnTo>
                  <a:lnTo>
                    <a:pt x="149" y="87"/>
                  </a:lnTo>
                  <a:lnTo>
                    <a:pt x="143" y="87"/>
                  </a:lnTo>
                  <a:lnTo>
                    <a:pt x="133" y="87"/>
                  </a:lnTo>
                  <a:lnTo>
                    <a:pt x="123" y="92"/>
                  </a:lnTo>
                  <a:lnTo>
                    <a:pt x="118" y="102"/>
                  </a:lnTo>
                  <a:lnTo>
                    <a:pt x="118" y="112"/>
                  </a:lnTo>
                  <a:lnTo>
                    <a:pt x="118" y="122"/>
                  </a:lnTo>
                  <a:lnTo>
                    <a:pt x="108" y="134"/>
                  </a:lnTo>
                  <a:lnTo>
                    <a:pt x="118" y="138"/>
                  </a:lnTo>
                  <a:lnTo>
                    <a:pt x="128" y="138"/>
                  </a:lnTo>
                  <a:lnTo>
                    <a:pt x="139" y="138"/>
                  </a:lnTo>
                  <a:lnTo>
                    <a:pt x="139" y="144"/>
                  </a:lnTo>
                  <a:lnTo>
                    <a:pt x="133" y="149"/>
                  </a:lnTo>
                  <a:lnTo>
                    <a:pt x="123" y="149"/>
                  </a:lnTo>
                  <a:lnTo>
                    <a:pt x="123" y="155"/>
                  </a:lnTo>
                  <a:lnTo>
                    <a:pt x="113" y="159"/>
                  </a:lnTo>
                  <a:lnTo>
                    <a:pt x="108" y="155"/>
                  </a:lnTo>
                  <a:lnTo>
                    <a:pt x="98" y="155"/>
                  </a:lnTo>
                  <a:lnTo>
                    <a:pt x="88" y="159"/>
                  </a:lnTo>
                  <a:lnTo>
                    <a:pt x="82" y="169"/>
                  </a:lnTo>
                  <a:lnTo>
                    <a:pt x="82" y="179"/>
                  </a:lnTo>
                  <a:lnTo>
                    <a:pt x="88" y="179"/>
                  </a:lnTo>
                  <a:lnTo>
                    <a:pt x="103" y="173"/>
                  </a:lnTo>
                  <a:lnTo>
                    <a:pt x="113" y="173"/>
                  </a:lnTo>
                  <a:lnTo>
                    <a:pt x="128" y="185"/>
                  </a:lnTo>
                  <a:lnTo>
                    <a:pt x="133" y="189"/>
                  </a:lnTo>
                  <a:lnTo>
                    <a:pt x="143" y="189"/>
                  </a:lnTo>
                  <a:lnTo>
                    <a:pt x="149" y="199"/>
                  </a:lnTo>
                  <a:lnTo>
                    <a:pt x="153" y="214"/>
                  </a:lnTo>
                  <a:lnTo>
                    <a:pt x="153" y="226"/>
                  </a:lnTo>
                  <a:lnTo>
                    <a:pt x="159" y="220"/>
                  </a:lnTo>
                  <a:lnTo>
                    <a:pt x="164" y="214"/>
                  </a:lnTo>
                  <a:lnTo>
                    <a:pt x="169" y="214"/>
                  </a:lnTo>
                  <a:lnTo>
                    <a:pt x="174" y="220"/>
                  </a:lnTo>
                  <a:lnTo>
                    <a:pt x="186" y="226"/>
                  </a:lnTo>
                  <a:lnTo>
                    <a:pt x="190" y="226"/>
                  </a:lnTo>
                  <a:lnTo>
                    <a:pt x="200" y="220"/>
                  </a:lnTo>
                  <a:lnTo>
                    <a:pt x="204" y="214"/>
                  </a:lnTo>
                  <a:lnTo>
                    <a:pt x="211" y="214"/>
                  </a:lnTo>
                </a:path>
              </a:pathLst>
            </a:custGeom>
            <a:solidFill>
              <a:schemeClr val="tx2"/>
            </a:solidFill>
            <a:ln w="3175" cap="flat">
              <a:solidFill>
                <a:schemeClr val="bg2"/>
              </a:solidFill>
              <a:prstDash val="solid"/>
              <a:miter lim="800000"/>
              <a:headEnd/>
              <a:tailEnd/>
            </a:ln>
            <a:extLst/>
          </p:spPr>
          <p:txBody>
            <a:bodyPr vert="horz" wrap="square" lIns="68580" tIns="34290" rIns="68580" bIns="34290" numCol="1" anchor="t" anchorCtr="0" compatLnSpc="1">
              <a:prstTxWarp prst="textNoShape">
                <a:avLst/>
              </a:prstTxWarp>
            </a:bodyPr>
            <a:lstStyle/>
            <a:p>
              <a:endParaRPr lang="en-US" sz="1350"/>
            </a:p>
          </p:txBody>
        </p:sp>
        <p:sp>
          <p:nvSpPr>
            <p:cNvPr id="9" name="Freeform 8"/>
            <p:cNvSpPr>
              <a:spLocks/>
            </p:cNvSpPr>
            <p:nvPr/>
          </p:nvSpPr>
          <p:spPr bwMode="auto">
            <a:xfrm>
              <a:off x="7994568" y="5741345"/>
              <a:ext cx="387284" cy="129095"/>
            </a:xfrm>
            <a:custGeom>
              <a:avLst/>
              <a:gdLst>
                <a:gd name="T0" fmla="*/ 0 w 153"/>
                <a:gd name="T1" fmla="*/ 0 h 51"/>
                <a:gd name="T2" fmla="*/ 6 w 153"/>
                <a:gd name="T3" fmla="*/ 20 h 51"/>
                <a:gd name="T4" fmla="*/ 11 w 153"/>
                <a:gd name="T5" fmla="*/ 26 h 51"/>
                <a:gd name="T6" fmla="*/ 16 w 153"/>
                <a:gd name="T7" fmla="*/ 26 h 51"/>
                <a:gd name="T8" fmla="*/ 16 w 153"/>
                <a:gd name="T9" fmla="*/ 36 h 51"/>
                <a:gd name="T10" fmla="*/ 26 w 153"/>
                <a:gd name="T11" fmla="*/ 46 h 51"/>
                <a:gd name="T12" fmla="*/ 33 w 153"/>
                <a:gd name="T13" fmla="*/ 41 h 51"/>
                <a:gd name="T14" fmla="*/ 41 w 153"/>
                <a:gd name="T15" fmla="*/ 46 h 51"/>
                <a:gd name="T16" fmla="*/ 47 w 153"/>
                <a:gd name="T17" fmla="*/ 41 h 51"/>
                <a:gd name="T18" fmla="*/ 51 w 153"/>
                <a:gd name="T19" fmla="*/ 36 h 51"/>
                <a:gd name="T20" fmla="*/ 67 w 153"/>
                <a:gd name="T21" fmla="*/ 36 h 51"/>
                <a:gd name="T22" fmla="*/ 78 w 153"/>
                <a:gd name="T23" fmla="*/ 41 h 51"/>
                <a:gd name="T24" fmla="*/ 88 w 153"/>
                <a:gd name="T25" fmla="*/ 46 h 51"/>
                <a:gd name="T26" fmla="*/ 103 w 153"/>
                <a:gd name="T27" fmla="*/ 51 h 51"/>
                <a:gd name="T28" fmla="*/ 113 w 153"/>
                <a:gd name="T29" fmla="*/ 51 h 51"/>
                <a:gd name="T30" fmla="*/ 123 w 153"/>
                <a:gd name="T31" fmla="*/ 51 h 51"/>
                <a:gd name="T32" fmla="*/ 135 w 153"/>
                <a:gd name="T33" fmla="*/ 46 h 51"/>
                <a:gd name="T34" fmla="*/ 139 w 153"/>
                <a:gd name="T35" fmla="*/ 46 h 51"/>
                <a:gd name="T36" fmla="*/ 143 w 153"/>
                <a:gd name="T37" fmla="*/ 46 h 51"/>
                <a:gd name="T38" fmla="*/ 149 w 153"/>
                <a:gd name="T39" fmla="*/ 46 h 51"/>
                <a:gd name="T40" fmla="*/ 153 w 153"/>
                <a:gd name="T41" fmla="*/ 36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153" h="51">
                  <a:moveTo>
                    <a:pt x="0" y="0"/>
                  </a:moveTo>
                  <a:lnTo>
                    <a:pt x="6" y="20"/>
                  </a:lnTo>
                  <a:lnTo>
                    <a:pt x="11" y="26"/>
                  </a:lnTo>
                  <a:lnTo>
                    <a:pt x="16" y="26"/>
                  </a:lnTo>
                  <a:lnTo>
                    <a:pt x="16" y="36"/>
                  </a:lnTo>
                  <a:lnTo>
                    <a:pt x="26" y="46"/>
                  </a:lnTo>
                  <a:lnTo>
                    <a:pt x="33" y="41"/>
                  </a:lnTo>
                  <a:lnTo>
                    <a:pt x="41" y="46"/>
                  </a:lnTo>
                  <a:lnTo>
                    <a:pt x="47" y="41"/>
                  </a:lnTo>
                  <a:lnTo>
                    <a:pt x="51" y="36"/>
                  </a:lnTo>
                  <a:lnTo>
                    <a:pt x="67" y="36"/>
                  </a:lnTo>
                  <a:lnTo>
                    <a:pt x="78" y="41"/>
                  </a:lnTo>
                  <a:lnTo>
                    <a:pt x="88" y="46"/>
                  </a:lnTo>
                  <a:lnTo>
                    <a:pt x="103" y="51"/>
                  </a:lnTo>
                  <a:lnTo>
                    <a:pt x="113" y="51"/>
                  </a:lnTo>
                  <a:lnTo>
                    <a:pt x="123" y="51"/>
                  </a:lnTo>
                  <a:lnTo>
                    <a:pt x="135" y="46"/>
                  </a:lnTo>
                  <a:lnTo>
                    <a:pt x="139" y="46"/>
                  </a:lnTo>
                  <a:lnTo>
                    <a:pt x="143" y="46"/>
                  </a:lnTo>
                  <a:lnTo>
                    <a:pt x="149" y="46"/>
                  </a:lnTo>
                  <a:lnTo>
                    <a:pt x="153" y="36"/>
                  </a:lnTo>
                </a:path>
              </a:pathLst>
            </a:custGeom>
            <a:solidFill>
              <a:schemeClr val="tx2"/>
            </a:solidFill>
            <a:ln w="3175" cap="flat">
              <a:solidFill>
                <a:schemeClr val="bg2"/>
              </a:solidFill>
              <a:prstDash val="solid"/>
              <a:miter lim="800000"/>
              <a:headEnd/>
              <a:tailEnd/>
            </a:ln>
            <a:extLst/>
          </p:spPr>
          <p:txBody>
            <a:bodyPr vert="horz" wrap="square" lIns="68580" tIns="34290" rIns="68580" bIns="34290" numCol="1" anchor="t" anchorCtr="0" compatLnSpc="1">
              <a:prstTxWarp prst="textNoShape">
                <a:avLst/>
              </a:prstTxWarp>
            </a:bodyPr>
            <a:lstStyle/>
            <a:p>
              <a:endParaRPr lang="en-US" sz="1350"/>
            </a:p>
          </p:txBody>
        </p:sp>
        <p:sp>
          <p:nvSpPr>
            <p:cNvPr id="10" name="Freeform 9"/>
            <p:cNvSpPr>
              <a:spLocks/>
            </p:cNvSpPr>
            <p:nvPr/>
          </p:nvSpPr>
          <p:spPr bwMode="auto">
            <a:xfrm>
              <a:off x="6030308" y="5105999"/>
              <a:ext cx="412597" cy="248064"/>
            </a:xfrm>
            <a:custGeom>
              <a:avLst/>
              <a:gdLst>
                <a:gd name="T0" fmla="*/ 0 w 163"/>
                <a:gd name="T1" fmla="*/ 47 h 98"/>
                <a:gd name="T2" fmla="*/ 10 w 163"/>
                <a:gd name="T3" fmla="*/ 36 h 98"/>
                <a:gd name="T4" fmla="*/ 25 w 163"/>
                <a:gd name="T5" fmla="*/ 32 h 98"/>
                <a:gd name="T6" fmla="*/ 35 w 163"/>
                <a:gd name="T7" fmla="*/ 20 h 98"/>
                <a:gd name="T8" fmla="*/ 41 w 163"/>
                <a:gd name="T9" fmla="*/ 12 h 98"/>
                <a:gd name="T10" fmla="*/ 45 w 163"/>
                <a:gd name="T11" fmla="*/ 0 h 98"/>
                <a:gd name="T12" fmla="*/ 51 w 163"/>
                <a:gd name="T13" fmla="*/ 6 h 98"/>
                <a:gd name="T14" fmla="*/ 57 w 163"/>
                <a:gd name="T15" fmla="*/ 16 h 98"/>
                <a:gd name="T16" fmla="*/ 65 w 163"/>
                <a:gd name="T17" fmla="*/ 0 h 98"/>
                <a:gd name="T18" fmla="*/ 76 w 163"/>
                <a:gd name="T19" fmla="*/ 12 h 98"/>
                <a:gd name="T20" fmla="*/ 76 w 163"/>
                <a:gd name="T21" fmla="*/ 20 h 98"/>
                <a:gd name="T22" fmla="*/ 86 w 163"/>
                <a:gd name="T23" fmla="*/ 20 h 98"/>
                <a:gd name="T24" fmla="*/ 91 w 163"/>
                <a:gd name="T25" fmla="*/ 32 h 98"/>
                <a:gd name="T26" fmla="*/ 108 w 163"/>
                <a:gd name="T27" fmla="*/ 32 h 98"/>
                <a:gd name="T28" fmla="*/ 127 w 163"/>
                <a:gd name="T29" fmla="*/ 36 h 98"/>
                <a:gd name="T30" fmla="*/ 137 w 163"/>
                <a:gd name="T31" fmla="*/ 26 h 98"/>
                <a:gd name="T32" fmla="*/ 158 w 163"/>
                <a:gd name="T33" fmla="*/ 20 h 98"/>
                <a:gd name="T34" fmla="*/ 163 w 163"/>
                <a:gd name="T35" fmla="*/ 26 h 98"/>
                <a:gd name="T36" fmla="*/ 158 w 163"/>
                <a:gd name="T37" fmla="*/ 32 h 98"/>
                <a:gd name="T38" fmla="*/ 163 w 163"/>
                <a:gd name="T39" fmla="*/ 42 h 98"/>
                <a:gd name="T40" fmla="*/ 143 w 163"/>
                <a:gd name="T41" fmla="*/ 47 h 98"/>
                <a:gd name="T42" fmla="*/ 133 w 163"/>
                <a:gd name="T43" fmla="*/ 42 h 98"/>
                <a:gd name="T44" fmla="*/ 112 w 163"/>
                <a:gd name="T45" fmla="*/ 51 h 98"/>
                <a:gd name="T46" fmla="*/ 108 w 163"/>
                <a:gd name="T47" fmla="*/ 73 h 98"/>
                <a:gd name="T48" fmla="*/ 102 w 163"/>
                <a:gd name="T49" fmla="*/ 61 h 98"/>
                <a:gd name="T50" fmla="*/ 86 w 163"/>
                <a:gd name="T51" fmla="*/ 73 h 98"/>
                <a:gd name="T52" fmla="*/ 76 w 163"/>
                <a:gd name="T53" fmla="*/ 93 h 98"/>
                <a:gd name="T54" fmla="*/ 57 w 163"/>
                <a:gd name="T55" fmla="*/ 93 h 98"/>
                <a:gd name="T56" fmla="*/ 41 w 163"/>
                <a:gd name="T57" fmla="*/ 88 h 98"/>
                <a:gd name="T58" fmla="*/ 41 w 163"/>
                <a:gd name="T59" fmla="*/ 73 h 98"/>
                <a:gd name="T60" fmla="*/ 41 w 163"/>
                <a:gd name="T61" fmla="*/ 57 h 98"/>
                <a:gd name="T62" fmla="*/ 35 w 163"/>
                <a:gd name="T63" fmla="*/ 57 h 98"/>
                <a:gd name="T64" fmla="*/ 20 w 163"/>
                <a:gd name="T65" fmla="*/ 47 h 98"/>
                <a:gd name="T66" fmla="*/ 10 w 163"/>
                <a:gd name="T67" fmla="*/ 47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3" h="98">
                  <a:moveTo>
                    <a:pt x="0" y="51"/>
                  </a:moveTo>
                  <a:lnTo>
                    <a:pt x="0" y="47"/>
                  </a:lnTo>
                  <a:lnTo>
                    <a:pt x="10" y="42"/>
                  </a:lnTo>
                  <a:lnTo>
                    <a:pt x="10" y="36"/>
                  </a:lnTo>
                  <a:lnTo>
                    <a:pt x="14" y="32"/>
                  </a:lnTo>
                  <a:lnTo>
                    <a:pt x="25" y="32"/>
                  </a:lnTo>
                  <a:lnTo>
                    <a:pt x="25" y="26"/>
                  </a:lnTo>
                  <a:lnTo>
                    <a:pt x="35" y="20"/>
                  </a:lnTo>
                  <a:lnTo>
                    <a:pt x="41" y="16"/>
                  </a:lnTo>
                  <a:lnTo>
                    <a:pt x="41" y="12"/>
                  </a:lnTo>
                  <a:lnTo>
                    <a:pt x="41" y="0"/>
                  </a:lnTo>
                  <a:lnTo>
                    <a:pt x="45" y="0"/>
                  </a:lnTo>
                  <a:lnTo>
                    <a:pt x="45" y="6"/>
                  </a:lnTo>
                  <a:lnTo>
                    <a:pt x="51" y="6"/>
                  </a:lnTo>
                  <a:lnTo>
                    <a:pt x="57" y="12"/>
                  </a:lnTo>
                  <a:lnTo>
                    <a:pt x="57" y="16"/>
                  </a:lnTo>
                  <a:lnTo>
                    <a:pt x="61" y="12"/>
                  </a:lnTo>
                  <a:lnTo>
                    <a:pt x="65" y="0"/>
                  </a:lnTo>
                  <a:lnTo>
                    <a:pt x="71" y="6"/>
                  </a:lnTo>
                  <a:lnTo>
                    <a:pt x="76" y="12"/>
                  </a:lnTo>
                  <a:lnTo>
                    <a:pt x="76" y="16"/>
                  </a:lnTo>
                  <a:lnTo>
                    <a:pt x="76" y="20"/>
                  </a:lnTo>
                  <a:lnTo>
                    <a:pt x="81" y="20"/>
                  </a:lnTo>
                  <a:lnTo>
                    <a:pt x="86" y="20"/>
                  </a:lnTo>
                  <a:lnTo>
                    <a:pt x="86" y="26"/>
                  </a:lnTo>
                  <a:lnTo>
                    <a:pt x="91" y="32"/>
                  </a:lnTo>
                  <a:lnTo>
                    <a:pt x="102" y="26"/>
                  </a:lnTo>
                  <a:lnTo>
                    <a:pt x="108" y="32"/>
                  </a:lnTo>
                  <a:lnTo>
                    <a:pt x="108" y="36"/>
                  </a:lnTo>
                  <a:lnTo>
                    <a:pt x="127" y="36"/>
                  </a:lnTo>
                  <a:lnTo>
                    <a:pt x="133" y="32"/>
                  </a:lnTo>
                  <a:lnTo>
                    <a:pt x="137" y="26"/>
                  </a:lnTo>
                  <a:lnTo>
                    <a:pt x="147" y="20"/>
                  </a:lnTo>
                  <a:lnTo>
                    <a:pt x="158" y="20"/>
                  </a:lnTo>
                  <a:lnTo>
                    <a:pt x="163" y="20"/>
                  </a:lnTo>
                  <a:lnTo>
                    <a:pt x="163" y="26"/>
                  </a:lnTo>
                  <a:lnTo>
                    <a:pt x="158" y="26"/>
                  </a:lnTo>
                  <a:lnTo>
                    <a:pt x="158" y="32"/>
                  </a:lnTo>
                  <a:lnTo>
                    <a:pt x="163" y="36"/>
                  </a:lnTo>
                  <a:lnTo>
                    <a:pt x="163" y="42"/>
                  </a:lnTo>
                  <a:lnTo>
                    <a:pt x="153" y="47"/>
                  </a:lnTo>
                  <a:lnTo>
                    <a:pt x="143" y="47"/>
                  </a:lnTo>
                  <a:lnTo>
                    <a:pt x="133" y="47"/>
                  </a:lnTo>
                  <a:lnTo>
                    <a:pt x="133" y="42"/>
                  </a:lnTo>
                  <a:lnTo>
                    <a:pt x="122" y="42"/>
                  </a:lnTo>
                  <a:lnTo>
                    <a:pt x="112" y="51"/>
                  </a:lnTo>
                  <a:lnTo>
                    <a:pt x="112" y="57"/>
                  </a:lnTo>
                  <a:lnTo>
                    <a:pt x="108" y="73"/>
                  </a:lnTo>
                  <a:lnTo>
                    <a:pt x="102" y="67"/>
                  </a:lnTo>
                  <a:lnTo>
                    <a:pt x="102" y="61"/>
                  </a:lnTo>
                  <a:lnTo>
                    <a:pt x="91" y="67"/>
                  </a:lnTo>
                  <a:lnTo>
                    <a:pt x="86" y="73"/>
                  </a:lnTo>
                  <a:lnTo>
                    <a:pt x="81" y="77"/>
                  </a:lnTo>
                  <a:lnTo>
                    <a:pt x="76" y="93"/>
                  </a:lnTo>
                  <a:lnTo>
                    <a:pt x="61" y="98"/>
                  </a:lnTo>
                  <a:lnTo>
                    <a:pt x="57" y="93"/>
                  </a:lnTo>
                  <a:lnTo>
                    <a:pt x="41" y="93"/>
                  </a:lnTo>
                  <a:lnTo>
                    <a:pt x="41" y="88"/>
                  </a:lnTo>
                  <a:lnTo>
                    <a:pt x="45" y="83"/>
                  </a:lnTo>
                  <a:lnTo>
                    <a:pt x="41" y="73"/>
                  </a:lnTo>
                  <a:lnTo>
                    <a:pt x="45" y="67"/>
                  </a:lnTo>
                  <a:lnTo>
                    <a:pt x="41" y="57"/>
                  </a:lnTo>
                  <a:lnTo>
                    <a:pt x="41" y="51"/>
                  </a:lnTo>
                  <a:lnTo>
                    <a:pt x="35" y="57"/>
                  </a:lnTo>
                  <a:lnTo>
                    <a:pt x="25" y="51"/>
                  </a:lnTo>
                  <a:lnTo>
                    <a:pt x="20" y="47"/>
                  </a:lnTo>
                  <a:lnTo>
                    <a:pt x="14" y="47"/>
                  </a:lnTo>
                  <a:lnTo>
                    <a:pt x="10" y="47"/>
                  </a:lnTo>
                  <a:lnTo>
                    <a:pt x="0" y="51"/>
                  </a:lnTo>
                  <a:close/>
                </a:path>
              </a:pathLst>
            </a:custGeom>
            <a:solidFill>
              <a:schemeClr val="tx2"/>
            </a:solidFill>
            <a:ln w="3175" cap="flat">
              <a:solidFill>
                <a:schemeClr val="bg2"/>
              </a:solidFill>
              <a:prstDash val="solid"/>
              <a:miter lim="800000"/>
              <a:headEnd/>
              <a:tailEnd/>
            </a:ln>
          </p:spPr>
          <p:txBody>
            <a:bodyPr vert="horz" wrap="square" lIns="68580" tIns="34290" rIns="68580" bIns="34290" numCol="1" anchor="t" anchorCtr="0" compatLnSpc="1">
              <a:prstTxWarp prst="textNoShape">
                <a:avLst/>
              </a:prstTxWarp>
            </a:bodyPr>
            <a:lstStyle/>
            <a:p>
              <a:endParaRPr lang="en-US" sz="1350"/>
            </a:p>
          </p:txBody>
        </p:sp>
        <p:sp>
          <p:nvSpPr>
            <p:cNvPr id="11" name="Freeform 10"/>
            <p:cNvSpPr>
              <a:spLocks/>
            </p:cNvSpPr>
            <p:nvPr/>
          </p:nvSpPr>
          <p:spPr bwMode="auto">
            <a:xfrm>
              <a:off x="6030308" y="5105999"/>
              <a:ext cx="412597" cy="248064"/>
            </a:xfrm>
            <a:custGeom>
              <a:avLst/>
              <a:gdLst>
                <a:gd name="T0" fmla="*/ 0 w 163"/>
                <a:gd name="T1" fmla="*/ 47 h 98"/>
                <a:gd name="T2" fmla="*/ 10 w 163"/>
                <a:gd name="T3" fmla="*/ 36 h 98"/>
                <a:gd name="T4" fmla="*/ 25 w 163"/>
                <a:gd name="T5" fmla="*/ 32 h 98"/>
                <a:gd name="T6" fmla="*/ 35 w 163"/>
                <a:gd name="T7" fmla="*/ 20 h 98"/>
                <a:gd name="T8" fmla="*/ 41 w 163"/>
                <a:gd name="T9" fmla="*/ 12 h 98"/>
                <a:gd name="T10" fmla="*/ 45 w 163"/>
                <a:gd name="T11" fmla="*/ 0 h 98"/>
                <a:gd name="T12" fmla="*/ 51 w 163"/>
                <a:gd name="T13" fmla="*/ 6 h 98"/>
                <a:gd name="T14" fmla="*/ 57 w 163"/>
                <a:gd name="T15" fmla="*/ 16 h 98"/>
                <a:gd name="T16" fmla="*/ 65 w 163"/>
                <a:gd name="T17" fmla="*/ 0 h 98"/>
                <a:gd name="T18" fmla="*/ 76 w 163"/>
                <a:gd name="T19" fmla="*/ 12 h 98"/>
                <a:gd name="T20" fmla="*/ 76 w 163"/>
                <a:gd name="T21" fmla="*/ 20 h 98"/>
                <a:gd name="T22" fmla="*/ 86 w 163"/>
                <a:gd name="T23" fmla="*/ 20 h 98"/>
                <a:gd name="T24" fmla="*/ 91 w 163"/>
                <a:gd name="T25" fmla="*/ 32 h 98"/>
                <a:gd name="T26" fmla="*/ 108 w 163"/>
                <a:gd name="T27" fmla="*/ 32 h 98"/>
                <a:gd name="T28" fmla="*/ 127 w 163"/>
                <a:gd name="T29" fmla="*/ 36 h 98"/>
                <a:gd name="T30" fmla="*/ 137 w 163"/>
                <a:gd name="T31" fmla="*/ 26 h 98"/>
                <a:gd name="T32" fmla="*/ 158 w 163"/>
                <a:gd name="T33" fmla="*/ 20 h 98"/>
                <a:gd name="T34" fmla="*/ 163 w 163"/>
                <a:gd name="T35" fmla="*/ 26 h 98"/>
                <a:gd name="T36" fmla="*/ 158 w 163"/>
                <a:gd name="T37" fmla="*/ 32 h 98"/>
                <a:gd name="T38" fmla="*/ 163 w 163"/>
                <a:gd name="T39" fmla="*/ 42 h 98"/>
                <a:gd name="T40" fmla="*/ 143 w 163"/>
                <a:gd name="T41" fmla="*/ 47 h 98"/>
                <a:gd name="T42" fmla="*/ 133 w 163"/>
                <a:gd name="T43" fmla="*/ 42 h 98"/>
                <a:gd name="T44" fmla="*/ 112 w 163"/>
                <a:gd name="T45" fmla="*/ 51 h 98"/>
                <a:gd name="T46" fmla="*/ 108 w 163"/>
                <a:gd name="T47" fmla="*/ 73 h 98"/>
                <a:gd name="T48" fmla="*/ 102 w 163"/>
                <a:gd name="T49" fmla="*/ 61 h 98"/>
                <a:gd name="T50" fmla="*/ 86 w 163"/>
                <a:gd name="T51" fmla="*/ 73 h 98"/>
                <a:gd name="T52" fmla="*/ 76 w 163"/>
                <a:gd name="T53" fmla="*/ 93 h 98"/>
                <a:gd name="T54" fmla="*/ 57 w 163"/>
                <a:gd name="T55" fmla="*/ 93 h 98"/>
                <a:gd name="T56" fmla="*/ 41 w 163"/>
                <a:gd name="T57" fmla="*/ 88 h 98"/>
                <a:gd name="T58" fmla="*/ 41 w 163"/>
                <a:gd name="T59" fmla="*/ 73 h 98"/>
                <a:gd name="T60" fmla="*/ 41 w 163"/>
                <a:gd name="T61" fmla="*/ 57 h 98"/>
                <a:gd name="T62" fmla="*/ 35 w 163"/>
                <a:gd name="T63" fmla="*/ 57 h 98"/>
                <a:gd name="T64" fmla="*/ 20 w 163"/>
                <a:gd name="T65" fmla="*/ 47 h 98"/>
                <a:gd name="T66" fmla="*/ 10 w 163"/>
                <a:gd name="T67" fmla="*/ 47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163" h="98">
                  <a:moveTo>
                    <a:pt x="0" y="51"/>
                  </a:moveTo>
                  <a:lnTo>
                    <a:pt x="0" y="47"/>
                  </a:lnTo>
                  <a:lnTo>
                    <a:pt x="10" y="42"/>
                  </a:lnTo>
                  <a:lnTo>
                    <a:pt x="10" y="36"/>
                  </a:lnTo>
                  <a:lnTo>
                    <a:pt x="14" y="32"/>
                  </a:lnTo>
                  <a:lnTo>
                    <a:pt x="25" y="32"/>
                  </a:lnTo>
                  <a:lnTo>
                    <a:pt x="25" y="26"/>
                  </a:lnTo>
                  <a:lnTo>
                    <a:pt x="35" y="20"/>
                  </a:lnTo>
                  <a:lnTo>
                    <a:pt x="41" y="16"/>
                  </a:lnTo>
                  <a:lnTo>
                    <a:pt x="41" y="12"/>
                  </a:lnTo>
                  <a:lnTo>
                    <a:pt x="41" y="0"/>
                  </a:lnTo>
                  <a:lnTo>
                    <a:pt x="45" y="0"/>
                  </a:lnTo>
                  <a:lnTo>
                    <a:pt x="45" y="6"/>
                  </a:lnTo>
                  <a:lnTo>
                    <a:pt x="51" y="6"/>
                  </a:lnTo>
                  <a:lnTo>
                    <a:pt x="57" y="12"/>
                  </a:lnTo>
                  <a:lnTo>
                    <a:pt x="57" y="16"/>
                  </a:lnTo>
                  <a:lnTo>
                    <a:pt x="61" y="12"/>
                  </a:lnTo>
                  <a:lnTo>
                    <a:pt x="65" y="0"/>
                  </a:lnTo>
                  <a:lnTo>
                    <a:pt x="71" y="6"/>
                  </a:lnTo>
                  <a:lnTo>
                    <a:pt x="76" y="12"/>
                  </a:lnTo>
                  <a:lnTo>
                    <a:pt x="76" y="16"/>
                  </a:lnTo>
                  <a:lnTo>
                    <a:pt x="76" y="20"/>
                  </a:lnTo>
                  <a:lnTo>
                    <a:pt x="81" y="20"/>
                  </a:lnTo>
                  <a:lnTo>
                    <a:pt x="86" y="20"/>
                  </a:lnTo>
                  <a:lnTo>
                    <a:pt x="86" y="26"/>
                  </a:lnTo>
                  <a:lnTo>
                    <a:pt x="91" y="32"/>
                  </a:lnTo>
                  <a:lnTo>
                    <a:pt x="102" y="26"/>
                  </a:lnTo>
                  <a:lnTo>
                    <a:pt x="108" y="32"/>
                  </a:lnTo>
                  <a:lnTo>
                    <a:pt x="108" y="36"/>
                  </a:lnTo>
                  <a:lnTo>
                    <a:pt x="127" y="36"/>
                  </a:lnTo>
                  <a:lnTo>
                    <a:pt x="133" y="32"/>
                  </a:lnTo>
                  <a:lnTo>
                    <a:pt x="137" y="26"/>
                  </a:lnTo>
                  <a:lnTo>
                    <a:pt x="147" y="20"/>
                  </a:lnTo>
                  <a:lnTo>
                    <a:pt x="158" y="20"/>
                  </a:lnTo>
                  <a:lnTo>
                    <a:pt x="163" y="20"/>
                  </a:lnTo>
                  <a:lnTo>
                    <a:pt x="163" y="26"/>
                  </a:lnTo>
                  <a:lnTo>
                    <a:pt x="158" y="26"/>
                  </a:lnTo>
                  <a:lnTo>
                    <a:pt x="158" y="32"/>
                  </a:lnTo>
                  <a:lnTo>
                    <a:pt x="163" y="36"/>
                  </a:lnTo>
                  <a:lnTo>
                    <a:pt x="163" y="42"/>
                  </a:lnTo>
                  <a:lnTo>
                    <a:pt x="153" y="47"/>
                  </a:lnTo>
                  <a:lnTo>
                    <a:pt x="143" y="47"/>
                  </a:lnTo>
                  <a:lnTo>
                    <a:pt x="133" y="47"/>
                  </a:lnTo>
                  <a:lnTo>
                    <a:pt x="133" y="42"/>
                  </a:lnTo>
                  <a:lnTo>
                    <a:pt x="122" y="42"/>
                  </a:lnTo>
                  <a:lnTo>
                    <a:pt x="112" y="51"/>
                  </a:lnTo>
                  <a:lnTo>
                    <a:pt x="112" y="57"/>
                  </a:lnTo>
                  <a:lnTo>
                    <a:pt x="108" y="73"/>
                  </a:lnTo>
                  <a:lnTo>
                    <a:pt x="102" y="67"/>
                  </a:lnTo>
                  <a:lnTo>
                    <a:pt x="102" y="61"/>
                  </a:lnTo>
                  <a:lnTo>
                    <a:pt x="91" y="67"/>
                  </a:lnTo>
                  <a:lnTo>
                    <a:pt x="86" y="73"/>
                  </a:lnTo>
                  <a:lnTo>
                    <a:pt x="81" y="77"/>
                  </a:lnTo>
                  <a:lnTo>
                    <a:pt x="76" y="93"/>
                  </a:lnTo>
                  <a:lnTo>
                    <a:pt x="61" y="98"/>
                  </a:lnTo>
                  <a:lnTo>
                    <a:pt x="57" y="93"/>
                  </a:lnTo>
                  <a:lnTo>
                    <a:pt x="41" y="93"/>
                  </a:lnTo>
                  <a:lnTo>
                    <a:pt x="41" y="88"/>
                  </a:lnTo>
                  <a:lnTo>
                    <a:pt x="45" y="83"/>
                  </a:lnTo>
                  <a:lnTo>
                    <a:pt x="41" y="73"/>
                  </a:lnTo>
                  <a:lnTo>
                    <a:pt x="45" y="67"/>
                  </a:lnTo>
                  <a:lnTo>
                    <a:pt x="41" y="57"/>
                  </a:lnTo>
                  <a:lnTo>
                    <a:pt x="41" y="51"/>
                  </a:lnTo>
                  <a:lnTo>
                    <a:pt x="35" y="57"/>
                  </a:lnTo>
                  <a:lnTo>
                    <a:pt x="25" y="51"/>
                  </a:lnTo>
                  <a:lnTo>
                    <a:pt x="20" y="47"/>
                  </a:lnTo>
                  <a:lnTo>
                    <a:pt x="14" y="47"/>
                  </a:lnTo>
                  <a:lnTo>
                    <a:pt x="10" y="47"/>
                  </a:lnTo>
                  <a:lnTo>
                    <a:pt x="0" y="51"/>
                  </a:lnTo>
                  <a:close/>
                </a:path>
              </a:pathLst>
            </a:custGeom>
            <a:solidFill>
              <a:schemeClr val="tx2"/>
            </a:solidFill>
            <a:ln w="3175" cap="flat">
              <a:solidFill>
                <a:schemeClr val="bg2"/>
              </a:solidFill>
              <a:prstDash val="solid"/>
              <a:miter lim="800000"/>
              <a:headEnd/>
              <a:tailEnd/>
            </a:ln>
            <a:extLst/>
          </p:spPr>
          <p:txBody>
            <a:bodyPr vert="horz" wrap="square" lIns="68580" tIns="34290" rIns="68580" bIns="34290" numCol="1" anchor="t" anchorCtr="0" compatLnSpc="1">
              <a:prstTxWarp prst="textNoShape">
                <a:avLst/>
              </a:prstTxWarp>
            </a:bodyPr>
            <a:lstStyle/>
            <a:p>
              <a:endParaRPr lang="en-US" sz="1350"/>
            </a:p>
          </p:txBody>
        </p:sp>
        <p:sp>
          <p:nvSpPr>
            <p:cNvPr id="12" name="Freeform 11"/>
            <p:cNvSpPr>
              <a:spLocks/>
            </p:cNvSpPr>
            <p:nvPr/>
          </p:nvSpPr>
          <p:spPr bwMode="auto">
            <a:xfrm>
              <a:off x="4903896" y="3478397"/>
              <a:ext cx="118970" cy="78470"/>
            </a:xfrm>
            <a:custGeom>
              <a:avLst/>
              <a:gdLst>
                <a:gd name="T0" fmla="*/ 14 w 47"/>
                <a:gd name="T1" fmla="*/ 31 h 31"/>
                <a:gd name="T2" fmla="*/ 20 w 47"/>
                <a:gd name="T3" fmla="*/ 26 h 31"/>
                <a:gd name="T4" fmla="*/ 20 w 47"/>
                <a:gd name="T5" fmla="*/ 20 h 31"/>
                <a:gd name="T6" fmla="*/ 31 w 47"/>
                <a:gd name="T7" fmla="*/ 20 h 31"/>
                <a:gd name="T8" fmla="*/ 36 w 47"/>
                <a:gd name="T9" fmla="*/ 20 h 31"/>
                <a:gd name="T10" fmla="*/ 36 w 47"/>
                <a:gd name="T11" fmla="*/ 16 h 31"/>
                <a:gd name="T12" fmla="*/ 40 w 47"/>
                <a:gd name="T13" fmla="*/ 10 h 31"/>
                <a:gd name="T14" fmla="*/ 47 w 47"/>
                <a:gd name="T15" fmla="*/ 6 h 31"/>
                <a:gd name="T16" fmla="*/ 36 w 47"/>
                <a:gd name="T17" fmla="*/ 0 h 31"/>
                <a:gd name="T18" fmla="*/ 20 w 47"/>
                <a:gd name="T19" fmla="*/ 10 h 31"/>
                <a:gd name="T20" fmla="*/ 14 w 47"/>
                <a:gd name="T21" fmla="*/ 0 h 31"/>
                <a:gd name="T22" fmla="*/ 10 w 47"/>
                <a:gd name="T23" fmla="*/ 6 h 31"/>
                <a:gd name="T24" fmla="*/ 10 w 47"/>
                <a:gd name="T25" fmla="*/ 10 h 31"/>
                <a:gd name="T26" fmla="*/ 10 w 47"/>
                <a:gd name="T27" fmla="*/ 16 h 31"/>
                <a:gd name="T28" fmla="*/ 0 w 47"/>
                <a:gd name="T29" fmla="*/ 20 h 31"/>
                <a:gd name="T30" fmla="*/ 4 w 47"/>
                <a:gd name="T31" fmla="*/ 20 h 31"/>
                <a:gd name="T32" fmla="*/ 10 w 47"/>
                <a:gd name="T33" fmla="*/ 20 h 31"/>
                <a:gd name="T34" fmla="*/ 14 w 47"/>
                <a:gd name="T35" fmla="*/ 26 h 31"/>
                <a:gd name="T36" fmla="*/ 14 w 47"/>
                <a:gd name="T37"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7" h="31">
                  <a:moveTo>
                    <a:pt x="14" y="31"/>
                  </a:moveTo>
                  <a:lnTo>
                    <a:pt x="20" y="26"/>
                  </a:lnTo>
                  <a:lnTo>
                    <a:pt x="20" y="20"/>
                  </a:lnTo>
                  <a:lnTo>
                    <a:pt x="31" y="20"/>
                  </a:lnTo>
                  <a:lnTo>
                    <a:pt x="36" y="20"/>
                  </a:lnTo>
                  <a:lnTo>
                    <a:pt x="36" y="16"/>
                  </a:lnTo>
                  <a:lnTo>
                    <a:pt x="40" y="10"/>
                  </a:lnTo>
                  <a:lnTo>
                    <a:pt x="47" y="6"/>
                  </a:lnTo>
                  <a:lnTo>
                    <a:pt x="36" y="0"/>
                  </a:lnTo>
                  <a:lnTo>
                    <a:pt x="20" y="10"/>
                  </a:lnTo>
                  <a:lnTo>
                    <a:pt x="14" y="0"/>
                  </a:lnTo>
                  <a:lnTo>
                    <a:pt x="10" y="6"/>
                  </a:lnTo>
                  <a:lnTo>
                    <a:pt x="10" y="10"/>
                  </a:lnTo>
                  <a:lnTo>
                    <a:pt x="10" y="16"/>
                  </a:lnTo>
                  <a:lnTo>
                    <a:pt x="0" y="20"/>
                  </a:lnTo>
                  <a:lnTo>
                    <a:pt x="4" y="20"/>
                  </a:lnTo>
                  <a:lnTo>
                    <a:pt x="10" y="20"/>
                  </a:lnTo>
                  <a:lnTo>
                    <a:pt x="14" y="26"/>
                  </a:lnTo>
                  <a:lnTo>
                    <a:pt x="14" y="31"/>
                  </a:lnTo>
                  <a:close/>
                </a:path>
              </a:pathLst>
            </a:custGeom>
            <a:solidFill>
              <a:schemeClr val="tx2"/>
            </a:solidFill>
            <a:ln w="3175" cap="flat">
              <a:solidFill>
                <a:schemeClr val="bg2"/>
              </a:solidFill>
              <a:prstDash val="solid"/>
              <a:miter lim="800000"/>
              <a:headEnd/>
              <a:tailEnd/>
            </a:ln>
          </p:spPr>
          <p:txBody>
            <a:bodyPr vert="horz" wrap="square" lIns="68580" tIns="34290" rIns="68580" bIns="34290" numCol="1" anchor="t" anchorCtr="0" compatLnSpc="1">
              <a:prstTxWarp prst="textNoShape">
                <a:avLst/>
              </a:prstTxWarp>
            </a:bodyPr>
            <a:lstStyle/>
            <a:p>
              <a:endParaRPr lang="en-US" sz="1350"/>
            </a:p>
          </p:txBody>
        </p:sp>
        <p:sp>
          <p:nvSpPr>
            <p:cNvPr id="13" name="Freeform 12"/>
            <p:cNvSpPr>
              <a:spLocks/>
            </p:cNvSpPr>
            <p:nvPr/>
          </p:nvSpPr>
          <p:spPr bwMode="auto">
            <a:xfrm>
              <a:off x="4903896" y="3478397"/>
              <a:ext cx="118970" cy="78470"/>
            </a:xfrm>
            <a:custGeom>
              <a:avLst/>
              <a:gdLst>
                <a:gd name="T0" fmla="*/ 14 w 47"/>
                <a:gd name="T1" fmla="*/ 31 h 31"/>
                <a:gd name="T2" fmla="*/ 20 w 47"/>
                <a:gd name="T3" fmla="*/ 26 h 31"/>
                <a:gd name="T4" fmla="*/ 20 w 47"/>
                <a:gd name="T5" fmla="*/ 20 h 31"/>
                <a:gd name="T6" fmla="*/ 31 w 47"/>
                <a:gd name="T7" fmla="*/ 20 h 31"/>
                <a:gd name="T8" fmla="*/ 36 w 47"/>
                <a:gd name="T9" fmla="*/ 20 h 31"/>
                <a:gd name="T10" fmla="*/ 36 w 47"/>
                <a:gd name="T11" fmla="*/ 16 h 31"/>
                <a:gd name="T12" fmla="*/ 40 w 47"/>
                <a:gd name="T13" fmla="*/ 10 h 31"/>
                <a:gd name="T14" fmla="*/ 47 w 47"/>
                <a:gd name="T15" fmla="*/ 6 h 31"/>
                <a:gd name="T16" fmla="*/ 36 w 47"/>
                <a:gd name="T17" fmla="*/ 0 h 31"/>
                <a:gd name="T18" fmla="*/ 20 w 47"/>
                <a:gd name="T19" fmla="*/ 10 h 31"/>
                <a:gd name="T20" fmla="*/ 14 w 47"/>
                <a:gd name="T21" fmla="*/ 0 h 31"/>
                <a:gd name="T22" fmla="*/ 10 w 47"/>
                <a:gd name="T23" fmla="*/ 6 h 31"/>
                <a:gd name="T24" fmla="*/ 10 w 47"/>
                <a:gd name="T25" fmla="*/ 10 h 31"/>
                <a:gd name="T26" fmla="*/ 10 w 47"/>
                <a:gd name="T27" fmla="*/ 16 h 31"/>
                <a:gd name="T28" fmla="*/ 0 w 47"/>
                <a:gd name="T29" fmla="*/ 20 h 31"/>
                <a:gd name="T30" fmla="*/ 4 w 47"/>
                <a:gd name="T31" fmla="*/ 20 h 31"/>
                <a:gd name="T32" fmla="*/ 10 w 47"/>
                <a:gd name="T33" fmla="*/ 20 h 31"/>
                <a:gd name="T34" fmla="*/ 14 w 47"/>
                <a:gd name="T35" fmla="*/ 26 h 31"/>
                <a:gd name="T36" fmla="*/ 14 w 47"/>
                <a:gd name="T37"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47" h="31">
                  <a:moveTo>
                    <a:pt x="14" y="31"/>
                  </a:moveTo>
                  <a:lnTo>
                    <a:pt x="20" y="26"/>
                  </a:lnTo>
                  <a:lnTo>
                    <a:pt x="20" y="20"/>
                  </a:lnTo>
                  <a:lnTo>
                    <a:pt x="31" y="20"/>
                  </a:lnTo>
                  <a:lnTo>
                    <a:pt x="36" y="20"/>
                  </a:lnTo>
                  <a:lnTo>
                    <a:pt x="36" y="16"/>
                  </a:lnTo>
                  <a:lnTo>
                    <a:pt x="40" y="10"/>
                  </a:lnTo>
                  <a:lnTo>
                    <a:pt x="47" y="6"/>
                  </a:lnTo>
                  <a:lnTo>
                    <a:pt x="36" y="0"/>
                  </a:lnTo>
                  <a:lnTo>
                    <a:pt x="20" y="10"/>
                  </a:lnTo>
                  <a:lnTo>
                    <a:pt x="14" y="0"/>
                  </a:lnTo>
                  <a:lnTo>
                    <a:pt x="10" y="6"/>
                  </a:lnTo>
                  <a:lnTo>
                    <a:pt x="10" y="10"/>
                  </a:lnTo>
                  <a:lnTo>
                    <a:pt x="10" y="16"/>
                  </a:lnTo>
                  <a:lnTo>
                    <a:pt x="0" y="20"/>
                  </a:lnTo>
                  <a:lnTo>
                    <a:pt x="4" y="20"/>
                  </a:lnTo>
                  <a:lnTo>
                    <a:pt x="10" y="20"/>
                  </a:lnTo>
                  <a:lnTo>
                    <a:pt x="14" y="26"/>
                  </a:lnTo>
                  <a:lnTo>
                    <a:pt x="14" y="31"/>
                  </a:lnTo>
                  <a:close/>
                </a:path>
              </a:pathLst>
            </a:custGeom>
            <a:solidFill>
              <a:schemeClr val="tx2"/>
            </a:solidFill>
            <a:ln w="3175" cap="flat">
              <a:solidFill>
                <a:schemeClr val="bg2"/>
              </a:solidFill>
              <a:prstDash val="solid"/>
              <a:miter lim="800000"/>
              <a:headEnd/>
              <a:tailEnd/>
            </a:ln>
            <a:extLst/>
          </p:spPr>
          <p:txBody>
            <a:bodyPr vert="horz" wrap="square" lIns="68580" tIns="34290" rIns="68580" bIns="34290" numCol="1" anchor="t" anchorCtr="0" compatLnSpc="1">
              <a:prstTxWarp prst="textNoShape">
                <a:avLst/>
              </a:prstTxWarp>
            </a:bodyPr>
            <a:lstStyle/>
            <a:p>
              <a:endParaRPr lang="en-US" sz="1350"/>
            </a:p>
          </p:txBody>
        </p:sp>
        <p:sp>
          <p:nvSpPr>
            <p:cNvPr id="14" name="Freeform 13"/>
            <p:cNvSpPr>
              <a:spLocks/>
            </p:cNvSpPr>
            <p:nvPr/>
          </p:nvSpPr>
          <p:spPr bwMode="auto">
            <a:xfrm>
              <a:off x="4939333" y="3415116"/>
              <a:ext cx="55688" cy="48095"/>
            </a:xfrm>
            <a:custGeom>
              <a:avLst/>
              <a:gdLst>
                <a:gd name="T0" fmla="*/ 12 w 22"/>
                <a:gd name="T1" fmla="*/ 19 h 19"/>
                <a:gd name="T2" fmla="*/ 12 w 22"/>
                <a:gd name="T3" fmla="*/ 10 h 19"/>
                <a:gd name="T4" fmla="*/ 6 w 22"/>
                <a:gd name="T5" fmla="*/ 10 h 19"/>
                <a:gd name="T6" fmla="*/ 0 w 22"/>
                <a:gd name="T7" fmla="*/ 10 h 19"/>
                <a:gd name="T8" fmla="*/ 0 w 22"/>
                <a:gd name="T9" fmla="*/ 5 h 19"/>
                <a:gd name="T10" fmla="*/ 6 w 22"/>
                <a:gd name="T11" fmla="*/ 5 h 19"/>
                <a:gd name="T12" fmla="*/ 12 w 22"/>
                <a:gd name="T13" fmla="*/ 0 h 19"/>
                <a:gd name="T14" fmla="*/ 22 w 22"/>
                <a:gd name="T15" fmla="*/ 5 h 19"/>
                <a:gd name="T16" fmla="*/ 22 w 22"/>
                <a:gd name="T17" fmla="*/ 10 h 19"/>
                <a:gd name="T18" fmla="*/ 17 w 22"/>
                <a:gd name="T19" fmla="*/ 15 h 19"/>
                <a:gd name="T20" fmla="*/ 12 w 22"/>
                <a:gd name="T21" fmla="*/ 1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 h="19">
                  <a:moveTo>
                    <a:pt x="12" y="19"/>
                  </a:moveTo>
                  <a:lnTo>
                    <a:pt x="12" y="10"/>
                  </a:lnTo>
                  <a:lnTo>
                    <a:pt x="6" y="10"/>
                  </a:lnTo>
                  <a:lnTo>
                    <a:pt x="0" y="10"/>
                  </a:lnTo>
                  <a:lnTo>
                    <a:pt x="0" y="5"/>
                  </a:lnTo>
                  <a:lnTo>
                    <a:pt x="6" y="5"/>
                  </a:lnTo>
                  <a:lnTo>
                    <a:pt x="12" y="0"/>
                  </a:lnTo>
                  <a:lnTo>
                    <a:pt x="22" y="5"/>
                  </a:lnTo>
                  <a:lnTo>
                    <a:pt x="22" y="10"/>
                  </a:lnTo>
                  <a:lnTo>
                    <a:pt x="17" y="15"/>
                  </a:lnTo>
                  <a:lnTo>
                    <a:pt x="12" y="19"/>
                  </a:lnTo>
                  <a:close/>
                </a:path>
              </a:pathLst>
            </a:custGeom>
            <a:solidFill>
              <a:schemeClr val="tx2"/>
            </a:solidFill>
            <a:ln w="3175" cap="flat">
              <a:solidFill>
                <a:schemeClr val="bg2"/>
              </a:solidFill>
              <a:prstDash val="solid"/>
              <a:miter lim="800000"/>
              <a:headEnd/>
              <a:tailEnd/>
            </a:ln>
          </p:spPr>
          <p:txBody>
            <a:bodyPr vert="horz" wrap="square" lIns="68580" tIns="34290" rIns="68580" bIns="34290" numCol="1" anchor="t" anchorCtr="0" compatLnSpc="1">
              <a:prstTxWarp prst="textNoShape">
                <a:avLst/>
              </a:prstTxWarp>
            </a:bodyPr>
            <a:lstStyle/>
            <a:p>
              <a:endParaRPr lang="en-US" sz="1350"/>
            </a:p>
          </p:txBody>
        </p:sp>
        <p:sp>
          <p:nvSpPr>
            <p:cNvPr id="15" name="Freeform 14"/>
            <p:cNvSpPr>
              <a:spLocks/>
            </p:cNvSpPr>
            <p:nvPr/>
          </p:nvSpPr>
          <p:spPr bwMode="auto">
            <a:xfrm>
              <a:off x="4939333" y="3415116"/>
              <a:ext cx="55688" cy="48095"/>
            </a:xfrm>
            <a:custGeom>
              <a:avLst/>
              <a:gdLst>
                <a:gd name="T0" fmla="*/ 12 w 22"/>
                <a:gd name="T1" fmla="*/ 19 h 19"/>
                <a:gd name="T2" fmla="*/ 12 w 22"/>
                <a:gd name="T3" fmla="*/ 10 h 19"/>
                <a:gd name="T4" fmla="*/ 6 w 22"/>
                <a:gd name="T5" fmla="*/ 10 h 19"/>
                <a:gd name="T6" fmla="*/ 0 w 22"/>
                <a:gd name="T7" fmla="*/ 10 h 19"/>
                <a:gd name="T8" fmla="*/ 0 w 22"/>
                <a:gd name="T9" fmla="*/ 5 h 19"/>
                <a:gd name="T10" fmla="*/ 6 w 22"/>
                <a:gd name="T11" fmla="*/ 5 h 19"/>
                <a:gd name="T12" fmla="*/ 12 w 22"/>
                <a:gd name="T13" fmla="*/ 0 h 19"/>
                <a:gd name="T14" fmla="*/ 22 w 22"/>
                <a:gd name="T15" fmla="*/ 5 h 19"/>
                <a:gd name="T16" fmla="*/ 22 w 22"/>
                <a:gd name="T17" fmla="*/ 10 h 19"/>
                <a:gd name="T18" fmla="*/ 17 w 22"/>
                <a:gd name="T19" fmla="*/ 15 h 19"/>
                <a:gd name="T20" fmla="*/ 12 w 22"/>
                <a:gd name="T21" fmla="*/ 19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2" h="19">
                  <a:moveTo>
                    <a:pt x="12" y="19"/>
                  </a:moveTo>
                  <a:lnTo>
                    <a:pt x="12" y="10"/>
                  </a:lnTo>
                  <a:lnTo>
                    <a:pt x="6" y="10"/>
                  </a:lnTo>
                  <a:lnTo>
                    <a:pt x="0" y="10"/>
                  </a:lnTo>
                  <a:lnTo>
                    <a:pt x="0" y="5"/>
                  </a:lnTo>
                  <a:lnTo>
                    <a:pt x="6" y="5"/>
                  </a:lnTo>
                  <a:lnTo>
                    <a:pt x="12" y="0"/>
                  </a:lnTo>
                  <a:lnTo>
                    <a:pt x="22" y="5"/>
                  </a:lnTo>
                  <a:lnTo>
                    <a:pt x="22" y="10"/>
                  </a:lnTo>
                  <a:lnTo>
                    <a:pt x="17" y="15"/>
                  </a:lnTo>
                  <a:lnTo>
                    <a:pt x="12" y="19"/>
                  </a:lnTo>
                  <a:close/>
                </a:path>
              </a:pathLst>
            </a:custGeom>
            <a:solidFill>
              <a:schemeClr val="tx2"/>
            </a:solidFill>
            <a:ln w="3175" cap="flat">
              <a:solidFill>
                <a:schemeClr val="bg2"/>
              </a:solidFill>
              <a:prstDash val="solid"/>
              <a:miter lim="800000"/>
              <a:headEnd/>
              <a:tailEnd/>
            </a:ln>
            <a:extLst/>
          </p:spPr>
          <p:txBody>
            <a:bodyPr vert="horz" wrap="square" lIns="68580" tIns="34290" rIns="68580" bIns="34290" numCol="1" anchor="t" anchorCtr="0" compatLnSpc="1">
              <a:prstTxWarp prst="textNoShape">
                <a:avLst/>
              </a:prstTxWarp>
            </a:bodyPr>
            <a:lstStyle/>
            <a:p>
              <a:endParaRPr lang="en-US" sz="1350"/>
            </a:p>
          </p:txBody>
        </p:sp>
        <p:sp>
          <p:nvSpPr>
            <p:cNvPr id="16" name="Freeform 15"/>
            <p:cNvSpPr>
              <a:spLocks/>
            </p:cNvSpPr>
            <p:nvPr/>
          </p:nvSpPr>
          <p:spPr bwMode="auto">
            <a:xfrm>
              <a:off x="6247997" y="1696388"/>
              <a:ext cx="91125" cy="113908"/>
            </a:xfrm>
            <a:custGeom>
              <a:avLst/>
              <a:gdLst>
                <a:gd name="T0" fmla="*/ 31 w 36"/>
                <a:gd name="T1" fmla="*/ 45 h 45"/>
                <a:gd name="T2" fmla="*/ 22 w 36"/>
                <a:gd name="T3" fmla="*/ 41 h 45"/>
                <a:gd name="T4" fmla="*/ 10 w 36"/>
                <a:gd name="T5" fmla="*/ 35 h 45"/>
                <a:gd name="T6" fmla="*/ 10 w 36"/>
                <a:gd name="T7" fmla="*/ 30 h 45"/>
                <a:gd name="T8" fmla="*/ 0 w 36"/>
                <a:gd name="T9" fmla="*/ 25 h 45"/>
                <a:gd name="T10" fmla="*/ 0 w 36"/>
                <a:gd name="T11" fmla="*/ 14 h 45"/>
                <a:gd name="T12" fmla="*/ 5 w 36"/>
                <a:gd name="T13" fmla="*/ 6 h 45"/>
                <a:gd name="T14" fmla="*/ 5 w 36"/>
                <a:gd name="T15" fmla="*/ 0 h 45"/>
                <a:gd name="T16" fmla="*/ 10 w 36"/>
                <a:gd name="T17" fmla="*/ 0 h 45"/>
                <a:gd name="T18" fmla="*/ 22 w 36"/>
                <a:gd name="T19" fmla="*/ 6 h 45"/>
                <a:gd name="T20" fmla="*/ 31 w 36"/>
                <a:gd name="T21" fmla="*/ 6 h 45"/>
                <a:gd name="T22" fmla="*/ 36 w 36"/>
                <a:gd name="T23" fmla="*/ 14 h 45"/>
                <a:gd name="T24" fmla="*/ 36 w 36"/>
                <a:gd name="T25" fmla="*/ 20 h 45"/>
                <a:gd name="T26" fmla="*/ 36 w 36"/>
                <a:gd name="T27" fmla="*/ 25 h 45"/>
                <a:gd name="T28" fmla="*/ 31 w 36"/>
                <a:gd name="T29" fmla="*/ 35 h 45"/>
                <a:gd name="T30" fmla="*/ 36 w 36"/>
                <a:gd name="T31" fmla="*/ 41 h 45"/>
                <a:gd name="T32" fmla="*/ 31 w 36"/>
                <a:gd name="T33"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6" h="45">
                  <a:moveTo>
                    <a:pt x="31" y="45"/>
                  </a:moveTo>
                  <a:lnTo>
                    <a:pt x="22" y="41"/>
                  </a:lnTo>
                  <a:lnTo>
                    <a:pt x="10" y="35"/>
                  </a:lnTo>
                  <a:lnTo>
                    <a:pt x="10" y="30"/>
                  </a:lnTo>
                  <a:lnTo>
                    <a:pt x="0" y="25"/>
                  </a:lnTo>
                  <a:lnTo>
                    <a:pt x="0" y="14"/>
                  </a:lnTo>
                  <a:lnTo>
                    <a:pt x="5" y="6"/>
                  </a:lnTo>
                  <a:lnTo>
                    <a:pt x="5" y="0"/>
                  </a:lnTo>
                  <a:lnTo>
                    <a:pt x="10" y="0"/>
                  </a:lnTo>
                  <a:lnTo>
                    <a:pt x="22" y="6"/>
                  </a:lnTo>
                  <a:lnTo>
                    <a:pt x="31" y="6"/>
                  </a:lnTo>
                  <a:lnTo>
                    <a:pt x="36" y="14"/>
                  </a:lnTo>
                  <a:lnTo>
                    <a:pt x="36" y="20"/>
                  </a:lnTo>
                  <a:lnTo>
                    <a:pt x="36" y="25"/>
                  </a:lnTo>
                  <a:lnTo>
                    <a:pt x="31" y="35"/>
                  </a:lnTo>
                  <a:lnTo>
                    <a:pt x="36" y="41"/>
                  </a:lnTo>
                  <a:lnTo>
                    <a:pt x="31" y="45"/>
                  </a:lnTo>
                  <a:close/>
                </a:path>
              </a:pathLst>
            </a:custGeom>
            <a:solidFill>
              <a:schemeClr val="tx2"/>
            </a:solidFill>
            <a:ln w="3175" cap="flat">
              <a:solidFill>
                <a:schemeClr val="bg2"/>
              </a:solidFill>
              <a:prstDash val="solid"/>
              <a:miter lim="800000"/>
              <a:headEnd/>
              <a:tailEnd/>
            </a:ln>
          </p:spPr>
          <p:txBody>
            <a:bodyPr vert="horz" wrap="square" lIns="68580" tIns="34290" rIns="68580" bIns="34290" numCol="1" anchor="t" anchorCtr="0" compatLnSpc="1">
              <a:prstTxWarp prst="textNoShape">
                <a:avLst/>
              </a:prstTxWarp>
            </a:bodyPr>
            <a:lstStyle/>
            <a:p>
              <a:endParaRPr lang="en-US" sz="1350"/>
            </a:p>
          </p:txBody>
        </p:sp>
        <p:sp>
          <p:nvSpPr>
            <p:cNvPr id="17" name="Freeform 16"/>
            <p:cNvSpPr>
              <a:spLocks/>
            </p:cNvSpPr>
            <p:nvPr/>
          </p:nvSpPr>
          <p:spPr bwMode="auto">
            <a:xfrm>
              <a:off x="6247997" y="1696388"/>
              <a:ext cx="91125" cy="113908"/>
            </a:xfrm>
            <a:custGeom>
              <a:avLst/>
              <a:gdLst>
                <a:gd name="T0" fmla="*/ 31 w 36"/>
                <a:gd name="T1" fmla="*/ 45 h 45"/>
                <a:gd name="T2" fmla="*/ 22 w 36"/>
                <a:gd name="T3" fmla="*/ 41 h 45"/>
                <a:gd name="T4" fmla="*/ 10 w 36"/>
                <a:gd name="T5" fmla="*/ 35 h 45"/>
                <a:gd name="T6" fmla="*/ 10 w 36"/>
                <a:gd name="T7" fmla="*/ 30 h 45"/>
                <a:gd name="T8" fmla="*/ 0 w 36"/>
                <a:gd name="T9" fmla="*/ 25 h 45"/>
                <a:gd name="T10" fmla="*/ 0 w 36"/>
                <a:gd name="T11" fmla="*/ 14 h 45"/>
                <a:gd name="T12" fmla="*/ 5 w 36"/>
                <a:gd name="T13" fmla="*/ 6 h 45"/>
                <a:gd name="T14" fmla="*/ 5 w 36"/>
                <a:gd name="T15" fmla="*/ 0 h 45"/>
                <a:gd name="T16" fmla="*/ 10 w 36"/>
                <a:gd name="T17" fmla="*/ 0 h 45"/>
                <a:gd name="T18" fmla="*/ 22 w 36"/>
                <a:gd name="T19" fmla="*/ 6 h 45"/>
                <a:gd name="T20" fmla="*/ 31 w 36"/>
                <a:gd name="T21" fmla="*/ 6 h 45"/>
                <a:gd name="T22" fmla="*/ 36 w 36"/>
                <a:gd name="T23" fmla="*/ 14 h 45"/>
                <a:gd name="T24" fmla="*/ 36 w 36"/>
                <a:gd name="T25" fmla="*/ 20 h 45"/>
                <a:gd name="T26" fmla="*/ 36 w 36"/>
                <a:gd name="T27" fmla="*/ 25 h 45"/>
                <a:gd name="T28" fmla="*/ 31 w 36"/>
                <a:gd name="T29" fmla="*/ 35 h 45"/>
                <a:gd name="T30" fmla="*/ 36 w 36"/>
                <a:gd name="T31" fmla="*/ 41 h 45"/>
                <a:gd name="T32" fmla="*/ 31 w 36"/>
                <a:gd name="T33" fmla="*/ 45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36" h="45">
                  <a:moveTo>
                    <a:pt x="31" y="45"/>
                  </a:moveTo>
                  <a:lnTo>
                    <a:pt x="22" y="41"/>
                  </a:lnTo>
                  <a:lnTo>
                    <a:pt x="10" y="35"/>
                  </a:lnTo>
                  <a:lnTo>
                    <a:pt x="10" y="30"/>
                  </a:lnTo>
                  <a:lnTo>
                    <a:pt x="0" y="25"/>
                  </a:lnTo>
                  <a:lnTo>
                    <a:pt x="0" y="14"/>
                  </a:lnTo>
                  <a:lnTo>
                    <a:pt x="5" y="6"/>
                  </a:lnTo>
                  <a:lnTo>
                    <a:pt x="5" y="0"/>
                  </a:lnTo>
                  <a:lnTo>
                    <a:pt x="10" y="0"/>
                  </a:lnTo>
                  <a:lnTo>
                    <a:pt x="22" y="6"/>
                  </a:lnTo>
                  <a:lnTo>
                    <a:pt x="31" y="6"/>
                  </a:lnTo>
                  <a:lnTo>
                    <a:pt x="36" y="14"/>
                  </a:lnTo>
                  <a:lnTo>
                    <a:pt x="36" y="20"/>
                  </a:lnTo>
                  <a:lnTo>
                    <a:pt x="36" y="25"/>
                  </a:lnTo>
                  <a:lnTo>
                    <a:pt x="31" y="35"/>
                  </a:lnTo>
                  <a:lnTo>
                    <a:pt x="36" y="41"/>
                  </a:lnTo>
                  <a:lnTo>
                    <a:pt x="31" y="45"/>
                  </a:lnTo>
                  <a:close/>
                </a:path>
              </a:pathLst>
            </a:custGeom>
            <a:solidFill>
              <a:schemeClr val="tx2"/>
            </a:solidFill>
            <a:ln w="3175" cap="flat">
              <a:solidFill>
                <a:schemeClr val="bg2"/>
              </a:solidFill>
              <a:prstDash val="solid"/>
              <a:miter lim="800000"/>
              <a:headEnd/>
              <a:tailEnd/>
            </a:ln>
          </p:spPr>
          <p:txBody>
            <a:bodyPr vert="horz" wrap="square" lIns="68580" tIns="34290" rIns="68580" bIns="34290" numCol="1" anchor="t" anchorCtr="0" compatLnSpc="1">
              <a:prstTxWarp prst="textNoShape">
                <a:avLst/>
              </a:prstTxWarp>
            </a:bodyPr>
            <a:lstStyle/>
            <a:p>
              <a:endParaRPr lang="en-US" sz="1350"/>
            </a:p>
          </p:txBody>
        </p:sp>
        <p:sp>
          <p:nvSpPr>
            <p:cNvPr id="18" name="Freeform 17"/>
            <p:cNvSpPr>
              <a:spLocks/>
            </p:cNvSpPr>
            <p:nvPr/>
          </p:nvSpPr>
          <p:spPr bwMode="auto">
            <a:xfrm>
              <a:off x="5177272" y="1344543"/>
              <a:ext cx="3204578" cy="4060145"/>
            </a:xfrm>
            <a:custGeom>
              <a:avLst/>
              <a:gdLst>
                <a:gd name="T0" fmla="*/ 102 w 1266"/>
                <a:gd name="T1" fmla="*/ 955 h 1604"/>
                <a:gd name="T2" fmla="*/ 190 w 1266"/>
                <a:gd name="T3" fmla="*/ 986 h 1604"/>
                <a:gd name="T4" fmla="*/ 245 w 1266"/>
                <a:gd name="T5" fmla="*/ 1073 h 1604"/>
                <a:gd name="T6" fmla="*/ 239 w 1266"/>
                <a:gd name="T7" fmla="*/ 1129 h 1604"/>
                <a:gd name="T8" fmla="*/ 326 w 1266"/>
                <a:gd name="T9" fmla="*/ 1155 h 1604"/>
                <a:gd name="T10" fmla="*/ 398 w 1266"/>
                <a:gd name="T11" fmla="*/ 1216 h 1604"/>
                <a:gd name="T12" fmla="*/ 490 w 1266"/>
                <a:gd name="T13" fmla="*/ 1247 h 1604"/>
                <a:gd name="T14" fmla="*/ 572 w 1266"/>
                <a:gd name="T15" fmla="*/ 1253 h 1604"/>
                <a:gd name="T16" fmla="*/ 592 w 1266"/>
                <a:gd name="T17" fmla="*/ 1318 h 1604"/>
                <a:gd name="T18" fmla="*/ 572 w 1266"/>
                <a:gd name="T19" fmla="*/ 1386 h 1604"/>
                <a:gd name="T20" fmla="*/ 535 w 1266"/>
                <a:gd name="T21" fmla="*/ 1441 h 1604"/>
                <a:gd name="T22" fmla="*/ 535 w 1266"/>
                <a:gd name="T23" fmla="*/ 1486 h 1604"/>
                <a:gd name="T24" fmla="*/ 597 w 1266"/>
                <a:gd name="T25" fmla="*/ 1543 h 1604"/>
                <a:gd name="T26" fmla="*/ 709 w 1266"/>
                <a:gd name="T27" fmla="*/ 1569 h 1604"/>
                <a:gd name="T28" fmla="*/ 837 w 1266"/>
                <a:gd name="T29" fmla="*/ 1584 h 1604"/>
                <a:gd name="T30" fmla="*/ 913 w 1266"/>
                <a:gd name="T31" fmla="*/ 1584 h 1604"/>
                <a:gd name="T32" fmla="*/ 1031 w 1266"/>
                <a:gd name="T33" fmla="*/ 1584 h 1604"/>
                <a:gd name="T34" fmla="*/ 950 w 1266"/>
                <a:gd name="T35" fmla="*/ 1471 h 1604"/>
                <a:gd name="T36" fmla="*/ 919 w 1266"/>
                <a:gd name="T37" fmla="*/ 1375 h 1604"/>
                <a:gd name="T38" fmla="*/ 945 w 1266"/>
                <a:gd name="T39" fmla="*/ 1298 h 1604"/>
                <a:gd name="T40" fmla="*/ 843 w 1266"/>
                <a:gd name="T41" fmla="*/ 1241 h 1604"/>
                <a:gd name="T42" fmla="*/ 837 w 1266"/>
                <a:gd name="T43" fmla="*/ 1119 h 1604"/>
                <a:gd name="T44" fmla="*/ 888 w 1266"/>
                <a:gd name="T45" fmla="*/ 1063 h 1604"/>
                <a:gd name="T46" fmla="*/ 976 w 1266"/>
                <a:gd name="T47" fmla="*/ 1007 h 1604"/>
                <a:gd name="T48" fmla="*/ 1052 w 1266"/>
                <a:gd name="T49" fmla="*/ 992 h 1604"/>
                <a:gd name="T50" fmla="*/ 1144 w 1266"/>
                <a:gd name="T51" fmla="*/ 961 h 1604"/>
                <a:gd name="T52" fmla="*/ 1231 w 1266"/>
                <a:gd name="T53" fmla="*/ 915 h 1604"/>
                <a:gd name="T54" fmla="*/ 1180 w 1266"/>
                <a:gd name="T55" fmla="*/ 849 h 1604"/>
                <a:gd name="T56" fmla="*/ 1107 w 1266"/>
                <a:gd name="T57" fmla="*/ 762 h 1604"/>
                <a:gd name="T58" fmla="*/ 1037 w 1266"/>
                <a:gd name="T59" fmla="*/ 741 h 1604"/>
                <a:gd name="T60" fmla="*/ 1017 w 1266"/>
                <a:gd name="T61" fmla="*/ 700 h 1604"/>
                <a:gd name="T62" fmla="*/ 970 w 1266"/>
                <a:gd name="T63" fmla="*/ 594 h 1604"/>
                <a:gd name="T64" fmla="*/ 909 w 1266"/>
                <a:gd name="T65" fmla="*/ 470 h 1604"/>
                <a:gd name="T66" fmla="*/ 823 w 1266"/>
                <a:gd name="T67" fmla="*/ 343 h 1604"/>
                <a:gd name="T68" fmla="*/ 792 w 1266"/>
                <a:gd name="T69" fmla="*/ 241 h 1604"/>
                <a:gd name="T70" fmla="*/ 797 w 1266"/>
                <a:gd name="T71" fmla="*/ 47 h 1604"/>
                <a:gd name="T72" fmla="*/ 719 w 1266"/>
                <a:gd name="T73" fmla="*/ 27 h 1604"/>
                <a:gd name="T74" fmla="*/ 643 w 1266"/>
                <a:gd name="T75" fmla="*/ 51 h 1604"/>
                <a:gd name="T76" fmla="*/ 613 w 1266"/>
                <a:gd name="T77" fmla="*/ 92 h 1604"/>
                <a:gd name="T78" fmla="*/ 546 w 1266"/>
                <a:gd name="T79" fmla="*/ 180 h 1604"/>
                <a:gd name="T80" fmla="*/ 521 w 1266"/>
                <a:gd name="T81" fmla="*/ 159 h 1604"/>
                <a:gd name="T82" fmla="*/ 474 w 1266"/>
                <a:gd name="T83" fmla="*/ 241 h 1604"/>
                <a:gd name="T84" fmla="*/ 398 w 1266"/>
                <a:gd name="T85" fmla="*/ 261 h 1604"/>
                <a:gd name="T86" fmla="*/ 351 w 1266"/>
                <a:gd name="T87" fmla="*/ 225 h 1604"/>
                <a:gd name="T88" fmla="*/ 402 w 1266"/>
                <a:gd name="T89" fmla="*/ 307 h 1604"/>
                <a:gd name="T90" fmla="*/ 378 w 1266"/>
                <a:gd name="T91" fmla="*/ 343 h 1604"/>
                <a:gd name="T92" fmla="*/ 347 w 1266"/>
                <a:gd name="T93" fmla="*/ 435 h 1604"/>
                <a:gd name="T94" fmla="*/ 331 w 1266"/>
                <a:gd name="T95" fmla="*/ 465 h 1604"/>
                <a:gd name="T96" fmla="*/ 290 w 1266"/>
                <a:gd name="T97" fmla="*/ 476 h 1604"/>
                <a:gd name="T98" fmla="*/ 214 w 1266"/>
                <a:gd name="T99" fmla="*/ 482 h 1604"/>
                <a:gd name="T100" fmla="*/ 168 w 1266"/>
                <a:gd name="T101" fmla="*/ 404 h 1604"/>
                <a:gd name="T102" fmla="*/ 137 w 1266"/>
                <a:gd name="T103" fmla="*/ 358 h 1604"/>
                <a:gd name="T104" fmla="*/ 245 w 1266"/>
                <a:gd name="T105" fmla="*/ 378 h 1604"/>
                <a:gd name="T106" fmla="*/ 326 w 1266"/>
                <a:gd name="T107" fmla="*/ 349 h 1604"/>
                <a:gd name="T108" fmla="*/ 260 w 1266"/>
                <a:gd name="T109" fmla="*/ 271 h 1604"/>
                <a:gd name="T110" fmla="*/ 112 w 1266"/>
                <a:gd name="T111" fmla="*/ 241 h 1604"/>
                <a:gd name="T112" fmla="*/ 11 w 1266"/>
                <a:gd name="T113" fmla="*/ 273 h 1604"/>
                <a:gd name="T114" fmla="*/ 65 w 1266"/>
                <a:gd name="T115" fmla="*/ 459 h 1604"/>
                <a:gd name="T116" fmla="*/ 137 w 1266"/>
                <a:gd name="T117" fmla="*/ 592 h 1604"/>
                <a:gd name="T118" fmla="*/ 102 w 1266"/>
                <a:gd name="T119" fmla="*/ 735 h 1604"/>
                <a:gd name="T120" fmla="*/ 102 w 1266"/>
                <a:gd name="T121" fmla="*/ 757 h 1604"/>
                <a:gd name="T122" fmla="*/ 80 w 1266"/>
                <a:gd name="T123" fmla="*/ 828 h 1604"/>
                <a:gd name="T124" fmla="*/ 76 w 1266"/>
                <a:gd name="T125" fmla="*/ 894 h 16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66" h="1604">
                  <a:moveTo>
                    <a:pt x="76" y="894"/>
                  </a:moveTo>
                  <a:lnTo>
                    <a:pt x="76" y="900"/>
                  </a:lnTo>
                  <a:lnTo>
                    <a:pt x="80" y="900"/>
                  </a:lnTo>
                  <a:lnTo>
                    <a:pt x="80" y="904"/>
                  </a:lnTo>
                  <a:lnTo>
                    <a:pt x="86" y="900"/>
                  </a:lnTo>
                  <a:lnTo>
                    <a:pt x="92" y="900"/>
                  </a:lnTo>
                  <a:lnTo>
                    <a:pt x="92" y="910"/>
                  </a:lnTo>
                  <a:lnTo>
                    <a:pt x="92" y="921"/>
                  </a:lnTo>
                  <a:lnTo>
                    <a:pt x="80" y="921"/>
                  </a:lnTo>
                  <a:lnTo>
                    <a:pt x="86" y="931"/>
                  </a:lnTo>
                  <a:lnTo>
                    <a:pt x="92" y="931"/>
                  </a:lnTo>
                  <a:lnTo>
                    <a:pt x="96" y="931"/>
                  </a:lnTo>
                  <a:lnTo>
                    <a:pt x="96" y="935"/>
                  </a:lnTo>
                  <a:lnTo>
                    <a:pt x="102" y="945"/>
                  </a:lnTo>
                  <a:lnTo>
                    <a:pt x="102" y="955"/>
                  </a:lnTo>
                  <a:lnTo>
                    <a:pt x="106" y="966"/>
                  </a:lnTo>
                  <a:lnTo>
                    <a:pt x="112" y="966"/>
                  </a:lnTo>
                  <a:lnTo>
                    <a:pt x="117" y="966"/>
                  </a:lnTo>
                  <a:lnTo>
                    <a:pt x="117" y="971"/>
                  </a:lnTo>
                  <a:lnTo>
                    <a:pt x="127" y="971"/>
                  </a:lnTo>
                  <a:lnTo>
                    <a:pt x="137" y="971"/>
                  </a:lnTo>
                  <a:lnTo>
                    <a:pt x="147" y="971"/>
                  </a:lnTo>
                  <a:lnTo>
                    <a:pt x="153" y="976"/>
                  </a:lnTo>
                  <a:lnTo>
                    <a:pt x="153" y="981"/>
                  </a:lnTo>
                  <a:lnTo>
                    <a:pt x="157" y="981"/>
                  </a:lnTo>
                  <a:lnTo>
                    <a:pt x="168" y="976"/>
                  </a:lnTo>
                  <a:lnTo>
                    <a:pt x="168" y="971"/>
                  </a:lnTo>
                  <a:lnTo>
                    <a:pt x="173" y="971"/>
                  </a:lnTo>
                  <a:lnTo>
                    <a:pt x="182" y="976"/>
                  </a:lnTo>
                  <a:lnTo>
                    <a:pt x="190" y="986"/>
                  </a:lnTo>
                  <a:lnTo>
                    <a:pt x="198" y="986"/>
                  </a:lnTo>
                  <a:lnTo>
                    <a:pt x="198" y="992"/>
                  </a:lnTo>
                  <a:lnTo>
                    <a:pt x="194" y="996"/>
                  </a:lnTo>
                  <a:lnTo>
                    <a:pt x="194" y="1002"/>
                  </a:lnTo>
                  <a:lnTo>
                    <a:pt x="204" y="1017"/>
                  </a:lnTo>
                  <a:lnTo>
                    <a:pt x="209" y="1033"/>
                  </a:lnTo>
                  <a:lnTo>
                    <a:pt x="198" y="1037"/>
                  </a:lnTo>
                  <a:lnTo>
                    <a:pt x="214" y="1037"/>
                  </a:lnTo>
                  <a:lnTo>
                    <a:pt x="214" y="1043"/>
                  </a:lnTo>
                  <a:lnTo>
                    <a:pt x="214" y="1049"/>
                  </a:lnTo>
                  <a:lnTo>
                    <a:pt x="229" y="1053"/>
                  </a:lnTo>
                  <a:lnTo>
                    <a:pt x="235" y="1053"/>
                  </a:lnTo>
                  <a:lnTo>
                    <a:pt x="245" y="1057"/>
                  </a:lnTo>
                  <a:lnTo>
                    <a:pt x="245" y="1068"/>
                  </a:lnTo>
                  <a:lnTo>
                    <a:pt x="245" y="1073"/>
                  </a:lnTo>
                  <a:lnTo>
                    <a:pt x="255" y="1073"/>
                  </a:lnTo>
                  <a:lnTo>
                    <a:pt x="260" y="1073"/>
                  </a:lnTo>
                  <a:lnTo>
                    <a:pt x="270" y="1073"/>
                  </a:lnTo>
                  <a:lnTo>
                    <a:pt x="270" y="1084"/>
                  </a:lnTo>
                  <a:lnTo>
                    <a:pt x="280" y="1084"/>
                  </a:lnTo>
                  <a:lnTo>
                    <a:pt x="286" y="1094"/>
                  </a:lnTo>
                  <a:lnTo>
                    <a:pt x="280" y="1098"/>
                  </a:lnTo>
                  <a:lnTo>
                    <a:pt x="275" y="1104"/>
                  </a:lnTo>
                  <a:lnTo>
                    <a:pt x="270" y="1110"/>
                  </a:lnTo>
                  <a:lnTo>
                    <a:pt x="260" y="1114"/>
                  </a:lnTo>
                  <a:lnTo>
                    <a:pt x="255" y="1119"/>
                  </a:lnTo>
                  <a:lnTo>
                    <a:pt x="245" y="1114"/>
                  </a:lnTo>
                  <a:lnTo>
                    <a:pt x="239" y="1114"/>
                  </a:lnTo>
                  <a:lnTo>
                    <a:pt x="239" y="1119"/>
                  </a:lnTo>
                  <a:lnTo>
                    <a:pt x="239" y="1129"/>
                  </a:lnTo>
                  <a:lnTo>
                    <a:pt x="239" y="1135"/>
                  </a:lnTo>
                  <a:lnTo>
                    <a:pt x="245" y="1145"/>
                  </a:lnTo>
                  <a:lnTo>
                    <a:pt x="249" y="1155"/>
                  </a:lnTo>
                  <a:lnTo>
                    <a:pt x="249" y="1161"/>
                  </a:lnTo>
                  <a:lnTo>
                    <a:pt x="255" y="1165"/>
                  </a:lnTo>
                  <a:lnTo>
                    <a:pt x="265" y="1169"/>
                  </a:lnTo>
                  <a:lnTo>
                    <a:pt x="265" y="1165"/>
                  </a:lnTo>
                  <a:lnTo>
                    <a:pt x="275" y="1161"/>
                  </a:lnTo>
                  <a:lnTo>
                    <a:pt x="280" y="1165"/>
                  </a:lnTo>
                  <a:lnTo>
                    <a:pt x="290" y="1161"/>
                  </a:lnTo>
                  <a:lnTo>
                    <a:pt x="296" y="1161"/>
                  </a:lnTo>
                  <a:lnTo>
                    <a:pt x="301" y="1155"/>
                  </a:lnTo>
                  <a:lnTo>
                    <a:pt x="306" y="1155"/>
                  </a:lnTo>
                  <a:lnTo>
                    <a:pt x="316" y="1161"/>
                  </a:lnTo>
                  <a:lnTo>
                    <a:pt x="326" y="1155"/>
                  </a:lnTo>
                  <a:lnTo>
                    <a:pt x="331" y="1155"/>
                  </a:lnTo>
                  <a:lnTo>
                    <a:pt x="337" y="1161"/>
                  </a:lnTo>
                  <a:lnTo>
                    <a:pt x="343" y="1169"/>
                  </a:lnTo>
                  <a:lnTo>
                    <a:pt x="347" y="1175"/>
                  </a:lnTo>
                  <a:lnTo>
                    <a:pt x="347" y="1185"/>
                  </a:lnTo>
                  <a:lnTo>
                    <a:pt x="347" y="1196"/>
                  </a:lnTo>
                  <a:lnTo>
                    <a:pt x="347" y="1202"/>
                  </a:lnTo>
                  <a:lnTo>
                    <a:pt x="357" y="1202"/>
                  </a:lnTo>
                  <a:lnTo>
                    <a:pt x="372" y="1202"/>
                  </a:lnTo>
                  <a:lnTo>
                    <a:pt x="378" y="1196"/>
                  </a:lnTo>
                  <a:lnTo>
                    <a:pt x="382" y="1196"/>
                  </a:lnTo>
                  <a:lnTo>
                    <a:pt x="382" y="1202"/>
                  </a:lnTo>
                  <a:lnTo>
                    <a:pt x="388" y="1212"/>
                  </a:lnTo>
                  <a:lnTo>
                    <a:pt x="398" y="1212"/>
                  </a:lnTo>
                  <a:lnTo>
                    <a:pt x="398" y="1216"/>
                  </a:lnTo>
                  <a:lnTo>
                    <a:pt x="402" y="1231"/>
                  </a:lnTo>
                  <a:lnTo>
                    <a:pt x="402" y="1237"/>
                  </a:lnTo>
                  <a:lnTo>
                    <a:pt x="408" y="1237"/>
                  </a:lnTo>
                  <a:lnTo>
                    <a:pt x="418" y="1237"/>
                  </a:lnTo>
                  <a:lnTo>
                    <a:pt x="423" y="1237"/>
                  </a:lnTo>
                  <a:lnTo>
                    <a:pt x="428" y="1241"/>
                  </a:lnTo>
                  <a:lnTo>
                    <a:pt x="433" y="1237"/>
                  </a:lnTo>
                  <a:lnTo>
                    <a:pt x="439" y="1241"/>
                  </a:lnTo>
                  <a:lnTo>
                    <a:pt x="445" y="1241"/>
                  </a:lnTo>
                  <a:lnTo>
                    <a:pt x="449" y="1237"/>
                  </a:lnTo>
                  <a:lnTo>
                    <a:pt x="459" y="1227"/>
                  </a:lnTo>
                  <a:lnTo>
                    <a:pt x="470" y="1227"/>
                  </a:lnTo>
                  <a:lnTo>
                    <a:pt x="470" y="1231"/>
                  </a:lnTo>
                  <a:lnTo>
                    <a:pt x="474" y="1237"/>
                  </a:lnTo>
                  <a:lnTo>
                    <a:pt x="490" y="1247"/>
                  </a:lnTo>
                  <a:lnTo>
                    <a:pt x="500" y="1241"/>
                  </a:lnTo>
                  <a:lnTo>
                    <a:pt x="500" y="1237"/>
                  </a:lnTo>
                  <a:lnTo>
                    <a:pt x="505" y="1241"/>
                  </a:lnTo>
                  <a:lnTo>
                    <a:pt x="510" y="1247"/>
                  </a:lnTo>
                  <a:lnTo>
                    <a:pt x="521" y="1241"/>
                  </a:lnTo>
                  <a:lnTo>
                    <a:pt x="521" y="1247"/>
                  </a:lnTo>
                  <a:lnTo>
                    <a:pt x="531" y="1247"/>
                  </a:lnTo>
                  <a:lnTo>
                    <a:pt x="531" y="1241"/>
                  </a:lnTo>
                  <a:lnTo>
                    <a:pt x="541" y="1241"/>
                  </a:lnTo>
                  <a:lnTo>
                    <a:pt x="546" y="1241"/>
                  </a:lnTo>
                  <a:lnTo>
                    <a:pt x="546" y="1247"/>
                  </a:lnTo>
                  <a:lnTo>
                    <a:pt x="551" y="1253"/>
                  </a:lnTo>
                  <a:lnTo>
                    <a:pt x="551" y="1247"/>
                  </a:lnTo>
                  <a:lnTo>
                    <a:pt x="561" y="1247"/>
                  </a:lnTo>
                  <a:lnTo>
                    <a:pt x="572" y="1253"/>
                  </a:lnTo>
                  <a:lnTo>
                    <a:pt x="582" y="1253"/>
                  </a:lnTo>
                  <a:lnTo>
                    <a:pt x="586" y="1247"/>
                  </a:lnTo>
                  <a:lnTo>
                    <a:pt x="592" y="1247"/>
                  </a:lnTo>
                  <a:lnTo>
                    <a:pt x="592" y="1263"/>
                  </a:lnTo>
                  <a:lnTo>
                    <a:pt x="586" y="1267"/>
                  </a:lnTo>
                  <a:lnTo>
                    <a:pt x="576" y="1272"/>
                  </a:lnTo>
                  <a:lnTo>
                    <a:pt x="572" y="1278"/>
                  </a:lnTo>
                  <a:lnTo>
                    <a:pt x="576" y="1282"/>
                  </a:lnTo>
                  <a:lnTo>
                    <a:pt x="586" y="1282"/>
                  </a:lnTo>
                  <a:lnTo>
                    <a:pt x="586" y="1287"/>
                  </a:lnTo>
                  <a:lnTo>
                    <a:pt x="582" y="1292"/>
                  </a:lnTo>
                  <a:lnTo>
                    <a:pt x="576" y="1298"/>
                  </a:lnTo>
                  <a:lnTo>
                    <a:pt x="576" y="1302"/>
                  </a:lnTo>
                  <a:lnTo>
                    <a:pt x="582" y="1302"/>
                  </a:lnTo>
                  <a:lnTo>
                    <a:pt x="592" y="1318"/>
                  </a:lnTo>
                  <a:lnTo>
                    <a:pt x="592" y="1333"/>
                  </a:lnTo>
                  <a:lnTo>
                    <a:pt x="586" y="1349"/>
                  </a:lnTo>
                  <a:lnTo>
                    <a:pt x="576" y="1349"/>
                  </a:lnTo>
                  <a:lnTo>
                    <a:pt x="561" y="1349"/>
                  </a:lnTo>
                  <a:lnTo>
                    <a:pt x="556" y="1353"/>
                  </a:lnTo>
                  <a:lnTo>
                    <a:pt x="551" y="1369"/>
                  </a:lnTo>
                  <a:lnTo>
                    <a:pt x="535" y="1375"/>
                  </a:lnTo>
                  <a:lnTo>
                    <a:pt x="535" y="1400"/>
                  </a:lnTo>
                  <a:lnTo>
                    <a:pt x="541" y="1394"/>
                  </a:lnTo>
                  <a:lnTo>
                    <a:pt x="546" y="1394"/>
                  </a:lnTo>
                  <a:lnTo>
                    <a:pt x="551" y="1390"/>
                  </a:lnTo>
                  <a:lnTo>
                    <a:pt x="551" y="1400"/>
                  </a:lnTo>
                  <a:lnTo>
                    <a:pt x="556" y="1400"/>
                  </a:lnTo>
                  <a:lnTo>
                    <a:pt x="566" y="1390"/>
                  </a:lnTo>
                  <a:lnTo>
                    <a:pt x="572" y="1386"/>
                  </a:lnTo>
                  <a:lnTo>
                    <a:pt x="582" y="1386"/>
                  </a:lnTo>
                  <a:lnTo>
                    <a:pt x="582" y="1394"/>
                  </a:lnTo>
                  <a:lnTo>
                    <a:pt x="582" y="1400"/>
                  </a:lnTo>
                  <a:lnTo>
                    <a:pt x="572" y="1404"/>
                  </a:lnTo>
                  <a:lnTo>
                    <a:pt x="561" y="1410"/>
                  </a:lnTo>
                  <a:lnTo>
                    <a:pt x="556" y="1416"/>
                  </a:lnTo>
                  <a:lnTo>
                    <a:pt x="561" y="1420"/>
                  </a:lnTo>
                  <a:lnTo>
                    <a:pt x="566" y="1426"/>
                  </a:lnTo>
                  <a:lnTo>
                    <a:pt x="556" y="1430"/>
                  </a:lnTo>
                  <a:lnTo>
                    <a:pt x="546" y="1426"/>
                  </a:lnTo>
                  <a:lnTo>
                    <a:pt x="541" y="1426"/>
                  </a:lnTo>
                  <a:lnTo>
                    <a:pt x="535" y="1430"/>
                  </a:lnTo>
                  <a:lnTo>
                    <a:pt x="531" y="1430"/>
                  </a:lnTo>
                  <a:lnTo>
                    <a:pt x="531" y="1435"/>
                  </a:lnTo>
                  <a:lnTo>
                    <a:pt x="535" y="1441"/>
                  </a:lnTo>
                  <a:lnTo>
                    <a:pt x="551" y="1441"/>
                  </a:lnTo>
                  <a:lnTo>
                    <a:pt x="556" y="1445"/>
                  </a:lnTo>
                  <a:lnTo>
                    <a:pt x="556" y="1451"/>
                  </a:lnTo>
                  <a:lnTo>
                    <a:pt x="572" y="1457"/>
                  </a:lnTo>
                  <a:lnTo>
                    <a:pt x="566" y="1457"/>
                  </a:lnTo>
                  <a:lnTo>
                    <a:pt x="561" y="1461"/>
                  </a:lnTo>
                  <a:lnTo>
                    <a:pt x="556" y="1457"/>
                  </a:lnTo>
                  <a:lnTo>
                    <a:pt x="556" y="1467"/>
                  </a:lnTo>
                  <a:lnTo>
                    <a:pt x="561" y="1471"/>
                  </a:lnTo>
                  <a:lnTo>
                    <a:pt x="556" y="1477"/>
                  </a:lnTo>
                  <a:lnTo>
                    <a:pt x="551" y="1471"/>
                  </a:lnTo>
                  <a:lnTo>
                    <a:pt x="546" y="1467"/>
                  </a:lnTo>
                  <a:lnTo>
                    <a:pt x="541" y="1471"/>
                  </a:lnTo>
                  <a:lnTo>
                    <a:pt x="541" y="1482"/>
                  </a:lnTo>
                  <a:lnTo>
                    <a:pt x="535" y="1486"/>
                  </a:lnTo>
                  <a:lnTo>
                    <a:pt x="541" y="1492"/>
                  </a:lnTo>
                  <a:lnTo>
                    <a:pt x="541" y="1502"/>
                  </a:lnTo>
                  <a:lnTo>
                    <a:pt x="531" y="1502"/>
                  </a:lnTo>
                  <a:lnTo>
                    <a:pt x="525" y="1518"/>
                  </a:lnTo>
                  <a:lnTo>
                    <a:pt x="525" y="1522"/>
                  </a:lnTo>
                  <a:lnTo>
                    <a:pt x="535" y="1528"/>
                  </a:lnTo>
                  <a:lnTo>
                    <a:pt x="546" y="1533"/>
                  </a:lnTo>
                  <a:lnTo>
                    <a:pt x="551" y="1533"/>
                  </a:lnTo>
                  <a:lnTo>
                    <a:pt x="561" y="1533"/>
                  </a:lnTo>
                  <a:lnTo>
                    <a:pt x="566" y="1537"/>
                  </a:lnTo>
                  <a:lnTo>
                    <a:pt x="566" y="1543"/>
                  </a:lnTo>
                  <a:lnTo>
                    <a:pt x="576" y="1543"/>
                  </a:lnTo>
                  <a:lnTo>
                    <a:pt x="582" y="1537"/>
                  </a:lnTo>
                  <a:lnTo>
                    <a:pt x="586" y="1543"/>
                  </a:lnTo>
                  <a:lnTo>
                    <a:pt x="597" y="1543"/>
                  </a:lnTo>
                  <a:lnTo>
                    <a:pt x="597" y="1547"/>
                  </a:lnTo>
                  <a:lnTo>
                    <a:pt x="607" y="1553"/>
                  </a:lnTo>
                  <a:lnTo>
                    <a:pt x="617" y="1553"/>
                  </a:lnTo>
                  <a:lnTo>
                    <a:pt x="623" y="1559"/>
                  </a:lnTo>
                  <a:lnTo>
                    <a:pt x="627" y="1563"/>
                  </a:lnTo>
                  <a:lnTo>
                    <a:pt x="639" y="1563"/>
                  </a:lnTo>
                  <a:lnTo>
                    <a:pt x="653" y="1584"/>
                  </a:lnTo>
                  <a:lnTo>
                    <a:pt x="658" y="1574"/>
                  </a:lnTo>
                  <a:lnTo>
                    <a:pt x="663" y="1574"/>
                  </a:lnTo>
                  <a:lnTo>
                    <a:pt x="674" y="1574"/>
                  </a:lnTo>
                  <a:lnTo>
                    <a:pt x="680" y="1569"/>
                  </a:lnTo>
                  <a:lnTo>
                    <a:pt x="684" y="1559"/>
                  </a:lnTo>
                  <a:lnTo>
                    <a:pt x="694" y="1563"/>
                  </a:lnTo>
                  <a:lnTo>
                    <a:pt x="704" y="1569"/>
                  </a:lnTo>
                  <a:lnTo>
                    <a:pt x="709" y="1569"/>
                  </a:lnTo>
                  <a:lnTo>
                    <a:pt x="731" y="1569"/>
                  </a:lnTo>
                  <a:lnTo>
                    <a:pt x="735" y="1574"/>
                  </a:lnTo>
                  <a:lnTo>
                    <a:pt x="741" y="1574"/>
                  </a:lnTo>
                  <a:lnTo>
                    <a:pt x="750" y="1574"/>
                  </a:lnTo>
                  <a:lnTo>
                    <a:pt x="760" y="1574"/>
                  </a:lnTo>
                  <a:lnTo>
                    <a:pt x="776" y="1569"/>
                  </a:lnTo>
                  <a:lnTo>
                    <a:pt x="780" y="1569"/>
                  </a:lnTo>
                  <a:lnTo>
                    <a:pt x="786" y="1574"/>
                  </a:lnTo>
                  <a:lnTo>
                    <a:pt x="801" y="1574"/>
                  </a:lnTo>
                  <a:lnTo>
                    <a:pt x="811" y="1574"/>
                  </a:lnTo>
                  <a:lnTo>
                    <a:pt x="817" y="1574"/>
                  </a:lnTo>
                  <a:lnTo>
                    <a:pt x="823" y="1579"/>
                  </a:lnTo>
                  <a:lnTo>
                    <a:pt x="817" y="1584"/>
                  </a:lnTo>
                  <a:lnTo>
                    <a:pt x="827" y="1584"/>
                  </a:lnTo>
                  <a:lnTo>
                    <a:pt x="837" y="1584"/>
                  </a:lnTo>
                  <a:lnTo>
                    <a:pt x="843" y="1579"/>
                  </a:lnTo>
                  <a:lnTo>
                    <a:pt x="852" y="1574"/>
                  </a:lnTo>
                  <a:lnTo>
                    <a:pt x="862" y="1579"/>
                  </a:lnTo>
                  <a:lnTo>
                    <a:pt x="868" y="1579"/>
                  </a:lnTo>
                  <a:lnTo>
                    <a:pt x="874" y="1574"/>
                  </a:lnTo>
                  <a:lnTo>
                    <a:pt x="874" y="1569"/>
                  </a:lnTo>
                  <a:lnTo>
                    <a:pt x="878" y="1569"/>
                  </a:lnTo>
                  <a:lnTo>
                    <a:pt x="884" y="1569"/>
                  </a:lnTo>
                  <a:lnTo>
                    <a:pt x="884" y="1579"/>
                  </a:lnTo>
                  <a:lnTo>
                    <a:pt x="894" y="1574"/>
                  </a:lnTo>
                  <a:lnTo>
                    <a:pt x="894" y="1569"/>
                  </a:lnTo>
                  <a:lnTo>
                    <a:pt x="903" y="1569"/>
                  </a:lnTo>
                  <a:lnTo>
                    <a:pt x="913" y="1574"/>
                  </a:lnTo>
                  <a:lnTo>
                    <a:pt x="913" y="1579"/>
                  </a:lnTo>
                  <a:lnTo>
                    <a:pt x="913" y="1584"/>
                  </a:lnTo>
                  <a:lnTo>
                    <a:pt x="919" y="1588"/>
                  </a:lnTo>
                  <a:lnTo>
                    <a:pt x="929" y="1584"/>
                  </a:lnTo>
                  <a:lnTo>
                    <a:pt x="935" y="1584"/>
                  </a:lnTo>
                  <a:lnTo>
                    <a:pt x="950" y="1588"/>
                  </a:lnTo>
                  <a:lnTo>
                    <a:pt x="964" y="1588"/>
                  </a:lnTo>
                  <a:lnTo>
                    <a:pt x="970" y="1588"/>
                  </a:lnTo>
                  <a:lnTo>
                    <a:pt x="980" y="1600"/>
                  </a:lnTo>
                  <a:lnTo>
                    <a:pt x="991" y="1604"/>
                  </a:lnTo>
                  <a:lnTo>
                    <a:pt x="1001" y="1604"/>
                  </a:lnTo>
                  <a:lnTo>
                    <a:pt x="1005" y="1604"/>
                  </a:lnTo>
                  <a:lnTo>
                    <a:pt x="1017" y="1600"/>
                  </a:lnTo>
                  <a:lnTo>
                    <a:pt x="1022" y="1588"/>
                  </a:lnTo>
                  <a:lnTo>
                    <a:pt x="1017" y="1584"/>
                  </a:lnTo>
                  <a:lnTo>
                    <a:pt x="1027" y="1584"/>
                  </a:lnTo>
                  <a:lnTo>
                    <a:pt x="1031" y="1584"/>
                  </a:lnTo>
                  <a:lnTo>
                    <a:pt x="1031" y="1574"/>
                  </a:lnTo>
                  <a:lnTo>
                    <a:pt x="1037" y="1563"/>
                  </a:lnTo>
                  <a:lnTo>
                    <a:pt x="1031" y="1563"/>
                  </a:lnTo>
                  <a:lnTo>
                    <a:pt x="1022" y="1559"/>
                  </a:lnTo>
                  <a:lnTo>
                    <a:pt x="1011" y="1553"/>
                  </a:lnTo>
                  <a:lnTo>
                    <a:pt x="1005" y="1547"/>
                  </a:lnTo>
                  <a:lnTo>
                    <a:pt x="991" y="1537"/>
                  </a:lnTo>
                  <a:lnTo>
                    <a:pt x="980" y="1533"/>
                  </a:lnTo>
                  <a:lnTo>
                    <a:pt x="970" y="1522"/>
                  </a:lnTo>
                  <a:lnTo>
                    <a:pt x="970" y="1502"/>
                  </a:lnTo>
                  <a:lnTo>
                    <a:pt x="964" y="1498"/>
                  </a:lnTo>
                  <a:lnTo>
                    <a:pt x="960" y="1492"/>
                  </a:lnTo>
                  <a:lnTo>
                    <a:pt x="960" y="1482"/>
                  </a:lnTo>
                  <a:lnTo>
                    <a:pt x="954" y="1471"/>
                  </a:lnTo>
                  <a:lnTo>
                    <a:pt x="950" y="1471"/>
                  </a:lnTo>
                  <a:lnTo>
                    <a:pt x="950" y="1467"/>
                  </a:lnTo>
                  <a:lnTo>
                    <a:pt x="939" y="1461"/>
                  </a:lnTo>
                  <a:lnTo>
                    <a:pt x="925" y="1451"/>
                  </a:lnTo>
                  <a:lnTo>
                    <a:pt x="925" y="1457"/>
                  </a:lnTo>
                  <a:lnTo>
                    <a:pt x="919" y="1461"/>
                  </a:lnTo>
                  <a:lnTo>
                    <a:pt x="913" y="1457"/>
                  </a:lnTo>
                  <a:lnTo>
                    <a:pt x="903" y="1451"/>
                  </a:lnTo>
                  <a:lnTo>
                    <a:pt x="909" y="1430"/>
                  </a:lnTo>
                  <a:lnTo>
                    <a:pt x="909" y="1426"/>
                  </a:lnTo>
                  <a:lnTo>
                    <a:pt x="913" y="1420"/>
                  </a:lnTo>
                  <a:lnTo>
                    <a:pt x="913" y="1410"/>
                  </a:lnTo>
                  <a:lnTo>
                    <a:pt x="919" y="1404"/>
                  </a:lnTo>
                  <a:lnTo>
                    <a:pt x="913" y="1400"/>
                  </a:lnTo>
                  <a:lnTo>
                    <a:pt x="913" y="1386"/>
                  </a:lnTo>
                  <a:lnTo>
                    <a:pt x="919" y="1375"/>
                  </a:lnTo>
                  <a:lnTo>
                    <a:pt x="919" y="1365"/>
                  </a:lnTo>
                  <a:lnTo>
                    <a:pt x="925" y="1365"/>
                  </a:lnTo>
                  <a:lnTo>
                    <a:pt x="929" y="1369"/>
                  </a:lnTo>
                  <a:lnTo>
                    <a:pt x="939" y="1359"/>
                  </a:lnTo>
                  <a:lnTo>
                    <a:pt x="945" y="1353"/>
                  </a:lnTo>
                  <a:lnTo>
                    <a:pt x="950" y="1349"/>
                  </a:lnTo>
                  <a:lnTo>
                    <a:pt x="954" y="1339"/>
                  </a:lnTo>
                  <a:lnTo>
                    <a:pt x="960" y="1343"/>
                  </a:lnTo>
                  <a:lnTo>
                    <a:pt x="964" y="1333"/>
                  </a:lnTo>
                  <a:lnTo>
                    <a:pt x="960" y="1318"/>
                  </a:lnTo>
                  <a:lnTo>
                    <a:pt x="950" y="1318"/>
                  </a:lnTo>
                  <a:lnTo>
                    <a:pt x="945" y="1318"/>
                  </a:lnTo>
                  <a:lnTo>
                    <a:pt x="935" y="1314"/>
                  </a:lnTo>
                  <a:lnTo>
                    <a:pt x="939" y="1302"/>
                  </a:lnTo>
                  <a:lnTo>
                    <a:pt x="945" y="1298"/>
                  </a:lnTo>
                  <a:lnTo>
                    <a:pt x="950" y="1298"/>
                  </a:lnTo>
                  <a:lnTo>
                    <a:pt x="945" y="1292"/>
                  </a:lnTo>
                  <a:lnTo>
                    <a:pt x="929" y="1282"/>
                  </a:lnTo>
                  <a:lnTo>
                    <a:pt x="909" y="1267"/>
                  </a:lnTo>
                  <a:lnTo>
                    <a:pt x="899" y="1257"/>
                  </a:lnTo>
                  <a:lnTo>
                    <a:pt x="894" y="1263"/>
                  </a:lnTo>
                  <a:lnTo>
                    <a:pt x="884" y="1263"/>
                  </a:lnTo>
                  <a:lnTo>
                    <a:pt x="884" y="1267"/>
                  </a:lnTo>
                  <a:lnTo>
                    <a:pt x="878" y="1272"/>
                  </a:lnTo>
                  <a:lnTo>
                    <a:pt x="868" y="1267"/>
                  </a:lnTo>
                  <a:lnTo>
                    <a:pt x="862" y="1263"/>
                  </a:lnTo>
                  <a:lnTo>
                    <a:pt x="862" y="1253"/>
                  </a:lnTo>
                  <a:lnTo>
                    <a:pt x="862" y="1247"/>
                  </a:lnTo>
                  <a:lnTo>
                    <a:pt x="852" y="1241"/>
                  </a:lnTo>
                  <a:lnTo>
                    <a:pt x="843" y="1241"/>
                  </a:lnTo>
                  <a:lnTo>
                    <a:pt x="837" y="1247"/>
                  </a:lnTo>
                  <a:lnTo>
                    <a:pt x="837" y="1231"/>
                  </a:lnTo>
                  <a:lnTo>
                    <a:pt x="837" y="1221"/>
                  </a:lnTo>
                  <a:lnTo>
                    <a:pt x="848" y="1206"/>
                  </a:lnTo>
                  <a:lnTo>
                    <a:pt x="833" y="1202"/>
                  </a:lnTo>
                  <a:lnTo>
                    <a:pt x="827" y="1196"/>
                  </a:lnTo>
                  <a:lnTo>
                    <a:pt x="833" y="1190"/>
                  </a:lnTo>
                  <a:lnTo>
                    <a:pt x="833" y="1175"/>
                  </a:lnTo>
                  <a:lnTo>
                    <a:pt x="827" y="1169"/>
                  </a:lnTo>
                  <a:lnTo>
                    <a:pt x="823" y="1161"/>
                  </a:lnTo>
                  <a:lnTo>
                    <a:pt x="827" y="1151"/>
                  </a:lnTo>
                  <a:lnTo>
                    <a:pt x="833" y="1151"/>
                  </a:lnTo>
                  <a:lnTo>
                    <a:pt x="833" y="1135"/>
                  </a:lnTo>
                  <a:lnTo>
                    <a:pt x="827" y="1135"/>
                  </a:lnTo>
                  <a:lnTo>
                    <a:pt x="837" y="1119"/>
                  </a:lnTo>
                  <a:lnTo>
                    <a:pt x="848" y="1125"/>
                  </a:lnTo>
                  <a:lnTo>
                    <a:pt x="852" y="1135"/>
                  </a:lnTo>
                  <a:lnTo>
                    <a:pt x="862" y="1139"/>
                  </a:lnTo>
                  <a:lnTo>
                    <a:pt x="868" y="1145"/>
                  </a:lnTo>
                  <a:lnTo>
                    <a:pt x="878" y="1135"/>
                  </a:lnTo>
                  <a:lnTo>
                    <a:pt x="878" y="1129"/>
                  </a:lnTo>
                  <a:lnTo>
                    <a:pt x="874" y="1119"/>
                  </a:lnTo>
                  <a:lnTo>
                    <a:pt x="868" y="1104"/>
                  </a:lnTo>
                  <a:lnTo>
                    <a:pt x="858" y="1098"/>
                  </a:lnTo>
                  <a:lnTo>
                    <a:pt x="868" y="1094"/>
                  </a:lnTo>
                  <a:lnTo>
                    <a:pt x="878" y="1094"/>
                  </a:lnTo>
                  <a:lnTo>
                    <a:pt x="878" y="1088"/>
                  </a:lnTo>
                  <a:lnTo>
                    <a:pt x="878" y="1084"/>
                  </a:lnTo>
                  <a:lnTo>
                    <a:pt x="878" y="1063"/>
                  </a:lnTo>
                  <a:lnTo>
                    <a:pt x="888" y="1063"/>
                  </a:lnTo>
                  <a:lnTo>
                    <a:pt x="894" y="1057"/>
                  </a:lnTo>
                  <a:lnTo>
                    <a:pt x="899" y="1049"/>
                  </a:lnTo>
                  <a:lnTo>
                    <a:pt x="909" y="1037"/>
                  </a:lnTo>
                  <a:lnTo>
                    <a:pt x="913" y="1027"/>
                  </a:lnTo>
                  <a:lnTo>
                    <a:pt x="913" y="1022"/>
                  </a:lnTo>
                  <a:lnTo>
                    <a:pt x="913" y="1017"/>
                  </a:lnTo>
                  <a:lnTo>
                    <a:pt x="919" y="1017"/>
                  </a:lnTo>
                  <a:lnTo>
                    <a:pt x="925" y="1022"/>
                  </a:lnTo>
                  <a:lnTo>
                    <a:pt x="929" y="1027"/>
                  </a:lnTo>
                  <a:lnTo>
                    <a:pt x="939" y="1022"/>
                  </a:lnTo>
                  <a:lnTo>
                    <a:pt x="945" y="1012"/>
                  </a:lnTo>
                  <a:lnTo>
                    <a:pt x="950" y="1002"/>
                  </a:lnTo>
                  <a:lnTo>
                    <a:pt x="960" y="996"/>
                  </a:lnTo>
                  <a:lnTo>
                    <a:pt x="964" y="996"/>
                  </a:lnTo>
                  <a:lnTo>
                    <a:pt x="976" y="1007"/>
                  </a:lnTo>
                  <a:lnTo>
                    <a:pt x="976" y="1002"/>
                  </a:lnTo>
                  <a:lnTo>
                    <a:pt x="980" y="992"/>
                  </a:lnTo>
                  <a:lnTo>
                    <a:pt x="986" y="992"/>
                  </a:lnTo>
                  <a:lnTo>
                    <a:pt x="996" y="992"/>
                  </a:lnTo>
                  <a:lnTo>
                    <a:pt x="1001" y="996"/>
                  </a:lnTo>
                  <a:lnTo>
                    <a:pt x="1011" y="1002"/>
                  </a:lnTo>
                  <a:lnTo>
                    <a:pt x="1027" y="1002"/>
                  </a:lnTo>
                  <a:lnTo>
                    <a:pt x="1031" y="1007"/>
                  </a:lnTo>
                  <a:lnTo>
                    <a:pt x="1042" y="1007"/>
                  </a:lnTo>
                  <a:lnTo>
                    <a:pt x="1046" y="1007"/>
                  </a:lnTo>
                  <a:lnTo>
                    <a:pt x="1052" y="1012"/>
                  </a:lnTo>
                  <a:lnTo>
                    <a:pt x="1052" y="1002"/>
                  </a:lnTo>
                  <a:lnTo>
                    <a:pt x="1046" y="996"/>
                  </a:lnTo>
                  <a:lnTo>
                    <a:pt x="1046" y="992"/>
                  </a:lnTo>
                  <a:lnTo>
                    <a:pt x="1052" y="992"/>
                  </a:lnTo>
                  <a:lnTo>
                    <a:pt x="1078" y="996"/>
                  </a:lnTo>
                  <a:lnTo>
                    <a:pt x="1093" y="1002"/>
                  </a:lnTo>
                  <a:lnTo>
                    <a:pt x="1099" y="992"/>
                  </a:lnTo>
                  <a:lnTo>
                    <a:pt x="1099" y="986"/>
                  </a:lnTo>
                  <a:lnTo>
                    <a:pt x="1099" y="981"/>
                  </a:lnTo>
                  <a:lnTo>
                    <a:pt x="1103" y="981"/>
                  </a:lnTo>
                  <a:lnTo>
                    <a:pt x="1103" y="976"/>
                  </a:lnTo>
                  <a:lnTo>
                    <a:pt x="1099" y="971"/>
                  </a:lnTo>
                  <a:lnTo>
                    <a:pt x="1107" y="971"/>
                  </a:lnTo>
                  <a:lnTo>
                    <a:pt x="1119" y="971"/>
                  </a:lnTo>
                  <a:lnTo>
                    <a:pt x="1113" y="961"/>
                  </a:lnTo>
                  <a:lnTo>
                    <a:pt x="1119" y="961"/>
                  </a:lnTo>
                  <a:lnTo>
                    <a:pt x="1124" y="955"/>
                  </a:lnTo>
                  <a:lnTo>
                    <a:pt x="1134" y="961"/>
                  </a:lnTo>
                  <a:lnTo>
                    <a:pt x="1144" y="961"/>
                  </a:lnTo>
                  <a:lnTo>
                    <a:pt x="1144" y="951"/>
                  </a:lnTo>
                  <a:lnTo>
                    <a:pt x="1154" y="951"/>
                  </a:lnTo>
                  <a:lnTo>
                    <a:pt x="1150" y="939"/>
                  </a:lnTo>
                  <a:lnTo>
                    <a:pt x="1154" y="935"/>
                  </a:lnTo>
                  <a:lnTo>
                    <a:pt x="1158" y="931"/>
                  </a:lnTo>
                  <a:lnTo>
                    <a:pt x="1170" y="925"/>
                  </a:lnTo>
                  <a:lnTo>
                    <a:pt x="1175" y="931"/>
                  </a:lnTo>
                  <a:lnTo>
                    <a:pt x="1180" y="939"/>
                  </a:lnTo>
                  <a:lnTo>
                    <a:pt x="1190" y="939"/>
                  </a:lnTo>
                  <a:lnTo>
                    <a:pt x="1211" y="935"/>
                  </a:lnTo>
                  <a:lnTo>
                    <a:pt x="1215" y="935"/>
                  </a:lnTo>
                  <a:lnTo>
                    <a:pt x="1221" y="935"/>
                  </a:lnTo>
                  <a:lnTo>
                    <a:pt x="1221" y="931"/>
                  </a:lnTo>
                  <a:lnTo>
                    <a:pt x="1221" y="921"/>
                  </a:lnTo>
                  <a:lnTo>
                    <a:pt x="1231" y="915"/>
                  </a:lnTo>
                  <a:lnTo>
                    <a:pt x="1246" y="910"/>
                  </a:lnTo>
                  <a:lnTo>
                    <a:pt x="1262" y="894"/>
                  </a:lnTo>
                  <a:lnTo>
                    <a:pt x="1266" y="890"/>
                  </a:lnTo>
                  <a:lnTo>
                    <a:pt x="1266" y="879"/>
                  </a:lnTo>
                  <a:lnTo>
                    <a:pt x="1262" y="869"/>
                  </a:lnTo>
                  <a:lnTo>
                    <a:pt x="1250" y="859"/>
                  </a:lnTo>
                  <a:lnTo>
                    <a:pt x="1246" y="859"/>
                  </a:lnTo>
                  <a:lnTo>
                    <a:pt x="1241" y="863"/>
                  </a:lnTo>
                  <a:lnTo>
                    <a:pt x="1231" y="869"/>
                  </a:lnTo>
                  <a:lnTo>
                    <a:pt x="1215" y="869"/>
                  </a:lnTo>
                  <a:lnTo>
                    <a:pt x="1205" y="869"/>
                  </a:lnTo>
                  <a:lnTo>
                    <a:pt x="1201" y="869"/>
                  </a:lnTo>
                  <a:lnTo>
                    <a:pt x="1185" y="863"/>
                  </a:lnTo>
                  <a:lnTo>
                    <a:pt x="1185" y="859"/>
                  </a:lnTo>
                  <a:lnTo>
                    <a:pt x="1180" y="849"/>
                  </a:lnTo>
                  <a:lnTo>
                    <a:pt x="1175" y="849"/>
                  </a:lnTo>
                  <a:lnTo>
                    <a:pt x="1170" y="849"/>
                  </a:lnTo>
                  <a:lnTo>
                    <a:pt x="1158" y="859"/>
                  </a:lnTo>
                  <a:lnTo>
                    <a:pt x="1154" y="863"/>
                  </a:lnTo>
                  <a:lnTo>
                    <a:pt x="1144" y="863"/>
                  </a:lnTo>
                  <a:lnTo>
                    <a:pt x="1134" y="853"/>
                  </a:lnTo>
                  <a:lnTo>
                    <a:pt x="1124" y="837"/>
                  </a:lnTo>
                  <a:lnTo>
                    <a:pt x="1124" y="828"/>
                  </a:lnTo>
                  <a:lnTo>
                    <a:pt x="1124" y="823"/>
                  </a:lnTo>
                  <a:lnTo>
                    <a:pt x="1119" y="818"/>
                  </a:lnTo>
                  <a:lnTo>
                    <a:pt x="1113" y="813"/>
                  </a:lnTo>
                  <a:lnTo>
                    <a:pt x="1113" y="808"/>
                  </a:lnTo>
                  <a:lnTo>
                    <a:pt x="1103" y="798"/>
                  </a:lnTo>
                  <a:lnTo>
                    <a:pt x="1103" y="777"/>
                  </a:lnTo>
                  <a:lnTo>
                    <a:pt x="1107" y="762"/>
                  </a:lnTo>
                  <a:lnTo>
                    <a:pt x="1103" y="757"/>
                  </a:lnTo>
                  <a:lnTo>
                    <a:pt x="1093" y="751"/>
                  </a:lnTo>
                  <a:lnTo>
                    <a:pt x="1093" y="735"/>
                  </a:lnTo>
                  <a:lnTo>
                    <a:pt x="1093" y="725"/>
                  </a:lnTo>
                  <a:lnTo>
                    <a:pt x="1088" y="731"/>
                  </a:lnTo>
                  <a:lnTo>
                    <a:pt x="1088" y="735"/>
                  </a:lnTo>
                  <a:lnTo>
                    <a:pt x="1078" y="757"/>
                  </a:lnTo>
                  <a:lnTo>
                    <a:pt x="1066" y="772"/>
                  </a:lnTo>
                  <a:lnTo>
                    <a:pt x="1052" y="777"/>
                  </a:lnTo>
                  <a:lnTo>
                    <a:pt x="1037" y="782"/>
                  </a:lnTo>
                  <a:lnTo>
                    <a:pt x="1027" y="788"/>
                  </a:lnTo>
                  <a:lnTo>
                    <a:pt x="1011" y="767"/>
                  </a:lnTo>
                  <a:lnTo>
                    <a:pt x="1011" y="751"/>
                  </a:lnTo>
                  <a:lnTo>
                    <a:pt x="1022" y="747"/>
                  </a:lnTo>
                  <a:lnTo>
                    <a:pt x="1037" y="741"/>
                  </a:lnTo>
                  <a:lnTo>
                    <a:pt x="1042" y="747"/>
                  </a:lnTo>
                  <a:lnTo>
                    <a:pt x="1046" y="751"/>
                  </a:lnTo>
                  <a:lnTo>
                    <a:pt x="1052" y="747"/>
                  </a:lnTo>
                  <a:lnTo>
                    <a:pt x="1052" y="735"/>
                  </a:lnTo>
                  <a:lnTo>
                    <a:pt x="1052" y="731"/>
                  </a:lnTo>
                  <a:lnTo>
                    <a:pt x="1058" y="720"/>
                  </a:lnTo>
                  <a:lnTo>
                    <a:pt x="1062" y="711"/>
                  </a:lnTo>
                  <a:lnTo>
                    <a:pt x="1058" y="700"/>
                  </a:lnTo>
                  <a:lnTo>
                    <a:pt x="1046" y="696"/>
                  </a:lnTo>
                  <a:lnTo>
                    <a:pt x="1046" y="690"/>
                  </a:lnTo>
                  <a:lnTo>
                    <a:pt x="1042" y="690"/>
                  </a:lnTo>
                  <a:lnTo>
                    <a:pt x="1037" y="696"/>
                  </a:lnTo>
                  <a:lnTo>
                    <a:pt x="1027" y="696"/>
                  </a:lnTo>
                  <a:lnTo>
                    <a:pt x="1022" y="696"/>
                  </a:lnTo>
                  <a:lnTo>
                    <a:pt x="1017" y="700"/>
                  </a:lnTo>
                  <a:lnTo>
                    <a:pt x="996" y="711"/>
                  </a:lnTo>
                  <a:lnTo>
                    <a:pt x="986" y="711"/>
                  </a:lnTo>
                  <a:lnTo>
                    <a:pt x="980" y="696"/>
                  </a:lnTo>
                  <a:lnTo>
                    <a:pt x="970" y="680"/>
                  </a:lnTo>
                  <a:lnTo>
                    <a:pt x="964" y="674"/>
                  </a:lnTo>
                  <a:lnTo>
                    <a:pt x="970" y="670"/>
                  </a:lnTo>
                  <a:lnTo>
                    <a:pt x="976" y="670"/>
                  </a:lnTo>
                  <a:lnTo>
                    <a:pt x="976" y="655"/>
                  </a:lnTo>
                  <a:lnTo>
                    <a:pt x="970" y="639"/>
                  </a:lnTo>
                  <a:lnTo>
                    <a:pt x="960" y="623"/>
                  </a:lnTo>
                  <a:lnTo>
                    <a:pt x="964" y="614"/>
                  </a:lnTo>
                  <a:lnTo>
                    <a:pt x="970" y="608"/>
                  </a:lnTo>
                  <a:lnTo>
                    <a:pt x="976" y="608"/>
                  </a:lnTo>
                  <a:lnTo>
                    <a:pt x="976" y="602"/>
                  </a:lnTo>
                  <a:lnTo>
                    <a:pt x="970" y="594"/>
                  </a:lnTo>
                  <a:lnTo>
                    <a:pt x="970" y="588"/>
                  </a:lnTo>
                  <a:lnTo>
                    <a:pt x="970" y="572"/>
                  </a:lnTo>
                  <a:lnTo>
                    <a:pt x="970" y="568"/>
                  </a:lnTo>
                  <a:lnTo>
                    <a:pt x="960" y="568"/>
                  </a:lnTo>
                  <a:lnTo>
                    <a:pt x="960" y="558"/>
                  </a:lnTo>
                  <a:lnTo>
                    <a:pt x="954" y="547"/>
                  </a:lnTo>
                  <a:lnTo>
                    <a:pt x="950" y="543"/>
                  </a:lnTo>
                  <a:lnTo>
                    <a:pt x="945" y="531"/>
                  </a:lnTo>
                  <a:lnTo>
                    <a:pt x="939" y="531"/>
                  </a:lnTo>
                  <a:lnTo>
                    <a:pt x="939" y="527"/>
                  </a:lnTo>
                  <a:lnTo>
                    <a:pt x="935" y="521"/>
                  </a:lnTo>
                  <a:lnTo>
                    <a:pt x="929" y="527"/>
                  </a:lnTo>
                  <a:lnTo>
                    <a:pt x="925" y="512"/>
                  </a:lnTo>
                  <a:lnTo>
                    <a:pt x="913" y="490"/>
                  </a:lnTo>
                  <a:lnTo>
                    <a:pt x="909" y="470"/>
                  </a:lnTo>
                  <a:lnTo>
                    <a:pt x="903" y="461"/>
                  </a:lnTo>
                  <a:lnTo>
                    <a:pt x="888" y="451"/>
                  </a:lnTo>
                  <a:lnTo>
                    <a:pt x="888" y="435"/>
                  </a:lnTo>
                  <a:lnTo>
                    <a:pt x="884" y="429"/>
                  </a:lnTo>
                  <a:lnTo>
                    <a:pt x="874" y="419"/>
                  </a:lnTo>
                  <a:lnTo>
                    <a:pt x="874" y="409"/>
                  </a:lnTo>
                  <a:lnTo>
                    <a:pt x="868" y="398"/>
                  </a:lnTo>
                  <a:lnTo>
                    <a:pt x="862" y="394"/>
                  </a:lnTo>
                  <a:lnTo>
                    <a:pt x="858" y="388"/>
                  </a:lnTo>
                  <a:lnTo>
                    <a:pt x="852" y="368"/>
                  </a:lnTo>
                  <a:lnTo>
                    <a:pt x="848" y="364"/>
                  </a:lnTo>
                  <a:lnTo>
                    <a:pt x="837" y="358"/>
                  </a:lnTo>
                  <a:lnTo>
                    <a:pt x="837" y="353"/>
                  </a:lnTo>
                  <a:lnTo>
                    <a:pt x="827" y="349"/>
                  </a:lnTo>
                  <a:lnTo>
                    <a:pt x="823" y="343"/>
                  </a:lnTo>
                  <a:lnTo>
                    <a:pt x="817" y="317"/>
                  </a:lnTo>
                  <a:lnTo>
                    <a:pt x="811" y="317"/>
                  </a:lnTo>
                  <a:lnTo>
                    <a:pt x="811" y="307"/>
                  </a:lnTo>
                  <a:lnTo>
                    <a:pt x="806" y="298"/>
                  </a:lnTo>
                  <a:lnTo>
                    <a:pt x="806" y="302"/>
                  </a:lnTo>
                  <a:lnTo>
                    <a:pt x="801" y="292"/>
                  </a:lnTo>
                  <a:lnTo>
                    <a:pt x="801" y="281"/>
                  </a:lnTo>
                  <a:lnTo>
                    <a:pt x="797" y="276"/>
                  </a:lnTo>
                  <a:lnTo>
                    <a:pt x="792" y="265"/>
                  </a:lnTo>
                  <a:lnTo>
                    <a:pt x="786" y="256"/>
                  </a:lnTo>
                  <a:lnTo>
                    <a:pt x="776" y="256"/>
                  </a:lnTo>
                  <a:lnTo>
                    <a:pt x="776" y="251"/>
                  </a:lnTo>
                  <a:lnTo>
                    <a:pt x="776" y="247"/>
                  </a:lnTo>
                  <a:lnTo>
                    <a:pt x="786" y="247"/>
                  </a:lnTo>
                  <a:lnTo>
                    <a:pt x="792" y="241"/>
                  </a:lnTo>
                  <a:lnTo>
                    <a:pt x="792" y="221"/>
                  </a:lnTo>
                  <a:lnTo>
                    <a:pt x="792" y="205"/>
                  </a:lnTo>
                  <a:lnTo>
                    <a:pt x="792" y="196"/>
                  </a:lnTo>
                  <a:lnTo>
                    <a:pt x="797" y="196"/>
                  </a:lnTo>
                  <a:lnTo>
                    <a:pt x="801" y="180"/>
                  </a:lnTo>
                  <a:lnTo>
                    <a:pt x="801" y="159"/>
                  </a:lnTo>
                  <a:lnTo>
                    <a:pt x="792" y="133"/>
                  </a:lnTo>
                  <a:lnTo>
                    <a:pt x="797" y="123"/>
                  </a:lnTo>
                  <a:lnTo>
                    <a:pt x="806" y="113"/>
                  </a:lnTo>
                  <a:lnTo>
                    <a:pt x="811" y="102"/>
                  </a:lnTo>
                  <a:lnTo>
                    <a:pt x="806" y="88"/>
                  </a:lnTo>
                  <a:lnTo>
                    <a:pt x="806" y="72"/>
                  </a:lnTo>
                  <a:lnTo>
                    <a:pt x="801" y="62"/>
                  </a:lnTo>
                  <a:lnTo>
                    <a:pt x="792" y="57"/>
                  </a:lnTo>
                  <a:lnTo>
                    <a:pt x="797" y="47"/>
                  </a:lnTo>
                  <a:lnTo>
                    <a:pt x="792" y="47"/>
                  </a:lnTo>
                  <a:lnTo>
                    <a:pt x="786" y="41"/>
                  </a:lnTo>
                  <a:lnTo>
                    <a:pt x="780" y="41"/>
                  </a:lnTo>
                  <a:lnTo>
                    <a:pt x="776" y="51"/>
                  </a:lnTo>
                  <a:lnTo>
                    <a:pt x="772" y="51"/>
                  </a:lnTo>
                  <a:lnTo>
                    <a:pt x="766" y="41"/>
                  </a:lnTo>
                  <a:lnTo>
                    <a:pt x="760" y="35"/>
                  </a:lnTo>
                  <a:lnTo>
                    <a:pt x="756" y="35"/>
                  </a:lnTo>
                  <a:lnTo>
                    <a:pt x="750" y="31"/>
                  </a:lnTo>
                  <a:lnTo>
                    <a:pt x="750" y="21"/>
                  </a:lnTo>
                  <a:lnTo>
                    <a:pt x="745" y="21"/>
                  </a:lnTo>
                  <a:lnTo>
                    <a:pt x="735" y="21"/>
                  </a:lnTo>
                  <a:lnTo>
                    <a:pt x="731" y="27"/>
                  </a:lnTo>
                  <a:lnTo>
                    <a:pt x="725" y="27"/>
                  </a:lnTo>
                  <a:lnTo>
                    <a:pt x="719" y="27"/>
                  </a:lnTo>
                  <a:lnTo>
                    <a:pt x="715" y="16"/>
                  </a:lnTo>
                  <a:lnTo>
                    <a:pt x="709" y="11"/>
                  </a:lnTo>
                  <a:lnTo>
                    <a:pt x="715" y="6"/>
                  </a:lnTo>
                  <a:lnTo>
                    <a:pt x="715" y="0"/>
                  </a:lnTo>
                  <a:lnTo>
                    <a:pt x="709" y="0"/>
                  </a:lnTo>
                  <a:lnTo>
                    <a:pt x="688" y="0"/>
                  </a:lnTo>
                  <a:lnTo>
                    <a:pt x="668" y="11"/>
                  </a:lnTo>
                  <a:lnTo>
                    <a:pt x="658" y="16"/>
                  </a:lnTo>
                  <a:lnTo>
                    <a:pt x="643" y="16"/>
                  </a:lnTo>
                  <a:lnTo>
                    <a:pt x="633" y="16"/>
                  </a:lnTo>
                  <a:lnTo>
                    <a:pt x="639" y="21"/>
                  </a:lnTo>
                  <a:lnTo>
                    <a:pt x="639" y="35"/>
                  </a:lnTo>
                  <a:lnTo>
                    <a:pt x="633" y="41"/>
                  </a:lnTo>
                  <a:lnTo>
                    <a:pt x="639" y="47"/>
                  </a:lnTo>
                  <a:lnTo>
                    <a:pt x="643" y="51"/>
                  </a:lnTo>
                  <a:lnTo>
                    <a:pt x="648" y="62"/>
                  </a:lnTo>
                  <a:lnTo>
                    <a:pt x="658" y="62"/>
                  </a:lnTo>
                  <a:lnTo>
                    <a:pt x="663" y="67"/>
                  </a:lnTo>
                  <a:lnTo>
                    <a:pt x="653" y="78"/>
                  </a:lnTo>
                  <a:lnTo>
                    <a:pt x="648" y="92"/>
                  </a:lnTo>
                  <a:lnTo>
                    <a:pt x="653" y="92"/>
                  </a:lnTo>
                  <a:lnTo>
                    <a:pt x="658" y="98"/>
                  </a:lnTo>
                  <a:lnTo>
                    <a:pt x="648" y="108"/>
                  </a:lnTo>
                  <a:lnTo>
                    <a:pt x="639" y="108"/>
                  </a:lnTo>
                  <a:lnTo>
                    <a:pt x="627" y="98"/>
                  </a:lnTo>
                  <a:lnTo>
                    <a:pt x="633" y="92"/>
                  </a:lnTo>
                  <a:lnTo>
                    <a:pt x="627" y="82"/>
                  </a:lnTo>
                  <a:lnTo>
                    <a:pt x="623" y="78"/>
                  </a:lnTo>
                  <a:lnTo>
                    <a:pt x="617" y="82"/>
                  </a:lnTo>
                  <a:lnTo>
                    <a:pt x="613" y="92"/>
                  </a:lnTo>
                  <a:lnTo>
                    <a:pt x="613" y="98"/>
                  </a:lnTo>
                  <a:lnTo>
                    <a:pt x="613" y="108"/>
                  </a:lnTo>
                  <a:lnTo>
                    <a:pt x="613" y="113"/>
                  </a:lnTo>
                  <a:lnTo>
                    <a:pt x="607" y="123"/>
                  </a:lnTo>
                  <a:lnTo>
                    <a:pt x="592" y="123"/>
                  </a:lnTo>
                  <a:lnTo>
                    <a:pt x="582" y="123"/>
                  </a:lnTo>
                  <a:lnTo>
                    <a:pt x="582" y="129"/>
                  </a:lnTo>
                  <a:lnTo>
                    <a:pt x="576" y="149"/>
                  </a:lnTo>
                  <a:lnTo>
                    <a:pt x="576" y="153"/>
                  </a:lnTo>
                  <a:lnTo>
                    <a:pt x="566" y="164"/>
                  </a:lnTo>
                  <a:lnTo>
                    <a:pt x="566" y="169"/>
                  </a:lnTo>
                  <a:lnTo>
                    <a:pt x="566" y="174"/>
                  </a:lnTo>
                  <a:lnTo>
                    <a:pt x="561" y="169"/>
                  </a:lnTo>
                  <a:lnTo>
                    <a:pt x="556" y="164"/>
                  </a:lnTo>
                  <a:lnTo>
                    <a:pt x="546" y="180"/>
                  </a:lnTo>
                  <a:lnTo>
                    <a:pt x="546" y="169"/>
                  </a:lnTo>
                  <a:lnTo>
                    <a:pt x="546" y="159"/>
                  </a:lnTo>
                  <a:lnTo>
                    <a:pt x="551" y="153"/>
                  </a:lnTo>
                  <a:lnTo>
                    <a:pt x="546" y="149"/>
                  </a:lnTo>
                  <a:lnTo>
                    <a:pt x="546" y="139"/>
                  </a:lnTo>
                  <a:lnTo>
                    <a:pt x="541" y="139"/>
                  </a:lnTo>
                  <a:lnTo>
                    <a:pt x="535" y="139"/>
                  </a:lnTo>
                  <a:lnTo>
                    <a:pt x="531" y="133"/>
                  </a:lnTo>
                  <a:lnTo>
                    <a:pt x="525" y="149"/>
                  </a:lnTo>
                  <a:lnTo>
                    <a:pt x="531" y="149"/>
                  </a:lnTo>
                  <a:lnTo>
                    <a:pt x="531" y="159"/>
                  </a:lnTo>
                  <a:lnTo>
                    <a:pt x="525" y="159"/>
                  </a:lnTo>
                  <a:lnTo>
                    <a:pt x="525" y="153"/>
                  </a:lnTo>
                  <a:lnTo>
                    <a:pt x="521" y="153"/>
                  </a:lnTo>
                  <a:lnTo>
                    <a:pt x="521" y="159"/>
                  </a:lnTo>
                  <a:lnTo>
                    <a:pt x="521" y="164"/>
                  </a:lnTo>
                  <a:lnTo>
                    <a:pt x="531" y="180"/>
                  </a:lnTo>
                  <a:lnTo>
                    <a:pt x="521" y="180"/>
                  </a:lnTo>
                  <a:lnTo>
                    <a:pt x="515" y="174"/>
                  </a:lnTo>
                  <a:lnTo>
                    <a:pt x="515" y="169"/>
                  </a:lnTo>
                  <a:lnTo>
                    <a:pt x="510" y="174"/>
                  </a:lnTo>
                  <a:lnTo>
                    <a:pt x="505" y="184"/>
                  </a:lnTo>
                  <a:lnTo>
                    <a:pt x="500" y="184"/>
                  </a:lnTo>
                  <a:lnTo>
                    <a:pt x="490" y="205"/>
                  </a:lnTo>
                  <a:lnTo>
                    <a:pt x="484" y="210"/>
                  </a:lnTo>
                  <a:lnTo>
                    <a:pt x="480" y="215"/>
                  </a:lnTo>
                  <a:lnTo>
                    <a:pt x="484" y="221"/>
                  </a:lnTo>
                  <a:lnTo>
                    <a:pt x="490" y="225"/>
                  </a:lnTo>
                  <a:lnTo>
                    <a:pt x="480" y="237"/>
                  </a:lnTo>
                  <a:lnTo>
                    <a:pt x="474" y="241"/>
                  </a:lnTo>
                  <a:lnTo>
                    <a:pt x="470" y="241"/>
                  </a:lnTo>
                  <a:lnTo>
                    <a:pt x="480" y="251"/>
                  </a:lnTo>
                  <a:lnTo>
                    <a:pt x="480" y="261"/>
                  </a:lnTo>
                  <a:lnTo>
                    <a:pt x="480" y="271"/>
                  </a:lnTo>
                  <a:lnTo>
                    <a:pt x="480" y="276"/>
                  </a:lnTo>
                  <a:lnTo>
                    <a:pt x="474" y="281"/>
                  </a:lnTo>
                  <a:lnTo>
                    <a:pt x="464" y="286"/>
                  </a:lnTo>
                  <a:lnTo>
                    <a:pt x="449" y="292"/>
                  </a:lnTo>
                  <a:lnTo>
                    <a:pt x="445" y="298"/>
                  </a:lnTo>
                  <a:lnTo>
                    <a:pt x="428" y="286"/>
                  </a:lnTo>
                  <a:lnTo>
                    <a:pt x="418" y="281"/>
                  </a:lnTo>
                  <a:lnTo>
                    <a:pt x="408" y="281"/>
                  </a:lnTo>
                  <a:lnTo>
                    <a:pt x="398" y="276"/>
                  </a:lnTo>
                  <a:lnTo>
                    <a:pt x="398" y="271"/>
                  </a:lnTo>
                  <a:lnTo>
                    <a:pt x="398" y="261"/>
                  </a:lnTo>
                  <a:lnTo>
                    <a:pt x="398" y="256"/>
                  </a:lnTo>
                  <a:lnTo>
                    <a:pt x="413" y="251"/>
                  </a:lnTo>
                  <a:lnTo>
                    <a:pt x="413" y="247"/>
                  </a:lnTo>
                  <a:lnTo>
                    <a:pt x="423" y="247"/>
                  </a:lnTo>
                  <a:lnTo>
                    <a:pt x="428" y="241"/>
                  </a:lnTo>
                  <a:lnTo>
                    <a:pt x="418" y="237"/>
                  </a:lnTo>
                  <a:lnTo>
                    <a:pt x="413" y="231"/>
                  </a:lnTo>
                  <a:lnTo>
                    <a:pt x="408" y="225"/>
                  </a:lnTo>
                  <a:lnTo>
                    <a:pt x="398" y="225"/>
                  </a:lnTo>
                  <a:lnTo>
                    <a:pt x="394" y="215"/>
                  </a:lnTo>
                  <a:lnTo>
                    <a:pt x="388" y="215"/>
                  </a:lnTo>
                  <a:lnTo>
                    <a:pt x="372" y="221"/>
                  </a:lnTo>
                  <a:lnTo>
                    <a:pt x="362" y="221"/>
                  </a:lnTo>
                  <a:lnTo>
                    <a:pt x="362" y="225"/>
                  </a:lnTo>
                  <a:lnTo>
                    <a:pt x="351" y="225"/>
                  </a:lnTo>
                  <a:lnTo>
                    <a:pt x="362" y="231"/>
                  </a:lnTo>
                  <a:lnTo>
                    <a:pt x="367" y="237"/>
                  </a:lnTo>
                  <a:lnTo>
                    <a:pt x="372" y="241"/>
                  </a:lnTo>
                  <a:lnTo>
                    <a:pt x="372" y="247"/>
                  </a:lnTo>
                  <a:lnTo>
                    <a:pt x="372" y="256"/>
                  </a:lnTo>
                  <a:lnTo>
                    <a:pt x="378" y="261"/>
                  </a:lnTo>
                  <a:lnTo>
                    <a:pt x="378" y="265"/>
                  </a:lnTo>
                  <a:lnTo>
                    <a:pt x="382" y="265"/>
                  </a:lnTo>
                  <a:lnTo>
                    <a:pt x="378" y="276"/>
                  </a:lnTo>
                  <a:lnTo>
                    <a:pt x="378" y="281"/>
                  </a:lnTo>
                  <a:lnTo>
                    <a:pt x="378" y="298"/>
                  </a:lnTo>
                  <a:lnTo>
                    <a:pt x="388" y="298"/>
                  </a:lnTo>
                  <a:lnTo>
                    <a:pt x="398" y="298"/>
                  </a:lnTo>
                  <a:lnTo>
                    <a:pt x="402" y="302"/>
                  </a:lnTo>
                  <a:lnTo>
                    <a:pt x="402" y="307"/>
                  </a:lnTo>
                  <a:lnTo>
                    <a:pt x="408" y="313"/>
                  </a:lnTo>
                  <a:lnTo>
                    <a:pt x="408" y="317"/>
                  </a:lnTo>
                  <a:lnTo>
                    <a:pt x="413" y="323"/>
                  </a:lnTo>
                  <a:lnTo>
                    <a:pt x="408" y="327"/>
                  </a:lnTo>
                  <a:lnTo>
                    <a:pt x="402" y="337"/>
                  </a:lnTo>
                  <a:lnTo>
                    <a:pt x="413" y="349"/>
                  </a:lnTo>
                  <a:lnTo>
                    <a:pt x="418" y="353"/>
                  </a:lnTo>
                  <a:lnTo>
                    <a:pt x="408" y="358"/>
                  </a:lnTo>
                  <a:lnTo>
                    <a:pt x="402" y="353"/>
                  </a:lnTo>
                  <a:lnTo>
                    <a:pt x="394" y="358"/>
                  </a:lnTo>
                  <a:lnTo>
                    <a:pt x="382" y="358"/>
                  </a:lnTo>
                  <a:lnTo>
                    <a:pt x="388" y="349"/>
                  </a:lnTo>
                  <a:lnTo>
                    <a:pt x="394" y="349"/>
                  </a:lnTo>
                  <a:lnTo>
                    <a:pt x="382" y="337"/>
                  </a:lnTo>
                  <a:lnTo>
                    <a:pt x="378" y="343"/>
                  </a:lnTo>
                  <a:lnTo>
                    <a:pt x="367" y="343"/>
                  </a:lnTo>
                  <a:lnTo>
                    <a:pt x="357" y="337"/>
                  </a:lnTo>
                  <a:lnTo>
                    <a:pt x="357" y="343"/>
                  </a:lnTo>
                  <a:lnTo>
                    <a:pt x="351" y="353"/>
                  </a:lnTo>
                  <a:lnTo>
                    <a:pt x="347" y="368"/>
                  </a:lnTo>
                  <a:lnTo>
                    <a:pt x="337" y="373"/>
                  </a:lnTo>
                  <a:lnTo>
                    <a:pt x="331" y="378"/>
                  </a:lnTo>
                  <a:lnTo>
                    <a:pt x="331" y="388"/>
                  </a:lnTo>
                  <a:lnTo>
                    <a:pt x="326" y="398"/>
                  </a:lnTo>
                  <a:lnTo>
                    <a:pt x="321" y="404"/>
                  </a:lnTo>
                  <a:lnTo>
                    <a:pt x="316" y="409"/>
                  </a:lnTo>
                  <a:lnTo>
                    <a:pt x="321" y="414"/>
                  </a:lnTo>
                  <a:lnTo>
                    <a:pt x="337" y="425"/>
                  </a:lnTo>
                  <a:lnTo>
                    <a:pt x="347" y="429"/>
                  </a:lnTo>
                  <a:lnTo>
                    <a:pt x="347" y="435"/>
                  </a:lnTo>
                  <a:lnTo>
                    <a:pt x="357" y="445"/>
                  </a:lnTo>
                  <a:lnTo>
                    <a:pt x="362" y="461"/>
                  </a:lnTo>
                  <a:lnTo>
                    <a:pt x="362" y="465"/>
                  </a:lnTo>
                  <a:lnTo>
                    <a:pt x="388" y="461"/>
                  </a:lnTo>
                  <a:lnTo>
                    <a:pt x="394" y="465"/>
                  </a:lnTo>
                  <a:lnTo>
                    <a:pt x="398" y="476"/>
                  </a:lnTo>
                  <a:lnTo>
                    <a:pt x="388" y="470"/>
                  </a:lnTo>
                  <a:lnTo>
                    <a:pt x="382" y="470"/>
                  </a:lnTo>
                  <a:lnTo>
                    <a:pt x="372" y="470"/>
                  </a:lnTo>
                  <a:lnTo>
                    <a:pt x="362" y="465"/>
                  </a:lnTo>
                  <a:lnTo>
                    <a:pt x="357" y="461"/>
                  </a:lnTo>
                  <a:lnTo>
                    <a:pt x="351" y="461"/>
                  </a:lnTo>
                  <a:lnTo>
                    <a:pt x="347" y="465"/>
                  </a:lnTo>
                  <a:lnTo>
                    <a:pt x="343" y="461"/>
                  </a:lnTo>
                  <a:lnTo>
                    <a:pt x="331" y="465"/>
                  </a:lnTo>
                  <a:lnTo>
                    <a:pt x="316" y="461"/>
                  </a:lnTo>
                  <a:lnTo>
                    <a:pt x="306" y="455"/>
                  </a:lnTo>
                  <a:lnTo>
                    <a:pt x="296" y="455"/>
                  </a:lnTo>
                  <a:lnTo>
                    <a:pt x="296" y="451"/>
                  </a:lnTo>
                  <a:lnTo>
                    <a:pt x="290" y="451"/>
                  </a:lnTo>
                  <a:lnTo>
                    <a:pt x="275" y="451"/>
                  </a:lnTo>
                  <a:lnTo>
                    <a:pt x="260" y="445"/>
                  </a:lnTo>
                  <a:lnTo>
                    <a:pt x="260" y="455"/>
                  </a:lnTo>
                  <a:lnTo>
                    <a:pt x="255" y="461"/>
                  </a:lnTo>
                  <a:lnTo>
                    <a:pt x="255" y="465"/>
                  </a:lnTo>
                  <a:lnTo>
                    <a:pt x="265" y="470"/>
                  </a:lnTo>
                  <a:lnTo>
                    <a:pt x="270" y="476"/>
                  </a:lnTo>
                  <a:lnTo>
                    <a:pt x="286" y="482"/>
                  </a:lnTo>
                  <a:lnTo>
                    <a:pt x="286" y="476"/>
                  </a:lnTo>
                  <a:lnTo>
                    <a:pt x="290" y="476"/>
                  </a:lnTo>
                  <a:lnTo>
                    <a:pt x="301" y="486"/>
                  </a:lnTo>
                  <a:lnTo>
                    <a:pt x="306" y="506"/>
                  </a:lnTo>
                  <a:lnTo>
                    <a:pt x="296" y="512"/>
                  </a:lnTo>
                  <a:lnTo>
                    <a:pt x="290" y="516"/>
                  </a:lnTo>
                  <a:lnTo>
                    <a:pt x="280" y="512"/>
                  </a:lnTo>
                  <a:lnTo>
                    <a:pt x="270" y="512"/>
                  </a:lnTo>
                  <a:lnTo>
                    <a:pt x="265" y="512"/>
                  </a:lnTo>
                  <a:lnTo>
                    <a:pt x="255" y="502"/>
                  </a:lnTo>
                  <a:lnTo>
                    <a:pt x="249" y="496"/>
                  </a:lnTo>
                  <a:lnTo>
                    <a:pt x="245" y="490"/>
                  </a:lnTo>
                  <a:lnTo>
                    <a:pt x="239" y="502"/>
                  </a:lnTo>
                  <a:lnTo>
                    <a:pt x="235" y="496"/>
                  </a:lnTo>
                  <a:lnTo>
                    <a:pt x="219" y="490"/>
                  </a:lnTo>
                  <a:lnTo>
                    <a:pt x="219" y="482"/>
                  </a:lnTo>
                  <a:lnTo>
                    <a:pt x="214" y="482"/>
                  </a:lnTo>
                  <a:lnTo>
                    <a:pt x="214" y="476"/>
                  </a:lnTo>
                  <a:lnTo>
                    <a:pt x="214" y="470"/>
                  </a:lnTo>
                  <a:lnTo>
                    <a:pt x="209" y="465"/>
                  </a:lnTo>
                  <a:lnTo>
                    <a:pt x="209" y="461"/>
                  </a:lnTo>
                  <a:lnTo>
                    <a:pt x="204" y="451"/>
                  </a:lnTo>
                  <a:lnTo>
                    <a:pt x="198" y="445"/>
                  </a:lnTo>
                  <a:lnTo>
                    <a:pt x="198" y="441"/>
                  </a:lnTo>
                  <a:lnTo>
                    <a:pt x="204" y="435"/>
                  </a:lnTo>
                  <a:lnTo>
                    <a:pt x="204" y="425"/>
                  </a:lnTo>
                  <a:lnTo>
                    <a:pt x="198" y="419"/>
                  </a:lnTo>
                  <a:lnTo>
                    <a:pt x="198" y="414"/>
                  </a:lnTo>
                  <a:lnTo>
                    <a:pt x="194" y="409"/>
                  </a:lnTo>
                  <a:lnTo>
                    <a:pt x="190" y="404"/>
                  </a:lnTo>
                  <a:lnTo>
                    <a:pt x="173" y="404"/>
                  </a:lnTo>
                  <a:lnTo>
                    <a:pt x="168" y="404"/>
                  </a:lnTo>
                  <a:lnTo>
                    <a:pt x="163" y="404"/>
                  </a:lnTo>
                  <a:lnTo>
                    <a:pt x="157" y="398"/>
                  </a:lnTo>
                  <a:lnTo>
                    <a:pt x="163" y="398"/>
                  </a:lnTo>
                  <a:lnTo>
                    <a:pt x="163" y="394"/>
                  </a:lnTo>
                  <a:lnTo>
                    <a:pt x="157" y="394"/>
                  </a:lnTo>
                  <a:lnTo>
                    <a:pt x="153" y="394"/>
                  </a:lnTo>
                  <a:lnTo>
                    <a:pt x="153" y="388"/>
                  </a:lnTo>
                  <a:lnTo>
                    <a:pt x="143" y="388"/>
                  </a:lnTo>
                  <a:lnTo>
                    <a:pt x="137" y="384"/>
                  </a:lnTo>
                  <a:lnTo>
                    <a:pt x="131" y="373"/>
                  </a:lnTo>
                  <a:lnTo>
                    <a:pt x="137" y="364"/>
                  </a:lnTo>
                  <a:lnTo>
                    <a:pt x="131" y="364"/>
                  </a:lnTo>
                  <a:lnTo>
                    <a:pt x="127" y="358"/>
                  </a:lnTo>
                  <a:lnTo>
                    <a:pt x="131" y="358"/>
                  </a:lnTo>
                  <a:lnTo>
                    <a:pt x="137" y="358"/>
                  </a:lnTo>
                  <a:lnTo>
                    <a:pt x="143" y="358"/>
                  </a:lnTo>
                  <a:lnTo>
                    <a:pt x="153" y="368"/>
                  </a:lnTo>
                  <a:lnTo>
                    <a:pt x="157" y="373"/>
                  </a:lnTo>
                  <a:lnTo>
                    <a:pt x="163" y="373"/>
                  </a:lnTo>
                  <a:lnTo>
                    <a:pt x="163" y="368"/>
                  </a:lnTo>
                  <a:lnTo>
                    <a:pt x="173" y="373"/>
                  </a:lnTo>
                  <a:lnTo>
                    <a:pt x="182" y="378"/>
                  </a:lnTo>
                  <a:lnTo>
                    <a:pt x="190" y="378"/>
                  </a:lnTo>
                  <a:lnTo>
                    <a:pt x="194" y="378"/>
                  </a:lnTo>
                  <a:lnTo>
                    <a:pt x="198" y="384"/>
                  </a:lnTo>
                  <a:lnTo>
                    <a:pt x="209" y="384"/>
                  </a:lnTo>
                  <a:lnTo>
                    <a:pt x="219" y="384"/>
                  </a:lnTo>
                  <a:lnTo>
                    <a:pt x="235" y="388"/>
                  </a:lnTo>
                  <a:lnTo>
                    <a:pt x="239" y="384"/>
                  </a:lnTo>
                  <a:lnTo>
                    <a:pt x="245" y="378"/>
                  </a:lnTo>
                  <a:lnTo>
                    <a:pt x="249" y="384"/>
                  </a:lnTo>
                  <a:lnTo>
                    <a:pt x="249" y="388"/>
                  </a:lnTo>
                  <a:lnTo>
                    <a:pt x="260" y="388"/>
                  </a:lnTo>
                  <a:lnTo>
                    <a:pt x="270" y="388"/>
                  </a:lnTo>
                  <a:lnTo>
                    <a:pt x="280" y="388"/>
                  </a:lnTo>
                  <a:lnTo>
                    <a:pt x="290" y="378"/>
                  </a:lnTo>
                  <a:lnTo>
                    <a:pt x="296" y="378"/>
                  </a:lnTo>
                  <a:lnTo>
                    <a:pt x="306" y="373"/>
                  </a:lnTo>
                  <a:lnTo>
                    <a:pt x="311" y="368"/>
                  </a:lnTo>
                  <a:lnTo>
                    <a:pt x="311" y="364"/>
                  </a:lnTo>
                  <a:lnTo>
                    <a:pt x="316" y="358"/>
                  </a:lnTo>
                  <a:lnTo>
                    <a:pt x="321" y="358"/>
                  </a:lnTo>
                  <a:lnTo>
                    <a:pt x="321" y="353"/>
                  </a:lnTo>
                  <a:lnTo>
                    <a:pt x="321" y="349"/>
                  </a:lnTo>
                  <a:lnTo>
                    <a:pt x="326" y="349"/>
                  </a:lnTo>
                  <a:lnTo>
                    <a:pt x="331" y="327"/>
                  </a:lnTo>
                  <a:lnTo>
                    <a:pt x="326" y="317"/>
                  </a:lnTo>
                  <a:lnTo>
                    <a:pt x="326" y="307"/>
                  </a:lnTo>
                  <a:lnTo>
                    <a:pt x="321" y="307"/>
                  </a:lnTo>
                  <a:lnTo>
                    <a:pt x="321" y="298"/>
                  </a:lnTo>
                  <a:lnTo>
                    <a:pt x="316" y="302"/>
                  </a:lnTo>
                  <a:lnTo>
                    <a:pt x="311" y="298"/>
                  </a:lnTo>
                  <a:lnTo>
                    <a:pt x="311" y="286"/>
                  </a:lnTo>
                  <a:lnTo>
                    <a:pt x="301" y="286"/>
                  </a:lnTo>
                  <a:lnTo>
                    <a:pt x="296" y="286"/>
                  </a:lnTo>
                  <a:lnTo>
                    <a:pt x="296" y="281"/>
                  </a:lnTo>
                  <a:lnTo>
                    <a:pt x="280" y="276"/>
                  </a:lnTo>
                  <a:lnTo>
                    <a:pt x="270" y="281"/>
                  </a:lnTo>
                  <a:lnTo>
                    <a:pt x="265" y="276"/>
                  </a:lnTo>
                  <a:lnTo>
                    <a:pt x="260" y="271"/>
                  </a:lnTo>
                  <a:lnTo>
                    <a:pt x="249" y="265"/>
                  </a:lnTo>
                  <a:lnTo>
                    <a:pt x="249" y="271"/>
                  </a:lnTo>
                  <a:lnTo>
                    <a:pt x="245" y="265"/>
                  </a:lnTo>
                  <a:lnTo>
                    <a:pt x="235" y="256"/>
                  </a:lnTo>
                  <a:lnTo>
                    <a:pt x="219" y="256"/>
                  </a:lnTo>
                  <a:lnTo>
                    <a:pt x="204" y="247"/>
                  </a:lnTo>
                  <a:lnTo>
                    <a:pt x="190" y="241"/>
                  </a:lnTo>
                  <a:lnTo>
                    <a:pt x="178" y="247"/>
                  </a:lnTo>
                  <a:lnTo>
                    <a:pt x="143" y="247"/>
                  </a:lnTo>
                  <a:lnTo>
                    <a:pt x="137" y="247"/>
                  </a:lnTo>
                  <a:lnTo>
                    <a:pt x="131" y="241"/>
                  </a:lnTo>
                  <a:lnTo>
                    <a:pt x="122" y="247"/>
                  </a:lnTo>
                  <a:lnTo>
                    <a:pt x="122" y="241"/>
                  </a:lnTo>
                  <a:lnTo>
                    <a:pt x="117" y="237"/>
                  </a:lnTo>
                  <a:lnTo>
                    <a:pt x="112" y="241"/>
                  </a:lnTo>
                  <a:lnTo>
                    <a:pt x="106" y="231"/>
                  </a:lnTo>
                  <a:lnTo>
                    <a:pt x="102" y="231"/>
                  </a:lnTo>
                  <a:lnTo>
                    <a:pt x="96" y="221"/>
                  </a:lnTo>
                  <a:lnTo>
                    <a:pt x="92" y="221"/>
                  </a:lnTo>
                  <a:lnTo>
                    <a:pt x="86" y="231"/>
                  </a:lnTo>
                  <a:lnTo>
                    <a:pt x="80" y="231"/>
                  </a:lnTo>
                  <a:lnTo>
                    <a:pt x="76" y="221"/>
                  </a:lnTo>
                  <a:lnTo>
                    <a:pt x="71" y="221"/>
                  </a:lnTo>
                  <a:lnTo>
                    <a:pt x="71" y="237"/>
                  </a:lnTo>
                  <a:lnTo>
                    <a:pt x="61" y="237"/>
                  </a:lnTo>
                  <a:lnTo>
                    <a:pt x="55" y="231"/>
                  </a:lnTo>
                  <a:lnTo>
                    <a:pt x="45" y="231"/>
                  </a:lnTo>
                  <a:lnTo>
                    <a:pt x="21" y="241"/>
                  </a:lnTo>
                  <a:lnTo>
                    <a:pt x="14" y="256"/>
                  </a:lnTo>
                  <a:lnTo>
                    <a:pt x="11" y="273"/>
                  </a:lnTo>
                  <a:lnTo>
                    <a:pt x="7" y="273"/>
                  </a:lnTo>
                  <a:lnTo>
                    <a:pt x="7" y="281"/>
                  </a:lnTo>
                  <a:lnTo>
                    <a:pt x="0" y="286"/>
                  </a:lnTo>
                  <a:lnTo>
                    <a:pt x="0" y="296"/>
                  </a:lnTo>
                  <a:lnTo>
                    <a:pt x="15" y="307"/>
                  </a:lnTo>
                  <a:lnTo>
                    <a:pt x="22" y="319"/>
                  </a:lnTo>
                  <a:lnTo>
                    <a:pt x="35" y="336"/>
                  </a:lnTo>
                  <a:lnTo>
                    <a:pt x="29" y="349"/>
                  </a:lnTo>
                  <a:lnTo>
                    <a:pt x="32" y="371"/>
                  </a:lnTo>
                  <a:lnTo>
                    <a:pt x="38" y="392"/>
                  </a:lnTo>
                  <a:lnTo>
                    <a:pt x="56" y="408"/>
                  </a:lnTo>
                  <a:lnTo>
                    <a:pt x="71" y="434"/>
                  </a:lnTo>
                  <a:lnTo>
                    <a:pt x="63" y="444"/>
                  </a:lnTo>
                  <a:lnTo>
                    <a:pt x="68" y="451"/>
                  </a:lnTo>
                  <a:lnTo>
                    <a:pt x="65" y="459"/>
                  </a:lnTo>
                  <a:lnTo>
                    <a:pt x="68" y="469"/>
                  </a:lnTo>
                  <a:lnTo>
                    <a:pt x="69" y="486"/>
                  </a:lnTo>
                  <a:lnTo>
                    <a:pt x="75" y="500"/>
                  </a:lnTo>
                  <a:lnTo>
                    <a:pt x="78" y="500"/>
                  </a:lnTo>
                  <a:lnTo>
                    <a:pt x="86" y="523"/>
                  </a:lnTo>
                  <a:lnTo>
                    <a:pt x="93" y="523"/>
                  </a:lnTo>
                  <a:lnTo>
                    <a:pt x="99" y="524"/>
                  </a:lnTo>
                  <a:lnTo>
                    <a:pt x="99" y="536"/>
                  </a:lnTo>
                  <a:lnTo>
                    <a:pt x="92" y="537"/>
                  </a:lnTo>
                  <a:lnTo>
                    <a:pt x="86" y="541"/>
                  </a:lnTo>
                  <a:lnTo>
                    <a:pt x="93" y="563"/>
                  </a:lnTo>
                  <a:lnTo>
                    <a:pt x="100" y="567"/>
                  </a:lnTo>
                  <a:lnTo>
                    <a:pt x="112" y="574"/>
                  </a:lnTo>
                  <a:lnTo>
                    <a:pt x="131" y="580"/>
                  </a:lnTo>
                  <a:lnTo>
                    <a:pt x="137" y="592"/>
                  </a:lnTo>
                  <a:lnTo>
                    <a:pt x="129" y="598"/>
                  </a:lnTo>
                  <a:lnTo>
                    <a:pt x="124" y="615"/>
                  </a:lnTo>
                  <a:lnTo>
                    <a:pt x="117" y="628"/>
                  </a:lnTo>
                  <a:lnTo>
                    <a:pt x="110" y="642"/>
                  </a:lnTo>
                  <a:lnTo>
                    <a:pt x="112" y="649"/>
                  </a:lnTo>
                  <a:lnTo>
                    <a:pt x="102" y="655"/>
                  </a:lnTo>
                  <a:lnTo>
                    <a:pt x="71" y="707"/>
                  </a:lnTo>
                  <a:lnTo>
                    <a:pt x="71" y="720"/>
                  </a:lnTo>
                  <a:lnTo>
                    <a:pt x="80" y="720"/>
                  </a:lnTo>
                  <a:lnTo>
                    <a:pt x="92" y="716"/>
                  </a:lnTo>
                  <a:lnTo>
                    <a:pt x="96" y="716"/>
                  </a:lnTo>
                  <a:lnTo>
                    <a:pt x="96" y="720"/>
                  </a:lnTo>
                  <a:lnTo>
                    <a:pt x="92" y="731"/>
                  </a:lnTo>
                  <a:lnTo>
                    <a:pt x="92" y="735"/>
                  </a:lnTo>
                  <a:lnTo>
                    <a:pt x="102" y="735"/>
                  </a:lnTo>
                  <a:lnTo>
                    <a:pt x="106" y="741"/>
                  </a:lnTo>
                  <a:lnTo>
                    <a:pt x="117" y="747"/>
                  </a:lnTo>
                  <a:lnTo>
                    <a:pt x="122" y="741"/>
                  </a:lnTo>
                  <a:lnTo>
                    <a:pt x="131" y="741"/>
                  </a:lnTo>
                  <a:lnTo>
                    <a:pt x="137" y="741"/>
                  </a:lnTo>
                  <a:lnTo>
                    <a:pt x="143" y="747"/>
                  </a:lnTo>
                  <a:lnTo>
                    <a:pt x="147" y="747"/>
                  </a:lnTo>
                  <a:lnTo>
                    <a:pt x="147" y="757"/>
                  </a:lnTo>
                  <a:lnTo>
                    <a:pt x="143" y="757"/>
                  </a:lnTo>
                  <a:lnTo>
                    <a:pt x="131" y="757"/>
                  </a:lnTo>
                  <a:lnTo>
                    <a:pt x="122" y="757"/>
                  </a:lnTo>
                  <a:lnTo>
                    <a:pt x="106" y="757"/>
                  </a:lnTo>
                  <a:lnTo>
                    <a:pt x="106" y="762"/>
                  </a:lnTo>
                  <a:lnTo>
                    <a:pt x="102" y="762"/>
                  </a:lnTo>
                  <a:lnTo>
                    <a:pt x="102" y="757"/>
                  </a:lnTo>
                  <a:lnTo>
                    <a:pt x="96" y="762"/>
                  </a:lnTo>
                  <a:lnTo>
                    <a:pt x="96" y="767"/>
                  </a:lnTo>
                  <a:lnTo>
                    <a:pt x="96" y="772"/>
                  </a:lnTo>
                  <a:lnTo>
                    <a:pt x="96" y="777"/>
                  </a:lnTo>
                  <a:lnTo>
                    <a:pt x="92" y="777"/>
                  </a:lnTo>
                  <a:lnTo>
                    <a:pt x="86" y="767"/>
                  </a:lnTo>
                  <a:lnTo>
                    <a:pt x="80" y="772"/>
                  </a:lnTo>
                  <a:lnTo>
                    <a:pt x="80" y="777"/>
                  </a:lnTo>
                  <a:lnTo>
                    <a:pt x="80" y="782"/>
                  </a:lnTo>
                  <a:lnTo>
                    <a:pt x="80" y="792"/>
                  </a:lnTo>
                  <a:lnTo>
                    <a:pt x="86" y="798"/>
                  </a:lnTo>
                  <a:lnTo>
                    <a:pt x="86" y="808"/>
                  </a:lnTo>
                  <a:lnTo>
                    <a:pt x="76" y="818"/>
                  </a:lnTo>
                  <a:lnTo>
                    <a:pt x="76" y="823"/>
                  </a:lnTo>
                  <a:lnTo>
                    <a:pt x="80" y="828"/>
                  </a:lnTo>
                  <a:lnTo>
                    <a:pt x="76" y="837"/>
                  </a:lnTo>
                  <a:lnTo>
                    <a:pt x="80" y="849"/>
                  </a:lnTo>
                  <a:lnTo>
                    <a:pt x="80" y="859"/>
                  </a:lnTo>
                  <a:lnTo>
                    <a:pt x="92" y="863"/>
                  </a:lnTo>
                  <a:lnTo>
                    <a:pt x="96" y="869"/>
                  </a:lnTo>
                  <a:lnTo>
                    <a:pt x="96" y="874"/>
                  </a:lnTo>
                  <a:lnTo>
                    <a:pt x="92" y="879"/>
                  </a:lnTo>
                  <a:lnTo>
                    <a:pt x="86" y="874"/>
                  </a:lnTo>
                  <a:lnTo>
                    <a:pt x="80" y="869"/>
                  </a:lnTo>
                  <a:lnTo>
                    <a:pt x="76" y="874"/>
                  </a:lnTo>
                  <a:lnTo>
                    <a:pt x="76" y="879"/>
                  </a:lnTo>
                  <a:lnTo>
                    <a:pt x="80" y="884"/>
                  </a:lnTo>
                  <a:lnTo>
                    <a:pt x="86" y="884"/>
                  </a:lnTo>
                  <a:lnTo>
                    <a:pt x="80" y="894"/>
                  </a:lnTo>
                  <a:lnTo>
                    <a:pt x="76" y="894"/>
                  </a:lnTo>
                  <a:close/>
                </a:path>
              </a:pathLst>
            </a:custGeom>
            <a:solidFill>
              <a:schemeClr val="tx2"/>
            </a:solidFill>
            <a:ln w="3175" cap="flat">
              <a:solidFill>
                <a:schemeClr val="bg2"/>
              </a:solidFill>
              <a:prstDash val="solid"/>
              <a:miter lim="800000"/>
              <a:headEnd/>
              <a:tailEnd/>
            </a:ln>
          </p:spPr>
          <p:txBody>
            <a:bodyPr vert="horz" wrap="square" lIns="68580" tIns="34290" rIns="68580" bIns="34290" numCol="1" anchor="t" anchorCtr="0" compatLnSpc="1">
              <a:prstTxWarp prst="textNoShape">
                <a:avLst/>
              </a:prstTxWarp>
            </a:bodyPr>
            <a:lstStyle/>
            <a:p>
              <a:endParaRPr lang="en-US" sz="1350"/>
            </a:p>
          </p:txBody>
        </p:sp>
        <p:sp>
          <p:nvSpPr>
            <p:cNvPr id="19" name="Freeform 18"/>
            <p:cNvSpPr>
              <a:spLocks/>
            </p:cNvSpPr>
            <p:nvPr/>
          </p:nvSpPr>
          <p:spPr bwMode="auto">
            <a:xfrm>
              <a:off x="5177272" y="1344543"/>
              <a:ext cx="3204578" cy="4060145"/>
            </a:xfrm>
            <a:custGeom>
              <a:avLst/>
              <a:gdLst>
                <a:gd name="T0" fmla="*/ 102 w 1266"/>
                <a:gd name="T1" fmla="*/ 955 h 1604"/>
                <a:gd name="T2" fmla="*/ 190 w 1266"/>
                <a:gd name="T3" fmla="*/ 986 h 1604"/>
                <a:gd name="T4" fmla="*/ 245 w 1266"/>
                <a:gd name="T5" fmla="*/ 1073 h 1604"/>
                <a:gd name="T6" fmla="*/ 239 w 1266"/>
                <a:gd name="T7" fmla="*/ 1129 h 1604"/>
                <a:gd name="T8" fmla="*/ 326 w 1266"/>
                <a:gd name="T9" fmla="*/ 1155 h 1604"/>
                <a:gd name="T10" fmla="*/ 398 w 1266"/>
                <a:gd name="T11" fmla="*/ 1216 h 1604"/>
                <a:gd name="T12" fmla="*/ 490 w 1266"/>
                <a:gd name="T13" fmla="*/ 1247 h 1604"/>
                <a:gd name="T14" fmla="*/ 572 w 1266"/>
                <a:gd name="T15" fmla="*/ 1253 h 1604"/>
                <a:gd name="T16" fmla="*/ 592 w 1266"/>
                <a:gd name="T17" fmla="*/ 1318 h 1604"/>
                <a:gd name="T18" fmla="*/ 572 w 1266"/>
                <a:gd name="T19" fmla="*/ 1386 h 1604"/>
                <a:gd name="T20" fmla="*/ 535 w 1266"/>
                <a:gd name="T21" fmla="*/ 1441 h 1604"/>
                <a:gd name="T22" fmla="*/ 535 w 1266"/>
                <a:gd name="T23" fmla="*/ 1486 h 1604"/>
                <a:gd name="T24" fmla="*/ 597 w 1266"/>
                <a:gd name="T25" fmla="*/ 1543 h 1604"/>
                <a:gd name="T26" fmla="*/ 709 w 1266"/>
                <a:gd name="T27" fmla="*/ 1569 h 1604"/>
                <a:gd name="T28" fmla="*/ 837 w 1266"/>
                <a:gd name="T29" fmla="*/ 1584 h 1604"/>
                <a:gd name="T30" fmla="*/ 913 w 1266"/>
                <a:gd name="T31" fmla="*/ 1584 h 1604"/>
                <a:gd name="T32" fmla="*/ 1031 w 1266"/>
                <a:gd name="T33" fmla="*/ 1584 h 1604"/>
                <a:gd name="T34" fmla="*/ 950 w 1266"/>
                <a:gd name="T35" fmla="*/ 1471 h 1604"/>
                <a:gd name="T36" fmla="*/ 919 w 1266"/>
                <a:gd name="T37" fmla="*/ 1375 h 1604"/>
                <a:gd name="T38" fmla="*/ 945 w 1266"/>
                <a:gd name="T39" fmla="*/ 1298 h 1604"/>
                <a:gd name="T40" fmla="*/ 843 w 1266"/>
                <a:gd name="T41" fmla="*/ 1241 h 1604"/>
                <a:gd name="T42" fmla="*/ 837 w 1266"/>
                <a:gd name="T43" fmla="*/ 1119 h 1604"/>
                <a:gd name="T44" fmla="*/ 888 w 1266"/>
                <a:gd name="T45" fmla="*/ 1063 h 1604"/>
                <a:gd name="T46" fmla="*/ 976 w 1266"/>
                <a:gd name="T47" fmla="*/ 1007 h 1604"/>
                <a:gd name="T48" fmla="*/ 1052 w 1266"/>
                <a:gd name="T49" fmla="*/ 992 h 1604"/>
                <a:gd name="T50" fmla="*/ 1144 w 1266"/>
                <a:gd name="T51" fmla="*/ 961 h 1604"/>
                <a:gd name="T52" fmla="*/ 1231 w 1266"/>
                <a:gd name="T53" fmla="*/ 915 h 1604"/>
                <a:gd name="T54" fmla="*/ 1180 w 1266"/>
                <a:gd name="T55" fmla="*/ 849 h 1604"/>
                <a:gd name="T56" fmla="*/ 1107 w 1266"/>
                <a:gd name="T57" fmla="*/ 762 h 1604"/>
                <a:gd name="T58" fmla="*/ 1037 w 1266"/>
                <a:gd name="T59" fmla="*/ 741 h 1604"/>
                <a:gd name="T60" fmla="*/ 1017 w 1266"/>
                <a:gd name="T61" fmla="*/ 700 h 1604"/>
                <a:gd name="T62" fmla="*/ 970 w 1266"/>
                <a:gd name="T63" fmla="*/ 594 h 1604"/>
                <a:gd name="T64" fmla="*/ 909 w 1266"/>
                <a:gd name="T65" fmla="*/ 470 h 1604"/>
                <a:gd name="T66" fmla="*/ 823 w 1266"/>
                <a:gd name="T67" fmla="*/ 343 h 1604"/>
                <a:gd name="T68" fmla="*/ 792 w 1266"/>
                <a:gd name="T69" fmla="*/ 241 h 1604"/>
                <a:gd name="T70" fmla="*/ 797 w 1266"/>
                <a:gd name="T71" fmla="*/ 47 h 1604"/>
                <a:gd name="T72" fmla="*/ 719 w 1266"/>
                <a:gd name="T73" fmla="*/ 27 h 1604"/>
                <a:gd name="T74" fmla="*/ 643 w 1266"/>
                <a:gd name="T75" fmla="*/ 51 h 1604"/>
                <a:gd name="T76" fmla="*/ 613 w 1266"/>
                <a:gd name="T77" fmla="*/ 92 h 1604"/>
                <a:gd name="T78" fmla="*/ 546 w 1266"/>
                <a:gd name="T79" fmla="*/ 180 h 1604"/>
                <a:gd name="T80" fmla="*/ 521 w 1266"/>
                <a:gd name="T81" fmla="*/ 159 h 1604"/>
                <a:gd name="T82" fmla="*/ 474 w 1266"/>
                <a:gd name="T83" fmla="*/ 241 h 1604"/>
                <a:gd name="T84" fmla="*/ 398 w 1266"/>
                <a:gd name="T85" fmla="*/ 261 h 1604"/>
                <a:gd name="T86" fmla="*/ 351 w 1266"/>
                <a:gd name="T87" fmla="*/ 225 h 1604"/>
                <a:gd name="T88" fmla="*/ 402 w 1266"/>
                <a:gd name="T89" fmla="*/ 307 h 1604"/>
                <a:gd name="T90" fmla="*/ 378 w 1266"/>
                <a:gd name="T91" fmla="*/ 343 h 1604"/>
                <a:gd name="T92" fmla="*/ 347 w 1266"/>
                <a:gd name="T93" fmla="*/ 435 h 1604"/>
                <a:gd name="T94" fmla="*/ 331 w 1266"/>
                <a:gd name="T95" fmla="*/ 465 h 1604"/>
                <a:gd name="T96" fmla="*/ 290 w 1266"/>
                <a:gd name="T97" fmla="*/ 476 h 1604"/>
                <a:gd name="T98" fmla="*/ 214 w 1266"/>
                <a:gd name="T99" fmla="*/ 482 h 1604"/>
                <a:gd name="T100" fmla="*/ 168 w 1266"/>
                <a:gd name="T101" fmla="*/ 404 h 1604"/>
                <a:gd name="T102" fmla="*/ 137 w 1266"/>
                <a:gd name="T103" fmla="*/ 358 h 1604"/>
                <a:gd name="T104" fmla="*/ 245 w 1266"/>
                <a:gd name="T105" fmla="*/ 378 h 1604"/>
                <a:gd name="T106" fmla="*/ 326 w 1266"/>
                <a:gd name="T107" fmla="*/ 349 h 1604"/>
                <a:gd name="T108" fmla="*/ 260 w 1266"/>
                <a:gd name="T109" fmla="*/ 271 h 1604"/>
                <a:gd name="T110" fmla="*/ 112 w 1266"/>
                <a:gd name="T111" fmla="*/ 241 h 1604"/>
                <a:gd name="T112" fmla="*/ 11 w 1266"/>
                <a:gd name="T113" fmla="*/ 273 h 1604"/>
                <a:gd name="T114" fmla="*/ 65 w 1266"/>
                <a:gd name="T115" fmla="*/ 459 h 1604"/>
                <a:gd name="T116" fmla="*/ 137 w 1266"/>
                <a:gd name="T117" fmla="*/ 592 h 1604"/>
                <a:gd name="T118" fmla="*/ 102 w 1266"/>
                <a:gd name="T119" fmla="*/ 735 h 1604"/>
                <a:gd name="T120" fmla="*/ 102 w 1266"/>
                <a:gd name="T121" fmla="*/ 757 h 1604"/>
                <a:gd name="T122" fmla="*/ 80 w 1266"/>
                <a:gd name="T123" fmla="*/ 828 h 1604"/>
                <a:gd name="T124" fmla="*/ 76 w 1266"/>
                <a:gd name="T125" fmla="*/ 894 h 16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66" h="1604">
                  <a:moveTo>
                    <a:pt x="76" y="894"/>
                  </a:moveTo>
                  <a:lnTo>
                    <a:pt x="76" y="900"/>
                  </a:lnTo>
                  <a:lnTo>
                    <a:pt x="80" y="900"/>
                  </a:lnTo>
                  <a:lnTo>
                    <a:pt x="80" y="904"/>
                  </a:lnTo>
                  <a:lnTo>
                    <a:pt x="86" y="900"/>
                  </a:lnTo>
                  <a:lnTo>
                    <a:pt x="92" y="900"/>
                  </a:lnTo>
                  <a:lnTo>
                    <a:pt x="92" y="910"/>
                  </a:lnTo>
                  <a:lnTo>
                    <a:pt x="92" y="921"/>
                  </a:lnTo>
                  <a:lnTo>
                    <a:pt x="80" y="921"/>
                  </a:lnTo>
                  <a:lnTo>
                    <a:pt x="86" y="931"/>
                  </a:lnTo>
                  <a:lnTo>
                    <a:pt x="92" y="931"/>
                  </a:lnTo>
                  <a:lnTo>
                    <a:pt x="96" y="931"/>
                  </a:lnTo>
                  <a:lnTo>
                    <a:pt x="96" y="935"/>
                  </a:lnTo>
                  <a:lnTo>
                    <a:pt x="102" y="945"/>
                  </a:lnTo>
                  <a:lnTo>
                    <a:pt x="102" y="955"/>
                  </a:lnTo>
                  <a:lnTo>
                    <a:pt x="106" y="966"/>
                  </a:lnTo>
                  <a:lnTo>
                    <a:pt x="112" y="966"/>
                  </a:lnTo>
                  <a:lnTo>
                    <a:pt x="117" y="966"/>
                  </a:lnTo>
                  <a:lnTo>
                    <a:pt x="117" y="971"/>
                  </a:lnTo>
                  <a:lnTo>
                    <a:pt x="127" y="971"/>
                  </a:lnTo>
                  <a:lnTo>
                    <a:pt x="137" y="971"/>
                  </a:lnTo>
                  <a:lnTo>
                    <a:pt x="147" y="971"/>
                  </a:lnTo>
                  <a:lnTo>
                    <a:pt x="153" y="976"/>
                  </a:lnTo>
                  <a:lnTo>
                    <a:pt x="153" y="981"/>
                  </a:lnTo>
                  <a:lnTo>
                    <a:pt x="157" y="981"/>
                  </a:lnTo>
                  <a:lnTo>
                    <a:pt x="168" y="976"/>
                  </a:lnTo>
                  <a:lnTo>
                    <a:pt x="168" y="971"/>
                  </a:lnTo>
                  <a:lnTo>
                    <a:pt x="173" y="971"/>
                  </a:lnTo>
                  <a:lnTo>
                    <a:pt x="182" y="976"/>
                  </a:lnTo>
                  <a:lnTo>
                    <a:pt x="190" y="986"/>
                  </a:lnTo>
                  <a:lnTo>
                    <a:pt x="198" y="986"/>
                  </a:lnTo>
                  <a:lnTo>
                    <a:pt x="198" y="992"/>
                  </a:lnTo>
                  <a:lnTo>
                    <a:pt x="194" y="996"/>
                  </a:lnTo>
                  <a:lnTo>
                    <a:pt x="194" y="1002"/>
                  </a:lnTo>
                  <a:lnTo>
                    <a:pt x="204" y="1017"/>
                  </a:lnTo>
                  <a:lnTo>
                    <a:pt x="209" y="1033"/>
                  </a:lnTo>
                  <a:lnTo>
                    <a:pt x="198" y="1037"/>
                  </a:lnTo>
                  <a:lnTo>
                    <a:pt x="214" y="1037"/>
                  </a:lnTo>
                  <a:lnTo>
                    <a:pt x="214" y="1043"/>
                  </a:lnTo>
                  <a:lnTo>
                    <a:pt x="214" y="1049"/>
                  </a:lnTo>
                  <a:lnTo>
                    <a:pt x="229" y="1053"/>
                  </a:lnTo>
                  <a:lnTo>
                    <a:pt x="235" y="1053"/>
                  </a:lnTo>
                  <a:lnTo>
                    <a:pt x="245" y="1057"/>
                  </a:lnTo>
                  <a:lnTo>
                    <a:pt x="245" y="1068"/>
                  </a:lnTo>
                  <a:lnTo>
                    <a:pt x="245" y="1073"/>
                  </a:lnTo>
                  <a:lnTo>
                    <a:pt x="255" y="1073"/>
                  </a:lnTo>
                  <a:lnTo>
                    <a:pt x="260" y="1073"/>
                  </a:lnTo>
                  <a:lnTo>
                    <a:pt x="270" y="1073"/>
                  </a:lnTo>
                  <a:lnTo>
                    <a:pt x="270" y="1084"/>
                  </a:lnTo>
                  <a:lnTo>
                    <a:pt x="280" y="1084"/>
                  </a:lnTo>
                  <a:lnTo>
                    <a:pt x="286" y="1094"/>
                  </a:lnTo>
                  <a:lnTo>
                    <a:pt x="280" y="1098"/>
                  </a:lnTo>
                  <a:lnTo>
                    <a:pt x="275" y="1104"/>
                  </a:lnTo>
                  <a:lnTo>
                    <a:pt x="270" y="1110"/>
                  </a:lnTo>
                  <a:lnTo>
                    <a:pt x="260" y="1114"/>
                  </a:lnTo>
                  <a:lnTo>
                    <a:pt x="255" y="1119"/>
                  </a:lnTo>
                  <a:lnTo>
                    <a:pt x="245" y="1114"/>
                  </a:lnTo>
                  <a:lnTo>
                    <a:pt x="239" y="1114"/>
                  </a:lnTo>
                  <a:lnTo>
                    <a:pt x="239" y="1119"/>
                  </a:lnTo>
                  <a:lnTo>
                    <a:pt x="239" y="1129"/>
                  </a:lnTo>
                  <a:lnTo>
                    <a:pt x="239" y="1135"/>
                  </a:lnTo>
                  <a:lnTo>
                    <a:pt x="245" y="1145"/>
                  </a:lnTo>
                  <a:lnTo>
                    <a:pt x="249" y="1155"/>
                  </a:lnTo>
                  <a:lnTo>
                    <a:pt x="249" y="1161"/>
                  </a:lnTo>
                  <a:lnTo>
                    <a:pt x="255" y="1165"/>
                  </a:lnTo>
                  <a:lnTo>
                    <a:pt x="265" y="1169"/>
                  </a:lnTo>
                  <a:lnTo>
                    <a:pt x="265" y="1165"/>
                  </a:lnTo>
                  <a:lnTo>
                    <a:pt x="275" y="1161"/>
                  </a:lnTo>
                  <a:lnTo>
                    <a:pt x="280" y="1165"/>
                  </a:lnTo>
                  <a:lnTo>
                    <a:pt x="290" y="1161"/>
                  </a:lnTo>
                  <a:lnTo>
                    <a:pt x="296" y="1161"/>
                  </a:lnTo>
                  <a:lnTo>
                    <a:pt x="301" y="1155"/>
                  </a:lnTo>
                  <a:lnTo>
                    <a:pt x="306" y="1155"/>
                  </a:lnTo>
                  <a:lnTo>
                    <a:pt x="316" y="1161"/>
                  </a:lnTo>
                  <a:lnTo>
                    <a:pt x="326" y="1155"/>
                  </a:lnTo>
                  <a:lnTo>
                    <a:pt x="331" y="1155"/>
                  </a:lnTo>
                  <a:lnTo>
                    <a:pt x="337" y="1161"/>
                  </a:lnTo>
                  <a:lnTo>
                    <a:pt x="343" y="1169"/>
                  </a:lnTo>
                  <a:lnTo>
                    <a:pt x="347" y="1175"/>
                  </a:lnTo>
                  <a:lnTo>
                    <a:pt x="347" y="1185"/>
                  </a:lnTo>
                  <a:lnTo>
                    <a:pt x="347" y="1196"/>
                  </a:lnTo>
                  <a:lnTo>
                    <a:pt x="347" y="1202"/>
                  </a:lnTo>
                  <a:lnTo>
                    <a:pt x="357" y="1202"/>
                  </a:lnTo>
                  <a:lnTo>
                    <a:pt x="372" y="1202"/>
                  </a:lnTo>
                  <a:lnTo>
                    <a:pt x="378" y="1196"/>
                  </a:lnTo>
                  <a:lnTo>
                    <a:pt x="382" y="1196"/>
                  </a:lnTo>
                  <a:lnTo>
                    <a:pt x="382" y="1202"/>
                  </a:lnTo>
                  <a:lnTo>
                    <a:pt x="388" y="1212"/>
                  </a:lnTo>
                  <a:lnTo>
                    <a:pt x="398" y="1212"/>
                  </a:lnTo>
                  <a:lnTo>
                    <a:pt x="398" y="1216"/>
                  </a:lnTo>
                  <a:lnTo>
                    <a:pt x="402" y="1231"/>
                  </a:lnTo>
                  <a:lnTo>
                    <a:pt x="402" y="1237"/>
                  </a:lnTo>
                  <a:lnTo>
                    <a:pt x="408" y="1237"/>
                  </a:lnTo>
                  <a:lnTo>
                    <a:pt x="418" y="1237"/>
                  </a:lnTo>
                  <a:lnTo>
                    <a:pt x="423" y="1237"/>
                  </a:lnTo>
                  <a:lnTo>
                    <a:pt x="428" y="1241"/>
                  </a:lnTo>
                  <a:lnTo>
                    <a:pt x="433" y="1237"/>
                  </a:lnTo>
                  <a:lnTo>
                    <a:pt x="439" y="1241"/>
                  </a:lnTo>
                  <a:lnTo>
                    <a:pt x="445" y="1241"/>
                  </a:lnTo>
                  <a:lnTo>
                    <a:pt x="449" y="1237"/>
                  </a:lnTo>
                  <a:lnTo>
                    <a:pt x="459" y="1227"/>
                  </a:lnTo>
                  <a:lnTo>
                    <a:pt x="470" y="1227"/>
                  </a:lnTo>
                  <a:lnTo>
                    <a:pt x="470" y="1231"/>
                  </a:lnTo>
                  <a:lnTo>
                    <a:pt x="474" y="1237"/>
                  </a:lnTo>
                  <a:lnTo>
                    <a:pt x="490" y="1247"/>
                  </a:lnTo>
                  <a:lnTo>
                    <a:pt x="500" y="1241"/>
                  </a:lnTo>
                  <a:lnTo>
                    <a:pt x="500" y="1237"/>
                  </a:lnTo>
                  <a:lnTo>
                    <a:pt x="505" y="1241"/>
                  </a:lnTo>
                  <a:lnTo>
                    <a:pt x="510" y="1247"/>
                  </a:lnTo>
                  <a:lnTo>
                    <a:pt x="521" y="1241"/>
                  </a:lnTo>
                  <a:lnTo>
                    <a:pt x="521" y="1247"/>
                  </a:lnTo>
                  <a:lnTo>
                    <a:pt x="531" y="1247"/>
                  </a:lnTo>
                  <a:lnTo>
                    <a:pt x="531" y="1241"/>
                  </a:lnTo>
                  <a:lnTo>
                    <a:pt x="541" y="1241"/>
                  </a:lnTo>
                  <a:lnTo>
                    <a:pt x="546" y="1241"/>
                  </a:lnTo>
                  <a:lnTo>
                    <a:pt x="546" y="1247"/>
                  </a:lnTo>
                  <a:lnTo>
                    <a:pt x="551" y="1253"/>
                  </a:lnTo>
                  <a:lnTo>
                    <a:pt x="551" y="1247"/>
                  </a:lnTo>
                  <a:lnTo>
                    <a:pt x="561" y="1247"/>
                  </a:lnTo>
                  <a:lnTo>
                    <a:pt x="572" y="1253"/>
                  </a:lnTo>
                  <a:lnTo>
                    <a:pt x="582" y="1253"/>
                  </a:lnTo>
                  <a:lnTo>
                    <a:pt x="586" y="1247"/>
                  </a:lnTo>
                  <a:lnTo>
                    <a:pt x="592" y="1247"/>
                  </a:lnTo>
                  <a:lnTo>
                    <a:pt x="592" y="1263"/>
                  </a:lnTo>
                  <a:lnTo>
                    <a:pt x="586" y="1267"/>
                  </a:lnTo>
                  <a:lnTo>
                    <a:pt x="576" y="1272"/>
                  </a:lnTo>
                  <a:lnTo>
                    <a:pt x="572" y="1278"/>
                  </a:lnTo>
                  <a:lnTo>
                    <a:pt x="576" y="1282"/>
                  </a:lnTo>
                  <a:lnTo>
                    <a:pt x="586" y="1282"/>
                  </a:lnTo>
                  <a:lnTo>
                    <a:pt x="586" y="1287"/>
                  </a:lnTo>
                  <a:lnTo>
                    <a:pt x="582" y="1292"/>
                  </a:lnTo>
                  <a:lnTo>
                    <a:pt x="576" y="1298"/>
                  </a:lnTo>
                  <a:lnTo>
                    <a:pt x="576" y="1302"/>
                  </a:lnTo>
                  <a:lnTo>
                    <a:pt x="582" y="1302"/>
                  </a:lnTo>
                  <a:lnTo>
                    <a:pt x="592" y="1318"/>
                  </a:lnTo>
                  <a:lnTo>
                    <a:pt x="592" y="1333"/>
                  </a:lnTo>
                  <a:lnTo>
                    <a:pt x="586" y="1349"/>
                  </a:lnTo>
                  <a:lnTo>
                    <a:pt x="576" y="1349"/>
                  </a:lnTo>
                  <a:lnTo>
                    <a:pt x="561" y="1349"/>
                  </a:lnTo>
                  <a:lnTo>
                    <a:pt x="556" y="1353"/>
                  </a:lnTo>
                  <a:lnTo>
                    <a:pt x="551" y="1369"/>
                  </a:lnTo>
                  <a:lnTo>
                    <a:pt x="535" y="1375"/>
                  </a:lnTo>
                  <a:lnTo>
                    <a:pt x="535" y="1400"/>
                  </a:lnTo>
                  <a:lnTo>
                    <a:pt x="541" y="1394"/>
                  </a:lnTo>
                  <a:lnTo>
                    <a:pt x="546" y="1394"/>
                  </a:lnTo>
                  <a:lnTo>
                    <a:pt x="551" y="1390"/>
                  </a:lnTo>
                  <a:lnTo>
                    <a:pt x="551" y="1400"/>
                  </a:lnTo>
                  <a:lnTo>
                    <a:pt x="556" y="1400"/>
                  </a:lnTo>
                  <a:lnTo>
                    <a:pt x="566" y="1390"/>
                  </a:lnTo>
                  <a:lnTo>
                    <a:pt x="572" y="1386"/>
                  </a:lnTo>
                  <a:lnTo>
                    <a:pt x="582" y="1386"/>
                  </a:lnTo>
                  <a:lnTo>
                    <a:pt x="582" y="1394"/>
                  </a:lnTo>
                  <a:lnTo>
                    <a:pt x="582" y="1400"/>
                  </a:lnTo>
                  <a:lnTo>
                    <a:pt x="572" y="1404"/>
                  </a:lnTo>
                  <a:lnTo>
                    <a:pt x="561" y="1410"/>
                  </a:lnTo>
                  <a:lnTo>
                    <a:pt x="556" y="1416"/>
                  </a:lnTo>
                  <a:lnTo>
                    <a:pt x="561" y="1420"/>
                  </a:lnTo>
                  <a:lnTo>
                    <a:pt x="566" y="1426"/>
                  </a:lnTo>
                  <a:lnTo>
                    <a:pt x="556" y="1430"/>
                  </a:lnTo>
                  <a:lnTo>
                    <a:pt x="546" y="1426"/>
                  </a:lnTo>
                  <a:lnTo>
                    <a:pt x="541" y="1426"/>
                  </a:lnTo>
                  <a:lnTo>
                    <a:pt x="535" y="1430"/>
                  </a:lnTo>
                  <a:lnTo>
                    <a:pt x="531" y="1430"/>
                  </a:lnTo>
                  <a:lnTo>
                    <a:pt x="531" y="1435"/>
                  </a:lnTo>
                  <a:lnTo>
                    <a:pt x="535" y="1441"/>
                  </a:lnTo>
                  <a:lnTo>
                    <a:pt x="551" y="1441"/>
                  </a:lnTo>
                  <a:lnTo>
                    <a:pt x="556" y="1445"/>
                  </a:lnTo>
                  <a:lnTo>
                    <a:pt x="556" y="1451"/>
                  </a:lnTo>
                  <a:lnTo>
                    <a:pt x="572" y="1457"/>
                  </a:lnTo>
                  <a:lnTo>
                    <a:pt x="566" y="1457"/>
                  </a:lnTo>
                  <a:lnTo>
                    <a:pt x="561" y="1461"/>
                  </a:lnTo>
                  <a:lnTo>
                    <a:pt x="556" y="1457"/>
                  </a:lnTo>
                  <a:lnTo>
                    <a:pt x="556" y="1467"/>
                  </a:lnTo>
                  <a:lnTo>
                    <a:pt x="561" y="1471"/>
                  </a:lnTo>
                  <a:lnTo>
                    <a:pt x="556" y="1477"/>
                  </a:lnTo>
                  <a:lnTo>
                    <a:pt x="551" y="1471"/>
                  </a:lnTo>
                  <a:lnTo>
                    <a:pt x="546" y="1467"/>
                  </a:lnTo>
                  <a:lnTo>
                    <a:pt x="541" y="1471"/>
                  </a:lnTo>
                  <a:lnTo>
                    <a:pt x="541" y="1482"/>
                  </a:lnTo>
                  <a:lnTo>
                    <a:pt x="535" y="1486"/>
                  </a:lnTo>
                  <a:lnTo>
                    <a:pt x="541" y="1492"/>
                  </a:lnTo>
                  <a:lnTo>
                    <a:pt x="541" y="1502"/>
                  </a:lnTo>
                  <a:lnTo>
                    <a:pt x="531" y="1502"/>
                  </a:lnTo>
                  <a:lnTo>
                    <a:pt x="525" y="1518"/>
                  </a:lnTo>
                  <a:lnTo>
                    <a:pt x="525" y="1522"/>
                  </a:lnTo>
                  <a:lnTo>
                    <a:pt x="535" y="1528"/>
                  </a:lnTo>
                  <a:lnTo>
                    <a:pt x="546" y="1533"/>
                  </a:lnTo>
                  <a:lnTo>
                    <a:pt x="551" y="1533"/>
                  </a:lnTo>
                  <a:lnTo>
                    <a:pt x="561" y="1533"/>
                  </a:lnTo>
                  <a:lnTo>
                    <a:pt x="566" y="1537"/>
                  </a:lnTo>
                  <a:lnTo>
                    <a:pt x="566" y="1543"/>
                  </a:lnTo>
                  <a:lnTo>
                    <a:pt x="576" y="1543"/>
                  </a:lnTo>
                  <a:lnTo>
                    <a:pt x="582" y="1537"/>
                  </a:lnTo>
                  <a:lnTo>
                    <a:pt x="586" y="1543"/>
                  </a:lnTo>
                  <a:lnTo>
                    <a:pt x="597" y="1543"/>
                  </a:lnTo>
                  <a:lnTo>
                    <a:pt x="597" y="1547"/>
                  </a:lnTo>
                  <a:lnTo>
                    <a:pt x="607" y="1553"/>
                  </a:lnTo>
                  <a:lnTo>
                    <a:pt x="617" y="1553"/>
                  </a:lnTo>
                  <a:lnTo>
                    <a:pt x="623" y="1559"/>
                  </a:lnTo>
                  <a:lnTo>
                    <a:pt x="627" y="1563"/>
                  </a:lnTo>
                  <a:lnTo>
                    <a:pt x="639" y="1563"/>
                  </a:lnTo>
                  <a:lnTo>
                    <a:pt x="653" y="1584"/>
                  </a:lnTo>
                  <a:lnTo>
                    <a:pt x="658" y="1574"/>
                  </a:lnTo>
                  <a:lnTo>
                    <a:pt x="663" y="1574"/>
                  </a:lnTo>
                  <a:lnTo>
                    <a:pt x="674" y="1574"/>
                  </a:lnTo>
                  <a:lnTo>
                    <a:pt x="680" y="1569"/>
                  </a:lnTo>
                  <a:lnTo>
                    <a:pt x="684" y="1559"/>
                  </a:lnTo>
                  <a:lnTo>
                    <a:pt x="694" y="1563"/>
                  </a:lnTo>
                  <a:lnTo>
                    <a:pt x="704" y="1569"/>
                  </a:lnTo>
                  <a:lnTo>
                    <a:pt x="709" y="1569"/>
                  </a:lnTo>
                  <a:lnTo>
                    <a:pt x="731" y="1569"/>
                  </a:lnTo>
                  <a:lnTo>
                    <a:pt x="735" y="1574"/>
                  </a:lnTo>
                  <a:lnTo>
                    <a:pt x="741" y="1574"/>
                  </a:lnTo>
                  <a:lnTo>
                    <a:pt x="750" y="1574"/>
                  </a:lnTo>
                  <a:lnTo>
                    <a:pt x="760" y="1574"/>
                  </a:lnTo>
                  <a:lnTo>
                    <a:pt x="776" y="1569"/>
                  </a:lnTo>
                  <a:lnTo>
                    <a:pt x="780" y="1569"/>
                  </a:lnTo>
                  <a:lnTo>
                    <a:pt x="786" y="1574"/>
                  </a:lnTo>
                  <a:lnTo>
                    <a:pt x="801" y="1574"/>
                  </a:lnTo>
                  <a:lnTo>
                    <a:pt x="811" y="1574"/>
                  </a:lnTo>
                  <a:lnTo>
                    <a:pt x="817" y="1574"/>
                  </a:lnTo>
                  <a:lnTo>
                    <a:pt x="823" y="1579"/>
                  </a:lnTo>
                  <a:lnTo>
                    <a:pt x="817" y="1584"/>
                  </a:lnTo>
                  <a:lnTo>
                    <a:pt x="827" y="1584"/>
                  </a:lnTo>
                  <a:lnTo>
                    <a:pt x="837" y="1584"/>
                  </a:lnTo>
                  <a:lnTo>
                    <a:pt x="843" y="1579"/>
                  </a:lnTo>
                  <a:lnTo>
                    <a:pt x="852" y="1574"/>
                  </a:lnTo>
                  <a:lnTo>
                    <a:pt x="862" y="1579"/>
                  </a:lnTo>
                  <a:lnTo>
                    <a:pt x="868" y="1579"/>
                  </a:lnTo>
                  <a:lnTo>
                    <a:pt x="874" y="1574"/>
                  </a:lnTo>
                  <a:lnTo>
                    <a:pt x="874" y="1569"/>
                  </a:lnTo>
                  <a:lnTo>
                    <a:pt x="878" y="1569"/>
                  </a:lnTo>
                  <a:lnTo>
                    <a:pt x="884" y="1569"/>
                  </a:lnTo>
                  <a:lnTo>
                    <a:pt x="884" y="1579"/>
                  </a:lnTo>
                  <a:lnTo>
                    <a:pt x="894" y="1574"/>
                  </a:lnTo>
                  <a:lnTo>
                    <a:pt x="894" y="1569"/>
                  </a:lnTo>
                  <a:lnTo>
                    <a:pt x="903" y="1569"/>
                  </a:lnTo>
                  <a:lnTo>
                    <a:pt x="913" y="1574"/>
                  </a:lnTo>
                  <a:lnTo>
                    <a:pt x="913" y="1579"/>
                  </a:lnTo>
                  <a:lnTo>
                    <a:pt x="913" y="1584"/>
                  </a:lnTo>
                  <a:lnTo>
                    <a:pt x="919" y="1588"/>
                  </a:lnTo>
                  <a:lnTo>
                    <a:pt x="929" y="1584"/>
                  </a:lnTo>
                  <a:lnTo>
                    <a:pt x="935" y="1584"/>
                  </a:lnTo>
                  <a:lnTo>
                    <a:pt x="950" y="1588"/>
                  </a:lnTo>
                  <a:lnTo>
                    <a:pt x="964" y="1588"/>
                  </a:lnTo>
                  <a:lnTo>
                    <a:pt x="970" y="1588"/>
                  </a:lnTo>
                  <a:lnTo>
                    <a:pt x="980" y="1600"/>
                  </a:lnTo>
                  <a:lnTo>
                    <a:pt x="991" y="1604"/>
                  </a:lnTo>
                  <a:lnTo>
                    <a:pt x="1001" y="1604"/>
                  </a:lnTo>
                  <a:lnTo>
                    <a:pt x="1005" y="1604"/>
                  </a:lnTo>
                  <a:lnTo>
                    <a:pt x="1017" y="1600"/>
                  </a:lnTo>
                  <a:lnTo>
                    <a:pt x="1022" y="1588"/>
                  </a:lnTo>
                  <a:lnTo>
                    <a:pt x="1017" y="1584"/>
                  </a:lnTo>
                  <a:lnTo>
                    <a:pt x="1027" y="1584"/>
                  </a:lnTo>
                  <a:lnTo>
                    <a:pt x="1031" y="1584"/>
                  </a:lnTo>
                  <a:lnTo>
                    <a:pt x="1031" y="1574"/>
                  </a:lnTo>
                  <a:lnTo>
                    <a:pt x="1037" y="1563"/>
                  </a:lnTo>
                  <a:lnTo>
                    <a:pt x="1031" y="1563"/>
                  </a:lnTo>
                  <a:lnTo>
                    <a:pt x="1022" y="1559"/>
                  </a:lnTo>
                  <a:lnTo>
                    <a:pt x="1011" y="1553"/>
                  </a:lnTo>
                  <a:lnTo>
                    <a:pt x="1005" y="1547"/>
                  </a:lnTo>
                  <a:lnTo>
                    <a:pt x="991" y="1537"/>
                  </a:lnTo>
                  <a:lnTo>
                    <a:pt x="980" y="1533"/>
                  </a:lnTo>
                  <a:lnTo>
                    <a:pt x="970" y="1522"/>
                  </a:lnTo>
                  <a:lnTo>
                    <a:pt x="970" y="1502"/>
                  </a:lnTo>
                  <a:lnTo>
                    <a:pt x="964" y="1498"/>
                  </a:lnTo>
                  <a:lnTo>
                    <a:pt x="960" y="1492"/>
                  </a:lnTo>
                  <a:lnTo>
                    <a:pt x="960" y="1482"/>
                  </a:lnTo>
                  <a:lnTo>
                    <a:pt x="954" y="1471"/>
                  </a:lnTo>
                  <a:lnTo>
                    <a:pt x="950" y="1471"/>
                  </a:lnTo>
                  <a:lnTo>
                    <a:pt x="950" y="1467"/>
                  </a:lnTo>
                  <a:lnTo>
                    <a:pt x="939" y="1461"/>
                  </a:lnTo>
                  <a:lnTo>
                    <a:pt x="925" y="1451"/>
                  </a:lnTo>
                  <a:lnTo>
                    <a:pt x="925" y="1457"/>
                  </a:lnTo>
                  <a:lnTo>
                    <a:pt x="919" y="1461"/>
                  </a:lnTo>
                  <a:lnTo>
                    <a:pt x="913" y="1457"/>
                  </a:lnTo>
                  <a:lnTo>
                    <a:pt x="903" y="1451"/>
                  </a:lnTo>
                  <a:lnTo>
                    <a:pt x="909" y="1430"/>
                  </a:lnTo>
                  <a:lnTo>
                    <a:pt x="909" y="1426"/>
                  </a:lnTo>
                  <a:lnTo>
                    <a:pt x="913" y="1420"/>
                  </a:lnTo>
                  <a:lnTo>
                    <a:pt x="913" y="1410"/>
                  </a:lnTo>
                  <a:lnTo>
                    <a:pt x="919" y="1404"/>
                  </a:lnTo>
                  <a:lnTo>
                    <a:pt x="913" y="1400"/>
                  </a:lnTo>
                  <a:lnTo>
                    <a:pt x="913" y="1386"/>
                  </a:lnTo>
                  <a:lnTo>
                    <a:pt x="919" y="1375"/>
                  </a:lnTo>
                  <a:lnTo>
                    <a:pt x="919" y="1365"/>
                  </a:lnTo>
                  <a:lnTo>
                    <a:pt x="925" y="1365"/>
                  </a:lnTo>
                  <a:lnTo>
                    <a:pt x="929" y="1369"/>
                  </a:lnTo>
                  <a:lnTo>
                    <a:pt x="939" y="1359"/>
                  </a:lnTo>
                  <a:lnTo>
                    <a:pt x="945" y="1353"/>
                  </a:lnTo>
                  <a:lnTo>
                    <a:pt x="950" y="1349"/>
                  </a:lnTo>
                  <a:lnTo>
                    <a:pt x="954" y="1339"/>
                  </a:lnTo>
                  <a:lnTo>
                    <a:pt x="960" y="1343"/>
                  </a:lnTo>
                  <a:lnTo>
                    <a:pt x="964" y="1333"/>
                  </a:lnTo>
                  <a:lnTo>
                    <a:pt x="960" y="1318"/>
                  </a:lnTo>
                  <a:lnTo>
                    <a:pt x="950" y="1318"/>
                  </a:lnTo>
                  <a:lnTo>
                    <a:pt x="945" y="1318"/>
                  </a:lnTo>
                  <a:lnTo>
                    <a:pt x="935" y="1314"/>
                  </a:lnTo>
                  <a:lnTo>
                    <a:pt x="939" y="1302"/>
                  </a:lnTo>
                  <a:lnTo>
                    <a:pt x="945" y="1298"/>
                  </a:lnTo>
                  <a:lnTo>
                    <a:pt x="950" y="1298"/>
                  </a:lnTo>
                  <a:lnTo>
                    <a:pt x="945" y="1292"/>
                  </a:lnTo>
                  <a:lnTo>
                    <a:pt x="929" y="1282"/>
                  </a:lnTo>
                  <a:lnTo>
                    <a:pt x="909" y="1267"/>
                  </a:lnTo>
                  <a:lnTo>
                    <a:pt x="899" y="1257"/>
                  </a:lnTo>
                  <a:lnTo>
                    <a:pt x="894" y="1263"/>
                  </a:lnTo>
                  <a:lnTo>
                    <a:pt x="884" y="1263"/>
                  </a:lnTo>
                  <a:lnTo>
                    <a:pt x="884" y="1267"/>
                  </a:lnTo>
                  <a:lnTo>
                    <a:pt x="878" y="1272"/>
                  </a:lnTo>
                  <a:lnTo>
                    <a:pt x="868" y="1267"/>
                  </a:lnTo>
                  <a:lnTo>
                    <a:pt x="862" y="1263"/>
                  </a:lnTo>
                  <a:lnTo>
                    <a:pt x="862" y="1253"/>
                  </a:lnTo>
                  <a:lnTo>
                    <a:pt x="862" y="1247"/>
                  </a:lnTo>
                  <a:lnTo>
                    <a:pt x="852" y="1241"/>
                  </a:lnTo>
                  <a:lnTo>
                    <a:pt x="843" y="1241"/>
                  </a:lnTo>
                  <a:lnTo>
                    <a:pt x="837" y="1247"/>
                  </a:lnTo>
                  <a:lnTo>
                    <a:pt x="837" y="1231"/>
                  </a:lnTo>
                  <a:lnTo>
                    <a:pt x="837" y="1221"/>
                  </a:lnTo>
                  <a:lnTo>
                    <a:pt x="848" y="1206"/>
                  </a:lnTo>
                  <a:lnTo>
                    <a:pt x="833" y="1202"/>
                  </a:lnTo>
                  <a:lnTo>
                    <a:pt x="827" y="1196"/>
                  </a:lnTo>
                  <a:lnTo>
                    <a:pt x="833" y="1190"/>
                  </a:lnTo>
                  <a:lnTo>
                    <a:pt x="833" y="1175"/>
                  </a:lnTo>
                  <a:lnTo>
                    <a:pt x="827" y="1169"/>
                  </a:lnTo>
                  <a:lnTo>
                    <a:pt x="823" y="1161"/>
                  </a:lnTo>
                  <a:lnTo>
                    <a:pt x="827" y="1151"/>
                  </a:lnTo>
                  <a:lnTo>
                    <a:pt x="833" y="1151"/>
                  </a:lnTo>
                  <a:lnTo>
                    <a:pt x="833" y="1135"/>
                  </a:lnTo>
                  <a:lnTo>
                    <a:pt x="827" y="1135"/>
                  </a:lnTo>
                  <a:lnTo>
                    <a:pt x="837" y="1119"/>
                  </a:lnTo>
                  <a:lnTo>
                    <a:pt x="848" y="1125"/>
                  </a:lnTo>
                  <a:lnTo>
                    <a:pt x="852" y="1135"/>
                  </a:lnTo>
                  <a:lnTo>
                    <a:pt x="862" y="1139"/>
                  </a:lnTo>
                  <a:lnTo>
                    <a:pt x="868" y="1145"/>
                  </a:lnTo>
                  <a:lnTo>
                    <a:pt x="878" y="1135"/>
                  </a:lnTo>
                  <a:lnTo>
                    <a:pt x="878" y="1129"/>
                  </a:lnTo>
                  <a:lnTo>
                    <a:pt x="874" y="1119"/>
                  </a:lnTo>
                  <a:lnTo>
                    <a:pt x="868" y="1104"/>
                  </a:lnTo>
                  <a:lnTo>
                    <a:pt x="858" y="1098"/>
                  </a:lnTo>
                  <a:lnTo>
                    <a:pt x="868" y="1094"/>
                  </a:lnTo>
                  <a:lnTo>
                    <a:pt x="878" y="1094"/>
                  </a:lnTo>
                  <a:lnTo>
                    <a:pt x="878" y="1088"/>
                  </a:lnTo>
                  <a:lnTo>
                    <a:pt x="878" y="1084"/>
                  </a:lnTo>
                  <a:lnTo>
                    <a:pt x="878" y="1063"/>
                  </a:lnTo>
                  <a:lnTo>
                    <a:pt x="888" y="1063"/>
                  </a:lnTo>
                  <a:lnTo>
                    <a:pt x="894" y="1057"/>
                  </a:lnTo>
                  <a:lnTo>
                    <a:pt x="899" y="1049"/>
                  </a:lnTo>
                  <a:lnTo>
                    <a:pt x="909" y="1037"/>
                  </a:lnTo>
                  <a:lnTo>
                    <a:pt x="913" y="1027"/>
                  </a:lnTo>
                  <a:lnTo>
                    <a:pt x="913" y="1022"/>
                  </a:lnTo>
                  <a:lnTo>
                    <a:pt x="913" y="1017"/>
                  </a:lnTo>
                  <a:lnTo>
                    <a:pt x="919" y="1017"/>
                  </a:lnTo>
                  <a:lnTo>
                    <a:pt x="925" y="1022"/>
                  </a:lnTo>
                  <a:lnTo>
                    <a:pt x="929" y="1027"/>
                  </a:lnTo>
                  <a:lnTo>
                    <a:pt x="939" y="1022"/>
                  </a:lnTo>
                  <a:lnTo>
                    <a:pt x="945" y="1012"/>
                  </a:lnTo>
                  <a:lnTo>
                    <a:pt x="950" y="1002"/>
                  </a:lnTo>
                  <a:lnTo>
                    <a:pt x="960" y="996"/>
                  </a:lnTo>
                  <a:lnTo>
                    <a:pt x="964" y="996"/>
                  </a:lnTo>
                  <a:lnTo>
                    <a:pt x="976" y="1007"/>
                  </a:lnTo>
                  <a:lnTo>
                    <a:pt x="976" y="1002"/>
                  </a:lnTo>
                  <a:lnTo>
                    <a:pt x="980" y="992"/>
                  </a:lnTo>
                  <a:lnTo>
                    <a:pt x="986" y="992"/>
                  </a:lnTo>
                  <a:lnTo>
                    <a:pt x="996" y="992"/>
                  </a:lnTo>
                  <a:lnTo>
                    <a:pt x="1001" y="996"/>
                  </a:lnTo>
                  <a:lnTo>
                    <a:pt x="1011" y="1002"/>
                  </a:lnTo>
                  <a:lnTo>
                    <a:pt x="1027" y="1002"/>
                  </a:lnTo>
                  <a:lnTo>
                    <a:pt x="1031" y="1007"/>
                  </a:lnTo>
                  <a:lnTo>
                    <a:pt x="1042" y="1007"/>
                  </a:lnTo>
                  <a:lnTo>
                    <a:pt x="1046" y="1007"/>
                  </a:lnTo>
                  <a:lnTo>
                    <a:pt x="1052" y="1012"/>
                  </a:lnTo>
                  <a:lnTo>
                    <a:pt x="1052" y="1002"/>
                  </a:lnTo>
                  <a:lnTo>
                    <a:pt x="1046" y="996"/>
                  </a:lnTo>
                  <a:lnTo>
                    <a:pt x="1046" y="992"/>
                  </a:lnTo>
                  <a:lnTo>
                    <a:pt x="1052" y="992"/>
                  </a:lnTo>
                  <a:lnTo>
                    <a:pt x="1078" y="996"/>
                  </a:lnTo>
                  <a:lnTo>
                    <a:pt x="1093" y="1002"/>
                  </a:lnTo>
                  <a:lnTo>
                    <a:pt x="1099" y="992"/>
                  </a:lnTo>
                  <a:lnTo>
                    <a:pt x="1099" y="986"/>
                  </a:lnTo>
                  <a:lnTo>
                    <a:pt x="1099" y="981"/>
                  </a:lnTo>
                  <a:lnTo>
                    <a:pt x="1103" y="981"/>
                  </a:lnTo>
                  <a:lnTo>
                    <a:pt x="1103" y="976"/>
                  </a:lnTo>
                  <a:lnTo>
                    <a:pt x="1099" y="971"/>
                  </a:lnTo>
                  <a:lnTo>
                    <a:pt x="1107" y="971"/>
                  </a:lnTo>
                  <a:lnTo>
                    <a:pt x="1119" y="971"/>
                  </a:lnTo>
                  <a:lnTo>
                    <a:pt x="1113" y="961"/>
                  </a:lnTo>
                  <a:lnTo>
                    <a:pt x="1119" y="961"/>
                  </a:lnTo>
                  <a:lnTo>
                    <a:pt x="1124" y="955"/>
                  </a:lnTo>
                  <a:lnTo>
                    <a:pt x="1134" y="961"/>
                  </a:lnTo>
                  <a:lnTo>
                    <a:pt x="1144" y="961"/>
                  </a:lnTo>
                  <a:lnTo>
                    <a:pt x="1144" y="951"/>
                  </a:lnTo>
                  <a:lnTo>
                    <a:pt x="1154" y="951"/>
                  </a:lnTo>
                  <a:lnTo>
                    <a:pt x="1150" y="939"/>
                  </a:lnTo>
                  <a:lnTo>
                    <a:pt x="1154" y="935"/>
                  </a:lnTo>
                  <a:lnTo>
                    <a:pt x="1158" y="931"/>
                  </a:lnTo>
                  <a:lnTo>
                    <a:pt x="1170" y="925"/>
                  </a:lnTo>
                  <a:lnTo>
                    <a:pt x="1175" y="931"/>
                  </a:lnTo>
                  <a:lnTo>
                    <a:pt x="1180" y="939"/>
                  </a:lnTo>
                  <a:lnTo>
                    <a:pt x="1190" y="939"/>
                  </a:lnTo>
                  <a:lnTo>
                    <a:pt x="1211" y="935"/>
                  </a:lnTo>
                  <a:lnTo>
                    <a:pt x="1215" y="935"/>
                  </a:lnTo>
                  <a:lnTo>
                    <a:pt x="1221" y="935"/>
                  </a:lnTo>
                  <a:lnTo>
                    <a:pt x="1221" y="931"/>
                  </a:lnTo>
                  <a:lnTo>
                    <a:pt x="1221" y="921"/>
                  </a:lnTo>
                  <a:lnTo>
                    <a:pt x="1231" y="915"/>
                  </a:lnTo>
                  <a:lnTo>
                    <a:pt x="1246" y="910"/>
                  </a:lnTo>
                  <a:lnTo>
                    <a:pt x="1262" y="894"/>
                  </a:lnTo>
                  <a:lnTo>
                    <a:pt x="1266" y="890"/>
                  </a:lnTo>
                  <a:lnTo>
                    <a:pt x="1266" y="879"/>
                  </a:lnTo>
                  <a:lnTo>
                    <a:pt x="1262" y="869"/>
                  </a:lnTo>
                  <a:lnTo>
                    <a:pt x="1250" y="859"/>
                  </a:lnTo>
                  <a:lnTo>
                    <a:pt x="1246" y="859"/>
                  </a:lnTo>
                  <a:lnTo>
                    <a:pt x="1241" y="863"/>
                  </a:lnTo>
                  <a:lnTo>
                    <a:pt x="1231" y="869"/>
                  </a:lnTo>
                  <a:lnTo>
                    <a:pt x="1215" y="869"/>
                  </a:lnTo>
                  <a:lnTo>
                    <a:pt x="1205" y="869"/>
                  </a:lnTo>
                  <a:lnTo>
                    <a:pt x="1201" y="869"/>
                  </a:lnTo>
                  <a:lnTo>
                    <a:pt x="1185" y="863"/>
                  </a:lnTo>
                  <a:lnTo>
                    <a:pt x="1185" y="859"/>
                  </a:lnTo>
                  <a:lnTo>
                    <a:pt x="1180" y="849"/>
                  </a:lnTo>
                  <a:lnTo>
                    <a:pt x="1175" y="849"/>
                  </a:lnTo>
                  <a:lnTo>
                    <a:pt x="1170" y="849"/>
                  </a:lnTo>
                  <a:lnTo>
                    <a:pt x="1158" y="859"/>
                  </a:lnTo>
                  <a:lnTo>
                    <a:pt x="1154" y="863"/>
                  </a:lnTo>
                  <a:lnTo>
                    <a:pt x="1144" y="863"/>
                  </a:lnTo>
                  <a:lnTo>
                    <a:pt x="1134" y="853"/>
                  </a:lnTo>
                  <a:lnTo>
                    <a:pt x="1124" y="837"/>
                  </a:lnTo>
                  <a:lnTo>
                    <a:pt x="1124" y="828"/>
                  </a:lnTo>
                  <a:lnTo>
                    <a:pt x="1124" y="823"/>
                  </a:lnTo>
                  <a:lnTo>
                    <a:pt x="1119" y="818"/>
                  </a:lnTo>
                  <a:lnTo>
                    <a:pt x="1113" y="813"/>
                  </a:lnTo>
                  <a:lnTo>
                    <a:pt x="1113" y="808"/>
                  </a:lnTo>
                  <a:lnTo>
                    <a:pt x="1103" y="798"/>
                  </a:lnTo>
                  <a:lnTo>
                    <a:pt x="1103" y="777"/>
                  </a:lnTo>
                  <a:lnTo>
                    <a:pt x="1107" y="762"/>
                  </a:lnTo>
                  <a:lnTo>
                    <a:pt x="1103" y="757"/>
                  </a:lnTo>
                  <a:lnTo>
                    <a:pt x="1093" y="751"/>
                  </a:lnTo>
                  <a:lnTo>
                    <a:pt x="1093" y="735"/>
                  </a:lnTo>
                  <a:lnTo>
                    <a:pt x="1093" y="725"/>
                  </a:lnTo>
                  <a:lnTo>
                    <a:pt x="1088" y="731"/>
                  </a:lnTo>
                  <a:lnTo>
                    <a:pt x="1088" y="735"/>
                  </a:lnTo>
                  <a:lnTo>
                    <a:pt x="1078" y="757"/>
                  </a:lnTo>
                  <a:lnTo>
                    <a:pt x="1066" y="772"/>
                  </a:lnTo>
                  <a:lnTo>
                    <a:pt x="1052" y="777"/>
                  </a:lnTo>
                  <a:lnTo>
                    <a:pt x="1037" y="782"/>
                  </a:lnTo>
                  <a:lnTo>
                    <a:pt x="1027" y="788"/>
                  </a:lnTo>
                  <a:lnTo>
                    <a:pt x="1011" y="767"/>
                  </a:lnTo>
                  <a:lnTo>
                    <a:pt x="1011" y="751"/>
                  </a:lnTo>
                  <a:lnTo>
                    <a:pt x="1022" y="747"/>
                  </a:lnTo>
                  <a:lnTo>
                    <a:pt x="1037" y="741"/>
                  </a:lnTo>
                  <a:lnTo>
                    <a:pt x="1042" y="747"/>
                  </a:lnTo>
                  <a:lnTo>
                    <a:pt x="1046" y="751"/>
                  </a:lnTo>
                  <a:lnTo>
                    <a:pt x="1052" y="747"/>
                  </a:lnTo>
                  <a:lnTo>
                    <a:pt x="1052" y="735"/>
                  </a:lnTo>
                  <a:lnTo>
                    <a:pt x="1052" y="731"/>
                  </a:lnTo>
                  <a:lnTo>
                    <a:pt x="1058" y="720"/>
                  </a:lnTo>
                  <a:lnTo>
                    <a:pt x="1062" y="711"/>
                  </a:lnTo>
                  <a:lnTo>
                    <a:pt x="1058" y="700"/>
                  </a:lnTo>
                  <a:lnTo>
                    <a:pt x="1046" y="696"/>
                  </a:lnTo>
                  <a:lnTo>
                    <a:pt x="1046" y="690"/>
                  </a:lnTo>
                  <a:lnTo>
                    <a:pt x="1042" y="690"/>
                  </a:lnTo>
                  <a:lnTo>
                    <a:pt x="1037" y="696"/>
                  </a:lnTo>
                  <a:lnTo>
                    <a:pt x="1027" y="696"/>
                  </a:lnTo>
                  <a:lnTo>
                    <a:pt x="1022" y="696"/>
                  </a:lnTo>
                  <a:lnTo>
                    <a:pt x="1017" y="700"/>
                  </a:lnTo>
                  <a:lnTo>
                    <a:pt x="996" y="711"/>
                  </a:lnTo>
                  <a:lnTo>
                    <a:pt x="986" y="711"/>
                  </a:lnTo>
                  <a:lnTo>
                    <a:pt x="980" y="696"/>
                  </a:lnTo>
                  <a:lnTo>
                    <a:pt x="970" y="680"/>
                  </a:lnTo>
                  <a:lnTo>
                    <a:pt x="964" y="674"/>
                  </a:lnTo>
                  <a:lnTo>
                    <a:pt x="970" y="670"/>
                  </a:lnTo>
                  <a:lnTo>
                    <a:pt x="976" y="670"/>
                  </a:lnTo>
                  <a:lnTo>
                    <a:pt x="976" y="655"/>
                  </a:lnTo>
                  <a:lnTo>
                    <a:pt x="970" y="639"/>
                  </a:lnTo>
                  <a:lnTo>
                    <a:pt x="960" y="623"/>
                  </a:lnTo>
                  <a:lnTo>
                    <a:pt x="964" y="614"/>
                  </a:lnTo>
                  <a:lnTo>
                    <a:pt x="970" y="608"/>
                  </a:lnTo>
                  <a:lnTo>
                    <a:pt x="976" y="608"/>
                  </a:lnTo>
                  <a:lnTo>
                    <a:pt x="976" y="602"/>
                  </a:lnTo>
                  <a:lnTo>
                    <a:pt x="970" y="594"/>
                  </a:lnTo>
                  <a:lnTo>
                    <a:pt x="970" y="588"/>
                  </a:lnTo>
                  <a:lnTo>
                    <a:pt x="970" y="572"/>
                  </a:lnTo>
                  <a:lnTo>
                    <a:pt x="970" y="568"/>
                  </a:lnTo>
                  <a:lnTo>
                    <a:pt x="960" y="568"/>
                  </a:lnTo>
                  <a:lnTo>
                    <a:pt x="960" y="558"/>
                  </a:lnTo>
                  <a:lnTo>
                    <a:pt x="954" y="547"/>
                  </a:lnTo>
                  <a:lnTo>
                    <a:pt x="950" y="543"/>
                  </a:lnTo>
                  <a:lnTo>
                    <a:pt x="945" y="531"/>
                  </a:lnTo>
                  <a:lnTo>
                    <a:pt x="939" y="531"/>
                  </a:lnTo>
                  <a:lnTo>
                    <a:pt x="939" y="527"/>
                  </a:lnTo>
                  <a:lnTo>
                    <a:pt x="935" y="521"/>
                  </a:lnTo>
                  <a:lnTo>
                    <a:pt x="929" y="527"/>
                  </a:lnTo>
                  <a:lnTo>
                    <a:pt x="925" y="512"/>
                  </a:lnTo>
                  <a:lnTo>
                    <a:pt x="913" y="490"/>
                  </a:lnTo>
                  <a:lnTo>
                    <a:pt x="909" y="470"/>
                  </a:lnTo>
                  <a:lnTo>
                    <a:pt x="903" y="461"/>
                  </a:lnTo>
                  <a:lnTo>
                    <a:pt x="888" y="451"/>
                  </a:lnTo>
                  <a:lnTo>
                    <a:pt x="888" y="435"/>
                  </a:lnTo>
                  <a:lnTo>
                    <a:pt x="884" y="429"/>
                  </a:lnTo>
                  <a:lnTo>
                    <a:pt x="874" y="419"/>
                  </a:lnTo>
                  <a:lnTo>
                    <a:pt x="874" y="409"/>
                  </a:lnTo>
                  <a:lnTo>
                    <a:pt x="868" y="398"/>
                  </a:lnTo>
                  <a:lnTo>
                    <a:pt x="862" y="394"/>
                  </a:lnTo>
                  <a:lnTo>
                    <a:pt x="858" y="388"/>
                  </a:lnTo>
                  <a:lnTo>
                    <a:pt x="852" y="368"/>
                  </a:lnTo>
                  <a:lnTo>
                    <a:pt x="848" y="364"/>
                  </a:lnTo>
                  <a:lnTo>
                    <a:pt x="837" y="358"/>
                  </a:lnTo>
                  <a:lnTo>
                    <a:pt x="837" y="353"/>
                  </a:lnTo>
                  <a:lnTo>
                    <a:pt x="827" y="349"/>
                  </a:lnTo>
                  <a:lnTo>
                    <a:pt x="823" y="343"/>
                  </a:lnTo>
                  <a:lnTo>
                    <a:pt x="817" y="317"/>
                  </a:lnTo>
                  <a:lnTo>
                    <a:pt x="811" y="317"/>
                  </a:lnTo>
                  <a:lnTo>
                    <a:pt x="811" y="307"/>
                  </a:lnTo>
                  <a:lnTo>
                    <a:pt x="806" y="298"/>
                  </a:lnTo>
                  <a:lnTo>
                    <a:pt x="806" y="302"/>
                  </a:lnTo>
                  <a:lnTo>
                    <a:pt x="801" y="292"/>
                  </a:lnTo>
                  <a:lnTo>
                    <a:pt x="801" y="281"/>
                  </a:lnTo>
                  <a:lnTo>
                    <a:pt x="797" y="276"/>
                  </a:lnTo>
                  <a:lnTo>
                    <a:pt x="792" y="265"/>
                  </a:lnTo>
                  <a:lnTo>
                    <a:pt x="786" y="256"/>
                  </a:lnTo>
                  <a:lnTo>
                    <a:pt x="776" y="256"/>
                  </a:lnTo>
                  <a:lnTo>
                    <a:pt x="776" y="251"/>
                  </a:lnTo>
                  <a:lnTo>
                    <a:pt x="776" y="247"/>
                  </a:lnTo>
                  <a:lnTo>
                    <a:pt x="786" y="247"/>
                  </a:lnTo>
                  <a:lnTo>
                    <a:pt x="792" y="241"/>
                  </a:lnTo>
                  <a:lnTo>
                    <a:pt x="792" y="221"/>
                  </a:lnTo>
                  <a:lnTo>
                    <a:pt x="792" y="205"/>
                  </a:lnTo>
                  <a:lnTo>
                    <a:pt x="792" y="196"/>
                  </a:lnTo>
                  <a:lnTo>
                    <a:pt x="797" y="196"/>
                  </a:lnTo>
                  <a:lnTo>
                    <a:pt x="801" y="180"/>
                  </a:lnTo>
                  <a:lnTo>
                    <a:pt x="801" y="159"/>
                  </a:lnTo>
                  <a:lnTo>
                    <a:pt x="792" y="133"/>
                  </a:lnTo>
                  <a:lnTo>
                    <a:pt x="797" y="123"/>
                  </a:lnTo>
                  <a:lnTo>
                    <a:pt x="806" y="113"/>
                  </a:lnTo>
                  <a:lnTo>
                    <a:pt x="811" y="102"/>
                  </a:lnTo>
                  <a:lnTo>
                    <a:pt x="806" y="88"/>
                  </a:lnTo>
                  <a:lnTo>
                    <a:pt x="806" y="72"/>
                  </a:lnTo>
                  <a:lnTo>
                    <a:pt x="801" y="62"/>
                  </a:lnTo>
                  <a:lnTo>
                    <a:pt x="792" y="57"/>
                  </a:lnTo>
                  <a:lnTo>
                    <a:pt x="797" y="47"/>
                  </a:lnTo>
                  <a:lnTo>
                    <a:pt x="792" y="47"/>
                  </a:lnTo>
                  <a:lnTo>
                    <a:pt x="786" y="41"/>
                  </a:lnTo>
                  <a:lnTo>
                    <a:pt x="780" y="41"/>
                  </a:lnTo>
                  <a:lnTo>
                    <a:pt x="776" y="51"/>
                  </a:lnTo>
                  <a:lnTo>
                    <a:pt x="772" y="51"/>
                  </a:lnTo>
                  <a:lnTo>
                    <a:pt x="766" y="41"/>
                  </a:lnTo>
                  <a:lnTo>
                    <a:pt x="760" y="35"/>
                  </a:lnTo>
                  <a:lnTo>
                    <a:pt x="756" y="35"/>
                  </a:lnTo>
                  <a:lnTo>
                    <a:pt x="750" y="31"/>
                  </a:lnTo>
                  <a:lnTo>
                    <a:pt x="750" y="21"/>
                  </a:lnTo>
                  <a:lnTo>
                    <a:pt x="745" y="21"/>
                  </a:lnTo>
                  <a:lnTo>
                    <a:pt x="735" y="21"/>
                  </a:lnTo>
                  <a:lnTo>
                    <a:pt x="731" y="27"/>
                  </a:lnTo>
                  <a:lnTo>
                    <a:pt x="725" y="27"/>
                  </a:lnTo>
                  <a:lnTo>
                    <a:pt x="719" y="27"/>
                  </a:lnTo>
                  <a:lnTo>
                    <a:pt x="715" y="16"/>
                  </a:lnTo>
                  <a:lnTo>
                    <a:pt x="709" y="11"/>
                  </a:lnTo>
                  <a:lnTo>
                    <a:pt x="715" y="6"/>
                  </a:lnTo>
                  <a:lnTo>
                    <a:pt x="715" y="0"/>
                  </a:lnTo>
                  <a:lnTo>
                    <a:pt x="709" y="0"/>
                  </a:lnTo>
                  <a:lnTo>
                    <a:pt x="688" y="0"/>
                  </a:lnTo>
                  <a:lnTo>
                    <a:pt x="668" y="11"/>
                  </a:lnTo>
                  <a:lnTo>
                    <a:pt x="658" y="16"/>
                  </a:lnTo>
                  <a:lnTo>
                    <a:pt x="643" y="16"/>
                  </a:lnTo>
                  <a:lnTo>
                    <a:pt x="633" y="16"/>
                  </a:lnTo>
                  <a:lnTo>
                    <a:pt x="639" y="21"/>
                  </a:lnTo>
                  <a:lnTo>
                    <a:pt x="639" y="35"/>
                  </a:lnTo>
                  <a:lnTo>
                    <a:pt x="633" y="41"/>
                  </a:lnTo>
                  <a:lnTo>
                    <a:pt x="639" y="47"/>
                  </a:lnTo>
                  <a:lnTo>
                    <a:pt x="643" y="51"/>
                  </a:lnTo>
                  <a:lnTo>
                    <a:pt x="648" y="62"/>
                  </a:lnTo>
                  <a:lnTo>
                    <a:pt x="658" y="62"/>
                  </a:lnTo>
                  <a:lnTo>
                    <a:pt x="663" y="67"/>
                  </a:lnTo>
                  <a:lnTo>
                    <a:pt x="653" y="78"/>
                  </a:lnTo>
                  <a:lnTo>
                    <a:pt x="648" y="92"/>
                  </a:lnTo>
                  <a:lnTo>
                    <a:pt x="653" y="92"/>
                  </a:lnTo>
                  <a:lnTo>
                    <a:pt x="658" y="98"/>
                  </a:lnTo>
                  <a:lnTo>
                    <a:pt x="648" y="108"/>
                  </a:lnTo>
                  <a:lnTo>
                    <a:pt x="639" y="108"/>
                  </a:lnTo>
                  <a:lnTo>
                    <a:pt x="627" y="98"/>
                  </a:lnTo>
                  <a:lnTo>
                    <a:pt x="633" y="92"/>
                  </a:lnTo>
                  <a:lnTo>
                    <a:pt x="627" y="82"/>
                  </a:lnTo>
                  <a:lnTo>
                    <a:pt x="623" y="78"/>
                  </a:lnTo>
                  <a:lnTo>
                    <a:pt x="617" y="82"/>
                  </a:lnTo>
                  <a:lnTo>
                    <a:pt x="613" y="92"/>
                  </a:lnTo>
                  <a:lnTo>
                    <a:pt x="613" y="98"/>
                  </a:lnTo>
                  <a:lnTo>
                    <a:pt x="613" y="108"/>
                  </a:lnTo>
                  <a:lnTo>
                    <a:pt x="613" y="113"/>
                  </a:lnTo>
                  <a:lnTo>
                    <a:pt x="607" y="123"/>
                  </a:lnTo>
                  <a:lnTo>
                    <a:pt x="592" y="123"/>
                  </a:lnTo>
                  <a:lnTo>
                    <a:pt x="582" y="123"/>
                  </a:lnTo>
                  <a:lnTo>
                    <a:pt x="582" y="129"/>
                  </a:lnTo>
                  <a:lnTo>
                    <a:pt x="576" y="149"/>
                  </a:lnTo>
                  <a:lnTo>
                    <a:pt x="576" y="153"/>
                  </a:lnTo>
                  <a:lnTo>
                    <a:pt x="566" y="164"/>
                  </a:lnTo>
                  <a:lnTo>
                    <a:pt x="566" y="169"/>
                  </a:lnTo>
                  <a:lnTo>
                    <a:pt x="566" y="174"/>
                  </a:lnTo>
                  <a:lnTo>
                    <a:pt x="561" y="169"/>
                  </a:lnTo>
                  <a:lnTo>
                    <a:pt x="556" y="164"/>
                  </a:lnTo>
                  <a:lnTo>
                    <a:pt x="546" y="180"/>
                  </a:lnTo>
                  <a:lnTo>
                    <a:pt x="546" y="169"/>
                  </a:lnTo>
                  <a:lnTo>
                    <a:pt x="546" y="159"/>
                  </a:lnTo>
                  <a:lnTo>
                    <a:pt x="551" y="153"/>
                  </a:lnTo>
                  <a:lnTo>
                    <a:pt x="546" y="149"/>
                  </a:lnTo>
                  <a:lnTo>
                    <a:pt x="546" y="139"/>
                  </a:lnTo>
                  <a:lnTo>
                    <a:pt x="541" y="139"/>
                  </a:lnTo>
                  <a:lnTo>
                    <a:pt x="535" y="139"/>
                  </a:lnTo>
                  <a:lnTo>
                    <a:pt x="531" y="133"/>
                  </a:lnTo>
                  <a:lnTo>
                    <a:pt x="525" y="149"/>
                  </a:lnTo>
                  <a:lnTo>
                    <a:pt x="531" y="149"/>
                  </a:lnTo>
                  <a:lnTo>
                    <a:pt x="531" y="159"/>
                  </a:lnTo>
                  <a:lnTo>
                    <a:pt x="525" y="159"/>
                  </a:lnTo>
                  <a:lnTo>
                    <a:pt x="525" y="153"/>
                  </a:lnTo>
                  <a:lnTo>
                    <a:pt x="521" y="153"/>
                  </a:lnTo>
                  <a:lnTo>
                    <a:pt x="521" y="159"/>
                  </a:lnTo>
                  <a:lnTo>
                    <a:pt x="521" y="164"/>
                  </a:lnTo>
                  <a:lnTo>
                    <a:pt x="531" y="180"/>
                  </a:lnTo>
                  <a:lnTo>
                    <a:pt x="521" y="180"/>
                  </a:lnTo>
                  <a:lnTo>
                    <a:pt x="515" y="174"/>
                  </a:lnTo>
                  <a:lnTo>
                    <a:pt x="515" y="169"/>
                  </a:lnTo>
                  <a:lnTo>
                    <a:pt x="510" y="174"/>
                  </a:lnTo>
                  <a:lnTo>
                    <a:pt x="505" y="184"/>
                  </a:lnTo>
                  <a:lnTo>
                    <a:pt x="500" y="184"/>
                  </a:lnTo>
                  <a:lnTo>
                    <a:pt x="490" y="205"/>
                  </a:lnTo>
                  <a:lnTo>
                    <a:pt x="484" y="210"/>
                  </a:lnTo>
                  <a:lnTo>
                    <a:pt x="480" y="215"/>
                  </a:lnTo>
                  <a:lnTo>
                    <a:pt x="484" y="221"/>
                  </a:lnTo>
                  <a:lnTo>
                    <a:pt x="490" y="225"/>
                  </a:lnTo>
                  <a:lnTo>
                    <a:pt x="480" y="237"/>
                  </a:lnTo>
                  <a:lnTo>
                    <a:pt x="474" y="241"/>
                  </a:lnTo>
                  <a:lnTo>
                    <a:pt x="470" y="241"/>
                  </a:lnTo>
                  <a:lnTo>
                    <a:pt x="480" y="251"/>
                  </a:lnTo>
                  <a:lnTo>
                    <a:pt x="480" y="261"/>
                  </a:lnTo>
                  <a:lnTo>
                    <a:pt x="480" y="271"/>
                  </a:lnTo>
                  <a:lnTo>
                    <a:pt x="480" y="276"/>
                  </a:lnTo>
                  <a:lnTo>
                    <a:pt x="474" y="281"/>
                  </a:lnTo>
                  <a:lnTo>
                    <a:pt x="464" y="286"/>
                  </a:lnTo>
                  <a:lnTo>
                    <a:pt x="449" y="292"/>
                  </a:lnTo>
                  <a:lnTo>
                    <a:pt x="445" y="298"/>
                  </a:lnTo>
                  <a:lnTo>
                    <a:pt x="428" y="286"/>
                  </a:lnTo>
                  <a:lnTo>
                    <a:pt x="418" y="281"/>
                  </a:lnTo>
                  <a:lnTo>
                    <a:pt x="408" y="281"/>
                  </a:lnTo>
                  <a:lnTo>
                    <a:pt x="398" y="276"/>
                  </a:lnTo>
                  <a:lnTo>
                    <a:pt x="398" y="271"/>
                  </a:lnTo>
                  <a:lnTo>
                    <a:pt x="398" y="261"/>
                  </a:lnTo>
                  <a:lnTo>
                    <a:pt x="398" y="256"/>
                  </a:lnTo>
                  <a:lnTo>
                    <a:pt x="413" y="251"/>
                  </a:lnTo>
                  <a:lnTo>
                    <a:pt x="413" y="247"/>
                  </a:lnTo>
                  <a:lnTo>
                    <a:pt x="423" y="247"/>
                  </a:lnTo>
                  <a:lnTo>
                    <a:pt x="428" y="241"/>
                  </a:lnTo>
                  <a:lnTo>
                    <a:pt x="418" y="237"/>
                  </a:lnTo>
                  <a:lnTo>
                    <a:pt x="413" y="231"/>
                  </a:lnTo>
                  <a:lnTo>
                    <a:pt x="408" y="225"/>
                  </a:lnTo>
                  <a:lnTo>
                    <a:pt x="398" y="225"/>
                  </a:lnTo>
                  <a:lnTo>
                    <a:pt x="394" y="215"/>
                  </a:lnTo>
                  <a:lnTo>
                    <a:pt x="388" y="215"/>
                  </a:lnTo>
                  <a:lnTo>
                    <a:pt x="372" y="221"/>
                  </a:lnTo>
                  <a:lnTo>
                    <a:pt x="362" y="221"/>
                  </a:lnTo>
                  <a:lnTo>
                    <a:pt x="362" y="225"/>
                  </a:lnTo>
                  <a:lnTo>
                    <a:pt x="351" y="225"/>
                  </a:lnTo>
                  <a:lnTo>
                    <a:pt x="362" y="231"/>
                  </a:lnTo>
                  <a:lnTo>
                    <a:pt x="367" y="237"/>
                  </a:lnTo>
                  <a:lnTo>
                    <a:pt x="372" y="241"/>
                  </a:lnTo>
                  <a:lnTo>
                    <a:pt x="372" y="247"/>
                  </a:lnTo>
                  <a:lnTo>
                    <a:pt x="372" y="256"/>
                  </a:lnTo>
                  <a:lnTo>
                    <a:pt x="378" y="261"/>
                  </a:lnTo>
                  <a:lnTo>
                    <a:pt x="378" y="265"/>
                  </a:lnTo>
                  <a:lnTo>
                    <a:pt x="382" y="265"/>
                  </a:lnTo>
                  <a:lnTo>
                    <a:pt x="378" y="276"/>
                  </a:lnTo>
                  <a:lnTo>
                    <a:pt x="378" y="281"/>
                  </a:lnTo>
                  <a:lnTo>
                    <a:pt x="378" y="298"/>
                  </a:lnTo>
                  <a:lnTo>
                    <a:pt x="388" y="298"/>
                  </a:lnTo>
                  <a:lnTo>
                    <a:pt x="398" y="298"/>
                  </a:lnTo>
                  <a:lnTo>
                    <a:pt x="402" y="302"/>
                  </a:lnTo>
                  <a:lnTo>
                    <a:pt x="402" y="307"/>
                  </a:lnTo>
                  <a:lnTo>
                    <a:pt x="408" y="313"/>
                  </a:lnTo>
                  <a:lnTo>
                    <a:pt x="408" y="317"/>
                  </a:lnTo>
                  <a:lnTo>
                    <a:pt x="413" y="323"/>
                  </a:lnTo>
                  <a:lnTo>
                    <a:pt x="408" y="327"/>
                  </a:lnTo>
                  <a:lnTo>
                    <a:pt x="402" y="337"/>
                  </a:lnTo>
                  <a:lnTo>
                    <a:pt x="413" y="349"/>
                  </a:lnTo>
                  <a:lnTo>
                    <a:pt x="418" y="353"/>
                  </a:lnTo>
                  <a:lnTo>
                    <a:pt x="408" y="358"/>
                  </a:lnTo>
                  <a:lnTo>
                    <a:pt x="402" y="353"/>
                  </a:lnTo>
                  <a:lnTo>
                    <a:pt x="394" y="358"/>
                  </a:lnTo>
                  <a:lnTo>
                    <a:pt x="382" y="358"/>
                  </a:lnTo>
                  <a:lnTo>
                    <a:pt x="388" y="349"/>
                  </a:lnTo>
                  <a:lnTo>
                    <a:pt x="394" y="349"/>
                  </a:lnTo>
                  <a:lnTo>
                    <a:pt x="382" y="337"/>
                  </a:lnTo>
                  <a:lnTo>
                    <a:pt x="378" y="343"/>
                  </a:lnTo>
                  <a:lnTo>
                    <a:pt x="367" y="343"/>
                  </a:lnTo>
                  <a:lnTo>
                    <a:pt x="357" y="337"/>
                  </a:lnTo>
                  <a:lnTo>
                    <a:pt x="357" y="343"/>
                  </a:lnTo>
                  <a:lnTo>
                    <a:pt x="351" y="353"/>
                  </a:lnTo>
                  <a:lnTo>
                    <a:pt x="347" y="368"/>
                  </a:lnTo>
                  <a:lnTo>
                    <a:pt x="337" y="373"/>
                  </a:lnTo>
                  <a:lnTo>
                    <a:pt x="331" y="378"/>
                  </a:lnTo>
                  <a:lnTo>
                    <a:pt x="331" y="388"/>
                  </a:lnTo>
                  <a:lnTo>
                    <a:pt x="326" y="398"/>
                  </a:lnTo>
                  <a:lnTo>
                    <a:pt x="321" y="404"/>
                  </a:lnTo>
                  <a:lnTo>
                    <a:pt x="316" y="409"/>
                  </a:lnTo>
                  <a:lnTo>
                    <a:pt x="321" y="414"/>
                  </a:lnTo>
                  <a:lnTo>
                    <a:pt x="337" y="425"/>
                  </a:lnTo>
                  <a:lnTo>
                    <a:pt x="347" y="429"/>
                  </a:lnTo>
                  <a:lnTo>
                    <a:pt x="347" y="435"/>
                  </a:lnTo>
                  <a:lnTo>
                    <a:pt x="357" y="445"/>
                  </a:lnTo>
                  <a:lnTo>
                    <a:pt x="362" y="461"/>
                  </a:lnTo>
                  <a:lnTo>
                    <a:pt x="362" y="465"/>
                  </a:lnTo>
                  <a:lnTo>
                    <a:pt x="388" y="461"/>
                  </a:lnTo>
                  <a:lnTo>
                    <a:pt x="394" y="465"/>
                  </a:lnTo>
                  <a:lnTo>
                    <a:pt x="398" y="476"/>
                  </a:lnTo>
                  <a:lnTo>
                    <a:pt x="388" y="470"/>
                  </a:lnTo>
                  <a:lnTo>
                    <a:pt x="382" y="470"/>
                  </a:lnTo>
                  <a:lnTo>
                    <a:pt x="372" y="470"/>
                  </a:lnTo>
                  <a:lnTo>
                    <a:pt x="362" y="465"/>
                  </a:lnTo>
                  <a:lnTo>
                    <a:pt x="357" y="461"/>
                  </a:lnTo>
                  <a:lnTo>
                    <a:pt x="351" y="461"/>
                  </a:lnTo>
                  <a:lnTo>
                    <a:pt x="347" y="465"/>
                  </a:lnTo>
                  <a:lnTo>
                    <a:pt x="343" y="461"/>
                  </a:lnTo>
                  <a:lnTo>
                    <a:pt x="331" y="465"/>
                  </a:lnTo>
                  <a:lnTo>
                    <a:pt x="316" y="461"/>
                  </a:lnTo>
                  <a:lnTo>
                    <a:pt x="306" y="455"/>
                  </a:lnTo>
                  <a:lnTo>
                    <a:pt x="296" y="455"/>
                  </a:lnTo>
                  <a:lnTo>
                    <a:pt x="296" y="451"/>
                  </a:lnTo>
                  <a:lnTo>
                    <a:pt x="290" y="451"/>
                  </a:lnTo>
                  <a:lnTo>
                    <a:pt x="275" y="451"/>
                  </a:lnTo>
                  <a:lnTo>
                    <a:pt x="260" y="445"/>
                  </a:lnTo>
                  <a:lnTo>
                    <a:pt x="260" y="455"/>
                  </a:lnTo>
                  <a:lnTo>
                    <a:pt x="255" y="461"/>
                  </a:lnTo>
                  <a:lnTo>
                    <a:pt x="255" y="465"/>
                  </a:lnTo>
                  <a:lnTo>
                    <a:pt x="265" y="470"/>
                  </a:lnTo>
                  <a:lnTo>
                    <a:pt x="270" y="476"/>
                  </a:lnTo>
                  <a:lnTo>
                    <a:pt x="286" y="482"/>
                  </a:lnTo>
                  <a:lnTo>
                    <a:pt x="286" y="476"/>
                  </a:lnTo>
                  <a:lnTo>
                    <a:pt x="290" y="476"/>
                  </a:lnTo>
                  <a:lnTo>
                    <a:pt x="301" y="486"/>
                  </a:lnTo>
                  <a:lnTo>
                    <a:pt x="306" y="506"/>
                  </a:lnTo>
                  <a:lnTo>
                    <a:pt x="296" y="512"/>
                  </a:lnTo>
                  <a:lnTo>
                    <a:pt x="290" y="516"/>
                  </a:lnTo>
                  <a:lnTo>
                    <a:pt x="280" y="512"/>
                  </a:lnTo>
                  <a:lnTo>
                    <a:pt x="270" y="512"/>
                  </a:lnTo>
                  <a:lnTo>
                    <a:pt x="265" y="512"/>
                  </a:lnTo>
                  <a:lnTo>
                    <a:pt x="255" y="502"/>
                  </a:lnTo>
                  <a:lnTo>
                    <a:pt x="249" y="496"/>
                  </a:lnTo>
                  <a:lnTo>
                    <a:pt x="245" y="490"/>
                  </a:lnTo>
                  <a:lnTo>
                    <a:pt x="239" y="502"/>
                  </a:lnTo>
                  <a:lnTo>
                    <a:pt x="235" y="496"/>
                  </a:lnTo>
                  <a:lnTo>
                    <a:pt x="219" y="490"/>
                  </a:lnTo>
                  <a:lnTo>
                    <a:pt x="219" y="482"/>
                  </a:lnTo>
                  <a:lnTo>
                    <a:pt x="214" y="482"/>
                  </a:lnTo>
                  <a:lnTo>
                    <a:pt x="214" y="476"/>
                  </a:lnTo>
                  <a:lnTo>
                    <a:pt x="214" y="470"/>
                  </a:lnTo>
                  <a:lnTo>
                    <a:pt x="209" y="465"/>
                  </a:lnTo>
                  <a:lnTo>
                    <a:pt x="209" y="461"/>
                  </a:lnTo>
                  <a:lnTo>
                    <a:pt x="204" y="451"/>
                  </a:lnTo>
                  <a:lnTo>
                    <a:pt x="198" y="445"/>
                  </a:lnTo>
                  <a:lnTo>
                    <a:pt x="198" y="441"/>
                  </a:lnTo>
                  <a:lnTo>
                    <a:pt x="204" y="435"/>
                  </a:lnTo>
                  <a:lnTo>
                    <a:pt x="204" y="425"/>
                  </a:lnTo>
                  <a:lnTo>
                    <a:pt x="198" y="419"/>
                  </a:lnTo>
                  <a:lnTo>
                    <a:pt x="198" y="414"/>
                  </a:lnTo>
                  <a:lnTo>
                    <a:pt x="194" y="409"/>
                  </a:lnTo>
                  <a:lnTo>
                    <a:pt x="190" y="404"/>
                  </a:lnTo>
                  <a:lnTo>
                    <a:pt x="173" y="404"/>
                  </a:lnTo>
                  <a:lnTo>
                    <a:pt x="168" y="404"/>
                  </a:lnTo>
                  <a:lnTo>
                    <a:pt x="163" y="404"/>
                  </a:lnTo>
                  <a:lnTo>
                    <a:pt x="157" y="398"/>
                  </a:lnTo>
                  <a:lnTo>
                    <a:pt x="163" y="398"/>
                  </a:lnTo>
                  <a:lnTo>
                    <a:pt x="163" y="394"/>
                  </a:lnTo>
                  <a:lnTo>
                    <a:pt x="157" y="394"/>
                  </a:lnTo>
                  <a:lnTo>
                    <a:pt x="153" y="394"/>
                  </a:lnTo>
                  <a:lnTo>
                    <a:pt x="153" y="388"/>
                  </a:lnTo>
                  <a:lnTo>
                    <a:pt x="143" y="388"/>
                  </a:lnTo>
                  <a:lnTo>
                    <a:pt x="137" y="384"/>
                  </a:lnTo>
                  <a:lnTo>
                    <a:pt x="131" y="373"/>
                  </a:lnTo>
                  <a:lnTo>
                    <a:pt x="137" y="364"/>
                  </a:lnTo>
                  <a:lnTo>
                    <a:pt x="131" y="364"/>
                  </a:lnTo>
                  <a:lnTo>
                    <a:pt x="127" y="358"/>
                  </a:lnTo>
                  <a:lnTo>
                    <a:pt x="131" y="358"/>
                  </a:lnTo>
                  <a:lnTo>
                    <a:pt x="137" y="358"/>
                  </a:lnTo>
                  <a:lnTo>
                    <a:pt x="143" y="358"/>
                  </a:lnTo>
                  <a:lnTo>
                    <a:pt x="153" y="368"/>
                  </a:lnTo>
                  <a:lnTo>
                    <a:pt x="157" y="373"/>
                  </a:lnTo>
                  <a:lnTo>
                    <a:pt x="163" y="373"/>
                  </a:lnTo>
                  <a:lnTo>
                    <a:pt x="163" y="368"/>
                  </a:lnTo>
                  <a:lnTo>
                    <a:pt x="173" y="373"/>
                  </a:lnTo>
                  <a:lnTo>
                    <a:pt x="182" y="378"/>
                  </a:lnTo>
                  <a:lnTo>
                    <a:pt x="190" y="378"/>
                  </a:lnTo>
                  <a:lnTo>
                    <a:pt x="194" y="378"/>
                  </a:lnTo>
                  <a:lnTo>
                    <a:pt x="198" y="384"/>
                  </a:lnTo>
                  <a:lnTo>
                    <a:pt x="209" y="384"/>
                  </a:lnTo>
                  <a:lnTo>
                    <a:pt x="219" y="384"/>
                  </a:lnTo>
                  <a:lnTo>
                    <a:pt x="235" y="388"/>
                  </a:lnTo>
                  <a:lnTo>
                    <a:pt x="239" y="384"/>
                  </a:lnTo>
                  <a:lnTo>
                    <a:pt x="245" y="378"/>
                  </a:lnTo>
                  <a:lnTo>
                    <a:pt x="249" y="384"/>
                  </a:lnTo>
                  <a:lnTo>
                    <a:pt x="249" y="388"/>
                  </a:lnTo>
                  <a:lnTo>
                    <a:pt x="260" y="388"/>
                  </a:lnTo>
                  <a:lnTo>
                    <a:pt x="270" y="388"/>
                  </a:lnTo>
                  <a:lnTo>
                    <a:pt x="280" y="388"/>
                  </a:lnTo>
                  <a:lnTo>
                    <a:pt x="290" y="378"/>
                  </a:lnTo>
                  <a:lnTo>
                    <a:pt x="296" y="378"/>
                  </a:lnTo>
                  <a:lnTo>
                    <a:pt x="306" y="373"/>
                  </a:lnTo>
                  <a:lnTo>
                    <a:pt x="311" y="368"/>
                  </a:lnTo>
                  <a:lnTo>
                    <a:pt x="311" y="364"/>
                  </a:lnTo>
                  <a:lnTo>
                    <a:pt x="316" y="358"/>
                  </a:lnTo>
                  <a:lnTo>
                    <a:pt x="321" y="358"/>
                  </a:lnTo>
                  <a:lnTo>
                    <a:pt x="321" y="353"/>
                  </a:lnTo>
                  <a:lnTo>
                    <a:pt x="321" y="349"/>
                  </a:lnTo>
                  <a:lnTo>
                    <a:pt x="326" y="349"/>
                  </a:lnTo>
                  <a:lnTo>
                    <a:pt x="331" y="327"/>
                  </a:lnTo>
                  <a:lnTo>
                    <a:pt x="326" y="317"/>
                  </a:lnTo>
                  <a:lnTo>
                    <a:pt x="326" y="307"/>
                  </a:lnTo>
                  <a:lnTo>
                    <a:pt x="321" y="307"/>
                  </a:lnTo>
                  <a:lnTo>
                    <a:pt x="321" y="298"/>
                  </a:lnTo>
                  <a:lnTo>
                    <a:pt x="316" y="302"/>
                  </a:lnTo>
                  <a:lnTo>
                    <a:pt x="311" y="298"/>
                  </a:lnTo>
                  <a:lnTo>
                    <a:pt x="311" y="286"/>
                  </a:lnTo>
                  <a:lnTo>
                    <a:pt x="301" y="286"/>
                  </a:lnTo>
                  <a:lnTo>
                    <a:pt x="296" y="286"/>
                  </a:lnTo>
                  <a:lnTo>
                    <a:pt x="296" y="281"/>
                  </a:lnTo>
                  <a:lnTo>
                    <a:pt x="280" y="276"/>
                  </a:lnTo>
                  <a:lnTo>
                    <a:pt x="270" y="281"/>
                  </a:lnTo>
                  <a:lnTo>
                    <a:pt x="265" y="276"/>
                  </a:lnTo>
                  <a:lnTo>
                    <a:pt x="260" y="271"/>
                  </a:lnTo>
                  <a:lnTo>
                    <a:pt x="249" y="265"/>
                  </a:lnTo>
                  <a:lnTo>
                    <a:pt x="249" y="271"/>
                  </a:lnTo>
                  <a:lnTo>
                    <a:pt x="245" y="265"/>
                  </a:lnTo>
                  <a:lnTo>
                    <a:pt x="235" y="256"/>
                  </a:lnTo>
                  <a:lnTo>
                    <a:pt x="219" y="256"/>
                  </a:lnTo>
                  <a:lnTo>
                    <a:pt x="204" y="247"/>
                  </a:lnTo>
                  <a:lnTo>
                    <a:pt x="190" y="241"/>
                  </a:lnTo>
                  <a:lnTo>
                    <a:pt x="178" y="247"/>
                  </a:lnTo>
                  <a:lnTo>
                    <a:pt x="143" y="247"/>
                  </a:lnTo>
                  <a:lnTo>
                    <a:pt x="137" y="247"/>
                  </a:lnTo>
                  <a:lnTo>
                    <a:pt x="131" y="241"/>
                  </a:lnTo>
                  <a:lnTo>
                    <a:pt x="122" y="247"/>
                  </a:lnTo>
                  <a:lnTo>
                    <a:pt x="122" y="241"/>
                  </a:lnTo>
                  <a:lnTo>
                    <a:pt x="117" y="237"/>
                  </a:lnTo>
                  <a:lnTo>
                    <a:pt x="112" y="241"/>
                  </a:lnTo>
                  <a:lnTo>
                    <a:pt x="106" y="231"/>
                  </a:lnTo>
                  <a:lnTo>
                    <a:pt x="102" y="231"/>
                  </a:lnTo>
                  <a:lnTo>
                    <a:pt x="96" y="221"/>
                  </a:lnTo>
                  <a:lnTo>
                    <a:pt x="92" y="221"/>
                  </a:lnTo>
                  <a:lnTo>
                    <a:pt x="86" y="231"/>
                  </a:lnTo>
                  <a:lnTo>
                    <a:pt x="80" y="231"/>
                  </a:lnTo>
                  <a:lnTo>
                    <a:pt x="76" y="221"/>
                  </a:lnTo>
                  <a:lnTo>
                    <a:pt x="71" y="221"/>
                  </a:lnTo>
                  <a:lnTo>
                    <a:pt x="71" y="237"/>
                  </a:lnTo>
                  <a:lnTo>
                    <a:pt x="61" y="237"/>
                  </a:lnTo>
                  <a:lnTo>
                    <a:pt x="55" y="231"/>
                  </a:lnTo>
                  <a:lnTo>
                    <a:pt x="45" y="231"/>
                  </a:lnTo>
                  <a:lnTo>
                    <a:pt x="21" y="241"/>
                  </a:lnTo>
                  <a:lnTo>
                    <a:pt x="14" y="256"/>
                  </a:lnTo>
                  <a:lnTo>
                    <a:pt x="11" y="273"/>
                  </a:lnTo>
                  <a:lnTo>
                    <a:pt x="7" y="273"/>
                  </a:lnTo>
                  <a:lnTo>
                    <a:pt x="7" y="281"/>
                  </a:lnTo>
                  <a:lnTo>
                    <a:pt x="0" y="286"/>
                  </a:lnTo>
                  <a:lnTo>
                    <a:pt x="0" y="296"/>
                  </a:lnTo>
                  <a:lnTo>
                    <a:pt x="15" y="307"/>
                  </a:lnTo>
                  <a:lnTo>
                    <a:pt x="22" y="319"/>
                  </a:lnTo>
                  <a:lnTo>
                    <a:pt x="35" y="336"/>
                  </a:lnTo>
                  <a:lnTo>
                    <a:pt x="29" y="349"/>
                  </a:lnTo>
                  <a:lnTo>
                    <a:pt x="32" y="371"/>
                  </a:lnTo>
                  <a:lnTo>
                    <a:pt x="38" y="392"/>
                  </a:lnTo>
                  <a:lnTo>
                    <a:pt x="56" y="408"/>
                  </a:lnTo>
                  <a:lnTo>
                    <a:pt x="71" y="434"/>
                  </a:lnTo>
                  <a:lnTo>
                    <a:pt x="63" y="444"/>
                  </a:lnTo>
                  <a:lnTo>
                    <a:pt x="68" y="451"/>
                  </a:lnTo>
                  <a:lnTo>
                    <a:pt x="65" y="459"/>
                  </a:lnTo>
                  <a:lnTo>
                    <a:pt x="68" y="469"/>
                  </a:lnTo>
                  <a:lnTo>
                    <a:pt x="69" y="486"/>
                  </a:lnTo>
                  <a:lnTo>
                    <a:pt x="75" y="500"/>
                  </a:lnTo>
                  <a:lnTo>
                    <a:pt x="78" y="500"/>
                  </a:lnTo>
                  <a:lnTo>
                    <a:pt x="86" y="523"/>
                  </a:lnTo>
                  <a:lnTo>
                    <a:pt x="93" y="523"/>
                  </a:lnTo>
                  <a:lnTo>
                    <a:pt x="99" y="524"/>
                  </a:lnTo>
                  <a:lnTo>
                    <a:pt x="99" y="536"/>
                  </a:lnTo>
                  <a:lnTo>
                    <a:pt x="92" y="537"/>
                  </a:lnTo>
                  <a:lnTo>
                    <a:pt x="86" y="541"/>
                  </a:lnTo>
                  <a:lnTo>
                    <a:pt x="93" y="563"/>
                  </a:lnTo>
                  <a:lnTo>
                    <a:pt x="100" y="567"/>
                  </a:lnTo>
                  <a:lnTo>
                    <a:pt x="112" y="574"/>
                  </a:lnTo>
                  <a:lnTo>
                    <a:pt x="131" y="580"/>
                  </a:lnTo>
                  <a:lnTo>
                    <a:pt x="137" y="592"/>
                  </a:lnTo>
                  <a:lnTo>
                    <a:pt x="129" y="598"/>
                  </a:lnTo>
                  <a:lnTo>
                    <a:pt x="124" y="615"/>
                  </a:lnTo>
                  <a:lnTo>
                    <a:pt x="117" y="628"/>
                  </a:lnTo>
                  <a:lnTo>
                    <a:pt x="110" y="642"/>
                  </a:lnTo>
                  <a:lnTo>
                    <a:pt x="112" y="649"/>
                  </a:lnTo>
                  <a:lnTo>
                    <a:pt x="102" y="655"/>
                  </a:lnTo>
                  <a:lnTo>
                    <a:pt x="71" y="707"/>
                  </a:lnTo>
                  <a:lnTo>
                    <a:pt x="71" y="720"/>
                  </a:lnTo>
                  <a:lnTo>
                    <a:pt x="80" y="720"/>
                  </a:lnTo>
                  <a:lnTo>
                    <a:pt x="92" y="716"/>
                  </a:lnTo>
                  <a:lnTo>
                    <a:pt x="96" y="716"/>
                  </a:lnTo>
                  <a:lnTo>
                    <a:pt x="96" y="720"/>
                  </a:lnTo>
                  <a:lnTo>
                    <a:pt x="92" y="731"/>
                  </a:lnTo>
                  <a:lnTo>
                    <a:pt x="92" y="735"/>
                  </a:lnTo>
                  <a:lnTo>
                    <a:pt x="102" y="735"/>
                  </a:lnTo>
                  <a:lnTo>
                    <a:pt x="106" y="741"/>
                  </a:lnTo>
                  <a:lnTo>
                    <a:pt x="117" y="747"/>
                  </a:lnTo>
                  <a:lnTo>
                    <a:pt x="122" y="741"/>
                  </a:lnTo>
                  <a:lnTo>
                    <a:pt x="131" y="741"/>
                  </a:lnTo>
                  <a:lnTo>
                    <a:pt x="137" y="741"/>
                  </a:lnTo>
                  <a:lnTo>
                    <a:pt x="143" y="747"/>
                  </a:lnTo>
                  <a:lnTo>
                    <a:pt x="147" y="747"/>
                  </a:lnTo>
                  <a:lnTo>
                    <a:pt x="147" y="757"/>
                  </a:lnTo>
                  <a:lnTo>
                    <a:pt x="143" y="757"/>
                  </a:lnTo>
                  <a:lnTo>
                    <a:pt x="131" y="757"/>
                  </a:lnTo>
                  <a:lnTo>
                    <a:pt x="122" y="757"/>
                  </a:lnTo>
                  <a:lnTo>
                    <a:pt x="106" y="757"/>
                  </a:lnTo>
                  <a:lnTo>
                    <a:pt x="106" y="762"/>
                  </a:lnTo>
                  <a:lnTo>
                    <a:pt x="102" y="762"/>
                  </a:lnTo>
                  <a:lnTo>
                    <a:pt x="102" y="757"/>
                  </a:lnTo>
                  <a:lnTo>
                    <a:pt x="96" y="762"/>
                  </a:lnTo>
                  <a:lnTo>
                    <a:pt x="96" y="767"/>
                  </a:lnTo>
                  <a:lnTo>
                    <a:pt x="96" y="772"/>
                  </a:lnTo>
                  <a:lnTo>
                    <a:pt x="96" y="777"/>
                  </a:lnTo>
                  <a:lnTo>
                    <a:pt x="92" y="777"/>
                  </a:lnTo>
                  <a:lnTo>
                    <a:pt x="86" y="767"/>
                  </a:lnTo>
                  <a:lnTo>
                    <a:pt x="80" y="772"/>
                  </a:lnTo>
                  <a:lnTo>
                    <a:pt x="80" y="777"/>
                  </a:lnTo>
                  <a:lnTo>
                    <a:pt x="80" y="782"/>
                  </a:lnTo>
                  <a:lnTo>
                    <a:pt x="80" y="792"/>
                  </a:lnTo>
                  <a:lnTo>
                    <a:pt x="86" y="798"/>
                  </a:lnTo>
                  <a:lnTo>
                    <a:pt x="86" y="808"/>
                  </a:lnTo>
                  <a:lnTo>
                    <a:pt x="76" y="818"/>
                  </a:lnTo>
                  <a:lnTo>
                    <a:pt x="76" y="823"/>
                  </a:lnTo>
                  <a:lnTo>
                    <a:pt x="80" y="828"/>
                  </a:lnTo>
                  <a:lnTo>
                    <a:pt x="76" y="837"/>
                  </a:lnTo>
                  <a:lnTo>
                    <a:pt x="80" y="849"/>
                  </a:lnTo>
                  <a:lnTo>
                    <a:pt x="80" y="859"/>
                  </a:lnTo>
                  <a:lnTo>
                    <a:pt x="92" y="863"/>
                  </a:lnTo>
                  <a:lnTo>
                    <a:pt x="96" y="869"/>
                  </a:lnTo>
                  <a:lnTo>
                    <a:pt x="96" y="874"/>
                  </a:lnTo>
                  <a:lnTo>
                    <a:pt x="92" y="879"/>
                  </a:lnTo>
                  <a:lnTo>
                    <a:pt x="86" y="874"/>
                  </a:lnTo>
                  <a:lnTo>
                    <a:pt x="80" y="869"/>
                  </a:lnTo>
                  <a:lnTo>
                    <a:pt x="76" y="874"/>
                  </a:lnTo>
                  <a:lnTo>
                    <a:pt x="76" y="879"/>
                  </a:lnTo>
                  <a:lnTo>
                    <a:pt x="80" y="884"/>
                  </a:lnTo>
                  <a:lnTo>
                    <a:pt x="86" y="884"/>
                  </a:lnTo>
                  <a:lnTo>
                    <a:pt x="80" y="894"/>
                  </a:lnTo>
                  <a:lnTo>
                    <a:pt x="76" y="894"/>
                  </a:lnTo>
                  <a:close/>
                </a:path>
              </a:pathLst>
            </a:custGeom>
            <a:solidFill>
              <a:schemeClr val="accent5"/>
            </a:solidFill>
            <a:ln w="3175" cap="flat">
              <a:solidFill>
                <a:schemeClr val="bg2"/>
              </a:solidFill>
              <a:prstDash val="solid"/>
              <a:miter lim="800000"/>
              <a:headEnd/>
              <a:tailEnd/>
            </a:ln>
          </p:spPr>
          <p:txBody>
            <a:bodyPr vert="horz" wrap="square" lIns="68580" tIns="34290" rIns="68580" bIns="34290" numCol="1" anchor="t" anchorCtr="0" compatLnSpc="1">
              <a:prstTxWarp prst="textNoShape">
                <a:avLst/>
              </a:prstTxWarp>
            </a:bodyPr>
            <a:lstStyle/>
            <a:p>
              <a:endParaRPr lang="en-US" sz="1350"/>
            </a:p>
          </p:txBody>
        </p:sp>
        <p:sp>
          <p:nvSpPr>
            <p:cNvPr id="20" name="Freeform 19"/>
            <p:cNvSpPr>
              <a:spLocks/>
            </p:cNvSpPr>
            <p:nvPr/>
          </p:nvSpPr>
          <p:spPr bwMode="auto">
            <a:xfrm>
              <a:off x="5048178" y="3339178"/>
              <a:ext cx="372096" cy="283501"/>
            </a:xfrm>
            <a:custGeom>
              <a:avLst/>
              <a:gdLst>
                <a:gd name="T0" fmla="*/ 45 w 147"/>
                <a:gd name="T1" fmla="*/ 91 h 112"/>
                <a:gd name="T2" fmla="*/ 56 w 147"/>
                <a:gd name="T3" fmla="*/ 91 h 112"/>
                <a:gd name="T4" fmla="*/ 61 w 147"/>
                <a:gd name="T5" fmla="*/ 86 h 112"/>
                <a:gd name="T6" fmla="*/ 76 w 147"/>
                <a:gd name="T7" fmla="*/ 91 h 112"/>
                <a:gd name="T8" fmla="*/ 80 w 147"/>
                <a:gd name="T9" fmla="*/ 102 h 112"/>
                <a:gd name="T10" fmla="*/ 96 w 147"/>
                <a:gd name="T11" fmla="*/ 102 h 112"/>
                <a:gd name="T12" fmla="*/ 112 w 147"/>
                <a:gd name="T13" fmla="*/ 106 h 112"/>
                <a:gd name="T14" fmla="*/ 123 w 147"/>
                <a:gd name="T15" fmla="*/ 106 h 112"/>
                <a:gd name="T16" fmla="*/ 139 w 147"/>
                <a:gd name="T17" fmla="*/ 96 h 112"/>
                <a:gd name="T18" fmla="*/ 127 w 147"/>
                <a:gd name="T19" fmla="*/ 91 h 112"/>
                <a:gd name="T20" fmla="*/ 133 w 147"/>
                <a:gd name="T21" fmla="*/ 81 h 112"/>
                <a:gd name="T22" fmla="*/ 143 w 147"/>
                <a:gd name="T23" fmla="*/ 91 h 112"/>
                <a:gd name="T24" fmla="*/ 147 w 147"/>
                <a:gd name="T25" fmla="*/ 81 h 112"/>
                <a:gd name="T26" fmla="*/ 133 w 147"/>
                <a:gd name="T27" fmla="*/ 71 h 112"/>
                <a:gd name="T28" fmla="*/ 127 w 147"/>
                <a:gd name="T29" fmla="*/ 49 h 112"/>
                <a:gd name="T30" fmla="*/ 127 w 147"/>
                <a:gd name="T31" fmla="*/ 35 h 112"/>
                <a:gd name="T32" fmla="*/ 139 w 147"/>
                <a:gd name="T33" fmla="*/ 20 h 112"/>
                <a:gd name="T34" fmla="*/ 133 w 147"/>
                <a:gd name="T35" fmla="*/ 4 h 112"/>
                <a:gd name="T36" fmla="*/ 106 w 147"/>
                <a:gd name="T37" fmla="*/ 4 h 112"/>
                <a:gd name="T38" fmla="*/ 96 w 147"/>
                <a:gd name="T39" fmla="*/ 0 h 112"/>
                <a:gd name="T40" fmla="*/ 80 w 147"/>
                <a:gd name="T41" fmla="*/ 4 h 112"/>
                <a:gd name="T42" fmla="*/ 71 w 147"/>
                <a:gd name="T43" fmla="*/ 0 h 112"/>
                <a:gd name="T44" fmla="*/ 61 w 147"/>
                <a:gd name="T45" fmla="*/ 0 h 112"/>
                <a:gd name="T46" fmla="*/ 51 w 147"/>
                <a:gd name="T47" fmla="*/ 4 h 112"/>
                <a:gd name="T48" fmla="*/ 35 w 147"/>
                <a:gd name="T49" fmla="*/ 4 h 112"/>
                <a:gd name="T50" fmla="*/ 25 w 147"/>
                <a:gd name="T51" fmla="*/ 4 h 112"/>
                <a:gd name="T52" fmla="*/ 20 w 147"/>
                <a:gd name="T53" fmla="*/ 10 h 112"/>
                <a:gd name="T54" fmla="*/ 15 w 147"/>
                <a:gd name="T55" fmla="*/ 15 h 112"/>
                <a:gd name="T56" fmla="*/ 4 w 147"/>
                <a:gd name="T57" fmla="*/ 15 h 112"/>
                <a:gd name="T58" fmla="*/ 0 w 147"/>
                <a:gd name="T59" fmla="*/ 25 h 112"/>
                <a:gd name="T60" fmla="*/ 0 w 147"/>
                <a:gd name="T61" fmla="*/ 35 h 112"/>
                <a:gd name="T62" fmla="*/ 10 w 147"/>
                <a:gd name="T63" fmla="*/ 40 h 112"/>
                <a:gd name="T64" fmla="*/ 4 w 147"/>
                <a:gd name="T65" fmla="*/ 45 h 112"/>
                <a:gd name="T66" fmla="*/ 4 w 147"/>
                <a:gd name="T67" fmla="*/ 65 h 112"/>
                <a:gd name="T68" fmla="*/ 20 w 147"/>
                <a:gd name="T69" fmla="*/ 75 h 112"/>
                <a:gd name="T70" fmla="*/ 25 w 147"/>
                <a:gd name="T71" fmla="*/ 65 h 112"/>
                <a:gd name="T72" fmla="*/ 35 w 147"/>
                <a:gd name="T73" fmla="*/ 71 h 112"/>
                <a:gd name="T74" fmla="*/ 29 w 147"/>
                <a:gd name="T75" fmla="*/ 91 h 112"/>
                <a:gd name="T76" fmla="*/ 25 w 147"/>
                <a:gd name="T77" fmla="*/ 96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47" h="112">
                  <a:moveTo>
                    <a:pt x="25" y="96"/>
                  </a:moveTo>
                  <a:lnTo>
                    <a:pt x="45" y="91"/>
                  </a:lnTo>
                  <a:lnTo>
                    <a:pt x="51" y="86"/>
                  </a:lnTo>
                  <a:lnTo>
                    <a:pt x="56" y="91"/>
                  </a:lnTo>
                  <a:lnTo>
                    <a:pt x="61" y="91"/>
                  </a:lnTo>
                  <a:lnTo>
                    <a:pt x="61" y="86"/>
                  </a:lnTo>
                  <a:lnTo>
                    <a:pt x="71" y="91"/>
                  </a:lnTo>
                  <a:lnTo>
                    <a:pt x="76" y="91"/>
                  </a:lnTo>
                  <a:lnTo>
                    <a:pt x="76" y="96"/>
                  </a:lnTo>
                  <a:lnTo>
                    <a:pt x="80" y="102"/>
                  </a:lnTo>
                  <a:lnTo>
                    <a:pt x="88" y="102"/>
                  </a:lnTo>
                  <a:lnTo>
                    <a:pt x="96" y="102"/>
                  </a:lnTo>
                  <a:lnTo>
                    <a:pt x="102" y="112"/>
                  </a:lnTo>
                  <a:lnTo>
                    <a:pt x="112" y="106"/>
                  </a:lnTo>
                  <a:lnTo>
                    <a:pt x="123" y="102"/>
                  </a:lnTo>
                  <a:lnTo>
                    <a:pt x="123" y="106"/>
                  </a:lnTo>
                  <a:lnTo>
                    <a:pt x="133" y="106"/>
                  </a:lnTo>
                  <a:lnTo>
                    <a:pt x="139" y="96"/>
                  </a:lnTo>
                  <a:lnTo>
                    <a:pt x="133" y="96"/>
                  </a:lnTo>
                  <a:lnTo>
                    <a:pt x="127" y="91"/>
                  </a:lnTo>
                  <a:lnTo>
                    <a:pt x="127" y="86"/>
                  </a:lnTo>
                  <a:lnTo>
                    <a:pt x="133" y="81"/>
                  </a:lnTo>
                  <a:lnTo>
                    <a:pt x="139" y="86"/>
                  </a:lnTo>
                  <a:lnTo>
                    <a:pt x="143" y="91"/>
                  </a:lnTo>
                  <a:lnTo>
                    <a:pt x="147" y="86"/>
                  </a:lnTo>
                  <a:lnTo>
                    <a:pt x="147" y="81"/>
                  </a:lnTo>
                  <a:lnTo>
                    <a:pt x="143" y="75"/>
                  </a:lnTo>
                  <a:lnTo>
                    <a:pt x="133" y="71"/>
                  </a:lnTo>
                  <a:lnTo>
                    <a:pt x="133" y="61"/>
                  </a:lnTo>
                  <a:lnTo>
                    <a:pt x="127" y="49"/>
                  </a:lnTo>
                  <a:lnTo>
                    <a:pt x="133" y="40"/>
                  </a:lnTo>
                  <a:lnTo>
                    <a:pt x="127" y="35"/>
                  </a:lnTo>
                  <a:lnTo>
                    <a:pt x="127" y="30"/>
                  </a:lnTo>
                  <a:lnTo>
                    <a:pt x="139" y="20"/>
                  </a:lnTo>
                  <a:lnTo>
                    <a:pt x="139" y="10"/>
                  </a:lnTo>
                  <a:lnTo>
                    <a:pt x="133" y="4"/>
                  </a:lnTo>
                  <a:lnTo>
                    <a:pt x="127" y="4"/>
                  </a:lnTo>
                  <a:lnTo>
                    <a:pt x="106" y="4"/>
                  </a:lnTo>
                  <a:lnTo>
                    <a:pt x="102" y="4"/>
                  </a:lnTo>
                  <a:lnTo>
                    <a:pt x="96" y="0"/>
                  </a:lnTo>
                  <a:lnTo>
                    <a:pt x="92" y="0"/>
                  </a:lnTo>
                  <a:lnTo>
                    <a:pt x="80" y="4"/>
                  </a:lnTo>
                  <a:lnTo>
                    <a:pt x="80" y="0"/>
                  </a:lnTo>
                  <a:lnTo>
                    <a:pt x="71" y="0"/>
                  </a:lnTo>
                  <a:lnTo>
                    <a:pt x="66" y="0"/>
                  </a:lnTo>
                  <a:lnTo>
                    <a:pt x="61" y="0"/>
                  </a:lnTo>
                  <a:lnTo>
                    <a:pt x="56" y="0"/>
                  </a:lnTo>
                  <a:lnTo>
                    <a:pt x="51" y="4"/>
                  </a:lnTo>
                  <a:lnTo>
                    <a:pt x="45" y="4"/>
                  </a:lnTo>
                  <a:lnTo>
                    <a:pt x="35" y="4"/>
                  </a:lnTo>
                  <a:lnTo>
                    <a:pt x="29" y="4"/>
                  </a:lnTo>
                  <a:lnTo>
                    <a:pt x="25" y="4"/>
                  </a:lnTo>
                  <a:lnTo>
                    <a:pt x="20" y="4"/>
                  </a:lnTo>
                  <a:lnTo>
                    <a:pt x="20" y="10"/>
                  </a:lnTo>
                  <a:lnTo>
                    <a:pt x="20" y="15"/>
                  </a:lnTo>
                  <a:lnTo>
                    <a:pt x="15" y="15"/>
                  </a:lnTo>
                  <a:lnTo>
                    <a:pt x="10" y="15"/>
                  </a:lnTo>
                  <a:lnTo>
                    <a:pt x="4" y="15"/>
                  </a:lnTo>
                  <a:lnTo>
                    <a:pt x="0" y="20"/>
                  </a:lnTo>
                  <a:lnTo>
                    <a:pt x="0" y="25"/>
                  </a:lnTo>
                  <a:lnTo>
                    <a:pt x="0" y="30"/>
                  </a:lnTo>
                  <a:lnTo>
                    <a:pt x="0" y="35"/>
                  </a:lnTo>
                  <a:lnTo>
                    <a:pt x="10" y="35"/>
                  </a:lnTo>
                  <a:lnTo>
                    <a:pt x="10" y="40"/>
                  </a:lnTo>
                  <a:lnTo>
                    <a:pt x="10" y="45"/>
                  </a:lnTo>
                  <a:lnTo>
                    <a:pt x="4" y="45"/>
                  </a:lnTo>
                  <a:lnTo>
                    <a:pt x="4" y="49"/>
                  </a:lnTo>
                  <a:lnTo>
                    <a:pt x="4" y="65"/>
                  </a:lnTo>
                  <a:lnTo>
                    <a:pt x="15" y="75"/>
                  </a:lnTo>
                  <a:lnTo>
                    <a:pt x="20" y="75"/>
                  </a:lnTo>
                  <a:lnTo>
                    <a:pt x="20" y="71"/>
                  </a:lnTo>
                  <a:lnTo>
                    <a:pt x="25" y="65"/>
                  </a:lnTo>
                  <a:lnTo>
                    <a:pt x="29" y="65"/>
                  </a:lnTo>
                  <a:lnTo>
                    <a:pt x="35" y="71"/>
                  </a:lnTo>
                  <a:lnTo>
                    <a:pt x="29" y="81"/>
                  </a:lnTo>
                  <a:lnTo>
                    <a:pt x="29" y="91"/>
                  </a:lnTo>
                  <a:lnTo>
                    <a:pt x="29" y="96"/>
                  </a:lnTo>
                  <a:lnTo>
                    <a:pt x="25" y="96"/>
                  </a:lnTo>
                  <a:close/>
                </a:path>
              </a:pathLst>
            </a:custGeom>
            <a:solidFill>
              <a:schemeClr val="tx2"/>
            </a:solidFill>
            <a:ln w="3175" cap="flat">
              <a:solidFill>
                <a:schemeClr val="bg2"/>
              </a:solidFill>
              <a:prstDash val="solid"/>
              <a:miter lim="800000"/>
              <a:headEnd/>
              <a:tailEnd/>
            </a:ln>
          </p:spPr>
          <p:txBody>
            <a:bodyPr vert="horz" wrap="square" lIns="68580" tIns="34290" rIns="68580" bIns="34290" numCol="1" anchor="t" anchorCtr="0" compatLnSpc="1">
              <a:prstTxWarp prst="textNoShape">
                <a:avLst/>
              </a:prstTxWarp>
            </a:bodyPr>
            <a:lstStyle/>
            <a:p>
              <a:endParaRPr lang="en-US" sz="1350"/>
            </a:p>
          </p:txBody>
        </p:sp>
        <p:sp>
          <p:nvSpPr>
            <p:cNvPr id="21" name="Freeform 20"/>
            <p:cNvSpPr>
              <a:spLocks/>
            </p:cNvSpPr>
            <p:nvPr/>
          </p:nvSpPr>
          <p:spPr bwMode="auto">
            <a:xfrm>
              <a:off x="5048178" y="3339178"/>
              <a:ext cx="372096" cy="283501"/>
            </a:xfrm>
            <a:custGeom>
              <a:avLst/>
              <a:gdLst>
                <a:gd name="T0" fmla="*/ 45 w 147"/>
                <a:gd name="T1" fmla="*/ 91 h 112"/>
                <a:gd name="T2" fmla="*/ 56 w 147"/>
                <a:gd name="T3" fmla="*/ 91 h 112"/>
                <a:gd name="T4" fmla="*/ 61 w 147"/>
                <a:gd name="T5" fmla="*/ 86 h 112"/>
                <a:gd name="T6" fmla="*/ 76 w 147"/>
                <a:gd name="T7" fmla="*/ 91 h 112"/>
                <a:gd name="T8" fmla="*/ 80 w 147"/>
                <a:gd name="T9" fmla="*/ 102 h 112"/>
                <a:gd name="T10" fmla="*/ 96 w 147"/>
                <a:gd name="T11" fmla="*/ 102 h 112"/>
                <a:gd name="T12" fmla="*/ 112 w 147"/>
                <a:gd name="T13" fmla="*/ 106 h 112"/>
                <a:gd name="T14" fmla="*/ 123 w 147"/>
                <a:gd name="T15" fmla="*/ 106 h 112"/>
                <a:gd name="T16" fmla="*/ 139 w 147"/>
                <a:gd name="T17" fmla="*/ 96 h 112"/>
                <a:gd name="T18" fmla="*/ 127 w 147"/>
                <a:gd name="T19" fmla="*/ 91 h 112"/>
                <a:gd name="T20" fmla="*/ 133 w 147"/>
                <a:gd name="T21" fmla="*/ 81 h 112"/>
                <a:gd name="T22" fmla="*/ 143 w 147"/>
                <a:gd name="T23" fmla="*/ 91 h 112"/>
                <a:gd name="T24" fmla="*/ 147 w 147"/>
                <a:gd name="T25" fmla="*/ 81 h 112"/>
                <a:gd name="T26" fmla="*/ 133 w 147"/>
                <a:gd name="T27" fmla="*/ 71 h 112"/>
                <a:gd name="T28" fmla="*/ 127 w 147"/>
                <a:gd name="T29" fmla="*/ 49 h 112"/>
                <a:gd name="T30" fmla="*/ 127 w 147"/>
                <a:gd name="T31" fmla="*/ 35 h 112"/>
                <a:gd name="T32" fmla="*/ 139 w 147"/>
                <a:gd name="T33" fmla="*/ 20 h 112"/>
                <a:gd name="T34" fmla="*/ 133 w 147"/>
                <a:gd name="T35" fmla="*/ 4 h 112"/>
                <a:gd name="T36" fmla="*/ 106 w 147"/>
                <a:gd name="T37" fmla="*/ 4 h 112"/>
                <a:gd name="T38" fmla="*/ 96 w 147"/>
                <a:gd name="T39" fmla="*/ 0 h 112"/>
                <a:gd name="T40" fmla="*/ 80 w 147"/>
                <a:gd name="T41" fmla="*/ 4 h 112"/>
                <a:gd name="T42" fmla="*/ 71 w 147"/>
                <a:gd name="T43" fmla="*/ 0 h 112"/>
                <a:gd name="T44" fmla="*/ 61 w 147"/>
                <a:gd name="T45" fmla="*/ 0 h 112"/>
                <a:gd name="T46" fmla="*/ 51 w 147"/>
                <a:gd name="T47" fmla="*/ 4 h 112"/>
                <a:gd name="T48" fmla="*/ 35 w 147"/>
                <a:gd name="T49" fmla="*/ 4 h 112"/>
                <a:gd name="T50" fmla="*/ 25 w 147"/>
                <a:gd name="T51" fmla="*/ 4 h 112"/>
                <a:gd name="T52" fmla="*/ 20 w 147"/>
                <a:gd name="T53" fmla="*/ 10 h 112"/>
                <a:gd name="T54" fmla="*/ 15 w 147"/>
                <a:gd name="T55" fmla="*/ 15 h 112"/>
                <a:gd name="T56" fmla="*/ 4 w 147"/>
                <a:gd name="T57" fmla="*/ 15 h 112"/>
                <a:gd name="T58" fmla="*/ 0 w 147"/>
                <a:gd name="T59" fmla="*/ 25 h 112"/>
                <a:gd name="T60" fmla="*/ 0 w 147"/>
                <a:gd name="T61" fmla="*/ 35 h 112"/>
                <a:gd name="T62" fmla="*/ 10 w 147"/>
                <a:gd name="T63" fmla="*/ 40 h 112"/>
                <a:gd name="T64" fmla="*/ 4 w 147"/>
                <a:gd name="T65" fmla="*/ 45 h 112"/>
                <a:gd name="T66" fmla="*/ 4 w 147"/>
                <a:gd name="T67" fmla="*/ 65 h 112"/>
                <a:gd name="T68" fmla="*/ 20 w 147"/>
                <a:gd name="T69" fmla="*/ 75 h 112"/>
                <a:gd name="T70" fmla="*/ 25 w 147"/>
                <a:gd name="T71" fmla="*/ 65 h 112"/>
                <a:gd name="T72" fmla="*/ 35 w 147"/>
                <a:gd name="T73" fmla="*/ 71 h 112"/>
                <a:gd name="T74" fmla="*/ 29 w 147"/>
                <a:gd name="T75" fmla="*/ 91 h 112"/>
                <a:gd name="T76" fmla="*/ 25 w 147"/>
                <a:gd name="T77" fmla="*/ 96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47" h="112">
                  <a:moveTo>
                    <a:pt x="25" y="96"/>
                  </a:moveTo>
                  <a:lnTo>
                    <a:pt x="45" y="91"/>
                  </a:lnTo>
                  <a:lnTo>
                    <a:pt x="51" y="86"/>
                  </a:lnTo>
                  <a:lnTo>
                    <a:pt x="56" y="91"/>
                  </a:lnTo>
                  <a:lnTo>
                    <a:pt x="61" y="91"/>
                  </a:lnTo>
                  <a:lnTo>
                    <a:pt x="61" y="86"/>
                  </a:lnTo>
                  <a:lnTo>
                    <a:pt x="71" y="91"/>
                  </a:lnTo>
                  <a:lnTo>
                    <a:pt x="76" y="91"/>
                  </a:lnTo>
                  <a:lnTo>
                    <a:pt x="76" y="96"/>
                  </a:lnTo>
                  <a:lnTo>
                    <a:pt x="80" y="102"/>
                  </a:lnTo>
                  <a:lnTo>
                    <a:pt x="88" y="102"/>
                  </a:lnTo>
                  <a:lnTo>
                    <a:pt x="96" y="102"/>
                  </a:lnTo>
                  <a:lnTo>
                    <a:pt x="102" y="112"/>
                  </a:lnTo>
                  <a:lnTo>
                    <a:pt x="112" y="106"/>
                  </a:lnTo>
                  <a:lnTo>
                    <a:pt x="123" y="102"/>
                  </a:lnTo>
                  <a:lnTo>
                    <a:pt x="123" y="106"/>
                  </a:lnTo>
                  <a:lnTo>
                    <a:pt x="133" y="106"/>
                  </a:lnTo>
                  <a:lnTo>
                    <a:pt x="139" y="96"/>
                  </a:lnTo>
                  <a:lnTo>
                    <a:pt x="133" y="96"/>
                  </a:lnTo>
                  <a:lnTo>
                    <a:pt x="127" y="91"/>
                  </a:lnTo>
                  <a:lnTo>
                    <a:pt x="127" y="86"/>
                  </a:lnTo>
                  <a:lnTo>
                    <a:pt x="133" y="81"/>
                  </a:lnTo>
                  <a:lnTo>
                    <a:pt x="139" y="86"/>
                  </a:lnTo>
                  <a:lnTo>
                    <a:pt x="143" y="91"/>
                  </a:lnTo>
                  <a:lnTo>
                    <a:pt x="147" y="86"/>
                  </a:lnTo>
                  <a:lnTo>
                    <a:pt x="147" y="81"/>
                  </a:lnTo>
                  <a:lnTo>
                    <a:pt x="143" y="75"/>
                  </a:lnTo>
                  <a:lnTo>
                    <a:pt x="133" y="71"/>
                  </a:lnTo>
                  <a:lnTo>
                    <a:pt x="133" y="61"/>
                  </a:lnTo>
                  <a:lnTo>
                    <a:pt x="127" y="49"/>
                  </a:lnTo>
                  <a:lnTo>
                    <a:pt x="133" y="40"/>
                  </a:lnTo>
                  <a:lnTo>
                    <a:pt x="127" y="35"/>
                  </a:lnTo>
                  <a:lnTo>
                    <a:pt x="127" y="30"/>
                  </a:lnTo>
                  <a:lnTo>
                    <a:pt x="139" y="20"/>
                  </a:lnTo>
                  <a:lnTo>
                    <a:pt x="139" y="10"/>
                  </a:lnTo>
                  <a:lnTo>
                    <a:pt x="133" y="4"/>
                  </a:lnTo>
                  <a:lnTo>
                    <a:pt x="127" y="4"/>
                  </a:lnTo>
                  <a:lnTo>
                    <a:pt x="106" y="4"/>
                  </a:lnTo>
                  <a:lnTo>
                    <a:pt x="102" y="4"/>
                  </a:lnTo>
                  <a:lnTo>
                    <a:pt x="96" y="0"/>
                  </a:lnTo>
                  <a:lnTo>
                    <a:pt x="92" y="0"/>
                  </a:lnTo>
                  <a:lnTo>
                    <a:pt x="80" y="4"/>
                  </a:lnTo>
                  <a:lnTo>
                    <a:pt x="80" y="0"/>
                  </a:lnTo>
                  <a:lnTo>
                    <a:pt x="71" y="0"/>
                  </a:lnTo>
                  <a:lnTo>
                    <a:pt x="66" y="0"/>
                  </a:lnTo>
                  <a:lnTo>
                    <a:pt x="61" y="0"/>
                  </a:lnTo>
                  <a:lnTo>
                    <a:pt x="56" y="0"/>
                  </a:lnTo>
                  <a:lnTo>
                    <a:pt x="51" y="4"/>
                  </a:lnTo>
                  <a:lnTo>
                    <a:pt x="45" y="4"/>
                  </a:lnTo>
                  <a:lnTo>
                    <a:pt x="35" y="4"/>
                  </a:lnTo>
                  <a:lnTo>
                    <a:pt x="29" y="4"/>
                  </a:lnTo>
                  <a:lnTo>
                    <a:pt x="25" y="4"/>
                  </a:lnTo>
                  <a:lnTo>
                    <a:pt x="20" y="4"/>
                  </a:lnTo>
                  <a:lnTo>
                    <a:pt x="20" y="10"/>
                  </a:lnTo>
                  <a:lnTo>
                    <a:pt x="20" y="15"/>
                  </a:lnTo>
                  <a:lnTo>
                    <a:pt x="15" y="15"/>
                  </a:lnTo>
                  <a:lnTo>
                    <a:pt x="10" y="15"/>
                  </a:lnTo>
                  <a:lnTo>
                    <a:pt x="4" y="15"/>
                  </a:lnTo>
                  <a:lnTo>
                    <a:pt x="0" y="20"/>
                  </a:lnTo>
                  <a:lnTo>
                    <a:pt x="0" y="25"/>
                  </a:lnTo>
                  <a:lnTo>
                    <a:pt x="0" y="30"/>
                  </a:lnTo>
                  <a:lnTo>
                    <a:pt x="0" y="35"/>
                  </a:lnTo>
                  <a:lnTo>
                    <a:pt x="10" y="35"/>
                  </a:lnTo>
                  <a:lnTo>
                    <a:pt x="10" y="40"/>
                  </a:lnTo>
                  <a:lnTo>
                    <a:pt x="10" y="45"/>
                  </a:lnTo>
                  <a:lnTo>
                    <a:pt x="4" y="45"/>
                  </a:lnTo>
                  <a:lnTo>
                    <a:pt x="4" y="49"/>
                  </a:lnTo>
                  <a:lnTo>
                    <a:pt x="4" y="65"/>
                  </a:lnTo>
                  <a:lnTo>
                    <a:pt x="15" y="75"/>
                  </a:lnTo>
                  <a:lnTo>
                    <a:pt x="20" y="75"/>
                  </a:lnTo>
                  <a:lnTo>
                    <a:pt x="20" y="71"/>
                  </a:lnTo>
                  <a:lnTo>
                    <a:pt x="25" y="65"/>
                  </a:lnTo>
                  <a:lnTo>
                    <a:pt x="29" y="65"/>
                  </a:lnTo>
                  <a:lnTo>
                    <a:pt x="35" y="71"/>
                  </a:lnTo>
                  <a:lnTo>
                    <a:pt x="29" y="81"/>
                  </a:lnTo>
                  <a:lnTo>
                    <a:pt x="29" y="91"/>
                  </a:lnTo>
                  <a:lnTo>
                    <a:pt x="29" y="96"/>
                  </a:lnTo>
                  <a:lnTo>
                    <a:pt x="25" y="96"/>
                  </a:lnTo>
                  <a:close/>
                </a:path>
              </a:pathLst>
            </a:custGeom>
            <a:solidFill>
              <a:schemeClr val="tx2"/>
            </a:solidFill>
            <a:ln w="3175" cap="flat">
              <a:solidFill>
                <a:schemeClr val="bg2"/>
              </a:solidFill>
              <a:prstDash val="solid"/>
              <a:miter lim="800000"/>
              <a:headEnd/>
              <a:tailEnd/>
            </a:ln>
            <a:extLst/>
          </p:spPr>
          <p:txBody>
            <a:bodyPr vert="horz" wrap="square" lIns="68580" tIns="34290" rIns="68580" bIns="34290" numCol="1" anchor="t" anchorCtr="0" compatLnSpc="1">
              <a:prstTxWarp prst="textNoShape">
                <a:avLst/>
              </a:prstTxWarp>
            </a:bodyPr>
            <a:lstStyle/>
            <a:p>
              <a:endParaRPr lang="en-US" sz="1350"/>
            </a:p>
          </p:txBody>
        </p:sp>
        <p:sp>
          <p:nvSpPr>
            <p:cNvPr id="22" name="Freeform 21"/>
            <p:cNvSpPr>
              <a:spLocks/>
            </p:cNvSpPr>
            <p:nvPr/>
          </p:nvSpPr>
          <p:spPr bwMode="auto">
            <a:xfrm>
              <a:off x="4850740" y="3556867"/>
              <a:ext cx="597378" cy="308814"/>
            </a:xfrm>
            <a:custGeom>
              <a:avLst/>
              <a:gdLst>
                <a:gd name="T0" fmla="*/ 102 w 236"/>
                <a:gd name="T1" fmla="*/ 20 h 122"/>
                <a:gd name="T2" fmla="*/ 102 w 236"/>
                <a:gd name="T3" fmla="*/ 36 h 122"/>
                <a:gd name="T4" fmla="*/ 102 w 236"/>
                <a:gd name="T5" fmla="*/ 51 h 122"/>
                <a:gd name="T6" fmla="*/ 92 w 236"/>
                <a:gd name="T7" fmla="*/ 61 h 122"/>
                <a:gd name="T8" fmla="*/ 76 w 236"/>
                <a:gd name="T9" fmla="*/ 51 h 122"/>
                <a:gd name="T10" fmla="*/ 72 w 236"/>
                <a:gd name="T11" fmla="*/ 36 h 122"/>
                <a:gd name="T12" fmla="*/ 57 w 236"/>
                <a:gd name="T13" fmla="*/ 26 h 122"/>
                <a:gd name="T14" fmla="*/ 52 w 236"/>
                <a:gd name="T15" fmla="*/ 16 h 122"/>
                <a:gd name="T16" fmla="*/ 31 w 236"/>
                <a:gd name="T17" fmla="*/ 20 h 122"/>
                <a:gd name="T18" fmla="*/ 21 w 236"/>
                <a:gd name="T19" fmla="*/ 26 h 122"/>
                <a:gd name="T20" fmla="*/ 17 w 236"/>
                <a:gd name="T21" fmla="*/ 47 h 122"/>
                <a:gd name="T22" fmla="*/ 6 w 236"/>
                <a:gd name="T23" fmla="*/ 65 h 122"/>
                <a:gd name="T24" fmla="*/ 17 w 236"/>
                <a:gd name="T25" fmla="*/ 92 h 122"/>
                <a:gd name="T26" fmla="*/ 31 w 236"/>
                <a:gd name="T27" fmla="*/ 87 h 122"/>
                <a:gd name="T28" fmla="*/ 41 w 236"/>
                <a:gd name="T29" fmla="*/ 87 h 122"/>
                <a:gd name="T30" fmla="*/ 61 w 236"/>
                <a:gd name="T31" fmla="*/ 87 h 122"/>
                <a:gd name="T32" fmla="*/ 88 w 236"/>
                <a:gd name="T33" fmla="*/ 81 h 122"/>
                <a:gd name="T34" fmla="*/ 113 w 236"/>
                <a:gd name="T35" fmla="*/ 81 h 122"/>
                <a:gd name="T36" fmla="*/ 127 w 236"/>
                <a:gd name="T37" fmla="*/ 92 h 122"/>
                <a:gd name="T38" fmla="*/ 149 w 236"/>
                <a:gd name="T39" fmla="*/ 97 h 122"/>
                <a:gd name="T40" fmla="*/ 170 w 236"/>
                <a:gd name="T41" fmla="*/ 118 h 122"/>
                <a:gd name="T42" fmla="*/ 190 w 236"/>
                <a:gd name="T43" fmla="*/ 122 h 122"/>
                <a:gd name="T44" fmla="*/ 200 w 236"/>
                <a:gd name="T45" fmla="*/ 122 h 122"/>
                <a:gd name="T46" fmla="*/ 209 w 236"/>
                <a:gd name="T47" fmla="*/ 122 h 122"/>
                <a:gd name="T48" fmla="*/ 225 w 236"/>
                <a:gd name="T49" fmla="*/ 112 h 122"/>
                <a:gd name="T50" fmla="*/ 215 w 236"/>
                <a:gd name="T51" fmla="*/ 102 h 122"/>
                <a:gd name="T52" fmla="*/ 235 w 236"/>
                <a:gd name="T53" fmla="*/ 92 h 122"/>
                <a:gd name="T54" fmla="*/ 231 w 236"/>
                <a:gd name="T55" fmla="*/ 81 h 122"/>
                <a:gd name="T56" fmla="*/ 225 w 236"/>
                <a:gd name="T57" fmla="*/ 61 h 122"/>
                <a:gd name="T58" fmla="*/ 221 w 236"/>
                <a:gd name="T59" fmla="*/ 57 h 122"/>
                <a:gd name="T60" fmla="*/ 211 w 236"/>
                <a:gd name="T61" fmla="*/ 47 h 122"/>
                <a:gd name="T62" fmla="*/ 221 w 236"/>
                <a:gd name="T63" fmla="*/ 36 h 122"/>
                <a:gd name="T64" fmla="*/ 217 w 236"/>
                <a:gd name="T65" fmla="*/ 26 h 122"/>
                <a:gd name="T66" fmla="*/ 211 w 236"/>
                <a:gd name="T67" fmla="*/ 26 h 122"/>
                <a:gd name="T68" fmla="*/ 205 w 236"/>
                <a:gd name="T69" fmla="*/ 20 h 122"/>
                <a:gd name="T70" fmla="*/ 200 w 236"/>
                <a:gd name="T71" fmla="*/ 20 h 122"/>
                <a:gd name="T72" fmla="*/ 190 w 236"/>
                <a:gd name="T73" fmla="*/ 20 h 122"/>
                <a:gd name="T74" fmla="*/ 174 w 236"/>
                <a:gd name="T75" fmla="*/ 16 h 122"/>
                <a:gd name="T76" fmla="*/ 158 w 236"/>
                <a:gd name="T77" fmla="*/ 16 h 122"/>
                <a:gd name="T78" fmla="*/ 153 w 236"/>
                <a:gd name="T79" fmla="*/ 5 h 122"/>
                <a:gd name="T80" fmla="*/ 139 w 236"/>
                <a:gd name="T81" fmla="*/ 0 h 122"/>
                <a:gd name="T82" fmla="*/ 133 w 236"/>
                <a:gd name="T83" fmla="*/ 5 h 122"/>
                <a:gd name="T84" fmla="*/ 123 w 236"/>
                <a:gd name="T85" fmla="*/ 5 h 122"/>
                <a:gd name="T86" fmla="*/ 102 w 236"/>
                <a:gd name="T87" fmla="*/ 16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36" h="122">
                  <a:moveTo>
                    <a:pt x="102" y="16"/>
                  </a:moveTo>
                  <a:lnTo>
                    <a:pt x="102" y="20"/>
                  </a:lnTo>
                  <a:lnTo>
                    <a:pt x="102" y="26"/>
                  </a:lnTo>
                  <a:lnTo>
                    <a:pt x="102" y="36"/>
                  </a:lnTo>
                  <a:lnTo>
                    <a:pt x="102" y="41"/>
                  </a:lnTo>
                  <a:lnTo>
                    <a:pt x="102" y="51"/>
                  </a:lnTo>
                  <a:lnTo>
                    <a:pt x="98" y="57"/>
                  </a:lnTo>
                  <a:lnTo>
                    <a:pt x="92" y="61"/>
                  </a:lnTo>
                  <a:lnTo>
                    <a:pt x="88" y="61"/>
                  </a:lnTo>
                  <a:lnTo>
                    <a:pt x="76" y="51"/>
                  </a:lnTo>
                  <a:lnTo>
                    <a:pt x="72" y="47"/>
                  </a:lnTo>
                  <a:lnTo>
                    <a:pt x="72" y="36"/>
                  </a:lnTo>
                  <a:lnTo>
                    <a:pt x="61" y="26"/>
                  </a:lnTo>
                  <a:lnTo>
                    <a:pt x="57" y="26"/>
                  </a:lnTo>
                  <a:lnTo>
                    <a:pt x="52" y="20"/>
                  </a:lnTo>
                  <a:lnTo>
                    <a:pt x="52" y="16"/>
                  </a:lnTo>
                  <a:lnTo>
                    <a:pt x="41" y="16"/>
                  </a:lnTo>
                  <a:lnTo>
                    <a:pt x="31" y="20"/>
                  </a:lnTo>
                  <a:lnTo>
                    <a:pt x="25" y="26"/>
                  </a:lnTo>
                  <a:lnTo>
                    <a:pt x="21" y="26"/>
                  </a:lnTo>
                  <a:lnTo>
                    <a:pt x="17" y="36"/>
                  </a:lnTo>
                  <a:lnTo>
                    <a:pt x="17" y="47"/>
                  </a:lnTo>
                  <a:lnTo>
                    <a:pt x="11" y="57"/>
                  </a:lnTo>
                  <a:lnTo>
                    <a:pt x="6" y="65"/>
                  </a:lnTo>
                  <a:lnTo>
                    <a:pt x="0" y="97"/>
                  </a:lnTo>
                  <a:lnTo>
                    <a:pt x="17" y="92"/>
                  </a:lnTo>
                  <a:lnTo>
                    <a:pt x="25" y="92"/>
                  </a:lnTo>
                  <a:lnTo>
                    <a:pt x="31" y="87"/>
                  </a:lnTo>
                  <a:lnTo>
                    <a:pt x="35" y="87"/>
                  </a:lnTo>
                  <a:lnTo>
                    <a:pt x="41" y="87"/>
                  </a:lnTo>
                  <a:lnTo>
                    <a:pt x="57" y="87"/>
                  </a:lnTo>
                  <a:lnTo>
                    <a:pt x="61" y="87"/>
                  </a:lnTo>
                  <a:lnTo>
                    <a:pt x="72" y="81"/>
                  </a:lnTo>
                  <a:lnTo>
                    <a:pt x="88" y="81"/>
                  </a:lnTo>
                  <a:lnTo>
                    <a:pt x="102" y="87"/>
                  </a:lnTo>
                  <a:lnTo>
                    <a:pt x="113" y="81"/>
                  </a:lnTo>
                  <a:lnTo>
                    <a:pt x="119" y="87"/>
                  </a:lnTo>
                  <a:lnTo>
                    <a:pt x="127" y="92"/>
                  </a:lnTo>
                  <a:lnTo>
                    <a:pt x="144" y="97"/>
                  </a:lnTo>
                  <a:lnTo>
                    <a:pt x="149" y="97"/>
                  </a:lnTo>
                  <a:lnTo>
                    <a:pt x="153" y="107"/>
                  </a:lnTo>
                  <a:lnTo>
                    <a:pt x="170" y="118"/>
                  </a:lnTo>
                  <a:lnTo>
                    <a:pt x="174" y="122"/>
                  </a:lnTo>
                  <a:lnTo>
                    <a:pt x="190" y="122"/>
                  </a:lnTo>
                  <a:lnTo>
                    <a:pt x="195" y="122"/>
                  </a:lnTo>
                  <a:lnTo>
                    <a:pt x="200" y="122"/>
                  </a:lnTo>
                  <a:lnTo>
                    <a:pt x="205" y="118"/>
                  </a:lnTo>
                  <a:lnTo>
                    <a:pt x="209" y="122"/>
                  </a:lnTo>
                  <a:lnTo>
                    <a:pt x="221" y="118"/>
                  </a:lnTo>
                  <a:lnTo>
                    <a:pt x="225" y="112"/>
                  </a:lnTo>
                  <a:lnTo>
                    <a:pt x="221" y="107"/>
                  </a:lnTo>
                  <a:lnTo>
                    <a:pt x="215" y="102"/>
                  </a:lnTo>
                  <a:lnTo>
                    <a:pt x="225" y="97"/>
                  </a:lnTo>
                  <a:lnTo>
                    <a:pt x="235" y="92"/>
                  </a:lnTo>
                  <a:lnTo>
                    <a:pt x="236" y="92"/>
                  </a:lnTo>
                  <a:lnTo>
                    <a:pt x="231" y="81"/>
                  </a:lnTo>
                  <a:lnTo>
                    <a:pt x="231" y="71"/>
                  </a:lnTo>
                  <a:lnTo>
                    <a:pt x="225" y="61"/>
                  </a:lnTo>
                  <a:lnTo>
                    <a:pt x="225" y="57"/>
                  </a:lnTo>
                  <a:lnTo>
                    <a:pt x="221" y="57"/>
                  </a:lnTo>
                  <a:lnTo>
                    <a:pt x="217" y="57"/>
                  </a:lnTo>
                  <a:lnTo>
                    <a:pt x="211" y="47"/>
                  </a:lnTo>
                  <a:lnTo>
                    <a:pt x="221" y="47"/>
                  </a:lnTo>
                  <a:lnTo>
                    <a:pt x="221" y="36"/>
                  </a:lnTo>
                  <a:lnTo>
                    <a:pt x="221" y="26"/>
                  </a:lnTo>
                  <a:lnTo>
                    <a:pt x="217" y="26"/>
                  </a:lnTo>
                  <a:lnTo>
                    <a:pt x="211" y="30"/>
                  </a:lnTo>
                  <a:lnTo>
                    <a:pt x="211" y="26"/>
                  </a:lnTo>
                  <a:lnTo>
                    <a:pt x="205" y="26"/>
                  </a:lnTo>
                  <a:lnTo>
                    <a:pt x="205" y="20"/>
                  </a:lnTo>
                  <a:lnTo>
                    <a:pt x="209" y="20"/>
                  </a:lnTo>
                  <a:lnTo>
                    <a:pt x="200" y="20"/>
                  </a:lnTo>
                  <a:lnTo>
                    <a:pt x="200" y="16"/>
                  </a:lnTo>
                  <a:lnTo>
                    <a:pt x="190" y="20"/>
                  </a:lnTo>
                  <a:lnTo>
                    <a:pt x="178" y="26"/>
                  </a:lnTo>
                  <a:lnTo>
                    <a:pt x="174" y="16"/>
                  </a:lnTo>
                  <a:lnTo>
                    <a:pt x="164" y="16"/>
                  </a:lnTo>
                  <a:lnTo>
                    <a:pt x="158" y="16"/>
                  </a:lnTo>
                  <a:lnTo>
                    <a:pt x="153" y="10"/>
                  </a:lnTo>
                  <a:lnTo>
                    <a:pt x="153" y="5"/>
                  </a:lnTo>
                  <a:lnTo>
                    <a:pt x="149" y="5"/>
                  </a:lnTo>
                  <a:lnTo>
                    <a:pt x="139" y="0"/>
                  </a:lnTo>
                  <a:lnTo>
                    <a:pt x="139" y="5"/>
                  </a:lnTo>
                  <a:lnTo>
                    <a:pt x="133" y="5"/>
                  </a:lnTo>
                  <a:lnTo>
                    <a:pt x="127" y="0"/>
                  </a:lnTo>
                  <a:lnTo>
                    <a:pt x="123" y="5"/>
                  </a:lnTo>
                  <a:lnTo>
                    <a:pt x="102" y="10"/>
                  </a:lnTo>
                  <a:lnTo>
                    <a:pt x="102" y="16"/>
                  </a:lnTo>
                  <a:close/>
                </a:path>
              </a:pathLst>
            </a:custGeom>
            <a:solidFill>
              <a:schemeClr val="tx2"/>
            </a:solidFill>
            <a:ln w="3175" cap="flat">
              <a:solidFill>
                <a:schemeClr val="bg2"/>
              </a:solidFill>
              <a:prstDash val="solid"/>
              <a:miter lim="800000"/>
              <a:headEnd/>
              <a:tailEnd/>
            </a:ln>
          </p:spPr>
          <p:txBody>
            <a:bodyPr vert="horz" wrap="square" lIns="68580" tIns="34290" rIns="68580" bIns="34290" numCol="1" anchor="t" anchorCtr="0" compatLnSpc="1">
              <a:prstTxWarp prst="textNoShape">
                <a:avLst/>
              </a:prstTxWarp>
            </a:bodyPr>
            <a:lstStyle/>
            <a:p>
              <a:endParaRPr lang="en-US" sz="1350"/>
            </a:p>
          </p:txBody>
        </p:sp>
        <p:sp>
          <p:nvSpPr>
            <p:cNvPr id="23" name="Freeform 22"/>
            <p:cNvSpPr>
              <a:spLocks/>
            </p:cNvSpPr>
            <p:nvPr/>
          </p:nvSpPr>
          <p:spPr bwMode="auto">
            <a:xfrm>
              <a:off x="4850740" y="3556867"/>
              <a:ext cx="597378" cy="308814"/>
            </a:xfrm>
            <a:custGeom>
              <a:avLst/>
              <a:gdLst>
                <a:gd name="T0" fmla="*/ 102 w 236"/>
                <a:gd name="T1" fmla="*/ 20 h 122"/>
                <a:gd name="T2" fmla="*/ 102 w 236"/>
                <a:gd name="T3" fmla="*/ 36 h 122"/>
                <a:gd name="T4" fmla="*/ 102 w 236"/>
                <a:gd name="T5" fmla="*/ 51 h 122"/>
                <a:gd name="T6" fmla="*/ 92 w 236"/>
                <a:gd name="T7" fmla="*/ 61 h 122"/>
                <a:gd name="T8" fmla="*/ 76 w 236"/>
                <a:gd name="T9" fmla="*/ 51 h 122"/>
                <a:gd name="T10" fmla="*/ 72 w 236"/>
                <a:gd name="T11" fmla="*/ 36 h 122"/>
                <a:gd name="T12" fmla="*/ 57 w 236"/>
                <a:gd name="T13" fmla="*/ 26 h 122"/>
                <a:gd name="T14" fmla="*/ 52 w 236"/>
                <a:gd name="T15" fmla="*/ 16 h 122"/>
                <a:gd name="T16" fmla="*/ 31 w 236"/>
                <a:gd name="T17" fmla="*/ 20 h 122"/>
                <a:gd name="T18" fmla="*/ 21 w 236"/>
                <a:gd name="T19" fmla="*/ 26 h 122"/>
                <a:gd name="T20" fmla="*/ 17 w 236"/>
                <a:gd name="T21" fmla="*/ 47 h 122"/>
                <a:gd name="T22" fmla="*/ 6 w 236"/>
                <a:gd name="T23" fmla="*/ 65 h 122"/>
                <a:gd name="T24" fmla="*/ 17 w 236"/>
                <a:gd name="T25" fmla="*/ 92 h 122"/>
                <a:gd name="T26" fmla="*/ 31 w 236"/>
                <a:gd name="T27" fmla="*/ 87 h 122"/>
                <a:gd name="T28" fmla="*/ 41 w 236"/>
                <a:gd name="T29" fmla="*/ 87 h 122"/>
                <a:gd name="T30" fmla="*/ 61 w 236"/>
                <a:gd name="T31" fmla="*/ 87 h 122"/>
                <a:gd name="T32" fmla="*/ 88 w 236"/>
                <a:gd name="T33" fmla="*/ 81 h 122"/>
                <a:gd name="T34" fmla="*/ 113 w 236"/>
                <a:gd name="T35" fmla="*/ 81 h 122"/>
                <a:gd name="T36" fmla="*/ 127 w 236"/>
                <a:gd name="T37" fmla="*/ 92 h 122"/>
                <a:gd name="T38" fmla="*/ 149 w 236"/>
                <a:gd name="T39" fmla="*/ 97 h 122"/>
                <a:gd name="T40" fmla="*/ 170 w 236"/>
                <a:gd name="T41" fmla="*/ 118 h 122"/>
                <a:gd name="T42" fmla="*/ 190 w 236"/>
                <a:gd name="T43" fmla="*/ 122 h 122"/>
                <a:gd name="T44" fmla="*/ 200 w 236"/>
                <a:gd name="T45" fmla="*/ 122 h 122"/>
                <a:gd name="T46" fmla="*/ 209 w 236"/>
                <a:gd name="T47" fmla="*/ 122 h 122"/>
                <a:gd name="T48" fmla="*/ 225 w 236"/>
                <a:gd name="T49" fmla="*/ 112 h 122"/>
                <a:gd name="T50" fmla="*/ 215 w 236"/>
                <a:gd name="T51" fmla="*/ 102 h 122"/>
                <a:gd name="T52" fmla="*/ 235 w 236"/>
                <a:gd name="T53" fmla="*/ 92 h 122"/>
                <a:gd name="T54" fmla="*/ 231 w 236"/>
                <a:gd name="T55" fmla="*/ 81 h 122"/>
                <a:gd name="T56" fmla="*/ 225 w 236"/>
                <a:gd name="T57" fmla="*/ 61 h 122"/>
                <a:gd name="T58" fmla="*/ 221 w 236"/>
                <a:gd name="T59" fmla="*/ 57 h 122"/>
                <a:gd name="T60" fmla="*/ 211 w 236"/>
                <a:gd name="T61" fmla="*/ 47 h 122"/>
                <a:gd name="T62" fmla="*/ 221 w 236"/>
                <a:gd name="T63" fmla="*/ 36 h 122"/>
                <a:gd name="T64" fmla="*/ 217 w 236"/>
                <a:gd name="T65" fmla="*/ 26 h 122"/>
                <a:gd name="T66" fmla="*/ 211 w 236"/>
                <a:gd name="T67" fmla="*/ 26 h 122"/>
                <a:gd name="T68" fmla="*/ 205 w 236"/>
                <a:gd name="T69" fmla="*/ 20 h 122"/>
                <a:gd name="T70" fmla="*/ 200 w 236"/>
                <a:gd name="T71" fmla="*/ 20 h 122"/>
                <a:gd name="T72" fmla="*/ 190 w 236"/>
                <a:gd name="T73" fmla="*/ 20 h 122"/>
                <a:gd name="T74" fmla="*/ 174 w 236"/>
                <a:gd name="T75" fmla="*/ 16 h 122"/>
                <a:gd name="T76" fmla="*/ 158 w 236"/>
                <a:gd name="T77" fmla="*/ 16 h 122"/>
                <a:gd name="T78" fmla="*/ 153 w 236"/>
                <a:gd name="T79" fmla="*/ 5 h 122"/>
                <a:gd name="T80" fmla="*/ 139 w 236"/>
                <a:gd name="T81" fmla="*/ 0 h 122"/>
                <a:gd name="T82" fmla="*/ 133 w 236"/>
                <a:gd name="T83" fmla="*/ 5 h 122"/>
                <a:gd name="T84" fmla="*/ 123 w 236"/>
                <a:gd name="T85" fmla="*/ 5 h 122"/>
                <a:gd name="T86" fmla="*/ 102 w 236"/>
                <a:gd name="T87" fmla="*/ 16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236" h="122">
                  <a:moveTo>
                    <a:pt x="102" y="16"/>
                  </a:moveTo>
                  <a:lnTo>
                    <a:pt x="102" y="20"/>
                  </a:lnTo>
                  <a:lnTo>
                    <a:pt x="102" y="26"/>
                  </a:lnTo>
                  <a:lnTo>
                    <a:pt x="102" y="36"/>
                  </a:lnTo>
                  <a:lnTo>
                    <a:pt x="102" y="41"/>
                  </a:lnTo>
                  <a:lnTo>
                    <a:pt x="102" y="51"/>
                  </a:lnTo>
                  <a:lnTo>
                    <a:pt x="98" y="57"/>
                  </a:lnTo>
                  <a:lnTo>
                    <a:pt x="92" y="61"/>
                  </a:lnTo>
                  <a:lnTo>
                    <a:pt x="88" y="61"/>
                  </a:lnTo>
                  <a:lnTo>
                    <a:pt x="76" y="51"/>
                  </a:lnTo>
                  <a:lnTo>
                    <a:pt x="72" y="47"/>
                  </a:lnTo>
                  <a:lnTo>
                    <a:pt x="72" y="36"/>
                  </a:lnTo>
                  <a:lnTo>
                    <a:pt x="61" y="26"/>
                  </a:lnTo>
                  <a:lnTo>
                    <a:pt x="57" y="26"/>
                  </a:lnTo>
                  <a:lnTo>
                    <a:pt x="52" y="20"/>
                  </a:lnTo>
                  <a:lnTo>
                    <a:pt x="52" y="16"/>
                  </a:lnTo>
                  <a:lnTo>
                    <a:pt x="41" y="16"/>
                  </a:lnTo>
                  <a:lnTo>
                    <a:pt x="31" y="20"/>
                  </a:lnTo>
                  <a:lnTo>
                    <a:pt x="25" y="26"/>
                  </a:lnTo>
                  <a:lnTo>
                    <a:pt x="21" y="26"/>
                  </a:lnTo>
                  <a:lnTo>
                    <a:pt x="17" y="36"/>
                  </a:lnTo>
                  <a:lnTo>
                    <a:pt x="17" y="47"/>
                  </a:lnTo>
                  <a:lnTo>
                    <a:pt x="11" y="57"/>
                  </a:lnTo>
                  <a:lnTo>
                    <a:pt x="6" y="65"/>
                  </a:lnTo>
                  <a:lnTo>
                    <a:pt x="0" y="97"/>
                  </a:lnTo>
                  <a:lnTo>
                    <a:pt x="17" y="92"/>
                  </a:lnTo>
                  <a:lnTo>
                    <a:pt x="25" y="92"/>
                  </a:lnTo>
                  <a:lnTo>
                    <a:pt x="31" y="87"/>
                  </a:lnTo>
                  <a:lnTo>
                    <a:pt x="35" y="87"/>
                  </a:lnTo>
                  <a:lnTo>
                    <a:pt x="41" y="87"/>
                  </a:lnTo>
                  <a:lnTo>
                    <a:pt x="57" y="87"/>
                  </a:lnTo>
                  <a:lnTo>
                    <a:pt x="61" y="87"/>
                  </a:lnTo>
                  <a:lnTo>
                    <a:pt x="72" y="81"/>
                  </a:lnTo>
                  <a:lnTo>
                    <a:pt x="88" y="81"/>
                  </a:lnTo>
                  <a:lnTo>
                    <a:pt x="102" y="87"/>
                  </a:lnTo>
                  <a:lnTo>
                    <a:pt x="113" y="81"/>
                  </a:lnTo>
                  <a:lnTo>
                    <a:pt x="119" y="87"/>
                  </a:lnTo>
                  <a:lnTo>
                    <a:pt x="127" y="92"/>
                  </a:lnTo>
                  <a:lnTo>
                    <a:pt x="144" y="97"/>
                  </a:lnTo>
                  <a:lnTo>
                    <a:pt x="149" y="97"/>
                  </a:lnTo>
                  <a:lnTo>
                    <a:pt x="153" y="107"/>
                  </a:lnTo>
                  <a:lnTo>
                    <a:pt x="170" y="118"/>
                  </a:lnTo>
                  <a:lnTo>
                    <a:pt x="174" y="122"/>
                  </a:lnTo>
                  <a:lnTo>
                    <a:pt x="190" y="122"/>
                  </a:lnTo>
                  <a:lnTo>
                    <a:pt x="195" y="122"/>
                  </a:lnTo>
                  <a:lnTo>
                    <a:pt x="200" y="122"/>
                  </a:lnTo>
                  <a:lnTo>
                    <a:pt x="205" y="118"/>
                  </a:lnTo>
                  <a:lnTo>
                    <a:pt x="209" y="122"/>
                  </a:lnTo>
                  <a:lnTo>
                    <a:pt x="221" y="118"/>
                  </a:lnTo>
                  <a:lnTo>
                    <a:pt x="225" y="112"/>
                  </a:lnTo>
                  <a:lnTo>
                    <a:pt x="221" y="107"/>
                  </a:lnTo>
                  <a:lnTo>
                    <a:pt x="215" y="102"/>
                  </a:lnTo>
                  <a:lnTo>
                    <a:pt x="225" y="97"/>
                  </a:lnTo>
                  <a:lnTo>
                    <a:pt x="235" y="92"/>
                  </a:lnTo>
                  <a:lnTo>
                    <a:pt x="236" y="92"/>
                  </a:lnTo>
                  <a:lnTo>
                    <a:pt x="231" y="81"/>
                  </a:lnTo>
                  <a:lnTo>
                    <a:pt x="231" y="71"/>
                  </a:lnTo>
                  <a:lnTo>
                    <a:pt x="225" y="61"/>
                  </a:lnTo>
                  <a:lnTo>
                    <a:pt x="225" y="57"/>
                  </a:lnTo>
                  <a:lnTo>
                    <a:pt x="221" y="57"/>
                  </a:lnTo>
                  <a:lnTo>
                    <a:pt x="217" y="57"/>
                  </a:lnTo>
                  <a:lnTo>
                    <a:pt x="211" y="47"/>
                  </a:lnTo>
                  <a:lnTo>
                    <a:pt x="221" y="47"/>
                  </a:lnTo>
                  <a:lnTo>
                    <a:pt x="221" y="36"/>
                  </a:lnTo>
                  <a:lnTo>
                    <a:pt x="221" y="26"/>
                  </a:lnTo>
                  <a:lnTo>
                    <a:pt x="217" y="26"/>
                  </a:lnTo>
                  <a:lnTo>
                    <a:pt x="211" y="30"/>
                  </a:lnTo>
                  <a:lnTo>
                    <a:pt x="211" y="26"/>
                  </a:lnTo>
                  <a:lnTo>
                    <a:pt x="205" y="26"/>
                  </a:lnTo>
                  <a:lnTo>
                    <a:pt x="205" y="20"/>
                  </a:lnTo>
                  <a:lnTo>
                    <a:pt x="209" y="20"/>
                  </a:lnTo>
                  <a:lnTo>
                    <a:pt x="200" y="20"/>
                  </a:lnTo>
                  <a:lnTo>
                    <a:pt x="200" y="16"/>
                  </a:lnTo>
                  <a:lnTo>
                    <a:pt x="190" y="20"/>
                  </a:lnTo>
                  <a:lnTo>
                    <a:pt x="178" y="26"/>
                  </a:lnTo>
                  <a:lnTo>
                    <a:pt x="174" y="16"/>
                  </a:lnTo>
                  <a:lnTo>
                    <a:pt x="164" y="16"/>
                  </a:lnTo>
                  <a:lnTo>
                    <a:pt x="158" y="16"/>
                  </a:lnTo>
                  <a:lnTo>
                    <a:pt x="153" y="10"/>
                  </a:lnTo>
                  <a:lnTo>
                    <a:pt x="153" y="5"/>
                  </a:lnTo>
                  <a:lnTo>
                    <a:pt x="149" y="5"/>
                  </a:lnTo>
                  <a:lnTo>
                    <a:pt x="139" y="0"/>
                  </a:lnTo>
                  <a:lnTo>
                    <a:pt x="139" y="5"/>
                  </a:lnTo>
                  <a:lnTo>
                    <a:pt x="133" y="5"/>
                  </a:lnTo>
                  <a:lnTo>
                    <a:pt x="127" y="0"/>
                  </a:lnTo>
                  <a:lnTo>
                    <a:pt x="123" y="5"/>
                  </a:lnTo>
                  <a:lnTo>
                    <a:pt x="102" y="10"/>
                  </a:lnTo>
                  <a:lnTo>
                    <a:pt x="102" y="16"/>
                  </a:lnTo>
                  <a:close/>
                </a:path>
              </a:pathLst>
            </a:custGeom>
            <a:solidFill>
              <a:schemeClr val="tx2"/>
            </a:solidFill>
            <a:ln w="3175" cap="flat">
              <a:solidFill>
                <a:schemeClr val="bg2"/>
              </a:solidFill>
              <a:prstDash val="solid"/>
              <a:miter lim="800000"/>
              <a:headEnd/>
              <a:tailEnd/>
            </a:ln>
            <a:extLst/>
          </p:spPr>
          <p:txBody>
            <a:bodyPr vert="horz" wrap="square" lIns="68580" tIns="34290" rIns="68580" bIns="34290" numCol="1" anchor="t" anchorCtr="0" compatLnSpc="1">
              <a:prstTxWarp prst="textNoShape">
                <a:avLst/>
              </a:prstTxWarp>
            </a:bodyPr>
            <a:lstStyle/>
            <a:p>
              <a:endParaRPr lang="en-US" sz="1350"/>
            </a:p>
          </p:txBody>
        </p:sp>
        <p:sp>
          <p:nvSpPr>
            <p:cNvPr id="24" name="Freeform 23"/>
            <p:cNvSpPr>
              <a:spLocks/>
            </p:cNvSpPr>
            <p:nvPr/>
          </p:nvSpPr>
          <p:spPr bwMode="auto">
            <a:xfrm>
              <a:off x="4850740" y="3761898"/>
              <a:ext cx="506253" cy="361971"/>
            </a:xfrm>
            <a:custGeom>
              <a:avLst/>
              <a:gdLst>
                <a:gd name="T0" fmla="*/ 178 w 200"/>
                <a:gd name="T1" fmla="*/ 62 h 143"/>
                <a:gd name="T2" fmla="*/ 190 w 200"/>
                <a:gd name="T3" fmla="*/ 78 h 143"/>
                <a:gd name="T4" fmla="*/ 174 w 200"/>
                <a:gd name="T5" fmla="*/ 82 h 143"/>
                <a:gd name="T6" fmla="*/ 153 w 200"/>
                <a:gd name="T7" fmla="*/ 94 h 143"/>
                <a:gd name="T8" fmla="*/ 153 w 200"/>
                <a:gd name="T9" fmla="*/ 113 h 143"/>
                <a:gd name="T10" fmla="*/ 144 w 200"/>
                <a:gd name="T11" fmla="*/ 123 h 143"/>
                <a:gd name="T12" fmla="*/ 139 w 200"/>
                <a:gd name="T13" fmla="*/ 123 h 143"/>
                <a:gd name="T14" fmla="*/ 123 w 200"/>
                <a:gd name="T15" fmla="*/ 129 h 143"/>
                <a:gd name="T16" fmla="*/ 119 w 200"/>
                <a:gd name="T17" fmla="*/ 129 h 143"/>
                <a:gd name="T18" fmla="*/ 107 w 200"/>
                <a:gd name="T19" fmla="*/ 143 h 143"/>
                <a:gd name="T20" fmla="*/ 98 w 200"/>
                <a:gd name="T21" fmla="*/ 139 h 143"/>
                <a:gd name="T22" fmla="*/ 76 w 200"/>
                <a:gd name="T23" fmla="*/ 129 h 143"/>
                <a:gd name="T24" fmla="*/ 61 w 200"/>
                <a:gd name="T25" fmla="*/ 118 h 143"/>
                <a:gd name="T26" fmla="*/ 57 w 200"/>
                <a:gd name="T27" fmla="*/ 113 h 143"/>
                <a:gd name="T28" fmla="*/ 61 w 200"/>
                <a:gd name="T29" fmla="*/ 102 h 143"/>
                <a:gd name="T30" fmla="*/ 57 w 200"/>
                <a:gd name="T31" fmla="*/ 94 h 143"/>
                <a:gd name="T32" fmla="*/ 52 w 200"/>
                <a:gd name="T33" fmla="*/ 82 h 143"/>
                <a:gd name="T34" fmla="*/ 47 w 200"/>
                <a:gd name="T35" fmla="*/ 88 h 143"/>
                <a:gd name="T36" fmla="*/ 31 w 200"/>
                <a:gd name="T37" fmla="*/ 88 h 143"/>
                <a:gd name="T38" fmla="*/ 21 w 200"/>
                <a:gd name="T39" fmla="*/ 82 h 143"/>
                <a:gd name="T40" fmla="*/ 17 w 200"/>
                <a:gd name="T41" fmla="*/ 72 h 143"/>
                <a:gd name="T42" fmla="*/ 6 w 200"/>
                <a:gd name="T43" fmla="*/ 57 h 143"/>
                <a:gd name="T44" fmla="*/ 0 w 200"/>
                <a:gd name="T45" fmla="*/ 37 h 143"/>
                <a:gd name="T46" fmla="*/ 0 w 200"/>
                <a:gd name="T47" fmla="*/ 16 h 143"/>
                <a:gd name="T48" fmla="*/ 17 w 200"/>
                <a:gd name="T49" fmla="*/ 11 h 143"/>
                <a:gd name="T50" fmla="*/ 32 w 200"/>
                <a:gd name="T51" fmla="*/ 6 h 143"/>
                <a:gd name="T52" fmla="*/ 42 w 200"/>
                <a:gd name="T53" fmla="*/ 6 h 143"/>
                <a:gd name="T54" fmla="*/ 62 w 200"/>
                <a:gd name="T55" fmla="*/ 6 h 143"/>
                <a:gd name="T56" fmla="*/ 88 w 200"/>
                <a:gd name="T57" fmla="*/ 0 h 143"/>
                <a:gd name="T58" fmla="*/ 113 w 200"/>
                <a:gd name="T59" fmla="*/ 0 h 143"/>
                <a:gd name="T60" fmla="*/ 129 w 200"/>
                <a:gd name="T61" fmla="*/ 11 h 143"/>
                <a:gd name="T62" fmla="*/ 149 w 200"/>
                <a:gd name="T63" fmla="*/ 16 h 143"/>
                <a:gd name="T64" fmla="*/ 170 w 200"/>
                <a:gd name="T65" fmla="*/ 37 h 143"/>
                <a:gd name="T66" fmla="*/ 190 w 200"/>
                <a:gd name="T67" fmla="*/ 41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00" h="143">
                  <a:moveTo>
                    <a:pt x="190" y="41"/>
                  </a:moveTo>
                  <a:lnTo>
                    <a:pt x="178" y="62"/>
                  </a:lnTo>
                  <a:lnTo>
                    <a:pt x="200" y="67"/>
                  </a:lnTo>
                  <a:lnTo>
                    <a:pt x="190" y="78"/>
                  </a:lnTo>
                  <a:lnTo>
                    <a:pt x="174" y="78"/>
                  </a:lnTo>
                  <a:lnTo>
                    <a:pt x="174" y="82"/>
                  </a:lnTo>
                  <a:lnTo>
                    <a:pt x="153" y="88"/>
                  </a:lnTo>
                  <a:lnTo>
                    <a:pt x="153" y="94"/>
                  </a:lnTo>
                  <a:lnTo>
                    <a:pt x="153" y="108"/>
                  </a:lnTo>
                  <a:lnTo>
                    <a:pt x="153" y="113"/>
                  </a:lnTo>
                  <a:lnTo>
                    <a:pt x="149" y="123"/>
                  </a:lnTo>
                  <a:lnTo>
                    <a:pt x="144" y="123"/>
                  </a:lnTo>
                  <a:lnTo>
                    <a:pt x="144" y="129"/>
                  </a:lnTo>
                  <a:lnTo>
                    <a:pt x="139" y="123"/>
                  </a:lnTo>
                  <a:lnTo>
                    <a:pt x="127" y="129"/>
                  </a:lnTo>
                  <a:lnTo>
                    <a:pt x="123" y="129"/>
                  </a:lnTo>
                  <a:lnTo>
                    <a:pt x="113" y="129"/>
                  </a:lnTo>
                  <a:lnTo>
                    <a:pt x="119" y="129"/>
                  </a:lnTo>
                  <a:lnTo>
                    <a:pt x="113" y="139"/>
                  </a:lnTo>
                  <a:lnTo>
                    <a:pt x="107" y="143"/>
                  </a:lnTo>
                  <a:lnTo>
                    <a:pt x="98" y="143"/>
                  </a:lnTo>
                  <a:lnTo>
                    <a:pt x="98" y="139"/>
                  </a:lnTo>
                  <a:lnTo>
                    <a:pt x="88" y="139"/>
                  </a:lnTo>
                  <a:lnTo>
                    <a:pt x="76" y="129"/>
                  </a:lnTo>
                  <a:lnTo>
                    <a:pt x="61" y="123"/>
                  </a:lnTo>
                  <a:lnTo>
                    <a:pt x="61" y="118"/>
                  </a:lnTo>
                  <a:lnTo>
                    <a:pt x="57" y="118"/>
                  </a:lnTo>
                  <a:lnTo>
                    <a:pt x="57" y="113"/>
                  </a:lnTo>
                  <a:lnTo>
                    <a:pt x="61" y="108"/>
                  </a:lnTo>
                  <a:lnTo>
                    <a:pt x="61" y="102"/>
                  </a:lnTo>
                  <a:lnTo>
                    <a:pt x="61" y="98"/>
                  </a:lnTo>
                  <a:lnTo>
                    <a:pt x="57" y="94"/>
                  </a:lnTo>
                  <a:lnTo>
                    <a:pt x="57" y="88"/>
                  </a:lnTo>
                  <a:lnTo>
                    <a:pt x="52" y="82"/>
                  </a:lnTo>
                  <a:lnTo>
                    <a:pt x="47" y="82"/>
                  </a:lnTo>
                  <a:lnTo>
                    <a:pt x="47" y="88"/>
                  </a:lnTo>
                  <a:lnTo>
                    <a:pt x="41" y="88"/>
                  </a:lnTo>
                  <a:lnTo>
                    <a:pt x="31" y="88"/>
                  </a:lnTo>
                  <a:lnTo>
                    <a:pt x="25" y="82"/>
                  </a:lnTo>
                  <a:lnTo>
                    <a:pt x="21" y="82"/>
                  </a:lnTo>
                  <a:lnTo>
                    <a:pt x="17" y="78"/>
                  </a:lnTo>
                  <a:lnTo>
                    <a:pt x="17" y="72"/>
                  </a:lnTo>
                  <a:lnTo>
                    <a:pt x="6" y="72"/>
                  </a:lnTo>
                  <a:lnTo>
                    <a:pt x="6" y="57"/>
                  </a:lnTo>
                  <a:lnTo>
                    <a:pt x="0" y="41"/>
                  </a:lnTo>
                  <a:lnTo>
                    <a:pt x="0" y="37"/>
                  </a:lnTo>
                  <a:lnTo>
                    <a:pt x="0" y="31"/>
                  </a:lnTo>
                  <a:lnTo>
                    <a:pt x="0" y="16"/>
                  </a:lnTo>
                  <a:lnTo>
                    <a:pt x="1" y="16"/>
                  </a:lnTo>
                  <a:lnTo>
                    <a:pt x="17" y="11"/>
                  </a:lnTo>
                  <a:lnTo>
                    <a:pt x="25" y="11"/>
                  </a:lnTo>
                  <a:lnTo>
                    <a:pt x="32" y="6"/>
                  </a:lnTo>
                  <a:lnTo>
                    <a:pt x="37" y="6"/>
                  </a:lnTo>
                  <a:lnTo>
                    <a:pt x="42" y="6"/>
                  </a:lnTo>
                  <a:lnTo>
                    <a:pt x="57" y="6"/>
                  </a:lnTo>
                  <a:lnTo>
                    <a:pt x="62" y="6"/>
                  </a:lnTo>
                  <a:lnTo>
                    <a:pt x="72" y="0"/>
                  </a:lnTo>
                  <a:lnTo>
                    <a:pt x="88" y="0"/>
                  </a:lnTo>
                  <a:lnTo>
                    <a:pt x="103" y="6"/>
                  </a:lnTo>
                  <a:lnTo>
                    <a:pt x="113" y="0"/>
                  </a:lnTo>
                  <a:lnTo>
                    <a:pt x="119" y="6"/>
                  </a:lnTo>
                  <a:lnTo>
                    <a:pt x="129" y="11"/>
                  </a:lnTo>
                  <a:lnTo>
                    <a:pt x="144" y="16"/>
                  </a:lnTo>
                  <a:lnTo>
                    <a:pt x="149" y="16"/>
                  </a:lnTo>
                  <a:lnTo>
                    <a:pt x="154" y="26"/>
                  </a:lnTo>
                  <a:lnTo>
                    <a:pt x="170" y="37"/>
                  </a:lnTo>
                  <a:lnTo>
                    <a:pt x="174" y="41"/>
                  </a:lnTo>
                  <a:lnTo>
                    <a:pt x="190" y="41"/>
                  </a:lnTo>
                  <a:lnTo>
                    <a:pt x="190" y="41"/>
                  </a:lnTo>
                  <a:close/>
                </a:path>
              </a:pathLst>
            </a:custGeom>
            <a:solidFill>
              <a:schemeClr val="tx2"/>
            </a:solidFill>
            <a:ln w="3175" cap="flat">
              <a:solidFill>
                <a:schemeClr val="bg2"/>
              </a:solidFill>
              <a:prstDash val="solid"/>
              <a:miter lim="800000"/>
              <a:headEnd/>
              <a:tailEnd/>
            </a:ln>
          </p:spPr>
          <p:txBody>
            <a:bodyPr vert="horz" wrap="square" lIns="68580" tIns="34290" rIns="68580" bIns="34290" numCol="1" anchor="t" anchorCtr="0" compatLnSpc="1">
              <a:prstTxWarp prst="textNoShape">
                <a:avLst/>
              </a:prstTxWarp>
            </a:bodyPr>
            <a:lstStyle/>
            <a:p>
              <a:endParaRPr lang="en-US" sz="1350"/>
            </a:p>
          </p:txBody>
        </p:sp>
        <p:sp>
          <p:nvSpPr>
            <p:cNvPr id="25" name="Freeform 24"/>
            <p:cNvSpPr>
              <a:spLocks/>
            </p:cNvSpPr>
            <p:nvPr/>
          </p:nvSpPr>
          <p:spPr bwMode="auto">
            <a:xfrm>
              <a:off x="4850740" y="3761898"/>
              <a:ext cx="506253" cy="361971"/>
            </a:xfrm>
            <a:custGeom>
              <a:avLst/>
              <a:gdLst>
                <a:gd name="T0" fmla="*/ 178 w 200"/>
                <a:gd name="T1" fmla="*/ 62 h 143"/>
                <a:gd name="T2" fmla="*/ 190 w 200"/>
                <a:gd name="T3" fmla="*/ 78 h 143"/>
                <a:gd name="T4" fmla="*/ 174 w 200"/>
                <a:gd name="T5" fmla="*/ 82 h 143"/>
                <a:gd name="T6" fmla="*/ 153 w 200"/>
                <a:gd name="T7" fmla="*/ 94 h 143"/>
                <a:gd name="T8" fmla="*/ 153 w 200"/>
                <a:gd name="T9" fmla="*/ 113 h 143"/>
                <a:gd name="T10" fmla="*/ 144 w 200"/>
                <a:gd name="T11" fmla="*/ 123 h 143"/>
                <a:gd name="T12" fmla="*/ 139 w 200"/>
                <a:gd name="T13" fmla="*/ 123 h 143"/>
                <a:gd name="T14" fmla="*/ 123 w 200"/>
                <a:gd name="T15" fmla="*/ 129 h 143"/>
                <a:gd name="T16" fmla="*/ 119 w 200"/>
                <a:gd name="T17" fmla="*/ 129 h 143"/>
                <a:gd name="T18" fmla="*/ 107 w 200"/>
                <a:gd name="T19" fmla="*/ 143 h 143"/>
                <a:gd name="T20" fmla="*/ 98 w 200"/>
                <a:gd name="T21" fmla="*/ 139 h 143"/>
                <a:gd name="T22" fmla="*/ 76 w 200"/>
                <a:gd name="T23" fmla="*/ 129 h 143"/>
                <a:gd name="T24" fmla="*/ 61 w 200"/>
                <a:gd name="T25" fmla="*/ 118 h 143"/>
                <a:gd name="T26" fmla="*/ 57 w 200"/>
                <a:gd name="T27" fmla="*/ 113 h 143"/>
                <a:gd name="T28" fmla="*/ 61 w 200"/>
                <a:gd name="T29" fmla="*/ 102 h 143"/>
                <a:gd name="T30" fmla="*/ 57 w 200"/>
                <a:gd name="T31" fmla="*/ 94 h 143"/>
                <a:gd name="T32" fmla="*/ 52 w 200"/>
                <a:gd name="T33" fmla="*/ 82 h 143"/>
                <a:gd name="T34" fmla="*/ 47 w 200"/>
                <a:gd name="T35" fmla="*/ 88 h 143"/>
                <a:gd name="T36" fmla="*/ 31 w 200"/>
                <a:gd name="T37" fmla="*/ 88 h 143"/>
                <a:gd name="T38" fmla="*/ 21 w 200"/>
                <a:gd name="T39" fmla="*/ 82 h 143"/>
                <a:gd name="T40" fmla="*/ 17 w 200"/>
                <a:gd name="T41" fmla="*/ 72 h 143"/>
                <a:gd name="T42" fmla="*/ 6 w 200"/>
                <a:gd name="T43" fmla="*/ 57 h 143"/>
                <a:gd name="T44" fmla="*/ 0 w 200"/>
                <a:gd name="T45" fmla="*/ 37 h 143"/>
                <a:gd name="T46" fmla="*/ 0 w 200"/>
                <a:gd name="T47" fmla="*/ 16 h 143"/>
                <a:gd name="T48" fmla="*/ 17 w 200"/>
                <a:gd name="T49" fmla="*/ 11 h 143"/>
                <a:gd name="T50" fmla="*/ 32 w 200"/>
                <a:gd name="T51" fmla="*/ 6 h 143"/>
                <a:gd name="T52" fmla="*/ 42 w 200"/>
                <a:gd name="T53" fmla="*/ 6 h 143"/>
                <a:gd name="T54" fmla="*/ 62 w 200"/>
                <a:gd name="T55" fmla="*/ 6 h 143"/>
                <a:gd name="T56" fmla="*/ 88 w 200"/>
                <a:gd name="T57" fmla="*/ 0 h 143"/>
                <a:gd name="T58" fmla="*/ 113 w 200"/>
                <a:gd name="T59" fmla="*/ 0 h 143"/>
                <a:gd name="T60" fmla="*/ 129 w 200"/>
                <a:gd name="T61" fmla="*/ 11 h 143"/>
                <a:gd name="T62" fmla="*/ 149 w 200"/>
                <a:gd name="T63" fmla="*/ 16 h 143"/>
                <a:gd name="T64" fmla="*/ 170 w 200"/>
                <a:gd name="T65" fmla="*/ 37 h 143"/>
                <a:gd name="T66" fmla="*/ 190 w 200"/>
                <a:gd name="T67" fmla="*/ 41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200" h="143">
                  <a:moveTo>
                    <a:pt x="190" y="41"/>
                  </a:moveTo>
                  <a:lnTo>
                    <a:pt x="178" y="62"/>
                  </a:lnTo>
                  <a:lnTo>
                    <a:pt x="200" y="67"/>
                  </a:lnTo>
                  <a:lnTo>
                    <a:pt x="190" y="78"/>
                  </a:lnTo>
                  <a:lnTo>
                    <a:pt x="174" y="78"/>
                  </a:lnTo>
                  <a:lnTo>
                    <a:pt x="174" y="82"/>
                  </a:lnTo>
                  <a:lnTo>
                    <a:pt x="153" y="88"/>
                  </a:lnTo>
                  <a:lnTo>
                    <a:pt x="153" y="94"/>
                  </a:lnTo>
                  <a:lnTo>
                    <a:pt x="153" y="108"/>
                  </a:lnTo>
                  <a:lnTo>
                    <a:pt x="153" y="113"/>
                  </a:lnTo>
                  <a:lnTo>
                    <a:pt x="149" y="123"/>
                  </a:lnTo>
                  <a:lnTo>
                    <a:pt x="144" y="123"/>
                  </a:lnTo>
                  <a:lnTo>
                    <a:pt x="144" y="129"/>
                  </a:lnTo>
                  <a:lnTo>
                    <a:pt x="139" y="123"/>
                  </a:lnTo>
                  <a:lnTo>
                    <a:pt x="127" y="129"/>
                  </a:lnTo>
                  <a:lnTo>
                    <a:pt x="123" y="129"/>
                  </a:lnTo>
                  <a:lnTo>
                    <a:pt x="113" y="129"/>
                  </a:lnTo>
                  <a:lnTo>
                    <a:pt x="119" y="129"/>
                  </a:lnTo>
                  <a:lnTo>
                    <a:pt x="113" y="139"/>
                  </a:lnTo>
                  <a:lnTo>
                    <a:pt x="107" y="143"/>
                  </a:lnTo>
                  <a:lnTo>
                    <a:pt x="98" y="143"/>
                  </a:lnTo>
                  <a:lnTo>
                    <a:pt x="98" y="139"/>
                  </a:lnTo>
                  <a:lnTo>
                    <a:pt x="88" y="139"/>
                  </a:lnTo>
                  <a:lnTo>
                    <a:pt x="76" y="129"/>
                  </a:lnTo>
                  <a:lnTo>
                    <a:pt x="61" y="123"/>
                  </a:lnTo>
                  <a:lnTo>
                    <a:pt x="61" y="118"/>
                  </a:lnTo>
                  <a:lnTo>
                    <a:pt x="57" y="118"/>
                  </a:lnTo>
                  <a:lnTo>
                    <a:pt x="57" y="113"/>
                  </a:lnTo>
                  <a:lnTo>
                    <a:pt x="61" y="108"/>
                  </a:lnTo>
                  <a:lnTo>
                    <a:pt x="61" y="102"/>
                  </a:lnTo>
                  <a:lnTo>
                    <a:pt x="61" y="98"/>
                  </a:lnTo>
                  <a:lnTo>
                    <a:pt x="57" y="94"/>
                  </a:lnTo>
                  <a:lnTo>
                    <a:pt x="57" y="88"/>
                  </a:lnTo>
                  <a:lnTo>
                    <a:pt x="52" y="82"/>
                  </a:lnTo>
                  <a:lnTo>
                    <a:pt x="47" y="82"/>
                  </a:lnTo>
                  <a:lnTo>
                    <a:pt x="47" y="88"/>
                  </a:lnTo>
                  <a:lnTo>
                    <a:pt x="41" y="88"/>
                  </a:lnTo>
                  <a:lnTo>
                    <a:pt x="31" y="88"/>
                  </a:lnTo>
                  <a:lnTo>
                    <a:pt x="25" y="82"/>
                  </a:lnTo>
                  <a:lnTo>
                    <a:pt x="21" y="82"/>
                  </a:lnTo>
                  <a:lnTo>
                    <a:pt x="17" y="78"/>
                  </a:lnTo>
                  <a:lnTo>
                    <a:pt x="17" y="72"/>
                  </a:lnTo>
                  <a:lnTo>
                    <a:pt x="6" y="72"/>
                  </a:lnTo>
                  <a:lnTo>
                    <a:pt x="6" y="57"/>
                  </a:lnTo>
                  <a:lnTo>
                    <a:pt x="0" y="41"/>
                  </a:lnTo>
                  <a:lnTo>
                    <a:pt x="0" y="37"/>
                  </a:lnTo>
                  <a:lnTo>
                    <a:pt x="0" y="31"/>
                  </a:lnTo>
                  <a:lnTo>
                    <a:pt x="0" y="16"/>
                  </a:lnTo>
                  <a:lnTo>
                    <a:pt x="1" y="16"/>
                  </a:lnTo>
                  <a:lnTo>
                    <a:pt x="17" y="11"/>
                  </a:lnTo>
                  <a:lnTo>
                    <a:pt x="25" y="11"/>
                  </a:lnTo>
                  <a:lnTo>
                    <a:pt x="32" y="6"/>
                  </a:lnTo>
                  <a:lnTo>
                    <a:pt x="37" y="6"/>
                  </a:lnTo>
                  <a:lnTo>
                    <a:pt x="42" y="6"/>
                  </a:lnTo>
                  <a:lnTo>
                    <a:pt x="57" y="6"/>
                  </a:lnTo>
                  <a:lnTo>
                    <a:pt x="62" y="6"/>
                  </a:lnTo>
                  <a:lnTo>
                    <a:pt x="72" y="0"/>
                  </a:lnTo>
                  <a:lnTo>
                    <a:pt x="88" y="0"/>
                  </a:lnTo>
                  <a:lnTo>
                    <a:pt x="103" y="6"/>
                  </a:lnTo>
                  <a:lnTo>
                    <a:pt x="113" y="0"/>
                  </a:lnTo>
                  <a:lnTo>
                    <a:pt x="119" y="6"/>
                  </a:lnTo>
                  <a:lnTo>
                    <a:pt x="129" y="11"/>
                  </a:lnTo>
                  <a:lnTo>
                    <a:pt x="144" y="16"/>
                  </a:lnTo>
                  <a:lnTo>
                    <a:pt x="149" y="16"/>
                  </a:lnTo>
                  <a:lnTo>
                    <a:pt x="154" y="26"/>
                  </a:lnTo>
                  <a:lnTo>
                    <a:pt x="170" y="37"/>
                  </a:lnTo>
                  <a:lnTo>
                    <a:pt x="174" y="41"/>
                  </a:lnTo>
                  <a:lnTo>
                    <a:pt x="190" y="41"/>
                  </a:lnTo>
                  <a:lnTo>
                    <a:pt x="190" y="41"/>
                  </a:lnTo>
                  <a:close/>
                </a:path>
              </a:pathLst>
            </a:custGeom>
            <a:solidFill>
              <a:schemeClr val="tx2"/>
            </a:solidFill>
            <a:ln w="3175" cap="flat">
              <a:solidFill>
                <a:schemeClr val="bg2"/>
              </a:solidFill>
              <a:prstDash val="solid"/>
              <a:miter lim="800000"/>
              <a:headEnd/>
              <a:tailEnd/>
            </a:ln>
            <a:extLst/>
          </p:spPr>
          <p:txBody>
            <a:bodyPr vert="horz" wrap="square" lIns="68580" tIns="34290" rIns="68580" bIns="34290" numCol="1" anchor="t" anchorCtr="0" compatLnSpc="1">
              <a:prstTxWarp prst="textNoShape">
                <a:avLst/>
              </a:prstTxWarp>
            </a:bodyPr>
            <a:lstStyle/>
            <a:p>
              <a:endParaRPr lang="en-US" sz="1350"/>
            </a:p>
          </p:txBody>
        </p:sp>
        <p:sp>
          <p:nvSpPr>
            <p:cNvPr id="26" name="Freeform 25"/>
            <p:cNvSpPr>
              <a:spLocks/>
            </p:cNvSpPr>
            <p:nvPr/>
          </p:nvSpPr>
          <p:spPr bwMode="auto">
            <a:xfrm>
              <a:off x="5058303" y="3789743"/>
              <a:ext cx="842911" cy="670785"/>
            </a:xfrm>
            <a:custGeom>
              <a:avLst/>
              <a:gdLst>
                <a:gd name="T0" fmla="*/ 10 w 333"/>
                <a:gd name="T1" fmla="*/ 246 h 265"/>
                <a:gd name="T2" fmla="*/ 6 w 333"/>
                <a:gd name="T3" fmla="*/ 236 h 265"/>
                <a:gd name="T4" fmla="*/ 10 w 333"/>
                <a:gd name="T5" fmla="*/ 219 h 265"/>
                <a:gd name="T6" fmla="*/ 25 w 333"/>
                <a:gd name="T7" fmla="*/ 199 h 265"/>
                <a:gd name="T8" fmla="*/ 25 w 333"/>
                <a:gd name="T9" fmla="*/ 179 h 265"/>
                <a:gd name="T10" fmla="*/ 10 w 333"/>
                <a:gd name="T11" fmla="*/ 163 h 265"/>
                <a:gd name="T12" fmla="*/ 6 w 333"/>
                <a:gd name="T13" fmla="*/ 128 h 265"/>
                <a:gd name="T14" fmla="*/ 16 w 333"/>
                <a:gd name="T15" fmla="*/ 132 h 265"/>
                <a:gd name="T16" fmla="*/ 37 w 333"/>
                <a:gd name="T17" fmla="*/ 118 h 265"/>
                <a:gd name="T18" fmla="*/ 47 w 333"/>
                <a:gd name="T19" fmla="*/ 118 h 265"/>
                <a:gd name="T20" fmla="*/ 62 w 333"/>
                <a:gd name="T21" fmla="*/ 112 h 265"/>
                <a:gd name="T22" fmla="*/ 72 w 333"/>
                <a:gd name="T23" fmla="*/ 97 h 265"/>
                <a:gd name="T24" fmla="*/ 92 w 333"/>
                <a:gd name="T25" fmla="*/ 71 h 265"/>
                <a:gd name="T26" fmla="*/ 119 w 333"/>
                <a:gd name="T27" fmla="*/ 56 h 265"/>
                <a:gd name="T28" fmla="*/ 113 w 333"/>
                <a:gd name="T29" fmla="*/ 30 h 265"/>
                <a:gd name="T30" fmla="*/ 129 w 333"/>
                <a:gd name="T31" fmla="*/ 30 h 265"/>
                <a:gd name="T32" fmla="*/ 139 w 333"/>
                <a:gd name="T33" fmla="*/ 15 h 265"/>
                <a:gd name="T34" fmla="*/ 154 w 333"/>
                <a:gd name="T35" fmla="*/ 0 h 265"/>
                <a:gd name="T36" fmla="*/ 164 w 333"/>
                <a:gd name="T37" fmla="*/ 5 h 265"/>
                <a:gd name="T38" fmla="*/ 195 w 333"/>
                <a:gd name="T39" fmla="*/ 5 h 265"/>
                <a:gd name="T40" fmla="*/ 205 w 333"/>
                <a:gd name="T41" fmla="*/ 15 h 265"/>
                <a:gd name="T42" fmla="*/ 221 w 333"/>
                <a:gd name="T43" fmla="*/ 5 h 265"/>
                <a:gd name="T44" fmla="*/ 246 w 333"/>
                <a:gd name="T45" fmla="*/ 20 h 265"/>
                <a:gd name="T46" fmla="*/ 241 w 333"/>
                <a:gd name="T47" fmla="*/ 36 h 265"/>
                <a:gd name="T48" fmla="*/ 246 w 333"/>
                <a:gd name="T49" fmla="*/ 71 h 265"/>
                <a:gd name="T50" fmla="*/ 261 w 333"/>
                <a:gd name="T51" fmla="*/ 83 h 265"/>
                <a:gd name="T52" fmla="*/ 292 w 333"/>
                <a:gd name="T53" fmla="*/ 91 h 265"/>
                <a:gd name="T54" fmla="*/ 302 w 333"/>
                <a:gd name="T55" fmla="*/ 107 h 265"/>
                <a:gd name="T56" fmla="*/ 317 w 333"/>
                <a:gd name="T57" fmla="*/ 118 h 265"/>
                <a:gd name="T58" fmla="*/ 327 w 333"/>
                <a:gd name="T59" fmla="*/ 132 h 265"/>
                <a:gd name="T60" fmla="*/ 307 w 333"/>
                <a:gd name="T61" fmla="*/ 148 h 265"/>
                <a:gd name="T62" fmla="*/ 288 w 333"/>
                <a:gd name="T63" fmla="*/ 148 h 265"/>
                <a:gd name="T64" fmla="*/ 288 w 333"/>
                <a:gd name="T65" fmla="*/ 169 h 265"/>
                <a:gd name="T66" fmla="*/ 297 w 333"/>
                <a:gd name="T67" fmla="*/ 195 h 265"/>
                <a:gd name="T68" fmla="*/ 312 w 333"/>
                <a:gd name="T69" fmla="*/ 199 h 265"/>
                <a:gd name="T70" fmla="*/ 296 w 333"/>
                <a:gd name="T71" fmla="*/ 209 h 265"/>
                <a:gd name="T72" fmla="*/ 276 w 333"/>
                <a:gd name="T73" fmla="*/ 209 h 265"/>
                <a:gd name="T74" fmla="*/ 266 w 333"/>
                <a:gd name="T75" fmla="*/ 224 h 265"/>
                <a:gd name="T76" fmla="*/ 266 w 333"/>
                <a:gd name="T77" fmla="*/ 250 h 265"/>
                <a:gd name="T78" fmla="*/ 251 w 333"/>
                <a:gd name="T79" fmla="*/ 250 h 265"/>
                <a:gd name="T80" fmla="*/ 225 w 333"/>
                <a:gd name="T81" fmla="*/ 250 h 265"/>
                <a:gd name="T82" fmla="*/ 215 w 333"/>
                <a:gd name="T83" fmla="*/ 261 h 265"/>
                <a:gd name="T84" fmla="*/ 200 w 333"/>
                <a:gd name="T85" fmla="*/ 250 h 265"/>
                <a:gd name="T86" fmla="*/ 184 w 333"/>
                <a:gd name="T87" fmla="*/ 250 h 265"/>
                <a:gd name="T88" fmla="*/ 153 w 333"/>
                <a:gd name="T89" fmla="*/ 255 h 265"/>
                <a:gd name="T90" fmla="*/ 123 w 333"/>
                <a:gd name="T91" fmla="*/ 246 h 265"/>
                <a:gd name="T92" fmla="*/ 82 w 333"/>
                <a:gd name="T93" fmla="*/ 236 h 265"/>
                <a:gd name="T94" fmla="*/ 45 w 333"/>
                <a:gd name="T95" fmla="*/ 240 h 265"/>
                <a:gd name="T96" fmla="*/ 31 w 333"/>
                <a:gd name="T97" fmla="*/ 255 h 265"/>
                <a:gd name="T98" fmla="*/ 16 w 333"/>
                <a:gd name="T99" fmla="*/ 255 h 2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33" h="265">
                  <a:moveTo>
                    <a:pt x="10" y="261"/>
                  </a:moveTo>
                  <a:lnTo>
                    <a:pt x="10" y="250"/>
                  </a:lnTo>
                  <a:lnTo>
                    <a:pt x="10" y="246"/>
                  </a:lnTo>
                  <a:lnTo>
                    <a:pt x="10" y="240"/>
                  </a:lnTo>
                  <a:lnTo>
                    <a:pt x="16" y="236"/>
                  </a:lnTo>
                  <a:lnTo>
                    <a:pt x="6" y="236"/>
                  </a:lnTo>
                  <a:lnTo>
                    <a:pt x="0" y="230"/>
                  </a:lnTo>
                  <a:lnTo>
                    <a:pt x="6" y="224"/>
                  </a:lnTo>
                  <a:lnTo>
                    <a:pt x="10" y="219"/>
                  </a:lnTo>
                  <a:lnTo>
                    <a:pt x="16" y="214"/>
                  </a:lnTo>
                  <a:lnTo>
                    <a:pt x="25" y="209"/>
                  </a:lnTo>
                  <a:lnTo>
                    <a:pt x="25" y="199"/>
                  </a:lnTo>
                  <a:lnTo>
                    <a:pt x="20" y="189"/>
                  </a:lnTo>
                  <a:lnTo>
                    <a:pt x="25" y="185"/>
                  </a:lnTo>
                  <a:lnTo>
                    <a:pt x="25" y="179"/>
                  </a:lnTo>
                  <a:lnTo>
                    <a:pt x="20" y="173"/>
                  </a:lnTo>
                  <a:lnTo>
                    <a:pt x="16" y="169"/>
                  </a:lnTo>
                  <a:lnTo>
                    <a:pt x="10" y="163"/>
                  </a:lnTo>
                  <a:lnTo>
                    <a:pt x="10" y="153"/>
                  </a:lnTo>
                  <a:lnTo>
                    <a:pt x="6" y="144"/>
                  </a:lnTo>
                  <a:lnTo>
                    <a:pt x="6" y="128"/>
                  </a:lnTo>
                  <a:lnTo>
                    <a:pt x="6" y="128"/>
                  </a:lnTo>
                  <a:lnTo>
                    <a:pt x="16" y="128"/>
                  </a:lnTo>
                  <a:lnTo>
                    <a:pt x="16" y="132"/>
                  </a:lnTo>
                  <a:lnTo>
                    <a:pt x="25" y="132"/>
                  </a:lnTo>
                  <a:lnTo>
                    <a:pt x="31" y="128"/>
                  </a:lnTo>
                  <a:lnTo>
                    <a:pt x="37" y="118"/>
                  </a:lnTo>
                  <a:lnTo>
                    <a:pt x="31" y="118"/>
                  </a:lnTo>
                  <a:lnTo>
                    <a:pt x="41" y="118"/>
                  </a:lnTo>
                  <a:lnTo>
                    <a:pt x="47" y="118"/>
                  </a:lnTo>
                  <a:lnTo>
                    <a:pt x="57" y="112"/>
                  </a:lnTo>
                  <a:lnTo>
                    <a:pt x="62" y="118"/>
                  </a:lnTo>
                  <a:lnTo>
                    <a:pt x="62" y="112"/>
                  </a:lnTo>
                  <a:lnTo>
                    <a:pt x="67" y="112"/>
                  </a:lnTo>
                  <a:lnTo>
                    <a:pt x="72" y="102"/>
                  </a:lnTo>
                  <a:lnTo>
                    <a:pt x="72" y="97"/>
                  </a:lnTo>
                  <a:lnTo>
                    <a:pt x="72" y="83"/>
                  </a:lnTo>
                  <a:lnTo>
                    <a:pt x="72" y="77"/>
                  </a:lnTo>
                  <a:lnTo>
                    <a:pt x="92" y="71"/>
                  </a:lnTo>
                  <a:lnTo>
                    <a:pt x="92" y="67"/>
                  </a:lnTo>
                  <a:lnTo>
                    <a:pt x="108" y="67"/>
                  </a:lnTo>
                  <a:lnTo>
                    <a:pt x="119" y="56"/>
                  </a:lnTo>
                  <a:lnTo>
                    <a:pt x="98" y="51"/>
                  </a:lnTo>
                  <a:lnTo>
                    <a:pt x="108" y="30"/>
                  </a:lnTo>
                  <a:lnTo>
                    <a:pt x="113" y="30"/>
                  </a:lnTo>
                  <a:lnTo>
                    <a:pt x="119" y="30"/>
                  </a:lnTo>
                  <a:lnTo>
                    <a:pt x="123" y="26"/>
                  </a:lnTo>
                  <a:lnTo>
                    <a:pt x="129" y="30"/>
                  </a:lnTo>
                  <a:lnTo>
                    <a:pt x="139" y="26"/>
                  </a:lnTo>
                  <a:lnTo>
                    <a:pt x="143" y="20"/>
                  </a:lnTo>
                  <a:lnTo>
                    <a:pt x="139" y="15"/>
                  </a:lnTo>
                  <a:lnTo>
                    <a:pt x="135" y="10"/>
                  </a:lnTo>
                  <a:lnTo>
                    <a:pt x="143" y="5"/>
                  </a:lnTo>
                  <a:lnTo>
                    <a:pt x="154" y="0"/>
                  </a:lnTo>
                  <a:lnTo>
                    <a:pt x="159" y="0"/>
                  </a:lnTo>
                  <a:lnTo>
                    <a:pt x="164" y="0"/>
                  </a:lnTo>
                  <a:lnTo>
                    <a:pt x="164" y="5"/>
                  </a:lnTo>
                  <a:lnTo>
                    <a:pt x="174" y="5"/>
                  </a:lnTo>
                  <a:lnTo>
                    <a:pt x="186" y="5"/>
                  </a:lnTo>
                  <a:lnTo>
                    <a:pt x="195" y="5"/>
                  </a:lnTo>
                  <a:lnTo>
                    <a:pt x="200" y="10"/>
                  </a:lnTo>
                  <a:lnTo>
                    <a:pt x="200" y="15"/>
                  </a:lnTo>
                  <a:lnTo>
                    <a:pt x="205" y="15"/>
                  </a:lnTo>
                  <a:lnTo>
                    <a:pt x="215" y="10"/>
                  </a:lnTo>
                  <a:lnTo>
                    <a:pt x="215" y="5"/>
                  </a:lnTo>
                  <a:lnTo>
                    <a:pt x="221" y="5"/>
                  </a:lnTo>
                  <a:lnTo>
                    <a:pt x="231" y="10"/>
                  </a:lnTo>
                  <a:lnTo>
                    <a:pt x="237" y="20"/>
                  </a:lnTo>
                  <a:lnTo>
                    <a:pt x="246" y="20"/>
                  </a:lnTo>
                  <a:lnTo>
                    <a:pt x="246" y="26"/>
                  </a:lnTo>
                  <a:lnTo>
                    <a:pt x="241" y="30"/>
                  </a:lnTo>
                  <a:lnTo>
                    <a:pt x="241" y="36"/>
                  </a:lnTo>
                  <a:lnTo>
                    <a:pt x="251" y="51"/>
                  </a:lnTo>
                  <a:lnTo>
                    <a:pt x="256" y="67"/>
                  </a:lnTo>
                  <a:lnTo>
                    <a:pt x="246" y="71"/>
                  </a:lnTo>
                  <a:lnTo>
                    <a:pt x="261" y="71"/>
                  </a:lnTo>
                  <a:lnTo>
                    <a:pt x="261" y="77"/>
                  </a:lnTo>
                  <a:lnTo>
                    <a:pt x="261" y="83"/>
                  </a:lnTo>
                  <a:lnTo>
                    <a:pt x="278" y="87"/>
                  </a:lnTo>
                  <a:lnTo>
                    <a:pt x="282" y="87"/>
                  </a:lnTo>
                  <a:lnTo>
                    <a:pt x="292" y="91"/>
                  </a:lnTo>
                  <a:lnTo>
                    <a:pt x="292" y="102"/>
                  </a:lnTo>
                  <a:lnTo>
                    <a:pt x="292" y="107"/>
                  </a:lnTo>
                  <a:lnTo>
                    <a:pt x="302" y="107"/>
                  </a:lnTo>
                  <a:lnTo>
                    <a:pt x="307" y="107"/>
                  </a:lnTo>
                  <a:lnTo>
                    <a:pt x="317" y="107"/>
                  </a:lnTo>
                  <a:lnTo>
                    <a:pt x="317" y="118"/>
                  </a:lnTo>
                  <a:lnTo>
                    <a:pt x="327" y="118"/>
                  </a:lnTo>
                  <a:lnTo>
                    <a:pt x="333" y="128"/>
                  </a:lnTo>
                  <a:lnTo>
                    <a:pt x="327" y="132"/>
                  </a:lnTo>
                  <a:lnTo>
                    <a:pt x="323" y="138"/>
                  </a:lnTo>
                  <a:lnTo>
                    <a:pt x="317" y="144"/>
                  </a:lnTo>
                  <a:lnTo>
                    <a:pt x="307" y="148"/>
                  </a:lnTo>
                  <a:lnTo>
                    <a:pt x="302" y="153"/>
                  </a:lnTo>
                  <a:lnTo>
                    <a:pt x="292" y="148"/>
                  </a:lnTo>
                  <a:lnTo>
                    <a:pt x="288" y="148"/>
                  </a:lnTo>
                  <a:lnTo>
                    <a:pt x="288" y="153"/>
                  </a:lnTo>
                  <a:lnTo>
                    <a:pt x="288" y="163"/>
                  </a:lnTo>
                  <a:lnTo>
                    <a:pt x="288" y="169"/>
                  </a:lnTo>
                  <a:lnTo>
                    <a:pt x="292" y="179"/>
                  </a:lnTo>
                  <a:lnTo>
                    <a:pt x="297" y="189"/>
                  </a:lnTo>
                  <a:lnTo>
                    <a:pt x="297" y="195"/>
                  </a:lnTo>
                  <a:lnTo>
                    <a:pt x="302" y="199"/>
                  </a:lnTo>
                  <a:lnTo>
                    <a:pt x="313" y="203"/>
                  </a:lnTo>
                  <a:lnTo>
                    <a:pt x="312" y="199"/>
                  </a:lnTo>
                  <a:lnTo>
                    <a:pt x="312" y="209"/>
                  </a:lnTo>
                  <a:lnTo>
                    <a:pt x="302" y="209"/>
                  </a:lnTo>
                  <a:lnTo>
                    <a:pt x="296" y="209"/>
                  </a:lnTo>
                  <a:lnTo>
                    <a:pt x="292" y="209"/>
                  </a:lnTo>
                  <a:lnTo>
                    <a:pt x="286" y="209"/>
                  </a:lnTo>
                  <a:lnTo>
                    <a:pt x="276" y="209"/>
                  </a:lnTo>
                  <a:lnTo>
                    <a:pt x="272" y="209"/>
                  </a:lnTo>
                  <a:lnTo>
                    <a:pt x="266" y="214"/>
                  </a:lnTo>
                  <a:lnTo>
                    <a:pt x="266" y="224"/>
                  </a:lnTo>
                  <a:lnTo>
                    <a:pt x="261" y="236"/>
                  </a:lnTo>
                  <a:lnTo>
                    <a:pt x="266" y="246"/>
                  </a:lnTo>
                  <a:lnTo>
                    <a:pt x="266" y="250"/>
                  </a:lnTo>
                  <a:lnTo>
                    <a:pt x="266" y="261"/>
                  </a:lnTo>
                  <a:lnTo>
                    <a:pt x="261" y="261"/>
                  </a:lnTo>
                  <a:lnTo>
                    <a:pt x="251" y="250"/>
                  </a:lnTo>
                  <a:lnTo>
                    <a:pt x="245" y="250"/>
                  </a:lnTo>
                  <a:lnTo>
                    <a:pt x="241" y="255"/>
                  </a:lnTo>
                  <a:lnTo>
                    <a:pt x="225" y="250"/>
                  </a:lnTo>
                  <a:lnTo>
                    <a:pt x="220" y="250"/>
                  </a:lnTo>
                  <a:lnTo>
                    <a:pt x="215" y="255"/>
                  </a:lnTo>
                  <a:lnTo>
                    <a:pt x="215" y="261"/>
                  </a:lnTo>
                  <a:lnTo>
                    <a:pt x="210" y="265"/>
                  </a:lnTo>
                  <a:lnTo>
                    <a:pt x="204" y="255"/>
                  </a:lnTo>
                  <a:lnTo>
                    <a:pt x="200" y="250"/>
                  </a:lnTo>
                  <a:lnTo>
                    <a:pt x="194" y="261"/>
                  </a:lnTo>
                  <a:lnTo>
                    <a:pt x="190" y="255"/>
                  </a:lnTo>
                  <a:lnTo>
                    <a:pt x="184" y="250"/>
                  </a:lnTo>
                  <a:lnTo>
                    <a:pt x="174" y="250"/>
                  </a:lnTo>
                  <a:lnTo>
                    <a:pt x="169" y="255"/>
                  </a:lnTo>
                  <a:lnTo>
                    <a:pt x="153" y="255"/>
                  </a:lnTo>
                  <a:lnTo>
                    <a:pt x="149" y="250"/>
                  </a:lnTo>
                  <a:lnTo>
                    <a:pt x="143" y="250"/>
                  </a:lnTo>
                  <a:lnTo>
                    <a:pt x="123" y="246"/>
                  </a:lnTo>
                  <a:lnTo>
                    <a:pt x="113" y="240"/>
                  </a:lnTo>
                  <a:lnTo>
                    <a:pt x="96" y="236"/>
                  </a:lnTo>
                  <a:lnTo>
                    <a:pt x="82" y="236"/>
                  </a:lnTo>
                  <a:lnTo>
                    <a:pt x="67" y="240"/>
                  </a:lnTo>
                  <a:lnTo>
                    <a:pt x="57" y="240"/>
                  </a:lnTo>
                  <a:lnTo>
                    <a:pt x="45" y="240"/>
                  </a:lnTo>
                  <a:lnTo>
                    <a:pt x="37" y="246"/>
                  </a:lnTo>
                  <a:lnTo>
                    <a:pt x="37" y="250"/>
                  </a:lnTo>
                  <a:lnTo>
                    <a:pt x="31" y="255"/>
                  </a:lnTo>
                  <a:lnTo>
                    <a:pt x="25" y="261"/>
                  </a:lnTo>
                  <a:lnTo>
                    <a:pt x="20" y="255"/>
                  </a:lnTo>
                  <a:lnTo>
                    <a:pt x="16" y="255"/>
                  </a:lnTo>
                  <a:lnTo>
                    <a:pt x="10" y="265"/>
                  </a:lnTo>
                  <a:lnTo>
                    <a:pt x="10" y="261"/>
                  </a:lnTo>
                  <a:close/>
                </a:path>
              </a:pathLst>
            </a:custGeom>
            <a:solidFill>
              <a:schemeClr val="tx2"/>
            </a:solidFill>
            <a:ln w="3175" cap="flat">
              <a:solidFill>
                <a:schemeClr val="bg2"/>
              </a:solidFill>
              <a:prstDash val="solid"/>
              <a:miter lim="800000"/>
              <a:headEnd/>
              <a:tailEnd/>
            </a:ln>
          </p:spPr>
          <p:txBody>
            <a:bodyPr vert="horz" wrap="square" lIns="68580" tIns="34290" rIns="68580" bIns="34290" numCol="1" anchor="t" anchorCtr="0" compatLnSpc="1">
              <a:prstTxWarp prst="textNoShape">
                <a:avLst/>
              </a:prstTxWarp>
            </a:bodyPr>
            <a:lstStyle/>
            <a:p>
              <a:endParaRPr lang="en-US" sz="1350"/>
            </a:p>
          </p:txBody>
        </p:sp>
        <p:sp>
          <p:nvSpPr>
            <p:cNvPr id="27" name="Freeform 26"/>
            <p:cNvSpPr>
              <a:spLocks/>
            </p:cNvSpPr>
            <p:nvPr/>
          </p:nvSpPr>
          <p:spPr bwMode="auto">
            <a:xfrm>
              <a:off x="5058303" y="3789743"/>
              <a:ext cx="842911" cy="670785"/>
            </a:xfrm>
            <a:custGeom>
              <a:avLst/>
              <a:gdLst>
                <a:gd name="T0" fmla="*/ 10 w 333"/>
                <a:gd name="T1" fmla="*/ 246 h 265"/>
                <a:gd name="T2" fmla="*/ 6 w 333"/>
                <a:gd name="T3" fmla="*/ 236 h 265"/>
                <a:gd name="T4" fmla="*/ 10 w 333"/>
                <a:gd name="T5" fmla="*/ 219 h 265"/>
                <a:gd name="T6" fmla="*/ 25 w 333"/>
                <a:gd name="T7" fmla="*/ 199 h 265"/>
                <a:gd name="T8" fmla="*/ 25 w 333"/>
                <a:gd name="T9" fmla="*/ 179 h 265"/>
                <a:gd name="T10" fmla="*/ 10 w 333"/>
                <a:gd name="T11" fmla="*/ 163 h 265"/>
                <a:gd name="T12" fmla="*/ 6 w 333"/>
                <a:gd name="T13" fmla="*/ 128 h 265"/>
                <a:gd name="T14" fmla="*/ 16 w 333"/>
                <a:gd name="T15" fmla="*/ 132 h 265"/>
                <a:gd name="T16" fmla="*/ 37 w 333"/>
                <a:gd name="T17" fmla="*/ 118 h 265"/>
                <a:gd name="T18" fmla="*/ 47 w 333"/>
                <a:gd name="T19" fmla="*/ 118 h 265"/>
                <a:gd name="T20" fmla="*/ 62 w 333"/>
                <a:gd name="T21" fmla="*/ 112 h 265"/>
                <a:gd name="T22" fmla="*/ 72 w 333"/>
                <a:gd name="T23" fmla="*/ 97 h 265"/>
                <a:gd name="T24" fmla="*/ 92 w 333"/>
                <a:gd name="T25" fmla="*/ 71 h 265"/>
                <a:gd name="T26" fmla="*/ 119 w 333"/>
                <a:gd name="T27" fmla="*/ 56 h 265"/>
                <a:gd name="T28" fmla="*/ 113 w 333"/>
                <a:gd name="T29" fmla="*/ 30 h 265"/>
                <a:gd name="T30" fmla="*/ 129 w 333"/>
                <a:gd name="T31" fmla="*/ 30 h 265"/>
                <a:gd name="T32" fmla="*/ 139 w 333"/>
                <a:gd name="T33" fmla="*/ 15 h 265"/>
                <a:gd name="T34" fmla="*/ 154 w 333"/>
                <a:gd name="T35" fmla="*/ 0 h 265"/>
                <a:gd name="T36" fmla="*/ 164 w 333"/>
                <a:gd name="T37" fmla="*/ 5 h 265"/>
                <a:gd name="T38" fmla="*/ 195 w 333"/>
                <a:gd name="T39" fmla="*/ 5 h 265"/>
                <a:gd name="T40" fmla="*/ 205 w 333"/>
                <a:gd name="T41" fmla="*/ 15 h 265"/>
                <a:gd name="T42" fmla="*/ 221 w 333"/>
                <a:gd name="T43" fmla="*/ 5 h 265"/>
                <a:gd name="T44" fmla="*/ 246 w 333"/>
                <a:gd name="T45" fmla="*/ 20 h 265"/>
                <a:gd name="T46" fmla="*/ 241 w 333"/>
                <a:gd name="T47" fmla="*/ 36 h 265"/>
                <a:gd name="T48" fmla="*/ 246 w 333"/>
                <a:gd name="T49" fmla="*/ 71 h 265"/>
                <a:gd name="T50" fmla="*/ 261 w 333"/>
                <a:gd name="T51" fmla="*/ 83 h 265"/>
                <a:gd name="T52" fmla="*/ 292 w 333"/>
                <a:gd name="T53" fmla="*/ 91 h 265"/>
                <a:gd name="T54" fmla="*/ 302 w 333"/>
                <a:gd name="T55" fmla="*/ 107 h 265"/>
                <a:gd name="T56" fmla="*/ 317 w 333"/>
                <a:gd name="T57" fmla="*/ 118 h 265"/>
                <a:gd name="T58" fmla="*/ 327 w 333"/>
                <a:gd name="T59" fmla="*/ 132 h 265"/>
                <a:gd name="T60" fmla="*/ 307 w 333"/>
                <a:gd name="T61" fmla="*/ 148 h 265"/>
                <a:gd name="T62" fmla="*/ 288 w 333"/>
                <a:gd name="T63" fmla="*/ 148 h 265"/>
                <a:gd name="T64" fmla="*/ 288 w 333"/>
                <a:gd name="T65" fmla="*/ 169 h 265"/>
                <a:gd name="T66" fmla="*/ 297 w 333"/>
                <a:gd name="T67" fmla="*/ 195 h 265"/>
                <a:gd name="T68" fmla="*/ 312 w 333"/>
                <a:gd name="T69" fmla="*/ 199 h 265"/>
                <a:gd name="T70" fmla="*/ 296 w 333"/>
                <a:gd name="T71" fmla="*/ 209 h 265"/>
                <a:gd name="T72" fmla="*/ 276 w 333"/>
                <a:gd name="T73" fmla="*/ 209 h 265"/>
                <a:gd name="T74" fmla="*/ 266 w 333"/>
                <a:gd name="T75" fmla="*/ 224 h 265"/>
                <a:gd name="T76" fmla="*/ 266 w 333"/>
                <a:gd name="T77" fmla="*/ 250 h 265"/>
                <a:gd name="T78" fmla="*/ 251 w 333"/>
                <a:gd name="T79" fmla="*/ 250 h 265"/>
                <a:gd name="T80" fmla="*/ 225 w 333"/>
                <a:gd name="T81" fmla="*/ 250 h 265"/>
                <a:gd name="T82" fmla="*/ 215 w 333"/>
                <a:gd name="T83" fmla="*/ 261 h 265"/>
                <a:gd name="T84" fmla="*/ 200 w 333"/>
                <a:gd name="T85" fmla="*/ 250 h 265"/>
                <a:gd name="T86" fmla="*/ 184 w 333"/>
                <a:gd name="T87" fmla="*/ 250 h 265"/>
                <a:gd name="T88" fmla="*/ 153 w 333"/>
                <a:gd name="T89" fmla="*/ 255 h 265"/>
                <a:gd name="T90" fmla="*/ 123 w 333"/>
                <a:gd name="T91" fmla="*/ 246 h 265"/>
                <a:gd name="T92" fmla="*/ 82 w 333"/>
                <a:gd name="T93" fmla="*/ 236 h 265"/>
                <a:gd name="T94" fmla="*/ 45 w 333"/>
                <a:gd name="T95" fmla="*/ 240 h 265"/>
                <a:gd name="T96" fmla="*/ 31 w 333"/>
                <a:gd name="T97" fmla="*/ 255 h 265"/>
                <a:gd name="T98" fmla="*/ 16 w 333"/>
                <a:gd name="T99" fmla="*/ 255 h 2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33" h="265">
                  <a:moveTo>
                    <a:pt x="10" y="261"/>
                  </a:moveTo>
                  <a:lnTo>
                    <a:pt x="10" y="250"/>
                  </a:lnTo>
                  <a:lnTo>
                    <a:pt x="10" y="246"/>
                  </a:lnTo>
                  <a:lnTo>
                    <a:pt x="10" y="240"/>
                  </a:lnTo>
                  <a:lnTo>
                    <a:pt x="16" y="236"/>
                  </a:lnTo>
                  <a:lnTo>
                    <a:pt x="6" y="236"/>
                  </a:lnTo>
                  <a:lnTo>
                    <a:pt x="0" y="230"/>
                  </a:lnTo>
                  <a:lnTo>
                    <a:pt x="6" y="224"/>
                  </a:lnTo>
                  <a:lnTo>
                    <a:pt x="10" y="219"/>
                  </a:lnTo>
                  <a:lnTo>
                    <a:pt x="16" y="214"/>
                  </a:lnTo>
                  <a:lnTo>
                    <a:pt x="25" y="209"/>
                  </a:lnTo>
                  <a:lnTo>
                    <a:pt x="25" y="199"/>
                  </a:lnTo>
                  <a:lnTo>
                    <a:pt x="20" y="189"/>
                  </a:lnTo>
                  <a:lnTo>
                    <a:pt x="25" y="185"/>
                  </a:lnTo>
                  <a:lnTo>
                    <a:pt x="25" y="179"/>
                  </a:lnTo>
                  <a:lnTo>
                    <a:pt x="20" y="173"/>
                  </a:lnTo>
                  <a:lnTo>
                    <a:pt x="16" y="169"/>
                  </a:lnTo>
                  <a:lnTo>
                    <a:pt x="10" y="163"/>
                  </a:lnTo>
                  <a:lnTo>
                    <a:pt x="10" y="153"/>
                  </a:lnTo>
                  <a:lnTo>
                    <a:pt x="6" y="144"/>
                  </a:lnTo>
                  <a:lnTo>
                    <a:pt x="6" y="128"/>
                  </a:lnTo>
                  <a:lnTo>
                    <a:pt x="6" y="128"/>
                  </a:lnTo>
                  <a:lnTo>
                    <a:pt x="16" y="128"/>
                  </a:lnTo>
                  <a:lnTo>
                    <a:pt x="16" y="132"/>
                  </a:lnTo>
                  <a:lnTo>
                    <a:pt x="25" y="132"/>
                  </a:lnTo>
                  <a:lnTo>
                    <a:pt x="31" y="128"/>
                  </a:lnTo>
                  <a:lnTo>
                    <a:pt x="37" y="118"/>
                  </a:lnTo>
                  <a:lnTo>
                    <a:pt x="31" y="118"/>
                  </a:lnTo>
                  <a:lnTo>
                    <a:pt x="41" y="118"/>
                  </a:lnTo>
                  <a:lnTo>
                    <a:pt x="47" y="118"/>
                  </a:lnTo>
                  <a:lnTo>
                    <a:pt x="57" y="112"/>
                  </a:lnTo>
                  <a:lnTo>
                    <a:pt x="62" y="118"/>
                  </a:lnTo>
                  <a:lnTo>
                    <a:pt x="62" y="112"/>
                  </a:lnTo>
                  <a:lnTo>
                    <a:pt x="67" y="112"/>
                  </a:lnTo>
                  <a:lnTo>
                    <a:pt x="72" y="102"/>
                  </a:lnTo>
                  <a:lnTo>
                    <a:pt x="72" y="97"/>
                  </a:lnTo>
                  <a:lnTo>
                    <a:pt x="72" y="83"/>
                  </a:lnTo>
                  <a:lnTo>
                    <a:pt x="72" y="77"/>
                  </a:lnTo>
                  <a:lnTo>
                    <a:pt x="92" y="71"/>
                  </a:lnTo>
                  <a:lnTo>
                    <a:pt x="92" y="67"/>
                  </a:lnTo>
                  <a:lnTo>
                    <a:pt x="108" y="67"/>
                  </a:lnTo>
                  <a:lnTo>
                    <a:pt x="119" y="56"/>
                  </a:lnTo>
                  <a:lnTo>
                    <a:pt x="98" y="51"/>
                  </a:lnTo>
                  <a:lnTo>
                    <a:pt x="108" y="30"/>
                  </a:lnTo>
                  <a:lnTo>
                    <a:pt x="113" y="30"/>
                  </a:lnTo>
                  <a:lnTo>
                    <a:pt x="119" y="30"/>
                  </a:lnTo>
                  <a:lnTo>
                    <a:pt x="123" y="26"/>
                  </a:lnTo>
                  <a:lnTo>
                    <a:pt x="129" y="30"/>
                  </a:lnTo>
                  <a:lnTo>
                    <a:pt x="139" y="26"/>
                  </a:lnTo>
                  <a:lnTo>
                    <a:pt x="143" y="20"/>
                  </a:lnTo>
                  <a:lnTo>
                    <a:pt x="139" y="15"/>
                  </a:lnTo>
                  <a:lnTo>
                    <a:pt x="135" y="10"/>
                  </a:lnTo>
                  <a:lnTo>
                    <a:pt x="143" y="5"/>
                  </a:lnTo>
                  <a:lnTo>
                    <a:pt x="154" y="0"/>
                  </a:lnTo>
                  <a:lnTo>
                    <a:pt x="159" y="0"/>
                  </a:lnTo>
                  <a:lnTo>
                    <a:pt x="164" y="0"/>
                  </a:lnTo>
                  <a:lnTo>
                    <a:pt x="164" y="5"/>
                  </a:lnTo>
                  <a:lnTo>
                    <a:pt x="174" y="5"/>
                  </a:lnTo>
                  <a:lnTo>
                    <a:pt x="186" y="5"/>
                  </a:lnTo>
                  <a:lnTo>
                    <a:pt x="195" y="5"/>
                  </a:lnTo>
                  <a:lnTo>
                    <a:pt x="200" y="10"/>
                  </a:lnTo>
                  <a:lnTo>
                    <a:pt x="200" y="15"/>
                  </a:lnTo>
                  <a:lnTo>
                    <a:pt x="205" y="15"/>
                  </a:lnTo>
                  <a:lnTo>
                    <a:pt x="215" y="10"/>
                  </a:lnTo>
                  <a:lnTo>
                    <a:pt x="215" y="5"/>
                  </a:lnTo>
                  <a:lnTo>
                    <a:pt x="221" y="5"/>
                  </a:lnTo>
                  <a:lnTo>
                    <a:pt x="231" y="10"/>
                  </a:lnTo>
                  <a:lnTo>
                    <a:pt x="237" y="20"/>
                  </a:lnTo>
                  <a:lnTo>
                    <a:pt x="246" y="20"/>
                  </a:lnTo>
                  <a:lnTo>
                    <a:pt x="246" y="26"/>
                  </a:lnTo>
                  <a:lnTo>
                    <a:pt x="241" y="30"/>
                  </a:lnTo>
                  <a:lnTo>
                    <a:pt x="241" y="36"/>
                  </a:lnTo>
                  <a:lnTo>
                    <a:pt x="251" y="51"/>
                  </a:lnTo>
                  <a:lnTo>
                    <a:pt x="256" y="67"/>
                  </a:lnTo>
                  <a:lnTo>
                    <a:pt x="246" y="71"/>
                  </a:lnTo>
                  <a:lnTo>
                    <a:pt x="261" y="71"/>
                  </a:lnTo>
                  <a:lnTo>
                    <a:pt x="261" y="77"/>
                  </a:lnTo>
                  <a:lnTo>
                    <a:pt x="261" y="83"/>
                  </a:lnTo>
                  <a:lnTo>
                    <a:pt x="278" y="87"/>
                  </a:lnTo>
                  <a:lnTo>
                    <a:pt x="282" y="87"/>
                  </a:lnTo>
                  <a:lnTo>
                    <a:pt x="292" y="91"/>
                  </a:lnTo>
                  <a:lnTo>
                    <a:pt x="292" y="102"/>
                  </a:lnTo>
                  <a:lnTo>
                    <a:pt x="292" y="107"/>
                  </a:lnTo>
                  <a:lnTo>
                    <a:pt x="302" y="107"/>
                  </a:lnTo>
                  <a:lnTo>
                    <a:pt x="307" y="107"/>
                  </a:lnTo>
                  <a:lnTo>
                    <a:pt x="317" y="107"/>
                  </a:lnTo>
                  <a:lnTo>
                    <a:pt x="317" y="118"/>
                  </a:lnTo>
                  <a:lnTo>
                    <a:pt x="327" y="118"/>
                  </a:lnTo>
                  <a:lnTo>
                    <a:pt x="333" y="128"/>
                  </a:lnTo>
                  <a:lnTo>
                    <a:pt x="327" y="132"/>
                  </a:lnTo>
                  <a:lnTo>
                    <a:pt x="323" y="138"/>
                  </a:lnTo>
                  <a:lnTo>
                    <a:pt x="317" y="144"/>
                  </a:lnTo>
                  <a:lnTo>
                    <a:pt x="307" y="148"/>
                  </a:lnTo>
                  <a:lnTo>
                    <a:pt x="302" y="153"/>
                  </a:lnTo>
                  <a:lnTo>
                    <a:pt x="292" y="148"/>
                  </a:lnTo>
                  <a:lnTo>
                    <a:pt x="288" y="148"/>
                  </a:lnTo>
                  <a:lnTo>
                    <a:pt x="288" y="153"/>
                  </a:lnTo>
                  <a:lnTo>
                    <a:pt x="288" y="163"/>
                  </a:lnTo>
                  <a:lnTo>
                    <a:pt x="288" y="169"/>
                  </a:lnTo>
                  <a:lnTo>
                    <a:pt x="292" y="179"/>
                  </a:lnTo>
                  <a:lnTo>
                    <a:pt x="297" y="189"/>
                  </a:lnTo>
                  <a:lnTo>
                    <a:pt x="297" y="195"/>
                  </a:lnTo>
                  <a:lnTo>
                    <a:pt x="302" y="199"/>
                  </a:lnTo>
                  <a:lnTo>
                    <a:pt x="313" y="203"/>
                  </a:lnTo>
                  <a:lnTo>
                    <a:pt x="312" y="199"/>
                  </a:lnTo>
                  <a:lnTo>
                    <a:pt x="312" y="209"/>
                  </a:lnTo>
                  <a:lnTo>
                    <a:pt x="302" y="209"/>
                  </a:lnTo>
                  <a:lnTo>
                    <a:pt x="296" y="209"/>
                  </a:lnTo>
                  <a:lnTo>
                    <a:pt x="292" y="209"/>
                  </a:lnTo>
                  <a:lnTo>
                    <a:pt x="286" y="209"/>
                  </a:lnTo>
                  <a:lnTo>
                    <a:pt x="276" y="209"/>
                  </a:lnTo>
                  <a:lnTo>
                    <a:pt x="272" y="209"/>
                  </a:lnTo>
                  <a:lnTo>
                    <a:pt x="266" y="214"/>
                  </a:lnTo>
                  <a:lnTo>
                    <a:pt x="266" y="224"/>
                  </a:lnTo>
                  <a:lnTo>
                    <a:pt x="261" y="236"/>
                  </a:lnTo>
                  <a:lnTo>
                    <a:pt x="266" y="246"/>
                  </a:lnTo>
                  <a:lnTo>
                    <a:pt x="266" y="250"/>
                  </a:lnTo>
                  <a:lnTo>
                    <a:pt x="266" y="261"/>
                  </a:lnTo>
                  <a:lnTo>
                    <a:pt x="261" y="261"/>
                  </a:lnTo>
                  <a:lnTo>
                    <a:pt x="251" y="250"/>
                  </a:lnTo>
                  <a:lnTo>
                    <a:pt x="245" y="250"/>
                  </a:lnTo>
                  <a:lnTo>
                    <a:pt x="241" y="255"/>
                  </a:lnTo>
                  <a:lnTo>
                    <a:pt x="225" y="250"/>
                  </a:lnTo>
                  <a:lnTo>
                    <a:pt x="220" y="250"/>
                  </a:lnTo>
                  <a:lnTo>
                    <a:pt x="215" y="255"/>
                  </a:lnTo>
                  <a:lnTo>
                    <a:pt x="215" y="261"/>
                  </a:lnTo>
                  <a:lnTo>
                    <a:pt x="210" y="265"/>
                  </a:lnTo>
                  <a:lnTo>
                    <a:pt x="204" y="255"/>
                  </a:lnTo>
                  <a:lnTo>
                    <a:pt x="200" y="250"/>
                  </a:lnTo>
                  <a:lnTo>
                    <a:pt x="194" y="261"/>
                  </a:lnTo>
                  <a:lnTo>
                    <a:pt x="190" y="255"/>
                  </a:lnTo>
                  <a:lnTo>
                    <a:pt x="184" y="250"/>
                  </a:lnTo>
                  <a:lnTo>
                    <a:pt x="174" y="250"/>
                  </a:lnTo>
                  <a:lnTo>
                    <a:pt x="169" y="255"/>
                  </a:lnTo>
                  <a:lnTo>
                    <a:pt x="153" y="255"/>
                  </a:lnTo>
                  <a:lnTo>
                    <a:pt x="149" y="250"/>
                  </a:lnTo>
                  <a:lnTo>
                    <a:pt x="143" y="250"/>
                  </a:lnTo>
                  <a:lnTo>
                    <a:pt x="123" y="246"/>
                  </a:lnTo>
                  <a:lnTo>
                    <a:pt x="113" y="240"/>
                  </a:lnTo>
                  <a:lnTo>
                    <a:pt x="96" y="236"/>
                  </a:lnTo>
                  <a:lnTo>
                    <a:pt x="82" y="236"/>
                  </a:lnTo>
                  <a:lnTo>
                    <a:pt x="67" y="240"/>
                  </a:lnTo>
                  <a:lnTo>
                    <a:pt x="57" y="240"/>
                  </a:lnTo>
                  <a:lnTo>
                    <a:pt x="45" y="240"/>
                  </a:lnTo>
                  <a:lnTo>
                    <a:pt x="37" y="246"/>
                  </a:lnTo>
                  <a:lnTo>
                    <a:pt x="37" y="250"/>
                  </a:lnTo>
                  <a:lnTo>
                    <a:pt x="31" y="255"/>
                  </a:lnTo>
                  <a:lnTo>
                    <a:pt x="25" y="261"/>
                  </a:lnTo>
                  <a:lnTo>
                    <a:pt x="20" y="255"/>
                  </a:lnTo>
                  <a:lnTo>
                    <a:pt x="16" y="255"/>
                  </a:lnTo>
                  <a:lnTo>
                    <a:pt x="10" y="265"/>
                  </a:lnTo>
                  <a:lnTo>
                    <a:pt x="10" y="261"/>
                  </a:lnTo>
                  <a:close/>
                </a:path>
              </a:pathLst>
            </a:custGeom>
            <a:solidFill>
              <a:schemeClr val="tx2"/>
            </a:solidFill>
            <a:ln w="3175" cap="flat">
              <a:solidFill>
                <a:schemeClr val="bg2"/>
              </a:solidFill>
              <a:prstDash val="solid"/>
              <a:miter lim="800000"/>
              <a:headEnd/>
              <a:tailEnd/>
            </a:ln>
            <a:extLst/>
          </p:spPr>
          <p:txBody>
            <a:bodyPr vert="horz" wrap="square" lIns="68580" tIns="34290" rIns="68580" bIns="34290" numCol="1" anchor="t" anchorCtr="0" compatLnSpc="1">
              <a:prstTxWarp prst="textNoShape">
                <a:avLst/>
              </a:prstTxWarp>
            </a:bodyPr>
            <a:lstStyle/>
            <a:p>
              <a:endParaRPr lang="en-US" sz="1350"/>
            </a:p>
          </p:txBody>
        </p:sp>
        <p:sp>
          <p:nvSpPr>
            <p:cNvPr id="28" name="Freeform 27"/>
            <p:cNvSpPr>
              <a:spLocks/>
            </p:cNvSpPr>
            <p:nvPr/>
          </p:nvSpPr>
          <p:spPr bwMode="auto">
            <a:xfrm>
              <a:off x="4939333" y="4268150"/>
              <a:ext cx="1738978" cy="878349"/>
            </a:xfrm>
            <a:custGeom>
              <a:avLst/>
              <a:gdLst>
                <a:gd name="T0" fmla="*/ 349 w 687"/>
                <a:gd name="T1" fmla="*/ 347 h 347"/>
                <a:gd name="T2" fmla="*/ 374 w 687"/>
                <a:gd name="T3" fmla="*/ 322 h 347"/>
                <a:gd name="T4" fmla="*/ 395 w 687"/>
                <a:gd name="T5" fmla="*/ 306 h 347"/>
                <a:gd name="T6" fmla="*/ 405 w 687"/>
                <a:gd name="T7" fmla="*/ 312 h 347"/>
                <a:gd name="T8" fmla="*/ 400 w 687"/>
                <a:gd name="T9" fmla="*/ 337 h 347"/>
                <a:gd name="T10" fmla="*/ 451 w 687"/>
                <a:gd name="T11" fmla="*/ 331 h 347"/>
                <a:gd name="T12" fmla="*/ 472 w 687"/>
                <a:gd name="T13" fmla="*/ 322 h 347"/>
                <a:gd name="T14" fmla="*/ 507 w 687"/>
                <a:gd name="T15" fmla="*/ 322 h 347"/>
                <a:gd name="T16" fmla="*/ 522 w 687"/>
                <a:gd name="T17" fmla="*/ 306 h 347"/>
                <a:gd name="T18" fmla="*/ 564 w 687"/>
                <a:gd name="T19" fmla="*/ 290 h 347"/>
                <a:gd name="T20" fmla="*/ 594 w 687"/>
                <a:gd name="T21" fmla="*/ 280 h 347"/>
                <a:gd name="T22" fmla="*/ 615 w 687"/>
                <a:gd name="T23" fmla="*/ 255 h 347"/>
                <a:gd name="T24" fmla="*/ 631 w 687"/>
                <a:gd name="T25" fmla="*/ 245 h 347"/>
                <a:gd name="T26" fmla="*/ 672 w 687"/>
                <a:gd name="T27" fmla="*/ 194 h 347"/>
                <a:gd name="T28" fmla="*/ 672 w 687"/>
                <a:gd name="T29" fmla="*/ 147 h 347"/>
                <a:gd name="T30" fmla="*/ 672 w 687"/>
                <a:gd name="T31" fmla="*/ 127 h 347"/>
                <a:gd name="T32" fmla="*/ 687 w 687"/>
                <a:gd name="T33" fmla="*/ 92 h 347"/>
                <a:gd name="T34" fmla="*/ 646 w 687"/>
                <a:gd name="T35" fmla="*/ 92 h 347"/>
                <a:gd name="T36" fmla="*/ 625 w 687"/>
                <a:gd name="T37" fmla="*/ 86 h 347"/>
                <a:gd name="T38" fmla="*/ 599 w 687"/>
                <a:gd name="T39" fmla="*/ 86 h 347"/>
                <a:gd name="T40" fmla="*/ 564 w 687"/>
                <a:gd name="T41" fmla="*/ 76 h 347"/>
                <a:gd name="T42" fmla="*/ 533 w 687"/>
                <a:gd name="T43" fmla="*/ 86 h 347"/>
                <a:gd name="T44" fmla="*/ 503 w 687"/>
                <a:gd name="T45" fmla="*/ 82 h 347"/>
                <a:gd name="T46" fmla="*/ 483 w 687"/>
                <a:gd name="T47" fmla="*/ 57 h 347"/>
                <a:gd name="T48" fmla="*/ 451 w 687"/>
                <a:gd name="T49" fmla="*/ 47 h 347"/>
                <a:gd name="T50" fmla="*/ 437 w 687"/>
                <a:gd name="T51" fmla="*/ 14 h 347"/>
                <a:gd name="T52" fmla="*/ 401 w 687"/>
                <a:gd name="T53" fmla="*/ 0 h 347"/>
                <a:gd name="T54" fmla="*/ 370 w 687"/>
                <a:gd name="T55" fmla="*/ 6 h 347"/>
                <a:gd name="T56" fmla="*/ 349 w 687"/>
                <a:gd name="T57" fmla="*/ 20 h 347"/>
                <a:gd name="T58" fmla="*/ 319 w 687"/>
                <a:gd name="T59" fmla="*/ 17 h 347"/>
                <a:gd name="T60" fmla="*/ 310 w 687"/>
                <a:gd name="T61" fmla="*/ 61 h 347"/>
                <a:gd name="T62" fmla="*/ 288 w 687"/>
                <a:gd name="T63" fmla="*/ 66 h 347"/>
                <a:gd name="T64" fmla="*/ 258 w 687"/>
                <a:gd name="T65" fmla="*/ 76 h 347"/>
                <a:gd name="T66" fmla="*/ 233 w 687"/>
                <a:gd name="T67" fmla="*/ 61 h 347"/>
                <a:gd name="T68" fmla="*/ 190 w 687"/>
                <a:gd name="T69" fmla="*/ 61 h 347"/>
                <a:gd name="T70" fmla="*/ 114 w 687"/>
                <a:gd name="T71" fmla="*/ 51 h 347"/>
                <a:gd name="T72" fmla="*/ 77 w 687"/>
                <a:gd name="T73" fmla="*/ 66 h 347"/>
                <a:gd name="T74" fmla="*/ 60 w 687"/>
                <a:gd name="T75" fmla="*/ 78 h 347"/>
                <a:gd name="T76" fmla="*/ 72 w 687"/>
                <a:gd name="T77" fmla="*/ 108 h 347"/>
                <a:gd name="T78" fmla="*/ 72 w 687"/>
                <a:gd name="T79" fmla="*/ 137 h 347"/>
                <a:gd name="T80" fmla="*/ 33 w 687"/>
                <a:gd name="T81" fmla="*/ 168 h 347"/>
                <a:gd name="T82" fmla="*/ 22 w 687"/>
                <a:gd name="T83" fmla="*/ 210 h 347"/>
                <a:gd name="T84" fmla="*/ 12 w 687"/>
                <a:gd name="T85" fmla="*/ 261 h 347"/>
                <a:gd name="T86" fmla="*/ 72 w 687"/>
                <a:gd name="T87" fmla="*/ 275 h 347"/>
                <a:gd name="T88" fmla="*/ 118 w 687"/>
                <a:gd name="T89" fmla="*/ 271 h 347"/>
                <a:gd name="T90" fmla="*/ 160 w 687"/>
                <a:gd name="T91" fmla="*/ 249 h 347"/>
                <a:gd name="T92" fmla="*/ 186 w 687"/>
                <a:gd name="T93" fmla="*/ 249 h 347"/>
                <a:gd name="T94" fmla="*/ 225 w 687"/>
                <a:gd name="T95" fmla="*/ 239 h 347"/>
                <a:gd name="T96" fmla="*/ 257 w 687"/>
                <a:gd name="T97" fmla="*/ 245 h 347"/>
                <a:gd name="T98" fmla="*/ 284 w 687"/>
                <a:gd name="T99" fmla="*/ 261 h 347"/>
                <a:gd name="T100" fmla="*/ 288 w 687"/>
                <a:gd name="T101" fmla="*/ 290 h 347"/>
                <a:gd name="T102" fmla="*/ 308 w 687"/>
                <a:gd name="T103" fmla="*/ 312 h 347"/>
                <a:gd name="T104" fmla="*/ 323 w 687"/>
                <a:gd name="T105" fmla="*/ 331 h 3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87" h="347">
                  <a:moveTo>
                    <a:pt x="329" y="343"/>
                  </a:moveTo>
                  <a:lnTo>
                    <a:pt x="333" y="337"/>
                  </a:lnTo>
                  <a:lnTo>
                    <a:pt x="339" y="343"/>
                  </a:lnTo>
                  <a:lnTo>
                    <a:pt x="343" y="347"/>
                  </a:lnTo>
                  <a:lnTo>
                    <a:pt x="349" y="347"/>
                  </a:lnTo>
                  <a:lnTo>
                    <a:pt x="349" y="331"/>
                  </a:lnTo>
                  <a:lnTo>
                    <a:pt x="354" y="322"/>
                  </a:lnTo>
                  <a:lnTo>
                    <a:pt x="359" y="322"/>
                  </a:lnTo>
                  <a:lnTo>
                    <a:pt x="364" y="327"/>
                  </a:lnTo>
                  <a:lnTo>
                    <a:pt x="374" y="322"/>
                  </a:lnTo>
                  <a:lnTo>
                    <a:pt x="384" y="312"/>
                  </a:lnTo>
                  <a:lnTo>
                    <a:pt x="390" y="312"/>
                  </a:lnTo>
                  <a:lnTo>
                    <a:pt x="390" y="316"/>
                  </a:lnTo>
                  <a:lnTo>
                    <a:pt x="395" y="316"/>
                  </a:lnTo>
                  <a:lnTo>
                    <a:pt x="395" y="306"/>
                  </a:lnTo>
                  <a:lnTo>
                    <a:pt x="395" y="302"/>
                  </a:lnTo>
                  <a:lnTo>
                    <a:pt x="395" y="290"/>
                  </a:lnTo>
                  <a:lnTo>
                    <a:pt x="400" y="302"/>
                  </a:lnTo>
                  <a:lnTo>
                    <a:pt x="405" y="306"/>
                  </a:lnTo>
                  <a:lnTo>
                    <a:pt x="405" y="312"/>
                  </a:lnTo>
                  <a:lnTo>
                    <a:pt x="410" y="322"/>
                  </a:lnTo>
                  <a:lnTo>
                    <a:pt x="400" y="322"/>
                  </a:lnTo>
                  <a:lnTo>
                    <a:pt x="400" y="327"/>
                  </a:lnTo>
                  <a:lnTo>
                    <a:pt x="400" y="331"/>
                  </a:lnTo>
                  <a:lnTo>
                    <a:pt x="400" y="337"/>
                  </a:lnTo>
                  <a:lnTo>
                    <a:pt x="410" y="343"/>
                  </a:lnTo>
                  <a:lnTo>
                    <a:pt x="420" y="347"/>
                  </a:lnTo>
                  <a:lnTo>
                    <a:pt x="437" y="337"/>
                  </a:lnTo>
                  <a:lnTo>
                    <a:pt x="445" y="331"/>
                  </a:lnTo>
                  <a:lnTo>
                    <a:pt x="451" y="331"/>
                  </a:lnTo>
                  <a:lnTo>
                    <a:pt x="456" y="327"/>
                  </a:lnTo>
                  <a:lnTo>
                    <a:pt x="461" y="343"/>
                  </a:lnTo>
                  <a:lnTo>
                    <a:pt x="466" y="337"/>
                  </a:lnTo>
                  <a:lnTo>
                    <a:pt x="472" y="327"/>
                  </a:lnTo>
                  <a:lnTo>
                    <a:pt x="472" y="322"/>
                  </a:lnTo>
                  <a:lnTo>
                    <a:pt x="476" y="322"/>
                  </a:lnTo>
                  <a:lnTo>
                    <a:pt x="482" y="327"/>
                  </a:lnTo>
                  <a:lnTo>
                    <a:pt x="488" y="322"/>
                  </a:lnTo>
                  <a:lnTo>
                    <a:pt x="492" y="322"/>
                  </a:lnTo>
                  <a:lnTo>
                    <a:pt x="507" y="322"/>
                  </a:lnTo>
                  <a:lnTo>
                    <a:pt x="507" y="327"/>
                  </a:lnTo>
                  <a:lnTo>
                    <a:pt x="512" y="327"/>
                  </a:lnTo>
                  <a:lnTo>
                    <a:pt x="512" y="322"/>
                  </a:lnTo>
                  <a:lnTo>
                    <a:pt x="517" y="322"/>
                  </a:lnTo>
                  <a:lnTo>
                    <a:pt x="522" y="306"/>
                  </a:lnTo>
                  <a:lnTo>
                    <a:pt x="533" y="302"/>
                  </a:lnTo>
                  <a:lnTo>
                    <a:pt x="533" y="312"/>
                  </a:lnTo>
                  <a:lnTo>
                    <a:pt x="539" y="312"/>
                  </a:lnTo>
                  <a:lnTo>
                    <a:pt x="553" y="296"/>
                  </a:lnTo>
                  <a:lnTo>
                    <a:pt x="564" y="290"/>
                  </a:lnTo>
                  <a:lnTo>
                    <a:pt x="568" y="286"/>
                  </a:lnTo>
                  <a:lnTo>
                    <a:pt x="574" y="280"/>
                  </a:lnTo>
                  <a:lnTo>
                    <a:pt x="578" y="280"/>
                  </a:lnTo>
                  <a:lnTo>
                    <a:pt x="589" y="286"/>
                  </a:lnTo>
                  <a:lnTo>
                    <a:pt x="594" y="280"/>
                  </a:lnTo>
                  <a:lnTo>
                    <a:pt x="589" y="275"/>
                  </a:lnTo>
                  <a:lnTo>
                    <a:pt x="599" y="271"/>
                  </a:lnTo>
                  <a:lnTo>
                    <a:pt x="604" y="261"/>
                  </a:lnTo>
                  <a:lnTo>
                    <a:pt x="609" y="255"/>
                  </a:lnTo>
                  <a:lnTo>
                    <a:pt x="615" y="255"/>
                  </a:lnTo>
                  <a:lnTo>
                    <a:pt x="619" y="249"/>
                  </a:lnTo>
                  <a:lnTo>
                    <a:pt x="619" y="245"/>
                  </a:lnTo>
                  <a:lnTo>
                    <a:pt x="625" y="249"/>
                  </a:lnTo>
                  <a:lnTo>
                    <a:pt x="629" y="249"/>
                  </a:lnTo>
                  <a:lnTo>
                    <a:pt x="631" y="245"/>
                  </a:lnTo>
                  <a:lnTo>
                    <a:pt x="631" y="220"/>
                  </a:lnTo>
                  <a:lnTo>
                    <a:pt x="646" y="214"/>
                  </a:lnTo>
                  <a:lnTo>
                    <a:pt x="650" y="198"/>
                  </a:lnTo>
                  <a:lnTo>
                    <a:pt x="656" y="194"/>
                  </a:lnTo>
                  <a:lnTo>
                    <a:pt x="672" y="194"/>
                  </a:lnTo>
                  <a:lnTo>
                    <a:pt x="682" y="194"/>
                  </a:lnTo>
                  <a:lnTo>
                    <a:pt x="687" y="178"/>
                  </a:lnTo>
                  <a:lnTo>
                    <a:pt x="687" y="163"/>
                  </a:lnTo>
                  <a:lnTo>
                    <a:pt x="676" y="147"/>
                  </a:lnTo>
                  <a:lnTo>
                    <a:pt x="672" y="147"/>
                  </a:lnTo>
                  <a:lnTo>
                    <a:pt x="672" y="143"/>
                  </a:lnTo>
                  <a:lnTo>
                    <a:pt x="676" y="137"/>
                  </a:lnTo>
                  <a:lnTo>
                    <a:pt x="682" y="132"/>
                  </a:lnTo>
                  <a:lnTo>
                    <a:pt x="682" y="127"/>
                  </a:lnTo>
                  <a:lnTo>
                    <a:pt x="672" y="127"/>
                  </a:lnTo>
                  <a:lnTo>
                    <a:pt x="666" y="123"/>
                  </a:lnTo>
                  <a:lnTo>
                    <a:pt x="672" y="117"/>
                  </a:lnTo>
                  <a:lnTo>
                    <a:pt x="682" y="112"/>
                  </a:lnTo>
                  <a:lnTo>
                    <a:pt x="687" y="108"/>
                  </a:lnTo>
                  <a:lnTo>
                    <a:pt x="687" y="92"/>
                  </a:lnTo>
                  <a:lnTo>
                    <a:pt x="682" y="92"/>
                  </a:lnTo>
                  <a:lnTo>
                    <a:pt x="676" y="98"/>
                  </a:lnTo>
                  <a:lnTo>
                    <a:pt x="666" y="98"/>
                  </a:lnTo>
                  <a:lnTo>
                    <a:pt x="656" y="92"/>
                  </a:lnTo>
                  <a:lnTo>
                    <a:pt x="646" y="92"/>
                  </a:lnTo>
                  <a:lnTo>
                    <a:pt x="646" y="98"/>
                  </a:lnTo>
                  <a:lnTo>
                    <a:pt x="640" y="92"/>
                  </a:lnTo>
                  <a:lnTo>
                    <a:pt x="640" y="86"/>
                  </a:lnTo>
                  <a:lnTo>
                    <a:pt x="636" y="86"/>
                  </a:lnTo>
                  <a:lnTo>
                    <a:pt x="625" y="86"/>
                  </a:lnTo>
                  <a:lnTo>
                    <a:pt x="625" y="92"/>
                  </a:lnTo>
                  <a:lnTo>
                    <a:pt x="615" y="92"/>
                  </a:lnTo>
                  <a:lnTo>
                    <a:pt x="615" y="86"/>
                  </a:lnTo>
                  <a:lnTo>
                    <a:pt x="605" y="92"/>
                  </a:lnTo>
                  <a:lnTo>
                    <a:pt x="599" y="86"/>
                  </a:lnTo>
                  <a:lnTo>
                    <a:pt x="594" y="82"/>
                  </a:lnTo>
                  <a:lnTo>
                    <a:pt x="594" y="86"/>
                  </a:lnTo>
                  <a:lnTo>
                    <a:pt x="585" y="92"/>
                  </a:lnTo>
                  <a:lnTo>
                    <a:pt x="568" y="82"/>
                  </a:lnTo>
                  <a:lnTo>
                    <a:pt x="564" y="76"/>
                  </a:lnTo>
                  <a:lnTo>
                    <a:pt x="564" y="72"/>
                  </a:lnTo>
                  <a:lnTo>
                    <a:pt x="554" y="72"/>
                  </a:lnTo>
                  <a:lnTo>
                    <a:pt x="544" y="82"/>
                  </a:lnTo>
                  <a:lnTo>
                    <a:pt x="539" y="86"/>
                  </a:lnTo>
                  <a:lnTo>
                    <a:pt x="533" y="86"/>
                  </a:lnTo>
                  <a:lnTo>
                    <a:pt x="529" y="82"/>
                  </a:lnTo>
                  <a:lnTo>
                    <a:pt x="523" y="86"/>
                  </a:lnTo>
                  <a:lnTo>
                    <a:pt x="517" y="82"/>
                  </a:lnTo>
                  <a:lnTo>
                    <a:pt x="513" y="82"/>
                  </a:lnTo>
                  <a:lnTo>
                    <a:pt x="503" y="82"/>
                  </a:lnTo>
                  <a:lnTo>
                    <a:pt x="497" y="82"/>
                  </a:lnTo>
                  <a:lnTo>
                    <a:pt x="497" y="76"/>
                  </a:lnTo>
                  <a:lnTo>
                    <a:pt x="492" y="61"/>
                  </a:lnTo>
                  <a:lnTo>
                    <a:pt x="492" y="57"/>
                  </a:lnTo>
                  <a:lnTo>
                    <a:pt x="483" y="57"/>
                  </a:lnTo>
                  <a:lnTo>
                    <a:pt x="476" y="47"/>
                  </a:lnTo>
                  <a:lnTo>
                    <a:pt x="476" y="41"/>
                  </a:lnTo>
                  <a:lnTo>
                    <a:pt x="472" y="41"/>
                  </a:lnTo>
                  <a:lnTo>
                    <a:pt x="466" y="47"/>
                  </a:lnTo>
                  <a:lnTo>
                    <a:pt x="451" y="47"/>
                  </a:lnTo>
                  <a:lnTo>
                    <a:pt x="441" y="47"/>
                  </a:lnTo>
                  <a:lnTo>
                    <a:pt x="441" y="41"/>
                  </a:lnTo>
                  <a:lnTo>
                    <a:pt x="441" y="30"/>
                  </a:lnTo>
                  <a:lnTo>
                    <a:pt x="441" y="20"/>
                  </a:lnTo>
                  <a:lnTo>
                    <a:pt x="437" y="14"/>
                  </a:lnTo>
                  <a:lnTo>
                    <a:pt x="431" y="6"/>
                  </a:lnTo>
                  <a:lnTo>
                    <a:pt x="425" y="0"/>
                  </a:lnTo>
                  <a:lnTo>
                    <a:pt x="421" y="0"/>
                  </a:lnTo>
                  <a:lnTo>
                    <a:pt x="411" y="6"/>
                  </a:lnTo>
                  <a:lnTo>
                    <a:pt x="401" y="0"/>
                  </a:lnTo>
                  <a:lnTo>
                    <a:pt x="395" y="0"/>
                  </a:lnTo>
                  <a:lnTo>
                    <a:pt x="390" y="6"/>
                  </a:lnTo>
                  <a:lnTo>
                    <a:pt x="386" y="6"/>
                  </a:lnTo>
                  <a:lnTo>
                    <a:pt x="374" y="10"/>
                  </a:lnTo>
                  <a:lnTo>
                    <a:pt x="370" y="6"/>
                  </a:lnTo>
                  <a:lnTo>
                    <a:pt x="360" y="10"/>
                  </a:lnTo>
                  <a:lnTo>
                    <a:pt x="360" y="14"/>
                  </a:lnTo>
                  <a:lnTo>
                    <a:pt x="360" y="10"/>
                  </a:lnTo>
                  <a:lnTo>
                    <a:pt x="360" y="20"/>
                  </a:lnTo>
                  <a:lnTo>
                    <a:pt x="349" y="20"/>
                  </a:lnTo>
                  <a:lnTo>
                    <a:pt x="344" y="20"/>
                  </a:lnTo>
                  <a:lnTo>
                    <a:pt x="339" y="20"/>
                  </a:lnTo>
                  <a:lnTo>
                    <a:pt x="333" y="17"/>
                  </a:lnTo>
                  <a:lnTo>
                    <a:pt x="325" y="17"/>
                  </a:lnTo>
                  <a:lnTo>
                    <a:pt x="319" y="17"/>
                  </a:lnTo>
                  <a:lnTo>
                    <a:pt x="310" y="25"/>
                  </a:lnTo>
                  <a:lnTo>
                    <a:pt x="310" y="34"/>
                  </a:lnTo>
                  <a:lnTo>
                    <a:pt x="306" y="45"/>
                  </a:lnTo>
                  <a:lnTo>
                    <a:pt x="312" y="57"/>
                  </a:lnTo>
                  <a:lnTo>
                    <a:pt x="310" y="61"/>
                  </a:lnTo>
                  <a:lnTo>
                    <a:pt x="310" y="72"/>
                  </a:lnTo>
                  <a:lnTo>
                    <a:pt x="308" y="72"/>
                  </a:lnTo>
                  <a:lnTo>
                    <a:pt x="298" y="61"/>
                  </a:lnTo>
                  <a:lnTo>
                    <a:pt x="293" y="61"/>
                  </a:lnTo>
                  <a:lnTo>
                    <a:pt x="288" y="66"/>
                  </a:lnTo>
                  <a:lnTo>
                    <a:pt x="272" y="61"/>
                  </a:lnTo>
                  <a:lnTo>
                    <a:pt x="268" y="61"/>
                  </a:lnTo>
                  <a:lnTo>
                    <a:pt x="261" y="66"/>
                  </a:lnTo>
                  <a:lnTo>
                    <a:pt x="259" y="72"/>
                  </a:lnTo>
                  <a:lnTo>
                    <a:pt x="258" y="76"/>
                  </a:lnTo>
                  <a:lnTo>
                    <a:pt x="251" y="62"/>
                  </a:lnTo>
                  <a:lnTo>
                    <a:pt x="245" y="61"/>
                  </a:lnTo>
                  <a:lnTo>
                    <a:pt x="241" y="72"/>
                  </a:lnTo>
                  <a:lnTo>
                    <a:pt x="237" y="66"/>
                  </a:lnTo>
                  <a:lnTo>
                    <a:pt x="233" y="61"/>
                  </a:lnTo>
                  <a:lnTo>
                    <a:pt x="221" y="61"/>
                  </a:lnTo>
                  <a:lnTo>
                    <a:pt x="216" y="66"/>
                  </a:lnTo>
                  <a:lnTo>
                    <a:pt x="201" y="66"/>
                  </a:lnTo>
                  <a:lnTo>
                    <a:pt x="196" y="61"/>
                  </a:lnTo>
                  <a:lnTo>
                    <a:pt x="190" y="61"/>
                  </a:lnTo>
                  <a:lnTo>
                    <a:pt x="170" y="57"/>
                  </a:lnTo>
                  <a:lnTo>
                    <a:pt x="160" y="51"/>
                  </a:lnTo>
                  <a:lnTo>
                    <a:pt x="145" y="47"/>
                  </a:lnTo>
                  <a:lnTo>
                    <a:pt x="131" y="47"/>
                  </a:lnTo>
                  <a:lnTo>
                    <a:pt x="114" y="51"/>
                  </a:lnTo>
                  <a:lnTo>
                    <a:pt x="104" y="51"/>
                  </a:lnTo>
                  <a:lnTo>
                    <a:pt x="94" y="49"/>
                  </a:lnTo>
                  <a:lnTo>
                    <a:pt x="84" y="55"/>
                  </a:lnTo>
                  <a:lnTo>
                    <a:pt x="82" y="61"/>
                  </a:lnTo>
                  <a:lnTo>
                    <a:pt x="77" y="66"/>
                  </a:lnTo>
                  <a:lnTo>
                    <a:pt x="72" y="72"/>
                  </a:lnTo>
                  <a:lnTo>
                    <a:pt x="68" y="66"/>
                  </a:lnTo>
                  <a:lnTo>
                    <a:pt x="61" y="66"/>
                  </a:lnTo>
                  <a:lnTo>
                    <a:pt x="58" y="76"/>
                  </a:lnTo>
                  <a:lnTo>
                    <a:pt x="60" y="78"/>
                  </a:lnTo>
                  <a:lnTo>
                    <a:pt x="57" y="82"/>
                  </a:lnTo>
                  <a:lnTo>
                    <a:pt x="53" y="86"/>
                  </a:lnTo>
                  <a:lnTo>
                    <a:pt x="57" y="92"/>
                  </a:lnTo>
                  <a:lnTo>
                    <a:pt x="67" y="102"/>
                  </a:lnTo>
                  <a:lnTo>
                    <a:pt x="72" y="108"/>
                  </a:lnTo>
                  <a:lnTo>
                    <a:pt x="67" y="112"/>
                  </a:lnTo>
                  <a:lnTo>
                    <a:pt x="67" y="117"/>
                  </a:lnTo>
                  <a:lnTo>
                    <a:pt x="72" y="123"/>
                  </a:lnTo>
                  <a:lnTo>
                    <a:pt x="72" y="132"/>
                  </a:lnTo>
                  <a:lnTo>
                    <a:pt x="72" y="137"/>
                  </a:lnTo>
                  <a:lnTo>
                    <a:pt x="67" y="137"/>
                  </a:lnTo>
                  <a:lnTo>
                    <a:pt x="63" y="137"/>
                  </a:lnTo>
                  <a:lnTo>
                    <a:pt x="57" y="147"/>
                  </a:lnTo>
                  <a:lnTo>
                    <a:pt x="47" y="153"/>
                  </a:lnTo>
                  <a:lnTo>
                    <a:pt x="33" y="168"/>
                  </a:lnTo>
                  <a:lnTo>
                    <a:pt x="26" y="173"/>
                  </a:lnTo>
                  <a:lnTo>
                    <a:pt x="22" y="184"/>
                  </a:lnTo>
                  <a:lnTo>
                    <a:pt x="26" y="198"/>
                  </a:lnTo>
                  <a:lnTo>
                    <a:pt x="26" y="210"/>
                  </a:lnTo>
                  <a:lnTo>
                    <a:pt x="22" y="210"/>
                  </a:lnTo>
                  <a:lnTo>
                    <a:pt x="17" y="210"/>
                  </a:lnTo>
                  <a:lnTo>
                    <a:pt x="6" y="225"/>
                  </a:lnTo>
                  <a:lnTo>
                    <a:pt x="0" y="239"/>
                  </a:lnTo>
                  <a:lnTo>
                    <a:pt x="0" y="249"/>
                  </a:lnTo>
                  <a:lnTo>
                    <a:pt x="12" y="261"/>
                  </a:lnTo>
                  <a:lnTo>
                    <a:pt x="22" y="265"/>
                  </a:lnTo>
                  <a:lnTo>
                    <a:pt x="33" y="265"/>
                  </a:lnTo>
                  <a:lnTo>
                    <a:pt x="53" y="265"/>
                  </a:lnTo>
                  <a:lnTo>
                    <a:pt x="63" y="271"/>
                  </a:lnTo>
                  <a:lnTo>
                    <a:pt x="72" y="275"/>
                  </a:lnTo>
                  <a:lnTo>
                    <a:pt x="88" y="271"/>
                  </a:lnTo>
                  <a:lnTo>
                    <a:pt x="92" y="265"/>
                  </a:lnTo>
                  <a:lnTo>
                    <a:pt x="104" y="271"/>
                  </a:lnTo>
                  <a:lnTo>
                    <a:pt x="109" y="275"/>
                  </a:lnTo>
                  <a:lnTo>
                    <a:pt x="118" y="271"/>
                  </a:lnTo>
                  <a:lnTo>
                    <a:pt x="129" y="261"/>
                  </a:lnTo>
                  <a:lnTo>
                    <a:pt x="139" y="261"/>
                  </a:lnTo>
                  <a:lnTo>
                    <a:pt x="149" y="261"/>
                  </a:lnTo>
                  <a:lnTo>
                    <a:pt x="155" y="261"/>
                  </a:lnTo>
                  <a:lnTo>
                    <a:pt x="160" y="249"/>
                  </a:lnTo>
                  <a:lnTo>
                    <a:pt x="165" y="249"/>
                  </a:lnTo>
                  <a:lnTo>
                    <a:pt x="174" y="249"/>
                  </a:lnTo>
                  <a:lnTo>
                    <a:pt x="174" y="245"/>
                  </a:lnTo>
                  <a:lnTo>
                    <a:pt x="180" y="249"/>
                  </a:lnTo>
                  <a:lnTo>
                    <a:pt x="186" y="249"/>
                  </a:lnTo>
                  <a:lnTo>
                    <a:pt x="200" y="245"/>
                  </a:lnTo>
                  <a:lnTo>
                    <a:pt x="206" y="239"/>
                  </a:lnTo>
                  <a:lnTo>
                    <a:pt x="211" y="235"/>
                  </a:lnTo>
                  <a:lnTo>
                    <a:pt x="225" y="235"/>
                  </a:lnTo>
                  <a:lnTo>
                    <a:pt x="225" y="239"/>
                  </a:lnTo>
                  <a:lnTo>
                    <a:pt x="237" y="239"/>
                  </a:lnTo>
                  <a:lnTo>
                    <a:pt x="241" y="245"/>
                  </a:lnTo>
                  <a:lnTo>
                    <a:pt x="247" y="249"/>
                  </a:lnTo>
                  <a:lnTo>
                    <a:pt x="251" y="245"/>
                  </a:lnTo>
                  <a:lnTo>
                    <a:pt x="257" y="245"/>
                  </a:lnTo>
                  <a:lnTo>
                    <a:pt x="262" y="249"/>
                  </a:lnTo>
                  <a:lnTo>
                    <a:pt x="272" y="255"/>
                  </a:lnTo>
                  <a:lnTo>
                    <a:pt x="272" y="249"/>
                  </a:lnTo>
                  <a:lnTo>
                    <a:pt x="284" y="255"/>
                  </a:lnTo>
                  <a:lnTo>
                    <a:pt x="284" y="261"/>
                  </a:lnTo>
                  <a:lnTo>
                    <a:pt x="284" y="265"/>
                  </a:lnTo>
                  <a:lnTo>
                    <a:pt x="288" y="265"/>
                  </a:lnTo>
                  <a:lnTo>
                    <a:pt x="288" y="275"/>
                  </a:lnTo>
                  <a:lnTo>
                    <a:pt x="288" y="286"/>
                  </a:lnTo>
                  <a:lnTo>
                    <a:pt x="288" y="290"/>
                  </a:lnTo>
                  <a:lnTo>
                    <a:pt x="292" y="290"/>
                  </a:lnTo>
                  <a:lnTo>
                    <a:pt x="298" y="290"/>
                  </a:lnTo>
                  <a:lnTo>
                    <a:pt x="303" y="302"/>
                  </a:lnTo>
                  <a:lnTo>
                    <a:pt x="303" y="312"/>
                  </a:lnTo>
                  <a:lnTo>
                    <a:pt x="308" y="312"/>
                  </a:lnTo>
                  <a:lnTo>
                    <a:pt x="313" y="312"/>
                  </a:lnTo>
                  <a:lnTo>
                    <a:pt x="313" y="316"/>
                  </a:lnTo>
                  <a:lnTo>
                    <a:pt x="313" y="322"/>
                  </a:lnTo>
                  <a:lnTo>
                    <a:pt x="319" y="327"/>
                  </a:lnTo>
                  <a:lnTo>
                    <a:pt x="323" y="331"/>
                  </a:lnTo>
                  <a:lnTo>
                    <a:pt x="329" y="337"/>
                  </a:lnTo>
                  <a:lnTo>
                    <a:pt x="329" y="343"/>
                  </a:lnTo>
                  <a:close/>
                </a:path>
              </a:pathLst>
            </a:custGeom>
            <a:solidFill>
              <a:schemeClr val="tx2"/>
            </a:solidFill>
            <a:ln w="3175" cap="flat">
              <a:solidFill>
                <a:schemeClr val="bg2"/>
              </a:solidFill>
              <a:prstDash val="solid"/>
              <a:miter lim="800000"/>
              <a:headEnd/>
              <a:tailEnd/>
            </a:ln>
          </p:spPr>
          <p:txBody>
            <a:bodyPr vert="horz" wrap="square" lIns="68580" tIns="34290" rIns="68580" bIns="34290" numCol="1" anchor="t" anchorCtr="0" compatLnSpc="1">
              <a:prstTxWarp prst="textNoShape">
                <a:avLst/>
              </a:prstTxWarp>
            </a:bodyPr>
            <a:lstStyle/>
            <a:p>
              <a:endParaRPr lang="en-US" sz="1350"/>
            </a:p>
          </p:txBody>
        </p:sp>
        <p:sp>
          <p:nvSpPr>
            <p:cNvPr id="29" name="Freeform 28"/>
            <p:cNvSpPr>
              <a:spLocks/>
            </p:cNvSpPr>
            <p:nvPr/>
          </p:nvSpPr>
          <p:spPr bwMode="auto">
            <a:xfrm>
              <a:off x="4939333" y="4268150"/>
              <a:ext cx="1738978" cy="878349"/>
            </a:xfrm>
            <a:custGeom>
              <a:avLst/>
              <a:gdLst>
                <a:gd name="T0" fmla="*/ 349 w 687"/>
                <a:gd name="T1" fmla="*/ 347 h 347"/>
                <a:gd name="T2" fmla="*/ 374 w 687"/>
                <a:gd name="T3" fmla="*/ 322 h 347"/>
                <a:gd name="T4" fmla="*/ 395 w 687"/>
                <a:gd name="T5" fmla="*/ 306 h 347"/>
                <a:gd name="T6" fmla="*/ 405 w 687"/>
                <a:gd name="T7" fmla="*/ 312 h 347"/>
                <a:gd name="T8" fmla="*/ 400 w 687"/>
                <a:gd name="T9" fmla="*/ 337 h 347"/>
                <a:gd name="T10" fmla="*/ 451 w 687"/>
                <a:gd name="T11" fmla="*/ 331 h 347"/>
                <a:gd name="T12" fmla="*/ 472 w 687"/>
                <a:gd name="T13" fmla="*/ 322 h 347"/>
                <a:gd name="T14" fmla="*/ 507 w 687"/>
                <a:gd name="T15" fmla="*/ 322 h 347"/>
                <a:gd name="T16" fmla="*/ 522 w 687"/>
                <a:gd name="T17" fmla="*/ 306 h 347"/>
                <a:gd name="T18" fmla="*/ 564 w 687"/>
                <a:gd name="T19" fmla="*/ 290 h 347"/>
                <a:gd name="T20" fmla="*/ 594 w 687"/>
                <a:gd name="T21" fmla="*/ 280 h 347"/>
                <a:gd name="T22" fmla="*/ 615 w 687"/>
                <a:gd name="T23" fmla="*/ 255 h 347"/>
                <a:gd name="T24" fmla="*/ 631 w 687"/>
                <a:gd name="T25" fmla="*/ 245 h 347"/>
                <a:gd name="T26" fmla="*/ 672 w 687"/>
                <a:gd name="T27" fmla="*/ 194 h 347"/>
                <a:gd name="T28" fmla="*/ 672 w 687"/>
                <a:gd name="T29" fmla="*/ 147 h 347"/>
                <a:gd name="T30" fmla="*/ 672 w 687"/>
                <a:gd name="T31" fmla="*/ 127 h 347"/>
                <a:gd name="T32" fmla="*/ 687 w 687"/>
                <a:gd name="T33" fmla="*/ 92 h 347"/>
                <a:gd name="T34" fmla="*/ 646 w 687"/>
                <a:gd name="T35" fmla="*/ 92 h 347"/>
                <a:gd name="T36" fmla="*/ 625 w 687"/>
                <a:gd name="T37" fmla="*/ 86 h 347"/>
                <a:gd name="T38" fmla="*/ 599 w 687"/>
                <a:gd name="T39" fmla="*/ 86 h 347"/>
                <a:gd name="T40" fmla="*/ 564 w 687"/>
                <a:gd name="T41" fmla="*/ 76 h 347"/>
                <a:gd name="T42" fmla="*/ 533 w 687"/>
                <a:gd name="T43" fmla="*/ 86 h 347"/>
                <a:gd name="T44" fmla="*/ 503 w 687"/>
                <a:gd name="T45" fmla="*/ 82 h 347"/>
                <a:gd name="T46" fmla="*/ 483 w 687"/>
                <a:gd name="T47" fmla="*/ 57 h 347"/>
                <a:gd name="T48" fmla="*/ 451 w 687"/>
                <a:gd name="T49" fmla="*/ 47 h 347"/>
                <a:gd name="T50" fmla="*/ 437 w 687"/>
                <a:gd name="T51" fmla="*/ 14 h 347"/>
                <a:gd name="T52" fmla="*/ 401 w 687"/>
                <a:gd name="T53" fmla="*/ 0 h 347"/>
                <a:gd name="T54" fmla="*/ 370 w 687"/>
                <a:gd name="T55" fmla="*/ 6 h 347"/>
                <a:gd name="T56" fmla="*/ 349 w 687"/>
                <a:gd name="T57" fmla="*/ 20 h 347"/>
                <a:gd name="T58" fmla="*/ 319 w 687"/>
                <a:gd name="T59" fmla="*/ 17 h 347"/>
                <a:gd name="T60" fmla="*/ 310 w 687"/>
                <a:gd name="T61" fmla="*/ 61 h 347"/>
                <a:gd name="T62" fmla="*/ 288 w 687"/>
                <a:gd name="T63" fmla="*/ 66 h 347"/>
                <a:gd name="T64" fmla="*/ 258 w 687"/>
                <a:gd name="T65" fmla="*/ 76 h 347"/>
                <a:gd name="T66" fmla="*/ 233 w 687"/>
                <a:gd name="T67" fmla="*/ 61 h 347"/>
                <a:gd name="T68" fmla="*/ 190 w 687"/>
                <a:gd name="T69" fmla="*/ 61 h 347"/>
                <a:gd name="T70" fmla="*/ 114 w 687"/>
                <a:gd name="T71" fmla="*/ 51 h 347"/>
                <a:gd name="T72" fmla="*/ 77 w 687"/>
                <a:gd name="T73" fmla="*/ 66 h 347"/>
                <a:gd name="T74" fmla="*/ 60 w 687"/>
                <a:gd name="T75" fmla="*/ 78 h 347"/>
                <a:gd name="T76" fmla="*/ 72 w 687"/>
                <a:gd name="T77" fmla="*/ 108 h 347"/>
                <a:gd name="T78" fmla="*/ 72 w 687"/>
                <a:gd name="T79" fmla="*/ 137 h 347"/>
                <a:gd name="T80" fmla="*/ 33 w 687"/>
                <a:gd name="T81" fmla="*/ 168 h 347"/>
                <a:gd name="T82" fmla="*/ 22 w 687"/>
                <a:gd name="T83" fmla="*/ 210 h 347"/>
                <a:gd name="T84" fmla="*/ 12 w 687"/>
                <a:gd name="T85" fmla="*/ 261 h 347"/>
                <a:gd name="T86" fmla="*/ 72 w 687"/>
                <a:gd name="T87" fmla="*/ 275 h 347"/>
                <a:gd name="T88" fmla="*/ 118 w 687"/>
                <a:gd name="T89" fmla="*/ 271 h 347"/>
                <a:gd name="T90" fmla="*/ 160 w 687"/>
                <a:gd name="T91" fmla="*/ 249 h 347"/>
                <a:gd name="T92" fmla="*/ 186 w 687"/>
                <a:gd name="T93" fmla="*/ 249 h 347"/>
                <a:gd name="T94" fmla="*/ 225 w 687"/>
                <a:gd name="T95" fmla="*/ 239 h 347"/>
                <a:gd name="T96" fmla="*/ 257 w 687"/>
                <a:gd name="T97" fmla="*/ 245 h 347"/>
                <a:gd name="T98" fmla="*/ 284 w 687"/>
                <a:gd name="T99" fmla="*/ 261 h 347"/>
                <a:gd name="T100" fmla="*/ 288 w 687"/>
                <a:gd name="T101" fmla="*/ 290 h 347"/>
                <a:gd name="T102" fmla="*/ 308 w 687"/>
                <a:gd name="T103" fmla="*/ 312 h 347"/>
                <a:gd name="T104" fmla="*/ 323 w 687"/>
                <a:gd name="T105" fmla="*/ 331 h 34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687" h="347">
                  <a:moveTo>
                    <a:pt x="329" y="343"/>
                  </a:moveTo>
                  <a:lnTo>
                    <a:pt x="333" y="337"/>
                  </a:lnTo>
                  <a:lnTo>
                    <a:pt x="339" y="343"/>
                  </a:lnTo>
                  <a:lnTo>
                    <a:pt x="343" y="347"/>
                  </a:lnTo>
                  <a:lnTo>
                    <a:pt x="349" y="347"/>
                  </a:lnTo>
                  <a:lnTo>
                    <a:pt x="349" y="331"/>
                  </a:lnTo>
                  <a:lnTo>
                    <a:pt x="354" y="322"/>
                  </a:lnTo>
                  <a:lnTo>
                    <a:pt x="359" y="322"/>
                  </a:lnTo>
                  <a:lnTo>
                    <a:pt x="364" y="327"/>
                  </a:lnTo>
                  <a:lnTo>
                    <a:pt x="374" y="322"/>
                  </a:lnTo>
                  <a:lnTo>
                    <a:pt x="384" y="312"/>
                  </a:lnTo>
                  <a:lnTo>
                    <a:pt x="390" y="312"/>
                  </a:lnTo>
                  <a:lnTo>
                    <a:pt x="390" y="316"/>
                  </a:lnTo>
                  <a:lnTo>
                    <a:pt x="395" y="316"/>
                  </a:lnTo>
                  <a:lnTo>
                    <a:pt x="395" y="306"/>
                  </a:lnTo>
                  <a:lnTo>
                    <a:pt x="395" y="302"/>
                  </a:lnTo>
                  <a:lnTo>
                    <a:pt x="395" y="290"/>
                  </a:lnTo>
                  <a:lnTo>
                    <a:pt x="400" y="302"/>
                  </a:lnTo>
                  <a:lnTo>
                    <a:pt x="405" y="306"/>
                  </a:lnTo>
                  <a:lnTo>
                    <a:pt x="405" y="312"/>
                  </a:lnTo>
                  <a:lnTo>
                    <a:pt x="410" y="322"/>
                  </a:lnTo>
                  <a:lnTo>
                    <a:pt x="400" y="322"/>
                  </a:lnTo>
                  <a:lnTo>
                    <a:pt x="400" y="327"/>
                  </a:lnTo>
                  <a:lnTo>
                    <a:pt x="400" y="331"/>
                  </a:lnTo>
                  <a:lnTo>
                    <a:pt x="400" y="337"/>
                  </a:lnTo>
                  <a:lnTo>
                    <a:pt x="410" y="343"/>
                  </a:lnTo>
                  <a:lnTo>
                    <a:pt x="420" y="347"/>
                  </a:lnTo>
                  <a:lnTo>
                    <a:pt x="437" y="337"/>
                  </a:lnTo>
                  <a:lnTo>
                    <a:pt x="445" y="331"/>
                  </a:lnTo>
                  <a:lnTo>
                    <a:pt x="451" y="331"/>
                  </a:lnTo>
                  <a:lnTo>
                    <a:pt x="456" y="327"/>
                  </a:lnTo>
                  <a:lnTo>
                    <a:pt x="461" y="343"/>
                  </a:lnTo>
                  <a:lnTo>
                    <a:pt x="466" y="337"/>
                  </a:lnTo>
                  <a:lnTo>
                    <a:pt x="472" y="327"/>
                  </a:lnTo>
                  <a:lnTo>
                    <a:pt x="472" y="322"/>
                  </a:lnTo>
                  <a:lnTo>
                    <a:pt x="476" y="322"/>
                  </a:lnTo>
                  <a:lnTo>
                    <a:pt x="482" y="327"/>
                  </a:lnTo>
                  <a:lnTo>
                    <a:pt x="488" y="322"/>
                  </a:lnTo>
                  <a:lnTo>
                    <a:pt x="492" y="322"/>
                  </a:lnTo>
                  <a:lnTo>
                    <a:pt x="507" y="322"/>
                  </a:lnTo>
                  <a:lnTo>
                    <a:pt x="507" y="327"/>
                  </a:lnTo>
                  <a:lnTo>
                    <a:pt x="512" y="327"/>
                  </a:lnTo>
                  <a:lnTo>
                    <a:pt x="512" y="322"/>
                  </a:lnTo>
                  <a:lnTo>
                    <a:pt x="517" y="322"/>
                  </a:lnTo>
                  <a:lnTo>
                    <a:pt x="522" y="306"/>
                  </a:lnTo>
                  <a:lnTo>
                    <a:pt x="533" y="302"/>
                  </a:lnTo>
                  <a:lnTo>
                    <a:pt x="533" y="312"/>
                  </a:lnTo>
                  <a:lnTo>
                    <a:pt x="539" y="312"/>
                  </a:lnTo>
                  <a:lnTo>
                    <a:pt x="553" y="296"/>
                  </a:lnTo>
                  <a:lnTo>
                    <a:pt x="564" y="290"/>
                  </a:lnTo>
                  <a:lnTo>
                    <a:pt x="568" y="286"/>
                  </a:lnTo>
                  <a:lnTo>
                    <a:pt x="574" y="280"/>
                  </a:lnTo>
                  <a:lnTo>
                    <a:pt x="578" y="280"/>
                  </a:lnTo>
                  <a:lnTo>
                    <a:pt x="589" y="286"/>
                  </a:lnTo>
                  <a:lnTo>
                    <a:pt x="594" y="280"/>
                  </a:lnTo>
                  <a:lnTo>
                    <a:pt x="589" y="275"/>
                  </a:lnTo>
                  <a:lnTo>
                    <a:pt x="599" y="271"/>
                  </a:lnTo>
                  <a:lnTo>
                    <a:pt x="604" y="261"/>
                  </a:lnTo>
                  <a:lnTo>
                    <a:pt x="609" y="255"/>
                  </a:lnTo>
                  <a:lnTo>
                    <a:pt x="615" y="255"/>
                  </a:lnTo>
                  <a:lnTo>
                    <a:pt x="619" y="249"/>
                  </a:lnTo>
                  <a:lnTo>
                    <a:pt x="619" y="245"/>
                  </a:lnTo>
                  <a:lnTo>
                    <a:pt x="625" y="249"/>
                  </a:lnTo>
                  <a:lnTo>
                    <a:pt x="629" y="249"/>
                  </a:lnTo>
                  <a:lnTo>
                    <a:pt x="631" y="245"/>
                  </a:lnTo>
                  <a:lnTo>
                    <a:pt x="631" y="220"/>
                  </a:lnTo>
                  <a:lnTo>
                    <a:pt x="646" y="214"/>
                  </a:lnTo>
                  <a:lnTo>
                    <a:pt x="650" y="198"/>
                  </a:lnTo>
                  <a:lnTo>
                    <a:pt x="656" y="194"/>
                  </a:lnTo>
                  <a:lnTo>
                    <a:pt x="672" y="194"/>
                  </a:lnTo>
                  <a:lnTo>
                    <a:pt x="682" y="194"/>
                  </a:lnTo>
                  <a:lnTo>
                    <a:pt x="687" y="178"/>
                  </a:lnTo>
                  <a:lnTo>
                    <a:pt x="687" y="163"/>
                  </a:lnTo>
                  <a:lnTo>
                    <a:pt x="676" y="147"/>
                  </a:lnTo>
                  <a:lnTo>
                    <a:pt x="672" y="147"/>
                  </a:lnTo>
                  <a:lnTo>
                    <a:pt x="672" y="143"/>
                  </a:lnTo>
                  <a:lnTo>
                    <a:pt x="676" y="137"/>
                  </a:lnTo>
                  <a:lnTo>
                    <a:pt x="682" y="132"/>
                  </a:lnTo>
                  <a:lnTo>
                    <a:pt x="682" y="127"/>
                  </a:lnTo>
                  <a:lnTo>
                    <a:pt x="672" y="127"/>
                  </a:lnTo>
                  <a:lnTo>
                    <a:pt x="666" y="123"/>
                  </a:lnTo>
                  <a:lnTo>
                    <a:pt x="672" y="117"/>
                  </a:lnTo>
                  <a:lnTo>
                    <a:pt x="682" y="112"/>
                  </a:lnTo>
                  <a:lnTo>
                    <a:pt x="687" y="108"/>
                  </a:lnTo>
                  <a:lnTo>
                    <a:pt x="687" y="92"/>
                  </a:lnTo>
                  <a:lnTo>
                    <a:pt x="682" y="92"/>
                  </a:lnTo>
                  <a:lnTo>
                    <a:pt x="676" y="98"/>
                  </a:lnTo>
                  <a:lnTo>
                    <a:pt x="666" y="98"/>
                  </a:lnTo>
                  <a:lnTo>
                    <a:pt x="656" y="92"/>
                  </a:lnTo>
                  <a:lnTo>
                    <a:pt x="646" y="92"/>
                  </a:lnTo>
                  <a:lnTo>
                    <a:pt x="646" y="98"/>
                  </a:lnTo>
                  <a:lnTo>
                    <a:pt x="640" y="92"/>
                  </a:lnTo>
                  <a:lnTo>
                    <a:pt x="640" y="86"/>
                  </a:lnTo>
                  <a:lnTo>
                    <a:pt x="636" y="86"/>
                  </a:lnTo>
                  <a:lnTo>
                    <a:pt x="625" y="86"/>
                  </a:lnTo>
                  <a:lnTo>
                    <a:pt x="625" y="92"/>
                  </a:lnTo>
                  <a:lnTo>
                    <a:pt x="615" y="92"/>
                  </a:lnTo>
                  <a:lnTo>
                    <a:pt x="615" y="86"/>
                  </a:lnTo>
                  <a:lnTo>
                    <a:pt x="605" y="92"/>
                  </a:lnTo>
                  <a:lnTo>
                    <a:pt x="599" y="86"/>
                  </a:lnTo>
                  <a:lnTo>
                    <a:pt x="594" y="82"/>
                  </a:lnTo>
                  <a:lnTo>
                    <a:pt x="594" y="86"/>
                  </a:lnTo>
                  <a:lnTo>
                    <a:pt x="585" y="92"/>
                  </a:lnTo>
                  <a:lnTo>
                    <a:pt x="568" y="82"/>
                  </a:lnTo>
                  <a:lnTo>
                    <a:pt x="564" y="76"/>
                  </a:lnTo>
                  <a:lnTo>
                    <a:pt x="564" y="72"/>
                  </a:lnTo>
                  <a:lnTo>
                    <a:pt x="554" y="72"/>
                  </a:lnTo>
                  <a:lnTo>
                    <a:pt x="544" y="82"/>
                  </a:lnTo>
                  <a:lnTo>
                    <a:pt x="539" y="86"/>
                  </a:lnTo>
                  <a:lnTo>
                    <a:pt x="533" y="86"/>
                  </a:lnTo>
                  <a:lnTo>
                    <a:pt x="529" y="82"/>
                  </a:lnTo>
                  <a:lnTo>
                    <a:pt x="523" y="86"/>
                  </a:lnTo>
                  <a:lnTo>
                    <a:pt x="517" y="82"/>
                  </a:lnTo>
                  <a:lnTo>
                    <a:pt x="513" y="82"/>
                  </a:lnTo>
                  <a:lnTo>
                    <a:pt x="503" y="82"/>
                  </a:lnTo>
                  <a:lnTo>
                    <a:pt x="497" y="82"/>
                  </a:lnTo>
                  <a:lnTo>
                    <a:pt x="497" y="76"/>
                  </a:lnTo>
                  <a:lnTo>
                    <a:pt x="492" y="61"/>
                  </a:lnTo>
                  <a:lnTo>
                    <a:pt x="492" y="57"/>
                  </a:lnTo>
                  <a:lnTo>
                    <a:pt x="483" y="57"/>
                  </a:lnTo>
                  <a:lnTo>
                    <a:pt x="476" y="47"/>
                  </a:lnTo>
                  <a:lnTo>
                    <a:pt x="476" y="41"/>
                  </a:lnTo>
                  <a:lnTo>
                    <a:pt x="472" y="41"/>
                  </a:lnTo>
                  <a:lnTo>
                    <a:pt x="466" y="47"/>
                  </a:lnTo>
                  <a:lnTo>
                    <a:pt x="451" y="47"/>
                  </a:lnTo>
                  <a:lnTo>
                    <a:pt x="441" y="47"/>
                  </a:lnTo>
                  <a:lnTo>
                    <a:pt x="441" y="41"/>
                  </a:lnTo>
                  <a:lnTo>
                    <a:pt x="441" y="30"/>
                  </a:lnTo>
                  <a:lnTo>
                    <a:pt x="441" y="20"/>
                  </a:lnTo>
                  <a:lnTo>
                    <a:pt x="437" y="14"/>
                  </a:lnTo>
                  <a:lnTo>
                    <a:pt x="431" y="6"/>
                  </a:lnTo>
                  <a:lnTo>
                    <a:pt x="425" y="0"/>
                  </a:lnTo>
                  <a:lnTo>
                    <a:pt x="421" y="0"/>
                  </a:lnTo>
                  <a:lnTo>
                    <a:pt x="411" y="6"/>
                  </a:lnTo>
                  <a:lnTo>
                    <a:pt x="401" y="0"/>
                  </a:lnTo>
                  <a:lnTo>
                    <a:pt x="395" y="0"/>
                  </a:lnTo>
                  <a:lnTo>
                    <a:pt x="390" y="6"/>
                  </a:lnTo>
                  <a:lnTo>
                    <a:pt x="386" y="6"/>
                  </a:lnTo>
                  <a:lnTo>
                    <a:pt x="374" y="10"/>
                  </a:lnTo>
                  <a:lnTo>
                    <a:pt x="370" y="6"/>
                  </a:lnTo>
                  <a:lnTo>
                    <a:pt x="360" y="10"/>
                  </a:lnTo>
                  <a:lnTo>
                    <a:pt x="360" y="14"/>
                  </a:lnTo>
                  <a:lnTo>
                    <a:pt x="360" y="10"/>
                  </a:lnTo>
                  <a:lnTo>
                    <a:pt x="360" y="20"/>
                  </a:lnTo>
                  <a:lnTo>
                    <a:pt x="349" y="20"/>
                  </a:lnTo>
                  <a:lnTo>
                    <a:pt x="344" y="20"/>
                  </a:lnTo>
                  <a:lnTo>
                    <a:pt x="339" y="20"/>
                  </a:lnTo>
                  <a:lnTo>
                    <a:pt x="333" y="17"/>
                  </a:lnTo>
                  <a:lnTo>
                    <a:pt x="325" y="17"/>
                  </a:lnTo>
                  <a:lnTo>
                    <a:pt x="319" y="17"/>
                  </a:lnTo>
                  <a:lnTo>
                    <a:pt x="310" y="25"/>
                  </a:lnTo>
                  <a:lnTo>
                    <a:pt x="310" y="34"/>
                  </a:lnTo>
                  <a:lnTo>
                    <a:pt x="306" y="45"/>
                  </a:lnTo>
                  <a:lnTo>
                    <a:pt x="312" y="57"/>
                  </a:lnTo>
                  <a:lnTo>
                    <a:pt x="310" y="61"/>
                  </a:lnTo>
                  <a:lnTo>
                    <a:pt x="310" y="72"/>
                  </a:lnTo>
                  <a:lnTo>
                    <a:pt x="308" y="72"/>
                  </a:lnTo>
                  <a:lnTo>
                    <a:pt x="298" y="61"/>
                  </a:lnTo>
                  <a:lnTo>
                    <a:pt x="293" y="61"/>
                  </a:lnTo>
                  <a:lnTo>
                    <a:pt x="288" y="66"/>
                  </a:lnTo>
                  <a:lnTo>
                    <a:pt x="272" y="61"/>
                  </a:lnTo>
                  <a:lnTo>
                    <a:pt x="268" y="61"/>
                  </a:lnTo>
                  <a:lnTo>
                    <a:pt x="261" y="66"/>
                  </a:lnTo>
                  <a:lnTo>
                    <a:pt x="259" y="72"/>
                  </a:lnTo>
                  <a:lnTo>
                    <a:pt x="258" y="76"/>
                  </a:lnTo>
                  <a:lnTo>
                    <a:pt x="251" y="62"/>
                  </a:lnTo>
                  <a:lnTo>
                    <a:pt x="245" y="61"/>
                  </a:lnTo>
                  <a:lnTo>
                    <a:pt x="241" y="72"/>
                  </a:lnTo>
                  <a:lnTo>
                    <a:pt x="237" y="66"/>
                  </a:lnTo>
                  <a:lnTo>
                    <a:pt x="233" y="61"/>
                  </a:lnTo>
                  <a:lnTo>
                    <a:pt x="221" y="61"/>
                  </a:lnTo>
                  <a:lnTo>
                    <a:pt x="216" y="66"/>
                  </a:lnTo>
                  <a:lnTo>
                    <a:pt x="201" y="66"/>
                  </a:lnTo>
                  <a:lnTo>
                    <a:pt x="196" y="61"/>
                  </a:lnTo>
                  <a:lnTo>
                    <a:pt x="190" y="61"/>
                  </a:lnTo>
                  <a:lnTo>
                    <a:pt x="170" y="57"/>
                  </a:lnTo>
                  <a:lnTo>
                    <a:pt x="160" y="51"/>
                  </a:lnTo>
                  <a:lnTo>
                    <a:pt x="145" y="47"/>
                  </a:lnTo>
                  <a:lnTo>
                    <a:pt x="131" y="47"/>
                  </a:lnTo>
                  <a:lnTo>
                    <a:pt x="114" y="51"/>
                  </a:lnTo>
                  <a:lnTo>
                    <a:pt x="104" y="51"/>
                  </a:lnTo>
                  <a:lnTo>
                    <a:pt x="94" y="49"/>
                  </a:lnTo>
                  <a:lnTo>
                    <a:pt x="84" y="55"/>
                  </a:lnTo>
                  <a:lnTo>
                    <a:pt x="82" y="61"/>
                  </a:lnTo>
                  <a:lnTo>
                    <a:pt x="77" y="66"/>
                  </a:lnTo>
                  <a:lnTo>
                    <a:pt x="72" y="72"/>
                  </a:lnTo>
                  <a:lnTo>
                    <a:pt x="68" y="66"/>
                  </a:lnTo>
                  <a:lnTo>
                    <a:pt x="61" y="66"/>
                  </a:lnTo>
                  <a:lnTo>
                    <a:pt x="58" y="76"/>
                  </a:lnTo>
                  <a:lnTo>
                    <a:pt x="60" y="78"/>
                  </a:lnTo>
                  <a:lnTo>
                    <a:pt x="57" y="82"/>
                  </a:lnTo>
                  <a:lnTo>
                    <a:pt x="53" y="86"/>
                  </a:lnTo>
                  <a:lnTo>
                    <a:pt x="57" y="92"/>
                  </a:lnTo>
                  <a:lnTo>
                    <a:pt x="67" y="102"/>
                  </a:lnTo>
                  <a:lnTo>
                    <a:pt x="72" y="108"/>
                  </a:lnTo>
                  <a:lnTo>
                    <a:pt x="67" y="112"/>
                  </a:lnTo>
                  <a:lnTo>
                    <a:pt x="67" y="117"/>
                  </a:lnTo>
                  <a:lnTo>
                    <a:pt x="72" y="123"/>
                  </a:lnTo>
                  <a:lnTo>
                    <a:pt x="72" y="132"/>
                  </a:lnTo>
                  <a:lnTo>
                    <a:pt x="72" y="137"/>
                  </a:lnTo>
                  <a:lnTo>
                    <a:pt x="67" y="137"/>
                  </a:lnTo>
                  <a:lnTo>
                    <a:pt x="63" y="137"/>
                  </a:lnTo>
                  <a:lnTo>
                    <a:pt x="57" y="147"/>
                  </a:lnTo>
                  <a:lnTo>
                    <a:pt x="47" y="153"/>
                  </a:lnTo>
                  <a:lnTo>
                    <a:pt x="33" y="168"/>
                  </a:lnTo>
                  <a:lnTo>
                    <a:pt x="26" y="173"/>
                  </a:lnTo>
                  <a:lnTo>
                    <a:pt x="22" y="184"/>
                  </a:lnTo>
                  <a:lnTo>
                    <a:pt x="26" y="198"/>
                  </a:lnTo>
                  <a:lnTo>
                    <a:pt x="26" y="210"/>
                  </a:lnTo>
                  <a:lnTo>
                    <a:pt x="22" y="210"/>
                  </a:lnTo>
                  <a:lnTo>
                    <a:pt x="17" y="210"/>
                  </a:lnTo>
                  <a:lnTo>
                    <a:pt x="6" y="225"/>
                  </a:lnTo>
                  <a:lnTo>
                    <a:pt x="0" y="239"/>
                  </a:lnTo>
                  <a:lnTo>
                    <a:pt x="0" y="249"/>
                  </a:lnTo>
                  <a:lnTo>
                    <a:pt x="12" y="261"/>
                  </a:lnTo>
                  <a:lnTo>
                    <a:pt x="22" y="265"/>
                  </a:lnTo>
                  <a:lnTo>
                    <a:pt x="33" y="265"/>
                  </a:lnTo>
                  <a:lnTo>
                    <a:pt x="53" y="265"/>
                  </a:lnTo>
                  <a:lnTo>
                    <a:pt x="63" y="271"/>
                  </a:lnTo>
                  <a:lnTo>
                    <a:pt x="72" y="275"/>
                  </a:lnTo>
                  <a:lnTo>
                    <a:pt x="88" y="271"/>
                  </a:lnTo>
                  <a:lnTo>
                    <a:pt x="92" y="265"/>
                  </a:lnTo>
                  <a:lnTo>
                    <a:pt x="104" y="271"/>
                  </a:lnTo>
                  <a:lnTo>
                    <a:pt x="109" y="275"/>
                  </a:lnTo>
                  <a:lnTo>
                    <a:pt x="118" y="271"/>
                  </a:lnTo>
                  <a:lnTo>
                    <a:pt x="129" y="261"/>
                  </a:lnTo>
                  <a:lnTo>
                    <a:pt x="139" y="261"/>
                  </a:lnTo>
                  <a:lnTo>
                    <a:pt x="149" y="261"/>
                  </a:lnTo>
                  <a:lnTo>
                    <a:pt x="155" y="261"/>
                  </a:lnTo>
                  <a:lnTo>
                    <a:pt x="160" y="249"/>
                  </a:lnTo>
                  <a:lnTo>
                    <a:pt x="165" y="249"/>
                  </a:lnTo>
                  <a:lnTo>
                    <a:pt x="174" y="249"/>
                  </a:lnTo>
                  <a:lnTo>
                    <a:pt x="174" y="245"/>
                  </a:lnTo>
                  <a:lnTo>
                    <a:pt x="180" y="249"/>
                  </a:lnTo>
                  <a:lnTo>
                    <a:pt x="186" y="249"/>
                  </a:lnTo>
                  <a:lnTo>
                    <a:pt x="200" y="245"/>
                  </a:lnTo>
                  <a:lnTo>
                    <a:pt x="206" y="239"/>
                  </a:lnTo>
                  <a:lnTo>
                    <a:pt x="211" y="235"/>
                  </a:lnTo>
                  <a:lnTo>
                    <a:pt x="225" y="235"/>
                  </a:lnTo>
                  <a:lnTo>
                    <a:pt x="225" y="239"/>
                  </a:lnTo>
                  <a:lnTo>
                    <a:pt x="237" y="239"/>
                  </a:lnTo>
                  <a:lnTo>
                    <a:pt x="241" y="245"/>
                  </a:lnTo>
                  <a:lnTo>
                    <a:pt x="247" y="249"/>
                  </a:lnTo>
                  <a:lnTo>
                    <a:pt x="251" y="245"/>
                  </a:lnTo>
                  <a:lnTo>
                    <a:pt x="257" y="245"/>
                  </a:lnTo>
                  <a:lnTo>
                    <a:pt x="262" y="249"/>
                  </a:lnTo>
                  <a:lnTo>
                    <a:pt x="272" y="255"/>
                  </a:lnTo>
                  <a:lnTo>
                    <a:pt x="272" y="249"/>
                  </a:lnTo>
                  <a:lnTo>
                    <a:pt x="284" y="255"/>
                  </a:lnTo>
                  <a:lnTo>
                    <a:pt x="284" y="261"/>
                  </a:lnTo>
                  <a:lnTo>
                    <a:pt x="284" y="265"/>
                  </a:lnTo>
                  <a:lnTo>
                    <a:pt x="288" y="265"/>
                  </a:lnTo>
                  <a:lnTo>
                    <a:pt x="288" y="275"/>
                  </a:lnTo>
                  <a:lnTo>
                    <a:pt x="288" y="286"/>
                  </a:lnTo>
                  <a:lnTo>
                    <a:pt x="288" y="290"/>
                  </a:lnTo>
                  <a:lnTo>
                    <a:pt x="292" y="290"/>
                  </a:lnTo>
                  <a:lnTo>
                    <a:pt x="298" y="290"/>
                  </a:lnTo>
                  <a:lnTo>
                    <a:pt x="303" y="302"/>
                  </a:lnTo>
                  <a:lnTo>
                    <a:pt x="303" y="312"/>
                  </a:lnTo>
                  <a:lnTo>
                    <a:pt x="308" y="312"/>
                  </a:lnTo>
                  <a:lnTo>
                    <a:pt x="313" y="312"/>
                  </a:lnTo>
                  <a:lnTo>
                    <a:pt x="313" y="316"/>
                  </a:lnTo>
                  <a:lnTo>
                    <a:pt x="313" y="322"/>
                  </a:lnTo>
                  <a:lnTo>
                    <a:pt x="319" y="327"/>
                  </a:lnTo>
                  <a:lnTo>
                    <a:pt x="323" y="331"/>
                  </a:lnTo>
                  <a:lnTo>
                    <a:pt x="329" y="337"/>
                  </a:lnTo>
                  <a:lnTo>
                    <a:pt x="329" y="343"/>
                  </a:lnTo>
                  <a:close/>
                </a:path>
              </a:pathLst>
            </a:custGeom>
            <a:solidFill>
              <a:schemeClr val="accent2"/>
            </a:solidFill>
            <a:ln w="3175" cap="flat">
              <a:solidFill>
                <a:schemeClr val="bg2"/>
              </a:solidFill>
              <a:prstDash val="solid"/>
              <a:miter lim="800000"/>
              <a:headEnd/>
              <a:tailEnd/>
            </a:ln>
          </p:spPr>
          <p:txBody>
            <a:bodyPr vert="horz" wrap="square" lIns="68580" tIns="34290" rIns="68580" bIns="34290" numCol="1" anchor="t" anchorCtr="0" compatLnSpc="1">
              <a:prstTxWarp prst="textNoShape">
                <a:avLst/>
              </a:prstTxWarp>
            </a:bodyPr>
            <a:lstStyle/>
            <a:p>
              <a:endParaRPr lang="en-US" sz="1350"/>
            </a:p>
          </p:txBody>
        </p:sp>
        <p:sp>
          <p:nvSpPr>
            <p:cNvPr id="30" name="Freeform 29"/>
            <p:cNvSpPr>
              <a:spLocks/>
            </p:cNvSpPr>
            <p:nvPr/>
          </p:nvSpPr>
          <p:spPr bwMode="auto">
            <a:xfrm>
              <a:off x="5394960" y="4862998"/>
              <a:ext cx="412597" cy="437909"/>
            </a:xfrm>
            <a:custGeom>
              <a:avLst/>
              <a:gdLst>
                <a:gd name="T0" fmla="*/ 6 w 163"/>
                <a:gd name="T1" fmla="*/ 26 h 173"/>
                <a:gd name="T2" fmla="*/ 10 w 163"/>
                <a:gd name="T3" fmla="*/ 40 h 173"/>
                <a:gd name="T4" fmla="*/ 20 w 163"/>
                <a:gd name="T5" fmla="*/ 51 h 173"/>
                <a:gd name="T6" fmla="*/ 36 w 163"/>
                <a:gd name="T7" fmla="*/ 55 h 173"/>
                <a:gd name="T8" fmla="*/ 41 w 163"/>
                <a:gd name="T9" fmla="*/ 67 h 173"/>
                <a:gd name="T10" fmla="*/ 57 w 163"/>
                <a:gd name="T11" fmla="*/ 71 h 173"/>
                <a:gd name="T12" fmla="*/ 61 w 163"/>
                <a:gd name="T13" fmla="*/ 87 h 173"/>
                <a:gd name="T14" fmla="*/ 67 w 163"/>
                <a:gd name="T15" fmla="*/ 108 h 173"/>
                <a:gd name="T16" fmla="*/ 61 w 163"/>
                <a:gd name="T17" fmla="*/ 122 h 173"/>
                <a:gd name="T18" fmla="*/ 67 w 163"/>
                <a:gd name="T19" fmla="*/ 132 h 173"/>
                <a:gd name="T20" fmla="*/ 61 w 163"/>
                <a:gd name="T21" fmla="*/ 143 h 173"/>
                <a:gd name="T22" fmla="*/ 61 w 163"/>
                <a:gd name="T23" fmla="*/ 163 h 173"/>
                <a:gd name="T24" fmla="*/ 71 w 163"/>
                <a:gd name="T25" fmla="*/ 169 h 173"/>
                <a:gd name="T26" fmla="*/ 82 w 163"/>
                <a:gd name="T27" fmla="*/ 173 h 173"/>
                <a:gd name="T28" fmla="*/ 96 w 163"/>
                <a:gd name="T29" fmla="*/ 173 h 173"/>
                <a:gd name="T30" fmla="*/ 108 w 163"/>
                <a:gd name="T31" fmla="*/ 163 h 173"/>
                <a:gd name="T32" fmla="*/ 118 w 163"/>
                <a:gd name="T33" fmla="*/ 163 h 173"/>
                <a:gd name="T34" fmla="*/ 123 w 163"/>
                <a:gd name="T35" fmla="*/ 169 h 173"/>
                <a:gd name="T36" fmla="*/ 128 w 163"/>
                <a:gd name="T37" fmla="*/ 157 h 173"/>
                <a:gd name="T38" fmla="*/ 123 w 163"/>
                <a:gd name="T39" fmla="*/ 147 h 173"/>
                <a:gd name="T40" fmla="*/ 128 w 163"/>
                <a:gd name="T41" fmla="*/ 138 h 173"/>
                <a:gd name="T42" fmla="*/ 133 w 163"/>
                <a:gd name="T43" fmla="*/ 143 h 173"/>
                <a:gd name="T44" fmla="*/ 149 w 163"/>
                <a:gd name="T45" fmla="*/ 138 h 173"/>
                <a:gd name="T46" fmla="*/ 159 w 163"/>
                <a:gd name="T47" fmla="*/ 132 h 173"/>
                <a:gd name="T48" fmla="*/ 163 w 163"/>
                <a:gd name="T49" fmla="*/ 122 h 173"/>
                <a:gd name="T50" fmla="*/ 153 w 163"/>
                <a:gd name="T51" fmla="*/ 116 h 173"/>
                <a:gd name="T52" fmla="*/ 143 w 163"/>
                <a:gd name="T53" fmla="*/ 108 h 173"/>
                <a:gd name="T54" fmla="*/ 149 w 163"/>
                <a:gd name="T55" fmla="*/ 102 h 173"/>
                <a:gd name="T56" fmla="*/ 139 w 163"/>
                <a:gd name="T57" fmla="*/ 92 h 173"/>
                <a:gd name="T58" fmla="*/ 133 w 163"/>
                <a:gd name="T59" fmla="*/ 81 h 173"/>
                <a:gd name="T60" fmla="*/ 128 w 163"/>
                <a:gd name="T61" fmla="*/ 77 h 173"/>
                <a:gd name="T62" fmla="*/ 123 w 163"/>
                <a:gd name="T63" fmla="*/ 67 h 173"/>
                <a:gd name="T64" fmla="*/ 113 w 163"/>
                <a:gd name="T65" fmla="*/ 55 h 173"/>
                <a:gd name="T66" fmla="*/ 108 w 163"/>
                <a:gd name="T67" fmla="*/ 51 h 173"/>
                <a:gd name="T68" fmla="*/ 108 w 163"/>
                <a:gd name="T69" fmla="*/ 30 h 173"/>
                <a:gd name="T70" fmla="*/ 104 w 163"/>
                <a:gd name="T71" fmla="*/ 26 h 173"/>
                <a:gd name="T72" fmla="*/ 92 w 163"/>
                <a:gd name="T73" fmla="*/ 14 h 173"/>
                <a:gd name="T74" fmla="*/ 82 w 163"/>
                <a:gd name="T75" fmla="*/ 14 h 173"/>
                <a:gd name="T76" fmla="*/ 72 w 163"/>
                <a:gd name="T77" fmla="*/ 10 h 173"/>
                <a:gd name="T78" fmla="*/ 62 w 163"/>
                <a:gd name="T79" fmla="*/ 10 h 173"/>
                <a:gd name="T80" fmla="*/ 47 w 163"/>
                <a:gd name="T81" fmla="*/ 4 h 173"/>
                <a:gd name="T82" fmla="*/ 31 w 163"/>
                <a:gd name="T83" fmla="*/ 0 h 173"/>
                <a:gd name="T84" fmla="*/ 21 w 163"/>
                <a:gd name="T85" fmla="*/ 10 h 173"/>
                <a:gd name="T86" fmla="*/ 0 w 163"/>
                <a:gd name="T87" fmla="*/ 14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63" h="173">
                  <a:moveTo>
                    <a:pt x="0" y="14"/>
                  </a:moveTo>
                  <a:lnTo>
                    <a:pt x="6" y="26"/>
                  </a:lnTo>
                  <a:lnTo>
                    <a:pt x="10" y="26"/>
                  </a:lnTo>
                  <a:lnTo>
                    <a:pt x="10" y="40"/>
                  </a:lnTo>
                  <a:lnTo>
                    <a:pt x="16" y="45"/>
                  </a:lnTo>
                  <a:lnTo>
                    <a:pt x="20" y="51"/>
                  </a:lnTo>
                  <a:lnTo>
                    <a:pt x="31" y="55"/>
                  </a:lnTo>
                  <a:lnTo>
                    <a:pt x="36" y="55"/>
                  </a:lnTo>
                  <a:lnTo>
                    <a:pt x="36" y="61"/>
                  </a:lnTo>
                  <a:lnTo>
                    <a:pt x="41" y="67"/>
                  </a:lnTo>
                  <a:lnTo>
                    <a:pt x="45" y="67"/>
                  </a:lnTo>
                  <a:lnTo>
                    <a:pt x="57" y="71"/>
                  </a:lnTo>
                  <a:lnTo>
                    <a:pt x="57" y="77"/>
                  </a:lnTo>
                  <a:lnTo>
                    <a:pt x="61" y="87"/>
                  </a:lnTo>
                  <a:lnTo>
                    <a:pt x="61" y="96"/>
                  </a:lnTo>
                  <a:lnTo>
                    <a:pt x="67" y="108"/>
                  </a:lnTo>
                  <a:lnTo>
                    <a:pt x="67" y="116"/>
                  </a:lnTo>
                  <a:lnTo>
                    <a:pt x="61" y="122"/>
                  </a:lnTo>
                  <a:lnTo>
                    <a:pt x="61" y="128"/>
                  </a:lnTo>
                  <a:lnTo>
                    <a:pt x="67" y="132"/>
                  </a:lnTo>
                  <a:lnTo>
                    <a:pt x="61" y="138"/>
                  </a:lnTo>
                  <a:lnTo>
                    <a:pt x="61" y="143"/>
                  </a:lnTo>
                  <a:lnTo>
                    <a:pt x="61" y="153"/>
                  </a:lnTo>
                  <a:lnTo>
                    <a:pt x="61" y="163"/>
                  </a:lnTo>
                  <a:lnTo>
                    <a:pt x="61" y="169"/>
                  </a:lnTo>
                  <a:lnTo>
                    <a:pt x="71" y="169"/>
                  </a:lnTo>
                  <a:lnTo>
                    <a:pt x="77" y="173"/>
                  </a:lnTo>
                  <a:lnTo>
                    <a:pt x="82" y="173"/>
                  </a:lnTo>
                  <a:lnTo>
                    <a:pt x="87" y="173"/>
                  </a:lnTo>
                  <a:lnTo>
                    <a:pt x="96" y="173"/>
                  </a:lnTo>
                  <a:lnTo>
                    <a:pt x="104" y="169"/>
                  </a:lnTo>
                  <a:lnTo>
                    <a:pt x="108" y="163"/>
                  </a:lnTo>
                  <a:lnTo>
                    <a:pt x="112" y="157"/>
                  </a:lnTo>
                  <a:lnTo>
                    <a:pt x="118" y="163"/>
                  </a:lnTo>
                  <a:lnTo>
                    <a:pt x="123" y="163"/>
                  </a:lnTo>
                  <a:lnTo>
                    <a:pt x="123" y="169"/>
                  </a:lnTo>
                  <a:lnTo>
                    <a:pt x="128" y="169"/>
                  </a:lnTo>
                  <a:lnTo>
                    <a:pt x="128" y="157"/>
                  </a:lnTo>
                  <a:lnTo>
                    <a:pt x="128" y="153"/>
                  </a:lnTo>
                  <a:lnTo>
                    <a:pt x="123" y="147"/>
                  </a:lnTo>
                  <a:lnTo>
                    <a:pt x="123" y="143"/>
                  </a:lnTo>
                  <a:lnTo>
                    <a:pt x="128" y="138"/>
                  </a:lnTo>
                  <a:lnTo>
                    <a:pt x="133" y="138"/>
                  </a:lnTo>
                  <a:lnTo>
                    <a:pt x="133" y="143"/>
                  </a:lnTo>
                  <a:lnTo>
                    <a:pt x="139" y="138"/>
                  </a:lnTo>
                  <a:lnTo>
                    <a:pt x="149" y="138"/>
                  </a:lnTo>
                  <a:lnTo>
                    <a:pt x="153" y="132"/>
                  </a:lnTo>
                  <a:lnTo>
                    <a:pt x="159" y="132"/>
                  </a:lnTo>
                  <a:lnTo>
                    <a:pt x="163" y="132"/>
                  </a:lnTo>
                  <a:lnTo>
                    <a:pt x="163" y="122"/>
                  </a:lnTo>
                  <a:lnTo>
                    <a:pt x="159" y="116"/>
                  </a:lnTo>
                  <a:lnTo>
                    <a:pt x="153" y="116"/>
                  </a:lnTo>
                  <a:lnTo>
                    <a:pt x="143" y="112"/>
                  </a:lnTo>
                  <a:lnTo>
                    <a:pt x="143" y="108"/>
                  </a:lnTo>
                  <a:lnTo>
                    <a:pt x="149" y="108"/>
                  </a:lnTo>
                  <a:lnTo>
                    <a:pt x="149" y="102"/>
                  </a:lnTo>
                  <a:lnTo>
                    <a:pt x="145" y="96"/>
                  </a:lnTo>
                  <a:lnTo>
                    <a:pt x="139" y="92"/>
                  </a:lnTo>
                  <a:lnTo>
                    <a:pt x="133" y="87"/>
                  </a:lnTo>
                  <a:lnTo>
                    <a:pt x="133" y="81"/>
                  </a:lnTo>
                  <a:lnTo>
                    <a:pt x="133" y="77"/>
                  </a:lnTo>
                  <a:lnTo>
                    <a:pt x="128" y="77"/>
                  </a:lnTo>
                  <a:lnTo>
                    <a:pt x="123" y="77"/>
                  </a:lnTo>
                  <a:lnTo>
                    <a:pt x="123" y="67"/>
                  </a:lnTo>
                  <a:lnTo>
                    <a:pt x="118" y="55"/>
                  </a:lnTo>
                  <a:lnTo>
                    <a:pt x="113" y="55"/>
                  </a:lnTo>
                  <a:lnTo>
                    <a:pt x="108" y="55"/>
                  </a:lnTo>
                  <a:lnTo>
                    <a:pt x="108" y="51"/>
                  </a:lnTo>
                  <a:lnTo>
                    <a:pt x="108" y="40"/>
                  </a:lnTo>
                  <a:lnTo>
                    <a:pt x="108" y="30"/>
                  </a:lnTo>
                  <a:lnTo>
                    <a:pt x="104" y="30"/>
                  </a:lnTo>
                  <a:lnTo>
                    <a:pt x="104" y="26"/>
                  </a:lnTo>
                  <a:lnTo>
                    <a:pt x="104" y="20"/>
                  </a:lnTo>
                  <a:lnTo>
                    <a:pt x="92" y="14"/>
                  </a:lnTo>
                  <a:lnTo>
                    <a:pt x="92" y="20"/>
                  </a:lnTo>
                  <a:lnTo>
                    <a:pt x="82" y="14"/>
                  </a:lnTo>
                  <a:lnTo>
                    <a:pt x="78" y="10"/>
                  </a:lnTo>
                  <a:lnTo>
                    <a:pt x="72" y="10"/>
                  </a:lnTo>
                  <a:lnTo>
                    <a:pt x="67" y="14"/>
                  </a:lnTo>
                  <a:lnTo>
                    <a:pt x="62" y="10"/>
                  </a:lnTo>
                  <a:lnTo>
                    <a:pt x="57" y="4"/>
                  </a:lnTo>
                  <a:lnTo>
                    <a:pt x="47" y="4"/>
                  </a:lnTo>
                  <a:lnTo>
                    <a:pt x="47" y="0"/>
                  </a:lnTo>
                  <a:lnTo>
                    <a:pt x="31" y="0"/>
                  </a:lnTo>
                  <a:lnTo>
                    <a:pt x="26" y="4"/>
                  </a:lnTo>
                  <a:lnTo>
                    <a:pt x="21" y="10"/>
                  </a:lnTo>
                  <a:lnTo>
                    <a:pt x="6" y="14"/>
                  </a:lnTo>
                  <a:lnTo>
                    <a:pt x="0" y="14"/>
                  </a:lnTo>
                  <a:close/>
                </a:path>
              </a:pathLst>
            </a:custGeom>
            <a:solidFill>
              <a:schemeClr val="tx2"/>
            </a:solidFill>
            <a:ln w="3175" cap="flat">
              <a:solidFill>
                <a:schemeClr val="bg2"/>
              </a:solidFill>
              <a:prstDash val="solid"/>
              <a:miter lim="800000"/>
              <a:headEnd/>
              <a:tailEnd/>
            </a:ln>
          </p:spPr>
          <p:txBody>
            <a:bodyPr vert="horz" wrap="square" lIns="68580" tIns="34290" rIns="68580" bIns="34290" numCol="1" anchor="t" anchorCtr="0" compatLnSpc="1">
              <a:prstTxWarp prst="textNoShape">
                <a:avLst/>
              </a:prstTxWarp>
            </a:bodyPr>
            <a:lstStyle/>
            <a:p>
              <a:endParaRPr lang="en-US" sz="1350"/>
            </a:p>
          </p:txBody>
        </p:sp>
        <p:sp>
          <p:nvSpPr>
            <p:cNvPr id="31" name="Freeform 30"/>
            <p:cNvSpPr>
              <a:spLocks/>
            </p:cNvSpPr>
            <p:nvPr/>
          </p:nvSpPr>
          <p:spPr bwMode="auto">
            <a:xfrm>
              <a:off x="5394960" y="4862998"/>
              <a:ext cx="412597" cy="437909"/>
            </a:xfrm>
            <a:custGeom>
              <a:avLst/>
              <a:gdLst>
                <a:gd name="T0" fmla="*/ 6 w 163"/>
                <a:gd name="T1" fmla="*/ 26 h 173"/>
                <a:gd name="T2" fmla="*/ 10 w 163"/>
                <a:gd name="T3" fmla="*/ 40 h 173"/>
                <a:gd name="T4" fmla="*/ 20 w 163"/>
                <a:gd name="T5" fmla="*/ 51 h 173"/>
                <a:gd name="T6" fmla="*/ 36 w 163"/>
                <a:gd name="T7" fmla="*/ 55 h 173"/>
                <a:gd name="T8" fmla="*/ 41 w 163"/>
                <a:gd name="T9" fmla="*/ 67 h 173"/>
                <a:gd name="T10" fmla="*/ 57 w 163"/>
                <a:gd name="T11" fmla="*/ 71 h 173"/>
                <a:gd name="T12" fmla="*/ 61 w 163"/>
                <a:gd name="T13" fmla="*/ 87 h 173"/>
                <a:gd name="T14" fmla="*/ 67 w 163"/>
                <a:gd name="T15" fmla="*/ 108 h 173"/>
                <a:gd name="T16" fmla="*/ 61 w 163"/>
                <a:gd name="T17" fmla="*/ 122 h 173"/>
                <a:gd name="T18" fmla="*/ 67 w 163"/>
                <a:gd name="T19" fmla="*/ 132 h 173"/>
                <a:gd name="T20" fmla="*/ 61 w 163"/>
                <a:gd name="T21" fmla="*/ 143 h 173"/>
                <a:gd name="T22" fmla="*/ 61 w 163"/>
                <a:gd name="T23" fmla="*/ 163 h 173"/>
                <a:gd name="T24" fmla="*/ 71 w 163"/>
                <a:gd name="T25" fmla="*/ 169 h 173"/>
                <a:gd name="T26" fmla="*/ 82 w 163"/>
                <a:gd name="T27" fmla="*/ 173 h 173"/>
                <a:gd name="T28" fmla="*/ 96 w 163"/>
                <a:gd name="T29" fmla="*/ 173 h 173"/>
                <a:gd name="T30" fmla="*/ 108 w 163"/>
                <a:gd name="T31" fmla="*/ 163 h 173"/>
                <a:gd name="T32" fmla="*/ 118 w 163"/>
                <a:gd name="T33" fmla="*/ 163 h 173"/>
                <a:gd name="T34" fmla="*/ 123 w 163"/>
                <a:gd name="T35" fmla="*/ 169 h 173"/>
                <a:gd name="T36" fmla="*/ 128 w 163"/>
                <a:gd name="T37" fmla="*/ 157 h 173"/>
                <a:gd name="T38" fmla="*/ 123 w 163"/>
                <a:gd name="T39" fmla="*/ 147 h 173"/>
                <a:gd name="T40" fmla="*/ 128 w 163"/>
                <a:gd name="T41" fmla="*/ 138 h 173"/>
                <a:gd name="T42" fmla="*/ 133 w 163"/>
                <a:gd name="T43" fmla="*/ 143 h 173"/>
                <a:gd name="T44" fmla="*/ 149 w 163"/>
                <a:gd name="T45" fmla="*/ 138 h 173"/>
                <a:gd name="T46" fmla="*/ 159 w 163"/>
                <a:gd name="T47" fmla="*/ 132 h 173"/>
                <a:gd name="T48" fmla="*/ 163 w 163"/>
                <a:gd name="T49" fmla="*/ 122 h 173"/>
                <a:gd name="T50" fmla="*/ 153 w 163"/>
                <a:gd name="T51" fmla="*/ 116 h 173"/>
                <a:gd name="T52" fmla="*/ 143 w 163"/>
                <a:gd name="T53" fmla="*/ 108 h 173"/>
                <a:gd name="T54" fmla="*/ 149 w 163"/>
                <a:gd name="T55" fmla="*/ 102 h 173"/>
                <a:gd name="T56" fmla="*/ 139 w 163"/>
                <a:gd name="T57" fmla="*/ 92 h 173"/>
                <a:gd name="T58" fmla="*/ 133 w 163"/>
                <a:gd name="T59" fmla="*/ 81 h 173"/>
                <a:gd name="T60" fmla="*/ 128 w 163"/>
                <a:gd name="T61" fmla="*/ 77 h 173"/>
                <a:gd name="T62" fmla="*/ 123 w 163"/>
                <a:gd name="T63" fmla="*/ 67 h 173"/>
                <a:gd name="T64" fmla="*/ 113 w 163"/>
                <a:gd name="T65" fmla="*/ 55 h 173"/>
                <a:gd name="T66" fmla="*/ 108 w 163"/>
                <a:gd name="T67" fmla="*/ 51 h 173"/>
                <a:gd name="T68" fmla="*/ 108 w 163"/>
                <a:gd name="T69" fmla="*/ 30 h 173"/>
                <a:gd name="T70" fmla="*/ 104 w 163"/>
                <a:gd name="T71" fmla="*/ 26 h 173"/>
                <a:gd name="T72" fmla="*/ 92 w 163"/>
                <a:gd name="T73" fmla="*/ 14 h 173"/>
                <a:gd name="T74" fmla="*/ 82 w 163"/>
                <a:gd name="T75" fmla="*/ 14 h 173"/>
                <a:gd name="T76" fmla="*/ 72 w 163"/>
                <a:gd name="T77" fmla="*/ 10 h 173"/>
                <a:gd name="T78" fmla="*/ 62 w 163"/>
                <a:gd name="T79" fmla="*/ 10 h 173"/>
                <a:gd name="T80" fmla="*/ 47 w 163"/>
                <a:gd name="T81" fmla="*/ 4 h 173"/>
                <a:gd name="T82" fmla="*/ 31 w 163"/>
                <a:gd name="T83" fmla="*/ 0 h 173"/>
                <a:gd name="T84" fmla="*/ 21 w 163"/>
                <a:gd name="T85" fmla="*/ 10 h 173"/>
                <a:gd name="T86" fmla="*/ 0 w 163"/>
                <a:gd name="T87" fmla="*/ 14 h 1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163" h="173">
                  <a:moveTo>
                    <a:pt x="0" y="14"/>
                  </a:moveTo>
                  <a:lnTo>
                    <a:pt x="6" y="26"/>
                  </a:lnTo>
                  <a:lnTo>
                    <a:pt x="10" y="26"/>
                  </a:lnTo>
                  <a:lnTo>
                    <a:pt x="10" y="40"/>
                  </a:lnTo>
                  <a:lnTo>
                    <a:pt x="16" y="45"/>
                  </a:lnTo>
                  <a:lnTo>
                    <a:pt x="20" y="51"/>
                  </a:lnTo>
                  <a:lnTo>
                    <a:pt x="31" y="55"/>
                  </a:lnTo>
                  <a:lnTo>
                    <a:pt x="36" y="55"/>
                  </a:lnTo>
                  <a:lnTo>
                    <a:pt x="36" y="61"/>
                  </a:lnTo>
                  <a:lnTo>
                    <a:pt x="41" y="67"/>
                  </a:lnTo>
                  <a:lnTo>
                    <a:pt x="45" y="67"/>
                  </a:lnTo>
                  <a:lnTo>
                    <a:pt x="57" y="71"/>
                  </a:lnTo>
                  <a:lnTo>
                    <a:pt x="57" y="77"/>
                  </a:lnTo>
                  <a:lnTo>
                    <a:pt x="61" y="87"/>
                  </a:lnTo>
                  <a:lnTo>
                    <a:pt x="61" y="96"/>
                  </a:lnTo>
                  <a:lnTo>
                    <a:pt x="67" y="108"/>
                  </a:lnTo>
                  <a:lnTo>
                    <a:pt x="67" y="116"/>
                  </a:lnTo>
                  <a:lnTo>
                    <a:pt x="61" y="122"/>
                  </a:lnTo>
                  <a:lnTo>
                    <a:pt x="61" y="128"/>
                  </a:lnTo>
                  <a:lnTo>
                    <a:pt x="67" y="132"/>
                  </a:lnTo>
                  <a:lnTo>
                    <a:pt x="61" y="138"/>
                  </a:lnTo>
                  <a:lnTo>
                    <a:pt x="61" y="143"/>
                  </a:lnTo>
                  <a:lnTo>
                    <a:pt x="61" y="153"/>
                  </a:lnTo>
                  <a:lnTo>
                    <a:pt x="61" y="163"/>
                  </a:lnTo>
                  <a:lnTo>
                    <a:pt x="61" y="169"/>
                  </a:lnTo>
                  <a:lnTo>
                    <a:pt x="71" y="169"/>
                  </a:lnTo>
                  <a:lnTo>
                    <a:pt x="77" y="173"/>
                  </a:lnTo>
                  <a:lnTo>
                    <a:pt x="82" y="173"/>
                  </a:lnTo>
                  <a:lnTo>
                    <a:pt x="87" y="173"/>
                  </a:lnTo>
                  <a:lnTo>
                    <a:pt x="96" y="173"/>
                  </a:lnTo>
                  <a:lnTo>
                    <a:pt x="104" y="169"/>
                  </a:lnTo>
                  <a:lnTo>
                    <a:pt x="108" y="163"/>
                  </a:lnTo>
                  <a:lnTo>
                    <a:pt x="112" y="157"/>
                  </a:lnTo>
                  <a:lnTo>
                    <a:pt x="118" y="163"/>
                  </a:lnTo>
                  <a:lnTo>
                    <a:pt x="123" y="163"/>
                  </a:lnTo>
                  <a:lnTo>
                    <a:pt x="123" y="169"/>
                  </a:lnTo>
                  <a:lnTo>
                    <a:pt x="128" y="169"/>
                  </a:lnTo>
                  <a:lnTo>
                    <a:pt x="128" y="157"/>
                  </a:lnTo>
                  <a:lnTo>
                    <a:pt x="128" y="153"/>
                  </a:lnTo>
                  <a:lnTo>
                    <a:pt x="123" y="147"/>
                  </a:lnTo>
                  <a:lnTo>
                    <a:pt x="123" y="143"/>
                  </a:lnTo>
                  <a:lnTo>
                    <a:pt x="128" y="138"/>
                  </a:lnTo>
                  <a:lnTo>
                    <a:pt x="133" y="138"/>
                  </a:lnTo>
                  <a:lnTo>
                    <a:pt x="133" y="143"/>
                  </a:lnTo>
                  <a:lnTo>
                    <a:pt x="139" y="138"/>
                  </a:lnTo>
                  <a:lnTo>
                    <a:pt x="149" y="138"/>
                  </a:lnTo>
                  <a:lnTo>
                    <a:pt x="153" y="132"/>
                  </a:lnTo>
                  <a:lnTo>
                    <a:pt x="159" y="132"/>
                  </a:lnTo>
                  <a:lnTo>
                    <a:pt x="163" y="132"/>
                  </a:lnTo>
                  <a:lnTo>
                    <a:pt x="163" y="122"/>
                  </a:lnTo>
                  <a:lnTo>
                    <a:pt x="159" y="116"/>
                  </a:lnTo>
                  <a:lnTo>
                    <a:pt x="153" y="116"/>
                  </a:lnTo>
                  <a:lnTo>
                    <a:pt x="143" y="112"/>
                  </a:lnTo>
                  <a:lnTo>
                    <a:pt x="143" y="108"/>
                  </a:lnTo>
                  <a:lnTo>
                    <a:pt x="149" y="108"/>
                  </a:lnTo>
                  <a:lnTo>
                    <a:pt x="149" y="102"/>
                  </a:lnTo>
                  <a:lnTo>
                    <a:pt x="145" y="96"/>
                  </a:lnTo>
                  <a:lnTo>
                    <a:pt x="139" y="92"/>
                  </a:lnTo>
                  <a:lnTo>
                    <a:pt x="133" y="87"/>
                  </a:lnTo>
                  <a:lnTo>
                    <a:pt x="133" y="81"/>
                  </a:lnTo>
                  <a:lnTo>
                    <a:pt x="133" y="77"/>
                  </a:lnTo>
                  <a:lnTo>
                    <a:pt x="128" y="77"/>
                  </a:lnTo>
                  <a:lnTo>
                    <a:pt x="123" y="77"/>
                  </a:lnTo>
                  <a:lnTo>
                    <a:pt x="123" y="67"/>
                  </a:lnTo>
                  <a:lnTo>
                    <a:pt x="118" y="55"/>
                  </a:lnTo>
                  <a:lnTo>
                    <a:pt x="113" y="55"/>
                  </a:lnTo>
                  <a:lnTo>
                    <a:pt x="108" y="55"/>
                  </a:lnTo>
                  <a:lnTo>
                    <a:pt x="108" y="51"/>
                  </a:lnTo>
                  <a:lnTo>
                    <a:pt x="108" y="40"/>
                  </a:lnTo>
                  <a:lnTo>
                    <a:pt x="108" y="30"/>
                  </a:lnTo>
                  <a:lnTo>
                    <a:pt x="104" y="30"/>
                  </a:lnTo>
                  <a:lnTo>
                    <a:pt x="104" y="26"/>
                  </a:lnTo>
                  <a:lnTo>
                    <a:pt x="104" y="20"/>
                  </a:lnTo>
                  <a:lnTo>
                    <a:pt x="92" y="14"/>
                  </a:lnTo>
                  <a:lnTo>
                    <a:pt x="92" y="20"/>
                  </a:lnTo>
                  <a:lnTo>
                    <a:pt x="82" y="14"/>
                  </a:lnTo>
                  <a:lnTo>
                    <a:pt x="78" y="10"/>
                  </a:lnTo>
                  <a:lnTo>
                    <a:pt x="72" y="10"/>
                  </a:lnTo>
                  <a:lnTo>
                    <a:pt x="67" y="14"/>
                  </a:lnTo>
                  <a:lnTo>
                    <a:pt x="62" y="10"/>
                  </a:lnTo>
                  <a:lnTo>
                    <a:pt x="57" y="4"/>
                  </a:lnTo>
                  <a:lnTo>
                    <a:pt x="47" y="4"/>
                  </a:lnTo>
                  <a:lnTo>
                    <a:pt x="47" y="0"/>
                  </a:lnTo>
                  <a:lnTo>
                    <a:pt x="31" y="0"/>
                  </a:lnTo>
                  <a:lnTo>
                    <a:pt x="26" y="4"/>
                  </a:lnTo>
                  <a:lnTo>
                    <a:pt x="21" y="10"/>
                  </a:lnTo>
                  <a:lnTo>
                    <a:pt x="6" y="14"/>
                  </a:lnTo>
                  <a:lnTo>
                    <a:pt x="0" y="14"/>
                  </a:lnTo>
                  <a:close/>
                </a:path>
              </a:pathLst>
            </a:custGeom>
            <a:solidFill>
              <a:schemeClr val="tx2"/>
            </a:solidFill>
            <a:ln w="3175" cap="flat">
              <a:solidFill>
                <a:schemeClr val="bg2"/>
              </a:solidFill>
              <a:prstDash val="solid"/>
              <a:miter lim="800000"/>
              <a:headEnd/>
              <a:tailEnd/>
            </a:ln>
            <a:extLst/>
          </p:spPr>
          <p:txBody>
            <a:bodyPr vert="horz" wrap="square" lIns="68580" tIns="34290" rIns="68580" bIns="34290" numCol="1" anchor="t" anchorCtr="0" compatLnSpc="1">
              <a:prstTxWarp prst="textNoShape">
                <a:avLst/>
              </a:prstTxWarp>
            </a:bodyPr>
            <a:lstStyle/>
            <a:p>
              <a:endParaRPr lang="en-US" sz="1350"/>
            </a:p>
          </p:txBody>
        </p:sp>
        <p:sp>
          <p:nvSpPr>
            <p:cNvPr id="32" name="Freeform 31"/>
            <p:cNvSpPr>
              <a:spLocks/>
            </p:cNvSpPr>
            <p:nvPr/>
          </p:nvSpPr>
          <p:spPr bwMode="auto">
            <a:xfrm>
              <a:off x="7463003" y="5300905"/>
              <a:ext cx="572065" cy="465752"/>
            </a:xfrm>
            <a:custGeom>
              <a:avLst/>
              <a:gdLst>
                <a:gd name="T0" fmla="*/ 143 w 226"/>
                <a:gd name="T1" fmla="*/ 6 h 184"/>
                <a:gd name="T2" fmla="*/ 155 w 226"/>
                <a:gd name="T3" fmla="*/ 11 h 184"/>
                <a:gd name="T4" fmla="*/ 163 w 226"/>
                <a:gd name="T5" fmla="*/ 21 h 184"/>
                <a:gd name="T6" fmla="*/ 175 w 226"/>
                <a:gd name="T7" fmla="*/ 37 h 184"/>
                <a:gd name="T8" fmla="*/ 190 w 226"/>
                <a:gd name="T9" fmla="*/ 47 h 184"/>
                <a:gd name="T10" fmla="*/ 210 w 226"/>
                <a:gd name="T11" fmla="*/ 47 h 184"/>
                <a:gd name="T12" fmla="*/ 226 w 226"/>
                <a:gd name="T13" fmla="*/ 47 h 184"/>
                <a:gd name="T14" fmla="*/ 216 w 226"/>
                <a:gd name="T15" fmla="*/ 52 h 184"/>
                <a:gd name="T16" fmla="*/ 204 w 226"/>
                <a:gd name="T17" fmla="*/ 67 h 184"/>
                <a:gd name="T18" fmla="*/ 200 w 226"/>
                <a:gd name="T19" fmla="*/ 76 h 184"/>
                <a:gd name="T20" fmla="*/ 204 w 226"/>
                <a:gd name="T21" fmla="*/ 88 h 184"/>
                <a:gd name="T22" fmla="*/ 204 w 226"/>
                <a:gd name="T23" fmla="*/ 102 h 184"/>
                <a:gd name="T24" fmla="*/ 204 w 226"/>
                <a:gd name="T25" fmla="*/ 112 h 184"/>
                <a:gd name="T26" fmla="*/ 210 w 226"/>
                <a:gd name="T27" fmla="*/ 123 h 184"/>
                <a:gd name="T28" fmla="*/ 204 w 226"/>
                <a:gd name="T29" fmla="*/ 143 h 184"/>
                <a:gd name="T30" fmla="*/ 200 w 226"/>
                <a:gd name="T31" fmla="*/ 133 h 184"/>
                <a:gd name="T32" fmla="*/ 200 w 226"/>
                <a:gd name="T33" fmla="*/ 143 h 184"/>
                <a:gd name="T34" fmla="*/ 200 w 226"/>
                <a:gd name="T35" fmla="*/ 159 h 184"/>
                <a:gd name="T36" fmla="*/ 204 w 226"/>
                <a:gd name="T37" fmla="*/ 169 h 184"/>
                <a:gd name="T38" fmla="*/ 190 w 226"/>
                <a:gd name="T39" fmla="*/ 169 h 184"/>
                <a:gd name="T40" fmla="*/ 179 w 226"/>
                <a:gd name="T41" fmla="*/ 174 h 184"/>
                <a:gd name="T42" fmla="*/ 159 w 226"/>
                <a:gd name="T43" fmla="*/ 164 h 184"/>
                <a:gd name="T44" fmla="*/ 175 w 226"/>
                <a:gd name="T45" fmla="*/ 159 h 184"/>
                <a:gd name="T46" fmla="*/ 170 w 226"/>
                <a:gd name="T47" fmla="*/ 143 h 184"/>
                <a:gd name="T48" fmla="*/ 170 w 226"/>
                <a:gd name="T49" fmla="*/ 139 h 184"/>
                <a:gd name="T50" fmla="*/ 163 w 226"/>
                <a:gd name="T51" fmla="*/ 123 h 184"/>
                <a:gd name="T52" fmla="*/ 149 w 226"/>
                <a:gd name="T53" fmla="*/ 112 h 184"/>
                <a:gd name="T54" fmla="*/ 134 w 226"/>
                <a:gd name="T55" fmla="*/ 123 h 184"/>
                <a:gd name="T56" fmla="*/ 124 w 226"/>
                <a:gd name="T57" fmla="*/ 143 h 184"/>
                <a:gd name="T58" fmla="*/ 114 w 226"/>
                <a:gd name="T59" fmla="*/ 159 h 184"/>
                <a:gd name="T60" fmla="*/ 102 w 226"/>
                <a:gd name="T61" fmla="*/ 169 h 184"/>
                <a:gd name="T62" fmla="*/ 98 w 226"/>
                <a:gd name="T63" fmla="*/ 184 h 184"/>
                <a:gd name="T64" fmla="*/ 93 w 226"/>
                <a:gd name="T65" fmla="*/ 159 h 184"/>
                <a:gd name="T66" fmla="*/ 93 w 226"/>
                <a:gd name="T67" fmla="*/ 154 h 184"/>
                <a:gd name="T68" fmla="*/ 83 w 226"/>
                <a:gd name="T69" fmla="*/ 149 h 184"/>
                <a:gd name="T70" fmla="*/ 61 w 226"/>
                <a:gd name="T71" fmla="*/ 139 h 184"/>
                <a:gd name="T72" fmla="*/ 42 w 226"/>
                <a:gd name="T73" fmla="*/ 128 h 184"/>
                <a:gd name="T74" fmla="*/ 57 w 226"/>
                <a:gd name="T75" fmla="*/ 123 h 184"/>
                <a:gd name="T76" fmla="*/ 47 w 226"/>
                <a:gd name="T77" fmla="*/ 112 h 184"/>
                <a:gd name="T78" fmla="*/ 22 w 226"/>
                <a:gd name="T79" fmla="*/ 102 h 184"/>
                <a:gd name="T80" fmla="*/ 36 w 226"/>
                <a:gd name="T81" fmla="*/ 92 h 184"/>
                <a:gd name="T82" fmla="*/ 16 w 226"/>
                <a:gd name="T83" fmla="*/ 82 h 184"/>
                <a:gd name="T84" fmla="*/ 10 w 226"/>
                <a:gd name="T85" fmla="*/ 76 h 184"/>
                <a:gd name="T86" fmla="*/ 6 w 226"/>
                <a:gd name="T87" fmla="*/ 61 h 184"/>
                <a:gd name="T88" fmla="*/ 22 w 226"/>
                <a:gd name="T89" fmla="*/ 67 h 184"/>
                <a:gd name="T90" fmla="*/ 42 w 226"/>
                <a:gd name="T91" fmla="*/ 71 h 184"/>
                <a:gd name="T92" fmla="*/ 57 w 226"/>
                <a:gd name="T93" fmla="*/ 67 h 184"/>
                <a:gd name="T94" fmla="*/ 61 w 226"/>
                <a:gd name="T95" fmla="*/ 55 h 184"/>
                <a:gd name="T96" fmla="*/ 57 w 226"/>
                <a:gd name="T97" fmla="*/ 47 h 184"/>
                <a:gd name="T98" fmla="*/ 42 w 226"/>
                <a:gd name="T99" fmla="*/ 37 h 184"/>
                <a:gd name="T100" fmla="*/ 47 w 226"/>
                <a:gd name="T101" fmla="*/ 25 h 184"/>
                <a:gd name="T102" fmla="*/ 63 w 226"/>
                <a:gd name="T103" fmla="*/ 25 h 184"/>
                <a:gd name="T104" fmla="*/ 78 w 226"/>
                <a:gd name="T105" fmla="*/ 37 h 184"/>
                <a:gd name="T106" fmla="*/ 98 w 226"/>
                <a:gd name="T107" fmla="*/ 41 h 184"/>
                <a:gd name="T108" fmla="*/ 114 w 226"/>
                <a:gd name="T109" fmla="*/ 37 h 184"/>
                <a:gd name="T110" fmla="*/ 114 w 226"/>
                <a:gd name="T111" fmla="*/ 21 h 184"/>
                <a:gd name="T112" fmla="*/ 129 w 226"/>
                <a:gd name="T113" fmla="*/ 21 h 184"/>
                <a:gd name="T114" fmla="*/ 134 w 226"/>
                <a:gd name="T115" fmla="*/ 0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26" h="184">
                  <a:moveTo>
                    <a:pt x="134" y="0"/>
                  </a:moveTo>
                  <a:lnTo>
                    <a:pt x="143" y="6"/>
                  </a:lnTo>
                  <a:lnTo>
                    <a:pt x="149" y="6"/>
                  </a:lnTo>
                  <a:lnTo>
                    <a:pt x="155" y="11"/>
                  </a:lnTo>
                  <a:lnTo>
                    <a:pt x="159" y="16"/>
                  </a:lnTo>
                  <a:lnTo>
                    <a:pt x="163" y="21"/>
                  </a:lnTo>
                  <a:lnTo>
                    <a:pt x="170" y="31"/>
                  </a:lnTo>
                  <a:lnTo>
                    <a:pt x="175" y="37"/>
                  </a:lnTo>
                  <a:lnTo>
                    <a:pt x="185" y="37"/>
                  </a:lnTo>
                  <a:lnTo>
                    <a:pt x="190" y="47"/>
                  </a:lnTo>
                  <a:lnTo>
                    <a:pt x="200" y="47"/>
                  </a:lnTo>
                  <a:lnTo>
                    <a:pt x="210" y="47"/>
                  </a:lnTo>
                  <a:lnTo>
                    <a:pt x="221" y="41"/>
                  </a:lnTo>
                  <a:lnTo>
                    <a:pt x="226" y="47"/>
                  </a:lnTo>
                  <a:lnTo>
                    <a:pt x="226" y="52"/>
                  </a:lnTo>
                  <a:lnTo>
                    <a:pt x="216" y="52"/>
                  </a:lnTo>
                  <a:lnTo>
                    <a:pt x="210" y="55"/>
                  </a:lnTo>
                  <a:lnTo>
                    <a:pt x="204" y="67"/>
                  </a:lnTo>
                  <a:lnTo>
                    <a:pt x="200" y="71"/>
                  </a:lnTo>
                  <a:lnTo>
                    <a:pt x="200" y="76"/>
                  </a:lnTo>
                  <a:lnTo>
                    <a:pt x="204" y="82"/>
                  </a:lnTo>
                  <a:lnTo>
                    <a:pt x="204" y="88"/>
                  </a:lnTo>
                  <a:lnTo>
                    <a:pt x="204" y="98"/>
                  </a:lnTo>
                  <a:lnTo>
                    <a:pt x="204" y="102"/>
                  </a:lnTo>
                  <a:lnTo>
                    <a:pt x="200" y="102"/>
                  </a:lnTo>
                  <a:lnTo>
                    <a:pt x="204" y="112"/>
                  </a:lnTo>
                  <a:lnTo>
                    <a:pt x="210" y="118"/>
                  </a:lnTo>
                  <a:lnTo>
                    <a:pt x="210" y="123"/>
                  </a:lnTo>
                  <a:lnTo>
                    <a:pt x="210" y="133"/>
                  </a:lnTo>
                  <a:lnTo>
                    <a:pt x="204" y="143"/>
                  </a:lnTo>
                  <a:lnTo>
                    <a:pt x="204" y="133"/>
                  </a:lnTo>
                  <a:lnTo>
                    <a:pt x="200" y="133"/>
                  </a:lnTo>
                  <a:lnTo>
                    <a:pt x="200" y="139"/>
                  </a:lnTo>
                  <a:lnTo>
                    <a:pt x="200" y="143"/>
                  </a:lnTo>
                  <a:lnTo>
                    <a:pt x="196" y="149"/>
                  </a:lnTo>
                  <a:lnTo>
                    <a:pt x="200" y="159"/>
                  </a:lnTo>
                  <a:lnTo>
                    <a:pt x="210" y="164"/>
                  </a:lnTo>
                  <a:lnTo>
                    <a:pt x="204" y="169"/>
                  </a:lnTo>
                  <a:lnTo>
                    <a:pt x="210" y="174"/>
                  </a:lnTo>
                  <a:lnTo>
                    <a:pt x="190" y="169"/>
                  </a:lnTo>
                  <a:lnTo>
                    <a:pt x="185" y="169"/>
                  </a:lnTo>
                  <a:lnTo>
                    <a:pt x="179" y="174"/>
                  </a:lnTo>
                  <a:lnTo>
                    <a:pt x="170" y="169"/>
                  </a:lnTo>
                  <a:lnTo>
                    <a:pt x="159" y="164"/>
                  </a:lnTo>
                  <a:lnTo>
                    <a:pt x="163" y="164"/>
                  </a:lnTo>
                  <a:lnTo>
                    <a:pt x="175" y="159"/>
                  </a:lnTo>
                  <a:lnTo>
                    <a:pt x="175" y="154"/>
                  </a:lnTo>
                  <a:lnTo>
                    <a:pt x="170" y="143"/>
                  </a:lnTo>
                  <a:lnTo>
                    <a:pt x="163" y="139"/>
                  </a:lnTo>
                  <a:lnTo>
                    <a:pt x="170" y="139"/>
                  </a:lnTo>
                  <a:lnTo>
                    <a:pt x="170" y="128"/>
                  </a:lnTo>
                  <a:lnTo>
                    <a:pt x="163" y="123"/>
                  </a:lnTo>
                  <a:lnTo>
                    <a:pt x="155" y="112"/>
                  </a:lnTo>
                  <a:lnTo>
                    <a:pt x="149" y="112"/>
                  </a:lnTo>
                  <a:lnTo>
                    <a:pt x="143" y="123"/>
                  </a:lnTo>
                  <a:lnTo>
                    <a:pt x="134" y="123"/>
                  </a:lnTo>
                  <a:lnTo>
                    <a:pt x="128" y="133"/>
                  </a:lnTo>
                  <a:lnTo>
                    <a:pt x="124" y="143"/>
                  </a:lnTo>
                  <a:lnTo>
                    <a:pt x="124" y="149"/>
                  </a:lnTo>
                  <a:lnTo>
                    <a:pt x="114" y="159"/>
                  </a:lnTo>
                  <a:lnTo>
                    <a:pt x="102" y="164"/>
                  </a:lnTo>
                  <a:lnTo>
                    <a:pt x="102" y="169"/>
                  </a:lnTo>
                  <a:lnTo>
                    <a:pt x="102" y="174"/>
                  </a:lnTo>
                  <a:lnTo>
                    <a:pt x="98" y="184"/>
                  </a:lnTo>
                  <a:lnTo>
                    <a:pt x="98" y="164"/>
                  </a:lnTo>
                  <a:lnTo>
                    <a:pt x="93" y="159"/>
                  </a:lnTo>
                  <a:lnTo>
                    <a:pt x="88" y="159"/>
                  </a:lnTo>
                  <a:lnTo>
                    <a:pt x="93" y="154"/>
                  </a:lnTo>
                  <a:lnTo>
                    <a:pt x="88" y="149"/>
                  </a:lnTo>
                  <a:lnTo>
                    <a:pt x="83" y="149"/>
                  </a:lnTo>
                  <a:lnTo>
                    <a:pt x="73" y="149"/>
                  </a:lnTo>
                  <a:lnTo>
                    <a:pt x="61" y="139"/>
                  </a:lnTo>
                  <a:lnTo>
                    <a:pt x="47" y="133"/>
                  </a:lnTo>
                  <a:lnTo>
                    <a:pt x="42" y="128"/>
                  </a:lnTo>
                  <a:lnTo>
                    <a:pt x="51" y="128"/>
                  </a:lnTo>
                  <a:lnTo>
                    <a:pt x="57" y="123"/>
                  </a:lnTo>
                  <a:lnTo>
                    <a:pt x="57" y="118"/>
                  </a:lnTo>
                  <a:lnTo>
                    <a:pt x="47" y="112"/>
                  </a:lnTo>
                  <a:lnTo>
                    <a:pt x="36" y="112"/>
                  </a:lnTo>
                  <a:lnTo>
                    <a:pt x="22" y="102"/>
                  </a:lnTo>
                  <a:lnTo>
                    <a:pt x="32" y="98"/>
                  </a:lnTo>
                  <a:lnTo>
                    <a:pt x="36" y="92"/>
                  </a:lnTo>
                  <a:lnTo>
                    <a:pt x="22" y="82"/>
                  </a:lnTo>
                  <a:lnTo>
                    <a:pt x="16" y="82"/>
                  </a:lnTo>
                  <a:lnTo>
                    <a:pt x="10" y="82"/>
                  </a:lnTo>
                  <a:lnTo>
                    <a:pt x="10" y="76"/>
                  </a:lnTo>
                  <a:lnTo>
                    <a:pt x="0" y="71"/>
                  </a:lnTo>
                  <a:lnTo>
                    <a:pt x="6" y="61"/>
                  </a:lnTo>
                  <a:lnTo>
                    <a:pt x="10" y="55"/>
                  </a:lnTo>
                  <a:lnTo>
                    <a:pt x="22" y="67"/>
                  </a:lnTo>
                  <a:lnTo>
                    <a:pt x="32" y="67"/>
                  </a:lnTo>
                  <a:lnTo>
                    <a:pt x="42" y="71"/>
                  </a:lnTo>
                  <a:lnTo>
                    <a:pt x="42" y="67"/>
                  </a:lnTo>
                  <a:lnTo>
                    <a:pt x="57" y="67"/>
                  </a:lnTo>
                  <a:lnTo>
                    <a:pt x="61" y="67"/>
                  </a:lnTo>
                  <a:lnTo>
                    <a:pt x="61" y="55"/>
                  </a:lnTo>
                  <a:lnTo>
                    <a:pt x="61" y="52"/>
                  </a:lnTo>
                  <a:lnTo>
                    <a:pt x="57" y="47"/>
                  </a:lnTo>
                  <a:lnTo>
                    <a:pt x="42" y="41"/>
                  </a:lnTo>
                  <a:lnTo>
                    <a:pt x="42" y="37"/>
                  </a:lnTo>
                  <a:lnTo>
                    <a:pt x="42" y="25"/>
                  </a:lnTo>
                  <a:lnTo>
                    <a:pt x="47" y="25"/>
                  </a:lnTo>
                  <a:lnTo>
                    <a:pt x="47" y="25"/>
                  </a:lnTo>
                  <a:lnTo>
                    <a:pt x="63" y="25"/>
                  </a:lnTo>
                  <a:lnTo>
                    <a:pt x="68" y="25"/>
                  </a:lnTo>
                  <a:lnTo>
                    <a:pt x="78" y="37"/>
                  </a:lnTo>
                  <a:lnTo>
                    <a:pt x="88" y="41"/>
                  </a:lnTo>
                  <a:lnTo>
                    <a:pt x="98" y="41"/>
                  </a:lnTo>
                  <a:lnTo>
                    <a:pt x="102" y="41"/>
                  </a:lnTo>
                  <a:lnTo>
                    <a:pt x="114" y="37"/>
                  </a:lnTo>
                  <a:lnTo>
                    <a:pt x="119" y="25"/>
                  </a:lnTo>
                  <a:lnTo>
                    <a:pt x="114" y="21"/>
                  </a:lnTo>
                  <a:lnTo>
                    <a:pt x="124" y="21"/>
                  </a:lnTo>
                  <a:lnTo>
                    <a:pt x="129" y="21"/>
                  </a:lnTo>
                  <a:lnTo>
                    <a:pt x="129" y="11"/>
                  </a:lnTo>
                  <a:lnTo>
                    <a:pt x="134" y="0"/>
                  </a:lnTo>
                  <a:lnTo>
                    <a:pt x="134" y="0"/>
                  </a:lnTo>
                  <a:close/>
                </a:path>
              </a:pathLst>
            </a:custGeom>
            <a:solidFill>
              <a:schemeClr val="tx2"/>
            </a:solidFill>
            <a:ln w="3175" cap="flat">
              <a:solidFill>
                <a:schemeClr val="bg2"/>
              </a:solidFill>
              <a:prstDash val="solid"/>
              <a:miter lim="800000"/>
              <a:headEnd/>
              <a:tailEnd/>
            </a:ln>
          </p:spPr>
          <p:txBody>
            <a:bodyPr vert="horz" wrap="square" lIns="68580" tIns="34290" rIns="68580" bIns="34290" numCol="1" anchor="t" anchorCtr="0" compatLnSpc="1">
              <a:prstTxWarp prst="textNoShape">
                <a:avLst/>
              </a:prstTxWarp>
            </a:bodyPr>
            <a:lstStyle/>
            <a:p>
              <a:endParaRPr lang="en-US" sz="1350"/>
            </a:p>
          </p:txBody>
        </p:sp>
        <p:sp>
          <p:nvSpPr>
            <p:cNvPr id="33" name="Freeform 32"/>
            <p:cNvSpPr>
              <a:spLocks/>
            </p:cNvSpPr>
            <p:nvPr/>
          </p:nvSpPr>
          <p:spPr bwMode="auto">
            <a:xfrm>
              <a:off x="7463003" y="5300905"/>
              <a:ext cx="572065" cy="465752"/>
            </a:xfrm>
            <a:custGeom>
              <a:avLst/>
              <a:gdLst>
                <a:gd name="T0" fmla="*/ 143 w 226"/>
                <a:gd name="T1" fmla="*/ 6 h 184"/>
                <a:gd name="T2" fmla="*/ 155 w 226"/>
                <a:gd name="T3" fmla="*/ 11 h 184"/>
                <a:gd name="T4" fmla="*/ 163 w 226"/>
                <a:gd name="T5" fmla="*/ 21 h 184"/>
                <a:gd name="T6" fmla="*/ 175 w 226"/>
                <a:gd name="T7" fmla="*/ 37 h 184"/>
                <a:gd name="T8" fmla="*/ 190 w 226"/>
                <a:gd name="T9" fmla="*/ 47 h 184"/>
                <a:gd name="T10" fmla="*/ 210 w 226"/>
                <a:gd name="T11" fmla="*/ 47 h 184"/>
                <a:gd name="T12" fmla="*/ 226 w 226"/>
                <a:gd name="T13" fmla="*/ 47 h 184"/>
                <a:gd name="T14" fmla="*/ 216 w 226"/>
                <a:gd name="T15" fmla="*/ 52 h 184"/>
                <a:gd name="T16" fmla="*/ 204 w 226"/>
                <a:gd name="T17" fmla="*/ 67 h 184"/>
                <a:gd name="T18" fmla="*/ 200 w 226"/>
                <a:gd name="T19" fmla="*/ 76 h 184"/>
                <a:gd name="T20" fmla="*/ 204 w 226"/>
                <a:gd name="T21" fmla="*/ 88 h 184"/>
                <a:gd name="T22" fmla="*/ 204 w 226"/>
                <a:gd name="T23" fmla="*/ 102 h 184"/>
                <a:gd name="T24" fmla="*/ 204 w 226"/>
                <a:gd name="T25" fmla="*/ 112 h 184"/>
                <a:gd name="T26" fmla="*/ 210 w 226"/>
                <a:gd name="T27" fmla="*/ 123 h 184"/>
                <a:gd name="T28" fmla="*/ 204 w 226"/>
                <a:gd name="T29" fmla="*/ 143 h 184"/>
                <a:gd name="T30" fmla="*/ 200 w 226"/>
                <a:gd name="T31" fmla="*/ 133 h 184"/>
                <a:gd name="T32" fmla="*/ 200 w 226"/>
                <a:gd name="T33" fmla="*/ 143 h 184"/>
                <a:gd name="T34" fmla="*/ 200 w 226"/>
                <a:gd name="T35" fmla="*/ 159 h 184"/>
                <a:gd name="T36" fmla="*/ 204 w 226"/>
                <a:gd name="T37" fmla="*/ 169 h 184"/>
                <a:gd name="T38" fmla="*/ 190 w 226"/>
                <a:gd name="T39" fmla="*/ 169 h 184"/>
                <a:gd name="T40" fmla="*/ 179 w 226"/>
                <a:gd name="T41" fmla="*/ 174 h 184"/>
                <a:gd name="T42" fmla="*/ 159 w 226"/>
                <a:gd name="T43" fmla="*/ 164 h 184"/>
                <a:gd name="T44" fmla="*/ 175 w 226"/>
                <a:gd name="T45" fmla="*/ 159 h 184"/>
                <a:gd name="T46" fmla="*/ 170 w 226"/>
                <a:gd name="T47" fmla="*/ 143 h 184"/>
                <a:gd name="T48" fmla="*/ 170 w 226"/>
                <a:gd name="T49" fmla="*/ 139 h 184"/>
                <a:gd name="T50" fmla="*/ 163 w 226"/>
                <a:gd name="T51" fmla="*/ 123 h 184"/>
                <a:gd name="T52" fmla="*/ 149 w 226"/>
                <a:gd name="T53" fmla="*/ 112 h 184"/>
                <a:gd name="T54" fmla="*/ 134 w 226"/>
                <a:gd name="T55" fmla="*/ 123 h 184"/>
                <a:gd name="T56" fmla="*/ 124 w 226"/>
                <a:gd name="T57" fmla="*/ 143 h 184"/>
                <a:gd name="T58" fmla="*/ 114 w 226"/>
                <a:gd name="T59" fmla="*/ 159 h 184"/>
                <a:gd name="T60" fmla="*/ 102 w 226"/>
                <a:gd name="T61" fmla="*/ 169 h 184"/>
                <a:gd name="T62" fmla="*/ 98 w 226"/>
                <a:gd name="T63" fmla="*/ 184 h 184"/>
                <a:gd name="T64" fmla="*/ 93 w 226"/>
                <a:gd name="T65" fmla="*/ 159 h 184"/>
                <a:gd name="T66" fmla="*/ 93 w 226"/>
                <a:gd name="T67" fmla="*/ 154 h 184"/>
                <a:gd name="T68" fmla="*/ 83 w 226"/>
                <a:gd name="T69" fmla="*/ 149 h 184"/>
                <a:gd name="T70" fmla="*/ 61 w 226"/>
                <a:gd name="T71" fmla="*/ 139 h 184"/>
                <a:gd name="T72" fmla="*/ 42 w 226"/>
                <a:gd name="T73" fmla="*/ 128 h 184"/>
                <a:gd name="T74" fmla="*/ 57 w 226"/>
                <a:gd name="T75" fmla="*/ 123 h 184"/>
                <a:gd name="T76" fmla="*/ 47 w 226"/>
                <a:gd name="T77" fmla="*/ 112 h 184"/>
                <a:gd name="T78" fmla="*/ 22 w 226"/>
                <a:gd name="T79" fmla="*/ 102 h 184"/>
                <a:gd name="T80" fmla="*/ 36 w 226"/>
                <a:gd name="T81" fmla="*/ 92 h 184"/>
                <a:gd name="T82" fmla="*/ 16 w 226"/>
                <a:gd name="T83" fmla="*/ 82 h 184"/>
                <a:gd name="T84" fmla="*/ 10 w 226"/>
                <a:gd name="T85" fmla="*/ 76 h 184"/>
                <a:gd name="T86" fmla="*/ 6 w 226"/>
                <a:gd name="T87" fmla="*/ 61 h 184"/>
                <a:gd name="T88" fmla="*/ 22 w 226"/>
                <a:gd name="T89" fmla="*/ 67 h 184"/>
                <a:gd name="T90" fmla="*/ 42 w 226"/>
                <a:gd name="T91" fmla="*/ 71 h 184"/>
                <a:gd name="T92" fmla="*/ 57 w 226"/>
                <a:gd name="T93" fmla="*/ 67 h 184"/>
                <a:gd name="T94" fmla="*/ 61 w 226"/>
                <a:gd name="T95" fmla="*/ 55 h 184"/>
                <a:gd name="T96" fmla="*/ 57 w 226"/>
                <a:gd name="T97" fmla="*/ 47 h 184"/>
                <a:gd name="T98" fmla="*/ 42 w 226"/>
                <a:gd name="T99" fmla="*/ 37 h 184"/>
                <a:gd name="T100" fmla="*/ 47 w 226"/>
                <a:gd name="T101" fmla="*/ 25 h 184"/>
                <a:gd name="T102" fmla="*/ 63 w 226"/>
                <a:gd name="T103" fmla="*/ 25 h 184"/>
                <a:gd name="T104" fmla="*/ 78 w 226"/>
                <a:gd name="T105" fmla="*/ 37 h 184"/>
                <a:gd name="T106" fmla="*/ 98 w 226"/>
                <a:gd name="T107" fmla="*/ 41 h 184"/>
                <a:gd name="T108" fmla="*/ 114 w 226"/>
                <a:gd name="T109" fmla="*/ 37 h 184"/>
                <a:gd name="T110" fmla="*/ 114 w 226"/>
                <a:gd name="T111" fmla="*/ 21 h 184"/>
                <a:gd name="T112" fmla="*/ 129 w 226"/>
                <a:gd name="T113" fmla="*/ 21 h 184"/>
                <a:gd name="T114" fmla="*/ 134 w 226"/>
                <a:gd name="T115" fmla="*/ 0 h 1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226" h="184">
                  <a:moveTo>
                    <a:pt x="134" y="0"/>
                  </a:moveTo>
                  <a:lnTo>
                    <a:pt x="143" y="6"/>
                  </a:lnTo>
                  <a:lnTo>
                    <a:pt x="149" y="6"/>
                  </a:lnTo>
                  <a:lnTo>
                    <a:pt x="155" y="11"/>
                  </a:lnTo>
                  <a:lnTo>
                    <a:pt x="159" y="16"/>
                  </a:lnTo>
                  <a:lnTo>
                    <a:pt x="163" y="21"/>
                  </a:lnTo>
                  <a:lnTo>
                    <a:pt x="170" y="31"/>
                  </a:lnTo>
                  <a:lnTo>
                    <a:pt x="175" y="37"/>
                  </a:lnTo>
                  <a:lnTo>
                    <a:pt x="185" y="37"/>
                  </a:lnTo>
                  <a:lnTo>
                    <a:pt x="190" y="47"/>
                  </a:lnTo>
                  <a:lnTo>
                    <a:pt x="200" y="47"/>
                  </a:lnTo>
                  <a:lnTo>
                    <a:pt x="210" y="47"/>
                  </a:lnTo>
                  <a:lnTo>
                    <a:pt x="221" y="41"/>
                  </a:lnTo>
                  <a:lnTo>
                    <a:pt x="226" y="47"/>
                  </a:lnTo>
                  <a:lnTo>
                    <a:pt x="226" y="52"/>
                  </a:lnTo>
                  <a:lnTo>
                    <a:pt x="216" y="52"/>
                  </a:lnTo>
                  <a:lnTo>
                    <a:pt x="210" y="55"/>
                  </a:lnTo>
                  <a:lnTo>
                    <a:pt x="204" y="67"/>
                  </a:lnTo>
                  <a:lnTo>
                    <a:pt x="200" y="71"/>
                  </a:lnTo>
                  <a:lnTo>
                    <a:pt x="200" y="76"/>
                  </a:lnTo>
                  <a:lnTo>
                    <a:pt x="204" y="82"/>
                  </a:lnTo>
                  <a:lnTo>
                    <a:pt x="204" y="88"/>
                  </a:lnTo>
                  <a:lnTo>
                    <a:pt x="204" y="98"/>
                  </a:lnTo>
                  <a:lnTo>
                    <a:pt x="204" y="102"/>
                  </a:lnTo>
                  <a:lnTo>
                    <a:pt x="200" y="102"/>
                  </a:lnTo>
                  <a:lnTo>
                    <a:pt x="204" y="112"/>
                  </a:lnTo>
                  <a:lnTo>
                    <a:pt x="210" y="118"/>
                  </a:lnTo>
                  <a:lnTo>
                    <a:pt x="210" y="123"/>
                  </a:lnTo>
                  <a:lnTo>
                    <a:pt x="210" y="133"/>
                  </a:lnTo>
                  <a:lnTo>
                    <a:pt x="204" y="143"/>
                  </a:lnTo>
                  <a:lnTo>
                    <a:pt x="204" y="133"/>
                  </a:lnTo>
                  <a:lnTo>
                    <a:pt x="200" y="133"/>
                  </a:lnTo>
                  <a:lnTo>
                    <a:pt x="200" y="139"/>
                  </a:lnTo>
                  <a:lnTo>
                    <a:pt x="200" y="143"/>
                  </a:lnTo>
                  <a:lnTo>
                    <a:pt x="196" y="149"/>
                  </a:lnTo>
                  <a:lnTo>
                    <a:pt x="200" y="159"/>
                  </a:lnTo>
                  <a:lnTo>
                    <a:pt x="210" y="164"/>
                  </a:lnTo>
                  <a:lnTo>
                    <a:pt x="204" y="169"/>
                  </a:lnTo>
                  <a:lnTo>
                    <a:pt x="210" y="174"/>
                  </a:lnTo>
                  <a:lnTo>
                    <a:pt x="190" y="169"/>
                  </a:lnTo>
                  <a:lnTo>
                    <a:pt x="185" y="169"/>
                  </a:lnTo>
                  <a:lnTo>
                    <a:pt x="179" y="174"/>
                  </a:lnTo>
                  <a:lnTo>
                    <a:pt x="170" y="169"/>
                  </a:lnTo>
                  <a:lnTo>
                    <a:pt x="159" y="164"/>
                  </a:lnTo>
                  <a:lnTo>
                    <a:pt x="163" y="164"/>
                  </a:lnTo>
                  <a:lnTo>
                    <a:pt x="175" y="159"/>
                  </a:lnTo>
                  <a:lnTo>
                    <a:pt x="175" y="154"/>
                  </a:lnTo>
                  <a:lnTo>
                    <a:pt x="170" y="143"/>
                  </a:lnTo>
                  <a:lnTo>
                    <a:pt x="163" y="139"/>
                  </a:lnTo>
                  <a:lnTo>
                    <a:pt x="170" y="139"/>
                  </a:lnTo>
                  <a:lnTo>
                    <a:pt x="170" y="128"/>
                  </a:lnTo>
                  <a:lnTo>
                    <a:pt x="163" y="123"/>
                  </a:lnTo>
                  <a:lnTo>
                    <a:pt x="155" y="112"/>
                  </a:lnTo>
                  <a:lnTo>
                    <a:pt x="149" y="112"/>
                  </a:lnTo>
                  <a:lnTo>
                    <a:pt x="143" y="123"/>
                  </a:lnTo>
                  <a:lnTo>
                    <a:pt x="134" y="123"/>
                  </a:lnTo>
                  <a:lnTo>
                    <a:pt x="128" y="133"/>
                  </a:lnTo>
                  <a:lnTo>
                    <a:pt x="124" y="143"/>
                  </a:lnTo>
                  <a:lnTo>
                    <a:pt x="124" y="149"/>
                  </a:lnTo>
                  <a:lnTo>
                    <a:pt x="114" y="159"/>
                  </a:lnTo>
                  <a:lnTo>
                    <a:pt x="102" y="164"/>
                  </a:lnTo>
                  <a:lnTo>
                    <a:pt x="102" y="169"/>
                  </a:lnTo>
                  <a:lnTo>
                    <a:pt x="102" y="174"/>
                  </a:lnTo>
                  <a:lnTo>
                    <a:pt x="98" y="184"/>
                  </a:lnTo>
                  <a:lnTo>
                    <a:pt x="98" y="164"/>
                  </a:lnTo>
                  <a:lnTo>
                    <a:pt x="93" y="159"/>
                  </a:lnTo>
                  <a:lnTo>
                    <a:pt x="88" y="159"/>
                  </a:lnTo>
                  <a:lnTo>
                    <a:pt x="93" y="154"/>
                  </a:lnTo>
                  <a:lnTo>
                    <a:pt x="88" y="149"/>
                  </a:lnTo>
                  <a:lnTo>
                    <a:pt x="83" y="149"/>
                  </a:lnTo>
                  <a:lnTo>
                    <a:pt x="73" y="149"/>
                  </a:lnTo>
                  <a:lnTo>
                    <a:pt x="61" y="139"/>
                  </a:lnTo>
                  <a:lnTo>
                    <a:pt x="47" y="133"/>
                  </a:lnTo>
                  <a:lnTo>
                    <a:pt x="42" y="128"/>
                  </a:lnTo>
                  <a:lnTo>
                    <a:pt x="51" y="128"/>
                  </a:lnTo>
                  <a:lnTo>
                    <a:pt x="57" y="123"/>
                  </a:lnTo>
                  <a:lnTo>
                    <a:pt x="57" y="118"/>
                  </a:lnTo>
                  <a:lnTo>
                    <a:pt x="47" y="112"/>
                  </a:lnTo>
                  <a:lnTo>
                    <a:pt x="36" y="112"/>
                  </a:lnTo>
                  <a:lnTo>
                    <a:pt x="22" y="102"/>
                  </a:lnTo>
                  <a:lnTo>
                    <a:pt x="32" y="98"/>
                  </a:lnTo>
                  <a:lnTo>
                    <a:pt x="36" y="92"/>
                  </a:lnTo>
                  <a:lnTo>
                    <a:pt x="22" y="82"/>
                  </a:lnTo>
                  <a:lnTo>
                    <a:pt x="16" y="82"/>
                  </a:lnTo>
                  <a:lnTo>
                    <a:pt x="10" y="82"/>
                  </a:lnTo>
                  <a:lnTo>
                    <a:pt x="10" y="76"/>
                  </a:lnTo>
                  <a:lnTo>
                    <a:pt x="0" y="71"/>
                  </a:lnTo>
                  <a:lnTo>
                    <a:pt x="6" y="61"/>
                  </a:lnTo>
                  <a:lnTo>
                    <a:pt x="10" y="55"/>
                  </a:lnTo>
                  <a:lnTo>
                    <a:pt x="22" y="67"/>
                  </a:lnTo>
                  <a:lnTo>
                    <a:pt x="32" y="67"/>
                  </a:lnTo>
                  <a:lnTo>
                    <a:pt x="42" y="71"/>
                  </a:lnTo>
                  <a:lnTo>
                    <a:pt x="42" y="67"/>
                  </a:lnTo>
                  <a:lnTo>
                    <a:pt x="57" y="67"/>
                  </a:lnTo>
                  <a:lnTo>
                    <a:pt x="61" y="67"/>
                  </a:lnTo>
                  <a:lnTo>
                    <a:pt x="61" y="55"/>
                  </a:lnTo>
                  <a:lnTo>
                    <a:pt x="61" y="52"/>
                  </a:lnTo>
                  <a:lnTo>
                    <a:pt x="57" y="47"/>
                  </a:lnTo>
                  <a:lnTo>
                    <a:pt x="42" y="41"/>
                  </a:lnTo>
                  <a:lnTo>
                    <a:pt x="42" y="37"/>
                  </a:lnTo>
                  <a:lnTo>
                    <a:pt x="42" y="25"/>
                  </a:lnTo>
                  <a:lnTo>
                    <a:pt x="47" y="25"/>
                  </a:lnTo>
                  <a:lnTo>
                    <a:pt x="47" y="25"/>
                  </a:lnTo>
                  <a:lnTo>
                    <a:pt x="63" y="25"/>
                  </a:lnTo>
                  <a:lnTo>
                    <a:pt x="68" y="25"/>
                  </a:lnTo>
                  <a:lnTo>
                    <a:pt x="78" y="37"/>
                  </a:lnTo>
                  <a:lnTo>
                    <a:pt x="88" y="41"/>
                  </a:lnTo>
                  <a:lnTo>
                    <a:pt x="98" y="41"/>
                  </a:lnTo>
                  <a:lnTo>
                    <a:pt x="102" y="41"/>
                  </a:lnTo>
                  <a:lnTo>
                    <a:pt x="114" y="37"/>
                  </a:lnTo>
                  <a:lnTo>
                    <a:pt x="119" y="25"/>
                  </a:lnTo>
                  <a:lnTo>
                    <a:pt x="114" y="21"/>
                  </a:lnTo>
                  <a:lnTo>
                    <a:pt x="124" y="21"/>
                  </a:lnTo>
                  <a:lnTo>
                    <a:pt x="129" y="21"/>
                  </a:lnTo>
                  <a:lnTo>
                    <a:pt x="129" y="11"/>
                  </a:lnTo>
                  <a:lnTo>
                    <a:pt x="134" y="0"/>
                  </a:lnTo>
                  <a:lnTo>
                    <a:pt x="134" y="0"/>
                  </a:lnTo>
                  <a:close/>
                </a:path>
              </a:pathLst>
            </a:custGeom>
            <a:solidFill>
              <a:schemeClr val="tx2"/>
            </a:solidFill>
            <a:ln w="3175" cap="flat">
              <a:solidFill>
                <a:schemeClr val="bg2"/>
              </a:solidFill>
              <a:prstDash val="solid"/>
              <a:miter lim="800000"/>
              <a:headEnd/>
              <a:tailEnd/>
            </a:ln>
            <a:extLst/>
          </p:spPr>
          <p:txBody>
            <a:bodyPr vert="horz" wrap="square" lIns="68580" tIns="34290" rIns="68580" bIns="34290" numCol="1" anchor="t" anchorCtr="0" compatLnSpc="1">
              <a:prstTxWarp prst="textNoShape">
                <a:avLst/>
              </a:prstTxWarp>
            </a:bodyPr>
            <a:lstStyle/>
            <a:p>
              <a:endParaRPr lang="en-US" sz="1350"/>
            </a:p>
          </p:txBody>
        </p:sp>
        <p:sp>
          <p:nvSpPr>
            <p:cNvPr id="34" name="Freeform 33"/>
            <p:cNvSpPr>
              <a:spLocks/>
            </p:cNvSpPr>
            <p:nvPr/>
          </p:nvSpPr>
          <p:spPr bwMode="auto">
            <a:xfrm>
              <a:off x="7285814" y="5480626"/>
              <a:ext cx="425252" cy="296158"/>
            </a:xfrm>
            <a:custGeom>
              <a:avLst/>
              <a:gdLst>
                <a:gd name="T0" fmla="*/ 168 w 168"/>
                <a:gd name="T1" fmla="*/ 113 h 117"/>
                <a:gd name="T2" fmla="*/ 147 w 168"/>
                <a:gd name="T3" fmla="*/ 117 h 117"/>
                <a:gd name="T4" fmla="*/ 131 w 168"/>
                <a:gd name="T5" fmla="*/ 117 h 117"/>
                <a:gd name="T6" fmla="*/ 112 w 168"/>
                <a:gd name="T7" fmla="*/ 113 h 117"/>
                <a:gd name="T8" fmla="*/ 86 w 168"/>
                <a:gd name="T9" fmla="*/ 98 h 117"/>
                <a:gd name="T10" fmla="*/ 76 w 168"/>
                <a:gd name="T11" fmla="*/ 88 h 117"/>
                <a:gd name="T12" fmla="*/ 61 w 168"/>
                <a:gd name="T13" fmla="*/ 88 h 117"/>
                <a:gd name="T14" fmla="*/ 55 w 168"/>
                <a:gd name="T15" fmla="*/ 78 h 117"/>
                <a:gd name="T16" fmla="*/ 45 w 168"/>
                <a:gd name="T17" fmla="*/ 83 h 117"/>
                <a:gd name="T18" fmla="*/ 35 w 168"/>
                <a:gd name="T19" fmla="*/ 83 h 117"/>
                <a:gd name="T20" fmla="*/ 25 w 168"/>
                <a:gd name="T21" fmla="*/ 83 h 117"/>
                <a:gd name="T22" fmla="*/ 15 w 168"/>
                <a:gd name="T23" fmla="*/ 68 h 117"/>
                <a:gd name="T24" fmla="*/ 19 w 168"/>
                <a:gd name="T25" fmla="*/ 52 h 117"/>
                <a:gd name="T26" fmla="*/ 15 w 168"/>
                <a:gd name="T27" fmla="*/ 41 h 117"/>
                <a:gd name="T28" fmla="*/ 15 w 168"/>
                <a:gd name="T29" fmla="*/ 27 h 117"/>
                <a:gd name="T30" fmla="*/ 35 w 168"/>
                <a:gd name="T31" fmla="*/ 17 h 117"/>
                <a:gd name="T32" fmla="*/ 51 w 168"/>
                <a:gd name="T33" fmla="*/ 17 h 117"/>
                <a:gd name="T34" fmla="*/ 61 w 168"/>
                <a:gd name="T35" fmla="*/ 11 h 117"/>
                <a:gd name="T36" fmla="*/ 66 w 168"/>
                <a:gd name="T37" fmla="*/ 5 h 117"/>
                <a:gd name="T38" fmla="*/ 70 w 168"/>
                <a:gd name="T39" fmla="*/ 0 h 117"/>
                <a:gd name="T40" fmla="*/ 82 w 168"/>
                <a:gd name="T41" fmla="*/ 5 h 117"/>
                <a:gd name="T42" fmla="*/ 87 w 168"/>
                <a:gd name="T43" fmla="*/ 11 h 117"/>
                <a:gd name="T44" fmla="*/ 107 w 168"/>
                <a:gd name="T45" fmla="*/ 21 h 117"/>
                <a:gd name="T46" fmla="*/ 92 w 168"/>
                <a:gd name="T47" fmla="*/ 31 h 117"/>
                <a:gd name="T48" fmla="*/ 117 w 168"/>
                <a:gd name="T49" fmla="*/ 41 h 117"/>
                <a:gd name="T50" fmla="*/ 127 w 168"/>
                <a:gd name="T51" fmla="*/ 52 h 117"/>
                <a:gd name="T52" fmla="*/ 113 w 168"/>
                <a:gd name="T53" fmla="*/ 57 h 117"/>
                <a:gd name="T54" fmla="*/ 133 w 168"/>
                <a:gd name="T55" fmla="*/ 68 h 117"/>
                <a:gd name="T56" fmla="*/ 153 w 168"/>
                <a:gd name="T57" fmla="*/ 78 h 117"/>
                <a:gd name="T58" fmla="*/ 164 w 168"/>
                <a:gd name="T59" fmla="*/ 83 h 117"/>
                <a:gd name="T60" fmla="*/ 164 w 168"/>
                <a:gd name="T61" fmla="*/ 88 h 117"/>
                <a:gd name="T62" fmla="*/ 168 w 168"/>
                <a:gd name="T63" fmla="*/ 113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8" h="117">
                  <a:moveTo>
                    <a:pt x="168" y="108"/>
                  </a:moveTo>
                  <a:lnTo>
                    <a:pt x="168" y="113"/>
                  </a:lnTo>
                  <a:lnTo>
                    <a:pt x="158" y="113"/>
                  </a:lnTo>
                  <a:lnTo>
                    <a:pt x="147" y="117"/>
                  </a:lnTo>
                  <a:lnTo>
                    <a:pt x="143" y="117"/>
                  </a:lnTo>
                  <a:lnTo>
                    <a:pt x="131" y="117"/>
                  </a:lnTo>
                  <a:lnTo>
                    <a:pt x="117" y="117"/>
                  </a:lnTo>
                  <a:lnTo>
                    <a:pt x="112" y="113"/>
                  </a:lnTo>
                  <a:lnTo>
                    <a:pt x="102" y="108"/>
                  </a:lnTo>
                  <a:lnTo>
                    <a:pt x="86" y="98"/>
                  </a:lnTo>
                  <a:lnTo>
                    <a:pt x="86" y="93"/>
                  </a:lnTo>
                  <a:lnTo>
                    <a:pt x="76" y="88"/>
                  </a:lnTo>
                  <a:lnTo>
                    <a:pt x="70" y="88"/>
                  </a:lnTo>
                  <a:lnTo>
                    <a:pt x="61" y="88"/>
                  </a:lnTo>
                  <a:lnTo>
                    <a:pt x="61" y="83"/>
                  </a:lnTo>
                  <a:lnTo>
                    <a:pt x="55" y="78"/>
                  </a:lnTo>
                  <a:lnTo>
                    <a:pt x="51" y="83"/>
                  </a:lnTo>
                  <a:lnTo>
                    <a:pt x="45" y="83"/>
                  </a:lnTo>
                  <a:lnTo>
                    <a:pt x="41" y="83"/>
                  </a:lnTo>
                  <a:lnTo>
                    <a:pt x="35" y="83"/>
                  </a:lnTo>
                  <a:lnTo>
                    <a:pt x="29" y="83"/>
                  </a:lnTo>
                  <a:lnTo>
                    <a:pt x="25" y="83"/>
                  </a:lnTo>
                  <a:lnTo>
                    <a:pt x="19" y="78"/>
                  </a:lnTo>
                  <a:lnTo>
                    <a:pt x="15" y="68"/>
                  </a:lnTo>
                  <a:lnTo>
                    <a:pt x="15" y="62"/>
                  </a:lnTo>
                  <a:lnTo>
                    <a:pt x="19" y="52"/>
                  </a:lnTo>
                  <a:lnTo>
                    <a:pt x="15" y="47"/>
                  </a:lnTo>
                  <a:lnTo>
                    <a:pt x="15" y="41"/>
                  </a:lnTo>
                  <a:lnTo>
                    <a:pt x="0" y="37"/>
                  </a:lnTo>
                  <a:lnTo>
                    <a:pt x="15" y="27"/>
                  </a:lnTo>
                  <a:lnTo>
                    <a:pt x="25" y="21"/>
                  </a:lnTo>
                  <a:lnTo>
                    <a:pt x="35" y="17"/>
                  </a:lnTo>
                  <a:lnTo>
                    <a:pt x="45" y="17"/>
                  </a:lnTo>
                  <a:lnTo>
                    <a:pt x="51" y="17"/>
                  </a:lnTo>
                  <a:lnTo>
                    <a:pt x="51" y="11"/>
                  </a:lnTo>
                  <a:lnTo>
                    <a:pt x="61" y="11"/>
                  </a:lnTo>
                  <a:lnTo>
                    <a:pt x="66" y="11"/>
                  </a:lnTo>
                  <a:lnTo>
                    <a:pt x="66" y="5"/>
                  </a:lnTo>
                  <a:lnTo>
                    <a:pt x="66" y="0"/>
                  </a:lnTo>
                  <a:lnTo>
                    <a:pt x="70" y="0"/>
                  </a:lnTo>
                  <a:lnTo>
                    <a:pt x="70" y="0"/>
                  </a:lnTo>
                  <a:lnTo>
                    <a:pt x="82" y="5"/>
                  </a:lnTo>
                  <a:lnTo>
                    <a:pt x="82" y="11"/>
                  </a:lnTo>
                  <a:lnTo>
                    <a:pt x="87" y="11"/>
                  </a:lnTo>
                  <a:lnTo>
                    <a:pt x="92" y="11"/>
                  </a:lnTo>
                  <a:lnTo>
                    <a:pt x="107" y="21"/>
                  </a:lnTo>
                  <a:lnTo>
                    <a:pt x="102" y="27"/>
                  </a:lnTo>
                  <a:lnTo>
                    <a:pt x="92" y="31"/>
                  </a:lnTo>
                  <a:lnTo>
                    <a:pt x="107" y="41"/>
                  </a:lnTo>
                  <a:lnTo>
                    <a:pt x="117" y="41"/>
                  </a:lnTo>
                  <a:lnTo>
                    <a:pt x="127" y="47"/>
                  </a:lnTo>
                  <a:lnTo>
                    <a:pt x="127" y="52"/>
                  </a:lnTo>
                  <a:lnTo>
                    <a:pt x="123" y="57"/>
                  </a:lnTo>
                  <a:lnTo>
                    <a:pt x="113" y="57"/>
                  </a:lnTo>
                  <a:lnTo>
                    <a:pt x="117" y="62"/>
                  </a:lnTo>
                  <a:lnTo>
                    <a:pt x="133" y="68"/>
                  </a:lnTo>
                  <a:lnTo>
                    <a:pt x="143" y="78"/>
                  </a:lnTo>
                  <a:lnTo>
                    <a:pt x="153" y="78"/>
                  </a:lnTo>
                  <a:lnTo>
                    <a:pt x="158" y="78"/>
                  </a:lnTo>
                  <a:lnTo>
                    <a:pt x="164" y="83"/>
                  </a:lnTo>
                  <a:lnTo>
                    <a:pt x="158" y="88"/>
                  </a:lnTo>
                  <a:lnTo>
                    <a:pt x="164" y="88"/>
                  </a:lnTo>
                  <a:lnTo>
                    <a:pt x="168" y="93"/>
                  </a:lnTo>
                  <a:lnTo>
                    <a:pt x="168" y="113"/>
                  </a:lnTo>
                  <a:lnTo>
                    <a:pt x="168" y="108"/>
                  </a:lnTo>
                  <a:close/>
                </a:path>
              </a:pathLst>
            </a:custGeom>
            <a:solidFill>
              <a:schemeClr val="tx2"/>
            </a:solidFill>
            <a:ln w="3175" cap="flat">
              <a:solidFill>
                <a:schemeClr val="bg2"/>
              </a:solidFill>
              <a:prstDash val="solid"/>
              <a:miter lim="800000"/>
              <a:headEnd/>
              <a:tailEnd/>
            </a:ln>
          </p:spPr>
          <p:txBody>
            <a:bodyPr vert="horz" wrap="square" lIns="68580" tIns="34290" rIns="68580" bIns="34290" numCol="1" anchor="t" anchorCtr="0" compatLnSpc="1">
              <a:prstTxWarp prst="textNoShape">
                <a:avLst/>
              </a:prstTxWarp>
            </a:bodyPr>
            <a:lstStyle/>
            <a:p>
              <a:endParaRPr lang="en-US" sz="1350"/>
            </a:p>
          </p:txBody>
        </p:sp>
        <p:sp>
          <p:nvSpPr>
            <p:cNvPr id="35" name="Freeform 34"/>
            <p:cNvSpPr>
              <a:spLocks/>
            </p:cNvSpPr>
            <p:nvPr/>
          </p:nvSpPr>
          <p:spPr bwMode="auto">
            <a:xfrm>
              <a:off x="7285814" y="5480626"/>
              <a:ext cx="425252" cy="296158"/>
            </a:xfrm>
            <a:custGeom>
              <a:avLst/>
              <a:gdLst>
                <a:gd name="T0" fmla="*/ 168 w 168"/>
                <a:gd name="T1" fmla="*/ 113 h 117"/>
                <a:gd name="T2" fmla="*/ 147 w 168"/>
                <a:gd name="T3" fmla="*/ 117 h 117"/>
                <a:gd name="T4" fmla="*/ 131 w 168"/>
                <a:gd name="T5" fmla="*/ 117 h 117"/>
                <a:gd name="T6" fmla="*/ 112 w 168"/>
                <a:gd name="T7" fmla="*/ 113 h 117"/>
                <a:gd name="T8" fmla="*/ 86 w 168"/>
                <a:gd name="T9" fmla="*/ 98 h 117"/>
                <a:gd name="T10" fmla="*/ 76 w 168"/>
                <a:gd name="T11" fmla="*/ 88 h 117"/>
                <a:gd name="T12" fmla="*/ 61 w 168"/>
                <a:gd name="T13" fmla="*/ 88 h 117"/>
                <a:gd name="T14" fmla="*/ 55 w 168"/>
                <a:gd name="T15" fmla="*/ 78 h 117"/>
                <a:gd name="T16" fmla="*/ 45 w 168"/>
                <a:gd name="T17" fmla="*/ 83 h 117"/>
                <a:gd name="T18" fmla="*/ 35 w 168"/>
                <a:gd name="T19" fmla="*/ 83 h 117"/>
                <a:gd name="T20" fmla="*/ 25 w 168"/>
                <a:gd name="T21" fmla="*/ 83 h 117"/>
                <a:gd name="T22" fmla="*/ 15 w 168"/>
                <a:gd name="T23" fmla="*/ 68 h 117"/>
                <a:gd name="T24" fmla="*/ 19 w 168"/>
                <a:gd name="T25" fmla="*/ 52 h 117"/>
                <a:gd name="T26" fmla="*/ 15 w 168"/>
                <a:gd name="T27" fmla="*/ 41 h 117"/>
                <a:gd name="T28" fmla="*/ 15 w 168"/>
                <a:gd name="T29" fmla="*/ 27 h 117"/>
                <a:gd name="T30" fmla="*/ 35 w 168"/>
                <a:gd name="T31" fmla="*/ 17 h 117"/>
                <a:gd name="T32" fmla="*/ 51 w 168"/>
                <a:gd name="T33" fmla="*/ 17 h 117"/>
                <a:gd name="T34" fmla="*/ 61 w 168"/>
                <a:gd name="T35" fmla="*/ 11 h 117"/>
                <a:gd name="T36" fmla="*/ 66 w 168"/>
                <a:gd name="T37" fmla="*/ 5 h 117"/>
                <a:gd name="T38" fmla="*/ 70 w 168"/>
                <a:gd name="T39" fmla="*/ 0 h 117"/>
                <a:gd name="T40" fmla="*/ 82 w 168"/>
                <a:gd name="T41" fmla="*/ 5 h 117"/>
                <a:gd name="T42" fmla="*/ 87 w 168"/>
                <a:gd name="T43" fmla="*/ 11 h 117"/>
                <a:gd name="T44" fmla="*/ 107 w 168"/>
                <a:gd name="T45" fmla="*/ 21 h 117"/>
                <a:gd name="T46" fmla="*/ 92 w 168"/>
                <a:gd name="T47" fmla="*/ 31 h 117"/>
                <a:gd name="T48" fmla="*/ 117 w 168"/>
                <a:gd name="T49" fmla="*/ 41 h 117"/>
                <a:gd name="T50" fmla="*/ 127 w 168"/>
                <a:gd name="T51" fmla="*/ 52 h 117"/>
                <a:gd name="T52" fmla="*/ 113 w 168"/>
                <a:gd name="T53" fmla="*/ 57 h 117"/>
                <a:gd name="T54" fmla="*/ 133 w 168"/>
                <a:gd name="T55" fmla="*/ 68 h 117"/>
                <a:gd name="T56" fmla="*/ 153 w 168"/>
                <a:gd name="T57" fmla="*/ 78 h 117"/>
                <a:gd name="T58" fmla="*/ 164 w 168"/>
                <a:gd name="T59" fmla="*/ 83 h 117"/>
                <a:gd name="T60" fmla="*/ 164 w 168"/>
                <a:gd name="T61" fmla="*/ 88 h 117"/>
                <a:gd name="T62" fmla="*/ 168 w 168"/>
                <a:gd name="T63" fmla="*/ 113 h 1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168" h="117">
                  <a:moveTo>
                    <a:pt x="168" y="108"/>
                  </a:moveTo>
                  <a:lnTo>
                    <a:pt x="168" y="113"/>
                  </a:lnTo>
                  <a:lnTo>
                    <a:pt x="158" y="113"/>
                  </a:lnTo>
                  <a:lnTo>
                    <a:pt x="147" y="117"/>
                  </a:lnTo>
                  <a:lnTo>
                    <a:pt x="143" y="117"/>
                  </a:lnTo>
                  <a:lnTo>
                    <a:pt x="131" y="117"/>
                  </a:lnTo>
                  <a:lnTo>
                    <a:pt x="117" y="117"/>
                  </a:lnTo>
                  <a:lnTo>
                    <a:pt x="112" y="113"/>
                  </a:lnTo>
                  <a:lnTo>
                    <a:pt x="102" y="108"/>
                  </a:lnTo>
                  <a:lnTo>
                    <a:pt x="86" y="98"/>
                  </a:lnTo>
                  <a:lnTo>
                    <a:pt x="86" y="93"/>
                  </a:lnTo>
                  <a:lnTo>
                    <a:pt x="76" y="88"/>
                  </a:lnTo>
                  <a:lnTo>
                    <a:pt x="70" y="88"/>
                  </a:lnTo>
                  <a:lnTo>
                    <a:pt x="61" y="88"/>
                  </a:lnTo>
                  <a:lnTo>
                    <a:pt x="61" y="83"/>
                  </a:lnTo>
                  <a:lnTo>
                    <a:pt x="55" y="78"/>
                  </a:lnTo>
                  <a:lnTo>
                    <a:pt x="51" y="83"/>
                  </a:lnTo>
                  <a:lnTo>
                    <a:pt x="45" y="83"/>
                  </a:lnTo>
                  <a:lnTo>
                    <a:pt x="41" y="83"/>
                  </a:lnTo>
                  <a:lnTo>
                    <a:pt x="35" y="83"/>
                  </a:lnTo>
                  <a:lnTo>
                    <a:pt x="29" y="83"/>
                  </a:lnTo>
                  <a:lnTo>
                    <a:pt x="25" y="83"/>
                  </a:lnTo>
                  <a:lnTo>
                    <a:pt x="19" y="78"/>
                  </a:lnTo>
                  <a:lnTo>
                    <a:pt x="15" y="68"/>
                  </a:lnTo>
                  <a:lnTo>
                    <a:pt x="15" y="62"/>
                  </a:lnTo>
                  <a:lnTo>
                    <a:pt x="19" y="52"/>
                  </a:lnTo>
                  <a:lnTo>
                    <a:pt x="15" y="47"/>
                  </a:lnTo>
                  <a:lnTo>
                    <a:pt x="15" y="41"/>
                  </a:lnTo>
                  <a:lnTo>
                    <a:pt x="0" y="37"/>
                  </a:lnTo>
                  <a:lnTo>
                    <a:pt x="15" y="27"/>
                  </a:lnTo>
                  <a:lnTo>
                    <a:pt x="25" y="21"/>
                  </a:lnTo>
                  <a:lnTo>
                    <a:pt x="35" y="17"/>
                  </a:lnTo>
                  <a:lnTo>
                    <a:pt x="45" y="17"/>
                  </a:lnTo>
                  <a:lnTo>
                    <a:pt x="51" y="17"/>
                  </a:lnTo>
                  <a:lnTo>
                    <a:pt x="51" y="11"/>
                  </a:lnTo>
                  <a:lnTo>
                    <a:pt x="61" y="11"/>
                  </a:lnTo>
                  <a:lnTo>
                    <a:pt x="66" y="11"/>
                  </a:lnTo>
                  <a:lnTo>
                    <a:pt x="66" y="5"/>
                  </a:lnTo>
                  <a:lnTo>
                    <a:pt x="66" y="0"/>
                  </a:lnTo>
                  <a:lnTo>
                    <a:pt x="70" y="0"/>
                  </a:lnTo>
                  <a:lnTo>
                    <a:pt x="70" y="0"/>
                  </a:lnTo>
                  <a:lnTo>
                    <a:pt x="82" y="5"/>
                  </a:lnTo>
                  <a:lnTo>
                    <a:pt x="82" y="11"/>
                  </a:lnTo>
                  <a:lnTo>
                    <a:pt x="87" y="11"/>
                  </a:lnTo>
                  <a:lnTo>
                    <a:pt x="92" y="11"/>
                  </a:lnTo>
                  <a:lnTo>
                    <a:pt x="107" y="21"/>
                  </a:lnTo>
                  <a:lnTo>
                    <a:pt x="102" y="27"/>
                  </a:lnTo>
                  <a:lnTo>
                    <a:pt x="92" y="31"/>
                  </a:lnTo>
                  <a:lnTo>
                    <a:pt x="107" y="41"/>
                  </a:lnTo>
                  <a:lnTo>
                    <a:pt x="117" y="41"/>
                  </a:lnTo>
                  <a:lnTo>
                    <a:pt x="127" y="47"/>
                  </a:lnTo>
                  <a:lnTo>
                    <a:pt x="127" y="52"/>
                  </a:lnTo>
                  <a:lnTo>
                    <a:pt x="123" y="57"/>
                  </a:lnTo>
                  <a:lnTo>
                    <a:pt x="113" y="57"/>
                  </a:lnTo>
                  <a:lnTo>
                    <a:pt x="117" y="62"/>
                  </a:lnTo>
                  <a:lnTo>
                    <a:pt x="133" y="68"/>
                  </a:lnTo>
                  <a:lnTo>
                    <a:pt x="143" y="78"/>
                  </a:lnTo>
                  <a:lnTo>
                    <a:pt x="153" y="78"/>
                  </a:lnTo>
                  <a:lnTo>
                    <a:pt x="158" y="78"/>
                  </a:lnTo>
                  <a:lnTo>
                    <a:pt x="164" y="83"/>
                  </a:lnTo>
                  <a:lnTo>
                    <a:pt x="158" y="88"/>
                  </a:lnTo>
                  <a:lnTo>
                    <a:pt x="164" y="88"/>
                  </a:lnTo>
                  <a:lnTo>
                    <a:pt x="168" y="93"/>
                  </a:lnTo>
                  <a:lnTo>
                    <a:pt x="168" y="113"/>
                  </a:lnTo>
                  <a:lnTo>
                    <a:pt x="168" y="108"/>
                  </a:lnTo>
                  <a:close/>
                </a:path>
              </a:pathLst>
            </a:custGeom>
            <a:solidFill>
              <a:schemeClr val="tx2"/>
            </a:solidFill>
            <a:ln w="3175" cap="flat">
              <a:solidFill>
                <a:schemeClr val="bg2"/>
              </a:solidFill>
              <a:prstDash val="solid"/>
              <a:miter lim="800000"/>
              <a:headEnd/>
              <a:tailEnd/>
            </a:ln>
            <a:extLst/>
          </p:spPr>
          <p:txBody>
            <a:bodyPr vert="horz" wrap="square" lIns="68580" tIns="34290" rIns="68580" bIns="34290" numCol="1" anchor="t" anchorCtr="0" compatLnSpc="1">
              <a:prstTxWarp prst="textNoShape">
                <a:avLst/>
              </a:prstTxWarp>
            </a:bodyPr>
            <a:lstStyle/>
            <a:p>
              <a:endParaRPr lang="en-US" sz="1350"/>
            </a:p>
          </p:txBody>
        </p:sp>
        <p:sp>
          <p:nvSpPr>
            <p:cNvPr id="36" name="Freeform 35"/>
            <p:cNvSpPr>
              <a:spLocks/>
            </p:cNvSpPr>
            <p:nvPr/>
          </p:nvSpPr>
          <p:spPr bwMode="auto">
            <a:xfrm>
              <a:off x="6830187" y="5290780"/>
              <a:ext cx="792286" cy="283501"/>
            </a:xfrm>
            <a:custGeom>
              <a:avLst/>
              <a:gdLst>
                <a:gd name="T0" fmla="*/ 170 w 313"/>
                <a:gd name="T1" fmla="*/ 112 h 112"/>
                <a:gd name="T2" fmla="*/ 164 w 313"/>
                <a:gd name="T3" fmla="*/ 106 h 112"/>
                <a:gd name="T4" fmla="*/ 158 w 313"/>
                <a:gd name="T5" fmla="*/ 102 h 112"/>
                <a:gd name="T6" fmla="*/ 144 w 313"/>
                <a:gd name="T7" fmla="*/ 102 h 112"/>
                <a:gd name="T8" fmla="*/ 133 w 313"/>
                <a:gd name="T9" fmla="*/ 106 h 112"/>
                <a:gd name="T10" fmla="*/ 107 w 313"/>
                <a:gd name="T11" fmla="*/ 106 h 112"/>
                <a:gd name="T12" fmla="*/ 103 w 313"/>
                <a:gd name="T13" fmla="*/ 112 h 112"/>
                <a:gd name="T14" fmla="*/ 97 w 313"/>
                <a:gd name="T15" fmla="*/ 106 h 112"/>
                <a:gd name="T16" fmla="*/ 103 w 313"/>
                <a:gd name="T17" fmla="*/ 92 h 112"/>
                <a:gd name="T18" fmla="*/ 107 w 313"/>
                <a:gd name="T19" fmla="*/ 86 h 112"/>
                <a:gd name="T20" fmla="*/ 92 w 313"/>
                <a:gd name="T21" fmla="*/ 71 h 112"/>
                <a:gd name="T22" fmla="*/ 82 w 313"/>
                <a:gd name="T23" fmla="*/ 56 h 112"/>
                <a:gd name="T24" fmla="*/ 78 w 313"/>
                <a:gd name="T25" fmla="*/ 45 h 112"/>
                <a:gd name="T26" fmla="*/ 62 w 313"/>
                <a:gd name="T27" fmla="*/ 45 h 112"/>
                <a:gd name="T28" fmla="*/ 51 w 313"/>
                <a:gd name="T29" fmla="*/ 35 h 112"/>
                <a:gd name="T30" fmla="*/ 41 w 313"/>
                <a:gd name="T31" fmla="*/ 29 h 112"/>
                <a:gd name="T32" fmla="*/ 31 w 313"/>
                <a:gd name="T33" fmla="*/ 35 h 112"/>
                <a:gd name="T34" fmla="*/ 21 w 313"/>
                <a:gd name="T35" fmla="*/ 29 h 112"/>
                <a:gd name="T36" fmla="*/ 0 w 313"/>
                <a:gd name="T37" fmla="*/ 25 h 112"/>
                <a:gd name="T38" fmla="*/ 5 w 313"/>
                <a:gd name="T39" fmla="*/ 15 h 112"/>
                <a:gd name="T40" fmla="*/ 21 w 313"/>
                <a:gd name="T41" fmla="*/ 15 h 112"/>
                <a:gd name="T42" fmla="*/ 31 w 313"/>
                <a:gd name="T43" fmla="*/ 0 h 112"/>
                <a:gd name="T44" fmla="*/ 52 w 313"/>
                <a:gd name="T45" fmla="*/ 10 h 112"/>
                <a:gd name="T46" fmla="*/ 78 w 313"/>
                <a:gd name="T47" fmla="*/ 10 h 112"/>
                <a:gd name="T48" fmla="*/ 88 w 313"/>
                <a:gd name="T49" fmla="*/ 15 h 112"/>
                <a:gd name="T50" fmla="*/ 107 w 313"/>
                <a:gd name="T51" fmla="*/ 15 h 112"/>
                <a:gd name="T52" fmla="*/ 129 w 313"/>
                <a:gd name="T53" fmla="*/ 10 h 112"/>
                <a:gd name="T54" fmla="*/ 148 w 313"/>
                <a:gd name="T55" fmla="*/ 15 h 112"/>
                <a:gd name="T56" fmla="*/ 164 w 313"/>
                <a:gd name="T57" fmla="*/ 15 h 112"/>
                <a:gd name="T58" fmla="*/ 164 w 313"/>
                <a:gd name="T59" fmla="*/ 25 h 112"/>
                <a:gd name="T60" fmla="*/ 185 w 313"/>
                <a:gd name="T61" fmla="*/ 25 h 112"/>
                <a:gd name="T62" fmla="*/ 199 w 313"/>
                <a:gd name="T63" fmla="*/ 15 h 112"/>
                <a:gd name="T64" fmla="*/ 215 w 313"/>
                <a:gd name="T65" fmla="*/ 20 h 112"/>
                <a:gd name="T66" fmla="*/ 221 w 313"/>
                <a:gd name="T67" fmla="*/ 10 h 112"/>
                <a:gd name="T68" fmla="*/ 231 w 313"/>
                <a:gd name="T69" fmla="*/ 10 h 112"/>
                <a:gd name="T70" fmla="*/ 242 w 313"/>
                <a:gd name="T71" fmla="*/ 15 h 112"/>
                <a:gd name="T72" fmla="*/ 250 w 313"/>
                <a:gd name="T73" fmla="*/ 10 h 112"/>
                <a:gd name="T74" fmla="*/ 262 w 313"/>
                <a:gd name="T75" fmla="*/ 20 h 112"/>
                <a:gd name="T76" fmla="*/ 267 w 313"/>
                <a:gd name="T77" fmla="*/ 29 h 112"/>
                <a:gd name="T78" fmla="*/ 282 w 313"/>
                <a:gd name="T79" fmla="*/ 25 h 112"/>
                <a:gd name="T80" fmla="*/ 293 w 313"/>
                <a:gd name="T81" fmla="*/ 29 h 112"/>
                <a:gd name="T82" fmla="*/ 293 w 313"/>
                <a:gd name="T83" fmla="*/ 45 h 112"/>
                <a:gd name="T84" fmla="*/ 313 w 313"/>
                <a:gd name="T85" fmla="*/ 56 h 112"/>
                <a:gd name="T86" fmla="*/ 313 w 313"/>
                <a:gd name="T87" fmla="*/ 71 h 112"/>
                <a:gd name="T88" fmla="*/ 293 w 313"/>
                <a:gd name="T89" fmla="*/ 71 h 112"/>
                <a:gd name="T90" fmla="*/ 282 w 313"/>
                <a:gd name="T91" fmla="*/ 71 h 112"/>
                <a:gd name="T92" fmla="*/ 262 w 313"/>
                <a:gd name="T93" fmla="*/ 59 h 112"/>
                <a:gd name="T94" fmla="*/ 250 w 313"/>
                <a:gd name="T95" fmla="*/ 75 h 112"/>
                <a:gd name="T96" fmla="*/ 248 w 313"/>
                <a:gd name="T97" fmla="*/ 80 h 112"/>
                <a:gd name="T98" fmla="*/ 242 w 313"/>
                <a:gd name="T99" fmla="*/ 86 h 112"/>
                <a:gd name="T100" fmla="*/ 231 w 313"/>
                <a:gd name="T101" fmla="*/ 92 h 112"/>
                <a:gd name="T102" fmla="*/ 215 w 313"/>
                <a:gd name="T103" fmla="*/ 92 h 112"/>
                <a:gd name="T104" fmla="*/ 195 w 313"/>
                <a:gd name="T105" fmla="*/ 102 h 112"/>
                <a:gd name="T106" fmla="*/ 180 w 313"/>
                <a:gd name="T107" fmla="*/ 112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13" h="112">
                  <a:moveTo>
                    <a:pt x="180" y="112"/>
                  </a:moveTo>
                  <a:lnTo>
                    <a:pt x="170" y="112"/>
                  </a:lnTo>
                  <a:lnTo>
                    <a:pt x="164" y="112"/>
                  </a:lnTo>
                  <a:lnTo>
                    <a:pt x="164" y="106"/>
                  </a:lnTo>
                  <a:lnTo>
                    <a:pt x="164" y="102"/>
                  </a:lnTo>
                  <a:lnTo>
                    <a:pt x="158" y="102"/>
                  </a:lnTo>
                  <a:lnTo>
                    <a:pt x="148" y="96"/>
                  </a:lnTo>
                  <a:lnTo>
                    <a:pt x="144" y="102"/>
                  </a:lnTo>
                  <a:lnTo>
                    <a:pt x="139" y="102"/>
                  </a:lnTo>
                  <a:lnTo>
                    <a:pt x="133" y="106"/>
                  </a:lnTo>
                  <a:lnTo>
                    <a:pt x="113" y="106"/>
                  </a:lnTo>
                  <a:lnTo>
                    <a:pt x="107" y="106"/>
                  </a:lnTo>
                  <a:lnTo>
                    <a:pt x="103" y="106"/>
                  </a:lnTo>
                  <a:lnTo>
                    <a:pt x="103" y="112"/>
                  </a:lnTo>
                  <a:lnTo>
                    <a:pt x="97" y="112"/>
                  </a:lnTo>
                  <a:lnTo>
                    <a:pt x="97" y="106"/>
                  </a:lnTo>
                  <a:lnTo>
                    <a:pt x="97" y="102"/>
                  </a:lnTo>
                  <a:lnTo>
                    <a:pt x="103" y="92"/>
                  </a:lnTo>
                  <a:lnTo>
                    <a:pt x="107" y="92"/>
                  </a:lnTo>
                  <a:lnTo>
                    <a:pt x="107" y="86"/>
                  </a:lnTo>
                  <a:lnTo>
                    <a:pt x="103" y="80"/>
                  </a:lnTo>
                  <a:lnTo>
                    <a:pt x="92" y="71"/>
                  </a:lnTo>
                  <a:lnTo>
                    <a:pt x="88" y="65"/>
                  </a:lnTo>
                  <a:lnTo>
                    <a:pt x="82" y="56"/>
                  </a:lnTo>
                  <a:lnTo>
                    <a:pt x="82" y="51"/>
                  </a:lnTo>
                  <a:lnTo>
                    <a:pt x="78" y="45"/>
                  </a:lnTo>
                  <a:lnTo>
                    <a:pt x="66" y="45"/>
                  </a:lnTo>
                  <a:lnTo>
                    <a:pt x="62" y="45"/>
                  </a:lnTo>
                  <a:lnTo>
                    <a:pt x="62" y="35"/>
                  </a:lnTo>
                  <a:lnTo>
                    <a:pt x="51" y="35"/>
                  </a:lnTo>
                  <a:lnTo>
                    <a:pt x="46" y="29"/>
                  </a:lnTo>
                  <a:lnTo>
                    <a:pt x="41" y="29"/>
                  </a:lnTo>
                  <a:lnTo>
                    <a:pt x="35" y="35"/>
                  </a:lnTo>
                  <a:lnTo>
                    <a:pt x="31" y="35"/>
                  </a:lnTo>
                  <a:lnTo>
                    <a:pt x="27" y="29"/>
                  </a:lnTo>
                  <a:lnTo>
                    <a:pt x="21" y="29"/>
                  </a:lnTo>
                  <a:lnTo>
                    <a:pt x="15" y="29"/>
                  </a:lnTo>
                  <a:lnTo>
                    <a:pt x="0" y="25"/>
                  </a:lnTo>
                  <a:lnTo>
                    <a:pt x="1" y="25"/>
                  </a:lnTo>
                  <a:lnTo>
                    <a:pt x="5" y="15"/>
                  </a:lnTo>
                  <a:lnTo>
                    <a:pt x="11" y="15"/>
                  </a:lnTo>
                  <a:lnTo>
                    <a:pt x="21" y="15"/>
                  </a:lnTo>
                  <a:lnTo>
                    <a:pt x="27" y="10"/>
                  </a:lnTo>
                  <a:lnTo>
                    <a:pt x="31" y="0"/>
                  </a:lnTo>
                  <a:lnTo>
                    <a:pt x="42" y="4"/>
                  </a:lnTo>
                  <a:lnTo>
                    <a:pt x="52" y="10"/>
                  </a:lnTo>
                  <a:lnTo>
                    <a:pt x="56" y="10"/>
                  </a:lnTo>
                  <a:lnTo>
                    <a:pt x="78" y="10"/>
                  </a:lnTo>
                  <a:lnTo>
                    <a:pt x="82" y="15"/>
                  </a:lnTo>
                  <a:lnTo>
                    <a:pt x="88" y="15"/>
                  </a:lnTo>
                  <a:lnTo>
                    <a:pt x="99" y="15"/>
                  </a:lnTo>
                  <a:lnTo>
                    <a:pt x="107" y="15"/>
                  </a:lnTo>
                  <a:lnTo>
                    <a:pt x="123" y="10"/>
                  </a:lnTo>
                  <a:lnTo>
                    <a:pt x="129" y="10"/>
                  </a:lnTo>
                  <a:lnTo>
                    <a:pt x="134" y="15"/>
                  </a:lnTo>
                  <a:lnTo>
                    <a:pt x="148" y="15"/>
                  </a:lnTo>
                  <a:lnTo>
                    <a:pt x="160" y="15"/>
                  </a:lnTo>
                  <a:lnTo>
                    <a:pt x="164" y="15"/>
                  </a:lnTo>
                  <a:lnTo>
                    <a:pt x="170" y="20"/>
                  </a:lnTo>
                  <a:lnTo>
                    <a:pt x="164" y="25"/>
                  </a:lnTo>
                  <a:lnTo>
                    <a:pt x="175" y="25"/>
                  </a:lnTo>
                  <a:lnTo>
                    <a:pt x="185" y="25"/>
                  </a:lnTo>
                  <a:lnTo>
                    <a:pt x="190" y="20"/>
                  </a:lnTo>
                  <a:lnTo>
                    <a:pt x="199" y="15"/>
                  </a:lnTo>
                  <a:lnTo>
                    <a:pt x="211" y="20"/>
                  </a:lnTo>
                  <a:lnTo>
                    <a:pt x="215" y="20"/>
                  </a:lnTo>
                  <a:lnTo>
                    <a:pt x="221" y="15"/>
                  </a:lnTo>
                  <a:lnTo>
                    <a:pt x="221" y="10"/>
                  </a:lnTo>
                  <a:lnTo>
                    <a:pt x="226" y="10"/>
                  </a:lnTo>
                  <a:lnTo>
                    <a:pt x="231" y="10"/>
                  </a:lnTo>
                  <a:lnTo>
                    <a:pt x="231" y="20"/>
                  </a:lnTo>
                  <a:lnTo>
                    <a:pt x="242" y="15"/>
                  </a:lnTo>
                  <a:lnTo>
                    <a:pt x="242" y="10"/>
                  </a:lnTo>
                  <a:lnTo>
                    <a:pt x="250" y="10"/>
                  </a:lnTo>
                  <a:lnTo>
                    <a:pt x="262" y="15"/>
                  </a:lnTo>
                  <a:lnTo>
                    <a:pt x="262" y="20"/>
                  </a:lnTo>
                  <a:lnTo>
                    <a:pt x="262" y="25"/>
                  </a:lnTo>
                  <a:lnTo>
                    <a:pt x="267" y="29"/>
                  </a:lnTo>
                  <a:lnTo>
                    <a:pt x="276" y="25"/>
                  </a:lnTo>
                  <a:lnTo>
                    <a:pt x="282" y="25"/>
                  </a:lnTo>
                  <a:lnTo>
                    <a:pt x="297" y="29"/>
                  </a:lnTo>
                  <a:lnTo>
                    <a:pt x="293" y="29"/>
                  </a:lnTo>
                  <a:lnTo>
                    <a:pt x="293" y="41"/>
                  </a:lnTo>
                  <a:lnTo>
                    <a:pt x="293" y="45"/>
                  </a:lnTo>
                  <a:lnTo>
                    <a:pt x="307" y="51"/>
                  </a:lnTo>
                  <a:lnTo>
                    <a:pt x="313" y="56"/>
                  </a:lnTo>
                  <a:lnTo>
                    <a:pt x="313" y="59"/>
                  </a:lnTo>
                  <a:lnTo>
                    <a:pt x="313" y="71"/>
                  </a:lnTo>
                  <a:lnTo>
                    <a:pt x="307" y="71"/>
                  </a:lnTo>
                  <a:lnTo>
                    <a:pt x="293" y="71"/>
                  </a:lnTo>
                  <a:lnTo>
                    <a:pt x="293" y="75"/>
                  </a:lnTo>
                  <a:lnTo>
                    <a:pt x="282" y="71"/>
                  </a:lnTo>
                  <a:lnTo>
                    <a:pt x="272" y="71"/>
                  </a:lnTo>
                  <a:lnTo>
                    <a:pt x="262" y="59"/>
                  </a:lnTo>
                  <a:lnTo>
                    <a:pt x="256" y="65"/>
                  </a:lnTo>
                  <a:lnTo>
                    <a:pt x="250" y="75"/>
                  </a:lnTo>
                  <a:lnTo>
                    <a:pt x="248" y="75"/>
                  </a:lnTo>
                  <a:lnTo>
                    <a:pt x="248" y="80"/>
                  </a:lnTo>
                  <a:lnTo>
                    <a:pt x="248" y="86"/>
                  </a:lnTo>
                  <a:lnTo>
                    <a:pt x="242" y="86"/>
                  </a:lnTo>
                  <a:lnTo>
                    <a:pt x="231" y="86"/>
                  </a:lnTo>
                  <a:lnTo>
                    <a:pt x="231" y="92"/>
                  </a:lnTo>
                  <a:lnTo>
                    <a:pt x="226" y="92"/>
                  </a:lnTo>
                  <a:lnTo>
                    <a:pt x="215" y="92"/>
                  </a:lnTo>
                  <a:lnTo>
                    <a:pt x="205" y="96"/>
                  </a:lnTo>
                  <a:lnTo>
                    <a:pt x="195" y="102"/>
                  </a:lnTo>
                  <a:lnTo>
                    <a:pt x="180" y="112"/>
                  </a:lnTo>
                  <a:lnTo>
                    <a:pt x="180" y="112"/>
                  </a:lnTo>
                  <a:close/>
                </a:path>
              </a:pathLst>
            </a:custGeom>
            <a:solidFill>
              <a:schemeClr val="tx2"/>
            </a:solidFill>
            <a:ln w="3175" cap="flat">
              <a:solidFill>
                <a:schemeClr val="bg2"/>
              </a:solidFill>
              <a:prstDash val="solid"/>
              <a:miter lim="800000"/>
              <a:headEnd/>
              <a:tailEnd/>
            </a:ln>
          </p:spPr>
          <p:txBody>
            <a:bodyPr vert="horz" wrap="square" lIns="68580" tIns="34290" rIns="68580" bIns="34290" numCol="1" anchor="t" anchorCtr="0" compatLnSpc="1">
              <a:prstTxWarp prst="textNoShape">
                <a:avLst/>
              </a:prstTxWarp>
            </a:bodyPr>
            <a:lstStyle/>
            <a:p>
              <a:endParaRPr lang="en-US" sz="1350"/>
            </a:p>
          </p:txBody>
        </p:sp>
        <p:sp>
          <p:nvSpPr>
            <p:cNvPr id="37" name="Freeform 36"/>
            <p:cNvSpPr>
              <a:spLocks/>
            </p:cNvSpPr>
            <p:nvPr/>
          </p:nvSpPr>
          <p:spPr bwMode="auto">
            <a:xfrm>
              <a:off x="6830187" y="5290780"/>
              <a:ext cx="792286" cy="283501"/>
            </a:xfrm>
            <a:custGeom>
              <a:avLst/>
              <a:gdLst>
                <a:gd name="T0" fmla="*/ 170 w 313"/>
                <a:gd name="T1" fmla="*/ 112 h 112"/>
                <a:gd name="T2" fmla="*/ 164 w 313"/>
                <a:gd name="T3" fmla="*/ 106 h 112"/>
                <a:gd name="T4" fmla="*/ 158 w 313"/>
                <a:gd name="T5" fmla="*/ 102 h 112"/>
                <a:gd name="T6" fmla="*/ 144 w 313"/>
                <a:gd name="T7" fmla="*/ 102 h 112"/>
                <a:gd name="T8" fmla="*/ 133 w 313"/>
                <a:gd name="T9" fmla="*/ 106 h 112"/>
                <a:gd name="T10" fmla="*/ 107 w 313"/>
                <a:gd name="T11" fmla="*/ 106 h 112"/>
                <a:gd name="T12" fmla="*/ 103 w 313"/>
                <a:gd name="T13" fmla="*/ 112 h 112"/>
                <a:gd name="T14" fmla="*/ 97 w 313"/>
                <a:gd name="T15" fmla="*/ 106 h 112"/>
                <a:gd name="T16" fmla="*/ 103 w 313"/>
                <a:gd name="T17" fmla="*/ 92 h 112"/>
                <a:gd name="T18" fmla="*/ 107 w 313"/>
                <a:gd name="T19" fmla="*/ 86 h 112"/>
                <a:gd name="T20" fmla="*/ 92 w 313"/>
                <a:gd name="T21" fmla="*/ 71 h 112"/>
                <a:gd name="T22" fmla="*/ 82 w 313"/>
                <a:gd name="T23" fmla="*/ 56 h 112"/>
                <a:gd name="T24" fmla="*/ 78 w 313"/>
                <a:gd name="T25" fmla="*/ 45 h 112"/>
                <a:gd name="T26" fmla="*/ 62 w 313"/>
                <a:gd name="T27" fmla="*/ 45 h 112"/>
                <a:gd name="T28" fmla="*/ 51 w 313"/>
                <a:gd name="T29" fmla="*/ 35 h 112"/>
                <a:gd name="T30" fmla="*/ 41 w 313"/>
                <a:gd name="T31" fmla="*/ 29 h 112"/>
                <a:gd name="T32" fmla="*/ 31 w 313"/>
                <a:gd name="T33" fmla="*/ 35 h 112"/>
                <a:gd name="T34" fmla="*/ 21 w 313"/>
                <a:gd name="T35" fmla="*/ 29 h 112"/>
                <a:gd name="T36" fmla="*/ 0 w 313"/>
                <a:gd name="T37" fmla="*/ 25 h 112"/>
                <a:gd name="T38" fmla="*/ 5 w 313"/>
                <a:gd name="T39" fmla="*/ 15 h 112"/>
                <a:gd name="T40" fmla="*/ 21 w 313"/>
                <a:gd name="T41" fmla="*/ 15 h 112"/>
                <a:gd name="T42" fmla="*/ 31 w 313"/>
                <a:gd name="T43" fmla="*/ 0 h 112"/>
                <a:gd name="T44" fmla="*/ 52 w 313"/>
                <a:gd name="T45" fmla="*/ 10 h 112"/>
                <a:gd name="T46" fmla="*/ 78 w 313"/>
                <a:gd name="T47" fmla="*/ 10 h 112"/>
                <a:gd name="T48" fmla="*/ 88 w 313"/>
                <a:gd name="T49" fmla="*/ 15 h 112"/>
                <a:gd name="T50" fmla="*/ 107 w 313"/>
                <a:gd name="T51" fmla="*/ 15 h 112"/>
                <a:gd name="T52" fmla="*/ 129 w 313"/>
                <a:gd name="T53" fmla="*/ 10 h 112"/>
                <a:gd name="T54" fmla="*/ 148 w 313"/>
                <a:gd name="T55" fmla="*/ 15 h 112"/>
                <a:gd name="T56" fmla="*/ 164 w 313"/>
                <a:gd name="T57" fmla="*/ 15 h 112"/>
                <a:gd name="T58" fmla="*/ 164 w 313"/>
                <a:gd name="T59" fmla="*/ 25 h 112"/>
                <a:gd name="T60" fmla="*/ 185 w 313"/>
                <a:gd name="T61" fmla="*/ 25 h 112"/>
                <a:gd name="T62" fmla="*/ 199 w 313"/>
                <a:gd name="T63" fmla="*/ 15 h 112"/>
                <a:gd name="T64" fmla="*/ 215 w 313"/>
                <a:gd name="T65" fmla="*/ 20 h 112"/>
                <a:gd name="T66" fmla="*/ 221 w 313"/>
                <a:gd name="T67" fmla="*/ 10 h 112"/>
                <a:gd name="T68" fmla="*/ 231 w 313"/>
                <a:gd name="T69" fmla="*/ 10 h 112"/>
                <a:gd name="T70" fmla="*/ 242 w 313"/>
                <a:gd name="T71" fmla="*/ 15 h 112"/>
                <a:gd name="T72" fmla="*/ 250 w 313"/>
                <a:gd name="T73" fmla="*/ 10 h 112"/>
                <a:gd name="T74" fmla="*/ 262 w 313"/>
                <a:gd name="T75" fmla="*/ 20 h 112"/>
                <a:gd name="T76" fmla="*/ 267 w 313"/>
                <a:gd name="T77" fmla="*/ 29 h 112"/>
                <a:gd name="T78" fmla="*/ 282 w 313"/>
                <a:gd name="T79" fmla="*/ 25 h 112"/>
                <a:gd name="T80" fmla="*/ 293 w 313"/>
                <a:gd name="T81" fmla="*/ 29 h 112"/>
                <a:gd name="T82" fmla="*/ 293 w 313"/>
                <a:gd name="T83" fmla="*/ 45 h 112"/>
                <a:gd name="T84" fmla="*/ 313 w 313"/>
                <a:gd name="T85" fmla="*/ 56 h 112"/>
                <a:gd name="T86" fmla="*/ 313 w 313"/>
                <a:gd name="T87" fmla="*/ 71 h 112"/>
                <a:gd name="T88" fmla="*/ 293 w 313"/>
                <a:gd name="T89" fmla="*/ 71 h 112"/>
                <a:gd name="T90" fmla="*/ 282 w 313"/>
                <a:gd name="T91" fmla="*/ 71 h 112"/>
                <a:gd name="T92" fmla="*/ 262 w 313"/>
                <a:gd name="T93" fmla="*/ 59 h 112"/>
                <a:gd name="T94" fmla="*/ 250 w 313"/>
                <a:gd name="T95" fmla="*/ 75 h 112"/>
                <a:gd name="T96" fmla="*/ 248 w 313"/>
                <a:gd name="T97" fmla="*/ 80 h 112"/>
                <a:gd name="T98" fmla="*/ 242 w 313"/>
                <a:gd name="T99" fmla="*/ 86 h 112"/>
                <a:gd name="T100" fmla="*/ 231 w 313"/>
                <a:gd name="T101" fmla="*/ 92 h 112"/>
                <a:gd name="T102" fmla="*/ 215 w 313"/>
                <a:gd name="T103" fmla="*/ 92 h 112"/>
                <a:gd name="T104" fmla="*/ 195 w 313"/>
                <a:gd name="T105" fmla="*/ 102 h 112"/>
                <a:gd name="T106" fmla="*/ 180 w 313"/>
                <a:gd name="T107" fmla="*/ 112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13" h="112">
                  <a:moveTo>
                    <a:pt x="180" y="112"/>
                  </a:moveTo>
                  <a:lnTo>
                    <a:pt x="170" y="112"/>
                  </a:lnTo>
                  <a:lnTo>
                    <a:pt x="164" y="112"/>
                  </a:lnTo>
                  <a:lnTo>
                    <a:pt x="164" y="106"/>
                  </a:lnTo>
                  <a:lnTo>
                    <a:pt x="164" y="102"/>
                  </a:lnTo>
                  <a:lnTo>
                    <a:pt x="158" y="102"/>
                  </a:lnTo>
                  <a:lnTo>
                    <a:pt x="148" y="96"/>
                  </a:lnTo>
                  <a:lnTo>
                    <a:pt x="144" y="102"/>
                  </a:lnTo>
                  <a:lnTo>
                    <a:pt x="139" y="102"/>
                  </a:lnTo>
                  <a:lnTo>
                    <a:pt x="133" y="106"/>
                  </a:lnTo>
                  <a:lnTo>
                    <a:pt x="113" y="106"/>
                  </a:lnTo>
                  <a:lnTo>
                    <a:pt x="107" y="106"/>
                  </a:lnTo>
                  <a:lnTo>
                    <a:pt x="103" y="106"/>
                  </a:lnTo>
                  <a:lnTo>
                    <a:pt x="103" y="112"/>
                  </a:lnTo>
                  <a:lnTo>
                    <a:pt x="97" y="112"/>
                  </a:lnTo>
                  <a:lnTo>
                    <a:pt x="97" y="106"/>
                  </a:lnTo>
                  <a:lnTo>
                    <a:pt x="97" y="102"/>
                  </a:lnTo>
                  <a:lnTo>
                    <a:pt x="103" y="92"/>
                  </a:lnTo>
                  <a:lnTo>
                    <a:pt x="107" y="92"/>
                  </a:lnTo>
                  <a:lnTo>
                    <a:pt x="107" y="86"/>
                  </a:lnTo>
                  <a:lnTo>
                    <a:pt x="103" y="80"/>
                  </a:lnTo>
                  <a:lnTo>
                    <a:pt x="92" y="71"/>
                  </a:lnTo>
                  <a:lnTo>
                    <a:pt x="88" y="65"/>
                  </a:lnTo>
                  <a:lnTo>
                    <a:pt x="82" y="56"/>
                  </a:lnTo>
                  <a:lnTo>
                    <a:pt x="82" y="51"/>
                  </a:lnTo>
                  <a:lnTo>
                    <a:pt x="78" y="45"/>
                  </a:lnTo>
                  <a:lnTo>
                    <a:pt x="66" y="45"/>
                  </a:lnTo>
                  <a:lnTo>
                    <a:pt x="62" y="45"/>
                  </a:lnTo>
                  <a:lnTo>
                    <a:pt x="62" y="35"/>
                  </a:lnTo>
                  <a:lnTo>
                    <a:pt x="51" y="35"/>
                  </a:lnTo>
                  <a:lnTo>
                    <a:pt x="46" y="29"/>
                  </a:lnTo>
                  <a:lnTo>
                    <a:pt x="41" y="29"/>
                  </a:lnTo>
                  <a:lnTo>
                    <a:pt x="35" y="35"/>
                  </a:lnTo>
                  <a:lnTo>
                    <a:pt x="31" y="35"/>
                  </a:lnTo>
                  <a:lnTo>
                    <a:pt x="27" y="29"/>
                  </a:lnTo>
                  <a:lnTo>
                    <a:pt x="21" y="29"/>
                  </a:lnTo>
                  <a:lnTo>
                    <a:pt x="15" y="29"/>
                  </a:lnTo>
                  <a:lnTo>
                    <a:pt x="0" y="25"/>
                  </a:lnTo>
                  <a:lnTo>
                    <a:pt x="1" y="25"/>
                  </a:lnTo>
                  <a:lnTo>
                    <a:pt x="5" y="15"/>
                  </a:lnTo>
                  <a:lnTo>
                    <a:pt x="11" y="15"/>
                  </a:lnTo>
                  <a:lnTo>
                    <a:pt x="21" y="15"/>
                  </a:lnTo>
                  <a:lnTo>
                    <a:pt x="27" y="10"/>
                  </a:lnTo>
                  <a:lnTo>
                    <a:pt x="31" y="0"/>
                  </a:lnTo>
                  <a:lnTo>
                    <a:pt x="42" y="4"/>
                  </a:lnTo>
                  <a:lnTo>
                    <a:pt x="52" y="10"/>
                  </a:lnTo>
                  <a:lnTo>
                    <a:pt x="56" y="10"/>
                  </a:lnTo>
                  <a:lnTo>
                    <a:pt x="78" y="10"/>
                  </a:lnTo>
                  <a:lnTo>
                    <a:pt x="82" y="15"/>
                  </a:lnTo>
                  <a:lnTo>
                    <a:pt x="88" y="15"/>
                  </a:lnTo>
                  <a:lnTo>
                    <a:pt x="99" y="15"/>
                  </a:lnTo>
                  <a:lnTo>
                    <a:pt x="107" y="15"/>
                  </a:lnTo>
                  <a:lnTo>
                    <a:pt x="123" y="10"/>
                  </a:lnTo>
                  <a:lnTo>
                    <a:pt x="129" y="10"/>
                  </a:lnTo>
                  <a:lnTo>
                    <a:pt x="134" y="15"/>
                  </a:lnTo>
                  <a:lnTo>
                    <a:pt x="148" y="15"/>
                  </a:lnTo>
                  <a:lnTo>
                    <a:pt x="160" y="15"/>
                  </a:lnTo>
                  <a:lnTo>
                    <a:pt x="164" y="15"/>
                  </a:lnTo>
                  <a:lnTo>
                    <a:pt x="170" y="20"/>
                  </a:lnTo>
                  <a:lnTo>
                    <a:pt x="164" y="25"/>
                  </a:lnTo>
                  <a:lnTo>
                    <a:pt x="175" y="25"/>
                  </a:lnTo>
                  <a:lnTo>
                    <a:pt x="185" y="25"/>
                  </a:lnTo>
                  <a:lnTo>
                    <a:pt x="190" y="20"/>
                  </a:lnTo>
                  <a:lnTo>
                    <a:pt x="199" y="15"/>
                  </a:lnTo>
                  <a:lnTo>
                    <a:pt x="211" y="20"/>
                  </a:lnTo>
                  <a:lnTo>
                    <a:pt x="215" y="20"/>
                  </a:lnTo>
                  <a:lnTo>
                    <a:pt x="221" y="15"/>
                  </a:lnTo>
                  <a:lnTo>
                    <a:pt x="221" y="10"/>
                  </a:lnTo>
                  <a:lnTo>
                    <a:pt x="226" y="10"/>
                  </a:lnTo>
                  <a:lnTo>
                    <a:pt x="231" y="10"/>
                  </a:lnTo>
                  <a:lnTo>
                    <a:pt x="231" y="20"/>
                  </a:lnTo>
                  <a:lnTo>
                    <a:pt x="242" y="15"/>
                  </a:lnTo>
                  <a:lnTo>
                    <a:pt x="242" y="10"/>
                  </a:lnTo>
                  <a:lnTo>
                    <a:pt x="250" y="10"/>
                  </a:lnTo>
                  <a:lnTo>
                    <a:pt x="262" y="15"/>
                  </a:lnTo>
                  <a:lnTo>
                    <a:pt x="262" y="20"/>
                  </a:lnTo>
                  <a:lnTo>
                    <a:pt x="262" y="25"/>
                  </a:lnTo>
                  <a:lnTo>
                    <a:pt x="267" y="29"/>
                  </a:lnTo>
                  <a:lnTo>
                    <a:pt x="276" y="25"/>
                  </a:lnTo>
                  <a:lnTo>
                    <a:pt x="282" y="25"/>
                  </a:lnTo>
                  <a:lnTo>
                    <a:pt x="297" y="29"/>
                  </a:lnTo>
                  <a:lnTo>
                    <a:pt x="293" y="29"/>
                  </a:lnTo>
                  <a:lnTo>
                    <a:pt x="293" y="41"/>
                  </a:lnTo>
                  <a:lnTo>
                    <a:pt x="293" y="45"/>
                  </a:lnTo>
                  <a:lnTo>
                    <a:pt x="307" y="51"/>
                  </a:lnTo>
                  <a:lnTo>
                    <a:pt x="313" y="56"/>
                  </a:lnTo>
                  <a:lnTo>
                    <a:pt x="313" y="59"/>
                  </a:lnTo>
                  <a:lnTo>
                    <a:pt x="313" y="71"/>
                  </a:lnTo>
                  <a:lnTo>
                    <a:pt x="307" y="71"/>
                  </a:lnTo>
                  <a:lnTo>
                    <a:pt x="293" y="71"/>
                  </a:lnTo>
                  <a:lnTo>
                    <a:pt x="293" y="75"/>
                  </a:lnTo>
                  <a:lnTo>
                    <a:pt x="282" y="71"/>
                  </a:lnTo>
                  <a:lnTo>
                    <a:pt x="272" y="71"/>
                  </a:lnTo>
                  <a:lnTo>
                    <a:pt x="262" y="59"/>
                  </a:lnTo>
                  <a:lnTo>
                    <a:pt x="256" y="65"/>
                  </a:lnTo>
                  <a:lnTo>
                    <a:pt x="250" y="75"/>
                  </a:lnTo>
                  <a:lnTo>
                    <a:pt x="248" y="75"/>
                  </a:lnTo>
                  <a:lnTo>
                    <a:pt x="248" y="80"/>
                  </a:lnTo>
                  <a:lnTo>
                    <a:pt x="248" y="86"/>
                  </a:lnTo>
                  <a:lnTo>
                    <a:pt x="242" y="86"/>
                  </a:lnTo>
                  <a:lnTo>
                    <a:pt x="231" y="86"/>
                  </a:lnTo>
                  <a:lnTo>
                    <a:pt x="231" y="92"/>
                  </a:lnTo>
                  <a:lnTo>
                    <a:pt x="226" y="92"/>
                  </a:lnTo>
                  <a:lnTo>
                    <a:pt x="215" y="92"/>
                  </a:lnTo>
                  <a:lnTo>
                    <a:pt x="205" y="96"/>
                  </a:lnTo>
                  <a:lnTo>
                    <a:pt x="195" y="102"/>
                  </a:lnTo>
                  <a:lnTo>
                    <a:pt x="180" y="112"/>
                  </a:lnTo>
                  <a:lnTo>
                    <a:pt x="180" y="112"/>
                  </a:lnTo>
                  <a:close/>
                </a:path>
              </a:pathLst>
            </a:custGeom>
            <a:solidFill>
              <a:schemeClr val="tx2"/>
            </a:solidFill>
            <a:ln w="3175" cap="flat">
              <a:solidFill>
                <a:schemeClr val="bg2"/>
              </a:solidFill>
              <a:prstDash val="solid"/>
              <a:miter lim="800000"/>
              <a:headEnd/>
              <a:tailEnd/>
            </a:ln>
            <a:extLst/>
          </p:spPr>
          <p:txBody>
            <a:bodyPr vert="horz" wrap="square" lIns="68580" tIns="34290" rIns="68580" bIns="34290" numCol="1" anchor="t" anchorCtr="0" compatLnSpc="1">
              <a:prstTxWarp prst="textNoShape">
                <a:avLst/>
              </a:prstTxWarp>
            </a:bodyPr>
            <a:lstStyle/>
            <a:p>
              <a:endParaRPr lang="en-US" sz="1350"/>
            </a:p>
          </p:txBody>
        </p:sp>
        <p:sp>
          <p:nvSpPr>
            <p:cNvPr id="38" name="Freeform 37"/>
            <p:cNvSpPr>
              <a:spLocks/>
            </p:cNvSpPr>
            <p:nvPr/>
          </p:nvSpPr>
          <p:spPr bwMode="auto">
            <a:xfrm>
              <a:off x="1580348" y="5060436"/>
              <a:ext cx="1349164" cy="1134006"/>
            </a:xfrm>
            <a:custGeom>
              <a:avLst/>
              <a:gdLst>
                <a:gd name="T0" fmla="*/ 310 w 533"/>
                <a:gd name="T1" fmla="*/ 92 h 448"/>
                <a:gd name="T2" fmla="*/ 279 w 533"/>
                <a:gd name="T3" fmla="*/ 82 h 448"/>
                <a:gd name="T4" fmla="*/ 242 w 533"/>
                <a:gd name="T5" fmla="*/ 67 h 448"/>
                <a:gd name="T6" fmla="*/ 217 w 533"/>
                <a:gd name="T7" fmla="*/ 55 h 448"/>
                <a:gd name="T8" fmla="*/ 180 w 533"/>
                <a:gd name="T9" fmla="*/ 40 h 448"/>
                <a:gd name="T10" fmla="*/ 150 w 533"/>
                <a:gd name="T11" fmla="*/ 30 h 448"/>
                <a:gd name="T12" fmla="*/ 119 w 533"/>
                <a:gd name="T13" fmla="*/ 10 h 448"/>
                <a:gd name="T14" fmla="*/ 98 w 533"/>
                <a:gd name="T15" fmla="*/ 0 h 448"/>
                <a:gd name="T16" fmla="*/ 88 w 533"/>
                <a:gd name="T17" fmla="*/ 10 h 448"/>
                <a:gd name="T18" fmla="*/ 67 w 533"/>
                <a:gd name="T19" fmla="*/ 10 h 448"/>
                <a:gd name="T20" fmla="*/ 41 w 533"/>
                <a:gd name="T21" fmla="*/ 14 h 448"/>
                <a:gd name="T22" fmla="*/ 47 w 533"/>
                <a:gd name="T23" fmla="*/ 30 h 448"/>
                <a:gd name="T24" fmla="*/ 41 w 533"/>
                <a:gd name="T25" fmla="*/ 35 h 448"/>
                <a:gd name="T26" fmla="*/ 41 w 533"/>
                <a:gd name="T27" fmla="*/ 55 h 448"/>
                <a:gd name="T28" fmla="*/ 30 w 533"/>
                <a:gd name="T29" fmla="*/ 67 h 448"/>
                <a:gd name="T30" fmla="*/ 57 w 533"/>
                <a:gd name="T31" fmla="*/ 77 h 448"/>
                <a:gd name="T32" fmla="*/ 67 w 533"/>
                <a:gd name="T33" fmla="*/ 92 h 448"/>
                <a:gd name="T34" fmla="*/ 92 w 533"/>
                <a:gd name="T35" fmla="*/ 102 h 448"/>
                <a:gd name="T36" fmla="*/ 108 w 533"/>
                <a:gd name="T37" fmla="*/ 108 h 448"/>
                <a:gd name="T38" fmla="*/ 119 w 533"/>
                <a:gd name="T39" fmla="*/ 123 h 448"/>
                <a:gd name="T40" fmla="*/ 123 w 533"/>
                <a:gd name="T41" fmla="*/ 139 h 448"/>
                <a:gd name="T42" fmla="*/ 108 w 533"/>
                <a:gd name="T43" fmla="*/ 149 h 448"/>
                <a:gd name="T44" fmla="*/ 92 w 533"/>
                <a:gd name="T45" fmla="*/ 164 h 448"/>
                <a:gd name="T46" fmla="*/ 82 w 533"/>
                <a:gd name="T47" fmla="*/ 190 h 448"/>
                <a:gd name="T48" fmla="*/ 72 w 533"/>
                <a:gd name="T49" fmla="*/ 205 h 448"/>
                <a:gd name="T50" fmla="*/ 51 w 533"/>
                <a:gd name="T51" fmla="*/ 231 h 448"/>
                <a:gd name="T52" fmla="*/ 47 w 533"/>
                <a:gd name="T53" fmla="*/ 252 h 448"/>
                <a:gd name="T54" fmla="*/ 35 w 533"/>
                <a:gd name="T55" fmla="*/ 278 h 448"/>
                <a:gd name="T56" fmla="*/ 26 w 533"/>
                <a:gd name="T57" fmla="*/ 298 h 448"/>
                <a:gd name="T58" fmla="*/ 20 w 533"/>
                <a:gd name="T59" fmla="*/ 313 h 448"/>
                <a:gd name="T60" fmla="*/ 4 w 533"/>
                <a:gd name="T61" fmla="*/ 325 h 448"/>
                <a:gd name="T62" fmla="*/ 10 w 533"/>
                <a:gd name="T63" fmla="*/ 350 h 448"/>
                <a:gd name="T64" fmla="*/ 35 w 533"/>
                <a:gd name="T65" fmla="*/ 376 h 448"/>
                <a:gd name="T66" fmla="*/ 47 w 533"/>
                <a:gd name="T67" fmla="*/ 391 h 448"/>
                <a:gd name="T68" fmla="*/ 35 w 533"/>
                <a:gd name="T69" fmla="*/ 422 h 448"/>
                <a:gd name="T70" fmla="*/ 61 w 533"/>
                <a:gd name="T71" fmla="*/ 438 h 448"/>
                <a:gd name="T72" fmla="*/ 92 w 533"/>
                <a:gd name="T73" fmla="*/ 422 h 448"/>
                <a:gd name="T74" fmla="*/ 133 w 533"/>
                <a:gd name="T75" fmla="*/ 422 h 448"/>
                <a:gd name="T76" fmla="*/ 180 w 533"/>
                <a:gd name="T77" fmla="*/ 438 h 448"/>
                <a:gd name="T78" fmla="*/ 217 w 533"/>
                <a:gd name="T79" fmla="*/ 442 h 448"/>
                <a:gd name="T80" fmla="*/ 232 w 533"/>
                <a:gd name="T81" fmla="*/ 438 h 448"/>
                <a:gd name="T82" fmla="*/ 258 w 533"/>
                <a:gd name="T83" fmla="*/ 417 h 448"/>
                <a:gd name="T84" fmla="*/ 299 w 533"/>
                <a:gd name="T85" fmla="*/ 411 h 448"/>
                <a:gd name="T86" fmla="*/ 314 w 533"/>
                <a:gd name="T87" fmla="*/ 385 h 448"/>
                <a:gd name="T88" fmla="*/ 346 w 533"/>
                <a:gd name="T89" fmla="*/ 366 h 448"/>
                <a:gd name="T90" fmla="*/ 340 w 533"/>
                <a:gd name="T91" fmla="*/ 334 h 448"/>
                <a:gd name="T92" fmla="*/ 371 w 533"/>
                <a:gd name="T93" fmla="*/ 298 h 448"/>
                <a:gd name="T94" fmla="*/ 408 w 533"/>
                <a:gd name="T95" fmla="*/ 272 h 448"/>
                <a:gd name="T96" fmla="*/ 414 w 533"/>
                <a:gd name="T97" fmla="*/ 262 h 448"/>
                <a:gd name="T98" fmla="*/ 455 w 533"/>
                <a:gd name="T99" fmla="*/ 257 h 448"/>
                <a:gd name="T100" fmla="*/ 486 w 533"/>
                <a:gd name="T101" fmla="*/ 252 h 448"/>
                <a:gd name="T102" fmla="*/ 517 w 533"/>
                <a:gd name="T103" fmla="*/ 241 h 448"/>
                <a:gd name="T104" fmla="*/ 533 w 533"/>
                <a:gd name="T105" fmla="*/ 215 h 448"/>
                <a:gd name="T106" fmla="*/ 517 w 533"/>
                <a:gd name="T107" fmla="*/ 200 h 448"/>
                <a:gd name="T108" fmla="*/ 486 w 533"/>
                <a:gd name="T109" fmla="*/ 196 h 448"/>
                <a:gd name="T110" fmla="*/ 460 w 533"/>
                <a:gd name="T111" fmla="*/ 184 h 448"/>
                <a:gd name="T112" fmla="*/ 439 w 533"/>
                <a:gd name="T113" fmla="*/ 170 h 448"/>
                <a:gd name="T114" fmla="*/ 408 w 533"/>
                <a:gd name="T115" fmla="*/ 159 h 448"/>
                <a:gd name="T116" fmla="*/ 371 w 533"/>
                <a:gd name="T117" fmla="*/ 133 h 448"/>
                <a:gd name="T118" fmla="*/ 351 w 533"/>
                <a:gd name="T119" fmla="*/ 118 h 4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33" h="448">
                  <a:moveTo>
                    <a:pt x="340" y="102"/>
                  </a:moveTo>
                  <a:lnTo>
                    <a:pt x="336" y="102"/>
                  </a:lnTo>
                  <a:lnTo>
                    <a:pt x="330" y="98"/>
                  </a:lnTo>
                  <a:lnTo>
                    <a:pt x="320" y="98"/>
                  </a:lnTo>
                  <a:lnTo>
                    <a:pt x="310" y="92"/>
                  </a:lnTo>
                  <a:lnTo>
                    <a:pt x="305" y="86"/>
                  </a:lnTo>
                  <a:lnTo>
                    <a:pt x="299" y="86"/>
                  </a:lnTo>
                  <a:lnTo>
                    <a:pt x="295" y="86"/>
                  </a:lnTo>
                  <a:lnTo>
                    <a:pt x="283" y="86"/>
                  </a:lnTo>
                  <a:lnTo>
                    <a:pt x="279" y="82"/>
                  </a:lnTo>
                  <a:lnTo>
                    <a:pt x="273" y="72"/>
                  </a:lnTo>
                  <a:lnTo>
                    <a:pt x="264" y="72"/>
                  </a:lnTo>
                  <a:lnTo>
                    <a:pt x="258" y="67"/>
                  </a:lnTo>
                  <a:lnTo>
                    <a:pt x="254" y="67"/>
                  </a:lnTo>
                  <a:lnTo>
                    <a:pt x="242" y="67"/>
                  </a:lnTo>
                  <a:lnTo>
                    <a:pt x="237" y="67"/>
                  </a:lnTo>
                  <a:lnTo>
                    <a:pt x="232" y="61"/>
                  </a:lnTo>
                  <a:lnTo>
                    <a:pt x="227" y="61"/>
                  </a:lnTo>
                  <a:lnTo>
                    <a:pt x="222" y="61"/>
                  </a:lnTo>
                  <a:lnTo>
                    <a:pt x="217" y="55"/>
                  </a:lnTo>
                  <a:lnTo>
                    <a:pt x="211" y="51"/>
                  </a:lnTo>
                  <a:lnTo>
                    <a:pt x="207" y="51"/>
                  </a:lnTo>
                  <a:lnTo>
                    <a:pt x="196" y="45"/>
                  </a:lnTo>
                  <a:lnTo>
                    <a:pt x="191" y="45"/>
                  </a:lnTo>
                  <a:lnTo>
                    <a:pt x="180" y="40"/>
                  </a:lnTo>
                  <a:lnTo>
                    <a:pt x="180" y="35"/>
                  </a:lnTo>
                  <a:lnTo>
                    <a:pt x="170" y="35"/>
                  </a:lnTo>
                  <a:lnTo>
                    <a:pt x="164" y="30"/>
                  </a:lnTo>
                  <a:lnTo>
                    <a:pt x="160" y="30"/>
                  </a:lnTo>
                  <a:lnTo>
                    <a:pt x="150" y="30"/>
                  </a:lnTo>
                  <a:lnTo>
                    <a:pt x="145" y="26"/>
                  </a:lnTo>
                  <a:lnTo>
                    <a:pt x="139" y="20"/>
                  </a:lnTo>
                  <a:lnTo>
                    <a:pt x="129" y="26"/>
                  </a:lnTo>
                  <a:lnTo>
                    <a:pt x="123" y="14"/>
                  </a:lnTo>
                  <a:lnTo>
                    <a:pt x="119" y="10"/>
                  </a:lnTo>
                  <a:lnTo>
                    <a:pt x="119" y="4"/>
                  </a:lnTo>
                  <a:lnTo>
                    <a:pt x="119" y="0"/>
                  </a:lnTo>
                  <a:lnTo>
                    <a:pt x="108" y="4"/>
                  </a:lnTo>
                  <a:lnTo>
                    <a:pt x="103" y="4"/>
                  </a:lnTo>
                  <a:lnTo>
                    <a:pt x="98" y="0"/>
                  </a:lnTo>
                  <a:lnTo>
                    <a:pt x="98" y="4"/>
                  </a:lnTo>
                  <a:lnTo>
                    <a:pt x="92" y="4"/>
                  </a:lnTo>
                  <a:lnTo>
                    <a:pt x="88" y="4"/>
                  </a:lnTo>
                  <a:lnTo>
                    <a:pt x="82" y="4"/>
                  </a:lnTo>
                  <a:lnTo>
                    <a:pt x="88" y="10"/>
                  </a:lnTo>
                  <a:lnTo>
                    <a:pt x="82" y="14"/>
                  </a:lnTo>
                  <a:lnTo>
                    <a:pt x="77" y="20"/>
                  </a:lnTo>
                  <a:lnTo>
                    <a:pt x="77" y="14"/>
                  </a:lnTo>
                  <a:lnTo>
                    <a:pt x="72" y="10"/>
                  </a:lnTo>
                  <a:lnTo>
                    <a:pt x="67" y="10"/>
                  </a:lnTo>
                  <a:lnTo>
                    <a:pt x="61" y="10"/>
                  </a:lnTo>
                  <a:lnTo>
                    <a:pt x="57" y="4"/>
                  </a:lnTo>
                  <a:lnTo>
                    <a:pt x="51" y="14"/>
                  </a:lnTo>
                  <a:lnTo>
                    <a:pt x="47" y="10"/>
                  </a:lnTo>
                  <a:lnTo>
                    <a:pt x="41" y="14"/>
                  </a:lnTo>
                  <a:lnTo>
                    <a:pt x="35" y="20"/>
                  </a:lnTo>
                  <a:lnTo>
                    <a:pt x="41" y="26"/>
                  </a:lnTo>
                  <a:lnTo>
                    <a:pt x="41" y="30"/>
                  </a:lnTo>
                  <a:lnTo>
                    <a:pt x="47" y="26"/>
                  </a:lnTo>
                  <a:lnTo>
                    <a:pt x="47" y="30"/>
                  </a:lnTo>
                  <a:lnTo>
                    <a:pt x="41" y="35"/>
                  </a:lnTo>
                  <a:lnTo>
                    <a:pt x="35" y="35"/>
                  </a:lnTo>
                  <a:lnTo>
                    <a:pt x="35" y="40"/>
                  </a:lnTo>
                  <a:lnTo>
                    <a:pt x="41" y="40"/>
                  </a:lnTo>
                  <a:lnTo>
                    <a:pt x="41" y="35"/>
                  </a:lnTo>
                  <a:lnTo>
                    <a:pt x="51" y="35"/>
                  </a:lnTo>
                  <a:lnTo>
                    <a:pt x="51" y="40"/>
                  </a:lnTo>
                  <a:lnTo>
                    <a:pt x="47" y="45"/>
                  </a:lnTo>
                  <a:lnTo>
                    <a:pt x="47" y="51"/>
                  </a:lnTo>
                  <a:lnTo>
                    <a:pt x="41" y="55"/>
                  </a:lnTo>
                  <a:lnTo>
                    <a:pt x="47" y="55"/>
                  </a:lnTo>
                  <a:lnTo>
                    <a:pt x="47" y="61"/>
                  </a:lnTo>
                  <a:lnTo>
                    <a:pt x="41" y="67"/>
                  </a:lnTo>
                  <a:lnTo>
                    <a:pt x="35" y="61"/>
                  </a:lnTo>
                  <a:lnTo>
                    <a:pt x="30" y="67"/>
                  </a:lnTo>
                  <a:lnTo>
                    <a:pt x="30" y="77"/>
                  </a:lnTo>
                  <a:lnTo>
                    <a:pt x="41" y="77"/>
                  </a:lnTo>
                  <a:lnTo>
                    <a:pt x="47" y="77"/>
                  </a:lnTo>
                  <a:lnTo>
                    <a:pt x="47" y="72"/>
                  </a:lnTo>
                  <a:lnTo>
                    <a:pt x="57" y="77"/>
                  </a:lnTo>
                  <a:lnTo>
                    <a:pt x="61" y="77"/>
                  </a:lnTo>
                  <a:lnTo>
                    <a:pt x="61" y="82"/>
                  </a:lnTo>
                  <a:lnTo>
                    <a:pt x="61" y="86"/>
                  </a:lnTo>
                  <a:lnTo>
                    <a:pt x="61" y="92"/>
                  </a:lnTo>
                  <a:lnTo>
                    <a:pt x="67" y="92"/>
                  </a:lnTo>
                  <a:lnTo>
                    <a:pt x="72" y="92"/>
                  </a:lnTo>
                  <a:lnTo>
                    <a:pt x="77" y="92"/>
                  </a:lnTo>
                  <a:lnTo>
                    <a:pt x="82" y="98"/>
                  </a:lnTo>
                  <a:lnTo>
                    <a:pt x="88" y="98"/>
                  </a:lnTo>
                  <a:lnTo>
                    <a:pt x="92" y="102"/>
                  </a:lnTo>
                  <a:lnTo>
                    <a:pt x="98" y="108"/>
                  </a:lnTo>
                  <a:lnTo>
                    <a:pt x="98" y="102"/>
                  </a:lnTo>
                  <a:lnTo>
                    <a:pt x="103" y="102"/>
                  </a:lnTo>
                  <a:lnTo>
                    <a:pt x="108" y="102"/>
                  </a:lnTo>
                  <a:lnTo>
                    <a:pt x="108" y="108"/>
                  </a:lnTo>
                  <a:lnTo>
                    <a:pt x="113" y="108"/>
                  </a:lnTo>
                  <a:lnTo>
                    <a:pt x="119" y="108"/>
                  </a:lnTo>
                  <a:lnTo>
                    <a:pt x="123" y="113"/>
                  </a:lnTo>
                  <a:lnTo>
                    <a:pt x="119" y="118"/>
                  </a:lnTo>
                  <a:lnTo>
                    <a:pt x="119" y="123"/>
                  </a:lnTo>
                  <a:lnTo>
                    <a:pt x="119" y="129"/>
                  </a:lnTo>
                  <a:lnTo>
                    <a:pt x="123" y="129"/>
                  </a:lnTo>
                  <a:lnTo>
                    <a:pt x="129" y="133"/>
                  </a:lnTo>
                  <a:lnTo>
                    <a:pt x="129" y="139"/>
                  </a:lnTo>
                  <a:lnTo>
                    <a:pt x="123" y="139"/>
                  </a:lnTo>
                  <a:lnTo>
                    <a:pt x="123" y="143"/>
                  </a:lnTo>
                  <a:lnTo>
                    <a:pt x="119" y="143"/>
                  </a:lnTo>
                  <a:lnTo>
                    <a:pt x="113" y="143"/>
                  </a:lnTo>
                  <a:lnTo>
                    <a:pt x="113" y="149"/>
                  </a:lnTo>
                  <a:lnTo>
                    <a:pt x="108" y="149"/>
                  </a:lnTo>
                  <a:lnTo>
                    <a:pt x="103" y="149"/>
                  </a:lnTo>
                  <a:lnTo>
                    <a:pt x="103" y="154"/>
                  </a:lnTo>
                  <a:lnTo>
                    <a:pt x="98" y="154"/>
                  </a:lnTo>
                  <a:lnTo>
                    <a:pt x="92" y="159"/>
                  </a:lnTo>
                  <a:lnTo>
                    <a:pt x="92" y="164"/>
                  </a:lnTo>
                  <a:lnTo>
                    <a:pt x="88" y="170"/>
                  </a:lnTo>
                  <a:lnTo>
                    <a:pt x="88" y="174"/>
                  </a:lnTo>
                  <a:lnTo>
                    <a:pt x="82" y="180"/>
                  </a:lnTo>
                  <a:lnTo>
                    <a:pt x="82" y="184"/>
                  </a:lnTo>
                  <a:lnTo>
                    <a:pt x="82" y="190"/>
                  </a:lnTo>
                  <a:lnTo>
                    <a:pt x="82" y="196"/>
                  </a:lnTo>
                  <a:lnTo>
                    <a:pt x="82" y="200"/>
                  </a:lnTo>
                  <a:lnTo>
                    <a:pt x="77" y="200"/>
                  </a:lnTo>
                  <a:lnTo>
                    <a:pt x="72" y="200"/>
                  </a:lnTo>
                  <a:lnTo>
                    <a:pt x="72" y="205"/>
                  </a:lnTo>
                  <a:lnTo>
                    <a:pt x="61" y="215"/>
                  </a:lnTo>
                  <a:lnTo>
                    <a:pt x="61" y="221"/>
                  </a:lnTo>
                  <a:lnTo>
                    <a:pt x="57" y="227"/>
                  </a:lnTo>
                  <a:lnTo>
                    <a:pt x="57" y="231"/>
                  </a:lnTo>
                  <a:lnTo>
                    <a:pt x="51" y="231"/>
                  </a:lnTo>
                  <a:lnTo>
                    <a:pt x="41" y="227"/>
                  </a:lnTo>
                  <a:lnTo>
                    <a:pt x="41" y="237"/>
                  </a:lnTo>
                  <a:lnTo>
                    <a:pt x="41" y="241"/>
                  </a:lnTo>
                  <a:lnTo>
                    <a:pt x="41" y="247"/>
                  </a:lnTo>
                  <a:lnTo>
                    <a:pt x="47" y="252"/>
                  </a:lnTo>
                  <a:lnTo>
                    <a:pt x="47" y="257"/>
                  </a:lnTo>
                  <a:lnTo>
                    <a:pt x="47" y="262"/>
                  </a:lnTo>
                  <a:lnTo>
                    <a:pt x="41" y="268"/>
                  </a:lnTo>
                  <a:lnTo>
                    <a:pt x="35" y="272"/>
                  </a:lnTo>
                  <a:lnTo>
                    <a:pt x="35" y="278"/>
                  </a:lnTo>
                  <a:lnTo>
                    <a:pt x="30" y="278"/>
                  </a:lnTo>
                  <a:lnTo>
                    <a:pt x="26" y="282"/>
                  </a:lnTo>
                  <a:lnTo>
                    <a:pt x="26" y="288"/>
                  </a:lnTo>
                  <a:lnTo>
                    <a:pt x="20" y="293"/>
                  </a:lnTo>
                  <a:lnTo>
                    <a:pt x="26" y="298"/>
                  </a:lnTo>
                  <a:lnTo>
                    <a:pt x="30" y="298"/>
                  </a:lnTo>
                  <a:lnTo>
                    <a:pt x="30" y="303"/>
                  </a:lnTo>
                  <a:lnTo>
                    <a:pt x="30" y="309"/>
                  </a:lnTo>
                  <a:lnTo>
                    <a:pt x="26" y="309"/>
                  </a:lnTo>
                  <a:lnTo>
                    <a:pt x="20" y="313"/>
                  </a:lnTo>
                  <a:lnTo>
                    <a:pt x="16" y="313"/>
                  </a:lnTo>
                  <a:lnTo>
                    <a:pt x="10" y="313"/>
                  </a:lnTo>
                  <a:lnTo>
                    <a:pt x="10" y="319"/>
                  </a:lnTo>
                  <a:lnTo>
                    <a:pt x="4" y="319"/>
                  </a:lnTo>
                  <a:lnTo>
                    <a:pt x="4" y="325"/>
                  </a:lnTo>
                  <a:lnTo>
                    <a:pt x="0" y="329"/>
                  </a:lnTo>
                  <a:lnTo>
                    <a:pt x="0" y="339"/>
                  </a:lnTo>
                  <a:lnTo>
                    <a:pt x="0" y="350"/>
                  </a:lnTo>
                  <a:lnTo>
                    <a:pt x="4" y="350"/>
                  </a:lnTo>
                  <a:lnTo>
                    <a:pt x="10" y="350"/>
                  </a:lnTo>
                  <a:lnTo>
                    <a:pt x="16" y="356"/>
                  </a:lnTo>
                  <a:lnTo>
                    <a:pt x="20" y="360"/>
                  </a:lnTo>
                  <a:lnTo>
                    <a:pt x="26" y="366"/>
                  </a:lnTo>
                  <a:lnTo>
                    <a:pt x="26" y="370"/>
                  </a:lnTo>
                  <a:lnTo>
                    <a:pt x="35" y="376"/>
                  </a:lnTo>
                  <a:lnTo>
                    <a:pt x="41" y="381"/>
                  </a:lnTo>
                  <a:lnTo>
                    <a:pt x="41" y="385"/>
                  </a:lnTo>
                  <a:lnTo>
                    <a:pt x="35" y="391"/>
                  </a:lnTo>
                  <a:lnTo>
                    <a:pt x="41" y="391"/>
                  </a:lnTo>
                  <a:lnTo>
                    <a:pt x="47" y="391"/>
                  </a:lnTo>
                  <a:lnTo>
                    <a:pt x="41" y="401"/>
                  </a:lnTo>
                  <a:lnTo>
                    <a:pt x="41" y="407"/>
                  </a:lnTo>
                  <a:lnTo>
                    <a:pt x="30" y="407"/>
                  </a:lnTo>
                  <a:lnTo>
                    <a:pt x="35" y="411"/>
                  </a:lnTo>
                  <a:lnTo>
                    <a:pt x="35" y="422"/>
                  </a:lnTo>
                  <a:lnTo>
                    <a:pt x="41" y="427"/>
                  </a:lnTo>
                  <a:lnTo>
                    <a:pt x="47" y="427"/>
                  </a:lnTo>
                  <a:lnTo>
                    <a:pt x="51" y="432"/>
                  </a:lnTo>
                  <a:lnTo>
                    <a:pt x="57" y="442"/>
                  </a:lnTo>
                  <a:lnTo>
                    <a:pt x="61" y="438"/>
                  </a:lnTo>
                  <a:lnTo>
                    <a:pt x="61" y="432"/>
                  </a:lnTo>
                  <a:lnTo>
                    <a:pt x="72" y="427"/>
                  </a:lnTo>
                  <a:lnTo>
                    <a:pt x="82" y="427"/>
                  </a:lnTo>
                  <a:lnTo>
                    <a:pt x="88" y="422"/>
                  </a:lnTo>
                  <a:lnTo>
                    <a:pt x="92" y="422"/>
                  </a:lnTo>
                  <a:lnTo>
                    <a:pt x="103" y="427"/>
                  </a:lnTo>
                  <a:lnTo>
                    <a:pt x="108" y="427"/>
                  </a:lnTo>
                  <a:lnTo>
                    <a:pt x="113" y="417"/>
                  </a:lnTo>
                  <a:lnTo>
                    <a:pt x="123" y="417"/>
                  </a:lnTo>
                  <a:lnTo>
                    <a:pt x="133" y="422"/>
                  </a:lnTo>
                  <a:lnTo>
                    <a:pt x="139" y="427"/>
                  </a:lnTo>
                  <a:lnTo>
                    <a:pt x="150" y="427"/>
                  </a:lnTo>
                  <a:lnTo>
                    <a:pt x="154" y="438"/>
                  </a:lnTo>
                  <a:lnTo>
                    <a:pt x="164" y="438"/>
                  </a:lnTo>
                  <a:lnTo>
                    <a:pt x="180" y="438"/>
                  </a:lnTo>
                  <a:lnTo>
                    <a:pt x="186" y="438"/>
                  </a:lnTo>
                  <a:lnTo>
                    <a:pt x="196" y="442"/>
                  </a:lnTo>
                  <a:lnTo>
                    <a:pt x="201" y="438"/>
                  </a:lnTo>
                  <a:lnTo>
                    <a:pt x="211" y="438"/>
                  </a:lnTo>
                  <a:lnTo>
                    <a:pt x="217" y="442"/>
                  </a:lnTo>
                  <a:lnTo>
                    <a:pt x="222" y="442"/>
                  </a:lnTo>
                  <a:lnTo>
                    <a:pt x="222" y="448"/>
                  </a:lnTo>
                  <a:lnTo>
                    <a:pt x="227" y="448"/>
                  </a:lnTo>
                  <a:lnTo>
                    <a:pt x="232" y="442"/>
                  </a:lnTo>
                  <a:lnTo>
                    <a:pt x="232" y="438"/>
                  </a:lnTo>
                  <a:lnTo>
                    <a:pt x="232" y="432"/>
                  </a:lnTo>
                  <a:lnTo>
                    <a:pt x="242" y="427"/>
                  </a:lnTo>
                  <a:lnTo>
                    <a:pt x="242" y="422"/>
                  </a:lnTo>
                  <a:lnTo>
                    <a:pt x="254" y="422"/>
                  </a:lnTo>
                  <a:lnTo>
                    <a:pt x="258" y="417"/>
                  </a:lnTo>
                  <a:lnTo>
                    <a:pt x="269" y="417"/>
                  </a:lnTo>
                  <a:lnTo>
                    <a:pt x="273" y="417"/>
                  </a:lnTo>
                  <a:lnTo>
                    <a:pt x="283" y="422"/>
                  </a:lnTo>
                  <a:lnTo>
                    <a:pt x="289" y="417"/>
                  </a:lnTo>
                  <a:lnTo>
                    <a:pt x="299" y="411"/>
                  </a:lnTo>
                  <a:lnTo>
                    <a:pt x="299" y="401"/>
                  </a:lnTo>
                  <a:lnTo>
                    <a:pt x="305" y="397"/>
                  </a:lnTo>
                  <a:lnTo>
                    <a:pt x="310" y="397"/>
                  </a:lnTo>
                  <a:lnTo>
                    <a:pt x="314" y="391"/>
                  </a:lnTo>
                  <a:lnTo>
                    <a:pt x="314" y="385"/>
                  </a:lnTo>
                  <a:lnTo>
                    <a:pt x="326" y="381"/>
                  </a:lnTo>
                  <a:lnTo>
                    <a:pt x="330" y="381"/>
                  </a:lnTo>
                  <a:lnTo>
                    <a:pt x="340" y="381"/>
                  </a:lnTo>
                  <a:lnTo>
                    <a:pt x="351" y="370"/>
                  </a:lnTo>
                  <a:lnTo>
                    <a:pt x="346" y="366"/>
                  </a:lnTo>
                  <a:lnTo>
                    <a:pt x="346" y="360"/>
                  </a:lnTo>
                  <a:lnTo>
                    <a:pt x="340" y="356"/>
                  </a:lnTo>
                  <a:lnTo>
                    <a:pt x="340" y="350"/>
                  </a:lnTo>
                  <a:lnTo>
                    <a:pt x="340" y="344"/>
                  </a:lnTo>
                  <a:lnTo>
                    <a:pt x="340" y="334"/>
                  </a:lnTo>
                  <a:lnTo>
                    <a:pt x="340" y="325"/>
                  </a:lnTo>
                  <a:lnTo>
                    <a:pt x="346" y="319"/>
                  </a:lnTo>
                  <a:lnTo>
                    <a:pt x="351" y="313"/>
                  </a:lnTo>
                  <a:lnTo>
                    <a:pt x="361" y="309"/>
                  </a:lnTo>
                  <a:lnTo>
                    <a:pt x="371" y="298"/>
                  </a:lnTo>
                  <a:lnTo>
                    <a:pt x="377" y="298"/>
                  </a:lnTo>
                  <a:lnTo>
                    <a:pt x="382" y="293"/>
                  </a:lnTo>
                  <a:lnTo>
                    <a:pt x="392" y="282"/>
                  </a:lnTo>
                  <a:lnTo>
                    <a:pt x="398" y="278"/>
                  </a:lnTo>
                  <a:lnTo>
                    <a:pt x="408" y="272"/>
                  </a:lnTo>
                  <a:lnTo>
                    <a:pt x="414" y="272"/>
                  </a:lnTo>
                  <a:lnTo>
                    <a:pt x="408" y="272"/>
                  </a:lnTo>
                  <a:lnTo>
                    <a:pt x="408" y="268"/>
                  </a:lnTo>
                  <a:lnTo>
                    <a:pt x="414" y="268"/>
                  </a:lnTo>
                  <a:lnTo>
                    <a:pt x="414" y="262"/>
                  </a:lnTo>
                  <a:lnTo>
                    <a:pt x="418" y="257"/>
                  </a:lnTo>
                  <a:lnTo>
                    <a:pt x="424" y="257"/>
                  </a:lnTo>
                  <a:lnTo>
                    <a:pt x="433" y="257"/>
                  </a:lnTo>
                  <a:lnTo>
                    <a:pt x="445" y="257"/>
                  </a:lnTo>
                  <a:lnTo>
                    <a:pt x="455" y="257"/>
                  </a:lnTo>
                  <a:lnTo>
                    <a:pt x="460" y="257"/>
                  </a:lnTo>
                  <a:lnTo>
                    <a:pt x="465" y="257"/>
                  </a:lnTo>
                  <a:lnTo>
                    <a:pt x="470" y="257"/>
                  </a:lnTo>
                  <a:lnTo>
                    <a:pt x="480" y="252"/>
                  </a:lnTo>
                  <a:lnTo>
                    <a:pt x="486" y="252"/>
                  </a:lnTo>
                  <a:lnTo>
                    <a:pt x="490" y="247"/>
                  </a:lnTo>
                  <a:lnTo>
                    <a:pt x="501" y="247"/>
                  </a:lnTo>
                  <a:lnTo>
                    <a:pt x="506" y="247"/>
                  </a:lnTo>
                  <a:lnTo>
                    <a:pt x="511" y="241"/>
                  </a:lnTo>
                  <a:lnTo>
                    <a:pt x="517" y="241"/>
                  </a:lnTo>
                  <a:lnTo>
                    <a:pt x="521" y="237"/>
                  </a:lnTo>
                  <a:lnTo>
                    <a:pt x="527" y="231"/>
                  </a:lnTo>
                  <a:lnTo>
                    <a:pt x="527" y="227"/>
                  </a:lnTo>
                  <a:lnTo>
                    <a:pt x="533" y="221"/>
                  </a:lnTo>
                  <a:lnTo>
                    <a:pt x="533" y="215"/>
                  </a:lnTo>
                  <a:lnTo>
                    <a:pt x="533" y="205"/>
                  </a:lnTo>
                  <a:lnTo>
                    <a:pt x="530" y="201"/>
                  </a:lnTo>
                  <a:lnTo>
                    <a:pt x="527" y="205"/>
                  </a:lnTo>
                  <a:lnTo>
                    <a:pt x="521" y="205"/>
                  </a:lnTo>
                  <a:lnTo>
                    <a:pt x="517" y="200"/>
                  </a:lnTo>
                  <a:lnTo>
                    <a:pt x="511" y="205"/>
                  </a:lnTo>
                  <a:lnTo>
                    <a:pt x="506" y="200"/>
                  </a:lnTo>
                  <a:lnTo>
                    <a:pt x="496" y="200"/>
                  </a:lnTo>
                  <a:lnTo>
                    <a:pt x="490" y="200"/>
                  </a:lnTo>
                  <a:lnTo>
                    <a:pt x="486" y="196"/>
                  </a:lnTo>
                  <a:lnTo>
                    <a:pt x="480" y="190"/>
                  </a:lnTo>
                  <a:lnTo>
                    <a:pt x="476" y="190"/>
                  </a:lnTo>
                  <a:lnTo>
                    <a:pt x="470" y="190"/>
                  </a:lnTo>
                  <a:lnTo>
                    <a:pt x="465" y="190"/>
                  </a:lnTo>
                  <a:lnTo>
                    <a:pt x="460" y="184"/>
                  </a:lnTo>
                  <a:lnTo>
                    <a:pt x="460" y="179"/>
                  </a:lnTo>
                  <a:lnTo>
                    <a:pt x="458" y="174"/>
                  </a:lnTo>
                  <a:lnTo>
                    <a:pt x="453" y="170"/>
                  </a:lnTo>
                  <a:lnTo>
                    <a:pt x="445" y="164"/>
                  </a:lnTo>
                  <a:lnTo>
                    <a:pt x="439" y="170"/>
                  </a:lnTo>
                  <a:lnTo>
                    <a:pt x="429" y="170"/>
                  </a:lnTo>
                  <a:lnTo>
                    <a:pt x="429" y="164"/>
                  </a:lnTo>
                  <a:lnTo>
                    <a:pt x="424" y="164"/>
                  </a:lnTo>
                  <a:lnTo>
                    <a:pt x="414" y="159"/>
                  </a:lnTo>
                  <a:lnTo>
                    <a:pt x="408" y="159"/>
                  </a:lnTo>
                  <a:lnTo>
                    <a:pt x="398" y="154"/>
                  </a:lnTo>
                  <a:lnTo>
                    <a:pt x="398" y="149"/>
                  </a:lnTo>
                  <a:lnTo>
                    <a:pt x="387" y="143"/>
                  </a:lnTo>
                  <a:lnTo>
                    <a:pt x="382" y="143"/>
                  </a:lnTo>
                  <a:lnTo>
                    <a:pt x="371" y="133"/>
                  </a:lnTo>
                  <a:lnTo>
                    <a:pt x="367" y="133"/>
                  </a:lnTo>
                  <a:lnTo>
                    <a:pt x="361" y="129"/>
                  </a:lnTo>
                  <a:lnTo>
                    <a:pt x="357" y="123"/>
                  </a:lnTo>
                  <a:lnTo>
                    <a:pt x="351" y="123"/>
                  </a:lnTo>
                  <a:lnTo>
                    <a:pt x="351" y="118"/>
                  </a:lnTo>
                  <a:lnTo>
                    <a:pt x="351" y="113"/>
                  </a:lnTo>
                  <a:lnTo>
                    <a:pt x="346" y="108"/>
                  </a:lnTo>
                  <a:lnTo>
                    <a:pt x="340" y="102"/>
                  </a:lnTo>
                  <a:close/>
                </a:path>
              </a:pathLst>
            </a:custGeom>
            <a:solidFill>
              <a:schemeClr val="tx2"/>
            </a:solidFill>
            <a:ln w="3175" cap="flat">
              <a:solidFill>
                <a:schemeClr val="bg2"/>
              </a:solidFill>
              <a:prstDash val="solid"/>
              <a:miter lim="800000"/>
              <a:headEnd/>
              <a:tailEnd/>
            </a:ln>
          </p:spPr>
          <p:txBody>
            <a:bodyPr vert="horz" wrap="square" lIns="68580" tIns="34290" rIns="68580" bIns="34290" numCol="1" anchor="t" anchorCtr="0" compatLnSpc="1">
              <a:prstTxWarp prst="textNoShape">
                <a:avLst/>
              </a:prstTxWarp>
            </a:bodyPr>
            <a:lstStyle/>
            <a:p>
              <a:endParaRPr lang="en-US" sz="1350"/>
            </a:p>
          </p:txBody>
        </p:sp>
        <p:sp>
          <p:nvSpPr>
            <p:cNvPr id="39" name="Freeform 38"/>
            <p:cNvSpPr>
              <a:spLocks/>
            </p:cNvSpPr>
            <p:nvPr/>
          </p:nvSpPr>
          <p:spPr bwMode="auto">
            <a:xfrm>
              <a:off x="1580348" y="5060436"/>
              <a:ext cx="1349164" cy="1134006"/>
            </a:xfrm>
            <a:custGeom>
              <a:avLst/>
              <a:gdLst>
                <a:gd name="T0" fmla="*/ 310 w 533"/>
                <a:gd name="T1" fmla="*/ 92 h 448"/>
                <a:gd name="T2" fmla="*/ 279 w 533"/>
                <a:gd name="T3" fmla="*/ 82 h 448"/>
                <a:gd name="T4" fmla="*/ 242 w 533"/>
                <a:gd name="T5" fmla="*/ 67 h 448"/>
                <a:gd name="T6" fmla="*/ 217 w 533"/>
                <a:gd name="T7" fmla="*/ 55 h 448"/>
                <a:gd name="T8" fmla="*/ 180 w 533"/>
                <a:gd name="T9" fmla="*/ 40 h 448"/>
                <a:gd name="T10" fmla="*/ 150 w 533"/>
                <a:gd name="T11" fmla="*/ 30 h 448"/>
                <a:gd name="T12" fmla="*/ 119 w 533"/>
                <a:gd name="T13" fmla="*/ 10 h 448"/>
                <a:gd name="T14" fmla="*/ 98 w 533"/>
                <a:gd name="T15" fmla="*/ 0 h 448"/>
                <a:gd name="T16" fmla="*/ 88 w 533"/>
                <a:gd name="T17" fmla="*/ 10 h 448"/>
                <a:gd name="T18" fmla="*/ 67 w 533"/>
                <a:gd name="T19" fmla="*/ 10 h 448"/>
                <a:gd name="T20" fmla="*/ 41 w 533"/>
                <a:gd name="T21" fmla="*/ 14 h 448"/>
                <a:gd name="T22" fmla="*/ 47 w 533"/>
                <a:gd name="T23" fmla="*/ 30 h 448"/>
                <a:gd name="T24" fmla="*/ 41 w 533"/>
                <a:gd name="T25" fmla="*/ 35 h 448"/>
                <a:gd name="T26" fmla="*/ 41 w 533"/>
                <a:gd name="T27" fmla="*/ 55 h 448"/>
                <a:gd name="T28" fmla="*/ 30 w 533"/>
                <a:gd name="T29" fmla="*/ 67 h 448"/>
                <a:gd name="T30" fmla="*/ 57 w 533"/>
                <a:gd name="T31" fmla="*/ 77 h 448"/>
                <a:gd name="T32" fmla="*/ 67 w 533"/>
                <a:gd name="T33" fmla="*/ 92 h 448"/>
                <a:gd name="T34" fmla="*/ 92 w 533"/>
                <a:gd name="T35" fmla="*/ 102 h 448"/>
                <a:gd name="T36" fmla="*/ 108 w 533"/>
                <a:gd name="T37" fmla="*/ 108 h 448"/>
                <a:gd name="T38" fmla="*/ 119 w 533"/>
                <a:gd name="T39" fmla="*/ 123 h 448"/>
                <a:gd name="T40" fmla="*/ 123 w 533"/>
                <a:gd name="T41" fmla="*/ 139 h 448"/>
                <a:gd name="T42" fmla="*/ 108 w 533"/>
                <a:gd name="T43" fmla="*/ 149 h 448"/>
                <a:gd name="T44" fmla="*/ 92 w 533"/>
                <a:gd name="T45" fmla="*/ 164 h 448"/>
                <a:gd name="T46" fmla="*/ 82 w 533"/>
                <a:gd name="T47" fmla="*/ 190 h 448"/>
                <a:gd name="T48" fmla="*/ 72 w 533"/>
                <a:gd name="T49" fmla="*/ 205 h 448"/>
                <a:gd name="T50" fmla="*/ 51 w 533"/>
                <a:gd name="T51" fmla="*/ 231 h 448"/>
                <a:gd name="T52" fmla="*/ 47 w 533"/>
                <a:gd name="T53" fmla="*/ 252 h 448"/>
                <a:gd name="T54" fmla="*/ 35 w 533"/>
                <a:gd name="T55" fmla="*/ 278 h 448"/>
                <a:gd name="T56" fmla="*/ 26 w 533"/>
                <a:gd name="T57" fmla="*/ 298 h 448"/>
                <a:gd name="T58" fmla="*/ 20 w 533"/>
                <a:gd name="T59" fmla="*/ 313 h 448"/>
                <a:gd name="T60" fmla="*/ 4 w 533"/>
                <a:gd name="T61" fmla="*/ 325 h 448"/>
                <a:gd name="T62" fmla="*/ 10 w 533"/>
                <a:gd name="T63" fmla="*/ 350 h 448"/>
                <a:gd name="T64" fmla="*/ 35 w 533"/>
                <a:gd name="T65" fmla="*/ 376 h 448"/>
                <a:gd name="T66" fmla="*/ 47 w 533"/>
                <a:gd name="T67" fmla="*/ 391 h 448"/>
                <a:gd name="T68" fmla="*/ 35 w 533"/>
                <a:gd name="T69" fmla="*/ 422 h 448"/>
                <a:gd name="T70" fmla="*/ 61 w 533"/>
                <a:gd name="T71" fmla="*/ 438 h 448"/>
                <a:gd name="T72" fmla="*/ 92 w 533"/>
                <a:gd name="T73" fmla="*/ 422 h 448"/>
                <a:gd name="T74" fmla="*/ 133 w 533"/>
                <a:gd name="T75" fmla="*/ 422 h 448"/>
                <a:gd name="T76" fmla="*/ 180 w 533"/>
                <a:gd name="T77" fmla="*/ 438 h 448"/>
                <a:gd name="T78" fmla="*/ 217 w 533"/>
                <a:gd name="T79" fmla="*/ 442 h 448"/>
                <a:gd name="T80" fmla="*/ 232 w 533"/>
                <a:gd name="T81" fmla="*/ 438 h 448"/>
                <a:gd name="T82" fmla="*/ 258 w 533"/>
                <a:gd name="T83" fmla="*/ 417 h 448"/>
                <a:gd name="T84" fmla="*/ 299 w 533"/>
                <a:gd name="T85" fmla="*/ 411 h 448"/>
                <a:gd name="T86" fmla="*/ 314 w 533"/>
                <a:gd name="T87" fmla="*/ 385 h 448"/>
                <a:gd name="T88" fmla="*/ 346 w 533"/>
                <a:gd name="T89" fmla="*/ 366 h 448"/>
                <a:gd name="T90" fmla="*/ 340 w 533"/>
                <a:gd name="T91" fmla="*/ 334 h 448"/>
                <a:gd name="T92" fmla="*/ 371 w 533"/>
                <a:gd name="T93" fmla="*/ 298 h 448"/>
                <a:gd name="T94" fmla="*/ 408 w 533"/>
                <a:gd name="T95" fmla="*/ 272 h 448"/>
                <a:gd name="T96" fmla="*/ 414 w 533"/>
                <a:gd name="T97" fmla="*/ 262 h 448"/>
                <a:gd name="T98" fmla="*/ 455 w 533"/>
                <a:gd name="T99" fmla="*/ 257 h 448"/>
                <a:gd name="T100" fmla="*/ 486 w 533"/>
                <a:gd name="T101" fmla="*/ 252 h 448"/>
                <a:gd name="T102" fmla="*/ 517 w 533"/>
                <a:gd name="T103" fmla="*/ 241 h 448"/>
                <a:gd name="T104" fmla="*/ 533 w 533"/>
                <a:gd name="T105" fmla="*/ 215 h 448"/>
                <a:gd name="T106" fmla="*/ 517 w 533"/>
                <a:gd name="T107" fmla="*/ 200 h 448"/>
                <a:gd name="T108" fmla="*/ 486 w 533"/>
                <a:gd name="T109" fmla="*/ 196 h 448"/>
                <a:gd name="T110" fmla="*/ 460 w 533"/>
                <a:gd name="T111" fmla="*/ 184 h 448"/>
                <a:gd name="T112" fmla="*/ 439 w 533"/>
                <a:gd name="T113" fmla="*/ 170 h 448"/>
                <a:gd name="T114" fmla="*/ 408 w 533"/>
                <a:gd name="T115" fmla="*/ 159 h 448"/>
                <a:gd name="T116" fmla="*/ 371 w 533"/>
                <a:gd name="T117" fmla="*/ 133 h 448"/>
                <a:gd name="T118" fmla="*/ 351 w 533"/>
                <a:gd name="T119" fmla="*/ 118 h 4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533" h="448">
                  <a:moveTo>
                    <a:pt x="340" y="102"/>
                  </a:moveTo>
                  <a:lnTo>
                    <a:pt x="336" y="102"/>
                  </a:lnTo>
                  <a:lnTo>
                    <a:pt x="330" y="98"/>
                  </a:lnTo>
                  <a:lnTo>
                    <a:pt x="320" y="98"/>
                  </a:lnTo>
                  <a:lnTo>
                    <a:pt x="310" y="92"/>
                  </a:lnTo>
                  <a:lnTo>
                    <a:pt x="305" y="86"/>
                  </a:lnTo>
                  <a:lnTo>
                    <a:pt x="299" y="86"/>
                  </a:lnTo>
                  <a:lnTo>
                    <a:pt x="295" y="86"/>
                  </a:lnTo>
                  <a:lnTo>
                    <a:pt x="283" y="86"/>
                  </a:lnTo>
                  <a:lnTo>
                    <a:pt x="279" y="82"/>
                  </a:lnTo>
                  <a:lnTo>
                    <a:pt x="273" y="72"/>
                  </a:lnTo>
                  <a:lnTo>
                    <a:pt x="264" y="72"/>
                  </a:lnTo>
                  <a:lnTo>
                    <a:pt x="258" y="67"/>
                  </a:lnTo>
                  <a:lnTo>
                    <a:pt x="254" y="67"/>
                  </a:lnTo>
                  <a:lnTo>
                    <a:pt x="242" y="67"/>
                  </a:lnTo>
                  <a:lnTo>
                    <a:pt x="237" y="67"/>
                  </a:lnTo>
                  <a:lnTo>
                    <a:pt x="232" y="61"/>
                  </a:lnTo>
                  <a:lnTo>
                    <a:pt x="227" y="61"/>
                  </a:lnTo>
                  <a:lnTo>
                    <a:pt x="222" y="61"/>
                  </a:lnTo>
                  <a:lnTo>
                    <a:pt x="217" y="55"/>
                  </a:lnTo>
                  <a:lnTo>
                    <a:pt x="211" y="51"/>
                  </a:lnTo>
                  <a:lnTo>
                    <a:pt x="207" y="51"/>
                  </a:lnTo>
                  <a:lnTo>
                    <a:pt x="196" y="45"/>
                  </a:lnTo>
                  <a:lnTo>
                    <a:pt x="191" y="45"/>
                  </a:lnTo>
                  <a:lnTo>
                    <a:pt x="180" y="40"/>
                  </a:lnTo>
                  <a:lnTo>
                    <a:pt x="180" y="35"/>
                  </a:lnTo>
                  <a:lnTo>
                    <a:pt x="170" y="35"/>
                  </a:lnTo>
                  <a:lnTo>
                    <a:pt x="164" y="30"/>
                  </a:lnTo>
                  <a:lnTo>
                    <a:pt x="160" y="30"/>
                  </a:lnTo>
                  <a:lnTo>
                    <a:pt x="150" y="30"/>
                  </a:lnTo>
                  <a:lnTo>
                    <a:pt x="145" y="26"/>
                  </a:lnTo>
                  <a:lnTo>
                    <a:pt x="139" y="20"/>
                  </a:lnTo>
                  <a:lnTo>
                    <a:pt x="129" y="26"/>
                  </a:lnTo>
                  <a:lnTo>
                    <a:pt x="123" y="14"/>
                  </a:lnTo>
                  <a:lnTo>
                    <a:pt x="119" y="10"/>
                  </a:lnTo>
                  <a:lnTo>
                    <a:pt x="119" y="4"/>
                  </a:lnTo>
                  <a:lnTo>
                    <a:pt x="119" y="0"/>
                  </a:lnTo>
                  <a:lnTo>
                    <a:pt x="108" y="4"/>
                  </a:lnTo>
                  <a:lnTo>
                    <a:pt x="103" y="4"/>
                  </a:lnTo>
                  <a:lnTo>
                    <a:pt x="98" y="0"/>
                  </a:lnTo>
                  <a:lnTo>
                    <a:pt x="98" y="4"/>
                  </a:lnTo>
                  <a:lnTo>
                    <a:pt x="92" y="4"/>
                  </a:lnTo>
                  <a:lnTo>
                    <a:pt x="88" y="4"/>
                  </a:lnTo>
                  <a:lnTo>
                    <a:pt x="82" y="4"/>
                  </a:lnTo>
                  <a:lnTo>
                    <a:pt x="88" y="10"/>
                  </a:lnTo>
                  <a:lnTo>
                    <a:pt x="82" y="14"/>
                  </a:lnTo>
                  <a:lnTo>
                    <a:pt x="77" y="20"/>
                  </a:lnTo>
                  <a:lnTo>
                    <a:pt x="77" y="14"/>
                  </a:lnTo>
                  <a:lnTo>
                    <a:pt x="72" y="10"/>
                  </a:lnTo>
                  <a:lnTo>
                    <a:pt x="67" y="10"/>
                  </a:lnTo>
                  <a:lnTo>
                    <a:pt x="61" y="10"/>
                  </a:lnTo>
                  <a:lnTo>
                    <a:pt x="57" y="4"/>
                  </a:lnTo>
                  <a:lnTo>
                    <a:pt x="51" y="14"/>
                  </a:lnTo>
                  <a:lnTo>
                    <a:pt x="47" y="10"/>
                  </a:lnTo>
                  <a:lnTo>
                    <a:pt x="41" y="14"/>
                  </a:lnTo>
                  <a:lnTo>
                    <a:pt x="35" y="20"/>
                  </a:lnTo>
                  <a:lnTo>
                    <a:pt x="41" y="26"/>
                  </a:lnTo>
                  <a:lnTo>
                    <a:pt x="41" y="30"/>
                  </a:lnTo>
                  <a:lnTo>
                    <a:pt x="47" y="26"/>
                  </a:lnTo>
                  <a:lnTo>
                    <a:pt x="47" y="30"/>
                  </a:lnTo>
                  <a:lnTo>
                    <a:pt x="41" y="35"/>
                  </a:lnTo>
                  <a:lnTo>
                    <a:pt x="35" y="35"/>
                  </a:lnTo>
                  <a:lnTo>
                    <a:pt x="35" y="40"/>
                  </a:lnTo>
                  <a:lnTo>
                    <a:pt x="41" y="40"/>
                  </a:lnTo>
                  <a:lnTo>
                    <a:pt x="41" y="35"/>
                  </a:lnTo>
                  <a:lnTo>
                    <a:pt x="51" y="35"/>
                  </a:lnTo>
                  <a:lnTo>
                    <a:pt x="51" y="40"/>
                  </a:lnTo>
                  <a:lnTo>
                    <a:pt x="47" y="45"/>
                  </a:lnTo>
                  <a:lnTo>
                    <a:pt x="47" y="51"/>
                  </a:lnTo>
                  <a:lnTo>
                    <a:pt x="41" y="55"/>
                  </a:lnTo>
                  <a:lnTo>
                    <a:pt x="47" y="55"/>
                  </a:lnTo>
                  <a:lnTo>
                    <a:pt x="47" y="61"/>
                  </a:lnTo>
                  <a:lnTo>
                    <a:pt x="41" y="67"/>
                  </a:lnTo>
                  <a:lnTo>
                    <a:pt x="35" y="61"/>
                  </a:lnTo>
                  <a:lnTo>
                    <a:pt x="30" y="67"/>
                  </a:lnTo>
                  <a:lnTo>
                    <a:pt x="30" y="77"/>
                  </a:lnTo>
                  <a:lnTo>
                    <a:pt x="41" y="77"/>
                  </a:lnTo>
                  <a:lnTo>
                    <a:pt x="47" y="77"/>
                  </a:lnTo>
                  <a:lnTo>
                    <a:pt x="47" y="72"/>
                  </a:lnTo>
                  <a:lnTo>
                    <a:pt x="57" y="77"/>
                  </a:lnTo>
                  <a:lnTo>
                    <a:pt x="61" y="77"/>
                  </a:lnTo>
                  <a:lnTo>
                    <a:pt x="61" y="82"/>
                  </a:lnTo>
                  <a:lnTo>
                    <a:pt x="61" y="86"/>
                  </a:lnTo>
                  <a:lnTo>
                    <a:pt x="61" y="92"/>
                  </a:lnTo>
                  <a:lnTo>
                    <a:pt x="67" y="92"/>
                  </a:lnTo>
                  <a:lnTo>
                    <a:pt x="72" y="92"/>
                  </a:lnTo>
                  <a:lnTo>
                    <a:pt x="77" y="92"/>
                  </a:lnTo>
                  <a:lnTo>
                    <a:pt x="82" y="98"/>
                  </a:lnTo>
                  <a:lnTo>
                    <a:pt x="88" y="98"/>
                  </a:lnTo>
                  <a:lnTo>
                    <a:pt x="92" y="102"/>
                  </a:lnTo>
                  <a:lnTo>
                    <a:pt x="98" y="108"/>
                  </a:lnTo>
                  <a:lnTo>
                    <a:pt x="98" y="102"/>
                  </a:lnTo>
                  <a:lnTo>
                    <a:pt x="103" y="102"/>
                  </a:lnTo>
                  <a:lnTo>
                    <a:pt x="108" y="102"/>
                  </a:lnTo>
                  <a:lnTo>
                    <a:pt x="108" y="108"/>
                  </a:lnTo>
                  <a:lnTo>
                    <a:pt x="113" y="108"/>
                  </a:lnTo>
                  <a:lnTo>
                    <a:pt x="119" y="108"/>
                  </a:lnTo>
                  <a:lnTo>
                    <a:pt x="123" y="113"/>
                  </a:lnTo>
                  <a:lnTo>
                    <a:pt x="119" y="118"/>
                  </a:lnTo>
                  <a:lnTo>
                    <a:pt x="119" y="123"/>
                  </a:lnTo>
                  <a:lnTo>
                    <a:pt x="119" y="129"/>
                  </a:lnTo>
                  <a:lnTo>
                    <a:pt x="123" y="129"/>
                  </a:lnTo>
                  <a:lnTo>
                    <a:pt x="129" y="133"/>
                  </a:lnTo>
                  <a:lnTo>
                    <a:pt x="129" y="139"/>
                  </a:lnTo>
                  <a:lnTo>
                    <a:pt x="123" y="139"/>
                  </a:lnTo>
                  <a:lnTo>
                    <a:pt x="123" y="143"/>
                  </a:lnTo>
                  <a:lnTo>
                    <a:pt x="119" y="143"/>
                  </a:lnTo>
                  <a:lnTo>
                    <a:pt x="113" y="143"/>
                  </a:lnTo>
                  <a:lnTo>
                    <a:pt x="113" y="149"/>
                  </a:lnTo>
                  <a:lnTo>
                    <a:pt x="108" y="149"/>
                  </a:lnTo>
                  <a:lnTo>
                    <a:pt x="103" y="149"/>
                  </a:lnTo>
                  <a:lnTo>
                    <a:pt x="103" y="154"/>
                  </a:lnTo>
                  <a:lnTo>
                    <a:pt x="98" y="154"/>
                  </a:lnTo>
                  <a:lnTo>
                    <a:pt x="92" y="159"/>
                  </a:lnTo>
                  <a:lnTo>
                    <a:pt x="92" y="164"/>
                  </a:lnTo>
                  <a:lnTo>
                    <a:pt x="88" y="170"/>
                  </a:lnTo>
                  <a:lnTo>
                    <a:pt x="88" y="174"/>
                  </a:lnTo>
                  <a:lnTo>
                    <a:pt x="82" y="180"/>
                  </a:lnTo>
                  <a:lnTo>
                    <a:pt x="82" y="184"/>
                  </a:lnTo>
                  <a:lnTo>
                    <a:pt x="82" y="190"/>
                  </a:lnTo>
                  <a:lnTo>
                    <a:pt x="82" y="196"/>
                  </a:lnTo>
                  <a:lnTo>
                    <a:pt x="82" y="200"/>
                  </a:lnTo>
                  <a:lnTo>
                    <a:pt x="77" y="200"/>
                  </a:lnTo>
                  <a:lnTo>
                    <a:pt x="72" y="200"/>
                  </a:lnTo>
                  <a:lnTo>
                    <a:pt x="72" y="205"/>
                  </a:lnTo>
                  <a:lnTo>
                    <a:pt x="61" y="215"/>
                  </a:lnTo>
                  <a:lnTo>
                    <a:pt x="61" y="221"/>
                  </a:lnTo>
                  <a:lnTo>
                    <a:pt x="57" y="227"/>
                  </a:lnTo>
                  <a:lnTo>
                    <a:pt x="57" y="231"/>
                  </a:lnTo>
                  <a:lnTo>
                    <a:pt x="51" y="231"/>
                  </a:lnTo>
                  <a:lnTo>
                    <a:pt x="41" y="227"/>
                  </a:lnTo>
                  <a:lnTo>
                    <a:pt x="41" y="237"/>
                  </a:lnTo>
                  <a:lnTo>
                    <a:pt x="41" y="241"/>
                  </a:lnTo>
                  <a:lnTo>
                    <a:pt x="41" y="247"/>
                  </a:lnTo>
                  <a:lnTo>
                    <a:pt x="47" y="252"/>
                  </a:lnTo>
                  <a:lnTo>
                    <a:pt x="47" y="257"/>
                  </a:lnTo>
                  <a:lnTo>
                    <a:pt x="47" y="262"/>
                  </a:lnTo>
                  <a:lnTo>
                    <a:pt x="41" y="268"/>
                  </a:lnTo>
                  <a:lnTo>
                    <a:pt x="35" y="272"/>
                  </a:lnTo>
                  <a:lnTo>
                    <a:pt x="35" y="278"/>
                  </a:lnTo>
                  <a:lnTo>
                    <a:pt x="30" y="278"/>
                  </a:lnTo>
                  <a:lnTo>
                    <a:pt x="26" y="282"/>
                  </a:lnTo>
                  <a:lnTo>
                    <a:pt x="26" y="288"/>
                  </a:lnTo>
                  <a:lnTo>
                    <a:pt x="20" y="293"/>
                  </a:lnTo>
                  <a:lnTo>
                    <a:pt x="26" y="298"/>
                  </a:lnTo>
                  <a:lnTo>
                    <a:pt x="30" y="298"/>
                  </a:lnTo>
                  <a:lnTo>
                    <a:pt x="30" y="303"/>
                  </a:lnTo>
                  <a:lnTo>
                    <a:pt x="30" y="309"/>
                  </a:lnTo>
                  <a:lnTo>
                    <a:pt x="26" y="309"/>
                  </a:lnTo>
                  <a:lnTo>
                    <a:pt x="20" y="313"/>
                  </a:lnTo>
                  <a:lnTo>
                    <a:pt x="16" y="313"/>
                  </a:lnTo>
                  <a:lnTo>
                    <a:pt x="10" y="313"/>
                  </a:lnTo>
                  <a:lnTo>
                    <a:pt x="10" y="319"/>
                  </a:lnTo>
                  <a:lnTo>
                    <a:pt x="4" y="319"/>
                  </a:lnTo>
                  <a:lnTo>
                    <a:pt x="4" y="325"/>
                  </a:lnTo>
                  <a:lnTo>
                    <a:pt x="0" y="329"/>
                  </a:lnTo>
                  <a:lnTo>
                    <a:pt x="0" y="339"/>
                  </a:lnTo>
                  <a:lnTo>
                    <a:pt x="0" y="350"/>
                  </a:lnTo>
                  <a:lnTo>
                    <a:pt x="4" y="350"/>
                  </a:lnTo>
                  <a:lnTo>
                    <a:pt x="10" y="350"/>
                  </a:lnTo>
                  <a:lnTo>
                    <a:pt x="16" y="356"/>
                  </a:lnTo>
                  <a:lnTo>
                    <a:pt x="20" y="360"/>
                  </a:lnTo>
                  <a:lnTo>
                    <a:pt x="26" y="366"/>
                  </a:lnTo>
                  <a:lnTo>
                    <a:pt x="26" y="370"/>
                  </a:lnTo>
                  <a:lnTo>
                    <a:pt x="35" y="376"/>
                  </a:lnTo>
                  <a:lnTo>
                    <a:pt x="41" y="381"/>
                  </a:lnTo>
                  <a:lnTo>
                    <a:pt x="41" y="385"/>
                  </a:lnTo>
                  <a:lnTo>
                    <a:pt x="35" y="391"/>
                  </a:lnTo>
                  <a:lnTo>
                    <a:pt x="41" y="391"/>
                  </a:lnTo>
                  <a:lnTo>
                    <a:pt x="47" y="391"/>
                  </a:lnTo>
                  <a:lnTo>
                    <a:pt x="41" y="401"/>
                  </a:lnTo>
                  <a:lnTo>
                    <a:pt x="41" y="407"/>
                  </a:lnTo>
                  <a:lnTo>
                    <a:pt x="30" y="407"/>
                  </a:lnTo>
                  <a:lnTo>
                    <a:pt x="35" y="411"/>
                  </a:lnTo>
                  <a:lnTo>
                    <a:pt x="35" y="422"/>
                  </a:lnTo>
                  <a:lnTo>
                    <a:pt x="41" y="427"/>
                  </a:lnTo>
                  <a:lnTo>
                    <a:pt x="47" y="427"/>
                  </a:lnTo>
                  <a:lnTo>
                    <a:pt x="51" y="432"/>
                  </a:lnTo>
                  <a:lnTo>
                    <a:pt x="57" y="442"/>
                  </a:lnTo>
                  <a:lnTo>
                    <a:pt x="61" y="438"/>
                  </a:lnTo>
                  <a:lnTo>
                    <a:pt x="61" y="432"/>
                  </a:lnTo>
                  <a:lnTo>
                    <a:pt x="72" y="427"/>
                  </a:lnTo>
                  <a:lnTo>
                    <a:pt x="82" y="427"/>
                  </a:lnTo>
                  <a:lnTo>
                    <a:pt x="88" y="422"/>
                  </a:lnTo>
                  <a:lnTo>
                    <a:pt x="92" y="422"/>
                  </a:lnTo>
                  <a:lnTo>
                    <a:pt x="103" y="427"/>
                  </a:lnTo>
                  <a:lnTo>
                    <a:pt x="108" y="427"/>
                  </a:lnTo>
                  <a:lnTo>
                    <a:pt x="113" y="417"/>
                  </a:lnTo>
                  <a:lnTo>
                    <a:pt x="123" y="417"/>
                  </a:lnTo>
                  <a:lnTo>
                    <a:pt x="133" y="422"/>
                  </a:lnTo>
                  <a:lnTo>
                    <a:pt x="139" y="427"/>
                  </a:lnTo>
                  <a:lnTo>
                    <a:pt x="150" y="427"/>
                  </a:lnTo>
                  <a:lnTo>
                    <a:pt x="154" y="438"/>
                  </a:lnTo>
                  <a:lnTo>
                    <a:pt x="164" y="438"/>
                  </a:lnTo>
                  <a:lnTo>
                    <a:pt x="180" y="438"/>
                  </a:lnTo>
                  <a:lnTo>
                    <a:pt x="186" y="438"/>
                  </a:lnTo>
                  <a:lnTo>
                    <a:pt x="196" y="442"/>
                  </a:lnTo>
                  <a:lnTo>
                    <a:pt x="201" y="438"/>
                  </a:lnTo>
                  <a:lnTo>
                    <a:pt x="211" y="438"/>
                  </a:lnTo>
                  <a:lnTo>
                    <a:pt x="217" y="442"/>
                  </a:lnTo>
                  <a:lnTo>
                    <a:pt x="222" y="442"/>
                  </a:lnTo>
                  <a:lnTo>
                    <a:pt x="222" y="448"/>
                  </a:lnTo>
                  <a:lnTo>
                    <a:pt x="227" y="448"/>
                  </a:lnTo>
                  <a:lnTo>
                    <a:pt x="232" y="442"/>
                  </a:lnTo>
                  <a:lnTo>
                    <a:pt x="232" y="438"/>
                  </a:lnTo>
                  <a:lnTo>
                    <a:pt x="232" y="432"/>
                  </a:lnTo>
                  <a:lnTo>
                    <a:pt x="242" y="427"/>
                  </a:lnTo>
                  <a:lnTo>
                    <a:pt x="242" y="422"/>
                  </a:lnTo>
                  <a:lnTo>
                    <a:pt x="254" y="422"/>
                  </a:lnTo>
                  <a:lnTo>
                    <a:pt x="258" y="417"/>
                  </a:lnTo>
                  <a:lnTo>
                    <a:pt x="269" y="417"/>
                  </a:lnTo>
                  <a:lnTo>
                    <a:pt x="273" y="417"/>
                  </a:lnTo>
                  <a:lnTo>
                    <a:pt x="283" y="422"/>
                  </a:lnTo>
                  <a:lnTo>
                    <a:pt x="289" y="417"/>
                  </a:lnTo>
                  <a:lnTo>
                    <a:pt x="299" y="411"/>
                  </a:lnTo>
                  <a:lnTo>
                    <a:pt x="299" y="401"/>
                  </a:lnTo>
                  <a:lnTo>
                    <a:pt x="305" y="397"/>
                  </a:lnTo>
                  <a:lnTo>
                    <a:pt x="310" y="397"/>
                  </a:lnTo>
                  <a:lnTo>
                    <a:pt x="314" y="391"/>
                  </a:lnTo>
                  <a:lnTo>
                    <a:pt x="314" y="385"/>
                  </a:lnTo>
                  <a:lnTo>
                    <a:pt x="326" y="381"/>
                  </a:lnTo>
                  <a:lnTo>
                    <a:pt x="330" y="381"/>
                  </a:lnTo>
                  <a:lnTo>
                    <a:pt x="340" y="381"/>
                  </a:lnTo>
                  <a:lnTo>
                    <a:pt x="351" y="370"/>
                  </a:lnTo>
                  <a:lnTo>
                    <a:pt x="346" y="366"/>
                  </a:lnTo>
                  <a:lnTo>
                    <a:pt x="346" y="360"/>
                  </a:lnTo>
                  <a:lnTo>
                    <a:pt x="340" y="356"/>
                  </a:lnTo>
                  <a:lnTo>
                    <a:pt x="340" y="350"/>
                  </a:lnTo>
                  <a:lnTo>
                    <a:pt x="340" y="344"/>
                  </a:lnTo>
                  <a:lnTo>
                    <a:pt x="340" y="334"/>
                  </a:lnTo>
                  <a:lnTo>
                    <a:pt x="340" y="325"/>
                  </a:lnTo>
                  <a:lnTo>
                    <a:pt x="346" y="319"/>
                  </a:lnTo>
                  <a:lnTo>
                    <a:pt x="351" y="313"/>
                  </a:lnTo>
                  <a:lnTo>
                    <a:pt x="361" y="309"/>
                  </a:lnTo>
                  <a:lnTo>
                    <a:pt x="371" y="298"/>
                  </a:lnTo>
                  <a:lnTo>
                    <a:pt x="377" y="298"/>
                  </a:lnTo>
                  <a:lnTo>
                    <a:pt x="382" y="293"/>
                  </a:lnTo>
                  <a:lnTo>
                    <a:pt x="392" y="282"/>
                  </a:lnTo>
                  <a:lnTo>
                    <a:pt x="398" y="278"/>
                  </a:lnTo>
                  <a:lnTo>
                    <a:pt x="408" y="272"/>
                  </a:lnTo>
                  <a:lnTo>
                    <a:pt x="414" y="272"/>
                  </a:lnTo>
                  <a:lnTo>
                    <a:pt x="408" y="272"/>
                  </a:lnTo>
                  <a:lnTo>
                    <a:pt x="408" y="268"/>
                  </a:lnTo>
                  <a:lnTo>
                    <a:pt x="414" y="268"/>
                  </a:lnTo>
                  <a:lnTo>
                    <a:pt x="414" y="262"/>
                  </a:lnTo>
                  <a:lnTo>
                    <a:pt x="418" y="257"/>
                  </a:lnTo>
                  <a:lnTo>
                    <a:pt x="424" y="257"/>
                  </a:lnTo>
                  <a:lnTo>
                    <a:pt x="433" y="257"/>
                  </a:lnTo>
                  <a:lnTo>
                    <a:pt x="445" y="257"/>
                  </a:lnTo>
                  <a:lnTo>
                    <a:pt x="455" y="257"/>
                  </a:lnTo>
                  <a:lnTo>
                    <a:pt x="460" y="257"/>
                  </a:lnTo>
                  <a:lnTo>
                    <a:pt x="465" y="257"/>
                  </a:lnTo>
                  <a:lnTo>
                    <a:pt x="470" y="257"/>
                  </a:lnTo>
                  <a:lnTo>
                    <a:pt x="480" y="252"/>
                  </a:lnTo>
                  <a:lnTo>
                    <a:pt x="486" y="252"/>
                  </a:lnTo>
                  <a:lnTo>
                    <a:pt x="490" y="247"/>
                  </a:lnTo>
                  <a:lnTo>
                    <a:pt x="501" y="247"/>
                  </a:lnTo>
                  <a:lnTo>
                    <a:pt x="506" y="247"/>
                  </a:lnTo>
                  <a:lnTo>
                    <a:pt x="511" y="241"/>
                  </a:lnTo>
                  <a:lnTo>
                    <a:pt x="517" y="241"/>
                  </a:lnTo>
                  <a:lnTo>
                    <a:pt x="521" y="237"/>
                  </a:lnTo>
                  <a:lnTo>
                    <a:pt x="527" y="231"/>
                  </a:lnTo>
                  <a:lnTo>
                    <a:pt x="527" y="227"/>
                  </a:lnTo>
                  <a:lnTo>
                    <a:pt x="533" y="221"/>
                  </a:lnTo>
                  <a:lnTo>
                    <a:pt x="533" y="215"/>
                  </a:lnTo>
                  <a:lnTo>
                    <a:pt x="533" y="205"/>
                  </a:lnTo>
                  <a:lnTo>
                    <a:pt x="530" y="201"/>
                  </a:lnTo>
                  <a:lnTo>
                    <a:pt x="527" y="205"/>
                  </a:lnTo>
                  <a:lnTo>
                    <a:pt x="521" y="205"/>
                  </a:lnTo>
                  <a:lnTo>
                    <a:pt x="517" y="200"/>
                  </a:lnTo>
                  <a:lnTo>
                    <a:pt x="511" y="205"/>
                  </a:lnTo>
                  <a:lnTo>
                    <a:pt x="506" y="200"/>
                  </a:lnTo>
                  <a:lnTo>
                    <a:pt x="496" y="200"/>
                  </a:lnTo>
                  <a:lnTo>
                    <a:pt x="490" y="200"/>
                  </a:lnTo>
                  <a:lnTo>
                    <a:pt x="486" y="196"/>
                  </a:lnTo>
                  <a:lnTo>
                    <a:pt x="480" y="190"/>
                  </a:lnTo>
                  <a:lnTo>
                    <a:pt x="476" y="190"/>
                  </a:lnTo>
                  <a:lnTo>
                    <a:pt x="470" y="190"/>
                  </a:lnTo>
                  <a:lnTo>
                    <a:pt x="465" y="190"/>
                  </a:lnTo>
                  <a:lnTo>
                    <a:pt x="460" y="184"/>
                  </a:lnTo>
                  <a:lnTo>
                    <a:pt x="460" y="179"/>
                  </a:lnTo>
                  <a:lnTo>
                    <a:pt x="458" y="174"/>
                  </a:lnTo>
                  <a:lnTo>
                    <a:pt x="453" y="170"/>
                  </a:lnTo>
                  <a:lnTo>
                    <a:pt x="445" y="164"/>
                  </a:lnTo>
                  <a:lnTo>
                    <a:pt x="439" y="170"/>
                  </a:lnTo>
                  <a:lnTo>
                    <a:pt x="429" y="170"/>
                  </a:lnTo>
                  <a:lnTo>
                    <a:pt x="429" y="164"/>
                  </a:lnTo>
                  <a:lnTo>
                    <a:pt x="424" y="164"/>
                  </a:lnTo>
                  <a:lnTo>
                    <a:pt x="414" y="159"/>
                  </a:lnTo>
                  <a:lnTo>
                    <a:pt x="408" y="159"/>
                  </a:lnTo>
                  <a:lnTo>
                    <a:pt x="398" y="154"/>
                  </a:lnTo>
                  <a:lnTo>
                    <a:pt x="398" y="149"/>
                  </a:lnTo>
                  <a:lnTo>
                    <a:pt x="387" y="143"/>
                  </a:lnTo>
                  <a:lnTo>
                    <a:pt x="382" y="143"/>
                  </a:lnTo>
                  <a:lnTo>
                    <a:pt x="371" y="133"/>
                  </a:lnTo>
                  <a:lnTo>
                    <a:pt x="367" y="133"/>
                  </a:lnTo>
                  <a:lnTo>
                    <a:pt x="361" y="129"/>
                  </a:lnTo>
                  <a:lnTo>
                    <a:pt x="357" y="123"/>
                  </a:lnTo>
                  <a:lnTo>
                    <a:pt x="351" y="123"/>
                  </a:lnTo>
                  <a:lnTo>
                    <a:pt x="351" y="118"/>
                  </a:lnTo>
                  <a:lnTo>
                    <a:pt x="351" y="113"/>
                  </a:lnTo>
                  <a:lnTo>
                    <a:pt x="346" y="108"/>
                  </a:lnTo>
                  <a:lnTo>
                    <a:pt x="340" y="102"/>
                  </a:lnTo>
                  <a:close/>
                </a:path>
              </a:pathLst>
            </a:custGeom>
            <a:solidFill>
              <a:schemeClr val="accent4"/>
            </a:solidFill>
            <a:ln w="3175" cap="flat">
              <a:solidFill>
                <a:schemeClr val="bg2"/>
              </a:solidFill>
              <a:prstDash val="solid"/>
              <a:miter lim="800000"/>
              <a:headEnd/>
              <a:tailEnd/>
            </a:ln>
          </p:spPr>
          <p:txBody>
            <a:bodyPr vert="horz" wrap="square" lIns="68580" tIns="34290" rIns="68580" bIns="34290" numCol="1" anchor="t" anchorCtr="0" compatLnSpc="1">
              <a:prstTxWarp prst="textNoShape">
                <a:avLst/>
              </a:prstTxWarp>
            </a:bodyPr>
            <a:lstStyle/>
            <a:p>
              <a:endParaRPr lang="en-US" sz="1350"/>
            </a:p>
          </p:txBody>
        </p:sp>
        <p:sp>
          <p:nvSpPr>
            <p:cNvPr id="40" name="Freeform 39"/>
            <p:cNvSpPr>
              <a:spLocks/>
            </p:cNvSpPr>
            <p:nvPr/>
          </p:nvSpPr>
          <p:spPr bwMode="auto">
            <a:xfrm>
              <a:off x="1398098" y="5240155"/>
              <a:ext cx="511315" cy="716348"/>
            </a:xfrm>
            <a:custGeom>
              <a:avLst/>
              <a:gdLst>
                <a:gd name="T0" fmla="*/ 56 w 202"/>
                <a:gd name="T1" fmla="*/ 283 h 283"/>
                <a:gd name="T2" fmla="*/ 47 w 202"/>
                <a:gd name="T3" fmla="*/ 278 h 283"/>
                <a:gd name="T4" fmla="*/ 25 w 202"/>
                <a:gd name="T5" fmla="*/ 268 h 283"/>
                <a:gd name="T6" fmla="*/ 15 w 202"/>
                <a:gd name="T7" fmla="*/ 258 h 283"/>
                <a:gd name="T8" fmla="*/ 0 w 202"/>
                <a:gd name="T9" fmla="*/ 263 h 283"/>
                <a:gd name="T10" fmla="*/ 10 w 202"/>
                <a:gd name="T11" fmla="*/ 242 h 283"/>
                <a:gd name="T12" fmla="*/ 21 w 202"/>
                <a:gd name="T13" fmla="*/ 232 h 283"/>
                <a:gd name="T14" fmla="*/ 21 w 202"/>
                <a:gd name="T15" fmla="*/ 211 h 283"/>
                <a:gd name="T16" fmla="*/ 31 w 202"/>
                <a:gd name="T17" fmla="*/ 195 h 283"/>
                <a:gd name="T18" fmla="*/ 37 w 202"/>
                <a:gd name="T19" fmla="*/ 176 h 283"/>
                <a:gd name="T20" fmla="*/ 15 w 202"/>
                <a:gd name="T21" fmla="*/ 170 h 283"/>
                <a:gd name="T22" fmla="*/ 21 w 202"/>
                <a:gd name="T23" fmla="*/ 154 h 283"/>
                <a:gd name="T24" fmla="*/ 25 w 202"/>
                <a:gd name="T25" fmla="*/ 139 h 283"/>
                <a:gd name="T26" fmla="*/ 42 w 202"/>
                <a:gd name="T27" fmla="*/ 129 h 283"/>
                <a:gd name="T28" fmla="*/ 56 w 202"/>
                <a:gd name="T29" fmla="*/ 113 h 283"/>
                <a:gd name="T30" fmla="*/ 68 w 202"/>
                <a:gd name="T31" fmla="*/ 98 h 283"/>
                <a:gd name="T32" fmla="*/ 78 w 202"/>
                <a:gd name="T33" fmla="*/ 72 h 283"/>
                <a:gd name="T34" fmla="*/ 88 w 202"/>
                <a:gd name="T35" fmla="*/ 51 h 283"/>
                <a:gd name="T36" fmla="*/ 99 w 202"/>
                <a:gd name="T37" fmla="*/ 31 h 283"/>
                <a:gd name="T38" fmla="*/ 103 w 202"/>
                <a:gd name="T39" fmla="*/ 15 h 283"/>
                <a:gd name="T40" fmla="*/ 115 w 202"/>
                <a:gd name="T41" fmla="*/ 6 h 283"/>
                <a:gd name="T42" fmla="*/ 129 w 202"/>
                <a:gd name="T43" fmla="*/ 6 h 283"/>
                <a:gd name="T44" fmla="*/ 134 w 202"/>
                <a:gd name="T45" fmla="*/ 15 h 283"/>
                <a:gd name="T46" fmla="*/ 144 w 202"/>
                <a:gd name="T47" fmla="*/ 21 h 283"/>
                <a:gd name="T48" fmla="*/ 161 w 202"/>
                <a:gd name="T49" fmla="*/ 25 h 283"/>
                <a:gd name="T50" fmla="*/ 171 w 202"/>
                <a:gd name="T51" fmla="*/ 31 h 283"/>
                <a:gd name="T52" fmla="*/ 181 w 202"/>
                <a:gd name="T53" fmla="*/ 35 h 283"/>
                <a:gd name="T54" fmla="*/ 197 w 202"/>
                <a:gd name="T55" fmla="*/ 41 h 283"/>
                <a:gd name="T56" fmla="*/ 191 w 202"/>
                <a:gd name="T57" fmla="*/ 57 h 283"/>
                <a:gd name="T58" fmla="*/ 202 w 202"/>
                <a:gd name="T59" fmla="*/ 66 h 283"/>
                <a:gd name="T60" fmla="*/ 191 w 202"/>
                <a:gd name="T61" fmla="*/ 72 h 283"/>
                <a:gd name="T62" fmla="*/ 181 w 202"/>
                <a:gd name="T63" fmla="*/ 78 h 283"/>
                <a:gd name="T64" fmla="*/ 171 w 202"/>
                <a:gd name="T65" fmla="*/ 82 h 283"/>
                <a:gd name="T66" fmla="*/ 161 w 202"/>
                <a:gd name="T67" fmla="*/ 98 h 283"/>
                <a:gd name="T68" fmla="*/ 156 w 202"/>
                <a:gd name="T69" fmla="*/ 113 h 283"/>
                <a:gd name="T70" fmla="*/ 156 w 202"/>
                <a:gd name="T71" fmla="*/ 129 h 283"/>
                <a:gd name="T72" fmla="*/ 144 w 202"/>
                <a:gd name="T73" fmla="*/ 133 h 283"/>
                <a:gd name="T74" fmla="*/ 129 w 202"/>
                <a:gd name="T75" fmla="*/ 154 h 283"/>
                <a:gd name="T76" fmla="*/ 115 w 202"/>
                <a:gd name="T77" fmla="*/ 154 h 283"/>
                <a:gd name="T78" fmla="*/ 115 w 202"/>
                <a:gd name="T79" fmla="*/ 176 h 283"/>
                <a:gd name="T80" fmla="*/ 119 w 202"/>
                <a:gd name="T81" fmla="*/ 191 h 283"/>
                <a:gd name="T82" fmla="*/ 109 w 202"/>
                <a:gd name="T83" fmla="*/ 207 h 283"/>
                <a:gd name="T84" fmla="*/ 99 w 202"/>
                <a:gd name="T85" fmla="*/ 217 h 283"/>
                <a:gd name="T86" fmla="*/ 103 w 202"/>
                <a:gd name="T87" fmla="*/ 227 h 283"/>
                <a:gd name="T88" fmla="*/ 99 w 202"/>
                <a:gd name="T89" fmla="*/ 237 h 283"/>
                <a:gd name="T90" fmla="*/ 83 w 202"/>
                <a:gd name="T91" fmla="*/ 242 h 283"/>
                <a:gd name="T92" fmla="*/ 78 w 202"/>
                <a:gd name="T93" fmla="*/ 252 h 283"/>
                <a:gd name="T94" fmla="*/ 72 w 202"/>
                <a:gd name="T95" fmla="*/ 278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02" h="283">
                  <a:moveTo>
                    <a:pt x="78" y="278"/>
                  </a:moveTo>
                  <a:lnTo>
                    <a:pt x="62" y="283"/>
                  </a:lnTo>
                  <a:lnTo>
                    <a:pt x="56" y="283"/>
                  </a:lnTo>
                  <a:lnTo>
                    <a:pt x="56" y="278"/>
                  </a:lnTo>
                  <a:lnTo>
                    <a:pt x="52" y="283"/>
                  </a:lnTo>
                  <a:lnTo>
                    <a:pt x="47" y="278"/>
                  </a:lnTo>
                  <a:lnTo>
                    <a:pt x="37" y="273"/>
                  </a:lnTo>
                  <a:lnTo>
                    <a:pt x="31" y="268"/>
                  </a:lnTo>
                  <a:lnTo>
                    <a:pt x="25" y="268"/>
                  </a:lnTo>
                  <a:lnTo>
                    <a:pt x="21" y="268"/>
                  </a:lnTo>
                  <a:lnTo>
                    <a:pt x="21" y="263"/>
                  </a:lnTo>
                  <a:lnTo>
                    <a:pt x="15" y="258"/>
                  </a:lnTo>
                  <a:lnTo>
                    <a:pt x="10" y="263"/>
                  </a:lnTo>
                  <a:lnTo>
                    <a:pt x="5" y="263"/>
                  </a:lnTo>
                  <a:lnTo>
                    <a:pt x="0" y="263"/>
                  </a:lnTo>
                  <a:lnTo>
                    <a:pt x="0" y="258"/>
                  </a:lnTo>
                  <a:lnTo>
                    <a:pt x="5" y="252"/>
                  </a:lnTo>
                  <a:lnTo>
                    <a:pt x="10" y="242"/>
                  </a:lnTo>
                  <a:lnTo>
                    <a:pt x="10" y="237"/>
                  </a:lnTo>
                  <a:lnTo>
                    <a:pt x="15" y="232"/>
                  </a:lnTo>
                  <a:lnTo>
                    <a:pt x="21" y="232"/>
                  </a:lnTo>
                  <a:lnTo>
                    <a:pt x="21" y="227"/>
                  </a:lnTo>
                  <a:lnTo>
                    <a:pt x="25" y="217"/>
                  </a:lnTo>
                  <a:lnTo>
                    <a:pt x="21" y="211"/>
                  </a:lnTo>
                  <a:lnTo>
                    <a:pt x="25" y="207"/>
                  </a:lnTo>
                  <a:lnTo>
                    <a:pt x="25" y="201"/>
                  </a:lnTo>
                  <a:lnTo>
                    <a:pt x="31" y="195"/>
                  </a:lnTo>
                  <a:lnTo>
                    <a:pt x="37" y="191"/>
                  </a:lnTo>
                  <a:lnTo>
                    <a:pt x="37" y="186"/>
                  </a:lnTo>
                  <a:lnTo>
                    <a:pt x="37" y="176"/>
                  </a:lnTo>
                  <a:lnTo>
                    <a:pt x="31" y="176"/>
                  </a:lnTo>
                  <a:lnTo>
                    <a:pt x="25" y="170"/>
                  </a:lnTo>
                  <a:lnTo>
                    <a:pt x="15" y="170"/>
                  </a:lnTo>
                  <a:lnTo>
                    <a:pt x="15" y="164"/>
                  </a:lnTo>
                  <a:lnTo>
                    <a:pt x="15" y="160"/>
                  </a:lnTo>
                  <a:lnTo>
                    <a:pt x="21" y="154"/>
                  </a:lnTo>
                  <a:lnTo>
                    <a:pt x="25" y="149"/>
                  </a:lnTo>
                  <a:lnTo>
                    <a:pt x="25" y="144"/>
                  </a:lnTo>
                  <a:lnTo>
                    <a:pt x="25" y="139"/>
                  </a:lnTo>
                  <a:lnTo>
                    <a:pt x="25" y="133"/>
                  </a:lnTo>
                  <a:lnTo>
                    <a:pt x="31" y="129"/>
                  </a:lnTo>
                  <a:lnTo>
                    <a:pt x="42" y="129"/>
                  </a:lnTo>
                  <a:lnTo>
                    <a:pt x="47" y="129"/>
                  </a:lnTo>
                  <a:lnTo>
                    <a:pt x="52" y="119"/>
                  </a:lnTo>
                  <a:lnTo>
                    <a:pt x="56" y="113"/>
                  </a:lnTo>
                  <a:lnTo>
                    <a:pt x="56" y="108"/>
                  </a:lnTo>
                  <a:lnTo>
                    <a:pt x="62" y="103"/>
                  </a:lnTo>
                  <a:lnTo>
                    <a:pt x="68" y="98"/>
                  </a:lnTo>
                  <a:lnTo>
                    <a:pt x="72" y="88"/>
                  </a:lnTo>
                  <a:lnTo>
                    <a:pt x="78" y="82"/>
                  </a:lnTo>
                  <a:lnTo>
                    <a:pt x="78" y="72"/>
                  </a:lnTo>
                  <a:lnTo>
                    <a:pt x="83" y="66"/>
                  </a:lnTo>
                  <a:lnTo>
                    <a:pt x="88" y="62"/>
                  </a:lnTo>
                  <a:lnTo>
                    <a:pt x="88" y="51"/>
                  </a:lnTo>
                  <a:lnTo>
                    <a:pt x="93" y="47"/>
                  </a:lnTo>
                  <a:lnTo>
                    <a:pt x="99" y="41"/>
                  </a:lnTo>
                  <a:lnTo>
                    <a:pt x="99" y="31"/>
                  </a:lnTo>
                  <a:lnTo>
                    <a:pt x="99" y="25"/>
                  </a:lnTo>
                  <a:lnTo>
                    <a:pt x="103" y="21"/>
                  </a:lnTo>
                  <a:lnTo>
                    <a:pt x="103" y="15"/>
                  </a:lnTo>
                  <a:lnTo>
                    <a:pt x="103" y="10"/>
                  </a:lnTo>
                  <a:lnTo>
                    <a:pt x="103" y="6"/>
                  </a:lnTo>
                  <a:lnTo>
                    <a:pt x="115" y="6"/>
                  </a:lnTo>
                  <a:lnTo>
                    <a:pt x="119" y="6"/>
                  </a:lnTo>
                  <a:lnTo>
                    <a:pt x="119" y="0"/>
                  </a:lnTo>
                  <a:lnTo>
                    <a:pt x="129" y="6"/>
                  </a:lnTo>
                  <a:lnTo>
                    <a:pt x="134" y="6"/>
                  </a:lnTo>
                  <a:lnTo>
                    <a:pt x="134" y="10"/>
                  </a:lnTo>
                  <a:lnTo>
                    <a:pt x="134" y="15"/>
                  </a:lnTo>
                  <a:lnTo>
                    <a:pt x="134" y="21"/>
                  </a:lnTo>
                  <a:lnTo>
                    <a:pt x="140" y="21"/>
                  </a:lnTo>
                  <a:lnTo>
                    <a:pt x="144" y="21"/>
                  </a:lnTo>
                  <a:lnTo>
                    <a:pt x="150" y="21"/>
                  </a:lnTo>
                  <a:lnTo>
                    <a:pt x="156" y="25"/>
                  </a:lnTo>
                  <a:lnTo>
                    <a:pt x="161" y="25"/>
                  </a:lnTo>
                  <a:lnTo>
                    <a:pt x="166" y="31"/>
                  </a:lnTo>
                  <a:lnTo>
                    <a:pt x="171" y="35"/>
                  </a:lnTo>
                  <a:lnTo>
                    <a:pt x="171" y="31"/>
                  </a:lnTo>
                  <a:lnTo>
                    <a:pt x="175" y="31"/>
                  </a:lnTo>
                  <a:lnTo>
                    <a:pt x="181" y="31"/>
                  </a:lnTo>
                  <a:lnTo>
                    <a:pt x="181" y="35"/>
                  </a:lnTo>
                  <a:lnTo>
                    <a:pt x="185" y="35"/>
                  </a:lnTo>
                  <a:lnTo>
                    <a:pt x="191" y="35"/>
                  </a:lnTo>
                  <a:lnTo>
                    <a:pt x="197" y="41"/>
                  </a:lnTo>
                  <a:lnTo>
                    <a:pt x="191" y="47"/>
                  </a:lnTo>
                  <a:lnTo>
                    <a:pt x="191" y="51"/>
                  </a:lnTo>
                  <a:lnTo>
                    <a:pt x="191" y="57"/>
                  </a:lnTo>
                  <a:lnTo>
                    <a:pt x="197" y="57"/>
                  </a:lnTo>
                  <a:lnTo>
                    <a:pt x="202" y="62"/>
                  </a:lnTo>
                  <a:lnTo>
                    <a:pt x="202" y="66"/>
                  </a:lnTo>
                  <a:lnTo>
                    <a:pt x="197" y="66"/>
                  </a:lnTo>
                  <a:lnTo>
                    <a:pt x="197" y="72"/>
                  </a:lnTo>
                  <a:lnTo>
                    <a:pt x="191" y="72"/>
                  </a:lnTo>
                  <a:lnTo>
                    <a:pt x="185" y="72"/>
                  </a:lnTo>
                  <a:lnTo>
                    <a:pt x="185" y="78"/>
                  </a:lnTo>
                  <a:lnTo>
                    <a:pt x="181" y="78"/>
                  </a:lnTo>
                  <a:lnTo>
                    <a:pt x="175" y="78"/>
                  </a:lnTo>
                  <a:lnTo>
                    <a:pt x="175" y="82"/>
                  </a:lnTo>
                  <a:lnTo>
                    <a:pt x="171" y="82"/>
                  </a:lnTo>
                  <a:lnTo>
                    <a:pt x="166" y="88"/>
                  </a:lnTo>
                  <a:lnTo>
                    <a:pt x="166" y="92"/>
                  </a:lnTo>
                  <a:lnTo>
                    <a:pt x="161" y="98"/>
                  </a:lnTo>
                  <a:lnTo>
                    <a:pt x="161" y="103"/>
                  </a:lnTo>
                  <a:lnTo>
                    <a:pt x="156" y="108"/>
                  </a:lnTo>
                  <a:lnTo>
                    <a:pt x="156" y="113"/>
                  </a:lnTo>
                  <a:lnTo>
                    <a:pt x="156" y="119"/>
                  </a:lnTo>
                  <a:lnTo>
                    <a:pt x="156" y="123"/>
                  </a:lnTo>
                  <a:lnTo>
                    <a:pt x="156" y="129"/>
                  </a:lnTo>
                  <a:lnTo>
                    <a:pt x="150" y="129"/>
                  </a:lnTo>
                  <a:lnTo>
                    <a:pt x="144" y="129"/>
                  </a:lnTo>
                  <a:lnTo>
                    <a:pt x="144" y="133"/>
                  </a:lnTo>
                  <a:lnTo>
                    <a:pt x="134" y="144"/>
                  </a:lnTo>
                  <a:lnTo>
                    <a:pt x="134" y="149"/>
                  </a:lnTo>
                  <a:lnTo>
                    <a:pt x="129" y="154"/>
                  </a:lnTo>
                  <a:lnTo>
                    <a:pt x="129" y="160"/>
                  </a:lnTo>
                  <a:lnTo>
                    <a:pt x="124" y="160"/>
                  </a:lnTo>
                  <a:lnTo>
                    <a:pt x="115" y="154"/>
                  </a:lnTo>
                  <a:lnTo>
                    <a:pt x="115" y="164"/>
                  </a:lnTo>
                  <a:lnTo>
                    <a:pt x="115" y="170"/>
                  </a:lnTo>
                  <a:lnTo>
                    <a:pt x="115" y="176"/>
                  </a:lnTo>
                  <a:lnTo>
                    <a:pt x="119" y="180"/>
                  </a:lnTo>
                  <a:lnTo>
                    <a:pt x="119" y="186"/>
                  </a:lnTo>
                  <a:lnTo>
                    <a:pt x="119" y="191"/>
                  </a:lnTo>
                  <a:lnTo>
                    <a:pt x="115" y="195"/>
                  </a:lnTo>
                  <a:lnTo>
                    <a:pt x="109" y="201"/>
                  </a:lnTo>
                  <a:lnTo>
                    <a:pt x="109" y="207"/>
                  </a:lnTo>
                  <a:lnTo>
                    <a:pt x="103" y="207"/>
                  </a:lnTo>
                  <a:lnTo>
                    <a:pt x="99" y="211"/>
                  </a:lnTo>
                  <a:lnTo>
                    <a:pt x="99" y="217"/>
                  </a:lnTo>
                  <a:lnTo>
                    <a:pt x="93" y="221"/>
                  </a:lnTo>
                  <a:lnTo>
                    <a:pt x="99" y="227"/>
                  </a:lnTo>
                  <a:lnTo>
                    <a:pt x="103" y="227"/>
                  </a:lnTo>
                  <a:lnTo>
                    <a:pt x="103" y="232"/>
                  </a:lnTo>
                  <a:lnTo>
                    <a:pt x="103" y="237"/>
                  </a:lnTo>
                  <a:lnTo>
                    <a:pt x="99" y="237"/>
                  </a:lnTo>
                  <a:lnTo>
                    <a:pt x="93" y="242"/>
                  </a:lnTo>
                  <a:lnTo>
                    <a:pt x="88" y="242"/>
                  </a:lnTo>
                  <a:lnTo>
                    <a:pt x="83" y="242"/>
                  </a:lnTo>
                  <a:lnTo>
                    <a:pt x="83" y="246"/>
                  </a:lnTo>
                  <a:lnTo>
                    <a:pt x="78" y="246"/>
                  </a:lnTo>
                  <a:lnTo>
                    <a:pt x="78" y="252"/>
                  </a:lnTo>
                  <a:lnTo>
                    <a:pt x="72" y="258"/>
                  </a:lnTo>
                  <a:lnTo>
                    <a:pt x="72" y="268"/>
                  </a:lnTo>
                  <a:lnTo>
                    <a:pt x="72" y="278"/>
                  </a:lnTo>
                  <a:lnTo>
                    <a:pt x="78" y="278"/>
                  </a:lnTo>
                  <a:close/>
                </a:path>
              </a:pathLst>
            </a:custGeom>
            <a:solidFill>
              <a:schemeClr val="tx2"/>
            </a:solidFill>
            <a:ln w="3175" cap="flat">
              <a:solidFill>
                <a:schemeClr val="bg2"/>
              </a:solidFill>
              <a:prstDash val="solid"/>
              <a:miter lim="800000"/>
              <a:headEnd/>
              <a:tailEnd/>
            </a:ln>
          </p:spPr>
          <p:txBody>
            <a:bodyPr vert="horz" wrap="square" lIns="68580" tIns="34290" rIns="68580" bIns="34290" numCol="1" anchor="t" anchorCtr="0" compatLnSpc="1">
              <a:prstTxWarp prst="textNoShape">
                <a:avLst/>
              </a:prstTxWarp>
            </a:bodyPr>
            <a:lstStyle/>
            <a:p>
              <a:endParaRPr lang="en-US" sz="1350"/>
            </a:p>
          </p:txBody>
        </p:sp>
        <p:sp>
          <p:nvSpPr>
            <p:cNvPr id="41" name="Freeform 40"/>
            <p:cNvSpPr>
              <a:spLocks/>
            </p:cNvSpPr>
            <p:nvPr/>
          </p:nvSpPr>
          <p:spPr bwMode="auto">
            <a:xfrm>
              <a:off x="1398098" y="5240155"/>
              <a:ext cx="511315" cy="716348"/>
            </a:xfrm>
            <a:custGeom>
              <a:avLst/>
              <a:gdLst>
                <a:gd name="T0" fmla="*/ 56 w 202"/>
                <a:gd name="T1" fmla="*/ 283 h 283"/>
                <a:gd name="T2" fmla="*/ 47 w 202"/>
                <a:gd name="T3" fmla="*/ 278 h 283"/>
                <a:gd name="T4" fmla="*/ 25 w 202"/>
                <a:gd name="T5" fmla="*/ 268 h 283"/>
                <a:gd name="T6" fmla="*/ 15 w 202"/>
                <a:gd name="T7" fmla="*/ 258 h 283"/>
                <a:gd name="T8" fmla="*/ 0 w 202"/>
                <a:gd name="T9" fmla="*/ 263 h 283"/>
                <a:gd name="T10" fmla="*/ 10 w 202"/>
                <a:gd name="T11" fmla="*/ 242 h 283"/>
                <a:gd name="T12" fmla="*/ 21 w 202"/>
                <a:gd name="T13" fmla="*/ 232 h 283"/>
                <a:gd name="T14" fmla="*/ 21 w 202"/>
                <a:gd name="T15" fmla="*/ 211 h 283"/>
                <a:gd name="T16" fmla="*/ 31 w 202"/>
                <a:gd name="T17" fmla="*/ 195 h 283"/>
                <a:gd name="T18" fmla="*/ 37 w 202"/>
                <a:gd name="T19" fmla="*/ 176 h 283"/>
                <a:gd name="T20" fmla="*/ 15 w 202"/>
                <a:gd name="T21" fmla="*/ 170 h 283"/>
                <a:gd name="T22" fmla="*/ 21 w 202"/>
                <a:gd name="T23" fmla="*/ 154 h 283"/>
                <a:gd name="T24" fmla="*/ 25 w 202"/>
                <a:gd name="T25" fmla="*/ 139 h 283"/>
                <a:gd name="T26" fmla="*/ 42 w 202"/>
                <a:gd name="T27" fmla="*/ 129 h 283"/>
                <a:gd name="T28" fmla="*/ 56 w 202"/>
                <a:gd name="T29" fmla="*/ 113 h 283"/>
                <a:gd name="T30" fmla="*/ 68 w 202"/>
                <a:gd name="T31" fmla="*/ 98 h 283"/>
                <a:gd name="T32" fmla="*/ 78 w 202"/>
                <a:gd name="T33" fmla="*/ 72 h 283"/>
                <a:gd name="T34" fmla="*/ 88 w 202"/>
                <a:gd name="T35" fmla="*/ 51 h 283"/>
                <a:gd name="T36" fmla="*/ 99 w 202"/>
                <a:gd name="T37" fmla="*/ 31 h 283"/>
                <a:gd name="T38" fmla="*/ 103 w 202"/>
                <a:gd name="T39" fmla="*/ 15 h 283"/>
                <a:gd name="T40" fmla="*/ 115 w 202"/>
                <a:gd name="T41" fmla="*/ 6 h 283"/>
                <a:gd name="T42" fmla="*/ 129 w 202"/>
                <a:gd name="T43" fmla="*/ 6 h 283"/>
                <a:gd name="T44" fmla="*/ 134 w 202"/>
                <a:gd name="T45" fmla="*/ 15 h 283"/>
                <a:gd name="T46" fmla="*/ 144 w 202"/>
                <a:gd name="T47" fmla="*/ 21 h 283"/>
                <a:gd name="T48" fmla="*/ 161 w 202"/>
                <a:gd name="T49" fmla="*/ 25 h 283"/>
                <a:gd name="T50" fmla="*/ 171 w 202"/>
                <a:gd name="T51" fmla="*/ 31 h 283"/>
                <a:gd name="T52" fmla="*/ 181 w 202"/>
                <a:gd name="T53" fmla="*/ 35 h 283"/>
                <a:gd name="T54" fmla="*/ 197 w 202"/>
                <a:gd name="T55" fmla="*/ 41 h 283"/>
                <a:gd name="T56" fmla="*/ 191 w 202"/>
                <a:gd name="T57" fmla="*/ 57 h 283"/>
                <a:gd name="T58" fmla="*/ 202 w 202"/>
                <a:gd name="T59" fmla="*/ 66 h 283"/>
                <a:gd name="T60" fmla="*/ 191 w 202"/>
                <a:gd name="T61" fmla="*/ 72 h 283"/>
                <a:gd name="T62" fmla="*/ 181 w 202"/>
                <a:gd name="T63" fmla="*/ 78 h 283"/>
                <a:gd name="T64" fmla="*/ 171 w 202"/>
                <a:gd name="T65" fmla="*/ 82 h 283"/>
                <a:gd name="T66" fmla="*/ 161 w 202"/>
                <a:gd name="T67" fmla="*/ 98 h 283"/>
                <a:gd name="T68" fmla="*/ 156 w 202"/>
                <a:gd name="T69" fmla="*/ 113 h 283"/>
                <a:gd name="T70" fmla="*/ 156 w 202"/>
                <a:gd name="T71" fmla="*/ 129 h 283"/>
                <a:gd name="T72" fmla="*/ 144 w 202"/>
                <a:gd name="T73" fmla="*/ 133 h 283"/>
                <a:gd name="T74" fmla="*/ 129 w 202"/>
                <a:gd name="T75" fmla="*/ 154 h 283"/>
                <a:gd name="T76" fmla="*/ 115 w 202"/>
                <a:gd name="T77" fmla="*/ 154 h 283"/>
                <a:gd name="T78" fmla="*/ 115 w 202"/>
                <a:gd name="T79" fmla="*/ 176 h 283"/>
                <a:gd name="T80" fmla="*/ 119 w 202"/>
                <a:gd name="T81" fmla="*/ 191 h 283"/>
                <a:gd name="T82" fmla="*/ 109 w 202"/>
                <a:gd name="T83" fmla="*/ 207 h 283"/>
                <a:gd name="T84" fmla="*/ 99 w 202"/>
                <a:gd name="T85" fmla="*/ 217 h 283"/>
                <a:gd name="T86" fmla="*/ 103 w 202"/>
                <a:gd name="T87" fmla="*/ 227 h 283"/>
                <a:gd name="T88" fmla="*/ 99 w 202"/>
                <a:gd name="T89" fmla="*/ 237 h 283"/>
                <a:gd name="T90" fmla="*/ 83 w 202"/>
                <a:gd name="T91" fmla="*/ 242 h 283"/>
                <a:gd name="T92" fmla="*/ 78 w 202"/>
                <a:gd name="T93" fmla="*/ 252 h 283"/>
                <a:gd name="T94" fmla="*/ 72 w 202"/>
                <a:gd name="T95" fmla="*/ 278 h 28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02" h="283">
                  <a:moveTo>
                    <a:pt x="78" y="278"/>
                  </a:moveTo>
                  <a:lnTo>
                    <a:pt x="62" y="283"/>
                  </a:lnTo>
                  <a:lnTo>
                    <a:pt x="56" y="283"/>
                  </a:lnTo>
                  <a:lnTo>
                    <a:pt x="56" y="278"/>
                  </a:lnTo>
                  <a:lnTo>
                    <a:pt x="52" y="283"/>
                  </a:lnTo>
                  <a:lnTo>
                    <a:pt x="47" y="278"/>
                  </a:lnTo>
                  <a:lnTo>
                    <a:pt x="37" y="273"/>
                  </a:lnTo>
                  <a:lnTo>
                    <a:pt x="31" y="268"/>
                  </a:lnTo>
                  <a:lnTo>
                    <a:pt x="25" y="268"/>
                  </a:lnTo>
                  <a:lnTo>
                    <a:pt x="21" y="268"/>
                  </a:lnTo>
                  <a:lnTo>
                    <a:pt x="21" y="263"/>
                  </a:lnTo>
                  <a:lnTo>
                    <a:pt x="15" y="258"/>
                  </a:lnTo>
                  <a:lnTo>
                    <a:pt x="10" y="263"/>
                  </a:lnTo>
                  <a:lnTo>
                    <a:pt x="5" y="263"/>
                  </a:lnTo>
                  <a:lnTo>
                    <a:pt x="0" y="263"/>
                  </a:lnTo>
                  <a:lnTo>
                    <a:pt x="0" y="258"/>
                  </a:lnTo>
                  <a:lnTo>
                    <a:pt x="5" y="252"/>
                  </a:lnTo>
                  <a:lnTo>
                    <a:pt x="10" y="242"/>
                  </a:lnTo>
                  <a:lnTo>
                    <a:pt x="10" y="237"/>
                  </a:lnTo>
                  <a:lnTo>
                    <a:pt x="15" y="232"/>
                  </a:lnTo>
                  <a:lnTo>
                    <a:pt x="21" y="232"/>
                  </a:lnTo>
                  <a:lnTo>
                    <a:pt x="21" y="227"/>
                  </a:lnTo>
                  <a:lnTo>
                    <a:pt x="25" y="217"/>
                  </a:lnTo>
                  <a:lnTo>
                    <a:pt x="21" y="211"/>
                  </a:lnTo>
                  <a:lnTo>
                    <a:pt x="25" y="207"/>
                  </a:lnTo>
                  <a:lnTo>
                    <a:pt x="25" y="201"/>
                  </a:lnTo>
                  <a:lnTo>
                    <a:pt x="31" y="195"/>
                  </a:lnTo>
                  <a:lnTo>
                    <a:pt x="37" y="191"/>
                  </a:lnTo>
                  <a:lnTo>
                    <a:pt x="37" y="186"/>
                  </a:lnTo>
                  <a:lnTo>
                    <a:pt x="37" y="176"/>
                  </a:lnTo>
                  <a:lnTo>
                    <a:pt x="31" y="176"/>
                  </a:lnTo>
                  <a:lnTo>
                    <a:pt x="25" y="170"/>
                  </a:lnTo>
                  <a:lnTo>
                    <a:pt x="15" y="170"/>
                  </a:lnTo>
                  <a:lnTo>
                    <a:pt x="15" y="164"/>
                  </a:lnTo>
                  <a:lnTo>
                    <a:pt x="15" y="160"/>
                  </a:lnTo>
                  <a:lnTo>
                    <a:pt x="21" y="154"/>
                  </a:lnTo>
                  <a:lnTo>
                    <a:pt x="25" y="149"/>
                  </a:lnTo>
                  <a:lnTo>
                    <a:pt x="25" y="144"/>
                  </a:lnTo>
                  <a:lnTo>
                    <a:pt x="25" y="139"/>
                  </a:lnTo>
                  <a:lnTo>
                    <a:pt x="25" y="133"/>
                  </a:lnTo>
                  <a:lnTo>
                    <a:pt x="31" y="129"/>
                  </a:lnTo>
                  <a:lnTo>
                    <a:pt x="42" y="129"/>
                  </a:lnTo>
                  <a:lnTo>
                    <a:pt x="47" y="129"/>
                  </a:lnTo>
                  <a:lnTo>
                    <a:pt x="52" y="119"/>
                  </a:lnTo>
                  <a:lnTo>
                    <a:pt x="56" y="113"/>
                  </a:lnTo>
                  <a:lnTo>
                    <a:pt x="56" y="108"/>
                  </a:lnTo>
                  <a:lnTo>
                    <a:pt x="62" y="103"/>
                  </a:lnTo>
                  <a:lnTo>
                    <a:pt x="68" y="98"/>
                  </a:lnTo>
                  <a:lnTo>
                    <a:pt x="72" y="88"/>
                  </a:lnTo>
                  <a:lnTo>
                    <a:pt x="78" y="82"/>
                  </a:lnTo>
                  <a:lnTo>
                    <a:pt x="78" y="72"/>
                  </a:lnTo>
                  <a:lnTo>
                    <a:pt x="83" y="66"/>
                  </a:lnTo>
                  <a:lnTo>
                    <a:pt x="88" y="62"/>
                  </a:lnTo>
                  <a:lnTo>
                    <a:pt x="88" y="51"/>
                  </a:lnTo>
                  <a:lnTo>
                    <a:pt x="93" y="47"/>
                  </a:lnTo>
                  <a:lnTo>
                    <a:pt x="99" y="41"/>
                  </a:lnTo>
                  <a:lnTo>
                    <a:pt x="99" y="31"/>
                  </a:lnTo>
                  <a:lnTo>
                    <a:pt x="99" y="25"/>
                  </a:lnTo>
                  <a:lnTo>
                    <a:pt x="103" y="21"/>
                  </a:lnTo>
                  <a:lnTo>
                    <a:pt x="103" y="15"/>
                  </a:lnTo>
                  <a:lnTo>
                    <a:pt x="103" y="10"/>
                  </a:lnTo>
                  <a:lnTo>
                    <a:pt x="103" y="6"/>
                  </a:lnTo>
                  <a:lnTo>
                    <a:pt x="115" y="6"/>
                  </a:lnTo>
                  <a:lnTo>
                    <a:pt x="119" y="6"/>
                  </a:lnTo>
                  <a:lnTo>
                    <a:pt x="119" y="0"/>
                  </a:lnTo>
                  <a:lnTo>
                    <a:pt x="129" y="6"/>
                  </a:lnTo>
                  <a:lnTo>
                    <a:pt x="134" y="6"/>
                  </a:lnTo>
                  <a:lnTo>
                    <a:pt x="134" y="10"/>
                  </a:lnTo>
                  <a:lnTo>
                    <a:pt x="134" y="15"/>
                  </a:lnTo>
                  <a:lnTo>
                    <a:pt x="134" y="21"/>
                  </a:lnTo>
                  <a:lnTo>
                    <a:pt x="140" y="21"/>
                  </a:lnTo>
                  <a:lnTo>
                    <a:pt x="144" y="21"/>
                  </a:lnTo>
                  <a:lnTo>
                    <a:pt x="150" y="21"/>
                  </a:lnTo>
                  <a:lnTo>
                    <a:pt x="156" y="25"/>
                  </a:lnTo>
                  <a:lnTo>
                    <a:pt x="161" y="25"/>
                  </a:lnTo>
                  <a:lnTo>
                    <a:pt x="166" y="31"/>
                  </a:lnTo>
                  <a:lnTo>
                    <a:pt x="171" y="35"/>
                  </a:lnTo>
                  <a:lnTo>
                    <a:pt x="171" y="31"/>
                  </a:lnTo>
                  <a:lnTo>
                    <a:pt x="175" y="31"/>
                  </a:lnTo>
                  <a:lnTo>
                    <a:pt x="181" y="31"/>
                  </a:lnTo>
                  <a:lnTo>
                    <a:pt x="181" y="35"/>
                  </a:lnTo>
                  <a:lnTo>
                    <a:pt x="185" y="35"/>
                  </a:lnTo>
                  <a:lnTo>
                    <a:pt x="191" y="35"/>
                  </a:lnTo>
                  <a:lnTo>
                    <a:pt x="197" y="41"/>
                  </a:lnTo>
                  <a:lnTo>
                    <a:pt x="191" y="47"/>
                  </a:lnTo>
                  <a:lnTo>
                    <a:pt x="191" y="51"/>
                  </a:lnTo>
                  <a:lnTo>
                    <a:pt x="191" y="57"/>
                  </a:lnTo>
                  <a:lnTo>
                    <a:pt x="197" y="57"/>
                  </a:lnTo>
                  <a:lnTo>
                    <a:pt x="202" y="62"/>
                  </a:lnTo>
                  <a:lnTo>
                    <a:pt x="202" y="66"/>
                  </a:lnTo>
                  <a:lnTo>
                    <a:pt x="197" y="66"/>
                  </a:lnTo>
                  <a:lnTo>
                    <a:pt x="197" y="72"/>
                  </a:lnTo>
                  <a:lnTo>
                    <a:pt x="191" y="72"/>
                  </a:lnTo>
                  <a:lnTo>
                    <a:pt x="185" y="72"/>
                  </a:lnTo>
                  <a:lnTo>
                    <a:pt x="185" y="78"/>
                  </a:lnTo>
                  <a:lnTo>
                    <a:pt x="181" y="78"/>
                  </a:lnTo>
                  <a:lnTo>
                    <a:pt x="175" y="78"/>
                  </a:lnTo>
                  <a:lnTo>
                    <a:pt x="175" y="82"/>
                  </a:lnTo>
                  <a:lnTo>
                    <a:pt x="171" y="82"/>
                  </a:lnTo>
                  <a:lnTo>
                    <a:pt x="166" y="88"/>
                  </a:lnTo>
                  <a:lnTo>
                    <a:pt x="166" y="92"/>
                  </a:lnTo>
                  <a:lnTo>
                    <a:pt x="161" y="98"/>
                  </a:lnTo>
                  <a:lnTo>
                    <a:pt x="161" y="103"/>
                  </a:lnTo>
                  <a:lnTo>
                    <a:pt x="156" y="108"/>
                  </a:lnTo>
                  <a:lnTo>
                    <a:pt x="156" y="113"/>
                  </a:lnTo>
                  <a:lnTo>
                    <a:pt x="156" y="119"/>
                  </a:lnTo>
                  <a:lnTo>
                    <a:pt x="156" y="123"/>
                  </a:lnTo>
                  <a:lnTo>
                    <a:pt x="156" y="129"/>
                  </a:lnTo>
                  <a:lnTo>
                    <a:pt x="150" y="129"/>
                  </a:lnTo>
                  <a:lnTo>
                    <a:pt x="144" y="129"/>
                  </a:lnTo>
                  <a:lnTo>
                    <a:pt x="144" y="133"/>
                  </a:lnTo>
                  <a:lnTo>
                    <a:pt x="134" y="144"/>
                  </a:lnTo>
                  <a:lnTo>
                    <a:pt x="134" y="149"/>
                  </a:lnTo>
                  <a:lnTo>
                    <a:pt x="129" y="154"/>
                  </a:lnTo>
                  <a:lnTo>
                    <a:pt x="129" y="160"/>
                  </a:lnTo>
                  <a:lnTo>
                    <a:pt x="124" y="160"/>
                  </a:lnTo>
                  <a:lnTo>
                    <a:pt x="115" y="154"/>
                  </a:lnTo>
                  <a:lnTo>
                    <a:pt x="115" y="164"/>
                  </a:lnTo>
                  <a:lnTo>
                    <a:pt x="115" y="170"/>
                  </a:lnTo>
                  <a:lnTo>
                    <a:pt x="115" y="176"/>
                  </a:lnTo>
                  <a:lnTo>
                    <a:pt x="119" y="180"/>
                  </a:lnTo>
                  <a:lnTo>
                    <a:pt x="119" y="186"/>
                  </a:lnTo>
                  <a:lnTo>
                    <a:pt x="119" y="191"/>
                  </a:lnTo>
                  <a:lnTo>
                    <a:pt x="115" y="195"/>
                  </a:lnTo>
                  <a:lnTo>
                    <a:pt x="109" y="201"/>
                  </a:lnTo>
                  <a:lnTo>
                    <a:pt x="109" y="207"/>
                  </a:lnTo>
                  <a:lnTo>
                    <a:pt x="103" y="207"/>
                  </a:lnTo>
                  <a:lnTo>
                    <a:pt x="99" y="211"/>
                  </a:lnTo>
                  <a:lnTo>
                    <a:pt x="99" y="217"/>
                  </a:lnTo>
                  <a:lnTo>
                    <a:pt x="93" y="221"/>
                  </a:lnTo>
                  <a:lnTo>
                    <a:pt x="99" y="227"/>
                  </a:lnTo>
                  <a:lnTo>
                    <a:pt x="103" y="227"/>
                  </a:lnTo>
                  <a:lnTo>
                    <a:pt x="103" y="232"/>
                  </a:lnTo>
                  <a:lnTo>
                    <a:pt x="103" y="237"/>
                  </a:lnTo>
                  <a:lnTo>
                    <a:pt x="99" y="237"/>
                  </a:lnTo>
                  <a:lnTo>
                    <a:pt x="93" y="242"/>
                  </a:lnTo>
                  <a:lnTo>
                    <a:pt x="88" y="242"/>
                  </a:lnTo>
                  <a:lnTo>
                    <a:pt x="83" y="242"/>
                  </a:lnTo>
                  <a:lnTo>
                    <a:pt x="83" y="246"/>
                  </a:lnTo>
                  <a:lnTo>
                    <a:pt x="78" y="246"/>
                  </a:lnTo>
                  <a:lnTo>
                    <a:pt x="78" y="252"/>
                  </a:lnTo>
                  <a:lnTo>
                    <a:pt x="72" y="258"/>
                  </a:lnTo>
                  <a:lnTo>
                    <a:pt x="72" y="268"/>
                  </a:lnTo>
                  <a:lnTo>
                    <a:pt x="72" y="278"/>
                  </a:lnTo>
                  <a:lnTo>
                    <a:pt x="78" y="278"/>
                  </a:lnTo>
                  <a:close/>
                </a:path>
              </a:pathLst>
            </a:custGeom>
            <a:solidFill>
              <a:schemeClr val="tx2"/>
            </a:solidFill>
            <a:ln w="3175" cap="flat">
              <a:solidFill>
                <a:schemeClr val="bg2"/>
              </a:solidFill>
              <a:prstDash val="solid"/>
              <a:miter lim="800000"/>
              <a:headEnd/>
              <a:tailEnd/>
            </a:ln>
            <a:extLst/>
          </p:spPr>
          <p:txBody>
            <a:bodyPr vert="horz" wrap="square" lIns="68580" tIns="34290" rIns="68580" bIns="34290" numCol="1" anchor="t" anchorCtr="0" compatLnSpc="1">
              <a:prstTxWarp prst="textNoShape">
                <a:avLst/>
              </a:prstTxWarp>
            </a:bodyPr>
            <a:lstStyle/>
            <a:p>
              <a:endParaRPr lang="en-US" sz="1350"/>
            </a:p>
          </p:txBody>
        </p:sp>
        <p:sp>
          <p:nvSpPr>
            <p:cNvPr id="42" name="Freeform 41"/>
            <p:cNvSpPr>
              <a:spLocks/>
            </p:cNvSpPr>
            <p:nvPr/>
          </p:nvSpPr>
          <p:spPr bwMode="auto">
            <a:xfrm>
              <a:off x="2759917" y="5921066"/>
              <a:ext cx="118970" cy="78470"/>
            </a:xfrm>
            <a:custGeom>
              <a:avLst/>
              <a:gdLst>
                <a:gd name="T0" fmla="*/ 26 w 47"/>
                <a:gd name="T1" fmla="*/ 31 h 31"/>
                <a:gd name="T2" fmla="*/ 26 w 47"/>
                <a:gd name="T3" fmla="*/ 27 h 31"/>
                <a:gd name="T4" fmla="*/ 20 w 47"/>
                <a:gd name="T5" fmla="*/ 27 h 31"/>
                <a:gd name="T6" fmla="*/ 16 w 47"/>
                <a:gd name="T7" fmla="*/ 16 h 31"/>
                <a:gd name="T8" fmla="*/ 10 w 47"/>
                <a:gd name="T9" fmla="*/ 16 h 31"/>
                <a:gd name="T10" fmla="*/ 0 w 47"/>
                <a:gd name="T11" fmla="*/ 16 h 31"/>
                <a:gd name="T12" fmla="*/ 0 w 47"/>
                <a:gd name="T13" fmla="*/ 11 h 31"/>
                <a:gd name="T14" fmla="*/ 6 w 47"/>
                <a:gd name="T15" fmla="*/ 11 h 31"/>
                <a:gd name="T16" fmla="*/ 10 w 47"/>
                <a:gd name="T17" fmla="*/ 11 h 31"/>
                <a:gd name="T18" fmla="*/ 20 w 47"/>
                <a:gd name="T19" fmla="*/ 11 h 31"/>
                <a:gd name="T20" fmla="*/ 20 w 47"/>
                <a:gd name="T21" fmla="*/ 6 h 31"/>
                <a:gd name="T22" fmla="*/ 26 w 47"/>
                <a:gd name="T23" fmla="*/ 0 h 31"/>
                <a:gd name="T24" fmla="*/ 31 w 47"/>
                <a:gd name="T25" fmla="*/ 6 h 31"/>
                <a:gd name="T26" fmla="*/ 31 w 47"/>
                <a:gd name="T27" fmla="*/ 11 h 31"/>
                <a:gd name="T28" fmla="*/ 35 w 47"/>
                <a:gd name="T29" fmla="*/ 16 h 31"/>
                <a:gd name="T30" fmla="*/ 41 w 47"/>
                <a:gd name="T31" fmla="*/ 16 h 31"/>
                <a:gd name="T32" fmla="*/ 47 w 47"/>
                <a:gd name="T33" fmla="*/ 16 h 31"/>
                <a:gd name="T34" fmla="*/ 41 w 47"/>
                <a:gd name="T35" fmla="*/ 21 h 31"/>
                <a:gd name="T36" fmla="*/ 35 w 47"/>
                <a:gd name="T37" fmla="*/ 21 h 31"/>
                <a:gd name="T38" fmla="*/ 35 w 47"/>
                <a:gd name="T39" fmla="*/ 27 h 31"/>
                <a:gd name="T40" fmla="*/ 31 w 47"/>
                <a:gd name="T41" fmla="*/ 31 h 31"/>
                <a:gd name="T42" fmla="*/ 26 w 47"/>
                <a:gd name="T43"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7" h="31">
                  <a:moveTo>
                    <a:pt x="26" y="31"/>
                  </a:moveTo>
                  <a:lnTo>
                    <a:pt x="26" y="27"/>
                  </a:lnTo>
                  <a:lnTo>
                    <a:pt x="20" y="27"/>
                  </a:lnTo>
                  <a:lnTo>
                    <a:pt x="16" y="16"/>
                  </a:lnTo>
                  <a:lnTo>
                    <a:pt x="10" y="16"/>
                  </a:lnTo>
                  <a:lnTo>
                    <a:pt x="0" y="16"/>
                  </a:lnTo>
                  <a:lnTo>
                    <a:pt x="0" y="11"/>
                  </a:lnTo>
                  <a:lnTo>
                    <a:pt x="6" y="11"/>
                  </a:lnTo>
                  <a:lnTo>
                    <a:pt x="10" y="11"/>
                  </a:lnTo>
                  <a:lnTo>
                    <a:pt x="20" y="11"/>
                  </a:lnTo>
                  <a:lnTo>
                    <a:pt x="20" y="6"/>
                  </a:lnTo>
                  <a:lnTo>
                    <a:pt x="26" y="0"/>
                  </a:lnTo>
                  <a:lnTo>
                    <a:pt x="31" y="6"/>
                  </a:lnTo>
                  <a:lnTo>
                    <a:pt x="31" y="11"/>
                  </a:lnTo>
                  <a:lnTo>
                    <a:pt x="35" y="16"/>
                  </a:lnTo>
                  <a:lnTo>
                    <a:pt x="41" y="16"/>
                  </a:lnTo>
                  <a:lnTo>
                    <a:pt x="47" y="16"/>
                  </a:lnTo>
                  <a:lnTo>
                    <a:pt x="41" y="21"/>
                  </a:lnTo>
                  <a:lnTo>
                    <a:pt x="35" y="21"/>
                  </a:lnTo>
                  <a:lnTo>
                    <a:pt x="35" y="27"/>
                  </a:lnTo>
                  <a:lnTo>
                    <a:pt x="31" y="31"/>
                  </a:lnTo>
                  <a:lnTo>
                    <a:pt x="26" y="31"/>
                  </a:lnTo>
                  <a:close/>
                </a:path>
              </a:pathLst>
            </a:custGeom>
            <a:solidFill>
              <a:schemeClr val="tx2"/>
            </a:solidFill>
            <a:ln w="3175" cap="flat">
              <a:solidFill>
                <a:schemeClr val="bg2"/>
              </a:solidFill>
              <a:prstDash val="solid"/>
              <a:miter lim="800000"/>
              <a:headEnd/>
              <a:tailEnd/>
            </a:ln>
          </p:spPr>
          <p:txBody>
            <a:bodyPr vert="horz" wrap="square" lIns="68580" tIns="34290" rIns="68580" bIns="34290" numCol="1" anchor="t" anchorCtr="0" compatLnSpc="1">
              <a:prstTxWarp prst="textNoShape">
                <a:avLst/>
              </a:prstTxWarp>
            </a:bodyPr>
            <a:lstStyle/>
            <a:p>
              <a:endParaRPr lang="en-US" sz="1350"/>
            </a:p>
          </p:txBody>
        </p:sp>
        <p:sp>
          <p:nvSpPr>
            <p:cNvPr id="43" name="Freeform 42"/>
            <p:cNvSpPr>
              <a:spLocks/>
            </p:cNvSpPr>
            <p:nvPr/>
          </p:nvSpPr>
          <p:spPr bwMode="auto">
            <a:xfrm>
              <a:off x="2759917" y="5921066"/>
              <a:ext cx="118970" cy="78470"/>
            </a:xfrm>
            <a:custGeom>
              <a:avLst/>
              <a:gdLst>
                <a:gd name="T0" fmla="*/ 26 w 47"/>
                <a:gd name="T1" fmla="*/ 31 h 31"/>
                <a:gd name="T2" fmla="*/ 26 w 47"/>
                <a:gd name="T3" fmla="*/ 27 h 31"/>
                <a:gd name="T4" fmla="*/ 20 w 47"/>
                <a:gd name="T5" fmla="*/ 27 h 31"/>
                <a:gd name="T6" fmla="*/ 16 w 47"/>
                <a:gd name="T7" fmla="*/ 16 h 31"/>
                <a:gd name="T8" fmla="*/ 10 w 47"/>
                <a:gd name="T9" fmla="*/ 16 h 31"/>
                <a:gd name="T10" fmla="*/ 0 w 47"/>
                <a:gd name="T11" fmla="*/ 16 h 31"/>
                <a:gd name="T12" fmla="*/ 0 w 47"/>
                <a:gd name="T13" fmla="*/ 11 h 31"/>
                <a:gd name="T14" fmla="*/ 6 w 47"/>
                <a:gd name="T15" fmla="*/ 11 h 31"/>
                <a:gd name="T16" fmla="*/ 10 w 47"/>
                <a:gd name="T17" fmla="*/ 11 h 31"/>
                <a:gd name="T18" fmla="*/ 20 w 47"/>
                <a:gd name="T19" fmla="*/ 11 h 31"/>
                <a:gd name="T20" fmla="*/ 20 w 47"/>
                <a:gd name="T21" fmla="*/ 6 h 31"/>
                <a:gd name="T22" fmla="*/ 26 w 47"/>
                <a:gd name="T23" fmla="*/ 0 h 31"/>
                <a:gd name="T24" fmla="*/ 31 w 47"/>
                <a:gd name="T25" fmla="*/ 6 h 31"/>
                <a:gd name="T26" fmla="*/ 31 w 47"/>
                <a:gd name="T27" fmla="*/ 11 h 31"/>
                <a:gd name="T28" fmla="*/ 35 w 47"/>
                <a:gd name="T29" fmla="*/ 16 h 31"/>
                <a:gd name="T30" fmla="*/ 41 w 47"/>
                <a:gd name="T31" fmla="*/ 16 h 31"/>
                <a:gd name="T32" fmla="*/ 47 w 47"/>
                <a:gd name="T33" fmla="*/ 16 h 31"/>
                <a:gd name="T34" fmla="*/ 41 w 47"/>
                <a:gd name="T35" fmla="*/ 21 h 31"/>
                <a:gd name="T36" fmla="*/ 35 w 47"/>
                <a:gd name="T37" fmla="*/ 21 h 31"/>
                <a:gd name="T38" fmla="*/ 35 w 47"/>
                <a:gd name="T39" fmla="*/ 27 h 31"/>
                <a:gd name="T40" fmla="*/ 31 w 47"/>
                <a:gd name="T41" fmla="*/ 31 h 31"/>
                <a:gd name="T42" fmla="*/ 26 w 47"/>
                <a:gd name="T43"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47" h="31">
                  <a:moveTo>
                    <a:pt x="26" y="31"/>
                  </a:moveTo>
                  <a:lnTo>
                    <a:pt x="26" y="27"/>
                  </a:lnTo>
                  <a:lnTo>
                    <a:pt x="20" y="27"/>
                  </a:lnTo>
                  <a:lnTo>
                    <a:pt x="16" y="16"/>
                  </a:lnTo>
                  <a:lnTo>
                    <a:pt x="10" y="16"/>
                  </a:lnTo>
                  <a:lnTo>
                    <a:pt x="0" y="16"/>
                  </a:lnTo>
                  <a:lnTo>
                    <a:pt x="0" y="11"/>
                  </a:lnTo>
                  <a:lnTo>
                    <a:pt x="6" y="11"/>
                  </a:lnTo>
                  <a:lnTo>
                    <a:pt x="10" y="11"/>
                  </a:lnTo>
                  <a:lnTo>
                    <a:pt x="20" y="11"/>
                  </a:lnTo>
                  <a:lnTo>
                    <a:pt x="20" y="6"/>
                  </a:lnTo>
                  <a:lnTo>
                    <a:pt x="26" y="0"/>
                  </a:lnTo>
                  <a:lnTo>
                    <a:pt x="31" y="6"/>
                  </a:lnTo>
                  <a:lnTo>
                    <a:pt x="31" y="11"/>
                  </a:lnTo>
                  <a:lnTo>
                    <a:pt x="35" y="16"/>
                  </a:lnTo>
                  <a:lnTo>
                    <a:pt x="41" y="16"/>
                  </a:lnTo>
                  <a:lnTo>
                    <a:pt x="47" y="16"/>
                  </a:lnTo>
                  <a:lnTo>
                    <a:pt x="41" y="21"/>
                  </a:lnTo>
                  <a:lnTo>
                    <a:pt x="35" y="21"/>
                  </a:lnTo>
                  <a:lnTo>
                    <a:pt x="35" y="27"/>
                  </a:lnTo>
                  <a:lnTo>
                    <a:pt x="31" y="31"/>
                  </a:lnTo>
                  <a:lnTo>
                    <a:pt x="26" y="31"/>
                  </a:lnTo>
                  <a:close/>
                </a:path>
              </a:pathLst>
            </a:custGeom>
            <a:solidFill>
              <a:schemeClr val="tx2"/>
            </a:solidFill>
            <a:ln w="3175" cap="flat">
              <a:solidFill>
                <a:schemeClr val="bg2"/>
              </a:solidFill>
              <a:prstDash val="solid"/>
              <a:miter lim="800000"/>
              <a:headEnd/>
              <a:tailEnd/>
            </a:ln>
            <a:extLst/>
          </p:spPr>
          <p:txBody>
            <a:bodyPr vert="horz" wrap="square" lIns="68580" tIns="34290" rIns="68580" bIns="34290" numCol="1" anchor="t" anchorCtr="0" compatLnSpc="1">
              <a:prstTxWarp prst="textNoShape">
                <a:avLst/>
              </a:prstTxWarp>
            </a:bodyPr>
            <a:lstStyle/>
            <a:p>
              <a:endParaRPr lang="en-US" sz="1350"/>
            </a:p>
          </p:txBody>
        </p:sp>
        <p:sp>
          <p:nvSpPr>
            <p:cNvPr id="44" name="Freeform 43"/>
            <p:cNvSpPr>
              <a:spLocks/>
            </p:cNvSpPr>
            <p:nvPr/>
          </p:nvSpPr>
          <p:spPr bwMode="auto">
            <a:xfrm>
              <a:off x="2929511" y="5921066"/>
              <a:ext cx="53157" cy="40500"/>
            </a:xfrm>
            <a:custGeom>
              <a:avLst/>
              <a:gdLst>
                <a:gd name="T0" fmla="*/ 15 w 21"/>
                <a:gd name="T1" fmla="*/ 16 h 16"/>
                <a:gd name="T2" fmla="*/ 11 w 21"/>
                <a:gd name="T3" fmla="*/ 11 h 16"/>
                <a:gd name="T4" fmla="*/ 5 w 21"/>
                <a:gd name="T5" fmla="*/ 11 h 16"/>
                <a:gd name="T6" fmla="*/ 0 w 21"/>
                <a:gd name="T7" fmla="*/ 6 h 16"/>
                <a:gd name="T8" fmla="*/ 0 w 21"/>
                <a:gd name="T9" fmla="*/ 0 h 16"/>
                <a:gd name="T10" fmla="*/ 5 w 21"/>
                <a:gd name="T11" fmla="*/ 0 h 16"/>
                <a:gd name="T12" fmla="*/ 11 w 21"/>
                <a:gd name="T13" fmla="*/ 6 h 16"/>
                <a:gd name="T14" fmla="*/ 15 w 21"/>
                <a:gd name="T15" fmla="*/ 6 h 16"/>
                <a:gd name="T16" fmla="*/ 21 w 21"/>
                <a:gd name="T17" fmla="*/ 6 h 16"/>
                <a:gd name="T18" fmla="*/ 21 w 21"/>
                <a:gd name="T19" fmla="*/ 11 h 16"/>
                <a:gd name="T20" fmla="*/ 21 w 21"/>
                <a:gd name="T21" fmla="*/ 16 h 16"/>
                <a:gd name="T22" fmla="*/ 15 w 21"/>
                <a:gd name="T23"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 h="16">
                  <a:moveTo>
                    <a:pt x="15" y="16"/>
                  </a:moveTo>
                  <a:lnTo>
                    <a:pt x="11" y="11"/>
                  </a:lnTo>
                  <a:lnTo>
                    <a:pt x="5" y="11"/>
                  </a:lnTo>
                  <a:lnTo>
                    <a:pt x="0" y="6"/>
                  </a:lnTo>
                  <a:lnTo>
                    <a:pt x="0" y="0"/>
                  </a:lnTo>
                  <a:lnTo>
                    <a:pt x="5" y="0"/>
                  </a:lnTo>
                  <a:lnTo>
                    <a:pt x="11" y="6"/>
                  </a:lnTo>
                  <a:lnTo>
                    <a:pt x="15" y="6"/>
                  </a:lnTo>
                  <a:lnTo>
                    <a:pt x="21" y="6"/>
                  </a:lnTo>
                  <a:lnTo>
                    <a:pt x="21" y="11"/>
                  </a:lnTo>
                  <a:lnTo>
                    <a:pt x="21" y="16"/>
                  </a:lnTo>
                  <a:lnTo>
                    <a:pt x="15" y="16"/>
                  </a:lnTo>
                  <a:close/>
                </a:path>
              </a:pathLst>
            </a:custGeom>
            <a:solidFill>
              <a:schemeClr val="tx2"/>
            </a:solidFill>
            <a:ln w="3175" cap="flat">
              <a:solidFill>
                <a:schemeClr val="bg2"/>
              </a:solidFill>
              <a:prstDash val="solid"/>
              <a:miter lim="800000"/>
              <a:headEnd/>
              <a:tailEnd/>
            </a:ln>
          </p:spPr>
          <p:txBody>
            <a:bodyPr vert="horz" wrap="square" lIns="68580" tIns="34290" rIns="68580" bIns="34290" numCol="1" anchor="t" anchorCtr="0" compatLnSpc="1">
              <a:prstTxWarp prst="textNoShape">
                <a:avLst/>
              </a:prstTxWarp>
            </a:bodyPr>
            <a:lstStyle/>
            <a:p>
              <a:endParaRPr lang="en-US" sz="1350"/>
            </a:p>
          </p:txBody>
        </p:sp>
        <p:sp>
          <p:nvSpPr>
            <p:cNvPr id="45" name="Freeform 44"/>
            <p:cNvSpPr>
              <a:spLocks/>
            </p:cNvSpPr>
            <p:nvPr/>
          </p:nvSpPr>
          <p:spPr bwMode="auto">
            <a:xfrm>
              <a:off x="2929511" y="5921066"/>
              <a:ext cx="53157" cy="40500"/>
            </a:xfrm>
            <a:custGeom>
              <a:avLst/>
              <a:gdLst>
                <a:gd name="T0" fmla="*/ 15 w 21"/>
                <a:gd name="T1" fmla="*/ 16 h 16"/>
                <a:gd name="T2" fmla="*/ 11 w 21"/>
                <a:gd name="T3" fmla="*/ 11 h 16"/>
                <a:gd name="T4" fmla="*/ 5 w 21"/>
                <a:gd name="T5" fmla="*/ 11 h 16"/>
                <a:gd name="T6" fmla="*/ 0 w 21"/>
                <a:gd name="T7" fmla="*/ 6 h 16"/>
                <a:gd name="T8" fmla="*/ 0 w 21"/>
                <a:gd name="T9" fmla="*/ 0 h 16"/>
                <a:gd name="T10" fmla="*/ 5 w 21"/>
                <a:gd name="T11" fmla="*/ 0 h 16"/>
                <a:gd name="T12" fmla="*/ 11 w 21"/>
                <a:gd name="T13" fmla="*/ 6 h 16"/>
                <a:gd name="T14" fmla="*/ 15 w 21"/>
                <a:gd name="T15" fmla="*/ 6 h 16"/>
                <a:gd name="T16" fmla="*/ 21 w 21"/>
                <a:gd name="T17" fmla="*/ 6 h 16"/>
                <a:gd name="T18" fmla="*/ 21 w 21"/>
                <a:gd name="T19" fmla="*/ 11 h 16"/>
                <a:gd name="T20" fmla="*/ 21 w 21"/>
                <a:gd name="T21" fmla="*/ 16 h 16"/>
                <a:gd name="T22" fmla="*/ 15 w 21"/>
                <a:gd name="T23"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 h="16">
                  <a:moveTo>
                    <a:pt x="15" y="16"/>
                  </a:moveTo>
                  <a:lnTo>
                    <a:pt x="11" y="11"/>
                  </a:lnTo>
                  <a:lnTo>
                    <a:pt x="5" y="11"/>
                  </a:lnTo>
                  <a:lnTo>
                    <a:pt x="0" y="6"/>
                  </a:lnTo>
                  <a:lnTo>
                    <a:pt x="0" y="0"/>
                  </a:lnTo>
                  <a:lnTo>
                    <a:pt x="5" y="0"/>
                  </a:lnTo>
                  <a:lnTo>
                    <a:pt x="11" y="6"/>
                  </a:lnTo>
                  <a:lnTo>
                    <a:pt x="15" y="6"/>
                  </a:lnTo>
                  <a:lnTo>
                    <a:pt x="21" y="6"/>
                  </a:lnTo>
                  <a:lnTo>
                    <a:pt x="21" y="11"/>
                  </a:lnTo>
                  <a:lnTo>
                    <a:pt x="21" y="16"/>
                  </a:lnTo>
                  <a:lnTo>
                    <a:pt x="15" y="16"/>
                  </a:lnTo>
                  <a:close/>
                </a:path>
              </a:pathLst>
            </a:custGeom>
            <a:solidFill>
              <a:schemeClr val="tx2"/>
            </a:solidFill>
            <a:ln w="3175" cap="flat">
              <a:solidFill>
                <a:schemeClr val="bg2"/>
              </a:solidFill>
              <a:prstDash val="solid"/>
              <a:miter lim="800000"/>
              <a:headEnd/>
              <a:tailEnd/>
            </a:ln>
            <a:extLst/>
          </p:spPr>
          <p:txBody>
            <a:bodyPr vert="horz" wrap="square" lIns="68580" tIns="34290" rIns="68580" bIns="34290" numCol="1" anchor="t" anchorCtr="0" compatLnSpc="1">
              <a:prstTxWarp prst="textNoShape">
                <a:avLst/>
              </a:prstTxWarp>
            </a:bodyPr>
            <a:lstStyle/>
            <a:p>
              <a:endParaRPr lang="en-US" sz="1350"/>
            </a:p>
          </p:txBody>
        </p:sp>
        <p:sp>
          <p:nvSpPr>
            <p:cNvPr id="46" name="Freeform 45"/>
            <p:cNvSpPr>
              <a:spLocks/>
            </p:cNvSpPr>
            <p:nvPr/>
          </p:nvSpPr>
          <p:spPr bwMode="auto">
            <a:xfrm>
              <a:off x="2587791" y="5999534"/>
              <a:ext cx="53157" cy="40500"/>
            </a:xfrm>
            <a:custGeom>
              <a:avLst/>
              <a:gdLst>
                <a:gd name="T0" fmla="*/ 11 w 21"/>
                <a:gd name="T1" fmla="*/ 10 h 16"/>
                <a:gd name="T2" fmla="*/ 16 w 21"/>
                <a:gd name="T3" fmla="*/ 10 h 16"/>
                <a:gd name="T4" fmla="*/ 16 w 21"/>
                <a:gd name="T5" fmla="*/ 6 h 16"/>
                <a:gd name="T6" fmla="*/ 21 w 21"/>
                <a:gd name="T7" fmla="*/ 0 h 16"/>
                <a:gd name="T8" fmla="*/ 16 w 21"/>
                <a:gd name="T9" fmla="*/ 0 h 16"/>
                <a:gd name="T10" fmla="*/ 11 w 21"/>
                <a:gd name="T11" fmla="*/ 0 h 16"/>
                <a:gd name="T12" fmla="*/ 11 w 21"/>
                <a:gd name="T13" fmla="*/ 6 h 16"/>
                <a:gd name="T14" fmla="*/ 0 w 21"/>
                <a:gd name="T15" fmla="*/ 6 h 16"/>
                <a:gd name="T16" fmla="*/ 0 w 21"/>
                <a:gd name="T17" fmla="*/ 10 h 16"/>
                <a:gd name="T18" fmla="*/ 0 w 21"/>
                <a:gd name="T19" fmla="*/ 16 h 16"/>
                <a:gd name="T20" fmla="*/ 11 w 21"/>
                <a:gd name="T21"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 h="16">
                  <a:moveTo>
                    <a:pt x="11" y="10"/>
                  </a:moveTo>
                  <a:lnTo>
                    <a:pt x="16" y="10"/>
                  </a:lnTo>
                  <a:lnTo>
                    <a:pt x="16" y="6"/>
                  </a:lnTo>
                  <a:lnTo>
                    <a:pt x="21" y="0"/>
                  </a:lnTo>
                  <a:lnTo>
                    <a:pt x="16" y="0"/>
                  </a:lnTo>
                  <a:lnTo>
                    <a:pt x="11" y="0"/>
                  </a:lnTo>
                  <a:lnTo>
                    <a:pt x="11" y="6"/>
                  </a:lnTo>
                  <a:lnTo>
                    <a:pt x="0" y="6"/>
                  </a:lnTo>
                  <a:lnTo>
                    <a:pt x="0" y="10"/>
                  </a:lnTo>
                  <a:lnTo>
                    <a:pt x="0" y="16"/>
                  </a:lnTo>
                  <a:lnTo>
                    <a:pt x="11" y="10"/>
                  </a:lnTo>
                  <a:close/>
                </a:path>
              </a:pathLst>
            </a:custGeom>
            <a:solidFill>
              <a:schemeClr val="tx2"/>
            </a:solidFill>
            <a:ln w="3175" cap="flat">
              <a:solidFill>
                <a:schemeClr val="bg2"/>
              </a:solidFill>
              <a:prstDash val="solid"/>
              <a:miter lim="800000"/>
              <a:headEnd/>
              <a:tailEnd/>
            </a:ln>
          </p:spPr>
          <p:txBody>
            <a:bodyPr vert="horz" wrap="square" lIns="68580" tIns="34290" rIns="68580" bIns="34290" numCol="1" anchor="t" anchorCtr="0" compatLnSpc="1">
              <a:prstTxWarp prst="textNoShape">
                <a:avLst/>
              </a:prstTxWarp>
            </a:bodyPr>
            <a:lstStyle/>
            <a:p>
              <a:endParaRPr lang="en-US" sz="1350"/>
            </a:p>
          </p:txBody>
        </p:sp>
        <p:sp>
          <p:nvSpPr>
            <p:cNvPr id="47" name="Freeform 46"/>
            <p:cNvSpPr>
              <a:spLocks/>
            </p:cNvSpPr>
            <p:nvPr/>
          </p:nvSpPr>
          <p:spPr bwMode="auto">
            <a:xfrm>
              <a:off x="2587791" y="5999534"/>
              <a:ext cx="53157" cy="40500"/>
            </a:xfrm>
            <a:custGeom>
              <a:avLst/>
              <a:gdLst>
                <a:gd name="T0" fmla="*/ 11 w 21"/>
                <a:gd name="T1" fmla="*/ 10 h 16"/>
                <a:gd name="T2" fmla="*/ 16 w 21"/>
                <a:gd name="T3" fmla="*/ 10 h 16"/>
                <a:gd name="T4" fmla="*/ 16 w 21"/>
                <a:gd name="T5" fmla="*/ 6 h 16"/>
                <a:gd name="T6" fmla="*/ 21 w 21"/>
                <a:gd name="T7" fmla="*/ 0 h 16"/>
                <a:gd name="T8" fmla="*/ 16 w 21"/>
                <a:gd name="T9" fmla="*/ 0 h 16"/>
                <a:gd name="T10" fmla="*/ 11 w 21"/>
                <a:gd name="T11" fmla="*/ 0 h 16"/>
                <a:gd name="T12" fmla="*/ 11 w 21"/>
                <a:gd name="T13" fmla="*/ 6 h 16"/>
                <a:gd name="T14" fmla="*/ 0 w 21"/>
                <a:gd name="T15" fmla="*/ 6 h 16"/>
                <a:gd name="T16" fmla="*/ 0 w 21"/>
                <a:gd name="T17" fmla="*/ 10 h 16"/>
                <a:gd name="T18" fmla="*/ 0 w 21"/>
                <a:gd name="T19" fmla="*/ 16 h 16"/>
                <a:gd name="T20" fmla="*/ 11 w 21"/>
                <a:gd name="T21"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 h="16">
                  <a:moveTo>
                    <a:pt x="11" y="10"/>
                  </a:moveTo>
                  <a:lnTo>
                    <a:pt x="16" y="10"/>
                  </a:lnTo>
                  <a:lnTo>
                    <a:pt x="16" y="6"/>
                  </a:lnTo>
                  <a:lnTo>
                    <a:pt x="21" y="0"/>
                  </a:lnTo>
                  <a:lnTo>
                    <a:pt x="16" y="0"/>
                  </a:lnTo>
                  <a:lnTo>
                    <a:pt x="11" y="0"/>
                  </a:lnTo>
                  <a:lnTo>
                    <a:pt x="11" y="6"/>
                  </a:lnTo>
                  <a:lnTo>
                    <a:pt x="0" y="6"/>
                  </a:lnTo>
                  <a:lnTo>
                    <a:pt x="0" y="10"/>
                  </a:lnTo>
                  <a:lnTo>
                    <a:pt x="0" y="16"/>
                  </a:lnTo>
                  <a:lnTo>
                    <a:pt x="11" y="10"/>
                  </a:lnTo>
                  <a:close/>
                </a:path>
              </a:pathLst>
            </a:custGeom>
            <a:solidFill>
              <a:schemeClr val="tx2"/>
            </a:solidFill>
            <a:ln w="3175" cap="flat">
              <a:solidFill>
                <a:schemeClr val="bg2"/>
              </a:solidFill>
              <a:prstDash val="solid"/>
              <a:miter lim="800000"/>
              <a:headEnd/>
              <a:tailEnd/>
            </a:ln>
            <a:extLst/>
          </p:spPr>
          <p:txBody>
            <a:bodyPr vert="horz" wrap="square" lIns="68580" tIns="34290" rIns="68580" bIns="34290" numCol="1" anchor="t" anchorCtr="0" compatLnSpc="1">
              <a:prstTxWarp prst="textNoShape">
                <a:avLst/>
              </a:prstTxWarp>
            </a:bodyPr>
            <a:lstStyle/>
            <a:p>
              <a:endParaRPr lang="en-US" sz="1350"/>
            </a:p>
          </p:txBody>
        </p:sp>
        <p:sp>
          <p:nvSpPr>
            <p:cNvPr id="48" name="Freeform 47"/>
            <p:cNvSpPr>
              <a:spLocks/>
            </p:cNvSpPr>
            <p:nvPr/>
          </p:nvSpPr>
          <p:spPr bwMode="auto">
            <a:xfrm>
              <a:off x="2354915" y="4382058"/>
              <a:ext cx="1240319" cy="1204881"/>
            </a:xfrm>
            <a:custGeom>
              <a:avLst/>
              <a:gdLst>
                <a:gd name="T0" fmla="*/ 414 w 490"/>
                <a:gd name="T1" fmla="*/ 417 h 476"/>
                <a:gd name="T2" fmla="*/ 408 w 490"/>
                <a:gd name="T3" fmla="*/ 381 h 476"/>
                <a:gd name="T4" fmla="*/ 392 w 490"/>
                <a:gd name="T5" fmla="*/ 356 h 476"/>
                <a:gd name="T6" fmla="*/ 424 w 490"/>
                <a:gd name="T7" fmla="*/ 340 h 476"/>
                <a:gd name="T8" fmla="*/ 418 w 490"/>
                <a:gd name="T9" fmla="*/ 315 h 476"/>
                <a:gd name="T10" fmla="*/ 414 w 490"/>
                <a:gd name="T11" fmla="*/ 289 h 476"/>
                <a:gd name="T12" fmla="*/ 414 w 490"/>
                <a:gd name="T13" fmla="*/ 278 h 476"/>
                <a:gd name="T14" fmla="*/ 402 w 490"/>
                <a:gd name="T15" fmla="*/ 262 h 476"/>
                <a:gd name="T16" fmla="*/ 433 w 490"/>
                <a:gd name="T17" fmla="*/ 233 h 476"/>
                <a:gd name="T18" fmla="*/ 459 w 490"/>
                <a:gd name="T19" fmla="*/ 217 h 476"/>
                <a:gd name="T20" fmla="*/ 470 w 490"/>
                <a:gd name="T21" fmla="*/ 180 h 476"/>
                <a:gd name="T22" fmla="*/ 475 w 490"/>
                <a:gd name="T23" fmla="*/ 149 h 476"/>
                <a:gd name="T24" fmla="*/ 433 w 490"/>
                <a:gd name="T25" fmla="*/ 114 h 476"/>
                <a:gd name="T26" fmla="*/ 402 w 490"/>
                <a:gd name="T27" fmla="*/ 108 h 476"/>
                <a:gd name="T28" fmla="*/ 382 w 490"/>
                <a:gd name="T29" fmla="*/ 82 h 476"/>
                <a:gd name="T30" fmla="*/ 361 w 490"/>
                <a:gd name="T31" fmla="*/ 78 h 476"/>
                <a:gd name="T32" fmla="*/ 351 w 490"/>
                <a:gd name="T33" fmla="*/ 51 h 476"/>
                <a:gd name="T34" fmla="*/ 330 w 490"/>
                <a:gd name="T35" fmla="*/ 31 h 476"/>
                <a:gd name="T36" fmla="*/ 314 w 490"/>
                <a:gd name="T37" fmla="*/ 10 h 476"/>
                <a:gd name="T38" fmla="*/ 289 w 490"/>
                <a:gd name="T39" fmla="*/ 0 h 476"/>
                <a:gd name="T40" fmla="*/ 273 w 490"/>
                <a:gd name="T41" fmla="*/ 26 h 476"/>
                <a:gd name="T42" fmla="*/ 252 w 490"/>
                <a:gd name="T43" fmla="*/ 47 h 476"/>
                <a:gd name="T44" fmla="*/ 217 w 490"/>
                <a:gd name="T45" fmla="*/ 63 h 476"/>
                <a:gd name="T46" fmla="*/ 207 w 490"/>
                <a:gd name="T47" fmla="*/ 72 h 476"/>
                <a:gd name="T48" fmla="*/ 164 w 490"/>
                <a:gd name="T49" fmla="*/ 63 h 476"/>
                <a:gd name="T50" fmla="*/ 154 w 490"/>
                <a:gd name="T51" fmla="*/ 37 h 476"/>
                <a:gd name="T52" fmla="*/ 133 w 490"/>
                <a:gd name="T53" fmla="*/ 51 h 476"/>
                <a:gd name="T54" fmla="*/ 139 w 490"/>
                <a:gd name="T55" fmla="*/ 88 h 476"/>
                <a:gd name="T56" fmla="*/ 118 w 490"/>
                <a:gd name="T57" fmla="*/ 82 h 476"/>
                <a:gd name="T58" fmla="*/ 82 w 490"/>
                <a:gd name="T59" fmla="*/ 78 h 476"/>
                <a:gd name="T60" fmla="*/ 72 w 490"/>
                <a:gd name="T61" fmla="*/ 63 h 476"/>
                <a:gd name="T62" fmla="*/ 35 w 490"/>
                <a:gd name="T63" fmla="*/ 63 h 476"/>
                <a:gd name="T64" fmla="*/ 4 w 490"/>
                <a:gd name="T65" fmla="*/ 63 h 476"/>
                <a:gd name="T66" fmla="*/ 20 w 490"/>
                <a:gd name="T67" fmla="*/ 78 h 476"/>
                <a:gd name="T68" fmla="*/ 4 w 490"/>
                <a:gd name="T69" fmla="*/ 88 h 476"/>
                <a:gd name="T70" fmla="*/ 30 w 490"/>
                <a:gd name="T71" fmla="*/ 98 h 476"/>
                <a:gd name="T72" fmla="*/ 51 w 490"/>
                <a:gd name="T73" fmla="*/ 123 h 476"/>
                <a:gd name="T74" fmla="*/ 76 w 490"/>
                <a:gd name="T75" fmla="*/ 139 h 476"/>
                <a:gd name="T76" fmla="*/ 82 w 490"/>
                <a:gd name="T77" fmla="*/ 160 h 476"/>
                <a:gd name="T78" fmla="*/ 86 w 490"/>
                <a:gd name="T79" fmla="*/ 190 h 476"/>
                <a:gd name="T80" fmla="*/ 108 w 490"/>
                <a:gd name="T81" fmla="*/ 217 h 476"/>
                <a:gd name="T82" fmla="*/ 103 w 490"/>
                <a:gd name="T83" fmla="*/ 247 h 476"/>
                <a:gd name="T84" fmla="*/ 108 w 490"/>
                <a:gd name="T85" fmla="*/ 274 h 476"/>
                <a:gd name="T86" fmla="*/ 103 w 490"/>
                <a:gd name="T87" fmla="*/ 278 h 476"/>
                <a:gd name="T88" fmla="*/ 86 w 490"/>
                <a:gd name="T89" fmla="*/ 278 h 476"/>
                <a:gd name="T90" fmla="*/ 82 w 490"/>
                <a:gd name="T91" fmla="*/ 309 h 476"/>
                <a:gd name="T92" fmla="*/ 61 w 490"/>
                <a:gd name="T93" fmla="*/ 330 h 476"/>
                <a:gd name="T94" fmla="*/ 30 w 490"/>
                <a:gd name="T95" fmla="*/ 371 h 476"/>
                <a:gd name="T96" fmla="*/ 51 w 490"/>
                <a:gd name="T97" fmla="*/ 391 h 476"/>
                <a:gd name="T98" fmla="*/ 86 w 490"/>
                <a:gd name="T99" fmla="*/ 417 h 476"/>
                <a:gd name="T100" fmla="*/ 130 w 490"/>
                <a:gd name="T101" fmla="*/ 439 h 476"/>
                <a:gd name="T102" fmla="*/ 160 w 490"/>
                <a:gd name="T103" fmla="*/ 459 h 476"/>
                <a:gd name="T104" fmla="*/ 195 w 490"/>
                <a:gd name="T105" fmla="*/ 469 h 476"/>
                <a:gd name="T106" fmla="*/ 227 w 490"/>
                <a:gd name="T107" fmla="*/ 471 h 476"/>
                <a:gd name="T108" fmla="*/ 227 w 490"/>
                <a:gd name="T109" fmla="*/ 444 h 476"/>
                <a:gd name="T110" fmla="*/ 252 w 490"/>
                <a:gd name="T111" fmla="*/ 428 h 476"/>
                <a:gd name="T112" fmla="*/ 283 w 490"/>
                <a:gd name="T113" fmla="*/ 428 h 476"/>
                <a:gd name="T114" fmla="*/ 314 w 490"/>
                <a:gd name="T115" fmla="*/ 428 h 476"/>
                <a:gd name="T116" fmla="*/ 330 w 490"/>
                <a:gd name="T117" fmla="*/ 444 h 476"/>
                <a:gd name="T118" fmla="*/ 351 w 490"/>
                <a:gd name="T119" fmla="*/ 464 h 476"/>
                <a:gd name="T120" fmla="*/ 382 w 490"/>
                <a:gd name="T121" fmla="*/ 459 h 476"/>
                <a:gd name="T122" fmla="*/ 397 w 490"/>
                <a:gd name="T123" fmla="*/ 444 h 476"/>
                <a:gd name="T124" fmla="*/ 418 w 490"/>
                <a:gd name="T125" fmla="*/ 438 h 4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90" h="476">
                  <a:moveTo>
                    <a:pt x="418" y="438"/>
                  </a:moveTo>
                  <a:lnTo>
                    <a:pt x="424" y="432"/>
                  </a:lnTo>
                  <a:lnTo>
                    <a:pt x="424" y="428"/>
                  </a:lnTo>
                  <a:lnTo>
                    <a:pt x="428" y="422"/>
                  </a:lnTo>
                  <a:lnTo>
                    <a:pt x="424" y="417"/>
                  </a:lnTo>
                  <a:lnTo>
                    <a:pt x="414" y="417"/>
                  </a:lnTo>
                  <a:lnTo>
                    <a:pt x="408" y="417"/>
                  </a:lnTo>
                  <a:lnTo>
                    <a:pt x="402" y="407"/>
                  </a:lnTo>
                  <a:lnTo>
                    <a:pt x="402" y="403"/>
                  </a:lnTo>
                  <a:lnTo>
                    <a:pt x="402" y="391"/>
                  </a:lnTo>
                  <a:lnTo>
                    <a:pt x="402" y="386"/>
                  </a:lnTo>
                  <a:lnTo>
                    <a:pt x="408" y="381"/>
                  </a:lnTo>
                  <a:lnTo>
                    <a:pt x="408" y="376"/>
                  </a:lnTo>
                  <a:lnTo>
                    <a:pt x="408" y="371"/>
                  </a:lnTo>
                  <a:lnTo>
                    <a:pt x="402" y="366"/>
                  </a:lnTo>
                  <a:lnTo>
                    <a:pt x="397" y="366"/>
                  </a:lnTo>
                  <a:lnTo>
                    <a:pt x="392" y="362"/>
                  </a:lnTo>
                  <a:lnTo>
                    <a:pt x="392" y="356"/>
                  </a:lnTo>
                  <a:lnTo>
                    <a:pt x="397" y="356"/>
                  </a:lnTo>
                  <a:lnTo>
                    <a:pt x="402" y="356"/>
                  </a:lnTo>
                  <a:lnTo>
                    <a:pt x="408" y="356"/>
                  </a:lnTo>
                  <a:lnTo>
                    <a:pt x="414" y="350"/>
                  </a:lnTo>
                  <a:lnTo>
                    <a:pt x="418" y="345"/>
                  </a:lnTo>
                  <a:lnTo>
                    <a:pt x="424" y="340"/>
                  </a:lnTo>
                  <a:lnTo>
                    <a:pt x="418" y="335"/>
                  </a:lnTo>
                  <a:lnTo>
                    <a:pt x="418" y="330"/>
                  </a:lnTo>
                  <a:lnTo>
                    <a:pt x="414" y="325"/>
                  </a:lnTo>
                  <a:lnTo>
                    <a:pt x="414" y="319"/>
                  </a:lnTo>
                  <a:lnTo>
                    <a:pt x="418" y="319"/>
                  </a:lnTo>
                  <a:lnTo>
                    <a:pt x="418" y="315"/>
                  </a:lnTo>
                  <a:lnTo>
                    <a:pt x="418" y="309"/>
                  </a:lnTo>
                  <a:lnTo>
                    <a:pt x="414" y="303"/>
                  </a:lnTo>
                  <a:lnTo>
                    <a:pt x="414" y="299"/>
                  </a:lnTo>
                  <a:lnTo>
                    <a:pt x="418" y="299"/>
                  </a:lnTo>
                  <a:lnTo>
                    <a:pt x="414" y="294"/>
                  </a:lnTo>
                  <a:lnTo>
                    <a:pt x="414" y="289"/>
                  </a:lnTo>
                  <a:lnTo>
                    <a:pt x="418" y="289"/>
                  </a:lnTo>
                  <a:lnTo>
                    <a:pt x="424" y="289"/>
                  </a:lnTo>
                  <a:lnTo>
                    <a:pt x="424" y="284"/>
                  </a:lnTo>
                  <a:lnTo>
                    <a:pt x="418" y="274"/>
                  </a:lnTo>
                  <a:lnTo>
                    <a:pt x="414" y="274"/>
                  </a:lnTo>
                  <a:lnTo>
                    <a:pt x="414" y="278"/>
                  </a:lnTo>
                  <a:lnTo>
                    <a:pt x="408" y="278"/>
                  </a:lnTo>
                  <a:lnTo>
                    <a:pt x="402" y="289"/>
                  </a:lnTo>
                  <a:lnTo>
                    <a:pt x="392" y="294"/>
                  </a:lnTo>
                  <a:lnTo>
                    <a:pt x="387" y="284"/>
                  </a:lnTo>
                  <a:lnTo>
                    <a:pt x="392" y="274"/>
                  </a:lnTo>
                  <a:lnTo>
                    <a:pt x="402" y="262"/>
                  </a:lnTo>
                  <a:lnTo>
                    <a:pt x="402" y="258"/>
                  </a:lnTo>
                  <a:lnTo>
                    <a:pt x="408" y="252"/>
                  </a:lnTo>
                  <a:lnTo>
                    <a:pt x="418" y="252"/>
                  </a:lnTo>
                  <a:lnTo>
                    <a:pt x="428" y="247"/>
                  </a:lnTo>
                  <a:lnTo>
                    <a:pt x="433" y="237"/>
                  </a:lnTo>
                  <a:lnTo>
                    <a:pt x="433" y="233"/>
                  </a:lnTo>
                  <a:lnTo>
                    <a:pt x="439" y="227"/>
                  </a:lnTo>
                  <a:lnTo>
                    <a:pt x="443" y="233"/>
                  </a:lnTo>
                  <a:lnTo>
                    <a:pt x="449" y="237"/>
                  </a:lnTo>
                  <a:lnTo>
                    <a:pt x="455" y="227"/>
                  </a:lnTo>
                  <a:lnTo>
                    <a:pt x="459" y="233"/>
                  </a:lnTo>
                  <a:lnTo>
                    <a:pt x="459" y="217"/>
                  </a:lnTo>
                  <a:lnTo>
                    <a:pt x="465" y="211"/>
                  </a:lnTo>
                  <a:lnTo>
                    <a:pt x="465" y="206"/>
                  </a:lnTo>
                  <a:lnTo>
                    <a:pt x="465" y="196"/>
                  </a:lnTo>
                  <a:lnTo>
                    <a:pt x="465" y="190"/>
                  </a:lnTo>
                  <a:lnTo>
                    <a:pt x="470" y="186"/>
                  </a:lnTo>
                  <a:lnTo>
                    <a:pt x="470" y="180"/>
                  </a:lnTo>
                  <a:lnTo>
                    <a:pt x="475" y="170"/>
                  </a:lnTo>
                  <a:lnTo>
                    <a:pt x="480" y="165"/>
                  </a:lnTo>
                  <a:lnTo>
                    <a:pt x="490" y="155"/>
                  </a:lnTo>
                  <a:lnTo>
                    <a:pt x="486" y="149"/>
                  </a:lnTo>
                  <a:lnTo>
                    <a:pt x="480" y="149"/>
                  </a:lnTo>
                  <a:lnTo>
                    <a:pt x="475" y="149"/>
                  </a:lnTo>
                  <a:lnTo>
                    <a:pt x="470" y="145"/>
                  </a:lnTo>
                  <a:lnTo>
                    <a:pt x="459" y="145"/>
                  </a:lnTo>
                  <a:lnTo>
                    <a:pt x="449" y="139"/>
                  </a:lnTo>
                  <a:lnTo>
                    <a:pt x="443" y="135"/>
                  </a:lnTo>
                  <a:lnTo>
                    <a:pt x="439" y="123"/>
                  </a:lnTo>
                  <a:lnTo>
                    <a:pt x="433" y="114"/>
                  </a:lnTo>
                  <a:lnTo>
                    <a:pt x="424" y="114"/>
                  </a:lnTo>
                  <a:lnTo>
                    <a:pt x="418" y="108"/>
                  </a:lnTo>
                  <a:lnTo>
                    <a:pt x="414" y="108"/>
                  </a:lnTo>
                  <a:lnTo>
                    <a:pt x="408" y="108"/>
                  </a:lnTo>
                  <a:lnTo>
                    <a:pt x="402" y="114"/>
                  </a:lnTo>
                  <a:lnTo>
                    <a:pt x="402" y="108"/>
                  </a:lnTo>
                  <a:lnTo>
                    <a:pt x="397" y="104"/>
                  </a:lnTo>
                  <a:lnTo>
                    <a:pt x="392" y="98"/>
                  </a:lnTo>
                  <a:lnTo>
                    <a:pt x="387" y="98"/>
                  </a:lnTo>
                  <a:lnTo>
                    <a:pt x="387" y="92"/>
                  </a:lnTo>
                  <a:lnTo>
                    <a:pt x="382" y="88"/>
                  </a:lnTo>
                  <a:lnTo>
                    <a:pt x="382" y="82"/>
                  </a:lnTo>
                  <a:lnTo>
                    <a:pt x="377" y="78"/>
                  </a:lnTo>
                  <a:lnTo>
                    <a:pt x="377" y="72"/>
                  </a:lnTo>
                  <a:lnTo>
                    <a:pt x="371" y="72"/>
                  </a:lnTo>
                  <a:lnTo>
                    <a:pt x="371" y="78"/>
                  </a:lnTo>
                  <a:lnTo>
                    <a:pt x="367" y="78"/>
                  </a:lnTo>
                  <a:lnTo>
                    <a:pt x="361" y="78"/>
                  </a:lnTo>
                  <a:lnTo>
                    <a:pt x="356" y="72"/>
                  </a:lnTo>
                  <a:lnTo>
                    <a:pt x="361" y="67"/>
                  </a:lnTo>
                  <a:lnTo>
                    <a:pt x="361" y="63"/>
                  </a:lnTo>
                  <a:lnTo>
                    <a:pt x="361" y="51"/>
                  </a:lnTo>
                  <a:lnTo>
                    <a:pt x="356" y="51"/>
                  </a:lnTo>
                  <a:lnTo>
                    <a:pt x="351" y="51"/>
                  </a:lnTo>
                  <a:lnTo>
                    <a:pt x="346" y="51"/>
                  </a:lnTo>
                  <a:lnTo>
                    <a:pt x="340" y="41"/>
                  </a:lnTo>
                  <a:lnTo>
                    <a:pt x="340" y="37"/>
                  </a:lnTo>
                  <a:lnTo>
                    <a:pt x="336" y="37"/>
                  </a:lnTo>
                  <a:lnTo>
                    <a:pt x="330" y="37"/>
                  </a:lnTo>
                  <a:lnTo>
                    <a:pt x="330" y="31"/>
                  </a:lnTo>
                  <a:lnTo>
                    <a:pt x="330" y="26"/>
                  </a:lnTo>
                  <a:lnTo>
                    <a:pt x="324" y="26"/>
                  </a:lnTo>
                  <a:lnTo>
                    <a:pt x="320" y="26"/>
                  </a:lnTo>
                  <a:lnTo>
                    <a:pt x="320" y="20"/>
                  </a:lnTo>
                  <a:lnTo>
                    <a:pt x="314" y="16"/>
                  </a:lnTo>
                  <a:lnTo>
                    <a:pt x="314" y="10"/>
                  </a:lnTo>
                  <a:lnTo>
                    <a:pt x="314" y="6"/>
                  </a:lnTo>
                  <a:lnTo>
                    <a:pt x="314" y="0"/>
                  </a:lnTo>
                  <a:lnTo>
                    <a:pt x="305" y="0"/>
                  </a:lnTo>
                  <a:lnTo>
                    <a:pt x="299" y="0"/>
                  </a:lnTo>
                  <a:lnTo>
                    <a:pt x="293" y="0"/>
                  </a:lnTo>
                  <a:lnTo>
                    <a:pt x="289" y="0"/>
                  </a:lnTo>
                  <a:lnTo>
                    <a:pt x="283" y="0"/>
                  </a:lnTo>
                  <a:lnTo>
                    <a:pt x="279" y="6"/>
                  </a:lnTo>
                  <a:lnTo>
                    <a:pt x="279" y="10"/>
                  </a:lnTo>
                  <a:lnTo>
                    <a:pt x="279" y="16"/>
                  </a:lnTo>
                  <a:lnTo>
                    <a:pt x="273" y="20"/>
                  </a:lnTo>
                  <a:lnTo>
                    <a:pt x="273" y="26"/>
                  </a:lnTo>
                  <a:lnTo>
                    <a:pt x="273" y="37"/>
                  </a:lnTo>
                  <a:lnTo>
                    <a:pt x="273" y="41"/>
                  </a:lnTo>
                  <a:lnTo>
                    <a:pt x="268" y="41"/>
                  </a:lnTo>
                  <a:lnTo>
                    <a:pt x="263" y="41"/>
                  </a:lnTo>
                  <a:lnTo>
                    <a:pt x="258" y="47"/>
                  </a:lnTo>
                  <a:lnTo>
                    <a:pt x="252" y="47"/>
                  </a:lnTo>
                  <a:lnTo>
                    <a:pt x="242" y="51"/>
                  </a:lnTo>
                  <a:lnTo>
                    <a:pt x="232" y="57"/>
                  </a:lnTo>
                  <a:lnTo>
                    <a:pt x="221" y="57"/>
                  </a:lnTo>
                  <a:lnTo>
                    <a:pt x="211" y="57"/>
                  </a:lnTo>
                  <a:lnTo>
                    <a:pt x="211" y="63"/>
                  </a:lnTo>
                  <a:lnTo>
                    <a:pt x="217" y="63"/>
                  </a:lnTo>
                  <a:lnTo>
                    <a:pt x="227" y="67"/>
                  </a:lnTo>
                  <a:lnTo>
                    <a:pt x="232" y="72"/>
                  </a:lnTo>
                  <a:lnTo>
                    <a:pt x="227" y="72"/>
                  </a:lnTo>
                  <a:lnTo>
                    <a:pt x="227" y="78"/>
                  </a:lnTo>
                  <a:lnTo>
                    <a:pt x="217" y="72"/>
                  </a:lnTo>
                  <a:lnTo>
                    <a:pt x="207" y="72"/>
                  </a:lnTo>
                  <a:lnTo>
                    <a:pt x="195" y="72"/>
                  </a:lnTo>
                  <a:lnTo>
                    <a:pt x="195" y="67"/>
                  </a:lnTo>
                  <a:lnTo>
                    <a:pt x="186" y="67"/>
                  </a:lnTo>
                  <a:lnTo>
                    <a:pt x="176" y="63"/>
                  </a:lnTo>
                  <a:lnTo>
                    <a:pt x="164" y="57"/>
                  </a:lnTo>
                  <a:lnTo>
                    <a:pt x="164" y="63"/>
                  </a:lnTo>
                  <a:lnTo>
                    <a:pt x="154" y="57"/>
                  </a:lnTo>
                  <a:lnTo>
                    <a:pt x="160" y="51"/>
                  </a:lnTo>
                  <a:lnTo>
                    <a:pt x="154" y="47"/>
                  </a:lnTo>
                  <a:lnTo>
                    <a:pt x="154" y="41"/>
                  </a:lnTo>
                  <a:lnTo>
                    <a:pt x="160" y="37"/>
                  </a:lnTo>
                  <a:lnTo>
                    <a:pt x="154" y="37"/>
                  </a:lnTo>
                  <a:lnTo>
                    <a:pt x="150" y="37"/>
                  </a:lnTo>
                  <a:lnTo>
                    <a:pt x="144" y="31"/>
                  </a:lnTo>
                  <a:lnTo>
                    <a:pt x="139" y="31"/>
                  </a:lnTo>
                  <a:lnTo>
                    <a:pt x="139" y="37"/>
                  </a:lnTo>
                  <a:lnTo>
                    <a:pt x="133" y="41"/>
                  </a:lnTo>
                  <a:lnTo>
                    <a:pt x="133" y="51"/>
                  </a:lnTo>
                  <a:lnTo>
                    <a:pt x="133" y="57"/>
                  </a:lnTo>
                  <a:lnTo>
                    <a:pt x="139" y="67"/>
                  </a:lnTo>
                  <a:lnTo>
                    <a:pt x="133" y="72"/>
                  </a:lnTo>
                  <a:lnTo>
                    <a:pt x="133" y="78"/>
                  </a:lnTo>
                  <a:lnTo>
                    <a:pt x="133" y="82"/>
                  </a:lnTo>
                  <a:lnTo>
                    <a:pt x="139" y="88"/>
                  </a:lnTo>
                  <a:lnTo>
                    <a:pt x="139" y="92"/>
                  </a:lnTo>
                  <a:lnTo>
                    <a:pt x="129" y="92"/>
                  </a:lnTo>
                  <a:lnTo>
                    <a:pt x="123" y="88"/>
                  </a:lnTo>
                  <a:lnTo>
                    <a:pt x="118" y="88"/>
                  </a:lnTo>
                  <a:lnTo>
                    <a:pt x="113" y="88"/>
                  </a:lnTo>
                  <a:lnTo>
                    <a:pt x="118" y="82"/>
                  </a:lnTo>
                  <a:lnTo>
                    <a:pt x="108" y="82"/>
                  </a:lnTo>
                  <a:lnTo>
                    <a:pt x="98" y="82"/>
                  </a:lnTo>
                  <a:lnTo>
                    <a:pt x="92" y="78"/>
                  </a:lnTo>
                  <a:lnTo>
                    <a:pt x="92" y="82"/>
                  </a:lnTo>
                  <a:lnTo>
                    <a:pt x="82" y="82"/>
                  </a:lnTo>
                  <a:lnTo>
                    <a:pt x="82" y="78"/>
                  </a:lnTo>
                  <a:lnTo>
                    <a:pt x="82" y="67"/>
                  </a:lnTo>
                  <a:lnTo>
                    <a:pt x="76" y="67"/>
                  </a:lnTo>
                  <a:lnTo>
                    <a:pt x="72" y="67"/>
                  </a:lnTo>
                  <a:lnTo>
                    <a:pt x="72" y="63"/>
                  </a:lnTo>
                  <a:lnTo>
                    <a:pt x="76" y="57"/>
                  </a:lnTo>
                  <a:lnTo>
                    <a:pt x="72" y="63"/>
                  </a:lnTo>
                  <a:lnTo>
                    <a:pt x="61" y="57"/>
                  </a:lnTo>
                  <a:lnTo>
                    <a:pt x="57" y="63"/>
                  </a:lnTo>
                  <a:lnTo>
                    <a:pt x="57" y="67"/>
                  </a:lnTo>
                  <a:lnTo>
                    <a:pt x="47" y="67"/>
                  </a:lnTo>
                  <a:lnTo>
                    <a:pt x="47" y="63"/>
                  </a:lnTo>
                  <a:lnTo>
                    <a:pt x="35" y="63"/>
                  </a:lnTo>
                  <a:lnTo>
                    <a:pt x="30" y="63"/>
                  </a:lnTo>
                  <a:lnTo>
                    <a:pt x="25" y="57"/>
                  </a:lnTo>
                  <a:lnTo>
                    <a:pt x="20" y="63"/>
                  </a:lnTo>
                  <a:lnTo>
                    <a:pt x="16" y="63"/>
                  </a:lnTo>
                  <a:lnTo>
                    <a:pt x="10" y="63"/>
                  </a:lnTo>
                  <a:lnTo>
                    <a:pt x="4" y="63"/>
                  </a:lnTo>
                  <a:lnTo>
                    <a:pt x="4" y="67"/>
                  </a:lnTo>
                  <a:lnTo>
                    <a:pt x="10" y="67"/>
                  </a:lnTo>
                  <a:lnTo>
                    <a:pt x="16" y="67"/>
                  </a:lnTo>
                  <a:lnTo>
                    <a:pt x="20" y="67"/>
                  </a:lnTo>
                  <a:lnTo>
                    <a:pt x="20" y="72"/>
                  </a:lnTo>
                  <a:lnTo>
                    <a:pt x="20" y="78"/>
                  </a:lnTo>
                  <a:lnTo>
                    <a:pt x="16" y="78"/>
                  </a:lnTo>
                  <a:lnTo>
                    <a:pt x="16" y="82"/>
                  </a:lnTo>
                  <a:lnTo>
                    <a:pt x="10" y="82"/>
                  </a:lnTo>
                  <a:lnTo>
                    <a:pt x="4" y="82"/>
                  </a:lnTo>
                  <a:lnTo>
                    <a:pt x="0" y="88"/>
                  </a:lnTo>
                  <a:lnTo>
                    <a:pt x="4" y="88"/>
                  </a:lnTo>
                  <a:lnTo>
                    <a:pt x="10" y="92"/>
                  </a:lnTo>
                  <a:lnTo>
                    <a:pt x="16" y="104"/>
                  </a:lnTo>
                  <a:lnTo>
                    <a:pt x="16" y="98"/>
                  </a:lnTo>
                  <a:lnTo>
                    <a:pt x="25" y="104"/>
                  </a:lnTo>
                  <a:lnTo>
                    <a:pt x="25" y="98"/>
                  </a:lnTo>
                  <a:lnTo>
                    <a:pt x="30" y="98"/>
                  </a:lnTo>
                  <a:lnTo>
                    <a:pt x="30" y="104"/>
                  </a:lnTo>
                  <a:lnTo>
                    <a:pt x="41" y="114"/>
                  </a:lnTo>
                  <a:lnTo>
                    <a:pt x="47" y="114"/>
                  </a:lnTo>
                  <a:lnTo>
                    <a:pt x="47" y="119"/>
                  </a:lnTo>
                  <a:lnTo>
                    <a:pt x="51" y="119"/>
                  </a:lnTo>
                  <a:lnTo>
                    <a:pt x="51" y="123"/>
                  </a:lnTo>
                  <a:lnTo>
                    <a:pt x="51" y="129"/>
                  </a:lnTo>
                  <a:lnTo>
                    <a:pt x="61" y="129"/>
                  </a:lnTo>
                  <a:lnTo>
                    <a:pt x="72" y="129"/>
                  </a:lnTo>
                  <a:lnTo>
                    <a:pt x="67" y="135"/>
                  </a:lnTo>
                  <a:lnTo>
                    <a:pt x="72" y="135"/>
                  </a:lnTo>
                  <a:lnTo>
                    <a:pt x="76" y="139"/>
                  </a:lnTo>
                  <a:lnTo>
                    <a:pt x="72" y="149"/>
                  </a:lnTo>
                  <a:lnTo>
                    <a:pt x="76" y="149"/>
                  </a:lnTo>
                  <a:lnTo>
                    <a:pt x="82" y="155"/>
                  </a:lnTo>
                  <a:lnTo>
                    <a:pt x="92" y="155"/>
                  </a:lnTo>
                  <a:lnTo>
                    <a:pt x="82" y="155"/>
                  </a:lnTo>
                  <a:lnTo>
                    <a:pt x="82" y="160"/>
                  </a:lnTo>
                  <a:lnTo>
                    <a:pt x="86" y="160"/>
                  </a:lnTo>
                  <a:lnTo>
                    <a:pt x="86" y="165"/>
                  </a:lnTo>
                  <a:lnTo>
                    <a:pt x="76" y="176"/>
                  </a:lnTo>
                  <a:lnTo>
                    <a:pt x="76" y="180"/>
                  </a:lnTo>
                  <a:lnTo>
                    <a:pt x="82" y="190"/>
                  </a:lnTo>
                  <a:lnTo>
                    <a:pt x="86" y="190"/>
                  </a:lnTo>
                  <a:lnTo>
                    <a:pt x="86" y="201"/>
                  </a:lnTo>
                  <a:lnTo>
                    <a:pt x="92" y="206"/>
                  </a:lnTo>
                  <a:lnTo>
                    <a:pt x="92" y="211"/>
                  </a:lnTo>
                  <a:lnTo>
                    <a:pt x="103" y="217"/>
                  </a:lnTo>
                  <a:lnTo>
                    <a:pt x="108" y="211"/>
                  </a:lnTo>
                  <a:lnTo>
                    <a:pt x="108" y="217"/>
                  </a:lnTo>
                  <a:lnTo>
                    <a:pt x="108" y="221"/>
                  </a:lnTo>
                  <a:lnTo>
                    <a:pt x="103" y="227"/>
                  </a:lnTo>
                  <a:lnTo>
                    <a:pt x="108" y="227"/>
                  </a:lnTo>
                  <a:lnTo>
                    <a:pt x="103" y="233"/>
                  </a:lnTo>
                  <a:lnTo>
                    <a:pt x="103" y="243"/>
                  </a:lnTo>
                  <a:lnTo>
                    <a:pt x="103" y="247"/>
                  </a:lnTo>
                  <a:lnTo>
                    <a:pt x="98" y="252"/>
                  </a:lnTo>
                  <a:lnTo>
                    <a:pt x="98" y="258"/>
                  </a:lnTo>
                  <a:lnTo>
                    <a:pt x="103" y="258"/>
                  </a:lnTo>
                  <a:lnTo>
                    <a:pt x="103" y="262"/>
                  </a:lnTo>
                  <a:lnTo>
                    <a:pt x="103" y="268"/>
                  </a:lnTo>
                  <a:lnTo>
                    <a:pt x="108" y="274"/>
                  </a:lnTo>
                  <a:lnTo>
                    <a:pt x="108" y="278"/>
                  </a:lnTo>
                  <a:lnTo>
                    <a:pt x="108" y="289"/>
                  </a:lnTo>
                  <a:lnTo>
                    <a:pt x="108" y="294"/>
                  </a:lnTo>
                  <a:lnTo>
                    <a:pt x="103" y="289"/>
                  </a:lnTo>
                  <a:lnTo>
                    <a:pt x="103" y="284"/>
                  </a:lnTo>
                  <a:lnTo>
                    <a:pt x="103" y="278"/>
                  </a:lnTo>
                  <a:lnTo>
                    <a:pt x="98" y="274"/>
                  </a:lnTo>
                  <a:lnTo>
                    <a:pt x="98" y="268"/>
                  </a:lnTo>
                  <a:lnTo>
                    <a:pt x="92" y="262"/>
                  </a:lnTo>
                  <a:lnTo>
                    <a:pt x="92" y="258"/>
                  </a:lnTo>
                  <a:lnTo>
                    <a:pt x="86" y="262"/>
                  </a:lnTo>
                  <a:lnTo>
                    <a:pt x="86" y="278"/>
                  </a:lnTo>
                  <a:lnTo>
                    <a:pt x="86" y="284"/>
                  </a:lnTo>
                  <a:lnTo>
                    <a:pt x="82" y="289"/>
                  </a:lnTo>
                  <a:lnTo>
                    <a:pt x="82" y="299"/>
                  </a:lnTo>
                  <a:lnTo>
                    <a:pt x="76" y="299"/>
                  </a:lnTo>
                  <a:lnTo>
                    <a:pt x="86" y="303"/>
                  </a:lnTo>
                  <a:lnTo>
                    <a:pt x="82" y="309"/>
                  </a:lnTo>
                  <a:lnTo>
                    <a:pt x="72" y="309"/>
                  </a:lnTo>
                  <a:lnTo>
                    <a:pt x="72" y="315"/>
                  </a:lnTo>
                  <a:lnTo>
                    <a:pt x="72" y="319"/>
                  </a:lnTo>
                  <a:lnTo>
                    <a:pt x="67" y="325"/>
                  </a:lnTo>
                  <a:lnTo>
                    <a:pt x="67" y="330"/>
                  </a:lnTo>
                  <a:lnTo>
                    <a:pt x="61" y="330"/>
                  </a:lnTo>
                  <a:lnTo>
                    <a:pt x="61" y="340"/>
                  </a:lnTo>
                  <a:lnTo>
                    <a:pt x="57" y="340"/>
                  </a:lnTo>
                  <a:lnTo>
                    <a:pt x="51" y="345"/>
                  </a:lnTo>
                  <a:lnTo>
                    <a:pt x="51" y="350"/>
                  </a:lnTo>
                  <a:lnTo>
                    <a:pt x="41" y="362"/>
                  </a:lnTo>
                  <a:lnTo>
                    <a:pt x="30" y="371"/>
                  </a:lnTo>
                  <a:lnTo>
                    <a:pt x="35" y="376"/>
                  </a:lnTo>
                  <a:lnTo>
                    <a:pt x="41" y="381"/>
                  </a:lnTo>
                  <a:lnTo>
                    <a:pt x="41" y="386"/>
                  </a:lnTo>
                  <a:lnTo>
                    <a:pt x="41" y="391"/>
                  </a:lnTo>
                  <a:lnTo>
                    <a:pt x="47" y="391"/>
                  </a:lnTo>
                  <a:lnTo>
                    <a:pt x="51" y="391"/>
                  </a:lnTo>
                  <a:lnTo>
                    <a:pt x="61" y="403"/>
                  </a:lnTo>
                  <a:lnTo>
                    <a:pt x="67" y="403"/>
                  </a:lnTo>
                  <a:lnTo>
                    <a:pt x="72" y="413"/>
                  </a:lnTo>
                  <a:lnTo>
                    <a:pt x="76" y="413"/>
                  </a:lnTo>
                  <a:lnTo>
                    <a:pt x="82" y="413"/>
                  </a:lnTo>
                  <a:lnTo>
                    <a:pt x="86" y="417"/>
                  </a:lnTo>
                  <a:lnTo>
                    <a:pt x="98" y="428"/>
                  </a:lnTo>
                  <a:lnTo>
                    <a:pt x="103" y="428"/>
                  </a:lnTo>
                  <a:lnTo>
                    <a:pt x="113" y="432"/>
                  </a:lnTo>
                  <a:lnTo>
                    <a:pt x="118" y="432"/>
                  </a:lnTo>
                  <a:lnTo>
                    <a:pt x="118" y="438"/>
                  </a:lnTo>
                  <a:lnTo>
                    <a:pt x="130" y="439"/>
                  </a:lnTo>
                  <a:lnTo>
                    <a:pt x="142" y="435"/>
                  </a:lnTo>
                  <a:lnTo>
                    <a:pt x="149" y="439"/>
                  </a:lnTo>
                  <a:lnTo>
                    <a:pt x="150" y="445"/>
                  </a:lnTo>
                  <a:lnTo>
                    <a:pt x="150" y="454"/>
                  </a:lnTo>
                  <a:lnTo>
                    <a:pt x="154" y="459"/>
                  </a:lnTo>
                  <a:lnTo>
                    <a:pt x="160" y="459"/>
                  </a:lnTo>
                  <a:lnTo>
                    <a:pt x="164" y="459"/>
                  </a:lnTo>
                  <a:lnTo>
                    <a:pt x="170" y="459"/>
                  </a:lnTo>
                  <a:lnTo>
                    <a:pt x="176" y="464"/>
                  </a:lnTo>
                  <a:lnTo>
                    <a:pt x="180" y="469"/>
                  </a:lnTo>
                  <a:lnTo>
                    <a:pt x="186" y="469"/>
                  </a:lnTo>
                  <a:lnTo>
                    <a:pt x="195" y="469"/>
                  </a:lnTo>
                  <a:lnTo>
                    <a:pt x="201" y="473"/>
                  </a:lnTo>
                  <a:lnTo>
                    <a:pt x="207" y="475"/>
                  </a:lnTo>
                  <a:lnTo>
                    <a:pt x="211" y="473"/>
                  </a:lnTo>
                  <a:lnTo>
                    <a:pt x="217" y="473"/>
                  </a:lnTo>
                  <a:lnTo>
                    <a:pt x="221" y="476"/>
                  </a:lnTo>
                  <a:lnTo>
                    <a:pt x="227" y="471"/>
                  </a:lnTo>
                  <a:lnTo>
                    <a:pt x="224" y="469"/>
                  </a:lnTo>
                  <a:lnTo>
                    <a:pt x="222" y="466"/>
                  </a:lnTo>
                  <a:lnTo>
                    <a:pt x="221" y="464"/>
                  </a:lnTo>
                  <a:lnTo>
                    <a:pt x="227" y="459"/>
                  </a:lnTo>
                  <a:lnTo>
                    <a:pt x="221" y="454"/>
                  </a:lnTo>
                  <a:lnTo>
                    <a:pt x="227" y="444"/>
                  </a:lnTo>
                  <a:lnTo>
                    <a:pt x="227" y="438"/>
                  </a:lnTo>
                  <a:lnTo>
                    <a:pt x="232" y="432"/>
                  </a:lnTo>
                  <a:lnTo>
                    <a:pt x="237" y="432"/>
                  </a:lnTo>
                  <a:lnTo>
                    <a:pt x="242" y="428"/>
                  </a:lnTo>
                  <a:lnTo>
                    <a:pt x="248" y="428"/>
                  </a:lnTo>
                  <a:lnTo>
                    <a:pt x="252" y="428"/>
                  </a:lnTo>
                  <a:lnTo>
                    <a:pt x="258" y="428"/>
                  </a:lnTo>
                  <a:lnTo>
                    <a:pt x="263" y="422"/>
                  </a:lnTo>
                  <a:lnTo>
                    <a:pt x="268" y="417"/>
                  </a:lnTo>
                  <a:lnTo>
                    <a:pt x="273" y="417"/>
                  </a:lnTo>
                  <a:lnTo>
                    <a:pt x="279" y="422"/>
                  </a:lnTo>
                  <a:lnTo>
                    <a:pt x="283" y="428"/>
                  </a:lnTo>
                  <a:lnTo>
                    <a:pt x="289" y="428"/>
                  </a:lnTo>
                  <a:lnTo>
                    <a:pt x="299" y="428"/>
                  </a:lnTo>
                  <a:lnTo>
                    <a:pt x="299" y="438"/>
                  </a:lnTo>
                  <a:lnTo>
                    <a:pt x="305" y="432"/>
                  </a:lnTo>
                  <a:lnTo>
                    <a:pt x="310" y="432"/>
                  </a:lnTo>
                  <a:lnTo>
                    <a:pt x="314" y="428"/>
                  </a:lnTo>
                  <a:lnTo>
                    <a:pt x="320" y="428"/>
                  </a:lnTo>
                  <a:lnTo>
                    <a:pt x="320" y="432"/>
                  </a:lnTo>
                  <a:lnTo>
                    <a:pt x="320" y="438"/>
                  </a:lnTo>
                  <a:lnTo>
                    <a:pt x="324" y="438"/>
                  </a:lnTo>
                  <a:lnTo>
                    <a:pt x="330" y="438"/>
                  </a:lnTo>
                  <a:lnTo>
                    <a:pt x="330" y="444"/>
                  </a:lnTo>
                  <a:lnTo>
                    <a:pt x="330" y="448"/>
                  </a:lnTo>
                  <a:lnTo>
                    <a:pt x="336" y="444"/>
                  </a:lnTo>
                  <a:lnTo>
                    <a:pt x="340" y="448"/>
                  </a:lnTo>
                  <a:lnTo>
                    <a:pt x="346" y="454"/>
                  </a:lnTo>
                  <a:lnTo>
                    <a:pt x="346" y="459"/>
                  </a:lnTo>
                  <a:lnTo>
                    <a:pt x="351" y="464"/>
                  </a:lnTo>
                  <a:lnTo>
                    <a:pt x="356" y="464"/>
                  </a:lnTo>
                  <a:lnTo>
                    <a:pt x="361" y="464"/>
                  </a:lnTo>
                  <a:lnTo>
                    <a:pt x="367" y="464"/>
                  </a:lnTo>
                  <a:lnTo>
                    <a:pt x="371" y="464"/>
                  </a:lnTo>
                  <a:lnTo>
                    <a:pt x="377" y="464"/>
                  </a:lnTo>
                  <a:lnTo>
                    <a:pt x="382" y="459"/>
                  </a:lnTo>
                  <a:lnTo>
                    <a:pt x="382" y="454"/>
                  </a:lnTo>
                  <a:lnTo>
                    <a:pt x="382" y="448"/>
                  </a:lnTo>
                  <a:lnTo>
                    <a:pt x="387" y="448"/>
                  </a:lnTo>
                  <a:lnTo>
                    <a:pt x="392" y="448"/>
                  </a:lnTo>
                  <a:lnTo>
                    <a:pt x="397" y="448"/>
                  </a:lnTo>
                  <a:lnTo>
                    <a:pt x="397" y="444"/>
                  </a:lnTo>
                  <a:lnTo>
                    <a:pt x="402" y="444"/>
                  </a:lnTo>
                  <a:lnTo>
                    <a:pt x="408" y="444"/>
                  </a:lnTo>
                  <a:lnTo>
                    <a:pt x="408" y="448"/>
                  </a:lnTo>
                  <a:lnTo>
                    <a:pt x="418" y="438"/>
                  </a:lnTo>
                  <a:lnTo>
                    <a:pt x="414" y="444"/>
                  </a:lnTo>
                  <a:lnTo>
                    <a:pt x="418" y="438"/>
                  </a:lnTo>
                  <a:close/>
                </a:path>
              </a:pathLst>
            </a:custGeom>
            <a:solidFill>
              <a:schemeClr val="tx2"/>
            </a:solidFill>
            <a:ln w="3175" cap="flat">
              <a:solidFill>
                <a:schemeClr val="bg2"/>
              </a:solidFill>
              <a:prstDash val="solid"/>
              <a:miter lim="800000"/>
              <a:headEnd/>
              <a:tailEnd/>
            </a:ln>
          </p:spPr>
          <p:txBody>
            <a:bodyPr vert="horz" wrap="square" lIns="68580" tIns="34290" rIns="68580" bIns="34290" numCol="1" anchor="t" anchorCtr="0" compatLnSpc="1">
              <a:prstTxWarp prst="textNoShape">
                <a:avLst/>
              </a:prstTxWarp>
            </a:bodyPr>
            <a:lstStyle/>
            <a:p>
              <a:endParaRPr lang="en-US" sz="1350"/>
            </a:p>
          </p:txBody>
        </p:sp>
        <p:sp>
          <p:nvSpPr>
            <p:cNvPr id="49" name="Freeform 48"/>
            <p:cNvSpPr>
              <a:spLocks/>
            </p:cNvSpPr>
            <p:nvPr/>
          </p:nvSpPr>
          <p:spPr bwMode="auto">
            <a:xfrm>
              <a:off x="2354915" y="4382058"/>
              <a:ext cx="1240319" cy="1204881"/>
            </a:xfrm>
            <a:custGeom>
              <a:avLst/>
              <a:gdLst>
                <a:gd name="T0" fmla="*/ 414 w 490"/>
                <a:gd name="T1" fmla="*/ 417 h 476"/>
                <a:gd name="T2" fmla="*/ 408 w 490"/>
                <a:gd name="T3" fmla="*/ 381 h 476"/>
                <a:gd name="T4" fmla="*/ 392 w 490"/>
                <a:gd name="T5" fmla="*/ 356 h 476"/>
                <a:gd name="T6" fmla="*/ 424 w 490"/>
                <a:gd name="T7" fmla="*/ 340 h 476"/>
                <a:gd name="T8" fmla="*/ 418 w 490"/>
                <a:gd name="T9" fmla="*/ 315 h 476"/>
                <a:gd name="T10" fmla="*/ 414 w 490"/>
                <a:gd name="T11" fmla="*/ 289 h 476"/>
                <a:gd name="T12" fmla="*/ 414 w 490"/>
                <a:gd name="T13" fmla="*/ 278 h 476"/>
                <a:gd name="T14" fmla="*/ 402 w 490"/>
                <a:gd name="T15" fmla="*/ 262 h 476"/>
                <a:gd name="T16" fmla="*/ 433 w 490"/>
                <a:gd name="T17" fmla="*/ 233 h 476"/>
                <a:gd name="T18" fmla="*/ 459 w 490"/>
                <a:gd name="T19" fmla="*/ 217 h 476"/>
                <a:gd name="T20" fmla="*/ 470 w 490"/>
                <a:gd name="T21" fmla="*/ 180 h 476"/>
                <a:gd name="T22" fmla="*/ 475 w 490"/>
                <a:gd name="T23" fmla="*/ 149 h 476"/>
                <a:gd name="T24" fmla="*/ 433 w 490"/>
                <a:gd name="T25" fmla="*/ 114 h 476"/>
                <a:gd name="T26" fmla="*/ 402 w 490"/>
                <a:gd name="T27" fmla="*/ 108 h 476"/>
                <a:gd name="T28" fmla="*/ 382 w 490"/>
                <a:gd name="T29" fmla="*/ 82 h 476"/>
                <a:gd name="T30" fmla="*/ 361 w 490"/>
                <a:gd name="T31" fmla="*/ 78 h 476"/>
                <a:gd name="T32" fmla="*/ 351 w 490"/>
                <a:gd name="T33" fmla="*/ 51 h 476"/>
                <a:gd name="T34" fmla="*/ 330 w 490"/>
                <a:gd name="T35" fmla="*/ 31 h 476"/>
                <a:gd name="T36" fmla="*/ 314 w 490"/>
                <a:gd name="T37" fmla="*/ 10 h 476"/>
                <a:gd name="T38" fmla="*/ 289 w 490"/>
                <a:gd name="T39" fmla="*/ 0 h 476"/>
                <a:gd name="T40" fmla="*/ 273 w 490"/>
                <a:gd name="T41" fmla="*/ 26 h 476"/>
                <a:gd name="T42" fmla="*/ 252 w 490"/>
                <a:gd name="T43" fmla="*/ 47 h 476"/>
                <a:gd name="T44" fmla="*/ 217 w 490"/>
                <a:gd name="T45" fmla="*/ 63 h 476"/>
                <a:gd name="T46" fmla="*/ 207 w 490"/>
                <a:gd name="T47" fmla="*/ 72 h 476"/>
                <a:gd name="T48" fmla="*/ 164 w 490"/>
                <a:gd name="T49" fmla="*/ 63 h 476"/>
                <a:gd name="T50" fmla="*/ 154 w 490"/>
                <a:gd name="T51" fmla="*/ 37 h 476"/>
                <a:gd name="T52" fmla="*/ 133 w 490"/>
                <a:gd name="T53" fmla="*/ 51 h 476"/>
                <a:gd name="T54" fmla="*/ 139 w 490"/>
                <a:gd name="T55" fmla="*/ 88 h 476"/>
                <a:gd name="T56" fmla="*/ 118 w 490"/>
                <a:gd name="T57" fmla="*/ 82 h 476"/>
                <a:gd name="T58" fmla="*/ 82 w 490"/>
                <a:gd name="T59" fmla="*/ 78 h 476"/>
                <a:gd name="T60" fmla="*/ 72 w 490"/>
                <a:gd name="T61" fmla="*/ 63 h 476"/>
                <a:gd name="T62" fmla="*/ 35 w 490"/>
                <a:gd name="T63" fmla="*/ 63 h 476"/>
                <a:gd name="T64" fmla="*/ 4 w 490"/>
                <a:gd name="T65" fmla="*/ 63 h 476"/>
                <a:gd name="T66" fmla="*/ 20 w 490"/>
                <a:gd name="T67" fmla="*/ 78 h 476"/>
                <a:gd name="T68" fmla="*/ 4 w 490"/>
                <a:gd name="T69" fmla="*/ 88 h 476"/>
                <a:gd name="T70" fmla="*/ 30 w 490"/>
                <a:gd name="T71" fmla="*/ 98 h 476"/>
                <a:gd name="T72" fmla="*/ 51 w 490"/>
                <a:gd name="T73" fmla="*/ 123 h 476"/>
                <a:gd name="T74" fmla="*/ 76 w 490"/>
                <a:gd name="T75" fmla="*/ 139 h 476"/>
                <a:gd name="T76" fmla="*/ 82 w 490"/>
                <a:gd name="T77" fmla="*/ 160 h 476"/>
                <a:gd name="T78" fmla="*/ 86 w 490"/>
                <a:gd name="T79" fmla="*/ 190 h 476"/>
                <a:gd name="T80" fmla="*/ 108 w 490"/>
                <a:gd name="T81" fmla="*/ 217 h 476"/>
                <a:gd name="T82" fmla="*/ 103 w 490"/>
                <a:gd name="T83" fmla="*/ 247 h 476"/>
                <a:gd name="T84" fmla="*/ 108 w 490"/>
                <a:gd name="T85" fmla="*/ 274 h 476"/>
                <a:gd name="T86" fmla="*/ 103 w 490"/>
                <a:gd name="T87" fmla="*/ 278 h 476"/>
                <a:gd name="T88" fmla="*/ 86 w 490"/>
                <a:gd name="T89" fmla="*/ 278 h 476"/>
                <a:gd name="T90" fmla="*/ 82 w 490"/>
                <a:gd name="T91" fmla="*/ 309 h 476"/>
                <a:gd name="T92" fmla="*/ 61 w 490"/>
                <a:gd name="T93" fmla="*/ 330 h 476"/>
                <a:gd name="T94" fmla="*/ 30 w 490"/>
                <a:gd name="T95" fmla="*/ 371 h 476"/>
                <a:gd name="T96" fmla="*/ 51 w 490"/>
                <a:gd name="T97" fmla="*/ 391 h 476"/>
                <a:gd name="T98" fmla="*/ 86 w 490"/>
                <a:gd name="T99" fmla="*/ 417 h 476"/>
                <a:gd name="T100" fmla="*/ 130 w 490"/>
                <a:gd name="T101" fmla="*/ 439 h 476"/>
                <a:gd name="T102" fmla="*/ 160 w 490"/>
                <a:gd name="T103" fmla="*/ 459 h 476"/>
                <a:gd name="T104" fmla="*/ 195 w 490"/>
                <a:gd name="T105" fmla="*/ 469 h 476"/>
                <a:gd name="T106" fmla="*/ 227 w 490"/>
                <a:gd name="T107" fmla="*/ 471 h 476"/>
                <a:gd name="T108" fmla="*/ 227 w 490"/>
                <a:gd name="T109" fmla="*/ 444 h 476"/>
                <a:gd name="T110" fmla="*/ 252 w 490"/>
                <a:gd name="T111" fmla="*/ 428 h 476"/>
                <a:gd name="T112" fmla="*/ 283 w 490"/>
                <a:gd name="T113" fmla="*/ 428 h 476"/>
                <a:gd name="T114" fmla="*/ 314 w 490"/>
                <a:gd name="T115" fmla="*/ 428 h 476"/>
                <a:gd name="T116" fmla="*/ 330 w 490"/>
                <a:gd name="T117" fmla="*/ 444 h 476"/>
                <a:gd name="T118" fmla="*/ 351 w 490"/>
                <a:gd name="T119" fmla="*/ 464 h 476"/>
                <a:gd name="T120" fmla="*/ 382 w 490"/>
                <a:gd name="T121" fmla="*/ 459 h 476"/>
                <a:gd name="T122" fmla="*/ 397 w 490"/>
                <a:gd name="T123" fmla="*/ 444 h 476"/>
                <a:gd name="T124" fmla="*/ 418 w 490"/>
                <a:gd name="T125" fmla="*/ 438 h 4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90" h="476">
                  <a:moveTo>
                    <a:pt x="418" y="438"/>
                  </a:moveTo>
                  <a:lnTo>
                    <a:pt x="424" y="432"/>
                  </a:lnTo>
                  <a:lnTo>
                    <a:pt x="424" y="428"/>
                  </a:lnTo>
                  <a:lnTo>
                    <a:pt x="428" y="422"/>
                  </a:lnTo>
                  <a:lnTo>
                    <a:pt x="424" y="417"/>
                  </a:lnTo>
                  <a:lnTo>
                    <a:pt x="414" y="417"/>
                  </a:lnTo>
                  <a:lnTo>
                    <a:pt x="408" y="417"/>
                  </a:lnTo>
                  <a:lnTo>
                    <a:pt x="402" y="407"/>
                  </a:lnTo>
                  <a:lnTo>
                    <a:pt x="402" y="403"/>
                  </a:lnTo>
                  <a:lnTo>
                    <a:pt x="402" y="391"/>
                  </a:lnTo>
                  <a:lnTo>
                    <a:pt x="402" y="386"/>
                  </a:lnTo>
                  <a:lnTo>
                    <a:pt x="408" y="381"/>
                  </a:lnTo>
                  <a:lnTo>
                    <a:pt x="408" y="376"/>
                  </a:lnTo>
                  <a:lnTo>
                    <a:pt x="408" y="371"/>
                  </a:lnTo>
                  <a:lnTo>
                    <a:pt x="402" y="366"/>
                  </a:lnTo>
                  <a:lnTo>
                    <a:pt x="397" y="366"/>
                  </a:lnTo>
                  <a:lnTo>
                    <a:pt x="392" y="362"/>
                  </a:lnTo>
                  <a:lnTo>
                    <a:pt x="392" y="356"/>
                  </a:lnTo>
                  <a:lnTo>
                    <a:pt x="397" y="356"/>
                  </a:lnTo>
                  <a:lnTo>
                    <a:pt x="402" y="356"/>
                  </a:lnTo>
                  <a:lnTo>
                    <a:pt x="408" y="356"/>
                  </a:lnTo>
                  <a:lnTo>
                    <a:pt x="414" y="350"/>
                  </a:lnTo>
                  <a:lnTo>
                    <a:pt x="418" y="345"/>
                  </a:lnTo>
                  <a:lnTo>
                    <a:pt x="424" y="340"/>
                  </a:lnTo>
                  <a:lnTo>
                    <a:pt x="418" y="335"/>
                  </a:lnTo>
                  <a:lnTo>
                    <a:pt x="418" y="330"/>
                  </a:lnTo>
                  <a:lnTo>
                    <a:pt x="414" y="325"/>
                  </a:lnTo>
                  <a:lnTo>
                    <a:pt x="414" y="319"/>
                  </a:lnTo>
                  <a:lnTo>
                    <a:pt x="418" y="319"/>
                  </a:lnTo>
                  <a:lnTo>
                    <a:pt x="418" y="315"/>
                  </a:lnTo>
                  <a:lnTo>
                    <a:pt x="418" y="309"/>
                  </a:lnTo>
                  <a:lnTo>
                    <a:pt x="414" y="303"/>
                  </a:lnTo>
                  <a:lnTo>
                    <a:pt x="414" y="299"/>
                  </a:lnTo>
                  <a:lnTo>
                    <a:pt x="418" y="299"/>
                  </a:lnTo>
                  <a:lnTo>
                    <a:pt x="414" y="294"/>
                  </a:lnTo>
                  <a:lnTo>
                    <a:pt x="414" y="289"/>
                  </a:lnTo>
                  <a:lnTo>
                    <a:pt x="418" y="289"/>
                  </a:lnTo>
                  <a:lnTo>
                    <a:pt x="424" y="289"/>
                  </a:lnTo>
                  <a:lnTo>
                    <a:pt x="424" y="284"/>
                  </a:lnTo>
                  <a:lnTo>
                    <a:pt x="418" y="274"/>
                  </a:lnTo>
                  <a:lnTo>
                    <a:pt x="414" y="274"/>
                  </a:lnTo>
                  <a:lnTo>
                    <a:pt x="414" y="278"/>
                  </a:lnTo>
                  <a:lnTo>
                    <a:pt x="408" y="278"/>
                  </a:lnTo>
                  <a:lnTo>
                    <a:pt x="402" y="289"/>
                  </a:lnTo>
                  <a:lnTo>
                    <a:pt x="392" y="294"/>
                  </a:lnTo>
                  <a:lnTo>
                    <a:pt x="387" y="284"/>
                  </a:lnTo>
                  <a:lnTo>
                    <a:pt x="392" y="274"/>
                  </a:lnTo>
                  <a:lnTo>
                    <a:pt x="402" y="262"/>
                  </a:lnTo>
                  <a:lnTo>
                    <a:pt x="402" y="258"/>
                  </a:lnTo>
                  <a:lnTo>
                    <a:pt x="408" y="252"/>
                  </a:lnTo>
                  <a:lnTo>
                    <a:pt x="418" y="252"/>
                  </a:lnTo>
                  <a:lnTo>
                    <a:pt x="428" y="247"/>
                  </a:lnTo>
                  <a:lnTo>
                    <a:pt x="433" y="237"/>
                  </a:lnTo>
                  <a:lnTo>
                    <a:pt x="433" y="233"/>
                  </a:lnTo>
                  <a:lnTo>
                    <a:pt x="439" y="227"/>
                  </a:lnTo>
                  <a:lnTo>
                    <a:pt x="443" y="233"/>
                  </a:lnTo>
                  <a:lnTo>
                    <a:pt x="449" y="237"/>
                  </a:lnTo>
                  <a:lnTo>
                    <a:pt x="455" y="227"/>
                  </a:lnTo>
                  <a:lnTo>
                    <a:pt x="459" y="233"/>
                  </a:lnTo>
                  <a:lnTo>
                    <a:pt x="459" y="217"/>
                  </a:lnTo>
                  <a:lnTo>
                    <a:pt x="465" y="211"/>
                  </a:lnTo>
                  <a:lnTo>
                    <a:pt x="465" y="206"/>
                  </a:lnTo>
                  <a:lnTo>
                    <a:pt x="465" y="196"/>
                  </a:lnTo>
                  <a:lnTo>
                    <a:pt x="465" y="190"/>
                  </a:lnTo>
                  <a:lnTo>
                    <a:pt x="470" y="186"/>
                  </a:lnTo>
                  <a:lnTo>
                    <a:pt x="470" y="180"/>
                  </a:lnTo>
                  <a:lnTo>
                    <a:pt x="475" y="170"/>
                  </a:lnTo>
                  <a:lnTo>
                    <a:pt x="480" y="165"/>
                  </a:lnTo>
                  <a:lnTo>
                    <a:pt x="490" y="155"/>
                  </a:lnTo>
                  <a:lnTo>
                    <a:pt x="486" y="149"/>
                  </a:lnTo>
                  <a:lnTo>
                    <a:pt x="480" y="149"/>
                  </a:lnTo>
                  <a:lnTo>
                    <a:pt x="475" y="149"/>
                  </a:lnTo>
                  <a:lnTo>
                    <a:pt x="470" y="145"/>
                  </a:lnTo>
                  <a:lnTo>
                    <a:pt x="459" y="145"/>
                  </a:lnTo>
                  <a:lnTo>
                    <a:pt x="449" y="139"/>
                  </a:lnTo>
                  <a:lnTo>
                    <a:pt x="443" y="135"/>
                  </a:lnTo>
                  <a:lnTo>
                    <a:pt x="439" y="123"/>
                  </a:lnTo>
                  <a:lnTo>
                    <a:pt x="433" y="114"/>
                  </a:lnTo>
                  <a:lnTo>
                    <a:pt x="424" y="114"/>
                  </a:lnTo>
                  <a:lnTo>
                    <a:pt x="418" y="108"/>
                  </a:lnTo>
                  <a:lnTo>
                    <a:pt x="414" y="108"/>
                  </a:lnTo>
                  <a:lnTo>
                    <a:pt x="408" y="108"/>
                  </a:lnTo>
                  <a:lnTo>
                    <a:pt x="402" y="114"/>
                  </a:lnTo>
                  <a:lnTo>
                    <a:pt x="402" y="108"/>
                  </a:lnTo>
                  <a:lnTo>
                    <a:pt x="397" y="104"/>
                  </a:lnTo>
                  <a:lnTo>
                    <a:pt x="392" y="98"/>
                  </a:lnTo>
                  <a:lnTo>
                    <a:pt x="387" y="98"/>
                  </a:lnTo>
                  <a:lnTo>
                    <a:pt x="387" y="92"/>
                  </a:lnTo>
                  <a:lnTo>
                    <a:pt x="382" y="88"/>
                  </a:lnTo>
                  <a:lnTo>
                    <a:pt x="382" y="82"/>
                  </a:lnTo>
                  <a:lnTo>
                    <a:pt x="377" y="78"/>
                  </a:lnTo>
                  <a:lnTo>
                    <a:pt x="377" y="72"/>
                  </a:lnTo>
                  <a:lnTo>
                    <a:pt x="371" y="72"/>
                  </a:lnTo>
                  <a:lnTo>
                    <a:pt x="371" y="78"/>
                  </a:lnTo>
                  <a:lnTo>
                    <a:pt x="367" y="78"/>
                  </a:lnTo>
                  <a:lnTo>
                    <a:pt x="361" y="78"/>
                  </a:lnTo>
                  <a:lnTo>
                    <a:pt x="356" y="72"/>
                  </a:lnTo>
                  <a:lnTo>
                    <a:pt x="361" y="67"/>
                  </a:lnTo>
                  <a:lnTo>
                    <a:pt x="361" y="63"/>
                  </a:lnTo>
                  <a:lnTo>
                    <a:pt x="361" y="51"/>
                  </a:lnTo>
                  <a:lnTo>
                    <a:pt x="356" y="51"/>
                  </a:lnTo>
                  <a:lnTo>
                    <a:pt x="351" y="51"/>
                  </a:lnTo>
                  <a:lnTo>
                    <a:pt x="346" y="51"/>
                  </a:lnTo>
                  <a:lnTo>
                    <a:pt x="340" y="41"/>
                  </a:lnTo>
                  <a:lnTo>
                    <a:pt x="340" y="37"/>
                  </a:lnTo>
                  <a:lnTo>
                    <a:pt x="336" y="37"/>
                  </a:lnTo>
                  <a:lnTo>
                    <a:pt x="330" y="37"/>
                  </a:lnTo>
                  <a:lnTo>
                    <a:pt x="330" y="31"/>
                  </a:lnTo>
                  <a:lnTo>
                    <a:pt x="330" y="26"/>
                  </a:lnTo>
                  <a:lnTo>
                    <a:pt x="324" y="26"/>
                  </a:lnTo>
                  <a:lnTo>
                    <a:pt x="320" y="26"/>
                  </a:lnTo>
                  <a:lnTo>
                    <a:pt x="320" y="20"/>
                  </a:lnTo>
                  <a:lnTo>
                    <a:pt x="314" y="16"/>
                  </a:lnTo>
                  <a:lnTo>
                    <a:pt x="314" y="10"/>
                  </a:lnTo>
                  <a:lnTo>
                    <a:pt x="314" y="6"/>
                  </a:lnTo>
                  <a:lnTo>
                    <a:pt x="314" y="0"/>
                  </a:lnTo>
                  <a:lnTo>
                    <a:pt x="305" y="0"/>
                  </a:lnTo>
                  <a:lnTo>
                    <a:pt x="299" y="0"/>
                  </a:lnTo>
                  <a:lnTo>
                    <a:pt x="293" y="0"/>
                  </a:lnTo>
                  <a:lnTo>
                    <a:pt x="289" y="0"/>
                  </a:lnTo>
                  <a:lnTo>
                    <a:pt x="283" y="0"/>
                  </a:lnTo>
                  <a:lnTo>
                    <a:pt x="279" y="6"/>
                  </a:lnTo>
                  <a:lnTo>
                    <a:pt x="279" y="10"/>
                  </a:lnTo>
                  <a:lnTo>
                    <a:pt x="279" y="16"/>
                  </a:lnTo>
                  <a:lnTo>
                    <a:pt x="273" y="20"/>
                  </a:lnTo>
                  <a:lnTo>
                    <a:pt x="273" y="26"/>
                  </a:lnTo>
                  <a:lnTo>
                    <a:pt x="273" y="37"/>
                  </a:lnTo>
                  <a:lnTo>
                    <a:pt x="273" y="41"/>
                  </a:lnTo>
                  <a:lnTo>
                    <a:pt x="268" y="41"/>
                  </a:lnTo>
                  <a:lnTo>
                    <a:pt x="263" y="41"/>
                  </a:lnTo>
                  <a:lnTo>
                    <a:pt x="258" y="47"/>
                  </a:lnTo>
                  <a:lnTo>
                    <a:pt x="252" y="47"/>
                  </a:lnTo>
                  <a:lnTo>
                    <a:pt x="242" y="51"/>
                  </a:lnTo>
                  <a:lnTo>
                    <a:pt x="232" y="57"/>
                  </a:lnTo>
                  <a:lnTo>
                    <a:pt x="221" y="57"/>
                  </a:lnTo>
                  <a:lnTo>
                    <a:pt x="211" y="57"/>
                  </a:lnTo>
                  <a:lnTo>
                    <a:pt x="211" y="63"/>
                  </a:lnTo>
                  <a:lnTo>
                    <a:pt x="217" y="63"/>
                  </a:lnTo>
                  <a:lnTo>
                    <a:pt x="227" y="67"/>
                  </a:lnTo>
                  <a:lnTo>
                    <a:pt x="232" y="72"/>
                  </a:lnTo>
                  <a:lnTo>
                    <a:pt x="227" y="72"/>
                  </a:lnTo>
                  <a:lnTo>
                    <a:pt x="227" y="78"/>
                  </a:lnTo>
                  <a:lnTo>
                    <a:pt x="217" y="72"/>
                  </a:lnTo>
                  <a:lnTo>
                    <a:pt x="207" y="72"/>
                  </a:lnTo>
                  <a:lnTo>
                    <a:pt x="195" y="72"/>
                  </a:lnTo>
                  <a:lnTo>
                    <a:pt x="195" y="67"/>
                  </a:lnTo>
                  <a:lnTo>
                    <a:pt x="186" y="67"/>
                  </a:lnTo>
                  <a:lnTo>
                    <a:pt x="176" y="63"/>
                  </a:lnTo>
                  <a:lnTo>
                    <a:pt x="164" y="57"/>
                  </a:lnTo>
                  <a:lnTo>
                    <a:pt x="164" y="63"/>
                  </a:lnTo>
                  <a:lnTo>
                    <a:pt x="154" y="57"/>
                  </a:lnTo>
                  <a:lnTo>
                    <a:pt x="160" y="51"/>
                  </a:lnTo>
                  <a:lnTo>
                    <a:pt x="154" y="47"/>
                  </a:lnTo>
                  <a:lnTo>
                    <a:pt x="154" y="41"/>
                  </a:lnTo>
                  <a:lnTo>
                    <a:pt x="160" y="37"/>
                  </a:lnTo>
                  <a:lnTo>
                    <a:pt x="154" y="37"/>
                  </a:lnTo>
                  <a:lnTo>
                    <a:pt x="150" y="37"/>
                  </a:lnTo>
                  <a:lnTo>
                    <a:pt x="144" y="31"/>
                  </a:lnTo>
                  <a:lnTo>
                    <a:pt x="139" y="31"/>
                  </a:lnTo>
                  <a:lnTo>
                    <a:pt x="139" y="37"/>
                  </a:lnTo>
                  <a:lnTo>
                    <a:pt x="133" y="41"/>
                  </a:lnTo>
                  <a:lnTo>
                    <a:pt x="133" y="51"/>
                  </a:lnTo>
                  <a:lnTo>
                    <a:pt x="133" y="57"/>
                  </a:lnTo>
                  <a:lnTo>
                    <a:pt x="139" y="67"/>
                  </a:lnTo>
                  <a:lnTo>
                    <a:pt x="133" y="72"/>
                  </a:lnTo>
                  <a:lnTo>
                    <a:pt x="133" y="78"/>
                  </a:lnTo>
                  <a:lnTo>
                    <a:pt x="133" y="82"/>
                  </a:lnTo>
                  <a:lnTo>
                    <a:pt x="139" y="88"/>
                  </a:lnTo>
                  <a:lnTo>
                    <a:pt x="139" y="92"/>
                  </a:lnTo>
                  <a:lnTo>
                    <a:pt x="129" y="92"/>
                  </a:lnTo>
                  <a:lnTo>
                    <a:pt x="123" y="88"/>
                  </a:lnTo>
                  <a:lnTo>
                    <a:pt x="118" y="88"/>
                  </a:lnTo>
                  <a:lnTo>
                    <a:pt x="113" y="88"/>
                  </a:lnTo>
                  <a:lnTo>
                    <a:pt x="118" y="82"/>
                  </a:lnTo>
                  <a:lnTo>
                    <a:pt x="108" y="82"/>
                  </a:lnTo>
                  <a:lnTo>
                    <a:pt x="98" y="82"/>
                  </a:lnTo>
                  <a:lnTo>
                    <a:pt x="92" y="78"/>
                  </a:lnTo>
                  <a:lnTo>
                    <a:pt x="92" y="82"/>
                  </a:lnTo>
                  <a:lnTo>
                    <a:pt x="82" y="82"/>
                  </a:lnTo>
                  <a:lnTo>
                    <a:pt x="82" y="78"/>
                  </a:lnTo>
                  <a:lnTo>
                    <a:pt x="82" y="67"/>
                  </a:lnTo>
                  <a:lnTo>
                    <a:pt x="76" y="67"/>
                  </a:lnTo>
                  <a:lnTo>
                    <a:pt x="72" y="67"/>
                  </a:lnTo>
                  <a:lnTo>
                    <a:pt x="72" y="63"/>
                  </a:lnTo>
                  <a:lnTo>
                    <a:pt x="76" y="57"/>
                  </a:lnTo>
                  <a:lnTo>
                    <a:pt x="72" y="63"/>
                  </a:lnTo>
                  <a:lnTo>
                    <a:pt x="61" y="57"/>
                  </a:lnTo>
                  <a:lnTo>
                    <a:pt x="57" y="63"/>
                  </a:lnTo>
                  <a:lnTo>
                    <a:pt x="57" y="67"/>
                  </a:lnTo>
                  <a:lnTo>
                    <a:pt x="47" y="67"/>
                  </a:lnTo>
                  <a:lnTo>
                    <a:pt x="47" y="63"/>
                  </a:lnTo>
                  <a:lnTo>
                    <a:pt x="35" y="63"/>
                  </a:lnTo>
                  <a:lnTo>
                    <a:pt x="30" y="63"/>
                  </a:lnTo>
                  <a:lnTo>
                    <a:pt x="25" y="57"/>
                  </a:lnTo>
                  <a:lnTo>
                    <a:pt x="20" y="63"/>
                  </a:lnTo>
                  <a:lnTo>
                    <a:pt x="16" y="63"/>
                  </a:lnTo>
                  <a:lnTo>
                    <a:pt x="10" y="63"/>
                  </a:lnTo>
                  <a:lnTo>
                    <a:pt x="4" y="63"/>
                  </a:lnTo>
                  <a:lnTo>
                    <a:pt x="4" y="67"/>
                  </a:lnTo>
                  <a:lnTo>
                    <a:pt x="10" y="67"/>
                  </a:lnTo>
                  <a:lnTo>
                    <a:pt x="16" y="67"/>
                  </a:lnTo>
                  <a:lnTo>
                    <a:pt x="20" y="67"/>
                  </a:lnTo>
                  <a:lnTo>
                    <a:pt x="20" y="72"/>
                  </a:lnTo>
                  <a:lnTo>
                    <a:pt x="20" y="78"/>
                  </a:lnTo>
                  <a:lnTo>
                    <a:pt x="16" y="78"/>
                  </a:lnTo>
                  <a:lnTo>
                    <a:pt x="16" y="82"/>
                  </a:lnTo>
                  <a:lnTo>
                    <a:pt x="10" y="82"/>
                  </a:lnTo>
                  <a:lnTo>
                    <a:pt x="4" y="82"/>
                  </a:lnTo>
                  <a:lnTo>
                    <a:pt x="0" y="88"/>
                  </a:lnTo>
                  <a:lnTo>
                    <a:pt x="4" y="88"/>
                  </a:lnTo>
                  <a:lnTo>
                    <a:pt x="10" y="92"/>
                  </a:lnTo>
                  <a:lnTo>
                    <a:pt x="16" y="104"/>
                  </a:lnTo>
                  <a:lnTo>
                    <a:pt x="16" y="98"/>
                  </a:lnTo>
                  <a:lnTo>
                    <a:pt x="25" y="104"/>
                  </a:lnTo>
                  <a:lnTo>
                    <a:pt x="25" y="98"/>
                  </a:lnTo>
                  <a:lnTo>
                    <a:pt x="30" y="98"/>
                  </a:lnTo>
                  <a:lnTo>
                    <a:pt x="30" y="104"/>
                  </a:lnTo>
                  <a:lnTo>
                    <a:pt x="41" y="114"/>
                  </a:lnTo>
                  <a:lnTo>
                    <a:pt x="47" y="114"/>
                  </a:lnTo>
                  <a:lnTo>
                    <a:pt x="47" y="119"/>
                  </a:lnTo>
                  <a:lnTo>
                    <a:pt x="51" y="119"/>
                  </a:lnTo>
                  <a:lnTo>
                    <a:pt x="51" y="123"/>
                  </a:lnTo>
                  <a:lnTo>
                    <a:pt x="51" y="129"/>
                  </a:lnTo>
                  <a:lnTo>
                    <a:pt x="61" y="129"/>
                  </a:lnTo>
                  <a:lnTo>
                    <a:pt x="72" y="129"/>
                  </a:lnTo>
                  <a:lnTo>
                    <a:pt x="67" y="135"/>
                  </a:lnTo>
                  <a:lnTo>
                    <a:pt x="72" y="135"/>
                  </a:lnTo>
                  <a:lnTo>
                    <a:pt x="76" y="139"/>
                  </a:lnTo>
                  <a:lnTo>
                    <a:pt x="72" y="149"/>
                  </a:lnTo>
                  <a:lnTo>
                    <a:pt x="76" y="149"/>
                  </a:lnTo>
                  <a:lnTo>
                    <a:pt x="82" y="155"/>
                  </a:lnTo>
                  <a:lnTo>
                    <a:pt x="92" y="155"/>
                  </a:lnTo>
                  <a:lnTo>
                    <a:pt x="82" y="155"/>
                  </a:lnTo>
                  <a:lnTo>
                    <a:pt x="82" y="160"/>
                  </a:lnTo>
                  <a:lnTo>
                    <a:pt x="86" y="160"/>
                  </a:lnTo>
                  <a:lnTo>
                    <a:pt x="86" y="165"/>
                  </a:lnTo>
                  <a:lnTo>
                    <a:pt x="76" y="176"/>
                  </a:lnTo>
                  <a:lnTo>
                    <a:pt x="76" y="180"/>
                  </a:lnTo>
                  <a:lnTo>
                    <a:pt x="82" y="190"/>
                  </a:lnTo>
                  <a:lnTo>
                    <a:pt x="86" y="190"/>
                  </a:lnTo>
                  <a:lnTo>
                    <a:pt x="86" y="201"/>
                  </a:lnTo>
                  <a:lnTo>
                    <a:pt x="92" y="206"/>
                  </a:lnTo>
                  <a:lnTo>
                    <a:pt x="92" y="211"/>
                  </a:lnTo>
                  <a:lnTo>
                    <a:pt x="103" y="217"/>
                  </a:lnTo>
                  <a:lnTo>
                    <a:pt x="108" y="211"/>
                  </a:lnTo>
                  <a:lnTo>
                    <a:pt x="108" y="217"/>
                  </a:lnTo>
                  <a:lnTo>
                    <a:pt x="108" y="221"/>
                  </a:lnTo>
                  <a:lnTo>
                    <a:pt x="103" y="227"/>
                  </a:lnTo>
                  <a:lnTo>
                    <a:pt x="108" y="227"/>
                  </a:lnTo>
                  <a:lnTo>
                    <a:pt x="103" y="233"/>
                  </a:lnTo>
                  <a:lnTo>
                    <a:pt x="103" y="243"/>
                  </a:lnTo>
                  <a:lnTo>
                    <a:pt x="103" y="247"/>
                  </a:lnTo>
                  <a:lnTo>
                    <a:pt x="98" y="252"/>
                  </a:lnTo>
                  <a:lnTo>
                    <a:pt x="98" y="258"/>
                  </a:lnTo>
                  <a:lnTo>
                    <a:pt x="103" y="258"/>
                  </a:lnTo>
                  <a:lnTo>
                    <a:pt x="103" y="262"/>
                  </a:lnTo>
                  <a:lnTo>
                    <a:pt x="103" y="268"/>
                  </a:lnTo>
                  <a:lnTo>
                    <a:pt x="108" y="274"/>
                  </a:lnTo>
                  <a:lnTo>
                    <a:pt x="108" y="278"/>
                  </a:lnTo>
                  <a:lnTo>
                    <a:pt x="108" y="289"/>
                  </a:lnTo>
                  <a:lnTo>
                    <a:pt x="108" y="294"/>
                  </a:lnTo>
                  <a:lnTo>
                    <a:pt x="103" y="289"/>
                  </a:lnTo>
                  <a:lnTo>
                    <a:pt x="103" y="284"/>
                  </a:lnTo>
                  <a:lnTo>
                    <a:pt x="103" y="278"/>
                  </a:lnTo>
                  <a:lnTo>
                    <a:pt x="98" y="274"/>
                  </a:lnTo>
                  <a:lnTo>
                    <a:pt x="98" y="268"/>
                  </a:lnTo>
                  <a:lnTo>
                    <a:pt x="92" y="262"/>
                  </a:lnTo>
                  <a:lnTo>
                    <a:pt x="92" y="258"/>
                  </a:lnTo>
                  <a:lnTo>
                    <a:pt x="86" y="262"/>
                  </a:lnTo>
                  <a:lnTo>
                    <a:pt x="86" y="278"/>
                  </a:lnTo>
                  <a:lnTo>
                    <a:pt x="86" y="284"/>
                  </a:lnTo>
                  <a:lnTo>
                    <a:pt x="82" y="289"/>
                  </a:lnTo>
                  <a:lnTo>
                    <a:pt x="82" y="299"/>
                  </a:lnTo>
                  <a:lnTo>
                    <a:pt x="76" y="299"/>
                  </a:lnTo>
                  <a:lnTo>
                    <a:pt x="86" y="303"/>
                  </a:lnTo>
                  <a:lnTo>
                    <a:pt x="82" y="309"/>
                  </a:lnTo>
                  <a:lnTo>
                    <a:pt x="72" y="309"/>
                  </a:lnTo>
                  <a:lnTo>
                    <a:pt x="72" y="315"/>
                  </a:lnTo>
                  <a:lnTo>
                    <a:pt x="72" y="319"/>
                  </a:lnTo>
                  <a:lnTo>
                    <a:pt x="67" y="325"/>
                  </a:lnTo>
                  <a:lnTo>
                    <a:pt x="67" y="330"/>
                  </a:lnTo>
                  <a:lnTo>
                    <a:pt x="61" y="330"/>
                  </a:lnTo>
                  <a:lnTo>
                    <a:pt x="61" y="340"/>
                  </a:lnTo>
                  <a:lnTo>
                    <a:pt x="57" y="340"/>
                  </a:lnTo>
                  <a:lnTo>
                    <a:pt x="51" y="345"/>
                  </a:lnTo>
                  <a:lnTo>
                    <a:pt x="51" y="350"/>
                  </a:lnTo>
                  <a:lnTo>
                    <a:pt x="41" y="362"/>
                  </a:lnTo>
                  <a:lnTo>
                    <a:pt x="30" y="371"/>
                  </a:lnTo>
                  <a:lnTo>
                    <a:pt x="35" y="376"/>
                  </a:lnTo>
                  <a:lnTo>
                    <a:pt x="41" y="381"/>
                  </a:lnTo>
                  <a:lnTo>
                    <a:pt x="41" y="386"/>
                  </a:lnTo>
                  <a:lnTo>
                    <a:pt x="41" y="391"/>
                  </a:lnTo>
                  <a:lnTo>
                    <a:pt x="47" y="391"/>
                  </a:lnTo>
                  <a:lnTo>
                    <a:pt x="51" y="391"/>
                  </a:lnTo>
                  <a:lnTo>
                    <a:pt x="61" y="403"/>
                  </a:lnTo>
                  <a:lnTo>
                    <a:pt x="67" y="403"/>
                  </a:lnTo>
                  <a:lnTo>
                    <a:pt x="72" y="413"/>
                  </a:lnTo>
                  <a:lnTo>
                    <a:pt x="76" y="413"/>
                  </a:lnTo>
                  <a:lnTo>
                    <a:pt x="82" y="413"/>
                  </a:lnTo>
                  <a:lnTo>
                    <a:pt x="86" y="417"/>
                  </a:lnTo>
                  <a:lnTo>
                    <a:pt x="98" y="428"/>
                  </a:lnTo>
                  <a:lnTo>
                    <a:pt x="103" y="428"/>
                  </a:lnTo>
                  <a:lnTo>
                    <a:pt x="113" y="432"/>
                  </a:lnTo>
                  <a:lnTo>
                    <a:pt x="118" y="432"/>
                  </a:lnTo>
                  <a:lnTo>
                    <a:pt x="118" y="438"/>
                  </a:lnTo>
                  <a:lnTo>
                    <a:pt x="130" y="439"/>
                  </a:lnTo>
                  <a:lnTo>
                    <a:pt x="142" y="435"/>
                  </a:lnTo>
                  <a:lnTo>
                    <a:pt x="149" y="439"/>
                  </a:lnTo>
                  <a:lnTo>
                    <a:pt x="150" y="445"/>
                  </a:lnTo>
                  <a:lnTo>
                    <a:pt x="150" y="454"/>
                  </a:lnTo>
                  <a:lnTo>
                    <a:pt x="154" y="459"/>
                  </a:lnTo>
                  <a:lnTo>
                    <a:pt x="160" y="459"/>
                  </a:lnTo>
                  <a:lnTo>
                    <a:pt x="164" y="459"/>
                  </a:lnTo>
                  <a:lnTo>
                    <a:pt x="170" y="459"/>
                  </a:lnTo>
                  <a:lnTo>
                    <a:pt x="176" y="464"/>
                  </a:lnTo>
                  <a:lnTo>
                    <a:pt x="180" y="469"/>
                  </a:lnTo>
                  <a:lnTo>
                    <a:pt x="186" y="469"/>
                  </a:lnTo>
                  <a:lnTo>
                    <a:pt x="195" y="469"/>
                  </a:lnTo>
                  <a:lnTo>
                    <a:pt x="201" y="473"/>
                  </a:lnTo>
                  <a:lnTo>
                    <a:pt x="207" y="475"/>
                  </a:lnTo>
                  <a:lnTo>
                    <a:pt x="211" y="473"/>
                  </a:lnTo>
                  <a:lnTo>
                    <a:pt x="217" y="473"/>
                  </a:lnTo>
                  <a:lnTo>
                    <a:pt x="221" y="476"/>
                  </a:lnTo>
                  <a:lnTo>
                    <a:pt x="227" y="471"/>
                  </a:lnTo>
                  <a:lnTo>
                    <a:pt x="224" y="469"/>
                  </a:lnTo>
                  <a:lnTo>
                    <a:pt x="222" y="466"/>
                  </a:lnTo>
                  <a:lnTo>
                    <a:pt x="221" y="464"/>
                  </a:lnTo>
                  <a:lnTo>
                    <a:pt x="227" y="459"/>
                  </a:lnTo>
                  <a:lnTo>
                    <a:pt x="221" y="454"/>
                  </a:lnTo>
                  <a:lnTo>
                    <a:pt x="227" y="444"/>
                  </a:lnTo>
                  <a:lnTo>
                    <a:pt x="227" y="438"/>
                  </a:lnTo>
                  <a:lnTo>
                    <a:pt x="232" y="432"/>
                  </a:lnTo>
                  <a:lnTo>
                    <a:pt x="237" y="432"/>
                  </a:lnTo>
                  <a:lnTo>
                    <a:pt x="242" y="428"/>
                  </a:lnTo>
                  <a:lnTo>
                    <a:pt x="248" y="428"/>
                  </a:lnTo>
                  <a:lnTo>
                    <a:pt x="252" y="428"/>
                  </a:lnTo>
                  <a:lnTo>
                    <a:pt x="258" y="428"/>
                  </a:lnTo>
                  <a:lnTo>
                    <a:pt x="263" y="422"/>
                  </a:lnTo>
                  <a:lnTo>
                    <a:pt x="268" y="417"/>
                  </a:lnTo>
                  <a:lnTo>
                    <a:pt x="273" y="417"/>
                  </a:lnTo>
                  <a:lnTo>
                    <a:pt x="279" y="422"/>
                  </a:lnTo>
                  <a:lnTo>
                    <a:pt x="283" y="428"/>
                  </a:lnTo>
                  <a:lnTo>
                    <a:pt x="289" y="428"/>
                  </a:lnTo>
                  <a:lnTo>
                    <a:pt x="299" y="428"/>
                  </a:lnTo>
                  <a:lnTo>
                    <a:pt x="299" y="438"/>
                  </a:lnTo>
                  <a:lnTo>
                    <a:pt x="305" y="432"/>
                  </a:lnTo>
                  <a:lnTo>
                    <a:pt x="310" y="432"/>
                  </a:lnTo>
                  <a:lnTo>
                    <a:pt x="314" y="428"/>
                  </a:lnTo>
                  <a:lnTo>
                    <a:pt x="320" y="428"/>
                  </a:lnTo>
                  <a:lnTo>
                    <a:pt x="320" y="432"/>
                  </a:lnTo>
                  <a:lnTo>
                    <a:pt x="320" y="438"/>
                  </a:lnTo>
                  <a:lnTo>
                    <a:pt x="324" y="438"/>
                  </a:lnTo>
                  <a:lnTo>
                    <a:pt x="330" y="438"/>
                  </a:lnTo>
                  <a:lnTo>
                    <a:pt x="330" y="444"/>
                  </a:lnTo>
                  <a:lnTo>
                    <a:pt x="330" y="448"/>
                  </a:lnTo>
                  <a:lnTo>
                    <a:pt x="336" y="444"/>
                  </a:lnTo>
                  <a:lnTo>
                    <a:pt x="340" y="448"/>
                  </a:lnTo>
                  <a:lnTo>
                    <a:pt x="346" y="454"/>
                  </a:lnTo>
                  <a:lnTo>
                    <a:pt x="346" y="459"/>
                  </a:lnTo>
                  <a:lnTo>
                    <a:pt x="351" y="464"/>
                  </a:lnTo>
                  <a:lnTo>
                    <a:pt x="356" y="464"/>
                  </a:lnTo>
                  <a:lnTo>
                    <a:pt x="361" y="464"/>
                  </a:lnTo>
                  <a:lnTo>
                    <a:pt x="367" y="464"/>
                  </a:lnTo>
                  <a:lnTo>
                    <a:pt x="371" y="464"/>
                  </a:lnTo>
                  <a:lnTo>
                    <a:pt x="377" y="464"/>
                  </a:lnTo>
                  <a:lnTo>
                    <a:pt x="382" y="459"/>
                  </a:lnTo>
                  <a:lnTo>
                    <a:pt x="382" y="454"/>
                  </a:lnTo>
                  <a:lnTo>
                    <a:pt x="382" y="448"/>
                  </a:lnTo>
                  <a:lnTo>
                    <a:pt x="387" y="448"/>
                  </a:lnTo>
                  <a:lnTo>
                    <a:pt x="392" y="448"/>
                  </a:lnTo>
                  <a:lnTo>
                    <a:pt x="397" y="448"/>
                  </a:lnTo>
                  <a:lnTo>
                    <a:pt x="397" y="444"/>
                  </a:lnTo>
                  <a:lnTo>
                    <a:pt x="402" y="444"/>
                  </a:lnTo>
                  <a:lnTo>
                    <a:pt x="408" y="444"/>
                  </a:lnTo>
                  <a:lnTo>
                    <a:pt x="408" y="448"/>
                  </a:lnTo>
                  <a:lnTo>
                    <a:pt x="418" y="438"/>
                  </a:lnTo>
                  <a:lnTo>
                    <a:pt x="414" y="444"/>
                  </a:lnTo>
                  <a:lnTo>
                    <a:pt x="418" y="438"/>
                  </a:lnTo>
                  <a:close/>
                </a:path>
              </a:pathLst>
            </a:custGeom>
            <a:solidFill>
              <a:schemeClr val="tx2"/>
            </a:solidFill>
            <a:ln w="3175" cap="flat">
              <a:solidFill>
                <a:schemeClr val="bg2"/>
              </a:solidFill>
              <a:prstDash val="solid"/>
              <a:miter lim="800000"/>
              <a:headEnd/>
              <a:tailEnd/>
            </a:ln>
          </p:spPr>
          <p:txBody>
            <a:bodyPr vert="horz" wrap="square" lIns="68580" tIns="34290" rIns="68580" bIns="34290" numCol="1" anchor="t" anchorCtr="0" compatLnSpc="1">
              <a:prstTxWarp prst="textNoShape">
                <a:avLst/>
              </a:prstTxWarp>
            </a:bodyPr>
            <a:lstStyle/>
            <a:p>
              <a:endParaRPr lang="en-US" sz="1350"/>
            </a:p>
          </p:txBody>
        </p:sp>
        <p:sp>
          <p:nvSpPr>
            <p:cNvPr id="50" name="Freeform 49"/>
            <p:cNvSpPr>
              <a:spLocks/>
            </p:cNvSpPr>
            <p:nvPr/>
          </p:nvSpPr>
          <p:spPr bwMode="auto">
            <a:xfrm>
              <a:off x="2157476" y="1691325"/>
              <a:ext cx="602441" cy="511315"/>
            </a:xfrm>
            <a:custGeom>
              <a:avLst/>
              <a:gdLst>
                <a:gd name="T0" fmla="*/ 16 w 238"/>
                <a:gd name="T1" fmla="*/ 134 h 202"/>
                <a:gd name="T2" fmla="*/ 36 w 238"/>
                <a:gd name="T3" fmla="*/ 145 h 202"/>
                <a:gd name="T4" fmla="*/ 36 w 238"/>
                <a:gd name="T5" fmla="*/ 165 h 202"/>
                <a:gd name="T6" fmla="*/ 62 w 238"/>
                <a:gd name="T7" fmla="*/ 180 h 202"/>
                <a:gd name="T8" fmla="*/ 78 w 238"/>
                <a:gd name="T9" fmla="*/ 202 h 202"/>
                <a:gd name="T10" fmla="*/ 88 w 238"/>
                <a:gd name="T11" fmla="*/ 196 h 202"/>
                <a:gd name="T12" fmla="*/ 119 w 238"/>
                <a:gd name="T13" fmla="*/ 190 h 202"/>
                <a:gd name="T14" fmla="*/ 145 w 238"/>
                <a:gd name="T15" fmla="*/ 196 h 202"/>
                <a:gd name="T16" fmla="*/ 170 w 238"/>
                <a:gd name="T17" fmla="*/ 190 h 202"/>
                <a:gd name="T18" fmla="*/ 186 w 238"/>
                <a:gd name="T19" fmla="*/ 196 h 202"/>
                <a:gd name="T20" fmla="*/ 211 w 238"/>
                <a:gd name="T21" fmla="*/ 186 h 202"/>
                <a:gd name="T22" fmla="*/ 232 w 238"/>
                <a:gd name="T23" fmla="*/ 170 h 202"/>
                <a:gd name="T24" fmla="*/ 238 w 238"/>
                <a:gd name="T25" fmla="*/ 149 h 202"/>
                <a:gd name="T26" fmla="*/ 222 w 238"/>
                <a:gd name="T27" fmla="*/ 134 h 202"/>
                <a:gd name="T28" fmla="*/ 232 w 238"/>
                <a:gd name="T29" fmla="*/ 124 h 202"/>
                <a:gd name="T30" fmla="*/ 238 w 238"/>
                <a:gd name="T31" fmla="*/ 104 h 202"/>
                <a:gd name="T32" fmla="*/ 222 w 238"/>
                <a:gd name="T33" fmla="*/ 98 h 202"/>
                <a:gd name="T34" fmla="*/ 228 w 238"/>
                <a:gd name="T35" fmla="*/ 77 h 202"/>
                <a:gd name="T36" fmla="*/ 211 w 238"/>
                <a:gd name="T37" fmla="*/ 88 h 202"/>
                <a:gd name="T38" fmla="*/ 196 w 238"/>
                <a:gd name="T39" fmla="*/ 83 h 202"/>
                <a:gd name="T40" fmla="*/ 176 w 238"/>
                <a:gd name="T41" fmla="*/ 77 h 202"/>
                <a:gd name="T42" fmla="*/ 164 w 238"/>
                <a:gd name="T43" fmla="*/ 93 h 202"/>
                <a:gd name="T44" fmla="*/ 160 w 238"/>
                <a:gd name="T45" fmla="*/ 77 h 202"/>
                <a:gd name="T46" fmla="*/ 145 w 238"/>
                <a:gd name="T47" fmla="*/ 61 h 202"/>
                <a:gd name="T48" fmla="*/ 129 w 238"/>
                <a:gd name="T49" fmla="*/ 77 h 202"/>
                <a:gd name="T50" fmla="*/ 125 w 238"/>
                <a:gd name="T51" fmla="*/ 51 h 202"/>
                <a:gd name="T52" fmla="*/ 108 w 238"/>
                <a:gd name="T53" fmla="*/ 67 h 202"/>
                <a:gd name="T54" fmla="*/ 88 w 238"/>
                <a:gd name="T55" fmla="*/ 77 h 202"/>
                <a:gd name="T56" fmla="*/ 88 w 238"/>
                <a:gd name="T57" fmla="*/ 61 h 202"/>
                <a:gd name="T58" fmla="*/ 98 w 238"/>
                <a:gd name="T59" fmla="*/ 46 h 202"/>
                <a:gd name="T60" fmla="*/ 103 w 238"/>
                <a:gd name="T61" fmla="*/ 26 h 202"/>
                <a:gd name="T62" fmla="*/ 82 w 238"/>
                <a:gd name="T63" fmla="*/ 0 h 202"/>
                <a:gd name="T64" fmla="*/ 88 w 238"/>
                <a:gd name="T65" fmla="*/ 22 h 202"/>
                <a:gd name="T66" fmla="*/ 78 w 238"/>
                <a:gd name="T67" fmla="*/ 32 h 202"/>
                <a:gd name="T68" fmla="*/ 72 w 238"/>
                <a:gd name="T69" fmla="*/ 5 h 202"/>
                <a:gd name="T70" fmla="*/ 62 w 238"/>
                <a:gd name="T71" fmla="*/ 22 h 202"/>
                <a:gd name="T72" fmla="*/ 51 w 238"/>
                <a:gd name="T73" fmla="*/ 32 h 202"/>
                <a:gd name="T74" fmla="*/ 41 w 238"/>
                <a:gd name="T75" fmla="*/ 16 h 202"/>
                <a:gd name="T76" fmla="*/ 36 w 238"/>
                <a:gd name="T77" fmla="*/ 22 h 202"/>
                <a:gd name="T78" fmla="*/ 41 w 238"/>
                <a:gd name="T79" fmla="*/ 32 h 202"/>
                <a:gd name="T80" fmla="*/ 67 w 238"/>
                <a:gd name="T81" fmla="*/ 46 h 202"/>
                <a:gd name="T82" fmla="*/ 78 w 238"/>
                <a:gd name="T83" fmla="*/ 61 h 202"/>
                <a:gd name="T84" fmla="*/ 57 w 238"/>
                <a:gd name="T85" fmla="*/ 61 h 202"/>
                <a:gd name="T86" fmla="*/ 57 w 238"/>
                <a:gd name="T87" fmla="*/ 77 h 202"/>
                <a:gd name="T88" fmla="*/ 31 w 238"/>
                <a:gd name="T89" fmla="*/ 61 h 202"/>
                <a:gd name="T90" fmla="*/ 21 w 238"/>
                <a:gd name="T91" fmla="*/ 67 h 202"/>
                <a:gd name="T92" fmla="*/ 41 w 238"/>
                <a:gd name="T93" fmla="*/ 77 h 202"/>
                <a:gd name="T94" fmla="*/ 36 w 238"/>
                <a:gd name="T95" fmla="*/ 104 h 202"/>
                <a:gd name="T96" fmla="*/ 31 w 238"/>
                <a:gd name="T97" fmla="*/ 114 h 202"/>
                <a:gd name="T98" fmla="*/ 10 w 238"/>
                <a:gd name="T99" fmla="*/ 119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38" h="202">
                  <a:moveTo>
                    <a:pt x="0" y="124"/>
                  </a:moveTo>
                  <a:lnTo>
                    <a:pt x="4" y="128"/>
                  </a:lnTo>
                  <a:lnTo>
                    <a:pt x="10" y="128"/>
                  </a:lnTo>
                  <a:lnTo>
                    <a:pt x="16" y="134"/>
                  </a:lnTo>
                  <a:lnTo>
                    <a:pt x="21" y="139"/>
                  </a:lnTo>
                  <a:lnTo>
                    <a:pt x="26" y="145"/>
                  </a:lnTo>
                  <a:lnTo>
                    <a:pt x="31" y="145"/>
                  </a:lnTo>
                  <a:lnTo>
                    <a:pt x="36" y="145"/>
                  </a:lnTo>
                  <a:lnTo>
                    <a:pt x="36" y="149"/>
                  </a:lnTo>
                  <a:lnTo>
                    <a:pt x="36" y="155"/>
                  </a:lnTo>
                  <a:lnTo>
                    <a:pt x="36" y="161"/>
                  </a:lnTo>
                  <a:lnTo>
                    <a:pt x="36" y="165"/>
                  </a:lnTo>
                  <a:lnTo>
                    <a:pt x="41" y="170"/>
                  </a:lnTo>
                  <a:lnTo>
                    <a:pt x="51" y="180"/>
                  </a:lnTo>
                  <a:lnTo>
                    <a:pt x="57" y="180"/>
                  </a:lnTo>
                  <a:lnTo>
                    <a:pt x="62" y="180"/>
                  </a:lnTo>
                  <a:lnTo>
                    <a:pt x="62" y="186"/>
                  </a:lnTo>
                  <a:lnTo>
                    <a:pt x="62" y="190"/>
                  </a:lnTo>
                  <a:lnTo>
                    <a:pt x="72" y="196"/>
                  </a:lnTo>
                  <a:lnTo>
                    <a:pt x="78" y="202"/>
                  </a:lnTo>
                  <a:lnTo>
                    <a:pt x="78" y="196"/>
                  </a:lnTo>
                  <a:lnTo>
                    <a:pt x="82" y="190"/>
                  </a:lnTo>
                  <a:lnTo>
                    <a:pt x="82" y="196"/>
                  </a:lnTo>
                  <a:lnTo>
                    <a:pt x="88" y="196"/>
                  </a:lnTo>
                  <a:lnTo>
                    <a:pt x="98" y="190"/>
                  </a:lnTo>
                  <a:lnTo>
                    <a:pt x="103" y="190"/>
                  </a:lnTo>
                  <a:lnTo>
                    <a:pt x="113" y="196"/>
                  </a:lnTo>
                  <a:lnTo>
                    <a:pt x="119" y="190"/>
                  </a:lnTo>
                  <a:lnTo>
                    <a:pt x="125" y="196"/>
                  </a:lnTo>
                  <a:lnTo>
                    <a:pt x="135" y="196"/>
                  </a:lnTo>
                  <a:lnTo>
                    <a:pt x="135" y="202"/>
                  </a:lnTo>
                  <a:lnTo>
                    <a:pt x="145" y="196"/>
                  </a:lnTo>
                  <a:lnTo>
                    <a:pt x="150" y="190"/>
                  </a:lnTo>
                  <a:lnTo>
                    <a:pt x="160" y="196"/>
                  </a:lnTo>
                  <a:lnTo>
                    <a:pt x="164" y="196"/>
                  </a:lnTo>
                  <a:lnTo>
                    <a:pt x="170" y="190"/>
                  </a:lnTo>
                  <a:lnTo>
                    <a:pt x="176" y="196"/>
                  </a:lnTo>
                  <a:lnTo>
                    <a:pt x="176" y="202"/>
                  </a:lnTo>
                  <a:lnTo>
                    <a:pt x="181" y="196"/>
                  </a:lnTo>
                  <a:lnTo>
                    <a:pt x="186" y="196"/>
                  </a:lnTo>
                  <a:lnTo>
                    <a:pt x="196" y="190"/>
                  </a:lnTo>
                  <a:lnTo>
                    <a:pt x="201" y="180"/>
                  </a:lnTo>
                  <a:lnTo>
                    <a:pt x="207" y="186"/>
                  </a:lnTo>
                  <a:lnTo>
                    <a:pt x="211" y="186"/>
                  </a:lnTo>
                  <a:lnTo>
                    <a:pt x="222" y="186"/>
                  </a:lnTo>
                  <a:lnTo>
                    <a:pt x="222" y="176"/>
                  </a:lnTo>
                  <a:lnTo>
                    <a:pt x="228" y="170"/>
                  </a:lnTo>
                  <a:lnTo>
                    <a:pt x="232" y="170"/>
                  </a:lnTo>
                  <a:lnTo>
                    <a:pt x="232" y="165"/>
                  </a:lnTo>
                  <a:lnTo>
                    <a:pt x="232" y="161"/>
                  </a:lnTo>
                  <a:lnTo>
                    <a:pt x="238" y="155"/>
                  </a:lnTo>
                  <a:lnTo>
                    <a:pt x="238" y="149"/>
                  </a:lnTo>
                  <a:lnTo>
                    <a:pt x="232" y="145"/>
                  </a:lnTo>
                  <a:lnTo>
                    <a:pt x="232" y="139"/>
                  </a:lnTo>
                  <a:lnTo>
                    <a:pt x="232" y="134"/>
                  </a:lnTo>
                  <a:lnTo>
                    <a:pt x="222" y="134"/>
                  </a:lnTo>
                  <a:lnTo>
                    <a:pt x="222" y="128"/>
                  </a:lnTo>
                  <a:lnTo>
                    <a:pt x="228" y="124"/>
                  </a:lnTo>
                  <a:lnTo>
                    <a:pt x="232" y="128"/>
                  </a:lnTo>
                  <a:lnTo>
                    <a:pt x="232" y="124"/>
                  </a:lnTo>
                  <a:lnTo>
                    <a:pt x="228" y="119"/>
                  </a:lnTo>
                  <a:lnTo>
                    <a:pt x="228" y="114"/>
                  </a:lnTo>
                  <a:lnTo>
                    <a:pt x="228" y="108"/>
                  </a:lnTo>
                  <a:lnTo>
                    <a:pt x="238" y="104"/>
                  </a:lnTo>
                  <a:lnTo>
                    <a:pt x="238" y="98"/>
                  </a:lnTo>
                  <a:lnTo>
                    <a:pt x="232" y="104"/>
                  </a:lnTo>
                  <a:lnTo>
                    <a:pt x="222" y="104"/>
                  </a:lnTo>
                  <a:lnTo>
                    <a:pt x="222" y="98"/>
                  </a:lnTo>
                  <a:lnTo>
                    <a:pt x="222" y="93"/>
                  </a:lnTo>
                  <a:lnTo>
                    <a:pt x="228" y="88"/>
                  </a:lnTo>
                  <a:lnTo>
                    <a:pt x="228" y="83"/>
                  </a:lnTo>
                  <a:lnTo>
                    <a:pt x="228" y="77"/>
                  </a:lnTo>
                  <a:lnTo>
                    <a:pt x="228" y="83"/>
                  </a:lnTo>
                  <a:lnTo>
                    <a:pt x="217" y="77"/>
                  </a:lnTo>
                  <a:lnTo>
                    <a:pt x="217" y="83"/>
                  </a:lnTo>
                  <a:lnTo>
                    <a:pt x="211" y="88"/>
                  </a:lnTo>
                  <a:lnTo>
                    <a:pt x="207" y="93"/>
                  </a:lnTo>
                  <a:lnTo>
                    <a:pt x="201" y="93"/>
                  </a:lnTo>
                  <a:lnTo>
                    <a:pt x="196" y="88"/>
                  </a:lnTo>
                  <a:lnTo>
                    <a:pt x="196" y="83"/>
                  </a:lnTo>
                  <a:lnTo>
                    <a:pt x="186" y="88"/>
                  </a:lnTo>
                  <a:lnTo>
                    <a:pt x="176" y="93"/>
                  </a:lnTo>
                  <a:lnTo>
                    <a:pt x="170" y="93"/>
                  </a:lnTo>
                  <a:lnTo>
                    <a:pt x="176" y="77"/>
                  </a:lnTo>
                  <a:lnTo>
                    <a:pt x="170" y="73"/>
                  </a:lnTo>
                  <a:lnTo>
                    <a:pt x="170" y="77"/>
                  </a:lnTo>
                  <a:lnTo>
                    <a:pt x="164" y="88"/>
                  </a:lnTo>
                  <a:lnTo>
                    <a:pt x="164" y="93"/>
                  </a:lnTo>
                  <a:lnTo>
                    <a:pt x="160" y="98"/>
                  </a:lnTo>
                  <a:lnTo>
                    <a:pt x="154" y="93"/>
                  </a:lnTo>
                  <a:lnTo>
                    <a:pt x="154" y="83"/>
                  </a:lnTo>
                  <a:lnTo>
                    <a:pt x="160" y="77"/>
                  </a:lnTo>
                  <a:lnTo>
                    <a:pt x="160" y="67"/>
                  </a:lnTo>
                  <a:lnTo>
                    <a:pt x="154" y="61"/>
                  </a:lnTo>
                  <a:lnTo>
                    <a:pt x="150" y="67"/>
                  </a:lnTo>
                  <a:lnTo>
                    <a:pt x="145" y="61"/>
                  </a:lnTo>
                  <a:lnTo>
                    <a:pt x="145" y="67"/>
                  </a:lnTo>
                  <a:lnTo>
                    <a:pt x="139" y="73"/>
                  </a:lnTo>
                  <a:lnTo>
                    <a:pt x="135" y="77"/>
                  </a:lnTo>
                  <a:lnTo>
                    <a:pt x="129" y="77"/>
                  </a:lnTo>
                  <a:lnTo>
                    <a:pt x="129" y="73"/>
                  </a:lnTo>
                  <a:lnTo>
                    <a:pt x="129" y="67"/>
                  </a:lnTo>
                  <a:lnTo>
                    <a:pt x="129" y="57"/>
                  </a:lnTo>
                  <a:lnTo>
                    <a:pt x="125" y="51"/>
                  </a:lnTo>
                  <a:lnTo>
                    <a:pt x="119" y="61"/>
                  </a:lnTo>
                  <a:lnTo>
                    <a:pt x="113" y="73"/>
                  </a:lnTo>
                  <a:lnTo>
                    <a:pt x="108" y="73"/>
                  </a:lnTo>
                  <a:lnTo>
                    <a:pt x="108" y="67"/>
                  </a:lnTo>
                  <a:lnTo>
                    <a:pt x="103" y="67"/>
                  </a:lnTo>
                  <a:lnTo>
                    <a:pt x="98" y="67"/>
                  </a:lnTo>
                  <a:lnTo>
                    <a:pt x="88" y="83"/>
                  </a:lnTo>
                  <a:lnTo>
                    <a:pt x="88" y="77"/>
                  </a:lnTo>
                  <a:lnTo>
                    <a:pt x="82" y="77"/>
                  </a:lnTo>
                  <a:lnTo>
                    <a:pt x="82" y="73"/>
                  </a:lnTo>
                  <a:lnTo>
                    <a:pt x="88" y="67"/>
                  </a:lnTo>
                  <a:lnTo>
                    <a:pt x="88" y="61"/>
                  </a:lnTo>
                  <a:lnTo>
                    <a:pt x="88" y="57"/>
                  </a:lnTo>
                  <a:lnTo>
                    <a:pt x="88" y="46"/>
                  </a:lnTo>
                  <a:lnTo>
                    <a:pt x="94" y="46"/>
                  </a:lnTo>
                  <a:lnTo>
                    <a:pt x="98" y="46"/>
                  </a:lnTo>
                  <a:lnTo>
                    <a:pt x="103" y="36"/>
                  </a:lnTo>
                  <a:lnTo>
                    <a:pt x="98" y="36"/>
                  </a:lnTo>
                  <a:lnTo>
                    <a:pt x="98" y="32"/>
                  </a:lnTo>
                  <a:lnTo>
                    <a:pt x="103" y="26"/>
                  </a:lnTo>
                  <a:lnTo>
                    <a:pt x="103" y="22"/>
                  </a:lnTo>
                  <a:lnTo>
                    <a:pt x="103" y="10"/>
                  </a:lnTo>
                  <a:lnTo>
                    <a:pt x="94" y="0"/>
                  </a:lnTo>
                  <a:lnTo>
                    <a:pt x="82" y="0"/>
                  </a:lnTo>
                  <a:lnTo>
                    <a:pt x="88" y="5"/>
                  </a:lnTo>
                  <a:lnTo>
                    <a:pt x="94" y="16"/>
                  </a:lnTo>
                  <a:lnTo>
                    <a:pt x="88" y="16"/>
                  </a:lnTo>
                  <a:lnTo>
                    <a:pt x="88" y="22"/>
                  </a:lnTo>
                  <a:lnTo>
                    <a:pt x="88" y="26"/>
                  </a:lnTo>
                  <a:lnTo>
                    <a:pt x="88" y="32"/>
                  </a:lnTo>
                  <a:lnTo>
                    <a:pt x="82" y="36"/>
                  </a:lnTo>
                  <a:lnTo>
                    <a:pt x="78" y="32"/>
                  </a:lnTo>
                  <a:lnTo>
                    <a:pt x="78" y="22"/>
                  </a:lnTo>
                  <a:lnTo>
                    <a:pt x="72" y="26"/>
                  </a:lnTo>
                  <a:lnTo>
                    <a:pt x="72" y="16"/>
                  </a:lnTo>
                  <a:lnTo>
                    <a:pt x="72" y="5"/>
                  </a:lnTo>
                  <a:lnTo>
                    <a:pt x="72" y="10"/>
                  </a:lnTo>
                  <a:lnTo>
                    <a:pt x="67" y="10"/>
                  </a:lnTo>
                  <a:lnTo>
                    <a:pt x="62" y="5"/>
                  </a:lnTo>
                  <a:lnTo>
                    <a:pt x="62" y="22"/>
                  </a:lnTo>
                  <a:lnTo>
                    <a:pt x="51" y="16"/>
                  </a:lnTo>
                  <a:lnTo>
                    <a:pt x="57" y="22"/>
                  </a:lnTo>
                  <a:lnTo>
                    <a:pt x="62" y="26"/>
                  </a:lnTo>
                  <a:lnTo>
                    <a:pt x="51" y="32"/>
                  </a:lnTo>
                  <a:lnTo>
                    <a:pt x="47" y="32"/>
                  </a:lnTo>
                  <a:lnTo>
                    <a:pt x="47" y="26"/>
                  </a:lnTo>
                  <a:lnTo>
                    <a:pt x="47" y="22"/>
                  </a:lnTo>
                  <a:lnTo>
                    <a:pt x="41" y="16"/>
                  </a:lnTo>
                  <a:lnTo>
                    <a:pt x="41" y="22"/>
                  </a:lnTo>
                  <a:lnTo>
                    <a:pt x="41" y="26"/>
                  </a:lnTo>
                  <a:lnTo>
                    <a:pt x="36" y="26"/>
                  </a:lnTo>
                  <a:lnTo>
                    <a:pt x="36" y="22"/>
                  </a:lnTo>
                  <a:lnTo>
                    <a:pt x="31" y="26"/>
                  </a:lnTo>
                  <a:lnTo>
                    <a:pt x="31" y="32"/>
                  </a:lnTo>
                  <a:lnTo>
                    <a:pt x="36" y="32"/>
                  </a:lnTo>
                  <a:lnTo>
                    <a:pt x="41" y="32"/>
                  </a:lnTo>
                  <a:lnTo>
                    <a:pt x="47" y="36"/>
                  </a:lnTo>
                  <a:lnTo>
                    <a:pt x="57" y="36"/>
                  </a:lnTo>
                  <a:lnTo>
                    <a:pt x="62" y="42"/>
                  </a:lnTo>
                  <a:lnTo>
                    <a:pt x="67" y="46"/>
                  </a:lnTo>
                  <a:lnTo>
                    <a:pt x="67" y="51"/>
                  </a:lnTo>
                  <a:lnTo>
                    <a:pt x="72" y="51"/>
                  </a:lnTo>
                  <a:lnTo>
                    <a:pt x="78" y="51"/>
                  </a:lnTo>
                  <a:lnTo>
                    <a:pt x="78" y="61"/>
                  </a:lnTo>
                  <a:lnTo>
                    <a:pt x="72" y="61"/>
                  </a:lnTo>
                  <a:lnTo>
                    <a:pt x="62" y="57"/>
                  </a:lnTo>
                  <a:lnTo>
                    <a:pt x="51" y="57"/>
                  </a:lnTo>
                  <a:lnTo>
                    <a:pt x="57" y="61"/>
                  </a:lnTo>
                  <a:lnTo>
                    <a:pt x="62" y="67"/>
                  </a:lnTo>
                  <a:lnTo>
                    <a:pt x="67" y="73"/>
                  </a:lnTo>
                  <a:lnTo>
                    <a:pt x="62" y="77"/>
                  </a:lnTo>
                  <a:lnTo>
                    <a:pt x="57" y="77"/>
                  </a:lnTo>
                  <a:lnTo>
                    <a:pt x="51" y="73"/>
                  </a:lnTo>
                  <a:lnTo>
                    <a:pt x="47" y="67"/>
                  </a:lnTo>
                  <a:lnTo>
                    <a:pt x="41" y="67"/>
                  </a:lnTo>
                  <a:lnTo>
                    <a:pt x="31" y="61"/>
                  </a:lnTo>
                  <a:lnTo>
                    <a:pt x="21" y="57"/>
                  </a:lnTo>
                  <a:lnTo>
                    <a:pt x="10" y="61"/>
                  </a:lnTo>
                  <a:lnTo>
                    <a:pt x="10" y="67"/>
                  </a:lnTo>
                  <a:lnTo>
                    <a:pt x="21" y="67"/>
                  </a:lnTo>
                  <a:lnTo>
                    <a:pt x="31" y="67"/>
                  </a:lnTo>
                  <a:lnTo>
                    <a:pt x="36" y="73"/>
                  </a:lnTo>
                  <a:lnTo>
                    <a:pt x="36" y="77"/>
                  </a:lnTo>
                  <a:lnTo>
                    <a:pt x="41" y="77"/>
                  </a:lnTo>
                  <a:lnTo>
                    <a:pt x="41" y="83"/>
                  </a:lnTo>
                  <a:lnTo>
                    <a:pt x="41" y="88"/>
                  </a:lnTo>
                  <a:lnTo>
                    <a:pt x="36" y="93"/>
                  </a:lnTo>
                  <a:lnTo>
                    <a:pt x="36" y="104"/>
                  </a:lnTo>
                  <a:lnTo>
                    <a:pt x="41" y="98"/>
                  </a:lnTo>
                  <a:lnTo>
                    <a:pt x="41" y="104"/>
                  </a:lnTo>
                  <a:lnTo>
                    <a:pt x="36" y="108"/>
                  </a:lnTo>
                  <a:lnTo>
                    <a:pt x="31" y="114"/>
                  </a:lnTo>
                  <a:lnTo>
                    <a:pt x="26" y="114"/>
                  </a:lnTo>
                  <a:lnTo>
                    <a:pt x="21" y="114"/>
                  </a:lnTo>
                  <a:lnTo>
                    <a:pt x="16" y="114"/>
                  </a:lnTo>
                  <a:lnTo>
                    <a:pt x="10" y="119"/>
                  </a:lnTo>
                  <a:lnTo>
                    <a:pt x="4" y="114"/>
                  </a:lnTo>
                  <a:lnTo>
                    <a:pt x="0" y="124"/>
                  </a:lnTo>
                  <a:close/>
                </a:path>
              </a:pathLst>
            </a:custGeom>
            <a:solidFill>
              <a:schemeClr val="tx2"/>
            </a:solidFill>
            <a:ln w="3175" cap="flat">
              <a:solidFill>
                <a:schemeClr val="bg2"/>
              </a:solidFill>
              <a:prstDash val="solid"/>
              <a:miter lim="800000"/>
              <a:headEnd/>
              <a:tailEnd/>
            </a:ln>
          </p:spPr>
          <p:txBody>
            <a:bodyPr vert="horz" wrap="square" lIns="68580" tIns="34290" rIns="68580" bIns="34290" numCol="1" anchor="t" anchorCtr="0" compatLnSpc="1">
              <a:prstTxWarp prst="textNoShape">
                <a:avLst/>
              </a:prstTxWarp>
            </a:bodyPr>
            <a:lstStyle/>
            <a:p>
              <a:endParaRPr lang="en-US" sz="1350"/>
            </a:p>
          </p:txBody>
        </p:sp>
        <p:sp>
          <p:nvSpPr>
            <p:cNvPr id="51" name="Freeform 50"/>
            <p:cNvSpPr>
              <a:spLocks/>
            </p:cNvSpPr>
            <p:nvPr/>
          </p:nvSpPr>
          <p:spPr bwMode="auto">
            <a:xfrm>
              <a:off x="2157476" y="1691325"/>
              <a:ext cx="602441" cy="511315"/>
            </a:xfrm>
            <a:custGeom>
              <a:avLst/>
              <a:gdLst>
                <a:gd name="T0" fmla="*/ 16 w 238"/>
                <a:gd name="T1" fmla="*/ 134 h 202"/>
                <a:gd name="T2" fmla="*/ 36 w 238"/>
                <a:gd name="T3" fmla="*/ 145 h 202"/>
                <a:gd name="T4" fmla="*/ 36 w 238"/>
                <a:gd name="T5" fmla="*/ 165 h 202"/>
                <a:gd name="T6" fmla="*/ 62 w 238"/>
                <a:gd name="T7" fmla="*/ 180 h 202"/>
                <a:gd name="T8" fmla="*/ 78 w 238"/>
                <a:gd name="T9" fmla="*/ 202 h 202"/>
                <a:gd name="T10" fmla="*/ 88 w 238"/>
                <a:gd name="T11" fmla="*/ 196 h 202"/>
                <a:gd name="T12" fmla="*/ 119 w 238"/>
                <a:gd name="T13" fmla="*/ 190 h 202"/>
                <a:gd name="T14" fmla="*/ 145 w 238"/>
                <a:gd name="T15" fmla="*/ 196 h 202"/>
                <a:gd name="T16" fmla="*/ 170 w 238"/>
                <a:gd name="T17" fmla="*/ 190 h 202"/>
                <a:gd name="T18" fmla="*/ 186 w 238"/>
                <a:gd name="T19" fmla="*/ 196 h 202"/>
                <a:gd name="T20" fmla="*/ 211 w 238"/>
                <a:gd name="T21" fmla="*/ 186 h 202"/>
                <a:gd name="T22" fmla="*/ 232 w 238"/>
                <a:gd name="T23" fmla="*/ 170 h 202"/>
                <a:gd name="T24" fmla="*/ 238 w 238"/>
                <a:gd name="T25" fmla="*/ 149 h 202"/>
                <a:gd name="T26" fmla="*/ 222 w 238"/>
                <a:gd name="T27" fmla="*/ 134 h 202"/>
                <a:gd name="T28" fmla="*/ 232 w 238"/>
                <a:gd name="T29" fmla="*/ 124 h 202"/>
                <a:gd name="T30" fmla="*/ 238 w 238"/>
                <a:gd name="T31" fmla="*/ 104 h 202"/>
                <a:gd name="T32" fmla="*/ 222 w 238"/>
                <a:gd name="T33" fmla="*/ 98 h 202"/>
                <a:gd name="T34" fmla="*/ 228 w 238"/>
                <a:gd name="T35" fmla="*/ 77 h 202"/>
                <a:gd name="T36" fmla="*/ 211 w 238"/>
                <a:gd name="T37" fmla="*/ 88 h 202"/>
                <a:gd name="T38" fmla="*/ 196 w 238"/>
                <a:gd name="T39" fmla="*/ 83 h 202"/>
                <a:gd name="T40" fmla="*/ 176 w 238"/>
                <a:gd name="T41" fmla="*/ 77 h 202"/>
                <a:gd name="T42" fmla="*/ 164 w 238"/>
                <a:gd name="T43" fmla="*/ 93 h 202"/>
                <a:gd name="T44" fmla="*/ 160 w 238"/>
                <a:gd name="T45" fmla="*/ 77 h 202"/>
                <a:gd name="T46" fmla="*/ 145 w 238"/>
                <a:gd name="T47" fmla="*/ 61 h 202"/>
                <a:gd name="T48" fmla="*/ 129 w 238"/>
                <a:gd name="T49" fmla="*/ 77 h 202"/>
                <a:gd name="T50" fmla="*/ 125 w 238"/>
                <a:gd name="T51" fmla="*/ 51 h 202"/>
                <a:gd name="T52" fmla="*/ 108 w 238"/>
                <a:gd name="T53" fmla="*/ 67 h 202"/>
                <a:gd name="T54" fmla="*/ 88 w 238"/>
                <a:gd name="T55" fmla="*/ 77 h 202"/>
                <a:gd name="T56" fmla="*/ 88 w 238"/>
                <a:gd name="T57" fmla="*/ 61 h 202"/>
                <a:gd name="T58" fmla="*/ 98 w 238"/>
                <a:gd name="T59" fmla="*/ 46 h 202"/>
                <a:gd name="T60" fmla="*/ 103 w 238"/>
                <a:gd name="T61" fmla="*/ 26 h 202"/>
                <a:gd name="T62" fmla="*/ 82 w 238"/>
                <a:gd name="T63" fmla="*/ 0 h 202"/>
                <a:gd name="T64" fmla="*/ 88 w 238"/>
                <a:gd name="T65" fmla="*/ 22 h 202"/>
                <a:gd name="T66" fmla="*/ 78 w 238"/>
                <a:gd name="T67" fmla="*/ 32 h 202"/>
                <a:gd name="T68" fmla="*/ 72 w 238"/>
                <a:gd name="T69" fmla="*/ 5 h 202"/>
                <a:gd name="T70" fmla="*/ 62 w 238"/>
                <a:gd name="T71" fmla="*/ 22 h 202"/>
                <a:gd name="T72" fmla="*/ 51 w 238"/>
                <a:gd name="T73" fmla="*/ 32 h 202"/>
                <a:gd name="T74" fmla="*/ 41 w 238"/>
                <a:gd name="T75" fmla="*/ 16 h 202"/>
                <a:gd name="T76" fmla="*/ 36 w 238"/>
                <a:gd name="T77" fmla="*/ 22 h 202"/>
                <a:gd name="T78" fmla="*/ 41 w 238"/>
                <a:gd name="T79" fmla="*/ 32 h 202"/>
                <a:gd name="T80" fmla="*/ 67 w 238"/>
                <a:gd name="T81" fmla="*/ 46 h 202"/>
                <a:gd name="T82" fmla="*/ 78 w 238"/>
                <a:gd name="T83" fmla="*/ 61 h 202"/>
                <a:gd name="T84" fmla="*/ 57 w 238"/>
                <a:gd name="T85" fmla="*/ 61 h 202"/>
                <a:gd name="T86" fmla="*/ 57 w 238"/>
                <a:gd name="T87" fmla="*/ 77 h 202"/>
                <a:gd name="T88" fmla="*/ 31 w 238"/>
                <a:gd name="T89" fmla="*/ 61 h 202"/>
                <a:gd name="T90" fmla="*/ 21 w 238"/>
                <a:gd name="T91" fmla="*/ 67 h 202"/>
                <a:gd name="T92" fmla="*/ 41 w 238"/>
                <a:gd name="T93" fmla="*/ 77 h 202"/>
                <a:gd name="T94" fmla="*/ 36 w 238"/>
                <a:gd name="T95" fmla="*/ 104 h 202"/>
                <a:gd name="T96" fmla="*/ 31 w 238"/>
                <a:gd name="T97" fmla="*/ 114 h 202"/>
                <a:gd name="T98" fmla="*/ 10 w 238"/>
                <a:gd name="T99" fmla="*/ 119 h 2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238" h="202">
                  <a:moveTo>
                    <a:pt x="0" y="124"/>
                  </a:moveTo>
                  <a:lnTo>
                    <a:pt x="4" y="128"/>
                  </a:lnTo>
                  <a:lnTo>
                    <a:pt x="10" y="128"/>
                  </a:lnTo>
                  <a:lnTo>
                    <a:pt x="16" y="134"/>
                  </a:lnTo>
                  <a:lnTo>
                    <a:pt x="21" y="139"/>
                  </a:lnTo>
                  <a:lnTo>
                    <a:pt x="26" y="145"/>
                  </a:lnTo>
                  <a:lnTo>
                    <a:pt x="31" y="145"/>
                  </a:lnTo>
                  <a:lnTo>
                    <a:pt x="36" y="145"/>
                  </a:lnTo>
                  <a:lnTo>
                    <a:pt x="36" y="149"/>
                  </a:lnTo>
                  <a:lnTo>
                    <a:pt x="36" y="155"/>
                  </a:lnTo>
                  <a:lnTo>
                    <a:pt x="36" y="161"/>
                  </a:lnTo>
                  <a:lnTo>
                    <a:pt x="36" y="165"/>
                  </a:lnTo>
                  <a:lnTo>
                    <a:pt x="41" y="170"/>
                  </a:lnTo>
                  <a:lnTo>
                    <a:pt x="51" y="180"/>
                  </a:lnTo>
                  <a:lnTo>
                    <a:pt x="57" y="180"/>
                  </a:lnTo>
                  <a:lnTo>
                    <a:pt x="62" y="180"/>
                  </a:lnTo>
                  <a:lnTo>
                    <a:pt x="62" y="186"/>
                  </a:lnTo>
                  <a:lnTo>
                    <a:pt x="62" y="190"/>
                  </a:lnTo>
                  <a:lnTo>
                    <a:pt x="72" y="196"/>
                  </a:lnTo>
                  <a:lnTo>
                    <a:pt x="78" y="202"/>
                  </a:lnTo>
                  <a:lnTo>
                    <a:pt x="78" y="196"/>
                  </a:lnTo>
                  <a:lnTo>
                    <a:pt x="82" y="190"/>
                  </a:lnTo>
                  <a:lnTo>
                    <a:pt x="82" y="196"/>
                  </a:lnTo>
                  <a:lnTo>
                    <a:pt x="88" y="196"/>
                  </a:lnTo>
                  <a:lnTo>
                    <a:pt x="98" y="190"/>
                  </a:lnTo>
                  <a:lnTo>
                    <a:pt x="103" y="190"/>
                  </a:lnTo>
                  <a:lnTo>
                    <a:pt x="113" y="196"/>
                  </a:lnTo>
                  <a:lnTo>
                    <a:pt x="119" y="190"/>
                  </a:lnTo>
                  <a:lnTo>
                    <a:pt x="125" y="196"/>
                  </a:lnTo>
                  <a:lnTo>
                    <a:pt x="135" y="196"/>
                  </a:lnTo>
                  <a:lnTo>
                    <a:pt x="135" y="202"/>
                  </a:lnTo>
                  <a:lnTo>
                    <a:pt x="145" y="196"/>
                  </a:lnTo>
                  <a:lnTo>
                    <a:pt x="150" y="190"/>
                  </a:lnTo>
                  <a:lnTo>
                    <a:pt x="160" y="196"/>
                  </a:lnTo>
                  <a:lnTo>
                    <a:pt x="164" y="196"/>
                  </a:lnTo>
                  <a:lnTo>
                    <a:pt x="170" y="190"/>
                  </a:lnTo>
                  <a:lnTo>
                    <a:pt x="176" y="196"/>
                  </a:lnTo>
                  <a:lnTo>
                    <a:pt x="176" y="202"/>
                  </a:lnTo>
                  <a:lnTo>
                    <a:pt x="181" y="196"/>
                  </a:lnTo>
                  <a:lnTo>
                    <a:pt x="186" y="196"/>
                  </a:lnTo>
                  <a:lnTo>
                    <a:pt x="196" y="190"/>
                  </a:lnTo>
                  <a:lnTo>
                    <a:pt x="201" y="180"/>
                  </a:lnTo>
                  <a:lnTo>
                    <a:pt x="207" y="186"/>
                  </a:lnTo>
                  <a:lnTo>
                    <a:pt x="211" y="186"/>
                  </a:lnTo>
                  <a:lnTo>
                    <a:pt x="222" y="186"/>
                  </a:lnTo>
                  <a:lnTo>
                    <a:pt x="222" y="176"/>
                  </a:lnTo>
                  <a:lnTo>
                    <a:pt x="228" y="170"/>
                  </a:lnTo>
                  <a:lnTo>
                    <a:pt x="232" y="170"/>
                  </a:lnTo>
                  <a:lnTo>
                    <a:pt x="232" y="165"/>
                  </a:lnTo>
                  <a:lnTo>
                    <a:pt x="232" y="161"/>
                  </a:lnTo>
                  <a:lnTo>
                    <a:pt x="238" y="155"/>
                  </a:lnTo>
                  <a:lnTo>
                    <a:pt x="238" y="149"/>
                  </a:lnTo>
                  <a:lnTo>
                    <a:pt x="232" y="145"/>
                  </a:lnTo>
                  <a:lnTo>
                    <a:pt x="232" y="139"/>
                  </a:lnTo>
                  <a:lnTo>
                    <a:pt x="232" y="134"/>
                  </a:lnTo>
                  <a:lnTo>
                    <a:pt x="222" y="134"/>
                  </a:lnTo>
                  <a:lnTo>
                    <a:pt x="222" y="128"/>
                  </a:lnTo>
                  <a:lnTo>
                    <a:pt x="228" y="124"/>
                  </a:lnTo>
                  <a:lnTo>
                    <a:pt x="232" y="128"/>
                  </a:lnTo>
                  <a:lnTo>
                    <a:pt x="232" y="124"/>
                  </a:lnTo>
                  <a:lnTo>
                    <a:pt x="228" y="119"/>
                  </a:lnTo>
                  <a:lnTo>
                    <a:pt x="228" y="114"/>
                  </a:lnTo>
                  <a:lnTo>
                    <a:pt x="228" y="108"/>
                  </a:lnTo>
                  <a:lnTo>
                    <a:pt x="238" y="104"/>
                  </a:lnTo>
                  <a:lnTo>
                    <a:pt x="238" y="98"/>
                  </a:lnTo>
                  <a:lnTo>
                    <a:pt x="232" y="104"/>
                  </a:lnTo>
                  <a:lnTo>
                    <a:pt x="222" y="104"/>
                  </a:lnTo>
                  <a:lnTo>
                    <a:pt x="222" y="98"/>
                  </a:lnTo>
                  <a:lnTo>
                    <a:pt x="222" y="93"/>
                  </a:lnTo>
                  <a:lnTo>
                    <a:pt x="228" y="88"/>
                  </a:lnTo>
                  <a:lnTo>
                    <a:pt x="228" y="83"/>
                  </a:lnTo>
                  <a:lnTo>
                    <a:pt x="228" y="77"/>
                  </a:lnTo>
                  <a:lnTo>
                    <a:pt x="228" y="83"/>
                  </a:lnTo>
                  <a:lnTo>
                    <a:pt x="217" y="77"/>
                  </a:lnTo>
                  <a:lnTo>
                    <a:pt x="217" y="83"/>
                  </a:lnTo>
                  <a:lnTo>
                    <a:pt x="211" y="88"/>
                  </a:lnTo>
                  <a:lnTo>
                    <a:pt x="207" y="93"/>
                  </a:lnTo>
                  <a:lnTo>
                    <a:pt x="201" y="93"/>
                  </a:lnTo>
                  <a:lnTo>
                    <a:pt x="196" y="88"/>
                  </a:lnTo>
                  <a:lnTo>
                    <a:pt x="196" y="83"/>
                  </a:lnTo>
                  <a:lnTo>
                    <a:pt x="186" y="88"/>
                  </a:lnTo>
                  <a:lnTo>
                    <a:pt x="176" y="93"/>
                  </a:lnTo>
                  <a:lnTo>
                    <a:pt x="170" y="93"/>
                  </a:lnTo>
                  <a:lnTo>
                    <a:pt x="176" y="77"/>
                  </a:lnTo>
                  <a:lnTo>
                    <a:pt x="170" y="73"/>
                  </a:lnTo>
                  <a:lnTo>
                    <a:pt x="170" y="77"/>
                  </a:lnTo>
                  <a:lnTo>
                    <a:pt x="164" y="88"/>
                  </a:lnTo>
                  <a:lnTo>
                    <a:pt x="164" y="93"/>
                  </a:lnTo>
                  <a:lnTo>
                    <a:pt x="160" y="98"/>
                  </a:lnTo>
                  <a:lnTo>
                    <a:pt x="154" y="93"/>
                  </a:lnTo>
                  <a:lnTo>
                    <a:pt x="154" y="83"/>
                  </a:lnTo>
                  <a:lnTo>
                    <a:pt x="160" y="77"/>
                  </a:lnTo>
                  <a:lnTo>
                    <a:pt x="160" y="67"/>
                  </a:lnTo>
                  <a:lnTo>
                    <a:pt x="154" y="61"/>
                  </a:lnTo>
                  <a:lnTo>
                    <a:pt x="150" y="67"/>
                  </a:lnTo>
                  <a:lnTo>
                    <a:pt x="145" y="61"/>
                  </a:lnTo>
                  <a:lnTo>
                    <a:pt x="145" y="67"/>
                  </a:lnTo>
                  <a:lnTo>
                    <a:pt x="139" y="73"/>
                  </a:lnTo>
                  <a:lnTo>
                    <a:pt x="135" y="77"/>
                  </a:lnTo>
                  <a:lnTo>
                    <a:pt x="129" y="77"/>
                  </a:lnTo>
                  <a:lnTo>
                    <a:pt x="129" y="73"/>
                  </a:lnTo>
                  <a:lnTo>
                    <a:pt x="129" y="67"/>
                  </a:lnTo>
                  <a:lnTo>
                    <a:pt x="129" y="57"/>
                  </a:lnTo>
                  <a:lnTo>
                    <a:pt x="125" y="51"/>
                  </a:lnTo>
                  <a:lnTo>
                    <a:pt x="119" y="61"/>
                  </a:lnTo>
                  <a:lnTo>
                    <a:pt x="113" y="73"/>
                  </a:lnTo>
                  <a:lnTo>
                    <a:pt x="108" y="73"/>
                  </a:lnTo>
                  <a:lnTo>
                    <a:pt x="108" y="67"/>
                  </a:lnTo>
                  <a:lnTo>
                    <a:pt x="103" y="67"/>
                  </a:lnTo>
                  <a:lnTo>
                    <a:pt x="98" y="67"/>
                  </a:lnTo>
                  <a:lnTo>
                    <a:pt x="88" y="83"/>
                  </a:lnTo>
                  <a:lnTo>
                    <a:pt x="88" y="77"/>
                  </a:lnTo>
                  <a:lnTo>
                    <a:pt x="82" y="77"/>
                  </a:lnTo>
                  <a:lnTo>
                    <a:pt x="82" y="73"/>
                  </a:lnTo>
                  <a:lnTo>
                    <a:pt x="88" y="67"/>
                  </a:lnTo>
                  <a:lnTo>
                    <a:pt x="88" y="61"/>
                  </a:lnTo>
                  <a:lnTo>
                    <a:pt x="88" y="57"/>
                  </a:lnTo>
                  <a:lnTo>
                    <a:pt x="88" y="46"/>
                  </a:lnTo>
                  <a:lnTo>
                    <a:pt x="94" y="46"/>
                  </a:lnTo>
                  <a:lnTo>
                    <a:pt x="98" y="46"/>
                  </a:lnTo>
                  <a:lnTo>
                    <a:pt x="103" y="36"/>
                  </a:lnTo>
                  <a:lnTo>
                    <a:pt x="98" y="36"/>
                  </a:lnTo>
                  <a:lnTo>
                    <a:pt x="98" y="32"/>
                  </a:lnTo>
                  <a:lnTo>
                    <a:pt x="103" y="26"/>
                  </a:lnTo>
                  <a:lnTo>
                    <a:pt x="103" y="22"/>
                  </a:lnTo>
                  <a:lnTo>
                    <a:pt x="103" y="10"/>
                  </a:lnTo>
                  <a:lnTo>
                    <a:pt x="94" y="0"/>
                  </a:lnTo>
                  <a:lnTo>
                    <a:pt x="82" y="0"/>
                  </a:lnTo>
                  <a:lnTo>
                    <a:pt x="88" y="5"/>
                  </a:lnTo>
                  <a:lnTo>
                    <a:pt x="94" y="16"/>
                  </a:lnTo>
                  <a:lnTo>
                    <a:pt x="88" y="16"/>
                  </a:lnTo>
                  <a:lnTo>
                    <a:pt x="88" y="22"/>
                  </a:lnTo>
                  <a:lnTo>
                    <a:pt x="88" y="26"/>
                  </a:lnTo>
                  <a:lnTo>
                    <a:pt x="88" y="32"/>
                  </a:lnTo>
                  <a:lnTo>
                    <a:pt x="82" y="36"/>
                  </a:lnTo>
                  <a:lnTo>
                    <a:pt x="78" y="32"/>
                  </a:lnTo>
                  <a:lnTo>
                    <a:pt x="78" y="22"/>
                  </a:lnTo>
                  <a:lnTo>
                    <a:pt x="72" y="26"/>
                  </a:lnTo>
                  <a:lnTo>
                    <a:pt x="72" y="16"/>
                  </a:lnTo>
                  <a:lnTo>
                    <a:pt x="72" y="5"/>
                  </a:lnTo>
                  <a:lnTo>
                    <a:pt x="72" y="10"/>
                  </a:lnTo>
                  <a:lnTo>
                    <a:pt x="67" y="10"/>
                  </a:lnTo>
                  <a:lnTo>
                    <a:pt x="62" y="5"/>
                  </a:lnTo>
                  <a:lnTo>
                    <a:pt x="62" y="22"/>
                  </a:lnTo>
                  <a:lnTo>
                    <a:pt x="51" y="16"/>
                  </a:lnTo>
                  <a:lnTo>
                    <a:pt x="57" y="22"/>
                  </a:lnTo>
                  <a:lnTo>
                    <a:pt x="62" y="26"/>
                  </a:lnTo>
                  <a:lnTo>
                    <a:pt x="51" y="32"/>
                  </a:lnTo>
                  <a:lnTo>
                    <a:pt x="47" y="32"/>
                  </a:lnTo>
                  <a:lnTo>
                    <a:pt x="47" y="26"/>
                  </a:lnTo>
                  <a:lnTo>
                    <a:pt x="47" y="22"/>
                  </a:lnTo>
                  <a:lnTo>
                    <a:pt x="41" y="16"/>
                  </a:lnTo>
                  <a:lnTo>
                    <a:pt x="41" y="22"/>
                  </a:lnTo>
                  <a:lnTo>
                    <a:pt x="41" y="26"/>
                  </a:lnTo>
                  <a:lnTo>
                    <a:pt x="36" y="26"/>
                  </a:lnTo>
                  <a:lnTo>
                    <a:pt x="36" y="22"/>
                  </a:lnTo>
                  <a:lnTo>
                    <a:pt x="31" y="26"/>
                  </a:lnTo>
                  <a:lnTo>
                    <a:pt x="31" y="32"/>
                  </a:lnTo>
                  <a:lnTo>
                    <a:pt x="36" y="32"/>
                  </a:lnTo>
                  <a:lnTo>
                    <a:pt x="41" y="32"/>
                  </a:lnTo>
                  <a:lnTo>
                    <a:pt x="47" y="36"/>
                  </a:lnTo>
                  <a:lnTo>
                    <a:pt x="57" y="36"/>
                  </a:lnTo>
                  <a:lnTo>
                    <a:pt x="62" y="42"/>
                  </a:lnTo>
                  <a:lnTo>
                    <a:pt x="67" y="46"/>
                  </a:lnTo>
                  <a:lnTo>
                    <a:pt x="67" y="51"/>
                  </a:lnTo>
                  <a:lnTo>
                    <a:pt x="72" y="51"/>
                  </a:lnTo>
                  <a:lnTo>
                    <a:pt x="78" y="51"/>
                  </a:lnTo>
                  <a:lnTo>
                    <a:pt x="78" y="61"/>
                  </a:lnTo>
                  <a:lnTo>
                    <a:pt x="72" y="61"/>
                  </a:lnTo>
                  <a:lnTo>
                    <a:pt x="62" y="57"/>
                  </a:lnTo>
                  <a:lnTo>
                    <a:pt x="51" y="57"/>
                  </a:lnTo>
                  <a:lnTo>
                    <a:pt x="57" y="61"/>
                  </a:lnTo>
                  <a:lnTo>
                    <a:pt x="62" y="67"/>
                  </a:lnTo>
                  <a:lnTo>
                    <a:pt x="67" y="73"/>
                  </a:lnTo>
                  <a:lnTo>
                    <a:pt x="62" y="77"/>
                  </a:lnTo>
                  <a:lnTo>
                    <a:pt x="57" y="77"/>
                  </a:lnTo>
                  <a:lnTo>
                    <a:pt x="51" y="73"/>
                  </a:lnTo>
                  <a:lnTo>
                    <a:pt x="47" y="67"/>
                  </a:lnTo>
                  <a:lnTo>
                    <a:pt x="41" y="67"/>
                  </a:lnTo>
                  <a:lnTo>
                    <a:pt x="31" y="61"/>
                  </a:lnTo>
                  <a:lnTo>
                    <a:pt x="21" y="57"/>
                  </a:lnTo>
                  <a:lnTo>
                    <a:pt x="10" y="61"/>
                  </a:lnTo>
                  <a:lnTo>
                    <a:pt x="10" y="67"/>
                  </a:lnTo>
                  <a:lnTo>
                    <a:pt x="21" y="67"/>
                  </a:lnTo>
                  <a:lnTo>
                    <a:pt x="31" y="67"/>
                  </a:lnTo>
                  <a:lnTo>
                    <a:pt x="36" y="73"/>
                  </a:lnTo>
                  <a:lnTo>
                    <a:pt x="36" y="77"/>
                  </a:lnTo>
                  <a:lnTo>
                    <a:pt x="41" y="77"/>
                  </a:lnTo>
                  <a:lnTo>
                    <a:pt x="41" y="83"/>
                  </a:lnTo>
                  <a:lnTo>
                    <a:pt x="41" y="88"/>
                  </a:lnTo>
                  <a:lnTo>
                    <a:pt x="36" y="93"/>
                  </a:lnTo>
                  <a:lnTo>
                    <a:pt x="36" y="104"/>
                  </a:lnTo>
                  <a:lnTo>
                    <a:pt x="41" y="98"/>
                  </a:lnTo>
                  <a:lnTo>
                    <a:pt x="41" y="104"/>
                  </a:lnTo>
                  <a:lnTo>
                    <a:pt x="36" y="108"/>
                  </a:lnTo>
                  <a:lnTo>
                    <a:pt x="31" y="114"/>
                  </a:lnTo>
                  <a:lnTo>
                    <a:pt x="26" y="114"/>
                  </a:lnTo>
                  <a:lnTo>
                    <a:pt x="21" y="114"/>
                  </a:lnTo>
                  <a:lnTo>
                    <a:pt x="16" y="114"/>
                  </a:lnTo>
                  <a:lnTo>
                    <a:pt x="10" y="119"/>
                  </a:lnTo>
                  <a:lnTo>
                    <a:pt x="4" y="114"/>
                  </a:lnTo>
                  <a:lnTo>
                    <a:pt x="0" y="124"/>
                  </a:lnTo>
                  <a:close/>
                </a:path>
              </a:pathLst>
            </a:custGeom>
            <a:solidFill>
              <a:schemeClr val="tx2"/>
            </a:solidFill>
            <a:ln w="3175" cap="flat">
              <a:solidFill>
                <a:schemeClr val="bg2"/>
              </a:solidFill>
              <a:prstDash val="solid"/>
              <a:miter lim="800000"/>
              <a:headEnd/>
              <a:tailEnd/>
            </a:ln>
          </p:spPr>
          <p:txBody>
            <a:bodyPr vert="horz" wrap="square" lIns="68580" tIns="34290" rIns="68580" bIns="34290" numCol="1" anchor="t" anchorCtr="0" compatLnSpc="1">
              <a:prstTxWarp prst="textNoShape">
                <a:avLst/>
              </a:prstTxWarp>
            </a:bodyPr>
            <a:lstStyle/>
            <a:p>
              <a:endParaRPr lang="en-US" sz="1350"/>
            </a:p>
          </p:txBody>
        </p:sp>
        <p:sp>
          <p:nvSpPr>
            <p:cNvPr id="52" name="Freeform 51"/>
            <p:cNvSpPr>
              <a:spLocks/>
            </p:cNvSpPr>
            <p:nvPr/>
          </p:nvSpPr>
          <p:spPr bwMode="auto">
            <a:xfrm>
              <a:off x="2063819" y="3549272"/>
              <a:ext cx="483472" cy="460690"/>
            </a:xfrm>
            <a:custGeom>
              <a:avLst/>
              <a:gdLst>
                <a:gd name="T0" fmla="*/ 187 w 191"/>
                <a:gd name="T1" fmla="*/ 88 h 182"/>
                <a:gd name="T2" fmla="*/ 182 w 191"/>
                <a:gd name="T3" fmla="*/ 100 h 182"/>
                <a:gd name="T4" fmla="*/ 176 w 191"/>
                <a:gd name="T5" fmla="*/ 119 h 182"/>
                <a:gd name="T6" fmla="*/ 172 w 191"/>
                <a:gd name="T7" fmla="*/ 135 h 182"/>
                <a:gd name="T8" fmla="*/ 172 w 191"/>
                <a:gd name="T9" fmla="*/ 151 h 182"/>
                <a:gd name="T10" fmla="*/ 162 w 191"/>
                <a:gd name="T11" fmla="*/ 161 h 182"/>
                <a:gd name="T12" fmla="*/ 150 w 191"/>
                <a:gd name="T13" fmla="*/ 172 h 182"/>
                <a:gd name="T14" fmla="*/ 125 w 191"/>
                <a:gd name="T15" fmla="*/ 172 h 182"/>
                <a:gd name="T16" fmla="*/ 99 w 191"/>
                <a:gd name="T17" fmla="*/ 172 h 182"/>
                <a:gd name="T18" fmla="*/ 88 w 191"/>
                <a:gd name="T19" fmla="*/ 172 h 182"/>
                <a:gd name="T20" fmla="*/ 78 w 191"/>
                <a:gd name="T21" fmla="*/ 182 h 182"/>
                <a:gd name="T22" fmla="*/ 58 w 191"/>
                <a:gd name="T23" fmla="*/ 182 h 182"/>
                <a:gd name="T24" fmla="*/ 37 w 191"/>
                <a:gd name="T25" fmla="*/ 176 h 182"/>
                <a:gd name="T26" fmla="*/ 27 w 191"/>
                <a:gd name="T27" fmla="*/ 172 h 182"/>
                <a:gd name="T28" fmla="*/ 27 w 191"/>
                <a:gd name="T29" fmla="*/ 172 h 182"/>
                <a:gd name="T30" fmla="*/ 16 w 191"/>
                <a:gd name="T31" fmla="*/ 166 h 182"/>
                <a:gd name="T32" fmla="*/ 16 w 191"/>
                <a:gd name="T33" fmla="*/ 156 h 182"/>
                <a:gd name="T34" fmla="*/ 22 w 191"/>
                <a:gd name="T35" fmla="*/ 156 h 182"/>
                <a:gd name="T36" fmla="*/ 6 w 191"/>
                <a:gd name="T37" fmla="*/ 156 h 182"/>
                <a:gd name="T38" fmla="*/ 12 w 191"/>
                <a:gd name="T39" fmla="*/ 141 h 182"/>
                <a:gd name="T40" fmla="*/ 27 w 191"/>
                <a:gd name="T41" fmla="*/ 141 h 182"/>
                <a:gd name="T42" fmla="*/ 6 w 191"/>
                <a:gd name="T43" fmla="*/ 135 h 182"/>
                <a:gd name="T44" fmla="*/ 16 w 191"/>
                <a:gd name="T45" fmla="*/ 125 h 182"/>
                <a:gd name="T46" fmla="*/ 41 w 191"/>
                <a:gd name="T47" fmla="*/ 119 h 182"/>
                <a:gd name="T48" fmla="*/ 63 w 191"/>
                <a:gd name="T49" fmla="*/ 125 h 182"/>
                <a:gd name="T50" fmla="*/ 58 w 191"/>
                <a:gd name="T51" fmla="*/ 119 h 182"/>
                <a:gd name="T52" fmla="*/ 37 w 191"/>
                <a:gd name="T53" fmla="*/ 119 h 182"/>
                <a:gd name="T54" fmla="*/ 53 w 191"/>
                <a:gd name="T55" fmla="*/ 104 h 182"/>
                <a:gd name="T56" fmla="*/ 78 w 191"/>
                <a:gd name="T57" fmla="*/ 94 h 182"/>
                <a:gd name="T58" fmla="*/ 63 w 191"/>
                <a:gd name="T59" fmla="*/ 88 h 182"/>
                <a:gd name="T60" fmla="*/ 53 w 191"/>
                <a:gd name="T61" fmla="*/ 84 h 182"/>
                <a:gd name="T62" fmla="*/ 53 w 191"/>
                <a:gd name="T63" fmla="*/ 63 h 182"/>
                <a:gd name="T64" fmla="*/ 68 w 191"/>
                <a:gd name="T65" fmla="*/ 53 h 182"/>
                <a:gd name="T66" fmla="*/ 68 w 191"/>
                <a:gd name="T67" fmla="*/ 47 h 182"/>
                <a:gd name="T68" fmla="*/ 68 w 191"/>
                <a:gd name="T69" fmla="*/ 37 h 182"/>
                <a:gd name="T70" fmla="*/ 88 w 191"/>
                <a:gd name="T71" fmla="*/ 33 h 182"/>
                <a:gd name="T72" fmla="*/ 104 w 191"/>
                <a:gd name="T73" fmla="*/ 47 h 182"/>
                <a:gd name="T74" fmla="*/ 119 w 191"/>
                <a:gd name="T75" fmla="*/ 43 h 182"/>
                <a:gd name="T76" fmla="*/ 135 w 191"/>
                <a:gd name="T77" fmla="*/ 33 h 182"/>
                <a:gd name="T78" fmla="*/ 115 w 191"/>
                <a:gd name="T79" fmla="*/ 22 h 182"/>
                <a:gd name="T80" fmla="*/ 140 w 191"/>
                <a:gd name="T81" fmla="*/ 12 h 182"/>
                <a:gd name="T82" fmla="*/ 150 w 191"/>
                <a:gd name="T83" fmla="*/ 6 h 182"/>
                <a:gd name="T84" fmla="*/ 172 w 191"/>
                <a:gd name="T85" fmla="*/ 6 h 182"/>
                <a:gd name="T86" fmla="*/ 182 w 191"/>
                <a:gd name="T87" fmla="*/ 0 h 182"/>
                <a:gd name="T88" fmla="*/ 187 w 191"/>
                <a:gd name="T89" fmla="*/ 17 h 182"/>
                <a:gd name="T90" fmla="*/ 182 w 191"/>
                <a:gd name="T91" fmla="*/ 22 h 182"/>
                <a:gd name="T92" fmla="*/ 162 w 191"/>
                <a:gd name="T93" fmla="*/ 27 h 182"/>
                <a:gd name="T94" fmla="*/ 150 w 191"/>
                <a:gd name="T95" fmla="*/ 43 h 182"/>
                <a:gd name="T96" fmla="*/ 140 w 191"/>
                <a:gd name="T97" fmla="*/ 43 h 182"/>
                <a:gd name="T98" fmla="*/ 145 w 191"/>
                <a:gd name="T99" fmla="*/ 59 h 182"/>
                <a:gd name="T100" fmla="*/ 162 w 191"/>
                <a:gd name="T101" fmla="*/ 63 h 182"/>
                <a:gd name="T102" fmla="*/ 182 w 191"/>
                <a:gd name="T103" fmla="*/ 68 h 182"/>
                <a:gd name="T104" fmla="*/ 191 w 191"/>
                <a:gd name="T105" fmla="*/ 88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91" h="182">
                  <a:moveTo>
                    <a:pt x="191" y="88"/>
                  </a:moveTo>
                  <a:lnTo>
                    <a:pt x="187" y="94"/>
                  </a:lnTo>
                  <a:lnTo>
                    <a:pt x="187" y="88"/>
                  </a:lnTo>
                  <a:lnTo>
                    <a:pt x="182" y="88"/>
                  </a:lnTo>
                  <a:lnTo>
                    <a:pt x="187" y="94"/>
                  </a:lnTo>
                  <a:lnTo>
                    <a:pt x="182" y="100"/>
                  </a:lnTo>
                  <a:lnTo>
                    <a:pt x="182" y="104"/>
                  </a:lnTo>
                  <a:lnTo>
                    <a:pt x="182" y="115"/>
                  </a:lnTo>
                  <a:lnTo>
                    <a:pt x="176" y="119"/>
                  </a:lnTo>
                  <a:lnTo>
                    <a:pt x="176" y="125"/>
                  </a:lnTo>
                  <a:lnTo>
                    <a:pt x="176" y="129"/>
                  </a:lnTo>
                  <a:lnTo>
                    <a:pt x="172" y="135"/>
                  </a:lnTo>
                  <a:lnTo>
                    <a:pt x="172" y="141"/>
                  </a:lnTo>
                  <a:lnTo>
                    <a:pt x="172" y="145"/>
                  </a:lnTo>
                  <a:lnTo>
                    <a:pt x="172" y="151"/>
                  </a:lnTo>
                  <a:lnTo>
                    <a:pt x="166" y="151"/>
                  </a:lnTo>
                  <a:lnTo>
                    <a:pt x="166" y="156"/>
                  </a:lnTo>
                  <a:lnTo>
                    <a:pt x="162" y="161"/>
                  </a:lnTo>
                  <a:lnTo>
                    <a:pt x="156" y="161"/>
                  </a:lnTo>
                  <a:lnTo>
                    <a:pt x="156" y="166"/>
                  </a:lnTo>
                  <a:lnTo>
                    <a:pt x="150" y="172"/>
                  </a:lnTo>
                  <a:lnTo>
                    <a:pt x="140" y="176"/>
                  </a:lnTo>
                  <a:lnTo>
                    <a:pt x="135" y="172"/>
                  </a:lnTo>
                  <a:lnTo>
                    <a:pt x="125" y="172"/>
                  </a:lnTo>
                  <a:lnTo>
                    <a:pt x="115" y="172"/>
                  </a:lnTo>
                  <a:lnTo>
                    <a:pt x="104" y="172"/>
                  </a:lnTo>
                  <a:lnTo>
                    <a:pt x="99" y="172"/>
                  </a:lnTo>
                  <a:lnTo>
                    <a:pt x="94" y="176"/>
                  </a:lnTo>
                  <a:lnTo>
                    <a:pt x="88" y="176"/>
                  </a:lnTo>
                  <a:lnTo>
                    <a:pt x="88" y="172"/>
                  </a:lnTo>
                  <a:lnTo>
                    <a:pt x="84" y="176"/>
                  </a:lnTo>
                  <a:lnTo>
                    <a:pt x="78" y="176"/>
                  </a:lnTo>
                  <a:lnTo>
                    <a:pt x="78" y="182"/>
                  </a:lnTo>
                  <a:lnTo>
                    <a:pt x="68" y="182"/>
                  </a:lnTo>
                  <a:lnTo>
                    <a:pt x="63" y="176"/>
                  </a:lnTo>
                  <a:lnTo>
                    <a:pt x="58" y="182"/>
                  </a:lnTo>
                  <a:lnTo>
                    <a:pt x="47" y="182"/>
                  </a:lnTo>
                  <a:lnTo>
                    <a:pt x="41" y="176"/>
                  </a:lnTo>
                  <a:lnTo>
                    <a:pt x="37" y="176"/>
                  </a:lnTo>
                  <a:lnTo>
                    <a:pt x="27" y="182"/>
                  </a:lnTo>
                  <a:lnTo>
                    <a:pt x="27" y="176"/>
                  </a:lnTo>
                  <a:lnTo>
                    <a:pt x="27" y="172"/>
                  </a:lnTo>
                  <a:lnTo>
                    <a:pt x="12" y="176"/>
                  </a:lnTo>
                  <a:lnTo>
                    <a:pt x="16" y="176"/>
                  </a:lnTo>
                  <a:lnTo>
                    <a:pt x="27" y="172"/>
                  </a:lnTo>
                  <a:lnTo>
                    <a:pt x="12" y="172"/>
                  </a:lnTo>
                  <a:lnTo>
                    <a:pt x="22" y="166"/>
                  </a:lnTo>
                  <a:lnTo>
                    <a:pt x="16" y="166"/>
                  </a:lnTo>
                  <a:lnTo>
                    <a:pt x="12" y="166"/>
                  </a:lnTo>
                  <a:lnTo>
                    <a:pt x="12" y="161"/>
                  </a:lnTo>
                  <a:lnTo>
                    <a:pt x="16" y="156"/>
                  </a:lnTo>
                  <a:lnTo>
                    <a:pt x="22" y="156"/>
                  </a:lnTo>
                  <a:lnTo>
                    <a:pt x="27" y="156"/>
                  </a:lnTo>
                  <a:lnTo>
                    <a:pt x="22" y="156"/>
                  </a:lnTo>
                  <a:lnTo>
                    <a:pt x="16" y="156"/>
                  </a:lnTo>
                  <a:lnTo>
                    <a:pt x="12" y="151"/>
                  </a:lnTo>
                  <a:lnTo>
                    <a:pt x="6" y="156"/>
                  </a:lnTo>
                  <a:lnTo>
                    <a:pt x="0" y="151"/>
                  </a:lnTo>
                  <a:lnTo>
                    <a:pt x="6" y="145"/>
                  </a:lnTo>
                  <a:lnTo>
                    <a:pt x="12" y="141"/>
                  </a:lnTo>
                  <a:lnTo>
                    <a:pt x="16" y="141"/>
                  </a:lnTo>
                  <a:lnTo>
                    <a:pt x="22" y="141"/>
                  </a:lnTo>
                  <a:lnTo>
                    <a:pt x="27" y="141"/>
                  </a:lnTo>
                  <a:lnTo>
                    <a:pt x="22" y="135"/>
                  </a:lnTo>
                  <a:lnTo>
                    <a:pt x="12" y="135"/>
                  </a:lnTo>
                  <a:lnTo>
                    <a:pt x="6" y="135"/>
                  </a:lnTo>
                  <a:lnTo>
                    <a:pt x="6" y="129"/>
                  </a:lnTo>
                  <a:lnTo>
                    <a:pt x="12" y="125"/>
                  </a:lnTo>
                  <a:lnTo>
                    <a:pt x="16" y="125"/>
                  </a:lnTo>
                  <a:lnTo>
                    <a:pt x="31" y="125"/>
                  </a:lnTo>
                  <a:lnTo>
                    <a:pt x="31" y="119"/>
                  </a:lnTo>
                  <a:lnTo>
                    <a:pt x="41" y="119"/>
                  </a:lnTo>
                  <a:lnTo>
                    <a:pt x="47" y="119"/>
                  </a:lnTo>
                  <a:lnTo>
                    <a:pt x="53" y="125"/>
                  </a:lnTo>
                  <a:lnTo>
                    <a:pt x="63" y="125"/>
                  </a:lnTo>
                  <a:lnTo>
                    <a:pt x="68" y="125"/>
                  </a:lnTo>
                  <a:lnTo>
                    <a:pt x="63" y="119"/>
                  </a:lnTo>
                  <a:lnTo>
                    <a:pt x="58" y="119"/>
                  </a:lnTo>
                  <a:lnTo>
                    <a:pt x="53" y="119"/>
                  </a:lnTo>
                  <a:lnTo>
                    <a:pt x="47" y="115"/>
                  </a:lnTo>
                  <a:lnTo>
                    <a:pt x="37" y="119"/>
                  </a:lnTo>
                  <a:lnTo>
                    <a:pt x="31" y="115"/>
                  </a:lnTo>
                  <a:lnTo>
                    <a:pt x="41" y="115"/>
                  </a:lnTo>
                  <a:lnTo>
                    <a:pt x="53" y="104"/>
                  </a:lnTo>
                  <a:lnTo>
                    <a:pt x="68" y="100"/>
                  </a:lnTo>
                  <a:lnTo>
                    <a:pt x="73" y="100"/>
                  </a:lnTo>
                  <a:lnTo>
                    <a:pt x="78" y="94"/>
                  </a:lnTo>
                  <a:lnTo>
                    <a:pt x="78" y="88"/>
                  </a:lnTo>
                  <a:lnTo>
                    <a:pt x="73" y="88"/>
                  </a:lnTo>
                  <a:lnTo>
                    <a:pt x="63" y="88"/>
                  </a:lnTo>
                  <a:lnTo>
                    <a:pt x="58" y="94"/>
                  </a:lnTo>
                  <a:lnTo>
                    <a:pt x="58" y="84"/>
                  </a:lnTo>
                  <a:lnTo>
                    <a:pt x="53" y="84"/>
                  </a:lnTo>
                  <a:lnTo>
                    <a:pt x="53" y="78"/>
                  </a:lnTo>
                  <a:lnTo>
                    <a:pt x="47" y="68"/>
                  </a:lnTo>
                  <a:lnTo>
                    <a:pt x="53" y="63"/>
                  </a:lnTo>
                  <a:lnTo>
                    <a:pt x="58" y="63"/>
                  </a:lnTo>
                  <a:lnTo>
                    <a:pt x="63" y="59"/>
                  </a:lnTo>
                  <a:lnTo>
                    <a:pt x="68" y="53"/>
                  </a:lnTo>
                  <a:lnTo>
                    <a:pt x="73" y="53"/>
                  </a:lnTo>
                  <a:lnTo>
                    <a:pt x="68" y="53"/>
                  </a:lnTo>
                  <a:lnTo>
                    <a:pt x="68" y="47"/>
                  </a:lnTo>
                  <a:lnTo>
                    <a:pt x="68" y="43"/>
                  </a:lnTo>
                  <a:lnTo>
                    <a:pt x="63" y="37"/>
                  </a:lnTo>
                  <a:lnTo>
                    <a:pt x="68" y="37"/>
                  </a:lnTo>
                  <a:lnTo>
                    <a:pt x="73" y="27"/>
                  </a:lnTo>
                  <a:lnTo>
                    <a:pt x="84" y="27"/>
                  </a:lnTo>
                  <a:lnTo>
                    <a:pt x="88" y="33"/>
                  </a:lnTo>
                  <a:lnTo>
                    <a:pt x="94" y="37"/>
                  </a:lnTo>
                  <a:lnTo>
                    <a:pt x="94" y="43"/>
                  </a:lnTo>
                  <a:lnTo>
                    <a:pt x="104" y="47"/>
                  </a:lnTo>
                  <a:lnTo>
                    <a:pt x="109" y="53"/>
                  </a:lnTo>
                  <a:lnTo>
                    <a:pt x="119" y="47"/>
                  </a:lnTo>
                  <a:lnTo>
                    <a:pt x="119" y="43"/>
                  </a:lnTo>
                  <a:lnTo>
                    <a:pt x="119" y="37"/>
                  </a:lnTo>
                  <a:lnTo>
                    <a:pt x="131" y="37"/>
                  </a:lnTo>
                  <a:lnTo>
                    <a:pt x="135" y="33"/>
                  </a:lnTo>
                  <a:lnTo>
                    <a:pt x="131" y="33"/>
                  </a:lnTo>
                  <a:lnTo>
                    <a:pt x="119" y="27"/>
                  </a:lnTo>
                  <a:lnTo>
                    <a:pt x="115" y="22"/>
                  </a:lnTo>
                  <a:lnTo>
                    <a:pt x="131" y="17"/>
                  </a:lnTo>
                  <a:lnTo>
                    <a:pt x="135" y="12"/>
                  </a:lnTo>
                  <a:lnTo>
                    <a:pt x="140" y="12"/>
                  </a:lnTo>
                  <a:lnTo>
                    <a:pt x="135" y="12"/>
                  </a:lnTo>
                  <a:lnTo>
                    <a:pt x="140" y="6"/>
                  </a:lnTo>
                  <a:lnTo>
                    <a:pt x="150" y="6"/>
                  </a:lnTo>
                  <a:lnTo>
                    <a:pt x="156" y="0"/>
                  </a:lnTo>
                  <a:lnTo>
                    <a:pt x="166" y="6"/>
                  </a:lnTo>
                  <a:lnTo>
                    <a:pt x="172" y="6"/>
                  </a:lnTo>
                  <a:lnTo>
                    <a:pt x="176" y="6"/>
                  </a:lnTo>
                  <a:lnTo>
                    <a:pt x="182" y="6"/>
                  </a:lnTo>
                  <a:lnTo>
                    <a:pt x="182" y="0"/>
                  </a:lnTo>
                  <a:lnTo>
                    <a:pt x="187" y="6"/>
                  </a:lnTo>
                  <a:lnTo>
                    <a:pt x="191" y="12"/>
                  </a:lnTo>
                  <a:lnTo>
                    <a:pt x="187" y="17"/>
                  </a:lnTo>
                  <a:lnTo>
                    <a:pt x="182" y="17"/>
                  </a:lnTo>
                  <a:lnTo>
                    <a:pt x="176" y="17"/>
                  </a:lnTo>
                  <a:lnTo>
                    <a:pt x="182" y="22"/>
                  </a:lnTo>
                  <a:lnTo>
                    <a:pt x="176" y="22"/>
                  </a:lnTo>
                  <a:lnTo>
                    <a:pt x="166" y="22"/>
                  </a:lnTo>
                  <a:lnTo>
                    <a:pt x="162" y="27"/>
                  </a:lnTo>
                  <a:lnTo>
                    <a:pt x="156" y="33"/>
                  </a:lnTo>
                  <a:lnTo>
                    <a:pt x="156" y="37"/>
                  </a:lnTo>
                  <a:lnTo>
                    <a:pt x="150" y="43"/>
                  </a:lnTo>
                  <a:lnTo>
                    <a:pt x="145" y="37"/>
                  </a:lnTo>
                  <a:lnTo>
                    <a:pt x="140" y="37"/>
                  </a:lnTo>
                  <a:lnTo>
                    <a:pt x="140" y="43"/>
                  </a:lnTo>
                  <a:lnTo>
                    <a:pt x="135" y="47"/>
                  </a:lnTo>
                  <a:lnTo>
                    <a:pt x="140" y="53"/>
                  </a:lnTo>
                  <a:lnTo>
                    <a:pt x="145" y="59"/>
                  </a:lnTo>
                  <a:lnTo>
                    <a:pt x="150" y="63"/>
                  </a:lnTo>
                  <a:lnTo>
                    <a:pt x="156" y="68"/>
                  </a:lnTo>
                  <a:lnTo>
                    <a:pt x="162" y="63"/>
                  </a:lnTo>
                  <a:lnTo>
                    <a:pt x="166" y="63"/>
                  </a:lnTo>
                  <a:lnTo>
                    <a:pt x="172" y="63"/>
                  </a:lnTo>
                  <a:lnTo>
                    <a:pt x="182" y="68"/>
                  </a:lnTo>
                  <a:lnTo>
                    <a:pt x="182" y="74"/>
                  </a:lnTo>
                  <a:lnTo>
                    <a:pt x="187" y="78"/>
                  </a:lnTo>
                  <a:lnTo>
                    <a:pt x="191" y="88"/>
                  </a:lnTo>
                  <a:close/>
                </a:path>
              </a:pathLst>
            </a:custGeom>
            <a:solidFill>
              <a:schemeClr val="tx2"/>
            </a:solidFill>
            <a:ln w="3175" cap="flat">
              <a:solidFill>
                <a:schemeClr val="bg2"/>
              </a:solidFill>
              <a:prstDash val="solid"/>
              <a:miter lim="800000"/>
              <a:headEnd/>
              <a:tailEnd/>
            </a:ln>
          </p:spPr>
          <p:txBody>
            <a:bodyPr vert="horz" wrap="square" lIns="68580" tIns="34290" rIns="68580" bIns="34290" numCol="1" anchor="t" anchorCtr="0" compatLnSpc="1">
              <a:prstTxWarp prst="textNoShape">
                <a:avLst/>
              </a:prstTxWarp>
            </a:bodyPr>
            <a:lstStyle/>
            <a:p>
              <a:endParaRPr lang="en-US" sz="1350"/>
            </a:p>
          </p:txBody>
        </p:sp>
        <p:sp>
          <p:nvSpPr>
            <p:cNvPr id="53" name="Freeform 52"/>
            <p:cNvSpPr>
              <a:spLocks/>
            </p:cNvSpPr>
            <p:nvPr/>
          </p:nvSpPr>
          <p:spPr bwMode="auto">
            <a:xfrm>
              <a:off x="2063819" y="3549272"/>
              <a:ext cx="483472" cy="460690"/>
            </a:xfrm>
            <a:custGeom>
              <a:avLst/>
              <a:gdLst>
                <a:gd name="T0" fmla="*/ 187 w 191"/>
                <a:gd name="T1" fmla="*/ 88 h 182"/>
                <a:gd name="T2" fmla="*/ 182 w 191"/>
                <a:gd name="T3" fmla="*/ 100 h 182"/>
                <a:gd name="T4" fmla="*/ 176 w 191"/>
                <a:gd name="T5" fmla="*/ 119 h 182"/>
                <a:gd name="T6" fmla="*/ 172 w 191"/>
                <a:gd name="T7" fmla="*/ 135 h 182"/>
                <a:gd name="T8" fmla="*/ 172 w 191"/>
                <a:gd name="T9" fmla="*/ 151 h 182"/>
                <a:gd name="T10" fmla="*/ 162 w 191"/>
                <a:gd name="T11" fmla="*/ 161 h 182"/>
                <a:gd name="T12" fmla="*/ 150 w 191"/>
                <a:gd name="T13" fmla="*/ 172 h 182"/>
                <a:gd name="T14" fmla="*/ 125 w 191"/>
                <a:gd name="T15" fmla="*/ 172 h 182"/>
                <a:gd name="T16" fmla="*/ 99 w 191"/>
                <a:gd name="T17" fmla="*/ 172 h 182"/>
                <a:gd name="T18" fmla="*/ 88 w 191"/>
                <a:gd name="T19" fmla="*/ 172 h 182"/>
                <a:gd name="T20" fmla="*/ 78 w 191"/>
                <a:gd name="T21" fmla="*/ 182 h 182"/>
                <a:gd name="T22" fmla="*/ 58 w 191"/>
                <a:gd name="T23" fmla="*/ 182 h 182"/>
                <a:gd name="T24" fmla="*/ 37 w 191"/>
                <a:gd name="T25" fmla="*/ 176 h 182"/>
                <a:gd name="T26" fmla="*/ 27 w 191"/>
                <a:gd name="T27" fmla="*/ 172 h 182"/>
                <a:gd name="T28" fmla="*/ 27 w 191"/>
                <a:gd name="T29" fmla="*/ 172 h 182"/>
                <a:gd name="T30" fmla="*/ 16 w 191"/>
                <a:gd name="T31" fmla="*/ 166 h 182"/>
                <a:gd name="T32" fmla="*/ 16 w 191"/>
                <a:gd name="T33" fmla="*/ 156 h 182"/>
                <a:gd name="T34" fmla="*/ 22 w 191"/>
                <a:gd name="T35" fmla="*/ 156 h 182"/>
                <a:gd name="T36" fmla="*/ 6 w 191"/>
                <a:gd name="T37" fmla="*/ 156 h 182"/>
                <a:gd name="T38" fmla="*/ 12 w 191"/>
                <a:gd name="T39" fmla="*/ 141 h 182"/>
                <a:gd name="T40" fmla="*/ 27 w 191"/>
                <a:gd name="T41" fmla="*/ 141 h 182"/>
                <a:gd name="T42" fmla="*/ 6 w 191"/>
                <a:gd name="T43" fmla="*/ 135 h 182"/>
                <a:gd name="T44" fmla="*/ 16 w 191"/>
                <a:gd name="T45" fmla="*/ 125 h 182"/>
                <a:gd name="T46" fmla="*/ 41 w 191"/>
                <a:gd name="T47" fmla="*/ 119 h 182"/>
                <a:gd name="T48" fmla="*/ 63 w 191"/>
                <a:gd name="T49" fmla="*/ 125 h 182"/>
                <a:gd name="T50" fmla="*/ 58 w 191"/>
                <a:gd name="T51" fmla="*/ 119 h 182"/>
                <a:gd name="T52" fmla="*/ 37 w 191"/>
                <a:gd name="T53" fmla="*/ 119 h 182"/>
                <a:gd name="T54" fmla="*/ 53 w 191"/>
                <a:gd name="T55" fmla="*/ 104 h 182"/>
                <a:gd name="T56" fmla="*/ 78 w 191"/>
                <a:gd name="T57" fmla="*/ 94 h 182"/>
                <a:gd name="T58" fmla="*/ 63 w 191"/>
                <a:gd name="T59" fmla="*/ 88 h 182"/>
                <a:gd name="T60" fmla="*/ 53 w 191"/>
                <a:gd name="T61" fmla="*/ 84 h 182"/>
                <a:gd name="T62" fmla="*/ 53 w 191"/>
                <a:gd name="T63" fmla="*/ 63 h 182"/>
                <a:gd name="T64" fmla="*/ 68 w 191"/>
                <a:gd name="T65" fmla="*/ 53 h 182"/>
                <a:gd name="T66" fmla="*/ 68 w 191"/>
                <a:gd name="T67" fmla="*/ 47 h 182"/>
                <a:gd name="T68" fmla="*/ 68 w 191"/>
                <a:gd name="T69" fmla="*/ 37 h 182"/>
                <a:gd name="T70" fmla="*/ 88 w 191"/>
                <a:gd name="T71" fmla="*/ 33 h 182"/>
                <a:gd name="T72" fmla="*/ 104 w 191"/>
                <a:gd name="T73" fmla="*/ 47 h 182"/>
                <a:gd name="T74" fmla="*/ 119 w 191"/>
                <a:gd name="T75" fmla="*/ 43 h 182"/>
                <a:gd name="T76" fmla="*/ 135 w 191"/>
                <a:gd name="T77" fmla="*/ 33 h 182"/>
                <a:gd name="T78" fmla="*/ 115 w 191"/>
                <a:gd name="T79" fmla="*/ 22 h 182"/>
                <a:gd name="T80" fmla="*/ 140 w 191"/>
                <a:gd name="T81" fmla="*/ 12 h 182"/>
                <a:gd name="T82" fmla="*/ 150 w 191"/>
                <a:gd name="T83" fmla="*/ 6 h 182"/>
                <a:gd name="T84" fmla="*/ 172 w 191"/>
                <a:gd name="T85" fmla="*/ 6 h 182"/>
                <a:gd name="T86" fmla="*/ 182 w 191"/>
                <a:gd name="T87" fmla="*/ 0 h 182"/>
                <a:gd name="T88" fmla="*/ 187 w 191"/>
                <a:gd name="T89" fmla="*/ 17 h 182"/>
                <a:gd name="T90" fmla="*/ 182 w 191"/>
                <a:gd name="T91" fmla="*/ 22 h 182"/>
                <a:gd name="T92" fmla="*/ 162 w 191"/>
                <a:gd name="T93" fmla="*/ 27 h 182"/>
                <a:gd name="T94" fmla="*/ 150 w 191"/>
                <a:gd name="T95" fmla="*/ 43 h 182"/>
                <a:gd name="T96" fmla="*/ 140 w 191"/>
                <a:gd name="T97" fmla="*/ 43 h 182"/>
                <a:gd name="T98" fmla="*/ 145 w 191"/>
                <a:gd name="T99" fmla="*/ 59 h 182"/>
                <a:gd name="T100" fmla="*/ 162 w 191"/>
                <a:gd name="T101" fmla="*/ 63 h 182"/>
                <a:gd name="T102" fmla="*/ 182 w 191"/>
                <a:gd name="T103" fmla="*/ 68 h 182"/>
                <a:gd name="T104" fmla="*/ 191 w 191"/>
                <a:gd name="T105" fmla="*/ 88 h 1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191" h="182">
                  <a:moveTo>
                    <a:pt x="191" y="88"/>
                  </a:moveTo>
                  <a:lnTo>
                    <a:pt x="187" y="94"/>
                  </a:lnTo>
                  <a:lnTo>
                    <a:pt x="187" y="88"/>
                  </a:lnTo>
                  <a:lnTo>
                    <a:pt x="182" y="88"/>
                  </a:lnTo>
                  <a:lnTo>
                    <a:pt x="187" y="94"/>
                  </a:lnTo>
                  <a:lnTo>
                    <a:pt x="182" y="100"/>
                  </a:lnTo>
                  <a:lnTo>
                    <a:pt x="182" y="104"/>
                  </a:lnTo>
                  <a:lnTo>
                    <a:pt x="182" y="115"/>
                  </a:lnTo>
                  <a:lnTo>
                    <a:pt x="176" y="119"/>
                  </a:lnTo>
                  <a:lnTo>
                    <a:pt x="176" y="125"/>
                  </a:lnTo>
                  <a:lnTo>
                    <a:pt x="176" y="129"/>
                  </a:lnTo>
                  <a:lnTo>
                    <a:pt x="172" y="135"/>
                  </a:lnTo>
                  <a:lnTo>
                    <a:pt x="172" y="141"/>
                  </a:lnTo>
                  <a:lnTo>
                    <a:pt x="172" y="145"/>
                  </a:lnTo>
                  <a:lnTo>
                    <a:pt x="172" y="151"/>
                  </a:lnTo>
                  <a:lnTo>
                    <a:pt x="166" y="151"/>
                  </a:lnTo>
                  <a:lnTo>
                    <a:pt x="166" y="156"/>
                  </a:lnTo>
                  <a:lnTo>
                    <a:pt x="162" y="161"/>
                  </a:lnTo>
                  <a:lnTo>
                    <a:pt x="156" y="161"/>
                  </a:lnTo>
                  <a:lnTo>
                    <a:pt x="156" y="166"/>
                  </a:lnTo>
                  <a:lnTo>
                    <a:pt x="150" y="172"/>
                  </a:lnTo>
                  <a:lnTo>
                    <a:pt x="140" y="176"/>
                  </a:lnTo>
                  <a:lnTo>
                    <a:pt x="135" y="172"/>
                  </a:lnTo>
                  <a:lnTo>
                    <a:pt x="125" y="172"/>
                  </a:lnTo>
                  <a:lnTo>
                    <a:pt x="115" y="172"/>
                  </a:lnTo>
                  <a:lnTo>
                    <a:pt x="104" y="172"/>
                  </a:lnTo>
                  <a:lnTo>
                    <a:pt x="99" y="172"/>
                  </a:lnTo>
                  <a:lnTo>
                    <a:pt x="94" y="176"/>
                  </a:lnTo>
                  <a:lnTo>
                    <a:pt x="88" y="176"/>
                  </a:lnTo>
                  <a:lnTo>
                    <a:pt x="88" y="172"/>
                  </a:lnTo>
                  <a:lnTo>
                    <a:pt x="84" y="176"/>
                  </a:lnTo>
                  <a:lnTo>
                    <a:pt x="78" y="176"/>
                  </a:lnTo>
                  <a:lnTo>
                    <a:pt x="78" y="182"/>
                  </a:lnTo>
                  <a:lnTo>
                    <a:pt x="68" y="182"/>
                  </a:lnTo>
                  <a:lnTo>
                    <a:pt x="63" y="176"/>
                  </a:lnTo>
                  <a:lnTo>
                    <a:pt x="58" y="182"/>
                  </a:lnTo>
                  <a:lnTo>
                    <a:pt x="47" y="182"/>
                  </a:lnTo>
                  <a:lnTo>
                    <a:pt x="41" y="176"/>
                  </a:lnTo>
                  <a:lnTo>
                    <a:pt x="37" y="176"/>
                  </a:lnTo>
                  <a:lnTo>
                    <a:pt x="27" y="182"/>
                  </a:lnTo>
                  <a:lnTo>
                    <a:pt x="27" y="176"/>
                  </a:lnTo>
                  <a:lnTo>
                    <a:pt x="27" y="172"/>
                  </a:lnTo>
                  <a:lnTo>
                    <a:pt x="12" y="176"/>
                  </a:lnTo>
                  <a:lnTo>
                    <a:pt x="16" y="176"/>
                  </a:lnTo>
                  <a:lnTo>
                    <a:pt x="27" y="172"/>
                  </a:lnTo>
                  <a:lnTo>
                    <a:pt x="12" y="172"/>
                  </a:lnTo>
                  <a:lnTo>
                    <a:pt x="22" y="166"/>
                  </a:lnTo>
                  <a:lnTo>
                    <a:pt x="16" y="166"/>
                  </a:lnTo>
                  <a:lnTo>
                    <a:pt x="12" y="166"/>
                  </a:lnTo>
                  <a:lnTo>
                    <a:pt x="12" y="161"/>
                  </a:lnTo>
                  <a:lnTo>
                    <a:pt x="16" y="156"/>
                  </a:lnTo>
                  <a:lnTo>
                    <a:pt x="22" y="156"/>
                  </a:lnTo>
                  <a:lnTo>
                    <a:pt x="27" y="156"/>
                  </a:lnTo>
                  <a:lnTo>
                    <a:pt x="22" y="156"/>
                  </a:lnTo>
                  <a:lnTo>
                    <a:pt x="16" y="156"/>
                  </a:lnTo>
                  <a:lnTo>
                    <a:pt x="12" y="151"/>
                  </a:lnTo>
                  <a:lnTo>
                    <a:pt x="6" y="156"/>
                  </a:lnTo>
                  <a:lnTo>
                    <a:pt x="0" y="151"/>
                  </a:lnTo>
                  <a:lnTo>
                    <a:pt x="6" y="145"/>
                  </a:lnTo>
                  <a:lnTo>
                    <a:pt x="12" y="141"/>
                  </a:lnTo>
                  <a:lnTo>
                    <a:pt x="16" y="141"/>
                  </a:lnTo>
                  <a:lnTo>
                    <a:pt x="22" y="141"/>
                  </a:lnTo>
                  <a:lnTo>
                    <a:pt x="27" y="141"/>
                  </a:lnTo>
                  <a:lnTo>
                    <a:pt x="22" y="135"/>
                  </a:lnTo>
                  <a:lnTo>
                    <a:pt x="12" y="135"/>
                  </a:lnTo>
                  <a:lnTo>
                    <a:pt x="6" y="135"/>
                  </a:lnTo>
                  <a:lnTo>
                    <a:pt x="6" y="129"/>
                  </a:lnTo>
                  <a:lnTo>
                    <a:pt x="12" y="125"/>
                  </a:lnTo>
                  <a:lnTo>
                    <a:pt x="16" y="125"/>
                  </a:lnTo>
                  <a:lnTo>
                    <a:pt x="31" y="125"/>
                  </a:lnTo>
                  <a:lnTo>
                    <a:pt x="31" y="119"/>
                  </a:lnTo>
                  <a:lnTo>
                    <a:pt x="41" y="119"/>
                  </a:lnTo>
                  <a:lnTo>
                    <a:pt x="47" y="119"/>
                  </a:lnTo>
                  <a:lnTo>
                    <a:pt x="53" y="125"/>
                  </a:lnTo>
                  <a:lnTo>
                    <a:pt x="63" y="125"/>
                  </a:lnTo>
                  <a:lnTo>
                    <a:pt x="68" y="125"/>
                  </a:lnTo>
                  <a:lnTo>
                    <a:pt x="63" y="119"/>
                  </a:lnTo>
                  <a:lnTo>
                    <a:pt x="58" y="119"/>
                  </a:lnTo>
                  <a:lnTo>
                    <a:pt x="53" y="119"/>
                  </a:lnTo>
                  <a:lnTo>
                    <a:pt x="47" y="115"/>
                  </a:lnTo>
                  <a:lnTo>
                    <a:pt x="37" y="119"/>
                  </a:lnTo>
                  <a:lnTo>
                    <a:pt x="31" y="115"/>
                  </a:lnTo>
                  <a:lnTo>
                    <a:pt x="41" y="115"/>
                  </a:lnTo>
                  <a:lnTo>
                    <a:pt x="53" y="104"/>
                  </a:lnTo>
                  <a:lnTo>
                    <a:pt x="68" y="100"/>
                  </a:lnTo>
                  <a:lnTo>
                    <a:pt x="73" y="100"/>
                  </a:lnTo>
                  <a:lnTo>
                    <a:pt x="78" y="94"/>
                  </a:lnTo>
                  <a:lnTo>
                    <a:pt x="78" y="88"/>
                  </a:lnTo>
                  <a:lnTo>
                    <a:pt x="73" y="88"/>
                  </a:lnTo>
                  <a:lnTo>
                    <a:pt x="63" y="88"/>
                  </a:lnTo>
                  <a:lnTo>
                    <a:pt x="58" y="94"/>
                  </a:lnTo>
                  <a:lnTo>
                    <a:pt x="58" y="84"/>
                  </a:lnTo>
                  <a:lnTo>
                    <a:pt x="53" y="84"/>
                  </a:lnTo>
                  <a:lnTo>
                    <a:pt x="53" y="78"/>
                  </a:lnTo>
                  <a:lnTo>
                    <a:pt x="47" y="68"/>
                  </a:lnTo>
                  <a:lnTo>
                    <a:pt x="53" y="63"/>
                  </a:lnTo>
                  <a:lnTo>
                    <a:pt x="58" y="63"/>
                  </a:lnTo>
                  <a:lnTo>
                    <a:pt x="63" y="59"/>
                  </a:lnTo>
                  <a:lnTo>
                    <a:pt x="68" y="53"/>
                  </a:lnTo>
                  <a:lnTo>
                    <a:pt x="73" y="53"/>
                  </a:lnTo>
                  <a:lnTo>
                    <a:pt x="68" y="53"/>
                  </a:lnTo>
                  <a:lnTo>
                    <a:pt x="68" y="47"/>
                  </a:lnTo>
                  <a:lnTo>
                    <a:pt x="68" y="43"/>
                  </a:lnTo>
                  <a:lnTo>
                    <a:pt x="63" y="37"/>
                  </a:lnTo>
                  <a:lnTo>
                    <a:pt x="68" y="37"/>
                  </a:lnTo>
                  <a:lnTo>
                    <a:pt x="73" y="27"/>
                  </a:lnTo>
                  <a:lnTo>
                    <a:pt x="84" y="27"/>
                  </a:lnTo>
                  <a:lnTo>
                    <a:pt x="88" y="33"/>
                  </a:lnTo>
                  <a:lnTo>
                    <a:pt x="94" y="37"/>
                  </a:lnTo>
                  <a:lnTo>
                    <a:pt x="94" y="43"/>
                  </a:lnTo>
                  <a:lnTo>
                    <a:pt x="104" y="47"/>
                  </a:lnTo>
                  <a:lnTo>
                    <a:pt x="109" y="53"/>
                  </a:lnTo>
                  <a:lnTo>
                    <a:pt x="119" y="47"/>
                  </a:lnTo>
                  <a:lnTo>
                    <a:pt x="119" y="43"/>
                  </a:lnTo>
                  <a:lnTo>
                    <a:pt x="119" y="37"/>
                  </a:lnTo>
                  <a:lnTo>
                    <a:pt x="131" y="37"/>
                  </a:lnTo>
                  <a:lnTo>
                    <a:pt x="135" y="33"/>
                  </a:lnTo>
                  <a:lnTo>
                    <a:pt x="131" y="33"/>
                  </a:lnTo>
                  <a:lnTo>
                    <a:pt x="119" y="27"/>
                  </a:lnTo>
                  <a:lnTo>
                    <a:pt x="115" y="22"/>
                  </a:lnTo>
                  <a:lnTo>
                    <a:pt x="131" y="17"/>
                  </a:lnTo>
                  <a:lnTo>
                    <a:pt x="135" y="12"/>
                  </a:lnTo>
                  <a:lnTo>
                    <a:pt x="140" y="12"/>
                  </a:lnTo>
                  <a:lnTo>
                    <a:pt x="135" y="12"/>
                  </a:lnTo>
                  <a:lnTo>
                    <a:pt x="140" y="6"/>
                  </a:lnTo>
                  <a:lnTo>
                    <a:pt x="150" y="6"/>
                  </a:lnTo>
                  <a:lnTo>
                    <a:pt x="156" y="0"/>
                  </a:lnTo>
                  <a:lnTo>
                    <a:pt x="166" y="6"/>
                  </a:lnTo>
                  <a:lnTo>
                    <a:pt x="172" y="6"/>
                  </a:lnTo>
                  <a:lnTo>
                    <a:pt x="176" y="6"/>
                  </a:lnTo>
                  <a:lnTo>
                    <a:pt x="182" y="6"/>
                  </a:lnTo>
                  <a:lnTo>
                    <a:pt x="182" y="0"/>
                  </a:lnTo>
                  <a:lnTo>
                    <a:pt x="187" y="6"/>
                  </a:lnTo>
                  <a:lnTo>
                    <a:pt x="191" y="12"/>
                  </a:lnTo>
                  <a:lnTo>
                    <a:pt x="187" y="17"/>
                  </a:lnTo>
                  <a:lnTo>
                    <a:pt x="182" y="17"/>
                  </a:lnTo>
                  <a:lnTo>
                    <a:pt x="176" y="17"/>
                  </a:lnTo>
                  <a:lnTo>
                    <a:pt x="182" y="22"/>
                  </a:lnTo>
                  <a:lnTo>
                    <a:pt x="176" y="22"/>
                  </a:lnTo>
                  <a:lnTo>
                    <a:pt x="166" y="22"/>
                  </a:lnTo>
                  <a:lnTo>
                    <a:pt x="162" y="27"/>
                  </a:lnTo>
                  <a:lnTo>
                    <a:pt x="156" y="33"/>
                  </a:lnTo>
                  <a:lnTo>
                    <a:pt x="156" y="37"/>
                  </a:lnTo>
                  <a:lnTo>
                    <a:pt x="150" y="43"/>
                  </a:lnTo>
                  <a:lnTo>
                    <a:pt x="145" y="37"/>
                  </a:lnTo>
                  <a:lnTo>
                    <a:pt x="140" y="37"/>
                  </a:lnTo>
                  <a:lnTo>
                    <a:pt x="140" y="43"/>
                  </a:lnTo>
                  <a:lnTo>
                    <a:pt x="135" y="47"/>
                  </a:lnTo>
                  <a:lnTo>
                    <a:pt x="140" y="53"/>
                  </a:lnTo>
                  <a:lnTo>
                    <a:pt x="145" y="59"/>
                  </a:lnTo>
                  <a:lnTo>
                    <a:pt x="150" y="63"/>
                  </a:lnTo>
                  <a:lnTo>
                    <a:pt x="156" y="68"/>
                  </a:lnTo>
                  <a:lnTo>
                    <a:pt x="162" y="63"/>
                  </a:lnTo>
                  <a:lnTo>
                    <a:pt x="166" y="63"/>
                  </a:lnTo>
                  <a:lnTo>
                    <a:pt x="172" y="63"/>
                  </a:lnTo>
                  <a:lnTo>
                    <a:pt x="182" y="68"/>
                  </a:lnTo>
                  <a:lnTo>
                    <a:pt x="182" y="74"/>
                  </a:lnTo>
                  <a:lnTo>
                    <a:pt x="187" y="78"/>
                  </a:lnTo>
                  <a:lnTo>
                    <a:pt x="191" y="88"/>
                  </a:lnTo>
                  <a:close/>
                </a:path>
              </a:pathLst>
            </a:custGeom>
            <a:solidFill>
              <a:schemeClr val="tx2"/>
            </a:solidFill>
            <a:ln w="3175" cap="flat">
              <a:solidFill>
                <a:schemeClr val="bg2"/>
              </a:solidFill>
              <a:prstDash val="solid"/>
              <a:miter lim="800000"/>
              <a:headEnd/>
              <a:tailEnd/>
            </a:ln>
            <a:extLst/>
          </p:spPr>
          <p:txBody>
            <a:bodyPr vert="horz" wrap="square" lIns="68580" tIns="34290" rIns="68580" bIns="34290" numCol="1" anchor="t" anchorCtr="0" compatLnSpc="1">
              <a:prstTxWarp prst="textNoShape">
                <a:avLst/>
              </a:prstTxWarp>
            </a:bodyPr>
            <a:lstStyle/>
            <a:p>
              <a:endParaRPr lang="en-US" sz="1350"/>
            </a:p>
          </p:txBody>
        </p:sp>
        <p:sp>
          <p:nvSpPr>
            <p:cNvPr id="54" name="Freeform 53"/>
            <p:cNvSpPr>
              <a:spLocks/>
            </p:cNvSpPr>
            <p:nvPr/>
          </p:nvSpPr>
          <p:spPr bwMode="auto">
            <a:xfrm>
              <a:off x="2400478" y="3592304"/>
              <a:ext cx="222751" cy="184783"/>
            </a:xfrm>
            <a:custGeom>
              <a:avLst/>
              <a:gdLst>
                <a:gd name="T0" fmla="*/ 47 w 88"/>
                <a:gd name="T1" fmla="*/ 5 h 73"/>
                <a:gd name="T2" fmla="*/ 41 w 88"/>
                <a:gd name="T3" fmla="*/ 5 h 73"/>
                <a:gd name="T4" fmla="*/ 32 w 88"/>
                <a:gd name="T5" fmla="*/ 5 h 73"/>
                <a:gd name="T6" fmla="*/ 27 w 88"/>
                <a:gd name="T7" fmla="*/ 10 h 73"/>
                <a:gd name="T8" fmla="*/ 22 w 88"/>
                <a:gd name="T9" fmla="*/ 16 h 73"/>
                <a:gd name="T10" fmla="*/ 22 w 88"/>
                <a:gd name="T11" fmla="*/ 20 h 73"/>
                <a:gd name="T12" fmla="*/ 16 w 88"/>
                <a:gd name="T13" fmla="*/ 26 h 73"/>
                <a:gd name="T14" fmla="*/ 12 w 88"/>
                <a:gd name="T15" fmla="*/ 20 h 73"/>
                <a:gd name="T16" fmla="*/ 6 w 88"/>
                <a:gd name="T17" fmla="*/ 20 h 73"/>
                <a:gd name="T18" fmla="*/ 6 w 88"/>
                <a:gd name="T19" fmla="*/ 26 h 73"/>
                <a:gd name="T20" fmla="*/ 0 w 88"/>
                <a:gd name="T21" fmla="*/ 32 h 73"/>
                <a:gd name="T22" fmla="*/ 6 w 88"/>
                <a:gd name="T23" fmla="*/ 36 h 73"/>
                <a:gd name="T24" fmla="*/ 12 w 88"/>
                <a:gd name="T25" fmla="*/ 42 h 73"/>
                <a:gd name="T26" fmla="*/ 16 w 88"/>
                <a:gd name="T27" fmla="*/ 46 h 73"/>
                <a:gd name="T28" fmla="*/ 22 w 88"/>
                <a:gd name="T29" fmla="*/ 51 h 73"/>
                <a:gd name="T30" fmla="*/ 27 w 88"/>
                <a:gd name="T31" fmla="*/ 46 h 73"/>
                <a:gd name="T32" fmla="*/ 32 w 88"/>
                <a:gd name="T33" fmla="*/ 46 h 73"/>
                <a:gd name="T34" fmla="*/ 37 w 88"/>
                <a:gd name="T35" fmla="*/ 46 h 73"/>
                <a:gd name="T36" fmla="*/ 47 w 88"/>
                <a:gd name="T37" fmla="*/ 51 h 73"/>
                <a:gd name="T38" fmla="*/ 47 w 88"/>
                <a:gd name="T39" fmla="*/ 57 h 73"/>
                <a:gd name="T40" fmla="*/ 53 w 88"/>
                <a:gd name="T41" fmla="*/ 61 h 73"/>
                <a:gd name="T42" fmla="*/ 57 w 88"/>
                <a:gd name="T43" fmla="*/ 73 h 73"/>
                <a:gd name="T44" fmla="*/ 63 w 88"/>
                <a:gd name="T45" fmla="*/ 67 h 73"/>
                <a:gd name="T46" fmla="*/ 68 w 88"/>
                <a:gd name="T47" fmla="*/ 61 h 73"/>
                <a:gd name="T48" fmla="*/ 73 w 88"/>
                <a:gd name="T49" fmla="*/ 61 h 73"/>
                <a:gd name="T50" fmla="*/ 78 w 88"/>
                <a:gd name="T51" fmla="*/ 61 h 73"/>
                <a:gd name="T52" fmla="*/ 78 w 88"/>
                <a:gd name="T53" fmla="*/ 51 h 73"/>
                <a:gd name="T54" fmla="*/ 84 w 88"/>
                <a:gd name="T55" fmla="*/ 46 h 73"/>
                <a:gd name="T56" fmla="*/ 84 w 88"/>
                <a:gd name="T57" fmla="*/ 51 h 73"/>
                <a:gd name="T58" fmla="*/ 84 w 88"/>
                <a:gd name="T59" fmla="*/ 57 h 73"/>
                <a:gd name="T60" fmla="*/ 88 w 88"/>
                <a:gd name="T61" fmla="*/ 57 h 73"/>
                <a:gd name="T62" fmla="*/ 88 w 88"/>
                <a:gd name="T63" fmla="*/ 51 h 73"/>
                <a:gd name="T64" fmla="*/ 88 w 88"/>
                <a:gd name="T65" fmla="*/ 46 h 73"/>
                <a:gd name="T66" fmla="*/ 84 w 88"/>
                <a:gd name="T67" fmla="*/ 42 h 73"/>
                <a:gd name="T68" fmla="*/ 78 w 88"/>
                <a:gd name="T69" fmla="*/ 46 h 73"/>
                <a:gd name="T70" fmla="*/ 73 w 88"/>
                <a:gd name="T71" fmla="*/ 42 h 73"/>
                <a:gd name="T72" fmla="*/ 78 w 88"/>
                <a:gd name="T73" fmla="*/ 36 h 73"/>
                <a:gd name="T74" fmla="*/ 84 w 88"/>
                <a:gd name="T75" fmla="*/ 36 h 73"/>
                <a:gd name="T76" fmla="*/ 84 w 88"/>
                <a:gd name="T77" fmla="*/ 32 h 73"/>
                <a:gd name="T78" fmla="*/ 84 w 88"/>
                <a:gd name="T79" fmla="*/ 26 h 73"/>
                <a:gd name="T80" fmla="*/ 78 w 88"/>
                <a:gd name="T81" fmla="*/ 16 h 73"/>
                <a:gd name="T82" fmla="*/ 78 w 88"/>
                <a:gd name="T83" fmla="*/ 10 h 73"/>
                <a:gd name="T84" fmla="*/ 78 w 88"/>
                <a:gd name="T85" fmla="*/ 5 h 73"/>
                <a:gd name="T86" fmla="*/ 73 w 88"/>
                <a:gd name="T87" fmla="*/ 5 h 73"/>
                <a:gd name="T88" fmla="*/ 68 w 88"/>
                <a:gd name="T89" fmla="*/ 5 h 73"/>
                <a:gd name="T90" fmla="*/ 63 w 88"/>
                <a:gd name="T91" fmla="*/ 5 h 73"/>
                <a:gd name="T92" fmla="*/ 63 w 88"/>
                <a:gd name="T93" fmla="*/ 0 h 73"/>
                <a:gd name="T94" fmla="*/ 57 w 88"/>
                <a:gd name="T95" fmla="*/ 0 h 73"/>
                <a:gd name="T96" fmla="*/ 53 w 88"/>
                <a:gd name="T97" fmla="*/ 5 h 73"/>
                <a:gd name="T98" fmla="*/ 47 w 88"/>
                <a:gd name="T99" fmla="*/ 5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8" h="73">
                  <a:moveTo>
                    <a:pt x="47" y="5"/>
                  </a:moveTo>
                  <a:lnTo>
                    <a:pt x="41" y="5"/>
                  </a:lnTo>
                  <a:lnTo>
                    <a:pt x="32" y="5"/>
                  </a:lnTo>
                  <a:lnTo>
                    <a:pt x="27" y="10"/>
                  </a:lnTo>
                  <a:lnTo>
                    <a:pt x="22" y="16"/>
                  </a:lnTo>
                  <a:lnTo>
                    <a:pt x="22" y="20"/>
                  </a:lnTo>
                  <a:lnTo>
                    <a:pt x="16" y="26"/>
                  </a:lnTo>
                  <a:lnTo>
                    <a:pt x="12" y="20"/>
                  </a:lnTo>
                  <a:lnTo>
                    <a:pt x="6" y="20"/>
                  </a:lnTo>
                  <a:lnTo>
                    <a:pt x="6" y="26"/>
                  </a:lnTo>
                  <a:lnTo>
                    <a:pt x="0" y="32"/>
                  </a:lnTo>
                  <a:lnTo>
                    <a:pt x="6" y="36"/>
                  </a:lnTo>
                  <a:lnTo>
                    <a:pt x="12" y="42"/>
                  </a:lnTo>
                  <a:lnTo>
                    <a:pt x="16" y="46"/>
                  </a:lnTo>
                  <a:lnTo>
                    <a:pt x="22" y="51"/>
                  </a:lnTo>
                  <a:lnTo>
                    <a:pt x="27" y="46"/>
                  </a:lnTo>
                  <a:lnTo>
                    <a:pt x="32" y="46"/>
                  </a:lnTo>
                  <a:lnTo>
                    <a:pt x="37" y="46"/>
                  </a:lnTo>
                  <a:lnTo>
                    <a:pt x="47" y="51"/>
                  </a:lnTo>
                  <a:lnTo>
                    <a:pt x="47" y="57"/>
                  </a:lnTo>
                  <a:lnTo>
                    <a:pt x="53" y="61"/>
                  </a:lnTo>
                  <a:lnTo>
                    <a:pt x="57" y="73"/>
                  </a:lnTo>
                  <a:lnTo>
                    <a:pt x="63" y="67"/>
                  </a:lnTo>
                  <a:lnTo>
                    <a:pt x="68" y="61"/>
                  </a:lnTo>
                  <a:lnTo>
                    <a:pt x="73" y="61"/>
                  </a:lnTo>
                  <a:lnTo>
                    <a:pt x="78" y="61"/>
                  </a:lnTo>
                  <a:lnTo>
                    <a:pt x="78" y="51"/>
                  </a:lnTo>
                  <a:lnTo>
                    <a:pt x="84" y="46"/>
                  </a:lnTo>
                  <a:lnTo>
                    <a:pt x="84" y="51"/>
                  </a:lnTo>
                  <a:lnTo>
                    <a:pt x="84" y="57"/>
                  </a:lnTo>
                  <a:lnTo>
                    <a:pt x="88" y="57"/>
                  </a:lnTo>
                  <a:lnTo>
                    <a:pt x="88" y="51"/>
                  </a:lnTo>
                  <a:lnTo>
                    <a:pt x="88" y="46"/>
                  </a:lnTo>
                  <a:lnTo>
                    <a:pt x="84" y="42"/>
                  </a:lnTo>
                  <a:lnTo>
                    <a:pt x="78" y="46"/>
                  </a:lnTo>
                  <a:lnTo>
                    <a:pt x="73" y="42"/>
                  </a:lnTo>
                  <a:lnTo>
                    <a:pt x="78" y="36"/>
                  </a:lnTo>
                  <a:lnTo>
                    <a:pt x="84" y="36"/>
                  </a:lnTo>
                  <a:lnTo>
                    <a:pt x="84" y="32"/>
                  </a:lnTo>
                  <a:lnTo>
                    <a:pt x="84" y="26"/>
                  </a:lnTo>
                  <a:lnTo>
                    <a:pt x="78" y="16"/>
                  </a:lnTo>
                  <a:lnTo>
                    <a:pt x="78" y="10"/>
                  </a:lnTo>
                  <a:lnTo>
                    <a:pt x="78" y="5"/>
                  </a:lnTo>
                  <a:lnTo>
                    <a:pt x="73" y="5"/>
                  </a:lnTo>
                  <a:lnTo>
                    <a:pt x="68" y="5"/>
                  </a:lnTo>
                  <a:lnTo>
                    <a:pt x="63" y="5"/>
                  </a:lnTo>
                  <a:lnTo>
                    <a:pt x="63" y="0"/>
                  </a:lnTo>
                  <a:lnTo>
                    <a:pt x="57" y="0"/>
                  </a:lnTo>
                  <a:lnTo>
                    <a:pt x="53" y="5"/>
                  </a:lnTo>
                  <a:lnTo>
                    <a:pt x="47" y="5"/>
                  </a:lnTo>
                  <a:close/>
                </a:path>
              </a:pathLst>
            </a:custGeom>
            <a:solidFill>
              <a:schemeClr val="tx2"/>
            </a:solidFill>
            <a:ln w="3175" cap="flat">
              <a:solidFill>
                <a:schemeClr val="bg2"/>
              </a:solidFill>
              <a:prstDash val="solid"/>
              <a:miter lim="800000"/>
              <a:headEnd/>
              <a:tailEnd/>
            </a:ln>
          </p:spPr>
          <p:txBody>
            <a:bodyPr vert="horz" wrap="square" lIns="68580" tIns="34290" rIns="68580" bIns="34290" numCol="1" anchor="t" anchorCtr="0" compatLnSpc="1">
              <a:prstTxWarp prst="textNoShape">
                <a:avLst/>
              </a:prstTxWarp>
            </a:bodyPr>
            <a:lstStyle/>
            <a:p>
              <a:endParaRPr lang="en-US" sz="1350"/>
            </a:p>
          </p:txBody>
        </p:sp>
        <p:sp>
          <p:nvSpPr>
            <p:cNvPr id="55" name="Freeform 54"/>
            <p:cNvSpPr>
              <a:spLocks/>
            </p:cNvSpPr>
            <p:nvPr/>
          </p:nvSpPr>
          <p:spPr bwMode="auto">
            <a:xfrm>
              <a:off x="2400478" y="3592304"/>
              <a:ext cx="222751" cy="184783"/>
            </a:xfrm>
            <a:custGeom>
              <a:avLst/>
              <a:gdLst>
                <a:gd name="T0" fmla="*/ 47 w 88"/>
                <a:gd name="T1" fmla="*/ 5 h 73"/>
                <a:gd name="T2" fmla="*/ 41 w 88"/>
                <a:gd name="T3" fmla="*/ 5 h 73"/>
                <a:gd name="T4" fmla="*/ 32 w 88"/>
                <a:gd name="T5" fmla="*/ 5 h 73"/>
                <a:gd name="T6" fmla="*/ 27 w 88"/>
                <a:gd name="T7" fmla="*/ 10 h 73"/>
                <a:gd name="T8" fmla="*/ 22 w 88"/>
                <a:gd name="T9" fmla="*/ 16 h 73"/>
                <a:gd name="T10" fmla="*/ 22 w 88"/>
                <a:gd name="T11" fmla="*/ 20 h 73"/>
                <a:gd name="T12" fmla="*/ 16 w 88"/>
                <a:gd name="T13" fmla="*/ 26 h 73"/>
                <a:gd name="T14" fmla="*/ 12 w 88"/>
                <a:gd name="T15" fmla="*/ 20 h 73"/>
                <a:gd name="T16" fmla="*/ 6 w 88"/>
                <a:gd name="T17" fmla="*/ 20 h 73"/>
                <a:gd name="T18" fmla="*/ 6 w 88"/>
                <a:gd name="T19" fmla="*/ 26 h 73"/>
                <a:gd name="T20" fmla="*/ 0 w 88"/>
                <a:gd name="T21" fmla="*/ 32 h 73"/>
                <a:gd name="T22" fmla="*/ 6 w 88"/>
                <a:gd name="T23" fmla="*/ 36 h 73"/>
                <a:gd name="T24" fmla="*/ 12 w 88"/>
                <a:gd name="T25" fmla="*/ 42 h 73"/>
                <a:gd name="T26" fmla="*/ 16 w 88"/>
                <a:gd name="T27" fmla="*/ 46 h 73"/>
                <a:gd name="T28" fmla="*/ 22 w 88"/>
                <a:gd name="T29" fmla="*/ 51 h 73"/>
                <a:gd name="T30" fmla="*/ 27 w 88"/>
                <a:gd name="T31" fmla="*/ 46 h 73"/>
                <a:gd name="T32" fmla="*/ 32 w 88"/>
                <a:gd name="T33" fmla="*/ 46 h 73"/>
                <a:gd name="T34" fmla="*/ 37 w 88"/>
                <a:gd name="T35" fmla="*/ 46 h 73"/>
                <a:gd name="T36" fmla="*/ 47 w 88"/>
                <a:gd name="T37" fmla="*/ 51 h 73"/>
                <a:gd name="T38" fmla="*/ 47 w 88"/>
                <a:gd name="T39" fmla="*/ 57 h 73"/>
                <a:gd name="T40" fmla="*/ 53 w 88"/>
                <a:gd name="T41" fmla="*/ 61 h 73"/>
                <a:gd name="T42" fmla="*/ 57 w 88"/>
                <a:gd name="T43" fmla="*/ 73 h 73"/>
                <a:gd name="T44" fmla="*/ 63 w 88"/>
                <a:gd name="T45" fmla="*/ 67 h 73"/>
                <a:gd name="T46" fmla="*/ 68 w 88"/>
                <a:gd name="T47" fmla="*/ 61 h 73"/>
                <a:gd name="T48" fmla="*/ 73 w 88"/>
                <a:gd name="T49" fmla="*/ 61 h 73"/>
                <a:gd name="T50" fmla="*/ 78 w 88"/>
                <a:gd name="T51" fmla="*/ 61 h 73"/>
                <a:gd name="T52" fmla="*/ 78 w 88"/>
                <a:gd name="T53" fmla="*/ 51 h 73"/>
                <a:gd name="T54" fmla="*/ 84 w 88"/>
                <a:gd name="T55" fmla="*/ 46 h 73"/>
                <a:gd name="T56" fmla="*/ 84 w 88"/>
                <a:gd name="T57" fmla="*/ 51 h 73"/>
                <a:gd name="T58" fmla="*/ 84 w 88"/>
                <a:gd name="T59" fmla="*/ 57 h 73"/>
                <a:gd name="T60" fmla="*/ 88 w 88"/>
                <a:gd name="T61" fmla="*/ 57 h 73"/>
                <a:gd name="T62" fmla="*/ 88 w 88"/>
                <a:gd name="T63" fmla="*/ 51 h 73"/>
                <a:gd name="T64" fmla="*/ 88 w 88"/>
                <a:gd name="T65" fmla="*/ 46 h 73"/>
                <a:gd name="T66" fmla="*/ 84 w 88"/>
                <a:gd name="T67" fmla="*/ 42 h 73"/>
                <a:gd name="T68" fmla="*/ 78 w 88"/>
                <a:gd name="T69" fmla="*/ 46 h 73"/>
                <a:gd name="T70" fmla="*/ 73 w 88"/>
                <a:gd name="T71" fmla="*/ 42 h 73"/>
                <a:gd name="T72" fmla="*/ 78 w 88"/>
                <a:gd name="T73" fmla="*/ 36 h 73"/>
                <a:gd name="T74" fmla="*/ 84 w 88"/>
                <a:gd name="T75" fmla="*/ 36 h 73"/>
                <a:gd name="T76" fmla="*/ 84 w 88"/>
                <a:gd name="T77" fmla="*/ 32 h 73"/>
                <a:gd name="T78" fmla="*/ 84 w 88"/>
                <a:gd name="T79" fmla="*/ 26 h 73"/>
                <a:gd name="T80" fmla="*/ 78 w 88"/>
                <a:gd name="T81" fmla="*/ 16 h 73"/>
                <a:gd name="T82" fmla="*/ 78 w 88"/>
                <a:gd name="T83" fmla="*/ 10 h 73"/>
                <a:gd name="T84" fmla="*/ 78 w 88"/>
                <a:gd name="T85" fmla="*/ 5 h 73"/>
                <a:gd name="T86" fmla="*/ 73 w 88"/>
                <a:gd name="T87" fmla="*/ 5 h 73"/>
                <a:gd name="T88" fmla="*/ 68 w 88"/>
                <a:gd name="T89" fmla="*/ 5 h 73"/>
                <a:gd name="T90" fmla="*/ 63 w 88"/>
                <a:gd name="T91" fmla="*/ 5 h 73"/>
                <a:gd name="T92" fmla="*/ 63 w 88"/>
                <a:gd name="T93" fmla="*/ 0 h 73"/>
                <a:gd name="T94" fmla="*/ 57 w 88"/>
                <a:gd name="T95" fmla="*/ 0 h 73"/>
                <a:gd name="T96" fmla="*/ 53 w 88"/>
                <a:gd name="T97" fmla="*/ 5 h 73"/>
                <a:gd name="T98" fmla="*/ 47 w 88"/>
                <a:gd name="T99" fmla="*/ 5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8" h="73">
                  <a:moveTo>
                    <a:pt x="47" y="5"/>
                  </a:moveTo>
                  <a:lnTo>
                    <a:pt x="41" y="5"/>
                  </a:lnTo>
                  <a:lnTo>
                    <a:pt x="32" y="5"/>
                  </a:lnTo>
                  <a:lnTo>
                    <a:pt x="27" y="10"/>
                  </a:lnTo>
                  <a:lnTo>
                    <a:pt x="22" y="16"/>
                  </a:lnTo>
                  <a:lnTo>
                    <a:pt x="22" y="20"/>
                  </a:lnTo>
                  <a:lnTo>
                    <a:pt x="16" y="26"/>
                  </a:lnTo>
                  <a:lnTo>
                    <a:pt x="12" y="20"/>
                  </a:lnTo>
                  <a:lnTo>
                    <a:pt x="6" y="20"/>
                  </a:lnTo>
                  <a:lnTo>
                    <a:pt x="6" y="26"/>
                  </a:lnTo>
                  <a:lnTo>
                    <a:pt x="0" y="32"/>
                  </a:lnTo>
                  <a:lnTo>
                    <a:pt x="6" y="36"/>
                  </a:lnTo>
                  <a:lnTo>
                    <a:pt x="12" y="42"/>
                  </a:lnTo>
                  <a:lnTo>
                    <a:pt x="16" y="46"/>
                  </a:lnTo>
                  <a:lnTo>
                    <a:pt x="22" y="51"/>
                  </a:lnTo>
                  <a:lnTo>
                    <a:pt x="27" y="46"/>
                  </a:lnTo>
                  <a:lnTo>
                    <a:pt x="32" y="46"/>
                  </a:lnTo>
                  <a:lnTo>
                    <a:pt x="37" y="46"/>
                  </a:lnTo>
                  <a:lnTo>
                    <a:pt x="47" y="51"/>
                  </a:lnTo>
                  <a:lnTo>
                    <a:pt x="47" y="57"/>
                  </a:lnTo>
                  <a:lnTo>
                    <a:pt x="53" y="61"/>
                  </a:lnTo>
                  <a:lnTo>
                    <a:pt x="57" y="73"/>
                  </a:lnTo>
                  <a:lnTo>
                    <a:pt x="63" y="67"/>
                  </a:lnTo>
                  <a:lnTo>
                    <a:pt x="68" y="61"/>
                  </a:lnTo>
                  <a:lnTo>
                    <a:pt x="73" y="61"/>
                  </a:lnTo>
                  <a:lnTo>
                    <a:pt x="78" y="61"/>
                  </a:lnTo>
                  <a:lnTo>
                    <a:pt x="78" y="51"/>
                  </a:lnTo>
                  <a:lnTo>
                    <a:pt x="84" y="46"/>
                  </a:lnTo>
                  <a:lnTo>
                    <a:pt x="84" y="51"/>
                  </a:lnTo>
                  <a:lnTo>
                    <a:pt x="84" y="57"/>
                  </a:lnTo>
                  <a:lnTo>
                    <a:pt x="88" y="57"/>
                  </a:lnTo>
                  <a:lnTo>
                    <a:pt x="88" y="51"/>
                  </a:lnTo>
                  <a:lnTo>
                    <a:pt x="88" y="46"/>
                  </a:lnTo>
                  <a:lnTo>
                    <a:pt x="84" y="42"/>
                  </a:lnTo>
                  <a:lnTo>
                    <a:pt x="78" y="46"/>
                  </a:lnTo>
                  <a:lnTo>
                    <a:pt x="73" y="42"/>
                  </a:lnTo>
                  <a:lnTo>
                    <a:pt x="78" y="36"/>
                  </a:lnTo>
                  <a:lnTo>
                    <a:pt x="84" y="36"/>
                  </a:lnTo>
                  <a:lnTo>
                    <a:pt x="84" y="32"/>
                  </a:lnTo>
                  <a:lnTo>
                    <a:pt x="84" y="26"/>
                  </a:lnTo>
                  <a:lnTo>
                    <a:pt x="78" y="16"/>
                  </a:lnTo>
                  <a:lnTo>
                    <a:pt x="78" y="10"/>
                  </a:lnTo>
                  <a:lnTo>
                    <a:pt x="78" y="5"/>
                  </a:lnTo>
                  <a:lnTo>
                    <a:pt x="73" y="5"/>
                  </a:lnTo>
                  <a:lnTo>
                    <a:pt x="68" y="5"/>
                  </a:lnTo>
                  <a:lnTo>
                    <a:pt x="63" y="5"/>
                  </a:lnTo>
                  <a:lnTo>
                    <a:pt x="63" y="0"/>
                  </a:lnTo>
                  <a:lnTo>
                    <a:pt x="57" y="0"/>
                  </a:lnTo>
                  <a:lnTo>
                    <a:pt x="53" y="5"/>
                  </a:lnTo>
                  <a:lnTo>
                    <a:pt x="47" y="5"/>
                  </a:lnTo>
                  <a:close/>
                </a:path>
              </a:pathLst>
            </a:custGeom>
            <a:solidFill>
              <a:schemeClr val="tx2"/>
            </a:solidFill>
            <a:ln w="3175" cap="flat">
              <a:solidFill>
                <a:schemeClr val="bg2"/>
              </a:solidFill>
              <a:prstDash val="solid"/>
              <a:miter lim="800000"/>
              <a:headEnd/>
              <a:tailEnd/>
            </a:ln>
            <a:extLst/>
          </p:spPr>
          <p:txBody>
            <a:bodyPr vert="horz" wrap="square" lIns="68580" tIns="34290" rIns="68580" bIns="34290" numCol="1" anchor="t" anchorCtr="0" compatLnSpc="1">
              <a:prstTxWarp prst="textNoShape">
                <a:avLst/>
              </a:prstTxWarp>
            </a:bodyPr>
            <a:lstStyle/>
            <a:p>
              <a:endParaRPr lang="en-US" sz="1350"/>
            </a:p>
          </p:txBody>
        </p:sp>
        <p:sp>
          <p:nvSpPr>
            <p:cNvPr id="56" name="Freeform 55"/>
            <p:cNvSpPr>
              <a:spLocks/>
            </p:cNvSpPr>
            <p:nvPr/>
          </p:nvSpPr>
          <p:spPr bwMode="auto">
            <a:xfrm>
              <a:off x="3509171" y="5647689"/>
              <a:ext cx="101251" cy="192376"/>
            </a:xfrm>
            <a:custGeom>
              <a:avLst/>
              <a:gdLst>
                <a:gd name="T0" fmla="*/ 14 w 40"/>
                <a:gd name="T1" fmla="*/ 70 h 76"/>
                <a:gd name="T2" fmla="*/ 10 w 40"/>
                <a:gd name="T3" fmla="*/ 68 h 76"/>
                <a:gd name="T4" fmla="*/ 7 w 40"/>
                <a:gd name="T5" fmla="*/ 64 h 76"/>
                <a:gd name="T6" fmla="*/ 7 w 40"/>
                <a:gd name="T7" fmla="*/ 59 h 76"/>
                <a:gd name="T8" fmla="*/ 3 w 40"/>
                <a:gd name="T9" fmla="*/ 54 h 76"/>
                <a:gd name="T10" fmla="*/ 0 w 40"/>
                <a:gd name="T11" fmla="*/ 49 h 76"/>
                <a:gd name="T12" fmla="*/ 4 w 40"/>
                <a:gd name="T13" fmla="*/ 46 h 76"/>
                <a:gd name="T14" fmla="*/ 3 w 40"/>
                <a:gd name="T15" fmla="*/ 44 h 76"/>
                <a:gd name="T16" fmla="*/ 3 w 40"/>
                <a:gd name="T17" fmla="*/ 39 h 76"/>
                <a:gd name="T18" fmla="*/ 2 w 40"/>
                <a:gd name="T19" fmla="*/ 34 h 76"/>
                <a:gd name="T20" fmla="*/ 0 w 40"/>
                <a:gd name="T21" fmla="*/ 29 h 76"/>
                <a:gd name="T22" fmla="*/ 2 w 40"/>
                <a:gd name="T23" fmla="*/ 23 h 76"/>
                <a:gd name="T24" fmla="*/ 0 w 40"/>
                <a:gd name="T25" fmla="*/ 19 h 76"/>
                <a:gd name="T26" fmla="*/ 4 w 40"/>
                <a:gd name="T27" fmla="*/ 15 h 76"/>
                <a:gd name="T28" fmla="*/ 9 w 40"/>
                <a:gd name="T29" fmla="*/ 9 h 76"/>
                <a:gd name="T30" fmla="*/ 14 w 40"/>
                <a:gd name="T31" fmla="*/ 8 h 76"/>
                <a:gd name="T32" fmla="*/ 17 w 40"/>
                <a:gd name="T33" fmla="*/ 5 h 76"/>
                <a:gd name="T34" fmla="*/ 19 w 40"/>
                <a:gd name="T35" fmla="*/ 3 h 76"/>
                <a:gd name="T36" fmla="*/ 24 w 40"/>
                <a:gd name="T37" fmla="*/ 3 h 76"/>
                <a:gd name="T38" fmla="*/ 30 w 40"/>
                <a:gd name="T39" fmla="*/ 0 h 76"/>
                <a:gd name="T40" fmla="*/ 34 w 40"/>
                <a:gd name="T41" fmla="*/ 2 h 76"/>
                <a:gd name="T42" fmla="*/ 36 w 40"/>
                <a:gd name="T43" fmla="*/ 0 h 76"/>
                <a:gd name="T44" fmla="*/ 38 w 40"/>
                <a:gd name="T45" fmla="*/ 3 h 76"/>
                <a:gd name="T46" fmla="*/ 40 w 40"/>
                <a:gd name="T47" fmla="*/ 8 h 76"/>
                <a:gd name="T48" fmla="*/ 40 w 40"/>
                <a:gd name="T49" fmla="*/ 13 h 76"/>
                <a:gd name="T50" fmla="*/ 40 w 40"/>
                <a:gd name="T51" fmla="*/ 19 h 76"/>
                <a:gd name="T52" fmla="*/ 40 w 40"/>
                <a:gd name="T53" fmla="*/ 29 h 76"/>
                <a:gd name="T54" fmla="*/ 34 w 40"/>
                <a:gd name="T55" fmla="*/ 34 h 76"/>
                <a:gd name="T56" fmla="*/ 30 w 40"/>
                <a:gd name="T57" fmla="*/ 39 h 76"/>
                <a:gd name="T58" fmla="*/ 30 w 40"/>
                <a:gd name="T59" fmla="*/ 44 h 76"/>
                <a:gd name="T60" fmla="*/ 30 w 40"/>
                <a:gd name="T61" fmla="*/ 49 h 76"/>
                <a:gd name="T62" fmla="*/ 24 w 40"/>
                <a:gd name="T63" fmla="*/ 60 h 76"/>
                <a:gd name="T64" fmla="*/ 24 w 40"/>
                <a:gd name="T65" fmla="*/ 64 h 76"/>
                <a:gd name="T66" fmla="*/ 19 w 40"/>
                <a:gd name="T67" fmla="*/ 70 h 76"/>
                <a:gd name="T68" fmla="*/ 19 w 40"/>
                <a:gd name="T69" fmla="*/ 76 h 76"/>
                <a:gd name="T70" fmla="*/ 14 w 40"/>
                <a:gd name="T71" fmla="*/ 7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0" h="76">
                  <a:moveTo>
                    <a:pt x="14" y="70"/>
                  </a:moveTo>
                  <a:lnTo>
                    <a:pt x="10" y="68"/>
                  </a:lnTo>
                  <a:lnTo>
                    <a:pt x="7" y="64"/>
                  </a:lnTo>
                  <a:lnTo>
                    <a:pt x="7" y="59"/>
                  </a:lnTo>
                  <a:lnTo>
                    <a:pt x="3" y="54"/>
                  </a:lnTo>
                  <a:lnTo>
                    <a:pt x="0" y="49"/>
                  </a:lnTo>
                  <a:lnTo>
                    <a:pt x="4" y="46"/>
                  </a:lnTo>
                  <a:lnTo>
                    <a:pt x="3" y="44"/>
                  </a:lnTo>
                  <a:lnTo>
                    <a:pt x="3" y="39"/>
                  </a:lnTo>
                  <a:lnTo>
                    <a:pt x="2" y="34"/>
                  </a:lnTo>
                  <a:lnTo>
                    <a:pt x="0" y="29"/>
                  </a:lnTo>
                  <a:lnTo>
                    <a:pt x="2" y="23"/>
                  </a:lnTo>
                  <a:lnTo>
                    <a:pt x="0" y="19"/>
                  </a:lnTo>
                  <a:lnTo>
                    <a:pt x="4" y="15"/>
                  </a:lnTo>
                  <a:lnTo>
                    <a:pt x="9" y="9"/>
                  </a:lnTo>
                  <a:lnTo>
                    <a:pt x="14" y="8"/>
                  </a:lnTo>
                  <a:lnTo>
                    <a:pt x="17" y="5"/>
                  </a:lnTo>
                  <a:lnTo>
                    <a:pt x="19" y="3"/>
                  </a:lnTo>
                  <a:lnTo>
                    <a:pt x="24" y="3"/>
                  </a:lnTo>
                  <a:lnTo>
                    <a:pt x="30" y="0"/>
                  </a:lnTo>
                  <a:lnTo>
                    <a:pt x="34" y="2"/>
                  </a:lnTo>
                  <a:lnTo>
                    <a:pt x="36" y="0"/>
                  </a:lnTo>
                  <a:lnTo>
                    <a:pt x="38" y="3"/>
                  </a:lnTo>
                  <a:lnTo>
                    <a:pt x="40" y="8"/>
                  </a:lnTo>
                  <a:lnTo>
                    <a:pt x="40" y="13"/>
                  </a:lnTo>
                  <a:lnTo>
                    <a:pt x="40" y="19"/>
                  </a:lnTo>
                  <a:lnTo>
                    <a:pt x="40" y="29"/>
                  </a:lnTo>
                  <a:lnTo>
                    <a:pt x="34" y="34"/>
                  </a:lnTo>
                  <a:lnTo>
                    <a:pt x="30" y="39"/>
                  </a:lnTo>
                  <a:lnTo>
                    <a:pt x="30" y="44"/>
                  </a:lnTo>
                  <a:lnTo>
                    <a:pt x="30" y="49"/>
                  </a:lnTo>
                  <a:lnTo>
                    <a:pt x="24" y="60"/>
                  </a:lnTo>
                  <a:lnTo>
                    <a:pt x="24" y="64"/>
                  </a:lnTo>
                  <a:lnTo>
                    <a:pt x="19" y="70"/>
                  </a:lnTo>
                  <a:lnTo>
                    <a:pt x="19" y="76"/>
                  </a:lnTo>
                  <a:lnTo>
                    <a:pt x="14" y="70"/>
                  </a:lnTo>
                  <a:close/>
                </a:path>
              </a:pathLst>
            </a:custGeom>
            <a:solidFill>
              <a:schemeClr val="tx2"/>
            </a:solidFill>
            <a:ln w="3175" cap="flat">
              <a:solidFill>
                <a:schemeClr val="bg2"/>
              </a:solidFill>
              <a:prstDash val="solid"/>
              <a:miter lim="800000"/>
              <a:headEnd/>
              <a:tailEnd/>
            </a:ln>
          </p:spPr>
          <p:txBody>
            <a:bodyPr vert="horz" wrap="square" lIns="68580" tIns="34290" rIns="68580" bIns="34290" numCol="1" anchor="t" anchorCtr="0" compatLnSpc="1">
              <a:prstTxWarp prst="textNoShape">
                <a:avLst/>
              </a:prstTxWarp>
            </a:bodyPr>
            <a:lstStyle/>
            <a:p>
              <a:endParaRPr lang="en-US" sz="1350"/>
            </a:p>
          </p:txBody>
        </p:sp>
        <p:sp>
          <p:nvSpPr>
            <p:cNvPr id="57" name="Freeform 56"/>
            <p:cNvSpPr>
              <a:spLocks/>
            </p:cNvSpPr>
            <p:nvPr/>
          </p:nvSpPr>
          <p:spPr bwMode="auto">
            <a:xfrm>
              <a:off x="3509171" y="5647689"/>
              <a:ext cx="101251" cy="192376"/>
            </a:xfrm>
            <a:custGeom>
              <a:avLst/>
              <a:gdLst>
                <a:gd name="T0" fmla="*/ 14 w 40"/>
                <a:gd name="T1" fmla="*/ 70 h 76"/>
                <a:gd name="T2" fmla="*/ 10 w 40"/>
                <a:gd name="T3" fmla="*/ 68 h 76"/>
                <a:gd name="T4" fmla="*/ 7 w 40"/>
                <a:gd name="T5" fmla="*/ 64 h 76"/>
                <a:gd name="T6" fmla="*/ 7 w 40"/>
                <a:gd name="T7" fmla="*/ 59 h 76"/>
                <a:gd name="T8" fmla="*/ 3 w 40"/>
                <a:gd name="T9" fmla="*/ 54 h 76"/>
                <a:gd name="T10" fmla="*/ 0 w 40"/>
                <a:gd name="T11" fmla="*/ 49 h 76"/>
                <a:gd name="T12" fmla="*/ 4 w 40"/>
                <a:gd name="T13" fmla="*/ 46 h 76"/>
                <a:gd name="T14" fmla="*/ 3 w 40"/>
                <a:gd name="T15" fmla="*/ 44 h 76"/>
                <a:gd name="T16" fmla="*/ 3 w 40"/>
                <a:gd name="T17" fmla="*/ 39 h 76"/>
                <a:gd name="T18" fmla="*/ 2 w 40"/>
                <a:gd name="T19" fmla="*/ 34 h 76"/>
                <a:gd name="T20" fmla="*/ 0 w 40"/>
                <a:gd name="T21" fmla="*/ 29 h 76"/>
                <a:gd name="T22" fmla="*/ 2 w 40"/>
                <a:gd name="T23" fmla="*/ 23 h 76"/>
                <a:gd name="T24" fmla="*/ 0 w 40"/>
                <a:gd name="T25" fmla="*/ 19 h 76"/>
                <a:gd name="T26" fmla="*/ 4 w 40"/>
                <a:gd name="T27" fmla="*/ 15 h 76"/>
                <a:gd name="T28" fmla="*/ 9 w 40"/>
                <a:gd name="T29" fmla="*/ 9 h 76"/>
                <a:gd name="T30" fmla="*/ 14 w 40"/>
                <a:gd name="T31" fmla="*/ 8 h 76"/>
                <a:gd name="T32" fmla="*/ 17 w 40"/>
                <a:gd name="T33" fmla="*/ 5 h 76"/>
                <a:gd name="T34" fmla="*/ 19 w 40"/>
                <a:gd name="T35" fmla="*/ 3 h 76"/>
                <a:gd name="T36" fmla="*/ 24 w 40"/>
                <a:gd name="T37" fmla="*/ 3 h 76"/>
                <a:gd name="T38" fmla="*/ 30 w 40"/>
                <a:gd name="T39" fmla="*/ 0 h 76"/>
                <a:gd name="T40" fmla="*/ 34 w 40"/>
                <a:gd name="T41" fmla="*/ 2 h 76"/>
                <a:gd name="T42" fmla="*/ 36 w 40"/>
                <a:gd name="T43" fmla="*/ 0 h 76"/>
                <a:gd name="T44" fmla="*/ 38 w 40"/>
                <a:gd name="T45" fmla="*/ 3 h 76"/>
                <a:gd name="T46" fmla="*/ 40 w 40"/>
                <a:gd name="T47" fmla="*/ 8 h 76"/>
                <a:gd name="T48" fmla="*/ 40 w 40"/>
                <a:gd name="T49" fmla="*/ 13 h 76"/>
                <a:gd name="T50" fmla="*/ 40 w 40"/>
                <a:gd name="T51" fmla="*/ 19 h 76"/>
                <a:gd name="T52" fmla="*/ 40 w 40"/>
                <a:gd name="T53" fmla="*/ 29 h 76"/>
                <a:gd name="T54" fmla="*/ 34 w 40"/>
                <a:gd name="T55" fmla="*/ 34 h 76"/>
                <a:gd name="T56" fmla="*/ 30 w 40"/>
                <a:gd name="T57" fmla="*/ 39 h 76"/>
                <a:gd name="T58" fmla="*/ 30 w 40"/>
                <a:gd name="T59" fmla="*/ 44 h 76"/>
                <a:gd name="T60" fmla="*/ 30 w 40"/>
                <a:gd name="T61" fmla="*/ 49 h 76"/>
                <a:gd name="T62" fmla="*/ 24 w 40"/>
                <a:gd name="T63" fmla="*/ 60 h 76"/>
                <a:gd name="T64" fmla="*/ 24 w 40"/>
                <a:gd name="T65" fmla="*/ 64 h 76"/>
                <a:gd name="T66" fmla="*/ 19 w 40"/>
                <a:gd name="T67" fmla="*/ 70 h 76"/>
                <a:gd name="T68" fmla="*/ 19 w 40"/>
                <a:gd name="T69" fmla="*/ 76 h 76"/>
                <a:gd name="T70" fmla="*/ 14 w 40"/>
                <a:gd name="T71" fmla="*/ 70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40" h="76">
                  <a:moveTo>
                    <a:pt x="14" y="70"/>
                  </a:moveTo>
                  <a:lnTo>
                    <a:pt x="10" y="68"/>
                  </a:lnTo>
                  <a:lnTo>
                    <a:pt x="7" y="64"/>
                  </a:lnTo>
                  <a:lnTo>
                    <a:pt x="7" y="59"/>
                  </a:lnTo>
                  <a:lnTo>
                    <a:pt x="3" y="54"/>
                  </a:lnTo>
                  <a:lnTo>
                    <a:pt x="0" y="49"/>
                  </a:lnTo>
                  <a:lnTo>
                    <a:pt x="4" y="46"/>
                  </a:lnTo>
                  <a:lnTo>
                    <a:pt x="3" y="44"/>
                  </a:lnTo>
                  <a:lnTo>
                    <a:pt x="3" y="39"/>
                  </a:lnTo>
                  <a:lnTo>
                    <a:pt x="2" y="34"/>
                  </a:lnTo>
                  <a:lnTo>
                    <a:pt x="0" y="29"/>
                  </a:lnTo>
                  <a:lnTo>
                    <a:pt x="2" y="23"/>
                  </a:lnTo>
                  <a:lnTo>
                    <a:pt x="0" y="19"/>
                  </a:lnTo>
                  <a:lnTo>
                    <a:pt x="4" y="15"/>
                  </a:lnTo>
                  <a:lnTo>
                    <a:pt x="9" y="9"/>
                  </a:lnTo>
                  <a:lnTo>
                    <a:pt x="14" y="8"/>
                  </a:lnTo>
                  <a:lnTo>
                    <a:pt x="17" y="5"/>
                  </a:lnTo>
                  <a:lnTo>
                    <a:pt x="19" y="3"/>
                  </a:lnTo>
                  <a:lnTo>
                    <a:pt x="24" y="3"/>
                  </a:lnTo>
                  <a:lnTo>
                    <a:pt x="30" y="0"/>
                  </a:lnTo>
                  <a:lnTo>
                    <a:pt x="34" y="2"/>
                  </a:lnTo>
                  <a:lnTo>
                    <a:pt x="36" y="0"/>
                  </a:lnTo>
                  <a:lnTo>
                    <a:pt x="38" y="3"/>
                  </a:lnTo>
                  <a:lnTo>
                    <a:pt x="40" y="8"/>
                  </a:lnTo>
                  <a:lnTo>
                    <a:pt x="40" y="13"/>
                  </a:lnTo>
                  <a:lnTo>
                    <a:pt x="40" y="19"/>
                  </a:lnTo>
                  <a:lnTo>
                    <a:pt x="40" y="29"/>
                  </a:lnTo>
                  <a:lnTo>
                    <a:pt x="34" y="34"/>
                  </a:lnTo>
                  <a:lnTo>
                    <a:pt x="30" y="39"/>
                  </a:lnTo>
                  <a:lnTo>
                    <a:pt x="30" y="44"/>
                  </a:lnTo>
                  <a:lnTo>
                    <a:pt x="30" y="49"/>
                  </a:lnTo>
                  <a:lnTo>
                    <a:pt x="24" y="60"/>
                  </a:lnTo>
                  <a:lnTo>
                    <a:pt x="24" y="64"/>
                  </a:lnTo>
                  <a:lnTo>
                    <a:pt x="19" y="70"/>
                  </a:lnTo>
                  <a:lnTo>
                    <a:pt x="19" y="76"/>
                  </a:lnTo>
                  <a:lnTo>
                    <a:pt x="14" y="70"/>
                  </a:lnTo>
                  <a:close/>
                </a:path>
              </a:pathLst>
            </a:custGeom>
            <a:solidFill>
              <a:schemeClr val="tx2"/>
            </a:solidFill>
            <a:ln w="3175" cap="flat">
              <a:solidFill>
                <a:schemeClr val="bg2"/>
              </a:solidFill>
              <a:prstDash val="solid"/>
              <a:miter lim="800000"/>
              <a:headEnd/>
              <a:tailEnd/>
            </a:ln>
            <a:extLst/>
          </p:spPr>
          <p:txBody>
            <a:bodyPr vert="horz" wrap="square" lIns="68580" tIns="34290" rIns="68580" bIns="34290" numCol="1" anchor="t" anchorCtr="0" compatLnSpc="1">
              <a:prstTxWarp prst="textNoShape">
                <a:avLst/>
              </a:prstTxWarp>
            </a:bodyPr>
            <a:lstStyle/>
            <a:p>
              <a:endParaRPr lang="en-US" sz="1350"/>
            </a:p>
          </p:txBody>
        </p:sp>
        <p:sp>
          <p:nvSpPr>
            <p:cNvPr id="58" name="Freeform 57"/>
            <p:cNvSpPr>
              <a:spLocks/>
            </p:cNvSpPr>
            <p:nvPr/>
          </p:nvSpPr>
          <p:spPr bwMode="auto">
            <a:xfrm>
              <a:off x="3412983" y="5850190"/>
              <a:ext cx="182251" cy="313877"/>
            </a:xfrm>
            <a:custGeom>
              <a:avLst/>
              <a:gdLst>
                <a:gd name="T0" fmla="*/ 6 w 72"/>
                <a:gd name="T1" fmla="*/ 15 h 124"/>
                <a:gd name="T2" fmla="*/ 10 w 72"/>
                <a:gd name="T3" fmla="*/ 21 h 124"/>
                <a:gd name="T4" fmla="*/ 15 w 72"/>
                <a:gd name="T5" fmla="*/ 15 h 124"/>
                <a:gd name="T6" fmla="*/ 25 w 72"/>
                <a:gd name="T7" fmla="*/ 15 h 124"/>
                <a:gd name="T8" fmla="*/ 31 w 72"/>
                <a:gd name="T9" fmla="*/ 15 h 124"/>
                <a:gd name="T10" fmla="*/ 37 w 72"/>
                <a:gd name="T11" fmla="*/ 10 h 124"/>
                <a:gd name="T12" fmla="*/ 41 w 72"/>
                <a:gd name="T13" fmla="*/ 10 h 124"/>
                <a:gd name="T14" fmla="*/ 47 w 72"/>
                <a:gd name="T15" fmla="*/ 10 h 124"/>
                <a:gd name="T16" fmla="*/ 47 w 72"/>
                <a:gd name="T17" fmla="*/ 5 h 124"/>
                <a:gd name="T18" fmla="*/ 52 w 72"/>
                <a:gd name="T19" fmla="*/ 5 h 124"/>
                <a:gd name="T20" fmla="*/ 57 w 72"/>
                <a:gd name="T21" fmla="*/ 0 h 124"/>
                <a:gd name="T22" fmla="*/ 57 w 72"/>
                <a:gd name="T23" fmla="*/ 5 h 124"/>
                <a:gd name="T24" fmla="*/ 62 w 72"/>
                <a:gd name="T25" fmla="*/ 10 h 124"/>
                <a:gd name="T26" fmla="*/ 68 w 72"/>
                <a:gd name="T27" fmla="*/ 15 h 124"/>
                <a:gd name="T28" fmla="*/ 62 w 72"/>
                <a:gd name="T29" fmla="*/ 15 h 124"/>
                <a:gd name="T30" fmla="*/ 68 w 72"/>
                <a:gd name="T31" fmla="*/ 21 h 124"/>
                <a:gd name="T32" fmla="*/ 68 w 72"/>
                <a:gd name="T33" fmla="*/ 25 h 124"/>
                <a:gd name="T34" fmla="*/ 72 w 72"/>
                <a:gd name="T35" fmla="*/ 25 h 124"/>
                <a:gd name="T36" fmla="*/ 72 w 72"/>
                <a:gd name="T37" fmla="*/ 31 h 124"/>
                <a:gd name="T38" fmla="*/ 68 w 72"/>
                <a:gd name="T39" fmla="*/ 42 h 124"/>
                <a:gd name="T40" fmla="*/ 72 w 72"/>
                <a:gd name="T41" fmla="*/ 42 h 124"/>
                <a:gd name="T42" fmla="*/ 72 w 72"/>
                <a:gd name="T43" fmla="*/ 47 h 124"/>
                <a:gd name="T44" fmla="*/ 68 w 72"/>
                <a:gd name="T45" fmla="*/ 52 h 124"/>
                <a:gd name="T46" fmla="*/ 62 w 72"/>
                <a:gd name="T47" fmla="*/ 52 h 124"/>
                <a:gd name="T48" fmla="*/ 62 w 72"/>
                <a:gd name="T49" fmla="*/ 56 h 124"/>
                <a:gd name="T50" fmla="*/ 62 w 72"/>
                <a:gd name="T51" fmla="*/ 62 h 124"/>
                <a:gd name="T52" fmla="*/ 62 w 72"/>
                <a:gd name="T53" fmla="*/ 68 h 124"/>
                <a:gd name="T54" fmla="*/ 62 w 72"/>
                <a:gd name="T55" fmla="*/ 72 h 124"/>
                <a:gd name="T56" fmla="*/ 62 w 72"/>
                <a:gd name="T57" fmla="*/ 78 h 124"/>
                <a:gd name="T58" fmla="*/ 57 w 72"/>
                <a:gd name="T59" fmla="*/ 88 h 124"/>
                <a:gd name="T60" fmla="*/ 57 w 72"/>
                <a:gd name="T61" fmla="*/ 98 h 124"/>
                <a:gd name="T62" fmla="*/ 57 w 72"/>
                <a:gd name="T63" fmla="*/ 109 h 124"/>
                <a:gd name="T64" fmla="*/ 57 w 72"/>
                <a:gd name="T65" fmla="*/ 113 h 124"/>
                <a:gd name="T66" fmla="*/ 52 w 72"/>
                <a:gd name="T67" fmla="*/ 119 h 124"/>
                <a:gd name="T68" fmla="*/ 47 w 72"/>
                <a:gd name="T69" fmla="*/ 113 h 124"/>
                <a:gd name="T70" fmla="*/ 41 w 72"/>
                <a:gd name="T71" fmla="*/ 113 h 124"/>
                <a:gd name="T72" fmla="*/ 31 w 72"/>
                <a:gd name="T73" fmla="*/ 109 h 124"/>
                <a:gd name="T74" fmla="*/ 25 w 72"/>
                <a:gd name="T75" fmla="*/ 113 h 124"/>
                <a:gd name="T76" fmla="*/ 25 w 72"/>
                <a:gd name="T77" fmla="*/ 119 h 124"/>
                <a:gd name="T78" fmla="*/ 25 w 72"/>
                <a:gd name="T79" fmla="*/ 124 h 124"/>
                <a:gd name="T80" fmla="*/ 21 w 72"/>
                <a:gd name="T81" fmla="*/ 124 h 124"/>
                <a:gd name="T82" fmla="*/ 15 w 72"/>
                <a:gd name="T83" fmla="*/ 124 h 124"/>
                <a:gd name="T84" fmla="*/ 6 w 72"/>
                <a:gd name="T85" fmla="*/ 119 h 124"/>
                <a:gd name="T86" fmla="*/ 6 w 72"/>
                <a:gd name="T87" fmla="*/ 113 h 124"/>
                <a:gd name="T88" fmla="*/ 6 w 72"/>
                <a:gd name="T89" fmla="*/ 109 h 124"/>
                <a:gd name="T90" fmla="*/ 0 w 72"/>
                <a:gd name="T91" fmla="*/ 103 h 124"/>
                <a:gd name="T92" fmla="*/ 6 w 72"/>
                <a:gd name="T93" fmla="*/ 93 h 124"/>
                <a:gd name="T94" fmla="*/ 0 w 72"/>
                <a:gd name="T95" fmla="*/ 88 h 124"/>
                <a:gd name="T96" fmla="*/ 6 w 72"/>
                <a:gd name="T97" fmla="*/ 88 h 124"/>
                <a:gd name="T98" fmla="*/ 10 w 72"/>
                <a:gd name="T99" fmla="*/ 83 h 124"/>
                <a:gd name="T100" fmla="*/ 10 w 72"/>
                <a:gd name="T101" fmla="*/ 78 h 124"/>
                <a:gd name="T102" fmla="*/ 10 w 72"/>
                <a:gd name="T103" fmla="*/ 72 h 124"/>
                <a:gd name="T104" fmla="*/ 15 w 72"/>
                <a:gd name="T105" fmla="*/ 68 h 124"/>
                <a:gd name="T106" fmla="*/ 21 w 72"/>
                <a:gd name="T107" fmla="*/ 62 h 124"/>
                <a:gd name="T108" fmla="*/ 10 w 72"/>
                <a:gd name="T109" fmla="*/ 62 h 124"/>
                <a:gd name="T110" fmla="*/ 6 w 72"/>
                <a:gd name="T111" fmla="*/ 62 h 124"/>
                <a:gd name="T112" fmla="*/ 6 w 72"/>
                <a:gd name="T113" fmla="*/ 52 h 124"/>
                <a:gd name="T114" fmla="*/ 6 w 72"/>
                <a:gd name="T115" fmla="*/ 47 h 124"/>
                <a:gd name="T116" fmla="*/ 0 w 72"/>
                <a:gd name="T117" fmla="*/ 37 h 124"/>
                <a:gd name="T118" fmla="*/ 0 w 72"/>
                <a:gd name="T119" fmla="*/ 31 h 124"/>
                <a:gd name="T120" fmla="*/ 0 w 72"/>
                <a:gd name="T121" fmla="*/ 25 h 124"/>
                <a:gd name="T122" fmla="*/ 6 w 72"/>
                <a:gd name="T123" fmla="*/ 21 h 124"/>
                <a:gd name="T124" fmla="*/ 6 w 72"/>
                <a:gd name="T125" fmla="*/ 15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2" h="124">
                  <a:moveTo>
                    <a:pt x="6" y="15"/>
                  </a:moveTo>
                  <a:lnTo>
                    <a:pt x="10" y="21"/>
                  </a:lnTo>
                  <a:lnTo>
                    <a:pt x="15" y="15"/>
                  </a:lnTo>
                  <a:lnTo>
                    <a:pt x="25" y="15"/>
                  </a:lnTo>
                  <a:lnTo>
                    <a:pt x="31" y="15"/>
                  </a:lnTo>
                  <a:lnTo>
                    <a:pt x="37" y="10"/>
                  </a:lnTo>
                  <a:lnTo>
                    <a:pt x="41" y="10"/>
                  </a:lnTo>
                  <a:lnTo>
                    <a:pt x="47" y="10"/>
                  </a:lnTo>
                  <a:lnTo>
                    <a:pt x="47" y="5"/>
                  </a:lnTo>
                  <a:lnTo>
                    <a:pt x="52" y="5"/>
                  </a:lnTo>
                  <a:lnTo>
                    <a:pt x="57" y="0"/>
                  </a:lnTo>
                  <a:lnTo>
                    <a:pt x="57" y="5"/>
                  </a:lnTo>
                  <a:lnTo>
                    <a:pt x="62" y="10"/>
                  </a:lnTo>
                  <a:lnTo>
                    <a:pt x="68" y="15"/>
                  </a:lnTo>
                  <a:lnTo>
                    <a:pt x="62" y="15"/>
                  </a:lnTo>
                  <a:lnTo>
                    <a:pt x="68" y="21"/>
                  </a:lnTo>
                  <a:lnTo>
                    <a:pt x="68" y="25"/>
                  </a:lnTo>
                  <a:lnTo>
                    <a:pt x="72" y="25"/>
                  </a:lnTo>
                  <a:lnTo>
                    <a:pt x="72" y="31"/>
                  </a:lnTo>
                  <a:lnTo>
                    <a:pt x="68" y="42"/>
                  </a:lnTo>
                  <a:lnTo>
                    <a:pt x="72" y="42"/>
                  </a:lnTo>
                  <a:lnTo>
                    <a:pt x="72" y="47"/>
                  </a:lnTo>
                  <a:lnTo>
                    <a:pt x="68" y="52"/>
                  </a:lnTo>
                  <a:lnTo>
                    <a:pt x="62" y="52"/>
                  </a:lnTo>
                  <a:lnTo>
                    <a:pt x="62" y="56"/>
                  </a:lnTo>
                  <a:lnTo>
                    <a:pt x="62" y="62"/>
                  </a:lnTo>
                  <a:lnTo>
                    <a:pt x="62" y="68"/>
                  </a:lnTo>
                  <a:lnTo>
                    <a:pt x="62" y="72"/>
                  </a:lnTo>
                  <a:lnTo>
                    <a:pt x="62" y="78"/>
                  </a:lnTo>
                  <a:lnTo>
                    <a:pt x="57" y="88"/>
                  </a:lnTo>
                  <a:lnTo>
                    <a:pt x="57" y="98"/>
                  </a:lnTo>
                  <a:lnTo>
                    <a:pt x="57" y="109"/>
                  </a:lnTo>
                  <a:lnTo>
                    <a:pt x="57" y="113"/>
                  </a:lnTo>
                  <a:lnTo>
                    <a:pt x="52" y="119"/>
                  </a:lnTo>
                  <a:lnTo>
                    <a:pt x="47" y="113"/>
                  </a:lnTo>
                  <a:lnTo>
                    <a:pt x="41" y="113"/>
                  </a:lnTo>
                  <a:lnTo>
                    <a:pt x="31" y="109"/>
                  </a:lnTo>
                  <a:lnTo>
                    <a:pt x="25" y="113"/>
                  </a:lnTo>
                  <a:lnTo>
                    <a:pt x="25" y="119"/>
                  </a:lnTo>
                  <a:lnTo>
                    <a:pt x="25" y="124"/>
                  </a:lnTo>
                  <a:lnTo>
                    <a:pt x="21" y="124"/>
                  </a:lnTo>
                  <a:lnTo>
                    <a:pt x="15" y="124"/>
                  </a:lnTo>
                  <a:lnTo>
                    <a:pt x="6" y="119"/>
                  </a:lnTo>
                  <a:lnTo>
                    <a:pt x="6" y="113"/>
                  </a:lnTo>
                  <a:lnTo>
                    <a:pt x="6" y="109"/>
                  </a:lnTo>
                  <a:lnTo>
                    <a:pt x="0" y="103"/>
                  </a:lnTo>
                  <a:lnTo>
                    <a:pt x="6" y="93"/>
                  </a:lnTo>
                  <a:lnTo>
                    <a:pt x="0" y="88"/>
                  </a:lnTo>
                  <a:lnTo>
                    <a:pt x="6" y="88"/>
                  </a:lnTo>
                  <a:lnTo>
                    <a:pt x="10" y="83"/>
                  </a:lnTo>
                  <a:lnTo>
                    <a:pt x="10" y="78"/>
                  </a:lnTo>
                  <a:lnTo>
                    <a:pt x="10" y="72"/>
                  </a:lnTo>
                  <a:lnTo>
                    <a:pt x="15" y="68"/>
                  </a:lnTo>
                  <a:lnTo>
                    <a:pt x="21" y="62"/>
                  </a:lnTo>
                  <a:lnTo>
                    <a:pt x="10" y="62"/>
                  </a:lnTo>
                  <a:lnTo>
                    <a:pt x="6" y="62"/>
                  </a:lnTo>
                  <a:lnTo>
                    <a:pt x="6" y="52"/>
                  </a:lnTo>
                  <a:lnTo>
                    <a:pt x="6" y="47"/>
                  </a:lnTo>
                  <a:lnTo>
                    <a:pt x="0" y="37"/>
                  </a:lnTo>
                  <a:lnTo>
                    <a:pt x="0" y="31"/>
                  </a:lnTo>
                  <a:lnTo>
                    <a:pt x="0" y="25"/>
                  </a:lnTo>
                  <a:lnTo>
                    <a:pt x="6" y="21"/>
                  </a:lnTo>
                  <a:lnTo>
                    <a:pt x="6" y="15"/>
                  </a:lnTo>
                  <a:close/>
                </a:path>
              </a:pathLst>
            </a:custGeom>
            <a:solidFill>
              <a:schemeClr val="tx2"/>
            </a:solidFill>
            <a:ln w="3175" cap="flat">
              <a:solidFill>
                <a:schemeClr val="bg2"/>
              </a:solidFill>
              <a:prstDash val="solid"/>
              <a:miter lim="800000"/>
              <a:headEnd/>
              <a:tailEnd/>
            </a:ln>
          </p:spPr>
          <p:txBody>
            <a:bodyPr vert="horz" wrap="square" lIns="68580" tIns="34290" rIns="68580" bIns="34290" numCol="1" anchor="t" anchorCtr="0" compatLnSpc="1">
              <a:prstTxWarp prst="textNoShape">
                <a:avLst/>
              </a:prstTxWarp>
            </a:bodyPr>
            <a:lstStyle/>
            <a:p>
              <a:endParaRPr lang="en-US" sz="1350"/>
            </a:p>
          </p:txBody>
        </p:sp>
        <p:sp>
          <p:nvSpPr>
            <p:cNvPr id="59" name="Freeform 58"/>
            <p:cNvSpPr>
              <a:spLocks/>
            </p:cNvSpPr>
            <p:nvPr/>
          </p:nvSpPr>
          <p:spPr bwMode="auto">
            <a:xfrm>
              <a:off x="3412983" y="5850190"/>
              <a:ext cx="182251" cy="313877"/>
            </a:xfrm>
            <a:custGeom>
              <a:avLst/>
              <a:gdLst>
                <a:gd name="T0" fmla="*/ 6 w 72"/>
                <a:gd name="T1" fmla="*/ 15 h 124"/>
                <a:gd name="T2" fmla="*/ 10 w 72"/>
                <a:gd name="T3" fmla="*/ 21 h 124"/>
                <a:gd name="T4" fmla="*/ 15 w 72"/>
                <a:gd name="T5" fmla="*/ 15 h 124"/>
                <a:gd name="T6" fmla="*/ 25 w 72"/>
                <a:gd name="T7" fmla="*/ 15 h 124"/>
                <a:gd name="T8" fmla="*/ 31 w 72"/>
                <a:gd name="T9" fmla="*/ 15 h 124"/>
                <a:gd name="T10" fmla="*/ 37 w 72"/>
                <a:gd name="T11" fmla="*/ 10 h 124"/>
                <a:gd name="T12" fmla="*/ 41 w 72"/>
                <a:gd name="T13" fmla="*/ 10 h 124"/>
                <a:gd name="T14" fmla="*/ 47 w 72"/>
                <a:gd name="T15" fmla="*/ 10 h 124"/>
                <a:gd name="T16" fmla="*/ 47 w 72"/>
                <a:gd name="T17" fmla="*/ 5 h 124"/>
                <a:gd name="T18" fmla="*/ 52 w 72"/>
                <a:gd name="T19" fmla="*/ 5 h 124"/>
                <a:gd name="T20" fmla="*/ 57 w 72"/>
                <a:gd name="T21" fmla="*/ 0 h 124"/>
                <a:gd name="T22" fmla="*/ 57 w 72"/>
                <a:gd name="T23" fmla="*/ 5 h 124"/>
                <a:gd name="T24" fmla="*/ 62 w 72"/>
                <a:gd name="T25" fmla="*/ 10 h 124"/>
                <a:gd name="T26" fmla="*/ 68 w 72"/>
                <a:gd name="T27" fmla="*/ 15 h 124"/>
                <a:gd name="T28" fmla="*/ 62 w 72"/>
                <a:gd name="T29" fmla="*/ 15 h 124"/>
                <a:gd name="T30" fmla="*/ 68 w 72"/>
                <a:gd name="T31" fmla="*/ 21 h 124"/>
                <a:gd name="T32" fmla="*/ 68 w 72"/>
                <a:gd name="T33" fmla="*/ 25 h 124"/>
                <a:gd name="T34" fmla="*/ 72 w 72"/>
                <a:gd name="T35" fmla="*/ 25 h 124"/>
                <a:gd name="T36" fmla="*/ 72 w 72"/>
                <a:gd name="T37" fmla="*/ 31 h 124"/>
                <a:gd name="T38" fmla="*/ 68 w 72"/>
                <a:gd name="T39" fmla="*/ 42 h 124"/>
                <a:gd name="T40" fmla="*/ 72 w 72"/>
                <a:gd name="T41" fmla="*/ 42 h 124"/>
                <a:gd name="T42" fmla="*/ 72 w 72"/>
                <a:gd name="T43" fmla="*/ 47 h 124"/>
                <a:gd name="T44" fmla="*/ 68 w 72"/>
                <a:gd name="T45" fmla="*/ 52 h 124"/>
                <a:gd name="T46" fmla="*/ 62 w 72"/>
                <a:gd name="T47" fmla="*/ 52 h 124"/>
                <a:gd name="T48" fmla="*/ 62 w 72"/>
                <a:gd name="T49" fmla="*/ 56 h 124"/>
                <a:gd name="T50" fmla="*/ 62 w 72"/>
                <a:gd name="T51" fmla="*/ 62 h 124"/>
                <a:gd name="T52" fmla="*/ 62 w 72"/>
                <a:gd name="T53" fmla="*/ 68 h 124"/>
                <a:gd name="T54" fmla="*/ 62 w 72"/>
                <a:gd name="T55" fmla="*/ 72 h 124"/>
                <a:gd name="T56" fmla="*/ 62 w 72"/>
                <a:gd name="T57" fmla="*/ 78 h 124"/>
                <a:gd name="T58" fmla="*/ 57 w 72"/>
                <a:gd name="T59" fmla="*/ 88 h 124"/>
                <a:gd name="T60" fmla="*/ 57 w 72"/>
                <a:gd name="T61" fmla="*/ 98 h 124"/>
                <a:gd name="T62" fmla="*/ 57 w 72"/>
                <a:gd name="T63" fmla="*/ 109 h 124"/>
                <a:gd name="T64" fmla="*/ 57 w 72"/>
                <a:gd name="T65" fmla="*/ 113 h 124"/>
                <a:gd name="T66" fmla="*/ 52 w 72"/>
                <a:gd name="T67" fmla="*/ 119 h 124"/>
                <a:gd name="T68" fmla="*/ 47 w 72"/>
                <a:gd name="T69" fmla="*/ 113 h 124"/>
                <a:gd name="T70" fmla="*/ 41 w 72"/>
                <a:gd name="T71" fmla="*/ 113 h 124"/>
                <a:gd name="T72" fmla="*/ 31 w 72"/>
                <a:gd name="T73" fmla="*/ 109 h 124"/>
                <a:gd name="T74" fmla="*/ 25 w 72"/>
                <a:gd name="T75" fmla="*/ 113 h 124"/>
                <a:gd name="T76" fmla="*/ 25 w 72"/>
                <a:gd name="T77" fmla="*/ 119 h 124"/>
                <a:gd name="T78" fmla="*/ 25 w 72"/>
                <a:gd name="T79" fmla="*/ 124 h 124"/>
                <a:gd name="T80" fmla="*/ 21 w 72"/>
                <a:gd name="T81" fmla="*/ 124 h 124"/>
                <a:gd name="T82" fmla="*/ 15 w 72"/>
                <a:gd name="T83" fmla="*/ 124 h 124"/>
                <a:gd name="T84" fmla="*/ 6 w 72"/>
                <a:gd name="T85" fmla="*/ 119 h 124"/>
                <a:gd name="T86" fmla="*/ 6 w 72"/>
                <a:gd name="T87" fmla="*/ 113 h 124"/>
                <a:gd name="T88" fmla="*/ 6 w 72"/>
                <a:gd name="T89" fmla="*/ 109 h 124"/>
                <a:gd name="T90" fmla="*/ 0 w 72"/>
                <a:gd name="T91" fmla="*/ 103 h 124"/>
                <a:gd name="T92" fmla="*/ 6 w 72"/>
                <a:gd name="T93" fmla="*/ 93 h 124"/>
                <a:gd name="T94" fmla="*/ 0 w 72"/>
                <a:gd name="T95" fmla="*/ 88 h 124"/>
                <a:gd name="T96" fmla="*/ 6 w 72"/>
                <a:gd name="T97" fmla="*/ 88 h 124"/>
                <a:gd name="T98" fmla="*/ 10 w 72"/>
                <a:gd name="T99" fmla="*/ 83 h 124"/>
                <a:gd name="T100" fmla="*/ 10 w 72"/>
                <a:gd name="T101" fmla="*/ 78 h 124"/>
                <a:gd name="T102" fmla="*/ 10 w 72"/>
                <a:gd name="T103" fmla="*/ 72 h 124"/>
                <a:gd name="T104" fmla="*/ 15 w 72"/>
                <a:gd name="T105" fmla="*/ 68 h 124"/>
                <a:gd name="T106" fmla="*/ 21 w 72"/>
                <a:gd name="T107" fmla="*/ 62 h 124"/>
                <a:gd name="T108" fmla="*/ 10 w 72"/>
                <a:gd name="T109" fmla="*/ 62 h 124"/>
                <a:gd name="T110" fmla="*/ 6 w 72"/>
                <a:gd name="T111" fmla="*/ 62 h 124"/>
                <a:gd name="T112" fmla="*/ 6 w 72"/>
                <a:gd name="T113" fmla="*/ 52 h 124"/>
                <a:gd name="T114" fmla="*/ 6 w 72"/>
                <a:gd name="T115" fmla="*/ 47 h 124"/>
                <a:gd name="T116" fmla="*/ 0 w 72"/>
                <a:gd name="T117" fmla="*/ 37 h 124"/>
                <a:gd name="T118" fmla="*/ 0 w 72"/>
                <a:gd name="T119" fmla="*/ 31 h 124"/>
                <a:gd name="T120" fmla="*/ 0 w 72"/>
                <a:gd name="T121" fmla="*/ 25 h 124"/>
                <a:gd name="T122" fmla="*/ 6 w 72"/>
                <a:gd name="T123" fmla="*/ 21 h 124"/>
                <a:gd name="T124" fmla="*/ 6 w 72"/>
                <a:gd name="T125" fmla="*/ 15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2" h="124">
                  <a:moveTo>
                    <a:pt x="6" y="15"/>
                  </a:moveTo>
                  <a:lnTo>
                    <a:pt x="10" y="21"/>
                  </a:lnTo>
                  <a:lnTo>
                    <a:pt x="15" y="15"/>
                  </a:lnTo>
                  <a:lnTo>
                    <a:pt x="25" y="15"/>
                  </a:lnTo>
                  <a:lnTo>
                    <a:pt x="31" y="15"/>
                  </a:lnTo>
                  <a:lnTo>
                    <a:pt x="37" y="10"/>
                  </a:lnTo>
                  <a:lnTo>
                    <a:pt x="41" y="10"/>
                  </a:lnTo>
                  <a:lnTo>
                    <a:pt x="47" y="10"/>
                  </a:lnTo>
                  <a:lnTo>
                    <a:pt x="47" y="5"/>
                  </a:lnTo>
                  <a:lnTo>
                    <a:pt x="52" y="5"/>
                  </a:lnTo>
                  <a:lnTo>
                    <a:pt x="57" y="0"/>
                  </a:lnTo>
                  <a:lnTo>
                    <a:pt x="57" y="5"/>
                  </a:lnTo>
                  <a:lnTo>
                    <a:pt x="62" y="10"/>
                  </a:lnTo>
                  <a:lnTo>
                    <a:pt x="68" y="15"/>
                  </a:lnTo>
                  <a:lnTo>
                    <a:pt x="62" y="15"/>
                  </a:lnTo>
                  <a:lnTo>
                    <a:pt x="68" y="21"/>
                  </a:lnTo>
                  <a:lnTo>
                    <a:pt x="68" y="25"/>
                  </a:lnTo>
                  <a:lnTo>
                    <a:pt x="72" y="25"/>
                  </a:lnTo>
                  <a:lnTo>
                    <a:pt x="72" y="31"/>
                  </a:lnTo>
                  <a:lnTo>
                    <a:pt x="68" y="42"/>
                  </a:lnTo>
                  <a:lnTo>
                    <a:pt x="72" y="42"/>
                  </a:lnTo>
                  <a:lnTo>
                    <a:pt x="72" y="47"/>
                  </a:lnTo>
                  <a:lnTo>
                    <a:pt x="68" y="52"/>
                  </a:lnTo>
                  <a:lnTo>
                    <a:pt x="62" y="52"/>
                  </a:lnTo>
                  <a:lnTo>
                    <a:pt x="62" y="56"/>
                  </a:lnTo>
                  <a:lnTo>
                    <a:pt x="62" y="62"/>
                  </a:lnTo>
                  <a:lnTo>
                    <a:pt x="62" y="68"/>
                  </a:lnTo>
                  <a:lnTo>
                    <a:pt x="62" y="72"/>
                  </a:lnTo>
                  <a:lnTo>
                    <a:pt x="62" y="78"/>
                  </a:lnTo>
                  <a:lnTo>
                    <a:pt x="57" y="88"/>
                  </a:lnTo>
                  <a:lnTo>
                    <a:pt x="57" y="98"/>
                  </a:lnTo>
                  <a:lnTo>
                    <a:pt x="57" y="109"/>
                  </a:lnTo>
                  <a:lnTo>
                    <a:pt x="57" y="113"/>
                  </a:lnTo>
                  <a:lnTo>
                    <a:pt x="52" y="119"/>
                  </a:lnTo>
                  <a:lnTo>
                    <a:pt x="47" y="113"/>
                  </a:lnTo>
                  <a:lnTo>
                    <a:pt x="41" y="113"/>
                  </a:lnTo>
                  <a:lnTo>
                    <a:pt x="31" y="109"/>
                  </a:lnTo>
                  <a:lnTo>
                    <a:pt x="25" y="113"/>
                  </a:lnTo>
                  <a:lnTo>
                    <a:pt x="25" y="119"/>
                  </a:lnTo>
                  <a:lnTo>
                    <a:pt x="25" y="124"/>
                  </a:lnTo>
                  <a:lnTo>
                    <a:pt x="21" y="124"/>
                  </a:lnTo>
                  <a:lnTo>
                    <a:pt x="15" y="124"/>
                  </a:lnTo>
                  <a:lnTo>
                    <a:pt x="6" y="119"/>
                  </a:lnTo>
                  <a:lnTo>
                    <a:pt x="6" y="113"/>
                  </a:lnTo>
                  <a:lnTo>
                    <a:pt x="6" y="109"/>
                  </a:lnTo>
                  <a:lnTo>
                    <a:pt x="0" y="103"/>
                  </a:lnTo>
                  <a:lnTo>
                    <a:pt x="6" y="93"/>
                  </a:lnTo>
                  <a:lnTo>
                    <a:pt x="0" y="88"/>
                  </a:lnTo>
                  <a:lnTo>
                    <a:pt x="6" y="88"/>
                  </a:lnTo>
                  <a:lnTo>
                    <a:pt x="10" y="83"/>
                  </a:lnTo>
                  <a:lnTo>
                    <a:pt x="10" y="78"/>
                  </a:lnTo>
                  <a:lnTo>
                    <a:pt x="10" y="72"/>
                  </a:lnTo>
                  <a:lnTo>
                    <a:pt x="15" y="68"/>
                  </a:lnTo>
                  <a:lnTo>
                    <a:pt x="21" y="62"/>
                  </a:lnTo>
                  <a:lnTo>
                    <a:pt x="10" y="62"/>
                  </a:lnTo>
                  <a:lnTo>
                    <a:pt x="6" y="62"/>
                  </a:lnTo>
                  <a:lnTo>
                    <a:pt x="6" y="52"/>
                  </a:lnTo>
                  <a:lnTo>
                    <a:pt x="6" y="47"/>
                  </a:lnTo>
                  <a:lnTo>
                    <a:pt x="0" y="37"/>
                  </a:lnTo>
                  <a:lnTo>
                    <a:pt x="0" y="31"/>
                  </a:lnTo>
                  <a:lnTo>
                    <a:pt x="0" y="25"/>
                  </a:lnTo>
                  <a:lnTo>
                    <a:pt x="6" y="21"/>
                  </a:lnTo>
                  <a:lnTo>
                    <a:pt x="6" y="15"/>
                  </a:lnTo>
                  <a:close/>
                </a:path>
              </a:pathLst>
            </a:custGeom>
            <a:solidFill>
              <a:schemeClr val="tx2"/>
            </a:solidFill>
            <a:ln w="3175" cap="flat">
              <a:solidFill>
                <a:schemeClr val="bg2"/>
              </a:solidFill>
              <a:prstDash val="solid"/>
              <a:miter lim="800000"/>
              <a:headEnd/>
              <a:tailEnd/>
            </a:ln>
            <a:extLst/>
          </p:spPr>
          <p:txBody>
            <a:bodyPr vert="horz" wrap="square" lIns="68580" tIns="34290" rIns="68580" bIns="34290" numCol="1" anchor="t" anchorCtr="0" compatLnSpc="1">
              <a:prstTxWarp prst="textNoShape">
                <a:avLst/>
              </a:prstTxWarp>
            </a:bodyPr>
            <a:lstStyle/>
            <a:p>
              <a:endParaRPr lang="en-US" sz="1350"/>
            </a:p>
          </p:txBody>
        </p:sp>
        <p:sp>
          <p:nvSpPr>
            <p:cNvPr id="60" name="Freeform 59"/>
            <p:cNvSpPr>
              <a:spLocks/>
            </p:cNvSpPr>
            <p:nvPr/>
          </p:nvSpPr>
          <p:spPr bwMode="auto">
            <a:xfrm>
              <a:off x="3855953" y="6308348"/>
              <a:ext cx="367034" cy="232876"/>
            </a:xfrm>
            <a:custGeom>
              <a:avLst/>
              <a:gdLst>
                <a:gd name="T0" fmla="*/ 145 w 145"/>
                <a:gd name="T1" fmla="*/ 4 h 92"/>
                <a:gd name="T2" fmla="*/ 145 w 145"/>
                <a:gd name="T3" fmla="*/ 10 h 92"/>
                <a:gd name="T4" fmla="*/ 145 w 145"/>
                <a:gd name="T5" fmla="*/ 14 h 92"/>
                <a:gd name="T6" fmla="*/ 141 w 145"/>
                <a:gd name="T7" fmla="*/ 26 h 92"/>
                <a:gd name="T8" fmla="*/ 135 w 145"/>
                <a:gd name="T9" fmla="*/ 26 h 92"/>
                <a:gd name="T10" fmla="*/ 131 w 145"/>
                <a:gd name="T11" fmla="*/ 30 h 92"/>
                <a:gd name="T12" fmla="*/ 131 w 145"/>
                <a:gd name="T13" fmla="*/ 36 h 92"/>
                <a:gd name="T14" fmla="*/ 131 w 145"/>
                <a:gd name="T15" fmla="*/ 41 h 92"/>
                <a:gd name="T16" fmla="*/ 131 w 145"/>
                <a:gd name="T17" fmla="*/ 46 h 92"/>
                <a:gd name="T18" fmla="*/ 125 w 145"/>
                <a:gd name="T19" fmla="*/ 51 h 92"/>
                <a:gd name="T20" fmla="*/ 125 w 145"/>
                <a:gd name="T21" fmla="*/ 55 h 92"/>
                <a:gd name="T22" fmla="*/ 125 w 145"/>
                <a:gd name="T23" fmla="*/ 61 h 92"/>
                <a:gd name="T24" fmla="*/ 131 w 145"/>
                <a:gd name="T25" fmla="*/ 61 h 92"/>
                <a:gd name="T26" fmla="*/ 125 w 145"/>
                <a:gd name="T27" fmla="*/ 67 h 92"/>
                <a:gd name="T28" fmla="*/ 131 w 145"/>
                <a:gd name="T29" fmla="*/ 67 h 92"/>
                <a:gd name="T30" fmla="*/ 131 w 145"/>
                <a:gd name="T31" fmla="*/ 77 h 92"/>
                <a:gd name="T32" fmla="*/ 119 w 145"/>
                <a:gd name="T33" fmla="*/ 82 h 92"/>
                <a:gd name="T34" fmla="*/ 119 w 145"/>
                <a:gd name="T35" fmla="*/ 92 h 92"/>
                <a:gd name="T36" fmla="*/ 110 w 145"/>
                <a:gd name="T37" fmla="*/ 88 h 92"/>
                <a:gd name="T38" fmla="*/ 104 w 145"/>
                <a:gd name="T39" fmla="*/ 92 h 92"/>
                <a:gd name="T40" fmla="*/ 94 w 145"/>
                <a:gd name="T41" fmla="*/ 88 h 92"/>
                <a:gd name="T42" fmla="*/ 88 w 145"/>
                <a:gd name="T43" fmla="*/ 77 h 92"/>
                <a:gd name="T44" fmla="*/ 88 w 145"/>
                <a:gd name="T45" fmla="*/ 71 h 92"/>
                <a:gd name="T46" fmla="*/ 78 w 145"/>
                <a:gd name="T47" fmla="*/ 67 h 92"/>
                <a:gd name="T48" fmla="*/ 68 w 145"/>
                <a:gd name="T49" fmla="*/ 67 h 92"/>
                <a:gd name="T50" fmla="*/ 63 w 145"/>
                <a:gd name="T51" fmla="*/ 61 h 92"/>
                <a:gd name="T52" fmla="*/ 53 w 145"/>
                <a:gd name="T53" fmla="*/ 61 h 92"/>
                <a:gd name="T54" fmla="*/ 47 w 145"/>
                <a:gd name="T55" fmla="*/ 51 h 92"/>
                <a:gd name="T56" fmla="*/ 43 w 145"/>
                <a:gd name="T57" fmla="*/ 46 h 92"/>
                <a:gd name="T58" fmla="*/ 27 w 145"/>
                <a:gd name="T59" fmla="*/ 41 h 92"/>
                <a:gd name="T60" fmla="*/ 22 w 145"/>
                <a:gd name="T61" fmla="*/ 36 h 92"/>
                <a:gd name="T62" fmla="*/ 16 w 145"/>
                <a:gd name="T63" fmla="*/ 36 h 92"/>
                <a:gd name="T64" fmla="*/ 6 w 145"/>
                <a:gd name="T65" fmla="*/ 30 h 92"/>
                <a:gd name="T66" fmla="*/ 0 w 145"/>
                <a:gd name="T67" fmla="*/ 26 h 92"/>
                <a:gd name="T68" fmla="*/ 0 w 145"/>
                <a:gd name="T69" fmla="*/ 20 h 92"/>
                <a:gd name="T70" fmla="*/ 6 w 145"/>
                <a:gd name="T71" fmla="*/ 14 h 92"/>
                <a:gd name="T72" fmla="*/ 6 w 145"/>
                <a:gd name="T73" fmla="*/ 4 h 92"/>
                <a:gd name="T74" fmla="*/ 10 w 145"/>
                <a:gd name="T75" fmla="*/ 4 h 92"/>
                <a:gd name="T76" fmla="*/ 16 w 145"/>
                <a:gd name="T77" fmla="*/ 0 h 92"/>
                <a:gd name="T78" fmla="*/ 22 w 145"/>
                <a:gd name="T79" fmla="*/ 4 h 92"/>
                <a:gd name="T80" fmla="*/ 22 w 145"/>
                <a:gd name="T81" fmla="*/ 10 h 92"/>
                <a:gd name="T82" fmla="*/ 32 w 145"/>
                <a:gd name="T83" fmla="*/ 4 h 92"/>
                <a:gd name="T84" fmla="*/ 43 w 145"/>
                <a:gd name="T85" fmla="*/ 4 h 92"/>
                <a:gd name="T86" fmla="*/ 47 w 145"/>
                <a:gd name="T87" fmla="*/ 10 h 92"/>
                <a:gd name="T88" fmla="*/ 57 w 145"/>
                <a:gd name="T89" fmla="*/ 14 h 92"/>
                <a:gd name="T90" fmla="*/ 68 w 145"/>
                <a:gd name="T91" fmla="*/ 20 h 92"/>
                <a:gd name="T92" fmla="*/ 78 w 145"/>
                <a:gd name="T93" fmla="*/ 20 h 92"/>
                <a:gd name="T94" fmla="*/ 88 w 145"/>
                <a:gd name="T95" fmla="*/ 14 h 92"/>
                <a:gd name="T96" fmla="*/ 94 w 145"/>
                <a:gd name="T97" fmla="*/ 14 h 92"/>
                <a:gd name="T98" fmla="*/ 100 w 145"/>
                <a:gd name="T99" fmla="*/ 14 h 92"/>
                <a:gd name="T100" fmla="*/ 104 w 145"/>
                <a:gd name="T101" fmla="*/ 14 h 92"/>
                <a:gd name="T102" fmla="*/ 110 w 145"/>
                <a:gd name="T103" fmla="*/ 10 h 92"/>
                <a:gd name="T104" fmla="*/ 114 w 145"/>
                <a:gd name="T105" fmla="*/ 10 h 92"/>
                <a:gd name="T106" fmla="*/ 119 w 145"/>
                <a:gd name="T107" fmla="*/ 14 h 92"/>
                <a:gd name="T108" fmla="*/ 125 w 145"/>
                <a:gd name="T109" fmla="*/ 10 h 92"/>
                <a:gd name="T110" fmla="*/ 135 w 145"/>
                <a:gd name="T111" fmla="*/ 10 h 92"/>
                <a:gd name="T112" fmla="*/ 145 w 145"/>
                <a:gd name="T113" fmla="*/ 4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45" h="92">
                  <a:moveTo>
                    <a:pt x="145" y="4"/>
                  </a:moveTo>
                  <a:lnTo>
                    <a:pt x="145" y="10"/>
                  </a:lnTo>
                  <a:lnTo>
                    <a:pt x="145" y="14"/>
                  </a:lnTo>
                  <a:lnTo>
                    <a:pt x="141" y="26"/>
                  </a:lnTo>
                  <a:lnTo>
                    <a:pt x="135" y="26"/>
                  </a:lnTo>
                  <a:lnTo>
                    <a:pt x="131" y="30"/>
                  </a:lnTo>
                  <a:lnTo>
                    <a:pt x="131" y="36"/>
                  </a:lnTo>
                  <a:lnTo>
                    <a:pt x="131" y="41"/>
                  </a:lnTo>
                  <a:lnTo>
                    <a:pt x="131" y="46"/>
                  </a:lnTo>
                  <a:lnTo>
                    <a:pt x="125" y="51"/>
                  </a:lnTo>
                  <a:lnTo>
                    <a:pt x="125" y="55"/>
                  </a:lnTo>
                  <a:lnTo>
                    <a:pt x="125" y="61"/>
                  </a:lnTo>
                  <a:lnTo>
                    <a:pt x="131" y="61"/>
                  </a:lnTo>
                  <a:lnTo>
                    <a:pt x="125" y="67"/>
                  </a:lnTo>
                  <a:lnTo>
                    <a:pt x="131" y="67"/>
                  </a:lnTo>
                  <a:lnTo>
                    <a:pt x="131" y="77"/>
                  </a:lnTo>
                  <a:lnTo>
                    <a:pt x="119" y="82"/>
                  </a:lnTo>
                  <a:lnTo>
                    <a:pt x="119" y="92"/>
                  </a:lnTo>
                  <a:lnTo>
                    <a:pt x="110" y="88"/>
                  </a:lnTo>
                  <a:lnTo>
                    <a:pt x="104" y="92"/>
                  </a:lnTo>
                  <a:lnTo>
                    <a:pt x="94" y="88"/>
                  </a:lnTo>
                  <a:lnTo>
                    <a:pt x="88" y="77"/>
                  </a:lnTo>
                  <a:lnTo>
                    <a:pt x="88" y="71"/>
                  </a:lnTo>
                  <a:lnTo>
                    <a:pt x="78" y="67"/>
                  </a:lnTo>
                  <a:lnTo>
                    <a:pt x="68" y="67"/>
                  </a:lnTo>
                  <a:lnTo>
                    <a:pt x="63" y="61"/>
                  </a:lnTo>
                  <a:lnTo>
                    <a:pt x="53" y="61"/>
                  </a:lnTo>
                  <a:lnTo>
                    <a:pt x="47" y="51"/>
                  </a:lnTo>
                  <a:lnTo>
                    <a:pt x="43" y="46"/>
                  </a:lnTo>
                  <a:lnTo>
                    <a:pt x="27" y="41"/>
                  </a:lnTo>
                  <a:lnTo>
                    <a:pt x="22" y="36"/>
                  </a:lnTo>
                  <a:lnTo>
                    <a:pt x="16" y="36"/>
                  </a:lnTo>
                  <a:lnTo>
                    <a:pt x="6" y="30"/>
                  </a:lnTo>
                  <a:lnTo>
                    <a:pt x="0" y="26"/>
                  </a:lnTo>
                  <a:lnTo>
                    <a:pt x="0" y="20"/>
                  </a:lnTo>
                  <a:lnTo>
                    <a:pt x="6" y="14"/>
                  </a:lnTo>
                  <a:lnTo>
                    <a:pt x="6" y="4"/>
                  </a:lnTo>
                  <a:lnTo>
                    <a:pt x="10" y="4"/>
                  </a:lnTo>
                  <a:lnTo>
                    <a:pt x="16" y="0"/>
                  </a:lnTo>
                  <a:lnTo>
                    <a:pt x="22" y="4"/>
                  </a:lnTo>
                  <a:lnTo>
                    <a:pt x="22" y="10"/>
                  </a:lnTo>
                  <a:lnTo>
                    <a:pt x="32" y="4"/>
                  </a:lnTo>
                  <a:lnTo>
                    <a:pt x="43" y="4"/>
                  </a:lnTo>
                  <a:lnTo>
                    <a:pt x="47" y="10"/>
                  </a:lnTo>
                  <a:lnTo>
                    <a:pt x="57" y="14"/>
                  </a:lnTo>
                  <a:lnTo>
                    <a:pt x="68" y="20"/>
                  </a:lnTo>
                  <a:lnTo>
                    <a:pt x="78" y="20"/>
                  </a:lnTo>
                  <a:lnTo>
                    <a:pt x="88" y="14"/>
                  </a:lnTo>
                  <a:lnTo>
                    <a:pt x="94" y="14"/>
                  </a:lnTo>
                  <a:lnTo>
                    <a:pt x="100" y="14"/>
                  </a:lnTo>
                  <a:lnTo>
                    <a:pt x="104" y="14"/>
                  </a:lnTo>
                  <a:lnTo>
                    <a:pt x="110" y="10"/>
                  </a:lnTo>
                  <a:lnTo>
                    <a:pt x="114" y="10"/>
                  </a:lnTo>
                  <a:lnTo>
                    <a:pt x="119" y="14"/>
                  </a:lnTo>
                  <a:lnTo>
                    <a:pt x="125" y="10"/>
                  </a:lnTo>
                  <a:lnTo>
                    <a:pt x="135" y="10"/>
                  </a:lnTo>
                  <a:lnTo>
                    <a:pt x="145" y="4"/>
                  </a:lnTo>
                  <a:close/>
                </a:path>
              </a:pathLst>
            </a:custGeom>
            <a:solidFill>
              <a:schemeClr val="tx2"/>
            </a:solidFill>
            <a:ln w="3175" cap="flat">
              <a:solidFill>
                <a:schemeClr val="bg2"/>
              </a:solidFill>
              <a:prstDash val="solid"/>
              <a:miter lim="800000"/>
              <a:headEnd/>
              <a:tailEnd/>
            </a:ln>
          </p:spPr>
          <p:txBody>
            <a:bodyPr vert="horz" wrap="square" lIns="68580" tIns="34290" rIns="68580" bIns="34290" numCol="1" anchor="t" anchorCtr="0" compatLnSpc="1">
              <a:prstTxWarp prst="textNoShape">
                <a:avLst/>
              </a:prstTxWarp>
            </a:bodyPr>
            <a:lstStyle/>
            <a:p>
              <a:endParaRPr lang="en-US" sz="1350"/>
            </a:p>
          </p:txBody>
        </p:sp>
        <p:sp>
          <p:nvSpPr>
            <p:cNvPr id="61" name="Freeform 60"/>
            <p:cNvSpPr>
              <a:spLocks/>
            </p:cNvSpPr>
            <p:nvPr/>
          </p:nvSpPr>
          <p:spPr bwMode="auto">
            <a:xfrm>
              <a:off x="3855953" y="6308348"/>
              <a:ext cx="367034" cy="232876"/>
            </a:xfrm>
            <a:custGeom>
              <a:avLst/>
              <a:gdLst>
                <a:gd name="T0" fmla="*/ 145 w 145"/>
                <a:gd name="T1" fmla="*/ 4 h 92"/>
                <a:gd name="T2" fmla="*/ 145 w 145"/>
                <a:gd name="T3" fmla="*/ 10 h 92"/>
                <a:gd name="T4" fmla="*/ 145 w 145"/>
                <a:gd name="T5" fmla="*/ 14 h 92"/>
                <a:gd name="T6" fmla="*/ 141 w 145"/>
                <a:gd name="T7" fmla="*/ 26 h 92"/>
                <a:gd name="T8" fmla="*/ 135 w 145"/>
                <a:gd name="T9" fmla="*/ 26 h 92"/>
                <a:gd name="T10" fmla="*/ 131 w 145"/>
                <a:gd name="T11" fmla="*/ 30 h 92"/>
                <a:gd name="T12" fmla="*/ 131 w 145"/>
                <a:gd name="T13" fmla="*/ 36 h 92"/>
                <a:gd name="T14" fmla="*/ 131 w 145"/>
                <a:gd name="T15" fmla="*/ 41 h 92"/>
                <a:gd name="T16" fmla="*/ 131 w 145"/>
                <a:gd name="T17" fmla="*/ 46 h 92"/>
                <a:gd name="T18" fmla="*/ 125 w 145"/>
                <a:gd name="T19" fmla="*/ 51 h 92"/>
                <a:gd name="T20" fmla="*/ 125 w 145"/>
                <a:gd name="T21" fmla="*/ 55 h 92"/>
                <a:gd name="T22" fmla="*/ 125 w 145"/>
                <a:gd name="T23" fmla="*/ 61 h 92"/>
                <a:gd name="T24" fmla="*/ 131 w 145"/>
                <a:gd name="T25" fmla="*/ 61 h 92"/>
                <a:gd name="T26" fmla="*/ 125 w 145"/>
                <a:gd name="T27" fmla="*/ 67 h 92"/>
                <a:gd name="T28" fmla="*/ 131 w 145"/>
                <a:gd name="T29" fmla="*/ 67 h 92"/>
                <a:gd name="T30" fmla="*/ 131 w 145"/>
                <a:gd name="T31" fmla="*/ 77 h 92"/>
                <a:gd name="T32" fmla="*/ 119 w 145"/>
                <a:gd name="T33" fmla="*/ 82 h 92"/>
                <a:gd name="T34" fmla="*/ 119 w 145"/>
                <a:gd name="T35" fmla="*/ 92 h 92"/>
                <a:gd name="T36" fmla="*/ 110 w 145"/>
                <a:gd name="T37" fmla="*/ 88 h 92"/>
                <a:gd name="T38" fmla="*/ 104 w 145"/>
                <a:gd name="T39" fmla="*/ 92 h 92"/>
                <a:gd name="T40" fmla="*/ 94 w 145"/>
                <a:gd name="T41" fmla="*/ 88 h 92"/>
                <a:gd name="T42" fmla="*/ 88 w 145"/>
                <a:gd name="T43" fmla="*/ 77 h 92"/>
                <a:gd name="T44" fmla="*/ 88 w 145"/>
                <a:gd name="T45" fmla="*/ 71 h 92"/>
                <a:gd name="T46" fmla="*/ 78 w 145"/>
                <a:gd name="T47" fmla="*/ 67 h 92"/>
                <a:gd name="T48" fmla="*/ 68 w 145"/>
                <a:gd name="T49" fmla="*/ 67 h 92"/>
                <a:gd name="T50" fmla="*/ 63 w 145"/>
                <a:gd name="T51" fmla="*/ 61 h 92"/>
                <a:gd name="T52" fmla="*/ 53 w 145"/>
                <a:gd name="T53" fmla="*/ 61 h 92"/>
                <a:gd name="T54" fmla="*/ 47 w 145"/>
                <a:gd name="T55" fmla="*/ 51 h 92"/>
                <a:gd name="T56" fmla="*/ 43 w 145"/>
                <a:gd name="T57" fmla="*/ 46 h 92"/>
                <a:gd name="T58" fmla="*/ 27 w 145"/>
                <a:gd name="T59" fmla="*/ 41 h 92"/>
                <a:gd name="T60" fmla="*/ 22 w 145"/>
                <a:gd name="T61" fmla="*/ 36 h 92"/>
                <a:gd name="T62" fmla="*/ 16 w 145"/>
                <a:gd name="T63" fmla="*/ 36 h 92"/>
                <a:gd name="T64" fmla="*/ 6 w 145"/>
                <a:gd name="T65" fmla="*/ 30 h 92"/>
                <a:gd name="T66" fmla="*/ 0 w 145"/>
                <a:gd name="T67" fmla="*/ 26 h 92"/>
                <a:gd name="T68" fmla="*/ 0 w 145"/>
                <a:gd name="T69" fmla="*/ 20 h 92"/>
                <a:gd name="T70" fmla="*/ 6 w 145"/>
                <a:gd name="T71" fmla="*/ 14 h 92"/>
                <a:gd name="T72" fmla="*/ 6 w 145"/>
                <a:gd name="T73" fmla="*/ 4 h 92"/>
                <a:gd name="T74" fmla="*/ 10 w 145"/>
                <a:gd name="T75" fmla="*/ 4 h 92"/>
                <a:gd name="T76" fmla="*/ 16 w 145"/>
                <a:gd name="T77" fmla="*/ 0 h 92"/>
                <a:gd name="T78" fmla="*/ 22 w 145"/>
                <a:gd name="T79" fmla="*/ 4 h 92"/>
                <a:gd name="T80" fmla="*/ 22 w 145"/>
                <a:gd name="T81" fmla="*/ 10 h 92"/>
                <a:gd name="T82" fmla="*/ 32 w 145"/>
                <a:gd name="T83" fmla="*/ 4 h 92"/>
                <a:gd name="T84" fmla="*/ 43 w 145"/>
                <a:gd name="T85" fmla="*/ 4 h 92"/>
                <a:gd name="T86" fmla="*/ 47 w 145"/>
                <a:gd name="T87" fmla="*/ 10 h 92"/>
                <a:gd name="T88" fmla="*/ 57 w 145"/>
                <a:gd name="T89" fmla="*/ 14 h 92"/>
                <a:gd name="T90" fmla="*/ 68 w 145"/>
                <a:gd name="T91" fmla="*/ 20 h 92"/>
                <a:gd name="T92" fmla="*/ 78 w 145"/>
                <a:gd name="T93" fmla="*/ 20 h 92"/>
                <a:gd name="T94" fmla="*/ 88 w 145"/>
                <a:gd name="T95" fmla="*/ 14 h 92"/>
                <a:gd name="T96" fmla="*/ 94 w 145"/>
                <a:gd name="T97" fmla="*/ 14 h 92"/>
                <a:gd name="T98" fmla="*/ 100 w 145"/>
                <a:gd name="T99" fmla="*/ 14 h 92"/>
                <a:gd name="T100" fmla="*/ 104 w 145"/>
                <a:gd name="T101" fmla="*/ 14 h 92"/>
                <a:gd name="T102" fmla="*/ 110 w 145"/>
                <a:gd name="T103" fmla="*/ 10 h 92"/>
                <a:gd name="T104" fmla="*/ 114 w 145"/>
                <a:gd name="T105" fmla="*/ 10 h 92"/>
                <a:gd name="T106" fmla="*/ 119 w 145"/>
                <a:gd name="T107" fmla="*/ 14 h 92"/>
                <a:gd name="T108" fmla="*/ 125 w 145"/>
                <a:gd name="T109" fmla="*/ 10 h 92"/>
                <a:gd name="T110" fmla="*/ 135 w 145"/>
                <a:gd name="T111" fmla="*/ 10 h 92"/>
                <a:gd name="T112" fmla="*/ 145 w 145"/>
                <a:gd name="T113" fmla="*/ 4 h 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45" h="92">
                  <a:moveTo>
                    <a:pt x="145" y="4"/>
                  </a:moveTo>
                  <a:lnTo>
                    <a:pt x="145" y="10"/>
                  </a:lnTo>
                  <a:lnTo>
                    <a:pt x="145" y="14"/>
                  </a:lnTo>
                  <a:lnTo>
                    <a:pt x="141" y="26"/>
                  </a:lnTo>
                  <a:lnTo>
                    <a:pt x="135" y="26"/>
                  </a:lnTo>
                  <a:lnTo>
                    <a:pt x="131" y="30"/>
                  </a:lnTo>
                  <a:lnTo>
                    <a:pt x="131" y="36"/>
                  </a:lnTo>
                  <a:lnTo>
                    <a:pt x="131" y="41"/>
                  </a:lnTo>
                  <a:lnTo>
                    <a:pt x="131" y="46"/>
                  </a:lnTo>
                  <a:lnTo>
                    <a:pt x="125" y="51"/>
                  </a:lnTo>
                  <a:lnTo>
                    <a:pt x="125" y="55"/>
                  </a:lnTo>
                  <a:lnTo>
                    <a:pt x="125" y="61"/>
                  </a:lnTo>
                  <a:lnTo>
                    <a:pt x="131" y="61"/>
                  </a:lnTo>
                  <a:lnTo>
                    <a:pt x="125" y="67"/>
                  </a:lnTo>
                  <a:lnTo>
                    <a:pt x="131" y="67"/>
                  </a:lnTo>
                  <a:lnTo>
                    <a:pt x="131" y="77"/>
                  </a:lnTo>
                  <a:lnTo>
                    <a:pt x="119" y="82"/>
                  </a:lnTo>
                  <a:lnTo>
                    <a:pt x="119" y="92"/>
                  </a:lnTo>
                  <a:lnTo>
                    <a:pt x="110" y="88"/>
                  </a:lnTo>
                  <a:lnTo>
                    <a:pt x="104" y="92"/>
                  </a:lnTo>
                  <a:lnTo>
                    <a:pt x="94" y="88"/>
                  </a:lnTo>
                  <a:lnTo>
                    <a:pt x="88" y="77"/>
                  </a:lnTo>
                  <a:lnTo>
                    <a:pt x="88" y="71"/>
                  </a:lnTo>
                  <a:lnTo>
                    <a:pt x="78" y="67"/>
                  </a:lnTo>
                  <a:lnTo>
                    <a:pt x="68" y="67"/>
                  </a:lnTo>
                  <a:lnTo>
                    <a:pt x="63" y="61"/>
                  </a:lnTo>
                  <a:lnTo>
                    <a:pt x="53" y="61"/>
                  </a:lnTo>
                  <a:lnTo>
                    <a:pt x="47" y="51"/>
                  </a:lnTo>
                  <a:lnTo>
                    <a:pt x="43" y="46"/>
                  </a:lnTo>
                  <a:lnTo>
                    <a:pt x="27" y="41"/>
                  </a:lnTo>
                  <a:lnTo>
                    <a:pt x="22" y="36"/>
                  </a:lnTo>
                  <a:lnTo>
                    <a:pt x="16" y="36"/>
                  </a:lnTo>
                  <a:lnTo>
                    <a:pt x="6" y="30"/>
                  </a:lnTo>
                  <a:lnTo>
                    <a:pt x="0" y="26"/>
                  </a:lnTo>
                  <a:lnTo>
                    <a:pt x="0" y="20"/>
                  </a:lnTo>
                  <a:lnTo>
                    <a:pt x="6" y="14"/>
                  </a:lnTo>
                  <a:lnTo>
                    <a:pt x="6" y="4"/>
                  </a:lnTo>
                  <a:lnTo>
                    <a:pt x="10" y="4"/>
                  </a:lnTo>
                  <a:lnTo>
                    <a:pt x="16" y="0"/>
                  </a:lnTo>
                  <a:lnTo>
                    <a:pt x="22" y="4"/>
                  </a:lnTo>
                  <a:lnTo>
                    <a:pt x="22" y="10"/>
                  </a:lnTo>
                  <a:lnTo>
                    <a:pt x="32" y="4"/>
                  </a:lnTo>
                  <a:lnTo>
                    <a:pt x="43" y="4"/>
                  </a:lnTo>
                  <a:lnTo>
                    <a:pt x="47" y="10"/>
                  </a:lnTo>
                  <a:lnTo>
                    <a:pt x="57" y="14"/>
                  </a:lnTo>
                  <a:lnTo>
                    <a:pt x="68" y="20"/>
                  </a:lnTo>
                  <a:lnTo>
                    <a:pt x="78" y="20"/>
                  </a:lnTo>
                  <a:lnTo>
                    <a:pt x="88" y="14"/>
                  </a:lnTo>
                  <a:lnTo>
                    <a:pt x="94" y="14"/>
                  </a:lnTo>
                  <a:lnTo>
                    <a:pt x="100" y="14"/>
                  </a:lnTo>
                  <a:lnTo>
                    <a:pt x="104" y="14"/>
                  </a:lnTo>
                  <a:lnTo>
                    <a:pt x="110" y="10"/>
                  </a:lnTo>
                  <a:lnTo>
                    <a:pt x="114" y="10"/>
                  </a:lnTo>
                  <a:lnTo>
                    <a:pt x="119" y="14"/>
                  </a:lnTo>
                  <a:lnTo>
                    <a:pt x="125" y="10"/>
                  </a:lnTo>
                  <a:lnTo>
                    <a:pt x="135" y="10"/>
                  </a:lnTo>
                  <a:lnTo>
                    <a:pt x="145" y="4"/>
                  </a:lnTo>
                  <a:close/>
                </a:path>
              </a:pathLst>
            </a:custGeom>
            <a:solidFill>
              <a:schemeClr val="tx2"/>
            </a:solidFill>
            <a:ln w="3175" cap="flat">
              <a:solidFill>
                <a:schemeClr val="bg2"/>
              </a:solidFill>
              <a:prstDash val="solid"/>
              <a:miter lim="800000"/>
              <a:headEnd/>
              <a:tailEnd/>
            </a:ln>
            <a:extLst/>
          </p:spPr>
          <p:txBody>
            <a:bodyPr vert="horz" wrap="square" lIns="68580" tIns="34290" rIns="68580" bIns="34290" numCol="1" anchor="t" anchorCtr="0" compatLnSpc="1">
              <a:prstTxWarp prst="textNoShape">
                <a:avLst/>
              </a:prstTxWarp>
            </a:bodyPr>
            <a:lstStyle/>
            <a:p>
              <a:endParaRPr lang="en-US" sz="1350"/>
            </a:p>
          </p:txBody>
        </p:sp>
        <p:sp>
          <p:nvSpPr>
            <p:cNvPr id="62" name="Freeform 61"/>
            <p:cNvSpPr>
              <a:spLocks/>
            </p:cNvSpPr>
            <p:nvPr/>
          </p:nvSpPr>
          <p:spPr bwMode="auto">
            <a:xfrm>
              <a:off x="2640947" y="3893524"/>
              <a:ext cx="40500" cy="25313"/>
            </a:xfrm>
            <a:custGeom>
              <a:avLst/>
              <a:gdLst>
                <a:gd name="T0" fmla="*/ 10 w 16"/>
                <a:gd name="T1" fmla="*/ 10 h 10"/>
                <a:gd name="T2" fmla="*/ 5 w 16"/>
                <a:gd name="T3" fmla="*/ 10 h 10"/>
                <a:gd name="T4" fmla="*/ 0 w 16"/>
                <a:gd name="T5" fmla="*/ 10 h 10"/>
                <a:gd name="T6" fmla="*/ 0 w 16"/>
                <a:gd name="T7" fmla="*/ 0 h 10"/>
                <a:gd name="T8" fmla="*/ 5 w 16"/>
                <a:gd name="T9" fmla="*/ 0 h 10"/>
                <a:gd name="T10" fmla="*/ 10 w 16"/>
                <a:gd name="T11" fmla="*/ 0 h 10"/>
                <a:gd name="T12" fmla="*/ 16 w 16"/>
                <a:gd name="T13" fmla="*/ 6 h 10"/>
                <a:gd name="T14" fmla="*/ 10 w 16"/>
                <a:gd name="T15" fmla="*/ 1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0">
                  <a:moveTo>
                    <a:pt x="10" y="10"/>
                  </a:moveTo>
                  <a:lnTo>
                    <a:pt x="5" y="10"/>
                  </a:lnTo>
                  <a:lnTo>
                    <a:pt x="0" y="10"/>
                  </a:lnTo>
                  <a:lnTo>
                    <a:pt x="0" y="0"/>
                  </a:lnTo>
                  <a:lnTo>
                    <a:pt x="5" y="0"/>
                  </a:lnTo>
                  <a:lnTo>
                    <a:pt x="10" y="0"/>
                  </a:lnTo>
                  <a:lnTo>
                    <a:pt x="16" y="6"/>
                  </a:lnTo>
                  <a:lnTo>
                    <a:pt x="10" y="10"/>
                  </a:lnTo>
                  <a:close/>
                </a:path>
              </a:pathLst>
            </a:custGeom>
            <a:solidFill>
              <a:schemeClr val="tx2"/>
            </a:solidFill>
            <a:ln w="3175" cap="flat">
              <a:solidFill>
                <a:schemeClr val="bg2"/>
              </a:solidFill>
              <a:prstDash val="solid"/>
              <a:miter lim="800000"/>
              <a:headEnd/>
              <a:tailEnd/>
            </a:ln>
          </p:spPr>
          <p:txBody>
            <a:bodyPr vert="horz" wrap="square" lIns="68580" tIns="34290" rIns="68580" bIns="34290" numCol="1" anchor="t" anchorCtr="0" compatLnSpc="1">
              <a:prstTxWarp prst="textNoShape">
                <a:avLst/>
              </a:prstTxWarp>
            </a:bodyPr>
            <a:lstStyle/>
            <a:p>
              <a:endParaRPr lang="en-US" sz="1350"/>
            </a:p>
          </p:txBody>
        </p:sp>
        <p:sp>
          <p:nvSpPr>
            <p:cNvPr id="63" name="Freeform 62"/>
            <p:cNvSpPr>
              <a:spLocks/>
            </p:cNvSpPr>
            <p:nvPr/>
          </p:nvSpPr>
          <p:spPr bwMode="auto">
            <a:xfrm>
              <a:off x="2640947" y="3893524"/>
              <a:ext cx="40500" cy="25313"/>
            </a:xfrm>
            <a:custGeom>
              <a:avLst/>
              <a:gdLst>
                <a:gd name="T0" fmla="*/ 10 w 16"/>
                <a:gd name="T1" fmla="*/ 10 h 10"/>
                <a:gd name="T2" fmla="*/ 5 w 16"/>
                <a:gd name="T3" fmla="*/ 10 h 10"/>
                <a:gd name="T4" fmla="*/ 0 w 16"/>
                <a:gd name="T5" fmla="*/ 10 h 10"/>
                <a:gd name="T6" fmla="*/ 0 w 16"/>
                <a:gd name="T7" fmla="*/ 0 h 10"/>
                <a:gd name="T8" fmla="*/ 5 w 16"/>
                <a:gd name="T9" fmla="*/ 0 h 10"/>
                <a:gd name="T10" fmla="*/ 10 w 16"/>
                <a:gd name="T11" fmla="*/ 0 h 10"/>
                <a:gd name="T12" fmla="*/ 16 w 16"/>
                <a:gd name="T13" fmla="*/ 6 h 10"/>
                <a:gd name="T14" fmla="*/ 10 w 16"/>
                <a:gd name="T15" fmla="*/ 10 h 1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6" h="10">
                  <a:moveTo>
                    <a:pt x="10" y="10"/>
                  </a:moveTo>
                  <a:lnTo>
                    <a:pt x="5" y="10"/>
                  </a:lnTo>
                  <a:lnTo>
                    <a:pt x="0" y="10"/>
                  </a:lnTo>
                  <a:lnTo>
                    <a:pt x="0" y="0"/>
                  </a:lnTo>
                  <a:lnTo>
                    <a:pt x="5" y="0"/>
                  </a:lnTo>
                  <a:lnTo>
                    <a:pt x="10" y="0"/>
                  </a:lnTo>
                  <a:lnTo>
                    <a:pt x="16" y="6"/>
                  </a:lnTo>
                  <a:lnTo>
                    <a:pt x="10" y="10"/>
                  </a:lnTo>
                  <a:close/>
                </a:path>
              </a:pathLst>
            </a:custGeom>
            <a:solidFill>
              <a:schemeClr val="tx2"/>
            </a:solidFill>
            <a:ln w="3175" cap="flat">
              <a:solidFill>
                <a:schemeClr val="bg2"/>
              </a:solidFill>
              <a:prstDash val="solid"/>
              <a:miter lim="800000"/>
              <a:headEnd/>
              <a:tailEnd/>
            </a:ln>
            <a:extLst/>
          </p:spPr>
          <p:txBody>
            <a:bodyPr vert="horz" wrap="square" lIns="68580" tIns="34290" rIns="68580" bIns="34290" numCol="1" anchor="t" anchorCtr="0" compatLnSpc="1">
              <a:prstTxWarp prst="textNoShape">
                <a:avLst/>
              </a:prstTxWarp>
            </a:bodyPr>
            <a:lstStyle/>
            <a:p>
              <a:endParaRPr lang="en-US" sz="1350"/>
            </a:p>
          </p:txBody>
        </p:sp>
        <p:sp>
          <p:nvSpPr>
            <p:cNvPr id="64" name="Freeform 63"/>
            <p:cNvSpPr>
              <a:spLocks/>
            </p:cNvSpPr>
            <p:nvPr/>
          </p:nvSpPr>
          <p:spPr bwMode="auto">
            <a:xfrm>
              <a:off x="2777635" y="4339026"/>
              <a:ext cx="40500" cy="10125"/>
            </a:xfrm>
            <a:custGeom>
              <a:avLst/>
              <a:gdLst>
                <a:gd name="T0" fmla="*/ 0 w 16"/>
                <a:gd name="T1" fmla="*/ 0 h 4"/>
                <a:gd name="T2" fmla="*/ 11 w 16"/>
                <a:gd name="T3" fmla="*/ 0 h 4"/>
                <a:gd name="T4" fmla="*/ 16 w 16"/>
                <a:gd name="T5" fmla="*/ 0 h 4"/>
                <a:gd name="T6" fmla="*/ 16 w 16"/>
                <a:gd name="T7" fmla="*/ 4 h 4"/>
                <a:gd name="T8" fmla="*/ 11 w 16"/>
                <a:gd name="T9" fmla="*/ 4 h 4"/>
                <a:gd name="T10" fmla="*/ 6 w 16"/>
                <a:gd name="T11" fmla="*/ 4 h 4"/>
                <a:gd name="T12" fmla="*/ 0 w 16"/>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6" h="4">
                  <a:moveTo>
                    <a:pt x="0" y="0"/>
                  </a:moveTo>
                  <a:lnTo>
                    <a:pt x="11" y="0"/>
                  </a:lnTo>
                  <a:lnTo>
                    <a:pt x="16" y="0"/>
                  </a:lnTo>
                  <a:lnTo>
                    <a:pt x="16" y="4"/>
                  </a:lnTo>
                  <a:lnTo>
                    <a:pt x="11" y="4"/>
                  </a:lnTo>
                  <a:lnTo>
                    <a:pt x="6" y="4"/>
                  </a:lnTo>
                  <a:lnTo>
                    <a:pt x="0" y="0"/>
                  </a:lnTo>
                  <a:close/>
                </a:path>
              </a:pathLst>
            </a:custGeom>
            <a:solidFill>
              <a:schemeClr val="tx2"/>
            </a:solidFill>
            <a:ln w="3175" cap="flat">
              <a:solidFill>
                <a:schemeClr val="bg2"/>
              </a:solidFill>
              <a:prstDash val="solid"/>
              <a:miter lim="800000"/>
              <a:headEnd/>
              <a:tailEnd/>
            </a:ln>
          </p:spPr>
          <p:txBody>
            <a:bodyPr vert="horz" wrap="square" lIns="68580" tIns="34290" rIns="68580" bIns="34290" numCol="1" anchor="t" anchorCtr="0" compatLnSpc="1">
              <a:prstTxWarp prst="textNoShape">
                <a:avLst/>
              </a:prstTxWarp>
            </a:bodyPr>
            <a:lstStyle/>
            <a:p>
              <a:endParaRPr lang="en-US" sz="1350"/>
            </a:p>
          </p:txBody>
        </p:sp>
        <p:sp>
          <p:nvSpPr>
            <p:cNvPr id="65" name="Freeform 64"/>
            <p:cNvSpPr>
              <a:spLocks/>
            </p:cNvSpPr>
            <p:nvPr/>
          </p:nvSpPr>
          <p:spPr bwMode="auto">
            <a:xfrm>
              <a:off x="2777635" y="4339026"/>
              <a:ext cx="40500" cy="10125"/>
            </a:xfrm>
            <a:custGeom>
              <a:avLst/>
              <a:gdLst>
                <a:gd name="T0" fmla="*/ 0 w 16"/>
                <a:gd name="T1" fmla="*/ 0 h 4"/>
                <a:gd name="T2" fmla="*/ 11 w 16"/>
                <a:gd name="T3" fmla="*/ 0 h 4"/>
                <a:gd name="T4" fmla="*/ 16 w 16"/>
                <a:gd name="T5" fmla="*/ 0 h 4"/>
                <a:gd name="T6" fmla="*/ 16 w 16"/>
                <a:gd name="T7" fmla="*/ 4 h 4"/>
                <a:gd name="T8" fmla="*/ 11 w 16"/>
                <a:gd name="T9" fmla="*/ 4 h 4"/>
                <a:gd name="T10" fmla="*/ 6 w 16"/>
                <a:gd name="T11" fmla="*/ 4 h 4"/>
                <a:gd name="T12" fmla="*/ 0 w 16"/>
                <a:gd name="T13" fmla="*/ 0 h 4"/>
              </a:gdLst>
              <a:ahLst/>
              <a:cxnLst>
                <a:cxn ang="0">
                  <a:pos x="T0" y="T1"/>
                </a:cxn>
                <a:cxn ang="0">
                  <a:pos x="T2" y="T3"/>
                </a:cxn>
                <a:cxn ang="0">
                  <a:pos x="T4" y="T5"/>
                </a:cxn>
                <a:cxn ang="0">
                  <a:pos x="T6" y="T7"/>
                </a:cxn>
                <a:cxn ang="0">
                  <a:pos x="T8" y="T9"/>
                </a:cxn>
                <a:cxn ang="0">
                  <a:pos x="T10" y="T11"/>
                </a:cxn>
                <a:cxn ang="0">
                  <a:pos x="T12" y="T13"/>
                </a:cxn>
              </a:cxnLst>
              <a:rect l="0" t="0" r="r" b="b"/>
              <a:pathLst>
                <a:path w="16" h="4">
                  <a:moveTo>
                    <a:pt x="0" y="0"/>
                  </a:moveTo>
                  <a:lnTo>
                    <a:pt x="11" y="0"/>
                  </a:lnTo>
                  <a:lnTo>
                    <a:pt x="16" y="0"/>
                  </a:lnTo>
                  <a:lnTo>
                    <a:pt x="16" y="4"/>
                  </a:lnTo>
                  <a:lnTo>
                    <a:pt x="11" y="4"/>
                  </a:lnTo>
                  <a:lnTo>
                    <a:pt x="6" y="4"/>
                  </a:lnTo>
                  <a:lnTo>
                    <a:pt x="0" y="0"/>
                  </a:lnTo>
                  <a:close/>
                </a:path>
              </a:pathLst>
            </a:custGeom>
            <a:solidFill>
              <a:schemeClr val="tx2"/>
            </a:solidFill>
            <a:ln w="3175" cap="flat">
              <a:solidFill>
                <a:schemeClr val="bg2"/>
              </a:solidFill>
              <a:prstDash val="solid"/>
              <a:miter lim="800000"/>
              <a:headEnd/>
              <a:tailEnd/>
            </a:ln>
            <a:extLst/>
          </p:spPr>
          <p:txBody>
            <a:bodyPr vert="horz" wrap="square" lIns="68580" tIns="34290" rIns="68580" bIns="34290" numCol="1" anchor="t" anchorCtr="0" compatLnSpc="1">
              <a:prstTxWarp prst="textNoShape">
                <a:avLst/>
              </a:prstTxWarp>
            </a:bodyPr>
            <a:lstStyle/>
            <a:p>
              <a:endParaRPr lang="en-US" sz="1350"/>
            </a:p>
          </p:txBody>
        </p:sp>
        <p:sp>
          <p:nvSpPr>
            <p:cNvPr id="66" name="Freeform 65"/>
            <p:cNvSpPr>
              <a:spLocks/>
            </p:cNvSpPr>
            <p:nvPr/>
          </p:nvSpPr>
          <p:spPr bwMode="auto">
            <a:xfrm>
              <a:off x="3020636" y="3151865"/>
              <a:ext cx="25313" cy="40500"/>
            </a:xfrm>
            <a:custGeom>
              <a:avLst/>
              <a:gdLst>
                <a:gd name="T0" fmla="*/ 10 w 10"/>
                <a:gd name="T1" fmla="*/ 16 h 16"/>
                <a:gd name="T2" fmla="*/ 5 w 10"/>
                <a:gd name="T3" fmla="*/ 10 h 16"/>
                <a:gd name="T4" fmla="*/ 0 w 10"/>
                <a:gd name="T5" fmla="*/ 6 h 16"/>
                <a:gd name="T6" fmla="*/ 5 w 10"/>
                <a:gd name="T7" fmla="*/ 6 h 16"/>
                <a:gd name="T8" fmla="*/ 10 w 10"/>
                <a:gd name="T9" fmla="*/ 0 h 16"/>
                <a:gd name="T10" fmla="*/ 10 w 10"/>
                <a:gd name="T11" fmla="*/ 6 h 16"/>
                <a:gd name="T12" fmla="*/ 10 w 10"/>
                <a:gd name="T13" fmla="*/ 10 h 16"/>
                <a:gd name="T14" fmla="*/ 10 w 10"/>
                <a:gd name="T15" fmla="*/ 16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16">
                  <a:moveTo>
                    <a:pt x="10" y="16"/>
                  </a:moveTo>
                  <a:lnTo>
                    <a:pt x="5" y="10"/>
                  </a:lnTo>
                  <a:lnTo>
                    <a:pt x="0" y="6"/>
                  </a:lnTo>
                  <a:lnTo>
                    <a:pt x="5" y="6"/>
                  </a:lnTo>
                  <a:lnTo>
                    <a:pt x="10" y="0"/>
                  </a:lnTo>
                  <a:lnTo>
                    <a:pt x="10" y="6"/>
                  </a:lnTo>
                  <a:lnTo>
                    <a:pt x="10" y="10"/>
                  </a:lnTo>
                  <a:lnTo>
                    <a:pt x="10" y="16"/>
                  </a:lnTo>
                  <a:close/>
                </a:path>
              </a:pathLst>
            </a:custGeom>
            <a:solidFill>
              <a:schemeClr val="tx2"/>
            </a:solidFill>
            <a:ln w="3175" cap="flat">
              <a:solidFill>
                <a:schemeClr val="bg2"/>
              </a:solidFill>
              <a:prstDash val="solid"/>
              <a:miter lim="800000"/>
              <a:headEnd/>
              <a:tailEnd/>
            </a:ln>
          </p:spPr>
          <p:txBody>
            <a:bodyPr vert="horz" wrap="square" lIns="68580" tIns="34290" rIns="68580" bIns="34290" numCol="1" anchor="t" anchorCtr="0" compatLnSpc="1">
              <a:prstTxWarp prst="textNoShape">
                <a:avLst/>
              </a:prstTxWarp>
            </a:bodyPr>
            <a:lstStyle/>
            <a:p>
              <a:endParaRPr lang="en-US" sz="1350"/>
            </a:p>
          </p:txBody>
        </p:sp>
        <p:sp>
          <p:nvSpPr>
            <p:cNvPr id="67" name="Freeform 66"/>
            <p:cNvSpPr>
              <a:spLocks/>
            </p:cNvSpPr>
            <p:nvPr/>
          </p:nvSpPr>
          <p:spPr bwMode="auto">
            <a:xfrm>
              <a:off x="3020636" y="3151865"/>
              <a:ext cx="25313" cy="40500"/>
            </a:xfrm>
            <a:custGeom>
              <a:avLst/>
              <a:gdLst>
                <a:gd name="T0" fmla="*/ 10 w 10"/>
                <a:gd name="T1" fmla="*/ 16 h 16"/>
                <a:gd name="T2" fmla="*/ 5 w 10"/>
                <a:gd name="T3" fmla="*/ 10 h 16"/>
                <a:gd name="T4" fmla="*/ 0 w 10"/>
                <a:gd name="T5" fmla="*/ 6 h 16"/>
                <a:gd name="T6" fmla="*/ 5 w 10"/>
                <a:gd name="T7" fmla="*/ 6 h 16"/>
                <a:gd name="T8" fmla="*/ 10 w 10"/>
                <a:gd name="T9" fmla="*/ 0 h 16"/>
                <a:gd name="T10" fmla="*/ 10 w 10"/>
                <a:gd name="T11" fmla="*/ 6 h 16"/>
                <a:gd name="T12" fmla="*/ 10 w 10"/>
                <a:gd name="T13" fmla="*/ 10 h 16"/>
                <a:gd name="T14" fmla="*/ 10 w 10"/>
                <a:gd name="T15" fmla="*/ 16 h 16"/>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0" h="16">
                  <a:moveTo>
                    <a:pt x="10" y="16"/>
                  </a:moveTo>
                  <a:lnTo>
                    <a:pt x="5" y="10"/>
                  </a:lnTo>
                  <a:lnTo>
                    <a:pt x="0" y="6"/>
                  </a:lnTo>
                  <a:lnTo>
                    <a:pt x="5" y="6"/>
                  </a:lnTo>
                  <a:lnTo>
                    <a:pt x="10" y="0"/>
                  </a:lnTo>
                  <a:lnTo>
                    <a:pt x="10" y="6"/>
                  </a:lnTo>
                  <a:lnTo>
                    <a:pt x="10" y="10"/>
                  </a:lnTo>
                  <a:lnTo>
                    <a:pt x="10" y="16"/>
                  </a:lnTo>
                  <a:close/>
                </a:path>
              </a:pathLst>
            </a:custGeom>
            <a:solidFill>
              <a:schemeClr val="tx2"/>
            </a:solidFill>
            <a:ln w="3175" cap="flat">
              <a:solidFill>
                <a:schemeClr val="bg2"/>
              </a:solidFill>
              <a:prstDash val="solid"/>
              <a:miter lim="800000"/>
              <a:headEnd/>
              <a:tailEnd/>
            </a:ln>
            <a:extLst/>
          </p:spPr>
          <p:txBody>
            <a:bodyPr vert="horz" wrap="square" lIns="68580" tIns="34290" rIns="68580" bIns="34290" numCol="1" anchor="t" anchorCtr="0" compatLnSpc="1">
              <a:prstTxWarp prst="textNoShape">
                <a:avLst/>
              </a:prstTxWarp>
            </a:bodyPr>
            <a:lstStyle/>
            <a:p>
              <a:endParaRPr lang="en-US" sz="1350"/>
            </a:p>
          </p:txBody>
        </p:sp>
        <p:sp>
          <p:nvSpPr>
            <p:cNvPr id="68" name="Freeform 67"/>
            <p:cNvSpPr>
              <a:spLocks/>
            </p:cNvSpPr>
            <p:nvPr/>
          </p:nvSpPr>
          <p:spPr bwMode="auto">
            <a:xfrm>
              <a:off x="3205419" y="2994926"/>
              <a:ext cx="37970" cy="103783"/>
            </a:xfrm>
            <a:custGeom>
              <a:avLst/>
              <a:gdLst>
                <a:gd name="T0" fmla="*/ 0 w 15"/>
                <a:gd name="T1" fmla="*/ 41 h 41"/>
                <a:gd name="T2" fmla="*/ 4 w 15"/>
                <a:gd name="T3" fmla="*/ 37 h 41"/>
                <a:gd name="T4" fmla="*/ 4 w 15"/>
                <a:gd name="T5" fmla="*/ 31 h 41"/>
                <a:gd name="T6" fmla="*/ 0 w 15"/>
                <a:gd name="T7" fmla="*/ 25 h 41"/>
                <a:gd name="T8" fmla="*/ 0 w 15"/>
                <a:gd name="T9" fmla="*/ 21 h 41"/>
                <a:gd name="T10" fmla="*/ 10 w 15"/>
                <a:gd name="T11" fmla="*/ 21 h 41"/>
                <a:gd name="T12" fmla="*/ 10 w 15"/>
                <a:gd name="T13" fmla="*/ 15 h 41"/>
                <a:gd name="T14" fmla="*/ 15 w 15"/>
                <a:gd name="T15" fmla="*/ 0 h 41"/>
                <a:gd name="T16" fmla="*/ 15 w 15"/>
                <a:gd name="T17" fmla="*/ 10 h 41"/>
                <a:gd name="T18" fmla="*/ 15 w 15"/>
                <a:gd name="T19" fmla="*/ 15 h 41"/>
                <a:gd name="T20" fmla="*/ 15 w 15"/>
                <a:gd name="T21" fmla="*/ 21 h 41"/>
                <a:gd name="T22" fmla="*/ 15 w 15"/>
                <a:gd name="T23" fmla="*/ 25 h 41"/>
                <a:gd name="T24" fmla="*/ 10 w 15"/>
                <a:gd name="T25" fmla="*/ 31 h 41"/>
                <a:gd name="T26" fmla="*/ 10 w 15"/>
                <a:gd name="T27" fmla="*/ 37 h 41"/>
                <a:gd name="T28" fmla="*/ 0 w 15"/>
                <a:gd name="T29"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 h="41">
                  <a:moveTo>
                    <a:pt x="0" y="41"/>
                  </a:moveTo>
                  <a:lnTo>
                    <a:pt x="4" y="37"/>
                  </a:lnTo>
                  <a:lnTo>
                    <a:pt x="4" y="31"/>
                  </a:lnTo>
                  <a:lnTo>
                    <a:pt x="0" y="25"/>
                  </a:lnTo>
                  <a:lnTo>
                    <a:pt x="0" y="21"/>
                  </a:lnTo>
                  <a:lnTo>
                    <a:pt x="10" y="21"/>
                  </a:lnTo>
                  <a:lnTo>
                    <a:pt x="10" y="15"/>
                  </a:lnTo>
                  <a:lnTo>
                    <a:pt x="15" y="0"/>
                  </a:lnTo>
                  <a:lnTo>
                    <a:pt x="15" y="10"/>
                  </a:lnTo>
                  <a:lnTo>
                    <a:pt x="15" y="15"/>
                  </a:lnTo>
                  <a:lnTo>
                    <a:pt x="15" y="21"/>
                  </a:lnTo>
                  <a:lnTo>
                    <a:pt x="15" y="25"/>
                  </a:lnTo>
                  <a:lnTo>
                    <a:pt x="10" y="31"/>
                  </a:lnTo>
                  <a:lnTo>
                    <a:pt x="10" y="37"/>
                  </a:lnTo>
                  <a:lnTo>
                    <a:pt x="0" y="41"/>
                  </a:lnTo>
                  <a:close/>
                </a:path>
              </a:pathLst>
            </a:custGeom>
            <a:solidFill>
              <a:schemeClr val="tx2"/>
            </a:solidFill>
            <a:ln w="3175" cap="flat">
              <a:solidFill>
                <a:schemeClr val="bg2"/>
              </a:solidFill>
              <a:prstDash val="solid"/>
              <a:miter lim="800000"/>
              <a:headEnd/>
              <a:tailEnd/>
            </a:ln>
          </p:spPr>
          <p:txBody>
            <a:bodyPr vert="horz" wrap="square" lIns="68580" tIns="34290" rIns="68580" bIns="34290" numCol="1" anchor="t" anchorCtr="0" compatLnSpc="1">
              <a:prstTxWarp prst="textNoShape">
                <a:avLst/>
              </a:prstTxWarp>
            </a:bodyPr>
            <a:lstStyle/>
            <a:p>
              <a:endParaRPr lang="en-US" sz="1350"/>
            </a:p>
          </p:txBody>
        </p:sp>
        <p:sp>
          <p:nvSpPr>
            <p:cNvPr id="69" name="Freeform 68"/>
            <p:cNvSpPr>
              <a:spLocks/>
            </p:cNvSpPr>
            <p:nvPr/>
          </p:nvSpPr>
          <p:spPr bwMode="auto">
            <a:xfrm>
              <a:off x="3205419" y="2994926"/>
              <a:ext cx="37970" cy="103783"/>
            </a:xfrm>
            <a:custGeom>
              <a:avLst/>
              <a:gdLst>
                <a:gd name="T0" fmla="*/ 0 w 15"/>
                <a:gd name="T1" fmla="*/ 41 h 41"/>
                <a:gd name="T2" fmla="*/ 4 w 15"/>
                <a:gd name="T3" fmla="*/ 37 h 41"/>
                <a:gd name="T4" fmla="*/ 4 w 15"/>
                <a:gd name="T5" fmla="*/ 31 h 41"/>
                <a:gd name="T6" fmla="*/ 0 w 15"/>
                <a:gd name="T7" fmla="*/ 25 h 41"/>
                <a:gd name="T8" fmla="*/ 0 w 15"/>
                <a:gd name="T9" fmla="*/ 21 h 41"/>
                <a:gd name="T10" fmla="*/ 10 w 15"/>
                <a:gd name="T11" fmla="*/ 21 h 41"/>
                <a:gd name="T12" fmla="*/ 10 w 15"/>
                <a:gd name="T13" fmla="*/ 15 h 41"/>
                <a:gd name="T14" fmla="*/ 15 w 15"/>
                <a:gd name="T15" fmla="*/ 0 h 41"/>
                <a:gd name="T16" fmla="*/ 15 w 15"/>
                <a:gd name="T17" fmla="*/ 10 h 41"/>
                <a:gd name="T18" fmla="*/ 15 w 15"/>
                <a:gd name="T19" fmla="*/ 15 h 41"/>
                <a:gd name="T20" fmla="*/ 15 w 15"/>
                <a:gd name="T21" fmla="*/ 21 h 41"/>
                <a:gd name="T22" fmla="*/ 15 w 15"/>
                <a:gd name="T23" fmla="*/ 25 h 41"/>
                <a:gd name="T24" fmla="*/ 10 w 15"/>
                <a:gd name="T25" fmla="*/ 31 h 41"/>
                <a:gd name="T26" fmla="*/ 10 w 15"/>
                <a:gd name="T27" fmla="*/ 37 h 41"/>
                <a:gd name="T28" fmla="*/ 0 w 15"/>
                <a:gd name="T29" fmla="*/ 41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5" h="41">
                  <a:moveTo>
                    <a:pt x="0" y="41"/>
                  </a:moveTo>
                  <a:lnTo>
                    <a:pt x="4" y="37"/>
                  </a:lnTo>
                  <a:lnTo>
                    <a:pt x="4" y="31"/>
                  </a:lnTo>
                  <a:lnTo>
                    <a:pt x="0" y="25"/>
                  </a:lnTo>
                  <a:lnTo>
                    <a:pt x="0" y="21"/>
                  </a:lnTo>
                  <a:lnTo>
                    <a:pt x="10" y="21"/>
                  </a:lnTo>
                  <a:lnTo>
                    <a:pt x="10" y="15"/>
                  </a:lnTo>
                  <a:lnTo>
                    <a:pt x="15" y="0"/>
                  </a:lnTo>
                  <a:lnTo>
                    <a:pt x="15" y="10"/>
                  </a:lnTo>
                  <a:lnTo>
                    <a:pt x="15" y="15"/>
                  </a:lnTo>
                  <a:lnTo>
                    <a:pt x="15" y="21"/>
                  </a:lnTo>
                  <a:lnTo>
                    <a:pt x="15" y="25"/>
                  </a:lnTo>
                  <a:lnTo>
                    <a:pt x="10" y="31"/>
                  </a:lnTo>
                  <a:lnTo>
                    <a:pt x="10" y="37"/>
                  </a:lnTo>
                  <a:lnTo>
                    <a:pt x="0" y="41"/>
                  </a:lnTo>
                  <a:close/>
                </a:path>
              </a:pathLst>
            </a:custGeom>
            <a:solidFill>
              <a:schemeClr val="tx2"/>
            </a:solidFill>
            <a:ln w="3175" cap="flat">
              <a:solidFill>
                <a:schemeClr val="bg2"/>
              </a:solidFill>
              <a:prstDash val="solid"/>
              <a:miter lim="800000"/>
              <a:headEnd/>
              <a:tailEnd/>
            </a:ln>
            <a:extLst/>
          </p:spPr>
          <p:txBody>
            <a:bodyPr vert="horz" wrap="square" lIns="68580" tIns="34290" rIns="68580" bIns="34290" numCol="1" anchor="t" anchorCtr="0" compatLnSpc="1">
              <a:prstTxWarp prst="textNoShape">
                <a:avLst/>
              </a:prstTxWarp>
            </a:bodyPr>
            <a:lstStyle/>
            <a:p>
              <a:endParaRPr lang="en-US" sz="1350"/>
            </a:p>
          </p:txBody>
        </p:sp>
        <p:sp>
          <p:nvSpPr>
            <p:cNvPr id="70" name="Freeform 69"/>
            <p:cNvSpPr>
              <a:spLocks/>
            </p:cNvSpPr>
            <p:nvPr/>
          </p:nvSpPr>
          <p:spPr bwMode="auto">
            <a:xfrm>
              <a:off x="2691572" y="3167052"/>
              <a:ext cx="93658" cy="88595"/>
            </a:xfrm>
            <a:custGeom>
              <a:avLst/>
              <a:gdLst>
                <a:gd name="T0" fmla="*/ 0 w 37"/>
                <a:gd name="T1" fmla="*/ 35 h 35"/>
                <a:gd name="T2" fmla="*/ 6 w 37"/>
                <a:gd name="T3" fmla="*/ 25 h 35"/>
                <a:gd name="T4" fmla="*/ 11 w 37"/>
                <a:gd name="T5" fmla="*/ 20 h 35"/>
                <a:gd name="T6" fmla="*/ 17 w 37"/>
                <a:gd name="T7" fmla="*/ 25 h 35"/>
                <a:gd name="T8" fmla="*/ 17 w 37"/>
                <a:gd name="T9" fmla="*/ 30 h 35"/>
                <a:gd name="T10" fmla="*/ 21 w 37"/>
                <a:gd name="T11" fmla="*/ 25 h 35"/>
                <a:gd name="T12" fmla="*/ 21 w 37"/>
                <a:gd name="T13" fmla="*/ 20 h 35"/>
                <a:gd name="T14" fmla="*/ 27 w 37"/>
                <a:gd name="T15" fmla="*/ 14 h 35"/>
                <a:gd name="T16" fmla="*/ 31 w 37"/>
                <a:gd name="T17" fmla="*/ 14 h 35"/>
                <a:gd name="T18" fmla="*/ 31 w 37"/>
                <a:gd name="T19" fmla="*/ 10 h 35"/>
                <a:gd name="T20" fmla="*/ 37 w 37"/>
                <a:gd name="T21" fmla="*/ 4 h 35"/>
                <a:gd name="T22" fmla="*/ 37 w 37"/>
                <a:gd name="T23" fmla="*/ 0 h 35"/>
                <a:gd name="T24" fmla="*/ 31 w 37"/>
                <a:gd name="T25" fmla="*/ 4 h 35"/>
                <a:gd name="T26" fmla="*/ 27 w 37"/>
                <a:gd name="T27" fmla="*/ 4 h 35"/>
                <a:gd name="T28" fmla="*/ 17 w 37"/>
                <a:gd name="T29" fmla="*/ 4 h 35"/>
                <a:gd name="T30" fmla="*/ 17 w 37"/>
                <a:gd name="T31" fmla="*/ 14 h 35"/>
                <a:gd name="T32" fmla="*/ 11 w 37"/>
                <a:gd name="T33" fmla="*/ 10 h 35"/>
                <a:gd name="T34" fmla="*/ 11 w 37"/>
                <a:gd name="T35" fmla="*/ 4 h 35"/>
                <a:gd name="T36" fmla="*/ 6 w 37"/>
                <a:gd name="T37" fmla="*/ 10 h 35"/>
                <a:gd name="T38" fmla="*/ 6 w 37"/>
                <a:gd name="T39" fmla="*/ 14 h 35"/>
                <a:gd name="T40" fmla="*/ 0 w 37"/>
                <a:gd name="T41" fmla="*/ 25 h 35"/>
                <a:gd name="T42" fmla="*/ 0 w 37"/>
                <a:gd name="T43" fmla="*/ 30 h 35"/>
                <a:gd name="T44" fmla="*/ 0 w 37"/>
                <a:gd name="T45" fmla="*/ 3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7" h="35">
                  <a:moveTo>
                    <a:pt x="0" y="35"/>
                  </a:moveTo>
                  <a:lnTo>
                    <a:pt x="6" y="25"/>
                  </a:lnTo>
                  <a:lnTo>
                    <a:pt x="11" y="20"/>
                  </a:lnTo>
                  <a:lnTo>
                    <a:pt x="17" y="25"/>
                  </a:lnTo>
                  <a:lnTo>
                    <a:pt x="17" y="30"/>
                  </a:lnTo>
                  <a:lnTo>
                    <a:pt x="21" y="25"/>
                  </a:lnTo>
                  <a:lnTo>
                    <a:pt x="21" y="20"/>
                  </a:lnTo>
                  <a:lnTo>
                    <a:pt x="27" y="14"/>
                  </a:lnTo>
                  <a:lnTo>
                    <a:pt x="31" y="14"/>
                  </a:lnTo>
                  <a:lnTo>
                    <a:pt x="31" y="10"/>
                  </a:lnTo>
                  <a:lnTo>
                    <a:pt x="37" y="4"/>
                  </a:lnTo>
                  <a:lnTo>
                    <a:pt x="37" y="0"/>
                  </a:lnTo>
                  <a:lnTo>
                    <a:pt x="31" y="4"/>
                  </a:lnTo>
                  <a:lnTo>
                    <a:pt x="27" y="4"/>
                  </a:lnTo>
                  <a:lnTo>
                    <a:pt x="17" y="4"/>
                  </a:lnTo>
                  <a:lnTo>
                    <a:pt x="17" y="14"/>
                  </a:lnTo>
                  <a:lnTo>
                    <a:pt x="11" y="10"/>
                  </a:lnTo>
                  <a:lnTo>
                    <a:pt x="11" y="4"/>
                  </a:lnTo>
                  <a:lnTo>
                    <a:pt x="6" y="10"/>
                  </a:lnTo>
                  <a:lnTo>
                    <a:pt x="6" y="14"/>
                  </a:lnTo>
                  <a:lnTo>
                    <a:pt x="0" y="25"/>
                  </a:lnTo>
                  <a:lnTo>
                    <a:pt x="0" y="30"/>
                  </a:lnTo>
                  <a:lnTo>
                    <a:pt x="0" y="35"/>
                  </a:lnTo>
                  <a:close/>
                </a:path>
              </a:pathLst>
            </a:custGeom>
            <a:solidFill>
              <a:schemeClr val="tx2"/>
            </a:solidFill>
            <a:ln w="3175" cap="flat">
              <a:solidFill>
                <a:schemeClr val="bg2"/>
              </a:solidFill>
              <a:prstDash val="solid"/>
              <a:miter lim="800000"/>
              <a:headEnd/>
              <a:tailEnd/>
            </a:ln>
          </p:spPr>
          <p:txBody>
            <a:bodyPr vert="horz" wrap="square" lIns="68580" tIns="34290" rIns="68580" bIns="34290" numCol="1" anchor="t" anchorCtr="0" compatLnSpc="1">
              <a:prstTxWarp prst="textNoShape">
                <a:avLst/>
              </a:prstTxWarp>
            </a:bodyPr>
            <a:lstStyle/>
            <a:p>
              <a:endParaRPr lang="en-US" sz="1350"/>
            </a:p>
          </p:txBody>
        </p:sp>
        <p:sp>
          <p:nvSpPr>
            <p:cNvPr id="71" name="Freeform 70"/>
            <p:cNvSpPr>
              <a:spLocks/>
            </p:cNvSpPr>
            <p:nvPr/>
          </p:nvSpPr>
          <p:spPr bwMode="auto">
            <a:xfrm>
              <a:off x="2691572" y="3167052"/>
              <a:ext cx="93658" cy="88595"/>
            </a:xfrm>
            <a:custGeom>
              <a:avLst/>
              <a:gdLst>
                <a:gd name="T0" fmla="*/ 0 w 37"/>
                <a:gd name="T1" fmla="*/ 35 h 35"/>
                <a:gd name="T2" fmla="*/ 6 w 37"/>
                <a:gd name="T3" fmla="*/ 25 h 35"/>
                <a:gd name="T4" fmla="*/ 11 w 37"/>
                <a:gd name="T5" fmla="*/ 20 h 35"/>
                <a:gd name="T6" fmla="*/ 17 w 37"/>
                <a:gd name="T7" fmla="*/ 25 h 35"/>
                <a:gd name="T8" fmla="*/ 17 w 37"/>
                <a:gd name="T9" fmla="*/ 30 h 35"/>
                <a:gd name="T10" fmla="*/ 21 w 37"/>
                <a:gd name="T11" fmla="*/ 25 h 35"/>
                <a:gd name="T12" fmla="*/ 21 w 37"/>
                <a:gd name="T13" fmla="*/ 20 h 35"/>
                <a:gd name="T14" fmla="*/ 27 w 37"/>
                <a:gd name="T15" fmla="*/ 14 h 35"/>
                <a:gd name="T16" fmla="*/ 31 w 37"/>
                <a:gd name="T17" fmla="*/ 14 h 35"/>
                <a:gd name="T18" fmla="*/ 31 w 37"/>
                <a:gd name="T19" fmla="*/ 10 h 35"/>
                <a:gd name="T20" fmla="*/ 37 w 37"/>
                <a:gd name="T21" fmla="*/ 4 h 35"/>
                <a:gd name="T22" fmla="*/ 37 w 37"/>
                <a:gd name="T23" fmla="*/ 0 h 35"/>
                <a:gd name="T24" fmla="*/ 31 w 37"/>
                <a:gd name="T25" fmla="*/ 4 h 35"/>
                <a:gd name="T26" fmla="*/ 27 w 37"/>
                <a:gd name="T27" fmla="*/ 4 h 35"/>
                <a:gd name="T28" fmla="*/ 17 w 37"/>
                <a:gd name="T29" fmla="*/ 4 h 35"/>
                <a:gd name="T30" fmla="*/ 17 w 37"/>
                <a:gd name="T31" fmla="*/ 14 h 35"/>
                <a:gd name="T32" fmla="*/ 11 w 37"/>
                <a:gd name="T33" fmla="*/ 10 h 35"/>
                <a:gd name="T34" fmla="*/ 11 w 37"/>
                <a:gd name="T35" fmla="*/ 4 h 35"/>
                <a:gd name="T36" fmla="*/ 6 w 37"/>
                <a:gd name="T37" fmla="*/ 10 h 35"/>
                <a:gd name="T38" fmla="*/ 6 w 37"/>
                <a:gd name="T39" fmla="*/ 14 h 35"/>
                <a:gd name="T40" fmla="*/ 0 w 37"/>
                <a:gd name="T41" fmla="*/ 25 h 35"/>
                <a:gd name="T42" fmla="*/ 0 w 37"/>
                <a:gd name="T43" fmla="*/ 30 h 35"/>
                <a:gd name="T44" fmla="*/ 0 w 37"/>
                <a:gd name="T45" fmla="*/ 35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37" h="35">
                  <a:moveTo>
                    <a:pt x="0" y="35"/>
                  </a:moveTo>
                  <a:lnTo>
                    <a:pt x="6" y="25"/>
                  </a:lnTo>
                  <a:lnTo>
                    <a:pt x="11" y="20"/>
                  </a:lnTo>
                  <a:lnTo>
                    <a:pt x="17" y="25"/>
                  </a:lnTo>
                  <a:lnTo>
                    <a:pt x="17" y="30"/>
                  </a:lnTo>
                  <a:lnTo>
                    <a:pt x="21" y="25"/>
                  </a:lnTo>
                  <a:lnTo>
                    <a:pt x="21" y="20"/>
                  </a:lnTo>
                  <a:lnTo>
                    <a:pt x="27" y="14"/>
                  </a:lnTo>
                  <a:lnTo>
                    <a:pt x="31" y="14"/>
                  </a:lnTo>
                  <a:lnTo>
                    <a:pt x="31" y="10"/>
                  </a:lnTo>
                  <a:lnTo>
                    <a:pt x="37" y="4"/>
                  </a:lnTo>
                  <a:lnTo>
                    <a:pt x="37" y="0"/>
                  </a:lnTo>
                  <a:lnTo>
                    <a:pt x="31" y="4"/>
                  </a:lnTo>
                  <a:lnTo>
                    <a:pt x="27" y="4"/>
                  </a:lnTo>
                  <a:lnTo>
                    <a:pt x="17" y="4"/>
                  </a:lnTo>
                  <a:lnTo>
                    <a:pt x="17" y="14"/>
                  </a:lnTo>
                  <a:lnTo>
                    <a:pt x="11" y="10"/>
                  </a:lnTo>
                  <a:lnTo>
                    <a:pt x="11" y="4"/>
                  </a:lnTo>
                  <a:lnTo>
                    <a:pt x="6" y="10"/>
                  </a:lnTo>
                  <a:lnTo>
                    <a:pt x="6" y="14"/>
                  </a:lnTo>
                  <a:lnTo>
                    <a:pt x="0" y="25"/>
                  </a:lnTo>
                  <a:lnTo>
                    <a:pt x="0" y="30"/>
                  </a:lnTo>
                  <a:lnTo>
                    <a:pt x="0" y="35"/>
                  </a:lnTo>
                  <a:close/>
                </a:path>
              </a:pathLst>
            </a:custGeom>
            <a:solidFill>
              <a:schemeClr val="tx2"/>
            </a:solidFill>
            <a:ln w="3175" cap="flat">
              <a:solidFill>
                <a:schemeClr val="bg2"/>
              </a:solidFill>
              <a:prstDash val="solid"/>
              <a:miter lim="800000"/>
              <a:headEnd/>
              <a:tailEnd/>
            </a:ln>
            <a:extLst/>
          </p:spPr>
          <p:txBody>
            <a:bodyPr vert="horz" wrap="square" lIns="68580" tIns="34290" rIns="68580" bIns="34290" numCol="1" anchor="t" anchorCtr="0" compatLnSpc="1">
              <a:prstTxWarp prst="textNoShape">
                <a:avLst/>
              </a:prstTxWarp>
            </a:bodyPr>
            <a:lstStyle/>
            <a:p>
              <a:endParaRPr lang="en-US" sz="1350"/>
            </a:p>
          </p:txBody>
        </p:sp>
        <p:sp>
          <p:nvSpPr>
            <p:cNvPr id="72" name="Freeform 71"/>
            <p:cNvSpPr>
              <a:spLocks/>
            </p:cNvSpPr>
            <p:nvPr/>
          </p:nvSpPr>
          <p:spPr bwMode="auto">
            <a:xfrm>
              <a:off x="2681447" y="3764430"/>
              <a:ext cx="37970" cy="40500"/>
            </a:xfrm>
            <a:custGeom>
              <a:avLst/>
              <a:gdLst>
                <a:gd name="T0" fmla="*/ 0 w 15"/>
                <a:gd name="T1" fmla="*/ 10 h 16"/>
                <a:gd name="T2" fmla="*/ 4 w 15"/>
                <a:gd name="T3" fmla="*/ 5 h 16"/>
                <a:gd name="T4" fmla="*/ 10 w 15"/>
                <a:gd name="T5" fmla="*/ 0 h 16"/>
                <a:gd name="T6" fmla="*/ 15 w 15"/>
                <a:gd name="T7" fmla="*/ 5 h 16"/>
                <a:gd name="T8" fmla="*/ 15 w 15"/>
                <a:gd name="T9" fmla="*/ 10 h 16"/>
                <a:gd name="T10" fmla="*/ 4 w 15"/>
                <a:gd name="T11" fmla="*/ 16 h 16"/>
                <a:gd name="T12" fmla="*/ 0 w 15"/>
                <a:gd name="T13" fmla="*/ 10 h 16"/>
              </a:gdLst>
              <a:ahLst/>
              <a:cxnLst>
                <a:cxn ang="0">
                  <a:pos x="T0" y="T1"/>
                </a:cxn>
                <a:cxn ang="0">
                  <a:pos x="T2" y="T3"/>
                </a:cxn>
                <a:cxn ang="0">
                  <a:pos x="T4" y="T5"/>
                </a:cxn>
                <a:cxn ang="0">
                  <a:pos x="T6" y="T7"/>
                </a:cxn>
                <a:cxn ang="0">
                  <a:pos x="T8" y="T9"/>
                </a:cxn>
                <a:cxn ang="0">
                  <a:pos x="T10" y="T11"/>
                </a:cxn>
                <a:cxn ang="0">
                  <a:pos x="T12" y="T13"/>
                </a:cxn>
              </a:cxnLst>
              <a:rect l="0" t="0" r="r" b="b"/>
              <a:pathLst>
                <a:path w="15" h="16">
                  <a:moveTo>
                    <a:pt x="0" y="10"/>
                  </a:moveTo>
                  <a:lnTo>
                    <a:pt x="4" y="5"/>
                  </a:lnTo>
                  <a:lnTo>
                    <a:pt x="10" y="0"/>
                  </a:lnTo>
                  <a:lnTo>
                    <a:pt x="15" y="5"/>
                  </a:lnTo>
                  <a:lnTo>
                    <a:pt x="15" y="10"/>
                  </a:lnTo>
                  <a:lnTo>
                    <a:pt x="4" y="16"/>
                  </a:lnTo>
                  <a:lnTo>
                    <a:pt x="0" y="10"/>
                  </a:lnTo>
                  <a:close/>
                </a:path>
              </a:pathLst>
            </a:custGeom>
            <a:solidFill>
              <a:schemeClr val="tx2"/>
            </a:solidFill>
            <a:ln w="3175" cap="flat">
              <a:solidFill>
                <a:schemeClr val="bg2"/>
              </a:solidFill>
              <a:prstDash val="solid"/>
              <a:miter lim="800000"/>
              <a:headEnd/>
              <a:tailEnd/>
            </a:ln>
          </p:spPr>
          <p:txBody>
            <a:bodyPr vert="horz" wrap="square" lIns="68580" tIns="34290" rIns="68580" bIns="34290" numCol="1" anchor="t" anchorCtr="0" compatLnSpc="1">
              <a:prstTxWarp prst="textNoShape">
                <a:avLst/>
              </a:prstTxWarp>
            </a:bodyPr>
            <a:lstStyle/>
            <a:p>
              <a:endParaRPr lang="en-US" sz="1350"/>
            </a:p>
          </p:txBody>
        </p:sp>
        <p:sp>
          <p:nvSpPr>
            <p:cNvPr id="73" name="Freeform 72"/>
            <p:cNvSpPr>
              <a:spLocks/>
            </p:cNvSpPr>
            <p:nvPr/>
          </p:nvSpPr>
          <p:spPr bwMode="auto">
            <a:xfrm>
              <a:off x="2681447" y="3764430"/>
              <a:ext cx="37970" cy="40500"/>
            </a:xfrm>
            <a:custGeom>
              <a:avLst/>
              <a:gdLst>
                <a:gd name="T0" fmla="*/ 0 w 15"/>
                <a:gd name="T1" fmla="*/ 10 h 16"/>
                <a:gd name="T2" fmla="*/ 4 w 15"/>
                <a:gd name="T3" fmla="*/ 5 h 16"/>
                <a:gd name="T4" fmla="*/ 10 w 15"/>
                <a:gd name="T5" fmla="*/ 0 h 16"/>
                <a:gd name="T6" fmla="*/ 15 w 15"/>
                <a:gd name="T7" fmla="*/ 5 h 16"/>
                <a:gd name="T8" fmla="*/ 15 w 15"/>
                <a:gd name="T9" fmla="*/ 10 h 16"/>
                <a:gd name="T10" fmla="*/ 4 w 15"/>
                <a:gd name="T11" fmla="*/ 16 h 16"/>
                <a:gd name="T12" fmla="*/ 0 w 15"/>
                <a:gd name="T13" fmla="*/ 10 h 16"/>
              </a:gdLst>
              <a:ahLst/>
              <a:cxnLst>
                <a:cxn ang="0">
                  <a:pos x="T0" y="T1"/>
                </a:cxn>
                <a:cxn ang="0">
                  <a:pos x="T2" y="T3"/>
                </a:cxn>
                <a:cxn ang="0">
                  <a:pos x="T4" y="T5"/>
                </a:cxn>
                <a:cxn ang="0">
                  <a:pos x="T6" y="T7"/>
                </a:cxn>
                <a:cxn ang="0">
                  <a:pos x="T8" y="T9"/>
                </a:cxn>
                <a:cxn ang="0">
                  <a:pos x="T10" y="T11"/>
                </a:cxn>
                <a:cxn ang="0">
                  <a:pos x="T12" y="T13"/>
                </a:cxn>
              </a:cxnLst>
              <a:rect l="0" t="0" r="r" b="b"/>
              <a:pathLst>
                <a:path w="15" h="16">
                  <a:moveTo>
                    <a:pt x="0" y="10"/>
                  </a:moveTo>
                  <a:lnTo>
                    <a:pt x="4" y="5"/>
                  </a:lnTo>
                  <a:lnTo>
                    <a:pt x="10" y="0"/>
                  </a:lnTo>
                  <a:lnTo>
                    <a:pt x="15" y="5"/>
                  </a:lnTo>
                  <a:lnTo>
                    <a:pt x="15" y="10"/>
                  </a:lnTo>
                  <a:lnTo>
                    <a:pt x="4" y="16"/>
                  </a:lnTo>
                  <a:lnTo>
                    <a:pt x="0" y="10"/>
                  </a:lnTo>
                  <a:close/>
                </a:path>
              </a:pathLst>
            </a:custGeom>
            <a:solidFill>
              <a:schemeClr val="tx2"/>
            </a:solidFill>
            <a:ln w="3175" cap="flat">
              <a:solidFill>
                <a:schemeClr val="bg2"/>
              </a:solidFill>
              <a:prstDash val="solid"/>
              <a:miter lim="800000"/>
              <a:headEnd/>
              <a:tailEnd/>
            </a:ln>
            <a:extLst/>
          </p:spPr>
          <p:txBody>
            <a:bodyPr vert="horz" wrap="square" lIns="68580" tIns="34290" rIns="68580" bIns="34290" numCol="1" anchor="t" anchorCtr="0" compatLnSpc="1">
              <a:prstTxWarp prst="textNoShape">
                <a:avLst/>
              </a:prstTxWarp>
            </a:bodyPr>
            <a:lstStyle/>
            <a:p>
              <a:endParaRPr lang="en-US" sz="1350"/>
            </a:p>
          </p:txBody>
        </p:sp>
        <p:sp>
          <p:nvSpPr>
            <p:cNvPr id="74" name="Freeform 73"/>
            <p:cNvSpPr>
              <a:spLocks/>
            </p:cNvSpPr>
            <p:nvPr/>
          </p:nvSpPr>
          <p:spPr bwMode="auto">
            <a:xfrm>
              <a:off x="2706760" y="3286021"/>
              <a:ext cx="53157" cy="78470"/>
            </a:xfrm>
            <a:custGeom>
              <a:avLst/>
              <a:gdLst>
                <a:gd name="T0" fmla="*/ 15 w 21"/>
                <a:gd name="T1" fmla="*/ 19 h 31"/>
                <a:gd name="T2" fmla="*/ 15 w 21"/>
                <a:gd name="T3" fmla="*/ 15 h 31"/>
                <a:gd name="T4" fmla="*/ 15 w 21"/>
                <a:gd name="T5" fmla="*/ 10 h 31"/>
                <a:gd name="T6" fmla="*/ 21 w 21"/>
                <a:gd name="T7" fmla="*/ 5 h 31"/>
                <a:gd name="T8" fmla="*/ 21 w 21"/>
                <a:gd name="T9" fmla="*/ 0 h 31"/>
                <a:gd name="T10" fmla="*/ 15 w 21"/>
                <a:gd name="T11" fmla="*/ 5 h 31"/>
                <a:gd name="T12" fmla="*/ 10 w 21"/>
                <a:gd name="T13" fmla="*/ 10 h 31"/>
                <a:gd name="T14" fmla="*/ 10 w 21"/>
                <a:gd name="T15" fmla="*/ 5 h 31"/>
                <a:gd name="T16" fmla="*/ 10 w 21"/>
                <a:gd name="T17" fmla="*/ 0 h 31"/>
                <a:gd name="T18" fmla="*/ 0 w 21"/>
                <a:gd name="T19" fmla="*/ 5 h 31"/>
                <a:gd name="T20" fmla="*/ 0 w 21"/>
                <a:gd name="T21" fmla="*/ 10 h 31"/>
                <a:gd name="T22" fmla="*/ 0 w 21"/>
                <a:gd name="T23" fmla="*/ 15 h 31"/>
                <a:gd name="T24" fmla="*/ 10 w 21"/>
                <a:gd name="T25" fmla="*/ 10 h 31"/>
                <a:gd name="T26" fmla="*/ 5 w 21"/>
                <a:gd name="T27" fmla="*/ 19 h 31"/>
                <a:gd name="T28" fmla="*/ 10 w 21"/>
                <a:gd name="T29" fmla="*/ 25 h 31"/>
                <a:gd name="T30" fmla="*/ 10 w 21"/>
                <a:gd name="T31" fmla="*/ 31 h 31"/>
                <a:gd name="T32" fmla="*/ 15 w 21"/>
                <a:gd name="T33" fmla="*/ 19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1" h="31">
                  <a:moveTo>
                    <a:pt x="15" y="19"/>
                  </a:moveTo>
                  <a:lnTo>
                    <a:pt x="15" y="15"/>
                  </a:lnTo>
                  <a:lnTo>
                    <a:pt x="15" y="10"/>
                  </a:lnTo>
                  <a:lnTo>
                    <a:pt x="21" y="5"/>
                  </a:lnTo>
                  <a:lnTo>
                    <a:pt x="21" y="0"/>
                  </a:lnTo>
                  <a:lnTo>
                    <a:pt x="15" y="5"/>
                  </a:lnTo>
                  <a:lnTo>
                    <a:pt x="10" y="10"/>
                  </a:lnTo>
                  <a:lnTo>
                    <a:pt x="10" y="5"/>
                  </a:lnTo>
                  <a:lnTo>
                    <a:pt x="10" y="0"/>
                  </a:lnTo>
                  <a:lnTo>
                    <a:pt x="0" y="5"/>
                  </a:lnTo>
                  <a:lnTo>
                    <a:pt x="0" y="10"/>
                  </a:lnTo>
                  <a:lnTo>
                    <a:pt x="0" y="15"/>
                  </a:lnTo>
                  <a:lnTo>
                    <a:pt x="10" y="10"/>
                  </a:lnTo>
                  <a:lnTo>
                    <a:pt x="5" y="19"/>
                  </a:lnTo>
                  <a:lnTo>
                    <a:pt x="10" y="25"/>
                  </a:lnTo>
                  <a:lnTo>
                    <a:pt x="10" y="31"/>
                  </a:lnTo>
                  <a:lnTo>
                    <a:pt x="15" y="19"/>
                  </a:lnTo>
                  <a:close/>
                </a:path>
              </a:pathLst>
            </a:custGeom>
            <a:solidFill>
              <a:schemeClr val="tx2"/>
            </a:solidFill>
            <a:ln w="3175" cap="flat">
              <a:solidFill>
                <a:schemeClr val="bg2"/>
              </a:solidFill>
              <a:prstDash val="solid"/>
              <a:miter lim="800000"/>
              <a:headEnd/>
              <a:tailEnd/>
            </a:ln>
          </p:spPr>
          <p:txBody>
            <a:bodyPr vert="horz" wrap="square" lIns="68580" tIns="34290" rIns="68580" bIns="34290" numCol="1" anchor="t" anchorCtr="0" compatLnSpc="1">
              <a:prstTxWarp prst="textNoShape">
                <a:avLst/>
              </a:prstTxWarp>
            </a:bodyPr>
            <a:lstStyle/>
            <a:p>
              <a:endParaRPr lang="en-US" sz="1350"/>
            </a:p>
          </p:txBody>
        </p:sp>
        <p:sp>
          <p:nvSpPr>
            <p:cNvPr id="75" name="Freeform 74"/>
            <p:cNvSpPr>
              <a:spLocks/>
            </p:cNvSpPr>
            <p:nvPr/>
          </p:nvSpPr>
          <p:spPr bwMode="auto">
            <a:xfrm>
              <a:off x="2706760" y="3286021"/>
              <a:ext cx="53157" cy="78470"/>
            </a:xfrm>
            <a:custGeom>
              <a:avLst/>
              <a:gdLst>
                <a:gd name="T0" fmla="*/ 15 w 21"/>
                <a:gd name="T1" fmla="*/ 19 h 31"/>
                <a:gd name="T2" fmla="*/ 15 w 21"/>
                <a:gd name="T3" fmla="*/ 15 h 31"/>
                <a:gd name="T4" fmla="*/ 15 w 21"/>
                <a:gd name="T5" fmla="*/ 10 h 31"/>
                <a:gd name="T6" fmla="*/ 21 w 21"/>
                <a:gd name="T7" fmla="*/ 5 h 31"/>
                <a:gd name="T8" fmla="*/ 21 w 21"/>
                <a:gd name="T9" fmla="*/ 0 h 31"/>
                <a:gd name="T10" fmla="*/ 15 w 21"/>
                <a:gd name="T11" fmla="*/ 5 h 31"/>
                <a:gd name="T12" fmla="*/ 10 w 21"/>
                <a:gd name="T13" fmla="*/ 10 h 31"/>
                <a:gd name="T14" fmla="*/ 10 w 21"/>
                <a:gd name="T15" fmla="*/ 5 h 31"/>
                <a:gd name="T16" fmla="*/ 10 w 21"/>
                <a:gd name="T17" fmla="*/ 0 h 31"/>
                <a:gd name="T18" fmla="*/ 0 w 21"/>
                <a:gd name="T19" fmla="*/ 5 h 31"/>
                <a:gd name="T20" fmla="*/ 0 w 21"/>
                <a:gd name="T21" fmla="*/ 10 h 31"/>
                <a:gd name="T22" fmla="*/ 0 w 21"/>
                <a:gd name="T23" fmla="*/ 15 h 31"/>
                <a:gd name="T24" fmla="*/ 10 w 21"/>
                <a:gd name="T25" fmla="*/ 10 h 31"/>
                <a:gd name="T26" fmla="*/ 5 w 21"/>
                <a:gd name="T27" fmla="*/ 19 h 31"/>
                <a:gd name="T28" fmla="*/ 10 w 21"/>
                <a:gd name="T29" fmla="*/ 25 h 31"/>
                <a:gd name="T30" fmla="*/ 10 w 21"/>
                <a:gd name="T31" fmla="*/ 31 h 31"/>
                <a:gd name="T32" fmla="*/ 15 w 21"/>
                <a:gd name="T33" fmla="*/ 19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1" h="31">
                  <a:moveTo>
                    <a:pt x="15" y="19"/>
                  </a:moveTo>
                  <a:lnTo>
                    <a:pt x="15" y="15"/>
                  </a:lnTo>
                  <a:lnTo>
                    <a:pt x="15" y="10"/>
                  </a:lnTo>
                  <a:lnTo>
                    <a:pt x="21" y="5"/>
                  </a:lnTo>
                  <a:lnTo>
                    <a:pt x="21" y="0"/>
                  </a:lnTo>
                  <a:lnTo>
                    <a:pt x="15" y="5"/>
                  </a:lnTo>
                  <a:lnTo>
                    <a:pt x="10" y="10"/>
                  </a:lnTo>
                  <a:lnTo>
                    <a:pt x="10" y="5"/>
                  </a:lnTo>
                  <a:lnTo>
                    <a:pt x="10" y="0"/>
                  </a:lnTo>
                  <a:lnTo>
                    <a:pt x="0" y="5"/>
                  </a:lnTo>
                  <a:lnTo>
                    <a:pt x="0" y="10"/>
                  </a:lnTo>
                  <a:lnTo>
                    <a:pt x="0" y="15"/>
                  </a:lnTo>
                  <a:lnTo>
                    <a:pt x="10" y="10"/>
                  </a:lnTo>
                  <a:lnTo>
                    <a:pt x="5" y="19"/>
                  </a:lnTo>
                  <a:lnTo>
                    <a:pt x="10" y="25"/>
                  </a:lnTo>
                  <a:lnTo>
                    <a:pt x="10" y="31"/>
                  </a:lnTo>
                  <a:lnTo>
                    <a:pt x="15" y="19"/>
                  </a:lnTo>
                  <a:close/>
                </a:path>
              </a:pathLst>
            </a:custGeom>
            <a:solidFill>
              <a:schemeClr val="tx2"/>
            </a:solidFill>
            <a:ln w="3175" cap="flat">
              <a:solidFill>
                <a:schemeClr val="bg2"/>
              </a:solidFill>
              <a:prstDash val="solid"/>
              <a:miter lim="800000"/>
              <a:headEnd/>
              <a:tailEnd/>
            </a:ln>
            <a:extLst/>
          </p:spPr>
          <p:txBody>
            <a:bodyPr vert="horz" wrap="square" lIns="68580" tIns="34290" rIns="68580" bIns="34290" numCol="1" anchor="t" anchorCtr="0" compatLnSpc="1">
              <a:prstTxWarp prst="textNoShape">
                <a:avLst/>
              </a:prstTxWarp>
            </a:bodyPr>
            <a:lstStyle/>
            <a:p>
              <a:endParaRPr lang="en-US" sz="1350"/>
            </a:p>
          </p:txBody>
        </p:sp>
        <p:sp>
          <p:nvSpPr>
            <p:cNvPr id="76" name="Freeform 75"/>
            <p:cNvSpPr>
              <a:spLocks/>
            </p:cNvSpPr>
            <p:nvPr/>
          </p:nvSpPr>
          <p:spPr bwMode="auto">
            <a:xfrm>
              <a:off x="2691572" y="3427771"/>
              <a:ext cx="27845" cy="40500"/>
            </a:xfrm>
            <a:custGeom>
              <a:avLst/>
              <a:gdLst>
                <a:gd name="T0" fmla="*/ 6 w 11"/>
                <a:gd name="T1" fmla="*/ 16 h 16"/>
                <a:gd name="T2" fmla="*/ 6 w 11"/>
                <a:gd name="T3" fmla="*/ 10 h 16"/>
                <a:gd name="T4" fmla="*/ 0 w 11"/>
                <a:gd name="T5" fmla="*/ 10 h 16"/>
                <a:gd name="T6" fmla="*/ 6 w 11"/>
                <a:gd name="T7" fmla="*/ 5 h 16"/>
                <a:gd name="T8" fmla="*/ 6 w 11"/>
                <a:gd name="T9" fmla="*/ 0 h 16"/>
                <a:gd name="T10" fmla="*/ 0 w 11"/>
                <a:gd name="T11" fmla="*/ 0 h 16"/>
                <a:gd name="T12" fmla="*/ 11 w 11"/>
                <a:gd name="T13" fmla="*/ 5 h 16"/>
                <a:gd name="T14" fmla="*/ 11 w 11"/>
                <a:gd name="T15" fmla="*/ 10 h 16"/>
                <a:gd name="T16" fmla="*/ 6 w 11"/>
                <a:gd name="T17" fmla="*/ 10 h 16"/>
                <a:gd name="T18" fmla="*/ 6 w 11"/>
                <a:gd name="T19"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16">
                  <a:moveTo>
                    <a:pt x="6" y="16"/>
                  </a:moveTo>
                  <a:lnTo>
                    <a:pt x="6" y="10"/>
                  </a:lnTo>
                  <a:lnTo>
                    <a:pt x="0" y="10"/>
                  </a:lnTo>
                  <a:lnTo>
                    <a:pt x="6" y="5"/>
                  </a:lnTo>
                  <a:lnTo>
                    <a:pt x="6" y="0"/>
                  </a:lnTo>
                  <a:lnTo>
                    <a:pt x="0" y="0"/>
                  </a:lnTo>
                  <a:lnTo>
                    <a:pt x="11" y="5"/>
                  </a:lnTo>
                  <a:lnTo>
                    <a:pt x="11" y="10"/>
                  </a:lnTo>
                  <a:lnTo>
                    <a:pt x="6" y="10"/>
                  </a:lnTo>
                  <a:lnTo>
                    <a:pt x="6" y="16"/>
                  </a:lnTo>
                  <a:close/>
                </a:path>
              </a:pathLst>
            </a:custGeom>
            <a:solidFill>
              <a:schemeClr val="tx2"/>
            </a:solidFill>
            <a:ln w="3175" cap="flat">
              <a:solidFill>
                <a:schemeClr val="bg2"/>
              </a:solidFill>
              <a:prstDash val="solid"/>
              <a:miter lim="800000"/>
              <a:headEnd/>
              <a:tailEnd/>
            </a:ln>
          </p:spPr>
          <p:txBody>
            <a:bodyPr vert="horz" wrap="square" lIns="68580" tIns="34290" rIns="68580" bIns="34290" numCol="1" anchor="t" anchorCtr="0" compatLnSpc="1">
              <a:prstTxWarp prst="textNoShape">
                <a:avLst/>
              </a:prstTxWarp>
            </a:bodyPr>
            <a:lstStyle/>
            <a:p>
              <a:endParaRPr lang="en-US" sz="1350"/>
            </a:p>
          </p:txBody>
        </p:sp>
        <p:sp>
          <p:nvSpPr>
            <p:cNvPr id="77" name="Freeform 76"/>
            <p:cNvSpPr>
              <a:spLocks/>
            </p:cNvSpPr>
            <p:nvPr/>
          </p:nvSpPr>
          <p:spPr bwMode="auto">
            <a:xfrm>
              <a:off x="2691572" y="3427771"/>
              <a:ext cx="27845" cy="40500"/>
            </a:xfrm>
            <a:custGeom>
              <a:avLst/>
              <a:gdLst>
                <a:gd name="T0" fmla="*/ 6 w 11"/>
                <a:gd name="T1" fmla="*/ 16 h 16"/>
                <a:gd name="T2" fmla="*/ 6 w 11"/>
                <a:gd name="T3" fmla="*/ 10 h 16"/>
                <a:gd name="T4" fmla="*/ 0 w 11"/>
                <a:gd name="T5" fmla="*/ 10 h 16"/>
                <a:gd name="T6" fmla="*/ 6 w 11"/>
                <a:gd name="T7" fmla="*/ 5 h 16"/>
                <a:gd name="T8" fmla="*/ 6 w 11"/>
                <a:gd name="T9" fmla="*/ 0 h 16"/>
                <a:gd name="T10" fmla="*/ 0 w 11"/>
                <a:gd name="T11" fmla="*/ 0 h 16"/>
                <a:gd name="T12" fmla="*/ 11 w 11"/>
                <a:gd name="T13" fmla="*/ 5 h 16"/>
                <a:gd name="T14" fmla="*/ 11 w 11"/>
                <a:gd name="T15" fmla="*/ 10 h 16"/>
                <a:gd name="T16" fmla="*/ 6 w 11"/>
                <a:gd name="T17" fmla="*/ 10 h 16"/>
                <a:gd name="T18" fmla="*/ 6 w 11"/>
                <a:gd name="T19"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1" h="16">
                  <a:moveTo>
                    <a:pt x="6" y="16"/>
                  </a:moveTo>
                  <a:lnTo>
                    <a:pt x="6" y="10"/>
                  </a:lnTo>
                  <a:lnTo>
                    <a:pt x="0" y="10"/>
                  </a:lnTo>
                  <a:lnTo>
                    <a:pt x="6" y="5"/>
                  </a:lnTo>
                  <a:lnTo>
                    <a:pt x="6" y="0"/>
                  </a:lnTo>
                  <a:lnTo>
                    <a:pt x="0" y="0"/>
                  </a:lnTo>
                  <a:lnTo>
                    <a:pt x="11" y="5"/>
                  </a:lnTo>
                  <a:lnTo>
                    <a:pt x="11" y="10"/>
                  </a:lnTo>
                  <a:lnTo>
                    <a:pt x="6" y="10"/>
                  </a:lnTo>
                  <a:lnTo>
                    <a:pt x="6" y="16"/>
                  </a:lnTo>
                  <a:close/>
                </a:path>
              </a:pathLst>
            </a:custGeom>
            <a:solidFill>
              <a:schemeClr val="tx2"/>
            </a:solidFill>
            <a:ln w="3175" cap="flat">
              <a:solidFill>
                <a:schemeClr val="bg2"/>
              </a:solidFill>
              <a:prstDash val="solid"/>
              <a:miter lim="800000"/>
              <a:headEnd/>
              <a:tailEnd/>
            </a:ln>
            <a:extLst/>
          </p:spPr>
          <p:txBody>
            <a:bodyPr vert="horz" wrap="square" lIns="68580" tIns="34290" rIns="68580" bIns="34290" numCol="1" anchor="t" anchorCtr="0" compatLnSpc="1">
              <a:prstTxWarp prst="textNoShape">
                <a:avLst/>
              </a:prstTxWarp>
            </a:bodyPr>
            <a:lstStyle/>
            <a:p>
              <a:endParaRPr lang="en-US" sz="1350"/>
            </a:p>
          </p:txBody>
        </p:sp>
        <p:sp>
          <p:nvSpPr>
            <p:cNvPr id="78" name="Freeform 77"/>
            <p:cNvSpPr>
              <a:spLocks/>
            </p:cNvSpPr>
            <p:nvPr/>
          </p:nvSpPr>
          <p:spPr bwMode="auto">
            <a:xfrm>
              <a:off x="2390353" y="3640397"/>
              <a:ext cx="759379" cy="731536"/>
            </a:xfrm>
            <a:custGeom>
              <a:avLst/>
              <a:gdLst>
                <a:gd name="T0" fmla="*/ 26 w 300"/>
                <a:gd name="T1" fmla="*/ 248 h 289"/>
                <a:gd name="T2" fmla="*/ 57 w 300"/>
                <a:gd name="T3" fmla="*/ 227 h 289"/>
                <a:gd name="T4" fmla="*/ 67 w 300"/>
                <a:gd name="T5" fmla="*/ 221 h 289"/>
                <a:gd name="T6" fmla="*/ 82 w 300"/>
                <a:gd name="T7" fmla="*/ 227 h 289"/>
                <a:gd name="T8" fmla="*/ 104 w 300"/>
                <a:gd name="T9" fmla="*/ 231 h 289"/>
                <a:gd name="T10" fmla="*/ 123 w 300"/>
                <a:gd name="T11" fmla="*/ 221 h 289"/>
                <a:gd name="T12" fmla="*/ 145 w 300"/>
                <a:gd name="T13" fmla="*/ 211 h 289"/>
                <a:gd name="T14" fmla="*/ 135 w 300"/>
                <a:gd name="T15" fmla="*/ 207 h 289"/>
                <a:gd name="T16" fmla="*/ 129 w 300"/>
                <a:gd name="T17" fmla="*/ 186 h 289"/>
                <a:gd name="T18" fmla="*/ 139 w 300"/>
                <a:gd name="T19" fmla="*/ 170 h 289"/>
                <a:gd name="T20" fmla="*/ 149 w 300"/>
                <a:gd name="T21" fmla="*/ 149 h 289"/>
                <a:gd name="T22" fmla="*/ 149 w 300"/>
                <a:gd name="T23" fmla="*/ 129 h 289"/>
                <a:gd name="T24" fmla="*/ 164 w 300"/>
                <a:gd name="T25" fmla="*/ 123 h 289"/>
                <a:gd name="T26" fmla="*/ 155 w 300"/>
                <a:gd name="T27" fmla="*/ 113 h 289"/>
                <a:gd name="T28" fmla="*/ 164 w 300"/>
                <a:gd name="T29" fmla="*/ 98 h 289"/>
                <a:gd name="T30" fmla="*/ 180 w 300"/>
                <a:gd name="T31" fmla="*/ 88 h 289"/>
                <a:gd name="T32" fmla="*/ 160 w 300"/>
                <a:gd name="T33" fmla="*/ 82 h 289"/>
                <a:gd name="T34" fmla="*/ 160 w 300"/>
                <a:gd name="T35" fmla="*/ 62 h 289"/>
                <a:gd name="T36" fmla="*/ 170 w 300"/>
                <a:gd name="T37" fmla="*/ 37 h 289"/>
                <a:gd name="T38" fmla="*/ 186 w 300"/>
                <a:gd name="T39" fmla="*/ 31 h 289"/>
                <a:gd name="T40" fmla="*/ 201 w 300"/>
                <a:gd name="T41" fmla="*/ 25 h 289"/>
                <a:gd name="T42" fmla="*/ 211 w 300"/>
                <a:gd name="T43" fmla="*/ 15 h 289"/>
                <a:gd name="T44" fmla="*/ 221 w 300"/>
                <a:gd name="T45" fmla="*/ 10 h 289"/>
                <a:gd name="T46" fmla="*/ 242 w 300"/>
                <a:gd name="T47" fmla="*/ 15 h 289"/>
                <a:gd name="T48" fmla="*/ 242 w 300"/>
                <a:gd name="T49" fmla="*/ 41 h 289"/>
                <a:gd name="T50" fmla="*/ 238 w 300"/>
                <a:gd name="T51" fmla="*/ 66 h 289"/>
                <a:gd name="T52" fmla="*/ 252 w 300"/>
                <a:gd name="T53" fmla="*/ 76 h 289"/>
                <a:gd name="T54" fmla="*/ 258 w 300"/>
                <a:gd name="T55" fmla="*/ 98 h 289"/>
                <a:gd name="T56" fmla="*/ 248 w 300"/>
                <a:gd name="T57" fmla="*/ 123 h 289"/>
                <a:gd name="T58" fmla="*/ 258 w 300"/>
                <a:gd name="T59" fmla="*/ 133 h 289"/>
                <a:gd name="T60" fmla="*/ 264 w 300"/>
                <a:gd name="T61" fmla="*/ 154 h 289"/>
                <a:gd name="T62" fmla="*/ 248 w 300"/>
                <a:gd name="T63" fmla="*/ 170 h 289"/>
                <a:gd name="T64" fmla="*/ 258 w 300"/>
                <a:gd name="T65" fmla="*/ 180 h 289"/>
                <a:gd name="T66" fmla="*/ 283 w 300"/>
                <a:gd name="T67" fmla="*/ 180 h 289"/>
                <a:gd name="T68" fmla="*/ 300 w 300"/>
                <a:gd name="T69" fmla="*/ 207 h 289"/>
                <a:gd name="T70" fmla="*/ 283 w 300"/>
                <a:gd name="T71" fmla="*/ 231 h 289"/>
                <a:gd name="T72" fmla="*/ 268 w 300"/>
                <a:gd name="T73" fmla="*/ 237 h 289"/>
                <a:gd name="T74" fmla="*/ 258 w 300"/>
                <a:gd name="T75" fmla="*/ 242 h 289"/>
                <a:gd name="T76" fmla="*/ 242 w 300"/>
                <a:gd name="T77" fmla="*/ 248 h 289"/>
                <a:gd name="T78" fmla="*/ 248 w 300"/>
                <a:gd name="T79" fmla="*/ 262 h 289"/>
                <a:gd name="T80" fmla="*/ 268 w 300"/>
                <a:gd name="T81" fmla="*/ 262 h 289"/>
                <a:gd name="T82" fmla="*/ 258 w 300"/>
                <a:gd name="T83" fmla="*/ 278 h 289"/>
                <a:gd name="T84" fmla="*/ 238 w 300"/>
                <a:gd name="T85" fmla="*/ 283 h 289"/>
                <a:gd name="T86" fmla="*/ 211 w 300"/>
                <a:gd name="T87" fmla="*/ 278 h 289"/>
                <a:gd name="T88" fmla="*/ 186 w 300"/>
                <a:gd name="T89" fmla="*/ 278 h 289"/>
                <a:gd name="T90" fmla="*/ 170 w 300"/>
                <a:gd name="T91" fmla="*/ 268 h 289"/>
                <a:gd name="T92" fmla="*/ 149 w 300"/>
                <a:gd name="T93" fmla="*/ 273 h 289"/>
                <a:gd name="T94" fmla="*/ 123 w 300"/>
                <a:gd name="T95" fmla="*/ 273 h 289"/>
                <a:gd name="T96" fmla="*/ 108 w 300"/>
                <a:gd name="T97" fmla="*/ 258 h 289"/>
                <a:gd name="T98" fmla="*/ 88 w 300"/>
                <a:gd name="T99" fmla="*/ 252 h 289"/>
                <a:gd name="T100" fmla="*/ 77 w 300"/>
                <a:gd name="T101" fmla="*/ 273 h 289"/>
                <a:gd name="T102" fmla="*/ 51 w 300"/>
                <a:gd name="T103" fmla="*/ 262 h 289"/>
                <a:gd name="T104" fmla="*/ 26 w 300"/>
                <a:gd name="T105" fmla="*/ 262 h 289"/>
                <a:gd name="T106" fmla="*/ 10 w 300"/>
                <a:gd name="T107" fmla="*/ 268 h 289"/>
                <a:gd name="T108" fmla="*/ 10 w 300"/>
                <a:gd name="T109" fmla="*/ 258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00" h="289">
                  <a:moveTo>
                    <a:pt x="10" y="258"/>
                  </a:moveTo>
                  <a:lnTo>
                    <a:pt x="20" y="252"/>
                  </a:lnTo>
                  <a:lnTo>
                    <a:pt x="26" y="252"/>
                  </a:lnTo>
                  <a:lnTo>
                    <a:pt x="26" y="248"/>
                  </a:lnTo>
                  <a:lnTo>
                    <a:pt x="41" y="242"/>
                  </a:lnTo>
                  <a:lnTo>
                    <a:pt x="51" y="242"/>
                  </a:lnTo>
                  <a:lnTo>
                    <a:pt x="57" y="231"/>
                  </a:lnTo>
                  <a:lnTo>
                    <a:pt x="57" y="227"/>
                  </a:lnTo>
                  <a:lnTo>
                    <a:pt x="61" y="227"/>
                  </a:lnTo>
                  <a:lnTo>
                    <a:pt x="67" y="231"/>
                  </a:lnTo>
                  <a:lnTo>
                    <a:pt x="72" y="227"/>
                  </a:lnTo>
                  <a:lnTo>
                    <a:pt x="67" y="221"/>
                  </a:lnTo>
                  <a:lnTo>
                    <a:pt x="72" y="221"/>
                  </a:lnTo>
                  <a:lnTo>
                    <a:pt x="77" y="221"/>
                  </a:lnTo>
                  <a:lnTo>
                    <a:pt x="82" y="221"/>
                  </a:lnTo>
                  <a:lnTo>
                    <a:pt x="82" y="227"/>
                  </a:lnTo>
                  <a:lnTo>
                    <a:pt x="88" y="227"/>
                  </a:lnTo>
                  <a:lnTo>
                    <a:pt x="92" y="231"/>
                  </a:lnTo>
                  <a:lnTo>
                    <a:pt x="98" y="231"/>
                  </a:lnTo>
                  <a:lnTo>
                    <a:pt x="104" y="231"/>
                  </a:lnTo>
                  <a:lnTo>
                    <a:pt x="113" y="231"/>
                  </a:lnTo>
                  <a:lnTo>
                    <a:pt x="118" y="231"/>
                  </a:lnTo>
                  <a:lnTo>
                    <a:pt x="118" y="227"/>
                  </a:lnTo>
                  <a:lnTo>
                    <a:pt x="123" y="221"/>
                  </a:lnTo>
                  <a:lnTo>
                    <a:pt x="129" y="221"/>
                  </a:lnTo>
                  <a:lnTo>
                    <a:pt x="135" y="221"/>
                  </a:lnTo>
                  <a:lnTo>
                    <a:pt x="139" y="217"/>
                  </a:lnTo>
                  <a:lnTo>
                    <a:pt x="145" y="211"/>
                  </a:lnTo>
                  <a:lnTo>
                    <a:pt x="139" y="211"/>
                  </a:lnTo>
                  <a:lnTo>
                    <a:pt x="129" y="211"/>
                  </a:lnTo>
                  <a:lnTo>
                    <a:pt x="129" y="207"/>
                  </a:lnTo>
                  <a:lnTo>
                    <a:pt x="135" y="207"/>
                  </a:lnTo>
                  <a:lnTo>
                    <a:pt x="135" y="195"/>
                  </a:lnTo>
                  <a:lnTo>
                    <a:pt x="129" y="195"/>
                  </a:lnTo>
                  <a:lnTo>
                    <a:pt x="129" y="190"/>
                  </a:lnTo>
                  <a:lnTo>
                    <a:pt x="129" y="186"/>
                  </a:lnTo>
                  <a:lnTo>
                    <a:pt x="135" y="180"/>
                  </a:lnTo>
                  <a:lnTo>
                    <a:pt x="139" y="170"/>
                  </a:lnTo>
                  <a:lnTo>
                    <a:pt x="135" y="170"/>
                  </a:lnTo>
                  <a:lnTo>
                    <a:pt x="139" y="170"/>
                  </a:lnTo>
                  <a:lnTo>
                    <a:pt x="145" y="164"/>
                  </a:lnTo>
                  <a:lnTo>
                    <a:pt x="145" y="160"/>
                  </a:lnTo>
                  <a:lnTo>
                    <a:pt x="145" y="154"/>
                  </a:lnTo>
                  <a:lnTo>
                    <a:pt x="149" y="149"/>
                  </a:lnTo>
                  <a:lnTo>
                    <a:pt x="155" y="144"/>
                  </a:lnTo>
                  <a:lnTo>
                    <a:pt x="155" y="139"/>
                  </a:lnTo>
                  <a:lnTo>
                    <a:pt x="149" y="133"/>
                  </a:lnTo>
                  <a:lnTo>
                    <a:pt x="149" y="129"/>
                  </a:lnTo>
                  <a:lnTo>
                    <a:pt x="155" y="123"/>
                  </a:lnTo>
                  <a:lnTo>
                    <a:pt x="155" y="129"/>
                  </a:lnTo>
                  <a:lnTo>
                    <a:pt x="160" y="129"/>
                  </a:lnTo>
                  <a:lnTo>
                    <a:pt x="164" y="123"/>
                  </a:lnTo>
                  <a:lnTo>
                    <a:pt x="160" y="123"/>
                  </a:lnTo>
                  <a:lnTo>
                    <a:pt x="160" y="119"/>
                  </a:lnTo>
                  <a:lnTo>
                    <a:pt x="160" y="113"/>
                  </a:lnTo>
                  <a:lnTo>
                    <a:pt x="155" y="113"/>
                  </a:lnTo>
                  <a:lnTo>
                    <a:pt x="155" y="109"/>
                  </a:lnTo>
                  <a:lnTo>
                    <a:pt x="160" y="103"/>
                  </a:lnTo>
                  <a:lnTo>
                    <a:pt x="164" y="103"/>
                  </a:lnTo>
                  <a:lnTo>
                    <a:pt x="164" y="98"/>
                  </a:lnTo>
                  <a:lnTo>
                    <a:pt x="164" y="92"/>
                  </a:lnTo>
                  <a:lnTo>
                    <a:pt x="170" y="92"/>
                  </a:lnTo>
                  <a:lnTo>
                    <a:pt x="170" y="88"/>
                  </a:lnTo>
                  <a:lnTo>
                    <a:pt x="180" y="88"/>
                  </a:lnTo>
                  <a:lnTo>
                    <a:pt x="180" y="82"/>
                  </a:lnTo>
                  <a:lnTo>
                    <a:pt x="170" y="76"/>
                  </a:lnTo>
                  <a:lnTo>
                    <a:pt x="164" y="76"/>
                  </a:lnTo>
                  <a:lnTo>
                    <a:pt x="160" y="82"/>
                  </a:lnTo>
                  <a:lnTo>
                    <a:pt x="170" y="72"/>
                  </a:lnTo>
                  <a:lnTo>
                    <a:pt x="164" y="72"/>
                  </a:lnTo>
                  <a:lnTo>
                    <a:pt x="160" y="66"/>
                  </a:lnTo>
                  <a:lnTo>
                    <a:pt x="160" y="62"/>
                  </a:lnTo>
                  <a:lnTo>
                    <a:pt x="160" y="51"/>
                  </a:lnTo>
                  <a:lnTo>
                    <a:pt x="160" y="47"/>
                  </a:lnTo>
                  <a:lnTo>
                    <a:pt x="164" y="41"/>
                  </a:lnTo>
                  <a:lnTo>
                    <a:pt x="170" y="37"/>
                  </a:lnTo>
                  <a:lnTo>
                    <a:pt x="176" y="41"/>
                  </a:lnTo>
                  <a:lnTo>
                    <a:pt x="176" y="37"/>
                  </a:lnTo>
                  <a:lnTo>
                    <a:pt x="180" y="37"/>
                  </a:lnTo>
                  <a:lnTo>
                    <a:pt x="186" y="31"/>
                  </a:lnTo>
                  <a:lnTo>
                    <a:pt x="186" y="37"/>
                  </a:lnTo>
                  <a:lnTo>
                    <a:pt x="191" y="37"/>
                  </a:lnTo>
                  <a:lnTo>
                    <a:pt x="196" y="31"/>
                  </a:lnTo>
                  <a:lnTo>
                    <a:pt x="201" y="25"/>
                  </a:lnTo>
                  <a:lnTo>
                    <a:pt x="207" y="25"/>
                  </a:lnTo>
                  <a:lnTo>
                    <a:pt x="207" y="21"/>
                  </a:lnTo>
                  <a:lnTo>
                    <a:pt x="211" y="21"/>
                  </a:lnTo>
                  <a:lnTo>
                    <a:pt x="211" y="15"/>
                  </a:lnTo>
                  <a:lnTo>
                    <a:pt x="217" y="15"/>
                  </a:lnTo>
                  <a:lnTo>
                    <a:pt x="221" y="21"/>
                  </a:lnTo>
                  <a:lnTo>
                    <a:pt x="227" y="15"/>
                  </a:lnTo>
                  <a:lnTo>
                    <a:pt x="221" y="10"/>
                  </a:lnTo>
                  <a:lnTo>
                    <a:pt x="227" y="10"/>
                  </a:lnTo>
                  <a:lnTo>
                    <a:pt x="232" y="0"/>
                  </a:lnTo>
                  <a:lnTo>
                    <a:pt x="238" y="10"/>
                  </a:lnTo>
                  <a:lnTo>
                    <a:pt x="242" y="15"/>
                  </a:lnTo>
                  <a:lnTo>
                    <a:pt x="238" y="25"/>
                  </a:lnTo>
                  <a:lnTo>
                    <a:pt x="238" y="31"/>
                  </a:lnTo>
                  <a:lnTo>
                    <a:pt x="238" y="37"/>
                  </a:lnTo>
                  <a:lnTo>
                    <a:pt x="242" y="41"/>
                  </a:lnTo>
                  <a:lnTo>
                    <a:pt x="242" y="47"/>
                  </a:lnTo>
                  <a:lnTo>
                    <a:pt x="238" y="51"/>
                  </a:lnTo>
                  <a:lnTo>
                    <a:pt x="238" y="57"/>
                  </a:lnTo>
                  <a:lnTo>
                    <a:pt x="238" y="66"/>
                  </a:lnTo>
                  <a:lnTo>
                    <a:pt x="238" y="72"/>
                  </a:lnTo>
                  <a:lnTo>
                    <a:pt x="242" y="72"/>
                  </a:lnTo>
                  <a:lnTo>
                    <a:pt x="248" y="76"/>
                  </a:lnTo>
                  <a:lnTo>
                    <a:pt x="252" y="76"/>
                  </a:lnTo>
                  <a:lnTo>
                    <a:pt x="252" y="82"/>
                  </a:lnTo>
                  <a:lnTo>
                    <a:pt x="258" y="88"/>
                  </a:lnTo>
                  <a:lnTo>
                    <a:pt x="258" y="92"/>
                  </a:lnTo>
                  <a:lnTo>
                    <a:pt x="258" y="98"/>
                  </a:lnTo>
                  <a:lnTo>
                    <a:pt x="258" y="103"/>
                  </a:lnTo>
                  <a:lnTo>
                    <a:pt x="258" y="129"/>
                  </a:lnTo>
                  <a:lnTo>
                    <a:pt x="252" y="123"/>
                  </a:lnTo>
                  <a:lnTo>
                    <a:pt x="248" y="123"/>
                  </a:lnTo>
                  <a:lnTo>
                    <a:pt x="242" y="123"/>
                  </a:lnTo>
                  <a:lnTo>
                    <a:pt x="242" y="129"/>
                  </a:lnTo>
                  <a:lnTo>
                    <a:pt x="248" y="129"/>
                  </a:lnTo>
                  <a:lnTo>
                    <a:pt x="258" y="133"/>
                  </a:lnTo>
                  <a:lnTo>
                    <a:pt x="258" y="139"/>
                  </a:lnTo>
                  <a:lnTo>
                    <a:pt x="264" y="144"/>
                  </a:lnTo>
                  <a:lnTo>
                    <a:pt x="264" y="149"/>
                  </a:lnTo>
                  <a:lnTo>
                    <a:pt x="264" y="154"/>
                  </a:lnTo>
                  <a:lnTo>
                    <a:pt x="264" y="160"/>
                  </a:lnTo>
                  <a:lnTo>
                    <a:pt x="258" y="164"/>
                  </a:lnTo>
                  <a:lnTo>
                    <a:pt x="252" y="170"/>
                  </a:lnTo>
                  <a:lnTo>
                    <a:pt x="248" y="170"/>
                  </a:lnTo>
                  <a:lnTo>
                    <a:pt x="248" y="176"/>
                  </a:lnTo>
                  <a:lnTo>
                    <a:pt x="248" y="180"/>
                  </a:lnTo>
                  <a:lnTo>
                    <a:pt x="252" y="186"/>
                  </a:lnTo>
                  <a:lnTo>
                    <a:pt x="258" y="180"/>
                  </a:lnTo>
                  <a:lnTo>
                    <a:pt x="264" y="180"/>
                  </a:lnTo>
                  <a:lnTo>
                    <a:pt x="268" y="176"/>
                  </a:lnTo>
                  <a:lnTo>
                    <a:pt x="274" y="180"/>
                  </a:lnTo>
                  <a:lnTo>
                    <a:pt x="283" y="180"/>
                  </a:lnTo>
                  <a:lnTo>
                    <a:pt x="295" y="186"/>
                  </a:lnTo>
                  <a:lnTo>
                    <a:pt x="300" y="190"/>
                  </a:lnTo>
                  <a:lnTo>
                    <a:pt x="300" y="201"/>
                  </a:lnTo>
                  <a:lnTo>
                    <a:pt x="300" y="207"/>
                  </a:lnTo>
                  <a:lnTo>
                    <a:pt x="295" y="217"/>
                  </a:lnTo>
                  <a:lnTo>
                    <a:pt x="295" y="221"/>
                  </a:lnTo>
                  <a:lnTo>
                    <a:pt x="289" y="227"/>
                  </a:lnTo>
                  <a:lnTo>
                    <a:pt x="283" y="231"/>
                  </a:lnTo>
                  <a:lnTo>
                    <a:pt x="279" y="231"/>
                  </a:lnTo>
                  <a:lnTo>
                    <a:pt x="274" y="231"/>
                  </a:lnTo>
                  <a:lnTo>
                    <a:pt x="274" y="237"/>
                  </a:lnTo>
                  <a:lnTo>
                    <a:pt x="268" y="237"/>
                  </a:lnTo>
                  <a:lnTo>
                    <a:pt x="264" y="237"/>
                  </a:lnTo>
                  <a:lnTo>
                    <a:pt x="258" y="237"/>
                  </a:lnTo>
                  <a:lnTo>
                    <a:pt x="252" y="242"/>
                  </a:lnTo>
                  <a:lnTo>
                    <a:pt x="258" y="242"/>
                  </a:lnTo>
                  <a:lnTo>
                    <a:pt x="258" y="248"/>
                  </a:lnTo>
                  <a:lnTo>
                    <a:pt x="252" y="252"/>
                  </a:lnTo>
                  <a:lnTo>
                    <a:pt x="248" y="248"/>
                  </a:lnTo>
                  <a:lnTo>
                    <a:pt x="242" y="248"/>
                  </a:lnTo>
                  <a:lnTo>
                    <a:pt x="238" y="248"/>
                  </a:lnTo>
                  <a:lnTo>
                    <a:pt x="238" y="252"/>
                  </a:lnTo>
                  <a:lnTo>
                    <a:pt x="242" y="258"/>
                  </a:lnTo>
                  <a:lnTo>
                    <a:pt x="248" y="262"/>
                  </a:lnTo>
                  <a:lnTo>
                    <a:pt x="252" y="262"/>
                  </a:lnTo>
                  <a:lnTo>
                    <a:pt x="258" y="268"/>
                  </a:lnTo>
                  <a:lnTo>
                    <a:pt x="264" y="262"/>
                  </a:lnTo>
                  <a:lnTo>
                    <a:pt x="268" y="262"/>
                  </a:lnTo>
                  <a:lnTo>
                    <a:pt x="274" y="268"/>
                  </a:lnTo>
                  <a:lnTo>
                    <a:pt x="268" y="273"/>
                  </a:lnTo>
                  <a:lnTo>
                    <a:pt x="264" y="278"/>
                  </a:lnTo>
                  <a:lnTo>
                    <a:pt x="258" y="278"/>
                  </a:lnTo>
                  <a:lnTo>
                    <a:pt x="252" y="283"/>
                  </a:lnTo>
                  <a:lnTo>
                    <a:pt x="248" y="289"/>
                  </a:lnTo>
                  <a:lnTo>
                    <a:pt x="242" y="283"/>
                  </a:lnTo>
                  <a:lnTo>
                    <a:pt x="238" y="283"/>
                  </a:lnTo>
                  <a:lnTo>
                    <a:pt x="227" y="289"/>
                  </a:lnTo>
                  <a:lnTo>
                    <a:pt x="221" y="283"/>
                  </a:lnTo>
                  <a:lnTo>
                    <a:pt x="217" y="283"/>
                  </a:lnTo>
                  <a:lnTo>
                    <a:pt x="211" y="278"/>
                  </a:lnTo>
                  <a:lnTo>
                    <a:pt x="207" y="278"/>
                  </a:lnTo>
                  <a:lnTo>
                    <a:pt x="201" y="278"/>
                  </a:lnTo>
                  <a:lnTo>
                    <a:pt x="196" y="278"/>
                  </a:lnTo>
                  <a:lnTo>
                    <a:pt x="186" y="278"/>
                  </a:lnTo>
                  <a:lnTo>
                    <a:pt x="186" y="273"/>
                  </a:lnTo>
                  <a:lnTo>
                    <a:pt x="180" y="273"/>
                  </a:lnTo>
                  <a:lnTo>
                    <a:pt x="176" y="273"/>
                  </a:lnTo>
                  <a:lnTo>
                    <a:pt x="170" y="268"/>
                  </a:lnTo>
                  <a:lnTo>
                    <a:pt x="164" y="262"/>
                  </a:lnTo>
                  <a:lnTo>
                    <a:pt x="160" y="268"/>
                  </a:lnTo>
                  <a:lnTo>
                    <a:pt x="160" y="273"/>
                  </a:lnTo>
                  <a:lnTo>
                    <a:pt x="149" y="273"/>
                  </a:lnTo>
                  <a:lnTo>
                    <a:pt x="145" y="268"/>
                  </a:lnTo>
                  <a:lnTo>
                    <a:pt x="135" y="268"/>
                  </a:lnTo>
                  <a:lnTo>
                    <a:pt x="129" y="273"/>
                  </a:lnTo>
                  <a:lnTo>
                    <a:pt x="123" y="273"/>
                  </a:lnTo>
                  <a:lnTo>
                    <a:pt x="123" y="268"/>
                  </a:lnTo>
                  <a:lnTo>
                    <a:pt x="118" y="262"/>
                  </a:lnTo>
                  <a:lnTo>
                    <a:pt x="113" y="258"/>
                  </a:lnTo>
                  <a:lnTo>
                    <a:pt x="108" y="258"/>
                  </a:lnTo>
                  <a:lnTo>
                    <a:pt x="104" y="258"/>
                  </a:lnTo>
                  <a:lnTo>
                    <a:pt x="98" y="258"/>
                  </a:lnTo>
                  <a:lnTo>
                    <a:pt x="92" y="258"/>
                  </a:lnTo>
                  <a:lnTo>
                    <a:pt x="88" y="252"/>
                  </a:lnTo>
                  <a:lnTo>
                    <a:pt x="82" y="258"/>
                  </a:lnTo>
                  <a:lnTo>
                    <a:pt x="82" y="262"/>
                  </a:lnTo>
                  <a:lnTo>
                    <a:pt x="82" y="268"/>
                  </a:lnTo>
                  <a:lnTo>
                    <a:pt x="77" y="273"/>
                  </a:lnTo>
                  <a:lnTo>
                    <a:pt x="67" y="273"/>
                  </a:lnTo>
                  <a:lnTo>
                    <a:pt x="61" y="268"/>
                  </a:lnTo>
                  <a:lnTo>
                    <a:pt x="61" y="262"/>
                  </a:lnTo>
                  <a:lnTo>
                    <a:pt x="51" y="262"/>
                  </a:lnTo>
                  <a:lnTo>
                    <a:pt x="41" y="258"/>
                  </a:lnTo>
                  <a:lnTo>
                    <a:pt x="31" y="262"/>
                  </a:lnTo>
                  <a:lnTo>
                    <a:pt x="26" y="268"/>
                  </a:lnTo>
                  <a:lnTo>
                    <a:pt x="26" y="262"/>
                  </a:lnTo>
                  <a:lnTo>
                    <a:pt x="20" y="262"/>
                  </a:lnTo>
                  <a:lnTo>
                    <a:pt x="20" y="268"/>
                  </a:lnTo>
                  <a:lnTo>
                    <a:pt x="16" y="268"/>
                  </a:lnTo>
                  <a:lnTo>
                    <a:pt x="10" y="268"/>
                  </a:lnTo>
                  <a:lnTo>
                    <a:pt x="10" y="258"/>
                  </a:lnTo>
                  <a:lnTo>
                    <a:pt x="4" y="258"/>
                  </a:lnTo>
                  <a:lnTo>
                    <a:pt x="0" y="258"/>
                  </a:lnTo>
                  <a:lnTo>
                    <a:pt x="10" y="258"/>
                  </a:lnTo>
                  <a:close/>
                </a:path>
              </a:pathLst>
            </a:custGeom>
            <a:solidFill>
              <a:schemeClr val="tx2"/>
            </a:solidFill>
            <a:ln w="3175" cap="flat">
              <a:solidFill>
                <a:schemeClr val="bg2"/>
              </a:solidFill>
              <a:prstDash val="solid"/>
              <a:miter lim="800000"/>
              <a:headEnd/>
              <a:tailEnd/>
            </a:ln>
          </p:spPr>
          <p:txBody>
            <a:bodyPr vert="horz" wrap="square" lIns="68580" tIns="34290" rIns="68580" bIns="34290" numCol="1" anchor="t" anchorCtr="0" compatLnSpc="1">
              <a:prstTxWarp prst="textNoShape">
                <a:avLst/>
              </a:prstTxWarp>
            </a:bodyPr>
            <a:lstStyle/>
            <a:p>
              <a:endParaRPr lang="en-US" sz="1350"/>
            </a:p>
          </p:txBody>
        </p:sp>
        <p:sp>
          <p:nvSpPr>
            <p:cNvPr id="79" name="Freeform 78"/>
            <p:cNvSpPr>
              <a:spLocks/>
            </p:cNvSpPr>
            <p:nvPr/>
          </p:nvSpPr>
          <p:spPr bwMode="auto">
            <a:xfrm>
              <a:off x="2390353" y="3640397"/>
              <a:ext cx="759379" cy="731536"/>
            </a:xfrm>
            <a:custGeom>
              <a:avLst/>
              <a:gdLst>
                <a:gd name="T0" fmla="*/ 26 w 300"/>
                <a:gd name="T1" fmla="*/ 248 h 289"/>
                <a:gd name="T2" fmla="*/ 57 w 300"/>
                <a:gd name="T3" fmla="*/ 227 h 289"/>
                <a:gd name="T4" fmla="*/ 67 w 300"/>
                <a:gd name="T5" fmla="*/ 221 h 289"/>
                <a:gd name="T6" fmla="*/ 82 w 300"/>
                <a:gd name="T7" fmla="*/ 227 h 289"/>
                <a:gd name="T8" fmla="*/ 104 w 300"/>
                <a:gd name="T9" fmla="*/ 231 h 289"/>
                <a:gd name="T10" fmla="*/ 123 w 300"/>
                <a:gd name="T11" fmla="*/ 221 h 289"/>
                <a:gd name="T12" fmla="*/ 145 w 300"/>
                <a:gd name="T13" fmla="*/ 211 h 289"/>
                <a:gd name="T14" fmla="*/ 135 w 300"/>
                <a:gd name="T15" fmla="*/ 207 h 289"/>
                <a:gd name="T16" fmla="*/ 129 w 300"/>
                <a:gd name="T17" fmla="*/ 186 h 289"/>
                <a:gd name="T18" fmla="*/ 139 w 300"/>
                <a:gd name="T19" fmla="*/ 170 h 289"/>
                <a:gd name="T20" fmla="*/ 149 w 300"/>
                <a:gd name="T21" fmla="*/ 149 h 289"/>
                <a:gd name="T22" fmla="*/ 149 w 300"/>
                <a:gd name="T23" fmla="*/ 129 h 289"/>
                <a:gd name="T24" fmla="*/ 164 w 300"/>
                <a:gd name="T25" fmla="*/ 123 h 289"/>
                <a:gd name="T26" fmla="*/ 155 w 300"/>
                <a:gd name="T27" fmla="*/ 113 h 289"/>
                <a:gd name="T28" fmla="*/ 164 w 300"/>
                <a:gd name="T29" fmla="*/ 98 h 289"/>
                <a:gd name="T30" fmla="*/ 180 w 300"/>
                <a:gd name="T31" fmla="*/ 88 h 289"/>
                <a:gd name="T32" fmla="*/ 160 w 300"/>
                <a:gd name="T33" fmla="*/ 82 h 289"/>
                <a:gd name="T34" fmla="*/ 160 w 300"/>
                <a:gd name="T35" fmla="*/ 62 h 289"/>
                <a:gd name="T36" fmla="*/ 170 w 300"/>
                <a:gd name="T37" fmla="*/ 37 h 289"/>
                <a:gd name="T38" fmla="*/ 186 w 300"/>
                <a:gd name="T39" fmla="*/ 31 h 289"/>
                <a:gd name="T40" fmla="*/ 201 w 300"/>
                <a:gd name="T41" fmla="*/ 25 h 289"/>
                <a:gd name="T42" fmla="*/ 211 w 300"/>
                <a:gd name="T43" fmla="*/ 15 h 289"/>
                <a:gd name="T44" fmla="*/ 221 w 300"/>
                <a:gd name="T45" fmla="*/ 10 h 289"/>
                <a:gd name="T46" fmla="*/ 242 w 300"/>
                <a:gd name="T47" fmla="*/ 15 h 289"/>
                <a:gd name="T48" fmla="*/ 242 w 300"/>
                <a:gd name="T49" fmla="*/ 41 h 289"/>
                <a:gd name="T50" fmla="*/ 238 w 300"/>
                <a:gd name="T51" fmla="*/ 66 h 289"/>
                <a:gd name="T52" fmla="*/ 252 w 300"/>
                <a:gd name="T53" fmla="*/ 76 h 289"/>
                <a:gd name="T54" fmla="*/ 258 w 300"/>
                <a:gd name="T55" fmla="*/ 98 h 289"/>
                <a:gd name="T56" fmla="*/ 248 w 300"/>
                <a:gd name="T57" fmla="*/ 123 h 289"/>
                <a:gd name="T58" fmla="*/ 258 w 300"/>
                <a:gd name="T59" fmla="*/ 133 h 289"/>
                <a:gd name="T60" fmla="*/ 264 w 300"/>
                <a:gd name="T61" fmla="*/ 154 h 289"/>
                <a:gd name="T62" fmla="*/ 248 w 300"/>
                <a:gd name="T63" fmla="*/ 170 h 289"/>
                <a:gd name="T64" fmla="*/ 258 w 300"/>
                <a:gd name="T65" fmla="*/ 180 h 289"/>
                <a:gd name="T66" fmla="*/ 283 w 300"/>
                <a:gd name="T67" fmla="*/ 180 h 289"/>
                <a:gd name="T68" fmla="*/ 300 w 300"/>
                <a:gd name="T69" fmla="*/ 207 h 289"/>
                <a:gd name="T70" fmla="*/ 283 w 300"/>
                <a:gd name="T71" fmla="*/ 231 h 289"/>
                <a:gd name="T72" fmla="*/ 268 w 300"/>
                <a:gd name="T73" fmla="*/ 237 h 289"/>
                <a:gd name="T74" fmla="*/ 258 w 300"/>
                <a:gd name="T75" fmla="*/ 242 h 289"/>
                <a:gd name="T76" fmla="*/ 242 w 300"/>
                <a:gd name="T77" fmla="*/ 248 h 289"/>
                <a:gd name="T78" fmla="*/ 248 w 300"/>
                <a:gd name="T79" fmla="*/ 262 h 289"/>
                <a:gd name="T80" fmla="*/ 268 w 300"/>
                <a:gd name="T81" fmla="*/ 262 h 289"/>
                <a:gd name="T82" fmla="*/ 258 w 300"/>
                <a:gd name="T83" fmla="*/ 278 h 289"/>
                <a:gd name="T84" fmla="*/ 238 w 300"/>
                <a:gd name="T85" fmla="*/ 283 h 289"/>
                <a:gd name="T86" fmla="*/ 211 w 300"/>
                <a:gd name="T87" fmla="*/ 278 h 289"/>
                <a:gd name="T88" fmla="*/ 186 w 300"/>
                <a:gd name="T89" fmla="*/ 278 h 289"/>
                <a:gd name="T90" fmla="*/ 170 w 300"/>
                <a:gd name="T91" fmla="*/ 268 h 289"/>
                <a:gd name="T92" fmla="*/ 149 w 300"/>
                <a:gd name="T93" fmla="*/ 273 h 289"/>
                <a:gd name="T94" fmla="*/ 123 w 300"/>
                <a:gd name="T95" fmla="*/ 273 h 289"/>
                <a:gd name="T96" fmla="*/ 108 w 300"/>
                <a:gd name="T97" fmla="*/ 258 h 289"/>
                <a:gd name="T98" fmla="*/ 88 w 300"/>
                <a:gd name="T99" fmla="*/ 252 h 289"/>
                <a:gd name="T100" fmla="*/ 77 w 300"/>
                <a:gd name="T101" fmla="*/ 273 h 289"/>
                <a:gd name="T102" fmla="*/ 51 w 300"/>
                <a:gd name="T103" fmla="*/ 262 h 289"/>
                <a:gd name="T104" fmla="*/ 26 w 300"/>
                <a:gd name="T105" fmla="*/ 262 h 289"/>
                <a:gd name="T106" fmla="*/ 10 w 300"/>
                <a:gd name="T107" fmla="*/ 268 h 289"/>
                <a:gd name="T108" fmla="*/ 10 w 300"/>
                <a:gd name="T109" fmla="*/ 258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00" h="289">
                  <a:moveTo>
                    <a:pt x="10" y="258"/>
                  </a:moveTo>
                  <a:lnTo>
                    <a:pt x="20" y="252"/>
                  </a:lnTo>
                  <a:lnTo>
                    <a:pt x="26" y="252"/>
                  </a:lnTo>
                  <a:lnTo>
                    <a:pt x="26" y="248"/>
                  </a:lnTo>
                  <a:lnTo>
                    <a:pt x="41" y="242"/>
                  </a:lnTo>
                  <a:lnTo>
                    <a:pt x="51" y="242"/>
                  </a:lnTo>
                  <a:lnTo>
                    <a:pt x="57" y="231"/>
                  </a:lnTo>
                  <a:lnTo>
                    <a:pt x="57" y="227"/>
                  </a:lnTo>
                  <a:lnTo>
                    <a:pt x="61" y="227"/>
                  </a:lnTo>
                  <a:lnTo>
                    <a:pt x="67" y="231"/>
                  </a:lnTo>
                  <a:lnTo>
                    <a:pt x="72" y="227"/>
                  </a:lnTo>
                  <a:lnTo>
                    <a:pt x="67" y="221"/>
                  </a:lnTo>
                  <a:lnTo>
                    <a:pt x="72" y="221"/>
                  </a:lnTo>
                  <a:lnTo>
                    <a:pt x="77" y="221"/>
                  </a:lnTo>
                  <a:lnTo>
                    <a:pt x="82" y="221"/>
                  </a:lnTo>
                  <a:lnTo>
                    <a:pt x="82" y="227"/>
                  </a:lnTo>
                  <a:lnTo>
                    <a:pt x="88" y="227"/>
                  </a:lnTo>
                  <a:lnTo>
                    <a:pt x="92" y="231"/>
                  </a:lnTo>
                  <a:lnTo>
                    <a:pt x="98" y="231"/>
                  </a:lnTo>
                  <a:lnTo>
                    <a:pt x="104" y="231"/>
                  </a:lnTo>
                  <a:lnTo>
                    <a:pt x="113" y="231"/>
                  </a:lnTo>
                  <a:lnTo>
                    <a:pt x="118" y="231"/>
                  </a:lnTo>
                  <a:lnTo>
                    <a:pt x="118" y="227"/>
                  </a:lnTo>
                  <a:lnTo>
                    <a:pt x="123" y="221"/>
                  </a:lnTo>
                  <a:lnTo>
                    <a:pt x="129" y="221"/>
                  </a:lnTo>
                  <a:lnTo>
                    <a:pt x="135" y="221"/>
                  </a:lnTo>
                  <a:lnTo>
                    <a:pt x="139" y="217"/>
                  </a:lnTo>
                  <a:lnTo>
                    <a:pt x="145" y="211"/>
                  </a:lnTo>
                  <a:lnTo>
                    <a:pt x="139" y="211"/>
                  </a:lnTo>
                  <a:lnTo>
                    <a:pt x="129" y="211"/>
                  </a:lnTo>
                  <a:lnTo>
                    <a:pt x="129" y="207"/>
                  </a:lnTo>
                  <a:lnTo>
                    <a:pt x="135" y="207"/>
                  </a:lnTo>
                  <a:lnTo>
                    <a:pt x="135" y="195"/>
                  </a:lnTo>
                  <a:lnTo>
                    <a:pt x="129" y="195"/>
                  </a:lnTo>
                  <a:lnTo>
                    <a:pt x="129" y="190"/>
                  </a:lnTo>
                  <a:lnTo>
                    <a:pt x="129" y="186"/>
                  </a:lnTo>
                  <a:lnTo>
                    <a:pt x="135" y="180"/>
                  </a:lnTo>
                  <a:lnTo>
                    <a:pt x="139" y="170"/>
                  </a:lnTo>
                  <a:lnTo>
                    <a:pt x="135" y="170"/>
                  </a:lnTo>
                  <a:lnTo>
                    <a:pt x="139" y="170"/>
                  </a:lnTo>
                  <a:lnTo>
                    <a:pt x="145" y="164"/>
                  </a:lnTo>
                  <a:lnTo>
                    <a:pt x="145" y="160"/>
                  </a:lnTo>
                  <a:lnTo>
                    <a:pt x="145" y="154"/>
                  </a:lnTo>
                  <a:lnTo>
                    <a:pt x="149" y="149"/>
                  </a:lnTo>
                  <a:lnTo>
                    <a:pt x="155" y="144"/>
                  </a:lnTo>
                  <a:lnTo>
                    <a:pt x="155" y="139"/>
                  </a:lnTo>
                  <a:lnTo>
                    <a:pt x="149" y="133"/>
                  </a:lnTo>
                  <a:lnTo>
                    <a:pt x="149" y="129"/>
                  </a:lnTo>
                  <a:lnTo>
                    <a:pt x="155" y="123"/>
                  </a:lnTo>
                  <a:lnTo>
                    <a:pt x="155" y="129"/>
                  </a:lnTo>
                  <a:lnTo>
                    <a:pt x="160" y="129"/>
                  </a:lnTo>
                  <a:lnTo>
                    <a:pt x="164" y="123"/>
                  </a:lnTo>
                  <a:lnTo>
                    <a:pt x="160" y="123"/>
                  </a:lnTo>
                  <a:lnTo>
                    <a:pt x="160" y="119"/>
                  </a:lnTo>
                  <a:lnTo>
                    <a:pt x="160" y="113"/>
                  </a:lnTo>
                  <a:lnTo>
                    <a:pt x="155" y="113"/>
                  </a:lnTo>
                  <a:lnTo>
                    <a:pt x="155" y="109"/>
                  </a:lnTo>
                  <a:lnTo>
                    <a:pt x="160" y="103"/>
                  </a:lnTo>
                  <a:lnTo>
                    <a:pt x="164" y="103"/>
                  </a:lnTo>
                  <a:lnTo>
                    <a:pt x="164" y="98"/>
                  </a:lnTo>
                  <a:lnTo>
                    <a:pt x="164" y="92"/>
                  </a:lnTo>
                  <a:lnTo>
                    <a:pt x="170" y="92"/>
                  </a:lnTo>
                  <a:lnTo>
                    <a:pt x="170" y="88"/>
                  </a:lnTo>
                  <a:lnTo>
                    <a:pt x="180" y="88"/>
                  </a:lnTo>
                  <a:lnTo>
                    <a:pt x="180" y="82"/>
                  </a:lnTo>
                  <a:lnTo>
                    <a:pt x="170" y="76"/>
                  </a:lnTo>
                  <a:lnTo>
                    <a:pt x="164" y="76"/>
                  </a:lnTo>
                  <a:lnTo>
                    <a:pt x="160" y="82"/>
                  </a:lnTo>
                  <a:lnTo>
                    <a:pt x="170" y="72"/>
                  </a:lnTo>
                  <a:lnTo>
                    <a:pt x="164" y="72"/>
                  </a:lnTo>
                  <a:lnTo>
                    <a:pt x="160" y="66"/>
                  </a:lnTo>
                  <a:lnTo>
                    <a:pt x="160" y="62"/>
                  </a:lnTo>
                  <a:lnTo>
                    <a:pt x="160" y="51"/>
                  </a:lnTo>
                  <a:lnTo>
                    <a:pt x="160" y="47"/>
                  </a:lnTo>
                  <a:lnTo>
                    <a:pt x="164" y="41"/>
                  </a:lnTo>
                  <a:lnTo>
                    <a:pt x="170" y="37"/>
                  </a:lnTo>
                  <a:lnTo>
                    <a:pt x="176" y="41"/>
                  </a:lnTo>
                  <a:lnTo>
                    <a:pt x="176" y="37"/>
                  </a:lnTo>
                  <a:lnTo>
                    <a:pt x="180" y="37"/>
                  </a:lnTo>
                  <a:lnTo>
                    <a:pt x="186" y="31"/>
                  </a:lnTo>
                  <a:lnTo>
                    <a:pt x="186" y="37"/>
                  </a:lnTo>
                  <a:lnTo>
                    <a:pt x="191" y="37"/>
                  </a:lnTo>
                  <a:lnTo>
                    <a:pt x="196" y="31"/>
                  </a:lnTo>
                  <a:lnTo>
                    <a:pt x="201" y="25"/>
                  </a:lnTo>
                  <a:lnTo>
                    <a:pt x="207" y="25"/>
                  </a:lnTo>
                  <a:lnTo>
                    <a:pt x="207" y="21"/>
                  </a:lnTo>
                  <a:lnTo>
                    <a:pt x="211" y="21"/>
                  </a:lnTo>
                  <a:lnTo>
                    <a:pt x="211" y="15"/>
                  </a:lnTo>
                  <a:lnTo>
                    <a:pt x="217" y="15"/>
                  </a:lnTo>
                  <a:lnTo>
                    <a:pt x="221" y="21"/>
                  </a:lnTo>
                  <a:lnTo>
                    <a:pt x="227" y="15"/>
                  </a:lnTo>
                  <a:lnTo>
                    <a:pt x="221" y="10"/>
                  </a:lnTo>
                  <a:lnTo>
                    <a:pt x="227" y="10"/>
                  </a:lnTo>
                  <a:lnTo>
                    <a:pt x="232" y="0"/>
                  </a:lnTo>
                  <a:lnTo>
                    <a:pt x="238" y="10"/>
                  </a:lnTo>
                  <a:lnTo>
                    <a:pt x="242" y="15"/>
                  </a:lnTo>
                  <a:lnTo>
                    <a:pt x="238" y="25"/>
                  </a:lnTo>
                  <a:lnTo>
                    <a:pt x="238" y="31"/>
                  </a:lnTo>
                  <a:lnTo>
                    <a:pt x="238" y="37"/>
                  </a:lnTo>
                  <a:lnTo>
                    <a:pt x="242" y="41"/>
                  </a:lnTo>
                  <a:lnTo>
                    <a:pt x="242" y="47"/>
                  </a:lnTo>
                  <a:lnTo>
                    <a:pt x="238" y="51"/>
                  </a:lnTo>
                  <a:lnTo>
                    <a:pt x="238" y="57"/>
                  </a:lnTo>
                  <a:lnTo>
                    <a:pt x="238" y="66"/>
                  </a:lnTo>
                  <a:lnTo>
                    <a:pt x="238" y="72"/>
                  </a:lnTo>
                  <a:lnTo>
                    <a:pt x="242" y="72"/>
                  </a:lnTo>
                  <a:lnTo>
                    <a:pt x="248" y="76"/>
                  </a:lnTo>
                  <a:lnTo>
                    <a:pt x="252" y="76"/>
                  </a:lnTo>
                  <a:lnTo>
                    <a:pt x="252" y="82"/>
                  </a:lnTo>
                  <a:lnTo>
                    <a:pt x="258" y="88"/>
                  </a:lnTo>
                  <a:lnTo>
                    <a:pt x="258" y="92"/>
                  </a:lnTo>
                  <a:lnTo>
                    <a:pt x="258" y="98"/>
                  </a:lnTo>
                  <a:lnTo>
                    <a:pt x="258" y="103"/>
                  </a:lnTo>
                  <a:lnTo>
                    <a:pt x="258" y="129"/>
                  </a:lnTo>
                  <a:lnTo>
                    <a:pt x="252" y="123"/>
                  </a:lnTo>
                  <a:lnTo>
                    <a:pt x="248" y="123"/>
                  </a:lnTo>
                  <a:lnTo>
                    <a:pt x="242" y="123"/>
                  </a:lnTo>
                  <a:lnTo>
                    <a:pt x="242" y="129"/>
                  </a:lnTo>
                  <a:lnTo>
                    <a:pt x="248" y="129"/>
                  </a:lnTo>
                  <a:lnTo>
                    <a:pt x="258" y="133"/>
                  </a:lnTo>
                  <a:lnTo>
                    <a:pt x="258" y="139"/>
                  </a:lnTo>
                  <a:lnTo>
                    <a:pt x="264" y="144"/>
                  </a:lnTo>
                  <a:lnTo>
                    <a:pt x="264" y="149"/>
                  </a:lnTo>
                  <a:lnTo>
                    <a:pt x="264" y="154"/>
                  </a:lnTo>
                  <a:lnTo>
                    <a:pt x="264" y="160"/>
                  </a:lnTo>
                  <a:lnTo>
                    <a:pt x="258" y="164"/>
                  </a:lnTo>
                  <a:lnTo>
                    <a:pt x="252" y="170"/>
                  </a:lnTo>
                  <a:lnTo>
                    <a:pt x="248" y="170"/>
                  </a:lnTo>
                  <a:lnTo>
                    <a:pt x="248" y="176"/>
                  </a:lnTo>
                  <a:lnTo>
                    <a:pt x="248" y="180"/>
                  </a:lnTo>
                  <a:lnTo>
                    <a:pt x="252" y="186"/>
                  </a:lnTo>
                  <a:lnTo>
                    <a:pt x="258" y="180"/>
                  </a:lnTo>
                  <a:lnTo>
                    <a:pt x="264" y="180"/>
                  </a:lnTo>
                  <a:lnTo>
                    <a:pt x="268" y="176"/>
                  </a:lnTo>
                  <a:lnTo>
                    <a:pt x="274" y="180"/>
                  </a:lnTo>
                  <a:lnTo>
                    <a:pt x="283" y="180"/>
                  </a:lnTo>
                  <a:lnTo>
                    <a:pt x="295" y="186"/>
                  </a:lnTo>
                  <a:lnTo>
                    <a:pt x="300" y="190"/>
                  </a:lnTo>
                  <a:lnTo>
                    <a:pt x="300" y="201"/>
                  </a:lnTo>
                  <a:lnTo>
                    <a:pt x="300" y="207"/>
                  </a:lnTo>
                  <a:lnTo>
                    <a:pt x="295" y="217"/>
                  </a:lnTo>
                  <a:lnTo>
                    <a:pt x="295" y="221"/>
                  </a:lnTo>
                  <a:lnTo>
                    <a:pt x="289" y="227"/>
                  </a:lnTo>
                  <a:lnTo>
                    <a:pt x="283" y="231"/>
                  </a:lnTo>
                  <a:lnTo>
                    <a:pt x="279" y="231"/>
                  </a:lnTo>
                  <a:lnTo>
                    <a:pt x="274" y="231"/>
                  </a:lnTo>
                  <a:lnTo>
                    <a:pt x="274" y="237"/>
                  </a:lnTo>
                  <a:lnTo>
                    <a:pt x="268" y="237"/>
                  </a:lnTo>
                  <a:lnTo>
                    <a:pt x="264" y="237"/>
                  </a:lnTo>
                  <a:lnTo>
                    <a:pt x="258" y="237"/>
                  </a:lnTo>
                  <a:lnTo>
                    <a:pt x="252" y="242"/>
                  </a:lnTo>
                  <a:lnTo>
                    <a:pt x="258" y="242"/>
                  </a:lnTo>
                  <a:lnTo>
                    <a:pt x="258" y="248"/>
                  </a:lnTo>
                  <a:lnTo>
                    <a:pt x="252" y="252"/>
                  </a:lnTo>
                  <a:lnTo>
                    <a:pt x="248" y="248"/>
                  </a:lnTo>
                  <a:lnTo>
                    <a:pt x="242" y="248"/>
                  </a:lnTo>
                  <a:lnTo>
                    <a:pt x="238" y="248"/>
                  </a:lnTo>
                  <a:lnTo>
                    <a:pt x="238" y="252"/>
                  </a:lnTo>
                  <a:lnTo>
                    <a:pt x="242" y="258"/>
                  </a:lnTo>
                  <a:lnTo>
                    <a:pt x="248" y="262"/>
                  </a:lnTo>
                  <a:lnTo>
                    <a:pt x="252" y="262"/>
                  </a:lnTo>
                  <a:lnTo>
                    <a:pt x="258" y="268"/>
                  </a:lnTo>
                  <a:lnTo>
                    <a:pt x="264" y="262"/>
                  </a:lnTo>
                  <a:lnTo>
                    <a:pt x="268" y="262"/>
                  </a:lnTo>
                  <a:lnTo>
                    <a:pt x="274" y="268"/>
                  </a:lnTo>
                  <a:lnTo>
                    <a:pt x="268" y="273"/>
                  </a:lnTo>
                  <a:lnTo>
                    <a:pt x="264" y="278"/>
                  </a:lnTo>
                  <a:lnTo>
                    <a:pt x="258" y="278"/>
                  </a:lnTo>
                  <a:lnTo>
                    <a:pt x="252" y="283"/>
                  </a:lnTo>
                  <a:lnTo>
                    <a:pt x="248" y="289"/>
                  </a:lnTo>
                  <a:lnTo>
                    <a:pt x="242" y="283"/>
                  </a:lnTo>
                  <a:lnTo>
                    <a:pt x="238" y="283"/>
                  </a:lnTo>
                  <a:lnTo>
                    <a:pt x="227" y="289"/>
                  </a:lnTo>
                  <a:lnTo>
                    <a:pt x="221" y="283"/>
                  </a:lnTo>
                  <a:lnTo>
                    <a:pt x="217" y="283"/>
                  </a:lnTo>
                  <a:lnTo>
                    <a:pt x="211" y="278"/>
                  </a:lnTo>
                  <a:lnTo>
                    <a:pt x="207" y="278"/>
                  </a:lnTo>
                  <a:lnTo>
                    <a:pt x="201" y="278"/>
                  </a:lnTo>
                  <a:lnTo>
                    <a:pt x="196" y="278"/>
                  </a:lnTo>
                  <a:lnTo>
                    <a:pt x="186" y="278"/>
                  </a:lnTo>
                  <a:lnTo>
                    <a:pt x="186" y="273"/>
                  </a:lnTo>
                  <a:lnTo>
                    <a:pt x="180" y="273"/>
                  </a:lnTo>
                  <a:lnTo>
                    <a:pt x="176" y="273"/>
                  </a:lnTo>
                  <a:lnTo>
                    <a:pt x="170" y="268"/>
                  </a:lnTo>
                  <a:lnTo>
                    <a:pt x="164" y="262"/>
                  </a:lnTo>
                  <a:lnTo>
                    <a:pt x="160" y="268"/>
                  </a:lnTo>
                  <a:lnTo>
                    <a:pt x="160" y="273"/>
                  </a:lnTo>
                  <a:lnTo>
                    <a:pt x="149" y="273"/>
                  </a:lnTo>
                  <a:lnTo>
                    <a:pt x="145" y="268"/>
                  </a:lnTo>
                  <a:lnTo>
                    <a:pt x="135" y="268"/>
                  </a:lnTo>
                  <a:lnTo>
                    <a:pt x="129" y="273"/>
                  </a:lnTo>
                  <a:lnTo>
                    <a:pt x="123" y="273"/>
                  </a:lnTo>
                  <a:lnTo>
                    <a:pt x="123" y="268"/>
                  </a:lnTo>
                  <a:lnTo>
                    <a:pt x="118" y="262"/>
                  </a:lnTo>
                  <a:lnTo>
                    <a:pt x="113" y="258"/>
                  </a:lnTo>
                  <a:lnTo>
                    <a:pt x="108" y="258"/>
                  </a:lnTo>
                  <a:lnTo>
                    <a:pt x="104" y="258"/>
                  </a:lnTo>
                  <a:lnTo>
                    <a:pt x="98" y="258"/>
                  </a:lnTo>
                  <a:lnTo>
                    <a:pt x="92" y="258"/>
                  </a:lnTo>
                  <a:lnTo>
                    <a:pt x="88" y="252"/>
                  </a:lnTo>
                  <a:lnTo>
                    <a:pt x="82" y="258"/>
                  </a:lnTo>
                  <a:lnTo>
                    <a:pt x="82" y="262"/>
                  </a:lnTo>
                  <a:lnTo>
                    <a:pt x="82" y="268"/>
                  </a:lnTo>
                  <a:lnTo>
                    <a:pt x="77" y="273"/>
                  </a:lnTo>
                  <a:lnTo>
                    <a:pt x="67" y="273"/>
                  </a:lnTo>
                  <a:lnTo>
                    <a:pt x="61" y="268"/>
                  </a:lnTo>
                  <a:lnTo>
                    <a:pt x="61" y="262"/>
                  </a:lnTo>
                  <a:lnTo>
                    <a:pt x="51" y="262"/>
                  </a:lnTo>
                  <a:lnTo>
                    <a:pt x="41" y="258"/>
                  </a:lnTo>
                  <a:lnTo>
                    <a:pt x="31" y="262"/>
                  </a:lnTo>
                  <a:lnTo>
                    <a:pt x="26" y="268"/>
                  </a:lnTo>
                  <a:lnTo>
                    <a:pt x="26" y="262"/>
                  </a:lnTo>
                  <a:lnTo>
                    <a:pt x="20" y="262"/>
                  </a:lnTo>
                  <a:lnTo>
                    <a:pt x="20" y="268"/>
                  </a:lnTo>
                  <a:lnTo>
                    <a:pt x="16" y="268"/>
                  </a:lnTo>
                  <a:lnTo>
                    <a:pt x="10" y="268"/>
                  </a:lnTo>
                  <a:lnTo>
                    <a:pt x="10" y="258"/>
                  </a:lnTo>
                  <a:lnTo>
                    <a:pt x="4" y="258"/>
                  </a:lnTo>
                  <a:lnTo>
                    <a:pt x="0" y="258"/>
                  </a:lnTo>
                  <a:lnTo>
                    <a:pt x="10" y="258"/>
                  </a:lnTo>
                  <a:close/>
                </a:path>
              </a:pathLst>
            </a:custGeom>
            <a:solidFill>
              <a:schemeClr val="tx2"/>
            </a:solidFill>
            <a:ln w="3175" cap="flat">
              <a:solidFill>
                <a:schemeClr val="bg2"/>
              </a:solidFill>
              <a:prstDash val="solid"/>
              <a:miter lim="800000"/>
              <a:headEnd/>
              <a:tailEnd/>
            </a:ln>
            <a:extLst/>
          </p:spPr>
          <p:txBody>
            <a:bodyPr vert="horz" wrap="square" lIns="68580" tIns="34290" rIns="68580" bIns="34290" numCol="1" anchor="t" anchorCtr="0" compatLnSpc="1">
              <a:prstTxWarp prst="textNoShape">
                <a:avLst/>
              </a:prstTxWarp>
            </a:bodyPr>
            <a:lstStyle/>
            <a:p>
              <a:endParaRPr lang="en-US" sz="1350"/>
            </a:p>
          </p:txBody>
        </p:sp>
        <p:sp>
          <p:nvSpPr>
            <p:cNvPr id="80" name="Freeform 79"/>
            <p:cNvSpPr>
              <a:spLocks/>
            </p:cNvSpPr>
            <p:nvPr/>
          </p:nvSpPr>
          <p:spPr bwMode="auto">
            <a:xfrm>
              <a:off x="2511853" y="3931493"/>
              <a:ext cx="273376" cy="258189"/>
            </a:xfrm>
            <a:custGeom>
              <a:avLst/>
              <a:gdLst>
                <a:gd name="T0" fmla="*/ 98 w 108"/>
                <a:gd name="T1" fmla="*/ 10 h 102"/>
                <a:gd name="T2" fmla="*/ 92 w 108"/>
                <a:gd name="T3" fmla="*/ 4 h 102"/>
                <a:gd name="T4" fmla="*/ 88 w 108"/>
                <a:gd name="T5" fmla="*/ 0 h 102"/>
                <a:gd name="T6" fmla="*/ 67 w 108"/>
                <a:gd name="T7" fmla="*/ 4 h 102"/>
                <a:gd name="T8" fmla="*/ 51 w 108"/>
                <a:gd name="T9" fmla="*/ 10 h 102"/>
                <a:gd name="T10" fmla="*/ 41 w 108"/>
                <a:gd name="T11" fmla="*/ 14 h 102"/>
                <a:gd name="T12" fmla="*/ 47 w 108"/>
                <a:gd name="T13" fmla="*/ 19 h 102"/>
                <a:gd name="T14" fmla="*/ 57 w 108"/>
                <a:gd name="T15" fmla="*/ 19 h 102"/>
                <a:gd name="T16" fmla="*/ 67 w 108"/>
                <a:gd name="T17" fmla="*/ 14 h 102"/>
                <a:gd name="T18" fmla="*/ 61 w 108"/>
                <a:gd name="T19" fmla="*/ 25 h 102"/>
                <a:gd name="T20" fmla="*/ 61 w 108"/>
                <a:gd name="T21" fmla="*/ 35 h 102"/>
                <a:gd name="T22" fmla="*/ 61 w 108"/>
                <a:gd name="T23" fmla="*/ 41 h 102"/>
                <a:gd name="T24" fmla="*/ 51 w 108"/>
                <a:gd name="T25" fmla="*/ 45 h 102"/>
                <a:gd name="T26" fmla="*/ 41 w 108"/>
                <a:gd name="T27" fmla="*/ 56 h 102"/>
                <a:gd name="T28" fmla="*/ 30 w 108"/>
                <a:gd name="T29" fmla="*/ 56 h 102"/>
                <a:gd name="T30" fmla="*/ 20 w 108"/>
                <a:gd name="T31" fmla="*/ 56 h 102"/>
                <a:gd name="T32" fmla="*/ 10 w 108"/>
                <a:gd name="T33" fmla="*/ 51 h 102"/>
                <a:gd name="T34" fmla="*/ 5 w 108"/>
                <a:gd name="T35" fmla="*/ 61 h 102"/>
                <a:gd name="T36" fmla="*/ 10 w 108"/>
                <a:gd name="T37" fmla="*/ 66 h 102"/>
                <a:gd name="T38" fmla="*/ 16 w 108"/>
                <a:gd name="T39" fmla="*/ 71 h 102"/>
                <a:gd name="T40" fmla="*/ 10 w 108"/>
                <a:gd name="T41" fmla="*/ 76 h 102"/>
                <a:gd name="T42" fmla="*/ 26 w 108"/>
                <a:gd name="T43" fmla="*/ 71 h 102"/>
                <a:gd name="T44" fmla="*/ 36 w 108"/>
                <a:gd name="T45" fmla="*/ 71 h 102"/>
                <a:gd name="T46" fmla="*/ 36 w 108"/>
                <a:gd name="T47" fmla="*/ 82 h 102"/>
                <a:gd name="T48" fmla="*/ 36 w 108"/>
                <a:gd name="T49" fmla="*/ 82 h 102"/>
                <a:gd name="T50" fmla="*/ 47 w 108"/>
                <a:gd name="T51" fmla="*/ 86 h 102"/>
                <a:gd name="T52" fmla="*/ 47 w 108"/>
                <a:gd name="T53" fmla="*/ 92 h 102"/>
                <a:gd name="T54" fmla="*/ 57 w 108"/>
                <a:gd name="T55" fmla="*/ 102 h 102"/>
                <a:gd name="T56" fmla="*/ 73 w 108"/>
                <a:gd name="T57" fmla="*/ 102 h 102"/>
                <a:gd name="T58" fmla="*/ 82 w 108"/>
                <a:gd name="T59" fmla="*/ 97 h 102"/>
                <a:gd name="T60" fmla="*/ 88 w 108"/>
                <a:gd name="T61" fmla="*/ 92 h 102"/>
                <a:gd name="T62" fmla="*/ 82 w 108"/>
                <a:gd name="T63" fmla="*/ 82 h 102"/>
                <a:gd name="T64" fmla="*/ 82 w 108"/>
                <a:gd name="T65" fmla="*/ 71 h 102"/>
                <a:gd name="T66" fmla="*/ 92 w 108"/>
                <a:gd name="T67" fmla="*/ 56 h 102"/>
                <a:gd name="T68" fmla="*/ 92 w 108"/>
                <a:gd name="T69" fmla="*/ 56 h 102"/>
                <a:gd name="T70" fmla="*/ 98 w 108"/>
                <a:gd name="T71" fmla="*/ 45 h 102"/>
                <a:gd name="T72" fmla="*/ 104 w 108"/>
                <a:gd name="T73" fmla="*/ 35 h 102"/>
                <a:gd name="T74" fmla="*/ 108 w 108"/>
                <a:gd name="T75" fmla="*/ 25 h 102"/>
                <a:gd name="T76" fmla="*/ 104 w 108"/>
                <a:gd name="T77" fmla="*/ 14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08" h="102">
                  <a:moveTo>
                    <a:pt x="104" y="14"/>
                  </a:moveTo>
                  <a:lnTo>
                    <a:pt x="98" y="10"/>
                  </a:lnTo>
                  <a:lnTo>
                    <a:pt x="98" y="4"/>
                  </a:lnTo>
                  <a:lnTo>
                    <a:pt x="92" y="4"/>
                  </a:lnTo>
                  <a:lnTo>
                    <a:pt x="88" y="4"/>
                  </a:lnTo>
                  <a:lnTo>
                    <a:pt x="88" y="0"/>
                  </a:lnTo>
                  <a:lnTo>
                    <a:pt x="73" y="4"/>
                  </a:lnTo>
                  <a:lnTo>
                    <a:pt x="67" y="4"/>
                  </a:lnTo>
                  <a:lnTo>
                    <a:pt x="61" y="10"/>
                  </a:lnTo>
                  <a:lnTo>
                    <a:pt x="51" y="10"/>
                  </a:lnTo>
                  <a:lnTo>
                    <a:pt x="47" y="14"/>
                  </a:lnTo>
                  <a:lnTo>
                    <a:pt x="41" y="14"/>
                  </a:lnTo>
                  <a:lnTo>
                    <a:pt x="41" y="19"/>
                  </a:lnTo>
                  <a:lnTo>
                    <a:pt x="47" y="19"/>
                  </a:lnTo>
                  <a:lnTo>
                    <a:pt x="51" y="14"/>
                  </a:lnTo>
                  <a:lnTo>
                    <a:pt x="57" y="19"/>
                  </a:lnTo>
                  <a:lnTo>
                    <a:pt x="61" y="14"/>
                  </a:lnTo>
                  <a:lnTo>
                    <a:pt x="67" y="14"/>
                  </a:lnTo>
                  <a:lnTo>
                    <a:pt x="67" y="19"/>
                  </a:lnTo>
                  <a:lnTo>
                    <a:pt x="61" y="25"/>
                  </a:lnTo>
                  <a:lnTo>
                    <a:pt x="61" y="29"/>
                  </a:lnTo>
                  <a:lnTo>
                    <a:pt x="61" y="35"/>
                  </a:lnTo>
                  <a:lnTo>
                    <a:pt x="57" y="35"/>
                  </a:lnTo>
                  <a:lnTo>
                    <a:pt x="61" y="41"/>
                  </a:lnTo>
                  <a:lnTo>
                    <a:pt x="57" y="45"/>
                  </a:lnTo>
                  <a:lnTo>
                    <a:pt x="51" y="45"/>
                  </a:lnTo>
                  <a:lnTo>
                    <a:pt x="47" y="51"/>
                  </a:lnTo>
                  <a:lnTo>
                    <a:pt x="41" y="56"/>
                  </a:lnTo>
                  <a:lnTo>
                    <a:pt x="36" y="51"/>
                  </a:lnTo>
                  <a:lnTo>
                    <a:pt x="30" y="56"/>
                  </a:lnTo>
                  <a:lnTo>
                    <a:pt x="26" y="56"/>
                  </a:lnTo>
                  <a:lnTo>
                    <a:pt x="20" y="56"/>
                  </a:lnTo>
                  <a:lnTo>
                    <a:pt x="16" y="56"/>
                  </a:lnTo>
                  <a:lnTo>
                    <a:pt x="10" y="51"/>
                  </a:lnTo>
                  <a:lnTo>
                    <a:pt x="5" y="56"/>
                  </a:lnTo>
                  <a:lnTo>
                    <a:pt x="5" y="61"/>
                  </a:lnTo>
                  <a:lnTo>
                    <a:pt x="0" y="66"/>
                  </a:lnTo>
                  <a:lnTo>
                    <a:pt x="10" y="66"/>
                  </a:lnTo>
                  <a:lnTo>
                    <a:pt x="16" y="66"/>
                  </a:lnTo>
                  <a:lnTo>
                    <a:pt x="16" y="71"/>
                  </a:lnTo>
                  <a:lnTo>
                    <a:pt x="10" y="71"/>
                  </a:lnTo>
                  <a:lnTo>
                    <a:pt x="10" y="76"/>
                  </a:lnTo>
                  <a:lnTo>
                    <a:pt x="20" y="76"/>
                  </a:lnTo>
                  <a:lnTo>
                    <a:pt x="26" y="71"/>
                  </a:lnTo>
                  <a:lnTo>
                    <a:pt x="30" y="71"/>
                  </a:lnTo>
                  <a:lnTo>
                    <a:pt x="36" y="71"/>
                  </a:lnTo>
                  <a:lnTo>
                    <a:pt x="36" y="76"/>
                  </a:lnTo>
                  <a:lnTo>
                    <a:pt x="36" y="82"/>
                  </a:lnTo>
                  <a:lnTo>
                    <a:pt x="41" y="82"/>
                  </a:lnTo>
                  <a:lnTo>
                    <a:pt x="36" y="82"/>
                  </a:lnTo>
                  <a:lnTo>
                    <a:pt x="36" y="86"/>
                  </a:lnTo>
                  <a:lnTo>
                    <a:pt x="47" y="86"/>
                  </a:lnTo>
                  <a:lnTo>
                    <a:pt x="51" y="86"/>
                  </a:lnTo>
                  <a:lnTo>
                    <a:pt x="47" y="92"/>
                  </a:lnTo>
                  <a:lnTo>
                    <a:pt x="51" y="97"/>
                  </a:lnTo>
                  <a:lnTo>
                    <a:pt x="57" y="102"/>
                  </a:lnTo>
                  <a:lnTo>
                    <a:pt x="61" y="102"/>
                  </a:lnTo>
                  <a:lnTo>
                    <a:pt x="73" y="102"/>
                  </a:lnTo>
                  <a:lnTo>
                    <a:pt x="77" y="102"/>
                  </a:lnTo>
                  <a:lnTo>
                    <a:pt x="82" y="97"/>
                  </a:lnTo>
                  <a:lnTo>
                    <a:pt x="82" y="92"/>
                  </a:lnTo>
                  <a:lnTo>
                    <a:pt x="88" y="92"/>
                  </a:lnTo>
                  <a:lnTo>
                    <a:pt x="88" y="82"/>
                  </a:lnTo>
                  <a:lnTo>
                    <a:pt x="82" y="82"/>
                  </a:lnTo>
                  <a:lnTo>
                    <a:pt x="82" y="76"/>
                  </a:lnTo>
                  <a:lnTo>
                    <a:pt x="82" y="71"/>
                  </a:lnTo>
                  <a:lnTo>
                    <a:pt x="88" y="66"/>
                  </a:lnTo>
                  <a:lnTo>
                    <a:pt x="92" y="56"/>
                  </a:lnTo>
                  <a:lnTo>
                    <a:pt x="88" y="56"/>
                  </a:lnTo>
                  <a:lnTo>
                    <a:pt x="92" y="56"/>
                  </a:lnTo>
                  <a:lnTo>
                    <a:pt x="98" y="51"/>
                  </a:lnTo>
                  <a:lnTo>
                    <a:pt x="98" y="45"/>
                  </a:lnTo>
                  <a:lnTo>
                    <a:pt x="98" y="41"/>
                  </a:lnTo>
                  <a:lnTo>
                    <a:pt x="104" y="35"/>
                  </a:lnTo>
                  <a:lnTo>
                    <a:pt x="108" y="29"/>
                  </a:lnTo>
                  <a:lnTo>
                    <a:pt x="108" y="25"/>
                  </a:lnTo>
                  <a:lnTo>
                    <a:pt x="104" y="19"/>
                  </a:lnTo>
                  <a:lnTo>
                    <a:pt x="104" y="14"/>
                  </a:lnTo>
                  <a:close/>
                </a:path>
              </a:pathLst>
            </a:custGeom>
            <a:solidFill>
              <a:schemeClr val="tx2"/>
            </a:solidFill>
            <a:ln w="3175" cap="flat">
              <a:solidFill>
                <a:schemeClr val="bg2"/>
              </a:solidFill>
              <a:prstDash val="solid"/>
              <a:miter lim="800000"/>
              <a:headEnd/>
              <a:tailEnd/>
            </a:ln>
          </p:spPr>
          <p:txBody>
            <a:bodyPr vert="horz" wrap="square" lIns="68580" tIns="34290" rIns="68580" bIns="34290" numCol="1" anchor="t" anchorCtr="0" compatLnSpc="1">
              <a:prstTxWarp prst="textNoShape">
                <a:avLst/>
              </a:prstTxWarp>
            </a:bodyPr>
            <a:lstStyle/>
            <a:p>
              <a:endParaRPr lang="en-US" sz="1350"/>
            </a:p>
          </p:txBody>
        </p:sp>
        <p:sp>
          <p:nvSpPr>
            <p:cNvPr id="81" name="Freeform 80"/>
            <p:cNvSpPr>
              <a:spLocks/>
            </p:cNvSpPr>
            <p:nvPr/>
          </p:nvSpPr>
          <p:spPr bwMode="auto">
            <a:xfrm>
              <a:off x="2511853" y="3931493"/>
              <a:ext cx="273376" cy="258189"/>
            </a:xfrm>
            <a:custGeom>
              <a:avLst/>
              <a:gdLst>
                <a:gd name="T0" fmla="*/ 98 w 108"/>
                <a:gd name="T1" fmla="*/ 10 h 102"/>
                <a:gd name="T2" fmla="*/ 92 w 108"/>
                <a:gd name="T3" fmla="*/ 4 h 102"/>
                <a:gd name="T4" fmla="*/ 88 w 108"/>
                <a:gd name="T5" fmla="*/ 0 h 102"/>
                <a:gd name="T6" fmla="*/ 67 w 108"/>
                <a:gd name="T7" fmla="*/ 4 h 102"/>
                <a:gd name="T8" fmla="*/ 51 w 108"/>
                <a:gd name="T9" fmla="*/ 10 h 102"/>
                <a:gd name="T10" fmla="*/ 41 w 108"/>
                <a:gd name="T11" fmla="*/ 14 h 102"/>
                <a:gd name="T12" fmla="*/ 47 w 108"/>
                <a:gd name="T13" fmla="*/ 19 h 102"/>
                <a:gd name="T14" fmla="*/ 57 w 108"/>
                <a:gd name="T15" fmla="*/ 19 h 102"/>
                <a:gd name="T16" fmla="*/ 67 w 108"/>
                <a:gd name="T17" fmla="*/ 14 h 102"/>
                <a:gd name="T18" fmla="*/ 61 w 108"/>
                <a:gd name="T19" fmla="*/ 25 h 102"/>
                <a:gd name="T20" fmla="*/ 61 w 108"/>
                <a:gd name="T21" fmla="*/ 35 h 102"/>
                <a:gd name="T22" fmla="*/ 61 w 108"/>
                <a:gd name="T23" fmla="*/ 41 h 102"/>
                <a:gd name="T24" fmla="*/ 51 w 108"/>
                <a:gd name="T25" fmla="*/ 45 h 102"/>
                <a:gd name="T26" fmla="*/ 41 w 108"/>
                <a:gd name="T27" fmla="*/ 56 h 102"/>
                <a:gd name="T28" fmla="*/ 30 w 108"/>
                <a:gd name="T29" fmla="*/ 56 h 102"/>
                <a:gd name="T30" fmla="*/ 20 w 108"/>
                <a:gd name="T31" fmla="*/ 56 h 102"/>
                <a:gd name="T32" fmla="*/ 10 w 108"/>
                <a:gd name="T33" fmla="*/ 51 h 102"/>
                <a:gd name="T34" fmla="*/ 5 w 108"/>
                <a:gd name="T35" fmla="*/ 61 h 102"/>
                <a:gd name="T36" fmla="*/ 10 w 108"/>
                <a:gd name="T37" fmla="*/ 66 h 102"/>
                <a:gd name="T38" fmla="*/ 16 w 108"/>
                <a:gd name="T39" fmla="*/ 71 h 102"/>
                <a:gd name="T40" fmla="*/ 10 w 108"/>
                <a:gd name="T41" fmla="*/ 76 h 102"/>
                <a:gd name="T42" fmla="*/ 26 w 108"/>
                <a:gd name="T43" fmla="*/ 71 h 102"/>
                <a:gd name="T44" fmla="*/ 36 w 108"/>
                <a:gd name="T45" fmla="*/ 71 h 102"/>
                <a:gd name="T46" fmla="*/ 36 w 108"/>
                <a:gd name="T47" fmla="*/ 82 h 102"/>
                <a:gd name="T48" fmla="*/ 36 w 108"/>
                <a:gd name="T49" fmla="*/ 82 h 102"/>
                <a:gd name="T50" fmla="*/ 47 w 108"/>
                <a:gd name="T51" fmla="*/ 86 h 102"/>
                <a:gd name="T52" fmla="*/ 47 w 108"/>
                <a:gd name="T53" fmla="*/ 92 h 102"/>
                <a:gd name="T54" fmla="*/ 57 w 108"/>
                <a:gd name="T55" fmla="*/ 102 h 102"/>
                <a:gd name="T56" fmla="*/ 73 w 108"/>
                <a:gd name="T57" fmla="*/ 102 h 102"/>
                <a:gd name="T58" fmla="*/ 82 w 108"/>
                <a:gd name="T59" fmla="*/ 97 h 102"/>
                <a:gd name="T60" fmla="*/ 88 w 108"/>
                <a:gd name="T61" fmla="*/ 92 h 102"/>
                <a:gd name="T62" fmla="*/ 82 w 108"/>
                <a:gd name="T63" fmla="*/ 82 h 102"/>
                <a:gd name="T64" fmla="*/ 82 w 108"/>
                <a:gd name="T65" fmla="*/ 71 h 102"/>
                <a:gd name="T66" fmla="*/ 92 w 108"/>
                <a:gd name="T67" fmla="*/ 56 h 102"/>
                <a:gd name="T68" fmla="*/ 92 w 108"/>
                <a:gd name="T69" fmla="*/ 56 h 102"/>
                <a:gd name="T70" fmla="*/ 98 w 108"/>
                <a:gd name="T71" fmla="*/ 45 h 102"/>
                <a:gd name="T72" fmla="*/ 104 w 108"/>
                <a:gd name="T73" fmla="*/ 35 h 102"/>
                <a:gd name="T74" fmla="*/ 108 w 108"/>
                <a:gd name="T75" fmla="*/ 25 h 102"/>
                <a:gd name="T76" fmla="*/ 104 w 108"/>
                <a:gd name="T77" fmla="*/ 14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08" h="102">
                  <a:moveTo>
                    <a:pt x="104" y="14"/>
                  </a:moveTo>
                  <a:lnTo>
                    <a:pt x="98" y="10"/>
                  </a:lnTo>
                  <a:lnTo>
                    <a:pt x="98" y="4"/>
                  </a:lnTo>
                  <a:lnTo>
                    <a:pt x="92" y="4"/>
                  </a:lnTo>
                  <a:lnTo>
                    <a:pt x="88" y="4"/>
                  </a:lnTo>
                  <a:lnTo>
                    <a:pt x="88" y="0"/>
                  </a:lnTo>
                  <a:lnTo>
                    <a:pt x="73" y="4"/>
                  </a:lnTo>
                  <a:lnTo>
                    <a:pt x="67" y="4"/>
                  </a:lnTo>
                  <a:lnTo>
                    <a:pt x="61" y="10"/>
                  </a:lnTo>
                  <a:lnTo>
                    <a:pt x="51" y="10"/>
                  </a:lnTo>
                  <a:lnTo>
                    <a:pt x="47" y="14"/>
                  </a:lnTo>
                  <a:lnTo>
                    <a:pt x="41" y="14"/>
                  </a:lnTo>
                  <a:lnTo>
                    <a:pt x="41" y="19"/>
                  </a:lnTo>
                  <a:lnTo>
                    <a:pt x="47" y="19"/>
                  </a:lnTo>
                  <a:lnTo>
                    <a:pt x="51" y="14"/>
                  </a:lnTo>
                  <a:lnTo>
                    <a:pt x="57" y="19"/>
                  </a:lnTo>
                  <a:lnTo>
                    <a:pt x="61" y="14"/>
                  </a:lnTo>
                  <a:lnTo>
                    <a:pt x="67" y="14"/>
                  </a:lnTo>
                  <a:lnTo>
                    <a:pt x="67" y="19"/>
                  </a:lnTo>
                  <a:lnTo>
                    <a:pt x="61" y="25"/>
                  </a:lnTo>
                  <a:lnTo>
                    <a:pt x="61" y="29"/>
                  </a:lnTo>
                  <a:lnTo>
                    <a:pt x="61" y="35"/>
                  </a:lnTo>
                  <a:lnTo>
                    <a:pt x="57" y="35"/>
                  </a:lnTo>
                  <a:lnTo>
                    <a:pt x="61" y="41"/>
                  </a:lnTo>
                  <a:lnTo>
                    <a:pt x="57" y="45"/>
                  </a:lnTo>
                  <a:lnTo>
                    <a:pt x="51" y="45"/>
                  </a:lnTo>
                  <a:lnTo>
                    <a:pt x="47" y="51"/>
                  </a:lnTo>
                  <a:lnTo>
                    <a:pt x="41" y="56"/>
                  </a:lnTo>
                  <a:lnTo>
                    <a:pt x="36" y="51"/>
                  </a:lnTo>
                  <a:lnTo>
                    <a:pt x="30" y="56"/>
                  </a:lnTo>
                  <a:lnTo>
                    <a:pt x="26" y="56"/>
                  </a:lnTo>
                  <a:lnTo>
                    <a:pt x="20" y="56"/>
                  </a:lnTo>
                  <a:lnTo>
                    <a:pt x="16" y="56"/>
                  </a:lnTo>
                  <a:lnTo>
                    <a:pt x="10" y="51"/>
                  </a:lnTo>
                  <a:lnTo>
                    <a:pt x="5" y="56"/>
                  </a:lnTo>
                  <a:lnTo>
                    <a:pt x="5" y="61"/>
                  </a:lnTo>
                  <a:lnTo>
                    <a:pt x="0" y="66"/>
                  </a:lnTo>
                  <a:lnTo>
                    <a:pt x="10" y="66"/>
                  </a:lnTo>
                  <a:lnTo>
                    <a:pt x="16" y="66"/>
                  </a:lnTo>
                  <a:lnTo>
                    <a:pt x="16" y="71"/>
                  </a:lnTo>
                  <a:lnTo>
                    <a:pt x="10" y="71"/>
                  </a:lnTo>
                  <a:lnTo>
                    <a:pt x="10" y="76"/>
                  </a:lnTo>
                  <a:lnTo>
                    <a:pt x="20" y="76"/>
                  </a:lnTo>
                  <a:lnTo>
                    <a:pt x="26" y="71"/>
                  </a:lnTo>
                  <a:lnTo>
                    <a:pt x="30" y="71"/>
                  </a:lnTo>
                  <a:lnTo>
                    <a:pt x="36" y="71"/>
                  </a:lnTo>
                  <a:lnTo>
                    <a:pt x="36" y="76"/>
                  </a:lnTo>
                  <a:lnTo>
                    <a:pt x="36" y="82"/>
                  </a:lnTo>
                  <a:lnTo>
                    <a:pt x="41" y="82"/>
                  </a:lnTo>
                  <a:lnTo>
                    <a:pt x="36" y="82"/>
                  </a:lnTo>
                  <a:lnTo>
                    <a:pt x="36" y="86"/>
                  </a:lnTo>
                  <a:lnTo>
                    <a:pt x="47" y="86"/>
                  </a:lnTo>
                  <a:lnTo>
                    <a:pt x="51" y="86"/>
                  </a:lnTo>
                  <a:lnTo>
                    <a:pt x="47" y="92"/>
                  </a:lnTo>
                  <a:lnTo>
                    <a:pt x="51" y="97"/>
                  </a:lnTo>
                  <a:lnTo>
                    <a:pt x="57" y="102"/>
                  </a:lnTo>
                  <a:lnTo>
                    <a:pt x="61" y="102"/>
                  </a:lnTo>
                  <a:lnTo>
                    <a:pt x="73" y="102"/>
                  </a:lnTo>
                  <a:lnTo>
                    <a:pt x="77" y="102"/>
                  </a:lnTo>
                  <a:lnTo>
                    <a:pt x="82" y="97"/>
                  </a:lnTo>
                  <a:lnTo>
                    <a:pt x="82" y="92"/>
                  </a:lnTo>
                  <a:lnTo>
                    <a:pt x="88" y="92"/>
                  </a:lnTo>
                  <a:lnTo>
                    <a:pt x="88" y="82"/>
                  </a:lnTo>
                  <a:lnTo>
                    <a:pt x="82" y="82"/>
                  </a:lnTo>
                  <a:lnTo>
                    <a:pt x="82" y="76"/>
                  </a:lnTo>
                  <a:lnTo>
                    <a:pt x="82" y="71"/>
                  </a:lnTo>
                  <a:lnTo>
                    <a:pt x="88" y="66"/>
                  </a:lnTo>
                  <a:lnTo>
                    <a:pt x="92" y="56"/>
                  </a:lnTo>
                  <a:lnTo>
                    <a:pt x="88" y="56"/>
                  </a:lnTo>
                  <a:lnTo>
                    <a:pt x="92" y="56"/>
                  </a:lnTo>
                  <a:lnTo>
                    <a:pt x="98" y="51"/>
                  </a:lnTo>
                  <a:lnTo>
                    <a:pt x="98" y="45"/>
                  </a:lnTo>
                  <a:lnTo>
                    <a:pt x="98" y="41"/>
                  </a:lnTo>
                  <a:lnTo>
                    <a:pt x="104" y="35"/>
                  </a:lnTo>
                  <a:lnTo>
                    <a:pt x="108" y="29"/>
                  </a:lnTo>
                  <a:lnTo>
                    <a:pt x="108" y="25"/>
                  </a:lnTo>
                  <a:lnTo>
                    <a:pt x="104" y="19"/>
                  </a:lnTo>
                  <a:lnTo>
                    <a:pt x="104" y="14"/>
                  </a:lnTo>
                  <a:close/>
                </a:path>
              </a:pathLst>
            </a:custGeom>
            <a:solidFill>
              <a:schemeClr val="tx2"/>
            </a:solidFill>
            <a:ln w="3175" cap="flat">
              <a:solidFill>
                <a:schemeClr val="bg2"/>
              </a:solidFill>
              <a:prstDash val="solid"/>
              <a:miter lim="800000"/>
              <a:headEnd/>
              <a:tailEnd/>
            </a:ln>
            <a:extLst/>
          </p:spPr>
          <p:txBody>
            <a:bodyPr vert="horz" wrap="square" lIns="68580" tIns="34290" rIns="68580" bIns="34290" numCol="1" anchor="t" anchorCtr="0" compatLnSpc="1">
              <a:prstTxWarp prst="textNoShape">
                <a:avLst/>
              </a:prstTxWarp>
            </a:bodyPr>
            <a:lstStyle/>
            <a:p>
              <a:endParaRPr lang="en-US" sz="1350"/>
            </a:p>
          </p:txBody>
        </p:sp>
        <p:sp>
          <p:nvSpPr>
            <p:cNvPr id="82" name="Freeform 81"/>
            <p:cNvSpPr>
              <a:spLocks/>
            </p:cNvSpPr>
            <p:nvPr/>
          </p:nvSpPr>
          <p:spPr bwMode="auto">
            <a:xfrm>
              <a:off x="2689042" y="3202490"/>
              <a:ext cx="379689" cy="534097"/>
            </a:xfrm>
            <a:custGeom>
              <a:avLst/>
              <a:gdLst>
                <a:gd name="T0" fmla="*/ 62 w 150"/>
                <a:gd name="T1" fmla="*/ 205 h 211"/>
                <a:gd name="T2" fmla="*/ 46 w 150"/>
                <a:gd name="T3" fmla="*/ 200 h 211"/>
                <a:gd name="T4" fmla="*/ 41 w 150"/>
                <a:gd name="T5" fmla="*/ 200 h 211"/>
                <a:gd name="T6" fmla="*/ 25 w 150"/>
                <a:gd name="T7" fmla="*/ 196 h 211"/>
                <a:gd name="T8" fmla="*/ 21 w 150"/>
                <a:gd name="T9" fmla="*/ 211 h 211"/>
                <a:gd name="T10" fmla="*/ 11 w 150"/>
                <a:gd name="T11" fmla="*/ 196 h 211"/>
                <a:gd name="T12" fmla="*/ 5 w 150"/>
                <a:gd name="T13" fmla="*/ 205 h 211"/>
                <a:gd name="T14" fmla="*/ 0 w 150"/>
                <a:gd name="T15" fmla="*/ 190 h 211"/>
                <a:gd name="T16" fmla="*/ 5 w 150"/>
                <a:gd name="T17" fmla="*/ 180 h 211"/>
                <a:gd name="T18" fmla="*/ 15 w 150"/>
                <a:gd name="T19" fmla="*/ 170 h 211"/>
                <a:gd name="T20" fmla="*/ 31 w 150"/>
                <a:gd name="T21" fmla="*/ 159 h 211"/>
                <a:gd name="T22" fmla="*/ 41 w 150"/>
                <a:gd name="T23" fmla="*/ 149 h 211"/>
                <a:gd name="T24" fmla="*/ 31 w 150"/>
                <a:gd name="T25" fmla="*/ 139 h 211"/>
                <a:gd name="T26" fmla="*/ 21 w 150"/>
                <a:gd name="T27" fmla="*/ 133 h 211"/>
                <a:gd name="T28" fmla="*/ 31 w 150"/>
                <a:gd name="T29" fmla="*/ 123 h 211"/>
                <a:gd name="T30" fmla="*/ 15 w 150"/>
                <a:gd name="T31" fmla="*/ 129 h 211"/>
                <a:gd name="T32" fmla="*/ 11 w 150"/>
                <a:gd name="T33" fmla="*/ 123 h 211"/>
                <a:gd name="T34" fmla="*/ 25 w 150"/>
                <a:gd name="T35" fmla="*/ 108 h 211"/>
                <a:gd name="T36" fmla="*/ 25 w 150"/>
                <a:gd name="T37" fmla="*/ 102 h 211"/>
                <a:gd name="T38" fmla="*/ 41 w 150"/>
                <a:gd name="T39" fmla="*/ 88 h 211"/>
                <a:gd name="T40" fmla="*/ 25 w 150"/>
                <a:gd name="T41" fmla="*/ 92 h 211"/>
                <a:gd name="T42" fmla="*/ 11 w 150"/>
                <a:gd name="T43" fmla="*/ 92 h 211"/>
                <a:gd name="T44" fmla="*/ 21 w 150"/>
                <a:gd name="T45" fmla="*/ 77 h 211"/>
                <a:gd name="T46" fmla="*/ 31 w 150"/>
                <a:gd name="T47" fmla="*/ 67 h 211"/>
                <a:gd name="T48" fmla="*/ 41 w 150"/>
                <a:gd name="T49" fmla="*/ 57 h 211"/>
                <a:gd name="T50" fmla="*/ 37 w 150"/>
                <a:gd name="T51" fmla="*/ 51 h 211"/>
                <a:gd name="T52" fmla="*/ 37 w 150"/>
                <a:gd name="T53" fmla="*/ 35 h 211"/>
                <a:gd name="T54" fmla="*/ 52 w 150"/>
                <a:gd name="T55" fmla="*/ 30 h 211"/>
                <a:gd name="T56" fmla="*/ 62 w 150"/>
                <a:gd name="T57" fmla="*/ 41 h 211"/>
                <a:gd name="T58" fmla="*/ 56 w 150"/>
                <a:gd name="T59" fmla="*/ 26 h 211"/>
                <a:gd name="T60" fmla="*/ 62 w 150"/>
                <a:gd name="T61" fmla="*/ 16 h 211"/>
                <a:gd name="T62" fmla="*/ 72 w 150"/>
                <a:gd name="T63" fmla="*/ 16 h 211"/>
                <a:gd name="T64" fmla="*/ 83 w 150"/>
                <a:gd name="T65" fmla="*/ 0 h 211"/>
                <a:gd name="T66" fmla="*/ 93 w 150"/>
                <a:gd name="T67" fmla="*/ 10 h 211"/>
                <a:gd name="T68" fmla="*/ 109 w 150"/>
                <a:gd name="T69" fmla="*/ 16 h 211"/>
                <a:gd name="T70" fmla="*/ 124 w 150"/>
                <a:gd name="T71" fmla="*/ 16 h 211"/>
                <a:gd name="T72" fmla="*/ 129 w 150"/>
                <a:gd name="T73" fmla="*/ 26 h 211"/>
                <a:gd name="T74" fmla="*/ 114 w 150"/>
                <a:gd name="T75" fmla="*/ 35 h 211"/>
                <a:gd name="T76" fmla="*/ 99 w 150"/>
                <a:gd name="T77" fmla="*/ 41 h 211"/>
                <a:gd name="T78" fmla="*/ 89 w 150"/>
                <a:gd name="T79" fmla="*/ 51 h 211"/>
                <a:gd name="T80" fmla="*/ 83 w 150"/>
                <a:gd name="T81" fmla="*/ 61 h 211"/>
                <a:gd name="T82" fmla="*/ 78 w 150"/>
                <a:gd name="T83" fmla="*/ 72 h 211"/>
                <a:gd name="T84" fmla="*/ 99 w 150"/>
                <a:gd name="T85" fmla="*/ 67 h 211"/>
                <a:gd name="T86" fmla="*/ 124 w 150"/>
                <a:gd name="T87" fmla="*/ 67 h 211"/>
                <a:gd name="T88" fmla="*/ 134 w 150"/>
                <a:gd name="T89" fmla="*/ 77 h 211"/>
                <a:gd name="T90" fmla="*/ 150 w 150"/>
                <a:gd name="T91" fmla="*/ 77 h 211"/>
                <a:gd name="T92" fmla="*/ 146 w 150"/>
                <a:gd name="T93" fmla="*/ 92 h 211"/>
                <a:gd name="T94" fmla="*/ 134 w 150"/>
                <a:gd name="T95" fmla="*/ 98 h 211"/>
                <a:gd name="T96" fmla="*/ 134 w 150"/>
                <a:gd name="T97" fmla="*/ 113 h 211"/>
                <a:gd name="T98" fmla="*/ 119 w 150"/>
                <a:gd name="T99" fmla="*/ 129 h 211"/>
                <a:gd name="T100" fmla="*/ 103 w 150"/>
                <a:gd name="T101" fmla="*/ 129 h 211"/>
                <a:gd name="T102" fmla="*/ 89 w 150"/>
                <a:gd name="T103" fmla="*/ 133 h 211"/>
                <a:gd name="T104" fmla="*/ 103 w 150"/>
                <a:gd name="T105" fmla="*/ 139 h 211"/>
                <a:gd name="T106" fmla="*/ 89 w 150"/>
                <a:gd name="T107" fmla="*/ 149 h 211"/>
                <a:gd name="T108" fmla="*/ 72 w 150"/>
                <a:gd name="T109" fmla="*/ 145 h 211"/>
                <a:gd name="T110" fmla="*/ 72 w 150"/>
                <a:gd name="T111" fmla="*/ 149 h 211"/>
                <a:gd name="T112" fmla="*/ 93 w 150"/>
                <a:gd name="T113" fmla="*/ 154 h 211"/>
                <a:gd name="T114" fmla="*/ 109 w 150"/>
                <a:gd name="T115" fmla="*/ 164 h 211"/>
                <a:gd name="T116" fmla="*/ 103 w 150"/>
                <a:gd name="T117" fmla="*/ 186 h 211"/>
                <a:gd name="T118" fmla="*/ 99 w 150"/>
                <a:gd name="T119" fmla="*/ 190 h 211"/>
                <a:gd name="T120" fmla="*/ 89 w 150"/>
                <a:gd name="T121" fmla="*/ 196 h 211"/>
                <a:gd name="T122" fmla="*/ 78 w 150"/>
                <a:gd name="T123" fmla="*/ 205 h 211"/>
                <a:gd name="T124" fmla="*/ 68 w 150"/>
                <a:gd name="T125" fmla="*/ 205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50" h="211">
                  <a:moveTo>
                    <a:pt x="68" y="205"/>
                  </a:moveTo>
                  <a:lnTo>
                    <a:pt x="68" y="200"/>
                  </a:lnTo>
                  <a:lnTo>
                    <a:pt x="62" y="205"/>
                  </a:lnTo>
                  <a:lnTo>
                    <a:pt x="56" y="205"/>
                  </a:lnTo>
                  <a:lnTo>
                    <a:pt x="52" y="200"/>
                  </a:lnTo>
                  <a:lnTo>
                    <a:pt x="46" y="200"/>
                  </a:lnTo>
                  <a:lnTo>
                    <a:pt x="46" y="205"/>
                  </a:lnTo>
                  <a:lnTo>
                    <a:pt x="41" y="205"/>
                  </a:lnTo>
                  <a:lnTo>
                    <a:pt x="41" y="200"/>
                  </a:lnTo>
                  <a:lnTo>
                    <a:pt x="31" y="205"/>
                  </a:lnTo>
                  <a:lnTo>
                    <a:pt x="31" y="200"/>
                  </a:lnTo>
                  <a:lnTo>
                    <a:pt x="25" y="196"/>
                  </a:lnTo>
                  <a:lnTo>
                    <a:pt x="21" y="200"/>
                  </a:lnTo>
                  <a:lnTo>
                    <a:pt x="21" y="205"/>
                  </a:lnTo>
                  <a:lnTo>
                    <a:pt x="21" y="211"/>
                  </a:lnTo>
                  <a:lnTo>
                    <a:pt x="15" y="205"/>
                  </a:lnTo>
                  <a:lnTo>
                    <a:pt x="15" y="200"/>
                  </a:lnTo>
                  <a:lnTo>
                    <a:pt x="11" y="196"/>
                  </a:lnTo>
                  <a:lnTo>
                    <a:pt x="5" y="196"/>
                  </a:lnTo>
                  <a:lnTo>
                    <a:pt x="5" y="200"/>
                  </a:lnTo>
                  <a:lnTo>
                    <a:pt x="5" y="205"/>
                  </a:lnTo>
                  <a:lnTo>
                    <a:pt x="0" y="205"/>
                  </a:lnTo>
                  <a:lnTo>
                    <a:pt x="0" y="200"/>
                  </a:lnTo>
                  <a:lnTo>
                    <a:pt x="0" y="190"/>
                  </a:lnTo>
                  <a:lnTo>
                    <a:pt x="0" y="186"/>
                  </a:lnTo>
                  <a:lnTo>
                    <a:pt x="5" y="186"/>
                  </a:lnTo>
                  <a:lnTo>
                    <a:pt x="5" y="180"/>
                  </a:lnTo>
                  <a:lnTo>
                    <a:pt x="11" y="180"/>
                  </a:lnTo>
                  <a:lnTo>
                    <a:pt x="15" y="174"/>
                  </a:lnTo>
                  <a:lnTo>
                    <a:pt x="15" y="170"/>
                  </a:lnTo>
                  <a:lnTo>
                    <a:pt x="21" y="170"/>
                  </a:lnTo>
                  <a:lnTo>
                    <a:pt x="25" y="164"/>
                  </a:lnTo>
                  <a:lnTo>
                    <a:pt x="31" y="159"/>
                  </a:lnTo>
                  <a:lnTo>
                    <a:pt x="37" y="154"/>
                  </a:lnTo>
                  <a:lnTo>
                    <a:pt x="37" y="149"/>
                  </a:lnTo>
                  <a:lnTo>
                    <a:pt x="41" y="149"/>
                  </a:lnTo>
                  <a:lnTo>
                    <a:pt x="41" y="145"/>
                  </a:lnTo>
                  <a:lnTo>
                    <a:pt x="37" y="145"/>
                  </a:lnTo>
                  <a:lnTo>
                    <a:pt x="31" y="139"/>
                  </a:lnTo>
                  <a:lnTo>
                    <a:pt x="25" y="139"/>
                  </a:lnTo>
                  <a:lnTo>
                    <a:pt x="21" y="139"/>
                  </a:lnTo>
                  <a:lnTo>
                    <a:pt x="21" y="133"/>
                  </a:lnTo>
                  <a:lnTo>
                    <a:pt x="25" y="133"/>
                  </a:lnTo>
                  <a:lnTo>
                    <a:pt x="31" y="129"/>
                  </a:lnTo>
                  <a:lnTo>
                    <a:pt x="31" y="123"/>
                  </a:lnTo>
                  <a:lnTo>
                    <a:pt x="25" y="118"/>
                  </a:lnTo>
                  <a:lnTo>
                    <a:pt x="21" y="118"/>
                  </a:lnTo>
                  <a:lnTo>
                    <a:pt x="15" y="129"/>
                  </a:lnTo>
                  <a:lnTo>
                    <a:pt x="11" y="133"/>
                  </a:lnTo>
                  <a:lnTo>
                    <a:pt x="11" y="129"/>
                  </a:lnTo>
                  <a:lnTo>
                    <a:pt x="11" y="123"/>
                  </a:lnTo>
                  <a:lnTo>
                    <a:pt x="15" y="113"/>
                  </a:lnTo>
                  <a:lnTo>
                    <a:pt x="21" y="108"/>
                  </a:lnTo>
                  <a:lnTo>
                    <a:pt x="25" y="108"/>
                  </a:lnTo>
                  <a:lnTo>
                    <a:pt x="31" y="108"/>
                  </a:lnTo>
                  <a:lnTo>
                    <a:pt x="31" y="102"/>
                  </a:lnTo>
                  <a:lnTo>
                    <a:pt x="25" y="102"/>
                  </a:lnTo>
                  <a:lnTo>
                    <a:pt x="31" y="98"/>
                  </a:lnTo>
                  <a:lnTo>
                    <a:pt x="37" y="92"/>
                  </a:lnTo>
                  <a:lnTo>
                    <a:pt x="41" y="88"/>
                  </a:lnTo>
                  <a:lnTo>
                    <a:pt x="37" y="88"/>
                  </a:lnTo>
                  <a:lnTo>
                    <a:pt x="31" y="92"/>
                  </a:lnTo>
                  <a:lnTo>
                    <a:pt x="25" y="92"/>
                  </a:lnTo>
                  <a:lnTo>
                    <a:pt x="21" y="102"/>
                  </a:lnTo>
                  <a:lnTo>
                    <a:pt x="15" y="98"/>
                  </a:lnTo>
                  <a:lnTo>
                    <a:pt x="11" y="92"/>
                  </a:lnTo>
                  <a:lnTo>
                    <a:pt x="21" y="88"/>
                  </a:lnTo>
                  <a:lnTo>
                    <a:pt x="21" y="82"/>
                  </a:lnTo>
                  <a:lnTo>
                    <a:pt x="21" y="77"/>
                  </a:lnTo>
                  <a:lnTo>
                    <a:pt x="25" y="72"/>
                  </a:lnTo>
                  <a:lnTo>
                    <a:pt x="31" y="72"/>
                  </a:lnTo>
                  <a:lnTo>
                    <a:pt x="31" y="67"/>
                  </a:lnTo>
                  <a:lnTo>
                    <a:pt x="31" y="61"/>
                  </a:lnTo>
                  <a:lnTo>
                    <a:pt x="41" y="61"/>
                  </a:lnTo>
                  <a:lnTo>
                    <a:pt x="41" y="57"/>
                  </a:lnTo>
                  <a:lnTo>
                    <a:pt x="37" y="51"/>
                  </a:lnTo>
                  <a:lnTo>
                    <a:pt x="31" y="51"/>
                  </a:lnTo>
                  <a:lnTo>
                    <a:pt x="37" y="51"/>
                  </a:lnTo>
                  <a:lnTo>
                    <a:pt x="37" y="45"/>
                  </a:lnTo>
                  <a:lnTo>
                    <a:pt x="37" y="41"/>
                  </a:lnTo>
                  <a:lnTo>
                    <a:pt x="37" y="35"/>
                  </a:lnTo>
                  <a:lnTo>
                    <a:pt x="41" y="30"/>
                  </a:lnTo>
                  <a:lnTo>
                    <a:pt x="46" y="30"/>
                  </a:lnTo>
                  <a:lnTo>
                    <a:pt x="52" y="30"/>
                  </a:lnTo>
                  <a:lnTo>
                    <a:pt x="52" y="35"/>
                  </a:lnTo>
                  <a:lnTo>
                    <a:pt x="56" y="35"/>
                  </a:lnTo>
                  <a:lnTo>
                    <a:pt x="62" y="41"/>
                  </a:lnTo>
                  <a:lnTo>
                    <a:pt x="62" y="35"/>
                  </a:lnTo>
                  <a:lnTo>
                    <a:pt x="62" y="30"/>
                  </a:lnTo>
                  <a:lnTo>
                    <a:pt x="56" y="26"/>
                  </a:lnTo>
                  <a:lnTo>
                    <a:pt x="62" y="20"/>
                  </a:lnTo>
                  <a:lnTo>
                    <a:pt x="68" y="20"/>
                  </a:lnTo>
                  <a:lnTo>
                    <a:pt x="62" y="16"/>
                  </a:lnTo>
                  <a:lnTo>
                    <a:pt x="72" y="20"/>
                  </a:lnTo>
                  <a:lnTo>
                    <a:pt x="78" y="16"/>
                  </a:lnTo>
                  <a:lnTo>
                    <a:pt x="72" y="16"/>
                  </a:lnTo>
                  <a:lnTo>
                    <a:pt x="78" y="4"/>
                  </a:lnTo>
                  <a:lnTo>
                    <a:pt x="78" y="0"/>
                  </a:lnTo>
                  <a:lnTo>
                    <a:pt x="83" y="0"/>
                  </a:lnTo>
                  <a:lnTo>
                    <a:pt x="93" y="4"/>
                  </a:lnTo>
                  <a:lnTo>
                    <a:pt x="89" y="4"/>
                  </a:lnTo>
                  <a:lnTo>
                    <a:pt x="93" y="10"/>
                  </a:lnTo>
                  <a:lnTo>
                    <a:pt x="99" y="4"/>
                  </a:lnTo>
                  <a:lnTo>
                    <a:pt x="99" y="10"/>
                  </a:lnTo>
                  <a:lnTo>
                    <a:pt x="109" y="16"/>
                  </a:lnTo>
                  <a:lnTo>
                    <a:pt x="119" y="10"/>
                  </a:lnTo>
                  <a:lnTo>
                    <a:pt x="119" y="16"/>
                  </a:lnTo>
                  <a:lnTo>
                    <a:pt x="124" y="16"/>
                  </a:lnTo>
                  <a:lnTo>
                    <a:pt x="129" y="16"/>
                  </a:lnTo>
                  <a:lnTo>
                    <a:pt x="134" y="20"/>
                  </a:lnTo>
                  <a:lnTo>
                    <a:pt x="129" y="26"/>
                  </a:lnTo>
                  <a:lnTo>
                    <a:pt x="129" y="30"/>
                  </a:lnTo>
                  <a:lnTo>
                    <a:pt x="119" y="30"/>
                  </a:lnTo>
                  <a:lnTo>
                    <a:pt x="114" y="35"/>
                  </a:lnTo>
                  <a:lnTo>
                    <a:pt x="109" y="41"/>
                  </a:lnTo>
                  <a:lnTo>
                    <a:pt x="103" y="41"/>
                  </a:lnTo>
                  <a:lnTo>
                    <a:pt x="99" y="41"/>
                  </a:lnTo>
                  <a:lnTo>
                    <a:pt x="93" y="45"/>
                  </a:lnTo>
                  <a:lnTo>
                    <a:pt x="93" y="51"/>
                  </a:lnTo>
                  <a:lnTo>
                    <a:pt x="89" y="51"/>
                  </a:lnTo>
                  <a:lnTo>
                    <a:pt x="78" y="57"/>
                  </a:lnTo>
                  <a:lnTo>
                    <a:pt x="78" y="61"/>
                  </a:lnTo>
                  <a:lnTo>
                    <a:pt x="83" y="61"/>
                  </a:lnTo>
                  <a:lnTo>
                    <a:pt x="78" y="61"/>
                  </a:lnTo>
                  <a:lnTo>
                    <a:pt x="78" y="67"/>
                  </a:lnTo>
                  <a:lnTo>
                    <a:pt x="78" y="72"/>
                  </a:lnTo>
                  <a:lnTo>
                    <a:pt x="83" y="72"/>
                  </a:lnTo>
                  <a:lnTo>
                    <a:pt x="93" y="67"/>
                  </a:lnTo>
                  <a:lnTo>
                    <a:pt x="99" y="67"/>
                  </a:lnTo>
                  <a:lnTo>
                    <a:pt x="109" y="67"/>
                  </a:lnTo>
                  <a:lnTo>
                    <a:pt x="114" y="67"/>
                  </a:lnTo>
                  <a:lnTo>
                    <a:pt x="124" y="67"/>
                  </a:lnTo>
                  <a:lnTo>
                    <a:pt x="129" y="67"/>
                  </a:lnTo>
                  <a:lnTo>
                    <a:pt x="134" y="72"/>
                  </a:lnTo>
                  <a:lnTo>
                    <a:pt x="134" y="77"/>
                  </a:lnTo>
                  <a:lnTo>
                    <a:pt x="140" y="77"/>
                  </a:lnTo>
                  <a:lnTo>
                    <a:pt x="146" y="77"/>
                  </a:lnTo>
                  <a:lnTo>
                    <a:pt x="150" y="77"/>
                  </a:lnTo>
                  <a:lnTo>
                    <a:pt x="150" y="82"/>
                  </a:lnTo>
                  <a:lnTo>
                    <a:pt x="150" y="88"/>
                  </a:lnTo>
                  <a:lnTo>
                    <a:pt x="146" y="92"/>
                  </a:lnTo>
                  <a:lnTo>
                    <a:pt x="140" y="92"/>
                  </a:lnTo>
                  <a:lnTo>
                    <a:pt x="140" y="98"/>
                  </a:lnTo>
                  <a:lnTo>
                    <a:pt x="134" y="98"/>
                  </a:lnTo>
                  <a:lnTo>
                    <a:pt x="129" y="102"/>
                  </a:lnTo>
                  <a:lnTo>
                    <a:pt x="134" y="108"/>
                  </a:lnTo>
                  <a:lnTo>
                    <a:pt x="134" y="113"/>
                  </a:lnTo>
                  <a:lnTo>
                    <a:pt x="129" y="118"/>
                  </a:lnTo>
                  <a:lnTo>
                    <a:pt x="119" y="123"/>
                  </a:lnTo>
                  <a:lnTo>
                    <a:pt x="119" y="129"/>
                  </a:lnTo>
                  <a:lnTo>
                    <a:pt x="114" y="129"/>
                  </a:lnTo>
                  <a:lnTo>
                    <a:pt x="109" y="133"/>
                  </a:lnTo>
                  <a:lnTo>
                    <a:pt x="103" y="129"/>
                  </a:lnTo>
                  <a:lnTo>
                    <a:pt x="99" y="129"/>
                  </a:lnTo>
                  <a:lnTo>
                    <a:pt x="89" y="129"/>
                  </a:lnTo>
                  <a:lnTo>
                    <a:pt x="89" y="133"/>
                  </a:lnTo>
                  <a:lnTo>
                    <a:pt x="93" y="133"/>
                  </a:lnTo>
                  <a:lnTo>
                    <a:pt x="99" y="139"/>
                  </a:lnTo>
                  <a:lnTo>
                    <a:pt x="103" y="139"/>
                  </a:lnTo>
                  <a:lnTo>
                    <a:pt x="99" y="145"/>
                  </a:lnTo>
                  <a:lnTo>
                    <a:pt x="89" y="145"/>
                  </a:lnTo>
                  <a:lnTo>
                    <a:pt x="89" y="149"/>
                  </a:lnTo>
                  <a:lnTo>
                    <a:pt x="83" y="149"/>
                  </a:lnTo>
                  <a:lnTo>
                    <a:pt x="78" y="149"/>
                  </a:lnTo>
                  <a:lnTo>
                    <a:pt x="72" y="145"/>
                  </a:lnTo>
                  <a:lnTo>
                    <a:pt x="68" y="145"/>
                  </a:lnTo>
                  <a:lnTo>
                    <a:pt x="68" y="149"/>
                  </a:lnTo>
                  <a:lnTo>
                    <a:pt x="72" y="149"/>
                  </a:lnTo>
                  <a:lnTo>
                    <a:pt x="78" y="154"/>
                  </a:lnTo>
                  <a:lnTo>
                    <a:pt x="83" y="154"/>
                  </a:lnTo>
                  <a:lnTo>
                    <a:pt x="93" y="154"/>
                  </a:lnTo>
                  <a:lnTo>
                    <a:pt x="99" y="154"/>
                  </a:lnTo>
                  <a:lnTo>
                    <a:pt x="103" y="159"/>
                  </a:lnTo>
                  <a:lnTo>
                    <a:pt x="109" y="164"/>
                  </a:lnTo>
                  <a:lnTo>
                    <a:pt x="114" y="174"/>
                  </a:lnTo>
                  <a:lnTo>
                    <a:pt x="109" y="186"/>
                  </a:lnTo>
                  <a:lnTo>
                    <a:pt x="103" y="186"/>
                  </a:lnTo>
                  <a:lnTo>
                    <a:pt x="109" y="190"/>
                  </a:lnTo>
                  <a:lnTo>
                    <a:pt x="103" y="196"/>
                  </a:lnTo>
                  <a:lnTo>
                    <a:pt x="99" y="190"/>
                  </a:lnTo>
                  <a:lnTo>
                    <a:pt x="93" y="190"/>
                  </a:lnTo>
                  <a:lnTo>
                    <a:pt x="93" y="196"/>
                  </a:lnTo>
                  <a:lnTo>
                    <a:pt x="89" y="196"/>
                  </a:lnTo>
                  <a:lnTo>
                    <a:pt x="89" y="200"/>
                  </a:lnTo>
                  <a:lnTo>
                    <a:pt x="83" y="200"/>
                  </a:lnTo>
                  <a:lnTo>
                    <a:pt x="78" y="205"/>
                  </a:lnTo>
                  <a:lnTo>
                    <a:pt x="72" y="211"/>
                  </a:lnTo>
                  <a:lnTo>
                    <a:pt x="68" y="211"/>
                  </a:lnTo>
                  <a:lnTo>
                    <a:pt x="68" y="205"/>
                  </a:lnTo>
                  <a:close/>
                </a:path>
              </a:pathLst>
            </a:custGeom>
            <a:solidFill>
              <a:schemeClr val="tx2"/>
            </a:solidFill>
            <a:ln w="3175" cap="flat">
              <a:solidFill>
                <a:schemeClr val="bg2"/>
              </a:solidFill>
              <a:prstDash val="solid"/>
              <a:miter lim="800000"/>
              <a:headEnd/>
              <a:tailEnd/>
            </a:ln>
          </p:spPr>
          <p:txBody>
            <a:bodyPr vert="horz" wrap="square" lIns="68580" tIns="34290" rIns="68580" bIns="34290" numCol="1" anchor="t" anchorCtr="0" compatLnSpc="1">
              <a:prstTxWarp prst="textNoShape">
                <a:avLst/>
              </a:prstTxWarp>
            </a:bodyPr>
            <a:lstStyle/>
            <a:p>
              <a:endParaRPr lang="en-US" sz="1350"/>
            </a:p>
          </p:txBody>
        </p:sp>
        <p:sp>
          <p:nvSpPr>
            <p:cNvPr id="83" name="Freeform 82"/>
            <p:cNvSpPr>
              <a:spLocks/>
            </p:cNvSpPr>
            <p:nvPr/>
          </p:nvSpPr>
          <p:spPr bwMode="auto">
            <a:xfrm>
              <a:off x="2689042" y="3202490"/>
              <a:ext cx="379689" cy="534097"/>
            </a:xfrm>
            <a:custGeom>
              <a:avLst/>
              <a:gdLst>
                <a:gd name="T0" fmla="*/ 62 w 150"/>
                <a:gd name="T1" fmla="*/ 205 h 211"/>
                <a:gd name="T2" fmla="*/ 46 w 150"/>
                <a:gd name="T3" fmla="*/ 200 h 211"/>
                <a:gd name="T4" fmla="*/ 41 w 150"/>
                <a:gd name="T5" fmla="*/ 200 h 211"/>
                <a:gd name="T6" fmla="*/ 25 w 150"/>
                <a:gd name="T7" fmla="*/ 196 h 211"/>
                <a:gd name="T8" fmla="*/ 21 w 150"/>
                <a:gd name="T9" fmla="*/ 211 h 211"/>
                <a:gd name="T10" fmla="*/ 11 w 150"/>
                <a:gd name="T11" fmla="*/ 196 h 211"/>
                <a:gd name="T12" fmla="*/ 5 w 150"/>
                <a:gd name="T13" fmla="*/ 205 h 211"/>
                <a:gd name="T14" fmla="*/ 0 w 150"/>
                <a:gd name="T15" fmla="*/ 190 h 211"/>
                <a:gd name="T16" fmla="*/ 5 w 150"/>
                <a:gd name="T17" fmla="*/ 180 h 211"/>
                <a:gd name="T18" fmla="*/ 15 w 150"/>
                <a:gd name="T19" fmla="*/ 170 h 211"/>
                <a:gd name="T20" fmla="*/ 31 w 150"/>
                <a:gd name="T21" fmla="*/ 159 h 211"/>
                <a:gd name="T22" fmla="*/ 41 w 150"/>
                <a:gd name="T23" fmla="*/ 149 h 211"/>
                <a:gd name="T24" fmla="*/ 31 w 150"/>
                <a:gd name="T25" fmla="*/ 139 h 211"/>
                <a:gd name="T26" fmla="*/ 21 w 150"/>
                <a:gd name="T27" fmla="*/ 133 h 211"/>
                <a:gd name="T28" fmla="*/ 31 w 150"/>
                <a:gd name="T29" fmla="*/ 123 h 211"/>
                <a:gd name="T30" fmla="*/ 15 w 150"/>
                <a:gd name="T31" fmla="*/ 129 h 211"/>
                <a:gd name="T32" fmla="*/ 11 w 150"/>
                <a:gd name="T33" fmla="*/ 123 h 211"/>
                <a:gd name="T34" fmla="*/ 25 w 150"/>
                <a:gd name="T35" fmla="*/ 108 h 211"/>
                <a:gd name="T36" fmla="*/ 25 w 150"/>
                <a:gd name="T37" fmla="*/ 102 h 211"/>
                <a:gd name="T38" fmla="*/ 41 w 150"/>
                <a:gd name="T39" fmla="*/ 88 h 211"/>
                <a:gd name="T40" fmla="*/ 25 w 150"/>
                <a:gd name="T41" fmla="*/ 92 h 211"/>
                <a:gd name="T42" fmla="*/ 11 w 150"/>
                <a:gd name="T43" fmla="*/ 92 h 211"/>
                <a:gd name="T44" fmla="*/ 21 w 150"/>
                <a:gd name="T45" fmla="*/ 77 h 211"/>
                <a:gd name="T46" fmla="*/ 31 w 150"/>
                <a:gd name="T47" fmla="*/ 67 h 211"/>
                <a:gd name="T48" fmla="*/ 41 w 150"/>
                <a:gd name="T49" fmla="*/ 57 h 211"/>
                <a:gd name="T50" fmla="*/ 37 w 150"/>
                <a:gd name="T51" fmla="*/ 51 h 211"/>
                <a:gd name="T52" fmla="*/ 37 w 150"/>
                <a:gd name="T53" fmla="*/ 35 h 211"/>
                <a:gd name="T54" fmla="*/ 52 w 150"/>
                <a:gd name="T55" fmla="*/ 30 h 211"/>
                <a:gd name="T56" fmla="*/ 62 w 150"/>
                <a:gd name="T57" fmla="*/ 41 h 211"/>
                <a:gd name="T58" fmla="*/ 56 w 150"/>
                <a:gd name="T59" fmla="*/ 26 h 211"/>
                <a:gd name="T60" fmla="*/ 62 w 150"/>
                <a:gd name="T61" fmla="*/ 16 h 211"/>
                <a:gd name="T62" fmla="*/ 72 w 150"/>
                <a:gd name="T63" fmla="*/ 16 h 211"/>
                <a:gd name="T64" fmla="*/ 83 w 150"/>
                <a:gd name="T65" fmla="*/ 0 h 211"/>
                <a:gd name="T66" fmla="*/ 93 w 150"/>
                <a:gd name="T67" fmla="*/ 10 h 211"/>
                <a:gd name="T68" fmla="*/ 109 w 150"/>
                <a:gd name="T69" fmla="*/ 16 h 211"/>
                <a:gd name="T70" fmla="*/ 124 w 150"/>
                <a:gd name="T71" fmla="*/ 16 h 211"/>
                <a:gd name="T72" fmla="*/ 129 w 150"/>
                <a:gd name="T73" fmla="*/ 26 h 211"/>
                <a:gd name="T74" fmla="*/ 114 w 150"/>
                <a:gd name="T75" fmla="*/ 35 h 211"/>
                <a:gd name="T76" fmla="*/ 99 w 150"/>
                <a:gd name="T77" fmla="*/ 41 h 211"/>
                <a:gd name="T78" fmla="*/ 89 w 150"/>
                <a:gd name="T79" fmla="*/ 51 h 211"/>
                <a:gd name="T80" fmla="*/ 83 w 150"/>
                <a:gd name="T81" fmla="*/ 61 h 211"/>
                <a:gd name="T82" fmla="*/ 78 w 150"/>
                <a:gd name="T83" fmla="*/ 72 h 211"/>
                <a:gd name="T84" fmla="*/ 99 w 150"/>
                <a:gd name="T85" fmla="*/ 67 h 211"/>
                <a:gd name="T86" fmla="*/ 124 w 150"/>
                <a:gd name="T87" fmla="*/ 67 h 211"/>
                <a:gd name="T88" fmla="*/ 134 w 150"/>
                <a:gd name="T89" fmla="*/ 77 h 211"/>
                <a:gd name="T90" fmla="*/ 150 w 150"/>
                <a:gd name="T91" fmla="*/ 77 h 211"/>
                <a:gd name="T92" fmla="*/ 146 w 150"/>
                <a:gd name="T93" fmla="*/ 92 h 211"/>
                <a:gd name="T94" fmla="*/ 134 w 150"/>
                <a:gd name="T95" fmla="*/ 98 h 211"/>
                <a:gd name="T96" fmla="*/ 134 w 150"/>
                <a:gd name="T97" fmla="*/ 113 h 211"/>
                <a:gd name="T98" fmla="*/ 119 w 150"/>
                <a:gd name="T99" fmla="*/ 129 h 211"/>
                <a:gd name="T100" fmla="*/ 103 w 150"/>
                <a:gd name="T101" fmla="*/ 129 h 211"/>
                <a:gd name="T102" fmla="*/ 89 w 150"/>
                <a:gd name="T103" fmla="*/ 133 h 211"/>
                <a:gd name="T104" fmla="*/ 103 w 150"/>
                <a:gd name="T105" fmla="*/ 139 h 211"/>
                <a:gd name="T106" fmla="*/ 89 w 150"/>
                <a:gd name="T107" fmla="*/ 149 h 211"/>
                <a:gd name="T108" fmla="*/ 72 w 150"/>
                <a:gd name="T109" fmla="*/ 145 h 211"/>
                <a:gd name="T110" fmla="*/ 72 w 150"/>
                <a:gd name="T111" fmla="*/ 149 h 211"/>
                <a:gd name="T112" fmla="*/ 93 w 150"/>
                <a:gd name="T113" fmla="*/ 154 h 211"/>
                <a:gd name="T114" fmla="*/ 109 w 150"/>
                <a:gd name="T115" fmla="*/ 164 h 211"/>
                <a:gd name="T116" fmla="*/ 103 w 150"/>
                <a:gd name="T117" fmla="*/ 186 h 211"/>
                <a:gd name="T118" fmla="*/ 99 w 150"/>
                <a:gd name="T119" fmla="*/ 190 h 211"/>
                <a:gd name="T120" fmla="*/ 89 w 150"/>
                <a:gd name="T121" fmla="*/ 196 h 211"/>
                <a:gd name="T122" fmla="*/ 78 w 150"/>
                <a:gd name="T123" fmla="*/ 205 h 211"/>
                <a:gd name="T124" fmla="*/ 68 w 150"/>
                <a:gd name="T125" fmla="*/ 205 h 2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50" h="211">
                  <a:moveTo>
                    <a:pt x="68" y="205"/>
                  </a:moveTo>
                  <a:lnTo>
                    <a:pt x="68" y="200"/>
                  </a:lnTo>
                  <a:lnTo>
                    <a:pt x="62" y="205"/>
                  </a:lnTo>
                  <a:lnTo>
                    <a:pt x="56" y="205"/>
                  </a:lnTo>
                  <a:lnTo>
                    <a:pt x="52" y="200"/>
                  </a:lnTo>
                  <a:lnTo>
                    <a:pt x="46" y="200"/>
                  </a:lnTo>
                  <a:lnTo>
                    <a:pt x="46" y="205"/>
                  </a:lnTo>
                  <a:lnTo>
                    <a:pt x="41" y="205"/>
                  </a:lnTo>
                  <a:lnTo>
                    <a:pt x="41" y="200"/>
                  </a:lnTo>
                  <a:lnTo>
                    <a:pt x="31" y="205"/>
                  </a:lnTo>
                  <a:lnTo>
                    <a:pt x="31" y="200"/>
                  </a:lnTo>
                  <a:lnTo>
                    <a:pt x="25" y="196"/>
                  </a:lnTo>
                  <a:lnTo>
                    <a:pt x="21" y="200"/>
                  </a:lnTo>
                  <a:lnTo>
                    <a:pt x="21" y="205"/>
                  </a:lnTo>
                  <a:lnTo>
                    <a:pt x="21" y="211"/>
                  </a:lnTo>
                  <a:lnTo>
                    <a:pt x="15" y="205"/>
                  </a:lnTo>
                  <a:lnTo>
                    <a:pt x="15" y="200"/>
                  </a:lnTo>
                  <a:lnTo>
                    <a:pt x="11" y="196"/>
                  </a:lnTo>
                  <a:lnTo>
                    <a:pt x="5" y="196"/>
                  </a:lnTo>
                  <a:lnTo>
                    <a:pt x="5" y="200"/>
                  </a:lnTo>
                  <a:lnTo>
                    <a:pt x="5" y="205"/>
                  </a:lnTo>
                  <a:lnTo>
                    <a:pt x="0" y="205"/>
                  </a:lnTo>
                  <a:lnTo>
                    <a:pt x="0" y="200"/>
                  </a:lnTo>
                  <a:lnTo>
                    <a:pt x="0" y="190"/>
                  </a:lnTo>
                  <a:lnTo>
                    <a:pt x="0" y="186"/>
                  </a:lnTo>
                  <a:lnTo>
                    <a:pt x="5" y="186"/>
                  </a:lnTo>
                  <a:lnTo>
                    <a:pt x="5" y="180"/>
                  </a:lnTo>
                  <a:lnTo>
                    <a:pt x="11" y="180"/>
                  </a:lnTo>
                  <a:lnTo>
                    <a:pt x="15" y="174"/>
                  </a:lnTo>
                  <a:lnTo>
                    <a:pt x="15" y="170"/>
                  </a:lnTo>
                  <a:lnTo>
                    <a:pt x="21" y="170"/>
                  </a:lnTo>
                  <a:lnTo>
                    <a:pt x="25" y="164"/>
                  </a:lnTo>
                  <a:lnTo>
                    <a:pt x="31" y="159"/>
                  </a:lnTo>
                  <a:lnTo>
                    <a:pt x="37" y="154"/>
                  </a:lnTo>
                  <a:lnTo>
                    <a:pt x="37" y="149"/>
                  </a:lnTo>
                  <a:lnTo>
                    <a:pt x="41" y="149"/>
                  </a:lnTo>
                  <a:lnTo>
                    <a:pt x="41" y="145"/>
                  </a:lnTo>
                  <a:lnTo>
                    <a:pt x="37" y="145"/>
                  </a:lnTo>
                  <a:lnTo>
                    <a:pt x="31" y="139"/>
                  </a:lnTo>
                  <a:lnTo>
                    <a:pt x="25" y="139"/>
                  </a:lnTo>
                  <a:lnTo>
                    <a:pt x="21" y="139"/>
                  </a:lnTo>
                  <a:lnTo>
                    <a:pt x="21" y="133"/>
                  </a:lnTo>
                  <a:lnTo>
                    <a:pt x="25" y="133"/>
                  </a:lnTo>
                  <a:lnTo>
                    <a:pt x="31" y="129"/>
                  </a:lnTo>
                  <a:lnTo>
                    <a:pt x="31" y="123"/>
                  </a:lnTo>
                  <a:lnTo>
                    <a:pt x="25" y="118"/>
                  </a:lnTo>
                  <a:lnTo>
                    <a:pt x="21" y="118"/>
                  </a:lnTo>
                  <a:lnTo>
                    <a:pt x="15" y="129"/>
                  </a:lnTo>
                  <a:lnTo>
                    <a:pt x="11" y="133"/>
                  </a:lnTo>
                  <a:lnTo>
                    <a:pt x="11" y="129"/>
                  </a:lnTo>
                  <a:lnTo>
                    <a:pt x="11" y="123"/>
                  </a:lnTo>
                  <a:lnTo>
                    <a:pt x="15" y="113"/>
                  </a:lnTo>
                  <a:lnTo>
                    <a:pt x="21" y="108"/>
                  </a:lnTo>
                  <a:lnTo>
                    <a:pt x="25" y="108"/>
                  </a:lnTo>
                  <a:lnTo>
                    <a:pt x="31" y="108"/>
                  </a:lnTo>
                  <a:lnTo>
                    <a:pt x="31" y="102"/>
                  </a:lnTo>
                  <a:lnTo>
                    <a:pt x="25" y="102"/>
                  </a:lnTo>
                  <a:lnTo>
                    <a:pt x="31" y="98"/>
                  </a:lnTo>
                  <a:lnTo>
                    <a:pt x="37" y="92"/>
                  </a:lnTo>
                  <a:lnTo>
                    <a:pt x="41" y="88"/>
                  </a:lnTo>
                  <a:lnTo>
                    <a:pt x="37" y="88"/>
                  </a:lnTo>
                  <a:lnTo>
                    <a:pt x="31" y="92"/>
                  </a:lnTo>
                  <a:lnTo>
                    <a:pt x="25" y="92"/>
                  </a:lnTo>
                  <a:lnTo>
                    <a:pt x="21" y="102"/>
                  </a:lnTo>
                  <a:lnTo>
                    <a:pt x="15" y="98"/>
                  </a:lnTo>
                  <a:lnTo>
                    <a:pt x="11" y="92"/>
                  </a:lnTo>
                  <a:lnTo>
                    <a:pt x="21" y="88"/>
                  </a:lnTo>
                  <a:lnTo>
                    <a:pt x="21" y="82"/>
                  </a:lnTo>
                  <a:lnTo>
                    <a:pt x="21" y="77"/>
                  </a:lnTo>
                  <a:lnTo>
                    <a:pt x="25" y="72"/>
                  </a:lnTo>
                  <a:lnTo>
                    <a:pt x="31" y="72"/>
                  </a:lnTo>
                  <a:lnTo>
                    <a:pt x="31" y="67"/>
                  </a:lnTo>
                  <a:lnTo>
                    <a:pt x="31" y="61"/>
                  </a:lnTo>
                  <a:lnTo>
                    <a:pt x="41" y="61"/>
                  </a:lnTo>
                  <a:lnTo>
                    <a:pt x="41" y="57"/>
                  </a:lnTo>
                  <a:lnTo>
                    <a:pt x="37" y="51"/>
                  </a:lnTo>
                  <a:lnTo>
                    <a:pt x="31" y="51"/>
                  </a:lnTo>
                  <a:lnTo>
                    <a:pt x="37" y="51"/>
                  </a:lnTo>
                  <a:lnTo>
                    <a:pt x="37" y="45"/>
                  </a:lnTo>
                  <a:lnTo>
                    <a:pt x="37" y="41"/>
                  </a:lnTo>
                  <a:lnTo>
                    <a:pt x="37" y="35"/>
                  </a:lnTo>
                  <a:lnTo>
                    <a:pt x="41" y="30"/>
                  </a:lnTo>
                  <a:lnTo>
                    <a:pt x="46" y="30"/>
                  </a:lnTo>
                  <a:lnTo>
                    <a:pt x="52" y="30"/>
                  </a:lnTo>
                  <a:lnTo>
                    <a:pt x="52" y="35"/>
                  </a:lnTo>
                  <a:lnTo>
                    <a:pt x="56" y="35"/>
                  </a:lnTo>
                  <a:lnTo>
                    <a:pt x="62" y="41"/>
                  </a:lnTo>
                  <a:lnTo>
                    <a:pt x="62" y="35"/>
                  </a:lnTo>
                  <a:lnTo>
                    <a:pt x="62" y="30"/>
                  </a:lnTo>
                  <a:lnTo>
                    <a:pt x="56" y="26"/>
                  </a:lnTo>
                  <a:lnTo>
                    <a:pt x="62" y="20"/>
                  </a:lnTo>
                  <a:lnTo>
                    <a:pt x="68" y="20"/>
                  </a:lnTo>
                  <a:lnTo>
                    <a:pt x="62" y="16"/>
                  </a:lnTo>
                  <a:lnTo>
                    <a:pt x="72" y="20"/>
                  </a:lnTo>
                  <a:lnTo>
                    <a:pt x="78" y="16"/>
                  </a:lnTo>
                  <a:lnTo>
                    <a:pt x="72" y="16"/>
                  </a:lnTo>
                  <a:lnTo>
                    <a:pt x="78" y="4"/>
                  </a:lnTo>
                  <a:lnTo>
                    <a:pt x="78" y="0"/>
                  </a:lnTo>
                  <a:lnTo>
                    <a:pt x="83" y="0"/>
                  </a:lnTo>
                  <a:lnTo>
                    <a:pt x="93" y="4"/>
                  </a:lnTo>
                  <a:lnTo>
                    <a:pt x="89" y="4"/>
                  </a:lnTo>
                  <a:lnTo>
                    <a:pt x="93" y="10"/>
                  </a:lnTo>
                  <a:lnTo>
                    <a:pt x="99" y="4"/>
                  </a:lnTo>
                  <a:lnTo>
                    <a:pt x="99" y="10"/>
                  </a:lnTo>
                  <a:lnTo>
                    <a:pt x="109" y="16"/>
                  </a:lnTo>
                  <a:lnTo>
                    <a:pt x="119" y="10"/>
                  </a:lnTo>
                  <a:lnTo>
                    <a:pt x="119" y="16"/>
                  </a:lnTo>
                  <a:lnTo>
                    <a:pt x="124" y="16"/>
                  </a:lnTo>
                  <a:lnTo>
                    <a:pt x="129" y="16"/>
                  </a:lnTo>
                  <a:lnTo>
                    <a:pt x="134" y="20"/>
                  </a:lnTo>
                  <a:lnTo>
                    <a:pt x="129" y="26"/>
                  </a:lnTo>
                  <a:lnTo>
                    <a:pt x="129" y="30"/>
                  </a:lnTo>
                  <a:lnTo>
                    <a:pt x="119" y="30"/>
                  </a:lnTo>
                  <a:lnTo>
                    <a:pt x="114" y="35"/>
                  </a:lnTo>
                  <a:lnTo>
                    <a:pt x="109" y="41"/>
                  </a:lnTo>
                  <a:lnTo>
                    <a:pt x="103" y="41"/>
                  </a:lnTo>
                  <a:lnTo>
                    <a:pt x="99" y="41"/>
                  </a:lnTo>
                  <a:lnTo>
                    <a:pt x="93" y="45"/>
                  </a:lnTo>
                  <a:lnTo>
                    <a:pt x="93" y="51"/>
                  </a:lnTo>
                  <a:lnTo>
                    <a:pt x="89" y="51"/>
                  </a:lnTo>
                  <a:lnTo>
                    <a:pt x="78" y="57"/>
                  </a:lnTo>
                  <a:lnTo>
                    <a:pt x="78" y="61"/>
                  </a:lnTo>
                  <a:lnTo>
                    <a:pt x="83" y="61"/>
                  </a:lnTo>
                  <a:lnTo>
                    <a:pt x="78" y="61"/>
                  </a:lnTo>
                  <a:lnTo>
                    <a:pt x="78" y="67"/>
                  </a:lnTo>
                  <a:lnTo>
                    <a:pt x="78" y="72"/>
                  </a:lnTo>
                  <a:lnTo>
                    <a:pt x="83" y="72"/>
                  </a:lnTo>
                  <a:lnTo>
                    <a:pt x="93" y="67"/>
                  </a:lnTo>
                  <a:lnTo>
                    <a:pt x="99" y="67"/>
                  </a:lnTo>
                  <a:lnTo>
                    <a:pt x="109" y="67"/>
                  </a:lnTo>
                  <a:lnTo>
                    <a:pt x="114" y="67"/>
                  </a:lnTo>
                  <a:lnTo>
                    <a:pt x="124" y="67"/>
                  </a:lnTo>
                  <a:lnTo>
                    <a:pt x="129" y="67"/>
                  </a:lnTo>
                  <a:lnTo>
                    <a:pt x="134" y="72"/>
                  </a:lnTo>
                  <a:lnTo>
                    <a:pt x="134" y="77"/>
                  </a:lnTo>
                  <a:lnTo>
                    <a:pt x="140" y="77"/>
                  </a:lnTo>
                  <a:lnTo>
                    <a:pt x="146" y="77"/>
                  </a:lnTo>
                  <a:lnTo>
                    <a:pt x="150" y="77"/>
                  </a:lnTo>
                  <a:lnTo>
                    <a:pt x="150" y="82"/>
                  </a:lnTo>
                  <a:lnTo>
                    <a:pt x="150" y="88"/>
                  </a:lnTo>
                  <a:lnTo>
                    <a:pt x="146" y="92"/>
                  </a:lnTo>
                  <a:lnTo>
                    <a:pt x="140" y="92"/>
                  </a:lnTo>
                  <a:lnTo>
                    <a:pt x="140" y="98"/>
                  </a:lnTo>
                  <a:lnTo>
                    <a:pt x="134" y="98"/>
                  </a:lnTo>
                  <a:lnTo>
                    <a:pt x="129" y="102"/>
                  </a:lnTo>
                  <a:lnTo>
                    <a:pt x="134" y="108"/>
                  </a:lnTo>
                  <a:lnTo>
                    <a:pt x="134" y="113"/>
                  </a:lnTo>
                  <a:lnTo>
                    <a:pt x="129" y="118"/>
                  </a:lnTo>
                  <a:lnTo>
                    <a:pt x="119" y="123"/>
                  </a:lnTo>
                  <a:lnTo>
                    <a:pt x="119" y="129"/>
                  </a:lnTo>
                  <a:lnTo>
                    <a:pt x="114" y="129"/>
                  </a:lnTo>
                  <a:lnTo>
                    <a:pt x="109" y="133"/>
                  </a:lnTo>
                  <a:lnTo>
                    <a:pt x="103" y="129"/>
                  </a:lnTo>
                  <a:lnTo>
                    <a:pt x="99" y="129"/>
                  </a:lnTo>
                  <a:lnTo>
                    <a:pt x="89" y="129"/>
                  </a:lnTo>
                  <a:lnTo>
                    <a:pt x="89" y="133"/>
                  </a:lnTo>
                  <a:lnTo>
                    <a:pt x="93" y="133"/>
                  </a:lnTo>
                  <a:lnTo>
                    <a:pt x="99" y="139"/>
                  </a:lnTo>
                  <a:lnTo>
                    <a:pt x="103" y="139"/>
                  </a:lnTo>
                  <a:lnTo>
                    <a:pt x="99" y="145"/>
                  </a:lnTo>
                  <a:lnTo>
                    <a:pt x="89" y="145"/>
                  </a:lnTo>
                  <a:lnTo>
                    <a:pt x="89" y="149"/>
                  </a:lnTo>
                  <a:lnTo>
                    <a:pt x="83" y="149"/>
                  </a:lnTo>
                  <a:lnTo>
                    <a:pt x="78" y="149"/>
                  </a:lnTo>
                  <a:lnTo>
                    <a:pt x="72" y="145"/>
                  </a:lnTo>
                  <a:lnTo>
                    <a:pt x="68" y="145"/>
                  </a:lnTo>
                  <a:lnTo>
                    <a:pt x="68" y="149"/>
                  </a:lnTo>
                  <a:lnTo>
                    <a:pt x="72" y="149"/>
                  </a:lnTo>
                  <a:lnTo>
                    <a:pt x="78" y="154"/>
                  </a:lnTo>
                  <a:lnTo>
                    <a:pt x="83" y="154"/>
                  </a:lnTo>
                  <a:lnTo>
                    <a:pt x="93" y="154"/>
                  </a:lnTo>
                  <a:lnTo>
                    <a:pt x="99" y="154"/>
                  </a:lnTo>
                  <a:lnTo>
                    <a:pt x="103" y="159"/>
                  </a:lnTo>
                  <a:lnTo>
                    <a:pt x="109" y="164"/>
                  </a:lnTo>
                  <a:lnTo>
                    <a:pt x="114" y="174"/>
                  </a:lnTo>
                  <a:lnTo>
                    <a:pt x="109" y="186"/>
                  </a:lnTo>
                  <a:lnTo>
                    <a:pt x="103" y="186"/>
                  </a:lnTo>
                  <a:lnTo>
                    <a:pt x="109" y="190"/>
                  </a:lnTo>
                  <a:lnTo>
                    <a:pt x="103" y="196"/>
                  </a:lnTo>
                  <a:lnTo>
                    <a:pt x="99" y="190"/>
                  </a:lnTo>
                  <a:lnTo>
                    <a:pt x="93" y="190"/>
                  </a:lnTo>
                  <a:lnTo>
                    <a:pt x="93" y="196"/>
                  </a:lnTo>
                  <a:lnTo>
                    <a:pt x="89" y="196"/>
                  </a:lnTo>
                  <a:lnTo>
                    <a:pt x="89" y="200"/>
                  </a:lnTo>
                  <a:lnTo>
                    <a:pt x="83" y="200"/>
                  </a:lnTo>
                  <a:lnTo>
                    <a:pt x="78" y="205"/>
                  </a:lnTo>
                  <a:lnTo>
                    <a:pt x="72" y="211"/>
                  </a:lnTo>
                  <a:lnTo>
                    <a:pt x="68" y="211"/>
                  </a:lnTo>
                  <a:lnTo>
                    <a:pt x="68" y="205"/>
                  </a:lnTo>
                  <a:close/>
                </a:path>
              </a:pathLst>
            </a:custGeom>
            <a:solidFill>
              <a:schemeClr val="tx2"/>
            </a:solidFill>
            <a:ln w="3175" cap="flat">
              <a:solidFill>
                <a:schemeClr val="bg2"/>
              </a:solidFill>
              <a:prstDash val="solid"/>
              <a:miter lim="800000"/>
              <a:headEnd/>
              <a:tailEnd/>
            </a:ln>
            <a:extLst/>
          </p:spPr>
          <p:txBody>
            <a:bodyPr vert="horz" wrap="square" lIns="68580" tIns="34290" rIns="68580" bIns="34290" numCol="1" anchor="t" anchorCtr="0" compatLnSpc="1">
              <a:prstTxWarp prst="textNoShape">
                <a:avLst/>
              </a:prstTxWarp>
            </a:bodyPr>
            <a:lstStyle/>
            <a:p>
              <a:endParaRPr lang="en-US" sz="1350"/>
            </a:p>
          </p:txBody>
        </p:sp>
        <p:sp>
          <p:nvSpPr>
            <p:cNvPr id="84" name="Freeform 83"/>
            <p:cNvSpPr>
              <a:spLocks/>
            </p:cNvSpPr>
            <p:nvPr/>
          </p:nvSpPr>
          <p:spPr bwMode="auto">
            <a:xfrm>
              <a:off x="3344638" y="5083217"/>
              <a:ext cx="1230194" cy="1290944"/>
            </a:xfrm>
            <a:custGeom>
              <a:avLst/>
              <a:gdLst>
                <a:gd name="T0" fmla="*/ 47 w 486"/>
                <a:gd name="T1" fmla="*/ 154 h 510"/>
                <a:gd name="T2" fmla="*/ 72 w 486"/>
                <a:gd name="T3" fmla="*/ 128 h 510"/>
                <a:gd name="T4" fmla="*/ 119 w 486"/>
                <a:gd name="T5" fmla="*/ 144 h 510"/>
                <a:gd name="T6" fmla="*/ 129 w 486"/>
                <a:gd name="T7" fmla="*/ 140 h 510"/>
                <a:gd name="T8" fmla="*/ 144 w 486"/>
                <a:gd name="T9" fmla="*/ 185 h 510"/>
                <a:gd name="T10" fmla="*/ 181 w 486"/>
                <a:gd name="T11" fmla="*/ 248 h 510"/>
                <a:gd name="T12" fmla="*/ 242 w 486"/>
                <a:gd name="T13" fmla="*/ 314 h 510"/>
                <a:gd name="T14" fmla="*/ 273 w 486"/>
                <a:gd name="T15" fmla="*/ 330 h 510"/>
                <a:gd name="T16" fmla="*/ 314 w 486"/>
                <a:gd name="T17" fmla="*/ 367 h 510"/>
                <a:gd name="T18" fmla="*/ 326 w 486"/>
                <a:gd name="T19" fmla="*/ 391 h 510"/>
                <a:gd name="T20" fmla="*/ 361 w 486"/>
                <a:gd name="T21" fmla="*/ 408 h 510"/>
                <a:gd name="T22" fmla="*/ 377 w 486"/>
                <a:gd name="T23" fmla="*/ 464 h 510"/>
                <a:gd name="T24" fmla="*/ 361 w 486"/>
                <a:gd name="T25" fmla="*/ 480 h 510"/>
                <a:gd name="T26" fmla="*/ 351 w 486"/>
                <a:gd name="T27" fmla="*/ 505 h 510"/>
                <a:gd name="T28" fmla="*/ 377 w 486"/>
                <a:gd name="T29" fmla="*/ 505 h 510"/>
                <a:gd name="T30" fmla="*/ 392 w 486"/>
                <a:gd name="T31" fmla="*/ 480 h 510"/>
                <a:gd name="T32" fmla="*/ 418 w 486"/>
                <a:gd name="T33" fmla="*/ 464 h 510"/>
                <a:gd name="T34" fmla="*/ 423 w 486"/>
                <a:gd name="T35" fmla="*/ 437 h 510"/>
                <a:gd name="T36" fmla="*/ 404 w 486"/>
                <a:gd name="T37" fmla="*/ 419 h 510"/>
                <a:gd name="T38" fmla="*/ 414 w 486"/>
                <a:gd name="T39" fmla="*/ 386 h 510"/>
                <a:gd name="T40" fmla="*/ 429 w 486"/>
                <a:gd name="T41" fmla="*/ 376 h 510"/>
                <a:gd name="T42" fmla="*/ 455 w 486"/>
                <a:gd name="T43" fmla="*/ 386 h 510"/>
                <a:gd name="T44" fmla="*/ 465 w 486"/>
                <a:gd name="T45" fmla="*/ 408 h 510"/>
                <a:gd name="T46" fmla="*/ 486 w 486"/>
                <a:gd name="T47" fmla="*/ 396 h 510"/>
                <a:gd name="T48" fmla="*/ 465 w 486"/>
                <a:gd name="T49" fmla="*/ 361 h 510"/>
                <a:gd name="T50" fmla="*/ 418 w 486"/>
                <a:gd name="T51" fmla="*/ 340 h 510"/>
                <a:gd name="T52" fmla="*/ 388 w 486"/>
                <a:gd name="T53" fmla="*/ 325 h 510"/>
                <a:gd name="T54" fmla="*/ 388 w 486"/>
                <a:gd name="T55" fmla="*/ 308 h 510"/>
                <a:gd name="T56" fmla="*/ 341 w 486"/>
                <a:gd name="T57" fmla="*/ 294 h 510"/>
                <a:gd name="T58" fmla="*/ 304 w 486"/>
                <a:gd name="T59" fmla="*/ 253 h 510"/>
                <a:gd name="T60" fmla="*/ 289 w 486"/>
                <a:gd name="T61" fmla="*/ 206 h 510"/>
                <a:gd name="T62" fmla="*/ 269 w 486"/>
                <a:gd name="T63" fmla="*/ 181 h 510"/>
                <a:gd name="T64" fmla="*/ 238 w 486"/>
                <a:gd name="T65" fmla="*/ 160 h 510"/>
                <a:gd name="T66" fmla="*/ 238 w 486"/>
                <a:gd name="T67" fmla="*/ 128 h 510"/>
                <a:gd name="T68" fmla="*/ 238 w 486"/>
                <a:gd name="T69" fmla="*/ 109 h 510"/>
                <a:gd name="T70" fmla="*/ 242 w 486"/>
                <a:gd name="T71" fmla="*/ 87 h 510"/>
                <a:gd name="T72" fmla="*/ 273 w 486"/>
                <a:gd name="T73" fmla="*/ 83 h 510"/>
                <a:gd name="T74" fmla="*/ 289 w 486"/>
                <a:gd name="T75" fmla="*/ 83 h 510"/>
                <a:gd name="T76" fmla="*/ 300 w 486"/>
                <a:gd name="T77" fmla="*/ 68 h 510"/>
                <a:gd name="T78" fmla="*/ 300 w 486"/>
                <a:gd name="T79" fmla="*/ 42 h 510"/>
                <a:gd name="T80" fmla="*/ 273 w 486"/>
                <a:gd name="T81" fmla="*/ 31 h 510"/>
                <a:gd name="T82" fmla="*/ 253 w 486"/>
                <a:gd name="T83" fmla="*/ 15 h 510"/>
                <a:gd name="T84" fmla="*/ 222 w 486"/>
                <a:gd name="T85" fmla="*/ 5 h 510"/>
                <a:gd name="T86" fmla="*/ 197 w 486"/>
                <a:gd name="T87" fmla="*/ 11 h 510"/>
                <a:gd name="T88" fmla="*/ 181 w 486"/>
                <a:gd name="T89" fmla="*/ 0 h 510"/>
                <a:gd name="T90" fmla="*/ 170 w 486"/>
                <a:gd name="T91" fmla="*/ 15 h 510"/>
                <a:gd name="T92" fmla="*/ 154 w 486"/>
                <a:gd name="T93" fmla="*/ 31 h 510"/>
                <a:gd name="T94" fmla="*/ 134 w 486"/>
                <a:gd name="T95" fmla="*/ 21 h 510"/>
                <a:gd name="T96" fmla="*/ 119 w 486"/>
                <a:gd name="T97" fmla="*/ 31 h 510"/>
                <a:gd name="T98" fmla="*/ 98 w 486"/>
                <a:gd name="T99" fmla="*/ 36 h 510"/>
                <a:gd name="T100" fmla="*/ 82 w 486"/>
                <a:gd name="T101" fmla="*/ 15 h 510"/>
                <a:gd name="T102" fmla="*/ 57 w 486"/>
                <a:gd name="T103" fmla="*/ 36 h 510"/>
                <a:gd name="T104" fmla="*/ 21 w 486"/>
                <a:gd name="T105" fmla="*/ 42 h 510"/>
                <a:gd name="T106" fmla="*/ 25 w 486"/>
                <a:gd name="T107" fmla="*/ 68 h 510"/>
                <a:gd name="T108" fmla="*/ 0 w 486"/>
                <a:gd name="T109" fmla="*/ 77 h 510"/>
                <a:gd name="T110" fmla="*/ 16 w 486"/>
                <a:gd name="T111" fmla="*/ 97 h 510"/>
                <a:gd name="T112" fmla="*/ 10 w 486"/>
                <a:gd name="T113" fmla="*/ 128 h 510"/>
                <a:gd name="T114" fmla="*/ 31 w 486"/>
                <a:gd name="T115" fmla="*/ 150 h 5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86" h="510">
                  <a:moveTo>
                    <a:pt x="21" y="165"/>
                  </a:moveTo>
                  <a:lnTo>
                    <a:pt x="31" y="160"/>
                  </a:lnTo>
                  <a:lnTo>
                    <a:pt x="35" y="154"/>
                  </a:lnTo>
                  <a:lnTo>
                    <a:pt x="41" y="154"/>
                  </a:lnTo>
                  <a:lnTo>
                    <a:pt x="47" y="154"/>
                  </a:lnTo>
                  <a:lnTo>
                    <a:pt x="57" y="150"/>
                  </a:lnTo>
                  <a:lnTo>
                    <a:pt x="62" y="144"/>
                  </a:lnTo>
                  <a:lnTo>
                    <a:pt x="62" y="140"/>
                  </a:lnTo>
                  <a:lnTo>
                    <a:pt x="67" y="134"/>
                  </a:lnTo>
                  <a:lnTo>
                    <a:pt x="72" y="128"/>
                  </a:lnTo>
                  <a:lnTo>
                    <a:pt x="82" y="128"/>
                  </a:lnTo>
                  <a:lnTo>
                    <a:pt x="88" y="128"/>
                  </a:lnTo>
                  <a:lnTo>
                    <a:pt x="98" y="140"/>
                  </a:lnTo>
                  <a:lnTo>
                    <a:pt x="103" y="134"/>
                  </a:lnTo>
                  <a:lnTo>
                    <a:pt x="119" y="144"/>
                  </a:lnTo>
                  <a:lnTo>
                    <a:pt x="119" y="140"/>
                  </a:lnTo>
                  <a:lnTo>
                    <a:pt x="123" y="134"/>
                  </a:lnTo>
                  <a:lnTo>
                    <a:pt x="129" y="134"/>
                  </a:lnTo>
                  <a:lnTo>
                    <a:pt x="134" y="134"/>
                  </a:lnTo>
                  <a:lnTo>
                    <a:pt x="129" y="140"/>
                  </a:lnTo>
                  <a:lnTo>
                    <a:pt x="129" y="144"/>
                  </a:lnTo>
                  <a:lnTo>
                    <a:pt x="134" y="150"/>
                  </a:lnTo>
                  <a:lnTo>
                    <a:pt x="129" y="154"/>
                  </a:lnTo>
                  <a:lnTo>
                    <a:pt x="139" y="165"/>
                  </a:lnTo>
                  <a:lnTo>
                    <a:pt x="144" y="185"/>
                  </a:lnTo>
                  <a:lnTo>
                    <a:pt x="150" y="206"/>
                  </a:lnTo>
                  <a:lnTo>
                    <a:pt x="154" y="211"/>
                  </a:lnTo>
                  <a:lnTo>
                    <a:pt x="166" y="238"/>
                  </a:lnTo>
                  <a:lnTo>
                    <a:pt x="170" y="238"/>
                  </a:lnTo>
                  <a:lnTo>
                    <a:pt x="181" y="248"/>
                  </a:lnTo>
                  <a:lnTo>
                    <a:pt x="185" y="257"/>
                  </a:lnTo>
                  <a:lnTo>
                    <a:pt x="191" y="263"/>
                  </a:lnTo>
                  <a:lnTo>
                    <a:pt x="197" y="269"/>
                  </a:lnTo>
                  <a:lnTo>
                    <a:pt x="211" y="283"/>
                  </a:lnTo>
                  <a:lnTo>
                    <a:pt x="242" y="314"/>
                  </a:lnTo>
                  <a:lnTo>
                    <a:pt x="248" y="314"/>
                  </a:lnTo>
                  <a:lnTo>
                    <a:pt x="253" y="325"/>
                  </a:lnTo>
                  <a:lnTo>
                    <a:pt x="263" y="325"/>
                  </a:lnTo>
                  <a:lnTo>
                    <a:pt x="269" y="335"/>
                  </a:lnTo>
                  <a:lnTo>
                    <a:pt x="273" y="330"/>
                  </a:lnTo>
                  <a:lnTo>
                    <a:pt x="289" y="345"/>
                  </a:lnTo>
                  <a:lnTo>
                    <a:pt x="295" y="351"/>
                  </a:lnTo>
                  <a:lnTo>
                    <a:pt x="300" y="355"/>
                  </a:lnTo>
                  <a:lnTo>
                    <a:pt x="304" y="355"/>
                  </a:lnTo>
                  <a:lnTo>
                    <a:pt x="314" y="367"/>
                  </a:lnTo>
                  <a:lnTo>
                    <a:pt x="320" y="367"/>
                  </a:lnTo>
                  <a:lnTo>
                    <a:pt x="326" y="371"/>
                  </a:lnTo>
                  <a:lnTo>
                    <a:pt x="326" y="381"/>
                  </a:lnTo>
                  <a:lnTo>
                    <a:pt x="326" y="386"/>
                  </a:lnTo>
                  <a:lnTo>
                    <a:pt x="326" y="391"/>
                  </a:lnTo>
                  <a:lnTo>
                    <a:pt x="336" y="396"/>
                  </a:lnTo>
                  <a:lnTo>
                    <a:pt x="341" y="396"/>
                  </a:lnTo>
                  <a:lnTo>
                    <a:pt x="346" y="396"/>
                  </a:lnTo>
                  <a:lnTo>
                    <a:pt x="357" y="402"/>
                  </a:lnTo>
                  <a:lnTo>
                    <a:pt x="361" y="408"/>
                  </a:lnTo>
                  <a:lnTo>
                    <a:pt x="361" y="412"/>
                  </a:lnTo>
                  <a:lnTo>
                    <a:pt x="367" y="418"/>
                  </a:lnTo>
                  <a:lnTo>
                    <a:pt x="371" y="433"/>
                  </a:lnTo>
                  <a:lnTo>
                    <a:pt x="377" y="449"/>
                  </a:lnTo>
                  <a:lnTo>
                    <a:pt x="377" y="464"/>
                  </a:lnTo>
                  <a:lnTo>
                    <a:pt x="371" y="469"/>
                  </a:lnTo>
                  <a:lnTo>
                    <a:pt x="367" y="469"/>
                  </a:lnTo>
                  <a:lnTo>
                    <a:pt x="361" y="469"/>
                  </a:lnTo>
                  <a:lnTo>
                    <a:pt x="361" y="474"/>
                  </a:lnTo>
                  <a:lnTo>
                    <a:pt x="361" y="480"/>
                  </a:lnTo>
                  <a:lnTo>
                    <a:pt x="361" y="484"/>
                  </a:lnTo>
                  <a:lnTo>
                    <a:pt x="361" y="490"/>
                  </a:lnTo>
                  <a:lnTo>
                    <a:pt x="357" y="494"/>
                  </a:lnTo>
                  <a:lnTo>
                    <a:pt x="351" y="500"/>
                  </a:lnTo>
                  <a:lnTo>
                    <a:pt x="351" y="505"/>
                  </a:lnTo>
                  <a:lnTo>
                    <a:pt x="357" y="510"/>
                  </a:lnTo>
                  <a:lnTo>
                    <a:pt x="361" y="510"/>
                  </a:lnTo>
                  <a:lnTo>
                    <a:pt x="367" y="510"/>
                  </a:lnTo>
                  <a:lnTo>
                    <a:pt x="371" y="510"/>
                  </a:lnTo>
                  <a:lnTo>
                    <a:pt x="377" y="505"/>
                  </a:lnTo>
                  <a:lnTo>
                    <a:pt x="382" y="505"/>
                  </a:lnTo>
                  <a:lnTo>
                    <a:pt x="382" y="500"/>
                  </a:lnTo>
                  <a:lnTo>
                    <a:pt x="392" y="494"/>
                  </a:lnTo>
                  <a:lnTo>
                    <a:pt x="392" y="490"/>
                  </a:lnTo>
                  <a:lnTo>
                    <a:pt x="392" y="480"/>
                  </a:lnTo>
                  <a:lnTo>
                    <a:pt x="398" y="474"/>
                  </a:lnTo>
                  <a:lnTo>
                    <a:pt x="404" y="469"/>
                  </a:lnTo>
                  <a:lnTo>
                    <a:pt x="408" y="464"/>
                  </a:lnTo>
                  <a:lnTo>
                    <a:pt x="414" y="464"/>
                  </a:lnTo>
                  <a:lnTo>
                    <a:pt x="418" y="464"/>
                  </a:lnTo>
                  <a:lnTo>
                    <a:pt x="423" y="464"/>
                  </a:lnTo>
                  <a:lnTo>
                    <a:pt x="423" y="459"/>
                  </a:lnTo>
                  <a:lnTo>
                    <a:pt x="423" y="453"/>
                  </a:lnTo>
                  <a:lnTo>
                    <a:pt x="423" y="449"/>
                  </a:lnTo>
                  <a:lnTo>
                    <a:pt x="423" y="437"/>
                  </a:lnTo>
                  <a:lnTo>
                    <a:pt x="423" y="433"/>
                  </a:lnTo>
                  <a:lnTo>
                    <a:pt x="423" y="427"/>
                  </a:lnTo>
                  <a:lnTo>
                    <a:pt x="418" y="423"/>
                  </a:lnTo>
                  <a:lnTo>
                    <a:pt x="408" y="427"/>
                  </a:lnTo>
                  <a:lnTo>
                    <a:pt x="404" y="419"/>
                  </a:lnTo>
                  <a:lnTo>
                    <a:pt x="401" y="405"/>
                  </a:lnTo>
                  <a:lnTo>
                    <a:pt x="404" y="396"/>
                  </a:lnTo>
                  <a:lnTo>
                    <a:pt x="408" y="396"/>
                  </a:lnTo>
                  <a:lnTo>
                    <a:pt x="408" y="391"/>
                  </a:lnTo>
                  <a:lnTo>
                    <a:pt x="414" y="386"/>
                  </a:lnTo>
                  <a:lnTo>
                    <a:pt x="408" y="386"/>
                  </a:lnTo>
                  <a:lnTo>
                    <a:pt x="414" y="381"/>
                  </a:lnTo>
                  <a:lnTo>
                    <a:pt x="418" y="376"/>
                  </a:lnTo>
                  <a:lnTo>
                    <a:pt x="423" y="376"/>
                  </a:lnTo>
                  <a:lnTo>
                    <a:pt x="429" y="376"/>
                  </a:lnTo>
                  <a:lnTo>
                    <a:pt x="429" y="381"/>
                  </a:lnTo>
                  <a:lnTo>
                    <a:pt x="439" y="386"/>
                  </a:lnTo>
                  <a:lnTo>
                    <a:pt x="445" y="386"/>
                  </a:lnTo>
                  <a:lnTo>
                    <a:pt x="449" y="386"/>
                  </a:lnTo>
                  <a:lnTo>
                    <a:pt x="455" y="386"/>
                  </a:lnTo>
                  <a:lnTo>
                    <a:pt x="460" y="386"/>
                  </a:lnTo>
                  <a:lnTo>
                    <a:pt x="460" y="391"/>
                  </a:lnTo>
                  <a:lnTo>
                    <a:pt x="460" y="396"/>
                  </a:lnTo>
                  <a:lnTo>
                    <a:pt x="465" y="402"/>
                  </a:lnTo>
                  <a:lnTo>
                    <a:pt x="465" y="408"/>
                  </a:lnTo>
                  <a:lnTo>
                    <a:pt x="470" y="412"/>
                  </a:lnTo>
                  <a:lnTo>
                    <a:pt x="474" y="412"/>
                  </a:lnTo>
                  <a:lnTo>
                    <a:pt x="480" y="412"/>
                  </a:lnTo>
                  <a:lnTo>
                    <a:pt x="486" y="408"/>
                  </a:lnTo>
                  <a:lnTo>
                    <a:pt x="486" y="396"/>
                  </a:lnTo>
                  <a:lnTo>
                    <a:pt x="486" y="386"/>
                  </a:lnTo>
                  <a:lnTo>
                    <a:pt x="486" y="381"/>
                  </a:lnTo>
                  <a:lnTo>
                    <a:pt x="474" y="376"/>
                  </a:lnTo>
                  <a:lnTo>
                    <a:pt x="470" y="367"/>
                  </a:lnTo>
                  <a:lnTo>
                    <a:pt x="465" y="361"/>
                  </a:lnTo>
                  <a:lnTo>
                    <a:pt x="455" y="355"/>
                  </a:lnTo>
                  <a:lnTo>
                    <a:pt x="445" y="355"/>
                  </a:lnTo>
                  <a:lnTo>
                    <a:pt x="439" y="351"/>
                  </a:lnTo>
                  <a:lnTo>
                    <a:pt x="435" y="345"/>
                  </a:lnTo>
                  <a:lnTo>
                    <a:pt x="418" y="340"/>
                  </a:lnTo>
                  <a:lnTo>
                    <a:pt x="414" y="335"/>
                  </a:lnTo>
                  <a:lnTo>
                    <a:pt x="408" y="330"/>
                  </a:lnTo>
                  <a:lnTo>
                    <a:pt x="404" y="330"/>
                  </a:lnTo>
                  <a:lnTo>
                    <a:pt x="392" y="330"/>
                  </a:lnTo>
                  <a:lnTo>
                    <a:pt x="388" y="325"/>
                  </a:lnTo>
                  <a:lnTo>
                    <a:pt x="377" y="320"/>
                  </a:lnTo>
                  <a:lnTo>
                    <a:pt x="371" y="320"/>
                  </a:lnTo>
                  <a:lnTo>
                    <a:pt x="377" y="314"/>
                  </a:lnTo>
                  <a:lnTo>
                    <a:pt x="382" y="314"/>
                  </a:lnTo>
                  <a:lnTo>
                    <a:pt x="388" y="308"/>
                  </a:lnTo>
                  <a:lnTo>
                    <a:pt x="388" y="299"/>
                  </a:lnTo>
                  <a:lnTo>
                    <a:pt x="371" y="294"/>
                  </a:lnTo>
                  <a:lnTo>
                    <a:pt x="367" y="294"/>
                  </a:lnTo>
                  <a:lnTo>
                    <a:pt x="351" y="294"/>
                  </a:lnTo>
                  <a:lnTo>
                    <a:pt x="341" y="294"/>
                  </a:lnTo>
                  <a:lnTo>
                    <a:pt x="331" y="289"/>
                  </a:lnTo>
                  <a:lnTo>
                    <a:pt x="326" y="279"/>
                  </a:lnTo>
                  <a:lnTo>
                    <a:pt x="320" y="273"/>
                  </a:lnTo>
                  <a:lnTo>
                    <a:pt x="310" y="263"/>
                  </a:lnTo>
                  <a:lnTo>
                    <a:pt x="304" y="253"/>
                  </a:lnTo>
                  <a:lnTo>
                    <a:pt x="295" y="242"/>
                  </a:lnTo>
                  <a:lnTo>
                    <a:pt x="295" y="232"/>
                  </a:lnTo>
                  <a:lnTo>
                    <a:pt x="300" y="226"/>
                  </a:lnTo>
                  <a:lnTo>
                    <a:pt x="295" y="216"/>
                  </a:lnTo>
                  <a:lnTo>
                    <a:pt x="289" y="206"/>
                  </a:lnTo>
                  <a:lnTo>
                    <a:pt x="289" y="201"/>
                  </a:lnTo>
                  <a:lnTo>
                    <a:pt x="285" y="195"/>
                  </a:lnTo>
                  <a:lnTo>
                    <a:pt x="285" y="185"/>
                  </a:lnTo>
                  <a:lnTo>
                    <a:pt x="279" y="185"/>
                  </a:lnTo>
                  <a:lnTo>
                    <a:pt x="269" y="181"/>
                  </a:lnTo>
                  <a:lnTo>
                    <a:pt x="258" y="175"/>
                  </a:lnTo>
                  <a:lnTo>
                    <a:pt x="253" y="175"/>
                  </a:lnTo>
                  <a:lnTo>
                    <a:pt x="242" y="170"/>
                  </a:lnTo>
                  <a:lnTo>
                    <a:pt x="242" y="165"/>
                  </a:lnTo>
                  <a:lnTo>
                    <a:pt x="238" y="160"/>
                  </a:lnTo>
                  <a:lnTo>
                    <a:pt x="238" y="154"/>
                  </a:lnTo>
                  <a:lnTo>
                    <a:pt x="232" y="144"/>
                  </a:lnTo>
                  <a:lnTo>
                    <a:pt x="238" y="140"/>
                  </a:lnTo>
                  <a:lnTo>
                    <a:pt x="238" y="134"/>
                  </a:lnTo>
                  <a:lnTo>
                    <a:pt x="238" y="128"/>
                  </a:lnTo>
                  <a:lnTo>
                    <a:pt x="242" y="124"/>
                  </a:lnTo>
                  <a:lnTo>
                    <a:pt x="248" y="119"/>
                  </a:lnTo>
                  <a:lnTo>
                    <a:pt x="248" y="113"/>
                  </a:lnTo>
                  <a:lnTo>
                    <a:pt x="242" y="113"/>
                  </a:lnTo>
                  <a:lnTo>
                    <a:pt x="238" y="109"/>
                  </a:lnTo>
                  <a:lnTo>
                    <a:pt x="238" y="103"/>
                  </a:lnTo>
                  <a:lnTo>
                    <a:pt x="232" y="103"/>
                  </a:lnTo>
                  <a:lnTo>
                    <a:pt x="238" y="97"/>
                  </a:lnTo>
                  <a:lnTo>
                    <a:pt x="242" y="97"/>
                  </a:lnTo>
                  <a:lnTo>
                    <a:pt x="242" y="87"/>
                  </a:lnTo>
                  <a:lnTo>
                    <a:pt x="253" y="87"/>
                  </a:lnTo>
                  <a:lnTo>
                    <a:pt x="258" y="87"/>
                  </a:lnTo>
                  <a:lnTo>
                    <a:pt x="263" y="87"/>
                  </a:lnTo>
                  <a:lnTo>
                    <a:pt x="269" y="87"/>
                  </a:lnTo>
                  <a:lnTo>
                    <a:pt x="273" y="83"/>
                  </a:lnTo>
                  <a:lnTo>
                    <a:pt x="279" y="83"/>
                  </a:lnTo>
                  <a:lnTo>
                    <a:pt x="279" y="77"/>
                  </a:lnTo>
                  <a:lnTo>
                    <a:pt x="285" y="77"/>
                  </a:lnTo>
                  <a:lnTo>
                    <a:pt x="289" y="77"/>
                  </a:lnTo>
                  <a:lnTo>
                    <a:pt x="289" y="83"/>
                  </a:lnTo>
                  <a:lnTo>
                    <a:pt x="295" y="87"/>
                  </a:lnTo>
                  <a:lnTo>
                    <a:pt x="295" y="77"/>
                  </a:lnTo>
                  <a:lnTo>
                    <a:pt x="300" y="77"/>
                  </a:lnTo>
                  <a:lnTo>
                    <a:pt x="304" y="72"/>
                  </a:lnTo>
                  <a:lnTo>
                    <a:pt x="300" y="68"/>
                  </a:lnTo>
                  <a:lnTo>
                    <a:pt x="295" y="62"/>
                  </a:lnTo>
                  <a:lnTo>
                    <a:pt x="304" y="56"/>
                  </a:lnTo>
                  <a:lnTo>
                    <a:pt x="304" y="52"/>
                  </a:lnTo>
                  <a:lnTo>
                    <a:pt x="300" y="46"/>
                  </a:lnTo>
                  <a:lnTo>
                    <a:pt x="300" y="42"/>
                  </a:lnTo>
                  <a:lnTo>
                    <a:pt x="300" y="36"/>
                  </a:lnTo>
                  <a:lnTo>
                    <a:pt x="295" y="36"/>
                  </a:lnTo>
                  <a:lnTo>
                    <a:pt x="289" y="31"/>
                  </a:lnTo>
                  <a:lnTo>
                    <a:pt x="279" y="31"/>
                  </a:lnTo>
                  <a:lnTo>
                    <a:pt x="273" y="31"/>
                  </a:lnTo>
                  <a:lnTo>
                    <a:pt x="269" y="31"/>
                  </a:lnTo>
                  <a:lnTo>
                    <a:pt x="263" y="31"/>
                  </a:lnTo>
                  <a:lnTo>
                    <a:pt x="258" y="26"/>
                  </a:lnTo>
                  <a:lnTo>
                    <a:pt x="253" y="21"/>
                  </a:lnTo>
                  <a:lnTo>
                    <a:pt x="253" y="15"/>
                  </a:lnTo>
                  <a:lnTo>
                    <a:pt x="248" y="11"/>
                  </a:lnTo>
                  <a:lnTo>
                    <a:pt x="242" y="5"/>
                  </a:lnTo>
                  <a:lnTo>
                    <a:pt x="232" y="5"/>
                  </a:lnTo>
                  <a:lnTo>
                    <a:pt x="227" y="5"/>
                  </a:lnTo>
                  <a:lnTo>
                    <a:pt x="222" y="5"/>
                  </a:lnTo>
                  <a:lnTo>
                    <a:pt x="217" y="5"/>
                  </a:lnTo>
                  <a:lnTo>
                    <a:pt x="211" y="0"/>
                  </a:lnTo>
                  <a:lnTo>
                    <a:pt x="207" y="0"/>
                  </a:lnTo>
                  <a:lnTo>
                    <a:pt x="207" y="5"/>
                  </a:lnTo>
                  <a:lnTo>
                    <a:pt x="197" y="11"/>
                  </a:lnTo>
                  <a:lnTo>
                    <a:pt x="191" y="11"/>
                  </a:lnTo>
                  <a:lnTo>
                    <a:pt x="185" y="11"/>
                  </a:lnTo>
                  <a:lnTo>
                    <a:pt x="185" y="5"/>
                  </a:lnTo>
                  <a:lnTo>
                    <a:pt x="185" y="0"/>
                  </a:lnTo>
                  <a:lnTo>
                    <a:pt x="181" y="0"/>
                  </a:lnTo>
                  <a:lnTo>
                    <a:pt x="176" y="0"/>
                  </a:lnTo>
                  <a:lnTo>
                    <a:pt x="176" y="5"/>
                  </a:lnTo>
                  <a:lnTo>
                    <a:pt x="176" y="11"/>
                  </a:lnTo>
                  <a:lnTo>
                    <a:pt x="176" y="15"/>
                  </a:lnTo>
                  <a:lnTo>
                    <a:pt x="170" y="15"/>
                  </a:lnTo>
                  <a:lnTo>
                    <a:pt x="166" y="11"/>
                  </a:lnTo>
                  <a:lnTo>
                    <a:pt x="160" y="15"/>
                  </a:lnTo>
                  <a:lnTo>
                    <a:pt x="154" y="21"/>
                  </a:lnTo>
                  <a:lnTo>
                    <a:pt x="160" y="26"/>
                  </a:lnTo>
                  <a:lnTo>
                    <a:pt x="154" y="31"/>
                  </a:lnTo>
                  <a:lnTo>
                    <a:pt x="150" y="26"/>
                  </a:lnTo>
                  <a:lnTo>
                    <a:pt x="144" y="26"/>
                  </a:lnTo>
                  <a:lnTo>
                    <a:pt x="139" y="26"/>
                  </a:lnTo>
                  <a:lnTo>
                    <a:pt x="134" y="26"/>
                  </a:lnTo>
                  <a:lnTo>
                    <a:pt x="134" y="21"/>
                  </a:lnTo>
                  <a:lnTo>
                    <a:pt x="129" y="15"/>
                  </a:lnTo>
                  <a:lnTo>
                    <a:pt x="123" y="15"/>
                  </a:lnTo>
                  <a:lnTo>
                    <a:pt x="123" y="21"/>
                  </a:lnTo>
                  <a:lnTo>
                    <a:pt x="123" y="31"/>
                  </a:lnTo>
                  <a:lnTo>
                    <a:pt x="119" y="31"/>
                  </a:lnTo>
                  <a:lnTo>
                    <a:pt x="113" y="36"/>
                  </a:lnTo>
                  <a:lnTo>
                    <a:pt x="108" y="42"/>
                  </a:lnTo>
                  <a:lnTo>
                    <a:pt x="108" y="46"/>
                  </a:lnTo>
                  <a:lnTo>
                    <a:pt x="103" y="42"/>
                  </a:lnTo>
                  <a:lnTo>
                    <a:pt x="98" y="36"/>
                  </a:lnTo>
                  <a:lnTo>
                    <a:pt x="93" y="31"/>
                  </a:lnTo>
                  <a:lnTo>
                    <a:pt x="93" y="26"/>
                  </a:lnTo>
                  <a:lnTo>
                    <a:pt x="93" y="21"/>
                  </a:lnTo>
                  <a:lnTo>
                    <a:pt x="88" y="15"/>
                  </a:lnTo>
                  <a:lnTo>
                    <a:pt x="82" y="15"/>
                  </a:lnTo>
                  <a:lnTo>
                    <a:pt x="78" y="21"/>
                  </a:lnTo>
                  <a:lnTo>
                    <a:pt x="78" y="26"/>
                  </a:lnTo>
                  <a:lnTo>
                    <a:pt x="72" y="36"/>
                  </a:lnTo>
                  <a:lnTo>
                    <a:pt x="67" y="36"/>
                  </a:lnTo>
                  <a:lnTo>
                    <a:pt x="57" y="36"/>
                  </a:lnTo>
                  <a:lnTo>
                    <a:pt x="51" y="31"/>
                  </a:lnTo>
                  <a:lnTo>
                    <a:pt x="31" y="36"/>
                  </a:lnTo>
                  <a:lnTo>
                    <a:pt x="25" y="36"/>
                  </a:lnTo>
                  <a:lnTo>
                    <a:pt x="25" y="42"/>
                  </a:lnTo>
                  <a:lnTo>
                    <a:pt x="21" y="42"/>
                  </a:lnTo>
                  <a:lnTo>
                    <a:pt x="21" y="46"/>
                  </a:lnTo>
                  <a:lnTo>
                    <a:pt x="25" y="52"/>
                  </a:lnTo>
                  <a:lnTo>
                    <a:pt x="25" y="56"/>
                  </a:lnTo>
                  <a:lnTo>
                    <a:pt x="31" y="62"/>
                  </a:lnTo>
                  <a:lnTo>
                    <a:pt x="25" y="68"/>
                  </a:lnTo>
                  <a:lnTo>
                    <a:pt x="21" y="72"/>
                  </a:lnTo>
                  <a:lnTo>
                    <a:pt x="16" y="77"/>
                  </a:lnTo>
                  <a:lnTo>
                    <a:pt x="10" y="77"/>
                  </a:lnTo>
                  <a:lnTo>
                    <a:pt x="4" y="77"/>
                  </a:lnTo>
                  <a:lnTo>
                    <a:pt x="0" y="77"/>
                  </a:lnTo>
                  <a:lnTo>
                    <a:pt x="0" y="83"/>
                  </a:lnTo>
                  <a:lnTo>
                    <a:pt x="4" y="87"/>
                  </a:lnTo>
                  <a:lnTo>
                    <a:pt x="10" y="87"/>
                  </a:lnTo>
                  <a:lnTo>
                    <a:pt x="16" y="93"/>
                  </a:lnTo>
                  <a:lnTo>
                    <a:pt x="16" y="97"/>
                  </a:lnTo>
                  <a:lnTo>
                    <a:pt x="16" y="103"/>
                  </a:lnTo>
                  <a:lnTo>
                    <a:pt x="10" y="109"/>
                  </a:lnTo>
                  <a:lnTo>
                    <a:pt x="10" y="113"/>
                  </a:lnTo>
                  <a:lnTo>
                    <a:pt x="10" y="124"/>
                  </a:lnTo>
                  <a:lnTo>
                    <a:pt x="10" y="128"/>
                  </a:lnTo>
                  <a:lnTo>
                    <a:pt x="16" y="140"/>
                  </a:lnTo>
                  <a:lnTo>
                    <a:pt x="21" y="140"/>
                  </a:lnTo>
                  <a:lnTo>
                    <a:pt x="31" y="140"/>
                  </a:lnTo>
                  <a:lnTo>
                    <a:pt x="35" y="144"/>
                  </a:lnTo>
                  <a:lnTo>
                    <a:pt x="31" y="150"/>
                  </a:lnTo>
                  <a:lnTo>
                    <a:pt x="31" y="154"/>
                  </a:lnTo>
                  <a:lnTo>
                    <a:pt x="25" y="160"/>
                  </a:lnTo>
                  <a:lnTo>
                    <a:pt x="21" y="165"/>
                  </a:lnTo>
                  <a:close/>
                </a:path>
              </a:pathLst>
            </a:custGeom>
            <a:solidFill>
              <a:schemeClr val="tx2"/>
            </a:solidFill>
            <a:ln w="3175" cap="flat">
              <a:solidFill>
                <a:schemeClr val="bg2"/>
              </a:solidFill>
              <a:prstDash val="solid"/>
              <a:miter lim="800000"/>
              <a:headEnd/>
              <a:tailEnd/>
            </a:ln>
          </p:spPr>
          <p:txBody>
            <a:bodyPr vert="horz" wrap="square" lIns="68580" tIns="34290" rIns="68580" bIns="34290" numCol="1" anchor="t" anchorCtr="0" compatLnSpc="1">
              <a:prstTxWarp prst="textNoShape">
                <a:avLst/>
              </a:prstTxWarp>
            </a:bodyPr>
            <a:lstStyle/>
            <a:p>
              <a:endParaRPr lang="en-US" sz="1350"/>
            </a:p>
          </p:txBody>
        </p:sp>
        <p:sp>
          <p:nvSpPr>
            <p:cNvPr id="85" name="Freeform 84"/>
            <p:cNvSpPr>
              <a:spLocks/>
            </p:cNvSpPr>
            <p:nvPr/>
          </p:nvSpPr>
          <p:spPr bwMode="auto">
            <a:xfrm>
              <a:off x="3344638" y="5083217"/>
              <a:ext cx="1230194" cy="1290944"/>
            </a:xfrm>
            <a:custGeom>
              <a:avLst/>
              <a:gdLst>
                <a:gd name="T0" fmla="*/ 47 w 486"/>
                <a:gd name="T1" fmla="*/ 154 h 510"/>
                <a:gd name="T2" fmla="*/ 72 w 486"/>
                <a:gd name="T3" fmla="*/ 128 h 510"/>
                <a:gd name="T4" fmla="*/ 119 w 486"/>
                <a:gd name="T5" fmla="*/ 144 h 510"/>
                <a:gd name="T6" fmla="*/ 129 w 486"/>
                <a:gd name="T7" fmla="*/ 140 h 510"/>
                <a:gd name="T8" fmla="*/ 144 w 486"/>
                <a:gd name="T9" fmla="*/ 185 h 510"/>
                <a:gd name="T10" fmla="*/ 181 w 486"/>
                <a:gd name="T11" fmla="*/ 248 h 510"/>
                <a:gd name="T12" fmla="*/ 242 w 486"/>
                <a:gd name="T13" fmla="*/ 314 h 510"/>
                <a:gd name="T14" fmla="*/ 273 w 486"/>
                <a:gd name="T15" fmla="*/ 330 h 510"/>
                <a:gd name="T16" fmla="*/ 314 w 486"/>
                <a:gd name="T17" fmla="*/ 367 h 510"/>
                <a:gd name="T18" fmla="*/ 326 w 486"/>
                <a:gd name="T19" fmla="*/ 391 h 510"/>
                <a:gd name="T20" fmla="*/ 361 w 486"/>
                <a:gd name="T21" fmla="*/ 408 h 510"/>
                <a:gd name="T22" fmla="*/ 377 w 486"/>
                <a:gd name="T23" fmla="*/ 464 h 510"/>
                <a:gd name="T24" fmla="*/ 361 w 486"/>
                <a:gd name="T25" fmla="*/ 480 h 510"/>
                <a:gd name="T26" fmla="*/ 351 w 486"/>
                <a:gd name="T27" fmla="*/ 505 h 510"/>
                <a:gd name="T28" fmla="*/ 377 w 486"/>
                <a:gd name="T29" fmla="*/ 505 h 510"/>
                <a:gd name="T30" fmla="*/ 392 w 486"/>
                <a:gd name="T31" fmla="*/ 480 h 510"/>
                <a:gd name="T32" fmla="*/ 418 w 486"/>
                <a:gd name="T33" fmla="*/ 464 h 510"/>
                <a:gd name="T34" fmla="*/ 423 w 486"/>
                <a:gd name="T35" fmla="*/ 437 h 510"/>
                <a:gd name="T36" fmla="*/ 404 w 486"/>
                <a:gd name="T37" fmla="*/ 419 h 510"/>
                <a:gd name="T38" fmla="*/ 414 w 486"/>
                <a:gd name="T39" fmla="*/ 386 h 510"/>
                <a:gd name="T40" fmla="*/ 429 w 486"/>
                <a:gd name="T41" fmla="*/ 376 h 510"/>
                <a:gd name="T42" fmla="*/ 455 w 486"/>
                <a:gd name="T43" fmla="*/ 386 h 510"/>
                <a:gd name="T44" fmla="*/ 465 w 486"/>
                <a:gd name="T45" fmla="*/ 408 h 510"/>
                <a:gd name="T46" fmla="*/ 486 w 486"/>
                <a:gd name="T47" fmla="*/ 396 h 510"/>
                <a:gd name="T48" fmla="*/ 465 w 486"/>
                <a:gd name="T49" fmla="*/ 361 h 510"/>
                <a:gd name="T50" fmla="*/ 418 w 486"/>
                <a:gd name="T51" fmla="*/ 340 h 510"/>
                <a:gd name="T52" fmla="*/ 388 w 486"/>
                <a:gd name="T53" fmla="*/ 325 h 510"/>
                <a:gd name="T54" fmla="*/ 388 w 486"/>
                <a:gd name="T55" fmla="*/ 308 h 510"/>
                <a:gd name="T56" fmla="*/ 341 w 486"/>
                <a:gd name="T57" fmla="*/ 294 h 510"/>
                <a:gd name="T58" fmla="*/ 304 w 486"/>
                <a:gd name="T59" fmla="*/ 253 h 510"/>
                <a:gd name="T60" fmla="*/ 289 w 486"/>
                <a:gd name="T61" fmla="*/ 206 h 510"/>
                <a:gd name="T62" fmla="*/ 269 w 486"/>
                <a:gd name="T63" fmla="*/ 181 h 510"/>
                <a:gd name="T64" fmla="*/ 238 w 486"/>
                <a:gd name="T65" fmla="*/ 160 h 510"/>
                <a:gd name="T66" fmla="*/ 238 w 486"/>
                <a:gd name="T67" fmla="*/ 128 h 510"/>
                <a:gd name="T68" fmla="*/ 238 w 486"/>
                <a:gd name="T69" fmla="*/ 109 h 510"/>
                <a:gd name="T70" fmla="*/ 242 w 486"/>
                <a:gd name="T71" fmla="*/ 87 h 510"/>
                <a:gd name="T72" fmla="*/ 273 w 486"/>
                <a:gd name="T73" fmla="*/ 83 h 510"/>
                <a:gd name="T74" fmla="*/ 289 w 486"/>
                <a:gd name="T75" fmla="*/ 83 h 510"/>
                <a:gd name="T76" fmla="*/ 300 w 486"/>
                <a:gd name="T77" fmla="*/ 68 h 510"/>
                <a:gd name="T78" fmla="*/ 300 w 486"/>
                <a:gd name="T79" fmla="*/ 42 h 510"/>
                <a:gd name="T80" fmla="*/ 273 w 486"/>
                <a:gd name="T81" fmla="*/ 31 h 510"/>
                <a:gd name="T82" fmla="*/ 253 w 486"/>
                <a:gd name="T83" fmla="*/ 15 h 510"/>
                <a:gd name="T84" fmla="*/ 222 w 486"/>
                <a:gd name="T85" fmla="*/ 5 h 510"/>
                <a:gd name="T86" fmla="*/ 197 w 486"/>
                <a:gd name="T87" fmla="*/ 11 h 510"/>
                <a:gd name="T88" fmla="*/ 181 w 486"/>
                <a:gd name="T89" fmla="*/ 0 h 510"/>
                <a:gd name="T90" fmla="*/ 170 w 486"/>
                <a:gd name="T91" fmla="*/ 15 h 510"/>
                <a:gd name="T92" fmla="*/ 154 w 486"/>
                <a:gd name="T93" fmla="*/ 31 h 510"/>
                <a:gd name="T94" fmla="*/ 134 w 486"/>
                <a:gd name="T95" fmla="*/ 21 h 510"/>
                <a:gd name="T96" fmla="*/ 119 w 486"/>
                <a:gd name="T97" fmla="*/ 31 h 510"/>
                <a:gd name="T98" fmla="*/ 98 w 486"/>
                <a:gd name="T99" fmla="*/ 36 h 510"/>
                <a:gd name="T100" fmla="*/ 82 w 486"/>
                <a:gd name="T101" fmla="*/ 15 h 510"/>
                <a:gd name="T102" fmla="*/ 57 w 486"/>
                <a:gd name="T103" fmla="*/ 36 h 510"/>
                <a:gd name="T104" fmla="*/ 21 w 486"/>
                <a:gd name="T105" fmla="*/ 42 h 510"/>
                <a:gd name="T106" fmla="*/ 25 w 486"/>
                <a:gd name="T107" fmla="*/ 68 h 510"/>
                <a:gd name="T108" fmla="*/ 0 w 486"/>
                <a:gd name="T109" fmla="*/ 77 h 510"/>
                <a:gd name="T110" fmla="*/ 16 w 486"/>
                <a:gd name="T111" fmla="*/ 97 h 510"/>
                <a:gd name="T112" fmla="*/ 10 w 486"/>
                <a:gd name="T113" fmla="*/ 128 h 510"/>
                <a:gd name="T114" fmla="*/ 31 w 486"/>
                <a:gd name="T115" fmla="*/ 150 h 5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86" h="510">
                  <a:moveTo>
                    <a:pt x="21" y="165"/>
                  </a:moveTo>
                  <a:lnTo>
                    <a:pt x="31" y="160"/>
                  </a:lnTo>
                  <a:lnTo>
                    <a:pt x="35" y="154"/>
                  </a:lnTo>
                  <a:lnTo>
                    <a:pt x="41" y="154"/>
                  </a:lnTo>
                  <a:lnTo>
                    <a:pt x="47" y="154"/>
                  </a:lnTo>
                  <a:lnTo>
                    <a:pt x="57" y="150"/>
                  </a:lnTo>
                  <a:lnTo>
                    <a:pt x="62" y="144"/>
                  </a:lnTo>
                  <a:lnTo>
                    <a:pt x="62" y="140"/>
                  </a:lnTo>
                  <a:lnTo>
                    <a:pt x="67" y="134"/>
                  </a:lnTo>
                  <a:lnTo>
                    <a:pt x="72" y="128"/>
                  </a:lnTo>
                  <a:lnTo>
                    <a:pt x="82" y="128"/>
                  </a:lnTo>
                  <a:lnTo>
                    <a:pt x="88" y="128"/>
                  </a:lnTo>
                  <a:lnTo>
                    <a:pt x="98" y="140"/>
                  </a:lnTo>
                  <a:lnTo>
                    <a:pt x="103" y="134"/>
                  </a:lnTo>
                  <a:lnTo>
                    <a:pt x="119" y="144"/>
                  </a:lnTo>
                  <a:lnTo>
                    <a:pt x="119" y="140"/>
                  </a:lnTo>
                  <a:lnTo>
                    <a:pt x="123" y="134"/>
                  </a:lnTo>
                  <a:lnTo>
                    <a:pt x="129" y="134"/>
                  </a:lnTo>
                  <a:lnTo>
                    <a:pt x="134" y="134"/>
                  </a:lnTo>
                  <a:lnTo>
                    <a:pt x="129" y="140"/>
                  </a:lnTo>
                  <a:lnTo>
                    <a:pt x="129" y="144"/>
                  </a:lnTo>
                  <a:lnTo>
                    <a:pt x="134" y="150"/>
                  </a:lnTo>
                  <a:lnTo>
                    <a:pt x="129" y="154"/>
                  </a:lnTo>
                  <a:lnTo>
                    <a:pt x="139" y="165"/>
                  </a:lnTo>
                  <a:lnTo>
                    <a:pt x="144" y="185"/>
                  </a:lnTo>
                  <a:lnTo>
                    <a:pt x="150" y="206"/>
                  </a:lnTo>
                  <a:lnTo>
                    <a:pt x="154" y="211"/>
                  </a:lnTo>
                  <a:lnTo>
                    <a:pt x="166" y="238"/>
                  </a:lnTo>
                  <a:lnTo>
                    <a:pt x="170" y="238"/>
                  </a:lnTo>
                  <a:lnTo>
                    <a:pt x="181" y="248"/>
                  </a:lnTo>
                  <a:lnTo>
                    <a:pt x="185" y="257"/>
                  </a:lnTo>
                  <a:lnTo>
                    <a:pt x="191" y="263"/>
                  </a:lnTo>
                  <a:lnTo>
                    <a:pt x="197" y="269"/>
                  </a:lnTo>
                  <a:lnTo>
                    <a:pt x="211" y="283"/>
                  </a:lnTo>
                  <a:lnTo>
                    <a:pt x="242" y="314"/>
                  </a:lnTo>
                  <a:lnTo>
                    <a:pt x="248" y="314"/>
                  </a:lnTo>
                  <a:lnTo>
                    <a:pt x="253" y="325"/>
                  </a:lnTo>
                  <a:lnTo>
                    <a:pt x="263" y="325"/>
                  </a:lnTo>
                  <a:lnTo>
                    <a:pt x="269" y="335"/>
                  </a:lnTo>
                  <a:lnTo>
                    <a:pt x="273" y="330"/>
                  </a:lnTo>
                  <a:lnTo>
                    <a:pt x="289" y="345"/>
                  </a:lnTo>
                  <a:lnTo>
                    <a:pt x="295" y="351"/>
                  </a:lnTo>
                  <a:lnTo>
                    <a:pt x="300" y="355"/>
                  </a:lnTo>
                  <a:lnTo>
                    <a:pt x="304" y="355"/>
                  </a:lnTo>
                  <a:lnTo>
                    <a:pt x="314" y="367"/>
                  </a:lnTo>
                  <a:lnTo>
                    <a:pt x="320" y="367"/>
                  </a:lnTo>
                  <a:lnTo>
                    <a:pt x="326" y="371"/>
                  </a:lnTo>
                  <a:lnTo>
                    <a:pt x="326" y="381"/>
                  </a:lnTo>
                  <a:lnTo>
                    <a:pt x="326" y="386"/>
                  </a:lnTo>
                  <a:lnTo>
                    <a:pt x="326" y="391"/>
                  </a:lnTo>
                  <a:lnTo>
                    <a:pt x="336" y="396"/>
                  </a:lnTo>
                  <a:lnTo>
                    <a:pt x="341" y="396"/>
                  </a:lnTo>
                  <a:lnTo>
                    <a:pt x="346" y="396"/>
                  </a:lnTo>
                  <a:lnTo>
                    <a:pt x="357" y="402"/>
                  </a:lnTo>
                  <a:lnTo>
                    <a:pt x="361" y="408"/>
                  </a:lnTo>
                  <a:lnTo>
                    <a:pt x="361" y="412"/>
                  </a:lnTo>
                  <a:lnTo>
                    <a:pt x="367" y="418"/>
                  </a:lnTo>
                  <a:lnTo>
                    <a:pt x="371" y="433"/>
                  </a:lnTo>
                  <a:lnTo>
                    <a:pt x="377" y="449"/>
                  </a:lnTo>
                  <a:lnTo>
                    <a:pt x="377" y="464"/>
                  </a:lnTo>
                  <a:lnTo>
                    <a:pt x="371" y="469"/>
                  </a:lnTo>
                  <a:lnTo>
                    <a:pt x="367" y="469"/>
                  </a:lnTo>
                  <a:lnTo>
                    <a:pt x="361" y="469"/>
                  </a:lnTo>
                  <a:lnTo>
                    <a:pt x="361" y="474"/>
                  </a:lnTo>
                  <a:lnTo>
                    <a:pt x="361" y="480"/>
                  </a:lnTo>
                  <a:lnTo>
                    <a:pt x="361" y="484"/>
                  </a:lnTo>
                  <a:lnTo>
                    <a:pt x="361" y="490"/>
                  </a:lnTo>
                  <a:lnTo>
                    <a:pt x="357" y="494"/>
                  </a:lnTo>
                  <a:lnTo>
                    <a:pt x="351" y="500"/>
                  </a:lnTo>
                  <a:lnTo>
                    <a:pt x="351" y="505"/>
                  </a:lnTo>
                  <a:lnTo>
                    <a:pt x="357" y="510"/>
                  </a:lnTo>
                  <a:lnTo>
                    <a:pt x="361" y="510"/>
                  </a:lnTo>
                  <a:lnTo>
                    <a:pt x="367" y="510"/>
                  </a:lnTo>
                  <a:lnTo>
                    <a:pt x="371" y="510"/>
                  </a:lnTo>
                  <a:lnTo>
                    <a:pt x="377" y="505"/>
                  </a:lnTo>
                  <a:lnTo>
                    <a:pt x="382" y="505"/>
                  </a:lnTo>
                  <a:lnTo>
                    <a:pt x="382" y="500"/>
                  </a:lnTo>
                  <a:lnTo>
                    <a:pt x="392" y="494"/>
                  </a:lnTo>
                  <a:lnTo>
                    <a:pt x="392" y="490"/>
                  </a:lnTo>
                  <a:lnTo>
                    <a:pt x="392" y="480"/>
                  </a:lnTo>
                  <a:lnTo>
                    <a:pt x="398" y="474"/>
                  </a:lnTo>
                  <a:lnTo>
                    <a:pt x="404" y="469"/>
                  </a:lnTo>
                  <a:lnTo>
                    <a:pt x="408" y="464"/>
                  </a:lnTo>
                  <a:lnTo>
                    <a:pt x="414" y="464"/>
                  </a:lnTo>
                  <a:lnTo>
                    <a:pt x="418" y="464"/>
                  </a:lnTo>
                  <a:lnTo>
                    <a:pt x="423" y="464"/>
                  </a:lnTo>
                  <a:lnTo>
                    <a:pt x="423" y="459"/>
                  </a:lnTo>
                  <a:lnTo>
                    <a:pt x="423" y="453"/>
                  </a:lnTo>
                  <a:lnTo>
                    <a:pt x="423" y="449"/>
                  </a:lnTo>
                  <a:lnTo>
                    <a:pt x="423" y="437"/>
                  </a:lnTo>
                  <a:lnTo>
                    <a:pt x="423" y="433"/>
                  </a:lnTo>
                  <a:lnTo>
                    <a:pt x="423" y="427"/>
                  </a:lnTo>
                  <a:lnTo>
                    <a:pt x="418" y="423"/>
                  </a:lnTo>
                  <a:lnTo>
                    <a:pt x="408" y="427"/>
                  </a:lnTo>
                  <a:lnTo>
                    <a:pt x="404" y="419"/>
                  </a:lnTo>
                  <a:lnTo>
                    <a:pt x="401" y="405"/>
                  </a:lnTo>
                  <a:lnTo>
                    <a:pt x="404" y="396"/>
                  </a:lnTo>
                  <a:lnTo>
                    <a:pt x="408" y="396"/>
                  </a:lnTo>
                  <a:lnTo>
                    <a:pt x="408" y="391"/>
                  </a:lnTo>
                  <a:lnTo>
                    <a:pt x="414" y="386"/>
                  </a:lnTo>
                  <a:lnTo>
                    <a:pt x="408" y="386"/>
                  </a:lnTo>
                  <a:lnTo>
                    <a:pt x="414" y="381"/>
                  </a:lnTo>
                  <a:lnTo>
                    <a:pt x="418" y="376"/>
                  </a:lnTo>
                  <a:lnTo>
                    <a:pt x="423" y="376"/>
                  </a:lnTo>
                  <a:lnTo>
                    <a:pt x="429" y="376"/>
                  </a:lnTo>
                  <a:lnTo>
                    <a:pt x="429" y="381"/>
                  </a:lnTo>
                  <a:lnTo>
                    <a:pt x="439" y="386"/>
                  </a:lnTo>
                  <a:lnTo>
                    <a:pt x="445" y="386"/>
                  </a:lnTo>
                  <a:lnTo>
                    <a:pt x="449" y="386"/>
                  </a:lnTo>
                  <a:lnTo>
                    <a:pt x="455" y="386"/>
                  </a:lnTo>
                  <a:lnTo>
                    <a:pt x="460" y="386"/>
                  </a:lnTo>
                  <a:lnTo>
                    <a:pt x="460" y="391"/>
                  </a:lnTo>
                  <a:lnTo>
                    <a:pt x="460" y="396"/>
                  </a:lnTo>
                  <a:lnTo>
                    <a:pt x="465" y="402"/>
                  </a:lnTo>
                  <a:lnTo>
                    <a:pt x="465" y="408"/>
                  </a:lnTo>
                  <a:lnTo>
                    <a:pt x="470" y="412"/>
                  </a:lnTo>
                  <a:lnTo>
                    <a:pt x="474" y="412"/>
                  </a:lnTo>
                  <a:lnTo>
                    <a:pt x="480" y="412"/>
                  </a:lnTo>
                  <a:lnTo>
                    <a:pt x="486" y="408"/>
                  </a:lnTo>
                  <a:lnTo>
                    <a:pt x="486" y="396"/>
                  </a:lnTo>
                  <a:lnTo>
                    <a:pt x="486" y="386"/>
                  </a:lnTo>
                  <a:lnTo>
                    <a:pt x="486" y="381"/>
                  </a:lnTo>
                  <a:lnTo>
                    <a:pt x="474" y="376"/>
                  </a:lnTo>
                  <a:lnTo>
                    <a:pt x="470" y="367"/>
                  </a:lnTo>
                  <a:lnTo>
                    <a:pt x="465" y="361"/>
                  </a:lnTo>
                  <a:lnTo>
                    <a:pt x="455" y="355"/>
                  </a:lnTo>
                  <a:lnTo>
                    <a:pt x="445" y="355"/>
                  </a:lnTo>
                  <a:lnTo>
                    <a:pt x="439" y="351"/>
                  </a:lnTo>
                  <a:lnTo>
                    <a:pt x="435" y="345"/>
                  </a:lnTo>
                  <a:lnTo>
                    <a:pt x="418" y="340"/>
                  </a:lnTo>
                  <a:lnTo>
                    <a:pt x="414" y="335"/>
                  </a:lnTo>
                  <a:lnTo>
                    <a:pt x="408" y="330"/>
                  </a:lnTo>
                  <a:lnTo>
                    <a:pt x="404" y="330"/>
                  </a:lnTo>
                  <a:lnTo>
                    <a:pt x="392" y="330"/>
                  </a:lnTo>
                  <a:lnTo>
                    <a:pt x="388" y="325"/>
                  </a:lnTo>
                  <a:lnTo>
                    <a:pt x="377" y="320"/>
                  </a:lnTo>
                  <a:lnTo>
                    <a:pt x="371" y="320"/>
                  </a:lnTo>
                  <a:lnTo>
                    <a:pt x="377" y="314"/>
                  </a:lnTo>
                  <a:lnTo>
                    <a:pt x="382" y="314"/>
                  </a:lnTo>
                  <a:lnTo>
                    <a:pt x="388" y="308"/>
                  </a:lnTo>
                  <a:lnTo>
                    <a:pt x="388" y="299"/>
                  </a:lnTo>
                  <a:lnTo>
                    <a:pt x="371" y="294"/>
                  </a:lnTo>
                  <a:lnTo>
                    <a:pt x="367" y="294"/>
                  </a:lnTo>
                  <a:lnTo>
                    <a:pt x="351" y="294"/>
                  </a:lnTo>
                  <a:lnTo>
                    <a:pt x="341" y="294"/>
                  </a:lnTo>
                  <a:lnTo>
                    <a:pt x="331" y="289"/>
                  </a:lnTo>
                  <a:lnTo>
                    <a:pt x="326" y="279"/>
                  </a:lnTo>
                  <a:lnTo>
                    <a:pt x="320" y="273"/>
                  </a:lnTo>
                  <a:lnTo>
                    <a:pt x="310" y="263"/>
                  </a:lnTo>
                  <a:lnTo>
                    <a:pt x="304" y="253"/>
                  </a:lnTo>
                  <a:lnTo>
                    <a:pt x="295" y="242"/>
                  </a:lnTo>
                  <a:lnTo>
                    <a:pt x="295" y="232"/>
                  </a:lnTo>
                  <a:lnTo>
                    <a:pt x="300" y="226"/>
                  </a:lnTo>
                  <a:lnTo>
                    <a:pt x="295" y="216"/>
                  </a:lnTo>
                  <a:lnTo>
                    <a:pt x="289" y="206"/>
                  </a:lnTo>
                  <a:lnTo>
                    <a:pt x="289" y="201"/>
                  </a:lnTo>
                  <a:lnTo>
                    <a:pt x="285" y="195"/>
                  </a:lnTo>
                  <a:lnTo>
                    <a:pt x="285" y="185"/>
                  </a:lnTo>
                  <a:lnTo>
                    <a:pt x="279" y="185"/>
                  </a:lnTo>
                  <a:lnTo>
                    <a:pt x="269" y="181"/>
                  </a:lnTo>
                  <a:lnTo>
                    <a:pt x="258" y="175"/>
                  </a:lnTo>
                  <a:lnTo>
                    <a:pt x="253" y="175"/>
                  </a:lnTo>
                  <a:lnTo>
                    <a:pt x="242" y="170"/>
                  </a:lnTo>
                  <a:lnTo>
                    <a:pt x="242" y="165"/>
                  </a:lnTo>
                  <a:lnTo>
                    <a:pt x="238" y="160"/>
                  </a:lnTo>
                  <a:lnTo>
                    <a:pt x="238" y="154"/>
                  </a:lnTo>
                  <a:lnTo>
                    <a:pt x="232" y="144"/>
                  </a:lnTo>
                  <a:lnTo>
                    <a:pt x="238" y="140"/>
                  </a:lnTo>
                  <a:lnTo>
                    <a:pt x="238" y="134"/>
                  </a:lnTo>
                  <a:lnTo>
                    <a:pt x="238" y="128"/>
                  </a:lnTo>
                  <a:lnTo>
                    <a:pt x="242" y="124"/>
                  </a:lnTo>
                  <a:lnTo>
                    <a:pt x="248" y="119"/>
                  </a:lnTo>
                  <a:lnTo>
                    <a:pt x="248" y="113"/>
                  </a:lnTo>
                  <a:lnTo>
                    <a:pt x="242" y="113"/>
                  </a:lnTo>
                  <a:lnTo>
                    <a:pt x="238" y="109"/>
                  </a:lnTo>
                  <a:lnTo>
                    <a:pt x="238" y="103"/>
                  </a:lnTo>
                  <a:lnTo>
                    <a:pt x="232" y="103"/>
                  </a:lnTo>
                  <a:lnTo>
                    <a:pt x="238" y="97"/>
                  </a:lnTo>
                  <a:lnTo>
                    <a:pt x="242" y="97"/>
                  </a:lnTo>
                  <a:lnTo>
                    <a:pt x="242" y="87"/>
                  </a:lnTo>
                  <a:lnTo>
                    <a:pt x="253" y="87"/>
                  </a:lnTo>
                  <a:lnTo>
                    <a:pt x="258" y="87"/>
                  </a:lnTo>
                  <a:lnTo>
                    <a:pt x="263" y="87"/>
                  </a:lnTo>
                  <a:lnTo>
                    <a:pt x="269" y="87"/>
                  </a:lnTo>
                  <a:lnTo>
                    <a:pt x="273" y="83"/>
                  </a:lnTo>
                  <a:lnTo>
                    <a:pt x="279" y="83"/>
                  </a:lnTo>
                  <a:lnTo>
                    <a:pt x="279" y="77"/>
                  </a:lnTo>
                  <a:lnTo>
                    <a:pt x="285" y="77"/>
                  </a:lnTo>
                  <a:lnTo>
                    <a:pt x="289" y="77"/>
                  </a:lnTo>
                  <a:lnTo>
                    <a:pt x="289" y="83"/>
                  </a:lnTo>
                  <a:lnTo>
                    <a:pt x="295" y="87"/>
                  </a:lnTo>
                  <a:lnTo>
                    <a:pt x="295" y="77"/>
                  </a:lnTo>
                  <a:lnTo>
                    <a:pt x="300" y="77"/>
                  </a:lnTo>
                  <a:lnTo>
                    <a:pt x="304" y="72"/>
                  </a:lnTo>
                  <a:lnTo>
                    <a:pt x="300" y="68"/>
                  </a:lnTo>
                  <a:lnTo>
                    <a:pt x="295" y="62"/>
                  </a:lnTo>
                  <a:lnTo>
                    <a:pt x="304" y="56"/>
                  </a:lnTo>
                  <a:lnTo>
                    <a:pt x="304" y="52"/>
                  </a:lnTo>
                  <a:lnTo>
                    <a:pt x="300" y="46"/>
                  </a:lnTo>
                  <a:lnTo>
                    <a:pt x="300" y="42"/>
                  </a:lnTo>
                  <a:lnTo>
                    <a:pt x="300" y="36"/>
                  </a:lnTo>
                  <a:lnTo>
                    <a:pt x="295" y="36"/>
                  </a:lnTo>
                  <a:lnTo>
                    <a:pt x="289" y="31"/>
                  </a:lnTo>
                  <a:lnTo>
                    <a:pt x="279" y="31"/>
                  </a:lnTo>
                  <a:lnTo>
                    <a:pt x="273" y="31"/>
                  </a:lnTo>
                  <a:lnTo>
                    <a:pt x="269" y="31"/>
                  </a:lnTo>
                  <a:lnTo>
                    <a:pt x="263" y="31"/>
                  </a:lnTo>
                  <a:lnTo>
                    <a:pt x="258" y="26"/>
                  </a:lnTo>
                  <a:lnTo>
                    <a:pt x="253" y="21"/>
                  </a:lnTo>
                  <a:lnTo>
                    <a:pt x="253" y="15"/>
                  </a:lnTo>
                  <a:lnTo>
                    <a:pt x="248" y="11"/>
                  </a:lnTo>
                  <a:lnTo>
                    <a:pt x="242" y="5"/>
                  </a:lnTo>
                  <a:lnTo>
                    <a:pt x="232" y="5"/>
                  </a:lnTo>
                  <a:lnTo>
                    <a:pt x="227" y="5"/>
                  </a:lnTo>
                  <a:lnTo>
                    <a:pt x="222" y="5"/>
                  </a:lnTo>
                  <a:lnTo>
                    <a:pt x="217" y="5"/>
                  </a:lnTo>
                  <a:lnTo>
                    <a:pt x="211" y="0"/>
                  </a:lnTo>
                  <a:lnTo>
                    <a:pt x="207" y="0"/>
                  </a:lnTo>
                  <a:lnTo>
                    <a:pt x="207" y="5"/>
                  </a:lnTo>
                  <a:lnTo>
                    <a:pt x="197" y="11"/>
                  </a:lnTo>
                  <a:lnTo>
                    <a:pt x="191" y="11"/>
                  </a:lnTo>
                  <a:lnTo>
                    <a:pt x="185" y="11"/>
                  </a:lnTo>
                  <a:lnTo>
                    <a:pt x="185" y="5"/>
                  </a:lnTo>
                  <a:lnTo>
                    <a:pt x="185" y="0"/>
                  </a:lnTo>
                  <a:lnTo>
                    <a:pt x="181" y="0"/>
                  </a:lnTo>
                  <a:lnTo>
                    <a:pt x="176" y="0"/>
                  </a:lnTo>
                  <a:lnTo>
                    <a:pt x="176" y="5"/>
                  </a:lnTo>
                  <a:lnTo>
                    <a:pt x="176" y="11"/>
                  </a:lnTo>
                  <a:lnTo>
                    <a:pt x="176" y="15"/>
                  </a:lnTo>
                  <a:lnTo>
                    <a:pt x="170" y="15"/>
                  </a:lnTo>
                  <a:lnTo>
                    <a:pt x="166" y="11"/>
                  </a:lnTo>
                  <a:lnTo>
                    <a:pt x="160" y="15"/>
                  </a:lnTo>
                  <a:lnTo>
                    <a:pt x="154" y="21"/>
                  </a:lnTo>
                  <a:lnTo>
                    <a:pt x="160" y="26"/>
                  </a:lnTo>
                  <a:lnTo>
                    <a:pt x="154" y="31"/>
                  </a:lnTo>
                  <a:lnTo>
                    <a:pt x="150" y="26"/>
                  </a:lnTo>
                  <a:lnTo>
                    <a:pt x="144" y="26"/>
                  </a:lnTo>
                  <a:lnTo>
                    <a:pt x="139" y="26"/>
                  </a:lnTo>
                  <a:lnTo>
                    <a:pt x="134" y="26"/>
                  </a:lnTo>
                  <a:lnTo>
                    <a:pt x="134" y="21"/>
                  </a:lnTo>
                  <a:lnTo>
                    <a:pt x="129" y="15"/>
                  </a:lnTo>
                  <a:lnTo>
                    <a:pt x="123" y="15"/>
                  </a:lnTo>
                  <a:lnTo>
                    <a:pt x="123" y="21"/>
                  </a:lnTo>
                  <a:lnTo>
                    <a:pt x="123" y="31"/>
                  </a:lnTo>
                  <a:lnTo>
                    <a:pt x="119" y="31"/>
                  </a:lnTo>
                  <a:lnTo>
                    <a:pt x="113" y="36"/>
                  </a:lnTo>
                  <a:lnTo>
                    <a:pt x="108" y="42"/>
                  </a:lnTo>
                  <a:lnTo>
                    <a:pt x="108" y="46"/>
                  </a:lnTo>
                  <a:lnTo>
                    <a:pt x="103" y="42"/>
                  </a:lnTo>
                  <a:lnTo>
                    <a:pt x="98" y="36"/>
                  </a:lnTo>
                  <a:lnTo>
                    <a:pt x="93" y="31"/>
                  </a:lnTo>
                  <a:lnTo>
                    <a:pt x="93" y="26"/>
                  </a:lnTo>
                  <a:lnTo>
                    <a:pt x="93" y="21"/>
                  </a:lnTo>
                  <a:lnTo>
                    <a:pt x="88" y="15"/>
                  </a:lnTo>
                  <a:lnTo>
                    <a:pt x="82" y="15"/>
                  </a:lnTo>
                  <a:lnTo>
                    <a:pt x="78" y="21"/>
                  </a:lnTo>
                  <a:lnTo>
                    <a:pt x="78" y="26"/>
                  </a:lnTo>
                  <a:lnTo>
                    <a:pt x="72" y="36"/>
                  </a:lnTo>
                  <a:lnTo>
                    <a:pt x="67" y="36"/>
                  </a:lnTo>
                  <a:lnTo>
                    <a:pt x="57" y="36"/>
                  </a:lnTo>
                  <a:lnTo>
                    <a:pt x="51" y="31"/>
                  </a:lnTo>
                  <a:lnTo>
                    <a:pt x="31" y="36"/>
                  </a:lnTo>
                  <a:lnTo>
                    <a:pt x="25" y="36"/>
                  </a:lnTo>
                  <a:lnTo>
                    <a:pt x="25" y="42"/>
                  </a:lnTo>
                  <a:lnTo>
                    <a:pt x="21" y="42"/>
                  </a:lnTo>
                  <a:lnTo>
                    <a:pt x="21" y="46"/>
                  </a:lnTo>
                  <a:lnTo>
                    <a:pt x="25" y="52"/>
                  </a:lnTo>
                  <a:lnTo>
                    <a:pt x="25" y="56"/>
                  </a:lnTo>
                  <a:lnTo>
                    <a:pt x="31" y="62"/>
                  </a:lnTo>
                  <a:lnTo>
                    <a:pt x="25" y="68"/>
                  </a:lnTo>
                  <a:lnTo>
                    <a:pt x="21" y="72"/>
                  </a:lnTo>
                  <a:lnTo>
                    <a:pt x="16" y="77"/>
                  </a:lnTo>
                  <a:lnTo>
                    <a:pt x="10" y="77"/>
                  </a:lnTo>
                  <a:lnTo>
                    <a:pt x="4" y="77"/>
                  </a:lnTo>
                  <a:lnTo>
                    <a:pt x="0" y="77"/>
                  </a:lnTo>
                  <a:lnTo>
                    <a:pt x="0" y="83"/>
                  </a:lnTo>
                  <a:lnTo>
                    <a:pt x="4" y="87"/>
                  </a:lnTo>
                  <a:lnTo>
                    <a:pt x="10" y="87"/>
                  </a:lnTo>
                  <a:lnTo>
                    <a:pt x="16" y="93"/>
                  </a:lnTo>
                  <a:lnTo>
                    <a:pt x="16" y="97"/>
                  </a:lnTo>
                  <a:lnTo>
                    <a:pt x="16" y="103"/>
                  </a:lnTo>
                  <a:lnTo>
                    <a:pt x="10" y="109"/>
                  </a:lnTo>
                  <a:lnTo>
                    <a:pt x="10" y="113"/>
                  </a:lnTo>
                  <a:lnTo>
                    <a:pt x="10" y="124"/>
                  </a:lnTo>
                  <a:lnTo>
                    <a:pt x="10" y="128"/>
                  </a:lnTo>
                  <a:lnTo>
                    <a:pt x="16" y="140"/>
                  </a:lnTo>
                  <a:lnTo>
                    <a:pt x="21" y="140"/>
                  </a:lnTo>
                  <a:lnTo>
                    <a:pt x="31" y="140"/>
                  </a:lnTo>
                  <a:lnTo>
                    <a:pt x="35" y="144"/>
                  </a:lnTo>
                  <a:lnTo>
                    <a:pt x="31" y="150"/>
                  </a:lnTo>
                  <a:lnTo>
                    <a:pt x="31" y="154"/>
                  </a:lnTo>
                  <a:lnTo>
                    <a:pt x="25" y="160"/>
                  </a:lnTo>
                  <a:lnTo>
                    <a:pt x="21" y="165"/>
                  </a:lnTo>
                  <a:close/>
                </a:path>
              </a:pathLst>
            </a:custGeom>
            <a:solidFill>
              <a:schemeClr val="tx2"/>
            </a:solidFill>
            <a:ln w="3175" cap="flat">
              <a:solidFill>
                <a:schemeClr val="bg2"/>
              </a:solidFill>
              <a:prstDash val="solid"/>
              <a:miter lim="800000"/>
              <a:headEnd/>
              <a:tailEnd/>
            </a:ln>
          </p:spPr>
          <p:txBody>
            <a:bodyPr vert="horz" wrap="square" lIns="68580" tIns="34290" rIns="68580" bIns="34290" numCol="1" anchor="t" anchorCtr="0" compatLnSpc="1">
              <a:prstTxWarp prst="textNoShape">
                <a:avLst/>
              </a:prstTxWarp>
            </a:bodyPr>
            <a:lstStyle/>
            <a:p>
              <a:endParaRPr lang="en-US" sz="1350"/>
            </a:p>
          </p:txBody>
        </p:sp>
        <p:sp>
          <p:nvSpPr>
            <p:cNvPr id="86" name="Freeform 85"/>
            <p:cNvSpPr>
              <a:spLocks/>
            </p:cNvSpPr>
            <p:nvPr/>
          </p:nvSpPr>
          <p:spPr bwMode="auto">
            <a:xfrm>
              <a:off x="3334513" y="4956654"/>
              <a:ext cx="468284" cy="248064"/>
            </a:xfrm>
            <a:custGeom>
              <a:avLst/>
              <a:gdLst>
                <a:gd name="T0" fmla="*/ 25 w 185"/>
                <a:gd name="T1" fmla="*/ 76 h 98"/>
                <a:gd name="T2" fmla="*/ 31 w 185"/>
                <a:gd name="T3" fmla="*/ 72 h 98"/>
                <a:gd name="T4" fmla="*/ 25 w 185"/>
                <a:gd name="T5" fmla="*/ 62 h 98"/>
                <a:gd name="T6" fmla="*/ 35 w 185"/>
                <a:gd name="T7" fmla="*/ 62 h 98"/>
                <a:gd name="T8" fmla="*/ 31 w 185"/>
                <a:gd name="T9" fmla="*/ 47 h 98"/>
                <a:gd name="T10" fmla="*/ 25 w 185"/>
                <a:gd name="T11" fmla="*/ 51 h 98"/>
                <a:gd name="T12" fmla="*/ 15 w 185"/>
                <a:gd name="T13" fmla="*/ 62 h 98"/>
                <a:gd name="T14" fmla="*/ 0 w 185"/>
                <a:gd name="T15" fmla="*/ 57 h 98"/>
                <a:gd name="T16" fmla="*/ 15 w 185"/>
                <a:gd name="T17" fmla="*/ 35 h 98"/>
                <a:gd name="T18" fmla="*/ 20 w 185"/>
                <a:gd name="T19" fmla="*/ 25 h 98"/>
                <a:gd name="T20" fmla="*/ 41 w 185"/>
                <a:gd name="T21" fmla="*/ 20 h 98"/>
                <a:gd name="T22" fmla="*/ 46 w 185"/>
                <a:gd name="T23" fmla="*/ 6 h 98"/>
                <a:gd name="T24" fmla="*/ 56 w 185"/>
                <a:gd name="T25" fmla="*/ 6 h 98"/>
                <a:gd name="T26" fmla="*/ 66 w 185"/>
                <a:gd name="T27" fmla="*/ 0 h 98"/>
                <a:gd name="T28" fmla="*/ 72 w 185"/>
                <a:gd name="T29" fmla="*/ 0 h 98"/>
                <a:gd name="T30" fmla="*/ 76 w 185"/>
                <a:gd name="T31" fmla="*/ 0 h 98"/>
                <a:gd name="T32" fmla="*/ 93 w 185"/>
                <a:gd name="T33" fmla="*/ 6 h 98"/>
                <a:gd name="T34" fmla="*/ 103 w 185"/>
                <a:gd name="T35" fmla="*/ 6 h 98"/>
                <a:gd name="T36" fmla="*/ 113 w 185"/>
                <a:gd name="T37" fmla="*/ 6 h 98"/>
                <a:gd name="T38" fmla="*/ 129 w 185"/>
                <a:gd name="T39" fmla="*/ 6 h 98"/>
                <a:gd name="T40" fmla="*/ 134 w 185"/>
                <a:gd name="T41" fmla="*/ 10 h 98"/>
                <a:gd name="T42" fmla="*/ 138 w 185"/>
                <a:gd name="T43" fmla="*/ 16 h 98"/>
                <a:gd name="T44" fmla="*/ 150 w 185"/>
                <a:gd name="T45" fmla="*/ 25 h 98"/>
                <a:gd name="T46" fmla="*/ 144 w 185"/>
                <a:gd name="T47" fmla="*/ 35 h 98"/>
                <a:gd name="T48" fmla="*/ 150 w 185"/>
                <a:gd name="T49" fmla="*/ 41 h 98"/>
                <a:gd name="T50" fmla="*/ 160 w 185"/>
                <a:gd name="T51" fmla="*/ 47 h 98"/>
                <a:gd name="T52" fmla="*/ 185 w 185"/>
                <a:gd name="T53" fmla="*/ 51 h 98"/>
                <a:gd name="T54" fmla="*/ 181 w 185"/>
                <a:gd name="T55" fmla="*/ 57 h 98"/>
                <a:gd name="T56" fmla="*/ 181 w 185"/>
                <a:gd name="T57" fmla="*/ 67 h 98"/>
                <a:gd name="T58" fmla="*/ 170 w 185"/>
                <a:gd name="T59" fmla="*/ 62 h 98"/>
                <a:gd name="T60" fmla="*/ 160 w 185"/>
                <a:gd name="T61" fmla="*/ 72 h 98"/>
                <a:gd name="T62" fmla="*/ 160 w 185"/>
                <a:gd name="T63" fmla="*/ 82 h 98"/>
                <a:gd name="T64" fmla="*/ 150 w 185"/>
                <a:gd name="T65" fmla="*/ 76 h 98"/>
                <a:gd name="T66" fmla="*/ 138 w 185"/>
                <a:gd name="T67" fmla="*/ 76 h 98"/>
                <a:gd name="T68" fmla="*/ 134 w 185"/>
                <a:gd name="T69" fmla="*/ 67 h 98"/>
                <a:gd name="T70" fmla="*/ 129 w 185"/>
                <a:gd name="T71" fmla="*/ 72 h 98"/>
                <a:gd name="T72" fmla="*/ 123 w 185"/>
                <a:gd name="T73" fmla="*/ 82 h 98"/>
                <a:gd name="T74" fmla="*/ 113 w 185"/>
                <a:gd name="T75" fmla="*/ 92 h 98"/>
                <a:gd name="T76" fmla="*/ 109 w 185"/>
                <a:gd name="T77" fmla="*/ 92 h 98"/>
                <a:gd name="T78" fmla="*/ 97 w 185"/>
                <a:gd name="T79" fmla="*/ 82 h 98"/>
                <a:gd name="T80" fmla="*/ 97 w 185"/>
                <a:gd name="T81" fmla="*/ 72 h 98"/>
                <a:gd name="T82" fmla="*/ 88 w 185"/>
                <a:gd name="T83" fmla="*/ 67 h 98"/>
                <a:gd name="T84" fmla="*/ 82 w 185"/>
                <a:gd name="T85" fmla="*/ 76 h 98"/>
                <a:gd name="T86" fmla="*/ 72 w 185"/>
                <a:gd name="T87" fmla="*/ 88 h 98"/>
                <a:gd name="T88" fmla="*/ 56 w 185"/>
                <a:gd name="T89" fmla="*/ 82 h 98"/>
                <a:gd name="T90" fmla="*/ 31 w 185"/>
                <a:gd name="T91" fmla="*/ 82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85" h="98">
                  <a:moveTo>
                    <a:pt x="31" y="82"/>
                  </a:moveTo>
                  <a:lnTo>
                    <a:pt x="25" y="76"/>
                  </a:lnTo>
                  <a:lnTo>
                    <a:pt x="25" y="72"/>
                  </a:lnTo>
                  <a:lnTo>
                    <a:pt x="31" y="72"/>
                  </a:lnTo>
                  <a:lnTo>
                    <a:pt x="25" y="67"/>
                  </a:lnTo>
                  <a:lnTo>
                    <a:pt x="25" y="62"/>
                  </a:lnTo>
                  <a:lnTo>
                    <a:pt x="31" y="62"/>
                  </a:lnTo>
                  <a:lnTo>
                    <a:pt x="35" y="62"/>
                  </a:lnTo>
                  <a:lnTo>
                    <a:pt x="35" y="57"/>
                  </a:lnTo>
                  <a:lnTo>
                    <a:pt x="31" y="47"/>
                  </a:lnTo>
                  <a:lnTo>
                    <a:pt x="25" y="47"/>
                  </a:lnTo>
                  <a:lnTo>
                    <a:pt x="25" y="51"/>
                  </a:lnTo>
                  <a:lnTo>
                    <a:pt x="20" y="51"/>
                  </a:lnTo>
                  <a:lnTo>
                    <a:pt x="15" y="62"/>
                  </a:lnTo>
                  <a:lnTo>
                    <a:pt x="5" y="67"/>
                  </a:lnTo>
                  <a:lnTo>
                    <a:pt x="0" y="57"/>
                  </a:lnTo>
                  <a:lnTo>
                    <a:pt x="5" y="47"/>
                  </a:lnTo>
                  <a:lnTo>
                    <a:pt x="15" y="35"/>
                  </a:lnTo>
                  <a:lnTo>
                    <a:pt x="15" y="31"/>
                  </a:lnTo>
                  <a:lnTo>
                    <a:pt x="20" y="25"/>
                  </a:lnTo>
                  <a:lnTo>
                    <a:pt x="31" y="25"/>
                  </a:lnTo>
                  <a:lnTo>
                    <a:pt x="41" y="20"/>
                  </a:lnTo>
                  <a:lnTo>
                    <a:pt x="46" y="10"/>
                  </a:lnTo>
                  <a:lnTo>
                    <a:pt x="46" y="6"/>
                  </a:lnTo>
                  <a:lnTo>
                    <a:pt x="51" y="0"/>
                  </a:lnTo>
                  <a:lnTo>
                    <a:pt x="56" y="6"/>
                  </a:lnTo>
                  <a:lnTo>
                    <a:pt x="62" y="10"/>
                  </a:lnTo>
                  <a:lnTo>
                    <a:pt x="66" y="0"/>
                  </a:lnTo>
                  <a:lnTo>
                    <a:pt x="72" y="6"/>
                  </a:lnTo>
                  <a:lnTo>
                    <a:pt x="72" y="0"/>
                  </a:lnTo>
                  <a:lnTo>
                    <a:pt x="76" y="6"/>
                  </a:lnTo>
                  <a:lnTo>
                    <a:pt x="76" y="0"/>
                  </a:lnTo>
                  <a:lnTo>
                    <a:pt x="88" y="6"/>
                  </a:lnTo>
                  <a:lnTo>
                    <a:pt x="93" y="6"/>
                  </a:lnTo>
                  <a:lnTo>
                    <a:pt x="97" y="6"/>
                  </a:lnTo>
                  <a:lnTo>
                    <a:pt x="103" y="6"/>
                  </a:lnTo>
                  <a:lnTo>
                    <a:pt x="109" y="6"/>
                  </a:lnTo>
                  <a:lnTo>
                    <a:pt x="113" y="6"/>
                  </a:lnTo>
                  <a:lnTo>
                    <a:pt x="119" y="6"/>
                  </a:lnTo>
                  <a:lnTo>
                    <a:pt x="129" y="6"/>
                  </a:lnTo>
                  <a:lnTo>
                    <a:pt x="129" y="10"/>
                  </a:lnTo>
                  <a:lnTo>
                    <a:pt x="134" y="10"/>
                  </a:lnTo>
                  <a:lnTo>
                    <a:pt x="138" y="10"/>
                  </a:lnTo>
                  <a:lnTo>
                    <a:pt x="138" y="16"/>
                  </a:lnTo>
                  <a:lnTo>
                    <a:pt x="150" y="20"/>
                  </a:lnTo>
                  <a:lnTo>
                    <a:pt x="150" y="25"/>
                  </a:lnTo>
                  <a:lnTo>
                    <a:pt x="144" y="31"/>
                  </a:lnTo>
                  <a:lnTo>
                    <a:pt x="144" y="35"/>
                  </a:lnTo>
                  <a:lnTo>
                    <a:pt x="150" y="35"/>
                  </a:lnTo>
                  <a:lnTo>
                    <a:pt x="150" y="41"/>
                  </a:lnTo>
                  <a:lnTo>
                    <a:pt x="154" y="41"/>
                  </a:lnTo>
                  <a:lnTo>
                    <a:pt x="160" y="47"/>
                  </a:lnTo>
                  <a:lnTo>
                    <a:pt x="165" y="51"/>
                  </a:lnTo>
                  <a:lnTo>
                    <a:pt x="185" y="51"/>
                  </a:lnTo>
                  <a:lnTo>
                    <a:pt x="181" y="51"/>
                  </a:lnTo>
                  <a:lnTo>
                    <a:pt x="181" y="57"/>
                  </a:lnTo>
                  <a:lnTo>
                    <a:pt x="181" y="62"/>
                  </a:lnTo>
                  <a:lnTo>
                    <a:pt x="181" y="67"/>
                  </a:lnTo>
                  <a:lnTo>
                    <a:pt x="175" y="67"/>
                  </a:lnTo>
                  <a:lnTo>
                    <a:pt x="170" y="62"/>
                  </a:lnTo>
                  <a:lnTo>
                    <a:pt x="165" y="67"/>
                  </a:lnTo>
                  <a:lnTo>
                    <a:pt x="160" y="72"/>
                  </a:lnTo>
                  <a:lnTo>
                    <a:pt x="165" y="76"/>
                  </a:lnTo>
                  <a:lnTo>
                    <a:pt x="160" y="82"/>
                  </a:lnTo>
                  <a:lnTo>
                    <a:pt x="154" y="76"/>
                  </a:lnTo>
                  <a:lnTo>
                    <a:pt x="150" y="76"/>
                  </a:lnTo>
                  <a:lnTo>
                    <a:pt x="144" y="76"/>
                  </a:lnTo>
                  <a:lnTo>
                    <a:pt x="138" y="76"/>
                  </a:lnTo>
                  <a:lnTo>
                    <a:pt x="138" y="72"/>
                  </a:lnTo>
                  <a:lnTo>
                    <a:pt x="134" y="67"/>
                  </a:lnTo>
                  <a:lnTo>
                    <a:pt x="129" y="67"/>
                  </a:lnTo>
                  <a:lnTo>
                    <a:pt x="129" y="72"/>
                  </a:lnTo>
                  <a:lnTo>
                    <a:pt x="129" y="82"/>
                  </a:lnTo>
                  <a:lnTo>
                    <a:pt x="123" y="82"/>
                  </a:lnTo>
                  <a:lnTo>
                    <a:pt x="119" y="88"/>
                  </a:lnTo>
                  <a:lnTo>
                    <a:pt x="113" y="92"/>
                  </a:lnTo>
                  <a:lnTo>
                    <a:pt x="113" y="98"/>
                  </a:lnTo>
                  <a:lnTo>
                    <a:pt x="109" y="92"/>
                  </a:lnTo>
                  <a:lnTo>
                    <a:pt x="103" y="88"/>
                  </a:lnTo>
                  <a:lnTo>
                    <a:pt x="97" y="82"/>
                  </a:lnTo>
                  <a:lnTo>
                    <a:pt x="97" y="76"/>
                  </a:lnTo>
                  <a:lnTo>
                    <a:pt x="97" y="72"/>
                  </a:lnTo>
                  <a:lnTo>
                    <a:pt x="93" y="67"/>
                  </a:lnTo>
                  <a:lnTo>
                    <a:pt x="88" y="67"/>
                  </a:lnTo>
                  <a:lnTo>
                    <a:pt x="82" y="72"/>
                  </a:lnTo>
                  <a:lnTo>
                    <a:pt x="82" y="76"/>
                  </a:lnTo>
                  <a:lnTo>
                    <a:pt x="76" y="88"/>
                  </a:lnTo>
                  <a:lnTo>
                    <a:pt x="72" y="88"/>
                  </a:lnTo>
                  <a:lnTo>
                    <a:pt x="62" y="88"/>
                  </a:lnTo>
                  <a:lnTo>
                    <a:pt x="56" y="82"/>
                  </a:lnTo>
                  <a:lnTo>
                    <a:pt x="35" y="88"/>
                  </a:lnTo>
                  <a:lnTo>
                    <a:pt x="31" y="82"/>
                  </a:lnTo>
                  <a:close/>
                </a:path>
              </a:pathLst>
            </a:custGeom>
            <a:solidFill>
              <a:schemeClr val="tx2"/>
            </a:solidFill>
            <a:ln w="3175" cap="flat">
              <a:solidFill>
                <a:schemeClr val="bg2"/>
              </a:solidFill>
              <a:prstDash val="solid"/>
              <a:miter lim="800000"/>
              <a:headEnd/>
              <a:tailEnd/>
            </a:ln>
          </p:spPr>
          <p:txBody>
            <a:bodyPr vert="horz" wrap="square" lIns="68580" tIns="34290" rIns="68580" bIns="34290" numCol="1" anchor="t" anchorCtr="0" compatLnSpc="1">
              <a:prstTxWarp prst="textNoShape">
                <a:avLst/>
              </a:prstTxWarp>
            </a:bodyPr>
            <a:lstStyle/>
            <a:p>
              <a:endParaRPr lang="en-US" sz="1350"/>
            </a:p>
          </p:txBody>
        </p:sp>
        <p:sp>
          <p:nvSpPr>
            <p:cNvPr id="87" name="Freeform 86"/>
            <p:cNvSpPr>
              <a:spLocks/>
            </p:cNvSpPr>
            <p:nvPr/>
          </p:nvSpPr>
          <p:spPr bwMode="auto">
            <a:xfrm>
              <a:off x="3334513" y="4956654"/>
              <a:ext cx="468284" cy="248064"/>
            </a:xfrm>
            <a:custGeom>
              <a:avLst/>
              <a:gdLst>
                <a:gd name="T0" fmla="*/ 25 w 185"/>
                <a:gd name="T1" fmla="*/ 76 h 98"/>
                <a:gd name="T2" fmla="*/ 31 w 185"/>
                <a:gd name="T3" fmla="*/ 72 h 98"/>
                <a:gd name="T4" fmla="*/ 25 w 185"/>
                <a:gd name="T5" fmla="*/ 62 h 98"/>
                <a:gd name="T6" fmla="*/ 35 w 185"/>
                <a:gd name="T7" fmla="*/ 62 h 98"/>
                <a:gd name="T8" fmla="*/ 31 w 185"/>
                <a:gd name="T9" fmla="*/ 47 h 98"/>
                <a:gd name="T10" fmla="*/ 25 w 185"/>
                <a:gd name="T11" fmla="*/ 51 h 98"/>
                <a:gd name="T12" fmla="*/ 15 w 185"/>
                <a:gd name="T13" fmla="*/ 62 h 98"/>
                <a:gd name="T14" fmla="*/ 0 w 185"/>
                <a:gd name="T15" fmla="*/ 57 h 98"/>
                <a:gd name="T16" fmla="*/ 15 w 185"/>
                <a:gd name="T17" fmla="*/ 35 h 98"/>
                <a:gd name="T18" fmla="*/ 20 w 185"/>
                <a:gd name="T19" fmla="*/ 25 h 98"/>
                <a:gd name="T20" fmla="*/ 41 w 185"/>
                <a:gd name="T21" fmla="*/ 20 h 98"/>
                <a:gd name="T22" fmla="*/ 46 w 185"/>
                <a:gd name="T23" fmla="*/ 6 h 98"/>
                <a:gd name="T24" fmla="*/ 56 w 185"/>
                <a:gd name="T25" fmla="*/ 6 h 98"/>
                <a:gd name="T26" fmla="*/ 66 w 185"/>
                <a:gd name="T27" fmla="*/ 0 h 98"/>
                <a:gd name="T28" fmla="*/ 72 w 185"/>
                <a:gd name="T29" fmla="*/ 0 h 98"/>
                <a:gd name="T30" fmla="*/ 76 w 185"/>
                <a:gd name="T31" fmla="*/ 0 h 98"/>
                <a:gd name="T32" fmla="*/ 93 w 185"/>
                <a:gd name="T33" fmla="*/ 6 h 98"/>
                <a:gd name="T34" fmla="*/ 103 w 185"/>
                <a:gd name="T35" fmla="*/ 6 h 98"/>
                <a:gd name="T36" fmla="*/ 113 w 185"/>
                <a:gd name="T37" fmla="*/ 6 h 98"/>
                <a:gd name="T38" fmla="*/ 129 w 185"/>
                <a:gd name="T39" fmla="*/ 6 h 98"/>
                <a:gd name="T40" fmla="*/ 134 w 185"/>
                <a:gd name="T41" fmla="*/ 10 h 98"/>
                <a:gd name="T42" fmla="*/ 138 w 185"/>
                <a:gd name="T43" fmla="*/ 16 h 98"/>
                <a:gd name="T44" fmla="*/ 150 w 185"/>
                <a:gd name="T45" fmla="*/ 25 h 98"/>
                <a:gd name="T46" fmla="*/ 144 w 185"/>
                <a:gd name="T47" fmla="*/ 35 h 98"/>
                <a:gd name="T48" fmla="*/ 150 w 185"/>
                <a:gd name="T49" fmla="*/ 41 h 98"/>
                <a:gd name="T50" fmla="*/ 160 w 185"/>
                <a:gd name="T51" fmla="*/ 47 h 98"/>
                <a:gd name="T52" fmla="*/ 185 w 185"/>
                <a:gd name="T53" fmla="*/ 51 h 98"/>
                <a:gd name="T54" fmla="*/ 181 w 185"/>
                <a:gd name="T55" fmla="*/ 57 h 98"/>
                <a:gd name="T56" fmla="*/ 181 w 185"/>
                <a:gd name="T57" fmla="*/ 67 h 98"/>
                <a:gd name="T58" fmla="*/ 170 w 185"/>
                <a:gd name="T59" fmla="*/ 62 h 98"/>
                <a:gd name="T60" fmla="*/ 160 w 185"/>
                <a:gd name="T61" fmla="*/ 72 h 98"/>
                <a:gd name="T62" fmla="*/ 160 w 185"/>
                <a:gd name="T63" fmla="*/ 82 h 98"/>
                <a:gd name="T64" fmla="*/ 150 w 185"/>
                <a:gd name="T65" fmla="*/ 76 h 98"/>
                <a:gd name="T66" fmla="*/ 138 w 185"/>
                <a:gd name="T67" fmla="*/ 76 h 98"/>
                <a:gd name="T68" fmla="*/ 134 w 185"/>
                <a:gd name="T69" fmla="*/ 67 h 98"/>
                <a:gd name="T70" fmla="*/ 129 w 185"/>
                <a:gd name="T71" fmla="*/ 72 h 98"/>
                <a:gd name="T72" fmla="*/ 123 w 185"/>
                <a:gd name="T73" fmla="*/ 82 h 98"/>
                <a:gd name="T74" fmla="*/ 113 w 185"/>
                <a:gd name="T75" fmla="*/ 92 h 98"/>
                <a:gd name="T76" fmla="*/ 109 w 185"/>
                <a:gd name="T77" fmla="*/ 92 h 98"/>
                <a:gd name="T78" fmla="*/ 97 w 185"/>
                <a:gd name="T79" fmla="*/ 82 h 98"/>
                <a:gd name="T80" fmla="*/ 97 w 185"/>
                <a:gd name="T81" fmla="*/ 72 h 98"/>
                <a:gd name="T82" fmla="*/ 88 w 185"/>
                <a:gd name="T83" fmla="*/ 67 h 98"/>
                <a:gd name="T84" fmla="*/ 82 w 185"/>
                <a:gd name="T85" fmla="*/ 76 h 98"/>
                <a:gd name="T86" fmla="*/ 72 w 185"/>
                <a:gd name="T87" fmla="*/ 88 h 98"/>
                <a:gd name="T88" fmla="*/ 56 w 185"/>
                <a:gd name="T89" fmla="*/ 82 h 98"/>
                <a:gd name="T90" fmla="*/ 31 w 185"/>
                <a:gd name="T91" fmla="*/ 82 h 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85" h="98">
                  <a:moveTo>
                    <a:pt x="31" y="82"/>
                  </a:moveTo>
                  <a:lnTo>
                    <a:pt x="25" y="76"/>
                  </a:lnTo>
                  <a:lnTo>
                    <a:pt x="25" y="72"/>
                  </a:lnTo>
                  <a:lnTo>
                    <a:pt x="31" y="72"/>
                  </a:lnTo>
                  <a:lnTo>
                    <a:pt x="25" y="67"/>
                  </a:lnTo>
                  <a:lnTo>
                    <a:pt x="25" y="62"/>
                  </a:lnTo>
                  <a:lnTo>
                    <a:pt x="31" y="62"/>
                  </a:lnTo>
                  <a:lnTo>
                    <a:pt x="35" y="62"/>
                  </a:lnTo>
                  <a:lnTo>
                    <a:pt x="35" y="57"/>
                  </a:lnTo>
                  <a:lnTo>
                    <a:pt x="31" y="47"/>
                  </a:lnTo>
                  <a:lnTo>
                    <a:pt x="25" y="47"/>
                  </a:lnTo>
                  <a:lnTo>
                    <a:pt x="25" y="51"/>
                  </a:lnTo>
                  <a:lnTo>
                    <a:pt x="20" y="51"/>
                  </a:lnTo>
                  <a:lnTo>
                    <a:pt x="15" y="62"/>
                  </a:lnTo>
                  <a:lnTo>
                    <a:pt x="5" y="67"/>
                  </a:lnTo>
                  <a:lnTo>
                    <a:pt x="0" y="57"/>
                  </a:lnTo>
                  <a:lnTo>
                    <a:pt x="5" y="47"/>
                  </a:lnTo>
                  <a:lnTo>
                    <a:pt x="15" y="35"/>
                  </a:lnTo>
                  <a:lnTo>
                    <a:pt x="15" y="31"/>
                  </a:lnTo>
                  <a:lnTo>
                    <a:pt x="20" y="25"/>
                  </a:lnTo>
                  <a:lnTo>
                    <a:pt x="31" y="25"/>
                  </a:lnTo>
                  <a:lnTo>
                    <a:pt x="41" y="20"/>
                  </a:lnTo>
                  <a:lnTo>
                    <a:pt x="46" y="10"/>
                  </a:lnTo>
                  <a:lnTo>
                    <a:pt x="46" y="6"/>
                  </a:lnTo>
                  <a:lnTo>
                    <a:pt x="51" y="0"/>
                  </a:lnTo>
                  <a:lnTo>
                    <a:pt x="56" y="6"/>
                  </a:lnTo>
                  <a:lnTo>
                    <a:pt x="62" y="10"/>
                  </a:lnTo>
                  <a:lnTo>
                    <a:pt x="66" y="0"/>
                  </a:lnTo>
                  <a:lnTo>
                    <a:pt x="72" y="6"/>
                  </a:lnTo>
                  <a:lnTo>
                    <a:pt x="72" y="0"/>
                  </a:lnTo>
                  <a:lnTo>
                    <a:pt x="76" y="6"/>
                  </a:lnTo>
                  <a:lnTo>
                    <a:pt x="76" y="0"/>
                  </a:lnTo>
                  <a:lnTo>
                    <a:pt x="88" y="6"/>
                  </a:lnTo>
                  <a:lnTo>
                    <a:pt x="93" y="6"/>
                  </a:lnTo>
                  <a:lnTo>
                    <a:pt x="97" y="6"/>
                  </a:lnTo>
                  <a:lnTo>
                    <a:pt x="103" y="6"/>
                  </a:lnTo>
                  <a:lnTo>
                    <a:pt x="109" y="6"/>
                  </a:lnTo>
                  <a:lnTo>
                    <a:pt x="113" y="6"/>
                  </a:lnTo>
                  <a:lnTo>
                    <a:pt x="119" y="6"/>
                  </a:lnTo>
                  <a:lnTo>
                    <a:pt x="129" y="6"/>
                  </a:lnTo>
                  <a:lnTo>
                    <a:pt x="129" y="10"/>
                  </a:lnTo>
                  <a:lnTo>
                    <a:pt x="134" y="10"/>
                  </a:lnTo>
                  <a:lnTo>
                    <a:pt x="138" y="10"/>
                  </a:lnTo>
                  <a:lnTo>
                    <a:pt x="138" y="16"/>
                  </a:lnTo>
                  <a:lnTo>
                    <a:pt x="150" y="20"/>
                  </a:lnTo>
                  <a:lnTo>
                    <a:pt x="150" y="25"/>
                  </a:lnTo>
                  <a:lnTo>
                    <a:pt x="144" y="31"/>
                  </a:lnTo>
                  <a:lnTo>
                    <a:pt x="144" y="35"/>
                  </a:lnTo>
                  <a:lnTo>
                    <a:pt x="150" y="35"/>
                  </a:lnTo>
                  <a:lnTo>
                    <a:pt x="150" y="41"/>
                  </a:lnTo>
                  <a:lnTo>
                    <a:pt x="154" y="41"/>
                  </a:lnTo>
                  <a:lnTo>
                    <a:pt x="160" y="47"/>
                  </a:lnTo>
                  <a:lnTo>
                    <a:pt x="165" y="51"/>
                  </a:lnTo>
                  <a:lnTo>
                    <a:pt x="185" y="51"/>
                  </a:lnTo>
                  <a:lnTo>
                    <a:pt x="181" y="51"/>
                  </a:lnTo>
                  <a:lnTo>
                    <a:pt x="181" y="57"/>
                  </a:lnTo>
                  <a:lnTo>
                    <a:pt x="181" y="62"/>
                  </a:lnTo>
                  <a:lnTo>
                    <a:pt x="181" y="67"/>
                  </a:lnTo>
                  <a:lnTo>
                    <a:pt x="175" y="67"/>
                  </a:lnTo>
                  <a:lnTo>
                    <a:pt x="170" y="62"/>
                  </a:lnTo>
                  <a:lnTo>
                    <a:pt x="165" y="67"/>
                  </a:lnTo>
                  <a:lnTo>
                    <a:pt x="160" y="72"/>
                  </a:lnTo>
                  <a:lnTo>
                    <a:pt x="165" y="76"/>
                  </a:lnTo>
                  <a:lnTo>
                    <a:pt x="160" y="82"/>
                  </a:lnTo>
                  <a:lnTo>
                    <a:pt x="154" y="76"/>
                  </a:lnTo>
                  <a:lnTo>
                    <a:pt x="150" y="76"/>
                  </a:lnTo>
                  <a:lnTo>
                    <a:pt x="144" y="76"/>
                  </a:lnTo>
                  <a:lnTo>
                    <a:pt x="138" y="76"/>
                  </a:lnTo>
                  <a:lnTo>
                    <a:pt x="138" y="72"/>
                  </a:lnTo>
                  <a:lnTo>
                    <a:pt x="134" y="67"/>
                  </a:lnTo>
                  <a:lnTo>
                    <a:pt x="129" y="67"/>
                  </a:lnTo>
                  <a:lnTo>
                    <a:pt x="129" y="72"/>
                  </a:lnTo>
                  <a:lnTo>
                    <a:pt x="129" y="82"/>
                  </a:lnTo>
                  <a:lnTo>
                    <a:pt x="123" y="82"/>
                  </a:lnTo>
                  <a:lnTo>
                    <a:pt x="119" y="88"/>
                  </a:lnTo>
                  <a:lnTo>
                    <a:pt x="113" y="92"/>
                  </a:lnTo>
                  <a:lnTo>
                    <a:pt x="113" y="98"/>
                  </a:lnTo>
                  <a:lnTo>
                    <a:pt x="109" y="92"/>
                  </a:lnTo>
                  <a:lnTo>
                    <a:pt x="103" y="88"/>
                  </a:lnTo>
                  <a:lnTo>
                    <a:pt x="97" y="82"/>
                  </a:lnTo>
                  <a:lnTo>
                    <a:pt x="97" y="76"/>
                  </a:lnTo>
                  <a:lnTo>
                    <a:pt x="97" y="72"/>
                  </a:lnTo>
                  <a:lnTo>
                    <a:pt x="93" y="67"/>
                  </a:lnTo>
                  <a:lnTo>
                    <a:pt x="88" y="67"/>
                  </a:lnTo>
                  <a:lnTo>
                    <a:pt x="82" y="72"/>
                  </a:lnTo>
                  <a:lnTo>
                    <a:pt x="82" y="76"/>
                  </a:lnTo>
                  <a:lnTo>
                    <a:pt x="76" y="88"/>
                  </a:lnTo>
                  <a:lnTo>
                    <a:pt x="72" y="88"/>
                  </a:lnTo>
                  <a:lnTo>
                    <a:pt x="62" y="88"/>
                  </a:lnTo>
                  <a:lnTo>
                    <a:pt x="56" y="82"/>
                  </a:lnTo>
                  <a:lnTo>
                    <a:pt x="35" y="88"/>
                  </a:lnTo>
                  <a:lnTo>
                    <a:pt x="31" y="82"/>
                  </a:lnTo>
                  <a:close/>
                </a:path>
              </a:pathLst>
            </a:custGeom>
            <a:solidFill>
              <a:schemeClr val="tx2"/>
            </a:solidFill>
            <a:ln w="3175" cap="flat">
              <a:solidFill>
                <a:schemeClr val="bg2"/>
              </a:solidFill>
              <a:prstDash val="solid"/>
              <a:miter lim="800000"/>
              <a:headEnd/>
              <a:tailEnd/>
            </a:ln>
            <a:extLst/>
          </p:spPr>
          <p:txBody>
            <a:bodyPr vert="horz" wrap="square" lIns="68580" tIns="34290" rIns="68580" bIns="34290" numCol="1" anchor="t" anchorCtr="0" compatLnSpc="1">
              <a:prstTxWarp prst="textNoShape">
                <a:avLst/>
              </a:prstTxWarp>
            </a:bodyPr>
            <a:lstStyle/>
            <a:p>
              <a:endParaRPr lang="en-US" sz="1350"/>
            </a:p>
          </p:txBody>
        </p:sp>
        <p:sp>
          <p:nvSpPr>
            <p:cNvPr id="88" name="Freeform 87"/>
            <p:cNvSpPr>
              <a:spLocks/>
            </p:cNvSpPr>
            <p:nvPr/>
          </p:nvSpPr>
          <p:spPr bwMode="auto">
            <a:xfrm>
              <a:off x="3699015" y="4847810"/>
              <a:ext cx="756848" cy="351846"/>
            </a:xfrm>
            <a:custGeom>
              <a:avLst/>
              <a:gdLst>
                <a:gd name="T0" fmla="*/ 259 w 299"/>
                <a:gd name="T1" fmla="*/ 124 h 139"/>
                <a:gd name="T2" fmla="*/ 254 w 299"/>
                <a:gd name="T3" fmla="*/ 124 h 139"/>
                <a:gd name="T4" fmla="*/ 238 w 299"/>
                <a:gd name="T5" fmla="*/ 124 h 139"/>
                <a:gd name="T6" fmla="*/ 223 w 299"/>
                <a:gd name="T7" fmla="*/ 124 h 139"/>
                <a:gd name="T8" fmla="*/ 213 w 299"/>
                <a:gd name="T9" fmla="*/ 135 h 139"/>
                <a:gd name="T10" fmla="*/ 197 w 299"/>
                <a:gd name="T11" fmla="*/ 139 h 139"/>
                <a:gd name="T12" fmla="*/ 181 w 299"/>
                <a:gd name="T13" fmla="*/ 135 h 139"/>
                <a:gd name="T14" fmla="*/ 170 w 299"/>
                <a:gd name="T15" fmla="*/ 135 h 139"/>
                <a:gd name="T16" fmla="*/ 150 w 299"/>
                <a:gd name="T17" fmla="*/ 124 h 139"/>
                <a:gd name="T18" fmla="*/ 129 w 299"/>
                <a:gd name="T19" fmla="*/ 124 h 139"/>
                <a:gd name="T20" fmla="*/ 113 w 299"/>
                <a:gd name="T21" fmla="*/ 114 h 139"/>
                <a:gd name="T22" fmla="*/ 104 w 299"/>
                <a:gd name="T23" fmla="*/ 98 h 139"/>
                <a:gd name="T24" fmla="*/ 82 w 299"/>
                <a:gd name="T25" fmla="*/ 98 h 139"/>
                <a:gd name="T26" fmla="*/ 67 w 299"/>
                <a:gd name="T27" fmla="*/ 94 h 139"/>
                <a:gd name="T28" fmla="*/ 51 w 299"/>
                <a:gd name="T29" fmla="*/ 104 h 139"/>
                <a:gd name="T30" fmla="*/ 47 w 299"/>
                <a:gd name="T31" fmla="*/ 94 h 139"/>
                <a:gd name="T32" fmla="*/ 16 w 299"/>
                <a:gd name="T33" fmla="*/ 88 h 139"/>
                <a:gd name="T34" fmla="*/ 6 w 299"/>
                <a:gd name="T35" fmla="*/ 78 h 139"/>
                <a:gd name="T36" fmla="*/ 6 w 299"/>
                <a:gd name="T37" fmla="*/ 68 h 139"/>
                <a:gd name="T38" fmla="*/ 16 w 299"/>
                <a:gd name="T39" fmla="*/ 57 h 139"/>
                <a:gd name="T40" fmla="*/ 31 w 299"/>
                <a:gd name="T41" fmla="*/ 68 h 139"/>
                <a:gd name="T42" fmla="*/ 47 w 299"/>
                <a:gd name="T43" fmla="*/ 68 h 139"/>
                <a:gd name="T44" fmla="*/ 62 w 299"/>
                <a:gd name="T45" fmla="*/ 68 h 139"/>
                <a:gd name="T46" fmla="*/ 78 w 299"/>
                <a:gd name="T47" fmla="*/ 63 h 139"/>
                <a:gd name="T48" fmla="*/ 94 w 299"/>
                <a:gd name="T49" fmla="*/ 68 h 139"/>
                <a:gd name="T50" fmla="*/ 113 w 299"/>
                <a:gd name="T51" fmla="*/ 63 h 139"/>
                <a:gd name="T52" fmla="*/ 125 w 299"/>
                <a:gd name="T53" fmla="*/ 63 h 139"/>
                <a:gd name="T54" fmla="*/ 139 w 299"/>
                <a:gd name="T55" fmla="*/ 73 h 139"/>
                <a:gd name="T56" fmla="*/ 145 w 299"/>
                <a:gd name="T57" fmla="*/ 78 h 139"/>
                <a:gd name="T58" fmla="*/ 150 w 299"/>
                <a:gd name="T59" fmla="*/ 68 h 139"/>
                <a:gd name="T60" fmla="*/ 145 w 299"/>
                <a:gd name="T61" fmla="*/ 53 h 139"/>
                <a:gd name="T62" fmla="*/ 139 w 299"/>
                <a:gd name="T63" fmla="*/ 32 h 139"/>
                <a:gd name="T64" fmla="*/ 166 w 299"/>
                <a:gd name="T65" fmla="*/ 22 h 139"/>
                <a:gd name="T66" fmla="*/ 176 w 299"/>
                <a:gd name="T67" fmla="*/ 16 h 139"/>
                <a:gd name="T68" fmla="*/ 186 w 299"/>
                <a:gd name="T69" fmla="*/ 12 h 139"/>
                <a:gd name="T70" fmla="*/ 213 w 299"/>
                <a:gd name="T71" fmla="*/ 16 h 139"/>
                <a:gd name="T72" fmla="*/ 217 w 299"/>
                <a:gd name="T73" fmla="*/ 0 h 139"/>
                <a:gd name="T74" fmla="*/ 238 w 299"/>
                <a:gd name="T75" fmla="*/ 0 h 139"/>
                <a:gd name="T76" fmla="*/ 254 w 299"/>
                <a:gd name="T77" fmla="*/ 6 h 139"/>
                <a:gd name="T78" fmla="*/ 274 w 299"/>
                <a:gd name="T79" fmla="*/ 12 h 139"/>
                <a:gd name="T80" fmla="*/ 285 w 299"/>
                <a:gd name="T81" fmla="*/ 22 h 139"/>
                <a:gd name="T82" fmla="*/ 299 w 299"/>
                <a:gd name="T83" fmla="*/ 27 h 139"/>
                <a:gd name="T84" fmla="*/ 295 w 299"/>
                <a:gd name="T85" fmla="*/ 42 h 139"/>
                <a:gd name="T86" fmla="*/ 295 w 299"/>
                <a:gd name="T87" fmla="*/ 68 h 139"/>
                <a:gd name="T88" fmla="*/ 289 w 299"/>
                <a:gd name="T89" fmla="*/ 68 h 139"/>
                <a:gd name="T90" fmla="*/ 279 w 299"/>
                <a:gd name="T91" fmla="*/ 73 h 139"/>
                <a:gd name="T92" fmla="*/ 285 w 299"/>
                <a:gd name="T93" fmla="*/ 88 h 139"/>
                <a:gd name="T94" fmla="*/ 274 w 299"/>
                <a:gd name="T95" fmla="*/ 110 h 139"/>
                <a:gd name="T96" fmla="*/ 264 w 299"/>
                <a:gd name="T97" fmla="*/ 124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99" h="139">
                  <a:moveTo>
                    <a:pt x="264" y="119"/>
                  </a:moveTo>
                  <a:lnTo>
                    <a:pt x="264" y="124"/>
                  </a:lnTo>
                  <a:lnTo>
                    <a:pt x="259" y="124"/>
                  </a:lnTo>
                  <a:lnTo>
                    <a:pt x="259" y="129"/>
                  </a:lnTo>
                  <a:lnTo>
                    <a:pt x="254" y="129"/>
                  </a:lnTo>
                  <a:lnTo>
                    <a:pt x="254" y="124"/>
                  </a:lnTo>
                  <a:lnTo>
                    <a:pt x="248" y="124"/>
                  </a:lnTo>
                  <a:lnTo>
                    <a:pt x="242" y="124"/>
                  </a:lnTo>
                  <a:lnTo>
                    <a:pt x="238" y="124"/>
                  </a:lnTo>
                  <a:lnTo>
                    <a:pt x="232" y="124"/>
                  </a:lnTo>
                  <a:lnTo>
                    <a:pt x="228" y="124"/>
                  </a:lnTo>
                  <a:lnTo>
                    <a:pt x="223" y="124"/>
                  </a:lnTo>
                  <a:lnTo>
                    <a:pt x="217" y="124"/>
                  </a:lnTo>
                  <a:lnTo>
                    <a:pt x="217" y="129"/>
                  </a:lnTo>
                  <a:lnTo>
                    <a:pt x="213" y="135"/>
                  </a:lnTo>
                  <a:lnTo>
                    <a:pt x="207" y="135"/>
                  </a:lnTo>
                  <a:lnTo>
                    <a:pt x="201" y="135"/>
                  </a:lnTo>
                  <a:lnTo>
                    <a:pt x="197" y="139"/>
                  </a:lnTo>
                  <a:lnTo>
                    <a:pt x="191" y="139"/>
                  </a:lnTo>
                  <a:lnTo>
                    <a:pt x="186" y="135"/>
                  </a:lnTo>
                  <a:lnTo>
                    <a:pt x="181" y="135"/>
                  </a:lnTo>
                  <a:lnTo>
                    <a:pt x="176" y="135"/>
                  </a:lnTo>
                  <a:lnTo>
                    <a:pt x="170" y="129"/>
                  </a:lnTo>
                  <a:lnTo>
                    <a:pt x="170" y="135"/>
                  </a:lnTo>
                  <a:lnTo>
                    <a:pt x="160" y="129"/>
                  </a:lnTo>
                  <a:lnTo>
                    <a:pt x="155" y="129"/>
                  </a:lnTo>
                  <a:lnTo>
                    <a:pt x="150" y="124"/>
                  </a:lnTo>
                  <a:lnTo>
                    <a:pt x="139" y="124"/>
                  </a:lnTo>
                  <a:lnTo>
                    <a:pt x="135" y="124"/>
                  </a:lnTo>
                  <a:lnTo>
                    <a:pt x="129" y="124"/>
                  </a:lnTo>
                  <a:lnTo>
                    <a:pt x="125" y="124"/>
                  </a:lnTo>
                  <a:lnTo>
                    <a:pt x="119" y="119"/>
                  </a:lnTo>
                  <a:lnTo>
                    <a:pt x="113" y="114"/>
                  </a:lnTo>
                  <a:lnTo>
                    <a:pt x="113" y="110"/>
                  </a:lnTo>
                  <a:lnTo>
                    <a:pt x="108" y="104"/>
                  </a:lnTo>
                  <a:lnTo>
                    <a:pt x="104" y="98"/>
                  </a:lnTo>
                  <a:lnTo>
                    <a:pt x="94" y="98"/>
                  </a:lnTo>
                  <a:lnTo>
                    <a:pt x="88" y="98"/>
                  </a:lnTo>
                  <a:lnTo>
                    <a:pt x="82" y="98"/>
                  </a:lnTo>
                  <a:lnTo>
                    <a:pt x="78" y="98"/>
                  </a:lnTo>
                  <a:lnTo>
                    <a:pt x="72" y="94"/>
                  </a:lnTo>
                  <a:lnTo>
                    <a:pt x="67" y="94"/>
                  </a:lnTo>
                  <a:lnTo>
                    <a:pt x="67" y="98"/>
                  </a:lnTo>
                  <a:lnTo>
                    <a:pt x="57" y="104"/>
                  </a:lnTo>
                  <a:lnTo>
                    <a:pt x="51" y="104"/>
                  </a:lnTo>
                  <a:lnTo>
                    <a:pt x="47" y="104"/>
                  </a:lnTo>
                  <a:lnTo>
                    <a:pt x="47" y="98"/>
                  </a:lnTo>
                  <a:lnTo>
                    <a:pt x="47" y="94"/>
                  </a:lnTo>
                  <a:lnTo>
                    <a:pt x="41" y="94"/>
                  </a:lnTo>
                  <a:lnTo>
                    <a:pt x="21" y="94"/>
                  </a:lnTo>
                  <a:lnTo>
                    <a:pt x="16" y="88"/>
                  </a:lnTo>
                  <a:lnTo>
                    <a:pt x="10" y="84"/>
                  </a:lnTo>
                  <a:lnTo>
                    <a:pt x="6" y="84"/>
                  </a:lnTo>
                  <a:lnTo>
                    <a:pt x="6" y="78"/>
                  </a:lnTo>
                  <a:lnTo>
                    <a:pt x="0" y="78"/>
                  </a:lnTo>
                  <a:lnTo>
                    <a:pt x="0" y="73"/>
                  </a:lnTo>
                  <a:lnTo>
                    <a:pt x="6" y="68"/>
                  </a:lnTo>
                  <a:lnTo>
                    <a:pt x="6" y="63"/>
                  </a:lnTo>
                  <a:lnTo>
                    <a:pt x="10" y="57"/>
                  </a:lnTo>
                  <a:lnTo>
                    <a:pt x="16" y="57"/>
                  </a:lnTo>
                  <a:lnTo>
                    <a:pt x="21" y="63"/>
                  </a:lnTo>
                  <a:lnTo>
                    <a:pt x="26" y="68"/>
                  </a:lnTo>
                  <a:lnTo>
                    <a:pt x="31" y="68"/>
                  </a:lnTo>
                  <a:lnTo>
                    <a:pt x="36" y="73"/>
                  </a:lnTo>
                  <a:lnTo>
                    <a:pt x="41" y="68"/>
                  </a:lnTo>
                  <a:lnTo>
                    <a:pt x="47" y="68"/>
                  </a:lnTo>
                  <a:lnTo>
                    <a:pt x="51" y="57"/>
                  </a:lnTo>
                  <a:lnTo>
                    <a:pt x="62" y="63"/>
                  </a:lnTo>
                  <a:lnTo>
                    <a:pt x="62" y="68"/>
                  </a:lnTo>
                  <a:lnTo>
                    <a:pt x="67" y="68"/>
                  </a:lnTo>
                  <a:lnTo>
                    <a:pt x="72" y="68"/>
                  </a:lnTo>
                  <a:lnTo>
                    <a:pt x="78" y="63"/>
                  </a:lnTo>
                  <a:lnTo>
                    <a:pt x="82" y="68"/>
                  </a:lnTo>
                  <a:lnTo>
                    <a:pt x="88" y="68"/>
                  </a:lnTo>
                  <a:lnTo>
                    <a:pt x="94" y="68"/>
                  </a:lnTo>
                  <a:lnTo>
                    <a:pt x="98" y="63"/>
                  </a:lnTo>
                  <a:lnTo>
                    <a:pt x="104" y="63"/>
                  </a:lnTo>
                  <a:lnTo>
                    <a:pt x="113" y="63"/>
                  </a:lnTo>
                  <a:lnTo>
                    <a:pt x="119" y="63"/>
                  </a:lnTo>
                  <a:lnTo>
                    <a:pt x="125" y="68"/>
                  </a:lnTo>
                  <a:lnTo>
                    <a:pt x="125" y="63"/>
                  </a:lnTo>
                  <a:lnTo>
                    <a:pt x="129" y="63"/>
                  </a:lnTo>
                  <a:lnTo>
                    <a:pt x="139" y="68"/>
                  </a:lnTo>
                  <a:lnTo>
                    <a:pt x="139" y="73"/>
                  </a:lnTo>
                  <a:lnTo>
                    <a:pt x="139" y="78"/>
                  </a:lnTo>
                  <a:lnTo>
                    <a:pt x="145" y="84"/>
                  </a:lnTo>
                  <a:lnTo>
                    <a:pt x="145" y="78"/>
                  </a:lnTo>
                  <a:lnTo>
                    <a:pt x="150" y="78"/>
                  </a:lnTo>
                  <a:lnTo>
                    <a:pt x="150" y="73"/>
                  </a:lnTo>
                  <a:lnTo>
                    <a:pt x="150" y="68"/>
                  </a:lnTo>
                  <a:lnTo>
                    <a:pt x="145" y="63"/>
                  </a:lnTo>
                  <a:lnTo>
                    <a:pt x="145" y="57"/>
                  </a:lnTo>
                  <a:lnTo>
                    <a:pt x="145" y="53"/>
                  </a:lnTo>
                  <a:lnTo>
                    <a:pt x="139" y="47"/>
                  </a:lnTo>
                  <a:lnTo>
                    <a:pt x="139" y="42"/>
                  </a:lnTo>
                  <a:lnTo>
                    <a:pt x="139" y="32"/>
                  </a:lnTo>
                  <a:lnTo>
                    <a:pt x="155" y="32"/>
                  </a:lnTo>
                  <a:lnTo>
                    <a:pt x="160" y="27"/>
                  </a:lnTo>
                  <a:lnTo>
                    <a:pt x="166" y="22"/>
                  </a:lnTo>
                  <a:lnTo>
                    <a:pt x="166" y="16"/>
                  </a:lnTo>
                  <a:lnTo>
                    <a:pt x="170" y="16"/>
                  </a:lnTo>
                  <a:lnTo>
                    <a:pt x="176" y="16"/>
                  </a:lnTo>
                  <a:lnTo>
                    <a:pt x="181" y="16"/>
                  </a:lnTo>
                  <a:lnTo>
                    <a:pt x="181" y="12"/>
                  </a:lnTo>
                  <a:lnTo>
                    <a:pt x="186" y="12"/>
                  </a:lnTo>
                  <a:lnTo>
                    <a:pt x="191" y="16"/>
                  </a:lnTo>
                  <a:lnTo>
                    <a:pt x="201" y="16"/>
                  </a:lnTo>
                  <a:lnTo>
                    <a:pt x="213" y="16"/>
                  </a:lnTo>
                  <a:lnTo>
                    <a:pt x="217" y="12"/>
                  </a:lnTo>
                  <a:lnTo>
                    <a:pt x="217" y="6"/>
                  </a:lnTo>
                  <a:lnTo>
                    <a:pt x="217" y="0"/>
                  </a:lnTo>
                  <a:lnTo>
                    <a:pt x="223" y="0"/>
                  </a:lnTo>
                  <a:lnTo>
                    <a:pt x="232" y="0"/>
                  </a:lnTo>
                  <a:lnTo>
                    <a:pt x="238" y="0"/>
                  </a:lnTo>
                  <a:lnTo>
                    <a:pt x="242" y="0"/>
                  </a:lnTo>
                  <a:lnTo>
                    <a:pt x="248" y="6"/>
                  </a:lnTo>
                  <a:lnTo>
                    <a:pt x="254" y="6"/>
                  </a:lnTo>
                  <a:lnTo>
                    <a:pt x="264" y="6"/>
                  </a:lnTo>
                  <a:lnTo>
                    <a:pt x="269" y="12"/>
                  </a:lnTo>
                  <a:lnTo>
                    <a:pt x="274" y="12"/>
                  </a:lnTo>
                  <a:lnTo>
                    <a:pt x="274" y="16"/>
                  </a:lnTo>
                  <a:lnTo>
                    <a:pt x="279" y="22"/>
                  </a:lnTo>
                  <a:lnTo>
                    <a:pt x="285" y="22"/>
                  </a:lnTo>
                  <a:lnTo>
                    <a:pt x="289" y="22"/>
                  </a:lnTo>
                  <a:lnTo>
                    <a:pt x="295" y="22"/>
                  </a:lnTo>
                  <a:lnTo>
                    <a:pt x="299" y="27"/>
                  </a:lnTo>
                  <a:lnTo>
                    <a:pt x="295" y="32"/>
                  </a:lnTo>
                  <a:lnTo>
                    <a:pt x="299" y="42"/>
                  </a:lnTo>
                  <a:lnTo>
                    <a:pt x="295" y="42"/>
                  </a:lnTo>
                  <a:lnTo>
                    <a:pt x="299" y="53"/>
                  </a:lnTo>
                  <a:lnTo>
                    <a:pt x="299" y="63"/>
                  </a:lnTo>
                  <a:lnTo>
                    <a:pt x="295" y="68"/>
                  </a:lnTo>
                  <a:lnTo>
                    <a:pt x="295" y="73"/>
                  </a:lnTo>
                  <a:lnTo>
                    <a:pt x="289" y="73"/>
                  </a:lnTo>
                  <a:lnTo>
                    <a:pt x="289" y="68"/>
                  </a:lnTo>
                  <a:lnTo>
                    <a:pt x="285" y="68"/>
                  </a:lnTo>
                  <a:lnTo>
                    <a:pt x="279" y="68"/>
                  </a:lnTo>
                  <a:lnTo>
                    <a:pt x="279" y="73"/>
                  </a:lnTo>
                  <a:lnTo>
                    <a:pt x="285" y="78"/>
                  </a:lnTo>
                  <a:lnTo>
                    <a:pt x="285" y="84"/>
                  </a:lnTo>
                  <a:lnTo>
                    <a:pt x="285" y="88"/>
                  </a:lnTo>
                  <a:lnTo>
                    <a:pt x="279" y="88"/>
                  </a:lnTo>
                  <a:lnTo>
                    <a:pt x="279" y="98"/>
                  </a:lnTo>
                  <a:lnTo>
                    <a:pt x="274" y="110"/>
                  </a:lnTo>
                  <a:lnTo>
                    <a:pt x="269" y="110"/>
                  </a:lnTo>
                  <a:lnTo>
                    <a:pt x="264" y="119"/>
                  </a:lnTo>
                  <a:lnTo>
                    <a:pt x="264" y="124"/>
                  </a:lnTo>
                  <a:lnTo>
                    <a:pt x="264" y="119"/>
                  </a:lnTo>
                  <a:close/>
                </a:path>
              </a:pathLst>
            </a:custGeom>
            <a:solidFill>
              <a:schemeClr val="tx2"/>
            </a:solidFill>
            <a:ln w="3175" cap="flat">
              <a:solidFill>
                <a:schemeClr val="bg2"/>
              </a:solidFill>
              <a:prstDash val="solid"/>
              <a:miter lim="800000"/>
              <a:headEnd/>
              <a:tailEnd/>
            </a:ln>
          </p:spPr>
          <p:txBody>
            <a:bodyPr vert="horz" wrap="square" lIns="68580" tIns="34290" rIns="68580" bIns="34290" numCol="1" anchor="t" anchorCtr="0" compatLnSpc="1">
              <a:prstTxWarp prst="textNoShape">
                <a:avLst/>
              </a:prstTxWarp>
            </a:bodyPr>
            <a:lstStyle/>
            <a:p>
              <a:endParaRPr lang="en-US" sz="1350"/>
            </a:p>
          </p:txBody>
        </p:sp>
        <p:sp>
          <p:nvSpPr>
            <p:cNvPr id="89" name="Freeform 88"/>
            <p:cNvSpPr>
              <a:spLocks/>
            </p:cNvSpPr>
            <p:nvPr/>
          </p:nvSpPr>
          <p:spPr bwMode="auto">
            <a:xfrm>
              <a:off x="3699015" y="4847810"/>
              <a:ext cx="756848" cy="351846"/>
            </a:xfrm>
            <a:custGeom>
              <a:avLst/>
              <a:gdLst>
                <a:gd name="T0" fmla="*/ 259 w 299"/>
                <a:gd name="T1" fmla="*/ 124 h 139"/>
                <a:gd name="T2" fmla="*/ 254 w 299"/>
                <a:gd name="T3" fmla="*/ 124 h 139"/>
                <a:gd name="T4" fmla="*/ 238 w 299"/>
                <a:gd name="T5" fmla="*/ 124 h 139"/>
                <a:gd name="T6" fmla="*/ 223 w 299"/>
                <a:gd name="T7" fmla="*/ 124 h 139"/>
                <a:gd name="T8" fmla="*/ 213 w 299"/>
                <a:gd name="T9" fmla="*/ 135 h 139"/>
                <a:gd name="T10" fmla="*/ 197 w 299"/>
                <a:gd name="T11" fmla="*/ 139 h 139"/>
                <a:gd name="T12" fmla="*/ 181 w 299"/>
                <a:gd name="T13" fmla="*/ 135 h 139"/>
                <a:gd name="T14" fmla="*/ 170 w 299"/>
                <a:gd name="T15" fmla="*/ 135 h 139"/>
                <a:gd name="T16" fmla="*/ 150 w 299"/>
                <a:gd name="T17" fmla="*/ 124 h 139"/>
                <a:gd name="T18" fmla="*/ 129 w 299"/>
                <a:gd name="T19" fmla="*/ 124 h 139"/>
                <a:gd name="T20" fmla="*/ 113 w 299"/>
                <a:gd name="T21" fmla="*/ 114 h 139"/>
                <a:gd name="T22" fmla="*/ 104 w 299"/>
                <a:gd name="T23" fmla="*/ 98 h 139"/>
                <a:gd name="T24" fmla="*/ 82 w 299"/>
                <a:gd name="T25" fmla="*/ 98 h 139"/>
                <a:gd name="T26" fmla="*/ 67 w 299"/>
                <a:gd name="T27" fmla="*/ 94 h 139"/>
                <a:gd name="T28" fmla="*/ 51 w 299"/>
                <a:gd name="T29" fmla="*/ 104 h 139"/>
                <a:gd name="T30" fmla="*/ 47 w 299"/>
                <a:gd name="T31" fmla="*/ 94 h 139"/>
                <a:gd name="T32" fmla="*/ 16 w 299"/>
                <a:gd name="T33" fmla="*/ 88 h 139"/>
                <a:gd name="T34" fmla="*/ 6 w 299"/>
                <a:gd name="T35" fmla="*/ 78 h 139"/>
                <a:gd name="T36" fmla="*/ 6 w 299"/>
                <a:gd name="T37" fmla="*/ 68 h 139"/>
                <a:gd name="T38" fmla="*/ 16 w 299"/>
                <a:gd name="T39" fmla="*/ 57 h 139"/>
                <a:gd name="T40" fmla="*/ 31 w 299"/>
                <a:gd name="T41" fmla="*/ 68 h 139"/>
                <a:gd name="T42" fmla="*/ 47 w 299"/>
                <a:gd name="T43" fmla="*/ 68 h 139"/>
                <a:gd name="T44" fmla="*/ 62 w 299"/>
                <a:gd name="T45" fmla="*/ 68 h 139"/>
                <a:gd name="T46" fmla="*/ 78 w 299"/>
                <a:gd name="T47" fmla="*/ 63 h 139"/>
                <a:gd name="T48" fmla="*/ 94 w 299"/>
                <a:gd name="T49" fmla="*/ 68 h 139"/>
                <a:gd name="T50" fmla="*/ 113 w 299"/>
                <a:gd name="T51" fmla="*/ 63 h 139"/>
                <a:gd name="T52" fmla="*/ 125 w 299"/>
                <a:gd name="T53" fmla="*/ 63 h 139"/>
                <a:gd name="T54" fmla="*/ 139 w 299"/>
                <a:gd name="T55" fmla="*/ 73 h 139"/>
                <a:gd name="T56" fmla="*/ 145 w 299"/>
                <a:gd name="T57" fmla="*/ 78 h 139"/>
                <a:gd name="T58" fmla="*/ 150 w 299"/>
                <a:gd name="T59" fmla="*/ 68 h 139"/>
                <a:gd name="T60" fmla="*/ 145 w 299"/>
                <a:gd name="T61" fmla="*/ 53 h 139"/>
                <a:gd name="T62" fmla="*/ 139 w 299"/>
                <a:gd name="T63" fmla="*/ 32 h 139"/>
                <a:gd name="T64" fmla="*/ 166 w 299"/>
                <a:gd name="T65" fmla="*/ 22 h 139"/>
                <a:gd name="T66" fmla="*/ 176 w 299"/>
                <a:gd name="T67" fmla="*/ 16 h 139"/>
                <a:gd name="T68" fmla="*/ 186 w 299"/>
                <a:gd name="T69" fmla="*/ 12 h 139"/>
                <a:gd name="T70" fmla="*/ 213 w 299"/>
                <a:gd name="T71" fmla="*/ 16 h 139"/>
                <a:gd name="T72" fmla="*/ 217 w 299"/>
                <a:gd name="T73" fmla="*/ 0 h 139"/>
                <a:gd name="T74" fmla="*/ 238 w 299"/>
                <a:gd name="T75" fmla="*/ 0 h 139"/>
                <a:gd name="T76" fmla="*/ 254 w 299"/>
                <a:gd name="T77" fmla="*/ 6 h 139"/>
                <a:gd name="T78" fmla="*/ 274 w 299"/>
                <a:gd name="T79" fmla="*/ 12 h 139"/>
                <a:gd name="T80" fmla="*/ 285 w 299"/>
                <a:gd name="T81" fmla="*/ 22 h 139"/>
                <a:gd name="T82" fmla="*/ 299 w 299"/>
                <a:gd name="T83" fmla="*/ 27 h 139"/>
                <a:gd name="T84" fmla="*/ 295 w 299"/>
                <a:gd name="T85" fmla="*/ 42 h 139"/>
                <a:gd name="T86" fmla="*/ 295 w 299"/>
                <a:gd name="T87" fmla="*/ 68 h 139"/>
                <a:gd name="T88" fmla="*/ 289 w 299"/>
                <a:gd name="T89" fmla="*/ 68 h 139"/>
                <a:gd name="T90" fmla="*/ 279 w 299"/>
                <a:gd name="T91" fmla="*/ 73 h 139"/>
                <a:gd name="T92" fmla="*/ 285 w 299"/>
                <a:gd name="T93" fmla="*/ 88 h 139"/>
                <a:gd name="T94" fmla="*/ 274 w 299"/>
                <a:gd name="T95" fmla="*/ 110 h 139"/>
                <a:gd name="T96" fmla="*/ 264 w 299"/>
                <a:gd name="T97" fmla="*/ 124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299" h="139">
                  <a:moveTo>
                    <a:pt x="264" y="119"/>
                  </a:moveTo>
                  <a:lnTo>
                    <a:pt x="264" y="124"/>
                  </a:lnTo>
                  <a:lnTo>
                    <a:pt x="259" y="124"/>
                  </a:lnTo>
                  <a:lnTo>
                    <a:pt x="259" y="129"/>
                  </a:lnTo>
                  <a:lnTo>
                    <a:pt x="254" y="129"/>
                  </a:lnTo>
                  <a:lnTo>
                    <a:pt x="254" y="124"/>
                  </a:lnTo>
                  <a:lnTo>
                    <a:pt x="248" y="124"/>
                  </a:lnTo>
                  <a:lnTo>
                    <a:pt x="242" y="124"/>
                  </a:lnTo>
                  <a:lnTo>
                    <a:pt x="238" y="124"/>
                  </a:lnTo>
                  <a:lnTo>
                    <a:pt x="232" y="124"/>
                  </a:lnTo>
                  <a:lnTo>
                    <a:pt x="228" y="124"/>
                  </a:lnTo>
                  <a:lnTo>
                    <a:pt x="223" y="124"/>
                  </a:lnTo>
                  <a:lnTo>
                    <a:pt x="217" y="124"/>
                  </a:lnTo>
                  <a:lnTo>
                    <a:pt x="217" y="129"/>
                  </a:lnTo>
                  <a:lnTo>
                    <a:pt x="213" y="135"/>
                  </a:lnTo>
                  <a:lnTo>
                    <a:pt x="207" y="135"/>
                  </a:lnTo>
                  <a:lnTo>
                    <a:pt x="201" y="135"/>
                  </a:lnTo>
                  <a:lnTo>
                    <a:pt x="197" y="139"/>
                  </a:lnTo>
                  <a:lnTo>
                    <a:pt x="191" y="139"/>
                  </a:lnTo>
                  <a:lnTo>
                    <a:pt x="186" y="135"/>
                  </a:lnTo>
                  <a:lnTo>
                    <a:pt x="181" y="135"/>
                  </a:lnTo>
                  <a:lnTo>
                    <a:pt x="176" y="135"/>
                  </a:lnTo>
                  <a:lnTo>
                    <a:pt x="170" y="129"/>
                  </a:lnTo>
                  <a:lnTo>
                    <a:pt x="170" y="135"/>
                  </a:lnTo>
                  <a:lnTo>
                    <a:pt x="160" y="129"/>
                  </a:lnTo>
                  <a:lnTo>
                    <a:pt x="155" y="129"/>
                  </a:lnTo>
                  <a:lnTo>
                    <a:pt x="150" y="124"/>
                  </a:lnTo>
                  <a:lnTo>
                    <a:pt x="139" y="124"/>
                  </a:lnTo>
                  <a:lnTo>
                    <a:pt x="135" y="124"/>
                  </a:lnTo>
                  <a:lnTo>
                    <a:pt x="129" y="124"/>
                  </a:lnTo>
                  <a:lnTo>
                    <a:pt x="125" y="124"/>
                  </a:lnTo>
                  <a:lnTo>
                    <a:pt x="119" y="119"/>
                  </a:lnTo>
                  <a:lnTo>
                    <a:pt x="113" y="114"/>
                  </a:lnTo>
                  <a:lnTo>
                    <a:pt x="113" y="110"/>
                  </a:lnTo>
                  <a:lnTo>
                    <a:pt x="108" y="104"/>
                  </a:lnTo>
                  <a:lnTo>
                    <a:pt x="104" y="98"/>
                  </a:lnTo>
                  <a:lnTo>
                    <a:pt x="94" y="98"/>
                  </a:lnTo>
                  <a:lnTo>
                    <a:pt x="88" y="98"/>
                  </a:lnTo>
                  <a:lnTo>
                    <a:pt x="82" y="98"/>
                  </a:lnTo>
                  <a:lnTo>
                    <a:pt x="78" y="98"/>
                  </a:lnTo>
                  <a:lnTo>
                    <a:pt x="72" y="94"/>
                  </a:lnTo>
                  <a:lnTo>
                    <a:pt x="67" y="94"/>
                  </a:lnTo>
                  <a:lnTo>
                    <a:pt x="67" y="98"/>
                  </a:lnTo>
                  <a:lnTo>
                    <a:pt x="57" y="104"/>
                  </a:lnTo>
                  <a:lnTo>
                    <a:pt x="51" y="104"/>
                  </a:lnTo>
                  <a:lnTo>
                    <a:pt x="47" y="104"/>
                  </a:lnTo>
                  <a:lnTo>
                    <a:pt x="47" y="98"/>
                  </a:lnTo>
                  <a:lnTo>
                    <a:pt x="47" y="94"/>
                  </a:lnTo>
                  <a:lnTo>
                    <a:pt x="41" y="94"/>
                  </a:lnTo>
                  <a:lnTo>
                    <a:pt x="21" y="94"/>
                  </a:lnTo>
                  <a:lnTo>
                    <a:pt x="16" y="88"/>
                  </a:lnTo>
                  <a:lnTo>
                    <a:pt x="10" y="84"/>
                  </a:lnTo>
                  <a:lnTo>
                    <a:pt x="6" y="84"/>
                  </a:lnTo>
                  <a:lnTo>
                    <a:pt x="6" y="78"/>
                  </a:lnTo>
                  <a:lnTo>
                    <a:pt x="0" y="78"/>
                  </a:lnTo>
                  <a:lnTo>
                    <a:pt x="0" y="73"/>
                  </a:lnTo>
                  <a:lnTo>
                    <a:pt x="6" y="68"/>
                  </a:lnTo>
                  <a:lnTo>
                    <a:pt x="6" y="63"/>
                  </a:lnTo>
                  <a:lnTo>
                    <a:pt x="10" y="57"/>
                  </a:lnTo>
                  <a:lnTo>
                    <a:pt x="16" y="57"/>
                  </a:lnTo>
                  <a:lnTo>
                    <a:pt x="21" y="63"/>
                  </a:lnTo>
                  <a:lnTo>
                    <a:pt x="26" y="68"/>
                  </a:lnTo>
                  <a:lnTo>
                    <a:pt x="31" y="68"/>
                  </a:lnTo>
                  <a:lnTo>
                    <a:pt x="36" y="73"/>
                  </a:lnTo>
                  <a:lnTo>
                    <a:pt x="41" y="68"/>
                  </a:lnTo>
                  <a:lnTo>
                    <a:pt x="47" y="68"/>
                  </a:lnTo>
                  <a:lnTo>
                    <a:pt x="51" y="57"/>
                  </a:lnTo>
                  <a:lnTo>
                    <a:pt x="62" y="63"/>
                  </a:lnTo>
                  <a:lnTo>
                    <a:pt x="62" y="68"/>
                  </a:lnTo>
                  <a:lnTo>
                    <a:pt x="67" y="68"/>
                  </a:lnTo>
                  <a:lnTo>
                    <a:pt x="72" y="68"/>
                  </a:lnTo>
                  <a:lnTo>
                    <a:pt x="78" y="63"/>
                  </a:lnTo>
                  <a:lnTo>
                    <a:pt x="82" y="68"/>
                  </a:lnTo>
                  <a:lnTo>
                    <a:pt x="88" y="68"/>
                  </a:lnTo>
                  <a:lnTo>
                    <a:pt x="94" y="68"/>
                  </a:lnTo>
                  <a:lnTo>
                    <a:pt x="98" y="63"/>
                  </a:lnTo>
                  <a:lnTo>
                    <a:pt x="104" y="63"/>
                  </a:lnTo>
                  <a:lnTo>
                    <a:pt x="113" y="63"/>
                  </a:lnTo>
                  <a:lnTo>
                    <a:pt x="119" y="63"/>
                  </a:lnTo>
                  <a:lnTo>
                    <a:pt x="125" y="68"/>
                  </a:lnTo>
                  <a:lnTo>
                    <a:pt x="125" y="63"/>
                  </a:lnTo>
                  <a:lnTo>
                    <a:pt x="129" y="63"/>
                  </a:lnTo>
                  <a:lnTo>
                    <a:pt x="139" y="68"/>
                  </a:lnTo>
                  <a:lnTo>
                    <a:pt x="139" y="73"/>
                  </a:lnTo>
                  <a:lnTo>
                    <a:pt x="139" y="78"/>
                  </a:lnTo>
                  <a:lnTo>
                    <a:pt x="145" y="84"/>
                  </a:lnTo>
                  <a:lnTo>
                    <a:pt x="145" y="78"/>
                  </a:lnTo>
                  <a:lnTo>
                    <a:pt x="150" y="78"/>
                  </a:lnTo>
                  <a:lnTo>
                    <a:pt x="150" y="73"/>
                  </a:lnTo>
                  <a:lnTo>
                    <a:pt x="150" y="68"/>
                  </a:lnTo>
                  <a:lnTo>
                    <a:pt x="145" y="63"/>
                  </a:lnTo>
                  <a:lnTo>
                    <a:pt x="145" y="57"/>
                  </a:lnTo>
                  <a:lnTo>
                    <a:pt x="145" y="53"/>
                  </a:lnTo>
                  <a:lnTo>
                    <a:pt x="139" y="47"/>
                  </a:lnTo>
                  <a:lnTo>
                    <a:pt x="139" y="42"/>
                  </a:lnTo>
                  <a:lnTo>
                    <a:pt x="139" y="32"/>
                  </a:lnTo>
                  <a:lnTo>
                    <a:pt x="155" y="32"/>
                  </a:lnTo>
                  <a:lnTo>
                    <a:pt x="160" y="27"/>
                  </a:lnTo>
                  <a:lnTo>
                    <a:pt x="166" y="22"/>
                  </a:lnTo>
                  <a:lnTo>
                    <a:pt x="166" y="16"/>
                  </a:lnTo>
                  <a:lnTo>
                    <a:pt x="170" y="16"/>
                  </a:lnTo>
                  <a:lnTo>
                    <a:pt x="176" y="16"/>
                  </a:lnTo>
                  <a:lnTo>
                    <a:pt x="181" y="16"/>
                  </a:lnTo>
                  <a:lnTo>
                    <a:pt x="181" y="12"/>
                  </a:lnTo>
                  <a:lnTo>
                    <a:pt x="186" y="12"/>
                  </a:lnTo>
                  <a:lnTo>
                    <a:pt x="191" y="16"/>
                  </a:lnTo>
                  <a:lnTo>
                    <a:pt x="201" y="16"/>
                  </a:lnTo>
                  <a:lnTo>
                    <a:pt x="213" y="16"/>
                  </a:lnTo>
                  <a:lnTo>
                    <a:pt x="217" y="12"/>
                  </a:lnTo>
                  <a:lnTo>
                    <a:pt x="217" y="6"/>
                  </a:lnTo>
                  <a:lnTo>
                    <a:pt x="217" y="0"/>
                  </a:lnTo>
                  <a:lnTo>
                    <a:pt x="223" y="0"/>
                  </a:lnTo>
                  <a:lnTo>
                    <a:pt x="232" y="0"/>
                  </a:lnTo>
                  <a:lnTo>
                    <a:pt x="238" y="0"/>
                  </a:lnTo>
                  <a:lnTo>
                    <a:pt x="242" y="0"/>
                  </a:lnTo>
                  <a:lnTo>
                    <a:pt x="248" y="6"/>
                  </a:lnTo>
                  <a:lnTo>
                    <a:pt x="254" y="6"/>
                  </a:lnTo>
                  <a:lnTo>
                    <a:pt x="264" y="6"/>
                  </a:lnTo>
                  <a:lnTo>
                    <a:pt x="269" y="12"/>
                  </a:lnTo>
                  <a:lnTo>
                    <a:pt x="274" y="12"/>
                  </a:lnTo>
                  <a:lnTo>
                    <a:pt x="274" y="16"/>
                  </a:lnTo>
                  <a:lnTo>
                    <a:pt x="279" y="22"/>
                  </a:lnTo>
                  <a:lnTo>
                    <a:pt x="285" y="22"/>
                  </a:lnTo>
                  <a:lnTo>
                    <a:pt x="289" y="22"/>
                  </a:lnTo>
                  <a:lnTo>
                    <a:pt x="295" y="22"/>
                  </a:lnTo>
                  <a:lnTo>
                    <a:pt x="299" y="27"/>
                  </a:lnTo>
                  <a:lnTo>
                    <a:pt x="295" y="32"/>
                  </a:lnTo>
                  <a:lnTo>
                    <a:pt x="299" y="42"/>
                  </a:lnTo>
                  <a:lnTo>
                    <a:pt x="295" y="42"/>
                  </a:lnTo>
                  <a:lnTo>
                    <a:pt x="299" y="53"/>
                  </a:lnTo>
                  <a:lnTo>
                    <a:pt x="299" y="63"/>
                  </a:lnTo>
                  <a:lnTo>
                    <a:pt x="295" y="68"/>
                  </a:lnTo>
                  <a:lnTo>
                    <a:pt x="295" y="73"/>
                  </a:lnTo>
                  <a:lnTo>
                    <a:pt x="289" y="73"/>
                  </a:lnTo>
                  <a:lnTo>
                    <a:pt x="289" y="68"/>
                  </a:lnTo>
                  <a:lnTo>
                    <a:pt x="285" y="68"/>
                  </a:lnTo>
                  <a:lnTo>
                    <a:pt x="279" y="68"/>
                  </a:lnTo>
                  <a:lnTo>
                    <a:pt x="279" y="73"/>
                  </a:lnTo>
                  <a:lnTo>
                    <a:pt x="285" y="78"/>
                  </a:lnTo>
                  <a:lnTo>
                    <a:pt x="285" y="84"/>
                  </a:lnTo>
                  <a:lnTo>
                    <a:pt x="285" y="88"/>
                  </a:lnTo>
                  <a:lnTo>
                    <a:pt x="279" y="88"/>
                  </a:lnTo>
                  <a:lnTo>
                    <a:pt x="279" y="98"/>
                  </a:lnTo>
                  <a:lnTo>
                    <a:pt x="274" y="110"/>
                  </a:lnTo>
                  <a:lnTo>
                    <a:pt x="269" y="110"/>
                  </a:lnTo>
                  <a:lnTo>
                    <a:pt x="264" y="119"/>
                  </a:lnTo>
                  <a:lnTo>
                    <a:pt x="264" y="124"/>
                  </a:lnTo>
                  <a:lnTo>
                    <a:pt x="264" y="119"/>
                  </a:lnTo>
                  <a:close/>
                </a:path>
              </a:pathLst>
            </a:custGeom>
            <a:solidFill>
              <a:schemeClr val="tx2"/>
            </a:solidFill>
            <a:ln w="3175" cap="flat">
              <a:solidFill>
                <a:schemeClr val="bg2"/>
              </a:solidFill>
              <a:prstDash val="solid"/>
              <a:miter lim="800000"/>
              <a:headEnd/>
              <a:tailEnd/>
            </a:ln>
            <a:extLst/>
          </p:spPr>
          <p:txBody>
            <a:bodyPr vert="horz" wrap="square" lIns="68580" tIns="34290" rIns="68580" bIns="34290" numCol="1" anchor="t" anchorCtr="0" compatLnSpc="1">
              <a:prstTxWarp prst="textNoShape">
                <a:avLst/>
              </a:prstTxWarp>
            </a:bodyPr>
            <a:lstStyle/>
            <a:p>
              <a:endParaRPr lang="en-US" sz="1350"/>
            </a:p>
          </p:txBody>
        </p:sp>
        <p:sp>
          <p:nvSpPr>
            <p:cNvPr id="90" name="Freeform 89"/>
            <p:cNvSpPr>
              <a:spLocks/>
            </p:cNvSpPr>
            <p:nvPr/>
          </p:nvSpPr>
          <p:spPr bwMode="auto">
            <a:xfrm>
              <a:off x="3440826" y="3951743"/>
              <a:ext cx="850504" cy="1108693"/>
            </a:xfrm>
            <a:custGeom>
              <a:avLst/>
              <a:gdLst>
                <a:gd name="T0" fmla="*/ 10 w 336"/>
                <a:gd name="T1" fmla="*/ 268 h 438"/>
                <a:gd name="T2" fmla="*/ 10 w 336"/>
                <a:gd name="T3" fmla="*/ 293 h 438"/>
                <a:gd name="T4" fmla="*/ 46 w 336"/>
                <a:gd name="T5" fmla="*/ 320 h 438"/>
                <a:gd name="T6" fmla="*/ 46 w 336"/>
                <a:gd name="T7" fmla="*/ 340 h 438"/>
                <a:gd name="T8" fmla="*/ 36 w 336"/>
                <a:gd name="T9" fmla="*/ 377 h 438"/>
                <a:gd name="T10" fmla="*/ 36 w 336"/>
                <a:gd name="T11" fmla="*/ 403 h 438"/>
                <a:gd name="T12" fmla="*/ 63 w 336"/>
                <a:gd name="T13" fmla="*/ 403 h 438"/>
                <a:gd name="T14" fmla="*/ 88 w 336"/>
                <a:gd name="T15" fmla="*/ 408 h 438"/>
                <a:gd name="T16" fmla="*/ 113 w 336"/>
                <a:gd name="T17" fmla="*/ 413 h 438"/>
                <a:gd name="T18" fmla="*/ 139 w 336"/>
                <a:gd name="T19" fmla="*/ 428 h 438"/>
                <a:gd name="T20" fmla="*/ 164 w 336"/>
                <a:gd name="T21" fmla="*/ 424 h 438"/>
                <a:gd name="T22" fmla="*/ 191 w 336"/>
                <a:gd name="T23" fmla="*/ 424 h 438"/>
                <a:gd name="T24" fmla="*/ 223 w 336"/>
                <a:gd name="T25" fmla="*/ 418 h 438"/>
                <a:gd name="T26" fmla="*/ 242 w 336"/>
                <a:gd name="T27" fmla="*/ 428 h 438"/>
                <a:gd name="T28" fmla="*/ 252 w 336"/>
                <a:gd name="T29" fmla="*/ 428 h 438"/>
                <a:gd name="T30" fmla="*/ 242 w 336"/>
                <a:gd name="T31" fmla="*/ 403 h 438"/>
                <a:gd name="T32" fmla="*/ 268 w 336"/>
                <a:gd name="T33" fmla="*/ 377 h 438"/>
                <a:gd name="T34" fmla="*/ 285 w 336"/>
                <a:gd name="T35" fmla="*/ 367 h 438"/>
                <a:gd name="T36" fmla="*/ 264 w 336"/>
                <a:gd name="T37" fmla="*/ 346 h 438"/>
                <a:gd name="T38" fmla="*/ 242 w 336"/>
                <a:gd name="T39" fmla="*/ 310 h 438"/>
                <a:gd name="T40" fmla="*/ 228 w 336"/>
                <a:gd name="T41" fmla="*/ 279 h 438"/>
                <a:gd name="T42" fmla="*/ 238 w 336"/>
                <a:gd name="T43" fmla="*/ 264 h 438"/>
                <a:gd name="T44" fmla="*/ 274 w 336"/>
                <a:gd name="T45" fmla="*/ 258 h 438"/>
                <a:gd name="T46" fmla="*/ 315 w 336"/>
                <a:gd name="T47" fmla="*/ 233 h 438"/>
                <a:gd name="T48" fmla="*/ 330 w 336"/>
                <a:gd name="T49" fmla="*/ 233 h 438"/>
                <a:gd name="T50" fmla="*/ 330 w 336"/>
                <a:gd name="T51" fmla="*/ 201 h 438"/>
                <a:gd name="T52" fmla="*/ 326 w 336"/>
                <a:gd name="T53" fmla="*/ 160 h 438"/>
                <a:gd name="T54" fmla="*/ 315 w 336"/>
                <a:gd name="T55" fmla="*/ 140 h 438"/>
                <a:gd name="T56" fmla="*/ 320 w 336"/>
                <a:gd name="T57" fmla="*/ 109 h 438"/>
                <a:gd name="T58" fmla="*/ 305 w 336"/>
                <a:gd name="T59" fmla="*/ 72 h 438"/>
                <a:gd name="T60" fmla="*/ 285 w 336"/>
                <a:gd name="T61" fmla="*/ 53 h 438"/>
                <a:gd name="T62" fmla="*/ 264 w 336"/>
                <a:gd name="T63" fmla="*/ 53 h 438"/>
                <a:gd name="T64" fmla="*/ 232 w 336"/>
                <a:gd name="T65" fmla="*/ 63 h 438"/>
                <a:gd name="T66" fmla="*/ 211 w 336"/>
                <a:gd name="T67" fmla="*/ 53 h 438"/>
                <a:gd name="T68" fmla="*/ 207 w 336"/>
                <a:gd name="T69" fmla="*/ 41 h 438"/>
                <a:gd name="T70" fmla="*/ 186 w 336"/>
                <a:gd name="T71" fmla="*/ 31 h 438"/>
                <a:gd name="T72" fmla="*/ 176 w 336"/>
                <a:gd name="T73" fmla="*/ 16 h 438"/>
                <a:gd name="T74" fmla="*/ 145 w 336"/>
                <a:gd name="T75" fmla="*/ 0 h 438"/>
                <a:gd name="T76" fmla="*/ 139 w 336"/>
                <a:gd name="T77" fmla="*/ 31 h 438"/>
                <a:gd name="T78" fmla="*/ 139 w 336"/>
                <a:gd name="T79" fmla="*/ 47 h 438"/>
                <a:gd name="T80" fmla="*/ 160 w 336"/>
                <a:gd name="T81" fmla="*/ 78 h 438"/>
                <a:gd name="T82" fmla="*/ 129 w 336"/>
                <a:gd name="T83" fmla="*/ 68 h 438"/>
                <a:gd name="T84" fmla="*/ 119 w 336"/>
                <a:gd name="T85" fmla="*/ 84 h 438"/>
                <a:gd name="T86" fmla="*/ 108 w 336"/>
                <a:gd name="T87" fmla="*/ 78 h 438"/>
                <a:gd name="T88" fmla="*/ 82 w 336"/>
                <a:gd name="T89" fmla="*/ 63 h 438"/>
                <a:gd name="T90" fmla="*/ 77 w 336"/>
                <a:gd name="T91" fmla="*/ 78 h 438"/>
                <a:gd name="T92" fmla="*/ 77 w 336"/>
                <a:gd name="T93" fmla="*/ 104 h 438"/>
                <a:gd name="T94" fmla="*/ 72 w 336"/>
                <a:gd name="T95" fmla="*/ 129 h 438"/>
                <a:gd name="T96" fmla="*/ 63 w 336"/>
                <a:gd name="T97" fmla="*/ 160 h 438"/>
                <a:gd name="T98" fmla="*/ 26 w 336"/>
                <a:gd name="T99" fmla="*/ 160 h 438"/>
                <a:gd name="T100" fmla="*/ 16 w 336"/>
                <a:gd name="T101" fmla="*/ 191 h 438"/>
                <a:gd name="T102" fmla="*/ 0 w 336"/>
                <a:gd name="T103" fmla="*/ 223 h 438"/>
                <a:gd name="T104" fmla="*/ 0 w 336"/>
                <a:gd name="T105" fmla="*/ 238 h 4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36" h="438">
                  <a:moveTo>
                    <a:pt x="0" y="248"/>
                  </a:moveTo>
                  <a:lnTo>
                    <a:pt x="0" y="252"/>
                  </a:lnTo>
                  <a:lnTo>
                    <a:pt x="4" y="258"/>
                  </a:lnTo>
                  <a:lnTo>
                    <a:pt x="10" y="264"/>
                  </a:lnTo>
                  <a:lnTo>
                    <a:pt x="10" y="268"/>
                  </a:lnTo>
                  <a:lnTo>
                    <a:pt x="10" y="274"/>
                  </a:lnTo>
                  <a:lnTo>
                    <a:pt x="10" y="279"/>
                  </a:lnTo>
                  <a:lnTo>
                    <a:pt x="10" y="284"/>
                  </a:lnTo>
                  <a:lnTo>
                    <a:pt x="4" y="284"/>
                  </a:lnTo>
                  <a:lnTo>
                    <a:pt x="10" y="293"/>
                  </a:lnTo>
                  <a:lnTo>
                    <a:pt x="16" y="305"/>
                  </a:lnTo>
                  <a:lnTo>
                    <a:pt x="20" y="310"/>
                  </a:lnTo>
                  <a:lnTo>
                    <a:pt x="30" y="315"/>
                  </a:lnTo>
                  <a:lnTo>
                    <a:pt x="41" y="315"/>
                  </a:lnTo>
                  <a:lnTo>
                    <a:pt x="46" y="320"/>
                  </a:lnTo>
                  <a:lnTo>
                    <a:pt x="51" y="320"/>
                  </a:lnTo>
                  <a:lnTo>
                    <a:pt x="57" y="320"/>
                  </a:lnTo>
                  <a:lnTo>
                    <a:pt x="63" y="326"/>
                  </a:lnTo>
                  <a:lnTo>
                    <a:pt x="51" y="336"/>
                  </a:lnTo>
                  <a:lnTo>
                    <a:pt x="46" y="340"/>
                  </a:lnTo>
                  <a:lnTo>
                    <a:pt x="41" y="352"/>
                  </a:lnTo>
                  <a:lnTo>
                    <a:pt x="41" y="356"/>
                  </a:lnTo>
                  <a:lnTo>
                    <a:pt x="36" y="362"/>
                  </a:lnTo>
                  <a:lnTo>
                    <a:pt x="36" y="367"/>
                  </a:lnTo>
                  <a:lnTo>
                    <a:pt x="36" y="377"/>
                  </a:lnTo>
                  <a:lnTo>
                    <a:pt x="36" y="381"/>
                  </a:lnTo>
                  <a:lnTo>
                    <a:pt x="30" y="387"/>
                  </a:lnTo>
                  <a:lnTo>
                    <a:pt x="30" y="398"/>
                  </a:lnTo>
                  <a:lnTo>
                    <a:pt x="30" y="397"/>
                  </a:lnTo>
                  <a:lnTo>
                    <a:pt x="36" y="403"/>
                  </a:lnTo>
                  <a:lnTo>
                    <a:pt x="36" y="397"/>
                  </a:lnTo>
                  <a:lnTo>
                    <a:pt x="46" y="403"/>
                  </a:lnTo>
                  <a:lnTo>
                    <a:pt x="51" y="403"/>
                  </a:lnTo>
                  <a:lnTo>
                    <a:pt x="57" y="403"/>
                  </a:lnTo>
                  <a:lnTo>
                    <a:pt x="63" y="403"/>
                  </a:lnTo>
                  <a:lnTo>
                    <a:pt x="67" y="403"/>
                  </a:lnTo>
                  <a:lnTo>
                    <a:pt x="72" y="403"/>
                  </a:lnTo>
                  <a:lnTo>
                    <a:pt x="77" y="403"/>
                  </a:lnTo>
                  <a:lnTo>
                    <a:pt x="88" y="403"/>
                  </a:lnTo>
                  <a:lnTo>
                    <a:pt x="88" y="408"/>
                  </a:lnTo>
                  <a:lnTo>
                    <a:pt x="92" y="408"/>
                  </a:lnTo>
                  <a:lnTo>
                    <a:pt x="98" y="408"/>
                  </a:lnTo>
                  <a:lnTo>
                    <a:pt x="98" y="413"/>
                  </a:lnTo>
                  <a:lnTo>
                    <a:pt x="108" y="418"/>
                  </a:lnTo>
                  <a:lnTo>
                    <a:pt x="113" y="413"/>
                  </a:lnTo>
                  <a:lnTo>
                    <a:pt x="119" y="413"/>
                  </a:lnTo>
                  <a:lnTo>
                    <a:pt x="123" y="418"/>
                  </a:lnTo>
                  <a:lnTo>
                    <a:pt x="129" y="424"/>
                  </a:lnTo>
                  <a:lnTo>
                    <a:pt x="135" y="424"/>
                  </a:lnTo>
                  <a:lnTo>
                    <a:pt x="139" y="428"/>
                  </a:lnTo>
                  <a:lnTo>
                    <a:pt x="145" y="424"/>
                  </a:lnTo>
                  <a:lnTo>
                    <a:pt x="149" y="424"/>
                  </a:lnTo>
                  <a:lnTo>
                    <a:pt x="155" y="413"/>
                  </a:lnTo>
                  <a:lnTo>
                    <a:pt x="164" y="418"/>
                  </a:lnTo>
                  <a:lnTo>
                    <a:pt x="164" y="424"/>
                  </a:lnTo>
                  <a:lnTo>
                    <a:pt x="170" y="424"/>
                  </a:lnTo>
                  <a:lnTo>
                    <a:pt x="176" y="424"/>
                  </a:lnTo>
                  <a:lnTo>
                    <a:pt x="181" y="418"/>
                  </a:lnTo>
                  <a:lnTo>
                    <a:pt x="186" y="424"/>
                  </a:lnTo>
                  <a:lnTo>
                    <a:pt x="191" y="424"/>
                  </a:lnTo>
                  <a:lnTo>
                    <a:pt x="196" y="424"/>
                  </a:lnTo>
                  <a:lnTo>
                    <a:pt x="201" y="418"/>
                  </a:lnTo>
                  <a:lnTo>
                    <a:pt x="207" y="418"/>
                  </a:lnTo>
                  <a:lnTo>
                    <a:pt x="217" y="418"/>
                  </a:lnTo>
                  <a:lnTo>
                    <a:pt x="223" y="418"/>
                  </a:lnTo>
                  <a:lnTo>
                    <a:pt x="228" y="424"/>
                  </a:lnTo>
                  <a:lnTo>
                    <a:pt x="228" y="418"/>
                  </a:lnTo>
                  <a:lnTo>
                    <a:pt x="232" y="418"/>
                  </a:lnTo>
                  <a:lnTo>
                    <a:pt x="242" y="424"/>
                  </a:lnTo>
                  <a:lnTo>
                    <a:pt x="242" y="428"/>
                  </a:lnTo>
                  <a:lnTo>
                    <a:pt x="242" y="434"/>
                  </a:lnTo>
                  <a:lnTo>
                    <a:pt x="248" y="438"/>
                  </a:lnTo>
                  <a:lnTo>
                    <a:pt x="248" y="434"/>
                  </a:lnTo>
                  <a:lnTo>
                    <a:pt x="252" y="434"/>
                  </a:lnTo>
                  <a:lnTo>
                    <a:pt x="252" y="428"/>
                  </a:lnTo>
                  <a:lnTo>
                    <a:pt x="252" y="424"/>
                  </a:lnTo>
                  <a:lnTo>
                    <a:pt x="248" y="418"/>
                  </a:lnTo>
                  <a:lnTo>
                    <a:pt x="248" y="413"/>
                  </a:lnTo>
                  <a:lnTo>
                    <a:pt x="248" y="408"/>
                  </a:lnTo>
                  <a:lnTo>
                    <a:pt x="242" y="403"/>
                  </a:lnTo>
                  <a:lnTo>
                    <a:pt x="242" y="397"/>
                  </a:lnTo>
                  <a:lnTo>
                    <a:pt x="242" y="387"/>
                  </a:lnTo>
                  <a:lnTo>
                    <a:pt x="258" y="387"/>
                  </a:lnTo>
                  <a:lnTo>
                    <a:pt x="264" y="381"/>
                  </a:lnTo>
                  <a:lnTo>
                    <a:pt x="268" y="377"/>
                  </a:lnTo>
                  <a:lnTo>
                    <a:pt x="268" y="371"/>
                  </a:lnTo>
                  <a:lnTo>
                    <a:pt x="274" y="371"/>
                  </a:lnTo>
                  <a:lnTo>
                    <a:pt x="279" y="371"/>
                  </a:lnTo>
                  <a:lnTo>
                    <a:pt x="285" y="371"/>
                  </a:lnTo>
                  <a:lnTo>
                    <a:pt x="285" y="367"/>
                  </a:lnTo>
                  <a:lnTo>
                    <a:pt x="285" y="362"/>
                  </a:lnTo>
                  <a:lnTo>
                    <a:pt x="279" y="356"/>
                  </a:lnTo>
                  <a:lnTo>
                    <a:pt x="274" y="352"/>
                  </a:lnTo>
                  <a:lnTo>
                    <a:pt x="268" y="346"/>
                  </a:lnTo>
                  <a:lnTo>
                    <a:pt x="264" y="346"/>
                  </a:lnTo>
                  <a:lnTo>
                    <a:pt x="258" y="340"/>
                  </a:lnTo>
                  <a:lnTo>
                    <a:pt x="252" y="330"/>
                  </a:lnTo>
                  <a:lnTo>
                    <a:pt x="248" y="320"/>
                  </a:lnTo>
                  <a:lnTo>
                    <a:pt x="242" y="315"/>
                  </a:lnTo>
                  <a:lnTo>
                    <a:pt x="242" y="310"/>
                  </a:lnTo>
                  <a:lnTo>
                    <a:pt x="242" y="299"/>
                  </a:lnTo>
                  <a:lnTo>
                    <a:pt x="238" y="293"/>
                  </a:lnTo>
                  <a:lnTo>
                    <a:pt x="232" y="289"/>
                  </a:lnTo>
                  <a:lnTo>
                    <a:pt x="232" y="279"/>
                  </a:lnTo>
                  <a:lnTo>
                    <a:pt x="228" y="279"/>
                  </a:lnTo>
                  <a:lnTo>
                    <a:pt x="223" y="268"/>
                  </a:lnTo>
                  <a:lnTo>
                    <a:pt x="223" y="258"/>
                  </a:lnTo>
                  <a:lnTo>
                    <a:pt x="228" y="264"/>
                  </a:lnTo>
                  <a:lnTo>
                    <a:pt x="228" y="268"/>
                  </a:lnTo>
                  <a:lnTo>
                    <a:pt x="238" y="264"/>
                  </a:lnTo>
                  <a:lnTo>
                    <a:pt x="242" y="268"/>
                  </a:lnTo>
                  <a:lnTo>
                    <a:pt x="252" y="268"/>
                  </a:lnTo>
                  <a:lnTo>
                    <a:pt x="264" y="264"/>
                  </a:lnTo>
                  <a:lnTo>
                    <a:pt x="268" y="264"/>
                  </a:lnTo>
                  <a:lnTo>
                    <a:pt x="274" y="258"/>
                  </a:lnTo>
                  <a:lnTo>
                    <a:pt x="279" y="258"/>
                  </a:lnTo>
                  <a:lnTo>
                    <a:pt x="295" y="248"/>
                  </a:lnTo>
                  <a:lnTo>
                    <a:pt x="299" y="242"/>
                  </a:lnTo>
                  <a:lnTo>
                    <a:pt x="305" y="238"/>
                  </a:lnTo>
                  <a:lnTo>
                    <a:pt x="315" y="233"/>
                  </a:lnTo>
                  <a:lnTo>
                    <a:pt x="320" y="238"/>
                  </a:lnTo>
                  <a:lnTo>
                    <a:pt x="320" y="242"/>
                  </a:lnTo>
                  <a:lnTo>
                    <a:pt x="326" y="242"/>
                  </a:lnTo>
                  <a:lnTo>
                    <a:pt x="330" y="238"/>
                  </a:lnTo>
                  <a:lnTo>
                    <a:pt x="330" y="233"/>
                  </a:lnTo>
                  <a:lnTo>
                    <a:pt x="330" y="217"/>
                  </a:lnTo>
                  <a:lnTo>
                    <a:pt x="336" y="211"/>
                  </a:lnTo>
                  <a:lnTo>
                    <a:pt x="330" y="211"/>
                  </a:lnTo>
                  <a:lnTo>
                    <a:pt x="330" y="207"/>
                  </a:lnTo>
                  <a:lnTo>
                    <a:pt x="330" y="201"/>
                  </a:lnTo>
                  <a:lnTo>
                    <a:pt x="330" y="186"/>
                  </a:lnTo>
                  <a:lnTo>
                    <a:pt x="330" y="182"/>
                  </a:lnTo>
                  <a:lnTo>
                    <a:pt x="326" y="170"/>
                  </a:lnTo>
                  <a:lnTo>
                    <a:pt x="326" y="166"/>
                  </a:lnTo>
                  <a:lnTo>
                    <a:pt x="326" y="160"/>
                  </a:lnTo>
                  <a:lnTo>
                    <a:pt x="330" y="155"/>
                  </a:lnTo>
                  <a:lnTo>
                    <a:pt x="326" y="155"/>
                  </a:lnTo>
                  <a:lnTo>
                    <a:pt x="320" y="150"/>
                  </a:lnTo>
                  <a:lnTo>
                    <a:pt x="320" y="145"/>
                  </a:lnTo>
                  <a:lnTo>
                    <a:pt x="315" y="140"/>
                  </a:lnTo>
                  <a:lnTo>
                    <a:pt x="310" y="129"/>
                  </a:lnTo>
                  <a:lnTo>
                    <a:pt x="315" y="125"/>
                  </a:lnTo>
                  <a:lnTo>
                    <a:pt x="320" y="119"/>
                  </a:lnTo>
                  <a:lnTo>
                    <a:pt x="320" y="115"/>
                  </a:lnTo>
                  <a:lnTo>
                    <a:pt x="320" y="109"/>
                  </a:lnTo>
                  <a:lnTo>
                    <a:pt x="320" y="104"/>
                  </a:lnTo>
                  <a:lnTo>
                    <a:pt x="320" y="99"/>
                  </a:lnTo>
                  <a:lnTo>
                    <a:pt x="320" y="84"/>
                  </a:lnTo>
                  <a:lnTo>
                    <a:pt x="305" y="84"/>
                  </a:lnTo>
                  <a:lnTo>
                    <a:pt x="305" y="72"/>
                  </a:lnTo>
                  <a:lnTo>
                    <a:pt x="305" y="63"/>
                  </a:lnTo>
                  <a:lnTo>
                    <a:pt x="295" y="63"/>
                  </a:lnTo>
                  <a:lnTo>
                    <a:pt x="289" y="63"/>
                  </a:lnTo>
                  <a:lnTo>
                    <a:pt x="289" y="57"/>
                  </a:lnTo>
                  <a:lnTo>
                    <a:pt x="285" y="53"/>
                  </a:lnTo>
                  <a:lnTo>
                    <a:pt x="285" y="47"/>
                  </a:lnTo>
                  <a:lnTo>
                    <a:pt x="279" y="47"/>
                  </a:lnTo>
                  <a:lnTo>
                    <a:pt x="274" y="53"/>
                  </a:lnTo>
                  <a:lnTo>
                    <a:pt x="268" y="53"/>
                  </a:lnTo>
                  <a:lnTo>
                    <a:pt x="264" y="53"/>
                  </a:lnTo>
                  <a:lnTo>
                    <a:pt x="252" y="57"/>
                  </a:lnTo>
                  <a:lnTo>
                    <a:pt x="242" y="63"/>
                  </a:lnTo>
                  <a:lnTo>
                    <a:pt x="238" y="57"/>
                  </a:lnTo>
                  <a:lnTo>
                    <a:pt x="238" y="63"/>
                  </a:lnTo>
                  <a:lnTo>
                    <a:pt x="232" y="63"/>
                  </a:lnTo>
                  <a:lnTo>
                    <a:pt x="223" y="63"/>
                  </a:lnTo>
                  <a:lnTo>
                    <a:pt x="217" y="63"/>
                  </a:lnTo>
                  <a:lnTo>
                    <a:pt x="207" y="57"/>
                  </a:lnTo>
                  <a:lnTo>
                    <a:pt x="211" y="57"/>
                  </a:lnTo>
                  <a:lnTo>
                    <a:pt x="211" y="53"/>
                  </a:lnTo>
                  <a:lnTo>
                    <a:pt x="217" y="53"/>
                  </a:lnTo>
                  <a:lnTo>
                    <a:pt x="217" y="47"/>
                  </a:lnTo>
                  <a:lnTo>
                    <a:pt x="217" y="41"/>
                  </a:lnTo>
                  <a:lnTo>
                    <a:pt x="211" y="41"/>
                  </a:lnTo>
                  <a:lnTo>
                    <a:pt x="207" y="41"/>
                  </a:lnTo>
                  <a:lnTo>
                    <a:pt x="201" y="47"/>
                  </a:lnTo>
                  <a:lnTo>
                    <a:pt x="196" y="37"/>
                  </a:lnTo>
                  <a:lnTo>
                    <a:pt x="191" y="37"/>
                  </a:lnTo>
                  <a:lnTo>
                    <a:pt x="186" y="37"/>
                  </a:lnTo>
                  <a:lnTo>
                    <a:pt x="186" y="31"/>
                  </a:lnTo>
                  <a:lnTo>
                    <a:pt x="181" y="31"/>
                  </a:lnTo>
                  <a:lnTo>
                    <a:pt x="176" y="31"/>
                  </a:lnTo>
                  <a:lnTo>
                    <a:pt x="176" y="26"/>
                  </a:lnTo>
                  <a:lnTo>
                    <a:pt x="181" y="21"/>
                  </a:lnTo>
                  <a:lnTo>
                    <a:pt x="176" y="16"/>
                  </a:lnTo>
                  <a:lnTo>
                    <a:pt x="170" y="11"/>
                  </a:lnTo>
                  <a:lnTo>
                    <a:pt x="164" y="6"/>
                  </a:lnTo>
                  <a:lnTo>
                    <a:pt x="155" y="6"/>
                  </a:lnTo>
                  <a:lnTo>
                    <a:pt x="149" y="0"/>
                  </a:lnTo>
                  <a:lnTo>
                    <a:pt x="145" y="0"/>
                  </a:lnTo>
                  <a:lnTo>
                    <a:pt x="145" y="11"/>
                  </a:lnTo>
                  <a:lnTo>
                    <a:pt x="145" y="16"/>
                  </a:lnTo>
                  <a:lnTo>
                    <a:pt x="149" y="21"/>
                  </a:lnTo>
                  <a:lnTo>
                    <a:pt x="149" y="26"/>
                  </a:lnTo>
                  <a:lnTo>
                    <a:pt x="139" y="31"/>
                  </a:lnTo>
                  <a:lnTo>
                    <a:pt x="135" y="31"/>
                  </a:lnTo>
                  <a:lnTo>
                    <a:pt x="135" y="37"/>
                  </a:lnTo>
                  <a:lnTo>
                    <a:pt x="139" y="37"/>
                  </a:lnTo>
                  <a:lnTo>
                    <a:pt x="139" y="41"/>
                  </a:lnTo>
                  <a:lnTo>
                    <a:pt x="139" y="47"/>
                  </a:lnTo>
                  <a:lnTo>
                    <a:pt x="149" y="53"/>
                  </a:lnTo>
                  <a:lnTo>
                    <a:pt x="145" y="57"/>
                  </a:lnTo>
                  <a:lnTo>
                    <a:pt x="149" y="63"/>
                  </a:lnTo>
                  <a:lnTo>
                    <a:pt x="160" y="68"/>
                  </a:lnTo>
                  <a:lnTo>
                    <a:pt x="160" y="78"/>
                  </a:lnTo>
                  <a:lnTo>
                    <a:pt x="155" y="68"/>
                  </a:lnTo>
                  <a:lnTo>
                    <a:pt x="149" y="63"/>
                  </a:lnTo>
                  <a:lnTo>
                    <a:pt x="139" y="63"/>
                  </a:lnTo>
                  <a:lnTo>
                    <a:pt x="129" y="63"/>
                  </a:lnTo>
                  <a:lnTo>
                    <a:pt x="129" y="68"/>
                  </a:lnTo>
                  <a:lnTo>
                    <a:pt x="129" y="78"/>
                  </a:lnTo>
                  <a:lnTo>
                    <a:pt x="129" y="84"/>
                  </a:lnTo>
                  <a:lnTo>
                    <a:pt x="123" y="88"/>
                  </a:lnTo>
                  <a:lnTo>
                    <a:pt x="123" y="94"/>
                  </a:lnTo>
                  <a:lnTo>
                    <a:pt x="119" y="84"/>
                  </a:lnTo>
                  <a:lnTo>
                    <a:pt x="119" y="78"/>
                  </a:lnTo>
                  <a:lnTo>
                    <a:pt x="119" y="72"/>
                  </a:lnTo>
                  <a:lnTo>
                    <a:pt x="113" y="72"/>
                  </a:lnTo>
                  <a:lnTo>
                    <a:pt x="113" y="78"/>
                  </a:lnTo>
                  <a:lnTo>
                    <a:pt x="108" y="78"/>
                  </a:lnTo>
                  <a:lnTo>
                    <a:pt x="108" y="72"/>
                  </a:lnTo>
                  <a:lnTo>
                    <a:pt x="113" y="68"/>
                  </a:lnTo>
                  <a:lnTo>
                    <a:pt x="104" y="63"/>
                  </a:lnTo>
                  <a:lnTo>
                    <a:pt x="92" y="63"/>
                  </a:lnTo>
                  <a:lnTo>
                    <a:pt x="82" y="63"/>
                  </a:lnTo>
                  <a:lnTo>
                    <a:pt x="77" y="63"/>
                  </a:lnTo>
                  <a:lnTo>
                    <a:pt x="77" y="68"/>
                  </a:lnTo>
                  <a:lnTo>
                    <a:pt x="72" y="72"/>
                  </a:lnTo>
                  <a:lnTo>
                    <a:pt x="72" y="78"/>
                  </a:lnTo>
                  <a:lnTo>
                    <a:pt x="77" y="78"/>
                  </a:lnTo>
                  <a:lnTo>
                    <a:pt x="77" y="84"/>
                  </a:lnTo>
                  <a:lnTo>
                    <a:pt x="82" y="88"/>
                  </a:lnTo>
                  <a:lnTo>
                    <a:pt x="77" y="94"/>
                  </a:lnTo>
                  <a:lnTo>
                    <a:pt x="77" y="99"/>
                  </a:lnTo>
                  <a:lnTo>
                    <a:pt x="77" y="104"/>
                  </a:lnTo>
                  <a:lnTo>
                    <a:pt x="77" y="109"/>
                  </a:lnTo>
                  <a:lnTo>
                    <a:pt x="72" y="109"/>
                  </a:lnTo>
                  <a:lnTo>
                    <a:pt x="72" y="115"/>
                  </a:lnTo>
                  <a:lnTo>
                    <a:pt x="72" y="125"/>
                  </a:lnTo>
                  <a:lnTo>
                    <a:pt x="72" y="129"/>
                  </a:lnTo>
                  <a:lnTo>
                    <a:pt x="67" y="135"/>
                  </a:lnTo>
                  <a:lnTo>
                    <a:pt x="72" y="140"/>
                  </a:lnTo>
                  <a:lnTo>
                    <a:pt x="72" y="145"/>
                  </a:lnTo>
                  <a:lnTo>
                    <a:pt x="67" y="160"/>
                  </a:lnTo>
                  <a:lnTo>
                    <a:pt x="63" y="160"/>
                  </a:lnTo>
                  <a:lnTo>
                    <a:pt x="57" y="160"/>
                  </a:lnTo>
                  <a:lnTo>
                    <a:pt x="51" y="160"/>
                  </a:lnTo>
                  <a:lnTo>
                    <a:pt x="46" y="160"/>
                  </a:lnTo>
                  <a:lnTo>
                    <a:pt x="41" y="155"/>
                  </a:lnTo>
                  <a:lnTo>
                    <a:pt x="26" y="160"/>
                  </a:lnTo>
                  <a:lnTo>
                    <a:pt x="16" y="166"/>
                  </a:lnTo>
                  <a:lnTo>
                    <a:pt x="16" y="170"/>
                  </a:lnTo>
                  <a:lnTo>
                    <a:pt x="16" y="176"/>
                  </a:lnTo>
                  <a:lnTo>
                    <a:pt x="16" y="186"/>
                  </a:lnTo>
                  <a:lnTo>
                    <a:pt x="16" y="191"/>
                  </a:lnTo>
                  <a:lnTo>
                    <a:pt x="4" y="197"/>
                  </a:lnTo>
                  <a:lnTo>
                    <a:pt x="4" y="201"/>
                  </a:lnTo>
                  <a:lnTo>
                    <a:pt x="4" y="207"/>
                  </a:lnTo>
                  <a:lnTo>
                    <a:pt x="4" y="211"/>
                  </a:lnTo>
                  <a:lnTo>
                    <a:pt x="0" y="223"/>
                  </a:lnTo>
                  <a:lnTo>
                    <a:pt x="4" y="223"/>
                  </a:lnTo>
                  <a:lnTo>
                    <a:pt x="4" y="227"/>
                  </a:lnTo>
                  <a:lnTo>
                    <a:pt x="4" y="233"/>
                  </a:lnTo>
                  <a:lnTo>
                    <a:pt x="0" y="233"/>
                  </a:lnTo>
                  <a:lnTo>
                    <a:pt x="0" y="238"/>
                  </a:lnTo>
                  <a:lnTo>
                    <a:pt x="0" y="242"/>
                  </a:lnTo>
                  <a:lnTo>
                    <a:pt x="0" y="248"/>
                  </a:lnTo>
                  <a:close/>
                </a:path>
              </a:pathLst>
            </a:custGeom>
            <a:solidFill>
              <a:schemeClr val="tx2"/>
            </a:solidFill>
            <a:ln w="3175" cap="flat">
              <a:solidFill>
                <a:schemeClr val="bg2"/>
              </a:solidFill>
              <a:prstDash val="solid"/>
              <a:miter lim="800000"/>
              <a:headEnd/>
              <a:tailEnd/>
            </a:ln>
          </p:spPr>
          <p:txBody>
            <a:bodyPr vert="horz" wrap="square" lIns="68580" tIns="34290" rIns="68580" bIns="34290" numCol="1" anchor="t" anchorCtr="0" compatLnSpc="1">
              <a:prstTxWarp prst="textNoShape">
                <a:avLst/>
              </a:prstTxWarp>
            </a:bodyPr>
            <a:lstStyle/>
            <a:p>
              <a:endParaRPr lang="en-US" sz="1350"/>
            </a:p>
          </p:txBody>
        </p:sp>
        <p:sp>
          <p:nvSpPr>
            <p:cNvPr id="91" name="Freeform 90"/>
            <p:cNvSpPr>
              <a:spLocks/>
            </p:cNvSpPr>
            <p:nvPr/>
          </p:nvSpPr>
          <p:spPr bwMode="auto">
            <a:xfrm>
              <a:off x="3440826" y="3951743"/>
              <a:ext cx="850504" cy="1108693"/>
            </a:xfrm>
            <a:custGeom>
              <a:avLst/>
              <a:gdLst>
                <a:gd name="T0" fmla="*/ 10 w 336"/>
                <a:gd name="T1" fmla="*/ 268 h 438"/>
                <a:gd name="T2" fmla="*/ 10 w 336"/>
                <a:gd name="T3" fmla="*/ 293 h 438"/>
                <a:gd name="T4" fmla="*/ 46 w 336"/>
                <a:gd name="T5" fmla="*/ 320 h 438"/>
                <a:gd name="T6" fmla="*/ 46 w 336"/>
                <a:gd name="T7" fmla="*/ 340 h 438"/>
                <a:gd name="T8" fmla="*/ 36 w 336"/>
                <a:gd name="T9" fmla="*/ 377 h 438"/>
                <a:gd name="T10" fmla="*/ 36 w 336"/>
                <a:gd name="T11" fmla="*/ 403 h 438"/>
                <a:gd name="T12" fmla="*/ 63 w 336"/>
                <a:gd name="T13" fmla="*/ 403 h 438"/>
                <a:gd name="T14" fmla="*/ 88 w 336"/>
                <a:gd name="T15" fmla="*/ 408 h 438"/>
                <a:gd name="T16" fmla="*/ 113 w 336"/>
                <a:gd name="T17" fmla="*/ 413 h 438"/>
                <a:gd name="T18" fmla="*/ 139 w 336"/>
                <a:gd name="T19" fmla="*/ 428 h 438"/>
                <a:gd name="T20" fmla="*/ 164 w 336"/>
                <a:gd name="T21" fmla="*/ 424 h 438"/>
                <a:gd name="T22" fmla="*/ 191 w 336"/>
                <a:gd name="T23" fmla="*/ 424 h 438"/>
                <a:gd name="T24" fmla="*/ 223 w 336"/>
                <a:gd name="T25" fmla="*/ 418 h 438"/>
                <a:gd name="T26" fmla="*/ 242 w 336"/>
                <a:gd name="T27" fmla="*/ 428 h 438"/>
                <a:gd name="T28" fmla="*/ 252 w 336"/>
                <a:gd name="T29" fmla="*/ 428 h 438"/>
                <a:gd name="T30" fmla="*/ 242 w 336"/>
                <a:gd name="T31" fmla="*/ 403 h 438"/>
                <a:gd name="T32" fmla="*/ 268 w 336"/>
                <a:gd name="T33" fmla="*/ 377 h 438"/>
                <a:gd name="T34" fmla="*/ 285 w 336"/>
                <a:gd name="T35" fmla="*/ 367 h 438"/>
                <a:gd name="T36" fmla="*/ 264 w 336"/>
                <a:gd name="T37" fmla="*/ 346 h 438"/>
                <a:gd name="T38" fmla="*/ 242 w 336"/>
                <a:gd name="T39" fmla="*/ 310 h 438"/>
                <a:gd name="T40" fmla="*/ 228 w 336"/>
                <a:gd name="T41" fmla="*/ 279 h 438"/>
                <a:gd name="T42" fmla="*/ 238 w 336"/>
                <a:gd name="T43" fmla="*/ 264 h 438"/>
                <a:gd name="T44" fmla="*/ 274 w 336"/>
                <a:gd name="T45" fmla="*/ 258 h 438"/>
                <a:gd name="T46" fmla="*/ 315 w 336"/>
                <a:gd name="T47" fmla="*/ 233 h 438"/>
                <a:gd name="T48" fmla="*/ 330 w 336"/>
                <a:gd name="T49" fmla="*/ 233 h 438"/>
                <a:gd name="T50" fmla="*/ 330 w 336"/>
                <a:gd name="T51" fmla="*/ 201 h 438"/>
                <a:gd name="T52" fmla="*/ 326 w 336"/>
                <a:gd name="T53" fmla="*/ 160 h 438"/>
                <a:gd name="T54" fmla="*/ 315 w 336"/>
                <a:gd name="T55" fmla="*/ 140 h 438"/>
                <a:gd name="T56" fmla="*/ 320 w 336"/>
                <a:gd name="T57" fmla="*/ 109 h 438"/>
                <a:gd name="T58" fmla="*/ 305 w 336"/>
                <a:gd name="T59" fmla="*/ 72 h 438"/>
                <a:gd name="T60" fmla="*/ 285 w 336"/>
                <a:gd name="T61" fmla="*/ 53 h 438"/>
                <a:gd name="T62" fmla="*/ 264 w 336"/>
                <a:gd name="T63" fmla="*/ 53 h 438"/>
                <a:gd name="T64" fmla="*/ 232 w 336"/>
                <a:gd name="T65" fmla="*/ 63 h 438"/>
                <a:gd name="T66" fmla="*/ 211 w 336"/>
                <a:gd name="T67" fmla="*/ 53 h 438"/>
                <a:gd name="T68" fmla="*/ 207 w 336"/>
                <a:gd name="T69" fmla="*/ 41 h 438"/>
                <a:gd name="T70" fmla="*/ 186 w 336"/>
                <a:gd name="T71" fmla="*/ 31 h 438"/>
                <a:gd name="T72" fmla="*/ 176 w 336"/>
                <a:gd name="T73" fmla="*/ 16 h 438"/>
                <a:gd name="T74" fmla="*/ 145 w 336"/>
                <a:gd name="T75" fmla="*/ 0 h 438"/>
                <a:gd name="T76" fmla="*/ 139 w 336"/>
                <a:gd name="T77" fmla="*/ 31 h 438"/>
                <a:gd name="T78" fmla="*/ 139 w 336"/>
                <a:gd name="T79" fmla="*/ 47 h 438"/>
                <a:gd name="T80" fmla="*/ 160 w 336"/>
                <a:gd name="T81" fmla="*/ 78 h 438"/>
                <a:gd name="T82" fmla="*/ 129 w 336"/>
                <a:gd name="T83" fmla="*/ 68 h 438"/>
                <a:gd name="T84" fmla="*/ 119 w 336"/>
                <a:gd name="T85" fmla="*/ 84 h 438"/>
                <a:gd name="T86" fmla="*/ 108 w 336"/>
                <a:gd name="T87" fmla="*/ 78 h 438"/>
                <a:gd name="T88" fmla="*/ 82 w 336"/>
                <a:gd name="T89" fmla="*/ 63 h 438"/>
                <a:gd name="T90" fmla="*/ 77 w 336"/>
                <a:gd name="T91" fmla="*/ 78 h 438"/>
                <a:gd name="T92" fmla="*/ 77 w 336"/>
                <a:gd name="T93" fmla="*/ 104 h 438"/>
                <a:gd name="T94" fmla="*/ 72 w 336"/>
                <a:gd name="T95" fmla="*/ 129 h 438"/>
                <a:gd name="T96" fmla="*/ 63 w 336"/>
                <a:gd name="T97" fmla="*/ 160 h 438"/>
                <a:gd name="T98" fmla="*/ 26 w 336"/>
                <a:gd name="T99" fmla="*/ 160 h 438"/>
                <a:gd name="T100" fmla="*/ 16 w 336"/>
                <a:gd name="T101" fmla="*/ 191 h 438"/>
                <a:gd name="T102" fmla="*/ 0 w 336"/>
                <a:gd name="T103" fmla="*/ 223 h 438"/>
                <a:gd name="T104" fmla="*/ 0 w 336"/>
                <a:gd name="T105" fmla="*/ 238 h 4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336" h="438">
                  <a:moveTo>
                    <a:pt x="0" y="248"/>
                  </a:moveTo>
                  <a:lnTo>
                    <a:pt x="0" y="252"/>
                  </a:lnTo>
                  <a:lnTo>
                    <a:pt x="4" y="258"/>
                  </a:lnTo>
                  <a:lnTo>
                    <a:pt x="10" y="264"/>
                  </a:lnTo>
                  <a:lnTo>
                    <a:pt x="10" y="268"/>
                  </a:lnTo>
                  <a:lnTo>
                    <a:pt x="10" y="274"/>
                  </a:lnTo>
                  <a:lnTo>
                    <a:pt x="10" y="279"/>
                  </a:lnTo>
                  <a:lnTo>
                    <a:pt x="10" y="284"/>
                  </a:lnTo>
                  <a:lnTo>
                    <a:pt x="4" y="284"/>
                  </a:lnTo>
                  <a:lnTo>
                    <a:pt x="10" y="293"/>
                  </a:lnTo>
                  <a:lnTo>
                    <a:pt x="16" y="305"/>
                  </a:lnTo>
                  <a:lnTo>
                    <a:pt x="20" y="310"/>
                  </a:lnTo>
                  <a:lnTo>
                    <a:pt x="30" y="315"/>
                  </a:lnTo>
                  <a:lnTo>
                    <a:pt x="41" y="315"/>
                  </a:lnTo>
                  <a:lnTo>
                    <a:pt x="46" y="320"/>
                  </a:lnTo>
                  <a:lnTo>
                    <a:pt x="51" y="320"/>
                  </a:lnTo>
                  <a:lnTo>
                    <a:pt x="57" y="320"/>
                  </a:lnTo>
                  <a:lnTo>
                    <a:pt x="63" y="326"/>
                  </a:lnTo>
                  <a:lnTo>
                    <a:pt x="51" y="336"/>
                  </a:lnTo>
                  <a:lnTo>
                    <a:pt x="46" y="340"/>
                  </a:lnTo>
                  <a:lnTo>
                    <a:pt x="41" y="352"/>
                  </a:lnTo>
                  <a:lnTo>
                    <a:pt x="41" y="356"/>
                  </a:lnTo>
                  <a:lnTo>
                    <a:pt x="36" y="362"/>
                  </a:lnTo>
                  <a:lnTo>
                    <a:pt x="36" y="367"/>
                  </a:lnTo>
                  <a:lnTo>
                    <a:pt x="36" y="377"/>
                  </a:lnTo>
                  <a:lnTo>
                    <a:pt x="36" y="381"/>
                  </a:lnTo>
                  <a:lnTo>
                    <a:pt x="30" y="387"/>
                  </a:lnTo>
                  <a:lnTo>
                    <a:pt x="30" y="398"/>
                  </a:lnTo>
                  <a:lnTo>
                    <a:pt x="30" y="397"/>
                  </a:lnTo>
                  <a:lnTo>
                    <a:pt x="36" y="403"/>
                  </a:lnTo>
                  <a:lnTo>
                    <a:pt x="36" y="397"/>
                  </a:lnTo>
                  <a:lnTo>
                    <a:pt x="46" y="403"/>
                  </a:lnTo>
                  <a:lnTo>
                    <a:pt x="51" y="403"/>
                  </a:lnTo>
                  <a:lnTo>
                    <a:pt x="57" y="403"/>
                  </a:lnTo>
                  <a:lnTo>
                    <a:pt x="63" y="403"/>
                  </a:lnTo>
                  <a:lnTo>
                    <a:pt x="67" y="403"/>
                  </a:lnTo>
                  <a:lnTo>
                    <a:pt x="72" y="403"/>
                  </a:lnTo>
                  <a:lnTo>
                    <a:pt x="77" y="403"/>
                  </a:lnTo>
                  <a:lnTo>
                    <a:pt x="88" y="403"/>
                  </a:lnTo>
                  <a:lnTo>
                    <a:pt x="88" y="408"/>
                  </a:lnTo>
                  <a:lnTo>
                    <a:pt x="92" y="408"/>
                  </a:lnTo>
                  <a:lnTo>
                    <a:pt x="98" y="408"/>
                  </a:lnTo>
                  <a:lnTo>
                    <a:pt x="98" y="413"/>
                  </a:lnTo>
                  <a:lnTo>
                    <a:pt x="108" y="418"/>
                  </a:lnTo>
                  <a:lnTo>
                    <a:pt x="113" y="413"/>
                  </a:lnTo>
                  <a:lnTo>
                    <a:pt x="119" y="413"/>
                  </a:lnTo>
                  <a:lnTo>
                    <a:pt x="123" y="418"/>
                  </a:lnTo>
                  <a:lnTo>
                    <a:pt x="129" y="424"/>
                  </a:lnTo>
                  <a:lnTo>
                    <a:pt x="135" y="424"/>
                  </a:lnTo>
                  <a:lnTo>
                    <a:pt x="139" y="428"/>
                  </a:lnTo>
                  <a:lnTo>
                    <a:pt x="145" y="424"/>
                  </a:lnTo>
                  <a:lnTo>
                    <a:pt x="149" y="424"/>
                  </a:lnTo>
                  <a:lnTo>
                    <a:pt x="155" y="413"/>
                  </a:lnTo>
                  <a:lnTo>
                    <a:pt x="164" y="418"/>
                  </a:lnTo>
                  <a:lnTo>
                    <a:pt x="164" y="424"/>
                  </a:lnTo>
                  <a:lnTo>
                    <a:pt x="170" y="424"/>
                  </a:lnTo>
                  <a:lnTo>
                    <a:pt x="176" y="424"/>
                  </a:lnTo>
                  <a:lnTo>
                    <a:pt x="181" y="418"/>
                  </a:lnTo>
                  <a:lnTo>
                    <a:pt x="186" y="424"/>
                  </a:lnTo>
                  <a:lnTo>
                    <a:pt x="191" y="424"/>
                  </a:lnTo>
                  <a:lnTo>
                    <a:pt x="196" y="424"/>
                  </a:lnTo>
                  <a:lnTo>
                    <a:pt x="201" y="418"/>
                  </a:lnTo>
                  <a:lnTo>
                    <a:pt x="207" y="418"/>
                  </a:lnTo>
                  <a:lnTo>
                    <a:pt x="217" y="418"/>
                  </a:lnTo>
                  <a:lnTo>
                    <a:pt x="223" y="418"/>
                  </a:lnTo>
                  <a:lnTo>
                    <a:pt x="228" y="424"/>
                  </a:lnTo>
                  <a:lnTo>
                    <a:pt x="228" y="418"/>
                  </a:lnTo>
                  <a:lnTo>
                    <a:pt x="232" y="418"/>
                  </a:lnTo>
                  <a:lnTo>
                    <a:pt x="242" y="424"/>
                  </a:lnTo>
                  <a:lnTo>
                    <a:pt x="242" y="428"/>
                  </a:lnTo>
                  <a:lnTo>
                    <a:pt x="242" y="434"/>
                  </a:lnTo>
                  <a:lnTo>
                    <a:pt x="248" y="438"/>
                  </a:lnTo>
                  <a:lnTo>
                    <a:pt x="248" y="434"/>
                  </a:lnTo>
                  <a:lnTo>
                    <a:pt x="252" y="434"/>
                  </a:lnTo>
                  <a:lnTo>
                    <a:pt x="252" y="428"/>
                  </a:lnTo>
                  <a:lnTo>
                    <a:pt x="252" y="424"/>
                  </a:lnTo>
                  <a:lnTo>
                    <a:pt x="248" y="418"/>
                  </a:lnTo>
                  <a:lnTo>
                    <a:pt x="248" y="413"/>
                  </a:lnTo>
                  <a:lnTo>
                    <a:pt x="248" y="408"/>
                  </a:lnTo>
                  <a:lnTo>
                    <a:pt x="242" y="403"/>
                  </a:lnTo>
                  <a:lnTo>
                    <a:pt x="242" y="397"/>
                  </a:lnTo>
                  <a:lnTo>
                    <a:pt x="242" y="387"/>
                  </a:lnTo>
                  <a:lnTo>
                    <a:pt x="258" y="387"/>
                  </a:lnTo>
                  <a:lnTo>
                    <a:pt x="264" y="381"/>
                  </a:lnTo>
                  <a:lnTo>
                    <a:pt x="268" y="377"/>
                  </a:lnTo>
                  <a:lnTo>
                    <a:pt x="268" y="371"/>
                  </a:lnTo>
                  <a:lnTo>
                    <a:pt x="274" y="371"/>
                  </a:lnTo>
                  <a:lnTo>
                    <a:pt x="279" y="371"/>
                  </a:lnTo>
                  <a:lnTo>
                    <a:pt x="285" y="371"/>
                  </a:lnTo>
                  <a:lnTo>
                    <a:pt x="285" y="367"/>
                  </a:lnTo>
                  <a:lnTo>
                    <a:pt x="285" y="362"/>
                  </a:lnTo>
                  <a:lnTo>
                    <a:pt x="279" y="356"/>
                  </a:lnTo>
                  <a:lnTo>
                    <a:pt x="274" y="352"/>
                  </a:lnTo>
                  <a:lnTo>
                    <a:pt x="268" y="346"/>
                  </a:lnTo>
                  <a:lnTo>
                    <a:pt x="264" y="346"/>
                  </a:lnTo>
                  <a:lnTo>
                    <a:pt x="258" y="340"/>
                  </a:lnTo>
                  <a:lnTo>
                    <a:pt x="252" y="330"/>
                  </a:lnTo>
                  <a:lnTo>
                    <a:pt x="248" y="320"/>
                  </a:lnTo>
                  <a:lnTo>
                    <a:pt x="242" y="315"/>
                  </a:lnTo>
                  <a:lnTo>
                    <a:pt x="242" y="310"/>
                  </a:lnTo>
                  <a:lnTo>
                    <a:pt x="242" y="299"/>
                  </a:lnTo>
                  <a:lnTo>
                    <a:pt x="238" y="293"/>
                  </a:lnTo>
                  <a:lnTo>
                    <a:pt x="232" y="289"/>
                  </a:lnTo>
                  <a:lnTo>
                    <a:pt x="232" y="279"/>
                  </a:lnTo>
                  <a:lnTo>
                    <a:pt x="228" y="279"/>
                  </a:lnTo>
                  <a:lnTo>
                    <a:pt x="223" y="268"/>
                  </a:lnTo>
                  <a:lnTo>
                    <a:pt x="223" y="258"/>
                  </a:lnTo>
                  <a:lnTo>
                    <a:pt x="228" y="264"/>
                  </a:lnTo>
                  <a:lnTo>
                    <a:pt x="228" y="268"/>
                  </a:lnTo>
                  <a:lnTo>
                    <a:pt x="238" y="264"/>
                  </a:lnTo>
                  <a:lnTo>
                    <a:pt x="242" y="268"/>
                  </a:lnTo>
                  <a:lnTo>
                    <a:pt x="252" y="268"/>
                  </a:lnTo>
                  <a:lnTo>
                    <a:pt x="264" y="264"/>
                  </a:lnTo>
                  <a:lnTo>
                    <a:pt x="268" y="264"/>
                  </a:lnTo>
                  <a:lnTo>
                    <a:pt x="274" y="258"/>
                  </a:lnTo>
                  <a:lnTo>
                    <a:pt x="279" y="258"/>
                  </a:lnTo>
                  <a:lnTo>
                    <a:pt x="295" y="248"/>
                  </a:lnTo>
                  <a:lnTo>
                    <a:pt x="299" y="242"/>
                  </a:lnTo>
                  <a:lnTo>
                    <a:pt x="305" y="238"/>
                  </a:lnTo>
                  <a:lnTo>
                    <a:pt x="315" y="233"/>
                  </a:lnTo>
                  <a:lnTo>
                    <a:pt x="320" y="238"/>
                  </a:lnTo>
                  <a:lnTo>
                    <a:pt x="320" y="242"/>
                  </a:lnTo>
                  <a:lnTo>
                    <a:pt x="326" y="242"/>
                  </a:lnTo>
                  <a:lnTo>
                    <a:pt x="330" y="238"/>
                  </a:lnTo>
                  <a:lnTo>
                    <a:pt x="330" y="233"/>
                  </a:lnTo>
                  <a:lnTo>
                    <a:pt x="330" y="217"/>
                  </a:lnTo>
                  <a:lnTo>
                    <a:pt x="336" y="211"/>
                  </a:lnTo>
                  <a:lnTo>
                    <a:pt x="330" y="211"/>
                  </a:lnTo>
                  <a:lnTo>
                    <a:pt x="330" y="207"/>
                  </a:lnTo>
                  <a:lnTo>
                    <a:pt x="330" y="201"/>
                  </a:lnTo>
                  <a:lnTo>
                    <a:pt x="330" y="186"/>
                  </a:lnTo>
                  <a:lnTo>
                    <a:pt x="330" y="182"/>
                  </a:lnTo>
                  <a:lnTo>
                    <a:pt x="326" y="170"/>
                  </a:lnTo>
                  <a:lnTo>
                    <a:pt x="326" y="166"/>
                  </a:lnTo>
                  <a:lnTo>
                    <a:pt x="326" y="160"/>
                  </a:lnTo>
                  <a:lnTo>
                    <a:pt x="330" y="155"/>
                  </a:lnTo>
                  <a:lnTo>
                    <a:pt x="326" y="155"/>
                  </a:lnTo>
                  <a:lnTo>
                    <a:pt x="320" y="150"/>
                  </a:lnTo>
                  <a:lnTo>
                    <a:pt x="320" y="145"/>
                  </a:lnTo>
                  <a:lnTo>
                    <a:pt x="315" y="140"/>
                  </a:lnTo>
                  <a:lnTo>
                    <a:pt x="310" y="129"/>
                  </a:lnTo>
                  <a:lnTo>
                    <a:pt x="315" y="125"/>
                  </a:lnTo>
                  <a:lnTo>
                    <a:pt x="320" y="119"/>
                  </a:lnTo>
                  <a:lnTo>
                    <a:pt x="320" y="115"/>
                  </a:lnTo>
                  <a:lnTo>
                    <a:pt x="320" y="109"/>
                  </a:lnTo>
                  <a:lnTo>
                    <a:pt x="320" y="104"/>
                  </a:lnTo>
                  <a:lnTo>
                    <a:pt x="320" y="99"/>
                  </a:lnTo>
                  <a:lnTo>
                    <a:pt x="320" y="84"/>
                  </a:lnTo>
                  <a:lnTo>
                    <a:pt x="305" y="84"/>
                  </a:lnTo>
                  <a:lnTo>
                    <a:pt x="305" y="72"/>
                  </a:lnTo>
                  <a:lnTo>
                    <a:pt x="305" y="63"/>
                  </a:lnTo>
                  <a:lnTo>
                    <a:pt x="295" y="63"/>
                  </a:lnTo>
                  <a:lnTo>
                    <a:pt x="289" y="63"/>
                  </a:lnTo>
                  <a:lnTo>
                    <a:pt x="289" y="57"/>
                  </a:lnTo>
                  <a:lnTo>
                    <a:pt x="285" y="53"/>
                  </a:lnTo>
                  <a:lnTo>
                    <a:pt x="285" y="47"/>
                  </a:lnTo>
                  <a:lnTo>
                    <a:pt x="279" y="47"/>
                  </a:lnTo>
                  <a:lnTo>
                    <a:pt x="274" y="53"/>
                  </a:lnTo>
                  <a:lnTo>
                    <a:pt x="268" y="53"/>
                  </a:lnTo>
                  <a:lnTo>
                    <a:pt x="264" y="53"/>
                  </a:lnTo>
                  <a:lnTo>
                    <a:pt x="252" y="57"/>
                  </a:lnTo>
                  <a:lnTo>
                    <a:pt x="242" y="63"/>
                  </a:lnTo>
                  <a:lnTo>
                    <a:pt x="238" y="57"/>
                  </a:lnTo>
                  <a:lnTo>
                    <a:pt x="238" y="63"/>
                  </a:lnTo>
                  <a:lnTo>
                    <a:pt x="232" y="63"/>
                  </a:lnTo>
                  <a:lnTo>
                    <a:pt x="223" y="63"/>
                  </a:lnTo>
                  <a:lnTo>
                    <a:pt x="217" y="63"/>
                  </a:lnTo>
                  <a:lnTo>
                    <a:pt x="207" y="57"/>
                  </a:lnTo>
                  <a:lnTo>
                    <a:pt x="211" y="57"/>
                  </a:lnTo>
                  <a:lnTo>
                    <a:pt x="211" y="53"/>
                  </a:lnTo>
                  <a:lnTo>
                    <a:pt x="217" y="53"/>
                  </a:lnTo>
                  <a:lnTo>
                    <a:pt x="217" y="47"/>
                  </a:lnTo>
                  <a:lnTo>
                    <a:pt x="217" y="41"/>
                  </a:lnTo>
                  <a:lnTo>
                    <a:pt x="211" y="41"/>
                  </a:lnTo>
                  <a:lnTo>
                    <a:pt x="207" y="41"/>
                  </a:lnTo>
                  <a:lnTo>
                    <a:pt x="201" y="47"/>
                  </a:lnTo>
                  <a:lnTo>
                    <a:pt x="196" y="37"/>
                  </a:lnTo>
                  <a:lnTo>
                    <a:pt x="191" y="37"/>
                  </a:lnTo>
                  <a:lnTo>
                    <a:pt x="186" y="37"/>
                  </a:lnTo>
                  <a:lnTo>
                    <a:pt x="186" y="31"/>
                  </a:lnTo>
                  <a:lnTo>
                    <a:pt x="181" y="31"/>
                  </a:lnTo>
                  <a:lnTo>
                    <a:pt x="176" y="31"/>
                  </a:lnTo>
                  <a:lnTo>
                    <a:pt x="176" y="26"/>
                  </a:lnTo>
                  <a:lnTo>
                    <a:pt x="181" y="21"/>
                  </a:lnTo>
                  <a:lnTo>
                    <a:pt x="176" y="16"/>
                  </a:lnTo>
                  <a:lnTo>
                    <a:pt x="170" y="11"/>
                  </a:lnTo>
                  <a:lnTo>
                    <a:pt x="164" y="6"/>
                  </a:lnTo>
                  <a:lnTo>
                    <a:pt x="155" y="6"/>
                  </a:lnTo>
                  <a:lnTo>
                    <a:pt x="149" y="0"/>
                  </a:lnTo>
                  <a:lnTo>
                    <a:pt x="145" y="0"/>
                  </a:lnTo>
                  <a:lnTo>
                    <a:pt x="145" y="11"/>
                  </a:lnTo>
                  <a:lnTo>
                    <a:pt x="145" y="16"/>
                  </a:lnTo>
                  <a:lnTo>
                    <a:pt x="149" y="21"/>
                  </a:lnTo>
                  <a:lnTo>
                    <a:pt x="149" y="26"/>
                  </a:lnTo>
                  <a:lnTo>
                    <a:pt x="139" y="31"/>
                  </a:lnTo>
                  <a:lnTo>
                    <a:pt x="135" y="31"/>
                  </a:lnTo>
                  <a:lnTo>
                    <a:pt x="135" y="37"/>
                  </a:lnTo>
                  <a:lnTo>
                    <a:pt x="139" y="37"/>
                  </a:lnTo>
                  <a:lnTo>
                    <a:pt x="139" y="41"/>
                  </a:lnTo>
                  <a:lnTo>
                    <a:pt x="139" y="47"/>
                  </a:lnTo>
                  <a:lnTo>
                    <a:pt x="149" y="53"/>
                  </a:lnTo>
                  <a:lnTo>
                    <a:pt x="145" y="57"/>
                  </a:lnTo>
                  <a:lnTo>
                    <a:pt x="149" y="63"/>
                  </a:lnTo>
                  <a:lnTo>
                    <a:pt x="160" y="68"/>
                  </a:lnTo>
                  <a:lnTo>
                    <a:pt x="160" y="78"/>
                  </a:lnTo>
                  <a:lnTo>
                    <a:pt x="155" y="68"/>
                  </a:lnTo>
                  <a:lnTo>
                    <a:pt x="149" y="63"/>
                  </a:lnTo>
                  <a:lnTo>
                    <a:pt x="139" y="63"/>
                  </a:lnTo>
                  <a:lnTo>
                    <a:pt x="129" y="63"/>
                  </a:lnTo>
                  <a:lnTo>
                    <a:pt x="129" y="68"/>
                  </a:lnTo>
                  <a:lnTo>
                    <a:pt x="129" y="78"/>
                  </a:lnTo>
                  <a:lnTo>
                    <a:pt x="129" y="84"/>
                  </a:lnTo>
                  <a:lnTo>
                    <a:pt x="123" y="88"/>
                  </a:lnTo>
                  <a:lnTo>
                    <a:pt x="123" y="94"/>
                  </a:lnTo>
                  <a:lnTo>
                    <a:pt x="119" y="84"/>
                  </a:lnTo>
                  <a:lnTo>
                    <a:pt x="119" y="78"/>
                  </a:lnTo>
                  <a:lnTo>
                    <a:pt x="119" y="72"/>
                  </a:lnTo>
                  <a:lnTo>
                    <a:pt x="113" y="72"/>
                  </a:lnTo>
                  <a:lnTo>
                    <a:pt x="113" y="78"/>
                  </a:lnTo>
                  <a:lnTo>
                    <a:pt x="108" y="78"/>
                  </a:lnTo>
                  <a:lnTo>
                    <a:pt x="108" y="72"/>
                  </a:lnTo>
                  <a:lnTo>
                    <a:pt x="113" y="68"/>
                  </a:lnTo>
                  <a:lnTo>
                    <a:pt x="104" y="63"/>
                  </a:lnTo>
                  <a:lnTo>
                    <a:pt x="92" y="63"/>
                  </a:lnTo>
                  <a:lnTo>
                    <a:pt x="82" y="63"/>
                  </a:lnTo>
                  <a:lnTo>
                    <a:pt x="77" y="63"/>
                  </a:lnTo>
                  <a:lnTo>
                    <a:pt x="77" y="68"/>
                  </a:lnTo>
                  <a:lnTo>
                    <a:pt x="72" y="72"/>
                  </a:lnTo>
                  <a:lnTo>
                    <a:pt x="72" y="78"/>
                  </a:lnTo>
                  <a:lnTo>
                    <a:pt x="77" y="78"/>
                  </a:lnTo>
                  <a:lnTo>
                    <a:pt x="77" y="84"/>
                  </a:lnTo>
                  <a:lnTo>
                    <a:pt x="82" y="88"/>
                  </a:lnTo>
                  <a:lnTo>
                    <a:pt x="77" y="94"/>
                  </a:lnTo>
                  <a:lnTo>
                    <a:pt x="77" y="99"/>
                  </a:lnTo>
                  <a:lnTo>
                    <a:pt x="77" y="104"/>
                  </a:lnTo>
                  <a:lnTo>
                    <a:pt x="77" y="109"/>
                  </a:lnTo>
                  <a:lnTo>
                    <a:pt x="72" y="109"/>
                  </a:lnTo>
                  <a:lnTo>
                    <a:pt x="72" y="115"/>
                  </a:lnTo>
                  <a:lnTo>
                    <a:pt x="72" y="125"/>
                  </a:lnTo>
                  <a:lnTo>
                    <a:pt x="72" y="129"/>
                  </a:lnTo>
                  <a:lnTo>
                    <a:pt x="67" y="135"/>
                  </a:lnTo>
                  <a:lnTo>
                    <a:pt x="72" y="140"/>
                  </a:lnTo>
                  <a:lnTo>
                    <a:pt x="72" y="145"/>
                  </a:lnTo>
                  <a:lnTo>
                    <a:pt x="67" y="160"/>
                  </a:lnTo>
                  <a:lnTo>
                    <a:pt x="63" y="160"/>
                  </a:lnTo>
                  <a:lnTo>
                    <a:pt x="57" y="160"/>
                  </a:lnTo>
                  <a:lnTo>
                    <a:pt x="51" y="160"/>
                  </a:lnTo>
                  <a:lnTo>
                    <a:pt x="46" y="160"/>
                  </a:lnTo>
                  <a:lnTo>
                    <a:pt x="41" y="155"/>
                  </a:lnTo>
                  <a:lnTo>
                    <a:pt x="26" y="160"/>
                  </a:lnTo>
                  <a:lnTo>
                    <a:pt x="16" y="166"/>
                  </a:lnTo>
                  <a:lnTo>
                    <a:pt x="16" y="170"/>
                  </a:lnTo>
                  <a:lnTo>
                    <a:pt x="16" y="176"/>
                  </a:lnTo>
                  <a:lnTo>
                    <a:pt x="16" y="186"/>
                  </a:lnTo>
                  <a:lnTo>
                    <a:pt x="16" y="191"/>
                  </a:lnTo>
                  <a:lnTo>
                    <a:pt x="4" y="197"/>
                  </a:lnTo>
                  <a:lnTo>
                    <a:pt x="4" y="201"/>
                  </a:lnTo>
                  <a:lnTo>
                    <a:pt x="4" y="207"/>
                  </a:lnTo>
                  <a:lnTo>
                    <a:pt x="4" y="211"/>
                  </a:lnTo>
                  <a:lnTo>
                    <a:pt x="0" y="223"/>
                  </a:lnTo>
                  <a:lnTo>
                    <a:pt x="4" y="223"/>
                  </a:lnTo>
                  <a:lnTo>
                    <a:pt x="4" y="227"/>
                  </a:lnTo>
                  <a:lnTo>
                    <a:pt x="4" y="233"/>
                  </a:lnTo>
                  <a:lnTo>
                    <a:pt x="0" y="233"/>
                  </a:lnTo>
                  <a:lnTo>
                    <a:pt x="0" y="238"/>
                  </a:lnTo>
                  <a:lnTo>
                    <a:pt x="0" y="242"/>
                  </a:lnTo>
                  <a:lnTo>
                    <a:pt x="0" y="248"/>
                  </a:lnTo>
                  <a:close/>
                </a:path>
              </a:pathLst>
            </a:custGeom>
            <a:solidFill>
              <a:schemeClr val="accent3"/>
            </a:solidFill>
            <a:ln w="3175" cap="flat">
              <a:solidFill>
                <a:schemeClr val="bg2"/>
              </a:solidFill>
              <a:prstDash val="solid"/>
              <a:miter lim="800000"/>
              <a:headEnd/>
              <a:tailEnd/>
            </a:ln>
            <a:extLst/>
          </p:spPr>
          <p:txBody>
            <a:bodyPr vert="horz" wrap="square" lIns="68580" tIns="34290" rIns="68580" bIns="34290" numCol="1" anchor="t" anchorCtr="0" compatLnSpc="1">
              <a:prstTxWarp prst="textNoShape">
                <a:avLst/>
              </a:prstTxWarp>
            </a:bodyPr>
            <a:lstStyle/>
            <a:p>
              <a:endParaRPr lang="en-US" sz="1350"/>
            </a:p>
          </p:txBody>
        </p:sp>
        <p:sp>
          <p:nvSpPr>
            <p:cNvPr id="92" name="Freeform 91"/>
            <p:cNvSpPr>
              <a:spLocks/>
            </p:cNvSpPr>
            <p:nvPr/>
          </p:nvSpPr>
          <p:spPr bwMode="auto">
            <a:xfrm>
              <a:off x="3769890" y="3678367"/>
              <a:ext cx="237939" cy="301221"/>
            </a:xfrm>
            <a:custGeom>
              <a:avLst/>
              <a:gdLst>
                <a:gd name="T0" fmla="*/ 20 w 94"/>
                <a:gd name="T1" fmla="*/ 110 h 119"/>
                <a:gd name="T2" fmla="*/ 37 w 94"/>
                <a:gd name="T3" fmla="*/ 114 h 119"/>
                <a:gd name="T4" fmla="*/ 36 w 94"/>
                <a:gd name="T5" fmla="*/ 119 h 119"/>
                <a:gd name="T6" fmla="*/ 47 w 94"/>
                <a:gd name="T7" fmla="*/ 114 h 119"/>
                <a:gd name="T8" fmla="*/ 36 w 94"/>
                <a:gd name="T9" fmla="*/ 104 h 119"/>
                <a:gd name="T10" fmla="*/ 47 w 94"/>
                <a:gd name="T11" fmla="*/ 100 h 119"/>
                <a:gd name="T12" fmla="*/ 42 w 94"/>
                <a:gd name="T13" fmla="*/ 90 h 119"/>
                <a:gd name="T14" fmla="*/ 47 w 94"/>
                <a:gd name="T15" fmla="*/ 84 h 119"/>
                <a:gd name="T16" fmla="*/ 53 w 94"/>
                <a:gd name="T17" fmla="*/ 78 h 119"/>
                <a:gd name="T18" fmla="*/ 63 w 94"/>
                <a:gd name="T19" fmla="*/ 73 h 119"/>
                <a:gd name="T20" fmla="*/ 73 w 94"/>
                <a:gd name="T21" fmla="*/ 63 h 119"/>
                <a:gd name="T22" fmla="*/ 73 w 94"/>
                <a:gd name="T23" fmla="*/ 47 h 119"/>
                <a:gd name="T24" fmla="*/ 83 w 94"/>
                <a:gd name="T25" fmla="*/ 43 h 119"/>
                <a:gd name="T26" fmla="*/ 88 w 94"/>
                <a:gd name="T27" fmla="*/ 47 h 119"/>
                <a:gd name="T28" fmla="*/ 94 w 94"/>
                <a:gd name="T29" fmla="*/ 37 h 119"/>
                <a:gd name="T30" fmla="*/ 88 w 94"/>
                <a:gd name="T31" fmla="*/ 27 h 119"/>
                <a:gd name="T32" fmla="*/ 78 w 94"/>
                <a:gd name="T33" fmla="*/ 27 h 119"/>
                <a:gd name="T34" fmla="*/ 73 w 94"/>
                <a:gd name="T35" fmla="*/ 22 h 119"/>
                <a:gd name="T36" fmla="*/ 78 w 94"/>
                <a:gd name="T37" fmla="*/ 12 h 119"/>
                <a:gd name="T38" fmla="*/ 78 w 94"/>
                <a:gd name="T39" fmla="*/ 6 h 119"/>
                <a:gd name="T40" fmla="*/ 73 w 94"/>
                <a:gd name="T41" fmla="*/ 0 h 119"/>
                <a:gd name="T42" fmla="*/ 68 w 94"/>
                <a:gd name="T43" fmla="*/ 6 h 119"/>
                <a:gd name="T44" fmla="*/ 53 w 94"/>
                <a:gd name="T45" fmla="*/ 6 h 119"/>
                <a:gd name="T46" fmla="*/ 53 w 94"/>
                <a:gd name="T47" fmla="*/ 16 h 119"/>
                <a:gd name="T48" fmla="*/ 53 w 94"/>
                <a:gd name="T49" fmla="*/ 27 h 119"/>
                <a:gd name="T50" fmla="*/ 47 w 94"/>
                <a:gd name="T51" fmla="*/ 16 h 119"/>
                <a:gd name="T52" fmla="*/ 42 w 94"/>
                <a:gd name="T53" fmla="*/ 16 h 119"/>
                <a:gd name="T54" fmla="*/ 36 w 94"/>
                <a:gd name="T55" fmla="*/ 12 h 119"/>
                <a:gd name="T56" fmla="*/ 32 w 94"/>
                <a:gd name="T57" fmla="*/ 22 h 119"/>
                <a:gd name="T58" fmla="*/ 26 w 94"/>
                <a:gd name="T59" fmla="*/ 27 h 119"/>
                <a:gd name="T60" fmla="*/ 20 w 94"/>
                <a:gd name="T61" fmla="*/ 16 h 119"/>
                <a:gd name="T62" fmla="*/ 16 w 94"/>
                <a:gd name="T63" fmla="*/ 12 h 119"/>
                <a:gd name="T64" fmla="*/ 10 w 94"/>
                <a:gd name="T65" fmla="*/ 16 h 119"/>
                <a:gd name="T66" fmla="*/ 6 w 94"/>
                <a:gd name="T67" fmla="*/ 27 h 119"/>
                <a:gd name="T68" fmla="*/ 6 w 94"/>
                <a:gd name="T69" fmla="*/ 43 h 119"/>
                <a:gd name="T70" fmla="*/ 6 w 94"/>
                <a:gd name="T71" fmla="*/ 53 h 119"/>
                <a:gd name="T72" fmla="*/ 6 w 94"/>
                <a:gd name="T73" fmla="*/ 63 h 119"/>
                <a:gd name="T74" fmla="*/ 6 w 94"/>
                <a:gd name="T75" fmla="*/ 73 h 119"/>
                <a:gd name="T76" fmla="*/ 10 w 94"/>
                <a:gd name="T77" fmla="*/ 78 h 119"/>
                <a:gd name="T78" fmla="*/ 16 w 94"/>
                <a:gd name="T79" fmla="*/ 90 h 119"/>
                <a:gd name="T80" fmla="*/ 16 w 94"/>
                <a:gd name="T81" fmla="*/ 104 h 119"/>
                <a:gd name="T82" fmla="*/ 16 w 94"/>
                <a:gd name="T83" fmla="*/ 114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4" h="119">
                  <a:moveTo>
                    <a:pt x="16" y="110"/>
                  </a:moveTo>
                  <a:lnTo>
                    <a:pt x="20" y="110"/>
                  </a:lnTo>
                  <a:lnTo>
                    <a:pt x="26" y="114"/>
                  </a:lnTo>
                  <a:lnTo>
                    <a:pt x="37" y="114"/>
                  </a:lnTo>
                  <a:lnTo>
                    <a:pt x="39" y="117"/>
                  </a:lnTo>
                  <a:lnTo>
                    <a:pt x="36" y="119"/>
                  </a:lnTo>
                  <a:lnTo>
                    <a:pt x="42" y="114"/>
                  </a:lnTo>
                  <a:lnTo>
                    <a:pt x="47" y="114"/>
                  </a:lnTo>
                  <a:lnTo>
                    <a:pt x="42" y="110"/>
                  </a:lnTo>
                  <a:lnTo>
                    <a:pt x="36" y="104"/>
                  </a:lnTo>
                  <a:lnTo>
                    <a:pt x="42" y="100"/>
                  </a:lnTo>
                  <a:lnTo>
                    <a:pt x="47" y="100"/>
                  </a:lnTo>
                  <a:lnTo>
                    <a:pt x="42" y="94"/>
                  </a:lnTo>
                  <a:lnTo>
                    <a:pt x="42" y="90"/>
                  </a:lnTo>
                  <a:lnTo>
                    <a:pt x="47" y="90"/>
                  </a:lnTo>
                  <a:lnTo>
                    <a:pt x="47" y="84"/>
                  </a:lnTo>
                  <a:lnTo>
                    <a:pt x="47" y="78"/>
                  </a:lnTo>
                  <a:lnTo>
                    <a:pt x="53" y="78"/>
                  </a:lnTo>
                  <a:lnTo>
                    <a:pt x="57" y="73"/>
                  </a:lnTo>
                  <a:lnTo>
                    <a:pt x="63" y="73"/>
                  </a:lnTo>
                  <a:lnTo>
                    <a:pt x="63" y="68"/>
                  </a:lnTo>
                  <a:lnTo>
                    <a:pt x="73" y="63"/>
                  </a:lnTo>
                  <a:lnTo>
                    <a:pt x="78" y="53"/>
                  </a:lnTo>
                  <a:lnTo>
                    <a:pt x="73" y="47"/>
                  </a:lnTo>
                  <a:lnTo>
                    <a:pt x="78" y="43"/>
                  </a:lnTo>
                  <a:lnTo>
                    <a:pt x="83" y="43"/>
                  </a:lnTo>
                  <a:lnTo>
                    <a:pt x="83" y="47"/>
                  </a:lnTo>
                  <a:lnTo>
                    <a:pt x="88" y="47"/>
                  </a:lnTo>
                  <a:lnTo>
                    <a:pt x="94" y="43"/>
                  </a:lnTo>
                  <a:lnTo>
                    <a:pt x="94" y="37"/>
                  </a:lnTo>
                  <a:lnTo>
                    <a:pt x="94" y="32"/>
                  </a:lnTo>
                  <a:lnTo>
                    <a:pt x="88" y="27"/>
                  </a:lnTo>
                  <a:lnTo>
                    <a:pt x="83" y="27"/>
                  </a:lnTo>
                  <a:lnTo>
                    <a:pt x="78" y="27"/>
                  </a:lnTo>
                  <a:lnTo>
                    <a:pt x="78" y="22"/>
                  </a:lnTo>
                  <a:lnTo>
                    <a:pt x="73" y="22"/>
                  </a:lnTo>
                  <a:lnTo>
                    <a:pt x="73" y="16"/>
                  </a:lnTo>
                  <a:lnTo>
                    <a:pt x="78" y="12"/>
                  </a:lnTo>
                  <a:lnTo>
                    <a:pt x="83" y="12"/>
                  </a:lnTo>
                  <a:lnTo>
                    <a:pt x="78" y="6"/>
                  </a:lnTo>
                  <a:lnTo>
                    <a:pt x="78" y="0"/>
                  </a:lnTo>
                  <a:lnTo>
                    <a:pt x="73" y="0"/>
                  </a:lnTo>
                  <a:lnTo>
                    <a:pt x="68" y="0"/>
                  </a:lnTo>
                  <a:lnTo>
                    <a:pt x="68" y="6"/>
                  </a:lnTo>
                  <a:lnTo>
                    <a:pt x="57" y="6"/>
                  </a:lnTo>
                  <a:lnTo>
                    <a:pt x="53" y="6"/>
                  </a:lnTo>
                  <a:lnTo>
                    <a:pt x="47" y="12"/>
                  </a:lnTo>
                  <a:lnTo>
                    <a:pt x="53" y="16"/>
                  </a:lnTo>
                  <a:lnTo>
                    <a:pt x="53" y="22"/>
                  </a:lnTo>
                  <a:lnTo>
                    <a:pt x="53" y="27"/>
                  </a:lnTo>
                  <a:lnTo>
                    <a:pt x="53" y="22"/>
                  </a:lnTo>
                  <a:lnTo>
                    <a:pt x="47" y="16"/>
                  </a:lnTo>
                  <a:lnTo>
                    <a:pt x="42" y="22"/>
                  </a:lnTo>
                  <a:lnTo>
                    <a:pt x="42" y="16"/>
                  </a:lnTo>
                  <a:lnTo>
                    <a:pt x="42" y="12"/>
                  </a:lnTo>
                  <a:lnTo>
                    <a:pt x="36" y="12"/>
                  </a:lnTo>
                  <a:lnTo>
                    <a:pt x="32" y="16"/>
                  </a:lnTo>
                  <a:lnTo>
                    <a:pt x="32" y="22"/>
                  </a:lnTo>
                  <a:lnTo>
                    <a:pt x="26" y="22"/>
                  </a:lnTo>
                  <a:lnTo>
                    <a:pt x="26" y="27"/>
                  </a:lnTo>
                  <a:lnTo>
                    <a:pt x="26" y="22"/>
                  </a:lnTo>
                  <a:lnTo>
                    <a:pt x="20" y="16"/>
                  </a:lnTo>
                  <a:lnTo>
                    <a:pt x="16" y="16"/>
                  </a:lnTo>
                  <a:lnTo>
                    <a:pt x="16" y="12"/>
                  </a:lnTo>
                  <a:lnTo>
                    <a:pt x="10" y="12"/>
                  </a:lnTo>
                  <a:lnTo>
                    <a:pt x="10" y="16"/>
                  </a:lnTo>
                  <a:lnTo>
                    <a:pt x="6" y="22"/>
                  </a:lnTo>
                  <a:lnTo>
                    <a:pt x="6" y="27"/>
                  </a:lnTo>
                  <a:lnTo>
                    <a:pt x="6" y="37"/>
                  </a:lnTo>
                  <a:lnTo>
                    <a:pt x="6" y="43"/>
                  </a:lnTo>
                  <a:lnTo>
                    <a:pt x="6" y="47"/>
                  </a:lnTo>
                  <a:lnTo>
                    <a:pt x="6" y="53"/>
                  </a:lnTo>
                  <a:lnTo>
                    <a:pt x="6" y="57"/>
                  </a:lnTo>
                  <a:lnTo>
                    <a:pt x="6" y="63"/>
                  </a:lnTo>
                  <a:lnTo>
                    <a:pt x="0" y="68"/>
                  </a:lnTo>
                  <a:lnTo>
                    <a:pt x="6" y="73"/>
                  </a:lnTo>
                  <a:lnTo>
                    <a:pt x="10" y="73"/>
                  </a:lnTo>
                  <a:lnTo>
                    <a:pt x="10" y="78"/>
                  </a:lnTo>
                  <a:lnTo>
                    <a:pt x="16" y="84"/>
                  </a:lnTo>
                  <a:lnTo>
                    <a:pt x="16" y="90"/>
                  </a:lnTo>
                  <a:lnTo>
                    <a:pt x="16" y="94"/>
                  </a:lnTo>
                  <a:lnTo>
                    <a:pt x="16" y="104"/>
                  </a:lnTo>
                  <a:lnTo>
                    <a:pt x="16" y="110"/>
                  </a:lnTo>
                  <a:lnTo>
                    <a:pt x="16" y="114"/>
                  </a:lnTo>
                  <a:lnTo>
                    <a:pt x="16" y="110"/>
                  </a:lnTo>
                  <a:close/>
                </a:path>
              </a:pathLst>
            </a:custGeom>
            <a:solidFill>
              <a:schemeClr val="tx2"/>
            </a:solidFill>
            <a:ln w="3175" cap="flat">
              <a:solidFill>
                <a:schemeClr val="bg2"/>
              </a:solidFill>
              <a:prstDash val="solid"/>
              <a:miter lim="800000"/>
              <a:headEnd/>
              <a:tailEnd/>
            </a:ln>
          </p:spPr>
          <p:txBody>
            <a:bodyPr vert="horz" wrap="square" lIns="68580" tIns="34290" rIns="68580" bIns="34290" numCol="1" anchor="t" anchorCtr="0" compatLnSpc="1">
              <a:prstTxWarp prst="textNoShape">
                <a:avLst/>
              </a:prstTxWarp>
            </a:bodyPr>
            <a:lstStyle/>
            <a:p>
              <a:endParaRPr lang="en-US" sz="1350"/>
            </a:p>
          </p:txBody>
        </p:sp>
        <p:sp>
          <p:nvSpPr>
            <p:cNvPr id="93" name="Freeform 92"/>
            <p:cNvSpPr>
              <a:spLocks/>
            </p:cNvSpPr>
            <p:nvPr/>
          </p:nvSpPr>
          <p:spPr bwMode="auto">
            <a:xfrm>
              <a:off x="3769890" y="3678367"/>
              <a:ext cx="237939" cy="301221"/>
            </a:xfrm>
            <a:custGeom>
              <a:avLst/>
              <a:gdLst>
                <a:gd name="T0" fmla="*/ 20 w 94"/>
                <a:gd name="T1" fmla="*/ 110 h 119"/>
                <a:gd name="T2" fmla="*/ 37 w 94"/>
                <a:gd name="T3" fmla="*/ 114 h 119"/>
                <a:gd name="T4" fmla="*/ 36 w 94"/>
                <a:gd name="T5" fmla="*/ 119 h 119"/>
                <a:gd name="T6" fmla="*/ 47 w 94"/>
                <a:gd name="T7" fmla="*/ 114 h 119"/>
                <a:gd name="T8" fmla="*/ 36 w 94"/>
                <a:gd name="T9" fmla="*/ 104 h 119"/>
                <a:gd name="T10" fmla="*/ 47 w 94"/>
                <a:gd name="T11" fmla="*/ 100 h 119"/>
                <a:gd name="T12" fmla="*/ 42 w 94"/>
                <a:gd name="T13" fmla="*/ 90 h 119"/>
                <a:gd name="T14" fmla="*/ 47 w 94"/>
                <a:gd name="T15" fmla="*/ 84 h 119"/>
                <a:gd name="T16" fmla="*/ 53 w 94"/>
                <a:gd name="T17" fmla="*/ 78 h 119"/>
                <a:gd name="T18" fmla="*/ 63 w 94"/>
                <a:gd name="T19" fmla="*/ 73 h 119"/>
                <a:gd name="T20" fmla="*/ 73 w 94"/>
                <a:gd name="T21" fmla="*/ 63 h 119"/>
                <a:gd name="T22" fmla="*/ 73 w 94"/>
                <a:gd name="T23" fmla="*/ 47 h 119"/>
                <a:gd name="T24" fmla="*/ 83 w 94"/>
                <a:gd name="T25" fmla="*/ 43 h 119"/>
                <a:gd name="T26" fmla="*/ 88 w 94"/>
                <a:gd name="T27" fmla="*/ 47 h 119"/>
                <a:gd name="T28" fmla="*/ 94 w 94"/>
                <a:gd name="T29" fmla="*/ 37 h 119"/>
                <a:gd name="T30" fmla="*/ 88 w 94"/>
                <a:gd name="T31" fmla="*/ 27 h 119"/>
                <a:gd name="T32" fmla="*/ 78 w 94"/>
                <a:gd name="T33" fmla="*/ 27 h 119"/>
                <a:gd name="T34" fmla="*/ 73 w 94"/>
                <a:gd name="T35" fmla="*/ 22 h 119"/>
                <a:gd name="T36" fmla="*/ 78 w 94"/>
                <a:gd name="T37" fmla="*/ 12 h 119"/>
                <a:gd name="T38" fmla="*/ 78 w 94"/>
                <a:gd name="T39" fmla="*/ 6 h 119"/>
                <a:gd name="T40" fmla="*/ 73 w 94"/>
                <a:gd name="T41" fmla="*/ 0 h 119"/>
                <a:gd name="T42" fmla="*/ 68 w 94"/>
                <a:gd name="T43" fmla="*/ 6 h 119"/>
                <a:gd name="T44" fmla="*/ 53 w 94"/>
                <a:gd name="T45" fmla="*/ 6 h 119"/>
                <a:gd name="T46" fmla="*/ 53 w 94"/>
                <a:gd name="T47" fmla="*/ 16 h 119"/>
                <a:gd name="T48" fmla="*/ 53 w 94"/>
                <a:gd name="T49" fmla="*/ 27 h 119"/>
                <a:gd name="T50" fmla="*/ 47 w 94"/>
                <a:gd name="T51" fmla="*/ 16 h 119"/>
                <a:gd name="T52" fmla="*/ 42 w 94"/>
                <a:gd name="T53" fmla="*/ 16 h 119"/>
                <a:gd name="T54" fmla="*/ 36 w 94"/>
                <a:gd name="T55" fmla="*/ 12 h 119"/>
                <a:gd name="T56" fmla="*/ 32 w 94"/>
                <a:gd name="T57" fmla="*/ 22 h 119"/>
                <a:gd name="T58" fmla="*/ 26 w 94"/>
                <a:gd name="T59" fmla="*/ 27 h 119"/>
                <a:gd name="T60" fmla="*/ 20 w 94"/>
                <a:gd name="T61" fmla="*/ 16 h 119"/>
                <a:gd name="T62" fmla="*/ 16 w 94"/>
                <a:gd name="T63" fmla="*/ 12 h 119"/>
                <a:gd name="T64" fmla="*/ 10 w 94"/>
                <a:gd name="T65" fmla="*/ 16 h 119"/>
                <a:gd name="T66" fmla="*/ 6 w 94"/>
                <a:gd name="T67" fmla="*/ 27 h 119"/>
                <a:gd name="T68" fmla="*/ 6 w 94"/>
                <a:gd name="T69" fmla="*/ 43 h 119"/>
                <a:gd name="T70" fmla="*/ 6 w 94"/>
                <a:gd name="T71" fmla="*/ 53 h 119"/>
                <a:gd name="T72" fmla="*/ 6 w 94"/>
                <a:gd name="T73" fmla="*/ 63 h 119"/>
                <a:gd name="T74" fmla="*/ 6 w 94"/>
                <a:gd name="T75" fmla="*/ 73 h 119"/>
                <a:gd name="T76" fmla="*/ 10 w 94"/>
                <a:gd name="T77" fmla="*/ 78 h 119"/>
                <a:gd name="T78" fmla="*/ 16 w 94"/>
                <a:gd name="T79" fmla="*/ 90 h 119"/>
                <a:gd name="T80" fmla="*/ 16 w 94"/>
                <a:gd name="T81" fmla="*/ 104 h 119"/>
                <a:gd name="T82" fmla="*/ 16 w 94"/>
                <a:gd name="T83" fmla="*/ 114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94" h="119">
                  <a:moveTo>
                    <a:pt x="16" y="110"/>
                  </a:moveTo>
                  <a:lnTo>
                    <a:pt x="20" y="110"/>
                  </a:lnTo>
                  <a:lnTo>
                    <a:pt x="26" y="114"/>
                  </a:lnTo>
                  <a:lnTo>
                    <a:pt x="37" y="114"/>
                  </a:lnTo>
                  <a:lnTo>
                    <a:pt x="39" y="117"/>
                  </a:lnTo>
                  <a:lnTo>
                    <a:pt x="36" y="119"/>
                  </a:lnTo>
                  <a:lnTo>
                    <a:pt x="42" y="114"/>
                  </a:lnTo>
                  <a:lnTo>
                    <a:pt x="47" y="114"/>
                  </a:lnTo>
                  <a:lnTo>
                    <a:pt x="42" y="110"/>
                  </a:lnTo>
                  <a:lnTo>
                    <a:pt x="36" y="104"/>
                  </a:lnTo>
                  <a:lnTo>
                    <a:pt x="42" y="100"/>
                  </a:lnTo>
                  <a:lnTo>
                    <a:pt x="47" y="100"/>
                  </a:lnTo>
                  <a:lnTo>
                    <a:pt x="42" y="94"/>
                  </a:lnTo>
                  <a:lnTo>
                    <a:pt x="42" y="90"/>
                  </a:lnTo>
                  <a:lnTo>
                    <a:pt x="47" y="90"/>
                  </a:lnTo>
                  <a:lnTo>
                    <a:pt x="47" y="84"/>
                  </a:lnTo>
                  <a:lnTo>
                    <a:pt x="47" y="78"/>
                  </a:lnTo>
                  <a:lnTo>
                    <a:pt x="53" y="78"/>
                  </a:lnTo>
                  <a:lnTo>
                    <a:pt x="57" y="73"/>
                  </a:lnTo>
                  <a:lnTo>
                    <a:pt x="63" y="73"/>
                  </a:lnTo>
                  <a:lnTo>
                    <a:pt x="63" y="68"/>
                  </a:lnTo>
                  <a:lnTo>
                    <a:pt x="73" y="63"/>
                  </a:lnTo>
                  <a:lnTo>
                    <a:pt x="78" y="53"/>
                  </a:lnTo>
                  <a:lnTo>
                    <a:pt x="73" y="47"/>
                  </a:lnTo>
                  <a:lnTo>
                    <a:pt x="78" y="43"/>
                  </a:lnTo>
                  <a:lnTo>
                    <a:pt x="83" y="43"/>
                  </a:lnTo>
                  <a:lnTo>
                    <a:pt x="83" y="47"/>
                  </a:lnTo>
                  <a:lnTo>
                    <a:pt x="88" y="47"/>
                  </a:lnTo>
                  <a:lnTo>
                    <a:pt x="94" y="43"/>
                  </a:lnTo>
                  <a:lnTo>
                    <a:pt x="94" y="37"/>
                  </a:lnTo>
                  <a:lnTo>
                    <a:pt x="94" y="32"/>
                  </a:lnTo>
                  <a:lnTo>
                    <a:pt x="88" y="27"/>
                  </a:lnTo>
                  <a:lnTo>
                    <a:pt x="83" y="27"/>
                  </a:lnTo>
                  <a:lnTo>
                    <a:pt x="78" y="27"/>
                  </a:lnTo>
                  <a:lnTo>
                    <a:pt x="78" y="22"/>
                  </a:lnTo>
                  <a:lnTo>
                    <a:pt x="73" y="22"/>
                  </a:lnTo>
                  <a:lnTo>
                    <a:pt x="73" y="16"/>
                  </a:lnTo>
                  <a:lnTo>
                    <a:pt x="78" y="12"/>
                  </a:lnTo>
                  <a:lnTo>
                    <a:pt x="83" y="12"/>
                  </a:lnTo>
                  <a:lnTo>
                    <a:pt x="78" y="6"/>
                  </a:lnTo>
                  <a:lnTo>
                    <a:pt x="78" y="0"/>
                  </a:lnTo>
                  <a:lnTo>
                    <a:pt x="73" y="0"/>
                  </a:lnTo>
                  <a:lnTo>
                    <a:pt x="68" y="0"/>
                  </a:lnTo>
                  <a:lnTo>
                    <a:pt x="68" y="6"/>
                  </a:lnTo>
                  <a:lnTo>
                    <a:pt x="57" y="6"/>
                  </a:lnTo>
                  <a:lnTo>
                    <a:pt x="53" y="6"/>
                  </a:lnTo>
                  <a:lnTo>
                    <a:pt x="47" y="12"/>
                  </a:lnTo>
                  <a:lnTo>
                    <a:pt x="53" y="16"/>
                  </a:lnTo>
                  <a:lnTo>
                    <a:pt x="53" y="22"/>
                  </a:lnTo>
                  <a:lnTo>
                    <a:pt x="53" y="27"/>
                  </a:lnTo>
                  <a:lnTo>
                    <a:pt x="53" y="22"/>
                  </a:lnTo>
                  <a:lnTo>
                    <a:pt x="47" y="16"/>
                  </a:lnTo>
                  <a:lnTo>
                    <a:pt x="42" y="22"/>
                  </a:lnTo>
                  <a:lnTo>
                    <a:pt x="42" y="16"/>
                  </a:lnTo>
                  <a:lnTo>
                    <a:pt x="42" y="12"/>
                  </a:lnTo>
                  <a:lnTo>
                    <a:pt x="36" y="12"/>
                  </a:lnTo>
                  <a:lnTo>
                    <a:pt x="32" y="16"/>
                  </a:lnTo>
                  <a:lnTo>
                    <a:pt x="32" y="22"/>
                  </a:lnTo>
                  <a:lnTo>
                    <a:pt x="26" y="22"/>
                  </a:lnTo>
                  <a:lnTo>
                    <a:pt x="26" y="27"/>
                  </a:lnTo>
                  <a:lnTo>
                    <a:pt x="26" y="22"/>
                  </a:lnTo>
                  <a:lnTo>
                    <a:pt x="20" y="16"/>
                  </a:lnTo>
                  <a:lnTo>
                    <a:pt x="16" y="16"/>
                  </a:lnTo>
                  <a:lnTo>
                    <a:pt x="16" y="12"/>
                  </a:lnTo>
                  <a:lnTo>
                    <a:pt x="10" y="12"/>
                  </a:lnTo>
                  <a:lnTo>
                    <a:pt x="10" y="16"/>
                  </a:lnTo>
                  <a:lnTo>
                    <a:pt x="6" y="22"/>
                  </a:lnTo>
                  <a:lnTo>
                    <a:pt x="6" y="27"/>
                  </a:lnTo>
                  <a:lnTo>
                    <a:pt x="6" y="37"/>
                  </a:lnTo>
                  <a:lnTo>
                    <a:pt x="6" y="43"/>
                  </a:lnTo>
                  <a:lnTo>
                    <a:pt x="6" y="47"/>
                  </a:lnTo>
                  <a:lnTo>
                    <a:pt x="6" y="53"/>
                  </a:lnTo>
                  <a:lnTo>
                    <a:pt x="6" y="57"/>
                  </a:lnTo>
                  <a:lnTo>
                    <a:pt x="6" y="63"/>
                  </a:lnTo>
                  <a:lnTo>
                    <a:pt x="0" y="68"/>
                  </a:lnTo>
                  <a:lnTo>
                    <a:pt x="6" y="73"/>
                  </a:lnTo>
                  <a:lnTo>
                    <a:pt x="10" y="73"/>
                  </a:lnTo>
                  <a:lnTo>
                    <a:pt x="10" y="78"/>
                  </a:lnTo>
                  <a:lnTo>
                    <a:pt x="16" y="84"/>
                  </a:lnTo>
                  <a:lnTo>
                    <a:pt x="16" y="90"/>
                  </a:lnTo>
                  <a:lnTo>
                    <a:pt x="16" y="94"/>
                  </a:lnTo>
                  <a:lnTo>
                    <a:pt x="16" y="104"/>
                  </a:lnTo>
                  <a:lnTo>
                    <a:pt x="16" y="110"/>
                  </a:lnTo>
                  <a:lnTo>
                    <a:pt x="16" y="114"/>
                  </a:lnTo>
                  <a:lnTo>
                    <a:pt x="16" y="110"/>
                  </a:lnTo>
                  <a:close/>
                </a:path>
              </a:pathLst>
            </a:custGeom>
            <a:solidFill>
              <a:schemeClr val="tx2"/>
            </a:solidFill>
            <a:ln w="3175" cap="flat">
              <a:solidFill>
                <a:schemeClr val="bg2"/>
              </a:solidFill>
              <a:prstDash val="solid"/>
              <a:miter lim="800000"/>
              <a:headEnd/>
              <a:tailEnd/>
            </a:ln>
            <a:extLst/>
          </p:spPr>
          <p:txBody>
            <a:bodyPr vert="horz" wrap="square" lIns="68580" tIns="34290" rIns="68580" bIns="34290" numCol="1" anchor="t" anchorCtr="0" compatLnSpc="1">
              <a:prstTxWarp prst="textNoShape">
                <a:avLst/>
              </a:prstTxWarp>
            </a:bodyPr>
            <a:lstStyle/>
            <a:p>
              <a:endParaRPr lang="en-US" sz="1350"/>
            </a:p>
          </p:txBody>
        </p:sp>
        <p:sp>
          <p:nvSpPr>
            <p:cNvPr id="94" name="Freeform 93"/>
            <p:cNvSpPr>
              <a:spLocks/>
            </p:cNvSpPr>
            <p:nvPr/>
          </p:nvSpPr>
          <p:spPr bwMode="auto">
            <a:xfrm>
              <a:off x="3149731" y="4356745"/>
              <a:ext cx="301221" cy="316409"/>
            </a:xfrm>
            <a:custGeom>
              <a:avLst/>
              <a:gdLst>
                <a:gd name="T0" fmla="*/ 110 w 119"/>
                <a:gd name="T1" fmla="*/ 22 h 125"/>
                <a:gd name="T2" fmla="*/ 100 w 119"/>
                <a:gd name="T3" fmla="*/ 12 h 125"/>
                <a:gd name="T4" fmla="*/ 88 w 119"/>
                <a:gd name="T5" fmla="*/ 16 h 125"/>
                <a:gd name="T6" fmla="*/ 84 w 119"/>
                <a:gd name="T7" fmla="*/ 12 h 125"/>
                <a:gd name="T8" fmla="*/ 63 w 119"/>
                <a:gd name="T9" fmla="*/ 6 h 125"/>
                <a:gd name="T10" fmla="*/ 59 w 119"/>
                <a:gd name="T11" fmla="*/ 16 h 125"/>
                <a:gd name="T12" fmla="*/ 42 w 119"/>
                <a:gd name="T13" fmla="*/ 16 h 125"/>
                <a:gd name="T14" fmla="*/ 37 w 119"/>
                <a:gd name="T15" fmla="*/ 12 h 125"/>
                <a:gd name="T16" fmla="*/ 27 w 119"/>
                <a:gd name="T17" fmla="*/ 6 h 125"/>
                <a:gd name="T18" fmla="*/ 22 w 119"/>
                <a:gd name="T19" fmla="*/ 0 h 125"/>
                <a:gd name="T20" fmla="*/ 12 w 119"/>
                <a:gd name="T21" fmla="*/ 0 h 125"/>
                <a:gd name="T22" fmla="*/ 0 w 119"/>
                <a:gd name="T23" fmla="*/ 12 h 125"/>
                <a:gd name="T24" fmla="*/ 0 w 119"/>
                <a:gd name="T25" fmla="*/ 22 h 125"/>
                <a:gd name="T26" fmla="*/ 6 w 119"/>
                <a:gd name="T27" fmla="*/ 31 h 125"/>
                <a:gd name="T28" fmla="*/ 12 w 119"/>
                <a:gd name="T29" fmla="*/ 37 h 125"/>
                <a:gd name="T30" fmla="*/ 16 w 119"/>
                <a:gd name="T31" fmla="*/ 43 h 125"/>
                <a:gd name="T32" fmla="*/ 22 w 119"/>
                <a:gd name="T33" fmla="*/ 47 h 125"/>
                <a:gd name="T34" fmla="*/ 27 w 119"/>
                <a:gd name="T35" fmla="*/ 53 h 125"/>
                <a:gd name="T36" fmla="*/ 37 w 119"/>
                <a:gd name="T37" fmla="*/ 63 h 125"/>
                <a:gd name="T38" fmla="*/ 47 w 119"/>
                <a:gd name="T39" fmla="*/ 63 h 125"/>
                <a:gd name="T40" fmla="*/ 47 w 119"/>
                <a:gd name="T41" fmla="*/ 78 h 125"/>
                <a:gd name="T42" fmla="*/ 47 w 119"/>
                <a:gd name="T43" fmla="*/ 88 h 125"/>
                <a:gd name="T44" fmla="*/ 59 w 119"/>
                <a:gd name="T45" fmla="*/ 88 h 125"/>
                <a:gd name="T46" fmla="*/ 63 w 119"/>
                <a:gd name="T47" fmla="*/ 84 h 125"/>
                <a:gd name="T48" fmla="*/ 68 w 119"/>
                <a:gd name="T49" fmla="*/ 94 h 125"/>
                <a:gd name="T50" fmla="*/ 74 w 119"/>
                <a:gd name="T51" fmla="*/ 104 h 125"/>
                <a:gd name="T52" fmla="*/ 78 w 119"/>
                <a:gd name="T53" fmla="*/ 109 h 125"/>
                <a:gd name="T54" fmla="*/ 88 w 119"/>
                <a:gd name="T55" fmla="*/ 119 h 125"/>
                <a:gd name="T56" fmla="*/ 94 w 119"/>
                <a:gd name="T57" fmla="*/ 119 h 125"/>
                <a:gd name="T58" fmla="*/ 101 w 119"/>
                <a:gd name="T59" fmla="*/ 119 h 125"/>
                <a:gd name="T60" fmla="*/ 100 w 119"/>
                <a:gd name="T61" fmla="*/ 104 h 125"/>
                <a:gd name="T62" fmla="*/ 100 w 119"/>
                <a:gd name="T63" fmla="*/ 94 h 125"/>
                <a:gd name="T64" fmla="*/ 110 w 119"/>
                <a:gd name="T65" fmla="*/ 84 h 125"/>
                <a:gd name="T66" fmla="*/ 115 w 119"/>
                <a:gd name="T67" fmla="*/ 78 h 125"/>
                <a:gd name="T68" fmla="*/ 119 w 119"/>
                <a:gd name="T69" fmla="*/ 73 h 125"/>
                <a:gd name="T70" fmla="*/ 119 w 119"/>
                <a:gd name="T71" fmla="*/ 63 h 125"/>
                <a:gd name="T72" fmla="*/ 119 w 119"/>
                <a:gd name="T73" fmla="*/ 53 h 125"/>
                <a:gd name="T74" fmla="*/ 119 w 119"/>
                <a:gd name="T75" fmla="*/ 43 h 125"/>
                <a:gd name="T76" fmla="*/ 119 w 119"/>
                <a:gd name="T77" fmla="*/ 31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19" h="125">
                  <a:moveTo>
                    <a:pt x="119" y="31"/>
                  </a:moveTo>
                  <a:lnTo>
                    <a:pt x="110" y="22"/>
                  </a:lnTo>
                  <a:lnTo>
                    <a:pt x="104" y="16"/>
                  </a:lnTo>
                  <a:lnTo>
                    <a:pt x="100" y="12"/>
                  </a:lnTo>
                  <a:lnTo>
                    <a:pt x="94" y="12"/>
                  </a:lnTo>
                  <a:lnTo>
                    <a:pt x="88" y="16"/>
                  </a:lnTo>
                  <a:lnTo>
                    <a:pt x="84" y="16"/>
                  </a:lnTo>
                  <a:lnTo>
                    <a:pt x="84" y="12"/>
                  </a:lnTo>
                  <a:lnTo>
                    <a:pt x="68" y="6"/>
                  </a:lnTo>
                  <a:lnTo>
                    <a:pt x="63" y="6"/>
                  </a:lnTo>
                  <a:lnTo>
                    <a:pt x="59" y="12"/>
                  </a:lnTo>
                  <a:lnTo>
                    <a:pt x="59" y="16"/>
                  </a:lnTo>
                  <a:lnTo>
                    <a:pt x="47" y="16"/>
                  </a:lnTo>
                  <a:lnTo>
                    <a:pt x="42" y="16"/>
                  </a:lnTo>
                  <a:lnTo>
                    <a:pt x="37" y="16"/>
                  </a:lnTo>
                  <a:lnTo>
                    <a:pt x="37" y="12"/>
                  </a:lnTo>
                  <a:lnTo>
                    <a:pt x="32" y="6"/>
                  </a:lnTo>
                  <a:lnTo>
                    <a:pt x="27" y="6"/>
                  </a:lnTo>
                  <a:lnTo>
                    <a:pt x="27" y="0"/>
                  </a:lnTo>
                  <a:lnTo>
                    <a:pt x="22" y="0"/>
                  </a:lnTo>
                  <a:lnTo>
                    <a:pt x="16" y="6"/>
                  </a:lnTo>
                  <a:lnTo>
                    <a:pt x="12" y="0"/>
                  </a:lnTo>
                  <a:lnTo>
                    <a:pt x="12" y="6"/>
                  </a:lnTo>
                  <a:lnTo>
                    <a:pt x="0" y="12"/>
                  </a:lnTo>
                  <a:lnTo>
                    <a:pt x="0" y="16"/>
                  </a:lnTo>
                  <a:lnTo>
                    <a:pt x="0" y="22"/>
                  </a:lnTo>
                  <a:lnTo>
                    <a:pt x="0" y="27"/>
                  </a:lnTo>
                  <a:lnTo>
                    <a:pt x="6" y="31"/>
                  </a:lnTo>
                  <a:lnTo>
                    <a:pt x="6" y="37"/>
                  </a:lnTo>
                  <a:lnTo>
                    <a:pt x="12" y="37"/>
                  </a:lnTo>
                  <a:lnTo>
                    <a:pt x="16" y="37"/>
                  </a:lnTo>
                  <a:lnTo>
                    <a:pt x="16" y="43"/>
                  </a:lnTo>
                  <a:lnTo>
                    <a:pt x="16" y="47"/>
                  </a:lnTo>
                  <a:lnTo>
                    <a:pt x="22" y="47"/>
                  </a:lnTo>
                  <a:lnTo>
                    <a:pt x="27" y="47"/>
                  </a:lnTo>
                  <a:lnTo>
                    <a:pt x="27" y="53"/>
                  </a:lnTo>
                  <a:lnTo>
                    <a:pt x="32" y="63"/>
                  </a:lnTo>
                  <a:lnTo>
                    <a:pt x="37" y="63"/>
                  </a:lnTo>
                  <a:lnTo>
                    <a:pt x="42" y="63"/>
                  </a:lnTo>
                  <a:lnTo>
                    <a:pt x="47" y="63"/>
                  </a:lnTo>
                  <a:lnTo>
                    <a:pt x="47" y="73"/>
                  </a:lnTo>
                  <a:lnTo>
                    <a:pt x="47" y="78"/>
                  </a:lnTo>
                  <a:lnTo>
                    <a:pt x="42" y="84"/>
                  </a:lnTo>
                  <a:lnTo>
                    <a:pt x="47" y="88"/>
                  </a:lnTo>
                  <a:lnTo>
                    <a:pt x="53" y="88"/>
                  </a:lnTo>
                  <a:lnTo>
                    <a:pt x="59" y="88"/>
                  </a:lnTo>
                  <a:lnTo>
                    <a:pt x="59" y="84"/>
                  </a:lnTo>
                  <a:lnTo>
                    <a:pt x="63" y="84"/>
                  </a:lnTo>
                  <a:lnTo>
                    <a:pt x="63" y="88"/>
                  </a:lnTo>
                  <a:lnTo>
                    <a:pt x="68" y="94"/>
                  </a:lnTo>
                  <a:lnTo>
                    <a:pt x="68" y="99"/>
                  </a:lnTo>
                  <a:lnTo>
                    <a:pt x="74" y="104"/>
                  </a:lnTo>
                  <a:lnTo>
                    <a:pt x="74" y="109"/>
                  </a:lnTo>
                  <a:lnTo>
                    <a:pt x="78" y="109"/>
                  </a:lnTo>
                  <a:lnTo>
                    <a:pt x="84" y="115"/>
                  </a:lnTo>
                  <a:lnTo>
                    <a:pt x="88" y="119"/>
                  </a:lnTo>
                  <a:lnTo>
                    <a:pt x="88" y="125"/>
                  </a:lnTo>
                  <a:lnTo>
                    <a:pt x="94" y="119"/>
                  </a:lnTo>
                  <a:lnTo>
                    <a:pt x="100" y="119"/>
                  </a:lnTo>
                  <a:lnTo>
                    <a:pt x="101" y="119"/>
                  </a:lnTo>
                  <a:lnTo>
                    <a:pt x="102" y="109"/>
                  </a:lnTo>
                  <a:lnTo>
                    <a:pt x="100" y="104"/>
                  </a:lnTo>
                  <a:lnTo>
                    <a:pt x="100" y="99"/>
                  </a:lnTo>
                  <a:lnTo>
                    <a:pt x="100" y="94"/>
                  </a:lnTo>
                  <a:lnTo>
                    <a:pt x="105" y="88"/>
                  </a:lnTo>
                  <a:lnTo>
                    <a:pt x="110" y="84"/>
                  </a:lnTo>
                  <a:lnTo>
                    <a:pt x="115" y="84"/>
                  </a:lnTo>
                  <a:lnTo>
                    <a:pt x="115" y="78"/>
                  </a:lnTo>
                  <a:lnTo>
                    <a:pt x="115" y="73"/>
                  </a:lnTo>
                  <a:lnTo>
                    <a:pt x="119" y="73"/>
                  </a:lnTo>
                  <a:lnTo>
                    <a:pt x="119" y="68"/>
                  </a:lnTo>
                  <a:lnTo>
                    <a:pt x="119" y="63"/>
                  </a:lnTo>
                  <a:lnTo>
                    <a:pt x="115" y="63"/>
                  </a:lnTo>
                  <a:lnTo>
                    <a:pt x="119" y="53"/>
                  </a:lnTo>
                  <a:lnTo>
                    <a:pt x="119" y="47"/>
                  </a:lnTo>
                  <a:lnTo>
                    <a:pt x="119" y="43"/>
                  </a:lnTo>
                  <a:lnTo>
                    <a:pt x="119" y="37"/>
                  </a:lnTo>
                  <a:lnTo>
                    <a:pt x="119" y="31"/>
                  </a:lnTo>
                  <a:close/>
                </a:path>
              </a:pathLst>
            </a:custGeom>
            <a:solidFill>
              <a:schemeClr val="tx2"/>
            </a:solidFill>
            <a:ln w="3175" cap="flat">
              <a:solidFill>
                <a:schemeClr val="bg2"/>
              </a:solidFill>
              <a:prstDash val="solid"/>
              <a:miter lim="800000"/>
              <a:headEnd/>
              <a:tailEnd/>
            </a:ln>
          </p:spPr>
          <p:txBody>
            <a:bodyPr vert="horz" wrap="square" lIns="68580" tIns="34290" rIns="68580" bIns="34290" numCol="1" anchor="t" anchorCtr="0" compatLnSpc="1">
              <a:prstTxWarp prst="textNoShape">
                <a:avLst/>
              </a:prstTxWarp>
            </a:bodyPr>
            <a:lstStyle/>
            <a:p>
              <a:endParaRPr lang="en-US" sz="1350"/>
            </a:p>
          </p:txBody>
        </p:sp>
        <p:sp>
          <p:nvSpPr>
            <p:cNvPr id="95" name="Freeform 94"/>
            <p:cNvSpPr>
              <a:spLocks/>
            </p:cNvSpPr>
            <p:nvPr/>
          </p:nvSpPr>
          <p:spPr bwMode="auto">
            <a:xfrm>
              <a:off x="3149731" y="4356745"/>
              <a:ext cx="301221" cy="316409"/>
            </a:xfrm>
            <a:custGeom>
              <a:avLst/>
              <a:gdLst>
                <a:gd name="T0" fmla="*/ 110 w 119"/>
                <a:gd name="T1" fmla="*/ 22 h 125"/>
                <a:gd name="T2" fmla="*/ 100 w 119"/>
                <a:gd name="T3" fmla="*/ 12 h 125"/>
                <a:gd name="T4" fmla="*/ 88 w 119"/>
                <a:gd name="T5" fmla="*/ 16 h 125"/>
                <a:gd name="T6" fmla="*/ 84 w 119"/>
                <a:gd name="T7" fmla="*/ 12 h 125"/>
                <a:gd name="T8" fmla="*/ 63 w 119"/>
                <a:gd name="T9" fmla="*/ 6 h 125"/>
                <a:gd name="T10" fmla="*/ 59 w 119"/>
                <a:gd name="T11" fmla="*/ 16 h 125"/>
                <a:gd name="T12" fmla="*/ 42 w 119"/>
                <a:gd name="T13" fmla="*/ 16 h 125"/>
                <a:gd name="T14" fmla="*/ 37 w 119"/>
                <a:gd name="T15" fmla="*/ 12 h 125"/>
                <a:gd name="T16" fmla="*/ 27 w 119"/>
                <a:gd name="T17" fmla="*/ 6 h 125"/>
                <a:gd name="T18" fmla="*/ 22 w 119"/>
                <a:gd name="T19" fmla="*/ 0 h 125"/>
                <a:gd name="T20" fmla="*/ 12 w 119"/>
                <a:gd name="T21" fmla="*/ 0 h 125"/>
                <a:gd name="T22" fmla="*/ 0 w 119"/>
                <a:gd name="T23" fmla="*/ 12 h 125"/>
                <a:gd name="T24" fmla="*/ 0 w 119"/>
                <a:gd name="T25" fmla="*/ 22 h 125"/>
                <a:gd name="T26" fmla="*/ 6 w 119"/>
                <a:gd name="T27" fmla="*/ 31 h 125"/>
                <a:gd name="T28" fmla="*/ 12 w 119"/>
                <a:gd name="T29" fmla="*/ 37 h 125"/>
                <a:gd name="T30" fmla="*/ 16 w 119"/>
                <a:gd name="T31" fmla="*/ 43 h 125"/>
                <a:gd name="T32" fmla="*/ 22 w 119"/>
                <a:gd name="T33" fmla="*/ 47 h 125"/>
                <a:gd name="T34" fmla="*/ 27 w 119"/>
                <a:gd name="T35" fmla="*/ 53 h 125"/>
                <a:gd name="T36" fmla="*/ 37 w 119"/>
                <a:gd name="T37" fmla="*/ 63 h 125"/>
                <a:gd name="T38" fmla="*/ 47 w 119"/>
                <a:gd name="T39" fmla="*/ 63 h 125"/>
                <a:gd name="T40" fmla="*/ 47 w 119"/>
                <a:gd name="T41" fmla="*/ 78 h 125"/>
                <a:gd name="T42" fmla="*/ 47 w 119"/>
                <a:gd name="T43" fmla="*/ 88 h 125"/>
                <a:gd name="T44" fmla="*/ 59 w 119"/>
                <a:gd name="T45" fmla="*/ 88 h 125"/>
                <a:gd name="T46" fmla="*/ 63 w 119"/>
                <a:gd name="T47" fmla="*/ 84 h 125"/>
                <a:gd name="T48" fmla="*/ 68 w 119"/>
                <a:gd name="T49" fmla="*/ 94 h 125"/>
                <a:gd name="T50" fmla="*/ 74 w 119"/>
                <a:gd name="T51" fmla="*/ 104 h 125"/>
                <a:gd name="T52" fmla="*/ 78 w 119"/>
                <a:gd name="T53" fmla="*/ 109 h 125"/>
                <a:gd name="T54" fmla="*/ 88 w 119"/>
                <a:gd name="T55" fmla="*/ 119 h 125"/>
                <a:gd name="T56" fmla="*/ 94 w 119"/>
                <a:gd name="T57" fmla="*/ 119 h 125"/>
                <a:gd name="T58" fmla="*/ 101 w 119"/>
                <a:gd name="T59" fmla="*/ 119 h 125"/>
                <a:gd name="T60" fmla="*/ 100 w 119"/>
                <a:gd name="T61" fmla="*/ 104 h 125"/>
                <a:gd name="T62" fmla="*/ 100 w 119"/>
                <a:gd name="T63" fmla="*/ 94 h 125"/>
                <a:gd name="T64" fmla="*/ 110 w 119"/>
                <a:gd name="T65" fmla="*/ 84 h 125"/>
                <a:gd name="T66" fmla="*/ 115 w 119"/>
                <a:gd name="T67" fmla="*/ 78 h 125"/>
                <a:gd name="T68" fmla="*/ 119 w 119"/>
                <a:gd name="T69" fmla="*/ 73 h 125"/>
                <a:gd name="T70" fmla="*/ 119 w 119"/>
                <a:gd name="T71" fmla="*/ 63 h 125"/>
                <a:gd name="T72" fmla="*/ 119 w 119"/>
                <a:gd name="T73" fmla="*/ 53 h 125"/>
                <a:gd name="T74" fmla="*/ 119 w 119"/>
                <a:gd name="T75" fmla="*/ 43 h 125"/>
                <a:gd name="T76" fmla="*/ 119 w 119"/>
                <a:gd name="T77" fmla="*/ 31 h 1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19" h="125">
                  <a:moveTo>
                    <a:pt x="119" y="31"/>
                  </a:moveTo>
                  <a:lnTo>
                    <a:pt x="110" y="22"/>
                  </a:lnTo>
                  <a:lnTo>
                    <a:pt x="104" y="16"/>
                  </a:lnTo>
                  <a:lnTo>
                    <a:pt x="100" y="12"/>
                  </a:lnTo>
                  <a:lnTo>
                    <a:pt x="94" y="12"/>
                  </a:lnTo>
                  <a:lnTo>
                    <a:pt x="88" y="16"/>
                  </a:lnTo>
                  <a:lnTo>
                    <a:pt x="84" y="16"/>
                  </a:lnTo>
                  <a:lnTo>
                    <a:pt x="84" y="12"/>
                  </a:lnTo>
                  <a:lnTo>
                    <a:pt x="68" y="6"/>
                  </a:lnTo>
                  <a:lnTo>
                    <a:pt x="63" y="6"/>
                  </a:lnTo>
                  <a:lnTo>
                    <a:pt x="59" y="12"/>
                  </a:lnTo>
                  <a:lnTo>
                    <a:pt x="59" y="16"/>
                  </a:lnTo>
                  <a:lnTo>
                    <a:pt x="47" y="16"/>
                  </a:lnTo>
                  <a:lnTo>
                    <a:pt x="42" y="16"/>
                  </a:lnTo>
                  <a:lnTo>
                    <a:pt x="37" y="16"/>
                  </a:lnTo>
                  <a:lnTo>
                    <a:pt x="37" y="12"/>
                  </a:lnTo>
                  <a:lnTo>
                    <a:pt x="32" y="6"/>
                  </a:lnTo>
                  <a:lnTo>
                    <a:pt x="27" y="6"/>
                  </a:lnTo>
                  <a:lnTo>
                    <a:pt x="27" y="0"/>
                  </a:lnTo>
                  <a:lnTo>
                    <a:pt x="22" y="0"/>
                  </a:lnTo>
                  <a:lnTo>
                    <a:pt x="16" y="6"/>
                  </a:lnTo>
                  <a:lnTo>
                    <a:pt x="12" y="0"/>
                  </a:lnTo>
                  <a:lnTo>
                    <a:pt x="12" y="6"/>
                  </a:lnTo>
                  <a:lnTo>
                    <a:pt x="0" y="12"/>
                  </a:lnTo>
                  <a:lnTo>
                    <a:pt x="0" y="16"/>
                  </a:lnTo>
                  <a:lnTo>
                    <a:pt x="0" y="22"/>
                  </a:lnTo>
                  <a:lnTo>
                    <a:pt x="0" y="27"/>
                  </a:lnTo>
                  <a:lnTo>
                    <a:pt x="6" y="31"/>
                  </a:lnTo>
                  <a:lnTo>
                    <a:pt x="6" y="37"/>
                  </a:lnTo>
                  <a:lnTo>
                    <a:pt x="12" y="37"/>
                  </a:lnTo>
                  <a:lnTo>
                    <a:pt x="16" y="37"/>
                  </a:lnTo>
                  <a:lnTo>
                    <a:pt x="16" y="43"/>
                  </a:lnTo>
                  <a:lnTo>
                    <a:pt x="16" y="47"/>
                  </a:lnTo>
                  <a:lnTo>
                    <a:pt x="22" y="47"/>
                  </a:lnTo>
                  <a:lnTo>
                    <a:pt x="27" y="47"/>
                  </a:lnTo>
                  <a:lnTo>
                    <a:pt x="27" y="53"/>
                  </a:lnTo>
                  <a:lnTo>
                    <a:pt x="32" y="63"/>
                  </a:lnTo>
                  <a:lnTo>
                    <a:pt x="37" y="63"/>
                  </a:lnTo>
                  <a:lnTo>
                    <a:pt x="42" y="63"/>
                  </a:lnTo>
                  <a:lnTo>
                    <a:pt x="47" y="63"/>
                  </a:lnTo>
                  <a:lnTo>
                    <a:pt x="47" y="73"/>
                  </a:lnTo>
                  <a:lnTo>
                    <a:pt x="47" y="78"/>
                  </a:lnTo>
                  <a:lnTo>
                    <a:pt x="42" y="84"/>
                  </a:lnTo>
                  <a:lnTo>
                    <a:pt x="47" y="88"/>
                  </a:lnTo>
                  <a:lnTo>
                    <a:pt x="53" y="88"/>
                  </a:lnTo>
                  <a:lnTo>
                    <a:pt x="59" y="88"/>
                  </a:lnTo>
                  <a:lnTo>
                    <a:pt x="59" y="84"/>
                  </a:lnTo>
                  <a:lnTo>
                    <a:pt x="63" y="84"/>
                  </a:lnTo>
                  <a:lnTo>
                    <a:pt x="63" y="88"/>
                  </a:lnTo>
                  <a:lnTo>
                    <a:pt x="68" y="94"/>
                  </a:lnTo>
                  <a:lnTo>
                    <a:pt x="68" y="99"/>
                  </a:lnTo>
                  <a:lnTo>
                    <a:pt x="74" y="104"/>
                  </a:lnTo>
                  <a:lnTo>
                    <a:pt x="74" y="109"/>
                  </a:lnTo>
                  <a:lnTo>
                    <a:pt x="78" y="109"/>
                  </a:lnTo>
                  <a:lnTo>
                    <a:pt x="84" y="115"/>
                  </a:lnTo>
                  <a:lnTo>
                    <a:pt x="88" y="119"/>
                  </a:lnTo>
                  <a:lnTo>
                    <a:pt x="88" y="125"/>
                  </a:lnTo>
                  <a:lnTo>
                    <a:pt x="94" y="119"/>
                  </a:lnTo>
                  <a:lnTo>
                    <a:pt x="100" y="119"/>
                  </a:lnTo>
                  <a:lnTo>
                    <a:pt x="101" y="119"/>
                  </a:lnTo>
                  <a:lnTo>
                    <a:pt x="102" y="109"/>
                  </a:lnTo>
                  <a:lnTo>
                    <a:pt x="100" y="104"/>
                  </a:lnTo>
                  <a:lnTo>
                    <a:pt x="100" y="99"/>
                  </a:lnTo>
                  <a:lnTo>
                    <a:pt x="100" y="94"/>
                  </a:lnTo>
                  <a:lnTo>
                    <a:pt x="105" y="88"/>
                  </a:lnTo>
                  <a:lnTo>
                    <a:pt x="110" y="84"/>
                  </a:lnTo>
                  <a:lnTo>
                    <a:pt x="115" y="84"/>
                  </a:lnTo>
                  <a:lnTo>
                    <a:pt x="115" y="78"/>
                  </a:lnTo>
                  <a:lnTo>
                    <a:pt x="115" y="73"/>
                  </a:lnTo>
                  <a:lnTo>
                    <a:pt x="119" y="73"/>
                  </a:lnTo>
                  <a:lnTo>
                    <a:pt x="119" y="68"/>
                  </a:lnTo>
                  <a:lnTo>
                    <a:pt x="119" y="63"/>
                  </a:lnTo>
                  <a:lnTo>
                    <a:pt x="115" y="63"/>
                  </a:lnTo>
                  <a:lnTo>
                    <a:pt x="119" y="53"/>
                  </a:lnTo>
                  <a:lnTo>
                    <a:pt x="119" y="47"/>
                  </a:lnTo>
                  <a:lnTo>
                    <a:pt x="119" y="43"/>
                  </a:lnTo>
                  <a:lnTo>
                    <a:pt x="119" y="37"/>
                  </a:lnTo>
                  <a:lnTo>
                    <a:pt x="119" y="31"/>
                  </a:lnTo>
                  <a:close/>
                </a:path>
              </a:pathLst>
            </a:custGeom>
            <a:solidFill>
              <a:schemeClr val="tx2"/>
            </a:solidFill>
            <a:ln w="3175" cap="flat">
              <a:solidFill>
                <a:schemeClr val="bg2"/>
              </a:solidFill>
              <a:prstDash val="solid"/>
              <a:miter lim="800000"/>
              <a:headEnd/>
              <a:tailEnd/>
            </a:ln>
            <a:extLst/>
          </p:spPr>
          <p:txBody>
            <a:bodyPr vert="horz" wrap="square" lIns="68580" tIns="34290" rIns="68580" bIns="34290" numCol="1" anchor="t" anchorCtr="0" compatLnSpc="1">
              <a:prstTxWarp prst="textNoShape">
                <a:avLst/>
              </a:prstTxWarp>
            </a:bodyPr>
            <a:lstStyle/>
            <a:p>
              <a:endParaRPr lang="en-US" sz="1350"/>
            </a:p>
          </p:txBody>
        </p:sp>
        <p:sp>
          <p:nvSpPr>
            <p:cNvPr id="96" name="Freeform 95"/>
            <p:cNvSpPr>
              <a:spLocks/>
            </p:cNvSpPr>
            <p:nvPr/>
          </p:nvSpPr>
          <p:spPr bwMode="auto">
            <a:xfrm>
              <a:off x="3402858" y="4569371"/>
              <a:ext cx="63282" cy="103783"/>
            </a:xfrm>
            <a:custGeom>
              <a:avLst/>
              <a:gdLst>
                <a:gd name="T0" fmla="*/ 0 w 25"/>
                <a:gd name="T1" fmla="*/ 35 h 41"/>
                <a:gd name="T2" fmla="*/ 2 w 25"/>
                <a:gd name="T3" fmla="*/ 25 h 41"/>
                <a:gd name="T4" fmla="*/ 0 w 25"/>
                <a:gd name="T5" fmla="*/ 20 h 41"/>
                <a:gd name="T6" fmla="*/ 0 w 25"/>
                <a:gd name="T7" fmla="*/ 15 h 41"/>
                <a:gd name="T8" fmla="*/ 0 w 25"/>
                <a:gd name="T9" fmla="*/ 10 h 41"/>
                <a:gd name="T10" fmla="*/ 4 w 25"/>
                <a:gd name="T11" fmla="*/ 4 h 41"/>
                <a:gd name="T12" fmla="*/ 10 w 25"/>
                <a:gd name="T13" fmla="*/ 0 h 41"/>
                <a:gd name="T14" fmla="*/ 15 w 25"/>
                <a:gd name="T15" fmla="*/ 4 h 41"/>
                <a:gd name="T16" fmla="*/ 15 w 25"/>
                <a:gd name="T17" fmla="*/ 10 h 41"/>
                <a:gd name="T18" fmla="*/ 19 w 25"/>
                <a:gd name="T19" fmla="*/ 15 h 41"/>
                <a:gd name="T20" fmla="*/ 25 w 25"/>
                <a:gd name="T21" fmla="*/ 20 h 41"/>
                <a:gd name="T22" fmla="*/ 25 w 25"/>
                <a:gd name="T23" fmla="*/ 25 h 41"/>
                <a:gd name="T24" fmla="*/ 25 w 25"/>
                <a:gd name="T25" fmla="*/ 31 h 41"/>
                <a:gd name="T26" fmla="*/ 25 w 25"/>
                <a:gd name="T27" fmla="*/ 35 h 41"/>
                <a:gd name="T28" fmla="*/ 25 w 25"/>
                <a:gd name="T29" fmla="*/ 41 h 41"/>
                <a:gd name="T30" fmla="*/ 19 w 25"/>
                <a:gd name="T31" fmla="*/ 41 h 41"/>
                <a:gd name="T32" fmla="*/ 0 w 25"/>
                <a:gd name="T33" fmla="*/ 35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5" h="41">
                  <a:moveTo>
                    <a:pt x="0" y="35"/>
                  </a:moveTo>
                  <a:lnTo>
                    <a:pt x="2" y="25"/>
                  </a:lnTo>
                  <a:lnTo>
                    <a:pt x="0" y="20"/>
                  </a:lnTo>
                  <a:lnTo>
                    <a:pt x="0" y="15"/>
                  </a:lnTo>
                  <a:lnTo>
                    <a:pt x="0" y="10"/>
                  </a:lnTo>
                  <a:lnTo>
                    <a:pt x="4" y="4"/>
                  </a:lnTo>
                  <a:lnTo>
                    <a:pt x="10" y="0"/>
                  </a:lnTo>
                  <a:lnTo>
                    <a:pt x="15" y="4"/>
                  </a:lnTo>
                  <a:lnTo>
                    <a:pt x="15" y="10"/>
                  </a:lnTo>
                  <a:lnTo>
                    <a:pt x="19" y="15"/>
                  </a:lnTo>
                  <a:lnTo>
                    <a:pt x="25" y="20"/>
                  </a:lnTo>
                  <a:lnTo>
                    <a:pt x="25" y="25"/>
                  </a:lnTo>
                  <a:lnTo>
                    <a:pt x="25" y="31"/>
                  </a:lnTo>
                  <a:lnTo>
                    <a:pt x="25" y="35"/>
                  </a:lnTo>
                  <a:lnTo>
                    <a:pt x="25" y="41"/>
                  </a:lnTo>
                  <a:lnTo>
                    <a:pt x="19" y="41"/>
                  </a:lnTo>
                  <a:lnTo>
                    <a:pt x="0" y="35"/>
                  </a:lnTo>
                  <a:close/>
                </a:path>
              </a:pathLst>
            </a:custGeom>
            <a:solidFill>
              <a:schemeClr val="tx2"/>
            </a:solidFill>
            <a:ln w="3175" cap="flat">
              <a:solidFill>
                <a:schemeClr val="bg2"/>
              </a:solidFill>
              <a:prstDash val="solid"/>
              <a:miter lim="800000"/>
              <a:headEnd/>
              <a:tailEnd/>
            </a:ln>
          </p:spPr>
          <p:txBody>
            <a:bodyPr vert="horz" wrap="square" lIns="68580" tIns="34290" rIns="68580" bIns="34290" numCol="1" anchor="t" anchorCtr="0" compatLnSpc="1">
              <a:prstTxWarp prst="textNoShape">
                <a:avLst/>
              </a:prstTxWarp>
            </a:bodyPr>
            <a:lstStyle/>
            <a:p>
              <a:endParaRPr lang="en-US" sz="1350"/>
            </a:p>
          </p:txBody>
        </p:sp>
        <p:sp>
          <p:nvSpPr>
            <p:cNvPr id="97" name="Freeform 96"/>
            <p:cNvSpPr>
              <a:spLocks/>
            </p:cNvSpPr>
            <p:nvPr/>
          </p:nvSpPr>
          <p:spPr bwMode="auto">
            <a:xfrm>
              <a:off x="3402858" y="4569371"/>
              <a:ext cx="63282" cy="103783"/>
            </a:xfrm>
            <a:custGeom>
              <a:avLst/>
              <a:gdLst>
                <a:gd name="T0" fmla="*/ 0 w 25"/>
                <a:gd name="T1" fmla="*/ 35 h 41"/>
                <a:gd name="T2" fmla="*/ 2 w 25"/>
                <a:gd name="T3" fmla="*/ 25 h 41"/>
                <a:gd name="T4" fmla="*/ 0 w 25"/>
                <a:gd name="T5" fmla="*/ 20 h 41"/>
                <a:gd name="T6" fmla="*/ 0 w 25"/>
                <a:gd name="T7" fmla="*/ 15 h 41"/>
                <a:gd name="T8" fmla="*/ 0 w 25"/>
                <a:gd name="T9" fmla="*/ 10 h 41"/>
                <a:gd name="T10" fmla="*/ 4 w 25"/>
                <a:gd name="T11" fmla="*/ 4 h 41"/>
                <a:gd name="T12" fmla="*/ 10 w 25"/>
                <a:gd name="T13" fmla="*/ 0 h 41"/>
                <a:gd name="T14" fmla="*/ 15 w 25"/>
                <a:gd name="T15" fmla="*/ 4 h 41"/>
                <a:gd name="T16" fmla="*/ 15 w 25"/>
                <a:gd name="T17" fmla="*/ 10 h 41"/>
                <a:gd name="T18" fmla="*/ 19 w 25"/>
                <a:gd name="T19" fmla="*/ 15 h 41"/>
                <a:gd name="T20" fmla="*/ 25 w 25"/>
                <a:gd name="T21" fmla="*/ 20 h 41"/>
                <a:gd name="T22" fmla="*/ 25 w 25"/>
                <a:gd name="T23" fmla="*/ 25 h 41"/>
                <a:gd name="T24" fmla="*/ 25 w 25"/>
                <a:gd name="T25" fmla="*/ 31 h 41"/>
                <a:gd name="T26" fmla="*/ 25 w 25"/>
                <a:gd name="T27" fmla="*/ 35 h 41"/>
                <a:gd name="T28" fmla="*/ 25 w 25"/>
                <a:gd name="T29" fmla="*/ 41 h 41"/>
                <a:gd name="T30" fmla="*/ 19 w 25"/>
                <a:gd name="T31" fmla="*/ 41 h 41"/>
                <a:gd name="T32" fmla="*/ 0 w 25"/>
                <a:gd name="T33" fmla="*/ 35 h 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5" h="41">
                  <a:moveTo>
                    <a:pt x="0" y="35"/>
                  </a:moveTo>
                  <a:lnTo>
                    <a:pt x="2" y="25"/>
                  </a:lnTo>
                  <a:lnTo>
                    <a:pt x="0" y="20"/>
                  </a:lnTo>
                  <a:lnTo>
                    <a:pt x="0" y="15"/>
                  </a:lnTo>
                  <a:lnTo>
                    <a:pt x="0" y="10"/>
                  </a:lnTo>
                  <a:lnTo>
                    <a:pt x="4" y="4"/>
                  </a:lnTo>
                  <a:lnTo>
                    <a:pt x="10" y="0"/>
                  </a:lnTo>
                  <a:lnTo>
                    <a:pt x="15" y="4"/>
                  </a:lnTo>
                  <a:lnTo>
                    <a:pt x="15" y="10"/>
                  </a:lnTo>
                  <a:lnTo>
                    <a:pt x="19" y="15"/>
                  </a:lnTo>
                  <a:lnTo>
                    <a:pt x="25" y="20"/>
                  </a:lnTo>
                  <a:lnTo>
                    <a:pt x="25" y="25"/>
                  </a:lnTo>
                  <a:lnTo>
                    <a:pt x="25" y="31"/>
                  </a:lnTo>
                  <a:lnTo>
                    <a:pt x="25" y="35"/>
                  </a:lnTo>
                  <a:lnTo>
                    <a:pt x="25" y="41"/>
                  </a:lnTo>
                  <a:lnTo>
                    <a:pt x="19" y="41"/>
                  </a:lnTo>
                  <a:lnTo>
                    <a:pt x="0" y="35"/>
                  </a:lnTo>
                  <a:close/>
                </a:path>
              </a:pathLst>
            </a:custGeom>
            <a:solidFill>
              <a:schemeClr val="tx2"/>
            </a:solidFill>
            <a:ln w="3175" cap="flat">
              <a:solidFill>
                <a:schemeClr val="bg2"/>
              </a:solidFill>
              <a:prstDash val="solid"/>
              <a:miter lim="800000"/>
              <a:headEnd/>
              <a:tailEnd/>
            </a:ln>
            <a:extLst/>
          </p:spPr>
          <p:txBody>
            <a:bodyPr vert="horz" wrap="square" lIns="68580" tIns="34290" rIns="68580" bIns="34290" numCol="1" anchor="t" anchorCtr="0" compatLnSpc="1">
              <a:prstTxWarp prst="textNoShape">
                <a:avLst/>
              </a:prstTxWarp>
            </a:bodyPr>
            <a:lstStyle/>
            <a:p>
              <a:endParaRPr lang="en-US" sz="1350"/>
            </a:p>
          </p:txBody>
        </p:sp>
        <p:sp>
          <p:nvSpPr>
            <p:cNvPr id="98" name="Freeform 97"/>
            <p:cNvSpPr>
              <a:spLocks/>
            </p:cNvSpPr>
            <p:nvPr/>
          </p:nvSpPr>
          <p:spPr bwMode="auto">
            <a:xfrm>
              <a:off x="3294013" y="4123869"/>
              <a:ext cx="354377" cy="326534"/>
            </a:xfrm>
            <a:custGeom>
              <a:avLst/>
              <a:gdLst>
                <a:gd name="T0" fmla="*/ 125 w 140"/>
                <a:gd name="T1" fmla="*/ 21 h 129"/>
                <a:gd name="T2" fmla="*/ 119 w 140"/>
                <a:gd name="T3" fmla="*/ 0 h 129"/>
                <a:gd name="T4" fmla="*/ 109 w 140"/>
                <a:gd name="T5" fmla="*/ 6 h 129"/>
                <a:gd name="T6" fmla="*/ 99 w 140"/>
                <a:gd name="T7" fmla="*/ 6 h 129"/>
                <a:gd name="T8" fmla="*/ 94 w 140"/>
                <a:gd name="T9" fmla="*/ 6 h 129"/>
                <a:gd name="T10" fmla="*/ 84 w 140"/>
                <a:gd name="T11" fmla="*/ 6 h 129"/>
                <a:gd name="T12" fmla="*/ 67 w 140"/>
                <a:gd name="T13" fmla="*/ 16 h 129"/>
                <a:gd name="T14" fmla="*/ 67 w 140"/>
                <a:gd name="T15" fmla="*/ 26 h 129"/>
                <a:gd name="T16" fmla="*/ 67 w 140"/>
                <a:gd name="T17" fmla="*/ 37 h 129"/>
                <a:gd name="T18" fmla="*/ 57 w 140"/>
                <a:gd name="T19" fmla="*/ 57 h 129"/>
                <a:gd name="T20" fmla="*/ 47 w 140"/>
                <a:gd name="T21" fmla="*/ 57 h 129"/>
                <a:gd name="T22" fmla="*/ 53 w 140"/>
                <a:gd name="T23" fmla="*/ 41 h 129"/>
                <a:gd name="T24" fmla="*/ 53 w 140"/>
                <a:gd name="T25" fmla="*/ 37 h 129"/>
                <a:gd name="T26" fmla="*/ 57 w 140"/>
                <a:gd name="T27" fmla="*/ 26 h 129"/>
                <a:gd name="T28" fmla="*/ 41 w 140"/>
                <a:gd name="T29" fmla="*/ 21 h 129"/>
                <a:gd name="T30" fmla="*/ 41 w 140"/>
                <a:gd name="T31" fmla="*/ 21 h 129"/>
                <a:gd name="T32" fmla="*/ 37 w 140"/>
                <a:gd name="T33" fmla="*/ 41 h 129"/>
                <a:gd name="T34" fmla="*/ 31 w 140"/>
                <a:gd name="T35" fmla="*/ 53 h 129"/>
                <a:gd name="T36" fmla="*/ 26 w 140"/>
                <a:gd name="T37" fmla="*/ 57 h 129"/>
                <a:gd name="T38" fmla="*/ 10 w 140"/>
                <a:gd name="T39" fmla="*/ 63 h 129"/>
                <a:gd name="T40" fmla="*/ 16 w 140"/>
                <a:gd name="T41" fmla="*/ 72 h 129"/>
                <a:gd name="T42" fmla="*/ 6 w 140"/>
                <a:gd name="T43" fmla="*/ 82 h 129"/>
                <a:gd name="T44" fmla="*/ 0 w 140"/>
                <a:gd name="T45" fmla="*/ 72 h 129"/>
                <a:gd name="T46" fmla="*/ 0 w 140"/>
                <a:gd name="T47" fmla="*/ 82 h 129"/>
                <a:gd name="T48" fmla="*/ 6 w 140"/>
                <a:gd name="T49" fmla="*/ 94 h 129"/>
                <a:gd name="T50" fmla="*/ 26 w 140"/>
                <a:gd name="T51" fmla="*/ 104 h 129"/>
                <a:gd name="T52" fmla="*/ 31 w 140"/>
                <a:gd name="T53" fmla="*/ 109 h 129"/>
                <a:gd name="T54" fmla="*/ 41 w 140"/>
                <a:gd name="T55" fmla="*/ 104 h 129"/>
                <a:gd name="T56" fmla="*/ 53 w 140"/>
                <a:gd name="T57" fmla="*/ 114 h 129"/>
                <a:gd name="T58" fmla="*/ 62 w 140"/>
                <a:gd name="T59" fmla="*/ 129 h 129"/>
                <a:gd name="T60" fmla="*/ 72 w 140"/>
                <a:gd name="T61" fmla="*/ 119 h 129"/>
                <a:gd name="T62" fmla="*/ 72 w 140"/>
                <a:gd name="T63" fmla="*/ 104 h 129"/>
                <a:gd name="T64" fmla="*/ 84 w 140"/>
                <a:gd name="T65" fmla="*/ 94 h 129"/>
                <a:gd name="T66" fmla="*/ 104 w 140"/>
                <a:gd name="T67" fmla="*/ 94 h 129"/>
                <a:gd name="T68" fmla="*/ 113 w 140"/>
                <a:gd name="T69" fmla="*/ 94 h 129"/>
                <a:gd name="T70" fmla="*/ 125 w 140"/>
                <a:gd name="T71" fmla="*/ 94 h 129"/>
                <a:gd name="T72" fmla="*/ 129 w 140"/>
                <a:gd name="T73" fmla="*/ 72 h 129"/>
                <a:gd name="T74" fmla="*/ 129 w 140"/>
                <a:gd name="T75" fmla="*/ 63 h 129"/>
                <a:gd name="T76" fmla="*/ 129 w 140"/>
                <a:gd name="T77" fmla="*/ 47 h 129"/>
                <a:gd name="T78" fmla="*/ 135 w 140"/>
                <a:gd name="T79" fmla="*/ 41 h 129"/>
                <a:gd name="T80" fmla="*/ 135 w 140"/>
                <a:gd name="T81" fmla="*/ 31 h 129"/>
                <a:gd name="T82" fmla="*/ 140 w 140"/>
                <a:gd name="T83" fmla="*/ 21 h 129"/>
                <a:gd name="T84" fmla="*/ 129 w 140"/>
                <a:gd name="T85" fmla="*/ 21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0" h="129">
                  <a:moveTo>
                    <a:pt x="129" y="21"/>
                  </a:moveTo>
                  <a:lnTo>
                    <a:pt x="125" y="21"/>
                  </a:lnTo>
                  <a:lnTo>
                    <a:pt x="125" y="0"/>
                  </a:lnTo>
                  <a:lnTo>
                    <a:pt x="119" y="0"/>
                  </a:lnTo>
                  <a:lnTo>
                    <a:pt x="113" y="0"/>
                  </a:lnTo>
                  <a:lnTo>
                    <a:pt x="109" y="6"/>
                  </a:lnTo>
                  <a:lnTo>
                    <a:pt x="99" y="12"/>
                  </a:lnTo>
                  <a:lnTo>
                    <a:pt x="99" y="6"/>
                  </a:lnTo>
                  <a:lnTo>
                    <a:pt x="99" y="0"/>
                  </a:lnTo>
                  <a:lnTo>
                    <a:pt x="94" y="6"/>
                  </a:lnTo>
                  <a:lnTo>
                    <a:pt x="88" y="6"/>
                  </a:lnTo>
                  <a:lnTo>
                    <a:pt x="84" y="6"/>
                  </a:lnTo>
                  <a:lnTo>
                    <a:pt x="72" y="12"/>
                  </a:lnTo>
                  <a:lnTo>
                    <a:pt x="67" y="16"/>
                  </a:lnTo>
                  <a:lnTo>
                    <a:pt x="67" y="21"/>
                  </a:lnTo>
                  <a:lnTo>
                    <a:pt x="67" y="26"/>
                  </a:lnTo>
                  <a:lnTo>
                    <a:pt x="67" y="31"/>
                  </a:lnTo>
                  <a:lnTo>
                    <a:pt x="67" y="37"/>
                  </a:lnTo>
                  <a:lnTo>
                    <a:pt x="67" y="47"/>
                  </a:lnTo>
                  <a:lnTo>
                    <a:pt x="57" y="57"/>
                  </a:lnTo>
                  <a:lnTo>
                    <a:pt x="53" y="57"/>
                  </a:lnTo>
                  <a:lnTo>
                    <a:pt x="47" y="57"/>
                  </a:lnTo>
                  <a:lnTo>
                    <a:pt x="47" y="47"/>
                  </a:lnTo>
                  <a:lnTo>
                    <a:pt x="53" y="41"/>
                  </a:lnTo>
                  <a:lnTo>
                    <a:pt x="47" y="41"/>
                  </a:lnTo>
                  <a:lnTo>
                    <a:pt x="53" y="37"/>
                  </a:lnTo>
                  <a:lnTo>
                    <a:pt x="57" y="31"/>
                  </a:lnTo>
                  <a:lnTo>
                    <a:pt x="57" y="26"/>
                  </a:lnTo>
                  <a:lnTo>
                    <a:pt x="53" y="21"/>
                  </a:lnTo>
                  <a:lnTo>
                    <a:pt x="41" y="21"/>
                  </a:lnTo>
                  <a:lnTo>
                    <a:pt x="41" y="16"/>
                  </a:lnTo>
                  <a:lnTo>
                    <a:pt x="41" y="21"/>
                  </a:lnTo>
                  <a:lnTo>
                    <a:pt x="37" y="31"/>
                  </a:lnTo>
                  <a:lnTo>
                    <a:pt x="37" y="41"/>
                  </a:lnTo>
                  <a:lnTo>
                    <a:pt x="31" y="47"/>
                  </a:lnTo>
                  <a:lnTo>
                    <a:pt x="31" y="53"/>
                  </a:lnTo>
                  <a:lnTo>
                    <a:pt x="26" y="53"/>
                  </a:lnTo>
                  <a:lnTo>
                    <a:pt x="26" y="57"/>
                  </a:lnTo>
                  <a:lnTo>
                    <a:pt x="21" y="63"/>
                  </a:lnTo>
                  <a:lnTo>
                    <a:pt x="10" y="63"/>
                  </a:lnTo>
                  <a:lnTo>
                    <a:pt x="10" y="72"/>
                  </a:lnTo>
                  <a:lnTo>
                    <a:pt x="16" y="72"/>
                  </a:lnTo>
                  <a:lnTo>
                    <a:pt x="16" y="78"/>
                  </a:lnTo>
                  <a:lnTo>
                    <a:pt x="6" y="82"/>
                  </a:lnTo>
                  <a:lnTo>
                    <a:pt x="6" y="72"/>
                  </a:lnTo>
                  <a:lnTo>
                    <a:pt x="0" y="72"/>
                  </a:lnTo>
                  <a:lnTo>
                    <a:pt x="0" y="78"/>
                  </a:lnTo>
                  <a:lnTo>
                    <a:pt x="0" y="82"/>
                  </a:lnTo>
                  <a:lnTo>
                    <a:pt x="0" y="94"/>
                  </a:lnTo>
                  <a:lnTo>
                    <a:pt x="6" y="94"/>
                  </a:lnTo>
                  <a:lnTo>
                    <a:pt x="10" y="98"/>
                  </a:lnTo>
                  <a:lnTo>
                    <a:pt x="26" y="104"/>
                  </a:lnTo>
                  <a:lnTo>
                    <a:pt x="26" y="109"/>
                  </a:lnTo>
                  <a:lnTo>
                    <a:pt x="31" y="109"/>
                  </a:lnTo>
                  <a:lnTo>
                    <a:pt x="37" y="104"/>
                  </a:lnTo>
                  <a:lnTo>
                    <a:pt x="41" y="104"/>
                  </a:lnTo>
                  <a:lnTo>
                    <a:pt x="47" y="109"/>
                  </a:lnTo>
                  <a:lnTo>
                    <a:pt x="53" y="114"/>
                  </a:lnTo>
                  <a:lnTo>
                    <a:pt x="62" y="125"/>
                  </a:lnTo>
                  <a:lnTo>
                    <a:pt x="62" y="129"/>
                  </a:lnTo>
                  <a:lnTo>
                    <a:pt x="72" y="125"/>
                  </a:lnTo>
                  <a:lnTo>
                    <a:pt x="72" y="119"/>
                  </a:lnTo>
                  <a:lnTo>
                    <a:pt x="72" y="109"/>
                  </a:lnTo>
                  <a:lnTo>
                    <a:pt x="72" y="104"/>
                  </a:lnTo>
                  <a:lnTo>
                    <a:pt x="72" y="98"/>
                  </a:lnTo>
                  <a:lnTo>
                    <a:pt x="84" y="94"/>
                  </a:lnTo>
                  <a:lnTo>
                    <a:pt x="99" y="88"/>
                  </a:lnTo>
                  <a:lnTo>
                    <a:pt x="104" y="94"/>
                  </a:lnTo>
                  <a:lnTo>
                    <a:pt x="109" y="94"/>
                  </a:lnTo>
                  <a:lnTo>
                    <a:pt x="113" y="94"/>
                  </a:lnTo>
                  <a:lnTo>
                    <a:pt x="119" y="94"/>
                  </a:lnTo>
                  <a:lnTo>
                    <a:pt x="125" y="94"/>
                  </a:lnTo>
                  <a:lnTo>
                    <a:pt x="129" y="78"/>
                  </a:lnTo>
                  <a:lnTo>
                    <a:pt x="129" y="72"/>
                  </a:lnTo>
                  <a:lnTo>
                    <a:pt x="125" y="68"/>
                  </a:lnTo>
                  <a:lnTo>
                    <a:pt x="129" y="63"/>
                  </a:lnTo>
                  <a:lnTo>
                    <a:pt x="129" y="57"/>
                  </a:lnTo>
                  <a:lnTo>
                    <a:pt x="129" y="47"/>
                  </a:lnTo>
                  <a:lnTo>
                    <a:pt x="129" y="41"/>
                  </a:lnTo>
                  <a:lnTo>
                    <a:pt x="135" y="41"/>
                  </a:lnTo>
                  <a:lnTo>
                    <a:pt x="135" y="37"/>
                  </a:lnTo>
                  <a:lnTo>
                    <a:pt x="135" y="31"/>
                  </a:lnTo>
                  <a:lnTo>
                    <a:pt x="135" y="26"/>
                  </a:lnTo>
                  <a:lnTo>
                    <a:pt x="140" y="21"/>
                  </a:lnTo>
                  <a:lnTo>
                    <a:pt x="135" y="16"/>
                  </a:lnTo>
                  <a:lnTo>
                    <a:pt x="129" y="21"/>
                  </a:lnTo>
                  <a:close/>
                </a:path>
              </a:pathLst>
            </a:custGeom>
            <a:solidFill>
              <a:schemeClr val="tx2"/>
            </a:solidFill>
            <a:ln w="3175" cap="flat">
              <a:solidFill>
                <a:schemeClr val="bg2"/>
              </a:solidFill>
              <a:prstDash val="solid"/>
              <a:miter lim="800000"/>
              <a:headEnd/>
              <a:tailEnd/>
            </a:ln>
          </p:spPr>
          <p:txBody>
            <a:bodyPr vert="horz" wrap="square" lIns="68580" tIns="34290" rIns="68580" bIns="34290" numCol="1" anchor="t" anchorCtr="0" compatLnSpc="1">
              <a:prstTxWarp prst="textNoShape">
                <a:avLst/>
              </a:prstTxWarp>
            </a:bodyPr>
            <a:lstStyle/>
            <a:p>
              <a:endParaRPr lang="en-US" sz="1350"/>
            </a:p>
          </p:txBody>
        </p:sp>
        <p:sp>
          <p:nvSpPr>
            <p:cNvPr id="99" name="Freeform 98"/>
            <p:cNvSpPr>
              <a:spLocks/>
            </p:cNvSpPr>
            <p:nvPr/>
          </p:nvSpPr>
          <p:spPr bwMode="auto">
            <a:xfrm>
              <a:off x="3294013" y="4123869"/>
              <a:ext cx="354377" cy="326534"/>
            </a:xfrm>
            <a:custGeom>
              <a:avLst/>
              <a:gdLst>
                <a:gd name="T0" fmla="*/ 125 w 140"/>
                <a:gd name="T1" fmla="*/ 21 h 129"/>
                <a:gd name="T2" fmla="*/ 119 w 140"/>
                <a:gd name="T3" fmla="*/ 0 h 129"/>
                <a:gd name="T4" fmla="*/ 109 w 140"/>
                <a:gd name="T5" fmla="*/ 6 h 129"/>
                <a:gd name="T6" fmla="*/ 99 w 140"/>
                <a:gd name="T7" fmla="*/ 6 h 129"/>
                <a:gd name="T8" fmla="*/ 94 w 140"/>
                <a:gd name="T9" fmla="*/ 6 h 129"/>
                <a:gd name="T10" fmla="*/ 84 w 140"/>
                <a:gd name="T11" fmla="*/ 6 h 129"/>
                <a:gd name="T12" fmla="*/ 67 w 140"/>
                <a:gd name="T13" fmla="*/ 16 h 129"/>
                <a:gd name="T14" fmla="*/ 67 w 140"/>
                <a:gd name="T15" fmla="*/ 26 h 129"/>
                <a:gd name="T16" fmla="*/ 67 w 140"/>
                <a:gd name="T17" fmla="*/ 37 h 129"/>
                <a:gd name="T18" fmla="*/ 57 w 140"/>
                <a:gd name="T19" fmla="*/ 57 h 129"/>
                <a:gd name="T20" fmla="*/ 47 w 140"/>
                <a:gd name="T21" fmla="*/ 57 h 129"/>
                <a:gd name="T22" fmla="*/ 53 w 140"/>
                <a:gd name="T23" fmla="*/ 41 h 129"/>
                <a:gd name="T24" fmla="*/ 53 w 140"/>
                <a:gd name="T25" fmla="*/ 37 h 129"/>
                <a:gd name="T26" fmla="*/ 57 w 140"/>
                <a:gd name="T27" fmla="*/ 26 h 129"/>
                <a:gd name="T28" fmla="*/ 41 w 140"/>
                <a:gd name="T29" fmla="*/ 21 h 129"/>
                <a:gd name="T30" fmla="*/ 41 w 140"/>
                <a:gd name="T31" fmla="*/ 21 h 129"/>
                <a:gd name="T32" fmla="*/ 37 w 140"/>
                <a:gd name="T33" fmla="*/ 41 h 129"/>
                <a:gd name="T34" fmla="*/ 31 w 140"/>
                <a:gd name="T35" fmla="*/ 53 h 129"/>
                <a:gd name="T36" fmla="*/ 26 w 140"/>
                <a:gd name="T37" fmla="*/ 57 h 129"/>
                <a:gd name="T38" fmla="*/ 10 w 140"/>
                <a:gd name="T39" fmla="*/ 63 h 129"/>
                <a:gd name="T40" fmla="*/ 16 w 140"/>
                <a:gd name="T41" fmla="*/ 72 h 129"/>
                <a:gd name="T42" fmla="*/ 6 w 140"/>
                <a:gd name="T43" fmla="*/ 82 h 129"/>
                <a:gd name="T44" fmla="*/ 0 w 140"/>
                <a:gd name="T45" fmla="*/ 72 h 129"/>
                <a:gd name="T46" fmla="*/ 0 w 140"/>
                <a:gd name="T47" fmla="*/ 82 h 129"/>
                <a:gd name="T48" fmla="*/ 6 w 140"/>
                <a:gd name="T49" fmla="*/ 94 h 129"/>
                <a:gd name="T50" fmla="*/ 26 w 140"/>
                <a:gd name="T51" fmla="*/ 104 h 129"/>
                <a:gd name="T52" fmla="*/ 31 w 140"/>
                <a:gd name="T53" fmla="*/ 109 h 129"/>
                <a:gd name="T54" fmla="*/ 41 w 140"/>
                <a:gd name="T55" fmla="*/ 104 h 129"/>
                <a:gd name="T56" fmla="*/ 53 w 140"/>
                <a:gd name="T57" fmla="*/ 114 h 129"/>
                <a:gd name="T58" fmla="*/ 62 w 140"/>
                <a:gd name="T59" fmla="*/ 129 h 129"/>
                <a:gd name="T60" fmla="*/ 72 w 140"/>
                <a:gd name="T61" fmla="*/ 119 h 129"/>
                <a:gd name="T62" fmla="*/ 72 w 140"/>
                <a:gd name="T63" fmla="*/ 104 h 129"/>
                <a:gd name="T64" fmla="*/ 84 w 140"/>
                <a:gd name="T65" fmla="*/ 94 h 129"/>
                <a:gd name="T66" fmla="*/ 104 w 140"/>
                <a:gd name="T67" fmla="*/ 94 h 129"/>
                <a:gd name="T68" fmla="*/ 113 w 140"/>
                <a:gd name="T69" fmla="*/ 94 h 129"/>
                <a:gd name="T70" fmla="*/ 125 w 140"/>
                <a:gd name="T71" fmla="*/ 94 h 129"/>
                <a:gd name="T72" fmla="*/ 129 w 140"/>
                <a:gd name="T73" fmla="*/ 72 h 129"/>
                <a:gd name="T74" fmla="*/ 129 w 140"/>
                <a:gd name="T75" fmla="*/ 63 h 129"/>
                <a:gd name="T76" fmla="*/ 129 w 140"/>
                <a:gd name="T77" fmla="*/ 47 h 129"/>
                <a:gd name="T78" fmla="*/ 135 w 140"/>
                <a:gd name="T79" fmla="*/ 41 h 129"/>
                <a:gd name="T80" fmla="*/ 135 w 140"/>
                <a:gd name="T81" fmla="*/ 31 h 129"/>
                <a:gd name="T82" fmla="*/ 140 w 140"/>
                <a:gd name="T83" fmla="*/ 21 h 129"/>
                <a:gd name="T84" fmla="*/ 129 w 140"/>
                <a:gd name="T85" fmla="*/ 21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40" h="129">
                  <a:moveTo>
                    <a:pt x="129" y="21"/>
                  </a:moveTo>
                  <a:lnTo>
                    <a:pt x="125" y="21"/>
                  </a:lnTo>
                  <a:lnTo>
                    <a:pt x="125" y="0"/>
                  </a:lnTo>
                  <a:lnTo>
                    <a:pt x="119" y="0"/>
                  </a:lnTo>
                  <a:lnTo>
                    <a:pt x="113" y="0"/>
                  </a:lnTo>
                  <a:lnTo>
                    <a:pt x="109" y="6"/>
                  </a:lnTo>
                  <a:lnTo>
                    <a:pt x="99" y="12"/>
                  </a:lnTo>
                  <a:lnTo>
                    <a:pt x="99" y="6"/>
                  </a:lnTo>
                  <a:lnTo>
                    <a:pt x="99" y="0"/>
                  </a:lnTo>
                  <a:lnTo>
                    <a:pt x="94" y="6"/>
                  </a:lnTo>
                  <a:lnTo>
                    <a:pt x="88" y="6"/>
                  </a:lnTo>
                  <a:lnTo>
                    <a:pt x="84" y="6"/>
                  </a:lnTo>
                  <a:lnTo>
                    <a:pt x="72" y="12"/>
                  </a:lnTo>
                  <a:lnTo>
                    <a:pt x="67" y="16"/>
                  </a:lnTo>
                  <a:lnTo>
                    <a:pt x="67" y="21"/>
                  </a:lnTo>
                  <a:lnTo>
                    <a:pt x="67" y="26"/>
                  </a:lnTo>
                  <a:lnTo>
                    <a:pt x="67" y="31"/>
                  </a:lnTo>
                  <a:lnTo>
                    <a:pt x="67" y="37"/>
                  </a:lnTo>
                  <a:lnTo>
                    <a:pt x="67" y="47"/>
                  </a:lnTo>
                  <a:lnTo>
                    <a:pt x="57" y="57"/>
                  </a:lnTo>
                  <a:lnTo>
                    <a:pt x="53" y="57"/>
                  </a:lnTo>
                  <a:lnTo>
                    <a:pt x="47" y="57"/>
                  </a:lnTo>
                  <a:lnTo>
                    <a:pt x="47" y="47"/>
                  </a:lnTo>
                  <a:lnTo>
                    <a:pt x="53" y="41"/>
                  </a:lnTo>
                  <a:lnTo>
                    <a:pt x="47" y="41"/>
                  </a:lnTo>
                  <a:lnTo>
                    <a:pt x="53" y="37"/>
                  </a:lnTo>
                  <a:lnTo>
                    <a:pt x="57" y="31"/>
                  </a:lnTo>
                  <a:lnTo>
                    <a:pt x="57" y="26"/>
                  </a:lnTo>
                  <a:lnTo>
                    <a:pt x="53" y="21"/>
                  </a:lnTo>
                  <a:lnTo>
                    <a:pt x="41" y="21"/>
                  </a:lnTo>
                  <a:lnTo>
                    <a:pt x="41" y="16"/>
                  </a:lnTo>
                  <a:lnTo>
                    <a:pt x="41" y="21"/>
                  </a:lnTo>
                  <a:lnTo>
                    <a:pt x="37" y="31"/>
                  </a:lnTo>
                  <a:lnTo>
                    <a:pt x="37" y="41"/>
                  </a:lnTo>
                  <a:lnTo>
                    <a:pt x="31" y="47"/>
                  </a:lnTo>
                  <a:lnTo>
                    <a:pt x="31" y="53"/>
                  </a:lnTo>
                  <a:lnTo>
                    <a:pt x="26" y="53"/>
                  </a:lnTo>
                  <a:lnTo>
                    <a:pt x="26" y="57"/>
                  </a:lnTo>
                  <a:lnTo>
                    <a:pt x="21" y="63"/>
                  </a:lnTo>
                  <a:lnTo>
                    <a:pt x="10" y="63"/>
                  </a:lnTo>
                  <a:lnTo>
                    <a:pt x="10" y="72"/>
                  </a:lnTo>
                  <a:lnTo>
                    <a:pt x="16" y="72"/>
                  </a:lnTo>
                  <a:lnTo>
                    <a:pt x="16" y="78"/>
                  </a:lnTo>
                  <a:lnTo>
                    <a:pt x="6" y="82"/>
                  </a:lnTo>
                  <a:lnTo>
                    <a:pt x="6" y="72"/>
                  </a:lnTo>
                  <a:lnTo>
                    <a:pt x="0" y="72"/>
                  </a:lnTo>
                  <a:lnTo>
                    <a:pt x="0" y="78"/>
                  </a:lnTo>
                  <a:lnTo>
                    <a:pt x="0" y="82"/>
                  </a:lnTo>
                  <a:lnTo>
                    <a:pt x="0" y="94"/>
                  </a:lnTo>
                  <a:lnTo>
                    <a:pt x="6" y="94"/>
                  </a:lnTo>
                  <a:lnTo>
                    <a:pt x="10" y="98"/>
                  </a:lnTo>
                  <a:lnTo>
                    <a:pt x="26" y="104"/>
                  </a:lnTo>
                  <a:lnTo>
                    <a:pt x="26" y="109"/>
                  </a:lnTo>
                  <a:lnTo>
                    <a:pt x="31" y="109"/>
                  </a:lnTo>
                  <a:lnTo>
                    <a:pt x="37" y="104"/>
                  </a:lnTo>
                  <a:lnTo>
                    <a:pt x="41" y="104"/>
                  </a:lnTo>
                  <a:lnTo>
                    <a:pt x="47" y="109"/>
                  </a:lnTo>
                  <a:lnTo>
                    <a:pt x="53" y="114"/>
                  </a:lnTo>
                  <a:lnTo>
                    <a:pt x="62" y="125"/>
                  </a:lnTo>
                  <a:lnTo>
                    <a:pt x="62" y="129"/>
                  </a:lnTo>
                  <a:lnTo>
                    <a:pt x="72" y="125"/>
                  </a:lnTo>
                  <a:lnTo>
                    <a:pt x="72" y="119"/>
                  </a:lnTo>
                  <a:lnTo>
                    <a:pt x="72" y="109"/>
                  </a:lnTo>
                  <a:lnTo>
                    <a:pt x="72" y="104"/>
                  </a:lnTo>
                  <a:lnTo>
                    <a:pt x="72" y="98"/>
                  </a:lnTo>
                  <a:lnTo>
                    <a:pt x="84" y="94"/>
                  </a:lnTo>
                  <a:lnTo>
                    <a:pt x="99" y="88"/>
                  </a:lnTo>
                  <a:lnTo>
                    <a:pt x="104" y="94"/>
                  </a:lnTo>
                  <a:lnTo>
                    <a:pt x="109" y="94"/>
                  </a:lnTo>
                  <a:lnTo>
                    <a:pt x="113" y="94"/>
                  </a:lnTo>
                  <a:lnTo>
                    <a:pt x="119" y="94"/>
                  </a:lnTo>
                  <a:lnTo>
                    <a:pt x="125" y="94"/>
                  </a:lnTo>
                  <a:lnTo>
                    <a:pt x="129" y="78"/>
                  </a:lnTo>
                  <a:lnTo>
                    <a:pt x="129" y="72"/>
                  </a:lnTo>
                  <a:lnTo>
                    <a:pt x="125" y="68"/>
                  </a:lnTo>
                  <a:lnTo>
                    <a:pt x="129" y="63"/>
                  </a:lnTo>
                  <a:lnTo>
                    <a:pt x="129" y="57"/>
                  </a:lnTo>
                  <a:lnTo>
                    <a:pt x="129" y="47"/>
                  </a:lnTo>
                  <a:lnTo>
                    <a:pt x="129" y="41"/>
                  </a:lnTo>
                  <a:lnTo>
                    <a:pt x="135" y="41"/>
                  </a:lnTo>
                  <a:lnTo>
                    <a:pt x="135" y="37"/>
                  </a:lnTo>
                  <a:lnTo>
                    <a:pt x="135" y="31"/>
                  </a:lnTo>
                  <a:lnTo>
                    <a:pt x="135" y="26"/>
                  </a:lnTo>
                  <a:lnTo>
                    <a:pt x="140" y="21"/>
                  </a:lnTo>
                  <a:lnTo>
                    <a:pt x="135" y="16"/>
                  </a:lnTo>
                  <a:lnTo>
                    <a:pt x="129" y="21"/>
                  </a:lnTo>
                  <a:close/>
                </a:path>
              </a:pathLst>
            </a:custGeom>
            <a:solidFill>
              <a:schemeClr val="tx2"/>
            </a:solidFill>
            <a:ln w="3175" cap="flat">
              <a:solidFill>
                <a:schemeClr val="bg2"/>
              </a:solidFill>
              <a:prstDash val="solid"/>
              <a:miter lim="800000"/>
              <a:headEnd/>
              <a:tailEnd/>
            </a:ln>
            <a:extLst/>
          </p:spPr>
          <p:txBody>
            <a:bodyPr vert="horz" wrap="square" lIns="68580" tIns="34290" rIns="68580" bIns="34290" numCol="1" anchor="t" anchorCtr="0" compatLnSpc="1">
              <a:prstTxWarp prst="textNoShape">
                <a:avLst/>
              </a:prstTxWarp>
            </a:bodyPr>
            <a:lstStyle/>
            <a:p>
              <a:endParaRPr lang="en-US" sz="1350"/>
            </a:p>
          </p:txBody>
        </p:sp>
        <p:sp>
          <p:nvSpPr>
            <p:cNvPr id="100" name="Freeform 99"/>
            <p:cNvSpPr>
              <a:spLocks/>
            </p:cNvSpPr>
            <p:nvPr/>
          </p:nvSpPr>
          <p:spPr bwMode="auto">
            <a:xfrm>
              <a:off x="3825578" y="3572054"/>
              <a:ext cx="207564" cy="129095"/>
            </a:xfrm>
            <a:custGeom>
              <a:avLst/>
              <a:gdLst>
                <a:gd name="T0" fmla="*/ 5 w 82"/>
                <a:gd name="T1" fmla="*/ 51 h 51"/>
                <a:gd name="T2" fmla="*/ 5 w 82"/>
                <a:gd name="T3" fmla="*/ 47 h 51"/>
                <a:gd name="T4" fmla="*/ 5 w 82"/>
                <a:gd name="T5" fmla="*/ 41 h 51"/>
                <a:gd name="T6" fmla="*/ 10 w 82"/>
                <a:gd name="T7" fmla="*/ 35 h 51"/>
                <a:gd name="T8" fmla="*/ 14 w 82"/>
                <a:gd name="T9" fmla="*/ 35 h 51"/>
                <a:gd name="T10" fmla="*/ 20 w 82"/>
                <a:gd name="T11" fmla="*/ 35 h 51"/>
                <a:gd name="T12" fmla="*/ 25 w 82"/>
                <a:gd name="T13" fmla="*/ 35 h 51"/>
                <a:gd name="T14" fmla="*/ 31 w 82"/>
                <a:gd name="T15" fmla="*/ 35 h 51"/>
                <a:gd name="T16" fmla="*/ 35 w 82"/>
                <a:gd name="T17" fmla="*/ 35 h 51"/>
                <a:gd name="T18" fmla="*/ 41 w 82"/>
                <a:gd name="T19" fmla="*/ 31 h 51"/>
                <a:gd name="T20" fmla="*/ 46 w 82"/>
                <a:gd name="T21" fmla="*/ 31 h 51"/>
                <a:gd name="T22" fmla="*/ 56 w 82"/>
                <a:gd name="T23" fmla="*/ 31 h 51"/>
                <a:gd name="T24" fmla="*/ 62 w 82"/>
                <a:gd name="T25" fmla="*/ 35 h 51"/>
                <a:gd name="T26" fmla="*/ 66 w 82"/>
                <a:gd name="T27" fmla="*/ 41 h 51"/>
                <a:gd name="T28" fmla="*/ 66 w 82"/>
                <a:gd name="T29" fmla="*/ 35 h 51"/>
                <a:gd name="T30" fmla="*/ 72 w 82"/>
                <a:gd name="T31" fmla="*/ 31 h 51"/>
                <a:gd name="T32" fmla="*/ 78 w 82"/>
                <a:gd name="T33" fmla="*/ 25 h 51"/>
                <a:gd name="T34" fmla="*/ 78 w 82"/>
                <a:gd name="T35" fmla="*/ 16 h 51"/>
                <a:gd name="T36" fmla="*/ 72 w 82"/>
                <a:gd name="T37" fmla="*/ 16 h 51"/>
                <a:gd name="T38" fmla="*/ 72 w 82"/>
                <a:gd name="T39" fmla="*/ 10 h 51"/>
                <a:gd name="T40" fmla="*/ 78 w 82"/>
                <a:gd name="T41" fmla="*/ 4 h 51"/>
                <a:gd name="T42" fmla="*/ 82 w 82"/>
                <a:gd name="T43" fmla="*/ 0 h 51"/>
                <a:gd name="T44" fmla="*/ 78 w 82"/>
                <a:gd name="T45" fmla="*/ 0 h 51"/>
                <a:gd name="T46" fmla="*/ 72 w 82"/>
                <a:gd name="T47" fmla="*/ 4 h 51"/>
                <a:gd name="T48" fmla="*/ 66 w 82"/>
                <a:gd name="T49" fmla="*/ 4 h 51"/>
                <a:gd name="T50" fmla="*/ 62 w 82"/>
                <a:gd name="T51" fmla="*/ 4 h 51"/>
                <a:gd name="T52" fmla="*/ 56 w 82"/>
                <a:gd name="T53" fmla="*/ 10 h 51"/>
                <a:gd name="T54" fmla="*/ 51 w 82"/>
                <a:gd name="T55" fmla="*/ 10 h 51"/>
                <a:gd name="T56" fmla="*/ 46 w 82"/>
                <a:gd name="T57" fmla="*/ 16 h 51"/>
                <a:gd name="T58" fmla="*/ 41 w 82"/>
                <a:gd name="T59" fmla="*/ 20 h 51"/>
                <a:gd name="T60" fmla="*/ 41 w 82"/>
                <a:gd name="T61" fmla="*/ 25 h 51"/>
                <a:gd name="T62" fmla="*/ 35 w 82"/>
                <a:gd name="T63" fmla="*/ 31 h 51"/>
                <a:gd name="T64" fmla="*/ 31 w 82"/>
                <a:gd name="T65" fmla="*/ 31 h 51"/>
                <a:gd name="T66" fmla="*/ 25 w 82"/>
                <a:gd name="T67" fmla="*/ 31 h 51"/>
                <a:gd name="T68" fmla="*/ 10 w 82"/>
                <a:gd name="T69" fmla="*/ 31 h 51"/>
                <a:gd name="T70" fmla="*/ 5 w 82"/>
                <a:gd name="T71" fmla="*/ 31 h 51"/>
                <a:gd name="T72" fmla="*/ 0 w 82"/>
                <a:gd name="T73" fmla="*/ 35 h 51"/>
                <a:gd name="T74" fmla="*/ 0 w 82"/>
                <a:gd name="T75" fmla="*/ 41 h 51"/>
                <a:gd name="T76" fmla="*/ 5 w 82"/>
                <a:gd name="T77" fmla="*/ 5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82" h="51">
                  <a:moveTo>
                    <a:pt x="5" y="51"/>
                  </a:moveTo>
                  <a:lnTo>
                    <a:pt x="5" y="47"/>
                  </a:lnTo>
                  <a:lnTo>
                    <a:pt x="5" y="41"/>
                  </a:lnTo>
                  <a:lnTo>
                    <a:pt x="10" y="35"/>
                  </a:lnTo>
                  <a:lnTo>
                    <a:pt x="14" y="35"/>
                  </a:lnTo>
                  <a:lnTo>
                    <a:pt x="20" y="35"/>
                  </a:lnTo>
                  <a:lnTo>
                    <a:pt x="25" y="35"/>
                  </a:lnTo>
                  <a:lnTo>
                    <a:pt x="31" y="35"/>
                  </a:lnTo>
                  <a:lnTo>
                    <a:pt x="35" y="35"/>
                  </a:lnTo>
                  <a:lnTo>
                    <a:pt x="41" y="31"/>
                  </a:lnTo>
                  <a:lnTo>
                    <a:pt x="46" y="31"/>
                  </a:lnTo>
                  <a:lnTo>
                    <a:pt x="56" y="31"/>
                  </a:lnTo>
                  <a:lnTo>
                    <a:pt x="62" y="35"/>
                  </a:lnTo>
                  <a:lnTo>
                    <a:pt x="66" y="41"/>
                  </a:lnTo>
                  <a:lnTo>
                    <a:pt x="66" y="35"/>
                  </a:lnTo>
                  <a:lnTo>
                    <a:pt x="72" y="31"/>
                  </a:lnTo>
                  <a:lnTo>
                    <a:pt x="78" y="25"/>
                  </a:lnTo>
                  <a:lnTo>
                    <a:pt x="78" y="16"/>
                  </a:lnTo>
                  <a:lnTo>
                    <a:pt x="72" y="16"/>
                  </a:lnTo>
                  <a:lnTo>
                    <a:pt x="72" y="10"/>
                  </a:lnTo>
                  <a:lnTo>
                    <a:pt x="78" y="4"/>
                  </a:lnTo>
                  <a:lnTo>
                    <a:pt x="82" y="0"/>
                  </a:lnTo>
                  <a:lnTo>
                    <a:pt x="78" y="0"/>
                  </a:lnTo>
                  <a:lnTo>
                    <a:pt x="72" y="4"/>
                  </a:lnTo>
                  <a:lnTo>
                    <a:pt x="66" y="4"/>
                  </a:lnTo>
                  <a:lnTo>
                    <a:pt x="62" y="4"/>
                  </a:lnTo>
                  <a:lnTo>
                    <a:pt x="56" y="10"/>
                  </a:lnTo>
                  <a:lnTo>
                    <a:pt x="51" y="10"/>
                  </a:lnTo>
                  <a:lnTo>
                    <a:pt x="46" y="16"/>
                  </a:lnTo>
                  <a:lnTo>
                    <a:pt x="41" y="20"/>
                  </a:lnTo>
                  <a:lnTo>
                    <a:pt x="41" y="25"/>
                  </a:lnTo>
                  <a:lnTo>
                    <a:pt x="35" y="31"/>
                  </a:lnTo>
                  <a:lnTo>
                    <a:pt x="31" y="31"/>
                  </a:lnTo>
                  <a:lnTo>
                    <a:pt x="25" y="31"/>
                  </a:lnTo>
                  <a:lnTo>
                    <a:pt x="10" y="31"/>
                  </a:lnTo>
                  <a:lnTo>
                    <a:pt x="5" y="31"/>
                  </a:lnTo>
                  <a:lnTo>
                    <a:pt x="0" y="35"/>
                  </a:lnTo>
                  <a:lnTo>
                    <a:pt x="0" y="41"/>
                  </a:lnTo>
                  <a:lnTo>
                    <a:pt x="5" y="51"/>
                  </a:lnTo>
                  <a:close/>
                </a:path>
              </a:pathLst>
            </a:custGeom>
            <a:solidFill>
              <a:schemeClr val="tx2"/>
            </a:solidFill>
            <a:ln w="3175" cap="flat">
              <a:solidFill>
                <a:schemeClr val="bg2"/>
              </a:solidFill>
              <a:prstDash val="solid"/>
              <a:miter lim="800000"/>
              <a:headEnd/>
              <a:tailEnd/>
            </a:ln>
          </p:spPr>
          <p:txBody>
            <a:bodyPr vert="horz" wrap="square" lIns="68580" tIns="34290" rIns="68580" bIns="34290" numCol="1" anchor="t" anchorCtr="0" compatLnSpc="1">
              <a:prstTxWarp prst="textNoShape">
                <a:avLst/>
              </a:prstTxWarp>
            </a:bodyPr>
            <a:lstStyle/>
            <a:p>
              <a:endParaRPr lang="en-US" sz="1350"/>
            </a:p>
          </p:txBody>
        </p:sp>
        <p:sp>
          <p:nvSpPr>
            <p:cNvPr id="101" name="Freeform 100"/>
            <p:cNvSpPr>
              <a:spLocks/>
            </p:cNvSpPr>
            <p:nvPr/>
          </p:nvSpPr>
          <p:spPr bwMode="auto">
            <a:xfrm>
              <a:off x="3825578" y="3572054"/>
              <a:ext cx="207564" cy="129095"/>
            </a:xfrm>
            <a:custGeom>
              <a:avLst/>
              <a:gdLst>
                <a:gd name="T0" fmla="*/ 5 w 82"/>
                <a:gd name="T1" fmla="*/ 51 h 51"/>
                <a:gd name="T2" fmla="*/ 5 w 82"/>
                <a:gd name="T3" fmla="*/ 47 h 51"/>
                <a:gd name="T4" fmla="*/ 5 w 82"/>
                <a:gd name="T5" fmla="*/ 41 h 51"/>
                <a:gd name="T6" fmla="*/ 10 w 82"/>
                <a:gd name="T7" fmla="*/ 35 h 51"/>
                <a:gd name="T8" fmla="*/ 14 w 82"/>
                <a:gd name="T9" fmla="*/ 35 h 51"/>
                <a:gd name="T10" fmla="*/ 20 w 82"/>
                <a:gd name="T11" fmla="*/ 35 h 51"/>
                <a:gd name="T12" fmla="*/ 25 w 82"/>
                <a:gd name="T13" fmla="*/ 35 h 51"/>
                <a:gd name="T14" fmla="*/ 31 w 82"/>
                <a:gd name="T15" fmla="*/ 35 h 51"/>
                <a:gd name="T16" fmla="*/ 35 w 82"/>
                <a:gd name="T17" fmla="*/ 35 h 51"/>
                <a:gd name="T18" fmla="*/ 41 w 82"/>
                <a:gd name="T19" fmla="*/ 31 h 51"/>
                <a:gd name="T20" fmla="*/ 46 w 82"/>
                <a:gd name="T21" fmla="*/ 31 h 51"/>
                <a:gd name="T22" fmla="*/ 56 w 82"/>
                <a:gd name="T23" fmla="*/ 31 h 51"/>
                <a:gd name="T24" fmla="*/ 62 w 82"/>
                <a:gd name="T25" fmla="*/ 35 h 51"/>
                <a:gd name="T26" fmla="*/ 66 w 82"/>
                <a:gd name="T27" fmla="*/ 41 h 51"/>
                <a:gd name="T28" fmla="*/ 66 w 82"/>
                <a:gd name="T29" fmla="*/ 35 h 51"/>
                <a:gd name="T30" fmla="*/ 72 w 82"/>
                <a:gd name="T31" fmla="*/ 31 h 51"/>
                <a:gd name="T32" fmla="*/ 78 w 82"/>
                <a:gd name="T33" fmla="*/ 25 h 51"/>
                <a:gd name="T34" fmla="*/ 78 w 82"/>
                <a:gd name="T35" fmla="*/ 16 h 51"/>
                <a:gd name="T36" fmla="*/ 72 w 82"/>
                <a:gd name="T37" fmla="*/ 16 h 51"/>
                <a:gd name="T38" fmla="*/ 72 w 82"/>
                <a:gd name="T39" fmla="*/ 10 h 51"/>
                <a:gd name="T40" fmla="*/ 78 w 82"/>
                <a:gd name="T41" fmla="*/ 4 h 51"/>
                <a:gd name="T42" fmla="*/ 82 w 82"/>
                <a:gd name="T43" fmla="*/ 0 h 51"/>
                <a:gd name="T44" fmla="*/ 78 w 82"/>
                <a:gd name="T45" fmla="*/ 0 h 51"/>
                <a:gd name="T46" fmla="*/ 72 w 82"/>
                <a:gd name="T47" fmla="*/ 4 h 51"/>
                <a:gd name="T48" fmla="*/ 66 w 82"/>
                <a:gd name="T49" fmla="*/ 4 h 51"/>
                <a:gd name="T50" fmla="*/ 62 w 82"/>
                <a:gd name="T51" fmla="*/ 4 h 51"/>
                <a:gd name="T52" fmla="*/ 56 w 82"/>
                <a:gd name="T53" fmla="*/ 10 h 51"/>
                <a:gd name="T54" fmla="*/ 51 w 82"/>
                <a:gd name="T55" fmla="*/ 10 h 51"/>
                <a:gd name="T56" fmla="*/ 46 w 82"/>
                <a:gd name="T57" fmla="*/ 16 h 51"/>
                <a:gd name="T58" fmla="*/ 41 w 82"/>
                <a:gd name="T59" fmla="*/ 20 h 51"/>
                <a:gd name="T60" fmla="*/ 41 w 82"/>
                <a:gd name="T61" fmla="*/ 25 h 51"/>
                <a:gd name="T62" fmla="*/ 35 w 82"/>
                <a:gd name="T63" fmla="*/ 31 h 51"/>
                <a:gd name="T64" fmla="*/ 31 w 82"/>
                <a:gd name="T65" fmla="*/ 31 h 51"/>
                <a:gd name="T66" fmla="*/ 25 w 82"/>
                <a:gd name="T67" fmla="*/ 31 h 51"/>
                <a:gd name="T68" fmla="*/ 10 w 82"/>
                <a:gd name="T69" fmla="*/ 31 h 51"/>
                <a:gd name="T70" fmla="*/ 5 w 82"/>
                <a:gd name="T71" fmla="*/ 31 h 51"/>
                <a:gd name="T72" fmla="*/ 0 w 82"/>
                <a:gd name="T73" fmla="*/ 35 h 51"/>
                <a:gd name="T74" fmla="*/ 0 w 82"/>
                <a:gd name="T75" fmla="*/ 41 h 51"/>
                <a:gd name="T76" fmla="*/ 5 w 82"/>
                <a:gd name="T77" fmla="*/ 51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82" h="51">
                  <a:moveTo>
                    <a:pt x="5" y="51"/>
                  </a:moveTo>
                  <a:lnTo>
                    <a:pt x="5" y="47"/>
                  </a:lnTo>
                  <a:lnTo>
                    <a:pt x="5" y="41"/>
                  </a:lnTo>
                  <a:lnTo>
                    <a:pt x="10" y="35"/>
                  </a:lnTo>
                  <a:lnTo>
                    <a:pt x="14" y="35"/>
                  </a:lnTo>
                  <a:lnTo>
                    <a:pt x="20" y="35"/>
                  </a:lnTo>
                  <a:lnTo>
                    <a:pt x="25" y="35"/>
                  </a:lnTo>
                  <a:lnTo>
                    <a:pt x="31" y="35"/>
                  </a:lnTo>
                  <a:lnTo>
                    <a:pt x="35" y="35"/>
                  </a:lnTo>
                  <a:lnTo>
                    <a:pt x="41" y="31"/>
                  </a:lnTo>
                  <a:lnTo>
                    <a:pt x="46" y="31"/>
                  </a:lnTo>
                  <a:lnTo>
                    <a:pt x="56" y="31"/>
                  </a:lnTo>
                  <a:lnTo>
                    <a:pt x="62" y="35"/>
                  </a:lnTo>
                  <a:lnTo>
                    <a:pt x="66" y="41"/>
                  </a:lnTo>
                  <a:lnTo>
                    <a:pt x="66" y="35"/>
                  </a:lnTo>
                  <a:lnTo>
                    <a:pt x="72" y="31"/>
                  </a:lnTo>
                  <a:lnTo>
                    <a:pt x="78" y="25"/>
                  </a:lnTo>
                  <a:lnTo>
                    <a:pt x="78" y="16"/>
                  </a:lnTo>
                  <a:lnTo>
                    <a:pt x="72" y="16"/>
                  </a:lnTo>
                  <a:lnTo>
                    <a:pt x="72" y="10"/>
                  </a:lnTo>
                  <a:lnTo>
                    <a:pt x="78" y="4"/>
                  </a:lnTo>
                  <a:lnTo>
                    <a:pt x="82" y="0"/>
                  </a:lnTo>
                  <a:lnTo>
                    <a:pt x="78" y="0"/>
                  </a:lnTo>
                  <a:lnTo>
                    <a:pt x="72" y="4"/>
                  </a:lnTo>
                  <a:lnTo>
                    <a:pt x="66" y="4"/>
                  </a:lnTo>
                  <a:lnTo>
                    <a:pt x="62" y="4"/>
                  </a:lnTo>
                  <a:lnTo>
                    <a:pt x="56" y="10"/>
                  </a:lnTo>
                  <a:lnTo>
                    <a:pt x="51" y="10"/>
                  </a:lnTo>
                  <a:lnTo>
                    <a:pt x="46" y="16"/>
                  </a:lnTo>
                  <a:lnTo>
                    <a:pt x="41" y="20"/>
                  </a:lnTo>
                  <a:lnTo>
                    <a:pt x="41" y="25"/>
                  </a:lnTo>
                  <a:lnTo>
                    <a:pt x="35" y="31"/>
                  </a:lnTo>
                  <a:lnTo>
                    <a:pt x="31" y="31"/>
                  </a:lnTo>
                  <a:lnTo>
                    <a:pt x="25" y="31"/>
                  </a:lnTo>
                  <a:lnTo>
                    <a:pt x="10" y="31"/>
                  </a:lnTo>
                  <a:lnTo>
                    <a:pt x="5" y="31"/>
                  </a:lnTo>
                  <a:lnTo>
                    <a:pt x="0" y="35"/>
                  </a:lnTo>
                  <a:lnTo>
                    <a:pt x="0" y="41"/>
                  </a:lnTo>
                  <a:lnTo>
                    <a:pt x="5" y="51"/>
                  </a:lnTo>
                  <a:close/>
                </a:path>
              </a:pathLst>
            </a:custGeom>
            <a:solidFill>
              <a:schemeClr val="tx2"/>
            </a:solidFill>
            <a:ln w="3175" cap="flat">
              <a:solidFill>
                <a:schemeClr val="bg2"/>
              </a:solidFill>
              <a:prstDash val="solid"/>
              <a:miter lim="800000"/>
              <a:headEnd/>
              <a:tailEnd/>
            </a:ln>
            <a:extLst/>
          </p:spPr>
          <p:txBody>
            <a:bodyPr vert="horz" wrap="square" lIns="68580" tIns="34290" rIns="68580" bIns="34290" numCol="1" anchor="t" anchorCtr="0" compatLnSpc="1">
              <a:prstTxWarp prst="textNoShape">
                <a:avLst/>
              </a:prstTxWarp>
            </a:bodyPr>
            <a:lstStyle/>
            <a:p>
              <a:endParaRPr lang="en-US" sz="1350"/>
            </a:p>
          </p:txBody>
        </p:sp>
        <p:sp>
          <p:nvSpPr>
            <p:cNvPr id="102" name="Freeform 101"/>
            <p:cNvSpPr>
              <a:spLocks/>
            </p:cNvSpPr>
            <p:nvPr/>
          </p:nvSpPr>
          <p:spPr bwMode="auto">
            <a:xfrm>
              <a:off x="3914173" y="3883399"/>
              <a:ext cx="68345" cy="65813"/>
            </a:xfrm>
            <a:custGeom>
              <a:avLst/>
              <a:gdLst>
                <a:gd name="T0" fmla="*/ 27 w 27"/>
                <a:gd name="T1" fmla="*/ 26 h 26"/>
                <a:gd name="T2" fmla="*/ 21 w 27"/>
                <a:gd name="T3" fmla="*/ 26 h 26"/>
                <a:gd name="T4" fmla="*/ 11 w 27"/>
                <a:gd name="T5" fmla="*/ 26 h 26"/>
                <a:gd name="T6" fmla="*/ 11 w 27"/>
                <a:gd name="T7" fmla="*/ 21 h 26"/>
                <a:gd name="T8" fmla="*/ 0 w 27"/>
                <a:gd name="T9" fmla="*/ 21 h 26"/>
                <a:gd name="T10" fmla="*/ 0 w 27"/>
                <a:gd name="T11" fmla="*/ 10 h 26"/>
                <a:gd name="T12" fmla="*/ 0 w 27"/>
                <a:gd name="T13" fmla="*/ 6 h 26"/>
                <a:gd name="T14" fmla="*/ 6 w 27"/>
                <a:gd name="T15" fmla="*/ 6 h 26"/>
                <a:gd name="T16" fmla="*/ 6 w 27"/>
                <a:gd name="T17" fmla="*/ 0 h 26"/>
                <a:gd name="T18" fmla="*/ 11 w 27"/>
                <a:gd name="T19" fmla="*/ 6 h 26"/>
                <a:gd name="T20" fmla="*/ 16 w 27"/>
                <a:gd name="T21" fmla="*/ 0 h 26"/>
                <a:gd name="T22" fmla="*/ 21 w 27"/>
                <a:gd name="T23" fmla="*/ 6 h 26"/>
                <a:gd name="T24" fmla="*/ 27 w 27"/>
                <a:gd name="T25" fmla="*/ 6 h 26"/>
                <a:gd name="T26" fmla="*/ 27 w 27"/>
                <a:gd name="T27" fmla="*/ 10 h 26"/>
                <a:gd name="T28" fmla="*/ 27 w 27"/>
                <a:gd name="T29" fmla="*/ 16 h 26"/>
                <a:gd name="T30" fmla="*/ 27 w 27"/>
                <a:gd name="T31" fmla="*/ 21 h 26"/>
                <a:gd name="T32" fmla="*/ 27 w 27"/>
                <a:gd name="T33" fmla="*/ 26 h 26"/>
                <a:gd name="T34" fmla="*/ 21 w 27"/>
                <a:gd name="T35" fmla="*/ 26 h 26"/>
                <a:gd name="T36" fmla="*/ 27 w 27"/>
                <a:gd name="T37"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7" h="26">
                  <a:moveTo>
                    <a:pt x="27" y="26"/>
                  </a:moveTo>
                  <a:lnTo>
                    <a:pt x="21" y="26"/>
                  </a:lnTo>
                  <a:lnTo>
                    <a:pt x="11" y="26"/>
                  </a:lnTo>
                  <a:lnTo>
                    <a:pt x="11" y="21"/>
                  </a:lnTo>
                  <a:lnTo>
                    <a:pt x="0" y="21"/>
                  </a:lnTo>
                  <a:lnTo>
                    <a:pt x="0" y="10"/>
                  </a:lnTo>
                  <a:lnTo>
                    <a:pt x="0" y="6"/>
                  </a:lnTo>
                  <a:lnTo>
                    <a:pt x="6" y="6"/>
                  </a:lnTo>
                  <a:lnTo>
                    <a:pt x="6" y="0"/>
                  </a:lnTo>
                  <a:lnTo>
                    <a:pt x="11" y="6"/>
                  </a:lnTo>
                  <a:lnTo>
                    <a:pt x="16" y="0"/>
                  </a:lnTo>
                  <a:lnTo>
                    <a:pt x="21" y="6"/>
                  </a:lnTo>
                  <a:lnTo>
                    <a:pt x="27" y="6"/>
                  </a:lnTo>
                  <a:lnTo>
                    <a:pt x="27" y="10"/>
                  </a:lnTo>
                  <a:lnTo>
                    <a:pt x="27" y="16"/>
                  </a:lnTo>
                  <a:lnTo>
                    <a:pt x="27" y="21"/>
                  </a:lnTo>
                  <a:lnTo>
                    <a:pt x="27" y="26"/>
                  </a:lnTo>
                  <a:lnTo>
                    <a:pt x="21" y="26"/>
                  </a:lnTo>
                  <a:lnTo>
                    <a:pt x="27" y="26"/>
                  </a:lnTo>
                  <a:close/>
                </a:path>
              </a:pathLst>
            </a:custGeom>
            <a:solidFill>
              <a:schemeClr val="tx2"/>
            </a:solidFill>
            <a:ln w="3175" cap="flat">
              <a:solidFill>
                <a:schemeClr val="bg2"/>
              </a:solidFill>
              <a:prstDash val="solid"/>
              <a:miter lim="800000"/>
              <a:headEnd/>
              <a:tailEnd/>
            </a:ln>
          </p:spPr>
          <p:txBody>
            <a:bodyPr vert="horz" wrap="square" lIns="68580" tIns="34290" rIns="68580" bIns="34290" numCol="1" anchor="t" anchorCtr="0" compatLnSpc="1">
              <a:prstTxWarp prst="textNoShape">
                <a:avLst/>
              </a:prstTxWarp>
            </a:bodyPr>
            <a:lstStyle/>
            <a:p>
              <a:endParaRPr lang="en-US" sz="1350"/>
            </a:p>
          </p:txBody>
        </p:sp>
        <p:sp>
          <p:nvSpPr>
            <p:cNvPr id="103" name="Freeform 102"/>
            <p:cNvSpPr>
              <a:spLocks/>
            </p:cNvSpPr>
            <p:nvPr/>
          </p:nvSpPr>
          <p:spPr bwMode="auto">
            <a:xfrm>
              <a:off x="3914173" y="3883399"/>
              <a:ext cx="68345" cy="65813"/>
            </a:xfrm>
            <a:custGeom>
              <a:avLst/>
              <a:gdLst>
                <a:gd name="T0" fmla="*/ 27 w 27"/>
                <a:gd name="T1" fmla="*/ 26 h 26"/>
                <a:gd name="T2" fmla="*/ 21 w 27"/>
                <a:gd name="T3" fmla="*/ 26 h 26"/>
                <a:gd name="T4" fmla="*/ 11 w 27"/>
                <a:gd name="T5" fmla="*/ 26 h 26"/>
                <a:gd name="T6" fmla="*/ 11 w 27"/>
                <a:gd name="T7" fmla="*/ 21 h 26"/>
                <a:gd name="T8" fmla="*/ 0 w 27"/>
                <a:gd name="T9" fmla="*/ 21 h 26"/>
                <a:gd name="T10" fmla="*/ 0 w 27"/>
                <a:gd name="T11" fmla="*/ 10 h 26"/>
                <a:gd name="T12" fmla="*/ 0 w 27"/>
                <a:gd name="T13" fmla="*/ 6 h 26"/>
                <a:gd name="T14" fmla="*/ 6 w 27"/>
                <a:gd name="T15" fmla="*/ 6 h 26"/>
                <a:gd name="T16" fmla="*/ 6 w 27"/>
                <a:gd name="T17" fmla="*/ 0 h 26"/>
                <a:gd name="T18" fmla="*/ 11 w 27"/>
                <a:gd name="T19" fmla="*/ 6 h 26"/>
                <a:gd name="T20" fmla="*/ 16 w 27"/>
                <a:gd name="T21" fmla="*/ 0 h 26"/>
                <a:gd name="T22" fmla="*/ 21 w 27"/>
                <a:gd name="T23" fmla="*/ 6 h 26"/>
                <a:gd name="T24" fmla="*/ 27 w 27"/>
                <a:gd name="T25" fmla="*/ 6 h 26"/>
                <a:gd name="T26" fmla="*/ 27 w 27"/>
                <a:gd name="T27" fmla="*/ 10 h 26"/>
                <a:gd name="T28" fmla="*/ 27 w 27"/>
                <a:gd name="T29" fmla="*/ 16 h 26"/>
                <a:gd name="T30" fmla="*/ 27 w 27"/>
                <a:gd name="T31" fmla="*/ 21 h 26"/>
                <a:gd name="T32" fmla="*/ 27 w 27"/>
                <a:gd name="T33" fmla="*/ 26 h 26"/>
                <a:gd name="T34" fmla="*/ 21 w 27"/>
                <a:gd name="T35" fmla="*/ 26 h 26"/>
                <a:gd name="T36" fmla="*/ 27 w 27"/>
                <a:gd name="T37" fmla="*/ 26 h 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7" h="26">
                  <a:moveTo>
                    <a:pt x="27" y="26"/>
                  </a:moveTo>
                  <a:lnTo>
                    <a:pt x="21" y="26"/>
                  </a:lnTo>
                  <a:lnTo>
                    <a:pt x="11" y="26"/>
                  </a:lnTo>
                  <a:lnTo>
                    <a:pt x="11" y="21"/>
                  </a:lnTo>
                  <a:lnTo>
                    <a:pt x="0" y="21"/>
                  </a:lnTo>
                  <a:lnTo>
                    <a:pt x="0" y="10"/>
                  </a:lnTo>
                  <a:lnTo>
                    <a:pt x="0" y="6"/>
                  </a:lnTo>
                  <a:lnTo>
                    <a:pt x="6" y="6"/>
                  </a:lnTo>
                  <a:lnTo>
                    <a:pt x="6" y="0"/>
                  </a:lnTo>
                  <a:lnTo>
                    <a:pt x="11" y="6"/>
                  </a:lnTo>
                  <a:lnTo>
                    <a:pt x="16" y="0"/>
                  </a:lnTo>
                  <a:lnTo>
                    <a:pt x="21" y="6"/>
                  </a:lnTo>
                  <a:lnTo>
                    <a:pt x="27" y="6"/>
                  </a:lnTo>
                  <a:lnTo>
                    <a:pt x="27" y="10"/>
                  </a:lnTo>
                  <a:lnTo>
                    <a:pt x="27" y="16"/>
                  </a:lnTo>
                  <a:lnTo>
                    <a:pt x="27" y="21"/>
                  </a:lnTo>
                  <a:lnTo>
                    <a:pt x="27" y="26"/>
                  </a:lnTo>
                  <a:lnTo>
                    <a:pt x="21" y="26"/>
                  </a:lnTo>
                  <a:lnTo>
                    <a:pt x="27" y="26"/>
                  </a:lnTo>
                  <a:close/>
                </a:path>
              </a:pathLst>
            </a:custGeom>
            <a:solidFill>
              <a:schemeClr val="tx2"/>
            </a:solidFill>
            <a:ln w="3175" cap="flat">
              <a:solidFill>
                <a:schemeClr val="bg2"/>
              </a:solidFill>
              <a:prstDash val="solid"/>
              <a:miter lim="800000"/>
              <a:headEnd/>
              <a:tailEnd/>
            </a:ln>
            <a:extLst/>
          </p:spPr>
          <p:txBody>
            <a:bodyPr vert="horz" wrap="square" lIns="68580" tIns="34290" rIns="68580" bIns="34290" numCol="1" anchor="t" anchorCtr="0" compatLnSpc="1">
              <a:prstTxWarp prst="textNoShape">
                <a:avLst/>
              </a:prstTxWarp>
            </a:bodyPr>
            <a:lstStyle/>
            <a:p>
              <a:endParaRPr lang="en-US" sz="1350"/>
            </a:p>
          </p:txBody>
        </p:sp>
        <p:sp>
          <p:nvSpPr>
            <p:cNvPr id="104" name="Freeform 103"/>
            <p:cNvSpPr>
              <a:spLocks/>
            </p:cNvSpPr>
            <p:nvPr/>
          </p:nvSpPr>
          <p:spPr bwMode="auto">
            <a:xfrm>
              <a:off x="4000236" y="3820118"/>
              <a:ext cx="134158" cy="154408"/>
            </a:xfrm>
            <a:custGeom>
              <a:avLst/>
              <a:gdLst>
                <a:gd name="T0" fmla="*/ 27 w 53"/>
                <a:gd name="T1" fmla="*/ 61 h 61"/>
                <a:gd name="T2" fmla="*/ 16 w 53"/>
                <a:gd name="T3" fmla="*/ 56 h 61"/>
                <a:gd name="T4" fmla="*/ 21 w 53"/>
                <a:gd name="T5" fmla="*/ 56 h 61"/>
                <a:gd name="T6" fmla="*/ 21 w 53"/>
                <a:gd name="T7" fmla="*/ 51 h 61"/>
                <a:gd name="T8" fmla="*/ 16 w 53"/>
                <a:gd name="T9" fmla="*/ 51 h 61"/>
                <a:gd name="T10" fmla="*/ 6 w 53"/>
                <a:gd name="T11" fmla="*/ 51 h 61"/>
                <a:gd name="T12" fmla="*/ 0 w 53"/>
                <a:gd name="T13" fmla="*/ 45 h 61"/>
                <a:gd name="T14" fmla="*/ 0 w 53"/>
                <a:gd name="T15" fmla="*/ 41 h 61"/>
                <a:gd name="T16" fmla="*/ 6 w 53"/>
                <a:gd name="T17" fmla="*/ 35 h 61"/>
                <a:gd name="T18" fmla="*/ 0 w 53"/>
                <a:gd name="T19" fmla="*/ 31 h 61"/>
                <a:gd name="T20" fmla="*/ 0 w 53"/>
                <a:gd name="T21" fmla="*/ 25 h 61"/>
                <a:gd name="T22" fmla="*/ 6 w 53"/>
                <a:gd name="T23" fmla="*/ 20 h 61"/>
                <a:gd name="T24" fmla="*/ 11 w 53"/>
                <a:gd name="T25" fmla="*/ 20 h 61"/>
                <a:gd name="T26" fmla="*/ 16 w 53"/>
                <a:gd name="T27" fmla="*/ 15 h 61"/>
                <a:gd name="T28" fmla="*/ 16 w 53"/>
                <a:gd name="T29" fmla="*/ 10 h 61"/>
                <a:gd name="T30" fmla="*/ 21 w 53"/>
                <a:gd name="T31" fmla="*/ 10 h 61"/>
                <a:gd name="T32" fmla="*/ 21 w 53"/>
                <a:gd name="T33" fmla="*/ 15 h 61"/>
                <a:gd name="T34" fmla="*/ 16 w 53"/>
                <a:gd name="T35" fmla="*/ 20 h 61"/>
                <a:gd name="T36" fmla="*/ 21 w 53"/>
                <a:gd name="T37" fmla="*/ 25 h 61"/>
                <a:gd name="T38" fmla="*/ 27 w 53"/>
                <a:gd name="T39" fmla="*/ 25 h 61"/>
                <a:gd name="T40" fmla="*/ 27 w 53"/>
                <a:gd name="T41" fmla="*/ 20 h 61"/>
                <a:gd name="T42" fmla="*/ 27 w 53"/>
                <a:gd name="T43" fmla="*/ 15 h 61"/>
                <a:gd name="T44" fmla="*/ 31 w 53"/>
                <a:gd name="T45" fmla="*/ 15 h 61"/>
                <a:gd name="T46" fmla="*/ 37 w 53"/>
                <a:gd name="T47" fmla="*/ 15 h 61"/>
                <a:gd name="T48" fmla="*/ 43 w 53"/>
                <a:gd name="T49" fmla="*/ 10 h 61"/>
                <a:gd name="T50" fmla="*/ 37 w 53"/>
                <a:gd name="T51" fmla="*/ 4 h 61"/>
                <a:gd name="T52" fmla="*/ 31 w 53"/>
                <a:gd name="T53" fmla="*/ 4 h 61"/>
                <a:gd name="T54" fmla="*/ 37 w 53"/>
                <a:gd name="T55" fmla="*/ 0 h 61"/>
                <a:gd name="T56" fmla="*/ 43 w 53"/>
                <a:gd name="T57" fmla="*/ 0 h 61"/>
                <a:gd name="T58" fmla="*/ 53 w 53"/>
                <a:gd name="T59" fmla="*/ 0 h 61"/>
                <a:gd name="T60" fmla="*/ 47 w 53"/>
                <a:gd name="T61" fmla="*/ 4 h 61"/>
                <a:gd name="T62" fmla="*/ 53 w 53"/>
                <a:gd name="T63" fmla="*/ 4 h 61"/>
                <a:gd name="T64" fmla="*/ 47 w 53"/>
                <a:gd name="T65" fmla="*/ 10 h 61"/>
                <a:gd name="T66" fmla="*/ 53 w 53"/>
                <a:gd name="T67" fmla="*/ 20 h 61"/>
                <a:gd name="T68" fmla="*/ 47 w 53"/>
                <a:gd name="T69" fmla="*/ 25 h 61"/>
                <a:gd name="T70" fmla="*/ 37 w 53"/>
                <a:gd name="T71" fmla="*/ 35 h 61"/>
                <a:gd name="T72" fmla="*/ 43 w 53"/>
                <a:gd name="T73" fmla="*/ 41 h 61"/>
                <a:gd name="T74" fmla="*/ 37 w 53"/>
                <a:gd name="T75" fmla="*/ 51 h 61"/>
                <a:gd name="T76" fmla="*/ 31 w 53"/>
                <a:gd name="T77" fmla="*/ 51 h 61"/>
                <a:gd name="T78" fmla="*/ 27 w 53"/>
                <a:gd name="T79" fmla="*/ 56 h 61"/>
                <a:gd name="T80" fmla="*/ 31 w 53"/>
                <a:gd name="T81" fmla="*/ 61 h 61"/>
                <a:gd name="T82" fmla="*/ 27 w 53"/>
                <a:gd name="T83" fmla="*/ 61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3" h="61">
                  <a:moveTo>
                    <a:pt x="27" y="61"/>
                  </a:moveTo>
                  <a:lnTo>
                    <a:pt x="16" y="56"/>
                  </a:lnTo>
                  <a:lnTo>
                    <a:pt x="21" y="56"/>
                  </a:lnTo>
                  <a:lnTo>
                    <a:pt x="21" y="51"/>
                  </a:lnTo>
                  <a:lnTo>
                    <a:pt x="16" y="51"/>
                  </a:lnTo>
                  <a:lnTo>
                    <a:pt x="6" y="51"/>
                  </a:lnTo>
                  <a:lnTo>
                    <a:pt x="0" y="45"/>
                  </a:lnTo>
                  <a:lnTo>
                    <a:pt x="0" y="41"/>
                  </a:lnTo>
                  <a:lnTo>
                    <a:pt x="6" y="35"/>
                  </a:lnTo>
                  <a:lnTo>
                    <a:pt x="0" y="31"/>
                  </a:lnTo>
                  <a:lnTo>
                    <a:pt x="0" y="25"/>
                  </a:lnTo>
                  <a:lnTo>
                    <a:pt x="6" y="20"/>
                  </a:lnTo>
                  <a:lnTo>
                    <a:pt x="11" y="20"/>
                  </a:lnTo>
                  <a:lnTo>
                    <a:pt x="16" y="15"/>
                  </a:lnTo>
                  <a:lnTo>
                    <a:pt x="16" y="10"/>
                  </a:lnTo>
                  <a:lnTo>
                    <a:pt x="21" y="10"/>
                  </a:lnTo>
                  <a:lnTo>
                    <a:pt x="21" y="15"/>
                  </a:lnTo>
                  <a:lnTo>
                    <a:pt x="16" y="20"/>
                  </a:lnTo>
                  <a:lnTo>
                    <a:pt x="21" y="25"/>
                  </a:lnTo>
                  <a:lnTo>
                    <a:pt x="27" y="25"/>
                  </a:lnTo>
                  <a:lnTo>
                    <a:pt x="27" y="20"/>
                  </a:lnTo>
                  <a:lnTo>
                    <a:pt x="27" y="15"/>
                  </a:lnTo>
                  <a:lnTo>
                    <a:pt x="31" y="15"/>
                  </a:lnTo>
                  <a:lnTo>
                    <a:pt x="37" y="15"/>
                  </a:lnTo>
                  <a:lnTo>
                    <a:pt x="43" y="10"/>
                  </a:lnTo>
                  <a:lnTo>
                    <a:pt x="37" y="4"/>
                  </a:lnTo>
                  <a:lnTo>
                    <a:pt x="31" y="4"/>
                  </a:lnTo>
                  <a:lnTo>
                    <a:pt x="37" y="0"/>
                  </a:lnTo>
                  <a:lnTo>
                    <a:pt x="43" y="0"/>
                  </a:lnTo>
                  <a:lnTo>
                    <a:pt x="53" y="0"/>
                  </a:lnTo>
                  <a:lnTo>
                    <a:pt x="47" y="4"/>
                  </a:lnTo>
                  <a:lnTo>
                    <a:pt x="53" y="4"/>
                  </a:lnTo>
                  <a:lnTo>
                    <a:pt x="47" y="10"/>
                  </a:lnTo>
                  <a:lnTo>
                    <a:pt x="53" y="20"/>
                  </a:lnTo>
                  <a:lnTo>
                    <a:pt x="47" y="25"/>
                  </a:lnTo>
                  <a:lnTo>
                    <a:pt x="37" y="35"/>
                  </a:lnTo>
                  <a:lnTo>
                    <a:pt x="43" y="41"/>
                  </a:lnTo>
                  <a:lnTo>
                    <a:pt x="37" y="51"/>
                  </a:lnTo>
                  <a:lnTo>
                    <a:pt x="31" y="51"/>
                  </a:lnTo>
                  <a:lnTo>
                    <a:pt x="27" y="56"/>
                  </a:lnTo>
                  <a:lnTo>
                    <a:pt x="31" y="61"/>
                  </a:lnTo>
                  <a:lnTo>
                    <a:pt x="27" y="61"/>
                  </a:lnTo>
                  <a:close/>
                </a:path>
              </a:pathLst>
            </a:custGeom>
            <a:solidFill>
              <a:schemeClr val="tx2"/>
            </a:solidFill>
            <a:ln w="3175" cap="flat">
              <a:solidFill>
                <a:schemeClr val="bg2"/>
              </a:solidFill>
              <a:prstDash val="solid"/>
              <a:miter lim="800000"/>
              <a:headEnd/>
              <a:tailEnd/>
            </a:ln>
          </p:spPr>
          <p:txBody>
            <a:bodyPr vert="horz" wrap="square" lIns="68580" tIns="34290" rIns="68580" bIns="34290" numCol="1" anchor="t" anchorCtr="0" compatLnSpc="1">
              <a:prstTxWarp prst="textNoShape">
                <a:avLst/>
              </a:prstTxWarp>
            </a:bodyPr>
            <a:lstStyle/>
            <a:p>
              <a:endParaRPr lang="en-US" sz="1350"/>
            </a:p>
          </p:txBody>
        </p:sp>
        <p:sp>
          <p:nvSpPr>
            <p:cNvPr id="105" name="Freeform 104"/>
            <p:cNvSpPr>
              <a:spLocks/>
            </p:cNvSpPr>
            <p:nvPr/>
          </p:nvSpPr>
          <p:spPr bwMode="auto">
            <a:xfrm>
              <a:off x="4000236" y="3820118"/>
              <a:ext cx="134158" cy="154408"/>
            </a:xfrm>
            <a:custGeom>
              <a:avLst/>
              <a:gdLst>
                <a:gd name="T0" fmla="*/ 27 w 53"/>
                <a:gd name="T1" fmla="*/ 61 h 61"/>
                <a:gd name="T2" fmla="*/ 16 w 53"/>
                <a:gd name="T3" fmla="*/ 56 h 61"/>
                <a:gd name="T4" fmla="*/ 21 w 53"/>
                <a:gd name="T5" fmla="*/ 56 h 61"/>
                <a:gd name="T6" fmla="*/ 21 w 53"/>
                <a:gd name="T7" fmla="*/ 51 h 61"/>
                <a:gd name="T8" fmla="*/ 16 w 53"/>
                <a:gd name="T9" fmla="*/ 51 h 61"/>
                <a:gd name="T10" fmla="*/ 6 w 53"/>
                <a:gd name="T11" fmla="*/ 51 h 61"/>
                <a:gd name="T12" fmla="*/ 0 w 53"/>
                <a:gd name="T13" fmla="*/ 45 h 61"/>
                <a:gd name="T14" fmla="*/ 0 w 53"/>
                <a:gd name="T15" fmla="*/ 41 h 61"/>
                <a:gd name="T16" fmla="*/ 6 w 53"/>
                <a:gd name="T17" fmla="*/ 35 h 61"/>
                <a:gd name="T18" fmla="*/ 0 w 53"/>
                <a:gd name="T19" fmla="*/ 31 h 61"/>
                <a:gd name="T20" fmla="*/ 0 w 53"/>
                <a:gd name="T21" fmla="*/ 25 h 61"/>
                <a:gd name="T22" fmla="*/ 6 w 53"/>
                <a:gd name="T23" fmla="*/ 20 h 61"/>
                <a:gd name="T24" fmla="*/ 11 w 53"/>
                <a:gd name="T25" fmla="*/ 20 h 61"/>
                <a:gd name="T26" fmla="*/ 16 w 53"/>
                <a:gd name="T27" fmla="*/ 15 h 61"/>
                <a:gd name="T28" fmla="*/ 16 w 53"/>
                <a:gd name="T29" fmla="*/ 10 h 61"/>
                <a:gd name="T30" fmla="*/ 21 w 53"/>
                <a:gd name="T31" fmla="*/ 10 h 61"/>
                <a:gd name="T32" fmla="*/ 21 w 53"/>
                <a:gd name="T33" fmla="*/ 15 h 61"/>
                <a:gd name="T34" fmla="*/ 16 w 53"/>
                <a:gd name="T35" fmla="*/ 20 h 61"/>
                <a:gd name="T36" fmla="*/ 21 w 53"/>
                <a:gd name="T37" fmla="*/ 25 h 61"/>
                <a:gd name="T38" fmla="*/ 27 w 53"/>
                <a:gd name="T39" fmla="*/ 25 h 61"/>
                <a:gd name="T40" fmla="*/ 27 w 53"/>
                <a:gd name="T41" fmla="*/ 20 h 61"/>
                <a:gd name="T42" fmla="*/ 27 w 53"/>
                <a:gd name="T43" fmla="*/ 15 h 61"/>
                <a:gd name="T44" fmla="*/ 31 w 53"/>
                <a:gd name="T45" fmla="*/ 15 h 61"/>
                <a:gd name="T46" fmla="*/ 37 w 53"/>
                <a:gd name="T47" fmla="*/ 15 h 61"/>
                <a:gd name="T48" fmla="*/ 43 w 53"/>
                <a:gd name="T49" fmla="*/ 10 h 61"/>
                <a:gd name="T50" fmla="*/ 37 w 53"/>
                <a:gd name="T51" fmla="*/ 4 h 61"/>
                <a:gd name="T52" fmla="*/ 31 w 53"/>
                <a:gd name="T53" fmla="*/ 4 h 61"/>
                <a:gd name="T54" fmla="*/ 37 w 53"/>
                <a:gd name="T55" fmla="*/ 0 h 61"/>
                <a:gd name="T56" fmla="*/ 43 w 53"/>
                <a:gd name="T57" fmla="*/ 0 h 61"/>
                <a:gd name="T58" fmla="*/ 53 w 53"/>
                <a:gd name="T59" fmla="*/ 0 h 61"/>
                <a:gd name="T60" fmla="*/ 47 w 53"/>
                <a:gd name="T61" fmla="*/ 4 h 61"/>
                <a:gd name="T62" fmla="*/ 53 w 53"/>
                <a:gd name="T63" fmla="*/ 4 h 61"/>
                <a:gd name="T64" fmla="*/ 47 w 53"/>
                <a:gd name="T65" fmla="*/ 10 h 61"/>
                <a:gd name="T66" fmla="*/ 53 w 53"/>
                <a:gd name="T67" fmla="*/ 20 h 61"/>
                <a:gd name="T68" fmla="*/ 47 w 53"/>
                <a:gd name="T69" fmla="*/ 25 h 61"/>
                <a:gd name="T70" fmla="*/ 37 w 53"/>
                <a:gd name="T71" fmla="*/ 35 h 61"/>
                <a:gd name="T72" fmla="*/ 43 w 53"/>
                <a:gd name="T73" fmla="*/ 41 h 61"/>
                <a:gd name="T74" fmla="*/ 37 w 53"/>
                <a:gd name="T75" fmla="*/ 51 h 61"/>
                <a:gd name="T76" fmla="*/ 31 w 53"/>
                <a:gd name="T77" fmla="*/ 51 h 61"/>
                <a:gd name="T78" fmla="*/ 27 w 53"/>
                <a:gd name="T79" fmla="*/ 56 h 61"/>
                <a:gd name="T80" fmla="*/ 31 w 53"/>
                <a:gd name="T81" fmla="*/ 61 h 61"/>
                <a:gd name="T82" fmla="*/ 27 w 53"/>
                <a:gd name="T83" fmla="*/ 61 h 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53" h="61">
                  <a:moveTo>
                    <a:pt x="27" y="61"/>
                  </a:moveTo>
                  <a:lnTo>
                    <a:pt x="16" y="56"/>
                  </a:lnTo>
                  <a:lnTo>
                    <a:pt x="21" y="56"/>
                  </a:lnTo>
                  <a:lnTo>
                    <a:pt x="21" y="51"/>
                  </a:lnTo>
                  <a:lnTo>
                    <a:pt x="16" y="51"/>
                  </a:lnTo>
                  <a:lnTo>
                    <a:pt x="6" y="51"/>
                  </a:lnTo>
                  <a:lnTo>
                    <a:pt x="0" y="45"/>
                  </a:lnTo>
                  <a:lnTo>
                    <a:pt x="0" y="41"/>
                  </a:lnTo>
                  <a:lnTo>
                    <a:pt x="6" y="35"/>
                  </a:lnTo>
                  <a:lnTo>
                    <a:pt x="0" y="31"/>
                  </a:lnTo>
                  <a:lnTo>
                    <a:pt x="0" y="25"/>
                  </a:lnTo>
                  <a:lnTo>
                    <a:pt x="6" y="20"/>
                  </a:lnTo>
                  <a:lnTo>
                    <a:pt x="11" y="20"/>
                  </a:lnTo>
                  <a:lnTo>
                    <a:pt x="16" y="15"/>
                  </a:lnTo>
                  <a:lnTo>
                    <a:pt x="16" y="10"/>
                  </a:lnTo>
                  <a:lnTo>
                    <a:pt x="21" y="10"/>
                  </a:lnTo>
                  <a:lnTo>
                    <a:pt x="21" y="15"/>
                  </a:lnTo>
                  <a:lnTo>
                    <a:pt x="16" y="20"/>
                  </a:lnTo>
                  <a:lnTo>
                    <a:pt x="21" y="25"/>
                  </a:lnTo>
                  <a:lnTo>
                    <a:pt x="27" y="25"/>
                  </a:lnTo>
                  <a:lnTo>
                    <a:pt x="27" y="20"/>
                  </a:lnTo>
                  <a:lnTo>
                    <a:pt x="27" y="15"/>
                  </a:lnTo>
                  <a:lnTo>
                    <a:pt x="31" y="15"/>
                  </a:lnTo>
                  <a:lnTo>
                    <a:pt x="37" y="15"/>
                  </a:lnTo>
                  <a:lnTo>
                    <a:pt x="43" y="10"/>
                  </a:lnTo>
                  <a:lnTo>
                    <a:pt x="37" y="4"/>
                  </a:lnTo>
                  <a:lnTo>
                    <a:pt x="31" y="4"/>
                  </a:lnTo>
                  <a:lnTo>
                    <a:pt x="37" y="0"/>
                  </a:lnTo>
                  <a:lnTo>
                    <a:pt x="43" y="0"/>
                  </a:lnTo>
                  <a:lnTo>
                    <a:pt x="53" y="0"/>
                  </a:lnTo>
                  <a:lnTo>
                    <a:pt x="47" y="4"/>
                  </a:lnTo>
                  <a:lnTo>
                    <a:pt x="53" y="4"/>
                  </a:lnTo>
                  <a:lnTo>
                    <a:pt x="47" y="10"/>
                  </a:lnTo>
                  <a:lnTo>
                    <a:pt x="53" y="20"/>
                  </a:lnTo>
                  <a:lnTo>
                    <a:pt x="47" y="25"/>
                  </a:lnTo>
                  <a:lnTo>
                    <a:pt x="37" y="35"/>
                  </a:lnTo>
                  <a:lnTo>
                    <a:pt x="43" y="41"/>
                  </a:lnTo>
                  <a:lnTo>
                    <a:pt x="37" y="51"/>
                  </a:lnTo>
                  <a:lnTo>
                    <a:pt x="31" y="51"/>
                  </a:lnTo>
                  <a:lnTo>
                    <a:pt x="27" y="56"/>
                  </a:lnTo>
                  <a:lnTo>
                    <a:pt x="31" y="61"/>
                  </a:lnTo>
                  <a:lnTo>
                    <a:pt x="27" y="61"/>
                  </a:lnTo>
                  <a:close/>
                </a:path>
              </a:pathLst>
            </a:custGeom>
            <a:solidFill>
              <a:schemeClr val="tx2"/>
            </a:solidFill>
            <a:ln w="3175" cap="flat">
              <a:solidFill>
                <a:schemeClr val="bg2"/>
              </a:solidFill>
              <a:prstDash val="solid"/>
              <a:miter lim="800000"/>
              <a:headEnd/>
              <a:tailEnd/>
            </a:ln>
            <a:extLst/>
          </p:spPr>
          <p:txBody>
            <a:bodyPr vert="horz" wrap="square" lIns="68580" tIns="34290" rIns="68580" bIns="34290" numCol="1" anchor="t" anchorCtr="0" compatLnSpc="1">
              <a:prstTxWarp prst="textNoShape">
                <a:avLst/>
              </a:prstTxWarp>
            </a:bodyPr>
            <a:lstStyle/>
            <a:p>
              <a:endParaRPr lang="en-US" sz="1350"/>
            </a:p>
          </p:txBody>
        </p:sp>
        <p:sp>
          <p:nvSpPr>
            <p:cNvPr id="106" name="Freeform 105"/>
            <p:cNvSpPr>
              <a:spLocks/>
            </p:cNvSpPr>
            <p:nvPr/>
          </p:nvSpPr>
          <p:spPr bwMode="auto">
            <a:xfrm>
              <a:off x="3990111" y="3987181"/>
              <a:ext cx="50625" cy="40500"/>
            </a:xfrm>
            <a:custGeom>
              <a:avLst/>
              <a:gdLst>
                <a:gd name="T0" fmla="*/ 15 w 20"/>
                <a:gd name="T1" fmla="*/ 16 h 16"/>
                <a:gd name="T2" fmla="*/ 10 w 20"/>
                <a:gd name="T3" fmla="*/ 16 h 16"/>
                <a:gd name="T4" fmla="*/ 4 w 20"/>
                <a:gd name="T5" fmla="*/ 10 h 16"/>
                <a:gd name="T6" fmla="*/ 0 w 20"/>
                <a:gd name="T7" fmla="*/ 6 h 16"/>
                <a:gd name="T8" fmla="*/ 0 w 20"/>
                <a:gd name="T9" fmla="*/ 0 h 16"/>
                <a:gd name="T10" fmla="*/ 4 w 20"/>
                <a:gd name="T11" fmla="*/ 0 h 16"/>
                <a:gd name="T12" fmla="*/ 10 w 20"/>
                <a:gd name="T13" fmla="*/ 0 h 16"/>
                <a:gd name="T14" fmla="*/ 10 w 20"/>
                <a:gd name="T15" fmla="*/ 6 h 16"/>
                <a:gd name="T16" fmla="*/ 15 w 20"/>
                <a:gd name="T17" fmla="*/ 6 h 16"/>
                <a:gd name="T18" fmla="*/ 20 w 20"/>
                <a:gd name="T19" fmla="*/ 10 h 16"/>
                <a:gd name="T20" fmla="*/ 20 w 20"/>
                <a:gd name="T21" fmla="*/ 16 h 16"/>
                <a:gd name="T22" fmla="*/ 15 w 20"/>
                <a:gd name="T23"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 h="16">
                  <a:moveTo>
                    <a:pt x="15" y="16"/>
                  </a:moveTo>
                  <a:lnTo>
                    <a:pt x="10" y="16"/>
                  </a:lnTo>
                  <a:lnTo>
                    <a:pt x="4" y="10"/>
                  </a:lnTo>
                  <a:lnTo>
                    <a:pt x="0" y="6"/>
                  </a:lnTo>
                  <a:lnTo>
                    <a:pt x="0" y="0"/>
                  </a:lnTo>
                  <a:lnTo>
                    <a:pt x="4" y="0"/>
                  </a:lnTo>
                  <a:lnTo>
                    <a:pt x="10" y="0"/>
                  </a:lnTo>
                  <a:lnTo>
                    <a:pt x="10" y="6"/>
                  </a:lnTo>
                  <a:lnTo>
                    <a:pt x="15" y="6"/>
                  </a:lnTo>
                  <a:lnTo>
                    <a:pt x="20" y="10"/>
                  </a:lnTo>
                  <a:lnTo>
                    <a:pt x="20" y="16"/>
                  </a:lnTo>
                  <a:lnTo>
                    <a:pt x="15" y="16"/>
                  </a:lnTo>
                  <a:close/>
                </a:path>
              </a:pathLst>
            </a:custGeom>
            <a:solidFill>
              <a:schemeClr val="tx2"/>
            </a:solidFill>
            <a:ln w="3175" cap="flat">
              <a:solidFill>
                <a:schemeClr val="bg2"/>
              </a:solidFill>
              <a:prstDash val="solid"/>
              <a:miter lim="800000"/>
              <a:headEnd/>
              <a:tailEnd/>
            </a:ln>
          </p:spPr>
          <p:txBody>
            <a:bodyPr vert="horz" wrap="square" lIns="68580" tIns="34290" rIns="68580" bIns="34290" numCol="1" anchor="t" anchorCtr="0" compatLnSpc="1">
              <a:prstTxWarp prst="textNoShape">
                <a:avLst/>
              </a:prstTxWarp>
            </a:bodyPr>
            <a:lstStyle/>
            <a:p>
              <a:endParaRPr lang="en-US" sz="1350"/>
            </a:p>
          </p:txBody>
        </p:sp>
        <p:sp>
          <p:nvSpPr>
            <p:cNvPr id="107" name="Freeform 106"/>
            <p:cNvSpPr>
              <a:spLocks/>
            </p:cNvSpPr>
            <p:nvPr/>
          </p:nvSpPr>
          <p:spPr bwMode="auto">
            <a:xfrm>
              <a:off x="3990111" y="3987181"/>
              <a:ext cx="50625" cy="40500"/>
            </a:xfrm>
            <a:custGeom>
              <a:avLst/>
              <a:gdLst>
                <a:gd name="T0" fmla="*/ 15 w 20"/>
                <a:gd name="T1" fmla="*/ 16 h 16"/>
                <a:gd name="T2" fmla="*/ 10 w 20"/>
                <a:gd name="T3" fmla="*/ 16 h 16"/>
                <a:gd name="T4" fmla="*/ 4 w 20"/>
                <a:gd name="T5" fmla="*/ 10 h 16"/>
                <a:gd name="T6" fmla="*/ 0 w 20"/>
                <a:gd name="T7" fmla="*/ 6 h 16"/>
                <a:gd name="T8" fmla="*/ 0 w 20"/>
                <a:gd name="T9" fmla="*/ 0 h 16"/>
                <a:gd name="T10" fmla="*/ 4 w 20"/>
                <a:gd name="T11" fmla="*/ 0 h 16"/>
                <a:gd name="T12" fmla="*/ 10 w 20"/>
                <a:gd name="T13" fmla="*/ 0 h 16"/>
                <a:gd name="T14" fmla="*/ 10 w 20"/>
                <a:gd name="T15" fmla="*/ 6 h 16"/>
                <a:gd name="T16" fmla="*/ 15 w 20"/>
                <a:gd name="T17" fmla="*/ 6 h 16"/>
                <a:gd name="T18" fmla="*/ 20 w 20"/>
                <a:gd name="T19" fmla="*/ 10 h 16"/>
                <a:gd name="T20" fmla="*/ 20 w 20"/>
                <a:gd name="T21" fmla="*/ 16 h 16"/>
                <a:gd name="T22" fmla="*/ 15 w 20"/>
                <a:gd name="T23" fmla="*/ 16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0" h="16">
                  <a:moveTo>
                    <a:pt x="15" y="16"/>
                  </a:moveTo>
                  <a:lnTo>
                    <a:pt x="10" y="16"/>
                  </a:lnTo>
                  <a:lnTo>
                    <a:pt x="4" y="10"/>
                  </a:lnTo>
                  <a:lnTo>
                    <a:pt x="0" y="6"/>
                  </a:lnTo>
                  <a:lnTo>
                    <a:pt x="0" y="0"/>
                  </a:lnTo>
                  <a:lnTo>
                    <a:pt x="4" y="0"/>
                  </a:lnTo>
                  <a:lnTo>
                    <a:pt x="10" y="0"/>
                  </a:lnTo>
                  <a:lnTo>
                    <a:pt x="10" y="6"/>
                  </a:lnTo>
                  <a:lnTo>
                    <a:pt x="15" y="6"/>
                  </a:lnTo>
                  <a:lnTo>
                    <a:pt x="20" y="10"/>
                  </a:lnTo>
                  <a:lnTo>
                    <a:pt x="20" y="16"/>
                  </a:lnTo>
                  <a:lnTo>
                    <a:pt x="15" y="16"/>
                  </a:lnTo>
                  <a:close/>
                </a:path>
              </a:pathLst>
            </a:custGeom>
            <a:solidFill>
              <a:schemeClr val="tx2"/>
            </a:solidFill>
            <a:ln w="3175" cap="flat">
              <a:solidFill>
                <a:schemeClr val="bg2"/>
              </a:solidFill>
              <a:prstDash val="solid"/>
              <a:miter lim="800000"/>
              <a:headEnd/>
              <a:tailEnd/>
            </a:ln>
            <a:extLst/>
          </p:spPr>
          <p:txBody>
            <a:bodyPr vert="horz" wrap="square" lIns="68580" tIns="34290" rIns="68580" bIns="34290" numCol="1" anchor="t" anchorCtr="0" compatLnSpc="1">
              <a:prstTxWarp prst="textNoShape">
                <a:avLst/>
              </a:prstTxWarp>
            </a:bodyPr>
            <a:lstStyle/>
            <a:p>
              <a:endParaRPr lang="en-US" sz="1350"/>
            </a:p>
          </p:txBody>
        </p:sp>
        <p:sp>
          <p:nvSpPr>
            <p:cNvPr id="108" name="Freeform 107"/>
            <p:cNvSpPr>
              <a:spLocks/>
            </p:cNvSpPr>
            <p:nvPr/>
          </p:nvSpPr>
          <p:spPr bwMode="auto">
            <a:xfrm>
              <a:off x="4053391" y="3987181"/>
              <a:ext cx="25313" cy="40500"/>
            </a:xfrm>
            <a:custGeom>
              <a:avLst/>
              <a:gdLst>
                <a:gd name="T0" fmla="*/ 0 w 10"/>
                <a:gd name="T1" fmla="*/ 10 h 16"/>
                <a:gd name="T2" fmla="*/ 0 w 10"/>
                <a:gd name="T3" fmla="*/ 6 h 16"/>
                <a:gd name="T4" fmla="*/ 0 w 10"/>
                <a:gd name="T5" fmla="*/ 0 h 16"/>
                <a:gd name="T6" fmla="*/ 6 w 10"/>
                <a:gd name="T7" fmla="*/ 6 h 16"/>
                <a:gd name="T8" fmla="*/ 10 w 10"/>
                <a:gd name="T9" fmla="*/ 6 h 16"/>
                <a:gd name="T10" fmla="*/ 10 w 10"/>
                <a:gd name="T11" fmla="*/ 10 h 16"/>
                <a:gd name="T12" fmla="*/ 6 w 10"/>
                <a:gd name="T13" fmla="*/ 10 h 16"/>
                <a:gd name="T14" fmla="*/ 6 w 10"/>
                <a:gd name="T15" fmla="*/ 16 h 16"/>
                <a:gd name="T16" fmla="*/ 0 w 10"/>
                <a:gd name="T17"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16">
                  <a:moveTo>
                    <a:pt x="0" y="10"/>
                  </a:moveTo>
                  <a:lnTo>
                    <a:pt x="0" y="6"/>
                  </a:lnTo>
                  <a:lnTo>
                    <a:pt x="0" y="0"/>
                  </a:lnTo>
                  <a:lnTo>
                    <a:pt x="6" y="6"/>
                  </a:lnTo>
                  <a:lnTo>
                    <a:pt x="10" y="6"/>
                  </a:lnTo>
                  <a:lnTo>
                    <a:pt x="10" y="10"/>
                  </a:lnTo>
                  <a:lnTo>
                    <a:pt x="6" y="10"/>
                  </a:lnTo>
                  <a:lnTo>
                    <a:pt x="6" y="16"/>
                  </a:lnTo>
                  <a:lnTo>
                    <a:pt x="0" y="10"/>
                  </a:lnTo>
                  <a:close/>
                </a:path>
              </a:pathLst>
            </a:custGeom>
            <a:solidFill>
              <a:schemeClr val="tx2"/>
            </a:solidFill>
            <a:ln w="3175" cap="flat">
              <a:solidFill>
                <a:schemeClr val="bg2"/>
              </a:solidFill>
              <a:prstDash val="solid"/>
              <a:miter lim="800000"/>
              <a:headEnd/>
              <a:tailEnd/>
            </a:ln>
          </p:spPr>
          <p:txBody>
            <a:bodyPr vert="horz" wrap="square" lIns="68580" tIns="34290" rIns="68580" bIns="34290" numCol="1" anchor="t" anchorCtr="0" compatLnSpc="1">
              <a:prstTxWarp prst="textNoShape">
                <a:avLst/>
              </a:prstTxWarp>
            </a:bodyPr>
            <a:lstStyle/>
            <a:p>
              <a:endParaRPr lang="en-US" sz="1350"/>
            </a:p>
          </p:txBody>
        </p:sp>
        <p:sp>
          <p:nvSpPr>
            <p:cNvPr id="109" name="Freeform 108"/>
            <p:cNvSpPr>
              <a:spLocks/>
            </p:cNvSpPr>
            <p:nvPr/>
          </p:nvSpPr>
          <p:spPr bwMode="auto">
            <a:xfrm>
              <a:off x="4053391" y="3987181"/>
              <a:ext cx="25313" cy="40500"/>
            </a:xfrm>
            <a:custGeom>
              <a:avLst/>
              <a:gdLst>
                <a:gd name="T0" fmla="*/ 0 w 10"/>
                <a:gd name="T1" fmla="*/ 10 h 16"/>
                <a:gd name="T2" fmla="*/ 0 w 10"/>
                <a:gd name="T3" fmla="*/ 6 h 16"/>
                <a:gd name="T4" fmla="*/ 0 w 10"/>
                <a:gd name="T5" fmla="*/ 0 h 16"/>
                <a:gd name="T6" fmla="*/ 6 w 10"/>
                <a:gd name="T7" fmla="*/ 6 h 16"/>
                <a:gd name="T8" fmla="*/ 10 w 10"/>
                <a:gd name="T9" fmla="*/ 6 h 16"/>
                <a:gd name="T10" fmla="*/ 10 w 10"/>
                <a:gd name="T11" fmla="*/ 10 h 16"/>
                <a:gd name="T12" fmla="*/ 6 w 10"/>
                <a:gd name="T13" fmla="*/ 10 h 16"/>
                <a:gd name="T14" fmla="*/ 6 w 10"/>
                <a:gd name="T15" fmla="*/ 16 h 16"/>
                <a:gd name="T16" fmla="*/ 0 w 10"/>
                <a:gd name="T17"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 h="16">
                  <a:moveTo>
                    <a:pt x="0" y="10"/>
                  </a:moveTo>
                  <a:lnTo>
                    <a:pt x="0" y="6"/>
                  </a:lnTo>
                  <a:lnTo>
                    <a:pt x="0" y="0"/>
                  </a:lnTo>
                  <a:lnTo>
                    <a:pt x="6" y="6"/>
                  </a:lnTo>
                  <a:lnTo>
                    <a:pt x="10" y="6"/>
                  </a:lnTo>
                  <a:lnTo>
                    <a:pt x="10" y="10"/>
                  </a:lnTo>
                  <a:lnTo>
                    <a:pt x="6" y="10"/>
                  </a:lnTo>
                  <a:lnTo>
                    <a:pt x="6" y="16"/>
                  </a:lnTo>
                  <a:lnTo>
                    <a:pt x="0" y="10"/>
                  </a:lnTo>
                  <a:close/>
                </a:path>
              </a:pathLst>
            </a:custGeom>
            <a:solidFill>
              <a:schemeClr val="tx2"/>
            </a:solidFill>
            <a:ln w="3175" cap="flat">
              <a:solidFill>
                <a:schemeClr val="bg2"/>
              </a:solidFill>
              <a:prstDash val="solid"/>
              <a:miter lim="800000"/>
              <a:headEnd/>
              <a:tailEnd/>
            </a:ln>
            <a:extLst/>
          </p:spPr>
          <p:txBody>
            <a:bodyPr vert="horz" wrap="square" lIns="68580" tIns="34290" rIns="68580" bIns="34290" numCol="1" anchor="t" anchorCtr="0" compatLnSpc="1">
              <a:prstTxWarp prst="textNoShape">
                <a:avLst/>
              </a:prstTxWarp>
            </a:bodyPr>
            <a:lstStyle/>
            <a:p>
              <a:endParaRPr lang="en-US" sz="1350"/>
            </a:p>
          </p:txBody>
        </p:sp>
        <p:sp>
          <p:nvSpPr>
            <p:cNvPr id="110" name="Freeform 109"/>
            <p:cNvSpPr>
              <a:spLocks/>
            </p:cNvSpPr>
            <p:nvPr/>
          </p:nvSpPr>
          <p:spPr bwMode="auto">
            <a:xfrm>
              <a:off x="4005298" y="4541527"/>
              <a:ext cx="1002380" cy="486002"/>
            </a:xfrm>
            <a:custGeom>
              <a:avLst/>
              <a:gdLst>
                <a:gd name="T0" fmla="*/ 381 w 396"/>
                <a:gd name="T1" fmla="*/ 140 h 192"/>
                <a:gd name="T2" fmla="*/ 389 w 396"/>
                <a:gd name="T3" fmla="*/ 129 h 192"/>
                <a:gd name="T4" fmla="*/ 396 w 396"/>
                <a:gd name="T5" fmla="*/ 116 h 192"/>
                <a:gd name="T6" fmla="*/ 382 w 396"/>
                <a:gd name="T7" fmla="*/ 107 h 192"/>
                <a:gd name="T8" fmla="*/ 366 w 396"/>
                <a:gd name="T9" fmla="*/ 97 h 192"/>
                <a:gd name="T10" fmla="*/ 351 w 396"/>
                <a:gd name="T11" fmla="*/ 80 h 192"/>
                <a:gd name="T12" fmla="*/ 325 w 396"/>
                <a:gd name="T13" fmla="*/ 97 h 192"/>
                <a:gd name="T14" fmla="*/ 320 w 396"/>
                <a:gd name="T15" fmla="*/ 85 h 192"/>
                <a:gd name="T16" fmla="*/ 300 w 396"/>
                <a:gd name="T17" fmla="*/ 87 h 192"/>
                <a:gd name="T18" fmla="*/ 294 w 396"/>
                <a:gd name="T19" fmla="*/ 87 h 192"/>
                <a:gd name="T20" fmla="*/ 279 w 396"/>
                <a:gd name="T21" fmla="*/ 87 h 192"/>
                <a:gd name="T22" fmla="*/ 257 w 396"/>
                <a:gd name="T23" fmla="*/ 87 h 192"/>
                <a:gd name="T24" fmla="*/ 243 w 396"/>
                <a:gd name="T25" fmla="*/ 72 h 192"/>
                <a:gd name="T26" fmla="*/ 216 w 396"/>
                <a:gd name="T27" fmla="*/ 60 h 192"/>
                <a:gd name="T28" fmla="*/ 196 w 396"/>
                <a:gd name="T29" fmla="*/ 46 h 192"/>
                <a:gd name="T30" fmla="*/ 185 w 396"/>
                <a:gd name="T31" fmla="*/ 51 h 192"/>
                <a:gd name="T32" fmla="*/ 175 w 396"/>
                <a:gd name="T33" fmla="*/ 60 h 192"/>
                <a:gd name="T34" fmla="*/ 154 w 396"/>
                <a:gd name="T35" fmla="*/ 46 h 192"/>
                <a:gd name="T36" fmla="*/ 160 w 396"/>
                <a:gd name="T37" fmla="*/ 31 h 192"/>
                <a:gd name="T38" fmla="*/ 134 w 396"/>
                <a:gd name="T39" fmla="*/ 25 h 192"/>
                <a:gd name="T40" fmla="*/ 123 w 396"/>
                <a:gd name="T41" fmla="*/ 15 h 192"/>
                <a:gd name="T42" fmla="*/ 119 w 396"/>
                <a:gd name="T43" fmla="*/ 0 h 192"/>
                <a:gd name="T44" fmla="*/ 103 w 396"/>
                <a:gd name="T45" fmla="*/ 9 h 192"/>
                <a:gd name="T46" fmla="*/ 93 w 396"/>
                <a:gd name="T47" fmla="*/ 0 h 192"/>
                <a:gd name="T48" fmla="*/ 72 w 396"/>
                <a:gd name="T49" fmla="*/ 15 h 192"/>
                <a:gd name="T50" fmla="*/ 45 w 396"/>
                <a:gd name="T51" fmla="*/ 31 h 192"/>
                <a:gd name="T52" fmla="*/ 19 w 396"/>
                <a:gd name="T53" fmla="*/ 35 h 192"/>
                <a:gd name="T54" fmla="*/ 5 w 396"/>
                <a:gd name="T55" fmla="*/ 31 h 192"/>
                <a:gd name="T56" fmla="*/ 5 w 396"/>
                <a:gd name="T57" fmla="*/ 46 h 192"/>
                <a:gd name="T58" fmla="*/ 15 w 396"/>
                <a:gd name="T59" fmla="*/ 60 h 192"/>
                <a:gd name="T60" fmla="*/ 19 w 396"/>
                <a:gd name="T61" fmla="*/ 82 h 192"/>
                <a:gd name="T62" fmla="*/ 36 w 396"/>
                <a:gd name="T63" fmla="*/ 107 h 192"/>
                <a:gd name="T64" fmla="*/ 49 w 396"/>
                <a:gd name="T65" fmla="*/ 119 h 192"/>
                <a:gd name="T66" fmla="*/ 62 w 396"/>
                <a:gd name="T67" fmla="*/ 134 h 192"/>
                <a:gd name="T68" fmla="*/ 82 w 396"/>
                <a:gd name="T69" fmla="*/ 138 h 192"/>
                <a:gd name="T70" fmla="*/ 97 w 396"/>
                <a:gd name="T71" fmla="*/ 129 h 192"/>
                <a:gd name="T72" fmla="*/ 113 w 396"/>
                <a:gd name="T73" fmla="*/ 123 h 192"/>
                <a:gd name="T74" fmla="*/ 128 w 396"/>
                <a:gd name="T75" fmla="*/ 129 h 192"/>
                <a:gd name="T76" fmla="*/ 147 w 396"/>
                <a:gd name="T77" fmla="*/ 133 h 192"/>
                <a:gd name="T78" fmla="*/ 160 w 396"/>
                <a:gd name="T79" fmla="*/ 144 h 192"/>
                <a:gd name="T80" fmla="*/ 174 w 396"/>
                <a:gd name="T81" fmla="*/ 150 h 192"/>
                <a:gd name="T82" fmla="*/ 171 w 396"/>
                <a:gd name="T83" fmla="*/ 164 h 192"/>
                <a:gd name="T84" fmla="*/ 191 w 396"/>
                <a:gd name="T85" fmla="*/ 180 h 192"/>
                <a:gd name="T86" fmla="*/ 206 w 396"/>
                <a:gd name="T87" fmla="*/ 191 h 192"/>
                <a:gd name="T88" fmla="*/ 228 w 396"/>
                <a:gd name="T89" fmla="*/ 191 h 192"/>
                <a:gd name="T90" fmla="*/ 242 w 396"/>
                <a:gd name="T91" fmla="*/ 187 h 192"/>
                <a:gd name="T92" fmla="*/ 250 w 396"/>
                <a:gd name="T93" fmla="*/ 177 h 192"/>
                <a:gd name="T94" fmla="*/ 269 w 396"/>
                <a:gd name="T95" fmla="*/ 175 h 192"/>
                <a:gd name="T96" fmla="*/ 289 w 396"/>
                <a:gd name="T97" fmla="*/ 164 h 192"/>
                <a:gd name="T98" fmla="*/ 310 w 396"/>
                <a:gd name="T99" fmla="*/ 148 h 192"/>
                <a:gd name="T100" fmla="*/ 320 w 396"/>
                <a:gd name="T101" fmla="*/ 138 h 192"/>
                <a:gd name="T102" fmla="*/ 341 w 396"/>
                <a:gd name="T103" fmla="*/ 138 h 192"/>
                <a:gd name="T104" fmla="*/ 347 w 396"/>
                <a:gd name="T105" fmla="*/ 144 h 192"/>
                <a:gd name="T106" fmla="*/ 372 w 396"/>
                <a:gd name="T107" fmla="*/ 143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96" h="192">
                  <a:moveTo>
                    <a:pt x="381" y="153"/>
                  </a:moveTo>
                  <a:lnTo>
                    <a:pt x="382" y="143"/>
                  </a:lnTo>
                  <a:lnTo>
                    <a:pt x="381" y="140"/>
                  </a:lnTo>
                  <a:lnTo>
                    <a:pt x="382" y="134"/>
                  </a:lnTo>
                  <a:lnTo>
                    <a:pt x="385" y="129"/>
                  </a:lnTo>
                  <a:lnTo>
                    <a:pt x="389" y="129"/>
                  </a:lnTo>
                  <a:lnTo>
                    <a:pt x="388" y="123"/>
                  </a:lnTo>
                  <a:lnTo>
                    <a:pt x="391" y="119"/>
                  </a:lnTo>
                  <a:lnTo>
                    <a:pt x="396" y="116"/>
                  </a:lnTo>
                  <a:lnTo>
                    <a:pt x="395" y="107"/>
                  </a:lnTo>
                  <a:lnTo>
                    <a:pt x="388" y="107"/>
                  </a:lnTo>
                  <a:lnTo>
                    <a:pt x="382" y="107"/>
                  </a:lnTo>
                  <a:lnTo>
                    <a:pt x="376" y="107"/>
                  </a:lnTo>
                  <a:lnTo>
                    <a:pt x="372" y="103"/>
                  </a:lnTo>
                  <a:lnTo>
                    <a:pt x="366" y="97"/>
                  </a:lnTo>
                  <a:lnTo>
                    <a:pt x="361" y="93"/>
                  </a:lnTo>
                  <a:lnTo>
                    <a:pt x="357" y="93"/>
                  </a:lnTo>
                  <a:lnTo>
                    <a:pt x="351" y="80"/>
                  </a:lnTo>
                  <a:lnTo>
                    <a:pt x="344" y="87"/>
                  </a:lnTo>
                  <a:lnTo>
                    <a:pt x="341" y="93"/>
                  </a:lnTo>
                  <a:lnTo>
                    <a:pt x="325" y="97"/>
                  </a:lnTo>
                  <a:lnTo>
                    <a:pt x="327" y="92"/>
                  </a:lnTo>
                  <a:lnTo>
                    <a:pt x="324" y="80"/>
                  </a:lnTo>
                  <a:lnTo>
                    <a:pt x="320" y="85"/>
                  </a:lnTo>
                  <a:lnTo>
                    <a:pt x="315" y="87"/>
                  </a:lnTo>
                  <a:lnTo>
                    <a:pt x="310" y="82"/>
                  </a:lnTo>
                  <a:lnTo>
                    <a:pt x="300" y="87"/>
                  </a:lnTo>
                  <a:lnTo>
                    <a:pt x="300" y="93"/>
                  </a:lnTo>
                  <a:lnTo>
                    <a:pt x="294" y="97"/>
                  </a:lnTo>
                  <a:lnTo>
                    <a:pt x="294" y="87"/>
                  </a:lnTo>
                  <a:lnTo>
                    <a:pt x="289" y="82"/>
                  </a:lnTo>
                  <a:lnTo>
                    <a:pt x="284" y="87"/>
                  </a:lnTo>
                  <a:lnTo>
                    <a:pt x="279" y="87"/>
                  </a:lnTo>
                  <a:lnTo>
                    <a:pt x="273" y="93"/>
                  </a:lnTo>
                  <a:lnTo>
                    <a:pt x="269" y="87"/>
                  </a:lnTo>
                  <a:lnTo>
                    <a:pt x="257" y="87"/>
                  </a:lnTo>
                  <a:lnTo>
                    <a:pt x="253" y="82"/>
                  </a:lnTo>
                  <a:lnTo>
                    <a:pt x="247" y="77"/>
                  </a:lnTo>
                  <a:lnTo>
                    <a:pt x="243" y="72"/>
                  </a:lnTo>
                  <a:lnTo>
                    <a:pt x="232" y="72"/>
                  </a:lnTo>
                  <a:lnTo>
                    <a:pt x="222" y="66"/>
                  </a:lnTo>
                  <a:lnTo>
                    <a:pt x="216" y="60"/>
                  </a:lnTo>
                  <a:lnTo>
                    <a:pt x="206" y="46"/>
                  </a:lnTo>
                  <a:lnTo>
                    <a:pt x="201" y="51"/>
                  </a:lnTo>
                  <a:lnTo>
                    <a:pt x="196" y="46"/>
                  </a:lnTo>
                  <a:lnTo>
                    <a:pt x="185" y="46"/>
                  </a:lnTo>
                  <a:lnTo>
                    <a:pt x="181" y="46"/>
                  </a:lnTo>
                  <a:lnTo>
                    <a:pt x="185" y="51"/>
                  </a:lnTo>
                  <a:lnTo>
                    <a:pt x="181" y="51"/>
                  </a:lnTo>
                  <a:lnTo>
                    <a:pt x="175" y="56"/>
                  </a:lnTo>
                  <a:lnTo>
                    <a:pt x="175" y="60"/>
                  </a:lnTo>
                  <a:lnTo>
                    <a:pt x="170" y="51"/>
                  </a:lnTo>
                  <a:lnTo>
                    <a:pt x="165" y="46"/>
                  </a:lnTo>
                  <a:lnTo>
                    <a:pt x="154" y="46"/>
                  </a:lnTo>
                  <a:lnTo>
                    <a:pt x="160" y="41"/>
                  </a:lnTo>
                  <a:lnTo>
                    <a:pt x="165" y="35"/>
                  </a:lnTo>
                  <a:lnTo>
                    <a:pt x="160" y="31"/>
                  </a:lnTo>
                  <a:lnTo>
                    <a:pt x="150" y="31"/>
                  </a:lnTo>
                  <a:lnTo>
                    <a:pt x="140" y="25"/>
                  </a:lnTo>
                  <a:lnTo>
                    <a:pt x="134" y="25"/>
                  </a:lnTo>
                  <a:lnTo>
                    <a:pt x="128" y="19"/>
                  </a:lnTo>
                  <a:lnTo>
                    <a:pt x="123" y="19"/>
                  </a:lnTo>
                  <a:lnTo>
                    <a:pt x="123" y="15"/>
                  </a:lnTo>
                  <a:lnTo>
                    <a:pt x="123" y="9"/>
                  </a:lnTo>
                  <a:lnTo>
                    <a:pt x="123" y="0"/>
                  </a:lnTo>
                  <a:lnTo>
                    <a:pt x="119" y="0"/>
                  </a:lnTo>
                  <a:lnTo>
                    <a:pt x="109" y="0"/>
                  </a:lnTo>
                  <a:lnTo>
                    <a:pt x="109" y="5"/>
                  </a:lnTo>
                  <a:lnTo>
                    <a:pt x="103" y="9"/>
                  </a:lnTo>
                  <a:lnTo>
                    <a:pt x="97" y="9"/>
                  </a:lnTo>
                  <a:lnTo>
                    <a:pt x="97" y="5"/>
                  </a:lnTo>
                  <a:lnTo>
                    <a:pt x="93" y="0"/>
                  </a:lnTo>
                  <a:lnTo>
                    <a:pt x="82" y="5"/>
                  </a:lnTo>
                  <a:lnTo>
                    <a:pt x="77" y="9"/>
                  </a:lnTo>
                  <a:lnTo>
                    <a:pt x="72" y="15"/>
                  </a:lnTo>
                  <a:lnTo>
                    <a:pt x="56" y="25"/>
                  </a:lnTo>
                  <a:lnTo>
                    <a:pt x="51" y="25"/>
                  </a:lnTo>
                  <a:lnTo>
                    <a:pt x="45" y="31"/>
                  </a:lnTo>
                  <a:lnTo>
                    <a:pt x="41" y="31"/>
                  </a:lnTo>
                  <a:lnTo>
                    <a:pt x="31" y="35"/>
                  </a:lnTo>
                  <a:lnTo>
                    <a:pt x="19" y="35"/>
                  </a:lnTo>
                  <a:lnTo>
                    <a:pt x="15" y="31"/>
                  </a:lnTo>
                  <a:lnTo>
                    <a:pt x="5" y="35"/>
                  </a:lnTo>
                  <a:lnTo>
                    <a:pt x="5" y="31"/>
                  </a:lnTo>
                  <a:lnTo>
                    <a:pt x="0" y="25"/>
                  </a:lnTo>
                  <a:lnTo>
                    <a:pt x="0" y="35"/>
                  </a:lnTo>
                  <a:lnTo>
                    <a:pt x="5" y="46"/>
                  </a:lnTo>
                  <a:lnTo>
                    <a:pt x="9" y="46"/>
                  </a:lnTo>
                  <a:lnTo>
                    <a:pt x="9" y="56"/>
                  </a:lnTo>
                  <a:lnTo>
                    <a:pt x="15" y="60"/>
                  </a:lnTo>
                  <a:lnTo>
                    <a:pt x="19" y="66"/>
                  </a:lnTo>
                  <a:lnTo>
                    <a:pt x="19" y="77"/>
                  </a:lnTo>
                  <a:lnTo>
                    <a:pt x="19" y="82"/>
                  </a:lnTo>
                  <a:lnTo>
                    <a:pt x="25" y="87"/>
                  </a:lnTo>
                  <a:lnTo>
                    <a:pt x="31" y="97"/>
                  </a:lnTo>
                  <a:lnTo>
                    <a:pt x="36" y="107"/>
                  </a:lnTo>
                  <a:lnTo>
                    <a:pt x="41" y="113"/>
                  </a:lnTo>
                  <a:lnTo>
                    <a:pt x="45" y="113"/>
                  </a:lnTo>
                  <a:lnTo>
                    <a:pt x="49" y="119"/>
                  </a:lnTo>
                  <a:lnTo>
                    <a:pt x="53" y="123"/>
                  </a:lnTo>
                  <a:lnTo>
                    <a:pt x="58" y="129"/>
                  </a:lnTo>
                  <a:lnTo>
                    <a:pt x="62" y="134"/>
                  </a:lnTo>
                  <a:lnTo>
                    <a:pt x="66" y="134"/>
                  </a:lnTo>
                  <a:lnTo>
                    <a:pt x="72" y="138"/>
                  </a:lnTo>
                  <a:lnTo>
                    <a:pt x="82" y="138"/>
                  </a:lnTo>
                  <a:lnTo>
                    <a:pt x="93" y="138"/>
                  </a:lnTo>
                  <a:lnTo>
                    <a:pt x="97" y="134"/>
                  </a:lnTo>
                  <a:lnTo>
                    <a:pt x="97" y="129"/>
                  </a:lnTo>
                  <a:lnTo>
                    <a:pt x="100" y="126"/>
                  </a:lnTo>
                  <a:lnTo>
                    <a:pt x="103" y="123"/>
                  </a:lnTo>
                  <a:lnTo>
                    <a:pt x="113" y="123"/>
                  </a:lnTo>
                  <a:lnTo>
                    <a:pt x="119" y="123"/>
                  </a:lnTo>
                  <a:lnTo>
                    <a:pt x="123" y="123"/>
                  </a:lnTo>
                  <a:lnTo>
                    <a:pt x="128" y="129"/>
                  </a:lnTo>
                  <a:lnTo>
                    <a:pt x="134" y="129"/>
                  </a:lnTo>
                  <a:lnTo>
                    <a:pt x="144" y="129"/>
                  </a:lnTo>
                  <a:lnTo>
                    <a:pt x="147" y="133"/>
                  </a:lnTo>
                  <a:lnTo>
                    <a:pt x="150" y="136"/>
                  </a:lnTo>
                  <a:lnTo>
                    <a:pt x="151" y="140"/>
                  </a:lnTo>
                  <a:lnTo>
                    <a:pt x="160" y="144"/>
                  </a:lnTo>
                  <a:lnTo>
                    <a:pt x="165" y="146"/>
                  </a:lnTo>
                  <a:lnTo>
                    <a:pt x="171" y="146"/>
                  </a:lnTo>
                  <a:lnTo>
                    <a:pt x="174" y="150"/>
                  </a:lnTo>
                  <a:lnTo>
                    <a:pt x="172" y="154"/>
                  </a:lnTo>
                  <a:lnTo>
                    <a:pt x="178" y="161"/>
                  </a:lnTo>
                  <a:lnTo>
                    <a:pt x="171" y="164"/>
                  </a:lnTo>
                  <a:lnTo>
                    <a:pt x="177" y="175"/>
                  </a:lnTo>
                  <a:lnTo>
                    <a:pt x="185" y="175"/>
                  </a:lnTo>
                  <a:lnTo>
                    <a:pt x="191" y="180"/>
                  </a:lnTo>
                  <a:lnTo>
                    <a:pt x="195" y="184"/>
                  </a:lnTo>
                  <a:lnTo>
                    <a:pt x="201" y="188"/>
                  </a:lnTo>
                  <a:lnTo>
                    <a:pt x="206" y="191"/>
                  </a:lnTo>
                  <a:lnTo>
                    <a:pt x="216" y="192"/>
                  </a:lnTo>
                  <a:lnTo>
                    <a:pt x="222" y="191"/>
                  </a:lnTo>
                  <a:lnTo>
                    <a:pt x="228" y="191"/>
                  </a:lnTo>
                  <a:lnTo>
                    <a:pt x="228" y="189"/>
                  </a:lnTo>
                  <a:lnTo>
                    <a:pt x="238" y="187"/>
                  </a:lnTo>
                  <a:lnTo>
                    <a:pt x="242" y="187"/>
                  </a:lnTo>
                  <a:lnTo>
                    <a:pt x="246" y="185"/>
                  </a:lnTo>
                  <a:lnTo>
                    <a:pt x="247" y="180"/>
                  </a:lnTo>
                  <a:lnTo>
                    <a:pt x="250" y="177"/>
                  </a:lnTo>
                  <a:lnTo>
                    <a:pt x="253" y="175"/>
                  </a:lnTo>
                  <a:lnTo>
                    <a:pt x="263" y="175"/>
                  </a:lnTo>
                  <a:lnTo>
                    <a:pt x="269" y="175"/>
                  </a:lnTo>
                  <a:lnTo>
                    <a:pt x="273" y="175"/>
                  </a:lnTo>
                  <a:lnTo>
                    <a:pt x="284" y="170"/>
                  </a:lnTo>
                  <a:lnTo>
                    <a:pt x="289" y="164"/>
                  </a:lnTo>
                  <a:lnTo>
                    <a:pt x="300" y="160"/>
                  </a:lnTo>
                  <a:lnTo>
                    <a:pt x="304" y="154"/>
                  </a:lnTo>
                  <a:lnTo>
                    <a:pt x="310" y="148"/>
                  </a:lnTo>
                  <a:lnTo>
                    <a:pt x="310" y="144"/>
                  </a:lnTo>
                  <a:lnTo>
                    <a:pt x="315" y="138"/>
                  </a:lnTo>
                  <a:lnTo>
                    <a:pt x="320" y="138"/>
                  </a:lnTo>
                  <a:lnTo>
                    <a:pt x="325" y="138"/>
                  </a:lnTo>
                  <a:lnTo>
                    <a:pt x="335" y="138"/>
                  </a:lnTo>
                  <a:lnTo>
                    <a:pt x="341" y="138"/>
                  </a:lnTo>
                  <a:lnTo>
                    <a:pt x="342" y="140"/>
                  </a:lnTo>
                  <a:lnTo>
                    <a:pt x="347" y="140"/>
                  </a:lnTo>
                  <a:lnTo>
                    <a:pt x="347" y="144"/>
                  </a:lnTo>
                  <a:lnTo>
                    <a:pt x="357" y="144"/>
                  </a:lnTo>
                  <a:lnTo>
                    <a:pt x="361" y="148"/>
                  </a:lnTo>
                  <a:lnTo>
                    <a:pt x="372" y="143"/>
                  </a:lnTo>
                  <a:lnTo>
                    <a:pt x="381" y="153"/>
                  </a:lnTo>
                  <a:close/>
                </a:path>
              </a:pathLst>
            </a:custGeom>
            <a:solidFill>
              <a:schemeClr val="tx2"/>
            </a:solidFill>
            <a:ln w="3175" cap="flat">
              <a:solidFill>
                <a:schemeClr val="bg2"/>
              </a:solidFill>
              <a:prstDash val="solid"/>
              <a:miter lim="800000"/>
              <a:headEnd/>
              <a:tailEnd/>
            </a:ln>
          </p:spPr>
          <p:txBody>
            <a:bodyPr vert="horz" wrap="square" lIns="68580" tIns="34290" rIns="68580" bIns="34290" numCol="1" anchor="t" anchorCtr="0" compatLnSpc="1">
              <a:prstTxWarp prst="textNoShape">
                <a:avLst/>
              </a:prstTxWarp>
            </a:bodyPr>
            <a:lstStyle/>
            <a:p>
              <a:endParaRPr lang="en-US" sz="1350"/>
            </a:p>
          </p:txBody>
        </p:sp>
        <p:sp>
          <p:nvSpPr>
            <p:cNvPr id="111" name="Freeform 110"/>
            <p:cNvSpPr>
              <a:spLocks/>
            </p:cNvSpPr>
            <p:nvPr/>
          </p:nvSpPr>
          <p:spPr bwMode="auto">
            <a:xfrm>
              <a:off x="4005298" y="4541527"/>
              <a:ext cx="1002380" cy="486002"/>
            </a:xfrm>
            <a:custGeom>
              <a:avLst/>
              <a:gdLst>
                <a:gd name="T0" fmla="*/ 381 w 396"/>
                <a:gd name="T1" fmla="*/ 140 h 192"/>
                <a:gd name="T2" fmla="*/ 389 w 396"/>
                <a:gd name="T3" fmla="*/ 129 h 192"/>
                <a:gd name="T4" fmla="*/ 396 w 396"/>
                <a:gd name="T5" fmla="*/ 116 h 192"/>
                <a:gd name="T6" fmla="*/ 382 w 396"/>
                <a:gd name="T7" fmla="*/ 107 h 192"/>
                <a:gd name="T8" fmla="*/ 366 w 396"/>
                <a:gd name="T9" fmla="*/ 97 h 192"/>
                <a:gd name="T10" fmla="*/ 351 w 396"/>
                <a:gd name="T11" fmla="*/ 80 h 192"/>
                <a:gd name="T12" fmla="*/ 325 w 396"/>
                <a:gd name="T13" fmla="*/ 97 h 192"/>
                <a:gd name="T14" fmla="*/ 320 w 396"/>
                <a:gd name="T15" fmla="*/ 85 h 192"/>
                <a:gd name="T16" fmla="*/ 300 w 396"/>
                <a:gd name="T17" fmla="*/ 87 h 192"/>
                <a:gd name="T18" fmla="*/ 294 w 396"/>
                <a:gd name="T19" fmla="*/ 87 h 192"/>
                <a:gd name="T20" fmla="*/ 279 w 396"/>
                <a:gd name="T21" fmla="*/ 87 h 192"/>
                <a:gd name="T22" fmla="*/ 257 w 396"/>
                <a:gd name="T23" fmla="*/ 87 h 192"/>
                <a:gd name="T24" fmla="*/ 243 w 396"/>
                <a:gd name="T25" fmla="*/ 72 h 192"/>
                <a:gd name="T26" fmla="*/ 216 w 396"/>
                <a:gd name="T27" fmla="*/ 60 h 192"/>
                <a:gd name="T28" fmla="*/ 196 w 396"/>
                <a:gd name="T29" fmla="*/ 46 h 192"/>
                <a:gd name="T30" fmla="*/ 185 w 396"/>
                <a:gd name="T31" fmla="*/ 51 h 192"/>
                <a:gd name="T32" fmla="*/ 175 w 396"/>
                <a:gd name="T33" fmla="*/ 60 h 192"/>
                <a:gd name="T34" fmla="*/ 154 w 396"/>
                <a:gd name="T35" fmla="*/ 46 h 192"/>
                <a:gd name="T36" fmla="*/ 160 w 396"/>
                <a:gd name="T37" fmla="*/ 31 h 192"/>
                <a:gd name="T38" fmla="*/ 134 w 396"/>
                <a:gd name="T39" fmla="*/ 25 h 192"/>
                <a:gd name="T40" fmla="*/ 123 w 396"/>
                <a:gd name="T41" fmla="*/ 15 h 192"/>
                <a:gd name="T42" fmla="*/ 119 w 396"/>
                <a:gd name="T43" fmla="*/ 0 h 192"/>
                <a:gd name="T44" fmla="*/ 103 w 396"/>
                <a:gd name="T45" fmla="*/ 9 h 192"/>
                <a:gd name="T46" fmla="*/ 93 w 396"/>
                <a:gd name="T47" fmla="*/ 0 h 192"/>
                <a:gd name="T48" fmla="*/ 72 w 396"/>
                <a:gd name="T49" fmla="*/ 15 h 192"/>
                <a:gd name="T50" fmla="*/ 45 w 396"/>
                <a:gd name="T51" fmla="*/ 31 h 192"/>
                <a:gd name="T52" fmla="*/ 19 w 396"/>
                <a:gd name="T53" fmla="*/ 35 h 192"/>
                <a:gd name="T54" fmla="*/ 5 w 396"/>
                <a:gd name="T55" fmla="*/ 31 h 192"/>
                <a:gd name="T56" fmla="*/ 5 w 396"/>
                <a:gd name="T57" fmla="*/ 46 h 192"/>
                <a:gd name="T58" fmla="*/ 15 w 396"/>
                <a:gd name="T59" fmla="*/ 60 h 192"/>
                <a:gd name="T60" fmla="*/ 19 w 396"/>
                <a:gd name="T61" fmla="*/ 82 h 192"/>
                <a:gd name="T62" fmla="*/ 36 w 396"/>
                <a:gd name="T63" fmla="*/ 107 h 192"/>
                <a:gd name="T64" fmla="*/ 49 w 396"/>
                <a:gd name="T65" fmla="*/ 119 h 192"/>
                <a:gd name="T66" fmla="*/ 62 w 396"/>
                <a:gd name="T67" fmla="*/ 134 h 192"/>
                <a:gd name="T68" fmla="*/ 82 w 396"/>
                <a:gd name="T69" fmla="*/ 138 h 192"/>
                <a:gd name="T70" fmla="*/ 97 w 396"/>
                <a:gd name="T71" fmla="*/ 129 h 192"/>
                <a:gd name="T72" fmla="*/ 113 w 396"/>
                <a:gd name="T73" fmla="*/ 123 h 192"/>
                <a:gd name="T74" fmla="*/ 128 w 396"/>
                <a:gd name="T75" fmla="*/ 129 h 192"/>
                <a:gd name="T76" fmla="*/ 147 w 396"/>
                <a:gd name="T77" fmla="*/ 133 h 192"/>
                <a:gd name="T78" fmla="*/ 160 w 396"/>
                <a:gd name="T79" fmla="*/ 144 h 192"/>
                <a:gd name="T80" fmla="*/ 174 w 396"/>
                <a:gd name="T81" fmla="*/ 150 h 192"/>
                <a:gd name="T82" fmla="*/ 171 w 396"/>
                <a:gd name="T83" fmla="*/ 164 h 192"/>
                <a:gd name="T84" fmla="*/ 191 w 396"/>
                <a:gd name="T85" fmla="*/ 180 h 192"/>
                <a:gd name="T86" fmla="*/ 206 w 396"/>
                <a:gd name="T87" fmla="*/ 191 h 192"/>
                <a:gd name="T88" fmla="*/ 228 w 396"/>
                <a:gd name="T89" fmla="*/ 191 h 192"/>
                <a:gd name="T90" fmla="*/ 242 w 396"/>
                <a:gd name="T91" fmla="*/ 187 h 192"/>
                <a:gd name="T92" fmla="*/ 250 w 396"/>
                <a:gd name="T93" fmla="*/ 177 h 192"/>
                <a:gd name="T94" fmla="*/ 269 w 396"/>
                <a:gd name="T95" fmla="*/ 175 h 192"/>
                <a:gd name="T96" fmla="*/ 289 w 396"/>
                <a:gd name="T97" fmla="*/ 164 h 192"/>
                <a:gd name="T98" fmla="*/ 310 w 396"/>
                <a:gd name="T99" fmla="*/ 148 h 192"/>
                <a:gd name="T100" fmla="*/ 320 w 396"/>
                <a:gd name="T101" fmla="*/ 138 h 192"/>
                <a:gd name="T102" fmla="*/ 341 w 396"/>
                <a:gd name="T103" fmla="*/ 138 h 192"/>
                <a:gd name="T104" fmla="*/ 347 w 396"/>
                <a:gd name="T105" fmla="*/ 144 h 192"/>
                <a:gd name="T106" fmla="*/ 372 w 396"/>
                <a:gd name="T107" fmla="*/ 143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396" h="192">
                  <a:moveTo>
                    <a:pt x="381" y="153"/>
                  </a:moveTo>
                  <a:lnTo>
                    <a:pt x="382" y="143"/>
                  </a:lnTo>
                  <a:lnTo>
                    <a:pt x="381" y="140"/>
                  </a:lnTo>
                  <a:lnTo>
                    <a:pt x="382" y="134"/>
                  </a:lnTo>
                  <a:lnTo>
                    <a:pt x="385" y="129"/>
                  </a:lnTo>
                  <a:lnTo>
                    <a:pt x="389" y="129"/>
                  </a:lnTo>
                  <a:lnTo>
                    <a:pt x="388" y="123"/>
                  </a:lnTo>
                  <a:lnTo>
                    <a:pt x="391" y="119"/>
                  </a:lnTo>
                  <a:lnTo>
                    <a:pt x="396" y="116"/>
                  </a:lnTo>
                  <a:lnTo>
                    <a:pt x="395" y="107"/>
                  </a:lnTo>
                  <a:lnTo>
                    <a:pt x="388" y="107"/>
                  </a:lnTo>
                  <a:lnTo>
                    <a:pt x="382" y="107"/>
                  </a:lnTo>
                  <a:lnTo>
                    <a:pt x="376" y="107"/>
                  </a:lnTo>
                  <a:lnTo>
                    <a:pt x="372" y="103"/>
                  </a:lnTo>
                  <a:lnTo>
                    <a:pt x="366" y="97"/>
                  </a:lnTo>
                  <a:lnTo>
                    <a:pt x="361" y="93"/>
                  </a:lnTo>
                  <a:lnTo>
                    <a:pt x="357" y="93"/>
                  </a:lnTo>
                  <a:lnTo>
                    <a:pt x="351" y="80"/>
                  </a:lnTo>
                  <a:lnTo>
                    <a:pt x="344" y="87"/>
                  </a:lnTo>
                  <a:lnTo>
                    <a:pt x="341" y="93"/>
                  </a:lnTo>
                  <a:lnTo>
                    <a:pt x="325" y="97"/>
                  </a:lnTo>
                  <a:lnTo>
                    <a:pt x="327" y="92"/>
                  </a:lnTo>
                  <a:lnTo>
                    <a:pt x="324" y="80"/>
                  </a:lnTo>
                  <a:lnTo>
                    <a:pt x="320" y="85"/>
                  </a:lnTo>
                  <a:lnTo>
                    <a:pt x="315" y="87"/>
                  </a:lnTo>
                  <a:lnTo>
                    <a:pt x="310" y="82"/>
                  </a:lnTo>
                  <a:lnTo>
                    <a:pt x="300" y="87"/>
                  </a:lnTo>
                  <a:lnTo>
                    <a:pt x="300" y="93"/>
                  </a:lnTo>
                  <a:lnTo>
                    <a:pt x="294" y="97"/>
                  </a:lnTo>
                  <a:lnTo>
                    <a:pt x="294" y="87"/>
                  </a:lnTo>
                  <a:lnTo>
                    <a:pt x="289" y="82"/>
                  </a:lnTo>
                  <a:lnTo>
                    <a:pt x="284" y="87"/>
                  </a:lnTo>
                  <a:lnTo>
                    <a:pt x="279" y="87"/>
                  </a:lnTo>
                  <a:lnTo>
                    <a:pt x="273" y="93"/>
                  </a:lnTo>
                  <a:lnTo>
                    <a:pt x="269" y="87"/>
                  </a:lnTo>
                  <a:lnTo>
                    <a:pt x="257" y="87"/>
                  </a:lnTo>
                  <a:lnTo>
                    <a:pt x="253" y="82"/>
                  </a:lnTo>
                  <a:lnTo>
                    <a:pt x="247" y="77"/>
                  </a:lnTo>
                  <a:lnTo>
                    <a:pt x="243" y="72"/>
                  </a:lnTo>
                  <a:lnTo>
                    <a:pt x="232" y="72"/>
                  </a:lnTo>
                  <a:lnTo>
                    <a:pt x="222" y="66"/>
                  </a:lnTo>
                  <a:lnTo>
                    <a:pt x="216" y="60"/>
                  </a:lnTo>
                  <a:lnTo>
                    <a:pt x="206" y="46"/>
                  </a:lnTo>
                  <a:lnTo>
                    <a:pt x="201" y="51"/>
                  </a:lnTo>
                  <a:lnTo>
                    <a:pt x="196" y="46"/>
                  </a:lnTo>
                  <a:lnTo>
                    <a:pt x="185" y="46"/>
                  </a:lnTo>
                  <a:lnTo>
                    <a:pt x="181" y="46"/>
                  </a:lnTo>
                  <a:lnTo>
                    <a:pt x="185" y="51"/>
                  </a:lnTo>
                  <a:lnTo>
                    <a:pt x="181" y="51"/>
                  </a:lnTo>
                  <a:lnTo>
                    <a:pt x="175" y="56"/>
                  </a:lnTo>
                  <a:lnTo>
                    <a:pt x="175" y="60"/>
                  </a:lnTo>
                  <a:lnTo>
                    <a:pt x="170" y="51"/>
                  </a:lnTo>
                  <a:lnTo>
                    <a:pt x="165" y="46"/>
                  </a:lnTo>
                  <a:lnTo>
                    <a:pt x="154" y="46"/>
                  </a:lnTo>
                  <a:lnTo>
                    <a:pt x="160" y="41"/>
                  </a:lnTo>
                  <a:lnTo>
                    <a:pt x="165" y="35"/>
                  </a:lnTo>
                  <a:lnTo>
                    <a:pt x="160" y="31"/>
                  </a:lnTo>
                  <a:lnTo>
                    <a:pt x="150" y="31"/>
                  </a:lnTo>
                  <a:lnTo>
                    <a:pt x="140" y="25"/>
                  </a:lnTo>
                  <a:lnTo>
                    <a:pt x="134" y="25"/>
                  </a:lnTo>
                  <a:lnTo>
                    <a:pt x="128" y="19"/>
                  </a:lnTo>
                  <a:lnTo>
                    <a:pt x="123" y="19"/>
                  </a:lnTo>
                  <a:lnTo>
                    <a:pt x="123" y="15"/>
                  </a:lnTo>
                  <a:lnTo>
                    <a:pt x="123" y="9"/>
                  </a:lnTo>
                  <a:lnTo>
                    <a:pt x="123" y="0"/>
                  </a:lnTo>
                  <a:lnTo>
                    <a:pt x="119" y="0"/>
                  </a:lnTo>
                  <a:lnTo>
                    <a:pt x="109" y="0"/>
                  </a:lnTo>
                  <a:lnTo>
                    <a:pt x="109" y="5"/>
                  </a:lnTo>
                  <a:lnTo>
                    <a:pt x="103" y="9"/>
                  </a:lnTo>
                  <a:lnTo>
                    <a:pt x="97" y="9"/>
                  </a:lnTo>
                  <a:lnTo>
                    <a:pt x="97" y="5"/>
                  </a:lnTo>
                  <a:lnTo>
                    <a:pt x="93" y="0"/>
                  </a:lnTo>
                  <a:lnTo>
                    <a:pt x="82" y="5"/>
                  </a:lnTo>
                  <a:lnTo>
                    <a:pt x="77" y="9"/>
                  </a:lnTo>
                  <a:lnTo>
                    <a:pt x="72" y="15"/>
                  </a:lnTo>
                  <a:lnTo>
                    <a:pt x="56" y="25"/>
                  </a:lnTo>
                  <a:lnTo>
                    <a:pt x="51" y="25"/>
                  </a:lnTo>
                  <a:lnTo>
                    <a:pt x="45" y="31"/>
                  </a:lnTo>
                  <a:lnTo>
                    <a:pt x="41" y="31"/>
                  </a:lnTo>
                  <a:lnTo>
                    <a:pt x="31" y="35"/>
                  </a:lnTo>
                  <a:lnTo>
                    <a:pt x="19" y="35"/>
                  </a:lnTo>
                  <a:lnTo>
                    <a:pt x="15" y="31"/>
                  </a:lnTo>
                  <a:lnTo>
                    <a:pt x="5" y="35"/>
                  </a:lnTo>
                  <a:lnTo>
                    <a:pt x="5" y="31"/>
                  </a:lnTo>
                  <a:lnTo>
                    <a:pt x="0" y="25"/>
                  </a:lnTo>
                  <a:lnTo>
                    <a:pt x="0" y="35"/>
                  </a:lnTo>
                  <a:lnTo>
                    <a:pt x="5" y="46"/>
                  </a:lnTo>
                  <a:lnTo>
                    <a:pt x="9" y="46"/>
                  </a:lnTo>
                  <a:lnTo>
                    <a:pt x="9" y="56"/>
                  </a:lnTo>
                  <a:lnTo>
                    <a:pt x="15" y="60"/>
                  </a:lnTo>
                  <a:lnTo>
                    <a:pt x="19" y="66"/>
                  </a:lnTo>
                  <a:lnTo>
                    <a:pt x="19" y="77"/>
                  </a:lnTo>
                  <a:lnTo>
                    <a:pt x="19" y="82"/>
                  </a:lnTo>
                  <a:lnTo>
                    <a:pt x="25" y="87"/>
                  </a:lnTo>
                  <a:lnTo>
                    <a:pt x="31" y="97"/>
                  </a:lnTo>
                  <a:lnTo>
                    <a:pt x="36" y="107"/>
                  </a:lnTo>
                  <a:lnTo>
                    <a:pt x="41" y="113"/>
                  </a:lnTo>
                  <a:lnTo>
                    <a:pt x="45" y="113"/>
                  </a:lnTo>
                  <a:lnTo>
                    <a:pt x="49" y="119"/>
                  </a:lnTo>
                  <a:lnTo>
                    <a:pt x="53" y="123"/>
                  </a:lnTo>
                  <a:lnTo>
                    <a:pt x="58" y="129"/>
                  </a:lnTo>
                  <a:lnTo>
                    <a:pt x="62" y="134"/>
                  </a:lnTo>
                  <a:lnTo>
                    <a:pt x="66" y="134"/>
                  </a:lnTo>
                  <a:lnTo>
                    <a:pt x="72" y="138"/>
                  </a:lnTo>
                  <a:lnTo>
                    <a:pt x="82" y="138"/>
                  </a:lnTo>
                  <a:lnTo>
                    <a:pt x="93" y="138"/>
                  </a:lnTo>
                  <a:lnTo>
                    <a:pt x="97" y="134"/>
                  </a:lnTo>
                  <a:lnTo>
                    <a:pt x="97" y="129"/>
                  </a:lnTo>
                  <a:lnTo>
                    <a:pt x="100" y="126"/>
                  </a:lnTo>
                  <a:lnTo>
                    <a:pt x="103" y="123"/>
                  </a:lnTo>
                  <a:lnTo>
                    <a:pt x="113" y="123"/>
                  </a:lnTo>
                  <a:lnTo>
                    <a:pt x="119" y="123"/>
                  </a:lnTo>
                  <a:lnTo>
                    <a:pt x="123" y="123"/>
                  </a:lnTo>
                  <a:lnTo>
                    <a:pt x="128" y="129"/>
                  </a:lnTo>
                  <a:lnTo>
                    <a:pt x="134" y="129"/>
                  </a:lnTo>
                  <a:lnTo>
                    <a:pt x="144" y="129"/>
                  </a:lnTo>
                  <a:lnTo>
                    <a:pt x="147" y="133"/>
                  </a:lnTo>
                  <a:lnTo>
                    <a:pt x="150" y="136"/>
                  </a:lnTo>
                  <a:lnTo>
                    <a:pt x="151" y="140"/>
                  </a:lnTo>
                  <a:lnTo>
                    <a:pt x="160" y="144"/>
                  </a:lnTo>
                  <a:lnTo>
                    <a:pt x="165" y="146"/>
                  </a:lnTo>
                  <a:lnTo>
                    <a:pt x="171" y="146"/>
                  </a:lnTo>
                  <a:lnTo>
                    <a:pt x="174" y="150"/>
                  </a:lnTo>
                  <a:lnTo>
                    <a:pt x="172" y="154"/>
                  </a:lnTo>
                  <a:lnTo>
                    <a:pt x="178" y="161"/>
                  </a:lnTo>
                  <a:lnTo>
                    <a:pt x="171" y="164"/>
                  </a:lnTo>
                  <a:lnTo>
                    <a:pt x="177" y="175"/>
                  </a:lnTo>
                  <a:lnTo>
                    <a:pt x="185" y="175"/>
                  </a:lnTo>
                  <a:lnTo>
                    <a:pt x="191" y="180"/>
                  </a:lnTo>
                  <a:lnTo>
                    <a:pt x="195" y="184"/>
                  </a:lnTo>
                  <a:lnTo>
                    <a:pt x="201" y="188"/>
                  </a:lnTo>
                  <a:lnTo>
                    <a:pt x="206" y="191"/>
                  </a:lnTo>
                  <a:lnTo>
                    <a:pt x="216" y="192"/>
                  </a:lnTo>
                  <a:lnTo>
                    <a:pt x="222" y="191"/>
                  </a:lnTo>
                  <a:lnTo>
                    <a:pt x="228" y="191"/>
                  </a:lnTo>
                  <a:lnTo>
                    <a:pt x="228" y="189"/>
                  </a:lnTo>
                  <a:lnTo>
                    <a:pt x="238" y="187"/>
                  </a:lnTo>
                  <a:lnTo>
                    <a:pt x="242" y="187"/>
                  </a:lnTo>
                  <a:lnTo>
                    <a:pt x="246" y="185"/>
                  </a:lnTo>
                  <a:lnTo>
                    <a:pt x="247" y="180"/>
                  </a:lnTo>
                  <a:lnTo>
                    <a:pt x="250" y="177"/>
                  </a:lnTo>
                  <a:lnTo>
                    <a:pt x="253" y="175"/>
                  </a:lnTo>
                  <a:lnTo>
                    <a:pt x="263" y="175"/>
                  </a:lnTo>
                  <a:lnTo>
                    <a:pt x="269" y="175"/>
                  </a:lnTo>
                  <a:lnTo>
                    <a:pt x="273" y="175"/>
                  </a:lnTo>
                  <a:lnTo>
                    <a:pt x="284" y="170"/>
                  </a:lnTo>
                  <a:lnTo>
                    <a:pt x="289" y="164"/>
                  </a:lnTo>
                  <a:lnTo>
                    <a:pt x="300" y="160"/>
                  </a:lnTo>
                  <a:lnTo>
                    <a:pt x="304" y="154"/>
                  </a:lnTo>
                  <a:lnTo>
                    <a:pt x="310" y="148"/>
                  </a:lnTo>
                  <a:lnTo>
                    <a:pt x="310" y="144"/>
                  </a:lnTo>
                  <a:lnTo>
                    <a:pt x="315" y="138"/>
                  </a:lnTo>
                  <a:lnTo>
                    <a:pt x="320" y="138"/>
                  </a:lnTo>
                  <a:lnTo>
                    <a:pt x="325" y="138"/>
                  </a:lnTo>
                  <a:lnTo>
                    <a:pt x="335" y="138"/>
                  </a:lnTo>
                  <a:lnTo>
                    <a:pt x="341" y="138"/>
                  </a:lnTo>
                  <a:lnTo>
                    <a:pt x="342" y="140"/>
                  </a:lnTo>
                  <a:lnTo>
                    <a:pt x="347" y="140"/>
                  </a:lnTo>
                  <a:lnTo>
                    <a:pt x="347" y="144"/>
                  </a:lnTo>
                  <a:lnTo>
                    <a:pt x="357" y="144"/>
                  </a:lnTo>
                  <a:lnTo>
                    <a:pt x="361" y="148"/>
                  </a:lnTo>
                  <a:lnTo>
                    <a:pt x="372" y="143"/>
                  </a:lnTo>
                  <a:lnTo>
                    <a:pt x="381" y="153"/>
                  </a:lnTo>
                  <a:close/>
                </a:path>
              </a:pathLst>
            </a:custGeom>
            <a:solidFill>
              <a:schemeClr val="tx2"/>
            </a:solidFill>
            <a:ln w="3175" cap="flat">
              <a:solidFill>
                <a:schemeClr val="bg2"/>
              </a:solidFill>
              <a:prstDash val="solid"/>
              <a:miter lim="800000"/>
              <a:headEnd/>
              <a:tailEnd/>
            </a:ln>
            <a:extLst/>
          </p:spPr>
          <p:txBody>
            <a:bodyPr vert="horz" wrap="square" lIns="68580" tIns="34290" rIns="68580" bIns="34290" numCol="1" anchor="t" anchorCtr="0" compatLnSpc="1">
              <a:prstTxWarp prst="textNoShape">
                <a:avLst/>
              </a:prstTxWarp>
            </a:bodyPr>
            <a:lstStyle/>
            <a:p>
              <a:endParaRPr lang="en-US" sz="1350"/>
            </a:p>
          </p:txBody>
        </p:sp>
        <p:sp>
          <p:nvSpPr>
            <p:cNvPr id="112" name="Freeform 111"/>
            <p:cNvSpPr>
              <a:spLocks/>
            </p:cNvSpPr>
            <p:nvPr/>
          </p:nvSpPr>
          <p:spPr bwMode="auto">
            <a:xfrm>
              <a:off x="4367268" y="4890841"/>
              <a:ext cx="658128" cy="417659"/>
            </a:xfrm>
            <a:custGeom>
              <a:avLst/>
              <a:gdLst>
                <a:gd name="T0" fmla="*/ 41 w 260"/>
                <a:gd name="T1" fmla="*/ 36 h 165"/>
                <a:gd name="T2" fmla="*/ 51 w 260"/>
                <a:gd name="T3" fmla="*/ 42 h 165"/>
                <a:gd name="T4" fmla="*/ 61 w 260"/>
                <a:gd name="T5" fmla="*/ 51 h 165"/>
                <a:gd name="T6" fmla="*/ 76 w 260"/>
                <a:gd name="T7" fmla="*/ 51 h 165"/>
                <a:gd name="T8" fmla="*/ 85 w 260"/>
                <a:gd name="T9" fmla="*/ 51 h 165"/>
                <a:gd name="T10" fmla="*/ 102 w 260"/>
                <a:gd name="T11" fmla="*/ 47 h 165"/>
                <a:gd name="T12" fmla="*/ 102 w 260"/>
                <a:gd name="T13" fmla="*/ 42 h 165"/>
                <a:gd name="T14" fmla="*/ 110 w 260"/>
                <a:gd name="T15" fmla="*/ 36 h 165"/>
                <a:gd name="T16" fmla="*/ 123 w 260"/>
                <a:gd name="T17" fmla="*/ 36 h 165"/>
                <a:gd name="T18" fmla="*/ 138 w 260"/>
                <a:gd name="T19" fmla="*/ 32 h 165"/>
                <a:gd name="T20" fmla="*/ 154 w 260"/>
                <a:gd name="T21" fmla="*/ 20 h 165"/>
                <a:gd name="T22" fmla="*/ 164 w 260"/>
                <a:gd name="T23" fmla="*/ 10 h 165"/>
                <a:gd name="T24" fmla="*/ 170 w 260"/>
                <a:gd name="T25" fmla="*/ 0 h 165"/>
                <a:gd name="T26" fmla="*/ 180 w 260"/>
                <a:gd name="T27" fmla="*/ 0 h 165"/>
                <a:gd name="T28" fmla="*/ 195 w 260"/>
                <a:gd name="T29" fmla="*/ 0 h 165"/>
                <a:gd name="T30" fmla="*/ 206 w 260"/>
                <a:gd name="T31" fmla="*/ 0 h 165"/>
                <a:gd name="T32" fmla="*/ 211 w 260"/>
                <a:gd name="T33" fmla="*/ 5 h 165"/>
                <a:gd name="T34" fmla="*/ 226 w 260"/>
                <a:gd name="T35" fmla="*/ 5 h 165"/>
                <a:gd name="T36" fmla="*/ 239 w 260"/>
                <a:gd name="T37" fmla="*/ 16 h 165"/>
                <a:gd name="T38" fmla="*/ 248 w 260"/>
                <a:gd name="T39" fmla="*/ 16 h 165"/>
                <a:gd name="T40" fmla="*/ 260 w 260"/>
                <a:gd name="T41" fmla="*/ 25 h 165"/>
                <a:gd name="T42" fmla="*/ 259 w 260"/>
                <a:gd name="T43" fmla="*/ 40 h 165"/>
                <a:gd name="T44" fmla="*/ 243 w 260"/>
                <a:gd name="T45" fmla="*/ 51 h 165"/>
                <a:gd name="T46" fmla="*/ 233 w 260"/>
                <a:gd name="T47" fmla="*/ 56 h 165"/>
                <a:gd name="T48" fmla="*/ 228 w 260"/>
                <a:gd name="T49" fmla="*/ 74 h 165"/>
                <a:gd name="T50" fmla="*/ 223 w 260"/>
                <a:gd name="T51" fmla="*/ 84 h 165"/>
                <a:gd name="T52" fmla="*/ 214 w 260"/>
                <a:gd name="T53" fmla="*/ 102 h 165"/>
                <a:gd name="T54" fmla="*/ 204 w 260"/>
                <a:gd name="T55" fmla="*/ 111 h 165"/>
                <a:gd name="T56" fmla="*/ 195 w 260"/>
                <a:gd name="T57" fmla="*/ 122 h 165"/>
                <a:gd name="T58" fmla="*/ 187 w 260"/>
                <a:gd name="T59" fmla="*/ 131 h 165"/>
                <a:gd name="T60" fmla="*/ 181 w 260"/>
                <a:gd name="T61" fmla="*/ 141 h 165"/>
                <a:gd name="T62" fmla="*/ 160 w 260"/>
                <a:gd name="T63" fmla="*/ 134 h 165"/>
                <a:gd name="T64" fmla="*/ 154 w 260"/>
                <a:gd name="T65" fmla="*/ 139 h 165"/>
                <a:gd name="T66" fmla="*/ 138 w 260"/>
                <a:gd name="T67" fmla="*/ 144 h 165"/>
                <a:gd name="T68" fmla="*/ 123 w 260"/>
                <a:gd name="T69" fmla="*/ 144 h 165"/>
                <a:gd name="T70" fmla="*/ 107 w 260"/>
                <a:gd name="T71" fmla="*/ 149 h 165"/>
                <a:gd name="T72" fmla="*/ 97 w 260"/>
                <a:gd name="T73" fmla="*/ 155 h 165"/>
                <a:gd name="T74" fmla="*/ 87 w 260"/>
                <a:gd name="T75" fmla="*/ 165 h 165"/>
                <a:gd name="T76" fmla="*/ 70 w 260"/>
                <a:gd name="T77" fmla="*/ 161 h 165"/>
                <a:gd name="T78" fmla="*/ 61 w 260"/>
                <a:gd name="T79" fmla="*/ 161 h 165"/>
                <a:gd name="T80" fmla="*/ 51 w 260"/>
                <a:gd name="T81" fmla="*/ 155 h 165"/>
                <a:gd name="T82" fmla="*/ 45 w 260"/>
                <a:gd name="T83" fmla="*/ 149 h 165"/>
                <a:gd name="T84" fmla="*/ 35 w 260"/>
                <a:gd name="T85" fmla="*/ 144 h 165"/>
                <a:gd name="T86" fmla="*/ 25 w 260"/>
                <a:gd name="T87" fmla="*/ 134 h 165"/>
                <a:gd name="T88" fmla="*/ 19 w 260"/>
                <a:gd name="T89" fmla="*/ 124 h 165"/>
                <a:gd name="T90" fmla="*/ 14 w 260"/>
                <a:gd name="T91" fmla="*/ 114 h 165"/>
                <a:gd name="T92" fmla="*/ 10 w 260"/>
                <a:gd name="T93" fmla="*/ 102 h 165"/>
                <a:gd name="T94" fmla="*/ 0 w 260"/>
                <a:gd name="T95" fmla="*/ 108 h 165"/>
                <a:gd name="T96" fmla="*/ 4 w 260"/>
                <a:gd name="T97" fmla="*/ 93 h 165"/>
                <a:gd name="T98" fmla="*/ 14 w 260"/>
                <a:gd name="T99" fmla="*/ 83 h 165"/>
                <a:gd name="T100" fmla="*/ 19 w 260"/>
                <a:gd name="T101" fmla="*/ 73 h 165"/>
                <a:gd name="T102" fmla="*/ 19 w 260"/>
                <a:gd name="T103" fmla="*/ 61 h 165"/>
                <a:gd name="T104" fmla="*/ 14 w 260"/>
                <a:gd name="T105" fmla="*/ 51 h 165"/>
                <a:gd name="T106" fmla="*/ 27 w 260"/>
                <a:gd name="T107" fmla="*/ 49 h 165"/>
                <a:gd name="T108" fmla="*/ 31 w 260"/>
                <a:gd name="T109" fmla="*/ 54 h 165"/>
                <a:gd name="T110" fmla="*/ 35 w 260"/>
                <a:gd name="T111" fmla="*/ 46 h 165"/>
                <a:gd name="T112" fmla="*/ 29 w 260"/>
                <a:gd name="T113" fmla="*/ 27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60" h="165">
                  <a:moveTo>
                    <a:pt x="29" y="27"/>
                  </a:moveTo>
                  <a:lnTo>
                    <a:pt x="41" y="36"/>
                  </a:lnTo>
                  <a:lnTo>
                    <a:pt x="45" y="42"/>
                  </a:lnTo>
                  <a:lnTo>
                    <a:pt x="51" y="42"/>
                  </a:lnTo>
                  <a:lnTo>
                    <a:pt x="56" y="46"/>
                  </a:lnTo>
                  <a:lnTo>
                    <a:pt x="61" y="51"/>
                  </a:lnTo>
                  <a:lnTo>
                    <a:pt x="70" y="51"/>
                  </a:lnTo>
                  <a:lnTo>
                    <a:pt x="76" y="51"/>
                  </a:lnTo>
                  <a:lnTo>
                    <a:pt x="82" y="51"/>
                  </a:lnTo>
                  <a:lnTo>
                    <a:pt x="85" y="51"/>
                  </a:lnTo>
                  <a:lnTo>
                    <a:pt x="97" y="47"/>
                  </a:lnTo>
                  <a:lnTo>
                    <a:pt x="102" y="47"/>
                  </a:lnTo>
                  <a:lnTo>
                    <a:pt x="99" y="43"/>
                  </a:lnTo>
                  <a:lnTo>
                    <a:pt x="102" y="42"/>
                  </a:lnTo>
                  <a:lnTo>
                    <a:pt x="103" y="36"/>
                  </a:lnTo>
                  <a:lnTo>
                    <a:pt x="110" y="36"/>
                  </a:lnTo>
                  <a:lnTo>
                    <a:pt x="117" y="36"/>
                  </a:lnTo>
                  <a:lnTo>
                    <a:pt x="123" y="36"/>
                  </a:lnTo>
                  <a:lnTo>
                    <a:pt x="129" y="36"/>
                  </a:lnTo>
                  <a:lnTo>
                    <a:pt x="138" y="32"/>
                  </a:lnTo>
                  <a:lnTo>
                    <a:pt x="144" y="26"/>
                  </a:lnTo>
                  <a:lnTo>
                    <a:pt x="154" y="20"/>
                  </a:lnTo>
                  <a:lnTo>
                    <a:pt x="160" y="16"/>
                  </a:lnTo>
                  <a:lnTo>
                    <a:pt x="164" y="10"/>
                  </a:lnTo>
                  <a:lnTo>
                    <a:pt x="164" y="5"/>
                  </a:lnTo>
                  <a:lnTo>
                    <a:pt x="170" y="0"/>
                  </a:lnTo>
                  <a:lnTo>
                    <a:pt x="175" y="0"/>
                  </a:lnTo>
                  <a:lnTo>
                    <a:pt x="180" y="0"/>
                  </a:lnTo>
                  <a:lnTo>
                    <a:pt x="191" y="0"/>
                  </a:lnTo>
                  <a:lnTo>
                    <a:pt x="195" y="0"/>
                  </a:lnTo>
                  <a:lnTo>
                    <a:pt x="201" y="0"/>
                  </a:lnTo>
                  <a:lnTo>
                    <a:pt x="206" y="0"/>
                  </a:lnTo>
                  <a:lnTo>
                    <a:pt x="206" y="5"/>
                  </a:lnTo>
                  <a:lnTo>
                    <a:pt x="211" y="5"/>
                  </a:lnTo>
                  <a:lnTo>
                    <a:pt x="216" y="10"/>
                  </a:lnTo>
                  <a:lnTo>
                    <a:pt x="226" y="5"/>
                  </a:lnTo>
                  <a:lnTo>
                    <a:pt x="238" y="10"/>
                  </a:lnTo>
                  <a:lnTo>
                    <a:pt x="239" y="16"/>
                  </a:lnTo>
                  <a:lnTo>
                    <a:pt x="243" y="15"/>
                  </a:lnTo>
                  <a:lnTo>
                    <a:pt x="248" y="16"/>
                  </a:lnTo>
                  <a:lnTo>
                    <a:pt x="252" y="20"/>
                  </a:lnTo>
                  <a:lnTo>
                    <a:pt x="260" y="25"/>
                  </a:lnTo>
                  <a:lnTo>
                    <a:pt x="260" y="30"/>
                  </a:lnTo>
                  <a:lnTo>
                    <a:pt x="259" y="40"/>
                  </a:lnTo>
                  <a:lnTo>
                    <a:pt x="250" y="47"/>
                  </a:lnTo>
                  <a:lnTo>
                    <a:pt x="243" y="51"/>
                  </a:lnTo>
                  <a:lnTo>
                    <a:pt x="239" y="54"/>
                  </a:lnTo>
                  <a:lnTo>
                    <a:pt x="233" y="56"/>
                  </a:lnTo>
                  <a:lnTo>
                    <a:pt x="229" y="63"/>
                  </a:lnTo>
                  <a:lnTo>
                    <a:pt x="228" y="74"/>
                  </a:lnTo>
                  <a:lnTo>
                    <a:pt x="225" y="78"/>
                  </a:lnTo>
                  <a:lnTo>
                    <a:pt x="223" y="84"/>
                  </a:lnTo>
                  <a:lnTo>
                    <a:pt x="221" y="97"/>
                  </a:lnTo>
                  <a:lnTo>
                    <a:pt x="214" y="102"/>
                  </a:lnTo>
                  <a:lnTo>
                    <a:pt x="211" y="110"/>
                  </a:lnTo>
                  <a:lnTo>
                    <a:pt x="204" y="111"/>
                  </a:lnTo>
                  <a:lnTo>
                    <a:pt x="204" y="117"/>
                  </a:lnTo>
                  <a:lnTo>
                    <a:pt x="195" y="122"/>
                  </a:lnTo>
                  <a:lnTo>
                    <a:pt x="194" y="125"/>
                  </a:lnTo>
                  <a:lnTo>
                    <a:pt x="187" y="131"/>
                  </a:lnTo>
                  <a:lnTo>
                    <a:pt x="185" y="135"/>
                  </a:lnTo>
                  <a:lnTo>
                    <a:pt x="181" y="141"/>
                  </a:lnTo>
                  <a:lnTo>
                    <a:pt x="164" y="139"/>
                  </a:lnTo>
                  <a:lnTo>
                    <a:pt x="160" y="134"/>
                  </a:lnTo>
                  <a:lnTo>
                    <a:pt x="154" y="134"/>
                  </a:lnTo>
                  <a:lnTo>
                    <a:pt x="154" y="139"/>
                  </a:lnTo>
                  <a:lnTo>
                    <a:pt x="144" y="144"/>
                  </a:lnTo>
                  <a:lnTo>
                    <a:pt x="138" y="144"/>
                  </a:lnTo>
                  <a:lnTo>
                    <a:pt x="134" y="139"/>
                  </a:lnTo>
                  <a:lnTo>
                    <a:pt x="123" y="144"/>
                  </a:lnTo>
                  <a:lnTo>
                    <a:pt x="117" y="149"/>
                  </a:lnTo>
                  <a:lnTo>
                    <a:pt x="107" y="149"/>
                  </a:lnTo>
                  <a:lnTo>
                    <a:pt x="103" y="149"/>
                  </a:lnTo>
                  <a:lnTo>
                    <a:pt x="97" y="155"/>
                  </a:lnTo>
                  <a:lnTo>
                    <a:pt x="92" y="161"/>
                  </a:lnTo>
                  <a:lnTo>
                    <a:pt x="87" y="165"/>
                  </a:lnTo>
                  <a:lnTo>
                    <a:pt x="82" y="165"/>
                  </a:lnTo>
                  <a:lnTo>
                    <a:pt x="70" y="161"/>
                  </a:lnTo>
                  <a:lnTo>
                    <a:pt x="66" y="161"/>
                  </a:lnTo>
                  <a:lnTo>
                    <a:pt x="61" y="161"/>
                  </a:lnTo>
                  <a:lnTo>
                    <a:pt x="56" y="161"/>
                  </a:lnTo>
                  <a:lnTo>
                    <a:pt x="51" y="155"/>
                  </a:lnTo>
                  <a:lnTo>
                    <a:pt x="45" y="155"/>
                  </a:lnTo>
                  <a:lnTo>
                    <a:pt x="45" y="149"/>
                  </a:lnTo>
                  <a:lnTo>
                    <a:pt x="41" y="149"/>
                  </a:lnTo>
                  <a:lnTo>
                    <a:pt x="35" y="144"/>
                  </a:lnTo>
                  <a:lnTo>
                    <a:pt x="31" y="139"/>
                  </a:lnTo>
                  <a:lnTo>
                    <a:pt x="25" y="134"/>
                  </a:lnTo>
                  <a:lnTo>
                    <a:pt x="19" y="129"/>
                  </a:lnTo>
                  <a:lnTo>
                    <a:pt x="19" y="124"/>
                  </a:lnTo>
                  <a:lnTo>
                    <a:pt x="19" y="118"/>
                  </a:lnTo>
                  <a:lnTo>
                    <a:pt x="14" y="114"/>
                  </a:lnTo>
                  <a:lnTo>
                    <a:pt x="10" y="108"/>
                  </a:lnTo>
                  <a:lnTo>
                    <a:pt x="10" y="102"/>
                  </a:lnTo>
                  <a:lnTo>
                    <a:pt x="0" y="102"/>
                  </a:lnTo>
                  <a:lnTo>
                    <a:pt x="0" y="108"/>
                  </a:lnTo>
                  <a:lnTo>
                    <a:pt x="0" y="102"/>
                  </a:lnTo>
                  <a:lnTo>
                    <a:pt x="4" y="93"/>
                  </a:lnTo>
                  <a:lnTo>
                    <a:pt x="10" y="93"/>
                  </a:lnTo>
                  <a:lnTo>
                    <a:pt x="14" y="83"/>
                  </a:lnTo>
                  <a:lnTo>
                    <a:pt x="14" y="73"/>
                  </a:lnTo>
                  <a:lnTo>
                    <a:pt x="19" y="73"/>
                  </a:lnTo>
                  <a:lnTo>
                    <a:pt x="19" y="67"/>
                  </a:lnTo>
                  <a:lnTo>
                    <a:pt x="19" y="61"/>
                  </a:lnTo>
                  <a:lnTo>
                    <a:pt x="14" y="57"/>
                  </a:lnTo>
                  <a:lnTo>
                    <a:pt x="14" y="51"/>
                  </a:lnTo>
                  <a:lnTo>
                    <a:pt x="19" y="51"/>
                  </a:lnTo>
                  <a:lnTo>
                    <a:pt x="27" y="49"/>
                  </a:lnTo>
                  <a:lnTo>
                    <a:pt x="25" y="53"/>
                  </a:lnTo>
                  <a:lnTo>
                    <a:pt x="31" y="54"/>
                  </a:lnTo>
                  <a:lnTo>
                    <a:pt x="31" y="51"/>
                  </a:lnTo>
                  <a:lnTo>
                    <a:pt x="35" y="46"/>
                  </a:lnTo>
                  <a:lnTo>
                    <a:pt x="32" y="37"/>
                  </a:lnTo>
                  <a:lnTo>
                    <a:pt x="29" y="27"/>
                  </a:lnTo>
                  <a:close/>
                </a:path>
              </a:pathLst>
            </a:custGeom>
            <a:solidFill>
              <a:schemeClr val="tx2"/>
            </a:solidFill>
            <a:ln w="3175" cap="flat">
              <a:solidFill>
                <a:schemeClr val="bg2"/>
              </a:solidFill>
              <a:prstDash val="solid"/>
              <a:miter lim="800000"/>
              <a:headEnd/>
              <a:tailEnd/>
            </a:ln>
          </p:spPr>
          <p:txBody>
            <a:bodyPr vert="horz" wrap="square" lIns="68580" tIns="34290" rIns="68580" bIns="34290" numCol="1" anchor="t" anchorCtr="0" compatLnSpc="1">
              <a:prstTxWarp prst="textNoShape">
                <a:avLst/>
              </a:prstTxWarp>
            </a:bodyPr>
            <a:lstStyle/>
            <a:p>
              <a:endParaRPr lang="en-US" sz="1350"/>
            </a:p>
          </p:txBody>
        </p:sp>
        <p:sp>
          <p:nvSpPr>
            <p:cNvPr id="113" name="Freeform 112"/>
            <p:cNvSpPr>
              <a:spLocks/>
            </p:cNvSpPr>
            <p:nvPr/>
          </p:nvSpPr>
          <p:spPr bwMode="auto">
            <a:xfrm>
              <a:off x="4367268" y="4890841"/>
              <a:ext cx="658128" cy="417659"/>
            </a:xfrm>
            <a:custGeom>
              <a:avLst/>
              <a:gdLst>
                <a:gd name="T0" fmla="*/ 41 w 260"/>
                <a:gd name="T1" fmla="*/ 36 h 165"/>
                <a:gd name="T2" fmla="*/ 51 w 260"/>
                <a:gd name="T3" fmla="*/ 42 h 165"/>
                <a:gd name="T4" fmla="*/ 61 w 260"/>
                <a:gd name="T5" fmla="*/ 51 h 165"/>
                <a:gd name="T6" fmla="*/ 76 w 260"/>
                <a:gd name="T7" fmla="*/ 51 h 165"/>
                <a:gd name="T8" fmla="*/ 85 w 260"/>
                <a:gd name="T9" fmla="*/ 51 h 165"/>
                <a:gd name="T10" fmla="*/ 102 w 260"/>
                <a:gd name="T11" fmla="*/ 47 h 165"/>
                <a:gd name="T12" fmla="*/ 102 w 260"/>
                <a:gd name="T13" fmla="*/ 42 h 165"/>
                <a:gd name="T14" fmla="*/ 110 w 260"/>
                <a:gd name="T15" fmla="*/ 36 h 165"/>
                <a:gd name="T16" fmla="*/ 123 w 260"/>
                <a:gd name="T17" fmla="*/ 36 h 165"/>
                <a:gd name="T18" fmla="*/ 138 w 260"/>
                <a:gd name="T19" fmla="*/ 32 h 165"/>
                <a:gd name="T20" fmla="*/ 154 w 260"/>
                <a:gd name="T21" fmla="*/ 20 h 165"/>
                <a:gd name="T22" fmla="*/ 164 w 260"/>
                <a:gd name="T23" fmla="*/ 10 h 165"/>
                <a:gd name="T24" fmla="*/ 170 w 260"/>
                <a:gd name="T25" fmla="*/ 0 h 165"/>
                <a:gd name="T26" fmla="*/ 180 w 260"/>
                <a:gd name="T27" fmla="*/ 0 h 165"/>
                <a:gd name="T28" fmla="*/ 195 w 260"/>
                <a:gd name="T29" fmla="*/ 0 h 165"/>
                <a:gd name="T30" fmla="*/ 206 w 260"/>
                <a:gd name="T31" fmla="*/ 0 h 165"/>
                <a:gd name="T32" fmla="*/ 211 w 260"/>
                <a:gd name="T33" fmla="*/ 5 h 165"/>
                <a:gd name="T34" fmla="*/ 226 w 260"/>
                <a:gd name="T35" fmla="*/ 5 h 165"/>
                <a:gd name="T36" fmla="*/ 239 w 260"/>
                <a:gd name="T37" fmla="*/ 16 h 165"/>
                <a:gd name="T38" fmla="*/ 248 w 260"/>
                <a:gd name="T39" fmla="*/ 16 h 165"/>
                <a:gd name="T40" fmla="*/ 260 w 260"/>
                <a:gd name="T41" fmla="*/ 25 h 165"/>
                <a:gd name="T42" fmla="*/ 259 w 260"/>
                <a:gd name="T43" fmla="*/ 40 h 165"/>
                <a:gd name="T44" fmla="*/ 243 w 260"/>
                <a:gd name="T45" fmla="*/ 51 h 165"/>
                <a:gd name="T46" fmla="*/ 233 w 260"/>
                <a:gd name="T47" fmla="*/ 56 h 165"/>
                <a:gd name="T48" fmla="*/ 228 w 260"/>
                <a:gd name="T49" fmla="*/ 74 h 165"/>
                <a:gd name="T50" fmla="*/ 223 w 260"/>
                <a:gd name="T51" fmla="*/ 84 h 165"/>
                <a:gd name="T52" fmla="*/ 214 w 260"/>
                <a:gd name="T53" fmla="*/ 102 h 165"/>
                <a:gd name="T54" fmla="*/ 204 w 260"/>
                <a:gd name="T55" fmla="*/ 111 h 165"/>
                <a:gd name="T56" fmla="*/ 195 w 260"/>
                <a:gd name="T57" fmla="*/ 122 h 165"/>
                <a:gd name="T58" fmla="*/ 187 w 260"/>
                <a:gd name="T59" fmla="*/ 131 h 165"/>
                <a:gd name="T60" fmla="*/ 181 w 260"/>
                <a:gd name="T61" fmla="*/ 141 h 165"/>
                <a:gd name="T62" fmla="*/ 160 w 260"/>
                <a:gd name="T63" fmla="*/ 134 h 165"/>
                <a:gd name="T64" fmla="*/ 154 w 260"/>
                <a:gd name="T65" fmla="*/ 139 h 165"/>
                <a:gd name="T66" fmla="*/ 138 w 260"/>
                <a:gd name="T67" fmla="*/ 144 h 165"/>
                <a:gd name="T68" fmla="*/ 123 w 260"/>
                <a:gd name="T69" fmla="*/ 144 h 165"/>
                <a:gd name="T70" fmla="*/ 107 w 260"/>
                <a:gd name="T71" fmla="*/ 149 h 165"/>
                <a:gd name="T72" fmla="*/ 97 w 260"/>
                <a:gd name="T73" fmla="*/ 155 h 165"/>
                <a:gd name="T74" fmla="*/ 87 w 260"/>
                <a:gd name="T75" fmla="*/ 165 h 165"/>
                <a:gd name="T76" fmla="*/ 70 w 260"/>
                <a:gd name="T77" fmla="*/ 161 h 165"/>
                <a:gd name="T78" fmla="*/ 61 w 260"/>
                <a:gd name="T79" fmla="*/ 161 h 165"/>
                <a:gd name="T80" fmla="*/ 51 w 260"/>
                <a:gd name="T81" fmla="*/ 155 h 165"/>
                <a:gd name="T82" fmla="*/ 45 w 260"/>
                <a:gd name="T83" fmla="*/ 149 h 165"/>
                <a:gd name="T84" fmla="*/ 35 w 260"/>
                <a:gd name="T85" fmla="*/ 144 h 165"/>
                <a:gd name="T86" fmla="*/ 25 w 260"/>
                <a:gd name="T87" fmla="*/ 134 h 165"/>
                <a:gd name="T88" fmla="*/ 19 w 260"/>
                <a:gd name="T89" fmla="*/ 124 h 165"/>
                <a:gd name="T90" fmla="*/ 14 w 260"/>
                <a:gd name="T91" fmla="*/ 114 h 165"/>
                <a:gd name="T92" fmla="*/ 10 w 260"/>
                <a:gd name="T93" fmla="*/ 102 h 165"/>
                <a:gd name="T94" fmla="*/ 0 w 260"/>
                <a:gd name="T95" fmla="*/ 108 h 165"/>
                <a:gd name="T96" fmla="*/ 4 w 260"/>
                <a:gd name="T97" fmla="*/ 93 h 165"/>
                <a:gd name="T98" fmla="*/ 14 w 260"/>
                <a:gd name="T99" fmla="*/ 83 h 165"/>
                <a:gd name="T100" fmla="*/ 19 w 260"/>
                <a:gd name="T101" fmla="*/ 73 h 165"/>
                <a:gd name="T102" fmla="*/ 19 w 260"/>
                <a:gd name="T103" fmla="*/ 61 h 165"/>
                <a:gd name="T104" fmla="*/ 14 w 260"/>
                <a:gd name="T105" fmla="*/ 51 h 165"/>
                <a:gd name="T106" fmla="*/ 27 w 260"/>
                <a:gd name="T107" fmla="*/ 49 h 165"/>
                <a:gd name="T108" fmla="*/ 31 w 260"/>
                <a:gd name="T109" fmla="*/ 54 h 165"/>
                <a:gd name="T110" fmla="*/ 35 w 260"/>
                <a:gd name="T111" fmla="*/ 46 h 165"/>
                <a:gd name="T112" fmla="*/ 29 w 260"/>
                <a:gd name="T113" fmla="*/ 27 h 16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260" h="165">
                  <a:moveTo>
                    <a:pt x="29" y="27"/>
                  </a:moveTo>
                  <a:lnTo>
                    <a:pt x="41" y="36"/>
                  </a:lnTo>
                  <a:lnTo>
                    <a:pt x="45" y="42"/>
                  </a:lnTo>
                  <a:lnTo>
                    <a:pt x="51" y="42"/>
                  </a:lnTo>
                  <a:lnTo>
                    <a:pt x="56" y="46"/>
                  </a:lnTo>
                  <a:lnTo>
                    <a:pt x="61" y="51"/>
                  </a:lnTo>
                  <a:lnTo>
                    <a:pt x="70" y="51"/>
                  </a:lnTo>
                  <a:lnTo>
                    <a:pt x="76" y="51"/>
                  </a:lnTo>
                  <a:lnTo>
                    <a:pt x="82" y="51"/>
                  </a:lnTo>
                  <a:lnTo>
                    <a:pt x="85" y="51"/>
                  </a:lnTo>
                  <a:lnTo>
                    <a:pt x="97" y="47"/>
                  </a:lnTo>
                  <a:lnTo>
                    <a:pt x="102" y="47"/>
                  </a:lnTo>
                  <a:lnTo>
                    <a:pt x="99" y="43"/>
                  </a:lnTo>
                  <a:lnTo>
                    <a:pt x="102" y="42"/>
                  </a:lnTo>
                  <a:lnTo>
                    <a:pt x="103" y="36"/>
                  </a:lnTo>
                  <a:lnTo>
                    <a:pt x="110" y="36"/>
                  </a:lnTo>
                  <a:lnTo>
                    <a:pt x="117" y="36"/>
                  </a:lnTo>
                  <a:lnTo>
                    <a:pt x="123" y="36"/>
                  </a:lnTo>
                  <a:lnTo>
                    <a:pt x="129" y="36"/>
                  </a:lnTo>
                  <a:lnTo>
                    <a:pt x="138" y="32"/>
                  </a:lnTo>
                  <a:lnTo>
                    <a:pt x="144" y="26"/>
                  </a:lnTo>
                  <a:lnTo>
                    <a:pt x="154" y="20"/>
                  </a:lnTo>
                  <a:lnTo>
                    <a:pt x="160" y="16"/>
                  </a:lnTo>
                  <a:lnTo>
                    <a:pt x="164" y="10"/>
                  </a:lnTo>
                  <a:lnTo>
                    <a:pt x="164" y="5"/>
                  </a:lnTo>
                  <a:lnTo>
                    <a:pt x="170" y="0"/>
                  </a:lnTo>
                  <a:lnTo>
                    <a:pt x="175" y="0"/>
                  </a:lnTo>
                  <a:lnTo>
                    <a:pt x="180" y="0"/>
                  </a:lnTo>
                  <a:lnTo>
                    <a:pt x="191" y="0"/>
                  </a:lnTo>
                  <a:lnTo>
                    <a:pt x="195" y="0"/>
                  </a:lnTo>
                  <a:lnTo>
                    <a:pt x="201" y="0"/>
                  </a:lnTo>
                  <a:lnTo>
                    <a:pt x="206" y="0"/>
                  </a:lnTo>
                  <a:lnTo>
                    <a:pt x="206" y="5"/>
                  </a:lnTo>
                  <a:lnTo>
                    <a:pt x="211" y="5"/>
                  </a:lnTo>
                  <a:lnTo>
                    <a:pt x="216" y="10"/>
                  </a:lnTo>
                  <a:lnTo>
                    <a:pt x="226" y="5"/>
                  </a:lnTo>
                  <a:lnTo>
                    <a:pt x="238" y="10"/>
                  </a:lnTo>
                  <a:lnTo>
                    <a:pt x="239" y="16"/>
                  </a:lnTo>
                  <a:lnTo>
                    <a:pt x="243" y="15"/>
                  </a:lnTo>
                  <a:lnTo>
                    <a:pt x="248" y="16"/>
                  </a:lnTo>
                  <a:lnTo>
                    <a:pt x="252" y="20"/>
                  </a:lnTo>
                  <a:lnTo>
                    <a:pt x="260" y="25"/>
                  </a:lnTo>
                  <a:lnTo>
                    <a:pt x="260" y="30"/>
                  </a:lnTo>
                  <a:lnTo>
                    <a:pt x="259" y="40"/>
                  </a:lnTo>
                  <a:lnTo>
                    <a:pt x="250" y="47"/>
                  </a:lnTo>
                  <a:lnTo>
                    <a:pt x="243" y="51"/>
                  </a:lnTo>
                  <a:lnTo>
                    <a:pt x="239" y="54"/>
                  </a:lnTo>
                  <a:lnTo>
                    <a:pt x="233" y="56"/>
                  </a:lnTo>
                  <a:lnTo>
                    <a:pt x="229" y="63"/>
                  </a:lnTo>
                  <a:lnTo>
                    <a:pt x="228" y="74"/>
                  </a:lnTo>
                  <a:lnTo>
                    <a:pt x="225" y="78"/>
                  </a:lnTo>
                  <a:lnTo>
                    <a:pt x="223" y="84"/>
                  </a:lnTo>
                  <a:lnTo>
                    <a:pt x="221" y="97"/>
                  </a:lnTo>
                  <a:lnTo>
                    <a:pt x="214" y="102"/>
                  </a:lnTo>
                  <a:lnTo>
                    <a:pt x="211" y="110"/>
                  </a:lnTo>
                  <a:lnTo>
                    <a:pt x="204" y="111"/>
                  </a:lnTo>
                  <a:lnTo>
                    <a:pt x="204" y="117"/>
                  </a:lnTo>
                  <a:lnTo>
                    <a:pt x="195" y="122"/>
                  </a:lnTo>
                  <a:lnTo>
                    <a:pt x="194" y="125"/>
                  </a:lnTo>
                  <a:lnTo>
                    <a:pt x="187" y="131"/>
                  </a:lnTo>
                  <a:lnTo>
                    <a:pt x="185" y="135"/>
                  </a:lnTo>
                  <a:lnTo>
                    <a:pt x="181" y="141"/>
                  </a:lnTo>
                  <a:lnTo>
                    <a:pt x="164" y="139"/>
                  </a:lnTo>
                  <a:lnTo>
                    <a:pt x="160" y="134"/>
                  </a:lnTo>
                  <a:lnTo>
                    <a:pt x="154" y="134"/>
                  </a:lnTo>
                  <a:lnTo>
                    <a:pt x="154" y="139"/>
                  </a:lnTo>
                  <a:lnTo>
                    <a:pt x="144" y="144"/>
                  </a:lnTo>
                  <a:lnTo>
                    <a:pt x="138" y="144"/>
                  </a:lnTo>
                  <a:lnTo>
                    <a:pt x="134" y="139"/>
                  </a:lnTo>
                  <a:lnTo>
                    <a:pt x="123" y="144"/>
                  </a:lnTo>
                  <a:lnTo>
                    <a:pt x="117" y="149"/>
                  </a:lnTo>
                  <a:lnTo>
                    <a:pt x="107" y="149"/>
                  </a:lnTo>
                  <a:lnTo>
                    <a:pt x="103" y="149"/>
                  </a:lnTo>
                  <a:lnTo>
                    <a:pt x="97" y="155"/>
                  </a:lnTo>
                  <a:lnTo>
                    <a:pt x="92" y="161"/>
                  </a:lnTo>
                  <a:lnTo>
                    <a:pt x="87" y="165"/>
                  </a:lnTo>
                  <a:lnTo>
                    <a:pt x="82" y="165"/>
                  </a:lnTo>
                  <a:lnTo>
                    <a:pt x="70" y="161"/>
                  </a:lnTo>
                  <a:lnTo>
                    <a:pt x="66" y="161"/>
                  </a:lnTo>
                  <a:lnTo>
                    <a:pt x="61" y="161"/>
                  </a:lnTo>
                  <a:lnTo>
                    <a:pt x="56" y="161"/>
                  </a:lnTo>
                  <a:lnTo>
                    <a:pt x="51" y="155"/>
                  </a:lnTo>
                  <a:lnTo>
                    <a:pt x="45" y="155"/>
                  </a:lnTo>
                  <a:lnTo>
                    <a:pt x="45" y="149"/>
                  </a:lnTo>
                  <a:lnTo>
                    <a:pt x="41" y="149"/>
                  </a:lnTo>
                  <a:lnTo>
                    <a:pt x="35" y="144"/>
                  </a:lnTo>
                  <a:lnTo>
                    <a:pt x="31" y="139"/>
                  </a:lnTo>
                  <a:lnTo>
                    <a:pt x="25" y="134"/>
                  </a:lnTo>
                  <a:lnTo>
                    <a:pt x="19" y="129"/>
                  </a:lnTo>
                  <a:lnTo>
                    <a:pt x="19" y="124"/>
                  </a:lnTo>
                  <a:lnTo>
                    <a:pt x="19" y="118"/>
                  </a:lnTo>
                  <a:lnTo>
                    <a:pt x="14" y="114"/>
                  </a:lnTo>
                  <a:lnTo>
                    <a:pt x="10" y="108"/>
                  </a:lnTo>
                  <a:lnTo>
                    <a:pt x="10" y="102"/>
                  </a:lnTo>
                  <a:lnTo>
                    <a:pt x="0" y="102"/>
                  </a:lnTo>
                  <a:lnTo>
                    <a:pt x="0" y="108"/>
                  </a:lnTo>
                  <a:lnTo>
                    <a:pt x="0" y="102"/>
                  </a:lnTo>
                  <a:lnTo>
                    <a:pt x="4" y="93"/>
                  </a:lnTo>
                  <a:lnTo>
                    <a:pt x="10" y="93"/>
                  </a:lnTo>
                  <a:lnTo>
                    <a:pt x="14" y="83"/>
                  </a:lnTo>
                  <a:lnTo>
                    <a:pt x="14" y="73"/>
                  </a:lnTo>
                  <a:lnTo>
                    <a:pt x="19" y="73"/>
                  </a:lnTo>
                  <a:lnTo>
                    <a:pt x="19" y="67"/>
                  </a:lnTo>
                  <a:lnTo>
                    <a:pt x="19" y="61"/>
                  </a:lnTo>
                  <a:lnTo>
                    <a:pt x="14" y="57"/>
                  </a:lnTo>
                  <a:lnTo>
                    <a:pt x="14" y="51"/>
                  </a:lnTo>
                  <a:lnTo>
                    <a:pt x="19" y="51"/>
                  </a:lnTo>
                  <a:lnTo>
                    <a:pt x="27" y="49"/>
                  </a:lnTo>
                  <a:lnTo>
                    <a:pt x="25" y="53"/>
                  </a:lnTo>
                  <a:lnTo>
                    <a:pt x="31" y="54"/>
                  </a:lnTo>
                  <a:lnTo>
                    <a:pt x="31" y="51"/>
                  </a:lnTo>
                  <a:lnTo>
                    <a:pt x="35" y="46"/>
                  </a:lnTo>
                  <a:lnTo>
                    <a:pt x="32" y="37"/>
                  </a:lnTo>
                  <a:lnTo>
                    <a:pt x="29" y="27"/>
                  </a:lnTo>
                  <a:close/>
                </a:path>
              </a:pathLst>
            </a:custGeom>
            <a:solidFill>
              <a:schemeClr val="tx2"/>
            </a:solidFill>
            <a:ln w="3175" cap="flat">
              <a:solidFill>
                <a:schemeClr val="bg2"/>
              </a:solidFill>
              <a:prstDash val="solid"/>
              <a:miter lim="800000"/>
              <a:headEnd/>
              <a:tailEnd/>
            </a:ln>
            <a:extLst/>
          </p:spPr>
          <p:txBody>
            <a:bodyPr vert="horz" wrap="square" lIns="68580" tIns="34290" rIns="68580" bIns="34290" numCol="1" anchor="t" anchorCtr="0" compatLnSpc="1">
              <a:prstTxWarp prst="textNoShape">
                <a:avLst/>
              </a:prstTxWarp>
            </a:bodyPr>
            <a:lstStyle/>
            <a:p>
              <a:endParaRPr lang="en-US" sz="1350"/>
            </a:p>
          </p:txBody>
        </p:sp>
        <p:sp>
          <p:nvSpPr>
            <p:cNvPr id="114" name="Freeform 113"/>
            <p:cNvSpPr>
              <a:spLocks/>
            </p:cNvSpPr>
            <p:nvPr/>
          </p:nvSpPr>
          <p:spPr bwMode="auto">
            <a:xfrm>
              <a:off x="4222987" y="3961868"/>
              <a:ext cx="928974" cy="873286"/>
            </a:xfrm>
            <a:custGeom>
              <a:avLst/>
              <a:gdLst>
                <a:gd name="T0" fmla="*/ 27 w 367"/>
                <a:gd name="T1" fmla="*/ 95 h 345"/>
                <a:gd name="T2" fmla="*/ 31 w 367"/>
                <a:gd name="T3" fmla="*/ 68 h 345"/>
                <a:gd name="T4" fmla="*/ 62 w 367"/>
                <a:gd name="T5" fmla="*/ 64 h 345"/>
                <a:gd name="T6" fmla="*/ 78 w 367"/>
                <a:gd name="T7" fmla="*/ 53 h 345"/>
                <a:gd name="T8" fmla="*/ 99 w 367"/>
                <a:gd name="T9" fmla="*/ 43 h 345"/>
                <a:gd name="T10" fmla="*/ 115 w 367"/>
                <a:gd name="T11" fmla="*/ 33 h 345"/>
                <a:gd name="T12" fmla="*/ 140 w 367"/>
                <a:gd name="T13" fmla="*/ 27 h 345"/>
                <a:gd name="T14" fmla="*/ 161 w 367"/>
                <a:gd name="T15" fmla="*/ 43 h 345"/>
                <a:gd name="T16" fmla="*/ 181 w 367"/>
                <a:gd name="T17" fmla="*/ 53 h 345"/>
                <a:gd name="T18" fmla="*/ 203 w 367"/>
                <a:gd name="T19" fmla="*/ 59 h 345"/>
                <a:gd name="T20" fmla="*/ 207 w 367"/>
                <a:gd name="T21" fmla="*/ 43 h 345"/>
                <a:gd name="T22" fmla="*/ 212 w 367"/>
                <a:gd name="T23" fmla="*/ 22 h 345"/>
                <a:gd name="T24" fmla="*/ 228 w 367"/>
                <a:gd name="T25" fmla="*/ 17 h 345"/>
                <a:gd name="T26" fmla="*/ 249 w 367"/>
                <a:gd name="T27" fmla="*/ 7 h 345"/>
                <a:gd name="T28" fmla="*/ 256 w 367"/>
                <a:gd name="T29" fmla="*/ 0 h 345"/>
                <a:gd name="T30" fmla="*/ 269 w 367"/>
                <a:gd name="T31" fmla="*/ 10 h 345"/>
                <a:gd name="T32" fmla="*/ 303 w 367"/>
                <a:gd name="T33" fmla="*/ 5 h 345"/>
                <a:gd name="T34" fmla="*/ 309 w 367"/>
                <a:gd name="T35" fmla="*/ 33 h 345"/>
                <a:gd name="T36" fmla="*/ 319 w 367"/>
                <a:gd name="T37" fmla="*/ 46 h 345"/>
                <a:gd name="T38" fmla="*/ 338 w 367"/>
                <a:gd name="T39" fmla="*/ 76 h 345"/>
                <a:gd name="T40" fmla="*/ 354 w 367"/>
                <a:gd name="T41" fmla="*/ 110 h 345"/>
                <a:gd name="T42" fmla="*/ 334 w 367"/>
                <a:gd name="T43" fmla="*/ 159 h 345"/>
                <a:gd name="T44" fmla="*/ 344 w 367"/>
                <a:gd name="T45" fmla="*/ 186 h 345"/>
                <a:gd name="T46" fmla="*/ 343 w 367"/>
                <a:gd name="T47" fmla="*/ 212 h 345"/>
                <a:gd name="T48" fmla="*/ 358 w 367"/>
                <a:gd name="T49" fmla="*/ 238 h 345"/>
                <a:gd name="T50" fmla="*/ 363 w 367"/>
                <a:gd name="T51" fmla="*/ 265 h 345"/>
                <a:gd name="T52" fmla="*/ 333 w 367"/>
                <a:gd name="T53" fmla="*/ 282 h 345"/>
                <a:gd name="T54" fmla="*/ 316 w 367"/>
                <a:gd name="T55" fmla="*/ 305 h 345"/>
                <a:gd name="T56" fmla="*/ 313 w 367"/>
                <a:gd name="T57" fmla="*/ 331 h 345"/>
                <a:gd name="T58" fmla="*/ 300 w 367"/>
                <a:gd name="T59" fmla="*/ 336 h 345"/>
                <a:gd name="T60" fmla="*/ 280 w 367"/>
                <a:gd name="T61" fmla="*/ 326 h 345"/>
                <a:gd name="T62" fmla="*/ 259 w 367"/>
                <a:gd name="T63" fmla="*/ 316 h 345"/>
                <a:gd name="T64" fmla="*/ 238 w 367"/>
                <a:gd name="T65" fmla="*/ 311 h 345"/>
                <a:gd name="T66" fmla="*/ 212 w 367"/>
                <a:gd name="T67" fmla="*/ 316 h 345"/>
                <a:gd name="T68" fmla="*/ 203 w 367"/>
                <a:gd name="T69" fmla="*/ 311 h 345"/>
                <a:gd name="T70" fmla="*/ 181 w 367"/>
                <a:gd name="T71" fmla="*/ 316 h 345"/>
                <a:gd name="T72" fmla="*/ 156 w 367"/>
                <a:gd name="T73" fmla="*/ 301 h 345"/>
                <a:gd name="T74" fmla="*/ 120 w 367"/>
                <a:gd name="T75" fmla="*/ 275 h 345"/>
                <a:gd name="T76" fmla="*/ 93 w 367"/>
                <a:gd name="T77" fmla="*/ 275 h 345"/>
                <a:gd name="T78" fmla="*/ 89 w 367"/>
                <a:gd name="T79" fmla="*/ 289 h 345"/>
                <a:gd name="T80" fmla="*/ 74 w 367"/>
                <a:gd name="T81" fmla="*/ 270 h 345"/>
                <a:gd name="T82" fmla="*/ 52 w 367"/>
                <a:gd name="T83" fmla="*/ 254 h 345"/>
                <a:gd name="T84" fmla="*/ 37 w 367"/>
                <a:gd name="T85" fmla="*/ 244 h 345"/>
                <a:gd name="T86" fmla="*/ 24 w 367"/>
                <a:gd name="T87" fmla="*/ 230 h 345"/>
                <a:gd name="T88" fmla="*/ 27 w 367"/>
                <a:gd name="T89" fmla="*/ 207 h 345"/>
                <a:gd name="T90" fmla="*/ 21 w 367"/>
                <a:gd name="T91" fmla="*/ 182 h 345"/>
                <a:gd name="T92" fmla="*/ 16 w 367"/>
                <a:gd name="T93" fmla="*/ 156 h 345"/>
                <a:gd name="T94" fmla="*/ 11 w 367"/>
                <a:gd name="T95" fmla="*/ 141 h 345"/>
                <a:gd name="T96" fmla="*/ 11 w 367"/>
                <a:gd name="T97" fmla="*/ 115 h 345"/>
                <a:gd name="T98" fmla="*/ 11 w 367"/>
                <a:gd name="T99" fmla="*/ 95 h 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67" h="345">
                  <a:moveTo>
                    <a:pt x="11" y="87"/>
                  </a:moveTo>
                  <a:lnTo>
                    <a:pt x="17" y="94"/>
                  </a:lnTo>
                  <a:lnTo>
                    <a:pt x="25" y="94"/>
                  </a:lnTo>
                  <a:lnTo>
                    <a:pt x="27" y="95"/>
                  </a:lnTo>
                  <a:lnTo>
                    <a:pt x="27" y="90"/>
                  </a:lnTo>
                  <a:lnTo>
                    <a:pt x="21" y="84"/>
                  </a:lnTo>
                  <a:lnTo>
                    <a:pt x="27" y="80"/>
                  </a:lnTo>
                  <a:lnTo>
                    <a:pt x="31" y="68"/>
                  </a:lnTo>
                  <a:lnTo>
                    <a:pt x="42" y="64"/>
                  </a:lnTo>
                  <a:lnTo>
                    <a:pt x="47" y="64"/>
                  </a:lnTo>
                  <a:lnTo>
                    <a:pt x="58" y="64"/>
                  </a:lnTo>
                  <a:lnTo>
                    <a:pt x="62" y="64"/>
                  </a:lnTo>
                  <a:lnTo>
                    <a:pt x="62" y="59"/>
                  </a:lnTo>
                  <a:lnTo>
                    <a:pt x="68" y="59"/>
                  </a:lnTo>
                  <a:lnTo>
                    <a:pt x="74" y="53"/>
                  </a:lnTo>
                  <a:lnTo>
                    <a:pt x="78" y="53"/>
                  </a:lnTo>
                  <a:lnTo>
                    <a:pt x="84" y="49"/>
                  </a:lnTo>
                  <a:lnTo>
                    <a:pt x="89" y="43"/>
                  </a:lnTo>
                  <a:lnTo>
                    <a:pt x="93" y="37"/>
                  </a:lnTo>
                  <a:lnTo>
                    <a:pt x="99" y="43"/>
                  </a:lnTo>
                  <a:lnTo>
                    <a:pt x="105" y="37"/>
                  </a:lnTo>
                  <a:lnTo>
                    <a:pt x="109" y="37"/>
                  </a:lnTo>
                  <a:lnTo>
                    <a:pt x="109" y="33"/>
                  </a:lnTo>
                  <a:lnTo>
                    <a:pt x="115" y="33"/>
                  </a:lnTo>
                  <a:lnTo>
                    <a:pt x="120" y="27"/>
                  </a:lnTo>
                  <a:lnTo>
                    <a:pt x="130" y="33"/>
                  </a:lnTo>
                  <a:lnTo>
                    <a:pt x="135" y="33"/>
                  </a:lnTo>
                  <a:lnTo>
                    <a:pt x="140" y="27"/>
                  </a:lnTo>
                  <a:lnTo>
                    <a:pt x="156" y="27"/>
                  </a:lnTo>
                  <a:lnTo>
                    <a:pt x="156" y="33"/>
                  </a:lnTo>
                  <a:lnTo>
                    <a:pt x="161" y="37"/>
                  </a:lnTo>
                  <a:lnTo>
                    <a:pt x="161" y="43"/>
                  </a:lnTo>
                  <a:lnTo>
                    <a:pt x="161" y="49"/>
                  </a:lnTo>
                  <a:lnTo>
                    <a:pt x="161" y="53"/>
                  </a:lnTo>
                  <a:lnTo>
                    <a:pt x="166" y="59"/>
                  </a:lnTo>
                  <a:lnTo>
                    <a:pt x="181" y="53"/>
                  </a:lnTo>
                  <a:lnTo>
                    <a:pt x="187" y="53"/>
                  </a:lnTo>
                  <a:lnTo>
                    <a:pt x="187" y="59"/>
                  </a:lnTo>
                  <a:lnTo>
                    <a:pt x="193" y="59"/>
                  </a:lnTo>
                  <a:lnTo>
                    <a:pt x="203" y="59"/>
                  </a:lnTo>
                  <a:lnTo>
                    <a:pt x="203" y="53"/>
                  </a:lnTo>
                  <a:lnTo>
                    <a:pt x="203" y="49"/>
                  </a:lnTo>
                  <a:lnTo>
                    <a:pt x="203" y="43"/>
                  </a:lnTo>
                  <a:lnTo>
                    <a:pt x="207" y="43"/>
                  </a:lnTo>
                  <a:lnTo>
                    <a:pt x="212" y="37"/>
                  </a:lnTo>
                  <a:lnTo>
                    <a:pt x="212" y="33"/>
                  </a:lnTo>
                  <a:lnTo>
                    <a:pt x="204" y="30"/>
                  </a:lnTo>
                  <a:lnTo>
                    <a:pt x="212" y="22"/>
                  </a:lnTo>
                  <a:lnTo>
                    <a:pt x="212" y="17"/>
                  </a:lnTo>
                  <a:lnTo>
                    <a:pt x="228" y="7"/>
                  </a:lnTo>
                  <a:lnTo>
                    <a:pt x="228" y="12"/>
                  </a:lnTo>
                  <a:lnTo>
                    <a:pt x="228" y="17"/>
                  </a:lnTo>
                  <a:lnTo>
                    <a:pt x="228" y="22"/>
                  </a:lnTo>
                  <a:lnTo>
                    <a:pt x="238" y="22"/>
                  </a:lnTo>
                  <a:lnTo>
                    <a:pt x="244" y="17"/>
                  </a:lnTo>
                  <a:lnTo>
                    <a:pt x="249" y="7"/>
                  </a:lnTo>
                  <a:lnTo>
                    <a:pt x="244" y="7"/>
                  </a:lnTo>
                  <a:lnTo>
                    <a:pt x="244" y="2"/>
                  </a:lnTo>
                  <a:lnTo>
                    <a:pt x="249" y="2"/>
                  </a:lnTo>
                  <a:lnTo>
                    <a:pt x="256" y="0"/>
                  </a:lnTo>
                  <a:lnTo>
                    <a:pt x="261" y="6"/>
                  </a:lnTo>
                  <a:lnTo>
                    <a:pt x="262" y="10"/>
                  </a:lnTo>
                  <a:lnTo>
                    <a:pt x="263" y="10"/>
                  </a:lnTo>
                  <a:lnTo>
                    <a:pt x="269" y="10"/>
                  </a:lnTo>
                  <a:lnTo>
                    <a:pt x="280" y="10"/>
                  </a:lnTo>
                  <a:lnTo>
                    <a:pt x="286" y="3"/>
                  </a:lnTo>
                  <a:lnTo>
                    <a:pt x="295" y="0"/>
                  </a:lnTo>
                  <a:lnTo>
                    <a:pt x="303" y="5"/>
                  </a:lnTo>
                  <a:lnTo>
                    <a:pt x="307" y="13"/>
                  </a:lnTo>
                  <a:lnTo>
                    <a:pt x="309" y="17"/>
                  </a:lnTo>
                  <a:lnTo>
                    <a:pt x="310" y="26"/>
                  </a:lnTo>
                  <a:lnTo>
                    <a:pt x="309" y="33"/>
                  </a:lnTo>
                  <a:lnTo>
                    <a:pt x="307" y="34"/>
                  </a:lnTo>
                  <a:lnTo>
                    <a:pt x="313" y="34"/>
                  </a:lnTo>
                  <a:lnTo>
                    <a:pt x="309" y="40"/>
                  </a:lnTo>
                  <a:lnTo>
                    <a:pt x="319" y="46"/>
                  </a:lnTo>
                  <a:lnTo>
                    <a:pt x="326" y="49"/>
                  </a:lnTo>
                  <a:lnTo>
                    <a:pt x="337" y="57"/>
                  </a:lnTo>
                  <a:lnTo>
                    <a:pt x="337" y="68"/>
                  </a:lnTo>
                  <a:lnTo>
                    <a:pt x="338" y="76"/>
                  </a:lnTo>
                  <a:lnTo>
                    <a:pt x="343" y="80"/>
                  </a:lnTo>
                  <a:lnTo>
                    <a:pt x="343" y="94"/>
                  </a:lnTo>
                  <a:lnTo>
                    <a:pt x="346" y="98"/>
                  </a:lnTo>
                  <a:lnTo>
                    <a:pt x="354" y="110"/>
                  </a:lnTo>
                  <a:lnTo>
                    <a:pt x="357" y="121"/>
                  </a:lnTo>
                  <a:lnTo>
                    <a:pt x="357" y="136"/>
                  </a:lnTo>
                  <a:lnTo>
                    <a:pt x="354" y="146"/>
                  </a:lnTo>
                  <a:lnTo>
                    <a:pt x="334" y="159"/>
                  </a:lnTo>
                  <a:lnTo>
                    <a:pt x="338" y="165"/>
                  </a:lnTo>
                  <a:lnTo>
                    <a:pt x="347" y="168"/>
                  </a:lnTo>
                  <a:lnTo>
                    <a:pt x="344" y="183"/>
                  </a:lnTo>
                  <a:lnTo>
                    <a:pt x="344" y="186"/>
                  </a:lnTo>
                  <a:lnTo>
                    <a:pt x="346" y="189"/>
                  </a:lnTo>
                  <a:lnTo>
                    <a:pt x="343" y="203"/>
                  </a:lnTo>
                  <a:lnTo>
                    <a:pt x="346" y="207"/>
                  </a:lnTo>
                  <a:lnTo>
                    <a:pt x="343" y="212"/>
                  </a:lnTo>
                  <a:lnTo>
                    <a:pt x="350" y="217"/>
                  </a:lnTo>
                  <a:lnTo>
                    <a:pt x="354" y="224"/>
                  </a:lnTo>
                  <a:lnTo>
                    <a:pt x="363" y="237"/>
                  </a:lnTo>
                  <a:lnTo>
                    <a:pt x="358" y="238"/>
                  </a:lnTo>
                  <a:lnTo>
                    <a:pt x="358" y="244"/>
                  </a:lnTo>
                  <a:lnTo>
                    <a:pt x="363" y="247"/>
                  </a:lnTo>
                  <a:lnTo>
                    <a:pt x="367" y="254"/>
                  </a:lnTo>
                  <a:lnTo>
                    <a:pt x="363" y="265"/>
                  </a:lnTo>
                  <a:lnTo>
                    <a:pt x="357" y="270"/>
                  </a:lnTo>
                  <a:lnTo>
                    <a:pt x="347" y="268"/>
                  </a:lnTo>
                  <a:lnTo>
                    <a:pt x="336" y="277"/>
                  </a:lnTo>
                  <a:lnTo>
                    <a:pt x="333" y="282"/>
                  </a:lnTo>
                  <a:lnTo>
                    <a:pt x="329" y="291"/>
                  </a:lnTo>
                  <a:lnTo>
                    <a:pt x="323" y="292"/>
                  </a:lnTo>
                  <a:lnTo>
                    <a:pt x="319" y="299"/>
                  </a:lnTo>
                  <a:lnTo>
                    <a:pt x="316" y="305"/>
                  </a:lnTo>
                  <a:lnTo>
                    <a:pt x="314" y="316"/>
                  </a:lnTo>
                  <a:lnTo>
                    <a:pt x="314" y="321"/>
                  </a:lnTo>
                  <a:lnTo>
                    <a:pt x="314" y="326"/>
                  </a:lnTo>
                  <a:lnTo>
                    <a:pt x="313" y="331"/>
                  </a:lnTo>
                  <a:lnTo>
                    <a:pt x="313" y="336"/>
                  </a:lnTo>
                  <a:lnTo>
                    <a:pt x="307" y="345"/>
                  </a:lnTo>
                  <a:lnTo>
                    <a:pt x="306" y="336"/>
                  </a:lnTo>
                  <a:lnTo>
                    <a:pt x="300" y="336"/>
                  </a:lnTo>
                  <a:lnTo>
                    <a:pt x="296" y="336"/>
                  </a:lnTo>
                  <a:lnTo>
                    <a:pt x="290" y="336"/>
                  </a:lnTo>
                  <a:lnTo>
                    <a:pt x="285" y="332"/>
                  </a:lnTo>
                  <a:lnTo>
                    <a:pt x="280" y="326"/>
                  </a:lnTo>
                  <a:lnTo>
                    <a:pt x="275" y="322"/>
                  </a:lnTo>
                  <a:lnTo>
                    <a:pt x="269" y="322"/>
                  </a:lnTo>
                  <a:lnTo>
                    <a:pt x="265" y="311"/>
                  </a:lnTo>
                  <a:lnTo>
                    <a:pt x="259" y="316"/>
                  </a:lnTo>
                  <a:lnTo>
                    <a:pt x="254" y="322"/>
                  </a:lnTo>
                  <a:lnTo>
                    <a:pt x="238" y="326"/>
                  </a:lnTo>
                  <a:lnTo>
                    <a:pt x="238" y="322"/>
                  </a:lnTo>
                  <a:lnTo>
                    <a:pt x="238" y="311"/>
                  </a:lnTo>
                  <a:lnTo>
                    <a:pt x="234" y="316"/>
                  </a:lnTo>
                  <a:lnTo>
                    <a:pt x="228" y="316"/>
                  </a:lnTo>
                  <a:lnTo>
                    <a:pt x="224" y="311"/>
                  </a:lnTo>
                  <a:lnTo>
                    <a:pt x="212" y="316"/>
                  </a:lnTo>
                  <a:lnTo>
                    <a:pt x="212" y="322"/>
                  </a:lnTo>
                  <a:lnTo>
                    <a:pt x="207" y="326"/>
                  </a:lnTo>
                  <a:lnTo>
                    <a:pt x="207" y="316"/>
                  </a:lnTo>
                  <a:lnTo>
                    <a:pt x="203" y="311"/>
                  </a:lnTo>
                  <a:lnTo>
                    <a:pt x="197" y="316"/>
                  </a:lnTo>
                  <a:lnTo>
                    <a:pt x="193" y="316"/>
                  </a:lnTo>
                  <a:lnTo>
                    <a:pt x="187" y="322"/>
                  </a:lnTo>
                  <a:lnTo>
                    <a:pt x="181" y="316"/>
                  </a:lnTo>
                  <a:lnTo>
                    <a:pt x="171" y="316"/>
                  </a:lnTo>
                  <a:lnTo>
                    <a:pt x="166" y="311"/>
                  </a:lnTo>
                  <a:lnTo>
                    <a:pt x="161" y="306"/>
                  </a:lnTo>
                  <a:lnTo>
                    <a:pt x="156" y="301"/>
                  </a:lnTo>
                  <a:lnTo>
                    <a:pt x="146" y="301"/>
                  </a:lnTo>
                  <a:lnTo>
                    <a:pt x="135" y="295"/>
                  </a:lnTo>
                  <a:lnTo>
                    <a:pt x="130" y="289"/>
                  </a:lnTo>
                  <a:lnTo>
                    <a:pt x="120" y="275"/>
                  </a:lnTo>
                  <a:lnTo>
                    <a:pt x="115" y="280"/>
                  </a:lnTo>
                  <a:lnTo>
                    <a:pt x="109" y="275"/>
                  </a:lnTo>
                  <a:lnTo>
                    <a:pt x="99" y="275"/>
                  </a:lnTo>
                  <a:lnTo>
                    <a:pt x="93" y="275"/>
                  </a:lnTo>
                  <a:lnTo>
                    <a:pt x="99" y="280"/>
                  </a:lnTo>
                  <a:lnTo>
                    <a:pt x="93" y="280"/>
                  </a:lnTo>
                  <a:lnTo>
                    <a:pt x="89" y="285"/>
                  </a:lnTo>
                  <a:lnTo>
                    <a:pt x="89" y="289"/>
                  </a:lnTo>
                  <a:lnTo>
                    <a:pt x="84" y="280"/>
                  </a:lnTo>
                  <a:lnTo>
                    <a:pt x="78" y="275"/>
                  </a:lnTo>
                  <a:lnTo>
                    <a:pt x="68" y="275"/>
                  </a:lnTo>
                  <a:lnTo>
                    <a:pt x="74" y="270"/>
                  </a:lnTo>
                  <a:lnTo>
                    <a:pt x="78" y="264"/>
                  </a:lnTo>
                  <a:lnTo>
                    <a:pt x="74" y="260"/>
                  </a:lnTo>
                  <a:lnTo>
                    <a:pt x="62" y="260"/>
                  </a:lnTo>
                  <a:lnTo>
                    <a:pt x="52" y="254"/>
                  </a:lnTo>
                  <a:lnTo>
                    <a:pt x="47" y="254"/>
                  </a:lnTo>
                  <a:lnTo>
                    <a:pt x="42" y="248"/>
                  </a:lnTo>
                  <a:lnTo>
                    <a:pt x="37" y="248"/>
                  </a:lnTo>
                  <a:lnTo>
                    <a:pt x="37" y="244"/>
                  </a:lnTo>
                  <a:lnTo>
                    <a:pt x="37" y="238"/>
                  </a:lnTo>
                  <a:lnTo>
                    <a:pt x="37" y="229"/>
                  </a:lnTo>
                  <a:lnTo>
                    <a:pt x="31" y="229"/>
                  </a:lnTo>
                  <a:lnTo>
                    <a:pt x="24" y="230"/>
                  </a:lnTo>
                  <a:lnTo>
                    <a:pt x="21" y="234"/>
                  </a:lnTo>
                  <a:lnTo>
                    <a:pt x="21" y="229"/>
                  </a:lnTo>
                  <a:lnTo>
                    <a:pt x="21" y="213"/>
                  </a:lnTo>
                  <a:lnTo>
                    <a:pt x="27" y="207"/>
                  </a:lnTo>
                  <a:lnTo>
                    <a:pt x="21" y="207"/>
                  </a:lnTo>
                  <a:lnTo>
                    <a:pt x="21" y="203"/>
                  </a:lnTo>
                  <a:lnTo>
                    <a:pt x="21" y="197"/>
                  </a:lnTo>
                  <a:lnTo>
                    <a:pt x="21" y="182"/>
                  </a:lnTo>
                  <a:lnTo>
                    <a:pt x="21" y="178"/>
                  </a:lnTo>
                  <a:lnTo>
                    <a:pt x="16" y="166"/>
                  </a:lnTo>
                  <a:lnTo>
                    <a:pt x="16" y="162"/>
                  </a:lnTo>
                  <a:lnTo>
                    <a:pt x="16" y="156"/>
                  </a:lnTo>
                  <a:lnTo>
                    <a:pt x="21" y="151"/>
                  </a:lnTo>
                  <a:lnTo>
                    <a:pt x="16" y="151"/>
                  </a:lnTo>
                  <a:lnTo>
                    <a:pt x="11" y="146"/>
                  </a:lnTo>
                  <a:lnTo>
                    <a:pt x="11" y="141"/>
                  </a:lnTo>
                  <a:lnTo>
                    <a:pt x="6" y="136"/>
                  </a:lnTo>
                  <a:lnTo>
                    <a:pt x="0" y="125"/>
                  </a:lnTo>
                  <a:lnTo>
                    <a:pt x="6" y="121"/>
                  </a:lnTo>
                  <a:lnTo>
                    <a:pt x="11" y="115"/>
                  </a:lnTo>
                  <a:lnTo>
                    <a:pt x="11" y="111"/>
                  </a:lnTo>
                  <a:lnTo>
                    <a:pt x="11" y="105"/>
                  </a:lnTo>
                  <a:lnTo>
                    <a:pt x="11" y="100"/>
                  </a:lnTo>
                  <a:lnTo>
                    <a:pt x="11" y="95"/>
                  </a:lnTo>
                  <a:lnTo>
                    <a:pt x="11" y="87"/>
                  </a:lnTo>
                  <a:close/>
                </a:path>
              </a:pathLst>
            </a:custGeom>
            <a:solidFill>
              <a:schemeClr val="tx2"/>
            </a:solidFill>
            <a:ln w="3175" cap="flat">
              <a:solidFill>
                <a:schemeClr val="bg2"/>
              </a:solidFill>
              <a:prstDash val="solid"/>
              <a:miter lim="800000"/>
              <a:headEnd/>
              <a:tailEnd/>
            </a:ln>
          </p:spPr>
          <p:txBody>
            <a:bodyPr vert="horz" wrap="square" lIns="68580" tIns="34290" rIns="68580" bIns="34290" numCol="1" anchor="t" anchorCtr="0" compatLnSpc="1">
              <a:prstTxWarp prst="textNoShape">
                <a:avLst/>
              </a:prstTxWarp>
            </a:bodyPr>
            <a:lstStyle/>
            <a:p>
              <a:endParaRPr lang="en-US" sz="1350"/>
            </a:p>
          </p:txBody>
        </p:sp>
        <p:sp>
          <p:nvSpPr>
            <p:cNvPr id="115" name="Freeform 114"/>
            <p:cNvSpPr>
              <a:spLocks/>
            </p:cNvSpPr>
            <p:nvPr/>
          </p:nvSpPr>
          <p:spPr bwMode="auto">
            <a:xfrm>
              <a:off x="4222987" y="3961868"/>
              <a:ext cx="928974" cy="873286"/>
            </a:xfrm>
            <a:custGeom>
              <a:avLst/>
              <a:gdLst>
                <a:gd name="T0" fmla="*/ 27 w 367"/>
                <a:gd name="T1" fmla="*/ 95 h 345"/>
                <a:gd name="T2" fmla="*/ 31 w 367"/>
                <a:gd name="T3" fmla="*/ 68 h 345"/>
                <a:gd name="T4" fmla="*/ 62 w 367"/>
                <a:gd name="T5" fmla="*/ 64 h 345"/>
                <a:gd name="T6" fmla="*/ 78 w 367"/>
                <a:gd name="T7" fmla="*/ 53 h 345"/>
                <a:gd name="T8" fmla="*/ 99 w 367"/>
                <a:gd name="T9" fmla="*/ 43 h 345"/>
                <a:gd name="T10" fmla="*/ 115 w 367"/>
                <a:gd name="T11" fmla="*/ 33 h 345"/>
                <a:gd name="T12" fmla="*/ 140 w 367"/>
                <a:gd name="T13" fmla="*/ 27 h 345"/>
                <a:gd name="T14" fmla="*/ 161 w 367"/>
                <a:gd name="T15" fmla="*/ 43 h 345"/>
                <a:gd name="T16" fmla="*/ 181 w 367"/>
                <a:gd name="T17" fmla="*/ 53 h 345"/>
                <a:gd name="T18" fmla="*/ 203 w 367"/>
                <a:gd name="T19" fmla="*/ 59 h 345"/>
                <a:gd name="T20" fmla="*/ 207 w 367"/>
                <a:gd name="T21" fmla="*/ 43 h 345"/>
                <a:gd name="T22" fmla="*/ 212 w 367"/>
                <a:gd name="T23" fmla="*/ 22 h 345"/>
                <a:gd name="T24" fmla="*/ 228 w 367"/>
                <a:gd name="T25" fmla="*/ 17 h 345"/>
                <a:gd name="T26" fmla="*/ 249 w 367"/>
                <a:gd name="T27" fmla="*/ 7 h 345"/>
                <a:gd name="T28" fmla="*/ 256 w 367"/>
                <a:gd name="T29" fmla="*/ 0 h 345"/>
                <a:gd name="T30" fmla="*/ 269 w 367"/>
                <a:gd name="T31" fmla="*/ 10 h 345"/>
                <a:gd name="T32" fmla="*/ 303 w 367"/>
                <a:gd name="T33" fmla="*/ 5 h 345"/>
                <a:gd name="T34" fmla="*/ 309 w 367"/>
                <a:gd name="T35" fmla="*/ 33 h 345"/>
                <a:gd name="T36" fmla="*/ 319 w 367"/>
                <a:gd name="T37" fmla="*/ 46 h 345"/>
                <a:gd name="T38" fmla="*/ 338 w 367"/>
                <a:gd name="T39" fmla="*/ 76 h 345"/>
                <a:gd name="T40" fmla="*/ 354 w 367"/>
                <a:gd name="T41" fmla="*/ 110 h 345"/>
                <a:gd name="T42" fmla="*/ 334 w 367"/>
                <a:gd name="T43" fmla="*/ 159 h 345"/>
                <a:gd name="T44" fmla="*/ 344 w 367"/>
                <a:gd name="T45" fmla="*/ 186 h 345"/>
                <a:gd name="T46" fmla="*/ 343 w 367"/>
                <a:gd name="T47" fmla="*/ 212 h 345"/>
                <a:gd name="T48" fmla="*/ 358 w 367"/>
                <a:gd name="T49" fmla="*/ 238 h 345"/>
                <a:gd name="T50" fmla="*/ 363 w 367"/>
                <a:gd name="T51" fmla="*/ 265 h 345"/>
                <a:gd name="T52" fmla="*/ 333 w 367"/>
                <a:gd name="T53" fmla="*/ 282 h 345"/>
                <a:gd name="T54" fmla="*/ 316 w 367"/>
                <a:gd name="T55" fmla="*/ 305 h 345"/>
                <a:gd name="T56" fmla="*/ 313 w 367"/>
                <a:gd name="T57" fmla="*/ 331 h 345"/>
                <a:gd name="T58" fmla="*/ 300 w 367"/>
                <a:gd name="T59" fmla="*/ 336 h 345"/>
                <a:gd name="T60" fmla="*/ 280 w 367"/>
                <a:gd name="T61" fmla="*/ 326 h 345"/>
                <a:gd name="T62" fmla="*/ 259 w 367"/>
                <a:gd name="T63" fmla="*/ 316 h 345"/>
                <a:gd name="T64" fmla="*/ 238 w 367"/>
                <a:gd name="T65" fmla="*/ 311 h 345"/>
                <a:gd name="T66" fmla="*/ 212 w 367"/>
                <a:gd name="T67" fmla="*/ 316 h 345"/>
                <a:gd name="T68" fmla="*/ 203 w 367"/>
                <a:gd name="T69" fmla="*/ 311 h 345"/>
                <a:gd name="T70" fmla="*/ 181 w 367"/>
                <a:gd name="T71" fmla="*/ 316 h 345"/>
                <a:gd name="T72" fmla="*/ 156 w 367"/>
                <a:gd name="T73" fmla="*/ 301 h 345"/>
                <a:gd name="T74" fmla="*/ 120 w 367"/>
                <a:gd name="T75" fmla="*/ 275 h 345"/>
                <a:gd name="T76" fmla="*/ 93 w 367"/>
                <a:gd name="T77" fmla="*/ 275 h 345"/>
                <a:gd name="T78" fmla="*/ 89 w 367"/>
                <a:gd name="T79" fmla="*/ 289 h 345"/>
                <a:gd name="T80" fmla="*/ 74 w 367"/>
                <a:gd name="T81" fmla="*/ 270 h 345"/>
                <a:gd name="T82" fmla="*/ 52 w 367"/>
                <a:gd name="T83" fmla="*/ 254 h 345"/>
                <a:gd name="T84" fmla="*/ 37 w 367"/>
                <a:gd name="T85" fmla="*/ 244 h 345"/>
                <a:gd name="T86" fmla="*/ 24 w 367"/>
                <a:gd name="T87" fmla="*/ 230 h 345"/>
                <a:gd name="T88" fmla="*/ 27 w 367"/>
                <a:gd name="T89" fmla="*/ 207 h 345"/>
                <a:gd name="T90" fmla="*/ 21 w 367"/>
                <a:gd name="T91" fmla="*/ 182 h 345"/>
                <a:gd name="T92" fmla="*/ 16 w 367"/>
                <a:gd name="T93" fmla="*/ 156 h 345"/>
                <a:gd name="T94" fmla="*/ 11 w 367"/>
                <a:gd name="T95" fmla="*/ 141 h 345"/>
                <a:gd name="T96" fmla="*/ 11 w 367"/>
                <a:gd name="T97" fmla="*/ 115 h 345"/>
                <a:gd name="T98" fmla="*/ 11 w 367"/>
                <a:gd name="T99" fmla="*/ 95 h 3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367" h="345">
                  <a:moveTo>
                    <a:pt x="11" y="87"/>
                  </a:moveTo>
                  <a:lnTo>
                    <a:pt x="17" y="94"/>
                  </a:lnTo>
                  <a:lnTo>
                    <a:pt x="25" y="94"/>
                  </a:lnTo>
                  <a:lnTo>
                    <a:pt x="27" y="95"/>
                  </a:lnTo>
                  <a:lnTo>
                    <a:pt x="27" y="90"/>
                  </a:lnTo>
                  <a:lnTo>
                    <a:pt x="21" y="84"/>
                  </a:lnTo>
                  <a:lnTo>
                    <a:pt x="27" y="80"/>
                  </a:lnTo>
                  <a:lnTo>
                    <a:pt x="31" y="68"/>
                  </a:lnTo>
                  <a:lnTo>
                    <a:pt x="42" y="64"/>
                  </a:lnTo>
                  <a:lnTo>
                    <a:pt x="47" y="64"/>
                  </a:lnTo>
                  <a:lnTo>
                    <a:pt x="58" y="64"/>
                  </a:lnTo>
                  <a:lnTo>
                    <a:pt x="62" y="64"/>
                  </a:lnTo>
                  <a:lnTo>
                    <a:pt x="62" y="59"/>
                  </a:lnTo>
                  <a:lnTo>
                    <a:pt x="68" y="59"/>
                  </a:lnTo>
                  <a:lnTo>
                    <a:pt x="74" y="53"/>
                  </a:lnTo>
                  <a:lnTo>
                    <a:pt x="78" y="53"/>
                  </a:lnTo>
                  <a:lnTo>
                    <a:pt x="84" y="49"/>
                  </a:lnTo>
                  <a:lnTo>
                    <a:pt x="89" y="43"/>
                  </a:lnTo>
                  <a:lnTo>
                    <a:pt x="93" y="37"/>
                  </a:lnTo>
                  <a:lnTo>
                    <a:pt x="99" y="43"/>
                  </a:lnTo>
                  <a:lnTo>
                    <a:pt x="105" y="37"/>
                  </a:lnTo>
                  <a:lnTo>
                    <a:pt x="109" y="37"/>
                  </a:lnTo>
                  <a:lnTo>
                    <a:pt x="109" y="33"/>
                  </a:lnTo>
                  <a:lnTo>
                    <a:pt x="115" y="33"/>
                  </a:lnTo>
                  <a:lnTo>
                    <a:pt x="120" y="27"/>
                  </a:lnTo>
                  <a:lnTo>
                    <a:pt x="130" y="33"/>
                  </a:lnTo>
                  <a:lnTo>
                    <a:pt x="135" y="33"/>
                  </a:lnTo>
                  <a:lnTo>
                    <a:pt x="140" y="27"/>
                  </a:lnTo>
                  <a:lnTo>
                    <a:pt x="156" y="27"/>
                  </a:lnTo>
                  <a:lnTo>
                    <a:pt x="156" y="33"/>
                  </a:lnTo>
                  <a:lnTo>
                    <a:pt x="161" y="37"/>
                  </a:lnTo>
                  <a:lnTo>
                    <a:pt x="161" y="43"/>
                  </a:lnTo>
                  <a:lnTo>
                    <a:pt x="161" y="49"/>
                  </a:lnTo>
                  <a:lnTo>
                    <a:pt x="161" y="53"/>
                  </a:lnTo>
                  <a:lnTo>
                    <a:pt x="166" y="59"/>
                  </a:lnTo>
                  <a:lnTo>
                    <a:pt x="181" y="53"/>
                  </a:lnTo>
                  <a:lnTo>
                    <a:pt x="187" y="53"/>
                  </a:lnTo>
                  <a:lnTo>
                    <a:pt x="187" y="59"/>
                  </a:lnTo>
                  <a:lnTo>
                    <a:pt x="193" y="59"/>
                  </a:lnTo>
                  <a:lnTo>
                    <a:pt x="203" y="59"/>
                  </a:lnTo>
                  <a:lnTo>
                    <a:pt x="203" y="53"/>
                  </a:lnTo>
                  <a:lnTo>
                    <a:pt x="203" y="49"/>
                  </a:lnTo>
                  <a:lnTo>
                    <a:pt x="203" y="43"/>
                  </a:lnTo>
                  <a:lnTo>
                    <a:pt x="207" y="43"/>
                  </a:lnTo>
                  <a:lnTo>
                    <a:pt x="212" y="37"/>
                  </a:lnTo>
                  <a:lnTo>
                    <a:pt x="212" y="33"/>
                  </a:lnTo>
                  <a:lnTo>
                    <a:pt x="204" y="30"/>
                  </a:lnTo>
                  <a:lnTo>
                    <a:pt x="212" y="22"/>
                  </a:lnTo>
                  <a:lnTo>
                    <a:pt x="212" y="17"/>
                  </a:lnTo>
                  <a:lnTo>
                    <a:pt x="228" y="7"/>
                  </a:lnTo>
                  <a:lnTo>
                    <a:pt x="228" y="12"/>
                  </a:lnTo>
                  <a:lnTo>
                    <a:pt x="228" y="17"/>
                  </a:lnTo>
                  <a:lnTo>
                    <a:pt x="228" y="22"/>
                  </a:lnTo>
                  <a:lnTo>
                    <a:pt x="238" y="22"/>
                  </a:lnTo>
                  <a:lnTo>
                    <a:pt x="244" y="17"/>
                  </a:lnTo>
                  <a:lnTo>
                    <a:pt x="249" y="7"/>
                  </a:lnTo>
                  <a:lnTo>
                    <a:pt x="244" y="7"/>
                  </a:lnTo>
                  <a:lnTo>
                    <a:pt x="244" y="2"/>
                  </a:lnTo>
                  <a:lnTo>
                    <a:pt x="249" y="2"/>
                  </a:lnTo>
                  <a:lnTo>
                    <a:pt x="256" y="0"/>
                  </a:lnTo>
                  <a:lnTo>
                    <a:pt x="261" y="6"/>
                  </a:lnTo>
                  <a:lnTo>
                    <a:pt x="262" y="10"/>
                  </a:lnTo>
                  <a:lnTo>
                    <a:pt x="263" y="10"/>
                  </a:lnTo>
                  <a:lnTo>
                    <a:pt x="269" y="10"/>
                  </a:lnTo>
                  <a:lnTo>
                    <a:pt x="280" y="10"/>
                  </a:lnTo>
                  <a:lnTo>
                    <a:pt x="286" y="3"/>
                  </a:lnTo>
                  <a:lnTo>
                    <a:pt x="295" y="0"/>
                  </a:lnTo>
                  <a:lnTo>
                    <a:pt x="303" y="5"/>
                  </a:lnTo>
                  <a:lnTo>
                    <a:pt x="307" y="13"/>
                  </a:lnTo>
                  <a:lnTo>
                    <a:pt x="309" y="17"/>
                  </a:lnTo>
                  <a:lnTo>
                    <a:pt x="310" y="26"/>
                  </a:lnTo>
                  <a:lnTo>
                    <a:pt x="309" y="33"/>
                  </a:lnTo>
                  <a:lnTo>
                    <a:pt x="307" y="34"/>
                  </a:lnTo>
                  <a:lnTo>
                    <a:pt x="313" y="34"/>
                  </a:lnTo>
                  <a:lnTo>
                    <a:pt x="309" y="40"/>
                  </a:lnTo>
                  <a:lnTo>
                    <a:pt x="319" y="46"/>
                  </a:lnTo>
                  <a:lnTo>
                    <a:pt x="326" y="49"/>
                  </a:lnTo>
                  <a:lnTo>
                    <a:pt x="337" y="57"/>
                  </a:lnTo>
                  <a:lnTo>
                    <a:pt x="337" y="68"/>
                  </a:lnTo>
                  <a:lnTo>
                    <a:pt x="338" y="76"/>
                  </a:lnTo>
                  <a:lnTo>
                    <a:pt x="343" y="80"/>
                  </a:lnTo>
                  <a:lnTo>
                    <a:pt x="343" y="94"/>
                  </a:lnTo>
                  <a:lnTo>
                    <a:pt x="346" y="98"/>
                  </a:lnTo>
                  <a:lnTo>
                    <a:pt x="354" y="110"/>
                  </a:lnTo>
                  <a:lnTo>
                    <a:pt x="357" y="121"/>
                  </a:lnTo>
                  <a:lnTo>
                    <a:pt x="357" y="136"/>
                  </a:lnTo>
                  <a:lnTo>
                    <a:pt x="354" y="146"/>
                  </a:lnTo>
                  <a:lnTo>
                    <a:pt x="334" y="159"/>
                  </a:lnTo>
                  <a:lnTo>
                    <a:pt x="338" y="165"/>
                  </a:lnTo>
                  <a:lnTo>
                    <a:pt x="347" y="168"/>
                  </a:lnTo>
                  <a:lnTo>
                    <a:pt x="344" y="183"/>
                  </a:lnTo>
                  <a:lnTo>
                    <a:pt x="344" y="186"/>
                  </a:lnTo>
                  <a:lnTo>
                    <a:pt x="346" y="189"/>
                  </a:lnTo>
                  <a:lnTo>
                    <a:pt x="343" y="203"/>
                  </a:lnTo>
                  <a:lnTo>
                    <a:pt x="346" y="207"/>
                  </a:lnTo>
                  <a:lnTo>
                    <a:pt x="343" y="212"/>
                  </a:lnTo>
                  <a:lnTo>
                    <a:pt x="350" y="217"/>
                  </a:lnTo>
                  <a:lnTo>
                    <a:pt x="354" y="224"/>
                  </a:lnTo>
                  <a:lnTo>
                    <a:pt x="363" y="237"/>
                  </a:lnTo>
                  <a:lnTo>
                    <a:pt x="358" y="238"/>
                  </a:lnTo>
                  <a:lnTo>
                    <a:pt x="358" y="244"/>
                  </a:lnTo>
                  <a:lnTo>
                    <a:pt x="363" y="247"/>
                  </a:lnTo>
                  <a:lnTo>
                    <a:pt x="367" y="254"/>
                  </a:lnTo>
                  <a:lnTo>
                    <a:pt x="363" y="265"/>
                  </a:lnTo>
                  <a:lnTo>
                    <a:pt x="357" y="270"/>
                  </a:lnTo>
                  <a:lnTo>
                    <a:pt x="347" y="268"/>
                  </a:lnTo>
                  <a:lnTo>
                    <a:pt x="336" y="277"/>
                  </a:lnTo>
                  <a:lnTo>
                    <a:pt x="333" y="282"/>
                  </a:lnTo>
                  <a:lnTo>
                    <a:pt x="329" y="291"/>
                  </a:lnTo>
                  <a:lnTo>
                    <a:pt x="323" y="292"/>
                  </a:lnTo>
                  <a:lnTo>
                    <a:pt x="319" y="299"/>
                  </a:lnTo>
                  <a:lnTo>
                    <a:pt x="316" y="305"/>
                  </a:lnTo>
                  <a:lnTo>
                    <a:pt x="314" y="316"/>
                  </a:lnTo>
                  <a:lnTo>
                    <a:pt x="314" y="321"/>
                  </a:lnTo>
                  <a:lnTo>
                    <a:pt x="314" y="326"/>
                  </a:lnTo>
                  <a:lnTo>
                    <a:pt x="313" y="331"/>
                  </a:lnTo>
                  <a:lnTo>
                    <a:pt x="313" y="336"/>
                  </a:lnTo>
                  <a:lnTo>
                    <a:pt x="307" y="345"/>
                  </a:lnTo>
                  <a:lnTo>
                    <a:pt x="306" y="336"/>
                  </a:lnTo>
                  <a:lnTo>
                    <a:pt x="300" y="336"/>
                  </a:lnTo>
                  <a:lnTo>
                    <a:pt x="296" y="336"/>
                  </a:lnTo>
                  <a:lnTo>
                    <a:pt x="290" y="336"/>
                  </a:lnTo>
                  <a:lnTo>
                    <a:pt x="285" y="332"/>
                  </a:lnTo>
                  <a:lnTo>
                    <a:pt x="280" y="326"/>
                  </a:lnTo>
                  <a:lnTo>
                    <a:pt x="275" y="322"/>
                  </a:lnTo>
                  <a:lnTo>
                    <a:pt x="269" y="322"/>
                  </a:lnTo>
                  <a:lnTo>
                    <a:pt x="265" y="311"/>
                  </a:lnTo>
                  <a:lnTo>
                    <a:pt x="259" y="316"/>
                  </a:lnTo>
                  <a:lnTo>
                    <a:pt x="254" y="322"/>
                  </a:lnTo>
                  <a:lnTo>
                    <a:pt x="238" y="326"/>
                  </a:lnTo>
                  <a:lnTo>
                    <a:pt x="238" y="322"/>
                  </a:lnTo>
                  <a:lnTo>
                    <a:pt x="238" y="311"/>
                  </a:lnTo>
                  <a:lnTo>
                    <a:pt x="234" y="316"/>
                  </a:lnTo>
                  <a:lnTo>
                    <a:pt x="228" y="316"/>
                  </a:lnTo>
                  <a:lnTo>
                    <a:pt x="224" y="311"/>
                  </a:lnTo>
                  <a:lnTo>
                    <a:pt x="212" y="316"/>
                  </a:lnTo>
                  <a:lnTo>
                    <a:pt x="212" y="322"/>
                  </a:lnTo>
                  <a:lnTo>
                    <a:pt x="207" y="326"/>
                  </a:lnTo>
                  <a:lnTo>
                    <a:pt x="207" y="316"/>
                  </a:lnTo>
                  <a:lnTo>
                    <a:pt x="203" y="311"/>
                  </a:lnTo>
                  <a:lnTo>
                    <a:pt x="197" y="316"/>
                  </a:lnTo>
                  <a:lnTo>
                    <a:pt x="193" y="316"/>
                  </a:lnTo>
                  <a:lnTo>
                    <a:pt x="187" y="322"/>
                  </a:lnTo>
                  <a:lnTo>
                    <a:pt x="181" y="316"/>
                  </a:lnTo>
                  <a:lnTo>
                    <a:pt x="171" y="316"/>
                  </a:lnTo>
                  <a:lnTo>
                    <a:pt x="166" y="311"/>
                  </a:lnTo>
                  <a:lnTo>
                    <a:pt x="161" y="306"/>
                  </a:lnTo>
                  <a:lnTo>
                    <a:pt x="156" y="301"/>
                  </a:lnTo>
                  <a:lnTo>
                    <a:pt x="146" y="301"/>
                  </a:lnTo>
                  <a:lnTo>
                    <a:pt x="135" y="295"/>
                  </a:lnTo>
                  <a:lnTo>
                    <a:pt x="130" y="289"/>
                  </a:lnTo>
                  <a:lnTo>
                    <a:pt x="120" y="275"/>
                  </a:lnTo>
                  <a:lnTo>
                    <a:pt x="115" y="280"/>
                  </a:lnTo>
                  <a:lnTo>
                    <a:pt x="109" y="275"/>
                  </a:lnTo>
                  <a:lnTo>
                    <a:pt x="99" y="275"/>
                  </a:lnTo>
                  <a:lnTo>
                    <a:pt x="93" y="275"/>
                  </a:lnTo>
                  <a:lnTo>
                    <a:pt x="99" y="280"/>
                  </a:lnTo>
                  <a:lnTo>
                    <a:pt x="93" y="280"/>
                  </a:lnTo>
                  <a:lnTo>
                    <a:pt x="89" y="285"/>
                  </a:lnTo>
                  <a:lnTo>
                    <a:pt x="89" y="289"/>
                  </a:lnTo>
                  <a:lnTo>
                    <a:pt x="84" y="280"/>
                  </a:lnTo>
                  <a:lnTo>
                    <a:pt x="78" y="275"/>
                  </a:lnTo>
                  <a:lnTo>
                    <a:pt x="68" y="275"/>
                  </a:lnTo>
                  <a:lnTo>
                    <a:pt x="74" y="270"/>
                  </a:lnTo>
                  <a:lnTo>
                    <a:pt x="78" y="264"/>
                  </a:lnTo>
                  <a:lnTo>
                    <a:pt x="74" y="260"/>
                  </a:lnTo>
                  <a:lnTo>
                    <a:pt x="62" y="260"/>
                  </a:lnTo>
                  <a:lnTo>
                    <a:pt x="52" y="254"/>
                  </a:lnTo>
                  <a:lnTo>
                    <a:pt x="47" y="254"/>
                  </a:lnTo>
                  <a:lnTo>
                    <a:pt x="42" y="248"/>
                  </a:lnTo>
                  <a:lnTo>
                    <a:pt x="37" y="248"/>
                  </a:lnTo>
                  <a:lnTo>
                    <a:pt x="37" y="244"/>
                  </a:lnTo>
                  <a:lnTo>
                    <a:pt x="37" y="238"/>
                  </a:lnTo>
                  <a:lnTo>
                    <a:pt x="37" y="229"/>
                  </a:lnTo>
                  <a:lnTo>
                    <a:pt x="31" y="229"/>
                  </a:lnTo>
                  <a:lnTo>
                    <a:pt x="24" y="230"/>
                  </a:lnTo>
                  <a:lnTo>
                    <a:pt x="21" y="234"/>
                  </a:lnTo>
                  <a:lnTo>
                    <a:pt x="21" y="229"/>
                  </a:lnTo>
                  <a:lnTo>
                    <a:pt x="21" y="213"/>
                  </a:lnTo>
                  <a:lnTo>
                    <a:pt x="27" y="207"/>
                  </a:lnTo>
                  <a:lnTo>
                    <a:pt x="21" y="207"/>
                  </a:lnTo>
                  <a:lnTo>
                    <a:pt x="21" y="203"/>
                  </a:lnTo>
                  <a:lnTo>
                    <a:pt x="21" y="197"/>
                  </a:lnTo>
                  <a:lnTo>
                    <a:pt x="21" y="182"/>
                  </a:lnTo>
                  <a:lnTo>
                    <a:pt x="21" y="178"/>
                  </a:lnTo>
                  <a:lnTo>
                    <a:pt x="16" y="166"/>
                  </a:lnTo>
                  <a:lnTo>
                    <a:pt x="16" y="162"/>
                  </a:lnTo>
                  <a:lnTo>
                    <a:pt x="16" y="156"/>
                  </a:lnTo>
                  <a:lnTo>
                    <a:pt x="21" y="151"/>
                  </a:lnTo>
                  <a:lnTo>
                    <a:pt x="16" y="151"/>
                  </a:lnTo>
                  <a:lnTo>
                    <a:pt x="11" y="146"/>
                  </a:lnTo>
                  <a:lnTo>
                    <a:pt x="11" y="141"/>
                  </a:lnTo>
                  <a:lnTo>
                    <a:pt x="6" y="136"/>
                  </a:lnTo>
                  <a:lnTo>
                    <a:pt x="0" y="125"/>
                  </a:lnTo>
                  <a:lnTo>
                    <a:pt x="6" y="121"/>
                  </a:lnTo>
                  <a:lnTo>
                    <a:pt x="11" y="115"/>
                  </a:lnTo>
                  <a:lnTo>
                    <a:pt x="11" y="111"/>
                  </a:lnTo>
                  <a:lnTo>
                    <a:pt x="11" y="105"/>
                  </a:lnTo>
                  <a:lnTo>
                    <a:pt x="11" y="100"/>
                  </a:lnTo>
                  <a:lnTo>
                    <a:pt x="11" y="95"/>
                  </a:lnTo>
                  <a:lnTo>
                    <a:pt x="11" y="87"/>
                  </a:lnTo>
                  <a:close/>
                </a:path>
              </a:pathLst>
            </a:custGeom>
            <a:solidFill>
              <a:schemeClr val="tx2"/>
            </a:solidFill>
            <a:ln w="3175" cap="flat">
              <a:solidFill>
                <a:schemeClr val="bg2"/>
              </a:solidFill>
              <a:prstDash val="solid"/>
              <a:miter lim="800000"/>
              <a:headEnd/>
              <a:tailEnd/>
            </a:ln>
          </p:spPr>
          <p:txBody>
            <a:bodyPr vert="horz" wrap="square" lIns="68580" tIns="34290" rIns="68580" bIns="34290" numCol="1" anchor="t" anchorCtr="0" compatLnSpc="1">
              <a:prstTxWarp prst="textNoShape">
                <a:avLst/>
              </a:prstTxWarp>
            </a:bodyPr>
            <a:lstStyle/>
            <a:p>
              <a:endParaRPr lang="en-US" sz="1350"/>
            </a:p>
          </p:txBody>
        </p:sp>
        <p:sp>
          <p:nvSpPr>
            <p:cNvPr id="116" name="Freeform 115"/>
            <p:cNvSpPr>
              <a:spLocks/>
            </p:cNvSpPr>
            <p:nvPr/>
          </p:nvSpPr>
          <p:spPr bwMode="auto">
            <a:xfrm>
              <a:off x="1390503" y="6194442"/>
              <a:ext cx="2300919" cy="445502"/>
            </a:xfrm>
            <a:custGeom>
              <a:avLst/>
              <a:gdLst>
                <a:gd name="T0" fmla="*/ 16 w 909"/>
                <a:gd name="T1" fmla="*/ 83 h 176"/>
                <a:gd name="T2" fmla="*/ 35 w 909"/>
                <a:gd name="T3" fmla="*/ 72 h 176"/>
                <a:gd name="T4" fmla="*/ 62 w 909"/>
                <a:gd name="T5" fmla="*/ 62 h 176"/>
                <a:gd name="T6" fmla="*/ 82 w 909"/>
                <a:gd name="T7" fmla="*/ 41 h 176"/>
                <a:gd name="T8" fmla="*/ 98 w 909"/>
                <a:gd name="T9" fmla="*/ 15 h 176"/>
                <a:gd name="T10" fmla="*/ 108 w 909"/>
                <a:gd name="T11" fmla="*/ 5 h 176"/>
                <a:gd name="T12" fmla="*/ 135 w 909"/>
                <a:gd name="T13" fmla="*/ 0 h 176"/>
                <a:gd name="T14" fmla="*/ 135 w 909"/>
                <a:gd name="T15" fmla="*/ 27 h 176"/>
                <a:gd name="T16" fmla="*/ 150 w 909"/>
                <a:gd name="T17" fmla="*/ 47 h 176"/>
                <a:gd name="T18" fmla="*/ 186 w 909"/>
                <a:gd name="T19" fmla="*/ 56 h 176"/>
                <a:gd name="T20" fmla="*/ 217 w 909"/>
                <a:gd name="T21" fmla="*/ 72 h 176"/>
                <a:gd name="T22" fmla="*/ 242 w 909"/>
                <a:gd name="T23" fmla="*/ 68 h 176"/>
                <a:gd name="T24" fmla="*/ 248 w 909"/>
                <a:gd name="T25" fmla="*/ 88 h 176"/>
                <a:gd name="T26" fmla="*/ 279 w 909"/>
                <a:gd name="T27" fmla="*/ 93 h 176"/>
                <a:gd name="T28" fmla="*/ 299 w 909"/>
                <a:gd name="T29" fmla="*/ 88 h 176"/>
                <a:gd name="T30" fmla="*/ 326 w 909"/>
                <a:gd name="T31" fmla="*/ 78 h 176"/>
                <a:gd name="T32" fmla="*/ 357 w 909"/>
                <a:gd name="T33" fmla="*/ 72 h 176"/>
                <a:gd name="T34" fmla="*/ 377 w 909"/>
                <a:gd name="T35" fmla="*/ 78 h 176"/>
                <a:gd name="T36" fmla="*/ 398 w 909"/>
                <a:gd name="T37" fmla="*/ 68 h 176"/>
                <a:gd name="T38" fmla="*/ 423 w 909"/>
                <a:gd name="T39" fmla="*/ 62 h 176"/>
                <a:gd name="T40" fmla="*/ 455 w 909"/>
                <a:gd name="T41" fmla="*/ 52 h 176"/>
                <a:gd name="T42" fmla="*/ 496 w 909"/>
                <a:gd name="T43" fmla="*/ 56 h 176"/>
                <a:gd name="T44" fmla="*/ 517 w 909"/>
                <a:gd name="T45" fmla="*/ 62 h 176"/>
                <a:gd name="T46" fmla="*/ 552 w 909"/>
                <a:gd name="T47" fmla="*/ 68 h 176"/>
                <a:gd name="T48" fmla="*/ 568 w 909"/>
                <a:gd name="T49" fmla="*/ 62 h 176"/>
                <a:gd name="T50" fmla="*/ 605 w 909"/>
                <a:gd name="T51" fmla="*/ 62 h 176"/>
                <a:gd name="T52" fmla="*/ 636 w 909"/>
                <a:gd name="T53" fmla="*/ 78 h 176"/>
                <a:gd name="T54" fmla="*/ 652 w 909"/>
                <a:gd name="T55" fmla="*/ 83 h 176"/>
                <a:gd name="T56" fmla="*/ 687 w 909"/>
                <a:gd name="T57" fmla="*/ 83 h 176"/>
                <a:gd name="T58" fmla="*/ 708 w 909"/>
                <a:gd name="T59" fmla="*/ 83 h 176"/>
                <a:gd name="T60" fmla="*/ 729 w 909"/>
                <a:gd name="T61" fmla="*/ 88 h 176"/>
                <a:gd name="T62" fmla="*/ 744 w 909"/>
                <a:gd name="T63" fmla="*/ 88 h 176"/>
                <a:gd name="T64" fmla="*/ 771 w 909"/>
                <a:gd name="T65" fmla="*/ 98 h 176"/>
                <a:gd name="T66" fmla="*/ 802 w 909"/>
                <a:gd name="T67" fmla="*/ 98 h 176"/>
                <a:gd name="T68" fmla="*/ 822 w 909"/>
                <a:gd name="T69" fmla="*/ 88 h 176"/>
                <a:gd name="T70" fmla="*/ 853 w 909"/>
                <a:gd name="T71" fmla="*/ 83 h 176"/>
                <a:gd name="T72" fmla="*/ 878 w 909"/>
                <a:gd name="T73" fmla="*/ 93 h 176"/>
                <a:gd name="T74" fmla="*/ 874 w 909"/>
                <a:gd name="T75" fmla="*/ 109 h 176"/>
                <a:gd name="T76" fmla="*/ 874 w 909"/>
                <a:gd name="T77" fmla="*/ 119 h 176"/>
                <a:gd name="T78" fmla="*/ 894 w 909"/>
                <a:gd name="T79" fmla="*/ 109 h 176"/>
                <a:gd name="T80" fmla="*/ 909 w 909"/>
                <a:gd name="T81" fmla="*/ 113 h 176"/>
                <a:gd name="T82" fmla="*/ 894 w 909"/>
                <a:gd name="T83" fmla="*/ 125 h 176"/>
                <a:gd name="T84" fmla="*/ 878 w 909"/>
                <a:gd name="T85" fmla="*/ 139 h 176"/>
                <a:gd name="T86" fmla="*/ 878 w 909"/>
                <a:gd name="T87" fmla="*/ 160 h 176"/>
                <a:gd name="T88" fmla="*/ 884 w 909"/>
                <a:gd name="T89" fmla="*/ 176 h 1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909" h="176">
                  <a:moveTo>
                    <a:pt x="0" y="83"/>
                  </a:moveTo>
                  <a:lnTo>
                    <a:pt x="4" y="83"/>
                  </a:lnTo>
                  <a:lnTo>
                    <a:pt x="16" y="83"/>
                  </a:lnTo>
                  <a:lnTo>
                    <a:pt x="21" y="83"/>
                  </a:lnTo>
                  <a:lnTo>
                    <a:pt x="31" y="78"/>
                  </a:lnTo>
                  <a:lnTo>
                    <a:pt x="35" y="72"/>
                  </a:lnTo>
                  <a:lnTo>
                    <a:pt x="47" y="68"/>
                  </a:lnTo>
                  <a:lnTo>
                    <a:pt x="51" y="68"/>
                  </a:lnTo>
                  <a:lnTo>
                    <a:pt x="62" y="62"/>
                  </a:lnTo>
                  <a:lnTo>
                    <a:pt x="67" y="52"/>
                  </a:lnTo>
                  <a:lnTo>
                    <a:pt x="78" y="47"/>
                  </a:lnTo>
                  <a:lnTo>
                    <a:pt x="82" y="41"/>
                  </a:lnTo>
                  <a:lnTo>
                    <a:pt x="93" y="31"/>
                  </a:lnTo>
                  <a:lnTo>
                    <a:pt x="93" y="27"/>
                  </a:lnTo>
                  <a:lnTo>
                    <a:pt x="98" y="15"/>
                  </a:lnTo>
                  <a:lnTo>
                    <a:pt x="103" y="11"/>
                  </a:lnTo>
                  <a:lnTo>
                    <a:pt x="108" y="11"/>
                  </a:lnTo>
                  <a:lnTo>
                    <a:pt x="108" y="5"/>
                  </a:lnTo>
                  <a:lnTo>
                    <a:pt x="113" y="5"/>
                  </a:lnTo>
                  <a:lnTo>
                    <a:pt x="125" y="5"/>
                  </a:lnTo>
                  <a:lnTo>
                    <a:pt x="135" y="0"/>
                  </a:lnTo>
                  <a:lnTo>
                    <a:pt x="139" y="5"/>
                  </a:lnTo>
                  <a:lnTo>
                    <a:pt x="135" y="11"/>
                  </a:lnTo>
                  <a:lnTo>
                    <a:pt x="135" y="27"/>
                  </a:lnTo>
                  <a:lnTo>
                    <a:pt x="139" y="31"/>
                  </a:lnTo>
                  <a:lnTo>
                    <a:pt x="144" y="41"/>
                  </a:lnTo>
                  <a:lnTo>
                    <a:pt x="150" y="47"/>
                  </a:lnTo>
                  <a:lnTo>
                    <a:pt x="166" y="62"/>
                  </a:lnTo>
                  <a:lnTo>
                    <a:pt x="181" y="62"/>
                  </a:lnTo>
                  <a:lnTo>
                    <a:pt x="186" y="56"/>
                  </a:lnTo>
                  <a:lnTo>
                    <a:pt x="195" y="62"/>
                  </a:lnTo>
                  <a:lnTo>
                    <a:pt x="207" y="68"/>
                  </a:lnTo>
                  <a:lnTo>
                    <a:pt x="217" y="72"/>
                  </a:lnTo>
                  <a:lnTo>
                    <a:pt x="222" y="72"/>
                  </a:lnTo>
                  <a:lnTo>
                    <a:pt x="232" y="68"/>
                  </a:lnTo>
                  <a:lnTo>
                    <a:pt x="242" y="68"/>
                  </a:lnTo>
                  <a:lnTo>
                    <a:pt x="238" y="78"/>
                  </a:lnTo>
                  <a:lnTo>
                    <a:pt x="242" y="83"/>
                  </a:lnTo>
                  <a:lnTo>
                    <a:pt x="248" y="88"/>
                  </a:lnTo>
                  <a:lnTo>
                    <a:pt x="263" y="88"/>
                  </a:lnTo>
                  <a:lnTo>
                    <a:pt x="269" y="88"/>
                  </a:lnTo>
                  <a:lnTo>
                    <a:pt x="279" y="93"/>
                  </a:lnTo>
                  <a:lnTo>
                    <a:pt x="285" y="98"/>
                  </a:lnTo>
                  <a:lnTo>
                    <a:pt x="289" y="93"/>
                  </a:lnTo>
                  <a:lnTo>
                    <a:pt x="299" y="88"/>
                  </a:lnTo>
                  <a:lnTo>
                    <a:pt x="316" y="88"/>
                  </a:lnTo>
                  <a:lnTo>
                    <a:pt x="320" y="83"/>
                  </a:lnTo>
                  <a:lnTo>
                    <a:pt x="326" y="78"/>
                  </a:lnTo>
                  <a:lnTo>
                    <a:pt x="336" y="72"/>
                  </a:lnTo>
                  <a:lnTo>
                    <a:pt x="341" y="78"/>
                  </a:lnTo>
                  <a:lnTo>
                    <a:pt x="357" y="72"/>
                  </a:lnTo>
                  <a:lnTo>
                    <a:pt x="363" y="68"/>
                  </a:lnTo>
                  <a:lnTo>
                    <a:pt x="372" y="72"/>
                  </a:lnTo>
                  <a:lnTo>
                    <a:pt x="377" y="78"/>
                  </a:lnTo>
                  <a:lnTo>
                    <a:pt x="392" y="72"/>
                  </a:lnTo>
                  <a:lnTo>
                    <a:pt x="392" y="68"/>
                  </a:lnTo>
                  <a:lnTo>
                    <a:pt x="398" y="68"/>
                  </a:lnTo>
                  <a:lnTo>
                    <a:pt x="408" y="62"/>
                  </a:lnTo>
                  <a:lnTo>
                    <a:pt x="419" y="62"/>
                  </a:lnTo>
                  <a:lnTo>
                    <a:pt x="423" y="62"/>
                  </a:lnTo>
                  <a:lnTo>
                    <a:pt x="433" y="52"/>
                  </a:lnTo>
                  <a:lnTo>
                    <a:pt x="439" y="56"/>
                  </a:lnTo>
                  <a:lnTo>
                    <a:pt x="455" y="52"/>
                  </a:lnTo>
                  <a:lnTo>
                    <a:pt x="470" y="56"/>
                  </a:lnTo>
                  <a:lnTo>
                    <a:pt x="476" y="56"/>
                  </a:lnTo>
                  <a:lnTo>
                    <a:pt x="496" y="56"/>
                  </a:lnTo>
                  <a:lnTo>
                    <a:pt x="501" y="62"/>
                  </a:lnTo>
                  <a:lnTo>
                    <a:pt x="511" y="62"/>
                  </a:lnTo>
                  <a:lnTo>
                    <a:pt x="517" y="62"/>
                  </a:lnTo>
                  <a:lnTo>
                    <a:pt x="527" y="56"/>
                  </a:lnTo>
                  <a:lnTo>
                    <a:pt x="542" y="62"/>
                  </a:lnTo>
                  <a:lnTo>
                    <a:pt x="552" y="68"/>
                  </a:lnTo>
                  <a:lnTo>
                    <a:pt x="558" y="68"/>
                  </a:lnTo>
                  <a:lnTo>
                    <a:pt x="564" y="62"/>
                  </a:lnTo>
                  <a:lnTo>
                    <a:pt x="568" y="62"/>
                  </a:lnTo>
                  <a:lnTo>
                    <a:pt x="579" y="62"/>
                  </a:lnTo>
                  <a:lnTo>
                    <a:pt x="595" y="62"/>
                  </a:lnTo>
                  <a:lnTo>
                    <a:pt x="605" y="62"/>
                  </a:lnTo>
                  <a:lnTo>
                    <a:pt x="615" y="68"/>
                  </a:lnTo>
                  <a:lnTo>
                    <a:pt x="626" y="72"/>
                  </a:lnTo>
                  <a:lnTo>
                    <a:pt x="636" y="78"/>
                  </a:lnTo>
                  <a:lnTo>
                    <a:pt x="640" y="88"/>
                  </a:lnTo>
                  <a:lnTo>
                    <a:pt x="646" y="88"/>
                  </a:lnTo>
                  <a:lnTo>
                    <a:pt x="652" y="83"/>
                  </a:lnTo>
                  <a:lnTo>
                    <a:pt x="657" y="83"/>
                  </a:lnTo>
                  <a:lnTo>
                    <a:pt x="677" y="78"/>
                  </a:lnTo>
                  <a:lnTo>
                    <a:pt x="687" y="83"/>
                  </a:lnTo>
                  <a:lnTo>
                    <a:pt x="698" y="78"/>
                  </a:lnTo>
                  <a:lnTo>
                    <a:pt x="703" y="78"/>
                  </a:lnTo>
                  <a:lnTo>
                    <a:pt x="708" y="83"/>
                  </a:lnTo>
                  <a:lnTo>
                    <a:pt x="714" y="88"/>
                  </a:lnTo>
                  <a:lnTo>
                    <a:pt x="718" y="88"/>
                  </a:lnTo>
                  <a:lnTo>
                    <a:pt x="729" y="88"/>
                  </a:lnTo>
                  <a:lnTo>
                    <a:pt x="734" y="83"/>
                  </a:lnTo>
                  <a:lnTo>
                    <a:pt x="739" y="83"/>
                  </a:lnTo>
                  <a:lnTo>
                    <a:pt x="744" y="88"/>
                  </a:lnTo>
                  <a:lnTo>
                    <a:pt x="749" y="93"/>
                  </a:lnTo>
                  <a:lnTo>
                    <a:pt x="755" y="98"/>
                  </a:lnTo>
                  <a:lnTo>
                    <a:pt x="771" y="98"/>
                  </a:lnTo>
                  <a:lnTo>
                    <a:pt x="780" y="98"/>
                  </a:lnTo>
                  <a:lnTo>
                    <a:pt x="790" y="98"/>
                  </a:lnTo>
                  <a:lnTo>
                    <a:pt x="802" y="98"/>
                  </a:lnTo>
                  <a:lnTo>
                    <a:pt x="812" y="98"/>
                  </a:lnTo>
                  <a:lnTo>
                    <a:pt x="816" y="93"/>
                  </a:lnTo>
                  <a:lnTo>
                    <a:pt x="822" y="88"/>
                  </a:lnTo>
                  <a:lnTo>
                    <a:pt x="833" y="83"/>
                  </a:lnTo>
                  <a:lnTo>
                    <a:pt x="843" y="83"/>
                  </a:lnTo>
                  <a:lnTo>
                    <a:pt x="853" y="83"/>
                  </a:lnTo>
                  <a:lnTo>
                    <a:pt x="858" y="88"/>
                  </a:lnTo>
                  <a:lnTo>
                    <a:pt x="868" y="93"/>
                  </a:lnTo>
                  <a:lnTo>
                    <a:pt x="878" y="93"/>
                  </a:lnTo>
                  <a:lnTo>
                    <a:pt x="878" y="103"/>
                  </a:lnTo>
                  <a:lnTo>
                    <a:pt x="874" y="103"/>
                  </a:lnTo>
                  <a:lnTo>
                    <a:pt x="874" y="109"/>
                  </a:lnTo>
                  <a:lnTo>
                    <a:pt x="874" y="113"/>
                  </a:lnTo>
                  <a:lnTo>
                    <a:pt x="868" y="113"/>
                  </a:lnTo>
                  <a:lnTo>
                    <a:pt x="874" y="119"/>
                  </a:lnTo>
                  <a:lnTo>
                    <a:pt x="878" y="125"/>
                  </a:lnTo>
                  <a:lnTo>
                    <a:pt x="884" y="119"/>
                  </a:lnTo>
                  <a:lnTo>
                    <a:pt x="894" y="109"/>
                  </a:lnTo>
                  <a:lnTo>
                    <a:pt x="905" y="103"/>
                  </a:lnTo>
                  <a:lnTo>
                    <a:pt x="909" y="103"/>
                  </a:lnTo>
                  <a:lnTo>
                    <a:pt x="909" y="113"/>
                  </a:lnTo>
                  <a:lnTo>
                    <a:pt x="909" y="119"/>
                  </a:lnTo>
                  <a:lnTo>
                    <a:pt x="899" y="125"/>
                  </a:lnTo>
                  <a:lnTo>
                    <a:pt x="894" y="125"/>
                  </a:lnTo>
                  <a:lnTo>
                    <a:pt x="894" y="139"/>
                  </a:lnTo>
                  <a:lnTo>
                    <a:pt x="890" y="139"/>
                  </a:lnTo>
                  <a:lnTo>
                    <a:pt x="878" y="139"/>
                  </a:lnTo>
                  <a:lnTo>
                    <a:pt x="878" y="144"/>
                  </a:lnTo>
                  <a:lnTo>
                    <a:pt x="878" y="150"/>
                  </a:lnTo>
                  <a:lnTo>
                    <a:pt x="878" y="160"/>
                  </a:lnTo>
                  <a:lnTo>
                    <a:pt x="878" y="166"/>
                  </a:lnTo>
                  <a:lnTo>
                    <a:pt x="878" y="170"/>
                  </a:lnTo>
                  <a:lnTo>
                    <a:pt x="884" y="176"/>
                  </a:lnTo>
                </a:path>
              </a:pathLst>
            </a:custGeom>
            <a:noFill/>
            <a:ln w="3175" cap="flat">
              <a:solidFill>
                <a:schemeClr val="bg2"/>
              </a:solidFill>
              <a:prstDash val="solid"/>
              <a:miter lim="800000"/>
              <a:headEnd/>
              <a:tailEnd/>
            </a:ln>
            <a:extLst/>
          </p:spPr>
          <p:txBody>
            <a:bodyPr vert="horz" wrap="square" lIns="68580" tIns="34290" rIns="68580" bIns="34290" numCol="1" anchor="t" anchorCtr="0" compatLnSpc="1">
              <a:prstTxWarp prst="textNoShape">
                <a:avLst/>
              </a:prstTxWarp>
            </a:bodyPr>
            <a:lstStyle/>
            <a:p>
              <a:endParaRPr lang="en-US" sz="1350"/>
            </a:p>
          </p:txBody>
        </p:sp>
        <p:sp>
          <p:nvSpPr>
            <p:cNvPr id="117" name="Freeform 116"/>
            <p:cNvSpPr>
              <a:spLocks/>
            </p:cNvSpPr>
            <p:nvPr/>
          </p:nvSpPr>
          <p:spPr bwMode="auto">
            <a:xfrm>
              <a:off x="5098804" y="6227347"/>
              <a:ext cx="182251" cy="131626"/>
            </a:xfrm>
            <a:custGeom>
              <a:avLst/>
              <a:gdLst>
                <a:gd name="T0" fmla="*/ 0 w 72"/>
                <a:gd name="T1" fmla="*/ 5 h 52"/>
                <a:gd name="T2" fmla="*/ 9 w 72"/>
                <a:gd name="T3" fmla="*/ 0 h 52"/>
                <a:gd name="T4" fmla="*/ 15 w 72"/>
                <a:gd name="T5" fmla="*/ 0 h 52"/>
                <a:gd name="T6" fmla="*/ 21 w 72"/>
                <a:gd name="T7" fmla="*/ 5 h 52"/>
                <a:gd name="T8" fmla="*/ 25 w 72"/>
                <a:gd name="T9" fmla="*/ 9 h 52"/>
                <a:gd name="T10" fmla="*/ 36 w 72"/>
                <a:gd name="T11" fmla="*/ 9 h 52"/>
                <a:gd name="T12" fmla="*/ 46 w 72"/>
                <a:gd name="T13" fmla="*/ 15 h 52"/>
                <a:gd name="T14" fmla="*/ 52 w 72"/>
                <a:gd name="T15" fmla="*/ 21 h 52"/>
                <a:gd name="T16" fmla="*/ 56 w 72"/>
                <a:gd name="T17" fmla="*/ 21 h 52"/>
                <a:gd name="T18" fmla="*/ 62 w 72"/>
                <a:gd name="T19" fmla="*/ 25 h 52"/>
                <a:gd name="T20" fmla="*/ 62 w 72"/>
                <a:gd name="T21" fmla="*/ 31 h 52"/>
                <a:gd name="T22" fmla="*/ 68 w 72"/>
                <a:gd name="T23" fmla="*/ 35 h 52"/>
                <a:gd name="T24" fmla="*/ 72 w 72"/>
                <a:gd name="T25" fmla="*/ 41 h 52"/>
                <a:gd name="T26" fmla="*/ 72 w 72"/>
                <a:gd name="T27" fmla="*/ 52 h 52"/>
                <a:gd name="T28" fmla="*/ 68 w 72"/>
                <a:gd name="T29" fmla="*/ 52 h 52"/>
                <a:gd name="T30" fmla="*/ 62 w 72"/>
                <a:gd name="T31" fmla="*/ 41 h 52"/>
                <a:gd name="T32" fmla="*/ 56 w 72"/>
                <a:gd name="T33" fmla="*/ 35 h 52"/>
                <a:gd name="T34" fmla="*/ 52 w 72"/>
                <a:gd name="T35" fmla="*/ 31 h 52"/>
                <a:gd name="T36" fmla="*/ 41 w 72"/>
                <a:gd name="T37" fmla="*/ 25 h 52"/>
                <a:gd name="T38" fmla="*/ 36 w 72"/>
                <a:gd name="T39" fmla="*/ 21 h 52"/>
                <a:gd name="T40" fmla="*/ 25 w 72"/>
                <a:gd name="T41" fmla="*/ 15 h 52"/>
                <a:gd name="T42" fmla="*/ 21 w 72"/>
                <a:gd name="T43" fmla="*/ 9 h 52"/>
                <a:gd name="T44" fmla="*/ 9 w 72"/>
                <a:gd name="T45" fmla="*/ 9 h 52"/>
                <a:gd name="T46" fmla="*/ 5 w 72"/>
                <a:gd name="T47" fmla="*/ 9 h 52"/>
                <a:gd name="T48" fmla="*/ 0 w 72"/>
                <a:gd name="T49" fmla="*/ 5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2" h="52">
                  <a:moveTo>
                    <a:pt x="0" y="5"/>
                  </a:moveTo>
                  <a:lnTo>
                    <a:pt x="9" y="0"/>
                  </a:lnTo>
                  <a:lnTo>
                    <a:pt x="15" y="0"/>
                  </a:lnTo>
                  <a:lnTo>
                    <a:pt x="21" y="5"/>
                  </a:lnTo>
                  <a:lnTo>
                    <a:pt x="25" y="9"/>
                  </a:lnTo>
                  <a:lnTo>
                    <a:pt x="36" y="9"/>
                  </a:lnTo>
                  <a:lnTo>
                    <a:pt x="46" y="15"/>
                  </a:lnTo>
                  <a:lnTo>
                    <a:pt x="52" y="21"/>
                  </a:lnTo>
                  <a:lnTo>
                    <a:pt x="56" y="21"/>
                  </a:lnTo>
                  <a:lnTo>
                    <a:pt x="62" y="25"/>
                  </a:lnTo>
                  <a:lnTo>
                    <a:pt x="62" y="31"/>
                  </a:lnTo>
                  <a:lnTo>
                    <a:pt x="68" y="35"/>
                  </a:lnTo>
                  <a:lnTo>
                    <a:pt x="72" y="41"/>
                  </a:lnTo>
                  <a:lnTo>
                    <a:pt x="72" y="52"/>
                  </a:lnTo>
                  <a:lnTo>
                    <a:pt x="68" y="52"/>
                  </a:lnTo>
                  <a:lnTo>
                    <a:pt x="62" y="41"/>
                  </a:lnTo>
                  <a:lnTo>
                    <a:pt x="56" y="35"/>
                  </a:lnTo>
                  <a:lnTo>
                    <a:pt x="52" y="31"/>
                  </a:lnTo>
                  <a:lnTo>
                    <a:pt x="41" y="25"/>
                  </a:lnTo>
                  <a:lnTo>
                    <a:pt x="36" y="21"/>
                  </a:lnTo>
                  <a:lnTo>
                    <a:pt x="25" y="15"/>
                  </a:lnTo>
                  <a:lnTo>
                    <a:pt x="21" y="9"/>
                  </a:lnTo>
                  <a:lnTo>
                    <a:pt x="9" y="9"/>
                  </a:lnTo>
                  <a:lnTo>
                    <a:pt x="5" y="9"/>
                  </a:lnTo>
                  <a:lnTo>
                    <a:pt x="0" y="5"/>
                  </a:lnTo>
                  <a:close/>
                </a:path>
              </a:pathLst>
            </a:custGeom>
            <a:solidFill>
              <a:schemeClr val="tx2"/>
            </a:solidFill>
            <a:ln w="3175" cap="flat">
              <a:solidFill>
                <a:schemeClr val="bg2"/>
              </a:solidFill>
              <a:prstDash val="solid"/>
              <a:miter lim="800000"/>
              <a:headEnd/>
              <a:tailEnd/>
            </a:ln>
          </p:spPr>
          <p:txBody>
            <a:bodyPr vert="horz" wrap="square" lIns="68580" tIns="34290" rIns="68580" bIns="34290" numCol="1" anchor="t" anchorCtr="0" compatLnSpc="1">
              <a:prstTxWarp prst="textNoShape">
                <a:avLst/>
              </a:prstTxWarp>
            </a:bodyPr>
            <a:lstStyle/>
            <a:p>
              <a:endParaRPr lang="en-US" sz="1350"/>
            </a:p>
          </p:txBody>
        </p:sp>
        <p:sp>
          <p:nvSpPr>
            <p:cNvPr id="118" name="Freeform 117"/>
            <p:cNvSpPr>
              <a:spLocks/>
            </p:cNvSpPr>
            <p:nvPr/>
          </p:nvSpPr>
          <p:spPr bwMode="auto">
            <a:xfrm>
              <a:off x="5098804" y="6227347"/>
              <a:ext cx="182251" cy="131626"/>
            </a:xfrm>
            <a:custGeom>
              <a:avLst/>
              <a:gdLst>
                <a:gd name="T0" fmla="*/ 0 w 72"/>
                <a:gd name="T1" fmla="*/ 5 h 52"/>
                <a:gd name="T2" fmla="*/ 9 w 72"/>
                <a:gd name="T3" fmla="*/ 0 h 52"/>
                <a:gd name="T4" fmla="*/ 15 w 72"/>
                <a:gd name="T5" fmla="*/ 0 h 52"/>
                <a:gd name="T6" fmla="*/ 21 w 72"/>
                <a:gd name="T7" fmla="*/ 5 h 52"/>
                <a:gd name="T8" fmla="*/ 25 w 72"/>
                <a:gd name="T9" fmla="*/ 9 h 52"/>
                <a:gd name="T10" fmla="*/ 36 w 72"/>
                <a:gd name="T11" fmla="*/ 9 h 52"/>
                <a:gd name="T12" fmla="*/ 46 w 72"/>
                <a:gd name="T13" fmla="*/ 15 h 52"/>
                <a:gd name="T14" fmla="*/ 52 w 72"/>
                <a:gd name="T15" fmla="*/ 21 h 52"/>
                <a:gd name="T16" fmla="*/ 56 w 72"/>
                <a:gd name="T17" fmla="*/ 21 h 52"/>
                <a:gd name="T18" fmla="*/ 62 w 72"/>
                <a:gd name="T19" fmla="*/ 25 h 52"/>
                <a:gd name="T20" fmla="*/ 62 w 72"/>
                <a:gd name="T21" fmla="*/ 31 h 52"/>
                <a:gd name="T22" fmla="*/ 68 w 72"/>
                <a:gd name="T23" fmla="*/ 35 h 52"/>
                <a:gd name="T24" fmla="*/ 72 w 72"/>
                <a:gd name="T25" fmla="*/ 41 h 52"/>
                <a:gd name="T26" fmla="*/ 72 w 72"/>
                <a:gd name="T27" fmla="*/ 52 h 52"/>
                <a:gd name="T28" fmla="*/ 68 w 72"/>
                <a:gd name="T29" fmla="*/ 52 h 52"/>
                <a:gd name="T30" fmla="*/ 62 w 72"/>
                <a:gd name="T31" fmla="*/ 41 h 52"/>
                <a:gd name="T32" fmla="*/ 56 w 72"/>
                <a:gd name="T33" fmla="*/ 35 h 52"/>
                <a:gd name="T34" fmla="*/ 52 w 72"/>
                <a:gd name="T35" fmla="*/ 31 h 52"/>
                <a:gd name="T36" fmla="*/ 41 w 72"/>
                <a:gd name="T37" fmla="*/ 25 h 52"/>
                <a:gd name="T38" fmla="*/ 36 w 72"/>
                <a:gd name="T39" fmla="*/ 21 h 52"/>
                <a:gd name="T40" fmla="*/ 25 w 72"/>
                <a:gd name="T41" fmla="*/ 15 h 52"/>
                <a:gd name="T42" fmla="*/ 21 w 72"/>
                <a:gd name="T43" fmla="*/ 9 h 52"/>
                <a:gd name="T44" fmla="*/ 9 w 72"/>
                <a:gd name="T45" fmla="*/ 9 h 52"/>
                <a:gd name="T46" fmla="*/ 5 w 72"/>
                <a:gd name="T47" fmla="*/ 9 h 52"/>
                <a:gd name="T48" fmla="*/ 0 w 72"/>
                <a:gd name="T49" fmla="*/ 5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72" h="52">
                  <a:moveTo>
                    <a:pt x="0" y="5"/>
                  </a:moveTo>
                  <a:lnTo>
                    <a:pt x="9" y="0"/>
                  </a:lnTo>
                  <a:lnTo>
                    <a:pt x="15" y="0"/>
                  </a:lnTo>
                  <a:lnTo>
                    <a:pt x="21" y="5"/>
                  </a:lnTo>
                  <a:lnTo>
                    <a:pt x="25" y="9"/>
                  </a:lnTo>
                  <a:lnTo>
                    <a:pt x="36" y="9"/>
                  </a:lnTo>
                  <a:lnTo>
                    <a:pt x="46" y="15"/>
                  </a:lnTo>
                  <a:lnTo>
                    <a:pt x="52" y="21"/>
                  </a:lnTo>
                  <a:lnTo>
                    <a:pt x="56" y="21"/>
                  </a:lnTo>
                  <a:lnTo>
                    <a:pt x="62" y="25"/>
                  </a:lnTo>
                  <a:lnTo>
                    <a:pt x="62" y="31"/>
                  </a:lnTo>
                  <a:lnTo>
                    <a:pt x="68" y="35"/>
                  </a:lnTo>
                  <a:lnTo>
                    <a:pt x="72" y="41"/>
                  </a:lnTo>
                  <a:lnTo>
                    <a:pt x="72" y="52"/>
                  </a:lnTo>
                  <a:lnTo>
                    <a:pt x="68" y="52"/>
                  </a:lnTo>
                  <a:lnTo>
                    <a:pt x="62" y="41"/>
                  </a:lnTo>
                  <a:lnTo>
                    <a:pt x="56" y="35"/>
                  </a:lnTo>
                  <a:lnTo>
                    <a:pt x="52" y="31"/>
                  </a:lnTo>
                  <a:lnTo>
                    <a:pt x="41" y="25"/>
                  </a:lnTo>
                  <a:lnTo>
                    <a:pt x="36" y="21"/>
                  </a:lnTo>
                  <a:lnTo>
                    <a:pt x="25" y="15"/>
                  </a:lnTo>
                  <a:lnTo>
                    <a:pt x="21" y="9"/>
                  </a:lnTo>
                  <a:lnTo>
                    <a:pt x="9" y="9"/>
                  </a:lnTo>
                  <a:lnTo>
                    <a:pt x="5" y="9"/>
                  </a:lnTo>
                  <a:lnTo>
                    <a:pt x="0" y="5"/>
                  </a:lnTo>
                  <a:close/>
                </a:path>
              </a:pathLst>
            </a:custGeom>
            <a:solidFill>
              <a:schemeClr val="tx2"/>
            </a:solidFill>
            <a:ln w="3175" cap="flat">
              <a:solidFill>
                <a:schemeClr val="bg2"/>
              </a:solidFill>
              <a:prstDash val="solid"/>
              <a:miter lim="800000"/>
              <a:headEnd/>
              <a:tailEnd/>
            </a:ln>
            <a:extLst/>
          </p:spPr>
          <p:txBody>
            <a:bodyPr vert="horz" wrap="square" lIns="68580" tIns="34290" rIns="68580" bIns="34290" numCol="1" anchor="t" anchorCtr="0" compatLnSpc="1">
              <a:prstTxWarp prst="textNoShape">
                <a:avLst/>
              </a:prstTxWarp>
            </a:bodyPr>
            <a:lstStyle/>
            <a:p>
              <a:endParaRPr lang="en-US" sz="1350"/>
            </a:p>
          </p:txBody>
        </p:sp>
        <p:sp>
          <p:nvSpPr>
            <p:cNvPr id="119" name="Freeform 118"/>
            <p:cNvSpPr>
              <a:spLocks/>
            </p:cNvSpPr>
            <p:nvPr/>
          </p:nvSpPr>
          <p:spPr bwMode="auto">
            <a:xfrm>
              <a:off x="4582426" y="1982421"/>
              <a:ext cx="68345" cy="78470"/>
            </a:xfrm>
            <a:custGeom>
              <a:avLst/>
              <a:gdLst>
                <a:gd name="T0" fmla="*/ 5 w 27"/>
                <a:gd name="T1" fmla="*/ 31 h 31"/>
                <a:gd name="T2" fmla="*/ 11 w 27"/>
                <a:gd name="T3" fmla="*/ 26 h 31"/>
                <a:gd name="T4" fmla="*/ 11 w 27"/>
                <a:gd name="T5" fmla="*/ 20 h 31"/>
                <a:gd name="T6" fmla="*/ 17 w 27"/>
                <a:gd name="T7" fmla="*/ 20 h 31"/>
                <a:gd name="T8" fmla="*/ 21 w 27"/>
                <a:gd name="T9" fmla="*/ 20 h 31"/>
                <a:gd name="T10" fmla="*/ 27 w 27"/>
                <a:gd name="T11" fmla="*/ 6 h 31"/>
                <a:gd name="T12" fmla="*/ 21 w 27"/>
                <a:gd name="T13" fmla="*/ 0 h 31"/>
                <a:gd name="T14" fmla="*/ 17 w 27"/>
                <a:gd name="T15" fmla="*/ 0 h 31"/>
                <a:gd name="T16" fmla="*/ 17 w 27"/>
                <a:gd name="T17" fmla="*/ 6 h 31"/>
                <a:gd name="T18" fmla="*/ 11 w 27"/>
                <a:gd name="T19" fmla="*/ 6 h 31"/>
                <a:gd name="T20" fmla="*/ 5 w 27"/>
                <a:gd name="T21" fmla="*/ 6 h 31"/>
                <a:gd name="T22" fmla="*/ 5 w 27"/>
                <a:gd name="T23" fmla="*/ 10 h 31"/>
                <a:gd name="T24" fmla="*/ 5 w 27"/>
                <a:gd name="T25" fmla="*/ 16 h 31"/>
                <a:gd name="T26" fmla="*/ 0 w 27"/>
                <a:gd name="T27" fmla="*/ 20 h 31"/>
                <a:gd name="T28" fmla="*/ 5 w 27"/>
                <a:gd name="T29" fmla="*/ 26 h 31"/>
                <a:gd name="T30" fmla="*/ 5 w 27"/>
                <a:gd name="T31"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7" h="31">
                  <a:moveTo>
                    <a:pt x="5" y="31"/>
                  </a:moveTo>
                  <a:lnTo>
                    <a:pt x="11" y="26"/>
                  </a:lnTo>
                  <a:lnTo>
                    <a:pt x="11" y="20"/>
                  </a:lnTo>
                  <a:lnTo>
                    <a:pt x="17" y="20"/>
                  </a:lnTo>
                  <a:lnTo>
                    <a:pt x="21" y="20"/>
                  </a:lnTo>
                  <a:lnTo>
                    <a:pt x="27" y="6"/>
                  </a:lnTo>
                  <a:lnTo>
                    <a:pt x="21" y="0"/>
                  </a:lnTo>
                  <a:lnTo>
                    <a:pt x="17" y="0"/>
                  </a:lnTo>
                  <a:lnTo>
                    <a:pt x="17" y="6"/>
                  </a:lnTo>
                  <a:lnTo>
                    <a:pt x="11" y="6"/>
                  </a:lnTo>
                  <a:lnTo>
                    <a:pt x="5" y="6"/>
                  </a:lnTo>
                  <a:lnTo>
                    <a:pt x="5" y="10"/>
                  </a:lnTo>
                  <a:lnTo>
                    <a:pt x="5" y="16"/>
                  </a:lnTo>
                  <a:lnTo>
                    <a:pt x="0" y="20"/>
                  </a:lnTo>
                  <a:lnTo>
                    <a:pt x="5" y="26"/>
                  </a:lnTo>
                  <a:lnTo>
                    <a:pt x="5" y="31"/>
                  </a:lnTo>
                  <a:close/>
                </a:path>
              </a:pathLst>
            </a:custGeom>
            <a:solidFill>
              <a:schemeClr val="tx2"/>
            </a:solidFill>
            <a:ln w="3175" cap="flat">
              <a:solidFill>
                <a:schemeClr val="bg2"/>
              </a:solidFill>
              <a:prstDash val="solid"/>
              <a:miter lim="800000"/>
              <a:headEnd/>
              <a:tailEnd/>
            </a:ln>
          </p:spPr>
          <p:txBody>
            <a:bodyPr vert="horz" wrap="square" lIns="68580" tIns="34290" rIns="68580" bIns="34290" numCol="1" anchor="t" anchorCtr="0" compatLnSpc="1">
              <a:prstTxWarp prst="textNoShape">
                <a:avLst/>
              </a:prstTxWarp>
            </a:bodyPr>
            <a:lstStyle/>
            <a:p>
              <a:endParaRPr lang="en-US" sz="1350"/>
            </a:p>
          </p:txBody>
        </p:sp>
        <p:sp>
          <p:nvSpPr>
            <p:cNvPr id="120" name="Freeform 119"/>
            <p:cNvSpPr>
              <a:spLocks/>
            </p:cNvSpPr>
            <p:nvPr/>
          </p:nvSpPr>
          <p:spPr bwMode="auto">
            <a:xfrm>
              <a:off x="4582426" y="1982421"/>
              <a:ext cx="68345" cy="78470"/>
            </a:xfrm>
            <a:custGeom>
              <a:avLst/>
              <a:gdLst>
                <a:gd name="T0" fmla="*/ 5 w 27"/>
                <a:gd name="T1" fmla="*/ 31 h 31"/>
                <a:gd name="T2" fmla="*/ 11 w 27"/>
                <a:gd name="T3" fmla="*/ 26 h 31"/>
                <a:gd name="T4" fmla="*/ 11 w 27"/>
                <a:gd name="T5" fmla="*/ 20 h 31"/>
                <a:gd name="T6" fmla="*/ 17 w 27"/>
                <a:gd name="T7" fmla="*/ 20 h 31"/>
                <a:gd name="T8" fmla="*/ 21 w 27"/>
                <a:gd name="T9" fmla="*/ 20 h 31"/>
                <a:gd name="T10" fmla="*/ 27 w 27"/>
                <a:gd name="T11" fmla="*/ 6 h 31"/>
                <a:gd name="T12" fmla="*/ 21 w 27"/>
                <a:gd name="T13" fmla="*/ 0 h 31"/>
                <a:gd name="T14" fmla="*/ 17 w 27"/>
                <a:gd name="T15" fmla="*/ 0 h 31"/>
                <a:gd name="T16" fmla="*/ 17 w 27"/>
                <a:gd name="T17" fmla="*/ 6 h 31"/>
                <a:gd name="T18" fmla="*/ 11 w 27"/>
                <a:gd name="T19" fmla="*/ 6 h 31"/>
                <a:gd name="T20" fmla="*/ 5 w 27"/>
                <a:gd name="T21" fmla="*/ 6 h 31"/>
                <a:gd name="T22" fmla="*/ 5 w 27"/>
                <a:gd name="T23" fmla="*/ 10 h 31"/>
                <a:gd name="T24" fmla="*/ 5 w 27"/>
                <a:gd name="T25" fmla="*/ 16 h 31"/>
                <a:gd name="T26" fmla="*/ 0 w 27"/>
                <a:gd name="T27" fmla="*/ 20 h 31"/>
                <a:gd name="T28" fmla="*/ 5 w 27"/>
                <a:gd name="T29" fmla="*/ 26 h 31"/>
                <a:gd name="T30" fmla="*/ 5 w 27"/>
                <a:gd name="T31" fmla="*/ 31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7" h="31">
                  <a:moveTo>
                    <a:pt x="5" y="31"/>
                  </a:moveTo>
                  <a:lnTo>
                    <a:pt x="11" y="26"/>
                  </a:lnTo>
                  <a:lnTo>
                    <a:pt x="11" y="20"/>
                  </a:lnTo>
                  <a:lnTo>
                    <a:pt x="17" y="20"/>
                  </a:lnTo>
                  <a:lnTo>
                    <a:pt x="21" y="20"/>
                  </a:lnTo>
                  <a:lnTo>
                    <a:pt x="27" y="6"/>
                  </a:lnTo>
                  <a:lnTo>
                    <a:pt x="21" y="0"/>
                  </a:lnTo>
                  <a:lnTo>
                    <a:pt x="17" y="0"/>
                  </a:lnTo>
                  <a:lnTo>
                    <a:pt x="17" y="6"/>
                  </a:lnTo>
                  <a:lnTo>
                    <a:pt x="11" y="6"/>
                  </a:lnTo>
                  <a:lnTo>
                    <a:pt x="5" y="6"/>
                  </a:lnTo>
                  <a:lnTo>
                    <a:pt x="5" y="10"/>
                  </a:lnTo>
                  <a:lnTo>
                    <a:pt x="5" y="16"/>
                  </a:lnTo>
                  <a:lnTo>
                    <a:pt x="0" y="20"/>
                  </a:lnTo>
                  <a:lnTo>
                    <a:pt x="5" y="26"/>
                  </a:lnTo>
                  <a:lnTo>
                    <a:pt x="5" y="31"/>
                  </a:lnTo>
                  <a:close/>
                </a:path>
              </a:pathLst>
            </a:custGeom>
            <a:solidFill>
              <a:schemeClr val="tx2"/>
            </a:solidFill>
            <a:ln w="3175" cap="flat">
              <a:solidFill>
                <a:schemeClr val="bg2"/>
              </a:solidFill>
              <a:prstDash val="solid"/>
              <a:miter lim="800000"/>
              <a:headEnd/>
              <a:tailEnd/>
            </a:ln>
            <a:extLst/>
          </p:spPr>
          <p:txBody>
            <a:bodyPr vert="horz" wrap="square" lIns="68580" tIns="34290" rIns="68580" bIns="34290" numCol="1" anchor="t" anchorCtr="0" compatLnSpc="1">
              <a:prstTxWarp prst="textNoShape">
                <a:avLst/>
              </a:prstTxWarp>
            </a:bodyPr>
            <a:lstStyle/>
            <a:p>
              <a:endParaRPr lang="en-US" sz="1350"/>
            </a:p>
          </p:txBody>
        </p:sp>
        <p:sp>
          <p:nvSpPr>
            <p:cNvPr id="121" name="Freeform 120"/>
            <p:cNvSpPr>
              <a:spLocks/>
            </p:cNvSpPr>
            <p:nvPr/>
          </p:nvSpPr>
          <p:spPr bwMode="auto">
            <a:xfrm>
              <a:off x="3643327" y="1721701"/>
              <a:ext cx="1663040" cy="1784541"/>
            </a:xfrm>
            <a:custGeom>
              <a:avLst/>
              <a:gdLst>
                <a:gd name="T0" fmla="*/ 191 w 657"/>
                <a:gd name="T1" fmla="*/ 649 h 705"/>
                <a:gd name="T2" fmla="*/ 228 w 657"/>
                <a:gd name="T3" fmla="*/ 603 h 705"/>
                <a:gd name="T4" fmla="*/ 237 w 657"/>
                <a:gd name="T5" fmla="*/ 537 h 705"/>
                <a:gd name="T6" fmla="*/ 232 w 657"/>
                <a:gd name="T7" fmla="*/ 484 h 705"/>
                <a:gd name="T8" fmla="*/ 237 w 657"/>
                <a:gd name="T9" fmla="*/ 418 h 705"/>
                <a:gd name="T10" fmla="*/ 284 w 657"/>
                <a:gd name="T11" fmla="*/ 402 h 705"/>
                <a:gd name="T12" fmla="*/ 294 w 657"/>
                <a:gd name="T13" fmla="*/ 350 h 705"/>
                <a:gd name="T14" fmla="*/ 320 w 657"/>
                <a:gd name="T15" fmla="*/ 283 h 705"/>
                <a:gd name="T16" fmla="*/ 361 w 657"/>
                <a:gd name="T17" fmla="*/ 232 h 705"/>
                <a:gd name="T18" fmla="*/ 388 w 657"/>
                <a:gd name="T19" fmla="*/ 180 h 705"/>
                <a:gd name="T20" fmla="*/ 423 w 657"/>
                <a:gd name="T21" fmla="*/ 166 h 705"/>
                <a:gd name="T22" fmla="*/ 454 w 657"/>
                <a:gd name="T23" fmla="*/ 113 h 705"/>
                <a:gd name="T24" fmla="*/ 495 w 657"/>
                <a:gd name="T25" fmla="*/ 144 h 705"/>
                <a:gd name="T26" fmla="*/ 548 w 657"/>
                <a:gd name="T27" fmla="*/ 129 h 705"/>
                <a:gd name="T28" fmla="*/ 573 w 657"/>
                <a:gd name="T29" fmla="*/ 72 h 705"/>
                <a:gd name="T30" fmla="*/ 620 w 657"/>
                <a:gd name="T31" fmla="*/ 88 h 705"/>
                <a:gd name="T32" fmla="*/ 620 w 657"/>
                <a:gd name="T33" fmla="*/ 123 h 705"/>
                <a:gd name="T34" fmla="*/ 640 w 657"/>
                <a:gd name="T35" fmla="*/ 66 h 705"/>
                <a:gd name="T36" fmla="*/ 645 w 657"/>
                <a:gd name="T37" fmla="*/ 31 h 705"/>
                <a:gd name="T38" fmla="*/ 599 w 657"/>
                <a:gd name="T39" fmla="*/ 31 h 705"/>
                <a:gd name="T40" fmla="*/ 577 w 657"/>
                <a:gd name="T41" fmla="*/ 10 h 705"/>
                <a:gd name="T42" fmla="*/ 558 w 657"/>
                <a:gd name="T43" fmla="*/ 21 h 705"/>
                <a:gd name="T44" fmla="*/ 536 w 657"/>
                <a:gd name="T45" fmla="*/ 52 h 705"/>
                <a:gd name="T46" fmla="*/ 552 w 657"/>
                <a:gd name="T47" fmla="*/ 0 h 705"/>
                <a:gd name="T48" fmla="*/ 511 w 657"/>
                <a:gd name="T49" fmla="*/ 25 h 705"/>
                <a:gd name="T50" fmla="*/ 491 w 657"/>
                <a:gd name="T51" fmla="*/ 56 h 705"/>
                <a:gd name="T52" fmla="*/ 460 w 657"/>
                <a:gd name="T53" fmla="*/ 66 h 705"/>
                <a:gd name="T54" fmla="*/ 439 w 657"/>
                <a:gd name="T55" fmla="*/ 88 h 705"/>
                <a:gd name="T56" fmla="*/ 417 w 657"/>
                <a:gd name="T57" fmla="*/ 103 h 705"/>
                <a:gd name="T58" fmla="*/ 392 w 657"/>
                <a:gd name="T59" fmla="*/ 129 h 705"/>
                <a:gd name="T60" fmla="*/ 366 w 657"/>
                <a:gd name="T61" fmla="*/ 166 h 705"/>
                <a:gd name="T62" fmla="*/ 356 w 657"/>
                <a:gd name="T63" fmla="*/ 175 h 705"/>
                <a:gd name="T64" fmla="*/ 345 w 657"/>
                <a:gd name="T65" fmla="*/ 191 h 705"/>
                <a:gd name="T66" fmla="*/ 341 w 657"/>
                <a:gd name="T67" fmla="*/ 201 h 705"/>
                <a:gd name="T68" fmla="*/ 325 w 657"/>
                <a:gd name="T69" fmla="*/ 226 h 705"/>
                <a:gd name="T70" fmla="*/ 288 w 657"/>
                <a:gd name="T71" fmla="*/ 248 h 705"/>
                <a:gd name="T72" fmla="*/ 288 w 657"/>
                <a:gd name="T73" fmla="*/ 277 h 705"/>
                <a:gd name="T74" fmla="*/ 257 w 657"/>
                <a:gd name="T75" fmla="*/ 304 h 705"/>
                <a:gd name="T76" fmla="*/ 253 w 657"/>
                <a:gd name="T77" fmla="*/ 324 h 705"/>
                <a:gd name="T78" fmla="*/ 237 w 657"/>
                <a:gd name="T79" fmla="*/ 360 h 705"/>
                <a:gd name="T80" fmla="*/ 206 w 657"/>
                <a:gd name="T81" fmla="*/ 371 h 705"/>
                <a:gd name="T82" fmla="*/ 175 w 657"/>
                <a:gd name="T83" fmla="*/ 402 h 705"/>
                <a:gd name="T84" fmla="*/ 138 w 657"/>
                <a:gd name="T85" fmla="*/ 422 h 705"/>
                <a:gd name="T86" fmla="*/ 118 w 657"/>
                <a:gd name="T87" fmla="*/ 438 h 705"/>
                <a:gd name="T88" fmla="*/ 86 w 657"/>
                <a:gd name="T89" fmla="*/ 448 h 705"/>
                <a:gd name="T90" fmla="*/ 60 w 657"/>
                <a:gd name="T91" fmla="*/ 463 h 705"/>
                <a:gd name="T92" fmla="*/ 41 w 657"/>
                <a:gd name="T93" fmla="*/ 479 h 705"/>
                <a:gd name="T94" fmla="*/ 31 w 657"/>
                <a:gd name="T95" fmla="*/ 504 h 705"/>
                <a:gd name="T96" fmla="*/ 19 w 657"/>
                <a:gd name="T97" fmla="*/ 520 h 705"/>
                <a:gd name="T98" fmla="*/ 15 w 657"/>
                <a:gd name="T99" fmla="*/ 557 h 705"/>
                <a:gd name="T100" fmla="*/ 46 w 657"/>
                <a:gd name="T101" fmla="*/ 572 h 705"/>
                <a:gd name="T102" fmla="*/ 15 w 657"/>
                <a:gd name="T103" fmla="*/ 603 h 705"/>
                <a:gd name="T104" fmla="*/ 25 w 657"/>
                <a:gd name="T105" fmla="*/ 623 h 705"/>
                <a:gd name="T106" fmla="*/ 9 w 657"/>
                <a:gd name="T107" fmla="*/ 664 h 705"/>
                <a:gd name="T108" fmla="*/ 56 w 657"/>
                <a:gd name="T109" fmla="*/ 705 h 705"/>
                <a:gd name="T110" fmla="*/ 118 w 657"/>
                <a:gd name="T111" fmla="*/ 674 h 705"/>
                <a:gd name="T112" fmla="*/ 160 w 657"/>
                <a:gd name="T113" fmla="*/ 649 h 705"/>
                <a:gd name="T114" fmla="*/ 175 w 657"/>
                <a:gd name="T115" fmla="*/ 629 h 7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57" h="705">
                  <a:moveTo>
                    <a:pt x="181" y="660"/>
                  </a:moveTo>
                  <a:lnTo>
                    <a:pt x="186" y="660"/>
                  </a:lnTo>
                  <a:lnTo>
                    <a:pt x="186" y="664"/>
                  </a:lnTo>
                  <a:lnTo>
                    <a:pt x="191" y="670"/>
                  </a:lnTo>
                  <a:lnTo>
                    <a:pt x="196" y="664"/>
                  </a:lnTo>
                  <a:lnTo>
                    <a:pt x="196" y="660"/>
                  </a:lnTo>
                  <a:lnTo>
                    <a:pt x="196" y="654"/>
                  </a:lnTo>
                  <a:lnTo>
                    <a:pt x="191" y="649"/>
                  </a:lnTo>
                  <a:lnTo>
                    <a:pt x="201" y="639"/>
                  </a:lnTo>
                  <a:lnTo>
                    <a:pt x="201" y="635"/>
                  </a:lnTo>
                  <a:lnTo>
                    <a:pt x="206" y="629"/>
                  </a:lnTo>
                  <a:lnTo>
                    <a:pt x="206" y="623"/>
                  </a:lnTo>
                  <a:lnTo>
                    <a:pt x="211" y="619"/>
                  </a:lnTo>
                  <a:lnTo>
                    <a:pt x="216" y="619"/>
                  </a:lnTo>
                  <a:lnTo>
                    <a:pt x="222" y="619"/>
                  </a:lnTo>
                  <a:lnTo>
                    <a:pt x="228" y="603"/>
                  </a:lnTo>
                  <a:lnTo>
                    <a:pt x="228" y="586"/>
                  </a:lnTo>
                  <a:lnTo>
                    <a:pt x="228" y="582"/>
                  </a:lnTo>
                  <a:lnTo>
                    <a:pt x="228" y="576"/>
                  </a:lnTo>
                  <a:lnTo>
                    <a:pt x="222" y="567"/>
                  </a:lnTo>
                  <a:lnTo>
                    <a:pt x="222" y="561"/>
                  </a:lnTo>
                  <a:lnTo>
                    <a:pt x="237" y="551"/>
                  </a:lnTo>
                  <a:lnTo>
                    <a:pt x="237" y="545"/>
                  </a:lnTo>
                  <a:lnTo>
                    <a:pt x="237" y="537"/>
                  </a:lnTo>
                  <a:lnTo>
                    <a:pt x="237" y="531"/>
                  </a:lnTo>
                  <a:lnTo>
                    <a:pt x="232" y="525"/>
                  </a:lnTo>
                  <a:lnTo>
                    <a:pt x="228" y="520"/>
                  </a:lnTo>
                  <a:lnTo>
                    <a:pt x="228" y="516"/>
                  </a:lnTo>
                  <a:lnTo>
                    <a:pt x="228" y="510"/>
                  </a:lnTo>
                  <a:lnTo>
                    <a:pt x="232" y="500"/>
                  </a:lnTo>
                  <a:lnTo>
                    <a:pt x="232" y="494"/>
                  </a:lnTo>
                  <a:lnTo>
                    <a:pt x="232" y="484"/>
                  </a:lnTo>
                  <a:lnTo>
                    <a:pt x="228" y="479"/>
                  </a:lnTo>
                  <a:lnTo>
                    <a:pt x="228" y="474"/>
                  </a:lnTo>
                  <a:lnTo>
                    <a:pt x="228" y="463"/>
                  </a:lnTo>
                  <a:lnTo>
                    <a:pt x="232" y="459"/>
                  </a:lnTo>
                  <a:lnTo>
                    <a:pt x="232" y="448"/>
                  </a:lnTo>
                  <a:lnTo>
                    <a:pt x="232" y="438"/>
                  </a:lnTo>
                  <a:lnTo>
                    <a:pt x="232" y="428"/>
                  </a:lnTo>
                  <a:lnTo>
                    <a:pt x="237" y="418"/>
                  </a:lnTo>
                  <a:lnTo>
                    <a:pt x="243" y="412"/>
                  </a:lnTo>
                  <a:lnTo>
                    <a:pt x="253" y="406"/>
                  </a:lnTo>
                  <a:lnTo>
                    <a:pt x="253" y="412"/>
                  </a:lnTo>
                  <a:lnTo>
                    <a:pt x="257" y="412"/>
                  </a:lnTo>
                  <a:lnTo>
                    <a:pt x="263" y="406"/>
                  </a:lnTo>
                  <a:lnTo>
                    <a:pt x="269" y="402"/>
                  </a:lnTo>
                  <a:lnTo>
                    <a:pt x="273" y="402"/>
                  </a:lnTo>
                  <a:lnTo>
                    <a:pt x="284" y="402"/>
                  </a:lnTo>
                  <a:lnTo>
                    <a:pt x="290" y="397"/>
                  </a:lnTo>
                  <a:lnTo>
                    <a:pt x="284" y="387"/>
                  </a:lnTo>
                  <a:lnTo>
                    <a:pt x="284" y="381"/>
                  </a:lnTo>
                  <a:lnTo>
                    <a:pt x="284" y="377"/>
                  </a:lnTo>
                  <a:lnTo>
                    <a:pt x="279" y="365"/>
                  </a:lnTo>
                  <a:lnTo>
                    <a:pt x="284" y="360"/>
                  </a:lnTo>
                  <a:lnTo>
                    <a:pt x="294" y="355"/>
                  </a:lnTo>
                  <a:lnTo>
                    <a:pt x="294" y="350"/>
                  </a:lnTo>
                  <a:lnTo>
                    <a:pt x="300" y="334"/>
                  </a:lnTo>
                  <a:lnTo>
                    <a:pt x="300" y="330"/>
                  </a:lnTo>
                  <a:lnTo>
                    <a:pt x="300" y="324"/>
                  </a:lnTo>
                  <a:lnTo>
                    <a:pt x="300" y="314"/>
                  </a:lnTo>
                  <a:lnTo>
                    <a:pt x="304" y="310"/>
                  </a:lnTo>
                  <a:lnTo>
                    <a:pt x="310" y="299"/>
                  </a:lnTo>
                  <a:lnTo>
                    <a:pt x="310" y="289"/>
                  </a:lnTo>
                  <a:lnTo>
                    <a:pt x="320" y="283"/>
                  </a:lnTo>
                  <a:lnTo>
                    <a:pt x="330" y="277"/>
                  </a:lnTo>
                  <a:lnTo>
                    <a:pt x="335" y="273"/>
                  </a:lnTo>
                  <a:lnTo>
                    <a:pt x="335" y="268"/>
                  </a:lnTo>
                  <a:lnTo>
                    <a:pt x="335" y="258"/>
                  </a:lnTo>
                  <a:lnTo>
                    <a:pt x="347" y="252"/>
                  </a:lnTo>
                  <a:lnTo>
                    <a:pt x="356" y="242"/>
                  </a:lnTo>
                  <a:lnTo>
                    <a:pt x="356" y="236"/>
                  </a:lnTo>
                  <a:lnTo>
                    <a:pt x="361" y="232"/>
                  </a:lnTo>
                  <a:lnTo>
                    <a:pt x="356" y="221"/>
                  </a:lnTo>
                  <a:lnTo>
                    <a:pt x="351" y="217"/>
                  </a:lnTo>
                  <a:lnTo>
                    <a:pt x="356" y="211"/>
                  </a:lnTo>
                  <a:lnTo>
                    <a:pt x="361" y="207"/>
                  </a:lnTo>
                  <a:lnTo>
                    <a:pt x="376" y="195"/>
                  </a:lnTo>
                  <a:lnTo>
                    <a:pt x="376" y="191"/>
                  </a:lnTo>
                  <a:lnTo>
                    <a:pt x="382" y="180"/>
                  </a:lnTo>
                  <a:lnTo>
                    <a:pt x="388" y="180"/>
                  </a:lnTo>
                  <a:lnTo>
                    <a:pt x="398" y="185"/>
                  </a:lnTo>
                  <a:lnTo>
                    <a:pt x="403" y="185"/>
                  </a:lnTo>
                  <a:lnTo>
                    <a:pt x="403" y="180"/>
                  </a:lnTo>
                  <a:lnTo>
                    <a:pt x="403" y="170"/>
                  </a:lnTo>
                  <a:lnTo>
                    <a:pt x="413" y="166"/>
                  </a:lnTo>
                  <a:lnTo>
                    <a:pt x="419" y="170"/>
                  </a:lnTo>
                  <a:lnTo>
                    <a:pt x="423" y="170"/>
                  </a:lnTo>
                  <a:lnTo>
                    <a:pt x="423" y="166"/>
                  </a:lnTo>
                  <a:lnTo>
                    <a:pt x="429" y="150"/>
                  </a:lnTo>
                  <a:lnTo>
                    <a:pt x="439" y="154"/>
                  </a:lnTo>
                  <a:lnTo>
                    <a:pt x="439" y="150"/>
                  </a:lnTo>
                  <a:lnTo>
                    <a:pt x="439" y="139"/>
                  </a:lnTo>
                  <a:lnTo>
                    <a:pt x="439" y="134"/>
                  </a:lnTo>
                  <a:lnTo>
                    <a:pt x="450" y="134"/>
                  </a:lnTo>
                  <a:lnTo>
                    <a:pt x="450" y="123"/>
                  </a:lnTo>
                  <a:lnTo>
                    <a:pt x="454" y="113"/>
                  </a:lnTo>
                  <a:lnTo>
                    <a:pt x="460" y="113"/>
                  </a:lnTo>
                  <a:lnTo>
                    <a:pt x="464" y="119"/>
                  </a:lnTo>
                  <a:lnTo>
                    <a:pt x="475" y="123"/>
                  </a:lnTo>
                  <a:lnTo>
                    <a:pt x="475" y="129"/>
                  </a:lnTo>
                  <a:lnTo>
                    <a:pt x="480" y="139"/>
                  </a:lnTo>
                  <a:lnTo>
                    <a:pt x="485" y="139"/>
                  </a:lnTo>
                  <a:lnTo>
                    <a:pt x="491" y="139"/>
                  </a:lnTo>
                  <a:lnTo>
                    <a:pt x="495" y="144"/>
                  </a:lnTo>
                  <a:lnTo>
                    <a:pt x="511" y="144"/>
                  </a:lnTo>
                  <a:lnTo>
                    <a:pt x="517" y="139"/>
                  </a:lnTo>
                  <a:lnTo>
                    <a:pt x="522" y="139"/>
                  </a:lnTo>
                  <a:lnTo>
                    <a:pt x="526" y="150"/>
                  </a:lnTo>
                  <a:lnTo>
                    <a:pt x="536" y="144"/>
                  </a:lnTo>
                  <a:lnTo>
                    <a:pt x="542" y="144"/>
                  </a:lnTo>
                  <a:lnTo>
                    <a:pt x="542" y="139"/>
                  </a:lnTo>
                  <a:lnTo>
                    <a:pt x="548" y="129"/>
                  </a:lnTo>
                  <a:lnTo>
                    <a:pt x="552" y="123"/>
                  </a:lnTo>
                  <a:lnTo>
                    <a:pt x="552" y="119"/>
                  </a:lnTo>
                  <a:lnTo>
                    <a:pt x="552" y="113"/>
                  </a:lnTo>
                  <a:lnTo>
                    <a:pt x="552" y="109"/>
                  </a:lnTo>
                  <a:lnTo>
                    <a:pt x="558" y="98"/>
                  </a:lnTo>
                  <a:lnTo>
                    <a:pt x="558" y="78"/>
                  </a:lnTo>
                  <a:lnTo>
                    <a:pt x="563" y="72"/>
                  </a:lnTo>
                  <a:lnTo>
                    <a:pt x="573" y="72"/>
                  </a:lnTo>
                  <a:lnTo>
                    <a:pt x="583" y="66"/>
                  </a:lnTo>
                  <a:lnTo>
                    <a:pt x="589" y="62"/>
                  </a:lnTo>
                  <a:lnTo>
                    <a:pt x="594" y="62"/>
                  </a:lnTo>
                  <a:lnTo>
                    <a:pt x="589" y="72"/>
                  </a:lnTo>
                  <a:lnTo>
                    <a:pt x="604" y="78"/>
                  </a:lnTo>
                  <a:lnTo>
                    <a:pt x="610" y="78"/>
                  </a:lnTo>
                  <a:lnTo>
                    <a:pt x="614" y="82"/>
                  </a:lnTo>
                  <a:lnTo>
                    <a:pt x="620" y="88"/>
                  </a:lnTo>
                  <a:lnTo>
                    <a:pt x="620" y="93"/>
                  </a:lnTo>
                  <a:lnTo>
                    <a:pt x="614" y="98"/>
                  </a:lnTo>
                  <a:lnTo>
                    <a:pt x="614" y="109"/>
                  </a:lnTo>
                  <a:lnTo>
                    <a:pt x="614" y="113"/>
                  </a:lnTo>
                  <a:lnTo>
                    <a:pt x="614" y="119"/>
                  </a:lnTo>
                  <a:lnTo>
                    <a:pt x="614" y="123"/>
                  </a:lnTo>
                  <a:lnTo>
                    <a:pt x="620" y="123"/>
                  </a:lnTo>
                  <a:lnTo>
                    <a:pt x="620" y="123"/>
                  </a:lnTo>
                  <a:lnTo>
                    <a:pt x="623" y="105"/>
                  </a:lnTo>
                  <a:lnTo>
                    <a:pt x="630" y="93"/>
                  </a:lnTo>
                  <a:lnTo>
                    <a:pt x="640" y="88"/>
                  </a:lnTo>
                  <a:lnTo>
                    <a:pt x="652" y="85"/>
                  </a:lnTo>
                  <a:lnTo>
                    <a:pt x="657" y="66"/>
                  </a:lnTo>
                  <a:lnTo>
                    <a:pt x="655" y="66"/>
                  </a:lnTo>
                  <a:lnTo>
                    <a:pt x="645" y="66"/>
                  </a:lnTo>
                  <a:lnTo>
                    <a:pt x="640" y="66"/>
                  </a:lnTo>
                  <a:lnTo>
                    <a:pt x="645" y="62"/>
                  </a:lnTo>
                  <a:lnTo>
                    <a:pt x="645" y="52"/>
                  </a:lnTo>
                  <a:lnTo>
                    <a:pt x="640" y="47"/>
                  </a:lnTo>
                  <a:lnTo>
                    <a:pt x="645" y="47"/>
                  </a:lnTo>
                  <a:lnTo>
                    <a:pt x="651" y="41"/>
                  </a:lnTo>
                  <a:lnTo>
                    <a:pt x="651" y="37"/>
                  </a:lnTo>
                  <a:lnTo>
                    <a:pt x="651" y="31"/>
                  </a:lnTo>
                  <a:lnTo>
                    <a:pt x="645" y="31"/>
                  </a:lnTo>
                  <a:lnTo>
                    <a:pt x="645" y="25"/>
                  </a:lnTo>
                  <a:lnTo>
                    <a:pt x="635" y="25"/>
                  </a:lnTo>
                  <a:lnTo>
                    <a:pt x="624" y="31"/>
                  </a:lnTo>
                  <a:lnTo>
                    <a:pt x="624" y="21"/>
                  </a:lnTo>
                  <a:lnTo>
                    <a:pt x="614" y="21"/>
                  </a:lnTo>
                  <a:lnTo>
                    <a:pt x="609" y="15"/>
                  </a:lnTo>
                  <a:lnTo>
                    <a:pt x="599" y="25"/>
                  </a:lnTo>
                  <a:lnTo>
                    <a:pt x="599" y="31"/>
                  </a:lnTo>
                  <a:lnTo>
                    <a:pt x="594" y="37"/>
                  </a:lnTo>
                  <a:lnTo>
                    <a:pt x="589" y="25"/>
                  </a:lnTo>
                  <a:lnTo>
                    <a:pt x="589" y="21"/>
                  </a:lnTo>
                  <a:lnTo>
                    <a:pt x="594" y="15"/>
                  </a:lnTo>
                  <a:lnTo>
                    <a:pt x="594" y="10"/>
                  </a:lnTo>
                  <a:lnTo>
                    <a:pt x="594" y="0"/>
                  </a:lnTo>
                  <a:lnTo>
                    <a:pt x="589" y="0"/>
                  </a:lnTo>
                  <a:lnTo>
                    <a:pt x="577" y="10"/>
                  </a:lnTo>
                  <a:lnTo>
                    <a:pt x="577" y="15"/>
                  </a:lnTo>
                  <a:lnTo>
                    <a:pt x="567" y="21"/>
                  </a:lnTo>
                  <a:lnTo>
                    <a:pt x="567" y="37"/>
                  </a:lnTo>
                  <a:lnTo>
                    <a:pt x="567" y="41"/>
                  </a:lnTo>
                  <a:lnTo>
                    <a:pt x="562" y="37"/>
                  </a:lnTo>
                  <a:lnTo>
                    <a:pt x="562" y="31"/>
                  </a:lnTo>
                  <a:lnTo>
                    <a:pt x="558" y="25"/>
                  </a:lnTo>
                  <a:lnTo>
                    <a:pt x="558" y="21"/>
                  </a:lnTo>
                  <a:lnTo>
                    <a:pt x="558" y="15"/>
                  </a:lnTo>
                  <a:lnTo>
                    <a:pt x="558" y="10"/>
                  </a:lnTo>
                  <a:lnTo>
                    <a:pt x="552" y="10"/>
                  </a:lnTo>
                  <a:lnTo>
                    <a:pt x="552" y="15"/>
                  </a:lnTo>
                  <a:lnTo>
                    <a:pt x="552" y="21"/>
                  </a:lnTo>
                  <a:lnTo>
                    <a:pt x="548" y="31"/>
                  </a:lnTo>
                  <a:lnTo>
                    <a:pt x="542" y="41"/>
                  </a:lnTo>
                  <a:lnTo>
                    <a:pt x="536" y="52"/>
                  </a:lnTo>
                  <a:lnTo>
                    <a:pt x="536" y="47"/>
                  </a:lnTo>
                  <a:lnTo>
                    <a:pt x="536" y="41"/>
                  </a:lnTo>
                  <a:lnTo>
                    <a:pt x="536" y="31"/>
                  </a:lnTo>
                  <a:lnTo>
                    <a:pt x="548" y="25"/>
                  </a:lnTo>
                  <a:lnTo>
                    <a:pt x="548" y="21"/>
                  </a:lnTo>
                  <a:lnTo>
                    <a:pt x="552" y="10"/>
                  </a:lnTo>
                  <a:lnTo>
                    <a:pt x="558" y="5"/>
                  </a:lnTo>
                  <a:lnTo>
                    <a:pt x="552" y="0"/>
                  </a:lnTo>
                  <a:lnTo>
                    <a:pt x="536" y="10"/>
                  </a:lnTo>
                  <a:lnTo>
                    <a:pt x="532" y="5"/>
                  </a:lnTo>
                  <a:lnTo>
                    <a:pt x="526" y="10"/>
                  </a:lnTo>
                  <a:lnTo>
                    <a:pt x="526" y="15"/>
                  </a:lnTo>
                  <a:lnTo>
                    <a:pt x="536" y="21"/>
                  </a:lnTo>
                  <a:lnTo>
                    <a:pt x="521" y="25"/>
                  </a:lnTo>
                  <a:lnTo>
                    <a:pt x="517" y="21"/>
                  </a:lnTo>
                  <a:lnTo>
                    <a:pt x="511" y="25"/>
                  </a:lnTo>
                  <a:lnTo>
                    <a:pt x="511" y="37"/>
                  </a:lnTo>
                  <a:lnTo>
                    <a:pt x="505" y="37"/>
                  </a:lnTo>
                  <a:lnTo>
                    <a:pt x="511" y="41"/>
                  </a:lnTo>
                  <a:lnTo>
                    <a:pt x="501" y="52"/>
                  </a:lnTo>
                  <a:lnTo>
                    <a:pt x="495" y="41"/>
                  </a:lnTo>
                  <a:lnTo>
                    <a:pt x="491" y="47"/>
                  </a:lnTo>
                  <a:lnTo>
                    <a:pt x="491" y="52"/>
                  </a:lnTo>
                  <a:lnTo>
                    <a:pt x="491" y="56"/>
                  </a:lnTo>
                  <a:lnTo>
                    <a:pt x="485" y="62"/>
                  </a:lnTo>
                  <a:lnTo>
                    <a:pt x="480" y="56"/>
                  </a:lnTo>
                  <a:lnTo>
                    <a:pt x="474" y="56"/>
                  </a:lnTo>
                  <a:lnTo>
                    <a:pt x="474" y="62"/>
                  </a:lnTo>
                  <a:lnTo>
                    <a:pt x="470" y="56"/>
                  </a:lnTo>
                  <a:lnTo>
                    <a:pt x="464" y="56"/>
                  </a:lnTo>
                  <a:lnTo>
                    <a:pt x="460" y="62"/>
                  </a:lnTo>
                  <a:lnTo>
                    <a:pt x="460" y="66"/>
                  </a:lnTo>
                  <a:lnTo>
                    <a:pt x="454" y="66"/>
                  </a:lnTo>
                  <a:lnTo>
                    <a:pt x="449" y="72"/>
                  </a:lnTo>
                  <a:lnTo>
                    <a:pt x="449" y="82"/>
                  </a:lnTo>
                  <a:lnTo>
                    <a:pt x="454" y="88"/>
                  </a:lnTo>
                  <a:lnTo>
                    <a:pt x="454" y="98"/>
                  </a:lnTo>
                  <a:lnTo>
                    <a:pt x="449" y="93"/>
                  </a:lnTo>
                  <a:lnTo>
                    <a:pt x="444" y="88"/>
                  </a:lnTo>
                  <a:lnTo>
                    <a:pt x="439" y="88"/>
                  </a:lnTo>
                  <a:lnTo>
                    <a:pt x="433" y="98"/>
                  </a:lnTo>
                  <a:lnTo>
                    <a:pt x="429" y="88"/>
                  </a:lnTo>
                  <a:lnTo>
                    <a:pt x="423" y="93"/>
                  </a:lnTo>
                  <a:lnTo>
                    <a:pt x="423" y="103"/>
                  </a:lnTo>
                  <a:lnTo>
                    <a:pt x="429" y="113"/>
                  </a:lnTo>
                  <a:lnTo>
                    <a:pt x="429" y="119"/>
                  </a:lnTo>
                  <a:lnTo>
                    <a:pt x="423" y="113"/>
                  </a:lnTo>
                  <a:lnTo>
                    <a:pt x="417" y="103"/>
                  </a:lnTo>
                  <a:lnTo>
                    <a:pt x="417" y="113"/>
                  </a:lnTo>
                  <a:lnTo>
                    <a:pt x="413" y="123"/>
                  </a:lnTo>
                  <a:lnTo>
                    <a:pt x="407" y="119"/>
                  </a:lnTo>
                  <a:lnTo>
                    <a:pt x="407" y="109"/>
                  </a:lnTo>
                  <a:lnTo>
                    <a:pt x="402" y="113"/>
                  </a:lnTo>
                  <a:lnTo>
                    <a:pt x="402" y="129"/>
                  </a:lnTo>
                  <a:lnTo>
                    <a:pt x="398" y="129"/>
                  </a:lnTo>
                  <a:lnTo>
                    <a:pt x="392" y="129"/>
                  </a:lnTo>
                  <a:lnTo>
                    <a:pt x="388" y="134"/>
                  </a:lnTo>
                  <a:lnTo>
                    <a:pt x="392" y="139"/>
                  </a:lnTo>
                  <a:lnTo>
                    <a:pt x="388" y="144"/>
                  </a:lnTo>
                  <a:lnTo>
                    <a:pt x="382" y="150"/>
                  </a:lnTo>
                  <a:lnTo>
                    <a:pt x="382" y="154"/>
                  </a:lnTo>
                  <a:lnTo>
                    <a:pt x="388" y="160"/>
                  </a:lnTo>
                  <a:lnTo>
                    <a:pt x="382" y="166"/>
                  </a:lnTo>
                  <a:lnTo>
                    <a:pt x="366" y="166"/>
                  </a:lnTo>
                  <a:lnTo>
                    <a:pt x="366" y="160"/>
                  </a:lnTo>
                  <a:lnTo>
                    <a:pt x="361" y="166"/>
                  </a:lnTo>
                  <a:lnTo>
                    <a:pt x="361" y="170"/>
                  </a:lnTo>
                  <a:lnTo>
                    <a:pt x="361" y="180"/>
                  </a:lnTo>
                  <a:lnTo>
                    <a:pt x="361" y="185"/>
                  </a:lnTo>
                  <a:lnTo>
                    <a:pt x="356" y="195"/>
                  </a:lnTo>
                  <a:lnTo>
                    <a:pt x="356" y="185"/>
                  </a:lnTo>
                  <a:lnTo>
                    <a:pt x="356" y="175"/>
                  </a:lnTo>
                  <a:lnTo>
                    <a:pt x="356" y="170"/>
                  </a:lnTo>
                  <a:lnTo>
                    <a:pt x="351" y="175"/>
                  </a:lnTo>
                  <a:lnTo>
                    <a:pt x="345" y="175"/>
                  </a:lnTo>
                  <a:lnTo>
                    <a:pt x="341" y="175"/>
                  </a:lnTo>
                  <a:lnTo>
                    <a:pt x="335" y="180"/>
                  </a:lnTo>
                  <a:lnTo>
                    <a:pt x="341" y="180"/>
                  </a:lnTo>
                  <a:lnTo>
                    <a:pt x="345" y="185"/>
                  </a:lnTo>
                  <a:lnTo>
                    <a:pt x="345" y="191"/>
                  </a:lnTo>
                  <a:lnTo>
                    <a:pt x="341" y="185"/>
                  </a:lnTo>
                  <a:lnTo>
                    <a:pt x="335" y="191"/>
                  </a:lnTo>
                  <a:lnTo>
                    <a:pt x="330" y="185"/>
                  </a:lnTo>
                  <a:lnTo>
                    <a:pt x="325" y="185"/>
                  </a:lnTo>
                  <a:lnTo>
                    <a:pt x="325" y="195"/>
                  </a:lnTo>
                  <a:lnTo>
                    <a:pt x="320" y="201"/>
                  </a:lnTo>
                  <a:lnTo>
                    <a:pt x="335" y="195"/>
                  </a:lnTo>
                  <a:lnTo>
                    <a:pt x="341" y="201"/>
                  </a:lnTo>
                  <a:lnTo>
                    <a:pt x="341" y="207"/>
                  </a:lnTo>
                  <a:lnTo>
                    <a:pt x="330" y="207"/>
                  </a:lnTo>
                  <a:lnTo>
                    <a:pt x="325" y="207"/>
                  </a:lnTo>
                  <a:lnTo>
                    <a:pt x="320" y="211"/>
                  </a:lnTo>
                  <a:lnTo>
                    <a:pt x="320" y="217"/>
                  </a:lnTo>
                  <a:lnTo>
                    <a:pt x="330" y="217"/>
                  </a:lnTo>
                  <a:lnTo>
                    <a:pt x="330" y="226"/>
                  </a:lnTo>
                  <a:lnTo>
                    <a:pt x="325" y="226"/>
                  </a:lnTo>
                  <a:lnTo>
                    <a:pt x="320" y="226"/>
                  </a:lnTo>
                  <a:lnTo>
                    <a:pt x="314" y="232"/>
                  </a:lnTo>
                  <a:lnTo>
                    <a:pt x="310" y="236"/>
                  </a:lnTo>
                  <a:lnTo>
                    <a:pt x="298" y="232"/>
                  </a:lnTo>
                  <a:lnTo>
                    <a:pt x="294" y="236"/>
                  </a:lnTo>
                  <a:lnTo>
                    <a:pt x="294" y="242"/>
                  </a:lnTo>
                  <a:lnTo>
                    <a:pt x="294" y="248"/>
                  </a:lnTo>
                  <a:lnTo>
                    <a:pt x="288" y="248"/>
                  </a:lnTo>
                  <a:lnTo>
                    <a:pt x="284" y="252"/>
                  </a:lnTo>
                  <a:lnTo>
                    <a:pt x="288" y="258"/>
                  </a:lnTo>
                  <a:lnTo>
                    <a:pt x="284" y="263"/>
                  </a:lnTo>
                  <a:lnTo>
                    <a:pt x="273" y="263"/>
                  </a:lnTo>
                  <a:lnTo>
                    <a:pt x="279" y="268"/>
                  </a:lnTo>
                  <a:lnTo>
                    <a:pt x="284" y="273"/>
                  </a:lnTo>
                  <a:lnTo>
                    <a:pt x="288" y="268"/>
                  </a:lnTo>
                  <a:lnTo>
                    <a:pt x="288" y="277"/>
                  </a:lnTo>
                  <a:lnTo>
                    <a:pt x="279" y="277"/>
                  </a:lnTo>
                  <a:lnTo>
                    <a:pt x="273" y="277"/>
                  </a:lnTo>
                  <a:lnTo>
                    <a:pt x="273" y="283"/>
                  </a:lnTo>
                  <a:lnTo>
                    <a:pt x="279" y="289"/>
                  </a:lnTo>
                  <a:lnTo>
                    <a:pt x="273" y="293"/>
                  </a:lnTo>
                  <a:lnTo>
                    <a:pt x="269" y="293"/>
                  </a:lnTo>
                  <a:lnTo>
                    <a:pt x="263" y="299"/>
                  </a:lnTo>
                  <a:lnTo>
                    <a:pt x="257" y="304"/>
                  </a:lnTo>
                  <a:lnTo>
                    <a:pt x="263" y="310"/>
                  </a:lnTo>
                  <a:lnTo>
                    <a:pt x="263" y="314"/>
                  </a:lnTo>
                  <a:lnTo>
                    <a:pt x="257" y="319"/>
                  </a:lnTo>
                  <a:lnTo>
                    <a:pt x="253" y="314"/>
                  </a:lnTo>
                  <a:lnTo>
                    <a:pt x="253" y="310"/>
                  </a:lnTo>
                  <a:lnTo>
                    <a:pt x="247" y="319"/>
                  </a:lnTo>
                  <a:lnTo>
                    <a:pt x="247" y="324"/>
                  </a:lnTo>
                  <a:lnTo>
                    <a:pt x="253" y="324"/>
                  </a:lnTo>
                  <a:lnTo>
                    <a:pt x="253" y="334"/>
                  </a:lnTo>
                  <a:lnTo>
                    <a:pt x="247" y="340"/>
                  </a:lnTo>
                  <a:lnTo>
                    <a:pt x="242" y="340"/>
                  </a:lnTo>
                  <a:lnTo>
                    <a:pt x="242" y="350"/>
                  </a:lnTo>
                  <a:lnTo>
                    <a:pt x="237" y="355"/>
                  </a:lnTo>
                  <a:lnTo>
                    <a:pt x="232" y="355"/>
                  </a:lnTo>
                  <a:lnTo>
                    <a:pt x="232" y="360"/>
                  </a:lnTo>
                  <a:lnTo>
                    <a:pt x="237" y="360"/>
                  </a:lnTo>
                  <a:lnTo>
                    <a:pt x="237" y="365"/>
                  </a:lnTo>
                  <a:lnTo>
                    <a:pt x="237" y="371"/>
                  </a:lnTo>
                  <a:lnTo>
                    <a:pt x="232" y="377"/>
                  </a:lnTo>
                  <a:lnTo>
                    <a:pt x="222" y="371"/>
                  </a:lnTo>
                  <a:lnTo>
                    <a:pt x="222" y="365"/>
                  </a:lnTo>
                  <a:lnTo>
                    <a:pt x="216" y="360"/>
                  </a:lnTo>
                  <a:lnTo>
                    <a:pt x="211" y="365"/>
                  </a:lnTo>
                  <a:lnTo>
                    <a:pt x="206" y="371"/>
                  </a:lnTo>
                  <a:lnTo>
                    <a:pt x="201" y="371"/>
                  </a:lnTo>
                  <a:lnTo>
                    <a:pt x="195" y="371"/>
                  </a:lnTo>
                  <a:lnTo>
                    <a:pt x="195" y="381"/>
                  </a:lnTo>
                  <a:lnTo>
                    <a:pt x="189" y="387"/>
                  </a:lnTo>
                  <a:lnTo>
                    <a:pt x="185" y="397"/>
                  </a:lnTo>
                  <a:lnTo>
                    <a:pt x="181" y="397"/>
                  </a:lnTo>
                  <a:lnTo>
                    <a:pt x="175" y="397"/>
                  </a:lnTo>
                  <a:lnTo>
                    <a:pt x="175" y="402"/>
                  </a:lnTo>
                  <a:lnTo>
                    <a:pt x="175" y="412"/>
                  </a:lnTo>
                  <a:lnTo>
                    <a:pt x="169" y="406"/>
                  </a:lnTo>
                  <a:lnTo>
                    <a:pt x="165" y="412"/>
                  </a:lnTo>
                  <a:lnTo>
                    <a:pt x="160" y="418"/>
                  </a:lnTo>
                  <a:lnTo>
                    <a:pt x="154" y="412"/>
                  </a:lnTo>
                  <a:lnTo>
                    <a:pt x="150" y="418"/>
                  </a:lnTo>
                  <a:lnTo>
                    <a:pt x="144" y="422"/>
                  </a:lnTo>
                  <a:lnTo>
                    <a:pt x="138" y="422"/>
                  </a:lnTo>
                  <a:lnTo>
                    <a:pt x="138" y="433"/>
                  </a:lnTo>
                  <a:lnTo>
                    <a:pt x="134" y="428"/>
                  </a:lnTo>
                  <a:lnTo>
                    <a:pt x="128" y="428"/>
                  </a:lnTo>
                  <a:lnTo>
                    <a:pt x="134" y="433"/>
                  </a:lnTo>
                  <a:lnTo>
                    <a:pt x="134" y="438"/>
                  </a:lnTo>
                  <a:lnTo>
                    <a:pt x="128" y="438"/>
                  </a:lnTo>
                  <a:lnTo>
                    <a:pt x="123" y="433"/>
                  </a:lnTo>
                  <a:lnTo>
                    <a:pt x="118" y="438"/>
                  </a:lnTo>
                  <a:lnTo>
                    <a:pt x="113" y="438"/>
                  </a:lnTo>
                  <a:lnTo>
                    <a:pt x="107" y="438"/>
                  </a:lnTo>
                  <a:lnTo>
                    <a:pt x="103" y="438"/>
                  </a:lnTo>
                  <a:lnTo>
                    <a:pt x="103" y="443"/>
                  </a:lnTo>
                  <a:lnTo>
                    <a:pt x="107" y="453"/>
                  </a:lnTo>
                  <a:lnTo>
                    <a:pt x="103" y="453"/>
                  </a:lnTo>
                  <a:lnTo>
                    <a:pt x="97" y="453"/>
                  </a:lnTo>
                  <a:lnTo>
                    <a:pt x="86" y="448"/>
                  </a:lnTo>
                  <a:lnTo>
                    <a:pt x="82" y="448"/>
                  </a:lnTo>
                  <a:lnTo>
                    <a:pt x="77" y="453"/>
                  </a:lnTo>
                  <a:lnTo>
                    <a:pt x="82" y="459"/>
                  </a:lnTo>
                  <a:lnTo>
                    <a:pt x="82" y="463"/>
                  </a:lnTo>
                  <a:lnTo>
                    <a:pt x="77" y="463"/>
                  </a:lnTo>
                  <a:lnTo>
                    <a:pt x="66" y="463"/>
                  </a:lnTo>
                  <a:lnTo>
                    <a:pt x="60" y="474"/>
                  </a:lnTo>
                  <a:lnTo>
                    <a:pt x="60" y="463"/>
                  </a:lnTo>
                  <a:lnTo>
                    <a:pt x="56" y="463"/>
                  </a:lnTo>
                  <a:lnTo>
                    <a:pt x="50" y="469"/>
                  </a:lnTo>
                  <a:lnTo>
                    <a:pt x="46" y="463"/>
                  </a:lnTo>
                  <a:lnTo>
                    <a:pt x="41" y="463"/>
                  </a:lnTo>
                  <a:lnTo>
                    <a:pt x="35" y="463"/>
                  </a:lnTo>
                  <a:lnTo>
                    <a:pt x="35" y="469"/>
                  </a:lnTo>
                  <a:lnTo>
                    <a:pt x="35" y="474"/>
                  </a:lnTo>
                  <a:lnTo>
                    <a:pt x="41" y="479"/>
                  </a:lnTo>
                  <a:lnTo>
                    <a:pt x="46" y="479"/>
                  </a:lnTo>
                  <a:lnTo>
                    <a:pt x="46" y="484"/>
                  </a:lnTo>
                  <a:lnTo>
                    <a:pt x="41" y="484"/>
                  </a:lnTo>
                  <a:lnTo>
                    <a:pt x="35" y="490"/>
                  </a:lnTo>
                  <a:lnTo>
                    <a:pt x="25" y="490"/>
                  </a:lnTo>
                  <a:lnTo>
                    <a:pt x="25" y="494"/>
                  </a:lnTo>
                  <a:lnTo>
                    <a:pt x="31" y="500"/>
                  </a:lnTo>
                  <a:lnTo>
                    <a:pt x="31" y="504"/>
                  </a:lnTo>
                  <a:lnTo>
                    <a:pt x="19" y="500"/>
                  </a:lnTo>
                  <a:lnTo>
                    <a:pt x="19" y="504"/>
                  </a:lnTo>
                  <a:lnTo>
                    <a:pt x="19" y="510"/>
                  </a:lnTo>
                  <a:lnTo>
                    <a:pt x="25" y="520"/>
                  </a:lnTo>
                  <a:lnTo>
                    <a:pt x="35" y="520"/>
                  </a:lnTo>
                  <a:lnTo>
                    <a:pt x="35" y="525"/>
                  </a:lnTo>
                  <a:lnTo>
                    <a:pt x="31" y="525"/>
                  </a:lnTo>
                  <a:lnTo>
                    <a:pt x="19" y="520"/>
                  </a:lnTo>
                  <a:lnTo>
                    <a:pt x="19" y="525"/>
                  </a:lnTo>
                  <a:lnTo>
                    <a:pt x="19" y="531"/>
                  </a:lnTo>
                  <a:lnTo>
                    <a:pt x="25" y="541"/>
                  </a:lnTo>
                  <a:lnTo>
                    <a:pt x="31" y="545"/>
                  </a:lnTo>
                  <a:lnTo>
                    <a:pt x="25" y="551"/>
                  </a:lnTo>
                  <a:lnTo>
                    <a:pt x="19" y="545"/>
                  </a:lnTo>
                  <a:lnTo>
                    <a:pt x="15" y="551"/>
                  </a:lnTo>
                  <a:lnTo>
                    <a:pt x="15" y="557"/>
                  </a:lnTo>
                  <a:lnTo>
                    <a:pt x="25" y="561"/>
                  </a:lnTo>
                  <a:lnTo>
                    <a:pt x="19" y="561"/>
                  </a:lnTo>
                  <a:lnTo>
                    <a:pt x="15" y="561"/>
                  </a:lnTo>
                  <a:lnTo>
                    <a:pt x="15" y="567"/>
                  </a:lnTo>
                  <a:lnTo>
                    <a:pt x="19" y="572"/>
                  </a:lnTo>
                  <a:lnTo>
                    <a:pt x="25" y="576"/>
                  </a:lnTo>
                  <a:lnTo>
                    <a:pt x="35" y="576"/>
                  </a:lnTo>
                  <a:lnTo>
                    <a:pt x="46" y="572"/>
                  </a:lnTo>
                  <a:lnTo>
                    <a:pt x="35" y="582"/>
                  </a:lnTo>
                  <a:lnTo>
                    <a:pt x="31" y="586"/>
                  </a:lnTo>
                  <a:lnTo>
                    <a:pt x="25" y="592"/>
                  </a:lnTo>
                  <a:lnTo>
                    <a:pt x="35" y="603"/>
                  </a:lnTo>
                  <a:lnTo>
                    <a:pt x="31" y="603"/>
                  </a:lnTo>
                  <a:lnTo>
                    <a:pt x="25" y="603"/>
                  </a:lnTo>
                  <a:lnTo>
                    <a:pt x="19" y="608"/>
                  </a:lnTo>
                  <a:lnTo>
                    <a:pt x="15" y="603"/>
                  </a:lnTo>
                  <a:lnTo>
                    <a:pt x="9" y="603"/>
                  </a:lnTo>
                  <a:lnTo>
                    <a:pt x="4" y="613"/>
                  </a:lnTo>
                  <a:lnTo>
                    <a:pt x="4" y="619"/>
                  </a:lnTo>
                  <a:lnTo>
                    <a:pt x="0" y="629"/>
                  </a:lnTo>
                  <a:lnTo>
                    <a:pt x="4" y="635"/>
                  </a:lnTo>
                  <a:lnTo>
                    <a:pt x="15" y="619"/>
                  </a:lnTo>
                  <a:lnTo>
                    <a:pt x="25" y="619"/>
                  </a:lnTo>
                  <a:lnTo>
                    <a:pt x="25" y="623"/>
                  </a:lnTo>
                  <a:lnTo>
                    <a:pt x="25" y="635"/>
                  </a:lnTo>
                  <a:lnTo>
                    <a:pt x="19" y="635"/>
                  </a:lnTo>
                  <a:lnTo>
                    <a:pt x="19" y="645"/>
                  </a:lnTo>
                  <a:lnTo>
                    <a:pt x="15" y="649"/>
                  </a:lnTo>
                  <a:lnTo>
                    <a:pt x="15" y="645"/>
                  </a:lnTo>
                  <a:lnTo>
                    <a:pt x="9" y="649"/>
                  </a:lnTo>
                  <a:lnTo>
                    <a:pt x="9" y="654"/>
                  </a:lnTo>
                  <a:lnTo>
                    <a:pt x="9" y="664"/>
                  </a:lnTo>
                  <a:lnTo>
                    <a:pt x="9" y="670"/>
                  </a:lnTo>
                  <a:lnTo>
                    <a:pt x="19" y="680"/>
                  </a:lnTo>
                  <a:lnTo>
                    <a:pt x="35" y="686"/>
                  </a:lnTo>
                  <a:lnTo>
                    <a:pt x="25" y="696"/>
                  </a:lnTo>
                  <a:lnTo>
                    <a:pt x="35" y="701"/>
                  </a:lnTo>
                  <a:lnTo>
                    <a:pt x="41" y="696"/>
                  </a:lnTo>
                  <a:lnTo>
                    <a:pt x="41" y="705"/>
                  </a:lnTo>
                  <a:lnTo>
                    <a:pt x="56" y="705"/>
                  </a:lnTo>
                  <a:lnTo>
                    <a:pt x="66" y="705"/>
                  </a:lnTo>
                  <a:lnTo>
                    <a:pt x="77" y="701"/>
                  </a:lnTo>
                  <a:lnTo>
                    <a:pt x="77" y="705"/>
                  </a:lnTo>
                  <a:lnTo>
                    <a:pt x="86" y="701"/>
                  </a:lnTo>
                  <a:lnTo>
                    <a:pt x="92" y="696"/>
                  </a:lnTo>
                  <a:lnTo>
                    <a:pt x="97" y="686"/>
                  </a:lnTo>
                  <a:lnTo>
                    <a:pt x="103" y="680"/>
                  </a:lnTo>
                  <a:lnTo>
                    <a:pt x="118" y="674"/>
                  </a:lnTo>
                  <a:lnTo>
                    <a:pt x="118" y="670"/>
                  </a:lnTo>
                  <a:lnTo>
                    <a:pt x="123" y="664"/>
                  </a:lnTo>
                  <a:lnTo>
                    <a:pt x="134" y="664"/>
                  </a:lnTo>
                  <a:lnTo>
                    <a:pt x="134" y="670"/>
                  </a:lnTo>
                  <a:lnTo>
                    <a:pt x="138" y="674"/>
                  </a:lnTo>
                  <a:lnTo>
                    <a:pt x="150" y="670"/>
                  </a:lnTo>
                  <a:lnTo>
                    <a:pt x="150" y="660"/>
                  </a:lnTo>
                  <a:lnTo>
                    <a:pt x="160" y="649"/>
                  </a:lnTo>
                  <a:lnTo>
                    <a:pt x="160" y="639"/>
                  </a:lnTo>
                  <a:lnTo>
                    <a:pt x="154" y="635"/>
                  </a:lnTo>
                  <a:lnTo>
                    <a:pt x="165" y="623"/>
                  </a:lnTo>
                  <a:lnTo>
                    <a:pt x="169" y="619"/>
                  </a:lnTo>
                  <a:lnTo>
                    <a:pt x="175" y="613"/>
                  </a:lnTo>
                  <a:lnTo>
                    <a:pt x="181" y="613"/>
                  </a:lnTo>
                  <a:lnTo>
                    <a:pt x="181" y="623"/>
                  </a:lnTo>
                  <a:lnTo>
                    <a:pt x="175" y="629"/>
                  </a:lnTo>
                  <a:lnTo>
                    <a:pt x="169" y="629"/>
                  </a:lnTo>
                  <a:lnTo>
                    <a:pt x="169" y="639"/>
                  </a:lnTo>
                  <a:lnTo>
                    <a:pt x="175" y="639"/>
                  </a:lnTo>
                  <a:lnTo>
                    <a:pt x="189" y="649"/>
                  </a:lnTo>
                  <a:lnTo>
                    <a:pt x="181" y="660"/>
                  </a:lnTo>
                  <a:close/>
                </a:path>
              </a:pathLst>
            </a:custGeom>
            <a:solidFill>
              <a:schemeClr val="tx2"/>
            </a:solidFill>
            <a:ln w="3175" cap="flat">
              <a:solidFill>
                <a:schemeClr val="bg2"/>
              </a:solidFill>
              <a:prstDash val="solid"/>
              <a:miter lim="800000"/>
              <a:headEnd/>
              <a:tailEnd/>
            </a:ln>
          </p:spPr>
          <p:txBody>
            <a:bodyPr vert="horz" wrap="square" lIns="68580" tIns="34290" rIns="68580" bIns="34290" numCol="1" anchor="t" anchorCtr="0" compatLnSpc="1">
              <a:prstTxWarp prst="textNoShape">
                <a:avLst/>
              </a:prstTxWarp>
            </a:bodyPr>
            <a:lstStyle/>
            <a:p>
              <a:endParaRPr lang="en-US" sz="1350"/>
            </a:p>
          </p:txBody>
        </p:sp>
        <p:sp>
          <p:nvSpPr>
            <p:cNvPr id="122" name="Freeform 121"/>
            <p:cNvSpPr>
              <a:spLocks/>
            </p:cNvSpPr>
            <p:nvPr/>
          </p:nvSpPr>
          <p:spPr bwMode="auto">
            <a:xfrm>
              <a:off x="3643327" y="1721701"/>
              <a:ext cx="1663040" cy="1784541"/>
            </a:xfrm>
            <a:custGeom>
              <a:avLst/>
              <a:gdLst>
                <a:gd name="T0" fmla="*/ 191 w 657"/>
                <a:gd name="T1" fmla="*/ 649 h 705"/>
                <a:gd name="T2" fmla="*/ 228 w 657"/>
                <a:gd name="T3" fmla="*/ 603 h 705"/>
                <a:gd name="T4" fmla="*/ 237 w 657"/>
                <a:gd name="T5" fmla="*/ 537 h 705"/>
                <a:gd name="T6" fmla="*/ 232 w 657"/>
                <a:gd name="T7" fmla="*/ 484 h 705"/>
                <a:gd name="T8" fmla="*/ 237 w 657"/>
                <a:gd name="T9" fmla="*/ 418 h 705"/>
                <a:gd name="T10" fmla="*/ 284 w 657"/>
                <a:gd name="T11" fmla="*/ 402 h 705"/>
                <a:gd name="T12" fmla="*/ 294 w 657"/>
                <a:gd name="T13" fmla="*/ 350 h 705"/>
                <a:gd name="T14" fmla="*/ 320 w 657"/>
                <a:gd name="T15" fmla="*/ 283 h 705"/>
                <a:gd name="T16" fmla="*/ 361 w 657"/>
                <a:gd name="T17" fmla="*/ 232 h 705"/>
                <a:gd name="T18" fmla="*/ 388 w 657"/>
                <a:gd name="T19" fmla="*/ 180 h 705"/>
                <a:gd name="T20" fmla="*/ 423 w 657"/>
                <a:gd name="T21" fmla="*/ 166 h 705"/>
                <a:gd name="T22" fmla="*/ 454 w 657"/>
                <a:gd name="T23" fmla="*/ 113 h 705"/>
                <a:gd name="T24" fmla="*/ 495 w 657"/>
                <a:gd name="T25" fmla="*/ 144 h 705"/>
                <a:gd name="T26" fmla="*/ 548 w 657"/>
                <a:gd name="T27" fmla="*/ 129 h 705"/>
                <a:gd name="T28" fmla="*/ 573 w 657"/>
                <a:gd name="T29" fmla="*/ 72 h 705"/>
                <a:gd name="T30" fmla="*/ 620 w 657"/>
                <a:gd name="T31" fmla="*/ 88 h 705"/>
                <a:gd name="T32" fmla="*/ 620 w 657"/>
                <a:gd name="T33" fmla="*/ 123 h 705"/>
                <a:gd name="T34" fmla="*/ 640 w 657"/>
                <a:gd name="T35" fmla="*/ 66 h 705"/>
                <a:gd name="T36" fmla="*/ 645 w 657"/>
                <a:gd name="T37" fmla="*/ 31 h 705"/>
                <a:gd name="T38" fmla="*/ 599 w 657"/>
                <a:gd name="T39" fmla="*/ 31 h 705"/>
                <a:gd name="T40" fmla="*/ 577 w 657"/>
                <a:gd name="T41" fmla="*/ 10 h 705"/>
                <a:gd name="T42" fmla="*/ 558 w 657"/>
                <a:gd name="T43" fmla="*/ 21 h 705"/>
                <a:gd name="T44" fmla="*/ 536 w 657"/>
                <a:gd name="T45" fmla="*/ 52 h 705"/>
                <a:gd name="T46" fmla="*/ 552 w 657"/>
                <a:gd name="T47" fmla="*/ 0 h 705"/>
                <a:gd name="T48" fmla="*/ 511 w 657"/>
                <a:gd name="T49" fmla="*/ 25 h 705"/>
                <a:gd name="T50" fmla="*/ 491 w 657"/>
                <a:gd name="T51" fmla="*/ 56 h 705"/>
                <a:gd name="T52" fmla="*/ 460 w 657"/>
                <a:gd name="T53" fmla="*/ 66 h 705"/>
                <a:gd name="T54" fmla="*/ 439 w 657"/>
                <a:gd name="T55" fmla="*/ 88 h 705"/>
                <a:gd name="T56" fmla="*/ 417 w 657"/>
                <a:gd name="T57" fmla="*/ 103 h 705"/>
                <a:gd name="T58" fmla="*/ 392 w 657"/>
                <a:gd name="T59" fmla="*/ 129 h 705"/>
                <a:gd name="T60" fmla="*/ 366 w 657"/>
                <a:gd name="T61" fmla="*/ 166 h 705"/>
                <a:gd name="T62" fmla="*/ 356 w 657"/>
                <a:gd name="T63" fmla="*/ 175 h 705"/>
                <a:gd name="T64" fmla="*/ 345 w 657"/>
                <a:gd name="T65" fmla="*/ 191 h 705"/>
                <a:gd name="T66" fmla="*/ 341 w 657"/>
                <a:gd name="T67" fmla="*/ 201 h 705"/>
                <a:gd name="T68" fmla="*/ 325 w 657"/>
                <a:gd name="T69" fmla="*/ 226 h 705"/>
                <a:gd name="T70" fmla="*/ 288 w 657"/>
                <a:gd name="T71" fmla="*/ 248 h 705"/>
                <a:gd name="T72" fmla="*/ 288 w 657"/>
                <a:gd name="T73" fmla="*/ 277 h 705"/>
                <a:gd name="T74" fmla="*/ 257 w 657"/>
                <a:gd name="T75" fmla="*/ 304 h 705"/>
                <a:gd name="T76" fmla="*/ 253 w 657"/>
                <a:gd name="T77" fmla="*/ 324 h 705"/>
                <a:gd name="T78" fmla="*/ 237 w 657"/>
                <a:gd name="T79" fmla="*/ 360 h 705"/>
                <a:gd name="T80" fmla="*/ 206 w 657"/>
                <a:gd name="T81" fmla="*/ 371 h 705"/>
                <a:gd name="T82" fmla="*/ 175 w 657"/>
                <a:gd name="T83" fmla="*/ 402 h 705"/>
                <a:gd name="T84" fmla="*/ 138 w 657"/>
                <a:gd name="T85" fmla="*/ 422 h 705"/>
                <a:gd name="T86" fmla="*/ 118 w 657"/>
                <a:gd name="T87" fmla="*/ 438 h 705"/>
                <a:gd name="T88" fmla="*/ 86 w 657"/>
                <a:gd name="T89" fmla="*/ 448 h 705"/>
                <a:gd name="T90" fmla="*/ 60 w 657"/>
                <a:gd name="T91" fmla="*/ 463 h 705"/>
                <a:gd name="T92" fmla="*/ 41 w 657"/>
                <a:gd name="T93" fmla="*/ 479 h 705"/>
                <a:gd name="T94" fmla="*/ 31 w 657"/>
                <a:gd name="T95" fmla="*/ 504 h 705"/>
                <a:gd name="T96" fmla="*/ 19 w 657"/>
                <a:gd name="T97" fmla="*/ 520 h 705"/>
                <a:gd name="T98" fmla="*/ 15 w 657"/>
                <a:gd name="T99" fmla="*/ 557 h 705"/>
                <a:gd name="T100" fmla="*/ 46 w 657"/>
                <a:gd name="T101" fmla="*/ 572 h 705"/>
                <a:gd name="T102" fmla="*/ 15 w 657"/>
                <a:gd name="T103" fmla="*/ 603 h 705"/>
                <a:gd name="T104" fmla="*/ 25 w 657"/>
                <a:gd name="T105" fmla="*/ 623 h 705"/>
                <a:gd name="T106" fmla="*/ 9 w 657"/>
                <a:gd name="T107" fmla="*/ 664 h 705"/>
                <a:gd name="T108" fmla="*/ 56 w 657"/>
                <a:gd name="T109" fmla="*/ 705 h 705"/>
                <a:gd name="T110" fmla="*/ 118 w 657"/>
                <a:gd name="T111" fmla="*/ 674 h 705"/>
                <a:gd name="T112" fmla="*/ 160 w 657"/>
                <a:gd name="T113" fmla="*/ 649 h 705"/>
                <a:gd name="T114" fmla="*/ 175 w 657"/>
                <a:gd name="T115" fmla="*/ 629 h 7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57" h="705">
                  <a:moveTo>
                    <a:pt x="181" y="660"/>
                  </a:moveTo>
                  <a:lnTo>
                    <a:pt x="186" y="660"/>
                  </a:lnTo>
                  <a:lnTo>
                    <a:pt x="186" y="664"/>
                  </a:lnTo>
                  <a:lnTo>
                    <a:pt x="191" y="670"/>
                  </a:lnTo>
                  <a:lnTo>
                    <a:pt x="196" y="664"/>
                  </a:lnTo>
                  <a:lnTo>
                    <a:pt x="196" y="660"/>
                  </a:lnTo>
                  <a:lnTo>
                    <a:pt x="196" y="654"/>
                  </a:lnTo>
                  <a:lnTo>
                    <a:pt x="191" y="649"/>
                  </a:lnTo>
                  <a:lnTo>
                    <a:pt x="201" y="639"/>
                  </a:lnTo>
                  <a:lnTo>
                    <a:pt x="201" y="635"/>
                  </a:lnTo>
                  <a:lnTo>
                    <a:pt x="206" y="629"/>
                  </a:lnTo>
                  <a:lnTo>
                    <a:pt x="206" y="623"/>
                  </a:lnTo>
                  <a:lnTo>
                    <a:pt x="211" y="619"/>
                  </a:lnTo>
                  <a:lnTo>
                    <a:pt x="216" y="619"/>
                  </a:lnTo>
                  <a:lnTo>
                    <a:pt x="222" y="619"/>
                  </a:lnTo>
                  <a:lnTo>
                    <a:pt x="228" y="603"/>
                  </a:lnTo>
                  <a:lnTo>
                    <a:pt x="228" y="586"/>
                  </a:lnTo>
                  <a:lnTo>
                    <a:pt x="228" y="582"/>
                  </a:lnTo>
                  <a:lnTo>
                    <a:pt x="228" y="576"/>
                  </a:lnTo>
                  <a:lnTo>
                    <a:pt x="222" y="567"/>
                  </a:lnTo>
                  <a:lnTo>
                    <a:pt x="222" y="561"/>
                  </a:lnTo>
                  <a:lnTo>
                    <a:pt x="237" y="551"/>
                  </a:lnTo>
                  <a:lnTo>
                    <a:pt x="237" y="545"/>
                  </a:lnTo>
                  <a:lnTo>
                    <a:pt x="237" y="537"/>
                  </a:lnTo>
                  <a:lnTo>
                    <a:pt x="237" y="531"/>
                  </a:lnTo>
                  <a:lnTo>
                    <a:pt x="232" y="525"/>
                  </a:lnTo>
                  <a:lnTo>
                    <a:pt x="228" y="520"/>
                  </a:lnTo>
                  <a:lnTo>
                    <a:pt x="228" y="516"/>
                  </a:lnTo>
                  <a:lnTo>
                    <a:pt x="228" y="510"/>
                  </a:lnTo>
                  <a:lnTo>
                    <a:pt x="232" y="500"/>
                  </a:lnTo>
                  <a:lnTo>
                    <a:pt x="232" y="494"/>
                  </a:lnTo>
                  <a:lnTo>
                    <a:pt x="232" y="484"/>
                  </a:lnTo>
                  <a:lnTo>
                    <a:pt x="228" y="479"/>
                  </a:lnTo>
                  <a:lnTo>
                    <a:pt x="228" y="474"/>
                  </a:lnTo>
                  <a:lnTo>
                    <a:pt x="228" y="463"/>
                  </a:lnTo>
                  <a:lnTo>
                    <a:pt x="232" y="459"/>
                  </a:lnTo>
                  <a:lnTo>
                    <a:pt x="232" y="448"/>
                  </a:lnTo>
                  <a:lnTo>
                    <a:pt x="232" y="438"/>
                  </a:lnTo>
                  <a:lnTo>
                    <a:pt x="232" y="428"/>
                  </a:lnTo>
                  <a:lnTo>
                    <a:pt x="237" y="418"/>
                  </a:lnTo>
                  <a:lnTo>
                    <a:pt x="243" y="412"/>
                  </a:lnTo>
                  <a:lnTo>
                    <a:pt x="253" y="406"/>
                  </a:lnTo>
                  <a:lnTo>
                    <a:pt x="253" y="412"/>
                  </a:lnTo>
                  <a:lnTo>
                    <a:pt x="257" y="412"/>
                  </a:lnTo>
                  <a:lnTo>
                    <a:pt x="263" y="406"/>
                  </a:lnTo>
                  <a:lnTo>
                    <a:pt x="269" y="402"/>
                  </a:lnTo>
                  <a:lnTo>
                    <a:pt x="273" y="402"/>
                  </a:lnTo>
                  <a:lnTo>
                    <a:pt x="284" y="402"/>
                  </a:lnTo>
                  <a:lnTo>
                    <a:pt x="290" y="397"/>
                  </a:lnTo>
                  <a:lnTo>
                    <a:pt x="284" y="387"/>
                  </a:lnTo>
                  <a:lnTo>
                    <a:pt x="284" y="381"/>
                  </a:lnTo>
                  <a:lnTo>
                    <a:pt x="284" y="377"/>
                  </a:lnTo>
                  <a:lnTo>
                    <a:pt x="279" y="365"/>
                  </a:lnTo>
                  <a:lnTo>
                    <a:pt x="284" y="360"/>
                  </a:lnTo>
                  <a:lnTo>
                    <a:pt x="294" y="355"/>
                  </a:lnTo>
                  <a:lnTo>
                    <a:pt x="294" y="350"/>
                  </a:lnTo>
                  <a:lnTo>
                    <a:pt x="300" y="334"/>
                  </a:lnTo>
                  <a:lnTo>
                    <a:pt x="300" y="330"/>
                  </a:lnTo>
                  <a:lnTo>
                    <a:pt x="300" y="324"/>
                  </a:lnTo>
                  <a:lnTo>
                    <a:pt x="300" y="314"/>
                  </a:lnTo>
                  <a:lnTo>
                    <a:pt x="304" y="310"/>
                  </a:lnTo>
                  <a:lnTo>
                    <a:pt x="310" y="299"/>
                  </a:lnTo>
                  <a:lnTo>
                    <a:pt x="310" y="289"/>
                  </a:lnTo>
                  <a:lnTo>
                    <a:pt x="320" y="283"/>
                  </a:lnTo>
                  <a:lnTo>
                    <a:pt x="330" y="277"/>
                  </a:lnTo>
                  <a:lnTo>
                    <a:pt x="335" y="273"/>
                  </a:lnTo>
                  <a:lnTo>
                    <a:pt x="335" y="268"/>
                  </a:lnTo>
                  <a:lnTo>
                    <a:pt x="335" y="258"/>
                  </a:lnTo>
                  <a:lnTo>
                    <a:pt x="347" y="252"/>
                  </a:lnTo>
                  <a:lnTo>
                    <a:pt x="356" y="242"/>
                  </a:lnTo>
                  <a:lnTo>
                    <a:pt x="356" y="236"/>
                  </a:lnTo>
                  <a:lnTo>
                    <a:pt x="361" y="232"/>
                  </a:lnTo>
                  <a:lnTo>
                    <a:pt x="356" y="221"/>
                  </a:lnTo>
                  <a:lnTo>
                    <a:pt x="351" y="217"/>
                  </a:lnTo>
                  <a:lnTo>
                    <a:pt x="356" y="211"/>
                  </a:lnTo>
                  <a:lnTo>
                    <a:pt x="361" y="207"/>
                  </a:lnTo>
                  <a:lnTo>
                    <a:pt x="376" y="195"/>
                  </a:lnTo>
                  <a:lnTo>
                    <a:pt x="376" y="191"/>
                  </a:lnTo>
                  <a:lnTo>
                    <a:pt x="382" y="180"/>
                  </a:lnTo>
                  <a:lnTo>
                    <a:pt x="388" y="180"/>
                  </a:lnTo>
                  <a:lnTo>
                    <a:pt x="398" y="185"/>
                  </a:lnTo>
                  <a:lnTo>
                    <a:pt x="403" y="185"/>
                  </a:lnTo>
                  <a:lnTo>
                    <a:pt x="403" y="180"/>
                  </a:lnTo>
                  <a:lnTo>
                    <a:pt x="403" y="170"/>
                  </a:lnTo>
                  <a:lnTo>
                    <a:pt x="413" y="166"/>
                  </a:lnTo>
                  <a:lnTo>
                    <a:pt x="419" y="170"/>
                  </a:lnTo>
                  <a:lnTo>
                    <a:pt x="423" y="170"/>
                  </a:lnTo>
                  <a:lnTo>
                    <a:pt x="423" y="166"/>
                  </a:lnTo>
                  <a:lnTo>
                    <a:pt x="429" y="150"/>
                  </a:lnTo>
                  <a:lnTo>
                    <a:pt x="439" y="154"/>
                  </a:lnTo>
                  <a:lnTo>
                    <a:pt x="439" y="150"/>
                  </a:lnTo>
                  <a:lnTo>
                    <a:pt x="439" y="139"/>
                  </a:lnTo>
                  <a:lnTo>
                    <a:pt x="439" y="134"/>
                  </a:lnTo>
                  <a:lnTo>
                    <a:pt x="450" y="134"/>
                  </a:lnTo>
                  <a:lnTo>
                    <a:pt x="450" y="123"/>
                  </a:lnTo>
                  <a:lnTo>
                    <a:pt x="454" y="113"/>
                  </a:lnTo>
                  <a:lnTo>
                    <a:pt x="460" y="113"/>
                  </a:lnTo>
                  <a:lnTo>
                    <a:pt x="464" y="119"/>
                  </a:lnTo>
                  <a:lnTo>
                    <a:pt x="475" y="123"/>
                  </a:lnTo>
                  <a:lnTo>
                    <a:pt x="475" y="129"/>
                  </a:lnTo>
                  <a:lnTo>
                    <a:pt x="480" y="139"/>
                  </a:lnTo>
                  <a:lnTo>
                    <a:pt x="485" y="139"/>
                  </a:lnTo>
                  <a:lnTo>
                    <a:pt x="491" y="139"/>
                  </a:lnTo>
                  <a:lnTo>
                    <a:pt x="495" y="144"/>
                  </a:lnTo>
                  <a:lnTo>
                    <a:pt x="511" y="144"/>
                  </a:lnTo>
                  <a:lnTo>
                    <a:pt x="517" y="139"/>
                  </a:lnTo>
                  <a:lnTo>
                    <a:pt x="522" y="139"/>
                  </a:lnTo>
                  <a:lnTo>
                    <a:pt x="526" y="150"/>
                  </a:lnTo>
                  <a:lnTo>
                    <a:pt x="536" y="144"/>
                  </a:lnTo>
                  <a:lnTo>
                    <a:pt x="542" y="144"/>
                  </a:lnTo>
                  <a:lnTo>
                    <a:pt x="542" y="139"/>
                  </a:lnTo>
                  <a:lnTo>
                    <a:pt x="548" y="129"/>
                  </a:lnTo>
                  <a:lnTo>
                    <a:pt x="552" y="123"/>
                  </a:lnTo>
                  <a:lnTo>
                    <a:pt x="552" y="119"/>
                  </a:lnTo>
                  <a:lnTo>
                    <a:pt x="552" y="113"/>
                  </a:lnTo>
                  <a:lnTo>
                    <a:pt x="552" y="109"/>
                  </a:lnTo>
                  <a:lnTo>
                    <a:pt x="558" y="98"/>
                  </a:lnTo>
                  <a:lnTo>
                    <a:pt x="558" y="78"/>
                  </a:lnTo>
                  <a:lnTo>
                    <a:pt x="563" y="72"/>
                  </a:lnTo>
                  <a:lnTo>
                    <a:pt x="573" y="72"/>
                  </a:lnTo>
                  <a:lnTo>
                    <a:pt x="583" y="66"/>
                  </a:lnTo>
                  <a:lnTo>
                    <a:pt x="589" y="62"/>
                  </a:lnTo>
                  <a:lnTo>
                    <a:pt x="594" y="62"/>
                  </a:lnTo>
                  <a:lnTo>
                    <a:pt x="589" y="72"/>
                  </a:lnTo>
                  <a:lnTo>
                    <a:pt x="604" y="78"/>
                  </a:lnTo>
                  <a:lnTo>
                    <a:pt x="610" y="78"/>
                  </a:lnTo>
                  <a:lnTo>
                    <a:pt x="614" y="82"/>
                  </a:lnTo>
                  <a:lnTo>
                    <a:pt x="620" y="88"/>
                  </a:lnTo>
                  <a:lnTo>
                    <a:pt x="620" y="93"/>
                  </a:lnTo>
                  <a:lnTo>
                    <a:pt x="614" y="98"/>
                  </a:lnTo>
                  <a:lnTo>
                    <a:pt x="614" y="109"/>
                  </a:lnTo>
                  <a:lnTo>
                    <a:pt x="614" y="113"/>
                  </a:lnTo>
                  <a:lnTo>
                    <a:pt x="614" y="119"/>
                  </a:lnTo>
                  <a:lnTo>
                    <a:pt x="614" y="123"/>
                  </a:lnTo>
                  <a:lnTo>
                    <a:pt x="620" y="123"/>
                  </a:lnTo>
                  <a:lnTo>
                    <a:pt x="620" y="123"/>
                  </a:lnTo>
                  <a:lnTo>
                    <a:pt x="623" y="105"/>
                  </a:lnTo>
                  <a:lnTo>
                    <a:pt x="630" y="93"/>
                  </a:lnTo>
                  <a:lnTo>
                    <a:pt x="640" y="88"/>
                  </a:lnTo>
                  <a:lnTo>
                    <a:pt x="652" y="85"/>
                  </a:lnTo>
                  <a:lnTo>
                    <a:pt x="657" y="66"/>
                  </a:lnTo>
                  <a:lnTo>
                    <a:pt x="655" y="66"/>
                  </a:lnTo>
                  <a:lnTo>
                    <a:pt x="645" y="66"/>
                  </a:lnTo>
                  <a:lnTo>
                    <a:pt x="640" y="66"/>
                  </a:lnTo>
                  <a:lnTo>
                    <a:pt x="645" y="62"/>
                  </a:lnTo>
                  <a:lnTo>
                    <a:pt x="645" y="52"/>
                  </a:lnTo>
                  <a:lnTo>
                    <a:pt x="640" y="47"/>
                  </a:lnTo>
                  <a:lnTo>
                    <a:pt x="645" y="47"/>
                  </a:lnTo>
                  <a:lnTo>
                    <a:pt x="651" y="41"/>
                  </a:lnTo>
                  <a:lnTo>
                    <a:pt x="651" y="37"/>
                  </a:lnTo>
                  <a:lnTo>
                    <a:pt x="651" y="31"/>
                  </a:lnTo>
                  <a:lnTo>
                    <a:pt x="645" y="31"/>
                  </a:lnTo>
                  <a:lnTo>
                    <a:pt x="645" y="25"/>
                  </a:lnTo>
                  <a:lnTo>
                    <a:pt x="635" y="25"/>
                  </a:lnTo>
                  <a:lnTo>
                    <a:pt x="624" y="31"/>
                  </a:lnTo>
                  <a:lnTo>
                    <a:pt x="624" y="21"/>
                  </a:lnTo>
                  <a:lnTo>
                    <a:pt x="614" y="21"/>
                  </a:lnTo>
                  <a:lnTo>
                    <a:pt x="609" y="15"/>
                  </a:lnTo>
                  <a:lnTo>
                    <a:pt x="599" y="25"/>
                  </a:lnTo>
                  <a:lnTo>
                    <a:pt x="599" y="31"/>
                  </a:lnTo>
                  <a:lnTo>
                    <a:pt x="594" y="37"/>
                  </a:lnTo>
                  <a:lnTo>
                    <a:pt x="589" y="25"/>
                  </a:lnTo>
                  <a:lnTo>
                    <a:pt x="589" y="21"/>
                  </a:lnTo>
                  <a:lnTo>
                    <a:pt x="594" y="15"/>
                  </a:lnTo>
                  <a:lnTo>
                    <a:pt x="594" y="10"/>
                  </a:lnTo>
                  <a:lnTo>
                    <a:pt x="594" y="0"/>
                  </a:lnTo>
                  <a:lnTo>
                    <a:pt x="589" y="0"/>
                  </a:lnTo>
                  <a:lnTo>
                    <a:pt x="577" y="10"/>
                  </a:lnTo>
                  <a:lnTo>
                    <a:pt x="577" y="15"/>
                  </a:lnTo>
                  <a:lnTo>
                    <a:pt x="567" y="21"/>
                  </a:lnTo>
                  <a:lnTo>
                    <a:pt x="567" y="37"/>
                  </a:lnTo>
                  <a:lnTo>
                    <a:pt x="567" y="41"/>
                  </a:lnTo>
                  <a:lnTo>
                    <a:pt x="562" y="37"/>
                  </a:lnTo>
                  <a:lnTo>
                    <a:pt x="562" y="31"/>
                  </a:lnTo>
                  <a:lnTo>
                    <a:pt x="558" y="25"/>
                  </a:lnTo>
                  <a:lnTo>
                    <a:pt x="558" y="21"/>
                  </a:lnTo>
                  <a:lnTo>
                    <a:pt x="558" y="15"/>
                  </a:lnTo>
                  <a:lnTo>
                    <a:pt x="558" y="10"/>
                  </a:lnTo>
                  <a:lnTo>
                    <a:pt x="552" y="10"/>
                  </a:lnTo>
                  <a:lnTo>
                    <a:pt x="552" y="15"/>
                  </a:lnTo>
                  <a:lnTo>
                    <a:pt x="552" y="21"/>
                  </a:lnTo>
                  <a:lnTo>
                    <a:pt x="548" y="31"/>
                  </a:lnTo>
                  <a:lnTo>
                    <a:pt x="542" y="41"/>
                  </a:lnTo>
                  <a:lnTo>
                    <a:pt x="536" y="52"/>
                  </a:lnTo>
                  <a:lnTo>
                    <a:pt x="536" y="47"/>
                  </a:lnTo>
                  <a:lnTo>
                    <a:pt x="536" y="41"/>
                  </a:lnTo>
                  <a:lnTo>
                    <a:pt x="536" y="31"/>
                  </a:lnTo>
                  <a:lnTo>
                    <a:pt x="548" y="25"/>
                  </a:lnTo>
                  <a:lnTo>
                    <a:pt x="548" y="21"/>
                  </a:lnTo>
                  <a:lnTo>
                    <a:pt x="552" y="10"/>
                  </a:lnTo>
                  <a:lnTo>
                    <a:pt x="558" y="5"/>
                  </a:lnTo>
                  <a:lnTo>
                    <a:pt x="552" y="0"/>
                  </a:lnTo>
                  <a:lnTo>
                    <a:pt x="536" y="10"/>
                  </a:lnTo>
                  <a:lnTo>
                    <a:pt x="532" y="5"/>
                  </a:lnTo>
                  <a:lnTo>
                    <a:pt x="526" y="10"/>
                  </a:lnTo>
                  <a:lnTo>
                    <a:pt x="526" y="15"/>
                  </a:lnTo>
                  <a:lnTo>
                    <a:pt x="536" y="21"/>
                  </a:lnTo>
                  <a:lnTo>
                    <a:pt x="521" y="25"/>
                  </a:lnTo>
                  <a:lnTo>
                    <a:pt x="517" y="21"/>
                  </a:lnTo>
                  <a:lnTo>
                    <a:pt x="511" y="25"/>
                  </a:lnTo>
                  <a:lnTo>
                    <a:pt x="511" y="37"/>
                  </a:lnTo>
                  <a:lnTo>
                    <a:pt x="505" y="37"/>
                  </a:lnTo>
                  <a:lnTo>
                    <a:pt x="511" y="41"/>
                  </a:lnTo>
                  <a:lnTo>
                    <a:pt x="501" y="52"/>
                  </a:lnTo>
                  <a:lnTo>
                    <a:pt x="495" y="41"/>
                  </a:lnTo>
                  <a:lnTo>
                    <a:pt x="491" y="47"/>
                  </a:lnTo>
                  <a:lnTo>
                    <a:pt x="491" y="52"/>
                  </a:lnTo>
                  <a:lnTo>
                    <a:pt x="491" y="56"/>
                  </a:lnTo>
                  <a:lnTo>
                    <a:pt x="485" y="62"/>
                  </a:lnTo>
                  <a:lnTo>
                    <a:pt x="480" y="56"/>
                  </a:lnTo>
                  <a:lnTo>
                    <a:pt x="474" y="56"/>
                  </a:lnTo>
                  <a:lnTo>
                    <a:pt x="474" y="62"/>
                  </a:lnTo>
                  <a:lnTo>
                    <a:pt x="470" y="56"/>
                  </a:lnTo>
                  <a:lnTo>
                    <a:pt x="464" y="56"/>
                  </a:lnTo>
                  <a:lnTo>
                    <a:pt x="460" y="62"/>
                  </a:lnTo>
                  <a:lnTo>
                    <a:pt x="460" y="66"/>
                  </a:lnTo>
                  <a:lnTo>
                    <a:pt x="454" y="66"/>
                  </a:lnTo>
                  <a:lnTo>
                    <a:pt x="449" y="72"/>
                  </a:lnTo>
                  <a:lnTo>
                    <a:pt x="449" y="82"/>
                  </a:lnTo>
                  <a:lnTo>
                    <a:pt x="454" y="88"/>
                  </a:lnTo>
                  <a:lnTo>
                    <a:pt x="454" y="98"/>
                  </a:lnTo>
                  <a:lnTo>
                    <a:pt x="449" y="93"/>
                  </a:lnTo>
                  <a:lnTo>
                    <a:pt x="444" y="88"/>
                  </a:lnTo>
                  <a:lnTo>
                    <a:pt x="439" y="88"/>
                  </a:lnTo>
                  <a:lnTo>
                    <a:pt x="433" y="98"/>
                  </a:lnTo>
                  <a:lnTo>
                    <a:pt x="429" y="88"/>
                  </a:lnTo>
                  <a:lnTo>
                    <a:pt x="423" y="93"/>
                  </a:lnTo>
                  <a:lnTo>
                    <a:pt x="423" y="103"/>
                  </a:lnTo>
                  <a:lnTo>
                    <a:pt x="429" y="113"/>
                  </a:lnTo>
                  <a:lnTo>
                    <a:pt x="429" y="119"/>
                  </a:lnTo>
                  <a:lnTo>
                    <a:pt x="423" y="113"/>
                  </a:lnTo>
                  <a:lnTo>
                    <a:pt x="417" y="103"/>
                  </a:lnTo>
                  <a:lnTo>
                    <a:pt x="417" y="113"/>
                  </a:lnTo>
                  <a:lnTo>
                    <a:pt x="413" y="123"/>
                  </a:lnTo>
                  <a:lnTo>
                    <a:pt x="407" y="119"/>
                  </a:lnTo>
                  <a:lnTo>
                    <a:pt x="407" y="109"/>
                  </a:lnTo>
                  <a:lnTo>
                    <a:pt x="402" y="113"/>
                  </a:lnTo>
                  <a:lnTo>
                    <a:pt x="402" y="129"/>
                  </a:lnTo>
                  <a:lnTo>
                    <a:pt x="398" y="129"/>
                  </a:lnTo>
                  <a:lnTo>
                    <a:pt x="392" y="129"/>
                  </a:lnTo>
                  <a:lnTo>
                    <a:pt x="388" y="134"/>
                  </a:lnTo>
                  <a:lnTo>
                    <a:pt x="392" y="139"/>
                  </a:lnTo>
                  <a:lnTo>
                    <a:pt x="388" y="144"/>
                  </a:lnTo>
                  <a:lnTo>
                    <a:pt x="382" y="150"/>
                  </a:lnTo>
                  <a:lnTo>
                    <a:pt x="382" y="154"/>
                  </a:lnTo>
                  <a:lnTo>
                    <a:pt x="388" y="160"/>
                  </a:lnTo>
                  <a:lnTo>
                    <a:pt x="382" y="166"/>
                  </a:lnTo>
                  <a:lnTo>
                    <a:pt x="366" y="166"/>
                  </a:lnTo>
                  <a:lnTo>
                    <a:pt x="366" y="160"/>
                  </a:lnTo>
                  <a:lnTo>
                    <a:pt x="361" y="166"/>
                  </a:lnTo>
                  <a:lnTo>
                    <a:pt x="361" y="170"/>
                  </a:lnTo>
                  <a:lnTo>
                    <a:pt x="361" y="180"/>
                  </a:lnTo>
                  <a:lnTo>
                    <a:pt x="361" y="185"/>
                  </a:lnTo>
                  <a:lnTo>
                    <a:pt x="356" y="195"/>
                  </a:lnTo>
                  <a:lnTo>
                    <a:pt x="356" y="185"/>
                  </a:lnTo>
                  <a:lnTo>
                    <a:pt x="356" y="175"/>
                  </a:lnTo>
                  <a:lnTo>
                    <a:pt x="356" y="170"/>
                  </a:lnTo>
                  <a:lnTo>
                    <a:pt x="351" y="175"/>
                  </a:lnTo>
                  <a:lnTo>
                    <a:pt x="345" y="175"/>
                  </a:lnTo>
                  <a:lnTo>
                    <a:pt x="341" y="175"/>
                  </a:lnTo>
                  <a:lnTo>
                    <a:pt x="335" y="180"/>
                  </a:lnTo>
                  <a:lnTo>
                    <a:pt x="341" y="180"/>
                  </a:lnTo>
                  <a:lnTo>
                    <a:pt x="345" y="185"/>
                  </a:lnTo>
                  <a:lnTo>
                    <a:pt x="345" y="191"/>
                  </a:lnTo>
                  <a:lnTo>
                    <a:pt x="341" y="185"/>
                  </a:lnTo>
                  <a:lnTo>
                    <a:pt x="335" y="191"/>
                  </a:lnTo>
                  <a:lnTo>
                    <a:pt x="330" y="185"/>
                  </a:lnTo>
                  <a:lnTo>
                    <a:pt x="325" y="185"/>
                  </a:lnTo>
                  <a:lnTo>
                    <a:pt x="325" y="195"/>
                  </a:lnTo>
                  <a:lnTo>
                    <a:pt x="320" y="201"/>
                  </a:lnTo>
                  <a:lnTo>
                    <a:pt x="335" y="195"/>
                  </a:lnTo>
                  <a:lnTo>
                    <a:pt x="341" y="201"/>
                  </a:lnTo>
                  <a:lnTo>
                    <a:pt x="341" y="207"/>
                  </a:lnTo>
                  <a:lnTo>
                    <a:pt x="330" y="207"/>
                  </a:lnTo>
                  <a:lnTo>
                    <a:pt x="325" y="207"/>
                  </a:lnTo>
                  <a:lnTo>
                    <a:pt x="320" y="211"/>
                  </a:lnTo>
                  <a:lnTo>
                    <a:pt x="320" y="217"/>
                  </a:lnTo>
                  <a:lnTo>
                    <a:pt x="330" y="217"/>
                  </a:lnTo>
                  <a:lnTo>
                    <a:pt x="330" y="226"/>
                  </a:lnTo>
                  <a:lnTo>
                    <a:pt x="325" y="226"/>
                  </a:lnTo>
                  <a:lnTo>
                    <a:pt x="320" y="226"/>
                  </a:lnTo>
                  <a:lnTo>
                    <a:pt x="314" y="232"/>
                  </a:lnTo>
                  <a:lnTo>
                    <a:pt x="310" y="236"/>
                  </a:lnTo>
                  <a:lnTo>
                    <a:pt x="298" y="232"/>
                  </a:lnTo>
                  <a:lnTo>
                    <a:pt x="294" y="236"/>
                  </a:lnTo>
                  <a:lnTo>
                    <a:pt x="294" y="242"/>
                  </a:lnTo>
                  <a:lnTo>
                    <a:pt x="294" y="248"/>
                  </a:lnTo>
                  <a:lnTo>
                    <a:pt x="288" y="248"/>
                  </a:lnTo>
                  <a:lnTo>
                    <a:pt x="284" y="252"/>
                  </a:lnTo>
                  <a:lnTo>
                    <a:pt x="288" y="258"/>
                  </a:lnTo>
                  <a:lnTo>
                    <a:pt x="284" y="263"/>
                  </a:lnTo>
                  <a:lnTo>
                    <a:pt x="273" y="263"/>
                  </a:lnTo>
                  <a:lnTo>
                    <a:pt x="279" y="268"/>
                  </a:lnTo>
                  <a:lnTo>
                    <a:pt x="284" y="273"/>
                  </a:lnTo>
                  <a:lnTo>
                    <a:pt x="288" y="268"/>
                  </a:lnTo>
                  <a:lnTo>
                    <a:pt x="288" y="277"/>
                  </a:lnTo>
                  <a:lnTo>
                    <a:pt x="279" y="277"/>
                  </a:lnTo>
                  <a:lnTo>
                    <a:pt x="273" y="277"/>
                  </a:lnTo>
                  <a:lnTo>
                    <a:pt x="273" y="283"/>
                  </a:lnTo>
                  <a:lnTo>
                    <a:pt x="279" y="289"/>
                  </a:lnTo>
                  <a:lnTo>
                    <a:pt x="273" y="293"/>
                  </a:lnTo>
                  <a:lnTo>
                    <a:pt x="269" y="293"/>
                  </a:lnTo>
                  <a:lnTo>
                    <a:pt x="263" y="299"/>
                  </a:lnTo>
                  <a:lnTo>
                    <a:pt x="257" y="304"/>
                  </a:lnTo>
                  <a:lnTo>
                    <a:pt x="263" y="310"/>
                  </a:lnTo>
                  <a:lnTo>
                    <a:pt x="263" y="314"/>
                  </a:lnTo>
                  <a:lnTo>
                    <a:pt x="257" y="319"/>
                  </a:lnTo>
                  <a:lnTo>
                    <a:pt x="253" y="314"/>
                  </a:lnTo>
                  <a:lnTo>
                    <a:pt x="253" y="310"/>
                  </a:lnTo>
                  <a:lnTo>
                    <a:pt x="247" y="319"/>
                  </a:lnTo>
                  <a:lnTo>
                    <a:pt x="247" y="324"/>
                  </a:lnTo>
                  <a:lnTo>
                    <a:pt x="253" y="324"/>
                  </a:lnTo>
                  <a:lnTo>
                    <a:pt x="253" y="334"/>
                  </a:lnTo>
                  <a:lnTo>
                    <a:pt x="247" y="340"/>
                  </a:lnTo>
                  <a:lnTo>
                    <a:pt x="242" y="340"/>
                  </a:lnTo>
                  <a:lnTo>
                    <a:pt x="242" y="350"/>
                  </a:lnTo>
                  <a:lnTo>
                    <a:pt x="237" y="355"/>
                  </a:lnTo>
                  <a:lnTo>
                    <a:pt x="232" y="355"/>
                  </a:lnTo>
                  <a:lnTo>
                    <a:pt x="232" y="360"/>
                  </a:lnTo>
                  <a:lnTo>
                    <a:pt x="237" y="360"/>
                  </a:lnTo>
                  <a:lnTo>
                    <a:pt x="237" y="365"/>
                  </a:lnTo>
                  <a:lnTo>
                    <a:pt x="237" y="371"/>
                  </a:lnTo>
                  <a:lnTo>
                    <a:pt x="232" y="377"/>
                  </a:lnTo>
                  <a:lnTo>
                    <a:pt x="222" y="371"/>
                  </a:lnTo>
                  <a:lnTo>
                    <a:pt x="222" y="365"/>
                  </a:lnTo>
                  <a:lnTo>
                    <a:pt x="216" y="360"/>
                  </a:lnTo>
                  <a:lnTo>
                    <a:pt x="211" y="365"/>
                  </a:lnTo>
                  <a:lnTo>
                    <a:pt x="206" y="371"/>
                  </a:lnTo>
                  <a:lnTo>
                    <a:pt x="201" y="371"/>
                  </a:lnTo>
                  <a:lnTo>
                    <a:pt x="195" y="371"/>
                  </a:lnTo>
                  <a:lnTo>
                    <a:pt x="195" y="381"/>
                  </a:lnTo>
                  <a:lnTo>
                    <a:pt x="189" y="387"/>
                  </a:lnTo>
                  <a:lnTo>
                    <a:pt x="185" y="397"/>
                  </a:lnTo>
                  <a:lnTo>
                    <a:pt x="181" y="397"/>
                  </a:lnTo>
                  <a:lnTo>
                    <a:pt x="175" y="397"/>
                  </a:lnTo>
                  <a:lnTo>
                    <a:pt x="175" y="402"/>
                  </a:lnTo>
                  <a:lnTo>
                    <a:pt x="175" y="412"/>
                  </a:lnTo>
                  <a:lnTo>
                    <a:pt x="169" y="406"/>
                  </a:lnTo>
                  <a:lnTo>
                    <a:pt x="165" y="412"/>
                  </a:lnTo>
                  <a:lnTo>
                    <a:pt x="160" y="418"/>
                  </a:lnTo>
                  <a:lnTo>
                    <a:pt x="154" y="412"/>
                  </a:lnTo>
                  <a:lnTo>
                    <a:pt x="150" y="418"/>
                  </a:lnTo>
                  <a:lnTo>
                    <a:pt x="144" y="422"/>
                  </a:lnTo>
                  <a:lnTo>
                    <a:pt x="138" y="422"/>
                  </a:lnTo>
                  <a:lnTo>
                    <a:pt x="138" y="433"/>
                  </a:lnTo>
                  <a:lnTo>
                    <a:pt x="134" y="428"/>
                  </a:lnTo>
                  <a:lnTo>
                    <a:pt x="128" y="428"/>
                  </a:lnTo>
                  <a:lnTo>
                    <a:pt x="134" y="433"/>
                  </a:lnTo>
                  <a:lnTo>
                    <a:pt x="134" y="438"/>
                  </a:lnTo>
                  <a:lnTo>
                    <a:pt x="128" y="438"/>
                  </a:lnTo>
                  <a:lnTo>
                    <a:pt x="123" y="433"/>
                  </a:lnTo>
                  <a:lnTo>
                    <a:pt x="118" y="438"/>
                  </a:lnTo>
                  <a:lnTo>
                    <a:pt x="113" y="438"/>
                  </a:lnTo>
                  <a:lnTo>
                    <a:pt x="107" y="438"/>
                  </a:lnTo>
                  <a:lnTo>
                    <a:pt x="103" y="438"/>
                  </a:lnTo>
                  <a:lnTo>
                    <a:pt x="103" y="443"/>
                  </a:lnTo>
                  <a:lnTo>
                    <a:pt x="107" y="453"/>
                  </a:lnTo>
                  <a:lnTo>
                    <a:pt x="103" y="453"/>
                  </a:lnTo>
                  <a:lnTo>
                    <a:pt x="97" y="453"/>
                  </a:lnTo>
                  <a:lnTo>
                    <a:pt x="86" y="448"/>
                  </a:lnTo>
                  <a:lnTo>
                    <a:pt x="82" y="448"/>
                  </a:lnTo>
                  <a:lnTo>
                    <a:pt x="77" y="453"/>
                  </a:lnTo>
                  <a:lnTo>
                    <a:pt x="82" y="459"/>
                  </a:lnTo>
                  <a:lnTo>
                    <a:pt x="82" y="463"/>
                  </a:lnTo>
                  <a:lnTo>
                    <a:pt x="77" y="463"/>
                  </a:lnTo>
                  <a:lnTo>
                    <a:pt x="66" y="463"/>
                  </a:lnTo>
                  <a:lnTo>
                    <a:pt x="60" y="474"/>
                  </a:lnTo>
                  <a:lnTo>
                    <a:pt x="60" y="463"/>
                  </a:lnTo>
                  <a:lnTo>
                    <a:pt x="56" y="463"/>
                  </a:lnTo>
                  <a:lnTo>
                    <a:pt x="50" y="469"/>
                  </a:lnTo>
                  <a:lnTo>
                    <a:pt x="46" y="463"/>
                  </a:lnTo>
                  <a:lnTo>
                    <a:pt x="41" y="463"/>
                  </a:lnTo>
                  <a:lnTo>
                    <a:pt x="35" y="463"/>
                  </a:lnTo>
                  <a:lnTo>
                    <a:pt x="35" y="469"/>
                  </a:lnTo>
                  <a:lnTo>
                    <a:pt x="35" y="474"/>
                  </a:lnTo>
                  <a:lnTo>
                    <a:pt x="41" y="479"/>
                  </a:lnTo>
                  <a:lnTo>
                    <a:pt x="46" y="479"/>
                  </a:lnTo>
                  <a:lnTo>
                    <a:pt x="46" y="484"/>
                  </a:lnTo>
                  <a:lnTo>
                    <a:pt x="41" y="484"/>
                  </a:lnTo>
                  <a:lnTo>
                    <a:pt x="35" y="490"/>
                  </a:lnTo>
                  <a:lnTo>
                    <a:pt x="25" y="490"/>
                  </a:lnTo>
                  <a:lnTo>
                    <a:pt x="25" y="494"/>
                  </a:lnTo>
                  <a:lnTo>
                    <a:pt x="31" y="500"/>
                  </a:lnTo>
                  <a:lnTo>
                    <a:pt x="31" y="504"/>
                  </a:lnTo>
                  <a:lnTo>
                    <a:pt x="19" y="500"/>
                  </a:lnTo>
                  <a:lnTo>
                    <a:pt x="19" y="504"/>
                  </a:lnTo>
                  <a:lnTo>
                    <a:pt x="19" y="510"/>
                  </a:lnTo>
                  <a:lnTo>
                    <a:pt x="25" y="520"/>
                  </a:lnTo>
                  <a:lnTo>
                    <a:pt x="35" y="520"/>
                  </a:lnTo>
                  <a:lnTo>
                    <a:pt x="35" y="525"/>
                  </a:lnTo>
                  <a:lnTo>
                    <a:pt x="31" y="525"/>
                  </a:lnTo>
                  <a:lnTo>
                    <a:pt x="19" y="520"/>
                  </a:lnTo>
                  <a:lnTo>
                    <a:pt x="19" y="525"/>
                  </a:lnTo>
                  <a:lnTo>
                    <a:pt x="19" y="531"/>
                  </a:lnTo>
                  <a:lnTo>
                    <a:pt x="25" y="541"/>
                  </a:lnTo>
                  <a:lnTo>
                    <a:pt x="31" y="545"/>
                  </a:lnTo>
                  <a:lnTo>
                    <a:pt x="25" y="551"/>
                  </a:lnTo>
                  <a:lnTo>
                    <a:pt x="19" y="545"/>
                  </a:lnTo>
                  <a:lnTo>
                    <a:pt x="15" y="551"/>
                  </a:lnTo>
                  <a:lnTo>
                    <a:pt x="15" y="557"/>
                  </a:lnTo>
                  <a:lnTo>
                    <a:pt x="25" y="561"/>
                  </a:lnTo>
                  <a:lnTo>
                    <a:pt x="19" y="561"/>
                  </a:lnTo>
                  <a:lnTo>
                    <a:pt x="15" y="561"/>
                  </a:lnTo>
                  <a:lnTo>
                    <a:pt x="15" y="567"/>
                  </a:lnTo>
                  <a:lnTo>
                    <a:pt x="19" y="572"/>
                  </a:lnTo>
                  <a:lnTo>
                    <a:pt x="25" y="576"/>
                  </a:lnTo>
                  <a:lnTo>
                    <a:pt x="35" y="576"/>
                  </a:lnTo>
                  <a:lnTo>
                    <a:pt x="46" y="572"/>
                  </a:lnTo>
                  <a:lnTo>
                    <a:pt x="35" y="582"/>
                  </a:lnTo>
                  <a:lnTo>
                    <a:pt x="31" y="586"/>
                  </a:lnTo>
                  <a:lnTo>
                    <a:pt x="25" y="592"/>
                  </a:lnTo>
                  <a:lnTo>
                    <a:pt x="35" y="603"/>
                  </a:lnTo>
                  <a:lnTo>
                    <a:pt x="31" y="603"/>
                  </a:lnTo>
                  <a:lnTo>
                    <a:pt x="25" y="603"/>
                  </a:lnTo>
                  <a:lnTo>
                    <a:pt x="19" y="608"/>
                  </a:lnTo>
                  <a:lnTo>
                    <a:pt x="15" y="603"/>
                  </a:lnTo>
                  <a:lnTo>
                    <a:pt x="9" y="603"/>
                  </a:lnTo>
                  <a:lnTo>
                    <a:pt x="4" y="613"/>
                  </a:lnTo>
                  <a:lnTo>
                    <a:pt x="4" y="619"/>
                  </a:lnTo>
                  <a:lnTo>
                    <a:pt x="0" y="629"/>
                  </a:lnTo>
                  <a:lnTo>
                    <a:pt x="4" y="635"/>
                  </a:lnTo>
                  <a:lnTo>
                    <a:pt x="15" y="619"/>
                  </a:lnTo>
                  <a:lnTo>
                    <a:pt x="25" y="619"/>
                  </a:lnTo>
                  <a:lnTo>
                    <a:pt x="25" y="623"/>
                  </a:lnTo>
                  <a:lnTo>
                    <a:pt x="25" y="635"/>
                  </a:lnTo>
                  <a:lnTo>
                    <a:pt x="19" y="635"/>
                  </a:lnTo>
                  <a:lnTo>
                    <a:pt x="19" y="645"/>
                  </a:lnTo>
                  <a:lnTo>
                    <a:pt x="15" y="649"/>
                  </a:lnTo>
                  <a:lnTo>
                    <a:pt x="15" y="645"/>
                  </a:lnTo>
                  <a:lnTo>
                    <a:pt x="9" y="649"/>
                  </a:lnTo>
                  <a:lnTo>
                    <a:pt x="9" y="654"/>
                  </a:lnTo>
                  <a:lnTo>
                    <a:pt x="9" y="664"/>
                  </a:lnTo>
                  <a:lnTo>
                    <a:pt x="9" y="670"/>
                  </a:lnTo>
                  <a:lnTo>
                    <a:pt x="19" y="680"/>
                  </a:lnTo>
                  <a:lnTo>
                    <a:pt x="35" y="686"/>
                  </a:lnTo>
                  <a:lnTo>
                    <a:pt x="25" y="696"/>
                  </a:lnTo>
                  <a:lnTo>
                    <a:pt x="35" y="701"/>
                  </a:lnTo>
                  <a:lnTo>
                    <a:pt x="41" y="696"/>
                  </a:lnTo>
                  <a:lnTo>
                    <a:pt x="41" y="705"/>
                  </a:lnTo>
                  <a:lnTo>
                    <a:pt x="56" y="705"/>
                  </a:lnTo>
                  <a:lnTo>
                    <a:pt x="66" y="705"/>
                  </a:lnTo>
                  <a:lnTo>
                    <a:pt x="77" y="701"/>
                  </a:lnTo>
                  <a:lnTo>
                    <a:pt x="77" y="705"/>
                  </a:lnTo>
                  <a:lnTo>
                    <a:pt x="86" y="701"/>
                  </a:lnTo>
                  <a:lnTo>
                    <a:pt x="92" y="696"/>
                  </a:lnTo>
                  <a:lnTo>
                    <a:pt x="97" y="686"/>
                  </a:lnTo>
                  <a:lnTo>
                    <a:pt x="103" y="680"/>
                  </a:lnTo>
                  <a:lnTo>
                    <a:pt x="118" y="674"/>
                  </a:lnTo>
                  <a:lnTo>
                    <a:pt x="118" y="670"/>
                  </a:lnTo>
                  <a:lnTo>
                    <a:pt x="123" y="664"/>
                  </a:lnTo>
                  <a:lnTo>
                    <a:pt x="134" y="664"/>
                  </a:lnTo>
                  <a:lnTo>
                    <a:pt x="134" y="670"/>
                  </a:lnTo>
                  <a:lnTo>
                    <a:pt x="138" y="674"/>
                  </a:lnTo>
                  <a:lnTo>
                    <a:pt x="150" y="670"/>
                  </a:lnTo>
                  <a:lnTo>
                    <a:pt x="150" y="660"/>
                  </a:lnTo>
                  <a:lnTo>
                    <a:pt x="160" y="649"/>
                  </a:lnTo>
                  <a:lnTo>
                    <a:pt x="160" y="639"/>
                  </a:lnTo>
                  <a:lnTo>
                    <a:pt x="154" y="635"/>
                  </a:lnTo>
                  <a:lnTo>
                    <a:pt x="165" y="623"/>
                  </a:lnTo>
                  <a:lnTo>
                    <a:pt x="169" y="619"/>
                  </a:lnTo>
                  <a:lnTo>
                    <a:pt x="175" y="613"/>
                  </a:lnTo>
                  <a:lnTo>
                    <a:pt x="181" y="613"/>
                  </a:lnTo>
                  <a:lnTo>
                    <a:pt x="181" y="623"/>
                  </a:lnTo>
                  <a:lnTo>
                    <a:pt x="175" y="629"/>
                  </a:lnTo>
                  <a:lnTo>
                    <a:pt x="169" y="629"/>
                  </a:lnTo>
                  <a:lnTo>
                    <a:pt x="169" y="639"/>
                  </a:lnTo>
                  <a:lnTo>
                    <a:pt x="175" y="639"/>
                  </a:lnTo>
                  <a:lnTo>
                    <a:pt x="189" y="649"/>
                  </a:lnTo>
                  <a:lnTo>
                    <a:pt x="181" y="660"/>
                  </a:lnTo>
                  <a:close/>
                </a:path>
              </a:pathLst>
            </a:custGeom>
            <a:solidFill>
              <a:schemeClr val="tx2"/>
            </a:solidFill>
            <a:ln w="3175" cap="flat">
              <a:solidFill>
                <a:schemeClr val="bg2"/>
              </a:solidFill>
              <a:prstDash val="solid"/>
              <a:miter lim="800000"/>
              <a:headEnd/>
              <a:tailEnd/>
            </a:ln>
            <a:extLst/>
          </p:spPr>
          <p:txBody>
            <a:bodyPr vert="horz" wrap="square" lIns="68580" tIns="34290" rIns="68580" bIns="34290" numCol="1" anchor="t" anchorCtr="0" compatLnSpc="1">
              <a:prstTxWarp prst="textNoShape">
                <a:avLst/>
              </a:prstTxWarp>
            </a:bodyPr>
            <a:lstStyle/>
            <a:p>
              <a:endParaRPr lang="en-US" sz="1350"/>
            </a:p>
          </p:txBody>
        </p:sp>
        <p:sp>
          <p:nvSpPr>
            <p:cNvPr id="123" name="Freeform 122"/>
            <p:cNvSpPr>
              <a:spLocks/>
            </p:cNvSpPr>
            <p:nvPr/>
          </p:nvSpPr>
          <p:spPr bwMode="auto">
            <a:xfrm>
              <a:off x="4096424" y="2060890"/>
              <a:ext cx="903662" cy="1875666"/>
            </a:xfrm>
            <a:custGeom>
              <a:avLst/>
              <a:gdLst>
                <a:gd name="T0" fmla="*/ 347 w 357"/>
                <a:gd name="T1" fmla="*/ 134 h 741"/>
                <a:gd name="T2" fmla="*/ 347 w 357"/>
                <a:gd name="T3" fmla="*/ 98 h 741"/>
                <a:gd name="T4" fmla="*/ 332 w 357"/>
                <a:gd name="T5" fmla="*/ 77 h 741"/>
                <a:gd name="T6" fmla="*/ 336 w 357"/>
                <a:gd name="T7" fmla="*/ 51 h 741"/>
                <a:gd name="T8" fmla="*/ 306 w 357"/>
                <a:gd name="T9" fmla="*/ 26 h 741"/>
                <a:gd name="T10" fmla="*/ 279 w 357"/>
                <a:gd name="T11" fmla="*/ 5 h 741"/>
                <a:gd name="T12" fmla="*/ 260 w 357"/>
                <a:gd name="T13" fmla="*/ 20 h 741"/>
                <a:gd name="T14" fmla="*/ 234 w 357"/>
                <a:gd name="T15" fmla="*/ 32 h 741"/>
                <a:gd name="T16" fmla="*/ 209 w 357"/>
                <a:gd name="T17" fmla="*/ 46 h 741"/>
                <a:gd name="T18" fmla="*/ 176 w 357"/>
                <a:gd name="T19" fmla="*/ 77 h 741"/>
                <a:gd name="T20" fmla="*/ 176 w 357"/>
                <a:gd name="T21" fmla="*/ 108 h 741"/>
                <a:gd name="T22" fmla="*/ 151 w 357"/>
                <a:gd name="T23" fmla="*/ 143 h 741"/>
                <a:gd name="T24" fmla="*/ 119 w 357"/>
                <a:gd name="T25" fmla="*/ 180 h 741"/>
                <a:gd name="T26" fmla="*/ 114 w 357"/>
                <a:gd name="T27" fmla="*/ 221 h 741"/>
                <a:gd name="T28" fmla="*/ 104 w 357"/>
                <a:gd name="T29" fmla="*/ 253 h 741"/>
                <a:gd name="T30" fmla="*/ 84 w 357"/>
                <a:gd name="T31" fmla="*/ 272 h 741"/>
                <a:gd name="T32" fmla="*/ 57 w 357"/>
                <a:gd name="T33" fmla="*/ 284 h 741"/>
                <a:gd name="T34" fmla="*/ 47 w 357"/>
                <a:gd name="T35" fmla="*/ 329 h 741"/>
                <a:gd name="T36" fmla="*/ 53 w 357"/>
                <a:gd name="T37" fmla="*/ 366 h 741"/>
                <a:gd name="T38" fmla="*/ 57 w 357"/>
                <a:gd name="T39" fmla="*/ 397 h 741"/>
                <a:gd name="T40" fmla="*/ 43 w 357"/>
                <a:gd name="T41" fmla="*/ 433 h 741"/>
                <a:gd name="T42" fmla="*/ 43 w 357"/>
                <a:gd name="T43" fmla="*/ 485 h 741"/>
                <a:gd name="T44" fmla="*/ 22 w 357"/>
                <a:gd name="T45" fmla="*/ 501 h 741"/>
                <a:gd name="T46" fmla="*/ 16 w 357"/>
                <a:gd name="T47" fmla="*/ 530 h 741"/>
                <a:gd name="T48" fmla="*/ 2 w 357"/>
                <a:gd name="T49" fmla="*/ 526 h 741"/>
                <a:gd name="T50" fmla="*/ 2 w 357"/>
                <a:gd name="T51" fmla="*/ 562 h 741"/>
                <a:gd name="T52" fmla="*/ 10 w 357"/>
                <a:gd name="T53" fmla="*/ 577 h 741"/>
                <a:gd name="T54" fmla="*/ 10 w 357"/>
                <a:gd name="T55" fmla="*/ 608 h 741"/>
                <a:gd name="T56" fmla="*/ 10 w 357"/>
                <a:gd name="T57" fmla="*/ 644 h 741"/>
                <a:gd name="T58" fmla="*/ 32 w 357"/>
                <a:gd name="T59" fmla="*/ 675 h 741"/>
                <a:gd name="T60" fmla="*/ 22 w 357"/>
                <a:gd name="T61" fmla="*/ 695 h 741"/>
                <a:gd name="T62" fmla="*/ 32 w 357"/>
                <a:gd name="T63" fmla="*/ 722 h 741"/>
                <a:gd name="T64" fmla="*/ 43 w 357"/>
                <a:gd name="T65" fmla="*/ 741 h 741"/>
                <a:gd name="T66" fmla="*/ 74 w 357"/>
                <a:gd name="T67" fmla="*/ 737 h 741"/>
                <a:gd name="T68" fmla="*/ 90 w 357"/>
                <a:gd name="T69" fmla="*/ 712 h 741"/>
                <a:gd name="T70" fmla="*/ 115 w 357"/>
                <a:gd name="T71" fmla="*/ 700 h 741"/>
                <a:gd name="T72" fmla="*/ 135 w 357"/>
                <a:gd name="T73" fmla="*/ 695 h 741"/>
                <a:gd name="T74" fmla="*/ 156 w 357"/>
                <a:gd name="T75" fmla="*/ 654 h 741"/>
                <a:gd name="T76" fmla="*/ 156 w 357"/>
                <a:gd name="T77" fmla="*/ 628 h 741"/>
                <a:gd name="T78" fmla="*/ 166 w 357"/>
                <a:gd name="T79" fmla="*/ 597 h 741"/>
                <a:gd name="T80" fmla="*/ 156 w 357"/>
                <a:gd name="T81" fmla="*/ 567 h 741"/>
                <a:gd name="T82" fmla="*/ 187 w 357"/>
                <a:gd name="T83" fmla="*/ 552 h 741"/>
                <a:gd name="T84" fmla="*/ 209 w 357"/>
                <a:gd name="T85" fmla="*/ 540 h 741"/>
                <a:gd name="T86" fmla="*/ 219 w 357"/>
                <a:gd name="T87" fmla="*/ 515 h 741"/>
                <a:gd name="T88" fmla="*/ 219 w 357"/>
                <a:gd name="T89" fmla="*/ 489 h 741"/>
                <a:gd name="T90" fmla="*/ 209 w 357"/>
                <a:gd name="T91" fmla="*/ 464 h 741"/>
                <a:gd name="T92" fmla="*/ 187 w 357"/>
                <a:gd name="T93" fmla="*/ 442 h 741"/>
                <a:gd name="T94" fmla="*/ 187 w 357"/>
                <a:gd name="T95" fmla="*/ 423 h 741"/>
                <a:gd name="T96" fmla="*/ 187 w 357"/>
                <a:gd name="T97" fmla="*/ 391 h 741"/>
                <a:gd name="T98" fmla="*/ 182 w 357"/>
                <a:gd name="T99" fmla="*/ 360 h 741"/>
                <a:gd name="T100" fmla="*/ 209 w 357"/>
                <a:gd name="T101" fmla="*/ 345 h 741"/>
                <a:gd name="T102" fmla="*/ 234 w 357"/>
                <a:gd name="T103" fmla="*/ 319 h 741"/>
                <a:gd name="T104" fmla="*/ 260 w 357"/>
                <a:gd name="T105" fmla="*/ 304 h 741"/>
                <a:gd name="T106" fmla="*/ 275 w 357"/>
                <a:gd name="T107" fmla="*/ 278 h 741"/>
                <a:gd name="T108" fmla="*/ 291 w 357"/>
                <a:gd name="T109" fmla="*/ 247 h 741"/>
                <a:gd name="T110" fmla="*/ 291 w 357"/>
                <a:gd name="T111" fmla="*/ 212 h 741"/>
                <a:gd name="T112" fmla="*/ 312 w 357"/>
                <a:gd name="T113" fmla="*/ 190 h 741"/>
                <a:gd name="T114" fmla="*/ 322 w 357"/>
                <a:gd name="T115" fmla="*/ 170 h 741"/>
                <a:gd name="T116" fmla="*/ 353 w 357"/>
                <a:gd name="T117" fmla="*/ 170 h 7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57" h="741">
                  <a:moveTo>
                    <a:pt x="357" y="165"/>
                  </a:moveTo>
                  <a:lnTo>
                    <a:pt x="357" y="155"/>
                  </a:lnTo>
                  <a:lnTo>
                    <a:pt x="352" y="149"/>
                  </a:lnTo>
                  <a:lnTo>
                    <a:pt x="347" y="139"/>
                  </a:lnTo>
                  <a:lnTo>
                    <a:pt x="347" y="134"/>
                  </a:lnTo>
                  <a:lnTo>
                    <a:pt x="347" y="124"/>
                  </a:lnTo>
                  <a:lnTo>
                    <a:pt x="347" y="114"/>
                  </a:lnTo>
                  <a:lnTo>
                    <a:pt x="352" y="108"/>
                  </a:lnTo>
                  <a:lnTo>
                    <a:pt x="347" y="102"/>
                  </a:lnTo>
                  <a:lnTo>
                    <a:pt x="347" y="98"/>
                  </a:lnTo>
                  <a:lnTo>
                    <a:pt x="342" y="92"/>
                  </a:lnTo>
                  <a:lnTo>
                    <a:pt x="342" y="87"/>
                  </a:lnTo>
                  <a:lnTo>
                    <a:pt x="342" y="83"/>
                  </a:lnTo>
                  <a:lnTo>
                    <a:pt x="342" y="77"/>
                  </a:lnTo>
                  <a:lnTo>
                    <a:pt x="332" y="77"/>
                  </a:lnTo>
                  <a:lnTo>
                    <a:pt x="336" y="73"/>
                  </a:lnTo>
                  <a:lnTo>
                    <a:pt x="336" y="67"/>
                  </a:lnTo>
                  <a:lnTo>
                    <a:pt x="336" y="61"/>
                  </a:lnTo>
                  <a:lnTo>
                    <a:pt x="336" y="57"/>
                  </a:lnTo>
                  <a:lnTo>
                    <a:pt x="336" y="51"/>
                  </a:lnTo>
                  <a:lnTo>
                    <a:pt x="332" y="46"/>
                  </a:lnTo>
                  <a:lnTo>
                    <a:pt x="332" y="36"/>
                  </a:lnTo>
                  <a:lnTo>
                    <a:pt x="326" y="36"/>
                  </a:lnTo>
                  <a:lnTo>
                    <a:pt x="316" y="32"/>
                  </a:lnTo>
                  <a:lnTo>
                    <a:pt x="306" y="26"/>
                  </a:lnTo>
                  <a:lnTo>
                    <a:pt x="301" y="26"/>
                  </a:lnTo>
                  <a:lnTo>
                    <a:pt x="295" y="20"/>
                  </a:lnTo>
                  <a:lnTo>
                    <a:pt x="291" y="20"/>
                  </a:lnTo>
                  <a:lnTo>
                    <a:pt x="291" y="10"/>
                  </a:lnTo>
                  <a:lnTo>
                    <a:pt x="279" y="5"/>
                  </a:lnTo>
                  <a:lnTo>
                    <a:pt x="270" y="0"/>
                  </a:lnTo>
                  <a:lnTo>
                    <a:pt x="260" y="0"/>
                  </a:lnTo>
                  <a:lnTo>
                    <a:pt x="260" y="5"/>
                  </a:lnTo>
                  <a:lnTo>
                    <a:pt x="260" y="16"/>
                  </a:lnTo>
                  <a:lnTo>
                    <a:pt x="260" y="20"/>
                  </a:lnTo>
                  <a:lnTo>
                    <a:pt x="248" y="16"/>
                  </a:lnTo>
                  <a:lnTo>
                    <a:pt x="244" y="32"/>
                  </a:lnTo>
                  <a:lnTo>
                    <a:pt x="244" y="36"/>
                  </a:lnTo>
                  <a:lnTo>
                    <a:pt x="238" y="36"/>
                  </a:lnTo>
                  <a:lnTo>
                    <a:pt x="234" y="32"/>
                  </a:lnTo>
                  <a:lnTo>
                    <a:pt x="223" y="36"/>
                  </a:lnTo>
                  <a:lnTo>
                    <a:pt x="223" y="46"/>
                  </a:lnTo>
                  <a:lnTo>
                    <a:pt x="223" y="51"/>
                  </a:lnTo>
                  <a:lnTo>
                    <a:pt x="219" y="51"/>
                  </a:lnTo>
                  <a:lnTo>
                    <a:pt x="209" y="46"/>
                  </a:lnTo>
                  <a:lnTo>
                    <a:pt x="203" y="46"/>
                  </a:lnTo>
                  <a:lnTo>
                    <a:pt x="197" y="57"/>
                  </a:lnTo>
                  <a:lnTo>
                    <a:pt x="197" y="61"/>
                  </a:lnTo>
                  <a:lnTo>
                    <a:pt x="182" y="73"/>
                  </a:lnTo>
                  <a:lnTo>
                    <a:pt x="176" y="77"/>
                  </a:lnTo>
                  <a:lnTo>
                    <a:pt x="172" y="83"/>
                  </a:lnTo>
                  <a:lnTo>
                    <a:pt x="176" y="87"/>
                  </a:lnTo>
                  <a:lnTo>
                    <a:pt x="182" y="98"/>
                  </a:lnTo>
                  <a:lnTo>
                    <a:pt x="176" y="102"/>
                  </a:lnTo>
                  <a:lnTo>
                    <a:pt x="176" y="108"/>
                  </a:lnTo>
                  <a:lnTo>
                    <a:pt x="166" y="118"/>
                  </a:lnTo>
                  <a:lnTo>
                    <a:pt x="156" y="124"/>
                  </a:lnTo>
                  <a:lnTo>
                    <a:pt x="156" y="134"/>
                  </a:lnTo>
                  <a:lnTo>
                    <a:pt x="156" y="139"/>
                  </a:lnTo>
                  <a:lnTo>
                    <a:pt x="151" y="143"/>
                  </a:lnTo>
                  <a:lnTo>
                    <a:pt x="141" y="149"/>
                  </a:lnTo>
                  <a:lnTo>
                    <a:pt x="131" y="155"/>
                  </a:lnTo>
                  <a:lnTo>
                    <a:pt x="131" y="165"/>
                  </a:lnTo>
                  <a:lnTo>
                    <a:pt x="125" y="176"/>
                  </a:lnTo>
                  <a:lnTo>
                    <a:pt x="119" y="180"/>
                  </a:lnTo>
                  <a:lnTo>
                    <a:pt x="119" y="190"/>
                  </a:lnTo>
                  <a:lnTo>
                    <a:pt x="119" y="196"/>
                  </a:lnTo>
                  <a:lnTo>
                    <a:pt x="119" y="200"/>
                  </a:lnTo>
                  <a:lnTo>
                    <a:pt x="114" y="216"/>
                  </a:lnTo>
                  <a:lnTo>
                    <a:pt x="114" y="221"/>
                  </a:lnTo>
                  <a:lnTo>
                    <a:pt x="104" y="226"/>
                  </a:lnTo>
                  <a:lnTo>
                    <a:pt x="100" y="231"/>
                  </a:lnTo>
                  <a:lnTo>
                    <a:pt x="104" y="243"/>
                  </a:lnTo>
                  <a:lnTo>
                    <a:pt x="104" y="247"/>
                  </a:lnTo>
                  <a:lnTo>
                    <a:pt x="104" y="253"/>
                  </a:lnTo>
                  <a:lnTo>
                    <a:pt x="109" y="263"/>
                  </a:lnTo>
                  <a:lnTo>
                    <a:pt x="104" y="268"/>
                  </a:lnTo>
                  <a:lnTo>
                    <a:pt x="94" y="268"/>
                  </a:lnTo>
                  <a:lnTo>
                    <a:pt x="88" y="268"/>
                  </a:lnTo>
                  <a:lnTo>
                    <a:pt x="84" y="272"/>
                  </a:lnTo>
                  <a:lnTo>
                    <a:pt x="78" y="278"/>
                  </a:lnTo>
                  <a:lnTo>
                    <a:pt x="73" y="278"/>
                  </a:lnTo>
                  <a:lnTo>
                    <a:pt x="73" y="272"/>
                  </a:lnTo>
                  <a:lnTo>
                    <a:pt x="63" y="278"/>
                  </a:lnTo>
                  <a:lnTo>
                    <a:pt x="57" y="284"/>
                  </a:lnTo>
                  <a:lnTo>
                    <a:pt x="53" y="294"/>
                  </a:lnTo>
                  <a:lnTo>
                    <a:pt x="53" y="304"/>
                  </a:lnTo>
                  <a:lnTo>
                    <a:pt x="53" y="314"/>
                  </a:lnTo>
                  <a:lnTo>
                    <a:pt x="53" y="325"/>
                  </a:lnTo>
                  <a:lnTo>
                    <a:pt x="47" y="329"/>
                  </a:lnTo>
                  <a:lnTo>
                    <a:pt x="47" y="340"/>
                  </a:lnTo>
                  <a:lnTo>
                    <a:pt x="47" y="345"/>
                  </a:lnTo>
                  <a:lnTo>
                    <a:pt x="53" y="350"/>
                  </a:lnTo>
                  <a:lnTo>
                    <a:pt x="53" y="360"/>
                  </a:lnTo>
                  <a:lnTo>
                    <a:pt x="53" y="366"/>
                  </a:lnTo>
                  <a:lnTo>
                    <a:pt x="47" y="376"/>
                  </a:lnTo>
                  <a:lnTo>
                    <a:pt x="47" y="382"/>
                  </a:lnTo>
                  <a:lnTo>
                    <a:pt x="47" y="386"/>
                  </a:lnTo>
                  <a:lnTo>
                    <a:pt x="53" y="391"/>
                  </a:lnTo>
                  <a:lnTo>
                    <a:pt x="57" y="397"/>
                  </a:lnTo>
                  <a:lnTo>
                    <a:pt x="57" y="403"/>
                  </a:lnTo>
                  <a:lnTo>
                    <a:pt x="57" y="411"/>
                  </a:lnTo>
                  <a:lnTo>
                    <a:pt x="57" y="417"/>
                  </a:lnTo>
                  <a:lnTo>
                    <a:pt x="43" y="427"/>
                  </a:lnTo>
                  <a:lnTo>
                    <a:pt x="43" y="433"/>
                  </a:lnTo>
                  <a:lnTo>
                    <a:pt x="47" y="442"/>
                  </a:lnTo>
                  <a:lnTo>
                    <a:pt x="47" y="448"/>
                  </a:lnTo>
                  <a:lnTo>
                    <a:pt x="47" y="452"/>
                  </a:lnTo>
                  <a:lnTo>
                    <a:pt x="47" y="469"/>
                  </a:lnTo>
                  <a:lnTo>
                    <a:pt x="43" y="485"/>
                  </a:lnTo>
                  <a:lnTo>
                    <a:pt x="37" y="485"/>
                  </a:lnTo>
                  <a:lnTo>
                    <a:pt x="32" y="485"/>
                  </a:lnTo>
                  <a:lnTo>
                    <a:pt x="27" y="489"/>
                  </a:lnTo>
                  <a:lnTo>
                    <a:pt x="27" y="495"/>
                  </a:lnTo>
                  <a:lnTo>
                    <a:pt x="22" y="501"/>
                  </a:lnTo>
                  <a:lnTo>
                    <a:pt x="22" y="505"/>
                  </a:lnTo>
                  <a:lnTo>
                    <a:pt x="10" y="515"/>
                  </a:lnTo>
                  <a:lnTo>
                    <a:pt x="16" y="520"/>
                  </a:lnTo>
                  <a:lnTo>
                    <a:pt x="16" y="526"/>
                  </a:lnTo>
                  <a:lnTo>
                    <a:pt x="16" y="530"/>
                  </a:lnTo>
                  <a:lnTo>
                    <a:pt x="10" y="536"/>
                  </a:lnTo>
                  <a:lnTo>
                    <a:pt x="6" y="530"/>
                  </a:lnTo>
                  <a:lnTo>
                    <a:pt x="6" y="526"/>
                  </a:lnTo>
                  <a:lnTo>
                    <a:pt x="0" y="526"/>
                  </a:lnTo>
                  <a:lnTo>
                    <a:pt x="2" y="526"/>
                  </a:lnTo>
                  <a:lnTo>
                    <a:pt x="2" y="536"/>
                  </a:lnTo>
                  <a:lnTo>
                    <a:pt x="2" y="540"/>
                  </a:lnTo>
                  <a:lnTo>
                    <a:pt x="2" y="552"/>
                  </a:lnTo>
                  <a:lnTo>
                    <a:pt x="2" y="556"/>
                  </a:lnTo>
                  <a:lnTo>
                    <a:pt x="2" y="562"/>
                  </a:lnTo>
                  <a:lnTo>
                    <a:pt x="2" y="567"/>
                  </a:lnTo>
                  <a:lnTo>
                    <a:pt x="2" y="571"/>
                  </a:lnTo>
                  <a:lnTo>
                    <a:pt x="6" y="571"/>
                  </a:lnTo>
                  <a:lnTo>
                    <a:pt x="6" y="583"/>
                  </a:lnTo>
                  <a:lnTo>
                    <a:pt x="10" y="577"/>
                  </a:lnTo>
                  <a:lnTo>
                    <a:pt x="16" y="583"/>
                  </a:lnTo>
                  <a:lnTo>
                    <a:pt x="10" y="593"/>
                  </a:lnTo>
                  <a:lnTo>
                    <a:pt x="10" y="597"/>
                  </a:lnTo>
                  <a:lnTo>
                    <a:pt x="10" y="603"/>
                  </a:lnTo>
                  <a:lnTo>
                    <a:pt x="10" y="608"/>
                  </a:lnTo>
                  <a:lnTo>
                    <a:pt x="10" y="618"/>
                  </a:lnTo>
                  <a:lnTo>
                    <a:pt x="10" y="624"/>
                  </a:lnTo>
                  <a:lnTo>
                    <a:pt x="16" y="628"/>
                  </a:lnTo>
                  <a:lnTo>
                    <a:pt x="10" y="634"/>
                  </a:lnTo>
                  <a:lnTo>
                    <a:pt x="10" y="644"/>
                  </a:lnTo>
                  <a:lnTo>
                    <a:pt x="16" y="649"/>
                  </a:lnTo>
                  <a:lnTo>
                    <a:pt x="22" y="649"/>
                  </a:lnTo>
                  <a:lnTo>
                    <a:pt x="22" y="665"/>
                  </a:lnTo>
                  <a:lnTo>
                    <a:pt x="32" y="669"/>
                  </a:lnTo>
                  <a:lnTo>
                    <a:pt x="32" y="675"/>
                  </a:lnTo>
                  <a:lnTo>
                    <a:pt x="32" y="681"/>
                  </a:lnTo>
                  <a:lnTo>
                    <a:pt x="27" y="681"/>
                  </a:lnTo>
                  <a:lnTo>
                    <a:pt x="27" y="685"/>
                  </a:lnTo>
                  <a:lnTo>
                    <a:pt x="22" y="690"/>
                  </a:lnTo>
                  <a:lnTo>
                    <a:pt x="22" y="695"/>
                  </a:lnTo>
                  <a:lnTo>
                    <a:pt x="22" y="700"/>
                  </a:lnTo>
                  <a:lnTo>
                    <a:pt x="27" y="706"/>
                  </a:lnTo>
                  <a:lnTo>
                    <a:pt x="27" y="712"/>
                  </a:lnTo>
                  <a:lnTo>
                    <a:pt x="32" y="716"/>
                  </a:lnTo>
                  <a:lnTo>
                    <a:pt x="32" y="722"/>
                  </a:lnTo>
                  <a:lnTo>
                    <a:pt x="32" y="732"/>
                  </a:lnTo>
                  <a:lnTo>
                    <a:pt x="27" y="737"/>
                  </a:lnTo>
                  <a:lnTo>
                    <a:pt x="32" y="741"/>
                  </a:lnTo>
                  <a:lnTo>
                    <a:pt x="37" y="737"/>
                  </a:lnTo>
                  <a:lnTo>
                    <a:pt x="43" y="741"/>
                  </a:lnTo>
                  <a:lnTo>
                    <a:pt x="58" y="737"/>
                  </a:lnTo>
                  <a:lnTo>
                    <a:pt x="63" y="741"/>
                  </a:lnTo>
                  <a:lnTo>
                    <a:pt x="68" y="741"/>
                  </a:lnTo>
                  <a:lnTo>
                    <a:pt x="74" y="741"/>
                  </a:lnTo>
                  <a:lnTo>
                    <a:pt x="74" y="737"/>
                  </a:lnTo>
                  <a:lnTo>
                    <a:pt x="74" y="726"/>
                  </a:lnTo>
                  <a:lnTo>
                    <a:pt x="74" y="716"/>
                  </a:lnTo>
                  <a:lnTo>
                    <a:pt x="78" y="712"/>
                  </a:lnTo>
                  <a:lnTo>
                    <a:pt x="84" y="712"/>
                  </a:lnTo>
                  <a:lnTo>
                    <a:pt x="90" y="712"/>
                  </a:lnTo>
                  <a:lnTo>
                    <a:pt x="94" y="706"/>
                  </a:lnTo>
                  <a:lnTo>
                    <a:pt x="90" y="706"/>
                  </a:lnTo>
                  <a:lnTo>
                    <a:pt x="94" y="700"/>
                  </a:lnTo>
                  <a:lnTo>
                    <a:pt x="105" y="695"/>
                  </a:lnTo>
                  <a:lnTo>
                    <a:pt x="115" y="700"/>
                  </a:lnTo>
                  <a:lnTo>
                    <a:pt x="115" y="706"/>
                  </a:lnTo>
                  <a:lnTo>
                    <a:pt x="119" y="706"/>
                  </a:lnTo>
                  <a:lnTo>
                    <a:pt x="131" y="706"/>
                  </a:lnTo>
                  <a:lnTo>
                    <a:pt x="135" y="706"/>
                  </a:lnTo>
                  <a:lnTo>
                    <a:pt x="135" y="695"/>
                  </a:lnTo>
                  <a:lnTo>
                    <a:pt x="135" y="690"/>
                  </a:lnTo>
                  <a:lnTo>
                    <a:pt x="146" y="675"/>
                  </a:lnTo>
                  <a:lnTo>
                    <a:pt x="146" y="665"/>
                  </a:lnTo>
                  <a:lnTo>
                    <a:pt x="151" y="659"/>
                  </a:lnTo>
                  <a:lnTo>
                    <a:pt x="156" y="654"/>
                  </a:lnTo>
                  <a:lnTo>
                    <a:pt x="156" y="649"/>
                  </a:lnTo>
                  <a:lnTo>
                    <a:pt x="151" y="649"/>
                  </a:lnTo>
                  <a:lnTo>
                    <a:pt x="156" y="638"/>
                  </a:lnTo>
                  <a:lnTo>
                    <a:pt x="162" y="634"/>
                  </a:lnTo>
                  <a:lnTo>
                    <a:pt x="156" y="628"/>
                  </a:lnTo>
                  <a:lnTo>
                    <a:pt x="156" y="624"/>
                  </a:lnTo>
                  <a:lnTo>
                    <a:pt x="156" y="618"/>
                  </a:lnTo>
                  <a:lnTo>
                    <a:pt x="162" y="613"/>
                  </a:lnTo>
                  <a:lnTo>
                    <a:pt x="162" y="608"/>
                  </a:lnTo>
                  <a:lnTo>
                    <a:pt x="166" y="597"/>
                  </a:lnTo>
                  <a:lnTo>
                    <a:pt x="166" y="593"/>
                  </a:lnTo>
                  <a:lnTo>
                    <a:pt x="166" y="587"/>
                  </a:lnTo>
                  <a:lnTo>
                    <a:pt x="162" y="577"/>
                  </a:lnTo>
                  <a:lnTo>
                    <a:pt x="172" y="571"/>
                  </a:lnTo>
                  <a:lnTo>
                    <a:pt x="156" y="567"/>
                  </a:lnTo>
                  <a:lnTo>
                    <a:pt x="162" y="562"/>
                  </a:lnTo>
                  <a:lnTo>
                    <a:pt x="172" y="567"/>
                  </a:lnTo>
                  <a:lnTo>
                    <a:pt x="177" y="567"/>
                  </a:lnTo>
                  <a:lnTo>
                    <a:pt x="187" y="556"/>
                  </a:lnTo>
                  <a:lnTo>
                    <a:pt x="187" y="552"/>
                  </a:lnTo>
                  <a:lnTo>
                    <a:pt x="187" y="546"/>
                  </a:lnTo>
                  <a:lnTo>
                    <a:pt x="192" y="546"/>
                  </a:lnTo>
                  <a:lnTo>
                    <a:pt x="197" y="546"/>
                  </a:lnTo>
                  <a:lnTo>
                    <a:pt x="203" y="552"/>
                  </a:lnTo>
                  <a:lnTo>
                    <a:pt x="209" y="540"/>
                  </a:lnTo>
                  <a:lnTo>
                    <a:pt x="213" y="536"/>
                  </a:lnTo>
                  <a:lnTo>
                    <a:pt x="223" y="530"/>
                  </a:lnTo>
                  <a:lnTo>
                    <a:pt x="213" y="526"/>
                  </a:lnTo>
                  <a:lnTo>
                    <a:pt x="213" y="520"/>
                  </a:lnTo>
                  <a:lnTo>
                    <a:pt x="219" y="515"/>
                  </a:lnTo>
                  <a:lnTo>
                    <a:pt x="223" y="515"/>
                  </a:lnTo>
                  <a:lnTo>
                    <a:pt x="234" y="501"/>
                  </a:lnTo>
                  <a:lnTo>
                    <a:pt x="228" y="495"/>
                  </a:lnTo>
                  <a:lnTo>
                    <a:pt x="228" y="485"/>
                  </a:lnTo>
                  <a:lnTo>
                    <a:pt x="219" y="489"/>
                  </a:lnTo>
                  <a:lnTo>
                    <a:pt x="219" y="485"/>
                  </a:lnTo>
                  <a:lnTo>
                    <a:pt x="219" y="479"/>
                  </a:lnTo>
                  <a:lnTo>
                    <a:pt x="213" y="474"/>
                  </a:lnTo>
                  <a:lnTo>
                    <a:pt x="209" y="469"/>
                  </a:lnTo>
                  <a:lnTo>
                    <a:pt x="209" y="464"/>
                  </a:lnTo>
                  <a:lnTo>
                    <a:pt x="209" y="458"/>
                  </a:lnTo>
                  <a:lnTo>
                    <a:pt x="197" y="464"/>
                  </a:lnTo>
                  <a:lnTo>
                    <a:pt x="192" y="458"/>
                  </a:lnTo>
                  <a:lnTo>
                    <a:pt x="187" y="452"/>
                  </a:lnTo>
                  <a:lnTo>
                    <a:pt x="187" y="442"/>
                  </a:lnTo>
                  <a:lnTo>
                    <a:pt x="182" y="438"/>
                  </a:lnTo>
                  <a:lnTo>
                    <a:pt x="182" y="433"/>
                  </a:lnTo>
                  <a:lnTo>
                    <a:pt x="177" y="427"/>
                  </a:lnTo>
                  <a:lnTo>
                    <a:pt x="182" y="427"/>
                  </a:lnTo>
                  <a:lnTo>
                    <a:pt x="187" y="423"/>
                  </a:lnTo>
                  <a:lnTo>
                    <a:pt x="187" y="411"/>
                  </a:lnTo>
                  <a:lnTo>
                    <a:pt x="187" y="407"/>
                  </a:lnTo>
                  <a:lnTo>
                    <a:pt x="187" y="397"/>
                  </a:lnTo>
                  <a:lnTo>
                    <a:pt x="192" y="397"/>
                  </a:lnTo>
                  <a:lnTo>
                    <a:pt x="187" y="391"/>
                  </a:lnTo>
                  <a:lnTo>
                    <a:pt x="192" y="386"/>
                  </a:lnTo>
                  <a:lnTo>
                    <a:pt x="192" y="376"/>
                  </a:lnTo>
                  <a:lnTo>
                    <a:pt x="197" y="370"/>
                  </a:lnTo>
                  <a:lnTo>
                    <a:pt x="197" y="360"/>
                  </a:lnTo>
                  <a:lnTo>
                    <a:pt x="182" y="360"/>
                  </a:lnTo>
                  <a:lnTo>
                    <a:pt x="182" y="350"/>
                  </a:lnTo>
                  <a:lnTo>
                    <a:pt x="187" y="345"/>
                  </a:lnTo>
                  <a:lnTo>
                    <a:pt x="197" y="350"/>
                  </a:lnTo>
                  <a:lnTo>
                    <a:pt x="203" y="345"/>
                  </a:lnTo>
                  <a:lnTo>
                    <a:pt x="209" y="345"/>
                  </a:lnTo>
                  <a:lnTo>
                    <a:pt x="213" y="340"/>
                  </a:lnTo>
                  <a:lnTo>
                    <a:pt x="219" y="340"/>
                  </a:lnTo>
                  <a:lnTo>
                    <a:pt x="228" y="335"/>
                  </a:lnTo>
                  <a:lnTo>
                    <a:pt x="223" y="329"/>
                  </a:lnTo>
                  <a:lnTo>
                    <a:pt x="234" y="319"/>
                  </a:lnTo>
                  <a:lnTo>
                    <a:pt x="228" y="314"/>
                  </a:lnTo>
                  <a:lnTo>
                    <a:pt x="238" y="314"/>
                  </a:lnTo>
                  <a:lnTo>
                    <a:pt x="244" y="304"/>
                  </a:lnTo>
                  <a:lnTo>
                    <a:pt x="250" y="309"/>
                  </a:lnTo>
                  <a:lnTo>
                    <a:pt x="260" y="304"/>
                  </a:lnTo>
                  <a:lnTo>
                    <a:pt x="254" y="299"/>
                  </a:lnTo>
                  <a:lnTo>
                    <a:pt x="260" y="294"/>
                  </a:lnTo>
                  <a:lnTo>
                    <a:pt x="265" y="294"/>
                  </a:lnTo>
                  <a:lnTo>
                    <a:pt x="275" y="288"/>
                  </a:lnTo>
                  <a:lnTo>
                    <a:pt x="275" y="278"/>
                  </a:lnTo>
                  <a:lnTo>
                    <a:pt x="275" y="272"/>
                  </a:lnTo>
                  <a:lnTo>
                    <a:pt x="275" y="268"/>
                  </a:lnTo>
                  <a:lnTo>
                    <a:pt x="281" y="258"/>
                  </a:lnTo>
                  <a:lnTo>
                    <a:pt x="285" y="258"/>
                  </a:lnTo>
                  <a:lnTo>
                    <a:pt x="291" y="247"/>
                  </a:lnTo>
                  <a:lnTo>
                    <a:pt x="295" y="243"/>
                  </a:lnTo>
                  <a:lnTo>
                    <a:pt x="291" y="237"/>
                  </a:lnTo>
                  <a:lnTo>
                    <a:pt x="291" y="231"/>
                  </a:lnTo>
                  <a:lnTo>
                    <a:pt x="291" y="221"/>
                  </a:lnTo>
                  <a:lnTo>
                    <a:pt x="291" y="212"/>
                  </a:lnTo>
                  <a:lnTo>
                    <a:pt x="295" y="206"/>
                  </a:lnTo>
                  <a:lnTo>
                    <a:pt x="295" y="200"/>
                  </a:lnTo>
                  <a:lnTo>
                    <a:pt x="295" y="196"/>
                  </a:lnTo>
                  <a:lnTo>
                    <a:pt x="301" y="190"/>
                  </a:lnTo>
                  <a:lnTo>
                    <a:pt x="312" y="190"/>
                  </a:lnTo>
                  <a:lnTo>
                    <a:pt x="312" y="180"/>
                  </a:lnTo>
                  <a:lnTo>
                    <a:pt x="312" y="170"/>
                  </a:lnTo>
                  <a:lnTo>
                    <a:pt x="312" y="165"/>
                  </a:lnTo>
                  <a:lnTo>
                    <a:pt x="316" y="165"/>
                  </a:lnTo>
                  <a:lnTo>
                    <a:pt x="322" y="170"/>
                  </a:lnTo>
                  <a:lnTo>
                    <a:pt x="332" y="159"/>
                  </a:lnTo>
                  <a:lnTo>
                    <a:pt x="338" y="165"/>
                  </a:lnTo>
                  <a:lnTo>
                    <a:pt x="342" y="165"/>
                  </a:lnTo>
                  <a:lnTo>
                    <a:pt x="347" y="165"/>
                  </a:lnTo>
                  <a:lnTo>
                    <a:pt x="353" y="170"/>
                  </a:lnTo>
                  <a:lnTo>
                    <a:pt x="357" y="165"/>
                  </a:lnTo>
                  <a:close/>
                </a:path>
              </a:pathLst>
            </a:custGeom>
            <a:solidFill>
              <a:schemeClr val="tx2"/>
            </a:solidFill>
            <a:ln w="3175" cap="flat">
              <a:solidFill>
                <a:schemeClr val="bg2"/>
              </a:solidFill>
              <a:prstDash val="solid"/>
              <a:miter lim="800000"/>
              <a:headEnd/>
              <a:tailEnd/>
            </a:ln>
          </p:spPr>
          <p:txBody>
            <a:bodyPr vert="horz" wrap="square" lIns="68580" tIns="34290" rIns="68580" bIns="34290" numCol="1" anchor="t" anchorCtr="0" compatLnSpc="1">
              <a:prstTxWarp prst="textNoShape">
                <a:avLst/>
              </a:prstTxWarp>
            </a:bodyPr>
            <a:lstStyle/>
            <a:p>
              <a:endParaRPr lang="en-US" sz="1350"/>
            </a:p>
          </p:txBody>
        </p:sp>
        <p:sp>
          <p:nvSpPr>
            <p:cNvPr id="124" name="Freeform 123"/>
            <p:cNvSpPr>
              <a:spLocks/>
            </p:cNvSpPr>
            <p:nvPr/>
          </p:nvSpPr>
          <p:spPr bwMode="auto">
            <a:xfrm>
              <a:off x="4096424" y="2060890"/>
              <a:ext cx="903662" cy="1875666"/>
            </a:xfrm>
            <a:custGeom>
              <a:avLst/>
              <a:gdLst>
                <a:gd name="T0" fmla="*/ 347 w 357"/>
                <a:gd name="T1" fmla="*/ 134 h 741"/>
                <a:gd name="T2" fmla="*/ 347 w 357"/>
                <a:gd name="T3" fmla="*/ 98 h 741"/>
                <a:gd name="T4" fmla="*/ 332 w 357"/>
                <a:gd name="T5" fmla="*/ 77 h 741"/>
                <a:gd name="T6" fmla="*/ 336 w 357"/>
                <a:gd name="T7" fmla="*/ 51 h 741"/>
                <a:gd name="T8" fmla="*/ 306 w 357"/>
                <a:gd name="T9" fmla="*/ 26 h 741"/>
                <a:gd name="T10" fmla="*/ 279 w 357"/>
                <a:gd name="T11" fmla="*/ 5 h 741"/>
                <a:gd name="T12" fmla="*/ 260 w 357"/>
                <a:gd name="T13" fmla="*/ 20 h 741"/>
                <a:gd name="T14" fmla="*/ 234 w 357"/>
                <a:gd name="T15" fmla="*/ 32 h 741"/>
                <a:gd name="T16" fmla="*/ 209 w 357"/>
                <a:gd name="T17" fmla="*/ 46 h 741"/>
                <a:gd name="T18" fmla="*/ 176 w 357"/>
                <a:gd name="T19" fmla="*/ 77 h 741"/>
                <a:gd name="T20" fmla="*/ 176 w 357"/>
                <a:gd name="T21" fmla="*/ 108 h 741"/>
                <a:gd name="T22" fmla="*/ 151 w 357"/>
                <a:gd name="T23" fmla="*/ 143 h 741"/>
                <a:gd name="T24" fmla="*/ 119 w 357"/>
                <a:gd name="T25" fmla="*/ 180 h 741"/>
                <a:gd name="T26" fmla="*/ 114 w 357"/>
                <a:gd name="T27" fmla="*/ 221 h 741"/>
                <a:gd name="T28" fmla="*/ 104 w 357"/>
                <a:gd name="T29" fmla="*/ 253 h 741"/>
                <a:gd name="T30" fmla="*/ 84 w 357"/>
                <a:gd name="T31" fmla="*/ 272 h 741"/>
                <a:gd name="T32" fmla="*/ 57 w 357"/>
                <a:gd name="T33" fmla="*/ 284 h 741"/>
                <a:gd name="T34" fmla="*/ 47 w 357"/>
                <a:gd name="T35" fmla="*/ 329 h 741"/>
                <a:gd name="T36" fmla="*/ 53 w 357"/>
                <a:gd name="T37" fmla="*/ 366 h 741"/>
                <a:gd name="T38" fmla="*/ 57 w 357"/>
                <a:gd name="T39" fmla="*/ 397 h 741"/>
                <a:gd name="T40" fmla="*/ 43 w 357"/>
                <a:gd name="T41" fmla="*/ 433 h 741"/>
                <a:gd name="T42" fmla="*/ 43 w 357"/>
                <a:gd name="T43" fmla="*/ 485 h 741"/>
                <a:gd name="T44" fmla="*/ 22 w 357"/>
                <a:gd name="T45" fmla="*/ 501 h 741"/>
                <a:gd name="T46" fmla="*/ 16 w 357"/>
                <a:gd name="T47" fmla="*/ 530 h 741"/>
                <a:gd name="T48" fmla="*/ 2 w 357"/>
                <a:gd name="T49" fmla="*/ 526 h 741"/>
                <a:gd name="T50" fmla="*/ 2 w 357"/>
                <a:gd name="T51" fmla="*/ 562 h 741"/>
                <a:gd name="T52" fmla="*/ 10 w 357"/>
                <a:gd name="T53" fmla="*/ 577 h 741"/>
                <a:gd name="T54" fmla="*/ 10 w 357"/>
                <a:gd name="T55" fmla="*/ 608 h 741"/>
                <a:gd name="T56" fmla="*/ 10 w 357"/>
                <a:gd name="T57" fmla="*/ 644 h 741"/>
                <a:gd name="T58" fmla="*/ 32 w 357"/>
                <a:gd name="T59" fmla="*/ 675 h 741"/>
                <a:gd name="T60" fmla="*/ 22 w 357"/>
                <a:gd name="T61" fmla="*/ 695 h 741"/>
                <a:gd name="T62" fmla="*/ 32 w 357"/>
                <a:gd name="T63" fmla="*/ 722 h 741"/>
                <a:gd name="T64" fmla="*/ 43 w 357"/>
                <a:gd name="T65" fmla="*/ 741 h 741"/>
                <a:gd name="T66" fmla="*/ 74 w 357"/>
                <a:gd name="T67" fmla="*/ 737 h 741"/>
                <a:gd name="T68" fmla="*/ 90 w 357"/>
                <a:gd name="T69" fmla="*/ 712 h 741"/>
                <a:gd name="T70" fmla="*/ 115 w 357"/>
                <a:gd name="T71" fmla="*/ 700 h 741"/>
                <a:gd name="T72" fmla="*/ 135 w 357"/>
                <a:gd name="T73" fmla="*/ 695 h 741"/>
                <a:gd name="T74" fmla="*/ 156 w 357"/>
                <a:gd name="T75" fmla="*/ 654 h 741"/>
                <a:gd name="T76" fmla="*/ 156 w 357"/>
                <a:gd name="T77" fmla="*/ 628 h 741"/>
                <a:gd name="T78" fmla="*/ 166 w 357"/>
                <a:gd name="T79" fmla="*/ 597 h 741"/>
                <a:gd name="T80" fmla="*/ 156 w 357"/>
                <a:gd name="T81" fmla="*/ 567 h 741"/>
                <a:gd name="T82" fmla="*/ 187 w 357"/>
                <a:gd name="T83" fmla="*/ 552 h 741"/>
                <a:gd name="T84" fmla="*/ 209 w 357"/>
                <a:gd name="T85" fmla="*/ 540 h 741"/>
                <a:gd name="T86" fmla="*/ 219 w 357"/>
                <a:gd name="T87" fmla="*/ 515 h 741"/>
                <a:gd name="T88" fmla="*/ 219 w 357"/>
                <a:gd name="T89" fmla="*/ 489 h 741"/>
                <a:gd name="T90" fmla="*/ 209 w 357"/>
                <a:gd name="T91" fmla="*/ 464 h 741"/>
                <a:gd name="T92" fmla="*/ 187 w 357"/>
                <a:gd name="T93" fmla="*/ 442 h 741"/>
                <a:gd name="T94" fmla="*/ 187 w 357"/>
                <a:gd name="T95" fmla="*/ 423 h 741"/>
                <a:gd name="T96" fmla="*/ 187 w 357"/>
                <a:gd name="T97" fmla="*/ 391 h 741"/>
                <a:gd name="T98" fmla="*/ 182 w 357"/>
                <a:gd name="T99" fmla="*/ 360 h 741"/>
                <a:gd name="T100" fmla="*/ 209 w 357"/>
                <a:gd name="T101" fmla="*/ 345 h 741"/>
                <a:gd name="T102" fmla="*/ 234 w 357"/>
                <a:gd name="T103" fmla="*/ 319 h 741"/>
                <a:gd name="T104" fmla="*/ 260 w 357"/>
                <a:gd name="T105" fmla="*/ 304 h 741"/>
                <a:gd name="T106" fmla="*/ 275 w 357"/>
                <a:gd name="T107" fmla="*/ 278 h 741"/>
                <a:gd name="T108" fmla="*/ 291 w 357"/>
                <a:gd name="T109" fmla="*/ 247 h 741"/>
                <a:gd name="T110" fmla="*/ 291 w 357"/>
                <a:gd name="T111" fmla="*/ 212 h 741"/>
                <a:gd name="T112" fmla="*/ 312 w 357"/>
                <a:gd name="T113" fmla="*/ 190 h 741"/>
                <a:gd name="T114" fmla="*/ 322 w 357"/>
                <a:gd name="T115" fmla="*/ 170 h 741"/>
                <a:gd name="T116" fmla="*/ 353 w 357"/>
                <a:gd name="T117" fmla="*/ 170 h 74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57" h="741">
                  <a:moveTo>
                    <a:pt x="357" y="165"/>
                  </a:moveTo>
                  <a:lnTo>
                    <a:pt x="357" y="155"/>
                  </a:lnTo>
                  <a:lnTo>
                    <a:pt x="352" y="149"/>
                  </a:lnTo>
                  <a:lnTo>
                    <a:pt x="347" y="139"/>
                  </a:lnTo>
                  <a:lnTo>
                    <a:pt x="347" y="134"/>
                  </a:lnTo>
                  <a:lnTo>
                    <a:pt x="347" y="124"/>
                  </a:lnTo>
                  <a:lnTo>
                    <a:pt x="347" y="114"/>
                  </a:lnTo>
                  <a:lnTo>
                    <a:pt x="352" y="108"/>
                  </a:lnTo>
                  <a:lnTo>
                    <a:pt x="347" y="102"/>
                  </a:lnTo>
                  <a:lnTo>
                    <a:pt x="347" y="98"/>
                  </a:lnTo>
                  <a:lnTo>
                    <a:pt x="342" y="92"/>
                  </a:lnTo>
                  <a:lnTo>
                    <a:pt x="342" y="87"/>
                  </a:lnTo>
                  <a:lnTo>
                    <a:pt x="342" y="83"/>
                  </a:lnTo>
                  <a:lnTo>
                    <a:pt x="342" y="77"/>
                  </a:lnTo>
                  <a:lnTo>
                    <a:pt x="332" y="77"/>
                  </a:lnTo>
                  <a:lnTo>
                    <a:pt x="336" y="73"/>
                  </a:lnTo>
                  <a:lnTo>
                    <a:pt x="336" y="67"/>
                  </a:lnTo>
                  <a:lnTo>
                    <a:pt x="336" y="61"/>
                  </a:lnTo>
                  <a:lnTo>
                    <a:pt x="336" y="57"/>
                  </a:lnTo>
                  <a:lnTo>
                    <a:pt x="336" y="51"/>
                  </a:lnTo>
                  <a:lnTo>
                    <a:pt x="332" y="46"/>
                  </a:lnTo>
                  <a:lnTo>
                    <a:pt x="332" y="36"/>
                  </a:lnTo>
                  <a:lnTo>
                    <a:pt x="326" y="36"/>
                  </a:lnTo>
                  <a:lnTo>
                    <a:pt x="316" y="32"/>
                  </a:lnTo>
                  <a:lnTo>
                    <a:pt x="306" y="26"/>
                  </a:lnTo>
                  <a:lnTo>
                    <a:pt x="301" y="26"/>
                  </a:lnTo>
                  <a:lnTo>
                    <a:pt x="295" y="20"/>
                  </a:lnTo>
                  <a:lnTo>
                    <a:pt x="291" y="20"/>
                  </a:lnTo>
                  <a:lnTo>
                    <a:pt x="291" y="10"/>
                  </a:lnTo>
                  <a:lnTo>
                    <a:pt x="279" y="5"/>
                  </a:lnTo>
                  <a:lnTo>
                    <a:pt x="270" y="0"/>
                  </a:lnTo>
                  <a:lnTo>
                    <a:pt x="260" y="0"/>
                  </a:lnTo>
                  <a:lnTo>
                    <a:pt x="260" y="5"/>
                  </a:lnTo>
                  <a:lnTo>
                    <a:pt x="260" y="16"/>
                  </a:lnTo>
                  <a:lnTo>
                    <a:pt x="260" y="20"/>
                  </a:lnTo>
                  <a:lnTo>
                    <a:pt x="248" y="16"/>
                  </a:lnTo>
                  <a:lnTo>
                    <a:pt x="244" y="32"/>
                  </a:lnTo>
                  <a:lnTo>
                    <a:pt x="244" y="36"/>
                  </a:lnTo>
                  <a:lnTo>
                    <a:pt x="238" y="36"/>
                  </a:lnTo>
                  <a:lnTo>
                    <a:pt x="234" y="32"/>
                  </a:lnTo>
                  <a:lnTo>
                    <a:pt x="223" y="36"/>
                  </a:lnTo>
                  <a:lnTo>
                    <a:pt x="223" y="46"/>
                  </a:lnTo>
                  <a:lnTo>
                    <a:pt x="223" y="51"/>
                  </a:lnTo>
                  <a:lnTo>
                    <a:pt x="219" y="51"/>
                  </a:lnTo>
                  <a:lnTo>
                    <a:pt x="209" y="46"/>
                  </a:lnTo>
                  <a:lnTo>
                    <a:pt x="203" y="46"/>
                  </a:lnTo>
                  <a:lnTo>
                    <a:pt x="197" y="57"/>
                  </a:lnTo>
                  <a:lnTo>
                    <a:pt x="197" y="61"/>
                  </a:lnTo>
                  <a:lnTo>
                    <a:pt x="182" y="73"/>
                  </a:lnTo>
                  <a:lnTo>
                    <a:pt x="176" y="77"/>
                  </a:lnTo>
                  <a:lnTo>
                    <a:pt x="172" y="83"/>
                  </a:lnTo>
                  <a:lnTo>
                    <a:pt x="176" y="87"/>
                  </a:lnTo>
                  <a:lnTo>
                    <a:pt x="182" y="98"/>
                  </a:lnTo>
                  <a:lnTo>
                    <a:pt x="176" y="102"/>
                  </a:lnTo>
                  <a:lnTo>
                    <a:pt x="176" y="108"/>
                  </a:lnTo>
                  <a:lnTo>
                    <a:pt x="166" y="118"/>
                  </a:lnTo>
                  <a:lnTo>
                    <a:pt x="156" y="124"/>
                  </a:lnTo>
                  <a:lnTo>
                    <a:pt x="156" y="134"/>
                  </a:lnTo>
                  <a:lnTo>
                    <a:pt x="156" y="139"/>
                  </a:lnTo>
                  <a:lnTo>
                    <a:pt x="151" y="143"/>
                  </a:lnTo>
                  <a:lnTo>
                    <a:pt x="141" y="149"/>
                  </a:lnTo>
                  <a:lnTo>
                    <a:pt x="131" y="155"/>
                  </a:lnTo>
                  <a:lnTo>
                    <a:pt x="131" y="165"/>
                  </a:lnTo>
                  <a:lnTo>
                    <a:pt x="125" y="176"/>
                  </a:lnTo>
                  <a:lnTo>
                    <a:pt x="119" y="180"/>
                  </a:lnTo>
                  <a:lnTo>
                    <a:pt x="119" y="190"/>
                  </a:lnTo>
                  <a:lnTo>
                    <a:pt x="119" y="196"/>
                  </a:lnTo>
                  <a:lnTo>
                    <a:pt x="119" y="200"/>
                  </a:lnTo>
                  <a:lnTo>
                    <a:pt x="114" y="216"/>
                  </a:lnTo>
                  <a:lnTo>
                    <a:pt x="114" y="221"/>
                  </a:lnTo>
                  <a:lnTo>
                    <a:pt x="104" y="226"/>
                  </a:lnTo>
                  <a:lnTo>
                    <a:pt x="100" y="231"/>
                  </a:lnTo>
                  <a:lnTo>
                    <a:pt x="104" y="243"/>
                  </a:lnTo>
                  <a:lnTo>
                    <a:pt x="104" y="247"/>
                  </a:lnTo>
                  <a:lnTo>
                    <a:pt x="104" y="253"/>
                  </a:lnTo>
                  <a:lnTo>
                    <a:pt x="109" y="263"/>
                  </a:lnTo>
                  <a:lnTo>
                    <a:pt x="104" y="268"/>
                  </a:lnTo>
                  <a:lnTo>
                    <a:pt x="94" y="268"/>
                  </a:lnTo>
                  <a:lnTo>
                    <a:pt x="88" y="268"/>
                  </a:lnTo>
                  <a:lnTo>
                    <a:pt x="84" y="272"/>
                  </a:lnTo>
                  <a:lnTo>
                    <a:pt x="78" y="278"/>
                  </a:lnTo>
                  <a:lnTo>
                    <a:pt x="73" y="278"/>
                  </a:lnTo>
                  <a:lnTo>
                    <a:pt x="73" y="272"/>
                  </a:lnTo>
                  <a:lnTo>
                    <a:pt x="63" y="278"/>
                  </a:lnTo>
                  <a:lnTo>
                    <a:pt x="57" y="284"/>
                  </a:lnTo>
                  <a:lnTo>
                    <a:pt x="53" y="294"/>
                  </a:lnTo>
                  <a:lnTo>
                    <a:pt x="53" y="304"/>
                  </a:lnTo>
                  <a:lnTo>
                    <a:pt x="53" y="314"/>
                  </a:lnTo>
                  <a:lnTo>
                    <a:pt x="53" y="325"/>
                  </a:lnTo>
                  <a:lnTo>
                    <a:pt x="47" y="329"/>
                  </a:lnTo>
                  <a:lnTo>
                    <a:pt x="47" y="340"/>
                  </a:lnTo>
                  <a:lnTo>
                    <a:pt x="47" y="345"/>
                  </a:lnTo>
                  <a:lnTo>
                    <a:pt x="53" y="350"/>
                  </a:lnTo>
                  <a:lnTo>
                    <a:pt x="53" y="360"/>
                  </a:lnTo>
                  <a:lnTo>
                    <a:pt x="53" y="366"/>
                  </a:lnTo>
                  <a:lnTo>
                    <a:pt x="47" y="376"/>
                  </a:lnTo>
                  <a:lnTo>
                    <a:pt x="47" y="382"/>
                  </a:lnTo>
                  <a:lnTo>
                    <a:pt x="47" y="386"/>
                  </a:lnTo>
                  <a:lnTo>
                    <a:pt x="53" y="391"/>
                  </a:lnTo>
                  <a:lnTo>
                    <a:pt x="57" y="397"/>
                  </a:lnTo>
                  <a:lnTo>
                    <a:pt x="57" y="403"/>
                  </a:lnTo>
                  <a:lnTo>
                    <a:pt x="57" y="411"/>
                  </a:lnTo>
                  <a:lnTo>
                    <a:pt x="57" y="417"/>
                  </a:lnTo>
                  <a:lnTo>
                    <a:pt x="43" y="427"/>
                  </a:lnTo>
                  <a:lnTo>
                    <a:pt x="43" y="433"/>
                  </a:lnTo>
                  <a:lnTo>
                    <a:pt x="47" y="442"/>
                  </a:lnTo>
                  <a:lnTo>
                    <a:pt x="47" y="448"/>
                  </a:lnTo>
                  <a:lnTo>
                    <a:pt x="47" y="452"/>
                  </a:lnTo>
                  <a:lnTo>
                    <a:pt x="47" y="469"/>
                  </a:lnTo>
                  <a:lnTo>
                    <a:pt x="43" y="485"/>
                  </a:lnTo>
                  <a:lnTo>
                    <a:pt x="37" y="485"/>
                  </a:lnTo>
                  <a:lnTo>
                    <a:pt x="32" y="485"/>
                  </a:lnTo>
                  <a:lnTo>
                    <a:pt x="27" y="489"/>
                  </a:lnTo>
                  <a:lnTo>
                    <a:pt x="27" y="495"/>
                  </a:lnTo>
                  <a:lnTo>
                    <a:pt x="22" y="501"/>
                  </a:lnTo>
                  <a:lnTo>
                    <a:pt x="22" y="505"/>
                  </a:lnTo>
                  <a:lnTo>
                    <a:pt x="10" y="515"/>
                  </a:lnTo>
                  <a:lnTo>
                    <a:pt x="16" y="520"/>
                  </a:lnTo>
                  <a:lnTo>
                    <a:pt x="16" y="526"/>
                  </a:lnTo>
                  <a:lnTo>
                    <a:pt x="16" y="530"/>
                  </a:lnTo>
                  <a:lnTo>
                    <a:pt x="10" y="536"/>
                  </a:lnTo>
                  <a:lnTo>
                    <a:pt x="6" y="530"/>
                  </a:lnTo>
                  <a:lnTo>
                    <a:pt x="6" y="526"/>
                  </a:lnTo>
                  <a:lnTo>
                    <a:pt x="0" y="526"/>
                  </a:lnTo>
                  <a:lnTo>
                    <a:pt x="2" y="526"/>
                  </a:lnTo>
                  <a:lnTo>
                    <a:pt x="2" y="536"/>
                  </a:lnTo>
                  <a:lnTo>
                    <a:pt x="2" y="540"/>
                  </a:lnTo>
                  <a:lnTo>
                    <a:pt x="2" y="552"/>
                  </a:lnTo>
                  <a:lnTo>
                    <a:pt x="2" y="556"/>
                  </a:lnTo>
                  <a:lnTo>
                    <a:pt x="2" y="562"/>
                  </a:lnTo>
                  <a:lnTo>
                    <a:pt x="2" y="567"/>
                  </a:lnTo>
                  <a:lnTo>
                    <a:pt x="2" y="571"/>
                  </a:lnTo>
                  <a:lnTo>
                    <a:pt x="6" y="571"/>
                  </a:lnTo>
                  <a:lnTo>
                    <a:pt x="6" y="583"/>
                  </a:lnTo>
                  <a:lnTo>
                    <a:pt x="10" y="577"/>
                  </a:lnTo>
                  <a:lnTo>
                    <a:pt x="16" y="583"/>
                  </a:lnTo>
                  <a:lnTo>
                    <a:pt x="10" y="593"/>
                  </a:lnTo>
                  <a:lnTo>
                    <a:pt x="10" y="597"/>
                  </a:lnTo>
                  <a:lnTo>
                    <a:pt x="10" y="603"/>
                  </a:lnTo>
                  <a:lnTo>
                    <a:pt x="10" y="608"/>
                  </a:lnTo>
                  <a:lnTo>
                    <a:pt x="10" y="618"/>
                  </a:lnTo>
                  <a:lnTo>
                    <a:pt x="10" y="624"/>
                  </a:lnTo>
                  <a:lnTo>
                    <a:pt x="16" y="628"/>
                  </a:lnTo>
                  <a:lnTo>
                    <a:pt x="10" y="634"/>
                  </a:lnTo>
                  <a:lnTo>
                    <a:pt x="10" y="644"/>
                  </a:lnTo>
                  <a:lnTo>
                    <a:pt x="16" y="649"/>
                  </a:lnTo>
                  <a:lnTo>
                    <a:pt x="22" y="649"/>
                  </a:lnTo>
                  <a:lnTo>
                    <a:pt x="22" y="665"/>
                  </a:lnTo>
                  <a:lnTo>
                    <a:pt x="32" y="669"/>
                  </a:lnTo>
                  <a:lnTo>
                    <a:pt x="32" y="675"/>
                  </a:lnTo>
                  <a:lnTo>
                    <a:pt x="32" y="681"/>
                  </a:lnTo>
                  <a:lnTo>
                    <a:pt x="27" y="681"/>
                  </a:lnTo>
                  <a:lnTo>
                    <a:pt x="27" y="685"/>
                  </a:lnTo>
                  <a:lnTo>
                    <a:pt x="22" y="690"/>
                  </a:lnTo>
                  <a:lnTo>
                    <a:pt x="22" y="695"/>
                  </a:lnTo>
                  <a:lnTo>
                    <a:pt x="22" y="700"/>
                  </a:lnTo>
                  <a:lnTo>
                    <a:pt x="27" y="706"/>
                  </a:lnTo>
                  <a:lnTo>
                    <a:pt x="27" y="712"/>
                  </a:lnTo>
                  <a:lnTo>
                    <a:pt x="32" y="716"/>
                  </a:lnTo>
                  <a:lnTo>
                    <a:pt x="32" y="722"/>
                  </a:lnTo>
                  <a:lnTo>
                    <a:pt x="32" y="732"/>
                  </a:lnTo>
                  <a:lnTo>
                    <a:pt x="27" y="737"/>
                  </a:lnTo>
                  <a:lnTo>
                    <a:pt x="32" y="741"/>
                  </a:lnTo>
                  <a:lnTo>
                    <a:pt x="37" y="737"/>
                  </a:lnTo>
                  <a:lnTo>
                    <a:pt x="43" y="741"/>
                  </a:lnTo>
                  <a:lnTo>
                    <a:pt x="58" y="737"/>
                  </a:lnTo>
                  <a:lnTo>
                    <a:pt x="63" y="741"/>
                  </a:lnTo>
                  <a:lnTo>
                    <a:pt x="68" y="741"/>
                  </a:lnTo>
                  <a:lnTo>
                    <a:pt x="74" y="741"/>
                  </a:lnTo>
                  <a:lnTo>
                    <a:pt x="74" y="737"/>
                  </a:lnTo>
                  <a:lnTo>
                    <a:pt x="74" y="726"/>
                  </a:lnTo>
                  <a:lnTo>
                    <a:pt x="74" y="716"/>
                  </a:lnTo>
                  <a:lnTo>
                    <a:pt x="78" y="712"/>
                  </a:lnTo>
                  <a:lnTo>
                    <a:pt x="84" y="712"/>
                  </a:lnTo>
                  <a:lnTo>
                    <a:pt x="90" y="712"/>
                  </a:lnTo>
                  <a:lnTo>
                    <a:pt x="94" y="706"/>
                  </a:lnTo>
                  <a:lnTo>
                    <a:pt x="90" y="706"/>
                  </a:lnTo>
                  <a:lnTo>
                    <a:pt x="94" y="700"/>
                  </a:lnTo>
                  <a:lnTo>
                    <a:pt x="105" y="695"/>
                  </a:lnTo>
                  <a:lnTo>
                    <a:pt x="115" y="700"/>
                  </a:lnTo>
                  <a:lnTo>
                    <a:pt x="115" y="706"/>
                  </a:lnTo>
                  <a:lnTo>
                    <a:pt x="119" y="706"/>
                  </a:lnTo>
                  <a:lnTo>
                    <a:pt x="131" y="706"/>
                  </a:lnTo>
                  <a:lnTo>
                    <a:pt x="135" y="706"/>
                  </a:lnTo>
                  <a:lnTo>
                    <a:pt x="135" y="695"/>
                  </a:lnTo>
                  <a:lnTo>
                    <a:pt x="135" y="690"/>
                  </a:lnTo>
                  <a:lnTo>
                    <a:pt x="146" y="675"/>
                  </a:lnTo>
                  <a:lnTo>
                    <a:pt x="146" y="665"/>
                  </a:lnTo>
                  <a:lnTo>
                    <a:pt x="151" y="659"/>
                  </a:lnTo>
                  <a:lnTo>
                    <a:pt x="156" y="654"/>
                  </a:lnTo>
                  <a:lnTo>
                    <a:pt x="156" y="649"/>
                  </a:lnTo>
                  <a:lnTo>
                    <a:pt x="151" y="649"/>
                  </a:lnTo>
                  <a:lnTo>
                    <a:pt x="156" y="638"/>
                  </a:lnTo>
                  <a:lnTo>
                    <a:pt x="162" y="634"/>
                  </a:lnTo>
                  <a:lnTo>
                    <a:pt x="156" y="628"/>
                  </a:lnTo>
                  <a:lnTo>
                    <a:pt x="156" y="624"/>
                  </a:lnTo>
                  <a:lnTo>
                    <a:pt x="156" y="618"/>
                  </a:lnTo>
                  <a:lnTo>
                    <a:pt x="162" y="613"/>
                  </a:lnTo>
                  <a:lnTo>
                    <a:pt x="162" y="608"/>
                  </a:lnTo>
                  <a:lnTo>
                    <a:pt x="166" y="597"/>
                  </a:lnTo>
                  <a:lnTo>
                    <a:pt x="166" y="593"/>
                  </a:lnTo>
                  <a:lnTo>
                    <a:pt x="166" y="587"/>
                  </a:lnTo>
                  <a:lnTo>
                    <a:pt x="162" y="577"/>
                  </a:lnTo>
                  <a:lnTo>
                    <a:pt x="172" y="571"/>
                  </a:lnTo>
                  <a:lnTo>
                    <a:pt x="156" y="567"/>
                  </a:lnTo>
                  <a:lnTo>
                    <a:pt x="162" y="562"/>
                  </a:lnTo>
                  <a:lnTo>
                    <a:pt x="172" y="567"/>
                  </a:lnTo>
                  <a:lnTo>
                    <a:pt x="177" y="567"/>
                  </a:lnTo>
                  <a:lnTo>
                    <a:pt x="187" y="556"/>
                  </a:lnTo>
                  <a:lnTo>
                    <a:pt x="187" y="552"/>
                  </a:lnTo>
                  <a:lnTo>
                    <a:pt x="187" y="546"/>
                  </a:lnTo>
                  <a:lnTo>
                    <a:pt x="192" y="546"/>
                  </a:lnTo>
                  <a:lnTo>
                    <a:pt x="197" y="546"/>
                  </a:lnTo>
                  <a:lnTo>
                    <a:pt x="203" y="552"/>
                  </a:lnTo>
                  <a:lnTo>
                    <a:pt x="209" y="540"/>
                  </a:lnTo>
                  <a:lnTo>
                    <a:pt x="213" y="536"/>
                  </a:lnTo>
                  <a:lnTo>
                    <a:pt x="223" y="530"/>
                  </a:lnTo>
                  <a:lnTo>
                    <a:pt x="213" y="526"/>
                  </a:lnTo>
                  <a:lnTo>
                    <a:pt x="213" y="520"/>
                  </a:lnTo>
                  <a:lnTo>
                    <a:pt x="219" y="515"/>
                  </a:lnTo>
                  <a:lnTo>
                    <a:pt x="223" y="515"/>
                  </a:lnTo>
                  <a:lnTo>
                    <a:pt x="234" y="501"/>
                  </a:lnTo>
                  <a:lnTo>
                    <a:pt x="228" y="495"/>
                  </a:lnTo>
                  <a:lnTo>
                    <a:pt x="228" y="485"/>
                  </a:lnTo>
                  <a:lnTo>
                    <a:pt x="219" y="489"/>
                  </a:lnTo>
                  <a:lnTo>
                    <a:pt x="219" y="485"/>
                  </a:lnTo>
                  <a:lnTo>
                    <a:pt x="219" y="479"/>
                  </a:lnTo>
                  <a:lnTo>
                    <a:pt x="213" y="474"/>
                  </a:lnTo>
                  <a:lnTo>
                    <a:pt x="209" y="469"/>
                  </a:lnTo>
                  <a:lnTo>
                    <a:pt x="209" y="464"/>
                  </a:lnTo>
                  <a:lnTo>
                    <a:pt x="209" y="458"/>
                  </a:lnTo>
                  <a:lnTo>
                    <a:pt x="197" y="464"/>
                  </a:lnTo>
                  <a:lnTo>
                    <a:pt x="192" y="458"/>
                  </a:lnTo>
                  <a:lnTo>
                    <a:pt x="187" y="452"/>
                  </a:lnTo>
                  <a:lnTo>
                    <a:pt x="187" y="442"/>
                  </a:lnTo>
                  <a:lnTo>
                    <a:pt x="182" y="438"/>
                  </a:lnTo>
                  <a:lnTo>
                    <a:pt x="182" y="433"/>
                  </a:lnTo>
                  <a:lnTo>
                    <a:pt x="177" y="427"/>
                  </a:lnTo>
                  <a:lnTo>
                    <a:pt x="182" y="427"/>
                  </a:lnTo>
                  <a:lnTo>
                    <a:pt x="187" y="423"/>
                  </a:lnTo>
                  <a:lnTo>
                    <a:pt x="187" y="411"/>
                  </a:lnTo>
                  <a:lnTo>
                    <a:pt x="187" y="407"/>
                  </a:lnTo>
                  <a:lnTo>
                    <a:pt x="187" y="397"/>
                  </a:lnTo>
                  <a:lnTo>
                    <a:pt x="192" y="397"/>
                  </a:lnTo>
                  <a:lnTo>
                    <a:pt x="187" y="391"/>
                  </a:lnTo>
                  <a:lnTo>
                    <a:pt x="192" y="386"/>
                  </a:lnTo>
                  <a:lnTo>
                    <a:pt x="192" y="376"/>
                  </a:lnTo>
                  <a:lnTo>
                    <a:pt x="197" y="370"/>
                  </a:lnTo>
                  <a:lnTo>
                    <a:pt x="197" y="360"/>
                  </a:lnTo>
                  <a:lnTo>
                    <a:pt x="182" y="360"/>
                  </a:lnTo>
                  <a:lnTo>
                    <a:pt x="182" y="350"/>
                  </a:lnTo>
                  <a:lnTo>
                    <a:pt x="187" y="345"/>
                  </a:lnTo>
                  <a:lnTo>
                    <a:pt x="197" y="350"/>
                  </a:lnTo>
                  <a:lnTo>
                    <a:pt x="203" y="345"/>
                  </a:lnTo>
                  <a:lnTo>
                    <a:pt x="209" y="345"/>
                  </a:lnTo>
                  <a:lnTo>
                    <a:pt x="213" y="340"/>
                  </a:lnTo>
                  <a:lnTo>
                    <a:pt x="219" y="340"/>
                  </a:lnTo>
                  <a:lnTo>
                    <a:pt x="228" y="335"/>
                  </a:lnTo>
                  <a:lnTo>
                    <a:pt x="223" y="329"/>
                  </a:lnTo>
                  <a:lnTo>
                    <a:pt x="234" y="319"/>
                  </a:lnTo>
                  <a:lnTo>
                    <a:pt x="228" y="314"/>
                  </a:lnTo>
                  <a:lnTo>
                    <a:pt x="238" y="314"/>
                  </a:lnTo>
                  <a:lnTo>
                    <a:pt x="244" y="304"/>
                  </a:lnTo>
                  <a:lnTo>
                    <a:pt x="250" y="309"/>
                  </a:lnTo>
                  <a:lnTo>
                    <a:pt x="260" y="304"/>
                  </a:lnTo>
                  <a:lnTo>
                    <a:pt x="254" y="299"/>
                  </a:lnTo>
                  <a:lnTo>
                    <a:pt x="260" y="294"/>
                  </a:lnTo>
                  <a:lnTo>
                    <a:pt x="265" y="294"/>
                  </a:lnTo>
                  <a:lnTo>
                    <a:pt x="275" y="288"/>
                  </a:lnTo>
                  <a:lnTo>
                    <a:pt x="275" y="278"/>
                  </a:lnTo>
                  <a:lnTo>
                    <a:pt x="275" y="272"/>
                  </a:lnTo>
                  <a:lnTo>
                    <a:pt x="275" y="268"/>
                  </a:lnTo>
                  <a:lnTo>
                    <a:pt x="281" y="258"/>
                  </a:lnTo>
                  <a:lnTo>
                    <a:pt x="285" y="258"/>
                  </a:lnTo>
                  <a:lnTo>
                    <a:pt x="291" y="247"/>
                  </a:lnTo>
                  <a:lnTo>
                    <a:pt x="295" y="243"/>
                  </a:lnTo>
                  <a:lnTo>
                    <a:pt x="291" y="237"/>
                  </a:lnTo>
                  <a:lnTo>
                    <a:pt x="291" y="231"/>
                  </a:lnTo>
                  <a:lnTo>
                    <a:pt x="291" y="221"/>
                  </a:lnTo>
                  <a:lnTo>
                    <a:pt x="291" y="212"/>
                  </a:lnTo>
                  <a:lnTo>
                    <a:pt x="295" y="206"/>
                  </a:lnTo>
                  <a:lnTo>
                    <a:pt x="295" y="200"/>
                  </a:lnTo>
                  <a:lnTo>
                    <a:pt x="295" y="196"/>
                  </a:lnTo>
                  <a:lnTo>
                    <a:pt x="301" y="190"/>
                  </a:lnTo>
                  <a:lnTo>
                    <a:pt x="312" y="190"/>
                  </a:lnTo>
                  <a:lnTo>
                    <a:pt x="312" y="180"/>
                  </a:lnTo>
                  <a:lnTo>
                    <a:pt x="312" y="170"/>
                  </a:lnTo>
                  <a:lnTo>
                    <a:pt x="312" y="165"/>
                  </a:lnTo>
                  <a:lnTo>
                    <a:pt x="316" y="165"/>
                  </a:lnTo>
                  <a:lnTo>
                    <a:pt x="322" y="170"/>
                  </a:lnTo>
                  <a:lnTo>
                    <a:pt x="332" y="159"/>
                  </a:lnTo>
                  <a:lnTo>
                    <a:pt x="338" y="165"/>
                  </a:lnTo>
                  <a:lnTo>
                    <a:pt x="342" y="165"/>
                  </a:lnTo>
                  <a:lnTo>
                    <a:pt x="347" y="165"/>
                  </a:lnTo>
                  <a:lnTo>
                    <a:pt x="353" y="170"/>
                  </a:lnTo>
                  <a:lnTo>
                    <a:pt x="357" y="165"/>
                  </a:lnTo>
                  <a:close/>
                </a:path>
              </a:pathLst>
            </a:custGeom>
            <a:solidFill>
              <a:schemeClr val="tx2"/>
            </a:solidFill>
            <a:ln w="3175" cap="flat">
              <a:solidFill>
                <a:schemeClr val="bg2"/>
              </a:solidFill>
              <a:prstDash val="solid"/>
              <a:miter lim="800000"/>
              <a:headEnd/>
              <a:tailEnd/>
            </a:ln>
            <a:extLst/>
          </p:spPr>
          <p:txBody>
            <a:bodyPr vert="horz" wrap="square" lIns="68580" tIns="34290" rIns="68580" bIns="34290" numCol="1" anchor="t" anchorCtr="0" compatLnSpc="1">
              <a:prstTxWarp prst="textNoShape">
                <a:avLst/>
              </a:prstTxWarp>
            </a:bodyPr>
            <a:lstStyle/>
            <a:p>
              <a:endParaRPr lang="en-US" sz="1350"/>
            </a:p>
          </p:txBody>
        </p:sp>
        <p:sp>
          <p:nvSpPr>
            <p:cNvPr id="125" name="Freeform 124"/>
            <p:cNvSpPr>
              <a:spLocks/>
            </p:cNvSpPr>
            <p:nvPr/>
          </p:nvSpPr>
          <p:spPr bwMode="auto">
            <a:xfrm>
              <a:off x="4779864" y="1878639"/>
              <a:ext cx="772036" cy="1420039"/>
            </a:xfrm>
            <a:custGeom>
              <a:avLst/>
              <a:gdLst>
                <a:gd name="T0" fmla="*/ 165 w 305"/>
                <a:gd name="T1" fmla="*/ 51 h 561"/>
                <a:gd name="T2" fmla="*/ 171 w 305"/>
                <a:gd name="T3" fmla="*/ 26 h 561"/>
                <a:gd name="T4" fmla="*/ 140 w 305"/>
                <a:gd name="T5" fmla="*/ 10 h 561"/>
                <a:gd name="T6" fmla="*/ 124 w 305"/>
                <a:gd name="T7" fmla="*/ 10 h 561"/>
                <a:gd name="T8" fmla="*/ 103 w 305"/>
                <a:gd name="T9" fmla="*/ 47 h 561"/>
                <a:gd name="T10" fmla="*/ 99 w 305"/>
                <a:gd name="T11" fmla="*/ 67 h 561"/>
                <a:gd name="T12" fmla="*/ 77 w 305"/>
                <a:gd name="T13" fmla="*/ 88 h 561"/>
                <a:gd name="T14" fmla="*/ 46 w 305"/>
                <a:gd name="T15" fmla="*/ 82 h 561"/>
                <a:gd name="T16" fmla="*/ 25 w 305"/>
                <a:gd name="T17" fmla="*/ 67 h 561"/>
                <a:gd name="T18" fmla="*/ 5 w 305"/>
                <a:gd name="T19" fmla="*/ 51 h 561"/>
                <a:gd name="T20" fmla="*/ 21 w 305"/>
                <a:gd name="T21" fmla="*/ 82 h 561"/>
                <a:gd name="T22" fmla="*/ 36 w 305"/>
                <a:gd name="T23" fmla="*/ 98 h 561"/>
                <a:gd name="T24" fmla="*/ 62 w 305"/>
                <a:gd name="T25" fmla="*/ 118 h 561"/>
                <a:gd name="T26" fmla="*/ 68 w 305"/>
                <a:gd name="T27" fmla="*/ 139 h 561"/>
                <a:gd name="T28" fmla="*/ 72 w 305"/>
                <a:gd name="T29" fmla="*/ 155 h 561"/>
                <a:gd name="T30" fmla="*/ 77 w 305"/>
                <a:gd name="T31" fmla="*/ 174 h 561"/>
                <a:gd name="T32" fmla="*/ 77 w 305"/>
                <a:gd name="T33" fmla="*/ 206 h 561"/>
                <a:gd name="T34" fmla="*/ 87 w 305"/>
                <a:gd name="T35" fmla="*/ 237 h 561"/>
                <a:gd name="T36" fmla="*/ 109 w 305"/>
                <a:gd name="T37" fmla="*/ 248 h 561"/>
                <a:gd name="T38" fmla="*/ 113 w 305"/>
                <a:gd name="T39" fmla="*/ 272 h 561"/>
                <a:gd name="T40" fmla="*/ 113 w 305"/>
                <a:gd name="T41" fmla="*/ 288 h 561"/>
                <a:gd name="T42" fmla="*/ 93 w 305"/>
                <a:gd name="T43" fmla="*/ 309 h 561"/>
                <a:gd name="T44" fmla="*/ 72 w 305"/>
                <a:gd name="T45" fmla="*/ 340 h 561"/>
                <a:gd name="T46" fmla="*/ 62 w 305"/>
                <a:gd name="T47" fmla="*/ 360 h 561"/>
                <a:gd name="T48" fmla="*/ 52 w 305"/>
                <a:gd name="T49" fmla="*/ 371 h 561"/>
                <a:gd name="T50" fmla="*/ 31 w 305"/>
                <a:gd name="T51" fmla="*/ 381 h 561"/>
                <a:gd name="T52" fmla="*/ 21 w 305"/>
                <a:gd name="T53" fmla="*/ 417 h 561"/>
                <a:gd name="T54" fmla="*/ 21 w 305"/>
                <a:gd name="T55" fmla="*/ 442 h 561"/>
                <a:gd name="T56" fmla="*/ 31 w 305"/>
                <a:gd name="T57" fmla="*/ 479 h 561"/>
                <a:gd name="T58" fmla="*/ 21 w 305"/>
                <a:gd name="T59" fmla="*/ 510 h 561"/>
                <a:gd name="T60" fmla="*/ 62 w 305"/>
                <a:gd name="T61" fmla="*/ 530 h 561"/>
                <a:gd name="T62" fmla="*/ 77 w 305"/>
                <a:gd name="T63" fmla="*/ 557 h 561"/>
                <a:gd name="T64" fmla="*/ 109 w 305"/>
                <a:gd name="T65" fmla="*/ 551 h 561"/>
                <a:gd name="T66" fmla="*/ 128 w 305"/>
                <a:gd name="T67" fmla="*/ 546 h 561"/>
                <a:gd name="T68" fmla="*/ 165 w 305"/>
                <a:gd name="T69" fmla="*/ 536 h 561"/>
                <a:gd name="T70" fmla="*/ 175 w 305"/>
                <a:gd name="T71" fmla="*/ 530 h 561"/>
                <a:gd name="T72" fmla="*/ 202 w 305"/>
                <a:gd name="T73" fmla="*/ 514 h 561"/>
                <a:gd name="T74" fmla="*/ 232 w 305"/>
                <a:gd name="T75" fmla="*/ 489 h 561"/>
                <a:gd name="T76" fmla="*/ 253 w 305"/>
                <a:gd name="T77" fmla="*/ 463 h 561"/>
                <a:gd name="T78" fmla="*/ 269 w 305"/>
                <a:gd name="T79" fmla="*/ 442 h 561"/>
                <a:gd name="T80" fmla="*/ 274 w 305"/>
                <a:gd name="T81" fmla="*/ 417 h 561"/>
                <a:gd name="T82" fmla="*/ 290 w 305"/>
                <a:gd name="T83" fmla="*/ 391 h 561"/>
                <a:gd name="T84" fmla="*/ 294 w 305"/>
                <a:gd name="T85" fmla="*/ 360 h 561"/>
                <a:gd name="T86" fmla="*/ 253 w 305"/>
                <a:gd name="T87" fmla="*/ 340 h 561"/>
                <a:gd name="T88" fmla="*/ 253 w 305"/>
                <a:gd name="T89" fmla="*/ 330 h 561"/>
                <a:gd name="T90" fmla="*/ 253 w 305"/>
                <a:gd name="T91" fmla="*/ 309 h 561"/>
                <a:gd name="T92" fmla="*/ 243 w 305"/>
                <a:gd name="T93" fmla="*/ 293 h 561"/>
                <a:gd name="T94" fmla="*/ 237 w 305"/>
                <a:gd name="T95" fmla="*/ 272 h 561"/>
                <a:gd name="T96" fmla="*/ 228 w 305"/>
                <a:gd name="T97" fmla="*/ 262 h 561"/>
                <a:gd name="T98" fmla="*/ 228 w 305"/>
                <a:gd name="T99" fmla="*/ 242 h 561"/>
                <a:gd name="T100" fmla="*/ 228 w 305"/>
                <a:gd name="T101" fmla="*/ 215 h 561"/>
                <a:gd name="T102" fmla="*/ 202 w 305"/>
                <a:gd name="T103" fmla="*/ 186 h 561"/>
                <a:gd name="T104" fmla="*/ 191 w 305"/>
                <a:gd name="T105" fmla="*/ 155 h 561"/>
                <a:gd name="T106" fmla="*/ 196 w 305"/>
                <a:gd name="T107" fmla="*/ 129 h 561"/>
                <a:gd name="T108" fmla="*/ 175 w 305"/>
                <a:gd name="T109" fmla="*/ 98 h 561"/>
                <a:gd name="T110" fmla="*/ 160 w 305"/>
                <a:gd name="T111" fmla="*/ 77 h 5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05" h="561">
                  <a:moveTo>
                    <a:pt x="171" y="61"/>
                  </a:moveTo>
                  <a:lnTo>
                    <a:pt x="165" y="61"/>
                  </a:lnTo>
                  <a:lnTo>
                    <a:pt x="165" y="57"/>
                  </a:lnTo>
                  <a:lnTo>
                    <a:pt x="165" y="51"/>
                  </a:lnTo>
                  <a:lnTo>
                    <a:pt x="165" y="47"/>
                  </a:lnTo>
                  <a:lnTo>
                    <a:pt x="165" y="36"/>
                  </a:lnTo>
                  <a:lnTo>
                    <a:pt x="171" y="31"/>
                  </a:lnTo>
                  <a:lnTo>
                    <a:pt x="171" y="26"/>
                  </a:lnTo>
                  <a:lnTo>
                    <a:pt x="165" y="20"/>
                  </a:lnTo>
                  <a:lnTo>
                    <a:pt x="160" y="16"/>
                  </a:lnTo>
                  <a:lnTo>
                    <a:pt x="155" y="16"/>
                  </a:lnTo>
                  <a:lnTo>
                    <a:pt x="140" y="10"/>
                  </a:lnTo>
                  <a:lnTo>
                    <a:pt x="145" y="0"/>
                  </a:lnTo>
                  <a:lnTo>
                    <a:pt x="140" y="0"/>
                  </a:lnTo>
                  <a:lnTo>
                    <a:pt x="134" y="4"/>
                  </a:lnTo>
                  <a:lnTo>
                    <a:pt x="124" y="10"/>
                  </a:lnTo>
                  <a:lnTo>
                    <a:pt x="113" y="10"/>
                  </a:lnTo>
                  <a:lnTo>
                    <a:pt x="109" y="16"/>
                  </a:lnTo>
                  <a:lnTo>
                    <a:pt x="109" y="36"/>
                  </a:lnTo>
                  <a:lnTo>
                    <a:pt x="103" y="47"/>
                  </a:lnTo>
                  <a:lnTo>
                    <a:pt x="103" y="51"/>
                  </a:lnTo>
                  <a:lnTo>
                    <a:pt x="103" y="57"/>
                  </a:lnTo>
                  <a:lnTo>
                    <a:pt x="103" y="61"/>
                  </a:lnTo>
                  <a:lnTo>
                    <a:pt x="99" y="67"/>
                  </a:lnTo>
                  <a:lnTo>
                    <a:pt x="93" y="77"/>
                  </a:lnTo>
                  <a:lnTo>
                    <a:pt x="93" y="82"/>
                  </a:lnTo>
                  <a:lnTo>
                    <a:pt x="87" y="82"/>
                  </a:lnTo>
                  <a:lnTo>
                    <a:pt x="77" y="88"/>
                  </a:lnTo>
                  <a:lnTo>
                    <a:pt x="72" y="77"/>
                  </a:lnTo>
                  <a:lnTo>
                    <a:pt x="68" y="77"/>
                  </a:lnTo>
                  <a:lnTo>
                    <a:pt x="62" y="82"/>
                  </a:lnTo>
                  <a:lnTo>
                    <a:pt x="46" y="82"/>
                  </a:lnTo>
                  <a:lnTo>
                    <a:pt x="42" y="77"/>
                  </a:lnTo>
                  <a:lnTo>
                    <a:pt x="36" y="77"/>
                  </a:lnTo>
                  <a:lnTo>
                    <a:pt x="31" y="77"/>
                  </a:lnTo>
                  <a:lnTo>
                    <a:pt x="25" y="67"/>
                  </a:lnTo>
                  <a:lnTo>
                    <a:pt x="25" y="61"/>
                  </a:lnTo>
                  <a:lnTo>
                    <a:pt x="15" y="57"/>
                  </a:lnTo>
                  <a:lnTo>
                    <a:pt x="11" y="51"/>
                  </a:lnTo>
                  <a:lnTo>
                    <a:pt x="5" y="51"/>
                  </a:lnTo>
                  <a:lnTo>
                    <a:pt x="0" y="61"/>
                  </a:lnTo>
                  <a:lnTo>
                    <a:pt x="0" y="72"/>
                  </a:lnTo>
                  <a:lnTo>
                    <a:pt x="11" y="77"/>
                  </a:lnTo>
                  <a:lnTo>
                    <a:pt x="21" y="82"/>
                  </a:lnTo>
                  <a:lnTo>
                    <a:pt x="21" y="92"/>
                  </a:lnTo>
                  <a:lnTo>
                    <a:pt x="25" y="92"/>
                  </a:lnTo>
                  <a:lnTo>
                    <a:pt x="31" y="98"/>
                  </a:lnTo>
                  <a:lnTo>
                    <a:pt x="36" y="98"/>
                  </a:lnTo>
                  <a:lnTo>
                    <a:pt x="46" y="104"/>
                  </a:lnTo>
                  <a:lnTo>
                    <a:pt x="56" y="108"/>
                  </a:lnTo>
                  <a:lnTo>
                    <a:pt x="62" y="108"/>
                  </a:lnTo>
                  <a:lnTo>
                    <a:pt x="62" y="118"/>
                  </a:lnTo>
                  <a:lnTo>
                    <a:pt x="68" y="123"/>
                  </a:lnTo>
                  <a:lnTo>
                    <a:pt x="68" y="129"/>
                  </a:lnTo>
                  <a:lnTo>
                    <a:pt x="68" y="133"/>
                  </a:lnTo>
                  <a:lnTo>
                    <a:pt x="68" y="139"/>
                  </a:lnTo>
                  <a:lnTo>
                    <a:pt x="68" y="145"/>
                  </a:lnTo>
                  <a:lnTo>
                    <a:pt x="62" y="149"/>
                  </a:lnTo>
                  <a:lnTo>
                    <a:pt x="72" y="149"/>
                  </a:lnTo>
                  <a:lnTo>
                    <a:pt x="72" y="155"/>
                  </a:lnTo>
                  <a:lnTo>
                    <a:pt x="72" y="159"/>
                  </a:lnTo>
                  <a:lnTo>
                    <a:pt x="72" y="164"/>
                  </a:lnTo>
                  <a:lnTo>
                    <a:pt x="77" y="170"/>
                  </a:lnTo>
                  <a:lnTo>
                    <a:pt x="77" y="174"/>
                  </a:lnTo>
                  <a:lnTo>
                    <a:pt x="83" y="180"/>
                  </a:lnTo>
                  <a:lnTo>
                    <a:pt x="77" y="186"/>
                  </a:lnTo>
                  <a:lnTo>
                    <a:pt x="77" y="196"/>
                  </a:lnTo>
                  <a:lnTo>
                    <a:pt x="77" y="206"/>
                  </a:lnTo>
                  <a:lnTo>
                    <a:pt x="77" y="211"/>
                  </a:lnTo>
                  <a:lnTo>
                    <a:pt x="83" y="221"/>
                  </a:lnTo>
                  <a:lnTo>
                    <a:pt x="87" y="227"/>
                  </a:lnTo>
                  <a:lnTo>
                    <a:pt x="87" y="237"/>
                  </a:lnTo>
                  <a:lnTo>
                    <a:pt x="93" y="237"/>
                  </a:lnTo>
                  <a:lnTo>
                    <a:pt x="99" y="242"/>
                  </a:lnTo>
                  <a:lnTo>
                    <a:pt x="109" y="242"/>
                  </a:lnTo>
                  <a:lnTo>
                    <a:pt x="109" y="248"/>
                  </a:lnTo>
                  <a:lnTo>
                    <a:pt x="113" y="252"/>
                  </a:lnTo>
                  <a:lnTo>
                    <a:pt x="113" y="257"/>
                  </a:lnTo>
                  <a:lnTo>
                    <a:pt x="113" y="262"/>
                  </a:lnTo>
                  <a:lnTo>
                    <a:pt x="113" y="272"/>
                  </a:lnTo>
                  <a:lnTo>
                    <a:pt x="113" y="278"/>
                  </a:lnTo>
                  <a:lnTo>
                    <a:pt x="118" y="284"/>
                  </a:lnTo>
                  <a:lnTo>
                    <a:pt x="118" y="288"/>
                  </a:lnTo>
                  <a:lnTo>
                    <a:pt x="113" y="288"/>
                  </a:lnTo>
                  <a:lnTo>
                    <a:pt x="109" y="288"/>
                  </a:lnTo>
                  <a:lnTo>
                    <a:pt x="103" y="288"/>
                  </a:lnTo>
                  <a:lnTo>
                    <a:pt x="103" y="293"/>
                  </a:lnTo>
                  <a:lnTo>
                    <a:pt x="93" y="309"/>
                  </a:lnTo>
                  <a:lnTo>
                    <a:pt x="93" y="315"/>
                  </a:lnTo>
                  <a:lnTo>
                    <a:pt x="87" y="325"/>
                  </a:lnTo>
                  <a:lnTo>
                    <a:pt x="83" y="330"/>
                  </a:lnTo>
                  <a:lnTo>
                    <a:pt x="72" y="340"/>
                  </a:lnTo>
                  <a:lnTo>
                    <a:pt x="72" y="344"/>
                  </a:lnTo>
                  <a:lnTo>
                    <a:pt x="72" y="350"/>
                  </a:lnTo>
                  <a:lnTo>
                    <a:pt x="62" y="356"/>
                  </a:lnTo>
                  <a:lnTo>
                    <a:pt x="62" y="360"/>
                  </a:lnTo>
                  <a:lnTo>
                    <a:pt x="62" y="356"/>
                  </a:lnTo>
                  <a:lnTo>
                    <a:pt x="56" y="360"/>
                  </a:lnTo>
                  <a:lnTo>
                    <a:pt x="52" y="366"/>
                  </a:lnTo>
                  <a:lnTo>
                    <a:pt x="52" y="371"/>
                  </a:lnTo>
                  <a:lnTo>
                    <a:pt x="52" y="381"/>
                  </a:lnTo>
                  <a:lnTo>
                    <a:pt x="42" y="386"/>
                  </a:lnTo>
                  <a:lnTo>
                    <a:pt x="36" y="381"/>
                  </a:lnTo>
                  <a:lnTo>
                    <a:pt x="31" y="381"/>
                  </a:lnTo>
                  <a:lnTo>
                    <a:pt x="31" y="391"/>
                  </a:lnTo>
                  <a:lnTo>
                    <a:pt x="21" y="401"/>
                  </a:lnTo>
                  <a:lnTo>
                    <a:pt x="21" y="412"/>
                  </a:lnTo>
                  <a:lnTo>
                    <a:pt x="21" y="417"/>
                  </a:lnTo>
                  <a:lnTo>
                    <a:pt x="25" y="422"/>
                  </a:lnTo>
                  <a:lnTo>
                    <a:pt x="25" y="432"/>
                  </a:lnTo>
                  <a:lnTo>
                    <a:pt x="21" y="438"/>
                  </a:lnTo>
                  <a:lnTo>
                    <a:pt x="21" y="442"/>
                  </a:lnTo>
                  <a:lnTo>
                    <a:pt x="31" y="448"/>
                  </a:lnTo>
                  <a:lnTo>
                    <a:pt x="31" y="454"/>
                  </a:lnTo>
                  <a:lnTo>
                    <a:pt x="31" y="463"/>
                  </a:lnTo>
                  <a:lnTo>
                    <a:pt x="31" y="479"/>
                  </a:lnTo>
                  <a:lnTo>
                    <a:pt x="31" y="489"/>
                  </a:lnTo>
                  <a:lnTo>
                    <a:pt x="21" y="495"/>
                  </a:lnTo>
                  <a:lnTo>
                    <a:pt x="21" y="505"/>
                  </a:lnTo>
                  <a:lnTo>
                    <a:pt x="21" y="510"/>
                  </a:lnTo>
                  <a:lnTo>
                    <a:pt x="31" y="524"/>
                  </a:lnTo>
                  <a:lnTo>
                    <a:pt x="46" y="524"/>
                  </a:lnTo>
                  <a:lnTo>
                    <a:pt x="52" y="530"/>
                  </a:lnTo>
                  <a:lnTo>
                    <a:pt x="62" y="530"/>
                  </a:lnTo>
                  <a:lnTo>
                    <a:pt x="68" y="530"/>
                  </a:lnTo>
                  <a:lnTo>
                    <a:pt x="72" y="541"/>
                  </a:lnTo>
                  <a:lnTo>
                    <a:pt x="72" y="551"/>
                  </a:lnTo>
                  <a:lnTo>
                    <a:pt x="77" y="557"/>
                  </a:lnTo>
                  <a:lnTo>
                    <a:pt x="83" y="561"/>
                  </a:lnTo>
                  <a:lnTo>
                    <a:pt x="99" y="561"/>
                  </a:lnTo>
                  <a:lnTo>
                    <a:pt x="103" y="561"/>
                  </a:lnTo>
                  <a:lnTo>
                    <a:pt x="109" y="551"/>
                  </a:lnTo>
                  <a:lnTo>
                    <a:pt x="113" y="546"/>
                  </a:lnTo>
                  <a:lnTo>
                    <a:pt x="118" y="557"/>
                  </a:lnTo>
                  <a:lnTo>
                    <a:pt x="124" y="551"/>
                  </a:lnTo>
                  <a:lnTo>
                    <a:pt x="128" y="546"/>
                  </a:lnTo>
                  <a:lnTo>
                    <a:pt x="140" y="541"/>
                  </a:lnTo>
                  <a:lnTo>
                    <a:pt x="155" y="536"/>
                  </a:lnTo>
                  <a:lnTo>
                    <a:pt x="160" y="536"/>
                  </a:lnTo>
                  <a:lnTo>
                    <a:pt x="165" y="536"/>
                  </a:lnTo>
                  <a:lnTo>
                    <a:pt x="165" y="530"/>
                  </a:lnTo>
                  <a:lnTo>
                    <a:pt x="165" y="524"/>
                  </a:lnTo>
                  <a:lnTo>
                    <a:pt x="171" y="520"/>
                  </a:lnTo>
                  <a:lnTo>
                    <a:pt x="175" y="530"/>
                  </a:lnTo>
                  <a:lnTo>
                    <a:pt x="181" y="524"/>
                  </a:lnTo>
                  <a:lnTo>
                    <a:pt x="191" y="520"/>
                  </a:lnTo>
                  <a:lnTo>
                    <a:pt x="196" y="510"/>
                  </a:lnTo>
                  <a:lnTo>
                    <a:pt x="202" y="514"/>
                  </a:lnTo>
                  <a:lnTo>
                    <a:pt x="212" y="514"/>
                  </a:lnTo>
                  <a:lnTo>
                    <a:pt x="216" y="514"/>
                  </a:lnTo>
                  <a:lnTo>
                    <a:pt x="222" y="510"/>
                  </a:lnTo>
                  <a:lnTo>
                    <a:pt x="232" y="489"/>
                  </a:lnTo>
                  <a:lnTo>
                    <a:pt x="237" y="483"/>
                  </a:lnTo>
                  <a:lnTo>
                    <a:pt x="243" y="475"/>
                  </a:lnTo>
                  <a:lnTo>
                    <a:pt x="249" y="469"/>
                  </a:lnTo>
                  <a:lnTo>
                    <a:pt x="253" y="463"/>
                  </a:lnTo>
                  <a:lnTo>
                    <a:pt x="259" y="454"/>
                  </a:lnTo>
                  <a:lnTo>
                    <a:pt x="263" y="438"/>
                  </a:lnTo>
                  <a:lnTo>
                    <a:pt x="263" y="442"/>
                  </a:lnTo>
                  <a:lnTo>
                    <a:pt x="269" y="442"/>
                  </a:lnTo>
                  <a:lnTo>
                    <a:pt x="274" y="438"/>
                  </a:lnTo>
                  <a:lnTo>
                    <a:pt x="269" y="432"/>
                  </a:lnTo>
                  <a:lnTo>
                    <a:pt x="274" y="428"/>
                  </a:lnTo>
                  <a:lnTo>
                    <a:pt x="274" y="417"/>
                  </a:lnTo>
                  <a:lnTo>
                    <a:pt x="279" y="412"/>
                  </a:lnTo>
                  <a:lnTo>
                    <a:pt x="284" y="407"/>
                  </a:lnTo>
                  <a:lnTo>
                    <a:pt x="284" y="401"/>
                  </a:lnTo>
                  <a:lnTo>
                    <a:pt x="290" y="391"/>
                  </a:lnTo>
                  <a:lnTo>
                    <a:pt x="300" y="386"/>
                  </a:lnTo>
                  <a:lnTo>
                    <a:pt x="305" y="376"/>
                  </a:lnTo>
                  <a:lnTo>
                    <a:pt x="300" y="366"/>
                  </a:lnTo>
                  <a:lnTo>
                    <a:pt x="294" y="360"/>
                  </a:lnTo>
                  <a:lnTo>
                    <a:pt x="279" y="356"/>
                  </a:lnTo>
                  <a:lnTo>
                    <a:pt x="263" y="350"/>
                  </a:lnTo>
                  <a:lnTo>
                    <a:pt x="259" y="344"/>
                  </a:lnTo>
                  <a:lnTo>
                    <a:pt x="253" y="340"/>
                  </a:lnTo>
                  <a:lnTo>
                    <a:pt x="249" y="340"/>
                  </a:lnTo>
                  <a:lnTo>
                    <a:pt x="243" y="330"/>
                  </a:lnTo>
                  <a:lnTo>
                    <a:pt x="249" y="330"/>
                  </a:lnTo>
                  <a:lnTo>
                    <a:pt x="253" y="330"/>
                  </a:lnTo>
                  <a:lnTo>
                    <a:pt x="259" y="325"/>
                  </a:lnTo>
                  <a:lnTo>
                    <a:pt x="259" y="319"/>
                  </a:lnTo>
                  <a:lnTo>
                    <a:pt x="259" y="315"/>
                  </a:lnTo>
                  <a:lnTo>
                    <a:pt x="253" y="309"/>
                  </a:lnTo>
                  <a:lnTo>
                    <a:pt x="253" y="303"/>
                  </a:lnTo>
                  <a:lnTo>
                    <a:pt x="243" y="303"/>
                  </a:lnTo>
                  <a:lnTo>
                    <a:pt x="243" y="298"/>
                  </a:lnTo>
                  <a:lnTo>
                    <a:pt x="243" y="293"/>
                  </a:lnTo>
                  <a:lnTo>
                    <a:pt x="232" y="288"/>
                  </a:lnTo>
                  <a:lnTo>
                    <a:pt x="243" y="284"/>
                  </a:lnTo>
                  <a:lnTo>
                    <a:pt x="237" y="278"/>
                  </a:lnTo>
                  <a:lnTo>
                    <a:pt x="237" y="272"/>
                  </a:lnTo>
                  <a:lnTo>
                    <a:pt x="232" y="278"/>
                  </a:lnTo>
                  <a:lnTo>
                    <a:pt x="228" y="272"/>
                  </a:lnTo>
                  <a:lnTo>
                    <a:pt x="228" y="268"/>
                  </a:lnTo>
                  <a:lnTo>
                    <a:pt x="228" y="262"/>
                  </a:lnTo>
                  <a:lnTo>
                    <a:pt x="228" y="257"/>
                  </a:lnTo>
                  <a:lnTo>
                    <a:pt x="222" y="252"/>
                  </a:lnTo>
                  <a:lnTo>
                    <a:pt x="222" y="248"/>
                  </a:lnTo>
                  <a:lnTo>
                    <a:pt x="228" y="242"/>
                  </a:lnTo>
                  <a:lnTo>
                    <a:pt x="222" y="231"/>
                  </a:lnTo>
                  <a:lnTo>
                    <a:pt x="228" y="227"/>
                  </a:lnTo>
                  <a:lnTo>
                    <a:pt x="228" y="221"/>
                  </a:lnTo>
                  <a:lnTo>
                    <a:pt x="228" y="215"/>
                  </a:lnTo>
                  <a:lnTo>
                    <a:pt x="222" y="206"/>
                  </a:lnTo>
                  <a:lnTo>
                    <a:pt x="216" y="196"/>
                  </a:lnTo>
                  <a:lnTo>
                    <a:pt x="212" y="190"/>
                  </a:lnTo>
                  <a:lnTo>
                    <a:pt x="202" y="186"/>
                  </a:lnTo>
                  <a:lnTo>
                    <a:pt x="202" y="180"/>
                  </a:lnTo>
                  <a:lnTo>
                    <a:pt x="196" y="174"/>
                  </a:lnTo>
                  <a:lnTo>
                    <a:pt x="191" y="164"/>
                  </a:lnTo>
                  <a:lnTo>
                    <a:pt x="191" y="155"/>
                  </a:lnTo>
                  <a:lnTo>
                    <a:pt x="191" y="149"/>
                  </a:lnTo>
                  <a:lnTo>
                    <a:pt x="191" y="139"/>
                  </a:lnTo>
                  <a:lnTo>
                    <a:pt x="196" y="133"/>
                  </a:lnTo>
                  <a:lnTo>
                    <a:pt x="196" y="129"/>
                  </a:lnTo>
                  <a:lnTo>
                    <a:pt x="196" y="118"/>
                  </a:lnTo>
                  <a:lnTo>
                    <a:pt x="186" y="108"/>
                  </a:lnTo>
                  <a:lnTo>
                    <a:pt x="175" y="104"/>
                  </a:lnTo>
                  <a:lnTo>
                    <a:pt x="175" y="98"/>
                  </a:lnTo>
                  <a:lnTo>
                    <a:pt x="171" y="92"/>
                  </a:lnTo>
                  <a:lnTo>
                    <a:pt x="165" y="88"/>
                  </a:lnTo>
                  <a:lnTo>
                    <a:pt x="160" y="82"/>
                  </a:lnTo>
                  <a:lnTo>
                    <a:pt x="160" y="77"/>
                  </a:lnTo>
                  <a:lnTo>
                    <a:pt x="165" y="72"/>
                  </a:lnTo>
                  <a:lnTo>
                    <a:pt x="165" y="67"/>
                  </a:lnTo>
                  <a:lnTo>
                    <a:pt x="171" y="61"/>
                  </a:lnTo>
                  <a:close/>
                </a:path>
              </a:pathLst>
            </a:custGeom>
            <a:solidFill>
              <a:schemeClr val="tx2"/>
            </a:solidFill>
            <a:ln w="3175" cap="flat">
              <a:solidFill>
                <a:schemeClr val="bg2"/>
              </a:solidFill>
              <a:prstDash val="solid"/>
              <a:miter lim="800000"/>
              <a:headEnd/>
              <a:tailEnd/>
            </a:ln>
          </p:spPr>
          <p:txBody>
            <a:bodyPr vert="horz" wrap="square" lIns="68580" tIns="34290" rIns="68580" bIns="34290" numCol="1" anchor="t" anchorCtr="0" compatLnSpc="1">
              <a:prstTxWarp prst="textNoShape">
                <a:avLst/>
              </a:prstTxWarp>
            </a:bodyPr>
            <a:lstStyle/>
            <a:p>
              <a:endParaRPr lang="en-US" sz="1350"/>
            </a:p>
          </p:txBody>
        </p:sp>
        <p:sp>
          <p:nvSpPr>
            <p:cNvPr id="126" name="Freeform 125"/>
            <p:cNvSpPr>
              <a:spLocks/>
            </p:cNvSpPr>
            <p:nvPr/>
          </p:nvSpPr>
          <p:spPr bwMode="auto">
            <a:xfrm>
              <a:off x="4779864" y="1878639"/>
              <a:ext cx="772036" cy="1420039"/>
            </a:xfrm>
            <a:custGeom>
              <a:avLst/>
              <a:gdLst>
                <a:gd name="T0" fmla="*/ 165 w 305"/>
                <a:gd name="T1" fmla="*/ 51 h 561"/>
                <a:gd name="T2" fmla="*/ 171 w 305"/>
                <a:gd name="T3" fmla="*/ 26 h 561"/>
                <a:gd name="T4" fmla="*/ 140 w 305"/>
                <a:gd name="T5" fmla="*/ 10 h 561"/>
                <a:gd name="T6" fmla="*/ 124 w 305"/>
                <a:gd name="T7" fmla="*/ 10 h 561"/>
                <a:gd name="T8" fmla="*/ 103 w 305"/>
                <a:gd name="T9" fmla="*/ 47 h 561"/>
                <a:gd name="T10" fmla="*/ 99 w 305"/>
                <a:gd name="T11" fmla="*/ 67 h 561"/>
                <a:gd name="T12" fmla="*/ 77 w 305"/>
                <a:gd name="T13" fmla="*/ 88 h 561"/>
                <a:gd name="T14" fmla="*/ 46 w 305"/>
                <a:gd name="T15" fmla="*/ 82 h 561"/>
                <a:gd name="T16" fmla="*/ 25 w 305"/>
                <a:gd name="T17" fmla="*/ 67 h 561"/>
                <a:gd name="T18" fmla="*/ 5 w 305"/>
                <a:gd name="T19" fmla="*/ 51 h 561"/>
                <a:gd name="T20" fmla="*/ 21 w 305"/>
                <a:gd name="T21" fmla="*/ 82 h 561"/>
                <a:gd name="T22" fmla="*/ 36 w 305"/>
                <a:gd name="T23" fmla="*/ 98 h 561"/>
                <a:gd name="T24" fmla="*/ 62 w 305"/>
                <a:gd name="T25" fmla="*/ 118 h 561"/>
                <a:gd name="T26" fmla="*/ 68 w 305"/>
                <a:gd name="T27" fmla="*/ 139 h 561"/>
                <a:gd name="T28" fmla="*/ 72 w 305"/>
                <a:gd name="T29" fmla="*/ 155 h 561"/>
                <a:gd name="T30" fmla="*/ 77 w 305"/>
                <a:gd name="T31" fmla="*/ 174 h 561"/>
                <a:gd name="T32" fmla="*/ 77 w 305"/>
                <a:gd name="T33" fmla="*/ 206 h 561"/>
                <a:gd name="T34" fmla="*/ 87 w 305"/>
                <a:gd name="T35" fmla="*/ 237 h 561"/>
                <a:gd name="T36" fmla="*/ 109 w 305"/>
                <a:gd name="T37" fmla="*/ 248 h 561"/>
                <a:gd name="T38" fmla="*/ 113 w 305"/>
                <a:gd name="T39" fmla="*/ 272 h 561"/>
                <a:gd name="T40" fmla="*/ 113 w 305"/>
                <a:gd name="T41" fmla="*/ 288 h 561"/>
                <a:gd name="T42" fmla="*/ 93 w 305"/>
                <a:gd name="T43" fmla="*/ 309 h 561"/>
                <a:gd name="T44" fmla="*/ 72 w 305"/>
                <a:gd name="T45" fmla="*/ 340 h 561"/>
                <a:gd name="T46" fmla="*/ 62 w 305"/>
                <a:gd name="T47" fmla="*/ 360 h 561"/>
                <a:gd name="T48" fmla="*/ 52 w 305"/>
                <a:gd name="T49" fmla="*/ 371 h 561"/>
                <a:gd name="T50" fmla="*/ 31 w 305"/>
                <a:gd name="T51" fmla="*/ 381 h 561"/>
                <a:gd name="T52" fmla="*/ 21 w 305"/>
                <a:gd name="T53" fmla="*/ 417 h 561"/>
                <a:gd name="T54" fmla="*/ 21 w 305"/>
                <a:gd name="T55" fmla="*/ 442 h 561"/>
                <a:gd name="T56" fmla="*/ 31 w 305"/>
                <a:gd name="T57" fmla="*/ 479 h 561"/>
                <a:gd name="T58" fmla="*/ 21 w 305"/>
                <a:gd name="T59" fmla="*/ 510 h 561"/>
                <a:gd name="T60" fmla="*/ 62 w 305"/>
                <a:gd name="T61" fmla="*/ 530 h 561"/>
                <a:gd name="T62" fmla="*/ 77 w 305"/>
                <a:gd name="T63" fmla="*/ 557 h 561"/>
                <a:gd name="T64" fmla="*/ 109 w 305"/>
                <a:gd name="T65" fmla="*/ 551 h 561"/>
                <a:gd name="T66" fmla="*/ 128 w 305"/>
                <a:gd name="T67" fmla="*/ 546 h 561"/>
                <a:gd name="T68" fmla="*/ 165 w 305"/>
                <a:gd name="T69" fmla="*/ 536 h 561"/>
                <a:gd name="T70" fmla="*/ 175 w 305"/>
                <a:gd name="T71" fmla="*/ 530 h 561"/>
                <a:gd name="T72" fmla="*/ 202 w 305"/>
                <a:gd name="T73" fmla="*/ 514 h 561"/>
                <a:gd name="T74" fmla="*/ 232 w 305"/>
                <a:gd name="T75" fmla="*/ 489 h 561"/>
                <a:gd name="T76" fmla="*/ 253 w 305"/>
                <a:gd name="T77" fmla="*/ 463 h 561"/>
                <a:gd name="T78" fmla="*/ 269 w 305"/>
                <a:gd name="T79" fmla="*/ 442 h 561"/>
                <a:gd name="T80" fmla="*/ 274 w 305"/>
                <a:gd name="T81" fmla="*/ 417 h 561"/>
                <a:gd name="T82" fmla="*/ 290 w 305"/>
                <a:gd name="T83" fmla="*/ 391 h 561"/>
                <a:gd name="T84" fmla="*/ 294 w 305"/>
                <a:gd name="T85" fmla="*/ 360 h 561"/>
                <a:gd name="T86" fmla="*/ 253 w 305"/>
                <a:gd name="T87" fmla="*/ 340 h 561"/>
                <a:gd name="T88" fmla="*/ 253 w 305"/>
                <a:gd name="T89" fmla="*/ 330 h 561"/>
                <a:gd name="T90" fmla="*/ 253 w 305"/>
                <a:gd name="T91" fmla="*/ 309 h 561"/>
                <a:gd name="T92" fmla="*/ 243 w 305"/>
                <a:gd name="T93" fmla="*/ 293 h 561"/>
                <a:gd name="T94" fmla="*/ 237 w 305"/>
                <a:gd name="T95" fmla="*/ 272 h 561"/>
                <a:gd name="T96" fmla="*/ 228 w 305"/>
                <a:gd name="T97" fmla="*/ 262 h 561"/>
                <a:gd name="T98" fmla="*/ 228 w 305"/>
                <a:gd name="T99" fmla="*/ 242 h 561"/>
                <a:gd name="T100" fmla="*/ 228 w 305"/>
                <a:gd name="T101" fmla="*/ 215 h 561"/>
                <a:gd name="T102" fmla="*/ 202 w 305"/>
                <a:gd name="T103" fmla="*/ 186 h 561"/>
                <a:gd name="T104" fmla="*/ 191 w 305"/>
                <a:gd name="T105" fmla="*/ 155 h 561"/>
                <a:gd name="T106" fmla="*/ 196 w 305"/>
                <a:gd name="T107" fmla="*/ 129 h 561"/>
                <a:gd name="T108" fmla="*/ 175 w 305"/>
                <a:gd name="T109" fmla="*/ 98 h 561"/>
                <a:gd name="T110" fmla="*/ 160 w 305"/>
                <a:gd name="T111" fmla="*/ 77 h 5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05" h="561">
                  <a:moveTo>
                    <a:pt x="171" y="61"/>
                  </a:moveTo>
                  <a:lnTo>
                    <a:pt x="165" y="61"/>
                  </a:lnTo>
                  <a:lnTo>
                    <a:pt x="165" y="57"/>
                  </a:lnTo>
                  <a:lnTo>
                    <a:pt x="165" y="51"/>
                  </a:lnTo>
                  <a:lnTo>
                    <a:pt x="165" y="47"/>
                  </a:lnTo>
                  <a:lnTo>
                    <a:pt x="165" y="36"/>
                  </a:lnTo>
                  <a:lnTo>
                    <a:pt x="171" y="31"/>
                  </a:lnTo>
                  <a:lnTo>
                    <a:pt x="171" y="26"/>
                  </a:lnTo>
                  <a:lnTo>
                    <a:pt x="165" y="20"/>
                  </a:lnTo>
                  <a:lnTo>
                    <a:pt x="160" y="16"/>
                  </a:lnTo>
                  <a:lnTo>
                    <a:pt x="155" y="16"/>
                  </a:lnTo>
                  <a:lnTo>
                    <a:pt x="140" y="10"/>
                  </a:lnTo>
                  <a:lnTo>
                    <a:pt x="145" y="0"/>
                  </a:lnTo>
                  <a:lnTo>
                    <a:pt x="140" y="0"/>
                  </a:lnTo>
                  <a:lnTo>
                    <a:pt x="134" y="4"/>
                  </a:lnTo>
                  <a:lnTo>
                    <a:pt x="124" y="10"/>
                  </a:lnTo>
                  <a:lnTo>
                    <a:pt x="113" y="10"/>
                  </a:lnTo>
                  <a:lnTo>
                    <a:pt x="109" y="16"/>
                  </a:lnTo>
                  <a:lnTo>
                    <a:pt x="109" y="36"/>
                  </a:lnTo>
                  <a:lnTo>
                    <a:pt x="103" y="47"/>
                  </a:lnTo>
                  <a:lnTo>
                    <a:pt x="103" y="51"/>
                  </a:lnTo>
                  <a:lnTo>
                    <a:pt x="103" y="57"/>
                  </a:lnTo>
                  <a:lnTo>
                    <a:pt x="103" y="61"/>
                  </a:lnTo>
                  <a:lnTo>
                    <a:pt x="99" y="67"/>
                  </a:lnTo>
                  <a:lnTo>
                    <a:pt x="93" y="77"/>
                  </a:lnTo>
                  <a:lnTo>
                    <a:pt x="93" y="82"/>
                  </a:lnTo>
                  <a:lnTo>
                    <a:pt x="87" y="82"/>
                  </a:lnTo>
                  <a:lnTo>
                    <a:pt x="77" y="88"/>
                  </a:lnTo>
                  <a:lnTo>
                    <a:pt x="72" y="77"/>
                  </a:lnTo>
                  <a:lnTo>
                    <a:pt x="68" y="77"/>
                  </a:lnTo>
                  <a:lnTo>
                    <a:pt x="62" y="82"/>
                  </a:lnTo>
                  <a:lnTo>
                    <a:pt x="46" y="82"/>
                  </a:lnTo>
                  <a:lnTo>
                    <a:pt x="42" y="77"/>
                  </a:lnTo>
                  <a:lnTo>
                    <a:pt x="36" y="77"/>
                  </a:lnTo>
                  <a:lnTo>
                    <a:pt x="31" y="77"/>
                  </a:lnTo>
                  <a:lnTo>
                    <a:pt x="25" y="67"/>
                  </a:lnTo>
                  <a:lnTo>
                    <a:pt x="25" y="61"/>
                  </a:lnTo>
                  <a:lnTo>
                    <a:pt x="15" y="57"/>
                  </a:lnTo>
                  <a:lnTo>
                    <a:pt x="11" y="51"/>
                  </a:lnTo>
                  <a:lnTo>
                    <a:pt x="5" y="51"/>
                  </a:lnTo>
                  <a:lnTo>
                    <a:pt x="0" y="61"/>
                  </a:lnTo>
                  <a:lnTo>
                    <a:pt x="0" y="72"/>
                  </a:lnTo>
                  <a:lnTo>
                    <a:pt x="11" y="77"/>
                  </a:lnTo>
                  <a:lnTo>
                    <a:pt x="21" y="82"/>
                  </a:lnTo>
                  <a:lnTo>
                    <a:pt x="21" y="92"/>
                  </a:lnTo>
                  <a:lnTo>
                    <a:pt x="25" y="92"/>
                  </a:lnTo>
                  <a:lnTo>
                    <a:pt x="31" y="98"/>
                  </a:lnTo>
                  <a:lnTo>
                    <a:pt x="36" y="98"/>
                  </a:lnTo>
                  <a:lnTo>
                    <a:pt x="46" y="104"/>
                  </a:lnTo>
                  <a:lnTo>
                    <a:pt x="56" y="108"/>
                  </a:lnTo>
                  <a:lnTo>
                    <a:pt x="62" y="108"/>
                  </a:lnTo>
                  <a:lnTo>
                    <a:pt x="62" y="118"/>
                  </a:lnTo>
                  <a:lnTo>
                    <a:pt x="68" y="123"/>
                  </a:lnTo>
                  <a:lnTo>
                    <a:pt x="68" y="129"/>
                  </a:lnTo>
                  <a:lnTo>
                    <a:pt x="68" y="133"/>
                  </a:lnTo>
                  <a:lnTo>
                    <a:pt x="68" y="139"/>
                  </a:lnTo>
                  <a:lnTo>
                    <a:pt x="68" y="145"/>
                  </a:lnTo>
                  <a:lnTo>
                    <a:pt x="62" y="149"/>
                  </a:lnTo>
                  <a:lnTo>
                    <a:pt x="72" y="149"/>
                  </a:lnTo>
                  <a:lnTo>
                    <a:pt x="72" y="155"/>
                  </a:lnTo>
                  <a:lnTo>
                    <a:pt x="72" y="159"/>
                  </a:lnTo>
                  <a:lnTo>
                    <a:pt x="72" y="164"/>
                  </a:lnTo>
                  <a:lnTo>
                    <a:pt x="77" y="170"/>
                  </a:lnTo>
                  <a:lnTo>
                    <a:pt x="77" y="174"/>
                  </a:lnTo>
                  <a:lnTo>
                    <a:pt x="83" y="180"/>
                  </a:lnTo>
                  <a:lnTo>
                    <a:pt x="77" y="186"/>
                  </a:lnTo>
                  <a:lnTo>
                    <a:pt x="77" y="196"/>
                  </a:lnTo>
                  <a:lnTo>
                    <a:pt x="77" y="206"/>
                  </a:lnTo>
                  <a:lnTo>
                    <a:pt x="77" y="211"/>
                  </a:lnTo>
                  <a:lnTo>
                    <a:pt x="83" y="221"/>
                  </a:lnTo>
                  <a:lnTo>
                    <a:pt x="87" y="227"/>
                  </a:lnTo>
                  <a:lnTo>
                    <a:pt x="87" y="237"/>
                  </a:lnTo>
                  <a:lnTo>
                    <a:pt x="93" y="237"/>
                  </a:lnTo>
                  <a:lnTo>
                    <a:pt x="99" y="242"/>
                  </a:lnTo>
                  <a:lnTo>
                    <a:pt x="109" y="242"/>
                  </a:lnTo>
                  <a:lnTo>
                    <a:pt x="109" y="248"/>
                  </a:lnTo>
                  <a:lnTo>
                    <a:pt x="113" y="252"/>
                  </a:lnTo>
                  <a:lnTo>
                    <a:pt x="113" y="257"/>
                  </a:lnTo>
                  <a:lnTo>
                    <a:pt x="113" y="262"/>
                  </a:lnTo>
                  <a:lnTo>
                    <a:pt x="113" y="272"/>
                  </a:lnTo>
                  <a:lnTo>
                    <a:pt x="113" y="278"/>
                  </a:lnTo>
                  <a:lnTo>
                    <a:pt x="118" y="284"/>
                  </a:lnTo>
                  <a:lnTo>
                    <a:pt x="118" y="288"/>
                  </a:lnTo>
                  <a:lnTo>
                    <a:pt x="113" y="288"/>
                  </a:lnTo>
                  <a:lnTo>
                    <a:pt x="109" y="288"/>
                  </a:lnTo>
                  <a:lnTo>
                    <a:pt x="103" y="288"/>
                  </a:lnTo>
                  <a:lnTo>
                    <a:pt x="103" y="293"/>
                  </a:lnTo>
                  <a:lnTo>
                    <a:pt x="93" y="309"/>
                  </a:lnTo>
                  <a:lnTo>
                    <a:pt x="93" y="315"/>
                  </a:lnTo>
                  <a:lnTo>
                    <a:pt x="87" y="325"/>
                  </a:lnTo>
                  <a:lnTo>
                    <a:pt x="83" y="330"/>
                  </a:lnTo>
                  <a:lnTo>
                    <a:pt x="72" y="340"/>
                  </a:lnTo>
                  <a:lnTo>
                    <a:pt x="72" y="344"/>
                  </a:lnTo>
                  <a:lnTo>
                    <a:pt x="72" y="350"/>
                  </a:lnTo>
                  <a:lnTo>
                    <a:pt x="62" y="356"/>
                  </a:lnTo>
                  <a:lnTo>
                    <a:pt x="62" y="360"/>
                  </a:lnTo>
                  <a:lnTo>
                    <a:pt x="62" y="356"/>
                  </a:lnTo>
                  <a:lnTo>
                    <a:pt x="56" y="360"/>
                  </a:lnTo>
                  <a:lnTo>
                    <a:pt x="52" y="366"/>
                  </a:lnTo>
                  <a:lnTo>
                    <a:pt x="52" y="371"/>
                  </a:lnTo>
                  <a:lnTo>
                    <a:pt x="52" y="381"/>
                  </a:lnTo>
                  <a:lnTo>
                    <a:pt x="42" y="386"/>
                  </a:lnTo>
                  <a:lnTo>
                    <a:pt x="36" y="381"/>
                  </a:lnTo>
                  <a:lnTo>
                    <a:pt x="31" y="381"/>
                  </a:lnTo>
                  <a:lnTo>
                    <a:pt x="31" y="391"/>
                  </a:lnTo>
                  <a:lnTo>
                    <a:pt x="21" y="401"/>
                  </a:lnTo>
                  <a:lnTo>
                    <a:pt x="21" y="412"/>
                  </a:lnTo>
                  <a:lnTo>
                    <a:pt x="21" y="417"/>
                  </a:lnTo>
                  <a:lnTo>
                    <a:pt x="25" y="422"/>
                  </a:lnTo>
                  <a:lnTo>
                    <a:pt x="25" y="432"/>
                  </a:lnTo>
                  <a:lnTo>
                    <a:pt x="21" y="438"/>
                  </a:lnTo>
                  <a:lnTo>
                    <a:pt x="21" y="442"/>
                  </a:lnTo>
                  <a:lnTo>
                    <a:pt x="31" y="448"/>
                  </a:lnTo>
                  <a:lnTo>
                    <a:pt x="31" y="454"/>
                  </a:lnTo>
                  <a:lnTo>
                    <a:pt x="31" y="463"/>
                  </a:lnTo>
                  <a:lnTo>
                    <a:pt x="31" y="479"/>
                  </a:lnTo>
                  <a:lnTo>
                    <a:pt x="31" y="489"/>
                  </a:lnTo>
                  <a:lnTo>
                    <a:pt x="21" y="495"/>
                  </a:lnTo>
                  <a:lnTo>
                    <a:pt x="21" y="505"/>
                  </a:lnTo>
                  <a:lnTo>
                    <a:pt x="21" y="510"/>
                  </a:lnTo>
                  <a:lnTo>
                    <a:pt x="31" y="524"/>
                  </a:lnTo>
                  <a:lnTo>
                    <a:pt x="46" y="524"/>
                  </a:lnTo>
                  <a:lnTo>
                    <a:pt x="52" y="530"/>
                  </a:lnTo>
                  <a:lnTo>
                    <a:pt x="62" y="530"/>
                  </a:lnTo>
                  <a:lnTo>
                    <a:pt x="68" y="530"/>
                  </a:lnTo>
                  <a:lnTo>
                    <a:pt x="72" y="541"/>
                  </a:lnTo>
                  <a:lnTo>
                    <a:pt x="72" y="551"/>
                  </a:lnTo>
                  <a:lnTo>
                    <a:pt x="77" y="557"/>
                  </a:lnTo>
                  <a:lnTo>
                    <a:pt x="83" y="561"/>
                  </a:lnTo>
                  <a:lnTo>
                    <a:pt x="99" y="561"/>
                  </a:lnTo>
                  <a:lnTo>
                    <a:pt x="103" y="561"/>
                  </a:lnTo>
                  <a:lnTo>
                    <a:pt x="109" y="551"/>
                  </a:lnTo>
                  <a:lnTo>
                    <a:pt x="113" y="546"/>
                  </a:lnTo>
                  <a:lnTo>
                    <a:pt x="118" y="557"/>
                  </a:lnTo>
                  <a:lnTo>
                    <a:pt x="124" y="551"/>
                  </a:lnTo>
                  <a:lnTo>
                    <a:pt x="128" y="546"/>
                  </a:lnTo>
                  <a:lnTo>
                    <a:pt x="140" y="541"/>
                  </a:lnTo>
                  <a:lnTo>
                    <a:pt x="155" y="536"/>
                  </a:lnTo>
                  <a:lnTo>
                    <a:pt x="160" y="536"/>
                  </a:lnTo>
                  <a:lnTo>
                    <a:pt x="165" y="536"/>
                  </a:lnTo>
                  <a:lnTo>
                    <a:pt x="165" y="530"/>
                  </a:lnTo>
                  <a:lnTo>
                    <a:pt x="165" y="524"/>
                  </a:lnTo>
                  <a:lnTo>
                    <a:pt x="171" y="520"/>
                  </a:lnTo>
                  <a:lnTo>
                    <a:pt x="175" y="530"/>
                  </a:lnTo>
                  <a:lnTo>
                    <a:pt x="181" y="524"/>
                  </a:lnTo>
                  <a:lnTo>
                    <a:pt x="191" y="520"/>
                  </a:lnTo>
                  <a:lnTo>
                    <a:pt x="196" y="510"/>
                  </a:lnTo>
                  <a:lnTo>
                    <a:pt x="202" y="514"/>
                  </a:lnTo>
                  <a:lnTo>
                    <a:pt x="212" y="514"/>
                  </a:lnTo>
                  <a:lnTo>
                    <a:pt x="216" y="514"/>
                  </a:lnTo>
                  <a:lnTo>
                    <a:pt x="222" y="510"/>
                  </a:lnTo>
                  <a:lnTo>
                    <a:pt x="232" y="489"/>
                  </a:lnTo>
                  <a:lnTo>
                    <a:pt x="237" y="483"/>
                  </a:lnTo>
                  <a:lnTo>
                    <a:pt x="243" y="475"/>
                  </a:lnTo>
                  <a:lnTo>
                    <a:pt x="249" y="469"/>
                  </a:lnTo>
                  <a:lnTo>
                    <a:pt x="253" y="463"/>
                  </a:lnTo>
                  <a:lnTo>
                    <a:pt x="259" y="454"/>
                  </a:lnTo>
                  <a:lnTo>
                    <a:pt x="263" y="438"/>
                  </a:lnTo>
                  <a:lnTo>
                    <a:pt x="263" y="442"/>
                  </a:lnTo>
                  <a:lnTo>
                    <a:pt x="269" y="442"/>
                  </a:lnTo>
                  <a:lnTo>
                    <a:pt x="274" y="438"/>
                  </a:lnTo>
                  <a:lnTo>
                    <a:pt x="269" y="432"/>
                  </a:lnTo>
                  <a:lnTo>
                    <a:pt x="274" y="428"/>
                  </a:lnTo>
                  <a:lnTo>
                    <a:pt x="274" y="417"/>
                  </a:lnTo>
                  <a:lnTo>
                    <a:pt x="279" y="412"/>
                  </a:lnTo>
                  <a:lnTo>
                    <a:pt x="284" y="407"/>
                  </a:lnTo>
                  <a:lnTo>
                    <a:pt x="284" y="401"/>
                  </a:lnTo>
                  <a:lnTo>
                    <a:pt x="290" y="391"/>
                  </a:lnTo>
                  <a:lnTo>
                    <a:pt x="300" y="386"/>
                  </a:lnTo>
                  <a:lnTo>
                    <a:pt x="305" y="376"/>
                  </a:lnTo>
                  <a:lnTo>
                    <a:pt x="300" y="366"/>
                  </a:lnTo>
                  <a:lnTo>
                    <a:pt x="294" y="360"/>
                  </a:lnTo>
                  <a:lnTo>
                    <a:pt x="279" y="356"/>
                  </a:lnTo>
                  <a:lnTo>
                    <a:pt x="263" y="350"/>
                  </a:lnTo>
                  <a:lnTo>
                    <a:pt x="259" y="344"/>
                  </a:lnTo>
                  <a:lnTo>
                    <a:pt x="253" y="340"/>
                  </a:lnTo>
                  <a:lnTo>
                    <a:pt x="249" y="340"/>
                  </a:lnTo>
                  <a:lnTo>
                    <a:pt x="243" y="330"/>
                  </a:lnTo>
                  <a:lnTo>
                    <a:pt x="249" y="330"/>
                  </a:lnTo>
                  <a:lnTo>
                    <a:pt x="253" y="330"/>
                  </a:lnTo>
                  <a:lnTo>
                    <a:pt x="259" y="325"/>
                  </a:lnTo>
                  <a:lnTo>
                    <a:pt x="259" y="319"/>
                  </a:lnTo>
                  <a:lnTo>
                    <a:pt x="259" y="315"/>
                  </a:lnTo>
                  <a:lnTo>
                    <a:pt x="253" y="309"/>
                  </a:lnTo>
                  <a:lnTo>
                    <a:pt x="253" y="303"/>
                  </a:lnTo>
                  <a:lnTo>
                    <a:pt x="243" y="303"/>
                  </a:lnTo>
                  <a:lnTo>
                    <a:pt x="243" y="298"/>
                  </a:lnTo>
                  <a:lnTo>
                    <a:pt x="243" y="293"/>
                  </a:lnTo>
                  <a:lnTo>
                    <a:pt x="232" y="288"/>
                  </a:lnTo>
                  <a:lnTo>
                    <a:pt x="243" y="284"/>
                  </a:lnTo>
                  <a:lnTo>
                    <a:pt x="237" y="278"/>
                  </a:lnTo>
                  <a:lnTo>
                    <a:pt x="237" y="272"/>
                  </a:lnTo>
                  <a:lnTo>
                    <a:pt x="232" y="278"/>
                  </a:lnTo>
                  <a:lnTo>
                    <a:pt x="228" y="272"/>
                  </a:lnTo>
                  <a:lnTo>
                    <a:pt x="228" y="268"/>
                  </a:lnTo>
                  <a:lnTo>
                    <a:pt x="228" y="262"/>
                  </a:lnTo>
                  <a:lnTo>
                    <a:pt x="228" y="257"/>
                  </a:lnTo>
                  <a:lnTo>
                    <a:pt x="222" y="252"/>
                  </a:lnTo>
                  <a:lnTo>
                    <a:pt x="222" y="248"/>
                  </a:lnTo>
                  <a:lnTo>
                    <a:pt x="228" y="242"/>
                  </a:lnTo>
                  <a:lnTo>
                    <a:pt x="222" y="231"/>
                  </a:lnTo>
                  <a:lnTo>
                    <a:pt x="228" y="227"/>
                  </a:lnTo>
                  <a:lnTo>
                    <a:pt x="228" y="221"/>
                  </a:lnTo>
                  <a:lnTo>
                    <a:pt x="228" y="215"/>
                  </a:lnTo>
                  <a:lnTo>
                    <a:pt x="222" y="206"/>
                  </a:lnTo>
                  <a:lnTo>
                    <a:pt x="216" y="196"/>
                  </a:lnTo>
                  <a:lnTo>
                    <a:pt x="212" y="190"/>
                  </a:lnTo>
                  <a:lnTo>
                    <a:pt x="202" y="186"/>
                  </a:lnTo>
                  <a:lnTo>
                    <a:pt x="202" y="180"/>
                  </a:lnTo>
                  <a:lnTo>
                    <a:pt x="196" y="174"/>
                  </a:lnTo>
                  <a:lnTo>
                    <a:pt x="191" y="164"/>
                  </a:lnTo>
                  <a:lnTo>
                    <a:pt x="191" y="155"/>
                  </a:lnTo>
                  <a:lnTo>
                    <a:pt x="191" y="149"/>
                  </a:lnTo>
                  <a:lnTo>
                    <a:pt x="191" y="139"/>
                  </a:lnTo>
                  <a:lnTo>
                    <a:pt x="196" y="133"/>
                  </a:lnTo>
                  <a:lnTo>
                    <a:pt x="196" y="129"/>
                  </a:lnTo>
                  <a:lnTo>
                    <a:pt x="196" y="118"/>
                  </a:lnTo>
                  <a:lnTo>
                    <a:pt x="186" y="108"/>
                  </a:lnTo>
                  <a:lnTo>
                    <a:pt x="175" y="104"/>
                  </a:lnTo>
                  <a:lnTo>
                    <a:pt x="175" y="98"/>
                  </a:lnTo>
                  <a:lnTo>
                    <a:pt x="171" y="92"/>
                  </a:lnTo>
                  <a:lnTo>
                    <a:pt x="165" y="88"/>
                  </a:lnTo>
                  <a:lnTo>
                    <a:pt x="160" y="82"/>
                  </a:lnTo>
                  <a:lnTo>
                    <a:pt x="160" y="77"/>
                  </a:lnTo>
                  <a:lnTo>
                    <a:pt x="165" y="72"/>
                  </a:lnTo>
                  <a:lnTo>
                    <a:pt x="165" y="67"/>
                  </a:lnTo>
                  <a:lnTo>
                    <a:pt x="171" y="61"/>
                  </a:lnTo>
                  <a:close/>
                </a:path>
              </a:pathLst>
            </a:custGeom>
            <a:solidFill>
              <a:schemeClr val="tx2"/>
            </a:solidFill>
            <a:ln w="3175" cap="flat">
              <a:solidFill>
                <a:schemeClr val="bg2"/>
              </a:solidFill>
              <a:prstDash val="solid"/>
              <a:miter lim="800000"/>
              <a:headEnd/>
              <a:tailEnd/>
            </a:ln>
            <a:extLst/>
          </p:spPr>
          <p:txBody>
            <a:bodyPr vert="horz" wrap="square" lIns="68580" tIns="34290" rIns="68580" bIns="34290" numCol="1" anchor="t" anchorCtr="0" compatLnSpc="1">
              <a:prstTxWarp prst="textNoShape">
                <a:avLst/>
              </a:prstTxWarp>
            </a:bodyPr>
            <a:lstStyle/>
            <a:p>
              <a:endParaRPr lang="en-US" sz="1350"/>
            </a:p>
          </p:txBody>
        </p:sp>
        <p:sp>
          <p:nvSpPr>
            <p:cNvPr id="127" name="Freeform 126"/>
            <p:cNvSpPr>
              <a:spLocks/>
            </p:cNvSpPr>
            <p:nvPr/>
          </p:nvSpPr>
          <p:spPr bwMode="auto">
            <a:xfrm>
              <a:off x="4987428" y="5475563"/>
              <a:ext cx="675848" cy="430315"/>
            </a:xfrm>
            <a:custGeom>
              <a:avLst/>
              <a:gdLst>
                <a:gd name="T0" fmla="*/ 41 w 267"/>
                <a:gd name="T1" fmla="*/ 166 h 170"/>
                <a:gd name="T2" fmla="*/ 62 w 267"/>
                <a:gd name="T3" fmla="*/ 166 h 170"/>
                <a:gd name="T4" fmla="*/ 78 w 267"/>
                <a:gd name="T5" fmla="*/ 170 h 170"/>
                <a:gd name="T6" fmla="*/ 87 w 267"/>
                <a:gd name="T7" fmla="*/ 161 h 170"/>
                <a:gd name="T8" fmla="*/ 97 w 267"/>
                <a:gd name="T9" fmla="*/ 155 h 170"/>
                <a:gd name="T10" fmla="*/ 103 w 267"/>
                <a:gd name="T11" fmla="*/ 155 h 170"/>
                <a:gd name="T12" fmla="*/ 113 w 267"/>
                <a:gd name="T13" fmla="*/ 161 h 170"/>
                <a:gd name="T14" fmla="*/ 119 w 267"/>
                <a:gd name="T15" fmla="*/ 166 h 170"/>
                <a:gd name="T16" fmla="*/ 134 w 267"/>
                <a:gd name="T17" fmla="*/ 161 h 170"/>
                <a:gd name="T18" fmla="*/ 150 w 267"/>
                <a:gd name="T19" fmla="*/ 161 h 170"/>
                <a:gd name="T20" fmla="*/ 164 w 267"/>
                <a:gd name="T21" fmla="*/ 155 h 170"/>
                <a:gd name="T22" fmla="*/ 181 w 267"/>
                <a:gd name="T23" fmla="*/ 151 h 170"/>
                <a:gd name="T24" fmla="*/ 175 w 267"/>
                <a:gd name="T25" fmla="*/ 139 h 170"/>
                <a:gd name="T26" fmla="*/ 185 w 267"/>
                <a:gd name="T27" fmla="*/ 139 h 170"/>
                <a:gd name="T28" fmla="*/ 192 w 267"/>
                <a:gd name="T29" fmla="*/ 135 h 170"/>
                <a:gd name="T30" fmla="*/ 199 w 267"/>
                <a:gd name="T31" fmla="*/ 125 h 170"/>
                <a:gd name="T32" fmla="*/ 206 w 267"/>
                <a:gd name="T33" fmla="*/ 119 h 170"/>
                <a:gd name="T34" fmla="*/ 216 w 267"/>
                <a:gd name="T35" fmla="*/ 119 h 170"/>
                <a:gd name="T36" fmla="*/ 222 w 267"/>
                <a:gd name="T37" fmla="*/ 125 h 170"/>
                <a:gd name="T38" fmla="*/ 238 w 267"/>
                <a:gd name="T39" fmla="*/ 125 h 170"/>
                <a:gd name="T40" fmla="*/ 253 w 267"/>
                <a:gd name="T41" fmla="*/ 119 h 170"/>
                <a:gd name="T42" fmla="*/ 248 w 267"/>
                <a:gd name="T43" fmla="*/ 110 h 170"/>
                <a:gd name="T44" fmla="*/ 242 w 267"/>
                <a:gd name="T45" fmla="*/ 98 h 170"/>
                <a:gd name="T46" fmla="*/ 226 w 267"/>
                <a:gd name="T47" fmla="*/ 104 h 170"/>
                <a:gd name="T48" fmla="*/ 226 w 267"/>
                <a:gd name="T49" fmla="*/ 88 h 170"/>
                <a:gd name="T50" fmla="*/ 238 w 267"/>
                <a:gd name="T51" fmla="*/ 84 h 170"/>
                <a:gd name="T52" fmla="*/ 242 w 267"/>
                <a:gd name="T53" fmla="*/ 73 h 170"/>
                <a:gd name="T54" fmla="*/ 238 w 267"/>
                <a:gd name="T55" fmla="*/ 57 h 170"/>
                <a:gd name="T56" fmla="*/ 242 w 267"/>
                <a:gd name="T57" fmla="*/ 47 h 170"/>
                <a:gd name="T58" fmla="*/ 253 w 267"/>
                <a:gd name="T59" fmla="*/ 37 h 170"/>
                <a:gd name="T60" fmla="*/ 267 w 267"/>
                <a:gd name="T61" fmla="*/ 32 h 170"/>
                <a:gd name="T62" fmla="*/ 263 w 267"/>
                <a:gd name="T63" fmla="*/ 16 h 170"/>
                <a:gd name="T64" fmla="*/ 236 w 267"/>
                <a:gd name="T65" fmla="*/ 7 h 170"/>
                <a:gd name="T66" fmla="*/ 228 w 267"/>
                <a:gd name="T67" fmla="*/ 7 h 170"/>
                <a:gd name="T68" fmla="*/ 211 w 267"/>
                <a:gd name="T69" fmla="*/ 6 h 170"/>
                <a:gd name="T70" fmla="*/ 197 w 267"/>
                <a:gd name="T71" fmla="*/ 6 h 170"/>
                <a:gd name="T72" fmla="*/ 170 w 267"/>
                <a:gd name="T73" fmla="*/ 6 h 170"/>
                <a:gd name="T74" fmla="*/ 154 w 267"/>
                <a:gd name="T75" fmla="*/ 22 h 170"/>
                <a:gd name="T76" fmla="*/ 134 w 267"/>
                <a:gd name="T77" fmla="*/ 37 h 170"/>
                <a:gd name="T78" fmla="*/ 119 w 267"/>
                <a:gd name="T79" fmla="*/ 41 h 170"/>
                <a:gd name="T80" fmla="*/ 103 w 267"/>
                <a:gd name="T81" fmla="*/ 37 h 170"/>
                <a:gd name="T82" fmla="*/ 87 w 267"/>
                <a:gd name="T83" fmla="*/ 37 h 170"/>
                <a:gd name="T84" fmla="*/ 66 w 267"/>
                <a:gd name="T85" fmla="*/ 37 h 170"/>
                <a:gd name="T86" fmla="*/ 51 w 267"/>
                <a:gd name="T87" fmla="*/ 32 h 170"/>
                <a:gd name="T88" fmla="*/ 31 w 267"/>
                <a:gd name="T89" fmla="*/ 32 h 170"/>
                <a:gd name="T90" fmla="*/ 25 w 267"/>
                <a:gd name="T91" fmla="*/ 22 h 170"/>
                <a:gd name="T92" fmla="*/ 15 w 267"/>
                <a:gd name="T93" fmla="*/ 12 h 170"/>
                <a:gd name="T94" fmla="*/ 10 w 267"/>
                <a:gd name="T95" fmla="*/ 22 h 170"/>
                <a:gd name="T96" fmla="*/ 0 w 267"/>
                <a:gd name="T97" fmla="*/ 27 h 170"/>
                <a:gd name="T98" fmla="*/ 4 w 267"/>
                <a:gd name="T99" fmla="*/ 47 h 170"/>
                <a:gd name="T100" fmla="*/ 10 w 267"/>
                <a:gd name="T101" fmla="*/ 57 h 170"/>
                <a:gd name="T102" fmla="*/ 21 w 267"/>
                <a:gd name="T103" fmla="*/ 57 h 170"/>
                <a:gd name="T104" fmla="*/ 21 w 267"/>
                <a:gd name="T105" fmla="*/ 68 h 170"/>
                <a:gd name="T106" fmla="*/ 10 w 267"/>
                <a:gd name="T107" fmla="*/ 78 h 170"/>
                <a:gd name="T108" fmla="*/ 10 w 267"/>
                <a:gd name="T109" fmla="*/ 94 h 170"/>
                <a:gd name="T110" fmla="*/ 4 w 267"/>
                <a:gd name="T111" fmla="*/ 104 h 170"/>
                <a:gd name="T112" fmla="*/ 4 w 267"/>
                <a:gd name="T113" fmla="*/ 119 h 170"/>
                <a:gd name="T114" fmla="*/ 21 w 267"/>
                <a:gd name="T115" fmla="*/ 129 h 170"/>
                <a:gd name="T116" fmla="*/ 31 w 267"/>
                <a:gd name="T117" fmla="*/ 139 h 170"/>
                <a:gd name="T118" fmla="*/ 35 w 267"/>
                <a:gd name="T119" fmla="*/ 151 h 170"/>
                <a:gd name="T120" fmla="*/ 31 w 267"/>
                <a:gd name="T121" fmla="*/ 161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67" h="170">
                  <a:moveTo>
                    <a:pt x="31" y="166"/>
                  </a:moveTo>
                  <a:lnTo>
                    <a:pt x="41" y="166"/>
                  </a:lnTo>
                  <a:lnTo>
                    <a:pt x="51" y="166"/>
                  </a:lnTo>
                  <a:lnTo>
                    <a:pt x="62" y="166"/>
                  </a:lnTo>
                  <a:lnTo>
                    <a:pt x="72" y="166"/>
                  </a:lnTo>
                  <a:lnTo>
                    <a:pt x="78" y="170"/>
                  </a:lnTo>
                  <a:lnTo>
                    <a:pt x="87" y="166"/>
                  </a:lnTo>
                  <a:lnTo>
                    <a:pt x="87" y="161"/>
                  </a:lnTo>
                  <a:lnTo>
                    <a:pt x="92" y="161"/>
                  </a:lnTo>
                  <a:lnTo>
                    <a:pt x="97" y="155"/>
                  </a:lnTo>
                  <a:lnTo>
                    <a:pt x="103" y="161"/>
                  </a:lnTo>
                  <a:lnTo>
                    <a:pt x="103" y="155"/>
                  </a:lnTo>
                  <a:lnTo>
                    <a:pt x="107" y="155"/>
                  </a:lnTo>
                  <a:lnTo>
                    <a:pt x="113" y="161"/>
                  </a:lnTo>
                  <a:lnTo>
                    <a:pt x="119" y="161"/>
                  </a:lnTo>
                  <a:lnTo>
                    <a:pt x="119" y="166"/>
                  </a:lnTo>
                  <a:lnTo>
                    <a:pt x="129" y="161"/>
                  </a:lnTo>
                  <a:lnTo>
                    <a:pt x="134" y="161"/>
                  </a:lnTo>
                  <a:lnTo>
                    <a:pt x="138" y="161"/>
                  </a:lnTo>
                  <a:lnTo>
                    <a:pt x="150" y="161"/>
                  </a:lnTo>
                  <a:lnTo>
                    <a:pt x="154" y="155"/>
                  </a:lnTo>
                  <a:lnTo>
                    <a:pt x="164" y="155"/>
                  </a:lnTo>
                  <a:lnTo>
                    <a:pt x="175" y="155"/>
                  </a:lnTo>
                  <a:lnTo>
                    <a:pt x="181" y="151"/>
                  </a:lnTo>
                  <a:lnTo>
                    <a:pt x="175" y="145"/>
                  </a:lnTo>
                  <a:lnTo>
                    <a:pt x="175" y="139"/>
                  </a:lnTo>
                  <a:lnTo>
                    <a:pt x="181" y="139"/>
                  </a:lnTo>
                  <a:lnTo>
                    <a:pt x="185" y="139"/>
                  </a:lnTo>
                  <a:lnTo>
                    <a:pt x="185" y="135"/>
                  </a:lnTo>
                  <a:lnTo>
                    <a:pt x="192" y="135"/>
                  </a:lnTo>
                  <a:lnTo>
                    <a:pt x="194" y="125"/>
                  </a:lnTo>
                  <a:lnTo>
                    <a:pt x="199" y="125"/>
                  </a:lnTo>
                  <a:lnTo>
                    <a:pt x="201" y="125"/>
                  </a:lnTo>
                  <a:lnTo>
                    <a:pt x="206" y="119"/>
                  </a:lnTo>
                  <a:lnTo>
                    <a:pt x="211" y="119"/>
                  </a:lnTo>
                  <a:lnTo>
                    <a:pt x="216" y="119"/>
                  </a:lnTo>
                  <a:lnTo>
                    <a:pt x="222" y="119"/>
                  </a:lnTo>
                  <a:lnTo>
                    <a:pt x="222" y="125"/>
                  </a:lnTo>
                  <a:lnTo>
                    <a:pt x="226" y="125"/>
                  </a:lnTo>
                  <a:lnTo>
                    <a:pt x="238" y="125"/>
                  </a:lnTo>
                  <a:lnTo>
                    <a:pt x="253" y="125"/>
                  </a:lnTo>
                  <a:lnTo>
                    <a:pt x="253" y="119"/>
                  </a:lnTo>
                  <a:lnTo>
                    <a:pt x="253" y="110"/>
                  </a:lnTo>
                  <a:lnTo>
                    <a:pt x="248" y="110"/>
                  </a:lnTo>
                  <a:lnTo>
                    <a:pt x="242" y="104"/>
                  </a:lnTo>
                  <a:lnTo>
                    <a:pt x="242" y="98"/>
                  </a:lnTo>
                  <a:lnTo>
                    <a:pt x="232" y="98"/>
                  </a:lnTo>
                  <a:lnTo>
                    <a:pt x="226" y="104"/>
                  </a:lnTo>
                  <a:lnTo>
                    <a:pt x="226" y="94"/>
                  </a:lnTo>
                  <a:lnTo>
                    <a:pt x="226" y="88"/>
                  </a:lnTo>
                  <a:lnTo>
                    <a:pt x="232" y="84"/>
                  </a:lnTo>
                  <a:lnTo>
                    <a:pt x="238" y="84"/>
                  </a:lnTo>
                  <a:lnTo>
                    <a:pt x="238" y="78"/>
                  </a:lnTo>
                  <a:lnTo>
                    <a:pt x="242" y="73"/>
                  </a:lnTo>
                  <a:lnTo>
                    <a:pt x="238" y="68"/>
                  </a:lnTo>
                  <a:lnTo>
                    <a:pt x="238" y="57"/>
                  </a:lnTo>
                  <a:lnTo>
                    <a:pt x="242" y="57"/>
                  </a:lnTo>
                  <a:lnTo>
                    <a:pt x="242" y="47"/>
                  </a:lnTo>
                  <a:lnTo>
                    <a:pt x="242" y="37"/>
                  </a:lnTo>
                  <a:lnTo>
                    <a:pt x="253" y="37"/>
                  </a:lnTo>
                  <a:lnTo>
                    <a:pt x="263" y="37"/>
                  </a:lnTo>
                  <a:lnTo>
                    <a:pt x="267" y="32"/>
                  </a:lnTo>
                  <a:lnTo>
                    <a:pt x="263" y="19"/>
                  </a:lnTo>
                  <a:lnTo>
                    <a:pt x="263" y="16"/>
                  </a:lnTo>
                  <a:lnTo>
                    <a:pt x="242" y="9"/>
                  </a:lnTo>
                  <a:lnTo>
                    <a:pt x="236" y="7"/>
                  </a:lnTo>
                  <a:lnTo>
                    <a:pt x="233" y="7"/>
                  </a:lnTo>
                  <a:lnTo>
                    <a:pt x="228" y="7"/>
                  </a:lnTo>
                  <a:lnTo>
                    <a:pt x="216" y="9"/>
                  </a:lnTo>
                  <a:lnTo>
                    <a:pt x="211" y="6"/>
                  </a:lnTo>
                  <a:lnTo>
                    <a:pt x="201" y="6"/>
                  </a:lnTo>
                  <a:lnTo>
                    <a:pt x="197" y="6"/>
                  </a:lnTo>
                  <a:lnTo>
                    <a:pt x="191" y="0"/>
                  </a:lnTo>
                  <a:lnTo>
                    <a:pt x="170" y="6"/>
                  </a:lnTo>
                  <a:lnTo>
                    <a:pt x="164" y="12"/>
                  </a:lnTo>
                  <a:lnTo>
                    <a:pt x="154" y="22"/>
                  </a:lnTo>
                  <a:lnTo>
                    <a:pt x="144" y="32"/>
                  </a:lnTo>
                  <a:lnTo>
                    <a:pt x="134" y="37"/>
                  </a:lnTo>
                  <a:lnTo>
                    <a:pt x="129" y="41"/>
                  </a:lnTo>
                  <a:lnTo>
                    <a:pt x="119" y="41"/>
                  </a:lnTo>
                  <a:lnTo>
                    <a:pt x="107" y="37"/>
                  </a:lnTo>
                  <a:lnTo>
                    <a:pt x="103" y="37"/>
                  </a:lnTo>
                  <a:lnTo>
                    <a:pt x="92" y="37"/>
                  </a:lnTo>
                  <a:lnTo>
                    <a:pt x="87" y="37"/>
                  </a:lnTo>
                  <a:lnTo>
                    <a:pt x="78" y="37"/>
                  </a:lnTo>
                  <a:lnTo>
                    <a:pt x="66" y="37"/>
                  </a:lnTo>
                  <a:lnTo>
                    <a:pt x="62" y="32"/>
                  </a:lnTo>
                  <a:lnTo>
                    <a:pt x="51" y="32"/>
                  </a:lnTo>
                  <a:lnTo>
                    <a:pt x="41" y="32"/>
                  </a:lnTo>
                  <a:lnTo>
                    <a:pt x="31" y="32"/>
                  </a:lnTo>
                  <a:lnTo>
                    <a:pt x="25" y="27"/>
                  </a:lnTo>
                  <a:lnTo>
                    <a:pt x="25" y="22"/>
                  </a:lnTo>
                  <a:lnTo>
                    <a:pt x="25" y="12"/>
                  </a:lnTo>
                  <a:lnTo>
                    <a:pt x="15" y="12"/>
                  </a:lnTo>
                  <a:lnTo>
                    <a:pt x="21" y="12"/>
                  </a:lnTo>
                  <a:lnTo>
                    <a:pt x="10" y="22"/>
                  </a:lnTo>
                  <a:lnTo>
                    <a:pt x="4" y="27"/>
                  </a:lnTo>
                  <a:lnTo>
                    <a:pt x="0" y="27"/>
                  </a:lnTo>
                  <a:lnTo>
                    <a:pt x="4" y="37"/>
                  </a:lnTo>
                  <a:lnTo>
                    <a:pt x="4" y="47"/>
                  </a:lnTo>
                  <a:lnTo>
                    <a:pt x="10" y="51"/>
                  </a:lnTo>
                  <a:lnTo>
                    <a:pt x="10" y="57"/>
                  </a:lnTo>
                  <a:lnTo>
                    <a:pt x="15" y="57"/>
                  </a:lnTo>
                  <a:lnTo>
                    <a:pt x="21" y="57"/>
                  </a:lnTo>
                  <a:lnTo>
                    <a:pt x="25" y="63"/>
                  </a:lnTo>
                  <a:lnTo>
                    <a:pt x="21" y="68"/>
                  </a:lnTo>
                  <a:lnTo>
                    <a:pt x="21" y="73"/>
                  </a:lnTo>
                  <a:lnTo>
                    <a:pt x="10" y="78"/>
                  </a:lnTo>
                  <a:lnTo>
                    <a:pt x="10" y="84"/>
                  </a:lnTo>
                  <a:lnTo>
                    <a:pt x="10" y="94"/>
                  </a:lnTo>
                  <a:lnTo>
                    <a:pt x="4" y="94"/>
                  </a:lnTo>
                  <a:lnTo>
                    <a:pt x="4" y="104"/>
                  </a:lnTo>
                  <a:lnTo>
                    <a:pt x="4" y="110"/>
                  </a:lnTo>
                  <a:lnTo>
                    <a:pt x="4" y="119"/>
                  </a:lnTo>
                  <a:lnTo>
                    <a:pt x="15" y="125"/>
                  </a:lnTo>
                  <a:lnTo>
                    <a:pt x="21" y="129"/>
                  </a:lnTo>
                  <a:lnTo>
                    <a:pt x="25" y="135"/>
                  </a:lnTo>
                  <a:lnTo>
                    <a:pt x="31" y="139"/>
                  </a:lnTo>
                  <a:lnTo>
                    <a:pt x="35" y="145"/>
                  </a:lnTo>
                  <a:lnTo>
                    <a:pt x="35" y="151"/>
                  </a:lnTo>
                  <a:lnTo>
                    <a:pt x="35" y="155"/>
                  </a:lnTo>
                  <a:lnTo>
                    <a:pt x="31" y="161"/>
                  </a:lnTo>
                  <a:lnTo>
                    <a:pt x="31" y="166"/>
                  </a:lnTo>
                  <a:close/>
                </a:path>
              </a:pathLst>
            </a:custGeom>
            <a:solidFill>
              <a:schemeClr val="tx2"/>
            </a:solidFill>
            <a:ln w="3175" cap="flat">
              <a:solidFill>
                <a:schemeClr val="bg2"/>
              </a:solidFill>
              <a:prstDash val="solid"/>
              <a:miter lim="800000"/>
              <a:headEnd/>
              <a:tailEnd/>
            </a:ln>
          </p:spPr>
          <p:txBody>
            <a:bodyPr vert="horz" wrap="square" lIns="68580" tIns="34290" rIns="68580" bIns="34290" numCol="1" anchor="t" anchorCtr="0" compatLnSpc="1">
              <a:prstTxWarp prst="textNoShape">
                <a:avLst/>
              </a:prstTxWarp>
            </a:bodyPr>
            <a:lstStyle/>
            <a:p>
              <a:endParaRPr lang="en-US" sz="1350"/>
            </a:p>
          </p:txBody>
        </p:sp>
        <p:sp>
          <p:nvSpPr>
            <p:cNvPr id="128" name="Freeform 127"/>
            <p:cNvSpPr>
              <a:spLocks/>
            </p:cNvSpPr>
            <p:nvPr/>
          </p:nvSpPr>
          <p:spPr bwMode="auto">
            <a:xfrm>
              <a:off x="4987428" y="5475563"/>
              <a:ext cx="675848" cy="430315"/>
            </a:xfrm>
            <a:custGeom>
              <a:avLst/>
              <a:gdLst>
                <a:gd name="T0" fmla="*/ 41 w 267"/>
                <a:gd name="T1" fmla="*/ 166 h 170"/>
                <a:gd name="T2" fmla="*/ 62 w 267"/>
                <a:gd name="T3" fmla="*/ 166 h 170"/>
                <a:gd name="T4" fmla="*/ 78 w 267"/>
                <a:gd name="T5" fmla="*/ 170 h 170"/>
                <a:gd name="T6" fmla="*/ 87 w 267"/>
                <a:gd name="T7" fmla="*/ 161 h 170"/>
                <a:gd name="T8" fmla="*/ 97 w 267"/>
                <a:gd name="T9" fmla="*/ 155 h 170"/>
                <a:gd name="T10" fmla="*/ 103 w 267"/>
                <a:gd name="T11" fmla="*/ 155 h 170"/>
                <a:gd name="T12" fmla="*/ 113 w 267"/>
                <a:gd name="T13" fmla="*/ 161 h 170"/>
                <a:gd name="T14" fmla="*/ 119 w 267"/>
                <a:gd name="T15" fmla="*/ 166 h 170"/>
                <a:gd name="T16" fmla="*/ 134 w 267"/>
                <a:gd name="T17" fmla="*/ 161 h 170"/>
                <a:gd name="T18" fmla="*/ 150 w 267"/>
                <a:gd name="T19" fmla="*/ 161 h 170"/>
                <a:gd name="T20" fmla="*/ 164 w 267"/>
                <a:gd name="T21" fmla="*/ 155 h 170"/>
                <a:gd name="T22" fmla="*/ 181 w 267"/>
                <a:gd name="T23" fmla="*/ 151 h 170"/>
                <a:gd name="T24" fmla="*/ 175 w 267"/>
                <a:gd name="T25" fmla="*/ 139 h 170"/>
                <a:gd name="T26" fmla="*/ 185 w 267"/>
                <a:gd name="T27" fmla="*/ 139 h 170"/>
                <a:gd name="T28" fmla="*/ 192 w 267"/>
                <a:gd name="T29" fmla="*/ 135 h 170"/>
                <a:gd name="T30" fmla="*/ 199 w 267"/>
                <a:gd name="T31" fmla="*/ 125 h 170"/>
                <a:gd name="T32" fmla="*/ 206 w 267"/>
                <a:gd name="T33" fmla="*/ 119 h 170"/>
                <a:gd name="T34" fmla="*/ 216 w 267"/>
                <a:gd name="T35" fmla="*/ 119 h 170"/>
                <a:gd name="T36" fmla="*/ 222 w 267"/>
                <a:gd name="T37" fmla="*/ 125 h 170"/>
                <a:gd name="T38" fmla="*/ 238 w 267"/>
                <a:gd name="T39" fmla="*/ 125 h 170"/>
                <a:gd name="T40" fmla="*/ 253 w 267"/>
                <a:gd name="T41" fmla="*/ 119 h 170"/>
                <a:gd name="T42" fmla="*/ 248 w 267"/>
                <a:gd name="T43" fmla="*/ 110 h 170"/>
                <a:gd name="T44" fmla="*/ 242 w 267"/>
                <a:gd name="T45" fmla="*/ 98 h 170"/>
                <a:gd name="T46" fmla="*/ 226 w 267"/>
                <a:gd name="T47" fmla="*/ 104 h 170"/>
                <a:gd name="T48" fmla="*/ 226 w 267"/>
                <a:gd name="T49" fmla="*/ 88 h 170"/>
                <a:gd name="T50" fmla="*/ 238 w 267"/>
                <a:gd name="T51" fmla="*/ 84 h 170"/>
                <a:gd name="T52" fmla="*/ 242 w 267"/>
                <a:gd name="T53" fmla="*/ 73 h 170"/>
                <a:gd name="T54" fmla="*/ 238 w 267"/>
                <a:gd name="T55" fmla="*/ 57 h 170"/>
                <a:gd name="T56" fmla="*/ 242 w 267"/>
                <a:gd name="T57" fmla="*/ 47 h 170"/>
                <a:gd name="T58" fmla="*/ 253 w 267"/>
                <a:gd name="T59" fmla="*/ 37 h 170"/>
                <a:gd name="T60" fmla="*/ 267 w 267"/>
                <a:gd name="T61" fmla="*/ 32 h 170"/>
                <a:gd name="T62" fmla="*/ 263 w 267"/>
                <a:gd name="T63" fmla="*/ 16 h 170"/>
                <a:gd name="T64" fmla="*/ 236 w 267"/>
                <a:gd name="T65" fmla="*/ 7 h 170"/>
                <a:gd name="T66" fmla="*/ 228 w 267"/>
                <a:gd name="T67" fmla="*/ 7 h 170"/>
                <a:gd name="T68" fmla="*/ 211 w 267"/>
                <a:gd name="T69" fmla="*/ 6 h 170"/>
                <a:gd name="T70" fmla="*/ 197 w 267"/>
                <a:gd name="T71" fmla="*/ 6 h 170"/>
                <a:gd name="T72" fmla="*/ 170 w 267"/>
                <a:gd name="T73" fmla="*/ 6 h 170"/>
                <a:gd name="T74" fmla="*/ 154 w 267"/>
                <a:gd name="T75" fmla="*/ 22 h 170"/>
                <a:gd name="T76" fmla="*/ 134 w 267"/>
                <a:gd name="T77" fmla="*/ 37 h 170"/>
                <a:gd name="T78" fmla="*/ 119 w 267"/>
                <a:gd name="T79" fmla="*/ 41 h 170"/>
                <a:gd name="T80" fmla="*/ 103 w 267"/>
                <a:gd name="T81" fmla="*/ 37 h 170"/>
                <a:gd name="T82" fmla="*/ 87 w 267"/>
                <a:gd name="T83" fmla="*/ 37 h 170"/>
                <a:gd name="T84" fmla="*/ 66 w 267"/>
                <a:gd name="T85" fmla="*/ 37 h 170"/>
                <a:gd name="T86" fmla="*/ 51 w 267"/>
                <a:gd name="T87" fmla="*/ 32 h 170"/>
                <a:gd name="T88" fmla="*/ 31 w 267"/>
                <a:gd name="T89" fmla="*/ 32 h 170"/>
                <a:gd name="T90" fmla="*/ 25 w 267"/>
                <a:gd name="T91" fmla="*/ 22 h 170"/>
                <a:gd name="T92" fmla="*/ 15 w 267"/>
                <a:gd name="T93" fmla="*/ 12 h 170"/>
                <a:gd name="T94" fmla="*/ 10 w 267"/>
                <a:gd name="T95" fmla="*/ 22 h 170"/>
                <a:gd name="T96" fmla="*/ 0 w 267"/>
                <a:gd name="T97" fmla="*/ 27 h 170"/>
                <a:gd name="T98" fmla="*/ 4 w 267"/>
                <a:gd name="T99" fmla="*/ 47 h 170"/>
                <a:gd name="T100" fmla="*/ 10 w 267"/>
                <a:gd name="T101" fmla="*/ 57 h 170"/>
                <a:gd name="T102" fmla="*/ 21 w 267"/>
                <a:gd name="T103" fmla="*/ 57 h 170"/>
                <a:gd name="T104" fmla="*/ 21 w 267"/>
                <a:gd name="T105" fmla="*/ 68 h 170"/>
                <a:gd name="T106" fmla="*/ 10 w 267"/>
                <a:gd name="T107" fmla="*/ 78 h 170"/>
                <a:gd name="T108" fmla="*/ 10 w 267"/>
                <a:gd name="T109" fmla="*/ 94 h 170"/>
                <a:gd name="T110" fmla="*/ 4 w 267"/>
                <a:gd name="T111" fmla="*/ 104 h 170"/>
                <a:gd name="T112" fmla="*/ 4 w 267"/>
                <a:gd name="T113" fmla="*/ 119 h 170"/>
                <a:gd name="T114" fmla="*/ 21 w 267"/>
                <a:gd name="T115" fmla="*/ 129 h 170"/>
                <a:gd name="T116" fmla="*/ 31 w 267"/>
                <a:gd name="T117" fmla="*/ 139 h 170"/>
                <a:gd name="T118" fmla="*/ 35 w 267"/>
                <a:gd name="T119" fmla="*/ 151 h 170"/>
                <a:gd name="T120" fmla="*/ 31 w 267"/>
                <a:gd name="T121" fmla="*/ 161 h 1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267" h="170">
                  <a:moveTo>
                    <a:pt x="31" y="166"/>
                  </a:moveTo>
                  <a:lnTo>
                    <a:pt x="41" y="166"/>
                  </a:lnTo>
                  <a:lnTo>
                    <a:pt x="51" y="166"/>
                  </a:lnTo>
                  <a:lnTo>
                    <a:pt x="62" y="166"/>
                  </a:lnTo>
                  <a:lnTo>
                    <a:pt x="72" y="166"/>
                  </a:lnTo>
                  <a:lnTo>
                    <a:pt x="78" y="170"/>
                  </a:lnTo>
                  <a:lnTo>
                    <a:pt x="87" y="166"/>
                  </a:lnTo>
                  <a:lnTo>
                    <a:pt x="87" y="161"/>
                  </a:lnTo>
                  <a:lnTo>
                    <a:pt x="92" y="161"/>
                  </a:lnTo>
                  <a:lnTo>
                    <a:pt x="97" y="155"/>
                  </a:lnTo>
                  <a:lnTo>
                    <a:pt x="103" y="161"/>
                  </a:lnTo>
                  <a:lnTo>
                    <a:pt x="103" y="155"/>
                  </a:lnTo>
                  <a:lnTo>
                    <a:pt x="107" y="155"/>
                  </a:lnTo>
                  <a:lnTo>
                    <a:pt x="113" y="161"/>
                  </a:lnTo>
                  <a:lnTo>
                    <a:pt x="119" y="161"/>
                  </a:lnTo>
                  <a:lnTo>
                    <a:pt x="119" y="166"/>
                  </a:lnTo>
                  <a:lnTo>
                    <a:pt x="129" y="161"/>
                  </a:lnTo>
                  <a:lnTo>
                    <a:pt x="134" y="161"/>
                  </a:lnTo>
                  <a:lnTo>
                    <a:pt x="138" y="161"/>
                  </a:lnTo>
                  <a:lnTo>
                    <a:pt x="150" y="161"/>
                  </a:lnTo>
                  <a:lnTo>
                    <a:pt x="154" y="155"/>
                  </a:lnTo>
                  <a:lnTo>
                    <a:pt x="164" y="155"/>
                  </a:lnTo>
                  <a:lnTo>
                    <a:pt x="175" y="155"/>
                  </a:lnTo>
                  <a:lnTo>
                    <a:pt x="181" y="151"/>
                  </a:lnTo>
                  <a:lnTo>
                    <a:pt x="175" y="145"/>
                  </a:lnTo>
                  <a:lnTo>
                    <a:pt x="175" y="139"/>
                  </a:lnTo>
                  <a:lnTo>
                    <a:pt x="181" y="139"/>
                  </a:lnTo>
                  <a:lnTo>
                    <a:pt x="185" y="139"/>
                  </a:lnTo>
                  <a:lnTo>
                    <a:pt x="185" y="135"/>
                  </a:lnTo>
                  <a:lnTo>
                    <a:pt x="192" y="135"/>
                  </a:lnTo>
                  <a:lnTo>
                    <a:pt x="194" y="125"/>
                  </a:lnTo>
                  <a:lnTo>
                    <a:pt x="199" y="125"/>
                  </a:lnTo>
                  <a:lnTo>
                    <a:pt x="201" y="125"/>
                  </a:lnTo>
                  <a:lnTo>
                    <a:pt x="206" y="119"/>
                  </a:lnTo>
                  <a:lnTo>
                    <a:pt x="211" y="119"/>
                  </a:lnTo>
                  <a:lnTo>
                    <a:pt x="216" y="119"/>
                  </a:lnTo>
                  <a:lnTo>
                    <a:pt x="222" y="119"/>
                  </a:lnTo>
                  <a:lnTo>
                    <a:pt x="222" y="125"/>
                  </a:lnTo>
                  <a:lnTo>
                    <a:pt x="226" y="125"/>
                  </a:lnTo>
                  <a:lnTo>
                    <a:pt x="238" y="125"/>
                  </a:lnTo>
                  <a:lnTo>
                    <a:pt x="253" y="125"/>
                  </a:lnTo>
                  <a:lnTo>
                    <a:pt x="253" y="119"/>
                  </a:lnTo>
                  <a:lnTo>
                    <a:pt x="253" y="110"/>
                  </a:lnTo>
                  <a:lnTo>
                    <a:pt x="248" y="110"/>
                  </a:lnTo>
                  <a:lnTo>
                    <a:pt x="242" y="104"/>
                  </a:lnTo>
                  <a:lnTo>
                    <a:pt x="242" y="98"/>
                  </a:lnTo>
                  <a:lnTo>
                    <a:pt x="232" y="98"/>
                  </a:lnTo>
                  <a:lnTo>
                    <a:pt x="226" y="104"/>
                  </a:lnTo>
                  <a:lnTo>
                    <a:pt x="226" y="94"/>
                  </a:lnTo>
                  <a:lnTo>
                    <a:pt x="226" y="88"/>
                  </a:lnTo>
                  <a:lnTo>
                    <a:pt x="232" y="84"/>
                  </a:lnTo>
                  <a:lnTo>
                    <a:pt x="238" y="84"/>
                  </a:lnTo>
                  <a:lnTo>
                    <a:pt x="238" y="78"/>
                  </a:lnTo>
                  <a:lnTo>
                    <a:pt x="242" y="73"/>
                  </a:lnTo>
                  <a:lnTo>
                    <a:pt x="238" y="68"/>
                  </a:lnTo>
                  <a:lnTo>
                    <a:pt x="238" y="57"/>
                  </a:lnTo>
                  <a:lnTo>
                    <a:pt x="242" y="57"/>
                  </a:lnTo>
                  <a:lnTo>
                    <a:pt x="242" y="47"/>
                  </a:lnTo>
                  <a:lnTo>
                    <a:pt x="242" y="37"/>
                  </a:lnTo>
                  <a:lnTo>
                    <a:pt x="253" y="37"/>
                  </a:lnTo>
                  <a:lnTo>
                    <a:pt x="263" y="37"/>
                  </a:lnTo>
                  <a:lnTo>
                    <a:pt x="267" y="32"/>
                  </a:lnTo>
                  <a:lnTo>
                    <a:pt x="263" y="19"/>
                  </a:lnTo>
                  <a:lnTo>
                    <a:pt x="263" y="16"/>
                  </a:lnTo>
                  <a:lnTo>
                    <a:pt x="242" y="9"/>
                  </a:lnTo>
                  <a:lnTo>
                    <a:pt x="236" y="7"/>
                  </a:lnTo>
                  <a:lnTo>
                    <a:pt x="233" y="7"/>
                  </a:lnTo>
                  <a:lnTo>
                    <a:pt x="228" y="7"/>
                  </a:lnTo>
                  <a:lnTo>
                    <a:pt x="216" y="9"/>
                  </a:lnTo>
                  <a:lnTo>
                    <a:pt x="211" y="6"/>
                  </a:lnTo>
                  <a:lnTo>
                    <a:pt x="201" y="6"/>
                  </a:lnTo>
                  <a:lnTo>
                    <a:pt x="197" y="6"/>
                  </a:lnTo>
                  <a:lnTo>
                    <a:pt x="191" y="0"/>
                  </a:lnTo>
                  <a:lnTo>
                    <a:pt x="170" y="6"/>
                  </a:lnTo>
                  <a:lnTo>
                    <a:pt x="164" y="12"/>
                  </a:lnTo>
                  <a:lnTo>
                    <a:pt x="154" y="22"/>
                  </a:lnTo>
                  <a:lnTo>
                    <a:pt x="144" y="32"/>
                  </a:lnTo>
                  <a:lnTo>
                    <a:pt x="134" y="37"/>
                  </a:lnTo>
                  <a:lnTo>
                    <a:pt x="129" y="41"/>
                  </a:lnTo>
                  <a:lnTo>
                    <a:pt x="119" y="41"/>
                  </a:lnTo>
                  <a:lnTo>
                    <a:pt x="107" y="37"/>
                  </a:lnTo>
                  <a:lnTo>
                    <a:pt x="103" y="37"/>
                  </a:lnTo>
                  <a:lnTo>
                    <a:pt x="92" y="37"/>
                  </a:lnTo>
                  <a:lnTo>
                    <a:pt x="87" y="37"/>
                  </a:lnTo>
                  <a:lnTo>
                    <a:pt x="78" y="37"/>
                  </a:lnTo>
                  <a:lnTo>
                    <a:pt x="66" y="37"/>
                  </a:lnTo>
                  <a:lnTo>
                    <a:pt x="62" y="32"/>
                  </a:lnTo>
                  <a:lnTo>
                    <a:pt x="51" y="32"/>
                  </a:lnTo>
                  <a:lnTo>
                    <a:pt x="41" y="32"/>
                  </a:lnTo>
                  <a:lnTo>
                    <a:pt x="31" y="32"/>
                  </a:lnTo>
                  <a:lnTo>
                    <a:pt x="25" y="27"/>
                  </a:lnTo>
                  <a:lnTo>
                    <a:pt x="25" y="22"/>
                  </a:lnTo>
                  <a:lnTo>
                    <a:pt x="25" y="12"/>
                  </a:lnTo>
                  <a:lnTo>
                    <a:pt x="15" y="12"/>
                  </a:lnTo>
                  <a:lnTo>
                    <a:pt x="21" y="12"/>
                  </a:lnTo>
                  <a:lnTo>
                    <a:pt x="10" y="22"/>
                  </a:lnTo>
                  <a:lnTo>
                    <a:pt x="4" y="27"/>
                  </a:lnTo>
                  <a:lnTo>
                    <a:pt x="0" y="27"/>
                  </a:lnTo>
                  <a:lnTo>
                    <a:pt x="4" y="37"/>
                  </a:lnTo>
                  <a:lnTo>
                    <a:pt x="4" y="47"/>
                  </a:lnTo>
                  <a:lnTo>
                    <a:pt x="10" y="51"/>
                  </a:lnTo>
                  <a:lnTo>
                    <a:pt x="10" y="57"/>
                  </a:lnTo>
                  <a:lnTo>
                    <a:pt x="15" y="57"/>
                  </a:lnTo>
                  <a:lnTo>
                    <a:pt x="21" y="57"/>
                  </a:lnTo>
                  <a:lnTo>
                    <a:pt x="25" y="63"/>
                  </a:lnTo>
                  <a:lnTo>
                    <a:pt x="21" y="68"/>
                  </a:lnTo>
                  <a:lnTo>
                    <a:pt x="21" y="73"/>
                  </a:lnTo>
                  <a:lnTo>
                    <a:pt x="10" y="78"/>
                  </a:lnTo>
                  <a:lnTo>
                    <a:pt x="10" y="84"/>
                  </a:lnTo>
                  <a:lnTo>
                    <a:pt x="10" y="94"/>
                  </a:lnTo>
                  <a:lnTo>
                    <a:pt x="4" y="94"/>
                  </a:lnTo>
                  <a:lnTo>
                    <a:pt x="4" y="104"/>
                  </a:lnTo>
                  <a:lnTo>
                    <a:pt x="4" y="110"/>
                  </a:lnTo>
                  <a:lnTo>
                    <a:pt x="4" y="119"/>
                  </a:lnTo>
                  <a:lnTo>
                    <a:pt x="15" y="125"/>
                  </a:lnTo>
                  <a:lnTo>
                    <a:pt x="21" y="129"/>
                  </a:lnTo>
                  <a:lnTo>
                    <a:pt x="25" y="135"/>
                  </a:lnTo>
                  <a:lnTo>
                    <a:pt x="31" y="139"/>
                  </a:lnTo>
                  <a:lnTo>
                    <a:pt x="35" y="145"/>
                  </a:lnTo>
                  <a:lnTo>
                    <a:pt x="35" y="151"/>
                  </a:lnTo>
                  <a:lnTo>
                    <a:pt x="35" y="155"/>
                  </a:lnTo>
                  <a:lnTo>
                    <a:pt x="31" y="161"/>
                  </a:lnTo>
                  <a:lnTo>
                    <a:pt x="31" y="166"/>
                  </a:lnTo>
                  <a:close/>
                </a:path>
              </a:pathLst>
            </a:custGeom>
            <a:solidFill>
              <a:schemeClr val="tx2"/>
            </a:solidFill>
            <a:ln w="3175" cap="flat">
              <a:solidFill>
                <a:schemeClr val="bg2"/>
              </a:solidFill>
              <a:prstDash val="solid"/>
              <a:miter lim="800000"/>
              <a:headEnd/>
              <a:tailEnd/>
            </a:ln>
            <a:extLst/>
          </p:spPr>
          <p:txBody>
            <a:bodyPr vert="horz" wrap="square" lIns="68580" tIns="34290" rIns="68580" bIns="34290" numCol="1" anchor="t" anchorCtr="0" compatLnSpc="1">
              <a:prstTxWarp prst="textNoShape">
                <a:avLst/>
              </a:prstTxWarp>
            </a:bodyPr>
            <a:lstStyle/>
            <a:p>
              <a:endParaRPr lang="en-US" sz="1350"/>
            </a:p>
          </p:txBody>
        </p:sp>
        <p:sp>
          <p:nvSpPr>
            <p:cNvPr id="129" name="Freeform 128"/>
            <p:cNvSpPr>
              <a:spLocks/>
            </p:cNvSpPr>
            <p:nvPr/>
          </p:nvSpPr>
          <p:spPr bwMode="auto">
            <a:xfrm>
              <a:off x="4807708" y="4885778"/>
              <a:ext cx="941630" cy="706223"/>
            </a:xfrm>
            <a:custGeom>
              <a:avLst/>
              <a:gdLst>
                <a:gd name="T0" fmla="*/ 82 w 372"/>
                <a:gd name="T1" fmla="*/ 233 h 279"/>
                <a:gd name="T2" fmla="*/ 82 w 372"/>
                <a:gd name="T3" fmla="*/ 218 h 279"/>
                <a:gd name="T4" fmla="*/ 57 w 372"/>
                <a:gd name="T5" fmla="*/ 223 h 279"/>
                <a:gd name="T6" fmla="*/ 35 w 372"/>
                <a:gd name="T7" fmla="*/ 218 h 279"/>
                <a:gd name="T8" fmla="*/ 31 w 372"/>
                <a:gd name="T9" fmla="*/ 208 h 279"/>
                <a:gd name="T10" fmla="*/ 31 w 372"/>
                <a:gd name="T11" fmla="*/ 192 h 279"/>
                <a:gd name="T12" fmla="*/ 15 w 372"/>
                <a:gd name="T13" fmla="*/ 187 h 279"/>
                <a:gd name="T14" fmla="*/ 10 w 372"/>
                <a:gd name="T15" fmla="*/ 167 h 279"/>
                <a:gd name="T16" fmla="*/ 6 w 372"/>
                <a:gd name="T17" fmla="*/ 151 h 279"/>
                <a:gd name="T18" fmla="*/ 6 w 372"/>
                <a:gd name="T19" fmla="*/ 141 h 279"/>
                <a:gd name="T20" fmla="*/ 21 w 372"/>
                <a:gd name="T21" fmla="*/ 120 h 279"/>
                <a:gd name="T22" fmla="*/ 31 w 372"/>
                <a:gd name="T23" fmla="*/ 104 h 279"/>
                <a:gd name="T24" fmla="*/ 47 w 372"/>
                <a:gd name="T25" fmla="*/ 95 h 279"/>
                <a:gd name="T26" fmla="*/ 52 w 372"/>
                <a:gd name="T27" fmla="*/ 63 h 279"/>
                <a:gd name="T28" fmla="*/ 68 w 372"/>
                <a:gd name="T29" fmla="*/ 53 h 279"/>
                <a:gd name="T30" fmla="*/ 83 w 372"/>
                <a:gd name="T31" fmla="*/ 38 h 279"/>
                <a:gd name="T32" fmla="*/ 83 w 372"/>
                <a:gd name="T33" fmla="*/ 18 h 279"/>
                <a:gd name="T34" fmla="*/ 115 w 372"/>
                <a:gd name="T35" fmla="*/ 24 h 279"/>
                <a:gd name="T36" fmla="*/ 136 w 372"/>
                <a:gd name="T37" fmla="*/ 22 h 279"/>
                <a:gd name="T38" fmla="*/ 166 w 372"/>
                <a:gd name="T39" fmla="*/ 27 h 279"/>
                <a:gd name="T40" fmla="*/ 185 w 372"/>
                <a:gd name="T41" fmla="*/ 15 h 279"/>
                <a:gd name="T42" fmla="*/ 205 w 372"/>
                <a:gd name="T43" fmla="*/ 11 h 279"/>
                <a:gd name="T44" fmla="*/ 232 w 372"/>
                <a:gd name="T45" fmla="*/ 4 h 279"/>
                <a:gd name="T46" fmla="*/ 263 w 372"/>
                <a:gd name="T47" fmla="*/ 22 h 279"/>
                <a:gd name="T48" fmla="*/ 285 w 372"/>
                <a:gd name="T49" fmla="*/ 48 h 279"/>
                <a:gd name="T50" fmla="*/ 294 w 372"/>
                <a:gd name="T51" fmla="*/ 69 h 279"/>
                <a:gd name="T52" fmla="*/ 310 w 372"/>
                <a:gd name="T53" fmla="*/ 89 h 279"/>
                <a:gd name="T54" fmla="*/ 304 w 372"/>
                <a:gd name="T55" fmla="*/ 104 h 279"/>
                <a:gd name="T56" fmla="*/ 310 w 372"/>
                <a:gd name="T57" fmla="*/ 120 h 279"/>
                <a:gd name="T58" fmla="*/ 310 w 372"/>
                <a:gd name="T59" fmla="*/ 146 h 279"/>
                <a:gd name="T60" fmla="*/ 331 w 372"/>
                <a:gd name="T61" fmla="*/ 154 h 279"/>
                <a:gd name="T62" fmla="*/ 343 w 372"/>
                <a:gd name="T63" fmla="*/ 148 h 279"/>
                <a:gd name="T64" fmla="*/ 361 w 372"/>
                <a:gd name="T65" fmla="*/ 154 h 279"/>
                <a:gd name="T66" fmla="*/ 372 w 372"/>
                <a:gd name="T67" fmla="*/ 177 h 279"/>
                <a:gd name="T68" fmla="*/ 361 w 372"/>
                <a:gd name="T69" fmla="*/ 192 h 279"/>
                <a:gd name="T70" fmla="*/ 351 w 372"/>
                <a:gd name="T71" fmla="*/ 187 h 279"/>
                <a:gd name="T72" fmla="*/ 341 w 372"/>
                <a:gd name="T73" fmla="*/ 192 h 279"/>
                <a:gd name="T74" fmla="*/ 341 w 372"/>
                <a:gd name="T75" fmla="*/ 208 h 279"/>
                <a:gd name="T76" fmla="*/ 336 w 372"/>
                <a:gd name="T77" fmla="*/ 218 h 279"/>
                <a:gd name="T78" fmla="*/ 341 w 372"/>
                <a:gd name="T79" fmla="*/ 239 h 279"/>
                <a:gd name="T80" fmla="*/ 336 w 372"/>
                <a:gd name="T81" fmla="*/ 256 h 279"/>
                <a:gd name="T82" fmla="*/ 304 w 372"/>
                <a:gd name="T83" fmla="*/ 243 h 279"/>
                <a:gd name="T84" fmla="*/ 283 w 372"/>
                <a:gd name="T85" fmla="*/ 242 h 279"/>
                <a:gd name="T86" fmla="*/ 263 w 372"/>
                <a:gd name="T87" fmla="*/ 236 h 279"/>
                <a:gd name="T88" fmla="*/ 229 w 372"/>
                <a:gd name="T89" fmla="*/ 256 h 279"/>
                <a:gd name="T90" fmla="*/ 202 w 372"/>
                <a:gd name="T91" fmla="*/ 276 h 279"/>
                <a:gd name="T92" fmla="*/ 175 w 372"/>
                <a:gd name="T93" fmla="*/ 273 h 279"/>
                <a:gd name="T94" fmla="*/ 150 w 372"/>
                <a:gd name="T95" fmla="*/ 273 h 279"/>
                <a:gd name="T96" fmla="*/ 124 w 372"/>
                <a:gd name="T97" fmla="*/ 269 h 279"/>
                <a:gd name="T98" fmla="*/ 98 w 372"/>
                <a:gd name="T99" fmla="*/ 266 h 279"/>
                <a:gd name="T100" fmla="*/ 93 w 372"/>
                <a:gd name="T101" fmla="*/ 249 h 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72" h="279">
                  <a:moveTo>
                    <a:pt x="93" y="246"/>
                  </a:moveTo>
                  <a:lnTo>
                    <a:pt x="88" y="236"/>
                  </a:lnTo>
                  <a:lnTo>
                    <a:pt x="82" y="233"/>
                  </a:lnTo>
                  <a:lnTo>
                    <a:pt x="82" y="228"/>
                  </a:lnTo>
                  <a:lnTo>
                    <a:pt x="88" y="223"/>
                  </a:lnTo>
                  <a:lnTo>
                    <a:pt x="82" y="218"/>
                  </a:lnTo>
                  <a:lnTo>
                    <a:pt x="72" y="223"/>
                  </a:lnTo>
                  <a:lnTo>
                    <a:pt x="68" y="228"/>
                  </a:lnTo>
                  <a:lnTo>
                    <a:pt x="57" y="223"/>
                  </a:lnTo>
                  <a:lnTo>
                    <a:pt x="51" y="218"/>
                  </a:lnTo>
                  <a:lnTo>
                    <a:pt x="47" y="218"/>
                  </a:lnTo>
                  <a:lnTo>
                    <a:pt x="35" y="218"/>
                  </a:lnTo>
                  <a:lnTo>
                    <a:pt x="31" y="218"/>
                  </a:lnTo>
                  <a:lnTo>
                    <a:pt x="31" y="212"/>
                  </a:lnTo>
                  <a:lnTo>
                    <a:pt x="31" y="208"/>
                  </a:lnTo>
                  <a:lnTo>
                    <a:pt x="35" y="202"/>
                  </a:lnTo>
                  <a:lnTo>
                    <a:pt x="35" y="198"/>
                  </a:lnTo>
                  <a:lnTo>
                    <a:pt x="31" y="192"/>
                  </a:lnTo>
                  <a:lnTo>
                    <a:pt x="25" y="187"/>
                  </a:lnTo>
                  <a:lnTo>
                    <a:pt x="21" y="187"/>
                  </a:lnTo>
                  <a:lnTo>
                    <a:pt x="15" y="187"/>
                  </a:lnTo>
                  <a:lnTo>
                    <a:pt x="15" y="177"/>
                  </a:lnTo>
                  <a:lnTo>
                    <a:pt x="10" y="171"/>
                  </a:lnTo>
                  <a:lnTo>
                    <a:pt x="10" y="167"/>
                  </a:lnTo>
                  <a:lnTo>
                    <a:pt x="10" y="155"/>
                  </a:lnTo>
                  <a:lnTo>
                    <a:pt x="10" y="151"/>
                  </a:lnTo>
                  <a:lnTo>
                    <a:pt x="6" y="151"/>
                  </a:lnTo>
                  <a:lnTo>
                    <a:pt x="0" y="151"/>
                  </a:lnTo>
                  <a:lnTo>
                    <a:pt x="6" y="141"/>
                  </a:lnTo>
                  <a:lnTo>
                    <a:pt x="6" y="141"/>
                  </a:lnTo>
                  <a:lnTo>
                    <a:pt x="11" y="130"/>
                  </a:lnTo>
                  <a:lnTo>
                    <a:pt x="15" y="126"/>
                  </a:lnTo>
                  <a:lnTo>
                    <a:pt x="21" y="120"/>
                  </a:lnTo>
                  <a:lnTo>
                    <a:pt x="27" y="116"/>
                  </a:lnTo>
                  <a:lnTo>
                    <a:pt x="31" y="110"/>
                  </a:lnTo>
                  <a:lnTo>
                    <a:pt x="31" y="104"/>
                  </a:lnTo>
                  <a:lnTo>
                    <a:pt x="37" y="104"/>
                  </a:lnTo>
                  <a:lnTo>
                    <a:pt x="41" y="100"/>
                  </a:lnTo>
                  <a:lnTo>
                    <a:pt x="47" y="95"/>
                  </a:lnTo>
                  <a:lnTo>
                    <a:pt x="47" y="79"/>
                  </a:lnTo>
                  <a:lnTo>
                    <a:pt x="52" y="73"/>
                  </a:lnTo>
                  <a:lnTo>
                    <a:pt x="52" y="63"/>
                  </a:lnTo>
                  <a:lnTo>
                    <a:pt x="57" y="59"/>
                  </a:lnTo>
                  <a:lnTo>
                    <a:pt x="62" y="53"/>
                  </a:lnTo>
                  <a:lnTo>
                    <a:pt x="68" y="53"/>
                  </a:lnTo>
                  <a:lnTo>
                    <a:pt x="72" y="48"/>
                  </a:lnTo>
                  <a:lnTo>
                    <a:pt x="78" y="44"/>
                  </a:lnTo>
                  <a:lnTo>
                    <a:pt x="83" y="38"/>
                  </a:lnTo>
                  <a:lnTo>
                    <a:pt x="83" y="32"/>
                  </a:lnTo>
                  <a:lnTo>
                    <a:pt x="74" y="21"/>
                  </a:lnTo>
                  <a:lnTo>
                    <a:pt x="83" y="18"/>
                  </a:lnTo>
                  <a:lnTo>
                    <a:pt x="98" y="18"/>
                  </a:lnTo>
                  <a:lnTo>
                    <a:pt x="107" y="21"/>
                  </a:lnTo>
                  <a:lnTo>
                    <a:pt x="115" y="24"/>
                  </a:lnTo>
                  <a:lnTo>
                    <a:pt x="120" y="27"/>
                  </a:lnTo>
                  <a:lnTo>
                    <a:pt x="130" y="29"/>
                  </a:lnTo>
                  <a:lnTo>
                    <a:pt x="136" y="22"/>
                  </a:lnTo>
                  <a:lnTo>
                    <a:pt x="144" y="21"/>
                  </a:lnTo>
                  <a:lnTo>
                    <a:pt x="150" y="21"/>
                  </a:lnTo>
                  <a:lnTo>
                    <a:pt x="166" y="27"/>
                  </a:lnTo>
                  <a:lnTo>
                    <a:pt x="171" y="24"/>
                  </a:lnTo>
                  <a:lnTo>
                    <a:pt x="181" y="14"/>
                  </a:lnTo>
                  <a:lnTo>
                    <a:pt x="185" y="15"/>
                  </a:lnTo>
                  <a:lnTo>
                    <a:pt x="194" y="15"/>
                  </a:lnTo>
                  <a:lnTo>
                    <a:pt x="204" y="14"/>
                  </a:lnTo>
                  <a:lnTo>
                    <a:pt x="205" y="11"/>
                  </a:lnTo>
                  <a:lnTo>
                    <a:pt x="208" y="5"/>
                  </a:lnTo>
                  <a:lnTo>
                    <a:pt x="222" y="0"/>
                  </a:lnTo>
                  <a:lnTo>
                    <a:pt x="232" y="4"/>
                  </a:lnTo>
                  <a:lnTo>
                    <a:pt x="242" y="7"/>
                  </a:lnTo>
                  <a:lnTo>
                    <a:pt x="248" y="12"/>
                  </a:lnTo>
                  <a:lnTo>
                    <a:pt x="263" y="22"/>
                  </a:lnTo>
                  <a:lnTo>
                    <a:pt x="260" y="41"/>
                  </a:lnTo>
                  <a:lnTo>
                    <a:pt x="273" y="42"/>
                  </a:lnTo>
                  <a:lnTo>
                    <a:pt x="285" y="48"/>
                  </a:lnTo>
                  <a:lnTo>
                    <a:pt x="285" y="58"/>
                  </a:lnTo>
                  <a:lnTo>
                    <a:pt x="289" y="63"/>
                  </a:lnTo>
                  <a:lnTo>
                    <a:pt x="294" y="69"/>
                  </a:lnTo>
                  <a:lnTo>
                    <a:pt x="304" y="73"/>
                  </a:lnTo>
                  <a:lnTo>
                    <a:pt x="304" y="79"/>
                  </a:lnTo>
                  <a:lnTo>
                    <a:pt x="310" y="89"/>
                  </a:lnTo>
                  <a:lnTo>
                    <a:pt x="310" y="95"/>
                  </a:lnTo>
                  <a:lnTo>
                    <a:pt x="310" y="104"/>
                  </a:lnTo>
                  <a:lnTo>
                    <a:pt x="304" y="104"/>
                  </a:lnTo>
                  <a:lnTo>
                    <a:pt x="304" y="109"/>
                  </a:lnTo>
                  <a:lnTo>
                    <a:pt x="304" y="114"/>
                  </a:lnTo>
                  <a:lnTo>
                    <a:pt x="310" y="120"/>
                  </a:lnTo>
                  <a:lnTo>
                    <a:pt x="310" y="124"/>
                  </a:lnTo>
                  <a:lnTo>
                    <a:pt x="310" y="136"/>
                  </a:lnTo>
                  <a:lnTo>
                    <a:pt x="310" y="146"/>
                  </a:lnTo>
                  <a:lnTo>
                    <a:pt x="316" y="154"/>
                  </a:lnTo>
                  <a:lnTo>
                    <a:pt x="326" y="151"/>
                  </a:lnTo>
                  <a:lnTo>
                    <a:pt x="331" y="154"/>
                  </a:lnTo>
                  <a:lnTo>
                    <a:pt x="336" y="157"/>
                  </a:lnTo>
                  <a:lnTo>
                    <a:pt x="338" y="154"/>
                  </a:lnTo>
                  <a:lnTo>
                    <a:pt x="343" y="148"/>
                  </a:lnTo>
                  <a:lnTo>
                    <a:pt x="354" y="151"/>
                  </a:lnTo>
                  <a:lnTo>
                    <a:pt x="358" y="153"/>
                  </a:lnTo>
                  <a:lnTo>
                    <a:pt x="361" y="154"/>
                  </a:lnTo>
                  <a:lnTo>
                    <a:pt x="368" y="164"/>
                  </a:lnTo>
                  <a:lnTo>
                    <a:pt x="372" y="155"/>
                  </a:lnTo>
                  <a:lnTo>
                    <a:pt x="372" y="177"/>
                  </a:lnTo>
                  <a:lnTo>
                    <a:pt x="367" y="187"/>
                  </a:lnTo>
                  <a:lnTo>
                    <a:pt x="361" y="187"/>
                  </a:lnTo>
                  <a:lnTo>
                    <a:pt x="361" y="192"/>
                  </a:lnTo>
                  <a:lnTo>
                    <a:pt x="357" y="198"/>
                  </a:lnTo>
                  <a:lnTo>
                    <a:pt x="351" y="198"/>
                  </a:lnTo>
                  <a:lnTo>
                    <a:pt x="351" y="187"/>
                  </a:lnTo>
                  <a:lnTo>
                    <a:pt x="345" y="182"/>
                  </a:lnTo>
                  <a:lnTo>
                    <a:pt x="341" y="187"/>
                  </a:lnTo>
                  <a:lnTo>
                    <a:pt x="341" y="192"/>
                  </a:lnTo>
                  <a:lnTo>
                    <a:pt x="336" y="202"/>
                  </a:lnTo>
                  <a:lnTo>
                    <a:pt x="336" y="208"/>
                  </a:lnTo>
                  <a:lnTo>
                    <a:pt x="341" y="208"/>
                  </a:lnTo>
                  <a:lnTo>
                    <a:pt x="345" y="208"/>
                  </a:lnTo>
                  <a:lnTo>
                    <a:pt x="341" y="212"/>
                  </a:lnTo>
                  <a:lnTo>
                    <a:pt x="336" y="218"/>
                  </a:lnTo>
                  <a:lnTo>
                    <a:pt x="336" y="223"/>
                  </a:lnTo>
                  <a:lnTo>
                    <a:pt x="336" y="233"/>
                  </a:lnTo>
                  <a:lnTo>
                    <a:pt x="341" y="239"/>
                  </a:lnTo>
                  <a:lnTo>
                    <a:pt x="336" y="249"/>
                  </a:lnTo>
                  <a:lnTo>
                    <a:pt x="336" y="253"/>
                  </a:lnTo>
                  <a:lnTo>
                    <a:pt x="336" y="256"/>
                  </a:lnTo>
                  <a:lnTo>
                    <a:pt x="316" y="245"/>
                  </a:lnTo>
                  <a:lnTo>
                    <a:pt x="310" y="245"/>
                  </a:lnTo>
                  <a:lnTo>
                    <a:pt x="304" y="243"/>
                  </a:lnTo>
                  <a:lnTo>
                    <a:pt x="300" y="243"/>
                  </a:lnTo>
                  <a:lnTo>
                    <a:pt x="289" y="245"/>
                  </a:lnTo>
                  <a:lnTo>
                    <a:pt x="283" y="242"/>
                  </a:lnTo>
                  <a:lnTo>
                    <a:pt x="275" y="242"/>
                  </a:lnTo>
                  <a:lnTo>
                    <a:pt x="269" y="242"/>
                  </a:lnTo>
                  <a:lnTo>
                    <a:pt x="263" y="236"/>
                  </a:lnTo>
                  <a:lnTo>
                    <a:pt x="242" y="242"/>
                  </a:lnTo>
                  <a:lnTo>
                    <a:pt x="238" y="243"/>
                  </a:lnTo>
                  <a:lnTo>
                    <a:pt x="229" y="256"/>
                  </a:lnTo>
                  <a:lnTo>
                    <a:pt x="217" y="267"/>
                  </a:lnTo>
                  <a:lnTo>
                    <a:pt x="205" y="270"/>
                  </a:lnTo>
                  <a:lnTo>
                    <a:pt x="202" y="276"/>
                  </a:lnTo>
                  <a:lnTo>
                    <a:pt x="191" y="279"/>
                  </a:lnTo>
                  <a:lnTo>
                    <a:pt x="181" y="273"/>
                  </a:lnTo>
                  <a:lnTo>
                    <a:pt x="175" y="273"/>
                  </a:lnTo>
                  <a:lnTo>
                    <a:pt x="166" y="273"/>
                  </a:lnTo>
                  <a:lnTo>
                    <a:pt x="160" y="273"/>
                  </a:lnTo>
                  <a:lnTo>
                    <a:pt x="150" y="273"/>
                  </a:lnTo>
                  <a:lnTo>
                    <a:pt x="139" y="273"/>
                  </a:lnTo>
                  <a:lnTo>
                    <a:pt x="132" y="269"/>
                  </a:lnTo>
                  <a:lnTo>
                    <a:pt x="124" y="269"/>
                  </a:lnTo>
                  <a:lnTo>
                    <a:pt x="113" y="269"/>
                  </a:lnTo>
                  <a:lnTo>
                    <a:pt x="105" y="269"/>
                  </a:lnTo>
                  <a:lnTo>
                    <a:pt x="98" y="266"/>
                  </a:lnTo>
                  <a:lnTo>
                    <a:pt x="96" y="257"/>
                  </a:lnTo>
                  <a:lnTo>
                    <a:pt x="95" y="250"/>
                  </a:lnTo>
                  <a:lnTo>
                    <a:pt x="93" y="249"/>
                  </a:lnTo>
                  <a:lnTo>
                    <a:pt x="93" y="246"/>
                  </a:lnTo>
                  <a:close/>
                </a:path>
              </a:pathLst>
            </a:custGeom>
            <a:solidFill>
              <a:schemeClr val="tx2"/>
            </a:solidFill>
            <a:ln w="3175" cap="flat">
              <a:solidFill>
                <a:schemeClr val="bg2"/>
              </a:solidFill>
              <a:prstDash val="solid"/>
              <a:miter lim="800000"/>
              <a:headEnd/>
              <a:tailEnd/>
            </a:ln>
          </p:spPr>
          <p:txBody>
            <a:bodyPr vert="horz" wrap="square" lIns="68580" tIns="34290" rIns="68580" bIns="34290" numCol="1" anchor="t" anchorCtr="0" compatLnSpc="1">
              <a:prstTxWarp prst="textNoShape">
                <a:avLst/>
              </a:prstTxWarp>
            </a:bodyPr>
            <a:lstStyle/>
            <a:p>
              <a:endParaRPr lang="en-US" sz="1350"/>
            </a:p>
          </p:txBody>
        </p:sp>
        <p:sp>
          <p:nvSpPr>
            <p:cNvPr id="130" name="Freeform 129"/>
            <p:cNvSpPr>
              <a:spLocks/>
            </p:cNvSpPr>
            <p:nvPr/>
          </p:nvSpPr>
          <p:spPr bwMode="auto">
            <a:xfrm>
              <a:off x="4807708" y="4885778"/>
              <a:ext cx="941630" cy="706223"/>
            </a:xfrm>
            <a:custGeom>
              <a:avLst/>
              <a:gdLst>
                <a:gd name="T0" fmla="*/ 82 w 372"/>
                <a:gd name="T1" fmla="*/ 233 h 279"/>
                <a:gd name="T2" fmla="*/ 82 w 372"/>
                <a:gd name="T3" fmla="*/ 218 h 279"/>
                <a:gd name="T4" fmla="*/ 57 w 372"/>
                <a:gd name="T5" fmla="*/ 223 h 279"/>
                <a:gd name="T6" fmla="*/ 35 w 372"/>
                <a:gd name="T7" fmla="*/ 218 h 279"/>
                <a:gd name="T8" fmla="*/ 31 w 372"/>
                <a:gd name="T9" fmla="*/ 208 h 279"/>
                <a:gd name="T10" fmla="*/ 31 w 372"/>
                <a:gd name="T11" fmla="*/ 192 h 279"/>
                <a:gd name="T12" fmla="*/ 15 w 372"/>
                <a:gd name="T13" fmla="*/ 187 h 279"/>
                <a:gd name="T14" fmla="*/ 10 w 372"/>
                <a:gd name="T15" fmla="*/ 167 h 279"/>
                <a:gd name="T16" fmla="*/ 6 w 372"/>
                <a:gd name="T17" fmla="*/ 151 h 279"/>
                <a:gd name="T18" fmla="*/ 6 w 372"/>
                <a:gd name="T19" fmla="*/ 141 h 279"/>
                <a:gd name="T20" fmla="*/ 21 w 372"/>
                <a:gd name="T21" fmla="*/ 120 h 279"/>
                <a:gd name="T22" fmla="*/ 31 w 372"/>
                <a:gd name="T23" fmla="*/ 104 h 279"/>
                <a:gd name="T24" fmla="*/ 47 w 372"/>
                <a:gd name="T25" fmla="*/ 95 h 279"/>
                <a:gd name="T26" fmla="*/ 52 w 372"/>
                <a:gd name="T27" fmla="*/ 63 h 279"/>
                <a:gd name="T28" fmla="*/ 68 w 372"/>
                <a:gd name="T29" fmla="*/ 53 h 279"/>
                <a:gd name="T30" fmla="*/ 83 w 372"/>
                <a:gd name="T31" fmla="*/ 38 h 279"/>
                <a:gd name="T32" fmla="*/ 83 w 372"/>
                <a:gd name="T33" fmla="*/ 18 h 279"/>
                <a:gd name="T34" fmla="*/ 115 w 372"/>
                <a:gd name="T35" fmla="*/ 24 h 279"/>
                <a:gd name="T36" fmla="*/ 136 w 372"/>
                <a:gd name="T37" fmla="*/ 22 h 279"/>
                <a:gd name="T38" fmla="*/ 166 w 372"/>
                <a:gd name="T39" fmla="*/ 27 h 279"/>
                <a:gd name="T40" fmla="*/ 185 w 372"/>
                <a:gd name="T41" fmla="*/ 15 h 279"/>
                <a:gd name="T42" fmla="*/ 205 w 372"/>
                <a:gd name="T43" fmla="*/ 11 h 279"/>
                <a:gd name="T44" fmla="*/ 232 w 372"/>
                <a:gd name="T45" fmla="*/ 4 h 279"/>
                <a:gd name="T46" fmla="*/ 263 w 372"/>
                <a:gd name="T47" fmla="*/ 22 h 279"/>
                <a:gd name="T48" fmla="*/ 285 w 372"/>
                <a:gd name="T49" fmla="*/ 48 h 279"/>
                <a:gd name="T50" fmla="*/ 294 w 372"/>
                <a:gd name="T51" fmla="*/ 69 h 279"/>
                <a:gd name="T52" fmla="*/ 310 w 372"/>
                <a:gd name="T53" fmla="*/ 89 h 279"/>
                <a:gd name="T54" fmla="*/ 304 w 372"/>
                <a:gd name="T55" fmla="*/ 104 h 279"/>
                <a:gd name="T56" fmla="*/ 310 w 372"/>
                <a:gd name="T57" fmla="*/ 120 h 279"/>
                <a:gd name="T58" fmla="*/ 310 w 372"/>
                <a:gd name="T59" fmla="*/ 146 h 279"/>
                <a:gd name="T60" fmla="*/ 331 w 372"/>
                <a:gd name="T61" fmla="*/ 154 h 279"/>
                <a:gd name="T62" fmla="*/ 343 w 372"/>
                <a:gd name="T63" fmla="*/ 148 h 279"/>
                <a:gd name="T64" fmla="*/ 361 w 372"/>
                <a:gd name="T65" fmla="*/ 154 h 279"/>
                <a:gd name="T66" fmla="*/ 372 w 372"/>
                <a:gd name="T67" fmla="*/ 177 h 279"/>
                <a:gd name="T68" fmla="*/ 361 w 372"/>
                <a:gd name="T69" fmla="*/ 192 h 279"/>
                <a:gd name="T70" fmla="*/ 351 w 372"/>
                <a:gd name="T71" fmla="*/ 187 h 279"/>
                <a:gd name="T72" fmla="*/ 341 w 372"/>
                <a:gd name="T73" fmla="*/ 192 h 279"/>
                <a:gd name="T74" fmla="*/ 341 w 372"/>
                <a:gd name="T75" fmla="*/ 208 h 279"/>
                <a:gd name="T76" fmla="*/ 336 w 372"/>
                <a:gd name="T77" fmla="*/ 218 h 279"/>
                <a:gd name="T78" fmla="*/ 341 w 372"/>
                <a:gd name="T79" fmla="*/ 239 h 279"/>
                <a:gd name="T80" fmla="*/ 336 w 372"/>
                <a:gd name="T81" fmla="*/ 256 h 279"/>
                <a:gd name="T82" fmla="*/ 304 w 372"/>
                <a:gd name="T83" fmla="*/ 243 h 279"/>
                <a:gd name="T84" fmla="*/ 283 w 372"/>
                <a:gd name="T85" fmla="*/ 242 h 279"/>
                <a:gd name="T86" fmla="*/ 263 w 372"/>
                <a:gd name="T87" fmla="*/ 236 h 279"/>
                <a:gd name="T88" fmla="*/ 229 w 372"/>
                <a:gd name="T89" fmla="*/ 256 h 279"/>
                <a:gd name="T90" fmla="*/ 202 w 372"/>
                <a:gd name="T91" fmla="*/ 276 h 279"/>
                <a:gd name="T92" fmla="*/ 175 w 372"/>
                <a:gd name="T93" fmla="*/ 273 h 279"/>
                <a:gd name="T94" fmla="*/ 150 w 372"/>
                <a:gd name="T95" fmla="*/ 273 h 279"/>
                <a:gd name="T96" fmla="*/ 124 w 372"/>
                <a:gd name="T97" fmla="*/ 269 h 279"/>
                <a:gd name="T98" fmla="*/ 98 w 372"/>
                <a:gd name="T99" fmla="*/ 266 h 279"/>
                <a:gd name="T100" fmla="*/ 93 w 372"/>
                <a:gd name="T101" fmla="*/ 249 h 2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72" h="279">
                  <a:moveTo>
                    <a:pt x="93" y="246"/>
                  </a:moveTo>
                  <a:lnTo>
                    <a:pt x="88" y="236"/>
                  </a:lnTo>
                  <a:lnTo>
                    <a:pt x="82" y="233"/>
                  </a:lnTo>
                  <a:lnTo>
                    <a:pt x="82" y="228"/>
                  </a:lnTo>
                  <a:lnTo>
                    <a:pt x="88" y="223"/>
                  </a:lnTo>
                  <a:lnTo>
                    <a:pt x="82" y="218"/>
                  </a:lnTo>
                  <a:lnTo>
                    <a:pt x="72" y="223"/>
                  </a:lnTo>
                  <a:lnTo>
                    <a:pt x="68" y="228"/>
                  </a:lnTo>
                  <a:lnTo>
                    <a:pt x="57" y="223"/>
                  </a:lnTo>
                  <a:lnTo>
                    <a:pt x="51" y="218"/>
                  </a:lnTo>
                  <a:lnTo>
                    <a:pt x="47" y="218"/>
                  </a:lnTo>
                  <a:lnTo>
                    <a:pt x="35" y="218"/>
                  </a:lnTo>
                  <a:lnTo>
                    <a:pt x="31" y="218"/>
                  </a:lnTo>
                  <a:lnTo>
                    <a:pt x="31" y="212"/>
                  </a:lnTo>
                  <a:lnTo>
                    <a:pt x="31" y="208"/>
                  </a:lnTo>
                  <a:lnTo>
                    <a:pt x="35" y="202"/>
                  </a:lnTo>
                  <a:lnTo>
                    <a:pt x="35" y="198"/>
                  </a:lnTo>
                  <a:lnTo>
                    <a:pt x="31" y="192"/>
                  </a:lnTo>
                  <a:lnTo>
                    <a:pt x="25" y="187"/>
                  </a:lnTo>
                  <a:lnTo>
                    <a:pt x="21" y="187"/>
                  </a:lnTo>
                  <a:lnTo>
                    <a:pt x="15" y="187"/>
                  </a:lnTo>
                  <a:lnTo>
                    <a:pt x="15" y="177"/>
                  </a:lnTo>
                  <a:lnTo>
                    <a:pt x="10" y="171"/>
                  </a:lnTo>
                  <a:lnTo>
                    <a:pt x="10" y="167"/>
                  </a:lnTo>
                  <a:lnTo>
                    <a:pt x="10" y="155"/>
                  </a:lnTo>
                  <a:lnTo>
                    <a:pt x="10" y="151"/>
                  </a:lnTo>
                  <a:lnTo>
                    <a:pt x="6" y="151"/>
                  </a:lnTo>
                  <a:lnTo>
                    <a:pt x="0" y="151"/>
                  </a:lnTo>
                  <a:lnTo>
                    <a:pt x="6" y="141"/>
                  </a:lnTo>
                  <a:lnTo>
                    <a:pt x="6" y="141"/>
                  </a:lnTo>
                  <a:lnTo>
                    <a:pt x="11" y="130"/>
                  </a:lnTo>
                  <a:lnTo>
                    <a:pt x="15" y="126"/>
                  </a:lnTo>
                  <a:lnTo>
                    <a:pt x="21" y="120"/>
                  </a:lnTo>
                  <a:lnTo>
                    <a:pt x="27" y="116"/>
                  </a:lnTo>
                  <a:lnTo>
                    <a:pt x="31" y="110"/>
                  </a:lnTo>
                  <a:lnTo>
                    <a:pt x="31" y="104"/>
                  </a:lnTo>
                  <a:lnTo>
                    <a:pt x="37" y="104"/>
                  </a:lnTo>
                  <a:lnTo>
                    <a:pt x="41" y="100"/>
                  </a:lnTo>
                  <a:lnTo>
                    <a:pt x="47" y="95"/>
                  </a:lnTo>
                  <a:lnTo>
                    <a:pt x="47" y="79"/>
                  </a:lnTo>
                  <a:lnTo>
                    <a:pt x="52" y="73"/>
                  </a:lnTo>
                  <a:lnTo>
                    <a:pt x="52" y="63"/>
                  </a:lnTo>
                  <a:lnTo>
                    <a:pt x="57" y="59"/>
                  </a:lnTo>
                  <a:lnTo>
                    <a:pt x="62" y="53"/>
                  </a:lnTo>
                  <a:lnTo>
                    <a:pt x="68" y="53"/>
                  </a:lnTo>
                  <a:lnTo>
                    <a:pt x="72" y="48"/>
                  </a:lnTo>
                  <a:lnTo>
                    <a:pt x="78" y="44"/>
                  </a:lnTo>
                  <a:lnTo>
                    <a:pt x="83" y="38"/>
                  </a:lnTo>
                  <a:lnTo>
                    <a:pt x="83" y="32"/>
                  </a:lnTo>
                  <a:lnTo>
                    <a:pt x="74" y="21"/>
                  </a:lnTo>
                  <a:lnTo>
                    <a:pt x="83" y="18"/>
                  </a:lnTo>
                  <a:lnTo>
                    <a:pt x="98" y="18"/>
                  </a:lnTo>
                  <a:lnTo>
                    <a:pt x="107" y="21"/>
                  </a:lnTo>
                  <a:lnTo>
                    <a:pt x="115" y="24"/>
                  </a:lnTo>
                  <a:lnTo>
                    <a:pt x="120" y="27"/>
                  </a:lnTo>
                  <a:lnTo>
                    <a:pt x="130" y="29"/>
                  </a:lnTo>
                  <a:lnTo>
                    <a:pt x="136" y="22"/>
                  </a:lnTo>
                  <a:lnTo>
                    <a:pt x="144" y="21"/>
                  </a:lnTo>
                  <a:lnTo>
                    <a:pt x="150" y="21"/>
                  </a:lnTo>
                  <a:lnTo>
                    <a:pt x="166" y="27"/>
                  </a:lnTo>
                  <a:lnTo>
                    <a:pt x="171" y="24"/>
                  </a:lnTo>
                  <a:lnTo>
                    <a:pt x="181" y="14"/>
                  </a:lnTo>
                  <a:lnTo>
                    <a:pt x="185" y="15"/>
                  </a:lnTo>
                  <a:lnTo>
                    <a:pt x="194" y="15"/>
                  </a:lnTo>
                  <a:lnTo>
                    <a:pt x="204" y="14"/>
                  </a:lnTo>
                  <a:lnTo>
                    <a:pt x="205" y="11"/>
                  </a:lnTo>
                  <a:lnTo>
                    <a:pt x="208" y="5"/>
                  </a:lnTo>
                  <a:lnTo>
                    <a:pt x="222" y="0"/>
                  </a:lnTo>
                  <a:lnTo>
                    <a:pt x="232" y="4"/>
                  </a:lnTo>
                  <a:lnTo>
                    <a:pt x="242" y="7"/>
                  </a:lnTo>
                  <a:lnTo>
                    <a:pt x="248" y="12"/>
                  </a:lnTo>
                  <a:lnTo>
                    <a:pt x="263" y="22"/>
                  </a:lnTo>
                  <a:lnTo>
                    <a:pt x="260" y="41"/>
                  </a:lnTo>
                  <a:lnTo>
                    <a:pt x="273" y="42"/>
                  </a:lnTo>
                  <a:lnTo>
                    <a:pt x="285" y="48"/>
                  </a:lnTo>
                  <a:lnTo>
                    <a:pt x="285" y="58"/>
                  </a:lnTo>
                  <a:lnTo>
                    <a:pt x="289" y="63"/>
                  </a:lnTo>
                  <a:lnTo>
                    <a:pt x="294" y="69"/>
                  </a:lnTo>
                  <a:lnTo>
                    <a:pt x="304" y="73"/>
                  </a:lnTo>
                  <a:lnTo>
                    <a:pt x="304" y="79"/>
                  </a:lnTo>
                  <a:lnTo>
                    <a:pt x="310" y="89"/>
                  </a:lnTo>
                  <a:lnTo>
                    <a:pt x="310" y="95"/>
                  </a:lnTo>
                  <a:lnTo>
                    <a:pt x="310" y="104"/>
                  </a:lnTo>
                  <a:lnTo>
                    <a:pt x="304" y="104"/>
                  </a:lnTo>
                  <a:lnTo>
                    <a:pt x="304" y="109"/>
                  </a:lnTo>
                  <a:lnTo>
                    <a:pt x="304" y="114"/>
                  </a:lnTo>
                  <a:lnTo>
                    <a:pt x="310" y="120"/>
                  </a:lnTo>
                  <a:lnTo>
                    <a:pt x="310" y="124"/>
                  </a:lnTo>
                  <a:lnTo>
                    <a:pt x="310" y="136"/>
                  </a:lnTo>
                  <a:lnTo>
                    <a:pt x="310" y="146"/>
                  </a:lnTo>
                  <a:lnTo>
                    <a:pt x="316" y="154"/>
                  </a:lnTo>
                  <a:lnTo>
                    <a:pt x="326" y="151"/>
                  </a:lnTo>
                  <a:lnTo>
                    <a:pt x="331" y="154"/>
                  </a:lnTo>
                  <a:lnTo>
                    <a:pt x="336" y="157"/>
                  </a:lnTo>
                  <a:lnTo>
                    <a:pt x="338" y="154"/>
                  </a:lnTo>
                  <a:lnTo>
                    <a:pt x="343" y="148"/>
                  </a:lnTo>
                  <a:lnTo>
                    <a:pt x="354" y="151"/>
                  </a:lnTo>
                  <a:lnTo>
                    <a:pt x="358" y="153"/>
                  </a:lnTo>
                  <a:lnTo>
                    <a:pt x="361" y="154"/>
                  </a:lnTo>
                  <a:lnTo>
                    <a:pt x="368" y="164"/>
                  </a:lnTo>
                  <a:lnTo>
                    <a:pt x="372" y="155"/>
                  </a:lnTo>
                  <a:lnTo>
                    <a:pt x="372" y="177"/>
                  </a:lnTo>
                  <a:lnTo>
                    <a:pt x="367" y="187"/>
                  </a:lnTo>
                  <a:lnTo>
                    <a:pt x="361" y="187"/>
                  </a:lnTo>
                  <a:lnTo>
                    <a:pt x="361" y="192"/>
                  </a:lnTo>
                  <a:lnTo>
                    <a:pt x="357" y="198"/>
                  </a:lnTo>
                  <a:lnTo>
                    <a:pt x="351" y="198"/>
                  </a:lnTo>
                  <a:lnTo>
                    <a:pt x="351" y="187"/>
                  </a:lnTo>
                  <a:lnTo>
                    <a:pt x="345" y="182"/>
                  </a:lnTo>
                  <a:lnTo>
                    <a:pt x="341" y="187"/>
                  </a:lnTo>
                  <a:lnTo>
                    <a:pt x="341" y="192"/>
                  </a:lnTo>
                  <a:lnTo>
                    <a:pt x="336" y="202"/>
                  </a:lnTo>
                  <a:lnTo>
                    <a:pt x="336" y="208"/>
                  </a:lnTo>
                  <a:lnTo>
                    <a:pt x="341" y="208"/>
                  </a:lnTo>
                  <a:lnTo>
                    <a:pt x="345" y="208"/>
                  </a:lnTo>
                  <a:lnTo>
                    <a:pt x="341" y="212"/>
                  </a:lnTo>
                  <a:lnTo>
                    <a:pt x="336" y="218"/>
                  </a:lnTo>
                  <a:lnTo>
                    <a:pt x="336" y="223"/>
                  </a:lnTo>
                  <a:lnTo>
                    <a:pt x="336" y="233"/>
                  </a:lnTo>
                  <a:lnTo>
                    <a:pt x="341" y="239"/>
                  </a:lnTo>
                  <a:lnTo>
                    <a:pt x="336" y="249"/>
                  </a:lnTo>
                  <a:lnTo>
                    <a:pt x="336" y="253"/>
                  </a:lnTo>
                  <a:lnTo>
                    <a:pt x="336" y="256"/>
                  </a:lnTo>
                  <a:lnTo>
                    <a:pt x="316" y="245"/>
                  </a:lnTo>
                  <a:lnTo>
                    <a:pt x="310" y="245"/>
                  </a:lnTo>
                  <a:lnTo>
                    <a:pt x="304" y="243"/>
                  </a:lnTo>
                  <a:lnTo>
                    <a:pt x="300" y="243"/>
                  </a:lnTo>
                  <a:lnTo>
                    <a:pt x="289" y="245"/>
                  </a:lnTo>
                  <a:lnTo>
                    <a:pt x="283" y="242"/>
                  </a:lnTo>
                  <a:lnTo>
                    <a:pt x="275" y="242"/>
                  </a:lnTo>
                  <a:lnTo>
                    <a:pt x="269" y="242"/>
                  </a:lnTo>
                  <a:lnTo>
                    <a:pt x="263" y="236"/>
                  </a:lnTo>
                  <a:lnTo>
                    <a:pt x="242" y="242"/>
                  </a:lnTo>
                  <a:lnTo>
                    <a:pt x="238" y="243"/>
                  </a:lnTo>
                  <a:lnTo>
                    <a:pt x="229" y="256"/>
                  </a:lnTo>
                  <a:lnTo>
                    <a:pt x="217" y="267"/>
                  </a:lnTo>
                  <a:lnTo>
                    <a:pt x="205" y="270"/>
                  </a:lnTo>
                  <a:lnTo>
                    <a:pt x="202" y="276"/>
                  </a:lnTo>
                  <a:lnTo>
                    <a:pt x="191" y="279"/>
                  </a:lnTo>
                  <a:lnTo>
                    <a:pt x="181" y="273"/>
                  </a:lnTo>
                  <a:lnTo>
                    <a:pt x="175" y="273"/>
                  </a:lnTo>
                  <a:lnTo>
                    <a:pt x="166" y="273"/>
                  </a:lnTo>
                  <a:lnTo>
                    <a:pt x="160" y="273"/>
                  </a:lnTo>
                  <a:lnTo>
                    <a:pt x="150" y="273"/>
                  </a:lnTo>
                  <a:lnTo>
                    <a:pt x="139" y="273"/>
                  </a:lnTo>
                  <a:lnTo>
                    <a:pt x="132" y="269"/>
                  </a:lnTo>
                  <a:lnTo>
                    <a:pt x="124" y="269"/>
                  </a:lnTo>
                  <a:lnTo>
                    <a:pt x="113" y="269"/>
                  </a:lnTo>
                  <a:lnTo>
                    <a:pt x="105" y="269"/>
                  </a:lnTo>
                  <a:lnTo>
                    <a:pt x="98" y="266"/>
                  </a:lnTo>
                  <a:lnTo>
                    <a:pt x="96" y="257"/>
                  </a:lnTo>
                  <a:lnTo>
                    <a:pt x="95" y="250"/>
                  </a:lnTo>
                  <a:lnTo>
                    <a:pt x="93" y="249"/>
                  </a:lnTo>
                  <a:lnTo>
                    <a:pt x="93" y="246"/>
                  </a:lnTo>
                  <a:close/>
                </a:path>
              </a:pathLst>
            </a:custGeom>
            <a:solidFill>
              <a:schemeClr val="tx2"/>
            </a:solidFill>
            <a:ln w="3175" cap="flat">
              <a:solidFill>
                <a:schemeClr val="bg2"/>
              </a:solidFill>
              <a:prstDash val="solid"/>
              <a:miter lim="800000"/>
              <a:headEnd/>
              <a:tailEnd/>
            </a:ln>
            <a:extLst/>
          </p:spPr>
          <p:txBody>
            <a:bodyPr vert="horz" wrap="square" lIns="68580" tIns="34290" rIns="68580" bIns="34290" numCol="1" anchor="t" anchorCtr="0" compatLnSpc="1">
              <a:prstTxWarp prst="textNoShape">
                <a:avLst/>
              </a:prstTxWarp>
            </a:bodyPr>
            <a:lstStyle/>
            <a:p>
              <a:endParaRPr lang="en-US" sz="1350"/>
            </a:p>
          </p:txBody>
        </p:sp>
        <p:sp>
          <p:nvSpPr>
            <p:cNvPr id="131" name="Freeform 130"/>
            <p:cNvSpPr>
              <a:spLocks/>
            </p:cNvSpPr>
            <p:nvPr/>
          </p:nvSpPr>
          <p:spPr bwMode="auto">
            <a:xfrm>
              <a:off x="5435461" y="5774252"/>
              <a:ext cx="313877" cy="260721"/>
            </a:xfrm>
            <a:custGeom>
              <a:avLst/>
              <a:gdLst>
                <a:gd name="T0" fmla="*/ 78 w 124"/>
                <a:gd name="T1" fmla="*/ 6 h 103"/>
                <a:gd name="T2" fmla="*/ 83 w 124"/>
                <a:gd name="T3" fmla="*/ 11 h 103"/>
                <a:gd name="T4" fmla="*/ 83 w 124"/>
                <a:gd name="T5" fmla="*/ 16 h 103"/>
                <a:gd name="T6" fmla="*/ 83 w 124"/>
                <a:gd name="T7" fmla="*/ 21 h 103"/>
                <a:gd name="T8" fmla="*/ 93 w 124"/>
                <a:gd name="T9" fmla="*/ 21 h 103"/>
                <a:gd name="T10" fmla="*/ 103 w 124"/>
                <a:gd name="T11" fmla="*/ 31 h 103"/>
                <a:gd name="T12" fmla="*/ 109 w 124"/>
                <a:gd name="T13" fmla="*/ 31 h 103"/>
                <a:gd name="T14" fmla="*/ 119 w 124"/>
                <a:gd name="T15" fmla="*/ 37 h 103"/>
                <a:gd name="T16" fmla="*/ 124 w 124"/>
                <a:gd name="T17" fmla="*/ 37 h 103"/>
                <a:gd name="T18" fmla="*/ 124 w 124"/>
                <a:gd name="T19" fmla="*/ 47 h 103"/>
                <a:gd name="T20" fmla="*/ 119 w 124"/>
                <a:gd name="T21" fmla="*/ 52 h 103"/>
                <a:gd name="T22" fmla="*/ 113 w 124"/>
                <a:gd name="T23" fmla="*/ 52 h 103"/>
                <a:gd name="T24" fmla="*/ 103 w 124"/>
                <a:gd name="T25" fmla="*/ 52 h 103"/>
                <a:gd name="T26" fmla="*/ 93 w 124"/>
                <a:gd name="T27" fmla="*/ 52 h 103"/>
                <a:gd name="T28" fmla="*/ 88 w 124"/>
                <a:gd name="T29" fmla="*/ 52 h 103"/>
                <a:gd name="T30" fmla="*/ 78 w 124"/>
                <a:gd name="T31" fmla="*/ 57 h 103"/>
                <a:gd name="T32" fmla="*/ 72 w 124"/>
                <a:gd name="T33" fmla="*/ 62 h 103"/>
                <a:gd name="T34" fmla="*/ 68 w 124"/>
                <a:gd name="T35" fmla="*/ 68 h 103"/>
                <a:gd name="T36" fmla="*/ 56 w 124"/>
                <a:gd name="T37" fmla="*/ 74 h 103"/>
                <a:gd name="T38" fmla="*/ 52 w 124"/>
                <a:gd name="T39" fmla="*/ 78 h 103"/>
                <a:gd name="T40" fmla="*/ 52 w 124"/>
                <a:gd name="T41" fmla="*/ 84 h 103"/>
                <a:gd name="T42" fmla="*/ 41 w 124"/>
                <a:gd name="T43" fmla="*/ 88 h 103"/>
                <a:gd name="T44" fmla="*/ 37 w 124"/>
                <a:gd name="T45" fmla="*/ 94 h 103"/>
                <a:gd name="T46" fmla="*/ 21 w 124"/>
                <a:gd name="T47" fmla="*/ 99 h 103"/>
                <a:gd name="T48" fmla="*/ 15 w 124"/>
                <a:gd name="T49" fmla="*/ 103 h 103"/>
                <a:gd name="T50" fmla="*/ 10 w 124"/>
                <a:gd name="T51" fmla="*/ 99 h 103"/>
                <a:gd name="T52" fmla="*/ 21 w 124"/>
                <a:gd name="T53" fmla="*/ 88 h 103"/>
                <a:gd name="T54" fmla="*/ 25 w 124"/>
                <a:gd name="T55" fmla="*/ 88 h 103"/>
                <a:gd name="T56" fmla="*/ 25 w 124"/>
                <a:gd name="T57" fmla="*/ 84 h 103"/>
                <a:gd name="T58" fmla="*/ 25 w 124"/>
                <a:gd name="T59" fmla="*/ 78 h 103"/>
                <a:gd name="T60" fmla="*/ 21 w 124"/>
                <a:gd name="T61" fmla="*/ 84 h 103"/>
                <a:gd name="T62" fmla="*/ 15 w 124"/>
                <a:gd name="T63" fmla="*/ 84 h 103"/>
                <a:gd name="T64" fmla="*/ 5 w 124"/>
                <a:gd name="T65" fmla="*/ 84 h 103"/>
                <a:gd name="T66" fmla="*/ 0 w 124"/>
                <a:gd name="T67" fmla="*/ 78 h 103"/>
                <a:gd name="T68" fmla="*/ 5 w 124"/>
                <a:gd name="T69" fmla="*/ 74 h 103"/>
                <a:gd name="T70" fmla="*/ 5 w 124"/>
                <a:gd name="T71" fmla="*/ 68 h 103"/>
                <a:gd name="T72" fmla="*/ 10 w 124"/>
                <a:gd name="T73" fmla="*/ 62 h 103"/>
                <a:gd name="T74" fmla="*/ 10 w 124"/>
                <a:gd name="T75" fmla="*/ 52 h 103"/>
                <a:gd name="T76" fmla="*/ 10 w 124"/>
                <a:gd name="T77" fmla="*/ 47 h 103"/>
                <a:gd name="T78" fmla="*/ 15 w 124"/>
                <a:gd name="T79" fmla="*/ 47 h 103"/>
                <a:gd name="T80" fmla="*/ 15 w 124"/>
                <a:gd name="T81" fmla="*/ 43 h 103"/>
                <a:gd name="T82" fmla="*/ 21 w 124"/>
                <a:gd name="T83" fmla="*/ 37 h 103"/>
                <a:gd name="T84" fmla="*/ 21 w 124"/>
                <a:gd name="T85" fmla="*/ 31 h 103"/>
                <a:gd name="T86" fmla="*/ 21 w 124"/>
                <a:gd name="T87" fmla="*/ 27 h 103"/>
                <a:gd name="T88" fmla="*/ 15 w 124"/>
                <a:gd name="T89" fmla="*/ 27 h 103"/>
                <a:gd name="T90" fmla="*/ 10 w 124"/>
                <a:gd name="T91" fmla="*/ 21 h 103"/>
                <a:gd name="T92" fmla="*/ 10 w 124"/>
                <a:gd name="T93" fmla="*/ 16 h 103"/>
                <a:gd name="T94" fmla="*/ 15 w 124"/>
                <a:gd name="T95" fmla="*/ 11 h 103"/>
                <a:gd name="T96" fmla="*/ 15 w 124"/>
                <a:gd name="T97" fmla="*/ 6 h 103"/>
                <a:gd name="T98" fmla="*/ 21 w 124"/>
                <a:gd name="T99" fmla="*/ 6 h 103"/>
                <a:gd name="T100" fmla="*/ 25 w 124"/>
                <a:gd name="T101" fmla="*/ 6 h 103"/>
                <a:gd name="T102" fmla="*/ 31 w 124"/>
                <a:gd name="T103" fmla="*/ 0 h 103"/>
                <a:gd name="T104" fmla="*/ 37 w 124"/>
                <a:gd name="T105" fmla="*/ 0 h 103"/>
                <a:gd name="T106" fmla="*/ 41 w 124"/>
                <a:gd name="T107" fmla="*/ 0 h 103"/>
                <a:gd name="T108" fmla="*/ 46 w 124"/>
                <a:gd name="T109" fmla="*/ 0 h 103"/>
                <a:gd name="T110" fmla="*/ 46 w 124"/>
                <a:gd name="T111" fmla="*/ 6 h 103"/>
                <a:gd name="T112" fmla="*/ 52 w 124"/>
                <a:gd name="T113" fmla="*/ 6 h 103"/>
                <a:gd name="T114" fmla="*/ 62 w 124"/>
                <a:gd name="T115" fmla="*/ 6 h 103"/>
                <a:gd name="T116" fmla="*/ 78 w 124"/>
                <a:gd name="T117" fmla="*/ 6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24" h="103">
                  <a:moveTo>
                    <a:pt x="78" y="6"/>
                  </a:moveTo>
                  <a:lnTo>
                    <a:pt x="83" y="11"/>
                  </a:lnTo>
                  <a:lnTo>
                    <a:pt x="83" y="16"/>
                  </a:lnTo>
                  <a:lnTo>
                    <a:pt x="83" y="21"/>
                  </a:lnTo>
                  <a:lnTo>
                    <a:pt x="93" y="21"/>
                  </a:lnTo>
                  <a:lnTo>
                    <a:pt x="103" y="31"/>
                  </a:lnTo>
                  <a:lnTo>
                    <a:pt x="109" y="31"/>
                  </a:lnTo>
                  <a:lnTo>
                    <a:pt x="119" y="37"/>
                  </a:lnTo>
                  <a:lnTo>
                    <a:pt x="124" y="37"/>
                  </a:lnTo>
                  <a:lnTo>
                    <a:pt x="124" y="47"/>
                  </a:lnTo>
                  <a:lnTo>
                    <a:pt x="119" y="52"/>
                  </a:lnTo>
                  <a:lnTo>
                    <a:pt x="113" y="52"/>
                  </a:lnTo>
                  <a:lnTo>
                    <a:pt x="103" y="52"/>
                  </a:lnTo>
                  <a:lnTo>
                    <a:pt x="93" y="52"/>
                  </a:lnTo>
                  <a:lnTo>
                    <a:pt x="88" y="52"/>
                  </a:lnTo>
                  <a:lnTo>
                    <a:pt x="78" y="57"/>
                  </a:lnTo>
                  <a:lnTo>
                    <a:pt x="72" y="62"/>
                  </a:lnTo>
                  <a:lnTo>
                    <a:pt x="68" y="68"/>
                  </a:lnTo>
                  <a:lnTo>
                    <a:pt x="56" y="74"/>
                  </a:lnTo>
                  <a:lnTo>
                    <a:pt x="52" y="78"/>
                  </a:lnTo>
                  <a:lnTo>
                    <a:pt x="52" y="84"/>
                  </a:lnTo>
                  <a:lnTo>
                    <a:pt x="41" y="88"/>
                  </a:lnTo>
                  <a:lnTo>
                    <a:pt x="37" y="94"/>
                  </a:lnTo>
                  <a:lnTo>
                    <a:pt x="21" y="99"/>
                  </a:lnTo>
                  <a:lnTo>
                    <a:pt x="15" y="103"/>
                  </a:lnTo>
                  <a:lnTo>
                    <a:pt x="10" y="99"/>
                  </a:lnTo>
                  <a:lnTo>
                    <a:pt x="21" y="88"/>
                  </a:lnTo>
                  <a:lnTo>
                    <a:pt x="25" y="88"/>
                  </a:lnTo>
                  <a:lnTo>
                    <a:pt x="25" y="84"/>
                  </a:lnTo>
                  <a:lnTo>
                    <a:pt x="25" y="78"/>
                  </a:lnTo>
                  <a:lnTo>
                    <a:pt x="21" y="84"/>
                  </a:lnTo>
                  <a:lnTo>
                    <a:pt x="15" y="84"/>
                  </a:lnTo>
                  <a:lnTo>
                    <a:pt x="5" y="84"/>
                  </a:lnTo>
                  <a:lnTo>
                    <a:pt x="0" y="78"/>
                  </a:lnTo>
                  <a:lnTo>
                    <a:pt x="5" y="74"/>
                  </a:lnTo>
                  <a:lnTo>
                    <a:pt x="5" y="68"/>
                  </a:lnTo>
                  <a:lnTo>
                    <a:pt x="10" y="62"/>
                  </a:lnTo>
                  <a:lnTo>
                    <a:pt x="10" y="52"/>
                  </a:lnTo>
                  <a:lnTo>
                    <a:pt x="10" y="47"/>
                  </a:lnTo>
                  <a:lnTo>
                    <a:pt x="15" y="47"/>
                  </a:lnTo>
                  <a:lnTo>
                    <a:pt x="15" y="43"/>
                  </a:lnTo>
                  <a:lnTo>
                    <a:pt x="21" y="37"/>
                  </a:lnTo>
                  <a:lnTo>
                    <a:pt x="21" y="31"/>
                  </a:lnTo>
                  <a:lnTo>
                    <a:pt x="21" y="27"/>
                  </a:lnTo>
                  <a:lnTo>
                    <a:pt x="15" y="27"/>
                  </a:lnTo>
                  <a:lnTo>
                    <a:pt x="10" y="21"/>
                  </a:lnTo>
                  <a:lnTo>
                    <a:pt x="10" y="16"/>
                  </a:lnTo>
                  <a:lnTo>
                    <a:pt x="15" y="11"/>
                  </a:lnTo>
                  <a:lnTo>
                    <a:pt x="15" y="6"/>
                  </a:lnTo>
                  <a:lnTo>
                    <a:pt x="21" y="6"/>
                  </a:lnTo>
                  <a:lnTo>
                    <a:pt x="25" y="6"/>
                  </a:lnTo>
                  <a:lnTo>
                    <a:pt x="31" y="0"/>
                  </a:lnTo>
                  <a:lnTo>
                    <a:pt x="37" y="0"/>
                  </a:lnTo>
                  <a:lnTo>
                    <a:pt x="41" y="0"/>
                  </a:lnTo>
                  <a:lnTo>
                    <a:pt x="46" y="0"/>
                  </a:lnTo>
                  <a:lnTo>
                    <a:pt x="46" y="6"/>
                  </a:lnTo>
                  <a:lnTo>
                    <a:pt x="52" y="6"/>
                  </a:lnTo>
                  <a:lnTo>
                    <a:pt x="62" y="6"/>
                  </a:lnTo>
                  <a:lnTo>
                    <a:pt x="78" y="6"/>
                  </a:lnTo>
                  <a:close/>
                </a:path>
              </a:pathLst>
            </a:custGeom>
            <a:solidFill>
              <a:schemeClr val="tx2"/>
            </a:solidFill>
            <a:ln w="3175" cap="flat">
              <a:solidFill>
                <a:schemeClr val="bg2"/>
              </a:solidFill>
              <a:prstDash val="solid"/>
              <a:miter lim="800000"/>
              <a:headEnd/>
              <a:tailEnd/>
            </a:ln>
          </p:spPr>
          <p:txBody>
            <a:bodyPr vert="horz" wrap="square" lIns="68580" tIns="34290" rIns="68580" bIns="34290" numCol="1" anchor="t" anchorCtr="0" compatLnSpc="1">
              <a:prstTxWarp prst="textNoShape">
                <a:avLst/>
              </a:prstTxWarp>
            </a:bodyPr>
            <a:lstStyle/>
            <a:p>
              <a:endParaRPr lang="en-US" sz="1350"/>
            </a:p>
          </p:txBody>
        </p:sp>
        <p:sp>
          <p:nvSpPr>
            <p:cNvPr id="132" name="Freeform 131"/>
            <p:cNvSpPr>
              <a:spLocks/>
            </p:cNvSpPr>
            <p:nvPr/>
          </p:nvSpPr>
          <p:spPr bwMode="auto">
            <a:xfrm>
              <a:off x="5435461" y="5774252"/>
              <a:ext cx="313877" cy="260721"/>
            </a:xfrm>
            <a:custGeom>
              <a:avLst/>
              <a:gdLst>
                <a:gd name="T0" fmla="*/ 78 w 124"/>
                <a:gd name="T1" fmla="*/ 6 h 103"/>
                <a:gd name="T2" fmla="*/ 83 w 124"/>
                <a:gd name="T3" fmla="*/ 11 h 103"/>
                <a:gd name="T4" fmla="*/ 83 w 124"/>
                <a:gd name="T5" fmla="*/ 16 h 103"/>
                <a:gd name="T6" fmla="*/ 83 w 124"/>
                <a:gd name="T7" fmla="*/ 21 h 103"/>
                <a:gd name="T8" fmla="*/ 93 w 124"/>
                <a:gd name="T9" fmla="*/ 21 h 103"/>
                <a:gd name="T10" fmla="*/ 103 w 124"/>
                <a:gd name="T11" fmla="*/ 31 h 103"/>
                <a:gd name="T12" fmla="*/ 109 w 124"/>
                <a:gd name="T13" fmla="*/ 31 h 103"/>
                <a:gd name="T14" fmla="*/ 119 w 124"/>
                <a:gd name="T15" fmla="*/ 37 h 103"/>
                <a:gd name="T16" fmla="*/ 124 w 124"/>
                <a:gd name="T17" fmla="*/ 37 h 103"/>
                <a:gd name="T18" fmla="*/ 124 w 124"/>
                <a:gd name="T19" fmla="*/ 47 h 103"/>
                <a:gd name="T20" fmla="*/ 119 w 124"/>
                <a:gd name="T21" fmla="*/ 52 h 103"/>
                <a:gd name="T22" fmla="*/ 113 w 124"/>
                <a:gd name="T23" fmla="*/ 52 h 103"/>
                <a:gd name="T24" fmla="*/ 103 w 124"/>
                <a:gd name="T25" fmla="*/ 52 h 103"/>
                <a:gd name="T26" fmla="*/ 93 w 124"/>
                <a:gd name="T27" fmla="*/ 52 h 103"/>
                <a:gd name="T28" fmla="*/ 88 w 124"/>
                <a:gd name="T29" fmla="*/ 52 h 103"/>
                <a:gd name="T30" fmla="*/ 78 w 124"/>
                <a:gd name="T31" fmla="*/ 57 h 103"/>
                <a:gd name="T32" fmla="*/ 72 w 124"/>
                <a:gd name="T33" fmla="*/ 62 h 103"/>
                <a:gd name="T34" fmla="*/ 68 w 124"/>
                <a:gd name="T35" fmla="*/ 68 h 103"/>
                <a:gd name="T36" fmla="*/ 56 w 124"/>
                <a:gd name="T37" fmla="*/ 74 h 103"/>
                <a:gd name="T38" fmla="*/ 52 w 124"/>
                <a:gd name="T39" fmla="*/ 78 h 103"/>
                <a:gd name="T40" fmla="*/ 52 w 124"/>
                <a:gd name="T41" fmla="*/ 84 h 103"/>
                <a:gd name="T42" fmla="*/ 41 w 124"/>
                <a:gd name="T43" fmla="*/ 88 h 103"/>
                <a:gd name="T44" fmla="*/ 37 w 124"/>
                <a:gd name="T45" fmla="*/ 94 h 103"/>
                <a:gd name="T46" fmla="*/ 21 w 124"/>
                <a:gd name="T47" fmla="*/ 99 h 103"/>
                <a:gd name="T48" fmla="*/ 15 w 124"/>
                <a:gd name="T49" fmla="*/ 103 h 103"/>
                <a:gd name="T50" fmla="*/ 10 w 124"/>
                <a:gd name="T51" fmla="*/ 99 h 103"/>
                <a:gd name="T52" fmla="*/ 21 w 124"/>
                <a:gd name="T53" fmla="*/ 88 h 103"/>
                <a:gd name="T54" fmla="*/ 25 w 124"/>
                <a:gd name="T55" fmla="*/ 88 h 103"/>
                <a:gd name="T56" fmla="*/ 25 w 124"/>
                <a:gd name="T57" fmla="*/ 84 h 103"/>
                <a:gd name="T58" fmla="*/ 25 w 124"/>
                <a:gd name="T59" fmla="*/ 78 h 103"/>
                <a:gd name="T60" fmla="*/ 21 w 124"/>
                <a:gd name="T61" fmla="*/ 84 h 103"/>
                <a:gd name="T62" fmla="*/ 15 w 124"/>
                <a:gd name="T63" fmla="*/ 84 h 103"/>
                <a:gd name="T64" fmla="*/ 5 w 124"/>
                <a:gd name="T65" fmla="*/ 84 h 103"/>
                <a:gd name="T66" fmla="*/ 0 w 124"/>
                <a:gd name="T67" fmla="*/ 78 h 103"/>
                <a:gd name="T68" fmla="*/ 5 w 124"/>
                <a:gd name="T69" fmla="*/ 74 h 103"/>
                <a:gd name="T70" fmla="*/ 5 w 124"/>
                <a:gd name="T71" fmla="*/ 68 h 103"/>
                <a:gd name="T72" fmla="*/ 10 w 124"/>
                <a:gd name="T73" fmla="*/ 62 h 103"/>
                <a:gd name="T74" fmla="*/ 10 w 124"/>
                <a:gd name="T75" fmla="*/ 52 h 103"/>
                <a:gd name="T76" fmla="*/ 10 w 124"/>
                <a:gd name="T77" fmla="*/ 47 h 103"/>
                <a:gd name="T78" fmla="*/ 15 w 124"/>
                <a:gd name="T79" fmla="*/ 47 h 103"/>
                <a:gd name="T80" fmla="*/ 15 w 124"/>
                <a:gd name="T81" fmla="*/ 43 h 103"/>
                <a:gd name="T82" fmla="*/ 21 w 124"/>
                <a:gd name="T83" fmla="*/ 37 h 103"/>
                <a:gd name="T84" fmla="*/ 21 w 124"/>
                <a:gd name="T85" fmla="*/ 31 h 103"/>
                <a:gd name="T86" fmla="*/ 21 w 124"/>
                <a:gd name="T87" fmla="*/ 27 h 103"/>
                <a:gd name="T88" fmla="*/ 15 w 124"/>
                <a:gd name="T89" fmla="*/ 27 h 103"/>
                <a:gd name="T90" fmla="*/ 10 w 124"/>
                <a:gd name="T91" fmla="*/ 21 h 103"/>
                <a:gd name="T92" fmla="*/ 10 w 124"/>
                <a:gd name="T93" fmla="*/ 16 h 103"/>
                <a:gd name="T94" fmla="*/ 15 w 124"/>
                <a:gd name="T95" fmla="*/ 11 h 103"/>
                <a:gd name="T96" fmla="*/ 15 w 124"/>
                <a:gd name="T97" fmla="*/ 6 h 103"/>
                <a:gd name="T98" fmla="*/ 21 w 124"/>
                <a:gd name="T99" fmla="*/ 6 h 103"/>
                <a:gd name="T100" fmla="*/ 25 w 124"/>
                <a:gd name="T101" fmla="*/ 6 h 103"/>
                <a:gd name="T102" fmla="*/ 31 w 124"/>
                <a:gd name="T103" fmla="*/ 0 h 103"/>
                <a:gd name="T104" fmla="*/ 37 w 124"/>
                <a:gd name="T105" fmla="*/ 0 h 103"/>
                <a:gd name="T106" fmla="*/ 41 w 124"/>
                <a:gd name="T107" fmla="*/ 0 h 103"/>
                <a:gd name="T108" fmla="*/ 46 w 124"/>
                <a:gd name="T109" fmla="*/ 0 h 103"/>
                <a:gd name="T110" fmla="*/ 46 w 124"/>
                <a:gd name="T111" fmla="*/ 6 h 103"/>
                <a:gd name="T112" fmla="*/ 52 w 124"/>
                <a:gd name="T113" fmla="*/ 6 h 103"/>
                <a:gd name="T114" fmla="*/ 62 w 124"/>
                <a:gd name="T115" fmla="*/ 6 h 103"/>
                <a:gd name="T116" fmla="*/ 78 w 124"/>
                <a:gd name="T117" fmla="*/ 6 h 1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24" h="103">
                  <a:moveTo>
                    <a:pt x="78" y="6"/>
                  </a:moveTo>
                  <a:lnTo>
                    <a:pt x="83" y="11"/>
                  </a:lnTo>
                  <a:lnTo>
                    <a:pt x="83" y="16"/>
                  </a:lnTo>
                  <a:lnTo>
                    <a:pt x="83" y="21"/>
                  </a:lnTo>
                  <a:lnTo>
                    <a:pt x="93" y="21"/>
                  </a:lnTo>
                  <a:lnTo>
                    <a:pt x="103" y="31"/>
                  </a:lnTo>
                  <a:lnTo>
                    <a:pt x="109" y="31"/>
                  </a:lnTo>
                  <a:lnTo>
                    <a:pt x="119" y="37"/>
                  </a:lnTo>
                  <a:lnTo>
                    <a:pt x="124" y="37"/>
                  </a:lnTo>
                  <a:lnTo>
                    <a:pt x="124" y="47"/>
                  </a:lnTo>
                  <a:lnTo>
                    <a:pt x="119" y="52"/>
                  </a:lnTo>
                  <a:lnTo>
                    <a:pt x="113" y="52"/>
                  </a:lnTo>
                  <a:lnTo>
                    <a:pt x="103" y="52"/>
                  </a:lnTo>
                  <a:lnTo>
                    <a:pt x="93" y="52"/>
                  </a:lnTo>
                  <a:lnTo>
                    <a:pt x="88" y="52"/>
                  </a:lnTo>
                  <a:lnTo>
                    <a:pt x="78" y="57"/>
                  </a:lnTo>
                  <a:lnTo>
                    <a:pt x="72" y="62"/>
                  </a:lnTo>
                  <a:lnTo>
                    <a:pt x="68" y="68"/>
                  </a:lnTo>
                  <a:lnTo>
                    <a:pt x="56" y="74"/>
                  </a:lnTo>
                  <a:lnTo>
                    <a:pt x="52" y="78"/>
                  </a:lnTo>
                  <a:lnTo>
                    <a:pt x="52" y="84"/>
                  </a:lnTo>
                  <a:lnTo>
                    <a:pt x="41" y="88"/>
                  </a:lnTo>
                  <a:lnTo>
                    <a:pt x="37" y="94"/>
                  </a:lnTo>
                  <a:lnTo>
                    <a:pt x="21" y="99"/>
                  </a:lnTo>
                  <a:lnTo>
                    <a:pt x="15" y="103"/>
                  </a:lnTo>
                  <a:lnTo>
                    <a:pt x="10" y="99"/>
                  </a:lnTo>
                  <a:lnTo>
                    <a:pt x="21" y="88"/>
                  </a:lnTo>
                  <a:lnTo>
                    <a:pt x="25" y="88"/>
                  </a:lnTo>
                  <a:lnTo>
                    <a:pt x="25" y="84"/>
                  </a:lnTo>
                  <a:lnTo>
                    <a:pt x="25" y="78"/>
                  </a:lnTo>
                  <a:lnTo>
                    <a:pt x="21" y="84"/>
                  </a:lnTo>
                  <a:lnTo>
                    <a:pt x="15" y="84"/>
                  </a:lnTo>
                  <a:lnTo>
                    <a:pt x="5" y="84"/>
                  </a:lnTo>
                  <a:lnTo>
                    <a:pt x="0" y="78"/>
                  </a:lnTo>
                  <a:lnTo>
                    <a:pt x="5" y="74"/>
                  </a:lnTo>
                  <a:lnTo>
                    <a:pt x="5" y="68"/>
                  </a:lnTo>
                  <a:lnTo>
                    <a:pt x="10" y="62"/>
                  </a:lnTo>
                  <a:lnTo>
                    <a:pt x="10" y="52"/>
                  </a:lnTo>
                  <a:lnTo>
                    <a:pt x="10" y="47"/>
                  </a:lnTo>
                  <a:lnTo>
                    <a:pt x="15" y="47"/>
                  </a:lnTo>
                  <a:lnTo>
                    <a:pt x="15" y="43"/>
                  </a:lnTo>
                  <a:lnTo>
                    <a:pt x="21" y="37"/>
                  </a:lnTo>
                  <a:lnTo>
                    <a:pt x="21" y="31"/>
                  </a:lnTo>
                  <a:lnTo>
                    <a:pt x="21" y="27"/>
                  </a:lnTo>
                  <a:lnTo>
                    <a:pt x="15" y="27"/>
                  </a:lnTo>
                  <a:lnTo>
                    <a:pt x="10" y="21"/>
                  </a:lnTo>
                  <a:lnTo>
                    <a:pt x="10" y="16"/>
                  </a:lnTo>
                  <a:lnTo>
                    <a:pt x="15" y="11"/>
                  </a:lnTo>
                  <a:lnTo>
                    <a:pt x="15" y="6"/>
                  </a:lnTo>
                  <a:lnTo>
                    <a:pt x="21" y="6"/>
                  </a:lnTo>
                  <a:lnTo>
                    <a:pt x="25" y="6"/>
                  </a:lnTo>
                  <a:lnTo>
                    <a:pt x="31" y="0"/>
                  </a:lnTo>
                  <a:lnTo>
                    <a:pt x="37" y="0"/>
                  </a:lnTo>
                  <a:lnTo>
                    <a:pt x="41" y="0"/>
                  </a:lnTo>
                  <a:lnTo>
                    <a:pt x="46" y="0"/>
                  </a:lnTo>
                  <a:lnTo>
                    <a:pt x="46" y="6"/>
                  </a:lnTo>
                  <a:lnTo>
                    <a:pt x="52" y="6"/>
                  </a:lnTo>
                  <a:lnTo>
                    <a:pt x="62" y="6"/>
                  </a:lnTo>
                  <a:lnTo>
                    <a:pt x="78" y="6"/>
                  </a:lnTo>
                  <a:close/>
                </a:path>
              </a:pathLst>
            </a:custGeom>
            <a:solidFill>
              <a:schemeClr val="tx2"/>
            </a:solidFill>
            <a:ln w="3175" cap="flat">
              <a:solidFill>
                <a:schemeClr val="bg2"/>
              </a:solidFill>
              <a:prstDash val="solid"/>
              <a:miter lim="800000"/>
              <a:headEnd/>
              <a:tailEnd/>
            </a:ln>
            <a:extLst/>
          </p:spPr>
          <p:txBody>
            <a:bodyPr vert="horz" wrap="square" lIns="68580" tIns="34290" rIns="68580" bIns="34290" numCol="1" anchor="t" anchorCtr="0" compatLnSpc="1">
              <a:prstTxWarp prst="textNoShape">
                <a:avLst/>
              </a:prstTxWarp>
            </a:bodyPr>
            <a:lstStyle/>
            <a:p>
              <a:endParaRPr lang="en-US" sz="1350"/>
            </a:p>
          </p:txBody>
        </p:sp>
        <p:sp>
          <p:nvSpPr>
            <p:cNvPr id="133" name="Freeform 132"/>
            <p:cNvSpPr>
              <a:spLocks/>
            </p:cNvSpPr>
            <p:nvPr/>
          </p:nvSpPr>
          <p:spPr bwMode="auto">
            <a:xfrm>
              <a:off x="4772270" y="5817283"/>
              <a:ext cx="716348" cy="766973"/>
            </a:xfrm>
            <a:custGeom>
              <a:avLst/>
              <a:gdLst>
                <a:gd name="T0" fmla="*/ 160 w 283"/>
                <a:gd name="T1" fmla="*/ 30 h 303"/>
                <a:gd name="T2" fmla="*/ 185 w 283"/>
                <a:gd name="T3" fmla="*/ 18 h 303"/>
                <a:gd name="T4" fmla="*/ 206 w 283"/>
                <a:gd name="T5" fmla="*/ 24 h 303"/>
                <a:gd name="T6" fmla="*/ 236 w 283"/>
                <a:gd name="T7" fmla="*/ 24 h 303"/>
                <a:gd name="T8" fmla="*/ 259 w 283"/>
                <a:gd name="T9" fmla="*/ 9 h 303"/>
                <a:gd name="T10" fmla="*/ 283 w 283"/>
                <a:gd name="T11" fmla="*/ 9 h 303"/>
                <a:gd name="T12" fmla="*/ 273 w 283"/>
                <a:gd name="T13" fmla="*/ 31 h 303"/>
                <a:gd name="T14" fmla="*/ 263 w 283"/>
                <a:gd name="T15" fmla="*/ 61 h 303"/>
                <a:gd name="T16" fmla="*/ 216 w 283"/>
                <a:gd name="T17" fmla="*/ 50 h 303"/>
                <a:gd name="T18" fmla="*/ 195 w 283"/>
                <a:gd name="T19" fmla="*/ 55 h 303"/>
                <a:gd name="T20" fmla="*/ 180 w 283"/>
                <a:gd name="T21" fmla="*/ 65 h 303"/>
                <a:gd name="T22" fmla="*/ 170 w 283"/>
                <a:gd name="T23" fmla="*/ 81 h 303"/>
                <a:gd name="T24" fmla="*/ 180 w 283"/>
                <a:gd name="T25" fmla="*/ 101 h 303"/>
                <a:gd name="T26" fmla="*/ 164 w 283"/>
                <a:gd name="T27" fmla="*/ 96 h 303"/>
                <a:gd name="T28" fmla="*/ 154 w 283"/>
                <a:gd name="T29" fmla="*/ 101 h 303"/>
                <a:gd name="T30" fmla="*/ 150 w 283"/>
                <a:gd name="T31" fmla="*/ 106 h 303"/>
                <a:gd name="T32" fmla="*/ 133 w 283"/>
                <a:gd name="T33" fmla="*/ 96 h 303"/>
                <a:gd name="T34" fmla="*/ 107 w 283"/>
                <a:gd name="T35" fmla="*/ 77 h 303"/>
                <a:gd name="T36" fmla="*/ 107 w 283"/>
                <a:gd name="T37" fmla="*/ 106 h 303"/>
                <a:gd name="T38" fmla="*/ 150 w 283"/>
                <a:gd name="T39" fmla="*/ 143 h 303"/>
                <a:gd name="T40" fmla="*/ 133 w 283"/>
                <a:gd name="T41" fmla="*/ 137 h 303"/>
                <a:gd name="T42" fmla="*/ 123 w 283"/>
                <a:gd name="T43" fmla="*/ 153 h 303"/>
                <a:gd name="T44" fmla="*/ 129 w 283"/>
                <a:gd name="T45" fmla="*/ 174 h 303"/>
                <a:gd name="T46" fmla="*/ 170 w 283"/>
                <a:gd name="T47" fmla="*/ 200 h 303"/>
                <a:gd name="T48" fmla="*/ 175 w 283"/>
                <a:gd name="T49" fmla="*/ 231 h 303"/>
                <a:gd name="T50" fmla="*/ 138 w 283"/>
                <a:gd name="T51" fmla="*/ 231 h 303"/>
                <a:gd name="T52" fmla="*/ 160 w 283"/>
                <a:gd name="T53" fmla="*/ 245 h 303"/>
                <a:gd name="T54" fmla="*/ 129 w 283"/>
                <a:gd name="T55" fmla="*/ 245 h 303"/>
                <a:gd name="T56" fmla="*/ 129 w 283"/>
                <a:gd name="T57" fmla="*/ 266 h 303"/>
                <a:gd name="T58" fmla="*/ 150 w 283"/>
                <a:gd name="T59" fmla="*/ 292 h 303"/>
                <a:gd name="T60" fmla="*/ 117 w 283"/>
                <a:gd name="T61" fmla="*/ 288 h 303"/>
                <a:gd name="T62" fmla="*/ 113 w 283"/>
                <a:gd name="T63" fmla="*/ 303 h 303"/>
                <a:gd name="T64" fmla="*/ 92 w 283"/>
                <a:gd name="T65" fmla="*/ 282 h 303"/>
                <a:gd name="T66" fmla="*/ 82 w 283"/>
                <a:gd name="T67" fmla="*/ 276 h 303"/>
                <a:gd name="T68" fmla="*/ 66 w 283"/>
                <a:gd name="T69" fmla="*/ 276 h 303"/>
                <a:gd name="T70" fmla="*/ 66 w 283"/>
                <a:gd name="T71" fmla="*/ 245 h 303"/>
                <a:gd name="T72" fmla="*/ 46 w 283"/>
                <a:gd name="T73" fmla="*/ 220 h 303"/>
                <a:gd name="T74" fmla="*/ 66 w 283"/>
                <a:gd name="T75" fmla="*/ 210 h 303"/>
                <a:gd name="T76" fmla="*/ 92 w 283"/>
                <a:gd name="T77" fmla="*/ 204 h 303"/>
                <a:gd name="T78" fmla="*/ 113 w 283"/>
                <a:gd name="T79" fmla="*/ 215 h 303"/>
                <a:gd name="T80" fmla="*/ 123 w 283"/>
                <a:gd name="T81" fmla="*/ 204 h 303"/>
                <a:gd name="T82" fmla="*/ 97 w 283"/>
                <a:gd name="T83" fmla="*/ 194 h 303"/>
                <a:gd name="T84" fmla="*/ 61 w 283"/>
                <a:gd name="T85" fmla="*/ 194 h 303"/>
                <a:gd name="T86" fmla="*/ 35 w 283"/>
                <a:gd name="T87" fmla="*/ 190 h 303"/>
                <a:gd name="T88" fmla="*/ 29 w 283"/>
                <a:gd name="T89" fmla="*/ 169 h 303"/>
                <a:gd name="T90" fmla="*/ 41 w 283"/>
                <a:gd name="T91" fmla="*/ 159 h 303"/>
                <a:gd name="T92" fmla="*/ 20 w 283"/>
                <a:gd name="T93" fmla="*/ 147 h 303"/>
                <a:gd name="T94" fmla="*/ 4 w 283"/>
                <a:gd name="T95" fmla="*/ 128 h 303"/>
                <a:gd name="T96" fmla="*/ 25 w 283"/>
                <a:gd name="T97" fmla="*/ 106 h 303"/>
                <a:gd name="T98" fmla="*/ 41 w 283"/>
                <a:gd name="T99" fmla="*/ 81 h 303"/>
                <a:gd name="T100" fmla="*/ 35 w 283"/>
                <a:gd name="T101" fmla="*/ 55 h 303"/>
                <a:gd name="T102" fmla="*/ 61 w 283"/>
                <a:gd name="T103" fmla="*/ 55 h 303"/>
                <a:gd name="T104" fmla="*/ 97 w 283"/>
                <a:gd name="T105" fmla="*/ 45 h 303"/>
                <a:gd name="T106" fmla="*/ 129 w 283"/>
                <a:gd name="T107" fmla="*/ 30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83" h="303">
                  <a:moveTo>
                    <a:pt x="117" y="30"/>
                  </a:moveTo>
                  <a:lnTo>
                    <a:pt x="129" y="30"/>
                  </a:lnTo>
                  <a:lnTo>
                    <a:pt x="138" y="30"/>
                  </a:lnTo>
                  <a:lnTo>
                    <a:pt x="150" y="30"/>
                  </a:lnTo>
                  <a:lnTo>
                    <a:pt x="160" y="30"/>
                  </a:lnTo>
                  <a:lnTo>
                    <a:pt x="164" y="35"/>
                  </a:lnTo>
                  <a:lnTo>
                    <a:pt x="171" y="30"/>
                  </a:lnTo>
                  <a:lnTo>
                    <a:pt x="170" y="24"/>
                  </a:lnTo>
                  <a:lnTo>
                    <a:pt x="174" y="21"/>
                  </a:lnTo>
                  <a:lnTo>
                    <a:pt x="185" y="18"/>
                  </a:lnTo>
                  <a:lnTo>
                    <a:pt x="189" y="21"/>
                  </a:lnTo>
                  <a:lnTo>
                    <a:pt x="194" y="18"/>
                  </a:lnTo>
                  <a:lnTo>
                    <a:pt x="195" y="18"/>
                  </a:lnTo>
                  <a:lnTo>
                    <a:pt x="201" y="24"/>
                  </a:lnTo>
                  <a:lnTo>
                    <a:pt x="206" y="24"/>
                  </a:lnTo>
                  <a:lnTo>
                    <a:pt x="206" y="30"/>
                  </a:lnTo>
                  <a:lnTo>
                    <a:pt x="216" y="24"/>
                  </a:lnTo>
                  <a:lnTo>
                    <a:pt x="221" y="24"/>
                  </a:lnTo>
                  <a:lnTo>
                    <a:pt x="226" y="24"/>
                  </a:lnTo>
                  <a:lnTo>
                    <a:pt x="236" y="24"/>
                  </a:lnTo>
                  <a:lnTo>
                    <a:pt x="242" y="18"/>
                  </a:lnTo>
                  <a:lnTo>
                    <a:pt x="252" y="18"/>
                  </a:lnTo>
                  <a:lnTo>
                    <a:pt x="263" y="18"/>
                  </a:lnTo>
                  <a:lnTo>
                    <a:pt x="262" y="14"/>
                  </a:lnTo>
                  <a:lnTo>
                    <a:pt x="259" y="9"/>
                  </a:lnTo>
                  <a:lnTo>
                    <a:pt x="259" y="3"/>
                  </a:lnTo>
                  <a:lnTo>
                    <a:pt x="267" y="0"/>
                  </a:lnTo>
                  <a:lnTo>
                    <a:pt x="274" y="3"/>
                  </a:lnTo>
                  <a:lnTo>
                    <a:pt x="279" y="9"/>
                  </a:lnTo>
                  <a:lnTo>
                    <a:pt x="283" y="9"/>
                  </a:lnTo>
                  <a:lnTo>
                    <a:pt x="283" y="14"/>
                  </a:lnTo>
                  <a:lnTo>
                    <a:pt x="283" y="18"/>
                  </a:lnTo>
                  <a:lnTo>
                    <a:pt x="279" y="24"/>
                  </a:lnTo>
                  <a:lnTo>
                    <a:pt x="282" y="30"/>
                  </a:lnTo>
                  <a:lnTo>
                    <a:pt x="273" y="31"/>
                  </a:lnTo>
                  <a:lnTo>
                    <a:pt x="274" y="35"/>
                  </a:lnTo>
                  <a:lnTo>
                    <a:pt x="273" y="45"/>
                  </a:lnTo>
                  <a:lnTo>
                    <a:pt x="267" y="50"/>
                  </a:lnTo>
                  <a:lnTo>
                    <a:pt x="267" y="55"/>
                  </a:lnTo>
                  <a:lnTo>
                    <a:pt x="263" y="61"/>
                  </a:lnTo>
                  <a:lnTo>
                    <a:pt x="257" y="61"/>
                  </a:lnTo>
                  <a:lnTo>
                    <a:pt x="252" y="55"/>
                  </a:lnTo>
                  <a:lnTo>
                    <a:pt x="236" y="55"/>
                  </a:lnTo>
                  <a:lnTo>
                    <a:pt x="226" y="50"/>
                  </a:lnTo>
                  <a:lnTo>
                    <a:pt x="216" y="50"/>
                  </a:lnTo>
                  <a:lnTo>
                    <a:pt x="211" y="50"/>
                  </a:lnTo>
                  <a:lnTo>
                    <a:pt x="216" y="55"/>
                  </a:lnTo>
                  <a:lnTo>
                    <a:pt x="211" y="61"/>
                  </a:lnTo>
                  <a:lnTo>
                    <a:pt x="201" y="61"/>
                  </a:lnTo>
                  <a:lnTo>
                    <a:pt x="195" y="55"/>
                  </a:lnTo>
                  <a:lnTo>
                    <a:pt x="189" y="50"/>
                  </a:lnTo>
                  <a:lnTo>
                    <a:pt x="185" y="55"/>
                  </a:lnTo>
                  <a:lnTo>
                    <a:pt x="185" y="61"/>
                  </a:lnTo>
                  <a:lnTo>
                    <a:pt x="185" y="65"/>
                  </a:lnTo>
                  <a:lnTo>
                    <a:pt x="180" y="65"/>
                  </a:lnTo>
                  <a:lnTo>
                    <a:pt x="164" y="65"/>
                  </a:lnTo>
                  <a:lnTo>
                    <a:pt x="160" y="65"/>
                  </a:lnTo>
                  <a:lnTo>
                    <a:pt x="160" y="71"/>
                  </a:lnTo>
                  <a:lnTo>
                    <a:pt x="164" y="77"/>
                  </a:lnTo>
                  <a:lnTo>
                    <a:pt x="170" y="81"/>
                  </a:lnTo>
                  <a:lnTo>
                    <a:pt x="180" y="86"/>
                  </a:lnTo>
                  <a:lnTo>
                    <a:pt x="189" y="91"/>
                  </a:lnTo>
                  <a:lnTo>
                    <a:pt x="195" y="91"/>
                  </a:lnTo>
                  <a:lnTo>
                    <a:pt x="189" y="96"/>
                  </a:lnTo>
                  <a:lnTo>
                    <a:pt x="180" y="101"/>
                  </a:lnTo>
                  <a:lnTo>
                    <a:pt x="170" y="101"/>
                  </a:lnTo>
                  <a:lnTo>
                    <a:pt x="170" y="91"/>
                  </a:lnTo>
                  <a:lnTo>
                    <a:pt x="164" y="91"/>
                  </a:lnTo>
                  <a:lnTo>
                    <a:pt x="160" y="91"/>
                  </a:lnTo>
                  <a:lnTo>
                    <a:pt x="164" y="96"/>
                  </a:lnTo>
                  <a:lnTo>
                    <a:pt x="170" y="106"/>
                  </a:lnTo>
                  <a:lnTo>
                    <a:pt x="175" y="106"/>
                  </a:lnTo>
                  <a:lnTo>
                    <a:pt x="175" y="112"/>
                  </a:lnTo>
                  <a:lnTo>
                    <a:pt x="160" y="106"/>
                  </a:lnTo>
                  <a:lnTo>
                    <a:pt x="154" y="101"/>
                  </a:lnTo>
                  <a:lnTo>
                    <a:pt x="150" y="96"/>
                  </a:lnTo>
                  <a:lnTo>
                    <a:pt x="144" y="91"/>
                  </a:lnTo>
                  <a:lnTo>
                    <a:pt x="144" y="96"/>
                  </a:lnTo>
                  <a:lnTo>
                    <a:pt x="144" y="101"/>
                  </a:lnTo>
                  <a:lnTo>
                    <a:pt x="150" y="106"/>
                  </a:lnTo>
                  <a:lnTo>
                    <a:pt x="160" y="112"/>
                  </a:lnTo>
                  <a:lnTo>
                    <a:pt x="160" y="118"/>
                  </a:lnTo>
                  <a:lnTo>
                    <a:pt x="150" y="112"/>
                  </a:lnTo>
                  <a:lnTo>
                    <a:pt x="138" y="106"/>
                  </a:lnTo>
                  <a:lnTo>
                    <a:pt x="133" y="96"/>
                  </a:lnTo>
                  <a:lnTo>
                    <a:pt x="129" y="86"/>
                  </a:lnTo>
                  <a:lnTo>
                    <a:pt x="123" y="81"/>
                  </a:lnTo>
                  <a:lnTo>
                    <a:pt x="123" y="71"/>
                  </a:lnTo>
                  <a:lnTo>
                    <a:pt x="117" y="71"/>
                  </a:lnTo>
                  <a:lnTo>
                    <a:pt x="107" y="77"/>
                  </a:lnTo>
                  <a:lnTo>
                    <a:pt x="103" y="81"/>
                  </a:lnTo>
                  <a:lnTo>
                    <a:pt x="107" y="86"/>
                  </a:lnTo>
                  <a:lnTo>
                    <a:pt x="107" y="91"/>
                  </a:lnTo>
                  <a:lnTo>
                    <a:pt x="107" y="96"/>
                  </a:lnTo>
                  <a:lnTo>
                    <a:pt x="107" y="106"/>
                  </a:lnTo>
                  <a:lnTo>
                    <a:pt x="113" y="112"/>
                  </a:lnTo>
                  <a:lnTo>
                    <a:pt x="123" y="118"/>
                  </a:lnTo>
                  <a:lnTo>
                    <a:pt x="129" y="128"/>
                  </a:lnTo>
                  <a:lnTo>
                    <a:pt x="144" y="143"/>
                  </a:lnTo>
                  <a:lnTo>
                    <a:pt x="150" y="143"/>
                  </a:lnTo>
                  <a:lnTo>
                    <a:pt x="144" y="153"/>
                  </a:lnTo>
                  <a:lnTo>
                    <a:pt x="138" y="153"/>
                  </a:lnTo>
                  <a:lnTo>
                    <a:pt x="138" y="147"/>
                  </a:lnTo>
                  <a:lnTo>
                    <a:pt x="138" y="143"/>
                  </a:lnTo>
                  <a:lnTo>
                    <a:pt x="133" y="137"/>
                  </a:lnTo>
                  <a:lnTo>
                    <a:pt x="123" y="137"/>
                  </a:lnTo>
                  <a:lnTo>
                    <a:pt x="117" y="137"/>
                  </a:lnTo>
                  <a:lnTo>
                    <a:pt x="113" y="143"/>
                  </a:lnTo>
                  <a:lnTo>
                    <a:pt x="117" y="153"/>
                  </a:lnTo>
                  <a:lnTo>
                    <a:pt x="123" y="153"/>
                  </a:lnTo>
                  <a:lnTo>
                    <a:pt x="123" y="159"/>
                  </a:lnTo>
                  <a:lnTo>
                    <a:pt x="117" y="163"/>
                  </a:lnTo>
                  <a:lnTo>
                    <a:pt x="113" y="169"/>
                  </a:lnTo>
                  <a:lnTo>
                    <a:pt x="117" y="174"/>
                  </a:lnTo>
                  <a:lnTo>
                    <a:pt x="129" y="174"/>
                  </a:lnTo>
                  <a:lnTo>
                    <a:pt x="138" y="179"/>
                  </a:lnTo>
                  <a:lnTo>
                    <a:pt x="150" y="184"/>
                  </a:lnTo>
                  <a:lnTo>
                    <a:pt x="154" y="184"/>
                  </a:lnTo>
                  <a:lnTo>
                    <a:pt x="160" y="194"/>
                  </a:lnTo>
                  <a:lnTo>
                    <a:pt x="170" y="200"/>
                  </a:lnTo>
                  <a:lnTo>
                    <a:pt x="175" y="200"/>
                  </a:lnTo>
                  <a:lnTo>
                    <a:pt x="175" y="210"/>
                  </a:lnTo>
                  <a:lnTo>
                    <a:pt x="175" y="220"/>
                  </a:lnTo>
                  <a:lnTo>
                    <a:pt x="175" y="225"/>
                  </a:lnTo>
                  <a:lnTo>
                    <a:pt x="175" y="231"/>
                  </a:lnTo>
                  <a:lnTo>
                    <a:pt x="164" y="225"/>
                  </a:lnTo>
                  <a:lnTo>
                    <a:pt x="160" y="215"/>
                  </a:lnTo>
                  <a:lnTo>
                    <a:pt x="154" y="215"/>
                  </a:lnTo>
                  <a:lnTo>
                    <a:pt x="144" y="225"/>
                  </a:lnTo>
                  <a:lnTo>
                    <a:pt x="138" y="231"/>
                  </a:lnTo>
                  <a:lnTo>
                    <a:pt x="138" y="235"/>
                  </a:lnTo>
                  <a:lnTo>
                    <a:pt x="144" y="241"/>
                  </a:lnTo>
                  <a:lnTo>
                    <a:pt x="150" y="241"/>
                  </a:lnTo>
                  <a:lnTo>
                    <a:pt x="160" y="235"/>
                  </a:lnTo>
                  <a:lnTo>
                    <a:pt x="160" y="245"/>
                  </a:lnTo>
                  <a:lnTo>
                    <a:pt x="150" y="251"/>
                  </a:lnTo>
                  <a:lnTo>
                    <a:pt x="138" y="257"/>
                  </a:lnTo>
                  <a:lnTo>
                    <a:pt x="133" y="257"/>
                  </a:lnTo>
                  <a:lnTo>
                    <a:pt x="129" y="251"/>
                  </a:lnTo>
                  <a:lnTo>
                    <a:pt x="129" y="245"/>
                  </a:lnTo>
                  <a:lnTo>
                    <a:pt x="123" y="241"/>
                  </a:lnTo>
                  <a:lnTo>
                    <a:pt x="117" y="241"/>
                  </a:lnTo>
                  <a:lnTo>
                    <a:pt x="117" y="251"/>
                  </a:lnTo>
                  <a:lnTo>
                    <a:pt x="123" y="257"/>
                  </a:lnTo>
                  <a:lnTo>
                    <a:pt x="129" y="266"/>
                  </a:lnTo>
                  <a:lnTo>
                    <a:pt x="133" y="266"/>
                  </a:lnTo>
                  <a:lnTo>
                    <a:pt x="133" y="276"/>
                  </a:lnTo>
                  <a:lnTo>
                    <a:pt x="138" y="282"/>
                  </a:lnTo>
                  <a:lnTo>
                    <a:pt x="138" y="288"/>
                  </a:lnTo>
                  <a:lnTo>
                    <a:pt x="150" y="292"/>
                  </a:lnTo>
                  <a:lnTo>
                    <a:pt x="150" y="298"/>
                  </a:lnTo>
                  <a:lnTo>
                    <a:pt x="129" y="298"/>
                  </a:lnTo>
                  <a:lnTo>
                    <a:pt x="123" y="298"/>
                  </a:lnTo>
                  <a:lnTo>
                    <a:pt x="123" y="288"/>
                  </a:lnTo>
                  <a:lnTo>
                    <a:pt x="117" y="288"/>
                  </a:lnTo>
                  <a:lnTo>
                    <a:pt x="117" y="276"/>
                  </a:lnTo>
                  <a:lnTo>
                    <a:pt x="113" y="282"/>
                  </a:lnTo>
                  <a:lnTo>
                    <a:pt x="113" y="288"/>
                  </a:lnTo>
                  <a:lnTo>
                    <a:pt x="113" y="292"/>
                  </a:lnTo>
                  <a:lnTo>
                    <a:pt x="113" y="303"/>
                  </a:lnTo>
                  <a:lnTo>
                    <a:pt x="107" y="303"/>
                  </a:lnTo>
                  <a:lnTo>
                    <a:pt x="103" y="292"/>
                  </a:lnTo>
                  <a:lnTo>
                    <a:pt x="97" y="292"/>
                  </a:lnTo>
                  <a:lnTo>
                    <a:pt x="92" y="288"/>
                  </a:lnTo>
                  <a:lnTo>
                    <a:pt x="92" y="282"/>
                  </a:lnTo>
                  <a:lnTo>
                    <a:pt x="92" y="276"/>
                  </a:lnTo>
                  <a:lnTo>
                    <a:pt x="92" y="272"/>
                  </a:lnTo>
                  <a:lnTo>
                    <a:pt x="86" y="266"/>
                  </a:lnTo>
                  <a:lnTo>
                    <a:pt x="82" y="272"/>
                  </a:lnTo>
                  <a:lnTo>
                    <a:pt x="82" y="276"/>
                  </a:lnTo>
                  <a:lnTo>
                    <a:pt x="86" y="282"/>
                  </a:lnTo>
                  <a:lnTo>
                    <a:pt x="82" y="288"/>
                  </a:lnTo>
                  <a:lnTo>
                    <a:pt x="76" y="288"/>
                  </a:lnTo>
                  <a:lnTo>
                    <a:pt x="71" y="288"/>
                  </a:lnTo>
                  <a:lnTo>
                    <a:pt x="66" y="276"/>
                  </a:lnTo>
                  <a:lnTo>
                    <a:pt x="66" y="272"/>
                  </a:lnTo>
                  <a:lnTo>
                    <a:pt x="66" y="266"/>
                  </a:lnTo>
                  <a:lnTo>
                    <a:pt x="61" y="262"/>
                  </a:lnTo>
                  <a:lnTo>
                    <a:pt x="66" y="257"/>
                  </a:lnTo>
                  <a:lnTo>
                    <a:pt x="66" y="245"/>
                  </a:lnTo>
                  <a:lnTo>
                    <a:pt x="66" y="241"/>
                  </a:lnTo>
                  <a:lnTo>
                    <a:pt x="61" y="235"/>
                  </a:lnTo>
                  <a:lnTo>
                    <a:pt x="56" y="231"/>
                  </a:lnTo>
                  <a:lnTo>
                    <a:pt x="51" y="231"/>
                  </a:lnTo>
                  <a:lnTo>
                    <a:pt x="46" y="220"/>
                  </a:lnTo>
                  <a:lnTo>
                    <a:pt x="46" y="215"/>
                  </a:lnTo>
                  <a:lnTo>
                    <a:pt x="51" y="210"/>
                  </a:lnTo>
                  <a:lnTo>
                    <a:pt x="56" y="210"/>
                  </a:lnTo>
                  <a:lnTo>
                    <a:pt x="61" y="210"/>
                  </a:lnTo>
                  <a:lnTo>
                    <a:pt x="66" y="210"/>
                  </a:lnTo>
                  <a:lnTo>
                    <a:pt x="71" y="210"/>
                  </a:lnTo>
                  <a:lnTo>
                    <a:pt x="76" y="204"/>
                  </a:lnTo>
                  <a:lnTo>
                    <a:pt x="82" y="204"/>
                  </a:lnTo>
                  <a:lnTo>
                    <a:pt x="86" y="204"/>
                  </a:lnTo>
                  <a:lnTo>
                    <a:pt x="92" y="204"/>
                  </a:lnTo>
                  <a:lnTo>
                    <a:pt x="97" y="204"/>
                  </a:lnTo>
                  <a:lnTo>
                    <a:pt x="97" y="210"/>
                  </a:lnTo>
                  <a:lnTo>
                    <a:pt x="107" y="204"/>
                  </a:lnTo>
                  <a:lnTo>
                    <a:pt x="113" y="210"/>
                  </a:lnTo>
                  <a:lnTo>
                    <a:pt x="113" y="215"/>
                  </a:lnTo>
                  <a:lnTo>
                    <a:pt x="117" y="220"/>
                  </a:lnTo>
                  <a:lnTo>
                    <a:pt x="123" y="215"/>
                  </a:lnTo>
                  <a:lnTo>
                    <a:pt x="129" y="215"/>
                  </a:lnTo>
                  <a:lnTo>
                    <a:pt x="133" y="210"/>
                  </a:lnTo>
                  <a:lnTo>
                    <a:pt x="123" y="204"/>
                  </a:lnTo>
                  <a:lnTo>
                    <a:pt x="117" y="200"/>
                  </a:lnTo>
                  <a:lnTo>
                    <a:pt x="113" y="194"/>
                  </a:lnTo>
                  <a:lnTo>
                    <a:pt x="103" y="194"/>
                  </a:lnTo>
                  <a:lnTo>
                    <a:pt x="103" y="200"/>
                  </a:lnTo>
                  <a:lnTo>
                    <a:pt x="97" y="194"/>
                  </a:lnTo>
                  <a:lnTo>
                    <a:pt x="92" y="190"/>
                  </a:lnTo>
                  <a:lnTo>
                    <a:pt x="82" y="190"/>
                  </a:lnTo>
                  <a:lnTo>
                    <a:pt x="76" y="190"/>
                  </a:lnTo>
                  <a:lnTo>
                    <a:pt x="71" y="190"/>
                  </a:lnTo>
                  <a:lnTo>
                    <a:pt x="61" y="194"/>
                  </a:lnTo>
                  <a:lnTo>
                    <a:pt x="61" y="190"/>
                  </a:lnTo>
                  <a:lnTo>
                    <a:pt x="56" y="190"/>
                  </a:lnTo>
                  <a:lnTo>
                    <a:pt x="51" y="190"/>
                  </a:lnTo>
                  <a:lnTo>
                    <a:pt x="46" y="194"/>
                  </a:lnTo>
                  <a:lnTo>
                    <a:pt x="35" y="190"/>
                  </a:lnTo>
                  <a:lnTo>
                    <a:pt x="29" y="190"/>
                  </a:lnTo>
                  <a:lnTo>
                    <a:pt x="29" y="184"/>
                  </a:lnTo>
                  <a:lnTo>
                    <a:pt x="29" y="179"/>
                  </a:lnTo>
                  <a:lnTo>
                    <a:pt x="25" y="174"/>
                  </a:lnTo>
                  <a:lnTo>
                    <a:pt x="29" y="169"/>
                  </a:lnTo>
                  <a:lnTo>
                    <a:pt x="35" y="169"/>
                  </a:lnTo>
                  <a:lnTo>
                    <a:pt x="46" y="169"/>
                  </a:lnTo>
                  <a:lnTo>
                    <a:pt x="46" y="163"/>
                  </a:lnTo>
                  <a:lnTo>
                    <a:pt x="46" y="159"/>
                  </a:lnTo>
                  <a:lnTo>
                    <a:pt x="41" y="159"/>
                  </a:lnTo>
                  <a:lnTo>
                    <a:pt x="35" y="159"/>
                  </a:lnTo>
                  <a:lnTo>
                    <a:pt x="29" y="159"/>
                  </a:lnTo>
                  <a:lnTo>
                    <a:pt x="25" y="163"/>
                  </a:lnTo>
                  <a:lnTo>
                    <a:pt x="20" y="159"/>
                  </a:lnTo>
                  <a:lnTo>
                    <a:pt x="20" y="147"/>
                  </a:lnTo>
                  <a:lnTo>
                    <a:pt x="20" y="143"/>
                  </a:lnTo>
                  <a:lnTo>
                    <a:pt x="10" y="143"/>
                  </a:lnTo>
                  <a:lnTo>
                    <a:pt x="4" y="137"/>
                  </a:lnTo>
                  <a:lnTo>
                    <a:pt x="0" y="128"/>
                  </a:lnTo>
                  <a:lnTo>
                    <a:pt x="4" y="128"/>
                  </a:lnTo>
                  <a:lnTo>
                    <a:pt x="4" y="122"/>
                  </a:lnTo>
                  <a:lnTo>
                    <a:pt x="4" y="118"/>
                  </a:lnTo>
                  <a:lnTo>
                    <a:pt x="10" y="112"/>
                  </a:lnTo>
                  <a:lnTo>
                    <a:pt x="15" y="112"/>
                  </a:lnTo>
                  <a:lnTo>
                    <a:pt x="25" y="106"/>
                  </a:lnTo>
                  <a:lnTo>
                    <a:pt x="20" y="101"/>
                  </a:lnTo>
                  <a:lnTo>
                    <a:pt x="25" y="101"/>
                  </a:lnTo>
                  <a:lnTo>
                    <a:pt x="29" y="96"/>
                  </a:lnTo>
                  <a:lnTo>
                    <a:pt x="35" y="86"/>
                  </a:lnTo>
                  <a:lnTo>
                    <a:pt x="41" y="81"/>
                  </a:lnTo>
                  <a:lnTo>
                    <a:pt x="41" y="77"/>
                  </a:lnTo>
                  <a:lnTo>
                    <a:pt x="41" y="71"/>
                  </a:lnTo>
                  <a:lnTo>
                    <a:pt x="35" y="65"/>
                  </a:lnTo>
                  <a:lnTo>
                    <a:pt x="29" y="61"/>
                  </a:lnTo>
                  <a:lnTo>
                    <a:pt x="35" y="55"/>
                  </a:lnTo>
                  <a:lnTo>
                    <a:pt x="41" y="55"/>
                  </a:lnTo>
                  <a:lnTo>
                    <a:pt x="41" y="50"/>
                  </a:lnTo>
                  <a:lnTo>
                    <a:pt x="46" y="55"/>
                  </a:lnTo>
                  <a:lnTo>
                    <a:pt x="56" y="55"/>
                  </a:lnTo>
                  <a:lnTo>
                    <a:pt x="61" y="55"/>
                  </a:lnTo>
                  <a:lnTo>
                    <a:pt x="71" y="50"/>
                  </a:lnTo>
                  <a:lnTo>
                    <a:pt x="82" y="50"/>
                  </a:lnTo>
                  <a:lnTo>
                    <a:pt x="86" y="45"/>
                  </a:lnTo>
                  <a:lnTo>
                    <a:pt x="92" y="40"/>
                  </a:lnTo>
                  <a:lnTo>
                    <a:pt x="97" y="45"/>
                  </a:lnTo>
                  <a:lnTo>
                    <a:pt x="103" y="45"/>
                  </a:lnTo>
                  <a:lnTo>
                    <a:pt x="107" y="45"/>
                  </a:lnTo>
                  <a:lnTo>
                    <a:pt x="113" y="40"/>
                  </a:lnTo>
                  <a:lnTo>
                    <a:pt x="117" y="35"/>
                  </a:lnTo>
                  <a:lnTo>
                    <a:pt x="129" y="30"/>
                  </a:lnTo>
                  <a:lnTo>
                    <a:pt x="117" y="30"/>
                  </a:lnTo>
                  <a:close/>
                </a:path>
              </a:pathLst>
            </a:custGeom>
            <a:solidFill>
              <a:schemeClr val="tx2"/>
            </a:solidFill>
            <a:ln w="3175" cap="flat">
              <a:solidFill>
                <a:schemeClr val="bg2"/>
              </a:solidFill>
              <a:prstDash val="solid"/>
              <a:miter lim="800000"/>
              <a:headEnd/>
              <a:tailEnd/>
            </a:ln>
          </p:spPr>
          <p:txBody>
            <a:bodyPr vert="horz" wrap="square" lIns="68580" tIns="34290" rIns="68580" bIns="34290" numCol="1" anchor="t" anchorCtr="0" compatLnSpc="1">
              <a:prstTxWarp prst="textNoShape">
                <a:avLst/>
              </a:prstTxWarp>
            </a:bodyPr>
            <a:lstStyle/>
            <a:p>
              <a:endParaRPr lang="en-US" sz="1350"/>
            </a:p>
          </p:txBody>
        </p:sp>
        <p:sp>
          <p:nvSpPr>
            <p:cNvPr id="134" name="Freeform 133"/>
            <p:cNvSpPr>
              <a:spLocks/>
            </p:cNvSpPr>
            <p:nvPr/>
          </p:nvSpPr>
          <p:spPr bwMode="auto">
            <a:xfrm>
              <a:off x="4772270" y="5817283"/>
              <a:ext cx="716348" cy="766973"/>
            </a:xfrm>
            <a:custGeom>
              <a:avLst/>
              <a:gdLst>
                <a:gd name="T0" fmla="*/ 160 w 283"/>
                <a:gd name="T1" fmla="*/ 30 h 303"/>
                <a:gd name="T2" fmla="*/ 185 w 283"/>
                <a:gd name="T3" fmla="*/ 18 h 303"/>
                <a:gd name="T4" fmla="*/ 206 w 283"/>
                <a:gd name="T5" fmla="*/ 24 h 303"/>
                <a:gd name="T6" fmla="*/ 236 w 283"/>
                <a:gd name="T7" fmla="*/ 24 h 303"/>
                <a:gd name="T8" fmla="*/ 259 w 283"/>
                <a:gd name="T9" fmla="*/ 9 h 303"/>
                <a:gd name="T10" fmla="*/ 283 w 283"/>
                <a:gd name="T11" fmla="*/ 9 h 303"/>
                <a:gd name="T12" fmla="*/ 273 w 283"/>
                <a:gd name="T13" fmla="*/ 31 h 303"/>
                <a:gd name="T14" fmla="*/ 263 w 283"/>
                <a:gd name="T15" fmla="*/ 61 h 303"/>
                <a:gd name="T16" fmla="*/ 216 w 283"/>
                <a:gd name="T17" fmla="*/ 50 h 303"/>
                <a:gd name="T18" fmla="*/ 195 w 283"/>
                <a:gd name="T19" fmla="*/ 55 h 303"/>
                <a:gd name="T20" fmla="*/ 180 w 283"/>
                <a:gd name="T21" fmla="*/ 65 h 303"/>
                <a:gd name="T22" fmla="*/ 170 w 283"/>
                <a:gd name="T23" fmla="*/ 81 h 303"/>
                <a:gd name="T24" fmla="*/ 180 w 283"/>
                <a:gd name="T25" fmla="*/ 101 h 303"/>
                <a:gd name="T26" fmla="*/ 164 w 283"/>
                <a:gd name="T27" fmla="*/ 96 h 303"/>
                <a:gd name="T28" fmla="*/ 154 w 283"/>
                <a:gd name="T29" fmla="*/ 101 h 303"/>
                <a:gd name="T30" fmla="*/ 150 w 283"/>
                <a:gd name="T31" fmla="*/ 106 h 303"/>
                <a:gd name="T32" fmla="*/ 133 w 283"/>
                <a:gd name="T33" fmla="*/ 96 h 303"/>
                <a:gd name="T34" fmla="*/ 107 w 283"/>
                <a:gd name="T35" fmla="*/ 77 h 303"/>
                <a:gd name="T36" fmla="*/ 107 w 283"/>
                <a:gd name="T37" fmla="*/ 106 h 303"/>
                <a:gd name="T38" fmla="*/ 150 w 283"/>
                <a:gd name="T39" fmla="*/ 143 h 303"/>
                <a:gd name="T40" fmla="*/ 133 w 283"/>
                <a:gd name="T41" fmla="*/ 137 h 303"/>
                <a:gd name="T42" fmla="*/ 123 w 283"/>
                <a:gd name="T43" fmla="*/ 153 h 303"/>
                <a:gd name="T44" fmla="*/ 129 w 283"/>
                <a:gd name="T45" fmla="*/ 174 h 303"/>
                <a:gd name="T46" fmla="*/ 170 w 283"/>
                <a:gd name="T47" fmla="*/ 200 h 303"/>
                <a:gd name="T48" fmla="*/ 175 w 283"/>
                <a:gd name="T49" fmla="*/ 231 h 303"/>
                <a:gd name="T50" fmla="*/ 138 w 283"/>
                <a:gd name="T51" fmla="*/ 231 h 303"/>
                <a:gd name="T52" fmla="*/ 160 w 283"/>
                <a:gd name="T53" fmla="*/ 245 h 303"/>
                <a:gd name="T54" fmla="*/ 129 w 283"/>
                <a:gd name="T55" fmla="*/ 245 h 303"/>
                <a:gd name="T56" fmla="*/ 129 w 283"/>
                <a:gd name="T57" fmla="*/ 266 h 303"/>
                <a:gd name="T58" fmla="*/ 150 w 283"/>
                <a:gd name="T59" fmla="*/ 292 h 303"/>
                <a:gd name="T60" fmla="*/ 117 w 283"/>
                <a:gd name="T61" fmla="*/ 288 h 303"/>
                <a:gd name="T62" fmla="*/ 113 w 283"/>
                <a:gd name="T63" fmla="*/ 303 h 303"/>
                <a:gd name="T64" fmla="*/ 92 w 283"/>
                <a:gd name="T65" fmla="*/ 282 h 303"/>
                <a:gd name="T66" fmla="*/ 82 w 283"/>
                <a:gd name="T67" fmla="*/ 276 h 303"/>
                <a:gd name="T68" fmla="*/ 66 w 283"/>
                <a:gd name="T69" fmla="*/ 276 h 303"/>
                <a:gd name="T70" fmla="*/ 66 w 283"/>
                <a:gd name="T71" fmla="*/ 245 h 303"/>
                <a:gd name="T72" fmla="*/ 46 w 283"/>
                <a:gd name="T73" fmla="*/ 220 h 303"/>
                <a:gd name="T74" fmla="*/ 66 w 283"/>
                <a:gd name="T75" fmla="*/ 210 h 303"/>
                <a:gd name="T76" fmla="*/ 92 w 283"/>
                <a:gd name="T77" fmla="*/ 204 h 303"/>
                <a:gd name="T78" fmla="*/ 113 w 283"/>
                <a:gd name="T79" fmla="*/ 215 h 303"/>
                <a:gd name="T80" fmla="*/ 123 w 283"/>
                <a:gd name="T81" fmla="*/ 204 h 303"/>
                <a:gd name="T82" fmla="*/ 97 w 283"/>
                <a:gd name="T83" fmla="*/ 194 h 303"/>
                <a:gd name="T84" fmla="*/ 61 w 283"/>
                <a:gd name="T85" fmla="*/ 194 h 303"/>
                <a:gd name="T86" fmla="*/ 35 w 283"/>
                <a:gd name="T87" fmla="*/ 190 h 303"/>
                <a:gd name="T88" fmla="*/ 29 w 283"/>
                <a:gd name="T89" fmla="*/ 169 h 303"/>
                <a:gd name="T90" fmla="*/ 41 w 283"/>
                <a:gd name="T91" fmla="*/ 159 h 303"/>
                <a:gd name="T92" fmla="*/ 20 w 283"/>
                <a:gd name="T93" fmla="*/ 147 h 303"/>
                <a:gd name="T94" fmla="*/ 4 w 283"/>
                <a:gd name="T95" fmla="*/ 128 h 303"/>
                <a:gd name="T96" fmla="*/ 25 w 283"/>
                <a:gd name="T97" fmla="*/ 106 h 303"/>
                <a:gd name="T98" fmla="*/ 41 w 283"/>
                <a:gd name="T99" fmla="*/ 81 h 303"/>
                <a:gd name="T100" fmla="*/ 35 w 283"/>
                <a:gd name="T101" fmla="*/ 55 h 303"/>
                <a:gd name="T102" fmla="*/ 61 w 283"/>
                <a:gd name="T103" fmla="*/ 55 h 303"/>
                <a:gd name="T104" fmla="*/ 97 w 283"/>
                <a:gd name="T105" fmla="*/ 45 h 303"/>
                <a:gd name="T106" fmla="*/ 129 w 283"/>
                <a:gd name="T107" fmla="*/ 30 h 3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83" h="303">
                  <a:moveTo>
                    <a:pt x="117" y="30"/>
                  </a:moveTo>
                  <a:lnTo>
                    <a:pt x="129" y="30"/>
                  </a:lnTo>
                  <a:lnTo>
                    <a:pt x="138" y="30"/>
                  </a:lnTo>
                  <a:lnTo>
                    <a:pt x="150" y="30"/>
                  </a:lnTo>
                  <a:lnTo>
                    <a:pt x="160" y="30"/>
                  </a:lnTo>
                  <a:lnTo>
                    <a:pt x="164" y="35"/>
                  </a:lnTo>
                  <a:lnTo>
                    <a:pt x="171" y="30"/>
                  </a:lnTo>
                  <a:lnTo>
                    <a:pt x="170" y="24"/>
                  </a:lnTo>
                  <a:lnTo>
                    <a:pt x="174" y="21"/>
                  </a:lnTo>
                  <a:lnTo>
                    <a:pt x="185" y="18"/>
                  </a:lnTo>
                  <a:lnTo>
                    <a:pt x="189" y="21"/>
                  </a:lnTo>
                  <a:lnTo>
                    <a:pt x="194" y="18"/>
                  </a:lnTo>
                  <a:lnTo>
                    <a:pt x="195" y="18"/>
                  </a:lnTo>
                  <a:lnTo>
                    <a:pt x="201" y="24"/>
                  </a:lnTo>
                  <a:lnTo>
                    <a:pt x="206" y="24"/>
                  </a:lnTo>
                  <a:lnTo>
                    <a:pt x="206" y="30"/>
                  </a:lnTo>
                  <a:lnTo>
                    <a:pt x="216" y="24"/>
                  </a:lnTo>
                  <a:lnTo>
                    <a:pt x="221" y="24"/>
                  </a:lnTo>
                  <a:lnTo>
                    <a:pt x="226" y="24"/>
                  </a:lnTo>
                  <a:lnTo>
                    <a:pt x="236" y="24"/>
                  </a:lnTo>
                  <a:lnTo>
                    <a:pt x="242" y="18"/>
                  </a:lnTo>
                  <a:lnTo>
                    <a:pt x="252" y="18"/>
                  </a:lnTo>
                  <a:lnTo>
                    <a:pt x="263" y="18"/>
                  </a:lnTo>
                  <a:lnTo>
                    <a:pt x="262" y="14"/>
                  </a:lnTo>
                  <a:lnTo>
                    <a:pt x="259" y="9"/>
                  </a:lnTo>
                  <a:lnTo>
                    <a:pt x="259" y="3"/>
                  </a:lnTo>
                  <a:lnTo>
                    <a:pt x="267" y="0"/>
                  </a:lnTo>
                  <a:lnTo>
                    <a:pt x="274" y="3"/>
                  </a:lnTo>
                  <a:lnTo>
                    <a:pt x="279" y="9"/>
                  </a:lnTo>
                  <a:lnTo>
                    <a:pt x="283" y="9"/>
                  </a:lnTo>
                  <a:lnTo>
                    <a:pt x="283" y="14"/>
                  </a:lnTo>
                  <a:lnTo>
                    <a:pt x="283" y="18"/>
                  </a:lnTo>
                  <a:lnTo>
                    <a:pt x="279" y="24"/>
                  </a:lnTo>
                  <a:lnTo>
                    <a:pt x="282" y="30"/>
                  </a:lnTo>
                  <a:lnTo>
                    <a:pt x="273" y="31"/>
                  </a:lnTo>
                  <a:lnTo>
                    <a:pt x="274" y="35"/>
                  </a:lnTo>
                  <a:lnTo>
                    <a:pt x="273" y="45"/>
                  </a:lnTo>
                  <a:lnTo>
                    <a:pt x="267" y="50"/>
                  </a:lnTo>
                  <a:lnTo>
                    <a:pt x="267" y="55"/>
                  </a:lnTo>
                  <a:lnTo>
                    <a:pt x="263" y="61"/>
                  </a:lnTo>
                  <a:lnTo>
                    <a:pt x="257" y="61"/>
                  </a:lnTo>
                  <a:lnTo>
                    <a:pt x="252" y="55"/>
                  </a:lnTo>
                  <a:lnTo>
                    <a:pt x="236" y="55"/>
                  </a:lnTo>
                  <a:lnTo>
                    <a:pt x="226" y="50"/>
                  </a:lnTo>
                  <a:lnTo>
                    <a:pt x="216" y="50"/>
                  </a:lnTo>
                  <a:lnTo>
                    <a:pt x="211" y="50"/>
                  </a:lnTo>
                  <a:lnTo>
                    <a:pt x="216" y="55"/>
                  </a:lnTo>
                  <a:lnTo>
                    <a:pt x="211" y="61"/>
                  </a:lnTo>
                  <a:lnTo>
                    <a:pt x="201" y="61"/>
                  </a:lnTo>
                  <a:lnTo>
                    <a:pt x="195" y="55"/>
                  </a:lnTo>
                  <a:lnTo>
                    <a:pt x="189" y="50"/>
                  </a:lnTo>
                  <a:lnTo>
                    <a:pt x="185" y="55"/>
                  </a:lnTo>
                  <a:lnTo>
                    <a:pt x="185" y="61"/>
                  </a:lnTo>
                  <a:lnTo>
                    <a:pt x="185" y="65"/>
                  </a:lnTo>
                  <a:lnTo>
                    <a:pt x="180" y="65"/>
                  </a:lnTo>
                  <a:lnTo>
                    <a:pt x="164" y="65"/>
                  </a:lnTo>
                  <a:lnTo>
                    <a:pt x="160" y="65"/>
                  </a:lnTo>
                  <a:lnTo>
                    <a:pt x="160" y="71"/>
                  </a:lnTo>
                  <a:lnTo>
                    <a:pt x="164" y="77"/>
                  </a:lnTo>
                  <a:lnTo>
                    <a:pt x="170" y="81"/>
                  </a:lnTo>
                  <a:lnTo>
                    <a:pt x="180" y="86"/>
                  </a:lnTo>
                  <a:lnTo>
                    <a:pt x="189" y="91"/>
                  </a:lnTo>
                  <a:lnTo>
                    <a:pt x="195" y="91"/>
                  </a:lnTo>
                  <a:lnTo>
                    <a:pt x="189" y="96"/>
                  </a:lnTo>
                  <a:lnTo>
                    <a:pt x="180" y="101"/>
                  </a:lnTo>
                  <a:lnTo>
                    <a:pt x="170" y="101"/>
                  </a:lnTo>
                  <a:lnTo>
                    <a:pt x="170" y="91"/>
                  </a:lnTo>
                  <a:lnTo>
                    <a:pt x="164" y="91"/>
                  </a:lnTo>
                  <a:lnTo>
                    <a:pt x="160" y="91"/>
                  </a:lnTo>
                  <a:lnTo>
                    <a:pt x="164" y="96"/>
                  </a:lnTo>
                  <a:lnTo>
                    <a:pt x="170" y="106"/>
                  </a:lnTo>
                  <a:lnTo>
                    <a:pt x="175" y="106"/>
                  </a:lnTo>
                  <a:lnTo>
                    <a:pt x="175" y="112"/>
                  </a:lnTo>
                  <a:lnTo>
                    <a:pt x="160" y="106"/>
                  </a:lnTo>
                  <a:lnTo>
                    <a:pt x="154" y="101"/>
                  </a:lnTo>
                  <a:lnTo>
                    <a:pt x="150" y="96"/>
                  </a:lnTo>
                  <a:lnTo>
                    <a:pt x="144" y="91"/>
                  </a:lnTo>
                  <a:lnTo>
                    <a:pt x="144" y="96"/>
                  </a:lnTo>
                  <a:lnTo>
                    <a:pt x="144" y="101"/>
                  </a:lnTo>
                  <a:lnTo>
                    <a:pt x="150" y="106"/>
                  </a:lnTo>
                  <a:lnTo>
                    <a:pt x="160" y="112"/>
                  </a:lnTo>
                  <a:lnTo>
                    <a:pt x="160" y="118"/>
                  </a:lnTo>
                  <a:lnTo>
                    <a:pt x="150" y="112"/>
                  </a:lnTo>
                  <a:lnTo>
                    <a:pt x="138" y="106"/>
                  </a:lnTo>
                  <a:lnTo>
                    <a:pt x="133" y="96"/>
                  </a:lnTo>
                  <a:lnTo>
                    <a:pt x="129" y="86"/>
                  </a:lnTo>
                  <a:lnTo>
                    <a:pt x="123" y="81"/>
                  </a:lnTo>
                  <a:lnTo>
                    <a:pt x="123" y="71"/>
                  </a:lnTo>
                  <a:lnTo>
                    <a:pt x="117" y="71"/>
                  </a:lnTo>
                  <a:lnTo>
                    <a:pt x="107" y="77"/>
                  </a:lnTo>
                  <a:lnTo>
                    <a:pt x="103" y="81"/>
                  </a:lnTo>
                  <a:lnTo>
                    <a:pt x="107" y="86"/>
                  </a:lnTo>
                  <a:lnTo>
                    <a:pt x="107" y="91"/>
                  </a:lnTo>
                  <a:lnTo>
                    <a:pt x="107" y="96"/>
                  </a:lnTo>
                  <a:lnTo>
                    <a:pt x="107" y="106"/>
                  </a:lnTo>
                  <a:lnTo>
                    <a:pt x="113" y="112"/>
                  </a:lnTo>
                  <a:lnTo>
                    <a:pt x="123" y="118"/>
                  </a:lnTo>
                  <a:lnTo>
                    <a:pt x="129" y="128"/>
                  </a:lnTo>
                  <a:lnTo>
                    <a:pt x="144" y="143"/>
                  </a:lnTo>
                  <a:lnTo>
                    <a:pt x="150" y="143"/>
                  </a:lnTo>
                  <a:lnTo>
                    <a:pt x="144" y="153"/>
                  </a:lnTo>
                  <a:lnTo>
                    <a:pt x="138" y="153"/>
                  </a:lnTo>
                  <a:lnTo>
                    <a:pt x="138" y="147"/>
                  </a:lnTo>
                  <a:lnTo>
                    <a:pt x="138" y="143"/>
                  </a:lnTo>
                  <a:lnTo>
                    <a:pt x="133" y="137"/>
                  </a:lnTo>
                  <a:lnTo>
                    <a:pt x="123" y="137"/>
                  </a:lnTo>
                  <a:lnTo>
                    <a:pt x="117" y="137"/>
                  </a:lnTo>
                  <a:lnTo>
                    <a:pt x="113" y="143"/>
                  </a:lnTo>
                  <a:lnTo>
                    <a:pt x="117" y="153"/>
                  </a:lnTo>
                  <a:lnTo>
                    <a:pt x="123" y="153"/>
                  </a:lnTo>
                  <a:lnTo>
                    <a:pt x="123" y="159"/>
                  </a:lnTo>
                  <a:lnTo>
                    <a:pt x="117" y="163"/>
                  </a:lnTo>
                  <a:lnTo>
                    <a:pt x="113" y="169"/>
                  </a:lnTo>
                  <a:lnTo>
                    <a:pt x="117" y="174"/>
                  </a:lnTo>
                  <a:lnTo>
                    <a:pt x="129" y="174"/>
                  </a:lnTo>
                  <a:lnTo>
                    <a:pt x="138" y="179"/>
                  </a:lnTo>
                  <a:lnTo>
                    <a:pt x="150" y="184"/>
                  </a:lnTo>
                  <a:lnTo>
                    <a:pt x="154" y="184"/>
                  </a:lnTo>
                  <a:lnTo>
                    <a:pt x="160" y="194"/>
                  </a:lnTo>
                  <a:lnTo>
                    <a:pt x="170" y="200"/>
                  </a:lnTo>
                  <a:lnTo>
                    <a:pt x="175" y="200"/>
                  </a:lnTo>
                  <a:lnTo>
                    <a:pt x="175" y="210"/>
                  </a:lnTo>
                  <a:lnTo>
                    <a:pt x="175" y="220"/>
                  </a:lnTo>
                  <a:lnTo>
                    <a:pt x="175" y="225"/>
                  </a:lnTo>
                  <a:lnTo>
                    <a:pt x="175" y="231"/>
                  </a:lnTo>
                  <a:lnTo>
                    <a:pt x="164" y="225"/>
                  </a:lnTo>
                  <a:lnTo>
                    <a:pt x="160" y="215"/>
                  </a:lnTo>
                  <a:lnTo>
                    <a:pt x="154" y="215"/>
                  </a:lnTo>
                  <a:lnTo>
                    <a:pt x="144" y="225"/>
                  </a:lnTo>
                  <a:lnTo>
                    <a:pt x="138" y="231"/>
                  </a:lnTo>
                  <a:lnTo>
                    <a:pt x="138" y="235"/>
                  </a:lnTo>
                  <a:lnTo>
                    <a:pt x="144" y="241"/>
                  </a:lnTo>
                  <a:lnTo>
                    <a:pt x="150" y="241"/>
                  </a:lnTo>
                  <a:lnTo>
                    <a:pt x="160" y="235"/>
                  </a:lnTo>
                  <a:lnTo>
                    <a:pt x="160" y="245"/>
                  </a:lnTo>
                  <a:lnTo>
                    <a:pt x="150" y="251"/>
                  </a:lnTo>
                  <a:lnTo>
                    <a:pt x="138" y="257"/>
                  </a:lnTo>
                  <a:lnTo>
                    <a:pt x="133" y="257"/>
                  </a:lnTo>
                  <a:lnTo>
                    <a:pt x="129" y="251"/>
                  </a:lnTo>
                  <a:lnTo>
                    <a:pt x="129" y="245"/>
                  </a:lnTo>
                  <a:lnTo>
                    <a:pt x="123" y="241"/>
                  </a:lnTo>
                  <a:lnTo>
                    <a:pt x="117" y="241"/>
                  </a:lnTo>
                  <a:lnTo>
                    <a:pt x="117" y="251"/>
                  </a:lnTo>
                  <a:lnTo>
                    <a:pt x="123" y="257"/>
                  </a:lnTo>
                  <a:lnTo>
                    <a:pt x="129" y="266"/>
                  </a:lnTo>
                  <a:lnTo>
                    <a:pt x="133" y="266"/>
                  </a:lnTo>
                  <a:lnTo>
                    <a:pt x="133" y="276"/>
                  </a:lnTo>
                  <a:lnTo>
                    <a:pt x="138" y="282"/>
                  </a:lnTo>
                  <a:lnTo>
                    <a:pt x="138" y="288"/>
                  </a:lnTo>
                  <a:lnTo>
                    <a:pt x="150" y="292"/>
                  </a:lnTo>
                  <a:lnTo>
                    <a:pt x="150" y="298"/>
                  </a:lnTo>
                  <a:lnTo>
                    <a:pt x="129" y="298"/>
                  </a:lnTo>
                  <a:lnTo>
                    <a:pt x="123" y="298"/>
                  </a:lnTo>
                  <a:lnTo>
                    <a:pt x="123" y="288"/>
                  </a:lnTo>
                  <a:lnTo>
                    <a:pt x="117" y="288"/>
                  </a:lnTo>
                  <a:lnTo>
                    <a:pt x="117" y="276"/>
                  </a:lnTo>
                  <a:lnTo>
                    <a:pt x="113" y="282"/>
                  </a:lnTo>
                  <a:lnTo>
                    <a:pt x="113" y="288"/>
                  </a:lnTo>
                  <a:lnTo>
                    <a:pt x="113" y="292"/>
                  </a:lnTo>
                  <a:lnTo>
                    <a:pt x="113" y="303"/>
                  </a:lnTo>
                  <a:lnTo>
                    <a:pt x="107" y="303"/>
                  </a:lnTo>
                  <a:lnTo>
                    <a:pt x="103" y="292"/>
                  </a:lnTo>
                  <a:lnTo>
                    <a:pt x="97" y="292"/>
                  </a:lnTo>
                  <a:lnTo>
                    <a:pt x="92" y="288"/>
                  </a:lnTo>
                  <a:lnTo>
                    <a:pt x="92" y="282"/>
                  </a:lnTo>
                  <a:lnTo>
                    <a:pt x="92" y="276"/>
                  </a:lnTo>
                  <a:lnTo>
                    <a:pt x="92" y="272"/>
                  </a:lnTo>
                  <a:lnTo>
                    <a:pt x="86" y="266"/>
                  </a:lnTo>
                  <a:lnTo>
                    <a:pt x="82" y="272"/>
                  </a:lnTo>
                  <a:lnTo>
                    <a:pt x="82" y="276"/>
                  </a:lnTo>
                  <a:lnTo>
                    <a:pt x="86" y="282"/>
                  </a:lnTo>
                  <a:lnTo>
                    <a:pt x="82" y="288"/>
                  </a:lnTo>
                  <a:lnTo>
                    <a:pt x="76" y="288"/>
                  </a:lnTo>
                  <a:lnTo>
                    <a:pt x="71" y="288"/>
                  </a:lnTo>
                  <a:lnTo>
                    <a:pt x="66" y="276"/>
                  </a:lnTo>
                  <a:lnTo>
                    <a:pt x="66" y="272"/>
                  </a:lnTo>
                  <a:lnTo>
                    <a:pt x="66" y="266"/>
                  </a:lnTo>
                  <a:lnTo>
                    <a:pt x="61" y="262"/>
                  </a:lnTo>
                  <a:lnTo>
                    <a:pt x="66" y="257"/>
                  </a:lnTo>
                  <a:lnTo>
                    <a:pt x="66" y="245"/>
                  </a:lnTo>
                  <a:lnTo>
                    <a:pt x="66" y="241"/>
                  </a:lnTo>
                  <a:lnTo>
                    <a:pt x="61" y="235"/>
                  </a:lnTo>
                  <a:lnTo>
                    <a:pt x="56" y="231"/>
                  </a:lnTo>
                  <a:lnTo>
                    <a:pt x="51" y="231"/>
                  </a:lnTo>
                  <a:lnTo>
                    <a:pt x="46" y="220"/>
                  </a:lnTo>
                  <a:lnTo>
                    <a:pt x="46" y="215"/>
                  </a:lnTo>
                  <a:lnTo>
                    <a:pt x="51" y="210"/>
                  </a:lnTo>
                  <a:lnTo>
                    <a:pt x="56" y="210"/>
                  </a:lnTo>
                  <a:lnTo>
                    <a:pt x="61" y="210"/>
                  </a:lnTo>
                  <a:lnTo>
                    <a:pt x="66" y="210"/>
                  </a:lnTo>
                  <a:lnTo>
                    <a:pt x="71" y="210"/>
                  </a:lnTo>
                  <a:lnTo>
                    <a:pt x="76" y="204"/>
                  </a:lnTo>
                  <a:lnTo>
                    <a:pt x="82" y="204"/>
                  </a:lnTo>
                  <a:lnTo>
                    <a:pt x="86" y="204"/>
                  </a:lnTo>
                  <a:lnTo>
                    <a:pt x="92" y="204"/>
                  </a:lnTo>
                  <a:lnTo>
                    <a:pt x="97" y="204"/>
                  </a:lnTo>
                  <a:lnTo>
                    <a:pt x="97" y="210"/>
                  </a:lnTo>
                  <a:lnTo>
                    <a:pt x="107" y="204"/>
                  </a:lnTo>
                  <a:lnTo>
                    <a:pt x="113" y="210"/>
                  </a:lnTo>
                  <a:lnTo>
                    <a:pt x="113" y="215"/>
                  </a:lnTo>
                  <a:lnTo>
                    <a:pt x="117" y="220"/>
                  </a:lnTo>
                  <a:lnTo>
                    <a:pt x="123" y="215"/>
                  </a:lnTo>
                  <a:lnTo>
                    <a:pt x="129" y="215"/>
                  </a:lnTo>
                  <a:lnTo>
                    <a:pt x="133" y="210"/>
                  </a:lnTo>
                  <a:lnTo>
                    <a:pt x="123" y="204"/>
                  </a:lnTo>
                  <a:lnTo>
                    <a:pt x="117" y="200"/>
                  </a:lnTo>
                  <a:lnTo>
                    <a:pt x="113" y="194"/>
                  </a:lnTo>
                  <a:lnTo>
                    <a:pt x="103" y="194"/>
                  </a:lnTo>
                  <a:lnTo>
                    <a:pt x="103" y="200"/>
                  </a:lnTo>
                  <a:lnTo>
                    <a:pt x="97" y="194"/>
                  </a:lnTo>
                  <a:lnTo>
                    <a:pt x="92" y="190"/>
                  </a:lnTo>
                  <a:lnTo>
                    <a:pt x="82" y="190"/>
                  </a:lnTo>
                  <a:lnTo>
                    <a:pt x="76" y="190"/>
                  </a:lnTo>
                  <a:lnTo>
                    <a:pt x="71" y="190"/>
                  </a:lnTo>
                  <a:lnTo>
                    <a:pt x="61" y="194"/>
                  </a:lnTo>
                  <a:lnTo>
                    <a:pt x="61" y="190"/>
                  </a:lnTo>
                  <a:lnTo>
                    <a:pt x="56" y="190"/>
                  </a:lnTo>
                  <a:lnTo>
                    <a:pt x="51" y="190"/>
                  </a:lnTo>
                  <a:lnTo>
                    <a:pt x="46" y="194"/>
                  </a:lnTo>
                  <a:lnTo>
                    <a:pt x="35" y="190"/>
                  </a:lnTo>
                  <a:lnTo>
                    <a:pt x="29" y="190"/>
                  </a:lnTo>
                  <a:lnTo>
                    <a:pt x="29" y="184"/>
                  </a:lnTo>
                  <a:lnTo>
                    <a:pt x="29" y="179"/>
                  </a:lnTo>
                  <a:lnTo>
                    <a:pt x="25" y="174"/>
                  </a:lnTo>
                  <a:lnTo>
                    <a:pt x="29" y="169"/>
                  </a:lnTo>
                  <a:lnTo>
                    <a:pt x="35" y="169"/>
                  </a:lnTo>
                  <a:lnTo>
                    <a:pt x="46" y="169"/>
                  </a:lnTo>
                  <a:lnTo>
                    <a:pt x="46" y="163"/>
                  </a:lnTo>
                  <a:lnTo>
                    <a:pt x="46" y="159"/>
                  </a:lnTo>
                  <a:lnTo>
                    <a:pt x="41" y="159"/>
                  </a:lnTo>
                  <a:lnTo>
                    <a:pt x="35" y="159"/>
                  </a:lnTo>
                  <a:lnTo>
                    <a:pt x="29" y="159"/>
                  </a:lnTo>
                  <a:lnTo>
                    <a:pt x="25" y="163"/>
                  </a:lnTo>
                  <a:lnTo>
                    <a:pt x="20" y="159"/>
                  </a:lnTo>
                  <a:lnTo>
                    <a:pt x="20" y="147"/>
                  </a:lnTo>
                  <a:lnTo>
                    <a:pt x="20" y="143"/>
                  </a:lnTo>
                  <a:lnTo>
                    <a:pt x="10" y="143"/>
                  </a:lnTo>
                  <a:lnTo>
                    <a:pt x="4" y="137"/>
                  </a:lnTo>
                  <a:lnTo>
                    <a:pt x="0" y="128"/>
                  </a:lnTo>
                  <a:lnTo>
                    <a:pt x="4" y="128"/>
                  </a:lnTo>
                  <a:lnTo>
                    <a:pt x="4" y="122"/>
                  </a:lnTo>
                  <a:lnTo>
                    <a:pt x="4" y="118"/>
                  </a:lnTo>
                  <a:lnTo>
                    <a:pt x="10" y="112"/>
                  </a:lnTo>
                  <a:lnTo>
                    <a:pt x="15" y="112"/>
                  </a:lnTo>
                  <a:lnTo>
                    <a:pt x="25" y="106"/>
                  </a:lnTo>
                  <a:lnTo>
                    <a:pt x="20" y="101"/>
                  </a:lnTo>
                  <a:lnTo>
                    <a:pt x="25" y="101"/>
                  </a:lnTo>
                  <a:lnTo>
                    <a:pt x="29" y="96"/>
                  </a:lnTo>
                  <a:lnTo>
                    <a:pt x="35" y="86"/>
                  </a:lnTo>
                  <a:lnTo>
                    <a:pt x="41" y="81"/>
                  </a:lnTo>
                  <a:lnTo>
                    <a:pt x="41" y="77"/>
                  </a:lnTo>
                  <a:lnTo>
                    <a:pt x="41" y="71"/>
                  </a:lnTo>
                  <a:lnTo>
                    <a:pt x="35" y="65"/>
                  </a:lnTo>
                  <a:lnTo>
                    <a:pt x="29" y="61"/>
                  </a:lnTo>
                  <a:lnTo>
                    <a:pt x="35" y="55"/>
                  </a:lnTo>
                  <a:lnTo>
                    <a:pt x="41" y="55"/>
                  </a:lnTo>
                  <a:lnTo>
                    <a:pt x="41" y="50"/>
                  </a:lnTo>
                  <a:lnTo>
                    <a:pt x="46" y="55"/>
                  </a:lnTo>
                  <a:lnTo>
                    <a:pt x="56" y="55"/>
                  </a:lnTo>
                  <a:lnTo>
                    <a:pt x="61" y="55"/>
                  </a:lnTo>
                  <a:lnTo>
                    <a:pt x="71" y="50"/>
                  </a:lnTo>
                  <a:lnTo>
                    <a:pt x="82" y="50"/>
                  </a:lnTo>
                  <a:lnTo>
                    <a:pt x="86" y="45"/>
                  </a:lnTo>
                  <a:lnTo>
                    <a:pt x="92" y="40"/>
                  </a:lnTo>
                  <a:lnTo>
                    <a:pt x="97" y="45"/>
                  </a:lnTo>
                  <a:lnTo>
                    <a:pt x="103" y="45"/>
                  </a:lnTo>
                  <a:lnTo>
                    <a:pt x="107" y="45"/>
                  </a:lnTo>
                  <a:lnTo>
                    <a:pt x="113" y="40"/>
                  </a:lnTo>
                  <a:lnTo>
                    <a:pt x="117" y="35"/>
                  </a:lnTo>
                  <a:lnTo>
                    <a:pt x="129" y="30"/>
                  </a:lnTo>
                  <a:lnTo>
                    <a:pt x="117" y="30"/>
                  </a:lnTo>
                  <a:close/>
                </a:path>
              </a:pathLst>
            </a:custGeom>
            <a:solidFill>
              <a:schemeClr val="tx2"/>
            </a:solidFill>
            <a:ln w="3175" cap="flat">
              <a:solidFill>
                <a:schemeClr val="bg2"/>
              </a:solidFill>
              <a:prstDash val="solid"/>
              <a:miter lim="800000"/>
              <a:headEnd/>
              <a:tailEnd/>
            </a:ln>
            <a:extLst/>
          </p:spPr>
          <p:txBody>
            <a:bodyPr vert="horz" wrap="square" lIns="68580" tIns="34290" rIns="68580" bIns="34290" numCol="1" anchor="t" anchorCtr="0" compatLnSpc="1">
              <a:prstTxWarp prst="textNoShape">
                <a:avLst/>
              </a:prstTxWarp>
            </a:bodyPr>
            <a:lstStyle/>
            <a:p>
              <a:endParaRPr lang="en-US" sz="1350"/>
            </a:p>
          </p:txBody>
        </p:sp>
        <p:sp>
          <p:nvSpPr>
            <p:cNvPr id="135" name="Freeform 134"/>
            <p:cNvSpPr>
              <a:spLocks/>
            </p:cNvSpPr>
            <p:nvPr/>
          </p:nvSpPr>
          <p:spPr bwMode="auto">
            <a:xfrm>
              <a:off x="4693802" y="5748940"/>
              <a:ext cx="182251" cy="392346"/>
            </a:xfrm>
            <a:custGeom>
              <a:avLst/>
              <a:gdLst>
                <a:gd name="T0" fmla="*/ 68 w 72"/>
                <a:gd name="T1" fmla="*/ 92 h 155"/>
                <a:gd name="T2" fmla="*/ 72 w 72"/>
                <a:gd name="T3" fmla="*/ 98 h 155"/>
                <a:gd name="T4" fmla="*/ 72 w 72"/>
                <a:gd name="T5" fmla="*/ 104 h 155"/>
                <a:gd name="T6" fmla="*/ 72 w 72"/>
                <a:gd name="T7" fmla="*/ 108 h 155"/>
                <a:gd name="T8" fmla="*/ 68 w 72"/>
                <a:gd name="T9" fmla="*/ 113 h 155"/>
                <a:gd name="T10" fmla="*/ 62 w 72"/>
                <a:gd name="T11" fmla="*/ 123 h 155"/>
                <a:gd name="T12" fmla="*/ 56 w 72"/>
                <a:gd name="T13" fmla="*/ 128 h 155"/>
                <a:gd name="T14" fmla="*/ 52 w 72"/>
                <a:gd name="T15" fmla="*/ 128 h 155"/>
                <a:gd name="T16" fmla="*/ 56 w 72"/>
                <a:gd name="T17" fmla="*/ 133 h 155"/>
                <a:gd name="T18" fmla="*/ 46 w 72"/>
                <a:gd name="T19" fmla="*/ 139 h 155"/>
                <a:gd name="T20" fmla="*/ 41 w 72"/>
                <a:gd name="T21" fmla="*/ 139 h 155"/>
                <a:gd name="T22" fmla="*/ 36 w 72"/>
                <a:gd name="T23" fmla="*/ 145 h 155"/>
                <a:gd name="T24" fmla="*/ 36 w 72"/>
                <a:gd name="T25" fmla="*/ 149 h 155"/>
                <a:gd name="T26" fmla="*/ 36 w 72"/>
                <a:gd name="T27" fmla="*/ 155 h 155"/>
                <a:gd name="T28" fmla="*/ 31 w 72"/>
                <a:gd name="T29" fmla="*/ 155 h 155"/>
                <a:gd name="T30" fmla="*/ 25 w 72"/>
                <a:gd name="T31" fmla="*/ 145 h 155"/>
                <a:gd name="T32" fmla="*/ 25 w 72"/>
                <a:gd name="T33" fmla="*/ 139 h 155"/>
                <a:gd name="T34" fmla="*/ 15 w 72"/>
                <a:gd name="T35" fmla="*/ 139 h 155"/>
                <a:gd name="T36" fmla="*/ 11 w 72"/>
                <a:gd name="T37" fmla="*/ 133 h 155"/>
                <a:gd name="T38" fmla="*/ 0 w 72"/>
                <a:gd name="T39" fmla="*/ 133 h 155"/>
                <a:gd name="T40" fmla="*/ 0 w 72"/>
                <a:gd name="T41" fmla="*/ 123 h 155"/>
                <a:gd name="T42" fmla="*/ 5 w 72"/>
                <a:gd name="T43" fmla="*/ 123 h 155"/>
                <a:gd name="T44" fmla="*/ 5 w 72"/>
                <a:gd name="T45" fmla="*/ 118 h 155"/>
                <a:gd name="T46" fmla="*/ 0 w 72"/>
                <a:gd name="T47" fmla="*/ 118 h 155"/>
                <a:gd name="T48" fmla="*/ 0 w 72"/>
                <a:gd name="T49" fmla="*/ 113 h 155"/>
                <a:gd name="T50" fmla="*/ 5 w 72"/>
                <a:gd name="T51" fmla="*/ 108 h 155"/>
                <a:gd name="T52" fmla="*/ 0 w 72"/>
                <a:gd name="T53" fmla="*/ 104 h 155"/>
                <a:gd name="T54" fmla="*/ 0 w 72"/>
                <a:gd name="T55" fmla="*/ 98 h 155"/>
                <a:gd name="T56" fmla="*/ 0 w 72"/>
                <a:gd name="T57" fmla="*/ 92 h 155"/>
                <a:gd name="T58" fmla="*/ 5 w 72"/>
                <a:gd name="T59" fmla="*/ 88 h 155"/>
                <a:gd name="T60" fmla="*/ 5 w 72"/>
                <a:gd name="T61" fmla="*/ 77 h 155"/>
                <a:gd name="T62" fmla="*/ 5 w 72"/>
                <a:gd name="T63" fmla="*/ 72 h 155"/>
                <a:gd name="T64" fmla="*/ 5 w 72"/>
                <a:gd name="T65" fmla="*/ 67 h 155"/>
                <a:gd name="T66" fmla="*/ 5 w 72"/>
                <a:gd name="T67" fmla="*/ 62 h 155"/>
                <a:gd name="T68" fmla="*/ 5 w 72"/>
                <a:gd name="T69" fmla="*/ 57 h 155"/>
                <a:gd name="T70" fmla="*/ 5 w 72"/>
                <a:gd name="T71" fmla="*/ 51 h 155"/>
                <a:gd name="T72" fmla="*/ 11 w 72"/>
                <a:gd name="T73" fmla="*/ 51 h 155"/>
                <a:gd name="T74" fmla="*/ 11 w 72"/>
                <a:gd name="T75" fmla="*/ 45 h 155"/>
                <a:gd name="T76" fmla="*/ 11 w 72"/>
                <a:gd name="T77" fmla="*/ 41 h 155"/>
                <a:gd name="T78" fmla="*/ 5 w 72"/>
                <a:gd name="T79" fmla="*/ 36 h 155"/>
                <a:gd name="T80" fmla="*/ 5 w 72"/>
                <a:gd name="T81" fmla="*/ 26 h 155"/>
                <a:gd name="T82" fmla="*/ 5 w 72"/>
                <a:gd name="T83" fmla="*/ 20 h 155"/>
                <a:gd name="T84" fmla="*/ 5 w 72"/>
                <a:gd name="T85" fmla="*/ 16 h 155"/>
                <a:gd name="T86" fmla="*/ 5 w 72"/>
                <a:gd name="T87" fmla="*/ 10 h 155"/>
                <a:gd name="T88" fmla="*/ 11 w 72"/>
                <a:gd name="T89" fmla="*/ 6 h 155"/>
                <a:gd name="T90" fmla="*/ 15 w 72"/>
                <a:gd name="T91" fmla="*/ 6 h 155"/>
                <a:gd name="T92" fmla="*/ 25 w 72"/>
                <a:gd name="T93" fmla="*/ 0 h 155"/>
                <a:gd name="T94" fmla="*/ 31 w 72"/>
                <a:gd name="T95" fmla="*/ 6 h 155"/>
                <a:gd name="T96" fmla="*/ 36 w 72"/>
                <a:gd name="T97" fmla="*/ 10 h 155"/>
                <a:gd name="T98" fmla="*/ 46 w 72"/>
                <a:gd name="T99" fmla="*/ 10 h 155"/>
                <a:gd name="T100" fmla="*/ 46 w 72"/>
                <a:gd name="T101" fmla="*/ 16 h 155"/>
                <a:gd name="T102" fmla="*/ 52 w 72"/>
                <a:gd name="T103" fmla="*/ 26 h 155"/>
                <a:gd name="T104" fmla="*/ 52 w 72"/>
                <a:gd name="T105" fmla="*/ 31 h 155"/>
                <a:gd name="T106" fmla="*/ 46 w 72"/>
                <a:gd name="T107" fmla="*/ 36 h 155"/>
                <a:gd name="T108" fmla="*/ 46 w 72"/>
                <a:gd name="T109" fmla="*/ 41 h 155"/>
                <a:gd name="T110" fmla="*/ 46 w 72"/>
                <a:gd name="T111" fmla="*/ 51 h 155"/>
                <a:gd name="T112" fmla="*/ 52 w 72"/>
                <a:gd name="T113" fmla="*/ 57 h 155"/>
                <a:gd name="T114" fmla="*/ 52 w 72"/>
                <a:gd name="T115" fmla="*/ 62 h 155"/>
                <a:gd name="T116" fmla="*/ 52 w 72"/>
                <a:gd name="T117" fmla="*/ 72 h 155"/>
                <a:gd name="T118" fmla="*/ 56 w 72"/>
                <a:gd name="T119" fmla="*/ 72 h 155"/>
                <a:gd name="T120" fmla="*/ 56 w 72"/>
                <a:gd name="T121" fmla="*/ 82 h 155"/>
                <a:gd name="T122" fmla="*/ 62 w 72"/>
                <a:gd name="T123" fmla="*/ 88 h 155"/>
                <a:gd name="T124" fmla="*/ 68 w 72"/>
                <a:gd name="T125" fmla="*/ 92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2" h="155">
                  <a:moveTo>
                    <a:pt x="68" y="92"/>
                  </a:moveTo>
                  <a:lnTo>
                    <a:pt x="72" y="98"/>
                  </a:lnTo>
                  <a:lnTo>
                    <a:pt x="72" y="104"/>
                  </a:lnTo>
                  <a:lnTo>
                    <a:pt x="72" y="108"/>
                  </a:lnTo>
                  <a:lnTo>
                    <a:pt x="68" y="113"/>
                  </a:lnTo>
                  <a:lnTo>
                    <a:pt x="62" y="123"/>
                  </a:lnTo>
                  <a:lnTo>
                    <a:pt x="56" y="128"/>
                  </a:lnTo>
                  <a:lnTo>
                    <a:pt x="52" y="128"/>
                  </a:lnTo>
                  <a:lnTo>
                    <a:pt x="56" y="133"/>
                  </a:lnTo>
                  <a:lnTo>
                    <a:pt x="46" y="139"/>
                  </a:lnTo>
                  <a:lnTo>
                    <a:pt x="41" y="139"/>
                  </a:lnTo>
                  <a:lnTo>
                    <a:pt x="36" y="145"/>
                  </a:lnTo>
                  <a:lnTo>
                    <a:pt x="36" y="149"/>
                  </a:lnTo>
                  <a:lnTo>
                    <a:pt x="36" y="155"/>
                  </a:lnTo>
                  <a:lnTo>
                    <a:pt x="31" y="155"/>
                  </a:lnTo>
                  <a:lnTo>
                    <a:pt x="25" y="145"/>
                  </a:lnTo>
                  <a:lnTo>
                    <a:pt x="25" y="139"/>
                  </a:lnTo>
                  <a:lnTo>
                    <a:pt x="15" y="139"/>
                  </a:lnTo>
                  <a:lnTo>
                    <a:pt x="11" y="133"/>
                  </a:lnTo>
                  <a:lnTo>
                    <a:pt x="0" y="133"/>
                  </a:lnTo>
                  <a:lnTo>
                    <a:pt x="0" y="123"/>
                  </a:lnTo>
                  <a:lnTo>
                    <a:pt x="5" y="123"/>
                  </a:lnTo>
                  <a:lnTo>
                    <a:pt x="5" y="118"/>
                  </a:lnTo>
                  <a:lnTo>
                    <a:pt x="0" y="118"/>
                  </a:lnTo>
                  <a:lnTo>
                    <a:pt x="0" y="113"/>
                  </a:lnTo>
                  <a:lnTo>
                    <a:pt x="5" y="108"/>
                  </a:lnTo>
                  <a:lnTo>
                    <a:pt x="0" y="104"/>
                  </a:lnTo>
                  <a:lnTo>
                    <a:pt x="0" y="98"/>
                  </a:lnTo>
                  <a:lnTo>
                    <a:pt x="0" y="92"/>
                  </a:lnTo>
                  <a:lnTo>
                    <a:pt x="5" y="88"/>
                  </a:lnTo>
                  <a:lnTo>
                    <a:pt x="5" y="77"/>
                  </a:lnTo>
                  <a:lnTo>
                    <a:pt x="5" y="72"/>
                  </a:lnTo>
                  <a:lnTo>
                    <a:pt x="5" y="67"/>
                  </a:lnTo>
                  <a:lnTo>
                    <a:pt x="5" y="62"/>
                  </a:lnTo>
                  <a:lnTo>
                    <a:pt x="5" y="57"/>
                  </a:lnTo>
                  <a:lnTo>
                    <a:pt x="5" y="51"/>
                  </a:lnTo>
                  <a:lnTo>
                    <a:pt x="11" y="51"/>
                  </a:lnTo>
                  <a:lnTo>
                    <a:pt x="11" y="45"/>
                  </a:lnTo>
                  <a:lnTo>
                    <a:pt x="11" y="41"/>
                  </a:lnTo>
                  <a:lnTo>
                    <a:pt x="5" y="36"/>
                  </a:lnTo>
                  <a:lnTo>
                    <a:pt x="5" y="26"/>
                  </a:lnTo>
                  <a:lnTo>
                    <a:pt x="5" y="20"/>
                  </a:lnTo>
                  <a:lnTo>
                    <a:pt x="5" y="16"/>
                  </a:lnTo>
                  <a:lnTo>
                    <a:pt x="5" y="10"/>
                  </a:lnTo>
                  <a:lnTo>
                    <a:pt x="11" y="6"/>
                  </a:lnTo>
                  <a:lnTo>
                    <a:pt x="15" y="6"/>
                  </a:lnTo>
                  <a:lnTo>
                    <a:pt x="25" y="0"/>
                  </a:lnTo>
                  <a:lnTo>
                    <a:pt x="31" y="6"/>
                  </a:lnTo>
                  <a:lnTo>
                    <a:pt x="36" y="10"/>
                  </a:lnTo>
                  <a:lnTo>
                    <a:pt x="46" y="10"/>
                  </a:lnTo>
                  <a:lnTo>
                    <a:pt x="46" y="16"/>
                  </a:lnTo>
                  <a:lnTo>
                    <a:pt x="52" y="26"/>
                  </a:lnTo>
                  <a:lnTo>
                    <a:pt x="52" y="31"/>
                  </a:lnTo>
                  <a:lnTo>
                    <a:pt x="46" y="36"/>
                  </a:lnTo>
                  <a:lnTo>
                    <a:pt x="46" y="41"/>
                  </a:lnTo>
                  <a:lnTo>
                    <a:pt x="46" y="51"/>
                  </a:lnTo>
                  <a:lnTo>
                    <a:pt x="52" y="57"/>
                  </a:lnTo>
                  <a:lnTo>
                    <a:pt x="52" y="62"/>
                  </a:lnTo>
                  <a:lnTo>
                    <a:pt x="52" y="72"/>
                  </a:lnTo>
                  <a:lnTo>
                    <a:pt x="56" y="72"/>
                  </a:lnTo>
                  <a:lnTo>
                    <a:pt x="56" y="82"/>
                  </a:lnTo>
                  <a:lnTo>
                    <a:pt x="62" y="88"/>
                  </a:lnTo>
                  <a:lnTo>
                    <a:pt x="68" y="92"/>
                  </a:lnTo>
                  <a:close/>
                </a:path>
              </a:pathLst>
            </a:custGeom>
            <a:solidFill>
              <a:schemeClr val="tx2"/>
            </a:solidFill>
            <a:ln w="3175" cap="flat">
              <a:solidFill>
                <a:schemeClr val="bg2"/>
              </a:solidFill>
              <a:prstDash val="solid"/>
              <a:miter lim="800000"/>
              <a:headEnd/>
              <a:tailEnd/>
            </a:ln>
          </p:spPr>
          <p:txBody>
            <a:bodyPr vert="horz" wrap="square" lIns="68580" tIns="34290" rIns="68580" bIns="34290" numCol="1" anchor="t" anchorCtr="0" compatLnSpc="1">
              <a:prstTxWarp prst="textNoShape">
                <a:avLst/>
              </a:prstTxWarp>
            </a:bodyPr>
            <a:lstStyle/>
            <a:p>
              <a:endParaRPr lang="en-US" sz="1350"/>
            </a:p>
          </p:txBody>
        </p:sp>
        <p:sp>
          <p:nvSpPr>
            <p:cNvPr id="136" name="Freeform 135"/>
            <p:cNvSpPr>
              <a:spLocks/>
            </p:cNvSpPr>
            <p:nvPr/>
          </p:nvSpPr>
          <p:spPr bwMode="auto">
            <a:xfrm>
              <a:off x="4693802" y="5748940"/>
              <a:ext cx="182251" cy="392346"/>
            </a:xfrm>
            <a:custGeom>
              <a:avLst/>
              <a:gdLst>
                <a:gd name="T0" fmla="*/ 68 w 72"/>
                <a:gd name="T1" fmla="*/ 92 h 155"/>
                <a:gd name="T2" fmla="*/ 72 w 72"/>
                <a:gd name="T3" fmla="*/ 98 h 155"/>
                <a:gd name="T4" fmla="*/ 72 w 72"/>
                <a:gd name="T5" fmla="*/ 104 h 155"/>
                <a:gd name="T6" fmla="*/ 72 w 72"/>
                <a:gd name="T7" fmla="*/ 108 h 155"/>
                <a:gd name="T8" fmla="*/ 68 w 72"/>
                <a:gd name="T9" fmla="*/ 113 h 155"/>
                <a:gd name="T10" fmla="*/ 62 w 72"/>
                <a:gd name="T11" fmla="*/ 123 h 155"/>
                <a:gd name="T12" fmla="*/ 56 w 72"/>
                <a:gd name="T13" fmla="*/ 128 h 155"/>
                <a:gd name="T14" fmla="*/ 52 w 72"/>
                <a:gd name="T15" fmla="*/ 128 h 155"/>
                <a:gd name="T16" fmla="*/ 56 w 72"/>
                <a:gd name="T17" fmla="*/ 133 h 155"/>
                <a:gd name="T18" fmla="*/ 46 w 72"/>
                <a:gd name="T19" fmla="*/ 139 h 155"/>
                <a:gd name="T20" fmla="*/ 41 w 72"/>
                <a:gd name="T21" fmla="*/ 139 h 155"/>
                <a:gd name="T22" fmla="*/ 36 w 72"/>
                <a:gd name="T23" fmla="*/ 145 h 155"/>
                <a:gd name="T24" fmla="*/ 36 w 72"/>
                <a:gd name="T25" fmla="*/ 149 h 155"/>
                <a:gd name="T26" fmla="*/ 36 w 72"/>
                <a:gd name="T27" fmla="*/ 155 h 155"/>
                <a:gd name="T28" fmla="*/ 31 w 72"/>
                <a:gd name="T29" fmla="*/ 155 h 155"/>
                <a:gd name="T30" fmla="*/ 25 w 72"/>
                <a:gd name="T31" fmla="*/ 145 h 155"/>
                <a:gd name="T32" fmla="*/ 25 w 72"/>
                <a:gd name="T33" fmla="*/ 139 h 155"/>
                <a:gd name="T34" fmla="*/ 15 w 72"/>
                <a:gd name="T35" fmla="*/ 139 h 155"/>
                <a:gd name="T36" fmla="*/ 11 w 72"/>
                <a:gd name="T37" fmla="*/ 133 h 155"/>
                <a:gd name="T38" fmla="*/ 0 w 72"/>
                <a:gd name="T39" fmla="*/ 133 h 155"/>
                <a:gd name="T40" fmla="*/ 0 w 72"/>
                <a:gd name="T41" fmla="*/ 123 h 155"/>
                <a:gd name="T42" fmla="*/ 5 w 72"/>
                <a:gd name="T43" fmla="*/ 123 h 155"/>
                <a:gd name="T44" fmla="*/ 5 w 72"/>
                <a:gd name="T45" fmla="*/ 118 h 155"/>
                <a:gd name="T46" fmla="*/ 0 w 72"/>
                <a:gd name="T47" fmla="*/ 118 h 155"/>
                <a:gd name="T48" fmla="*/ 0 w 72"/>
                <a:gd name="T49" fmla="*/ 113 h 155"/>
                <a:gd name="T50" fmla="*/ 5 w 72"/>
                <a:gd name="T51" fmla="*/ 108 h 155"/>
                <a:gd name="T52" fmla="*/ 0 w 72"/>
                <a:gd name="T53" fmla="*/ 104 h 155"/>
                <a:gd name="T54" fmla="*/ 0 w 72"/>
                <a:gd name="T55" fmla="*/ 98 h 155"/>
                <a:gd name="T56" fmla="*/ 0 w 72"/>
                <a:gd name="T57" fmla="*/ 92 h 155"/>
                <a:gd name="T58" fmla="*/ 5 w 72"/>
                <a:gd name="T59" fmla="*/ 88 h 155"/>
                <a:gd name="T60" fmla="*/ 5 w 72"/>
                <a:gd name="T61" fmla="*/ 77 h 155"/>
                <a:gd name="T62" fmla="*/ 5 w 72"/>
                <a:gd name="T63" fmla="*/ 72 h 155"/>
                <a:gd name="T64" fmla="*/ 5 w 72"/>
                <a:gd name="T65" fmla="*/ 67 h 155"/>
                <a:gd name="T66" fmla="*/ 5 w 72"/>
                <a:gd name="T67" fmla="*/ 62 h 155"/>
                <a:gd name="T68" fmla="*/ 5 w 72"/>
                <a:gd name="T69" fmla="*/ 57 h 155"/>
                <a:gd name="T70" fmla="*/ 5 w 72"/>
                <a:gd name="T71" fmla="*/ 51 h 155"/>
                <a:gd name="T72" fmla="*/ 11 w 72"/>
                <a:gd name="T73" fmla="*/ 51 h 155"/>
                <a:gd name="T74" fmla="*/ 11 w 72"/>
                <a:gd name="T75" fmla="*/ 45 h 155"/>
                <a:gd name="T76" fmla="*/ 11 w 72"/>
                <a:gd name="T77" fmla="*/ 41 h 155"/>
                <a:gd name="T78" fmla="*/ 5 w 72"/>
                <a:gd name="T79" fmla="*/ 36 h 155"/>
                <a:gd name="T80" fmla="*/ 5 w 72"/>
                <a:gd name="T81" fmla="*/ 26 h 155"/>
                <a:gd name="T82" fmla="*/ 5 w 72"/>
                <a:gd name="T83" fmla="*/ 20 h 155"/>
                <a:gd name="T84" fmla="*/ 5 w 72"/>
                <a:gd name="T85" fmla="*/ 16 h 155"/>
                <a:gd name="T86" fmla="*/ 5 w 72"/>
                <a:gd name="T87" fmla="*/ 10 h 155"/>
                <a:gd name="T88" fmla="*/ 11 w 72"/>
                <a:gd name="T89" fmla="*/ 6 h 155"/>
                <a:gd name="T90" fmla="*/ 15 w 72"/>
                <a:gd name="T91" fmla="*/ 6 h 155"/>
                <a:gd name="T92" fmla="*/ 25 w 72"/>
                <a:gd name="T93" fmla="*/ 0 h 155"/>
                <a:gd name="T94" fmla="*/ 31 w 72"/>
                <a:gd name="T95" fmla="*/ 6 h 155"/>
                <a:gd name="T96" fmla="*/ 36 w 72"/>
                <a:gd name="T97" fmla="*/ 10 h 155"/>
                <a:gd name="T98" fmla="*/ 46 w 72"/>
                <a:gd name="T99" fmla="*/ 10 h 155"/>
                <a:gd name="T100" fmla="*/ 46 w 72"/>
                <a:gd name="T101" fmla="*/ 16 h 155"/>
                <a:gd name="T102" fmla="*/ 52 w 72"/>
                <a:gd name="T103" fmla="*/ 26 h 155"/>
                <a:gd name="T104" fmla="*/ 52 w 72"/>
                <a:gd name="T105" fmla="*/ 31 h 155"/>
                <a:gd name="T106" fmla="*/ 46 w 72"/>
                <a:gd name="T107" fmla="*/ 36 h 155"/>
                <a:gd name="T108" fmla="*/ 46 w 72"/>
                <a:gd name="T109" fmla="*/ 41 h 155"/>
                <a:gd name="T110" fmla="*/ 46 w 72"/>
                <a:gd name="T111" fmla="*/ 51 h 155"/>
                <a:gd name="T112" fmla="*/ 52 w 72"/>
                <a:gd name="T113" fmla="*/ 57 h 155"/>
                <a:gd name="T114" fmla="*/ 52 w 72"/>
                <a:gd name="T115" fmla="*/ 62 h 155"/>
                <a:gd name="T116" fmla="*/ 52 w 72"/>
                <a:gd name="T117" fmla="*/ 72 h 155"/>
                <a:gd name="T118" fmla="*/ 56 w 72"/>
                <a:gd name="T119" fmla="*/ 72 h 155"/>
                <a:gd name="T120" fmla="*/ 56 w 72"/>
                <a:gd name="T121" fmla="*/ 82 h 155"/>
                <a:gd name="T122" fmla="*/ 62 w 72"/>
                <a:gd name="T123" fmla="*/ 88 h 155"/>
                <a:gd name="T124" fmla="*/ 68 w 72"/>
                <a:gd name="T125" fmla="*/ 92 h 1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72" h="155">
                  <a:moveTo>
                    <a:pt x="68" y="92"/>
                  </a:moveTo>
                  <a:lnTo>
                    <a:pt x="72" y="98"/>
                  </a:lnTo>
                  <a:lnTo>
                    <a:pt x="72" y="104"/>
                  </a:lnTo>
                  <a:lnTo>
                    <a:pt x="72" y="108"/>
                  </a:lnTo>
                  <a:lnTo>
                    <a:pt x="68" y="113"/>
                  </a:lnTo>
                  <a:lnTo>
                    <a:pt x="62" y="123"/>
                  </a:lnTo>
                  <a:lnTo>
                    <a:pt x="56" y="128"/>
                  </a:lnTo>
                  <a:lnTo>
                    <a:pt x="52" y="128"/>
                  </a:lnTo>
                  <a:lnTo>
                    <a:pt x="56" y="133"/>
                  </a:lnTo>
                  <a:lnTo>
                    <a:pt x="46" y="139"/>
                  </a:lnTo>
                  <a:lnTo>
                    <a:pt x="41" y="139"/>
                  </a:lnTo>
                  <a:lnTo>
                    <a:pt x="36" y="145"/>
                  </a:lnTo>
                  <a:lnTo>
                    <a:pt x="36" y="149"/>
                  </a:lnTo>
                  <a:lnTo>
                    <a:pt x="36" y="155"/>
                  </a:lnTo>
                  <a:lnTo>
                    <a:pt x="31" y="155"/>
                  </a:lnTo>
                  <a:lnTo>
                    <a:pt x="25" y="145"/>
                  </a:lnTo>
                  <a:lnTo>
                    <a:pt x="25" y="139"/>
                  </a:lnTo>
                  <a:lnTo>
                    <a:pt x="15" y="139"/>
                  </a:lnTo>
                  <a:lnTo>
                    <a:pt x="11" y="133"/>
                  </a:lnTo>
                  <a:lnTo>
                    <a:pt x="0" y="133"/>
                  </a:lnTo>
                  <a:lnTo>
                    <a:pt x="0" y="123"/>
                  </a:lnTo>
                  <a:lnTo>
                    <a:pt x="5" y="123"/>
                  </a:lnTo>
                  <a:lnTo>
                    <a:pt x="5" y="118"/>
                  </a:lnTo>
                  <a:lnTo>
                    <a:pt x="0" y="118"/>
                  </a:lnTo>
                  <a:lnTo>
                    <a:pt x="0" y="113"/>
                  </a:lnTo>
                  <a:lnTo>
                    <a:pt x="5" y="108"/>
                  </a:lnTo>
                  <a:lnTo>
                    <a:pt x="0" y="104"/>
                  </a:lnTo>
                  <a:lnTo>
                    <a:pt x="0" y="98"/>
                  </a:lnTo>
                  <a:lnTo>
                    <a:pt x="0" y="92"/>
                  </a:lnTo>
                  <a:lnTo>
                    <a:pt x="5" y="88"/>
                  </a:lnTo>
                  <a:lnTo>
                    <a:pt x="5" y="77"/>
                  </a:lnTo>
                  <a:lnTo>
                    <a:pt x="5" y="72"/>
                  </a:lnTo>
                  <a:lnTo>
                    <a:pt x="5" y="67"/>
                  </a:lnTo>
                  <a:lnTo>
                    <a:pt x="5" y="62"/>
                  </a:lnTo>
                  <a:lnTo>
                    <a:pt x="5" y="57"/>
                  </a:lnTo>
                  <a:lnTo>
                    <a:pt x="5" y="51"/>
                  </a:lnTo>
                  <a:lnTo>
                    <a:pt x="11" y="51"/>
                  </a:lnTo>
                  <a:lnTo>
                    <a:pt x="11" y="45"/>
                  </a:lnTo>
                  <a:lnTo>
                    <a:pt x="11" y="41"/>
                  </a:lnTo>
                  <a:lnTo>
                    <a:pt x="5" y="36"/>
                  </a:lnTo>
                  <a:lnTo>
                    <a:pt x="5" y="26"/>
                  </a:lnTo>
                  <a:lnTo>
                    <a:pt x="5" y="20"/>
                  </a:lnTo>
                  <a:lnTo>
                    <a:pt x="5" y="16"/>
                  </a:lnTo>
                  <a:lnTo>
                    <a:pt x="5" y="10"/>
                  </a:lnTo>
                  <a:lnTo>
                    <a:pt x="11" y="6"/>
                  </a:lnTo>
                  <a:lnTo>
                    <a:pt x="15" y="6"/>
                  </a:lnTo>
                  <a:lnTo>
                    <a:pt x="25" y="0"/>
                  </a:lnTo>
                  <a:lnTo>
                    <a:pt x="31" y="6"/>
                  </a:lnTo>
                  <a:lnTo>
                    <a:pt x="36" y="10"/>
                  </a:lnTo>
                  <a:lnTo>
                    <a:pt x="46" y="10"/>
                  </a:lnTo>
                  <a:lnTo>
                    <a:pt x="46" y="16"/>
                  </a:lnTo>
                  <a:lnTo>
                    <a:pt x="52" y="26"/>
                  </a:lnTo>
                  <a:lnTo>
                    <a:pt x="52" y="31"/>
                  </a:lnTo>
                  <a:lnTo>
                    <a:pt x="46" y="36"/>
                  </a:lnTo>
                  <a:lnTo>
                    <a:pt x="46" y="41"/>
                  </a:lnTo>
                  <a:lnTo>
                    <a:pt x="46" y="51"/>
                  </a:lnTo>
                  <a:lnTo>
                    <a:pt x="52" y="57"/>
                  </a:lnTo>
                  <a:lnTo>
                    <a:pt x="52" y="62"/>
                  </a:lnTo>
                  <a:lnTo>
                    <a:pt x="52" y="72"/>
                  </a:lnTo>
                  <a:lnTo>
                    <a:pt x="56" y="72"/>
                  </a:lnTo>
                  <a:lnTo>
                    <a:pt x="56" y="82"/>
                  </a:lnTo>
                  <a:lnTo>
                    <a:pt x="62" y="88"/>
                  </a:lnTo>
                  <a:lnTo>
                    <a:pt x="68" y="92"/>
                  </a:lnTo>
                  <a:close/>
                </a:path>
              </a:pathLst>
            </a:custGeom>
            <a:solidFill>
              <a:schemeClr val="tx2"/>
            </a:solidFill>
            <a:ln w="3175" cap="flat">
              <a:solidFill>
                <a:schemeClr val="bg2"/>
              </a:solidFill>
              <a:prstDash val="solid"/>
              <a:miter lim="800000"/>
              <a:headEnd/>
              <a:tailEnd/>
            </a:ln>
            <a:extLst/>
          </p:spPr>
          <p:txBody>
            <a:bodyPr vert="horz" wrap="square" lIns="68580" tIns="34290" rIns="68580" bIns="34290" numCol="1" anchor="t" anchorCtr="0" compatLnSpc="1">
              <a:prstTxWarp prst="textNoShape">
                <a:avLst/>
              </a:prstTxWarp>
            </a:bodyPr>
            <a:lstStyle/>
            <a:p>
              <a:endParaRPr lang="en-US" sz="1350"/>
            </a:p>
          </p:txBody>
        </p:sp>
        <p:sp>
          <p:nvSpPr>
            <p:cNvPr id="137" name="Freeform 136"/>
            <p:cNvSpPr>
              <a:spLocks/>
            </p:cNvSpPr>
            <p:nvPr/>
          </p:nvSpPr>
          <p:spPr bwMode="auto">
            <a:xfrm>
              <a:off x="4083766" y="5143967"/>
              <a:ext cx="1015037" cy="827724"/>
            </a:xfrm>
            <a:custGeom>
              <a:avLst/>
              <a:gdLst>
                <a:gd name="T0" fmla="*/ 395 w 401"/>
                <a:gd name="T1" fmla="*/ 276 h 327"/>
                <a:gd name="T2" fmla="*/ 375 w 401"/>
                <a:gd name="T3" fmla="*/ 255 h 327"/>
                <a:gd name="T4" fmla="*/ 364 w 401"/>
                <a:gd name="T5" fmla="*/ 224 h 327"/>
                <a:gd name="T6" fmla="*/ 381 w 401"/>
                <a:gd name="T7" fmla="*/ 204 h 327"/>
                <a:gd name="T8" fmla="*/ 375 w 401"/>
                <a:gd name="T9" fmla="*/ 188 h 327"/>
                <a:gd name="T10" fmla="*/ 364 w 401"/>
                <a:gd name="T11" fmla="*/ 167 h 327"/>
                <a:gd name="T12" fmla="*/ 381 w 401"/>
                <a:gd name="T13" fmla="*/ 141 h 327"/>
                <a:gd name="T14" fmla="*/ 375 w 401"/>
                <a:gd name="T15" fmla="*/ 121 h 327"/>
                <a:gd name="T16" fmla="*/ 344 w 401"/>
                <a:gd name="T17" fmla="*/ 121 h 327"/>
                <a:gd name="T18" fmla="*/ 318 w 401"/>
                <a:gd name="T19" fmla="*/ 116 h 327"/>
                <a:gd name="T20" fmla="*/ 323 w 401"/>
                <a:gd name="T21" fmla="*/ 96 h 327"/>
                <a:gd name="T22" fmla="*/ 303 w 401"/>
                <a:gd name="T23" fmla="*/ 85 h 327"/>
                <a:gd name="T24" fmla="*/ 297 w 401"/>
                <a:gd name="T25" fmla="*/ 53 h 327"/>
                <a:gd name="T26" fmla="*/ 292 w 401"/>
                <a:gd name="T27" fmla="*/ 39 h 327"/>
                <a:gd name="T28" fmla="*/ 266 w 401"/>
                <a:gd name="T29" fmla="*/ 39 h 327"/>
                <a:gd name="T30" fmla="*/ 239 w 401"/>
                <a:gd name="T31" fmla="*/ 39 h 327"/>
                <a:gd name="T32" fmla="*/ 214 w 401"/>
                <a:gd name="T33" fmla="*/ 49 h 327"/>
                <a:gd name="T34" fmla="*/ 188 w 401"/>
                <a:gd name="T35" fmla="*/ 59 h 327"/>
                <a:gd name="T36" fmla="*/ 168 w 401"/>
                <a:gd name="T37" fmla="*/ 53 h 327"/>
                <a:gd name="T38" fmla="*/ 153 w 401"/>
                <a:gd name="T39" fmla="*/ 44 h 327"/>
                <a:gd name="T40" fmla="*/ 137 w 401"/>
                <a:gd name="T41" fmla="*/ 22 h 327"/>
                <a:gd name="T42" fmla="*/ 124 w 401"/>
                <a:gd name="T43" fmla="*/ 2 h 327"/>
                <a:gd name="T44" fmla="*/ 95 w 401"/>
                <a:gd name="T45" fmla="*/ 5 h 327"/>
                <a:gd name="T46" fmla="*/ 59 w 401"/>
                <a:gd name="T47" fmla="*/ 15 h 327"/>
                <a:gd name="T48" fmla="*/ 45 w 401"/>
                <a:gd name="T49" fmla="*/ 22 h 327"/>
                <a:gd name="T50" fmla="*/ 22 w 401"/>
                <a:gd name="T51" fmla="*/ 11 h 327"/>
                <a:gd name="T52" fmla="*/ 8 w 401"/>
                <a:gd name="T53" fmla="*/ 24 h 327"/>
                <a:gd name="T54" fmla="*/ 0 w 401"/>
                <a:gd name="T55" fmla="*/ 39 h 327"/>
                <a:gd name="T56" fmla="*/ 18 w 401"/>
                <a:gd name="T57" fmla="*/ 49 h 327"/>
                <a:gd name="T58" fmla="*/ 14 w 401"/>
                <a:gd name="T59" fmla="*/ 69 h 327"/>
                <a:gd name="T60" fmla="*/ 8 w 401"/>
                <a:gd name="T61" fmla="*/ 85 h 327"/>
                <a:gd name="T62" fmla="*/ 18 w 401"/>
                <a:gd name="T63" fmla="*/ 110 h 327"/>
                <a:gd name="T64" fmla="*/ 34 w 401"/>
                <a:gd name="T65" fmla="*/ 80 h 327"/>
                <a:gd name="T66" fmla="*/ 55 w 401"/>
                <a:gd name="T67" fmla="*/ 96 h 327"/>
                <a:gd name="T68" fmla="*/ 55 w 401"/>
                <a:gd name="T69" fmla="*/ 131 h 327"/>
                <a:gd name="T70" fmla="*/ 75 w 401"/>
                <a:gd name="T71" fmla="*/ 141 h 327"/>
                <a:gd name="T72" fmla="*/ 75 w 401"/>
                <a:gd name="T73" fmla="*/ 157 h 327"/>
                <a:gd name="T74" fmla="*/ 96 w 401"/>
                <a:gd name="T75" fmla="*/ 182 h 327"/>
                <a:gd name="T76" fmla="*/ 131 w 401"/>
                <a:gd name="T77" fmla="*/ 194 h 327"/>
                <a:gd name="T78" fmla="*/ 163 w 401"/>
                <a:gd name="T79" fmla="*/ 224 h 327"/>
                <a:gd name="T80" fmla="*/ 188 w 401"/>
                <a:gd name="T81" fmla="*/ 239 h 327"/>
                <a:gd name="T82" fmla="*/ 215 w 401"/>
                <a:gd name="T83" fmla="*/ 249 h 327"/>
                <a:gd name="T84" fmla="*/ 225 w 401"/>
                <a:gd name="T85" fmla="*/ 270 h 327"/>
                <a:gd name="T86" fmla="*/ 246 w 401"/>
                <a:gd name="T87" fmla="*/ 276 h 327"/>
                <a:gd name="T88" fmla="*/ 246 w 401"/>
                <a:gd name="T89" fmla="*/ 249 h 327"/>
                <a:gd name="T90" fmla="*/ 272 w 401"/>
                <a:gd name="T91" fmla="*/ 245 h 327"/>
                <a:gd name="T92" fmla="*/ 292 w 401"/>
                <a:gd name="T93" fmla="*/ 265 h 327"/>
                <a:gd name="T94" fmla="*/ 287 w 401"/>
                <a:gd name="T95" fmla="*/ 292 h 327"/>
                <a:gd name="T96" fmla="*/ 297 w 401"/>
                <a:gd name="T97" fmla="*/ 311 h 327"/>
                <a:gd name="T98" fmla="*/ 313 w 401"/>
                <a:gd name="T99" fmla="*/ 323 h 327"/>
                <a:gd name="T100" fmla="*/ 334 w 401"/>
                <a:gd name="T101" fmla="*/ 323 h 327"/>
                <a:gd name="T102" fmla="*/ 364 w 401"/>
                <a:gd name="T103" fmla="*/ 306 h 327"/>
                <a:gd name="T104" fmla="*/ 385 w 401"/>
                <a:gd name="T105" fmla="*/ 306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01" h="327">
                  <a:moveTo>
                    <a:pt x="391" y="292"/>
                  </a:moveTo>
                  <a:lnTo>
                    <a:pt x="395" y="286"/>
                  </a:lnTo>
                  <a:lnTo>
                    <a:pt x="395" y="280"/>
                  </a:lnTo>
                  <a:lnTo>
                    <a:pt x="395" y="276"/>
                  </a:lnTo>
                  <a:lnTo>
                    <a:pt x="391" y="270"/>
                  </a:lnTo>
                  <a:lnTo>
                    <a:pt x="385" y="265"/>
                  </a:lnTo>
                  <a:lnTo>
                    <a:pt x="381" y="260"/>
                  </a:lnTo>
                  <a:lnTo>
                    <a:pt x="375" y="255"/>
                  </a:lnTo>
                  <a:lnTo>
                    <a:pt x="364" y="249"/>
                  </a:lnTo>
                  <a:lnTo>
                    <a:pt x="364" y="239"/>
                  </a:lnTo>
                  <a:lnTo>
                    <a:pt x="364" y="235"/>
                  </a:lnTo>
                  <a:lnTo>
                    <a:pt x="364" y="224"/>
                  </a:lnTo>
                  <a:lnTo>
                    <a:pt x="369" y="224"/>
                  </a:lnTo>
                  <a:lnTo>
                    <a:pt x="369" y="214"/>
                  </a:lnTo>
                  <a:lnTo>
                    <a:pt x="369" y="208"/>
                  </a:lnTo>
                  <a:lnTo>
                    <a:pt x="381" y="204"/>
                  </a:lnTo>
                  <a:lnTo>
                    <a:pt x="381" y="198"/>
                  </a:lnTo>
                  <a:lnTo>
                    <a:pt x="385" y="194"/>
                  </a:lnTo>
                  <a:lnTo>
                    <a:pt x="381" y="188"/>
                  </a:lnTo>
                  <a:lnTo>
                    <a:pt x="375" y="188"/>
                  </a:lnTo>
                  <a:lnTo>
                    <a:pt x="369" y="188"/>
                  </a:lnTo>
                  <a:lnTo>
                    <a:pt x="369" y="182"/>
                  </a:lnTo>
                  <a:lnTo>
                    <a:pt x="364" y="178"/>
                  </a:lnTo>
                  <a:lnTo>
                    <a:pt x="364" y="167"/>
                  </a:lnTo>
                  <a:lnTo>
                    <a:pt x="360" y="157"/>
                  </a:lnTo>
                  <a:lnTo>
                    <a:pt x="364" y="157"/>
                  </a:lnTo>
                  <a:lnTo>
                    <a:pt x="369" y="151"/>
                  </a:lnTo>
                  <a:lnTo>
                    <a:pt x="381" y="141"/>
                  </a:lnTo>
                  <a:lnTo>
                    <a:pt x="375" y="131"/>
                  </a:lnTo>
                  <a:lnTo>
                    <a:pt x="369" y="131"/>
                  </a:lnTo>
                  <a:lnTo>
                    <a:pt x="369" y="126"/>
                  </a:lnTo>
                  <a:lnTo>
                    <a:pt x="375" y="121"/>
                  </a:lnTo>
                  <a:lnTo>
                    <a:pt x="369" y="116"/>
                  </a:lnTo>
                  <a:lnTo>
                    <a:pt x="360" y="121"/>
                  </a:lnTo>
                  <a:lnTo>
                    <a:pt x="354" y="126"/>
                  </a:lnTo>
                  <a:lnTo>
                    <a:pt x="344" y="121"/>
                  </a:lnTo>
                  <a:lnTo>
                    <a:pt x="338" y="116"/>
                  </a:lnTo>
                  <a:lnTo>
                    <a:pt x="334" y="116"/>
                  </a:lnTo>
                  <a:lnTo>
                    <a:pt x="323" y="116"/>
                  </a:lnTo>
                  <a:lnTo>
                    <a:pt x="318" y="116"/>
                  </a:lnTo>
                  <a:lnTo>
                    <a:pt x="318" y="110"/>
                  </a:lnTo>
                  <a:lnTo>
                    <a:pt x="318" y="106"/>
                  </a:lnTo>
                  <a:lnTo>
                    <a:pt x="323" y="100"/>
                  </a:lnTo>
                  <a:lnTo>
                    <a:pt x="323" y="96"/>
                  </a:lnTo>
                  <a:lnTo>
                    <a:pt x="318" y="90"/>
                  </a:lnTo>
                  <a:lnTo>
                    <a:pt x="313" y="85"/>
                  </a:lnTo>
                  <a:lnTo>
                    <a:pt x="309" y="85"/>
                  </a:lnTo>
                  <a:lnTo>
                    <a:pt x="303" y="85"/>
                  </a:lnTo>
                  <a:lnTo>
                    <a:pt x="303" y="75"/>
                  </a:lnTo>
                  <a:lnTo>
                    <a:pt x="297" y="69"/>
                  </a:lnTo>
                  <a:lnTo>
                    <a:pt x="297" y="65"/>
                  </a:lnTo>
                  <a:lnTo>
                    <a:pt x="297" y="53"/>
                  </a:lnTo>
                  <a:lnTo>
                    <a:pt x="297" y="49"/>
                  </a:lnTo>
                  <a:lnTo>
                    <a:pt x="292" y="49"/>
                  </a:lnTo>
                  <a:lnTo>
                    <a:pt x="287" y="49"/>
                  </a:lnTo>
                  <a:lnTo>
                    <a:pt x="292" y="39"/>
                  </a:lnTo>
                  <a:lnTo>
                    <a:pt x="284" y="36"/>
                  </a:lnTo>
                  <a:lnTo>
                    <a:pt x="277" y="34"/>
                  </a:lnTo>
                  <a:lnTo>
                    <a:pt x="266" y="34"/>
                  </a:lnTo>
                  <a:lnTo>
                    <a:pt x="266" y="39"/>
                  </a:lnTo>
                  <a:lnTo>
                    <a:pt x="258" y="41"/>
                  </a:lnTo>
                  <a:lnTo>
                    <a:pt x="256" y="41"/>
                  </a:lnTo>
                  <a:lnTo>
                    <a:pt x="250" y="35"/>
                  </a:lnTo>
                  <a:lnTo>
                    <a:pt x="239" y="39"/>
                  </a:lnTo>
                  <a:lnTo>
                    <a:pt x="232" y="44"/>
                  </a:lnTo>
                  <a:lnTo>
                    <a:pt x="226" y="45"/>
                  </a:lnTo>
                  <a:lnTo>
                    <a:pt x="218" y="45"/>
                  </a:lnTo>
                  <a:lnTo>
                    <a:pt x="214" y="49"/>
                  </a:lnTo>
                  <a:lnTo>
                    <a:pt x="208" y="55"/>
                  </a:lnTo>
                  <a:lnTo>
                    <a:pt x="202" y="61"/>
                  </a:lnTo>
                  <a:lnTo>
                    <a:pt x="199" y="62"/>
                  </a:lnTo>
                  <a:lnTo>
                    <a:pt x="188" y="59"/>
                  </a:lnTo>
                  <a:lnTo>
                    <a:pt x="184" y="59"/>
                  </a:lnTo>
                  <a:lnTo>
                    <a:pt x="178" y="59"/>
                  </a:lnTo>
                  <a:lnTo>
                    <a:pt x="174" y="59"/>
                  </a:lnTo>
                  <a:lnTo>
                    <a:pt x="168" y="53"/>
                  </a:lnTo>
                  <a:lnTo>
                    <a:pt x="163" y="53"/>
                  </a:lnTo>
                  <a:lnTo>
                    <a:pt x="163" y="49"/>
                  </a:lnTo>
                  <a:lnTo>
                    <a:pt x="157" y="49"/>
                  </a:lnTo>
                  <a:lnTo>
                    <a:pt x="153" y="44"/>
                  </a:lnTo>
                  <a:lnTo>
                    <a:pt x="147" y="39"/>
                  </a:lnTo>
                  <a:lnTo>
                    <a:pt x="143" y="34"/>
                  </a:lnTo>
                  <a:lnTo>
                    <a:pt x="137" y="28"/>
                  </a:lnTo>
                  <a:lnTo>
                    <a:pt x="137" y="22"/>
                  </a:lnTo>
                  <a:lnTo>
                    <a:pt x="137" y="18"/>
                  </a:lnTo>
                  <a:lnTo>
                    <a:pt x="131" y="12"/>
                  </a:lnTo>
                  <a:lnTo>
                    <a:pt x="127" y="7"/>
                  </a:lnTo>
                  <a:lnTo>
                    <a:pt x="124" y="2"/>
                  </a:lnTo>
                  <a:lnTo>
                    <a:pt x="113" y="0"/>
                  </a:lnTo>
                  <a:lnTo>
                    <a:pt x="106" y="5"/>
                  </a:lnTo>
                  <a:lnTo>
                    <a:pt x="99" y="4"/>
                  </a:lnTo>
                  <a:lnTo>
                    <a:pt x="95" y="5"/>
                  </a:lnTo>
                  <a:lnTo>
                    <a:pt x="90" y="7"/>
                  </a:lnTo>
                  <a:lnTo>
                    <a:pt x="85" y="7"/>
                  </a:lnTo>
                  <a:lnTo>
                    <a:pt x="63" y="7"/>
                  </a:lnTo>
                  <a:lnTo>
                    <a:pt x="59" y="15"/>
                  </a:lnTo>
                  <a:lnTo>
                    <a:pt x="59" y="17"/>
                  </a:lnTo>
                  <a:lnTo>
                    <a:pt x="54" y="15"/>
                  </a:lnTo>
                  <a:lnTo>
                    <a:pt x="46" y="18"/>
                  </a:lnTo>
                  <a:lnTo>
                    <a:pt x="45" y="22"/>
                  </a:lnTo>
                  <a:lnTo>
                    <a:pt x="39" y="18"/>
                  </a:lnTo>
                  <a:lnTo>
                    <a:pt x="34" y="18"/>
                  </a:lnTo>
                  <a:lnTo>
                    <a:pt x="28" y="18"/>
                  </a:lnTo>
                  <a:lnTo>
                    <a:pt x="22" y="11"/>
                  </a:lnTo>
                  <a:lnTo>
                    <a:pt x="18" y="11"/>
                  </a:lnTo>
                  <a:lnTo>
                    <a:pt x="8" y="14"/>
                  </a:lnTo>
                  <a:lnTo>
                    <a:pt x="7" y="19"/>
                  </a:lnTo>
                  <a:lnTo>
                    <a:pt x="8" y="24"/>
                  </a:lnTo>
                  <a:lnTo>
                    <a:pt x="10" y="28"/>
                  </a:lnTo>
                  <a:lnTo>
                    <a:pt x="10" y="32"/>
                  </a:lnTo>
                  <a:lnTo>
                    <a:pt x="8" y="34"/>
                  </a:lnTo>
                  <a:lnTo>
                    <a:pt x="0" y="39"/>
                  </a:lnTo>
                  <a:lnTo>
                    <a:pt x="8" y="44"/>
                  </a:lnTo>
                  <a:lnTo>
                    <a:pt x="8" y="52"/>
                  </a:lnTo>
                  <a:lnTo>
                    <a:pt x="14" y="53"/>
                  </a:lnTo>
                  <a:lnTo>
                    <a:pt x="18" y="49"/>
                  </a:lnTo>
                  <a:lnTo>
                    <a:pt x="18" y="53"/>
                  </a:lnTo>
                  <a:lnTo>
                    <a:pt x="18" y="59"/>
                  </a:lnTo>
                  <a:lnTo>
                    <a:pt x="18" y="65"/>
                  </a:lnTo>
                  <a:lnTo>
                    <a:pt x="14" y="69"/>
                  </a:lnTo>
                  <a:lnTo>
                    <a:pt x="8" y="69"/>
                  </a:lnTo>
                  <a:lnTo>
                    <a:pt x="3" y="75"/>
                  </a:lnTo>
                  <a:lnTo>
                    <a:pt x="8" y="80"/>
                  </a:lnTo>
                  <a:lnTo>
                    <a:pt x="8" y="85"/>
                  </a:lnTo>
                  <a:lnTo>
                    <a:pt x="8" y="96"/>
                  </a:lnTo>
                  <a:lnTo>
                    <a:pt x="14" y="100"/>
                  </a:lnTo>
                  <a:lnTo>
                    <a:pt x="14" y="106"/>
                  </a:lnTo>
                  <a:lnTo>
                    <a:pt x="18" y="110"/>
                  </a:lnTo>
                  <a:lnTo>
                    <a:pt x="24" y="100"/>
                  </a:lnTo>
                  <a:lnTo>
                    <a:pt x="28" y="96"/>
                  </a:lnTo>
                  <a:lnTo>
                    <a:pt x="34" y="85"/>
                  </a:lnTo>
                  <a:lnTo>
                    <a:pt x="34" y="80"/>
                  </a:lnTo>
                  <a:lnTo>
                    <a:pt x="39" y="80"/>
                  </a:lnTo>
                  <a:lnTo>
                    <a:pt x="44" y="85"/>
                  </a:lnTo>
                  <a:lnTo>
                    <a:pt x="49" y="90"/>
                  </a:lnTo>
                  <a:lnTo>
                    <a:pt x="55" y="96"/>
                  </a:lnTo>
                  <a:lnTo>
                    <a:pt x="59" y="106"/>
                  </a:lnTo>
                  <a:lnTo>
                    <a:pt x="55" y="116"/>
                  </a:lnTo>
                  <a:lnTo>
                    <a:pt x="55" y="121"/>
                  </a:lnTo>
                  <a:lnTo>
                    <a:pt x="55" y="131"/>
                  </a:lnTo>
                  <a:lnTo>
                    <a:pt x="65" y="131"/>
                  </a:lnTo>
                  <a:lnTo>
                    <a:pt x="65" y="137"/>
                  </a:lnTo>
                  <a:lnTo>
                    <a:pt x="71" y="137"/>
                  </a:lnTo>
                  <a:lnTo>
                    <a:pt x="75" y="141"/>
                  </a:lnTo>
                  <a:lnTo>
                    <a:pt x="80" y="147"/>
                  </a:lnTo>
                  <a:lnTo>
                    <a:pt x="65" y="147"/>
                  </a:lnTo>
                  <a:lnTo>
                    <a:pt x="71" y="151"/>
                  </a:lnTo>
                  <a:lnTo>
                    <a:pt x="75" y="157"/>
                  </a:lnTo>
                  <a:lnTo>
                    <a:pt x="80" y="167"/>
                  </a:lnTo>
                  <a:lnTo>
                    <a:pt x="85" y="167"/>
                  </a:lnTo>
                  <a:lnTo>
                    <a:pt x="96" y="178"/>
                  </a:lnTo>
                  <a:lnTo>
                    <a:pt x="96" y="182"/>
                  </a:lnTo>
                  <a:lnTo>
                    <a:pt x="106" y="188"/>
                  </a:lnTo>
                  <a:lnTo>
                    <a:pt x="116" y="182"/>
                  </a:lnTo>
                  <a:lnTo>
                    <a:pt x="122" y="182"/>
                  </a:lnTo>
                  <a:lnTo>
                    <a:pt x="131" y="194"/>
                  </a:lnTo>
                  <a:lnTo>
                    <a:pt x="143" y="204"/>
                  </a:lnTo>
                  <a:lnTo>
                    <a:pt x="147" y="214"/>
                  </a:lnTo>
                  <a:lnTo>
                    <a:pt x="157" y="214"/>
                  </a:lnTo>
                  <a:lnTo>
                    <a:pt x="163" y="224"/>
                  </a:lnTo>
                  <a:lnTo>
                    <a:pt x="174" y="229"/>
                  </a:lnTo>
                  <a:lnTo>
                    <a:pt x="178" y="229"/>
                  </a:lnTo>
                  <a:lnTo>
                    <a:pt x="184" y="239"/>
                  </a:lnTo>
                  <a:lnTo>
                    <a:pt x="188" y="239"/>
                  </a:lnTo>
                  <a:lnTo>
                    <a:pt x="194" y="245"/>
                  </a:lnTo>
                  <a:lnTo>
                    <a:pt x="204" y="245"/>
                  </a:lnTo>
                  <a:lnTo>
                    <a:pt x="209" y="245"/>
                  </a:lnTo>
                  <a:lnTo>
                    <a:pt x="215" y="249"/>
                  </a:lnTo>
                  <a:lnTo>
                    <a:pt x="215" y="255"/>
                  </a:lnTo>
                  <a:lnTo>
                    <a:pt x="219" y="260"/>
                  </a:lnTo>
                  <a:lnTo>
                    <a:pt x="225" y="260"/>
                  </a:lnTo>
                  <a:lnTo>
                    <a:pt x="225" y="270"/>
                  </a:lnTo>
                  <a:lnTo>
                    <a:pt x="235" y="270"/>
                  </a:lnTo>
                  <a:lnTo>
                    <a:pt x="235" y="276"/>
                  </a:lnTo>
                  <a:lnTo>
                    <a:pt x="241" y="276"/>
                  </a:lnTo>
                  <a:lnTo>
                    <a:pt x="246" y="276"/>
                  </a:lnTo>
                  <a:lnTo>
                    <a:pt x="246" y="265"/>
                  </a:lnTo>
                  <a:lnTo>
                    <a:pt x="246" y="260"/>
                  </a:lnTo>
                  <a:lnTo>
                    <a:pt x="246" y="255"/>
                  </a:lnTo>
                  <a:lnTo>
                    <a:pt x="246" y="249"/>
                  </a:lnTo>
                  <a:lnTo>
                    <a:pt x="250" y="245"/>
                  </a:lnTo>
                  <a:lnTo>
                    <a:pt x="256" y="245"/>
                  </a:lnTo>
                  <a:lnTo>
                    <a:pt x="266" y="239"/>
                  </a:lnTo>
                  <a:lnTo>
                    <a:pt x="272" y="245"/>
                  </a:lnTo>
                  <a:lnTo>
                    <a:pt x="277" y="249"/>
                  </a:lnTo>
                  <a:lnTo>
                    <a:pt x="287" y="249"/>
                  </a:lnTo>
                  <a:lnTo>
                    <a:pt x="287" y="255"/>
                  </a:lnTo>
                  <a:lnTo>
                    <a:pt x="292" y="265"/>
                  </a:lnTo>
                  <a:lnTo>
                    <a:pt x="292" y="270"/>
                  </a:lnTo>
                  <a:lnTo>
                    <a:pt x="287" y="276"/>
                  </a:lnTo>
                  <a:lnTo>
                    <a:pt x="287" y="280"/>
                  </a:lnTo>
                  <a:lnTo>
                    <a:pt x="287" y="292"/>
                  </a:lnTo>
                  <a:lnTo>
                    <a:pt x="292" y="296"/>
                  </a:lnTo>
                  <a:lnTo>
                    <a:pt x="292" y="301"/>
                  </a:lnTo>
                  <a:lnTo>
                    <a:pt x="292" y="311"/>
                  </a:lnTo>
                  <a:lnTo>
                    <a:pt x="297" y="311"/>
                  </a:lnTo>
                  <a:lnTo>
                    <a:pt x="297" y="323"/>
                  </a:lnTo>
                  <a:lnTo>
                    <a:pt x="303" y="327"/>
                  </a:lnTo>
                  <a:lnTo>
                    <a:pt x="309" y="323"/>
                  </a:lnTo>
                  <a:lnTo>
                    <a:pt x="313" y="323"/>
                  </a:lnTo>
                  <a:lnTo>
                    <a:pt x="313" y="317"/>
                  </a:lnTo>
                  <a:lnTo>
                    <a:pt x="318" y="323"/>
                  </a:lnTo>
                  <a:lnTo>
                    <a:pt x="328" y="323"/>
                  </a:lnTo>
                  <a:lnTo>
                    <a:pt x="334" y="323"/>
                  </a:lnTo>
                  <a:lnTo>
                    <a:pt x="344" y="317"/>
                  </a:lnTo>
                  <a:lnTo>
                    <a:pt x="354" y="317"/>
                  </a:lnTo>
                  <a:lnTo>
                    <a:pt x="360" y="311"/>
                  </a:lnTo>
                  <a:lnTo>
                    <a:pt x="364" y="306"/>
                  </a:lnTo>
                  <a:lnTo>
                    <a:pt x="369" y="311"/>
                  </a:lnTo>
                  <a:lnTo>
                    <a:pt x="375" y="311"/>
                  </a:lnTo>
                  <a:lnTo>
                    <a:pt x="381" y="311"/>
                  </a:lnTo>
                  <a:lnTo>
                    <a:pt x="385" y="306"/>
                  </a:lnTo>
                  <a:lnTo>
                    <a:pt x="391" y="301"/>
                  </a:lnTo>
                  <a:lnTo>
                    <a:pt x="401" y="296"/>
                  </a:lnTo>
                  <a:lnTo>
                    <a:pt x="391" y="292"/>
                  </a:lnTo>
                  <a:close/>
                </a:path>
              </a:pathLst>
            </a:custGeom>
            <a:solidFill>
              <a:schemeClr val="tx2"/>
            </a:solidFill>
            <a:ln w="3175" cap="flat">
              <a:solidFill>
                <a:schemeClr val="bg2"/>
              </a:solidFill>
              <a:prstDash val="solid"/>
              <a:miter lim="800000"/>
              <a:headEnd/>
              <a:tailEnd/>
            </a:ln>
          </p:spPr>
          <p:txBody>
            <a:bodyPr vert="horz" wrap="square" lIns="68580" tIns="34290" rIns="68580" bIns="34290" numCol="1" anchor="t" anchorCtr="0" compatLnSpc="1">
              <a:prstTxWarp prst="textNoShape">
                <a:avLst/>
              </a:prstTxWarp>
            </a:bodyPr>
            <a:lstStyle/>
            <a:p>
              <a:endParaRPr lang="en-US" sz="1350"/>
            </a:p>
          </p:txBody>
        </p:sp>
        <p:sp>
          <p:nvSpPr>
            <p:cNvPr id="138" name="Freeform 137"/>
            <p:cNvSpPr>
              <a:spLocks/>
            </p:cNvSpPr>
            <p:nvPr/>
          </p:nvSpPr>
          <p:spPr bwMode="auto">
            <a:xfrm>
              <a:off x="4083766" y="5143967"/>
              <a:ext cx="1015037" cy="827724"/>
            </a:xfrm>
            <a:custGeom>
              <a:avLst/>
              <a:gdLst>
                <a:gd name="T0" fmla="*/ 395 w 401"/>
                <a:gd name="T1" fmla="*/ 276 h 327"/>
                <a:gd name="T2" fmla="*/ 375 w 401"/>
                <a:gd name="T3" fmla="*/ 255 h 327"/>
                <a:gd name="T4" fmla="*/ 364 w 401"/>
                <a:gd name="T5" fmla="*/ 224 h 327"/>
                <a:gd name="T6" fmla="*/ 381 w 401"/>
                <a:gd name="T7" fmla="*/ 204 h 327"/>
                <a:gd name="T8" fmla="*/ 375 w 401"/>
                <a:gd name="T9" fmla="*/ 188 h 327"/>
                <a:gd name="T10" fmla="*/ 364 w 401"/>
                <a:gd name="T11" fmla="*/ 167 h 327"/>
                <a:gd name="T12" fmla="*/ 381 w 401"/>
                <a:gd name="T13" fmla="*/ 141 h 327"/>
                <a:gd name="T14" fmla="*/ 375 w 401"/>
                <a:gd name="T15" fmla="*/ 121 h 327"/>
                <a:gd name="T16" fmla="*/ 344 w 401"/>
                <a:gd name="T17" fmla="*/ 121 h 327"/>
                <a:gd name="T18" fmla="*/ 318 w 401"/>
                <a:gd name="T19" fmla="*/ 116 h 327"/>
                <a:gd name="T20" fmla="*/ 323 w 401"/>
                <a:gd name="T21" fmla="*/ 96 h 327"/>
                <a:gd name="T22" fmla="*/ 303 w 401"/>
                <a:gd name="T23" fmla="*/ 85 h 327"/>
                <a:gd name="T24" fmla="*/ 297 w 401"/>
                <a:gd name="T25" fmla="*/ 53 h 327"/>
                <a:gd name="T26" fmla="*/ 292 w 401"/>
                <a:gd name="T27" fmla="*/ 39 h 327"/>
                <a:gd name="T28" fmla="*/ 266 w 401"/>
                <a:gd name="T29" fmla="*/ 39 h 327"/>
                <a:gd name="T30" fmla="*/ 239 w 401"/>
                <a:gd name="T31" fmla="*/ 39 h 327"/>
                <a:gd name="T32" fmla="*/ 214 w 401"/>
                <a:gd name="T33" fmla="*/ 49 h 327"/>
                <a:gd name="T34" fmla="*/ 188 w 401"/>
                <a:gd name="T35" fmla="*/ 59 h 327"/>
                <a:gd name="T36" fmla="*/ 168 w 401"/>
                <a:gd name="T37" fmla="*/ 53 h 327"/>
                <a:gd name="T38" fmla="*/ 153 w 401"/>
                <a:gd name="T39" fmla="*/ 44 h 327"/>
                <a:gd name="T40" fmla="*/ 137 w 401"/>
                <a:gd name="T41" fmla="*/ 22 h 327"/>
                <a:gd name="T42" fmla="*/ 124 w 401"/>
                <a:gd name="T43" fmla="*/ 2 h 327"/>
                <a:gd name="T44" fmla="*/ 95 w 401"/>
                <a:gd name="T45" fmla="*/ 5 h 327"/>
                <a:gd name="T46" fmla="*/ 59 w 401"/>
                <a:gd name="T47" fmla="*/ 15 h 327"/>
                <a:gd name="T48" fmla="*/ 45 w 401"/>
                <a:gd name="T49" fmla="*/ 22 h 327"/>
                <a:gd name="T50" fmla="*/ 22 w 401"/>
                <a:gd name="T51" fmla="*/ 11 h 327"/>
                <a:gd name="T52" fmla="*/ 8 w 401"/>
                <a:gd name="T53" fmla="*/ 24 h 327"/>
                <a:gd name="T54" fmla="*/ 0 w 401"/>
                <a:gd name="T55" fmla="*/ 39 h 327"/>
                <a:gd name="T56" fmla="*/ 18 w 401"/>
                <a:gd name="T57" fmla="*/ 49 h 327"/>
                <a:gd name="T58" fmla="*/ 14 w 401"/>
                <a:gd name="T59" fmla="*/ 69 h 327"/>
                <a:gd name="T60" fmla="*/ 8 w 401"/>
                <a:gd name="T61" fmla="*/ 85 h 327"/>
                <a:gd name="T62" fmla="*/ 18 w 401"/>
                <a:gd name="T63" fmla="*/ 110 h 327"/>
                <a:gd name="T64" fmla="*/ 34 w 401"/>
                <a:gd name="T65" fmla="*/ 80 h 327"/>
                <a:gd name="T66" fmla="*/ 55 w 401"/>
                <a:gd name="T67" fmla="*/ 96 h 327"/>
                <a:gd name="T68" fmla="*/ 55 w 401"/>
                <a:gd name="T69" fmla="*/ 131 h 327"/>
                <a:gd name="T70" fmla="*/ 75 w 401"/>
                <a:gd name="T71" fmla="*/ 141 h 327"/>
                <a:gd name="T72" fmla="*/ 75 w 401"/>
                <a:gd name="T73" fmla="*/ 157 h 327"/>
                <a:gd name="T74" fmla="*/ 96 w 401"/>
                <a:gd name="T75" fmla="*/ 182 h 327"/>
                <a:gd name="T76" fmla="*/ 131 w 401"/>
                <a:gd name="T77" fmla="*/ 194 h 327"/>
                <a:gd name="T78" fmla="*/ 163 w 401"/>
                <a:gd name="T79" fmla="*/ 224 h 327"/>
                <a:gd name="T80" fmla="*/ 188 w 401"/>
                <a:gd name="T81" fmla="*/ 239 h 327"/>
                <a:gd name="T82" fmla="*/ 215 w 401"/>
                <a:gd name="T83" fmla="*/ 249 h 327"/>
                <a:gd name="T84" fmla="*/ 225 w 401"/>
                <a:gd name="T85" fmla="*/ 270 h 327"/>
                <a:gd name="T86" fmla="*/ 246 w 401"/>
                <a:gd name="T87" fmla="*/ 276 h 327"/>
                <a:gd name="T88" fmla="*/ 246 w 401"/>
                <a:gd name="T89" fmla="*/ 249 h 327"/>
                <a:gd name="T90" fmla="*/ 272 w 401"/>
                <a:gd name="T91" fmla="*/ 245 h 327"/>
                <a:gd name="T92" fmla="*/ 292 w 401"/>
                <a:gd name="T93" fmla="*/ 265 h 327"/>
                <a:gd name="T94" fmla="*/ 287 w 401"/>
                <a:gd name="T95" fmla="*/ 292 h 327"/>
                <a:gd name="T96" fmla="*/ 297 w 401"/>
                <a:gd name="T97" fmla="*/ 311 h 327"/>
                <a:gd name="T98" fmla="*/ 313 w 401"/>
                <a:gd name="T99" fmla="*/ 323 h 327"/>
                <a:gd name="T100" fmla="*/ 334 w 401"/>
                <a:gd name="T101" fmla="*/ 323 h 327"/>
                <a:gd name="T102" fmla="*/ 364 w 401"/>
                <a:gd name="T103" fmla="*/ 306 h 327"/>
                <a:gd name="T104" fmla="*/ 385 w 401"/>
                <a:gd name="T105" fmla="*/ 306 h 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01" h="327">
                  <a:moveTo>
                    <a:pt x="391" y="292"/>
                  </a:moveTo>
                  <a:lnTo>
                    <a:pt x="395" y="286"/>
                  </a:lnTo>
                  <a:lnTo>
                    <a:pt x="395" y="280"/>
                  </a:lnTo>
                  <a:lnTo>
                    <a:pt x="395" y="276"/>
                  </a:lnTo>
                  <a:lnTo>
                    <a:pt x="391" y="270"/>
                  </a:lnTo>
                  <a:lnTo>
                    <a:pt x="385" y="265"/>
                  </a:lnTo>
                  <a:lnTo>
                    <a:pt x="381" y="260"/>
                  </a:lnTo>
                  <a:lnTo>
                    <a:pt x="375" y="255"/>
                  </a:lnTo>
                  <a:lnTo>
                    <a:pt x="364" y="249"/>
                  </a:lnTo>
                  <a:lnTo>
                    <a:pt x="364" y="239"/>
                  </a:lnTo>
                  <a:lnTo>
                    <a:pt x="364" y="235"/>
                  </a:lnTo>
                  <a:lnTo>
                    <a:pt x="364" y="224"/>
                  </a:lnTo>
                  <a:lnTo>
                    <a:pt x="369" y="224"/>
                  </a:lnTo>
                  <a:lnTo>
                    <a:pt x="369" y="214"/>
                  </a:lnTo>
                  <a:lnTo>
                    <a:pt x="369" y="208"/>
                  </a:lnTo>
                  <a:lnTo>
                    <a:pt x="381" y="204"/>
                  </a:lnTo>
                  <a:lnTo>
                    <a:pt x="381" y="198"/>
                  </a:lnTo>
                  <a:lnTo>
                    <a:pt x="385" y="194"/>
                  </a:lnTo>
                  <a:lnTo>
                    <a:pt x="381" y="188"/>
                  </a:lnTo>
                  <a:lnTo>
                    <a:pt x="375" y="188"/>
                  </a:lnTo>
                  <a:lnTo>
                    <a:pt x="369" y="188"/>
                  </a:lnTo>
                  <a:lnTo>
                    <a:pt x="369" y="182"/>
                  </a:lnTo>
                  <a:lnTo>
                    <a:pt x="364" y="178"/>
                  </a:lnTo>
                  <a:lnTo>
                    <a:pt x="364" y="167"/>
                  </a:lnTo>
                  <a:lnTo>
                    <a:pt x="360" y="157"/>
                  </a:lnTo>
                  <a:lnTo>
                    <a:pt x="364" y="157"/>
                  </a:lnTo>
                  <a:lnTo>
                    <a:pt x="369" y="151"/>
                  </a:lnTo>
                  <a:lnTo>
                    <a:pt x="381" y="141"/>
                  </a:lnTo>
                  <a:lnTo>
                    <a:pt x="375" y="131"/>
                  </a:lnTo>
                  <a:lnTo>
                    <a:pt x="369" y="131"/>
                  </a:lnTo>
                  <a:lnTo>
                    <a:pt x="369" y="126"/>
                  </a:lnTo>
                  <a:lnTo>
                    <a:pt x="375" y="121"/>
                  </a:lnTo>
                  <a:lnTo>
                    <a:pt x="369" y="116"/>
                  </a:lnTo>
                  <a:lnTo>
                    <a:pt x="360" y="121"/>
                  </a:lnTo>
                  <a:lnTo>
                    <a:pt x="354" y="126"/>
                  </a:lnTo>
                  <a:lnTo>
                    <a:pt x="344" y="121"/>
                  </a:lnTo>
                  <a:lnTo>
                    <a:pt x="338" y="116"/>
                  </a:lnTo>
                  <a:lnTo>
                    <a:pt x="334" y="116"/>
                  </a:lnTo>
                  <a:lnTo>
                    <a:pt x="323" y="116"/>
                  </a:lnTo>
                  <a:lnTo>
                    <a:pt x="318" y="116"/>
                  </a:lnTo>
                  <a:lnTo>
                    <a:pt x="318" y="110"/>
                  </a:lnTo>
                  <a:lnTo>
                    <a:pt x="318" y="106"/>
                  </a:lnTo>
                  <a:lnTo>
                    <a:pt x="323" y="100"/>
                  </a:lnTo>
                  <a:lnTo>
                    <a:pt x="323" y="96"/>
                  </a:lnTo>
                  <a:lnTo>
                    <a:pt x="318" y="90"/>
                  </a:lnTo>
                  <a:lnTo>
                    <a:pt x="313" y="85"/>
                  </a:lnTo>
                  <a:lnTo>
                    <a:pt x="309" y="85"/>
                  </a:lnTo>
                  <a:lnTo>
                    <a:pt x="303" y="85"/>
                  </a:lnTo>
                  <a:lnTo>
                    <a:pt x="303" y="75"/>
                  </a:lnTo>
                  <a:lnTo>
                    <a:pt x="297" y="69"/>
                  </a:lnTo>
                  <a:lnTo>
                    <a:pt x="297" y="65"/>
                  </a:lnTo>
                  <a:lnTo>
                    <a:pt x="297" y="53"/>
                  </a:lnTo>
                  <a:lnTo>
                    <a:pt x="297" y="49"/>
                  </a:lnTo>
                  <a:lnTo>
                    <a:pt x="292" y="49"/>
                  </a:lnTo>
                  <a:lnTo>
                    <a:pt x="287" y="49"/>
                  </a:lnTo>
                  <a:lnTo>
                    <a:pt x="292" y="39"/>
                  </a:lnTo>
                  <a:lnTo>
                    <a:pt x="284" y="36"/>
                  </a:lnTo>
                  <a:lnTo>
                    <a:pt x="277" y="34"/>
                  </a:lnTo>
                  <a:lnTo>
                    <a:pt x="266" y="34"/>
                  </a:lnTo>
                  <a:lnTo>
                    <a:pt x="266" y="39"/>
                  </a:lnTo>
                  <a:lnTo>
                    <a:pt x="258" y="41"/>
                  </a:lnTo>
                  <a:lnTo>
                    <a:pt x="256" y="41"/>
                  </a:lnTo>
                  <a:lnTo>
                    <a:pt x="250" y="35"/>
                  </a:lnTo>
                  <a:lnTo>
                    <a:pt x="239" y="39"/>
                  </a:lnTo>
                  <a:lnTo>
                    <a:pt x="232" y="44"/>
                  </a:lnTo>
                  <a:lnTo>
                    <a:pt x="226" y="45"/>
                  </a:lnTo>
                  <a:lnTo>
                    <a:pt x="218" y="45"/>
                  </a:lnTo>
                  <a:lnTo>
                    <a:pt x="214" y="49"/>
                  </a:lnTo>
                  <a:lnTo>
                    <a:pt x="208" y="55"/>
                  </a:lnTo>
                  <a:lnTo>
                    <a:pt x="202" y="61"/>
                  </a:lnTo>
                  <a:lnTo>
                    <a:pt x="199" y="62"/>
                  </a:lnTo>
                  <a:lnTo>
                    <a:pt x="188" y="59"/>
                  </a:lnTo>
                  <a:lnTo>
                    <a:pt x="184" y="59"/>
                  </a:lnTo>
                  <a:lnTo>
                    <a:pt x="178" y="59"/>
                  </a:lnTo>
                  <a:lnTo>
                    <a:pt x="174" y="59"/>
                  </a:lnTo>
                  <a:lnTo>
                    <a:pt x="168" y="53"/>
                  </a:lnTo>
                  <a:lnTo>
                    <a:pt x="163" y="53"/>
                  </a:lnTo>
                  <a:lnTo>
                    <a:pt x="163" y="49"/>
                  </a:lnTo>
                  <a:lnTo>
                    <a:pt x="157" y="49"/>
                  </a:lnTo>
                  <a:lnTo>
                    <a:pt x="153" y="44"/>
                  </a:lnTo>
                  <a:lnTo>
                    <a:pt x="147" y="39"/>
                  </a:lnTo>
                  <a:lnTo>
                    <a:pt x="143" y="34"/>
                  </a:lnTo>
                  <a:lnTo>
                    <a:pt x="137" y="28"/>
                  </a:lnTo>
                  <a:lnTo>
                    <a:pt x="137" y="22"/>
                  </a:lnTo>
                  <a:lnTo>
                    <a:pt x="137" y="18"/>
                  </a:lnTo>
                  <a:lnTo>
                    <a:pt x="131" y="12"/>
                  </a:lnTo>
                  <a:lnTo>
                    <a:pt x="127" y="7"/>
                  </a:lnTo>
                  <a:lnTo>
                    <a:pt x="124" y="2"/>
                  </a:lnTo>
                  <a:lnTo>
                    <a:pt x="113" y="0"/>
                  </a:lnTo>
                  <a:lnTo>
                    <a:pt x="106" y="5"/>
                  </a:lnTo>
                  <a:lnTo>
                    <a:pt x="99" y="4"/>
                  </a:lnTo>
                  <a:lnTo>
                    <a:pt x="95" y="5"/>
                  </a:lnTo>
                  <a:lnTo>
                    <a:pt x="90" y="7"/>
                  </a:lnTo>
                  <a:lnTo>
                    <a:pt x="85" y="7"/>
                  </a:lnTo>
                  <a:lnTo>
                    <a:pt x="63" y="7"/>
                  </a:lnTo>
                  <a:lnTo>
                    <a:pt x="59" y="15"/>
                  </a:lnTo>
                  <a:lnTo>
                    <a:pt x="59" y="17"/>
                  </a:lnTo>
                  <a:lnTo>
                    <a:pt x="54" y="15"/>
                  </a:lnTo>
                  <a:lnTo>
                    <a:pt x="46" y="18"/>
                  </a:lnTo>
                  <a:lnTo>
                    <a:pt x="45" y="22"/>
                  </a:lnTo>
                  <a:lnTo>
                    <a:pt x="39" y="18"/>
                  </a:lnTo>
                  <a:lnTo>
                    <a:pt x="34" y="18"/>
                  </a:lnTo>
                  <a:lnTo>
                    <a:pt x="28" y="18"/>
                  </a:lnTo>
                  <a:lnTo>
                    <a:pt x="22" y="11"/>
                  </a:lnTo>
                  <a:lnTo>
                    <a:pt x="18" y="11"/>
                  </a:lnTo>
                  <a:lnTo>
                    <a:pt x="8" y="14"/>
                  </a:lnTo>
                  <a:lnTo>
                    <a:pt x="7" y="19"/>
                  </a:lnTo>
                  <a:lnTo>
                    <a:pt x="8" y="24"/>
                  </a:lnTo>
                  <a:lnTo>
                    <a:pt x="10" y="28"/>
                  </a:lnTo>
                  <a:lnTo>
                    <a:pt x="10" y="32"/>
                  </a:lnTo>
                  <a:lnTo>
                    <a:pt x="8" y="34"/>
                  </a:lnTo>
                  <a:lnTo>
                    <a:pt x="0" y="39"/>
                  </a:lnTo>
                  <a:lnTo>
                    <a:pt x="8" y="44"/>
                  </a:lnTo>
                  <a:lnTo>
                    <a:pt x="8" y="52"/>
                  </a:lnTo>
                  <a:lnTo>
                    <a:pt x="14" y="53"/>
                  </a:lnTo>
                  <a:lnTo>
                    <a:pt x="18" y="49"/>
                  </a:lnTo>
                  <a:lnTo>
                    <a:pt x="18" y="53"/>
                  </a:lnTo>
                  <a:lnTo>
                    <a:pt x="18" y="59"/>
                  </a:lnTo>
                  <a:lnTo>
                    <a:pt x="18" y="65"/>
                  </a:lnTo>
                  <a:lnTo>
                    <a:pt x="14" y="69"/>
                  </a:lnTo>
                  <a:lnTo>
                    <a:pt x="8" y="69"/>
                  </a:lnTo>
                  <a:lnTo>
                    <a:pt x="3" y="75"/>
                  </a:lnTo>
                  <a:lnTo>
                    <a:pt x="8" y="80"/>
                  </a:lnTo>
                  <a:lnTo>
                    <a:pt x="8" y="85"/>
                  </a:lnTo>
                  <a:lnTo>
                    <a:pt x="8" y="96"/>
                  </a:lnTo>
                  <a:lnTo>
                    <a:pt x="14" y="100"/>
                  </a:lnTo>
                  <a:lnTo>
                    <a:pt x="14" y="106"/>
                  </a:lnTo>
                  <a:lnTo>
                    <a:pt x="18" y="110"/>
                  </a:lnTo>
                  <a:lnTo>
                    <a:pt x="24" y="100"/>
                  </a:lnTo>
                  <a:lnTo>
                    <a:pt x="28" y="96"/>
                  </a:lnTo>
                  <a:lnTo>
                    <a:pt x="34" y="85"/>
                  </a:lnTo>
                  <a:lnTo>
                    <a:pt x="34" y="80"/>
                  </a:lnTo>
                  <a:lnTo>
                    <a:pt x="39" y="80"/>
                  </a:lnTo>
                  <a:lnTo>
                    <a:pt x="44" y="85"/>
                  </a:lnTo>
                  <a:lnTo>
                    <a:pt x="49" y="90"/>
                  </a:lnTo>
                  <a:lnTo>
                    <a:pt x="55" y="96"/>
                  </a:lnTo>
                  <a:lnTo>
                    <a:pt x="59" y="106"/>
                  </a:lnTo>
                  <a:lnTo>
                    <a:pt x="55" y="116"/>
                  </a:lnTo>
                  <a:lnTo>
                    <a:pt x="55" y="121"/>
                  </a:lnTo>
                  <a:lnTo>
                    <a:pt x="55" y="131"/>
                  </a:lnTo>
                  <a:lnTo>
                    <a:pt x="65" y="131"/>
                  </a:lnTo>
                  <a:lnTo>
                    <a:pt x="65" y="137"/>
                  </a:lnTo>
                  <a:lnTo>
                    <a:pt x="71" y="137"/>
                  </a:lnTo>
                  <a:lnTo>
                    <a:pt x="75" y="141"/>
                  </a:lnTo>
                  <a:lnTo>
                    <a:pt x="80" y="147"/>
                  </a:lnTo>
                  <a:lnTo>
                    <a:pt x="65" y="147"/>
                  </a:lnTo>
                  <a:lnTo>
                    <a:pt x="71" y="151"/>
                  </a:lnTo>
                  <a:lnTo>
                    <a:pt x="75" y="157"/>
                  </a:lnTo>
                  <a:lnTo>
                    <a:pt x="80" y="167"/>
                  </a:lnTo>
                  <a:lnTo>
                    <a:pt x="85" y="167"/>
                  </a:lnTo>
                  <a:lnTo>
                    <a:pt x="96" y="178"/>
                  </a:lnTo>
                  <a:lnTo>
                    <a:pt x="96" y="182"/>
                  </a:lnTo>
                  <a:lnTo>
                    <a:pt x="106" y="188"/>
                  </a:lnTo>
                  <a:lnTo>
                    <a:pt x="116" y="182"/>
                  </a:lnTo>
                  <a:lnTo>
                    <a:pt x="122" y="182"/>
                  </a:lnTo>
                  <a:lnTo>
                    <a:pt x="131" y="194"/>
                  </a:lnTo>
                  <a:lnTo>
                    <a:pt x="143" y="204"/>
                  </a:lnTo>
                  <a:lnTo>
                    <a:pt x="147" y="214"/>
                  </a:lnTo>
                  <a:lnTo>
                    <a:pt x="157" y="214"/>
                  </a:lnTo>
                  <a:lnTo>
                    <a:pt x="163" y="224"/>
                  </a:lnTo>
                  <a:lnTo>
                    <a:pt x="174" y="229"/>
                  </a:lnTo>
                  <a:lnTo>
                    <a:pt x="178" y="229"/>
                  </a:lnTo>
                  <a:lnTo>
                    <a:pt x="184" y="239"/>
                  </a:lnTo>
                  <a:lnTo>
                    <a:pt x="188" y="239"/>
                  </a:lnTo>
                  <a:lnTo>
                    <a:pt x="194" y="245"/>
                  </a:lnTo>
                  <a:lnTo>
                    <a:pt x="204" y="245"/>
                  </a:lnTo>
                  <a:lnTo>
                    <a:pt x="209" y="245"/>
                  </a:lnTo>
                  <a:lnTo>
                    <a:pt x="215" y="249"/>
                  </a:lnTo>
                  <a:lnTo>
                    <a:pt x="215" y="255"/>
                  </a:lnTo>
                  <a:lnTo>
                    <a:pt x="219" y="260"/>
                  </a:lnTo>
                  <a:lnTo>
                    <a:pt x="225" y="260"/>
                  </a:lnTo>
                  <a:lnTo>
                    <a:pt x="225" y="270"/>
                  </a:lnTo>
                  <a:lnTo>
                    <a:pt x="235" y="270"/>
                  </a:lnTo>
                  <a:lnTo>
                    <a:pt x="235" y="276"/>
                  </a:lnTo>
                  <a:lnTo>
                    <a:pt x="241" y="276"/>
                  </a:lnTo>
                  <a:lnTo>
                    <a:pt x="246" y="276"/>
                  </a:lnTo>
                  <a:lnTo>
                    <a:pt x="246" y="265"/>
                  </a:lnTo>
                  <a:lnTo>
                    <a:pt x="246" y="260"/>
                  </a:lnTo>
                  <a:lnTo>
                    <a:pt x="246" y="255"/>
                  </a:lnTo>
                  <a:lnTo>
                    <a:pt x="246" y="249"/>
                  </a:lnTo>
                  <a:lnTo>
                    <a:pt x="250" y="245"/>
                  </a:lnTo>
                  <a:lnTo>
                    <a:pt x="256" y="245"/>
                  </a:lnTo>
                  <a:lnTo>
                    <a:pt x="266" y="239"/>
                  </a:lnTo>
                  <a:lnTo>
                    <a:pt x="272" y="245"/>
                  </a:lnTo>
                  <a:lnTo>
                    <a:pt x="277" y="249"/>
                  </a:lnTo>
                  <a:lnTo>
                    <a:pt x="287" y="249"/>
                  </a:lnTo>
                  <a:lnTo>
                    <a:pt x="287" y="255"/>
                  </a:lnTo>
                  <a:lnTo>
                    <a:pt x="292" y="265"/>
                  </a:lnTo>
                  <a:lnTo>
                    <a:pt x="292" y="270"/>
                  </a:lnTo>
                  <a:lnTo>
                    <a:pt x="287" y="276"/>
                  </a:lnTo>
                  <a:lnTo>
                    <a:pt x="287" y="280"/>
                  </a:lnTo>
                  <a:lnTo>
                    <a:pt x="287" y="292"/>
                  </a:lnTo>
                  <a:lnTo>
                    <a:pt x="292" y="296"/>
                  </a:lnTo>
                  <a:lnTo>
                    <a:pt x="292" y="301"/>
                  </a:lnTo>
                  <a:lnTo>
                    <a:pt x="292" y="311"/>
                  </a:lnTo>
                  <a:lnTo>
                    <a:pt x="297" y="311"/>
                  </a:lnTo>
                  <a:lnTo>
                    <a:pt x="297" y="323"/>
                  </a:lnTo>
                  <a:lnTo>
                    <a:pt x="303" y="327"/>
                  </a:lnTo>
                  <a:lnTo>
                    <a:pt x="309" y="323"/>
                  </a:lnTo>
                  <a:lnTo>
                    <a:pt x="313" y="323"/>
                  </a:lnTo>
                  <a:lnTo>
                    <a:pt x="313" y="317"/>
                  </a:lnTo>
                  <a:lnTo>
                    <a:pt x="318" y="323"/>
                  </a:lnTo>
                  <a:lnTo>
                    <a:pt x="328" y="323"/>
                  </a:lnTo>
                  <a:lnTo>
                    <a:pt x="334" y="323"/>
                  </a:lnTo>
                  <a:lnTo>
                    <a:pt x="344" y="317"/>
                  </a:lnTo>
                  <a:lnTo>
                    <a:pt x="354" y="317"/>
                  </a:lnTo>
                  <a:lnTo>
                    <a:pt x="360" y="311"/>
                  </a:lnTo>
                  <a:lnTo>
                    <a:pt x="364" y="306"/>
                  </a:lnTo>
                  <a:lnTo>
                    <a:pt x="369" y="311"/>
                  </a:lnTo>
                  <a:lnTo>
                    <a:pt x="375" y="311"/>
                  </a:lnTo>
                  <a:lnTo>
                    <a:pt x="381" y="311"/>
                  </a:lnTo>
                  <a:lnTo>
                    <a:pt x="385" y="306"/>
                  </a:lnTo>
                  <a:lnTo>
                    <a:pt x="391" y="301"/>
                  </a:lnTo>
                  <a:lnTo>
                    <a:pt x="401" y="296"/>
                  </a:lnTo>
                  <a:lnTo>
                    <a:pt x="391" y="292"/>
                  </a:lnTo>
                  <a:close/>
                </a:path>
              </a:pathLst>
            </a:custGeom>
            <a:solidFill>
              <a:schemeClr val="tx2"/>
            </a:solidFill>
            <a:ln w="3175" cap="flat">
              <a:solidFill>
                <a:schemeClr val="bg2"/>
              </a:solidFill>
              <a:prstDash val="solid"/>
              <a:miter lim="800000"/>
              <a:headEnd/>
              <a:tailEnd/>
            </a:ln>
            <a:extLst/>
          </p:spPr>
          <p:txBody>
            <a:bodyPr vert="horz" wrap="square" lIns="68580" tIns="34290" rIns="68580" bIns="34290" numCol="1" anchor="t" anchorCtr="0" compatLnSpc="1">
              <a:prstTxWarp prst="textNoShape">
                <a:avLst/>
              </a:prstTxWarp>
            </a:bodyPr>
            <a:lstStyle/>
            <a:p>
              <a:endParaRPr lang="en-US" sz="1350"/>
            </a:p>
          </p:txBody>
        </p:sp>
        <p:sp>
          <p:nvSpPr>
            <p:cNvPr id="139" name="Freeform 138"/>
            <p:cNvSpPr>
              <a:spLocks/>
            </p:cNvSpPr>
            <p:nvPr/>
          </p:nvSpPr>
          <p:spPr bwMode="auto">
            <a:xfrm>
              <a:off x="2767510" y="5526189"/>
              <a:ext cx="53157" cy="48095"/>
            </a:xfrm>
            <a:custGeom>
              <a:avLst/>
              <a:gdLst>
                <a:gd name="T0" fmla="*/ 0 w 21"/>
                <a:gd name="T1" fmla="*/ 7 h 19"/>
                <a:gd name="T2" fmla="*/ 3 w 21"/>
                <a:gd name="T3" fmla="*/ 3 h 19"/>
                <a:gd name="T4" fmla="*/ 7 w 21"/>
                <a:gd name="T5" fmla="*/ 2 h 19"/>
                <a:gd name="T6" fmla="*/ 13 w 21"/>
                <a:gd name="T7" fmla="*/ 0 h 19"/>
                <a:gd name="T8" fmla="*/ 17 w 21"/>
                <a:gd name="T9" fmla="*/ 0 h 19"/>
                <a:gd name="T10" fmla="*/ 21 w 21"/>
                <a:gd name="T11" fmla="*/ 7 h 19"/>
                <a:gd name="T12" fmla="*/ 21 w 21"/>
                <a:gd name="T13" fmla="*/ 14 h 19"/>
                <a:gd name="T14" fmla="*/ 17 w 21"/>
                <a:gd name="T15" fmla="*/ 19 h 19"/>
                <a:gd name="T16" fmla="*/ 13 w 21"/>
                <a:gd name="T17" fmla="*/ 19 h 19"/>
                <a:gd name="T18" fmla="*/ 8 w 21"/>
                <a:gd name="T19" fmla="*/ 17 h 19"/>
                <a:gd name="T20" fmla="*/ 3 w 21"/>
                <a:gd name="T21" fmla="*/ 16 h 19"/>
                <a:gd name="T22" fmla="*/ 0 w 21"/>
                <a:gd name="T23" fmla="*/ 7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 h="19">
                  <a:moveTo>
                    <a:pt x="0" y="7"/>
                  </a:moveTo>
                  <a:lnTo>
                    <a:pt x="3" y="3"/>
                  </a:lnTo>
                  <a:lnTo>
                    <a:pt x="7" y="2"/>
                  </a:lnTo>
                  <a:lnTo>
                    <a:pt x="13" y="0"/>
                  </a:lnTo>
                  <a:lnTo>
                    <a:pt x="17" y="0"/>
                  </a:lnTo>
                  <a:lnTo>
                    <a:pt x="21" y="7"/>
                  </a:lnTo>
                  <a:lnTo>
                    <a:pt x="21" y="14"/>
                  </a:lnTo>
                  <a:lnTo>
                    <a:pt x="17" y="19"/>
                  </a:lnTo>
                  <a:lnTo>
                    <a:pt x="13" y="19"/>
                  </a:lnTo>
                  <a:lnTo>
                    <a:pt x="8" y="17"/>
                  </a:lnTo>
                  <a:lnTo>
                    <a:pt x="3" y="16"/>
                  </a:lnTo>
                  <a:lnTo>
                    <a:pt x="0" y="7"/>
                  </a:lnTo>
                  <a:close/>
                </a:path>
              </a:pathLst>
            </a:custGeom>
            <a:solidFill>
              <a:schemeClr val="tx2"/>
            </a:solidFill>
            <a:ln w="3175" cap="flat">
              <a:solidFill>
                <a:schemeClr val="bg2"/>
              </a:solidFill>
              <a:prstDash val="solid"/>
              <a:miter lim="800000"/>
              <a:headEnd/>
              <a:tailEnd/>
            </a:ln>
          </p:spPr>
          <p:txBody>
            <a:bodyPr vert="horz" wrap="square" lIns="68580" tIns="34290" rIns="68580" bIns="34290" numCol="1" anchor="t" anchorCtr="0" compatLnSpc="1">
              <a:prstTxWarp prst="textNoShape">
                <a:avLst/>
              </a:prstTxWarp>
            </a:bodyPr>
            <a:lstStyle/>
            <a:p>
              <a:endParaRPr lang="en-US" sz="1350"/>
            </a:p>
          </p:txBody>
        </p:sp>
        <p:sp>
          <p:nvSpPr>
            <p:cNvPr id="140" name="Freeform 139"/>
            <p:cNvSpPr>
              <a:spLocks/>
            </p:cNvSpPr>
            <p:nvPr/>
          </p:nvSpPr>
          <p:spPr bwMode="auto">
            <a:xfrm>
              <a:off x="2767510" y="5526189"/>
              <a:ext cx="53157" cy="48095"/>
            </a:xfrm>
            <a:custGeom>
              <a:avLst/>
              <a:gdLst>
                <a:gd name="T0" fmla="*/ 0 w 21"/>
                <a:gd name="T1" fmla="*/ 7 h 19"/>
                <a:gd name="T2" fmla="*/ 3 w 21"/>
                <a:gd name="T3" fmla="*/ 3 h 19"/>
                <a:gd name="T4" fmla="*/ 7 w 21"/>
                <a:gd name="T5" fmla="*/ 2 h 19"/>
                <a:gd name="T6" fmla="*/ 13 w 21"/>
                <a:gd name="T7" fmla="*/ 0 h 19"/>
                <a:gd name="T8" fmla="*/ 17 w 21"/>
                <a:gd name="T9" fmla="*/ 0 h 19"/>
                <a:gd name="T10" fmla="*/ 21 w 21"/>
                <a:gd name="T11" fmla="*/ 7 h 19"/>
                <a:gd name="T12" fmla="*/ 21 w 21"/>
                <a:gd name="T13" fmla="*/ 14 h 19"/>
                <a:gd name="T14" fmla="*/ 17 w 21"/>
                <a:gd name="T15" fmla="*/ 19 h 19"/>
                <a:gd name="T16" fmla="*/ 13 w 21"/>
                <a:gd name="T17" fmla="*/ 19 h 19"/>
                <a:gd name="T18" fmla="*/ 8 w 21"/>
                <a:gd name="T19" fmla="*/ 17 h 19"/>
                <a:gd name="T20" fmla="*/ 3 w 21"/>
                <a:gd name="T21" fmla="*/ 16 h 19"/>
                <a:gd name="T22" fmla="*/ 0 w 21"/>
                <a:gd name="T23" fmla="*/ 7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1" h="19">
                  <a:moveTo>
                    <a:pt x="0" y="7"/>
                  </a:moveTo>
                  <a:lnTo>
                    <a:pt x="3" y="3"/>
                  </a:lnTo>
                  <a:lnTo>
                    <a:pt x="7" y="2"/>
                  </a:lnTo>
                  <a:lnTo>
                    <a:pt x="13" y="0"/>
                  </a:lnTo>
                  <a:lnTo>
                    <a:pt x="17" y="0"/>
                  </a:lnTo>
                  <a:lnTo>
                    <a:pt x="21" y="7"/>
                  </a:lnTo>
                  <a:lnTo>
                    <a:pt x="21" y="14"/>
                  </a:lnTo>
                  <a:lnTo>
                    <a:pt x="17" y="19"/>
                  </a:lnTo>
                  <a:lnTo>
                    <a:pt x="13" y="19"/>
                  </a:lnTo>
                  <a:lnTo>
                    <a:pt x="8" y="17"/>
                  </a:lnTo>
                  <a:lnTo>
                    <a:pt x="3" y="16"/>
                  </a:lnTo>
                  <a:lnTo>
                    <a:pt x="0" y="7"/>
                  </a:lnTo>
                  <a:close/>
                </a:path>
              </a:pathLst>
            </a:custGeom>
            <a:solidFill>
              <a:schemeClr val="tx2"/>
            </a:solidFill>
            <a:ln w="3175" cap="flat">
              <a:solidFill>
                <a:schemeClr val="bg2"/>
              </a:solidFill>
              <a:prstDash val="solid"/>
              <a:miter lim="800000"/>
              <a:headEnd/>
              <a:tailEnd/>
            </a:ln>
            <a:extLst/>
          </p:spPr>
          <p:txBody>
            <a:bodyPr vert="horz" wrap="square" lIns="68580" tIns="34290" rIns="68580" bIns="34290" numCol="1" anchor="t" anchorCtr="0" compatLnSpc="1">
              <a:prstTxWarp prst="textNoShape">
                <a:avLst/>
              </a:prstTxWarp>
            </a:bodyPr>
            <a:lstStyle/>
            <a:p>
              <a:endParaRPr lang="en-US" sz="1350"/>
            </a:p>
          </p:txBody>
        </p:sp>
        <p:sp>
          <p:nvSpPr>
            <p:cNvPr id="141" name="Freeform 140"/>
            <p:cNvSpPr>
              <a:spLocks/>
            </p:cNvSpPr>
            <p:nvPr/>
          </p:nvSpPr>
          <p:spPr bwMode="auto">
            <a:xfrm>
              <a:off x="3699015" y="5019936"/>
              <a:ext cx="32907" cy="48095"/>
            </a:xfrm>
            <a:custGeom>
              <a:avLst/>
              <a:gdLst>
                <a:gd name="T0" fmla="*/ 7 w 13"/>
                <a:gd name="T1" fmla="*/ 0 h 19"/>
                <a:gd name="T2" fmla="*/ 13 w 13"/>
                <a:gd name="T3" fmla="*/ 6 h 19"/>
                <a:gd name="T4" fmla="*/ 13 w 13"/>
                <a:gd name="T5" fmla="*/ 13 h 19"/>
                <a:gd name="T6" fmla="*/ 11 w 13"/>
                <a:gd name="T7" fmla="*/ 17 h 19"/>
                <a:gd name="T8" fmla="*/ 7 w 13"/>
                <a:gd name="T9" fmla="*/ 19 h 19"/>
                <a:gd name="T10" fmla="*/ 3 w 13"/>
                <a:gd name="T11" fmla="*/ 19 h 19"/>
                <a:gd name="T12" fmla="*/ 0 w 13"/>
                <a:gd name="T13" fmla="*/ 13 h 19"/>
                <a:gd name="T14" fmla="*/ 0 w 13"/>
                <a:gd name="T15" fmla="*/ 5 h 19"/>
                <a:gd name="T16" fmla="*/ 6 w 13"/>
                <a:gd name="T17" fmla="*/ 2 h 19"/>
                <a:gd name="T18" fmla="*/ 7 w 13"/>
                <a:gd name="T19"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 h="19">
                  <a:moveTo>
                    <a:pt x="7" y="0"/>
                  </a:moveTo>
                  <a:lnTo>
                    <a:pt x="13" y="6"/>
                  </a:lnTo>
                  <a:lnTo>
                    <a:pt x="13" y="13"/>
                  </a:lnTo>
                  <a:lnTo>
                    <a:pt x="11" y="17"/>
                  </a:lnTo>
                  <a:lnTo>
                    <a:pt x="7" y="19"/>
                  </a:lnTo>
                  <a:lnTo>
                    <a:pt x="3" y="19"/>
                  </a:lnTo>
                  <a:lnTo>
                    <a:pt x="0" y="13"/>
                  </a:lnTo>
                  <a:lnTo>
                    <a:pt x="0" y="5"/>
                  </a:lnTo>
                  <a:lnTo>
                    <a:pt x="6" y="2"/>
                  </a:lnTo>
                  <a:lnTo>
                    <a:pt x="7" y="0"/>
                  </a:lnTo>
                  <a:close/>
                </a:path>
              </a:pathLst>
            </a:custGeom>
            <a:solidFill>
              <a:schemeClr val="tx2"/>
            </a:solidFill>
            <a:ln w="3175" cap="flat">
              <a:solidFill>
                <a:schemeClr val="bg2"/>
              </a:solidFill>
              <a:prstDash val="solid"/>
              <a:miter lim="800000"/>
              <a:headEnd/>
              <a:tailEnd/>
            </a:ln>
          </p:spPr>
          <p:txBody>
            <a:bodyPr vert="horz" wrap="square" lIns="68580" tIns="34290" rIns="68580" bIns="34290" numCol="1" anchor="t" anchorCtr="0" compatLnSpc="1">
              <a:prstTxWarp prst="textNoShape">
                <a:avLst/>
              </a:prstTxWarp>
            </a:bodyPr>
            <a:lstStyle/>
            <a:p>
              <a:endParaRPr lang="en-US" sz="1350"/>
            </a:p>
          </p:txBody>
        </p:sp>
        <p:sp>
          <p:nvSpPr>
            <p:cNvPr id="142" name="Freeform 141"/>
            <p:cNvSpPr>
              <a:spLocks/>
            </p:cNvSpPr>
            <p:nvPr/>
          </p:nvSpPr>
          <p:spPr bwMode="auto">
            <a:xfrm>
              <a:off x="3699015" y="5019936"/>
              <a:ext cx="32907" cy="48095"/>
            </a:xfrm>
            <a:custGeom>
              <a:avLst/>
              <a:gdLst>
                <a:gd name="T0" fmla="*/ 7 w 13"/>
                <a:gd name="T1" fmla="*/ 0 h 19"/>
                <a:gd name="T2" fmla="*/ 13 w 13"/>
                <a:gd name="T3" fmla="*/ 6 h 19"/>
                <a:gd name="T4" fmla="*/ 13 w 13"/>
                <a:gd name="T5" fmla="*/ 13 h 19"/>
                <a:gd name="T6" fmla="*/ 11 w 13"/>
                <a:gd name="T7" fmla="*/ 17 h 19"/>
                <a:gd name="T8" fmla="*/ 7 w 13"/>
                <a:gd name="T9" fmla="*/ 19 h 19"/>
                <a:gd name="T10" fmla="*/ 3 w 13"/>
                <a:gd name="T11" fmla="*/ 19 h 19"/>
                <a:gd name="T12" fmla="*/ 0 w 13"/>
                <a:gd name="T13" fmla="*/ 13 h 19"/>
                <a:gd name="T14" fmla="*/ 0 w 13"/>
                <a:gd name="T15" fmla="*/ 5 h 19"/>
                <a:gd name="T16" fmla="*/ 6 w 13"/>
                <a:gd name="T17" fmla="*/ 2 h 19"/>
                <a:gd name="T18" fmla="*/ 7 w 13"/>
                <a:gd name="T19" fmla="*/ 0 h 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3" h="19">
                  <a:moveTo>
                    <a:pt x="7" y="0"/>
                  </a:moveTo>
                  <a:lnTo>
                    <a:pt x="13" y="6"/>
                  </a:lnTo>
                  <a:lnTo>
                    <a:pt x="13" y="13"/>
                  </a:lnTo>
                  <a:lnTo>
                    <a:pt x="11" y="17"/>
                  </a:lnTo>
                  <a:lnTo>
                    <a:pt x="7" y="19"/>
                  </a:lnTo>
                  <a:lnTo>
                    <a:pt x="3" y="19"/>
                  </a:lnTo>
                  <a:lnTo>
                    <a:pt x="0" y="13"/>
                  </a:lnTo>
                  <a:lnTo>
                    <a:pt x="0" y="5"/>
                  </a:lnTo>
                  <a:lnTo>
                    <a:pt x="6" y="2"/>
                  </a:lnTo>
                  <a:lnTo>
                    <a:pt x="7" y="0"/>
                  </a:lnTo>
                  <a:close/>
                </a:path>
              </a:pathLst>
            </a:custGeom>
            <a:solidFill>
              <a:schemeClr val="tx2"/>
            </a:solidFill>
            <a:ln w="3175" cap="flat">
              <a:solidFill>
                <a:schemeClr val="bg2"/>
              </a:solidFill>
              <a:prstDash val="solid"/>
              <a:miter lim="800000"/>
              <a:headEnd/>
              <a:tailEnd/>
            </a:ln>
            <a:extLst/>
          </p:spPr>
          <p:txBody>
            <a:bodyPr vert="horz" wrap="square" lIns="68580" tIns="34290" rIns="68580" bIns="34290" numCol="1" anchor="t" anchorCtr="0" compatLnSpc="1">
              <a:prstTxWarp prst="textNoShape">
                <a:avLst/>
              </a:prstTxWarp>
            </a:bodyPr>
            <a:lstStyle/>
            <a:p>
              <a:endParaRPr lang="en-US" sz="1350"/>
            </a:p>
          </p:txBody>
        </p:sp>
      </p:grpSp>
      <p:cxnSp>
        <p:nvCxnSpPr>
          <p:cNvPr id="172" name="Elbow Connector 171"/>
          <p:cNvCxnSpPr/>
          <p:nvPr/>
        </p:nvCxnSpPr>
        <p:spPr>
          <a:xfrm flipV="1">
            <a:off x="2214758" y="4773347"/>
            <a:ext cx="508290" cy="14750"/>
          </a:xfrm>
          <a:prstGeom prst="bentConnector3">
            <a:avLst/>
          </a:prstGeom>
          <a:ln w="31750">
            <a:solidFill>
              <a:schemeClr val="tx2"/>
            </a:solidFill>
            <a:tailEnd type="oval"/>
          </a:ln>
        </p:spPr>
        <p:style>
          <a:lnRef idx="1">
            <a:schemeClr val="accent1"/>
          </a:lnRef>
          <a:fillRef idx="0">
            <a:schemeClr val="accent1"/>
          </a:fillRef>
          <a:effectRef idx="0">
            <a:schemeClr val="accent1"/>
          </a:effectRef>
          <a:fontRef idx="minor">
            <a:schemeClr val="tx1"/>
          </a:fontRef>
        </p:style>
      </p:cxnSp>
      <p:cxnSp>
        <p:nvCxnSpPr>
          <p:cNvPr id="175" name="Elbow Connector 174"/>
          <p:cNvCxnSpPr/>
          <p:nvPr/>
        </p:nvCxnSpPr>
        <p:spPr>
          <a:xfrm rot="10800000" flipV="1">
            <a:off x="5515802" y="2789693"/>
            <a:ext cx="804773" cy="657759"/>
          </a:xfrm>
          <a:prstGeom prst="bentConnector3">
            <a:avLst/>
          </a:prstGeom>
          <a:ln w="31750">
            <a:solidFill>
              <a:schemeClr val="tx2"/>
            </a:solidFill>
            <a:tailEnd type="oval"/>
          </a:ln>
        </p:spPr>
        <p:style>
          <a:lnRef idx="1">
            <a:schemeClr val="accent1"/>
          </a:lnRef>
          <a:fillRef idx="0">
            <a:schemeClr val="accent1"/>
          </a:fillRef>
          <a:effectRef idx="0">
            <a:schemeClr val="accent1"/>
          </a:effectRef>
          <a:fontRef idx="minor">
            <a:schemeClr val="tx1"/>
          </a:fontRef>
        </p:style>
      </p:cxnSp>
      <p:cxnSp>
        <p:nvCxnSpPr>
          <p:cNvPr id="178" name="Elbow Connector 177"/>
          <p:cNvCxnSpPr/>
          <p:nvPr/>
        </p:nvCxnSpPr>
        <p:spPr>
          <a:xfrm rot="10800000">
            <a:off x="2403951" y="2957825"/>
            <a:ext cx="1315004" cy="1177558"/>
          </a:xfrm>
          <a:prstGeom prst="bentConnector3">
            <a:avLst/>
          </a:prstGeom>
          <a:ln w="31750">
            <a:solidFill>
              <a:schemeClr val="tx2"/>
            </a:solidFill>
            <a:headEnd type="oval"/>
            <a:tailEnd type="none"/>
          </a:ln>
        </p:spPr>
        <p:style>
          <a:lnRef idx="1">
            <a:schemeClr val="accent1"/>
          </a:lnRef>
          <a:fillRef idx="0">
            <a:schemeClr val="accent1"/>
          </a:fillRef>
          <a:effectRef idx="0">
            <a:schemeClr val="accent1"/>
          </a:effectRef>
          <a:fontRef idx="minor">
            <a:schemeClr val="tx1"/>
          </a:fontRef>
        </p:style>
      </p:cxnSp>
      <p:cxnSp>
        <p:nvCxnSpPr>
          <p:cNvPr id="181" name="Elbow Connector 180"/>
          <p:cNvCxnSpPr/>
          <p:nvPr/>
        </p:nvCxnSpPr>
        <p:spPr>
          <a:xfrm rot="10800000">
            <a:off x="4849507" y="4272950"/>
            <a:ext cx="1628329" cy="310477"/>
          </a:xfrm>
          <a:prstGeom prst="bentConnector3">
            <a:avLst/>
          </a:prstGeom>
          <a:ln w="31750">
            <a:solidFill>
              <a:schemeClr val="tx2"/>
            </a:solidFill>
            <a:tailEnd type="oval"/>
          </a:ln>
        </p:spPr>
        <p:style>
          <a:lnRef idx="1">
            <a:schemeClr val="accent1"/>
          </a:lnRef>
          <a:fillRef idx="0">
            <a:schemeClr val="accent1"/>
          </a:fillRef>
          <a:effectRef idx="0">
            <a:schemeClr val="accent1"/>
          </a:effectRef>
          <a:fontRef idx="minor">
            <a:schemeClr val="tx1"/>
          </a:fontRef>
        </p:style>
      </p:cxnSp>
      <p:sp>
        <p:nvSpPr>
          <p:cNvPr id="185" name="TextBox 184"/>
          <p:cNvSpPr txBox="1"/>
          <p:nvPr/>
        </p:nvSpPr>
        <p:spPr>
          <a:xfrm>
            <a:off x="6524260" y="2772277"/>
            <a:ext cx="984565" cy="276999"/>
          </a:xfrm>
          <a:prstGeom prst="rect">
            <a:avLst/>
          </a:prstGeom>
          <a:noFill/>
        </p:spPr>
        <p:txBody>
          <a:bodyPr wrap="none" rtlCol="0" anchor="ctr">
            <a:spAutoFit/>
          </a:bodyPr>
          <a:lstStyle/>
          <a:p>
            <a:pPr algn="ctr"/>
            <a:r>
              <a:rPr lang="en-US" sz="1200" b="1" dirty="0">
                <a:solidFill>
                  <a:schemeClr val="tx2"/>
                </a:solidFill>
              </a:rPr>
              <a:t>City Name</a:t>
            </a:r>
          </a:p>
        </p:txBody>
      </p:sp>
      <p:grpSp>
        <p:nvGrpSpPr>
          <p:cNvPr id="187" name="Group 186"/>
          <p:cNvGrpSpPr/>
          <p:nvPr/>
        </p:nvGrpSpPr>
        <p:grpSpPr>
          <a:xfrm>
            <a:off x="7165080" y="3048200"/>
            <a:ext cx="168848" cy="397159"/>
            <a:chOff x="5481404" y="1426062"/>
            <a:chExt cx="341669" cy="778503"/>
          </a:xfrm>
          <a:solidFill>
            <a:schemeClr val="accent5"/>
          </a:solidFill>
        </p:grpSpPr>
        <p:sp>
          <p:nvSpPr>
            <p:cNvPr id="188" name="Freeform 1"/>
            <p:cNvSpPr>
              <a:spLocks noChangeArrowheads="1"/>
            </p:cNvSpPr>
            <p:nvPr/>
          </p:nvSpPr>
          <p:spPr bwMode="auto">
            <a:xfrm>
              <a:off x="5481404" y="1565664"/>
              <a:ext cx="341669" cy="638901"/>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350">
                <a:solidFill>
                  <a:schemeClr val="accent5"/>
                </a:solidFill>
              </a:endParaRPr>
            </a:p>
          </p:txBody>
        </p:sp>
        <p:sp>
          <p:nvSpPr>
            <p:cNvPr id="189" name="Freeform 2"/>
            <p:cNvSpPr>
              <a:spLocks noChangeArrowheads="1"/>
            </p:cNvSpPr>
            <p:nvPr/>
          </p:nvSpPr>
          <p:spPr bwMode="auto">
            <a:xfrm>
              <a:off x="5588307" y="1426062"/>
              <a:ext cx="130798" cy="130799"/>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350">
                <a:solidFill>
                  <a:schemeClr val="accent5"/>
                </a:solidFill>
              </a:endParaRPr>
            </a:p>
          </p:txBody>
        </p:sp>
      </p:grpSp>
      <p:grpSp>
        <p:nvGrpSpPr>
          <p:cNvPr id="190" name="Group 189"/>
          <p:cNvGrpSpPr/>
          <p:nvPr/>
        </p:nvGrpSpPr>
        <p:grpSpPr>
          <a:xfrm>
            <a:off x="6190050" y="3048200"/>
            <a:ext cx="152349" cy="397159"/>
            <a:chOff x="1006475" y="1212850"/>
            <a:chExt cx="585788" cy="1530350"/>
          </a:xfrm>
          <a:solidFill>
            <a:schemeClr val="accent5"/>
          </a:solidFill>
        </p:grpSpPr>
        <p:sp>
          <p:nvSpPr>
            <p:cNvPr id="191" name="Freeform 1"/>
            <p:cNvSpPr>
              <a:spLocks noChangeArrowheads="1"/>
            </p:cNvSpPr>
            <p:nvPr/>
          </p:nvSpPr>
          <p:spPr bwMode="auto">
            <a:xfrm>
              <a:off x="1006475" y="1516063"/>
              <a:ext cx="585788" cy="1227137"/>
            </a:xfrm>
            <a:custGeom>
              <a:avLst/>
              <a:gdLst>
                <a:gd name="T0" fmla="*/ 1250 w 1626"/>
                <a:gd name="T1" fmla="*/ 0 h 3408"/>
                <a:gd name="T2" fmla="*/ 1250 w 1626"/>
                <a:gd name="T3" fmla="*/ 0 h 3408"/>
                <a:gd name="T4" fmla="*/ 375 w 1626"/>
                <a:gd name="T5" fmla="*/ 0 h 3408"/>
                <a:gd name="T6" fmla="*/ 0 w 1626"/>
                <a:gd name="T7" fmla="*/ 407 h 3408"/>
                <a:gd name="T8" fmla="*/ 0 w 1626"/>
                <a:gd name="T9" fmla="*/ 1500 h 3408"/>
                <a:gd name="T10" fmla="*/ 156 w 1626"/>
                <a:gd name="T11" fmla="*/ 1625 h 3408"/>
                <a:gd name="T12" fmla="*/ 281 w 1626"/>
                <a:gd name="T13" fmla="*/ 1500 h 3408"/>
                <a:gd name="T14" fmla="*/ 281 w 1626"/>
                <a:gd name="T15" fmla="*/ 625 h 3408"/>
                <a:gd name="T16" fmla="*/ 313 w 1626"/>
                <a:gd name="T17" fmla="*/ 563 h 3408"/>
                <a:gd name="T18" fmla="*/ 375 w 1626"/>
                <a:gd name="T19" fmla="*/ 625 h 3408"/>
                <a:gd name="T20" fmla="*/ 375 w 1626"/>
                <a:gd name="T21" fmla="*/ 1688 h 3408"/>
                <a:gd name="T22" fmla="*/ 375 w 1626"/>
                <a:gd name="T23" fmla="*/ 1875 h 3408"/>
                <a:gd name="T24" fmla="*/ 375 w 1626"/>
                <a:gd name="T25" fmla="*/ 3188 h 3408"/>
                <a:gd name="T26" fmla="*/ 563 w 1626"/>
                <a:gd name="T27" fmla="*/ 3407 h 3408"/>
                <a:gd name="T28" fmla="*/ 563 w 1626"/>
                <a:gd name="T29" fmla="*/ 3407 h 3408"/>
                <a:gd name="T30" fmla="*/ 719 w 1626"/>
                <a:gd name="T31" fmla="*/ 3188 h 3408"/>
                <a:gd name="T32" fmla="*/ 719 w 1626"/>
                <a:gd name="T33" fmla="*/ 1875 h 3408"/>
                <a:gd name="T34" fmla="*/ 813 w 1626"/>
                <a:gd name="T35" fmla="*/ 1813 h 3408"/>
                <a:gd name="T36" fmla="*/ 906 w 1626"/>
                <a:gd name="T37" fmla="*/ 1875 h 3408"/>
                <a:gd name="T38" fmla="*/ 906 w 1626"/>
                <a:gd name="T39" fmla="*/ 3188 h 3408"/>
                <a:gd name="T40" fmla="*/ 1062 w 1626"/>
                <a:gd name="T41" fmla="*/ 3407 h 3408"/>
                <a:gd name="T42" fmla="*/ 1062 w 1626"/>
                <a:gd name="T43" fmla="*/ 3407 h 3408"/>
                <a:gd name="T44" fmla="*/ 1250 w 1626"/>
                <a:gd name="T45" fmla="*/ 3188 h 3408"/>
                <a:gd name="T46" fmla="*/ 1250 w 1626"/>
                <a:gd name="T47" fmla="*/ 1875 h 3408"/>
                <a:gd name="T48" fmla="*/ 1250 w 1626"/>
                <a:gd name="T49" fmla="*/ 1688 h 3408"/>
                <a:gd name="T50" fmla="*/ 1250 w 1626"/>
                <a:gd name="T51" fmla="*/ 625 h 3408"/>
                <a:gd name="T52" fmla="*/ 1313 w 1626"/>
                <a:gd name="T53" fmla="*/ 563 h 3408"/>
                <a:gd name="T54" fmla="*/ 1344 w 1626"/>
                <a:gd name="T55" fmla="*/ 625 h 3408"/>
                <a:gd name="T56" fmla="*/ 1344 w 1626"/>
                <a:gd name="T57" fmla="*/ 1500 h 3408"/>
                <a:gd name="T58" fmla="*/ 1469 w 1626"/>
                <a:gd name="T59" fmla="*/ 1625 h 3408"/>
                <a:gd name="T60" fmla="*/ 1625 w 1626"/>
                <a:gd name="T61" fmla="*/ 1500 h 3408"/>
                <a:gd name="T62" fmla="*/ 1625 w 1626"/>
                <a:gd name="T63" fmla="*/ 407 h 3408"/>
                <a:gd name="T64" fmla="*/ 1250 w 1626"/>
                <a:gd name="T65" fmla="*/ 0 h 3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26" h="3408">
                  <a:moveTo>
                    <a:pt x="1250" y="0"/>
                  </a:moveTo>
                  <a:lnTo>
                    <a:pt x="1250" y="0"/>
                  </a:lnTo>
                  <a:cubicBezTo>
                    <a:pt x="375" y="0"/>
                    <a:pt x="375" y="0"/>
                    <a:pt x="375" y="0"/>
                  </a:cubicBezTo>
                  <a:cubicBezTo>
                    <a:pt x="125" y="0"/>
                    <a:pt x="0" y="157"/>
                    <a:pt x="0" y="407"/>
                  </a:cubicBezTo>
                  <a:cubicBezTo>
                    <a:pt x="0" y="1500"/>
                    <a:pt x="0" y="1500"/>
                    <a:pt x="0" y="1500"/>
                  </a:cubicBezTo>
                  <a:cubicBezTo>
                    <a:pt x="0" y="1563"/>
                    <a:pt x="94" y="1625"/>
                    <a:pt x="156" y="1625"/>
                  </a:cubicBezTo>
                  <a:cubicBezTo>
                    <a:pt x="219" y="1625"/>
                    <a:pt x="281" y="1563"/>
                    <a:pt x="281" y="1500"/>
                  </a:cubicBezTo>
                  <a:cubicBezTo>
                    <a:pt x="281" y="1500"/>
                    <a:pt x="281" y="719"/>
                    <a:pt x="281" y="625"/>
                  </a:cubicBezTo>
                  <a:cubicBezTo>
                    <a:pt x="281" y="594"/>
                    <a:pt x="313" y="563"/>
                    <a:pt x="313" y="563"/>
                  </a:cubicBezTo>
                  <a:cubicBezTo>
                    <a:pt x="344" y="563"/>
                    <a:pt x="375" y="594"/>
                    <a:pt x="375" y="625"/>
                  </a:cubicBezTo>
                  <a:cubicBezTo>
                    <a:pt x="375" y="719"/>
                    <a:pt x="375" y="1375"/>
                    <a:pt x="375" y="1688"/>
                  </a:cubicBezTo>
                  <a:cubicBezTo>
                    <a:pt x="375" y="1875"/>
                    <a:pt x="375" y="1875"/>
                    <a:pt x="375" y="1875"/>
                  </a:cubicBezTo>
                  <a:cubicBezTo>
                    <a:pt x="375" y="3188"/>
                    <a:pt x="375" y="3188"/>
                    <a:pt x="375" y="3188"/>
                  </a:cubicBezTo>
                  <a:cubicBezTo>
                    <a:pt x="375" y="3282"/>
                    <a:pt x="469" y="3407"/>
                    <a:pt x="563" y="3407"/>
                  </a:cubicBezTo>
                  <a:lnTo>
                    <a:pt x="563" y="3407"/>
                  </a:lnTo>
                  <a:cubicBezTo>
                    <a:pt x="688" y="3407"/>
                    <a:pt x="719" y="3282"/>
                    <a:pt x="719" y="3188"/>
                  </a:cubicBezTo>
                  <a:cubicBezTo>
                    <a:pt x="719" y="3188"/>
                    <a:pt x="719" y="1969"/>
                    <a:pt x="719" y="1875"/>
                  </a:cubicBezTo>
                  <a:cubicBezTo>
                    <a:pt x="719" y="1844"/>
                    <a:pt x="781" y="1813"/>
                    <a:pt x="813" y="1813"/>
                  </a:cubicBezTo>
                  <a:cubicBezTo>
                    <a:pt x="875" y="1813"/>
                    <a:pt x="906" y="1844"/>
                    <a:pt x="906" y="1875"/>
                  </a:cubicBezTo>
                  <a:cubicBezTo>
                    <a:pt x="906" y="1969"/>
                    <a:pt x="906" y="3188"/>
                    <a:pt x="906" y="3188"/>
                  </a:cubicBezTo>
                  <a:cubicBezTo>
                    <a:pt x="906" y="3282"/>
                    <a:pt x="969" y="3407"/>
                    <a:pt x="1062" y="3407"/>
                  </a:cubicBezTo>
                  <a:lnTo>
                    <a:pt x="1062" y="3407"/>
                  </a:lnTo>
                  <a:cubicBezTo>
                    <a:pt x="1156" y="3407"/>
                    <a:pt x="1250" y="3282"/>
                    <a:pt x="1250" y="3188"/>
                  </a:cubicBezTo>
                  <a:cubicBezTo>
                    <a:pt x="1250" y="1875"/>
                    <a:pt x="1250" y="1875"/>
                    <a:pt x="1250" y="1875"/>
                  </a:cubicBezTo>
                  <a:cubicBezTo>
                    <a:pt x="1250" y="1688"/>
                    <a:pt x="1250" y="1688"/>
                    <a:pt x="1250" y="1688"/>
                  </a:cubicBezTo>
                  <a:cubicBezTo>
                    <a:pt x="1250" y="1375"/>
                    <a:pt x="1250" y="719"/>
                    <a:pt x="1250" y="625"/>
                  </a:cubicBezTo>
                  <a:cubicBezTo>
                    <a:pt x="1250" y="594"/>
                    <a:pt x="1281" y="563"/>
                    <a:pt x="1313" y="563"/>
                  </a:cubicBezTo>
                  <a:cubicBezTo>
                    <a:pt x="1313" y="563"/>
                    <a:pt x="1344" y="594"/>
                    <a:pt x="1344" y="625"/>
                  </a:cubicBezTo>
                  <a:cubicBezTo>
                    <a:pt x="1344" y="719"/>
                    <a:pt x="1344" y="1500"/>
                    <a:pt x="1344" y="1500"/>
                  </a:cubicBezTo>
                  <a:cubicBezTo>
                    <a:pt x="1344" y="1563"/>
                    <a:pt x="1406" y="1625"/>
                    <a:pt x="1469" y="1625"/>
                  </a:cubicBezTo>
                  <a:cubicBezTo>
                    <a:pt x="1563" y="1625"/>
                    <a:pt x="1625" y="1563"/>
                    <a:pt x="1625" y="1500"/>
                  </a:cubicBezTo>
                  <a:cubicBezTo>
                    <a:pt x="1625" y="407"/>
                    <a:pt x="1625" y="407"/>
                    <a:pt x="1625" y="407"/>
                  </a:cubicBezTo>
                  <a:cubicBezTo>
                    <a:pt x="1625" y="157"/>
                    <a:pt x="1500" y="0"/>
                    <a:pt x="1250"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350">
                <a:solidFill>
                  <a:schemeClr val="accent5"/>
                </a:solidFill>
              </a:endParaRPr>
            </a:p>
          </p:txBody>
        </p:sp>
        <p:sp>
          <p:nvSpPr>
            <p:cNvPr id="192" name="Freeform 2"/>
            <p:cNvSpPr>
              <a:spLocks noChangeArrowheads="1"/>
            </p:cNvSpPr>
            <p:nvPr/>
          </p:nvSpPr>
          <p:spPr bwMode="auto">
            <a:xfrm>
              <a:off x="1185863" y="1212850"/>
              <a:ext cx="225425" cy="225425"/>
            </a:xfrm>
            <a:custGeom>
              <a:avLst/>
              <a:gdLst>
                <a:gd name="T0" fmla="*/ 313 w 626"/>
                <a:gd name="T1" fmla="*/ 0 h 626"/>
                <a:gd name="T2" fmla="*/ 313 w 626"/>
                <a:gd name="T3" fmla="*/ 0 h 626"/>
                <a:gd name="T4" fmla="*/ 0 w 626"/>
                <a:gd name="T5" fmla="*/ 312 h 626"/>
                <a:gd name="T6" fmla="*/ 313 w 626"/>
                <a:gd name="T7" fmla="*/ 625 h 626"/>
                <a:gd name="T8" fmla="*/ 625 w 626"/>
                <a:gd name="T9" fmla="*/ 312 h 626"/>
                <a:gd name="T10" fmla="*/ 313 w 626"/>
                <a:gd name="T11" fmla="*/ 0 h 626"/>
              </a:gdLst>
              <a:ahLst/>
              <a:cxnLst>
                <a:cxn ang="0">
                  <a:pos x="T0" y="T1"/>
                </a:cxn>
                <a:cxn ang="0">
                  <a:pos x="T2" y="T3"/>
                </a:cxn>
                <a:cxn ang="0">
                  <a:pos x="T4" y="T5"/>
                </a:cxn>
                <a:cxn ang="0">
                  <a:pos x="T6" y="T7"/>
                </a:cxn>
                <a:cxn ang="0">
                  <a:pos x="T8" y="T9"/>
                </a:cxn>
                <a:cxn ang="0">
                  <a:pos x="T10" y="T11"/>
                </a:cxn>
              </a:cxnLst>
              <a:rect l="0" t="0" r="r" b="b"/>
              <a:pathLst>
                <a:path w="626" h="626">
                  <a:moveTo>
                    <a:pt x="313" y="0"/>
                  </a:moveTo>
                  <a:lnTo>
                    <a:pt x="313" y="0"/>
                  </a:lnTo>
                  <a:cubicBezTo>
                    <a:pt x="156" y="0"/>
                    <a:pt x="0" y="156"/>
                    <a:pt x="0" y="312"/>
                  </a:cubicBezTo>
                  <a:cubicBezTo>
                    <a:pt x="0" y="500"/>
                    <a:pt x="156" y="625"/>
                    <a:pt x="313" y="625"/>
                  </a:cubicBezTo>
                  <a:cubicBezTo>
                    <a:pt x="500" y="625"/>
                    <a:pt x="625" y="500"/>
                    <a:pt x="625" y="312"/>
                  </a:cubicBezTo>
                  <a:cubicBezTo>
                    <a:pt x="625" y="156"/>
                    <a:pt x="500" y="0"/>
                    <a:pt x="313"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350">
                <a:solidFill>
                  <a:schemeClr val="accent5"/>
                </a:solidFill>
              </a:endParaRPr>
            </a:p>
          </p:txBody>
        </p:sp>
      </p:grpSp>
      <p:sp>
        <p:nvSpPr>
          <p:cNvPr id="193" name="TextBox 192"/>
          <p:cNvSpPr txBox="1"/>
          <p:nvPr/>
        </p:nvSpPr>
        <p:spPr>
          <a:xfrm>
            <a:off x="7333927" y="3033678"/>
            <a:ext cx="762392" cy="357545"/>
          </a:xfrm>
          <a:prstGeom prst="flowChartAlternateProcess">
            <a:avLst/>
          </a:prstGeom>
          <a:noFill/>
          <a:ln>
            <a:noFill/>
          </a:ln>
        </p:spPr>
        <p:txBody>
          <a:bodyPr wrap="square" rtlCol="0">
            <a:spAutoFit/>
          </a:bodyPr>
          <a:lstStyle>
            <a:defPPr>
              <a:defRPr lang="en-US"/>
            </a:defPPr>
            <a:lvl1pPr>
              <a:defRPr sz="1000"/>
            </a:lvl1pPr>
          </a:lstStyle>
          <a:p>
            <a:r>
              <a:rPr lang="en-US" sz="1500" dirty="0">
                <a:solidFill>
                  <a:schemeClr val="accent5"/>
                </a:solidFill>
                <a:latin typeface="+mj-lt"/>
              </a:rPr>
              <a:t>47 %</a:t>
            </a:r>
          </a:p>
        </p:txBody>
      </p:sp>
      <p:sp>
        <p:nvSpPr>
          <p:cNvPr id="194" name="TextBox 193"/>
          <p:cNvSpPr txBox="1"/>
          <p:nvPr/>
        </p:nvSpPr>
        <p:spPr>
          <a:xfrm>
            <a:off x="6394315" y="3033678"/>
            <a:ext cx="762392" cy="357545"/>
          </a:xfrm>
          <a:prstGeom prst="flowChartAlternateProcess">
            <a:avLst/>
          </a:prstGeom>
          <a:noFill/>
          <a:ln>
            <a:noFill/>
          </a:ln>
        </p:spPr>
        <p:txBody>
          <a:bodyPr wrap="square" rtlCol="0">
            <a:spAutoFit/>
          </a:bodyPr>
          <a:lstStyle/>
          <a:p>
            <a:r>
              <a:rPr lang="en-US" sz="1500" dirty="0">
                <a:solidFill>
                  <a:schemeClr val="accent5"/>
                </a:solidFill>
                <a:latin typeface="+mj-lt"/>
              </a:rPr>
              <a:t>53 %</a:t>
            </a:r>
          </a:p>
        </p:txBody>
      </p:sp>
      <p:sp>
        <p:nvSpPr>
          <p:cNvPr id="195" name="Rectangle 194"/>
          <p:cNvSpPr/>
          <p:nvPr/>
        </p:nvSpPr>
        <p:spPr>
          <a:xfrm>
            <a:off x="6394316" y="3249265"/>
            <a:ext cx="835485" cy="213585"/>
          </a:xfrm>
          <a:prstGeom prst="rect">
            <a:avLst/>
          </a:prstGeom>
          <a:noFill/>
        </p:spPr>
        <p:txBody>
          <a:bodyPr wrap="none">
            <a:spAutoFit/>
          </a:bodyPr>
          <a:lstStyle/>
          <a:p>
            <a:r>
              <a:rPr lang="en-US" sz="788" dirty="0">
                <a:solidFill>
                  <a:schemeClr val="accent5"/>
                </a:solidFill>
              </a:rPr>
              <a:t>Lorem ipsum </a:t>
            </a:r>
          </a:p>
        </p:txBody>
      </p:sp>
      <p:sp>
        <p:nvSpPr>
          <p:cNvPr id="196" name="Rectangle 195"/>
          <p:cNvSpPr/>
          <p:nvPr/>
        </p:nvSpPr>
        <p:spPr>
          <a:xfrm>
            <a:off x="7333928" y="3249265"/>
            <a:ext cx="835485" cy="213585"/>
          </a:xfrm>
          <a:prstGeom prst="rect">
            <a:avLst/>
          </a:prstGeom>
          <a:noFill/>
        </p:spPr>
        <p:txBody>
          <a:bodyPr wrap="none">
            <a:spAutoFit/>
          </a:bodyPr>
          <a:lstStyle/>
          <a:p>
            <a:r>
              <a:rPr lang="en-US" sz="788" dirty="0">
                <a:solidFill>
                  <a:schemeClr val="accent5"/>
                </a:solidFill>
              </a:rPr>
              <a:t>Lorem ipsum </a:t>
            </a:r>
          </a:p>
        </p:txBody>
      </p:sp>
      <p:sp>
        <p:nvSpPr>
          <p:cNvPr id="197" name="TextBox 196"/>
          <p:cNvSpPr txBox="1"/>
          <p:nvPr/>
        </p:nvSpPr>
        <p:spPr>
          <a:xfrm>
            <a:off x="6761541" y="4543542"/>
            <a:ext cx="984565" cy="276999"/>
          </a:xfrm>
          <a:prstGeom prst="rect">
            <a:avLst/>
          </a:prstGeom>
          <a:noFill/>
        </p:spPr>
        <p:txBody>
          <a:bodyPr wrap="none" rtlCol="0" anchor="ctr">
            <a:spAutoFit/>
          </a:bodyPr>
          <a:lstStyle/>
          <a:p>
            <a:pPr algn="ctr"/>
            <a:r>
              <a:rPr lang="en-US" sz="1200" b="1" dirty="0">
                <a:solidFill>
                  <a:schemeClr val="tx2"/>
                </a:solidFill>
              </a:rPr>
              <a:t>City Name</a:t>
            </a:r>
          </a:p>
        </p:txBody>
      </p:sp>
      <p:grpSp>
        <p:nvGrpSpPr>
          <p:cNvPr id="198" name="Group 197"/>
          <p:cNvGrpSpPr/>
          <p:nvPr/>
        </p:nvGrpSpPr>
        <p:grpSpPr>
          <a:xfrm>
            <a:off x="7402360" y="4819465"/>
            <a:ext cx="168848" cy="397159"/>
            <a:chOff x="5481404" y="1426062"/>
            <a:chExt cx="341669" cy="778503"/>
          </a:xfrm>
          <a:solidFill>
            <a:schemeClr val="accent2"/>
          </a:solidFill>
        </p:grpSpPr>
        <p:sp>
          <p:nvSpPr>
            <p:cNvPr id="199" name="Freeform 1"/>
            <p:cNvSpPr>
              <a:spLocks noChangeArrowheads="1"/>
            </p:cNvSpPr>
            <p:nvPr/>
          </p:nvSpPr>
          <p:spPr bwMode="auto">
            <a:xfrm>
              <a:off x="5481404" y="1565664"/>
              <a:ext cx="341669" cy="638901"/>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350">
                <a:solidFill>
                  <a:schemeClr val="accent2"/>
                </a:solidFill>
              </a:endParaRPr>
            </a:p>
          </p:txBody>
        </p:sp>
        <p:sp>
          <p:nvSpPr>
            <p:cNvPr id="200" name="Freeform 2"/>
            <p:cNvSpPr>
              <a:spLocks noChangeArrowheads="1"/>
            </p:cNvSpPr>
            <p:nvPr/>
          </p:nvSpPr>
          <p:spPr bwMode="auto">
            <a:xfrm>
              <a:off x="5588307" y="1426062"/>
              <a:ext cx="130798" cy="130799"/>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350">
                <a:solidFill>
                  <a:schemeClr val="accent2"/>
                </a:solidFill>
              </a:endParaRPr>
            </a:p>
          </p:txBody>
        </p:sp>
      </p:grpSp>
      <p:grpSp>
        <p:nvGrpSpPr>
          <p:cNvPr id="201" name="Group 200"/>
          <p:cNvGrpSpPr/>
          <p:nvPr/>
        </p:nvGrpSpPr>
        <p:grpSpPr>
          <a:xfrm>
            <a:off x="6427331" y="4819465"/>
            <a:ext cx="152349" cy="397159"/>
            <a:chOff x="1006475" y="1212850"/>
            <a:chExt cx="585788" cy="1530350"/>
          </a:xfrm>
          <a:solidFill>
            <a:schemeClr val="accent2"/>
          </a:solidFill>
        </p:grpSpPr>
        <p:sp>
          <p:nvSpPr>
            <p:cNvPr id="202" name="Freeform 1"/>
            <p:cNvSpPr>
              <a:spLocks noChangeArrowheads="1"/>
            </p:cNvSpPr>
            <p:nvPr/>
          </p:nvSpPr>
          <p:spPr bwMode="auto">
            <a:xfrm>
              <a:off x="1006475" y="1516063"/>
              <a:ext cx="585788" cy="1227137"/>
            </a:xfrm>
            <a:custGeom>
              <a:avLst/>
              <a:gdLst>
                <a:gd name="T0" fmla="*/ 1250 w 1626"/>
                <a:gd name="T1" fmla="*/ 0 h 3408"/>
                <a:gd name="T2" fmla="*/ 1250 w 1626"/>
                <a:gd name="T3" fmla="*/ 0 h 3408"/>
                <a:gd name="T4" fmla="*/ 375 w 1626"/>
                <a:gd name="T5" fmla="*/ 0 h 3408"/>
                <a:gd name="T6" fmla="*/ 0 w 1626"/>
                <a:gd name="T7" fmla="*/ 407 h 3408"/>
                <a:gd name="T8" fmla="*/ 0 w 1626"/>
                <a:gd name="T9" fmla="*/ 1500 h 3408"/>
                <a:gd name="T10" fmla="*/ 156 w 1626"/>
                <a:gd name="T11" fmla="*/ 1625 h 3408"/>
                <a:gd name="T12" fmla="*/ 281 w 1626"/>
                <a:gd name="T13" fmla="*/ 1500 h 3408"/>
                <a:gd name="T14" fmla="*/ 281 w 1626"/>
                <a:gd name="T15" fmla="*/ 625 h 3408"/>
                <a:gd name="T16" fmla="*/ 313 w 1626"/>
                <a:gd name="T17" fmla="*/ 563 h 3408"/>
                <a:gd name="T18" fmla="*/ 375 w 1626"/>
                <a:gd name="T19" fmla="*/ 625 h 3408"/>
                <a:gd name="T20" fmla="*/ 375 w 1626"/>
                <a:gd name="T21" fmla="*/ 1688 h 3408"/>
                <a:gd name="T22" fmla="*/ 375 w 1626"/>
                <a:gd name="T23" fmla="*/ 1875 h 3408"/>
                <a:gd name="T24" fmla="*/ 375 w 1626"/>
                <a:gd name="T25" fmla="*/ 3188 h 3408"/>
                <a:gd name="T26" fmla="*/ 563 w 1626"/>
                <a:gd name="T27" fmla="*/ 3407 h 3408"/>
                <a:gd name="T28" fmla="*/ 563 w 1626"/>
                <a:gd name="T29" fmla="*/ 3407 h 3408"/>
                <a:gd name="T30" fmla="*/ 719 w 1626"/>
                <a:gd name="T31" fmla="*/ 3188 h 3408"/>
                <a:gd name="T32" fmla="*/ 719 w 1626"/>
                <a:gd name="T33" fmla="*/ 1875 h 3408"/>
                <a:gd name="T34" fmla="*/ 813 w 1626"/>
                <a:gd name="T35" fmla="*/ 1813 h 3408"/>
                <a:gd name="T36" fmla="*/ 906 w 1626"/>
                <a:gd name="T37" fmla="*/ 1875 h 3408"/>
                <a:gd name="T38" fmla="*/ 906 w 1626"/>
                <a:gd name="T39" fmla="*/ 3188 h 3408"/>
                <a:gd name="T40" fmla="*/ 1062 w 1626"/>
                <a:gd name="T41" fmla="*/ 3407 h 3408"/>
                <a:gd name="T42" fmla="*/ 1062 w 1626"/>
                <a:gd name="T43" fmla="*/ 3407 h 3408"/>
                <a:gd name="T44" fmla="*/ 1250 w 1626"/>
                <a:gd name="T45" fmla="*/ 3188 h 3408"/>
                <a:gd name="T46" fmla="*/ 1250 w 1626"/>
                <a:gd name="T47" fmla="*/ 1875 h 3408"/>
                <a:gd name="T48" fmla="*/ 1250 w 1626"/>
                <a:gd name="T49" fmla="*/ 1688 h 3408"/>
                <a:gd name="T50" fmla="*/ 1250 w 1626"/>
                <a:gd name="T51" fmla="*/ 625 h 3408"/>
                <a:gd name="T52" fmla="*/ 1313 w 1626"/>
                <a:gd name="T53" fmla="*/ 563 h 3408"/>
                <a:gd name="T54" fmla="*/ 1344 w 1626"/>
                <a:gd name="T55" fmla="*/ 625 h 3408"/>
                <a:gd name="T56" fmla="*/ 1344 w 1626"/>
                <a:gd name="T57" fmla="*/ 1500 h 3408"/>
                <a:gd name="T58" fmla="*/ 1469 w 1626"/>
                <a:gd name="T59" fmla="*/ 1625 h 3408"/>
                <a:gd name="T60" fmla="*/ 1625 w 1626"/>
                <a:gd name="T61" fmla="*/ 1500 h 3408"/>
                <a:gd name="T62" fmla="*/ 1625 w 1626"/>
                <a:gd name="T63" fmla="*/ 407 h 3408"/>
                <a:gd name="T64" fmla="*/ 1250 w 1626"/>
                <a:gd name="T65" fmla="*/ 0 h 3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26" h="3408">
                  <a:moveTo>
                    <a:pt x="1250" y="0"/>
                  </a:moveTo>
                  <a:lnTo>
                    <a:pt x="1250" y="0"/>
                  </a:lnTo>
                  <a:cubicBezTo>
                    <a:pt x="375" y="0"/>
                    <a:pt x="375" y="0"/>
                    <a:pt x="375" y="0"/>
                  </a:cubicBezTo>
                  <a:cubicBezTo>
                    <a:pt x="125" y="0"/>
                    <a:pt x="0" y="157"/>
                    <a:pt x="0" y="407"/>
                  </a:cubicBezTo>
                  <a:cubicBezTo>
                    <a:pt x="0" y="1500"/>
                    <a:pt x="0" y="1500"/>
                    <a:pt x="0" y="1500"/>
                  </a:cubicBezTo>
                  <a:cubicBezTo>
                    <a:pt x="0" y="1563"/>
                    <a:pt x="94" y="1625"/>
                    <a:pt x="156" y="1625"/>
                  </a:cubicBezTo>
                  <a:cubicBezTo>
                    <a:pt x="219" y="1625"/>
                    <a:pt x="281" y="1563"/>
                    <a:pt x="281" y="1500"/>
                  </a:cubicBezTo>
                  <a:cubicBezTo>
                    <a:pt x="281" y="1500"/>
                    <a:pt x="281" y="719"/>
                    <a:pt x="281" y="625"/>
                  </a:cubicBezTo>
                  <a:cubicBezTo>
                    <a:pt x="281" y="594"/>
                    <a:pt x="313" y="563"/>
                    <a:pt x="313" y="563"/>
                  </a:cubicBezTo>
                  <a:cubicBezTo>
                    <a:pt x="344" y="563"/>
                    <a:pt x="375" y="594"/>
                    <a:pt x="375" y="625"/>
                  </a:cubicBezTo>
                  <a:cubicBezTo>
                    <a:pt x="375" y="719"/>
                    <a:pt x="375" y="1375"/>
                    <a:pt x="375" y="1688"/>
                  </a:cubicBezTo>
                  <a:cubicBezTo>
                    <a:pt x="375" y="1875"/>
                    <a:pt x="375" y="1875"/>
                    <a:pt x="375" y="1875"/>
                  </a:cubicBezTo>
                  <a:cubicBezTo>
                    <a:pt x="375" y="3188"/>
                    <a:pt x="375" y="3188"/>
                    <a:pt x="375" y="3188"/>
                  </a:cubicBezTo>
                  <a:cubicBezTo>
                    <a:pt x="375" y="3282"/>
                    <a:pt x="469" y="3407"/>
                    <a:pt x="563" y="3407"/>
                  </a:cubicBezTo>
                  <a:lnTo>
                    <a:pt x="563" y="3407"/>
                  </a:lnTo>
                  <a:cubicBezTo>
                    <a:pt x="688" y="3407"/>
                    <a:pt x="719" y="3282"/>
                    <a:pt x="719" y="3188"/>
                  </a:cubicBezTo>
                  <a:cubicBezTo>
                    <a:pt x="719" y="3188"/>
                    <a:pt x="719" y="1969"/>
                    <a:pt x="719" y="1875"/>
                  </a:cubicBezTo>
                  <a:cubicBezTo>
                    <a:pt x="719" y="1844"/>
                    <a:pt x="781" y="1813"/>
                    <a:pt x="813" y="1813"/>
                  </a:cubicBezTo>
                  <a:cubicBezTo>
                    <a:pt x="875" y="1813"/>
                    <a:pt x="906" y="1844"/>
                    <a:pt x="906" y="1875"/>
                  </a:cubicBezTo>
                  <a:cubicBezTo>
                    <a:pt x="906" y="1969"/>
                    <a:pt x="906" y="3188"/>
                    <a:pt x="906" y="3188"/>
                  </a:cubicBezTo>
                  <a:cubicBezTo>
                    <a:pt x="906" y="3282"/>
                    <a:pt x="969" y="3407"/>
                    <a:pt x="1062" y="3407"/>
                  </a:cubicBezTo>
                  <a:lnTo>
                    <a:pt x="1062" y="3407"/>
                  </a:lnTo>
                  <a:cubicBezTo>
                    <a:pt x="1156" y="3407"/>
                    <a:pt x="1250" y="3282"/>
                    <a:pt x="1250" y="3188"/>
                  </a:cubicBezTo>
                  <a:cubicBezTo>
                    <a:pt x="1250" y="1875"/>
                    <a:pt x="1250" y="1875"/>
                    <a:pt x="1250" y="1875"/>
                  </a:cubicBezTo>
                  <a:cubicBezTo>
                    <a:pt x="1250" y="1688"/>
                    <a:pt x="1250" y="1688"/>
                    <a:pt x="1250" y="1688"/>
                  </a:cubicBezTo>
                  <a:cubicBezTo>
                    <a:pt x="1250" y="1375"/>
                    <a:pt x="1250" y="719"/>
                    <a:pt x="1250" y="625"/>
                  </a:cubicBezTo>
                  <a:cubicBezTo>
                    <a:pt x="1250" y="594"/>
                    <a:pt x="1281" y="563"/>
                    <a:pt x="1313" y="563"/>
                  </a:cubicBezTo>
                  <a:cubicBezTo>
                    <a:pt x="1313" y="563"/>
                    <a:pt x="1344" y="594"/>
                    <a:pt x="1344" y="625"/>
                  </a:cubicBezTo>
                  <a:cubicBezTo>
                    <a:pt x="1344" y="719"/>
                    <a:pt x="1344" y="1500"/>
                    <a:pt x="1344" y="1500"/>
                  </a:cubicBezTo>
                  <a:cubicBezTo>
                    <a:pt x="1344" y="1563"/>
                    <a:pt x="1406" y="1625"/>
                    <a:pt x="1469" y="1625"/>
                  </a:cubicBezTo>
                  <a:cubicBezTo>
                    <a:pt x="1563" y="1625"/>
                    <a:pt x="1625" y="1563"/>
                    <a:pt x="1625" y="1500"/>
                  </a:cubicBezTo>
                  <a:cubicBezTo>
                    <a:pt x="1625" y="407"/>
                    <a:pt x="1625" y="407"/>
                    <a:pt x="1625" y="407"/>
                  </a:cubicBezTo>
                  <a:cubicBezTo>
                    <a:pt x="1625" y="157"/>
                    <a:pt x="1500" y="0"/>
                    <a:pt x="1250"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350">
                <a:solidFill>
                  <a:schemeClr val="accent2"/>
                </a:solidFill>
              </a:endParaRPr>
            </a:p>
          </p:txBody>
        </p:sp>
        <p:sp>
          <p:nvSpPr>
            <p:cNvPr id="203" name="Freeform 2"/>
            <p:cNvSpPr>
              <a:spLocks noChangeArrowheads="1"/>
            </p:cNvSpPr>
            <p:nvPr/>
          </p:nvSpPr>
          <p:spPr bwMode="auto">
            <a:xfrm>
              <a:off x="1185863" y="1212850"/>
              <a:ext cx="225425" cy="225425"/>
            </a:xfrm>
            <a:custGeom>
              <a:avLst/>
              <a:gdLst>
                <a:gd name="T0" fmla="*/ 313 w 626"/>
                <a:gd name="T1" fmla="*/ 0 h 626"/>
                <a:gd name="T2" fmla="*/ 313 w 626"/>
                <a:gd name="T3" fmla="*/ 0 h 626"/>
                <a:gd name="T4" fmla="*/ 0 w 626"/>
                <a:gd name="T5" fmla="*/ 312 h 626"/>
                <a:gd name="T6" fmla="*/ 313 w 626"/>
                <a:gd name="T7" fmla="*/ 625 h 626"/>
                <a:gd name="T8" fmla="*/ 625 w 626"/>
                <a:gd name="T9" fmla="*/ 312 h 626"/>
                <a:gd name="T10" fmla="*/ 313 w 626"/>
                <a:gd name="T11" fmla="*/ 0 h 626"/>
              </a:gdLst>
              <a:ahLst/>
              <a:cxnLst>
                <a:cxn ang="0">
                  <a:pos x="T0" y="T1"/>
                </a:cxn>
                <a:cxn ang="0">
                  <a:pos x="T2" y="T3"/>
                </a:cxn>
                <a:cxn ang="0">
                  <a:pos x="T4" y="T5"/>
                </a:cxn>
                <a:cxn ang="0">
                  <a:pos x="T6" y="T7"/>
                </a:cxn>
                <a:cxn ang="0">
                  <a:pos x="T8" y="T9"/>
                </a:cxn>
                <a:cxn ang="0">
                  <a:pos x="T10" y="T11"/>
                </a:cxn>
              </a:cxnLst>
              <a:rect l="0" t="0" r="r" b="b"/>
              <a:pathLst>
                <a:path w="626" h="626">
                  <a:moveTo>
                    <a:pt x="313" y="0"/>
                  </a:moveTo>
                  <a:lnTo>
                    <a:pt x="313" y="0"/>
                  </a:lnTo>
                  <a:cubicBezTo>
                    <a:pt x="156" y="0"/>
                    <a:pt x="0" y="156"/>
                    <a:pt x="0" y="312"/>
                  </a:cubicBezTo>
                  <a:cubicBezTo>
                    <a:pt x="0" y="500"/>
                    <a:pt x="156" y="625"/>
                    <a:pt x="313" y="625"/>
                  </a:cubicBezTo>
                  <a:cubicBezTo>
                    <a:pt x="500" y="625"/>
                    <a:pt x="625" y="500"/>
                    <a:pt x="625" y="312"/>
                  </a:cubicBezTo>
                  <a:cubicBezTo>
                    <a:pt x="625" y="156"/>
                    <a:pt x="500" y="0"/>
                    <a:pt x="313"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350">
                <a:solidFill>
                  <a:schemeClr val="accent2"/>
                </a:solidFill>
              </a:endParaRPr>
            </a:p>
          </p:txBody>
        </p:sp>
      </p:grpSp>
      <p:sp>
        <p:nvSpPr>
          <p:cNvPr id="204" name="TextBox 203"/>
          <p:cNvSpPr txBox="1"/>
          <p:nvPr/>
        </p:nvSpPr>
        <p:spPr>
          <a:xfrm>
            <a:off x="7571208" y="4804943"/>
            <a:ext cx="762392" cy="357545"/>
          </a:xfrm>
          <a:prstGeom prst="flowChartAlternateProcess">
            <a:avLst/>
          </a:prstGeom>
          <a:noFill/>
          <a:ln>
            <a:noFill/>
          </a:ln>
        </p:spPr>
        <p:txBody>
          <a:bodyPr wrap="square" rtlCol="0">
            <a:spAutoFit/>
          </a:bodyPr>
          <a:lstStyle>
            <a:defPPr>
              <a:defRPr lang="en-US"/>
            </a:defPPr>
            <a:lvl1pPr>
              <a:defRPr sz="1000"/>
            </a:lvl1pPr>
          </a:lstStyle>
          <a:p>
            <a:r>
              <a:rPr lang="en-US" sz="1500" dirty="0">
                <a:solidFill>
                  <a:schemeClr val="accent2"/>
                </a:solidFill>
                <a:latin typeface="+mj-lt"/>
              </a:rPr>
              <a:t>47 %</a:t>
            </a:r>
          </a:p>
        </p:txBody>
      </p:sp>
      <p:sp>
        <p:nvSpPr>
          <p:cNvPr id="205" name="TextBox 204"/>
          <p:cNvSpPr txBox="1"/>
          <p:nvPr/>
        </p:nvSpPr>
        <p:spPr>
          <a:xfrm>
            <a:off x="6631596" y="4804943"/>
            <a:ext cx="762392" cy="357545"/>
          </a:xfrm>
          <a:prstGeom prst="flowChartAlternateProcess">
            <a:avLst/>
          </a:prstGeom>
          <a:noFill/>
          <a:ln>
            <a:noFill/>
          </a:ln>
        </p:spPr>
        <p:txBody>
          <a:bodyPr wrap="square" rtlCol="0">
            <a:spAutoFit/>
          </a:bodyPr>
          <a:lstStyle/>
          <a:p>
            <a:r>
              <a:rPr lang="en-US" sz="1500" dirty="0">
                <a:solidFill>
                  <a:schemeClr val="accent2"/>
                </a:solidFill>
                <a:latin typeface="+mj-lt"/>
              </a:rPr>
              <a:t>53 %</a:t>
            </a:r>
          </a:p>
        </p:txBody>
      </p:sp>
      <p:sp>
        <p:nvSpPr>
          <p:cNvPr id="206" name="Rectangle 205"/>
          <p:cNvSpPr/>
          <p:nvPr/>
        </p:nvSpPr>
        <p:spPr>
          <a:xfrm>
            <a:off x="6631596" y="5020530"/>
            <a:ext cx="835485" cy="213585"/>
          </a:xfrm>
          <a:prstGeom prst="rect">
            <a:avLst/>
          </a:prstGeom>
          <a:noFill/>
        </p:spPr>
        <p:txBody>
          <a:bodyPr wrap="none">
            <a:spAutoFit/>
          </a:bodyPr>
          <a:lstStyle/>
          <a:p>
            <a:r>
              <a:rPr lang="en-US" sz="788" dirty="0">
                <a:solidFill>
                  <a:schemeClr val="accent2"/>
                </a:solidFill>
              </a:rPr>
              <a:t>Lorem ipsum </a:t>
            </a:r>
          </a:p>
        </p:txBody>
      </p:sp>
      <p:sp>
        <p:nvSpPr>
          <p:cNvPr id="207" name="Rectangle 206"/>
          <p:cNvSpPr/>
          <p:nvPr/>
        </p:nvSpPr>
        <p:spPr>
          <a:xfrm>
            <a:off x="7571208" y="5020530"/>
            <a:ext cx="835485" cy="213585"/>
          </a:xfrm>
          <a:prstGeom prst="rect">
            <a:avLst/>
          </a:prstGeom>
          <a:noFill/>
        </p:spPr>
        <p:txBody>
          <a:bodyPr wrap="none">
            <a:spAutoFit/>
          </a:bodyPr>
          <a:lstStyle/>
          <a:p>
            <a:r>
              <a:rPr lang="en-US" sz="788" dirty="0">
                <a:solidFill>
                  <a:schemeClr val="accent2"/>
                </a:solidFill>
              </a:rPr>
              <a:t>Lorem ipsum </a:t>
            </a:r>
          </a:p>
        </p:txBody>
      </p:sp>
      <p:sp>
        <p:nvSpPr>
          <p:cNvPr id="208" name="TextBox 207"/>
          <p:cNvSpPr txBox="1"/>
          <p:nvPr/>
        </p:nvSpPr>
        <p:spPr>
          <a:xfrm>
            <a:off x="1051253" y="4765178"/>
            <a:ext cx="984565" cy="276999"/>
          </a:xfrm>
          <a:prstGeom prst="rect">
            <a:avLst/>
          </a:prstGeom>
          <a:noFill/>
        </p:spPr>
        <p:txBody>
          <a:bodyPr wrap="none" rtlCol="0" anchor="ctr">
            <a:spAutoFit/>
          </a:bodyPr>
          <a:lstStyle/>
          <a:p>
            <a:pPr algn="ctr"/>
            <a:r>
              <a:rPr lang="en-US" sz="1200" b="1" dirty="0">
                <a:solidFill>
                  <a:schemeClr val="tx2"/>
                </a:solidFill>
              </a:rPr>
              <a:t>City Name</a:t>
            </a:r>
          </a:p>
        </p:txBody>
      </p:sp>
      <p:grpSp>
        <p:nvGrpSpPr>
          <p:cNvPr id="209" name="Group 208"/>
          <p:cNvGrpSpPr/>
          <p:nvPr/>
        </p:nvGrpSpPr>
        <p:grpSpPr>
          <a:xfrm>
            <a:off x="1692073" y="5041101"/>
            <a:ext cx="168848" cy="397159"/>
            <a:chOff x="5481404" y="1426062"/>
            <a:chExt cx="341669" cy="778503"/>
          </a:xfrm>
          <a:solidFill>
            <a:schemeClr val="accent4"/>
          </a:solidFill>
        </p:grpSpPr>
        <p:sp>
          <p:nvSpPr>
            <p:cNvPr id="210" name="Freeform 1"/>
            <p:cNvSpPr>
              <a:spLocks noChangeArrowheads="1"/>
            </p:cNvSpPr>
            <p:nvPr/>
          </p:nvSpPr>
          <p:spPr bwMode="auto">
            <a:xfrm>
              <a:off x="5481404" y="1565664"/>
              <a:ext cx="341669" cy="638901"/>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350">
                <a:solidFill>
                  <a:schemeClr val="accent4"/>
                </a:solidFill>
              </a:endParaRPr>
            </a:p>
          </p:txBody>
        </p:sp>
        <p:sp>
          <p:nvSpPr>
            <p:cNvPr id="211" name="Freeform 2"/>
            <p:cNvSpPr>
              <a:spLocks noChangeArrowheads="1"/>
            </p:cNvSpPr>
            <p:nvPr/>
          </p:nvSpPr>
          <p:spPr bwMode="auto">
            <a:xfrm>
              <a:off x="5588307" y="1426062"/>
              <a:ext cx="130798" cy="130799"/>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350">
                <a:solidFill>
                  <a:schemeClr val="accent4"/>
                </a:solidFill>
              </a:endParaRPr>
            </a:p>
          </p:txBody>
        </p:sp>
      </p:grpSp>
      <p:grpSp>
        <p:nvGrpSpPr>
          <p:cNvPr id="212" name="Group 211"/>
          <p:cNvGrpSpPr/>
          <p:nvPr/>
        </p:nvGrpSpPr>
        <p:grpSpPr>
          <a:xfrm>
            <a:off x="717043" y="5041101"/>
            <a:ext cx="152349" cy="397159"/>
            <a:chOff x="1006475" y="1212850"/>
            <a:chExt cx="585788" cy="1530350"/>
          </a:xfrm>
          <a:solidFill>
            <a:schemeClr val="accent4"/>
          </a:solidFill>
        </p:grpSpPr>
        <p:sp>
          <p:nvSpPr>
            <p:cNvPr id="213" name="Freeform 1"/>
            <p:cNvSpPr>
              <a:spLocks noChangeArrowheads="1"/>
            </p:cNvSpPr>
            <p:nvPr/>
          </p:nvSpPr>
          <p:spPr bwMode="auto">
            <a:xfrm>
              <a:off x="1006475" y="1516063"/>
              <a:ext cx="585788" cy="1227137"/>
            </a:xfrm>
            <a:custGeom>
              <a:avLst/>
              <a:gdLst>
                <a:gd name="T0" fmla="*/ 1250 w 1626"/>
                <a:gd name="T1" fmla="*/ 0 h 3408"/>
                <a:gd name="T2" fmla="*/ 1250 w 1626"/>
                <a:gd name="T3" fmla="*/ 0 h 3408"/>
                <a:gd name="T4" fmla="*/ 375 w 1626"/>
                <a:gd name="T5" fmla="*/ 0 h 3408"/>
                <a:gd name="T6" fmla="*/ 0 w 1626"/>
                <a:gd name="T7" fmla="*/ 407 h 3408"/>
                <a:gd name="T8" fmla="*/ 0 w 1626"/>
                <a:gd name="T9" fmla="*/ 1500 h 3408"/>
                <a:gd name="T10" fmla="*/ 156 w 1626"/>
                <a:gd name="T11" fmla="*/ 1625 h 3408"/>
                <a:gd name="T12" fmla="*/ 281 w 1626"/>
                <a:gd name="T13" fmla="*/ 1500 h 3408"/>
                <a:gd name="T14" fmla="*/ 281 w 1626"/>
                <a:gd name="T15" fmla="*/ 625 h 3408"/>
                <a:gd name="T16" fmla="*/ 313 w 1626"/>
                <a:gd name="T17" fmla="*/ 563 h 3408"/>
                <a:gd name="T18" fmla="*/ 375 w 1626"/>
                <a:gd name="T19" fmla="*/ 625 h 3408"/>
                <a:gd name="T20" fmla="*/ 375 w 1626"/>
                <a:gd name="T21" fmla="*/ 1688 h 3408"/>
                <a:gd name="T22" fmla="*/ 375 w 1626"/>
                <a:gd name="T23" fmla="*/ 1875 h 3408"/>
                <a:gd name="T24" fmla="*/ 375 w 1626"/>
                <a:gd name="T25" fmla="*/ 3188 h 3408"/>
                <a:gd name="T26" fmla="*/ 563 w 1626"/>
                <a:gd name="T27" fmla="*/ 3407 h 3408"/>
                <a:gd name="T28" fmla="*/ 563 w 1626"/>
                <a:gd name="T29" fmla="*/ 3407 h 3408"/>
                <a:gd name="T30" fmla="*/ 719 w 1626"/>
                <a:gd name="T31" fmla="*/ 3188 h 3408"/>
                <a:gd name="T32" fmla="*/ 719 w 1626"/>
                <a:gd name="T33" fmla="*/ 1875 h 3408"/>
                <a:gd name="T34" fmla="*/ 813 w 1626"/>
                <a:gd name="T35" fmla="*/ 1813 h 3408"/>
                <a:gd name="T36" fmla="*/ 906 w 1626"/>
                <a:gd name="T37" fmla="*/ 1875 h 3408"/>
                <a:gd name="T38" fmla="*/ 906 w 1626"/>
                <a:gd name="T39" fmla="*/ 3188 h 3408"/>
                <a:gd name="T40" fmla="*/ 1062 w 1626"/>
                <a:gd name="T41" fmla="*/ 3407 h 3408"/>
                <a:gd name="T42" fmla="*/ 1062 w 1626"/>
                <a:gd name="T43" fmla="*/ 3407 h 3408"/>
                <a:gd name="T44" fmla="*/ 1250 w 1626"/>
                <a:gd name="T45" fmla="*/ 3188 h 3408"/>
                <a:gd name="T46" fmla="*/ 1250 w 1626"/>
                <a:gd name="T47" fmla="*/ 1875 h 3408"/>
                <a:gd name="T48" fmla="*/ 1250 w 1626"/>
                <a:gd name="T49" fmla="*/ 1688 h 3408"/>
                <a:gd name="T50" fmla="*/ 1250 w 1626"/>
                <a:gd name="T51" fmla="*/ 625 h 3408"/>
                <a:gd name="T52" fmla="*/ 1313 w 1626"/>
                <a:gd name="T53" fmla="*/ 563 h 3408"/>
                <a:gd name="T54" fmla="*/ 1344 w 1626"/>
                <a:gd name="T55" fmla="*/ 625 h 3408"/>
                <a:gd name="T56" fmla="*/ 1344 w 1626"/>
                <a:gd name="T57" fmla="*/ 1500 h 3408"/>
                <a:gd name="T58" fmla="*/ 1469 w 1626"/>
                <a:gd name="T59" fmla="*/ 1625 h 3408"/>
                <a:gd name="T60" fmla="*/ 1625 w 1626"/>
                <a:gd name="T61" fmla="*/ 1500 h 3408"/>
                <a:gd name="T62" fmla="*/ 1625 w 1626"/>
                <a:gd name="T63" fmla="*/ 407 h 3408"/>
                <a:gd name="T64" fmla="*/ 1250 w 1626"/>
                <a:gd name="T65" fmla="*/ 0 h 3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26" h="3408">
                  <a:moveTo>
                    <a:pt x="1250" y="0"/>
                  </a:moveTo>
                  <a:lnTo>
                    <a:pt x="1250" y="0"/>
                  </a:lnTo>
                  <a:cubicBezTo>
                    <a:pt x="375" y="0"/>
                    <a:pt x="375" y="0"/>
                    <a:pt x="375" y="0"/>
                  </a:cubicBezTo>
                  <a:cubicBezTo>
                    <a:pt x="125" y="0"/>
                    <a:pt x="0" y="157"/>
                    <a:pt x="0" y="407"/>
                  </a:cubicBezTo>
                  <a:cubicBezTo>
                    <a:pt x="0" y="1500"/>
                    <a:pt x="0" y="1500"/>
                    <a:pt x="0" y="1500"/>
                  </a:cubicBezTo>
                  <a:cubicBezTo>
                    <a:pt x="0" y="1563"/>
                    <a:pt x="94" y="1625"/>
                    <a:pt x="156" y="1625"/>
                  </a:cubicBezTo>
                  <a:cubicBezTo>
                    <a:pt x="219" y="1625"/>
                    <a:pt x="281" y="1563"/>
                    <a:pt x="281" y="1500"/>
                  </a:cubicBezTo>
                  <a:cubicBezTo>
                    <a:pt x="281" y="1500"/>
                    <a:pt x="281" y="719"/>
                    <a:pt x="281" y="625"/>
                  </a:cubicBezTo>
                  <a:cubicBezTo>
                    <a:pt x="281" y="594"/>
                    <a:pt x="313" y="563"/>
                    <a:pt x="313" y="563"/>
                  </a:cubicBezTo>
                  <a:cubicBezTo>
                    <a:pt x="344" y="563"/>
                    <a:pt x="375" y="594"/>
                    <a:pt x="375" y="625"/>
                  </a:cubicBezTo>
                  <a:cubicBezTo>
                    <a:pt x="375" y="719"/>
                    <a:pt x="375" y="1375"/>
                    <a:pt x="375" y="1688"/>
                  </a:cubicBezTo>
                  <a:cubicBezTo>
                    <a:pt x="375" y="1875"/>
                    <a:pt x="375" y="1875"/>
                    <a:pt x="375" y="1875"/>
                  </a:cubicBezTo>
                  <a:cubicBezTo>
                    <a:pt x="375" y="3188"/>
                    <a:pt x="375" y="3188"/>
                    <a:pt x="375" y="3188"/>
                  </a:cubicBezTo>
                  <a:cubicBezTo>
                    <a:pt x="375" y="3282"/>
                    <a:pt x="469" y="3407"/>
                    <a:pt x="563" y="3407"/>
                  </a:cubicBezTo>
                  <a:lnTo>
                    <a:pt x="563" y="3407"/>
                  </a:lnTo>
                  <a:cubicBezTo>
                    <a:pt x="688" y="3407"/>
                    <a:pt x="719" y="3282"/>
                    <a:pt x="719" y="3188"/>
                  </a:cubicBezTo>
                  <a:cubicBezTo>
                    <a:pt x="719" y="3188"/>
                    <a:pt x="719" y="1969"/>
                    <a:pt x="719" y="1875"/>
                  </a:cubicBezTo>
                  <a:cubicBezTo>
                    <a:pt x="719" y="1844"/>
                    <a:pt x="781" y="1813"/>
                    <a:pt x="813" y="1813"/>
                  </a:cubicBezTo>
                  <a:cubicBezTo>
                    <a:pt x="875" y="1813"/>
                    <a:pt x="906" y="1844"/>
                    <a:pt x="906" y="1875"/>
                  </a:cubicBezTo>
                  <a:cubicBezTo>
                    <a:pt x="906" y="1969"/>
                    <a:pt x="906" y="3188"/>
                    <a:pt x="906" y="3188"/>
                  </a:cubicBezTo>
                  <a:cubicBezTo>
                    <a:pt x="906" y="3282"/>
                    <a:pt x="969" y="3407"/>
                    <a:pt x="1062" y="3407"/>
                  </a:cubicBezTo>
                  <a:lnTo>
                    <a:pt x="1062" y="3407"/>
                  </a:lnTo>
                  <a:cubicBezTo>
                    <a:pt x="1156" y="3407"/>
                    <a:pt x="1250" y="3282"/>
                    <a:pt x="1250" y="3188"/>
                  </a:cubicBezTo>
                  <a:cubicBezTo>
                    <a:pt x="1250" y="1875"/>
                    <a:pt x="1250" y="1875"/>
                    <a:pt x="1250" y="1875"/>
                  </a:cubicBezTo>
                  <a:cubicBezTo>
                    <a:pt x="1250" y="1688"/>
                    <a:pt x="1250" y="1688"/>
                    <a:pt x="1250" y="1688"/>
                  </a:cubicBezTo>
                  <a:cubicBezTo>
                    <a:pt x="1250" y="1375"/>
                    <a:pt x="1250" y="719"/>
                    <a:pt x="1250" y="625"/>
                  </a:cubicBezTo>
                  <a:cubicBezTo>
                    <a:pt x="1250" y="594"/>
                    <a:pt x="1281" y="563"/>
                    <a:pt x="1313" y="563"/>
                  </a:cubicBezTo>
                  <a:cubicBezTo>
                    <a:pt x="1313" y="563"/>
                    <a:pt x="1344" y="594"/>
                    <a:pt x="1344" y="625"/>
                  </a:cubicBezTo>
                  <a:cubicBezTo>
                    <a:pt x="1344" y="719"/>
                    <a:pt x="1344" y="1500"/>
                    <a:pt x="1344" y="1500"/>
                  </a:cubicBezTo>
                  <a:cubicBezTo>
                    <a:pt x="1344" y="1563"/>
                    <a:pt x="1406" y="1625"/>
                    <a:pt x="1469" y="1625"/>
                  </a:cubicBezTo>
                  <a:cubicBezTo>
                    <a:pt x="1563" y="1625"/>
                    <a:pt x="1625" y="1563"/>
                    <a:pt x="1625" y="1500"/>
                  </a:cubicBezTo>
                  <a:cubicBezTo>
                    <a:pt x="1625" y="407"/>
                    <a:pt x="1625" y="407"/>
                    <a:pt x="1625" y="407"/>
                  </a:cubicBezTo>
                  <a:cubicBezTo>
                    <a:pt x="1625" y="157"/>
                    <a:pt x="1500" y="0"/>
                    <a:pt x="1250"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350">
                <a:solidFill>
                  <a:schemeClr val="accent4"/>
                </a:solidFill>
              </a:endParaRPr>
            </a:p>
          </p:txBody>
        </p:sp>
        <p:sp>
          <p:nvSpPr>
            <p:cNvPr id="214" name="Freeform 2"/>
            <p:cNvSpPr>
              <a:spLocks noChangeArrowheads="1"/>
            </p:cNvSpPr>
            <p:nvPr/>
          </p:nvSpPr>
          <p:spPr bwMode="auto">
            <a:xfrm>
              <a:off x="1185863" y="1212850"/>
              <a:ext cx="225425" cy="225425"/>
            </a:xfrm>
            <a:custGeom>
              <a:avLst/>
              <a:gdLst>
                <a:gd name="T0" fmla="*/ 313 w 626"/>
                <a:gd name="T1" fmla="*/ 0 h 626"/>
                <a:gd name="T2" fmla="*/ 313 w 626"/>
                <a:gd name="T3" fmla="*/ 0 h 626"/>
                <a:gd name="T4" fmla="*/ 0 w 626"/>
                <a:gd name="T5" fmla="*/ 312 h 626"/>
                <a:gd name="T6" fmla="*/ 313 w 626"/>
                <a:gd name="T7" fmla="*/ 625 h 626"/>
                <a:gd name="T8" fmla="*/ 625 w 626"/>
                <a:gd name="T9" fmla="*/ 312 h 626"/>
                <a:gd name="T10" fmla="*/ 313 w 626"/>
                <a:gd name="T11" fmla="*/ 0 h 626"/>
              </a:gdLst>
              <a:ahLst/>
              <a:cxnLst>
                <a:cxn ang="0">
                  <a:pos x="T0" y="T1"/>
                </a:cxn>
                <a:cxn ang="0">
                  <a:pos x="T2" y="T3"/>
                </a:cxn>
                <a:cxn ang="0">
                  <a:pos x="T4" y="T5"/>
                </a:cxn>
                <a:cxn ang="0">
                  <a:pos x="T6" y="T7"/>
                </a:cxn>
                <a:cxn ang="0">
                  <a:pos x="T8" y="T9"/>
                </a:cxn>
                <a:cxn ang="0">
                  <a:pos x="T10" y="T11"/>
                </a:cxn>
              </a:cxnLst>
              <a:rect l="0" t="0" r="r" b="b"/>
              <a:pathLst>
                <a:path w="626" h="626">
                  <a:moveTo>
                    <a:pt x="313" y="0"/>
                  </a:moveTo>
                  <a:lnTo>
                    <a:pt x="313" y="0"/>
                  </a:lnTo>
                  <a:cubicBezTo>
                    <a:pt x="156" y="0"/>
                    <a:pt x="0" y="156"/>
                    <a:pt x="0" y="312"/>
                  </a:cubicBezTo>
                  <a:cubicBezTo>
                    <a:pt x="0" y="500"/>
                    <a:pt x="156" y="625"/>
                    <a:pt x="313" y="625"/>
                  </a:cubicBezTo>
                  <a:cubicBezTo>
                    <a:pt x="500" y="625"/>
                    <a:pt x="625" y="500"/>
                    <a:pt x="625" y="312"/>
                  </a:cubicBezTo>
                  <a:cubicBezTo>
                    <a:pt x="625" y="156"/>
                    <a:pt x="500" y="0"/>
                    <a:pt x="313"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350">
                <a:solidFill>
                  <a:schemeClr val="accent4"/>
                </a:solidFill>
              </a:endParaRPr>
            </a:p>
          </p:txBody>
        </p:sp>
      </p:grpSp>
      <p:sp>
        <p:nvSpPr>
          <p:cNvPr id="215" name="TextBox 214"/>
          <p:cNvSpPr txBox="1"/>
          <p:nvPr/>
        </p:nvSpPr>
        <p:spPr>
          <a:xfrm>
            <a:off x="1860920" y="5026579"/>
            <a:ext cx="762392" cy="357545"/>
          </a:xfrm>
          <a:prstGeom prst="flowChartAlternateProcess">
            <a:avLst/>
          </a:prstGeom>
          <a:noFill/>
          <a:ln>
            <a:noFill/>
          </a:ln>
        </p:spPr>
        <p:txBody>
          <a:bodyPr wrap="square" rtlCol="0">
            <a:spAutoFit/>
          </a:bodyPr>
          <a:lstStyle>
            <a:defPPr>
              <a:defRPr lang="en-US"/>
            </a:defPPr>
            <a:lvl1pPr>
              <a:defRPr sz="1000"/>
            </a:lvl1pPr>
          </a:lstStyle>
          <a:p>
            <a:r>
              <a:rPr lang="en-US" sz="1500" dirty="0">
                <a:solidFill>
                  <a:schemeClr val="accent4"/>
                </a:solidFill>
                <a:latin typeface="+mj-lt"/>
              </a:rPr>
              <a:t>47 %</a:t>
            </a:r>
          </a:p>
        </p:txBody>
      </p:sp>
      <p:sp>
        <p:nvSpPr>
          <p:cNvPr id="216" name="TextBox 215"/>
          <p:cNvSpPr txBox="1"/>
          <p:nvPr/>
        </p:nvSpPr>
        <p:spPr>
          <a:xfrm>
            <a:off x="921308" y="5026579"/>
            <a:ext cx="762392" cy="357545"/>
          </a:xfrm>
          <a:prstGeom prst="flowChartAlternateProcess">
            <a:avLst/>
          </a:prstGeom>
          <a:noFill/>
          <a:ln>
            <a:noFill/>
          </a:ln>
        </p:spPr>
        <p:txBody>
          <a:bodyPr wrap="square" rtlCol="0">
            <a:spAutoFit/>
          </a:bodyPr>
          <a:lstStyle/>
          <a:p>
            <a:r>
              <a:rPr lang="en-US" sz="1500" dirty="0">
                <a:solidFill>
                  <a:schemeClr val="accent4"/>
                </a:solidFill>
                <a:latin typeface="+mj-lt"/>
              </a:rPr>
              <a:t>53 %</a:t>
            </a:r>
          </a:p>
        </p:txBody>
      </p:sp>
      <p:sp>
        <p:nvSpPr>
          <p:cNvPr id="217" name="Rectangle 216"/>
          <p:cNvSpPr/>
          <p:nvPr/>
        </p:nvSpPr>
        <p:spPr>
          <a:xfrm>
            <a:off x="921309" y="5242167"/>
            <a:ext cx="835485" cy="213585"/>
          </a:xfrm>
          <a:prstGeom prst="rect">
            <a:avLst/>
          </a:prstGeom>
          <a:noFill/>
        </p:spPr>
        <p:txBody>
          <a:bodyPr wrap="none">
            <a:spAutoFit/>
          </a:bodyPr>
          <a:lstStyle/>
          <a:p>
            <a:r>
              <a:rPr lang="en-US" sz="788" dirty="0">
                <a:solidFill>
                  <a:schemeClr val="accent4"/>
                </a:solidFill>
              </a:rPr>
              <a:t>Lorem ipsum </a:t>
            </a:r>
          </a:p>
        </p:txBody>
      </p:sp>
      <p:sp>
        <p:nvSpPr>
          <p:cNvPr id="218" name="Rectangle 217"/>
          <p:cNvSpPr/>
          <p:nvPr/>
        </p:nvSpPr>
        <p:spPr>
          <a:xfrm>
            <a:off x="1860921" y="5242167"/>
            <a:ext cx="835485" cy="213585"/>
          </a:xfrm>
          <a:prstGeom prst="rect">
            <a:avLst/>
          </a:prstGeom>
          <a:noFill/>
        </p:spPr>
        <p:txBody>
          <a:bodyPr wrap="none">
            <a:spAutoFit/>
          </a:bodyPr>
          <a:lstStyle/>
          <a:p>
            <a:r>
              <a:rPr lang="en-US" sz="788" dirty="0">
                <a:solidFill>
                  <a:schemeClr val="accent4"/>
                </a:solidFill>
              </a:rPr>
              <a:t>Lorem ipsum </a:t>
            </a:r>
          </a:p>
        </p:txBody>
      </p:sp>
      <p:sp>
        <p:nvSpPr>
          <p:cNvPr id="219" name="TextBox 218"/>
          <p:cNvSpPr txBox="1"/>
          <p:nvPr/>
        </p:nvSpPr>
        <p:spPr>
          <a:xfrm>
            <a:off x="1368638" y="2978429"/>
            <a:ext cx="984565" cy="276999"/>
          </a:xfrm>
          <a:prstGeom prst="rect">
            <a:avLst/>
          </a:prstGeom>
          <a:noFill/>
        </p:spPr>
        <p:txBody>
          <a:bodyPr wrap="none" rtlCol="0" anchor="ctr">
            <a:spAutoFit/>
          </a:bodyPr>
          <a:lstStyle/>
          <a:p>
            <a:pPr algn="ctr"/>
            <a:r>
              <a:rPr lang="en-US" sz="1200" b="1" dirty="0">
                <a:solidFill>
                  <a:schemeClr val="tx2"/>
                </a:solidFill>
              </a:rPr>
              <a:t>City Name</a:t>
            </a:r>
          </a:p>
        </p:txBody>
      </p:sp>
      <p:grpSp>
        <p:nvGrpSpPr>
          <p:cNvPr id="220" name="Group 219"/>
          <p:cNvGrpSpPr/>
          <p:nvPr/>
        </p:nvGrpSpPr>
        <p:grpSpPr>
          <a:xfrm>
            <a:off x="2009458" y="3254352"/>
            <a:ext cx="168848" cy="397159"/>
            <a:chOff x="5481404" y="1426062"/>
            <a:chExt cx="341669" cy="778503"/>
          </a:xfrm>
          <a:solidFill>
            <a:schemeClr val="accent3"/>
          </a:solidFill>
        </p:grpSpPr>
        <p:sp>
          <p:nvSpPr>
            <p:cNvPr id="221" name="Freeform 1"/>
            <p:cNvSpPr>
              <a:spLocks noChangeArrowheads="1"/>
            </p:cNvSpPr>
            <p:nvPr/>
          </p:nvSpPr>
          <p:spPr bwMode="auto">
            <a:xfrm>
              <a:off x="5481404" y="1565664"/>
              <a:ext cx="341669" cy="638901"/>
            </a:xfrm>
            <a:custGeom>
              <a:avLst/>
              <a:gdLst>
                <a:gd name="T0" fmla="*/ 3593 w 3594"/>
                <a:gd name="T1" fmla="*/ 2874 h 6719"/>
                <a:gd name="T2" fmla="*/ 3593 w 3594"/>
                <a:gd name="T3" fmla="*/ 2874 h 6719"/>
                <a:gd name="T4" fmla="*/ 3000 w 3594"/>
                <a:gd name="T5" fmla="*/ 625 h 6719"/>
                <a:gd name="T6" fmla="*/ 2250 w 3594"/>
                <a:gd name="T7" fmla="*/ 0 h 6719"/>
                <a:gd name="T8" fmla="*/ 1375 w 3594"/>
                <a:gd name="T9" fmla="*/ 0 h 6719"/>
                <a:gd name="T10" fmla="*/ 625 w 3594"/>
                <a:gd name="T11" fmla="*/ 625 h 6719"/>
                <a:gd name="T12" fmla="*/ 0 w 3594"/>
                <a:gd name="T13" fmla="*/ 2874 h 6719"/>
                <a:gd name="T14" fmla="*/ 125 w 3594"/>
                <a:gd name="T15" fmla="*/ 3249 h 6719"/>
                <a:gd name="T16" fmla="*/ 500 w 3594"/>
                <a:gd name="T17" fmla="*/ 2999 h 6719"/>
                <a:gd name="T18" fmla="*/ 1000 w 3594"/>
                <a:gd name="T19" fmla="*/ 1000 h 6719"/>
                <a:gd name="T20" fmla="*/ 1250 w 3594"/>
                <a:gd name="T21" fmla="*/ 1000 h 6719"/>
                <a:gd name="T22" fmla="*/ 375 w 3594"/>
                <a:gd name="T23" fmla="*/ 4093 h 6719"/>
                <a:gd name="T24" fmla="*/ 1125 w 3594"/>
                <a:gd name="T25" fmla="*/ 4093 h 6719"/>
                <a:gd name="T26" fmla="*/ 1125 w 3594"/>
                <a:gd name="T27" fmla="*/ 6343 h 6719"/>
                <a:gd name="T28" fmla="*/ 1375 w 3594"/>
                <a:gd name="T29" fmla="*/ 6718 h 6719"/>
                <a:gd name="T30" fmla="*/ 1750 w 3594"/>
                <a:gd name="T31" fmla="*/ 6343 h 6719"/>
                <a:gd name="T32" fmla="*/ 1750 w 3594"/>
                <a:gd name="T33" fmla="*/ 4093 h 6719"/>
                <a:gd name="T34" fmla="*/ 2000 w 3594"/>
                <a:gd name="T35" fmla="*/ 4093 h 6719"/>
                <a:gd name="T36" fmla="*/ 2000 w 3594"/>
                <a:gd name="T37" fmla="*/ 6343 h 6719"/>
                <a:gd name="T38" fmla="*/ 2250 w 3594"/>
                <a:gd name="T39" fmla="*/ 6718 h 6719"/>
                <a:gd name="T40" fmla="*/ 2500 w 3594"/>
                <a:gd name="T41" fmla="*/ 6343 h 6719"/>
                <a:gd name="T42" fmla="*/ 2500 w 3594"/>
                <a:gd name="T43" fmla="*/ 4093 h 6719"/>
                <a:gd name="T44" fmla="*/ 3218 w 3594"/>
                <a:gd name="T45" fmla="*/ 4093 h 6719"/>
                <a:gd name="T46" fmla="*/ 2375 w 3594"/>
                <a:gd name="T47" fmla="*/ 1000 h 6719"/>
                <a:gd name="T48" fmla="*/ 2625 w 3594"/>
                <a:gd name="T49" fmla="*/ 1000 h 6719"/>
                <a:gd name="T50" fmla="*/ 3093 w 3594"/>
                <a:gd name="T51" fmla="*/ 2999 h 6719"/>
                <a:gd name="T52" fmla="*/ 3468 w 3594"/>
                <a:gd name="T53" fmla="*/ 3249 h 6719"/>
                <a:gd name="T54" fmla="*/ 3593 w 3594"/>
                <a:gd name="T55" fmla="*/ 2874 h 67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594" h="6719">
                  <a:moveTo>
                    <a:pt x="3593" y="2874"/>
                  </a:moveTo>
                  <a:lnTo>
                    <a:pt x="3593" y="2874"/>
                  </a:lnTo>
                  <a:cubicBezTo>
                    <a:pt x="3000" y="625"/>
                    <a:pt x="3000" y="625"/>
                    <a:pt x="3000" y="625"/>
                  </a:cubicBezTo>
                  <a:cubicBezTo>
                    <a:pt x="2875" y="250"/>
                    <a:pt x="2625" y="0"/>
                    <a:pt x="2250" y="0"/>
                  </a:cubicBezTo>
                  <a:cubicBezTo>
                    <a:pt x="1375" y="0"/>
                    <a:pt x="1375" y="0"/>
                    <a:pt x="1375" y="0"/>
                  </a:cubicBezTo>
                  <a:cubicBezTo>
                    <a:pt x="1000" y="0"/>
                    <a:pt x="750" y="250"/>
                    <a:pt x="625" y="625"/>
                  </a:cubicBezTo>
                  <a:cubicBezTo>
                    <a:pt x="0" y="2874"/>
                    <a:pt x="0" y="2874"/>
                    <a:pt x="0" y="2874"/>
                  </a:cubicBezTo>
                  <a:cubicBezTo>
                    <a:pt x="0" y="2999"/>
                    <a:pt x="0" y="3124"/>
                    <a:pt x="125" y="3249"/>
                  </a:cubicBezTo>
                  <a:cubicBezTo>
                    <a:pt x="250" y="3249"/>
                    <a:pt x="500" y="3124"/>
                    <a:pt x="500" y="2999"/>
                  </a:cubicBezTo>
                  <a:cubicBezTo>
                    <a:pt x="1000" y="1000"/>
                    <a:pt x="1000" y="1000"/>
                    <a:pt x="1000" y="1000"/>
                  </a:cubicBezTo>
                  <a:cubicBezTo>
                    <a:pt x="1250" y="1000"/>
                    <a:pt x="1250" y="1000"/>
                    <a:pt x="1250" y="1000"/>
                  </a:cubicBezTo>
                  <a:cubicBezTo>
                    <a:pt x="375" y="4093"/>
                    <a:pt x="375" y="4093"/>
                    <a:pt x="375" y="4093"/>
                  </a:cubicBezTo>
                  <a:cubicBezTo>
                    <a:pt x="1125" y="4093"/>
                    <a:pt x="1125" y="4093"/>
                    <a:pt x="1125" y="4093"/>
                  </a:cubicBezTo>
                  <a:cubicBezTo>
                    <a:pt x="1125" y="6343"/>
                    <a:pt x="1125" y="6343"/>
                    <a:pt x="1125" y="6343"/>
                  </a:cubicBezTo>
                  <a:cubicBezTo>
                    <a:pt x="1125" y="6468"/>
                    <a:pt x="1250" y="6718"/>
                    <a:pt x="1375" y="6718"/>
                  </a:cubicBezTo>
                  <a:cubicBezTo>
                    <a:pt x="1625" y="6718"/>
                    <a:pt x="1750" y="6468"/>
                    <a:pt x="1750" y="6343"/>
                  </a:cubicBezTo>
                  <a:cubicBezTo>
                    <a:pt x="1750" y="4093"/>
                    <a:pt x="1750" y="4093"/>
                    <a:pt x="1750" y="4093"/>
                  </a:cubicBezTo>
                  <a:cubicBezTo>
                    <a:pt x="2000" y="4093"/>
                    <a:pt x="2000" y="4093"/>
                    <a:pt x="2000" y="4093"/>
                  </a:cubicBezTo>
                  <a:cubicBezTo>
                    <a:pt x="2000" y="6343"/>
                    <a:pt x="2000" y="6343"/>
                    <a:pt x="2000" y="6343"/>
                  </a:cubicBezTo>
                  <a:cubicBezTo>
                    <a:pt x="2000" y="6468"/>
                    <a:pt x="2125" y="6718"/>
                    <a:pt x="2250" y="6718"/>
                  </a:cubicBezTo>
                  <a:cubicBezTo>
                    <a:pt x="2375" y="6718"/>
                    <a:pt x="2500" y="6468"/>
                    <a:pt x="2500" y="6343"/>
                  </a:cubicBezTo>
                  <a:cubicBezTo>
                    <a:pt x="2500" y="4093"/>
                    <a:pt x="2500" y="4093"/>
                    <a:pt x="2500" y="4093"/>
                  </a:cubicBezTo>
                  <a:cubicBezTo>
                    <a:pt x="3218" y="4093"/>
                    <a:pt x="3218" y="4093"/>
                    <a:pt x="3218" y="4093"/>
                  </a:cubicBezTo>
                  <a:cubicBezTo>
                    <a:pt x="2375" y="1000"/>
                    <a:pt x="2375" y="1000"/>
                    <a:pt x="2375" y="1000"/>
                  </a:cubicBezTo>
                  <a:cubicBezTo>
                    <a:pt x="2625" y="1000"/>
                    <a:pt x="2625" y="1000"/>
                    <a:pt x="2625" y="1000"/>
                  </a:cubicBezTo>
                  <a:cubicBezTo>
                    <a:pt x="3093" y="2999"/>
                    <a:pt x="3093" y="2999"/>
                    <a:pt x="3093" y="2999"/>
                  </a:cubicBezTo>
                  <a:cubicBezTo>
                    <a:pt x="3218" y="3124"/>
                    <a:pt x="3343" y="3249"/>
                    <a:pt x="3468" y="3249"/>
                  </a:cubicBezTo>
                  <a:cubicBezTo>
                    <a:pt x="3593" y="3124"/>
                    <a:pt x="3593" y="2999"/>
                    <a:pt x="3593" y="2874"/>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350">
                <a:solidFill>
                  <a:schemeClr val="accent4"/>
                </a:solidFill>
              </a:endParaRPr>
            </a:p>
          </p:txBody>
        </p:sp>
        <p:sp>
          <p:nvSpPr>
            <p:cNvPr id="222" name="Freeform 2"/>
            <p:cNvSpPr>
              <a:spLocks noChangeArrowheads="1"/>
            </p:cNvSpPr>
            <p:nvPr/>
          </p:nvSpPr>
          <p:spPr bwMode="auto">
            <a:xfrm>
              <a:off x="5588307" y="1426062"/>
              <a:ext cx="130798" cy="130799"/>
            </a:xfrm>
            <a:custGeom>
              <a:avLst/>
              <a:gdLst>
                <a:gd name="T0" fmla="*/ 750 w 1376"/>
                <a:gd name="T1" fmla="*/ 1375 h 1376"/>
                <a:gd name="T2" fmla="*/ 750 w 1376"/>
                <a:gd name="T3" fmla="*/ 1375 h 1376"/>
                <a:gd name="T4" fmla="*/ 1375 w 1376"/>
                <a:gd name="T5" fmla="*/ 625 h 1376"/>
                <a:gd name="T6" fmla="*/ 750 w 1376"/>
                <a:gd name="T7" fmla="*/ 0 h 1376"/>
                <a:gd name="T8" fmla="*/ 0 w 1376"/>
                <a:gd name="T9" fmla="*/ 625 h 1376"/>
                <a:gd name="T10" fmla="*/ 750 w 1376"/>
                <a:gd name="T11" fmla="*/ 1375 h 1376"/>
              </a:gdLst>
              <a:ahLst/>
              <a:cxnLst>
                <a:cxn ang="0">
                  <a:pos x="T0" y="T1"/>
                </a:cxn>
                <a:cxn ang="0">
                  <a:pos x="T2" y="T3"/>
                </a:cxn>
                <a:cxn ang="0">
                  <a:pos x="T4" y="T5"/>
                </a:cxn>
                <a:cxn ang="0">
                  <a:pos x="T6" y="T7"/>
                </a:cxn>
                <a:cxn ang="0">
                  <a:pos x="T8" y="T9"/>
                </a:cxn>
                <a:cxn ang="0">
                  <a:pos x="T10" y="T11"/>
                </a:cxn>
              </a:cxnLst>
              <a:rect l="0" t="0" r="r" b="b"/>
              <a:pathLst>
                <a:path w="1376" h="1376">
                  <a:moveTo>
                    <a:pt x="750" y="1375"/>
                  </a:moveTo>
                  <a:lnTo>
                    <a:pt x="750" y="1375"/>
                  </a:lnTo>
                  <a:cubicBezTo>
                    <a:pt x="1125" y="1375"/>
                    <a:pt x="1375" y="1125"/>
                    <a:pt x="1375" y="625"/>
                  </a:cubicBezTo>
                  <a:cubicBezTo>
                    <a:pt x="1375" y="250"/>
                    <a:pt x="1125" y="0"/>
                    <a:pt x="750" y="0"/>
                  </a:cubicBezTo>
                  <a:cubicBezTo>
                    <a:pt x="250" y="0"/>
                    <a:pt x="0" y="250"/>
                    <a:pt x="0" y="625"/>
                  </a:cubicBezTo>
                  <a:cubicBezTo>
                    <a:pt x="0" y="1125"/>
                    <a:pt x="250" y="1375"/>
                    <a:pt x="750" y="1375"/>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350">
                <a:solidFill>
                  <a:schemeClr val="accent4"/>
                </a:solidFill>
              </a:endParaRPr>
            </a:p>
          </p:txBody>
        </p:sp>
      </p:grpSp>
      <p:grpSp>
        <p:nvGrpSpPr>
          <p:cNvPr id="223" name="Group 222"/>
          <p:cNvGrpSpPr/>
          <p:nvPr/>
        </p:nvGrpSpPr>
        <p:grpSpPr>
          <a:xfrm>
            <a:off x="1034428" y="3254352"/>
            <a:ext cx="152349" cy="397159"/>
            <a:chOff x="1006475" y="1212850"/>
            <a:chExt cx="585788" cy="1530350"/>
          </a:xfrm>
          <a:solidFill>
            <a:schemeClr val="accent3"/>
          </a:solidFill>
        </p:grpSpPr>
        <p:sp>
          <p:nvSpPr>
            <p:cNvPr id="224" name="Freeform 1"/>
            <p:cNvSpPr>
              <a:spLocks noChangeArrowheads="1"/>
            </p:cNvSpPr>
            <p:nvPr/>
          </p:nvSpPr>
          <p:spPr bwMode="auto">
            <a:xfrm>
              <a:off x="1006475" y="1516063"/>
              <a:ext cx="585788" cy="1227137"/>
            </a:xfrm>
            <a:custGeom>
              <a:avLst/>
              <a:gdLst>
                <a:gd name="T0" fmla="*/ 1250 w 1626"/>
                <a:gd name="T1" fmla="*/ 0 h 3408"/>
                <a:gd name="T2" fmla="*/ 1250 w 1626"/>
                <a:gd name="T3" fmla="*/ 0 h 3408"/>
                <a:gd name="T4" fmla="*/ 375 w 1626"/>
                <a:gd name="T5" fmla="*/ 0 h 3408"/>
                <a:gd name="T6" fmla="*/ 0 w 1626"/>
                <a:gd name="T7" fmla="*/ 407 h 3408"/>
                <a:gd name="T8" fmla="*/ 0 w 1626"/>
                <a:gd name="T9" fmla="*/ 1500 h 3408"/>
                <a:gd name="T10" fmla="*/ 156 w 1626"/>
                <a:gd name="T11" fmla="*/ 1625 h 3408"/>
                <a:gd name="T12" fmla="*/ 281 w 1626"/>
                <a:gd name="T13" fmla="*/ 1500 h 3408"/>
                <a:gd name="T14" fmla="*/ 281 w 1626"/>
                <a:gd name="T15" fmla="*/ 625 h 3408"/>
                <a:gd name="T16" fmla="*/ 313 w 1626"/>
                <a:gd name="T17" fmla="*/ 563 h 3408"/>
                <a:gd name="T18" fmla="*/ 375 w 1626"/>
                <a:gd name="T19" fmla="*/ 625 h 3408"/>
                <a:gd name="T20" fmla="*/ 375 w 1626"/>
                <a:gd name="T21" fmla="*/ 1688 h 3408"/>
                <a:gd name="T22" fmla="*/ 375 w 1626"/>
                <a:gd name="T23" fmla="*/ 1875 h 3408"/>
                <a:gd name="T24" fmla="*/ 375 w 1626"/>
                <a:gd name="T25" fmla="*/ 3188 h 3408"/>
                <a:gd name="T26" fmla="*/ 563 w 1626"/>
                <a:gd name="T27" fmla="*/ 3407 h 3408"/>
                <a:gd name="T28" fmla="*/ 563 w 1626"/>
                <a:gd name="T29" fmla="*/ 3407 h 3408"/>
                <a:gd name="T30" fmla="*/ 719 w 1626"/>
                <a:gd name="T31" fmla="*/ 3188 h 3408"/>
                <a:gd name="T32" fmla="*/ 719 w 1626"/>
                <a:gd name="T33" fmla="*/ 1875 h 3408"/>
                <a:gd name="T34" fmla="*/ 813 w 1626"/>
                <a:gd name="T35" fmla="*/ 1813 h 3408"/>
                <a:gd name="T36" fmla="*/ 906 w 1626"/>
                <a:gd name="T37" fmla="*/ 1875 h 3408"/>
                <a:gd name="T38" fmla="*/ 906 w 1626"/>
                <a:gd name="T39" fmla="*/ 3188 h 3408"/>
                <a:gd name="T40" fmla="*/ 1062 w 1626"/>
                <a:gd name="T41" fmla="*/ 3407 h 3408"/>
                <a:gd name="T42" fmla="*/ 1062 w 1626"/>
                <a:gd name="T43" fmla="*/ 3407 h 3408"/>
                <a:gd name="T44" fmla="*/ 1250 w 1626"/>
                <a:gd name="T45" fmla="*/ 3188 h 3408"/>
                <a:gd name="T46" fmla="*/ 1250 w 1626"/>
                <a:gd name="T47" fmla="*/ 1875 h 3408"/>
                <a:gd name="T48" fmla="*/ 1250 w 1626"/>
                <a:gd name="T49" fmla="*/ 1688 h 3408"/>
                <a:gd name="T50" fmla="*/ 1250 w 1626"/>
                <a:gd name="T51" fmla="*/ 625 h 3408"/>
                <a:gd name="T52" fmla="*/ 1313 w 1626"/>
                <a:gd name="T53" fmla="*/ 563 h 3408"/>
                <a:gd name="T54" fmla="*/ 1344 w 1626"/>
                <a:gd name="T55" fmla="*/ 625 h 3408"/>
                <a:gd name="T56" fmla="*/ 1344 w 1626"/>
                <a:gd name="T57" fmla="*/ 1500 h 3408"/>
                <a:gd name="T58" fmla="*/ 1469 w 1626"/>
                <a:gd name="T59" fmla="*/ 1625 h 3408"/>
                <a:gd name="T60" fmla="*/ 1625 w 1626"/>
                <a:gd name="T61" fmla="*/ 1500 h 3408"/>
                <a:gd name="T62" fmla="*/ 1625 w 1626"/>
                <a:gd name="T63" fmla="*/ 407 h 3408"/>
                <a:gd name="T64" fmla="*/ 1250 w 1626"/>
                <a:gd name="T65" fmla="*/ 0 h 34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1626" h="3408">
                  <a:moveTo>
                    <a:pt x="1250" y="0"/>
                  </a:moveTo>
                  <a:lnTo>
                    <a:pt x="1250" y="0"/>
                  </a:lnTo>
                  <a:cubicBezTo>
                    <a:pt x="375" y="0"/>
                    <a:pt x="375" y="0"/>
                    <a:pt x="375" y="0"/>
                  </a:cubicBezTo>
                  <a:cubicBezTo>
                    <a:pt x="125" y="0"/>
                    <a:pt x="0" y="157"/>
                    <a:pt x="0" y="407"/>
                  </a:cubicBezTo>
                  <a:cubicBezTo>
                    <a:pt x="0" y="1500"/>
                    <a:pt x="0" y="1500"/>
                    <a:pt x="0" y="1500"/>
                  </a:cubicBezTo>
                  <a:cubicBezTo>
                    <a:pt x="0" y="1563"/>
                    <a:pt x="94" y="1625"/>
                    <a:pt x="156" y="1625"/>
                  </a:cubicBezTo>
                  <a:cubicBezTo>
                    <a:pt x="219" y="1625"/>
                    <a:pt x="281" y="1563"/>
                    <a:pt x="281" y="1500"/>
                  </a:cubicBezTo>
                  <a:cubicBezTo>
                    <a:pt x="281" y="1500"/>
                    <a:pt x="281" y="719"/>
                    <a:pt x="281" y="625"/>
                  </a:cubicBezTo>
                  <a:cubicBezTo>
                    <a:pt x="281" y="594"/>
                    <a:pt x="313" y="563"/>
                    <a:pt x="313" y="563"/>
                  </a:cubicBezTo>
                  <a:cubicBezTo>
                    <a:pt x="344" y="563"/>
                    <a:pt x="375" y="594"/>
                    <a:pt x="375" y="625"/>
                  </a:cubicBezTo>
                  <a:cubicBezTo>
                    <a:pt x="375" y="719"/>
                    <a:pt x="375" y="1375"/>
                    <a:pt x="375" y="1688"/>
                  </a:cubicBezTo>
                  <a:cubicBezTo>
                    <a:pt x="375" y="1875"/>
                    <a:pt x="375" y="1875"/>
                    <a:pt x="375" y="1875"/>
                  </a:cubicBezTo>
                  <a:cubicBezTo>
                    <a:pt x="375" y="3188"/>
                    <a:pt x="375" y="3188"/>
                    <a:pt x="375" y="3188"/>
                  </a:cubicBezTo>
                  <a:cubicBezTo>
                    <a:pt x="375" y="3282"/>
                    <a:pt x="469" y="3407"/>
                    <a:pt x="563" y="3407"/>
                  </a:cubicBezTo>
                  <a:lnTo>
                    <a:pt x="563" y="3407"/>
                  </a:lnTo>
                  <a:cubicBezTo>
                    <a:pt x="688" y="3407"/>
                    <a:pt x="719" y="3282"/>
                    <a:pt x="719" y="3188"/>
                  </a:cubicBezTo>
                  <a:cubicBezTo>
                    <a:pt x="719" y="3188"/>
                    <a:pt x="719" y="1969"/>
                    <a:pt x="719" y="1875"/>
                  </a:cubicBezTo>
                  <a:cubicBezTo>
                    <a:pt x="719" y="1844"/>
                    <a:pt x="781" y="1813"/>
                    <a:pt x="813" y="1813"/>
                  </a:cubicBezTo>
                  <a:cubicBezTo>
                    <a:pt x="875" y="1813"/>
                    <a:pt x="906" y="1844"/>
                    <a:pt x="906" y="1875"/>
                  </a:cubicBezTo>
                  <a:cubicBezTo>
                    <a:pt x="906" y="1969"/>
                    <a:pt x="906" y="3188"/>
                    <a:pt x="906" y="3188"/>
                  </a:cubicBezTo>
                  <a:cubicBezTo>
                    <a:pt x="906" y="3282"/>
                    <a:pt x="969" y="3407"/>
                    <a:pt x="1062" y="3407"/>
                  </a:cubicBezTo>
                  <a:lnTo>
                    <a:pt x="1062" y="3407"/>
                  </a:lnTo>
                  <a:cubicBezTo>
                    <a:pt x="1156" y="3407"/>
                    <a:pt x="1250" y="3282"/>
                    <a:pt x="1250" y="3188"/>
                  </a:cubicBezTo>
                  <a:cubicBezTo>
                    <a:pt x="1250" y="1875"/>
                    <a:pt x="1250" y="1875"/>
                    <a:pt x="1250" y="1875"/>
                  </a:cubicBezTo>
                  <a:cubicBezTo>
                    <a:pt x="1250" y="1688"/>
                    <a:pt x="1250" y="1688"/>
                    <a:pt x="1250" y="1688"/>
                  </a:cubicBezTo>
                  <a:cubicBezTo>
                    <a:pt x="1250" y="1375"/>
                    <a:pt x="1250" y="719"/>
                    <a:pt x="1250" y="625"/>
                  </a:cubicBezTo>
                  <a:cubicBezTo>
                    <a:pt x="1250" y="594"/>
                    <a:pt x="1281" y="563"/>
                    <a:pt x="1313" y="563"/>
                  </a:cubicBezTo>
                  <a:cubicBezTo>
                    <a:pt x="1313" y="563"/>
                    <a:pt x="1344" y="594"/>
                    <a:pt x="1344" y="625"/>
                  </a:cubicBezTo>
                  <a:cubicBezTo>
                    <a:pt x="1344" y="719"/>
                    <a:pt x="1344" y="1500"/>
                    <a:pt x="1344" y="1500"/>
                  </a:cubicBezTo>
                  <a:cubicBezTo>
                    <a:pt x="1344" y="1563"/>
                    <a:pt x="1406" y="1625"/>
                    <a:pt x="1469" y="1625"/>
                  </a:cubicBezTo>
                  <a:cubicBezTo>
                    <a:pt x="1563" y="1625"/>
                    <a:pt x="1625" y="1563"/>
                    <a:pt x="1625" y="1500"/>
                  </a:cubicBezTo>
                  <a:cubicBezTo>
                    <a:pt x="1625" y="407"/>
                    <a:pt x="1625" y="407"/>
                    <a:pt x="1625" y="407"/>
                  </a:cubicBezTo>
                  <a:cubicBezTo>
                    <a:pt x="1625" y="157"/>
                    <a:pt x="1500" y="0"/>
                    <a:pt x="1250"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350">
                <a:solidFill>
                  <a:schemeClr val="accent4"/>
                </a:solidFill>
              </a:endParaRPr>
            </a:p>
          </p:txBody>
        </p:sp>
        <p:sp>
          <p:nvSpPr>
            <p:cNvPr id="225" name="Freeform 2"/>
            <p:cNvSpPr>
              <a:spLocks noChangeArrowheads="1"/>
            </p:cNvSpPr>
            <p:nvPr/>
          </p:nvSpPr>
          <p:spPr bwMode="auto">
            <a:xfrm>
              <a:off x="1185863" y="1212850"/>
              <a:ext cx="225425" cy="225425"/>
            </a:xfrm>
            <a:custGeom>
              <a:avLst/>
              <a:gdLst>
                <a:gd name="T0" fmla="*/ 313 w 626"/>
                <a:gd name="T1" fmla="*/ 0 h 626"/>
                <a:gd name="T2" fmla="*/ 313 w 626"/>
                <a:gd name="T3" fmla="*/ 0 h 626"/>
                <a:gd name="T4" fmla="*/ 0 w 626"/>
                <a:gd name="T5" fmla="*/ 312 h 626"/>
                <a:gd name="T6" fmla="*/ 313 w 626"/>
                <a:gd name="T7" fmla="*/ 625 h 626"/>
                <a:gd name="T8" fmla="*/ 625 w 626"/>
                <a:gd name="T9" fmla="*/ 312 h 626"/>
                <a:gd name="T10" fmla="*/ 313 w 626"/>
                <a:gd name="T11" fmla="*/ 0 h 626"/>
              </a:gdLst>
              <a:ahLst/>
              <a:cxnLst>
                <a:cxn ang="0">
                  <a:pos x="T0" y="T1"/>
                </a:cxn>
                <a:cxn ang="0">
                  <a:pos x="T2" y="T3"/>
                </a:cxn>
                <a:cxn ang="0">
                  <a:pos x="T4" y="T5"/>
                </a:cxn>
                <a:cxn ang="0">
                  <a:pos x="T6" y="T7"/>
                </a:cxn>
                <a:cxn ang="0">
                  <a:pos x="T8" y="T9"/>
                </a:cxn>
                <a:cxn ang="0">
                  <a:pos x="T10" y="T11"/>
                </a:cxn>
              </a:cxnLst>
              <a:rect l="0" t="0" r="r" b="b"/>
              <a:pathLst>
                <a:path w="626" h="626">
                  <a:moveTo>
                    <a:pt x="313" y="0"/>
                  </a:moveTo>
                  <a:lnTo>
                    <a:pt x="313" y="0"/>
                  </a:lnTo>
                  <a:cubicBezTo>
                    <a:pt x="156" y="0"/>
                    <a:pt x="0" y="156"/>
                    <a:pt x="0" y="312"/>
                  </a:cubicBezTo>
                  <a:cubicBezTo>
                    <a:pt x="0" y="500"/>
                    <a:pt x="156" y="625"/>
                    <a:pt x="313" y="625"/>
                  </a:cubicBezTo>
                  <a:cubicBezTo>
                    <a:pt x="500" y="625"/>
                    <a:pt x="625" y="500"/>
                    <a:pt x="625" y="312"/>
                  </a:cubicBezTo>
                  <a:cubicBezTo>
                    <a:pt x="625" y="156"/>
                    <a:pt x="500" y="0"/>
                    <a:pt x="313" y="0"/>
                  </a:cubicBezTo>
                </a:path>
              </a:pathLst>
            </a:custGeom>
            <a:grpFill/>
            <a:ln>
              <a:noFill/>
            </a:ln>
            <a:effectLst/>
            <a:extLst>
              <a:ext uri="{91240B29-F687-4F45-9708-019B960494DF}">
                <a14:hiddenLine xmlns:a14="http://schemas.microsoft.com/office/drawing/2010/main" w="9525" cap="flat">
                  <a:solidFill>
                    <a:srgbClr val="808080"/>
                  </a:solidFill>
                  <a:bevel/>
                  <a:headEnd/>
                  <a:tailEnd/>
                </a14:hiddenLine>
              </a:ext>
              <a:ext uri="{AF507438-7753-43E0-B8FC-AC1667EBCBE1}">
                <a14:hiddenEffects xmlns:a14="http://schemas.microsoft.com/office/drawing/2010/main">
                  <a:effectLst>
                    <a:outerShdw blurRad="63500" dist="38099" dir="2700000" algn="ctr" rotWithShape="0">
                      <a:srgbClr val="000000">
                        <a:alpha val="74998"/>
                      </a:srgbClr>
                    </a:outerShdw>
                  </a:effectLst>
                </a14:hiddenEffects>
              </a:ext>
            </a:extLst>
          </p:spPr>
          <p:txBody>
            <a:bodyPr wrap="none" anchor="ctr"/>
            <a:lstStyle/>
            <a:p>
              <a:endParaRPr lang="en-US" sz="1350">
                <a:solidFill>
                  <a:schemeClr val="accent4"/>
                </a:solidFill>
              </a:endParaRPr>
            </a:p>
          </p:txBody>
        </p:sp>
      </p:grpSp>
      <p:sp>
        <p:nvSpPr>
          <p:cNvPr id="226" name="TextBox 225"/>
          <p:cNvSpPr txBox="1"/>
          <p:nvPr/>
        </p:nvSpPr>
        <p:spPr>
          <a:xfrm>
            <a:off x="2178305" y="3239830"/>
            <a:ext cx="762392" cy="357545"/>
          </a:xfrm>
          <a:prstGeom prst="flowChartAlternateProcess">
            <a:avLst/>
          </a:prstGeom>
          <a:noFill/>
          <a:ln>
            <a:noFill/>
          </a:ln>
        </p:spPr>
        <p:txBody>
          <a:bodyPr wrap="square" rtlCol="0">
            <a:spAutoFit/>
          </a:bodyPr>
          <a:lstStyle>
            <a:defPPr>
              <a:defRPr lang="en-US"/>
            </a:defPPr>
            <a:lvl1pPr>
              <a:defRPr sz="1000"/>
            </a:lvl1pPr>
          </a:lstStyle>
          <a:p>
            <a:r>
              <a:rPr lang="en-US" sz="1500" dirty="0">
                <a:solidFill>
                  <a:schemeClr val="accent3"/>
                </a:solidFill>
                <a:latin typeface="+mj-lt"/>
              </a:rPr>
              <a:t>47 %</a:t>
            </a:r>
          </a:p>
        </p:txBody>
      </p:sp>
      <p:sp>
        <p:nvSpPr>
          <p:cNvPr id="227" name="TextBox 226"/>
          <p:cNvSpPr txBox="1"/>
          <p:nvPr/>
        </p:nvSpPr>
        <p:spPr>
          <a:xfrm>
            <a:off x="1238693" y="3239830"/>
            <a:ext cx="762392" cy="357545"/>
          </a:xfrm>
          <a:prstGeom prst="flowChartAlternateProcess">
            <a:avLst/>
          </a:prstGeom>
          <a:noFill/>
          <a:ln>
            <a:noFill/>
          </a:ln>
        </p:spPr>
        <p:txBody>
          <a:bodyPr wrap="square" rtlCol="0">
            <a:spAutoFit/>
          </a:bodyPr>
          <a:lstStyle/>
          <a:p>
            <a:r>
              <a:rPr lang="en-US" sz="1500" dirty="0">
                <a:solidFill>
                  <a:schemeClr val="accent3"/>
                </a:solidFill>
                <a:latin typeface="+mj-lt"/>
              </a:rPr>
              <a:t>53 %</a:t>
            </a:r>
          </a:p>
        </p:txBody>
      </p:sp>
      <p:sp>
        <p:nvSpPr>
          <p:cNvPr id="228" name="Rectangle 227"/>
          <p:cNvSpPr/>
          <p:nvPr/>
        </p:nvSpPr>
        <p:spPr>
          <a:xfrm>
            <a:off x="1238694" y="3455418"/>
            <a:ext cx="835485" cy="213585"/>
          </a:xfrm>
          <a:prstGeom prst="rect">
            <a:avLst/>
          </a:prstGeom>
          <a:noFill/>
        </p:spPr>
        <p:txBody>
          <a:bodyPr wrap="none">
            <a:spAutoFit/>
          </a:bodyPr>
          <a:lstStyle/>
          <a:p>
            <a:r>
              <a:rPr lang="en-US" sz="788" dirty="0">
                <a:solidFill>
                  <a:schemeClr val="accent3"/>
                </a:solidFill>
              </a:rPr>
              <a:t>Lorem ipsum </a:t>
            </a:r>
          </a:p>
        </p:txBody>
      </p:sp>
      <p:sp>
        <p:nvSpPr>
          <p:cNvPr id="229" name="Rectangle 228"/>
          <p:cNvSpPr/>
          <p:nvPr/>
        </p:nvSpPr>
        <p:spPr>
          <a:xfrm>
            <a:off x="2178306" y="3455418"/>
            <a:ext cx="835485" cy="213585"/>
          </a:xfrm>
          <a:prstGeom prst="rect">
            <a:avLst/>
          </a:prstGeom>
          <a:noFill/>
        </p:spPr>
        <p:txBody>
          <a:bodyPr wrap="none">
            <a:spAutoFit/>
          </a:bodyPr>
          <a:lstStyle/>
          <a:p>
            <a:r>
              <a:rPr lang="en-US" sz="788" dirty="0">
                <a:solidFill>
                  <a:schemeClr val="accent3"/>
                </a:solidFill>
              </a:rPr>
              <a:t>Lorem ipsum </a:t>
            </a:r>
          </a:p>
        </p:txBody>
      </p:sp>
      <p:sp>
        <p:nvSpPr>
          <p:cNvPr id="230" name="TextBox 229"/>
          <p:cNvSpPr txBox="1"/>
          <p:nvPr/>
        </p:nvSpPr>
        <p:spPr>
          <a:xfrm>
            <a:off x="2644278" y="781947"/>
            <a:ext cx="3855543" cy="553998"/>
          </a:xfrm>
          <a:prstGeom prst="rect">
            <a:avLst/>
          </a:prstGeom>
          <a:noFill/>
        </p:spPr>
        <p:txBody>
          <a:bodyPr wrap="none" rtlCol="0" anchor="ctr">
            <a:spAutoFit/>
          </a:bodyPr>
          <a:lstStyle/>
          <a:p>
            <a:pPr algn="ctr"/>
            <a:r>
              <a:rPr lang="en-US" sz="3000" dirty="0">
                <a:solidFill>
                  <a:schemeClr val="accent1"/>
                </a:solidFill>
                <a:latin typeface="+mj-lt"/>
              </a:rPr>
              <a:t>Map</a:t>
            </a:r>
            <a:r>
              <a:rPr lang="en-US" sz="3000" dirty="0">
                <a:solidFill>
                  <a:schemeClr val="tx2"/>
                </a:solidFill>
                <a:latin typeface="+mj-lt"/>
              </a:rPr>
              <a:t> Infographic, Europe Map</a:t>
            </a:r>
          </a:p>
        </p:txBody>
      </p:sp>
      <p:sp>
        <p:nvSpPr>
          <p:cNvPr id="231" name="TextBox 230"/>
          <p:cNvSpPr txBox="1"/>
          <p:nvPr/>
        </p:nvSpPr>
        <p:spPr>
          <a:xfrm>
            <a:off x="685801" y="1243612"/>
            <a:ext cx="7772400" cy="369332"/>
          </a:xfrm>
          <a:prstGeom prst="rect">
            <a:avLst/>
          </a:prstGeom>
          <a:noFill/>
        </p:spPr>
        <p:txBody>
          <a:bodyPr wrap="square" rtlCol="0" anchor="ctr">
            <a:spAutoFit/>
          </a:bodyPr>
          <a:lstStyle/>
          <a:p>
            <a:pPr algn="ctr"/>
            <a:r>
              <a:rPr lang="en-US" sz="900" dirty="0">
                <a:solidFill>
                  <a:schemeClr val="tx2"/>
                </a:solidFill>
              </a:rPr>
              <a:t>Lorem ipsum dolor sit amet, consectetuer adipiscing elit. Aenean commodo ligula eget dolor. </a:t>
            </a:r>
            <a:r>
              <a:rPr lang="en-US" sz="900" b="1" dirty="0">
                <a:solidFill>
                  <a:schemeClr val="accent1"/>
                </a:solidFill>
              </a:rPr>
              <a:t>Aenean massa. Cum sociis natoque penatibus </a:t>
            </a:r>
            <a:r>
              <a:rPr lang="en-US" sz="900" dirty="0">
                <a:solidFill>
                  <a:schemeClr val="tx2"/>
                </a:solidFill>
              </a:rPr>
              <a:t>magnis dis parturient montes, nascetur ridiculus mus. Donec quam felis, ultricies nec, pellentesque eu, pretium quis, sem.</a:t>
            </a:r>
          </a:p>
        </p:txBody>
      </p:sp>
    </p:spTree>
    <p:extLst>
      <p:ext uri="{BB962C8B-B14F-4D97-AF65-F5344CB8AC3E}">
        <p14:creationId xmlns:p14="http://schemas.microsoft.com/office/powerpoint/2010/main" val="261316562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165"/>
                                        </p:tgtEl>
                                        <p:attrNameLst>
                                          <p:attrName>style.visibility</p:attrName>
                                        </p:attrNameLst>
                                      </p:cBhvr>
                                      <p:to>
                                        <p:strVal val="visible"/>
                                      </p:to>
                                    </p:set>
                                    <p:anim calcmode="lin" valueType="num">
                                      <p:cBhvr>
                                        <p:cTn id="7" dur="500" fill="hold"/>
                                        <p:tgtEl>
                                          <p:spTgt spid="165"/>
                                        </p:tgtEl>
                                        <p:attrNameLst>
                                          <p:attrName>ppt_w</p:attrName>
                                        </p:attrNameLst>
                                      </p:cBhvr>
                                      <p:tavLst>
                                        <p:tav tm="0">
                                          <p:val>
                                            <p:fltVal val="0"/>
                                          </p:val>
                                        </p:tav>
                                        <p:tav tm="100000">
                                          <p:val>
                                            <p:strVal val="#ppt_w"/>
                                          </p:val>
                                        </p:tav>
                                      </p:tavLst>
                                    </p:anim>
                                    <p:anim calcmode="lin" valueType="num">
                                      <p:cBhvr>
                                        <p:cTn id="8" dur="500" fill="hold"/>
                                        <p:tgtEl>
                                          <p:spTgt spid="165"/>
                                        </p:tgtEl>
                                        <p:attrNameLst>
                                          <p:attrName>ppt_h</p:attrName>
                                        </p:attrNameLst>
                                      </p:cBhvr>
                                      <p:tavLst>
                                        <p:tav tm="0">
                                          <p:val>
                                            <p:fltVal val="0"/>
                                          </p:val>
                                        </p:tav>
                                        <p:tav tm="100000">
                                          <p:val>
                                            <p:strVal val="#ppt_h"/>
                                          </p:val>
                                        </p:tav>
                                      </p:tavLst>
                                    </p:anim>
                                    <p:animEffect transition="in" filter="fade">
                                      <p:cBhvr>
                                        <p:cTn id="9" dur="500"/>
                                        <p:tgtEl>
                                          <p:spTgt spid="165"/>
                                        </p:tgtEl>
                                      </p:cBhvr>
                                    </p:animEffect>
                                  </p:childTnLst>
                                </p:cTn>
                              </p:par>
                            </p:childTnLst>
                          </p:cTn>
                        </p:par>
                        <p:par>
                          <p:cTn id="10" fill="hold">
                            <p:stCondLst>
                              <p:cond delay="500"/>
                            </p:stCondLst>
                            <p:childTnLst>
                              <p:par>
                                <p:cTn id="11" presetID="22" presetClass="entr" presetSubtype="4" fill="hold" nodeType="afterEffect">
                                  <p:stCondLst>
                                    <p:cond delay="0"/>
                                  </p:stCondLst>
                                  <p:childTnLst>
                                    <p:set>
                                      <p:cBhvr>
                                        <p:cTn id="12" dur="1" fill="hold">
                                          <p:stCondLst>
                                            <p:cond delay="0"/>
                                          </p:stCondLst>
                                        </p:cTn>
                                        <p:tgtEl>
                                          <p:spTgt spid="178"/>
                                        </p:tgtEl>
                                        <p:attrNameLst>
                                          <p:attrName>style.visibility</p:attrName>
                                        </p:attrNameLst>
                                      </p:cBhvr>
                                      <p:to>
                                        <p:strVal val="visible"/>
                                      </p:to>
                                    </p:set>
                                    <p:animEffect transition="in" filter="wipe(down)">
                                      <p:cBhvr>
                                        <p:cTn id="13" dur="500"/>
                                        <p:tgtEl>
                                          <p:spTgt spid="178"/>
                                        </p:tgtEl>
                                      </p:cBhvr>
                                    </p:animEffect>
                                  </p:childTnLst>
                                </p:cTn>
                              </p:par>
                            </p:childTnLst>
                          </p:cTn>
                        </p:par>
                        <p:par>
                          <p:cTn id="14" fill="hold">
                            <p:stCondLst>
                              <p:cond delay="1000"/>
                            </p:stCondLst>
                            <p:childTnLst>
                              <p:par>
                                <p:cTn id="15" presetID="10" presetClass="entr" presetSubtype="0" fill="hold" grpId="0" nodeType="afterEffect">
                                  <p:stCondLst>
                                    <p:cond delay="0"/>
                                  </p:stCondLst>
                                  <p:childTnLst>
                                    <p:set>
                                      <p:cBhvr>
                                        <p:cTn id="16" dur="1" fill="hold">
                                          <p:stCondLst>
                                            <p:cond delay="0"/>
                                          </p:stCondLst>
                                        </p:cTn>
                                        <p:tgtEl>
                                          <p:spTgt spid="219"/>
                                        </p:tgtEl>
                                        <p:attrNameLst>
                                          <p:attrName>style.visibility</p:attrName>
                                        </p:attrNameLst>
                                      </p:cBhvr>
                                      <p:to>
                                        <p:strVal val="visible"/>
                                      </p:to>
                                    </p:set>
                                    <p:animEffect transition="in" filter="fade">
                                      <p:cBhvr>
                                        <p:cTn id="17" dur="500"/>
                                        <p:tgtEl>
                                          <p:spTgt spid="219"/>
                                        </p:tgtEl>
                                      </p:cBhvr>
                                    </p:animEffect>
                                  </p:childTnLst>
                                </p:cTn>
                              </p:par>
                            </p:childTnLst>
                          </p:cTn>
                        </p:par>
                        <p:par>
                          <p:cTn id="18" fill="hold">
                            <p:stCondLst>
                              <p:cond delay="1500"/>
                            </p:stCondLst>
                            <p:childTnLst>
                              <p:par>
                                <p:cTn id="19" presetID="10" presetClass="entr" presetSubtype="0" fill="hold" nodeType="afterEffect">
                                  <p:stCondLst>
                                    <p:cond delay="0"/>
                                  </p:stCondLst>
                                  <p:childTnLst>
                                    <p:set>
                                      <p:cBhvr>
                                        <p:cTn id="20" dur="1" fill="hold">
                                          <p:stCondLst>
                                            <p:cond delay="0"/>
                                          </p:stCondLst>
                                        </p:cTn>
                                        <p:tgtEl>
                                          <p:spTgt spid="220"/>
                                        </p:tgtEl>
                                        <p:attrNameLst>
                                          <p:attrName>style.visibility</p:attrName>
                                        </p:attrNameLst>
                                      </p:cBhvr>
                                      <p:to>
                                        <p:strVal val="visible"/>
                                      </p:to>
                                    </p:set>
                                    <p:animEffect transition="in" filter="fade">
                                      <p:cBhvr>
                                        <p:cTn id="21" dur="500"/>
                                        <p:tgtEl>
                                          <p:spTgt spid="220"/>
                                        </p:tgtEl>
                                      </p:cBhvr>
                                    </p:animEffect>
                                  </p:childTnLst>
                                </p:cTn>
                              </p:par>
                              <p:par>
                                <p:cTn id="22" presetID="10" presetClass="entr" presetSubtype="0" fill="hold" nodeType="withEffect">
                                  <p:stCondLst>
                                    <p:cond delay="0"/>
                                  </p:stCondLst>
                                  <p:childTnLst>
                                    <p:set>
                                      <p:cBhvr>
                                        <p:cTn id="23" dur="1" fill="hold">
                                          <p:stCondLst>
                                            <p:cond delay="0"/>
                                          </p:stCondLst>
                                        </p:cTn>
                                        <p:tgtEl>
                                          <p:spTgt spid="223"/>
                                        </p:tgtEl>
                                        <p:attrNameLst>
                                          <p:attrName>style.visibility</p:attrName>
                                        </p:attrNameLst>
                                      </p:cBhvr>
                                      <p:to>
                                        <p:strVal val="visible"/>
                                      </p:to>
                                    </p:set>
                                    <p:animEffect transition="in" filter="fade">
                                      <p:cBhvr>
                                        <p:cTn id="24" dur="500"/>
                                        <p:tgtEl>
                                          <p:spTgt spid="223"/>
                                        </p:tgtEl>
                                      </p:cBhvr>
                                    </p:animEffect>
                                  </p:childTnLst>
                                </p:cTn>
                              </p:par>
                              <p:par>
                                <p:cTn id="25" presetID="10" presetClass="entr" presetSubtype="0" fill="hold" grpId="0" nodeType="withEffect">
                                  <p:stCondLst>
                                    <p:cond delay="0"/>
                                  </p:stCondLst>
                                  <p:childTnLst>
                                    <p:set>
                                      <p:cBhvr>
                                        <p:cTn id="26" dur="1" fill="hold">
                                          <p:stCondLst>
                                            <p:cond delay="0"/>
                                          </p:stCondLst>
                                        </p:cTn>
                                        <p:tgtEl>
                                          <p:spTgt spid="226"/>
                                        </p:tgtEl>
                                        <p:attrNameLst>
                                          <p:attrName>style.visibility</p:attrName>
                                        </p:attrNameLst>
                                      </p:cBhvr>
                                      <p:to>
                                        <p:strVal val="visible"/>
                                      </p:to>
                                    </p:set>
                                    <p:animEffect transition="in" filter="fade">
                                      <p:cBhvr>
                                        <p:cTn id="27" dur="500"/>
                                        <p:tgtEl>
                                          <p:spTgt spid="226"/>
                                        </p:tgtEl>
                                      </p:cBhvr>
                                    </p:animEffect>
                                  </p:childTnLst>
                                </p:cTn>
                              </p:par>
                              <p:par>
                                <p:cTn id="28" presetID="10" presetClass="entr" presetSubtype="0" fill="hold" grpId="0" nodeType="withEffect">
                                  <p:stCondLst>
                                    <p:cond delay="0"/>
                                  </p:stCondLst>
                                  <p:childTnLst>
                                    <p:set>
                                      <p:cBhvr>
                                        <p:cTn id="29" dur="1" fill="hold">
                                          <p:stCondLst>
                                            <p:cond delay="0"/>
                                          </p:stCondLst>
                                        </p:cTn>
                                        <p:tgtEl>
                                          <p:spTgt spid="227"/>
                                        </p:tgtEl>
                                        <p:attrNameLst>
                                          <p:attrName>style.visibility</p:attrName>
                                        </p:attrNameLst>
                                      </p:cBhvr>
                                      <p:to>
                                        <p:strVal val="visible"/>
                                      </p:to>
                                    </p:set>
                                    <p:animEffect transition="in" filter="fade">
                                      <p:cBhvr>
                                        <p:cTn id="30" dur="500"/>
                                        <p:tgtEl>
                                          <p:spTgt spid="227"/>
                                        </p:tgtEl>
                                      </p:cBhvr>
                                    </p:animEffect>
                                  </p:childTnLst>
                                </p:cTn>
                              </p:par>
                              <p:par>
                                <p:cTn id="31" presetID="10" presetClass="entr" presetSubtype="0" fill="hold" grpId="0" nodeType="withEffect">
                                  <p:stCondLst>
                                    <p:cond delay="0"/>
                                  </p:stCondLst>
                                  <p:childTnLst>
                                    <p:set>
                                      <p:cBhvr>
                                        <p:cTn id="32" dur="1" fill="hold">
                                          <p:stCondLst>
                                            <p:cond delay="0"/>
                                          </p:stCondLst>
                                        </p:cTn>
                                        <p:tgtEl>
                                          <p:spTgt spid="228"/>
                                        </p:tgtEl>
                                        <p:attrNameLst>
                                          <p:attrName>style.visibility</p:attrName>
                                        </p:attrNameLst>
                                      </p:cBhvr>
                                      <p:to>
                                        <p:strVal val="visible"/>
                                      </p:to>
                                    </p:set>
                                    <p:animEffect transition="in" filter="fade">
                                      <p:cBhvr>
                                        <p:cTn id="33" dur="500"/>
                                        <p:tgtEl>
                                          <p:spTgt spid="228"/>
                                        </p:tgtEl>
                                      </p:cBhvr>
                                    </p:animEffect>
                                  </p:childTnLst>
                                </p:cTn>
                              </p:par>
                              <p:par>
                                <p:cTn id="34" presetID="10" presetClass="entr" presetSubtype="0" fill="hold" grpId="0" nodeType="withEffect">
                                  <p:stCondLst>
                                    <p:cond delay="0"/>
                                  </p:stCondLst>
                                  <p:childTnLst>
                                    <p:set>
                                      <p:cBhvr>
                                        <p:cTn id="35" dur="1" fill="hold">
                                          <p:stCondLst>
                                            <p:cond delay="0"/>
                                          </p:stCondLst>
                                        </p:cTn>
                                        <p:tgtEl>
                                          <p:spTgt spid="229"/>
                                        </p:tgtEl>
                                        <p:attrNameLst>
                                          <p:attrName>style.visibility</p:attrName>
                                        </p:attrNameLst>
                                      </p:cBhvr>
                                      <p:to>
                                        <p:strVal val="visible"/>
                                      </p:to>
                                    </p:set>
                                    <p:animEffect transition="in" filter="fade">
                                      <p:cBhvr>
                                        <p:cTn id="36" dur="500"/>
                                        <p:tgtEl>
                                          <p:spTgt spid="229"/>
                                        </p:tgtEl>
                                      </p:cBhvr>
                                    </p:animEffect>
                                  </p:childTnLst>
                                </p:cTn>
                              </p:par>
                            </p:childTnLst>
                          </p:cTn>
                        </p:par>
                        <p:par>
                          <p:cTn id="37" fill="hold">
                            <p:stCondLst>
                              <p:cond delay="2000"/>
                            </p:stCondLst>
                            <p:childTnLst>
                              <p:par>
                                <p:cTn id="38" presetID="22" presetClass="entr" presetSubtype="2" fill="hold" nodeType="afterEffect">
                                  <p:stCondLst>
                                    <p:cond delay="0"/>
                                  </p:stCondLst>
                                  <p:childTnLst>
                                    <p:set>
                                      <p:cBhvr>
                                        <p:cTn id="39" dur="1" fill="hold">
                                          <p:stCondLst>
                                            <p:cond delay="0"/>
                                          </p:stCondLst>
                                        </p:cTn>
                                        <p:tgtEl>
                                          <p:spTgt spid="172"/>
                                        </p:tgtEl>
                                        <p:attrNameLst>
                                          <p:attrName>style.visibility</p:attrName>
                                        </p:attrNameLst>
                                      </p:cBhvr>
                                      <p:to>
                                        <p:strVal val="visible"/>
                                      </p:to>
                                    </p:set>
                                    <p:animEffect transition="in" filter="wipe(right)">
                                      <p:cBhvr>
                                        <p:cTn id="40" dur="500"/>
                                        <p:tgtEl>
                                          <p:spTgt spid="172"/>
                                        </p:tgtEl>
                                      </p:cBhvr>
                                    </p:animEffect>
                                  </p:childTnLst>
                                </p:cTn>
                              </p:par>
                            </p:childTnLst>
                          </p:cTn>
                        </p:par>
                        <p:par>
                          <p:cTn id="41" fill="hold">
                            <p:stCondLst>
                              <p:cond delay="2500"/>
                            </p:stCondLst>
                            <p:childTnLst>
                              <p:par>
                                <p:cTn id="42" presetID="10" presetClass="entr" presetSubtype="0" fill="hold" grpId="0" nodeType="afterEffect">
                                  <p:stCondLst>
                                    <p:cond delay="0"/>
                                  </p:stCondLst>
                                  <p:childTnLst>
                                    <p:set>
                                      <p:cBhvr>
                                        <p:cTn id="43" dur="1" fill="hold">
                                          <p:stCondLst>
                                            <p:cond delay="0"/>
                                          </p:stCondLst>
                                        </p:cTn>
                                        <p:tgtEl>
                                          <p:spTgt spid="208"/>
                                        </p:tgtEl>
                                        <p:attrNameLst>
                                          <p:attrName>style.visibility</p:attrName>
                                        </p:attrNameLst>
                                      </p:cBhvr>
                                      <p:to>
                                        <p:strVal val="visible"/>
                                      </p:to>
                                    </p:set>
                                    <p:animEffect transition="in" filter="fade">
                                      <p:cBhvr>
                                        <p:cTn id="44" dur="500"/>
                                        <p:tgtEl>
                                          <p:spTgt spid="208"/>
                                        </p:tgtEl>
                                      </p:cBhvr>
                                    </p:animEffect>
                                  </p:childTnLst>
                                </p:cTn>
                              </p:par>
                            </p:childTnLst>
                          </p:cTn>
                        </p:par>
                        <p:par>
                          <p:cTn id="45" fill="hold">
                            <p:stCondLst>
                              <p:cond delay="3000"/>
                            </p:stCondLst>
                            <p:childTnLst>
                              <p:par>
                                <p:cTn id="46" presetID="10" presetClass="entr" presetSubtype="0" fill="hold" nodeType="afterEffect">
                                  <p:stCondLst>
                                    <p:cond delay="0"/>
                                  </p:stCondLst>
                                  <p:childTnLst>
                                    <p:set>
                                      <p:cBhvr>
                                        <p:cTn id="47" dur="1" fill="hold">
                                          <p:stCondLst>
                                            <p:cond delay="0"/>
                                          </p:stCondLst>
                                        </p:cTn>
                                        <p:tgtEl>
                                          <p:spTgt spid="209"/>
                                        </p:tgtEl>
                                        <p:attrNameLst>
                                          <p:attrName>style.visibility</p:attrName>
                                        </p:attrNameLst>
                                      </p:cBhvr>
                                      <p:to>
                                        <p:strVal val="visible"/>
                                      </p:to>
                                    </p:set>
                                    <p:animEffect transition="in" filter="fade">
                                      <p:cBhvr>
                                        <p:cTn id="48" dur="500"/>
                                        <p:tgtEl>
                                          <p:spTgt spid="209"/>
                                        </p:tgtEl>
                                      </p:cBhvr>
                                    </p:animEffect>
                                  </p:childTnLst>
                                </p:cTn>
                              </p:par>
                              <p:par>
                                <p:cTn id="49" presetID="10" presetClass="entr" presetSubtype="0" fill="hold" nodeType="withEffect">
                                  <p:stCondLst>
                                    <p:cond delay="0"/>
                                  </p:stCondLst>
                                  <p:childTnLst>
                                    <p:set>
                                      <p:cBhvr>
                                        <p:cTn id="50" dur="1" fill="hold">
                                          <p:stCondLst>
                                            <p:cond delay="0"/>
                                          </p:stCondLst>
                                        </p:cTn>
                                        <p:tgtEl>
                                          <p:spTgt spid="212"/>
                                        </p:tgtEl>
                                        <p:attrNameLst>
                                          <p:attrName>style.visibility</p:attrName>
                                        </p:attrNameLst>
                                      </p:cBhvr>
                                      <p:to>
                                        <p:strVal val="visible"/>
                                      </p:to>
                                    </p:set>
                                    <p:animEffect transition="in" filter="fade">
                                      <p:cBhvr>
                                        <p:cTn id="51" dur="500"/>
                                        <p:tgtEl>
                                          <p:spTgt spid="212"/>
                                        </p:tgtEl>
                                      </p:cBhvr>
                                    </p:animEffect>
                                  </p:childTnLst>
                                </p:cTn>
                              </p:par>
                              <p:par>
                                <p:cTn id="52" presetID="10" presetClass="entr" presetSubtype="0" fill="hold" grpId="0" nodeType="withEffect">
                                  <p:stCondLst>
                                    <p:cond delay="0"/>
                                  </p:stCondLst>
                                  <p:childTnLst>
                                    <p:set>
                                      <p:cBhvr>
                                        <p:cTn id="53" dur="1" fill="hold">
                                          <p:stCondLst>
                                            <p:cond delay="0"/>
                                          </p:stCondLst>
                                        </p:cTn>
                                        <p:tgtEl>
                                          <p:spTgt spid="215"/>
                                        </p:tgtEl>
                                        <p:attrNameLst>
                                          <p:attrName>style.visibility</p:attrName>
                                        </p:attrNameLst>
                                      </p:cBhvr>
                                      <p:to>
                                        <p:strVal val="visible"/>
                                      </p:to>
                                    </p:set>
                                    <p:animEffect transition="in" filter="fade">
                                      <p:cBhvr>
                                        <p:cTn id="54" dur="500"/>
                                        <p:tgtEl>
                                          <p:spTgt spid="215"/>
                                        </p:tgtEl>
                                      </p:cBhvr>
                                    </p:animEffect>
                                  </p:childTnLst>
                                </p:cTn>
                              </p:par>
                              <p:par>
                                <p:cTn id="55" presetID="10" presetClass="entr" presetSubtype="0" fill="hold" grpId="0" nodeType="withEffect">
                                  <p:stCondLst>
                                    <p:cond delay="0"/>
                                  </p:stCondLst>
                                  <p:childTnLst>
                                    <p:set>
                                      <p:cBhvr>
                                        <p:cTn id="56" dur="1" fill="hold">
                                          <p:stCondLst>
                                            <p:cond delay="0"/>
                                          </p:stCondLst>
                                        </p:cTn>
                                        <p:tgtEl>
                                          <p:spTgt spid="216"/>
                                        </p:tgtEl>
                                        <p:attrNameLst>
                                          <p:attrName>style.visibility</p:attrName>
                                        </p:attrNameLst>
                                      </p:cBhvr>
                                      <p:to>
                                        <p:strVal val="visible"/>
                                      </p:to>
                                    </p:set>
                                    <p:animEffect transition="in" filter="fade">
                                      <p:cBhvr>
                                        <p:cTn id="57" dur="500"/>
                                        <p:tgtEl>
                                          <p:spTgt spid="216"/>
                                        </p:tgtEl>
                                      </p:cBhvr>
                                    </p:animEffect>
                                  </p:childTnLst>
                                </p:cTn>
                              </p:par>
                              <p:par>
                                <p:cTn id="58" presetID="10" presetClass="entr" presetSubtype="0" fill="hold" grpId="0" nodeType="withEffect">
                                  <p:stCondLst>
                                    <p:cond delay="0"/>
                                  </p:stCondLst>
                                  <p:childTnLst>
                                    <p:set>
                                      <p:cBhvr>
                                        <p:cTn id="59" dur="1" fill="hold">
                                          <p:stCondLst>
                                            <p:cond delay="0"/>
                                          </p:stCondLst>
                                        </p:cTn>
                                        <p:tgtEl>
                                          <p:spTgt spid="217"/>
                                        </p:tgtEl>
                                        <p:attrNameLst>
                                          <p:attrName>style.visibility</p:attrName>
                                        </p:attrNameLst>
                                      </p:cBhvr>
                                      <p:to>
                                        <p:strVal val="visible"/>
                                      </p:to>
                                    </p:set>
                                    <p:animEffect transition="in" filter="fade">
                                      <p:cBhvr>
                                        <p:cTn id="60" dur="500"/>
                                        <p:tgtEl>
                                          <p:spTgt spid="217"/>
                                        </p:tgtEl>
                                      </p:cBhvr>
                                    </p:animEffect>
                                  </p:childTnLst>
                                </p:cTn>
                              </p:par>
                              <p:par>
                                <p:cTn id="61" presetID="10" presetClass="entr" presetSubtype="0" fill="hold" grpId="0" nodeType="withEffect">
                                  <p:stCondLst>
                                    <p:cond delay="0"/>
                                  </p:stCondLst>
                                  <p:childTnLst>
                                    <p:set>
                                      <p:cBhvr>
                                        <p:cTn id="62" dur="1" fill="hold">
                                          <p:stCondLst>
                                            <p:cond delay="0"/>
                                          </p:stCondLst>
                                        </p:cTn>
                                        <p:tgtEl>
                                          <p:spTgt spid="218"/>
                                        </p:tgtEl>
                                        <p:attrNameLst>
                                          <p:attrName>style.visibility</p:attrName>
                                        </p:attrNameLst>
                                      </p:cBhvr>
                                      <p:to>
                                        <p:strVal val="visible"/>
                                      </p:to>
                                    </p:set>
                                    <p:animEffect transition="in" filter="fade">
                                      <p:cBhvr>
                                        <p:cTn id="63" dur="500"/>
                                        <p:tgtEl>
                                          <p:spTgt spid="218"/>
                                        </p:tgtEl>
                                      </p:cBhvr>
                                    </p:animEffect>
                                  </p:childTnLst>
                                </p:cTn>
                              </p:par>
                            </p:childTnLst>
                          </p:cTn>
                        </p:par>
                        <p:par>
                          <p:cTn id="64" fill="hold">
                            <p:stCondLst>
                              <p:cond delay="3500"/>
                            </p:stCondLst>
                            <p:childTnLst>
                              <p:par>
                                <p:cTn id="65" presetID="22" presetClass="entr" presetSubtype="8" fill="hold" nodeType="afterEffect">
                                  <p:stCondLst>
                                    <p:cond delay="0"/>
                                  </p:stCondLst>
                                  <p:childTnLst>
                                    <p:set>
                                      <p:cBhvr>
                                        <p:cTn id="66" dur="1" fill="hold">
                                          <p:stCondLst>
                                            <p:cond delay="0"/>
                                          </p:stCondLst>
                                        </p:cTn>
                                        <p:tgtEl>
                                          <p:spTgt spid="181"/>
                                        </p:tgtEl>
                                        <p:attrNameLst>
                                          <p:attrName>style.visibility</p:attrName>
                                        </p:attrNameLst>
                                      </p:cBhvr>
                                      <p:to>
                                        <p:strVal val="visible"/>
                                      </p:to>
                                    </p:set>
                                    <p:animEffect transition="in" filter="wipe(left)">
                                      <p:cBhvr>
                                        <p:cTn id="67" dur="500"/>
                                        <p:tgtEl>
                                          <p:spTgt spid="181"/>
                                        </p:tgtEl>
                                      </p:cBhvr>
                                    </p:animEffect>
                                  </p:childTnLst>
                                </p:cTn>
                              </p:par>
                            </p:childTnLst>
                          </p:cTn>
                        </p:par>
                        <p:par>
                          <p:cTn id="68" fill="hold">
                            <p:stCondLst>
                              <p:cond delay="4000"/>
                            </p:stCondLst>
                            <p:childTnLst>
                              <p:par>
                                <p:cTn id="69" presetID="10" presetClass="entr" presetSubtype="0" fill="hold" grpId="0" nodeType="afterEffect">
                                  <p:stCondLst>
                                    <p:cond delay="0"/>
                                  </p:stCondLst>
                                  <p:childTnLst>
                                    <p:set>
                                      <p:cBhvr>
                                        <p:cTn id="70" dur="1" fill="hold">
                                          <p:stCondLst>
                                            <p:cond delay="0"/>
                                          </p:stCondLst>
                                        </p:cTn>
                                        <p:tgtEl>
                                          <p:spTgt spid="197"/>
                                        </p:tgtEl>
                                        <p:attrNameLst>
                                          <p:attrName>style.visibility</p:attrName>
                                        </p:attrNameLst>
                                      </p:cBhvr>
                                      <p:to>
                                        <p:strVal val="visible"/>
                                      </p:to>
                                    </p:set>
                                    <p:animEffect transition="in" filter="fade">
                                      <p:cBhvr>
                                        <p:cTn id="71" dur="500"/>
                                        <p:tgtEl>
                                          <p:spTgt spid="197"/>
                                        </p:tgtEl>
                                      </p:cBhvr>
                                    </p:animEffect>
                                  </p:childTnLst>
                                </p:cTn>
                              </p:par>
                            </p:childTnLst>
                          </p:cTn>
                        </p:par>
                        <p:par>
                          <p:cTn id="72" fill="hold">
                            <p:stCondLst>
                              <p:cond delay="4500"/>
                            </p:stCondLst>
                            <p:childTnLst>
                              <p:par>
                                <p:cTn id="73" presetID="10" presetClass="entr" presetSubtype="0" fill="hold" nodeType="afterEffect">
                                  <p:stCondLst>
                                    <p:cond delay="0"/>
                                  </p:stCondLst>
                                  <p:childTnLst>
                                    <p:set>
                                      <p:cBhvr>
                                        <p:cTn id="74" dur="1" fill="hold">
                                          <p:stCondLst>
                                            <p:cond delay="0"/>
                                          </p:stCondLst>
                                        </p:cTn>
                                        <p:tgtEl>
                                          <p:spTgt spid="198"/>
                                        </p:tgtEl>
                                        <p:attrNameLst>
                                          <p:attrName>style.visibility</p:attrName>
                                        </p:attrNameLst>
                                      </p:cBhvr>
                                      <p:to>
                                        <p:strVal val="visible"/>
                                      </p:to>
                                    </p:set>
                                    <p:animEffect transition="in" filter="fade">
                                      <p:cBhvr>
                                        <p:cTn id="75" dur="500"/>
                                        <p:tgtEl>
                                          <p:spTgt spid="198"/>
                                        </p:tgtEl>
                                      </p:cBhvr>
                                    </p:animEffect>
                                  </p:childTnLst>
                                </p:cTn>
                              </p:par>
                              <p:par>
                                <p:cTn id="76" presetID="10" presetClass="entr" presetSubtype="0" fill="hold" nodeType="withEffect">
                                  <p:stCondLst>
                                    <p:cond delay="0"/>
                                  </p:stCondLst>
                                  <p:childTnLst>
                                    <p:set>
                                      <p:cBhvr>
                                        <p:cTn id="77" dur="1" fill="hold">
                                          <p:stCondLst>
                                            <p:cond delay="0"/>
                                          </p:stCondLst>
                                        </p:cTn>
                                        <p:tgtEl>
                                          <p:spTgt spid="201"/>
                                        </p:tgtEl>
                                        <p:attrNameLst>
                                          <p:attrName>style.visibility</p:attrName>
                                        </p:attrNameLst>
                                      </p:cBhvr>
                                      <p:to>
                                        <p:strVal val="visible"/>
                                      </p:to>
                                    </p:set>
                                    <p:animEffect transition="in" filter="fade">
                                      <p:cBhvr>
                                        <p:cTn id="78" dur="500"/>
                                        <p:tgtEl>
                                          <p:spTgt spid="201"/>
                                        </p:tgtEl>
                                      </p:cBhvr>
                                    </p:animEffect>
                                  </p:childTnLst>
                                </p:cTn>
                              </p:par>
                              <p:par>
                                <p:cTn id="79" presetID="10" presetClass="entr" presetSubtype="0" fill="hold" grpId="0" nodeType="withEffect">
                                  <p:stCondLst>
                                    <p:cond delay="0"/>
                                  </p:stCondLst>
                                  <p:childTnLst>
                                    <p:set>
                                      <p:cBhvr>
                                        <p:cTn id="80" dur="1" fill="hold">
                                          <p:stCondLst>
                                            <p:cond delay="0"/>
                                          </p:stCondLst>
                                        </p:cTn>
                                        <p:tgtEl>
                                          <p:spTgt spid="204"/>
                                        </p:tgtEl>
                                        <p:attrNameLst>
                                          <p:attrName>style.visibility</p:attrName>
                                        </p:attrNameLst>
                                      </p:cBhvr>
                                      <p:to>
                                        <p:strVal val="visible"/>
                                      </p:to>
                                    </p:set>
                                    <p:animEffect transition="in" filter="fade">
                                      <p:cBhvr>
                                        <p:cTn id="81" dur="500"/>
                                        <p:tgtEl>
                                          <p:spTgt spid="204"/>
                                        </p:tgtEl>
                                      </p:cBhvr>
                                    </p:animEffect>
                                  </p:childTnLst>
                                </p:cTn>
                              </p:par>
                              <p:par>
                                <p:cTn id="82" presetID="10" presetClass="entr" presetSubtype="0" fill="hold" grpId="0" nodeType="withEffect">
                                  <p:stCondLst>
                                    <p:cond delay="0"/>
                                  </p:stCondLst>
                                  <p:childTnLst>
                                    <p:set>
                                      <p:cBhvr>
                                        <p:cTn id="83" dur="1" fill="hold">
                                          <p:stCondLst>
                                            <p:cond delay="0"/>
                                          </p:stCondLst>
                                        </p:cTn>
                                        <p:tgtEl>
                                          <p:spTgt spid="205"/>
                                        </p:tgtEl>
                                        <p:attrNameLst>
                                          <p:attrName>style.visibility</p:attrName>
                                        </p:attrNameLst>
                                      </p:cBhvr>
                                      <p:to>
                                        <p:strVal val="visible"/>
                                      </p:to>
                                    </p:set>
                                    <p:animEffect transition="in" filter="fade">
                                      <p:cBhvr>
                                        <p:cTn id="84" dur="500"/>
                                        <p:tgtEl>
                                          <p:spTgt spid="205"/>
                                        </p:tgtEl>
                                      </p:cBhvr>
                                    </p:animEffect>
                                  </p:childTnLst>
                                </p:cTn>
                              </p:par>
                              <p:par>
                                <p:cTn id="85" presetID="10" presetClass="entr" presetSubtype="0" fill="hold" grpId="0" nodeType="withEffect">
                                  <p:stCondLst>
                                    <p:cond delay="0"/>
                                  </p:stCondLst>
                                  <p:childTnLst>
                                    <p:set>
                                      <p:cBhvr>
                                        <p:cTn id="86" dur="1" fill="hold">
                                          <p:stCondLst>
                                            <p:cond delay="0"/>
                                          </p:stCondLst>
                                        </p:cTn>
                                        <p:tgtEl>
                                          <p:spTgt spid="206"/>
                                        </p:tgtEl>
                                        <p:attrNameLst>
                                          <p:attrName>style.visibility</p:attrName>
                                        </p:attrNameLst>
                                      </p:cBhvr>
                                      <p:to>
                                        <p:strVal val="visible"/>
                                      </p:to>
                                    </p:set>
                                    <p:animEffect transition="in" filter="fade">
                                      <p:cBhvr>
                                        <p:cTn id="87" dur="500"/>
                                        <p:tgtEl>
                                          <p:spTgt spid="206"/>
                                        </p:tgtEl>
                                      </p:cBhvr>
                                    </p:animEffect>
                                  </p:childTnLst>
                                </p:cTn>
                              </p:par>
                              <p:par>
                                <p:cTn id="88" presetID="10" presetClass="entr" presetSubtype="0" fill="hold" grpId="0" nodeType="withEffect">
                                  <p:stCondLst>
                                    <p:cond delay="0"/>
                                  </p:stCondLst>
                                  <p:childTnLst>
                                    <p:set>
                                      <p:cBhvr>
                                        <p:cTn id="89" dur="1" fill="hold">
                                          <p:stCondLst>
                                            <p:cond delay="0"/>
                                          </p:stCondLst>
                                        </p:cTn>
                                        <p:tgtEl>
                                          <p:spTgt spid="207"/>
                                        </p:tgtEl>
                                        <p:attrNameLst>
                                          <p:attrName>style.visibility</p:attrName>
                                        </p:attrNameLst>
                                      </p:cBhvr>
                                      <p:to>
                                        <p:strVal val="visible"/>
                                      </p:to>
                                    </p:set>
                                    <p:animEffect transition="in" filter="fade">
                                      <p:cBhvr>
                                        <p:cTn id="90" dur="500"/>
                                        <p:tgtEl>
                                          <p:spTgt spid="207"/>
                                        </p:tgtEl>
                                      </p:cBhvr>
                                    </p:animEffect>
                                  </p:childTnLst>
                                </p:cTn>
                              </p:par>
                            </p:childTnLst>
                          </p:cTn>
                        </p:par>
                        <p:par>
                          <p:cTn id="91" fill="hold">
                            <p:stCondLst>
                              <p:cond delay="5000"/>
                            </p:stCondLst>
                            <p:childTnLst>
                              <p:par>
                                <p:cTn id="92" presetID="22" presetClass="entr" presetSubtype="8" fill="hold" nodeType="afterEffect">
                                  <p:stCondLst>
                                    <p:cond delay="0"/>
                                  </p:stCondLst>
                                  <p:childTnLst>
                                    <p:set>
                                      <p:cBhvr>
                                        <p:cTn id="93" dur="1" fill="hold">
                                          <p:stCondLst>
                                            <p:cond delay="0"/>
                                          </p:stCondLst>
                                        </p:cTn>
                                        <p:tgtEl>
                                          <p:spTgt spid="175"/>
                                        </p:tgtEl>
                                        <p:attrNameLst>
                                          <p:attrName>style.visibility</p:attrName>
                                        </p:attrNameLst>
                                      </p:cBhvr>
                                      <p:to>
                                        <p:strVal val="visible"/>
                                      </p:to>
                                    </p:set>
                                    <p:animEffect transition="in" filter="wipe(left)">
                                      <p:cBhvr>
                                        <p:cTn id="94" dur="500"/>
                                        <p:tgtEl>
                                          <p:spTgt spid="175"/>
                                        </p:tgtEl>
                                      </p:cBhvr>
                                    </p:animEffect>
                                  </p:childTnLst>
                                </p:cTn>
                              </p:par>
                            </p:childTnLst>
                          </p:cTn>
                        </p:par>
                        <p:par>
                          <p:cTn id="95" fill="hold">
                            <p:stCondLst>
                              <p:cond delay="5500"/>
                            </p:stCondLst>
                            <p:childTnLst>
                              <p:par>
                                <p:cTn id="96" presetID="10" presetClass="entr" presetSubtype="0" fill="hold" grpId="0" nodeType="afterEffect">
                                  <p:stCondLst>
                                    <p:cond delay="0"/>
                                  </p:stCondLst>
                                  <p:childTnLst>
                                    <p:set>
                                      <p:cBhvr>
                                        <p:cTn id="97" dur="1" fill="hold">
                                          <p:stCondLst>
                                            <p:cond delay="0"/>
                                          </p:stCondLst>
                                        </p:cTn>
                                        <p:tgtEl>
                                          <p:spTgt spid="185"/>
                                        </p:tgtEl>
                                        <p:attrNameLst>
                                          <p:attrName>style.visibility</p:attrName>
                                        </p:attrNameLst>
                                      </p:cBhvr>
                                      <p:to>
                                        <p:strVal val="visible"/>
                                      </p:to>
                                    </p:set>
                                    <p:animEffect transition="in" filter="fade">
                                      <p:cBhvr>
                                        <p:cTn id="98" dur="500"/>
                                        <p:tgtEl>
                                          <p:spTgt spid="185"/>
                                        </p:tgtEl>
                                      </p:cBhvr>
                                    </p:animEffect>
                                  </p:childTnLst>
                                </p:cTn>
                              </p:par>
                            </p:childTnLst>
                          </p:cTn>
                        </p:par>
                        <p:par>
                          <p:cTn id="99" fill="hold">
                            <p:stCondLst>
                              <p:cond delay="6000"/>
                            </p:stCondLst>
                            <p:childTnLst>
                              <p:par>
                                <p:cTn id="100" presetID="10" presetClass="entr" presetSubtype="0" fill="hold" nodeType="afterEffect">
                                  <p:stCondLst>
                                    <p:cond delay="0"/>
                                  </p:stCondLst>
                                  <p:childTnLst>
                                    <p:set>
                                      <p:cBhvr>
                                        <p:cTn id="101" dur="1" fill="hold">
                                          <p:stCondLst>
                                            <p:cond delay="0"/>
                                          </p:stCondLst>
                                        </p:cTn>
                                        <p:tgtEl>
                                          <p:spTgt spid="187"/>
                                        </p:tgtEl>
                                        <p:attrNameLst>
                                          <p:attrName>style.visibility</p:attrName>
                                        </p:attrNameLst>
                                      </p:cBhvr>
                                      <p:to>
                                        <p:strVal val="visible"/>
                                      </p:to>
                                    </p:set>
                                    <p:animEffect transition="in" filter="fade">
                                      <p:cBhvr>
                                        <p:cTn id="102" dur="500"/>
                                        <p:tgtEl>
                                          <p:spTgt spid="187"/>
                                        </p:tgtEl>
                                      </p:cBhvr>
                                    </p:animEffect>
                                  </p:childTnLst>
                                </p:cTn>
                              </p:par>
                              <p:par>
                                <p:cTn id="103" presetID="10" presetClass="entr" presetSubtype="0" fill="hold" nodeType="withEffect">
                                  <p:stCondLst>
                                    <p:cond delay="0"/>
                                  </p:stCondLst>
                                  <p:childTnLst>
                                    <p:set>
                                      <p:cBhvr>
                                        <p:cTn id="104" dur="1" fill="hold">
                                          <p:stCondLst>
                                            <p:cond delay="0"/>
                                          </p:stCondLst>
                                        </p:cTn>
                                        <p:tgtEl>
                                          <p:spTgt spid="190"/>
                                        </p:tgtEl>
                                        <p:attrNameLst>
                                          <p:attrName>style.visibility</p:attrName>
                                        </p:attrNameLst>
                                      </p:cBhvr>
                                      <p:to>
                                        <p:strVal val="visible"/>
                                      </p:to>
                                    </p:set>
                                    <p:animEffect transition="in" filter="fade">
                                      <p:cBhvr>
                                        <p:cTn id="105" dur="500"/>
                                        <p:tgtEl>
                                          <p:spTgt spid="190"/>
                                        </p:tgtEl>
                                      </p:cBhvr>
                                    </p:animEffect>
                                  </p:childTnLst>
                                </p:cTn>
                              </p:par>
                              <p:par>
                                <p:cTn id="106" presetID="10" presetClass="entr" presetSubtype="0" fill="hold" grpId="0" nodeType="withEffect">
                                  <p:stCondLst>
                                    <p:cond delay="0"/>
                                  </p:stCondLst>
                                  <p:childTnLst>
                                    <p:set>
                                      <p:cBhvr>
                                        <p:cTn id="107" dur="1" fill="hold">
                                          <p:stCondLst>
                                            <p:cond delay="0"/>
                                          </p:stCondLst>
                                        </p:cTn>
                                        <p:tgtEl>
                                          <p:spTgt spid="193"/>
                                        </p:tgtEl>
                                        <p:attrNameLst>
                                          <p:attrName>style.visibility</p:attrName>
                                        </p:attrNameLst>
                                      </p:cBhvr>
                                      <p:to>
                                        <p:strVal val="visible"/>
                                      </p:to>
                                    </p:set>
                                    <p:animEffect transition="in" filter="fade">
                                      <p:cBhvr>
                                        <p:cTn id="108" dur="500"/>
                                        <p:tgtEl>
                                          <p:spTgt spid="193"/>
                                        </p:tgtEl>
                                      </p:cBhvr>
                                    </p:animEffect>
                                  </p:childTnLst>
                                </p:cTn>
                              </p:par>
                              <p:par>
                                <p:cTn id="109" presetID="10" presetClass="entr" presetSubtype="0" fill="hold" grpId="0" nodeType="withEffect">
                                  <p:stCondLst>
                                    <p:cond delay="0"/>
                                  </p:stCondLst>
                                  <p:childTnLst>
                                    <p:set>
                                      <p:cBhvr>
                                        <p:cTn id="110" dur="1" fill="hold">
                                          <p:stCondLst>
                                            <p:cond delay="0"/>
                                          </p:stCondLst>
                                        </p:cTn>
                                        <p:tgtEl>
                                          <p:spTgt spid="194"/>
                                        </p:tgtEl>
                                        <p:attrNameLst>
                                          <p:attrName>style.visibility</p:attrName>
                                        </p:attrNameLst>
                                      </p:cBhvr>
                                      <p:to>
                                        <p:strVal val="visible"/>
                                      </p:to>
                                    </p:set>
                                    <p:animEffect transition="in" filter="fade">
                                      <p:cBhvr>
                                        <p:cTn id="111" dur="500"/>
                                        <p:tgtEl>
                                          <p:spTgt spid="194"/>
                                        </p:tgtEl>
                                      </p:cBhvr>
                                    </p:animEffect>
                                  </p:childTnLst>
                                </p:cTn>
                              </p:par>
                              <p:par>
                                <p:cTn id="112" presetID="10" presetClass="entr" presetSubtype="0" fill="hold" grpId="0" nodeType="withEffect">
                                  <p:stCondLst>
                                    <p:cond delay="0"/>
                                  </p:stCondLst>
                                  <p:childTnLst>
                                    <p:set>
                                      <p:cBhvr>
                                        <p:cTn id="113" dur="1" fill="hold">
                                          <p:stCondLst>
                                            <p:cond delay="0"/>
                                          </p:stCondLst>
                                        </p:cTn>
                                        <p:tgtEl>
                                          <p:spTgt spid="195"/>
                                        </p:tgtEl>
                                        <p:attrNameLst>
                                          <p:attrName>style.visibility</p:attrName>
                                        </p:attrNameLst>
                                      </p:cBhvr>
                                      <p:to>
                                        <p:strVal val="visible"/>
                                      </p:to>
                                    </p:set>
                                    <p:animEffect transition="in" filter="fade">
                                      <p:cBhvr>
                                        <p:cTn id="114" dur="500"/>
                                        <p:tgtEl>
                                          <p:spTgt spid="195"/>
                                        </p:tgtEl>
                                      </p:cBhvr>
                                    </p:animEffect>
                                  </p:childTnLst>
                                </p:cTn>
                              </p:par>
                              <p:par>
                                <p:cTn id="115" presetID="10" presetClass="entr" presetSubtype="0" fill="hold" grpId="0" nodeType="withEffect">
                                  <p:stCondLst>
                                    <p:cond delay="0"/>
                                  </p:stCondLst>
                                  <p:childTnLst>
                                    <p:set>
                                      <p:cBhvr>
                                        <p:cTn id="116" dur="1" fill="hold">
                                          <p:stCondLst>
                                            <p:cond delay="0"/>
                                          </p:stCondLst>
                                        </p:cTn>
                                        <p:tgtEl>
                                          <p:spTgt spid="196"/>
                                        </p:tgtEl>
                                        <p:attrNameLst>
                                          <p:attrName>style.visibility</p:attrName>
                                        </p:attrNameLst>
                                      </p:cBhvr>
                                      <p:to>
                                        <p:strVal val="visible"/>
                                      </p:to>
                                    </p:set>
                                    <p:animEffect transition="in" filter="fade">
                                      <p:cBhvr>
                                        <p:cTn id="117" dur="500"/>
                                        <p:tgtEl>
                                          <p:spTgt spid="19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5" grpId="0"/>
      <p:bldP spid="193" grpId="0"/>
      <p:bldP spid="194" grpId="0"/>
      <p:bldP spid="195" grpId="0"/>
      <p:bldP spid="196" grpId="0"/>
      <p:bldP spid="197" grpId="0"/>
      <p:bldP spid="204" grpId="0"/>
      <p:bldP spid="205" grpId="0"/>
      <p:bldP spid="206" grpId="0"/>
      <p:bldP spid="207" grpId="0"/>
      <p:bldP spid="208" grpId="0"/>
      <p:bldP spid="215" grpId="0"/>
      <p:bldP spid="216" grpId="0"/>
      <p:bldP spid="217" grpId="0"/>
      <p:bldP spid="218" grpId="0"/>
      <p:bldP spid="219" grpId="0"/>
      <p:bldP spid="226" grpId="0"/>
      <p:bldP spid="227" grpId="0"/>
      <p:bldP spid="228" grpId="0"/>
      <p:bldP spid="229" grpId="0"/>
    </p:bldLst>
  </p:timing>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8" name="Group 57"/>
          <p:cNvGrpSpPr/>
          <p:nvPr/>
        </p:nvGrpSpPr>
        <p:grpSpPr>
          <a:xfrm>
            <a:off x="1141557" y="2523931"/>
            <a:ext cx="3222698" cy="2773790"/>
            <a:chOff x="3416457" y="1719803"/>
            <a:chExt cx="5359085" cy="4612586"/>
          </a:xfrm>
          <a:solidFill>
            <a:schemeClr val="tx2"/>
          </a:solidFill>
        </p:grpSpPr>
        <p:sp>
          <p:nvSpPr>
            <p:cNvPr id="3" name="Freeform 5"/>
            <p:cNvSpPr>
              <a:spLocks/>
            </p:cNvSpPr>
            <p:nvPr/>
          </p:nvSpPr>
          <p:spPr bwMode="auto">
            <a:xfrm>
              <a:off x="3670529" y="3896441"/>
              <a:ext cx="81199" cy="60245"/>
            </a:xfrm>
            <a:custGeom>
              <a:avLst/>
              <a:gdLst>
                <a:gd name="T0" fmla="*/ 4 w 13"/>
                <a:gd name="T1" fmla="*/ 10 h 10"/>
                <a:gd name="T2" fmla="*/ 7 w 13"/>
                <a:gd name="T3" fmla="*/ 8 h 10"/>
                <a:gd name="T4" fmla="*/ 13 w 13"/>
                <a:gd name="T5" fmla="*/ 2 h 10"/>
                <a:gd name="T6" fmla="*/ 9 w 13"/>
                <a:gd name="T7" fmla="*/ 1 h 10"/>
                <a:gd name="T8" fmla="*/ 8 w 13"/>
                <a:gd name="T9" fmla="*/ 0 h 10"/>
                <a:gd name="T10" fmla="*/ 8 w 13"/>
                <a:gd name="T11" fmla="*/ 0 h 10"/>
                <a:gd name="T12" fmla="*/ 7 w 13"/>
                <a:gd name="T13" fmla="*/ 0 h 10"/>
                <a:gd name="T14" fmla="*/ 5 w 13"/>
                <a:gd name="T15" fmla="*/ 2 h 10"/>
                <a:gd name="T16" fmla="*/ 1 w 13"/>
                <a:gd name="T17" fmla="*/ 6 h 10"/>
                <a:gd name="T18" fmla="*/ 0 w 13"/>
                <a:gd name="T19" fmla="*/ 7 h 10"/>
                <a:gd name="T20" fmla="*/ 0 w 13"/>
                <a:gd name="T21" fmla="*/ 7 h 10"/>
                <a:gd name="T22" fmla="*/ 4 w 13"/>
                <a:gd name="T23"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3" h="10">
                  <a:moveTo>
                    <a:pt x="4" y="10"/>
                  </a:moveTo>
                  <a:cubicBezTo>
                    <a:pt x="5" y="10"/>
                    <a:pt x="6" y="9"/>
                    <a:pt x="7" y="8"/>
                  </a:cubicBezTo>
                  <a:cubicBezTo>
                    <a:pt x="9" y="6"/>
                    <a:pt x="11" y="5"/>
                    <a:pt x="13" y="2"/>
                  </a:cubicBezTo>
                  <a:cubicBezTo>
                    <a:pt x="11" y="1"/>
                    <a:pt x="10" y="1"/>
                    <a:pt x="9" y="1"/>
                  </a:cubicBezTo>
                  <a:cubicBezTo>
                    <a:pt x="8" y="0"/>
                    <a:pt x="8" y="0"/>
                    <a:pt x="8" y="0"/>
                  </a:cubicBezTo>
                  <a:cubicBezTo>
                    <a:pt x="8" y="0"/>
                    <a:pt x="8" y="0"/>
                    <a:pt x="8" y="0"/>
                  </a:cubicBezTo>
                  <a:cubicBezTo>
                    <a:pt x="8" y="0"/>
                    <a:pt x="8" y="0"/>
                    <a:pt x="7" y="0"/>
                  </a:cubicBezTo>
                  <a:cubicBezTo>
                    <a:pt x="6" y="1"/>
                    <a:pt x="6" y="1"/>
                    <a:pt x="5" y="2"/>
                  </a:cubicBezTo>
                  <a:cubicBezTo>
                    <a:pt x="3" y="3"/>
                    <a:pt x="2" y="4"/>
                    <a:pt x="1" y="6"/>
                  </a:cubicBezTo>
                  <a:cubicBezTo>
                    <a:pt x="1" y="6"/>
                    <a:pt x="0" y="7"/>
                    <a:pt x="0" y="7"/>
                  </a:cubicBezTo>
                  <a:cubicBezTo>
                    <a:pt x="0" y="7"/>
                    <a:pt x="0" y="7"/>
                    <a:pt x="0" y="7"/>
                  </a:cubicBezTo>
                  <a:cubicBezTo>
                    <a:pt x="1" y="9"/>
                    <a:pt x="3" y="9"/>
                    <a:pt x="4" y="10"/>
                  </a:cubicBezTo>
                  <a:close/>
                </a:path>
              </a:pathLst>
            </a:custGeom>
            <a:grpFill/>
            <a:ln>
              <a:noFill/>
            </a:ln>
          </p:spPr>
          <p:txBody>
            <a:bodyPr vert="horz" wrap="square" lIns="68580" tIns="34290" rIns="68580" bIns="34290" numCol="1" anchor="t" anchorCtr="0" compatLnSpc="1">
              <a:prstTxWarp prst="textNoShape">
                <a:avLst/>
              </a:prstTxWarp>
            </a:bodyPr>
            <a:lstStyle/>
            <a:p>
              <a:endParaRPr lang="en-US" sz="1350"/>
            </a:p>
          </p:txBody>
        </p:sp>
        <p:sp>
          <p:nvSpPr>
            <p:cNvPr id="4" name="Freeform 6"/>
            <p:cNvSpPr>
              <a:spLocks noEditPoints="1"/>
            </p:cNvSpPr>
            <p:nvPr/>
          </p:nvSpPr>
          <p:spPr bwMode="auto">
            <a:xfrm>
              <a:off x="4018896" y="1719803"/>
              <a:ext cx="4162066" cy="2001145"/>
            </a:xfrm>
            <a:custGeom>
              <a:avLst/>
              <a:gdLst>
                <a:gd name="T0" fmla="*/ 190 w 670"/>
                <a:gd name="T1" fmla="*/ 90 h 322"/>
                <a:gd name="T2" fmla="*/ 199 w 670"/>
                <a:gd name="T3" fmla="*/ 96 h 322"/>
                <a:gd name="T4" fmla="*/ 208 w 670"/>
                <a:gd name="T5" fmla="*/ 62 h 322"/>
                <a:gd name="T6" fmla="*/ 206 w 670"/>
                <a:gd name="T7" fmla="*/ 54 h 322"/>
                <a:gd name="T8" fmla="*/ 208 w 670"/>
                <a:gd name="T9" fmla="*/ 9 h 322"/>
                <a:gd name="T10" fmla="*/ 226 w 670"/>
                <a:gd name="T11" fmla="*/ 8 h 322"/>
                <a:gd name="T12" fmla="*/ 215 w 670"/>
                <a:gd name="T13" fmla="*/ 15 h 322"/>
                <a:gd name="T14" fmla="*/ 280 w 670"/>
                <a:gd name="T15" fmla="*/ 15 h 322"/>
                <a:gd name="T16" fmla="*/ 285 w 670"/>
                <a:gd name="T17" fmla="*/ 14 h 322"/>
                <a:gd name="T18" fmla="*/ 309 w 670"/>
                <a:gd name="T19" fmla="*/ 28 h 322"/>
                <a:gd name="T20" fmla="*/ 387 w 670"/>
                <a:gd name="T21" fmla="*/ 38 h 322"/>
                <a:gd name="T22" fmla="*/ 407 w 670"/>
                <a:gd name="T23" fmla="*/ 38 h 322"/>
                <a:gd name="T24" fmla="*/ 420 w 670"/>
                <a:gd name="T25" fmla="*/ 30 h 322"/>
                <a:gd name="T26" fmla="*/ 535 w 670"/>
                <a:gd name="T27" fmla="*/ 10 h 322"/>
                <a:gd name="T28" fmla="*/ 616 w 670"/>
                <a:gd name="T29" fmla="*/ 81 h 322"/>
                <a:gd name="T30" fmla="*/ 654 w 670"/>
                <a:gd name="T31" fmla="*/ 152 h 322"/>
                <a:gd name="T32" fmla="*/ 654 w 670"/>
                <a:gd name="T33" fmla="*/ 197 h 322"/>
                <a:gd name="T34" fmla="*/ 597 w 670"/>
                <a:gd name="T35" fmla="*/ 189 h 322"/>
                <a:gd name="T36" fmla="*/ 590 w 670"/>
                <a:gd name="T37" fmla="*/ 174 h 322"/>
                <a:gd name="T38" fmla="*/ 116 w 670"/>
                <a:gd name="T39" fmla="*/ 87 h 322"/>
                <a:gd name="T40" fmla="*/ 101 w 670"/>
                <a:gd name="T41" fmla="*/ 104 h 322"/>
                <a:gd name="T42" fmla="*/ 106 w 670"/>
                <a:gd name="T43" fmla="*/ 122 h 322"/>
                <a:gd name="T44" fmla="*/ 138 w 670"/>
                <a:gd name="T45" fmla="*/ 112 h 322"/>
                <a:gd name="T46" fmla="*/ 176 w 670"/>
                <a:gd name="T47" fmla="*/ 105 h 322"/>
                <a:gd name="T48" fmla="*/ 200 w 670"/>
                <a:gd name="T49" fmla="*/ 104 h 322"/>
                <a:gd name="T50" fmla="*/ 222 w 670"/>
                <a:gd name="T51" fmla="*/ 107 h 322"/>
                <a:gd name="T52" fmla="*/ 236 w 670"/>
                <a:gd name="T53" fmla="*/ 98 h 322"/>
                <a:gd name="T54" fmla="*/ 242 w 670"/>
                <a:gd name="T55" fmla="*/ 112 h 322"/>
                <a:gd name="T56" fmla="*/ 243 w 670"/>
                <a:gd name="T57" fmla="*/ 96 h 322"/>
                <a:gd name="T58" fmla="*/ 254 w 670"/>
                <a:gd name="T59" fmla="*/ 85 h 322"/>
                <a:gd name="T60" fmla="*/ 261 w 670"/>
                <a:gd name="T61" fmla="*/ 81 h 322"/>
                <a:gd name="T62" fmla="*/ 279 w 670"/>
                <a:gd name="T63" fmla="*/ 55 h 322"/>
                <a:gd name="T64" fmla="*/ 305 w 670"/>
                <a:gd name="T65" fmla="*/ 34 h 322"/>
                <a:gd name="T66" fmla="*/ 331 w 670"/>
                <a:gd name="T67" fmla="*/ 44 h 322"/>
                <a:gd name="T68" fmla="*/ 334 w 670"/>
                <a:gd name="T69" fmla="*/ 61 h 322"/>
                <a:gd name="T70" fmla="*/ 372 w 670"/>
                <a:gd name="T71" fmla="*/ 61 h 322"/>
                <a:gd name="T72" fmla="*/ 394 w 670"/>
                <a:gd name="T73" fmla="*/ 66 h 322"/>
                <a:gd name="T74" fmla="*/ 418 w 670"/>
                <a:gd name="T75" fmla="*/ 59 h 322"/>
                <a:gd name="T76" fmla="*/ 440 w 670"/>
                <a:gd name="T77" fmla="*/ 47 h 322"/>
                <a:gd name="T78" fmla="*/ 477 w 670"/>
                <a:gd name="T79" fmla="*/ 44 h 322"/>
                <a:gd name="T80" fmla="*/ 531 w 670"/>
                <a:gd name="T81" fmla="*/ 32 h 322"/>
                <a:gd name="T82" fmla="*/ 588 w 670"/>
                <a:gd name="T83" fmla="*/ 14 h 322"/>
                <a:gd name="T84" fmla="*/ 619 w 670"/>
                <a:gd name="T85" fmla="*/ 8 h 322"/>
                <a:gd name="T86" fmla="*/ 595 w 670"/>
                <a:gd name="T87" fmla="*/ 24 h 322"/>
                <a:gd name="T88" fmla="*/ 623 w 670"/>
                <a:gd name="T89" fmla="*/ 34 h 322"/>
                <a:gd name="T90" fmla="*/ 609 w 670"/>
                <a:gd name="T91" fmla="*/ 77 h 322"/>
                <a:gd name="T92" fmla="*/ 640 w 670"/>
                <a:gd name="T93" fmla="*/ 109 h 322"/>
                <a:gd name="T94" fmla="*/ 599 w 670"/>
                <a:gd name="T95" fmla="*/ 97 h 322"/>
                <a:gd name="T96" fmla="*/ 571 w 670"/>
                <a:gd name="T97" fmla="*/ 91 h 322"/>
                <a:gd name="T98" fmla="*/ 551 w 670"/>
                <a:gd name="T99" fmla="*/ 119 h 322"/>
                <a:gd name="T100" fmla="*/ 543 w 670"/>
                <a:gd name="T101" fmla="*/ 174 h 322"/>
                <a:gd name="T102" fmla="*/ 580 w 670"/>
                <a:gd name="T103" fmla="*/ 187 h 322"/>
                <a:gd name="T104" fmla="*/ 575 w 670"/>
                <a:gd name="T105" fmla="*/ 270 h 322"/>
                <a:gd name="T106" fmla="*/ 511 w 670"/>
                <a:gd name="T107" fmla="*/ 214 h 322"/>
                <a:gd name="T108" fmla="*/ 441 w 670"/>
                <a:gd name="T109" fmla="*/ 251 h 322"/>
                <a:gd name="T110" fmla="*/ 336 w 670"/>
                <a:gd name="T111" fmla="*/ 263 h 322"/>
                <a:gd name="T112" fmla="*/ 242 w 670"/>
                <a:gd name="T113" fmla="*/ 238 h 322"/>
                <a:gd name="T114" fmla="*/ 163 w 670"/>
                <a:gd name="T115" fmla="*/ 239 h 322"/>
                <a:gd name="T116" fmla="*/ 94 w 670"/>
                <a:gd name="T117" fmla="*/ 245 h 322"/>
                <a:gd name="T118" fmla="*/ 56 w 670"/>
                <a:gd name="T119" fmla="*/ 290 h 322"/>
                <a:gd name="T120" fmla="*/ 11 w 670"/>
                <a:gd name="T121" fmla="*/ 286 h 322"/>
                <a:gd name="T122" fmla="*/ 24 w 670"/>
                <a:gd name="T123" fmla="*/ 259 h 322"/>
                <a:gd name="T124" fmla="*/ 18 w 670"/>
                <a:gd name="T125" fmla="*/ 180 h 3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670" h="322">
                  <a:moveTo>
                    <a:pt x="165" y="96"/>
                  </a:moveTo>
                  <a:cubicBezTo>
                    <a:pt x="164" y="97"/>
                    <a:pt x="163" y="97"/>
                    <a:pt x="162" y="97"/>
                  </a:cubicBezTo>
                  <a:cubicBezTo>
                    <a:pt x="162" y="97"/>
                    <a:pt x="162" y="97"/>
                    <a:pt x="162" y="98"/>
                  </a:cubicBezTo>
                  <a:cubicBezTo>
                    <a:pt x="161" y="98"/>
                    <a:pt x="161" y="98"/>
                    <a:pt x="161" y="99"/>
                  </a:cubicBezTo>
                  <a:cubicBezTo>
                    <a:pt x="160" y="99"/>
                    <a:pt x="160" y="100"/>
                    <a:pt x="160" y="101"/>
                  </a:cubicBezTo>
                  <a:cubicBezTo>
                    <a:pt x="160" y="101"/>
                    <a:pt x="161" y="101"/>
                    <a:pt x="161" y="101"/>
                  </a:cubicBezTo>
                  <a:cubicBezTo>
                    <a:pt x="161" y="102"/>
                    <a:pt x="160" y="102"/>
                    <a:pt x="160" y="103"/>
                  </a:cubicBezTo>
                  <a:cubicBezTo>
                    <a:pt x="160" y="103"/>
                    <a:pt x="160" y="103"/>
                    <a:pt x="161" y="103"/>
                  </a:cubicBezTo>
                  <a:cubicBezTo>
                    <a:pt x="162" y="103"/>
                    <a:pt x="162" y="103"/>
                    <a:pt x="163" y="103"/>
                  </a:cubicBezTo>
                  <a:cubicBezTo>
                    <a:pt x="164" y="102"/>
                    <a:pt x="164" y="102"/>
                    <a:pt x="165" y="102"/>
                  </a:cubicBezTo>
                  <a:cubicBezTo>
                    <a:pt x="166" y="102"/>
                    <a:pt x="166" y="101"/>
                    <a:pt x="166" y="100"/>
                  </a:cubicBezTo>
                  <a:cubicBezTo>
                    <a:pt x="166" y="97"/>
                    <a:pt x="166" y="97"/>
                    <a:pt x="166" y="97"/>
                  </a:cubicBezTo>
                  <a:cubicBezTo>
                    <a:pt x="166" y="97"/>
                    <a:pt x="165" y="97"/>
                    <a:pt x="165" y="96"/>
                  </a:cubicBezTo>
                  <a:close/>
                  <a:moveTo>
                    <a:pt x="188" y="72"/>
                  </a:moveTo>
                  <a:cubicBezTo>
                    <a:pt x="188" y="73"/>
                    <a:pt x="188" y="73"/>
                    <a:pt x="188" y="73"/>
                  </a:cubicBezTo>
                  <a:cubicBezTo>
                    <a:pt x="188" y="74"/>
                    <a:pt x="187" y="74"/>
                    <a:pt x="187" y="75"/>
                  </a:cubicBezTo>
                  <a:cubicBezTo>
                    <a:pt x="187" y="76"/>
                    <a:pt x="187" y="76"/>
                    <a:pt x="187" y="76"/>
                  </a:cubicBezTo>
                  <a:cubicBezTo>
                    <a:pt x="187" y="77"/>
                    <a:pt x="187" y="77"/>
                    <a:pt x="187" y="77"/>
                  </a:cubicBezTo>
                  <a:cubicBezTo>
                    <a:pt x="187" y="77"/>
                    <a:pt x="187" y="77"/>
                    <a:pt x="187" y="77"/>
                  </a:cubicBezTo>
                  <a:cubicBezTo>
                    <a:pt x="186" y="77"/>
                    <a:pt x="186" y="76"/>
                    <a:pt x="185" y="76"/>
                  </a:cubicBezTo>
                  <a:cubicBezTo>
                    <a:pt x="184" y="76"/>
                    <a:pt x="184" y="77"/>
                    <a:pt x="184" y="78"/>
                  </a:cubicBezTo>
                  <a:cubicBezTo>
                    <a:pt x="183" y="78"/>
                    <a:pt x="182" y="79"/>
                    <a:pt x="182" y="80"/>
                  </a:cubicBezTo>
                  <a:cubicBezTo>
                    <a:pt x="182" y="81"/>
                    <a:pt x="182" y="81"/>
                    <a:pt x="182" y="81"/>
                  </a:cubicBezTo>
                  <a:cubicBezTo>
                    <a:pt x="182" y="81"/>
                    <a:pt x="183" y="81"/>
                    <a:pt x="183" y="81"/>
                  </a:cubicBezTo>
                  <a:cubicBezTo>
                    <a:pt x="183" y="81"/>
                    <a:pt x="183" y="81"/>
                    <a:pt x="184" y="81"/>
                  </a:cubicBezTo>
                  <a:cubicBezTo>
                    <a:pt x="184" y="81"/>
                    <a:pt x="185" y="81"/>
                    <a:pt x="185" y="82"/>
                  </a:cubicBezTo>
                  <a:cubicBezTo>
                    <a:pt x="185" y="82"/>
                    <a:pt x="185" y="82"/>
                    <a:pt x="184" y="83"/>
                  </a:cubicBezTo>
                  <a:cubicBezTo>
                    <a:pt x="185" y="83"/>
                    <a:pt x="185" y="83"/>
                    <a:pt x="185" y="83"/>
                  </a:cubicBezTo>
                  <a:cubicBezTo>
                    <a:pt x="185" y="84"/>
                    <a:pt x="185" y="84"/>
                    <a:pt x="185" y="85"/>
                  </a:cubicBezTo>
                  <a:cubicBezTo>
                    <a:pt x="186" y="85"/>
                    <a:pt x="186" y="84"/>
                    <a:pt x="186" y="84"/>
                  </a:cubicBezTo>
                  <a:cubicBezTo>
                    <a:pt x="187" y="84"/>
                    <a:pt x="187" y="85"/>
                    <a:pt x="187" y="85"/>
                  </a:cubicBezTo>
                  <a:cubicBezTo>
                    <a:pt x="187" y="86"/>
                    <a:pt x="187" y="86"/>
                    <a:pt x="186" y="86"/>
                  </a:cubicBezTo>
                  <a:cubicBezTo>
                    <a:pt x="186" y="87"/>
                    <a:pt x="185" y="87"/>
                    <a:pt x="185" y="87"/>
                  </a:cubicBezTo>
                  <a:cubicBezTo>
                    <a:pt x="184" y="87"/>
                    <a:pt x="184" y="87"/>
                    <a:pt x="184" y="88"/>
                  </a:cubicBezTo>
                  <a:cubicBezTo>
                    <a:pt x="184" y="88"/>
                    <a:pt x="184" y="88"/>
                    <a:pt x="185" y="89"/>
                  </a:cubicBezTo>
                  <a:cubicBezTo>
                    <a:pt x="185" y="89"/>
                    <a:pt x="186" y="89"/>
                    <a:pt x="186" y="89"/>
                  </a:cubicBezTo>
                  <a:cubicBezTo>
                    <a:pt x="187" y="90"/>
                    <a:pt x="187" y="91"/>
                    <a:pt x="188" y="91"/>
                  </a:cubicBezTo>
                  <a:cubicBezTo>
                    <a:pt x="189" y="91"/>
                    <a:pt x="189" y="90"/>
                    <a:pt x="189" y="89"/>
                  </a:cubicBezTo>
                  <a:cubicBezTo>
                    <a:pt x="190" y="89"/>
                    <a:pt x="190" y="90"/>
                    <a:pt x="190" y="90"/>
                  </a:cubicBezTo>
                  <a:cubicBezTo>
                    <a:pt x="190" y="90"/>
                    <a:pt x="191" y="90"/>
                    <a:pt x="191" y="90"/>
                  </a:cubicBezTo>
                  <a:cubicBezTo>
                    <a:pt x="191" y="92"/>
                    <a:pt x="191" y="92"/>
                    <a:pt x="191" y="92"/>
                  </a:cubicBezTo>
                  <a:cubicBezTo>
                    <a:pt x="191" y="92"/>
                    <a:pt x="191" y="92"/>
                    <a:pt x="191" y="92"/>
                  </a:cubicBezTo>
                  <a:cubicBezTo>
                    <a:pt x="191" y="91"/>
                    <a:pt x="191" y="90"/>
                    <a:pt x="192" y="90"/>
                  </a:cubicBezTo>
                  <a:cubicBezTo>
                    <a:pt x="192" y="90"/>
                    <a:pt x="192" y="91"/>
                    <a:pt x="192" y="92"/>
                  </a:cubicBezTo>
                  <a:cubicBezTo>
                    <a:pt x="193" y="92"/>
                    <a:pt x="193" y="92"/>
                    <a:pt x="194" y="92"/>
                  </a:cubicBezTo>
                  <a:cubicBezTo>
                    <a:pt x="195" y="92"/>
                    <a:pt x="195" y="92"/>
                    <a:pt x="196" y="92"/>
                  </a:cubicBezTo>
                  <a:cubicBezTo>
                    <a:pt x="195" y="90"/>
                    <a:pt x="194" y="89"/>
                    <a:pt x="194" y="87"/>
                  </a:cubicBezTo>
                  <a:cubicBezTo>
                    <a:pt x="194" y="86"/>
                    <a:pt x="194" y="86"/>
                    <a:pt x="194" y="86"/>
                  </a:cubicBezTo>
                  <a:cubicBezTo>
                    <a:pt x="194" y="85"/>
                    <a:pt x="193" y="85"/>
                    <a:pt x="193" y="84"/>
                  </a:cubicBezTo>
                  <a:cubicBezTo>
                    <a:pt x="193" y="83"/>
                    <a:pt x="193" y="82"/>
                    <a:pt x="194" y="82"/>
                  </a:cubicBezTo>
                  <a:cubicBezTo>
                    <a:pt x="194" y="81"/>
                    <a:pt x="195" y="81"/>
                    <a:pt x="195" y="80"/>
                  </a:cubicBezTo>
                  <a:cubicBezTo>
                    <a:pt x="195" y="79"/>
                    <a:pt x="194" y="79"/>
                    <a:pt x="194" y="78"/>
                  </a:cubicBezTo>
                  <a:cubicBezTo>
                    <a:pt x="194" y="77"/>
                    <a:pt x="194" y="77"/>
                    <a:pt x="194" y="77"/>
                  </a:cubicBezTo>
                  <a:cubicBezTo>
                    <a:pt x="195" y="77"/>
                    <a:pt x="196" y="77"/>
                    <a:pt x="196" y="77"/>
                  </a:cubicBezTo>
                  <a:cubicBezTo>
                    <a:pt x="196" y="76"/>
                    <a:pt x="195" y="76"/>
                    <a:pt x="195" y="76"/>
                  </a:cubicBezTo>
                  <a:cubicBezTo>
                    <a:pt x="195" y="75"/>
                    <a:pt x="196" y="75"/>
                    <a:pt x="196" y="75"/>
                  </a:cubicBezTo>
                  <a:cubicBezTo>
                    <a:pt x="196" y="75"/>
                    <a:pt x="197" y="75"/>
                    <a:pt x="197" y="75"/>
                  </a:cubicBezTo>
                  <a:cubicBezTo>
                    <a:pt x="197" y="75"/>
                    <a:pt x="197" y="75"/>
                    <a:pt x="197" y="75"/>
                  </a:cubicBezTo>
                  <a:cubicBezTo>
                    <a:pt x="197" y="74"/>
                    <a:pt x="197" y="74"/>
                    <a:pt x="197" y="74"/>
                  </a:cubicBezTo>
                  <a:cubicBezTo>
                    <a:pt x="197" y="73"/>
                    <a:pt x="198" y="73"/>
                    <a:pt x="198" y="73"/>
                  </a:cubicBezTo>
                  <a:cubicBezTo>
                    <a:pt x="198" y="73"/>
                    <a:pt x="198" y="72"/>
                    <a:pt x="198" y="72"/>
                  </a:cubicBezTo>
                  <a:cubicBezTo>
                    <a:pt x="199" y="72"/>
                    <a:pt x="199" y="72"/>
                    <a:pt x="199" y="71"/>
                  </a:cubicBezTo>
                  <a:cubicBezTo>
                    <a:pt x="199" y="71"/>
                    <a:pt x="199" y="71"/>
                    <a:pt x="198" y="71"/>
                  </a:cubicBezTo>
                  <a:cubicBezTo>
                    <a:pt x="197" y="70"/>
                    <a:pt x="197" y="70"/>
                    <a:pt x="196" y="70"/>
                  </a:cubicBezTo>
                  <a:cubicBezTo>
                    <a:pt x="196" y="70"/>
                    <a:pt x="196" y="70"/>
                    <a:pt x="195" y="70"/>
                  </a:cubicBezTo>
                  <a:cubicBezTo>
                    <a:pt x="195" y="69"/>
                    <a:pt x="195" y="69"/>
                    <a:pt x="195" y="69"/>
                  </a:cubicBezTo>
                  <a:cubicBezTo>
                    <a:pt x="194" y="69"/>
                    <a:pt x="194" y="69"/>
                    <a:pt x="194" y="69"/>
                  </a:cubicBezTo>
                  <a:cubicBezTo>
                    <a:pt x="193" y="70"/>
                    <a:pt x="192" y="70"/>
                    <a:pt x="192" y="70"/>
                  </a:cubicBezTo>
                  <a:cubicBezTo>
                    <a:pt x="191" y="70"/>
                    <a:pt x="191" y="71"/>
                    <a:pt x="190" y="72"/>
                  </a:cubicBezTo>
                  <a:cubicBezTo>
                    <a:pt x="189" y="72"/>
                    <a:pt x="189" y="72"/>
                    <a:pt x="188" y="72"/>
                  </a:cubicBezTo>
                  <a:close/>
                  <a:moveTo>
                    <a:pt x="194" y="96"/>
                  </a:moveTo>
                  <a:cubicBezTo>
                    <a:pt x="194" y="96"/>
                    <a:pt x="195" y="97"/>
                    <a:pt x="196" y="97"/>
                  </a:cubicBezTo>
                  <a:cubicBezTo>
                    <a:pt x="196" y="97"/>
                    <a:pt x="196" y="98"/>
                    <a:pt x="197" y="98"/>
                  </a:cubicBezTo>
                  <a:cubicBezTo>
                    <a:pt x="197" y="98"/>
                    <a:pt x="198" y="98"/>
                    <a:pt x="198" y="99"/>
                  </a:cubicBezTo>
                  <a:cubicBezTo>
                    <a:pt x="198" y="99"/>
                    <a:pt x="198" y="100"/>
                    <a:pt x="199" y="100"/>
                  </a:cubicBezTo>
                  <a:cubicBezTo>
                    <a:pt x="199" y="100"/>
                    <a:pt x="199" y="100"/>
                    <a:pt x="200" y="99"/>
                  </a:cubicBezTo>
                  <a:cubicBezTo>
                    <a:pt x="201" y="99"/>
                    <a:pt x="201" y="99"/>
                    <a:pt x="201" y="98"/>
                  </a:cubicBezTo>
                  <a:cubicBezTo>
                    <a:pt x="201" y="97"/>
                    <a:pt x="200" y="97"/>
                    <a:pt x="199" y="96"/>
                  </a:cubicBezTo>
                  <a:cubicBezTo>
                    <a:pt x="199" y="95"/>
                    <a:pt x="198" y="95"/>
                    <a:pt x="198" y="94"/>
                  </a:cubicBezTo>
                  <a:cubicBezTo>
                    <a:pt x="197" y="94"/>
                    <a:pt x="197" y="95"/>
                    <a:pt x="196" y="95"/>
                  </a:cubicBezTo>
                  <a:cubicBezTo>
                    <a:pt x="195" y="95"/>
                    <a:pt x="194" y="95"/>
                    <a:pt x="194" y="96"/>
                  </a:cubicBezTo>
                  <a:close/>
                  <a:moveTo>
                    <a:pt x="183" y="83"/>
                  </a:moveTo>
                  <a:cubicBezTo>
                    <a:pt x="183" y="84"/>
                    <a:pt x="183" y="84"/>
                    <a:pt x="183" y="85"/>
                  </a:cubicBezTo>
                  <a:cubicBezTo>
                    <a:pt x="183" y="85"/>
                    <a:pt x="184" y="85"/>
                    <a:pt x="184" y="85"/>
                  </a:cubicBezTo>
                  <a:cubicBezTo>
                    <a:pt x="184" y="86"/>
                    <a:pt x="184" y="86"/>
                    <a:pt x="184" y="86"/>
                  </a:cubicBezTo>
                  <a:cubicBezTo>
                    <a:pt x="183" y="86"/>
                    <a:pt x="183" y="86"/>
                    <a:pt x="183" y="86"/>
                  </a:cubicBezTo>
                  <a:cubicBezTo>
                    <a:pt x="183" y="86"/>
                    <a:pt x="183" y="86"/>
                    <a:pt x="183" y="85"/>
                  </a:cubicBezTo>
                  <a:cubicBezTo>
                    <a:pt x="183" y="85"/>
                    <a:pt x="181" y="85"/>
                    <a:pt x="181" y="84"/>
                  </a:cubicBezTo>
                  <a:cubicBezTo>
                    <a:pt x="181" y="83"/>
                    <a:pt x="182" y="83"/>
                    <a:pt x="182" y="83"/>
                  </a:cubicBezTo>
                  <a:cubicBezTo>
                    <a:pt x="183" y="83"/>
                    <a:pt x="183" y="83"/>
                    <a:pt x="183" y="83"/>
                  </a:cubicBezTo>
                  <a:close/>
                  <a:moveTo>
                    <a:pt x="237" y="41"/>
                  </a:moveTo>
                  <a:cubicBezTo>
                    <a:pt x="237" y="42"/>
                    <a:pt x="238" y="42"/>
                    <a:pt x="238" y="43"/>
                  </a:cubicBezTo>
                  <a:cubicBezTo>
                    <a:pt x="238" y="44"/>
                    <a:pt x="238" y="44"/>
                    <a:pt x="238" y="45"/>
                  </a:cubicBezTo>
                  <a:cubicBezTo>
                    <a:pt x="238" y="45"/>
                    <a:pt x="238" y="45"/>
                    <a:pt x="238" y="46"/>
                  </a:cubicBezTo>
                  <a:cubicBezTo>
                    <a:pt x="237" y="46"/>
                    <a:pt x="237" y="46"/>
                    <a:pt x="236" y="46"/>
                  </a:cubicBezTo>
                  <a:cubicBezTo>
                    <a:pt x="236" y="47"/>
                    <a:pt x="236" y="47"/>
                    <a:pt x="236" y="48"/>
                  </a:cubicBezTo>
                  <a:cubicBezTo>
                    <a:pt x="235" y="49"/>
                    <a:pt x="234" y="49"/>
                    <a:pt x="233" y="50"/>
                  </a:cubicBezTo>
                  <a:cubicBezTo>
                    <a:pt x="232" y="50"/>
                    <a:pt x="232" y="50"/>
                    <a:pt x="231" y="50"/>
                  </a:cubicBezTo>
                  <a:cubicBezTo>
                    <a:pt x="231" y="50"/>
                    <a:pt x="231" y="51"/>
                    <a:pt x="230" y="51"/>
                  </a:cubicBezTo>
                  <a:cubicBezTo>
                    <a:pt x="228" y="51"/>
                    <a:pt x="228" y="51"/>
                    <a:pt x="228" y="51"/>
                  </a:cubicBezTo>
                  <a:cubicBezTo>
                    <a:pt x="227" y="51"/>
                    <a:pt x="227" y="52"/>
                    <a:pt x="227" y="52"/>
                  </a:cubicBezTo>
                  <a:cubicBezTo>
                    <a:pt x="226" y="52"/>
                    <a:pt x="226" y="52"/>
                    <a:pt x="225" y="52"/>
                  </a:cubicBezTo>
                  <a:cubicBezTo>
                    <a:pt x="224" y="52"/>
                    <a:pt x="224" y="52"/>
                    <a:pt x="223" y="52"/>
                  </a:cubicBezTo>
                  <a:cubicBezTo>
                    <a:pt x="222" y="52"/>
                    <a:pt x="223" y="53"/>
                    <a:pt x="223" y="54"/>
                  </a:cubicBezTo>
                  <a:cubicBezTo>
                    <a:pt x="222" y="54"/>
                    <a:pt x="222" y="54"/>
                    <a:pt x="222" y="54"/>
                  </a:cubicBezTo>
                  <a:cubicBezTo>
                    <a:pt x="222" y="54"/>
                    <a:pt x="222" y="54"/>
                    <a:pt x="221" y="54"/>
                  </a:cubicBezTo>
                  <a:cubicBezTo>
                    <a:pt x="221" y="54"/>
                    <a:pt x="221" y="54"/>
                    <a:pt x="220" y="55"/>
                  </a:cubicBezTo>
                  <a:cubicBezTo>
                    <a:pt x="220" y="55"/>
                    <a:pt x="219" y="55"/>
                    <a:pt x="219" y="56"/>
                  </a:cubicBezTo>
                  <a:cubicBezTo>
                    <a:pt x="218" y="57"/>
                    <a:pt x="218" y="57"/>
                    <a:pt x="217" y="57"/>
                  </a:cubicBezTo>
                  <a:cubicBezTo>
                    <a:pt x="217" y="57"/>
                    <a:pt x="216" y="57"/>
                    <a:pt x="216" y="57"/>
                  </a:cubicBezTo>
                  <a:cubicBezTo>
                    <a:pt x="215" y="57"/>
                    <a:pt x="215" y="57"/>
                    <a:pt x="215" y="57"/>
                  </a:cubicBezTo>
                  <a:cubicBezTo>
                    <a:pt x="214" y="58"/>
                    <a:pt x="214" y="59"/>
                    <a:pt x="212" y="59"/>
                  </a:cubicBezTo>
                  <a:cubicBezTo>
                    <a:pt x="212" y="59"/>
                    <a:pt x="212" y="60"/>
                    <a:pt x="211" y="61"/>
                  </a:cubicBezTo>
                  <a:cubicBezTo>
                    <a:pt x="211" y="61"/>
                    <a:pt x="210" y="61"/>
                    <a:pt x="210" y="61"/>
                  </a:cubicBezTo>
                  <a:cubicBezTo>
                    <a:pt x="210" y="62"/>
                    <a:pt x="210" y="62"/>
                    <a:pt x="209" y="62"/>
                  </a:cubicBezTo>
                  <a:cubicBezTo>
                    <a:pt x="209" y="62"/>
                    <a:pt x="209" y="61"/>
                    <a:pt x="208" y="61"/>
                  </a:cubicBezTo>
                  <a:cubicBezTo>
                    <a:pt x="208" y="61"/>
                    <a:pt x="208" y="61"/>
                    <a:pt x="208" y="62"/>
                  </a:cubicBezTo>
                  <a:cubicBezTo>
                    <a:pt x="208" y="63"/>
                    <a:pt x="208" y="63"/>
                    <a:pt x="208" y="64"/>
                  </a:cubicBezTo>
                  <a:cubicBezTo>
                    <a:pt x="208" y="64"/>
                    <a:pt x="207" y="64"/>
                    <a:pt x="207" y="65"/>
                  </a:cubicBezTo>
                  <a:cubicBezTo>
                    <a:pt x="207" y="64"/>
                    <a:pt x="207" y="64"/>
                    <a:pt x="207" y="64"/>
                  </a:cubicBezTo>
                  <a:cubicBezTo>
                    <a:pt x="207" y="64"/>
                    <a:pt x="207" y="64"/>
                    <a:pt x="206" y="63"/>
                  </a:cubicBezTo>
                  <a:cubicBezTo>
                    <a:pt x="206" y="64"/>
                    <a:pt x="206" y="64"/>
                    <a:pt x="205" y="65"/>
                  </a:cubicBezTo>
                  <a:cubicBezTo>
                    <a:pt x="205" y="66"/>
                    <a:pt x="205" y="67"/>
                    <a:pt x="205" y="67"/>
                  </a:cubicBezTo>
                  <a:cubicBezTo>
                    <a:pt x="203" y="67"/>
                    <a:pt x="203" y="67"/>
                    <a:pt x="203" y="67"/>
                  </a:cubicBezTo>
                  <a:cubicBezTo>
                    <a:pt x="203" y="67"/>
                    <a:pt x="204" y="67"/>
                    <a:pt x="204" y="68"/>
                  </a:cubicBezTo>
                  <a:cubicBezTo>
                    <a:pt x="204" y="69"/>
                    <a:pt x="203" y="69"/>
                    <a:pt x="203" y="70"/>
                  </a:cubicBezTo>
                  <a:cubicBezTo>
                    <a:pt x="202" y="70"/>
                    <a:pt x="202" y="70"/>
                    <a:pt x="202" y="70"/>
                  </a:cubicBezTo>
                  <a:cubicBezTo>
                    <a:pt x="202" y="71"/>
                    <a:pt x="201" y="71"/>
                    <a:pt x="201" y="71"/>
                  </a:cubicBezTo>
                  <a:cubicBezTo>
                    <a:pt x="199" y="71"/>
                    <a:pt x="199" y="69"/>
                    <a:pt x="198" y="69"/>
                  </a:cubicBezTo>
                  <a:cubicBezTo>
                    <a:pt x="197" y="69"/>
                    <a:pt x="197" y="69"/>
                    <a:pt x="196" y="69"/>
                  </a:cubicBezTo>
                  <a:cubicBezTo>
                    <a:pt x="196" y="68"/>
                    <a:pt x="196" y="68"/>
                    <a:pt x="196" y="68"/>
                  </a:cubicBezTo>
                  <a:cubicBezTo>
                    <a:pt x="195" y="67"/>
                    <a:pt x="195" y="67"/>
                    <a:pt x="195" y="67"/>
                  </a:cubicBezTo>
                  <a:cubicBezTo>
                    <a:pt x="195" y="66"/>
                    <a:pt x="197" y="66"/>
                    <a:pt x="197" y="66"/>
                  </a:cubicBezTo>
                  <a:cubicBezTo>
                    <a:pt x="197" y="65"/>
                    <a:pt x="196" y="65"/>
                    <a:pt x="196" y="65"/>
                  </a:cubicBezTo>
                  <a:cubicBezTo>
                    <a:pt x="194" y="65"/>
                    <a:pt x="194" y="65"/>
                    <a:pt x="194" y="65"/>
                  </a:cubicBezTo>
                  <a:cubicBezTo>
                    <a:pt x="194" y="65"/>
                    <a:pt x="194" y="65"/>
                    <a:pt x="194" y="65"/>
                  </a:cubicBezTo>
                  <a:cubicBezTo>
                    <a:pt x="195" y="64"/>
                    <a:pt x="195" y="64"/>
                    <a:pt x="196" y="64"/>
                  </a:cubicBezTo>
                  <a:cubicBezTo>
                    <a:pt x="197" y="64"/>
                    <a:pt x="197" y="63"/>
                    <a:pt x="197" y="63"/>
                  </a:cubicBezTo>
                  <a:cubicBezTo>
                    <a:pt x="198" y="63"/>
                    <a:pt x="198" y="63"/>
                    <a:pt x="198" y="63"/>
                  </a:cubicBezTo>
                  <a:cubicBezTo>
                    <a:pt x="199" y="63"/>
                    <a:pt x="199" y="63"/>
                    <a:pt x="200" y="63"/>
                  </a:cubicBezTo>
                  <a:cubicBezTo>
                    <a:pt x="200" y="62"/>
                    <a:pt x="200" y="62"/>
                    <a:pt x="201" y="62"/>
                  </a:cubicBezTo>
                  <a:cubicBezTo>
                    <a:pt x="201" y="61"/>
                    <a:pt x="201" y="61"/>
                    <a:pt x="201" y="61"/>
                  </a:cubicBezTo>
                  <a:cubicBezTo>
                    <a:pt x="201" y="61"/>
                    <a:pt x="200" y="60"/>
                    <a:pt x="200" y="60"/>
                  </a:cubicBezTo>
                  <a:cubicBezTo>
                    <a:pt x="200" y="60"/>
                    <a:pt x="200" y="60"/>
                    <a:pt x="200" y="59"/>
                  </a:cubicBezTo>
                  <a:cubicBezTo>
                    <a:pt x="201" y="59"/>
                    <a:pt x="201" y="59"/>
                    <a:pt x="201" y="59"/>
                  </a:cubicBezTo>
                  <a:cubicBezTo>
                    <a:pt x="201" y="59"/>
                    <a:pt x="201" y="60"/>
                    <a:pt x="202" y="60"/>
                  </a:cubicBezTo>
                  <a:cubicBezTo>
                    <a:pt x="202" y="60"/>
                    <a:pt x="202" y="59"/>
                    <a:pt x="202" y="59"/>
                  </a:cubicBezTo>
                  <a:cubicBezTo>
                    <a:pt x="203" y="59"/>
                    <a:pt x="203" y="59"/>
                    <a:pt x="203" y="58"/>
                  </a:cubicBezTo>
                  <a:cubicBezTo>
                    <a:pt x="204" y="59"/>
                    <a:pt x="204" y="59"/>
                    <a:pt x="205" y="59"/>
                  </a:cubicBezTo>
                  <a:cubicBezTo>
                    <a:pt x="205" y="59"/>
                    <a:pt x="205" y="59"/>
                    <a:pt x="205" y="58"/>
                  </a:cubicBezTo>
                  <a:cubicBezTo>
                    <a:pt x="205" y="57"/>
                    <a:pt x="205" y="57"/>
                    <a:pt x="204" y="57"/>
                  </a:cubicBezTo>
                  <a:cubicBezTo>
                    <a:pt x="205" y="57"/>
                    <a:pt x="205" y="56"/>
                    <a:pt x="205" y="56"/>
                  </a:cubicBezTo>
                  <a:cubicBezTo>
                    <a:pt x="205" y="56"/>
                    <a:pt x="204" y="56"/>
                    <a:pt x="204" y="55"/>
                  </a:cubicBezTo>
                  <a:cubicBezTo>
                    <a:pt x="204" y="55"/>
                    <a:pt x="204" y="55"/>
                    <a:pt x="204" y="55"/>
                  </a:cubicBezTo>
                  <a:cubicBezTo>
                    <a:pt x="205" y="54"/>
                    <a:pt x="205" y="54"/>
                    <a:pt x="205" y="54"/>
                  </a:cubicBezTo>
                  <a:cubicBezTo>
                    <a:pt x="205" y="54"/>
                    <a:pt x="205" y="54"/>
                    <a:pt x="206" y="54"/>
                  </a:cubicBezTo>
                  <a:cubicBezTo>
                    <a:pt x="206" y="55"/>
                    <a:pt x="206" y="55"/>
                    <a:pt x="206" y="55"/>
                  </a:cubicBezTo>
                  <a:cubicBezTo>
                    <a:pt x="207" y="55"/>
                    <a:pt x="207" y="54"/>
                    <a:pt x="208" y="53"/>
                  </a:cubicBezTo>
                  <a:cubicBezTo>
                    <a:pt x="208" y="53"/>
                    <a:pt x="209" y="53"/>
                    <a:pt x="209" y="54"/>
                  </a:cubicBezTo>
                  <a:cubicBezTo>
                    <a:pt x="209" y="53"/>
                    <a:pt x="209" y="53"/>
                    <a:pt x="209" y="53"/>
                  </a:cubicBezTo>
                  <a:cubicBezTo>
                    <a:pt x="209" y="52"/>
                    <a:pt x="210" y="52"/>
                    <a:pt x="210" y="52"/>
                  </a:cubicBezTo>
                  <a:cubicBezTo>
                    <a:pt x="210" y="51"/>
                    <a:pt x="210" y="51"/>
                    <a:pt x="210" y="51"/>
                  </a:cubicBezTo>
                  <a:cubicBezTo>
                    <a:pt x="210" y="51"/>
                    <a:pt x="211" y="51"/>
                    <a:pt x="211" y="51"/>
                  </a:cubicBezTo>
                  <a:cubicBezTo>
                    <a:pt x="211" y="51"/>
                    <a:pt x="212" y="50"/>
                    <a:pt x="212" y="50"/>
                  </a:cubicBezTo>
                  <a:cubicBezTo>
                    <a:pt x="213" y="50"/>
                    <a:pt x="213" y="50"/>
                    <a:pt x="214" y="50"/>
                  </a:cubicBezTo>
                  <a:cubicBezTo>
                    <a:pt x="214" y="49"/>
                    <a:pt x="214" y="49"/>
                    <a:pt x="214" y="49"/>
                  </a:cubicBezTo>
                  <a:cubicBezTo>
                    <a:pt x="214" y="49"/>
                    <a:pt x="214" y="49"/>
                    <a:pt x="214" y="49"/>
                  </a:cubicBezTo>
                  <a:cubicBezTo>
                    <a:pt x="214" y="49"/>
                    <a:pt x="215" y="49"/>
                    <a:pt x="215" y="49"/>
                  </a:cubicBezTo>
                  <a:cubicBezTo>
                    <a:pt x="216" y="49"/>
                    <a:pt x="216" y="48"/>
                    <a:pt x="216" y="48"/>
                  </a:cubicBezTo>
                  <a:cubicBezTo>
                    <a:pt x="216" y="48"/>
                    <a:pt x="217" y="47"/>
                    <a:pt x="217" y="47"/>
                  </a:cubicBezTo>
                  <a:cubicBezTo>
                    <a:pt x="218" y="47"/>
                    <a:pt x="218" y="47"/>
                    <a:pt x="218" y="47"/>
                  </a:cubicBezTo>
                  <a:cubicBezTo>
                    <a:pt x="218" y="48"/>
                    <a:pt x="218" y="48"/>
                    <a:pt x="218" y="48"/>
                  </a:cubicBezTo>
                  <a:cubicBezTo>
                    <a:pt x="219" y="48"/>
                    <a:pt x="219" y="48"/>
                    <a:pt x="219" y="47"/>
                  </a:cubicBezTo>
                  <a:cubicBezTo>
                    <a:pt x="219" y="46"/>
                    <a:pt x="219" y="46"/>
                    <a:pt x="219" y="46"/>
                  </a:cubicBezTo>
                  <a:cubicBezTo>
                    <a:pt x="220" y="46"/>
                    <a:pt x="221" y="46"/>
                    <a:pt x="222" y="46"/>
                  </a:cubicBezTo>
                  <a:cubicBezTo>
                    <a:pt x="222" y="47"/>
                    <a:pt x="222" y="47"/>
                    <a:pt x="223" y="47"/>
                  </a:cubicBezTo>
                  <a:cubicBezTo>
                    <a:pt x="224" y="47"/>
                    <a:pt x="224" y="47"/>
                    <a:pt x="225" y="46"/>
                  </a:cubicBezTo>
                  <a:cubicBezTo>
                    <a:pt x="226" y="46"/>
                    <a:pt x="226" y="46"/>
                    <a:pt x="227" y="46"/>
                  </a:cubicBezTo>
                  <a:cubicBezTo>
                    <a:pt x="227" y="46"/>
                    <a:pt x="227" y="46"/>
                    <a:pt x="227" y="46"/>
                  </a:cubicBezTo>
                  <a:cubicBezTo>
                    <a:pt x="228" y="46"/>
                    <a:pt x="228" y="46"/>
                    <a:pt x="229" y="46"/>
                  </a:cubicBezTo>
                  <a:cubicBezTo>
                    <a:pt x="229" y="46"/>
                    <a:pt x="229" y="46"/>
                    <a:pt x="229" y="45"/>
                  </a:cubicBezTo>
                  <a:cubicBezTo>
                    <a:pt x="230" y="45"/>
                    <a:pt x="229" y="45"/>
                    <a:pt x="230" y="45"/>
                  </a:cubicBezTo>
                  <a:cubicBezTo>
                    <a:pt x="230" y="44"/>
                    <a:pt x="230" y="44"/>
                    <a:pt x="231" y="44"/>
                  </a:cubicBezTo>
                  <a:cubicBezTo>
                    <a:pt x="231" y="44"/>
                    <a:pt x="231" y="43"/>
                    <a:pt x="232" y="43"/>
                  </a:cubicBezTo>
                  <a:cubicBezTo>
                    <a:pt x="232" y="43"/>
                    <a:pt x="232" y="43"/>
                    <a:pt x="232" y="43"/>
                  </a:cubicBezTo>
                  <a:cubicBezTo>
                    <a:pt x="234" y="43"/>
                    <a:pt x="234" y="41"/>
                    <a:pt x="235" y="41"/>
                  </a:cubicBezTo>
                  <a:cubicBezTo>
                    <a:pt x="236" y="41"/>
                    <a:pt x="236" y="41"/>
                    <a:pt x="237" y="41"/>
                  </a:cubicBezTo>
                  <a:close/>
                  <a:moveTo>
                    <a:pt x="210" y="7"/>
                  </a:moveTo>
                  <a:cubicBezTo>
                    <a:pt x="209" y="7"/>
                    <a:pt x="209" y="8"/>
                    <a:pt x="208" y="8"/>
                  </a:cubicBezTo>
                  <a:cubicBezTo>
                    <a:pt x="207" y="8"/>
                    <a:pt x="207" y="8"/>
                    <a:pt x="206" y="9"/>
                  </a:cubicBezTo>
                  <a:cubicBezTo>
                    <a:pt x="205" y="9"/>
                    <a:pt x="204" y="9"/>
                    <a:pt x="204" y="10"/>
                  </a:cubicBezTo>
                  <a:cubicBezTo>
                    <a:pt x="204" y="11"/>
                    <a:pt x="204" y="11"/>
                    <a:pt x="205" y="11"/>
                  </a:cubicBezTo>
                  <a:cubicBezTo>
                    <a:pt x="205" y="11"/>
                    <a:pt x="206" y="10"/>
                    <a:pt x="206" y="10"/>
                  </a:cubicBezTo>
                  <a:cubicBezTo>
                    <a:pt x="207" y="10"/>
                    <a:pt x="207" y="10"/>
                    <a:pt x="207" y="10"/>
                  </a:cubicBezTo>
                  <a:cubicBezTo>
                    <a:pt x="208" y="10"/>
                    <a:pt x="208" y="10"/>
                    <a:pt x="208" y="9"/>
                  </a:cubicBezTo>
                  <a:cubicBezTo>
                    <a:pt x="208" y="9"/>
                    <a:pt x="209" y="9"/>
                    <a:pt x="209" y="9"/>
                  </a:cubicBezTo>
                  <a:cubicBezTo>
                    <a:pt x="210" y="8"/>
                    <a:pt x="211" y="9"/>
                    <a:pt x="211" y="8"/>
                  </a:cubicBezTo>
                  <a:cubicBezTo>
                    <a:pt x="211" y="7"/>
                    <a:pt x="210" y="7"/>
                    <a:pt x="210" y="7"/>
                  </a:cubicBezTo>
                  <a:close/>
                  <a:moveTo>
                    <a:pt x="210" y="10"/>
                  </a:moveTo>
                  <a:cubicBezTo>
                    <a:pt x="211" y="9"/>
                    <a:pt x="212" y="9"/>
                    <a:pt x="213" y="9"/>
                  </a:cubicBezTo>
                  <a:cubicBezTo>
                    <a:pt x="214" y="8"/>
                    <a:pt x="214" y="8"/>
                    <a:pt x="215" y="8"/>
                  </a:cubicBezTo>
                  <a:cubicBezTo>
                    <a:pt x="216" y="8"/>
                    <a:pt x="216" y="8"/>
                    <a:pt x="216" y="8"/>
                  </a:cubicBezTo>
                  <a:cubicBezTo>
                    <a:pt x="216" y="8"/>
                    <a:pt x="216" y="8"/>
                    <a:pt x="216" y="9"/>
                  </a:cubicBezTo>
                  <a:cubicBezTo>
                    <a:pt x="216" y="9"/>
                    <a:pt x="217" y="9"/>
                    <a:pt x="217" y="10"/>
                  </a:cubicBezTo>
                  <a:cubicBezTo>
                    <a:pt x="217" y="11"/>
                    <a:pt x="215" y="12"/>
                    <a:pt x="214" y="12"/>
                  </a:cubicBezTo>
                  <a:cubicBezTo>
                    <a:pt x="213" y="12"/>
                    <a:pt x="213" y="11"/>
                    <a:pt x="213" y="11"/>
                  </a:cubicBezTo>
                  <a:cubicBezTo>
                    <a:pt x="211" y="11"/>
                    <a:pt x="211" y="13"/>
                    <a:pt x="210" y="14"/>
                  </a:cubicBezTo>
                  <a:cubicBezTo>
                    <a:pt x="209" y="14"/>
                    <a:pt x="210" y="13"/>
                    <a:pt x="210" y="13"/>
                  </a:cubicBezTo>
                  <a:cubicBezTo>
                    <a:pt x="209" y="13"/>
                    <a:pt x="208" y="13"/>
                    <a:pt x="208" y="12"/>
                  </a:cubicBezTo>
                  <a:cubicBezTo>
                    <a:pt x="208" y="11"/>
                    <a:pt x="209" y="11"/>
                    <a:pt x="209" y="11"/>
                  </a:cubicBezTo>
                  <a:cubicBezTo>
                    <a:pt x="210" y="11"/>
                    <a:pt x="210" y="11"/>
                    <a:pt x="211" y="10"/>
                  </a:cubicBezTo>
                  <a:cubicBezTo>
                    <a:pt x="210" y="10"/>
                    <a:pt x="210" y="10"/>
                    <a:pt x="210" y="10"/>
                  </a:cubicBezTo>
                  <a:close/>
                  <a:moveTo>
                    <a:pt x="231" y="9"/>
                  </a:moveTo>
                  <a:cubicBezTo>
                    <a:pt x="231" y="9"/>
                    <a:pt x="231" y="9"/>
                    <a:pt x="231" y="9"/>
                  </a:cubicBezTo>
                  <a:cubicBezTo>
                    <a:pt x="231" y="10"/>
                    <a:pt x="231" y="10"/>
                    <a:pt x="231" y="10"/>
                  </a:cubicBezTo>
                  <a:cubicBezTo>
                    <a:pt x="231" y="11"/>
                    <a:pt x="230" y="11"/>
                    <a:pt x="230" y="11"/>
                  </a:cubicBezTo>
                  <a:cubicBezTo>
                    <a:pt x="230" y="11"/>
                    <a:pt x="230" y="12"/>
                    <a:pt x="230" y="12"/>
                  </a:cubicBezTo>
                  <a:cubicBezTo>
                    <a:pt x="230" y="12"/>
                    <a:pt x="230" y="13"/>
                    <a:pt x="230" y="13"/>
                  </a:cubicBezTo>
                  <a:cubicBezTo>
                    <a:pt x="231" y="13"/>
                    <a:pt x="231" y="13"/>
                    <a:pt x="231" y="13"/>
                  </a:cubicBezTo>
                  <a:cubicBezTo>
                    <a:pt x="232" y="13"/>
                    <a:pt x="231" y="11"/>
                    <a:pt x="232" y="11"/>
                  </a:cubicBezTo>
                  <a:cubicBezTo>
                    <a:pt x="233" y="11"/>
                    <a:pt x="234" y="11"/>
                    <a:pt x="234" y="10"/>
                  </a:cubicBezTo>
                  <a:cubicBezTo>
                    <a:pt x="234" y="10"/>
                    <a:pt x="234" y="10"/>
                    <a:pt x="234" y="10"/>
                  </a:cubicBezTo>
                  <a:cubicBezTo>
                    <a:pt x="233" y="10"/>
                    <a:pt x="233" y="9"/>
                    <a:pt x="231" y="9"/>
                  </a:cubicBezTo>
                  <a:close/>
                  <a:moveTo>
                    <a:pt x="238" y="5"/>
                  </a:moveTo>
                  <a:cubicBezTo>
                    <a:pt x="238" y="5"/>
                    <a:pt x="239" y="6"/>
                    <a:pt x="238" y="6"/>
                  </a:cubicBezTo>
                  <a:cubicBezTo>
                    <a:pt x="238" y="7"/>
                    <a:pt x="237" y="7"/>
                    <a:pt x="237" y="8"/>
                  </a:cubicBezTo>
                  <a:cubicBezTo>
                    <a:pt x="237" y="8"/>
                    <a:pt x="238" y="9"/>
                    <a:pt x="238" y="9"/>
                  </a:cubicBezTo>
                  <a:cubicBezTo>
                    <a:pt x="239" y="9"/>
                    <a:pt x="240" y="8"/>
                    <a:pt x="240" y="7"/>
                  </a:cubicBezTo>
                  <a:cubicBezTo>
                    <a:pt x="241" y="6"/>
                    <a:pt x="242" y="6"/>
                    <a:pt x="242" y="5"/>
                  </a:cubicBezTo>
                  <a:cubicBezTo>
                    <a:pt x="242" y="5"/>
                    <a:pt x="242" y="5"/>
                    <a:pt x="242" y="5"/>
                  </a:cubicBezTo>
                  <a:cubicBezTo>
                    <a:pt x="241" y="5"/>
                    <a:pt x="241" y="5"/>
                    <a:pt x="240" y="5"/>
                  </a:cubicBezTo>
                  <a:cubicBezTo>
                    <a:pt x="239" y="5"/>
                    <a:pt x="239" y="5"/>
                    <a:pt x="238" y="5"/>
                  </a:cubicBezTo>
                  <a:close/>
                  <a:moveTo>
                    <a:pt x="226" y="9"/>
                  </a:moveTo>
                  <a:cubicBezTo>
                    <a:pt x="226" y="8"/>
                    <a:pt x="226" y="8"/>
                    <a:pt x="226" y="8"/>
                  </a:cubicBezTo>
                  <a:cubicBezTo>
                    <a:pt x="225" y="7"/>
                    <a:pt x="225" y="7"/>
                    <a:pt x="224" y="7"/>
                  </a:cubicBezTo>
                  <a:cubicBezTo>
                    <a:pt x="224" y="7"/>
                    <a:pt x="224" y="7"/>
                    <a:pt x="223" y="7"/>
                  </a:cubicBezTo>
                  <a:cubicBezTo>
                    <a:pt x="223" y="7"/>
                    <a:pt x="223" y="7"/>
                    <a:pt x="223" y="7"/>
                  </a:cubicBezTo>
                  <a:cubicBezTo>
                    <a:pt x="223" y="8"/>
                    <a:pt x="223" y="8"/>
                    <a:pt x="223" y="8"/>
                  </a:cubicBezTo>
                  <a:cubicBezTo>
                    <a:pt x="223" y="8"/>
                    <a:pt x="224" y="8"/>
                    <a:pt x="224" y="9"/>
                  </a:cubicBezTo>
                  <a:cubicBezTo>
                    <a:pt x="225" y="10"/>
                    <a:pt x="225" y="10"/>
                    <a:pt x="225" y="10"/>
                  </a:cubicBezTo>
                  <a:cubicBezTo>
                    <a:pt x="226" y="10"/>
                    <a:pt x="226" y="10"/>
                    <a:pt x="226" y="10"/>
                  </a:cubicBezTo>
                  <a:cubicBezTo>
                    <a:pt x="226" y="9"/>
                    <a:pt x="226" y="9"/>
                    <a:pt x="226" y="9"/>
                  </a:cubicBezTo>
                  <a:close/>
                  <a:moveTo>
                    <a:pt x="227" y="12"/>
                  </a:moveTo>
                  <a:cubicBezTo>
                    <a:pt x="227" y="12"/>
                    <a:pt x="226" y="12"/>
                    <a:pt x="226" y="12"/>
                  </a:cubicBezTo>
                  <a:cubicBezTo>
                    <a:pt x="226" y="12"/>
                    <a:pt x="226" y="13"/>
                    <a:pt x="226" y="13"/>
                  </a:cubicBezTo>
                  <a:cubicBezTo>
                    <a:pt x="226" y="13"/>
                    <a:pt x="225" y="13"/>
                    <a:pt x="225" y="14"/>
                  </a:cubicBezTo>
                  <a:cubicBezTo>
                    <a:pt x="225" y="14"/>
                    <a:pt x="226" y="14"/>
                    <a:pt x="226" y="14"/>
                  </a:cubicBezTo>
                  <a:cubicBezTo>
                    <a:pt x="226" y="14"/>
                    <a:pt x="227" y="14"/>
                    <a:pt x="227" y="14"/>
                  </a:cubicBezTo>
                  <a:cubicBezTo>
                    <a:pt x="227" y="14"/>
                    <a:pt x="228" y="14"/>
                    <a:pt x="228" y="14"/>
                  </a:cubicBezTo>
                  <a:cubicBezTo>
                    <a:pt x="228" y="13"/>
                    <a:pt x="228" y="13"/>
                    <a:pt x="228" y="13"/>
                  </a:cubicBezTo>
                  <a:cubicBezTo>
                    <a:pt x="228" y="12"/>
                    <a:pt x="228" y="12"/>
                    <a:pt x="227" y="12"/>
                  </a:cubicBezTo>
                  <a:close/>
                  <a:moveTo>
                    <a:pt x="222" y="13"/>
                  </a:moveTo>
                  <a:cubicBezTo>
                    <a:pt x="222" y="13"/>
                    <a:pt x="222" y="13"/>
                    <a:pt x="222" y="13"/>
                  </a:cubicBezTo>
                  <a:cubicBezTo>
                    <a:pt x="222" y="13"/>
                    <a:pt x="222" y="13"/>
                    <a:pt x="222" y="13"/>
                  </a:cubicBezTo>
                  <a:cubicBezTo>
                    <a:pt x="222" y="14"/>
                    <a:pt x="222" y="14"/>
                    <a:pt x="222" y="15"/>
                  </a:cubicBezTo>
                  <a:cubicBezTo>
                    <a:pt x="222" y="15"/>
                    <a:pt x="222" y="15"/>
                    <a:pt x="222" y="15"/>
                  </a:cubicBezTo>
                  <a:cubicBezTo>
                    <a:pt x="222" y="15"/>
                    <a:pt x="222" y="14"/>
                    <a:pt x="223" y="14"/>
                  </a:cubicBezTo>
                  <a:cubicBezTo>
                    <a:pt x="223" y="14"/>
                    <a:pt x="224" y="13"/>
                    <a:pt x="224" y="13"/>
                  </a:cubicBezTo>
                  <a:cubicBezTo>
                    <a:pt x="224" y="12"/>
                    <a:pt x="224" y="12"/>
                    <a:pt x="224" y="12"/>
                  </a:cubicBezTo>
                  <a:cubicBezTo>
                    <a:pt x="223" y="12"/>
                    <a:pt x="223" y="13"/>
                    <a:pt x="222" y="13"/>
                  </a:cubicBezTo>
                  <a:close/>
                  <a:moveTo>
                    <a:pt x="219" y="13"/>
                  </a:moveTo>
                  <a:cubicBezTo>
                    <a:pt x="218" y="13"/>
                    <a:pt x="218" y="14"/>
                    <a:pt x="218" y="13"/>
                  </a:cubicBezTo>
                  <a:cubicBezTo>
                    <a:pt x="217" y="13"/>
                    <a:pt x="217" y="13"/>
                    <a:pt x="217" y="13"/>
                  </a:cubicBezTo>
                  <a:cubicBezTo>
                    <a:pt x="217" y="12"/>
                    <a:pt x="217" y="12"/>
                    <a:pt x="217" y="12"/>
                  </a:cubicBezTo>
                  <a:cubicBezTo>
                    <a:pt x="217" y="12"/>
                    <a:pt x="218" y="12"/>
                    <a:pt x="219" y="12"/>
                  </a:cubicBezTo>
                  <a:cubicBezTo>
                    <a:pt x="219" y="12"/>
                    <a:pt x="219" y="12"/>
                    <a:pt x="219" y="12"/>
                  </a:cubicBezTo>
                  <a:cubicBezTo>
                    <a:pt x="220" y="12"/>
                    <a:pt x="220" y="12"/>
                    <a:pt x="220" y="13"/>
                  </a:cubicBezTo>
                  <a:cubicBezTo>
                    <a:pt x="220" y="13"/>
                    <a:pt x="219" y="13"/>
                    <a:pt x="219" y="13"/>
                  </a:cubicBezTo>
                  <a:close/>
                  <a:moveTo>
                    <a:pt x="212" y="16"/>
                  </a:moveTo>
                  <a:cubicBezTo>
                    <a:pt x="212" y="16"/>
                    <a:pt x="213" y="16"/>
                    <a:pt x="213" y="16"/>
                  </a:cubicBezTo>
                  <a:cubicBezTo>
                    <a:pt x="214" y="16"/>
                    <a:pt x="214" y="17"/>
                    <a:pt x="214" y="17"/>
                  </a:cubicBezTo>
                  <a:cubicBezTo>
                    <a:pt x="215" y="17"/>
                    <a:pt x="215" y="16"/>
                    <a:pt x="215" y="16"/>
                  </a:cubicBezTo>
                  <a:cubicBezTo>
                    <a:pt x="215" y="15"/>
                    <a:pt x="215" y="15"/>
                    <a:pt x="215" y="15"/>
                  </a:cubicBezTo>
                  <a:cubicBezTo>
                    <a:pt x="214" y="15"/>
                    <a:pt x="213" y="15"/>
                    <a:pt x="212" y="16"/>
                  </a:cubicBezTo>
                  <a:close/>
                  <a:moveTo>
                    <a:pt x="238" y="71"/>
                  </a:moveTo>
                  <a:cubicBezTo>
                    <a:pt x="237" y="70"/>
                    <a:pt x="237" y="70"/>
                    <a:pt x="236" y="70"/>
                  </a:cubicBezTo>
                  <a:cubicBezTo>
                    <a:pt x="236" y="70"/>
                    <a:pt x="235" y="70"/>
                    <a:pt x="235" y="70"/>
                  </a:cubicBezTo>
                  <a:cubicBezTo>
                    <a:pt x="235" y="71"/>
                    <a:pt x="235" y="71"/>
                    <a:pt x="234" y="71"/>
                  </a:cubicBezTo>
                  <a:cubicBezTo>
                    <a:pt x="234" y="72"/>
                    <a:pt x="233" y="72"/>
                    <a:pt x="233" y="73"/>
                  </a:cubicBezTo>
                  <a:cubicBezTo>
                    <a:pt x="234" y="73"/>
                    <a:pt x="234" y="74"/>
                    <a:pt x="235" y="74"/>
                  </a:cubicBezTo>
                  <a:cubicBezTo>
                    <a:pt x="235" y="74"/>
                    <a:pt x="235" y="73"/>
                    <a:pt x="235" y="73"/>
                  </a:cubicBezTo>
                  <a:cubicBezTo>
                    <a:pt x="236" y="73"/>
                    <a:pt x="237" y="73"/>
                    <a:pt x="238" y="73"/>
                  </a:cubicBezTo>
                  <a:cubicBezTo>
                    <a:pt x="238" y="73"/>
                    <a:pt x="238" y="72"/>
                    <a:pt x="238" y="72"/>
                  </a:cubicBezTo>
                  <a:cubicBezTo>
                    <a:pt x="238" y="71"/>
                    <a:pt x="238" y="71"/>
                    <a:pt x="238" y="71"/>
                  </a:cubicBezTo>
                  <a:close/>
                  <a:moveTo>
                    <a:pt x="244" y="72"/>
                  </a:moveTo>
                  <a:cubicBezTo>
                    <a:pt x="244" y="73"/>
                    <a:pt x="245" y="73"/>
                    <a:pt x="245" y="74"/>
                  </a:cubicBezTo>
                  <a:cubicBezTo>
                    <a:pt x="246" y="74"/>
                    <a:pt x="246" y="74"/>
                    <a:pt x="246" y="74"/>
                  </a:cubicBezTo>
                  <a:cubicBezTo>
                    <a:pt x="246" y="74"/>
                    <a:pt x="247" y="74"/>
                    <a:pt x="247" y="73"/>
                  </a:cubicBezTo>
                  <a:cubicBezTo>
                    <a:pt x="247" y="72"/>
                    <a:pt x="245" y="72"/>
                    <a:pt x="244" y="72"/>
                  </a:cubicBezTo>
                  <a:close/>
                  <a:moveTo>
                    <a:pt x="249" y="69"/>
                  </a:moveTo>
                  <a:cubicBezTo>
                    <a:pt x="249" y="70"/>
                    <a:pt x="249" y="70"/>
                    <a:pt x="249" y="70"/>
                  </a:cubicBezTo>
                  <a:cubicBezTo>
                    <a:pt x="249" y="70"/>
                    <a:pt x="249" y="71"/>
                    <a:pt x="249" y="71"/>
                  </a:cubicBezTo>
                  <a:cubicBezTo>
                    <a:pt x="249" y="71"/>
                    <a:pt x="249" y="71"/>
                    <a:pt x="249" y="71"/>
                  </a:cubicBezTo>
                  <a:cubicBezTo>
                    <a:pt x="250" y="71"/>
                    <a:pt x="250" y="71"/>
                    <a:pt x="251" y="71"/>
                  </a:cubicBezTo>
                  <a:cubicBezTo>
                    <a:pt x="251" y="70"/>
                    <a:pt x="252" y="70"/>
                    <a:pt x="252" y="70"/>
                  </a:cubicBezTo>
                  <a:cubicBezTo>
                    <a:pt x="252" y="69"/>
                    <a:pt x="251" y="69"/>
                    <a:pt x="251" y="69"/>
                  </a:cubicBezTo>
                  <a:cubicBezTo>
                    <a:pt x="250" y="69"/>
                    <a:pt x="249" y="69"/>
                    <a:pt x="249" y="69"/>
                  </a:cubicBezTo>
                  <a:close/>
                  <a:moveTo>
                    <a:pt x="252" y="78"/>
                  </a:moveTo>
                  <a:cubicBezTo>
                    <a:pt x="252" y="79"/>
                    <a:pt x="252" y="80"/>
                    <a:pt x="253" y="80"/>
                  </a:cubicBezTo>
                  <a:cubicBezTo>
                    <a:pt x="254" y="80"/>
                    <a:pt x="255" y="79"/>
                    <a:pt x="255" y="78"/>
                  </a:cubicBezTo>
                  <a:cubicBezTo>
                    <a:pt x="255" y="78"/>
                    <a:pt x="255" y="78"/>
                    <a:pt x="255" y="78"/>
                  </a:cubicBezTo>
                  <a:cubicBezTo>
                    <a:pt x="254" y="77"/>
                    <a:pt x="252" y="77"/>
                    <a:pt x="252" y="78"/>
                  </a:cubicBezTo>
                  <a:close/>
                  <a:moveTo>
                    <a:pt x="282" y="4"/>
                  </a:moveTo>
                  <a:cubicBezTo>
                    <a:pt x="282" y="4"/>
                    <a:pt x="282" y="5"/>
                    <a:pt x="282" y="6"/>
                  </a:cubicBezTo>
                  <a:cubicBezTo>
                    <a:pt x="282" y="6"/>
                    <a:pt x="282" y="6"/>
                    <a:pt x="282" y="7"/>
                  </a:cubicBezTo>
                  <a:cubicBezTo>
                    <a:pt x="282" y="7"/>
                    <a:pt x="281" y="7"/>
                    <a:pt x="281" y="7"/>
                  </a:cubicBezTo>
                  <a:cubicBezTo>
                    <a:pt x="280" y="7"/>
                    <a:pt x="280" y="8"/>
                    <a:pt x="280" y="8"/>
                  </a:cubicBezTo>
                  <a:cubicBezTo>
                    <a:pt x="279" y="9"/>
                    <a:pt x="278" y="9"/>
                    <a:pt x="278" y="10"/>
                  </a:cubicBezTo>
                  <a:cubicBezTo>
                    <a:pt x="278" y="11"/>
                    <a:pt x="277" y="12"/>
                    <a:pt x="277" y="13"/>
                  </a:cubicBezTo>
                  <a:cubicBezTo>
                    <a:pt x="277" y="13"/>
                    <a:pt x="278" y="13"/>
                    <a:pt x="278" y="13"/>
                  </a:cubicBezTo>
                  <a:cubicBezTo>
                    <a:pt x="279" y="13"/>
                    <a:pt x="279" y="13"/>
                    <a:pt x="279" y="14"/>
                  </a:cubicBezTo>
                  <a:cubicBezTo>
                    <a:pt x="280" y="14"/>
                    <a:pt x="280" y="14"/>
                    <a:pt x="280" y="15"/>
                  </a:cubicBezTo>
                  <a:cubicBezTo>
                    <a:pt x="281" y="15"/>
                    <a:pt x="281" y="15"/>
                    <a:pt x="281" y="15"/>
                  </a:cubicBezTo>
                  <a:cubicBezTo>
                    <a:pt x="283" y="15"/>
                    <a:pt x="283" y="13"/>
                    <a:pt x="284" y="13"/>
                  </a:cubicBezTo>
                  <a:cubicBezTo>
                    <a:pt x="285" y="13"/>
                    <a:pt x="286" y="13"/>
                    <a:pt x="286" y="12"/>
                  </a:cubicBezTo>
                  <a:cubicBezTo>
                    <a:pt x="286" y="11"/>
                    <a:pt x="286" y="11"/>
                    <a:pt x="286" y="10"/>
                  </a:cubicBezTo>
                  <a:cubicBezTo>
                    <a:pt x="286" y="9"/>
                    <a:pt x="286" y="9"/>
                    <a:pt x="286" y="9"/>
                  </a:cubicBezTo>
                  <a:cubicBezTo>
                    <a:pt x="286" y="8"/>
                    <a:pt x="286" y="8"/>
                    <a:pt x="285" y="7"/>
                  </a:cubicBezTo>
                  <a:cubicBezTo>
                    <a:pt x="285" y="7"/>
                    <a:pt x="285" y="7"/>
                    <a:pt x="285" y="6"/>
                  </a:cubicBezTo>
                  <a:cubicBezTo>
                    <a:pt x="285" y="6"/>
                    <a:pt x="284" y="6"/>
                    <a:pt x="284" y="6"/>
                  </a:cubicBezTo>
                  <a:cubicBezTo>
                    <a:pt x="284" y="5"/>
                    <a:pt x="284" y="5"/>
                    <a:pt x="283" y="4"/>
                  </a:cubicBezTo>
                  <a:cubicBezTo>
                    <a:pt x="283" y="4"/>
                    <a:pt x="283" y="4"/>
                    <a:pt x="282" y="4"/>
                  </a:cubicBezTo>
                  <a:close/>
                  <a:moveTo>
                    <a:pt x="285" y="13"/>
                  </a:moveTo>
                  <a:cubicBezTo>
                    <a:pt x="286" y="13"/>
                    <a:pt x="287" y="15"/>
                    <a:pt x="287" y="16"/>
                  </a:cubicBezTo>
                  <a:cubicBezTo>
                    <a:pt x="287" y="17"/>
                    <a:pt x="287" y="17"/>
                    <a:pt x="287" y="18"/>
                  </a:cubicBezTo>
                  <a:cubicBezTo>
                    <a:pt x="287" y="18"/>
                    <a:pt x="287" y="18"/>
                    <a:pt x="287" y="18"/>
                  </a:cubicBezTo>
                  <a:cubicBezTo>
                    <a:pt x="288" y="18"/>
                    <a:pt x="289" y="18"/>
                    <a:pt x="289" y="17"/>
                  </a:cubicBezTo>
                  <a:cubicBezTo>
                    <a:pt x="289" y="14"/>
                    <a:pt x="289" y="14"/>
                    <a:pt x="289" y="14"/>
                  </a:cubicBezTo>
                  <a:cubicBezTo>
                    <a:pt x="290" y="14"/>
                    <a:pt x="290" y="16"/>
                    <a:pt x="290" y="17"/>
                  </a:cubicBezTo>
                  <a:cubicBezTo>
                    <a:pt x="290" y="17"/>
                    <a:pt x="291" y="18"/>
                    <a:pt x="291" y="19"/>
                  </a:cubicBezTo>
                  <a:cubicBezTo>
                    <a:pt x="291" y="19"/>
                    <a:pt x="292" y="19"/>
                    <a:pt x="293" y="19"/>
                  </a:cubicBezTo>
                  <a:cubicBezTo>
                    <a:pt x="293" y="20"/>
                    <a:pt x="293" y="20"/>
                    <a:pt x="293" y="21"/>
                  </a:cubicBezTo>
                  <a:cubicBezTo>
                    <a:pt x="293" y="22"/>
                    <a:pt x="292" y="21"/>
                    <a:pt x="291" y="22"/>
                  </a:cubicBezTo>
                  <a:cubicBezTo>
                    <a:pt x="292" y="22"/>
                    <a:pt x="292" y="23"/>
                    <a:pt x="292" y="23"/>
                  </a:cubicBezTo>
                  <a:cubicBezTo>
                    <a:pt x="293" y="24"/>
                    <a:pt x="293" y="24"/>
                    <a:pt x="293" y="25"/>
                  </a:cubicBezTo>
                  <a:cubicBezTo>
                    <a:pt x="293" y="26"/>
                    <a:pt x="292" y="27"/>
                    <a:pt x="291" y="27"/>
                  </a:cubicBezTo>
                  <a:cubicBezTo>
                    <a:pt x="290" y="27"/>
                    <a:pt x="290" y="26"/>
                    <a:pt x="289" y="26"/>
                  </a:cubicBezTo>
                  <a:cubicBezTo>
                    <a:pt x="289" y="26"/>
                    <a:pt x="288" y="26"/>
                    <a:pt x="287" y="26"/>
                  </a:cubicBezTo>
                  <a:cubicBezTo>
                    <a:pt x="286" y="25"/>
                    <a:pt x="286" y="24"/>
                    <a:pt x="285" y="24"/>
                  </a:cubicBezTo>
                  <a:cubicBezTo>
                    <a:pt x="284" y="24"/>
                    <a:pt x="284" y="24"/>
                    <a:pt x="284" y="24"/>
                  </a:cubicBezTo>
                  <a:cubicBezTo>
                    <a:pt x="284" y="24"/>
                    <a:pt x="284" y="24"/>
                    <a:pt x="283" y="24"/>
                  </a:cubicBezTo>
                  <a:cubicBezTo>
                    <a:pt x="283" y="23"/>
                    <a:pt x="283" y="23"/>
                    <a:pt x="283" y="23"/>
                  </a:cubicBezTo>
                  <a:cubicBezTo>
                    <a:pt x="283" y="22"/>
                    <a:pt x="283" y="22"/>
                    <a:pt x="283" y="21"/>
                  </a:cubicBezTo>
                  <a:cubicBezTo>
                    <a:pt x="283" y="21"/>
                    <a:pt x="282" y="21"/>
                    <a:pt x="282" y="21"/>
                  </a:cubicBezTo>
                  <a:cubicBezTo>
                    <a:pt x="282" y="21"/>
                    <a:pt x="281" y="21"/>
                    <a:pt x="281" y="21"/>
                  </a:cubicBezTo>
                  <a:cubicBezTo>
                    <a:pt x="281" y="20"/>
                    <a:pt x="281" y="20"/>
                    <a:pt x="281" y="20"/>
                  </a:cubicBezTo>
                  <a:cubicBezTo>
                    <a:pt x="281" y="19"/>
                    <a:pt x="281" y="19"/>
                    <a:pt x="282" y="19"/>
                  </a:cubicBezTo>
                  <a:cubicBezTo>
                    <a:pt x="282" y="18"/>
                    <a:pt x="282" y="18"/>
                    <a:pt x="282" y="18"/>
                  </a:cubicBezTo>
                  <a:cubicBezTo>
                    <a:pt x="282" y="17"/>
                    <a:pt x="281" y="17"/>
                    <a:pt x="281" y="17"/>
                  </a:cubicBezTo>
                  <a:cubicBezTo>
                    <a:pt x="281" y="16"/>
                    <a:pt x="282" y="16"/>
                    <a:pt x="283" y="16"/>
                  </a:cubicBezTo>
                  <a:cubicBezTo>
                    <a:pt x="284" y="15"/>
                    <a:pt x="284" y="15"/>
                    <a:pt x="285" y="14"/>
                  </a:cubicBezTo>
                  <a:cubicBezTo>
                    <a:pt x="285" y="14"/>
                    <a:pt x="285" y="13"/>
                    <a:pt x="285" y="13"/>
                  </a:cubicBezTo>
                  <a:close/>
                  <a:moveTo>
                    <a:pt x="277" y="15"/>
                  </a:moveTo>
                  <a:cubicBezTo>
                    <a:pt x="277" y="15"/>
                    <a:pt x="277" y="16"/>
                    <a:pt x="278" y="16"/>
                  </a:cubicBezTo>
                  <a:cubicBezTo>
                    <a:pt x="278" y="16"/>
                    <a:pt x="278" y="16"/>
                    <a:pt x="279" y="16"/>
                  </a:cubicBezTo>
                  <a:cubicBezTo>
                    <a:pt x="279" y="16"/>
                    <a:pt x="279" y="17"/>
                    <a:pt x="280" y="17"/>
                  </a:cubicBezTo>
                  <a:cubicBezTo>
                    <a:pt x="280" y="17"/>
                    <a:pt x="281" y="17"/>
                    <a:pt x="281" y="18"/>
                  </a:cubicBezTo>
                  <a:cubicBezTo>
                    <a:pt x="281" y="18"/>
                    <a:pt x="280" y="19"/>
                    <a:pt x="280" y="19"/>
                  </a:cubicBezTo>
                  <a:cubicBezTo>
                    <a:pt x="278" y="19"/>
                    <a:pt x="278" y="19"/>
                    <a:pt x="278" y="19"/>
                  </a:cubicBezTo>
                  <a:cubicBezTo>
                    <a:pt x="278" y="19"/>
                    <a:pt x="278" y="19"/>
                    <a:pt x="278" y="19"/>
                  </a:cubicBezTo>
                  <a:cubicBezTo>
                    <a:pt x="277" y="19"/>
                    <a:pt x="277" y="19"/>
                    <a:pt x="277" y="18"/>
                  </a:cubicBezTo>
                  <a:cubicBezTo>
                    <a:pt x="277" y="18"/>
                    <a:pt x="277" y="17"/>
                    <a:pt x="276" y="17"/>
                  </a:cubicBezTo>
                  <a:cubicBezTo>
                    <a:pt x="276" y="16"/>
                    <a:pt x="276" y="16"/>
                    <a:pt x="276" y="15"/>
                  </a:cubicBezTo>
                  <a:cubicBezTo>
                    <a:pt x="276" y="15"/>
                    <a:pt x="276" y="15"/>
                    <a:pt x="277" y="15"/>
                  </a:cubicBezTo>
                  <a:close/>
                  <a:moveTo>
                    <a:pt x="302" y="23"/>
                  </a:moveTo>
                  <a:cubicBezTo>
                    <a:pt x="301" y="24"/>
                    <a:pt x="301" y="24"/>
                    <a:pt x="300" y="24"/>
                  </a:cubicBezTo>
                  <a:cubicBezTo>
                    <a:pt x="299" y="24"/>
                    <a:pt x="298" y="24"/>
                    <a:pt x="298" y="25"/>
                  </a:cubicBezTo>
                  <a:cubicBezTo>
                    <a:pt x="298" y="26"/>
                    <a:pt x="299" y="26"/>
                    <a:pt x="299" y="27"/>
                  </a:cubicBezTo>
                  <a:cubicBezTo>
                    <a:pt x="299" y="27"/>
                    <a:pt x="299" y="27"/>
                    <a:pt x="298" y="27"/>
                  </a:cubicBezTo>
                  <a:cubicBezTo>
                    <a:pt x="298" y="28"/>
                    <a:pt x="298" y="28"/>
                    <a:pt x="298" y="29"/>
                  </a:cubicBezTo>
                  <a:cubicBezTo>
                    <a:pt x="298" y="29"/>
                    <a:pt x="298" y="29"/>
                    <a:pt x="298" y="30"/>
                  </a:cubicBezTo>
                  <a:cubicBezTo>
                    <a:pt x="298" y="30"/>
                    <a:pt x="297" y="31"/>
                    <a:pt x="297" y="31"/>
                  </a:cubicBezTo>
                  <a:cubicBezTo>
                    <a:pt x="297" y="32"/>
                    <a:pt x="298" y="32"/>
                    <a:pt x="298" y="33"/>
                  </a:cubicBezTo>
                  <a:cubicBezTo>
                    <a:pt x="298" y="33"/>
                    <a:pt x="297" y="33"/>
                    <a:pt x="297" y="34"/>
                  </a:cubicBezTo>
                  <a:cubicBezTo>
                    <a:pt x="297" y="34"/>
                    <a:pt x="297" y="35"/>
                    <a:pt x="298" y="35"/>
                  </a:cubicBezTo>
                  <a:cubicBezTo>
                    <a:pt x="298" y="35"/>
                    <a:pt x="298" y="34"/>
                    <a:pt x="299" y="34"/>
                  </a:cubicBezTo>
                  <a:cubicBezTo>
                    <a:pt x="299" y="33"/>
                    <a:pt x="299" y="33"/>
                    <a:pt x="300" y="33"/>
                  </a:cubicBezTo>
                  <a:cubicBezTo>
                    <a:pt x="300" y="32"/>
                    <a:pt x="301" y="32"/>
                    <a:pt x="301" y="32"/>
                  </a:cubicBezTo>
                  <a:cubicBezTo>
                    <a:pt x="303" y="31"/>
                    <a:pt x="304" y="30"/>
                    <a:pt x="304" y="28"/>
                  </a:cubicBezTo>
                  <a:cubicBezTo>
                    <a:pt x="304" y="27"/>
                    <a:pt x="304" y="27"/>
                    <a:pt x="304" y="27"/>
                  </a:cubicBezTo>
                  <a:cubicBezTo>
                    <a:pt x="304" y="26"/>
                    <a:pt x="303" y="26"/>
                    <a:pt x="303" y="25"/>
                  </a:cubicBezTo>
                  <a:cubicBezTo>
                    <a:pt x="303" y="24"/>
                    <a:pt x="303" y="23"/>
                    <a:pt x="302" y="23"/>
                  </a:cubicBezTo>
                  <a:close/>
                  <a:moveTo>
                    <a:pt x="309" y="28"/>
                  </a:moveTo>
                  <a:cubicBezTo>
                    <a:pt x="309" y="27"/>
                    <a:pt x="309" y="27"/>
                    <a:pt x="309" y="27"/>
                  </a:cubicBezTo>
                  <a:cubicBezTo>
                    <a:pt x="308" y="27"/>
                    <a:pt x="308" y="28"/>
                    <a:pt x="307" y="29"/>
                  </a:cubicBezTo>
                  <a:cubicBezTo>
                    <a:pt x="307" y="30"/>
                    <a:pt x="307" y="30"/>
                    <a:pt x="307" y="30"/>
                  </a:cubicBezTo>
                  <a:cubicBezTo>
                    <a:pt x="307" y="30"/>
                    <a:pt x="307" y="30"/>
                    <a:pt x="308" y="30"/>
                  </a:cubicBezTo>
                  <a:cubicBezTo>
                    <a:pt x="308" y="30"/>
                    <a:pt x="309" y="29"/>
                    <a:pt x="310" y="29"/>
                  </a:cubicBezTo>
                  <a:cubicBezTo>
                    <a:pt x="310" y="28"/>
                    <a:pt x="310" y="28"/>
                    <a:pt x="310" y="28"/>
                  </a:cubicBezTo>
                  <a:cubicBezTo>
                    <a:pt x="310" y="28"/>
                    <a:pt x="310" y="28"/>
                    <a:pt x="309" y="28"/>
                  </a:cubicBezTo>
                  <a:close/>
                  <a:moveTo>
                    <a:pt x="297" y="38"/>
                  </a:moveTo>
                  <a:cubicBezTo>
                    <a:pt x="297" y="38"/>
                    <a:pt x="296" y="38"/>
                    <a:pt x="296" y="38"/>
                  </a:cubicBezTo>
                  <a:cubicBezTo>
                    <a:pt x="295" y="38"/>
                    <a:pt x="295" y="39"/>
                    <a:pt x="295" y="39"/>
                  </a:cubicBezTo>
                  <a:cubicBezTo>
                    <a:pt x="295" y="40"/>
                    <a:pt x="295" y="40"/>
                    <a:pt x="295" y="40"/>
                  </a:cubicBezTo>
                  <a:cubicBezTo>
                    <a:pt x="295" y="40"/>
                    <a:pt x="295" y="41"/>
                    <a:pt x="295" y="41"/>
                  </a:cubicBezTo>
                  <a:cubicBezTo>
                    <a:pt x="296" y="41"/>
                    <a:pt x="296" y="40"/>
                    <a:pt x="296" y="39"/>
                  </a:cubicBezTo>
                  <a:cubicBezTo>
                    <a:pt x="297" y="39"/>
                    <a:pt x="297" y="39"/>
                    <a:pt x="297" y="39"/>
                  </a:cubicBezTo>
                  <a:cubicBezTo>
                    <a:pt x="297" y="38"/>
                    <a:pt x="297" y="38"/>
                    <a:pt x="297" y="38"/>
                  </a:cubicBezTo>
                  <a:close/>
                  <a:moveTo>
                    <a:pt x="336" y="55"/>
                  </a:moveTo>
                  <a:cubicBezTo>
                    <a:pt x="334" y="55"/>
                    <a:pt x="334" y="55"/>
                    <a:pt x="334" y="55"/>
                  </a:cubicBezTo>
                  <a:cubicBezTo>
                    <a:pt x="334" y="55"/>
                    <a:pt x="334" y="55"/>
                    <a:pt x="334" y="56"/>
                  </a:cubicBezTo>
                  <a:cubicBezTo>
                    <a:pt x="334" y="56"/>
                    <a:pt x="334" y="56"/>
                    <a:pt x="335" y="56"/>
                  </a:cubicBezTo>
                  <a:cubicBezTo>
                    <a:pt x="335" y="57"/>
                    <a:pt x="335" y="57"/>
                    <a:pt x="335" y="58"/>
                  </a:cubicBezTo>
                  <a:cubicBezTo>
                    <a:pt x="336" y="58"/>
                    <a:pt x="336" y="58"/>
                    <a:pt x="337" y="58"/>
                  </a:cubicBezTo>
                  <a:cubicBezTo>
                    <a:pt x="338" y="58"/>
                    <a:pt x="338" y="60"/>
                    <a:pt x="339" y="60"/>
                  </a:cubicBezTo>
                  <a:cubicBezTo>
                    <a:pt x="340" y="60"/>
                    <a:pt x="340" y="60"/>
                    <a:pt x="340" y="60"/>
                  </a:cubicBezTo>
                  <a:cubicBezTo>
                    <a:pt x="340" y="58"/>
                    <a:pt x="340" y="58"/>
                    <a:pt x="340" y="58"/>
                  </a:cubicBezTo>
                  <a:cubicBezTo>
                    <a:pt x="340" y="58"/>
                    <a:pt x="340" y="58"/>
                    <a:pt x="340" y="57"/>
                  </a:cubicBezTo>
                  <a:cubicBezTo>
                    <a:pt x="340" y="57"/>
                    <a:pt x="340" y="57"/>
                    <a:pt x="339" y="56"/>
                  </a:cubicBezTo>
                  <a:cubicBezTo>
                    <a:pt x="339" y="56"/>
                    <a:pt x="340" y="56"/>
                    <a:pt x="339" y="55"/>
                  </a:cubicBezTo>
                  <a:cubicBezTo>
                    <a:pt x="339" y="55"/>
                    <a:pt x="339" y="55"/>
                    <a:pt x="338" y="55"/>
                  </a:cubicBezTo>
                  <a:cubicBezTo>
                    <a:pt x="337" y="55"/>
                    <a:pt x="337" y="55"/>
                    <a:pt x="336" y="55"/>
                  </a:cubicBezTo>
                  <a:close/>
                  <a:moveTo>
                    <a:pt x="397" y="33"/>
                  </a:moveTo>
                  <a:cubicBezTo>
                    <a:pt x="397" y="33"/>
                    <a:pt x="397" y="33"/>
                    <a:pt x="397" y="33"/>
                  </a:cubicBezTo>
                  <a:cubicBezTo>
                    <a:pt x="397" y="32"/>
                    <a:pt x="396" y="32"/>
                    <a:pt x="395" y="32"/>
                  </a:cubicBezTo>
                  <a:cubicBezTo>
                    <a:pt x="395" y="32"/>
                    <a:pt x="395" y="32"/>
                    <a:pt x="395" y="32"/>
                  </a:cubicBezTo>
                  <a:cubicBezTo>
                    <a:pt x="395" y="33"/>
                    <a:pt x="395" y="33"/>
                    <a:pt x="395" y="33"/>
                  </a:cubicBezTo>
                  <a:cubicBezTo>
                    <a:pt x="396" y="37"/>
                    <a:pt x="396" y="37"/>
                    <a:pt x="396" y="37"/>
                  </a:cubicBezTo>
                  <a:cubicBezTo>
                    <a:pt x="396" y="37"/>
                    <a:pt x="396" y="37"/>
                    <a:pt x="396" y="37"/>
                  </a:cubicBezTo>
                  <a:cubicBezTo>
                    <a:pt x="396" y="37"/>
                    <a:pt x="396" y="37"/>
                    <a:pt x="395" y="37"/>
                  </a:cubicBezTo>
                  <a:cubicBezTo>
                    <a:pt x="395" y="37"/>
                    <a:pt x="395" y="36"/>
                    <a:pt x="394" y="36"/>
                  </a:cubicBezTo>
                  <a:cubicBezTo>
                    <a:pt x="394" y="36"/>
                    <a:pt x="393" y="36"/>
                    <a:pt x="393" y="37"/>
                  </a:cubicBezTo>
                  <a:cubicBezTo>
                    <a:pt x="393" y="37"/>
                    <a:pt x="393" y="37"/>
                    <a:pt x="393" y="37"/>
                  </a:cubicBezTo>
                  <a:cubicBezTo>
                    <a:pt x="393" y="36"/>
                    <a:pt x="393" y="36"/>
                    <a:pt x="393" y="36"/>
                  </a:cubicBezTo>
                  <a:cubicBezTo>
                    <a:pt x="392" y="35"/>
                    <a:pt x="392" y="35"/>
                    <a:pt x="392" y="35"/>
                  </a:cubicBezTo>
                  <a:cubicBezTo>
                    <a:pt x="391" y="35"/>
                    <a:pt x="391" y="35"/>
                    <a:pt x="390" y="36"/>
                  </a:cubicBezTo>
                  <a:cubicBezTo>
                    <a:pt x="388" y="35"/>
                    <a:pt x="388" y="35"/>
                    <a:pt x="388" y="35"/>
                  </a:cubicBezTo>
                  <a:cubicBezTo>
                    <a:pt x="387" y="35"/>
                    <a:pt x="387" y="35"/>
                    <a:pt x="387" y="35"/>
                  </a:cubicBezTo>
                  <a:cubicBezTo>
                    <a:pt x="387" y="36"/>
                    <a:pt x="387" y="37"/>
                    <a:pt x="387" y="38"/>
                  </a:cubicBezTo>
                  <a:cubicBezTo>
                    <a:pt x="388" y="38"/>
                    <a:pt x="388" y="38"/>
                    <a:pt x="388" y="38"/>
                  </a:cubicBezTo>
                  <a:cubicBezTo>
                    <a:pt x="388" y="39"/>
                    <a:pt x="388" y="39"/>
                    <a:pt x="388" y="40"/>
                  </a:cubicBezTo>
                  <a:cubicBezTo>
                    <a:pt x="388" y="40"/>
                    <a:pt x="389" y="40"/>
                    <a:pt x="389" y="41"/>
                  </a:cubicBezTo>
                  <a:cubicBezTo>
                    <a:pt x="389" y="41"/>
                    <a:pt x="390" y="41"/>
                    <a:pt x="390" y="41"/>
                  </a:cubicBezTo>
                  <a:cubicBezTo>
                    <a:pt x="391" y="42"/>
                    <a:pt x="391" y="42"/>
                    <a:pt x="390" y="43"/>
                  </a:cubicBezTo>
                  <a:cubicBezTo>
                    <a:pt x="393" y="43"/>
                    <a:pt x="393" y="43"/>
                    <a:pt x="393" y="43"/>
                  </a:cubicBezTo>
                  <a:cubicBezTo>
                    <a:pt x="395" y="43"/>
                    <a:pt x="395" y="43"/>
                    <a:pt x="396" y="44"/>
                  </a:cubicBezTo>
                  <a:cubicBezTo>
                    <a:pt x="397" y="44"/>
                    <a:pt x="397" y="44"/>
                    <a:pt x="397" y="44"/>
                  </a:cubicBezTo>
                  <a:cubicBezTo>
                    <a:pt x="397" y="42"/>
                    <a:pt x="397" y="42"/>
                    <a:pt x="397" y="42"/>
                  </a:cubicBezTo>
                  <a:cubicBezTo>
                    <a:pt x="396" y="40"/>
                    <a:pt x="396" y="40"/>
                    <a:pt x="396" y="40"/>
                  </a:cubicBezTo>
                  <a:cubicBezTo>
                    <a:pt x="396" y="40"/>
                    <a:pt x="397" y="40"/>
                    <a:pt x="397" y="40"/>
                  </a:cubicBezTo>
                  <a:cubicBezTo>
                    <a:pt x="398" y="40"/>
                    <a:pt x="398" y="40"/>
                    <a:pt x="398" y="40"/>
                  </a:cubicBezTo>
                  <a:cubicBezTo>
                    <a:pt x="399" y="40"/>
                    <a:pt x="399" y="40"/>
                    <a:pt x="399" y="39"/>
                  </a:cubicBezTo>
                  <a:cubicBezTo>
                    <a:pt x="399" y="39"/>
                    <a:pt x="400" y="38"/>
                    <a:pt x="400" y="38"/>
                  </a:cubicBezTo>
                  <a:cubicBezTo>
                    <a:pt x="401" y="38"/>
                    <a:pt x="401" y="38"/>
                    <a:pt x="401" y="38"/>
                  </a:cubicBezTo>
                  <a:cubicBezTo>
                    <a:pt x="401" y="39"/>
                    <a:pt x="401" y="39"/>
                    <a:pt x="402" y="39"/>
                  </a:cubicBezTo>
                  <a:cubicBezTo>
                    <a:pt x="402" y="39"/>
                    <a:pt x="403" y="39"/>
                    <a:pt x="403" y="39"/>
                  </a:cubicBezTo>
                  <a:cubicBezTo>
                    <a:pt x="403" y="38"/>
                    <a:pt x="402" y="38"/>
                    <a:pt x="402" y="38"/>
                  </a:cubicBezTo>
                  <a:cubicBezTo>
                    <a:pt x="402" y="37"/>
                    <a:pt x="401" y="37"/>
                    <a:pt x="401" y="37"/>
                  </a:cubicBezTo>
                  <a:cubicBezTo>
                    <a:pt x="401" y="36"/>
                    <a:pt x="400" y="35"/>
                    <a:pt x="400" y="35"/>
                  </a:cubicBezTo>
                  <a:cubicBezTo>
                    <a:pt x="399" y="35"/>
                    <a:pt x="399" y="35"/>
                    <a:pt x="398" y="35"/>
                  </a:cubicBezTo>
                  <a:cubicBezTo>
                    <a:pt x="397" y="34"/>
                    <a:pt x="397" y="34"/>
                    <a:pt x="397" y="33"/>
                  </a:cubicBezTo>
                  <a:close/>
                  <a:moveTo>
                    <a:pt x="385" y="40"/>
                  </a:moveTo>
                  <a:cubicBezTo>
                    <a:pt x="385" y="40"/>
                    <a:pt x="384" y="40"/>
                    <a:pt x="384" y="40"/>
                  </a:cubicBezTo>
                  <a:cubicBezTo>
                    <a:pt x="383" y="40"/>
                    <a:pt x="383" y="40"/>
                    <a:pt x="383" y="39"/>
                  </a:cubicBezTo>
                  <a:cubicBezTo>
                    <a:pt x="383" y="40"/>
                    <a:pt x="382" y="40"/>
                    <a:pt x="382" y="40"/>
                  </a:cubicBezTo>
                  <a:cubicBezTo>
                    <a:pt x="382" y="40"/>
                    <a:pt x="383" y="40"/>
                    <a:pt x="383" y="41"/>
                  </a:cubicBezTo>
                  <a:cubicBezTo>
                    <a:pt x="383" y="41"/>
                    <a:pt x="383" y="41"/>
                    <a:pt x="384" y="41"/>
                  </a:cubicBezTo>
                  <a:cubicBezTo>
                    <a:pt x="384" y="41"/>
                    <a:pt x="384" y="41"/>
                    <a:pt x="384" y="42"/>
                  </a:cubicBezTo>
                  <a:cubicBezTo>
                    <a:pt x="385" y="42"/>
                    <a:pt x="385" y="43"/>
                    <a:pt x="386" y="43"/>
                  </a:cubicBezTo>
                  <a:cubicBezTo>
                    <a:pt x="386" y="43"/>
                    <a:pt x="386" y="43"/>
                    <a:pt x="386" y="43"/>
                  </a:cubicBezTo>
                  <a:cubicBezTo>
                    <a:pt x="386" y="42"/>
                    <a:pt x="386" y="42"/>
                    <a:pt x="385" y="41"/>
                  </a:cubicBezTo>
                  <a:cubicBezTo>
                    <a:pt x="385" y="41"/>
                    <a:pt x="385" y="40"/>
                    <a:pt x="385" y="40"/>
                  </a:cubicBezTo>
                  <a:close/>
                  <a:moveTo>
                    <a:pt x="403" y="32"/>
                  </a:moveTo>
                  <a:cubicBezTo>
                    <a:pt x="404" y="32"/>
                    <a:pt x="405" y="32"/>
                    <a:pt x="405" y="33"/>
                  </a:cubicBezTo>
                  <a:cubicBezTo>
                    <a:pt x="405" y="33"/>
                    <a:pt x="406" y="33"/>
                    <a:pt x="406" y="33"/>
                  </a:cubicBezTo>
                  <a:cubicBezTo>
                    <a:pt x="406" y="33"/>
                    <a:pt x="406" y="33"/>
                    <a:pt x="406" y="34"/>
                  </a:cubicBezTo>
                  <a:cubicBezTo>
                    <a:pt x="406" y="34"/>
                    <a:pt x="407" y="35"/>
                    <a:pt x="407" y="35"/>
                  </a:cubicBezTo>
                  <a:cubicBezTo>
                    <a:pt x="407" y="38"/>
                    <a:pt x="407" y="38"/>
                    <a:pt x="407" y="38"/>
                  </a:cubicBezTo>
                  <a:cubicBezTo>
                    <a:pt x="405" y="38"/>
                    <a:pt x="405" y="38"/>
                    <a:pt x="405" y="38"/>
                  </a:cubicBezTo>
                  <a:cubicBezTo>
                    <a:pt x="404" y="38"/>
                    <a:pt x="404" y="37"/>
                    <a:pt x="403" y="37"/>
                  </a:cubicBezTo>
                  <a:cubicBezTo>
                    <a:pt x="402" y="37"/>
                    <a:pt x="401" y="36"/>
                    <a:pt x="401" y="35"/>
                  </a:cubicBezTo>
                  <a:cubicBezTo>
                    <a:pt x="400" y="34"/>
                    <a:pt x="400" y="34"/>
                    <a:pt x="400" y="34"/>
                  </a:cubicBezTo>
                  <a:cubicBezTo>
                    <a:pt x="399" y="34"/>
                    <a:pt x="399" y="34"/>
                    <a:pt x="398" y="34"/>
                  </a:cubicBezTo>
                  <a:cubicBezTo>
                    <a:pt x="398" y="34"/>
                    <a:pt x="398" y="33"/>
                    <a:pt x="398" y="33"/>
                  </a:cubicBezTo>
                  <a:cubicBezTo>
                    <a:pt x="397" y="32"/>
                    <a:pt x="397" y="32"/>
                    <a:pt x="396" y="31"/>
                  </a:cubicBezTo>
                  <a:cubicBezTo>
                    <a:pt x="397" y="31"/>
                    <a:pt x="397" y="31"/>
                    <a:pt x="397" y="31"/>
                  </a:cubicBezTo>
                  <a:cubicBezTo>
                    <a:pt x="398" y="31"/>
                    <a:pt x="398" y="33"/>
                    <a:pt x="399" y="33"/>
                  </a:cubicBezTo>
                  <a:cubicBezTo>
                    <a:pt x="401" y="33"/>
                    <a:pt x="401" y="33"/>
                    <a:pt x="401" y="33"/>
                  </a:cubicBezTo>
                  <a:cubicBezTo>
                    <a:pt x="401" y="33"/>
                    <a:pt x="401" y="32"/>
                    <a:pt x="401" y="32"/>
                  </a:cubicBezTo>
                  <a:cubicBezTo>
                    <a:pt x="403" y="32"/>
                    <a:pt x="403" y="32"/>
                    <a:pt x="403" y="32"/>
                  </a:cubicBezTo>
                  <a:close/>
                  <a:moveTo>
                    <a:pt x="405" y="41"/>
                  </a:moveTo>
                  <a:cubicBezTo>
                    <a:pt x="404" y="41"/>
                    <a:pt x="404" y="42"/>
                    <a:pt x="404" y="43"/>
                  </a:cubicBezTo>
                  <a:cubicBezTo>
                    <a:pt x="404" y="43"/>
                    <a:pt x="404" y="43"/>
                    <a:pt x="404" y="44"/>
                  </a:cubicBezTo>
                  <a:cubicBezTo>
                    <a:pt x="404" y="44"/>
                    <a:pt x="405" y="44"/>
                    <a:pt x="405" y="44"/>
                  </a:cubicBezTo>
                  <a:cubicBezTo>
                    <a:pt x="405" y="44"/>
                    <a:pt x="405" y="44"/>
                    <a:pt x="406" y="44"/>
                  </a:cubicBezTo>
                  <a:cubicBezTo>
                    <a:pt x="407" y="44"/>
                    <a:pt x="407" y="44"/>
                    <a:pt x="407" y="44"/>
                  </a:cubicBezTo>
                  <a:cubicBezTo>
                    <a:pt x="407" y="44"/>
                    <a:pt x="407" y="44"/>
                    <a:pt x="407" y="44"/>
                  </a:cubicBezTo>
                  <a:cubicBezTo>
                    <a:pt x="407" y="42"/>
                    <a:pt x="406" y="41"/>
                    <a:pt x="405" y="41"/>
                  </a:cubicBezTo>
                  <a:close/>
                  <a:moveTo>
                    <a:pt x="413" y="42"/>
                  </a:moveTo>
                  <a:cubicBezTo>
                    <a:pt x="412" y="42"/>
                    <a:pt x="412" y="42"/>
                    <a:pt x="411" y="43"/>
                  </a:cubicBezTo>
                  <a:cubicBezTo>
                    <a:pt x="410" y="43"/>
                    <a:pt x="409" y="43"/>
                    <a:pt x="409" y="43"/>
                  </a:cubicBezTo>
                  <a:cubicBezTo>
                    <a:pt x="409" y="44"/>
                    <a:pt x="410" y="44"/>
                    <a:pt x="410" y="44"/>
                  </a:cubicBezTo>
                  <a:cubicBezTo>
                    <a:pt x="410" y="45"/>
                    <a:pt x="410" y="46"/>
                    <a:pt x="410" y="46"/>
                  </a:cubicBezTo>
                  <a:cubicBezTo>
                    <a:pt x="410" y="47"/>
                    <a:pt x="409" y="48"/>
                    <a:pt x="409" y="48"/>
                  </a:cubicBezTo>
                  <a:cubicBezTo>
                    <a:pt x="409" y="49"/>
                    <a:pt x="410" y="49"/>
                    <a:pt x="410" y="49"/>
                  </a:cubicBezTo>
                  <a:cubicBezTo>
                    <a:pt x="411" y="49"/>
                    <a:pt x="410" y="48"/>
                    <a:pt x="411" y="48"/>
                  </a:cubicBezTo>
                  <a:cubicBezTo>
                    <a:pt x="411" y="47"/>
                    <a:pt x="412" y="47"/>
                    <a:pt x="412" y="47"/>
                  </a:cubicBezTo>
                  <a:cubicBezTo>
                    <a:pt x="413" y="47"/>
                    <a:pt x="413" y="48"/>
                    <a:pt x="414" y="48"/>
                  </a:cubicBezTo>
                  <a:cubicBezTo>
                    <a:pt x="415" y="48"/>
                    <a:pt x="415" y="47"/>
                    <a:pt x="416" y="47"/>
                  </a:cubicBezTo>
                  <a:cubicBezTo>
                    <a:pt x="417" y="47"/>
                    <a:pt x="417" y="47"/>
                    <a:pt x="418" y="47"/>
                  </a:cubicBezTo>
                  <a:cubicBezTo>
                    <a:pt x="418" y="47"/>
                    <a:pt x="418" y="47"/>
                    <a:pt x="418" y="46"/>
                  </a:cubicBezTo>
                  <a:cubicBezTo>
                    <a:pt x="418" y="46"/>
                    <a:pt x="418" y="46"/>
                    <a:pt x="417" y="45"/>
                  </a:cubicBezTo>
                  <a:cubicBezTo>
                    <a:pt x="417" y="45"/>
                    <a:pt x="416" y="45"/>
                    <a:pt x="416" y="44"/>
                  </a:cubicBezTo>
                  <a:cubicBezTo>
                    <a:pt x="416" y="43"/>
                    <a:pt x="415" y="43"/>
                    <a:pt x="415" y="43"/>
                  </a:cubicBezTo>
                  <a:cubicBezTo>
                    <a:pt x="414" y="42"/>
                    <a:pt x="414" y="42"/>
                    <a:pt x="413" y="42"/>
                  </a:cubicBezTo>
                  <a:close/>
                  <a:moveTo>
                    <a:pt x="421" y="30"/>
                  </a:moveTo>
                  <a:cubicBezTo>
                    <a:pt x="421" y="30"/>
                    <a:pt x="420" y="30"/>
                    <a:pt x="420" y="30"/>
                  </a:cubicBezTo>
                  <a:cubicBezTo>
                    <a:pt x="418" y="30"/>
                    <a:pt x="418" y="30"/>
                    <a:pt x="416" y="31"/>
                  </a:cubicBezTo>
                  <a:cubicBezTo>
                    <a:pt x="416" y="31"/>
                    <a:pt x="416" y="32"/>
                    <a:pt x="415" y="32"/>
                  </a:cubicBezTo>
                  <a:cubicBezTo>
                    <a:pt x="414" y="32"/>
                    <a:pt x="414" y="31"/>
                    <a:pt x="414" y="31"/>
                  </a:cubicBezTo>
                  <a:cubicBezTo>
                    <a:pt x="414" y="31"/>
                    <a:pt x="414" y="31"/>
                    <a:pt x="414" y="31"/>
                  </a:cubicBezTo>
                  <a:cubicBezTo>
                    <a:pt x="413" y="31"/>
                    <a:pt x="413" y="32"/>
                    <a:pt x="413" y="32"/>
                  </a:cubicBezTo>
                  <a:cubicBezTo>
                    <a:pt x="411" y="32"/>
                    <a:pt x="411" y="32"/>
                    <a:pt x="411" y="32"/>
                  </a:cubicBezTo>
                  <a:cubicBezTo>
                    <a:pt x="411" y="32"/>
                    <a:pt x="411" y="30"/>
                    <a:pt x="410" y="30"/>
                  </a:cubicBezTo>
                  <a:cubicBezTo>
                    <a:pt x="409" y="30"/>
                    <a:pt x="409" y="31"/>
                    <a:pt x="409" y="31"/>
                  </a:cubicBezTo>
                  <a:cubicBezTo>
                    <a:pt x="409" y="31"/>
                    <a:pt x="409" y="31"/>
                    <a:pt x="409" y="31"/>
                  </a:cubicBezTo>
                  <a:cubicBezTo>
                    <a:pt x="409" y="32"/>
                    <a:pt x="409" y="32"/>
                    <a:pt x="410" y="33"/>
                  </a:cubicBezTo>
                  <a:cubicBezTo>
                    <a:pt x="411" y="34"/>
                    <a:pt x="411" y="34"/>
                    <a:pt x="412" y="35"/>
                  </a:cubicBezTo>
                  <a:cubicBezTo>
                    <a:pt x="412" y="35"/>
                    <a:pt x="413" y="35"/>
                    <a:pt x="413" y="36"/>
                  </a:cubicBezTo>
                  <a:cubicBezTo>
                    <a:pt x="414" y="36"/>
                    <a:pt x="414" y="35"/>
                    <a:pt x="415" y="35"/>
                  </a:cubicBezTo>
                  <a:cubicBezTo>
                    <a:pt x="416" y="35"/>
                    <a:pt x="416" y="35"/>
                    <a:pt x="417" y="35"/>
                  </a:cubicBezTo>
                  <a:cubicBezTo>
                    <a:pt x="418" y="35"/>
                    <a:pt x="418" y="35"/>
                    <a:pt x="419" y="35"/>
                  </a:cubicBezTo>
                  <a:cubicBezTo>
                    <a:pt x="419" y="35"/>
                    <a:pt x="420" y="35"/>
                    <a:pt x="420" y="35"/>
                  </a:cubicBezTo>
                  <a:cubicBezTo>
                    <a:pt x="421" y="35"/>
                    <a:pt x="421" y="35"/>
                    <a:pt x="422" y="35"/>
                  </a:cubicBezTo>
                  <a:cubicBezTo>
                    <a:pt x="422" y="35"/>
                    <a:pt x="423" y="35"/>
                    <a:pt x="423" y="34"/>
                  </a:cubicBezTo>
                  <a:cubicBezTo>
                    <a:pt x="423" y="34"/>
                    <a:pt x="423" y="34"/>
                    <a:pt x="423" y="33"/>
                  </a:cubicBezTo>
                  <a:cubicBezTo>
                    <a:pt x="423" y="33"/>
                    <a:pt x="423" y="32"/>
                    <a:pt x="423" y="32"/>
                  </a:cubicBezTo>
                  <a:cubicBezTo>
                    <a:pt x="423" y="32"/>
                    <a:pt x="423" y="31"/>
                    <a:pt x="422" y="31"/>
                  </a:cubicBezTo>
                  <a:cubicBezTo>
                    <a:pt x="422" y="31"/>
                    <a:pt x="421" y="31"/>
                    <a:pt x="421" y="30"/>
                  </a:cubicBezTo>
                  <a:close/>
                  <a:moveTo>
                    <a:pt x="534" y="9"/>
                  </a:moveTo>
                  <a:cubicBezTo>
                    <a:pt x="533" y="9"/>
                    <a:pt x="533" y="9"/>
                    <a:pt x="532" y="9"/>
                  </a:cubicBezTo>
                  <a:cubicBezTo>
                    <a:pt x="531" y="9"/>
                    <a:pt x="531" y="9"/>
                    <a:pt x="531" y="9"/>
                  </a:cubicBezTo>
                  <a:cubicBezTo>
                    <a:pt x="530" y="9"/>
                    <a:pt x="530" y="9"/>
                    <a:pt x="530" y="9"/>
                  </a:cubicBezTo>
                  <a:cubicBezTo>
                    <a:pt x="530" y="10"/>
                    <a:pt x="530" y="10"/>
                    <a:pt x="529" y="11"/>
                  </a:cubicBezTo>
                  <a:cubicBezTo>
                    <a:pt x="528" y="11"/>
                    <a:pt x="528" y="12"/>
                    <a:pt x="528" y="12"/>
                  </a:cubicBezTo>
                  <a:cubicBezTo>
                    <a:pt x="527" y="13"/>
                    <a:pt x="527" y="14"/>
                    <a:pt x="527" y="15"/>
                  </a:cubicBezTo>
                  <a:cubicBezTo>
                    <a:pt x="527" y="15"/>
                    <a:pt x="527" y="15"/>
                    <a:pt x="528" y="16"/>
                  </a:cubicBezTo>
                  <a:cubicBezTo>
                    <a:pt x="528" y="16"/>
                    <a:pt x="528" y="17"/>
                    <a:pt x="528" y="17"/>
                  </a:cubicBezTo>
                  <a:cubicBezTo>
                    <a:pt x="529" y="18"/>
                    <a:pt x="529" y="17"/>
                    <a:pt x="530" y="18"/>
                  </a:cubicBezTo>
                  <a:cubicBezTo>
                    <a:pt x="530" y="17"/>
                    <a:pt x="530" y="17"/>
                    <a:pt x="530" y="17"/>
                  </a:cubicBezTo>
                  <a:cubicBezTo>
                    <a:pt x="530" y="16"/>
                    <a:pt x="531" y="16"/>
                    <a:pt x="532" y="15"/>
                  </a:cubicBezTo>
                  <a:cubicBezTo>
                    <a:pt x="532" y="15"/>
                    <a:pt x="532" y="14"/>
                    <a:pt x="533" y="14"/>
                  </a:cubicBezTo>
                  <a:cubicBezTo>
                    <a:pt x="534" y="14"/>
                    <a:pt x="534" y="14"/>
                    <a:pt x="534" y="14"/>
                  </a:cubicBezTo>
                  <a:cubicBezTo>
                    <a:pt x="535" y="14"/>
                    <a:pt x="534" y="12"/>
                    <a:pt x="535" y="12"/>
                  </a:cubicBezTo>
                  <a:cubicBezTo>
                    <a:pt x="535" y="12"/>
                    <a:pt x="536" y="11"/>
                    <a:pt x="536" y="10"/>
                  </a:cubicBezTo>
                  <a:cubicBezTo>
                    <a:pt x="536" y="10"/>
                    <a:pt x="536" y="10"/>
                    <a:pt x="535" y="10"/>
                  </a:cubicBezTo>
                  <a:cubicBezTo>
                    <a:pt x="535" y="10"/>
                    <a:pt x="535" y="9"/>
                    <a:pt x="534" y="9"/>
                  </a:cubicBezTo>
                  <a:close/>
                  <a:moveTo>
                    <a:pt x="638" y="5"/>
                  </a:moveTo>
                  <a:cubicBezTo>
                    <a:pt x="637" y="5"/>
                    <a:pt x="637" y="5"/>
                    <a:pt x="637" y="5"/>
                  </a:cubicBezTo>
                  <a:cubicBezTo>
                    <a:pt x="636" y="5"/>
                    <a:pt x="636" y="5"/>
                    <a:pt x="635" y="6"/>
                  </a:cubicBezTo>
                  <a:cubicBezTo>
                    <a:pt x="635" y="6"/>
                    <a:pt x="635" y="6"/>
                    <a:pt x="635" y="6"/>
                  </a:cubicBezTo>
                  <a:cubicBezTo>
                    <a:pt x="635" y="6"/>
                    <a:pt x="636" y="6"/>
                    <a:pt x="636" y="6"/>
                  </a:cubicBezTo>
                  <a:cubicBezTo>
                    <a:pt x="636" y="7"/>
                    <a:pt x="636" y="7"/>
                    <a:pt x="636" y="7"/>
                  </a:cubicBezTo>
                  <a:cubicBezTo>
                    <a:pt x="635" y="7"/>
                    <a:pt x="635" y="8"/>
                    <a:pt x="634" y="8"/>
                  </a:cubicBezTo>
                  <a:cubicBezTo>
                    <a:pt x="634" y="9"/>
                    <a:pt x="634" y="9"/>
                    <a:pt x="634" y="9"/>
                  </a:cubicBezTo>
                  <a:cubicBezTo>
                    <a:pt x="635" y="9"/>
                    <a:pt x="635" y="9"/>
                    <a:pt x="636" y="9"/>
                  </a:cubicBezTo>
                  <a:cubicBezTo>
                    <a:pt x="637" y="9"/>
                    <a:pt x="637" y="9"/>
                    <a:pt x="637" y="9"/>
                  </a:cubicBezTo>
                  <a:cubicBezTo>
                    <a:pt x="638" y="9"/>
                    <a:pt x="638" y="9"/>
                    <a:pt x="638" y="9"/>
                  </a:cubicBezTo>
                  <a:cubicBezTo>
                    <a:pt x="638" y="9"/>
                    <a:pt x="639" y="9"/>
                    <a:pt x="639" y="9"/>
                  </a:cubicBezTo>
                  <a:cubicBezTo>
                    <a:pt x="639" y="9"/>
                    <a:pt x="639" y="9"/>
                    <a:pt x="639" y="8"/>
                  </a:cubicBezTo>
                  <a:cubicBezTo>
                    <a:pt x="639" y="7"/>
                    <a:pt x="639" y="7"/>
                    <a:pt x="639" y="7"/>
                  </a:cubicBezTo>
                  <a:cubicBezTo>
                    <a:pt x="639" y="6"/>
                    <a:pt x="640" y="6"/>
                    <a:pt x="640" y="6"/>
                  </a:cubicBezTo>
                  <a:cubicBezTo>
                    <a:pt x="641" y="6"/>
                    <a:pt x="641" y="5"/>
                    <a:pt x="642" y="5"/>
                  </a:cubicBezTo>
                  <a:cubicBezTo>
                    <a:pt x="642" y="5"/>
                    <a:pt x="643" y="4"/>
                    <a:pt x="643" y="4"/>
                  </a:cubicBezTo>
                  <a:cubicBezTo>
                    <a:pt x="644" y="4"/>
                    <a:pt x="644" y="4"/>
                    <a:pt x="644" y="4"/>
                  </a:cubicBezTo>
                  <a:cubicBezTo>
                    <a:pt x="645" y="4"/>
                    <a:pt x="645" y="4"/>
                    <a:pt x="645" y="3"/>
                  </a:cubicBezTo>
                  <a:cubicBezTo>
                    <a:pt x="645" y="3"/>
                    <a:pt x="645" y="3"/>
                    <a:pt x="645" y="2"/>
                  </a:cubicBezTo>
                  <a:cubicBezTo>
                    <a:pt x="645" y="2"/>
                    <a:pt x="646" y="2"/>
                    <a:pt x="646" y="1"/>
                  </a:cubicBezTo>
                  <a:cubicBezTo>
                    <a:pt x="646" y="0"/>
                    <a:pt x="645" y="0"/>
                    <a:pt x="644" y="0"/>
                  </a:cubicBezTo>
                  <a:cubicBezTo>
                    <a:pt x="644" y="1"/>
                    <a:pt x="644" y="1"/>
                    <a:pt x="644" y="1"/>
                  </a:cubicBezTo>
                  <a:cubicBezTo>
                    <a:pt x="643" y="2"/>
                    <a:pt x="643" y="2"/>
                    <a:pt x="642" y="2"/>
                  </a:cubicBezTo>
                  <a:cubicBezTo>
                    <a:pt x="642" y="3"/>
                    <a:pt x="642" y="3"/>
                    <a:pt x="641" y="3"/>
                  </a:cubicBezTo>
                  <a:cubicBezTo>
                    <a:pt x="641" y="3"/>
                    <a:pt x="641" y="4"/>
                    <a:pt x="640" y="4"/>
                  </a:cubicBezTo>
                  <a:cubicBezTo>
                    <a:pt x="640" y="5"/>
                    <a:pt x="640" y="4"/>
                    <a:pt x="639" y="5"/>
                  </a:cubicBezTo>
                  <a:cubicBezTo>
                    <a:pt x="639" y="5"/>
                    <a:pt x="639" y="5"/>
                    <a:pt x="638" y="5"/>
                  </a:cubicBezTo>
                  <a:close/>
                  <a:moveTo>
                    <a:pt x="616" y="81"/>
                  </a:moveTo>
                  <a:cubicBezTo>
                    <a:pt x="615" y="80"/>
                    <a:pt x="615" y="79"/>
                    <a:pt x="615" y="79"/>
                  </a:cubicBezTo>
                  <a:cubicBezTo>
                    <a:pt x="614" y="79"/>
                    <a:pt x="614" y="79"/>
                    <a:pt x="614" y="79"/>
                  </a:cubicBezTo>
                  <a:cubicBezTo>
                    <a:pt x="614" y="81"/>
                    <a:pt x="614" y="81"/>
                    <a:pt x="614" y="81"/>
                  </a:cubicBezTo>
                  <a:cubicBezTo>
                    <a:pt x="614" y="82"/>
                    <a:pt x="613" y="82"/>
                    <a:pt x="613" y="83"/>
                  </a:cubicBezTo>
                  <a:cubicBezTo>
                    <a:pt x="613" y="83"/>
                    <a:pt x="614" y="83"/>
                    <a:pt x="614" y="84"/>
                  </a:cubicBezTo>
                  <a:cubicBezTo>
                    <a:pt x="614" y="85"/>
                    <a:pt x="614" y="86"/>
                    <a:pt x="615" y="87"/>
                  </a:cubicBezTo>
                  <a:cubicBezTo>
                    <a:pt x="615" y="86"/>
                    <a:pt x="615" y="85"/>
                    <a:pt x="615" y="85"/>
                  </a:cubicBezTo>
                  <a:cubicBezTo>
                    <a:pt x="615" y="84"/>
                    <a:pt x="616" y="84"/>
                    <a:pt x="616" y="84"/>
                  </a:cubicBezTo>
                  <a:cubicBezTo>
                    <a:pt x="616" y="83"/>
                    <a:pt x="616" y="82"/>
                    <a:pt x="616" y="81"/>
                  </a:cubicBezTo>
                  <a:close/>
                  <a:moveTo>
                    <a:pt x="660" y="92"/>
                  </a:moveTo>
                  <a:cubicBezTo>
                    <a:pt x="659" y="92"/>
                    <a:pt x="659" y="92"/>
                    <a:pt x="658" y="92"/>
                  </a:cubicBezTo>
                  <a:cubicBezTo>
                    <a:pt x="657" y="92"/>
                    <a:pt x="657" y="92"/>
                    <a:pt x="657" y="92"/>
                  </a:cubicBezTo>
                  <a:cubicBezTo>
                    <a:pt x="657" y="93"/>
                    <a:pt x="657" y="93"/>
                    <a:pt x="658" y="93"/>
                  </a:cubicBezTo>
                  <a:cubicBezTo>
                    <a:pt x="659" y="93"/>
                    <a:pt x="659" y="93"/>
                    <a:pt x="659" y="93"/>
                  </a:cubicBezTo>
                  <a:cubicBezTo>
                    <a:pt x="660" y="93"/>
                    <a:pt x="660" y="94"/>
                    <a:pt x="661" y="94"/>
                  </a:cubicBezTo>
                  <a:cubicBezTo>
                    <a:pt x="662" y="94"/>
                    <a:pt x="663" y="93"/>
                    <a:pt x="664" y="93"/>
                  </a:cubicBezTo>
                  <a:cubicBezTo>
                    <a:pt x="664" y="93"/>
                    <a:pt x="664" y="93"/>
                    <a:pt x="664" y="93"/>
                  </a:cubicBezTo>
                  <a:cubicBezTo>
                    <a:pt x="664" y="92"/>
                    <a:pt x="663" y="92"/>
                    <a:pt x="662" y="92"/>
                  </a:cubicBezTo>
                  <a:cubicBezTo>
                    <a:pt x="661" y="92"/>
                    <a:pt x="661" y="92"/>
                    <a:pt x="660" y="92"/>
                  </a:cubicBezTo>
                  <a:close/>
                  <a:moveTo>
                    <a:pt x="669" y="88"/>
                  </a:moveTo>
                  <a:cubicBezTo>
                    <a:pt x="668" y="88"/>
                    <a:pt x="668" y="88"/>
                    <a:pt x="667" y="88"/>
                  </a:cubicBezTo>
                  <a:cubicBezTo>
                    <a:pt x="667" y="88"/>
                    <a:pt x="667" y="88"/>
                    <a:pt x="667" y="89"/>
                  </a:cubicBezTo>
                  <a:cubicBezTo>
                    <a:pt x="667" y="89"/>
                    <a:pt x="667" y="90"/>
                    <a:pt x="668" y="90"/>
                  </a:cubicBezTo>
                  <a:cubicBezTo>
                    <a:pt x="669" y="90"/>
                    <a:pt x="670" y="89"/>
                    <a:pt x="670" y="88"/>
                  </a:cubicBezTo>
                  <a:cubicBezTo>
                    <a:pt x="670" y="88"/>
                    <a:pt x="670" y="88"/>
                    <a:pt x="669" y="88"/>
                  </a:cubicBezTo>
                  <a:close/>
                  <a:moveTo>
                    <a:pt x="536" y="165"/>
                  </a:moveTo>
                  <a:cubicBezTo>
                    <a:pt x="536" y="167"/>
                    <a:pt x="536" y="168"/>
                    <a:pt x="536" y="169"/>
                  </a:cubicBezTo>
                  <a:cubicBezTo>
                    <a:pt x="536" y="169"/>
                    <a:pt x="536" y="168"/>
                    <a:pt x="537" y="168"/>
                  </a:cubicBezTo>
                  <a:cubicBezTo>
                    <a:pt x="538" y="168"/>
                    <a:pt x="538" y="169"/>
                    <a:pt x="539" y="169"/>
                  </a:cubicBezTo>
                  <a:cubicBezTo>
                    <a:pt x="539" y="169"/>
                    <a:pt x="539" y="169"/>
                    <a:pt x="540" y="169"/>
                  </a:cubicBezTo>
                  <a:cubicBezTo>
                    <a:pt x="540" y="168"/>
                    <a:pt x="540" y="168"/>
                    <a:pt x="540" y="168"/>
                  </a:cubicBezTo>
                  <a:cubicBezTo>
                    <a:pt x="540" y="168"/>
                    <a:pt x="540" y="167"/>
                    <a:pt x="539" y="167"/>
                  </a:cubicBezTo>
                  <a:cubicBezTo>
                    <a:pt x="539" y="165"/>
                    <a:pt x="539" y="165"/>
                    <a:pt x="539" y="165"/>
                  </a:cubicBezTo>
                  <a:cubicBezTo>
                    <a:pt x="536" y="165"/>
                    <a:pt x="536" y="165"/>
                    <a:pt x="536" y="165"/>
                  </a:cubicBezTo>
                  <a:close/>
                  <a:moveTo>
                    <a:pt x="653" y="142"/>
                  </a:moveTo>
                  <a:cubicBezTo>
                    <a:pt x="652" y="142"/>
                    <a:pt x="652" y="142"/>
                    <a:pt x="652" y="142"/>
                  </a:cubicBezTo>
                  <a:cubicBezTo>
                    <a:pt x="652" y="142"/>
                    <a:pt x="652" y="142"/>
                    <a:pt x="652" y="143"/>
                  </a:cubicBezTo>
                  <a:cubicBezTo>
                    <a:pt x="652" y="143"/>
                    <a:pt x="653" y="144"/>
                    <a:pt x="653" y="145"/>
                  </a:cubicBezTo>
                  <a:cubicBezTo>
                    <a:pt x="653" y="146"/>
                    <a:pt x="652" y="146"/>
                    <a:pt x="652" y="147"/>
                  </a:cubicBezTo>
                  <a:cubicBezTo>
                    <a:pt x="652" y="147"/>
                    <a:pt x="653" y="147"/>
                    <a:pt x="653" y="148"/>
                  </a:cubicBezTo>
                  <a:cubicBezTo>
                    <a:pt x="653" y="148"/>
                    <a:pt x="653" y="148"/>
                    <a:pt x="654" y="149"/>
                  </a:cubicBezTo>
                  <a:cubicBezTo>
                    <a:pt x="654" y="148"/>
                    <a:pt x="654" y="148"/>
                    <a:pt x="654" y="147"/>
                  </a:cubicBezTo>
                  <a:cubicBezTo>
                    <a:pt x="654" y="146"/>
                    <a:pt x="654" y="146"/>
                    <a:pt x="654" y="146"/>
                  </a:cubicBezTo>
                  <a:cubicBezTo>
                    <a:pt x="654" y="145"/>
                    <a:pt x="654" y="145"/>
                    <a:pt x="654" y="144"/>
                  </a:cubicBezTo>
                  <a:cubicBezTo>
                    <a:pt x="653" y="143"/>
                    <a:pt x="654" y="142"/>
                    <a:pt x="653" y="142"/>
                  </a:cubicBezTo>
                  <a:close/>
                  <a:moveTo>
                    <a:pt x="656" y="154"/>
                  </a:moveTo>
                  <a:cubicBezTo>
                    <a:pt x="656" y="153"/>
                    <a:pt x="656" y="151"/>
                    <a:pt x="655" y="151"/>
                  </a:cubicBezTo>
                  <a:cubicBezTo>
                    <a:pt x="655" y="151"/>
                    <a:pt x="654" y="151"/>
                    <a:pt x="654" y="152"/>
                  </a:cubicBezTo>
                  <a:cubicBezTo>
                    <a:pt x="654" y="152"/>
                    <a:pt x="654" y="153"/>
                    <a:pt x="655" y="153"/>
                  </a:cubicBezTo>
                  <a:cubicBezTo>
                    <a:pt x="655" y="154"/>
                    <a:pt x="655" y="154"/>
                    <a:pt x="656" y="155"/>
                  </a:cubicBezTo>
                  <a:cubicBezTo>
                    <a:pt x="656" y="155"/>
                    <a:pt x="656" y="155"/>
                    <a:pt x="656" y="155"/>
                  </a:cubicBezTo>
                  <a:cubicBezTo>
                    <a:pt x="656" y="154"/>
                    <a:pt x="656" y="154"/>
                    <a:pt x="656" y="154"/>
                  </a:cubicBezTo>
                  <a:close/>
                  <a:moveTo>
                    <a:pt x="659" y="176"/>
                  </a:moveTo>
                  <a:cubicBezTo>
                    <a:pt x="659" y="175"/>
                    <a:pt x="659" y="175"/>
                    <a:pt x="659" y="174"/>
                  </a:cubicBezTo>
                  <a:cubicBezTo>
                    <a:pt x="659" y="174"/>
                    <a:pt x="659" y="174"/>
                    <a:pt x="659" y="173"/>
                  </a:cubicBezTo>
                  <a:cubicBezTo>
                    <a:pt x="659" y="174"/>
                    <a:pt x="659" y="174"/>
                    <a:pt x="659" y="175"/>
                  </a:cubicBezTo>
                  <a:cubicBezTo>
                    <a:pt x="658" y="175"/>
                    <a:pt x="658" y="175"/>
                    <a:pt x="658" y="175"/>
                  </a:cubicBezTo>
                  <a:cubicBezTo>
                    <a:pt x="658" y="177"/>
                    <a:pt x="658" y="177"/>
                    <a:pt x="658" y="177"/>
                  </a:cubicBezTo>
                  <a:cubicBezTo>
                    <a:pt x="658" y="177"/>
                    <a:pt x="658" y="178"/>
                    <a:pt x="659" y="178"/>
                  </a:cubicBezTo>
                  <a:cubicBezTo>
                    <a:pt x="659" y="178"/>
                    <a:pt x="659" y="177"/>
                    <a:pt x="659" y="176"/>
                  </a:cubicBezTo>
                  <a:close/>
                  <a:moveTo>
                    <a:pt x="656" y="190"/>
                  </a:moveTo>
                  <a:cubicBezTo>
                    <a:pt x="656" y="191"/>
                    <a:pt x="656" y="191"/>
                    <a:pt x="656" y="191"/>
                  </a:cubicBezTo>
                  <a:cubicBezTo>
                    <a:pt x="656" y="191"/>
                    <a:pt x="656" y="191"/>
                    <a:pt x="657" y="191"/>
                  </a:cubicBezTo>
                  <a:cubicBezTo>
                    <a:pt x="657" y="191"/>
                    <a:pt x="657" y="190"/>
                    <a:pt x="657" y="190"/>
                  </a:cubicBezTo>
                  <a:cubicBezTo>
                    <a:pt x="657" y="189"/>
                    <a:pt x="657" y="189"/>
                    <a:pt x="658" y="188"/>
                  </a:cubicBezTo>
                  <a:cubicBezTo>
                    <a:pt x="658" y="187"/>
                    <a:pt x="658" y="187"/>
                    <a:pt x="658" y="186"/>
                  </a:cubicBezTo>
                  <a:cubicBezTo>
                    <a:pt x="658" y="185"/>
                    <a:pt x="658" y="185"/>
                    <a:pt x="658" y="185"/>
                  </a:cubicBezTo>
                  <a:cubicBezTo>
                    <a:pt x="658" y="185"/>
                    <a:pt x="658" y="186"/>
                    <a:pt x="657" y="187"/>
                  </a:cubicBezTo>
                  <a:cubicBezTo>
                    <a:pt x="657" y="187"/>
                    <a:pt x="657" y="187"/>
                    <a:pt x="656" y="187"/>
                  </a:cubicBezTo>
                  <a:cubicBezTo>
                    <a:pt x="656" y="188"/>
                    <a:pt x="656" y="188"/>
                    <a:pt x="656" y="189"/>
                  </a:cubicBezTo>
                  <a:cubicBezTo>
                    <a:pt x="656" y="189"/>
                    <a:pt x="656" y="190"/>
                    <a:pt x="656" y="190"/>
                  </a:cubicBezTo>
                  <a:close/>
                  <a:moveTo>
                    <a:pt x="655" y="194"/>
                  </a:moveTo>
                  <a:cubicBezTo>
                    <a:pt x="655" y="194"/>
                    <a:pt x="654" y="193"/>
                    <a:pt x="654" y="193"/>
                  </a:cubicBezTo>
                  <a:cubicBezTo>
                    <a:pt x="653" y="193"/>
                    <a:pt x="653" y="194"/>
                    <a:pt x="653" y="195"/>
                  </a:cubicBezTo>
                  <a:cubicBezTo>
                    <a:pt x="653" y="196"/>
                    <a:pt x="653" y="196"/>
                    <a:pt x="653" y="197"/>
                  </a:cubicBezTo>
                  <a:cubicBezTo>
                    <a:pt x="652" y="197"/>
                    <a:pt x="651" y="197"/>
                    <a:pt x="651" y="197"/>
                  </a:cubicBezTo>
                  <a:cubicBezTo>
                    <a:pt x="651" y="198"/>
                    <a:pt x="652" y="198"/>
                    <a:pt x="652" y="198"/>
                  </a:cubicBezTo>
                  <a:cubicBezTo>
                    <a:pt x="652" y="199"/>
                    <a:pt x="651" y="200"/>
                    <a:pt x="651" y="201"/>
                  </a:cubicBezTo>
                  <a:cubicBezTo>
                    <a:pt x="651" y="201"/>
                    <a:pt x="651" y="201"/>
                    <a:pt x="651" y="202"/>
                  </a:cubicBezTo>
                  <a:cubicBezTo>
                    <a:pt x="651" y="203"/>
                    <a:pt x="651" y="203"/>
                    <a:pt x="651" y="203"/>
                  </a:cubicBezTo>
                  <a:cubicBezTo>
                    <a:pt x="651" y="204"/>
                    <a:pt x="651" y="204"/>
                    <a:pt x="651" y="204"/>
                  </a:cubicBezTo>
                  <a:cubicBezTo>
                    <a:pt x="651" y="204"/>
                    <a:pt x="651" y="204"/>
                    <a:pt x="651" y="205"/>
                  </a:cubicBezTo>
                  <a:cubicBezTo>
                    <a:pt x="651" y="205"/>
                    <a:pt x="651" y="206"/>
                    <a:pt x="652" y="206"/>
                  </a:cubicBezTo>
                  <a:cubicBezTo>
                    <a:pt x="652" y="206"/>
                    <a:pt x="652" y="206"/>
                    <a:pt x="652" y="205"/>
                  </a:cubicBezTo>
                  <a:cubicBezTo>
                    <a:pt x="652" y="204"/>
                    <a:pt x="652" y="204"/>
                    <a:pt x="652" y="204"/>
                  </a:cubicBezTo>
                  <a:cubicBezTo>
                    <a:pt x="653" y="203"/>
                    <a:pt x="653" y="202"/>
                    <a:pt x="653" y="201"/>
                  </a:cubicBezTo>
                  <a:cubicBezTo>
                    <a:pt x="654" y="200"/>
                    <a:pt x="654" y="198"/>
                    <a:pt x="654" y="197"/>
                  </a:cubicBezTo>
                  <a:cubicBezTo>
                    <a:pt x="654" y="196"/>
                    <a:pt x="655" y="195"/>
                    <a:pt x="655" y="194"/>
                  </a:cubicBezTo>
                  <a:close/>
                  <a:moveTo>
                    <a:pt x="607" y="182"/>
                  </a:moveTo>
                  <a:cubicBezTo>
                    <a:pt x="608" y="182"/>
                    <a:pt x="608" y="183"/>
                    <a:pt x="609" y="184"/>
                  </a:cubicBezTo>
                  <a:cubicBezTo>
                    <a:pt x="610" y="185"/>
                    <a:pt x="610" y="185"/>
                    <a:pt x="612" y="185"/>
                  </a:cubicBezTo>
                  <a:cubicBezTo>
                    <a:pt x="608" y="185"/>
                    <a:pt x="608" y="185"/>
                    <a:pt x="608" y="185"/>
                  </a:cubicBezTo>
                  <a:cubicBezTo>
                    <a:pt x="607" y="185"/>
                    <a:pt x="607" y="186"/>
                    <a:pt x="607" y="186"/>
                  </a:cubicBezTo>
                  <a:cubicBezTo>
                    <a:pt x="606" y="187"/>
                    <a:pt x="605" y="187"/>
                    <a:pt x="605" y="188"/>
                  </a:cubicBezTo>
                  <a:cubicBezTo>
                    <a:pt x="605" y="189"/>
                    <a:pt x="605" y="189"/>
                    <a:pt x="605" y="189"/>
                  </a:cubicBezTo>
                  <a:cubicBezTo>
                    <a:pt x="605" y="191"/>
                    <a:pt x="606" y="192"/>
                    <a:pt x="607" y="194"/>
                  </a:cubicBezTo>
                  <a:cubicBezTo>
                    <a:pt x="607" y="195"/>
                    <a:pt x="608" y="196"/>
                    <a:pt x="608" y="197"/>
                  </a:cubicBezTo>
                  <a:cubicBezTo>
                    <a:pt x="609" y="198"/>
                    <a:pt x="609" y="198"/>
                    <a:pt x="610" y="199"/>
                  </a:cubicBezTo>
                  <a:cubicBezTo>
                    <a:pt x="611" y="200"/>
                    <a:pt x="611" y="200"/>
                    <a:pt x="612" y="200"/>
                  </a:cubicBezTo>
                  <a:cubicBezTo>
                    <a:pt x="613" y="201"/>
                    <a:pt x="613" y="202"/>
                    <a:pt x="615" y="202"/>
                  </a:cubicBezTo>
                  <a:cubicBezTo>
                    <a:pt x="616" y="203"/>
                    <a:pt x="617" y="203"/>
                    <a:pt x="618" y="204"/>
                  </a:cubicBezTo>
                  <a:cubicBezTo>
                    <a:pt x="619" y="204"/>
                    <a:pt x="619" y="205"/>
                    <a:pt x="620" y="205"/>
                  </a:cubicBezTo>
                  <a:cubicBezTo>
                    <a:pt x="621" y="205"/>
                    <a:pt x="621" y="204"/>
                    <a:pt x="622" y="204"/>
                  </a:cubicBezTo>
                  <a:cubicBezTo>
                    <a:pt x="623" y="204"/>
                    <a:pt x="623" y="205"/>
                    <a:pt x="624" y="206"/>
                  </a:cubicBezTo>
                  <a:cubicBezTo>
                    <a:pt x="624" y="207"/>
                    <a:pt x="625" y="207"/>
                    <a:pt x="625" y="209"/>
                  </a:cubicBezTo>
                  <a:cubicBezTo>
                    <a:pt x="625" y="209"/>
                    <a:pt x="625" y="209"/>
                    <a:pt x="625" y="209"/>
                  </a:cubicBezTo>
                  <a:cubicBezTo>
                    <a:pt x="624" y="208"/>
                    <a:pt x="623" y="207"/>
                    <a:pt x="622" y="207"/>
                  </a:cubicBezTo>
                  <a:cubicBezTo>
                    <a:pt x="622" y="206"/>
                    <a:pt x="622" y="206"/>
                    <a:pt x="621" y="206"/>
                  </a:cubicBezTo>
                  <a:cubicBezTo>
                    <a:pt x="621" y="206"/>
                    <a:pt x="621" y="206"/>
                    <a:pt x="620" y="207"/>
                  </a:cubicBezTo>
                  <a:cubicBezTo>
                    <a:pt x="619" y="207"/>
                    <a:pt x="619" y="207"/>
                    <a:pt x="618" y="207"/>
                  </a:cubicBezTo>
                  <a:cubicBezTo>
                    <a:pt x="618" y="208"/>
                    <a:pt x="618" y="208"/>
                    <a:pt x="618" y="208"/>
                  </a:cubicBezTo>
                  <a:cubicBezTo>
                    <a:pt x="618" y="209"/>
                    <a:pt x="618" y="209"/>
                    <a:pt x="618" y="210"/>
                  </a:cubicBezTo>
                  <a:cubicBezTo>
                    <a:pt x="619" y="211"/>
                    <a:pt x="619" y="211"/>
                    <a:pt x="619" y="212"/>
                  </a:cubicBezTo>
                  <a:cubicBezTo>
                    <a:pt x="619" y="212"/>
                    <a:pt x="620" y="213"/>
                    <a:pt x="620" y="213"/>
                  </a:cubicBezTo>
                  <a:cubicBezTo>
                    <a:pt x="620" y="213"/>
                    <a:pt x="620" y="213"/>
                    <a:pt x="620" y="213"/>
                  </a:cubicBezTo>
                  <a:cubicBezTo>
                    <a:pt x="618" y="213"/>
                    <a:pt x="617" y="212"/>
                    <a:pt x="616" y="211"/>
                  </a:cubicBezTo>
                  <a:cubicBezTo>
                    <a:pt x="615" y="211"/>
                    <a:pt x="615" y="211"/>
                    <a:pt x="615" y="210"/>
                  </a:cubicBezTo>
                  <a:cubicBezTo>
                    <a:pt x="614" y="209"/>
                    <a:pt x="614" y="208"/>
                    <a:pt x="614" y="207"/>
                  </a:cubicBezTo>
                  <a:cubicBezTo>
                    <a:pt x="613" y="207"/>
                    <a:pt x="613" y="207"/>
                    <a:pt x="613" y="206"/>
                  </a:cubicBezTo>
                  <a:cubicBezTo>
                    <a:pt x="612" y="204"/>
                    <a:pt x="611" y="204"/>
                    <a:pt x="610" y="203"/>
                  </a:cubicBezTo>
                  <a:cubicBezTo>
                    <a:pt x="609" y="202"/>
                    <a:pt x="609" y="201"/>
                    <a:pt x="609" y="200"/>
                  </a:cubicBezTo>
                  <a:cubicBezTo>
                    <a:pt x="608" y="200"/>
                    <a:pt x="608" y="199"/>
                    <a:pt x="608" y="199"/>
                  </a:cubicBezTo>
                  <a:cubicBezTo>
                    <a:pt x="606" y="198"/>
                    <a:pt x="606" y="198"/>
                    <a:pt x="605" y="197"/>
                  </a:cubicBezTo>
                  <a:cubicBezTo>
                    <a:pt x="604" y="196"/>
                    <a:pt x="603" y="197"/>
                    <a:pt x="603" y="196"/>
                  </a:cubicBezTo>
                  <a:cubicBezTo>
                    <a:pt x="601" y="194"/>
                    <a:pt x="600" y="193"/>
                    <a:pt x="599" y="190"/>
                  </a:cubicBezTo>
                  <a:cubicBezTo>
                    <a:pt x="598" y="190"/>
                    <a:pt x="598" y="189"/>
                    <a:pt x="597" y="189"/>
                  </a:cubicBezTo>
                  <a:cubicBezTo>
                    <a:pt x="596" y="188"/>
                    <a:pt x="596" y="187"/>
                    <a:pt x="595" y="187"/>
                  </a:cubicBezTo>
                  <a:cubicBezTo>
                    <a:pt x="595" y="186"/>
                    <a:pt x="594" y="186"/>
                    <a:pt x="594" y="186"/>
                  </a:cubicBezTo>
                  <a:cubicBezTo>
                    <a:pt x="593" y="185"/>
                    <a:pt x="593" y="185"/>
                    <a:pt x="592" y="184"/>
                  </a:cubicBezTo>
                  <a:cubicBezTo>
                    <a:pt x="591" y="184"/>
                    <a:pt x="590" y="183"/>
                    <a:pt x="590" y="181"/>
                  </a:cubicBezTo>
                  <a:cubicBezTo>
                    <a:pt x="589" y="180"/>
                    <a:pt x="588" y="180"/>
                    <a:pt x="587" y="180"/>
                  </a:cubicBezTo>
                  <a:cubicBezTo>
                    <a:pt x="584" y="179"/>
                    <a:pt x="583" y="179"/>
                    <a:pt x="580" y="178"/>
                  </a:cubicBezTo>
                  <a:cubicBezTo>
                    <a:pt x="578" y="178"/>
                    <a:pt x="578" y="177"/>
                    <a:pt x="577" y="175"/>
                  </a:cubicBezTo>
                  <a:cubicBezTo>
                    <a:pt x="576" y="174"/>
                    <a:pt x="576" y="174"/>
                    <a:pt x="575" y="173"/>
                  </a:cubicBezTo>
                  <a:cubicBezTo>
                    <a:pt x="575" y="172"/>
                    <a:pt x="575" y="172"/>
                    <a:pt x="574" y="171"/>
                  </a:cubicBezTo>
                  <a:cubicBezTo>
                    <a:pt x="573" y="171"/>
                    <a:pt x="573" y="170"/>
                    <a:pt x="572" y="169"/>
                  </a:cubicBezTo>
                  <a:cubicBezTo>
                    <a:pt x="571" y="168"/>
                    <a:pt x="570" y="168"/>
                    <a:pt x="570" y="167"/>
                  </a:cubicBezTo>
                  <a:cubicBezTo>
                    <a:pt x="570" y="167"/>
                    <a:pt x="571" y="167"/>
                    <a:pt x="571" y="166"/>
                  </a:cubicBezTo>
                  <a:cubicBezTo>
                    <a:pt x="571" y="166"/>
                    <a:pt x="571" y="166"/>
                    <a:pt x="570" y="166"/>
                  </a:cubicBezTo>
                  <a:cubicBezTo>
                    <a:pt x="571" y="166"/>
                    <a:pt x="571" y="166"/>
                    <a:pt x="571" y="166"/>
                  </a:cubicBezTo>
                  <a:cubicBezTo>
                    <a:pt x="571" y="166"/>
                    <a:pt x="572" y="166"/>
                    <a:pt x="572" y="166"/>
                  </a:cubicBezTo>
                  <a:cubicBezTo>
                    <a:pt x="572" y="166"/>
                    <a:pt x="572" y="166"/>
                    <a:pt x="572" y="166"/>
                  </a:cubicBezTo>
                  <a:cubicBezTo>
                    <a:pt x="572" y="165"/>
                    <a:pt x="572" y="165"/>
                    <a:pt x="572" y="165"/>
                  </a:cubicBezTo>
                  <a:cubicBezTo>
                    <a:pt x="572" y="165"/>
                    <a:pt x="571" y="165"/>
                    <a:pt x="571" y="164"/>
                  </a:cubicBezTo>
                  <a:cubicBezTo>
                    <a:pt x="571" y="164"/>
                    <a:pt x="571" y="164"/>
                    <a:pt x="571" y="164"/>
                  </a:cubicBezTo>
                  <a:cubicBezTo>
                    <a:pt x="571" y="163"/>
                    <a:pt x="571" y="163"/>
                    <a:pt x="571" y="162"/>
                  </a:cubicBezTo>
                  <a:cubicBezTo>
                    <a:pt x="570" y="162"/>
                    <a:pt x="570" y="162"/>
                    <a:pt x="570" y="162"/>
                  </a:cubicBezTo>
                  <a:cubicBezTo>
                    <a:pt x="569" y="162"/>
                    <a:pt x="569" y="162"/>
                    <a:pt x="568" y="161"/>
                  </a:cubicBezTo>
                  <a:cubicBezTo>
                    <a:pt x="567" y="161"/>
                    <a:pt x="567" y="161"/>
                    <a:pt x="567" y="161"/>
                  </a:cubicBezTo>
                  <a:cubicBezTo>
                    <a:pt x="567" y="161"/>
                    <a:pt x="568" y="160"/>
                    <a:pt x="569" y="160"/>
                  </a:cubicBezTo>
                  <a:cubicBezTo>
                    <a:pt x="569" y="159"/>
                    <a:pt x="569" y="158"/>
                    <a:pt x="570" y="158"/>
                  </a:cubicBezTo>
                  <a:cubicBezTo>
                    <a:pt x="570" y="158"/>
                    <a:pt x="570" y="159"/>
                    <a:pt x="570" y="159"/>
                  </a:cubicBezTo>
                  <a:cubicBezTo>
                    <a:pt x="571" y="159"/>
                    <a:pt x="571" y="159"/>
                    <a:pt x="571" y="160"/>
                  </a:cubicBezTo>
                  <a:cubicBezTo>
                    <a:pt x="572" y="160"/>
                    <a:pt x="572" y="160"/>
                    <a:pt x="572" y="160"/>
                  </a:cubicBezTo>
                  <a:cubicBezTo>
                    <a:pt x="573" y="161"/>
                    <a:pt x="572" y="161"/>
                    <a:pt x="573" y="162"/>
                  </a:cubicBezTo>
                  <a:cubicBezTo>
                    <a:pt x="574" y="162"/>
                    <a:pt x="574" y="162"/>
                    <a:pt x="575" y="162"/>
                  </a:cubicBezTo>
                  <a:cubicBezTo>
                    <a:pt x="576" y="163"/>
                    <a:pt x="577" y="164"/>
                    <a:pt x="578" y="165"/>
                  </a:cubicBezTo>
                  <a:cubicBezTo>
                    <a:pt x="579" y="165"/>
                    <a:pt x="579" y="165"/>
                    <a:pt x="580" y="166"/>
                  </a:cubicBezTo>
                  <a:cubicBezTo>
                    <a:pt x="580" y="168"/>
                    <a:pt x="581" y="168"/>
                    <a:pt x="582" y="169"/>
                  </a:cubicBezTo>
                  <a:cubicBezTo>
                    <a:pt x="583" y="170"/>
                    <a:pt x="583" y="171"/>
                    <a:pt x="584" y="171"/>
                  </a:cubicBezTo>
                  <a:cubicBezTo>
                    <a:pt x="585" y="172"/>
                    <a:pt x="586" y="172"/>
                    <a:pt x="586" y="173"/>
                  </a:cubicBezTo>
                  <a:cubicBezTo>
                    <a:pt x="587" y="173"/>
                    <a:pt x="587" y="174"/>
                    <a:pt x="587" y="174"/>
                  </a:cubicBezTo>
                  <a:cubicBezTo>
                    <a:pt x="588" y="174"/>
                    <a:pt x="588" y="175"/>
                    <a:pt x="588" y="175"/>
                  </a:cubicBezTo>
                  <a:cubicBezTo>
                    <a:pt x="589" y="175"/>
                    <a:pt x="589" y="174"/>
                    <a:pt x="589" y="174"/>
                  </a:cubicBezTo>
                  <a:cubicBezTo>
                    <a:pt x="589" y="174"/>
                    <a:pt x="589" y="174"/>
                    <a:pt x="590" y="174"/>
                  </a:cubicBezTo>
                  <a:cubicBezTo>
                    <a:pt x="591" y="175"/>
                    <a:pt x="591" y="175"/>
                    <a:pt x="592" y="175"/>
                  </a:cubicBezTo>
                  <a:cubicBezTo>
                    <a:pt x="594" y="177"/>
                    <a:pt x="596" y="177"/>
                    <a:pt x="598" y="178"/>
                  </a:cubicBezTo>
                  <a:cubicBezTo>
                    <a:pt x="599" y="179"/>
                    <a:pt x="600" y="180"/>
                    <a:pt x="602" y="180"/>
                  </a:cubicBezTo>
                  <a:cubicBezTo>
                    <a:pt x="602" y="180"/>
                    <a:pt x="603" y="180"/>
                    <a:pt x="603" y="180"/>
                  </a:cubicBezTo>
                  <a:cubicBezTo>
                    <a:pt x="605" y="181"/>
                    <a:pt x="606" y="182"/>
                    <a:pt x="607" y="182"/>
                  </a:cubicBezTo>
                  <a:close/>
                  <a:moveTo>
                    <a:pt x="46" y="143"/>
                  </a:moveTo>
                  <a:cubicBezTo>
                    <a:pt x="46" y="141"/>
                    <a:pt x="46" y="141"/>
                    <a:pt x="46" y="141"/>
                  </a:cubicBezTo>
                  <a:cubicBezTo>
                    <a:pt x="47" y="141"/>
                    <a:pt x="48" y="140"/>
                    <a:pt x="50" y="140"/>
                  </a:cubicBezTo>
                  <a:cubicBezTo>
                    <a:pt x="53" y="139"/>
                    <a:pt x="55" y="139"/>
                    <a:pt x="58" y="138"/>
                  </a:cubicBezTo>
                  <a:cubicBezTo>
                    <a:pt x="60" y="138"/>
                    <a:pt x="61" y="137"/>
                    <a:pt x="63" y="137"/>
                  </a:cubicBezTo>
                  <a:cubicBezTo>
                    <a:pt x="64" y="137"/>
                    <a:pt x="64" y="136"/>
                    <a:pt x="65" y="136"/>
                  </a:cubicBezTo>
                  <a:cubicBezTo>
                    <a:pt x="66" y="136"/>
                    <a:pt x="66" y="135"/>
                    <a:pt x="68" y="135"/>
                  </a:cubicBezTo>
                  <a:cubicBezTo>
                    <a:pt x="69" y="135"/>
                    <a:pt x="70" y="135"/>
                    <a:pt x="70" y="134"/>
                  </a:cubicBezTo>
                  <a:cubicBezTo>
                    <a:pt x="70" y="131"/>
                    <a:pt x="70" y="130"/>
                    <a:pt x="70" y="127"/>
                  </a:cubicBezTo>
                  <a:cubicBezTo>
                    <a:pt x="70" y="125"/>
                    <a:pt x="71" y="124"/>
                    <a:pt x="73" y="122"/>
                  </a:cubicBezTo>
                  <a:cubicBezTo>
                    <a:pt x="75" y="121"/>
                    <a:pt x="75" y="120"/>
                    <a:pt x="76" y="119"/>
                  </a:cubicBezTo>
                  <a:cubicBezTo>
                    <a:pt x="77" y="117"/>
                    <a:pt x="78" y="117"/>
                    <a:pt x="79" y="115"/>
                  </a:cubicBezTo>
                  <a:cubicBezTo>
                    <a:pt x="80" y="114"/>
                    <a:pt x="79" y="113"/>
                    <a:pt x="79" y="112"/>
                  </a:cubicBezTo>
                  <a:cubicBezTo>
                    <a:pt x="80" y="111"/>
                    <a:pt x="81" y="111"/>
                    <a:pt x="81" y="111"/>
                  </a:cubicBezTo>
                  <a:cubicBezTo>
                    <a:pt x="83" y="110"/>
                    <a:pt x="83" y="110"/>
                    <a:pt x="84" y="109"/>
                  </a:cubicBezTo>
                  <a:cubicBezTo>
                    <a:pt x="85" y="108"/>
                    <a:pt x="86" y="108"/>
                    <a:pt x="87" y="107"/>
                  </a:cubicBezTo>
                  <a:cubicBezTo>
                    <a:pt x="87" y="107"/>
                    <a:pt x="87" y="106"/>
                    <a:pt x="87" y="105"/>
                  </a:cubicBezTo>
                  <a:cubicBezTo>
                    <a:pt x="88" y="104"/>
                    <a:pt x="88" y="104"/>
                    <a:pt x="89" y="103"/>
                  </a:cubicBezTo>
                  <a:cubicBezTo>
                    <a:pt x="90" y="101"/>
                    <a:pt x="90" y="100"/>
                    <a:pt x="91" y="98"/>
                  </a:cubicBezTo>
                  <a:cubicBezTo>
                    <a:pt x="92" y="96"/>
                    <a:pt x="92" y="95"/>
                    <a:pt x="94" y="95"/>
                  </a:cubicBezTo>
                  <a:cubicBezTo>
                    <a:pt x="96" y="95"/>
                    <a:pt x="96" y="95"/>
                    <a:pt x="96" y="95"/>
                  </a:cubicBezTo>
                  <a:cubicBezTo>
                    <a:pt x="97" y="95"/>
                    <a:pt x="97" y="95"/>
                    <a:pt x="97" y="95"/>
                  </a:cubicBezTo>
                  <a:cubicBezTo>
                    <a:pt x="97" y="94"/>
                    <a:pt x="97" y="93"/>
                    <a:pt x="97" y="92"/>
                  </a:cubicBezTo>
                  <a:cubicBezTo>
                    <a:pt x="97" y="91"/>
                    <a:pt x="99" y="91"/>
                    <a:pt x="99" y="90"/>
                  </a:cubicBezTo>
                  <a:cubicBezTo>
                    <a:pt x="101" y="89"/>
                    <a:pt x="101" y="88"/>
                    <a:pt x="103" y="87"/>
                  </a:cubicBezTo>
                  <a:cubicBezTo>
                    <a:pt x="104" y="87"/>
                    <a:pt x="104" y="86"/>
                    <a:pt x="106" y="85"/>
                  </a:cubicBezTo>
                  <a:cubicBezTo>
                    <a:pt x="106" y="85"/>
                    <a:pt x="106" y="85"/>
                    <a:pt x="106" y="85"/>
                  </a:cubicBezTo>
                  <a:cubicBezTo>
                    <a:pt x="107" y="85"/>
                    <a:pt x="107" y="85"/>
                    <a:pt x="107" y="85"/>
                  </a:cubicBezTo>
                  <a:cubicBezTo>
                    <a:pt x="110" y="85"/>
                    <a:pt x="112" y="84"/>
                    <a:pt x="115" y="83"/>
                  </a:cubicBezTo>
                  <a:cubicBezTo>
                    <a:pt x="115" y="83"/>
                    <a:pt x="115" y="83"/>
                    <a:pt x="115" y="83"/>
                  </a:cubicBezTo>
                  <a:cubicBezTo>
                    <a:pt x="115" y="83"/>
                    <a:pt x="116" y="83"/>
                    <a:pt x="116" y="83"/>
                  </a:cubicBezTo>
                  <a:cubicBezTo>
                    <a:pt x="117" y="84"/>
                    <a:pt x="118" y="84"/>
                    <a:pt x="118" y="84"/>
                  </a:cubicBezTo>
                  <a:cubicBezTo>
                    <a:pt x="118" y="85"/>
                    <a:pt x="117" y="85"/>
                    <a:pt x="116" y="86"/>
                  </a:cubicBezTo>
                  <a:cubicBezTo>
                    <a:pt x="116" y="86"/>
                    <a:pt x="116" y="86"/>
                    <a:pt x="116" y="87"/>
                  </a:cubicBezTo>
                  <a:cubicBezTo>
                    <a:pt x="116" y="87"/>
                    <a:pt x="115" y="87"/>
                    <a:pt x="115" y="88"/>
                  </a:cubicBezTo>
                  <a:cubicBezTo>
                    <a:pt x="114" y="88"/>
                    <a:pt x="115" y="89"/>
                    <a:pt x="114" y="90"/>
                  </a:cubicBezTo>
                  <a:cubicBezTo>
                    <a:pt x="115" y="90"/>
                    <a:pt x="115" y="90"/>
                    <a:pt x="115" y="90"/>
                  </a:cubicBezTo>
                  <a:cubicBezTo>
                    <a:pt x="115" y="90"/>
                    <a:pt x="115" y="90"/>
                    <a:pt x="115" y="90"/>
                  </a:cubicBezTo>
                  <a:cubicBezTo>
                    <a:pt x="116" y="88"/>
                    <a:pt x="117" y="88"/>
                    <a:pt x="119" y="88"/>
                  </a:cubicBezTo>
                  <a:cubicBezTo>
                    <a:pt x="119" y="88"/>
                    <a:pt x="119" y="89"/>
                    <a:pt x="120" y="89"/>
                  </a:cubicBezTo>
                  <a:cubicBezTo>
                    <a:pt x="120" y="90"/>
                    <a:pt x="120" y="90"/>
                    <a:pt x="120" y="90"/>
                  </a:cubicBezTo>
                  <a:cubicBezTo>
                    <a:pt x="122" y="90"/>
                    <a:pt x="122" y="90"/>
                    <a:pt x="122" y="90"/>
                  </a:cubicBezTo>
                  <a:cubicBezTo>
                    <a:pt x="123" y="90"/>
                    <a:pt x="123" y="90"/>
                    <a:pt x="123" y="91"/>
                  </a:cubicBezTo>
                  <a:cubicBezTo>
                    <a:pt x="123" y="92"/>
                    <a:pt x="123" y="92"/>
                    <a:pt x="124" y="93"/>
                  </a:cubicBezTo>
                  <a:cubicBezTo>
                    <a:pt x="125" y="93"/>
                    <a:pt x="125" y="94"/>
                    <a:pt x="125" y="95"/>
                  </a:cubicBezTo>
                  <a:cubicBezTo>
                    <a:pt x="126" y="98"/>
                    <a:pt x="127" y="99"/>
                    <a:pt x="127" y="102"/>
                  </a:cubicBezTo>
                  <a:cubicBezTo>
                    <a:pt x="127" y="103"/>
                    <a:pt x="127" y="103"/>
                    <a:pt x="127" y="103"/>
                  </a:cubicBezTo>
                  <a:cubicBezTo>
                    <a:pt x="127" y="104"/>
                    <a:pt x="127" y="104"/>
                    <a:pt x="128" y="104"/>
                  </a:cubicBezTo>
                  <a:cubicBezTo>
                    <a:pt x="128" y="104"/>
                    <a:pt x="128" y="104"/>
                    <a:pt x="129" y="104"/>
                  </a:cubicBezTo>
                  <a:cubicBezTo>
                    <a:pt x="129" y="104"/>
                    <a:pt x="129" y="104"/>
                    <a:pt x="129" y="104"/>
                  </a:cubicBezTo>
                  <a:cubicBezTo>
                    <a:pt x="129" y="105"/>
                    <a:pt x="129" y="105"/>
                    <a:pt x="129" y="105"/>
                  </a:cubicBezTo>
                  <a:cubicBezTo>
                    <a:pt x="129" y="106"/>
                    <a:pt x="129" y="106"/>
                    <a:pt x="129" y="106"/>
                  </a:cubicBezTo>
                  <a:cubicBezTo>
                    <a:pt x="129" y="106"/>
                    <a:pt x="129" y="107"/>
                    <a:pt x="129" y="107"/>
                  </a:cubicBezTo>
                  <a:cubicBezTo>
                    <a:pt x="129" y="107"/>
                    <a:pt x="128" y="107"/>
                    <a:pt x="128" y="107"/>
                  </a:cubicBezTo>
                  <a:cubicBezTo>
                    <a:pt x="128" y="108"/>
                    <a:pt x="129" y="108"/>
                    <a:pt x="129" y="109"/>
                  </a:cubicBezTo>
                  <a:cubicBezTo>
                    <a:pt x="129" y="110"/>
                    <a:pt x="128" y="110"/>
                    <a:pt x="128" y="110"/>
                  </a:cubicBezTo>
                  <a:cubicBezTo>
                    <a:pt x="127" y="112"/>
                    <a:pt x="126" y="112"/>
                    <a:pt x="125" y="113"/>
                  </a:cubicBezTo>
                  <a:cubicBezTo>
                    <a:pt x="124" y="114"/>
                    <a:pt x="123" y="114"/>
                    <a:pt x="122" y="115"/>
                  </a:cubicBezTo>
                  <a:cubicBezTo>
                    <a:pt x="122" y="115"/>
                    <a:pt x="122" y="115"/>
                    <a:pt x="121" y="116"/>
                  </a:cubicBezTo>
                  <a:cubicBezTo>
                    <a:pt x="121" y="116"/>
                    <a:pt x="121" y="116"/>
                    <a:pt x="120" y="116"/>
                  </a:cubicBezTo>
                  <a:cubicBezTo>
                    <a:pt x="119" y="116"/>
                    <a:pt x="118" y="116"/>
                    <a:pt x="117" y="116"/>
                  </a:cubicBezTo>
                  <a:cubicBezTo>
                    <a:pt x="116" y="116"/>
                    <a:pt x="116" y="116"/>
                    <a:pt x="115" y="116"/>
                  </a:cubicBezTo>
                  <a:cubicBezTo>
                    <a:pt x="114" y="116"/>
                    <a:pt x="113" y="116"/>
                    <a:pt x="112" y="115"/>
                  </a:cubicBezTo>
                  <a:cubicBezTo>
                    <a:pt x="111" y="114"/>
                    <a:pt x="111" y="114"/>
                    <a:pt x="110" y="114"/>
                  </a:cubicBezTo>
                  <a:cubicBezTo>
                    <a:pt x="110" y="113"/>
                    <a:pt x="109" y="113"/>
                    <a:pt x="109" y="112"/>
                  </a:cubicBezTo>
                  <a:cubicBezTo>
                    <a:pt x="108" y="111"/>
                    <a:pt x="108" y="110"/>
                    <a:pt x="107" y="110"/>
                  </a:cubicBezTo>
                  <a:cubicBezTo>
                    <a:pt x="107" y="110"/>
                    <a:pt x="107" y="110"/>
                    <a:pt x="106" y="110"/>
                  </a:cubicBezTo>
                  <a:cubicBezTo>
                    <a:pt x="106" y="110"/>
                    <a:pt x="105" y="109"/>
                    <a:pt x="105" y="109"/>
                  </a:cubicBezTo>
                  <a:cubicBezTo>
                    <a:pt x="105" y="108"/>
                    <a:pt x="105" y="108"/>
                    <a:pt x="105" y="107"/>
                  </a:cubicBezTo>
                  <a:cubicBezTo>
                    <a:pt x="104" y="107"/>
                    <a:pt x="104" y="108"/>
                    <a:pt x="104" y="107"/>
                  </a:cubicBezTo>
                  <a:cubicBezTo>
                    <a:pt x="104" y="107"/>
                    <a:pt x="103" y="107"/>
                    <a:pt x="103" y="107"/>
                  </a:cubicBezTo>
                  <a:cubicBezTo>
                    <a:pt x="103" y="107"/>
                    <a:pt x="103" y="107"/>
                    <a:pt x="102" y="107"/>
                  </a:cubicBezTo>
                  <a:cubicBezTo>
                    <a:pt x="102" y="106"/>
                    <a:pt x="102" y="105"/>
                    <a:pt x="101" y="104"/>
                  </a:cubicBezTo>
                  <a:cubicBezTo>
                    <a:pt x="100" y="104"/>
                    <a:pt x="100" y="103"/>
                    <a:pt x="99" y="103"/>
                  </a:cubicBezTo>
                  <a:cubicBezTo>
                    <a:pt x="99" y="103"/>
                    <a:pt x="99" y="103"/>
                    <a:pt x="99" y="103"/>
                  </a:cubicBezTo>
                  <a:cubicBezTo>
                    <a:pt x="99" y="108"/>
                    <a:pt x="99" y="108"/>
                    <a:pt x="99" y="108"/>
                  </a:cubicBezTo>
                  <a:cubicBezTo>
                    <a:pt x="99" y="109"/>
                    <a:pt x="98" y="109"/>
                    <a:pt x="98" y="109"/>
                  </a:cubicBezTo>
                  <a:cubicBezTo>
                    <a:pt x="98" y="110"/>
                    <a:pt x="99" y="110"/>
                    <a:pt x="99" y="111"/>
                  </a:cubicBezTo>
                  <a:cubicBezTo>
                    <a:pt x="100" y="112"/>
                    <a:pt x="100" y="113"/>
                    <a:pt x="100" y="114"/>
                  </a:cubicBezTo>
                  <a:cubicBezTo>
                    <a:pt x="100" y="114"/>
                    <a:pt x="100" y="115"/>
                    <a:pt x="100" y="115"/>
                  </a:cubicBezTo>
                  <a:cubicBezTo>
                    <a:pt x="100" y="116"/>
                    <a:pt x="99" y="116"/>
                    <a:pt x="99" y="117"/>
                  </a:cubicBezTo>
                  <a:cubicBezTo>
                    <a:pt x="98" y="117"/>
                    <a:pt x="97" y="118"/>
                    <a:pt x="97" y="118"/>
                  </a:cubicBezTo>
                  <a:cubicBezTo>
                    <a:pt x="97" y="119"/>
                    <a:pt x="96" y="120"/>
                    <a:pt x="96" y="120"/>
                  </a:cubicBezTo>
                  <a:cubicBezTo>
                    <a:pt x="95" y="120"/>
                    <a:pt x="95" y="120"/>
                    <a:pt x="95" y="120"/>
                  </a:cubicBezTo>
                  <a:cubicBezTo>
                    <a:pt x="94" y="120"/>
                    <a:pt x="95" y="121"/>
                    <a:pt x="95" y="121"/>
                  </a:cubicBezTo>
                  <a:cubicBezTo>
                    <a:pt x="94" y="121"/>
                    <a:pt x="93" y="122"/>
                    <a:pt x="93" y="122"/>
                  </a:cubicBezTo>
                  <a:cubicBezTo>
                    <a:pt x="93" y="123"/>
                    <a:pt x="93" y="123"/>
                    <a:pt x="93" y="123"/>
                  </a:cubicBezTo>
                  <a:cubicBezTo>
                    <a:pt x="93" y="124"/>
                    <a:pt x="93" y="124"/>
                    <a:pt x="93" y="125"/>
                  </a:cubicBezTo>
                  <a:cubicBezTo>
                    <a:pt x="93" y="125"/>
                    <a:pt x="93" y="125"/>
                    <a:pt x="93" y="125"/>
                  </a:cubicBezTo>
                  <a:cubicBezTo>
                    <a:pt x="94" y="125"/>
                    <a:pt x="94" y="125"/>
                    <a:pt x="94" y="125"/>
                  </a:cubicBezTo>
                  <a:cubicBezTo>
                    <a:pt x="95" y="125"/>
                    <a:pt x="95" y="125"/>
                    <a:pt x="95" y="125"/>
                  </a:cubicBezTo>
                  <a:cubicBezTo>
                    <a:pt x="95" y="126"/>
                    <a:pt x="95" y="126"/>
                    <a:pt x="95" y="126"/>
                  </a:cubicBezTo>
                  <a:cubicBezTo>
                    <a:pt x="95" y="127"/>
                    <a:pt x="95" y="127"/>
                    <a:pt x="95" y="127"/>
                  </a:cubicBezTo>
                  <a:cubicBezTo>
                    <a:pt x="94" y="128"/>
                    <a:pt x="93" y="128"/>
                    <a:pt x="93" y="129"/>
                  </a:cubicBezTo>
                  <a:cubicBezTo>
                    <a:pt x="93" y="129"/>
                    <a:pt x="94" y="129"/>
                    <a:pt x="94" y="129"/>
                  </a:cubicBezTo>
                  <a:cubicBezTo>
                    <a:pt x="95" y="129"/>
                    <a:pt x="95" y="129"/>
                    <a:pt x="95" y="130"/>
                  </a:cubicBezTo>
                  <a:cubicBezTo>
                    <a:pt x="95" y="130"/>
                    <a:pt x="95" y="129"/>
                    <a:pt x="95" y="129"/>
                  </a:cubicBezTo>
                  <a:cubicBezTo>
                    <a:pt x="97" y="129"/>
                    <a:pt x="97" y="131"/>
                    <a:pt x="98" y="131"/>
                  </a:cubicBezTo>
                  <a:cubicBezTo>
                    <a:pt x="99" y="131"/>
                    <a:pt x="99" y="131"/>
                    <a:pt x="99" y="131"/>
                  </a:cubicBezTo>
                  <a:cubicBezTo>
                    <a:pt x="100" y="131"/>
                    <a:pt x="100" y="131"/>
                    <a:pt x="101" y="131"/>
                  </a:cubicBezTo>
                  <a:cubicBezTo>
                    <a:pt x="101" y="131"/>
                    <a:pt x="101" y="131"/>
                    <a:pt x="101" y="131"/>
                  </a:cubicBezTo>
                  <a:cubicBezTo>
                    <a:pt x="101" y="131"/>
                    <a:pt x="101" y="130"/>
                    <a:pt x="101" y="130"/>
                  </a:cubicBezTo>
                  <a:cubicBezTo>
                    <a:pt x="101" y="129"/>
                    <a:pt x="102" y="129"/>
                    <a:pt x="102" y="128"/>
                  </a:cubicBezTo>
                  <a:cubicBezTo>
                    <a:pt x="102" y="128"/>
                    <a:pt x="102" y="128"/>
                    <a:pt x="101" y="128"/>
                  </a:cubicBezTo>
                  <a:cubicBezTo>
                    <a:pt x="101" y="128"/>
                    <a:pt x="100" y="127"/>
                    <a:pt x="100" y="126"/>
                  </a:cubicBezTo>
                  <a:cubicBezTo>
                    <a:pt x="100" y="125"/>
                    <a:pt x="100" y="125"/>
                    <a:pt x="100" y="124"/>
                  </a:cubicBezTo>
                  <a:cubicBezTo>
                    <a:pt x="100" y="123"/>
                    <a:pt x="100" y="123"/>
                    <a:pt x="100" y="123"/>
                  </a:cubicBezTo>
                  <a:cubicBezTo>
                    <a:pt x="100" y="122"/>
                    <a:pt x="100" y="122"/>
                    <a:pt x="101" y="122"/>
                  </a:cubicBezTo>
                  <a:cubicBezTo>
                    <a:pt x="101" y="122"/>
                    <a:pt x="101" y="122"/>
                    <a:pt x="101" y="122"/>
                  </a:cubicBezTo>
                  <a:cubicBezTo>
                    <a:pt x="102" y="123"/>
                    <a:pt x="102" y="123"/>
                    <a:pt x="102" y="123"/>
                  </a:cubicBezTo>
                  <a:cubicBezTo>
                    <a:pt x="104" y="123"/>
                    <a:pt x="104" y="121"/>
                    <a:pt x="105" y="121"/>
                  </a:cubicBezTo>
                  <a:cubicBezTo>
                    <a:pt x="105" y="121"/>
                    <a:pt x="106" y="122"/>
                    <a:pt x="106" y="122"/>
                  </a:cubicBezTo>
                  <a:cubicBezTo>
                    <a:pt x="106" y="123"/>
                    <a:pt x="106" y="123"/>
                    <a:pt x="106" y="123"/>
                  </a:cubicBezTo>
                  <a:cubicBezTo>
                    <a:pt x="106" y="125"/>
                    <a:pt x="106" y="126"/>
                    <a:pt x="106" y="127"/>
                  </a:cubicBezTo>
                  <a:cubicBezTo>
                    <a:pt x="106" y="128"/>
                    <a:pt x="106" y="128"/>
                    <a:pt x="107" y="128"/>
                  </a:cubicBezTo>
                  <a:cubicBezTo>
                    <a:pt x="107" y="128"/>
                    <a:pt x="108" y="128"/>
                    <a:pt x="108" y="128"/>
                  </a:cubicBezTo>
                  <a:cubicBezTo>
                    <a:pt x="108" y="128"/>
                    <a:pt x="108" y="129"/>
                    <a:pt x="109" y="129"/>
                  </a:cubicBezTo>
                  <a:cubicBezTo>
                    <a:pt x="110" y="130"/>
                    <a:pt x="111" y="129"/>
                    <a:pt x="112" y="129"/>
                  </a:cubicBezTo>
                  <a:cubicBezTo>
                    <a:pt x="112" y="129"/>
                    <a:pt x="113" y="129"/>
                    <a:pt x="113" y="129"/>
                  </a:cubicBezTo>
                  <a:cubicBezTo>
                    <a:pt x="115" y="129"/>
                    <a:pt x="115" y="128"/>
                    <a:pt x="115" y="126"/>
                  </a:cubicBezTo>
                  <a:cubicBezTo>
                    <a:pt x="115" y="126"/>
                    <a:pt x="115" y="126"/>
                    <a:pt x="114" y="126"/>
                  </a:cubicBezTo>
                  <a:cubicBezTo>
                    <a:pt x="114" y="125"/>
                    <a:pt x="114" y="125"/>
                    <a:pt x="114" y="125"/>
                  </a:cubicBezTo>
                  <a:cubicBezTo>
                    <a:pt x="114" y="124"/>
                    <a:pt x="114" y="124"/>
                    <a:pt x="115" y="123"/>
                  </a:cubicBezTo>
                  <a:cubicBezTo>
                    <a:pt x="115" y="122"/>
                    <a:pt x="115" y="122"/>
                    <a:pt x="115" y="121"/>
                  </a:cubicBezTo>
                  <a:cubicBezTo>
                    <a:pt x="116" y="121"/>
                    <a:pt x="116" y="121"/>
                    <a:pt x="116" y="121"/>
                  </a:cubicBezTo>
                  <a:cubicBezTo>
                    <a:pt x="117" y="121"/>
                    <a:pt x="117" y="121"/>
                    <a:pt x="118" y="121"/>
                  </a:cubicBezTo>
                  <a:cubicBezTo>
                    <a:pt x="118" y="121"/>
                    <a:pt x="118" y="121"/>
                    <a:pt x="119" y="121"/>
                  </a:cubicBezTo>
                  <a:cubicBezTo>
                    <a:pt x="120" y="120"/>
                    <a:pt x="120" y="120"/>
                    <a:pt x="121" y="119"/>
                  </a:cubicBezTo>
                  <a:cubicBezTo>
                    <a:pt x="122" y="119"/>
                    <a:pt x="122" y="119"/>
                    <a:pt x="122" y="119"/>
                  </a:cubicBezTo>
                  <a:cubicBezTo>
                    <a:pt x="124" y="119"/>
                    <a:pt x="124" y="119"/>
                    <a:pt x="124" y="119"/>
                  </a:cubicBezTo>
                  <a:cubicBezTo>
                    <a:pt x="126" y="119"/>
                    <a:pt x="127" y="118"/>
                    <a:pt x="128" y="118"/>
                  </a:cubicBezTo>
                  <a:cubicBezTo>
                    <a:pt x="129" y="118"/>
                    <a:pt x="129" y="117"/>
                    <a:pt x="130" y="117"/>
                  </a:cubicBezTo>
                  <a:cubicBezTo>
                    <a:pt x="131" y="117"/>
                    <a:pt x="131" y="117"/>
                    <a:pt x="131" y="117"/>
                  </a:cubicBezTo>
                  <a:cubicBezTo>
                    <a:pt x="132" y="117"/>
                    <a:pt x="132" y="118"/>
                    <a:pt x="132" y="118"/>
                  </a:cubicBezTo>
                  <a:cubicBezTo>
                    <a:pt x="132" y="119"/>
                    <a:pt x="132" y="119"/>
                    <a:pt x="132" y="119"/>
                  </a:cubicBezTo>
                  <a:cubicBezTo>
                    <a:pt x="132" y="119"/>
                    <a:pt x="133" y="120"/>
                    <a:pt x="133" y="120"/>
                  </a:cubicBezTo>
                  <a:cubicBezTo>
                    <a:pt x="133" y="122"/>
                    <a:pt x="133" y="122"/>
                    <a:pt x="133" y="122"/>
                  </a:cubicBezTo>
                  <a:cubicBezTo>
                    <a:pt x="133" y="123"/>
                    <a:pt x="133" y="123"/>
                    <a:pt x="133" y="124"/>
                  </a:cubicBezTo>
                  <a:cubicBezTo>
                    <a:pt x="133" y="124"/>
                    <a:pt x="133" y="124"/>
                    <a:pt x="133" y="124"/>
                  </a:cubicBezTo>
                  <a:cubicBezTo>
                    <a:pt x="133" y="124"/>
                    <a:pt x="133" y="124"/>
                    <a:pt x="133" y="124"/>
                  </a:cubicBezTo>
                  <a:cubicBezTo>
                    <a:pt x="134" y="124"/>
                    <a:pt x="134" y="123"/>
                    <a:pt x="135" y="123"/>
                  </a:cubicBezTo>
                  <a:cubicBezTo>
                    <a:pt x="135" y="123"/>
                    <a:pt x="135" y="123"/>
                    <a:pt x="135" y="124"/>
                  </a:cubicBezTo>
                  <a:cubicBezTo>
                    <a:pt x="136" y="124"/>
                    <a:pt x="136" y="124"/>
                    <a:pt x="136" y="124"/>
                  </a:cubicBezTo>
                  <a:cubicBezTo>
                    <a:pt x="136" y="124"/>
                    <a:pt x="137" y="124"/>
                    <a:pt x="137" y="123"/>
                  </a:cubicBezTo>
                  <a:cubicBezTo>
                    <a:pt x="137" y="123"/>
                    <a:pt x="136" y="122"/>
                    <a:pt x="136" y="122"/>
                  </a:cubicBezTo>
                  <a:cubicBezTo>
                    <a:pt x="136" y="121"/>
                    <a:pt x="137" y="121"/>
                    <a:pt x="138" y="120"/>
                  </a:cubicBezTo>
                  <a:cubicBezTo>
                    <a:pt x="138" y="119"/>
                    <a:pt x="138" y="118"/>
                    <a:pt x="139" y="117"/>
                  </a:cubicBezTo>
                  <a:cubicBezTo>
                    <a:pt x="139" y="116"/>
                    <a:pt x="140" y="116"/>
                    <a:pt x="140" y="115"/>
                  </a:cubicBezTo>
                  <a:cubicBezTo>
                    <a:pt x="140" y="114"/>
                    <a:pt x="140" y="114"/>
                    <a:pt x="140" y="114"/>
                  </a:cubicBezTo>
                  <a:cubicBezTo>
                    <a:pt x="140" y="114"/>
                    <a:pt x="139" y="114"/>
                    <a:pt x="139" y="113"/>
                  </a:cubicBezTo>
                  <a:cubicBezTo>
                    <a:pt x="139" y="113"/>
                    <a:pt x="138" y="112"/>
                    <a:pt x="138" y="112"/>
                  </a:cubicBezTo>
                  <a:cubicBezTo>
                    <a:pt x="138" y="111"/>
                    <a:pt x="139" y="111"/>
                    <a:pt x="139" y="111"/>
                  </a:cubicBezTo>
                  <a:cubicBezTo>
                    <a:pt x="140" y="110"/>
                    <a:pt x="140" y="110"/>
                    <a:pt x="141" y="109"/>
                  </a:cubicBezTo>
                  <a:cubicBezTo>
                    <a:pt x="142" y="109"/>
                    <a:pt x="142" y="108"/>
                    <a:pt x="143" y="108"/>
                  </a:cubicBezTo>
                  <a:cubicBezTo>
                    <a:pt x="143" y="107"/>
                    <a:pt x="143" y="107"/>
                    <a:pt x="144" y="107"/>
                  </a:cubicBezTo>
                  <a:cubicBezTo>
                    <a:pt x="144" y="107"/>
                    <a:pt x="144" y="107"/>
                    <a:pt x="145" y="107"/>
                  </a:cubicBezTo>
                  <a:cubicBezTo>
                    <a:pt x="145" y="107"/>
                    <a:pt x="145" y="106"/>
                    <a:pt x="145" y="106"/>
                  </a:cubicBezTo>
                  <a:cubicBezTo>
                    <a:pt x="145" y="105"/>
                    <a:pt x="145" y="104"/>
                    <a:pt x="145" y="103"/>
                  </a:cubicBezTo>
                  <a:cubicBezTo>
                    <a:pt x="145" y="102"/>
                    <a:pt x="146" y="102"/>
                    <a:pt x="146" y="101"/>
                  </a:cubicBezTo>
                  <a:cubicBezTo>
                    <a:pt x="146" y="99"/>
                    <a:pt x="145" y="101"/>
                    <a:pt x="147" y="102"/>
                  </a:cubicBezTo>
                  <a:cubicBezTo>
                    <a:pt x="148" y="102"/>
                    <a:pt x="149" y="102"/>
                    <a:pt x="150" y="103"/>
                  </a:cubicBezTo>
                  <a:cubicBezTo>
                    <a:pt x="150" y="103"/>
                    <a:pt x="150" y="103"/>
                    <a:pt x="151" y="103"/>
                  </a:cubicBezTo>
                  <a:cubicBezTo>
                    <a:pt x="152" y="103"/>
                    <a:pt x="152" y="104"/>
                    <a:pt x="152" y="105"/>
                  </a:cubicBezTo>
                  <a:cubicBezTo>
                    <a:pt x="152" y="107"/>
                    <a:pt x="152" y="107"/>
                    <a:pt x="152" y="107"/>
                  </a:cubicBezTo>
                  <a:cubicBezTo>
                    <a:pt x="152" y="107"/>
                    <a:pt x="153" y="107"/>
                    <a:pt x="153" y="108"/>
                  </a:cubicBezTo>
                  <a:cubicBezTo>
                    <a:pt x="153" y="108"/>
                    <a:pt x="153" y="109"/>
                    <a:pt x="152" y="109"/>
                  </a:cubicBezTo>
                  <a:cubicBezTo>
                    <a:pt x="152" y="109"/>
                    <a:pt x="152" y="109"/>
                    <a:pt x="152" y="109"/>
                  </a:cubicBezTo>
                  <a:cubicBezTo>
                    <a:pt x="151" y="109"/>
                    <a:pt x="151" y="109"/>
                    <a:pt x="150" y="109"/>
                  </a:cubicBezTo>
                  <a:cubicBezTo>
                    <a:pt x="149" y="109"/>
                    <a:pt x="148" y="109"/>
                    <a:pt x="147" y="109"/>
                  </a:cubicBezTo>
                  <a:cubicBezTo>
                    <a:pt x="146" y="109"/>
                    <a:pt x="146" y="110"/>
                    <a:pt x="146" y="111"/>
                  </a:cubicBezTo>
                  <a:cubicBezTo>
                    <a:pt x="145" y="112"/>
                    <a:pt x="144" y="112"/>
                    <a:pt x="144" y="113"/>
                  </a:cubicBezTo>
                  <a:cubicBezTo>
                    <a:pt x="144" y="114"/>
                    <a:pt x="145" y="114"/>
                    <a:pt x="146" y="115"/>
                  </a:cubicBezTo>
                  <a:cubicBezTo>
                    <a:pt x="146" y="115"/>
                    <a:pt x="146" y="116"/>
                    <a:pt x="147" y="116"/>
                  </a:cubicBezTo>
                  <a:cubicBezTo>
                    <a:pt x="148" y="116"/>
                    <a:pt x="149" y="116"/>
                    <a:pt x="149" y="116"/>
                  </a:cubicBezTo>
                  <a:cubicBezTo>
                    <a:pt x="150" y="115"/>
                    <a:pt x="151" y="116"/>
                    <a:pt x="152" y="115"/>
                  </a:cubicBezTo>
                  <a:cubicBezTo>
                    <a:pt x="153" y="114"/>
                    <a:pt x="153" y="113"/>
                    <a:pt x="154" y="112"/>
                  </a:cubicBezTo>
                  <a:cubicBezTo>
                    <a:pt x="155" y="112"/>
                    <a:pt x="155" y="111"/>
                    <a:pt x="156" y="111"/>
                  </a:cubicBezTo>
                  <a:cubicBezTo>
                    <a:pt x="156" y="111"/>
                    <a:pt x="157" y="111"/>
                    <a:pt x="157" y="111"/>
                  </a:cubicBezTo>
                  <a:cubicBezTo>
                    <a:pt x="158" y="111"/>
                    <a:pt x="158" y="111"/>
                    <a:pt x="159" y="111"/>
                  </a:cubicBezTo>
                  <a:cubicBezTo>
                    <a:pt x="160" y="111"/>
                    <a:pt x="160" y="111"/>
                    <a:pt x="161" y="111"/>
                  </a:cubicBezTo>
                  <a:cubicBezTo>
                    <a:pt x="162" y="110"/>
                    <a:pt x="162" y="111"/>
                    <a:pt x="163" y="110"/>
                  </a:cubicBezTo>
                  <a:cubicBezTo>
                    <a:pt x="164" y="110"/>
                    <a:pt x="164" y="109"/>
                    <a:pt x="164" y="109"/>
                  </a:cubicBezTo>
                  <a:cubicBezTo>
                    <a:pt x="165" y="108"/>
                    <a:pt x="165" y="109"/>
                    <a:pt x="166" y="109"/>
                  </a:cubicBezTo>
                  <a:cubicBezTo>
                    <a:pt x="167" y="109"/>
                    <a:pt x="167" y="108"/>
                    <a:pt x="168" y="108"/>
                  </a:cubicBezTo>
                  <a:cubicBezTo>
                    <a:pt x="170" y="107"/>
                    <a:pt x="170" y="107"/>
                    <a:pt x="172" y="107"/>
                  </a:cubicBezTo>
                  <a:cubicBezTo>
                    <a:pt x="173" y="107"/>
                    <a:pt x="173" y="107"/>
                    <a:pt x="173" y="107"/>
                  </a:cubicBezTo>
                  <a:cubicBezTo>
                    <a:pt x="173" y="107"/>
                    <a:pt x="173" y="108"/>
                    <a:pt x="174" y="108"/>
                  </a:cubicBezTo>
                  <a:cubicBezTo>
                    <a:pt x="174" y="108"/>
                    <a:pt x="174" y="107"/>
                    <a:pt x="174" y="107"/>
                  </a:cubicBezTo>
                  <a:cubicBezTo>
                    <a:pt x="174" y="107"/>
                    <a:pt x="174" y="106"/>
                    <a:pt x="174" y="106"/>
                  </a:cubicBezTo>
                  <a:cubicBezTo>
                    <a:pt x="174" y="105"/>
                    <a:pt x="175" y="105"/>
                    <a:pt x="176" y="105"/>
                  </a:cubicBezTo>
                  <a:cubicBezTo>
                    <a:pt x="176" y="105"/>
                    <a:pt x="176" y="105"/>
                    <a:pt x="177" y="105"/>
                  </a:cubicBezTo>
                  <a:cubicBezTo>
                    <a:pt x="178" y="104"/>
                    <a:pt x="179" y="104"/>
                    <a:pt x="180" y="104"/>
                  </a:cubicBezTo>
                  <a:cubicBezTo>
                    <a:pt x="180" y="104"/>
                    <a:pt x="180" y="104"/>
                    <a:pt x="180" y="104"/>
                  </a:cubicBezTo>
                  <a:cubicBezTo>
                    <a:pt x="180" y="105"/>
                    <a:pt x="180" y="105"/>
                    <a:pt x="180" y="105"/>
                  </a:cubicBezTo>
                  <a:cubicBezTo>
                    <a:pt x="179" y="105"/>
                    <a:pt x="178" y="104"/>
                    <a:pt x="178" y="105"/>
                  </a:cubicBezTo>
                  <a:cubicBezTo>
                    <a:pt x="178" y="106"/>
                    <a:pt x="179" y="106"/>
                    <a:pt x="179" y="106"/>
                  </a:cubicBezTo>
                  <a:cubicBezTo>
                    <a:pt x="178" y="106"/>
                    <a:pt x="177" y="106"/>
                    <a:pt x="177" y="107"/>
                  </a:cubicBezTo>
                  <a:cubicBezTo>
                    <a:pt x="177" y="107"/>
                    <a:pt x="177" y="107"/>
                    <a:pt x="177" y="108"/>
                  </a:cubicBezTo>
                  <a:cubicBezTo>
                    <a:pt x="177" y="108"/>
                    <a:pt x="177" y="108"/>
                    <a:pt x="176" y="108"/>
                  </a:cubicBezTo>
                  <a:cubicBezTo>
                    <a:pt x="176" y="109"/>
                    <a:pt x="176" y="109"/>
                    <a:pt x="175" y="109"/>
                  </a:cubicBezTo>
                  <a:cubicBezTo>
                    <a:pt x="174" y="109"/>
                    <a:pt x="174" y="109"/>
                    <a:pt x="174" y="109"/>
                  </a:cubicBezTo>
                  <a:cubicBezTo>
                    <a:pt x="174" y="109"/>
                    <a:pt x="173" y="110"/>
                    <a:pt x="173" y="110"/>
                  </a:cubicBezTo>
                  <a:cubicBezTo>
                    <a:pt x="173" y="110"/>
                    <a:pt x="174" y="110"/>
                    <a:pt x="174" y="110"/>
                  </a:cubicBezTo>
                  <a:cubicBezTo>
                    <a:pt x="174" y="111"/>
                    <a:pt x="175" y="111"/>
                    <a:pt x="175" y="111"/>
                  </a:cubicBezTo>
                  <a:cubicBezTo>
                    <a:pt x="177" y="111"/>
                    <a:pt x="177" y="110"/>
                    <a:pt x="179" y="110"/>
                  </a:cubicBezTo>
                  <a:cubicBezTo>
                    <a:pt x="179" y="110"/>
                    <a:pt x="179" y="110"/>
                    <a:pt x="179" y="110"/>
                  </a:cubicBezTo>
                  <a:cubicBezTo>
                    <a:pt x="179" y="112"/>
                    <a:pt x="179" y="112"/>
                    <a:pt x="179" y="112"/>
                  </a:cubicBezTo>
                  <a:cubicBezTo>
                    <a:pt x="180" y="112"/>
                    <a:pt x="180" y="112"/>
                    <a:pt x="180" y="112"/>
                  </a:cubicBezTo>
                  <a:cubicBezTo>
                    <a:pt x="180" y="112"/>
                    <a:pt x="180" y="111"/>
                    <a:pt x="181" y="111"/>
                  </a:cubicBezTo>
                  <a:cubicBezTo>
                    <a:pt x="181" y="110"/>
                    <a:pt x="182" y="109"/>
                    <a:pt x="182" y="108"/>
                  </a:cubicBezTo>
                  <a:cubicBezTo>
                    <a:pt x="183" y="108"/>
                    <a:pt x="183" y="107"/>
                    <a:pt x="183" y="107"/>
                  </a:cubicBezTo>
                  <a:cubicBezTo>
                    <a:pt x="185" y="107"/>
                    <a:pt x="185" y="108"/>
                    <a:pt x="187" y="108"/>
                  </a:cubicBezTo>
                  <a:cubicBezTo>
                    <a:pt x="188" y="108"/>
                    <a:pt x="188" y="108"/>
                    <a:pt x="188" y="108"/>
                  </a:cubicBezTo>
                  <a:cubicBezTo>
                    <a:pt x="188" y="108"/>
                    <a:pt x="188" y="109"/>
                    <a:pt x="189" y="109"/>
                  </a:cubicBezTo>
                  <a:cubicBezTo>
                    <a:pt x="190" y="109"/>
                    <a:pt x="190" y="107"/>
                    <a:pt x="190" y="107"/>
                  </a:cubicBezTo>
                  <a:cubicBezTo>
                    <a:pt x="191" y="107"/>
                    <a:pt x="191" y="108"/>
                    <a:pt x="192" y="108"/>
                  </a:cubicBezTo>
                  <a:cubicBezTo>
                    <a:pt x="193" y="108"/>
                    <a:pt x="193" y="106"/>
                    <a:pt x="194" y="106"/>
                  </a:cubicBezTo>
                  <a:cubicBezTo>
                    <a:pt x="195" y="106"/>
                    <a:pt x="195" y="106"/>
                    <a:pt x="195" y="106"/>
                  </a:cubicBezTo>
                  <a:cubicBezTo>
                    <a:pt x="195" y="106"/>
                    <a:pt x="195" y="106"/>
                    <a:pt x="195" y="106"/>
                  </a:cubicBezTo>
                  <a:cubicBezTo>
                    <a:pt x="195" y="107"/>
                    <a:pt x="194" y="108"/>
                    <a:pt x="194" y="109"/>
                  </a:cubicBezTo>
                  <a:cubicBezTo>
                    <a:pt x="194" y="110"/>
                    <a:pt x="194" y="110"/>
                    <a:pt x="194" y="110"/>
                  </a:cubicBezTo>
                  <a:cubicBezTo>
                    <a:pt x="194" y="110"/>
                    <a:pt x="194" y="111"/>
                    <a:pt x="195" y="111"/>
                  </a:cubicBezTo>
                  <a:cubicBezTo>
                    <a:pt x="196" y="111"/>
                    <a:pt x="195" y="109"/>
                    <a:pt x="196" y="109"/>
                  </a:cubicBezTo>
                  <a:cubicBezTo>
                    <a:pt x="198" y="109"/>
                    <a:pt x="198" y="109"/>
                    <a:pt x="198" y="109"/>
                  </a:cubicBezTo>
                  <a:cubicBezTo>
                    <a:pt x="199" y="109"/>
                    <a:pt x="199" y="108"/>
                    <a:pt x="200" y="108"/>
                  </a:cubicBezTo>
                  <a:cubicBezTo>
                    <a:pt x="200" y="107"/>
                    <a:pt x="201" y="107"/>
                    <a:pt x="201" y="107"/>
                  </a:cubicBezTo>
                  <a:cubicBezTo>
                    <a:pt x="201" y="106"/>
                    <a:pt x="201" y="105"/>
                    <a:pt x="201" y="105"/>
                  </a:cubicBezTo>
                  <a:cubicBezTo>
                    <a:pt x="201" y="105"/>
                    <a:pt x="200" y="105"/>
                    <a:pt x="200" y="105"/>
                  </a:cubicBezTo>
                  <a:cubicBezTo>
                    <a:pt x="200" y="104"/>
                    <a:pt x="200" y="104"/>
                    <a:pt x="200" y="104"/>
                  </a:cubicBezTo>
                  <a:cubicBezTo>
                    <a:pt x="200" y="102"/>
                    <a:pt x="200" y="102"/>
                    <a:pt x="200" y="100"/>
                  </a:cubicBezTo>
                  <a:cubicBezTo>
                    <a:pt x="201" y="100"/>
                    <a:pt x="201" y="100"/>
                    <a:pt x="201" y="100"/>
                  </a:cubicBezTo>
                  <a:cubicBezTo>
                    <a:pt x="202" y="100"/>
                    <a:pt x="202" y="101"/>
                    <a:pt x="202" y="101"/>
                  </a:cubicBezTo>
                  <a:cubicBezTo>
                    <a:pt x="203" y="101"/>
                    <a:pt x="203" y="101"/>
                    <a:pt x="203" y="101"/>
                  </a:cubicBezTo>
                  <a:cubicBezTo>
                    <a:pt x="203" y="99"/>
                    <a:pt x="203" y="99"/>
                    <a:pt x="203" y="99"/>
                  </a:cubicBezTo>
                  <a:cubicBezTo>
                    <a:pt x="203" y="98"/>
                    <a:pt x="203" y="98"/>
                    <a:pt x="203" y="98"/>
                  </a:cubicBezTo>
                  <a:cubicBezTo>
                    <a:pt x="204" y="98"/>
                    <a:pt x="204" y="99"/>
                    <a:pt x="204" y="99"/>
                  </a:cubicBezTo>
                  <a:cubicBezTo>
                    <a:pt x="205" y="100"/>
                    <a:pt x="205" y="100"/>
                    <a:pt x="206" y="100"/>
                  </a:cubicBezTo>
                  <a:cubicBezTo>
                    <a:pt x="208" y="100"/>
                    <a:pt x="208" y="100"/>
                    <a:pt x="208" y="100"/>
                  </a:cubicBezTo>
                  <a:cubicBezTo>
                    <a:pt x="208" y="100"/>
                    <a:pt x="208" y="100"/>
                    <a:pt x="209" y="100"/>
                  </a:cubicBezTo>
                  <a:cubicBezTo>
                    <a:pt x="210" y="101"/>
                    <a:pt x="210" y="101"/>
                    <a:pt x="211" y="102"/>
                  </a:cubicBezTo>
                  <a:cubicBezTo>
                    <a:pt x="212" y="103"/>
                    <a:pt x="213" y="104"/>
                    <a:pt x="213" y="105"/>
                  </a:cubicBezTo>
                  <a:cubicBezTo>
                    <a:pt x="213" y="106"/>
                    <a:pt x="212" y="106"/>
                    <a:pt x="212" y="107"/>
                  </a:cubicBezTo>
                  <a:cubicBezTo>
                    <a:pt x="212" y="107"/>
                    <a:pt x="212" y="107"/>
                    <a:pt x="212" y="107"/>
                  </a:cubicBezTo>
                  <a:cubicBezTo>
                    <a:pt x="213" y="107"/>
                    <a:pt x="213" y="107"/>
                    <a:pt x="214" y="107"/>
                  </a:cubicBezTo>
                  <a:cubicBezTo>
                    <a:pt x="214" y="107"/>
                    <a:pt x="214" y="107"/>
                    <a:pt x="214" y="107"/>
                  </a:cubicBezTo>
                  <a:cubicBezTo>
                    <a:pt x="215" y="107"/>
                    <a:pt x="215" y="107"/>
                    <a:pt x="216" y="108"/>
                  </a:cubicBezTo>
                  <a:cubicBezTo>
                    <a:pt x="217" y="109"/>
                    <a:pt x="218" y="108"/>
                    <a:pt x="219" y="109"/>
                  </a:cubicBezTo>
                  <a:cubicBezTo>
                    <a:pt x="219" y="110"/>
                    <a:pt x="219" y="110"/>
                    <a:pt x="219" y="110"/>
                  </a:cubicBezTo>
                  <a:cubicBezTo>
                    <a:pt x="219" y="110"/>
                    <a:pt x="219" y="110"/>
                    <a:pt x="219" y="110"/>
                  </a:cubicBezTo>
                  <a:cubicBezTo>
                    <a:pt x="218" y="110"/>
                    <a:pt x="218" y="109"/>
                    <a:pt x="217" y="109"/>
                  </a:cubicBezTo>
                  <a:cubicBezTo>
                    <a:pt x="217" y="109"/>
                    <a:pt x="217" y="110"/>
                    <a:pt x="217" y="110"/>
                  </a:cubicBezTo>
                  <a:cubicBezTo>
                    <a:pt x="217" y="110"/>
                    <a:pt x="217" y="110"/>
                    <a:pt x="217" y="110"/>
                  </a:cubicBezTo>
                  <a:cubicBezTo>
                    <a:pt x="217" y="110"/>
                    <a:pt x="217" y="110"/>
                    <a:pt x="217" y="111"/>
                  </a:cubicBezTo>
                  <a:cubicBezTo>
                    <a:pt x="217" y="111"/>
                    <a:pt x="217" y="111"/>
                    <a:pt x="218" y="112"/>
                  </a:cubicBezTo>
                  <a:cubicBezTo>
                    <a:pt x="218" y="112"/>
                    <a:pt x="218" y="113"/>
                    <a:pt x="219" y="113"/>
                  </a:cubicBezTo>
                  <a:cubicBezTo>
                    <a:pt x="219" y="113"/>
                    <a:pt x="219" y="113"/>
                    <a:pt x="220" y="113"/>
                  </a:cubicBezTo>
                  <a:cubicBezTo>
                    <a:pt x="220" y="114"/>
                    <a:pt x="220" y="114"/>
                    <a:pt x="220" y="114"/>
                  </a:cubicBezTo>
                  <a:cubicBezTo>
                    <a:pt x="220" y="115"/>
                    <a:pt x="221" y="115"/>
                    <a:pt x="221" y="115"/>
                  </a:cubicBezTo>
                  <a:cubicBezTo>
                    <a:pt x="221" y="116"/>
                    <a:pt x="221" y="117"/>
                    <a:pt x="221" y="118"/>
                  </a:cubicBezTo>
                  <a:cubicBezTo>
                    <a:pt x="221" y="118"/>
                    <a:pt x="221" y="118"/>
                    <a:pt x="221" y="118"/>
                  </a:cubicBezTo>
                  <a:cubicBezTo>
                    <a:pt x="222" y="118"/>
                    <a:pt x="222" y="117"/>
                    <a:pt x="222" y="117"/>
                  </a:cubicBezTo>
                  <a:cubicBezTo>
                    <a:pt x="222" y="115"/>
                    <a:pt x="222" y="115"/>
                    <a:pt x="222" y="114"/>
                  </a:cubicBezTo>
                  <a:cubicBezTo>
                    <a:pt x="222" y="113"/>
                    <a:pt x="223" y="113"/>
                    <a:pt x="223" y="112"/>
                  </a:cubicBezTo>
                  <a:cubicBezTo>
                    <a:pt x="224" y="111"/>
                    <a:pt x="224" y="111"/>
                    <a:pt x="224" y="110"/>
                  </a:cubicBezTo>
                  <a:cubicBezTo>
                    <a:pt x="224" y="109"/>
                    <a:pt x="224" y="108"/>
                    <a:pt x="223" y="108"/>
                  </a:cubicBezTo>
                  <a:cubicBezTo>
                    <a:pt x="223" y="108"/>
                    <a:pt x="223" y="109"/>
                    <a:pt x="223" y="109"/>
                  </a:cubicBezTo>
                  <a:cubicBezTo>
                    <a:pt x="222" y="109"/>
                    <a:pt x="222" y="108"/>
                    <a:pt x="222" y="107"/>
                  </a:cubicBezTo>
                  <a:cubicBezTo>
                    <a:pt x="222" y="107"/>
                    <a:pt x="222" y="107"/>
                    <a:pt x="222" y="107"/>
                  </a:cubicBezTo>
                  <a:cubicBezTo>
                    <a:pt x="222" y="106"/>
                    <a:pt x="223" y="105"/>
                    <a:pt x="223" y="105"/>
                  </a:cubicBezTo>
                  <a:cubicBezTo>
                    <a:pt x="223" y="103"/>
                    <a:pt x="223" y="103"/>
                    <a:pt x="223" y="103"/>
                  </a:cubicBezTo>
                  <a:cubicBezTo>
                    <a:pt x="222" y="103"/>
                    <a:pt x="222" y="103"/>
                    <a:pt x="222" y="103"/>
                  </a:cubicBezTo>
                  <a:cubicBezTo>
                    <a:pt x="222" y="104"/>
                    <a:pt x="222" y="104"/>
                    <a:pt x="221" y="104"/>
                  </a:cubicBezTo>
                  <a:cubicBezTo>
                    <a:pt x="221" y="104"/>
                    <a:pt x="221" y="103"/>
                    <a:pt x="220" y="103"/>
                  </a:cubicBezTo>
                  <a:cubicBezTo>
                    <a:pt x="219" y="103"/>
                    <a:pt x="219" y="103"/>
                    <a:pt x="218" y="103"/>
                  </a:cubicBezTo>
                  <a:cubicBezTo>
                    <a:pt x="218" y="102"/>
                    <a:pt x="218" y="102"/>
                    <a:pt x="218" y="102"/>
                  </a:cubicBezTo>
                  <a:cubicBezTo>
                    <a:pt x="218" y="102"/>
                    <a:pt x="219" y="102"/>
                    <a:pt x="219" y="101"/>
                  </a:cubicBezTo>
                  <a:cubicBezTo>
                    <a:pt x="219" y="101"/>
                    <a:pt x="219" y="100"/>
                    <a:pt x="219" y="99"/>
                  </a:cubicBezTo>
                  <a:cubicBezTo>
                    <a:pt x="219" y="99"/>
                    <a:pt x="220" y="99"/>
                    <a:pt x="220" y="99"/>
                  </a:cubicBezTo>
                  <a:cubicBezTo>
                    <a:pt x="220" y="99"/>
                    <a:pt x="220" y="99"/>
                    <a:pt x="220" y="99"/>
                  </a:cubicBezTo>
                  <a:cubicBezTo>
                    <a:pt x="220" y="98"/>
                    <a:pt x="219" y="98"/>
                    <a:pt x="219" y="97"/>
                  </a:cubicBezTo>
                  <a:cubicBezTo>
                    <a:pt x="219" y="96"/>
                    <a:pt x="220" y="97"/>
                    <a:pt x="220" y="96"/>
                  </a:cubicBezTo>
                  <a:cubicBezTo>
                    <a:pt x="220" y="95"/>
                    <a:pt x="220" y="95"/>
                    <a:pt x="220" y="93"/>
                  </a:cubicBezTo>
                  <a:cubicBezTo>
                    <a:pt x="220" y="93"/>
                    <a:pt x="220" y="93"/>
                    <a:pt x="220" y="92"/>
                  </a:cubicBezTo>
                  <a:cubicBezTo>
                    <a:pt x="220" y="92"/>
                    <a:pt x="220" y="91"/>
                    <a:pt x="220" y="91"/>
                  </a:cubicBezTo>
                  <a:cubicBezTo>
                    <a:pt x="221" y="90"/>
                    <a:pt x="220" y="90"/>
                    <a:pt x="220" y="89"/>
                  </a:cubicBezTo>
                  <a:cubicBezTo>
                    <a:pt x="221" y="88"/>
                    <a:pt x="221" y="89"/>
                    <a:pt x="222" y="88"/>
                  </a:cubicBezTo>
                  <a:cubicBezTo>
                    <a:pt x="223" y="88"/>
                    <a:pt x="223" y="87"/>
                    <a:pt x="224" y="87"/>
                  </a:cubicBezTo>
                  <a:cubicBezTo>
                    <a:pt x="225" y="86"/>
                    <a:pt x="226" y="87"/>
                    <a:pt x="226" y="86"/>
                  </a:cubicBezTo>
                  <a:cubicBezTo>
                    <a:pt x="227" y="86"/>
                    <a:pt x="227" y="85"/>
                    <a:pt x="228" y="84"/>
                  </a:cubicBezTo>
                  <a:cubicBezTo>
                    <a:pt x="228" y="84"/>
                    <a:pt x="229" y="84"/>
                    <a:pt x="229" y="83"/>
                  </a:cubicBezTo>
                  <a:cubicBezTo>
                    <a:pt x="229" y="82"/>
                    <a:pt x="229" y="81"/>
                    <a:pt x="229" y="79"/>
                  </a:cubicBezTo>
                  <a:cubicBezTo>
                    <a:pt x="230" y="78"/>
                    <a:pt x="231" y="77"/>
                    <a:pt x="232" y="76"/>
                  </a:cubicBezTo>
                  <a:cubicBezTo>
                    <a:pt x="232" y="75"/>
                    <a:pt x="232" y="74"/>
                    <a:pt x="233" y="74"/>
                  </a:cubicBezTo>
                  <a:cubicBezTo>
                    <a:pt x="233" y="75"/>
                    <a:pt x="233" y="76"/>
                    <a:pt x="234" y="76"/>
                  </a:cubicBezTo>
                  <a:cubicBezTo>
                    <a:pt x="235" y="76"/>
                    <a:pt x="235" y="76"/>
                    <a:pt x="236" y="76"/>
                  </a:cubicBezTo>
                  <a:cubicBezTo>
                    <a:pt x="237" y="76"/>
                    <a:pt x="238" y="76"/>
                    <a:pt x="239" y="77"/>
                  </a:cubicBezTo>
                  <a:cubicBezTo>
                    <a:pt x="240" y="77"/>
                    <a:pt x="241" y="77"/>
                    <a:pt x="241" y="78"/>
                  </a:cubicBezTo>
                  <a:cubicBezTo>
                    <a:pt x="241" y="79"/>
                    <a:pt x="241" y="79"/>
                    <a:pt x="241" y="79"/>
                  </a:cubicBezTo>
                  <a:cubicBezTo>
                    <a:pt x="241" y="79"/>
                    <a:pt x="240" y="79"/>
                    <a:pt x="240" y="79"/>
                  </a:cubicBezTo>
                  <a:cubicBezTo>
                    <a:pt x="239" y="81"/>
                    <a:pt x="239" y="82"/>
                    <a:pt x="239" y="83"/>
                  </a:cubicBezTo>
                  <a:cubicBezTo>
                    <a:pt x="239" y="84"/>
                    <a:pt x="239" y="85"/>
                    <a:pt x="238" y="85"/>
                  </a:cubicBezTo>
                  <a:cubicBezTo>
                    <a:pt x="238" y="86"/>
                    <a:pt x="237" y="86"/>
                    <a:pt x="237" y="87"/>
                  </a:cubicBezTo>
                  <a:cubicBezTo>
                    <a:pt x="237" y="87"/>
                    <a:pt x="237" y="88"/>
                    <a:pt x="237" y="88"/>
                  </a:cubicBezTo>
                  <a:cubicBezTo>
                    <a:pt x="237" y="89"/>
                    <a:pt x="237" y="89"/>
                    <a:pt x="237" y="90"/>
                  </a:cubicBezTo>
                  <a:cubicBezTo>
                    <a:pt x="237" y="90"/>
                    <a:pt x="237" y="90"/>
                    <a:pt x="237" y="90"/>
                  </a:cubicBezTo>
                  <a:cubicBezTo>
                    <a:pt x="237" y="91"/>
                    <a:pt x="237" y="91"/>
                    <a:pt x="237" y="91"/>
                  </a:cubicBezTo>
                  <a:cubicBezTo>
                    <a:pt x="237" y="94"/>
                    <a:pt x="237" y="95"/>
                    <a:pt x="236" y="98"/>
                  </a:cubicBezTo>
                  <a:cubicBezTo>
                    <a:pt x="236" y="98"/>
                    <a:pt x="236" y="98"/>
                    <a:pt x="236" y="98"/>
                  </a:cubicBezTo>
                  <a:cubicBezTo>
                    <a:pt x="236" y="100"/>
                    <a:pt x="236" y="100"/>
                    <a:pt x="236" y="100"/>
                  </a:cubicBezTo>
                  <a:cubicBezTo>
                    <a:pt x="234" y="108"/>
                    <a:pt x="234" y="108"/>
                    <a:pt x="234" y="108"/>
                  </a:cubicBezTo>
                  <a:cubicBezTo>
                    <a:pt x="234" y="109"/>
                    <a:pt x="234" y="110"/>
                    <a:pt x="235" y="111"/>
                  </a:cubicBezTo>
                  <a:cubicBezTo>
                    <a:pt x="236" y="111"/>
                    <a:pt x="236" y="111"/>
                    <a:pt x="237" y="112"/>
                  </a:cubicBezTo>
                  <a:cubicBezTo>
                    <a:pt x="237" y="113"/>
                    <a:pt x="238" y="113"/>
                    <a:pt x="238" y="114"/>
                  </a:cubicBezTo>
                  <a:cubicBezTo>
                    <a:pt x="237" y="115"/>
                    <a:pt x="235" y="114"/>
                    <a:pt x="235" y="115"/>
                  </a:cubicBezTo>
                  <a:cubicBezTo>
                    <a:pt x="235" y="116"/>
                    <a:pt x="236" y="116"/>
                    <a:pt x="236" y="117"/>
                  </a:cubicBezTo>
                  <a:cubicBezTo>
                    <a:pt x="236" y="117"/>
                    <a:pt x="236" y="118"/>
                    <a:pt x="236" y="119"/>
                  </a:cubicBezTo>
                  <a:cubicBezTo>
                    <a:pt x="236" y="119"/>
                    <a:pt x="236" y="120"/>
                    <a:pt x="236" y="121"/>
                  </a:cubicBezTo>
                  <a:cubicBezTo>
                    <a:pt x="235" y="121"/>
                    <a:pt x="235" y="121"/>
                    <a:pt x="234" y="121"/>
                  </a:cubicBezTo>
                  <a:cubicBezTo>
                    <a:pt x="233" y="122"/>
                    <a:pt x="233" y="122"/>
                    <a:pt x="233" y="123"/>
                  </a:cubicBezTo>
                  <a:cubicBezTo>
                    <a:pt x="233" y="123"/>
                    <a:pt x="232" y="123"/>
                    <a:pt x="232" y="124"/>
                  </a:cubicBezTo>
                  <a:cubicBezTo>
                    <a:pt x="232" y="124"/>
                    <a:pt x="232" y="125"/>
                    <a:pt x="231" y="126"/>
                  </a:cubicBezTo>
                  <a:cubicBezTo>
                    <a:pt x="231" y="126"/>
                    <a:pt x="230" y="126"/>
                    <a:pt x="230" y="126"/>
                  </a:cubicBezTo>
                  <a:cubicBezTo>
                    <a:pt x="229" y="126"/>
                    <a:pt x="229" y="127"/>
                    <a:pt x="228" y="127"/>
                  </a:cubicBezTo>
                  <a:cubicBezTo>
                    <a:pt x="228" y="128"/>
                    <a:pt x="228" y="128"/>
                    <a:pt x="227" y="128"/>
                  </a:cubicBezTo>
                  <a:cubicBezTo>
                    <a:pt x="226" y="128"/>
                    <a:pt x="226" y="128"/>
                    <a:pt x="225" y="128"/>
                  </a:cubicBezTo>
                  <a:cubicBezTo>
                    <a:pt x="224" y="128"/>
                    <a:pt x="224" y="128"/>
                    <a:pt x="223" y="128"/>
                  </a:cubicBezTo>
                  <a:cubicBezTo>
                    <a:pt x="221" y="128"/>
                    <a:pt x="221" y="128"/>
                    <a:pt x="221" y="128"/>
                  </a:cubicBezTo>
                  <a:cubicBezTo>
                    <a:pt x="220" y="128"/>
                    <a:pt x="220" y="128"/>
                    <a:pt x="220" y="128"/>
                  </a:cubicBezTo>
                  <a:cubicBezTo>
                    <a:pt x="219" y="128"/>
                    <a:pt x="218" y="128"/>
                    <a:pt x="218" y="129"/>
                  </a:cubicBezTo>
                  <a:cubicBezTo>
                    <a:pt x="218" y="130"/>
                    <a:pt x="219" y="130"/>
                    <a:pt x="220" y="131"/>
                  </a:cubicBezTo>
                  <a:cubicBezTo>
                    <a:pt x="221" y="131"/>
                    <a:pt x="221" y="132"/>
                    <a:pt x="222" y="132"/>
                  </a:cubicBezTo>
                  <a:cubicBezTo>
                    <a:pt x="223" y="132"/>
                    <a:pt x="224" y="133"/>
                    <a:pt x="226" y="133"/>
                  </a:cubicBezTo>
                  <a:cubicBezTo>
                    <a:pt x="228" y="133"/>
                    <a:pt x="229" y="132"/>
                    <a:pt x="231" y="132"/>
                  </a:cubicBezTo>
                  <a:cubicBezTo>
                    <a:pt x="231" y="132"/>
                    <a:pt x="231" y="132"/>
                    <a:pt x="232" y="132"/>
                  </a:cubicBezTo>
                  <a:cubicBezTo>
                    <a:pt x="233" y="132"/>
                    <a:pt x="232" y="131"/>
                    <a:pt x="233" y="131"/>
                  </a:cubicBezTo>
                  <a:cubicBezTo>
                    <a:pt x="233" y="130"/>
                    <a:pt x="234" y="130"/>
                    <a:pt x="235" y="130"/>
                  </a:cubicBezTo>
                  <a:cubicBezTo>
                    <a:pt x="236" y="129"/>
                    <a:pt x="236" y="128"/>
                    <a:pt x="237" y="128"/>
                  </a:cubicBezTo>
                  <a:cubicBezTo>
                    <a:pt x="238" y="127"/>
                    <a:pt x="238" y="126"/>
                    <a:pt x="239" y="125"/>
                  </a:cubicBezTo>
                  <a:cubicBezTo>
                    <a:pt x="240" y="125"/>
                    <a:pt x="241" y="125"/>
                    <a:pt x="241" y="125"/>
                  </a:cubicBezTo>
                  <a:cubicBezTo>
                    <a:pt x="242" y="124"/>
                    <a:pt x="242" y="124"/>
                    <a:pt x="242" y="124"/>
                  </a:cubicBezTo>
                  <a:cubicBezTo>
                    <a:pt x="242" y="122"/>
                    <a:pt x="242" y="122"/>
                    <a:pt x="242" y="122"/>
                  </a:cubicBezTo>
                  <a:cubicBezTo>
                    <a:pt x="242" y="121"/>
                    <a:pt x="242" y="121"/>
                    <a:pt x="242" y="121"/>
                  </a:cubicBezTo>
                  <a:cubicBezTo>
                    <a:pt x="241" y="120"/>
                    <a:pt x="241" y="119"/>
                    <a:pt x="241" y="118"/>
                  </a:cubicBezTo>
                  <a:cubicBezTo>
                    <a:pt x="241" y="117"/>
                    <a:pt x="241" y="117"/>
                    <a:pt x="241" y="117"/>
                  </a:cubicBezTo>
                  <a:cubicBezTo>
                    <a:pt x="241" y="116"/>
                    <a:pt x="241" y="116"/>
                    <a:pt x="241" y="114"/>
                  </a:cubicBezTo>
                  <a:cubicBezTo>
                    <a:pt x="241" y="114"/>
                    <a:pt x="241" y="113"/>
                    <a:pt x="242" y="112"/>
                  </a:cubicBezTo>
                  <a:cubicBezTo>
                    <a:pt x="242" y="111"/>
                    <a:pt x="242" y="110"/>
                    <a:pt x="243" y="110"/>
                  </a:cubicBezTo>
                  <a:cubicBezTo>
                    <a:pt x="244" y="110"/>
                    <a:pt x="244" y="111"/>
                    <a:pt x="245" y="111"/>
                  </a:cubicBezTo>
                  <a:cubicBezTo>
                    <a:pt x="246" y="111"/>
                    <a:pt x="247" y="110"/>
                    <a:pt x="249" y="110"/>
                  </a:cubicBezTo>
                  <a:cubicBezTo>
                    <a:pt x="250" y="110"/>
                    <a:pt x="250" y="111"/>
                    <a:pt x="251" y="111"/>
                  </a:cubicBezTo>
                  <a:cubicBezTo>
                    <a:pt x="251" y="111"/>
                    <a:pt x="252" y="112"/>
                    <a:pt x="252" y="112"/>
                  </a:cubicBezTo>
                  <a:cubicBezTo>
                    <a:pt x="252" y="114"/>
                    <a:pt x="250" y="115"/>
                    <a:pt x="250" y="117"/>
                  </a:cubicBezTo>
                  <a:cubicBezTo>
                    <a:pt x="250" y="118"/>
                    <a:pt x="251" y="118"/>
                    <a:pt x="251" y="118"/>
                  </a:cubicBezTo>
                  <a:cubicBezTo>
                    <a:pt x="251" y="120"/>
                    <a:pt x="250" y="121"/>
                    <a:pt x="250" y="122"/>
                  </a:cubicBezTo>
                  <a:cubicBezTo>
                    <a:pt x="250" y="123"/>
                    <a:pt x="251" y="123"/>
                    <a:pt x="251" y="124"/>
                  </a:cubicBezTo>
                  <a:cubicBezTo>
                    <a:pt x="252" y="124"/>
                    <a:pt x="252" y="125"/>
                    <a:pt x="253" y="125"/>
                  </a:cubicBezTo>
                  <a:cubicBezTo>
                    <a:pt x="254" y="125"/>
                    <a:pt x="254" y="125"/>
                    <a:pt x="254" y="125"/>
                  </a:cubicBezTo>
                  <a:cubicBezTo>
                    <a:pt x="255" y="125"/>
                    <a:pt x="255" y="124"/>
                    <a:pt x="256" y="124"/>
                  </a:cubicBezTo>
                  <a:cubicBezTo>
                    <a:pt x="257" y="124"/>
                    <a:pt x="257" y="124"/>
                    <a:pt x="257" y="124"/>
                  </a:cubicBezTo>
                  <a:cubicBezTo>
                    <a:pt x="257" y="124"/>
                    <a:pt x="257" y="124"/>
                    <a:pt x="257" y="124"/>
                  </a:cubicBezTo>
                  <a:cubicBezTo>
                    <a:pt x="256" y="124"/>
                    <a:pt x="255" y="123"/>
                    <a:pt x="254" y="123"/>
                  </a:cubicBezTo>
                  <a:cubicBezTo>
                    <a:pt x="253" y="122"/>
                    <a:pt x="252" y="123"/>
                    <a:pt x="252" y="122"/>
                  </a:cubicBezTo>
                  <a:cubicBezTo>
                    <a:pt x="251" y="122"/>
                    <a:pt x="251" y="121"/>
                    <a:pt x="251" y="120"/>
                  </a:cubicBezTo>
                  <a:cubicBezTo>
                    <a:pt x="251" y="120"/>
                    <a:pt x="252" y="119"/>
                    <a:pt x="252" y="118"/>
                  </a:cubicBezTo>
                  <a:cubicBezTo>
                    <a:pt x="252" y="118"/>
                    <a:pt x="252" y="117"/>
                    <a:pt x="252" y="117"/>
                  </a:cubicBezTo>
                  <a:cubicBezTo>
                    <a:pt x="255" y="116"/>
                    <a:pt x="255" y="116"/>
                    <a:pt x="255" y="116"/>
                  </a:cubicBezTo>
                  <a:cubicBezTo>
                    <a:pt x="255" y="115"/>
                    <a:pt x="255" y="115"/>
                    <a:pt x="255" y="115"/>
                  </a:cubicBezTo>
                  <a:cubicBezTo>
                    <a:pt x="255" y="114"/>
                    <a:pt x="255" y="114"/>
                    <a:pt x="255" y="113"/>
                  </a:cubicBezTo>
                  <a:cubicBezTo>
                    <a:pt x="255" y="113"/>
                    <a:pt x="255" y="112"/>
                    <a:pt x="255" y="111"/>
                  </a:cubicBezTo>
                  <a:cubicBezTo>
                    <a:pt x="255" y="111"/>
                    <a:pt x="255" y="110"/>
                    <a:pt x="255" y="110"/>
                  </a:cubicBezTo>
                  <a:cubicBezTo>
                    <a:pt x="254" y="110"/>
                    <a:pt x="253" y="110"/>
                    <a:pt x="253" y="109"/>
                  </a:cubicBezTo>
                  <a:cubicBezTo>
                    <a:pt x="252" y="108"/>
                    <a:pt x="251" y="106"/>
                    <a:pt x="250" y="106"/>
                  </a:cubicBezTo>
                  <a:cubicBezTo>
                    <a:pt x="248" y="106"/>
                    <a:pt x="248" y="106"/>
                    <a:pt x="248" y="106"/>
                  </a:cubicBezTo>
                  <a:cubicBezTo>
                    <a:pt x="248" y="106"/>
                    <a:pt x="248" y="106"/>
                    <a:pt x="248" y="106"/>
                  </a:cubicBezTo>
                  <a:cubicBezTo>
                    <a:pt x="246" y="106"/>
                    <a:pt x="246" y="106"/>
                    <a:pt x="246" y="106"/>
                  </a:cubicBezTo>
                  <a:cubicBezTo>
                    <a:pt x="246" y="107"/>
                    <a:pt x="246" y="107"/>
                    <a:pt x="246" y="107"/>
                  </a:cubicBezTo>
                  <a:cubicBezTo>
                    <a:pt x="245" y="107"/>
                    <a:pt x="245" y="107"/>
                    <a:pt x="245" y="107"/>
                  </a:cubicBezTo>
                  <a:cubicBezTo>
                    <a:pt x="244" y="107"/>
                    <a:pt x="244" y="107"/>
                    <a:pt x="242" y="107"/>
                  </a:cubicBezTo>
                  <a:cubicBezTo>
                    <a:pt x="242" y="107"/>
                    <a:pt x="241" y="107"/>
                    <a:pt x="241" y="107"/>
                  </a:cubicBezTo>
                  <a:cubicBezTo>
                    <a:pt x="240" y="107"/>
                    <a:pt x="241" y="106"/>
                    <a:pt x="241" y="106"/>
                  </a:cubicBezTo>
                  <a:cubicBezTo>
                    <a:pt x="241" y="105"/>
                    <a:pt x="239" y="104"/>
                    <a:pt x="239" y="103"/>
                  </a:cubicBezTo>
                  <a:cubicBezTo>
                    <a:pt x="239" y="103"/>
                    <a:pt x="239" y="103"/>
                    <a:pt x="239" y="103"/>
                  </a:cubicBezTo>
                  <a:cubicBezTo>
                    <a:pt x="240" y="102"/>
                    <a:pt x="240" y="101"/>
                    <a:pt x="241" y="99"/>
                  </a:cubicBezTo>
                  <a:cubicBezTo>
                    <a:pt x="241" y="99"/>
                    <a:pt x="241" y="98"/>
                    <a:pt x="241" y="98"/>
                  </a:cubicBezTo>
                  <a:cubicBezTo>
                    <a:pt x="242" y="97"/>
                    <a:pt x="243" y="97"/>
                    <a:pt x="243" y="96"/>
                  </a:cubicBezTo>
                  <a:cubicBezTo>
                    <a:pt x="243" y="95"/>
                    <a:pt x="243" y="95"/>
                    <a:pt x="243" y="95"/>
                  </a:cubicBezTo>
                  <a:cubicBezTo>
                    <a:pt x="243" y="94"/>
                    <a:pt x="242" y="94"/>
                    <a:pt x="242" y="93"/>
                  </a:cubicBezTo>
                  <a:cubicBezTo>
                    <a:pt x="242" y="93"/>
                    <a:pt x="242" y="92"/>
                    <a:pt x="242" y="92"/>
                  </a:cubicBezTo>
                  <a:cubicBezTo>
                    <a:pt x="242" y="90"/>
                    <a:pt x="242" y="90"/>
                    <a:pt x="242" y="90"/>
                  </a:cubicBezTo>
                  <a:cubicBezTo>
                    <a:pt x="242" y="90"/>
                    <a:pt x="241" y="90"/>
                    <a:pt x="241" y="89"/>
                  </a:cubicBezTo>
                  <a:cubicBezTo>
                    <a:pt x="240" y="89"/>
                    <a:pt x="240" y="89"/>
                    <a:pt x="240" y="88"/>
                  </a:cubicBezTo>
                  <a:cubicBezTo>
                    <a:pt x="240" y="87"/>
                    <a:pt x="241" y="87"/>
                    <a:pt x="241" y="86"/>
                  </a:cubicBezTo>
                  <a:cubicBezTo>
                    <a:pt x="241" y="86"/>
                    <a:pt x="241" y="85"/>
                    <a:pt x="242" y="85"/>
                  </a:cubicBezTo>
                  <a:cubicBezTo>
                    <a:pt x="243" y="84"/>
                    <a:pt x="243" y="84"/>
                    <a:pt x="244" y="83"/>
                  </a:cubicBezTo>
                  <a:cubicBezTo>
                    <a:pt x="245" y="81"/>
                    <a:pt x="246" y="79"/>
                    <a:pt x="246" y="77"/>
                  </a:cubicBezTo>
                  <a:cubicBezTo>
                    <a:pt x="246" y="76"/>
                    <a:pt x="246" y="76"/>
                    <a:pt x="246" y="76"/>
                  </a:cubicBezTo>
                  <a:cubicBezTo>
                    <a:pt x="246" y="75"/>
                    <a:pt x="246" y="75"/>
                    <a:pt x="246" y="75"/>
                  </a:cubicBezTo>
                  <a:cubicBezTo>
                    <a:pt x="246" y="75"/>
                    <a:pt x="247" y="76"/>
                    <a:pt x="247" y="76"/>
                  </a:cubicBezTo>
                  <a:cubicBezTo>
                    <a:pt x="247" y="77"/>
                    <a:pt x="248" y="77"/>
                    <a:pt x="248" y="77"/>
                  </a:cubicBezTo>
                  <a:cubicBezTo>
                    <a:pt x="248" y="78"/>
                    <a:pt x="248" y="78"/>
                    <a:pt x="247" y="79"/>
                  </a:cubicBezTo>
                  <a:cubicBezTo>
                    <a:pt x="247" y="79"/>
                    <a:pt x="247" y="80"/>
                    <a:pt x="247" y="80"/>
                  </a:cubicBezTo>
                  <a:cubicBezTo>
                    <a:pt x="247" y="81"/>
                    <a:pt x="246" y="82"/>
                    <a:pt x="246" y="83"/>
                  </a:cubicBezTo>
                  <a:cubicBezTo>
                    <a:pt x="246" y="84"/>
                    <a:pt x="246" y="84"/>
                    <a:pt x="246" y="84"/>
                  </a:cubicBezTo>
                  <a:cubicBezTo>
                    <a:pt x="246" y="85"/>
                    <a:pt x="247" y="85"/>
                    <a:pt x="247" y="86"/>
                  </a:cubicBezTo>
                  <a:cubicBezTo>
                    <a:pt x="247" y="87"/>
                    <a:pt x="246" y="87"/>
                    <a:pt x="246" y="88"/>
                  </a:cubicBezTo>
                  <a:cubicBezTo>
                    <a:pt x="246" y="89"/>
                    <a:pt x="247" y="90"/>
                    <a:pt x="247" y="90"/>
                  </a:cubicBezTo>
                  <a:cubicBezTo>
                    <a:pt x="249" y="90"/>
                    <a:pt x="249" y="90"/>
                    <a:pt x="249" y="90"/>
                  </a:cubicBezTo>
                  <a:cubicBezTo>
                    <a:pt x="250" y="90"/>
                    <a:pt x="251" y="90"/>
                    <a:pt x="252" y="91"/>
                  </a:cubicBezTo>
                  <a:cubicBezTo>
                    <a:pt x="253" y="91"/>
                    <a:pt x="254" y="92"/>
                    <a:pt x="254" y="93"/>
                  </a:cubicBezTo>
                  <a:cubicBezTo>
                    <a:pt x="254" y="93"/>
                    <a:pt x="254" y="94"/>
                    <a:pt x="255" y="94"/>
                  </a:cubicBezTo>
                  <a:cubicBezTo>
                    <a:pt x="255" y="94"/>
                    <a:pt x="255" y="93"/>
                    <a:pt x="256" y="93"/>
                  </a:cubicBezTo>
                  <a:cubicBezTo>
                    <a:pt x="256" y="93"/>
                    <a:pt x="256" y="93"/>
                    <a:pt x="256" y="93"/>
                  </a:cubicBezTo>
                  <a:cubicBezTo>
                    <a:pt x="256" y="93"/>
                    <a:pt x="256" y="92"/>
                    <a:pt x="256" y="92"/>
                  </a:cubicBezTo>
                  <a:cubicBezTo>
                    <a:pt x="255" y="91"/>
                    <a:pt x="255" y="90"/>
                    <a:pt x="254" y="90"/>
                  </a:cubicBezTo>
                  <a:cubicBezTo>
                    <a:pt x="253" y="89"/>
                    <a:pt x="252" y="90"/>
                    <a:pt x="251" y="89"/>
                  </a:cubicBezTo>
                  <a:cubicBezTo>
                    <a:pt x="250" y="88"/>
                    <a:pt x="250" y="88"/>
                    <a:pt x="250" y="87"/>
                  </a:cubicBezTo>
                  <a:cubicBezTo>
                    <a:pt x="249" y="86"/>
                    <a:pt x="249" y="85"/>
                    <a:pt x="249" y="84"/>
                  </a:cubicBezTo>
                  <a:cubicBezTo>
                    <a:pt x="249" y="84"/>
                    <a:pt x="248" y="83"/>
                    <a:pt x="248" y="83"/>
                  </a:cubicBezTo>
                  <a:cubicBezTo>
                    <a:pt x="248" y="83"/>
                    <a:pt x="248" y="83"/>
                    <a:pt x="248" y="83"/>
                  </a:cubicBezTo>
                  <a:cubicBezTo>
                    <a:pt x="249" y="83"/>
                    <a:pt x="249" y="83"/>
                    <a:pt x="249" y="83"/>
                  </a:cubicBezTo>
                  <a:cubicBezTo>
                    <a:pt x="250" y="83"/>
                    <a:pt x="250" y="82"/>
                    <a:pt x="250" y="82"/>
                  </a:cubicBezTo>
                  <a:cubicBezTo>
                    <a:pt x="251" y="82"/>
                    <a:pt x="251" y="83"/>
                    <a:pt x="251" y="84"/>
                  </a:cubicBezTo>
                  <a:cubicBezTo>
                    <a:pt x="252" y="85"/>
                    <a:pt x="252" y="85"/>
                    <a:pt x="253" y="85"/>
                  </a:cubicBezTo>
                  <a:cubicBezTo>
                    <a:pt x="254" y="85"/>
                    <a:pt x="254" y="85"/>
                    <a:pt x="254" y="85"/>
                  </a:cubicBezTo>
                  <a:cubicBezTo>
                    <a:pt x="254" y="85"/>
                    <a:pt x="254" y="85"/>
                    <a:pt x="254" y="85"/>
                  </a:cubicBezTo>
                  <a:cubicBezTo>
                    <a:pt x="254" y="84"/>
                    <a:pt x="254" y="84"/>
                    <a:pt x="254" y="84"/>
                  </a:cubicBezTo>
                  <a:cubicBezTo>
                    <a:pt x="253" y="83"/>
                    <a:pt x="253" y="82"/>
                    <a:pt x="252" y="82"/>
                  </a:cubicBezTo>
                  <a:cubicBezTo>
                    <a:pt x="252" y="82"/>
                    <a:pt x="253" y="82"/>
                    <a:pt x="254" y="81"/>
                  </a:cubicBezTo>
                  <a:cubicBezTo>
                    <a:pt x="254" y="81"/>
                    <a:pt x="254" y="81"/>
                    <a:pt x="255" y="81"/>
                  </a:cubicBezTo>
                  <a:cubicBezTo>
                    <a:pt x="256" y="81"/>
                    <a:pt x="256" y="82"/>
                    <a:pt x="257" y="82"/>
                  </a:cubicBezTo>
                  <a:cubicBezTo>
                    <a:pt x="258" y="82"/>
                    <a:pt x="259" y="82"/>
                    <a:pt x="260" y="83"/>
                  </a:cubicBezTo>
                  <a:cubicBezTo>
                    <a:pt x="261" y="84"/>
                    <a:pt x="261" y="85"/>
                    <a:pt x="261" y="86"/>
                  </a:cubicBezTo>
                  <a:cubicBezTo>
                    <a:pt x="262" y="87"/>
                    <a:pt x="264" y="87"/>
                    <a:pt x="265" y="88"/>
                  </a:cubicBezTo>
                  <a:cubicBezTo>
                    <a:pt x="266" y="88"/>
                    <a:pt x="267" y="88"/>
                    <a:pt x="267" y="89"/>
                  </a:cubicBezTo>
                  <a:cubicBezTo>
                    <a:pt x="267" y="91"/>
                    <a:pt x="266" y="91"/>
                    <a:pt x="266" y="93"/>
                  </a:cubicBezTo>
                  <a:cubicBezTo>
                    <a:pt x="266" y="93"/>
                    <a:pt x="267" y="93"/>
                    <a:pt x="267" y="94"/>
                  </a:cubicBezTo>
                  <a:cubicBezTo>
                    <a:pt x="267" y="95"/>
                    <a:pt x="266" y="96"/>
                    <a:pt x="266" y="97"/>
                  </a:cubicBezTo>
                  <a:cubicBezTo>
                    <a:pt x="266" y="98"/>
                    <a:pt x="266" y="98"/>
                    <a:pt x="266" y="98"/>
                  </a:cubicBezTo>
                  <a:cubicBezTo>
                    <a:pt x="266" y="98"/>
                    <a:pt x="266" y="98"/>
                    <a:pt x="266" y="98"/>
                  </a:cubicBezTo>
                  <a:cubicBezTo>
                    <a:pt x="266" y="98"/>
                    <a:pt x="266" y="97"/>
                    <a:pt x="266" y="97"/>
                  </a:cubicBezTo>
                  <a:cubicBezTo>
                    <a:pt x="267" y="96"/>
                    <a:pt x="267" y="96"/>
                    <a:pt x="267" y="96"/>
                  </a:cubicBezTo>
                  <a:cubicBezTo>
                    <a:pt x="268" y="96"/>
                    <a:pt x="268" y="96"/>
                    <a:pt x="269" y="96"/>
                  </a:cubicBezTo>
                  <a:cubicBezTo>
                    <a:pt x="269" y="96"/>
                    <a:pt x="269" y="96"/>
                    <a:pt x="269" y="96"/>
                  </a:cubicBezTo>
                  <a:cubicBezTo>
                    <a:pt x="268" y="97"/>
                    <a:pt x="267" y="98"/>
                    <a:pt x="267" y="99"/>
                  </a:cubicBezTo>
                  <a:cubicBezTo>
                    <a:pt x="267" y="100"/>
                    <a:pt x="268" y="100"/>
                    <a:pt x="268" y="101"/>
                  </a:cubicBezTo>
                  <a:cubicBezTo>
                    <a:pt x="268" y="101"/>
                    <a:pt x="269" y="101"/>
                    <a:pt x="269" y="102"/>
                  </a:cubicBezTo>
                  <a:cubicBezTo>
                    <a:pt x="269" y="102"/>
                    <a:pt x="269" y="102"/>
                    <a:pt x="270" y="102"/>
                  </a:cubicBezTo>
                  <a:cubicBezTo>
                    <a:pt x="270" y="102"/>
                    <a:pt x="270" y="102"/>
                    <a:pt x="270" y="101"/>
                  </a:cubicBezTo>
                  <a:cubicBezTo>
                    <a:pt x="270" y="101"/>
                    <a:pt x="269" y="100"/>
                    <a:pt x="269" y="99"/>
                  </a:cubicBezTo>
                  <a:cubicBezTo>
                    <a:pt x="269" y="99"/>
                    <a:pt x="271" y="99"/>
                    <a:pt x="271" y="98"/>
                  </a:cubicBezTo>
                  <a:cubicBezTo>
                    <a:pt x="271" y="97"/>
                    <a:pt x="269" y="96"/>
                    <a:pt x="269" y="95"/>
                  </a:cubicBezTo>
                  <a:cubicBezTo>
                    <a:pt x="269" y="94"/>
                    <a:pt x="269" y="94"/>
                    <a:pt x="269" y="92"/>
                  </a:cubicBezTo>
                  <a:cubicBezTo>
                    <a:pt x="269" y="92"/>
                    <a:pt x="269" y="92"/>
                    <a:pt x="269" y="91"/>
                  </a:cubicBezTo>
                  <a:cubicBezTo>
                    <a:pt x="269" y="91"/>
                    <a:pt x="269" y="91"/>
                    <a:pt x="270" y="91"/>
                  </a:cubicBezTo>
                  <a:cubicBezTo>
                    <a:pt x="270" y="89"/>
                    <a:pt x="270" y="89"/>
                    <a:pt x="270" y="89"/>
                  </a:cubicBezTo>
                  <a:cubicBezTo>
                    <a:pt x="270" y="89"/>
                    <a:pt x="270" y="88"/>
                    <a:pt x="269" y="88"/>
                  </a:cubicBezTo>
                  <a:cubicBezTo>
                    <a:pt x="269" y="88"/>
                    <a:pt x="268" y="88"/>
                    <a:pt x="268" y="88"/>
                  </a:cubicBezTo>
                  <a:cubicBezTo>
                    <a:pt x="268" y="88"/>
                    <a:pt x="268" y="87"/>
                    <a:pt x="267" y="87"/>
                  </a:cubicBezTo>
                  <a:cubicBezTo>
                    <a:pt x="267" y="86"/>
                    <a:pt x="267" y="85"/>
                    <a:pt x="267" y="84"/>
                  </a:cubicBezTo>
                  <a:cubicBezTo>
                    <a:pt x="267" y="84"/>
                    <a:pt x="267" y="83"/>
                    <a:pt x="267" y="83"/>
                  </a:cubicBezTo>
                  <a:cubicBezTo>
                    <a:pt x="266" y="83"/>
                    <a:pt x="266" y="83"/>
                    <a:pt x="265" y="83"/>
                  </a:cubicBezTo>
                  <a:cubicBezTo>
                    <a:pt x="265" y="83"/>
                    <a:pt x="264" y="83"/>
                    <a:pt x="264" y="83"/>
                  </a:cubicBezTo>
                  <a:cubicBezTo>
                    <a:pt x="262" y="82"/>
                    <a:pt x="261" y="82"/>
                    <a:pt x="261" y="81"/>
                  </a:cubicBezTo>
                  <a:cubicBezTo>
                    <a:pt x="261" y="80"/>
                    <a:pt x="261" y="80"/>
                    <a:pt x="262" y="79"/>
                  </a:cubicBezTo>
                  <a:cubicBezTo>
                    <a:pt x="262" y="77"/>
                    <a:pt x="262" y="76"/>
                    <a:pt x="262" y="74"/>
                  </a:cubicBezTo>
                  <a:cubicBezTo>
                    <a:pt x="262" y="73"/>
                    <a:pt x="262" y="73"/>
                    <a:pt x="262" y="73"/>
                  </a:cubicBezTo>
                  <a:cubicBezTo>
                    <a:pt x="262" y="72"/>
                    <a:pt x="262" y="72"/>
                    <a:pt x="261" y="72"/>
                  </a:cubicBezTo>
                  <a:cubicBezTo>
                    <a:pt x="261" y="71"/>
                    <a:pt x="262" y="71"/>
                    <a:pt x="263" y="71"/>
                  </a:cubicBezTo>
                  <a:cubicBezTo>
                    <a:pt x="265" y="71"/>
                    <a:pt x="265" y="71"/>
                    <a:pt x="265" y="71"/>
                  </a:cubicBezTo>
                  <a:cubicBezTo>
                    <a:pt x="265" y="71"/>
                    <a:pt x="265" y="71"/>
                    <a:pt x="266" y="71"/>
                  </a:cubicBezTo>
                  <a:cubicBezTo>
                    <a:pt x="267" y="71"/>
                    <a:pt x="267" y="71"/>
                    <a:pt x="267" y="71"/>
                  </a:cubicBezTo>
                  <a:cubicBezTo>
                    <a:pt x="269" y="71"/>
                    <a:pt x="270" y="70"/>
                    <a:pt x="272" y="70"/>
                  </a:cubicBezTo>
                  <a:cubicBezTo>
                    <a:pt x="272" y="70"/>
                    <a:pt x="273" y="70"/>
                    <a:pt x="273" y="70"/>
                  </a:cubicBezTo>
                  <a:cubicBezTo>
                    <a:pt x="273" y="70"/>
                    <a:pt x="273" y="70"/>
                    <a:pt x="273" y="70"/>
                  </a:cubicBezTo>
                  <a:cubicBezTo>
                    <a:pt x="273" y="71"/>
                    <a:pt x="273" y="71"/>
                    <a:pt x="273" y="72"/>
                  </a:cubicBezTo>
                  <a:cubicBezTo>
                    <a:pt x="273" y="72"/>
                    <a:pt x="273" y="72"/>
                    <a:pt x="274" y="72"/>
                  </a:cubicBezTo>
                  <a:cubicBezTo>
                    <a:pt x="274" y="72"/>
                    <a:pt x="275" y="71"/>
                    <a:pt x="275" y="71"/>
                  </a:cubicBezTo>
                  <a:cubicBezTo>
                    <a:pt x="277" y="71"/>
                    <a:pt x="278" y="71"/>
                    <a:pt x="279" y="70"/>
                  </a:cubicBezTo>
                  <a:cubicBezTo>
                    <a:pt x="278" y="70"/>
                    <a:pt x="278" y="70"/>
                    <a:pt x="277" y="70"/>
                  </a:cubicBezTo>
                  <a:cubicBezTo>
                    <a:pt x="276" y="70"/>
                    <a:pt x="275" y="69"/>
                    <a:pt x="275" y="68"/>
                  </a:cubicBezTo>
                  <a:cubicBezTo>
                    <a:pt x="275" y="68"/>
                    <a:pt x="276" y="67"/>
                    <a:pt x="276" y="67"/>
                  </a:cubicBezTo>
                  <a:cubicBezTo>
                    <a:pt x="276" y="66"/>
                    <a:pt x="275" y="65"/>
                    <a:pt x="274" y="65"/>
                  </a:cubicBezTo>
                  <a:cubicBezTo>
                    <a:pt x="274" y="64"/>
                    <a:pt x="273" y="64"/>
                    <a:pt x="273" y="63"/>
                  </a:cubicBezTo>
                  <a:cubicBezTo>
                    <a:pt x="273" y="62"/>
                    <a:pt x="274" y="62"/>
                    <a:pt x="274" y="62"/>
                  </a:cubicBezTo>
                  <a:cubicBezTo>
                    <a:pt x="275" y="62"/>
                    <a:pt x="275" y="63"/>
                    <a:pt x="276" y="63"/>
                  </a:cubicBezTo>
                  <a:cubicBezTo>
                    <a:pt x="276" y="63"/>
                    <a:pt x="276" y="63"/>
                    <a:pt x="276" y="63"/>
                  </a:cubicBezTo>
                  <a:cubicBezTo>
                    <a:pt x="276" y="62"/>
                    <a:pt x="275" y="62"/>
                    <a:pt x="275" y="62"/>
                  </a:cubicBezTo>
                  <a:cubicBezTo>
                    <a:pt x="275" y="61"/>
                    <a:pt x="275" y="60"/>
                    <a:pt x="274" y="60"/>
                  </a:cubicBezTo>
                  <a:cubicBezTo>
                    <a:pt x="274" y="59"/>
                    <a:pt x="274" y="59"/>
                    <a:pt x="274" y="59"/>
                  </a:cubicBezTo>
                  <a:cubicBezTo>
                    <a:pt x="275" y="59"/>
                    <a:pt x="275" y="59"/>
                    <a:pt x="275" y="59"/>
                  </a:cubicBezTo>
                  <a:cubicBezTo>
                    <a:pt x="276" y="60"/>
                    <a:pt x="276" y="61"/>
                    <a:pt x="277" y="61"/>
                  </a:cubicBezTo>
                  <a:cubicBezTo>
                    <a:pt x="277" y="60"/>
                    <a:pt x="277" y="60"/>
                    <a:pt x="277" y="60"/>
                  </a:cubicBezTo>
                  <a:cubicBezTo>
                    <a:pt x="277" y="58"/>
                    <a:pt x="275" y="58"/>
                    <a:pt x="275" y="57"/>
                  </a:cubicBezTo>
                  <a:cubicBezTo>
                    <a:pt x="275" y="57"/>
                    <a:pt x="275" y="57"/>
                    <a:pt x="275" y="57"/>
                  </a:cubicBezTo>
                  <a:cubicBezTo>
                    <a:pt x="275" y="56"/>
                    <a:pt x="276" y="56"/>
                    <a:pt x="276" y="56"/>
                  </a:cubicBezTo>
                  <a:cubicBezTo>
                    <a:pt x="277" y="56"/>
                    <a:pt x="277" y="57"/>
                    <a:pt x="277" y="58"/>
                  </a:cubicBezTo>
                  <a:cubicBezTo>
                    <a:pt x="278" y="58"/>
                    <a:pt x="278" y="58"/>
                    <a:pt x="278" y="58"/>
                  </a:cubicBezTo>
                  <a:cubicBezTo>
                    <a:pt x="278" y="57"/>
                    <a:pt x="278" y="57"/>
                    <a:pt x="278" y="57"/>
                  </a:cubicBezTo>
                  <a:cubicBezTo>
                    <a:pt x="278" y="56"/>
                    <a:pt x="277" y="56"/>
                    <a:pt x="277" y="55"/>
                  </a:cubicBezTo>
                  <a:cubicBezTo>
                    <a:pt x="277" y="54"/>
                    <a:pt x="277" y="54"/>
                    <a:pt x="277" y="54"/>
                  </a:cubicBezTo>
                  <a:cubicBezTo>
                    <a:pt x="277" y="54"/>
                    <a:pt x="277" y="54"/>
                    <a:pt x="278" y="54"/>
                  </a:cubicBezTo>
                  <a:cubicBezTo>
                    <a:pt x="278" y="54"/>
                    <a:pt x="279" y="55"/>
                    <a:pt x="279" y="55"/>
                  </a:cubicBezTo>
                  <a:cubicBezTo>
                    <a:pt x="280" y="55"/>
                    <a:pt x="280" y="54"/>
                    <a:pt x="280" y="54"/>
                  </a:cubicBezTo>
                  <a:cubicBezTo>
                    <a:pt x="280" y="53"/>
                    <a:pt x="280" y="52"/>
                    <a:pt x="281" y="52"/>
                  </a:cubicBezTo>
                  <a:cubicBezTo>
                    <a:pt x="281" y="52"/>
                    <a:pt x="282" y="53"/>
                    <a:pt x="282" y="53"/>
                  </a:cubicBezTo>
                  <a:cubicBezTo>
                    <a:pt x="283" y="52"/>
                    <a:pt x="283" y="51"/>
                    <a:pt x="284" y="51"/>
                  </a:cubicBezTo>
                  <a:cubicBezTo>
                    <a:pt x="284" y="51"/>
                    <a:pt x="284" y="51"/>
                    <a:pt x="284" y="51"/>
                  </a:cubicBezTo>
                  <a:cubicBezTo>
                    <a:pt x="284" y="52"/>
                    <a:pt x="284" y="52"/>
                    <a:pt x="285" y="52"/>
                  </a:cubicBezTo>
                  <a:cubicBezTo>
                    <a:pt x="285" y="52"/>
                    <a:pt x="285" y="52"/>
                    <a:pt x="286" y="52"/>
                  </a:cubicBezTo>
                  <a:cubicBezTo>
                    <a:pt x="286" y="51"/>
                    <a:pt x="288" y="51"/>
                    <a:pt x="289" y="51"/>
                  </a:cubicBezTo>
                  <a:cubicBezTo>
                    <a:pt x="289" y="51"/>
                    <a:pt x="290" y="50"/>
                    <a:pt x="290" y="50"/>
                  </a:cubicBezTo>
                  <a:cubicBezTo>
                    <a:pt x="290" y="49"/>
                    <a:pt x="290" y="49"/>
                    <a:pt x="290" y="49"/>
                  </a:cubicBezTo>
                  <a:cubicBezTo>
                    <a:pt x="289" y="49"/>
                    <a:pt x="289" y="49"/>
                    <a:pt x="289" y="49"/>
                  </a:cubicBezTo>
                  <a:cubicBezTo>
                    <a:pt x="289" y="49"/>
                    <a:pt x="288" y="50"/>
                    <a:pt x="288" y="50"/>
                  </a:cubicBezTo>
                  <a:cubicBezTo>
                    <a:pt x="287" y="50"/>
                    <a:pt x="287" y="49"/>
                    <a:pt x="287" y="49"/>
                  </a:cubicBezTo>
                  <a:cubicBezTo>
                    <a:pt x="287" y="49"/>
                    <a:pt x="287" y="49"/>
                    <a:pt x="287" y="49"/>
                  </a:cubicBezTo>
                  <a:cubicBezTo>
                    <a:pt x="288" y="48"/>
                    <a:pt x="288" y="47"/>
                    <a:pt x="289" y="47"/>
                  </a:cubicBezTo>
                  <a:cubicBezTo>
                    <a:pt x="291" y="47"/>
                    <a:pt x="291" y="47"/>
                    <a:pt x="291" y="47"/>
                  </a:cubicBezTo>
                  <a:cubicBezTo>
                    <a:pt x="292" y="47"/>
                    <a:pt x="292" y="47"/>
                    <a:pt x="293" y="47"/>
                  </a:cubicBezTo>
                  <a:cubicBezTo>
                    <a:pt x="293" y="46"/>
                    <a:pt x="294" y="46"/>
                    <a:pt x="294" y="46"/>
                  </a:cubicBezTo>
                  <a:cubicBezTo>
                    <a:pt x="294" y="46"/>
                    <a:pt x="294" y="46"/>
                    <a:pt x="294" y="46"/>
                  </a:cubicBezTo>
                  <a:cubicBezTo>
                    <a:pt x="294" y="47"/>
                    <a:pt x="293" y="48"/>
                    <a:pt x="293" y="49"/>
                  </a:cubicBezTo>
                  <a:cubicBezTo>
                    <a:pt x="293" y="50"/>
                    <a:pt x="294" y="50"/>
                    <a:pt x="295" y="50"/>
                  </a:cubicBezTo>
                  <a:cubicBezTo>
                    <a:pt x="295" y="50"/>
                    <a:pt x="295" y="49"/>
                    <a:pt x="296" y="49"/>
                  </a:cubicBezTo>
                  <a:cubicBezTo>
                    <a:pt x="296" y="49"/>
                    <a:pt x="297" y="49"/>
                    <a:pt x="297" y="49"/>
                  </a:cubicBezTo>
                  <a:cubicBezTo>
                    <a:pt x="297" y="49"/>
                    <a:pt x="297" y="49"/>
                    <a:pt x="298" y="48"/>
                  </a:cubicBezTo>
                  <a:cubicBezTo>
                    <a:pt x="298" y="48"/>
                    <a:pt x="299" y="48"/>
                    <a:pt x="299" y="48"/>
                  </a:cubicBezTo>
                  <a:cubicBezTo>
                    <a:pt x="300" y="48"/>
                    <a:pt x="301" y="48"/>
                    <a:pt x="302" y="48"/>
                  </a:cubicBezTo>
                  <a:cubicBezTo>
                    <a:pt x="302" y="48"/>
                    <a:pt x="302" y="48"/>
                    <a:pt x="302" y="48"/>
                  </a:cubicBezTo>
                  <a:cubicBezTo>
                    <a:pt x="301" y="44"/>
                    <a:pt x="301" y="44"/>
                    <a:pt x="301" y="44"/>
                  </a:cubicBezTo>
                  <a:cubicBezTo>
                    <a:pt x="301" y="43"/>
                    <a:pt x="301" y="43"/>
                    <a:pt x="301" y="43"/>
                  </a:cubicBezTo>
                  <a:cubicBezTo>
                    <a:pt x="301" y="43"/>
                    <a:pt x="301" y="43"/>
                    <a:pt x="302" y="43"/>
                  </a:cubicBezTo>
                  <a:cubicBezTo>
                    <a:pt x="303" y="43"/>
                    <a:pt x="304" y="43"/>
                    <a:pt x="305" y="44"/>
                  </a:cubicBezTo>
                  <a:cubicBezTo>
                    <a:pt x="305" y="44"/>
                    <a:pt x="305" y="45"/>
                    <a:pt x="306" y="45"/>
                  </a:cubicBezTo>
                  <a:cubicBezTo>
                    <a:pt x="306" y="44"/>
                    <a:pt x="306" y="44"/>
                    <a:pt x="306" y="44"/>
                  </a:cubicBezTo>
                  <a:cubicBezTo>
                    <a:pt x="306" y="43"/>
                    <a:pt x="306" y="42"/>
                    <a:pt x="305" y="42"/>
                  </a:cubicBezTo>
                  <a:cubicBezTo>
                    <a:pt x="304" y="42"/>
                    <a:pt x="303" y="42"/>
                    <a:pt x="303" y="42"/>
                  </a:cubicBezTo>
                  <a:cubicBezTo>
                    <a:pt x="303" y="41"/>
                    <a:pt x="304" y="41"/>
                    <a:pt x="304" y="40"/>
                  </a:cubicBezTo>
                  <a:cubicBezTo>
                    <a:pt x="304" y="40"/>
                    <a:pt x="303" y="39"/>
                    <a:pt x="303" y="39"/>
                  </a:cubicBezTo>
                  <a:cubicBezTo>
                    <a:pt x="303" y="38"/>
                    <a:pt x="303" y="37"/>
                    <a:pt x="303" y="36"/>
                  </a:cubicBezTo>
                  <a:cubicBezTo>
                    <a:pt x="303" y="35"/>
                    <a:pt x="304" y="35"/>
                    <a:pt x="305" y="34"/>
                  </a:cubicBezTo>
                  <a:cubicBezTo>
                    <a:pt x="306" y="33"/>
                    <a:pt x="306" y="33"/>
                    <a:pt x="308" y="32"/>
                  </a:cubicBezTo>
                  <a:cubicBezTo>
                    <a:pt x="308" y="32"/>
                    <a:pt x="308" y="32"/>
                    <a:pt x="308" y="33"/>
                  </a:cubicBezTo>
                  <a:cubicBezTo>
                    <a:pt x="308" y="33"/>
                    <a:pt x="308" y="33"/>
                    <a:pt x="308" y="33"/>
                  </a:cubicBezTo>
                  <a:cubicBezTo>
                    <a:pt x="309" y="33"/>
                    <a:pt x="309" y="32"/>
                    <a:pt x="310" y="32"/>
                  </a:cubicBezTo>
                  <a:cubicBezTo>
                    <a:pt x="311" y="32"/>
                    <a:pt x="311" y="34"/>
                    <a:pt x="312" y="34"/>
                  </a:cubicBezTo>
                  <a:cubicBezTo>
                    <a:pt x="312" y="34"/>
                    <a:pt x="312" y="34"/>
                    <a:pt x="313" y="35"/>
                  </a:cubicBezTo>
                  <a:cubicBezTo>
                    <a:pt x="313" y="35"/>
                    <a:pt x="313" y="35"/>
                    <a:pt x="313" y="36"/>
                  </a:cubicBezTo>
                  <a:cubicBezTo>
                    <a:pt x="314" y="36"/>
                    <a:pt x="314" y="36"/>
                    <a:pt x="314" y="37"/>
                  </a:cubicBezTo>
                  <a:cubicBezTo>
                    <a:pt x="314" y="38"/>
                    <a:pt x="314" y="38"/>
                    <a:pt x="314" y="38"/>
                  </a:cubicBezTo>
                  <a:cubicBezTo>
                    <a:pt x="313" y="38"/>
                    <a:pt x="313" y="38"/>
                    <a:pt x="312" y="38"/>
                  </a:cubicBezTo>
                  <a:cubicBezTo>
                    <a:pt x="312" y="39"/>
                    <a:pt x="312" y="39"/>
                    <a:pt x="312" y="39"/>
                  </a:cubicBezTo>
                  <a:cubicBezTo>
                    <a:pt x="312" y="39"/>
                    <a:pt x="311" y="39"/>
                    <a:pt x="311" y="39"/>
                  </a:cubicBezTo>
                  <a:cubicBezTo>
                    <a:pt x="311" y="40"/>
                    <a:pt x="311" y="40"/>
                    <a:pt x="311" y="40"/>
                  </a:cubicBezTo>
                  <a:cubicBezTo>
                    <a:pt x="311" y="40"/>
                    <a:pt x="311" y="40"/>
                    <a:pt x="311" y="40"/>
                  </a:cubicBezTo>
                  <a:cubicBezTo>
                    <a:pt x="313" y="40"/>
                    <a:pt x="313" y="40"/>
                    <a:pt x="313" y="40"/>
                  </a:cubicBezTo>
                  <a:cubicBezTo>
                    <a:pt x="313" y="40"/>
                    <a:pt x="313" y="41"/>
                    <a:pt x="313" y="41"/>
                  </a:cubicBezTo>
                  <a:cubicBezTo>
                    <a:pt x="313" y="41"/>
                    <a:pt x="313" y="41"/>
                    <a:pt x="313" y="41"/>
                  </a:cubicBezTo>
                  <a:cubicBezTo>
                    <a:pt x="313" y="41"/>
                    <a:pt x="314" y="41"/>
                    <a:pt x="314" y="40"/>
                  </a:cubicBezTo>
                  <a:cubicBezTo>
                    <a:pt x="315" y="40"/>
                    <a:pt x="315" y="40"/>
                    <a:pt x="315" y="41"/>
                  </a:cubicBezTo>
                  <a:cubicBezTo>
                    <a:pt x="315" y="42"/>
                    <a:pt x="315" y="42"/>
                    <a:pt x="314" y="43"/>
                  </a:cubicBezTo>
                  <a:cubicBezTo>
                    <a:pt x="314" y="43"/>
                    <a:pt x="314" y="43"/>
                    <a:pt x="314" y="43"/>
                  </a:cubicBezTo>
                  <a:cubicBezTo>
                    <a:pt x="314" y="44"/>
                    <a:pt x="314" y="45"/>
                    <a:pt x="314" y="45"/>
                  </a:cubicBezTo>
                  <a:cubicBezTo>
                    <a:pt x="313" y="46"/>
                    <a:pt x="313" y="46"/>
                    <a:pt x="312" y="46"/>
                  </a:cubicBezTo>
                  <a:cubicBezTo>
                    <a:pt x="312" y="47"/>
                    <a:pt x="313" y="47"/>
                    <a:pt x="313" y="47"/>
                  </a:cubicBezTo>
                  <a:cubicBezTo>
                    <a:pt x="314" y="47"/>
                    <a:pt x="314" y="46"/>
                    <a:pt x="315" y="46"/>
                  </a:cubicBezTo>
                  <a:cubicBezTo>
                    <a:pt x="316" y="46"/>
                    <a:pt x="316" y="46"/>
                    <a:pt x="317" y="46"/>
                  </a:cubicBezTo>
                  <a:cubicBezTo>
                    <a:pt x="317" y="46"/>
                    <a:pt x="318" y="46"/>
                    <a:pt x="318" y="45"/>
                  </a:cubicBezTo>
                  <a:cubicBezTo>
                    <a:pt x="318" y="44"/>
                    <a:pt x="317" y="43"/>
                    <a:pt x="317" y="42"/>
                  </a:cubicBezTo>
                  <a:cubicBezTo>
                    <a:pt x="317" y="42"/>
                    <a:pt x="317" y="42"/>
                    <a:pt x="317" y="42"/>
                  </a:cubicBezTo>
                  <a:cubicBezTo>
                    <a:pt x="317" y="42"/>
                    <a:pt x="317" y="42"/>
                    <a:pt x="317" y="42"/>
                  </a:cubicBezTo>
                  <a:cubicBezTo>
                    <a:pt x="318" y="42"/>
                    <a:pt x="318" y="43"/>
                    <a:pt x="319" y="43"/>
                  </a:cubicBezTo>
                  <a:cubicBezTo>
                    <a:pt x="319" y="43"/>
                    <a:pt x="319" y="42"/>
                    <a:pt x="320" y="42"/>
                  </a:cubicBezTo>
                  <a:cubicBezTo>
                    <a:pt x="321" y="41"/>
                    <a:pt x="321" y="41"/>
                    <a:pt x="322" y="41"/>
                  </a:cubicBezTo>
                  <a:cubicBezTo>
                    <a:pt x="324" y="40"/>
                    <a:pt x="324" y="40"/>
                    <a:pt x="326" y="40"/>
                  </a:cubicBezTo>
                  <a:cubicBezTo>
                    <a:pt x="327" y="40"/>
                    <a:pt x="327" y="41"/>
                    <a:pt x="328" y="42"/>
                  </a:cubicBezTo>
                  <a:cubicBezTo>
                    <a:pt x="328" y="43"/>
                    <a:pt x="329" y="43"/>
                    <a:pt x="330" y="43"/>
                  </a:cubicBezTo>
                  <a:cubicBezTo>
                    <a:pt x="330" y="44"/>
                    <a:pt x="330" y="45"/>
                    <a:pt x="330" y="45"/>
                  </a:cubicBezTo>
                  <a:cubicBezTo>
                    <a:pt x="331" y="45"/>
                    <a:pt x="331" y="44"/>
                    <a:pt x="331" y="44"/>
                  </a:cubicBezTo>
                  <a:cubicBezTo>
                    <a:pt x="331" y="44"/>
                    <a:pt x="331" y="44"/>
                    <a:pt x="331" y="44"/>
                  </a:cubicBezTo>
                  <a:cubicBezTo>
                    <a:pt x="332" y="44"/>
                    <a:pt x="332" y="45"/>
                    <a:pt x="332" y="45"/>
                  </a:cubicBezTo>
                  <a:cubicBezTo>
                    <a:pt x="332" y="46"/>
                    <a:pt x="332" y="46"/>
                    <a:pt x="332" y="47"/>
                  </a:cubicBezTo>
                  <a:cubicBezTo>
                    <a:pt x="332" y="48"/>
                    <a:pt x="332" y="48"/>
                    <a:pt x="332" y="48"/>
                  </a:cubicBezTo>
                  <a:cubicBezTo>
                    <a:pt x="332" y="49"/>
                    <a:pt x="333" y="49"/>
                    <a:pt x="334" y="49"/>
                  </a:cubicBezTo>
                  <a:cubicBezTo>
                    <a:pt x="334" y="50"/>
                    <a:pt x="334" y="50"/>
                    <a:pt x="334" y="51"/>
                  </a:cubicBezTo>
                  <a:cubicBezTo>
                    <a:pt x="334" y="53"/>
                    <a:pt x="334" y="53"/>
                    <a:pt x="333" y="54"/>
                  </a:cubicBezTo>
                  <a:cubicBezTo>
                    <a:pt x="332" y="55"/>
                    <a:pt x="332" y="55"/>
                    <a:pt x="332" y="56"/>
                  </a:cubicBezTo>
                  <a:cubicBezTo>
                    <a:pt x="332" y="57"/>
                    <a:pt x="332" y="58"/>
                    <a:pt x="331" y="58"/>
                  </a:cubicBezTo>
                  <a:cubicBezTo>
                    <a:pt x="330" y="59"/>
                    <a:pt x="329" y="59"/>
                    <a:pt x="329" y="60"/>
                  </a:cubicBezTo>
                  <a:cubicBezTo>
                    <a:pt x="329" y="60"/>
                    <a:pt x="330" y="60"/>
                    <a:pt x="330" y="60"/>
                  </a:cubicBezTo>
                  <a:cubicBezTo>
                    <a:pt x="330" y="61"/>
                    <a:pt x="329" y="61"/>
                    <a:pt x="329" y="61"/>
                  </a:cubicBezTo>
                  <a:cubicBezTo>
                    <a:pt x="329" y="62"/>
                    <a:pt x="328" y="62"/>
                    <a:pt x="328" y="63"/>
                  </a:cubicBezTo>
                  <a:cubicBezTo>
                    <a:pt x="327" y="63"/>
                    <a:pt x="327" y="64"/>
                    <a:pt x="327" y="64"/>
                  </a:cubicBezTo>
                  <a:cubicBezTo>
                    <a:pt x="327" y="65"/>
                    <a:pt x="326" y="65"/>
                    <a:pt x="326" y="65"/>
                  </a:cubicBezTo>
                  <a:cubicBezTo>
                    <a:pt x="327" y="65"/>
                    <a:pt x="327" y="65"/>
                    <a:pt x="327" y="65"/>
                  </a:cubicBezTo>
                  <a:cubicBezTo>
                    <a:pt x="327" y="66"/>
                    <a:pt x="327" y="66"/>
                    <a:pt x="327" y="66"/>
                  </a:cubicBezTo>
                  <a:cubicBezTo>
                    <a:pt x="326" y="67"/>
                    <a:pt x="326" y="68"/>
                    <a:pt x="326" y="69"/>
                  </a:cubicBezTo>
                  <a:cubicBezTo>
                    <a:pt x="326" y="71"/>
                    <a:pt x="326" y="71"/>
                    <a:pt x="326" y="71"/>
                  </a:cubicBezTo>
                  <a:cubicBezTo>
                    <a:pt x="325" y="72"/>
                    <a:pt x="325" y="72"/>
                    <a:pt x="325" y="72"/>
                  </a:cubicBezTo>
                  <a:cubicBezTo>
                    <a:pt x="326" y="72"/>
                    <a:pt x="326" y="72"/>
                    <a:pt x="326" y="72"/>
                  </a:cubicBezTo>
                  <a:cubicBezTo>
                    <a:pt x="326" y="72"/>
                    <a:pt x="326" y="71"/>
                    <a:pt x="327" y="71"/>
                  </a:cubicBezTo>
                  <a:cubicBezTo>
                    <a:pt x="327" y="71"/>
                    <a:pt x="328" y="71"/>
                    <a:pt x="328" y="71"/>
                  </a:cubicBezTo>
                  <a:cubicBezTo>
                    <a:pt x="329" y="71"/>
                    <a:pt x="329" y="70"/>
                    <a:pt x="329" y="70"/>
                  </a:cubicBezTo>
                  <a:cubicBezTo>
                    <a:pt x="329" y="69"/>
                    <a:pt x="328" y="69"/>
                    <a:pt x="328" y="68"/>
                  </a:cubicBezTo>
                  <a:cubicBezTo>
                    <a:pt x="328" y="68"/>
                    <a:pt x="328" y="68"/>
                    <a:pt x="328" y="68"/>
                  </a:cubicBezTo>
                  <a:cubicBezTo>
                    <a:pt x="329" y="68"/>
                    <a:pt x="329" y="68"/>
                    <a:pt x="329" y="67"/>
                  </a:cubicBezTo>
                  <a:cubicBezTo>
                    <a:pt x="330" y="67"/>
                    <a:pt x="330" y="66"/>
                    <a:pt x="331" y="66"/>
                  </a:cubicBezTo>
                  <a:cubicBezTo>
                    <a:pt x="331" y="66"/>
                    <a:pt x="331" y="66"/>
                    <a:pt x="332" y="66"/>
                  </a:cubicBezTo>
                  <a:cubicBezTo>
                    <a:pt x="332" y="66"/>
                    <a:pt x="332" y="65"/>
                    <a:pt x="333" y="65"/>
                  </a:cubicBezTo>
                  <a:cubicBezTo>
                    <a:pt x="333" y="64"/>
                    <a:pt x="333" y="65"/>
                    <a:pt x="333" y="65"/>
                  </a:cubicBezTo>
                  <a:cubicBezTo>
                    <a:pt x="334" y="64"/>
                    <a:pt x="334" y="64"/>
                    <a:pt x="334" y="63"/>
                  </a:cubicBezTo>
                  <a:cubicBezTo>
                    <a:pt x="334" y="63"/>
                    <a:pt x="334" y="62"/>
                    <a:pt x="333" y="62"/>
                  </a:cubicBezTo>
                  <a:cubicBezTo>
                    <a:pt x="333" y="62"/>
                    <a:pt x="333" y="63"/>
                    <a:pt x="332" y="63"/>
                  </a:cubicBezTo>
                  <a:cubicBezTo>
                    <a:pt x="331" y="63"/>
                    <a:pt x="331" y="63"/>
                    <a:pt x="331" y="63"/>
                  </a:cubicBezTo>
                  <a:cubicBezTo>
                    <a:pt x="331" y="63"/>
                    <a:pt x="331" y="63"/>
                    <a:pt x="331" y="63"/>
                  </a:cubicBezTo>
                  <a:cubicBezTo>
                    <a:pt x="331" y="63"/>
                    <a:pt x="331" y="62"/>
                    <a:pt x="332" y="62"/>
                  </a:cubicBezTo>
                  <a:cubicBezTo>
                    <a:pt x="332" y="62"/>
                    <a:pt x="332" y="62"/>
                    <a:pt x="332" y="61"/>
                  </a:cubicBezTo>
                  <a:cubicBezTo>
                    <a:pt x="332" y="61"/>
                    <a:pt x="333" y="60"/>
                    <a:pt x="333" y="60"/>
                  </a:cubicBezTo>
                  <a:cubicBezTo>
                    <a:pt x="334" y="60"/>
                    <a:pt x="334" y="61"/>
                    <a:pt x="334" y="61"/>
                  </a:cubicBezTo>
                  <a:cubicBezTo>
                    <a:pt x="335" y="61"/>
                    <a:pt x="335" y="59"/>
                    <a:pt x="336" y="59"/>
                  </a:cubicBezTo>
                  <a:cubicBezTo>
                    <a:pt x="337" y="59"/>
                    <a:pt x="337" y="60"/>
                    <a:pt x="337" y="61"/>
                  </a:cubicBezTo>
                  <a:cubicBezTo>
                    <a:pt x="337" y="61"/>
                    <a:pt x="338" y="62"/>
                    <a:pt x="338" y="62"/>
                  </a:cubicBezTo>
                  <a:cubicBezTo>
                    <a:pt x="339" y="62"/>
                    <a:pt x="339" y="61"/>
                    <a:pt x="339" y="61"/>
                  </a:cubicBezTo>
                  <a:cubicBezTo>
                    <a:pt x="340" y="61"/>
                    <a:pt x="340" y="61"/>
                    <a:pt x="340" y="62"/>
                  </a:cubicBezTo>
                  <a:cubicBezTo>
                    <a:pt x="341" y="62"/>
                    <a:pt x="341" y="62"/>
                    <a:pt x="341" y="62"/>
                  </a:cubicBezTo>
                  <a:cubicBezTo>
                    <a:pt x="342" y="62"/>
                    <a:pt x="342" y="62"/>
                    <a:pt x="342" y="62"/>
                  </a:cubicBezTo>
                  <a:cubicBezTo>
                    <a:pt x="342" y="63"/>
                    <a:pt x="342" y="63"/>
                    <a:pt x="343" y="63"/>
                  </a:cubicBezTo>
                  <a:cubicBezTo>
                    <a:pt x="344" y="64"/>
                    <a:pt x="344" y="65"/>
                    <a:pt x="345" y="66"/>
                  </a:cubicBezTo>
                  <a:cubicBezTo>
                    <a:pt x="346" y="68"/>
                    <a:pt x="345" y="70"/>
                    <a:pt x="347" y="71"/>
                  </a:cubicBezTo>
                  <a:cubicBezTo>
                    <a:pt x="347" y="71"/>
                    <a:pt x="347" y="71"/>
                    <a:pt x="347" y="70"/>
                  </a:cubicBezTo>
                  <a:cubicBezTo>
                    <a:pt x="347" y="69"/>
                    <a:pt x="346" y="68"/>
                    <a:pt x="346" y="67"/>
                  </a:cubicBezTo>
                  <a:cubicBezTo>
                    <a:pt x="346" y="67"/>
                    <a:pt x="346" y="67"/>
                    <a:pt x="346" y="66"/>
                  </a:cubicBezTo>
                  <a:cubicBezTo>
                    <a:pt x="346" y="65"/>
                    <a:pt x="346" y="65"/>
                    <a:pt x="346" y="65"/>
                  </a:cubicBezTo>
                  <a:cubicBezTo>
                    <a:pt x="345" y="65"/>
                    <a:pt x="345" y="65"/>
                    <a:pt x="345" y="65"/>
                  </a:cubicBezTo>
                  <a:cubicBezTo>
                    <a:pt x="345" y="64"/>
                    <a:pt x="344" y="64"/>
                    <a:pt x="344" y="63"/>
                  </a:cubicBezTo>
                  <a:cubicBezTo>
                    <a:pt x="345" y="63"/>
                    <a:pt x="345" y="63"/>
                    <a:pt x="346" y="63"/>
                  </a:cubicBezTo>
                  <a:cubicBezTo>
                    <a:pt x="348" y="63"/>
                    <a:pt x="348" y="63"/>
                    <a:pt x="348" y="63"/>
                  </a:cubicBezTo>
                  <a:cubicBezTo>
                    <a:pt x="349" y="63"/>
                    <a:pt x="349" y="62"/>
                    <a:pt x="350" y="62"/>
                  </a:cubicBezTo>
                  <a:cubicBezTo>
                    <a:pt x="350" y="61"/>
                    <a:pt x="351" y="61"/>
                    <a:pt x="351" y="61"/>
                  </a:cubicBezTo>
                  <a:cubicBezTo>
                    <a:pt x="352" y="61"/>
                    <a:pt x="352" y="62"/>
                    <a:pt x="353" y="62"/>
                  </a:cubicBezTo>
                  <a:cubicBezTo>
                    <a:pt x="355" y="62"/>
                    <a:pt x="355" y="62"/>
                    <a:pt x="355" y="62"/>
                  </a:cubicBezTo>
                  <a:cubicBezTo>
                    <a:pt x="356" y="62"/>
                    <a:pt x="356" y="62"/>
                    <a:pt x="357" y="62"/>
                  </a:cubicBezTo>
                  <a:cubicBezTo>
                    <a:pt x="359" y="62"/>
                    <a:pt x="359" y="62"/>
                    <a:pt x="359" y="62"/>
                  </a:cubicBezTo>
                  <a:cubicBezTo>
                    <a:pt x="359" y="62"/>
                    <a:pt x="359" y="62"/>
                    <a:pt x="359" y="63"/>
                  </a:cubicBezTo>
                  <a:cubicBezTo>
                    <a:pt x="359" y="63"/>
                    <a:pt x="359" y="63"/>
                    <a:pt x="359" y="64"/>
                  </a:cubicBezTo>
                  <a:cubicBezTo>
                    <a:pt x="359" y="65"/>
                    <a:pt x="360" y="65"/>
                    <a:pt x="360" y="65"/>
                  </a:cubicBezTo>
                  <a:cubicBezTo>
                    <a:pt x="361" y="66"/>
                    <a:pt x="361" y="66"/>
                    <a:pt x="362" y="66"/>
                  </a:cubicBezTo>
                  <a:cubicBezTo>
                    <a:pt x="364" y="66"/>
                    <a:pt x="364" y="66"/>
                    <a:pt x="364" y="66"/>
                  </a:cubicBezTo>
                  <a:cubicBezTo>
                    <a:pt x="365" y="66"/>
                    <a:pt x="365" y="66"/>
                    <a:pt x="365" y="65"/>
                  </a:cubicBezTo>
                  <a:cubicBezTo>
                    <a:pt x="365" y="64"/>
                    <a:pt x="365" y="64"/>
                    <a:pt x="365" y="64"/>
                  </a:cubicBezTo>
                  <a:cubicBezTo>
                    <a:pt x="365" y="64"/>
                    <a:pt x="366" y="64"/>
                    <a:pt x="366" y="64"/>
                  </a:cubicBezTo>
                  <a:cubicBezTo>
                    <a:pt x="368" y="64"/>
                    <a:pt x="368" y="64"/>
                    <a:pt x="368" y="64"/>
                  </a:cubicBezTo>
                  <a:cubicBezTo>
                    <a:pt x="368" y="65"/>
                    <a:pt x="368" y="65"/>
                    <a:pt x="369" y="65"/>
                  </a:cubicBezTo>
                  <a:cubicBezTo>
                    <a:pt x="370" y="65"/>
                    <a:pt x="371" y="65"/>
                    <a:pt x="372" y="64"/>
                  </a:cubicBezTo>
                  <a:cubicBezTo>
                    <a:pt x="372" y="63"/>
                    <a:pt x="372" y="63"/>
                    <a:pt x="372" y="63"/>
                  </a:cubicBezTo>
                  <a:cubicBezTo>
                    <a:pt x="373" y="62"/>
                    <a:pt x="374" y="62"/>
                    <a:pt x="374" y="61"/>
                  </a:cubicBezTo>
                  <a:cubicBezTo>
                    <a:pt x="374" y="61"/>
                    <a:pt x="373" y="61"/>
                    <a:pt x="373" y="61"/>
                  </a:cubicBezTo>
                  <a:cubicBezTo>
                    <a:pt x="373" y="61"/>
                    <a:pt x="372" y="61"/>
                    <a:pt x="372" y="61"/>
                  </a:cubicBezTo>
                  <a:cubicBezTo>
                    <a:pt x="371" y="61"/>
                    <a:pt x="370" y="61"/>
                    <a:pt x="368" y="60"/>
                  </a:cubicBezTo>
                  <a:cubicBezTo>
                    <a:pt x="368" y="60"/>
                    <a:pt x="367" y="60"/>
                    <a:pt x="367" y="59"/>
                  </a:cubicBezTo>
                  <a:cubicBezTo>
                    <a:pt x="367" y="58"/>
                    <a:pt x="368" y="58"/>
                    <a:pt x="368" y="57"/>
                  </a:cubicBezTo>
                  <a:cubicBezTo>
                    <a:pt x="368" y="56"/>
                    <a:pt x="368" y="56"/>
                    <a:pt x="368" y="56"/>
                  </a:cubicBezTo>
                  <a:cubicBezTo>
                    <a:pt x="368" y="56"/>
                    <a:pt x="368" y="56"/>
                    <a:pt x="368" y="55"/>
                  </a:cubicBezTo>
                  <a:cubicBezTo>
                    <a:pt x="369" y="56"/>
                    <a:pt x="369" y="56"/>
                    <a:pt x="369" y="56"/>
                  </a:cubicBezTo>
                  <a:cubicBezTo>
                    <a:pt x="369" y="56"/>
                    <a:pt x="369" y="56"/>
                    <a:pt x="369" y="56"/>
                  </a:cubicBezTo>
                  <a:cubicBezTo>
                    <a:pt x="369" y="55"/>
                    <a:pt x="369" y="55"/>
                    <a:pt x="369" y="55"/>
                  </a:cubicBezTo>
                  <a:cubicBezTo>
                    <a:pt x="371" y="55"/>
                    <a:pt x="371" y="55"/>
                    <a:pt x="371" y="55"/>
                  </a:cubicBezTo>
                  <a:cubicBezTo>
                    <a:pt x="371" y="56"/>
                    <a:pt x="372" y="56"/>
                    <a:pt x="373" y="56"/>
                  </a:cubicBezTo>
                  <a:cubicBezTo>
                    <a:pt x="373" y="56"/>
                    <a:pt x="373" y="56"/>
                    <a:pt x="374" y="56"/>
                  </a:cubicBezTo>
                  <a:cubicBezTo>
                    <a:pt x="374" y="56"/>
                    <a:pt x="374" y="57"/>
                    <a:pt x="374" y="57"/>
                  </a:cubicBezTo>
                  <a:cubicBezTo>
                    <a:pt x="375" y="57"/>
                    <a:pt x="375" y="57"/>
                    <a:pt x="376" y="57"/>
                  </a:cubicBezTo>
                  <a:cubicBezTo>
                    <a:pt x="376" y="57"/>
                    <a:pt x="376" y="57"/>
                    <a:pt x="376" y="57"/>
                  </a:cubicBezTo>
                  <a:cubicBezTo>
                    <a:pt x="376" y="57"/>
                    <a:pt x="376" y="57"/>
                    <a:pt x="376" y="57"/>
                  </a:cubicBezTo>
                  <a:cubicBezTo>
                    <a:pt x="376" y="57"/>
                    <a:pt x="376" y="56"/>
                    <a:pt x="376" y="56"/>
                  </a:cubicBezTo>
                  <a:cubicBezTo>
                    <a:pt x="376" y="56"/>
                    <a:pt x="376" y="56"/>
                    <a:pt x="376" y="56"/>
                  </a:cubicBezTo>
                  <a:cubicBezTo>
                    <a:pt x="376" y="56"/>
                    <a:pt x="376" y="56"/>
                    <a:pt x="376" y="56"/>
                  </a:cubicBezTo>
                  <a:cubicBezTo>
                    <a:pt x="377" y="56"/>
                    <a:pt x="377" y="56"/>
                    <a:pt x="377" y="56"/>
                  </a:cubicBezTo>
                  <a:cubicBezTo>
                    <a:pt x="378" y="56"/>
                    <a:pt x="378" y="56"/>
                    <a:pt x="378" y="55"/>
                  </a:cubicBezTo>
                  <a:cubicBezTo>
                    <a:pt x="379" y="55"/>
                    <a:pt x="380" y="55"/>
                    <a:pt x="381" y="55"/>
                  </a:cubicBezTo>
                  <a:cubicBezTo>
                    <a:pt x="381" y="55"/>
                    <a:pt x="381" y="55"/>
                    <a:pt x="381" y="56"/>
                  </a:cubicBezTo>
                  <a:cubicBezTo>
                    <a:pt x="382" y="56"/>
                    <a:pt x="382" y="56"/>
                    <a:pt x="383" y="56"/>
                  </a:cubicBezTo>
                  <a:cubicBezTo>
                    <a:pt x="383" y="56"/>
                    <a:pt x="384" y="57"/>
                    <a:pt x="384" y="57"/>
                  </a:cubicBezTo>
                  <a:cubicBezTo>
                    <a:pt x="384" y="57"/>
                    <a:pt x="384" y="58"/>
                    <a:pt x="384" y="58"/>
                  </a:cubicBezTo>
                  <a:cubicBezTo>
                    <a:pt x="384" y="58"/>
                    <a:pt x="385" y="58"/>
                    <a:pt x="386" y="58"/>
                  </a:cubicBezTo>
                  <a:cubicBezTo>
                    <a:pt x="386" y="59"/>
                    <a:pt x="386" y="60"/>
                    <a:pt x="387" y="60"/>
                  </a:cubicBezTo>
                  <a:cubicBezTo>
                    <a:pt x="387" y="60"/>
                    <a:pt x="388" y="60"/>
                    <a:pt x="388" y="60"/>
                  </a:cubicBezTo>
                  <a:cubicBezTo>
                    <a:pt x="388" y="61"/>
                    <a:pt x="388" y="61"/>
                    <a:pt x="388" y="62"/>
                  </a:cubicBezTo>
                  <a:cubicBezTo>
                    <a:pt x="388" y="62"/>
                    <a:pt x="389" y="62"/>
                    <a:pt x="389" y="62"/>
                  </a:cubicBezTo>
                  <a:cubicBezTo>
                    <a:pt x="390" y="63"/>
                    <a:pt x="391" y="63"/>
                    <a:pt x="391" y="65"/>
                  </a:cubicBezTo>
                  <a:cubicBezTo>
                    <a:pt x="391" y="65"/>
                    <a:pt x="391" y="65"/>
                    <a:pt x="391" y="65"/>
                  </a:cubicBezTo>
                  <a:cubicBezTo>
                    <a:pt x="390" y="65"/>
                    <a:pt x="390" y="65"/>
                    <a:pt x="390" y="65"/>
                  </a:cubicBezTo>
                  <a:cubicBezTo>
                    <a:pt x="390" y="65"/>
                    <a:pt x="390" y="65"/>
                    <a:pt x="389" y="65"/>
                  </a:cubicBezTo>
                  <a:cubicBezTo>
                    <a:pt x="389" y="65"/>
                    <a:pt x="389" y="65"/>
                    <a:pt x="389" y="65"/>
                  </a:cubicBezTo>
                  <a:cubicBezTo>
                    <a:pt x="390" y="66"/>
                    <a:pt x="390" y="66"/>
                    <a:pt x="391" y="66"/>
                  </a:cubicBezTo>
                  <a:cubicBezTo>
                    <a:pt x="391" y="66"/>
                    <a:pt x="391" y="66"/>
                    <a:pt x="391" y="67"/>
                  </a:cubicBezTo>
                  <a:cubicBezTo>
                    <a:pt x="392" y="67"/>
                    <a:pt x="392" y="67"/>
                    <a:pt x="393" y="67"/>
                  </a:cubicBezTo>
                  <a:cubicBezTo>
                    <a:pt x="393" y="67"/>
                    <a:pt x="393" y="66"/>
                    <a:pt x="394" y="66"/>
                  </a:cubicBezTo>
                  <a:cubicBezTo>
                    <a:pt x="394" y="66"/>
                    <a:pt x="394" y="66"/>
                    <a:pt x="394" y="67"/>
                  </a:cubicBezTo>
                  <a:cubicBezTo>
                    <a:pt x="395" y="67"/>
                    <a:pt x="395" y="67"/>
                    <a:pt x="395" y="67"/>
                  </a:cubicBezTo>
                  <a:cubicBezTo>
                    <a:pt x="395" y="67"/>
                    <a:pt x="395" y="67"/>
                    <a:pt x="395" y="67"/>
                  </a:cubicBezTo>
                  <a:cubicBezTo>
                    <a:pt x="395" y="68"/>
                    <a:pt x="395" y="68"/>
                    <a:pt x="395" y="69"/>
                  </a:cubicBezTo>
                  <a:cubicBezTo>
                    <a:pt x="395" y="69"/>
                    <a:pt x="395" y="69"/>
                    <a:pt x="395" y="69"/>
                  </a:cubicBezTo>
                  <a:cubicBezTo>
                    <a:pt x="396" y="69"/>
                    <a:pt x="396" y="69"/>
                    <a:pt x="396" y="69"/>
                  </a:cubicBezTo>
                  <a:cubicBezTo>
                    <a:pt x="396" y="69"/>
                    <a:pt x="396" y="69"/>
                    <a:pt x="397" y="69"/>
                  </a:cubicBezTo>
                  <a:cubicBezTo>
                    <a:pt x="397" y="69"/>
                    <a:pt x="397" y="70"/>
                    <a:pt x="398" y="70"/>
                  </a:cubicBezTo>
                  <a:cubicBezTo>
                    <a:pt x="399" y="70"/>
                    <a:pt x="399" y="70"/>
                    <a:pt x="400" y="71"/>
                  </a:cubicBezTo>
                  <a:cubicBezTo>
                    <a:pt x="402" y="71"/>
                    <a:pt x="403" y="72"/>
                    <a:pt x="405" y="72"/>
                  </a:cubicBezTo>
                  <a:cubicBezTo>
                    <a:pt x="405" y="72"/>
                    <a:pt x="405" y="72"/>
                    <a:pt x="405" y="72"/>
                  </a:cubicBezTo>
                  <a:cubicBezTo>
                    <a:pt x="405" y="71"/>
                    <a:pt x="404" y="71"/>
                    <a:pt x="404" y="71"/>
                  </a:cubicBezTo>
                  <a:cubicBezTo>
                    <a:pt x="404" y="70"/>
                    <a:pt x="404" y="70"/>
                    <a:pt x="404" y="70"/>
                  </a:cubicBezTo>
                  <a:cubicBezTo>
                    <a:pt x="405" y="70"/>
                    <a:pt x="405" y="70"/>
                    <a:pt x="405" y="70"/>
                  </a:cubicBezTo>
                  <a:cubicBezTo>
                    <a:pt x="405" y="70"/>
                    <a:pt x="405" y="71"/>
                    <a:pt x="406" y="71"/>
                  </a:cubicBezTo>
                  <a:cubicBezTo>
                    <a:pt x="406" y="72"/>
                    <a:pt x="407" y="72"/>
                    <a:pt x="408" y="72"/>
                  </a:cubicBezTo>
                  <a:cubicBezTo>
                    <a:pt x="409" y="72"/>
                    <a:pt x="409" y="72"/>
                    <a:pt x="409" y="72"/>
                  </a:cubicBezTo>
                  <a:cubicBezTo>
                    <a:pt x="408" y="71"/>
                    <a:pt x="409" y="71"/>
                    <a:pt x="409" y="70"/>
                  </a:cubicBezTo>
                  <a:cubicBezTo>
                    <a:pt x="408" y="69"/>
                    <a:pt x="408" y="69"/>
                    <a:pt x="408" y="69"/>
                  </a:cubicBezTo>
                  <a:cubicBezTo>
                    <a:pt x="408" y="68"/>
                    <a:pt x="408" y="68"/>
                    <a:pt x="408" y="68"/>
                  </a:cubicBezTo>
                  <a:cubicBezTo>
                    <a:pt x="407" y="68"/>
                    <a:pt x="407" y="68"/>
                    <a:pt x="407" y="68"/>
                  </a:cubicBezTo>
                  <a:cubicBezTo>
                    <a:pt x="406" y="68"/>
                    <a:pt x="405" y="67"/>
                    <a:pt x="405" y="66"/>
                  </a:cubicBezTo>
                  <a:cubicBezTo>
                    <a:pt x="405" y="64"/>
                    <a:pt x="405" y="64"/>
                    <a:pt x="405" y="64"/>
                  </a:cubicBezTo>
                  <a:cubicBezTo>
                    <a:pt x="405" y="63"/>
                    <a:pt x="405" y="63"/>
                    <a:pt x="405" y="63"/>
                  </a:cubicBezTo>
                  <a:cubicBezTo>
                    <a:pt x="405" y="63"/>
                    <a:pt x="405" y="63"/>
                    <a:pt x="405" y="63"/>
                  </a:cubicBezTo>
                  <a:cubicBezTo>
                    <a:pt x="405" y="63"/>
                    <a:pt x="405" y="63"/>
                    <a:pt x="406" y="64"/>
                  </a:cubicBezTo>
                  <a:cubicBezTo>
                    <a:pt x="406" y="64"/>
                    <a:pt x="406" y="64"/>
                    <a:pt x="407" y="64"/>
                  </a:cubicBezTo>
                  <a:cubicBezTo>
                    <a:pt x="408" y="64"/>
                    <a:pt x="408" y="64"/>
                    <a:pt x="409" y="65"/>
                  </a:cubicBezTo>
                  <a:cubicBezTo>
                    <a:pt x="410" y="65"/>
                    <a:pt x="410" y="65"/>
                    <a:pt x="411" y="65"/>
                  </a:cubicBezTo>
                  <a:cubicBezTo>
                    <a:pt x="412" y="65"/>
                    <a:pt x="412" y="65"/>
                    <a:pt x="414" y="65"/>
                  </a:cubicBezTo>
                  <a:cubicBezTo>
                    <a:pt x="414" y="63"/>
                    <a:pt x="414" y="63"/>
                    <a:pt x="414" y="63"/>
                  </a:cubicBezTo>
                  <a:cubicBezTo>
                    <a:pt x="414" y="63"/>
                    <a:pt x="414" y="62"/>
                    <a:pt x="414" y="62"/>
                  </a:cubicBezTo>
                  <a:cubicBezTo>
                    <a:pt x="416" y="62"/>
                    <a:pt x="417" y="62"/>
                    <a:pt x="418" y="62"/>
                  </a:cubicBezTo>
                  <a:cubicBezTo>
                    <a:pt x="419" y="62"/>
                    <a:pt x="419" y="63"/>
                    <a:pt x="420" y="63"/>
                  </a:cubicBezTo>
                  <a:cubicBezTo>
                    <a:pt x="421" y="63"/>
                    <a:pt x="421" y="63"/>
                    <a:pt x="421" y="63"/>
                  </a:cubicBezTo>
                  <a:cubicBezTo>
                    <a:pt x="422" y="63"/>
                    <a:pt x="422" y="63"/>
                    <a:pt x="422" y="62"/>
                  </a:cubicBezTo>
                  <a:cubicBezTo>
                    <a:pt x="422" y="61"/>
                    <a:pt x="420" y="62"/>
                    <a:pt x="420" y="61"/>
                  </a:cubicBezTo>
                  <a:cubicBezTo>
                    <a:pt x="419" y="61"/>
                    <a:pt x="419" y="60"/>
                    <a:pt x="419" y="60"/>
                  </a:cubicBezTo>
                  <a:cubicBezTo>
                    <a:pt x="418" y="60"/>
                    <a:pt x="418" y="59"/>
                    <a:pt x="418" y="59"/>
                  </a:cubicBezTo>
                  <a:cubicBezTo>
                    <a:pt x="418" y="58"/>
                    <a:pt x="418" y="58"/>
                    <a:pt x="418" y="58"/>
                  </a:cubicBezTo>
                  <a:cubicBezTo>
                    <a:pt x="419" y="58"/>
                    <a:pt x="419" y="58"/>
                    <a:pt x="419" y="58"/>
                  </a:cubicBezTo>
                  <a:cubicBezTo>
                    <a:pt x="420" y="58"/>
                    <a:pt x="421" y="59"/>
                    <a:pt x="421" y="60"/>
                  </a:cubicBezTo>
                  <a:cubicBezTo>
                    <a:pt x="422" y="60"/>
                    <a:pt x="422" y="61"/>
                    <a:pt x="422" y="61"/>
                  </a:cubicBezTo>
                  <a:cubicBezTo>
                    <a:pt x="423" y="61"/>
                    <a:pt x="423" y="60"/>
                    <a:pt x="423" y="60"/>
                  </a:cubicBezTo>
                  <a:cubicBezTo>
                    <a:pt x="423" y="59"/>
                    <a:pt x="423" y="59"/>
                    <a:pt x="422" y="58"/>
                  </a:cubicBezTo>
                  <a:cubicBezTo>
                    <a:pt x="422" y="58"/>
                    <a:pt x="422" y="58"/>
                    <a:pt x="422" y="58"/>
                  </a:cubicBezTo>
                  <a:cubicBezTo>
                    <a:pt x="421" y="57"/>
                    <a:pt x="421" y="58"/>
                    <a:pt x="420" y="57"/>
                  </a:cubicBezTo>
                  <a:cubicBezTo>
                    <a:pt x="419" y="56"/>
                    <a:pt x="419" y="56"/>
                    <a:pt x="418" y="55"/>
                  </a:cubicBezTo>
                  <a:cubicBezTo>
                    <a:pt x="417" y="55"/>
                    <a:pt x="417" y="57"/>
                    <a:pt x="416" y="57"/>
                  </a:cubicBezTo>
                  <a:cubicBezTo>
                    <a:pt x="415" y="57"/>
                    <a:pt x="415" y="56"/>
                    <a:pt x="415" y="55"/>
                  </a:cubicBezTo>
                  <a:cubicBezTo>
                    <a:pt x="415" y="55"/>
                    <a:pt x="415" y="55"/>
                    <a:pt x="416" y="55"/>
                  </a:cubicBezTo>
                  <a:cubicBezTo>
                    <a:pt x="416" y="55"/>
                    <a:pt x="416" y="54"/>
                    <a:pt x="416" y="53"/>
                  </a:cubicBezTo>
                  <a:cubicBezTo>
                    <a:pt x="416" y="53"/>
                    <a:pt x="416" y="52"/>
                    <a:pt x="416" y="51"/>
                  </a:cubicBezTo>
                  <a:cubicBezTo>
                    <a:pt x="416" y="51"/>
                    <a:pt x="416" y="51"/>
                    <a:pt x="416" y="51"/>
                  </a:cubicBezTo>
                  <a:cubicBezTo>
                    <a:pt x="418" y="51"/>
                    <a:pt x="418" y="52"/>
                    <a:pt x="419" y="52"/>
                  </a:cubicBezTo>
                  <a:cubicBezTo>
                    <a:pt x="420" y="52"/>
                    <a:pt x="420" y="52"/>
                    <a:pt x="420" y="52"/>
                  </a:cubicBezTo>
                  <a:cubicBezTo>
                    <a:pt x="421" y="52"/>
                    <a:pt x="421" y="51"/>
                    <a:pt x="422" y="51"/>
                  </a:cubicBezTo>
                  <a:cubicBezTo>
                    <a:pt x="424" y="51"/>
                    <a:pt x="425" y="51"/>
                    <a:pt x="426" y="50"/>
                  </a:cubicBezTo>
                  <a:cubicBezTo>
                    <a:pt x="428" y="49"/>
                    <a:pt x="428" y="49"/>
                    <a:pt x="430" y="49"/>
                  </a:cubicBezTo>
                  <a:cubicBezTo>
                    <a:pt x="432" y="49"/>
                    <a:pt x="432" y="49"/>
                    <a:pt x="432" y="49"/>
                  </a:cubicBezTo>
                  <a:cubicBezTo>
                    <a:pt x="432" y="49"/>
                    <a:pt x="432" y="49"/>
                    <a:pt x="432" y="49"/>
                  </a:cubicBezTo>
                  <a:cubicBezTo>
                    <a:pt x="432" y="49"/>
                    <a:pt x="431" y="49"/>
                    <a:pt x="431" y="50"/>
                  </a:cubicBezTo>
                  <a:cubicBezTo>
                    <a:pt x="430" y="50"/>
                    <a:pt x="430" y="50"/>
                    <a:pt x="429" y="51"/>
                  </a:cubicBezTo>
                  <a:cubicBezTo>
                    <a:pt x="429" y="51"/>
                    <a:pt x="430" y="51"/>
                    <a:pt x="430" y="51"/>
                  </a:cubicBezTo>
                  <a:cubicBezTo>
                    <a:pt x="430" y="52"/>
                    <a:pt x="430" y="52"/>
                    <a:pt x="430" y="53"/>
                  </a:cubicBezTo>
                  <a:cubicBezTo>
                    <a:pt x="430" y="53"/>
                    <a:pt x="431" y="53"/>
                    <a:pt x="431" y="53"/>
                  </a:cubicBezTo>
                  <a:cubicBezTo>
                    <a:pt x="432" y="53"/>
                    <a:pt x="432" y="52"/>
                    <a:pt x="432" y="51"/>
                  </a:cubicBezTo>
                  <a:cubicBezTo>
                    <a:pt x="432" y="50"/>
                    <a:pt x="433" y="50"/>
                    <a:pt x="433" y="50"/>
                  </a:cubicBezTo>
                  <a:cubicBezTo>
                    <a:pt x="434" y="50"/>
                    <a:pt x="434" y="51"/>
                    <a:pt x="434" y="51"/>
                  </a:cubicBezTo>
                  <a:cubicBezTo>
                    <a:pt x="434" y="51"/>
                    <a:pt x="435" y="51"/>
                    <a:pt x="435" y="51"/>
                  </a:cubicBezTo>
                  <a:cubicBezTo>
                    <a:pt x="435" y="52"/>
                    <a:pt x="433" y="52"/>
                    <a:pt x="433" y="53"/>
                  </a:cubicBezTo>
                  <a:cubicBezTo>
                    <a:pt x="433" y="54"/>
                    <a:pt x="434" y="54"/>
                    <a:pt x="435" y="55"/>
                  </a:cubicBezTo>
                  <a:cubicBezTo>
                    <a:pt x="435" y="56"/>
                    <a:pt x="435" y="57"/>
                    <a:pt x="436" y="57"/>
                  </a:cubicBezTo>
                  <a:cubicBezTo>
                    <a:pt x="436" y="57"/>
                    <a:pt x="436" y="56"/>
                    <a:pt x="436" y="55"/>
                  </a:cubicBezTo>
                  <a:cubicBezTo>
                    <a:pt x="436" y="54"/>
                    <a:pt x="436" y="54"/>
                    <a:pt x="436" y="53"/>
                  </a:cubicBezTo>
                  <a:cubicBezTo>
                    <a:pt x="436" y="51"/>
                    <a:pt x="436" y="50"/>
                    <a:pt x="435" y="49"/>
                  </a:cubicBezTo>
                  <a:cubicBezTo>
                    <a:pt x="436" y="49"/>
                    <a:pt x="436" y="49"/>
                    <a:pt x="437" y="49"/>
                  </a:cubicBezTo>
                  <a:cubicBezTo>
                    <a:pt x="438" y="49"/>
                    <a:pt x="438" y="48"/>
                    <a:pt x="440" y="47"/>
                  </a:cubicBezTo>
                  <a:cubicBezTo>
                    <a:pt x="440" y="47"/>
                    <a:pt x="441" y="47"/>
                    <a:pt x="442" y="47"/>
                  </a:cubicBezTo>
                  <a:cubicBezTo>
                    <a:pt x="443" y="47"/>
                    <a:pt x="443" y="46"/>
                    <a:pt x="445" y="46"/>
                  </a:cubicBezTo>
                  <a:cubicBezTo>
                    <a:pt x="445" y="46"/>
                    <a:pt x="446" y="46"/>
                    <a:pt x="446" y="47"/>
                  </a:cubicBezTo>
                  <a:cubicBezTo>
                    <a:pt x="446" y="47"/>
                    <a:pt x="446" y="47"/>
                    <a:pt x="446" y="48"/>
                  </a:cubicBezTo>
                  <a:cubicBezTo>
                    <a:pt x="447" y="48"/>
                    <a:pt x="448" y="48"/>
                    <a:pt x="448" y="49"/>
                  </a:cubicBezTo>
                  <a:cubicBezTo>
                    <a:pt x="448" y="49"/>
                    <a:pt x="447" y="49"/>
                    <a:pt x="447" y="50"/>
                  </a:cubicBezTo>
                  <a:cubicBezTo>
                    <a:pt x="446" y="50"/>
                    <a:pt x="446" y="50"/>
                    <a:pt x="446" y="50"/>
                  </a:cubicBezTo>
                  <a:cubicBezTo>
                    <a:pt x="446" y="51"/>
                    <a:pt x="446" y="51"/>
                    <a:pt x="447" y="51"/>
                  </a:cubicBezTo>
                  <a:cubicBezTo>
                    <a:pt x="447" y="52"/>
                    <a:pt x="447" y="53"/>
                    <a:pt x="448" y="53"/>
                  </a:cubicBezTo>
                  <a:cubicBezTo>
                    <a:pt x="448" y="52"/>
                    <a:pt x="448" y="51"/>
                    <a:pt x="449" y="51"/>
                  </a:cubicBezTo>
                  <a:cubicBezTo>
                    <a:pt x="450" y="51"/>
                    <a:pt x="450" y="51"/>
                    <a:pt x="450" y="51"/>
                  </a:cubicBezTo>
                  <a:cubicBezTo>
                    <a:pt x="451" y="51"/>
                    <a:pt x="451" y="51"/>
                    <a:pt x="452" y="51"/>
                  </a:cubicBezTo>
                  <a:cubicBezTo>
                    <a:pt x="452" y="50"/>
                    <a:pt x="452" y="49"/>
                    <a:pt x="453" y="49"/>
                  </a:cubicBezTo>
                  <a:cubicBezTo>
                    <a:pt x="453" y="49"/>
                    <a:pt x="454" y="50"/>
                    <a:pt x="454" y="50"/>
                  </a:cubicBezTo>
                  <a:cubicBezTo>
                    <a:pt x="454" y="50"/>
                    <a:pt x="455" y="50"/>
                    <a:pt x="455" y="51"/>
                  </a:cubicBezTo>
                  <a:cubicBezTo>
                    <a:pt x="455" y="52"/>
                    <a:pt x="455" y="52"/>
                    <a:pt x="455" y="53"/>
                  </a:cubicBezTo>
                  <a:cubicBezTo>
                    <a:pt x="455" y="53"/>
                    <a:pt x="455" y="53"/>
                    <a:pt x="455" y="53"/>
                  </a:cubicBezTo>
                  <a:cubicBezTo>
                    <a:pt x="456" y="53"/>
                    <a:pt x="456" y="52"/>
                    <a:pt x="457" y="52"/>
                  </a:cubicBezTo>
                  <a:cubicBezTo>
                    <a:pt x="457" y="52"/>
                    <a:pt x="457" y="53"/>
                    <a:pt x="458" y="53"/>
                  </a:cubicBezTo>
                  <a:cubicBezTo>
                    <a:pt x="459" y="53"/>
                    <a:pt x="459" y="53"/>
                    <a:pt x="459" y="53"/>
                  </a:cubicBezTo>
                  <a:cubicBezTo>
                    <a:pt x="459" y="52"/>
                    <a:pt x="459" y="52"/>
                    <a:pt x="459" y="52"/>
                  </a:cubicBezTo>
                  <a:cubicBezTo>
                    <a:pt x="458" y="51"/>
                    <a:pt x="458" y="51"/>
                    <a:pt x="458" y="51"/>
                  </a:cubicBezTo>
                  <a:cubicBezTo>
                    <a:pt x="459" y="49"/>
                    <a:pt x="460" y="49"/>
                    <a:pt x="461" y="49"/>
                  </a:cubicBezTo>
                  <a:cubicBezTo>
                    <a:pt x="462" y="50"/>
                    <a:pt x="463" y="50"/>
                    <a:pt x="465" y="51"/>
                  </a:cubicBezTo>
                  <a:cubicBezTo>
                    <a:pt x="465" y="51"/>
                    <a:pt x="464" y="52"/>
                    <a:pt x="465" y="53"/>
                  </a:cubicBezTo>
                  <a:cubicBezTo>
                    <a:pt x="465" y="53"/>
                    <a:pt x="465" y="53"/>
                    <a:pt x="465" y="53"/>
                  </a:cubicBezTo>
                  <a:cubicBezTo>
                    <a:pt x="465" y="52"/>
                    <a:pt x="465" y="52"/>
                    <a:pt x="466" y="51"/>
                  </a:cubicBezTo>
                  <a:cubicBezTo>
                    <a:pt x="466" y="51"/>
                    <a:pt x="467" y="51"/>
                    <a:pt x="467" y="50"/>
                  </a:cubicBezTo>
                  <a:cubicBezTo>
                    <a:pt x="468" y="50"/>
                    <a:pt x="468" y="49"/>
                    <a:pt x="469" y="48"/>
                  </a:cubicBezTo>
                  <a:cubicBezTo>
                    <a:pt x="470" y="48"/>
                    <a:pt x="470" y="48"/>
                    <a:pt x="471" y="48"/>
                  </a:cubicBezTo>
                  <a:cubicBezTo>
                    <a:pt x="471" y="48"/>
                    <a:pt x="471" y="47"/>
                    <a:pt x="471" y="47"/>
                  </a:cubicBezTo>
                  <a:cubicBezTo>
                    <a:pt x="472" y="46"/>
                    <a:pt x="473" y="45"/>
                    <a:pt x="474" y="45"/>
                  </a:cubicBezTo>
                  <a:cubicBezTo>
                    <a:pt x="474" y="46"/>
                    <a:pt x="474" y="46"/>
                    <a:pt x="474" y="46"/>
                  </a:cubicBezTo>
                  <a:cubicBezTo>
                    <a:pt x="474" y="46"/>
                    <a:pt x="474" y="46"/>
                    <a:pt x="475" y="46"/>
                  </a:cubicBezTo>
                  <a:cubicBezTo>
                    <a:pt x="475" y="46"/>
                    <a:pt x="475" y="46"/>
                    <a:pt x="475" y="46"/>
                  </a:cubicBezTo>
                  <a:cubicBezTo>
                    <a:pt x="475" y="45"/>
                    <a:pt x="475" y="45"/>
                    <a:pt x="475" y="45"/>
                  </a:cubicBezTo>
                  <a:cubicBezTo>
                    <a:pt x="475" y="44"/>
                    <a:pt x="476" y="44"/>
                    <a:pt x="476" y="44"/>
                  </a:cubicBezTo>
                  <a:cubicBezTo>
                    <a:pt x="476" y="44"/>
                    <a:pt x="476" y="44"/>
                    <a:pt x="477" y="44"/>
                  </a:cubicBezTo>
                  <a:cubicBezTo>
                    <a:pt x="477" y="44"/>
                    <a:pt x="477" y="44"/>
                    <a:pt x="477" y="44"/>
                  </a:cubicBezTo>
                  <a:cubicBezTo>
                    <a:pt x="477" y="44"/>
                    <a:pt x="477" y="43"/>
                    <a:pt x="478" y="43"/>
                  </a:cubicBezTo>
                  <a:cubicBezTo>
                    <a:pt x="479" y="43"/>
                    <a:pt x="480" y="43"/>
                    <a:pt x="481" y="43"/>
                  </a:cubicBezTo>
                  <a:cubicBezTo>
                    <a:pt x="483" y="43"/>
                    <a:pt x="484" y="43"/>
                    <a:pt x="486" y="43"/>
                  </a:cubicBezTo>
                  <a:cubicBezTo>
                    <a:pt x="488" y="43"/>
                    <a:pt x="489" y="43"/>
                    <a:pt x="490" y="45"/>
                  </a:cubicBezTo>
                  <a:cubicBezTo>
                    <a:pt x="491" y="45"/>
                    <a:pt x="491" y="46"/>
                    <a:pt x="491" y="47"/>
                  </a:cubicBezTo>
                  <a:cubicBezTo>
                    <a:pt x="491" y="48"/>
                    <a:pt x="492" y="48"/>
                    <a:pt x="492" y="48"/>
                  </a:cubicBezTo>
                  <a:cubicBezTo>
                    <a:pt x="493" y="48"/>
                    <a:pt x="493" y="48"/>
                    <a:pt x="494" y="48"/>
                  </a:cubicBezTo>
                  <a:cubicBezTo>
                    <a:pt x="495" y="48"/>
                    <a:pt x="496" y="48"/>
                    <a:pt x="497" y="48"/>
                  </a:cubicBezTo>
                  <a:cubicBezTo>
                    <a:pt x="497" y="49"/>
                    <a:pt x="497" y="49"/>
                    <a:pt x="498" y="49"/>
                  </a:cubicBezTo>
                  <a:cubicBezTo>
                    <a:pt x="500" y="49"/>
                    <a:pt x="500" y="49"/>
                    <a:pt x="500" y="49"/>
                  </a:cubicBezTo>
                  <a:cubicBezTo>
                    <a:pt x="500" y="49"/>
                    <a:pt x="500" y="49"/>
                    <a:pt x="500" y="49"/>
                  </a:cubicBezTo>
                  <a:cubicBezTo>
                    <a:pt x="502" y="49"/>
                    <a:pt x="502" y="49"/>
                    <a:pt x="502" y="49"/>
                  </a:cubicBezTo>
                  <a:cubicBezTo>
                    <a:pt x="502" y="49"/>
                    <a:pt x="502" y="49"/>
                    <a:pt x="502" y="49"/>
                  </a:cubicBezTo>
                  <a:cubicBezTo>
                    <a:pt x="504" y="49"/>
                    <a:pt x="504" y="49"/>
                    <a:pt x="504" y="49"/>
                  </a:cubicBezTo>
                  <a:cubicBezTo>
                    <a:pt x="504" y="49"/>
                    <a:pt x="505" y="49"/>
                    <a:pt x="505" y="49"/>
                  </a:cubicBezTo>
                  <a:cubicBezTo>
                    <a:pt x="505" y="49"/>
                    <a:pt x="506" y="49"/>
                    <a:pt x="506" y="49"/>
                  </a:cubicBezTo>
                  <a:cubicBezTo>
                    <a:pt x="506" y="48"/>
                    <a:pt x="505" y="47"/>
                    <a:pt x="505" y="47"/>
                  </a:cubicBezTo>
                  <a:cubicBezTo>
                    <a:pt x="504" y="47"/>
                    <a:pt x="503" y="47"/>
                    <a:pt x="502" y="46"/>
                  </a:cubicBezTo>
                  <a:cubicBezTo>
                    <a:pt x="502" y="46"/>
                    <a:pt x="501" y="45"/>
                    <a:pt x="501" y="45"/>
                  </a:cubicBezTo>
                  <a:cubicBezTo>
                    <a:pt x="501" y="43"/>
                    <a:pt x="501" y="43"/>
                    <a:pt x="501" y="43"/>
                  </a:cubicBezTo>
                  <a:cubicBezTo>
                    <a:pt x="503" y="43"/>
                    <a:pt x="504" y="41"/>
                    <a:pt x="505" y="41"/>
                  </a:cubicBezTo>
                  <a:cubicBezTo>
                    <a:pt x="506" y="41"/>
                    <a:pt x="506" y="42"/>
                    <a:pt x="506" y="42"/>
                  </a:cubicBezTo>
                  <a:cubicBezTo>
                    <a:pt x="508" y="42"/>
                    <a:pt x="508" y="42"/>
                    <a:pt x="508" y="42"/>
                  </a:cubicBezTo>
                  <a:cubicBezTo>
                    <a:pt x="509" y="42"/>
                    <a:pt x="509" y="41"/>
                    <a:pt x="510" y="40"/>
                  </a:cubicBezTo>
                  <a:cubicBezTo>
                    <a:pt x="510" y="39"/>
                    <a:pt x="511" y="40"/>
                    <a:pt x="512" y="40"/>
                  </a:cubicBezTo>
                  <a:cubicBezTo>
                    <a:pt x="513" y="39"/>
                    <a:pt x="513" y="39"/>
                    <a:pt x="514" y="39"/>
                  </a:cubicBezTo>
                  <a:cubicBezTo>
                    <a:pt x="515" y="39"/>
                    <a:pt x="516" y="39"/>
                    <a:pt x="516" y="39"/>
                  </a:cubicBezTo>
                  <a:cubicBezTo>
                    <a:pt x="516" y="37"/>
                    <a:pt x="516" y="37"/>
                    <a:pt x="516" y="37"/>
                  </a:cubicBezTo>
                  <a:cubicBezTo>
                    <a:pt x="516" y="37"/>
                    <a:pt x="516" y="37"/>
                    <a:pt x="516" y="37"/>
                  </a:cubicBezTo>
                  <a:cubicBezTo>
                    <a:pt x="517" y="37"/>
                    <a:pt x="517" y="37"/>
                    <a:pt x="518" y="37"/>
                  </a:cubicBezTo>
                  <a:cubicBezTo>
                    <a:pt x="520" y="37"/>
                    <a:pt x="520" y="37"/>
                    <a:pt x="520" y="37"/>
                  </a:cubicBezTo>
                  <a:cubicBezTo>
                    <a:pt x="521" y="37"/>
                    <a:pt x="522" y="37"/>
                    <a:pt x="523" y="36"/>
                  </a:cubicBezTo>
                  <a:cubicBezTo>
                    <a:pt x="523" y="35"/>
                    <a:pt x="523" y="35"/>
                    <a:pt x="524" y="35"/>
                  </a:cubicBezTo>
                  <a:cubicBezTo>
                    <a:pt x="525" y="35"/>
                    <a:pt x="526" y="37"/>
                    <a:pt x="527" y="37"/>
                  </a:cubicBezTo>
                  <a:cubicBezTo>
                    <a:pt x="528" y="37"/>
                    <a:pt x="528" y="37"/>
                    <a:pt x="528" y="37"/>
                  </a:cubicBezTo>
                  <a:cubicBezTo>
                    <a:pt x="529" y="37"/>
                    <a:pt x="530" y="36"/>
                    <a:pt x="531" y="35"/>
                  </a:cubicBezTo>
                  <a:cubicBezTo>
                    <a:pt x="531" y="34"/>
                    <a:pt x="531" y="34"/>
                    <a:pt x="531" y="34"/>
                  </a:cubicBezTo>
                  <a:cubicBezTo>
                    <a:pt x="531" y="32"/>
                    <a:pt x="531" y="32"/>
                    <a:pt x="531" y="32"/>
                  </a:cubicBezTo>
                  <a:cubicBezTo>
                    <a:pt x="531" y="32"/>
                    <a:pt x="531" y="32"/>
                    <a:pt x="531" y="32"/>
                  </a:cubicBezTo>
                  <a:cubicBezTo>
                    <a:pt x="531" y="32"/>
                    <a:pt x="531" y="32"/>
                    <a:pt x="530" y="32"/>
                  </a:cubicBezTo>
                  <a:cubicBezTo>
                    <a:pt x="529" y="32"/>
                    <a:pt x="529" y="32"/>
                    <a:pt x="528" y="32"/>
                  </a:cubicBezTo>
                  <a:cubicBezTo>
                    <a:pt x="526" y="32"/>
                    <a:pt x="526" y="32"/>
                    <a:pt x="526" y="32"/>
                  </a:cubicBezTo>
                  <a:cubicBezTo>
                    <a:pt x="525" y="32"/>
                    <a:pt x="525" y="33"/>
                    <a:pt x="524" y="33"/>
                  </a:cubicBezTo>
                  <a:cubicBezTo>
                    <a:pt x="523" y="33"/>
                    <a:pt x="523" y="32"/>
                    <a:pt x="523" y="31"/>
                  </a:cubicBezTo>
                  <a:cubicBezTo>
                    <a:pt x="522" y="30"/>
                    <a:pt x="521" y="30"/>
                    <a:pt x="520" y="30"/>
                  </a:cubicBezTo>
                  <a:cubicBezTo>
                    <a:pt x="520" y="30"/>
                    <a:pt x="520" y="29"/>
                    <a:pt x="521" y="29"/>
                  </a:cubicBezTo>
                  <a:cubicBezTo>
                    <a:pt x="521" y="29"/>
                    <a:pt x="521" y="29"/>
                    <a:pt x="521" y="29"/>
                  </a:cubicBezTo>
                  <a:cubicBezTo>
                    <a:pt x="522" y="29"/>
                    <a:pt x="522" y="29"/>
                    <a:pt x="522" y="29"/>
                  </a:cubicBezTo>
                  <a:cubicBezTo>
                    <a:pt x="523" y="29"/>
                    <a:pt x="523" y="29"/>
                    <a:pt x="524" y="29"/>
                  </a:cubicBezTo>
                  <a:cubicBezTo>
                    <a:pt x="525" y="29"/>
                    <a:pt x="525" y="29"/>
                    <a:pt x="526" y="28"/>
                  </a:cubicBezTo>
                  <a:cubicBezTo>
                    <a:pt x="527" y="28"/>
                    <a:pt x="527" y="28"/>
                    <a:pt x="528" y="28"/>
                  </a:cubicBezTo>
                  <a:cubicBezTo>
                    <a:pt x="529" y="28"/>
                    <a:pt x="529" y="28"/>
                    <a:pt x="529" y="28"/>
                  </a:cubicBezTo>
                  <a:cubicBezTo>
                    <a:pt x="530" y="27"/>
                    <a:pt x="529" y="27"/>
                    <a:pt x="530" y="26"/>
                  </a:cubicBezTo>
                  <a:cubicBezTo>
                    <a:pt x="530" y="26"/>
                    <a:pt x="530" y="26"/>
                    <a:pt x="531" y="26"/>
                  </a:cubicBezTo>
                  <a:cubicBezTo>
                    <a:pt x="532" y="25"/>
                    <a:pt x="533" y="25"/>
                    <a:pt x="534" y="25"/>
                  </a:cubicBezTo>
                  <a:cubicBezTo>
                    <a:pt x="535" y="24"/>
                    <a:pt x="536" y="24"/>
                    <a:pt x="537" y="24"/>
                  </a:cubicBezTo>
                  <a:cubicBezTo>
                    <a:pt x="537" y="23"/>
                    <a:pt x="538" y="23"/>
                    <a:pt x="538" y="23"/>
                  </a:cubicBezTo>
                  <a:cubicBezTo>
                    <a:pt x="540" y="22"/>
                    <a:pt x="541" y="22"/>
                    <a:pt x="543" y="21"/>
                  </a:cubicBezTo>
                  <a:cubicBezTo>
                    <a:pt x="543" y="22"/>
                    <a:pt x="543" y="22"/>
                    <a:pt x="544" y="22"/>
                  </a:cubicBezTo>
                  <a:cubicBezTo>
                    <a:pt x="544" y="22"/>
                    <a:pt x="545" y="22"/>
                    <a:pt x="545" y="22"/>
                  </a:cubicBezTo>
                  <a:cubicBezTo>
                    <a:pt x="546" y="22"/>
                    <a:pt x="546" y="22"/>
                    <a:pt x="546" y="22"/>
                  </a:cubicBezTo>
                  <a:cubicBezTo>
                    <a:pt x="547" y="22"/>
                    <a:pt x="547" y="22"/>
                    <a:pt x="547" y="22"/>
                  </a:cubicBezTo>
                  <a:cubicBezTo>
                    <a:pt x="549" y="21"/>
                    <a:pt x="549" y="20"/>
                    <a:pt x="551" y="20"/>
                  </a:cubicBezTo>
                  <a:cubicBezTo>
                    <a:pt x="552" y="20"/>
                    <a:pt x="553" y="20"/>
                    <a:pt x="555" y="20"/>
                  </a:cubicBezTo>
                  <a:cubicBezTo>
                    <a:pt x="556" y="20"/>
                    <a:pt x="557" y="20"/>
                    <a:pt x="558" y="19"/>
                  </a:cubicBezTo>
                  <a:cubicBezTo>
                    <a:pt x="559" y="19"/>
                    <a:pt x="559" y="19"/>
                    <a:pt x="560" y="19"/>
                  </a:cubicBezTo>
                  <a:cubicBezTo>
                    <a:pt x="562" y="19"/>
                    <a:pt x="562" y="19"/>
                    <a:pt x="562" y="19"/>
                  </a:cubicBezTo>
                  <a:cubicBezTo>
                    <a:pt x="563" y="19"/>
                    <a:pt x="564" y="18"/>
                    <a:pt x="565" y="18"/>
                  </a:cubicBezTo>
                  <a:cubicBezTo>
                    <a:pt x="568" y="18"/>
                    <a:pt x="568" y="18"/>
                    <a:pt x="568" y="18"/>
                  </a:cubicBezTo>
                  <a:cubicBezTo>
                    <a:pt x="569" y="18"/>
                    <a:pt x="570" y="17"/>
                    <a:pt x="571" y="17"/>
                  </a:cubicBezTo>
                  <a:cubicBezTo>
                    <a:pt x="573" y="17"/>
                    <a:pt x="573" y="17"/>
                    <a:pt x="573" y="17"/>
                  </a:cubicBezTo>
                  <a:cubicBezTo>
                    <a:pt x="574" y="17"/>
                    <a:pt x="574" y="16"/>
                    <a:pt x="575" y="16"/>
                  </a:cubicBezTo>
                  <a:cubicBezTo>
                    <a:pt x="576" y="16"/>
                    <a:pt x="577" y="16"/>
                    <a:pt x="578" y="16"/>
                  </a:cubicBezTo>
                  <a:cubicBezTo>
                    <a:pt x="580" y="15"/>
                    <a:pt x="580" y="14"/>
                    <a:pt x="581" y="14"/>
                  </a:cubicBezTo>
                  <a:cubicBezTo>
                    <a:pt x="585" y="14"/>
                    <a:pt x="585" y="14"/>
                    <a:pt x="585" y="14"/>
                  </a:cubicBezTo>
                  <a:cubicBezTo>
                    <a:pt x="585" y="14"/>
                    <a:pt x="585" y="14"/>
                    <a:pt x="586" y="14"/>
                  </a:cubicBezTo>
                  <a:cubicBezTo>
                    <a:pt x="586" y="14"/>
                    <a:pt x="586" y="14"/>
                    <a:pt x="587" y="14"/>
                  </a:cubicBezTo>
                  <a:cubicBezTo>
                    <a:pt x="587" y="14"/>
                    <a:pt x="588" y="14"/>
                    <a:pt x="588" y="14"/>
                  </a:cubicBezTo>
                  <a:cubicBezTo>
                    <a:pt x="589" y="14"/>
                    <a:pt x="590" y="14"/>
                    <a:pt x="590" y="14"/>
                  </a:cubicBezTo>
                  <a:cubicBezTo>
                    <a:pt x="591" y="14"/>
                    <a:pt x="591" y="14"/>
                    <a:pt x="592" y="14"/>
                  </a:cubicBezTo>
                  <a:cubicBezTo>
                    <a:pt x="593" y="14"/>
                    <a:pt x="593" y="14"/>
                    <a:pt x="593" y="14"/>
                  </a:cubicBezTo>
                  <a:cubicBezTo>
                    <a:pt x="595" y="14"/>
                    <a:pt x="595" y="15"/>
                    <a:pt x="596" y="15"/>
                  </a:cubicBezTo>
                  <a:cubicBezTo>
                    <a:pt x="597" y="15"/>
                    <a:pt x="598" y="15"/>
                    <a:pt x="599" y="15"/>
                  </a:cubicBezTo>
                  <a:cubicBezTo>
                    <a:pt x="600" y="15"/>
                    <a:pt x="601" y="15"/>
                    <a:pt x="602" y="15"/>
                  </a:cubicBezTo>
                  <a:cubicBezTo>
                    <a:pt x="604" y="15"/>
                    <a:pt x="605" y="15"/>
                    <a:pt x="606" y="14"/>
                  </a:cubicBezTo>
                  <a:cubicBezTo>
                    <a:pt x="606" y="14"/>
                    <a:pt x="606" y="14"/>
                    <a:pt x="606" y="14"/>
                  </a:cubicBezTo>
                  <a:cubicBezTo>
                    <a:pt x="605" y="14"/>
                    <a:pt x="604" y="14"/>
                    <a:pt x="603" y="14"/>
                  </a:cubicBezTo>
                  <a:cubicBezTo>
                    <a:pt x="602" y="14"/>
                    <a:pt x="602" y="14"/>
                    <a:pt x="601" y="14"/>
                  </a:cubicBezTo>
                  <a:cubicBezTo>
                    <a:pt x="600" y="14"/>
                    <a:pt x="600" y="14"/>
                    <a:pt x="600" y="14"/>
                  </a:cubicBezTo>
                  <a:cubicBezTo>
                    <a:pt x="600" y="14"/>
                    <a:pt x="600" y="13"/>
                    <a:pt x="599" y="13"/>
                  </a:cubicBezTo>
                  <a:cubicBezTo>
                    <a:pt x="598" y="13"/>
                    <a:pt x="598" y="13"/>
                    <a:pt x="597" y="12"/>
                  </a:cubicBezTo>
                  <a:cubicBezTo>
                    <a:pt x="596" y="12"/>
                    <a:pt x="596" y="12"/>
                    <a:pt x="595" y="12"/>
                  </a:cubicBezTo>
                  <a:cubicBezTo>
                    <a:pt x="594" y="12"/>
                    <a:pt x="594" y="12"/>
                    <a:pt x="594" y="11"/>
                  </a:cubicBezTo>
                  <a:cubicBezTo>
                    <a:pt x="594" y="11"/>
                    <a:pt x="594" y="11"/>
                    <a:pt x="594" y="10"/>
                  </a:cubicBezTo>
                  <a:cubicBezTo>
                    <a:pt x="595" y="10"/>
                    <a:pt x="595" y="10"/>
                    <a:pt x="595" y="10"/>
                  </a:cubicBezTo>
                  <a:cubicBezTo>
                    <a:pt x="596" y="9"/>
                    <a:pt x="596" y="8"/>
                    <a:pt x="597" y="8"/>
                  </a:cubicBezTo>
                  <a:cubicBezTo>
                    <a:pt x="597" y="8"/>
                    <a:pt x="597" y="9"/>
                    <a:pt x="598" y="9"/>
                  </a:cubicBezTo>
                  <a:cubicBezTo>
                    <a:pt x="598" y="8"/>
                    <a:pt x="598" y="8"/>
                    <a:pt x="598" y="7"/>
                  </a:cubicBezTo>
                  <a:cubicBezTo>
                    <a:pt x="598" y="7"/>
                    <a:pt x="599" y="7"/>
                    <a:pt x="599" y="7"/>
                  </a:cubicBezTo>
                  <a:cubicBezTo>
                    <a:pt x="600" y="7"/>
                    <a:pt x="600" y="7"/>
                    <a:pt x="601" y="6"/>
                  </a:cubicBezTo>
                  <a:cubicBezTo>
                    <a:pt x="602" y="6"/>
                    <a:pt x="602" y="5"/>
                    <a:pt x="603" y="5"/>
                  </a:cubicBezTo>
                  <a:cubicBezTo>
                    <a:pt x="604" y="5"/>
                    <a:pt x="605" y="6"/>
                    <a:pt x="606" y="6"/>
                  </a:cubicBezTo>
                  <a:cubicBezTo>
                    <a:pt x="607" y="6"/>
                    <a:pt x="608" y="6"/>
                    <a:pt x="610" y="6"/>
                  </a:cubicBezTo>
                  <a:cubicBezTo>
                    <a:pt x="610" y="6"/>
                    <a:pt x="611" y="5"/>
                    <a:pt x="611" y="5"/>
                  </a:cubicBezTo>
                  <a:cubicBezTo>
                    <a:pt x="612" y="5"/>
                    <a:pt x="612" y="5"/>
                    <a:pt x="613" y="5"/>
                  </a:cubicBezTo>
                  <a:cubicBezTo>
                    <a:pt x="614" y="5"/>
                    <a:pt x="614" y="5"/>
                    <a:pt x="614" y="5"/>
                  </a:cubicBezTo>
                  <a:cubicBezTo>
                    <a:pt x="614" y="5"/>
                    <a:pt x="614" y="4"/>
                    <a:pt x="615" y="4"/>
                  </a:cubicBezTo>
                  <a:cubicBezTo>
                    <a:pt x="617" y="4"/>
                    <a:pt x="617" y="3"/>
                    <a:pt x="620" y="2"/>
                  </a:cubicBezTo>
                  <a:cubicBezTo>
                    <a:pt x="620" y="3"/>
                    <a:pt x="620" y="3"/>
                    <a:pt x="620" y="4"/>
                  </a:cubicBezTo>
                  <a:cubicBezTo>
                    <a:pt x="620" y="4"/>
                    <a:pt x="620" y="4"/>
                    <a:pt x="621" y="5"/>
                  </a:cubicBezTo>
                  <a:cubicBezTo>
                    <a:pt x="620" y="5"/>
                    <a:pt x="619" y="5"/>
                    <a:pt x="618" y="6"/>
                  </a:cubicBezTo>
                  <a:cubicBezTo>
                    <a:pt x="619" y="6"/>
                    <a:pt x="619" y="6"/>
                    <a:pt x="619" y="6"/>
                  </a:cubicBezTo>
                  <a:cubicBezTo>
                    <a:pt x="620" y="6"/>
                    <a:pt x="620" y="6"/>
                    <a:pt x="620" y="6"/>
                  </a:cubicBezTo>
                  <a:cubicBezTo>
                    <a:pt x="621" y="6"/>
                    <a:pt x="621" y="6"/>
                    <a:pt x="621" y="6"/>
                  </a:cubicBezTo>
                  <a:cubicBezTo>
                    <a:pt x="622" y="6"/>
                    <a:pt x="622" y="6"/>
                    <a:pt x="622" y="6"/>
                  </a:cubicBezTo>
                  <a:cubicBezTo>
                    <a:pt x="622" y="7"/>
                    <a:pt x="621" y="7"/>
                    <a:pt x="621" y="7"/>
                  </a:cubicBezTo>
                  <a:cubicBezTo>
                    <a:pt x="620" y="8"/>
                    <a:pt x="620" y="8"/>
                    <a:pt x="619" y="8"/>
                  </a:cubicBezTo>
                  <a:cubicBezTo>
                    <a:pt x="619" y="8"/>
                    <a:pt x="619" y="9"/>
                    <a:pt x="619" y="9"/>
                  </a:cubicBezTo>
                  <a:cubicBezTo>
                    <a:pt x="618" y="9"/>
                    <a:pt x="618" y="9"/>
                    <a:pt x="618" y="9"/>
                  </a:cubicBezTo>
                  <a:cubicBezTo>
                    <a:pt x="618" y="10"/>
                    <a:pt x="618" y="10"/>
                    <a:pt x="618" y="10"/>
                  </a:cubicBezTo>
                  <a:cubicBezTo>
                    <a:pt x="618" y="10"/>
                    <a:pt x="618" y="10"/>
                    <a:pt x="618" y="10"/>
                  </a:cubicBezTo>
                  <a:cubicBezTo>
                    <a:pt x="619" y="10"/>
                    <a:pt x="619" y="9"/>
                    <a:pt x="620" y="9"/>
                  </a:cubicBezTo>
                  <a:cubicBezTo>
                    <a:pt x="620" y="9"/>
                    <a:pt x="620" y="10"/>
                    <a:pt x="621" y="10"/>
                  </a:cubicBezTo>
                  <a:cubicBezTo>
                    <a:pt x="622" y="10"/>
                    <a:pt x="622" y="9"/>
                    <a:pt x="622" y="9"/>
                  </a:cubicBezTo>
                  <a:cubicBezTo>
                    <a:pt x="623" y="9"/>
                    <a:pt x="623" y="9"/>
                    <a:pt x="624" y="9"/>
                  </a:cubicBezTo>
                  <a:cubicBezTo>
                    <a:pt x="624" y="9"/>
                    <a:pt x="624" y="9"/>
                    <a:pt x="625" y="9"/>
                  </a:cubicBezTo>
                  <a:cubicBezTo>
                    <a:pt x="624" y="10"/>
                    <a:pt x="624" y="10"/>
                    <a:pt x="624" y="10"/>
                  </a:cubicBezTo>
                  <a:cubicBezTo>
                    <a:pt x="624" y="11"/>
                    <a:pt x="625" y="12"/>
                    <a:pt x="626" y="12"/>
                  </a:cubicBezTo>
                  <a:cubicBezTo>
                    <a:pt x="627" y="12"/>
                    <a:pt x="627" y="12"/>
                    <a:pt x="628" y="12"/>
                  </a:cubicBezTo>
                  <a:cubicBezTo>
                    <a:pt x="628" y="11"/>
                    <a:pt x="628" y="9"/>
                    <a:pt x="629" y="9"/>
                  </a:cubicBezTo>
                  <a:cubicBezTo>
                    <a:pt x="630" y="9"/>
                    <a:pt x="630" y="10"/>
                    <a:pt x="630" y="10"/>
                  </a:cubicBezTo>
                  <a:cubicBezTo>
                    <a:pt x="630" y="11"/>
                    <a:pt x="630" y="11"/>
                    <a:pt x="629" y="11"/>
                  </a:cubicBezTo>
                  <a:cubicBezTo>
                    <a:pt x="629" y="11"/>
                    <a:pt x="631" y="11"/>
                    <a:pt x="631" y="12"/>
                  </a:cubicBezTo>
                  <a:cubicBezTo>
                    <a:pt x="631" y="13"/>
                    <a:pt x="630" y="13"/>
                    <a:pt x="630" y="13"/>
                  </a:cubicBezTo>
                  <a:cubicBezTo>
                    <a:pt x="629" y="14"/>
                    <a:pt x="629" y="14"/>
                    <a:pt x="628" y="14"/>
                  </a:cubicBezTo>
                  <a:cubicBezTo>
                    <a:pt x="627" y="14"/>
                    <a:pt x="627" y="15"/>
                    <a:pt x="625" y="15"/>
                  </a:cubicBezTo>
                  <a:cubicBezTo>
                    <a:pt x="624" y="15"/>
                    <a:pt x="623" y="15"/>
                    <a:pt x="622" y="15"/>
                  </a:cubicBezTo>
                  <a:cubicBezTo>
                    <a:pt x="621" y="15"/>
                    <a:pt x="620" y="16"/>
                    <a:pt x="619" y="16"/>
                  </a:cubicBezTo>
                  <a:cubicBezTo>
                    <a:pt x="619" y="16"/>
                    <a:pt x="618" y="16"/>
                    <a:pt x="618" y="17"/>
                  </a:cubicBezTo>
                  <a:cubicBezTo>
                    <a:pt x="617" y="17"/>
                    <a:pt x="617" y="17"/>
                    <a:pt x="617" y="17"/>
                  </a:cubicBezTo>
                  <a:cubicBezTo>
                    <a:pt x="617" y="18"/>
                    <a:pt x="616" y="18"/>
                    <a:pt x="615" y="18"/>
                  </a:cubicBezTo>
                  <a:cubicBezTo>
                    <a:pt x="614" y="18"/>
                    <a:pt x="614" y="18"/>
                    <a:pt x="613" y="18"/>
                  </a:cubicBezTo>
                  <a:cubicBezTo>
                    <a:pt x="612" y="17"/>
                    <a:pt x="611" y="17"/>
                    <a:pt x="609" y="17"/>
                  </a:cubicBezTo>
                  <a:cubicBezTo>
                    <a:pt x="608" y="17"/>
                    <a:pt x="607" y="17"/>
                    <a:pt x="606" y="18"/>
                  </a:cubicBezTo>
                  <a:cubicBezTo>
                    <a:pt x="605" y="18"/>
                    <a:pt x="606" y="19"/>
                    <a:pt x="606" y="20"/>
                  </a:cubicBezTo>
                  <a:cubicBezTo>
                    <a:pt x="605" y="22"/>
                    <a:pt x="604" y="23"/>
                    <a:pt x="602" y="24"/>
                  </a:cubicBezTo>
                  <a:cubicBezTo>
                    <a:pt x="602" y="24"/>
                    <a:pt x="602" y="24"/>
                    <a:pt x="602" y="24"/>
                  </a:cubicBezTo>
                  <a:cubicBezTo>
                    <a:pt x="602" y="23"/>
                    <a:pt x="602" y="23"/>
                    <a:pt x="601" y="22"/>
                  </a:cubicBezTo>
                  <a:cubicBezTo>
                    <a:pt x="601" y="22"/>
                    <a:pt x="601" y="21"/>
                    <a:pt x="600" y="21"/>
                  </a:cubicBezTo>
                  <a:cubicBezTo>
                    <a:pt x="599" y="21"/>
                    <a:pt x="599" y="22"/>
                    <a:pt x="598" y="22"/>
                  </a:cubicBezTo>
                  <a:cubicBezTo>
                    <a:pt x="596" y="22"/>
                    <a:pt x="596" y="22"/>
                    <a:pt x="596" y="22"/>
                  </a:cubicBezTo>
                  <a:cubicBezTo>
                    <a:pt x="595" y="22"/>
                    <a:pt x="595" y="21"/>
                    <a:pt x="594" y="21"/>
                  </a:cubicBezTo>
                  <a:cubicBezTo>
                    <a:pt x="594" y="21"/>
                    <a:pt x="594" y="21"/>
                    <a:pt x="593" y="21"/>
                  </a:cubicBezTo>
                  <a:cubicBezTo>
                    <a:pt x="593" y="21"/>
                    <a:pt x="592" y="21"/>
                    <a:pt x="592" y="22"/>
                  </a:cubicBezTo>
                  <a:cubicBezTo>
                    <a:pt x="593" y="22"/>
                    <a:pt x="593" y="22"/>
                    <a:pt x="594" y="22"/>
                  </a:cubicBezTo>
                  <a:cubicBezTo>
                    <a:pt x="594" y="23"/>
                    <a:pt x="594" y="24"/>
                    <a:pt x="595" y="24"/>
                  </a:cubicBezTo>
                  <a:cubicBezTo>
                    <a:pt x="596" y="24"/>
                    <a:pt x="597" y="24"/>
                    <a:pt x="598" y="24"/>
                  </a:cubicBezTo>
                  <a:cubicBezTo>
                    <a:pt x="599" y="24"/>
                    <a:pt x="599" y="25"/>
                    <a:pt x="600" y="25"/>
                  </a:cubicBezTo>
                  <a:cubicBezTo>
                    <a:pt x="600" y="25"/>
                    <a:pt x="601" y="25"/>
                    <a:pt x="601" y="25"/>
                  </a:cubicBezTo>
                  <a:cubicBezTo>
                    <a:pt x="602" y="26"/>
                    <a:pt x="602" y="27"/>
                    <a:pt x="602" y="28"/>
                  </a:cubicBezTo>
                  <a:cubicBezTo>
                    <a:pt x="602" y="28"/>
                    <a:pt x="603" y="29"/>
                    <a:pt x="603" y="29"/>
                  </a:cubicBezTo>
                  <a:cubicBezTo>
                    <a:pt x="603" y="30"/>
                    <a:pt x="603" y="30"/>
                    <a:pt x="602" y="30"/>
                  </a:cubicBezTo>
                  <a:cubicBezTo>
                    <a:pt x="602" y="30"/>
                    <a:pt x="601" y="30"/>
                    <a:pt x="601" y="30"/>
                  </a:cubicBezTo>
                  <a:cubicBezTo>
                    <a:pt x="600" y="30"/>
                    <a:pt x="600" y="31"/>
                    <a:pt x="600" y="31"/>
                  </a:cubicBezTo>
                  <a:cubicBezTo>
                    <a:pt x="599" y="32"/>
                    <a:pt x="599" y="32"/>
                    <a:pt x="598" y="32"/>
                  </a:cubicBezTo>
                  <a:cubicBezTo>
                    <a:pt x="597" y="32"/>
                    <a:pt x="596" y="32"/>
                    <a:pt x="595" y="33"/>
                  </a:cubicBezTo>
                  <a:cubicBezTo>
                    <a:pt x="595" y="33"/>
                    <a:pt x="596" y="33"/>
                    <a:pt x="596" y="33"/>
                  </a:cubicBezTo>
                  <a:cubicBezTo>
                    <a:pt x="596" y="34"/>
                    <a:pt x="595" y="34"/>
                    <a:pt x="595" y="35"/>
                  </a:cubicBezTo>
                  <a:cubicBezTo>
                    <a:pt x="595" y="35"/>
                    <a:pt x="595" y="35"/>
                    <a:pt x="596" y="35"/>
                  </a:cubicBezTo>
                  <a:cubicBezTo>
                    <a:pt x="596" y="35"/>
                    <a:pt x="597" y="35"/>
                    <a:pt x="597" y="35"/>
                  </a:cubicBezTo>
                  <a:cubicBezTo>
                    <a:pt x="598" y="35"/>
                    <a:pt x="598" y="35"/>
                    <a:pt x="598" y="34"/>
                  </a:cubicBezTo>
                  <a:cubicBezTo>
                    <a:pt x="598" y="34"/>
                    <a:pt x="598" y="32"/>
                    <a:pt x="598" y="32"/>
                  </a:cubicBezTo>
                  <a:cubicBezTo>
                    <a:pt x="599" y="32"/>
                    <a:pt x="599" y="33"/>
                    <a:pt x="599" y="33"/>
                  </a:cubicBezTo>
                  <a:cubicBezTo>
                    <a:pt x="600" y="33"/>
                    <a:pt x="600" y="33"/>
                    <a:pt x="600" y="33"/>
                  </a:cubicBezTo>
                  <a:cubicBezTo>
                    <a:pt x="601" y="33"/>
                    <a:pt x="601" y="34"/>
                    <a:pt x="602" y="34"/>
                  </a:cubicBezTo>
                  <a:cubicBezTo>
                    <a:pt x="603" y="34"/>
                    <a:pt x="603" y="33"/>
                    <a:pt x="603" y="32"/>
                  </a:cubicBezTo>
                  <a:cubicBezTo>
                    <a:pt x="605" y="32"/>
                    <a:pt x="606" y="32"/>
                    <a:pt x="607" y="32"/>
                  </a:cubicBezTo>
                  <a:cubicBezTo>
                    <a:pt x="607" y="32"/>
                    <a:pt x="607" y="33"/>
                    <a:pt x="607" y="33"/>
                  </a:cubicBezTo>
                  <a:cubicBezTo>
                    <a:pt x="607" y="33"/>
                    <a:pt x="607" y="33"/>
                    <a:pt x="608" y="34"/>
                  </a:cubicBezTo>
                  <a:cubicBezTo>
                    <a:pt x="608" y="34"/>
                    <a:pt x="608" y="34"/>
                    <a:pt x="609" y="34"/>
                  </a:cubicBezTo>
                  <a:cubicBezTo>
                    <a:pt x="609" y="34"/>
                    <a:pt x="609" y="34"/>
                    <a:pt x="609" y="34"/>
                  </a:cubicBezTo>
                  <a:cubicBezTo>
                    <a:pt x="609" y="33"/>
                    <a:pt x="609" y="33"/>
                    <a:pt x="609" y="32"/>
                  </a:cubicBezTo>
                  <a:cubicBezTo>
                    <a:pt x="610" y="32"/>
                    <a:pt x="610" y="32"/>
                    <a:pt x="610" y="32"/>
                  </a:cubicBezTo>
                  <a:cubicBezTo>
                    <a:pt x="610" y="32"/>
                    <a:pt x="610" y="33"/>
                    <a:pt x="611" y="33"/>
                  </a:cubicBezTo>
                  <a:cubicBezTo>
                    <a:pt x="611" y="33"/>
                    <a:pt x="612" y="33"/>
                    <a:pt x="612" y="33"/>
                  </a:cubicBezTo>
                  <a:cubicBezTo>
                    <a:pt x="612" y="33"/>
                    <a:pt x="612" y="34"/>
                    <a:pt x="612" y="34"/>
                  </a:cubicBezTo>
                  <a:cubicBezTo>
                    <a:pt x="612" y="34"/>
                    <a:pt x="613" y="34"/>
                    <a:pt x="613" y="34"/>
                  </a:cubicBezTo>
                  <a:cubicBezTo>
                    <a:pt x="613" y="35"/>
                    <a:pt x="613" y="35"/>
                    <a:pt x="614" y="35"/>
                  </a:cubicBezTo>
                  <a:cubicBezTo>
                    <a:pt x="614" y="33"/>
                    <a:pt x="614" y="33"/>
                    <a:pt x="614" y="33"/>
                  </a:cubicBezTo>
                  <a:cubicBezTo>
                    <a:pt x="614" y="33"/>
                    <a:pt x="615" y="33"/>
                    <a:pt x="615" y="33"/>
                  </a:cubicBezTo>
                  <a:cubicBezTo>
                    <a:pt x="616" y="33"/>
                    <a:pt x="616" y="33"/>
                    <a:pt x="617" y="33"/>
                  </a:cubicBezTo>
                  <a:cubicBezTo>
                    <a:pt x="618" y="33"/>
                    <a:pt x="618" y="33"/>
                    <a:pt x="618" y="33"/>
                  </a:cubicBezTo>
                  <a:cubicBezTo>
                    <a:pt x="619" y="33"/>
                    <a:pt x="619" y="33"/>
                    <a:pt x="619" y="33"/>
                  </a:cubicBezTo>
                  <a:cubicBezTo>
                    <a:pt x="620" y="33"/>
                    <a:pt x="620" y="33"/>
                    <a:pt x="621" y="33"/>
                  </a:cubicBezTo>
                  <a:cubicBezTo>
                    <a:pt x="622" y="33"/>
                    <a:pt x="623" y="33"/>
                    <a:pt x="623" y="34"/>
                  </a:cubicBezTo>
                  <a:cubicBezTo>
                    <a:pt x="624" y="35"/>
                    <a:pt x="626" y="34"/>
                    <a:pt x="626" y="35"/>
                  </a:cubicBezTo>
                  <a:cubicBezTo>
                    <a:pt x="626" y="36"/>
                    <a:pt x="626" y="36"/>
                    <a:pt x="626" y="37"/>
                  </a:cubicBezTo>
                  <a:cubicBezTo>
                    <a:pt x="626" y="37"/>
                    <a:pt x="627" y="37"/>
                    <a:pt x="627" y="37"/>
                  </a:cubicBezTo>
                  <a:cubicBezTo>
                    <a:pt x="627" y="38"/>
                    <a:pt x="627" y="38"/>
                    <a:pt x="627" y="38"/>
                  </a:cubicBezTo>
                  <a:cubicBezTo>
                    <a:pt x="626" y="38"/>
                    <a:pt x="626" y="38"/>
                    <a:pt x="626" y="38"/>
                  </a:cubicBezTo>
                  <a:cubicBezTo>
                    <a:pt x="626" y="38"/>
                    <a:pt x="625" y="37"/>
                    <a:pt x="625" y="37"/>
                  </a:cubicBezTo>
                  <a:cubicBezTo>
                    <a:pt x="624" y="37"/>
                    <a:pt x="624" y="38"/>
                    <a:pt x="623" y="39"/>
                  </a:cubicBezTo>
                  <a:cubicBezTo>
                    <a:pt x="622" y="39"/>
                    <a:pt x="622" y="39"/>
                    <a:pt x="621" y="39"/>
                  </a:cubicBezTo>
                  <a:cubicBezTo>
                    <a:pt x="620" y="39"/>
                    <a:pt x="618" y="40"/>
                    <a:pt x="618" y="42"/>
                  </a:cubicBezTo>
                  <a:cubicBezTo>
                    <a:pt x="618" y="43"/>
                    <a:pt x="618" y="43"/>
                    <a:pt x="618" y="43"/>
                  </a:cubicBezTo>
                  <a:cubicBezTo>
                    <a:pt x="618" y="44"/>
                    <a:pt x="619" y="44"/>
                    <a:pt x="619" y="45"/>
                  </a:cubicBezTo>
                  <a:cubicBezTo>
                    <a:pt x="619" y="46"/>
                    <a:pt x="619" y="47"/>
                    <a:pt x="619" y="48"/>
                  </a:cubicBezTo>
                  <a:cubicBezTo>
                    <a:pt x="620" y="49"/>
                    <a:pt x="620" y="50"/>
                    <a:pt x="621" y="52"/>
                  </a:cubicBezTo>
                  <a:cubicBezTo>
                    <a:pt x="621" y="52"/>
                    <a:pt x="621" y="52"/>
                    <a:pt x="621" y="53"/>
                  </a:cubicBezTo>
                  <a:cubicBezTo>
                    <a:pt x="621" y="53"/>
                    <a:pt x="622" y="52"/>
                    <a:pt x="622" y="53"/>
                  </a:cubicBezTo>
                  <a:cubicBezTo>
                    <a:pt x="623" y="53"/>
                    <a:pt x="622" y="54"/>
                    <a:pt x="623" y="55"/>
                  </a:cubicBezTo>
                  <a:cubicBezTo>
                    <a:pt x="623" y="56"/>
                    <a:pt x="624" y="57"/>
                    <a:pt x="624" y="58"/>
                  </a:cubicBezTo>
                  <a:cubicBezTo>
                    <a:pt x="624" y="59"/>
                    <a:pt x="624" y="59"/>
                    <a:pt x="624" y="59"/>
                  </a:cubicBezTo>
                  <a:cubicBezTo>
                    <a:pt x="624" y="60"/>
                    <a:pt x="624" y="60"/>
                    <a:pt x="624" y="61"/>
                  </a:cubicBezTo>
                  <a:cubicBezTo>
                    <a:pt x="624" y="62"/>
                    <a:pt x="624" y="62"/>
                    <a:pt x="625" y="62"/>
                  </a:cubicBezTo>
                  <a:cubicBezTo>
                    <a:pt x="625" y="63"/>
                    <a:pt x="626" y="62"/>
                    <a:pt x="626" y="63"/>
                  </a:cubicBezTo>
                  <a:cubicBezTo>
                    <a:pt x="626" y="63"/>
                    <a:pt x="625" y="63"/>
                    <a:pt x="624" y="64"/>
                  </a:cubicBezTo>
                  <a:cubicBezTo>
                    <a:pt x="623" y="64"/>
                    <a:pt x="623" y="65"/>
                    <a:pt x="622" y="65"/>
                  </a:cubicBezTo>
                  <a:cubicBezTo>
                    <a:pt x="621" y="65"/>
                    <a:pt x="621" y="65"/>
                    <a:pt x="621" y="66"/>
                  </a:cubicBezTo>
                  <a:cubicBezTo>
                    <a:pt x="620" y="66"/>
                    <a:pt x="619" y="66"/>
                    <a:pt x="618" y="66"/>
                  </a:cubicBezTo>
                  <a:cubicBezTo>
                    <a:pt x="618" y="66"/>
                    <a:pt x="617" y="66"/>
                    <a:pt x="617" y="66"/>
                  </a:cubicBezTo>
                  <a:cubicBezTo>
                    <a:pt x="616" y="66"/>
                    <a:pt x="615" y="66"/>
                    <a:pt x="614" y="67"/>
                  </a:cubicBezTo>
                  <a:cubicBezTo>
                    <a:pt x="614" y="67"/>
                    <a:pt x="613" y="67"/>
                    <a:pt x="613" y="67"/>
                  </a:cubicBezTo>
                  <a:cubicBezTo>
                    <a:pt x="613" y="67"/>
                    <a:pt x="613" y="68"/>
                    <a:pt x="613" y="68"/>
                  </a:cubicBezTo>
                  <a:cubicBezTo>
                    <a:pt x="612" y="69"/>
                    <a:pt x="612" y="69"/>
                    <a:pt x="612" y="70"/>
                  </a:cubicBezTo>
                  <a:cubicBezTo>
                    <a:pt x="612" y="73"/>
                    <a:pt x="612" y="73"/>
                    <a:pt x="612" y="73"/>
                  </a:cubicBezTo>
                  <a:cubicBezTo>
                    <a:pt x="612" y="74"/>
                    <a:pt x="612" y="74"/>
                    <a:pt x="612" y="75"/>
                  </a:cubicBezTo>
                  <a:cubicBezTo>
                    <a:pt x="612" y="75"/>
                    <a:pt x="612" y="75"/>
                    <a:pt x="611" y="75"/>
                  </a:cubicBezTo>
                  <a:cubicBezTo>
                    <a:pt x="611" y="75"/>
                    <a:pt x="611" y="74"/>
                    <a:pt x="611" y="74"/>
                  </a:cubicBezTo>
                  <a:cubicBezTo>
                    <a:pt x="610" y="73"/>
                    <a:pt x="610" y="73"/>
                    <a:pt x="609" y="73"/>
                  </a:cubicBezTo>
                  <a:cubicBezTo>
                    <a:pt x="609" y="73"/>
                    <a:pt x="609" y="72"/>
                    <a:pt x="608" y="72"/>
                  </a:cubicBezTo>
                  <a:cubicBezTo>
                    <a:pt x="608" y="72"/>
                    <a:pt x="608" y="73"/>
                    <a:pt x="608" y="73"/>
                  </a:cubicBezTo>
                  <a:cubicBezTo>
                    <a:pt x="608" y="74"/>
                    <a:pt x="608" y="74"/>
                    <a:pt x="608" y="75"/>
                  </a:cubicBezTo>
                  <a:cubicBezTo>
                    <a:pt x="609" y="75"/>
                    <a:pt x="609" y="76"/>
                    <a:pt x="609" y="77"/>
                  </a:cubicBezTo>
                  <a:cubicBezTo>
                    <a:pt x="609" y="78"/>
                    <a:pt x="608" y="79"/>
                    <a:pt x="608" y="80"/>
                  </a:cubicBezTo>
                  <a:cubicBezTo>
                    <a:pt x="608" y="81"/>
                    <a:pt x="608" y="81"/>
                    <a:pt x="608" y="81"/>
                  </a:cubicBezTo>
                  <a:cubicBezTo>
                    <a:pt x="608" y="82"/>
                    <a:pt x="609" y="82"/>
                    <a:pt x="609" y="82"/>
                  </a:cubicBezTo>
                  <a:cubicBezTo>
                    <a:pt x="609" y="82"/>
                    <a:pt x="609" y="82"/>
                    <a:pt x="609" y="82"/>
                  </a:cubicBezTo>
                  <a:cubicBezTo>
                    <a:pt x="609" y="83"/>
                    <a:pt x="608" y="83"/>
                    <a:pt x="608" y="84"/>
                  </a:cubicBezTo>
                  <a:cubicBezTo>
                    <a:pt x="608" y="85"/>
                    <a:pt x="609" y="86"/>
                    <a:pt x="610" y="87"/>
                  </a:cubicBezTo>
                  <a:cubicBezTo>
                    <a:pt x="611" y="88"/>
                    <a:pt x="612" y="88"/>
                    <a:pt x="613" y="89"/>
                  </a:cubicBezTo>
                  <a:cubicBezTo>
                    <a:pt x="614" y="90"/>
                    <a:pt x="615" y="90"/>
                    <a:pt x="616" y="90"/>
                  </a:cubicBezTo>
                  <a:cubicBezTo>
                    <a:pt x="617" y="90"/>
                    <a:pt x="618" y="90"/>
                    <a:pt x="619" y="91"/>
                  </a:cubicBezTo>
                  <a:cubicBezTo>
                    <a:pt x="619" y="90"/>
                    <a:pt x="619" y="90"/>
                    <a:pt x="619" y="90"/>
                  </a:cubicBezTo>
                  <a:cubicBezTo>
                    <a:pt x="619" y="89"/>
                    <a:pt x="619" y="89"/>
                    <a:pt x="619" y="89"/>
                  </a:cubicBezTo>
                  <a:cubicBezTo>
                    <a:pt x="620" y="89"/>
                    <a:pt x="620" y="89"/>
                    <a:pt x="621" y="89"/>
                  </a:cubicBezTo>
                  <a:cubicBezTo>
                    <a:pt x="622" y="89"/>
                    <a:pt x="622" y="89"/>
                    <a:pt x="622" y="90"/>
                  </a:cubicBezTo>
                  <a:cubicBezTo>
                    <a:pt x="623" y="90"/>
                    <a:pt x="622" y="90"/>
                    <a:pt x="622" y="91"/>
                  </a:cubicBezTo>
                  <a:cubicBezTo>
                    <a:pt x="623" y="92"/>
                    <a:pt x="623" y="92"/>
                    <a:pt x="624" y="92"/>
                  </a:cubicBezTo>
                  <a:cubicBezTo>
                    <a:pt x="624" y="93"/>
                    <a:pt x="625" y="94"/>
                    <a:pt x="626" y="95"/>
                  </a:cubicBezTo>
                  <a:cubicBezTo>
                    <a:pt x="627" y="95"/>
                    <a:pt x="628" y="95"/>
                    <a:pt x="629" y="96"/>
                  </a:cubicBezTo>
                  <a:cubicBezTo>
                    <a:pt x="629" y="96"/>
                    <a:pt x="630" y="95"/>
                    <a:pt x="630" y="95"/>
                  </a:cubicBezTo>
                  <a:cubicBezTo>
                    <a:pt x="630" y="95"/>
                    <a:pt x="629" y="94"/>
                    <a:pt x="629" y="94"/>
                  </a:cubicBezTo>
                  <a:cubicBezTo>
                    <a:pt x="629" y="93"/>
                    <a:pt x="629" y="93"/>
                    <a:pt x="629" y="93"/>
                  </a:cubicBezTo>
                  <a:cubicBezTo>
                    <a:pt x="630" y="93"/>
                    <a:pt x="630" y="93"/>
                    <a:pt x="630" y="93"/>
                  </a:cubicBezTo>
                  <a:cubicBezTo>
                    <a:pt x="632" y="93"/>
                    <a:pt x="632" y="94"/>
                    <a:pt x="634" y="94"/>
                  </a:cubicBezTo>
                  <a:cubicBezTo>
                    <a:pt x="634" y="94"/>
                    <a:pt x="635" y="94"/>
                    <a:pt x="635" y="95"/>
                  </a:cubicBezTo>
                  <a:cubicBezTo>
                    <a:pt x="636" y="95"/>
                    <a:pt x="637" y="95"/>
                    <a:pt x="637" y="96"/>
                  </a:cubicBezTo>
                  <a:cubicBezTo>
                    <a:pt x="637" y="97"/>
                    <a:pt x="635" y="97"/>
                    <a:pt x="634" y="97"/>
                  </a:cubicBezTo>
                  <a:cubicBezTo>
                    <a:pt x="633" y="97"/>
                    <a:pt x="633" y="97"/>
                    <a:pt x="632" y="96"/>
                  </a:cubicBezTo>
                  <a:cubicBezTo>
                    <a:pt x="632" y="97"/>
                    <a:pt x="632" y="97"/>
                    <a:pt x="632" y="98"/>
                  </a:cubicBezTo>
                  <a:cubicBezTo>
                    <a:pt x="632" y="98"/>
                    <a:pt x="633" y="98"/>
                    <a:pt x="633" y="98"/>
                  </a:cubicBezTo>
                  <a:cubicBezTo>
                    <a:pt x="633" y="99"/>
                    <a:pt x="633" y="99"/>
                    <a:pt x="633" y="99"/>
                  </a:cubicBezTo>
                  <a:cubicBezTo>
                    <a:pt x="634" y="101"/>
                    <a:pt x="634" y="101"/>
                    <a:pt x="635" y="102"/>
                  </a:cubicBezTo>
                  <a:cubicBezTo>
                    <a:pt x="636" y="102"/>
                    <a:pt x="637" y="102"/>
                    <a:pt x="637" y="103"/>
                  </a:cubicBezTo>
                  <a:cubicBezTo>
                    <a:pt x="639" y="103"/>
                    <a:pt x="639" y="104"/>
                    <a:pt x="640" y="104"/>
                  </a:cubicBezTo>
                  <a:cubicBezTo>
                    <a:pt x="643" y="104"/>
                    <a:pt x="643" y="104"/>
                    <a:pt x="643" y="104"/>
                  </a:cubicBezTo>
                  <a:cubicBezTo>
                    <a:pt x="643" y="104"/>
                    <a:pt x="643" y="104"/>
                    <a:pt x="643" y="104"/>
                  </a:cubicBezTo>
                  <a:cubicBezTo>
                    <a:pt x="643" y="105"/>
                    <a:pt x="643" y="105"/>
                    <a:pt x="643" y="106"/>
                  </a:cubicBezTo>
                  <a:cubicBezTo>
                    <a:pt x="643" y="107"/>
                    <a:pt x="643" y="107"/>
                    <a:pt x="642" y="107"/>
                  </a:cubicBezTo>
                  <a:cubicBezTo>
                    <a:pt x="641" y="107"/>
                    <a:pt x="641" y="107"/>
                    <a:pt x="641" y="107"/>
                  </a:cubicBezTo>
                  <a:cubicBezTo>
                    <a:pt x="641" y="107"/>
                    <a:pt x="640" y="107"/>
                    <a:pt x="640" y="107"/>
                  </a:cubicBezTo>
                  <a:cubicBezTo>
                    <a:pt x="640" y="108"/>
                    <a:pt x="640" y="109"/>
                    <a:pt x="640" y="109"/>
                  </a:cubicBezTo>
                  <a:cubicBezTo>
                    <a:pt x="640" y="111"/>
                    <a:pt x="640" y="111"/>
                    <a:pt x="640" y="111"/>
                  </a:cubicBezTo>
                  <a:cubicBezTo>
                    <a:pt x="640" y="112"/>
                    <a:pt x="640" y="113"/>
                    <a:pt x="640" y="113"/>
                  </a:cubicBezTo>
                  <a:cubicBezTo>
                    <a:pt x="641" y="114"/>
                    <a:pt x="641" y="115"/>
                    <a:pt x="642" y="115"/>
                  </a:cubicBezTo>
                  <a:cubicBezTo>
                    <a:pt x="643" y="115"/>
                    <a:pt x="643" y="116"/>
                    <a:pt x="644" y="116"/>
                  </a:cubicBezTo>
                  <a:cubicBezTo>
                    <a:pt x="645" y="117"/>
                    <a:pt x="645" y="117"/>
                    <a:pt x="645" y="117"/>
                  </a:cubicBezTo>
                  <a:cubicBezTo>
                    <a:pt x="645" y="118"/>
                    <a:pt x="644" y="118"/>
                    <a:pt x="644" y="118"/>
                  </a:cubicBezTo>
                  <a:cubicBezTo>
                    <a:pt x="644" y="118"/>
                    <a:pt x="643" y="118"/>
                    <a:pt x="643" y="117"/>
                  </a:cubicBezTo>
                  <a:cubicBezTo>
                    <a:pt x="643" y="118"/>
                    <a:pt x="643" y="118"/>
                    <a:pt x="643" y="118"/>
                  </a:cubicBezTo>
                  <a:cubicBezTo>
                    <a:pt x="643" y="118"/>
                    <a:pt x="643" y="119"/>
                    <a:pt x="643" y="119"/>
                  </a:cubicBezTo>
                  <a:cubicBezTo>
                    <a:pt x="643" y="122"/>
                    <a:pt x="643" y="122"/>
                    <a:pt x="643" y="122"/>
                  </a:cubicBezTo>
                  <a:cubicBezTo>
                    <a:pt x="643" y="123"/>
                    <a:pt x="643" y="123"/>
                    <a:pt x="644" y="123"/>
                  </a:cubicBezTo>
                  <a:cubicBezTo>
                    <a:pt x="644" y="124"/>
                    <a:pt x="644" y="124"/>
                    <a:pt x="645" y="125"/>
                  </a:cubicBezTo>
                  <a:cubicBezTo>
                    <a:pt x="645" y="125"/>
                    <a:pt x="645" y="125"/>
                    <a:pt x="646" y="126"/>
                  </a:cubicBezTo>
                  <a:cubicBezTo>
                    <a:pt x="647" y="127"/>
                    <a:pt x="648" y="128"/>
                    <a:pt x="649" y="129"/>
                  </a:cubicBezTo>
                  <a:cubicBezTo>
                    <a:pt x="649" y="130"/>
                    <a:pt x="649" y="130"/>
                    <a:pt x="650" y="131"/>
                  </a:cubicBezTo>
                  <a:cubicBezTo>
                    <a:pt x="650" y="133"/>
                    <a:pt x="650" y="134"/>
                    <a:pt x="651" y="136"/>
                  </a:cubicBezTo>
                  <a:cubicBezTo>
                    <a:pt x="651" y="137"/>
                    <a:pt x="651" y="137"/>
                    <a:pt x="651" y="138"/>
                  </a:cubicBezTo>
                  <a:cubicBezTo>
                    <a:pt x="649" y="137"/>
                    <a:pt x="648" y="137"/>
                    <a:pt x="646" y="136"/>
                  </a:cubicBezTo>
                  <a:cubicBezTo>
                    <a:pt x="645" y="136"/>
                    <a:pt x="645" y="136"/>
                    <a:pt x="644" y="135"/>
                  </a:cubicBezTo>
                  <a:cubicBezTo>
                    <a:pt x="643" y="134"/>
                    <a:pt x="642" y="133"/>
                    <a:pt x="641" y="133"/>
                  </a:cubicBezTo>
                  <a:cubicBezTo>
                    <a:pt x="640" y="132"/>
                    <a:pt x="639" y="132"/>
                    <a:pt x="638" y="131"/>
                  </a:cubicBezTo>
                  <a:cubicBezTo>
                    <a:pt x="636" y="131"/>
                    <a:pt x="635" y="130"/>
                    <a:pt x="634" y="129"/>
                  </a:cubicBezTo>
                  <a:cubicBezTo>
                    <a:pt x="633" y="129"/>
                    <a:pt x="632" y="129"/>
                    <a:pt x="631" y="128"/>
                  </a:cubicBezTo>
                  <a:cubicBezTo>
                    <a:pt x="628" y="127"/>
                    <a:pt x="627" y="126"/>
                    <a:pt x="624" y="126"/>
                  </a:cubicBezTo>
                  <a:cubicBezTo>
                    <a:pt x="623" y="125"/>
                    <a:pt x="622" y="125"/>
                    <a:pt x="621" y="124"/>
                  </a:cubicBezTo>
                  <a:cubicBezTo>
                    <a:pt x="619" y="124"/>
                    <a:pt x="619" y="123"/>
                    <a:pt x="617" y="123"/>
                  </a:cubicBezTo>
                  <a:cubicBezTo>
                    <a:pt x="616" y="122"/>
                    <a:pt x="615" y="122"/>
                    <a:pt x="614" y="122"/>
                  </a:cubicBezTo>
                  <a:cubicBezTo>
                    <a:pt x="613" y="121"/>
                    <a:pt x="612" y="120"/>
                    <a:pt x="610" y="120"/>
                  </a:cubicBezTo>
                  <a:cubicBezTo>
                    <a:pt x="607" y="119"/>
                    <a:pt x="605" y="118"/>
                    <a:pt x="603" y="116"/>
                  </a:cubicBezTo>
                  <a:cubicBezTo>
                    <a:pt x="602" y="115"/>
                    <a:pt x="601" y="115"/>
                    <a:pt x="600" y="114"/>
                  </a:cubicBezTo>
                  <a:cubicBezTo>
                    <a:pt x="600" y="114"/>
                    <a:pt x="599" y="114"/>
                    <a:pt x="599" y="113"/>
                  </a:cubicBezTo>
                  <a:cubicBezTo>
                    <a:pt x="598" y="112"/>
                    <a:pt x="599" y="111"/>
                    <a:pt x="599" y="111"/>
                  </a:cubicBezTo>
                  <a:cubicBezTo>
                    <a:pt x="599" y="108"/>
                    <a:pt x="599" y="108"/>
                    <a:pt x="599" y="108"/>
                  </a:cubicBezTo>
                  <a:cubicBezTo>
                    <a:pt x="599" y="107"/>
                    <a:pt x="598" y="107"/>
                    <a:pt x="598" y="106"/>
                  </a:cubicBezTo>
                  <a:cubicBezTo>
                    <a:pt x="598" y="106"/>
                    <a:pt x="597" y="106"/>
                    <a:pt x="597" y="105"/>
                  </a:cubicBezTo>
                  <a:cubicBezTo>
                    <a:pt x="597" y="104"/>
                    <a:pt x="598" y="104"/>
                    <a:pt x="598" y="104"/>
                  </a:cubicBezTo>
                  <a:cubicBezTo>
                    <a:pt x="599" y="103"/>
                    <a:pt x="599" y="102"/>
                    <a:pt x="599" y="101"/>
                  </a:cubicBezTo>
                  <a:cubicBezTo>
                    <a:pt x="600" y="101"/>
                    <a:pt x="600" y="100"/>
                    <a:pt x="600" y="100"/>
                  </a:cubicBezTo>
                  <a:cubicBezTo>
                    <a:pt x="600" y="98"/>
                    <a:pt x="600" y="98"/>
                    <a:pt x="599" y="97"/>
                  </a:cubicBezTo>
                  <a:cubicBezTo>
                    <a:pt x="599" y="95"/>
                    <a:pt x="599" y="94"/>
                    <a:pt x="598" y="93"/>
                  </a:cubicBezTo>
                  <a:cubicBezTo>
                    <a:pt x="598" y="92"/>
                    <a:pt x="597" y="91"/>
                    <a:pt x="597" y="89"/>
                  </a:cubicBezTo>
                  <a:cubicBezTo>
                    <a:pt x="596" y="88"/>
                    <a:pt x="596" y="88"/>
                    <a:pt x="596" y="87"/>
                  </a:cubicBezTo>
                  <a:cubicBezTo>
                    <a:pt x="595" y="85"/>
                    <a:pt x="594" y="84"/>
                    <a:pt x="594" y="82"/>
                  </a:cubicBezTo>
                  <a:cubicBezTo>
                    <a:pt x="595" y="82"/>
                    <a:pt x="595" y="80"/>
                    <a:pt x="596" y="79"/>
                  </a:cubicBezTo>
                  <a:cubicBezTo>
                    <a:pt x="595" y="79"/>
                    <a:pt x="594" y="80"/>
                    <a:pt x="593" y="80"/>
                  </a:cubicBezTo>
                  <a:cubicBezTo>
                    <a:pt x="592" y="80"/>
                    <a:pt x="593" y="77"/>
                    <a:pt x="591" y="77"/>
                  </a:cubicBezTo>
                  <a:cubicBezTo>
                    <a:pt x="591" y="77"/>
                    <a:pt x="590" y="77"/>
                    <a:pt x="590" y="77"/>
                  </a:cubicBezTo>
                  <a:cubicBezTo>
                    <a:pt x="589" y="77"/>
                    <a:pt x="589" y="77"/>
                    <a:pt x="589" y="77"/>
                  </a:cubicBezTo>
                  <a:cubicBezTo>
                    <a:pt x="588" y="77"/>
                    <a:pt x="588" y="77"/>
                    <a:pt x="588" y="77"/>
                  </a:cubicBezTo>
                  <a:cubicBezTo>
                    <a:pt x="587" y="77"/>
                    <a:pt x="587" y="76"/>
                    <a:pt x="586" y="75"/>
                  </a:cubicBezTo>
                  <a:cubicBezTo>
                    <a:pt x="586" y="75"/>
                    <a:pt x="585" y="75"/>
                    <a:pt x="585" y="75"/>
                  </a:cubicBezTo>
                  <a:cubicBezTo>
                    <a:pt x="585" y="75"/>
                    <a:pt x="584" y="74"/>
                    <a:pt x="584" y="74"/>
                  </a:cubicBezTo>
                  <a:cubicBezTo>
                    <a:pt x="583" y="74"/>
                    <a:pt x="583" y="74"/>
                    <a:pt x="582" y="73"/>
                  </a:cubicBezTo>
                  <a:cubicBezTo>
                    <a:pt x="581" y="72"/>
                    <a:pt x="581" y="71"/>
                    <a:pt x="580" y="71"/>
                  </a:cubicBezTo>
                  <a:cubicBezTo>
                    <a:pt x="580" y="71"/>
                    <a:pt x="580" y="72"/>
                    <a:pt x="579" y="72"/>
                  </a:cubicBezTo>
                  <a:cubicBezTo>
                    <a:pt x="579" y="73"/>
                    <a:pt x="579" y="73"/>
                    <a:pt x="579" y="73"/>
                  </a:cubicBezTo>
                  <a:cubicBezTo>
                    <a:pt x="579" y="74"/>
                    <a:pt x="579" y="74"/>
                    <a:pt x="580" y="75"/>
                  </a:cubicBezTo>
                  <a:cubicBezTo>
                    <a:pt x="580" y="75"/>
                    <a:pt x="580" y="76"/>
                    <a:pt x="581" y="76"/>
                  </a:cubicBezTo>
                  <a:cubicBezTo>
                    <a:pt x="582" y="76"/>
                    <a:pt x="582" y="76"/>
                    <a:pt x="582" y="76"/>
                  </a:cubicBezTo>
                  <a:cubicBezTo>
                    <a:pt x="583" y="76"/>
                    <a:pt x="584" y="76"/>
                    <a:pt x="584" y="77"/>
                  </a:cubicBezTo>
                  <a:cubicBezTo>
                    <a:pt x="584" y="77"/>
                    <a:pt x="584" y="78"/>
                    <a:pt x="584" y="78"/>
                  </a:cubicBezTo>
                  <a:cubicBezTo>
                    <a:pt x="584" y="79"/>
                    <a:pt x="584" y="80"/>
                    <a:pt x="585" y="80"/>
                  </a:cubicBezTo>
                  <a:cubicBezTo>
                    <a:pt x="585" y="82"/>
                    <a:pt x="586" y="83"/>
                    <a:pt x="586" y="84"/>
                  </a:cubicBezTo>
                  <a:cubicBezTo>
                    <a:pt x="586" y="85"/>
                    <a:pt x="585" y="85"/>
                    <a:pt x="585" y="85"/>
                  </a:cubicBezTo>
                  <a:cubicBezTo>
                    <a:pt x="584" y="85"/>
                    <a:pt x="584" y="85"/>
                    <a:pt x="584" y="85"/>
                  </a:cubicBezTo>
                  <a:cubicBezTo>
                    <a:pt x="583" y="84"/>
                    <a:pt x="583" y="84"/>
                    <a:pt x="583" y="84"/>
                  </a:cubicBezTo>
                  <a:cubicBezTo>
                    <a:pt x="582" y="85"/>
                    <a:pt x="582" y="86"/>
                    <a:pt x="581" y="86"/>
                  </a:cubicBezTo>
                  <a:cubicBezTo>
                    <a:pt x="581" y="86"/>
                    <a:pt x="581" y="85"/>
                    <a:pt x="581" y="85"/>
                  </a:cubicBezTo>
                  <a:cubicBezTo>
                    <a:pt x="580" y="85"/>
                    <a:pt x="579" y="84"/>
                    <a:pt x="579" y="84"/>
                  </a:cubicBezTo>
                  <a:cubicBezTo>
                    <a:pt x="578" y="83"/>
                    <a:pt x="577" y="84"/>
                    <a:pt x="576" y="83"/>
                  </a:cubicBezTo>
                  <a:cubicBezTo>
                    <a:pt x="575" y="82"/>
                    <a:pt x="576" y="82"/>
                    <a:pt x="575" y="81"/>
                  </a:cubicBezTo>
                  <a:cubicBezTo>
                    <a:pt x="575" y="81"/>
                    <a:pt x="574" y="82"/>
                    <a:pt x="574" y="82"/>
                  </a:cubicBezTo>
                  <a:cubicBezTo>
                    <a:pt x="573" y="82"/>
                    <a:pt x="573" y="81"/>
                    <a:pt x="572" y="81"/>
                  </a:cubicBezTo>
                  <a:cubicBezTo>
                    <a:pt x="571" y="81"/>
                    <a:pt x="571" y="82"/>
                    <a:pt x="571" y="83"/>
                  </a:cubicBezTo>
                  <a:cubicBezTo>
                    <a:pt x="570" y="83"/>
                    <a:pt x="570" y="84"/>
                    <a:pt x="570" y="84"/>
                  </a:cubicBezTo>
                  <a:cubicBezTo>
                    <a:pt x="569" y="84"/>
                    <a:pt x="569" y="84"/>
                    <a:pt x="569" y="84"/>
                  </a:cubicBezTo>
                  <a:cubicBezTo>
                    <a:pt x="569" y="85"/>
                    <a:pt x="570" y="86"/>
                    <a:pt x="570" y="86"/>
                  </a:cubicBezTo>
                  <a:cubicBezTo>
                    <a:pt x="571" y="88"/>
                    <a:pt x="571" y="89"/>
                    <a:pt x="571" y="91"/>
                  </a:cubicBezTo>
                  <a:cubicBezTo>
                    <a:pt x="571" y="92"/>
                    <a:pt x="572" y="92"/>
                    <a:pt x="572" y="93"/>
                  </a:cubicBezTo>
                  <a:cubicBezTo>
                    <a:pt x="573" y="94"/>
                    <a:pt x="573" y="95"/>
                    <a:pt x="573" y="97"/>
                  </a:cubicBezTo>
                  <a:cubicBezTo>
                    <a:pt x="573" y="98"/>
                    <a:pt x="573" y="98"/>
                    <a:pt x="574" y="99"/>
                  </a:cubicBezTo>
                  <a:cubicBezTo>
                    <a:pt x="574" y="100"/>
                    <a:pt x="576" y="102"/>
                    <a:pt x="577" y="102"/>
                  </a:cubicBezTo>
                  <a:cubicBezTo>
                    <a:pt x="579" y="102"/>
                    <a:pt x="579" y="101"/>
                    <a:pt x="580" y="101"/>
                  </a:cubicBezTo>
                  <a:cubicBezTo>
                    <a:pt x="581" y="101"/>
                    <a:pt x="581" y="101"/>
                    <a:pt x="582" y="101"/>
                  </a:cubicBezTo>
                  <a:cubicBezTo>
                    <a:pt x="582" y="101"/>
                    <a:pt x="582" y="101"/>
                    <a:pt x="582" y="101"/>
                  </a:cubicBezTo>
                  <a:cubicBezTo>
                    <a:pt x="582" y="101"/>
                    <a:pt x="581" y="101"/>
                    <a:pt x="581" y="102"/>
                  </a:cubicBezTo>
                  <a:cubicBezTo>
                    <a:pt x="581" y="102"/>
                    <a:pt x="581" y="103"/>
                    <a:pt x="580" y="103"/>
                  </a:cubicBezTo>
                  <a:cubicBezTo>
                    <a:pt x="580" y="103"/>
                    <a:pt x="580" y="104"/>
                    <a:pt x="580" y="104"/>
                  </a:cubicBezTo>
                  <a:cubicBezTo>
                    <a:pt x="579" y="105"/>
                    <a:pt x="578" y="104"/>
                    <a:pt x="577" y="105"/>
                  </a:cubicBezTo>
                  <a:cubicBezTo>
                    <a:pt x="577" y="105"/>
                    <a:pt x="577" y="106"/>
                    <a:pt x="577" y="106"/>
                  </a:cubicBezTo>
                  <a:cubicBezTo>
                    <a:pt x="577" y="107"/>
                    <a:pt x="577" y="107"/>
                    <a:pt x="576" y="107"/>
                  </a:cubicBezTo>
                  <a:cubicBezTo>
                    <a:pt x="576" y="107"/>
                    <a:pt x="575" y="107"/>
                    <a:pt x="575" y="107"/>
                  </a:cubicBezTo>
                  <a:cubicBezTo>
                    <a:pt x="574" y="107"/>
                    <a:pt x="574" y="107"/>
                    <a:pt x="573" y="107"/>
                  </a:cubicBezTo>
                  <a:cubicBezTo>
                    <a:pt x="573" y="107"/>
                    <a:pt x="573" y="107"/>
                    <a:pt x="573" y="108"/>
                  </a:cubicBezTo>
                  <a:cubicBezTo>
                    <a:pt x="572" y="108"/>
                    <a:pt x="572" y="109"/>
                    <a:pt x="571" y="110"/>
                  </a:cubicBezTo>
                  <a:cubicBezTo>
                    <a:pt x="571" y="110"/>
                    <a:pt x="571" y="111"/>
                    <a:pt x="570" y="111"/>
                  </a:cubicBezTo>
                  <a:cubicBezTo>
                    <a:pt x="569" y="111"/>
                    <a:pt x="568" y="111"/>
                    <a:pt x="568" y="112"/>
                  </a:cubicBezTo>
                  <a:cubicBezTo>
                    <a:pt x="567" y="112"/>
                    <a:pt x="567" y="113"/>
                    <a:pt x="566" y="113"/>
                  </a:cubicBezTo>
                  <a:cubicBezTo>
                    <a:pt x="566" y="113"/>
                    <a:pt x="566" y="113"/>
                    <a:pt x="566" y="113"/>
                  </a:cubicBezTo>
                  <a:cubicBezTo>
                    <a:pt x="565" y="114"/>
                    <a:pt x="565" y="114"/>
                    <a:pt x="564" y="114"/>
                  </a:cubicBezTo>
                  <a:cubicBezTo>
                    <a:pt x="564" y="114"/>
                    <a:pt x="564" y="114"/>
                    <a:pt x="564" y="114"/>
                  </a:cubicBezTo>
                  <a:cubicBezTo>
                    <a:pt x="564" y="114"/>
                    <a:pt x="564" y="114"/>
                    <a:pt x="564" y="114"/>
                  </a:cubicBezTo>
                  <a:cubicBezTo>
                    <a:pt x="564" y="113"/>
                    <a:pt x="565" y="113"/>
                    <a:pt x="565" y="111"/>
                  </a:cubicBezTo>
                  <a:cubicBezTo>
                    <a:pt x="565" y="111"/>
                    <a:pt x="565" y="111"/>
                    <a:pt x="565" y="111"/>
                  </a:cubicBezTo>
                  <a:cubicBezTo>
                    <a:pt x="563" y="111"/>
                    <a:pt x="563" y="111"/>
                    <a:pt x="563" y="111"/>
                  </a:cubicBezTo>
                  <a:cubicBezTo>
                    <a:pt x="563" y="111"/>
                    <a:pt x="563" y="112"/>
                    <a:pt x="562" y="112"/>
                  </a:cubicBezTo>
                  <a:cubicBezTo>
                    <a:pt x="561" y="112"/>
                    <a:pt x="561" y="111"/>
                    <a:pt x="560" y="111"/>
                  </a:cubicBezTo>
                  <a:cubicBezTo>
                    <a:pt x="559" y="111"/>
                    <a:pt x="559" y="111"/>
                    <a:pt x="559" y="111"/>
                  </a:cubicBezTo>
                  <a:cubicBezTo>
                    <a:pt x="557" y="112"/>
                    <a:pt x="557" y="112"/>
                    <a:pt x="555" y="113"/>
                  </a:cubicBezTo>
                  <a:cubicBezTo>
                    <a:pt x="555" y="113"/>
                    <a:pt x="554" y="113"/>
                    <a:pt x="553" y="113"/>
                  </a:cubicBezTo>
                  <a:cubicBezTo>
                    <a:pt x="553" y="113"/>
                    <a:pt x="552" y="113"/>
                    <a:pt x="552" y="114"/>
                  </a:cubicBezTo>
                  <a:cubicBezTo>
                    <a:pt x="552" y="114"/>
                    <a:pt x="553" y="114"/>
                    <a:pt x="553" y="115"/>
                  </a:cubicBezTo>
                  <a:cubicBezTo>
                    <a:pt x="553" y="115"/>
                    <a:pt x="553" y="115"/>
                    <a:pt x="553" y="115"/>
                  </a:cubicBezTo>
                  <a:cubicBezTo>
                    <a:pt x="553" y="116"/>
                    <a:pt x="553" y="117"/>
                    <a:pt x="553" y="118"/>
                  </a:cubicBezTo>
                  <a:cubicBezTo>
                    <a:pt x="553" y="118"/>
                    <a:pt x="554" y="118"/>
                    <a:pt x="554" y="118"/>
                  </a:cubicBezTo>
                  <a:cubicBezTo>
                    <a:pt x="554" y="119"/>
                    <a:pt x="554" y="119"/>
                    <a:pt x="553" y="119"/>
                  </a:cubicBezTo>
                  <a:cubicBezTo>
                    <a:pt x="551" y="119"/>
                    <a:pt x="551" y="119"/>
                    <a:pt x="551" y="119"/>
                  </a:cubicBezTo>
                  <a:cubicBezTo>
                    <a:pt x="550" y="119"/>
                    <a:pt x="550" y="119"/>
                    <a:pt x="550" y="120"/>
                  </a:cubicBezTo>
                  <a:cubicBezTo>
                    <a:pt x="549" y="120"/>
                    <a:pt x="550" y="121"/>
                    <a:pt x="550" y="121"/>
                  </a:cubicBezTo>
                  <a:cubicBezTo>
                    <a:pt x="548" y="121"/>
                    <a:pt x="548" y="122"/>
                    <a:pt x="546" y="123"/>
                  </a:cubicBezTo>
                  <a:cubicBezTo>
                    <a:pt x="546" y="123"/>
                    <a:pt x="545" y="123"/>
                    <a:pt x="545" y="123"/>
                  </a:cubicBezTo>
                  <a:cubicBezTo>
                    <a:pt x="545" y="124"/>
                    <a:pt x="546" y="124"/>
                    <a:pt x="546" y="125"/>
                  </a:cubicBezTo>
                  <a:cubicBezTo>
                    <a:pt x="546" y="125"/>
                    <a:pt x="546" y="126"/>
                    <a:pt x="545" y="126"/>
                  </a:cubicBezTo>
                  <a:cubicBezTo>
                    <a:pt x="544" y="126"/>
                    <a:pt x="545" y="125"/>
                    <a:pt x="544" y="125"/>
                  </a:cubicBezTo>
                  <a:cubicBezTo>
                    <a:pt x="544" y="124"/>
                    <a:pt x="544" y="124"/>
                    <a:pt x="543" y="124"/>
                  </a:cubicBezTo>
                  <a:cubicBezTo>
                    <a:pt x="542" y="124"/>
                    <a:pt x="541" y="125"/>
                    <a:pt x="539" y="126"/>
                  </a:cubicBezTo>
                  <a:cubicBezTo>
                    <a:pt x="538" y="126"/>
                    <a:pt x="537" y="126"/>
                    <a:pt x="536" y="127"/>
                  </a:cubicBezTo>
                  <a:cubicBezTo>
                    <a:pt x="535" y="128"/>
                    <a:pt x="534" y="129"/>
                    <a:pt x="533" y="130"/>
                  </a:cubicBezTo>
                  <a:cubicBezTo>
                    <a:pt x="532" y="130"/>
                    <a:pt x="531" y="130"/>
                    <a:pt x="530" y="131"/>
                  </a:cubicBezTo>
                  <a:cubicBezTo>
                    <a:pt x="530" y="131"/>
                    <a:pt x="529" y="131"/>
                    <a:pt x="529" y="132"/>
                  </a:cubicBezTo>
                  <a:cubicBezTo>
                    <a:pt x="529" y="133"/>
                    <a:pt x="530" y="133"/>
                    <a:pt x="530" y="134"/>
                  </a:cubicBezTo>
                  <a:cubicBezTo>
                    <a:pt x="530" y="135"/>
                    <a:pt x="530" y="135"/>
                    <a:pt x="530" y="135"/>
                  </a:cubicBezTo>
                  <a:cubicBezTo>
                    <a:pt x="531" y="136"/>
                    <a:pt x="531" y="137"/>
                    <a:pt x="531" y="138"/>
                  </a:cubicBezTo>
                  <a:cubicBezTo>
                    <a:pt x="531" y="139"/>
                    <a:pt x="531" y="139"/>
                    <a:pt x="531" y="140"/>
                  </a:cubicBezTo>
                  <a:cubicBezTo>
                    <a:pt x="531" y="141"/>
                    <a:pt x="531" y="141"/>
                    <a:pt x="531" y="142"/>
                  </a:cubicBezTo>
                  <a:cubicBezTo>
                    <a:pt x="531" y="143"/>
                    <a:pt x="531" y="144"/>
                    <a:pt x="531" y="145"/>
                  </a:cubicBezTo>
                  <a:cubicBezTo>
                    <a:pt x="530" y="147"/>
                    <a:pt x="530" y="148"/>
                    <a:pt x="529" y="150"/>
                  </a:cubicBezTo>
                  <a:cubicBezTo>
                    <a:pt x="529" y="151"/>
                    <a:pt x="528" y="152"/>
                    <a:pt x="528" y="153"/>
                  </a:cubicBezTo>
                  <a:cubicBezTo>
                    <a:pt x="528" y="153"/>
                    <a:pt x="528" y="153"/>
                    <a:pt x="528" y="154"/>
                  </a:cubicBezTo>
                  <a:cubicBezTo>
                    <a:pt x="528" y="154"/>
                    <a:pt x="528" y="155"/>
                    <a:pt x="528" y="155"/>
                  </a:cubicBezTo>
                  <a:cubicBezTo>
                    <a:pt x="528" y="157"/>
                    <a:pt x="528" y="157"/>
                    <a:pt x="528" y="157"/>
                  </a:cubicBezTo>
                  <a:cubicBezTo>
                    <a:pt x="528" y="158"/>
                    <a:pt x="528" y="158"/>
                    <a:pt x="528" y="160"/>
                  </a:cubicBezTo>
                  <a:cubicBezTo>
                    <a:pt x="528" y="162"/>
                    <a:pt x="527" y="163"/>
                    <a:pt x="527" y="166"/>
                  </a:cubicBezTo>
                  <a:cubicBezTo>
                    <a:pt x="527" y="168"/>
                    <a:pt x="526" y="169"/>
                    <a:pt x="526" y="171"/>
                  </a:cubicBezTo>
                  <a:cubicBezTo>
                    <a:pt x="526" y="172"/>
                    <a:pt x="526" y="172"/>
                    <a:pt x="526" y="173"/>
                  </a:cubicBezTo>
                  <a:cubicBezTo>
                    <a:pt x="526" y="173"/>
                    <a:pt x="527" y="173"/>
                    <a:pt x="527" y="173"/>
                  </a:cubicBezTo>
                  <a:cubicBezTo>
                    <a:pt x="527" y="173"/>
                    <a:pt x="528" y="173"/>
                    <a:pt x="528" y="173"/>
                  </a:cubicBezTo>
                  <a:cubicBezTo>
                    <a:pt x="529" y="173"/>
                    <a:pt x="529" y="173"/>
                    <a:pt x="529" y="173"/>
                  </a:cubicBezTo>
                  <a:cubicBezTo>
                    <a:pt x="532" y="173"/>
                    <a:pt x="533" y="170"/>
                    <a:pt x="535" y="170"/>
                  </a:cubicBezTo>
                  <a:cubicBezTo>
                    <a:pt x="536" y="170"/>
                    <a:pt x="536" y="172"/>
                    <a:pt x="537" y="172"/>
                  </a:cubicBezTo>
                  <a:cubicBezTo>
                    <a:pt x="538" y="173"/>
                    <a:pt x="539" y="173"/>
                    <a:pt x="539" y="174"/>
                  </a:cubicBezTo>
                  <a:cubicBezTo>
                    <a:pt x="540" y="175"/>
                    <a:pt x="540" y="176"/>
                    <a:pt x="540" y="176"/>
                  </a:cubicBezTo>
                  <a:cubicBezTo>
                    <a:pt x="541" y="177"/>
                    <a:pt x="541" y="177"/>
                    <a:pt x="541" y="178"/>
                  </a:cubicBezTo>
                  <a:cubicBezTo>
                    <a:pt x="542" y="178"/>
                    <a:pt x="542" y="178"/>
                    <a:pt x="542" y="178"/>
                  </a:cubicBezTo>
                  <a:cubicBezTo>
                    <a:pt x="543" y="178"/>
                    <a:pt x="543" y="178"/>
                    <a:pt x="543" y="177"/>
                  </a:cubicBezTo>
                  <a:cubicBezTo>
                    <a:pt x="543" y="176"/>
                    <a:pt x="543" y="175"/>
                    <a:pt x="543" y="174"/>
                  </a:cubicBezTo>
                  <a:cubicBezTo>
                    <a:pt x="542" y="173"/>
                    <a:pt x="540" y="174"/>
                    <a:pt x="540" y="173"/>
                  </a:cubicBezTo>
                  <a:cubicBezTo>
                    <a:pt x="540" y="172"/>
                    <a:pt x="540" y="172"/>
                    <a:pt x="540" y="172"/>
                  </a:cubicBezTo>
                  <a:cubicBezTo>
                    <a:pt x="540" y="171"/>
                    <a:pt x="541" y="170"/>
                    <a:pt x="542" y="170"/>
                  </a:cubicBezTo>
                  <a:cubicBezTo>
                    <a:pt x="542" y="170"/>
                    <a:pt x="542" y="171"/>
                    <a:pt x="542" y="171"/>
                  </a:cubicBezTo>
                  <a:cubicBezTo>
                    <a:pt x="542" y="172"/>
                    <a:pt x="542" y="172"/>
                    <a:pt x="542" y="172"/>
                  </a:cubicBezTo>
                  <a:cubicBezTo>
                    <a:pt x="542" y="173"/>
                    <a:pt x="543" y="173"/>
                    <a:pt x="543" y="173"/>
                  </a:cubicBezTo>
                  <a:cubicBezTo>
                    <a:pt x="544" y="173"/>
                    <a:pt x="545" y="173"/>
                    <a:pt x="546" y="173"/>
                  </a:cubicBezTo>
                  <a:cubicBezTo>
                    <a:pt x="546" y="174"/>
                    <a:pt x="546" y="174"/>
                    <a:pt x="546" y="174"/>
                  </a:cubicBezTo>
                  <a:cubicBezTo>
                    <a:pt x="546" y="175"/>
                    <a:pt x="545" y="175"/>
                    <a:pt x="545" y="175"/>
                  </a:cubicBezTo>
                  <a:cubicBezTo>
                    <a:pt x="545" y="176"/>
                    <a:pt x="545" y="178"/>
                    <a:pt x="546" y="178"/>
                  </a:cubicBezTo>
                  <a:cubicBezTo>
                    <a:pt x="547" y="178"/>
                    <a:pt x="547" y="177"/>
                    <a:pt x="548" y="176"/>
                  </a:cubicBezTo>
                  <a:cubicBezTo>
                    <a:pt x="548" y="174"/>
                    <a:pt x="548" y="173"/>
                    <a:pt x="549" y="171"/>
                  </a:cubicBezTo>
                  <a:cubicBezTo>
                    <a:pt x="549" y="171"/>
                    <a:pt x="549" y="171"/>
                    <a:pt x="549" y="171"/>
                  </a:cubicBezTo>
                  <a:cubicBezTo>
                    <a:pt x="549" y="171"/>
                    <a:pt x="549" y="171"/>
                    <a:pt x="549" y="170"/>
                  </a:cubicBezTo>
                  <a:cubicBezTo>
                    <a:pt x="549" y="170"/>
                    <a:pt x="549" y="170"/>
                    <a:pt x="549" y="169"/>
                  </a:cubicBezTo>
                  <a:cubicBezTo>
                    <a:pt x="549" y="169"/>
                    <a:pt x="548" y="170"/>
                    <a:pt x="548" y="169"/>
                  </a:cubicBezTo>
                  <a:cubicBezTo>
                    <a:pt x="547" y="169"/>
                    <a:pt x="547" y="168"/>
                    <a:pt x="547" y="167"/>
                  </a:cubicBezTo>
                  <a:cubicBezTo>
                    <a:pt x="547" y="167"/>
                    <a:pt x="547" y="167"/>
                    <a:pt x="547" y="167"/>
                  </a:cubicBezTo>
                  <a:cubicBezTo>
                    <a:pt x="549" y="167"/>
                    <a:pt x="549" y="167"/>
                    <a:pt x="549" y="167"/>
                  </a:cubicBezTo>
                  <a:cubicBezTo>
                    <a:pt x="550" y="167"/>
                    <a:pt x="550" y="166"/>
                    <a:pt x="552" y="166"/>
                  </a:cubicBezTo>
                  <a:cubicBezTo>
                    <a:pt x="552" y="166"/>
                    <a:pt x="552" y="166"/>
                    <a:pt x="553" y="166"/>
                  </a:cubicBezTo>
                  <a:cubicBezTo>
                    <a:pt x="554" y="166"/>
                    <a:pt x="555" y="166"/>
                    <a:pt x="556" y="166"/>
                  </a:cubicBezTo>
                  <a:cubicBezTo>
                    <a:pt x="556" y="167"/>
                    <a:pt x="557" y="167"/>
                    <a:pt x="557" y="167"/>
                  </a:cubicBezTo>
                  <a:cubicBezTo>
                    <a:pt x="557" y="167"/>
                    <a:pt x="557" y="167"/>
                    <a:pt x="557" y="168"/>
                  </a:cubicBezTo>
                  <a:cubicBezTo>
                    <a:pt x="558" y="168"/>
                    <a:pt x="558" y="168"/>
                    <a:pt x="558" y="168"/>
                  </a:cubicBezTo>
                  <a:cubicBezTo>
                    <a:pt x="559" y="168"/>
                    <a:pt x="559" y="168"/>
                    <a:pt x="560" y="168"/>
                  </a:cubicBezTo>
                  <a:cubicBezTo>
                    <a:pt x="561" y="168"/>
                    <a:pt x="561" y="168"/>
                    <a:pt x="562" y="168"/>
                  </a:cubicBezTo>
                  <a:cubicBezTo>
                    <a:pt x="568" y="168"/>
                    <a:pt x="568" y="168"/>
                    <a:pt x="568" y="168"/>
                  </a:cubicBezTo>
                  <a:cubicBezTo>
                    <a:pt x="568" y="168"/>
                    <a:pt x="568" y="168"/>
                    <a:pt x="568" y="169"/>
                  </a:cubicBezTo>
                  <a:cubicBezTo>
                    <a:pt x="568" y="170"/>
                    <a:pt x="568" y="170"/>
                    <a:pt x="568" y="171"/>
                  </a:cubicBezTo>
                  <a:cubicBezTo>
                    <a:pt x="569" y="171"/>
                    <a:pt x="569" y="171"/>
                    <a:pt x="570" y="172"/>
                  </a:cubicBezTo>
                  <a:cubicBezTo>
                    <a:pt x="570" y="172"/>
                    <a:pt x="570" y="172"/>
                    <a:pt x="571" y="173"/>
                  </a:cubicBezTo>
                  <a:cubicBezTo>
                    <a:pt x="572" y="173"/>
                    <a:pt x="572" y="173"/>
                    <a:pt x="573" y="174"/>
                  </a:cubicBezTo>
                  <a:cubicBezTo>
                    <a:pt x="574" y="174"/>
                    <a:pt x="574" y="174"/>
                    <a:pt x="574" y="174"/>
                  </a:cubicBezTo>
                  <a:cubicBezTo>
                    <a:pt x="575" y="175"/>
                    <a:pt x="575" y="176"/>
                    <a:pt x="575" y="177"/>
                  </a:cubicBezTo>
                  <a:cubicBezTo>
                    <a:pt x="575" y="177"/>
                    <a:pt x="575" y="177"/>
                    <a:pt x="575" y="178"/>
                  </a:cubicBezTo>
                  <a:cubicBezTo>
                    <a:pt x="575" y="179"/>
                    <a:pt x="575" y="179"/>
                    <a:pt x="575" y="179"/>
                  </a:cubicBezTo>
                  <a:cubicBezTo>
                    <a:pt x="575" y="182"/>
                    <a:pt x="578" y="183"/>
                    <a:pt x="580" y="185"/>
                  </a:cubicBezTo>
                  <a:cubicBezTo>
                    <a:pt x="580" y="186"/>
                    <a:pt x="580" y="186"/>
                    <a:pt x="580" y="187"/>
                  </a:cubicBezTo>
                  <a:cubicBezTo>
                    <a:pt x="580" y="187"/>
                    <a:pt x="581" y="187"/>
                    <a:pt x="581" y="187"/>
                  </a:cubicBezTo>
                  <a:cubicBezTo>
                    <a:pt x="582" y="189"/>
                    <a:pt x="583" y="189"/>
                    <a:pt x="585" y="190"/>
                  </a:cubicBezTo>
                  <a:cubicBezTo>
                    <a:pt x="586" y="191"/>
                    <a:pt x="586" y="192"/>
                    <a:pt x="587" y="193"/>
                  </a:cubicBezTo>
                  <a:cubicBezTo>
                    <a:pt x="587" y="194"/>
                    <a:pt x="588" y="195"/>
                    <a:pt x="588" y="196"/>
                  </a:cubicBezTo>
                  <a:cubicBezTo>
                    <a:pt x="589" y="197"/>
                    <a:pt x="589" y="198"/>
                    <a:pt x="589" y="198"/>
                  </a:cubicBezTo>
                  <a:cubicBezTo>
                    <a:pt x="590" y="200"/>
                    <a:pt x="592" y="200"/>
                    <a:pt x="592" y="202"/>
                  </a:cubicBezTo>
                  <a:cubicBezTo>
                    <a:pt x="592" y="203"/>
                    <a:pt x="591" y="203"/>
                    <a:pt x="591" y="204"/>
                  </a:cubicBezTo>
                  <a:cubicBezTo>
                    <a:pt x="591" y="207"/>
                    <a:pt x="592" y="208"/>
                    <a:pt x="593" y="211"/>
                  </a:cubicBezTo>
                  <a:cubicBezTo>
                    <a:pt x="593" y="212"/>
                    <a:pt x="593" y="213"/>
                    <a:pt x="594" y="214"/>
                  </a:cubicBezTo>
                  <a:cubicBezTo>
                    <a:pt x="594" y="215"/>
                    <a:pt x="595" y="216"/>
                    <a:pt x="595" y="217"/>
                  </a:cubicBezTo>
                  <a:cubicBezTo>
                    <a:pt x="595" y="218"/>
                    <a:pt x="595" y="219"/>
                    <a:pt x="595" y="221"/>
                  </a:cubicBezTo>
                  <a:cubicBezTo>
                    <a:pt x="595" y="222"/>
                    <a:pt x="596" y="223"/>
                    <a:pt x="596" y="224"/>
                  </a:cubicBezTo>
                  <a:cubicBezTo>
                    <a:pt x="596" y="229"/>
                    <a:pt x="596" y="229"/>
                    <a:pt x="596" y="229"/>
                  </a:cubicBezTo>
                  <a:cubicBezTo>
                    <a:pt x="595" y="234"/>
                    <a:pt x="595" y="234"/>
                    <a:pt x="595" y="234"/>
                  </a:cubicBezTo>
                  <a:cubicBezTo>
                    <a:pt x="595" y="240"/>
                    <a:pt x="595" y="240"/>
                    <a:pt x="595" y="240"/>
                  </a:cubicBezTo>
                  <a:cubicBezTo>
                    <a:pt x="595" y="241"/>
                    <a:pt x="594" y="241"/>
                    <a:pt x="594" y="242"/>
                  </a:cubicBezTo>
                  <a:cubicBezTo>
                    <a:pt x="594" y="244"/>
                    <a:pt x="594" y="244"/>
                    <a:pt x="594" y="244"/>
                  </a:cubicBezTo>
                  <a:cubicBezTo>
                    <a:pt x="594" y="245"/>
                    <a:pt x="594" y="246"/>
                    <a:pt x="594" y="247"/>
                  </a:cubicBezTo>
                  <a:cubicBezTo>
                    <a:pt x="594" y="248"/>
                    <a:pt x="594" y="249"/>
                    <a:pt x="593" y="250"/>
                  </a:cubicBezTo>
                  <a:cubicBezTo>
                    <a:pt x="593" y="252"/>
                    <a:pt x="592" y="252"/>
                    <a:pt x="591" y="254"/>
                  </a:cubicBezTo>
                  <a:cubicBezTo>
                    <a:pt x="590" y="255"/>
                    <a:pt x="590" y="256"/>
                    <a:pt x="589" y="257"/>
                  </a:cubicBezTo>
                  <a:cubicBezTo>
                    <a:pt x="588" y="259"/>
                    <a:pt x="586" y="261"/>
                    <a:pt x="584" y="261"/>
                  </a:cubicBezTo>
                  <a:cubicBezTo>
                    <a:pt x="583" y="261"/>
                    <a:pt x="583" y="261"/>
                    <a:pt x="582" y="261"/>
                  </a:cubicBezTo>
                  <a:cubicBezTo>
                    <a:pt x="581" y="261"/>
                    <a:pt x="580" y="261"/>
                    <a:pt x="580" y="260"/>
                  </a:cubicBezTo>
                  <a:cubicBezTo>
                    <a:pt x="580" y="261"/>
                    <a:pt x="579" y="261"/>
                    <a:pt x="579" y="261"/>
                  </a:cubicBezTo>
                  <a:cubicBezTo>
                    <a:pt x="577" y="260"/>
                    <a:pt x="577" y="260"/>
                    <a:pt x="577" y="260"/>
                  </a:cubicBezTo>
                  <a:cubicBezTo>
                    <a:pt x="577" y="261"/>
                    <a:pt x="577" y="261"/>
                    <a:pt x="577" y="261"/>
                  </a:cubicBezTo>
                  <a:cubicBezTo>
                    <a:pt x="577" y="261"/>
                    <a:pt x="577" y="261"/>
                    <a:pt x="577" y="262"/>
                  </a:cubicBezTo>
                  <a:cubicBezTo>
                    <a:pt x="577" y="263"/>
                    <a:pt x="577" y="263"/>
                    <a:pt x="577" y="264"/>
                  </a:cubicBezTo>
                  <a:cubicBezTo>
                    <a:pt x="577" y="264"/>
                    <a:pt x="577" y="264"/>
                    <a:pt x="577" y="264"/>
                  </a:cubicBezTo>
                  <a:cubicBezTo>
                    <a:pt x="577" y="265"/>
                    <a:pt x="578" y="265"/>
                    <a:pt x="578" y="266"/>
                  </a:cubicBezTo>
                  <a:cubicBezTo>
                    <a:pt x="577" y="266"/>
                    <a:pt x="577" y="267"/>
                    <a:pt x="576" y="267"/>
                  </a:cubicBezTo>
                  <a:cubicBezTo>
                    <a:pt x="575" y="267"/>
                    <a:pt x="575" y="267"/>
                    <a:pt x="574" y="267"/>
                  </a:cubicBezTo>
                  <a:cubicBezTo>
                    <a:pt x="574" y="267"/>
                    <a:pt x="574" y="267"/>
                    <a:pt x="574" y="267"/>
                  </a:cubicBezTo>
                  <a:cubicBezTo>
                    <a:pt x="574" y="268"/>
                    <a:pt x="574" y="268"/>
                    <a:pt x="574" y="268"/>
                  </a:cubicBezTo>
                  <a:cubicBezTo>
                    <a:pt x="575" y="268"/>
                    <a:pt x="575" y="268"/>
                    <a:pt x="575" y="268"/>
                  </a:cubicBezTo>
                  <a:cubicBezTo>
                    <a:pt x="575" y="268"/>
                    <a:pt x="575" y="268"/>
                    <a:pt x="575" y="268"/>
                  </a:cubicBezTo>
                  <a:cubicBezTo>
                    <a:pt x="575" y="269"/>
                    <a:pt x="575" y="269"/>
                    <a:pt x="575" y="269"/>
                  </a:cubicBezTo>
                  <a:cubicBezTo>
                    <a:pt x="575" y="269"/>
                    <a:pt x="575" y="270"/>
                    <a:pt x="575" y="270"/>
                  </a:cubicBezTo>
                  <a:cubicBezTo>
                    <a:pt x="575" y="270"/>
                    <a:pt x="575" y="270"/>
                    <a:pt x="575" y="270"/>
                  </a:cubicBezTo>
                  <a:cubicBezTo>
                    <a:pt x="574" y="269"/>
                    <a:pt x="573" y="268"/>
                    <a:pt x="573" y="267"/>
                  </a:cubicBezTo>
                  <a:cubicBezTo>
                    <a:pt x="573" y="267"/>
                    <a:pt x="573" y="267"/>
                    <a:pt x="573" y="267"/>
                  </a:cubicBezTo>
                  <a:cubicBezTo>
                    <a:pt x="573" y="265"/>
                    <a:pt x="576" y="265"/>
                    <a:pt x="576" y="263"/>
                  </a:cubicBezTo>
                  <a:cubicBezTo>
                    <a:pt x="576" y="262"/>
                    <a:pt x="575" y="262"/>
                    <a:pt x="574" y="261"/>
                  </a:cubicBezTo>
                  <a:cubicBezTo>
                    <a:pt x="573" y="259"/>
                    <a:pt x="572" y="258"/>
                    <a:pt x="571" y="256"/>
                  </a:cubicBezTo>
                  <a:cubicBezTo>
                    <a:pt x="570" y="255"/>
                    <a:pt x="569" y="254"/>
                    <a:pt x="568" y="253"/>
                  </a:cubicBezTo>
                  <a:cubicBezTo>
                    <a:pt x="566" y="252"/>
                    <a:pt x="565" y="251"/>
                    <a:pt x="565" y="250"/>
                  </a:cubicBezTo>
                  <a:cubicBezTo>
                    <a:pt x="565" y="249"/>
                    <a:pt x="566" y="249"/>
                    <a:pt x="566" y="249"/>
                  </a:cubicBezTo>
                  <a:cubicBezTo>
                    <a:pt x="567" y="247"/>
                    <a:pt x="567" y="246"/>
                    <a:pt x="569" y="245"/>
                  </a:cubicBezTo>
                  <a:cubicBezTo>
                    <a:pt x="570" y="245"/>
                    <a:pt x="572" y="244"/>
                    <a:pt x="572" y="243"/>
                  </a:cubicBezTo>
                  <a:cubicBezTo>
                    <a:pt x="572" y="241"/>
                    <a:pt x="571" y="240"/>
                    <a:pt x="571" y="239"/>
                  </a:cubicBezTo>
                  <a:cubicBezTo>
                    <a:pt x="571" y="236"/>
                    <a:pt x="571" y="236"/>
                    <a:pt x="571" y="236"/>
                  </a:cubicBezTo>
                  <a:cubicBezTo>
                    <a:pt x="571" y="232"/>
                    <a:pt x="570" y="230"/>
                    <a:pt x="569" y="226"/>
                  </a:cubicBezTo>
                  <a:cubicBezTo>
                    <a:pt x="568" y="225"/>
                    <a:pt x="567" y="225"/>
                    <a:pt x="567" y="223"/>
                  </a:cubicBezTo>
                  <a:cubicBezTo>
                    <a:pt x="567" y="219"/>
                    <a:pt x="567" y="219"/>
                    <a:pt x="567" y="219"/>
                  </a:cubicBezTo>
                  <a:cubicBezTo>
                    <a:pt x="565" y="218"/>
                    <a:pt x="565" y="217"/>
                    <a:pt x="563" y="217"/>
                  </a:cubicBezTo>
                  <a:cubicBezTo>
                    <a:pt x="562" y="217"/>
                    <a:pt x="562" y="218"/>
                    <a:pt x="561" y="219"/>
                  </a:cubicBezTo>
                  <a:cubicBezTo>
                    <a:pt x="560" y="220"/>
                    <a:pt x="559" y="220"/>
                    <a:pt x="558" y="221"/>
                  </a:cubicBezTo>
                  <a:cubicBezTo>
                    <a:pt x="557" y="222"/>
                    <a:pt x="557" y="224"/>
                    <a:pt x="556" y="225"/>
                  </a:cubicBezTo>
                  <a:cubicBezTo>
                    <a:pt x="555" y="225"/>
                    <a:pt x="555" y="225"/>
                    <a:pt x="554" y="226"/>
                  </a:cubicBezTo>
                  <a:cubicBezTo>
                    <a:pt x="553" y="226"/>
                    <a:pt x="553" y="227"/>
                    <a:pt x="553" y="228"/>
                  </a:cubicBezTo>
                  <a:cubicBezTo>
                    <a:pt x="552" y="228"/>
                    <a:pt x="551" y="227"/>
                    <a:pt x="550" y="228"/>
                  </a:cubicBezTo>
                  <a:cubicBezTo>
                    <a:pt x="549" y="229"/>
                    <a:pt x="548" y="229"/>
                    <a:pt x="547" y="229"/>
                  </a:cubicBezTo>
                  <a:cubicBezTo>
                    <a:pt x="545" y="229"/>
                    <a:pt x="544" y="227"/>
                    <a:pt x="542" y="225"/>
                  </a:cubicBezTo>
                  <a:cubicBezTo>
                    <a:pt x="542" y="225"/>
                    <a:pt x="541" y="225"/>
                    <a:pt x="541" y="225"/>
                  </a:cubicBezTo>
                  <a:cubicBezTo>
                    <a:pt x="540" y="224"/>
                    <a:pt x="540" y="223"/>
                    <a:pt x="540" y="223"/>
                  </a:cubicBezTo>
                  <a:cubicBezTo>
                    <a:pt x="540" y="223"/>
                    <a:pt x="540" y="222"/>
                    <a:pt x="539" y="222"/>
                  </a:cubicBezTo>
                  <a:cubicBezTo>
                    <a:pt x="539" y="222"/>
                    <a:pt x="538" y="223"/>
                    <a:pt x="537" y="223"/>
                  </a:cubicBezTo>
                  <a:cubicBezTo>
                    <a:pt x="536" y="223"/>
                    <a:pt x="535" y="223"/>
                    <a:pt x="534" y="222"/>
                  </a:cubicBezTo>
                  <a:cubicBezTo>
                    <a:pt x="533" y="222"/>
                    <a:pt x="533" y="222"/>
                    <a:pt x="532" y="222"/>
                  </a:cubicBezTo>
                  <a:cubicBezTo>
                    <a:pt x="532" y="222"/>
                    <a:pt x="532" y="222"/>
                    <a:pt x="532" y="222"/>
                  </a:cubicBezTo>
                  <a:cubicBezTo>
                    <a:pt x="531" y="223"/>
                    <a:pt x="530" y="223"/>
                    <a:pt x="529" y="223"/>
                  </a:cubicBezTo>
                  <a:cubicBezTo>
                    <a:pt x="528" y="223"/>
                    <a:pt x="528" y="222"/>
                    <a:pt x="527" y="222"/>
                  </a:cubicBezTo>
                  <a:cubicBezTo>
                    <a:pt x="526" y="222"/>
                    <a:pt x="525" y="223"/>
                    <a:pt x="524" y="223"/>
                  </a:cubicBezTo>
                  <a:cubicBezTo>
                    <a:pt x="522" y="223"/>
                    <a:pt x="521" y="222"/>
                    <a:pt x="520" y="221"/>
                  </a:cubicBezTo>
                  <a:cubicBezTo>
                    <a:pt x="519" y="220"/>
                    <a:pt x="518" y="220"/>
                    <a:pt x="516" y="219"/>
                  </a:cubicBezTo>
                  <a:cubicBezTo>
                    <a:pt x="515" y="218"/>
                    <a:pt x="515" y="217"/>
                    <a:pt x="514" y="216"/>
                  </a:cubicBezTo>
                  <a:cubicBezTo>
                    <a:pt x="513" y="215"/>
                    <a:pt x="512" y="215"/>
                    <a:pt x="511" y="214"/>
                  </a:cubicBezTo>
                  <a:cubicBezTo>
                    <a:pt x="510" y="213"/>
                    <a:pt x="509" y="212"/>
                    <a:pt x="507" y="211"/>
                  </a:cubicBezTo>
                  <a:cubicBezTo>
                    <a:pt x="505" y="211"/>
                    <a:pt x="504" y="211"/>
                    <a:pt x="503" y="210"/>
                  </a:cubicBezTo>
                  <a:cubicBezTo>
                    <a:pt x="503" y="210"/>
                    <a:pt x="502" y="210"/>
                    <a:pt x="502" y="209"/>
                  </a:cubicBezTo>
                  <a:cubicBezTo>
                    <a:pt x="501" y="208"/>
                    <a:pt x="500" y="207"/>
                    <a:pt x="499" y="206"/>
                  </a:cubicBezTo>
                  <a:cubicBezTo>
                    <a:pt x="496" y="206"/>
                    <a:pt x="496" y="206"/>
                    <a:pt x="496" y="206"/>
                  </a:cubicBezTo>
                  <a:cubicBezTo>
                    <a:pt x="494" y="206"/>
                    <a:pt x="494" y="203"/>
                    <a:pt x="492" y="203"/>
                  </a:cubicBezTo>
                  <a:cubicBezTo>
                    <a:pt x="489" y="203"/>
                    <a:pt x="488" y="205"/>
                    <a:pt x="486" y="205"/>
                  </a:cubicBezTo>
                  <a:cubicBezTo>
                    <a:pt x="484" y="205"/>
                    <a:pt x="484" y="205"/>
                    <a:pt x="484" y="205"/>
                  </a:cubicBezTo>
                  <a:cubicBezTo>
                    <a:pt x="482" y="205"/>
                    <a:pt x="481" y="205"/>
                    <a:pt x="480" y="206"/>
                  </a:cubicBezTo>
                  <a:cubicBezTo>
                    <a:pt x="479" y="206"/>
                    <a:pt x="479" y="207"/>
                    <a:pt x="477" y="207"/>
                  </a:cubicBezTo>
                  <a:cubicBezTo>
                    <a:pt x="475" y="207"/>
                    <a:pt x="475" y="207"/>
                    <a:pt x="475" y="207"/>
                  </a:cubicBezTo>
                  <a:cubicBezTo>
                    <a:pt x="473" y="207"/>
                    <a:pt x="473" y="209"/>
                    <a:pt x="472" y="210"/>
                  </a:cubicBezTo>
                  <a:cubicBezTo>
                    <a:pt x="470" y="210"/>
                    <a:pt x="470" y="211"/>
                    <a:pt x="469" y="212"/>
                  </a:cubicBezTo>
                  <a:cubicBezTo>
                    <a:pt x="469" y="212"/>
                    <a:pt x="468" y="213"/>
                    <a:pt x="468" y="213"/>
                  </a:cubicBezTo>
                  <a:cubicBezTo>
                    <a:pt x="468" y="213"/>
                    <a:pt x="469" y="214"/>
                    <a:pt x="469" y="214"/>
                  </a:cubicBezTo>
                  <a:cubicBezTo>
                    <a:pt x="469" y="214"/>
                    <a:pt x="468" y="215"/>
                    <a:pt x="468" y="215"/>
                  </a:cubicBezTo>
                  <a:cubicBezTo>
                    <a:pt x="468" y="216"/>
                    <a:pt x="470" y="216"/>
                    <a:pt x="471" y="217"/>
                  </a:cubicBezTo>
                  <a:cubicBezTo>
                    <a:pt x="472" y="217"/>
                    <a:pt x="473" y="219"/>
                    <a:pt x="473" y="220"/>
                  </a:cubicBezTo>
                  <a:cubicBezTo>
                    <a:pt x="473" y="222"/>
                    <a:pt x="471" y="222"/>
                    <a:pt x="471" y="224"/>
                  </a:cubicBezTo>
                  <a:cubicBezTo>
                    <a:pt x="471" y="226"/>
                    <a:pt x="471" y="227"/>
                    <a:pt x="471" y="229"/>
                  </a:cubicBezTo>
                  <a:cubicBezTo>
                    <a:pt x="471" y="230"/>
                    <a:pt x="471" y="230"/>
                    <a:pt x="471" y="230"/>
                  </a:cubicBezTo>
                  <a:cubicBezTo>
                    <a:pt x="471" y="231"/>
                    <a:pt x="471" y="232"/>
                    <a:pt x="471" y="232"/>
                  </a:cubicBezTo>
                  <a:cubicBezTo>
                    <a:pt x="471" y="234"/>
                    <a:pt x="474" y="234"/>
                    <a:pt x="474" y="236"/>
                  </a:cubicBezTo>
                  <a:cubicBezTo>
                    <a:pt x="474" y="236"/>
                    <a:pt x="473" y="237"/>
                    <a:pt x="473" y="237"/>
                  </a:cubicBezTo>
                  <a:cubicBezTo>
                    <a:pt x="472" y="238"/>
                    <a:pt x="471" y="239"/>
                    <a:pt x="471" y="241"/>
                  </a:cubicBezTo>
                  <a:cubicBezTo>
                    <a:pt x="471" y="244"/>
                    <a:pt x="471" y="244"/>
                    <a:pt x="471" y="244"/>
                  </a:cubicBezTo>
                  <a:cubicBezTo>
                    <a:pt x="470" y="244"/>
                    <a:pt x="470" y="244"/>
                    <a:pt x="470" y="244"/>
                  </a:cubicBezTo>
                  <a:cubicBezTo>
                    <a:pt x="469" y="244"/>
                    <a:pt x="468" y="243"/>
                    <a:pt x="468" y="243"/>
                  </a:cubicBezTo>
                  <a:cubicBezTo>
                    <a:pt x="466" y="243"/>
                    <a:pt x="465" y="243"/>
                    <a:pt x="464" y="243"/>
                  </a:cubicBezTo>
                  <a:cubicBezTo>
                    <a:pt x="464" y="243"/>
                    <a:pt x="464" y="243"/>
                    <a:pt x="464" y="243"/>
                  </a:cubicBezTo>
                  <a:cubicBezTo>
                    <a:pt x="463" y="241"/>
                    <a:pt x="463" y="240"/>
                    <a:pt x="461" y="240"/>
                  </a:cubicBezTo>
                  <a:cubicBezTo>
                    <a:pt x="461" y="240"/>
                    <a:pt x="461" y="241"/>
                    <a:pt x="460" y="241"/>
                  </a:cubicBezTo>
                  <a:cubicBezTo>
                    <a:pt x="459" y="242"/>
                    <a:pt x="459" y="242"/>
                    <a:pt x="459" y="243"/>
                  </a:cubicBezTo>
                  <a:cubicBezTo>
                    <a:pt x="458" y="243"/>
                    <a:pt x="458" y="244"/>
                    <a:pt x="458" y="244"/>
                  </a:cubicBezTo>
                  <a:cubicBezTo>
                    <a:pt x="456" y="244"/>
                    <a:pt x="455" y="243"/>
                    <a:pt x="453" y="243"/>
                  </a:cubicBezTo>
                  <a:cubicBezTo>
                    <a:pt x="452" y="243"/>
                    <a:pt x="452" y="242"/>
                    <a:pt x="452" y="242"/>
                  </a:cubicBezTo>
                  <a:cubicBezTo>
                    <a:pt x="450" y="242"/>
                    <a:pt x="450" y="243"/>
                    <a:pt x="449" y="244"/>
                  </a:cubicBezTo>
                  <a:cubicBezTo>
                    <a:pt x="448" y="246"/>
                    <a:pt x="447" y="248"/>
                    <a:pt x="445" y="248"/>
                  </a:cubicBezTo>
                  <a:cubicBezTo>
                    <a:pt x="444" y="249"/>
                    <a:pt x="443" y="250"/>
                    <a:pt x="441" y="251"/>
                  </a:cubicBezTo>
                  <a:cubicBezTo>
                    <a:pt x="440" y="252"/>
                    <a:pt x="439" y="255"/>
                    <a:pt x="437" y="255"/>
                  </a:cubicBezTo>
                  <a:cubicBezTo>
                    <a:pt x="435" y="255"/>
                    <a:pt x="435" y="255"/>
                    <a:pt x="435" y="255"/>
                  </a:cubicBezTo>
                  <a:cubicBezTo>
                    <a:pt x="432" y="255"/>
                    <a:pt x="430" y="257"/>
                    <a:pt x="427" y="257"/>
                  </a:cubicBezTo>
                  <a:cubicBezTo>
                    <a:pt x="424" y="257"/>
                    <a:pt x="424" y="257"/>
                    <a:pt x="424" y="257"/>
                  </a:cubicBezTo>
                  <a:cubicBezTo>
                    <a:pt x="424" y="257"/>
                    <a:pt x="424" y="257"/>
                    <a:pt x="423" y="257"/>
                  </a:cubicBezTo>
                  <a:cubicBezTo>
                    <a:pt x="422" y="257"/>
                    <a:pt x="421" y="256"/>
                    <a:pt x="420" y="256"/>
                  </a:cubicBezTo>
                  <a:cubicBezTo>
                    <a:pt x="419" y="256"/>
                    <a:pt x="418" y="256"/>
                    <a:pt x="417" y="256"/>
                  </a:cubicBezTo>
                  <a:cubicBezTo>
                    <a:pt x="416" y="255"/>
                    <a:pt x="416" y="254"/>
                    <a:pt x="415" y="254"/>
                  </a:cubicBezTo>
                  <a:cubicBezTo>
                    <a:pt x="414" y="254"/>
                    <a:pt x="413" y="254"/>
                    <a:pt x="412" y="254"/>
                  </a:cubicBezTo>
                  <a:cubicBezTo>
                    <a:pt x="410" y="254"/>
                    <a:pt x="409" y="253"/>
                    <a:pt x="407" y="252"/>
                  </a:cubicBezTo>
                  <a:cubicBezTo>
                    <a:pt x="406" y="252"/>
                    <a:pt x="405" y="252"/>
                    <a:pt x="404" y="252"/>
                  </a:cubicBezTo>
                  <a:cubicBezTo>
                    <a:pt x="403" y="252"/>
                    <a:pt x="402" y="252"/>
                    <a:pt x="401" y="252"/>
                  </a:cubicBezTo>
                  <a:cubicBezTo>
                    <a:pt x="399" y="252"/>
                    <a:pt x="399" y="253"/>
                    <a:pt x="398" y="254"/>
                  </a:cubicBezTo>
                  <a:cubicBezTo>
                    <a:pt x="397" y="255"/>
                    <a:pt x="395" y="254"/>
                    <a:pt x="394" y="255"/>
                  </a:cubicBezTo>
                  <a:cubicBezTo>
                    <a:pt x="393" y="256"/>
                    <a:pt x="393" y="257"/>
                    <a:pt x="392" y="259"/>
                  </a:cubicBezTo>
                  <a:cubicBezTo>
                    <a:pt x="389" y="259"/>
                    <a:pt x="389" y="259"/>
                    <a:pt x="389" y="259"/>
                  </a:cubicBezTo>
                  <a:cubicBezTo>
                    <a:pt x="386" y="259"/>
                    <a:pt x="383" y="256"/>
                    <a:pt x="382" y="252"/>
                  </a:cubicBezTo>
                  <a:cubicBezTo>
                    <a:pt x="382" y="250"/>
                    <a:pt x="380" y="250"/>
                    <a:pt x="378" y="249"/>
                  </a:cubicBezTo>
                  <a:cubicBezTo>
                    <a:pt x="377" y="249"/>
                    <a:pt x="376" y="248"/>
                    <a:pt x="374" y="248"/>
                  </a:cubicBezTo>
                  <a:cubicBezTo>
                    <a:pt x="372" y="248"/>
                    <a:pt x="371" y="248"/>
                    <a:pt x="370" y="248"/>
                  </a:cubicBezTo>
                  <a:cubicBezTo>
                    <a:pt x="369" y="248"/>
                    <a:pt x="369" y="248"/>
                    <a:pt x="369" y="248"/>
                  </a:cubicBezTo>
                  <a:cubicBezTo>
                    <a:pt x="366" y="248"/>
                    <a:pt x="366" y="248"/>
                    <a:pt x="366" y="248"/>
                  </a:cubicBezTo>
                  <a:cubicBezTo>
                    <a:pt x="365" y="248"/>
                    <a:pt x="365" y="247"/>
                    <a:pt x="364" y="247"/>
                  </a:cubicBezTo>
                  <a:cubicBezTo>
                    <a:pt x="363" y="247"/>
                    <a:pt x="363" y="247"/>
                    <a:pt x="362" y="247"/>
                  </a:cubicBezTo>
                  <a:cubicBezTo>
                    <a:pt x="361" y="247"/>
                    <a:pt x="361" y="246"/>
                    <a:pt x="361" y="246"/>
                  </a:cubicBezTo>
                  <a:cubicBezTo>
                    <a:pt x="361" y="246"/>
                    <a:pt x="361" y="247"/>
                    <a:pt x="360" y="247"/>
                  </a:cubicBezTo>
                  <a:cubicBezTo>
                    <a:pt x="360" y="249"/>
                    <a:pt x="360" y="249"/>
                    <a:pt x="360" y="249"/>
                  </a:cubicBezTo>
                  <a:cubicBezTo>
                    <a:pt x="360" y="251"/>
                    <a:pt x="358" y="251"/>
                    <a:pt x="358" y="252"/>
                  </a:cubicBezTo>
                  <a:cubicBezTo>
                    <a:pt x="358" y="255"/>
                    <a:pt x="358" y="255"/>
                    <a:pt x="358" y="255"/>
                  </a:cubicBezTo>
                  <a:cubicBezTo>
                    <a:pt x="358" y="257"/>
                    <a:pt x="361" y="258"/>
                    <a:pt x="361" y="260"/>
                  </a:cubicBezTo>
                  <a:cubicBezTo>
                    <a:pt x="361" y="260"/>
                    <a:pt x="361" y="261"/>
                    <a:pt x="361" y="262"/>
                  </a:cubicBezTo>
                  <a:cubicBezTo>
                    <a:pt x="361" y="263"/>
                    <a:pt x="362" y="263"/>
                    <a:pt x="362" y="264"/>
                  </a:cubicBezTo>
                  <a:cubicBezTo>
                    <a:pt x="362" y="266"/>
                    <a:pt x="360" y="267"/>
                    <a:pt x="358" y="267"/>
                  </a:cubicBezTo>
                  <a:cubicBezTo>
                    <a:pt x="355" y="267"/>
                    <a:pt x="354" y="266"/>
                    <a:pt x="350" y="266"/>
                  </a:cubicBezTo>
                  <a:cubicBezTo>
                    <a:pt x="349" y="266"/>
                    <a:pt x="348" y="268"/>
                    <a:pt x="346" y="268"/>
                  </a:cubicBezTo>
                  <a:cubicBezTo>
                    <a:pt x="345" y="268"/>
                    <a:pt x="345" y="267"/>
                    <a:pt x="344" y="267"/>
                  </a:cubicBezTo>
                  <a:cubicBezTo>
                    <a:pt x="343" y="267"/>
                    <a:pt x="343" y="267"/>
                    <a:pt x="342" y="266"/>
                  </a:cubicBezTo>
                  <a:cubicBezTo>
                    <a:pt x="341" y="264"/>
                    <a:pt x="340" y="263"/>
                    <a:pt x="339" y="263"/>
                  </a:cubicBezTo>
                  <a:cubicBezTo>
                    <a:pt x="337" y="263"/>
                    <a:pt x="337" y="263"/>
                    <a:pt x="336" y="263"/>
                  </a:cubicBezTo>
                  <a:cubicBezTo>
                    <a:pt x="332" y="263"/>
                    <a:pt x="332" y="263"/>
                    <a:pt x="332" y="263"/>
                  </a:cubicBezTo>
                  <a:cubicBezTo>
                    <a:pt x="331" y="263"/>
                    <a:pt x="330" y="263"/>
                    <a:pt x="329" y="263"/>
                  </a:cubicBezTo>
                  <a:cubicBezTo>
                    <a:pt x="327" y="263"/>
                    <a:pt x="326" y="264"/>
                    <a:pt x="324" y="265"/>
                  </a:cubicBezTo>
                  <a:cubicBezTo>
                    <a:pt x="323" y="265"/>
                    <a:pt x="322" y="265"/>
                    <a:pt x="321" y="266"/>
                  </a:cubicBezTo>
                  <a:cubicBezTo>
                    <a:pt x="320" y="266"/>
                    <a:pt x="321" y="266"/>
                    <a:pt x="320" y="267"/>
                  </a:cubicBezTo>
                  <a:cubicBezTo>
                    <a:pt x="320" y="267"/>
                    <a:pt x="319" y="267"/>
                    <a:pt x="318" y="267"/>
                  </a:cubicBezTo>
                  <a:cubicBezTo>
                    <a:pt x="317" y="268"/>
                    <a:pt x="317" y="269"/>
                    <a:pt x="317" y="269"/>
                  </a:cubicBezTo>
                  <a:cubicBezTo>
                    <a:pt x="316" y="270"/>
                    <a:pt x="315" y="270"/>
                    <a:pt x="314" y="270"/>
                  </a:cubicBezTo>
                  <a:cubicBezTo>
                    <a:pt x="314" y="271"/>
                    <a:pt x="315" y="273"/>
                    <a:pt x="314" y="273"/>
                  </a:cubicBezTo>
                  <a:cubicBezTo>
                    <a:pt x="313" y="273"/>
                    <a:pt x="313" y="274"/>
                    <a:pt x="312" y="274"/>
                  </a:cubicBezTo>
                  <a:cubicBezTo>
                    <a:pt x="311" y="274"/>
                    <a:pt x="310" y="274"/>
                    <a:pt x="309" y="274"/>
                  </a:cubicBezTo>
                  <a:cubicBezTo>
                    <a:pt x="308" y="275"/>
                    <a:pt x="308" y="277"/>
                    <a:pt x="306" y="277"/>
                  </a:cubicBezTo>
                  <a:cubicBezTo>
                    <a:pt x="306" y="277"/>
                    <a:pt x="305" y="277"/>
                    <a:pt x="305" y="277"/>
                  </a:cubicBezTo>
                  <a:cubicBezTo>
                    <a:pt x="305" y="277"/>
                    <a:pt x="305" y="277"/>
                    <a:pt x="305" y="277"/>
                  </a:cubicBezTo>
                  <a:cubicBezTo>
                    <a:pt x="304" y="277"/>
                    <a:pt x="304" y="275"/>
                    <a:pt x="302" y="275"/>
                  </a:cubicBezTo>
                  <a:cubicBezTo>
                    <a:pt x="301" y="274"/>
                    <a:pt x="300" y="275"/>
                    <a:pt x="299" y="274"/>
                  </a:cubicBezTo>
                  <a:cubicBezTo>
                    <a:pt x="299" y="274"/>
                    <a:pt x="298" y="273"/>
                    <a:pt x="298" y="273"/>
                  </a:cubicBezTo>
                  <a:cubicBezTo>
                    <a:pt x="297" y="273"/>
                    <a:pt x="297" y="274"/>
                    <a:pt x="297" y="274"/>
                  </a:cubicBezTo>
                  <a:cubicBezTo>
                    <a:pt x="297" y="275"/>
                    <a:pt x="296" y="275"/>
                    <a:pt x="296" y="276"/>
                  </a:cubicBezTo>
                  <a:cubicBezTo>
                    <a:pt x="295" y="277"/>
                    <a:pt x="296" y="278"/>
                    <a:pt x="295" y="278"/>
                  </a:cubicBezTo>
                  <a:cubicBezTo>
                    <a:pt x="294" y="279"/>
                    <a:pt x="293" y="279"/>
                    <a:pt x="291" y="279"/>
                  </a:cubicBezTo>
                  <a:cubicBezTo>
                    <a:pt x="288" y="279"/>
                    <a:pt x="288" y="275"/>
                    <a:pt x="287" y="273"/>
                  </a:cubicBezTo>
                  <a:cubicBezTo>
                    <a:pt x="286" y="272"/>
                    <a:pt x="285" y="272"/>
                    <a:pt x="285" y="271"/>
                  </a:cubicBezTo>
                  <a:cubicBezTo>
                    <a:pt x="284" y="270"/>
                    <a:pt x="283" y="269"/>
                    <a:pt x="283" y="269"/>
                  </a:cubicBezTo>
                  <a:cubicBezTo>
                    <a:pt x="281" y="267"/>
                    <a:pt x="280" y="265"/>
                    <a:pt x="278" y="265"/>
                  </a:cubicBezTo>
                  <a:cubicBezTo>
                    <a:pt x="276" y="265"/>
                    <a:pt x="275" y="267"/>
                    <a:pt x="274" y="267"/>
                  </a:cubicBezTo>
                  <a:cubicBezTo>
                    <a:pt x="272" y="267"/>
                    <a:pt x="271" y="267"/>
                    <a:pt x="270" y="266"/>
                  </a:cubicBezTo>
                  <a:cubicBezTo>
                    <a:pt x="269" y="265"/>
                    <a:pt x="270" y="265"/>
                    <a:pt x="269" y="264"/>
                  </a:cubicBezTo>
                  <a:cubicBezTo>
                    <a:pt x="269" y="263"/>
                    <a:pt x="268" y="263"/>
                    <a:pt x="266" y="263"/>
                  </a:cubicBezTo>
                  <a:cubicBezTo>
                    <a:pt x="266" y="263"/>
                    <a:pt x="266" y="263"/>
                    <a:pt x="266" y="263"/>
                  </a:cubicBezTo>
                  <a:cubicBezTo>
                    <a:pt x="266" y="264"/>
                    <a:pt x="266" y="264"/>
                    <a:pt x="266" y="265"/>
                  </a:cubicBezTo>
                  <a:cubicBezTo>
                    <a:pt x="264" y="265"/>
                    <a:pt x="264" y="266"/>
                    <a:pt x="262" y="266"/>
                  </a:cubicBezTo>
                  <a:cubicBezTo>
                    <a:pt x="261" y="266"/>
                    <a:pt x="261" y="265"/>
                    <a:pt x="261" y="264"/>
                  </a:cubicBezTo>
                  <a:cubicBezTo>
                    <a:pt x="260" y="262"/>
                    <a:pt x="260" y="261"/>
                    <a:pt x="259" y="259"/>
                  </a:cubicBezTo>
                  <a:cubicBezTo>
                    <a:pt x="258" y="256"/>
                    <a:pt x="256" y="255"/>
                    <a:pt x="254" y="251"/>
                  </a:cubicBezTo>
                  <a:cubicBezTo>
                    <a:pt x="252" y="248"/>
                    <a:pt x="251" y="246"/>
                    <a:pt x="249" y="244"/>
                  </a:cubicBezTo>
                  <a:cubicBezTo>
                    <a:pt x="248" y="242"/>
                    <a:pt x="247" y="241"/>
                    <a:pt x="245" y="240"/>
                  </a:cubicBezTo>
                  <a:cubicBezTo>
                    <a:pt x="244" y="239"/>
                    <a:pt x="243" y="239"/>
                    <a:pt x="243" y="238"/>
                  </a:cubicBezTo>
                  <a:cubicBezTo>
                    <a:pt x="243" y="238"/>
                    <a:pt x="242" y="238"/>
                    <a:pt x="242" y="238"/>
                  </a:cubicBezTo>
                  <a:cubicBezTo>
                    <a:pt x="242" y="237"/>
                    <a:pt x="243" y="237"/>
                    <a:pt x="243" y="236"/>
                  </a:cubicBezTo>
                  <a:cubicBezTo>
                    <a:pt x="243" y="236"/>
                    <a:pt x="243" y="236"/>
                    <a:pt x="243" y="235"/>
                  </a:cubicBezTo>
                  <a:cubicBezTo>
                    <a:pt x="242" y="235"/>
                    <a:pt x="242" y="235"/>
                    <a:pt x="242" y="235"/>
                  </a:cubicBezTo>
                  <a:cubicBezTo>
                    <a:pt x="241" y="235"/>
                    <a:pt x="241" y="236"/>
                    <a:pt x="240" y="237"/>
                  </a:cubicBezTo>
                  <a:cubicBezTo>
                    <a:pt x="239" y="237"/>
                    <a:pt x="238" y="236"/>
                    <a:pt x="237" y="237"/>
                  </a:cubicBezTo>
                  <a:cubicBezTo>
                    <a:pt x="236" y="239"/>
                    <a:pt x="235" y="240"/>
                    <a:pt x="233" y="241"/>
                  </a:cubicBezTo>
                  <a:cubicBezTo>
                    <a:pt x="233" y="241"/>
                    <a:pt x="233" y="242"/>
                    <a:pt x="232" y="242"/>
                  </a:cubicBezTo>
                  <a:cubicBezTo>
                    <a:pt x="231" y="242"/>
                    <a:pt x="230" y="242"/>
                    <a:pt x="228" y="243"/>
                  </a:cubicBezTo>
                  <a:cubicBezTo>
                    <a:pt x="227" y="243"/>
                    <a:pt x="227" y="244"/>
                    <a:pt x="226" y="244"/>
                  </a:cubicBezTo>
                  <a:cubicBezTo>
                    <a:pt x="226" y="244"/>
                    <a:pt x="226" y="244"/>
                    <a:pt x="226" y="244"/>
                  </a:cubicBezTo>
                  <a:cubicBezTo>
                    <a:pt x="226" y="243"/>
                    <a:pt x="226" y="243"/>
                    <a:pt x="226" y="243"/>
                  </a:cubicBezTo>
                  <a:cubicBezTo>
                    <a:pt x="227" y="242"/>
                    <a:pt x="227" y="241"/>
                    <a:pt x="227" y="240"/>
                  </a:cubicBezTo>
                  <a:cubicBezTo>
                    <a:pt x="227" y="239"/>
                    <a:pt x="227" y="239"/>
                    <a:pt x="227" y="239"/>
                  </a:cubicBezTo>
                  <a:cubicBezTo>
                    <a:pt x="225" y="239"/>
                    <a:pt x="224" y="238"/>
                    <a:pt x="222" y="238"/>
                  </a:cubicBezTo>
                  <a:cubicBezTo>
                    <a:pt x="222" y="238"/>
                    <a:pt x="221" y="239"/>
                    <a:pt x="221" y="239"/>
                  </a:cubicBezTo>
                  <a:cubicBezTo>
                    <a:pt x="221" y="239"/>
                    <a:pt x="221" y="239"/>
                    <a:pt x="221" y="240"/>
                  </a:cubicBezTo>
                  <a:cubicBezTo>
                    <a:pt x="220" y="240"/>
                    <a:pt x="220" y="240"/>
                    <a:pt x="220" y="240"/>
                  </a:cubicBezTo>
                  <a:cubicBezTo>
                    <a:pt x="219" y="239"/>
                    <a:pt x="219" y="238"/>
                    <a:pt x="218" y="238"/>
                  </a:cubicBezTo>
                  <a:cubicBezTo>
                    <a:pt x="217" y="238"/>
                    <a:pt x="217" y="238"/>
                    <a:pt x="216" y="238"/>
                  </a:cubicBezTo>
                  <a:cubicBezTo>
                    <a:pt x="215" y="238"/>
                    <a:pt x="214" y="237"/>
                    <a:pt x="214" y="236"/>
                  </a:cubicBezTo>
                  <a:cubicBezTo>
                    <a:pt x="214" y="235"/>
                    <a:pt x="215" y="234"/>
                    <a:pt x="215" y="234"/>
                  </a:cubicBezTo>
                  <a:cubicBezTo>
                    <a:pt x="215" y="232"/>
                    <a:pt x="214" y="231"/>
                    <a:pt x="213" y="229"/>
                  </a:cubicBezTo>
                  <a:cubicBezTo>
                    <a:pt x="213" y="228"/>
                    <a:pt x="213" y="227"/>
                    <a:pt x="212" y="227"/>
                  </a:cubicBezTo>
                  <a:cubicBezTo>
                    <a:pt x="212" y="227"/>
                    <a:pt x="212" y="228"/>
                    <a:pt x="211" y="228"/>
                  </a:cubicBezTo>
                  <a:cubicBezTo>
                    <a:pt x="209" y="228"/>
                    <a:pt x="208" y="227"/>
                    <a:pt x="206" y="227"/>
                  </a:cubicBezTo>
                  <a:cubicBezTo>
                    <a:pt x="204" y="227"/>
                    <a:pt x="202" y="228"/>
                    <a:pt x="200" y="229"/>
                  </a:cubicBezTo>
                  <a:cubicBezTo>
                    <a:pt x="200" y="229"/>
                    <a:pt x="200" y="230"/>
                    <a:pt x="199" y="230"/>
                  </a:cubicBezTo>
                  <a:cubicBezTo>
                    <a:pt x="195" y="231"/>
                    <a:pt x="193" y="230"/>
                    <a:pt x="189" y="231"/>
                  </a:cubicBezTo>
                  <a:cubicBezTo>
                    <a:pt x="187" y="231"/>
                    <a:pt x="186" y="232"/>
                    <a:pt x="185" y="232"/>
                  </a:cubicBezTo>
                  <a:cubicBezTo>
                    <a:pt x="184" y="232"/>
                    <a:pt x="183" y="232"/>
                    <a:pt x="182" y="232"/>
                  </a:cubicBezTo>
                  <a:cubicBezTo>
                    <a:pt x="180" y="232"/>
                    <a:pt x="179" y="232"/>
                    <a:pt x="177" y="233"/>
                  </a:cubicBezTo>
                  <a:cubicBezTo>
                    <a:pt x="176" y="233"/>
                    <a:pt x="175" y="233"/>
                    <a:pt x="174" y="233"/>
                  </a:cubicBezTo>
                  <a:cubicBezTo>
                    <a:pt x="173" y="233"/>
                    <a:pt x="173" y="234"/>
                    <a:pt x="172" y="234"/>
                  </a:cubicBezTo>
                  <a:cubicBezTo>
                    <a:pt x="171" y="234"/>
                    <a:pt x="171" y="234"/>
                    <a:pt x="170" y="234"/>
                  </a:cubicBezTo>
                  <a:cubicBezTo>
                    <a:pt x="168" y="234"/>
                    <a:pt x="168" y="234"/>
                    <a:pt x="166" y="234"/>
                  </a:cubicBezTo>
                  <a:cubicBezTo>
                    <a:pt x="165" y="234"/>
                    <a:pt x="165" y="234"/>
                    <a:pt x="164" y="234"/>
                  </a:cubicBezTo>
                  <a:cubicBezTo>
                    <a:pt x="162" y="234"/>
                    <a:pt x="162" y="236"/>
                    <a:pt x="161" y="237"/>
                  </a:cubicBezTo>
                  <a:cubicBezTo>
                    <a:pt x="162" y="237"/>
                    <a:pt x="162" y="237"/>
                    <a:pt x="163" y="237"/>
                  </a:cubicBezTo>
                  <a:cubicBezTo>
                    <a:pt x="163" y="238"/>
                    <a:pt x="163" y="238"/>
                    <a:pt x="163" y="239"/>
                  </a:cubicBezTo>
                  <a:cubicBezTo>
                    <a:pt x="162" y="240"/>
                    <a:pt x="162" y="240"/>
                    <a:pt x="162" y="240"/>
                  </a:cubicBezTo>
                  <a:cubicBezTo>
                    <a:pt x="162" y="242"/>
                    <a:pt x="164" y="242"/>
                    <a:pt x="166" y="242"/>
                  </a:cubicBezTo>
                  <a:cubicBezTo>
                    <a:pt x="165" y="243"/>
                    <a:pt x="165" y="243"/>
                    <a:pt x="164" y="243"/>
                  </a:cubicBezTo>
                  <a:cubicBezTo>
                    <a:pt x="163" y="243"/>
                    <a:pt x="163" y="243"/>
                    <a:pt x="162" y="243"/>
                  </a:cubicBezTo>
                  <a:cubicBezTo>
                    <a:pt x="161" y="243"/>
                    <a:pt x="160" y="244"/>
                    <a:pt x="159" y="245"/>
                  </a:cubicBezTo>
                  <a:cubicBezTo>
                    <a:pt x="158" y="246"/>
                    <a:pt x="157" y="246"/>
                    <a:pt x="157" y="248"/>
                  </a:cubicBezTo>
                  <a:cubicBezTo>
                    <a:pt x="157" y="249"/>
                    <a:pt x="159" y="250"/>
                    <a:pt x="159" y="251"/>
                  </a:cubicBezTo>
                  <a:cubicBezTo>
                    <a:pt x="159" y="253"/>
                    <a:pt x="155" y="253"/>
                    <a:pt x="155" y="255"/>
                  </a:cubicBezTo>
                  <a:cubicBezTo>
                    <a:pt x="155" y="257"/>
                    <a:pt x="157" y="256"/>
                    <a:pt x="158" y="257"/>
                  </a:cubicBezTo>
                  <a:cubicBezTo>
                    <a:pt x="160" y="258"/>
                    <a:pt x="160" y="260"/>
                    <a:pt x="162" y="260"/>
                  </a:cubicBezTo>
                  <a:cubicBezTo>
                    <a:pt x="162" y="261"/>
                    <a:pt x="162" y="261"/>
                    <a:pt x="162" y="261"/>
                  </a:cubicBezTo>
                  <a:cubicBezTo>
                    <a:pt x="162" y="262"/>
                    <a:pt x="161" y="262"/>
                    <a:pt x="159" y="262"/>
                  </a:cubicBezTo>
                  <a:cubicBezTo>
                    <a:pt x="159" y="263"/>
                    <a:pt x="158" y="263"/>
                    <a:pt x="157" y="263"/>
                  </a:cubicBezTo>
                  <a:cubicBezTo>
                    <a:pt x="156" y="263"/>
                    <a:pt x="156" y="262"/>
                    <a:pt x="155" y="262"/>
                  </a:cubicBezTo>
                  <a:cubicBezTo>
                    <a:pt x="154" y="261"/>
                    <a:pt x="154" y="261"/>
                    <a:pt x="153" y="261"/>
                  </a:cubicBezTo>
                  <a:cubicBezTo>
                    <a:pt x="151" y="261"/>
                    <a:pt x="151" y="262"/>
                    <a:pt x="150" y="263"/>
                  </a:cubicBezTo>
                  <a:cubicBezTo>
                    <a:pt x="148" y="263"/>
                    <a:pt x="148" y="262"/>
                    <a:pt x="147" y="261"/>
                  </a:cubicBezTo>
                  <a:cubicBezTo>
                    <a:pt x="146" y="261"/>
                    <a:pt x="145" y="260"/>
                    <a:pt x="145" y="260"/>
                  </a:cubicBezTo>
                  <a:cubicBezTo>
                    <a:pt x="145" y="258"/>
                    <a:pt x="145" y="257"/>
                    <a:pt x="144" y="255"/>
                  </a:cubicBezTo>
                  <a:cubicBezTo>
                    <a:pt x="143" y="254"/>
                    <a:pt x="142" y="254"/>
                    <a:pt x="141" y="254"/>
                  </a:cubicBezTo>
                  <a:cubicBezTo>
                    <a:pt x="140" y="254"/>
                    <a:pt x="140" y="253"/>
                    <a:pt x="139" y="253"/>
                  </a:cubicBezTo>
                  <a:cubicBezTo>
                    <a:pt x="138" y="253"/>
                    <a:pt x="138" y="254"/>
                    <a:pt x="137" y="254"/>
                  </a:cubicBezTo>
                  <a:cubicBezTo>
                    <a:pt x="135" y="254"/>
                    <a:pt x="134" y="253"/>
                    <a:pt x="131" y="253"/>
                  </a:cubicBezTo>
                  <a:cubicBezTo>
                    <a:pt x="130" y="252"/>
                    <a:pt x="129" y="252"/>
                    <a:pt x="127" y="252"/>
                  </a:cubicBezTo>
                  <a:cubicBezTo>
                    <a:pt x="126" y="251"/>
                    <a:pt x="126" y="250"/>
                    <a:pt x="125" y="250"/>
                  </a:cubicBezTo>
                  <a:cubicBezTo>
                    <a:pt x="124" y="250"/>
                    <a:pt x="124" y="251"/>
                    <a:pt x="123" y="252"/>
                  </a:cubicBezTo>
                  <a:cubicBezTo>
                    <a:pt x="123" y="251"/>
                    <a:pt x="123" y="251"/>
                    <a:pt x="122" y="250"/>
                  </a:cubicBezTo>
                  <a:cubicBezTo>
                    <a:pt x="122" y="250"/>
                    <a:pt x="121" y="250"/>
                    <a:pt x="121" y="249"/>
                  </a:cubicBezTo>
                  <a:cubicBezTo>
                    <a:pt x="120" y="248"/>
                    <a:pt x="120" y="247"/>
                    <a:pt x="119" y="246"/>
                  </a:cubicBezTo>
                  <a:cubicBezTo>
                    <a:pt x="118" y="246"/>
                    <a:pt x="118" y="246"/>
                    <a:pt x="117" y="246"/>
                  </a:cubicBezTo>
                  <a:cubicBezTo>
                    <a:pt x="117" y="246"/>
                    <a:pt x="116" y="247"/>
                    <a:pt x="115" y="246"/>
                  </a:cubicBezTo>
                  <a:cubicBezTo>
                    <a:pt x="114" y="244"/>
                    <a:pt x="113" y="242"/>
                    <a:pt x="111" y="242"/>
                  </a:cubicBezTo>
                  <a:cubicBezTo>
                    <a:pt x="110" y="242"/>
                    <a:pt x="109" y="243"/>
                    <a:pt x="108" y="243"/>
                  </a:cubicBezTo>
                  <a:cubicBezTo>
                    <a:pt x="107" y="243"/>
                    <a:pt x="107" y="243"/>
                    <a:pt x="107" y="243"/>
                  </a:cubicBezTo>
                  <a:cubicBezTo>
                    <a:pt x="107" y="242"/>
                    <a:pt x="107" y="242"/>
                    <a:pt x="107" y="241"/>
                  </a:cubicBezTo>
                  <a:cubicBezTo>
                    <a:pt x="107" y="241"/>
                    <a:pt x="106" y="241"/>
                    <a:pt x="106" y="241"/>
                  </a:cubicBezTo>
                  <a:cubicBezTo>
                    <a:pt x="104" y="241"/>
                    <a:pt x="103" y="242"/>
                    <a:pt x="102" y="242"/>
                  </a:cubicBezTo>
                  <a:cubicBezTo>
                    <a:pt x="100" y="243"/>
                    <a:pt x="99" y="243"/>
                    <a:pt x="98" y="243"/>
                  </a:cubicBezTo>
                  <a:cubicBezTo>
                    <a:pt x="96" y="243"/>
                    <a:pt x="95" y="244"/>
                    <a:pt x="94" y="245"/>
                  </a:cubicBezTo>
                  <a:cubicBezTo>
                    <a:pt x="93" y="245"/>
                    <a:pt x="92" y="245"/>
                    <a:pt x="92" y="245"/>
                  </a:cubicBezTo>
                  <a:cubicBezTo>
                    <a:pt x="91" y="246"/>
                    <a:pt x="91" y="246"/>
                    <a:pt x="91" y="247"/>
                  </a:cubicBezTo>
                  <a:cubicBezTo>
                    <a:pt x="91" y="248"/>
                    <a:pt x="90" y="248"/>
                    <a:pt x="90" y="248"/>
                  </a:cubicBezTo>
                  <a:cubicBezTo>
                    <a:pt x="90" y="249"/>
                    <a:pt x="91" y="249"/>
                    <a:pt x="91" y="250"/>
                  </a:cubicBezTo>
                  <a:cubicBezTo>
                    <a:pt x="91" y="251"/>
                    <a:pt x="90" y="252"/>
                    <a:pt x="89" y="253"/>
                  </a:cubicBezTo>
                  <a:cubicBezTo>
                    <a:pt x="88" y="251"/>
                    <a:pt x="88" y="250"/>
                    <a:pt x="86" y="248"/>
                  </a:cubicBezTo>
                  <a:cubicBezTo>
                    <a:pt x="86" y="247"/>
                    <a:pt x="86" y="246"/>
                    <a:pt x="85" y="246"/>
                  </a:cubicBezTo>
                  <a:cubicBezTo>
                    <a:pt x="84" y="246"/>
                    <a:pt x="84" y="247"/>
                    <a:pt x="83" y="247"/>
                  </a:cubicBezTo>
                  <a:cubicBezTo>
                    <a:pt x="83" y="247"/>
                    <a:pt x="82" y="248"/>
                    <a:pt x="81" y="248"/>
                  </a:cubicBezTo>
                  <a:cubicBezTo>
                    <a:pt x="81" y="249"/>
                    <a:pt x="81" y="250"/>
                    <a:pt x="80" y="250"/>
                  </a:cubicBezTo>
                  <a:cubicBezTo>
                    <a:pt x="79" y="251"/>
                    <a:pt x="78" y="251"/>
                    <a:pt x="77" y="251"/>
                  </a:cubicBezTo>
                  <a:cubicBezTo>
                    <a:pt x="77" y="252"/>
                    <a:pt x="77" y="252"/>
                    <a:pt x="77" y="253"/>
                  </a:cubicBezTo>
                  <a:cubicBezTo>
                    <a:pt x="77" y="254"/>
                    <a:pt x="77" y="255"/>
                    <a:pt x="76" y="255"/>
                  </a:cubicBezTo>
                  <a:cubicBezTo>
                    <a:pt x="73" y="256"/>
                    <a:pt x="72" y="257"/>
                    <a:pt x="69" y="257"/>
                  </a:cubicBezTo>
                  <a:cubicBezTo>
                    <a:pt x="69" y="258"/>
                    <a:pt x="69" y="258"/>
                    <a:pt x="69" y="258"/>
                  </a:cubicBezTo>
                  <a:cubicBezTo>
                    <a:pt x="69" y="261"/>
                    <a:pt x="71" y="262"/>
                    <a:pt x="71" y="265"/>
                  </a:cubicBezTo>
                  <a:cubicBezTo>
                    <a:pt x="71" y="266"/>
                    <a:pt x="71" y="266"/>
                    <a:pt x="71" y="266"/>
                  </a:cubicBezTo>
                  <a:cubicBezTo>
                    <a:pt x="71" y="267"/>
                    <a:pt x="71" y="267"/>
                    <a:pt x="71" y="267"/>
                  </a:cubicBezTo>
                  <a:cubicBezTo>
                    <a:pt x="74" y="267"/>
                    <a:pt x="74" y="267"/>
                    <a:pt x="74" y="267"/>
                  </a:cubicBezTo>
                  <a:cubicBezTo>
                    <a:pt x="75" y="267"/>
                    <a:pt x="76" y="268"/>
                    <a:pt x="77" y="270"/>
                  </a:cubicBezTo>
                  <a:cubicBezTo>
                    <a:pt x="77" y="271"/>
                    <a:pt x="78" y="272"/>
                    <a:pt x="78" y="274"/>
                  </a:cubicBezTo>
                  <a:cubicBezTo>
                    <a:pt x="78" y="275"/>
                    <a:pt x="77" y="275"/>
                    <a:pt x="77" y="276"/>
                  </a:cubicBezTo>
                  <a:cubicBezTo>
                    <a:pt x="77" y="276"/>
                    <a:pt x="77" y="276"/>
                    <a:pt x="77" y="277"/>
                  </a:cubicBezTo>
                  <a:cubicBezTo>
                    <a:pt x="78" y="278"/>
                    <a:pt x="78" y="278"/>
                    <a:pt x="78" y="280"/>
                  </a:cubicBezTo>
                  <a:cubicBezTo>
                    <a:pt x="78" y="280"/>
                    <a:pt x="78" y="280"/>
                    <a:pt x="78" y="280"/>
                  </a:cubicBezTo>
                  <a:cubicBezTo>
                    <a:pt x="77" y="280"/>
                    <a:pt x="77" y="279"/>
                    <a:pt x="77" y="279"/>
                  </a:cubicBezTo>
                  <a:cubicBezTo>
                    <a:pt x="77" y="280"/>
                    <a:pt x="77" y="280"/>
                    <a:pt x="77" y="280"/>
                  </a:cubicBezTo>
                  <a:cubicBezTo>
                    <a:pt x="77" y="281"/>
                    <a:pt x="76" y="282"/>
                    <a:pt x="75" y="282"/>
                  </a:cubicBezTo>
                  <a:cubicBezTo>
                    <a:pt x="75" y="282"/>
                    <a:pt x="74" y="283"/>
                    <a:pt x="74" y="284"/>
                  </a:cubicBezTo>
                  <a:cubicBezTo>
                    <a:pt x="73" y="283"/>
                    <a:pt x="73" y="283"/>
                    <a:pt x="72" y="283"/>
                  </a:cubicBezTo>
                  <a:cubicBezTo>
                    <a:pt x="72" y="283"/>
                    <a:pt x="72" y="283"/>
                    <a:pt x="72" y="284"/>
                  </a:cubicBezTo>
                  <a:cubicBezTo>
                    <a:pt x="71" y="284"/>
                    <a:pt x="71" y="284"/>
                    <a:pt x="70" y="284"/>
                  </a:cubicBezTo>
                  <a:cubicBezTo>
                    <a:pt x="69" y="284"/>
                    <a:pt x="68" y="283"/>
                    <a:pt x="67" y="283"/>
                  </a:cubicBezTo>
                  <a:cubicBezTo>
                    <a:pt x="66" y="283"/>
                    <a:pt x="66" y="284"/>
                    <a:pt x="66" y="284"/>
                  </a:cubicBezTo>
                  <a:cubicBezTo>
                    <a:pt x="65" y="285"/>
                    <a:pt x="64" y="285"/>
                    <a:pt x="64" y="286"/>
                  </a:cubicBezTo>
                  <a:cubicBezTo>
                    <a:pt x="63" y="287"/>
                    <a:pt x="63" y="287"/>
                    <a:pt x="62" y="288"/>
                  </a:cubicBezTo>
                  <a:cubicBezTo>
                    <a:pt x="61" y="288"/>
                    <a:pt x="60" y="289"/>
                    <a:pt x="59" y="289"/>
                  </a:cubicBezTo>
                  <a:cubicBezTo>
                    <a:pt x="58" y="289"/>
                    <a:pt x="57" y="289"/>
                    <a:pt x="56" y="289"/>
                  </a:cubicBezTo>
                  <a:cubicBezTo>
                    <a:pt x="56" y="290"/>
                    <a:pt x="56" y="290"/>
                    <a:pt x="56" y="290"/>
                  </a:cubicBezTo>
                  <a:cubicBezTo>
                    <a:pt x="56" y="292"/>
                    <a:pt x="56" y="293"/>
                    <a:pt x="57" y="294"/>
                  </a:cubicBezTo>
                  <a:cubicBezTo>
                    <a:pt x="57" y="295"/>
                    <a:pt x="57" y="295"/>
                    <a:pt x="58" y="296"/>
                  </a:cubicBezTo>
                  <a:cubicBezTo>
                    <a:pt x="58" y="297"/>
                    <a:pt x="58" y="297"/>
                    <a:pt x="58" y="298"/>
                  </a:cubicBezTo>
                  <a:cubicBezTo>
                    <a:pt x="58" y="300"/>
                    <a:pt x="57" y="300"/>
                    <a:pt x="57" y="301"/>
                  </a:cubicBezTo>
                  <a:cubicBezTo>
                    <a:pt x="57" y="301"/>
                    <a:pt x="57" y="302"/>
                    <a:pt x="57" y="302"/>
                  </a:cubicBezTo>
                  <a:cubicBezTo>
                    <a:pt x="57" y="302"/>
                    <a:pt x="58" y="302"/>
                    <a:pt x="58" y="302"/>
                  </a:cubicBezTo>
                  <a:cubicBezTo>
                    <a:pt x="58" y="301"/>
                    <a:pt x="59" y="300"/>
                    <a:pt x="60" y="299"/>
                  </a:cubicBezTo>
                  <a:cubicBezTo>
                    <a:pt x="60" y="300"/>
                    <a:pt x="60" y="300"/>
                    <a:pt x="60" y="301"/>
                  </a:cubicBezTo>
                  <a:cubicBezTo>
                    <a:pt x="60" y="302"/>
                    <a:pt x="60" y="302"/>
                    <a:pt x="59" y="302"/>
                  </a:cubicBezTo>
                  <a:cubicBezTo>
                    <a:pt x="59" y="303"/>
                    <a:pt x="58" y="303"/>
                    <a:pt x="58" y="305"/>
                  </a:cubicBezTo>
                  <a:cubicBezTo>
                    <a:pt x="58" y="305"/>
                    <a:pt x="58" y="306"/>
                    <a:pt x="57" y="306"/>
                  </a:cubicBezTo>
                  <a:cubicBezTo>
                    <a:pt x="57" y="307"/>
                    <a:pt x="56" y="307"/>
                    <a:pt x="56" y="308"/>
                  </a:cubicBezTo>
                  <a:cubicBezTo>
                    <a:pt x="56" y="308"/>
                    <a:pt x="57" y="309"/>
                    <a:pt x="57" y="309"/>
                  </a:cubicBezTo>
                  <a:cubicBezTo>
                    <a:pt x="57" y="310"/>
                    <a:pt x="57" y="311"/>
                    <a:pt x="57" y="311"/>
                  </a:cubicBezTo>
                  <a:cubicBezTo>
                    <a:pt x="58" y="314"/>
                    <a:pt x="58" y="315"/>
                    <a:pt x="59" y="317"/>
                  </a:cubicBezTo>
                  <a:cubicBezTo>
                    <a:pt x="59" y="318"/>
                    <a:pt x="59" y="319"/>
                    <a:pt x="60" y="320"/>
                  </a:cubicBezTo>
                  <a:cubicBezTo>
                    <a:pt x="60" y="320"/>
                    <a:pt x="60" y="320"/>
                    <a:pt x="60" y="320"/>
                  </a:cubicBezTo>
                  <a:cubicBezTo>
                    <a:pt x="58" y="320"/>
                    <a:pt x="57" y="320"/>
                    <a:pt x="56" y="321"/>
                  </a:cubicBezTo>
                  <a:cubicBezTo>
                    <a:pt x="55" y="321"/>
                    <a:pt x="55" y="322"/>
                    <a:pt x="54" y="322"/>
                  </a:cubicBezTo>
                  <a:cubicBezTo>
                    <a:pt x="53" y="322"/>
                    <a:pt x="52" y="321"/>
                    <a:pt x="51" y="320"/>
                  </a:cubicBezTo>
                  <a:cubicBezTo>
                    <a:pt x="49" y="318"/>
                    <a:pt x="48" y="318"/>
                    <a:pt x="46" y="316"/>
                  </a:cubicBezTo>
                  <a:cubicBezTo>
                    <a:pt x="46" y="316"/>
                    <a:pt x="46" y="316"/>
                    <a:pt x="46" y="316"/>
                  </a:cubicBezTo>
                  <a:cubicBezTo>
                    <a:pt x="44" y="315"/>
                    <a:pt x="43" y="314"/>
                    <a:pt x="43" y="312"/>
                  </a:cubicBezTo>
                  <a:cubicBezTo>
                    <a:pt x="43" y="311"/>
                    <a:pt x="43" y="310"/>
                    <a:pt x="43" y="309"/>
                  </a:cubicBezTo>
                  <a:cubicBezTo>
                    <a:pt x="43" y="307"/>
                    <a:pt x="41" y="306"/>
                    <a:pt x="39" y="306"/>
                  </a:cubicBezTo>
                  <a:cubicBezTo>
                    <a:pt x="37" y="306"/>
                    <a:pt x="37" y="306"/>
                    <a:pt x="35" y="306"/>
                  </a:cubicBezTo>
                  <a:cubicBezTo>
                    <a:pt x="33" y="306"/>
                    <a:pt x="32" y="305"/>
                    <a:pt x="31" y="303"/>
                  </a:cubicBezTo>
                  <a:cubicBezTo>
                    <a:pt x="30" y="302"/>
                    <a:pt x="30" y="302"/>
                    <a:pt x="28" y="301"/>
                  </a:cubicBezTo>
                  <a:cubicBezTo>
                    <a:pt x="28" y="295"/>
                    <a:pt x="28" y="295"/>
                    <a:pt x="28" y="295"/>
                  </a:cubicBezTo>
                  <a:cubicBezTo>
                    <a:pt x="21" y="295"/>
                    <a:pt x="21" y="295"/>
                    <a:pt x="21" y="295"/>
                  </a:cubicBezTo>
                  <a:cubicBezTo>
                    <a:pt x="20" y="295"/>
                    <a:pt x="20" y="294"/>
                    <a:pt x="20" y="293"/>
                  </a:cubicBezTo>
                  <a:cubicBezTo>
                    <a:pt x="19" y="293"/>
                    <a:pt x="19" y="293"/>
                    <a:pt x="18" y="292"/>
                  </a:cubicBezTo>
                  <a:cubicBezTo>
                    <a:pt x="18" y="292"/>
                    <a:pt x="17" y="291"/>
                    <a:pt x="16" y="291"/>
                  </a:cubicBezTo>
                  <a:cubicBezTo>
                    <a:pt x="16" y="290"/>
                    <a:pt x="15" y="289"/>
                    <a:pt x="14" y="289"/>
                  </a:cubicBezTo>
                  <a:cubicBezTo>
                    <a:pt x="13" y="289"/>
                    <a:pt x="13" y="289"/>
                    <a:pt x="12" y="289"/>
                  </a:cubicBezTo>
                  <a:cubicBezTo>
                    <a:pt x="12" y="289"/>
                    <a:pt x="12" y="289"/>
                    <a:pt x="12" y="289"/>
                  </a:cubicBezTo>
                  <a:cubicBezTo>
                    <a:pt x="12" y="289"/>
                    <a:pt x="12" y="289"/>
                    <a:pt x="12" y="289"/>
                  </a:cubicBezTo>
                  <a:cubicBezTo>
                    <a:pt x="11" y="288"/>
                    <a:pt x="11" y="288"/>
                    <a:pt x="11" y="287"/>
                  </a:cubicBezTo>
                  <a:cubicBezTo>
                    <a:pt x="11" y="286"/>
                    <a:pt x="11" y="286"/>
                    <a:pt x="11" y="286"/>
                  </a:cubicBezTo>
                  <a:cubicBezTo>
                    <a:pt x="11" y="285"/>
                    <a:pt x="11" y="284"/>
                    <a:pt x="10" y="283"/>
                  </a:cubicBezTo>
                  <a:cubicBezTo>
                    <a:pt x="10" y="282"/>
                    <a:pt x="9" y="281"/>
                    <a:pt x="8" y="279"/>
                  </a:cubicBezTo>
                  <a:cubicBezTo>
                    <a:pt x="8" y="279"/>
                    <a:pt x="7" y="279"/>
                    <a:pt x="7" y="278"/>
                  </a:cubicBezTo>
                  <a:cubicBezTo>
                    <a:pt x="6" y="278"/>
                    <a:pt x="6" y="277"/>
                    <a:pt x="6" y="277"/>
                  </a:cubicBezTo>
                  <a:cubicBezTo>
                    <a:pt x="5" y="276"/>
                    <a:pt x="5" y="275"/>
                    <a:pt x="5" y="275"/>
                  </a:cubicBezTo>
                  <a:cubicBezTo>
                    <a:pt x="4" y="274"/>
                    <a:pt x="4" y="275"/>
                    <a:pt x="3" y="274"/>
                  </a:cubicBezTo>
                  <a:cubicBezTo>
                    <a:pt x="3" y="274"/>
                    <a:pt x="3" y="274"/>
                    <a:pt x="3" y="273"/>
                  </a:cubicBezTo>
                  <a:cubicBezTo>
                    <a:pt x="3" y="272"/>
                    <a:pt x="3" y="272"/>
                    <a:pt x="2" y="271"/>
                  </a:cubicBezTo>
                  <a:cubicBezTo>
                    <a:pt x="2" y="270"/>
                    <a:pt x="2" y="270"/>
                    <a:pt x="1" y="270"/>
                  </a:cubicBezTo>
                  <a:cubicBezTo>
                    <a:pt x="1" y="270"/>
                    <a:pt x="0" y="270"/>
                    <a:pt x="0" y="269"/>
                  </a:cubicBezTo>
                  <a:cubicBezTo>
                    <a:pt x="0" y="269"/>
                    <a:pt x="0" y="268"/>
                    <a:pt x="1" y="268"/>
                  </a:cubicBezTo>
                  <a:cubicBezTo>
                    <a:pt x="1" y="268"/>
                    <a:pt x="1" y="268"/>
                    <a:pt x="2" y="269"/>
                  </a:cubicBezTo>
                  <a:cubicBezTo>
                    <a:pt x="1" y="268"/>
                    <a:pt x="1" y="268"/>
                    <a:pt x="1" y="268"/>
                  </a:cubicBezTo>
                  <a:cubicBezTo>
                    <a:pt x="1" y="268"/>
                    <a:pt x="2" y="267"/>
                    <a:pt x="2" y="267"/>
                  </a:cubicBezTo>
                  <a:cubicBezTo>
                    <a:pt x="3" y="267"/>
                    <a:pt x="3" y="268"/>
                    <a:pt x="4" y="269"/>
                  </a:cubicBezTo>
                  <a:cubicBezTo>
                    <a:pt x="4" y="269"/>
                    <a:pt x="5" y="269"/>
                    <a:pt x="5" y="269"/>
                  </a:cubicBezTo>
                  <a:cubicBezTo>
                    <a:pt x="7" y="269"/>
                    <a:pt x="7" y="269"/>
                    <a:pt x="9" y="268"/>
                  </a:cubicBezTo>
                  <a:cubicBezTo>
                    <a:pt x="9" y="267"/>
                    <a:pt x="10" y="266"/>
                    <a:pt x="11" y="266"/>
                  </a:cubicBezTo>
                  <a:cubicBezTo>
                    <a:pt x="12" y="266"/>
                    <a:pt x="11" y="268"/>
                    <a:pt x="12" y="268"/>
                  </a:cubicBezTo>
                  <a:cubicBezTo>
                    <a:pt x="13" y="268"/>
                    <a:pt x="13" y="268"/>
                    <a:pt x="13" y="267"/>
                  </a:cubicBezTo>
                  <a:cubicBezTo>
                    <a:pt x="13" y="267"/>
                    <a:pt x="13" y="266"/>
                    <a:pt x="13" y="266"/>
                  </a:cubicBezTo>
                  <a:cubicBezTo>
                    <a:pt x="13" y="265"/>
                    <a:pt x="13" y="265"/>
                    <a:pt x="13" y="265"/>
                  </a:cubicBezTo>
                  <a:cubicBezTo>
                    <a:pt x="14" y="265"/>
                    <a:pt x="14" y="266"/>
                    <a:pt x="14" y="266"/>
                  </a:cubicBezTo>
                  <a:cubicBezTo>
                    <a:pt x="15" y="266"/>
                    <a:pt x="15" y="266"/>
                    <a:pt x="15" y="266"/>
                  </a:cubicBezTo>
                  <a:cubicBezTo>
                    <a:pt x="15" y="265"/>
                    <a:pt x="15" y="265"/>
                    <a:pt x="15" y="265"/>
                  </a:cubicBezTo>
                  <a:cubicBezTo>
                    <a:pt x="15" y="264"/>
                    <a:pt x="15" y="263"/>
                    <a:pt x="14" y="263"/>
                  </a:cubicBezTo>
                  <a:cubicBezTo>
                    <a:pt x="14" y="262"/>
                    <a:pt x="14" y="263"/>
                    <a:pt x="13" y="263"/>
                  </a:cubicBezTo>
                  <a:cubicBezTo>
                    <a:pt x="13" y="262"/>
                    <a:pt x="13" y="262"/>
                    <a:pt x="13" y="261"/>
                  </a:cubicBezTo>
                  <a:cubicBezTo>
                    <a:pt x="13" y="260"/>
                    <a:pt x="13" y="260"/>
                    <a:pt x="13" y="260"/>
                  </a:cubicBezTo>
                  <a:cubicBezTo>
                    <a:pt x="13" y="260"/>
                    <a:pt x="13" y="260"/>
                    <a:pt x="13" y="260"/>
                  </a:cubicBezTo>
                  <a:cubicBezTo>
                    <a:pt x="14" y="260"/>
                    <a:pt x="14" y="260"/>
                    <a:pt x="14" y="260"/>
                  </a:cubicBezTo>
                  <a:cubicBezTo>
                    <a:pt x="16" y="260"/>
                    <a:pt x="16" y="260"/>
                    <a:pt x="16" y="260"/>
                  </a:cubicBezTo>
                  <a:cubicBezTo>
                    <a:pt x="16" y="260"/>
                    <a:pt x="17" y="261"/>
                    <a:pt x="17" y="261"/>
                  </a:cubicBezTo>
                  <a:cubicBezTo>
                    <a:pt x="18" y="261"/>
                    <a:pt x="18" y="261"/>
                    <a:pt x="18" y="261"/>
                  </a:cubicBezTo>
                  <a:cubicBezTo>
                    <a:pt x="18" y="261"/>
                    <a:pt x="18" y="260"/>
                    <a:pt x="18" y="260"/>
                  </a:cubicBezTo>
                  <a:cubicBezTo>
                    <a:pt x="19" y="260"/>
                    <a:pt x="19" y="261"/>
                    <a:pt x="19" y="261"/>
                  </a:cubicBezTo>
                  <a:cubicBezTo>
                    <a:pt x="20" y="261"/>
                    <a:pt x="20" y="260"/>
                    <a:pt x="21" y="260"/>
                  </a:cubicBezTo>
                  <a:cubicBezTo>
                    <a:pt x="23" y="260"/>
                    <a:pt x="23" y="260"/>
                    <a:pt x="23" y="260"/>
                  </a:cubicBezTo>
                  <a:cubicBezTo>
                    <a:pt x="23" y="260"/>
                    <a:pt x="24" y="260"/>
                    <a:pt x="24" y="259"/>
                  </a:cubicBezTo>
                  <a:cubicBezTo>
                    <a:pt x="24" y="259"/>
                    <a:pt x="24" y="258"/>
                    <a:pt x="23" y="258"/>
                  </a:cubicBezTo>
                  <a:cubicBezTo>
                    <a:pt x="22" y="257"/>
                    <a:pt x="21" y="258"/>
                    <a:pt x="20" y="258"/>
                  </a:cubicBezTo>
                  <a:cubicBezTo>
                    <a:pt x="20" y="258"/>
                    <a:pt x="20" y="258"/>
                    <a:pt x="20" y="258"/>
                  </a:cubicBezTo>
                  <a:cubicBezTo>
                    <a:pt x="21" y="257"/>
                    <a:pt x="22" y="256"/>
                    <a:pt x="23" y="256"/>
                  </a:cubicBezTo>
                  <a:cubicBezTo>
                    <a:pt x="24" y="255"/>
                    <a:pt x="25" y="254"/>
                    <a:pt x="26" y="254"/>
                  </a:cubicBezTo>
                  <a:cubicBezTo>
                    <a:pt x="27" y="254"/>
                    <a:pt x="28" y="254"/>
                    <a:pt x="29" y="254"/>
                  </a:cubicBezTo>
                  <a:cubicBezTo>
                    <a:pt x="30" y="254"/>
                    <a:pt x="31" y="253"/>
                    <a:pt x="31" y="252"/>
                  </a:cubicBezTo>
                  <a:cubicBezTo>
                    <a:pt x="32" y="251"/>
                    <a:pt x="33" y="251"/>
                    <a:pt x="34" y="250"/>
                  </a:cubicBezTo>
                  <a:cubicBezTo>
                    <a:pt x="34" y="249"/>
                    <a:pt x="34" y="247"/>
                    <a:pt x="35" y="246"/>
                  </a:cubicBezTo>
                  <a:cubicBezTo>
                    <a:pt x="35" y="245"/>
                    <a:pt x="37" y="245"/>
                    <a:pt x="37" y="244"/>
                  </a:cubicBezTo>
                  <a:cubicBezTo>
                    <a:pt x="37" y="243"/>
                    <a:pt x="36" y="243"/>
                    <a:pt x="36" y="242"/>
                  </a:cubicBezTo>
                  <a:cubicBezTo>
                    <a:pt x="36" y="242"/>
                    <a:pt x="36" y="242"/>
                    <a:pt x="36" y="242"/>
                  </a:cubicBezTo>
                  <a:cubicBezTo>
                    <a:pt x="37" y="242"/>
                    <a:pt x="38" y="242"/>
                    <a:pt x="39" y="241"/>
                  </a:cubicBezTo>
                  <a:cubicBezTo>
                    <a:pt x="39" y="241"/>
                    <a:pt x="40" y="241"/>
                    <a:pt x="40" y="240"/>
                  </a:cubicBezTo>
                  <a:cubicBezTo>
                    <a:pt x="40" y="239"/>
                    <a:pt x="38" y="239"/>
                    <a:pt x="38" y="239"/>
                  </a:cubicBezTo>
                  <a:cubicBezTo>
                    <a:pt x="37" y="238"/>
                    <a:pt x="37" y="237"/>
                    <a:pt x="36" y="237"/>
                  </a:cubicBezTo>
                  <a:cubicBezTo>
                    <a:pt x="34" y="236"/>
                    <a:pt x="33" y="236"/>
                    <a:pt x="32" y="235"/>
                  </a:cubicBezTo>
                  <a:cubicBezTo>
                    <a:pt x="31" y="234"/>
                    <a:pt x="31" y="233"/>
                    <a:pt x="30" y="231"/>
                  </a:cubicBezTo>
                  <a:cubicBezTo>
                    <a:pt x="29" y="229"/>
                    <a:pt x="27" y="228"/>
                    <a:pt x="27" y="226"/>
                  </a:cubicBezTo>
                  <a:cubicBezTo>
                    <a:pt x="27" y="223"/>
                    <a:pt x="27" y="223"/>
                    <a:pt x="27" y="223"/>
                  </a:cubicBezTo>
                  <a:cubicBezTo>
                    <a:pt x="27" y="222"/>
                    <a:pt x="26" y="221"/>
                    <a:pt x="26" y="220"/>
                  </a:cubicBezTo>
                  <a:cubicBezTo>
                    <a:pt x="25" y="219"/>
                    <a:pt x="25" y="218"/>
                    <a:pt x="24" y="217"/>
                  </a:cubicBezTo>
                  <a:cubicBezTo>
                    <a:pt x="25" y="216"/>
                    <a:pt x="26" y="215"/>
                    <a:pt x="26" y="214"/>
                  </a:cubicBezTo>
                  <a:cubicBezTo>
                    <a:pt x="26" y="213"/>
                    <a:pt x="25" y="213"/>
                    <a:pt x="25" y="212"/>
                  </a:cubicBezTo>
                  <a:cubicBezTo>
                    <a:pt x="25" y="211"/>
                    <a:pt x="25" y="211"/>
                    <a:pt x="25" y="211"/>
                  </a:cubicBezTo>
                  <a:cubicBezTo>
                    <a:pt x="25" y="209"/>
                    <a:pt x="24" y="207"/>
                    <a:pt x="22" y="207"/>
                  </a:cubicBezTo>
                  <a:cubicBezTo>
                    <a:pt x="19" y="207"/>
                    <a:pt x="17" y="208"/>
                    <a:pt x="14" y="208"/>
                  </a:cubicBezTo>
                  <a:cubicBezTo>
                    <a:pt x="14" y="208"/>
                    <a:pt x="13" y="208"/>
                    <a:pt x="13" y="208"/>
                  </a:cubicBezTo>
                  <a:cubicBezTo>
                    <a:pt x="13" y="208"/>
                    <a:pt x="13" y="208"/>
                    <a:pt x="13" y="208"/>
                  </a:cubicBezTo>
                  <a:cubicBezTo>
                    <a:pt x="14" y="206"/>
                    <a:pt x="14" y="205"/>
                    <a:pt x="14" y="203"/>
                  </a:cubicBezTo>
                  <a:cubicBezTo>
                    <a:pt x="15" y="202"/>
                    <a:pt x="15" y="201"/>
                    <a:pt x="16" y="201"/>
                  </a:cubicBezTo>
                  <a:cubicBezTo>
                    <a:pt x="16" y="201"/>
                    <a:pt x="17" y="201"/>
                    <a:pt x="17" y="201"/>
                  </a:cubicBezTo>
                  <a:cubicBezTo>
                    <a:pt x="19" y="201"/>
                    <a:pt x="19" y="200"/>
                    <a:pt x="19" y="199"/>
                  </a:cubicBezTo>
                  <a:cubicBezTo>
                    <a:pt x="19" y="196"/>
                    <a:pt x="19" y="196"/>
                    <a:pt x="19" y="196"/>
                  </a:cubicBezTo>
                  <a:cubicBezTo>
                    <a:pt x="19" y="195"/>
                    <a:pt x="19" y="195"/>
                    <a:pt x="19" y="194"/>
                  </a:cubicBezTo>
                  <a:cubicBezTo>
                    <a:pt x="19" y="193"/>
                    <a:pt x="20" y="192"/>
                    <a:pt x="20" y="191"/>
                  </a:cubicBezTo>
                  <a:cubicBezTo>
                    <a:pt x="20" y="186"/>
                    <a:pt x="20" y="186"/>
                    <a:pt x="20" y="186"/>
                  </a:cubicBezTo>
                  <a:cubicBezTo>
                    <a:pt x="20" y="185"/>
                    <a:pt x="20" y="184"/>
                    <a:pt x="20" y="182"/>
                  </a:cubicBezTo>
                  <a:cubicBezTo>
                    <a:pt x="19" y="182"/>
                    <a:pt x="19" y="181"/>
                    <a:pt x="18" y="180"/>
                  </a:cubicBezTo>
                  <a:cubicBezTo>
                    <a:pt x="15" y="179"/>
                    <a:pt x="14" y="178"/>
                    <a:pt x="11" y="176"/>
                  </a:cubicBezTo>
                  <a:cubicBezTo>
                    <a:pt x="11" y="176"/>
                    <a:pt x="11" y="176"/>
                    <a:pt x="11" y="176"/>
                  </a:cubicBezTo>
                  <a:cubicBezTo>
                    <a:pt x="12" y="176"/>
                    <a:pt x="12" y="176"/>
                    <a:pt x="13" y="175"/>
                  </a:cubicBezTo>
                  <a:cubicBezTo>
                    <a:pt x="14" y="175"/>
                    <a:pt x="15" y="175"/>
                    <a:pt x="16" y="174"/>
                  </a:cubicBezTo>
                  <a:cubicBezTo>
                    <a:pt x="16" y="174"/>
                    <a:pt x="15" y="173"/>
                    <a:pt x="16" y="172"/>
                  </a:cubicBezTo>
                  <a:cubicBezTo>
                    <a:pt x="16" y="172"/>
                    <a:pt x="17" y="172"/>
                    <a:pt x="18" y="171"/>
                  </a:cubicBezTo>
                  <a:cubicBezTo>
                    <a:pt x="19" y="170"/>
                    <a:pt x="19" y="169"/>
                    <a:pt x="20" y="168"/>
                  </a:cubicBezTo>
                  <a:cubicBezTo>
                    <a:pt x="20" y="167"/>
                    <a:pt x="21" y="166"/>
                    <a:pt x="21" y="165"/>
                  </a:cubicBezTo>
                  <a:cubicBezTo>
                    <a:pt x="21" y="165"/>
                    <a:pt x="21" y="165"/>
                    <a:pt x="21" y="165"/>
                  </a:cubicBezTo>
                  <a:cubicBezTo>
                    <a:pt x="22" y="163"/>
                    <a:pt x="23" y="163"/>
                    <a:pt x="24" y="161"/>
                  </a:cubicBezTo>
                  <a:cubicBezTo>
                    <a:pt x="26" y="159"/>
                    <a:pt x="25" y="158"/>
                    <a:pt x="26" y="155"/>
                  </a:cubicBezTo>
                  <a:cubicBezTo>
                    <a:pt x="27" y="154"/>
                    <a:pt x="28" y="153"/>
                    <a:pt x="29" y="152"/>
                  </a:cubicBezTo>
                  <a:cubicBezTo>
                    <a:pt x="30" y="151"/>
                    <a:pt x="31" y="151"/>
                    <a:pt x="33" y="150"/>
                  </a:cubicBezTo>
                  <a:cubicBezTo>
                    <a:pt x="33" y="150"/>
                    <a:pt x="33" y="150"/>
                    <a:pt x="33" y="150"/>
                  </a:cubicBezTo>
                  <a:cubicBezTo>
                    <a:pt x="33" y="150"/>
                    <a:pt x="33" y="150"/>
                    <a:pt x="34" y="150"/>
                  </a:cubicBezTo>
                  <a:cubicBezTo>
                    <a:pt x="34" y="150"/>
                    <a:pt x="35" y="150"/>
                    <a:pt x="35" y="149"/>
                  </a:cubicBezTo>
                  <a:cubicBezTo>
                    <a:pt x="36" y="149"/>
                    <a:pt x="35" y="148"/>
                    <a:pt x="36" y="147"/>
                  </a:cubicBezTo>
                  <a:cubicBezTo>
                    <a:pt x="36" y="147"/>
                    <a:pt x="37" y="147"/>
                    <a:pt x="38" y="147"/>
                  </a:cubicBezTo>
                  <a:cubicBezTo>
                    <a:pt x="38" y="147"/>
                    <a:pt x="38" y="147"/>
                    <a:pt x="39" y="147"/>
                  </a:cubicBezTo>
                  <a:cubicBezTo>
                    <a:pt x="40" y="147"/>
                    <a:pt x="40" y="148"/>
                    <a:pt x="40" y="148"/>
                  </a:cubicBezTo>
                  <a:cubicBezTo>
                    <a:pt x="41" y="148"/>
                    <a:pt x="41" y="148"/>
                    <a:pt x="42" y="148"/>
                  </a:cubicBezTo>
                  <a:cubicBezTo>
                    <a:pt x="43" y="148"/>
                    <a:pt x="43" y="148"/>
                    <a:pt x="43" y="148"/>
                  </a:cubicBezTo>
                  <a:cubicBezTo>
                    <a:pt x="44" y="148"/>
                    <a:pt x="44" y="148"/>
                    <a:pt x="44" y="149"/>
                  </a:cubicBezTo>
                  <a:cubicBezTo>
                    <a:pt x="45" y="150"/>
                    <a:pt x="45" y="150"/>
                    <a:pt x="46" y="150"/>
                  </a:cubicBezTo>
                  <a:cubicBezTo>
                    <a:pt x="46" y="150"/>
                    <a:pt x="46" y="150"/>
                    <a:pt x="46" y="149"/>
                  </a:cubicBezTo>
                  <a:cubicBezTo>
                    <a:pt x="45" y="149"/>
                    <a:pt x="45" y="148"/>
                    <a:pt x="45" y="147"/>
                  </a:cubicBezTo>
                  <a:cubicBezTo>
                    <a:pt x="44" y="147"/>
                    <a:pt x="44" y="146"/>
                    <a:pt x="44" y="146"/>
                  </a:cubicBezTo>
                  <a:cubicBezTo>
                    <a:pt x="44" y="146"/>
                    <a:pt x="43" y="146"/>
                    <a:pt x="43" y="145"/>
                  </a:cubicBezTo>
                  <a:cubicBezTo>
                    <a:pt x="43" y="145"/>
                    <a:pt x="44" y="144"/>
                    <a:pt x="45" y="144"/>
                  </a:cubicBezTo>
                  <a:cubicBezTo>
                    <a:pt x="45" y="144"/>
                    <a:pt x="46" y="143"/>
                    <a:pt x="46" y="143"/>
                  </a:cubicBezTo>
                  <a:cubicBezTo>
                    <a:pt x="46" y="143"/>
                    <a:pt x="46" y="143"/>
                    <a:pt x="46" y="143"/>
                  </a:cubicBezTo>
                  <a:cubicBezTo>
                    <a:pt x="46" y="143"/>
                    <a:pt x="46" y="143"/>
                    <a:pt x="46" y="143"/>
                  </a:cubicBezTo>
                  <a:close/>
                </a:path>
              </a:pathLst>
            </a:custGeom>
            <a:solidFill>
              <a:schemeClr val="accent1"/>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5" name="Freeform 7"/>
            <p:cNvSpPr>
              <a:spLocks noEditPoints="1"/>
            </p:cNvSpPr>
            <p:nvPr/>
          </p:nvSpPr>
          <p:spPr bwMode="auto">
            <a:xfrm>
              <a:off x="8361693" y="1764332"/>
              <a:ext cx="413849" cy="458378"/>
            </a:xfrm>
            <a:custGeom>
              <a:avLst/>
              <a:gdLst>
                <a:gd name="T0" fmla="*/ 1 w 67"/>
                <a:gd name="T1" fmla="*/ 74 h 74"/>
                <a:gd name="T2" fmla="*/ 3 w 67"/>
                <a:gd name="T3" fmla="*/ 73 h 74"/>
                <a:gd name="T4" fmla="*/ 5 w 67"/>
                <a:gd name="T5" fmla="*/ 70 h 74"/>
                <a:gd name="T6" fmla="*/ 3 w 67"/>
                <a:gd name="T7" fmla="*/ 71 h 74"/>
                <a:gd name="T8" fmla="*/ 0 w 67"/>
                <a:gd name="T9" fmla="*/ 73 h 74"/>
                <a:gd name="T10" fmla="*/ 10 w 67"/>
                <a:gd name="T11" fmla="*/ 70 h 74"/>
                <a:gd name="T12" fmla="*/ 8 w 67"/>
                <a:gd name="T13" fmla="*/ 72 h 74"/>
                <a:gd name="T14" fmla="*/ 10 w 67"/>
                <a:gd name="T15" fmla="*/ 72 h 74"/>
                <a:gd name="T16" fmla="*/ 11 w 67"/>
                <a:gd name="T17" fmla="*/ 71 h 74"/>
                <a:gd name="T18" fmla="*/ 39 w 67"/>
                <a:gd name="T19" fmla="*/ 56 h 74"/>
                <a:gd name="T20" fmla="*/ 41 w 67"/>
                <a:gd name="T21" fmla="*/ 55 h 74"/>
                <a:gd name="T22" fmla="*/ 43 w 67"/>
                <a:gd name="T23" fmla="*/ 53 h 74"/>
                <a:gd name="T24" fmla="*/ 39 w 67"/>
                <a:gd name="T25" fmla="*/ 56 h 74"/>
                <a:gd name="T26" fmla="*/ 30 w 67"/>
                <a:gd name="T27" fmla="*/ 57 h 74"/>
                <a:gd name="T28" fmla="*/ 31 w 67"/>
                <a:gd name="T29" fmla="*/ 58 h 74"/>
                <a:gd name="T30" fmla="*/ 33 w 67"/>
                <a:gd name="T31" fmla="*/ 57 h 74"/>
                <a:gd name="T32" fmla="*/ 26 w 67"/>
                <a:gd name="T33" fmla="*/ 60 h 74"/>
                <a:gd name="T34" fmla="*/ 24 w 67"/>
                <a:gd name="T35" fmla="*/ 61 h 74"/>
                <a:gd name="T36" fmla="*/ 25 w 67"/>
                <a:gd name="T37" fmla="*/ 61 h 74"/>
                <a:gd name="T38" fmla="*/ 49 w 67"/>
                <a:gd name="T39" fmla="*/ 42 h 74"/>
                <a:gd name="T40" fmla="*/ 49 w 67"/>
                <a:gd name="T41" fmla="*/ 44 h 74"/>
                <a:gd name="T42" fmla="*/ 51 w 67"/>
                <a:gd name="T43" fmla="*/ 42 h 74"/>
                <a:gd name="T44" fmla="*/ 49 w 67"/>
                <a:gd name="T45" fmla="*/ 42 h 74"/>
                <a:gd name="T46" fmla="*/ 51 w 67"/>
                <a:gd name="T47" fmla="*/ 35 h 74"/>
                <a:gd name="T48" fmla="*/ 52 w 67"/>
                <a:gd name="T49" fmla="*/ 38 h 74"/>
                <a:gd name="T50" fmla="*/ 54 w 67"/>
                <a:gd name="T51" fmla="*/ 39 h 74"/>
                <a:gd name="T52" fmla="*/ 52 w 67"/>
                <a:gd name="T53" fmla="*/ 35 h 74"/>
                <a:gd name="T54" fmla="*/ 57 w 67"/>
                <a:gd name="T55" fmla="*/ 29 h 74"/>
                <a:gd name="T56" fmla="*/ 56 w 67"/>
                <a:gd name="T57" fmla="*/ 28 h 74"/>
                <a:gd name="T58" fmla="*/ 57 w 67"/>
                <a:gd name="T59" fmla="*/ 30 h 74"/>
                <a:gd name="T60" fmla="*/ 61 w 67"/>
                <a:gd name="T61" fmla="*/ 24 h 74"/>
                <a:gd name="T62" fmla="*/ 59 w 67"/>
                <a:gd name="T63" fmla="*/ 27 h 74"/>
                <a:gd name="T64" fmla="*/ 62 w 67"/>
                <a:gd name="T65" fmla="*/ 24 h 74"/>
                <a:gd name="T66" fmla="*/ 64 w 67"/>
                <a:gd name="T67" fmla="*/ 5 h 74"/>
                <a:gd name="T68" fmla="*/ 63 w 67"/>
                <a:gd name="T69" fmla="*/ 6 h 74"/>
                <a:gd name="T70" fmla="*/ 65 w 67"/>
                <a:gd name="T71" fmla="*/ 7 h 74"/>
                <a:gd name="T72" fmla="*/ 67 w 67"/>
                <a:gd name="T73" fmla="*/ 7 h 74"/>
                <a:gd name="T74" fmla="*/ 64 w 67"/>
                <a:gd name="T75" fmla="*/ 5 h 74"/>
                <a:gd name="T76" fmla="*/ 62 w 67"/>
                <a:gd name="T77" fmla="*/ 1 h 74"/>
                <a:gd name="T78" fmla="*/ 64 w 67"/>
                <a:gd name="T79" fmla="*/ 3 h 74"/>
                <a:gd name="T80" fmla="*/ 66 w 67"/>
                <a:gd name="T81" fmla="*/ 3 h 74"/>
                <a:gd name="T82" fmla="*/ 63 w 67"/>
                <a:gd name="T83" fmla="*/ 0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Lst>
              <a:rect l="0" t="0" r="r" b="b"/>
              <a:pathLst>
                <a:path w="67" h="74">
                  <a:moveTo>
                    <a:pt x="0" y="73"/>
                  </a:moveTo>
                  <a:cubicBezTo>
                    <a:pt x="0" y="73"/>
                    <a:pt x="1" y="73"/>
                    <a:pt x="1" y="74"/>
                  </a:cubicBezTo>
                  <a:cubicBezTo>
                    <a:pt x="1" y="73"/>
                    <a:pt x="1" y="73"/>
                    <a:pt x="2" y="73"/>
                  </a:cubicBezTo>
                  <a:cubicBezTo>
                    <a:pt x="3" y="73"/>
                    <a:pt x="3" y="73"/>
                    <a:pt x="3" y="73"/>
                  </a:cubicBezTo>
                  <a:cubicBezTo>
                    <a:pt x="4" y="73"/>
                    <a:pt x="4" y="72"/>
                    <a:pt x="4" y="72"/>
                  </a:cubicBezTo>
                  <a:cubicBezTo>
                    <a:pt x="4" y="71"/>
                    <a:pt x="5" y="71"/>
                    <a:pt x="5" y="70"/>
                  </a:cubicBezTo>
                  <a:cubicBezTo>
                    <a:pt x="5" y="70"/>
                    <a:pt x="4" y="70"/>
                    <a:pt x="4" y="70"/>
                  </a:cubicBezTo>
                  <a:cubicBezTo>
                    <a:pt x="3" y="70"/>
                    <a:pt x="3" y="71"/>
                    <a:pt x="3" y="71"/>
                  </a:cubicBezTo>
                  <a:cubicBezTo>
                    <a:pt x="2" y="71"/>
                    <a:pt x="2" y="71"/>
                    <a:pt x="1" y="71"/>
                  </a:cubicBezTo>
                  <a:cubicBezTo>
                    <a:pt x="1" y="72"/>
                    <a:pt x="0" y="72"/>
                    <a:pt x="0" y="73"/>
                  </a:cubicBezTo>
                  <a:close/>
                  <a:moveTo>
                    <a:pt x="10" y="71"/>
                  </a:moveTo>
                  <a:cubicBezTo>
                    <a:pt x="10" y="70"/>
                    <a:pt x="10" y="70"/>
                    <a:pt x="10" y="70"/>
                  </a:cubicBezTo>
                  <a:cubicBezTo>
                    <a:pt x="9" y="70"/>
                    <a:pt x="9" y="71"/>
                    <a:pt x="9" y="71"/>
                  </a:cubicBezTo>
                  <a:cubicBezTo>
                    <a:pt x="9" y="71"/>
                    <a:pt x="8" y="72"/>
                    <a:pt x="8" y="72"/>
                  </a:cubicBezTo>
                  <a:cubicBezTo>
                    <a:pt x="8" y="72"/>
                    <a:pt x="8" y="72"/>
                    <a:pt x="9" y="72"/>
                  </a:cubicBezTo>
                  <a:cubicBezTo>
                    <a:pt x="9" y="72"/>
                    <a:pt x="9" y="72"/>
                    <a:pt x="10" y="72"/>
                  </a:cubicBezTo>
                  <a:cubicBezTo>
                    <a:pt x="11" y="72"/>
                    <a:pt x="11" y="72"/>
                    <a:pt x="11" y="72"/>
                  </a:cubicBezTo>
                  <a:cubicBezTo>
                    <a:pt x="11" y="72"/>
                    <a:pt x="11" y="72"/>
                    <a:pt x="11" y="71"/>
                  </a:cubicBezTo>
                  <a:cubicBezTo>
                    <a:pt x="11" y="71"/>
                    <a:pt x="11" y="71"/>
                    <a:pt x="10" y="71"/>
                  </a:cubicBezTo>
                  <a:close/>
                  <a:moveTo>
                    <a:pt x="39" y="56"/>
                  </a:moveTo>
                  <a:cubicBezTo>
                    <a:pt x="39" y="56"/>
                    <a:pt x="40" y="56"/>
                    <a:pt x="40" y="56"/>
                  </a:cubicBezTo>
                  <a:cubicBezTo>
                    <a:pt x="41" y="56"/>
                    <a:pt x="41" y="56"/>
                    <a:pt x="41" y="55"/>
                  </a:cubicBezTo>
                  <a:cubicBezTo>
                    <a:pt x="43" y="54"/>
                    <a:pt x="44" y="54"/>
                    <a:pt x="44" y="53"/>
                  </a:cubicBezTo>
                  <a:cubicBezTo>
                    <a:pt x="44" y="52"/>
                    <a:pt x="44" y="52"/>
                    <a:pt x="43" y="53"/>
                  </a:cubicBezTo>
                  <a:cubicBezTo>
                    <a:pt x="43" y="53"/>
                    <a:pt x="42" y="53"/>
                    <a:pt x="42" y="54"/>
                  </a:cubicBezTo>
                  <a:cubicBezTo>
                    <a:pt x="40" y="54"/>
                    <a:pt x="39" y="55"/>
                    <a:pt x="39" y="56"/>
                  </a:cubicBezTo>
                  <a:close/>
                  <a:moveTo>
                    <a:pt x="33" y="57"/>
                  </a:moveTo>
                  <a:cubicBezTo>
                    <a:pt x="32" y="57"/>
                    <a:pt x="31" y="57"/>
                    <a:pt x="30" y="57"/>
                  </a:cubicBezTo>
                  <a:cubicBezTo>
                    <a:pt x="30" y="57"/>
                    <a:pt x="30" y="57"/>
                    <a:pt x="30" y="57"/>
                  </a:cubicBezTo>
                  <a:cubicBezTo>
                    <a:pt x="30" y="58"/>
                    <a:pt x="31" y="58"/>
                    <a:pt x="31" y="58"/>
                  </a:cubicBezTo>
                  <a:cubicBezTo>
                    <a:pt x="32" y="58"/>
                    <a:pt x="32" y="59"/>
                    <a:pt x="32" y="59"/>
                  </a:cubicBezTo>
                  <a:cubicBezTo>
                    <a:pt x="33" y="59"/>
                    <a:pt x="33" y="58"/>
                    <a:pt x="33" y="57"/>
                  </a:cubicBezTo>
                  <a:close/>
                  <a:moveTo>
                    <a:pt x="26" y="61"/>
                  </a:moveTo>
                  <a:cubicBezTo>
                    <a:pt x="26" y="60"/>
                    <a:pt x="26" y="60"/>
                    <a:pt x="26" y="60"/>
                  </a:cubicBezTo>
                  <a:cubicBezTo>
                    <a:pt x="25" y="60"/>
                    <a:pt x="25" y="60"/>
                    <a:pt x="25" y="60"/>
                  </a:cubicBezTo>
                  <a:cubicBezTo>
                    <a:pt x="25" y="60"/>
                    <a:pt x="25" y="60"/>
                    <a:pt x="24" y="61"/>
                  </a:cubicBezTo>
                  <a:cubicBezTo>
                    <a:pt x="24" y="61"/>
                    <a:pt x="24" y="61"/>
                    <a:pt x="24" y="61"/>
                  </a:cubicBezTo>
                  <a:cubicBezTo>
                    <a:pt x="25" y="61"/>
                    <a:pt x="25" y="61"/>
                    <a:pt x="25" y="61"/>
                  </a:cubicBezTo>
                  <a:cubicBezTo>
                    <a:pt x="26" y="61"/>
                    <a:pt x="26" y="61"/>
                    <a:pt x="26" y="61"/>
                  </a:cubicBezTo>
                  <a:close/>
                  <a:moveTo>
                    <a:pt x="49" y="42"/>
                  </a:moveTo>
                  <a:cubicBezTo>
                    <a:pt x="49" y="42"/>
                    <a:pt x="49" y="42"/>
                    <a:pt x="49" y="42"/>
                  </a:cubicBezTo>
                  <a:cubicBezTo>
                    <a:pt x="49" y="43"/>
                    <a:pt x="49" y="43"/>
                    <a:pt x="49" y="44"/>
                  </a:cubicBezTo>
                  <a:cubicBezTo>
                    <a:pt x="49" y="44"/>
                    <a:pt x="49" y="44"/>
                    <a:pt x="49" y="44"/>
                  </a:cubicBezTo>
                  <a:cubicBezTo>
                    <a:pt x="50" y="44"/>
                    <a:pt x="51" y="43"/>
                    <a:pt x="51" y="42"/>
                  </a:cubicBezTo>
                  <a:cubicBezTo>
                    <a:pt x="51" y="42"/>
                    <a:pt x="51" y="42"/>
                    <a:pt x="51" y="42"/>
                  </a:cubicBezTo>
                  <a:cubicBezTo>
                    <a:pt x="50" y="42"/>
                    <a:pt x="49" y="42"/>
                    <a:pt x="49" y="42"/>
                  </a:cubicBezTo>
                  <a:close/>
                  <a:moveTo>
                    <a:pt x="52" y="35"/>
                  </a:moveTo>
                  <a:cubicBezTo>
                    <a:pt x="52" y="35"/>
                    <a:pt x="51" y="35"/>
                    <a:pt x="51" y="35"/>
                  </a:cubicBezTo>
                  <a:cubicBezTo>
                    <a:pt x="51" y="36"/>
                    <a:pt x="51" y="36"/>
                    <a:pt x="51" y="37"/>
                  </a:cubicBezTo>
                  <a:cubicBezTo>
                    <a:pt x="51" y="37"/>
                    <a:pt x="52" y="37"/>
                    <a:pt x="52" y="38"/>
                  </a:cubicBezTo>
                  <a:cubicBezTo>
                    <a:pt x="52" y="38"/>
                    <a:pt x="53" y="39"/>
                    <a:pt x="53" y="39"/>
                  </a:cubicBezTo>
                  <a:cubicBezTo>
                    <a:pt x="54" y="39"/>
                    <a:pt x="54" y="39"/>
                    <a:pt x="54" y="39"/>
                  </a:cubicBezTo>
                  <a:cubicBezTo>
                    <a:pt x="54" y="39"/>
                    <a:pt x="54" y="39"/>
                    <a:pt x="54" y="38"/>
                  </a:cubicBezTo>
                  <a:cubicBezTo>
                    <a:pt x="54" y="37"/>
                    <a:pt x="53" y="35"/>
                    <a:pt x="52" y="35"/>
                  </a:cubicBezTo>
                  <a:close/>
                  <a:moveTo>
                    <a:pt x="59" y="29"/>
                  </a:moveTo>
                  <a:cubicBezTo>
                    <a:pt x="58" y="29"/>
                    <a:pt x="58" y="29"/>
                    <a:pt x="57" y="29"/>
                  </a:cubicBezTo>
                  <a:cubicBezTo>
                    <a:pt x="57" y="28"/>
                    <a:pt x="57" y="28"/>
                    <a:pt x="57" y="28"/>
                  </a:cubicBezTo>
                  <a:cubicBezTo>
                    <a:pt x="56" y="28"/>
                    <a:pt x="56" y="28"/>
                    <a:pt x="56" y="28"/>
                  </a:cubicBezTo>
                  <a:cubicBezTo>
                    <a:pt x="56" y="29"/>
                    <a:pt x="56" y="29"/>
                    <a:pt x="56" y="30"/>
                  </a:cubicBezTo>
                  <a:cubicBezTo>
                    <a:pt x="56" y="30"/>
                    <a:pt x="57" y="30"/>
                    <a:pt x="57" y="30"/>
                  </a:cubicBezTo>
                  <a:cubicBezTo>
                    <a:pt x="58" y="30"/>
                    <a:pt x="58" y="30"/>
                    <a:pt x="59" y="29"/>
                  </a:cubicBezTo>
                  <a:close/>
                  <a:moveTo>
                    <a:pt x="61" y="24"/>
                  </a:moveTo>
                  <a:cubicBezTo>
                    <a:pt x="60" y="25"/>
                    <a:pt x="59" y="25"/>
                    <a:pt x="59" y="27"/>
                  </a:cubicBezTo>
                  <a:cubicBezTo>
                    <a:pt x="59" y="27"/>
                    <a:pt x="59" y="27"/>
                    <a:pt x="59" y="27"/>
                  </a:cubicBezTo>
                  <a:cubicBezTo>
                    <a:pt x="60" y="27"/>
                    <a:pt x="60" y="26"/>
                    <a:pt x="61" y="26"/>
                  </a:cubicBezTo>
                  <a:cubicBezTo>
                    <a:pt x="61" y="26"/>
                    <a:pt x="62" y="25"/>
                    <a:pt x="62" y="24"/>
                  </a:cubicBezTo>
                  <a:cubicBezTo>
                    <a:pt x="62" y="24"/>
                    <a:pt x="62" y="24"/>
                    <a:pt x="61" y="24"/>
                  </a:cubicBezTo>
                  <a:close/>
                  <a:moveTo>
                    <a:pt x="64" y="5"/>
                  </a:moveTo>
                  <a:cubicBezTo>
                    <a:pt x="64" y="5"/>
                    <a:pt x="63" y="5"/>
                    <a:pt x="63" y="5"/>
                  </a:cubicBezTo>
                  <a:cubicBezTo>
                    <a:pt x="63" y="5"/>
                    <a:pt x="63" y="5"/>
                    <a:pt x="63" y="6"/>
                  </a:cubicBezTo>
                  <a:cubicBezTo>
                    <a:pt x="63" y="6"/>
                    <a:pt x="63" y="6"/>
                    <a:pt x="64" y="6"/>
                  </a:cubicBezTo>
                  <a:cubicBezTo>
                    <a:pt x="64" y="6"/>
                    <a:pt x="65" y="7"/>
                    <a:pt x="65" y="7"/>
                  </a:cubicBezTo>
                  <a:cubicBezTo>
                    <a:pt x="67" y="7"/>
                    <a:pt x="67" y="7"/>
                    <a:pt x="67" y="7"/>
                  </a:cubicBezTo>
                  <a:cubicBezTo>
                    <a:pt x="67" y="7"/>
                    <a:pt x="67" y="7"/>
                    <a:pt x="67" y="7"/>
                  </a:cubicBezTo>
                  <a:cubicBezTo>
                    <a:pt x="67" y="6"/>
                    <a:pt x="66" y="6"/>
                    <a:pt x="66" y="6"/>
                  </a:cubicBezTo>
                  <a:cubicBezTo>
                    <a:pt x="65" y="5"/>
                    <a:pt x="65" y="5"/>
                    <a:pt x="64" y="5"/>
                  </a:cubicBezTo>
                  <a:close/>
                  <a:moveTo>
                    <a:pt x="63" y="0"/>
                  </a:moveTo>
                  <a:cubicBezTo>
                    <a:pt x="62" y="0"/>
                    <a:pt x="62" y="1"/>
                    <a:pt x="62" y="1"/>
                  </a:cubicBezTo>
                  <a:cubicBezTo>
                    <a:pt x="62" y="2"/>
                    <a:pt x="63" y="2"/>
                    <a:pt x="63" y="2"/>
                  </a:cubicBezTo>
                  <a:cubicBezTo>
                    <a:pt x="64" y="2"/>
                    <a:pt x="64" y="2"/>
                    <a:pt x="64" y="3"/>
                  </a:cubicBezTo>
                  <a:cubicBezTo>
                    <a:pt x="65" y="3"/>
                    <a:pt x="65" y="4"/>
                    <a:pt x="66" y="4"/>
                  </a:cubicBezTo>
                  <a:cubicBezTo>
                    <a:pt x="66" y="4"/>
                    <a:pt x="66" y="3"/>
                    <a:pt x="66" y="3"/>
                  </a:cubicBezTo>
                  <a:cubicBezTo>
                    <a:pt x="66" y="3"/>
                    <a:pt x="66" y="3"/>
                    <a:pt x="66" y="3"/>
                  </a:cubicBezTo>
                  <a:cubicBezTo>
                    <a:pt x="65" y="1"/>
                    <a:pt x="64" y="0"/>
                    <a:pt x="63" y="0"/>
                  </a:cubicBezTo>
                  <a:close/>
                </a:path>
              </a:pathLst>
            </a:custGeom>
            <a:grpFill/>
            <a:ln>
              <a:noFill/>
            </a:ln>
          </p:spPr>
          <p:txBody>
            <a:bodyPr vert="horz" wrap="square" lIns="68580" tIns="34290" rIns="68580" bIns="34290" numCol="1" anchor="t" anchorCtr="0" compatLnSpc="1">
              <a:prstTxWarp prst="textNoShape">
                <a:avLst/>
              </a:prstTxWarp>
            </a:bodyPr>
            <a:lstStyle/>
            <a:p>
              <a:endParaRPr lang="en-US" sz="1350"/>
            </a:p>
          </p:txBody>
        </p:sp>
        <p:sp>
          <p:nvSpPr>
            <p:cNvPr id="6" name="Freeform 8"/>
            <p:cNvSpPr>
              <a:spLocks/>
            </p:cNvSpPr>
            <p:nvPr/>
          </p:nvSpPr>
          <p:spPr bwMode="auto">
            <a:xfrm>
              <a:off x="3542184" y="4074553"/>
              <a:ext cx="916755" cy="890561"/>
            </a:xfrm>
            <a:custGeom>
              <a:avLst/>
              <a:gdLst>
                <a:gd name="T0" fmla="*/ 15 w 148"/>
                <a:gd name="T1" fmla="*/ 15 h 143"/>
                <a:gd name="T2" fmla="*/ 27 w 148"/>
                <a:gd name="T3" fmla="*/ 6 h 143"/>
                <a:gd name="T4" fmla="*/ 41 w 148"/>
                <a:gd name="T5" fmla="*/ 0 h 143"/>
                <a:gd name="T6" fmla="*/ 63 w 148"/>
                <a:gd name="T7" fmla="*/ 14 h 143"/>
                <a:gd name="T8" fmla="*/ 91 w 148"/>
                <a:gd name="T9" fmla="*/ 37 h 143"/>
                <a:gd name="T10" fmla="*/ 97 w 148"/>
                <a:gd name="T11" fmla="*/ 43 h 143"/>
                <a:gd name="T12" fmla="*/ 100 w 148"/>
                <a:gd name="T13" fmla="*/ 46 h 143"/>
                <a:gd name="T14" fmla="*/ 105 w 148"/>
                <a:gd name="T15" fmla="*/ 57 h 143"/>
                <a:gd name="T16" fmla="*/ 108 w 148"/>
                <a:gd name="T17" fmla="*/ 65 h 143"/>
                <a:gd name="T18" fmla="*/ 111 w 148"/>
                <a:gd name="T19" fmla="*/ 81 h 143"/>
                <a:gd name="T20" fmla="*/ 115 w 148"/>
                <a:gd name="T21" fmla="*/ 85 h 143"/>
                <a:gd name="T22" fmla="*/ 114 w 148"/>
                <a:gd name="T23" fmla="*/ 87 h 143"/>
                <a:gd name="T24" fmla="*/ 116 w 148"/>
                <a:gd name="T25" fmla="*/ 92 h 143"/>
                <a:gd name="T26" fmla="*/ 124 w 148"/>
                <a:gd name="T27" fmla="*/ 99 h 143"/>
                <a:gd name="T28" fmla="*/ 141 w 148"/>
                <a:gd name="T29" fmla="*/ 106 h 143"/>
                <a:gd name="T30" fmla="*/ 147 w 148"/>
                <a:gd name="T31" fmla="*/ 111 h 143"/>
                <a:gd name="T32" fmla="*/ 143 w 148"/>
                <a:gd name="T33" fmla="*/ 126 h 143"/>
                <a:gd name="T34" fmla="*/ 122 w 148"/>
                <a:gd name="T35" fmla="*/ 129 h 143"/>
                <a:gd name="T36" fmla="*/ 113 w 148"/>
                <a:gd name="T37" fmla="*/ 131 h 143"/>
                <a:gd name="T38" fmla="*/ 95 w 148"/>
                <a:gd name="T39" fmla="*/ 129 h 143"/>
                <a:gd name="T40" fmla="*/ 72 w 148"/>
                <a:gd name="T41" fmla="*/ 137 h 143"/>
                <a:gd name="T42" fmla="*/ 64 w 148"/>
                <a:gd name="T43" fmla="*/ 143 h 143"/>
                <a:gd name="T44" fmla="*/ 58 w 148"/>
                <a:gd name="T45" fmla="*/ 136 h 143"/>
                <a:gd name="T46" fmla="*/ 44 w 148"/>
                <a:gd name="T47" fmla="*/ 134 h 143"/>
                <a:gd name="T48" fmla="*/ 37 w 148"/>
                <a:gd name="T49" fmla="*/ 136 h 143"/>
                <a:gd name="T50" fmla="*/ 34 w 148"/>
                <a:gd name="T51" fmla="*/ 132 h 143"/>
                <a:gd name="T52" fmla="*/ 32 w 148"/>
                <a:gd name="T53" fmla="*/ 126 h 143"/>
                <a:gd name="T54" fmla="*/ 29 w 148"/>
                <a:gd name="T55" fmla="*/ 119 h 143"/>
                <a:gd name="T56" fmla="*/ 26 w 148"/>
                <a:gd name="T57" fmla="*/ 105 h 143"/>
                <a:gd name="T58" fmla="*/ 24 w 148"/>
                <a:gd name="T59" fmla="*/ 101 h 143"/>
                <a:gd name="T60" fmla="*/ 21 w 148"/>
                <a:gd name="T61" fmla="*/ 95 h 143"/>
                <a:gd name="T62" fmla="*/ 16 w 148"/>
                <a:gd name="T63" fmla="*/ 90 h 143"/>
                <a:gd name="T64" fmla="*/ 15 w 148"/>
                <a:gd name="T65" fmla="*/ 83 h 143"/>
                <a:gd name="T66" fmla="*/ 15 w 148"/>
                <a:gd name="T67" fmla="*/ 78 h 143"/>
                <a:gd name="T68" fmla="*/ 17 w 148"/>
                <a:gd name="T69" fmla="*/ 75 h 143"/>
                <a:gd name="T70" fmla="*/ 15 w 148"/>
                <a:gd name="T71" fmla="*/ 66 h 143"/>
                <a:gd name="T72" fmla="*/ 13 w 148"/>
                <a:gd name="T73" fmla="*/ 59 h 143"/>
                <a:gd name="T74" fmla="*/ 9 w 148"/>
                <a:gd name="T75" fmla="*/ 54 h 143"/>
                <a:gd name="T76" fmla="*/ 8 w 148"/>
                <a:gd name="T77" fmla="*/ 49 h 143"/>
                <a:gd name="T78" fmla="*/ 7 w 148"/>
                <a:gd name="T79" fmla="*/ 39 h 143"/>
                <a:gd name="T80" fmla="*/ 5 w 148"/>
                <a:gd name="T81" fmla="*/ 27 h 143"/>
                <a:gd name="T82" fmla="*/ 2 w 148"/>
                <a:gd name="T83" fmla="*/ 18 h 143"/>
                <a:gd name="T84" fmla="*/ 2 w 148"/>
                <a:gd name="T85" fmla="*/ 15 h 143"/>
                <a:gd name="T86" fmla="*/ 6 w 148"/>
                <a:gd name="T87" fmla="*/ 7 h 143"/>
                <a:gd name="T88" fmla="*/ 6 w 148"/>
                <a:gd name="T89" fmla="*/ 7 h 1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48" h="143">
                  <a:moveTo>
                    <a:pt x="6" y="7"/>
                  </a:moveTo>
                  <a:cubicBezTo>
                    <a:pt x="7" y="8"/>
                    <a:pt x="7" y="8"/>
                    <a:pt x="7" y="9"/>
                  </a:cubicBezTo>
                  <a:cubicBezTo>
                    <a:pt x="15" y="15"/>
                    <a:pt x="15" y="15"/>
                    <a:pt x="15" y="15"/>
                  </a:cubicBezTo>
                  <a:cubicBezTo>
                    <a:pt x="20" y="9"/>
                    <a:pt x="20" y="9"/>
                    <a:pt x="20" y="9"/>
                  </a:cubicBezTo>
                  <a:cubicBezTo>
                    <a:pt x="22" y="9"/>
                    <a:pt x="22" y="9"/>
                    <a:pt x="22" y="9"/>
                  </a:cubicBezTo>
                  <a:cubicBezTo>
                    <a:pt x="24" y="9"/>
                    <a:pt x="25" y="8"/>
                    <a:pt x="27" y="6"/>
                  </a:cubicBezTo>
                  <a:cubicBezTo>
                    <a:pt x="28" y="6"/>
                    <a:pt x="29" y="5"/>
                    <a:pt x="31" y="5"/>
                  </a:cubicBezTo>
                  <a:cubicBezTo>
                    <a:pt x="30" y="3"/>
                    <a:pt x="28" y="2"/>
                    <a:pt x="27" y="0"/>
                  </a:cubicBezTo>
                  <a:cubicBezTo>
                    <a:pt x="41" y="0"/>
                    <a:pt x="41" y="0"/>
                    <a:pt x="41" y="0"/>
                  </a:cubicBezTo>
                  <a:cubicBezTo>
                    <a:pt x="41" y="0"/>
                    <a:pt x="41" y="0"/>
                    <a:pt x="41" y="0"/>
                  </a:cubicBezTo>
                  <a:cubicBezTo>
                    <a:pt x="50" y="2"/>
                    <a:pt x="50" y="2"/>
                    <a:pt x="50" y="2"/>
                  </a:cubicBezTo>
                  <a:cubicBezTo>
                    <a:pt x="63" y="14"/>
                    <a:pt x="63" y="14"/>
                    <a:pt x="63" y="14"/>
                  </a:cubicBezTo>
                  <a:cubicBezTo>
                    <a:pt x="71" y="30"/>
                    <a:pt x="71" y="30"/>
                    <a:pt x="71" y="30"/>
                  </a:cubicBezTo>
                  <a:cubicBezTo>
                    <a:pt x="91" y="37"/>
                    <a:pt x="91" y="37"/>
                    <a:pt x="91" y="37"/>
                  </a:cubicBezTo>
                  <a:cubicBezTo>
                    <a:pt x="91" y="37"/>
                    <a:pt x="91" y="37"/>
                    <a:pt x="91" y="37"/>
                  </a:cubicBezTo>
                  <a:cubicBezTo>
                    <a:pt x="92" y="37"/>
                    <a:pt x="92" y="38"/>
                    <a:pt x="93" y="38"/>
                  </a:cubicBezTo>
                  <a:cubicBezTo>
                    <a:pt x="94" y="39"/>
                    <a:pt x="94" y="40"/>
                    <a:pt x="95" y="41"/>
                  </a:cubicBezTo>
                  <a:cubicBezTo>
                    <a:pt x="95" y="42"/>
                    <a:pt x="96" y="43"/>
                    <a:pt x="97" y="43"/>
                  </a:cubicBezTo>
                  <a:cubicBezTo>
                    <a:pt x="98" y="43"/>
                    <a:pt x="99" y="43"/>
                    <a:pt x="100" y="43"/>
                  </a:cubicBezTo>
                  <a:cubicBezTo>
                    <a:pt x="100" y="43"/>
                    <a:pt x="100" y="43"/>
                    <a:pt x="100" y="43"/>
                  </a:cubicBezTo>
                  <a:cubicBezTo>
                    <a:pt x="100" y="44"/>
                    <a:pt x="100" y="45"/>
                    <a:pt x="100" y="46"/>
                  </a:cubicBezTo>
                  <a:cubicBezTo>
                    <a:pt x="100" y="48"/>
                    <a:pt x="100" y="49"/>
                    <a:pt x="100" y="51"/>
                  </a:cubicBezTo>
                  <a:cubicBezTo>
                    <a:pt x="100" y="53"/>
                    <a:pt x="102" y="54"/>
                    <a:pt x="103" y="55"/>
                  </a:cubicBezTo>
                  <a:cubicBezTo>
                    <a:pt x="104" y="56"/>
                    <a:pt x="105" y="56"/>
                    <a:pt x="105" y="57"/>
                  </a:cubicBezTo>
                  <a:cubicBezTo>
                    <a:pt x="105" y="58"/>
                    <a:pt x="105" y="58"/>
                    <a:pt x="105" y="58"/>
                  </a:cubicBezTo>
                  <a:cubicBezTo>
                    <a:pt x="105" y="59"/>
                    <a:pt x="106" y="60"/>
                    <a:pt x="106" y="61"/>
                  </a:cubicBezTo>
                  <a:cubicBezTo>
                    <a:pt x="107" y="63"/>
                    <a:pt x="107" y="64"/>
                    <a:pt x="108" y="65"/>
                  </a:cubicBezTo>
                  <a:cubicBezTo>
                    <a:pt x="109" y="67"/>
                    <a:pt x="109" y="67"/>
                    <a:pt x="109" y="69"/>
                  </a:cubicBezTo>
                  <a:cubicBezTo>
                    <a:pt x="109" y="73"/>
                    <a:pt x="109" y="73"/>
                    <a:pt x="109" y="73"/>
                  </a:cubicBezTo>
                  <a:cubicBezTo>
                    <a:pt x="111" y="81"/>
                    <a:pt x="111" y="81"/>
                    <a:pt x="111" y="81"/>
                  </a:cubicBezTo>
                  <a:cubicBezTo>
                    <a:pt x="111" y="81"/>
                    <a:pt x="111" y="81"/>
                    <a:pt x="111" y="81"/>
                  </a:cubicBezTo>
                  <a:cubicBezTo>
                    <a:pt x="111" y="81"/>
                    <a:pt x="111" y="81"/>
                    <a:pt x="111" y="81"/>
                  </a:cubicBezTo>
                  <a:cubicBezTo>
                    <a:pt x="113" y="82"/>
                    <a:pt x="113" y="83"/>
                    <a:pt x="115" y="85"/>
                  </a:cubicBezTo>
                  <a:cubicBezTo>
                    <a:pt x="115" y="85"/>
                    <a:pt x="115" y="85"/>
                    <a:pt x="115" y="85"/>
                  </a:cubicBezTo>
                  <a:cubicBezTo>
                    <a:pt x="115" y="85"/>
                    <a:pt x="115" y="86"/>
                    <a:pt x="115" y="86"/>
                  </a:cubicBezTo>
                  <a:cubicBezTo>
                    <a:pt x="115" y="87"/>
                    <a:pt x="114" y="87"/>
                    <a:pt x="114" y="87"/>
                  </a:cubicBezTo>
                  <a:cubicBezTo>
                    <a:pt x="114" y="88"/>
                    <a:pt x="114" y="88"/>
                    <a:pt x="114" y="88"/>
                  </a:cubicBezTo>
                  <a:cubicBezTo>
                    <a:pt x="114" y="88"/>
                    <a:pt x="114" y="88"/>
                    <a:pt x="114" y="88"/>
                  </a:cubicBezTo>
                  <a:cubicBezTo>
                    <a:pt x="115" y="91"/>
                    <a:pt x="114" y="89"/>
                    <a:pt x="116" y="92"/>
                  </a:cubicBezTo>
                  <a:cubicBezTo>
                    <a:pt x="116" y="94"/>
                    <a:pt x="116" y="95"/>
                    <a:pt x="117" y="96"/>
                  </a:cubicBezTo>
                  <a:cubicBezTo>
                    <a:pt x="117" y="98"/>
                    <a:pt x="119" y="97"/>
                    <a:pt x="120" y="98"/>
                  </a:cubicBezTo>
                  <a:cubicBezTo>
                    <a:pt x="121" y="98"/>
                    <a:pt x="122" y="99"/>
                    <a:pt x="124" y="99"/>
                  </a:cubicBezTo>
                  <a:cubicBezTo>
                    <a:pt x="127" y="101"/>
                    <a:pt x="129" y="101"/>
                    <a:pt x="133" y="103"/>
                  </a:cubicBezTo>
                  <a:cubicBezTo>
                    <a:pt x="134" y="103"/>
                    <a:pt x="135" y="104"/>
                    <a:pt x="137" y="104"/>
                  </a:cubicBezTo>
                  <a:cubicBezTo>
                    <a:pt x="139" y="104"/>
                    <a:pt x="140" y="105"/>
                    <a:pt x="141" y="106"/>
                  </a:cubicBezTo>
                  <a:cubicBezTo>
                    <a:pt x="142" y="106"/>
                    <a:pt x="144" y="106"/>
                    <a:pt x="144" y="107"/>
                  </a:cubicBezTo>
                  <a:cubicBezTo>
                    <a:pt x="144" y="107"/>
                    <a:pt x="144" y="107"/>
                    <a:pt x="144" y="107"/>
                  </a:cubicBezTo>
                  <a:cubicBezTo>
                    <a:pt x="145" y="109"/>
                    <a:pt x="146" y="109"/>
                    <a:pt x="147" y="111"/>
                  </a:cubicBezTo>
                  <a:cubicBezTo>
                    <a:pt x="148" y="111"/>
                    <a:pt x="148" y="111"/>
                    <a:pt x="148" y="112"/>
                  </a:cubicBezTo>
                  <a:cubicBezTo>
                    <a:pt x="148" y="117"/>
                    <a:pt x="146" y="120"/>
                    <a:pt x="144" y="124"/>
                  </a:cubicBezTo>
                  <a:cubicBezTo>
                    <a:pt x="144" y="125"/>
                    <a:pt x="143" y="126"/>
                    <a:pt x="143" y="126"/>
                  </a:cubicBezTo>
                  <a:cubicBezTo>
                    <a:pt x="142" y="128"/>
                    <a:pt x="140" y="128"/>
                    <a:pt x="137" y="128"/>
                  </a:cubicBezTo>
                  <a:cubicBezTo>
                    <a:pt x="134" y="129"/>
                    <a:pt x="132" y="129"/>
                    <a:pt x="128" y="129"/>
                  </a:cubicBezTo>
                  <a:cubicBezTo>
                    <a:pt x="122" y="129"/>
                    <a:pt x="122" y="129"/>
                    <a:pt x="122" y="129"/>
                  </a:cubicBezTo>
                  <a:cubicBezTo>
                    <a:pt x="121" y="129"/>
                    <a:pt x="120" y="130"/>
                    <a:pt x="119" y="130"/>
                  </a:cubicBezTo>
                  <a:cubicBezTo>
                    <a:pt x="117" y="131"/>
                    <a:pt x="115" y="130"/>
                    <a:pt x="113" y="131"/>
                  </a:cubicBezTo>
                  <a:cubicBezTo>
                    <a:pt x="113" y="131"/>
                    <a:pt x="113" y="131"/>
                    <a:pt x="113" y="131"/>
                  </a:cubicBezTo>
                  <a:cubicBezTo>
                    <a:pt x="111" y="131"/>
                    <a:pt x="109" y="130"/>
                    <a:pt x="107" y="130"/>
                  </a:cubicBezTo>
                  <a:cubicBezTo>
                    <a:pt x="103" y="130"/>
                    <a:pt x="103" y="130"/>
                    <a:pt x="103" y="130"/>
                  </a:cubicBezTo>
                  <a:cubicBezTo>
                    <a:pt x="100" y="130"/>
                    <a:pt x="99" y="129"/>
                    <a:pt x="95" y="129"/>
                  </a:cubicBezTo>
                  <a:cubicBezTo>
                    <a:pt x="91" y="129"/>
                    <a:pt x="89" y="129"/>
                    <a:pt x="85" y="129"/>
                  </a:cubicBezTo>
                  <a:cubicBezTo>
                    <a:pt x="83" y="129"/>
                    <a:pt x="82" y="131"/>
                    <a:pt x="80" y="131"/>
                  </a:cubicBezTo>
                  <a:cubicBezTo>
                    <a:pt x="76" y="133"/>
                    <a:pt x="75" y="134"/>
                    <a:pt x="72" y="137"/>
                  </a:cubicBezTo>
                  <a:cubicBezTo>
                    <a:pt x="71" y="138"/>
                    <a:pt x="71" y="139"/>
                    <a:pt x="71" y="141"/>
                  </a:cubicBezTo>
                  <a:cubicBezTo>
                    <a:pt x="70" y="142"/>
                    <a:pt x="69" y="142"/>
                    <a:pt x="67" y="142"/>
                  </a:cubicBezTo>
                  <a:cubicBezTo>
                    <a:pt x="66" y="142"/>
                    <a:pt x="65" y="143"/>
                    <a:pt x="64" y="143"/>
                  </a:cubicBezTo>
                  <a:cubicBezTo>
                    <a:pt x="62" y="141"/>
                    <a:pt x="62" y="140"/>
                    <a:pt x="61" y="138"/>
                  </a:cubicBezTo>
                  <a:cubicBezTo>
                    <a:pt x="60" y="137"/>
                    <a:pt x="61" y="137"/>
                    <a:pt x="60" y="136"/>
                  </a:cubicBezTo>
                  <a:cubicBezTo>
                    <a:pt x="59" y="135"/>
                    <a:pt x="59" y="136"/>
                    <a:pt x="58" y="136"/>
                  </a:cubicBezTo>
                  <a:cubicBezTo>
                    <a:pt x="55" y="136"/>
                    <a:pt x="53" y="136"/>
                    <a:pt x="51" y="135"/>
                  </a:cubicBezTo>
                  <a:cubicBezTo>
                    <a:pt x="50" y="135"/>
                    <a:pt x="49" y="134"/>
                    <a:pt x="48" y="134"/>
                  </a:cubicBezTo>
                  <a:cubicBezTo>
                    <a:pt x="44" y="134"/>
                    <a:pt x="44" y="134"/>
                    <a:pt x="44" y="134"/>
                  </a:cubicBezTo>
                  <a:cubicBezTo>
                    <a:pt x="44" y="134"/>
                    <a:pt x="44" y="133"/>
                    <a:pt x="43" y="133"/>
                  </a:cubicBezTo>
                  <a:cubicBezTo>
                    <a:pt x="42" y="134"/>
                    <a:pt x="40" y="133"/>
                    <a:pt x="39" y="134"/>
                  </a:cubicBezTo>
                  <a:cubicBezTo>
                    <a:pt x="38" y="134"/>
                    <a:pt x="38" y="136"/>
                    <a:pt x="37" y="136"/>
                  </a:cubicBezTo>
                  <a:cubicBezTo>
                    <a:pt x="36" y="136"/>
                    <a:pt x="35" y="136"/>
                    <a:pt x="34" y="135"/>
                  </a:cubicBezTo>
                  <a:cubicBezTo>
                    <a:pt x="34" y="135"/>
                    <a:pt x="34" y="135"/>
                    <a:pt x="34" y="135"/>
                  </a:cubicBezTo>
                  <a:cubicBezTo>
                    <a:pt x="34" y="132"/>
                    <a:pt x="34" y="132"/>
                    <a:pt x="34" y="132"/>
                  </a:cubicBezTo>
                  <a:cubicBezTo>
                    <a:pt x="34" y="130"/>
                    <a:pt x="34" y="129"/>
                    <a:pt x="34" y="128"/>
                  </a:cubicBezTo>
                  <a:cubicBezTo>
                    <a:pt x="34" y="128"/>
                    <a:pt x="34" y="127"/>
                    <a:pt x="34" y="126"/>
                  </a:cubicBezTo>
                  <a:cubicBezTo>
                    <a:pt x="33" y="126"/>
                    <a:pt x="32" y="126"/>
                    <a:pt x="32" y="126"/>
                  </a:cubicBezTo>
                  <a:cubicBezTo>
                    <a:pt x="32" y="124"/>
                    <a:pt x="32" y="124"/>
                    <a:pt x="32" y="124"/>
                  </a:cubicBezTo>
                  <a:cubicBezTo>
                    <a:pt x="32" y="123"/>
                    <a:pt x="31" y="122"/>
                    <a:pt x="31" y="122"/>
                  </a:cubicBezTo>
                  <a:cubicBezTo>
                    <a:pt x="30" y="121"/>
                    <a:pt x="30" y="120"/>
                    <a:pt x="29" y="119"/>
                  </a:cubicBezTo>
                  <a:cubicBezTo>
                    <a:pt x="28" y="117"/>
                    <a:pt x="27" y="116"/>
                    <a:pt x="27" y="114"/>
                  </a:cubicBezTo>
                  <a:cubicBezTo>
                    <a:pt x="27" y="109"/>
                    <a:pt x="27" y="109"/>
                    <a:pt x="27" y="109"/>
                  </a:cubicBezTo>
                  <a:cubicBezTo>
                    <a:pt x="27" y="107"/>
                    <a:pt x="26" y="107"/>
                    <a:pt x="26" y="105"/>
                  </a:cubicBezTo>
                  <a:cubicBezTo>
                    <a:pt x="25" y="104"/>
                    <a:pt x="26" y="103"/>
                    <a:pt x="26" y="103"/>
                  </a:cubicBezTo>
                  <a:cubicBezTo>
                    <a:pt x="25" y="102"/>
                    <a:pt x="25" y="102"/>
                    <a:pt x="24" y="102"/>
                  </a:cubicBezTo>
                  <a:cubicBezTo>
                    <a:pt x="24" y="102"/>
                    <a:pt x="24" y="101"/>
                    <a:pt x="24" y="101"/>
                  </a:cubicBezTo>
                  <a:cubicBezTo>
                    <a:pt x="23" y="100"/>
                    <a:pt x="23" y="99"/>
                    <a:pt x="23" y="98"/>
                  </a:cubicBezTo>
                  <a:cubicBezTo>
                    <a:pt x="23" y="98"/>
                    <a:pt x="23" y="98"/>
                    <a:pt x="22" y="97"/>
                  </a:cubicBezTo>
                  <a:cubicBezTo>
                    <a:pt x="22" y="96"/>
                    <a:pt x="21" y="96"/>
                    <a:pt x="21" y="95"/>
                  </a:cubicBezTo>
                  <a:cubicBezTo>
                    <a:pt x="20" y="95"/>
                    <a:pt x="19" y="95"/>
                    <a:pt x="18" y="94"/>
                  </a:cubicBezTo>
                  <a:cubicBezTo>
                    <a:pt x="17" y="94"/>
                    <a:pt x="17" y="93"/>
                    <a:pt x="17" y="93"/>
                  </a:cubicBezTo>
                  <a:cubicBezTo>
                    <a:pt x="16" y="92"/>
                    <a:pt x="16" y="91"/>
                    <a:pt x="16" y="90"/>
                  </a:cubicBezTo>
                  <a:cubicBezTo>
                    <a:pt x="15" y="89"/>
                    <a:pt x="15" y="88"/>
                    <a:pt x="15" y="86"/>
                  </a:cubicBezTo>
                  <a:cubicBezTo>
                    <a:pt x="15" y="84"/>
                    <a:pt x="15" y="84"/>
                    <a:pt x="15" y="84"/>
                  </a:cubicBezTo>
                  <a:cubicBezTo>
                    <a:pt x="15" y="84"/>
                    <a:pt x="15" y="84"/>
                    <a:pt x="15" y="83"/>
                  </a:cubicBezTo>
                  <a:cubicBezTo>
                    <a:pt x="15" y="82"/>
                    <a:pt x="15" y="82"/>
                    <a:pt x="15" y="81"/>
                  </a:cubicBezTo>
                  <a:cubicBezTo>
                    <a:pt x="15" y="80"/>
                    <a:pt x="15" y="80"/>
                    <a:pt x="15" y="80"/>
                  </a:cubicBezTo>
                  <a:cubicBezTo>
                    <a:pt x="15" y="79"/>
                    <a:pt x="15" y="79"/>
                    <a:pt x="15" y="78"/>
                  </a:cubicBezTo>
                  <a:cubicBezTo>
                    <a:pt x="15" y="78"/>
                    <a:pt x="16" y="78"/>
                    <a:pt x="16" y="78"/>
                  </a:cubicBezTo>
                  <a:cubicBezTo>
                    <a:pt x="16" y="78"/>
                    <a:pt x="17" y="77"/>
                    <a:pt x="17" y="77"/>
                  </a:cubicBezTo>
                  <a:cubicBezTo>
                    <a:pt x="17" y="75"/>
                    <a:pt x="17" y="75"/>
                    <a:pt x="17" y="75"/>
                  </a:cubicBezTo>
                  <a:cubicBezTo>
                    <a:pt x="17" y="75"/>
                    <a:pt x="17" y="74"/>
                    <a:pt x="16" y="74"/>
                  </a:cubicBezTo>
                  <a:cubicBezTo>
                    <a:pt x="16" y="73"/>
                    <a:pt x="17" y="72"/>
                    <a:pt x="17" y="71"/>
                  </a:cubicBezTo>
                  <a:cubicBezTo>
                    <a:pt x="17" y="69"/>
                    <a:pt x="16" y="68"/>
                    <a:pt x="15" y="66"/>
                  </a:cubicBezTo>
                  <a:cubicBezTo>
                    <a:pt x="15" y="66"/>
                    <a:pt x="15" y="65"/>
                    <a:pt x="15" y="65"/>
                  </a:cubicBezTo>
                  <a:cubicBezTo>
                    <a:pt x="15" y="62"/>
                    <a:pt x="15" y="62"/>
                    <a:pt x="15" y="62"/>
                  </a:cubicBezTo>
                  <a:cubicBezTo>
                    <a:pt x="15" y="61"/>
                    <a:pt x="14" y="60"/>
                    <a:pt x="13" y="59"/>
                  </a:cubicBezTo>
                  <a:cubicBezTo>
                    <a:pt x="12" y="58"/>
                    <a:pt x="12" y="57"/>
                    <a:pt x="10" y="56"/>
                  </a:cubicBezTo>
                  <a:cubicBezTo>
                    <a:pt x="10" y="56"/>
                    <a:pt x="10" y="56"/>
                    <a:pt x="9" y="56"/>
                  </a:cubicBezTo>
                  <a:cubicBezTo>
                    <a:pt x="8" y="56"/>
                    <a:pt x="9" y="55"/>
                    <a:pt x="9" y="54"/>
                  </a:cubicBezTo>
                  <a:cubicBezTo>
                    <a:pt x="9" y="54"/>
                    <a:pt x="8" y="53"/>
                    <a:pt x="8" y="53"/>
                  </a:cubicBezTo>
                  <a:cubicBezTo>
                    <a:pt x="8" y="52"/>
                    <a:pt x="8" y="51"/>
                    <a:pt x="8" y="50"/>
                  </a:cubicBezTo>
                  <a:cubicBezTo>
                    <a:pt x="8" y="49"/>
                    <a:pt x="8" y="49"/>
                    <a:pt x="8" y="49"/>
                  </a:cubicBezTo>
                  <a:cubicBezTo>
                    <a:pt x="8" y="49"/>
                    <a:pt x="8" y="48"/>
                    <a:pt x="8" y="48"/>
                  </a:cubicBezTo>
                  <a:cubicBezTo>
                    <a:pt x="8" y="45"/>
                    <a:pt x="8" y="44"/>
                    <a:pt x="8" y="42"/>
                  </a:cubicBezTo>
                  <a:cubicBezTo>
                    <a:pt x="7" y="40"/>
                    <a:pt x="7" y="40"/>
                    <a:pt x="7" y="39"/>
                  </a:cubicBezTo>
                  <a:cubicBezTo>
                    <a:pt x="7" y="37"/>
                    <a:pt x="7" y="37"/>
                    <a:pt x="7" y="37"/>
                  </a:cubicBezTo>
                  <a:cubicBezTo>
                    <a:pt x="5" y="29"/>
                    <a:pt x="5" y="29"/>
                    <a:pt x="5" y="29"/>
                  </a:cubicBezTo>
                  <a:cubicBezTo>
                    <a:pt x="5" y="28"/>
                    <a:pt x="5" y="28"/>
                    <a:pt x="5" y="27"/>
                  </a:cubicBezTo>
                  <a:cubicBezTo>
                    <a:pt x="5" y="24"/>
                    <a:pt x="5" y="24"/>
                    <a:pt x="5" y="24"/>
                  </a:cubicBezTo>
                  <a:cubicBezTo>
                    <a:pt x="5" y="23"/>
                    <a:pt x="4" y="22"/>
                    <a:pt x="4" y="21"/>
                  </a:cubicBezTo>
                  <a:cubicBezTo>
                    <a:pt x="4" y="20"/>
                    <a:pt x="3" y="19"/>
                    <a:pt x="2" y="18"/>
                  </a:cubicBezTo>
                  <a:cubicBezTo>
                    <a:pt x="2" y="18"/>
                    <a:pt x="1" y="18"/>
                    <a:pt x="0" y="18"/>
                  </a:cubicBezTo>
                  <a:cubicBezTo>
                    <a:pt x="0" y="17"/>
                    <a:pt x="0" y="17"/>
                    <a:pt x="0" y="17"/>
                  </a:cubicBezTo>
                  <a:cubicBezTo>
                    <a:pt x="0" y="16"/>
                    <a:pt x="1" y="16"/>
                    <a:pt x="2" y="15"/>
                  </a:cubicBezTo>
                  <a:cubicBezTo>
                    <a:pt x="2" y="14"/>
                    <a:pt x="2" y="13"/>
                    <a:pt x="2" y="13"/>
                  </a:cubicBezTo>
                  <a:cubicBezTo>
                    <a:pt x="3" y="11"/>
                    <a:pt x="4" y="11"/>
                    <a:pt x="5" y="10"/>
                  </a:cubicBezTo>
                  <a:cubicBezTo>
                    <a:pt x="5" y="8"/>
                    <a:pt x="6" y="8"/>
                    <a:pt x="6" y="7"/>
                  </a:cubicBezTo>
                  <a:cubicBezTo>
                    <a:pt x="6" y="7"/>
                    <a:pt x="6" y="7"/>
                    <a:pt x="6" y="7"/>
                  </a:cubicBezTo>
                  <a:cubicBezTo>
                    <a:pt x="6" y="7"/>
                    <a:pt x="7" y="7"/>
                    <a:pt x="7" y="7"/>
                  </a:cubicBezTo>
                  <a:lnTo>
                    <a:pt x="6" y="7"/>
                  </a:lnTo>
                  <a:close/>
                </a:path>
              </a:pathLst>
            </a:custGeom>
            <a:solidFill>
              <a:schemeClr val="accent2"/>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7" name="Freeform 9"/>
            <p:cNvSpPr>
              <a:spLocks/>
            </p:cNvSpPr>
            <p:nvPr/>
          </p:nvSpPr>
          <p:spPr bwMode="auto">
            <a:xfrm>
              <a:off x="3416457" y="3349006"/>
              <a:ext cx="144062" cy="81199"/>
            </a:xfrm>
            <a:custGeom>
              <a:avLst/>
              <a:gdLst>
                <a:gd name="T0" fmla="*/ 16 w 23"/>
                <a:gd name="T1" fmla="*/ 13 h 13"/>
                <a:gd name="T2" fmla="*/ 15 w 23"/>
                <a:gd name="T3" fmla="*/ 13 h 13"/>
                <a:gd name="T4" fmla="*/ 12 w 23"/>
                <a:gd name="T5" fmla="*/ 10 h 13"/>
                <a:gd name="T6" fmla="*/ 10 w 23"/>
                <a:gd name="T7" fmla="*/ 9 h 13"/>
                <a:gd name="T8" fmla="*/ 8 w 23"/>
                <a:gd name="T9" fmla="*/ 9 h 13"/>
                <a:gd name="T10" fmla="*/ 8 w 23"/>
                <a:gd name="T11" fmla="*/ 7 h 13"/>
                <a:gd name="T12" fmla="*/ 7 w 23"/>
                <a:gd name="T13" fmla="*/ 6 h 13"/>
                <a:gd name="T14" fmla="*/ 3 w 23"/>
                <a:gd name="T15" fmla="*/ 7 h 13"/>
                <a:gd name="T16" fmla="*/ 1 w 23"/>
                <a:gd name="T17" fmla="*/ 7 h 13"/>
                <a:gd name="T18" fmla="*/ 0 w 23"/>
                <a:gd name="T19" fmla="*/ 8 h 13"/>
                <a:gd name="T20" fmla="*/ 2 w 23"/>
                <a:gd name="T21" fmla="*/ 11 h 13"/>
                <a:gd name="T22" fmla="*/ 2 w 23"/>
                <a:gd name="T23" fmla="*/ 11 h 13"/>
                <a:gd name="T24" fmla="*/ 0 w 23"/>
                <a:gd name="T25" fmla="*/ 10 h 13"/>
                <a:gd name="T26" fmla="*/ 0 w 23"/>
                <a:gd name="T27" fmla="*/ 13 h 13"/>
                <a:gd name="T28" fmla="*/ 0 w 23"/>
                <a:gd name="T29" fmla="*/ 13 h 13"/>
                <a:gd name="T30" fmla="*/ 0 w 23"/>
                <a:gd name="T31" fmla="*/ 0 h 13"/>
                <a:gd name="T32" fmla="*/ 0 w 23"/>
                <a:gd name="T33" fmla="*/ 0 h 13"/>
                <a:gd name="T34" fmla="*/ 5 w 23"/>
                <a:gd name="T35" fmla="*/ 2 h 13"/>
                <a:gd name="T36" fmla="*/ 5 w 23"/>
                <a:gd name="T37" fmla="*/ 2 h 13"/>
                <a:gd name="T38" fmla="*/ 7 w 23"/>
                <a:gd name="T39" fmla="*/ 3 h 13"/>
                <a:gd name="T40" fmla="*/ 9 w 23"/>
                <a:gd name="T41" fmla="*/ 3 h 13"/>
                <a:gd name="T42" fmla="*/ 10 w 23"/>
                <a:gd name="T43" fmla="*/ 4 h 13"/>
                <a:gd name="T44" fmla="*/ 17 w 23"/>
                <a:gd name="T45" fmla="*/ 7 h 13"/>
                <a:gd name="T46" fmla="*/ 19 w 23"/>
                <a:gd name="T47" fmla="*/ 4 h 13"/>
                <a:gd name="T48" fmla="*/ 23 w 23"/>
                <a:gd name="T49" fmla="*/ 5 h 13"/>
                <a:gd name="T50" fmla="*/ 23 w 23"/>
                <a:gd name="T51" fmla="*/ 5 h 13"/>
                <a:gd name="T52" fmla="*/ 22 w 23"/>
                <a:gd name="T53" fmla="*/ 8 h 13"/>
                <a:gd name="T54" fmla="*/ 19 w 23"/>
                <a:gd name="T55" fmla="*/ 8 h 13"/>
                <a:gd name="T56" fmla="*/ 18 w 23"/>
                <a:gd name="T57" fmla="*/ 10 h 13"/>
                <a:gd name="T58" fmla="*/ 16 w 23"/>
                <a:gd name="T59" fmla="*/ 13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Lst>
              <a:rect l="0" t="0" r="r" b="b"/>
              <a:pathLst>
                <a:path w="23" h="13">
                  <a:moveTo>
                    <a:pt x="16" y="13"/>
                  </a:moveTo>
                  <a:cubicBezTo>
                    <a:pt x="15" y="13"/>
                    <a:pt x="15" y="13"/>
                    <a:pt x="15" y="13"/>
                  </a:cubicBezTo>
                  <a:cubicBezTo>
                    <a:pt x="14" y="12"/>
                    <a:pt x="13" y="12"/>
                    <a:pt x="12" y="10"/>
                  </a:cubicBezTo>
                  <a:cubicBezTo>
                    <a:pt x="11" y="10"/>
                    <a:pt x="11" y="9"/>
                    <a:pt x="10" y="9"/>
                  </a:cubicBezTo>
                  <a:cubicBezTo>
                    <a:pt x="10" y="9"/>
                    <a:pt x="9" y="10"/>
                    <a:pt x="8" y="9"/>
                  </a:cubicBezTo>
                  <a:cubicBezTo>
                    <a:pt x="8" y="8"/>
                    <a:pt x="8" y="7"/>
                    <a:pt x="8" y="7"/>
                  </a:cubicBezTo>
                  <a:cubicBezTo>
                    <a:pt x="7" y="6"/>
                    <a:pt x="7" y="6"/>
                    <a:pt x="7" y="6"/>
                  </a:cubicBezTo>
                  <a:cubicBezTo>
                    <a:pt x="5" y="6"/>
                    <a:pt x="4" y="7"/>
                    <a:pt x="3" y="7"/>
                  </a:cubicBezTo>
                  <a:cubicBezTo>
                    <a:pt x="2" y="7"/>
                    <a:pt x="2" y="7"/>
                    <a:pt x="1" y="7"/>
                  </a:cubicBezTo>
                  <a:cubicBezTo>
                    <a:pt x="0" y="7"/>
                    <a:pt x="0" y="7"/>
                    <a:pt x="0" y="8"/>
                  </a:cubicBezTo>
                  <a:cubicBezTo>
                    <a:pt x="0" y="9"/>
                    <a:pt x="2" y="9"/>
                    <a:pt x="2" y="11"/>
                  </a:cubicBezTo>
                  <a:cubicBezTo>
                    <a:pt x="2" y="11"/>
                    <a:pt x="2" y="11"/>
                    <a:pt x="2" y="11"/>
                  </a:cubicBezTo>
                  <a:cubicBezTo>
                    <a:pt x="1" y="11"/>
                    <a:pt x="1" y="10"/>
                    <a:pt x="0" y="10"/>
                  </a:cubicBezTo>
                  <a:cubicBezTo>
                    <a:pt x="0" y="13"/>
                    <a:pt x="0" y="13"/>
                    <a:pt x="0" y="13"/>
                  </a:cubicBezTo>
                  <a:cubicBezTo>
                    <a:pt x="0" y="13"/>
                    <a:pt x="0" y="13"/>
                    <a:pt x="0" y="13"/>
                  </a:cubicBezTo>
                  <a:cubicBezTo>
                    <a:pt x="0" y="0"/>
                    <a:pt x="0" y="0"/>
                    <a:pt x="0" y="0"/>
                  </a:cubicBezTo>
                  <a:cubicBezTo>
                    <a:pt x="0" y="0"/>
                    <a:pt x="0" y="0"/>
                    <a:pt x="0" y="0"/>
                  </a:cubicBezTo>
                  <a:cubicBezTo>
                    <a:pt x="2" y="0"/>
                    <a:pt x="3" y="1"/>
                    <a:pt x="5" y="2"/>
                  </a:cubicBezTo>
                  <a:cubicBezTo>
                    <a:pt x="5" y="2"/>
                    <a:pt x="5" y="2"/>
                    <a:pt x="5" y="2"/>
                  </a:cubicBezTo>
                  <a:cubicBezTo>
                    <a:pt x="6" y="2"/>
                    <a:pt x="6" y="2"/>
                    <a:pt x="7" y="3"/>
                  </a:cubicBezTo>
                  <a:cubicBezTo>
                    <a:pt x="8" y="3"/>
                    <a:pt x="8" y="2"/>
                    <a:pt x="9" y="3"/>
                  </a:cubicBezTo>
                  <a:cubicBezTo>
                    <a:pt x="10" y="3"/>
                    <a:pt x="10" y="4"/>
                    <a:pt x="10" y="4"/>
                  </a:cubicBezTo>
                  <a:cubicBezTo>
                    <a:pt x="13" y="6"/>
                    <a:pt x="14" y="6"/>
                    <a:pt x="17" y="7"/>
                  </a:cubicBezTo>
                  <a:cubicBezTo>
                    <a:pt x="17" y="6"/>
                    <a:pt x="17" y="4"/>
                    <a:pt x="19" y="4"/>
                  </a:cubicBezTo>
                  <a:cubicBezTo>
                    <a:pt x="20" y="4"/>
                    <a:pt x="22" y="4"/>
                    <a:pt x="23" y="5"/>
                  </a:cubicBezTo>
                  <a:cubicBezTo>
                    <a:pt x="23" y="5"/>
                    <a:pt x="23" y="5"/>
                    <a:pt x="23" y="5"/>
                  </a:cubicBezTo>
                  <a:cubicBezTo>
                    <a:pt x="22" y="5"/>
                    <a:pt x="22" y="6"/>
                    <a:pt x="22" y="8"/>
                  </a:cubicBezTo>
                  <a:cubicBezTo>
                    <a:pt x="20" y="8"/>
                    <a:pt x="20" y="8"/>
                    <a:pt x="19" y="8"/>
                  </a:cubicBezTo>
                  <a:cubicBezTo>
                    <a:pt x="19" y="9"/>
                    <a:pt x="19" y="10"/>
                    <a:pt x="18" y="10"/>
                  </a:cubicBezTo>
                  <a:cubicBezTo>
                    <a:pt x="18" y="12"/>
                    <a:pt x="16" y="12"/>
                    <a:pt x="16" y="13"/>
                  </a:cubicBezTo>
                  <a:close/>
                </a:path>
              </a:pathLst>
            </a:custGeom>
            <a:grpFill/>
            <a:ln>
              <a:noFill/>
            </a:ln>
          </p:spPr>
          <p:txBody>
            <a:bodyPr vert="horz" wrap="square" lIns="68580" tIns="34290" rIns="68580" bIns="34290" numCol="1" anchor="t" anchorCtr="0" compatLnSpc="1">
              <a:prstTxWarp prst="textNoShape">
                <a:avLst/>
              </a:prstTxWarp>
            </a:bodyPr>
            <a:lstStyle/>
            <a:p>
              <a:endParaRPr lang="en-US" sz="1350"/>
            </a:p>
          </p:txBody>
        </p:sp>
        <p:sp>
          <p:nvSpPr>
            <p:cNvPr id="8" name="Freeform 10"/>
            <p:cNvSpPr>
              <a:spLocks noEditPoints="1"/>
            </p:cNvSpPr>
            <p:nvPr/>
          </p:nvSpPr>
          <p:spPr bwMode="auto">
            <a:xfrm>
              <a:off x="3447888" y="3372581"/>
              <a:ext cx="738642" cy="534337"/>
            </a:xfrm>
            <a:custGeom>
              <a:avLst/>
              <a:gdLst>
                <a:gd name="T0" fmla="*/ 13 w 119"/>
                <a:gd name="T1" fmla="*/ 6 h 86"/>
                <a:gd name="T2" fmla="*/ 8 w 119"/>
                <a:gd name="T3" fmla="*/ 13 h 86"/>
                <a:gd name="T4" fmla="*/ 14 w 119"/>
                <a:gd name="T5" fmla="*/ 12 h 86"/>
                <a:gd name="T6" fmla="*/ 27 w 119"/>
                <a:gd name="T7" fmla="*/ 14 h 86"/>
                <a:gd name="T8" fmla="*/ 27 w 119"/>
                <a:gd name="T9" fmla="*/ 8 h 86"/>
                <a:gd name="T10" fmla="*/ 23 w 119"/>
                <a:gd name="T11" fmla="*/ 1 h 86"/>
                <a:gd name="T12" fmla="*/ 50 w 119"/>
                <a:gd name="T13" fmla="*/ 72 h 86"/>
                <a:gd name="T14" fmla="*/ 54 w 119"/>
                <a:gd name="T15" fmla="*/ 68 h 86"/>
                <a:gd name="T16" fmla="*/ 57 w 119"/>
                <a:gd name="T17" fmla="*/ 65 h 86"/>
                <a:gd name="T18" fmla="*/ 52 w 119"/>
                <a:gd name="T19" fmla="*/ 64 h 86"/>
                <a:gd name="T20" fmla="*/ 47 w 119"/>
                <a:gd name="T21" fmla="*/ 62 h 86"/>
                <a:gd name="T22" fmla="*/ 41 w 119"/>
                <a:gd name="T23" fmla="*/ 63 h 86"/>
                <a:gd name="T24" fmla="*/ 33 w 119"/>
                <a:gd name="T25" fmla="*/ 63 h 86"/>
                <a:gd name="T26" fmla="*/ 27 w 119"/>
                <a:gd name="T27" fmla="*/ 56 h 86"/>
                <a:gd name="T28" fmla="*/ 20 w 119"/>
                <a:gd name="T29" fmla="*/ 52 h 86"/>
                <a:gd name="T30" fmla="*/ 16 w 119"/>
                <a:gd name="T31" fmla="*/ 54 h 86"/>
                <a:gd name="T32" fmla="*/ 8 w 119"/>
                <a:gd name="T33" fmla="*/ 48 h 86"/>
                <a:gd name="T34" fmla="*/ 6 w 119"/>
                <a:gd name="T35" fmla="*/ 45 h 86"/>
                <a:gd name="T36" fmla="*/ 0 w 119"/>
                <a:gd name="T37" fmla="*/ 43 h 86"/>
                <a:gd name="T38" fmla="*/ 5 w 119"/>
                <a:gd name="T39" fmla="*/ 43 h 86"/>
                <a:gd name="T40" fmla="*/ 0 w 119"/>
                <a:gd name="T41" fmla="*/ 40 h 86"/>
                <a:gd name="T42" fmla="*/ 1 w 119"/>
                <a:gd name="T43" fmla="*/ 37 h 86"/>
                <a:gd name="T44" fmla="*/ 4 w 119"/>
                <a:gd name="T45" fmla="*/ 31 h 86"/>
                <a:gd name="T46" fmla="*/ 4 w 119"/>
                <a:gd name="T47" fmla="*/ 29 h 86"/>
                <a:gd name="T48" fmla="*/ 5 w 119"/>
                <a:gd name="T49" fmla="*/ 24 h 86"/>
                <a:gd name="T50" fmla="*/ 7 w 119"/>
                <a:gd name="T51" fmla="*/ 20 h 86"/>
                <a:gd name="T52" fmla="*/ 4 w 119"/>
                <a:gd name="T53" fmla="*/ 17 h 86"/>
                <a:gd name="T54" fmla="*/ 14 w 119"/>
                <a:gd name="T55" fmla="*/ 15 h 86"/>
                <a:gd name="T56" fmla="*/ 19 w 119"/>
                <a:gd name="T57" fmla="*/ 16 h 86"/>
                <a:gd name="T58" fmla="*/ 22 w 119"/>
                <a:gd name="T59" fmla="*/ 18 h 86"/>
                <a:gd name="T60" fmla="*/ 25 w 119"/>
                <a:gd name="T61" fmla="*/ 17 h 86"/>
                <a:gd name="T62" fmla="*/ 29 w 119"/>
                <a:gd name="T63" fmla="*/ 19 h 86"/>
                <a:gd name="T64" fmla="*/ 30 w 119"/>
                <a:gd name="T65" fmla="*/ 17 h 86"/>
                <a:gd name="T66" fmla="*/ 30 w 119"/>
                <a:gd name="T67" fmla="*/ 15 h 86"/>
                <a:gd name="T68" fmla="*/ 42 w 119"/>
                <a:gd name="T69" fmla="*/ 21 h 86"/>
                <a:gd name="T70" fmla="*/ 51 w 119"/>
                <a:gd name="T71" fmla="*/ 19 h 86"/>
                <a:gd name="T72" fmla="*/ 67 w 119"/>
                <a:gd name="T73" fmla="*/ 23 h 86"/>
                <a:gd name="T74" fmla="*/ 69 w 119"/>
                <a:gd name="T75" fmla="*/ 25 h 86"/>
                <a:gd name="T76" fmla="*/ 74 w 119"/>
                <a:gd name="T77" fmla="*/ 29 h 86"/>
                <a:gd name="T78" fmla="*/ 78 w 119"/>
                <a:gd name="T79" fmla="*/ 32 h 86"/>
                <a:gd name="T80" fmla="*/ 83 w 119"/>
                <a:gd name="T81" fmla="*/ 36 h 86"/>
                <a:gd name="T82" fmla="*/ 92 w 119"/>
                <a:gd name="T83" fmla="*/ 39 h 86"/>
                <a:gd name="T84" fmla="*/ 97 w 119"/>
                <a:gd name="T85" fmla="*/ 42 h 86"/>
                <a:gd name="T86" fmla="*/ 106 w 119"/>
                <a:gd name="T87" fmla="*/ 40 h 86"/>
                <a:gd name="T88" fmla="*/ 116 w 119"/>
                <a:gd name="T89" fmla="*/ 46 h 86"/>
                <a:gd name="T90" fmla="*/ 118 w 119"/>
                <a:gd name="T91" fmla="*/ 57 h 86"/>
                <a:gd name="T92" fmla="*/ 118 w 119"/>
                <a:gd name="T93" fmla="*/ 64 h 86"/>
                <a:gd name="T94" fmla="*/ 116 w 119"/>
                <a:gd name="T95" fmla="*/ 67 h 86"/>
                <a:gd name="T96" fmla="*/ 113 w 119"/>
                <a:gd name="T97" fmla="*/ 78 h 86"/>
                <a:gd name="T98" fmla="*/ 113 w 119"/>
                <a:gd name="T99" fmla="*/ 86 h 86"/>
                <a:gd name="T100" fmla="*/ 108 w 119"/>
                <a:gd name="T101" fmla="*/ 85 h 86"/>
                <a:gd name="T102" fmla="*/ 102 w 119"/>
                <a:gd name="T103" fmla="*/ 79 h 86"/>
                <a:gd name="T104" fmla="*/ 89 w 119"/>
                <a:gd name="T105" fmla="*/ 78 h 86"/>
                <a:gd name="T106" fmla="*/ 68 w 119"/>
                <a:gd name="T107" fmla="*/ 72 h 86"/>
                <a:gd name="T108" fmla="*/ 58 w 119"/>
                <a:gd name="T109" fmla="*/ 71 h 86"/>
                <a:gd name="T110" fmla="*/ 50 w 119"/>
                <a:gd name="T111" fmla="*/ 72 h 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119" h="86">
                  <a:moveTo>
                    <a:pt x="18" y="1"/>
                  </a:moveTo>
                  <a:cubicBezTo>
                    <a:pt x="17" y="1"/>
                    <a:pt x="17" y="2"/>
                    <a:pt x="17" y="4"/>
                  </a:cubicBezTo>
                  <a:cubicBezTo>
                    <a:pt x="15" y="4"/>
                    <a:pt x="15" y="4"/>
                    <a:pt x="14" y="4"/>
                  </a:cubicBezTo>
                  <a:cubicBezTo>
                    <a:pt x="14" y="5"/>
                    <a:pt x="14" y="6"/>
                    <a:pt x="13" y="6"/>
                  </a:cubicBezTo>
                  <a:cubicBezTo>
                    <a:pt x="13" y="8"/>
                    <a:pt x="11" y="8"/>
                    <a:pt x="11" y="9"/>
                  </a:cubicBezTo>
                  <a:cubicBezTo>
                    <a:pt x="11" y="9"/>
                    <a:pt x="11" y="9"/>
                    <a:pt x="11" y="9"/>
                  </a:cubicBezTo>
                  <a:cubicBezTo>
                    <a:pt x="11" y="10"/>
                    <a:pt x="12" y="10"/>
                    <a:pt x="12" y="11"/>
                  </a:cubicBezTo>
                  <a:cubicBezTo>
                    <a:pt x="11" y="12"/>
                    <a:pt x="9" y="11"/>
                    <a:pt x="8" y="13"/>
                  </a:cubicBezTo>
                  <a:cubicBezTo>
                    <a:pt x="9" y="13"/>
                    <a:pt x="9" y="13"/>
                    <a:pt x="9" y="13"/>
                  </a:cubicBezTo>
                  <a:cubicBezTo>
                    <a:pt x="10" y="13"/>
                    <a:pt x="10" y="13"/>
                    <a:pt x="10" y="12"/>
                  </a:cubicBezTo>
                  <a:cubicBezTo>
                    <a:pt x="11" y="12"/>
                    <a:pt x="12" y="12"/>
                    <a:pt x="13" y="12"/>
                  </a:cubicBezTo>
                  <a:cubicBezTo>
                    <a:pt x="14" y="12"/>
                    <a:pt x="14" y="12"/>
                    <a:pt x="14" y="12"/>
                  </a:cubicBezTo>
                  <a:cubicBezTo>
                    <a:pt x="15" y="12"/>
                    <a:pt x="15" y="12"/>
                    <a:pt x="16" y="12"/>
                  </a:cubicBezTo>
                  <a:cubicBezTo>
                    <a:pt x="17" y="12"/>
                    <a:pt x="18" y="12"/>
                    <a:pt x="18" y="12"/>
                  </a:cubicBezTo>
                  <a:cubicBezTo>
                    <a:pt x="20" y="12"/>
                    <a:pt x="20" y="12"/>
                    <a:pt x="20" y="12"/>
                  </a:cubicBezTo>
                  <a:cubicBezTo>
                    <a:pt x="23" y="12"/>
                    <a:pt x="24" y="14"/>
                    <a:pt x="27" y="14"/>
                  </a:cubicBezTo>
                  <a:cubicBezTo>
                    <a:pt x="28" y="14"/>
                    <a:pt x="28" y="13"/>
                    <a:pt x="28" y="13"/>
                  </a:cubicBezTo>
                  <a:cubicBezTo>
                    <a:pt x="28" y="12"/>
                    <a:pt x="28" y="12"/>
                    <a:pt x="27" y="12"/>
                  </a:cubicBezTo>
                  <a:cubicBezTo>
                    <a:pt x="26" y="11"/>
                    <a:pt x="26" y="11"/>
                    <a:pt x="26" y="10"/>
                  </a:cubicBezTo>
                  <a:cubicBezTo>
                    <a:pt x="26" y="9"/>
                    <a:pt x="27" y="9"/>
                    <a:pt x="27" y="8"/>
                  </a:cubicBezTo>
                  <a:cubicBezTo>
                    <a:pt x="27" y="7"/>
                    <a:pt x="27" y="6"/>
                    <a:pt x="28" y="5"/>
                  </a:cubicBezTo>
                  <a:cubicBezTo>
                    <a:pt x="28" y="4"/>
                    <a:pt x="28" y="4"/>
                    <a:pt x="28" y="4"/>
                  </a:cubicBezTo>
                  <a:cubicBezTo>
                    <a:pt x="28" y="4"/>
                    <a:pt x="28" y="4"/>
                    <a:pt x="28" y="4"/>
                  </a:cubicBezTo>
                  <a:cubicBezTo>
                    <a:pt x="26" y="2"/>
                    <a:pt x="25" y="2"/>
                    <a:pt x="23" y="1"/>
                  </a:cubicBezTo>
                  <a:cubicBezTo>
                    <a:pt x="23" y="1"/>
                    <a:pt x="23" y="0"/>
                    <a:pt x="22" y="0"/>
                  </a:cubicBezTo>
                  <a:cubicBezTo>
                    <a:pt x="20" y="0"/>
                    <a:pt x="20" y="1"/>
                    <a:pt x="18" y="1"/>
                  </a:cubicBezTo>
                  <a:cubicBezTo>
                    <a:pt x="18" y="1"/>
                    <a:pt x="18" y="1"/>
                    <a:pt x="18" y="1"/>
                  </a:cubicBezTo>
                  <a:close/>
                  <a:moveTo>
                    <a:pt x="50" y="72"/>
                  </a:moveTo>
                  <a:cubicBezTo>
                    <a:pt x="51" y="72"/>
                    <a:pt x="51" y="71"/>
                    <a:pt x="51" y="71"/>
                  </a:cubicBezTo>
                  <a:cubicBezTo>
                    <a:pt x="51" y="70"/>
                    <a:pt x="51" y="69"/>
                    <a:pt x="51" y="68"/>
                  </a:cubicBezTo>
                  <a:cubicBezTo>
                    <a:pt x="52" y="68"/>
                    <a:pt x="52" y="68"/>
                    <a:pt x="53" y="68"/>
                  </a:cubicBezTo>
                  <a:cubicBezTo>
                    <a:pt x="53" y="68"/>
                    <a:pt x="54" y="68"/>
                    <a:pt x="54" y="68"/>
                  </a:cubicBezTo>
                  <a:cubicBezTo>
                    <a:pt x="55" y="68"/>
                    <a:pt x="55" y="68"/>
                    <a:pt x="55" y="68"/>
                  </a:cubicBezTo>
                  <a:cubicBezTo>
                    <a:pt x="56" y="68"/>
                    <a:pt x="56" y="67"/>
                    <a:pt x="56" y="67"/>
                  </a:cubicBezTo>
                  <a:cubicBezTo>
                    <a:pt x="57" y="66"/>
                    <a:pt x="57" y="66"/>
                    <a:pt x="57" y="65"/>
                  </a:cubicBezTo>
                  <a:cubicBezTo>
                    <a:pt x="57" y="65"/>
                    <a:pt x="57" y="65"/>
                    <a:pt x="57" y="65"/>
                  </a:cubicBezTo>
                  <a:cubicBezTo>
                    <a:pt x="57" y="65"/>
                    <a:pt x="57" y="65"/>
                    <a:pt x="57" y="65"/>
                  </a:cubicBezTo>
                  <a:cubicBezTo>
                    <a:pt x="56" y="65"/>
                    <a:pt x="56" y="65"/>
                    <a:pt x="55" y="65"/>
                  </a:cubicBezTo>
                  <a:cubicBezTo>
                    <a:pt x="54" y="65"/>
                    <a:pt x="54" y="64"/>
                    <a:pt x="53" y="64"/>
                  </a:cubicBezTo>
                  <a:cubicBezTo>
                    <a:pt x="53" y="64"/>
                    <a:pt x="53" y="64"/>
                    <a:pt x="52" y="64"/>
                  </a:cubicBezTo>
                  <a:cubicBezTo>
                    <a:pt x="52" y="65"/>
                    <a:pt x="52" y="65"/>
                    <a:pt x="51" y="65"/>
                  </a:cubicBezTo>
                  <a:cubicBezTo>
                    <a:pt x="51" y="65"/>
                    <a:pt x="50" y="65"/>
                    <a:pt x="50" y="65"/>
                  </a:cubicBezTo>
                  <a:cubicBezTo>
                    <a:pt x="50" y="65"/>
                    <a:pt x="50" y="64"/>
                    <a:pt x="49" y="64"/>
                  </a:cubicBezTo>
                  <a:cubicBezTo>
                    <a:pt x="49" y="63"/>
                    <a:pt x="48" y="63"/>
                    <a:pt x="47" y="62"/>
                  </a:cubicBezTo>
                  <a:cubicBezTo>
                    <a:pt x="47" y="62"/>
                    <a:pt x="47" y="62"/>
                    <a:pt x="46" y="62"/>
                  </a:cubicBezTo>
                  <a:cubicBezTo>
                    <a:pt x="45" y="62"/>
                    <a:pt x="45" y="62"/>
                    <a:pt x="45" y="62"/>
                  </a:cubicBezTo>
                  <a:cubicBezTo>
                    <a:pt x="44" y="62"/>
                    <a:pt x="44" y="63"/>
                    <a:pt x="43" y="63"/>
                  </a:cubicBezTo>
                  <a:cubicBezTo>
                    <a:pt x="41" y="63"/>
                    <a:pt x="41" y="63"/>
                    <a:pt x="41" y="63"/>
                  </a:cubicBezTo>
                  <a:cubicBezTo>
                    <a:pt x="40" y="63"/>
                    <a:pt x="40" y="64"/>
                    <a:pt x="38" y="64"/>
                  </a:cubicBezTo>
                  <a:cubicBezTo>
                    <a:pt x="38" y="64"/>
                    <a:pt x="38" y="64"/>
                    <a:pt x="37" y="64"/>
                  </a:cubicBezTo>
                  <a:cubicBezTo>
                    <a:pt x="37" y="64"/>
                    <a:pt x="36" y="64"/>
                    <a:pt x="36" y="64"/>
                  </a:cubicBezTo>
                  <a:cubicBezTo>
                    <a:pt x="35" y="64"/>
                    <a:pt x="34" y="63"/>
                    <a:pt x="33" y="63"/>
                  </a:cubicBezTo>
                  <a:cubicBezTo>
                    <a:pt x="31" y="63"/>
                    <a:pt x="31" y="63"/>
                    <a:pt x="31" y="63"/>
                  </a:cubicBezTo>
                  <a:cubicBezTo>
                    <a:pt x="30" y="63"/>
                    <a:pt x="30" y="62"/>
                    <a:pt x="29" y="62"/>
                  </a:cubicBezTo>
                  <a:cubicBezTo>
                    <a:pt x="28" y="60"/>
                    <a:pt x="28" y="60"/>
                    <a:pt x="28" y="58"/>
                  </a:cubicBezTo>
                  <a:cubicBezTo>
                    <a:pt x="27" y="57"/>
                    <a:pt x="27" y="57"/>
                    <a:pt x="27" y="56"/>
                  </a:cubicBezTo>
                  <a:cubicBezTo>
                    <a:pt x="26" y="55"/>
                    <a:pt x="25" y="55"/>
                    <a:pt x="25" y="54"/>
                  </a:cubicBezTo>
                  <a:cubicBezTo>
                    <a:pt x="24" y="53"/>
                    <a:pt x="24" y="53"/>
                    <a:pt x="23" y="53"/>
                  </a:cubicBezTo>
                  <a:cubicBezTo>
                    <a:pt x="23" y="52"/>
                    <a:pt x="22" y="51"/>
                    <a:pt x="21" y="51"/>
                  </a:cubicBezTo>
                  <a:cubicBezTo>
                    <a:pt x="21" y="51"/>
                    <a:pt x="21" y="52"/>
                    <a:pt x="20" y="52"/>
                  </a:cubicBezTo>
                  <a:cubicBezTo>
                    <a:pt x="20" y="53"/>
                    <a:pt x="20" y="53"/>
                    <a:pt x="19" y="53"/>
                  </a:cubicBezTo>
                  <a:cubicBezTo>
                    <a:pt x="18" y="53"/>
                    <a:pt x="18" y="53"/>
                    <a:pt x="17" y="54"/>
                  </a:cubicBezTo>
                  <a:cubicBezTo>
                    <a:pt x="17" y="54"/>
                    <a:pt x="17" y="54"/>
                    <a:pt x="17" y="54"/>
                  </a:cubicBezTo>
                  <a:cubicBezTo>
                    <a:pt x="17" y="55"/>
                    <a:pt x="17" y="54"/>
                    <a:pt x="16" y="54"/>
                  </a:cubicBezTo>
                  <a:cubicBezTo>
                    <a:pt x="15" y="54"/>
                    <a:pt x="15" y="54"/>
                    <a:pt x="14" y="54"/>
                  </a:cubicBezTo>
                  <a:cubicBezTo>
                    <a:pt x="12" y="53"/>
                    <a:pt x="11" y="53"/>
                    <a:pt x="11" y="52"/>
                  </a:cubicBezTo>
                  <a:cubicBezTo>
                    <a:pt x="10" y="52"/>
                    <a:pt x="10" y="51"/>
                    <a:pt x="10" y="51"/>
                  </a:cubicBezTo>
                  <a:cubicBezTo>
                    <a:pt x="9" y="50"/>
                    <a:pt x="8" y="49"/>
                    <a:pt x="8" y="48"/>
                  </a:cubicBezTo>
                  <a:cubicBezTo>
                    <a:pt x="8" y="48"/>
                    <a:pt x="9" y="48"/>
                    <a:pt x="9" y="47"/>
                  </a:cubicBezTo>
                  <a:cubicBezTo>
                    <a:pt x="9" y="47"/>
                    <a:pt x="9" y="47"/>
                    <a:pt x="9" y="46"/>
                  </a:cubicBezTo>
                  <a:cubicBezTo>
                    <a:pt x="8" y="46"/>
                    <a:pt x="7" y="46"/>
                    <a:pt x="6" y="46"/>
                  </a:cubicBezTo>
                  <a:cubicBezTo>
                    <a:pt x="6" y="46"/>
                    <a:pt x="6" y="46"/>
                    <a:pt x="6" y="45"/>
                  </a:cubicBezTo>
                  <a:cubicBezTo>
                    <a:pt x="6" y="45"/>
                    <a:pt x="6" y="44"/>
                    <a:pt x="6" y="44"/>
                  </a:cubicBezTo>
                  <a:cubicBezTo>
                    <a:pt x="5" y="44"/>
                    <a:pt x="4" y="45"/>
                    <a:pt x="3" y="45"/>
                  </a:cubicBezTo>
                  <a:cubicBezTo>
                    <a:pt x="2" y="45"/>
                    <a:pt x="2" y="45"/>
                    <a:pt x="2" y="44"/>
                  </a:cubicBezTo>
                  <a:cubicBezTo>
                    <a:pt x="1" y="44"/>
                    <a:pt x="0" y="43"/>
                    <a:pt x="0" y="43"/>
                  </a:cubicBezTo>
                  <a:cubicBezTo>
                    <a:pt x="0" y="42"/>
                    <a:pt x="1" y="42"/>
                    <a:pt x="1" y="42"/>
                  </a:cubicBezTo>
                  <a:cubicBezTo>
                    <a:pt x="1" y="42"/>
                    <a:pt x="1" y="42"/>
                    <a:pt x="1" y="42"/>
                  </a:cubicBezTo>
                  <a:cubicBezTo>
                    <a:pt x="2" y="42"/>
                    <a:pt x="3" y="43"/>
                    <a:pt x="4" y="43"/>
                  </a:cubicBezTo>
                  <a:cubicBezTo>
                    <a:pt x="4" y="43"/>
                    <a:pt x="5" y="43"/>
                    <a:pt x="5" y="43"/>
                  </a:cubicBezTo>
                  <a:cubicBezTo>
                    <a:pt x="5" y="42"/>
                    <a:pt x="4" y="42"/>
                    <a:pt x="4" y="41"/>
                  </a:cubicBezTo>
                  <a:cubicBezTo>
                    <a:pt x="3" y="41"/>
                    <a:pt x="3" y="40"/>
                    <a:pt x="2" y="40"/>
                  </a:cubicBezTo>
                  <a:cubicBezTo>
                    <a:pt x="1" y="40"/>
                    <a:pt x="1" y="40"/>
                    <a:pt x="0" y="40"/>
                  </a:cubicBezTo>
                  <a:cubicBezTo>
                    <a:pt x="0" y="40"/>
                    <a:pt x="0" y="40"/>
                    <a:pt x="0" y="40"/>
                  </a:cubicBezTo>
                  <a:cubicBezTo>
                    <a:pt x="1" y="40"/>
                    <a:pt x="1" y="40"/>
                    <a:pt x="2" y="40"/>
                  </a:cubicBezTo>
                  <a:cubicBezTo>
                    <a:pt x="2" y="40"/>
                    <a:pt x="2" y="39"/>
                    <a:pt x="2" y="39"/>
                  </a:cubicBezTo>
                  <a:cubicBezTo>
                    <a:pt x="2" y="38"/>
                    <a:pt x="2" y="38"/>
                    <a:pt x="2" y="37"/>
                  </a:cubicBezTo>
                  <a:cubicBezTo>
                    <a:pt x="2" y="37"/>
                    <a:pt x="1" y="37"/>
                    <a:pt x="1" y="37"/>
                  </a:cubicBezTo>
                  <a:cubicBezTo>
                    <a:pt x="1" y="36"/>
                    <a:pt x="2" y="36"/>
                    <a:pt x="3" y="36"/>
                  </a:cubicBezTo>
                  <a:cubicBezTo>
                    <a:pt x="3" y="35"/>
                    <a:pt x="3" y="35"/>
                    <a:pt x="3" y="35"/>
                  </a:cubicBezTo>
                  <a:cubicBezTo>
                    <a:pt x="3" y="34"/>
                    <a:pt x="4" y="34"/>
                    <a:pt x="4" y="33"/>
                  </a:cubicBezTo>
                  <a:cubicBezTo>
                    <a:pt x="5" y="32"/>
                    <a:pt x="4" y="32"/>
                    <a:pt x="4" y="31"/>
                  </a:cubicBezTo>
                  <a:cubicBezTo>
                    <a:pt x="4" y="30"/>
                    <a:pt x="3" y="29"/>
                    <a:pt x="2" y="28"/>
                  </a:cubicBezTo>
                  <a:cubicBezTo>
                    <a:pt x="2" y="28"/>
                    <a:pt x="1" y="27"/>
                    <a:pt x="1" y="27"/>
                  </a:cubicBezTo>
                  <a:cubicBezTo>
                    <a:pt x="1" y="26"/>
                    <a:pt x="1" y="26"/>
                    <a:pt x="1" y="26"/>
                  </a:cubicBezTo>
                  <a:cubicBezTo>
                    <a:pt x="3" y="27"/>
                    <a:pt x="3" y="28"/>
                    <a:pt x="4" y="29"/>
                  </a:cubicBezTo>
                  <a:cubicBezTo>
                    <a:pt x="5" y="29"/>
                    <a:pt x="5" y="29"/>
                    <a:pt x="5" y="29"/>
                  </a:cubicBezTo>
                  <a:cubicBezTo>
                    <a:pt x="5" y="26"/>
                    <a:pt x="5" y="26"/>
                    <a:pt x="5" y="26"/>
                  </a:cubicBezTo>
                  <a:cubicBezTo>
                    <a:pt x="5" y="25"/>
                    <a:pt x="6" y="26"/>
                    <a:pt x="6" y="25"/>
                  </a:cubicBezTo>
                  <a:cubicBezTo>
                    <a:pt x="6" y="24"/>
                    <a:pt x="5" y="24"/>
                    <a:pt x="5" y="24"/>
                  </a:cubicBezTo>
                  <a:cubicBezTo>
                    <a:pt x="5" y="23"/>
                    <a:pt x="6" y="23"/>
                    <a:pt x="6" y="22"/>
                  </a:cubicBezTo>
                  <a:cubicBezTo>
                    <a:pt x="6" y="22"/>
                    <a:pt x="6" y="22"/>
                    <a:pt x="6" y="21"/>
                  </a:cubicBezTo>
                  <a:cubicBezTo>
                    <a:pt x="6" y="21"/>
                    <a:pt x="6" y="21"/>
                    <a:pt x="6" y="20"/>
                  </a:cubicBezTo>
                  <a:cubicBezTo>
                    <a:pt x="7" y="20"/>
                    <a:pt x="7" y="20"/>
                    <a:pt x="7" y="20"/>
                  </a:cubicBezTo>
                  <a:cubicBezTo>
                    <a:pt x="8" y="19"/>
                    <a:pt x="9" y="19"/>
                    <a:pt x="9" y="19"/>
                  </a:cubicBezTo>
                  <a:cubicBezTo>
                    <a:pt x="9" y="18"/>
                    <a:pt x="8" y="18"/>
                    <a:pt x="8" y="18"/>
                  </a:cubicBezTo>
                  <a:cubicBezTo>
                    <a:pt x="7" y="18"/>
                    <a:pt x="7" y="18"/>
                    <a:pt x="7" y="18"/>
                  </a:cubicBezTo>
                  <a:cubicBezTo>
                    <a:pt x="6" y="18"/>
                    <a:pt x="4" y="18"/>
                    <a:pt x="4" y="17"/>
                  </a:cubicBezTo>
                  <a:cubicBezTo>
                    <a:pt x="4" y="16"/>
                    <a:pt x="5" y="16"/>
                    <a:pt x="6" y="16"/>
                  </a:cubicBezTo>
                  <a:cubicBezTo>
                    <a:pt x="7" y="16"/>
                    <a:pt x="7" y="16"/>
                    <a:pt x="8" y="15"/>
                  </a:cubicBezTo>
                  <a:cubicBezTo>
                    <a:pt x="9" y="15"/>
                    <a:pt x="10" y="14"/>
                    <a:pt x="11" y="14"/>
                  </a:cubicBezTo>
                  <a:cubicBezTo>
                    <a:pt x="13" y="14"/>
                    <a:pt x="13" y="14"/>
                    <a:pt x="14" y="15"/>
                  </a:cubicBezTo>
                  <a:cubicBezTo>
                    <a:pt x="15" y="15"/>
                    <a:pt x="15" y="16"/>
                    <a:pt x="17" y="16"/>
                  </a:cubicBezTo>
                  <a:cubicBezTo>
                    <a:pt x="17" y="16"/>
                    <a:pt x="17" y="16"/>
                    <a:pt x="18" y="15"/>
                  </a:cubicBezTo>
                  <a:cubicBezTo>
                    <a:pt x="19" y="15"/>
                    <a:pt x="19" y="15"/>
                    <a:pt x="19" y="15"/>
                  </a:cubicBezTo>
                  <a:cubicBezTo>
                    <a:pt x="19" y="16"/>
                    <a:pt x="19" y="16"/>
                    <a:pt x="19" y="16"/>
                  </a:cubicBezTo>
                  <a:cubicBezTo>
                    <a:pt x="19" y="17"/>
                    <a:pt x="18" y="17"/>
                    <a:pt x="18" y="17"/>
                  </a:cubicBezTo>
                  <a:cubicBezTo>
                    <a:pt x="18" y="18"/>
                    <a:pt x="18" y="18"/>
                    <a:pt x="19" y="18"/>
                  </a:cubicBezTo>
                  <a:cubicBezTo>
                    <a:pt x="19" y="18"/>
                    <a:pt x="20" y="18"/>
                    <a:pt x="21" y="18"/>
                  </a:cubicBezTo>
                  <a:cubicBezTo>
                    <a:pt x="21" y="18"/>
                    <a:pt x="21" y="18"/>
                    <a:pt x="22" y="18"/>
                  </a:cubicBezTo>
                  <a:cubicBezTo>
                    <a:pt x="22" y="19"/>
                    <a:pt x="23" y="19"/>
                    <a:pt x="23" y="19"/>
                  </a:cubicBezTo>
                  <a:cubicBezTo>
                    <a:pt x="23" y="19"/>
                    <a:pt x="23" y="20"/>
                    <a:pt x="24" y="20"/>
                  </a:cubicBezTo>
                  <a:cubicBezTo>
                    <a:pt x="24" y="20"/>
                    <a:pt x="25" y="19"/>
                    <a:pt x="25" y="19"/>
                  </a:cubicBezTo>
                  <a:cubicBezTo>
                    <a:pt x="25" y="17"/>
                    <a:pt x="25" y="17"/>
                    <a:pt x="25" y="17"/>
                  </a:cubicBezTo>
                  <a:cubicBezTo>
                    <a:pt x="26" y="17"/>
                    <a:pt x="26" y="17"/>
                    <a:pt x="26" y="17"/>
                  </a:cubicBezTo>
                  <a:cubicBezTo>
                    <a:pt x="26" y="17"/>
                    <a:pt x="27" y="17"/>
                    <a:pt x="27" y="18"/>
                  </a:cubicBezTo>
                  <a:cubicBezTo>
                    <a:pt x="27" y="18"/>
                    <a:pt x="27" y="18"/>
                    <a:pt x="27" y="19"/>
                  </a:cubicBezTo>
                  <a:cubicBezTo>
                    <a:pt x="28" y="19"/>
                    <a:pt x="28" y="19"/>
                    <a:pt x="29" y="19"/>
                  </a:cubicBezTo>
                  <a:cubicBezTo>
                    <a:pt x="30" y="19"/>
                    <a:pt x="30" y="19"/>
                    <a:pt x="30" y="19"/>
                  </a:cubicBezTo>
                  <a:cubicBezTo>
                    <a:pt x="30" y="19"/>
                    <a:pt x="31" y="19"/>
                    <a:pt x="31" y="19"/>
                  </a:cubicBezTo>
                  <a:cubicBezTo>
                    <a:pt x="31" y="19"/>
                    <a:pt x="32" y="19"/>
                    <a:pt x="32" y="19"/>
                  </a:cubicBezTo>
                  <a:cubicBezTo>
                    <a:pt x="32" y="18"/>
                    <a:pt x="31" y="17"/>
                    <a:pt x="30" y="17"/>
                  </a:cubicBezTo>
                  <a:cubicBezTo>
                    <a:pt x="29" y="16"/>
                    <a:pt x="29" y="16"/>
                    <a:pt x="28" y="16"/>
                  </a:cubicBezTo>
                  <a:cubicBezTo>
                    <a:pt x="28" y="16"/>
                    <a:pt x="28" y="15"/>
                    <a:pt x="28" y="15"/>
                  </a:cubicBezTo>
                  <a:cubicBezTo>
                    <a:pt x="28" y="15"/>
                    <a:pt x="28" y="14"/>
                    <a:pt x="28" y="14"/>
                  </a:cubicBezTo>
                  <a:cubicBezTo>
                    <a:pt x="29" y="14"/>
                    <a:pt x="30" y="15"/>
                    <a:pt x="30" y="15"/>
                  </a:cubicBezTo>
                  <a:cubicBezTo>
                    <a:pt x="31" y="16"/>
                    <a:pt x="32" y="16"/>
                    <a:pt x="32" y="16"/>
                  </a:cubicBezTo>
                  <a:cubicBezTo>
                    <a:pt x="34" y="16"/>
                    <a:pt x="35" y="17"/>
                    <a:pt x="36" y="17"/>
                  </a:cubicBezTo>
                  <a:cubicBezTo>
                    <a:pt x="37" y="18"/>
                    <a:pt x="38" y="19"/>
                    <a:pt x="39" y="19"/>
                  </a:cubicBezTo>
                  <a:cubicBezTo>
                    <a:pt x="40" y="20"/>
                    <a:pt x="41" y="21"/>
                    <a:pt x="42" y="21"/>
                  </a:cubicBezTo>
                  <a:cubicBezTo>
                    <a:pt x="44" y="21"/>
                    <a:pt x="44" y="20"/>
                    <a:pt x="45" y="20"/>
                  </a:cubicBezTo>
                  <a:cubicBezTo>
                    <a:pt x="46" y="19"/>
                    <a:pt x="47" y="19"/>
                    <a:pt x="49" y="19"/>
                  </a:cubicBezTo>
                  <a:cubicBezTo>
                    <a:pt x="50" y="19"/>
                    <a:pt x="50" y="19"/>
                    <a:pt x="50" y="19"/>
                  </a:cubicBezTo>
                  <a:cubicBezTo>
                    <a:pt x="51" y="19"/>
                    <a:pt x="51" y="19"/>
                    <a:pt x="51" y="19"/>
                  </a:cubicBezTo>
                  <a:cubicBezTo>
                    <a:pt x="53" y="19"/>
                    <a:pt x="53" y="19"/>
                    <a:pt x="55" y="19"/>
                  </a:cubicBezTo>
                  <a:cubicBezTo>
                    <a:pt x="57" y="19"/>
                    <a:pt x="59" y="19"/>
                    <a:pt x="61" y="21"/>
                  </a:cubicBezTo>
                  <a:cubicBezTo>
                    <a:pt x="62" y="21"/>
                    <a:pt x="63" y="22"/>
                    <a:pt x="65" y="22"/>
                  </a:cubicBezTo>
                  <a:cubicBezTo>
                    <a:pt x="66" y="22"/>
                    <a:pt x="66" y="23"/>
                    <a:pt x="67" y="23"/>
                  </a:cubicBezTo>
                  <a:cubicBezTo>
                    <a:pt x="67" y="24"/>
                    <a:pt x="67" y="24"/>
                    <a:pt x="68" y="24"/>
                  </a:cubicBezTo>
                  <a:cubicBezTo>
                    <a:pt x="69" y="24"/>
                    <a:pt x="68" y="23"/>
                    <a:pt x="69" y="23"/>
                  </a:cubicBezTo>
                  <a:cubicBezTo>
                    <a:pt x="70" y="23"/>
                    <a:pt x="70" y="23"/>
                    <a:pt x="70" y="24"/>
                  </a:cubicBezTo>
                  <a:cubicBezTo>
                    <a:pt x="70" y="25"/>
                    <a:pt x="70" y="25"/>
                    <a:pt x="69" y="25"/>
                  </a:cubicBezTo>
                  <a:cubicBezTo>
                    <a:pt x="70" y="26"/>
                    <a:pt x="70" y="27"/>
                    <a:pt x="71" y="27"/>
                  </a:cubicBezTo>
                  <a:cubicBezTo>
                    <a:pt x="72" y="28"/>
                    <a:pt x="73" y="27"/>
                    <a:pt x="73" y="28"/>
                  </a:cubicBezTo>
                  <a:cubicBezTo>
                    <a:pt x="74" y="29"/>
                    <a:pt x="74" y="29"/>
                    <a:pt x="74" y="29"/>
                  </a:cubicBezTo>
                  <a:cubicBezTo>
                    <a:pt x="74" y="29"/>
                    <a:pt x="74" y="29"/>
                    <a:pt x="74" y="29"/>
                  </a:cubicBezTo>
                  <a:cubicBezTo>
                    <a:pt x="75" y="30"/>
                    <a:pt x="74" y="30"/>
                    <a:pt x="75" y="31"/>
                  </a:cubicBezTo>
                  <a:cubicBezTo>
                    <a:pt x="75" y="31"/>
                    <a:pt x="75" y="31"/>
                    <a:pt x="76" y="32"/>
                  </a:cubicBezTo>
                  <a:cubicBezTo>
                    <a:pt x="76" y="32"/>
                    <a:pt x="76" y="33"/>
                    <a:pt x="77" y="33"/>
                  </a:cubicBezTo>
                  <a:cubicBezTo>
                    <a:pt x="77" y="33"/>
                    <a:pt x="77" y="32"/>
                    <a:pt x="78" y="32"/>
                  </a:cubicBezTo>
                  <a:cubicBezTo>
                    <a:pt x="79" y="32"/>
                    <a:pt x="79" y="33"/>
                    <a:pt x="79" y="33"/>
                  </a:cubicBezTo>
                  <a:cubicBezTo>
                    <a:pt x="80" y="34"/>
                    <a:pt x="80" y="34"/>
                    <a:pt x="80" y="35"/>
                  </a:cubicBezTo>
                  <a:cubicBezTo>
                    <a:pt x="80" y="35"/>
                    <a:pt x="81" y="36"/>
                    <a:pt x="81" y="36"/>
                  </a:cubicBezTo>
                  <a:cubicBezTo>
                    <a:pt x="83" y="36"/>
                    <a:pt x="83" y="36"/>
                    <a:pt x="83" y="36"/>
                  </a:cubicBezTo>
                  <a:cubicBezTo>
                    <a:pt x="83" y="36"/>
                    <a:pt x="83" y="37"/>
                    <a:pt x="84" y="37"/>
                  </a:cubicBezTo>
                  <a:cubicBezTo>
                    <a:pt x="84" y="38"/>
                    <a:pt x="85" y="38"/>
                    <a:pt x="86" y="38"/>
                  </a:cubicBezTo>
                  <a:cubicBezTo>
                    <a:pt x="88" y="38"/>
                    <a:pt x="88" y="39"/>
                    <a:pt x="90" y="39"/>
                  </a:cubicBezTo>
                  <a:cubicBezTo>
                    <a:pt x="92" y="39"/>
                    <a:pt x="92" y="39"/>
                    <a:pt x="92" y="39"/>
                  </a:cubicBezTo>
                  <a:cubicBezTo>
                    <a:pt x="92" y="39"/>
                    <a:pt x="92" y="39"/>
                    <a:pt x="92" y="39"/>
                  </a:cubicBezTo>
                  <a:cubicBezTo>
                    <a:pt x="93" y="40"/>
                    <a:pt x="94" y="40"/>
                    <a:pt x="94" y="41"/>
                  </a:cubicBezTo>
                  <a:cubicBezTo>
                    <a:pt x="95" y="41"/>
                    <a:pt x="95" y="42"/>
                    <a:pt x="95" y="42"/>
                  </a:cubicBezTo>
                  <a:cubicBezTo>
                    <a:pt x="97" y="42"/>
                    <a:pt x="97" y="42"/>
                    <a:pt x="97" y="42"/>
                  </a:cubicBezTo>
                  <a:cubicBezTo>
                    <a:pt x="98" y="42"/>
                    <a:pt x="99" y="41"/>
                    <a:pt x="100" y="41"/>
                  </a:cubicBezTo>
                  <a:cubicBezTo>
                    <a:pt x="101" y="41"/>
                    <a:pt x="101" y="41"/>
                    <a:pt x="102" y="41"/>
                  </a:cubicBezTo>
                  <a:cubicBezTo>
                    <a:pt x="103" y="41"/>
                    <a:pt x="103" y="41"/>
                    <a:pt x="103" y="41"/>
                  </a:cubicBezTo>
                  <a:cubicBezTo>
                    <a:pt x="104" y="41"/>
                    <a:pt x="105" y="40"/>
                    <a:pt x="106" y="40"/>
                  </a:cubicBezTo>
                  <a:cubicBezTo>
                    <a:pt x="106" y="40"/>
                    <a:pt x="106" y="40"/>
                    <a:pt x="106" y="40"/>
                  </a:cubicBezTo>
                  <a:cubicBezTo>
                    <a:pt x="108" y="42"/>
                    <a:pt x="110" y="43"/>
                    <a:pt x="113" y="43"/>
                  </a:cubicBezTo>
                  <a:cubicBezTo>
                    <a:pt x="113" y="43"/>
                    <a:pt x="113" y="43"/>
                    <a:pt x="114" y="43"/>
                  </a:cubicBezTo>
                  <a:cubicBezTo>
                    <a:pt x="115" y="43"/>
                    <a:pt x="115" y="45"/>
                    <a:pt x="116" y="46"/>
                  </a:cubicBezTo>
                  <a:cubicBezTo>
                    <a:pt x="117" y="47"/>
                    <a:pt x="117" y="48"/>
                    <a:pt x="118" y="49"/>
                  </a:cubicBezTo>
                  <a:cubicBezTo>
                    <a:pt x="118" y="49"/>
                    <a:pt x="118" y="49"/>
                    <a:pt x="118" y="49"/>
                  </a:cubicBezTo>
                  <a:cubicBezTo>
                    <a:pt x="117" y="51"/>
                    <a:pt x="116" y="51"/>
                    <a:pt x="116" y="53"/>
                  </a:cubicBezTo>
                  <a:cubicBezTo>
                    <a:pt x="116" y="55"/>
                    <a:pt x="117" y="56"/>
                    <a:pt x="118" y="57"/>
                  </a:cubicBezTo>
                  <a:cubicBezTo>
                    <a:pt x="119" y="58"/>
                    <a:pt x="118" y="59"/>
                    <a:pt x="119" y="60"/>
                  </a:cubicBezTo>
                  <a:cubicBezTo>
                    <a:pt x="119" y="60"/>
                    <a:pt x="119" y="60"/>
                    <a:pt x="119" y="60"/>
                  </a:cubicBezTo>
                  <a:cubicBezTo>
                    <a:pt x="118" y="61"/>
                    <a:pt x="118" y="63"/>
                    <a:pt x="118" y="64"/>
                  </a:cubicBezTo>
                  <a:cubicBezTo>
                    <a:pt x="118" y="64"/>
                    <a:pt x="118" y="64"/>
                    <a:pt x="118" y="64"/>
                  </a:cubicBezTo>
                  <a:cubicBezTo>
                    <a:pt x="117" y="64"/>
                    <a:pt x="117" y="64"/>
                    <a:pt x="117" y="64"/>
                  </a:cubicBezTo>
                  <a:cubicBezTo>
                    <a:pt x="116" y="64"/>
                    <a:pt x="116" y="64"/>
                    <a:pt x="115" y="64"/>
                  </a:cubicBezTo>
                  <a:cubicBezTo>
                    <a:pt x="115" y="64"/>
                    <a:pt x="115" y="64"/>
                    <a:pt x="115" y="65"/>
                  </a:cubicBezTo>
                  <a:cubicBezTo>
                    <a:pt x="115" y="66"/>
                    <a:pt x="116" y="66"/>
                    <a:pt x="116" y="67"/>
                  </a:cubicBezTo>
                  <a:cubicBezTo>
                    <a:pt x="116" y="69"/>
                    <a:pt x="115" y="71"/>
                    <a:pt x="115" y="73"/>
                  </a:cubicBezTo>
                  <a:cubicBezTo>
                    <a:pt x="115" y="74"/>
                    <a:pt x="115" y="74"/>
                    <a:pt x="114" y="75"/>
                  </a:cubicBezTo>
                  <a:cubicBezTo>
                    <a:pt x="114" y="76"/>
                    <a:pt x="112" y="76"/>
                    <a:pt x="112" y="77"/>
                  </a:cubicBezTo>
                  <a:cubicBezTo>
                    <a:pt x="112" y="77"/>
                    <a:pt x="113" y="77"/>
                    <a:pt x="113" y="78"/>
                  </a:cubicBezTo>
                  <a:cubicBezTo>
                    <a:pt x="114" y="78"/>
                    <a:pt x="114" y="79"/>
                    <a:pt x="114" y="80"/>
                  </a:cubicBezTo>
                  <a:cubicBezTo>
                    <a:pt x="114" y="81"/>
                    <a:pt x="114" y="81"/>
                    <a:pt x="114" y="82"/>
                  </a:cubicBezTo>
                  <a:cubicBezTo>
                    <a:pt x="114" y="85"/>
                    <a:pt x="114" y="85"/>
                    <a:pt x="114" y="85"/>
                  </a:cubicBezTo>
                  <a:cubicBezTo>
                    <a:pt x="114" y="85"/>
                    <a:pt x="114" y="86"/>
                    <a:pt x="113" y="86"/>
                  </a:cubicBezTo>
                  <a:cubicBezTo>
                    <a:pt x="113" y="86"/>
                    <a:pt x="113" y="86"/>
                    <a:pt x="113" y="86"/>
                  </a:cubicBezTo>
                  <a:cubicBezTo>
                    <a:pt x="112" y="86"/>
                    <a:pt x="111" y="86"/>
                    <a:pt x="109" y="86"/>
                  </a:cubicBezTo>
                  <a:cubicBezTo>
                    <a:pt x="109" y="86"/>
                    <a:pt x="108" y="86"/>
                    <a:pt x="108" y="86"/>
                  </a:cubicBezTo>
                  <a:cubicBezTo>
                    <a:pt x="108" y="85"/>
                    <a:pt x="108" y="85"/>
                    <a:pt x="108" y="85"/>
                  </a:cubicBezTo>
                  <a:cubicBezTo>
                    <a:pt x="108" y="84"/>
                    <a:pt x="108" y="83"/>
                    <a:pt x="108" y="82"/>
                  </a:cubicBezTo>
                  <a:cubicBezTo>
                    <a:pt x="108" y="82"/>
                    <a:pt x="108" y="82"/>
                    <a:pt x="108" y="81"/>
                  </a:cubicBezTo>
                  <a:cubicBezTo>
                    <a:pt x="107" y="81"/>
                    <a:pt x="106" y="82"/>
                    <a:pt x="105" y="81"/>
                  </a:cubicBezTo>
                  <a:cubicBezTo>
                    <a:pt x="103" y="81"/>
                    <a:pt x="103" y="79"/>
                    <a:pt x="102" y="79"/>
                  </a:cubicBezTo>
                  <a:cubicBezTo>
                    <a:pt x="100" y="79"/>
                    <a:pt x="100" y="79"/>
                    <a:pt x="98" y="79"/>
                  </a:cubicBezTo>
                  <a:cubicBezTo>
                    <a:pt x="98" y="79"/>
                    <a:pt x="98" y="79"/>
                    <a:pt x="98" y="79"/>
                  </a:cubicBezTo>
                  <a:cubicBezTo>
                    <a:pt x="98" y="78"/>
                    <a:pt x="97" y="77"/>
                    <a:pt x="97" y="76"/>
                  </a:cubicBezTo>
                  <a:cubicBezTo>
                    <a:pt x="89" y="78"/>
                    <a:pt x="89" y="78"/>
                    <a:pt x="89" y="78"/>
                  </a:cubicBezTo>
                  <a:cubicBezTo>
                    <a:pt x="87" y="78"/>
                    <a:pt x="87" y="76"/>
                    <a:pt x="85" y="76"/>
                  </a:cubicBezTo>
                  <a:cubicBezTo>
                    <a:pt x="77" y="76"/>
                    <a:pt x="77" y="76"/>
                    <a:pt x="77" y="76"/>
                  </a:cubicBezTo>
                  <a:cubicBezTo>
                    <a:pt x="74" y="76"/>
                    <a:pt x="72" y="75"/>
                    <a:pt x="69" y="73"/>
                  </a:cubicBezTo>
                  <a:cubicBezTo>
                    <a:pt x="69" y="73"/>
                    <a:pt x="69" y="72"/>
                    <a:pt x="68" y="72"/>
                  </a:cubicBezTo>
                  <a:cubicBezTo>
                    <a:pt x="66" y="71"/>
                    <a:pt x="65" y="71"/>
                    <a:pt x="63" y="71"/>
                  </a:cubicBezTo>
                  <a:cubicBezTo>
                    <a:pt x="62" y="70"/>
                    <a:pt x="61" y="68"/>
                    <a:pt x="59" y="68"/>
                  </a:cubicBezTo>
                  <a:cubicBezTo>
                    <a:pt x="59" y="68"/>
                    <a:pt x="59" y="69"/>
                    <a:pt x="59" y="69"/>
                  </a:cubicBezTo>
                  <a:cubicBezTo>
                    <a:pt x="59" y="70"/>
                    <a:pt x="59" y="71"/>
                    <a:pt x="58" y="71"/>
                  </a:cubicBezTo>
                  <a:cubicBezTo>
                    <a:pt x="57" y="71"/>
                    <a:pt x="57" y="70"/>
                    <a:pt x="56" y="70"/>
                  </a:cubicBezTo>
                  <a:cubicBezTo>
                    <a:pt x="54" y="70"/>
                    <a:pt x="54" y="73"/>
                    <a:pt x="54" y="75"/>
                  </a:cubicBezTo>
                  <a:cubicBezTo>
                    <a:pt x="53" y="75"/>
                    <a:pt x="53" y="75"/>
                    <a:pt x="53" y="75"/>
                  </a:cubicBezTo>
                  <a:cubicBezTo>
                    <a:pt x="52" y="74"/>
                    <a:pt x="51" y="73"/>
                    <a:pt x="50" y="72"/>
                  </a:cubicBezTo>
                  <a:close/>
                </a:path>
              </a:pathLst>
            </a:custGeom>
            <a:grpFill/>
            <a:ln>
              <a:noFill/>
            </a:ln>
          </p:spPr>
          <p:txBody>
            <a:bodyPr vert="horz" wrap="square" lIns="68580" tIns="34290" rIns="68580" bIns="34290" numCol="1" anchor="t" anchorCtr="0" compatLnSpc="1">
              <a:prstTxWarp prst="textNoShape">
                <a:avLst/>
              </a:prstTxWarp>
            </a:bodyPr>
            <a:lstStyle/>
            <a:p>
              <a:endParaRPr lang="en-US" sz="1350"/>
            </a:p>
          </p:txBody>
        </p:sp>
        <p:sp>
          <p:nvSpPr>
            <p:cNvPr id="9" name="Freeform 11"/>
            <p:cNvSpPr>
              <a:spLocks/>
            </p:cNvSpPr>
            <p:nvPr/>
          </p:nvSpPr>
          <p:spPr bwMode="auto">
            <a:xfrm>
              <a:off x="3696723" y="3796908"/>
              <a:ext cx="358845" cy="199067"/>
            </a:xfrm>
            <a:custGeom>
              <a:avLst/>
              <a:gdLst>
                <a:gd name="T0" fmla="*/ 17 w 58"/>
                <a:gd name="T1" fmla="*/ 32 h 32"/>
                <a:gd name="T2" fmla="*/ 41 w 58"/>
                <a:gd name="T3" fmla="*/ 28 h 32"/>
                <a:gd name="T4" fmla="*/ 49 w 58"/>
                <a:gd name="T5" fmla="*/ 15 h 32"/>
                <a:gd name="T6" fmla="*/ 52 w 58"/>
                <a:gd name="T7" fmla="*/ 15 h 32"/>
                <a:gd name="T8" fmla="*/ 54 w 58"/>
                <a:gd name="T9" fmla="*/ 13 h 32"/>
                <a:gd name="T10" fmla="*/ 58 w 58"/>
                <a:gd name="T11" fmla="*/ 11 h 32"/>
                <a:gd name="T12" fmla="*/ 58 w 58"/>
                <a:gd name="T13" fmla="*/ 11 h 32"/>
                <a:gd name="T14" fmla="*/ 57 w 58"/>
                <a:gd name="T15" fmla="*/ 8 h 32"/>
                <a:gd name="T16" fmla="*/ 49 w 58"/>
                <a:gd name="T17" fmla="*/ 10 h 32"/>
                <a:gd name="T18" fmla="*/ 45 w 58"/>
                <a:gd name="T19" fmla="*/ 8 h 32"/>
                <a:gd name="T20" fmla="*/ 37 w 58"/>
                <a:gd name="T21" fmla="*/ 8 h 32"/>
                <a:gd name="T22" fmla="*/ 29 w 58"/>
                <a:gd name="T23" fmla="*/ 5 h 32"/>
                <a:gd name="T24" fmla="*/ 28 w 58"/>
                <a:gd name="T25" fmla="*/ 4 h 32"/>
                <a:gd name="T26" fmla="*/ 23 w 58"/>
                <a:gd name="T27" fmla="*/ 3 h 32"/>
                <a:gd name="T28" fmla="*/ 19 w 58"/>
                <a:gd name="T29" fmla="*/ 0 h 32"/>
                <a:gd name="T30" fmla="*/ 19 w 58"/>
                <a:gd name="T31" fmla="*/ 1 h 32"/>
                <a:gd name="T32" fmla="*/ 18 w 58"/>
                <a:gd name="T33" fmla="*/ 3 h 32"/>
                <a:gd name="T34" fmla="*/ 16 w 58"/>
                <a:gd name="T35" fmla="*/ 2 h 32"/>
                <a:gd name="T36" fmla="*/ 14 w 58"/>
                <a:gd name="T37" fmla="*/ 7 h 32"/>
                <a:gd name="T38" fmla="*/ 13 w 58"/>
                <a:gd name="T39" fmla="*/ 7 h 32"/>
                <a:gd name="T40" fmla="*/ 10 w 58"/>
                <a:gd name="T41" fmla="*/ 4 h 32"/>
                <a:gd name="T42" fmla="*/ 10 w 58"/>
                <a:gd name="T43" fmla="*/ 4 h 32"/>
                <a:gd name="T44" fmla="*/ 10 w 58"/>
                <a:gd name="T45" fmla="*/ 5 h 32"/>
                <a:gd name="T46" fmla="*/ 9 w 58"/>
                <a:gd name="T47" fmla="*/ 5 h 32"/>
                <a:gd name="T48" fmla="*/ 9 w 58"/>
                <a:gd name="T49" fmla="*/ 7 h 32"/>
                <a:gd name="T50" fmla="*/ 8 w 58"/>
                <a:gd name="T51" fmla="*/ 7 h 32"/>
                <a:gd name="T52" fmla="*/ 8 w 58"/>
                <a:gd name="T53" fmla="*/ 10 h 32"/>
                <a:gd name="T54" fmla="*/ 8 w 58"/>
                <a:gd name="T55" fmla="*/ 12 h 32"/>
                <a:gd name="T56" fmla="*/ 8 w 58"/>
                <a:gd name="T57" fmla="*/ 13 h 32"/>
                <a:gd name="T58" fmla="*/ 6 w 58"/>
                <a:gd name="T59" fmla="*/ 13 h 32"/>
                <a:gd name="T60" fmla="*/ 5 w 58"/>
                <a:gd name="T61" fmla="*/ 16 h 32"/>
                <a:gd name="T62" fmla="*/ 4 w 58"/>
                <a:gd name="T63" fmla="*/ 16 h 32"/>
                <a:gd name="T64" fmla="*/ 4 w 58"/>
                <a:gd name="T65" fmla="*/ 16 h 32"/>
                <a:gd name="T66" fmla="*/ 5 w 58"/>
                <a:gd name="T67" fmla="*/ 17 h 32"/>
                <a:gd name="T68" fmla="*/ 9 w 58"/>
                <a:gd name="T69" fmla="*/ 18 h 32"/>
                <a:gd name="T70" fmla="*/ 3 w 58"/>
                <a:gd name="T71" fmla="*/ 24 h 32"/>
                <a:gd name="T72" fmla="*/ 0 w 58"/>
                <a:gd name="T73" fmla="*/ 26 h 32"/>
                <a:gd name="T74" fmla="*/ 0 w 58"/>
                <a:gd name="T75" fmla="*/ 26 h 32"/>
                <a:gd name="T76" fmla="*/ 0 w 58"/>
                <a:gd name="T77" fmla="*/ 27 h 32"/>
                <a:gd name="T78" fmla="*/ 0 w 58"/>
                <a:gd name="T79" fmla="*/ 28 h 32"/>
                <a:gd name="T80" fmla="*/ 0 w 58"/>
                <a:gd name="T81" fmla="*/ 28 h 32"/>
                <a:gd name="T82" fmla="*/ 5 w 58"/>
                <a:gd name="T83" fmla="*/ 32 h 32"/>
                <a:gd name="T84" fmla="*/ 10 w 58"/>
                <a:gd name="T85" fmla="*/ 32 h 32"/>
                <a:gd name="T86" fmla="*/ 17 w 58"/>
                <a:gd name="T87" fmla="*/ 32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58" h="32">
                  <a:moveTo>
                    <a:pt x="17" y="32"/>
                  </a:moveTo>
                  <a:cubicBezTo>
                    <a:pt x="41" y="28"/>
                    <a:pt x="41" y="28"/>
                    <a:pt x="41" y="28"/>
                  </a:cubicBezTo>
                  <a:cubicBezTo>
                    <a:pt x="46" y="24"/>
                    <a:pt x="46" y="20"/>
                    <a:pt x="49" y="15"/>
                  </a:cubicBezTo>
                  <a:cubicBezTo>
                    <a:pt x="52" y="15"/>
                    <a:pt x="52" y="15"/>
                    <a:pt x="52" y="15"/>
                  </a:cubicBezTo>
                  <a:cubicBezTo>
                    <a:pt x="53" y="15"/>
                    <a:pt x="53" y="14"/>
                    <a:pt x="54" y="13"/>
                  </a:cubicBezTo>
                  <a:cubicBezTo>
                    <a:pt x="56" y="12"/>
                    <a:pt x="57" y="13"/>
                    <a:pt x="58" y="11"/>
                  </a:cubicBezTo>
                  <a:cubicBezTo>
                    <a:pt x="58" y="11"/>
                    <a:pt x="58" y="11"/>
                    <a:pt x="58" y="11"/>
                  </a:cubicBezTo>
                  <a:cubicBezTo>
                    <a:pt x="58" y="10"/>
                    <a:pt x="57" y="9"/>
                    <a:pt x="57" y="8"/>
                  </a:cubicBezTo>
                  <a:cubicBezTo>
                    <a:pt x="49" y="10"/>
                    <a:pt x="49" y="10"/>
                    <a:pt x="49" y="10"/>
                  </a:cubicBezTo>
                  <a:cubicBezTo>
                    <a:pt x="47" y="10"/>
                    <a:pt x="47" y="8"/>
                    <a:pt x="45" y="8"/>
                  </a:cubicBezTo>
                  <a:cubicBezTo>
                    <a:pt x="37" y="8"/>
                    <a:pt x="37" y="8"/>
                    <a:pt x="37" y="8"/>
                  </a:cubicBezTo>
                  <a:cubicBezTo>
                    <a:pt x="34" y="8"/>
                    <a:pt x="32" y="7"/>
                    <a:pt x="29" y="5"/>
                  </a:cubicBezTo>
                  <a:cubicBezTo>
                    <a:pt x="29" y="5"/>
                    <a:pt x="29" y="4"/>
                    <a:pt x="28" y="4"/>
                  </a:cubicBezTo>
                  <a:cubicBezTo>
                    <a:pt x="26" y="3"/>
                    <a:pt x="25" y="3"/>
                    <a:pt x="23" y="3"/>
                  </a:cubicBezTo>
                  <a:cubicBezTo>
                    <a:pt x="22" y="2"/>
                    <a:pt x="21" y="0"/>
                    <a:pt x="19" y="0"/>
                  </a:cubicBezTo>
                  <a:cubicBezTo>
                    <a:pt x="19" y="0"/>
                    <a:pt x="19" y="1"/>
                    <a:pt x="19" y="1"/>
                  </a:cubicBezTo>
                  <a:cubicBezTo>
                    <a:pt x="19" y="2"/>
                    <a:pt x="19" y="3"/>
                    <a:pt x="18" y="3"/>
                  </a:cubicBezTo>
                  <a:cubicBezTo>
                    <a:pt x="17" y="3"/>
                    <a:pt x="17" y="2"/>
                    <a:pt x="16" y="2"/>
                  </a:cubicBezTo>
                  <a:cubicBezTo>
                    <a:pt x="14" y="2"/>
                    <a:pt x="14" y="5"/>
                    <a:pt x="14" y="7"/>
                  </a:cubicBezTo>
                  <a:cubicBezTo>
                    <a:pt x="13" y="7"/>
                    <a:pt x="13" y="7"/>
                    <a:pt x="13" y="7"/>
                  </a:cubicBezTo>
                  <a:cubicBezTo>
                    <a:pt x="12" y="6"/>
                    <a:pt x="11" y="5"/>
                    <a:pt x="10" y="4"/>
                  </a:cubicBezTo>
                  <a:cubicBezTo>
                    <a:pt x="10" y="4"/>
                    <a:pt x="10" y="4"/>
                    <a:pt x="10" y="4"/>
                  </a:cubicBezTo>
                  <a:cubicBezTo>
                    <a:pt x="10" y="5"/>
                    <a:pt x="10" y="5"/>
                    <a:pt x="10" y="5"/>
                  </a:cubicBezTo>
                  <a:cubicBezTo>
                    <a:pt x="9" y="5"/>
                    <a:pt x="9" y="5"/>
                    <a:pt x="9" y="5"/>
                  </a:cubicBezTo>
                  <a:cubicBezTo>
                    <a:pt x="9" y="6"/>
                    <a:pt x="9" y="6"/>
                    <a:pt x="9" y="7"/>
                  </a:cubicBezTo>
                  <a:cubicBezTo>
                    <a:pt x="9" y="7"/>
                    <a:pt x="8" y="7"/>
                    <a:pt x="8" y="7"/>
                  </a:cubicBezTo>
                  <a:cubicBezTo>
                    <a:pt x="8" y="8"/>
                    <a:pt x="8" y="9"/>
                    <a:pt x="8" y="10"/>
                  </a:cubicBezTo>
                  <a:cubicBezTo>
                    <a:pt x="8" y="11"/>
                    <a:pt x="8" y="11"/>
                    <a:pt x="8" y="12"/>
                  </a:cubicBezTo>
                  <a:cubicBezTo>
                    <a:pt x="8" y="12"/>
                    <a:pt x="8" y="13"/>
                    <a:pt x="8" y="13"/>
                  </a:cubicBezTo>
                  <a:cubicBezTo>
                    <a:pt x="6" y="13"/>
                    <a:pt x="6" y="13"/>
                    <a:pt x="6" y="13"/>
                  </a:cubicBezTo>
                  <a:cubicBezTo>
                    <a:pt x="5" y="14"/>
                    <a:pt x="6" y="15"/>
                    <a:pt x="5" y="16"/>
                  </a:cubicBezTo>
                  <a:cubicBezTo>
                    <a:pt x="4" y="16"/>
                    <a:pt x="4" y="16"/>
                    <a:pt x="4" y="16"/>
                  </a:cubicBezTo>
                  <a:cubicBezTo>
                    <a:pt x="4" y="16"/>
                    <a:pt x="4" y="16"/>
                    <a:pt x="4" y="16"/>
                  </a:cubicBezTo>
                  <a:cubicBezTo>
                    <a:pt x="5" y="17"/>
                    <a:pt x="5" y="17"/>
                    <a:pt x="5" y="17"/>
                  </a:cubicBezTo>
                  <a:cubicBezTo>
                    <a:pt x="6" y="17"/>
                    <a:pt x="7" y="17"/>
                    <a:pt x="9" y="18"/>
                  </a:cubicBezTo>
                  <a:cubicBezTo>
                    <a:pt x="7" y="21"/>
                    <a:pt x="5" y="22"/>
                    <a:pt x="3" y="24"/>
                  </a:cubicBezTo>
                  <a:cubicBezTo>
                    <a:pt x="2" y="25"/>
                    <a:pt x="1" y="26"/>
                    <a:pt x="0" y="26"/>
                  </a:cubicBezTo>
                  <a:cubicBezTo>
                    <a:pt x="0" y="26"/>
                    <a:pt x="0" y="26"/>
                    <a:pt x="0" y="26"/>
                  </a:cubicBezTo>
                  <a:cubicBezTo>
                    <a:pt x="0" y="26"/>
                    <a:pt x="0" y="27"/>
                    <a:pt x="0" y="27"/>
                  </a:cubicBezTo>
                  <a:cubicBezTo>
                    <a:pt x="0" y="28"/>
                    <a:pt x="0" y="28"/>
                    <a:pt x="0" y="28"/>
                  </a:cubicBezTo>
                  <a:cubicBezTo>
                    <a:pt x="0" y="28"/>
                    <a:pt x="0" y="28"/>
                    <a:pt x="0" y="28"/>
                  </a:cubicBezTo>
                  <a:cubicBezTo>
                    <a:pt x="2" y="29"/>
                    <a:pt x="3" y="31"/>
                    <a:pt x="5" y="32"/>
                  </a:cubicBezTo>
                  <a:cubicBezTo>
                    <a:pt x="10" y="32"/>
                    <a:pt x="10" y="32"/>
                    <a:pt x="10" y="32"/>
                  </a:cubicBezTo>
                  <a:cubicBezTo>
                    <a:pt x="17" y="32"/>
                    <a:pt x="17" y="32"/>
                    <a:pt x="17" y="32"/>
                  </a:cubicBezTo>
                  <a:close/>
                </a:path>
              </a:pathLst>
            </a:custGeom>
            <a:grpFill/>
            <a:ln>
              <a:noFill/>
            </a:ln>
          </p:spPr>
          <p:txBody>
            <a:bodyPr vert="horz" wrap="square" lIns="68580" tIns="34290" rIns="68580" bIns="34290" numCol="1" anchor="t" anchorCtr="0" compatLnSpc="1">
              <a:prstTxWarp prst="textNoShape">
                <a:avLst/>
              </a:prstTxWarp>
            </a:bodyPr>
            <a:lstStyle/>
            <a:p>
              <a:endParaRPr lang="en-US" sz="1350"/>
            </a:p>
          </p:txBody>
        </p:sp>
        <p:sp>
          <p:nvSpPr>
            <p:cNvPr id="10" name="Freeform 12"/>
            <p:cNvSpPr>
              <a:spLocks/>
            </p:cNvSpPr>
            <p:nvPr/>
          </p:nvSpPr>
          <p:spPr bwMode="auto">
            <a:xfrm>
              <a:off x="3578854" y="3969781"/>
              <a:ext cx="222641" cy="199067"/>
            </a:xfrm>
            <a:custGeom>
              <a:avLst/>
              <a:gdLst>
                <a:gd name="T0" fmla="*/ 0 w 36"/>
                <a:gd name="T1" fmla="*/ 24 h 32"/>
                <a:gd name="T2" fmla="*/ 1 w 36"/>
                <a:gd name="T3" fmla="*/ 26 h 32"/>
                <a:gd name="T4" fmla="*/ 9 w 36"/>
                <a:gd name="T5" fmla="*/ 32 h 32"/>
                <a:gd name="T6" fmla="*/ 14 w 36"/>
                <a:gd name="T7" fmla="*/ 26 h 32"/>
                <a:gd name="T8" fmla="*/ 16 w 36"/>
                <a:gd name="T9" fmla="*/ 26 h 32"/>
                <a:gd name="T10" fmla="*/ 21 w 36"/>
                <a:gd name="T11" fmla="*/ 23 h 32"/>
                <a:gd name="T12" fmla="*/ 25 w 36"/>
                <a:gd name="T13" fmla="*/ 22 h 32"/>
                <a:gd name="T14" fmla="*/ 21 w 36"/>
                <a:gd name="T15" fmla="*/ 17 h 32"/>
                <a:gd name="T16" fmla="*/ 35 w 36"/>
                <a:gd name="T17" fmla="*/ 17 h 32"/>
                <a:gd name="T18" fmla="*/ 35 w 36"/>
                <a:gd name="T19" fmla="*/ 17 h 32"/>
                <a:gd name="T20" fmla="*/ 36 w 36"/>
                <a:gd name="T21" fmla="*/ 4 h 32"/>
                <a:gd name="T22" fmla="*/ 36 w 36"/>
                <a:gd name="T23" fmla="*/ 4 h 32"/>
                <a:gd name="T24" fmla="*/ 29 w 36"/>
                <a:gd name="T25" fmla="*/ 4 h 32"/>
                <a:gd name="T26" fmla="*/ 24 w 36"/>
                <a:gd name="T27" fmla="*/ 4 h 32"/>
                <a:gd name="T28" fmla="*/ 19 w 36"/>
                <a:gd name="T29" fmla="*/ 0 h 32"/>
                <a:gd name="T30" fmla="*/ 19 w 36"/>
                <a:gd name="T31" fmla="*/ 0 h 32"/>
                <a:gd name="T32" fmla="*/ 18 w 36"/>
                <a:gd name="T33" fmla="*/ 2 h 32"/>
                <a:gd name="T34" fmla="*/ 15 w 36"/>
                <a:gd name="T35" fmla="*/ 3 h 32"/>
                <a:gd name="T36" fmla="*/ 12 w 36"/>
                <a:gd name="T37" fmla="*/ 7 h 32"/>
                <a:gd name="T38" fmla="*/ 10 w 36"/>
                <a:gd name="T39" fmla="*/ 11 h 32"/>
                <a:gd name="T40" fmla="*/ 10 w 36"/>
                <a:gd name="T41" fmla="*/ 12 h 32"/>
                <a:gd name="T42" fmla="*/ 9 w 36"/>
                <a:gd name="T43" fmla="*/ 14 h 32"/>
                <a:gd name="T44" fmla="*/ 6 w 36"/>
                <a:gd name="T45" fmla="*/ 18 h 32"/>
                <a:gd name="T46" fmla="*/ 1 w 36"/>
                <a:gd name="T47" fmla="*/ 24 h 32"/>
                <a:gd name="T48" fmla="*/ 0 w 36"/>
                <a:gd name="T49" fmla="*/ 24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36" h="32">
                  <a:moveTo>
                    <a:pt x="0" y="24"/>
                  </a:moveTo>
                  <a:cubicBezTo>
                    <a:pt x="1" y="25"/>
                    <a:pt x="1" y="25"/>
                    <a:pt x="1" y="26"/>
                  </a:cubicBezTo>
                  <a:cubicBezTo>
                    <a:pt x="9" y="32"/>
                    <a:pt x="9" y="32"/>
                    <a:pt x="9" y="32"/>
                  </a:cubicBezTo>
                  <a:cubicBezTo>
                    <a:pt x="14" y="26"/>
                    <a:pt x="14" y="26"/>
                    <a:pt x="14" y="26"/>
                  </a:cubicBezTo>
                  <a:cubicBezTo>
                    <a:pt x="16" y="26"/>
                    <a:pt x="16" y="26"/>
                    <a:pt x="16" y="26"/>
                  </a:cubicBezTo>
                  <a:cubicBezTo>
                    <a:pt x="18" y="26"/>
                    <a:pt x="19" y="25"/>
                    <a:pt x="21" y="23"/>
                  </a:cubicBezTo>
                  <a:cubicBezTo>
                    <a:pt x="22" y="23"/>
                    <a:pt x="23" y="22"/>
                    <a:pt x="25" y="22"/>
                  </a:cubicBezTo>
                  <a:cubicBezTo>
                    <a:pt x="24" y="20"/>
                    <a:pt x="22" y="19"/>
                    <a:pt x="21" y="17"/>
                  </a:cubicBezTo>
                  <a:cubicBezTo>
                    <a:pt x="35" y="17"/>
                    <a:pt x="35" y="17"/>
                    <a:pt x="35" y="17"/>
                  </a:cubicBezTo>
                  <a:cubicBezTo>
                    <a:pt x="35" y="17"/>
                    <a:pt x="35" y="17"/>
                    <a:pt x="35" y="17"/>
                  </a:cubicBezTo>
                  <a:cubicBezTo>
                    <a:pt x="36" y="4"/>
                    <a:pt x="36" y="4"/>
                    <a:pt x="36" y="4"/>
                  </a:cubicBezTo>
                  <a:cubicBezTo>
                    <a:pt x="36" y="4"/>
                    <a:pt x="36" y="4"/>
                    <a:pt x="36" y="4"/>
                  </a:cubicBezTo>
                  <a:cubicBezTo>
                    <a:pt x="29" y="4"/>
                    <a:pt x="29" y="4"/>
                    <a:pt x="29" y="4"/>
                  </a:cubicBezTo>
                  <a:cubicBezTo>
                    <a:pt x="24" y="4"/>
                    <a:pt x="24" y="4"/>
                    <a:pt x="24" y="4"/>
                  </a:cubicBezTo>
                  <a:cubicBezTo>
                    <a:pt x="22" y="3"/>
                    <a:pt x="21" y="1"/>
                    <a:pt x="19" y="0"/>
                  </a:cubicBezTo>
                  <a:cubicBezTo>
                    <a:pt x="19" y="0"/>
                    <a:pt x="19" y="0"/>
                    <a:pt x="19" y="0"/>
                  </a:cubicBezTo>
                  <a:cubicBezTo>
                    <a:pt x="19" y="0"/>
                    <a:pt x="19" y="1"/>
                    <a:pt x="18" y="2"/>
                  </a:cubicBezTo>
                  <a:cubicBezTo>
                    <a:pt x="17" y="2"/>
                    <a:pt x="16" y="2"/>
                    <a:pt x="15" y="3"/>
                  </a:cubicBezTo>
                  <a:cubicBezTo>
                    <a:pt x="13" y="4"/>
                    <a:pt x="13" y="5"/>
                    <a:pt x="12" y="7"/>
                  </a:cubicBezTo>
                  <a:cubicBezTo>
                    <a:pt x="11" y="8"/>
                    <a:pt x="10" y="9"/>
                    <a:pt x="10" y="11"/>
                  </a:cubicBezTo>
                  <a:cubicBezTo>
                    <a:pt x="10" y="11"/>
                    <a:pt x="10" y="11"/>
                    <a:pt x="10" y="12"/>
                  </a:cubicBezTo>
                  <a:cubicBezTo>
                    <a:pt x="10" y="13"/>
                    <a:pt x="9" y="13"/>
                    <a:pt x="9" y="14"/>
                  </a:cubicBezTo>
                  <a:cubicBezTo>
                    <a:pt x="7" y="15"/>
                    <a:pt x="7" y="16"/>
                    <a:pt x="6" y="18"/>
                  </a:cubicBezTo>
                  <a:cubicBezTo>
                    <a:pt x="4" y="20"/>
                    <a:pt x="4" y="23"/>
                    <a:pt x="1" y="24"/>
                  </a:cubicBezTo>
                  <a:lnTo>
                    <a:pt x="0" y="24"/>
                  </a:lnTo>
                  <a:close/>
                </a:path>
              </a:pathLst>
            </a:custGeom>
            <a:grpFill/>
            <a:ln>
              <a:noFill/>
            </a:ln>
          </p:spPr>
          <p:txBody>
            <a:bodyPr vert="horz" wrap="square" lIns="68580" tIns="34290" rIns="68580" bIns="34290" numCol="1" anchor="t" anchorCtr="0" compatLnSpc="1">
              <a:prstTxWarp prst="textNoShape">
                <a:avLst/>
              </a:prstTxWarp>
            </a:bodyPr>
            <a:lstStyle/>
            <a:p>
              <a:endParaRPr lang="en-US" sz="1350"/>
            </a:p>
          </p:txBody>
        </p:sp>
        <p:sp>
          <p:nvSpPr>
            <p:cNvPr id="11" name="Freeform 13"/>
            <p:cNvSpPr>
              <a:spLocks/>
            </p:cNvSpPr>
            <p:nvPr/>
          </p:nvSpPr>
          <p:spPr bwMode="auto">
            <a:xfrm>
              <a:off x="3610285" y="3789049"/>
              <a:ext cx="91677" cy="36670"/>
            </a:xfrm>
            <a:custGeom>
              <a:avLst/>
              <a:gdLst>
                <a:gd name="T0" fmla="*/ 0 w 15"/>
                <a:gd name="T1" fmla="*/ 1 h 6"/>
                <a:gd name="T2" fmla="*/ 1 w 15"/>
                <a:gd name="T3" fmla="*/ 1 h 6"/>
                <a:gd name="T4" fmla="*/ 1 w 15"/>
                <a:gd name="T5" fmla="*/ 2 h 6"/>
                <a:gd name="T6" fmla="*/ 2 w 15"/>
                <a:gd name="T7" fmla="*/ 2 h 6"/>
                <a:gd name="T8" fmla="*/ 2 w 15"/>
                <a:gd name="T9" fmla="*/ 2 h 6"/>
                <a:gd name="T10" fmla="*/ 4 w 15"/>
                <a:gd name="T11" fmla="*/ 3 h 6"/>
                <a:gd name="T12" fmla="*/ 4 w 15"/>
                <a:gd name="T13" fmla="*/ 3 h 6"/>
                <a:gd name="T14" fmla="*/ 4 w 15"/>
                <a:gd name="T15" fmla="*/ 3 h 6"/>
                <a:gd name="T16" fmla="*/ 4 w 15"/>
                <a:gd name="T17" fmla="*/ 3 h 6"/>
                <a:gd name="T18" fmla="*/ 5 w 15"/>
                <a:gd name="T19" fmla="*/ 3 h 6"/>
                <a:gd name="T20" fmla="*/ 5 w 15"/>
                <a:gd name="T21" fmla="*/ 3 h 6"/>
                <a:gd name="T22" fmla="*/ 5 w 15"/>
                <a:gd name="T23" fmla="*/ 3 h 6"/>
                <a:gd name="T24" fmla="*/ 5 w 15"/>
                <a:gd name="T25" fmla="*/ 4 h 6"/>
                <a:gd name="T26" fmla="*/ 5 w 15"/>
                <a:gd name="T27" fmla="*/ 4 h 6"/>
                <a:gd name="T28" fmla="*/ 5 w 15"/>
                <a:gd name="T29" fmla="*/ 4 h 6"/>
                <a:gd name="T30" fmla="*/ 6 w 15"/>
                <a:gd name="T31" fmla="*/ 4 h 6"/>
                <a:gd name="T32" fmla="*/ 6 w 15"/>
                <a:gd name="T33" fmla="*/ 4 h 6"/>
                <a:gd name="T34" fmla="*/ 6 w 15"/>
                <a:gd name="T35" fmla="*/ 4 h 6"/>
                <a:gd name="T36" fmla="*/ 6 w 15"/>
                <a:gd name="T37" fmla="*/ 4 h 6"/>
                <a:gd name="T38" fmla="*/ 6 w 15"/>
                <a:gd name="T39" fmla="*/ 4 h 6"/>
                <a:gd name="T40" fmla="*/ 6 w 15"/>
                <a:gd name="T41" fmla="*/ 4 h 6"/>
                <a:gd name="T42" fmla="*/ 6 w 15"/>
                <a:gd name="T43" fmla="*/ 5 h 6"/>
                <a:gd name="T44" fmla="*/ 7 w 15"/>
                <a:gd name="T45" fmla="*/ 5 h 6"/>
                <a:gd name="T46" fmla="*/ 7 w 15"/>
                <a:gd name="T47" fmla="*/ 5 h 6"/>
                <a:gd name="T48" fmla="*/ 7 w 15"/>
                <a:gd name="T49" fmla="*/ 5 h 6"/>
                <a:gd name="T50" fmla="*/ 7 w 15"/>
                <a:gd name="T51" fmla="*/ 5 h 6"/>
                <a:gd name="T52" fmla="*/ 7 w 15"/>
                <a:gd name="T53" fmla="*/ 5 h 6"/>
                <a:gd name="T54" fmla="*/ 8 w 15"/>
                <a:gd name="T55" fmla="*/ 6 h 6"/>
                <a:gd name="T56" fmla="*/ 8 w 15"/>
                <a:gd name="T57" fmla="*/ 6 h 6"/>
                <a:gd name="T58" fmla="*/ 9 w 15"/>
                <a:gd name="T59" fmla="*/ 6 h 6"/>
                <a:gd name="T60" fmla="*/ 9 w 15"/>
                <a:gd name="T61" fmla="*/ 6 h 6"/>
                <a:gd name="T62" fmla="*/ 9 w 15"/>
                <a:gd name="T63" fmla="*/ 6 h 6"/>
                <a:gd name="T64" fmla="*/ 9 w 15"/>
                <a:gd name="T65" fmla="*/ 6 h 6"/>
                <a:gd name="T66" fmla="*/ 9 w 15"/>
                <a:gd name="T67" fmla="*/ 5 h 6"/>
                <a:gd name="T68" fmla="*/ 11 w 15"/>
                <a:gd name="T69" fmla="*/ 5 h 6"/>
                <a:gd name="T70" fmla="*/ 13 w 15"/>
                <a:gd name="T71" fmla="*/ 4 h 6"/>
                <a:gd name="T72" fmla="*/ 13 w 15"/>
                <a:gd name="T73" fmla="*/ 4 h 6"/>
                <a:gd name="T74" fmla="*/ 15 w 15"/>
                <a:gd name="T75" fmla="*/ 4 h 6"/>
                <a:gd name="T76" fmla="*/ 14 w 15"/>
                <a:gd name="T77" fmla="*/ 3 h 6"/>
                <a:gd name="T78" fmla="*/ 12 w 15"/>
                <a:gd name="T79" fmla="*/ 2 h 6"/>
                <a:gd name="T80" fmla="*/ 9 w 15"/>
                <a:gd name="T81" fmla="*/ 2 h 6"/>
                <a:gd name="T82" fmla="*/ 6 w 15"/>
                <a:gd name="T83" fmla="*/ 1 h 6"/>
                <a:gd name="T84" fmla="*/ 5 w 15"/>
                <a:gd name="T85" fmla="*/ 1 h 6"/>
                <a:gd name="T86" fmla="*/ 4 w 15"/>
                <a:gd name="T87" fmla="*/ 0 h 6"/>
                <a:gd name="T88" fmla="*/ 4 w 15"/>
                <a:gd name="T89" fmla="*/ 0 h 6"/>
                <a:gd name="T90" fmla="*/ 2 w 15"/>
                <a:gd name="T91" fmla="*/ 1 h 6"/>
                <a:gd name="T92" fmla="*/ 1 w 15"/>
                <a:gd name="T93" fmla="*/ 1 h 6"/>
                <a:gd name="T94" fmla="*/ 0 w 15"/>
                <a:gd name="T95" fmla="*/ 1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15" h="6">
                  <a:moveTo>
                    <a:pt x="0" y="1"/>
                  </a:moveTo>
                  <a:cubicBezTo>
                    <a:pt x="0" y="1"/>
                    <a:pt x="1" y="1"/>
                    <a:pt x="1" y="1"/>
                  </a:cubicBezTo>
                  <a:cubicBezTo>
                    <a:pt x="1" y="1"/>
                    <a:pt x="1" y="1"/>
                    <a:pt x="1" y="2"/>
                  </a:cubicBezTo>
                  <a:cubicBezTo>
                    <a:pt x="1" y="2"/>
                    <a:pt x="2" y="2"/>
                    <a:pt x="2" y="2"/>
                  </a:cubicBezTo>
                  <a:cubicBezTo>
                    <a:pt x="2" y="2"/>
                    <a:pt x="2" y="2"/>
                    <a:pt x="2" y="2"/>
                  </a:cubicBezTo>
                  <a:cubicBezTo>
                    <a:pt x="2" y="2"/>
                    <a:pt x="4" y="3"/>
                    <a:pt x="4" y="3"/>
                  </a:cubicBezTo>
                  <a:cubicBezTo>
                    <a:pt x="4" y="3"/>
                    <a:pt x="4" y="3"/>
                    <a:pt x="4" y="3"/>
                  </a:cubicBezTo>
                  <a:cubicBezTo>
                    <a:pt x="4" y="3"/>
                    <a:pt x="4" y="3"/>
                    <a:pt x="4" y="3"/>
                  </a:cubicBezTo>
                  <a:cubicBezTo>
                    <a:pt x="4" y="3"/>
                    <a:pt x="4" y="3"/>
                    <a:pt x="4" y="3"/>
                  </a:cubicBezTo>
                  <a:cubicBezTo>
                    <a:pt x="4" y="3"/>
                    <a:pt x="5" y="3"/>
                    <a:pt x="5" y="3"/>
                  </a:cubicBezTo>
                  <a:cubicBezTo>
                    <a:pt x="5" y="3"/>
                    <a:pt x="5" y="3"/>
                    <a:pt x="5" y="3"/>
                  </a:cubicBezTo>
                  <a:cubicBezTo>
                    <a:pt x="5" y="3"/>
                    <a:pt x="5" y="3"/>
                    <a:pt x="5" y="3"/>
                  </a:cubicBezTo>
                  <a:cubicBezTo>
                    <a:pt x="5" y="3"/>
                    <a:pt x="5" y="4"/>
                    <a:pt x="5" y="4"/>
                  </a:cubicBezTo>
                  <a:cubicBezTo>
                    <a:pt x="5" y="4"/>
                    <a:pt x="5" y="4"/>
                    <a:pt x="5" y="4"/>
                  </a:cubicBezTo>
                  <a:cubicBezTo>
                    <a:pt x="5" y="4"/>
                    <a:pt x="5" y="4"/>
                    <a:pt x="5" y="4"/>
                  </a:cubicBezTo>
                  <a:cubicBezTo>
                    <a:pt x="5" y="4"/>
                    <a:pt x="6" y="4"/>
                    <a:pt x="6" y="4"/>
                  </a:cubicBezTo>
                  <a:cubicBezTo>
                    <a:pt x="6" y="4"/>
                    <a:pt x="6" y="4"/>
                    <a:pt x="6" y="4"/>
                  </a:cubicBezTo>
                  <a:cubicBezTo>
                    <a:pt x="6" y="4"/>
                    <a:pt x="6" y="4"/>
                    <a:pt x="6" y="4"/>
                  </a:cubicBezTo>
                  <a:cubicBezTo>
                    <a:pt x="6" y="4"/>
                    <a:pt x="6" y="4"/>
                    <a:pt x="6" y="4"/>
                  </a:cubicBezTo>
                  <a:cubicBezTo>
                    <a:pt x="6" y="4"/>
                    <a:pt x="6" y="4"/>
                    <a:pt x="6" y="4"/>
                  </a:cubicBezTo>
                  <a:cubicBezTo>
                    <a:pt x="6" y="4"/>
                    <a:pt x="6" y="4"/>
                    <a:pt x="6" y="4"/>
                  </a:cubicBezTo>
                  <a:cubicBezTo>
                    <a:pt x="6" y="5"/>
                    <a:pt x="6" y="5"/>
                    <a:pt x="6" y="5"/>
                  </a:cubicBezTo>
                  <a:cubicBezTo>
                    <a:pt x="6" y="5"/>
                    <a:pt x="7" y="5"/>
                    <a:pt x="7" y="5"/>
                  </a:cubicBezTo>
                  <a:cubicBezTo>
                    <a:pt x="7" y="5"/>
                    <a:pt x="7" y="5"/>
                    <a:pt x="7" y="5"/>
                  </a:cubicBezTo>
                  <a:cubicBezTo>
                    <a:pt x="7" y="5"/>
                    <a:pt x="7" y="5"/>
                    <a:pt x="7" y="5"/>
                  </a:cubicBezTo>
                  <a:cubicBezTo>
                    <a:pt x="7" y="5"/>
                    <a:pt x="7" y="5"/>
                    <a:pt x="7" y="5"/>
                  </a:cubicBezTo>
                  <a:cubicBezTo>
                    <a:pt x="7" y="5"/>
                    <a:pt x="7" y="5"/>
                    <a:pt x="7" y="5"/>
                  </a:cubicBezTo>
                  <a:cubicBezTo>
                    <a:pt x="8" y="6"/>
                    <a:pt x="8" y="6"/>
                    <a:pt x="8" y="6"/>
                  </a:cubicBezTo>
                  <a:cubicBezTo>
                    <a:pt x="8" y="6"/>
                    <a:pt x="8" y="6"/>
                    <a:pt x="8" y="6"/>
                  </a:cubicBezTo>
                  <a:cubicBezTo>
                    <a:pt x="9" y="6"/>
                    <a:pt x="9" y="6"/>
                    <a:pt x="9" y="6"/>
                  </a:cubicBezTo>
                  <a:cubicBezTo>
                    <a:pt x="9" y="6"/>
                    <a:pt x="9" y="6"/>
                    <a:pt x="9" y="6"/>
                  </a:cubicBezTo>
                  <a:cubicBezTo>
                    <a:pt x="9" y="6"/>
                    <a:pt x="9" y="6"/>
                    <a:pt x="9" y="6"/>
                  </a:cubicBezTo>
                  <a:cubicBezTo>
                    <a:pt x="9" y="6"/>
                    <a:pt x="9" y="6"/>
                    <a:pt x="9" y="6"/>
                  </a:cubicBezTo>
                  <a:cubicBezTo>
                    <a:pt x="9" y="5"/>
                    <a:pt x="9" y="5"/>
                    <a:pt x="9" y="5"/>
                  </a:cubicBezTo>
                  <a:cubicBezTo>
                    <a:pt x="10" y="5"/>
                    <a:pt x="10" y="5"/>
                    <a:pt x="11" y="5"/>
                  </a:cubicBezTo>
                  <a:cubicBezTo>
                    <a:pt x="12" y="5"/>
                    <a:pt x="12" y="5"/>
                    <a:pt x="13" y="4"/>
                  </a:cubicBezTo>
                  <a:cubicBezTo>
                    <a:pt x="13" y="4"/>
                    <a:pt x="13" y="4"/>
                    <a:pt x="13" y="4"/>
                  </a:cubicBezTo>
                  <a:cubicBezTo>
                    <a:pt x="14" y="4"/>
                    <a:pt x="14" y="4"/>
                    <a:pt x="15" y="4"/>
                  </a:cubicBezTo>
                  <a:cubicBezTo>
                    <a:pt x="15" y="3"/>
                    <a:pt x="14" y="3"/>
                    <a:pt x="14" y="3"/>
                  </a:cubicBezTo>
                  <a:cubicBezTo>
                    <a:pt x="13" y="3"/>
                    <a:pt x="13" y="2"/>
                    <a:pt x="12" y="2"/>
                  </a:cubicBezTo>
                  <a:cubicBezTo>
                    <a:pt x="11" y="2"/>
                    <a:pt x="10" y="2"/>
                    <a:pt x="9" y="2"/>
                  </a:cubicBezTo>
                  <a:cubicBezTo>
                    <a:pt x="8" y="2"/>
                    <a:pt x="8" y="1"/>
                    <a:pt x="6" y="1"/>
                  </a:cubicBezTo>
                  <a:cubicBezTo>
                    <a:pt x="6" y="1"/>
                    <a:pt x="6" y="1"/>
                    <a:pt x="5" y="1"/>
                  </a:cubicBezTo>
                  <a:cubicBezTo>
                    <a:pt x="5" y="0"/>
                    <a:pt x="5" y="0"/>
                    <a:pt x="4" y="0"/>
                  </a:cubicBezTo>
                  <a:cubicBezTo>
                    <a:pt x="4" y="0"/>
                    <a:pt x="4" y="0"/>
                    <a:pt x="4" y="0"/>
                  </a:cubicBezTo>
                  <a:cubicBezTo>
                    <a:pt x="3" y="1"/>
                    <a:pt x="3" y="1"/>
                    <a:pt x="2" y="1"/>
                  </a:cubicBezTo>
                  <a:cubicBezTo>
                    <a:pt x="2" y="1"/>
                    <a:pt x="1" y="1"/>
                    <a:pt x="1" y="1"/>
                  </a:cubicBezTo>
                  <a:cubicBezTo>
                    <a:pt x="1" y="1"/>
                    <a:pt x="0" y="1"/>
                    <a:pt x="0" y="1"/>
                  </a:cubicBezTo>
                  <a:close/>
                </a:path>
              </a:pathLst>
            </a:custGeom>
            <a:grpFill/>
            <a:ln>
              <a:noFill/>
            </a:ln>
          </p:spPr>
          <p:txBody>
            <a:bodyPr vert="horz" wrap="square" lIns="68580" tIns="34290" rIns="68580" bIns="34290" numCol="1" anchor="t" anchorCtr="0" compatLnSpc="1">
              <a:prstTxWarp prst="textNoShape">
                <a:avLst/>
              </a:prstTxWarp>
            </a:bodyPr>
            <a:lstStyle/>
            <a:p>
              <a:endParaRPr lang="en-US" sz="1350"/>
            </a:p>
          </p:txBody>
        </p:sp>
        <p:sp>
          <p:nvSpPr>
            <p:cNvPr id="12" name="Freeform 14"/>
            <p:cNvSpPr>
              <a:spLocks/>
            </p:cNvSpPr>
            <p:nvPr/>
          </p:nvSpPr>
          <p:spPr bwMode="auto">
            <a:xfrm>
              <a:off x="3584093" y="3789049"/>
              <a:ext cx="81199" cy="49768"/>
            </a:xfrm>
            <a:custGeom>
              <a:avLst/>
              <a:gdLst>
                <a:gd name="T0" fmla="*/ 4 w 13"/>
                <a:gd name="T1" fmla="*/ 1 h 8"/>
                <a:gd name="T2" fmla="*/ 5 w 13"/>
                <a:gd name="T3" fmla="*/ 1 h 8"/>
                <a:gd name="T4" fmla="*/ 5 w 13"/>
                <a:gd name="T5" fmla="*/ 2 h 8"/>
                <a:gd name="T6" fmla="*/ 6 w 13"/>
                <a:gd name="T7" fmla="*/ 2 h 8"/>
                <a:gd name="T8" fmla="*/ 6 w 13"/>
                <a:gd name="T9" fmla="*/ 2 h 8"/>
                <a:gd name="T10" fmla="*/ 8 w 13"/>
                <a:gd name="T11" fmla="*/ 3 h 8"/>
                <a:gd name="T12" fmla="*/ 8 w 13"/>
                <a:gd name="T13" fmla="*/ 3 h 8"/>
                <a:gd name="T14" fmla="*/ 8 w 13"/>
                <a:gd name="T15" fmla="*/ 3 h 8"/>
                <a:gd name="T16" fmla="*/ 8 w 13"/>
                <a:gd name="T17" fmla="*/ 3 h 8"/>
                <a:gd name="T18" fmla="*/ 9 w 13"/>
                <a:gd name="T19" fmla="*/ 3 h 8"/>
                <a:gd name="T20" fmla="*/ 9 w 13"/>
                <a:gd name="T21" fmla="*/ 3 h 8"/>
                <a:gd name="T22" fmla="*/ 9 w 13"/>
                <a:gd name="T23" fmla="*/ 3 h 8"/>
                <a:gd name="T24" fmla="*/ 9 w 13"/>
                <a:gd name="T25" fmla="*/ 4 h 8"/>
                <a:gd name="T26" fmla="*/ 9 w 13"/>
                <a:gd name="T27" fmla="*/ 4 h 8"/>
                <a:gd name="T28" fmla="*/ 9 w 13"/>
                <a:gd name="T29" fmla="*/ 4 h 8"/>
                <a:gd name="T30" fmla="*/ 10 w 13"/>
                <a:gd name="T31" fmla="*/ 4 h 8"/>
                <a:gd name="T32" fmla="*/ 10 w 13"/>
                <a:gd name="T33" fmla="*/ 4 h 8"/>
                <a:gd name="T34" fmla="*/ 10 w 13"/>
                <a:gd name="T35" fmla="*/ 4 h 8"/>
                <a:gd name="T36" fmla="*/ 10 w 13"/>
                <a:gd name="T37" fmla="*/ 4 h 8"/>
                <a:gd name="T38" fmla="*/ 10 w 13"/>
                <a:gd name="T39" fmla="*/ 4 h 8"/>
                <a:gd name="T40" fmla="*/ 10 w 13"/>
                <a:gd name="T41" fmla="*/ 4 h 8"/>
                <a:gd name="T42" fmla="*/ 10 w 13"/>
                <a:gd name="T43" fmla="*/ 5 h 8"/>
                <a:gd name="T44" fmla="*/ 11 w 13"/>
                <a:gd name="T45" fmla="*/ 5 h 8"/>
                <a:gd name="T46" fmla="*/ 11 w 13"/>
                <a:gd name="T47" fmla="*/ 5 h 8"/>
                <a:gd name="T48" fmla="*/ 11 w 13"/>
                <a:gd name="T49" fmla="*/ 5 h 8"/>
                <a:gd name="T50" fmla="*/ 11 w 13"/>
                <a:gd name="T51" fmla="*/ 5 h 8"/>
                <a:gd name="T52" fmla="*/ 11 w 13"/>
                <a:gd name="T53" fmla="*/ 5 h 8"/>
                <a:gd name="T54" fmla="*/ 12 w 13"/>
                <a:gd name="T55" fmla="*/ 6 h 8"/>
                <a:gd name="T56" fmla="*/ 12 w 13"/>
                <a:gd name="T57" fmla="*/ 6 h 8"/>
                <a:gd name="T58" fmla="*/ 13 w 13"/>
                <a:gd name="T59" fmla="*/ 6 h 8"/>
                <a:gd name="T60" fmla="*/ 13 w 13"/>
                <a:gd name="T61" fmla="*/ 6 h 8"/>
                <a:gd name="T62" fmla="*/ 12 w 13"/>
                <a:gd name="T63" fmla="*/ 7 h 8"/>
                <a:gd name="T64" fmla="*/ 11 w 13"/>
                <a:gd name="T65" fmla="*/ 7 h 8"/>
                <a:gd name="T66" fmla="*/ 9 w 13"/>
                <a:gd name="T67" fmla="*/ 7 h 8"/>
                <a:gd name="T68" fmla="*/ 6 w 13"/>
                <a:gd name="T69" fmla="*/ 6 h 8"/>
                <a:gd name="T70" fmla="*/ 5 w 13"/>
                <a:gd name="T71" fmla="*/ 7 h 8"/>
                <a:gd name="T72" fmla="*/ 4 w 13"/>
                <a:gd name="T73" fmla="*/ 8 h 8"/>
                <a:gd name="T74" fmla="*/ 4 w 13"/>
                <a:gd name="T75" fmla="*/ 8 h 8"/>
                <a:gd name="T76" fmla="*/ 3 w 13"/>
                <a:gd name="T77" fmla="*/ 6 h 8"/>
                <a:gd name="T78" fmla="*/ 1 w 13"/>
                <a:gd name="T79" fmla="*/ 4 h 8"/>
                <a:gd name="T80" fmla="*/ 1 w 13"/>
                <a:gd name="T81" fmla="*/ 3 h 8"/>
                <a:gd name="T82" fmla="*/ 1 w 13"/>
                <a:gd name="T83" fmla="*/ 1 h 8"/>
                <a:gd name="T84" fmla="*/ 0 w 13"/>
                <a:gd name="T85" fmla="*/ 1 h 8"/>
                <a:gd name="T86" fmla="*/ 1 w 13"/>
                <a:gd name="T87" fmla="*/ 0 h 8"/>
                <a:gd name="T88" fmla="*/ 3 w 13"/>
                <a:gd name="T89" fmla="*/ 1 h 8"/>
                <a:gd name="T90" fmla="*/ 4 w 13"/>
                <a:gd name="T91" fmla="*/ 1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3" h="8">
                  <a:moveTo>
                    <a:pt x="4" y="1"/>
                  </a:moveTo>
                  <a:cubicBezTo>
                    <a:pt x="4" y="1"/>
                    <a:pt x="5" y="1"/>
                    <a:pt x="5" y="1"/>
                  </a:cubicBezTo>
                  <a:cubicBezTo>
                    <a:pt x="5" y="1"/>
                    <a:pt x="5" y="1"/>
                    <a:pt x="5" y="2"/>
                  </a:cubicBezTo>
                  <a:cubicBezTo>
                    <a:pt x="5" y="2"/>
                    <a:pt x="6" y="2"/>
                    <a:pt x="6" y="2"/>
                  </a:cubicBezTo>
                  <a:cubicBezTo>
                    <a:pt x="6" y="2"/>
                    <a:pt x="6" y="2"/>
                    <a:pt x="6" y="2"/>
                  </a:cubicBezTo>
                  <a:cubicBezTo>
                    <a:pt x="6" y="2"/>
                    <a:pt x="8" y="3"/>
                    <a:pt x="8" y="3"/>
                  </a:cubicBezTo>
                  <a:cubicBezTo>
                    <a:pt x="8" y="3"/>
                    <a:pt x="8" y="3"/>
                    <a:pt x="8" y="3"/>
                  </a:cubicBezTo>
                  <a:cubicBezTo>
                    <a:pt x="8" y="3"/>
                    <a:pt x="8" y="3"/>
                    <a:pt x="8" y="3"/>
                  </a:cubicBezTo>
                  <a:cubicBezTo>
                    <a:pt x="8" y="3"/>
                    <a:pt x="8" y="3"/>
                    <a:pt x="8" y="3"/>
                  </a:cubicBezTo>
                  <a:cubicBezTo>
                    <a:pt x="8" y="3"/>
                    <a:pt x="9" y="3"/>
                    <a:pt x="9" y="3"/>
                  </a:cubicBezTo>
                  <a:cubicBezTo>
                    <a:pt x="9" y="3"/>
                    <a:pt x="9" y="3"/>
                    <a:pt x="9" y="3"/>
                  </a:cubicBezTo>
                  <a:cubicBezTo>
                    <a:pt x="9" y="3"/>
                    <a:pt x="9" y="3"/>
                    <a:pt x="9" y="3"/>
                  </a:cubicBezTo>
                  <a:cubicBezTo>
                    <a:pt x="9" y="3"/>
                    <a:pt x="9" y="4"/>
                    <a:pt x="9" y="4"/>
                  </a:cubicBezTo>
                  <a:cubicBezTo>
                    <a:pt x="9" y="4"/>
                    <a:pt x="9" y="4"/>
                    <a:pt x="9" y="4"/>
                  </a:cubicBezTo>
                  <a:cubicBezTo>
                    <a:pt x="9" y="4"/>
                    <a:pt x="9" y="4"/>
                    <a:pt x="9" y="4"/>
                  </a:cubicBezTo>
                  <a:cubicBezTo>
                    <a:pt x="9"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4"/>
                    <a:pt x="10" y="4"/>
                    <a:pt x="10" y="4"/>
                  </a:cubicBezTo>
                  <a:cubicBezTo>
                    <a:pt x="10" y="5"/>
                    <a:pt x="10" y="5"/>
                    <a:pt x="10" y="5"/>
                  </a:cubicBezTo>
                  <a:cubicBezTo>
                    <a:pt x="10" y="5"/>
                    <a:pt x="11" y="5"/>
                    <a:pt x="11" y="5"/>
                  </a:cubicBezTo>
                  <a:cubicBezTo>
                    <a:pt x="11" y="5"/>
                    <a:pt x="11" y="5"/>
                    <a:pt x="11" y="5"/>
                  </a:cubicBezTo>
                  <a:cubicBezTo>
                    <a:pt x="11" y="5"/>
                    <a:pt x="11" y="5"/>
                    <a:pt x="11" y="5"/>
                  </a:cubicBezTo>
                  <a:cubicBezTo>
                    <a:pt x="11" y="5"/>
                    <a:pt x="11" y="5"/>
                    <a:pt x="11" y="5"/>
                  </a:cubicBezTo>
                  <a:cubicBezTo>
                    <a:pt x="11" y="5"/>
                    <a:pt x="11" y="5"/>
                    <a:pt x="11" y="5"/>
                  </a:cubicBezTo>
                  <a:cubicBezTo>
                    <a:pt x="12" y="6"/>
                    <a:pt x="12" y="6"/>
                    <a:pt x="12" y="6"/>
                  </a:cubicBezTo>
                  <a:cubicBezTo>
                    <a:pt x="12" y="6"/>
                    <a:pt x="12" y="6"/>
                    <a:pt x="12" y="6"/>
                  </a:cubicBezTo>
                  <a:cubicBezTo>
                    <a:pt x="13" y="6"/>
                    <a:pt x="13" y="6"/>
                    <a:pt x="13" y="6"/>
                  </a:cubicBezTo>
                  <a:cubicBezTo>
                    <a:pt x="13" y="6"/>
                    <a:pt x="13" y="6"/>
                    <a:pt x="13" y="6"/>
                  </a:cubicBezTo>
                  <a:cubicBezTo>
                    <a:pt x="13" y="7"/>
                    <a:pt x="13" y="7"/>
                    <a:pt x="12" y="7"/>
                  </a:cubicBezTo>
                  <a:cubicBezTo>
                    <a:pt x="12" y="7"/>
                    <a:pt x="12" y="7"/>
                    <a:pt x="11" y="7"/>
                  </a:cubicBezTo>
                  <a:cubicBezTo>
                    <a:pt x="10" y="7"/>
                    <a:pt x="10" y="7"/>
                    <a:pt x="9" y="7"/>
                  </a:cubicBezTo>
                  <a:cubicBezTo>
                    <a:pt x="8" y="7"/>
                    <a:pt x="8" y="6"/>
                    <a:pt x="6" y="6"/>
                  </a:cubicBezTo>
                  <a:cubicBezTo>
                    <a:pt x="6" y="6"/>
                    <a:pt x="5" y="6"/>
                    <a:pt x="5" y="7"/>
                  </a:cubicBezTo>
                  <a:cubicBezTo>
                    <a:pt x="4" y="7"/>
                    <a:pt x="4" y="7"/>
                    <a:pt x="4" y="8"/>
                  </a:cubicBezTo>
                  <a:cubicBezTo>
                    <a:pt x="4" y="8"/>
                    <a:pt x="4" y="8"/>
                    <a:pt x="4" y="8"/>
                  </a:cubicBezTo>
                  <a:cubicBezTo>
                    <a:pt x="4" y="7"/>
                    <a:pt x="4" y="7"/>
                    <a:pt x="3" y="6"/>
                  </a:cubicBezTo>
                  <a:cubicBezTo>
                    <a:pt x="3" y="5"/>
                    <a:pt x="2" y="5"/>
                    <a:pt x="1" y="4"/>
                  </a:cubicBezTo>
                  <a:cubicBezTo>
                    <a:pt x="1" y="4"/>
                    <a:pt x="1" y="3"/>
                    <a:pt x="1" y="3"/>
                  </a:cubicBezTo>
                  <a:cubicBezTo>
                    <a:pt x="1" y="2"/>
                    <a:pt x="1" y="2"/>
                    <a:pt x="1" y="1"/>
                  </a:cubicBezTo>
                  <a:cubicBezTo>
                    <a:pt x="1" y="1"/>
                    <a:pt x="0" y="1"/>
                    <a:pt x="0" y="1"/>
                  </a:cubicBezTo>
                  <a:cubicBezTo>
                    <a:pt x="0" y="1"/>
                    <a:pt x="1" y="1"/>
                    <a:pt x="1" y="0"/>
                  </a:cubicBezTo>
                  <a:cubicBezTo>
                    <a:pt x="2" y="1"/>
                    <a:pt x="2" y="1"/>
                    <a:pt x="3" y="1"/>
                  </a:cubicBezTo>
                  <a:cubicBezTo>
                    <a:pt x="3" y="1"/>
                    <a:pt x="4" y="1"/>
                    <a:pt x="4" y="1"/>
                  </a:cubicBezTo>
                  <a:close/>
                </a:path>
              </a:pathLst>
            </a:custGeom>
            <a:grpFill/>
            <a:ln>
              <a:noFill/>
            </a:ln>
          </p:spPr>
          <p:txBody>
            <a:bodyPr vert="horz" wrap="square" lIns="68580" tIns="34290" rIns="68580" bIns="34290" numCol="1" anchor="t" anchorCtr="0" compatLnSpc="1">
              <a:prstTxWarp prst="textNoShape">
                <a:avLst/>
              </a:prstTxWarp>
            </a:bodyPr>
            <a:lstStyle/>
            <a:p>
              <a:endParaRPr lang="en-US" sz="1350"/>
            </a:p>
          </p:txBody>
        </p:sp>
        <p:sp>
          <p:nvSpPr>
            <p:cNvPr id="13" name="Freeform 15"/>
            <p:cNvSpPr>
              <a:spLocks/>
            </p:cNvSpPr>
            <p:nvPr/>
          </p:nvSpPr>
          <p:spPr bwMode="auto">
            <a:xfrm>
              <a:off x="3578854" y="3938350"/>
              <a:ext cx="117869" cy="180732"/>
            </a:xfrm>
            <a:custGeom>
              <a:avLst/>
              <a:gdLst>
                <a:gd name="T0" fmla="*/ 1 w 19"/>
                <a:gd name="T1" fmla="*/ 12 h 29"/>
                <a:gd name="T2" fmla="*/ 2 w 19"/>
                <a:gd name="T3" fmla="*/ 13 h 29"/>
                <a:gd name="T4" fmla="*/ 5 w 19"/>
                <a:gd name="T5" fmla="*/ 10 h 29"/>
                <a:gd name="T6" fmla="*/ 8 w 19"/>
                <a:gd name="T7" fmla="*/ 7 h 29"/>
                <a:gd name="T8" fmla="*/ 10 w 19"/>
                <a:gd name="T9" fmla="*/ 5 h 29"/>
                <a:gd name="T10" fmla="*/ 12 w 19"/>
                <a:gd name="T11" fmla="*/ 4 h 29"/>
                <a:gd name="T12" fmla="*/ 12 w 19"/>
                <a:gd name="T13" fmla="*/ 3 h 29"/>
                <a:gd name="T14" fmla="*/ 14 w 19"/>
                <a:gd name="T15" fmla="*/ 1 h 29"/>
                <a:gd name="T16" fmla="*/ 15 w 19"/>
                <a:gd name="T17" fmla="*/ 0 h 29"/>
                <a:gd name="T18" fmla="*/ 15 w 19"/>
                <a:gd name="T19" fmla="*/ 0 h 29"/>
                <a:gd name="T20" fmla="*/ 19 w 19"/>
                <a:gd name="T21" fmla="*/ 3 h 29"/>
                <a:gd name="T22" fmla="*/ 19 w 19"/>
                <a:gd name="T23" fmla="*/ 3 h 29"/>
                <a:gd name="T24" fmla="*/ 19 w 19"/>
                <a:gd name="T25" fmla="*/ 4 h 29"/>
                <a:gd name="T26" fmla="*/ 19 w 19"/>
                <a:gd name="T27" fmla="*/ 5 h 29"/>
                <a:gd name="T28" fmla="*/ 19 w 19"/>
                <a:gd name="T29" fmla="*/ 5 h 29"/>
                <a:gd name="T30" fmla="*/ 18 w 19"/>
                <a:gd name="T31" fmla="*/ 7 h 29"/>
                <a:gd name="T32" fmla="*/ 15 w 19"/>
                <a:gd name="T33" fmla="*/ 8 h 29"/>
                <a:gd name="T34" fmla="*/ 12 w 19"/>
                <a:gd name="T35" fmla="*/ 12 h 29"/>
                <a:gd name="T36" fmla="*/ 10 w 19"/>
                <a:gd name="T37" fmla="*/ 16 h 29"/>
                <a:gd name="T38" fmla="*/ 10 w 19"/>
                <a:gd name="T39" fmla="*/ 17 h 29"/>
                <a:gd name="T40" fmla="*/ 9 w 19"/>
                <a:gd name="T41" fmla="*/ 19 h 29"/>
                <a:gd name="T42" fmla="*/ 6 w 19"/>
                <a:gd name="T43" fmla="*/ 23 h 29"/>
                <a:gd name="T44" fmla="*/ 1 w 19"/>
                <a:gd name="T45" fmla="*/ 29 h 29"/>
                <a:gd name="T46" fmla="*/ 1 w 19"/>
                <a:gd name="T47" fmla="*/ 29 h 29"/>
                <a:gd name="T48" fmla="*/ 1 w 19"/>
                <a:gd name="T49" fmla="*/ 28 h 29"/>
                <a:gd name="T50" fmla="*/ 1 w 19"/>
                <a:gd name="T51" fmla="*/ 28 h 29"/>
                <a:gd name="T52" fmla="*/ 1 w 19"/>
                <a:gd name="T53" fmla="*/ 28 h 29"/>
                <a:gd name="T54" fmla="*/ 0 w 19"/>
                <a:gd name="T55" fmla="*/ 23 h 29"/>
                <a:gd name="T56" fmla="*/ 1 w 19"/>
                <a:gd name="T57" fmla="*/ 21 h 29"/>
                <a:gd name="T58" fmla="*/ 1 w 19"/>
                <a:gd name="T59" fmla="*/ 16 h 29"/>
                <a:gd name="T60" fmla="*/ 1 w 19"/>
                <a:gd name="T61" fmla="*/ 12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19" h="29">
                  <a:moveTo>
                    <a:pt x="1" y="12"/>
                  </a:moveTo>
                  <a:cubicBezTo>
                    <a:pt x="2" y="13"/>
                    <a:pt x="2" y="13"/>
                    <a:pt x="2" y="13"/>
                  </a:cubicBezTo>
                  <a:cubicBezTo>
                    <a:pt x="4" y="13"/>
                    <a:pt x="4" y="11"/>
                    <a:pt x="5" y="10"/>
                  </a:cubicBezTo>
                  <a:cubicBezTo>
                    <a:pt x="7" y="9"/>
                    <a:pt x="7" y="8"/>
                    <a:pt x="8" y="7"/>
                  </a:cubicBezTo>
                  <a:cubicBezTo>
                    <a:pt x="9" y="6"/>
                    <a:pt x="10" y="6"/>
                    <a:pt x="10" y="5"/>
                  </a:cubicBezTo>
                  <a:cubicBezTo>
                    <a:pt x="11" y="5"/>
                    <a:pt x="11" y="4"/>
                    <a:pt x="12" y="4"/>
                  </a:cubicBezTo>
                  <a:cubicBezTo>
                    <a:pt x="12" y="3"/>
                    <a:pt x="12" y="3"/>
                    <a:pt x="12" y="3"/>
                  </a:cubicBezTo>
                  <a:cubicBezTo>
                    <a:pt x="13" y="2"/>
                    <a:pt x="14" y="2"/>
                    <a:pt x="14" y="1"/>
                  </a:cubicBezTo>
                  <a:cubicBezTo>
                    <a:pt x="15" y="1"/>
                    <a:pt x="15" y="1"/>
                    <a:pt x="15" y="0"/>
                  </a:cubicBezTo>
                  <a:cubicBezTo>
                    <a:pt x="15" y="0"/>
                    <a:pt x="15" y="0"/>
                    <a:pt x="15" y="0"/>
                  </a:cubicBezTo>
                  <a:cubicBezTo>
                    <a:pt x="16" y="2"/>
                    <a:pt x="18" y="2"/>
                    <a:pt x="19" y="3"/>
                  </a:cubicBezTo>
                  <a:cubicBezTo>
                    <a:pt x="19" y="3"/>
                    <a:pt x="19" y="3"/>
                    <a:pt x="19" y="3"/>
                  </a:cubicBezTo>
                  <a:cubicBezTo>
                    <a:pt x="19" y="3"/>
                    <a:pt x="19" y="4"/>
                    <a:pt x="19" y="4"/>
                  </a:cubicBezTo>
                  <a:cubicBezTo>
                    <a:pt x="19" y="5"/>
                    <a:pt x="19" y="5"/>
                    <a:pt x="19" y="5"/>
                  </a:cubicBezTo>
                  <a:cubicBezTo>
                    <a:pt x="19" y="5"/>
                    <a:pt x="19" y="5"/>
                    <a:pt x="19" y="5"/>
                  </a:cubicBezTo>
                  <a:cubicBezTo>
                    <a:pt x="19" y="5"/>
                    <a:pt x="19" y="6"/>
                    <a:pt x="18" y="7"/>
                  </a:cubicBezTo>
                  <a:cubicBezTo>
                    <a:pt x="17" y="7"/>
                    <a:pt x="16" y="7"/>
                    <a:pt x="15" y="8"/>
                  </a:cubicBezTo>
                  <a:cubicBezTo>
                    <a:pt x="13" y="9"/>
                    <a:pt x="13" y="10"/>
                    <a:pt x="12" y="12"/>
                  </a:cubicBezTo>
                  <a:cubicBezTo>
                    <a:pt x="11" y="13"/>
                    <a:pt x="10" y="14"/>
                    <a:pt x="10" y="16"/>
                  </a:cubicBezTo>
                  <a:cubicBezTo>
                    <a:pt x="10" y="16"/>
                    <a:pt x="10" y="16"/>
                    <a:pt x="10" y="17"/>
                  </a:cubicBezTo>
                  <a:cubicBezTo>
                    <a:pt x="10" y="18"/>
                    <a:pt x="9" y="18"/>
                    <a:pt x="9" y="19"/>
                  </a:cubicBezTo>
                  <a:cubicBezTo>
                    <a:pt x="7" y="20"/>
                    <a:pt x="7" y="21"/>
                    <a:pt x="6" y="23"/>
                  </a:cubicBezTo>
                  <a:cubicBezTo>
                    <a:pt x="4" y="25"/>
                    <a:pt x="4" y="28"/>
                    <a:pt x="1" y="29"/>
                  </a:cubicBezTo>
                  <a:cubicBezTo>
                    <a:pt x="1" y="29"/>
                    <a:pt x="1" y="29"/>
                    <a:pt x="1" y="29"/>
                  </a:cubicBezTo>
                  <a:cubicBezTo>
                    <a:pt x="1" y="28"/>
                    <a:pt x="1" y="28"/>
                    <a:pt x="1" y="28"/>
                  </a:cubicBezTo>
                  <a:cubicBezTo>
                    <a:pt x="1" y="28"/>
                    <a:pt x="1" y="28"/>
                    <a:pt x="1" y="28"/>
                  </a:cubicBezTo>
                  <a:cubicBezTo>
                    <a:pt x="1" y="28"/>
                    <a:pt x="1" y="28"/>
                    <a:pt x="1" y="28"/>
                  </a:cubicBezTo>
                  <a:cubicBezTo>
                    <a:pt x="1" y="26"/>
                    <a:pt x="0" y="25"/>
                    <a:pt x="0" y="23"/>
                  </a:cubicBezTo>
                  <a:cubicBezTo>
                    <a:pt x="0" y="22"/>
                    <a:pt x="1" y="22"/>
                    <a:pt x="1" y="21"/>
                  </a:cubicBezTo>
                  <a:cubicBezTo>
                    <a:pt x="1" y="19"/>
                    <a:pt x="1" y="18"/>
                    <a:pt x="1" y="16"/>
                  </a:cubicBezTo>
                  <a:cubicBezTo>
                    <a:pt x="1" y="14"/>
                    <a:pt x="2" y="14"/>
                    <a:pt x="1" y="12"/>
                  </a:cubicBezTo>
                  <a:close/>
                </a:path>
              </a:pathLst>
            </a:custGeom>
            <a:grpFill/>
            <a:ln>
              <a:noFill/>
            </a:ln>
          </p:spPr>
          <p:txBody>
            <a:bodyPr vert="horz" wrap="square" lIns="68580" tIns="34290" rIns="68580" bIns="34290" numCol="1" anchor="t" anchorCtr="0" compatLnSpc="1">
              <a:prstTxWarp prst="textNoShape">
                <a:avLst/>
              </a:prstTxWarp>
            </a:bodyPr>
            <a:lstStyle/>
            <a:p>
              <a:endParaRPr lang="en-US" sz="1350"/>
            </a:p>
          </p:txBody>
        </p:sp>
        <p:sp>
          <p:nvSpPr>
            <p:cNvPr id="14" name="Freeform 16"/>
            <p:cNvSpPr>
              <a:spLocks noEditPoints="1"/>
            </p:cNvSpPr>
            <p:nvPr/>
          </p:nvSpPr>
          <p:spPr bwMode="auto">
            <a:xfrm>
              <a:off x="4118429" y="3747140"/>
              <a:ext cx="738642" cy="924614"/>
            </a:xfrm>
            <a:custGeom>
              <a:avLst/>
              <a:gdLst>
                <a:gd name="T0" fmla="*/ 58 w 119"/>
                <a:gd name="T1" fmla="*/ 129 h 149"/>
                <a:gd name="T2" fmla="*/ 57 w 119"/>
                <a:gd name="T3" fmla="*/ 127 h 149"/>
                <a:gd name="T4" fmla="*/ 15 w 119"/>
                <a:gd name="T5" fmla="*/ 7 h 149"/>
                <a:gd name="T6" fmla="*/ 27 w 119"/>
                <a:gd name="T7" fmla="*/ 11 h 149"/>
                <a:gd name="T8" fmla="*/ 31 w 119"/>
                <a:gd name="T9" fmla="*/ 14 h 149"/>
                <a:gd name="T10" fmla="*/ 33 w 119"/>
                <a:gd name="T11" fmla="*/ 22 h 149"/>
                <a:gd name="T12" fmla="*/ 37 w 119"/>
                <a:gd name="T13" fmla="*/ 28 h 149"/>
                <a:gd name="T14" fmla="*/ 54 w 119"/>
                <a:gd name="T15" fmla="*/ 40 h 149"/>
                <a:gd name="T16" fmla="*/ 63 w 119"/>
                <a:gd name="T17" fmla="*/ 41 h 149"/>
                <a:gd name="T18" fmla="*/ 68 w 119"/>
                <a:gd name="T19" fmla="*/ 40 h 149"/>
                <a:gd name="T20" fmla="*/ 66 w 119"/>
                <a:gd name="T21" fmla="*/ 36 h 149"/>
                <a:gd name="T22" fmla="*/ 77 w 119"/>
                <a:gd name="T23" fmla="*/ 35 h 149"/>
                <a:gd name="T24" fmla="*/ 89 w 119"/>
                <a:gd name="T25" fmla="*/ 35 h 149"/>
                <a:gd name="T26" fmla="*/ 95 w 119"/>
                <a:gd name="T27" fmla="*/ 37 h 149"/>
                <a:gd name="T28" fmla="*/ 104 w 119"/>
                <a:gd name="T29" fmla="*/ 41 h 149"/>
                <a:gd name="T30" fmla="*/ 115 w 119"/>
                <a:gd name="T31" fmla="*/ 54 h 149"/>
                <a:gd name="T32" fmla="*/ 113 w 119"/>
                <a:gd name="T33" fmla="*/ 66 h 149"/>
                <a:gd name="T34" fmla="*/ 107 w 119"/>
                <a:gd name="T35" fmla="*/ 78 h 149"/>
                <a:gd name="T36" fmla="*/ 105 w 119"/>
                <a:gd name="T37" fmla="*/ 92 h 149"/>
                <a:gd name="T38" fmla="*/ 107 w 119"/>
                <a:gd name="T39" fmla="*/ 105 h 149"/>
                <a:gd name="T40" fmla="*/ 104 w 119"/>
                <a:gd name="T41" fmla="*/ 109 h 149"/>
                <a:gd name="T42" fmla="*/ 110 w 119"/>
                <a:gd name="T43" fmla="*/ 122 h 149"/>
                <a:gd name="T44" fmla="*/ 119 w 119"/>
                <a:gd name="T45" fmla="*/ 134 h 149"/>
                <a:gd name="T46" fmla="*/ 113 w 119"/>
                <a:gd name="T47" fmla="*/ 139 h 149"/>
                <a:gd name="T48" fmla="*/ 105 w 119"/>
                <a:gd name="T49" fmla="*/ 141 h 149"/>
                <a:gd name="T50" fmla="*/ 102 w 119"/>
                <a:gd name="T51" fmla="*/ 149 h 149"/>
                <a:gd name="T52" fmla="*/ 88 w 119"/>
                <a:gd name="T53" fmla="*/ 146 h 149"/>
                <a:gd name="T54" fmla="*/ 79 w 119"/>
                <a:gd name="T55" fmla="*/ 141 h 149"/>
                <a:gd name="T56" fmla="*/ 72 w 119"/>
                <a:gd name="T57" fmla="*/ 139 h 149"/>
                <a:gd name="T58" fmla="*/ 68 w 119"/>
                <a:gd name="T59" fmla="*/ 129 h 149"/>
                <a:gd name="T60" fmla="*/ 59 w 119"/>
                <a:gd name="T61" fmla="*/ 125 h 149"/>
                <a:gd name="T62" fmla="*/ 43 w 119"/>
                <a:gd name="T63" fmla="*/ 124 h 149"/>
                <a:gd name="T64" fmla="*/ 36 w 119"/>
                <a:gd name="T65" fmla="*/ 117 h 149"/>
                <a:gd name="T66" fmla="*/ 28 w 119"/>
                <a:gd name="T67" fmla="*/ 110 h 149"/>
                <a:gd name="T68" fmla="*/ 25 w 119"/>
                <a:gd name="T69" fmla="*/ 102 h 149"/>
                <a:gd name="T70" fmla="*/ 24 w 119"/>
                <a:gd name="T71" fmla="*/ 98 h 149"/>
                <a:gd name="T72" fmla="*/ 24 w 119"/>
                <a:gd name="T73" fmla="*/ 92 h 149"/>
                <a:gd name="T74" fmla="*/ 19 w 119"/>
                <a:gd name="T75" fmla="*/ 89 h 149"/>
                <a:gd name="T76" fmla="*/ 16 w 119"/>
                <a:gd name="T77" fmla="*/ 86 h 149"/>
                <a:gd name="T78" fmla="*/ 14 w 119"/>
                <a:gd name="T79" fmla="*/ 85 h 149"/>
                <a:gd name="T80" fmla="*/ 8 w 119"/>
                <a:gd name="T81" fmla="*/ 86 h 149"/>
                <a:gd name="T82" fmla="*/ 10 w 119"/>
                <a:gd name="T83" fmla="*/ 80 h 149"/>
                <a:gd name="T84" fmla="*/ 10 w 119"/>
                <a:gd name="T85" fmla="*/ 66 h 149"/>
                <a:gd name="T86" fmla="*/ 2 w 119"/>
                <a:gd name="T87" fmla="*/ 55 h 149"/>
                <a:gd name="T88" fmla="*/ 1 w 119"/>
                <a:gd name="T89" fmla="*/ 47 h 149"/>
                <a:gd name="T90" fmla="*/ 6 w 119"/>
                <a:gd name="T91" fmla="*/ 41 h 149"/>
                <a:gd name="T92" fmla="*/ 6 w 119"/>
                <a:gd name="T93" fmla="*/ 35 h 149"/>
                <a:gd name="T94" fmla="*/ 5 w 119"/>
                <a:gd name="T95" fmla="*/ 26 h 149"/>
                <a:gd name="T96" fmla="*/ 6 w 119"/>
                <a:gd name="T97" fmla="*/ 20 h 149"/>
                <a:gd name="T98" fmla="*/ 7 w 119"/>
                <a:gd name="T99" fmla="*/ 13 h 149"/>
                <a:gd name="T100" fmla="*/ 9 w 119"/>
                <a:gd name="T101" fmla="*/ 4 h 1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19" h="149">
                  <a:moveTo>
                    <a:pt x="55" y="129"/>
                  </a:moveTo>
                  <a:cubicBezTo>
                    <a:pt x="56" y="129"/>
                    <a:pt x="56" y="129"/>
                    <a:pt x="56" y="129"/>
                  </a:cubicBezTo>
                  <a:cubicBezTo>
                    <a:pt x="58" y="129"/>
                    <a:pt x="58" y="129"/>
                    <a:pt x="58" y="129"/>
                  </a:cubicBezTo>
                  <a:cubicBezTo>
                    <a:pt x="58" y="129"/>
                    <a:pt x="58" y="129"/>
                    <a:pt x="58" y="129"/>
                  </a:cubicBezTo>
                  <a:cubicBezTo>
                    <a:pt x="60" y="129"/>
                    <a:pt x="62" y="128"/>
                    <a:pt x="62" y="127"/>
                  </a:cubicBezTo>
                  <a:cubicBezTo>
                    <a:pt x="61" y="126"/>
                    <a:pt x="61" y="126"/>
                    <a:pt x="60" y="126"/>
                  </a:cubicBezTo>
                  <a:cubicBezTo>
                    <a:pt x="59" y="126"/>
                    <a:pt x="59" y="127"/>
                    <a:pt x="58" y="127"/>
                  </a:cubicBezTo>
                  <a:cubicBezTo>
                    <a:pt x="57" y="127"/>
                    <a:pt x="57" y="127"/>
                    <a:pt x="57" y="127"/>
                  </a:cubicBezTo>
                  <a:cubicBezTo>
                    <a:pt x="56" y="128"/>
                    <a:pt x="56" y="128"/>
                    <a:pt x="55" y="129"/>
                  </a:cubicBezTo>
                  <a:close/>
                  <a:moveTo>
                    <a:pt x="11" y="0"/>
                  </a:moveTo>
                  <a:cubicBezTo>
                    <a:pt x="11" y="0"/>
                    <a:pt x="11" y="0"/>
                    <a:pt x="11" y="0"/>
                  </a:cubicBezTo>
                  <a:cubicBezTo>
                    <a:pt x="13" y="2"/>
                    <a:pt x="14" y="4"/>
                    <a:pt x="15" y="7"/>
                  </a:cubicBezTo>
                  <a:cubicBezTo>
                    <a:pt x="16" y="10"/>
                    <a:pt x="18" y="13"/>
                    <a:pt x="22" y="13"/>
                  </a:cubicBezTo>
                  <a:cubicBezTo>
                    <a:pt x="23" y="13"/>
                    <a:pt x="24" y="12"/>
                    <a:pt x="25" y="11"/>
                  </a:cubicBezTo>
                  <a:cubicBezTo>
                    <a:pt x="25" y="11"/>
                    <a:pt x="25" y="11"/>
                    <a:pt x="25" y="11"/>
                  </a:cubicBezTo>
                  <a:cubicBezTo>
                    <a:pt x="26" y="11"/>
                    <a:pt x="26" y="11"/>
                    <a:pt x="27" y="11"/>
                  </a:cubicBezTo>
                  <a:cubicBezTo>
                    <a:pt x="29" y="11"/>
                    <a:pt x="30" y="9"/>
                    <a:pt x="32" y="9"/>
                  </a:cubicBezTo>
                  <a:cubicBezTo>
                    <a:pt x="32" y="9"/>
                    <a:pt x="33" y="10"/>
                    <a:pt x="33" y="11"/>
                  </a:cubicBezTo>
                  <a:cubicBezTo>
                    <a:pt x="33" y="12"/>
                    <a:pt x="33" y="12"/>
                    <a:pt x="32" y="13"/>
                  </a:cubicBezTo>
                  <a:cubicBezTo>
                    <a:pt x="32" y="13"/>
                    <a:pt x="31" y="13"/>
                    <a:pt x="31" y="14"/>
                  </a:cubicBezTo>
                  <a:cubicBezTo>
                    <a:pt x="31" y="15"/>
                    <a:pt x="31" y="15"/>
                    <a:pt x="31" y="16"/>
                  </a:cubicBezTo>
                  <a:cubicBezTo>
                    <a:pt x="31" y="17"/>
                    <a:pt x="31" y="17"/>
                    <a:pt x="31" y="18"/>
                  </a:cubicBezTo>
                  <a:cubicBezTo>
                    <a:pt x="31" y="19"/>
                    <a:pt x="32" y="19"/>
                    <a:pt x="33" y="20"/>
                  </a:cubicBezTo>
                  <a:cubicBezTo>
                    <a:pt x="33" y="21"/>
                    <a:pt x="33" y="21"/>
                    <a:pt x="33" y="22"/>
                  </a:cubicBezTo>
                  <a:cubicBezTo>
                    <a:pt x="33" y="23"/>
                    <a:pt x="34" y="23"/>
                    <a:pt x="35" y="23"/>
                  </a:cubicBezTo>
                  <a:cubicBezTo>
                    <a:pt x="35" y="23"/>
                    <a:pt x="35" y="23"/>
                    <a:pt x="35" y="23"/>
                  </a:cubicBezTo>
                  <a:cubicBezTo>
                    <a:pt x="35" y="25"/>
                    <a:pt x="35" y="26"/>
                    <a:pt x="36" y="27"/>
                  </a:cubicBezTo>
                  <a:cubicBezTo>
                    <a:pt x="36" y="28"/>
                    <a:pt x="37" y="28"/>
                    <a:pt x="37" y="28"/>
                  </a:cubicBezTo>
                  <a:cubicBezTo>
                    <a:pt x="38" y="30"/>
                    <a:pt x="39" y="30"/>
                    <a:pt x="41" y="31"/>
                  </a:cubicBezTo>
                  <a:cubicBezTo>
                    <a:pt x="43" y="33"/>
                    <a:pt x="43" y="35"/>
                    <a:pt x="45" y="36"/>
                  </a:cubicBezTo>
                  <a:cubicBezTo>
                    <a:pt x="47" y="37"/>
                    <a:pt x="49" y="38"/>
                    <a:pt x="51" y="39"/>
                  </a:cubicBezTo>
                  <a:cubicBezTo>
                    <a:pt x="52" y="40"/>
                    <a:pt x="53" y="40"/>
                    <a:pt x="54" y="40"/>
                  </a:cubicBezTo>
                  <a:cubicBezTo>
                    <a:pt x="56" y="40"/>
                    <a:pt x="57" y="40"/>
                    <a:pt x="59" y="40"/>
                  </a:cubicBezTo>
                  <a:cubicBezTo>
                    <a:pt x="64" y="39"/>
                    <a:pt x="64" y="39"/>
                    <a:pt x="64" y="39"/>
                  </a:cubicBezTo>
                  <a:cubicBezTo>
                    <a:pt x="64" y="39"/>
                    <a:pt x="65" y="39"/>
                    <a:pt x="65" y="39"/>
                  </a:cubicBezTo>
                  <a:cubicBezTo>
                    <a:pt x="64" y="40"/>
                    <a:pt x="64" y="40"/>
                    <a:pt x="63" y="41"/>
                  </a:cubicBezTo>
                  <a:cubicBezTo>
                    <a:pt x="64" y="41"/>
                    <a:pt x="64" y="41"/>
                    <a:pt x="64" y="41"/>
                  </a:cubicBezTo>
                  <a:cubicBezTo>
                    <a:pt x="64" y="41"/>
                    <a:pt x="65" y="41"/>
                    <a:pt x="65" y="41"/>
                  </a:cubicBezTo>
                  <a:cubicBezTo>
                    <a:pt x="66" y="41"/>
                    <a:pt x="67" y="41"/>
                    <a:pt x="68" y="41"/>
                  </a:cubicBezTo>
                  <a:cubicBezTo>
                    <a:pt x="68" y="40"/>
                    <a:pt x="68" y="40"/>
                    <a:pt x="68" y="40"/>
                  </a:cubicBezTo>
                  <a:cubicBezTo>
                    <a:pt x="68" y="40"/>
                    <a:pt x="67" y="40"/>
                    <a:pt x="67" y="39"/>
                  </a:cubicBezTo>
                  <a:cubicBezTo>
                    <a:pt x="66" y="39"/>
                    <a:pt x="66" y="38"/>
                    <a:pt x="66" y="37"/>
                  </a:cubicBezTo>
                  <a:cubicBezTo>
                    <a:pt x="66" y="37"/>
                    <a:pt x="66" y="37"/>
                    <a:pt x="66" y="36"/>
                  </a:cubicBezTo>
                  <a:cubicBezTo>
                    <a:pt x="66" y="36"/>
                    <a:pt x="66" y="36"/>
                    <a:pt x="66" y="36"/>
                  </a:cubicBezTo>
                  <a:cubicBezTo>
                    <a:pt x="68" y="36"/>
                    <a:pt x="69" y="38"/>
                    <a:pt x="71" y="38"/>
                  </a:cubicBezTo>
                  <a:cubicBezTo>
                    <a:pt x="72" y="38"/>
                    <a:pt x="72" y="38"/>
                    <a:pt x="72" y="37"/>
                  </a:cubicBezTo>
                  <a:cubicBezTo>
                    <a:pt x="73" y="36"/>
                    <a:pt x="74" y="34"/>
                    <a:pt x="75" y="34"/>
                  </a:cubicBezTo>
                  <a:cubicBezTo>
                    <a:pt x="76" y="34"/>
                    <a:pt x="76" y="35"/>
                    <a:pt x="77" y="35"/>
                  </a:cubicBezTo>
                  <a:cubicBezTo>
                    <a:pt x="78" y="35"/>
                    <a:pt x="78" y="34"/>
                    <a:pt x="79" y="34"/>
                  </a:cubicBezTo>
                  <a:cubicBezTo>
                    <a:pt x="81" y="34"/>
                    <a:pt x="81" y="35"/>
                    <a:pt x="83" y="35"/>
                  </a:cubicBezTo>
                  <a:cubicBezTo>
                    <a:pt x="84" y="35"/>
                    <a:pt x="84" y="34"/>
                    <a:pt x="86" y="34"/>
                  </a:cubicBezTo>
                  <a:cubicBezTo>
                    <a:pt x="87" y="34"/>
                    <a:pt x="88" y="35"/>
                    <a:pt x="89" y="35"/>
                  </a:cubicBezTo>
                  <a:cubicBezTo>
                    <a:pt x="91" y="35"/>
                    <a:pt x="91" y="35"/>
                    <a:pt x="91" y="35"/>
                  </a:cubicBezTo>
                  <a:cubicBezTo>
                    <a:pt x="93" y="34"/>
                    <a:pt x="93" y="34"/>
                    <a:pt x="93" y="34"/>
                  </a:cubicBezTo>
                  <a:cubicBezTo>
                    <a:pt x="94" y="34"/>
                    <a:pt x="94" y="34"/>
                    <a:pt x="94" y="34"/>
                  </a:cubicBezTo>
                  <a:cubicBezTo>
                    <a:pt x="94" y="35"/>
                    <a:pt x="94" y="36"/>
                    <a:pt x="95" y="37"/>
                  </a:cubicBezTo>
                  <a:cubicBezTo>
                    <a:pt x="95" y="38"/>
                    <a:pt x="96" y="38"/>
                    <a:pt x="97" y="38"/>
                  </a:cubicBezTo>
                  <a:cubicBezTo>
                    <a:pt x="97" y="38"/>
                    <a:pt x="98" y="38"/>
                    <a:pt x="98" y="39"/>
                  </a:cubicBezTo>
                  <a:cubicBezTo>
                    <a:pt x="99" y="39"/>
                    <a:pt x="100" y="40"/>
                    <a:pt x="101" y="41"/>
                  </a:cubicBezTo>
                  <a:cubicBezTo>
                    <a:pt x="102" y="41"/>
                    <a:pt x="103" y="41"/>
                    <a:pt x="104" y="41"/>
                  </a:cubicBezTo>
                  <a:cubicBezTo>
                    <a:pt x="106" y="43"/>
                    <a:pt x="105" y="47"/>
                    <a:pt x="108" y="47"/>
                  </a:cubicBezTo>
                  <a:cubicBezTo>
                    <a:pt x="109" y="47"/>
                    <a:pt x="109" y="47"/>
                    <a:pt x="110" y="47"/>
                  </a:cubicBezTo>
                  <a:cubicBezTo>
                    <a:pt x="110" y="48"/>
                    <a:pt x="110" y="50"/>
                    <a:pt x="111" y="51"/>
                  </a:cubicBezTo>
                  <a:cubicBezTo>
                    <a:pt x="112" y="52"/>
                    <a:pt x="115" y="52"/>
                    <a:pt x="115" y="54"/>
                  </a:cubicBezTo>
                  <a:cubicBezTo>
                    <a:pt x="114" y="59"/>
                    <a:pt x="114" y="59"/>
                    <a:pt x="114" y="59"/>
                  </a:cubicBezTo>
                  <a:cubicBezTo>
                    <a:pt x="114" y="59"/>
                    <a:pt x="114" y="59"/>
                    <a:pt x="114" y="59"/>
                  </a:cubicBezTo>
                  <a:cubicBezTo>
                    <a:pt x="114" y="60"/>
                    <a:pt x="113" y="61"/>
                    <a:pt x="113" y="63"/>
                  </a:cubicBezTo>
                  <a:cubicBezTo>
                    <a:pt x="113" y="66"/>
                    <a:pt x="113" y="66"/>
                    <a:pt x="113" y="66"/>
                  </a:cubicBezTo>
                  <a:cubicBezTo>
                    <a:pt x="112" y="67"/>
                    <a:pt x="110" y="68"/>
                    <a:pt x="110" y="70"/>
                  </a:cubicBezTo>
                  <a:cubicBezTo>
                    <a:pt x="109" y="71"/>
                    <a:pt x="108" y="70"/>
                    <a:pt x="107" y="72"/>
                  </a:cubicBezTo>
                  <a:cubicBezTo>
                    <a:pt x="106" y="73"/>
                    <a:pt x="106" y="73"/>
                    <a:pt x="106" y="75"/>
                  </a:cubicBezTo>
                  <a:cubicBezTo>
                    <a:pt x="106" y="76"/>
                    <a:pt x="107" y="77"/>
                    <a:pt x="107" y="78"/>
                  </a:cubicBezTo>
                  <a:cubicBezTo>
                    <a:pt x="107" y="80"/>
                    <a:pt x="105" y="81"/>
                    <a:pt x="105" y="83"/>
                  </a:cubicBezTo>
                  <a:cubicBezTo>
                    <a:pt x="105" y="84"/>
                    <a:pt x="105" y="84"/>
                    <a:pt x="105" y="85"/>
                  </a:cubicBezTo>
                  <a:cubicBezTo>
                    <a:pt x="105" y="87"/>
                    <a:pt x="104" y="88"/>
                    <a:pt x="104" y="90"/>
                  </a:cubicBezTo>
                  <a:cubicBezTo>
                    <a:pt x="104" y="91"/>
                    <a:pt x="105" y="91"/>
                    <a:pt x="105" y="92"/>
                  </a:cubicBezTo>
                  <a:cubicBezTo>
                    <a:pt x="105" y="94"/>
                    <a:pt x="105" y="94"/>
                    <a:pt x="105" y="94"/>
                  </a:cubicBezTo>
                  <a:cubicBezTo>
                    <a:pt x="105" y="97"/>
                    <a:pt x="109" y="96"/>
                    <a:pt x="109" y="99"/>
                  </a:cubicBezTo>
                  <a:cubicBezTo>
                    <a:pt x="109" y="100"/>
                    <a:pt x="108" y="101"/>
                    <a:pt x="108" y="102"/>
                  </a:cubicBezTo>
                  <a:cubicBezTo>
                    <a:pt x="107" y="103"/>
                    <a:pt x="107" y="104"/>
                    <a:pt x="107" y="105"/>
                  </a:cubicBezTo>
                  <a:cubicBezTo>
                    <a:pt x="106" y="106"/>
                    <a:pt x="105" y="106"/>
                    <a:pt x="105" y="107"/>
                  </a:cubicBezTo>
                  <a:cubicBezTo>
                    <a:pt x="105" y="108"/>
                    <a:pt x="105" y="108"/>
                    <a:pt x="105" y="108"/>
                  </a:cubicBezTo>
                  <a:cubicBezTo>
                    <a:pt x="105" y="108"/>
                    <a:pt x="105" y="108"/>
                    <a:pt x="105" y="108"/>
                  </a:cubicBezTo>
                  <a:cubicBezTo>
                    <a:pt x="104" y="109"/>
                    <a:pt x="104" y="109"/>
                    <a:pt x="104" y="109"/>
                  </a:cubicBezTo>
                  <a:cubicBezTo>
                    <a:pt x="104" y="110"/>
                    <a:pt x="105" y="110"/>
                    <a:pt x="105" y="111"/>
                  </a:cubicBezTo>
                  <a:cubicBezTo>
                    <a:pt x="106" y="112"/>
                    <a:pt x="107" y="112"/>
                    <a:pt x="107" y="114"/>
                  </a:cubicBezTo>
                  <a:cubicBezTo>
                    <a:pt x="107" y="119"/>
                    <a:pt x="107" y="119"/>
                    <a:pt x="107" y="119"/>
                  </a:cubicBezTo>
                  <a:cubicBezTo>
                    <a:pt x="107" y="121"/>
                    <a:pt x="109" y="121"/>
                    <a:pt x="110" y="122"/>
                  </a:cubicBezTo>
                  <a:cubicBezTo>
                    <a:pt x="111" y="123"/>
                    <a:pt x="111" y="124"/>
                    <a:pt x="112" y="125"/>
                  </a:cubicBezTo>
                  <a:cubicBezTo>
                    <a:pt x="113" y="125"/>
                    <a:pt x="114" y="126"/>
                    <a:pt x="114" y="127"/>
                  </a:cubicBezTo>
                  <a:cubicBezTo>
                    <a:pt x="115" y="128"/>
                    <a:pt x="115" y="130"/>
                    <a:pt x="116" y="131"/>
                  </a:cubicBezTo>
                  <a:cubicBezTo>
                    <a:pt x="117" y="132"/>
                    <a:pt x="119" y="133"/>
                    <a:pt x="119" y="134"/>
                  </a:cubicBezTo>
                  <a:cubicBezTo>
                    <a:pt x="119" y="135"/>
                    <a:pt x="118" y="135"/>
                    <a:pt x="118" y="136"/>
                  </a:cubicBezTo>
                  <a:cubicBezTo>
                    <a:pt x="117" y="136"/>
                    <a:pt x="117" y="137"/>
                    <a:pt x="116" y="137"/>
                  </a:cubicBezTo>
                  <a:cubicBezTo>
                    <a:pt x="115" y="138"/>
                    <a:pt x="115" y="137"/>
                    <a:pt x="114" y="138"/>
                  </a:cubicBezTo>
                  <a:cubicBezTo>
                    <a:pt x="114" y="138"/>
                    <a:pt x="114" y="139"/>
                    <a:pt x="113" y="139"/>
                  </a:cubicBezTo>
                  <a:cubicBezTo>
                    <a:pt x="112" y="139"/>
                    <a:pt x="112" y="138"/>
                    <a:pt x="110" y="138"/>
                  </a:cubicBezTo>
                  <a:cubicBezTo>
                    <a:pt x="109" y="138"/>
                    <a:pt x="109" y="140"/>
                    <a:pt x="108" y="140"/>
                  </a:cubicBezTo>
                  <a:cubicBezTo>
                    <a:pt x="107" y="140"/>
                    <a:pt x="107" y="139"/>
                    <a:pt x="106" y="139"/>
                  </a:cubicBezTo>
                  <a:cubicBezTo>
                    <a:pt x="105" y="139"/>
                    <a:pt x="105" y="140"/>
                    <a:pt x="105" y="141"/>
                  </a:cubicBezTo>
                  <a:cubicBezTo>
                    <a:pt x="104" y="142"/>
                    <a:pt x="103" y="142"/>
                    <a:pt x="102" y="143"/>
                  </a:cubicBezTo>
                  <a:cubicBezTo>
                    <a:pt x="102" y="144"/>
                    <a:pt x="102" y="144"/>
                    <a:pt x="102" y="145"/>
                  </a:cubicBezTo>
                  <a:cubicBezTo>
                    <a:pt x="102" y="147"/>
                    <a:pt x="102" y="147"/>
                    <a:pt x="102" y="149"/>
                  </a:cubicBezTo>
                  <a:cubicBezTo>
                    <a:pt x="102" y="149"/>
                    <a:pt x="102" y="149"/>
                    <a:pt x="102" y="149"/>
                  </a:cubicBezTo>
                  <a:cubicBezTo>
                    <a:pt x="101" y="149"/>
                    <a:pt x="100" y="149"/>
                    <a:pt x="99" y="149"/>
                  </a:cubicBezTo>
                  <a:cubicBezTo>
                    <a:pt x="97" y="149"/>
                    <a:pt x="96" y="148"/>
                    <a:pt x="94" y="147"/>
                  </a:cubicBezTo>
                  <a:cubicBezTo>
                    <a:pt x="93" y="146"/>
                    <a:pt x="93" y="146"/>
                    <a:pt x="92" y="146"/>
                  </a:cubicBezTo>
                  <a:cubicBezTo>
                    <a:pt x="88" y="146"/>
                    <a:pt x="88" y="146"/>
                    <a:pt x="88" y="146"/>
                  </a:cubicBezTo>
                  <a:cubicBezTo>
                    <a:pt x="87" y="146"/>
                    <a:pt x="86" y="145"/>
                    <a:pt x="85" y="144"/>
                  </a:cubicBezTo>
                  <a:cubicBezTo>
                    <a:pt x="85" y="144"/>
                    <a:pt x="85" y="144"/>
                    <a:pt x="84" y="144"/>
                  </a:cubicBezTo>
                  <a:cubicBezTo>
                    <a:pt x="83" y="143"/>
                    <a:pt x="83" y="143"/>
                    <a:pt x="82" y="142"/>
                  </a:cubicBezTo>
                  <a:cubicBezTo>
                    <a:pt x="81" y="142"/>
                    <a:pt x="80" y="141"/>
                    <a:pt x="79" y="141"/>
                  </a:cubicBezTo>
                  <a:cubicBezTo>
                    <a:pt x="78" y="141"/>
                    <a:pt x="78" y="141"/>
                    <a:pt x="78" y="141"/>
                  </a:cubicBezTo>
                  <a:cubicBezTo>
                    <a:pt x="78" y="141"/>
                    <a:pt x="77" y="141"/>
                    <a:pt x="77" y="141"/>
                  </a:cubicBezTo>
                  <a:cubicBezTo>
                    <a:pt x="76" y="141"/>
                    <a:pt x="76" y="141"/>
                    <a:pt x="75" y="140"/>
                  </a:cubicBezTo>
                  <a:cubicBezTo>
                    <a:pt x="74" y="140"/>
                    <a:pt x="73" y="139"/>
                    <a:pt x="72" y="139"/>
                  </a:cubicBezTo>
                  <a:cubicBezTo>
                    <a:pt x="70" y="139"/>
                    <a:pt x="69" y="137"/>
                    <a:pt x="69" y="135"/>
                  </a:cubicBezTo>
                  <a:cubicBezTo>
                    <a:pt x="69" y="134"/>
                    <a:pt x="69" y="134"/>
                    <a:pt x="69" y="134"/>
                  </a:cubicBezTo>
                  <a:cubicBezTo>
                    <a:pt x="69" y="133"/>
                    <a:pt x="68" y="132"/>
                    <a:pt x="68" y="131"/>
                  </a:cubicBezTo>
                  <a:cubicBezTo>
                    <a:pt x="68" y="129"/>
                    <a:pt x="68" y="129"/>
                    <a:pt x="68" y="129"/>
                  </a:cubicBezTo>
                  <a:cubicBezTo>
                    <a:pt x="68" y="128"/>
                    <a:pt x="68" y="127"/>
                    <a:pt x="67" y="126"/>
                  </a:cubicBezTo>
                  <a:cubicBezTo>
                    <a:pt x="66" y="125"/>
                    <a:pt x="66" y="124"/>
                    <a:pt x="65" y="124"/>
                  </a:cubicBezTo>
                  <a:cubicBezTo>
                    <a:pt x="64" y="124"/>
                    <a:pt x="63" y="124"/>
                    <a:pt x="62" y="124"/>
                  </a:cubicBezTo>
                  <a:cubicBezTo>
                    <a:pt x="61" y="124"/>
                    <a:pt x="60" y="125"/>
                    <a:pt x="59" y="125"/>
                  </a:cubicBezTo>
                  <a:cubicBezTo>
                    <a:pt x="57" y="126"/>
                    <a:pt x="56" y="126"/>
                    <a:pt x="55" y="126"/>
                  </a:cubicBezTo>
                  <a:cubicBezTo>
                    <a:pt x="53" y="126"/>
                    <a:pt x="52" y="127"/>
                    <a:pt x="50" y="127"/>
                  </a:cubicBezTo>
                  <a:cubicBezTo>
                    <a:pt x="48" y="127"/>
                    <a:pt x="48" y="125"/>
                    <a:pt x="47" y="125"/>
                  </a:cubicBezTo>
                  <a:cubicBezTo>
                    <a:pt x="45" y="124"/>
                    <a:pt x="44" y="125"/>
                    <a:pt x="43" y="124"/>
                  </a:cubicBezTo>
                  <a:cubicBezTo>
                    <a:pt x="42" y="123"/>
                    <a:pt x="42" y="122"/>
                    <a:pt x="41" y="121"/>
                  </a:cubicBezTo>
                  <a:cubicBezTo>
                    <a:pt x="41" y="120"/>
                    <a:pt x="40" y="120"/>
                    <a:pt x="39" y="120"/>
                  </a:cubicBezTo>
                  <a:cubicBezTo>
                    <a:pt x="38" y="119"/>
                    <a:pt x="38" y="118"/>
                    <a:pt x="37" y="118"/>
                  </a:cubicBezTo>
                  <a:cubicBezTo>
                    <a:pt x="37" y="118"/>
                    <a:pt x="36" y="118"/>
                    <a:pt x="36" y="117"/>
                  </a:cubicBezTo>
                  <a:cubicBezTo>
                    <a:pt x="36" y="116"/>
                    <a:pt x="36" y="116"/>
                    <a:pt x="36" y="116"/>
                  </a:cubicBezTo>
                  <a:cubicBezTo>
                    <a:pt x="36" y="115"/>
                    <a:pt x="36" y="114"/>
                    <a:pt x="35" y="113"/>
                  </a:cubicBezTo>
                  <a:cubicBezTo>
                    <a:pt x="34" y="112"/>
                    <a:pt x="34" y="112"/>
                    <a:pt x="33" y="112"/>
                  </a:cubicBezTo>
                  <a:cubicBezTo>
                    <a:pt x="31" y="111"/>
                    <a:pt x="29" y="112"/>
                    <a:pt x="28" y="110"/>
                  </a:cubicBezTo>
                  <a:cubicBezTo>
                    <a:pt x="28" y="110"/>
                    <a:pt x="28" y="110"/>
                    <a:pt x="28" y="109"/>
                  </a:cubicBezTo>
                  <a:cubicBezTo>
                    <a:pt x="27" y="108"/>
                    <a:pt x="27" y="107"/>
                    <a:pt x="26" y="106"/>
                  </a:cubicBezTo>
                  <a:cubicBezTo>
                    <a:pt x="26" y="105"/>
                    <a:pt x="26" y="104"/>
                    <a:pt x="25" y="104"/>
                  </a:cubicBezTo>
                  <a:cubicBezTo>
                    <a:pt x="25" y="103"/>
                    <a:pt x="25" y="102"/>
                    <a:pt x="25" y="102"/>
                  </a:cubicBezTo>
                  <a:cubicBezTo>
                    <a:pt x="25" y="102"/>
                    <a:pt x="25" y="101"/>
                    <a:pt x="25" y="101"/>
                  </a:cubicBezTo>
                  <a:cubicBezTo>
                    <a:pt x="25" y="101"/>
                    <a:pt x="24" y="101"/>
                    <a:pt x="24" y="100"/>
                  </a:cubicBezTo>
                  <a:cubicBezTo>
                    <a:pt x="24" y="100"/>
                    <a:pt x="25" y="100"/>
                    <a:pt x="25" y="99"/>
                  </a:cubicBezTo>
                  <a:cubicBezTo>
                    <a:pt x="25" y="98"/>
                    <a:pt x="25" y="98"/>
                    <a:pt x="24" y="98"/>
                  </a:cubicBezTo>
                  <a:cubicBezTo>
                    <a:pt x="24" y="97"/>
                    <a:pt x="24" y="97"/>
                    <a:pt x="24" y="97"/>
                  </a:cubicBezTo>
                  <a:cubicBezTo>
                    <a:pt x="24" y="97"/>
                    <a:pt x="24" y="97"/>
                    <a:pt x="24" y="97"/>
                  </a:cubicBezTo>
                  <a:cubicBezTo>
                    <a:pt x="24" y="95"/>
                    <a:pt x="23" y="95"/>
                    <a:pt x="23" y="94"/>
                  </a:cubicBezTo>
                  <a:cubicBezTo>
                    <a:pt x="23" y="93"/>
                    <a:pt x="24" y="93"/>
                    <a:pt x="24" y="92"/>
                  </a:cubicBezTo>
                  <a:cubicBezTo>
                    <a:pt x="24" y="91"/>
                    <a:pt x="23" y="91"/>
                    <a:pt x="23" y="91"/>
                  </a:cubicBezTo>
                  <a:cubicBezTo>
                    <a:pt x="23" y="90"/>
                    <a:pt x="23" y="90"/>
                    <a:pt x="23" y="90"/>
                  </a:cubicBezTo>
                  <a:cubicBezTo>
                    <a:pt x="22" y="89"/>
                    <a:pt x="22" y="89"/>
                    <a:pt x="22" y="89"/>
                  </a:cubicBezTo>
                  <a:cubicBezTo>
                    <a:pt x="21" y="89"/>
                    <a:pt x="20" y="89"/>
                    <a:pt x="19" y="89"/>
                  </a:cubicBezTo>
                  <a:cubicBezTo>
                    <a:pt x="18" y="89"/>
                    <a:pt x="18" y="89"/>
                    <a:pt x="18" y="89"/>
                  </a:cubicBezTo>
                  <a:cubicBezTo>
                    <a:pt x="18" y="89"/>
                    <a:pt x="18" y="89"/>
                    <a:pt x="18" y="89"/>
                  </a:cubicBezTo>
                  <a:cubicBezTo>
                    <a:pt x="18" y="88"/>
                    <a:pt x="18" y="88"/>
                    <a:pt x="18" y="87"/>
                  </a:cubicBezTo>
                  <a:cubicBezTo>
                    <a:pt x="17" y="87"/>
                    <a:pt x="16" y="87"/>
                    <a:pt x="16" y="86"/>
                  </a:cubicBezTo>
                  <a:cubicBezTo>
                    <a:pt x="16" y="85"/>
                    <a:pt x="18" y="85"/>
                    <a:pt x="18" y="85"/>
                  </a:cubicBezTo>
                  <a:cubicBezTo>
                    <a:pt x="17" y="84"/>
                    <a:pt x="17" y="84"/>
                    <a:pt x="16" y="84"/>
                  </a:cubicBezTo>
                  <a:cubicBezTo>
                    <a:pt x="15" y="84"/>
                    <a:pt x="15" y="84"/>
                    <a:pt x="15" y="84"/>
                  </a:cubicBezTo>
                  <a:cubicBezTo>
                    <a:pt x="14" y="84"/>
                    <a:pt x="14" y="85"/>
                    <a:pt x="14" y="85"/>
                  </a:cubicBezTo>
                  <a:cubicBezTo>
                    <a:pt x="13" y="86"/>
                    <a:pt x="13" y="86"/>
                    <a:pt x="13" y="86"/>
                  </a:cubicBezTo>
                  <a:cubicBezTo>
                    <a:pt x="12" y="86"/>
                    <a:pt x="11" y="86"/>
                    <a:pt x="11" y="86"/>
                  </a:cubicBezTo>
                  <a:cubicBezTo>
                    <a:pt x="10" y="87"/>
                    <a:pt x="10" y="87"/>
                    <a:pt x="9" y="87"/>
                  </a:cubicBezTo>
                  <a:cubicBezTo>
                    <a:pt x="9" y="87"/>
                    <a:pt x="9" y="87"/>
                    <a:pt x="8" y="86"/>
                  </a:cubicBezTo>
                  <a:cubicBezTo>
                    <a:pt x="8" y="85"/>
                    <a:pt x="7" y="85"/>
                    <a:pt x="7" y="84"/>
                  </a:cubicBezTo>
                  <a:cubicBezTo>
                    <a:pt x="7" y="84"/>
                    <a:pt x="7" y="84"/>
                    <a:pt x="7" y="84"/>
                  </a:cubicBezTo>
                  <a:cubicBezTo>
                    <a:pt x="8" y="84"/>
                    <a:pt x="8" y="83"/>
                    <a:pt x="8" y="82"/>
                  </a:cubicBezTo>
                  <a:cubicBezTo>
                    <a:pt x="8" y="81"/>
                    <a:pt x="9" y="81"/>
                    <a:pt x="10" y="80"/>
                  </a:cubicBezTo>
                  <a:cubicBezTo>
                    <a:pt x="10" y="76"/>
                    <a:pt x="10" y="76"/>
                    <a:pt x="10" y="76"/>
                  </a:cubicBezTo>
                  <a:cubicBezTo>
                    <a:pt x="10" y="75"/>
                    <a:pt x="11" y="75"/>
                    <a:pt x="12" y="74"/>
                  </a:cubicBezTo>
                  <a:cubicBezTo>
                    <a:pt x="12" y="71"/>
                    <a:pt x="12" y="71"/>
                    <a:pt x="12" y="71"/>
                  </a:cubicBezTo>
                  <a:cubicBezTo>
                    <a:pt x="12" y="69"/>
                    <a:pt x="11" y="68"/>
                    <a:pt x="10" y="66"/>
                  </a:cubicBezTo>
                  <a:cubicBezTo>
                    <a:pt x="10" y="65"/>
                    <a:pt x="9" y="65"/>
                    <a:pt x="9" y="64"/>
                  </a:cubicBezTo>
                  <a:cubicBezTo>
                    <a:pt x="9" y="63"/>
                    <a:pt x="9" y="62"/>
                    <a:pt x="8" y="61"/>
                  </a:cubicBezTo>
                  <a:cubicBezTo>
                    <a:pt x="7" y="59"/>
                    <a:pt x="5" y="59"/>
                    <a:pt x="4" y="58"/>
                  </a:cubicBezTo>
                  <a:cubicBezTo>
                    <a:pt x="3" y="57"/>
                    <a:pt x="3" y="56"/>
                    <a:pt x="2" y="55"/>
                  </a:cubicBezTo>
                  <a:cubicBezTo>
                    <a:pt x="2" y="54"/>
                    <a:pt x="1" y="54"/>
                    <a:pt x="0" y="53"/>
                  </a:cubicBezTo>
                  <a:cubicBezTo>
                    <a:pt x="0" y="52"/>
                    <a:pt x="0" y="52"/>
                    <a:pt x="0" y="51"/>
                  </a:cubicBezTo>
                  <a:cubicBezTo>
                    <a:pt x="0" y="50"/>
                    <a:pt x="0" y="50"/>
                    <a:pt x="0" y="49"/>
                  </a:cubicBezTo>
                  <a:cubicBezTo>
                    <a:pt x="0" y="48"/>
                    <a:pt x="0" y="47"/>
                    <a:pt x="1" y="47"/>
                  </a:cubicBezTo>
                  <a:cubicBezTo>
                    <a:pt x="1" y="46"/>
                    <a:pt x="3" y="46"/>
                    <a:pt x="3" y="46"/>
                  </a:cubicBezTo>
                  <a:cubicBezTo>
                    <a:pt x="4" y="45"/>
                    <a:pt x="3" y="44"/>
                    <a:pt x="4" y="43"/>
                  </a:cubicBezTo>
                  <a:cubicBezTo>
                    <a:pt x="4" y="43"/>
                    <a:pt x="5" y="43"/>
                    <a:pt x="5" y="43"/>
                  </a:cubicBezTo>
                  <a:cubicBezTo>
                    <a:pt x="6" y="43"/>
                    <a:pt x="6" y="42"/>
                    <a:pt x="6" y="41"/>
                  </a:cubicBezTo>
                  <a:cubicBezTo>
                    <a:pt x="6" y="41"/>
                    <a:pt x="7" y="41"/>
                    <a:pt x="8" y="40"/>
                  </a:cubicBezTo>
                  <a:cubicBezTo>
                    <a:pt x="8" y="40"/>
                    <a:pt x="8" y="40"/>
                    <a:pt x="8" y="40"/>
                  </a:cubicBezTo>
                  <a:cubicBezTo>
                    <a:pt x="8" y="38"/>
                    <a:pt x="6" y="38"/>
                    <a:pt x="6" y="36"/>
                  </a:cubicBezTo>
                  <a:cubicBezTo>
                    <a:pt x="6" y="35"/>
                    <a:pt x="6" y="35"/>
                    <a:pt x="6" y="35"/>
                  </a:cubicBezTo>
                  <a:cubicBezTo>
                    <a:pt x="7" y="35"/>
                    <a:pt x="8" y="35"/>
                    <a:pt x="8" y="34"/>
                  </a:cubicBezTo>
                  <a:cubicBezTo>
                    <a:pt x="7" y="32"/>
                    <a:pt x="5" y="31"/>
                    <a:pt x="5" y="29"/>
                  </a:cubicBezTo>
                  <a:cubicBezTo>
                    <a:pt x="5" y="28"/>
                    <a:pt x="5" y="28"/>
                    <a:pt x="5" y="27"/>
                  </a:cubicBezTo>
                  <a:cubicBezTo>
                    <a:pt x="5" y="26"/>
                    <a:pt x="5" y="26"/>
                    <a:pt x="5" y="26"/>
                  </a:cubicBezTo>
                  <a:cubicBezTo>
                    <a:pt x="5" y="26"/>
                    <a:pt x="5" y="26"/>
                    <a:pt x="5" y="26"/>
                  </a:cubicBezTo>
                  <a:cubicBezTo>
                    <a:pt x="6" y="26"/>
                    <a:pt x="6" y="25"/>
                    <a:pt x="6" y="25"/>
                  </a:cubicBezTo>
                  <a:cubicBezTo>
                    <a:pt x="6" y="22"/>
                    <a:pt x="6" y="22"/>
                    <a:pt x="6" y="22"/>
                  </a:cubicBezTo>
                  <a:cubicBezTo>
                    <a:pt x="6" y="21"/>
                    <a:pt x="6" y="21"/>
                    <a:pt x="6" y="20"/>
                  </a:cubicBezTo>
                  <a:cubicBezTo>
                    <a:pt x="6" y="19"/>
                    <a:pt x="6" y="18"/>
                    <a:pt x="5" y="18"/>
                  </a:cubicBezTo>
                  <a:cubicBezTo>
                    <a:pt x="5" y="17"/>
                    <a:pt x="4" y="17"/>
                    <a:pt x="4" y="17"/>
                  </a:cubicBezTo>
                  <a:cubicBezTo>
                    <a:pt x="4" y="16"/>
                    <a:pt x="6" y="16"/>
                    <a:pt x="6" y="15"/>
                  </a:cubicBezTo>
                  <a:cubicBezTo>
                    <a:pt x="7" y="14"/>
                    <a:pt x="7" y="14"/>
                    <a:pt x="7" y="13"/>
                  </a:cubicBezTo>
                  <a:cubicBezTo>
                    <a:pt x="7" y="11"/>
                    <a:pt x="8" y="9"/>
                    <a:pt x="8" y="7"/>
                  </a:cubicBezTo>
                  <a:cubicBezTo>
                    <a:pt x="8" y="6"/>
                    <a:pt x="7" y="6"/>
                    <a:pt x="7" y="5"/>
                  </a:cubicBezTo>
                  <a:cubicBezTo>
                    <a:pt x="7" y="4"/>
                    <a:pt x="7" y="4"/>
                    <a:pt x="7" y="4"/>
                  </a:cubicBezTo>
                  <a:cubicBezTo>
                    <a:pt x="8" y="4"/>
                    <a:pt x="8" y="4"/>
                    <a:pt x="9" y="4"/>
                  </a:cubicBezTo>
                  <a:cubicBezTo>
                    <a:pt x="9" y="4"/>
                    <a:pt x="9" y="4"/>
                    <a:pt x="10" y="4"/>
                  </a:cubicBezTo>
                  <a:cubicBezTo>
                    <a:pt x="10" y="4"/>
                    <a:pt x="10" y="4"/>
                    <a:pt x="10" y="4"/>
                  </a:cubicBezTo>
                  <a:cubicBezTo>
                    <a:pt x="10" y="3"/>
                    <a:pt x="10" y="1"/>
                    <a:pt x="11" y="0"/>
                  </a:cubicBezTo>
                  <a:close/>
                </a:path>
              </a:pathLst>
            </a:custGeom>
            <a:grpFill/>
            <a:ln>
              <a:noFill/>
            </a:ln>
          </p:spPr>
          <p:txBody>
            <a:bodyPr vert="horz" wrap="square" lIns="68580" tIns="34290" rIns="68580" bIns="34290" numCol="1" anchor="t" anchorCtr="0" compatLnSpc="1">
              <a:prstTxWarp prst="textNoShape">
                <a:avLst/>
              </a:prstTxWarp>
            </a:bodyPr>
            <a:lstStyle/>
            <a:p>
              <a:endParaRPr lang="en-US" sz="1350"/>
            </a:p>
          </p:txBody>
        </p:sp>
        <p:sp>
          <p:nvSpPr>
            <p:cNvPr id="15" name="Freeform 17"/>
            <p:cNvSpPr>
              <a:spLocks/>
            </p:cNvSpPr>
            <p:nvPr/>
          </p:nvSpPr>
          <p:spPr bwMode="auto">
            <a:xfrm>
              <a:off x="3796256" y="3865010"/>
              <a:ext cx="395515" cy="440042"/>
            </a:xfrm>
            <a:custGeom>
              <a:avLst/>
              <a:gdLst>
                <a:gd name="T0" fmla="*/ 59 w 64"/>
                <a:gd name="T1" fmla="*/ 65 h 71"/>
                <a:gd name="T2" fmla="*/ 59 w 64"/>
                <a:gd name="T3" fmla="*/ 66 h 71"/>
                <a:gd name="T4" fmla="*/ 59 w 64"/>
                <a:gd name="T5" fmla="*/ 66 h 71"/>
                <a:gd name="T6" fmla="*/ 55 w 64"/>
                <a:gd name="T7" fmla="*/ 66 h 71"/>
                <a:gd name="T8" fmla="*/ 53 w 64"/>
                <a:gd name="T9" fmla="*/ 67 h 71"/>
                <a:gd name="T10" fmla="*/ 50 w 64"/>
                <a:gd name="T11" fmla="*/ 71 h 71"/>
                <a:gd name="T12" fmla="*/ 50 w 64"/>
                <a:gd name="T13" fmla="*/ 71 h 71"/>
                <a:gd name="T14" fmla="*/ 30 w 64"/>
                <a:gd name="T15" fmla="*/ 64 h 71"/>
                <a:gd name="T16" fmla="*/ 22 w 64"/>
                <a:gd name="T17" fmla="*/ 48 h 71"/>
                <a:gd name="T18" fmla="*/ 9 w 64"/>
                <a:gd name="T19" fmla="*/ 36 h 71"/>
                <a:gd name="T20" fmla="*/ 0 w 64"/>
                <a:gd name="T21" fmla="*/ 34 h 71"/>
                <a:gd name="T22" fmla="*/ 0 w 64"/>
                <a:gd name="T23" fmla="*/ 34 h 71"/>
                <a:gd name="T24" fmla="*/ 1 w 64"/>
                <a:gd name="T25" fmla="*/ 21 h 71"/>
                <a:gd name="T26" fmla="*/ 1 w 64"/>
                <a:gd name="T27" fmla="*/ 21 h 71"/>
                <a:gd name="T28" fmla="*/ 25 w 64"/>
                <a:gd name="T29" fmla="*/ 17 h 71"/>
                <a:gd name="T30" fmla="*/ 33 w 64"/>
                <a:gd name="T31" fmla="*/ 4 h 71"/>
                <a:gd name="T32" fmla="*/ 36 w 64"/>
                <a:gd name="T33" fmla="*/ 4 h 71"/>
                <a:gd name="T34" fmla="*/ 38 w 64"/>
                <a:gd name="T35" fmla="*/ 2 h 71"/>
                <a:gd name="T36" fmla="*/ 42 w 64"/>
                <a:gd name="T37" fmla="*/ 0 h 71"/>
                <a:gd name="T38" fmla="*/ 42 w 64"/>
                <a:gd name="T39" fmla="*/ 0 h 71"/>
                <a:gd name="T40" fmla="*/ 46 w 64"/>
                <a:gd name="T41" fmla="*/ 0 h 71"/>
                <a:gd name="T42" fmla="*/ 49 w 64"/>
                <a:gd name="T43" fmla="*/ 2 h 71"/>
                <a:gd name="T44" fmla="*/ 52 w 64"/>
                <a:gd name="T45" fmla="*/ 2 h 71"/>
                <a:gd name="T46" fmla="*/ 52 w 64"/>
                <a:gd name="T47" fmla="*/ 3 h 71"/>
                <a:gd name="T48" fmla="*/ 52 w 64"/>
                <a:gd name="T49" fmla="*/ 6 h 71"/>
                <a:gd name="T50" fmla="*/ 52 w 64"/>
                <a:gd name="T51" fmla="*/ 7 h 71"/>
                <a:gd name="T52" fmla="*/ 53 w 64"/>
                <a:gd name="T53" fmla="*/ 7 h 71"/>
                <a:gd name="T54" fmla="*/ 57 w 64"/>
                <a:gd name="T55" fmla="*/ 7 h 71"/>
                <a:gd name="T56" fmla="*/ 57 w 64"/>
                <a:gd name="T57" fmla="*/ 7 h 71"/>
                <a:gd name="T58" fmla="*/ 57 w 64"/>
                <a:gd name="T59" fmla="*/ 8 h 71"/>
                <a:gd name="T60" fmla="*/ 57 w 64"/>
                <a:gd name="T61" fmla="*/ 10 h 71"/>
                <a:gd name="T62" fmla="*/ 60 w 64"/>
                <a:gd name="T63" fmla="*/ 15 h 71"/>
                <a:gd name="T64" fmla="*/ 58 w 64"/>
                <a:gd name="T65" fmla="*/ 16 h 71"/>
                <a:gd name="T66" fmla="*/ 58 w 64"/>
                <a:gd name="T67" fmla="*/ 17 h 71"/>
                <a:gd name="T68" fmla="*/ 60 w 64"/>
                <a:gd name="T69" fmla="*/ 21 h 71"/>
                <a:gd name="T70" fmla="*/ 60 w 64"/>
                <a:gd name="T71" fmla="*/ 21 h 71"/>
                <a:gd name="T72" fmla="*/ 58 w 64"/>
                <a:gd name="T73" fmla="*/ 22 h 71"/>
                <a:gd name="T74" fmla="*/ 57 w 64"/>
                <a:gd name="T75" fmla="*/ 24 h 71"/>
                <a:gd name="T76" fmla="*/ 56 w 64"/>
                <a:gd name="T77" fmla="*/ 24 h 71"/>
                <a:gd name="T78" fmla="*/ 55 w 64"/>
                <a:gd name="T79" fmla="*/ 27 h 71"/>
                <a:gd name="T80" fmla="*/ 53 w 64"/>
                <a:gd name="T81" fmla="*/ 28 h 71"/>
                <a:gd name="T82" fmla="*/ 52 w 64"/>
                <a:gd name="T83" fmla="*/ 30 h 71"/>
                <a:gd name="T84" fmla="*/ 52 w 64"/>
                <a:gd name="T85" fmla="*/ 32 h 71"/>
                <a:gd name="T86" fmla="*/ 52 w 64"/>
                <a:gd name="T87" fmla="*/ 34 h 71"/>
                <a:gd name="T88" fmla="*/ 54 w 64"/>
                <a:gd name="T89" fmla="*/ 36 h 71"/>
                <a:gd name="T90" fmla="*/ 56 w 64"/>
                <a:gd name="T91" fmla="*/ 39 h 71"/>
                <a:gd name="T92" fmla="*/ 60 w 64"/>
                <a:gd name="T93" fmla="*/ 42 h 71"/>
                <a:gd name="T94" fmla="*/ 61 w 64"/>
                <a:gd name="T95" fmla="*/ 45 h 71"/>
                <a:gd name="T96" fmla="*/ 62 w 64"/>
                <a:gd name="T97" fmla="*/ 47 h 71"/>
                <a:gd name="T98" fmla="*/ 64 w 64"/>
                <a:gd name="T99" fmla="*/ 52 h 71"/>
                <a:gd name="T100" fmla="*/ 64 w 64"/>
                <a:gd name="T101" fmla="*/ 55 h 71"/>
                <a:gd name="T102" fmla="*/ 62 w 64"/>
                <a:gd name="T103" fmla="*/ 57 h 71"/>
                <a:gd name="T104" fmla="*/ 62 w 64"/>
                <a:gd name="T105" fmla="*/ 61 h 71"/>
                <a:gd name="T106" fmla="*/ 60 w 64"/>
                <a:gd name="T107" fmla="*/ 63 h 71"/>
                <a:gd name="T108" fmla="*/ 59 w 64"/>
                <a:gd name="T109" fmla="*/ 65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4" h="71">
                  <a:moveTo>
                    <a:pt x="59" y="65"/>
                  </a:moveTo>
                  <a:cubicBezTo>
                    <a:pt x="59" y="65"/>
                    <a:pt x="59" y="66"/>
                    <a:pt x="59" y="66"/>
                  </a:cubicBezTo>
                  <a:cubicBezTo>
                    <a:pt x="59" y="66"/>
                    <a:pt x="59" y="66"/>
                    <a:pt x="59" y="66"/>
                  </a:cubicBezTo>
                  <a:cubicBezTo>
                    <a:pt x="58" y="66"/>
                    <a:pt x="56" y="66"/>
                    <a:pt x="55" y="66"/>
                  </a:cubicBezTo>
                  <a:cubicBezTo>
                    <a:pt x="54" y="66"/>
                    <a:pt x="54" y="67"/>
                    <a:pt x="53" y="67"/>
                  </a:cubicBezTo>
                  <a:cubicBezTo>
                    <a:pt x="52" y="69"/>
                    <a:pt x="51" y="70"/>
                    <a:pt x="50" y="71"/>
                  </a:cubicBezTo>
                  <a:cubicBezTo>
                    <a:pt x="50" y="71"/>
                    <a:pt x="50" y="71"/>
                    <a:pt x="50" y="71"/>
                  </a:cubicBezTo>
                  <a:cubicBezTo>
                    <a:pt x="30" y="64"/>
                    <a:pt x="30" y="64"/>
                    <a:pt x="30" y="64"/>
                  </a:cubicBezTo>
                  <a:cubicBezTo>
                    <a:pt x="22" y="48"/>
                    <a:pt x="22" y="48"/>
                    <a:pt x="22" y="48"/>
                  </a:cubicBezTo>
                  <a:cubicBezTo>
                    <a:pt x="9" y="36"/>
                    <a:pt x="9" y="36"/>
                    <a:pt x="9" y="36"/>
                  </a:cubicBezTo>
                  <a:cubicBezTo>
                    <a:pt x="0" y="34"/>
                    <a:pt x="0" y="34"/>
                    <a:pt x="0" y="34"/>
                  </a:cubicBezTo>
                  <a:cubicBezTo>
                    <a:pt x="0" y="34"/>
                    <a:pt x="0" y="34"/>
                    <a:pt x="0" y="34"/>
                  </a:cubicBezTo>
                  <a:cubicBezTo>
                    <a:pt x="1" y="21"/>
                    <a:pt x="1" y="21"/>
                    <a:pt x="1" y="21"/>
                  </a:cubicBezTo>
                  <a:cubicBezTo>
                    <a:pt x="1" y="21"/>
                    <a:pt x="1" y="21"/>
                    <a:pt x="1" y="21"/>
                  </a:cubicBezTo>
                  <a:cubicBezTo>
                    <a:pt x="25" y="17"/>
                    <a:pt x="25" y="17"/>
                    <a:pt x="25" y="17"/>
                  </a:cubicBezTo>
                  <a:cubicBezTo>
                    <a:pt x="30" y="13"/>
                    <a:pt x="30" y="9"/>
                    <a:pt x="33" y="4"/>
                  </a:cubicBezTo>
                  <a:cubicBezTo>
                    <a:pt x="36" y="4"/>
                    <a:pt x="36" y="4"/>
                    <a:pt x="36" y="4"/>
                  </a:cubicBezTo>
                  <a:cubicBezTo>
                    <a:pt x="37" y="4"/>
                    <a:pt x="37" y="3"/>
                    <a:pt x="38" y="2"/>
                  </a:cubicBezTo>
                  <a:cubicBezTo>
                    <a:pt x="40" y="1"/>
                    <a:pt x="41" y="2"/>
                    <a:pt x="42" y="0"/>
                  </a:cubicBezTo>
                  <a:cubicBezTo>
                    <a:pt x="42" y="0"/>
                    <a:pt x="42" y="0"/>
                    <a:pt x="42" y="0"/>
                  </a:cubicBezTo>
                  <a:cubicBezTo>
                    <a:pt x="44" y="0"/>
                    <a:pt x="44" y="0"/>
                    <a:pt x="46" y="0"/>
                  </a:cubicBezTo>
                  <a:cubicBezTo>
                    <a:pt x="47" y="0"/>
                    <a:pt x="47" y="2"/>
                    <a:pt x="49" y="2"/>
                  </a:cubicBezTo>
                  <a:cubicBezTo>
                    <a:pt x="50" y="3"/>
                    <a:pt x="51" y="2"/>
                    <a:pt x="52" y="2"/>
                  </a:cubicBezTo>
                  <a:cubicBezTo>
                    <a:pt x="52" y="3"/>
                    <a:pt x="52" y="3"/>
                    <a:pt x="52" y="3"/>
                  </a:cubicBezTo>
                  <a:cubicBezTo>
                    <a:pt x="52" y="4"/>
                    <a:pt x="52" y="5"/>
                    <a:pt x="52" y="6"/>
                  </a:cubicBezTo>
                  <a:cubicBezTo>
                    <a:pt x="52" y="6"/>
                    <a:pt x="52" y="6"/>
                    <a:pt x="52" y="7"/>
                  </a:cubicBezTo>
                  <a:cubicBezTo>
                    <a:pt x="52" y="7"/>
                    <a:pt x="53" y="7"/>
                    <a:pt x="53" y="7"/>
                  </a:cubicBezTo>
                  <a:cubicBezTo>
                    <a:pt x="55" y="7"/>
                    <a:pt x="56" y="7"/>
                    <a:pt x="57" y="7"/>
                  </a:cubicBezTo>
                  <a:cubicBezTo>
                    <a:pt x="57" y="7"/>
                    <a:pt x="57" y="7"/>
                    <a:pt x="57" y="7"/>
                  </a:cubicBezTo>
                  <a:cubicBezTo>
                    <a:pt x="57" y="7"/>
                    <a:pt x="57" y="7"/>
                    <a:pt x="57" y="8"/>
                  </a:cubicBezTo>
                  <a:cubicBezTo>
                    <a:pt x="57" y="9"/>
                    <a:pt x="57" y="9"/>
                    <a:pt x="57" y="10"/>
                  </a:cubicBezTo>
                  <a:cubicBezTo>
                    <a:pt x="57" y="12"/>
                    <a:pt x="59" y="13"/>
                    <a:pt x="60" y="15"/>
                  </a:cubicBezTo>
                  <a:cubicBezTo>
                    <a:pt x="60" y="16"/>
                    <a:pt x="59" y="16"/>
                    <a:pt x="58" y="16"/>
                  </a:cubicBezTo>
                  <a:cubicBezTo>
                    <a:pt x="58" y="17"/>
                    <a:pt x="58" y="17"/>
                    <a:pt x="58" y="17"/>
                  </a:cubicBezTo>
                  <a:cubicBezTo>
                    <a:pt x="58" y="19"/>
                    <a:pt x="60" y="19"/>
                    <a:pt x="60" y="21"/>
                  </a:cubicBezTo>
                  <a:cubicBezTo>
                    <a:pt x="60" y="21"/>
                    <a:pt x="60" y="21"/>
                    <a:pt x="60" y="21"/>
                  </a:cubicBezTo>
                  <a:cubicBezTo>
                    <a:pt x="59" y="22"/>
                    <a:pt x="58" y="22"/>
                    <a:pt x="58" y="22"/>
                  </a:cubicBezTo>
                  <a:cubicBezTo>
                    <a:pt x="58" y="23"/>
                    <a:pt x="58" y="24"/>
                    <a:pt x="57" y="24"/>
                  </a:cubicBezTo>
                  <a:cubicBezTo>
                    <a:pt x="57" y="24"/>
                    <a:pt x="56" y="24"/>
                    <a:pt x="56" y="24"/>
                  </a:cubicBezTo>
                  <a:cubicBezTo>
                    <a:pt x="55" y="25"/>
                    <a:pt x="56" y="26"/>
                    <a:pt x="55" y="27"/>
                  </a:cubicBezTo>
                  <a:cubicBezTo>
                    <a:pt x="55" y="27"/>
                    <a:pt x="53" y="27"/>
                    <a:pt x="53" y="28"/>
                  </a:cubicBezTo>
                  <a:cubicBezTo>
                    <a:pt x="52" y="28"/>
                    <a:pt x="52" y="29"/>
                    <a:pt x="52" y="30"/>
                  </a:cubicBezTo>
                  <a:cubicBezTo>
                    <a:pt x="52" y="31"/>
                    <a:pt x="52" y="31"/>
                    <a:pt x="52" y="32"/>
                  </a:cubicBezTo>
                  <a:cubicBezTo>
                    <a:pt x="52" y="33"/>
                    <a:pt x="52" y="33"/>
                    <a:pt x="52" y="34"/>
                  </a:cubicBezTo>
                  <a:cubicBezTo>
                    <a:pt x="53" y="35"/>
                    <a:pt x="54" y="35"/>
                    <a:pt x="54" y="36"/>
                  </a:cubicBezTo>
                  <a:cubicBezTo>
                    <a:pt x="55" y="37"/>
                    <a:pt x="55" y="38"/>
                    <a:pt x="56" y="39"/>
                  </a:cubicBezTo>
                  <a:cubicBezTo>
                    <a:pt x="57" y="40"/>
                    <a:pt x="59" y="40"/>
                    <a:pt x="60" y="42"/>
                  </a:cubicBezTo>
                  <a:cubicBezTo>
                    <a:pt x="61" y="43"/>
                    <a:pt x="61" y="44"/>
                    <a:pt x="61" y="45"/>
                  </a:cubicBezTo>
                  <a:cubicBezTo>
                    <a:pt x="61" y="46"/>
                    <a:pt x="62" y="46"/>
                    <a:pt x="62" y="47"/>
                  </a:cubicBezTo>
                  <a:cubicBezTo>
                    <a:pt x="63" y="49"/>
                    <a:pt x="64" y="50"/>
                    <a:pt x="64" y="52"/>
                  </a:cubicBezTo>
                  <a:cubicBezTo>
                    <a:pt x="64" y="55"/>
                    <a:pt x="64" y="55"/>
                    <a:pt x="64" y="55"/>
                  </a:cubicBezTo>
                  <a:cubicBezTo>
                    <a:pt x="63" y="56"/>
                    <a:pt x="62" y="56"/>
                    <a:pt x="62" y="57"/>
                  </a:cubicBezTo>
                  <a:cubicBezTo>
                    <a:pt x="62" y="61"/>
                    <a:pt x="62" y="61"/>
                    <a:pt x="62" y="61"/>
                  </a:cubicBezTo>
                  <a:cubicBezTo>
                    <a:pt x="61" y="62"/>
                    <a:pt x="60" y="62"/>
                    <a:pt x="60" y="63"/>
                  </a:cubicBezTo>
                  <a:cubicBezTo>
                    <a:pt x="60" y="64"/>
                    <a:pt x="60" y="65"/>
                    <a:pt x="59" y="65"/>
                  </a:cubicBezTo>
                  <a:close/>
                </a:path>
              </a:pathLst>
            </a:custGeom>
            <a:grpFill/>
            <a:ln>
              <a:noFill/>
            </a:ln>
          </p:spPr>
          <p:txBody>
            <a:bodyPr vert="horz" wrap="square" lIns="68580" tIns="34290" rIns="68580" bIns="34290" numCol="1" anchor="t" anchorCtr="0" compatLnSpc="1">
              <a:prstTxWarp prst="textNoShape">
                <a:avLst/>
              </a:prstTxWarp>
            </a:bodyPr>
            <a:lstStyle/>
            <a:p>
              <a:endParaRPr lang="en-US" sz="1350"/>
            </a:p>
          </p:txBody>
        </p:sp>
        <p:sp>
          <p:nvSpPr>
            <p:cNvPr id="16" name="Freeform 18"/>
            <p:cNvSpPr>
              <a:spLocks/>
            </p:cNvSpPr>
            <p:nvPr/>
          </p:nvSpPr>
          <p:spPr bwMode="auto">
            <a:xfrm>
              <a:off x="4105334" y="4273620"/>
              <a:ext cx="57624" cy="68102"/>
            </a:xfrm>
            <a:custGeom>
              <a:avLst/>
              <a:gdLst>
                <a:gd name="T0" fmla="*/ 0 w 9"/>
                <a:gd name="T1" fmla="*/ 5 h 11"/>
                <a:gd name="T2" fmla="*/ 3 w 9"/>
                <a:gd name="T3" fmla="*/ 1 h 11"/>
                <a:gd name="T4" fmla="*/ 5 w 9"/>
                <a:gd name="T5" fmla="*/ 0 h 11"/>
                <a:gd name="T6" fmla="*/ 9 w 9"/>
                <a:gd name="T7" fmla="*/ 0 h 11"/>
                <a:gd name="T8" fmla="*/ 9 w 9"/>
                <a:gd name="T9" fmla="*/ 0 h 11"/>
                <a:gd name="T10" fmla="*/ 9 w 9"/>
                <a:gd name="T11" fmla="*/ 2 h 11"/>
                <a:gd name="T12" fmla="*/ 9 w 9"/>
                <a:gd name="T13" fmla="*/ 5 h 11"/>
                <a:gd name="T14" fmla="*/ 7 w 9"/>
                <a:gd name="T15" fmla="*/ 7 h 11"/>
                <a:gd name="T16" fmla="*/ 8 w 9"/>
                <a:gd name="T17" fmla="*/ 10 h 11"/>
                <a:gd name="T18" fmla="*/ 9 w 9"/>
                <a:gd name="T19" fmla="*/ 11 h 11"/>
                <a:gd name="T20" fmla="*/ 9 w 9"/>
                <a:gd name="T21" fmla="*/ 11 h 11"/>
                <a:gd name="T22" fmla="*/ 9 w 9"/>
                <a:gd name="T23" fmla="*/ 11 h 11"/>
                <a:gd name="T24" fmla="*/ 6 w 9"/>
                <a:gd name="T25" fmla="*/ 11 h 11"/>
                <a:gd name="T26" fmla="*/ 4 w 9"/>
                <a:gd name="T27" fmla="*/ 9 h 11"/>
                <a:gd name="T28" fmla="*/ 2 w 9"/>
                <a:gd name="T29" fmla="*/ 6 h 11"/>
                <a:gd name="T30" fmla="*/ 0 w 9"/>
                <a:gd name="T31" fmla="*/ 5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9" h="11">
                  <a:moveTo>
                    <a:pt x="0" y="5"/>
                  </a:moveTo>
                  <a:cubicBezTo>
                    <a:pt x="1" y="4"/>
                    <a:pt x="2" y="3"/>
                    <a:pt x="3" y="1"/>
                  </a:cubicBezTo>
                  <a:cubicBezTo>
                    <a:pt x="4" y="1"/>
                    <a:pt x="4" y="0"/>
                    <a:pt x="5" y="0"/>
                  </a:cubicBezTo>
                  <a:cubicBezTo>
                    <a:pt x="6" y="0"/>
                    <a:pt x="8" y="0"/>
                    <a:pt x="9" y="0"/>
                  </a:cubicBezTo>
                  <a:cubicBezTo>
                    <a:pt x="9" y="0"/>
                    <a:pt x="9" y="0"/>
                    <a:pt x="9" y="0"/>
                  </a:cubicBezTo>
                  <a:cubicBezTo>
                    <a:pt x="9" y="0"/>
                    <a:pt x="9" y="1"/>
                    <a:pt x="9" y="2"/>
                  </a:cubicBezTo>
                  <a:cubicBezTo>
                    <a:pt x="9" y="3"/>
                    <a:pt x="9" y="4"/>
                    <a:pt x="9" y="5"/>
                  </a:cubicBezTo>
                  <a:cubicBezTo>
                    <a:pt x="8" y="5"/>
                    <a:pt x="8" y="6"/>
                    <a:pt x="7" y="7"/>
                  </a:cubicBezTo>
                  <a:cubicBezTo>
                    <a:pt x="8" y="8"/>
                    <a:pt x="8" y="8"/>
                    <a:pt x="8" y="10"/>
                  </a:cubicBezTo>
                  <a:cubicBezTo>
                    <a:pt x="8" y="10"/>
                    <a:pt x="9" y="10"/>
                    <a:pt x="9" y="11"/>
                  </a:cubicBezTo>
                  <a:cubicBezTo>
                    <a:pt x="9" y="11"/>
                    <a:pt x="9" y="11"/>
                    <a:pt x="9" y="11"/>
                  </a:cubicBezTo>
                  <a:cubicBezTo>
                    <a:pt x="9" y="11"/>
                    <a:pt x="9" y="11"/>
                    <a:pt x="9" y="11"/>
                  </a:cubicBezTo>
                  <a:cubicBezTo>
                    <a:pt x="8" y="11"/>
                    <a:pt x="7" y="11"/>
                    <a:pt x="6" y="11"/>
                  </a:cubicBezTo>
                  <a:cubicBezTo>
                    <a:pt x="5" y="11"/>
                    <a:pt x="4" y="10"/>
                    <a:pt x="4" y="9"/>
                  </a:cubicBezTo>
                  <a:cubicBezTo>
                    <a:pt x="3" y="8"/>
                    <a:pt x="3" y="7"/>
                    <a:pt x="2" y="6"/>
                  </a:cubicBezTo>
                  <a:cubicBezTo>
                    <a:pt x="1" y="6"/>
                    <a:pt x="1" y="5"/>
                    <a:pt x="0" y="5"/>
                  </a:cubicBezTo>
                  <a:close/>
                </a:path>
              </a:pathLst>
            </a:custGeom>
            <a:grpFill/>
            <a:ln>
              <a:noFill/>
            </a:ln>
          </p:spPr>
          <p:txBody>
            <a:bodyPr vert="horz" wrap="square" lIns="68580" tIns="34290" rIns="68580" bIns="34290" numCol="1" anchor="t" anchorCtr="0" compatLnSpc="1">
              <a:prstTxWarp prst="textNoShape">
                <a:avLst/>
              </a:prstTxWarp>
            </a:bodyPr>
            <a:lstStyle/>
            <a:p>
              <a:endParaRPr lang="en-US" sz="1350"/>
            </a:p>
          </p:txBody>
        </p:sp>
        <p:sp>
          <p:nvSpPr>
            <p:cNvPr id="17" name="Freeform 19"/>
            <p:cNvSpPr>
              <a:spLocks/>
            </p:cNvSpPr>
            <p:nvPr/>
          </p:nvSpPr>
          <p:spPr bwMode="auto">
            <a:xfrm>
              <a:off x="4249394" y="4566981"/>
              <a:ext cx="259311" cy="172873"/>
            </a:xfrm>
            <a:custGeom>
              <a:avLst/>
              <a:gdLst>
                <a:gd name="T0" fmla="*/ 0 w 42"/>
                <a:gd name="T1" fmla="*/ 9 h 28"/>
                <a:gd name="T2" fmla="*/ 1 w 42"/>
                <a:gd name="T3" fmla="*/ 9 h 28"/>
                <a:gd name="T4" fmla="*/ 2 w 42"/>
                <a:gd name="T5" fmla="*/ 9 h 28"/>
                <a:gd name="T6" fmla="*/ 2 w 42"/>
                <a:gd name="T7" fmla="*/ 9 h 28"/>
                <a:gd name="T8" fmla="*/ 2 w 42"/>
                <a:gd name="T9" fmla="*/ 10 h 28"/>
                <a:gd name="T10" fmla="*/ 4 w 42"/>
                <a:gd name="T11" fmla="*/ 11 h 28"/>
                <a:gd name="T12" fmla="*/ 7 w 42"/>
                <a:gd name="T13" fmla="*/ 13 h 28"/>
                <a:gd name="T14" fmla="*/ 9 w 42"/>
                <a:gd name="T15" fmla="*/ 12 h 28"/>
                <a:gd name="T16" fmla="*/ 10 w 42"/>
                <a:gd name="T17" fmla="*/ 11 h 28"/>
                <a:gd name="T18" fmla="*/ 13 w 42"/>
                <a:gd name="T19" fmla="*/ 13 h 28"/>
                <a:gd name="T20" fmla="*/ 16 w 42"/>
                <a:gd name="T21" fmla="*/ 14 h 28"/>
                <a:gd name="T22" fmla="*/ 17 w 42"/>
                <a:gd name="T23" fmla="*/ 15 h 28"/>
                <a:gd name="T24" fmla="*/ 19 w 42"/>
                <a:gd name="T25" fmla="*/ 15 h 28"/>
                <a:gd name="T26" fmla="*/ 21 w 42"/>
                <a:gd name="T27" fmla="*/ 14 h 28"/>
                <a:gd name="T28" fmla="*/ 22 w 42"/>
                <a:gd name="T29" fmla="*/ 15 h 28"/>
                <a:gd name="T30" fmla="*/ 23 w 42"/>
                <a:gd name="T31" fmla="*/ 12 h 28"/>
                <a:gd name="T32" fmla="*/ 24 w 42"/>
                <a:gd name="T33" fmla="*/ 11 h 28"/>
                <a:gd name="T34" fmla="*/ 25 w 42"/>
                <a:gd name="T35" fmla="*/ 10 h 28"/>
                <a:gd name="T36" fmla="*/ 28 w 42"/>
                <a:gd name="T37" fmla="*/ 9 h 28"/>
                <a:gd name="T38" fmla="*/ 31 w 42"/>
                <a:gd name="T39" fmla="*/ 7 h 28"/>
                <a:gd name="T40" fmla="*/ 33 w 42"/>
                <a:gd name="T41" fmla="*/ 5 h 28"/>
                <a:gd name="T42" fmla="*/ 33 w 42"/>
                <a:gd name="T43" fmla="*/ 4 h 28"/>
                <a:gd name="T44" fmla="*/ 35 w 42"/>
                <a:gd name="T45" fmla="*/ 4 h 28"/>
                <a:gd name="T46" fmla="*/ 36 w 42"/>
                <a:gd name="T47" fmla="*/ 3 h 28"/>
                <a:gd name="T48" fmla="*/ 39 w 42"/>
                <a:gd name="T49" fmla="*/ 2 h 28"/>
                <a:gd name="T50" fmla="*/ 39 w 42"/>
                <a:gd name="T51" fmla="*/ 1 h 28"/>
                <a:gd name="T52" fmla="*/ 39 w 42"/>
                <a:gd name="T53" fmla="*/ 0 h 28"/>
                <a:gd name="T54" fmla="*/ 41 w 42"/>
                <a:gd name="T55" fmla="*/ 0 h 28"/>
                <a:gd name="T56" fmla="*/ 42 w 42"/>
                <a:gd name="T57" fmla="*/ 0 h 28"/>
                <a:gd name="T58" fmla="*/ 42 w 42"/>
                <a:gd name="T59" fmla="*/ 1 h 28"/>
                <a:gd name="T60" fmla="*/ 41 w 42"/>
                <a:gd name="T61" fmla="*/ 4 h 28"/>
                <a:gd name="T62" fmla="*/ 40 w 42"/>
                <a:gd name="T63" fmla="*/ 5 h 28"/>
                <a:gd name="T64" fmla="*/ 41 w 42"/>
                <a:gd name="T65" fmla="*/ 7 h 28"/>
                <a:gd name="T66" fmla="*/ 41 w 42"/>
                <a:gd name="T67" fmla="*/ 9 h 28"/>
                <a:gd name="T68" fmla="*/ 41 w 42"/>
                <a:gd name="T69" fmla="*/ 9 h 28"/>
                <a:gd name="T70" fmla="*/ 37 w 42"/>
                <a:gd name="T71" fmla="*/ 11 h 28"/>
                <a:gd name="T72" fmla="*/ 35 w 42"/>
                <a:gd name="T73" fmla="*/ 12 h 28"/>
                <a:gd name="T74" fmla="*/ 33 w 42"/>
                <a:gd name="T75" fmla="*/ 18 h 28"/>
                <a:gd name="T76" fmla="*/ 31 w 42"/>
                <a:gd name="T77" fmla="*/ 26 h 28"/>
                <a:gd name="T78" fmla="*/ 30 w 42"/>
                <a:gd name="T79" fmla="*/ 28 h 28"/>
                <a:gd name="T80" fmla="*/ 30 w 42"/>
                <a:gd name="T81" fmla="*/ 28 h 28"/>
                <a:gd name="T82" fmla="*/ 27 w 42"/>
                <a:gd name="T83" fmla="*/ 27 h 28"/>
                <a:gd name="T84" fmla="*/ 23 w 42"/>
                <a:gd name="T85" fmla="*/ 25 h 28"/>
                <a:gd name="T86" fmla="*/ 19 w 42"/>
                <a:gd name="T87" fmla="*/ 24 h 28"/>
                <a:gd name="T88" fmla="*/ 10 w 42"/>
                <a:gd name="T89" fmla="*/ 20 h 28"/>
                <a:gd name="T90" fmla="*/ 6 w 42"/>
                <a:gd name="T91" fmla="*/ 19 h 28"/>
                <a:gd name="T92" fmla="*/ 3 w 42"/>
                <a:gd name="T93" fmla="*/ 17 h 28"/>
                <a:gd name="T94" fmla="*/ 2 w 42"/>
                <a:gd name="T95" fmla="*/ 13 h 28"/>
                <a:gd name="T96" fmla="*/ 0 w 42"/>
                <a:gd name="T97" fmla="*/ 9 h 2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42" h="28">
                  <a:moveTo>
                    <a:pt x="0" y="9"/>
                  </a:moveTo>
                  <a:cubicBezTo>
                    <a:pt x="1" y="9"/>
                    <a:pt x="1" y="9"/>
                    <a:pt x="1" y="9"/>
                  </a:cubicBezTo>
                  <a:cubicBezTo>
                    <a:pt x="1" y="9"/>
                    <a:pt x="1" y="9"/>
                    <a:pt x="2" y="9"/>
                  </a:cubicBezTo>
                  <a:cubicBezTo>
                    <a:pt x="2" y="9"/>
                    <a:pt x="2" y="9"/>
                    <a:pt x="2" y="9"/>
                  </a:cubicBezTo>
                  <a:cubicBezTo>
                    <a:pt x="2" y="10"/>
                    <a:pt x="2" y="10"/>
                    <a:pt x="2" y="10"/>
                  </a:cubicBezTo>
                  <a:cubicBezTo>
                    <a:pt x="2" y="11"/>
                    <a:pt x="3" y="11"/>
                    <a:pt x="4" y="11"/>
                  </a:cubicBezTo>
                  <a:cubicBezTo>
                    <a:pt x="5" y="12"/>
                    <a:pt x="6" y="13"/>
                    <a:pt x="7" y="13"/>
                  </a:cubicBezTo>
                  <a:cubicBezTo>
                    <a:pt x="8" y="13"/>
                    <a:pt x="8" y="13"/>
                    <a:pt x="9" y="12"/>
                  </a:cubicBezTo>
                  <a:cubicBezTo>
                    <a:pt x="9" y="11"/>
                    <a:pt x="9" y="11"/>
                    <a:pt x="10" y="11"/>
                  </a:cubicBezTo>
                  <a:cubicBezTo>
                    <a:pt x="11" y="11"/>
                    <a:pt x="12" y="12"/>
                    <a:pt x="13" y="13"/>
                  </a:cubicBezTo>
                  <a:cubicBezTo>
                    <a:pt x="14" y="13"/>
                    <a:pt x="15" y="14"/>
                    <a:pt x="16" y="14"/>
                  </a:cubicBezTo>
                  <a:cubicBezTo>
                    <a:pt x="16" y="14"/>
                    <a:pt x="17" y="15"/>
                    <a:pt x="17" y="15"/>
                  </a:cubicBezTo>
                  <a:cubicBezTo>
                    <a:pt x="19" y="15"/>
                    <a:pt x="19" y="15"/>
                    <a:pt x="19" y="15"/>
                  </a:cubicBezTo>
                  <a:cubicBezTo>
                    <a:pt x="20" y="15"/>
                    <a:pt x="20" y="14"/>
                    <a:pt x="21" y="14"/>
                  </a:cubicBezTo>
                  <a:cubicBezTo>
                    <a:pt x="21" y="14"/>
                    <a:pt x="21" y="15"/>
                    <a:pt x="22" y="15"/>
                  </a:cubicBezTo>
                  <a:cubicBezTo>
                    <a:pt x="23" y="15"/>
                    <a:pt x="23" y="13"/>
                    <a:pt x="23" y="12"/>
                  </a:cubicBezTo>
                  <a:cubicBezTo>
                    <a:pt x="23" y="12"/>
                    <a:pt x="23" y="11"/>
                    <a:pt x="24" y="11"/>
                  </a:cubicBezTo>
                  <a:cubicBezTo>
                    <a:pt x="24" y="11"/>
                    <a:pt x="25" y="11"/>
                    <a:pt x="25" y="10"/>
                  </a:cubicBezTo>
                  <a:cubicBezTo>
                    <a:pt x="26" y="10"/>
                    <a:pt x="27" y="10"/>
                    <a:pt x="28" y="9"/>
                  </a:cubicBezTo>
                  <a:cubicBezTo>
                    <a:pt x="29" y="9"/>
                    <a:pt x="30" y="8"/>
                    <a:pt x="31" y="7"/>
                  </a:cubicBezTo>
                  <a:cubicBezTo>
                    <a:pt x="31" y="6"/>
                    <a:pt x="32" y="6"/>
                    <a:pt x="33" y="5"/>
                  </a:cubicBezTo>
                  <a:cubicBezTo>
                    <a:pt x="33" y="5"/>
                    <a:pt x="33" y="5"/>
                    <a:pt x="33" y="4"/>
                  </a:cubicBezTo>
                  <a:cubicBezTo>
                    <a:pt x="34" y="4"/>
                    <a:pt x="34" y="4"/>
                    <a:pt x="35" y="4"/>
                  </a:cubicBezTo>
                  <a:cubicBezTo>
                    <a:pt x="35" y="4"/>
                    <a:pt x="36" y="4"/>
                    <a:pt x="36" y="3"/>
                  </a:cubicBezTo>
                  <a:cubicBezTo>
                    <a:pt x="37" y="3"/>
                    <a:pt x="38" y="3"/>
                    <a:pt x="39" y="2"/>
                  </a:cubicBezTo>
                  <a:cubicBezTo>
                    <a:pt x="39" y="1"/>
                    <a:pt x="39" y="1"/>
                    <a:pt x="39" y="1"/>
                  </a:cubicBezTo>
                  <a:cubicBezTo>
                    <a:pt x="39" y="0"/>
                    <a:pt x="39" y="0"/>
                    <a:pt x="39" y="0"/>
                  </a:cubicBezTo>
                  <a:cubicBezTo>
                    <a:pt x="40" y="0"/>
                    <a:pt x="40" y="0"/>
                    <a:pt x="41" y="0"/>
                  </a:cubicBezTo>
                  <a:cubicBezTo>
                    <a:pt x="41" y="0"/>
                    <a:pt x="41" y="0"/>
                    <a:pt x="42" y="0"/>
                  </a:cubicBezTo>
                  <a:cubicBezTo>
                    <a:pt x="42" y="1"/>
                    <a:pt x="42" y="1"/>
                    <a:pt x="42" y="1"/>
                  </a:cubicBezTo>
                  <a:cubicBezTo>
                    <a:pt x="42" y="2"/>
                    <a:pt x="41" y="3"/>
                    <a:pt x="41" y="4"/>
                  </a:cubicBezTo>
                  <a:cubicBezTo>
                    <a:pt x="41" y="4"/>
                    <a:pt x="40" y="4"/>
                    <a:pt x="40" y="5"/>
                  </a:cubicBezTo>
                  <a:cubicBezTo>
                    <a:pt x="40" y="6"/>
                    <a:pt x="41" y="6"/>
                    <a:pt x="41" y="7"/>
                  </a:cubicBezTo>
                  <a:cubicBezTo>
                    <a:pt x="41" y="9"/>
                    <a:pt x="41" y="9"/>
                    <a:pt x="41" y="9"/>
                  </a:cubicBezTo>
                  <a:cubicBezTo>
                    <a:pt x="41" y="9"/>
                    <a:pt x="41" y="9"/>
                    <a:pt x="41" y="9"/>
                  </a:cubicBezTo>
                  <a:cubicBezTo>
                    <a:pt x="39" y="10"/>
                    <a:pt x="39" y="11"/>
                    <a:pt x="37" y="11"/>
                  </a:cubicBezTo>
                  <a:cubicBezTo>
                    <a:pt x="36" y="11"/>
                    <a:pt x="35" y="11"/>
                    <a:pt x="35" y="12"/>
                  </a:cubicBezTo>
                  <a:cubicBezTo>
                    <a:pt x="33" y="14"/>
                    <a:pt x="33" y="16"/>
                    <a:pt x="33" y="18"/>
                  </a:cubicBezTo>
                  <a:cubicBezTo>
                    <a:pt x="32" y="21"/>
                    <a:pt x="32" y="23"/>
                    <a:pt x="31" y="26"/>
                  </a:cubicBezTo>
                  <a:cubicBezTo>
                    <a:pt x="31" y="27"/>
                    <a:pt x="30" y="27"/>
                    <a:pt x="30" y="28"/>
                  </a:cubicBezTo>
                  <a:cubicBezTo>
                    <a:pt x="30" y="28"/>
                    <a:pt x="30" y="28"/>
                    <a:pt x="30" y="28"/>
                  </a:cubicBezTo>
                  <a:cubicBezTo>
                    <a:pt x="30" y="27"/>
                    <a:pt x="28" y="27"/>
                    <a:pt x="27" y="27"/>
                  </a:cubicBezTo>
                  <a:cubicBezTo>
                    <a:pt x="26" y="26"/>
                    <a:pt x="25" y="25"/>
                    <a:pt x="23" y="25"/>
                  </a:cubicBezTo>
                  <a:cubicBezTo>
                    <a:pt x="21" y="25"/>
                    <a:pt x="20" y="24"/>
                    <a:pt x="19" y="24"/>
                  </a:cubicBezTo>
                  <a:cubicBezTo>
                    <a:pt x="15" y="22"/>
                    <a:pt x="13" y="22"/>
                    <a:pt x="10" y="20"/>
                  </a:cubicBezTo>
                  <a:cubicBezTo>
                    <a:pt x="8" y="20"/>
                    <a:pt x="7" y="19"/>
                    <a:pt x="6" y="19"/>
                  </a:cubicBezTo>
                  <a:cubicBezTo>
                    <a:pt x="5" y="18"/>
                    <a:pt x="3" y="19"/>
                    <a:pt x="3" y="17"/>
                  </a:cubicBezTo>
                  <a:cubicBezTo>
                    <a:pt x="2" y="16"/>
                    <a:pt x="2" y="15"/>
                    <a:pt x="2" y="13"/>
                  </a:cubicBezTo>
                  <a:cubicBezTo>
                    <a:pt x="0" y="10"/>
                    <a:pt x="1" y="12"/>
                    <a:pt x="0" y="9"/>
                  </a:cubicBezTo>
                  <a:close/>
                </a:path>
              </a:pathLst>
            </a:custGeom>
            <a:grpFill/>
            <a:ln>
              <a:noFill/>
            </a:ln>
          </p:spPr>
          <p:txBody>
            <a:bodyPr vert="horz" wrap="square" lIns="68580" tIns="34290" rIns="68580" bIns="34290" numCol="1" anchor="t" anchorCtr="0" compatLnSpc="1">
              <a:prstTxWarp prst="textNoShape">
                <a:avLst/>
              </a:prstTxWarp>
            </a:bodyPr>
            <a:lstStyle/>
            <a:p>
              <a:endParaRPr lang="en-US" sz="1350"/>
            </a:p>
          </p:txBody>
        </p:sp>
        <p:sp>
          <p:nvSpPr>
            <p:cNvPr id="18" name="Freeform 20"/>
            <p:cNvSpPr>
              <a:spLocks/>
            </p:cNvSpPr>
            <p:nvPr/>
          </p:nvSpPr>
          <p:spPr bwMode="auto">
            <a:xfrm>
              <a:off x="4231059" y="4517214"/>
              <a:ext cx="41909" cy="86438"/>
            </a:xfrm>
            <a:custGeom>
              <a:avLst/>
              <a:gdLst>
                <a:gd name="T0" fmla="*/ 0 w 7"/>
                <a:gd name="T1" fmla="*/ 10 h 14"/>
                <a:gd name="T2" fmla="*/ 4 w 7"/>
                <a:gd name="T3" fmla="*/ 14 h 14"/>
                <a:gd name="T4" fmla="*/ 4 w 7"/>
                <a:gd name="T5" fmla="*/ 14 h 14"/>
                <a:gd name="T6" fmla="*/ 4 w 7"/>
                <a:gd name="T7" fmla="*/ 13 h 14"/>
                <a:gd name="T8" fmla="*/ 5 w 7"/>
                <a:gd name="T9" fmla="*/ 12 h 14"/>
                <a:gd name="T10" fmla="*/ 6 w 7"/>
                <a:gd name="T11" fmla="*/ 10 h 14"/>
                <a:gd name="T12" fmla="*/ 6 w 7"/>
                <a:gd name="T13" fmla="*/ 7 h 14"/>
                <a:gd name="T14" fmla="*/ 7 w 7"/>
                <a:gd name="T15" fmla="*/ 4 h 14"/>
                <a:gd name="T16" fmla="*/ 6 w 7"/>
                <a:gd name="T17" fmla="*/ 2 h 14"/>
                <a:gd name="T18" fmla="*/ 5 w 7"/>
                <a:gd name="T19" fmla="*/ 1 h 14"/>
                <a:gd name="T20" fmla="*/ 5 w 7"/>
                <a:gd name="T21" fmla="*/ 0 h 14"/>
                <a:gd name="T22" fmla="*/ 4 w 7"/>
                <a:gd name="T23" fmla="*/ 2 h 14"/>
                <a:gd name="T24" fmla="*/ 0 w 7"/>
                <a:gd name="T25" fmla="*/ 6 h 14"/>
                <a:gd name="T26" fmla="*/ 0 w 7"/>
                <a:gd name="T27" fmla="*/ 10 h 14"/>
                <a:gd name="T28" fmla="*/ 0 w 7"/>
                <a:gd name="T29" fmla="*/ 10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 h="14">
                  <a:moveTo>
                    <a:pt x="0" y="10"/>
                  </a:moveTo>
                  <a:cubicBezTo>
                    <a:pt x="2" y="11"/>
                    <a:pt x="2" y="12"/>
                    <a:pt x="4" y="14"/>
                  </a:cubicBezTo>
                  <a:cubicBezTo>
                    <a:pt x="4" y="14"/>
                    <a:pt x="4" y="14"/>
                    <a:pt x="4" y="14"/>
                  </a:cubicBezTo>
                  <a:cubicBezTo>
                    <a:pt x="4" y="14"/>
                    <a:pt x="4" y="13"/>
                    <a:pt x="4" y="13"/>
                  </a:cubicBezTo>
                  <a:cubicBezTo>
                    <a:pt x="4" y="13"/>
                    <a:pt x="5" y="13"/>
                    <a:pt x="5" y="12"/>
                  </a:cubicBezTo>
                  <a:cubicBezTo>
                    <a:pt x="6" y="11"/>
                    <a:pt x="6" y="11"/>
                    <a:pt x="6" y="10"/>
                  </a:cubicBezTo>
                  <a:cubicBezTo>
                    <a:pt x="6" y="7"/>
                    <a:pt x="6" y="7"/>
                    <a:pt x="6" y="7"/>
                  </a:cubicBezTo>
                  <a:cubicBezTo>
                    <a:pt x="6" y="6"/>
                    <a:pt x="7" y="5"/>
                    <a:pt x="7" y="4"/>
                  </a:cubicBezTo>
                  <a:cubicBezTo>
                    <a:pt x="7" y="3"/>
                    <a:pt x="7" y="3"/>
                    <a:pt x="6" y="2"/>
                  </a:cubicBezTo>
                  <a:cubicBezTo>
                    <a:pt x="6" y="1"/>
                    <a:pt x="6" y="1"/>
                    <a:pt x="5" y="1"/>
                  </a:cubicBezTo>
                  <a:cubicBezTo>
                    <a:pt x="5" y="1"/>
                    <a:pt x="5" y="0"/>
                    <a:pt x="5" y="0"/>
                  </a:cubicBezTo>
                  <a:cubicBezTo>
                    <a:pt x="4" y="1"/>
                    <a:pt x="4" y="2"/>
                    <a:pt x="4" y="2"/>
                  </a:cubicBezTo>
                  <a:cubicBezTo>
                    <a:pt x="3" y="4"/>
                    <a:pt x="1" y="5"/>
                    <a:pt x="0" y="6"/>
                  </a:cubicBezTo>
                  <a:cubicBezTo>
                    <a:pt x="0" y="10"/>
                    <a:pt x="0" y="10"/>
                    <a:pt x="0" y="10"/>
                  </a:cubicBezTo>
                  <a:cubicBezTo>
                    <a:pt x="0" y="10"/>
                    <a:pt x="0" y="10"/>
                    <a:pt x="0" y="10"/>
                  </a:cubicBezTo>
                  <a:close/>
                </a:path>
              </a:pathLst>
            </a:custGeom>
            <a:grpFill/>
            <a:ln>
              <a:noFill/>
            </a:ln>
          </p:spPr>
          <p:txBody>
            <a:bodyPr vert="horz" wrap="square" lIns="68580" tIns="34290" rIns="68580" bIns="34290" numCol="1" anchor="t" anchorCtr="0" compatLnSpc="1">
              <a:prstTxWarp prst="textNoShape">
                <a:avLst/>
              </a:prstTxWarp>
            </a:bodyPr>
            <a:lstStyle/>
            <a:p>
              <a:endParaRPr lang="en-US" sz="1350"/>
            </a:p>
          </p:txBody>
        </p:sp>
        <p:sp>
          <p:nvSpPr>
            <p:cNvPr id="19" name="Freeform 21"/>
            <p:cNvSpPr>
              <a:spLocks noEditPoints="1"/>
            </p:cNvSpPr>
            <p:nvPr/>
          </p:nvSpPr>
          <p:spPr bwMode="auto">
            <a:xfrm>
              <a:off x="3738632" y="4876059"/>
              <a:ext cx="573627" cy="392894"/>
            </a:xfrm>
            <a:custGeom>
              <a:avLst/>
              <a:gdLst>
                <a:gd name="T0" fmla="*/ 85 w 92"/>
                <a:gd name="T1" fmla="*/ 59 h 63"/>
                <a:gd name="T2" fmla="*/ 86 w 92"/>
                <a:gd name="T3" fmla="*/ 61 h 63"/>
                <a:gd name="T4" fmla="*/ 88 w 92"/>
                <a:gd name="T5" fmla="*/ 62 h 63"/>
                <a:gd name="T6" fmla="*/ 91 w 92"/>
                <a:gd name="T7" fmla="*/ 62 h 63"/>
                <a:gd name="T8" fmla="*/ 92 w 92"/>
                <a:gd name="T9" fmla="*/ 60 h 63"/>
                <a:gd name="T10" fmla="*/ 89 w 92"/>
                <a:gd name="T11" fmla="*/ 60 h 63"/>
                <a:gd name="T12" fmla="*/ 2 w 92"/>
                <a:gd name="T13" fmla="*/ 6 h 63"/>
                <a:gd name="T14" fmla="*/ 7 w 92"/>
                <a:gd name="T15" fmla="*/ 5 h 63"/>
                <a:gd name="T16" fmla="*/ 12 w 92"/>
                <a:gd name="T17" fmla="*/ 5 h 63"/>
                <a:gd name="T18" fmla="*/ 19 w 92"/>
                <a:gd name="T19" fmla="*/ 6 h 63"/>
                <a:gd name="T20" fmla="*/ 28 w 92"/>
                <a:gd name="T21" fmla="*/ 7 h 63"/>
                <a:gd name="T22" fmla="*/ 32 w 92"/>
                <a:gd name="T23" fmla="*/ 14 h 63"/>
                <a:gd name="T24" fmla="*/ 39 w 92"/>
                <a:gd name="T25" fmla="*/ 12 h 63"/>
                <a:gd name="T26" fmla="*/ 48 w 92"/>
                <a:gd name="T27" fmla="*/ 2 h 63"/>
                <a:gd name="T28" fmla="*/ 63 w 92"/>
                <a:gd name="T29" fmla="*/ 0 h 63"/>
                <a:gd name="T30" fmla="*/ 75 w 92"/>
                <a:gd name="T31" fmla="*/ 1 h 63"/>
                <a:gd name="T32" fmla="*/ 81 w 92"/>
                <a:gd name="T33" fmla="*/ 2 h 63"/>
                <a:gd name="T34" fmla="*/ 87 w 92"/>
                <a:gd name="T35" fmla="*/ 25 h 63"/>
                <a:gd name="T36" fmla="*/ 84 w 92"/>
                <a:gd name="T37" fmla="*/ 24 h 63"/>
                <a:gd name="T38" fmla="*/ 79 w 92"/>
                <a:gd name="T39" fmla="*/ 27 h 63"/>
                <a:gd name="T40" fmla="*/ 78 w 92"/>
                <a:gd name="T41" fmla="*/ 31 h 63"/>
                <a:gd name="T42" fmla="*/ 75 w 92"/>
                <a:gd name="T43" fmla="*/ 32 h 63"/>
                <a:gd name="T44" fmla="*/ 67 w 92"/>
                <a:gd name="T45" fmla="*/ 33 h 63"/>
                <a:gd name="T46" fmla="*/ 64 w 92"/>
                <a:gd name="T47" fmla="*/ 34 h 63"/>
                <a:gd name="T48" fmla="*/ 61 w 92"/>
                <a:gd name="T49" fmla="*/ 34 h 63"/>
                <a:gd name="T50" fmla="*/ 57 w 92"/>
                <a:gd name="T51" fmla="*/ 33 h 63"/>
                <a:gd name="T52" fmla="*/ 54 w 92"/>
                <a:gd name="T53" fmla="*/ 35 h 63"/>
                <a:gd name="T54" fmla="*/ 50 w 92"/>
                <a:gd name="T55" fmla="*/ 36 h 63"/>
                <a:gd name="T56" fmla="*/ 45 w 92"/>
                <a:gd name="T57" fmla="*/ 38 h 63"/>
                <a:gd name="T58" fmla="*/ 41 w 92"/>
                <a:gd name="T59" fmla="*/ 38 h 63"/>
                <a:gd name="T60" fmla="*/ 32 w 92"/>
                <a:gd name="T61" fmla="*/ 39 h 63"/>
                <a:gd name="T62" fmla="*/ 30 w 92"/>
                <a:gd name="T63" fmla="*/ 39 h 63"/>
                <a:gd name="T64" fmla="*/ 27 w 92"/>
                <a:gd name="T65" fmla="*/ 38 h 63"/>
                <a:gd name="T66" fmla="*/ 24 w 92"/>
                <a:gd name="T67" fmla="*/ 38 h 63"/>
                <a:gd name="T68" fmla="*/ 19 w 92"/>
                <a:gd name="T69" fmla="*/ 40 h 63"/>
                <a:gd name="T70" fmla="*/ 14 w 92"/>
                <a:gd name="T71" fmla="*/ 40 h 63"/>
                <a:gd name="T72" fmla="*/ 7 w 92"/>
                <a:gd name="T73" fmla="*/ 38 h 63"/>
                <a:gd name="T74" fmla="*/ 3 w 92"/>
                <a:gd name="T75" fmla="*/ 36 h 63"/>
                <a:gd name="T76" fmla="*/ 2 w 92"/>
                <a:gd name="T77" fmla="*/ 29 h 63"/>
                <a:gd name="T78" fmla="*/ 1 w 92"/>
                <a:gd name="T79" fmla="*/ 26 h 63"/>
                <a:gd name="T80" fmla="*/ 1 w 92"/>
                <a:gd name="T81" fmla="*/ 18 h 63"/>
                <a:gd name="T82" fmla="*/ 0 w 92"/>
                <a:gd name="T83" fmla="*/ 15 h 63"/>
                <a:gd name="T84" fmla="*/ 2 w 92"/>
                <a:gd name="T85" fmla="*/ 13 h 63"/>
                <a:gd name="T86" fmla="*/ 2 w 92"/>
                <a:gd name="T87" fmla="*/ 7 h 6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Lst>
              <a:rect l="0" t="0" r="r" b="b"/>
              <a:pathLst>
                <a:path w="92" h="63">
                  <a:moveTo>
                    <a:pt x="86" y="58"/>
                  </a:moveTo>
                  <a:cubicBezTo>
                    <a:pt x="86" y="58"/>
                    <a:pt x="85" y="59"/>
                    <a:pt x="85" y="59"/>
                  </a:cubicBezTo>
                  <a:cubicBezTo>
                    <a:pt x="85" y="60"/>
                    <a:pt x="85" y="60"/>
                    <a:pt x="85" y="60"/>
                  </a:cubicBezTo>
                  <a:cubicBezTo>
                    <a:pt x="85" y="61"/>
                    <a:pt x="85" y="61"/>
                    <a:pt x="86" y="61"/>
                  </a:cubicBezTo>
                  <a:cubicBezTo>
                    <a:pt x="86" y="62"/>
                    <a:pt x="86" y="62"/>
                    <a:pt x="86" y="62"/>
                  </a:cubicBezTo>
                  <a:cubicBezTo>
                    <a:pt x="88" y="62"/>
                    <a:pt x="88" y="62"/>
                    <a:pt x="88" y="62"/>
                  </a:cubicBezTo>
                  <a:cubicBezTo>
                    <a:pt x="88" y="62"/>
                    <a:pt x="89" y="63"/>
                    <a:pt x="89" y="63"/>
                  </a:cubicBezTo>
                  <a:cubicBezTo>
                    <a:pt x="90" y="63"/>
                    <a:pt x="90" y="62"/>
                    <a:pt x="91" y="62"/>
                  </a:cubicBezTo>
                  <a:cubicBezTo>
                    <a:pt x="92" y="62"/>
                    <a:pt x="92" y="62"/>
                    <a:pt x="92" y="61"/>
                  </a:cubicBezTo>
                  <a:cubicBezTo>
                    <a:pt x="92" y="61"/>
                    <a:pt x="92" y="61"/>
                    <a:pt x="92" y="60"/>
                  </a:cubicBezTo>
                  <a:cubicBezTo>
                    <a:pt x="91" y="60"/>
                    <a:pt x="91" y="60"/>
                    <a:pt x="91" y="60"/>
                  </a:cubicBezTo>
                  <a:cubicBezTo>
                    <a:pt x="90" y="60"/>
                    <a:pt x="90" y="60"/>
                    <a:pt x="89" y="60"/>
                  </a:cubicBezTo>
                  <a:cubicBezTo>
                    <a:pt x="88" y="59"/>
                    <a:pt x="87" y="58"/>
                    <a:pt x="86" y="58"/>
                  </a:cubicBezTo>
                  <a:close/>
                  <a:moveTo>
                    <a:pt x="2" y="6"/>
                  </a:moveTo>
                  <a:cubicBezTo>
                    <a:pt x="3" y="7"/>
                    <a:pt x="4" y="7"/>
                    <a:pt x="5" y="7"/>
                  </a:cubicBezTo>
                  <a:cubicBezTo>
                    <a:pt x="6" y="7"/>
                    <a:pt x="6" y="5"/>
                    <a:pt x="7" y="5"/>
                  </a:cubicBezTo>
                  <a:cubicBezTo>
                    <a:pt x="8" y="4"/>
                    <a:pt x="10" y="5"/>
                    <a:pt x="11" y="4"/>
                  </a:cubicBezTo>
                  <a:cubicBezTo>
                    <a:pt x="12" y="4"/>
                    <a:pt x="12" y="5"/>
                    <a:pt x="12" y="5"/>
                  </a:cubicBezTo>
                  <a:cubicBezTo>
                    <a:pt x="16" y="5"/>
                    <a:pt x="16" y="5"/>
                    <a:pt x="16" y="5"/>
                  </a:cubicBezTo>
                  <a:cubicBezTo>
                    <a:pt x="17" y="5"/>
                    <a:pt x="18" y="6"/>
                    <a:pt x="19" y="6"/>
                  </a:cubicBezTo>
                  <a:cubicBezTo>
                    <a:pt x="21" y="7"/>
                    <a:pt x="23" y="7"/>
                    <a:pt x="26" y="7"/>
                  </a:cubicBezTo>
                  <a:cubicBezTo>
                    <a:pt x="27" y="7"/>
                    <a:pt x="27" y="6"/>
                    <a:pt x="28" y="7"/>
                  </a:cubicBezTo>
                  <a:cubicBezTo>
                    <a:pt x="29" y="8"/>
                    <a:pt x="28" y="8"/>
                    <a:pt x="29" y="9"/>
                  </a:cubicBezTo>
                  <a:cubicBezTo>
                    <a:pt x="30" y="11"/>
                    <a:pt x="30" y="12"/>
                    <a:pt x="32" y="14"/>
                  </a:cubicBezTo>
                  <a:cubicBezTo>
                    <a:pt x="33" y="14"/>
                    <a:pt x="34" y="13"/>
                    <a:pt x="35" y="13"/>
                  </a:cubicBezTo>
                  <a:cubicBezTo>
                    <a:pt x="37" y="13"/>
                    <a:pt x="38" y="13"/>
                    <a:pt x="39" y="12"/>
                  </a:cubicBezTo>
                  <a:cubicBezTo>
                    <a:pt x="39" y="10"/>
                    <a:pt x="39" y="9"/>
                    <a:pt x="40" y="8"/>
                  </a:cubicBezTo>
                  <a:cubicBezTo>
                    <a:pt x="43" y="5"/>
                    <a:pt x="44" y="4"/>
                    <a:pt x="48" y="2"/>
                  </a:cubicBezTo>
                  <a:cubicBezTo>
                    <a:pt x="50" y="2"/>
                    <a:pt x="51" y="0"/>
                    <a:pt x="53" y="0"/>
                  </a:cubicBezTo>
                  <a:cubicBezTo>
                    <a:pt x="57" y="0"/>
                    <a:pt x="59" y="0"/>
                    <a:pt x="63" y="0"/>
                  </a:cubicBezTo>
                  <a:cubicBezTo>
                    <a:pt x="67" y="0"/>
                    <a:pt x="68" y="1"/>
                    <a:pt x="71" y="1"/>
                  </a:cubicBezTo>
                  <a:cubicBezTo>
                    <a:pt x="75" y="1"/>
                    <a:pt x="75" y="1"/>
                    <a:pt x="75" y="1"/>
                  </a:cubicBezTo>
                  <a:cubicBezTo>
                    <a:pt x="77" y="1"/>
                    <a:pt x="79" y="2"/>
                    <a:pt x="81" y="2"/>
                  </a:cubicBezTo>
                  <a:cubicBezTo>
                    <a:pt x="81" y="2"/>
                    <a:pt x="81" y="2"/>
                    <a:pt x="81" y="2"/>
                  </a:cubicBezTo>
                  <a:cubicBezTo>
                    <a:pt x="87" y="25"/>
                    <a:pt x="87" y="25"/>
                    <a:pt x="87" y="25"/>
                  </a:cubicBezTo>
                  <a:cubicBezTo>
                    <a:pt x="87" y="25"/>
                    <a:pt x="87" y="25"/>
                    <a:pt x="87" y="25"/>
                  </a:cubicBezTo>
                  <a:cubicBezTo>
                    <a:pt x="86" y="25"/>
                    <a:pt x="86" y="25"/>
                    <a:pt x="86" y="25"/>
                  </a:cubicBezTo>
                  <a:cubicBezTo>
                    <a:pt x="85" y="25"/>
                    <a:pt x="84" y="24"/>
                    <a:pt x="84" y="24"/>
                  </a:cubicBezTo>
                  <a:cubicBezTo>
                    <a:pt x="82" y="24"/>
                    <a:pt x="82" y="25"/>
                    <a:pt x="81" y="26"/>
                  </a:cubicBezTo>
                  <a:cubicBezTo>
                    <a:pt x="80" y="26"/>
                    <a:pt x="79" y="26"/>
                    <a:pt x="79" y="27"/>
                  </a:cubicBezTo>
                  <a:cubicBezTo>
                    <a:pt x="78" y="28"/>
                    <a:pt x="78" y="28"/>
                    <a:pt x="78" y="29"/>
                  </a:cubicBezTo>
                  <a:cubicBezTo>
                    <a:pt x="78" y="30"/>
                    <a:pt x="78" y="30"/>
                    <a:pt x="78" y="31"/>
                  </a:cubicBezTo>
                  <a:cubicBezTo>
                    <a:pt x="78" y="31"/>
                    <a:pt x="78" y="31"/>
                    <a:pt x="78" y="31"/>
                  </a:cubicBezTo>
                  <a:cubicBezTo>
                    <a:pt x="77" y="31"/>
                    <a:pt x="76" y="32"/>
                    <a:pt x="75" y="32"/>
                  </a:cubicBezTo>
                  <a:cubicBezTo>
                    <a:pt x="69" y="33"/>
                    <a:pt x="69" y="33"/>
                    <a:pt x="69" y="33"/>
                  </a:cubicBezTo>
                  <a:cubicBezTo>
                    <a:pt x="67" y="33"/>
                    <a:pt x="67" y="33"/>
                    <a:pt x="67" y="33"/>
                  </a:cubicBezTo>
                  <a:cubicBezTo>
                    <a:pt x="67" y="33"/>
                    <a:pt x="66" y="33"/>
                    <a:pt x="66" y="33"/>
                  </a:cubicBezTo>
                  <a:cubicBezTo>
                    <a:pt x="65" y="33"/>
                    <a:pt x="64" y="33"/>
                    <a:pt x="64" y="34"/>
                  </a:cubicBezTo>
                  <a:cubicBezTo>
                    <a:pt x="63" y="34"/>
                    <a:pt x="63" y="35"/>
                    <a:pt x="62" y="35"/>
                  </a:cubicBezTo>
                  <a:cubicBezTo>
                    <a:pt x="62" y="35"/>
                    <a:pt x="62" y="34"/>
                    <a:pt x="61" y="34"/>
                  </a:cubicBezTo>
                  <a:cubicBezTo>
                    <a:pt x="60" y="34"/>
                    <a:pt x="59" y="34"/>
                    <a:pt x="58" y="34"/>
                  </a:cubicBezTo>
                  <a:cubicBezTo>
                    <a:pt x="58" y="33"/>
                    <a:pt x="57" y="33"/>
                    <a:pt x="57" y="33"/>
                  </a:cubicBezTo>
                  <a:cubicBezTo>
                    <a:pt x="56" y="33"/>
                    <a:pt x="55" y="33"/>
                    <a:pt x="55" y="34"/>
                  </a:cubicBezTo>
                  <a:cubicBezTo>
                    <a:pt x="54" y="34"/>
                    <a:pt x="54" y="35"/>
                    <a:pt x="54" y="35"/>
                  </a:cubicBezTo>
                  <a:cubicBezTo>
                    <a:pt x="53" y="35"/>
                    <a:pt x="53" y="35"/>
                    <a:pt x="52" y="35"/>
                  </a:cubicBezTo>
                  <a:cubicBezTo>
                    <a:pt x="51" y="35"/>
                    <a:pt x="51" y="36"/>
                    <a:pt x="50" y="36"/>
                  </a:cubicBezTo>
                  <a:cubicBezTo>
                    <a:pt x="49" y="37"/>
                    <a:pt x="48" y="38"/>
                    <a:pt x="46" y="38"/>
                  </a:cubicBezTo>
                  <a:cubicBezTo>
                    <a:pt x="46" y="38"/>
                    <a:pt x="45" y="38"/>
                    <a:pt x="45" y="38"/>
                  </a:cubicBezTo>
                  <a:cubicBezTo>
                    <a:pt x="43" y="38"/>
                    <a:pt x="43" y="38"/>
                    <a:pt x="43" y="38"/>
                  </a:cubicBezTo>
                  <a:cubicBezTo>
                    <a:pt x="42" y="38"/>
                    <a:pt x="42" y="38"/>
                    <a:pt x="41" y="38"/>
                  </a:cubicBezTo>
                  <a:cubicBezTo>
                    <a:pt x="38" y="38"/>
                    <a:pt x="37" y="38"/>
                    <a:pt x="35" y="39"/>
                  </a:cubicBezTo>
                  <a:cubicBezTo>
                    <a:pt x="34" y="39"/>
                    <a:pt x="33" y="39"/>
                    <a:pt x="32" y="39"/>
                  </a:cubicBezTo>
                  <a:cubicBezTo>
                    <a:pt x="31" y="39"/>
                    <a:pt x="31" y="39"/>
                    <a:pt x="31" y="39"/>
                  </a:cubicBezTo>
                  <a:cubicBezTo>
                    <a:pt x="31" y="39"/>
                    <a:pt x="30" y="39"/>
                    <a:pt x="30" y="39"/>
                  </a:cubicBezTo>
                  <a:cubicBezTo>
                    <a:pt x="30" y="39"/>
                    <a:pt x="30" y="38"/>
                    <a:pt x="29" y="38"/>
                  </a:cubicBezTo>
                  <a:cubicBezTo>
                    <a:pt x="27" y="38"/>
                    <a:pt x="27" y="38"/>
                    <a:pt x="27" y="38"/>
                  </a:cubicBezTo>
                  <a:cubicBezTo>
                    <a:pt x="26" y="38"/>
                    <a:pt x="26" y="38"/>
                    <a:pt x="25" y="38"/>
                  </a:cubicBezTo>
                  <a:cubicBezTo>
                    <a:pt x="25" y="38"/>
                    <a:pt x="24" y="38"/>
                    <a:pt x="24" y="38"/>
                  </a:cubicBezTo>
                  <a:cubicBezTo>
                    <a:pt x="23" y="38"/>
                    <a:pt x="22" y="38"/>
                    <a:pt x="21" y="39"/>
                  </a:cubicBezTo>
                  <a:cubicBezTo>
                    <a:pt x="20" y="39"/>
                    <a:pt x="20" y="39"/>
                    <a:pt x="19" y="40"/>
                  </a:cubicBezTo>
                  <a:cubicBezTo>
                    <a:pt x="18" y="40"/>
                    <a:pt x="18" y="41"/>
                    <a:pt x="16" y="41"/>
                  </a:cubicBezTo>
                  <a:cubicBezTo>
                    <a:pt x="15" y="41"/>
                    <a:pt x="15" y="40"/>
                    <a:pt x="14" y="40"/>
                  </a:cubicBezTo>
                  <a:cubicBezTo>
                    <a:pt x="11" y="40"/>
                    <a:pt x="11" y="40"/>
                    <a:pt x="11" y="40"/>
                  </a:cubicBezTo>
                  <a:cubicBezTo>
                    <a:pt x="9" y="40"/>
                    <a:pt x="9" y="39"/>
                    <a:pt x="7" y="38"/>
                  </a:cubicBezTo>
                  <a:cubicBezTo>
                    <a:pt x="6" y="38"/>
                    <a:pt x="5" y="38"/>
                    <a:pt x="4" y="37"/>
                  </a:cubicBezTo>
                  <a:cubicBezTo>
                    <a:pt x="4" y="37"/>
                    <a:pt x="4" y="37"/>
                    <a:pt x="3" y="36"/>
                  </a:cubicBezTo>
                  <a:cubicBezTo>
                    <a:pt x="3" y="34"/>
                    <a:pt x="2" y="33"/>
                    <a:pt x="2" y="31"/>
                  </a:cubicBezTo>
                  <a:cubicBezTo>
                    <a:pt x="2" y="30"/>
                    <a:pt x="2" y="30"/>
                    <a:pt x="2" y="29"/>
                  </a:cubicBezTo>
                  <a:cubicBezTo>
                    <a:pt x="2" y="28"/>
                    <a:pt x="2" y="28"/>
                    <a:pt x="2" y="28"/>
                  </a:cubicBezTo>
                  <a:cubicBezTo>
                    <a:pt x="2" y="27"/>
                    <a:pt x="1" y="26"/>
                    <a:pt x="1" y="26"/>
                  </a:cubicBezTo>
                  <a:cubicBezTo>
                    <a:pt x="1" y="21"/>
                    <a:pt x="1" y="21"/>
                    <a:pt x="1" y="21"/>
                  </a:cubicBezTo>
                  <a:cubicBezTo>
                    <a:pt x="1" y="18"/>
                    <a:pt x="1" y="18"/>
                    <a:pt x="1" y="18"/>
                  </a:cubicBezTo>
                  <a:cubicBezTo>
                    <a:pt x="1" y="16"/>
                    <a:pt x="1" y="16"/>
                    <a:pt x="1" y="16"/>
                  </a:cubicBezTo>
                  <a:cubicBezTo>
                    <a:pt x="1" y="16"/>
                    <a:pt x="0" y="16"/>
                    <a:pt x="0" y="15"/>
                  </a:cubicBezTo>
                  <a:cubicBezTo>
                    <a:pt x="0" y="15"/>
                    <a:pt x="1" y="15"/>
                    <a:pt x="1" y="14"/>
                  </a:cubicBezTo>
                  <a:cubicBezTo>
                    <a:pt x="1" y="14"/>
                    <a:pt x="1" y="13"/>
                    <a:pt x="2" y="13"/>
                  </a:cubicBezTo>
                  <a:cubicBezTo>
                    <a:pt x="2" y="11"/>
                    <a:pt x="3" y="10"/>
                    <a:pt x="3" y="9"/>
                  </a:cubicBezTo>
                  <a:cubicBezTo>
                    <a:pt x="3" y="8"/>
                    <a:pt x="2" y="8"/>
                    <a:pt x="2" y="7"/>
                  </a:cubicBezTo>
                  <a:cubicBezTo>
                    <a:pt x="2" y="6"/>
                    <a:pt x="2" y="6"/>
                    <a:pt x="2" y="6"/>
                  </a:cubicBezTo>
                  <a:close/>
                </a:path>
              </a:pathLst>
            </a:custGeom>
            <a:grpFill/>
            <a:ln>
              <a:noFill/>
            </a:ln>
          </p:spPr>
          <p:txBody>
            <a:bodyPr vert="horz" wrap="square" lIns="68580" tIns="34290" rIns="68580" bIns="34290" numCol="1" anchor="t" anchorCtr="0" compatLnSpc="1">
              <a:prstTxWarp prst="textNoShape">
                <a:avLst/>
              </a:prstTxWarp>
            </a:bodyPr>
            <a:lstStyle/>
            <a:p>
              <a:endParaRPr lang="en-US" sz="1350"/>
            </a:p>
          </p:txBody>
        </p:sp>
        <p:sp>
          <p:nvSpPr>
            <p:cNvPr id="20" name="Freeform 22"/>
            <p:cNvSpPr>
              <a:spLocks/>
            </p:cNvSpPr>
            <p:nvPr/>
          </p:nvSpPr>
          <p:spPr bwMode="auto">
            <a:xfrm>
              <a:off x="4241537" y="4621987"/>
              <a:ext cx="398133" cy="411231"/>
            </a:xfrm>
            <a:custGeom>
              <a:avLst/>
              <a:gdLst>
                <a:gd name="T0" fmla="*/ 42 w 64"/>
                <a:gd name="T1" fmla="*/ 0 h 66"/>
                <a:gd name="T2" fmla="*/ 43 w 64"/>
                <a:gd name="T3" fmla="*/ 7 h 66"/>
                <a:gd name="T4" fmla="*/ 48 w 64"/>
                <a:gd name="T5" fmla="*/ 13 h 66"/>
                <a:gd name="T6" fmla="*/ 59 w 64"/>
                <a:gd name="T7" fmla="*/ 19 h 66"/>
                <a:gd name="T8" fmla="*/ 62 w 64"/>
                <a:gd name="T9" fmla="*/ 24 h 66"/>
                <a:gd name="T10" fmla="*/ 64 w 64"/>
                <a:gd name="T11" fmla="*/ 26 h 66"/>
                <a:gd name="T12" fmla="*/ 62 w 64"/>
                <a:gd name="T13" fmla="*/ 31 h 66"/>
                <a:gd name="T14" fmla="*/ 56 w 64"/>
                <a:gd name="T15" fmla="*/ 37 h 66"/>
                <a:gd name="T16" fmla="*/ 52 w 64"/>
                <a:gd name="T17" fmla="*/ 41 h 66"/>
                <a:gd name="T18" fmla="*/ 50 w 64"/>
                <a:gd name="T19" fmla="*/ 42 h 66"/>
                <a:gd name="T20" fmla="*/ 49 w 64"/>
                <a:gd name="T21" fmla="*/ 40 h 66"/>
                <a:gd name="T22" fmla="*/ 47 w 64"/>
                <a:gd name="T23" fmla="*/ 43 h 66"/>
                <a:gd name="T24" fmla="*/ 44 w 64"/>
                <a:gd name="T25" fmla="*/ 46 h 66"/>
                <a:gd name="T26" fmla="*/ 45 w 64"/>
                <a:gd name="T27" fmla="*/ 52 h 66"/>
                <a:gd name="T28" fmla="*/ 41 w 64"/>
                <a:gd name="T29" fmla="*/ 54 h 66"/>
                <a:gd name="T30" fmla="*/ 37 w 64"/>
                <a:gd name="T31" fmla="*/ 56 h 66"/>
                <a:gd name="T32" fmla="*/ 31 w 64"/>
                <a:gd name="T33" fmla="*/ 61 h 66"/>
                <a:gd name="T34" fmla="*/ 26 w 64"/>
                <a:gd name="T35" fmla="*/ 61 h 66"/>
                <a:gd name="T36" fmla="*/ 24 w 64"/>
                <a:gd name="T37" fmla="*/ 64 h 66"/>
                <a:gd name="T38" fmla="*/ 20 w 64"/>
                <a:gd name="T39" fmla="*/ 66 h 66"/>
                <a:gd name="T40" fmla="*/ 17 w 64"/>
                <a:gd name="T41" fmla="*/ 65 h 66"/>
                <a:gd name="T42" fmla="*/ 11 w 64"/>
                <a:gd name="T43" fmla="*/ 65 h 66"/>
                <a:gd name="T44" fmla="*/ 6 w 64"/>
                <a:gd name="T45" fmla="*/ 66 h 66"/>
                <a:gd name="T46" fmla="*/ 0 w 64"/>
                <a:gd name="T47" fmla="*/ 43 h 66"/>
                <a:gd name="T48" fmla="*/ 6 w 64"/>
                <a:gd name="T49" fmla="*/ 42 h 66"/>
                <a:gd name="T50" fmla="*/ 15 w 64"/>
                <a:gd name="T51" fmla="*/ 41 h 66"/>
                <a:gd name="T52" fmla="*/ 30 w 64"/>
                <a:gd name="T53" fmla="*/ 38 h 66"/>
                <a:gd name="T54" fmla="*/ 35 w 64"/>
                <a:gd name="T55" fmla="*/ 24 h 66"/>
                <a:gd name="T56" fmla="*/ 31 w 64"/>
                <a:gd name="T57" fmla="*/ 19 h 66"/>
                <a:gd name="T58" fmla="*/ 32 w 64"/>
                <a:gd name="T59" fmla="*/ 17 h 66"/>
                <a:gd name="T60" fmla="*/ 36 w 64"/>
                <a:gd name="T61" fmla="*/ 3 h 66"/>
                <a:gd name="T62" fmla="*/ 42 w 64"/>
                <a:gd name="T63" fmla="*/ 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64" h="66">
                  <a:moveTo>
                    <a:pt x="42" y="0"/>
                  </a:moveTo>
                  <a:cubicBezTo>
                    <a:pt x="42" y="0"/>
                    <a:pt x="42" y="0"/>
                    <a:pt x="42" y="0"/>
                  </a:cubicBezTo>
                  <a:cubicBezTo>
                    <a:pt x="42" y="1"/>
                    <a:pt x="42" y="2"/>
                    <a:pt x="41" y="3"/>
                  </a:cubicBezTo>
                  <a:cubicBezTo>
                    <a:pt x="41" y="5"/>
                    <a:pt x="42" y="6"/>
                    <a:pt x="43" y="7"/>
                  </a:cubicBezTo>
                  <a:cubicBezTo>
                    <a:pt x="44" y="9"/>
                    <a:pt x="45" y="10"/>
                    <a:pt x="47" y="11"/>
                  </a:cubicBezTo>
                  <a:cubicBezTo>
                    <a:pt x="47" y="12"/>
                    <a:pt x="48" y="12"/>
                    <a:pt x="48" y="13"/>
                  </a:cubicBezTo>
                  <a:cubicBezTo>
                    <a:pt x="50" y="13"/>
                    <a:pt x="50" y="14"/>
                    <a:pt x="52" y="15"/>
                  </a:cubicBezTo>
                  <a:cubicBezTo>
                    <a:pt x="54" y="17"/>
                    <a:pt x="56" y="17"/>
                    <a:pt x="59" y="19"/>
                  </a:cubicBezTo>
                  <a:cubicBezTo>
                    <a:pt x="60" y="20"/>
                    <a:pt x="60" y="21"/>
                    <a:pt x="61" y="22"/>
                  </a:cubicBezTo>
                  <a:cubicBezTo>
                    <a:pt x="61" y="23"/>
                    <a:pt x="61" y="24"/>
                    <a:pt x="62" y="24"/>
                  </a:cubicBezTo>
                  <a:cubicBezTo>
                    <a:pt x="62" y="25"/>
                    <a:pt x="62" y="26"/>
                    <a:pt x="63" y="26"/>
                  </a:cubicBezTo>
                  <a:cubicBezTo>
                    <a:pt x="64" y="26"/>
                    <a:pt x="64" y="26"/>
                    <a:pt x="64" y="26"/>
                  </a:cubicBezTo>
                  <a:cubicBezTo>
                    <a:pt x="64" y="26"/>
                    <a:pt x="64" y="26"/>
                    <a:pt x="64" y="27"/>
                  </a:cubicBezTo>
                  <a:cubicBezTo>
                    <a:pt x="64" y="29"/>
                    <a:pt x="63" y="30"/>
                    <a:pt x="62" y="31"/>
                  </a:cubicBezTo>
                  <a:cubicBezTo>
                    <a:pt x="61" y="33"/>
                    <a:pt x="61" y="34"/>
                    <a:pt x="60" y="35"/>
                  </a:cubicBezTo>
                  <a:cubicBezTo>
                    <a:pt x="58" y="36"/>
                    <a:pt x="57" y="36"/>
                    <a:pt x="56" y="37"/>
                  </a:cubicBezTo>
                  <a:cubicBezTo>
                    <a:pt x="55" y="38"/>
                    <a:pt x="54" y="38"/>
                    <a:pt x="54" y="39"/>
                  </a:cubicBezTo>
                  <a:cubicBezTo>
                    <a:pt x="53" y="40"/>
                    <a:pt x="52" y="40"/>
                    <a:pt x="52" y="41"/>
                  </a:cubicBezTo>
                  <a:cubicBezTo>
                    <a:pt x="52" y="42"/>
                    <a:pt x="51" y="42"/>
                    <a:pt x="51" y="43"/>
                  </a:cubicBezTo>
                  <a:cubicBezTo>
                    <a:pt x="51" y="43"/>
                    <a:pt x="50" y="42"/>
                    <a:pt x="50" y="42"/>
                  </a:cubicBezTo>
                  <a:cubicBezTo>
                    <a:pt x="50" y="42"/>
                    <a:pt x="50" y="42"/>
                    <a:pt x="49" y="42"/>
                  </a:cubicBezTo>
                  <a:cubicBezTo>
                    <a:pt x="49" y="41"/>
                    <a:pt x="50" y="40"/>
                    <a:pt x="49" y="40"/>
                  </a:cubicBezTo>
                  <a:cubicBezTo>
                    <a:pt x="49" y="40"/>
                    <a:pt x="48" y="41"/>
                    <a:pt x="48" y="41"/>
                  </a:cubicBezTo>
                  <a:cubicBezTo>
                    <a:pt x="48" y="42"/>
                    <a:pt x="47" y="42"/>
                    <a:pt x="47" y="43"/>
                  </a:cubicBezTo>
                  <a:cubicBezTo>
                    <a:pt x="46" y="44"/>
                    <a:pt x="46" y="44"/>
                    <a:pt x="45" y="45"/>
                  </a:cubicBezTo>
                  <a:cubicBezTo>
                    <a:pt x="45" y="45"/>
                    <a:pt x="44" y="45"/>
                    <a:pt x="44" y="46"/>
                  </a:cubicBezTo>
                  <a:cubicBezTo>
                    <a:pt x="44" y="47"/>
                    <a:pt x="44" y="48"/>
                    <a:pt x="45" y="49"/>
                  </a:cubicBezTo>
                  <a:cubicBezTo>
                    <a:pt x="45" y="50"/>
                    <a:pt x="45" y="51"/>
                    <a:pt x="45" y="52"/>
                  </a:cubicBezTo>
                  <a:cubicBezTo>
                    <a:pt x="45" y="53"/>
                    <a:pt x="46" y="53"/>
                    <a:pt x="46" y="54"/>
                  </a:cubicBezTo>
                  <a:cubicBezTo>
                    <a:pt x="44" y="54"/>
                    <a:pt x="43" y="54"/>
                    <a:pt x="41" y="54"/>
                  </a:cubicBezTo>
                  <a:cubicBezTo>
                    <a:pt x="40" y="54"/>
                    <a:pt x="39" y="54"/>
                    <a:pt x="38" y="55"/>
                  </a:cubicBezTo>
                  <a:cubicBezTo>
                    <a:pt x="37" y="55"/>
                    <a:pt x="37" y="55"/>
                    <a:pt x="37" y="56"/>
                  </a:cubicBezTo>
                  <a:cubicBezTo>
                    <a:pt x="36" y="57"/>
                    <a:pt x="35" y="57"/>
                    <a:pt x="34" y="59"/>
                  </a:cubicBezTo>
                  <a:cubicBezTo>
                    <a:pt x="33" y="60"/>
                    <a:pt x="33" y="61"/>
                    <a:pt x="31" y="61"/>
                  </a:cubicBezTo>
                  <a:cubicBezTo>
                    <a:pt x="30" y="61"/>
                    <a:pt x="30" y="61"/>
                    <a:pt x="29" y="61"/>
                  </a:cubicBezTo>
                  <a:cubicBezTo>
                    <a:pt x="28" y="61"/>
                    <a:pt x="27" y="61"/>
                    <a:pt x="26" y="61"/>
                  </a:cubicBezTo>
                  <a:cubicBezTo>
                    <a:pt x="25" y="61"/>
                    <a:pt x="24" y="62"/>
                    <a:pt x="24" y="62"/>
                  </a:cubicBezTo>
                  <a:cubicBezTo>
                    <a:pt x="24" y="63"/>
                    <a:pt x="24" y="63"/>
                    <a:pt x="24" y="64"/>
                  </a:cubicBezTo>
                  <a:cubicBezTo>
                    <a:pt x="23" y="65"/>
                    <a:pt x="22" y="64"/>
                    <a:pt x="21" y="65"/>
                  </a:cubicBezTo>
                  <a:cubicBezTo>
                    <a:pt x="21" y="65"/>
                    <a:pt x="21" y="66"/>
                    <a:pt x="20" y="66"/>
                  </a:cubicBezTo>
                  <a:cubicBezTo>
                    <a:pt x="19" y="66"/>
                    <a:pt x="19" y="66"/>
                    <a:pt x="19" y="66"/>
                  </a:cubicBezTo>
                  <a:cubicBezTo>
                    <a:pt x="18" y="66"/>
                    <a:pt x="18" y="65"/>
                    <a:pt x="17" y="65"/>
                  </a:cubicBezTo>
                  <a:cubicBezTo>
                    <a:pt x="17" y="64"/>
                    <a:pt x="16" y="64"/>
                    <a:pt x="15" y="64"/>
                  </a:cubicBezTo>
                  <a:cubicBezTo>
                    <a:pt x="13" y="64"/>
                    <a:pt x="12" y="64"/>
                    <a:pt x="11" y="65"/>
                  </a:cubicBezTo>
                  <a:cubicBezTo>
                    <a:pt x="9" y="66"/>
                    <a:pt x="9" y="66"/>
                    <a:pt x="7" y="66"/>
                  </a:cubicBezTo>
                  <a:cubicBezTo>
                    <a:pt x="6" y="66"/>
                    <a:pt x="6" y="66"/>
                    <a:pt x="6" y="66"/>
                  </a:cubicBezTo>
                  <a:cubicBezTo>
                    <a:pt x="6" y="66"/>
                    <a:pt x="6" y="66"/>
                    <a:pt x="6" y="66"/>
                  </a:cubicBezTo>
                  <a:cubicBezTo>
                    <a:pt x="0" y="43"/>
                    <a:pt x="0" y="43"/>
                    <a:pt x="0" y="43"/>
                  </a:cubicBezTo>
                  <a:cubicBezTo>
                    <a:pt x="0" y="43"/>
                    <a:pt x="0" y="43"/>
                    <a:pt x="0" y="43"/>
                  </a:cubicBezTo>
                  <a:cubicBezTo>
                    <a:pt x="2" y="42"/>
                    <a:pt x="4" y="43"/>
                    <a:pt x="6" y="42"/>
                  </a:cubicBezTo>
                  <a:cubicBezTo>
                    <a:pt x="7" y="42"/>
                    <a:pt x="8" y="41"/>
                    <a:pt x="9" y="41"/>
                  </a:cubicBezTo>
                  <a:cubicBezTo>
                    <a:pt x="15" y="41"/>
                    <a:pt x="15" y="41"/>
                    <a:pt x="15" y="41"/>
                  </a:cubicBezTo>
                  <a:cubicBezTo>
                    <a:pt x="19" y="41"/>
                    <a:pt x="21" y="41"/>
                    <a:pt x="24" y="40"/>
                  </a:cubicBezTo>
                  <a:cubicBezTo>
                    <a:pt x="27" y="40"/>
                    <a:pt x="29" y="40"/>
                    <a:pt x="30" y="38"/>
                  </a:cubicBezTo>
                  <a:cubicBezTo>
                    <a:pt x="30" y="38"/>
                    <a:pt x="31" y="37"/>
                    <a:pt x="31" y="36"/>
                  </a:cubicBezTo>
                  <a:cubicBezTo>
                    <a:pt x="33" y="32"/>
                    <a:pt x="35" y="29"/>
                    <a:pt x="35" y="24"/>
                  </a:cubicBezTo>
                  <a:cubicBezTo>
                    <a:pt x="35" y="23"/>
                    <a:pt x="35" y="23"/>
                    <a:pt x="34" y="23"/>
                  </a:cubicBezTo>
                  <a:cubicBezTo>
                    <a:pt x="33" y="21"/>
                    <a:pt x="32" y="21"/>
                    <a:pt x="31" y="19"/>
                  </a:cubicBezTo>
                  <a:cubicBezTo>
                    <a:pt x="31" y="19"/>
                    <a:pt x="31" y="19"/>
                    <a:pt x="31" y="19"/>
                  </a:cubicBezTo>
                  <a:cubicBezTo>
                    <a:pt x="31" y="18"/>
                    <a:pt x="32" y="18"/>
                    <a:pt x="32" y="17"/>
                  </a:cubicBezTo>
                  <a:cubicBezTo>
                    <a:pt x="33" y="14"/>
                    <a:pt x="33" y="12"/>
                    <a:pt x="34" y="9"/>
                  </a:cubicBezTo>
                  <a:cubicBezTo>
                    <a:pt x="34" y="7"/>
                    <a:pt x="34" y="5"/>
                    <a:pt x="36" y="3"/>
                  </a:cubicBezTo>
                  <a:cubicBezTo>
                    <a:pt x="36" y="2"/>
                    <a:pt x="37" y="2"/>
                    <a:pt x="38" y="2"/>
                  </a:cubicBezTo>
                  <a:cubicBezTo>
                    <a:pt x="40" y="2"/>
                    <a:pt x="40" y="1"/>
                    <a:pt x="42" y="0"/>
                  </a:cubicBezTo>
                  <a:close/>
                </a:path>
              </a:pathLst>
            </a:custGeom>
            <a:grpFill/>
            <a:ln>
              <a:noFill/>
            </a:ln>
          </p:spPr>
          <p:txBody>
            <a:bodyPr vert="horz" wrap="square" lIns="68580" tIns="34290" rIns="68580" bIns="34290" numCol="1" anchor="t" anchorCtr="0" compatLnSpc="1">
              <a:prstTxWarp prst="textNoShape">
                <a:avLst/>
              </a:prstTxWarp>
            </a:bodyPr>
            <a:lstStyle/>
            <a:p>
              <a:endParaRPr lang="en-US" sz="1350"/>
            </a:p>
          </p:txBody>
        </p:sp>
        <p:sp>
          <p:nvSpPr>
            <p:cNvPr id="21" name="Freeform 23"/>
            <p:cNvSpPr>
              <a:spLocks/>
            </p:cNvSpPr>
            <p:nvPr/>
          </p:nvSpPr>
          <p:spPr bwMode="auto">
            <a:xfrm>
              <a:off x="4094856" y="3516642"/>
              <a:ext cx="209543" cy="199067"/>
            </a:xfrm>
            <a:custGeom>
              <a:avLst/>
              <a:gdLst>
                <a:gd name="T0" fmla="*/ 24 w 34"/>
                <a:gd name="T1" fmla="*/ 28 h 32"/>
                <a:gd name="T2" fmla="*/ 28 w 34"/>
                <a:gd name="T3" fmla="*/ 29 h 32"/>
                <a:gd name="T4" fmla="*/ 30 w 34"/>
                <a:gd name="T5" fmla="*/ 31 h 32"/>
                <a:gd name="T6" fmla="*/ 32 w 34"/>
                <a:gd name="T7" fmla="*/ 32 h 32"/>
                <a:gd name="T8" fmla="*/ 33 w 34"/>
                <a:gd name="T9" fmla="*/ 31 h 32"/>
                <a:gd name="T10" fmla="*/ 34 w 34"/>
                <a:gd name="T11" fmla="*/ 30 h 32"/>
                <a:gd name="T12" fmla="*/ 33 w 34"/>
                <a:gd name="T13" fmla="*/ 28 h 32"/>
                <a:gd name="T14" fmla="*/ 34 w 34"/>
                <a:gd name="T15" fmla="*/ 27 h 32"/>
                <a:gd name="T16" fmla="*/ 34 w 34"/>
                <a:gd name="T17" fmla="*/ 27 h 32"/>
                <a:gd name="T18" fmla="*/ 31 w 34"/>
                <a:gd name="T19" fmla="*/ 23 h 32"/>
                <a:gd name="T20" fmla="*/ 31 w 34"/>
                <a:gd name="T21" fmla="*/ 20 h 32"/>
                <a:gd name="T22" fmla="*/ 27 w 34"/>
                <a:gd name="T23" fmla="*/ 17 h 32"/>
                <a:gd name="T24" fmla="*/ 23 w 34"/>
                <a:gd name="T25" fmla="*/ 17 h 32"/>
                <a:gd name="T26" fmla="*/ 19 w 34"/>
                <a:gd name="T27" fmla="*/ 14 h 32"/>
                <a:gd name="T28" fmla="*/ 16 w 34"/>
                <a:gd name="T29" fmla="*/ 12 h 32"/>
                <a:gd name="T30" fmla="*/ 16 w 34"/>
                <a:gd name="T31" fmla="*/ 6 h 32"/>
                <a:gd name="T32" fmla="*/ 9 w 34"/>
                <a:gd name="T33" fmla="*/ 6 h 32"/>
                <a:gd name="T34" fmla="*/ 8 w 34"/>
                <a:gd name="T35" fmla="*/ 4 h 32"/>
                <a:gd name="T36" fmla="*/ 6 w 34"/>
                <a:gd name="T37" fmla="*/ 3 h 32"/>
                <a:gd name="T38" fmla="*/ 4 w 34"/>
                <a:gd name="T39" fmla="*/ 2 h 32"/>
                <a:gd name="T40" fmla="*/ 2 w 34"/>
                <a:gd name="T41" fmla="*/ 0 h 32"/>
                <a:gd name="T42" fmla="*/ 0 w 34"/>
                <a:gd name="T43" fmla="*/ 0 h 32"/>
                <a:gd name="T44" fmla="*/ 0 w 34"/>
                <a:gd name="T45" fmla="*/ 0 h 32"/>
                <a:gd name="T46" fmla="*/ 2 w 34"/>
                <a:gd name="T47" fmla="*/ 2 h 32"/>
                <a:gd name="T48" fmla="*/ 4 w 34"/>
                <a:gd name="T49" fmla="*/ 4 h 32"/>
                <a:gd name="T50" fmla="*/ 5 w 34"/>
                <a:gd name="T51" fmla="*/ 9 h 32"/>
                <a:gd name="T52" fmla="*/ 5 w 34"/>
                <a:gd name="T53" fmla="*/ 14 h 32"/>
                <a:gd name="T54" fmla="*/ 2 w 34"/>
                <a:gd name="T55" fmla="*/ 17 h 32"/>
                <a:gd name="T56" fmla="*/ 2 w 34"/>
                <a:gd name="T57" fmla="*/ 17 h 32"/>
                <a:gd name="T58" fmla="*/ 2 w 34"/>
                <a:gd name="T59" fmla="*/ 17 h 32"/>
                <a:gd name="T60" fmla="*/ 9 w 34"/>
                <a:gd name="T61" fmla="*/ 20 h 32"/>
                <a:gd name="T62" fmla="*/ 10 w 34"/>
                <a:gd name="T63" fmla="*/ 20 h 32"/>
                <a:gd name="T64" fmla="*/ 12 w 34"/>
                <a:gd name="T65" fmla="*/ 23 h 32"/>
                <a:gd name="T66" fmla="*/ 14 w 34"/>
                <a:gd name="T67" fmla="*/ 26 h 32"/>
                <a:gd name="T68" fmla="*/ 14 w 34"/>
                <a:gd name="T69" fmla="*/ 26 h 32"/>
                <a:gd name="T70" fmla="*/ 24 w 34"/>
                <a:gd name="T71" fmla="*/ 28 h 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4" h="32">
                  <a:moveTo>
                    <a:pt x="24" y="28"/>
                  </a:moveTo>
                  <a:cubicBezTo>
                    <a:pt x="26" y="28"/>
                    <a:pt x="26" y="29"/>
                    <a:pt x="28" y="29"/>
                  </a:cubicBezTo>
                  <a:cubicBezTo>
                    <a:pt x="28" y="30"/>
                    <a:pt x="29" y="30"/>
                    <a:pt x="30" y="31"/>
                  </a:cubicBezTo>
                  <a:cubicBezTo>
                    <a:pt x="31" y="31"/>
                    <a:pt x="31" y="32"/>
                    <a:pt x="32" y="32"/>
                  </a:cubicBezTo>
                  <a:cubicBezTo>
                    <a:pt x="32" y="32"/>
                    <a:pt x="32" y="31"/>
                    <a:pt x="33" y="31"/>
                  </a:cubicBezTo>
                  <a:cubicBezTo>
                    <a:pt x="33" y="31"/>
                    <a:pt x="34" y="31"/>
                    <a:pt x="34" y="30"/>
                  </a:cubicBezTo>
                  <a:cubicBezTo>
                    <a:pt x="33" y="28"/>
                    <a:pt x="33" y="28"/>
                    <a:pt x="33" y="28"/>
                  </a:cubicBezTo>
                  <a:cubicBezTo>
                    <a:pt x="33" y="28"/>
                    <a:pt x="34" y="27"/>
                    <a:pt x="34" y="27"/>
                  </a:cubicBezTo>
                  <a:cubicBezTo>
                    <a:pt x="34" y="27"/>
                    <a:pt x="34" y="27"/>
                    <a:pt x="34" y="27"/>
                  </a:cubicBezTo>
                  <a:cubicBezTo>
                    <a:pt x="32" y="26"/>
                    <a:pt x="31" y="25"/>
                    <a:pt x="31" y="23"/>
                  </a:cubicBezTo>
                  <a:cubicBezTo>
                    <a:pt x="31" y="22"/>
                    <a:pt x="31" y="21"/>
                    <a:pt x="31" y="20"/>
                  </a:cubicBezTo>
                  <a:cubicBezTo>
                    <a:pt x="31" y="18"/>
                    <a:pt x="29" y="17"/>
                    <a:pt x="27" y="17"/>
                  </a:cubicBezTo>
                  <a:cubicBezTo>
                    <a:pt x="25" y="17"/>
                    <a:pt x="25" y="17"/>
                    <a:pt x="23" y="17"/>
                  </a:cubicBezTo>
                  <a:cubicBezTo>
                    <a:pt x="21" y="17"/>
                    <a:pt x="20" y="16"/>
                    <a:pt x="19" y="14"/>
                  </a:cubicBezTo>
                  <a:cubicBezTo>
                    <a:pt x="18" y="13"/>
                    <a:pt x="18" y="13"/>
                    <a:pt x="16" y="12"/>
                  </a:cubicBezTo>
                  <a:cubicBezTo>
                    <a:pt x="16" y="6"/>
                    <a:pt x="16" y="6"/>
                    <a:pt x="16" y="6"/>
                  </a:cubicBezTo>
                  <a:cubicBezTo>
                    <a:pt x="9" y="6"/>
                    <a:pt x="9" y="6"/>
                    <a:pt x="9" y="6"/>
                  </a:cubicBezTo>
                  <a:cubicBezTo>
                    <a:pt x="8" y="6"/>
                    <a:pt x="8" y="5"/>
                    <a:pt x="8" y="4"/>
                  </a:cubicBezTo>
                  <a:cubicBezTo>
                    <a:pt x="7" y="4"/>
                    <a:pt x="7" y="4"/>
                    <a:pt x="6" y="3"/>
                  </a:cubicBezTo>
                  <a:cubicBezTo>
                    <a:pt x="6" y="3"/>
                    <a:pt x="5" y="2"/>
                    <a:pt x="4" y="2"/>
                  </a:cubicBezTo>
                  <a:cubicBezTo>
                    <a:pt x="4" y="1"/>
                    <a:pt x="3" y="0"/>
                    <a:pt x="2" y="0"/>
                  </a:cubicBezTo>
                  <a:cubicBezTo>
                    <a:pt x="1" y="0"/>
                    <a:pt x="1" y="0"/>
                    <a:pt x="0" y="0"/>
                  </a:cubicBezTo>
                  <a:cubicBezTo>
                    <a:pt x="0" y="0"/>
                    <a:pt x="0" y="0"/>
                    <a:pt x="0" y="0"/>
                  </a:cubicBezTo>
                  <a:cubicBezTo>
                    <a:pt x="1" y="1"/>
                    <a:pt x="1" y="1"/>
                    <a:pt x="2" y="2"/>
                  </a:cubicBezTo>
                  <a:cubicBezTo>
                    <a:pt x="3" y="3"/>
                    <a:pt x="4" y="3"/>
                    <a:pt x="4" y="4"/>
                  </a:cubicBezTo>
                  <a:cubicBezTo>
                    <a:pt x="5" y="6"/>
                    <a:pt x="5" y="7"/>
                    <a:pt x="5" y="9"/>
                  </a:cubicBezTo>
                  <a:cubicBezTo>
                    <a:pt x="5" y="11"/>
                    <a:pt x="5" y="12"/>
                    <a:pt x="5" y="14"/>
                  </a:cubicBezTo>
                  <a:cubicBezTo>
                    <a:pt x="4" y="16"/>
                    <a:pt x="3" y="16"/>
                    <a:pt x="2" y="17"/>
                  </a:cubicBezTo>
                  <a:cubicBezTo>
                    <a:pt x="2" y="17"/>
                    <a:pt x="2" y="17"/>
                    <a:pt x="2" y="17"/>
                  </a:cubicBezTo>
                  <a:cubicBezTo>
                    <a:pt x="2" y="17"/>
                    <a:pt x="2" y="17"/>
                    <a:pt x="2" y="17"/>
                  </a:cubicBezTo>
                  <a:cubicBezTo>
                    <a:pt x="4" y="19"/>
                    <a:pt x="6" y="20"/>
                    <a:pt x="9" y="20"/>
                  </a:cubicBezTo>
                  <a:cubicBezTo>
                    <a:pt x="9" y="20"/>
                    <a:pt x="9" y="20"/>
                    <a:pt x="10" y="20"/>
                  </a:cubicBezTo>
                  <a:cubicBezTo>
                    <a:pt x="11" y="20"/>
                    <a:pt x="11" y="22"/>
                    <a:pt x="12" y="23"/>
                  </a:cubicBezTo>
                  <a:cubicBezTo>
                    <a:pt x="13" y="24"/>
                    <a:pt x="13" y="25"/>
                    <a:pt x="14" y="26"/>
                  </a:cubicBezTo>
                  <a:cubicBezTo>
                    <a:pt x="14" y="26"/>
                    <a:pt x="14" y="26"/>
                    <a:pt x="14" y="26"/>
                  </a:cubicBezTo>
                  <a:cubicBezTo>
                    <a:pt x="18" y="27"/>
                    <a:pt x="20" y="28"/>
                    <a:pt x="24" y="28"/>
                  </a:cubicBezTo>
                  <a:close/>
                </a:path>
              </a:pathLst>
            </a:custGeom>
            <a:grpFill/>
            <a:ln>
              <a:noFill/>
            </a:ln>
          </p:spPr>
          <p:txBody>
            <a:bodyPr vert="horz" wrap="square" lIns="68580" tIns="34290" rIns="68580" bIns="34290" numCol="1" anchor="t" anchorCtr="0" compatLnSpc="1">
              <a:prstTxWarp prst="textNoShape">
                <a:avLst/>
              </a:prstTxWarp>
            </a:bodyPr>
            <a:lstStyle/>
            <a:p>
              <a:endParaRPr lang="en-US" sz="1350"/>
            </a:p>
          </p:txBody>
        </p:sp>
        <p:sp>
          <p:nvSpPr>
            <p:cNvPr id="22" name="Freeform 24"/>
            <p:cNvSpPr>
              <a:spLocks/>
            </p:cNvSpPr>
            <p:nvPr/>
          </p:nvSpPr>
          <p:spPr bwMode="auto">
            <a:xfrm>
              <a:off x="4168196" y="3679039"/>
              <a:ext cx="112631" cy="146681"/>
            </a:xfrm>
            <a:custGeom>
              <a:avLst/>
              <a:gdLst>
                <a:gd name="T0" fmla="*/ 2 w 18"/>
                <a:gd name="T1" fmla="*/ 0 h 24"/>
                <a:gd name="T2" fmla="*/ 12 w 18"/>
                <a:gd name="T3" fmla="*/ 2 h 24"/>
                <a:gd name="T4" fmla="*/ 12 w 18"/>
                <a:gd name="T5" fmla="*/ 2 h 24"/>
                <a:gd name="T6" fmla="*/ 12 w 18"/>
                <a:gd name="T7" fmla="*/ 4 h 24"/>
                <a:gd name="T8" fmla="*/ 13 w 18"/>
                <a:gd name="T9" fmla="*/ 9 h 24"/>
                <a:gd name="T10" fmla="*/ 16 w 18"/>
                <a:gd name="T11" fmla="*/ 11 h 24"/>
                <a:gd name="T12" fmla="*/ 15 w 18"/>
                <a:gd name="T13" fmla="*/ 14 h 24"/>
                <a:gd name="T14" fmla="*/ 18 w 18"/>
                <a:gd name="T15" fmla="*/ 18 h 24"/>
                <a:gd name="T16" fmla="*/ 17 w 18"/>
                <a:gd name="T17" fmla="*/ 22 h 24"/>
                <a:gd name="T18" fmla="*/ 17 w 18"/>
                <a:gd name="T19" fmla="*/ 22 h 24"/>
                <a:gd name="T20" fmla="*/ 17 w 18"/>
                <a:gd name="T21" fmla="*/ 22 h 24"/>
                <a:gd name="T22" fmla="*/ 14 w 18"/>
                <a:gd name="T23" fmla="*/ 24 h 24"/>
                <a:gd name="T24" fmla="*/ 7 w 18"/>
                <a:gd name="T25" fmla="*/ 18 h 24"/>
                <a:gd name="T26" fmla="*/ 3 w 18"/>
                <a:gd name="T27" fmla="*/ 11 h 24"/>
                <a:gd name="T28" fmla="*/ 3 w 18"/>
                <a:gd name="T29" fmla="*/ 11 h 24"/>
                <a:gd name="T30" fmla="*/ 2 w 18"/>
                <a:gd name="T31" fmla="*/ 8 h 24"/>
                <a:gd name="T32" fmla="*/ 0 w 18"/>
                <a:gd name="T33" fmla="*/ 4 h 24"/>
                <a:gd name="T34" fmla="*/ 2 w 18"/>
                <a:gd name="T35"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18" h="24">
                  <a:moveTo>
                    <a:pt x="2" y="0"/>
                  </a:moveTo>
                  <a:cubicBezTo>
                    <a:pt x="6" y="1"/>
                    <a:pt x="8" y="2"/>
                    <a:pt x="12" y="2"/>
                  </a:cubicBezTo>
                  <a:cubicBezTo>
                    <a:pt x="12" y="2"/>
                    <a:pt x="12" y="2"/>
                    <a:pt x="12" y="2"/>
                  </a:cubicBezTo>
                  <a:cubicBezTo>
                    <a:pt x="12" y="3"/>
                    <a:pt x="12" y="3"/>
                    <a:pt x="12" y="4"/>
                  </a:cubicBezTo>
                  <a:cubicBezTo>
                    <a:pt x="12" y="6"/>
                    <a:pt x="13" y="7"/>
                    <a:pt x="13" y="9"/>
                  </a:cubicBezTo>
                  <a:cubicBezTo>
                    <a:pt x="14" y="9"/>
                    <a:pt x="16" y="10"/>
                    <a:pt x="16" y="11"/>
                  </a:cubicBezTo>
                  <a:cubicBezTo>
                    <a:pt x="16" y="12"/>
                    <a:pt x="15" y="13"/>
                    <a:pt x="15" y="14"/>
                  </a:cubicBezTo>
                  <a:cubicBezTo>
                    <a:pt x="15" y="16"/>
                    <a:pt x="18" y="16"/>
                    <a:pt x="18" y="18"/>
                  </a:cubicBezTo>
                  <a:cubicBezTo>
                    <a:pt x="18" y="19"/>
                    <a:pt x="17" y="20"/>
                    <a:pt x="17" y="22"/>
                  </a:cubicBezTo>
                  <a:cubicBezTo>
                    <a:pt x="17" y="22"/>
                    <a:pt x="17" y="22"/>
                    <a:pt x="17" y="22"/>
                  </a:cubicBezTo>
                  <a:cubicBezTo>
                    <a:pt x="17" y="22"/>
                    <a:pt x="17" y="22"/>
                    <a:pt x="17" y="22"/>
                  </a:cubicBezTo>
                  <a:cubicBezTo>
                    <a:pt x="16" y="23"/>
                    <a:pt x="15" y="24"/>
                    <a:pt x="14" y="24"/>
                  </a:cubicBezTo>
                  <a:cubicBezTo>
                    <a:pt x="10" y="24"/>
                    <a:pt x="8" y="21"/>
                    <a:pt x="7" y="18"/>
                  </a:cubicBezTo>
                  <a:cubicBezTo>
                    <a:pt x="6" y="15"/>
                    <a:pt x="5" y="13"/>
                    <a:pt x="3" y="11"/>
                  </a:cubicBezTo>
                  <a:cubicBezTo>
                    <a:pt x="3" y="11"/>
                    <a:pt x="3" y="11"/>
                    <a:pt x="3" y="11"/>
                  </a:cubicBezTo>
                  <a:cubicBezTo>
                    <a:pt x="2" y="10"/>
                    <a:pt x="3" y="9"/>
                    <a:pt x="2" y="8"/>
                  </a:cubicBezTo>
                  <a:cubicBezTo>
                    <a:pt x="1" y="7"/>
                    <a:pt x="0" y="6"/>
                    <a:pt x="0" y="4"/>
                  </a:cubicBezTo>
                  <a:cubicBezTo>
                    <a:pt x="0" y="2"/>
                    <a:pt x="1" y="2"/>
                    <a:pt x="2" y="0"/>
                  </a:cubicBezTo>
                  <a:close/>
                </a:path>
              </a:pathLst>
            </a:custGeom>
            <a:grpFill/>
            <a:ln>
              <a:noFill/>
            </a:ln>
          </p:spPr>
          <p:txBody>
            <a:bodyPr vert="horz" wrap="square" lIns="68580" tIns="34290" rIns="68580" bIns="34290" numCol="1" anchor="t" anchorCtr="0" compatLnSpc="1">
              <a:prstTxWarp prst="textNoShape">
                <a:avLst/>
              </a:prstTxWarp>
            </a:bodyPr>
            <a:lstStyle/>
            <a:p>
              <a:endParaRPr lang="en-US" sz="1350"/>
            </a:p>
          </p:txBody>
        </p:sp>
        <p:sp>
          <p:nvSpPr>
            <p:cNvPr id="23" name="Freeform 25"/>
            <p:cNvSpPr>
              <a:spLocks/>
            </p:cNvSpPr>
            <p:nvPr/>
          </p:nvSpPr>
          <p:spPr bwMode="auto">
            <a:xfrm>
              <a:off x="4241537" y="3684278"/>
              <a:ext cx="180732" cy="204306"/>
            </a:xfrm>
            <a:custGeom>
              <a:avLst/>
              <a:gdLst>
                <a:gd name="T0" fmla="*/ 5 w 29"/>
                <a:gd name="T1" fmla="*/ 21 h 33"/>
                <a:gd name="T2" fmla="*/ 7 w 29"/>
                <a:gd name="T3" fmla="*/ 21 h 33"/>
                <a:gd name="T4" fmla="*/ 12 w 29"/>
                <a:gd name="T5" fmla="*/ 19 h 33"/>
                <a:gd name="T6" fmla="*/ 13 w 29"/>
                <a:gd name="T7" fmla="*/ 21 h 33"/>
                <a:gd name="T8" fmla="*/ 12 w 29"/>
                <a:gd name="T9" fmla="*/ 23 h 33"/>
                <a:gd name="T10" fmla="*/ 11 w 29"/>
                <a:gd name="T11" fmla="*/ 24 h 33"/>
                <a:gd name="T12" fmla="*/ 11 w 29"/>
                <a:gd name="T13" fmla="*/ 26 h 33"/>
                <a:gd name="T14" fmla="*/ 11 w 29"/>
                <a:gd name="T15" fmla="*/ 28 h 33"/>
                <a:gd name="T16" fmla="*/ 13 w 29"/>
                <a:gd name="T17" fmla="*/ 30 h 33"/>
                <a:gd name="T18" fmla="*/ 13 w 29"/>
                <a:gd name="T19" fmla="*/ 32 h 33"/>
                <a:gd name="T20" fmla="*/ 15 w 29"/>
                <a:gd name="T21" fmla="*/ 33 h 33"/>
                <a:gd name="T22" fmla="*/ 15 w 29"/>
                <a:gd name="T23" fmla="*/ 33 h 33"/>
                <a:gd name="T24" fmla="*/ 15 w 29"/>
                <a:gd name="T25" fmla="*/ 33 h 33"/>
                <a:gd name="T26" fmla="*/ 15 w 29"/>
                <a:gd name="T27" fmla="*/ 31 h 33"/>
                <a:gd name="T28" fmla="*/ 17 w 29"/>
                <a:gd name="T29" fmla="*/ 22 h 33"/>
                <a:gd name="T30" fmla="*/ 18 w 29"/>
                <a:gd name="T31" fmla="*/ 25 h 33"/>
                <a:gd name="T32" fmla="*/ 20 w 29"/>
                <a:gd name="T33" fmla="*/ 23 h 33"/>
                <a:gd name="T34" fmla="*/ 21 w 29"/>
                <a:gd name="T35" fmla="*/ 21 h 33"/>
                <a:gd name="T36" fmla="*/ 21 w 29"/>
                <a:gd name="T37" fmla="*/ 20 h 33"/>
                <a:gd name="T38" fmla="*/ 22 w 29"/>
                <a:gd name="T39" fmla="*/ 19 h 33"/>
                <a:gd name="T40" fmla="*/ 24 w 29"/>
                <a:gd name="T41" fmla="*/ 17 h 33"/>
                <a:gd name="T42" fmla="*/ 25 w 29"/>
                <a:gd name="T43" fmla="*/ 16 h 33"/>
                <a:gd name="T44" fmla="*/ 27 w 29"/>
                <a:gd name="T45" fmla="*/ 16 h 33"/>
                <a:gd name="T46" fmla="*/ 28 w 29"/>
                <a:gd name="T47" fmla="*/ 17 h 33"/>
                <a:gd name="T48" fmla="*/ 29 w 29"/>
                <a:gd name="T49" fmla="*/ 17 h 33"/>
                <a:gd name="T50" fmla="*/ 29 w 29"/>
                <a:gd name="T51" fmla="*/ 16 h 33"/>
                <a:gd name="T52" fmla="*/ 28 w 29"/>
                <a:gd name="T53" fmla="*/ 15 h 33"/>
                <a:gd name="T54" fmla="*/ 27 w 29"/>
                <a:gd name="T55" fmla="*/ 14 h 33"/>
                <a:gd name="T56" fmla="*/ 27 w 29"/>
                <a:gd name="T57" fmla="*/ 13 h 33"/>
                <a:gd name="T58" fmla="*/ 26 w 29"/>
                <a:gd name="T59" fmla="*/ 11 h 33"/>
                <a:gd name="T60" fmla="*/ 25 w 29"/>
                <a:gd name="T61" fmla="*/ 9 h 33"/>
                <a:gd name="T62" fmla="*/ 25 w 29"/>
                <a:gd name="T63" fmla="*/ 7 h 33"/>
                <a:gd name="T64" fmla="*/ 24 w 29"/>
                <a:gd name="T65" fmla="*/ 5 h 33"/>
                <a:gd name="T66" fmla="*/ 24 w 29"/>
                <a:gd name="T67" fmla="*/ 4 h 33"/>
                <a:gd name="T68" fmla="*/ 24 w 29"/>
                <a:gd name="T69" fmla="*/ 4 h 33"/>
                <a:gd name="T70" fmla="*/ 20 w 29"/>
                <a:gd name="T71" fmla="*/ 5 h 33"/>
                <a:gd name="T72" fmla="*/ 18 w 29"/>
                <a:gd name="T73" fmla="*/ 6 h 33"/>
                <a:gd name="T74" fmla="*/ 15 w 29"/>
                <a:gd name="T75" fmla="*/ 4 h 33"/>
                <a:gd name="T76" fmla="*/ 10 w 29"/>
                <a:gd name="T77" fmla="*/ 0 h 33"/>
                <a:gd name="T78" fmla="*/ 10 w 29"/>
                <a:gd name="T79" fmla="*/ 0 h 33"/>
                <a:gd name="T80" fmla="*/ 9 w 29"/>
                <a:gd name="T81" fmla="*/ 1 h 33"/>
                <a:gd name="T82" fmla="*/ 10 w 29"/>
                <a:gd name="T83" fmla="*/ 3 h 33"/>
                <a:gd name="T84" fmla="*/ 9 w 29"/>
                <a:gd name="T85" fmla="*/ 4 h 33"/>
                <a:gd name="T86" fmla="*/ 8 w 29"/>
                <a:gd name="T87" fmla="*/ 5 h 33"/>
                <a:gd name="T88" fmla="*/ 6 w 29"/>
                <a:gd name="T89" fmla="*/ 4 h 33"/>
                <a:gd name="T90" fmla="*/ 4 w 29"/>
                <a:gd name="T91" fmla="*/ 2 h 33"/>
                <a:gd name="T92" fmla="*/ 0 w 29"/>
                <a:gd name="T93" fmla="*/ 1 h 33"/>
                <a:gd name="T94" fmla="*/ 0 w 29"/>
                <a:gd name="T95" fmla="*/ 1 h 33"/>
                <a:gd name="T96" fmla="*/ 0 w 29"/>
                <a:gd name="T97" fmla="*/ 3 h 33"/>
                <a:gd name="T98" fmla="*/ 1 w 29"/>
                <a:gd name="T99" fmla="*/ 8 h 33"/>
                <a:gd name="T100" fmla="*/ 4 w 29"/>
                <a:gd name="T101" fmla="*/ 10 h 33"/>
                <a:gd name="T102" fmla="*/ 3 w 29"/>
                <a:gd name="T103" fmla="*/ 13 h 33"/>
                <a:gd name="T104" fmla="*/ 6 w 29"/>
                <a:gd name="T105" fmla="*/ 17 h 33"/>
                <a:gd name="T106" fmla="*/ 5 w 29"/>
                <a:gd name="T107" fmla="*/ 21 h 33"/>
                <a:gd name="T108" fmla="*/ 5 w 29"/>
                <a:gd name="T109" fmla="*/ 21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29" h="33">
                  <a:moveTo>
                    <a:pt x="5" y="21"/>
                  </a:moveTo>
                  <a:cubicBezTo>
                    <a:pt x="6" y="21"/>
                    <a:pt x="6" y="21"/>
                    <a:pt x="7" y="21"/>
                  </a:cubicBezTo>
                  <a:cubicBezTo>
                    <a:pt x="9" y="21"/>
                    <a:pt x="10" y="19"/>
                    <a:pt x="12" y="19"/>
                  </a:cubicBezTo>
                  <a:cubicBezTo>
                    <a:pt x="12" y="19"/>
                    <a:pt x="13" y="20"/>
                    <a:pt x="13" y="21"/>
                  </a:cubicBezTo>
                  <a:cubicBezTo>
                    <a:pt x="13" y="22"/>
                    <a:pt x="13" y="22"/>
                    <a:pt x="12" y="23"/>
                  </a:cubicBezTo>
                  <a:cubicBezTo>
                    <a:pt x="12" y="23"/>
                    <a:pt x="11" y="23"/>
                    <a:pt x="11" y="24"/>
                  </a:cubicBezTo>
                  <a:cubicBezTo>
                    <a:pt x="11" y="25"/>
                    <a:pt x="11" y="25"/>
                    <a:pt x="11" y="26"/>
                  </a:cubicBezTo>
                  <a:cubicBezTo>
                    <a:pt x="11" y="27"/>
                    <a:pt x="11" y="27"/>
                    <a:pt x="11" y="28"/>
                  </a:cubicBezTo>
                  <a:cubicBezTo>
                    <a:pt x="11" y="29"/>
                    <a:pt x="12" y="29"/>
                    <a:pt x="13" y="30"/>
                  </a:cubicBezTo>
                  <a:cubicBezTo>
                    <a:pt x="13" y="31"/>
                    <a:pt x="13" y="31"/>
                    <a:pt x="13" y="32"/>
                  </a:cubicBezTo>
                  <a:cubicBezTo>
                    <a:pt x="13" y="33"/>
                    <a:pt x="14" y="33"/>
                    <a:pt x="15" y="33"/>
                  </a:cubicBezTo>
                  <a:cubicBezTo>
                    <a:pt x="15" y="33"/>
                    <a:pt x="15" y="33"/>
                    <a:pt x="15" y="33"/>
                  </a:cubicBezTo>
                  <a:cubicBezTo>
                    <a:pt x="15" y="33"/>
                    <a:pt x="15" y="33"/>
                    <a:pt x="15" y="33"/>
                  </a:cubicBezTo>
                  <a:cubicBezTo>
                    <a:pt x="15" y="31"/>
                    <a:pt x="15" y="31"/>
                    <a:pt x="15" y="31"/>
                  </a:cubicBezTo>
                  <a:cubicBezTo>
                    <a:pt x="17" y="22"/>
                    <a:pt x="17" y="22"/>
                    <a:pt x="17" y="22"/>
                  </a:cubicBezTo>
                  <a:cubicBezTo>
                    <a:pt x="18" y="23"/>
                    <a:pt x="17" y="24"/>
                    <a:pt x="18" y="25"/>
                  </a:cubicBezTo>
                  <a:cubicBezTo>
                    <a:pt x="19" y="25"/>
                    <a:pt x="20" y="24"/>
                    <a:pt x="20" y="23"/>
                  </a:cubicBezTo>
                  <a:cubicBezTo>
                    <a:pt x="21" y="22"/>
                    <a:pt x="21" y="22"/>
                    <a:pt x="21" y="21"/>
                  </a:cubicBezTo>
                  <a:cubicBezTo>
                    <a:pt x="21" y="21"/>
                    <a:pt x="21" y="21"/>
                    <a:pt x="21" y="20"/>
                  </a:cubicBezTo>
                  <a:cubicBezTo>
                    <a:pt x="21" y="19"/>
                    <a:pt x="22" y="19"/>
                    <a:pt x="22" y="19"/>
                  </a:cubicBezTo>
                  <a:cubicBezTo>
                    <a:pt x="23" y="18"/>
                    <a:pt x="23" y="17"/>
                    <a:pt x="24" y="17"/>
                  </a:cubicBezTo>
                  <a:cubicBezTo>
                    <a:pt x="24" y="17"/>
                    <a:pt x="24" y="16"/>
                    <a:pt x="25" y="16"/>
                  </a:cubicBezTo>
                  <a:cubicBezTo>
                    <a:pt x="27" y="16"/>
                    <a:pt x="27" y="16"/>
                    <a:pt x="27" y="16"/>
                  </a:cubicBezTo>
                  <a:cubicBezTo>
                    <a:pt x="27" y="16"/>
                    <a:pt x="27" y="17"/>
                    <a:pt x="28" y="17"/>
                  </a:cubicBezTo>
                  <a:cubicBezTo>
                    <a:pt x="29" y="17"/>
                    <a:pt x="29" y="17"/>
                    <a:pt x="29" y="17"/>
                  </a:cubicBezTo>
                  <a:cubicBezTo>
                    <a:pt x="29" y="16"/>
                    <a:pt x="29" y="16"/>
                    <a:pt x="29" y="16"/>
                  </a:cubicBezTo>
                  <a:cubicBezTo>
                    <a:pt x="29" y="16"/>
                    <a:pt x="28" y="16"/>
                    <a:pt x="28" y="15"/>
                  </a:cubicBezTo>
                  <a:cubicBezTo>
                    <a:pt x="28" y="15"/>
                    <a:pt x="28" y="14"/>
                    <a:pt x="27" y="14"/>
                  </a:cubicBezTo>
                  <a:cubicBezTo>
                    <a:pt x="27" y="13"/>
                    <a:pt x="27" y="13"/>
                    <a:pt x="27" y="13"/>
                  </a:cubicBezTo>
                  <a:cubicBezTo>
                    <a:pt x="26" y="12"/>
                    <a:pt x="27" y="11"/>
                    <a:pt x="26" y="11"/>
                  </a:cubicBezTo>
                  <a:cubicBezTo>
                    <a:pt x="25" y="10"/>
                    <a:pt x="25" y="10"/>
                    <a:pt x="25" y="9"/>
                  </a:cubicBezTo>
                  <a:cubicBezTo>
                    <a:pt x="25" y="7"/>
                    <a:pt x="25" y="7"/>
                    <a:pt x="25" y="7"/>
                  </a:cubicBezTo>
                  <a:cubicBezTo>
                    <a:pt x="25" y="6"/>
                    <a:pt x="24" y="6"/>
                    <a:pt x="24" y="5"/>
                  </a:cubicBezTo>
                  <a:cubicBezTo>
                    <a:pt x="24" y="5"/>
                    <a:pt x="24" y="4"/>
                    <a:pt x="24" y="4"/>
                  </a:cubicBezTo>
                  <a:cubicBezTo>
                    <a:pt x="24" y="4"/>
                    <a:pt x="24" y="4"/>
                    <a:pt x="24" y="4"/>
                  </a:cubicBezTo>
                  <a:cubicBezTo>
                    <a:pt x="22" y="4"/>
                    <a:pt x="21" y="4"/>
                    <a:pt x="20" y="5"/>
                  </a:cubicBezTo>
                  <a:cubicBezTo>
                    <a:pt x="19" y="5"/>
                    <a:pt x="19" y="6"/>
                    <a:pt x="18" y="6"/>
                  </a:cubicBezTo>
                  <a:cubicBezTo>
                    <a:pt x="17" y="6"/>
                    <a:pt x="16" y="5"/>
                    <a:pt x="15" y="4"/>
                  </a:cubicBezTo>
                  <a:cubicBezTo>
                    <a:pt x="13" y="2"/>
                    <a:pt x="12" y="2"/>
                    <a:pt x="10" y="0"/>
                  </a:cubicBezTo>
                  <a:cubicBezTo>
                    <a:pt x="10" y="0"/>
                    <a:pt x="10" y="0"/>
                    <a:pt x="10" y="0"/>
                  </a:cubicBezTo>
                  <a:cubicBezTo>
                    <a:pt x="10" y="0"/>
                    <a:pt x="9" y="1"/>
                    <a:pt x="9" y="1"/>
                  </a:cubicBezTo>
                  <a:cubicBezTo>
                    <a:pt x="10" y="3"/>
                    <a:pt x="10" y="3"/>
                    <a:pt x="10" y="3"/>
                  </a:cubicBezTo>
                  <a:cubicBezTo>
                    <a:pt x="10" y="4"/>
                    <a:pt x="9" y="4"/>
                    <a:pt x="9" y="4"/>
                  </a:cubicBezTo>
                  <a:cubicBezTo>
                    <a:pt x="8" y="4"/>
                    <a:pt x="8" y="5"/>
                    <a:pt x="8" y="5"/>
                  </a:cubicBezTo>
                  <a:cubicBezTo>
                    <a:pt x="7" y="5"/>
                    <a:pt x="7" y="4"/>
                    <a:pt x="6" y="4"/>
                  </a:cubicBezTo>
                  <a:cubicBezTo>
                    <a:pt x="5" y="3"/>
                    <a:pt x="4" y="3"/>
                    <a:pt x="4" y="2"/>
                  </a:cubicBezTo>
                  <a:cubicBezTo>
                    <a:pt x="2" y="2"/>
                    <a:pt x="2" y="1"/>
                    <a:pt x="0" y="1"/>
                  </a:cubicBezTo>
                  <a:cubicBezTo>
                    <a:pt x="0" y="1"/>
                    <a:pt x="0" y="1"/>
                    <a:pt x="0" y="1"/>
                  </a:cubicBezTo>
                  <a:cubicBezTo>
                    <a:pt x="0" y="2"/>
                    <a:pt x="0" y="2"/>
                    <a:pt x="0" y="3"/>
                  </a:cubicBezTo>
                  <a:cubicBezTo>
                    <a:pt x="0" y="5"/>
                    <a:pt x="1" y="6"/>
                    <a:pt x="1" y="8"/>
                  </a:cubicBezTo>
                  <a:cubicBezTo>
                    <a:pt x="2" y="8"/>
                    <a:pt x="4" y="9"/>
                    <a:pt x="4" y="10"/>
                  </a:cubicBezTo>
                  <a:cubicBezTo>
                    <a:pt x="4" y="11"/>
                    <a:pt x="3" y="12"/>
                    <a:pt x="3" y="13"/>
                  </a:cubicBezTo>
                  <a:cubicBezTo>
                    <a:pt x="3" y="15"/>
                    <a:pt x="6" y="15"/>
                    <a:pt x="6" y="17"/>
                  </a:cubicBezTo>
                  <a:cubicBezTo>
                    <a:pt x="6" y="18"/>
                    <a:pt x="5" y="19"/>
                    <a:pt x="5" y="21"/>
                  </a:cubicBezTo>
                  <a:cubicBezTo>
                    <a:pt x="5" y="21"/>
                    <a:pt x="5" y="21"/>
                    <a:pt x="5" y="21"/>
                  </a:cubicBezTo>
                  <a:close/>
                </a:path>
              </a:pathLst>
            </a:custGeom>
            <a:grpFill/>
            <a:ln>
              <a:noFill/>
            </a:ln>
          </p:spPr>
          <p:txBody>
            <a:bodyPr vert="horz" wrap="square" lIns="68580" tIns="34290" rIns="68580" bIns="34290" numCol="1" anchor="t" anchorCtr="0" compatLnSpc="1">
              <a:prstTxWarp prst="textNoShape">
                <a:avLst/>
              </a:prstTxWarp>
            </a:bodyPr>
            <a:lstStyle/>
            <a:p>
              <a:endParaRPr lang="en-US" sz="1350"/>
            </a:p>
          </p:txBody>
        </p:sp>
        <p:sp>
          <p:nvSpPr>
            <p:cNvPr id="24" name="Freeform 26"/>
            <p:cNvSpPr>
              <a:spLocks/>
            </p:cNvSpPr>
            <p:nvPr/>
          </p:nvSpPr>
          <p:spPr bwMode="auto">
            <a:xfrm>
              <a:off x="4448460" y="3131605"/>
              <a:ext cx="1464189" cy="738642"/>
            </a:xfrm>
            <a:custGeom>
              <a:avLst/>
              <a:gdLst>
                <a:gd name="T0" fmla="*/ 13 w 236"/>
                <a:gd name="T1" fmla="*/ 53 h 119"/>
                <a:gd name="T2" fmla="*/ 24 w 236"/>
                <a:gd name="T3" fmla="*/ 52 h 119"/>
                <a:gd name="T4" fmla="*/ 33 w 236"/>
                <a:gd name="T5" fmla="*/ 58 h 119"/>
                <a:gd name="T6" fmla="*/ 31 w 236"/>
                <a:gd name="T7" fmla="*/ 66 h 119"/>
                <a:gd name="T8" fmla="*/ 28 w 236"/>
                <a:gd name="T9" fmla="*/ 69 h 119"/>
                <a:gd name="T10" fmla="*/ 18 w 236"/>
                <a:gd name="T11" fmla="*/ 67 h 119"/>
                <a:gd name="T12" fmla="*/ 17 w 236"/>
                <a:gd name="T13" fmla="*/ 69 h 119"/>
                <a:gd name="T14" fmla="*/ 16 w 236"/>
                <a:gd name="T15" fmla="*/ 73 h 119"/>
                <a:gd name="T16" fmla="*/ 10 w 236"/>
                <a:gd name="T17" fmla="*/ 73 h 119"/>
                <a:gd name="T18" fmla="*/ 13 w 236"/>
                <a:gd name="T19" fmla="*/ 79 h 119"/>
                <a:gd name="T20" fmla="*/ 15 w 236"/>
                <a:gd name="T21" fmla="*/ 87 h 119"/>
                <a:gd name="T22" fmla="*/ 18 w 236"/>
                <a:gd name="T23" fmla="*/ 92 h 119"/>
                <a:gd name="T24" fmla="*/ 32 w 236"/>
                <a:gd name="T25" fmla="*/ 104 h 119"/>
                <a:gd name="T26" fmla="*/ 63 w 236"/>
                <a:gd name="T27" fmla="*/ 73 h 119"/>
                <a:gd name="T28" fmla="*/ 68 w 236"/>
                <a:gd name="T29" fmla="*/ 71 h 119"/>
                <a:gd name="T30" fmla="*/ 76 w 236"/>
                <a:gd name="T31" fmla="*/ 71 h 119"/>
                <a:gd name="T32" fmla="*/ 70 w 236"/>
                <a:gd name="T33" fmla="*/ 76 h 119"/>
                <a:gd name="T34" fmla="*/ 74 w 236"/>
                <a:gd name="T35" fmla="*/ 86 h 119"/>
                <a:gd name="T36" fmla="*/ 87 w 236"/>
                <a:gd name="T37" fmla="*/ 94 h 119"/>
                <a:gd name="T38" fmla="*/ 101 w 236"/>
                <a:gd name="T39" fmla="*/ 103 h 119"/>
                <a:gd name="T40" fmla="*/ 105 w 236"/>
                <a:gd name="T41" fmla="*/ 112 h 119"/>
                <a:gd name="T42" fmla="*/ 119 w 236"/>
                <a:gd name="T43" fmla="*/ 115 h 119"/>
                <a:gd name="T44" fmla="*/ 137 w 236"/>
                <a:gd name="T45" fmla="*/ 105 h 119"/>
                <a:gd name="T46" fmla="*/ 149 w 236"/>
                <a:gd name="T47" fmla="*/ 102 h 119"/>
                <a:gd name="T48" fmla="*/ 172 w 236"/>
                <a:gd name="T49" fmla="*/ 105 h 119"/>
                <a:gd name="T50" fmla="*/ 188 w 236"/>
                <a:gd name="T51" fmla="*/ 106 h 119"/>
                <a:gd name="T52" fmla="*/ 198 w 236"/>
                <a:gd name="T53" fmla="*/ 103 h 119"/>
                <a:gd name="T54" fmla="*/ 197 w 236"/>
                <a:gd name="T55" fmla="*/ 90 h 119"/>
                <a:gd name="T56" fmla="*/ 202 w 236"/>
                <a:gd name="T57" fmla="*/ 87 h 119"/>
                <a:gd name="T58" fmla="*/ 211 w 236"/>
                <a:gd name="T59" fmla="*/ 85 h 119"/>
                <a:gd name="T60" fmla="*/ 213 w 236"/>
                <a:gd name="T61" fmla="*/ 75 h 119"/>
                <a:gd name="T62" fmla="*/ 222 w 236"/>
                <a:gd name="T63" fmla="*/ 72 h 119"/>
                <a:gd name="T64" fmla="*/ 229 w 236"/>
                <a:gd name="T65" fmla="*/ 58 h 119"/>
                <a:gd name="T66" fmla="*/ 233 w 236"/>
                <a:gd name="T67" fmla="*/ 48 h 119"/>
                <a:gd name="T68" fmla="*/ 226 w 236"/>
                <a:gd name="T69" fmla="*/ 51 h 119"/>
                <a:gd name="T70" fmla="*/ 209 w 236"/>
                <a:gd name="T71" fmla="*/ 38 h 119"/>
                <a:gd name="T72" fmla="*/ 197 w 236"/>
                <a:gd name="T73" fmla="*/ 36 h 119"/>
                <a:gd name="T74" fmla="*/ 185 w 236"/>
                <a:gd name="T75" fmla="*/ 24 h 119"/>
                <a:gd name="T76" fmla="*/ 174 w 236"/>
                <a:gd name="T77" fmla="*/ 9 h 119"/>
                <a:gd name="T78" fmla="*/ 164 w 236"/>
                <a:gd name="T79" fmla="*/ 14 h 119"/>
                <a:gd name="T80" fmla="*/ 157 w 236"/>
                <a:gd name="T81" fmla="*/ 16 h 119"/>
                <a:gd name="T82" fmla="*/ 152 w 236"/>
                <a:gd name="T83" fmla="*/ 13 h 119"/>
                <a:gd name="T84" fmla="*/ 146 w 236"/>
                <a:gd name="T85" fmla="*/ 7 h 119"/>
                <a:gd name="T86" fmla="*/ 131 w 236"/>
                <a:gd name="T87" fmla="*/ 2 h 119"/>
                <a:gd name="T88" fmla="*/ 108 w 236"/>
                <a:gd name="T89" fmla="*/ 6 h 119"/>
                <a:gd name="T90" fmla="*/ 95 w 236"/>
                <a:gd name="T91" fmla="*/ 7 h 119"/>
                <a:gd name="T92" fmla="*/ 97 w 236"/>
                <a:gd name="T93" fmla="*/ 15 h 119"/>
                <a:gd name="T94" fmla="*/ 90 w 236"/>
                <a:gd name="T95" fmla="*/ 24 h 119"/>
                <a:gd name="T96" fmla="*/ 90 w 236"/>
                <a:gd name="T97" fmla="*/ 35 h 119"/>
                <a:gd name="T98" fmla="*/ 78 w 236"/>
                <a:gd name="T99" fmla="*/ 34 h 119"/>
                <a:gd name="T100" fmla="*/ 68 w 236"/>
                <a:gd name="T101" fmla="*/ 27 h 119"/>
                <a:gd name="T102" fmla="*/ 53 w 236"/>
                <a:gd name="T103" fmla="*/ 23 h 119"/>
                <a:gd name="T104" fmla="*/ 42 w 236"/>
                <a:gd name="T105" fmla="*/ 15 h 119"/>
                <a:gd name="T106" fmla="*/ 33 w 236"/>
                <a:gd name="T107" fmla="*/ 15 h 119"/>
                <a:gd name="T108" fmla="*/ 21 w 236"/>
                <a:gd name="T109" fmla="*/ 21 h 119"/>
                <a:gd name="T110" fmla="*/ 14 w 236"/>
                <a:gd name="T111" fmla="*/ 20 h 119"/>
                <a:gd name="T112" fmla="*/ 7 w 236"/>
                <a:gd name="T113" fmla="*/ 28 h 119"/>
                <a:gd name="T114" fmla="*/ 2 w 236"/>
                <a:gd name="T115" fmla="*/ 40 h 119"/>
                <a:gd name="T116" fmla="*/ 8 w 236"/>
                <a:gd name="T117" fmla="*/ 50 h 1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36" h="119">
                  <a:moveTo>
                    <a:pt x="9" y="53"/>
                  </a:moveTo>
                  <a:cubicBezTo>
                    <a:pt x="9" y="53"/>
                    <a:pt x="9" y="53"/>
                    <a:pt x="9" y="53"/>
                  </a:cubicBezTo>
                  <a:cubicBezTo>
                    <a:pt x="10" y="53"/>
                    <a:pt x="10" y="52"/>
                    <a:pt x="11" y="52"/>
                  </a:cubicBezTo>
                  <a:cubicBezTo>
                    <a:pt x="12" y="52"/>
                    <a:pt x="12" y="53"/>
                    <a:pt x="12" y="53"/>
                  </a:cubicBezTo>
                  <a:cubicBezTo>
                    <a:pt x="13" y="53"/>
                    <a:pt x="13" y="53"/>
                    <a:pt x="13" y="53"/>
                  </a:cubicBezTo>
                  <a:cubicBezTo>
                    <a:pt x="14" y="53"/>
                    <a:pt x="14" y="53"/>
                    <a:pt x="14" y="53"/>
                  </a:cubicBezTo>
                  <a:cubicBezTo>
                    <a:pt x="15" y="53"/>
                    <a:pt x="16" y="53"/>
                    <a:pt x="16" y="53"/>
                  </a:cubicBezTo>
                  <a:cubicBezTo>
                    <a:pt x="17" y="52"/>
                    <a:pt x="18" y="52"/>
                    <a:pt x="19" y="52"/>
                  </a:cubicBezTo>
                  <a:cubicBezTo>
                    <a:pt x="20" y="51"/>
                    <a:pt x="20" y="50"/>
                    <a:pt x="20" y="50"/>
                  </a:cubicBezTo>
                  <a:cubicBezTo>
                    <a:pt x="22" y="50"/>
                    <a:pt x="22" y="51"/>
                    <a:pt x="24" y="52"/>
                  </a:cubicBezTo>
                  <a:cubicBezTo>
                    <a:pt x="25" y="52"/>
                    <a:pt x="25" y="52"/>
                    <a:pt x="26" y="53"/>
                  </a:cubicBezTo>
                  <a:cubicBezTo>
                    <a:pt x="27" y="54"/>
                    <a:pt x="28" y="54"/>
                    <a:pt x="29" y="54"/>
                  </a:cubicBezTo>
                  <a:cubicBezTo>
                    <a:pt x="30" y="55"/>
                    <a:pt x="31" y="55"/>
                    <a:pt x="32" y="56"/>
                  </a:cubicBezTo>
                  <a:cubicBezTo>
                    <a:pt x="33" y="56"/>
                    <a:pt x="34" y="56"/>
                    <a:pt x="34" y="57"/>
                  </a:cubicBezTo>
                  <a:cubicBezTo>
                    <a:pt x="34" y="58"/>
                    <a:pt x="33" y="58"/>
                    <a:pt x="33" y="58"/>
                  </a:cubicBezTo>
                  <a:cubicBezTo>
                    <a:pt x="33" y="59"/>
                    <a:pt x="33" y="59"/>
                    <a:pt x="33" y="60"/>
                  </a:cubicBezTo>
                  <a:cubicBezTo>
                    <a:pt x="33" y="62"/>
                    <a:pt x="33" y="62"/>
                    <a:pt x="33" y="62"/>
                  </a:cubicBezTo>
                  <a:cubicBezTo>
                    <a:pt x="33" y="63"/>
                    <a:pt x="32" y="63"/>
                    <a:pt x="32" y="64"/>
                  </a:cubicBezTo>
                  <a:cubicBezTo>
                    <a:pt x="31" y="65"/>
                    <a:pt x="31" y="65"/>
                    <a:pt x="31" y="66"/>
                  </a:cubicBezTo>
                  <a:cubicBezTo>
                    <a:pt x="31" y="66"/>
                    <a:pt x="31" y="66"/>
                    <a:pt x="31" y="66"/>
                  </a:cubicBezTo>
                  <a:cubicBezTo>
                    <a:pt x="30" y="67"/>
                    <a:pt x="29" y="67"/>
                    <a:pt x="29" y="68"/>
                  </a:cubicBezTo>
                  <a:cubicBezTo>
                    <a:pt x="30" y="69"/>
                    <a:pt x="30" y="70"/>
                    <a:pt x="30" y="70"/>
                  </a:cubicBezTo>
                  <a:cubicBezTo>
                    <a:pt x="30" y="71"/>
                    <a:pt x="30" y="71"/>
                    <a:pt x="30" y="71"/>
                  </a:cubicBezTo>
                  <a:cubicBezTo>
                    <a:pt x="30" y="71"/>
                    <a:pt x="30" y="71"/>
                    <a:pt x="30" y="71"/>
                  </a:cubicBezTo>
                  <a:cubicBezTo>
                    <a:pt x="29" y="70"/>
                    <a:pt x="29" y="69"/>
                    <a:pt x="28" y="69"/>
                  </a:cubicBezTo>
                  <a:cubicBezTo>
                    <a:pt x="26" y="69"/>
                    <a:pt x="26" y="69"/>
                    <a:pt x="26" y="69"/>
                  </a:cubicBezTo>
                  <a:cubicBezTo>
                    <a:pt x="24" y="69"/>
                    <a:pt x="24" y="69"/>
                    <a:pt x="23" y="68"/>
                  </a:cubicBezTo>
                  <a:cubicBezTo>
                    <a:pt x="22" y="68"/>
                    <a:pt x="22" y="66"/>
                    <a:pt x="21" y="66"/>
                  </a:cubicBezTo>
                  <a:cubicBezTo>
                    <a:pt x="21" y="66"/>
                    <a:pt x="20" y="67"/>
                    <a:pt x="20" y="67"/>
                  </a:cubicBezTo>
                  <a:cubicBezTo>
                    <a:pt x="19" y="67"/>
                    <a:pt x="18" y="66"/>
                    <a:pt x="18" y="67"/>
                  </a:cubicBezTo>
                  <a:cubicBezTo>
                    <a:pt x="18" y="67"/>
                    <a:pt x="18" y="68"/>
                    <a:pt x="18" y="68"/>
                  </a:cubicBezTo>
                  <a:cubicBezTo>
                    <a:pt x="18" y="69"/>
                    <a:pt x="18" y="69"/>
                    <a:pt x="18" y="69"/>
                  </a:cubicBezTo>
                  <a:cubicBezTo>
                    <a:pt x="18" y="70"/>
                    <a:pt x="18" y="70"/>
                    <a:pt x="18" y="70"/>
                  </a:cubicBezTo>
                  <a:cubicBezTo>
                    <a:pt x="18" y="70"/>
                    <a:pt x="18" y="69"/>
                    <a:pt x="18" y="69"/>
                  </a:cubicBezTo>
                  <a:cubicBezTo>
                    <a:pt x="17" y="69"/>
                    <a:pt x="17" y="69"/>
                    <a:pt x="17" y="69"/>
                  </a:cubicBezTo>
                  <a:cubicBezTo>
                    <a:pt x="17" y="70"/>
                    <a:pt x="17" y="70"/>
                    <a:pt x="17" y="70"/>
                  </a:cubicBezTo>
                  <a:cubicBezTo>
                    <a:pt x="17" y="70"/>
                    <a:pt x="17" y="71"/>
                    <a:pt x="17" y="71"/>
                  </a:cubicBezTo>
                  <a:cubicBezTo>
                    <a:pt x="17" y="73"/>
                    <a:pt x="17" y="73"/>
                    <a:pt x="17" y="73"/>
                  </a:cubicBezTo>
                  <a:cubicBezTo>
                    <a:pt x="17" y="73"/>
                    <a:pt x="17" y="73"/>
                    <a:pt x="17" y="73"/>
                  </a:cubicBezTo>
                  <a:cubicBezTo>
                    <a:pt x="16" y="73"/>
                    <a:pt x="16" y="73"/>
                    <a:pt x="16" y="73"/>
                  </a:cubicBezTo>
                  <a:cubicBezTo>
                    <a:pt x="15" y="72"/>
                    <a:pt x="15" y="71"/>
                    <a:pt x="14" y="71"/>
                  </a:cubicBezTo>
                  <a:cubicBezTo>
                    <a:pt x="13" y="71"/>
                    <a:pt x="13" y="71"/>
                    <a:pt x="12" y="71"/>
                  </a:cubicBezTo>
                  <a:cubicBezTo>
                    <a:pt x="12" y="71"/>
                    <a:pt x="11" y="71"/>
                    <a:pt x="11" y="71"/>
                  </a:cubicBezTo>
                  <a:cubicBezTo>
                    <a:pt x="10" y="71"/>
                    <a:pt x="10" y="71"/>
                    <a:pt x="10" y="72"/>
                  </a:cubicBezTo>
                  <a:cubicBezTo>
                    <a:pt x="10" y="72"/>
                    <a:pt x="10" y="73"/>
                    <a:pt x="10" y="73"/>
                  </a:cubicBezTo>
                  <a:cubicBezTo>
                    <a:pt x="11" y="73"/>
                    <a:pt x="11" y="74"/>
                    <a:pt x="11" y="74"/>
                  </a:cubicBezTo>
                  <a:cubicBezTo>
                    <a:pt x="11" y="75"/>
                    <a:pt x="12" y="75"/>
                    <a:pt x="12" y="75"/>
                  </a:cubicBezTo>
                  <a:cubicBezTo>
                    <a:pt x="12" y="75"/>
                    <a:pt x="12" y="76"/>
                    <a:pt x="12" y="76"/>
                  </a:cubicBezTo>
                  <a:cubicBezTo>
                    <a:pt x="12" y="77"/>
                    <a:pt x="12" y="77"/>
                    <a:pt x="12" y="77"/>
                  </a:cubicBezTo>
                  <a:cubicBezTo>
                    <a:pt x="12" y="78"/>
                    <a:pt x="13" y="78"/>
                    <a:pt x="13" y="79"/>
                  </a:cubicBezTo>
                  <a:cubicBezTo>
                    <a:pt x="13" y="79"/>
                    <a:pt x="12" y="80"/>
                    <a:pt x="12" y="80"/>
                  </a:cubicBezTo>
                  <a:cubicBezTo>
                    <a:pt x="12" y="83"/>
                    <a:pt x="12" y="83"/>
                    <a:pt x="12" y="83"/>
                  </a:cubicBezTo>
                  <a:cubicBezTo>
                    <a:pt x="12" y="83"/>
                    <a:pt x="12" y="83"/>
                    <a:pt x="12" y="84"/>
                  </a:cubicBezTo>
                  <a:cubicBezTo>
                    <a:pt x="12" y="85"/>
                    <a:pt x="13" y="84"/>
                    <a:pt x="14" y="85"/>
                  </a:cubicBezTo>
                  <a:cubicBezTo>
                    <a:pt x="15" y="85"/>
                    <a:pt x="14" y="86"/>
                    <a:pt x="15" y="87"/>
                  </a:cubicBezTo>
                  <a:cubicBezTo>
                    <a:pt x="15" y="87"/>
                    <a:pt x="15" y="87"/>
                    <a:pt x="16" y="87"/>
                  </a:cubicBezTo>
                  <a:cubicBezTo>
                    <a:pt x="17" y="88"/>
                    <a:pt x="17" y="88"/>
                    <a:pt x="17" y="89"/>
                  </a:cubicBezTo>
                  <a:cubicBezTo>
                    <a:pt x="18" y="89"/>
                    <a:pt x="18" y="89"/>
                    <a:pt x="18" y="89"/>
                  </a:cubicBezTo>
                  <a:cubicBezTo>
                    <a:pt x="18" y="89"/>
                    <a:pt x="18" y="89"/>
                    <a:pt x="18" y="90"/>
                  </a:cubicBezTo>
                  <a:cubicBezTo>
                    <a:pt x="18" y="92"/>
                    <a:pt x="18" y="92"/>
                    <a:pt x="18" y="92"/>
                  </a:cubicBezTo>
                  <a:cubicBezTo>
                    <a:pt x="18" y="93"/>
                    <a:pt x="17" y="93"/>
                    <a:pt x="17" y="94"/>
                  </a:cubicBezTo>
                  <a:cubicBezTo>
                    <a:pt x="17" y="94"/>
                    <a:pt x="17" y="94"/>
                    <a:pt x="17" y="94"/>
                  </a:cubicBezTo>
                  <a:cubicBezTo>
                    <a:pt x="27" y="94"/>
                    <a:pt x="27" y="94"/>
                    <a:pt x="27" y="94"/>
                  </a:cubicBezTo>
                  <a:cubicBezTo>
                    <a:pt x="29" y="96"/>
                    <a:pt x="29" y="98"/>
                    <a:pt x="30" y="100"/>
                  </a:cubicBezTo>
                  <a:cubicBezTo>
                    <a:pt x="30" y="102"/>
                    <a:pt x="31" y="102"/>
                    <a:pt x="32" y="104"/>
                  </a:cubicBezTo>
                  <a:cubicBezTo>
                    <a:pt x="32" y="104"/>
                    <a:pt x="32" y="104"/>
                    <a:pt x="32" y="104"/>
                  </a:cubicBezTo>
                  <a:cubicBezTo>
                    <a:pt x="33" y="104"/>
                    <a:pt x="33" y="104"/>
                    <a:pt x="34" y="104"/>
                  </a:cubicBezTo>
                  <a:cubicBezTo>
                    <a:pt x="34" y="104"/>
                    <a:pt x="34" y="104"/>
                    <a:pt x="34" y="104"/>
                  </a:cubicBezTo>
                  <a:cubicBezTo>
                    <a:pt x="41" y="76"/>
                    <a:pt x="41" y="76"/>
                    <a:pt x="41" y="76"/>
                  </a:cubicBezTo>
                  <a:cubicBezTo>
                    <a:pt x="63" y="73"/>
                    <a:pt x="63" y="73"/>
                    <a:pt x="63" y="73"/>
                  </a:cubicBezTo>
                  <a:cubicBezTo>
                    <a:pt x="63" y="73"/>
                    <a:pt x="63" y="73"/>
                    <a:pt x="63" y="73"/>
                  </a:cubicBezTo>
                  <a:cubicBezTo>
                    <a:pt x="63" y="73"/>
                    <a:pt x="63" y="73"/>
                    <a:pt x="63" y="73"/>
                  </a:cubicBezTo>
                  <a:cubicBezTo>
                    <a:pt x="63" y="72"/>
                    <a:pt x="63" y="72"/>
                    <a:pt x="64" y="72"/>
                  </a:cubicBezTo>
                  <a:cubicBezTo>
                    <a:pt x="65" y="72"/>
                    <a:pt x="65" y="73"/>
                    <a:pt x="66" y="73"/>
                  </a:cubicBezTo>
                  <a:cubicBezTo>
                    <a:pt x="67" y="73"/>
                    <a:pt x="68" y="72"/>
                    <a:pt x="68" y="71"/>
                  </a:cubicBezTo>
                  <a:cubicBezTo>
                    <a:pt x="68" y="70"/>
                    <a:pt x="68" y="69"/>
                    <a:pt x="68" y="69"/>
                  </a:cubicBezTo>
                  <a:cubicBezTo>
                    <a:pt x="69" y="69"/>
                    <a:pt x="69" y="71"/>
                    <a:pt x="70" y="71"/>
                  </a:cubicBezTo>
                  <a:cubicBezTo>
                    <a:pt x="71" y="71"/>
                    <a:pt x="71" y="71"/>
                    <a:pt x="72" y="71"/>
                  </a:cubicBezTo>
                  <a:cubicBezTo>
                    <a:pt x="73" y="71"/>
                    <a:pt x="74" y="71"/>
                    <a:pt x="76" y="70"/>
                  </a:cubicBezTo>
                  <a:cubicBezTo>
                    <a:pt x="76" y="71"/>
                    <a:pt x="76" y="71"/>
                    <a:pt x="76" y="71"/>
                  </a:cubicBezTo>
                  <a:cubicBezTo>
                    <a:pt x="76" y="72"/>
                    <a:pt x="75" y="72"/>
                    <a:pt x="74" y="73"/>
                  </a:cubicBezTo>
                  <a:cubicBezTo>
                    <a:pt x="73" y="74"/>
                    <a:pt x="73" y="75"/>
                    <a:pt x="71" y="75"/>
                  </a:cubicBezTo>
                  <a:cubicBezTo>
                    <a:pt x="71" y="75"/>
                    <a:pt x="70" y="75"/>
                    <a:pt x="70" y="75"/>
                  </a:cubicBezTo>
                  <a:cubicBezTo>
                    <a:pt x="70" y="75"/>
                    <a:pt x="69" y="75"/>
                    <a:pt x="69" y="75"/>
                  </a:cubicBezTo>
                  <a:cubicBezTo>
                    <a:pt x="69" y="75"/>
                    <a:pt x="69" y="76"/>
                    <a:pt x="70" y="76"/>
                  </a:cubicBezTo>
                  <a:cubicBezTo>
                    <a:pt x="70" y="77"/>
                    <a:pt x="70" y="77"/>
                    <a:pt x="70" y="78"/>
                  </a:cubicBezTo>
                  <a:cubicBezTo>
                    <a:pt x="70" y="79"/>
                    <a:pt x="70" y="79"/>
                    <a:pt x="70" y="79"/>
                  </a:cubicBezTo>
                  <a:cubicBezTo>
                    <a:pt x="70" y="79"/>
                    <a:pt x="70" y="79"/>
                    <a:pt x="70" y="79"/>
                  </a:cubicBezTo>
                  <a:cubicBezTo>
                    <a:pt x="71" y="81"/>
                    <a:pt x="72" y="81"/>
                    <a:pt x="73" y="82"/>
                  </a:cubicBezTo>
                  <a:cubicBezTo>
                    <a:pt x="74" y="84"/>
                    <a:pt x="74" y="85"/>
                    <a:pt x="74" y="86"/>
                  </a:cubicBezTo>
                  <a:cubicBezTo>
                    <a:pt x="75" y="88"/>
                    <a:pt x="76" y="88"/>
                    <a:pt x="76" y="90"/>
                  </a:cubicBezTo>
                  <a:cubicBezTo>
                    <a:pt x="77" y="91"/>
                    <a:pt x="77" y="91"/>
                    <a:pt x="77" y="92"/>
                  </a:cubicBezTo>
                  <a:cubicBezTo>
                    <a:pt x="77" y="92"/>
                    <a:pt x="77" y="93"/>
                    <a:pt x="78" y="93"/>
                  </a:cubicBezTo>
                  <a:cubicBezTo>
                    <a:pt x="80" y="93"/>
                    <a:pt x="81" y="92"/>
                    <a:pt x="83" y="92"/>
                  </a:cubicBezTo>
                  <a:cubicBezTo>
                    <a:pt x="85" y="92"/>
                    <a:pt x="86" y="93"/>
                    <a:pt x="87" y="94"/>
                  </a:cubicBezTo>
                  <a:cubicBezTo>
                    <a:pt x="89" y="95"/>
                    <a:pt x="91" y="95"/>
                    <a:pt x="93" y="95"/>
                  </a:cubicBezTo>
                  <a:cubicBezTo>
                    <a:pt x="95" y="95"/>
                    <a:pt x="96" y="94"/>
                    <a:pt x="98" y="94"/>
                  </a:cubicBezTo>
                  <a:cubicBezTo>
                    <a:pt x="100" y="94"/>
                    <a:pt x="100" y="94"/>
                    <a:pt x="100" y="94"/>
                  </a:cubicBezTo>
                  <a:cubicBezTo>
                    <a:pt x="100" y="97"/>
                    <a:pt x="101" y="98"/>
                    <a:pt x="101" y="100"/>
                  </a:cubicBezTo>
                  <a:cubicBezTo>
                    <a:pt x="101" y="101"/>
                    <a:pt x="101" y="102"/>
                    <a:pt x="101" y="103"/>
                  </a:cubicBezTo>
                  <a:cubicBezTo>
                    <a:pt x="102" y="104"/>
                    <a:pt x="103" y="104"/>
                    <a:pt x="103" y="105"/>
                  </a:cubicBezTo>
                  <a:cubicBezTo>
                    <a:pt x="103" y="106"/>
                    <a:pt x="103" y="106"/>
                    <a:pt x="103" y="106"/>
                  </a:cubicBezTo>
                  <a:cubicBezTo>
                    <a:pt x="102" y="106"/>
                    <a:pt x="102" y="106"/>
                    <a:pt x="101" y="107"/>
                  </a:cubicBezTo>
                  <a:cubicBezTo>
                    <a:pt x="101" y="108"/>
                    <a:pt x="101" y="109"/>
                    <a:pt x="101" y="111"/>
                  </a:cubicBezTo>
                  <a:cubicBezTo>
                    <a:pt x="102" y="111"/>
                    <a:pt x="104" y="111"/>
                    <a:pt x="105" y="112"/>
                  </a:cubicBezTo>
                  <a:cubicBezTo>
                    <a:pt x="105" y="113"/>
                    <a:pt x="104" y="113"/>
                    <a:pt x="105" y="114"/>
                  </a:cubicBezTo>
                  <a:cubicBezTo>
                    <a:pt x="105" y="115"/>
                    <a:pt x="105" y="117"/>
                    <a:pt x="106" y="117"/>
                  </a:cubicBezTo>
                  <a:cubicBezTo>
                    <a:pt x="107" y="118"/>
                    <a:pt x="108" y="117"/>
                    <a:pt x="109" y="118"/>
                  </a:cubicBezTo>
                  <a:cubicBezTo>
                    <a:pt x="112" y="118"/>
                    <a:pt x="113" y="119"/>
                    <a:pt x="115" y="119"/>
                  </a:cubicBezTo>
                  <a:cubicBezTo>
                    <a:pt x="117" y="119"/>
                    <a:pt x="117" y="117"/>
                    <a:pt x="119" y="115"/>
                  </a:cubicBezTo>
                  <a:cubicBezTo>
                    <a:pt x="121" y="114"/>
                    <a:pt x="122" y="113"/>
                    <a:pt x="125" y="113"/>
                  </a:cubicBezTo>
                  <a:cubicBezTo>
                    <a:pt x="126" y="112"/>
                    <a:pt x="127" y="111"/>
                    <a:pt x="129" y="110"/>
                  </a:cubicBezTo>
                  <a:cubicBezTo>
                    <a:pt x="131" y="109"/>
                    <a:pt x="132" y="108"/>
                    <a:pt x="134" y="107"/>
                  </a:cubicBezTo>
                  <a:cubicBezTo>
                    <a:pt x="134" y="107"/>
                    <a:pt x="134" y="107"/>
                    <a:pt x="134" y="107"/>
                  </a:cubicBezTo>
                  <a:cubicBezTo>
                    <a:pt x="136" y="106"/>
                    <a:pt x="136" y="105"/>
                    <a:pt x="137" y="105"/>
                  </a:cubicBezTo>
                  <a:cubicBezTo>
                    <a:pt x="139" y="105"/>
                    <a:pt x="140" y="106"/>
                    <a:pt x="141" y="106"/>
                  </a:cubicBezTo>
                  <a:cubicBezTo>
                    <a:pt x="144" y="106"/>
                    <a:pt x="144" y="106"/>
                    <a:pt x="144" y="106"/>
                  </a:cubicBezTo>
                  <a:cubicBezTo>
                    <a:pt x="146" y="106"/>
                    <a:pt x="147" y="107"/>
                    <a:pt x="149" y="108"/>
                  </a:cubicBezTo>
                  <a:cubicBezTo>
                    <a:pt x="149" y="105"/>
                    <a:pt x="149" y="105"/>
                    <a:pt x="149" y="105"/>
                  </a:cubicBezTo>
                  <a:cubicBezTo>
                    <a:pt x="149" y="104"/>
                    <a:pt x="149" y="103"/>
                    <a:pt x="149" y="102"/>
                  </a:cubicBezTo>
                  <a:cubicBezTo>
                    <a:pt x="150" y="101"/>
                    <a:pt x="152" y="102"/>
                    <a:pt x="154" y="102"/>
                  </a:cubicBezTo>
                  <a:cubicBezTo>
                    <a:pt x="155" y="102"/>
                    <a:pt x="156" y="101"/>
                    <a:pt x="156" y="102"/>
                  </a:cubicBezTo>
                  <a:cubicBezTo>
                    <a:pt x="158" y="103"/>
                    <a:pt x="158" y="104"/>
                    <a:pt x="159" y="105"/>
                  </a:cubicBezTo>
                  <a:cubicBezTo>
                    <a:pt x="161" y="106"/>
                    <a:pt x="163" y="107"/>
                    <a:pt x="166" y="107"/>
                  </a:cubicBezTo>
                  <a:cubicBezTo>
                    <a:pt x="168" y="107"/>
                    <a:pt x="169" y="105"/>
                    <a:pt x="172" y="105"/>
                  </a:cubicBezTo>
                  <a:cubicBezTo>
                    <a:pt x="177" y="105"/>
                    <a:pt x="177" y="105"/>
                    <a:pt x="177" y="105"/>
                  </a:cubicBezTo>
                  <a:cubicBezTo>
                    <a:pt x="178" y="105"/>
                    <a:pt x="179" y="105"/>
                    <a:pt x="180" y="105"/>
                  </a:cubicBezTo>
                  <a:cubicBezTo>
                    <a:pt x="181" y="105"/>
                    <a:pt x="182" y="105"/>
                    <a:pt x="182" y="105"/>
                  </a:cubicBezTo>
                  <a:cubicBezTo>
                    <a:pt x="183" y="105"/>
                    <a:pt x="183" y="106"/>
                    <a:pt x="184" y="106"/>
                  </a:cubicBezTo>
                  <a:cubicBezTo>
                    <a:pt x="188" y="106"/>
                    <a:pt x="188" y="106"/>
                    <a:pt x="188" y="106"/>
                  </a:cubicBezTo>
                  <a:cubicBezTo>
                    <a:pt x="189" y="107"/>
                    <a:pt x="188" y="108"/>
                    <a:pt x="189" y="109"/>
                  </a:cubicBezTo>
                  <a:cubicBezTo>
                    <a:pt x="191" y="110"/>
                    <a:pt x="193" y="110"/>
                    <a:pt x="195" y="111"/>
                  </a:cubicBezTo>
                  <a:cubicBezTo>
                    <a:pt x="195" y="111"/>
                    <a:pt x="195" y="111"/>
                    <a:pt x="195" y="111"/>
                  </a:cubicBezTo>
                  <a:cubicBezTo>
                    <a:pt x="195" y="109"/>
                    <a:pt x="198" y="108"/>
                    <a:pt x="198" y="106"/>
                  </a:cubicBezTo>
                  <a:cubicBezTo>
                    <a:pt x="198" y="103"/>
                    <a:pt x="198" y="103"/>
                    <a:pt x="198" y="103"/>
                  </a:cubicBezTo>
                  <a:cubicBezTo>
                    <a:pt x="198" y="102"/>
                    <a:pt x="199" y="102"/>
                    <a:pt x="199" y="102"/>
                  </a:cubicBezTo>
                  <a:cubicBezTo>
                    <a:pt x="199" y="101"/>
                    <a:pt x="198" y="100"/>
                    <a:pt x="198" y="99"/>
                  </a:cubicBezTo>
                  <a:cubicBezTo>
                    <a:pt x="197" y="98"/>
                    <a:pt x="198" y="97"/>
                    <a:pt x="198" y="95"/>
                  </a:cubicBezTo>
                  <a:cubicBezTo>
                    <a:pt x="198" y="94"/>
                    <a:pt x="198" y="93"/>
                    <a:pt x="198" y="91"/>
                  </a:cubicBezTo>
                  <a:cubicBezTo>
                    <a:pt x="198" y="90"/>
                    <a:pt x="197" y="90"/>
                    <a:pt x="197" y="90"/>
                  </a:cubicBezTo>
                  <a:cubicBezTo>
                    <a:pt x="194" y="90"/>
                    <a:pt x="194" y="90"/>
                    <a:pt x="194" y="90"/>
                  </a:cubicBezTo>
                  <a:cubicBezTo>
                    <a:pt x="194" y="90"/>
                    <a:pt x="193" y="90"/>
                    <a:pt x="193" y="89"/>
                  </a:cubicBezTo>
                  <a:cubicBezTo>
                    <a:pt x="193" y="88"/>
                    <a:pt x="195" y="88"/>
                    <a:pt x="196" y="88"/>
                  </a:cubicBezTo>
                  <a:cubicBezTo>
                    <a:pt x="197" y="88"/>
                    <a:pt x="197" y="88"/>
                    <a:pt x="198" y="88"/>
                  </a:cubicBezTo>
                  <a:cubicBezTo>
                    <a:pt x="200" y="87"/>
                    <a:pt x="201" y="87"/>
                    <a:pt x="202" y="87"/>
                  </a:cubicBezTo>
                  <a:cubicBezTo>
                    <a:pt x="203" y="87"/>
                    <a:pt x="203" y="86"/>
                    <a:pt x="204" y="86"/>
                  </a:cubicBezTo>
                  <a:cubicBezTo>
                    <a:pt x="205" y="86"/>
                    <a:pt x="205" y="87"/>
                    <a:pt x="206" y="87"/>
                  </a:cubicBezTo>
                  <a:cubicBezTo>
                    <a:pt x="208" y="87"/>
                    <a:pt x="208" y="85"/>
                    <a:pt x="209" y="85"/>
                  </a:cubicBezTo>
                  <a:cubicBezTo>
                    <a:pt x="209" y="85"/>
                    <a:pt x="209" y="85"/>
                    <a:pt x="210" y="85"/>
                  </a:cubicBezTo>
                  <a:cubicBezTo>
                    <a:pt x="211" y="85"/>
                    <a:pt x="211" y="85"/>
                    <a:pt x="211" y="85"/>
                  </a:cubicBezTo>
                  <a:cubicBezTo>
                    <a:pt x="211" y="83"/>
                    <a:pt x="211" y="83"/>
                    <a:pt x="211" y="83"/>
                  </a:cubicBezTo>
                  <a:cubicBezTo>
                    <a:pt x="210" y="83"/>
                    <a:pt x="209" y="83"/>
                    <a:pt x="209" y="82"/>
                  </a:cubicBezTo>
                  <a:cubicBezTo>
                    <a:pt x="209" y="81"/>
                    <a:pt x="209" y="81"/>
                    <a:pt x="210" y="80"/>
                  </a:cubicBezTo>
                  <a:cubicBezTo>
                    <a:pt x="210" y="78"/>
                    <a:pt x="210" y="77"/>
                    <a:pt x="210" y="75"/>
                  </a:cubicBezTo>
                  <a:cubicBezTo>
                    <a:pt x="213" y="75"/>
                    <a:pt x="213" y="75"/>
                    <a:pt x="213" y="75"/>
                  </a:cubicBezTo>
                  <a:cubicBezTo>
                    <a:pt x="213" y="75"/>
                    <a:pt x="213" y="75"/>
                    <a:pt x="213" y="75"/>
                  </a:cubicBezTo>
                  <a:cubicBezTo>
                    <a:pt x="215" y="75"/>
                    <a:pt x="215" y="74"/>
                    <a:pt x="217" y="74"/>
                  </a:cubicBezTo>
                  <a:cubicBezTo>
                    <a:pt x="218" y="74"/>
                    <a:pt x="219" y="76"/>
                    <a:pt x="220" y="76"/>
                  </a:cubicBezTo>
                  <a:cubicBezTo>
                    <a:pt x="221" y="76"/>
                    <a:pt x="221" y="76"/>
                    <a:pt x="222" y="75"/>
                  </a:cubicBezTo>
                  <a:cubicBezTo>
                    <a:pt x="222" y="74"/>
                    <a:pt x="221" y="73"/>
                    <a:pt x="222" y="72"/>
                  </a:cubicBezTo>
                  <a:cubicBezTo>
                    <a:pt x="223" y="71"/>
                    <a:pt x="225" y="71"/>
                    <a:pt x="225" y="70"/>
                  </a:cubicBezTo>
                  <a:cubicBezTo>
                    <a:pt x="225" y="68"/>
                    <a:pt x="224" y="67"/>
                    <a:pt x="224" y="65"/>
                  </a:cubicBezTo>
                  <a:cubicBezTo>
                    <a:pt x="224" y="64"/>
                    <a:pt x="224" y="63"/>
                    <a:pt x="224" y="61"/>
                  </a:cubicBezTo>
                  <a:cubicBezTo>
                    <a:pt x="224" y="61"/>
                    <a:pt x="224" y="60"/>
                    <a:pt x="224" y="60"/>
                  </a:cubicBezTo>
                  <a:cubicBezTo>
                    <a:pt x="226" y="58"/>
                    <a:pt x="227" y="59"/>
                    <a:pt x="229" y="58"/>
                  </a:cubicBezTo>
                  <a:cubicBezTo>
                    <a:pt x="231" y="56"/>
                    <a:pt x="231" y="54"/>
                    <a:pt x="231" y="52"/>
                  </a:cubicBezTo>
                  <a:cubicBezTo>
                    <a:pt x="234" y="52"/>
                    <a:pt x="234" y="52"/>
                    <a:pt x="234" y="52"/>
                  </a:cubicBezTo>
                  <a:cubicBezTo>
                    <a:pt x="235" y="51"/>
                    <a:pt x="235" y="51"/>
                    <a:pt x="236" y="50"/>
                  </a:cubicBezTo>
                  <a:cubicBezTo>
                    <a:pt x="236" y="50"/>
                    <a:pt x="236" y="50"/>
                    <a:pt x="236" y="50"/>
                  </a:cubicBezTo>
                  <a:cubicBezTo>
                    <a:pt x="235" y="50"/>
                    <a:pt x="235" y="48"/>
                    <a:pt x="233" y="48"/>
                  </a:cubicBezTo>
                  <a:cubicBezTo>
                    <a:pt x="232" y="47"/>
                    <a:pt x="231" y="48"/>
                    <a:pt x="230" y="47"/>
                  </a:cubicBezTo>
                  <a:cubicBezTo>
                    <a:pt x="230" y="47"/>
                    <a:pt x="229" y="46"/>
                    <a:pt x="229" y="46"/>
                  </a:cubicBezTo>
                  <a:cubicBezTo>
                    <a:pt x="228" y="46"/>
                    <a:pt x="228" y="47"/>
                    <a:pt x="228" y="47"/>
                  </a:cubicBezTo>
                  <a:cubicBezTo>
                    <a:pt x="228" y="48"/>
                    <a:pt x="227" y="48"/>
                    <a:pt x="227" y="49"/>
                  </a:cubicBezTo>
                  <a:cubicBezTo>
                    <a:pt x="226" y="50"/>
                    <a:pt x="227" y="51"/>
                    <a:pt x="226" y="51"/>
                  </a:cubicBezTo>
                  <a:cubicBezTo>
                    <a:pt x="225" y="52"/>
                    <a:pt x="224" y="52"/>
                    <a:pt x="222" y="52"/>
                  </a:cubicBezTo>
                  <a:cubicBezTo>
                    <a:pt x="219" y="52"/>
                    <a:pt x="219" y="48"/>
                    <a:pt x="218" y="46"/>
                  </a:cubicBezTo>
                  <a:cubicBezTo>
                    <a:pt x="217" y="45"/>
                    <a:pt x="216" y="45"/>
                    <a:pt x="216" y="44"/>
                  </a:cubicBezTo>
                  <a:cubicBezTo>
                    <a:pt x="215" y="43"/>
                    <a:pt x="214" y="42"/>
                    <a:pt x="214" y="42"/>
                  </a:cubicBezTo>
                  <a:cubicBezTo>
                    <a:pt x="212" y="40"/>
                    <a:pt x="211" y="38"/>
                    <a:pt x="209" y="38"/>
                  </a:cubicBezTo>
                  <a:cubicBezTo>
                    <a:pt x="207" y="38"/>
                    <a:pt x="206" y="40"/>
                    <a:pt x="205" y="40"/>
                  </a:cubicBezTo>
                  <a:cubicBezTo>
                    <a:pt x="203" y="40"/>
                    <a:pt x="202" y="40"/>
                    <a:pt x="201" y="39"/>
                  </a:cubicBezTo>
                  <a:cubicBezTo>
                    <a:pt x="200" y="38"/>
                    <a:pt x="201" y="38"/>
                    <a:pt x="200" y="37"/>
                  </a:cubicBezTo>
                  <a:cubicBezTo>
                    <a:pt x="200" y="36"/>
                    <a:pt x="199" y="36"/>
                    <a:pt x="197" y="36"/>
                  </a:cubicBezTo>
                  <a:cubicBezTo>
                    <a:pt x="197" y="36"/>
                    <a:pt x="197" y="36"/>
                    <a:pt x="197" y="36"/>
                  </a:cubicBezTo>
                  <a:cubicBezTo>
                    <a:pt x="197" y="37"/>
                    <a:pt x="197" y="37"/>
                    <a:pt x="197" y="38"/>
                  </a:cubicBezTo>
                  <a:cubicBezTo>
                    <a:pt x="195" y="38"/>
                    <a:pt x="195" y="39"/>
                    <a:pt x="193" y="39"/>
                  </a:cubicBezTo>
                  <a:cubicBezTo>
                    <a:pt x="192" y="39"/>
                    <a:pt x="192" y="38"/>
                    <a:pt x="192" y="37"/>
                  </a:cubicBezTo>
                  <a:cubicBezTo>
                    <a:pt x="191" y="35"/>
                    <a:pt x="191" y="34"/>
                    <a:pt x="190" y="32"/>
                  </a:cubicBezTo>
                  <a:cubicBezTo>
                    <a:pt x="189" y="29"/>
                    <a:pt x="187" y="28"/>
                    <a:pt x="185" y="24"/>
                  </a:cubicBezTo>
                  <a:cubicBezTo>
                    <a:pt x="183" y="21"/>
                    <a:pt x="182" y="19"/>
                    <a:pt x="180" y="17"/>
                  </a:cubicBezTo>
                  <a:cubicBezTo>
                    <a:pt x="179" y="15"/>
                    <a:pt x="178" y="14"/>
                    <a:pt x="176" y="13"/>
                  </a:cubicBezTo>
                  <a:cubicBezTo>
                    <a:pt x="175" y="12"/>
                    <a:pt x="174" y="12"/>
                    <a:pt x="174" y="11"/>
                  </a:cubicBezTo>
                  <a:cubicBezTo>
                    <a:pt x="174" y="11"/>
                    <a:pt x="173" y="11"/>
                    <a:pt x="173" y="11"/>
                  </a:cubicBezTo>
                  <a:cubicBezTo>
                    <a:pt x="173" y="10"/>
                    <a:pt x="174" y="10"/>
                    <a:pt x="174" y="9"/>
                  </a:cubicBezTo>
                  <a:cubicBezTo>
                    <a:pt x="174" y="9"/>
                    <a:pt x="174" y="9"/>
                    <a:pt x="174" y="8"/>
                  </a:cubicBezTo>
                  <a:cubicBezTo>
                    <a:pt x="173" y="8"/>
                    <a:pt x="173" y="8"/>
                    <a:pt x="173" y="8"/>
                  </a:cubicBezTo>
                  <a:cubicBezTo>
                    <a:pt x="172" y="8"/>
                    <a:pt x="172" y="9"/>
                    <a:pt x="171" y="10"/>
                  </a:cubicBezTo>
                  <a:cubicBezTo>
                    <a:pt x="170" y="10"/>
                    <a:pt x="169" y="9"/>
                    <a:pt x="168" y="10"/>
                  </a:cubicBezTo>
                  <a:cubicBezTo>
                    <a:pt x="167" y="12"/>
                    <a:pt x="166" y="13"/>
                    <a:pt x="164" y="14"/>
                  </a:cubicBezTo>
                  <a:cubicBezTo>
                    <a:pt x="164" y="14"/>
                    <a:pt x="164" y="15"/>
                    <a:pt x="163" y="15"/>
                  </a:cubicBezTo>
                  <a:cubicBezTo>
                    <a:pt x="162" y="15"/>
                    <a:pt x="161" y="15"/>
                    <a:pt x="159" y="16"/>
                  </a:cubicBezTo>
                  <a:cubicBezTo>
                    <a:pt x="158" y="16"/>
                    <a:pt x="158" y="17"/>
                    <a:pt x="157" y="17"/>
                  </a:cubicBezTo>
                  <a:cubicBezTo>
                    <a:pt x="157" y="17"/>
                    <a:pt x="157" y="17"/>
                    <a:pt x="157" y="17"/>
                  </a:cubicBezTo>
                  <a:cubicBezTo>
                    <a:pt x="157" y="16"/>
                    <a:pt x="157" y="16"/>
                    <a:pt x="157" y="16"/>
                  </a:cubicBezTo>
                  <a:cubicBezTo>
                    <a:pt x="158" y="15"/>
                    <a:pt x="158" y="14"/>
                    <a:pt x="158" y="13"/>
                  </a:cubicBezTo>
                  <a:cubicBezTo>
                    <a:pt x="158" y="12"/>
                    <a:pt x="158" y="12"/>
                    <a:pt x="158" y="12"/>
                  </a:cubicBezTo>
                  <a:cubicBezTo>
                    <a:pt x="156" y="12"/>
                    <a:pt x="155" y="11"/>
                    <a:pt x="153" y="11"/>
                  </a:cubicBezTo>
                  <a:cubicBezTo>
                    <a:pt x="153" y="11"/>
                    <a:pt x="152" y="12"/>
                    <a:pt x="152" y="12"/>
                  </a:cubicBezTo>
                  <a:cubicBezTo>
                    <a:pt x="152" y="12"/>
                    <a:pt x="152" y="12"/>
                    <a:pt x="152" y="13"/>
                  </a:cubicBezTo>
                  <a:cubicBezTo>
                    <a:pt x="151" y="13"/>
                    <a:pt x="151" y="13"/>
                    <a:pt x="151" y="13"/>
                  </a:cubicBezTo>
                  <a:cubicBezTo>
                    <a:pt x="150" y="12"/>
                    <a:pt x="150" y="11"/>
                    <a:pt x="149" y="11"/>
                  </a:cubicBezTo>
                  <a:cubicBezTo>
                    <a:pt x="148" y="11"/>
                    <a:pt x="148" y="11"/>
                    <a:pt x="147" y="11"/>
                  </a:cubicBezTo>
                  <a:cubicBezTo>
                    <a:pt x="146" y="11"/>
                    <a:pt x="145" y="10"/>
                    <a:pt x="145" y="9"/>
                  </a:cubicBezTo>
                  <a:cubicBezTo>
                    <a:pt x="145" y="8"/>
                    <a:pt x="146" y="7"/>
                    <a:pt x="146" y="7"/>
                  </a:cubicBezTo>
                  <a:cubicBezTo>
                    <a:pt x="146" y="5"/>
                    <a:pt x="145" y="4"/>
                    <a:pt x="144" y="2"/>
                  </a:cubicBezTo>
                  <a:cubicBezTo>
                    <a:pt x="144" y="1"/>
                    <a:pt x="144" y="0"/>
                    <a:pt x="143" y="0"/>
                  </a:cubicBezTo>
                  <a:cubicBezTo>
                    <a:pt x="143" y="0"/>
                    <a:pt x="143" y="1"/>
                    <a:pt x="142" y="1"/>
                  </a:cubicBezTo>
                  <a:cubicBezTo>
                    <a:pt x="140" y="1"/>
                    <a:pt x="139" y="0"/>
                    <a:pt x="137" y="0"/>
                  </a:cubicBezTo>
                  <a:cubicBezTo>
                    <a:pt x="135" y="0"/>
                    <a:pt x="133" y="1"/>
                    <a:pt x="131" y="2"/>
                  </a:cubicBezTo>
                  <a:cubicBezTo>
                    <a:pt x="131" y="2"/>
                    <a:pt x="131" y="3"/>
                    <a:pt x="130" y="3"/>
                  </a:cubicBezTo>
                  <a:cubicBezTo>
                    <a:pt x="126" y="4"/>
                    <a:pt x="124" y="3"/>
                    <a:pt x="120" y="4"/>
                  </a:cubicBezTo>
                  <a:cubicBezTo>
                    <a:pt x="118" y="4"/>
                    <a:pt x="117" y="5"/>
                    <a:pt x="116" y="5"/>
                  </a:cubicBezTo>
                  <a:cubicBezTo>
                    <a:pt x="115" y="5"/>
                    <a:pt x="114" y="5"/>
                    <a:pt x="113" y="5"/>
                  </a:cubicBezTo>
                  <a:cubicBezTo>
                    <a:pt x="111" y="5"/>
                    <a:pt x="110" y="5"/>
                    <a:pt x="108" y="6"/>
                  </a:cubicBezTo>
                  <a:cubicBezTo>
                    <a:pt x="107" y="6"/>
                    <a:pt x="106" y="6"/>
                    <a:pt x="105" y="6"/>
                  </a:cubicBezTo>
                  <a:cubicBezTo>
                    <a:pt x="104" y="6"/>
                    <a:pt x="104" y="7"/>
                    <a:pt x="103" y="7"/>
                  </a:cubicBezTo>
                  <a:cubicBezTo>
                    <a:pt x="102" y="7"/>
                    <a:pt x="102" y="7"/>
                    <a:pt x="101" y="7"/>
                  </a:cubicBezTo>
                  <a:cubicBezTo>
                    <a:pt x="99" y="7"/>
                    <a:pt x="99" y="7"/>
                    <a:pt x="97" y="7"/>
                  </a:cubicBezTo>
                  <a:cubicBezTo>
                    <a:pt x="96" y="7"/>
                    <a:pt x="96" y="7"/>
                    <a:pt x="95" y="7"/>
                  </a:cubicBezTo>
                  <a:cubicBezTo>
                    <a:pt x="93" y="7"/>
                    <a:pt x="93" y="9"/>
                    <a:pt x="92" y="10"/>
                  </a:cubicBezTo>
                  <a:cubicBezTo>
                    <a:pt x="93" y="10"/>
                    <a:pt x="93" y="10"/>
                    <a:pt x="94" y="10"/>
                  </a:cubicBezTo>
                  <a:cubicBezTo>
                    <a:pt x="94" y="11"/>
                    <a:pt x="94" y="11"/>
                    <a:pt x="94" y="12"/>
                  </a:cubicBezTo>
                  <a:cubicBezTo>
                    <a:pt x="93" y="13"/>
                    <a:pt x="93" y="13"/>
                    <a:pt x="93" y="13"/>
                  </a:cubicBezTo>
                  <a:cubicBezTo>
                    <a:pt x="93" y="15"/>
                    <a:pt x="95" y="15"/>
                    <a:pt x="97" y="15"/>
                  </a:cubicBezTo>
                  <a:cubicBezTo>
                    <a:pt x="96" y="16"/>
                    <a:pt x="96" y="16"/>
                    <a:pt x="95" y="16"/>
                  </a:cubicBezTo>
                  <a:cubicBezTo>
                    <a:pt x="94" y="16"/>
                    <a:pt x="94" y="16"/>
                    <a:pt x="93" y="16"/>
                  </a:cubicBezTo>
                  <a:cubicBezTo>
                    <a:pt x="92" y="16"/>
                    <a:pt x="91" y="17"/>
                    <a:pt x="90" y="18"/>
                  </a:cubicBezTo>
                  <a:cubicBezTo>
                    <a:pt x="89" y="19"/>
                    <a:pt x="88" y="19"/>
                    <a:pt x="88" y="21"/>
                  </a:cubicBezTo>
                  <a:cubicBezTo>
                    <a:pt x="88" y="22"/>
                    <a:pt x="90" y="23"/>
                    <a:pt x="90" y="24"/>
                  </a:cubicBezTo>
                  <a:cubicBezTo>
                    <a:pt x="90" y="26"/>
                    <a:pt x="86" y="26"/>
                    <a:pt x="86" y="28"/>
                  </a:cubicBezTo>
                  <a:cubicBezTo>
                    <a:pt x="86" y="30"/>
                    <a:pt x="88" y="29"/>
                    <a:pt x="89" y="30"/>
                  </a:cubicBezTo>
                  <a:cubicBezTo>
                    <a:pt x="91" y="31"/>
                    <a:pt x="91" y="33"/>
                    <a:pt x="93" y="33"/>
                  </a:cubicBezTo>
                  <a:cubicBezTo>
                    <a:pt x="93" y="34"/>
                    <a:pt x="93" y="34"/>
                    <a:pt x="93" y="34"/>
                  </a:cubicBezTo>
                  <a:cubicBezTo>
                    <a:pt x="93" y="35"/>
                    <a:pt x="92" y="35"/>
                    <a:pt x="90" y="35"/>
                  </a:cubicBezTo>
                  <a:cubicBezTo>
                    <a:pt x="90" y="36"/>
                    <a:pt x="89" y="36"/>
                    <a:pt x="88" y="36"/>
                  </a:cubicBezTo>
                  <a:cubicBezTo>
                    <a:pt x="87" y="36"/>
                    <a:pt x="87" y="35"/>
                    <a:pt x="86" y="35"/>
                  </a:cubicBezTo>
                  <a:cubicBezTo>
                    <a:pt x="85" y="34"/>
                    <a:pt x="85" y="34"/>
                    <a:pt x="84" y="34"/>
                  </a:cubicBezTo>
                  <a:cubicBezTo>
                    <a:pt x="82" y="34"/>
                    <a:pt x="82" y="35"/>
                    <a:pt x="81" y="36"/>
                  </a:cubicBezTo>
                  <a:cubicBezTo>
                    <a:pt x="79" y="36"/>
                    <a:pt x="79" y="35"/>
                    <a:pt x="78" y="34"/>
                  </a:cubicBezTo>
                  <a:cubicBezTo>
                    <a:pt x="77" y="34"/>
                    <a:pt x="76" y="33"/>
                    <a:pt x="76" y="33"/>
                  </a:cubicBezTo>
                  <a:cubicBezTo>
                    <a:pt x="76" y="31"/>
                    <a:pt x="76" y="30"/>
                    <a:pt x="75" y="28"/>
                  </a:cubicBezTo>
                  <a:cubicBezTo>
                    <a:pt x="74" y="27"/>
                    <a:pt x="73" y="27"/>
                    <a:pt x="72" y="27"/>
                  </a:cubicBezTo>
                  <a:cubicBezTo>
                    <a:pt x="71" y="27"/>
                    <a:pt x="71" y="26"/>
                    <a:pt x="70" y="26"/>
                  </a:cubicBezTo>
                  <a:cubicBezTo>
                    <a:pt x="69" y="26"/>
                    <a:pt x="69" y="27"/>
                    <a:pt x="68" y="27"/>
                  </a:cubicBezTo>
                  <a:cubicBezTo>
                    <a:pt x="66" y="27"/>
                    <a:pt x="65" y="26"/>
                    <a:pt x="62" y="26"/>
                  </a:cubicBezTo>
                  <a:cubicBezTo>
                    <a:pt x="61" y="25"/>
                    <a:pt x="60" y="25"/>
                    <a:pt x="58" y="25"/>
                  </a:cubicBezTo>
                  <a:cubicBezTo>
                    <a:pt x="57" y="24"/>
                    <a:pt x="57" y="23"/>
                    <a:pt x="56" y="23"/>
                  </a:cubicBezTo>
                  <a:cubicBezTo>
                    <a:pt x="55" y="23"/>
                    <a:pt x="55" y="24"/>
                    <a:pt x="54" y="25"/>
                  </a:cubicBezTo>
                  <a:cubicBezTo>
                    <a:pt x="54" y="24"/>
                    <a:pt x="54" y="24"/>
                    <a:pt x="53" y="23"/>
                  </a:cubicBezTo>
                  <a:cubicBezTo>
                    <a:pt x="53" y="23"/>
                    <a:pt x="52" y="23"/>
                    <a:pt x="52" y="22"/>
                  </a:cubicBezTo>
                  <a:cubicBezTo>
                    <a:pt x="51" y="21"/>
                    <a:pt x="51" y="20"/>
                    <a:pt x="50" y="19"/>
                  </a:cubicBezTo>
                  <a:cubicBezTo>
                    <a:pt x="49" y="19"/>
                    <a:pt x="49" y="19"/>
                    <a:pt x="48" y="19"/>
                  </a:cubicBezTo>
                  <a:cubicBezTo>
                    <a:pt x="48" y="19"/>
                    <a:pt x="47" y="20"/>
                    <a:pt x="46" y="19"/>
                  </a:cubicBezTo>
                  <a:cubicBezTo>
                    <a:pt x="45" y="17"/>
                    <a:pt x="44" y="15"/>
                    <a:pt x="42" y="15"/>
                  </a:cubicBezTo>
                  <a:cubicBezTo>
                    <a:pt x="41" y="15"/>
                    <a:pt x="40" y="16"/>
                    <a:pt x="39" y="16"/>
                  </a:cubicBezTo>
                  <a:cubicBezTo>
                    <a:pt x="38" y="16"/>
                    <a:pt x="38" y="16"/>
                    <a:pt x="38" y="16"/>
                  </a:cubicBezTo>
                  <a:cubicBezTo>
                    <a:pt x="38" y="15"/>
                    <a:pt x="38" y="15"/>
                    <a:pt x="38" y="14"/>
                  </a:cubicBezTo>
                  <a:cubicBezTo>
                    <a:pt x="38" y="14"/>
                    <a:pt x="37" y="14"/>
                    <a:pt x="37" y="14"/>
                  </a:cubicBezTo>
                  <a:cubicBezTo>
                    <a:pt x="35" y="14"/>
                    <a:pt x="34" y="15"/>
                    <a:pt x="33" y="15"/>
                  </a:cubicBezTo>
                  <a:cubicBezTo>
                    <a:pt x="31" y="16"/>
                    <a:pt x="30" y="16"/>
                    <a:pt x="29" y="16"/>
                  </a:cubicBezTo>
                  <a:cubicBezTo>
                    <a:pt x="27" y="16"/>
                    <a:pt x="26" y="17"/>
                    <a:pt x="25" y="18"/>
                  </a:cubicBezTo>
                  <a:cubicBezTo>
                    <a:pt x="24" y="18"/>
                    <a:pt x="23" y="18"/>
                    <a:pt x="23" y="18"/>
                  </a:cubicBezTo>
                  <a:cubicBezTo>
                    <a:pt x="22" y="19"/>
                    <a:pt x="22" y="19"/>
                    <a:pt x="22" y="20"/>
                  </a:cubicBezTo>
                  <a:cubicBezTo>
                    <a:pt x="22" y="21"/>
                    <a:pt x="21" y="21"/>
                    <a:pt x="21" y="21"/>
                  </a:cubicBezTo>
                  <a:cubicBezTo>
                    <a:pt x="21" y="22"/>
                    <a:pt x="22" y="22"/>
                    <a:pt x="22" y="23"/>
                  </a:cubicBezTo>
                  <a:cubicBezTo>
                    <a:pt x="22" y="24"/>
                    <a:pt x="21" y="25"/>
                    <a:pt x="20" y="26"/>
                  </a:cubicBezTo>
                  <a:cubicBezTo>
                    <a:pt x="19" y="24"/>
                    <a:pt x="19" y="23"/>
                    <a:pt x="17" y="21"/>
                  </a:cubicBezTo>
                  <a:cubicBezTo>
                    <a:pt x="17" y="20"/>
                    <a:pt x="17" y="19"/>
                    <a:pt x="16" y="19"/>
                  </a:cubicBezTo>
                  <a:cubicBezTo>
                    <a:pt x="15" y="19"/>
                    <a:pt x="15" y="20"/>
                    <a:pt x="14" y="20"/>
                  </a:cubicBezTo>
                  <a:cubicBezTo>
                    <a:pt x="14" y="20"/>
                    <a:pt x="13" y="21"/>
                    <a:pt x="12" y="21"/>
                  </a:cubicBezTo>
                  <a:cubicBezTo>
                    <a:pt x="12" y="22"/>
                    <a:pt x="12" y="23"/>
                    <a:pt x="11" y="23"/>
                  </a:cubicBezTo>
                  <a:cubicBezTo>
                    <a:pt x="10" y="24"/>
                    <a:pt x="9" y="24"/>
                    <a:pt x="8" y="24"/>
                  </a:cubicBezTo>
                  <a:cubicBezTo>
                    <a:pt x="8" y="25"/>
                    <a:pt x="8" y="25"/>
                    <a:pt x="8" y="26"/>
                  </a:cubicBezTo>
                  <a:cubicBezTo>
                    <a:pt x="8" y="27"/>
                    <a:pt x="8" y="28"/>
                    <a:pt x="7" y="28"/>
                  </a:cubicBezTo>
                  <a:cubicBezTo>
                    <a:pt x="4" y="29"/>
                    <a:pt x="3" y="30"/>
                    <a:pt x="0" y="30"/>
                  </a:cubicBezTo>
                  <a:cubicBezTo>
                    <a:pt x="0" y="31"/>
                    <a:pt x="0" y="31"/>
                    <a:pt x="0" y="31"/>
                  </a:cubicBezTo>
                  <a:cubicBezTo>
                    <a:pt x="0" y="34"/>
                    <a:pt x="2" y="35"/>
                    <a:pt x="2" y="38"/>
                  </a:cubicBezTo>
                  <a:cubicBezTo>
                    <a:pt x="2" y="39"/>
                    <a:pt x="2" y="39"/>
                    <a:pt x="2" y="39"/>
                  </a:cubicBezTo>
                  <a:cubicBezTo>
                    <a:pt x="2" y="40"/>
                    <a:pt x="2" y="40"/>
                    <a:pt x="2" y="40"/>
                  </a:cubicBezTo>
                  <a:cubicBezTo>
                    <a:pt x="5" y="40"/>
                    <a:pt x="5" y="40"/>
                    <a:pt x="5" y="40"/>
                  </a:cubicBezTo>
                  <a:cubicBezTo>
                    <a:pt x="6" y="40"/>
                    <a:pt x="7" y="41"/>
                    <a:pt x="8" y="43"/>
                  </a:cubicBezTo>
                  <a:cubicBezTo>
                    <a:pt x="8" y="44"/>
                    <a:pt x="9" y="45"/>
                    <a:pt x="9" y="47"/>
                  </a:cubicBezTo>
                  <a:cubicBezTo>
                    <a:pt x="9" y="48"/>
                    <a:pt x="8" y="48"/>
                    <a:pt x="8" y="49"/>
                  </a:cubicBezTo>
                  <a:cubicBezTo>
                    <a:pt x="8" y="49"/>
                    <a:pt x="8" y="49"/>
                    <a:pt x="8" y="50"/>
                  </a:cubicBezTo>
                  <a:cubicBezTo>
                    <a:pt x="9" y="51"/>
                    <a:pt x="9" y="51"/>
                    <a:pt x="9" y="53"/>
                  </a:cubicBezTo>
                  <a:close/>
                </a:path>
              </a:pathLst>
            </a:custGeom>
            <a:grpFill/>
            <a:ln>
              <a:noFill/>
            </a:ln>
          </p:spPr>
          <p:txBody>
            <a:bodyPr vert="horz" wrap="square" lIns="68580" tIns="34290" rIns="68580" bIns="34290" numCol="1" anchor="t" anchorCtr="0" compatLnSpc="1">
              <a:prstTxWarp prst="textNoShape">
                <a:avLst/>
              </a:prstTxWarp>
            </a:bodyPr>
            <a:lstStyle/>
            <a:p>
              <a:endParaRPr lang="en-US" sz="1350"/>
            </a:p>
          </p:txBody>
        </p:sp>
        <p:sp>
          <p:nvSpPr>
            <p:cNvPr id="25" name="Freeform 27"/>
            <p:cNvSpPr>
              <a:spLocks/>
            </p:cNvSpPr>
            <p:nvPr/>
          </p:nvSpPr>
          <p:spPr bwMode="auto">
            <a:xfrm>
              <a:off x="4529659" y="3715709"/>
              <a:ext cx="552672" cy="426947"/>
            </a:xfrm>
            <a:custGeom>
              <a:avLst/>
              <a:gdLst>
                <a:gd name="T0" fmla="*/ 4 w 89"/>
                <a:gd name="T1" fmla="*/ 1 h 69"/>
                <a:gd name="T2" fmla="*/ 3 w 89"/>
                <a:gd name="T3" fmla="*/ 5 h 69"/>
                <a:gd name="T4" fmla="*/ 3 w 89"/>
                <a:gd name="T5" fmla="*/ 7 h 69"/>
                <a:gd name="T6" fmla="*/ 6 w 89"/>
                <a:gd name="T7" fmla="*/ 3 h 69"/>
                <a:gd name="T8" fmla="*/ 8 w 89"/>
                <a:gd name="T9" fmla="*/ 1 h 69"/>
                <a:gd name="T10" fmla="*/ 11 w 89"/>
                <a:gd name="T11" fmla="*/ 2 h 69"/>
                <a:gd name="T12" fmla="*/ 11 w 89"/>
                <a:gd name="T13" fmla="*/ 6 h 69"/>
                <a:gd name="T14" fmla="*/ 12 w 89"/>
                <a:gd name="T15" fmla="*/ 9 h 69"/>
                <a:gd name="T16" fmla="*/ 14 w 89"/>
                <a:gd name="T17" fmla="*/ 12 h 69"/>
                <a:gd name="T18" fmla="*/ 12 w 89"/>
                <a:gd name="T19" fmla="*/ 13 h 69"/>
                <a:gd name="T20" fmla="*/ 10 w 89"/>
                <a:gd name="T21" fmla="*/ 14 h 69"/>
                <a:gd name="T22" fmla="*/ 7 w 89"/>
                <a:gd name="T23" fmla="*/ 13 h 69"/>
                <a:gd name="T24" fmla="*/ 4 w 89"/>
                <a:gd name="T25" fmla="*/ 13 h 69"/>
                <a:gd name="T26" fmla="*/ 2 w 89"/>
                <a:gd name="T27" fmla="*/ 13 h 69"/>
                <a:gd name="T28" fmla="*/ 0 w 89"/>
                <a:gd name="T29" fmla="*/ 18 h 69"/>
                <a:gd name="T30" fmla="*/ 0 w 89"/>
                <a:gd name="T31" fmla="*/ 19 h 69"/>
                <a:gd name="T32" fmla="*/ 2 w 89"/>
                <a:gd name="T33" fmla="*/ 18 h 69"/>
                <a:gd name="T34" fmla="*/ 4 w 89"/>
                <a:gd name="T35" fmla="*/ 20 h 69"/>
                <a:gd name="T36" fmla="*/ 3 w 89"/>
                <a:gd name="T37" fmla="*/ 20 h 69"/>
                <a:gd name="T38" fmla="*/ 3 w 89"/>
                <a:gd name="T39" fmla="*/ 21 h 69"/>
                <a:gd name="T40" fmla="*/ 4 w 89"/>
                <a:gd name="T41" fmla="*/ 23 h 69"/>
                <a:gd name="T42" fmla="*/ 1 w 89"/>
                <a:gd name="T43" fmla="*/ 22 h 69"/>
                <a:gd name="T44" fmla="*/ 3 w 89"/>
                <a:gd name="T45" fmla="*/ 24 h 69"/>
                <a:gd name="T46" fmla="*/ 4 w 89"/>
                <a:gd name="T47" fmla="*/ 28 h 69"/>
                <a:gd name="T48" fmla="*/ 2 w 89"/>
                <a:gd name="T49" fmla="*/ 31 h 69"/>
                <a:gd name="T50" fmla="*/ 0 w 89"/>
                <a:gd name="T51" fmla="*/ 39 h 69"/>
                <a:gd name="T52" fmla="*/ 0 w 89"/>
                <a:gd name="T53" fmla="*/ 41 h 69"/>
                <a:gd name="T54" fmla="*/ 6 w 89"/>
                <a:gd name="T55" fmla="*/ 42 h 69"/>
                <a:gd name="T56" fmla="*/ 11 w 89"/>
                <a:gd name="T57" fmla="*/ 40 h 69"/>
                <a:gd name="T58" fmla="*/ 17 w 89"/>
                <a:gd name="T59" fmla="*/ 40 h 69"/>
                <a:gd name="T60" fmla="*/ 23 w 89"/>
                <a:gd name="T61" fmla="*/ 40 h 69"/>
                <a:gd name="T62" fmla="*/ 27 w 89"/>
                <a:gd name="T63" fmla="*/ 39 h 69"/>
                <a:gd name="T64" fmla="*/ 29 w 89"/>
                <a:gd name="T65" fmla="*/ 42 h 69"/>
                <a:gd name="T66" fmla="*/ 32 w 89"/>
                <a:gd name="T67" fmla="*/ 44 h 69"/>
                <a:gd name="T68" fmla="*/ 38 w 89"/>
                <a:gd name="T69" fmla="*/ 46 h 69"/>
                <a:gd name="T70" fmla="*/ 44 w 89"/>
                <a:gd name="T71" fmla="*/ 52 h 69"/>
                <a:gd name="T72" fmla="*/ 49 w 89"/>
                <a:gd name="T73" fmla="*/ 59 h 69"/>
                <a:gd name="T74" fmla="*/ 48 w 89"/>
                <a:gd name="T75" fmla="*/ 64 h 69"/>
                <a:gd name="T76" fmla="*/ 53 w 89"/>
                <a:gd name="T77" fmla="*/ 67 h 69"/>
                <a:gd name="T78" fmla="*/ 57 w 89"/>
                <a:gd name="T79" fmla="*/ 69 h 69"/>
                <a:gd name="T80" fmla="*/ 66 w 89"/>
                <a:gd name="T81" fmla="*/ 64 h 69"/>
                <a:gd name="T82" fmla="*/ 71 w 89"/>
                <a:gd name="T83" fmla="*/ 63 h 69"/>
                <a:gd name="T84" fmla="*/ 74 w 89"/>
                <a:gd name="T85" fmla="*/ 58 h 69"/>
                <a:gd name="T86" fmla="*/ 77 w 89"/>
                <a:gd name="T87" fmla="*/ 56 h 69"/>
                <a:gd name="T88" fmla="*/ 82 w 89"/>
                <a:gd name="T89" fmla="*/ 52 h 69"/>
                <a:gd name="T90" fmla="*/ 88 w 89"/>
                <a:gd name="T91" fmla="*/ 55 h 69"/>
                <a:gd name="T92" fmla="*/ 86 w 89"/>
                <a:gd name="T93" fmla="*/ 48 h 69"/>
                <a:gd name="T94" fmla="*/ 72 w 89"/>
                <a:gd name="T95" fmla="*/ 38 h 69"/>
                <a:gd name="T96" fmla="*/ 64 w 89"/>
                <a:gd name="T97" fmla="*/ 29 h 69"/>
                <a:gd name="T98" fmla="*/ 61 w 89"/>
                <a:gd name="T99" fmla="*/ 20 h 69"/>
                <a:gd name="T100" fmla="*/ 51 w 89"/>
                <a:gd name="T101" fmla="*/ 12 h 69"/>
                <a:gd name="T102" fmla="*/ 51 w 89"/>
                <a:gd name="T103" fmla="*/ 8 h 69"/>
                <a:gd name="T104" fmla="*/ 44 w 89"/>
                <a:gd name="T105" fmla="*/ 3 h 69"/>
                <a:gd name="T106" fmla="*/ 38 w 89"/>
                <a:gd name="T107" fmla="*/ 5 h 69"/>
                <a:gd name="T108" fmla="*/ 33 w 89"/>
                <a:gd name="T109" fmla="*/ 6 h 69"/>
                <a:gd name="T110" fmla="*/ 28 w 89"/>
                <a:gd name="T111" fmla="*/ 12 h 69"/>
                <a:gd name="T112" fmla="*/ 21 w 89"/>
                <a:gd name="T113" fmla="*/ 10 h 69"/>
                <a:gd name="T114" fmla="*/ 19 w 89"/>
                <a:gd name="T115" fmla="*/ 10 h 69"/>
                <a:gd name="T116" fmla="*/ 17 w 89"/>
                <a:gd name="T117" fmla="*/ 6 h 69"/>
                <a:gd name="T118" fmla="*/ 4 w 89"/>
                <a:gd name="T119" fmla="*/ 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9" h="69">
                  <a:moveTo>
                    <a:pt x="4" y="0"/>
                  </a:moveTo>
                  <a:cubicBezTo>
                    <a:pt x="4" y="0"/>
                    <a:pt x="4" y="0"/>
                    <a:pt x="4" y="1"/>
                  </a:cubicBezTo>
                  <a:cubicBezTo>
                    <a:pt x="3" y="1"/>
                    <a:pt x="2" y="2"/>
                    <a:pt x="2" y="2"/>
                  </a:cubicBezTo>
                  <a:cubicBezTo>
                    <a:pt x="2" y="3"/>
                    <a:pt x="3" y="4"/>
                    <a:pt x="3" y="5"/>
                  </a:cubicBezTo>
                  <a:cubicBezTo>
                    <a:pt x="3" y="5"/>
                    <a:pt x="3" y="6"/>
                    <a:pt x="3" y="6"/>
                  </a:cubicBezTo>
                  <a:cubicBezTo>
                    <a:pt x="3" y="6"/>
                    <a:pt x="3" y="7"/>
                    <a:pt x="3" y="7"/>
                  </a:cubicBezTo>
                  <a:cubicBezTo>
                    <a:pt x="4" y="6"/>
                    <a:pt x="4" y="5"/>
                    <a:pt x="5" y="4"/>
                  </a:cubicBezTo>
                  <a:cubicBezTo>
                    <a:pt x="5" y="4"/>
                    <a:pt x="6" y="4"/>
                    <a:pt x="6" y="3"/>
                  </a:cubicBezTo>
                  <a:cubicBezTo>
                    <a:pt x="6" y="3"/>
                    <a:pt x="6" y="2"/>
                    <a:pt x="6" y="2"/>
                  </a:cubicBezTo>
                  <a:cubicBezTo>
                    <a:pt x="6" y="1"/>
                    <a:pt x="7" y="1"/>
                    <a:pt x="8" y="1"/>
                  </a:cubicBezTo>
                  <a:cubicBezTo>
                    <a:pt x="9" y="1"/>
                    <a:pt x="9" y="1"/>
                    <a:pt x="9" y="1"/>
                  </a:cubicBezTo>
                  <a:cubicBezTo>
                    <a:pt x="10" y="1"/>
                    <a:pt x="11" y="2"/>
                    <a:pt x="11" y="2"/>
                  </a:cubicBezTo>
                  <a:cubicBezTo>
                    <a:pt x="11" y="4"/>
                    <a:pt x="11" y="4"/>
                    <a:pt x="11" y="4"/>
                  </a:cubicBezTo>
                  <a:cubicBezTo>
                    <a:pt x="11" y="5"/>
                    <a:pt x="11" y="6"/>
                    <a:pt x="11" y="6"/>
                  </a:cubicBezTo>
                  <a:cubicBezTo>
                    <a:pt x="11" y="7"/>
                    <a:pt x="11" y="7"/>
                    <a:pt x="11" y="7"/>
                  </a:cubicBezTo>
                  <a:cubicBezTo>
                    <a:pt x="11" y="8"/>
                    <a:pt x="12" y="8"/>
                    <a:pt x="12" y="9"/>
                  </a:cubicBezTo>
                  <a:cubicBezTo>
                    <a:pt x="13" y="10"/>
                    <a:pt x="13" y="10"/>
                    <a:pt x="13" y="11"/>
                  </a:cubicBezTo>
                  <a:cubicBezTo>
                    <a:pt x="14" y="12"/>
                    <a:pt x="14" y="12"/>
                    <a:pt x="14" y="12"/>
                  </a:cubicBezTo>
                  <a:cubicBezTo>
                    <a:pt x="14" y="13"/>
                    <a:pt x="14" y="13"/>
                    <a:pt x="14" y="13"/>
                  </a:cubicBezTo>
                  <a:cubicBezTo>
                    <a:pt x="12" y="13"/>
                    <a:pt x="12" y="13"/>
                    <a:pt x="12" y="13"/>
                  </a:cubicBezTo>
                  <a:cubicBezTo>
                    <a:pt x="12" y="13"/>
                    <a:pt x="12" y="14"/>
                    <a:pt x="12" y="15"/>
                  </a:cubicBezTo>
                  <a:cubicBezTo>
                    <a:pt x="11" y="14"/>
                    <a:pt x="11" y="14"/>
                    <a:pt x="10" y="14"/>
                  </a:cubicBezTo>
                  <a:cubicBezTo>
                    <a:pt x="10" y="14"/>
                    <a:pt x="9" y="14"/>
                    <a:pt x="9" y="14"/>
                  </a:cubicBezTo>
                  <a:cubicBezTo>
                    <a:pt x="8" y="14"/>
                    <a:pt x="8" y="13"/>
                    <a:pt x="7" y="13"/>
                  </a:cubicBezTo>
                  <a:cubicBezTo>
                    <a:pt x="7" y="13"/>
                    <a:pt x="6" y="13"/>
                    <a:pt x="6" y="13"/>
                  </a:cubicBezTo>
                  <a:cubicBezTo>
                    <a:pt x="5" y="13"/>
                    <a:pt x="5" y="13"/>
                    <a:pt x="4" y="13"/>
                  </a:cubicBezTo>
                  <a:cubicBezTo>
                    <a:pt x="4" y="12"/>
                    <a:pt x="4" y="11"/>
                    <a:pt x="3" y="10"/>
                  </a:cubicBezTo>
                  <a:cubicBezTo>
                    <a:pt x="2" y="11"/>
                    <a:pt x="2" y="11"/>
                    <a:pt x="2" y="13"/>
                  </a:cubicBezTo>
                  <a:cubicBezTo>
                    <a:pt x="1" y="13"/>
                    <a:pt x="1" y="14"/>
                    <a:pt x="0" y="14"/>
                  </a:cubicBezTo>
                  <a:cubicBezTo>
                    <a:pt x="0" y="18"/>
                    <a:pt x="0" y="18"/>
                    <a:pt x="0" y="18"/>
                  </a:cubicBezTo>
                  <a:cubicBezTo>
                    <a:pt x="0" y="19"/>
                    <a:pt x="0" y="19"/>
                    <a:pt x="0" y="19"/>
                  </a:cubicBezTo>
                  <a:cubicBezTo>
                    <a:pt x="0" y="19"/>
                    <a:pt x="0" y="19"/>
                    <a:pt x="0" y="19"/>
                  </a:cubicBezTo>
                  <a:cubicBezTo>
                    <a:pt x="1" y="19"/>
                    <a:pt x="1" y="18"/>
                    <a:pt x="1" y="17"/>
                  </a:cubicBezTo>
                  <a:cubicBezTo>
                    <a:pt x="2" y="17"/>
                    <a:pt x="2" y="17"/>
                    <a:pt x="2" y="18"/>
                  </a:cubicBezTo>
                  <a:cubicBezTo>
                    <a:pt x="3" y="18"/>
                    <a:pt x="5" y="19"/>
                    <a:pt x="5" y="20"/>
                  </a:cubicBezTo>
                  <a:cubicBezTo>
                    <a:pt x="5" y="20"/>
                    <a:pt x="4" y="20"/>
                    <a:pt x="4" y="20"/>
                  </a:cubicBezTo>
                  <a:cubicBezTo>
                    <a:pt x="4" y="20"/>
                    <a:pt x="4" y="20"/>
                    <a:pt x="4" y="20"/>
                  </a:cubicBezTo>
                  <a:cubicBezTo>
                    <a:pt x="3" y="20"/>
                    <a:pt x="3" y="20"/>
                    <a:pt x="3" y="20"/>
                  </a:cubicBezTo>
                  <a:cubicBezTo>
                    <a:pt x="3" y="20"/>
                    <a:pt x="3" y="20"/>
                    <a:pt x="3" y="20"/>
                  </a:cubicBezTo>
                  <a:cubicBezTo>
                    <a:pt x="3" y="21"/>
                    <a:pt x="3" y="21"/>
                    <a:pt x="3" y="21"/>
                  </a:cubicBezTo>
                  <a:cubicBezTo>
                    <a:pt x="4" y="21"/>
                    <a:pt x="5" y="21"/>
                    <a:pt x="5" y="22"/>
                  </a:cubicBezTo>
                  <a:cubicBezTo>
                    <a:pt x="5" y="23"/>
                    <a:pt x="4" y="23"/>
                    <a:pt x="4" y="23"/>
                  </a:cubicBezTo>
                  <a:cubicBezTo>
                    <a:pt x="2" y="23"/>
                    <a:pt x="2" y="22"/>
                    <a:pt x="1" y="21"/>
                  </a:cubicBezTo>
                  <a:cubicBezTo>
                    <a:pt x="1" y="22"/>
                    <a:pt x="1" y="22"/>
                    <a:pt x="1" y="22"/>
                  </a:cubicBezTo>
                  <a:cubicBezTo>
                    <a:pt x="1" y="24"/>
                    <a:pt x="1" y="24"/>
                    <a:pt x="1" y="24"/>
                  </a:cubicBezTo>
                  <a:cubicBezTo>
                    <a:pt x="1" y="24"/>
                    <a:pt x="2" y="24"/>
                    <a:pt x="3" y="24"/>
                  </a:cubicBezTo>
                  <a:cubicBezTo>
                    <a:pt x="3" y="24"/>
                    <a:pt x="4" y="25"/>
                    <a:pt x="4" y="26"/>
                  </a:cubicBezTo>
                  <a:cubicBezTo>
                    <a:pt x="4" y="27"/>
                    <a:pt x="4" y="27"/>
                    <a:pt x="4" y="28"/>
                  </a:cubicBezTo>
                  <a:cubicBezTo>
                    <a:pt x="4" y="29"/>
                    <a:pt x="4" y="29"/>
                    <a:pt x="3" y="30"/>
                  </a:cubicBezTo>
                  <a:cubicBezTo>
                    <a:pt x="3" y="30"/>
                    <a:pt x="2" y="30"/>
                    <a:pt x="2" y="31"/>
                  </a:cubicBezTo>
                  <a:cubicBezTo>
                    <a:pt x="2" y="31"/>
                    <a:pt x="2" y="32"/>
                    <a:pt x="2" y="33"/>
                  </a:cubicBezTo>
                  <a:cubicBezTo>
                    <a:pt x="1" y="36"/>
                    <a:pt x="0" y="37"/>
                    <a:pt x="0" y="39"/>
                  </a:cubicBezTo>
                  <a:cubicBezTo>
                    <a:pt x="0" y="40"/>
                    <a:pt x="0" y="41"/>
                    <a:pt x="0" y="41"/>
                  </a:cubicBezTo>
                  <a:cubicBezTo>
                    <a:pt x="0" y="41"/>
                    <a:pt x="0" y="41"/>
                    <a:pt x="0" y="41"/>
                  </a:cubicBezTo>
                  <a:cubicBezTo>
                    <a:pt x="2" y="41"/>
                    <a:pt x="3" y="43"/>
                    <a:pt x="5" y="43"/>
                  </a:cubicBezTo>
                  <a:cubicBezTo>
                    <a:pt x="6" y="43"/>
                    <a:pt x="6" y="43"/>
                    <a:pt x="6" y="42"/>
                  </a:cubicBezTo>
                  <a:cubicBezTo>
                    <a:pt x="7" y="41"/>
                    <a:pt x="8" y="39"/>
                    <a:pt x="9" y="39"/>
                  </a:cubicBezTo>
                  <a:cubicBezTo>
                    <a:pt x="10" y="39"/>
                    <a:pt x="10" y="40"/>
                    <a:pt x="11" y="40"/>
                  </a:cubicBezTo>
                  <a:cubicBezTo>
                    <a:pt x="12" y="40"/>
                    <a:pt x="12" y="39"/>
                    <a:pt x="13" y="39"/>
                  </a:cubicBezTo>
                  <a:cubicBezTo>
                    <a:pt x="15" y="39"/>
                    <a:pt x="15" y="40"/>
                    <a:pt x="17" y="40"/>
                  </a:cubicBezTo>
                  <a:cubicBezTo>
                    <a:pt x="18" y="40"/>
                    <a:pt x="18" y="39"/>
                    <a:pt x="20" y="39"/>
                  </a:cubicBezTo>
                  <a:cubicBezTo>
                    <a:pt x="21" y="39"/>
                    <a:pt x="22" y="40"/>
                    <a:pt x="23" y="40"/>
                  </a:cubicBezTo>
                  <a:cubicBezTo>
                    <a:pt x="25" y="40"/>
                    <a:pt x="25" y="40"/>
                    <a:pt x="25" y="40"/>
                  </a:cubicBezTo>
                  <a:cubicBezTo>
                    <a:pt x="27" y="39"/>
                    <a:pt x="27" y="39"/>
                    <a:pt x="27" y="39"/>
                  </a:cubicBezTo>
                  <a:cubicBezTo>
                    <a:pt x="28" y="39"/>
                    <a:pt x="28" y="39"/>
                    <a:pt x="28" y="39"/>
                  </a:cubicBezTo>
                  <a:cubicBezTo>
                    <a:pt x="28" y="40"/>
                    <a:pt x="28" y="41"/>
                    <a:pt x="29" y="42"/>
                  </a:cubicBezTo>
                  <a:cubicBezTo>
                    <a:pt x="29" y="43"/>
                    <a:pt x="30" y="43"/>
                    <a:pt x="31" y="43"/>
                  </a:cubicBezTo>
                  <a:cubicBezTo>
                    <a:pt x="31" y="43"/>
                    <a:pt x="32" y="43"/>
                    <a:pt x="32" y="44"/>
                  </a:cubicBezTo>
                  <a:cubicBezTo>
                    <a:pt x="33" y="44"/>
                    <a:pt x="34" y="45"/>
                    <a:pt x="35" y="46"/>
                  </a:cubicBezTo>
                  <a:cubicBezTo>
                    <a:pt x="36" y="46"/>
                    <a:pt x="37" y="46"/>
                    <a:pt x="38" y="46"/>
                  </a:cubicBezTo>
                  <a:cubicBezTo>
                    <a:pt x="40" y="48"/>
                    <a:pt x="39" y="52"/>
                    <a:pt x="42" y="52"/>
                  </a:cubicBezTo>
                  <a:cubicBezTo>
                    <a:pt x="43" y="52"/>
                    <a:pt x="43" y="52"/>
                    <a:pt x="44" y="52"/>
                  </a:cubicBezTo>
                  <a:cubicBezTo>
                    <a:pt x="44" y="53"/>
                    <a:pt x="44" y="55"/>
                    <a:pt x="45" y="56"/>
                  </a:cubicBezTo>
                  <a:cubicBezTo>
                    <a:pt x="46" y="57"/>
                    <a:pt x="49" y="57"/>
                    <a:pt x="49" y="59"/>
                  </a:cubicBezTo>
                  <a:cubicBezTo>
                    <a:pt x="48" y="64"/>
                    <a:pt x="48" y="64"/>
                    <a:pt x="48" y="64"/>
                  </a:cubicBezTo>
                  <a:cubicBezTo>
                    <a:pt x="48" y="64"/>
                    <a:pt x="48" y="64"/>
                    <a:pt x="48" y="64"/>
                  </a:cubicBezTo>
                  <a:cubicBezTo>
                    <a:pt x="49" y="65"/>
                    <a:pt x="49" y="65"/>
                    <a:pt x="50" y="66"/>
                  </a:cubicBezTo>
                  <a:cubicBezTo>
                    <a:pt x="51" y="67"/>
                    <a:pt x="52" y="66"/>
                    <a:pt x="53" y="67"/>
                  </a:cubicBezTo>
                  <a:cubicBezTo>
                    <a:pt x="54" y="67"/>
                    <a:pt x="54" y="68"/>
                    <a:pt x="55" y="69"/>
                  </a:cubicBezTo>
                  <a:cubicBezTo>
                    <a:pt x="56" y="69"/>
                    <a:pt x="56" y="69"/>
                    <a:pt x="57" y="69"/>
                  </a:cubicBezTo>
                  <a:cubicBezTo>
                    <a:pt x="60" y="69"/>
                    <a:pt x="60" y="66"/>
                    <a:pt x="60" y="64"/>
                  </a:cubicBezTo>
                  <a:cubicBezTo>
                    <a:pt x="63" y="64"/>
                    <a:pt x="64" y="64"/>
                    <a:pt x="66" y="64"/>
                  </a:cubicBezTo>
                  <a:cubicBezTo>
                    <a:pt x="67" y="64"/>
                    <a:pt x="68" y="64"/>
                    <a:pt x="69" y="64"/>
                  </a:cubicBezTo>
                  <a:cubicBezTo>
                    <a:pt x="70" y="63"/>
                    <a:pt x="70" y="64"/>
                    <a:pt x="71" y="63"/>
                  </a:cubicBezTo>
                  <a:cubicBezTo>
                    <a:pt x="72" y="62"/>
                    <a:pt x="72" y="62"/>
                    <a:pt x="72" y="61"/>
                  </a:cubicBezTo>
                  <a:cubicBezTo>
                    <a:pt x="73" y="60"/>
                    <a:pt x="74" y="59"/>
                    <a:pt x="74" y="58"/>
                  </a:cubicBezTo>
                  <a:cubicBezTo>
                    <a:pt x="74" y="56"/>
                    <a:pt x="74" y="56"/>
                    <a:pt x="74" y="56"/>
                  </a:cubicBezTo>
                  <a:cubicBezTo>
                    <a:pt x="77" y="56"/>
                    <a:pt x="77" y="56"/>
                    <a:pt x="77" y="56"/>
                  </a:cubicBezTo>
                  <a:cubicBezTo>
                    <a:pt x="78" y="56"/>
                    <a:pt x="79" y="55"/>
                    <a:pt x="80" y="55"/>
                  </a:cubicBezTo>
                  <a:cubicBezTo>
                    <a:pt x="80" y="54"/>
                    <a:pt x="80" y="52"/>
                    <a:pt x="82" y="52"/>
                  </a:cubicBezTo>
                  <a:cubicBezTo>
                    <a:pt x="85" y="52"/>
                    <a:pt x="86" y="54"/>
                    <a:pt x="88" y="55"/>
                  </a:cubicBezTo>
                  <a:cubicBezTo>
                    <a:pt x="88" y="55"/>
                    <a:pt x="88" y="55"/>
                    <a:pt x="88" y="55"/>
                  </a:cubicBezTo>
                  <a:cubicBezTo>
                    <a:pt x="88" y="54"/>
                    <a:pt x="89" y="53"/>
                    <a:pt x="89" y="52"/>
                  </a:cubicBezTo>
                  <a:cubicBezTo>
                    <a:pt x="89" y="49"/>
                    <a:pt x="87" y="49"/>
                    <a:pt x="86" y="48"/>
                  </a:cubicBezTo>
                  <a:cubicBezTo>
                    <a:pt x="83" y="45"/>
                    <a:pt x="81" y="45"/>
                    <a:pt x="78" y="43"/>
                  </a:cubicBezTo>
                  <a:cubicBezTo>
                    <a:pt x="76" y="41"/>
                    <a:pt x="75" y="40"/>
                    <a:pt x="72" y="38"/>
                  </a:cubicBezTo>
                  <a:cubicBezTo>
                    <a:pt x="69" y="37"/>
                    <a:pt x="68" y="36"/>
                    <a:pt x="66" y="33"/>
                  </a:cubicBezTo>
                  <a:cubicBezTo>
                    <a:pt x="65" y="32"/>
                    <a:pt x="64" y="31"/>
                    <a:pt x="64" y="29"/>
                  </a:cubicBezTo>
                  <a:cubicBezTo>
                    <a:pt x="64" y="28"/>
                    <a:pt x="64" y="27"/>
                    <a:pt x="63" y="26"/>
                  </a:cubicBezTo>
                  <a:cubicBezTo>
                    <a:pt x="62" y="24"/>
                    <a:pt x="62" y="23"/>
                    <a:pt x="61" y="20"/>
                  </a:cubicBezTo>
                  <a:cubicBezTo>
                    <a:pt x="60" y="17"/>
                    <a:pt x="58" y="16"/>
                    <a:pt x="55" y="15"/>
                  </a:cubicBezTo>
                  <a:cubicBezTo>
                    <a:pt x="53" y="15"/>
                    <a:pt x="51" y="14"/>
                    <a:pt x="51" y="12"/>
                  </a:cubicBezTo>
                  <a:cubicBezTo>
                    <a:pt x="51" y="9"/>
                    <a:pt x="51" y="9"/>
                    <a:pt x="51" y="9"/>
                  </a:cubicBezTo>
                  <a:cubicBezTo>
                    <a:pt x="51" y="9"/>
                    <a:pt x="51" y="9"/>
                    <a:pt x="51" y="8"/>
                  </a:cubicBezTo>
                  <a:cubicBezTo>
                    <a:pt x="51" y="6"/>
                    <a:pt x="49" y="6"/>
                    <a:pt x="48" y="5"/>
                  </a:cubicBezTo>
                  <a:cubicBezTo>
                    <a:pt x="46" y="4"/>
                    <a:pt x="46" y="3"/>
                    <a:pt x="44" y="3"/>
                  </a:cubicBezTo>
                  <a:cubicBezTo>
                    <a:pt x="43" y="3"/>
                    <a:pt x="41" y="3"/>
                    <a:pt x="40" y="5"/>
                  </a:cubicBezTo>
                  <a:cubicBezTo>
                    <a:pt x="40" y="5"/>
                    <a:pt x="39" y="5"/>
                    <a:pt x="38" y="5"/>
                  </a:cubicBezTo>
                  <a:cubicBezTo>
                    <a:pt x="36" y="5"/>
                    <a:pt x="35" y="6"/>
                    <a:pt x="33" y="6"/>
                  </a:cubicBezTo>
                  <a:cubicBezTo>
                    <a:pt x="33" y="6"/>
                    <a:pt x="33" y="6"/>
                    <a:pt x="33" y="6"/>
                  </a:cubicBezTo>
                  <a:cubicBezTo>
                    <a:pt x="31" y="6"/>
                    <a:pt x="31" y="7"/>
                    <a:pt x="31" y="8"/>
                  </a:cubicBezTo>
                  <a:cubicBezTo>
                    <a:pt x="30" y="10"/>
                    <a:pt x="30" y="12"/>
                    <a:pt x="28" y="12"/>
                  </a:cubicBezTo>
                  <a:cubicBezTo>
                    <a:pt x="27" y="12"/>
                    <a:pt x="26" y="11"/>
                    <a:pt x="25" y="11"/>
                  </a:cubicBezTo>
                  <a:cubicBezTo>
                    <a:pt x="23" y="10"/>
                    <a:pt x="22" y="10"/>
                    <a:pt x="21" y="10"/>
                  </a:cubicBezTo>
                  <a:cubicBezTo>
                    <a:pt x="21" y="10"/>
                    <a:pt x="21" y="10"/>
                    <a:pt x="21" y="10"/>
                  </a:cubicBezTo>
                  <a:cubicBezTo>
                    <a:pt x="20" y="10"/>
                    <a:pt x="20" y="10"/>
                    <a:pt x="19" y="10"/>
                  </a:cubicBezTo>
                  <a:cubicBezTo>
                    <a:pt x="19" y="10"/>
                    <a:pt x="19" y="10"/>
                    <a:pt x="19" y="10"/>
                  </a:cubicBezTo>
                  <a:cubicBezTo>
                    <a:pt x="18" y="8"/>
                    <a:pt x="17" y="8"/>
                    <a:pt x="17" y="6"/>
                  </a:cubicBezTo>
                  <a:cubicBezTo>
                    <a:pt x="16" y="4"/>
                    <a:pt x="16" y="2"/>
                    <a:pt x="14" y="0"/>
                  </a:cubicBezTo>
                  <a:cubicBezTo>
                    <a:pt x="4" y="0"/>
                    <a:pt x="4" y="0"/>
                    <a:pt x="4" y="0"/>
                  </a:cubicBezTo>
                  <a:close/>
                </a:path>
              </a:pathLst>
            </a:custGeom>
            <a:grpFill/>
            <a:ln>
              <a:noFill/>
            </a:ln>
          </p:spPr>
          <p:txBody>
            <a:bodyPr vert="horz" wrap="square" lIns="68580" tIns="34290" rIns="68580" bIns="34290" numCol="1" anchor="t" anchorCtr="0" compatLnSpc="1">
              <a:prstTxWarp prst="textNoShape">
                <a:avLst/>
              </a:prstTxWarp>
            </a:bodyPr>
            <a:lstStyle/>
            <a:p>
              <a:endParaRPr lang="en-US" sz="1350"/>
            </a:p>
          </p:txBody>
        </p:sp>
        <p:sp>
          <p:nvSpPr>
            <p:cNvPr id="26" name="Freeform 28"/>
            <p:cNvSpPr>
              <a:spLocks/>
            </p:cNvSpPr>
            <p:nvPr/>
          </p:nvSpPr>
          <p:spPr bwMode="auto">
            <a:xfrm>
              <a:off x="4658005" y="3584744"/>
              <a:ext cx="709831" cy="479332"/>
            </a:xfrm>
            <a:custGeom>
              <a:avLst/>
              <a:gdLst>
                <a:gd name="T0" fmla="*/ 28 w 114"/>
                <a:gd name="T1" fmla="*/ 1 h 77"/>
                <a:gd name="T2" fmla="*/ 25 w 114"/>
                <a:gd name="T3" fmla="*/ 9 h 77"/>
                <a:gd name="T4" fmla="*/ 28 w 114"/>
                <a:gd name="T5" fmla="*/ 5 h 77"/>
                <a:gd name="T6" fmla="*/ 30 w 114"/>
                <a:gd name="T7" fmla="*/ 2 h 77"/>
                <a:gd name="T8" fmla="*/ 32 w 114"/>
                <a:gd name="T9" fmla="*/ 1 h 77"/>
                <a:gd name="T10" fmla="*/ 32 w 114"/>
                <a:gd name="T11" fmla="*/ 4 h 77"/>
                <a:gd name="T12" fmla="*/ 31 w 114"/>
                <a:gd name="T13" fmla="*/ 7 h 77"/>
                <a:gd name="T14" fmla="*/ 30 w 114"/>
                <a:gd name="T15" fmla="*/ 10 h 77"/>
                <a:gd name="T16" fmla="*/ 31 w 114"/>
                <a:gd name="T17" fmla="*/ 10 h 77"/>
                <a:gd name="T18" fmla="*/ 35 w 114"/>
                <a:gd name="T19" fmla="*/ 8 h 77"/>
                <a:gd name="T20" fmla="*/ 36 w 114"/>
                <a:gd name="T21" fmla="*/ 6 h 77"/>
                <a:gd name="T22" fmla="*/ 40 w 114"/>
                <a:gd name="T23" fmla="*/ 13 h 77"/>
                <a:gd name="T24" fmla="*/ 43 w 114"/>
                <a:gd name="T25" fmla="*/ 19 h 77"/>
                <a:gd name="T26" fmla="*/ 49 w 114"/>
                <a:gd name="T27" fmla="*/ 19 h 77"/>
                <a:gd name="T28" fmla="*/ 59 w 114"/>
                <a:gd name="T29" fmla="*/ 22 h 77"/>
                <a:gd name="T30" fmla="*/ 66 w 114"/>
                <a:gd name="T31" fmla="*/ 21 h 77"/>
                <a:gd name="T32" fmla="*/ 67 w 114"/>
                <a:gd name="T33" fmla="*/ 30 h 77"/>
                <a:gd name="T34" fmla="*/ 69 w 114"/>
                <a:gd name="T35" fmla="*/ 33 h 77"/>
                <a:gd name="T36" fmla="*/ 67 w 114"/>
                <a:gd name="T37" fmla="*/ 38 h 77"/>
                <a:gd name="T38" fmla="*/ 71 w 114"/>
                <a:gd name="T39" fmla="*/ 41 h 77"/>
                <a:gd name="T40" fmla="*/ 75 w 114"/>
                <a:gd name="T41" fmla="*/ 45 h 77"/>
                <a:gd name="T42" fmla="*/ 85 w 114"/>
                <a:gd name="T43" fmla="*/ 42 h 77"/>
                <a:gd name="T44" fmla="*/ 95 w 114"/>
                <a:gd name="T45" fmla="*/ 37 h 77"/>
                <a:gd name="T46" fmla="*/ 100 w 114"/>
                <a:gd name="T47" fmla="*/ 34 h 77"/>
                <a:gd name="T48" fmla="*/ 100 w 114"/>
                <a:gd name="T49" fmla="*/ 38 h 77"/>
                <a:gd name="T50" fmla="*/ 97 w 114"/>
                <a:gd name="T51" fmla="*/ 41 h 77"/>
                <a:gd name="T52" fmla="*/ 99 w 114"/>
                <a:gd name="T53" fmla="*/ 44 h 77"/>
                <a:gd name="T54" fmla="*/ 104 w 114"/>
                <a:gd name="T55" fmla="*/ 42 h 77"/>
                <a:gd name="T56" fmla="*/ 105 w 114"/>
                <a:gd name="T57" fmla="*/ 44 h 77"/>
                <a:gd name="T58" fmla="*/ 109 w 114"/>
                <a:gd name="T59" fmla="*/ 48 h 77"/>
                <a:gd name="T60" fmla="*/ 113 w 114"/>
                <a:gd name="T61" fmla="*/ 48 h 77"/>
                <a:gd name="T62" fmla="*/ 110 w 114"/>
                <a:gd name="T63" fmla="*/ 51 h 77"/>
                <a:gd name="T64" fmla="*/ 104 w 114"/>
                <a:gd name="T65" fmla="*/ 52 h 77"/>
                <a:gd name="T66" fmla="*/ 98 w 114"/>
                <a:gd name="T67" fmla="*/ 54 h 77"/>
                <a:gd name="T68" fmla="*/ 96 w 114"/>
                <a:gd name="T69" fmla="*/ 55 h 77"/>
                <a:gd name="T70" fmla="*/ 93 w 114"/>
                <a:gd name="T71" fmla="*/ 53 h 77"/>
                <a:gd name="T72" fmla="*/ 95 w 114"/>
                <a:gd name="T73" fmla="*/ 45 h 77"/>
                <a:gd name="T74" fmla="*/ 90 w 114"/>
                <a:gd name="T75" fmla="*/ 48 h 77"/>
                <a:gd name="T76" fmla="*/ 86 w 114"/>
                <a:gd name="T77" fmla="*/ 47 h 77"/>
                <a:gd name="T78" fmla="*/ 83 w 114"/>
                <a:gd name="T79" fmla="*/ 52 h 77"/>
                <a:gd name="T80" fmla="*/ 78 w 114"/>
                <a:gd name="T81" fmla="*/ 57 h 77"/>
                <a:gd name="T82" fmla="*/ 73 w 114"/>
                <a:gd name="T83" fmla="*/ 58 h 77"/>
                <a:gd name="T84" fmla="*/ 74 w 114"/>
                <a:gd name="T85" fmla="*/ 63 h 77"/>
                <a:gd name="T86" fmla="*/ 77 w 114"/>
                <a:gd name="T87" fmla="*/ 69 h 77"/>
                <a:gd name="T88" fmla="*/ 72 w 114"/>
                <a:gd name="T89" fmla="*/ 77 h 77"/>
                <a:gd name="T90" fmla="*/ 67 w 114"/>
                <a:gd name="T91" fmla="*/ 76 h 77"/>
                <a:gd name="T92" fmla="*/ 68 w 114"/>
                <a:gd name="T93" fmla="*/ 73 h 77"/>
                <a:gd name="T94" fmla="*/ 57 w 114"/>
                <a:gd name="T95" fmla="*/ 64 h 77"/>
                <a:gd name="T96" fmla="*/ 45 w 114"/>
                <a:gd name="T97" fmla="*/ 54 h 77"/>
                <a:gd name="T98" fmla="*/ 42 w 114"/>
                <a:gd name="T99" fmla="*/ 47 h 77"/>
                <a:gd name="T100" fmla="*/ 34 w 114"/>
                <a:gd name="T101" fmla="*/ 36 h 77"/>
                <a:gd name="T102" fmla="*/ 30 w 114"/>
                <a:gd name="T103" fmla="*/ 30 h 77"/>
                <a:gd name="T104" fmla="*/ 27 w 114"/>
                <a:gd name="T105" fmla="*/ 26 h 77"/>
                <a:gd name="T106" fmla="*/ 19 w 114"/>
                <a:gd name="T107" fmla="*/ 26 h 77"/>
                <a:gd name="T108" fmla="*/ 12 w 114"/>
                <a:gd name="T109" fmla="*/ 27 h 77"/>
                <a:gd name="T110" fmla="*/ 10 w 114"/>
                <a:gd name="T111" fmla="*/ 29 h 77"/>
                <a:gd name="T112" fmla="*/ 4 w 114"/>
                <a:gd name="T113" fmla="*/ 32 h 77"/>
                <a:gd name="T114" fmla="*/ 0 w 114"/>
                <a:gd name="T115" fmla="*/ 31 h 77"/>
                <a:gd name="T116" fmla="*/ 29 w 114"/>
                <a:gd name="T117" fmla="*/ 0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4" h="77">
                  <a:moveTo>
                    <a:pt x="29" y="0"/>
                  </a:moveTo>
                  <a:cubicBezTo>
                    <a:pt x="29" y="1"/>
                    <a:pt x="29" y="1"/>
                    <a:pt x="28" y="1"/>
                  </a:cubicBezTo>
                  <a:cubicBezTo>
                    <a:pt x="27" y="2"/>
                    <a:pt x="27" y="3"/>
                    <a:pt x="27" y="4"/>
                  </a:cubicBezTo>
                  <a:cubicBezTo>
                    <a:pt x="26" y="6"/>
                    <a:pt x="26" y="7"/>
                    <a:pt x="25" y="9"/>
                  </a:cubicBezTo>
                  <a:cubicBezTo>
                    <a:pt x="26" y="9"/>
                    <a:pt x="26" y="8"/>
                    <a:pt x="26" y="7"/>
                  </a:cubicBezTo>
                  <a:cubicBezTo>
                    <a:pt x="27" y="6"/>
                    <a:pt x="27" y="5"/>
                    <a:pt x="28" y="5"/>
                  </a:cubicBezTo>
                  <a:cubicBezTo>
                    <a:pt x="28" y="4"/>
                    <a:pt x="29" y="3"/>
                    <a:pt x="29" y="3"/>
                  </a:cubicBezTo>
                  <a:cubicBezTo>
                    <a:pt x="30" y="2"/>
                    <a:pt x="30" y="2"/>
                    <a:pt x="30" y="2"/>
                  </a:cubicBezTo>
                  <a:cubicBezTo>
                    <a:pt x="31" y="1"/>
                    <a:pt x="31" y="1"/>
                    <a:pt x="31" y="0"/>
                  </a:cubicBezTo>
                  <a:cubicBezTo>
                    <a:pt x="32" y="1"/>
                    <a:pt x="32" y="1"/>
                    <a:pt x="32" y="1"/>
                  </a:cubicBezTo>
                  <a:cubicBezTo>
                    <a:pt x="32" y="3"/>
                    <a:pt x="32" y="3"/>
                    <a:pt x="32" y="3"/>
                  </a:cubicBezTo>
                  <a:cubicBezTo>
                    <a:pt x="32" y="3"/>
                    <a:pt x="32" y="4"/>
                    <a:pt x="32" y="4"/>
                  </a:cubicBezTo>
                  <a:cubicBezTo>
                    <a:pt x="32" y="5"/>
                    <a:pt x="32" y="5"/>
                    <a:pt x="32" y="6"/>
                  </a:cubicBezTo>
                  <a:cubicBezTo>
                    <a:pt x="32" y="6"/>
                    <a:pt x="32" y="7"/>
                    <a:pt x="31" y="7"/>
                  </a:cubicBezTo>
                  <a:cubicBezTo>
                    <a:pt x="31" y="8"/>
                    <a:pt x="30" y="9"/>
                    <a:pt x="30" y="10"/>
                  </a:cubicBezTo>
                  <a:cubicBezTo>
                    <a:pt x="30" y="10"/>
                    <a:pt x="30" y="10"/>
                    <a:pt x="30" y="10"/>
                  </a:cubicBezTo>
                  <a:cubicBezTo>
                    <a:pt x="31" y="10"/>
                    <a:pt x="31" y="10"/>
                    <a:pt x="31" y="10"/>
                  </a:cubicBezTo>
                  <a:cubicBezTo>
                    <a:pt x="31" y="10"/>
                    <a:pt x="31" y="10"/>
                    <a:pt x="31" y="10"/>
                  </a:cubicBezTo>
                  <a:cubicBezTo>
                    <a:pt x="31" y="10"/>
                    <a:pt x="32" y="11"/>
                    <a:pt x="32" y="11"/>
                  </a:cubicBezTo>
                  <a:cubicBezTo>
                    <a:pt x="34" y="11"/>
                    <a:pt x="34" y="10"/>
                    <a:pt x="35" y="8"/>
                  </a:cubicBezTo>
                  <a:cubicBezTo>
                    <a:pt x="35" y="7"/>
                    <a:pt x="36" y="7"/>
                    <a:pt x="36" y="6"/>
                  </a:cubicBezTo>
                  <a:cubicBezTo>
                    <a:pt x="36" y="6"/>
                    <a:pt x="36" y="6"/>
                    <a:pt x="36" y="6"/>
                  </a:cubicBezTo>
                  <a:cubicBezTo>
                    <a:pt x="37" y="8"/>
                    <a:pt x="38" y="8"/>
                    <a:pt x="39" y="9"/>
                  </a:cubicBezTo>
                  <a:cubicBezTo>
                    <a:pt x="40" y="11"/>
                    <a:pt x="40" y="12"/>
                    <a:pt x="40" y="13"/>
                  </a:cubicBezTo>
                  <a:cubicBezTo>
                    <a:pt x="41" y="15"/>
                    <a:pt x="42" y="15"/>
                    <a:pt x="42" y="17"/>
                  </a:cubicBezTo>
                  <a:cubicBezTo>
                    <a:pt x="43" y="18"/>
                    <a:pt x="43" y="18"/>
                    <a:pt x="43" y="19"/>
                  </a:cubicBezTo>
                  <a:cubicBezTo>
                    <a:pt x="43" y="19"/>
                    <a:pt x="43" y="20"/>
                    <a:pt x="44" y="20"/>
                  </a:cubicBezTo>
                  <a:cubicBezTo>
                    <a:pt x="46" y="20"/>
                    <a:pt x="47" y="19"/>
                    <a:pt x="49" y="19"/>
                  </a:cubicBezTo>
                  <a:cubicBezTo>
                    <a:pt x="51" y="19"/>
                    <a:pt x="52" y="20"/>
                    <a:pt x="53" y="21"/>
                  </a:cubicBezTo>
                  <a:cubicBezTo>
                    <a:pt x="55" y="22"/>
                    <a:pt x="57" y="22"/>
                    <a:pt x="59" y="22"/>
                  </a:cubicBezTo>
                  <a:cubicBezTo>
                    <a:pt x="61" y="22"/>
                    <a:pt x="62" y="21"/>
                    <a:pt x="64" y="21"/>
                  </a:cubicBezTo>
                  <a:cubicBezTo>
                    <a:pt x="66" y="21"/>
                    <a:pt x="66" y="21"/>
                    <a:pt x="66" y="21"/>
                  </a:cubicBezTo>
                  <a:cubicBezTo>
                    <a:pt x="66" y="24"/>
                    <a:pt x="67" y="25"/>
                    <a:pt x="67" y="27"/>
                  </a:cubicBezTo>
                  <a:cubicBezTo>
                    <a:pt x="67" y="28"/>
                    <a:pt x="67" y="29"/>
                    <a:pt x="67" y="30"/>
                  </a:cubicBezTo>
                  <a:cubicBezTo>
                    <a:pt x="68" y="31"/>
                    <a:pt x="69" y="31"/>
                    <a:pt x="69" y="32"/>
                  </a:cubicBezTo>
                  <a:cubicBezTo>
                    <a:pt x="69" y="33"/>
                    <a:pt x="69" y="33"/>
                    <a:pt x="69" y="33"/>
                  </a:cubicBezTo>
                  <a:cubicBezTo>
                    <a:pt x="68" y="33"/>
                    <a:pt x="68" y="33"/>
                    <a:pt x="67" y="34"/>
                  </a:cubicBezTo>
                  <a:cubicBezTo>
                    <a:pt x="67" y="35"/>
                    <a:pt x="67" y="36"/>
                    <a:pt x="67" y="38"/>
                  </a:cubicBezTo>
                  <a:cubicBezTo>
                    <a:pt x="68" y="38"/>
                    <a:pt x="70" y="38"/>
                    <a:pt x="71" y="39"/>
                  </a:cubicBezTo>
                  <a:cubicBezTo>
                    <a:pt x="71" y="40"/>
                    <a:pt x="70" y="40"/>
                    <a:pt x="71" y="41"/>
                  </a:cubicBezTo>
                  <a:cubicBezTo>
                    <a:pt x="71" y="42"/>
                    <a:pt x="71" y="44"/>
                    <a:pt x="72" y="44"/>
                  </a:cubicBezTo>
                  <a:cubicBezTo>
                    <a:pt x="73" y="45"/>
                    <a:pt x="74" y="44"/>
                    <a:pt x="75" y="45"/>
                  </a:cubicBezTo>
                  <a:cubicBezTo>
                    <a:pt x="78" y="45"/>
                    <a:pt x="79" y="46"/>
                    <a:pt x="81" y="46"/>
                  </a:cubicBezTo>
                  <a:cubicBezTo>
                    <a:pt x="83" y="46"/>
                    <a:pt x="83" y="44"/>
                    <a:pt x="85" y="42"/>
                  </a:cubicBezTo>
                  <a:cubicBezTo>
                    <a:pt x="87" y="41"/>
                    <a:pt x="88" y="40"/>
                    <a:pt x="91" y="40"/>
                  </a:cubicBezTo>
                  <a:cubicBezTo>
                    <a:pt x="92" y="39"/>
                    <a:pt x="93" y="38"/>
                    <a:pt x="95" y="37"/>
                  </a:cubicBezTo>
                  <a:cubicBezTo>
                    <a:pt x="97" y="36"/>
                    <a:pt x="98" y="35"/>
                    <a:pt x="100" y="34"/>
                  </a:cubicBezTo>
                  <a:cubicBezTo>
                    <a:pt x="100" y="34"/>
                    <a:pt x="100" y="34"/>
                    <a:pt x="100" y="34"/>
                  </a:cubicBezTo>
                  <a:cubicBezTo>
                    <a:pt x="101" y="35"/>
                    <a:pt x="101" y="36"/>
                    <a:pt x="101" y="37"/>
                  </a:cubicBezTo>
                  <a:cubicBezTo>
                    <a:pt x="101" y="37"/>
                    <a:pt x="101" y="37"/>
                    <a:pt x="100" y="38"/>
                  </a:cubicBezTo>
                  <a:cubicBezTo>
                    <a:pt x="100" y="38"/>
                    <a:pt x="100" y="39"/>
                    <a:pt x="99" y="39"/>
                  </a:cubicBezTo>
                  <a:cubicBezTo>
                    <a:pt x="98" y="40"/>
                    <a:pt x="97" y="40"/>
                    <a:pt x="97" y="41"/>
                  </a:cubicBezTo>
                  <a:cubicBezTo>
                    <a:pt x="97" y="42"/>
                    <a:pt x="97" y="42"/>
                    <a:pt x="98" y="42"/>
                  </a:cubicBezTo>
                  <a:cubicBezTo>
                    <a:pt x="98" y="43"/>
                    <a:pt x="99" y="44"/>
                    <a:pt x="99" y="44"/>
                  </a:cubicBezTo>
                  <a:cubicBezTo>
                    <a:pt x="100" y="44"/>
                    <a:pt x="100" y="43"/>
                    <a:pt x="101" y="43"/>
                  </a:cubicBezTo>
                  <a:cubicBezTo>
                    <a:pt x="102" y="42"/>
                    <a:pt x="103" y="42"/>
                    <a:pt x="104" y="42"/>
                  </a:cubicBezTo>
                  <a:cubicBezTo>
                    <a:pt x="105" y="42"/>
                    <a:pt x="105" y="42"/>
                    <a:pt x="105" y="42"/>
                  </a:cubicBezTo>
                  <a:cubicBezTo>
                    <a:pt x="105" y="43"/>
                    <a:pt x="105" y="43"/>
                    <a:pt x="105" y="44"/>
                  </a:cubicBezTo>
                  <a:cubicBezTo>
                    <a:pt x="105" y="45"/>
                    <a:pt x="107" y="45"/>
                    <a:pt x="108" y="47"/>
                  </a:cubicBezTo>
                  <a:cubicBezTo>
                    <a:pt x="108" y="47"/>
                    <a:pt x="108" y="48"/>
                    <a:pt x="109" y="48"/>
                  </a:cubicBezTo>
                  <a:cubicBezTo>
                    <a:pt x="110" y="48"/>
                    <a:pt x="111" y="48"/>
                    <a:pt x="112" y="48"/>
                  </a:cubicBezTo>
                  <a:cubicBezTo>
                    <a:pt x="112" y="48"/>
                    <a:pt x="113" y="48"/>
                    <a:pt x="113" y="48"/>
                  </a:cubicBezTo>
                  <a:cubicBezTo>
                    <a:pt x="114" y="48"/>
                    <a:pt x="114" y="48"/>
                    <a:pt x="114" y="48"/>
                  </a:cubicBezTo>
                  <a:cubicBezTo>
                    <a:pt x="114" y="50"/>
                    <a:pt x="112" y="50"/>
                    <a:pt x="110" y="51"/>
                  </a:cubicBezTo>
                  <a:cubicBezTo>
                    <a:pt x="109" y="52"/>
                    <a:pt x="109" y="54"/>
                    <a:pt x="108" y="54"/>
                  </a:cubicBezTo>
                  <a:cubicBezTo>
                    <a:pt x="106" y="54"/>
                    <a:pt x="106" y="52"/>
                    <a:pt x="104" y="52"/>
                  </a:cubicBezTo>
                  <a:cubicBezTo>
                    <a:pt x="102" y="52"/>
                    <a:pt x="102" y="56"/>
                    <a:pt x="100" y="56"/>
                  </a:cubicBezTo>
                  <a:cubicBezTo>
                    <a:pt x="99" y="56"/>
                    <a:pt x="99" y="54"/>
                    <a:pt x="98" y="54"/>
                  </a:cubicBezTo>
                  <a:cubicBezTo>
                    <a:pt x="98" y="53"/>
                    <a:pt x="98" y="53"/>
                    <a:pt x="98" y="53"/>
                  </a:cubicBezTo>
                  <a:cubicBezTo>
                    <a:pt x="98" y="54"/>
                    <a:pt x="97" y="55"/>
                    <a:pt x="96" y="55"/>
                  </a:cubicBezTo>
                  <a:cubicBezTo>
                    <a:pt x="94" y="55"/>
                    <a:pt x="94" y="54"/>
                    <a:pt x="93" y="53"/>
                  </a:cubicBezTo>
                  <a:cubicBezTo>
                    <a:pt x="93" y="53"/>
                    <a:pt x="93" y="53"/>
                    <a:pt x="93" y="53"/>
                  </a:cubicBezTo>
                  <a:cubicBezTo>
                    <a:pt x="94" y="51"/>
                    <a:pt x="96" y="50"/>
                    <a:pt x="96" y="48"/>
                  </a:cubicBezTo>
                  <a:cubicBezTo>
                    <a:pt x="96" y="47"/>
                    <a:pt x="95" y="46"/>
                    <a:pt x="95" y="45"/>
                  </a:cubicBezTo>
                  <a:cubicBezTo>
                    <a:pt x="94" y="45"/>
                    <a:pt x="94" y="45"/>
                    <a:pt x="94" y="45"/>
                  </a:cubicBezTo>
                  <a:cubicBezTo>
                    <a:pt x="93" y="46"/>
                    <a:pt x="92" y="48"/>
                    <a:pt x="90" y="48"/>
                  </a:cubicBezTo>
                  <a:cubicBezTo>
                    <a:pt x="89" y="48"/>
                    <a:pt x="89" y="47"/>
                    <a:pt x="88" y="47"/>
                  </a:cubicBezTo>
                  <a:cubicBezTo>
                    <a:pt x="86" y="47"/>
                    <a:pt x="86" y="47"/>
                    <a:pt x="86" y="47"/>
                  </a:cubicBezTo>
                  <a:cubicBezTo>
                    <a:pt x="85" y="49"/>
                    <a:pt x="86" y="51"/>
                    <a:pt x="84" y="52"/>
                  </a:cubicBezTo>
                  <a:cubicBezTo>
                    <a:pt x="84" y="52"/>
                    <a:pt x="83" y="52"/>
                    <a:pt x="83" y="52"/>
                  </a:cubicBezTo>
                  <a:cubicBezTo>
                    <a:pt x="82" y="53"/>
                    <a:pt x="81" y="53"/>
                    <a:pt x="80" y="54"/>
                  </a:cubicBezTo>
                  <a:cubicBezTo>
                    <a:pt x="80" y="55"/>
                    <a:pt x="79" y="57"/>
                    <a:pt x="78" y="57"/>
                  </a:cubicBezTo>
                  <a:cubicBezTo>
                    <a:pt x="76" y="57"/>
                    <a:pt x="76" y="56"/>
                    <a:pt x="74" y="56"/>
                  </a:cubicBezTo>
                  <a:cubicBezTo>
                    <a:pt x="73" y="56"/>
                    <a:pt x="73" y="57"/>
                    <a:pt x="73" y="58"/>
                  </a:cubicBezTo>
                  <a:cubicBezTo>
                    <a:pt x="72" y="59"/>
                    <a:pt x="71" y="60"/>
                    <a:pt x="71" y="61"/>
                  </a:cubicBezTo>
                  <a:cubicBezTo>
                    <a:pt x="72" y="62"/>
                    <a:pt x="73" y="62"/>
                    <a:pt x="74" y="63"/>
                  </a:cubicBezTo>
                  <a:cubicBezTo>
                    <a:pt x="74" y="63"/>
                    <a:pt x="75" y="63"/>
                    <a:pt x="75" y="63"/>
                  </a:cubicBezTo>
                  <a:cubicBezTo>
                    <a:pt x="77" y="65"/>
                    <a:pt x="75" y="68"/>
                    <a:pt x="77" y="69"/>
                  </a:cubicBezTo>
                  <a:cubicBezTo>
                    <a:pt x="77" y="70"/>
                    <a:pt x="76" y="70"/>
                    <a:pt x="76" y="71"/>
                  </a:cubicBezTo>
                  <a:cubicBezTo>
                    <a:pt x="74" y="73"/>
                    <a:pt x="73" y="75"/>
                    <a:pt x="72" y="77"/>
                  </a:cubicBezTo>
                  <a:cubicBezTo>
                    <a:pt x="72" y="77"/>
                    <a:pt x="72" y="77"/>
                    <a:pt x="72" y="77"/>
                  </a:cubicBezTo>
                  <a:cubicBezTo>
                    <a:pt x="70" y="77"/>
                    <a:pt x="69" y="77"/>
                    <a:pt x="67" y="76"/>
                  </a:cubicBezTo>
                  <a:cubicBezTo>
                    <a:pt x="67" y="76"/>
                    <a:pt x="67" y="76"/>
                    <a:pt x="67" y="76"/>
                  </a:cubicBezTo>
                  <a:cubicBezTo>
                    <a:pt x="67" y="75"/>
                    <a:pt x="68" y="74"/>
                    <a:pt x="68" y="73"/>
                  </a:cubicBezTo>
                  <a:cubicBezTo>
                    <a:pt x="68" y="70"/>
                    <a:pt x="66" y="70"/>
                    <a:pt x="65" y="69"/>
                  </a:cubicBezTo>
                  <a:cubicBezTo>
                    <a:pt x="62" y="66"/>
                    <a:pt x="60" y="66"/>
                    <a:pt x="57" y="64"/>
                  </a:cubicBezTo>
                  <a:cubicBezTo>
                    <a:pt x="55" y="62"/>
                    <a:pt x="54" y="61"/>
                    <a:pt x="51" y="59"/>
                  </a:cubicBezTo>
                  <a:cubicBezTo>
                    <a:pt x="48" y="58"/>
                    <a:pt x="47" y="57"/>
                    <a:pt x="45" y="54"/>
                  </a:cubicBezTo>
                  <a:cubicBezTo>
                    <a:pt x="44" y="53"/>
                    <a:pt x="43" y="52"/>
                    <a:pt x="43" y="50"/>
                  </a:cubicBezTo>
                  <a:cubicBezTo>
                    <a:pt x="43" y="49"/>
                    <a:pt x="43" y="48"/>
                    <a:pt x="42" y="47"/>
                  </a:cubicBezTo>
                  <a:cubicBezTo>
                    <a:pt x="41" y="45"/>
                    <a:pt x="41" y="44"/>
                    <a:pt x="40" y="41"/>
                  </a:cubicBezTo>
                  <a:cubicBezTo>
                    <a:pt x="39" y="38"/>
                    <a:pt x="37" y="37"/>
                    <a:pt x="34" y="36"/>
                  </a:cubicBezTo>
                  <a:cubicBezTo>
                    <a:pt x="32" y="36"/>
                    <a:pt x="30" y="35"/>
                    <a:pt x="30" y="33"/>
                  </a:cubicBezTo>
                  <a:cubicBezTo>
                    <a:pt x="30" y="30"/>
                    <a:pt x="30" y="30"/>
                    <a:pt x="30" y="30"/>
                  </a:cubicBezTo>
                  <a:cubicBezTo>
                    <a:pt x="30" y="30"/>
                    <a:pt x="30" y="30"/>
                    <a:pt x="30" y="29"/>
                  </a:cubicBezTo>
                  <a:cubicBezTo>
                    <a:pt x="30" y="27"/>
                    <a:pt x="28" y="27"/>
                    <a:pt x="27" y="26"/>
                  </a:cubicBezTo>
                  <a:cubicBezTo>
                    <a:pt x="25" y="25"/>
                    <a:pt x="25" y="24"/>
                    <a:pt x="23" y="24"/>
                  </a:cubicBezTo>
                  <a:cubicBezTo>
                    <a:pt x="22" y="24"/>
                    <a:pt x="20" y="24"/>
                    <a:pt x="19" y="26"/>
                  </a:cubicBezTo>
                  <a:cubicBezTo>
                    <a:pt x="19" y="26"/>
                    <a:pt x="18" y="26"/>
                    <a:pt x="17" y="26"/>
                  </a:cubicBezTo>
                  <a:cubicBezTo>
                    <a:pt x="15" y="26"/>
                    <a:pt x="14" y="27"/>
                    <a:pt x="12" y="27"/>
                  </a:cubicBezTo>
                  <a:cubicBezTo>
                    <a:pt x="12" y="27"/>
                    <a:pt x="12" y="27"/>
                    <a:pt x="12" y="27"/>
                  </a:cubicBezTo>
                  <a:cubicBezTo>
                    <a:pt x="10" y="27"/>
                    <a:pt x="10" y="28"/>
                    <a:pt x="10" y="29"/>
                  </a:cubicBezTo>
                  <a:cubicBezTo>
                    <a:pt x="9" y="31"/>
                    <a:pt x="9" y="33"/>
                    <a:pt x="7" y="33"/>
                  </a:cubicBezTo>
                  <a:cubicBezTo>
                    <a:pt x="6" y="33"/>
                    <a:pt x="5" y="32"/>
                    <a:pt x="4" y="32"/>
                  </a:cubicBezTo>
                  <a:cubicBezTo>
                    <a:pt x="2" y="31"/>
                    <a:pt x="1" y="31"/>
                    <a:pt x="0" y="31"/>
                  </a:cubicBezTo>
                  <a:cubicBezTo>
                    <a:pt x="0" y="31"/>
                    <a:pt x="0" y="31"/>
                    <a:pt x="0" y="31"/>
                  </a:cubicBezTo>
                  <a:cubicBezTo>
                    <a:pt x="7" y="3"/>
                    <a:pt x="7" y="3"/>
                    <a:pt x="7" y="3"/>
                  </a:cubicBezTo>
                  <a:cubicBezTo>
                    <a:pt x="29" y="0"/>
                    <a:pt x="29" y="0"/>
                    <a:pt x="29" y="0"/>
                  </a:cubicBezTo>
                  <a:close/>
                </a:path>
              </a:pathLst>
            </a:custGeom>
            <a:grpFill/>
            <a:ln>
              <a:noFill/>
            </a:ln>
          </p:spPr>
          <p:txBody>
            <a:bodyPr vert="horz" wrap="square" lIns="68580" tIns="34290" rIns="68580" bIns="34290" numCol="1" anchor="t" anchorCtr="0" compatLnSpc="1">
              <a:prstTxWarp prst="textNoShape">
                <a:avLst/>
              </a:prstTxWarp>
            </a:bodyPr>
            <a:lstStyle/>
            <a:p>
              <a:endParaRPr lang="en-US" sz="1350"/>
            </a:p>
          </p:txBody>
        </p:sp>
        <p:sp>
          <p:nvSpPr>
            <p:cNvPr id="27" name="Freeform 29"/>
            <p:cNvSpPr>
              <a:spLocks/>
            </p:cNvSpPr>
            <p:nvPr/>
          </p:nvSpPr>
          <p:spPr bwMode="auto">
            <a:xfrm>
              <a:off x="5100667" y="3865010"/>
              <a:ext cx="322175" cy="240976"/>
            </a:xfrm>
            <a:custGeom>
              <a:avLst/>
              <a:gdLst>
                <a:gd name="T0" fmla="*/ 22 w 52"/>
                <a:gd name="T1" fmla="*/ 8 h 39"/>
                <a:gd name="T2" fmla="*/ 20 w 52"/>
                <a:gd name="T3" fmla="*/ 8 h 39"/>
                <a:gd name="T4" fmla="*/ 18 w 52"/>
                <a:gd name="T5" fmla="*/ 10 h 39"/>
                <a:gd name="T6" fmla="*/ 20 w 52"/>
                <a:gd name="T7" fmla="*/ 13 h 39"/>
                <a:gd name="T8" fmla="*/ 23 w 52"/>
                <a:gd name="T9" fmla="*/ 13 h 39"/>
                <a:gd name="T10" fmla="*/ 26 w 52"/>
                <a:gd name="T11" fmla="*/ 15 h 39"/>
                <a:gd name="T12" fmla="*/ 29 w 52"/>
                <a:gd name="T13" fmla="*/ 14 h 39"/>
                <a:gd name="T14" fmla="*/ 31 w 52"/>
                <a:gd name="T15" fmla="*/ 14 h 39"/>
                <a:gd name="T16" fmla="*/ 34 w 52"/>
                <a:gd name="T17" fmla="*/ 17 h 39"/>
                <a:gd name="T18" fmla="*/ 39 w 52"/>
                <a:gd name="T19" fmla="*/ 17 h 39"/>
                <a:gd name="T20" fmla="*/ 46 w 52"/>
                <a:gd name="T21" fmla="*/ 18 h 39"/>
                <a:gd name="T22" fmla="*/ 46 w 52"/>
                <a:gd name="T23" fmla="*/ 18 h 39"/>
                <a:gd name="T24" fmla="*/ 47 w 52"/>
                <a:gd name="T25" fmla="*/ 21 h 39"/>
                <a:gd name="T26" fmla="*/ 45 w 52"/>
                <a:gd name="T27" fmla="*/ 24 h 39"/>
                <a:gd name="T28" fmla="*/ 47 w 52"/>
                <a:gd name="T29" fmla="*/ 24 h 39"/>
                <a:gd name="T30" fmla="*/ 48 w 52"/>
                <a:gd name="T31" fmla="*/ 24 h 39"/>
                <a:gd name="T32" fmla="*/ 52 w 52"/>
                <a:gd name="T33" fmla="*/ 29 h 39"/>
                <a:gd name="T34" fmla="*/ 51 w 52"/>
                <a:gd name="T35" fmla="*/ 33 h 39"/>
                <a:gd name="T36" fmla="*/ 51 w 52"/>
                <a:gd name="T37" fmla="*/ 33 h 39"/>
                <a:gd name="T38" fmla="*/ 47 w 52"/>
                <a:gd name="T39" fmla="*/ 34 h 39"/>
                <a:gd name="T40" fmla="*/ 42 w 52"/>
                <a:gd name="T41" fmla="*/ 33 h 39"/>
                <a:gd name="T42" fmla="*/ 40 w 52"/>
                <a:gd name="T43" fmla="*/ 35 h 39"/>
                <a:gd name="T44" fmla="*/ 38 w 52"/>
                <a:gd name="T45" fmla="*/ 35 h 39"/>
                <a:gd name="T46" fmla="*/ 36 w 52"/>
                <a:gd name="T47" fmla="*/ 36 h 39"/>
                <a:gd name="T48" fmla="*/ 34 w 52"/>
                <a:gd name="T49" fmla="*/ 36 h 39"/>
                <a:gd name="T50" fmla="*/ 32 w 52"/>
                <a:gd name="T51" fmla="*/ 39 h 39"/>
                <a:gd name="T52" fmla="*/ 30 w 52"/>
                <a:gd name="T53" fmla="*/ 37 h 39"/>
                <a:gd name="T54" fmla="*/ 31 w 52"/>
                <a:gd name="T55" fmla="*/ 33 h 39"/>
                <a:gd name="T56" fmla="*/ 30 w 52"/>
                <a:gd name="T57" fmla="*/ 27 h 39"/>
                <a:gd name="T58" fmla="*/ 30 w 52"/>
                <a:gd name="T59" fmla="*/ 24 h 39"/>
                <a:gd name="T60" fmla="*/ 27 w 52"/>
                <a:gd name="T61" fmla="*/ 23 h 39"/>
                <a:gd name="T62" fmla="*/ 23 w 52"/>
                <a:gd name="T63" fmla="*/ 26 h 39"/>
                <a:gd name="T64" fmla="*/ 19 w 52"/>
                <a:gd name="T65" fmla="*/ 28 h 39"/>
                <a:gd name="T66" fmla="*/ 17 w 52"/>
                <a:gd name="T67" fmla="*/ 29 h 39"/>
                <a:gd name="T68" fmla="*/ 15 w 52"/>
                <a:gd name="T69" fmla="*/ 29 h 39"/>
                <a:gd name="T70" fmla="*/ 15 w 52"/>
                <a:gd name="T71" fmla="*/ 31 h 39"/>
                <a:gd name="T72" fmla="*/ 16 w 52"/>
                <a:gd name="T73" fmla="*/ 32 h 39"/>
                <a:gd name="T74" fmla="*/ 14 w 52"/>
                <a:gd name="T75" fmla="*/ 33 h 39"/>
                <a:gd name="T76" fmla="*/ 13 w 52"/>
                <a:gd name="T77" fmla="*/ 34 h 39"/>
                <a:gd name="T78" fmla="*/ 11 w 52"/>
                <a:gd name="T79" fmla="*/ 33 h 39"/>
                <a:gd name="T80" fmla="*/ 6 w 52"/>
                <a:gd name="T81" fmla="*/ 34 h 39"/>
                <a:gd name="T82" fmla="*/ 4 w 52"/>
                <a:gd name="T83" fmla="*/ 33 h 39"/>
                <a:gd name="T84" fmla="*/ 1 w 52"/>
                <a:gd name="T85" fmla="*/ 32 h 39"/>
                <a:gd name="T86" fmla="*/ 1 w 52"/>
                <a:gd name="T87" fmla="*/ 32 h 39"/>
                <a:gd name="T88" fmla="*/ 5 w 52"/>
                <a:gd name="T89" fmla="*/ 26 h 39"/>
                <a:gd name="T90" fmla="*/ 6 w 52"/>
                <a:gd name="T91" fmla="*/ 24 h 39"/>
                <a:gd name="T92" fmla="*/ 4 w 52"/>
                <a:gd name="T93" fmla="*/ 18 h 39"/>
                <a:gd name="T94" fmla="*/ 3 w 52"/>
                <a:gd name="T95" fmla="*/ 18 h 39"/>
                <a:gd name="T96" fmla="*/ 0 w 52"/>
                <a:gd name="T97" fmla="*/ 16 h 39"/>
                <a:gd name="T98" fmla="*/ 2 w 52"/>
                <a:gd name="T99" fmla="*/ 13 h 39"/>
                <a:gd name="T100" fmla="*/ 3 w 52"/>
                <a:gd name="T101" fmla="*/ 11 h 39"/>
                <a:gd name="T102" fmla="*/ 7 w 52"/>
                <a:gd name="T103" fmla="*/ 12 h 39"/>
                <a:gd name="T104" fmla="*/ 9 w 52"/>
                <a:gd name="T105" fmla="*/ 9 h 39"/>
                <a:gd name="T106" fmla="*/ 12 w 52"/>
                <a:gd name="T107" fmla="*/ 7 h 39"/>
                <a:gd name="T108" fmla="*/ 13 w 52"/>
                <a:gd name="T109" fmla="*/ 7 h 39"/>
                <a:gd name="T110" fmla="*/ 15 w 52"/>
                <a:gd name="T111" fmla="*/ 2 h 39"/>
                <a:gd name="T112" fmla="*/ 17 w 52"/>
                <a:gd name="T113" fmla="*/ 2 h 39"/>
                <a:gd name="T114" fmla="*/ 19 w 52"/>
                <a:gd name="T115" fmla="*/ 3 h 39"/>
                <a:gd name="T116" fmla="*/ 23 w 52"/>
                <a:gd name="T117" fmla="*/ 0 h 39"/>
                <a:gd name="T118" fmla="*/ 24 w 52"/>
                <a:gd name="T119" fmla="*/ 0 h 39"/>
                <a:gd name="T120" fmla="*/ 25 w 52"/>
                <a:gd name="T121" fmla="*/ 3 h 39"/>
                <a:gd name="T122" fmla="*/ 22 w 52"/>
                <a:gd name="T123" fmla="*/ 8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52" h="39">
                  <a:moveTo>
                    <a:pt x="22" y="8"/>
                  </a:moveTo>
                  <a:cubicBezTo>
                    <a:pt x="21" y="8"/>
                    <a:pt x="21" y="8"/>
                    <a:pt x="20" y="8"/>
                  </a:cubicBezTo>
                  <a:cubicBezTo>
                    <a:pt x="19" y="9"/>
                    <a:pt x="18" y="9"/>
                    <a:pt x="18" y="10"/>
                  </a:cubicBezTo>
                  <a:cubicBezTo>
                    <a:pt x="18" y="12"/>
                    <a:pt x="19" y="13"/>
                    <a:pt x="20" y="13"/>
                  </a:cubicBezTo>
                  <a:cubicBezTo>
                    <a:pt x="23" y="13"/>
                    <a:pt x="23" y="13"/>
                    <a:pt x="23" y="13"/>
                  </a:cubicBezTo>
                  <a:cubicBezTo>
                    <a:pt x="24" y="13"/>
                    <a:pt x="25" y="15"/>
                    <a:pt x="26" y="15"/>
                  </a:cubicBezTo>
                  <a:cubicBezTo>
                    <a:pt x="27" y="15"/>
                    <a:pt x="28" y="14"/>
                    <a:pt x="29" y="14"/>
                  </a:cubicBezTo>
                  <a:cubicBezTo>
                    <a:pt x="30" y="14"/>
                    <a:pt x="30" y="14"/>
                    <a:pt x="31" y="14"/>
                  </a:cubicBezTo>
                  <a:cubicBezTo>
                    <a:pt x="32" y="14"/>
                    <a:pt x="32" y="17"/>
                    <a:pt x="34" y="17"/>
                  </a:cubicBezTo>
                  <a:cubicBezTo>
                    <a:pt x="39" y="17"/>
                    <a:pt x="39" y="17"/>
                    <a:pt x="39" y="17"/>
                  </a:cubicBezTo>
                  <a:cubicBezTo>
                    <a:pt x="46" y="18"/>
                    <a:pt x="46" y="18"/>
                    <a:pt x="46" y="18"/>
                  </a:cubicBezTo>
                  <a:cubicBezTo>
                    <a:pt x="46" y="18"/>
                    <a:pt x="46" y="18"/>
                    <a:pt x="46" y="18"/>
                  </a:cubicBezTo>
                  <a:cubicBezTo>
                    <a:pt x="47" y="19"/>
                    <a:pt x="47" y="19"/>
                    <a:pt x="47" y="21"/>
                  </a:cubicBezTo>
                  <a:cubicBezTo>
                    <a:pt x="47" y="22"/>
                    <a:pt x="46" y="23"/>
                    <a:pt x="45" y="24"/>
                  </a:cubicBezTo>
                  <a:cubicBezTo>
                    <a:pt x="46" y="24"/>
                    <a:pt x="46" y="24"/>
                    <a:pt x="47" y="24"/>
                  </a:cubicBezTo>
                  <a:cubicBezTo>
                    <a:pt x="47" y="24"/>
                    <a:pt x="47" y="24"/>
                    <a:pt x="48" y="24"/>
                  </a:cubicBezTo>
                  <a:cubicBezTo>
                    <a:pt x="50" y="24"/>
                    <a:pt x="52" y="26"/>
                    <a:pt x="52" y="29"/>
                  </a:cubicBezTo>
                  <a:cubicBezTo>
                    <a:pt x="52" y="30"/>
                    <a:pt x="52" y="31"/>
                    <a:pt x="51" y="33"/>
                  </a:cubicBezTo>
                  <a:cubicBezTo>
                    <a:pt x="51" y="33"/>
                    <a:pt x="51" y="33"/>
                    <a:pt x="51" y="33"/>
                  </a:cubicBezTo>
                  <a:cubicBezTo>
                    <a:pt x="50" y="33"/>
                    <a:pt x="49" y="34"/>
                    <a:pt x="47" y="34"/>
                  </a:cubicBezTo>
                  <a:cubicBezTo>
                    <a:pt x="45" y="34"/>
                    <a:pt x="44" y="33"/>
                    <a:pt x="42" y="33"/>
                  </a:cubicBezTo>
                  <a:cubicBezTo>
                    <a:pt x="41" y="33"/>
                    <a:pt x="41" y="34"/>
                    <a:pt x="40" y="35"/>
                  </a:cubicBezTo>
                  <a:cubicBezTo>
                    <a:pt x="39" y="35"/>
                    <a:pt x="39" y="34"/>
                    <a:pt x="38" y="35"/>
                  </a:cubicBezTo>
                  <a:cubicBezTo>
                    <a:pt x="37" y="35"/>
                    <a:pt x="37" y="36"/>
                    <a:pt x="36" y="36"/>
                  </a:cubicBezTo>
                  <a:cubicBezTo>
                    <a:pt x="35" y="36"/>
                    <a:pt x="35" y="36"/>
                    <a:pt x="34" y="36"/>
                  </a:cubicBezTo>
                  <a:cubicBezTo>
                    <a:pt x="33" y="37"/>
                    <a:pt x="33" y="38"/>
                    <a:pt x="32" y="39"/>
                  </a:cubicBezTo>
                  <a:cubicBezTo>
                    <a:pt x="31" y="38"/>
                    <a:pt x="30" y="38"/>
                    <a:pt x="30" y="37"/>
                  </a:cubicBezTo>
                  <a:cubicBezTo>
                    <a:pt x="30" y="35"/>
                    <a:pt x="31" y="34"/>
                    <a:pt x="31" y="33"/>
                  </a:cubicBezTo>
                  <a:cubicBezTo>
                    <a:pt x="31" y="31"/>
                    <a:pt x="30" y="29"/>
                    <a:pt x="30" y="27"/>
                  </a:cubicBezTo>
                  <a:cubicBezTo>
                    <a:pt x="30" y="24"/>
                    <a:pt x="30" y="24"/>
                    <a:pt x="30" y="24"/>
                  </a:cubicBezTo>
                  <a:cubicBezTo>
                    <a:pt x="29" y="24"/>
                    <a:pt x="28" y="23"/>
                    <a:pt x="27" y="23"/>
                  </a:cubicBezTo>
                  <a:cubicBezTo>
                    <a:pt x="25" y="23"/>
                    <a:pt x="24" y="24"/>
                    <a:pt x="23" y="26"/>
                  </a:cubicBezTo>
                  <a:cubicBezTo>
                    <a:pt x="21" y="26"/>
                    <a:pt x="20" y="27"/>
                    <a:pt x="19" y="28"/>
                  </a:cubicBezTo>
                  <a:cubicBezTo>
                    <a:pt x="18" y="28"/>
                    <a:pt x="18" y="29"/>
                    <a:pt x="17" y="29"/>
                  </a:cubicBezTo>
                  <a:cubicBezTo>
                    <a:pt x="15" y="29"/>
                    <a:pt x="15" y="29"/>
                    <a:pt x="15" y="29"/>
                  </a:cubicBezTo>
                  <a:cubicBezTo>
                    <a:pt x="15" y="31"/>
                    <a:pt x="15" y="31"/>
                    <a:pt x="15" y="31"/>
                  </a:cubicBezTo>
                  <a:cubicBezTo>
                    <a:pt x="15" y="31"/>
                    <a:pt x="16" y="31"/>
                    <a:pt x="16" y="32"/>
                  </a:cubicBezTo>
                  <a:cubicBezTo>
                    <a:pt x="16" y="32"/>
                    <a:pt x="15" y="32"/>
                    <a:pt x="14" y="33"/>
                  </a:cubicBezTo>
                  <a:cubicBezTo>
                    <a:pt x="14" y="33"/>
                    <a:pt x="14" y="34"/>
                    <a:pt x="13" y="34"/>
                  </a:cubicBezTo>
                  <a:cubicBezTo>
                    <a:pt x="12" y="34"/>
                    <a:pt x="12" y="33"/>
                    <a:pt x="11" y="33"/>
                  </a:cubicBezTo>
                  <a:cubicBezTo>
                    <a:pt x="9" y="33"/>
                    <a:pt x="8" y="34"/>
                    <a:pt x="6" y="34"/>
                  </a:cubicBezTo>
                  <a:cubicBezTo>
                    <a:pt x="5" y="34"/>
                    <a:pt x="5" y="34"/>
                    <a:pt x="4" y="33"/>
                  </a:cubicBezTo>
                  <a:cubicBezTo>
                    <a:pt x="3" y="33"/>
                    <a:pt x="2" y="33"/>
                    <a:pt x="1" y="32"/>
                  </a:cubicBezTo>
                  <a:cubicBezTo>
                    <a:pt x="1" y="32"/>
                    <a:pt x="1" y="32"/>
                    <a:pt x="1" y="32"/>
                  </a:cubicBezTo>
                  <a:cubicBezTo>
                    <a:pt x="2" y="30"/>
                    <a:pt x="3" y="28"/>
                    <a:pt x="5" y="26"/>
                  </a:cubicBezTo>
                  <a:cubicBezTo>
                    <a:pt x="5" y="25"/>
                    <a:pt x="6" y="25"/>
                    <a:pt x="6" y="24"/>
                  </a:cubicBezTo>
                  <a:cubicBezTo>
                    <a:pt x="4" y="23"/>
                    <a:pt x="6" y="20"/>
                    <a:pt x="4" y="18"/>
                  </a:cubicBezTo>
                  <a:cubicBezTo>
                    <a:pt x="4" y="18"/>
                    <a:pt x="3" y="18"/>
                    <a:pt x="3" y="18"/>
                  </a:cubicBezTo>
                  <a:cubicBezTo>
                    <a:pt x="2" y="17"/>
                    <a:pt x="1" y="17"/>
                    <a:pt x="0" y="16"/>
                  </a:cubicBezTo>
                  <a:cubicBezTo>
                    <a:pt x="0" y="15"/>
                    <a:pt x="1" y="14"/>
                    <a:pt x="2" y="13"/>
                  </a:cubicBezTo>
                  <a:cubicBezTo>
                    <a:pt x="2" y="12"/>
                    <a:pt x="2" y="11"/>
                    <a:pt x="3" y="11"/>
                  </a:cubicBezTo>
                  <a:cubicBezTo>
                    <a:pt x="5" y="11"/>
                    <a:pt x="5" y="12"/>
                    <a:pt x="7" y="12"/>
                  </a:cubicBezTo>
                  <a:cubicBezTo>
                    <a:pt x="8" y="12"/>
                    <a:pt x="9" y="10"/>
                    <a:pt x="9" y="9"/>
                  </a:cubicBezTo>
                  <a:cubicBezTo>
                    <a:pt x="10" y="8"/>
                    <a:pt x="11" y="8"/>
                    <a:pt x="12" y="7"/>
                  </a:cubicBezTo>
                  <a:cubicBezTo>
                    <a:pt x="12" y="7"/>
                    <a:pt x="13" y="7"/>
                    <a:pt x="13" y="7"/>
                  </a:cubicBezTo>
                  <a:cubicBezTo>
                    <a:pt x="15" y="6"/>
                    <a:pt x="14" y="4"/>
                    <a:pt x="15" y="2"/>
                  </a:cubicBezTo>
                  <a:cubicBezTo>
                    <a:pt x="17" y="2"/>
                    <a:pt x="17" y="2"/>
                    <a:pt x="17" y="2"/>
                  </a:cubicBezTo>
                  <a:cubicBezTo>
                    <a:pt x="18" y="2"/>
                    <a:pt x="18" y="3"/>
                    <a:pt x="19" y="3"/>
                  </a:cubicBezTo>
                  <a:cubicBezTo>
                    <a:pt x="21" y="3"/>
                    <a:pt x="22" y="1"/>
                    <a:pt x="23" y="0"/>
                  </a:cubicBezTo>
                  <a:cubicBezTo>
                    <a:pt x="24" y="0"/>
                    <a:pt x="24" y="0"/>
                    <a:pt x="24" y="0"/>
                  </a:cubicBezTo>
                  <a:cubicBezTo>
                    <a:pt x="24" y="1"/>
                    <a:pt x="25" y="2"/>
                    <a:pt x="25" y="3"/>
                  </a:cubicBezTo>
                  <a:cubicBezTo>
                    <a:pt x="25" y="5"/>
                    <a:pt x="23" y="6"/>
                    <a:pt x="22" y="8"/>
                  </a:cubicBezTo>
                  <a:close/>
                </a:path>
              </a:pathLst>
            </a:custGeom>
            <a:grpFill/>
            <a:ln>
              <a:noFill/>
            </a:ln>
          </p:spPr>
          <p:txBody>
            <a:bodyPr vert="horz" wrap="square" lIns="68580" tIns="34290" rIns="68580" bIns="34290" numCol="1" anchor="t" anchorCtr="0" compatLnSpc="1">
              <a:prstTxWarp prst="textNoShape">
                <a:avLst/>
              </a:prstTxWarp>
            </a:bodyPr>
            <a:lstStyle/>
            <a:p>
              <a:endParaRPr lang="en-US" sz="1350"/>
            </a:p>
          </p:txBody>
        </p:sp>
        <p:sp>
          <p:nvSpPr>
            <p:cNvPr id="28" name="Freeform 30"/>
            <p:cNvSpPr>
              <a:spLocks/>
            </p:cNvSpPr>
            <p:nvPr/>
          </p:nvSpPr>
          <p:spPr bwMode="auto">
            <a:xfrm>
              <a:off x="5210677" y="3757618"/>
              <a:ext cx="447901" cy="217402"/>
            </a:xfrm>
            <a:custGeom>
              <a:avLst/>
              <a:gdLst>
                <a:gd name="T0" fmla="*/ 31 w 72"/>
                <a:gd name="T1" fmla="*/ 32 h 35"/>
                <a:gd name="T2" fmla="*/ 30 w 72"/>
                <a:gd name="T3" fmla="*/ 27 h 35"/>
                <a:gd name="T4" fmla="*/ 35 w 72"/>
                <a:gd name="T5" fmla="*/ 25 h 35"/>
                <a:gd name="T6" fmla="*/ 40 w 72"/>
                <a:gd name="T7" fmla="*/ 25 h 35"/>
                <a:gd name="T8" fmla="*/ 45 w 72"/>
                <a:gd name="T9" fmla="*/ 26 h 35"/>
                <a:gd name="T10" fmla="*/ 49 w 72"/>
                <a:gd name="T11" fmla="*/ 19 h 35"/>
                <a:gd name="T12" fmla="*/ 55 w 72"/>
                <a:gd name="T13" fmla="*/ 21 h 35"/>
                <a:gd name="T14" fmla="*/ 59 w 72"/>
                <a:gd name="T15" fmla="*/ 19 h 35"/>
                <a:gd name="T16" fmla="*/ 64 w 72"/>
                <a:gd name="T17" fmla="*/ 16 h 35"/>
                <a:gd name="T18" fmla="*/ 66 w 72"/>
                <a:gd name="T19" fmla="*/ 14 h 35"/>
                <a:gd name="T20" fmla="*/ 72 w 72"/>
                <a:gd name="T21" fmla="*/ 10 h 35"/>
                <a:gd name="T22" fmla="*/ 65 w 72"/>
                <a:gd name="T23" fmla="*/ 5 h 35"/>
                <a:gd name="T24" fmla="*/ 59 w 72"/>
                <a:gd name="T25" fmla="*/ 4 h 35"/>
                <a:gd name="T26" fmla="*/ 54 w 72"/>
                <a:gd name="T27" fmla="*/ 4 h 35"/>
                <a:gd name="T28" fmla="*/ 43 w 72"/>
                <a:gd name="T29" fmla="*/ 6 h 35"/>
                <a:gd name="T30" fmla="*/ 33 w 72"/>
                <a:gd name="T31" fmla="*/ 1 h 35"/>
                <a:gd name="T32" fmla="*/ 26 w 72"/>
                <a:gd name="T33" fmla="*/ 1 h 35"/>
                <a:gd name="T34" fmla="*/ 26 w 72"/>
                <a:gd name="T35" fmla="*/ 7 h 35"/>
                <a:gd name="T36" fmla="*/ 18 w 72"/>
                <a:gd name="T37" fmla="*/ 5 h 35"/>
                <a:gd name="T38" fmla="*/ 11 w 72"/>
                <a:gd name="T39" fmla="*/ 6 h 35"/>
                <a:gd name="T40" fmla="*/ 12 w 72"/>
                <a:gd name="T41" fmla="*/ 9 h 35"/>
                <a:gd name="T42" fmla="*/ 10 w 72"/>
                <a:gd name="T43" fmla="*/ 11 h 35"/>
                <a:gd name="T44" fmla="*/ 9 w 72"/>
                <a:gd name="T45" fmla="*/ 14 h 35"/>
                <a:gd name="T46" fmla="*/ 12 w 72"/>
                <a:gd name="T47" fmla="*/ 15 h 35"/>
                <a:gd name="T48" fmla="*/ 16 w 72"/>
                <a:gd name="T49" fmla="*/ 14 h 35"/>
                <a:gd name="T50" fmla="*/ 19 w 72"/>
                <a:gd name="T51" fmla="*/ 19 h 35"/>
                <a:gd name="T52" fmla="*/ 23 w 72"/>
                <a:gd name="T53" fmla="*/ 20 h 35"/>
                <a:gd name="T54" fmla="*/ 25 w 72"/>
                <a:gd name="T55" fmla="*/ 20 h 35"/>
                <a:gd name="T56" fmla="*/ 19 w 72"/>
                <a:gd name="T57" fmla="*/ 26 h 35"/>
                <a:gd name="T58" fmla="*/ 11 w 72"/>
                <a:gd name="T59" fmla="*/ 28 h 35"/>
                <a:gd name="T60" fmla="*/ 9 w 72"/>
                <a:gd name="T61" fmla="*/ 25 h 35"/>
                <a:gd name="T62" fmla="*/ 4 w 72"/>
                <a:gd name="T63" fmla="*/ 25 h 35"/>
                <a:gd name="T64" fmla="*/ 2 w 72"/>
                <a:gd name="T65" fmla="*/ 25 h 35"/>
                <a:gd name="T66" fmla="*/ 2 w 72"/>
                <a:gd name="T67" fmla="*/ 30 h 35"/>
                <a:gd name="T68" fmla="*/ 8 w 72"/>
                <a:gd name="T69" fmla="*/ 32 h 35"/>
                <a:gd name="T70" fmla="*/ 13 w 72"/>
                <a:gd name="T71" fmla="*/ 31 h 35"/>
                <a:gd name="T72" fmla="*/ 21 w 72"/>
                <a:gd name="T73" fmla="*/ 34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72" h="35">
                  <a:moveTo>
                    <a:pt x="28" y="35"/>
                  </a:moveTo>
                  <a:cubicBezTo>
                    <a:pt x="29" y="33"/>
                    <a:pt x="31" y="33"/>
                    <a:pt x="31" y="32"/>
                  </a:cubicBezTo>
                  <a:cubicBezTo>
                    <a:pt x="31" y="29"/>
                    <a:pt x="31" y="29"/>
                    <a:pt x="31" y="29"/>
                  </a:cubicBezTo>
                  <a:cubicBezTo>
                    <a:pt x="30" y="27"/>
                    <a:pt x="30" y="27"/>
                    <a:pt x="30" y="27"/>
                  </a:cubicBezTo>
                  <a:cubicBezTo>
                    <a:pt x="31" y="27"/>
                    <a:pt x="32" y="27"/>
                    <a:pt x="33" y="27"/>
                  </a:cubicBezTo>
                  <a:cubicBezTo>
                    <a:pt x="34" y="27"/>
                    <a:pt x="35" y="26"/>
                    <a:pt x="35" y="25"/>
                  </a:cubicBezTo>
                  <a:cubicBezTo>
                    <a:pt x="37" y="24"/>
                    <a:pt x="37" y="23"/>
                    <a:pt x="39" y="23"/>
                  </a:cubicBezTo>
                  <a:cubicBezTo>
                    <a:pt x="40" y="23"/>
                    <a:pt x="40" y="24"/>
                    <a:pt x="40" y="25"/>
                  </a:cubicBezTo>
                  <a:cubicBezTo>
                    <a:pt x="40" y="26"/>
                    <a:pt x="41" y="26"/>
                    <a:pt x="42" y="26"/>
                  </a:cubicBezTo>
                  <a:cubicBezTo>
                    <a:pt x="45" y="26"/>
                    <a:pt x="45" y="26"/>
                    <a:pt x="45" y="26"/>
                  </a:cubicBezTo>
                  <a:cubicBezTo>
                    <a:pt x="46" y="26"/>
                    <a:pt x="47" y="25"/>
                    <a:pt x="48" y="25"/>
                  </a:cubicBezTo>
                  <a:cubicBezTo>
                    <a:pt x="48" y="23"/>
                    <a:pt x="49" y="22"/>
                    <a:pt x="49" y="19"/>
                  </a:cubicBezTo>
                  <a:cubicBezTo>
                    <a:pt x="50" y="20"/>
                    <a:pt x="50" y="21"/>
                    <a:pt x="52" y="21"/>
                  </a:cubicBezTo>
                  <a:cubicBezTo>
                    <a:pt x="55" y="21"/>
                    <a:pt x="55" y="21"/>
                    <a:pt x="55" y="21"/>
                  </a:cubicBezTo>
                  <a:cubicBezTo>
                    <a:pt x="56" y="21"/>
                    <a:pt x="56" y="20"/>
                    <a:pt x="57" y="20"/>
                  </a:cubicBezTo>
                  <a:cubicBezTo>
                    <a:pt x="58" y="20"/>
                    <a:pt x="58" y="20"/>
                    <a:pt x="59" y="19"/>
                  </a:cubicBezTo>
                  <a:cubicBezTo>
                    <a:pt x="59" y="18"/>
                    <a:pt x="59" y="18"/>
                    <a:pt x="60" y="17"/>
                  </a:cubicBezTo>
                  <a:cubicBezTo>
                    <a:pt x="61" y="16"/>
                    <a:pt x="62" y="16"/>
                    <a:pt x="64" y="16"/>
                  </a:cubicBezTo>
                  <a:cubicBezTo>
                    <a:pt x="64" y="15"/>
                    <a:pt x="65" y="15"/>
                    <a:pt x="66" y="15"/>
                  </a:cubicBezTo>
                  <a:cubicBezTo>
                    <a:pt x="66" y="15"/>
                    <a:pt x="66" y="14"/>
                    <a:pt x="66" y="14"/>
                  </a:cubicBezTo>
                  <a:cubicBezTo>
                    <a:pt x="69" y="13"/>
                    <a:pt x="72" y="13"/>
                    <a:pt x="72" y="10"/>
                  </a:cubicBezTo>
                  <a:cubicBezTo>
                    <a:pt x="72" y="10"/>
                    <a:pt x="72" y="10"/>
                    <a:pt x="72" y="10"/>
                  </a:cubicBezTo>
                  <a:cubicBezTo>
                    <a:pt x="70" y="9"/>
                    <a:pt x="68" y="9"/>
                    <a:pt x="66" y="8"/>
                  </a:cubicBezTo>
                  <a:cubicBezTo>
                    <a:pt x="65" y="7"/>
                    <a:pt x="66" y="6"/>
                    <a:pt x="65" y="5"/>
                  </a:cubicBezTo>
                  <a:cubicBezTo>
                    <a:pt x="61" y="5"/>
                    <a:pt x="61" y="5"/>
                    <a:pt x="61" y="5"/>
                  </a:cubicBezTo>
                  <a:cubicBezTo>
                    <a:pt x="60" y="5"/>
                    <a:pt x="60" y="4"/>
                    <a:pt x="59" y="4"/>
                  </a:cubicBezTo>
                  <a:cubicBezTo>
                    <a:pt x="59" y="4"/>
                    <a:pt x="58" y="4"/>
                    <a:pt x="57" y="4"/>
                  </a:cubicBezTo>
                  <a:cubicBezTo>
                    <a:pt x="56" y="4"/>
                    <a:pt x="55" y="4"/>
                    <a:pt x="54" y="4"/>
                  </a:cubicBezTo>
                  <a:cubicBezTo>
                    <a:pt x="49" y="4"/>
                    <a:pt x="49" y="4"/>
                    <a:pt x="49" y="4"/>
                  </a:cubicBezTo>
                  <a:cubicBezTo>
                    <a:pt x="46" y="4"/>
                    <a:pt x="45" y="6"/>
                    <a:pt x="43" y="6"/>
                  </a:cubicBezTo>
                  <a:cubicBezTo>
                    <a:pt x="40" y="6"/>
                    <a:pt x="38" y="5"/>
                    <a:pt x="36" y="4"/>
                  </a:cubicBezTo>
                  <a:cubicBezTo>
                    <a:pt x="35" y="3"/>
                    <a:pt x="35" y="2"/>
                    <a:pt x="33" y="1"/>
                  </a:cubicBezTo>
                  <a:cubicBezTo>
                    <a:pt x="33" y="0"/>
                    <a:pt x="32" y="1"/>
                    <a:pt x="31" y="1"/>
                  </a:cubicBezTo>
                  <a:cubicBezTo>
                    <a:pt x="29" y="1"/>
                    <a:pt x="27" y="0"/>
                    <a:pt x="26" y="1"/>
                  </a:cubicBezTo>
                  <a:cubicBezTo>
                    <a:pt x="26" y="2"/>
                    <a:pt x="26" y="3"/>
                    <a:pt x="26" y="4"/>
                  </a:cubicBezTo>
                  <a:cubicBezTo>
                    <a:pt x="26" y="7"/>
                    <a:pt x="26" y="7"/>
                    <a:pt x="26" y="7"/>
                  </a:cubicBezTo>
                  <a:cubicBezTo>
                    <a:pt x="24" y="6"/>
                    <a:pt x="23" y="5"/>
                    <a:pt x="21" y="5"/>
                  </a:cubicBezTo>
                  <a:cubicBezTo>
                    <a:pt x="18" y="5"/>
                    <a:pt x="18" y="5"/>
                    <a:pt x="18" y="5"/>
                  </a:cubicBezTo>
                  <a:cubicBezTo>
                    <a:pt x="17" y="5"/>
                    <a:pt x="16" y="4"/>
                    <a:pt x="14" y="4"/>
                  </a:cubicBezTo>
                  <a:cubicBezTo>
                    <a:pt x="13" y="4"/>
                    <a:pt x="13" y="5"/>
                    <a:pt x="11" y="6"/>
                  </a:cubicBezTo>
                  <a:cubicBezTo>
                    <a:pt x="11" y="6"/>
                    <a:pt x="11" y="6"/>
                    <a:pt x="11" y="6"/>
                  </a:cubicBezTo>
                  <a:cubicBezTo>
                    <a:pt x="12" y="7"/>
                    <a:pt x="12" y="8"/>
                    <a:pt x="12" y="9"/>
                  </a:cubicBezTo>
                  <a:cubicBezTo>
                    <a:pt x="12" y="9"/>
                    <a:pt x="12" y="9"/>
                    <a:pt x="11" y="10"/>
                  </a:cubicBezTo>
                  <a:cubicBezTo>
                    <a:pt x="11" y="10"/>
                    <a:pt x="11" y="11"/>
                    <a:pt x="10" y="11"/>
                  </a:cubicBezTo>
                  <a:cubicBezTo>
                    <a:pt x="9" y="12"/>
                    <a:pt x="8" y="12"/>
                    <a:pt x="8" y="13"/>
                  </a:cubicBezTo>
                  <a:cubicBezTo>
                    <a:pt x="8" y="14"/>
                    <a:pt x="8" y="14"/>
                    <a:pt x="9" y="14"/>
                  </a:cubicBezTo>
                  <a:cubicBezTo>
                    <a:pt x="9" y="15"/>
                    <a:pt x="10" y="16"/>
                    <a:pt x="10" y="16"/>
                  </a:cubicBezTo>
                  <a:cubicBezTo>
                    <a:pt x="11" y="16"/>
                    <a:pt x="11" y="15"/>
                    <a:pt x="12" y="15"/>
                  </a:cubicBezTo>
                  <a:cubicBezTo>
                    <a:pt x="13" y="14"/>
                    <a:pt x="14" y="14"/>
                    <a:pt x="15" y="14"/>
                  </a:cubicBezTo>
                  <a:cubicBezTo>
                    <a:pt x="16" y="14"/>
                    <a:pt x="16" y="14"/>
                    <a:pt x="16" y="14"/>
                  </a:cubicBezTo>
                  <a:cubicBezTo>
                    <a:pt x="16" y="15"/>
                    <a:pt x="16" y="15"/>
                    <a:pt x="16" y="16"/>
                  </a:cubicBezTo>
                  <a:cubicBezTo>
                    <a:pt x="16" y="17"/>
                    <a:pt x="18" y="17"/>
                    <a:pt x="19" y="19"/>
                  </a:cubicBezTo>
                  <a:cubicBezTo>
                    <a:pt x="19" y="19"/>
                    <a:pt x="19" y="20"/>
                    <a:pt x="20" y="20"/>
                  </a:cubicBezTo>
                  <a:cubicBezTo>
                    <a:pt x="21" y="20"/>
                    <a:pt x="22" y="20"/>
                    <a:pt x="23" y="20"/>
                  </a:cubicBezTo>
                  <a:cubicBezTo>
                    <a:pt x="23" y="20"/>
                    <a:pt x="24" y="20"/>
                    <a:pt x="24" y="20"/>
                  </a:cubicBezTo>
                  <a:cubicBezTo>
                    <a:pt x="25" y="20"/>
                    <a:pt x="25" y="20"/>
                    <a:pt x="25" y="20"/>
                  </a:cubicBezTo>
                  <a:cubicBezTo>
                    <a:pt x="25" y="22"/>
                    <a:pt x="23" y="22"/>
                    <a:pt x="21" y="23"/>
                  </a:cubicBezTo>
                  <a:cubicBezTo>
                    <a:pt x="20" y="24"/>
                    <a:pt x="20" y="26"/>
                    <a:pt x="19" y="26"/>
                  </a:cubicBezTo>
                  <a:cubicBezTo>
                    <a:pt x="17" y="26"/>
                    <a:pt x="17" y="24"/>
                    <a:pt x="15" y="24"/>
                  </a:cubicBezTo>
                  <a:cubicBezTo>
                    <a:pt x="13" y="24"/>
                    <a:pt x="13" y="28"/>
                    <a:pt x="11" y="28"/>
                  </a:cubicBezTo>
                  <a:cubicBezTo>
                    <a:pt x="10" y="28"/>
                    <a:pt x="10" y="26"/>
                    <a:pt x="9" y="26"/>
                  </a:cubicBezTo>
                  <a:cubicBezTo>
                    <a:pt x="9" y="25"/>
                    <a:pt x="9" y="25"/>
                    <a:pt x="9" y="25"/>
                  </a:cubicBezTo>
                  <a:cubicBezTo>
                    <a:pt x="9" y="26"/>
                    <a:pt x="8" y="27"/>
                    <a:pt x="7" y="27"/>
                  </a:cubicBezTo>
                  <a:cubicBezTo>
                    <a:pt x="5" y="27"/>
                    <a:pt x="5" y="26"/>
                    <a:pt x="4" y="25"/>
                  </a:cubicBezTo>
                  <a:cubicBezTo>
                    <a:pt x="4" y="25"/>
                    <a:pt x="4" y="25"/>
                    <a:pt x="4" y="25"/>
                  </a:cubicBezTo>
                  <a:cubicBezTo>
                    <a:pt x="3" y="25"/>
                    <a:pt x="3" y="25"/>
                    <a:pt x="2" y="25"/>
                  </a:cubicBezTo>
                  <a:cubicBezTo>
                    <a:pt x="1" y="26"/>
                    <a:pt x="0" y="26"/>
                    <a:pt x="0" y="27"/>
                  </a:cubicBezTo>
                  <a:cubicBezTo>
                    <a:pt x="0" y="29"/>
                    <a:pt x="1" y="30"/>
                    <a:pt x="2" y="30"/>
                  </a:cubicBezTo>
                  <a:cubicBezTo>
                    <a:pt x="5" y="30"/>
                    <a:pt x="5" y="30"/>
                    <a:pt x="5" y="30"/>
                  </a:cubicBezTo>
                  <a:cubicBezTo>
                    <a:pt x="6" y="30"/>
                    <a:pt x="7" y="32"/>
                    <a:pt x="8" y="32"/>
                  </a:cubicBezTo>
                  <a:cubicBezTo>
                    <a:pt x="9" y="32"/>
                    <a:pt x="10" y="31"/>
                    <a:pt x="11" y="31"/>
                  </a:cubicBezTo>
                  <a:cubicBezTo>
                    <a:pt x="12" y="31"/>
                    <a:pt x="12" y="31"/>
                    <a:pt x="13" y="31"/>
                  </a:cubicBezTo>
                  <a:cubicBezTo>
                    <a:pt x="14" y="31"/>
                    <a:pt x="14" y="34"/>
                    <a:pt x="16" y="34"/>
                  </a:cubicBezTo>
                  <a:cubicBezTo>
                    <a:pt x="21" y="34"/>
                    <a:pt x="21" y="34"/>
                    <a:pt x="21" y="34"/>
                  </a:cubicBezTo>
                  <a:cubicBezTo>
                    <a:pt x="28" y="35"/>
                    <a:pt x="28" y="35"/>
                    <a:pt x="28" y="35"/>
                  </a:cubicBezTo>
                  <a:close/>
                </a:path>
              </a:pathLst>
            </a:custGeom>
            <a:grpFill/>
            <a:ln>
              <a:noFill/>
            </a:ln>
          </p:spPr>
          <p:txBody>
            <a:bodyPr vert="horz" wrap="square" lIns="68580" tIns="34290" rIns="68580" bIns="34290" numCol="1" anchor="t" anchorCtr="0" compatLnSpc="1">
              <a:prstTxWarp prst="textNoShape">
                <a:avLst/>
              </a:prstTxWarp>
            </a:bodyPr>
            <a:lstStyle/>
            <a:p>
              <a:endParaRPr lang="en-US" sz="1350"/>
            </a:p>
          </p:txBody>
        </p:sp>
        <p:sp>
          <p:nvSpPr>
            <p:cNvPr id="29" name="Freeform 31"/>
            <p:cNvSpPr>
              <a:spLocks/>
            </p:cNvSpPr>
            <p:nvPr/>
          </p:nvSpPr>
          <p:spPr bwMode="auto">
            <a:xfrm>
              <a:off x="4765396" y="4006452"/>
              <a:ext cx="652206" cy="453139"/>
            </a:xfrm>
            <a:custGeom>
              <a:avLst/>
              <a:gdLst>
                <a:gd name="T0" fmla="*/ 105 w 105"/>
                <a:gd name="T1" fmla="*/ 10 h 73"/>
                <a:gd name="T2" fmla="*/ 101 w 105"/>
                <a:gd name="T3" fmla="*/ 11 h 73"/>
                <a:gd name="T4" fmla="*/ 94 w 105"/>
                <a:gd name="T5" fmla="*/ 12 h 73"/>
                <a:gd name="T6" fmla="*/ 90 w 105"/>
                <a:gd name="T7" fmla="*/ 13 h 73"/>
                <a:gd name="T8" fmla="*/ 86 w 105"/>
                <a:gd name="T9" fmla="*/ 16 h 73"/>
                <a:gd name="T10" fmla="*/ 85 w 105"/>
                <a:gd name="T11" fmla="*/ 10 h 73"/>
                <a:gd name="T12" fmla="*/ 84 w 105"/>
                <a:gd name="T13" fmla="*/ 1 h 73"/>
                <a:gd name="T14" fmla="*/ 77 w 105"/>
                <a:gd name="T15" fmla="*/ 3 h 73"/>
                <a:gd name="T16" fmla="*/ 71 w 105"/>
                <a:gd name="T17" fmla="*/ 6 h 73"/>
                <a:gd name="T18" fmla="*/ 69 w 105"/>
                <a:gd name="T19" fmla="*/ 8 h 73"/>
                <a:gd name="T20" fmla="*/ 68 w 105"/>
                <a:gd name="T21" fmla="*/ 10 h 73"/>
                <a:gd name="T22" fmla="*/ 65 w 105"/>
                <a:gd name="T23" fmla="*/ 10 h 73"/>
                <a:gd name="T24" fmla="*/ 58 w 105"/>
                <a:gd name="T25" fmla="*/ 10 h 73"/>
                <a:gd name="T26" fmla="*/ 55 w 105"/>
                <a:gd name="T27" fmla="*/ 9 h 73"/>
                <a:gd name="T28" fmla="*/ 50 w 105"/>
                <a:gd name="T29" fmla="*/ 8 h 73"/>
                <a:gd name="T30" fmla="*/ 42 w 105"/>
                <a:gd name="T31" fmla="*/ 8 h 73"/>
                <a:gd name="T32" fmla="*/ 36 w 105"/>
                <a:gd name="T33" fmla="*/ 9 h 73"/>
                <a:gd name="T34" fmla="*/ 34 w 105"/>
                <a:gd name="T35" fmla="*/ 14 h 73"/>
                <a:gd name="T36" fmla="*/ 31 w 105"/>
                <a:gd name="T37" fmla="*/ 17 h 73"/>
                <a:gd name="T38" fmla="*/ 22 w 105"/>
                <a:gd name="T39" fmla="*/ 17 h 73"/>
                <a:gd name="T40" fmla="*/ 17 w 105"/>
                <a:gd name="T41" fmla="*/ 22 h 73"/>
                <a:gd name="T42" fmla="*/ 12 w 105"/>
                <a:gd name="T43" fmla="*/ 19 h 73"/>
                <a:gd name="T44" fmla="*/ 10 w 105"/>
                <a:gd name="T45" fmla="*/ 17 h 73"/>
                <a:gd name="T46" fmla="*/ 9 w 105"/>
                <a:gd name="T47" fmla="*/ 24 h 73"/>
                <a:gd name="T48" fmla="*/ 3 w 105"/>
                <a:gd name="T49" fmla="*/ 30 h 73"/>
                <a:gd name="T50" fmla="*/ 3 w 105"/>
                <a:gd name="T51" fmla="*/ 36 h 73"/>
                <a:gd name="T52" fmla="*/ 1 w 105"/>
                <a:gd name="T53" fmla="*/ 43 h 73"/>
                <a:gd name="T54" fmla="*/ 1 w 105"/>
                <a:gd name="T55" fmla="*/ 50 h 73"/>
                <a:gd name="T56" fmla="*/ 5 w 105"/>
                <a:gd name="T57" fmla="*/ 57 h 73"/>
                <a:gd name="T58" fmla="*/ 3 w 105"/>
                <a:gd name="T59" fmla="*/ 63 h 73"/>
                <a:gd name="T60" fmla="*/ 1 w 105"/>
                <a:gd name="T61" fmla="*/ 66 h 73"/>
                <a:gd name="T62" fmla="*/ 4 w 105"/>
                <a:gd name="T63" fmla="*/ 69 h 73"/>
                <a:gd name="T64" fmla="*/ 14 w 105"/>
                <a:gd name="T65" fmla="*/ 72 h 73"/>
                <a:gd name="T66" fmla="*/ 34 w 105"/>
                <a:gd name="T67" fmla="*/ 73 h 73"/>
                <a:gd name="T68" fmla="*/ 39 w 105"/>
                <a:gd name="T69" fmla="*/ 68 h 73"/>
                <a:gd name="T70" fmla="*/ 44 w 105"/>
                <a:gd name="T71" fmla="*/ 61 h 73"/>
                <a:gd name="T72" fmla="*/ 52 w 105"/>
                <a:gd name="T73" fmla="*/ 61 h 73"/>
                <a:gd name="T74" fmla="*/ 52 w 105"/>
                <a:gd name="T75" fmla="*/ 60 h 73"/>
                <a:gd name="T76" fmla="*/ 54 w 105"/>
                <a:gd name="T77" fmla="*/ 57 h 73"/>
                <a:gd name="T78" fmla="*/ 58 w 105"/>
                <a:gd name="T79" fmla="*/ 57 h 73"/>
                <a:gd name="T80" fmla="*/ 61 w 105"/>
                <a:gd name="T81" fmla="*/ 58 h 73"/>
                <a:gd name="T82" fmla="*/ 66 w 105"/>
                <a:gd name="T83" fmla="*/ 51 h 73"/>
                <a:gd name="T84" fmla="*/ 70 w 105"/>
                <a:gd name="T85" fmla="*/ 45 h 73"/>
                <a:gd name="T86" fmla="*/ 68 w 105"/>
                <a:gd name="T87" fmla="*/ 40 h 73"/>
                <a:gd name="T88" fmla="*/ 75 w 105"/>
                <a:gd name="T89" fmla="*/ 41 h 73"/>
                <a:gd name="T90" fmla="*/ 79 w 105"/>
                <a:gd name="T91" fmla="*/ 33 h 73"/>
                <a:gd name="T92" fmla="*/ 79 w 105"/>
                <a:gd name="T93" fmla="*/ 23 h 73"/>
                <a:gd name="T94" fmla="*/ 80 w 105"/>
                <a:gd name="T95" fmla="*/ 21 h 73"/>
                <a:gd name="T96" fmla="*/ 87 w 105"/>
                <a:gd name="T97" fmla="*/ 19 h 73"/>
                <a:gd name="T98" fmla="*/ 94 w 105"/>
                <a:gd name="T99" fmla="*/ 15 h 73"/>
                <a:gd name="T100" fmla="*/ 101 w 105"/>
                <a:gd name="T101" fmla="*/ 14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05" h="73">
                  <a:moveTo>
                    <a:pt x="104" y="14"/>
                  </a:moveTo>
                  <a:cubicBezTo>
                    <a:pt x="104" y="12"/>
                    <a:pt x="105" y="12"/>
                    <a:pt x="105" y="10"/>
                  </a:cubicBezTo>
                  <a:cubicBezTo>
                    <a:pt x="105" y="10"/>
                    <a:pt x="105" y="10"/>
                    <a:pt x="105" y="10"/>
                  </a:cubicBezTo>
                  <a:cubicBezTo>
                    <a:pt x="104" y="10"/>
                    <a:pt x="103" y="11"/>
                    <a:pt x="101" y="11"/>
                  </a:cubicBezTo>
                  <a:cubicBezTo>
                    <a:pt x="99" y="11"/>
                    <a:pt x="98" y="10"/>
                    <a:pt x="96" y="10"/>
                  </a:cubicBezTo>
                  <a:cubicBezTo>
                    <a:pt x="95" y="10"/>
                    <a:pt x="95" y="11"/>
                    <a:pt x="94" y="12"/>
                  </a:cubicBezTo>
                  <a:cubicBezTo>
                    <a:pt x="93" y="12"/>
                    <a:pt x="93" y="11"/>
                    <a:pt x="92" y="12"/>
                  </a:cubicBezTo>
                  <a:cubicBezTo>
                    <a:pt x="91" y="12"/>
                    <a:pt x="91" y="13"/>
                    <a:pt x="90" y="13"/>
                  </a:cubicBezTo>
                  <a:cubicBezTo>
                    <a:pt x="89" y="13"/>
                    <a:pt x="89" y="13"/>
                    <a:pt x="88" y="13"/>
                  </a:cubicBezTo>
                  <a:cubicBezTo>
                    <a:pt x="87" y="14"/>
                    <a:pt x="87" y="15"/>
                    <a:pt x="86" y="16"/>
                  </a:cubicBezTo>
                  <a:cubicBezTo>
                    <a:pt x="85" y="15"/>
                    <a:pt x="84" y="15"/>
                    <a:pt x="84" y="14"/>
                  </a:cubicBezTo>
                  <a:cubicBezTo>
                    <a:pt x="84" y="12"/>
                    <a:pt x="85" y="11"/>
                    <a:pt x="85" y="10"/>
                  </a:cubicBezTo>
                  <a:cubicBezTo>
                    <a:pt x="85" y="8"/>
                    <a:pt x="84" y="6"/>
                    <a:pt x="84" y="4"/>
                  </a:cubicBezTo>
                  <a:cubicBezTo>
                    <a:pt x="84" y="1"/>
                    <a:pt x="84" y="1"/>
                    <a:pt x="84" y="1"/>
                  </a:cubicBezTo>
                  <a:cubicBezTo>
                    <a:pt x="83" y="1"/>
                    <a:pt x="82" y="0"/>
                    <a:pt x="81" y="0"/>
                  </a:cubicBezTo>
                  <a:cubicBezTo>
                    <a:pt x="79" y="0"/>
                    <a:pt x="78" y="1"/>
                    <a:pt x="77" y="3"/>
                  </a:cubicBezTo>
                  <a:cubicBezTo>
                    <a:pt x="75" y="3"/>
                    <a:pt x="74" y="4"/>
                    <a:pt x="73" y="5"/>
                  </a:cubicBezTo>
                  <a:cubicBezTo>
                    <a:pt x="72" y="5"/>
                    <a:pt x="72" y="6"/>
                    <a:pt x="71" y="6"/>
                  </a:cubicBezTo>
                  <a:cubicBezTo>
                    <a:pt x="69" y="6"/>
                    <a:pt x="69" y="6"/>
                    <a:pt x="69" y="6"/>
                  </a:cubicBezTo>
                  <a:cubicBezTo>
                    <a:pt x="69" y="8"/>
                    <a:pt x="69" y="8"/>
                    <a:pt x="69" y="8"/>
                  </a:cubicBezTo>
                  <a:cubicBezTo>
                    <a:pt x="69" y="8"/>
                    <a:pt x="70" y="8"/>
                    <a:pt x="70" y="9"/>
                  </a:cubicBezTo>
                  <a:cubicBezTo>
                    <a:pt x="70" y="9"/>
                    <a:pt x="69" y="9"/>
                    <a:pt x="68" y="10"/>
                  </a:cubicBezTo>
                  <a:cubicBezTo>
                    <a:pt x="68" y="10"/>
                    <a:pt x="68" y="11"/>
                    <a:pt x="67" y="11"/>
                  </a:cubicBezTo>
                  <a:cubicBezTo>
                    <a:pt x="66" y="11"/>
                    <a:pt x="66" y="10"/>
                    <a:pt x="65" y="10"/>
                  </a:cubicBezTo>
                  <a:cubicBezTo>
                    <a:pt x="63" y="10"/>
                    <a:pt x="62" y="11"/>
                    <a:pt x="60" y="11"/>
                  </a:cubicBezTo>
                  <a:cubicBezTo>
                    <a:pt x="59" y="11"/>
                    <a:pt x="59" y="11"/>
                    <a:pt x="58" y="10"/>
                  </a:cubicBezTo>
                  <a:cubicBezTo>
                    <a:pt x="57" y="10"/>
                    <a:pt x="56" y="10"/>
                    <a:pt x="55" y="9"/>
                  </a:cubicBezTo>
                  <a:cubicBezTo>
                    <a:pt x="55" y="9"/>
                    <a:pt x="55" y="9"/>
                    <a:pt x="55" y="9"/>
                  </a:cubicBezTo>
                  <a:cubicBezTo>
                    <a:pt x="53" y="9"/>
                    <a:pt x="52" y="9"/>
                    <a:pt x="50" y="8"/>
                  </a:cubicBezTo>
                  <a:cubicBezTo>
                    <a:pt x="50" y="8"/>
                    <a:pt x="50" y="8"/>
                    <a:pt x="50" y="8"/>
                  </a:cubicBezTo>
                  <a:cubicBezTo>
                    <a:pt x="48" y="7"/>
                    <a:pt x="47" y="5"/>
                    <a:pt x="44" y="5"/>
                  </a:cubicBezTo>
                  <a:cubicBezTo>
                    <a:pt x="42" y="5"/>
                    <a:pt x="42" y="7"/>
                    <a:pt x="42" y="8"/>
                  </a:cubicBezTo>
                  <a:cubicBezTo>
                    <a:pt x="41" y="8"/>
                    <a:pt x="40" y="9"/>
                    <a:pt x="39" y="9"/>
                  </a:cubicBezTo>
                  <a:cubicBezTo>
                    <a:pt x="36" y="9"/>
                    <a:pt x="36" y="9"/>
                    <a:pt x="36" y="9"/>
                  </a:cubicBezTo>
                  <a:cubicBezTo>
                    <a:pt x="36" y="11"/>
                    <a:pt x="36" y="11"/>
                    <a:pt x="36" y="11"/>
                  </a:cubicBezTo>
                  <a:cubicBezTo>
                    <a:pt x="36" y="12"/>
                    <a:pt x="35" y="13"/>
                    <a:pt x="34" y="14"/>
                  </a:cubicBezTo>
                  <a:cubicBezTo>
                    <a:pt x="34" y="15"/>
                    <a:pt x="34" y="15"/>
                    <a:pt x="33" y="16"/>
                  </a:cubicBezTo>
                  <a:cubicBezTo>
                    <a:pt x="32" y="17"/>
                    <a:pt x="32" y="16"/>
                    <a:pt x="31" y="17"/>
                  </a:cubicBezTo>
                  <a:cubicBezTo>
                    <a:pt x="30" y="17"/>
                    <a:pt x="29" y="17"/>
                    <a:pt x="28" y="17"/>
                  </a:cubicBezTo>
                  <a:cubicBezTo>
                    <a:pt x="26" y="17"/>
                    <a:pt x="25" y="17"/>
                    <a:pt x="22" y="17"/>
                  </a:cubicBezTo>
                  <a:cubicBezTo>
                    <a:pt x="22" y="19"/>
                    <a:pt x="22" y="22"/>
                    <a:pt x="19" y="22"/>
                  </a:cubicBezTo>
                  <a:cubicBezTo>
                    <a:pt x="18" y="22"/>
                    <a:pt x="18" y="22"/>
                    <a:pt x="17" y="22"/>
                  </a:cubicBezTo>
                  <a:cubicBezTo>
                    <a:pt x="16" y="21"/>
                    <a:pt x="16" y="20"/>
                    <a:pt x="15" y="20"/>
                  </a:cubicBezTo>
                  <a:cubicBezTo>
                    <a:pt x="14" y="19"/>
                    <a:pt x="13" y="20"/>
                    <a:pt x="12" y="19"/>
                  </a:cubicBezTo>
                  <a:cubicBezTo>
                    <a:pt x="11" y="18"/>
                    <a:pt x="11" y="18"/>
                    <a:pt x="10" y="17"/>
                  </a:cubicBezTo>
                  <a:cubicBezTo>
                    <a:pt x="10" y="17"/>
                    <a:pt x="10" y="17"/>
                    <a:pt x="10" y="17"/>
                  </a:cubicBezTo>
                  <a:cubicBezTo>
                    <a:pt x="10" y="18"/>
                    <a:pt x="9" y="19"/>
                    <a:pt x="9" y="21"/>
                  </a:cubicBezTo>
                  <a:cubicBezTo>
                    <a:pt x="9" y="24"/>
                    <a:pt x="9" y="24"/>
                    <a:pt x="9" y="24"/>
                  </a:cubicBezTo>
                  <a:cubicBezTo>
                    <a:pt x="8" y="25"/>
                    <a:pt x="6" y="26"/>
                    <a:pt x="6" y="28"/>
                  </a:cubicBezTo>
                  <a:cubicBezTo>
                    <a:pt x="5" y="29"/>
                    <a:pt x="4" y="28"/>
                    <a:pt x="3" y="30"/>
                  </a:cubicBezTo>
                  <a:cubicBezTo>
                    <a:pt x="2" y="31"/>
                    <a:pt x="2" y="31"/>
                    <a:pt x="2" y="33"/>
                  </a:cubicBezTo>
                  <a:cubicBezTo>
                    <a:pt x="2" y="34"/>
                    <a:pt x="3" y="35"/>
                    <a:pt x="3" y="36"/>
                  </a:cubicBezTo>
                  <a:cubicBezTo>
                    <a:pt x="3" y="38"/>
                    <a:pt x="1" y="39"/>
                    <a:pt x="1" y="41"/>
                  </a:cubicBezTo>
                  <a:cubicBezTo>
                    <a:pt x="1" y="42"/>
                    <a:pt x="1" y="42"/>
                    <a:pt x="1" y="43"/>
                  </a:cubicBezTo>
                  <a:cubicBezTo>
                    <a:pt x="1" y="45"/>
                    <a:pt x="0" y="46"/>
                    <a:pt x="0" y="48"/>
                  </a:cubicBezTo>
                  <a:cubicBezTo>
                    <a:pt x="0" y="49"/>
                    <a:pt x="1" y="49"/>
                    <a:pt x="1" y="50"/>
                  </a:cubicBezTo>
                  <a:cubicBezTo>
                    <a:pt x="1" y="52"/>
                    <a:pt x="1" y="52"/>
                    <a:pt x="1" y="52"/>
                  </a:cubicBezTo>
                  <a:cubicBezTo>
                    <a:pt x="1" y="55"/>
                    <a:pt x="5" y="54"/>
                    <a:pt x="5" y="57"/>
                  </a:cubicBezTo>
                  <a:cubicBezTo>
                    <a:pt x="5" y="58"/>
                    <a:pt x="4" y="59"/>
                    <a:pt x="4" y="60"/>
                  </a:cubicBezTo>
                  <a:cubicBezTo>
                    <a:pt x="3" y="61"/>
                    <a:pt x="3" y="62"/>
                    <a:pt x="3" y="63"/>
                  </a:cubicBezTo>
                  <a:cubicBezTo>
                    <a:pt x="2" y="64"/>
                    <a:pt x="1" y="64"/>
                    <a:pt x="1" y="65"/>
                  </a:cubicBezTo>
                  <a:cubicBezTo>
                    <a:pt x="1" y="66"/>
                    <a:pt x="1" y="66"/>
                    <a:pt x="1" y="66"/>
                  </a:cubicBezTo>
                  <a:cubicBezTo>
                    <a:pt x="1" y="66"/>
                    <a:pt x="1" y="66"/>
                    <a:pt x="1" y="66"/>
                  </a:cubicBezTo>
                  <a:cubicBezTo>
                    <a:pt x="3" y="67"/>
                    <a:pt x="3" y="68"/>
                    <a:pt x="4" y="69"/>
                  </a:cubicBezTo>
                  <a:cubicBezTo>
                    <a:pt x="5" y="71"/>
                    <a:pt x="7" y="70"/>
                    <a:pt x="9" y="70"/>
                  </a:cubicBezTo>
                  <a:cubicBezTo>
                    <a:pt x="11" y="71"/>
                    <a:pt x="12" y="72"/>
                    <a:pt x="14" y="72"/>
                  </a:cubicBezTo>
                  <a:cubicBezTo>
                    <a:pt x="19" y="72"/>
                    <a:pt x="22" y="72"/>
                    <a:pt x="27" y="72"/>
                  </a:cubicBezTo>
                  <a:cubicBezTo>
                    <a:pt x="30" y="72"/>
                    <a:pt x="31" y="73"/>
                    <a:pt x="34" y="73"/>
                  </a:cubicBezTo>
                  <a:cubicBezTo>
                    <a:pt x="35" y="73"/>
                    <a:pt x="36" y="72"/>
                    <a:pt x="38" y="71"/>
                  </a:cubicBezTo>
                  <a:cubicBezTo>
                    <a:pt x="39" y="70"/>
                    <a:pt x="38" y="69"/>
                    <a:pt x="39" y="68"/>
                  </a:cubicBezTo>
                  <a:cubicBezTo>
                    <a:pt x="39" y="66"/>
                    <a:pt x="41" y="65"/>
                    <a:pt x="42" y="63"/>
                  </a:cubicBezTo>
                  <a:cubicBezTo>
                    <a:pt x="43" y="62"/>
                    <a:pt x="43" y="61"/>
                    <a:pt x="44" y="61"/>
                  </a:cubicBezTo>
                  <a:cubicBezTo>
                    <a:pt x="45" y="61"/>
                    <a:pt x="45" y="61"/>
                    <a:pt x="46" y="61"/>
                  </a:cubicBezTo>
                  <a:cubicBezTo>
                    <a:pt x="48" y="61"/>
                    <a:pt x="50" y="61"/>
                    <a:pt x="52" y="61"/>
                  </a:cubicBezTo>
                  <a:cubicBezTo>
                    <a:pt x="52" y="61"/>
                    <a:pt x="52" y="60"/>
                    <a:pt x="52" y="60"/>
                  </a:cubicBezTo>
                  <a:cubicBezTo>
                    <a:pt x="52" y="60"/>
                    <a:pt x="52" y="60"/>
                    <a:pt x="52" y="60"/>
                  </a:cubicBezTo>
                  <a:cubicBezTo>
                    <a:pt x="52" y="59"/>
                    <a:pt x="51" y="59"/>
                    <a:pt x="51" y="58"/>
                  </a:cubicBezTo>
                  <a:cubicBezTo>
                    <a:pt x="52" y="58"/>
                    <a:pt x="53" y="58"/>
                    <a:pt x="54" y="57"/>
                  </a:cubicBezTo>
                  <a:cubicBezTo>
                    <a:pt x="55" y="57"/>
                    <a:pt x="56" y="56"/>
                    <a:pt x="57" y="56"/>
                  </a:cubicBezTo>
                  <a:cubicBezTo>
                    <a:pt x="57" y="56"/>
                    <a:pt x="57" y="56"/>
                    <a:pt x="58" y="57"/>
                  </a:cubicBezTo>
                  <a:cubicBezTo>
                    <a:pt x="58" y="57"/>
                    <a:pt x="59" y="57"/>
                    <a:pt x="60" y="57"/>
                  </a:cubicBezTo>
                  <a:cubicBezTo>
                    <a:pt x="60" y="57"/>
                    <a:pt x="61" y="58"/>
                    <a:pt x="61" y="58"/>
                  </a:cubicBezTo>
                  <a:cubicBezTo>
                    <a:pt x="62" y="58"/>
                    <a:pt x="62" y="57"/>
                    <a:pt x="63" y="57"/>
                  </a:cubicBezTo>
                  <a:cubicBezTo>
                    <a:pt x="65" y="56"/>
                    <a:pt x="65" y="54"/>
                    <a:pt x="66" y="51"/>
                  </a:cubicBezTo>
                  <a:cubicBezTo>
                    <a:pt x="66" y="50"/>
                    <a:pt x="66" y="49"/>
                    <a:pt x="66" y="47"/>
                  </a:cubicBezTo>
                  <a:cubicBezTo>
                    <a:pt x="68" y="47"/>
                    <a:pt x="70" y="47"/>
                    <a:pt x="70" y="45"/>
                  </a:cubicBezTo>
                  <a:cubicBezTo>
                    <a:pt x="70" y="43"/>
                    <a:pt x="68" y="43"/>
                    <a:pt x="68" y="41"/>
                  </a:cubicBezTo>
                  <a:cubicBezTo>
                    <a:pt x="68" y="40"/>
                    <a:pt x="68" y="40"/>
                    <a:pt x="68" y="40"/>
                  </a:cubicBezTo>
                  <a:cubicBezTo>
                    <a:pt x="70" y="40"/>
                    <a:pt x="70" y="40"/>
                    <a:pt x="70" y="40"/>
                  </a:cubicBezTo>
                  <a:cubicBezTo>
                    <a:pt x="72" y="40"/>
                    <a:pt x="73" y="41"/>
                    <a:pt x="75" y="41"/>
                  </a:cubicBezTo>
                  <a:cubicBezTo>
                    <a:pt x="78" y="41"/>
                    <a:pt x="78" y="38"/>
                    <a:pt x="79" y="36"/>
                  </a:cubicBezTo>
                  <a:cubicBezTo>
                    <a:pt x="79" y="34"/>
                    <a:pt x="79" y="34"/>
                    <a:pt x="79" y="33"/>
                  </a:cubicBezTo>
                  <a:cubicBezTo>
                    <a:pt x="80" y="32"/>
                    <a:pt x="81" y="31"/>
                    <a:pt x="81" y="30"/>
                  </a:cubicBezTo>
                  <a:cubicBezTo>
                    <a:pt x="81" y="27"/>
                    <a:pt x="79" y="26"/>
                    <a:pt x="79" y="23"/>
                  </a:cubicBezTo>
                  <a:cubicBezTo>
                    <a:pt x="79" y="22"/>
                    <a:pt x="79" y="22"/>
                    <a:pt x="79" y="21"/>
                  </a:cubicBezTo>
                  <a:cubicBezTo>
                    <a:pt x="80" y="21"/>
                    <a:pt x="80" y="21"/>
                    <a:pt x="80" y="21"/>
                  </a:cubicBezTo>
                  <a:cubicBezTo>
                    <a:pt x="82" y="21"/>
                    <a:pt x="83" y="22"/>
                    <a:pt x="85" y="22"/>
                  </a:cubicBezTo>
                  <a:cubicBezTo>
                    <a:pt x="86" y="21"/>
                    <a:pt x="86" y="20"/>
                    <a:pt x="87" y="19"/>
                  </a:cubicBezTo>
                  <a:cubicBezTo>
                    <a:pt x="88" y="18"/>
                    <a:pt x="89" y="19"/>
                    <a:pt x="90" y="18"/>
                  </a:cubicBezTo>
                  <a:cubicBezTo>
                    <a:pt x="91" y="16"/>
                    <a:pt x="92" y="15"/>
                    <a:pt x="94" y="15"/>
                  </a:cubicBezTo>
                  <a:cubicBezTo>
                    <a:pt x="98" y="15"/>
                    <a:pt x="98" y="15"/>
                    <a:pt x="98" y="15"/>
                  </a:cubicBezTo>
                  <a:cubicBezTo>
                    <a:pt x="99" y="15"/>
                    <a:pt x="100" y="14"/>
                    <a:pt x="101" y="14"/>
                  </a:cubicBezTo>
                  <a:cubicBezTo>
                    <a:pt x="102" y="13"/>
                    <a:pt x="103" y="14"/>
                    <a:pt x="104" y="14"/>
                  </a:cubicBezTo>
                  <a:close/>
                </a:path>
              </a:pathLst>
            </a:custGeom>
            <a:grpFill/>
            <a:ln>
              <a:noFill/>
            </a:ln>
          </p:spPr>
          <p:txBody>
            <a:bodyPr vert="horz" wrap="square" lIns="68580" tIns="34290" rIns="68580" bIns="34290" numCol="1" anchor="t" anchorCtr="0" compatLnSpc="1">
              <a:prstTxWarp prst="textNoShape">
                <a:avLst/>
              </a:prstTxWarp>
            </a:bodyPr>
            <a:lstStyle/>
            <a:p>
              <a:endParaRPr lang="en-US" sz="1350"/>
            </a:p>
          </p:txBody>
        </p:sp>
        <p:sp>
          <p:nvSpPr>
            <p:cNvPr id="30" name="Freeform 32"/>
            <p:cNvSpPr>
              <a:spLocks/>
            </p:cNvSpPr>
            <p:nvPr/>
          </p:nvSpPr>
          <p:spPr bwMode="auto">
            <a:xfrm>
              <a:off x="4752299" y="4087649"/>
              <a:ext cx="783171" cy="696733"/>
            </a:xfrm>
            <a:custGeom>
              <a:avLst/>
              <a:gdLst>
                <a:gd name="T0" fmla="*/ 11 w 126"/>
                <a:gd name="T1" fmla="*/ 57 h 112"/>
                <a:gd name="T2" fmla="*/ 36 w 126"/>
                <a:gd name="T3" fmla="*/ 60 h 112"/>
                <a:gd name="T4" fmla="*/ 44 w 126"/>
                <a:gd name="T5" fmla="*/ 50 h 112"/>
                <a:gd name="T6" fmla="*/ 54 w 126"/>
                <a:gd name="T7" fmla="*/ 48 h 112"/>
                <a:gd name="T8" fmla="*/ 53 w 126"/>
                <a:gd name="T9" fmla="*/ 45 h 112"/>
                <a:gd name="T10" fmla="*/ 60 w 126"/>
                <a:gd name="T11" fmla="*/ 44 h 112"/>
                <a:gd name="T12" fmla="*/ 65 w 126"/>
                <a:gd name="T13" fmla="*/ 44 h 112"/>
                <a:gd name="T14" fmla="*/ 72 w 126"/>
                <a:gd name="T15" fmla="*/ 32 h 112"/>
                <a:gd name="T16" fmla="*/ 72 w 126"/>
                <a:gd name="T17" fmla="*/ 27 h 112"/>
                <a:gd name="T18" fmla="*/ 81 w 126"/>
                <a:gd name="T19" fmla="*/ 20 h 112"/>
                <a:gd name="T20" fmla="*/ 81 w 126"/>
                <a:gd name="T21" fmla="*/ 8 h 112"/>
                <a:gd name="T22" fmla="*/ 89 w 126"/>
                <a:gd name="T23" fmla="*/ 6 h 112"/>
                <a:gd name="T24" fmla="*/ 100 w 126"/>
                <a:gd name="T25" fmla="*/ 2 h 112"/>
                <a:gd name="T26" fmla="*/ 106 w 126"/>
                <a:gd name="T27" fmla="*/ 1 h 112"/>
                <a:gd name="T28" fmla="*/ 112 w 126"/>
                <a:gd name="T29" fmla="*/ 8 h 112"/>
                <a:gd name="T30" fmla="*/ 121 w 126"/>
                <a:gd name="T31" fmla="*/ 14 h 112"/>
                <a:gd name="T32" fmla="*/ 126 w 126"/>
                <a:gd name="T33" fmla="*/ 17 h 112"/>
                <a:gd name="T34" fmla="*/ 118 w 126"/>
                <a:gd name="T35" fmla="*/ 20 h 112"/>
                <a:gd name="T36" fmla="*/ 108 w 126"/>
                <a:gd name="T37" fmla="*/ 23 h 112"/>
                <a:gd name="T38" fmla="*/ 102 w 126"/>
                <a:gd name="T39" fmla="*/ 27 h 112"/>
                <a:gd name="T40" fmla="*/ 102 w 126"/>
                <a:gd name="T41" fmla="*/ 36 h 112"/>
                <a:gd name="T42" fmla="*/ 103 w 126"/>
                <a:gd name="T43" fmla="*/ 42 h 112"/>
                <a:gd name="T44" fmla="*/ 107 w 126"/>
                <a:gd name="T45" fmla="*/ 44 h 112"/>
                <a:gd name="T46" fmla="*/ 103 w 126"/>
                <a:gd name="T47" fmla="*/ 52 h 112"/>
                <a:gd name="T48" fmla="*/ 97 w 126"/>
                <a:gd name="T49" fmla="*/ 61 h 112"/>
                <a:gd name="T50" fmla="*/ 89 w 126"/>
                <a:gd name="T51" fmla="*/ 73 h 112"/>
                <a:gd name="T52" fmla="*/ 83 w 126"/>
                <a:gd name="T53" fmla="*/ 77 h 112"/>
                <a:gd name="T54" fmla="*/ 74 w 126"/>
                <a:gd name="T55" fmla="*/ 83 h 112"/>
                <a:gd name="T56" fmla="*/ 71 w 126"/>
                <a:gd name="T57" fmla="*/ 80 h 112"/>
                <a:gd name="T58" fmla="*/ 66 w 126"/>
                <a:gd name="T59" fmla="*/ 91 h 112"/>
                <a:gd name="T60" fmla="*/ 68 w 126"/>
                <a:gd name="T61" fmla="*/ 99 h 112"/>
                <a:gd name="T62" fmla="*/ 70 w 126"/>
                <a:gd name="T63" fmla="*/ 100 h 112"/>
                <a:gd name="T64" fmla="*/ 71 w 126"/>
                <a:gd name="T65" fmla="*/ 106 h 112"/>
                <a:gd name="T66" fmla="*/ 65 w 126"/>
                <a:gd name="T67" fmla="*/ 109 h 112"/>
                <a:gd name="T68" fmla="*/ 56 w 126"/>
                <a:gd name="T69" fmla="*/ 108 h 112"/>
                <a:gd name="T70" fmla="*/ 49 w 126"/>
                <a:gd name="T71" fmla="*/ 112 h 112"/>
                <a:gd name="T72" fmla="*/ 43 w 126"/>
                <a:gd name="T73" fmla="*/ 106 h 112"/>
                <a:gd name="T74" fmla="*/ 42 w 126"/>
                <a:gd name="T75" fmla="*/ 103 h 112"/>
                <a:gd name="T76" fmla="*/ 39 w 126"/>
                <a:gd name="T77" fmla="*/ 98 h 112"/>
                <a:gd name="T78" fmla="*/ 21 w 126"/>
                <a:gd name="T79" fmla="*/ 96 h 112"/>
                <a:gd name="T80" fmla="*/ 17 w 126"/>
                <a:gd name="T81" fmla="*/ 94 h 112"/>
                <a:gd name="T82" fmla="*/ 8 w 126"/>
                <a:gd name="T83" fmla="*/ 94 h 112"/>
                <a:gd name="T84" fmla="*/ 0 w 126"/>
                <a:gd name="T85" fmla="*/ 94 h 112"/>
                <a:gd name="T86" fmla="*/ 0 w 126"/>
                <a:gd name="T87" fmla="*/ 88 h 112"/>
                <a:gd name="T88" fmla="*/ 6 w 126"/>
                <a:gd name="T89" fmla="*/ 85 h 112"/>
                <a:gd name="T90" fmla="*/ 12 w 126"/>
                <a:gd name="T91" fmla="*/ 83 h 112"/>
                <a:gd name="T92" fmla="*/ 17 w 126"/>
                <a:gd name="T93" fmla="*/ 79 h 112"/>
                <a:gd name="T94" fmla="*/ 10 w 126"/>
                <a:gd name="T95" fmla="*/ 70 h 112"/>
                <a:gd name="T96" fmla="*/ 5 w 126"/>
                <a:gd name="T97" fmla="*/ 59 h 112"/>
                <a:gd name="T98" fmla="*/ 3 w 126"/>
                <a:gd name="T99" fmla="*/ 53 h 1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126" h="112">
                  <a:moveTo>
                    <a:pt x="3" y="53"/>
                  </a:moveTo>
                  <a:cubicBezTo>
                    <a:pt x="5" y="54"/>
                    <a:pt x="5" y="55"/>
                    <a:pt x="6" y="56"/>
                  </a:cubicBezTo>
                  <a:cubicBezTo>
                    <a:pt x="7" y="58"/>
                    <a:pt x="9" y="57"/>
                    <a:pt x="11" y="57"/>
                  </a:cubicBezTo>
                  <a:cubicBezTo>
                    <a:pt x="13" y="58"/>
                    <a:pt x="14" y="59"/>
                    <a:pt x="16" y="59"/>
                  </a:cubicBezTo>
                  <a:cubicBezTo>
                    <a:pt x="21" y="59"/>
                    <a:pt x="24" y="59"/>
                    <a:pt x="29" y="59"/>
                  </a:cubicBezTo>
                  <a:cubicBezTo>
                    <a:pt x="32" y="59"/>
                    <a:pt x="33" y="60"/>
                    <a:pt x="36" y="60"/>
                  </a:cubicBezTo>
                  <a:cubicBezTo>
                    <a:pt x="37" y="60"/>
                    <a:pt x="38" y="59"/>
                    <a:pt x="40" y="58"/>
                  </a:cubicBezTo>
                  <a:cubicBezTo>
                    <a:pt x="41" y="57"/>
                    <a:pt x="40" y="56"/>
                    <a:pt x="41" y="55"/>
                  </a:cubicBezTo>
                  <a:cubicBezTo>
                    <a:pt x="41" y="53"/>
                    <a:pt x="43" y="52"/>
                    <a:pt x="44" y="50"/>
                  </a:cubicBezTo>
                  <a:cubicBezTo>
                    <a:pt x="45" y="49"/>
                    <a:pt x="45" y="48"/>
                    <a:pt x="46" y="48"/>
                  </a:cubicBezTo>
                  <a:cubicBezTo>
                    <a:pt x="47" y="48"/>
                    <a:pt x="47" y="48"/>
                    <a:pt x="48" y="48"/>
                  </a:cubicBezTo>
                  <a:cubicBezTo>
                    <a:pt x="50" y="48"/>
                    <a:pt x="52" y="48"/>
                    <a:pt x="54" y="48"/>
                  </a:cubicBezTo>
                  <a:cubicBezTo>
                    <a:pt x="54" y="48"/>
                    <a:pt x="54" y="47"/>
                    <a:pt x="54" y="47"/>
                  </a:cubicBezTo>
                  <a:cubicBezTo>
                    <a:pt x="54" y="47"/>
                    <a:pt x="54" y="47"/>
                    <a:pt x="54" y="47"/>
                  </a:cubicBezTo>
                  <a:cubicBezTo>
                    <a:pt x="54" y="46"/>
                    <a:pt x="53" y="46"/>
                    <a:pt x="53" y="45"/>
                  </a:cubicBezTo>
                  <a:cubicBezTo>
                    <a:pt x="54" y="45"/>
                    <a:pt x="55" y="45"/>
                    <a:pt x="56" y="44"/>
                  </a:cubicBezTo>
                  <a:cubicBezTo>
                    <a:pt x="57" y="44"/>
                    <a:pt x="58" y="43"/>
                    <a:pt x="59" y="43"/>
                  </a:cubicBezTo>
                  <a:cubicBezTo>
                    <a:pt x="59" y="43"/>
                    <a:pt x="59" y="43"/>
                    <a:pt x="60" y="44"/>
                  </a:cubicBezTo>
                  <a:cubicBezTo>
                    <a:pt x="60" y="44"/>
                    <a:pt x="61" y="44"/>
                    <a:pt x="62" y="44"/>
                  </a:cubicBezTo>
                  <a:cubicBezTo>
                    <a:pt x="62" y="44"/>
                    <a:pt x="63" y="45"/>
                    <a:pt x="63" y="45"/>
                  </a:cubicBezTo>
                  <a:cubicBezTo>
                    <a:pt x="64" y="45"/>
                    <a:pt x="64" y="44"/>
                    <a:pt x="65" y="44"/>
                  </a:cubicBezTo>
                  <a:cubicBezTo>
                    <a:pt x="67" y="43"/>
                    <a:pt x="67" y="41"/>
                    <a:pt x="68" y="38"/>
                  </a:cubicBezTo>
                  <a:cubicBezTo>
                    <a:pt x="68" y="37"/>
                    <a:pt x="68" y="36"/>
                    <a:pt x="68" y="34"/>
                  </a:cubicBezTo>
                  <a:cubicBezTo>
                    <a:pt x="70" y="34"/>
                    <a:pt x="72" y="34"/>
                    <a:pt x="72" y="32"/>
                  </a:cubicBezTo>
                  <a:cubicBezTo>
                    <a:pt x="72" y="30"/>
                    <a:pt x="70" y="30"/>
                    <a:pt x="70" y="28"/>
                  </a:cubicBezTo>
                  <a:cubicBezTo>
                    <a:pt x="70" y="27"/>
                    <a:pt x="70" y="27"/>
                    <a:pt x="70" y="27"/>
                  </a:cubicBezTo>
                  <a:cubicBezTo>
                    <a:pt x="72" y="27"/>
                    <a:pt x="72" y="27"/>
                    <a:pt x="72" y="27"/>
                  </a:cubicBezTo>
                  <a:cubicBezTo>
                    <a:pt x="74" y="27"/>
                    <a:pt x="75" y="28"/>
                    <a:pt x="77" y="28"/>
                  </a:cubicBezTo>
                  <a:cubicBezTo>
                    <a:pt x="80" y="28"/>
                    <a:pt x="80" y="25"/>
                    <a:pt x="81" y="23"/>
                  </a:cubicBezTo>
                  <a:cubicBezTo>
                    <a:pt x="81" y="21"/>
                    <a:pt x="81" y="21"/>
                    <a:pt x="81" y="20"/>
                  </a:cubicBezTo>
                  <a:cubicBezTo>
                    <a:pt x="82" y="19"/>
                    <a:pt x="83" y="18"/>
                    <a:pt x="83" y="17"/>
                  </a:cubicBezTo>
                  <a:cubicBezTo>
                    <a:pt x="83" y="14"/>
                    <a:pt x="81" y="13"/>
                    <a:pt x="81" y="10"/>
                  </a:cubicBezTo>
                  <a:cubicBezTo>
                    <a:pt x="81" y="9"/>
                    <a:pt x="81" y="9"/>
                    <a:pt x="81" y="8"/>
                  </a:cubicBezTo>
                  <a:cubicBezTo>
                    <a:pt x="82" y="8"/>
                    <a:pt x="82" y="8"/>
                    <a:pt x="82" y="8"/>
                  </a:cubicBezTo>
                  <a:cubicBezTo>
                    <a:pt x="84" y="8"/>
                    <a:pt x="85" y="9"/>
                    <a:pt x="87" y="9"/>
                  </a:cubicBezTo>
                  <a:cubicBezTo>
                    <a:pt x="88" y="8"/>
                    <a:pt x="88" y="7"/>
                    <a:pt x="89" y="6"/>
                  </a:cubicBezTo>
                  <a:cubicBezTo>
                    <a:pt x="90" y="5"/>
                    <a:pt x="91" y="6"/>
                    <a:pt x="92" y="5"/>
                  </a:cubicBezTo>
                  <a:cubicBezTo>
                    <a:pt x="93" y="3"/>
                    <a:pt x="94" y="2"/>
                    <a:pt x="96" y="2"/>
                  </a:cubicBezTo>
                  <a:cubicBezTo>
                    <a:pt x="100" y="2"/>
                    <a:pt x="100" y="2"/>
                    <a:pt x="100" y="2"/>
                  </a:cubicBezTo>
                  <a:cubicBezTo>
                    <a:pt x="101" y="2"/>
                    <a:pt x="102" y="1"/>
                    <a:pt x="103" y="1"/>
                  </a:cubicBezTo>
                  <a:cubicBezTo>
                    <a:pt x="104" y="0"/>
                    <a:pt x="105" y="1"/>
                    <a:pt x="106" y="1"/>
                  </a:cubicBezTo>
                  <a:cubicBezTo>
                    <a:pt x="106" y="1"/>
                    <a:pt x="106" y="1"/>
                    <a:pt x="106" y="1"/>
                  </a:cubicBezTo>
                  <a:cubicBezTo>
                    <a:pt x="107" y="1"/>
                    <a:pt x="108" y="2"/>
                    <a:pt x="109" y="3"/>
                  </a:cubicBezTo>
                  <a:cubicBezTo>
                    <a:pt x="110" y="3"/>
                    <a:pt x="111" y="3"/>
                    <a:pt x="111" y="4"/>
                  </a:cubicBezTo>
                  <a:cubicBezTo>
                    <a:pt x="112" y="6"/>
                    <a:pt x="111" y="7"/>
                    <a:pt x="112" y="8"/>
                  </a:cubicBezTo>
                  <a:cubicBezTo>
                    <a:pt x="112" y="9"/>
                    <a:pt x="113" y="9"/>
                    <a:pt x="114" y="9"/>
                  </a:cubicBezTo>
                  <a:cubicBezTo>
                    <a:pt x="116" y="10"/>
                    <a:pt x="116" y="11"/>
                    <a:pt x="117" y="12"/>
                  </a:cubicBezTo>
                  <a:cubicBezTo>
                    <a:pt x="119" y="12"/>
                    <a:pt x="119" y="14"/>
                    <a:pt x="121" y="14"/>
                  </a:cubicBezTo>
                  <a:cubicBezTo>
                    <a:pt x="122" y="14"/>
                    <a:pt x="122" y="13"/>
                    <a:pt x="124" y="13"/>
                  </a:cubicBezTo>
                  <a:cubicBezTo>
                    <a:pt x="125" y="13"/>
                    <a:pt x="126" y="15"/>
                    <a:pt x="126" y="17"/>
                  </a:cubicBezTo>
                  <a:cubicBezTo>
                    <a:pt x="126" y="17"/>
                    <a:pt x="126" y="17"/>
                    <a:pt x="126" y="17"/>
                  </a:cubicBezTo>
                  <a:cubicBezTo>
                    <a:pt x="126" y="17"/>
                    <a:pt x="125" y="17"/>
                    <a:pt x="124" y="17"/>
                  </a:cubicBezTo>
                  <a:cubicBezTo>
                    <a:pt x="123" y="18"/>
                    <a:pt x="123" y="19"/>
                    <a:pt x="121" y="20"/>
                  </a:cubicBezTo>
                  <a:cubicBezTo>
                    <a:pt x="120" y="20"/>
                    <a:pt x="119" y="20"/>
                    <a:pt x="118" y="20"/>
                  </a:cubicBezTo>
                  <a:cubicBezTo>
                    <a:pt x="117" y="21"/>
                    <a:pt x="117" y="22"/>
                    <a:pt x="116" y="23"/>
                  </a:cubicBezTo>
                  <a:cubicBezTo>
                    <a:pt x="114" y="24"/>
                    <a:pt x="113" y="23"/>
                    <a:pt x="111" y="23"/>
                  </a:cubicBezTo>
                  <a:cubicBezTo>
                    <a:pt x="109" y="23"/>
                    <a:pt x="109" y="23"/>
                    <a:pt x="108" y="23"/>
                  </a:cubicBezTo>
                  <a:cubicBezTo>
                    <a:pt x="105" y="23"/>
                    <a:pt x="105" y="23"/>
                    <a:pt x="105" y="23"/>
                  </a:cubicBezTo>
                  <a:cubicBezTo>
                    <a:pt x="103" y="23"/>
                    <a:pt x="101" y="24"/>
                    <a:pt x="100" y="25"/>
                  </a:cubicBezTo>
                  <a:cubicBezTo>
                    <a:pt x="101" y="26"/>
                    <a:pt x="102" y="26"/>
                    <a:pt x="102" y="27"/>
                  </a:cubicBezTo>
                  <a:cubicBezTo>
                    <a:pt x="102" y="29"/>
                    <a:pt x="100" y="29"/>
                    <a:pt x="100" y="30"/>
                  </a:cubicBezTo>
                  <a:cubicBezTo>
                    <a:pt x="100" y="31"/>
                    <a:pt x="101" y="31"/>
                    <a:pt x="101" y="32"/>
                  </a:cubicBezTo>
                  <a:cubicBezTo>
                    <a:pt x="102" y="33"/>
                    <a:pt x="102" y="34"/>
                    <a:pt x="102" y="36"/>
                  </a:cubicBezTo>
                  <a:cubicBezTo>
                    <a:pt x="102" y="37"/>
                    <a:pt x="101" y="37"/>
                    <a:pt x="101" y="39"/>
                  </a:cubicBezTo>
                  <a:cubicBezTo>
                    <a:pt x="101" y="39"/>
                    <a:pt x="102" y="39"/>
                    <a:pt x="102" y="39"/>
                  </a:cubicBezTo>
                  <a:cubicBezTo>
                    <a:pt x="103" y="40"/>
                    <a:pt x="103" y="41"/>
                    <a:pt x="103" y="42"/>
                  </a:cubicBezTo>
                  <a:cubicBezTo>
                    <a:pt x="104" y="42"/>
                    <a:pt x="105" y="42"/>
                    <a:pt x="106" y="43"/>
                  </a:cubicBezTo>
                  <a:cubicBezTo>
                    <a:pt x="107" y="43"/>
                    <a:pt x="107" y="43"/>
                    <a:pt x="108" y="44"/>
                  </a:cubicBezTo>
                  <a:cubicBezTo>
                    <a:pt x="107" y="44"/>
                    <a:pt x="107" y="44"/>
                    <a:pt x="107" y="44"/>
                  </a:cubicBezTo>
                  <a:cubicBezTo>
                    <a:pt x="106" y="45"/>
                    <a:pt x="104" y="45"/>
                    <a:pt x="104" y="46"/>
                  </a:cubicBezTo>
                  <a:cubicBezTo>
                    <a:pt x="104" y="49"/>
                    <a:pt x="104" y="49"/>
                    <a:pt x="104" y="49"/>
                  </a:cubicBezTo>
                  <a:cubicBezTo>
                    <a:pt x="104" y="50"/>
                    <a:pt x="104" y="51"/>
                    <a:pt x="103" y="52"/>
                  </a:cubicBezTo>
                  <a:cubicBezTo>
                    <a:pt x="102" y="53"/>
                    <a:pt x="101" y="54"/>
                    <a:pt x="101" y="55"/>
                  </a:cubicBezTo>
                  <a:cubicBezTo>
                    <a:pt x="99" y="57"/>
                    <a:pt x="98" y="57"/>
                    <a:pt x="97" y="59"/>
                  </a:cubicBezTo>
                  <a:cubicBezTo>
                    <a:pt x="97" y="60"/>
                    <a:pt x="97" y="61"/>
                    <a:pt x="97" y="61"/>
                  </a:cubicBezTo>
                  <a:cubicBezTo>
                    <a:pt x="97" y="62"/>
                    <a:pt x="95" y="62"/>
                    <a:pt x="95" y="63"/>
                  </a:cubicBezTo>
                  <a:cubicBezTo>
                    <a:pt x="93" y="66"/>
                    <a:pt x="93" y="68"/>
                    <a:pt x="92" y="70"/>
                  </a:cubicBezTo>
                  <a:cubicBezTo>
                    <a:pt x="91" y="71"/>
                    <a:pt x="91" y="72"/>
                    <a:pt x="89" y="73"/>
                  </a:cubicBezTo>
                  <a:cubicBezTo>
                    <a:pt x="88" y="73"/>
                    <a:pt x="88" y="74"/>
                    <a:pt x="86" y="74"/>
                  </a:cubicBezTo>
                  <a:cubicBezTo>
                    <a:pt x="86" y="74"/>
                    <a:pt x="85" y="74"/>
                    <a:pt x="85" y="75"/>
                  </a:cubicBezTo>
                  <a:cubicBezTo>
                    <a:pt x="84" y="75"/>
                    <a:pt x="84" y="77"/>
                    <a:pt x="83" y="77"/>
                  </a:cubicBezTo>
                  <a:cubicBezTo>
                    <a:pt x="82" y="78"/>
                    <a:pt x="82" y="79"/>
                    <a:pt x="82" y="80"/>
                  </a:cubicBezTo>
                  <a:cubicBezTo>
                    <a:pt x="81" y="81"/>
                    <a:pt x="81" y="82"/>
                    <a:pt x="79" y="82"/>
                  </a:cubicBezTo>
                  <a:cubicBezTo>
                    <a:pt x="77" y="82"/>
                    <a:pt x="76" y="83"/>
                    <a:pt x="74" y="83"/>
                  </a:cubicBezTo>
                  <a:cubicBezTo>
                    <a:pt x="73" y="83"/>
                    <a:pt x="73" y="83"/>
                    <a:pt x="73" y="82"/>
                  </a:cubicBezTo>
                  <a:cubicBezTo>
                    <a:pt x="72" y="81"/>
                    <a:pt x="73" y="80"/>
                    <a:pt x="72" y="80"/>
                  </a:cubicBezTo>
                  <a:cubicBezTo>
                    <a:pt x="72" y="80"/>
                    <a:pt x="71" y="80"/>
                    <a:pt x="71" y="80"/>
                  </a:cubicBezTo>
                  <a:cubicBezTo>
                    <a:pt x="68" y="80"/>
                    <a:pt x="68" y="82"/>
                    <a:pt x="66" y="83"/>
                  </a:cubicBezTo>
                  <a:cubicBezTo>
                    <a:pt x="65" y="85"/>
                    <a:pt x="63" y="86"/>
                    <a:pt x="63" y="88"/>
                  </a:cubicBezTo>
                  <a:cubicBezTo>
                    <a:pt x="63" y="90"/>
                    <a:pt x="66" y="89"/>
                    <a:pt x="66" y="91"/>
                  </a:cubicBezTo>
                  <a:cubicBezTo>
                    <a:pt x="66" y="92"/>
                    <a:pt x="66" y="92"/>
                    <a:pt x="66" y="93"/>
                  </a:cubicBezTo>
                  <a:cubicBezTo>
                    <a:pt x="66" y="94"/>
                    <a:pt x="66" y="94"/>
                    <a:pt x="67" y="96"/>
                  </a:cubicBezTo>
                  <a:cubicBezTo>
                    <a:pt x="67" y="97"/>
                    <a:pt x="67" y="99"/>
                    <a:pt x="68" y="99"/>
                  </a:cubicBezTo>
                  <a:cubicBezTo>
                    <a:pt x="69" y="99"/>
                    <a:pt x="69" y="99"/>
                    <a:pt x="70" y="99"/>
                  </a:cubicBezTo>
                  <a:cubicBezTo>
                    <a:pt x="70" y="99"/>
                    <a:pt x="70" y="99"/>
                    <a:pt x="70" y="99"/>
                  </a:cubicBezTo>
                  <a:cubicBezTo>
                    <a:pt x="70" y="100"/>
                    <a:pt x="70" y="100"/>
                    <a:pt x="70" y="100"/>
                  </a:cubicBezTo>
                  <a:cubicBezTo>
                    <a:pt x="70" y="101"/>
                    <a:pt x="71" y="102"/>
                    <a:pt x="72" y="103"/>
                  </a:cubicBezTo>
                  <a:cubicBezTo>
                    <a:pt x="73" y="104"/>
                    <a:pt x="73" y="105"/>
                    <a:pt x="74" y="106"/>
                  </a:cubicBezTo>
                  <a:cubicBezTo>
                    <a:pt x="73" y="106"/>
                    <a:pt x="72" y="106"/>
                    <a:pt x="71" y="106"/>
                  </a:cubicBezTo>
                  <a:cubicBezTo>
                    <a:pt x="70" y="108"/>
                    <a:pt x="71" y="108"/>
                    <a:pt x="71" y="110"/>
                  </a:cubicBezTo>
                  <a:cubicBezTo>
                    <a:pt x="70" y="109"/>
                    <a:pt x="70" y="108"/>
                    <a:pt x="68" y="108"/>
                  </a:cubicBezTo>
                  <a:cubicBezTo>
                    <a:pt x="67" y="108"/>
                    <a:pt x="66" y="109"/>
                    <a:pt x="65" y="109"/>
                  </a:cubicBezTo>
                  <a:cubicBezTo>
                    <a:pt x="62" y="109"/>
                    <a:pt x="60" y="107"/>
                    <a:pt x="58" y="107"/>
                  </a:cubicBezTo>
                  <a:cubicBezTo>
                    <a:pt x="56" y="107"/>
                    <a:pt x="56" y="107"/>
                    <a:pt x="56" y="107"/>
                  </a:cubicBezTo>
                  <a:cubicBezTo>
                    <a:pt x="56" y="108"/>
                    <a:pt x="56" y="108"/>
                    <a:pt x="56" y="108"/>
                  </a:cubicBezTo>
                  <a:cubicBezTo>
                    <a:pt x="56" y="109"/>
                    <a:pt x="56" y="109"/>
                    <a:pt x="56" y="109"/>
                  </a:cubicBezTo>
                  <a:cubicBezTo>
                    <a:pt x="53" y="109"/>
                    <a:pt x="52" y="110"/>
                    <a:pt x="49" y="112"/>
                  </a:cubicBezTo>
                  <a:cubicBezTo>
                    <a:pt x="49" y="112"/>
                    <a:pt x="49" y="112"/>
                    <a:pt x="49" y="112"/>
                  </a:cubicBezTo>
                  <a:cubicBezTo>
                    <a:pt x="49" y="111"/>
                    <a:pt x="48" y="110"/>
                    <a:pt x="47" y="109"/>
                  </a:cubicBezTo>
                  <a:cubicBezTo>
                    <a:pt x="46" y="109"/>
                    <a:pt x="45" y="109"/>
                    <a:pt x="44" y="108"/>
                  </a:cubicBezTo>
                  <a:cubicBezTo>
                    <a:pt x="44" y="107"/>
                    <a:pt x="44" y="107"/>
                    <a:pt x="43" y="106"/>
                  </a:cubicBezTo>
                  <a:cubicBezTo>
                    <a:pt x="43" y="105"/>
                    <a:pt x="43" y="105"/>
                    <a:pt x="43" y="105"/>
                  </a:cubicBezTo>
                  <a:cubicBezTo>
                    <a:pt x="43" y="103"/>
                    <a:pt x="43" y="103"/>
                    <a:pt x="43" y="103"/>
                  </a:cubicBezTo>
                  <a:cubicBezTo>
                    <a:pt x="43" y="103"/>
                    <a:pt x="42" y="103"/>
                    <a:pt x="42" y="103"/>
                  </a:cubicBezTo>
                  <a:cubicBezTo>
                    <a:pt x="41" y="102"/>
                    <a:pt x="39" y="102"/>
                    <a:pt x="39" y="101"/>
                  </a:cubicBezTo>
                  <a:cubicBezTo>
                    <a:pt x="39" y="100"/>
                    <a:pt x="39" y="100"/>
                    <a:pt x="39" y="100"/>
                  </a:cubicBezTo>
                  <a:cubicBezTo>
                    <a:pt x="39" y="98"/>
                    <a:pt x="39" y="98"/>
                    <a:pt x="39" y="98"/>
                  </a:cubicBezTo>
                  <a:cubicBezTo>
                    <a:pt x="39" y="97"/>
                    <a:pt x="37" y="97"/>
                    <a:pt x="36" y="96"/>
                  </a:cubicBezTo>
                  <a:cubicBezTo>
                    <a:pt x="34" y="96"/>
                    <a:pt x="33" y="96"/>
                    <a:pt x="31" y="96"/>
                  </a:cubicBezTo>
                  <a:cubicBezTo>
                    <a:pt x="27" y="96"/>
                    <a:pt x="25" y="96"/>
                    <a:pt x="21" y="96"/>
                  </a:cubicBezTo>
                  <a:cubicBezTo>
                    <a:pt x="20" y="96"/>
                    <a:pt x="20" y="96"/>
                    <a:pt x="19" y="96"/>
                  </a:cubicBezTo>
                  <a:cubicBezTo>
                    <a:pt x="19" y="95"/>
                    <a:pt x="19" y="95"/>
                    <a:pt x="18" y="94"/>
                  </a:cubicBezTo>
                  <a:cubicBezTo>
                    <a:pt x="18" y="94"/>
                    <a:pt x="18" y="94"/>
                    <a:pt x="17" y="94"/>
                  </a:cubicBezTo>
                  <a:cubicBezTo>
                    <a:pt x="16" y="94"/>
                    <a:pt x="15" y="95"/>
                    <a:pt x="13" y="95"/>
                  </a:cubicBezTo>
                  <a:cubicBezTo>
                    <a:pt x="12" y="95"/>
                    <a:pt x="11" y="94"/>
                    <a:pt x="9" y="94"/>
                  </a:cubicBezTo>
                  <a:cubicBezTo>
                    <a:pt x="8" y="94"/>
                    <a:pt x="8" y="94"/>
                    <a:pt x="8" y="94"/>
                  </a:cubicBezTo>
                  <a:cubicBezTo>
                    <a:pt x="6" y="94"/>
                    <a:pt x="6" y="93"/>
                    <a:pt x="4" y="93"/>
                  </a:cubicBezTo>
                  <a:cubicBezTo>
                    <a:pt x="3" y="93"/>
                    <a:pt x="3" y="93"/>
                    <a:pt x="3" y="93"/>
                  </a:cubicBezTo>
                  <a:cubicBezTo>
                    <a:pt x="2" y="93"/>
                    <a:pt x="1" y="93"/>
                    <a:pt x="0" y="94"/>
                  </a:cubicBezTo>
                  <a:cubicBezTo>
                    <a:pt x="0" y="94"/>
                    <a:pt x="0" y="94"/>
                    <a:pt x="0" y="94"/>
                  </a:cubicBezTo>
                  <a:cubicBezTo>
                    <a:pt x="0" y="92"/>
                    <a:pt x="0" y="92"/>
                    <a:pt x="0" y="90"/>
                  </a:cubicBezTo>
                  <a:cubicBezTo>
                    <a:pt x="0" y="89"/>
                    <a:pt x="0" y="89"/>
                    <a:pt x="0" y="88"/>
                  </a:cubicBezTo>
                  <a:cubicBezTo>
                    <a:pt x="1" y="87"/>
                    <a:pt x="2" y="87"/>
                    <a:pt x="3" y="86"/>
                  </a:cubicBezTo>
                  <a:cubicBezTo>
                    <a:pt x="3" y="85"/>
                    <a:pt x="3" y="84"/>
                    <a:pt x="4" y="84"/>
                  </a:cubicBezTo>
                  <a:cubicBezTo>
                    <a:pt x="5" y="84"/>
                    <a:pt x="5" y="85"/>
                    <a:pt x="6" y="85"/>
                  </a:cubicBezTo>
                  <a:cubicBezTo>
                    <a:pt x="7" y="85"/>
                    <a:pt x="7" y="83"/>
                    <a:pt x="8" y="83"/>
                  </a:cubicBezTo>
                  <a:cubicBezTo>
                    <a:pt x="10" y="83"/>
                    <a:pt x="10" y="84"/>
                    <a:pt x="11" y="84"/>
                  </a:cubicBezTo>
                  <a:cubicBezTo>
                    <a:pt x="12" y="84"/>
                    <a:pt x="12" y="83"/>
                    <a:pt x="12" y="83"/>
                  </a:cubicBezTo>
                  <a:cubicBezTo>
                    <a:pt x="13" y="82"/>
                    <a:pt x="13" y="83"/>
                    <a:pt x="14" y="82"/>
                  </a:cubicBezTo>
                  <a:cubicBezTo>
                    <a:pt x="15" y="82"/>
                    <a:pt x="15" y="81"/>
                    <a:pt x="16" y="81"/>
                  </a:cubicBezTo>
                  <a:cubicBezTo>
                    <a:pt x="16" y="80"/>
                    <a:pt x="17" y="80"/>
                    <a:pt x="17" y="79"/>
                  </a:cubicBezTo>
                  <a:cubicBezTo>
                    <a:pt x="17" y="78"/>
                    <a:pt x="15" y="77"/>
                    <a:pt x="14" y="76"/>
                  </a:cubicBezTo>
                  <a:cubicBezTo>
                    <a:pt x="13" y="75"/>
                    <a:pt x="13" y="73"/>
                    <a:pt x="12" y="72"/>
                  </a:cubicBezTo>
                  <a:cubicBezTo>
                    <a:pt x="12" y="71"/>
                    <a:pt x="11" y="70"/>
                    <a:pt x="10" y="70"/>
                  </a:cubicBezTo>
                  <a:cubicBezTo>
                    <a:pt x="9" y="69"/>
                    <a:pt x="9" y="68"/>
                    <a:pt x="8" y="67"/>
                  </a:cubicBezTo>
                  <a:cubicBezTo>
                    <a:pt x="7" y="66"/>
                    <a:pt x="5" y="66"/>
                    <a:pt x="5" y="64"/>
                  </a:cubicBezTo>
                  <a:cubicBezTo>
                    <a:pt x="5" y="59"/>
                    <a:pt x="5" y="59"/>
                    <a:pt x="5" y="59"/>
                  </a:cubicBezTo>
                  <a:cubicBezTo>
                    <a:pt x="5" y="57"/>
                    <a:pt x="4" y="57"/>
                    <a:pt x="3" y="56"/>
                  </a:cubicBezTo>
                  <a:cubicBezTo>
                    <a:pt x="3" y="55"/>
                    <a:pt x="2" y="55"/>
                    <a:pt x="2" y="54"/>
                  </a:cubicBezTo>
                  <a:cubicBezTo>
                    <a:pt x="2" y="54"/>
                    <a:pt x="2" y="54"/>
                    <a:pt x="3" y="53"/>
                  </a:cubicBezTo>
                  <a:close/>
                </a:path>
              </a:pathLst>
            </a:custGeom>
            <a:grpFill/>
            <a:ln>
              <a:noFill/>
            </a:ln>
          </p:spPr>
          <p:txBody>
            <a:bodyPr vert="horz" wrap="square" lIns="68580" tIns="34290" rIns="68580" bIns="34290" numCol="1" anchor="t" anchorCtr="0" compatLnSpc="1">
              <a:prstTxWarp prst="textNoShape">
                <a:avLst/>
              </a:prstTxWarp>
            </a:bodyPr>
            <a:lstStyle/>
            <a:p>
              <a:endParaRPr lang="en-US" sz="1350"/>
            </a:p>
          </p:txBody>
        </p:sp>
        <p:sp>
          <p:nvSpPr>
            <p:cNvPr id="31" name="Freeform 33"/>
            <p:cNvSpPr>
              <a:spLocks noEditPoints="1"/>
            </p:cNvSpPr>
            <p:nvPr/>
          </p:nvSpPr>
          <p:spPr bwMode="auto">
            <a:xfrm>
              <a:off x="5378313" y="2982305"/>
              <a:ext cx="2218547" cy="1933042"/>
            </a:xfrm>
            <a:custGeom>
              <a:avLst/>
              <a:gdLst>
                <a:gd name="T0" fmla="*/ 274 w 357"/>
                <a:gd name="T1" fmla="*/ 301 h 311"/>
                <a:gd name="T2" fmla="*/ 285 w 357"/>
                <a:gd name="T3" fmla="*/ 308 h 311"/>
                <a:gd name="T4" fmla="*/ 291 w 357"/>
                <a:gd name="T5" fmla="*/ 295 h 311"/>
                <a:gd name="T6" fmla="*/ 255 w 357"/>
                <a:gd name="T7" fmla="*/ 33 h 311"/>
                <a:gd name="T8" fmla="*/ 253 w 357"/>
                <a:gd name="T9" fmla="*/ 7 h 311"/>
                <a:gd name="T10" fmla="*/ 288 w 357"/>
                <a:gd name="T11" fmla="*/ 8 h 311"/>
                <a:gd name="T12" fmla="*/ 318 w 357"/>
                <a:gd name="T13" fmla="*/ 20 h 311"/>
                <a:gd name="T14" fmla="*/ 342 w 357"/>
                <a:gd name="T15" fmla="*/ 16 h 311"/>
                <a:gd name="T16" fmla="*/ 349 w 357"/>
                <a:gd name="T17" fmla="*/ 50 h 311"/>
                <a:gd name="T18" fmla="*/ 348 w 357"/>
                <a:gd name="T19" fmla="*/ 76 h 311"/>
                <a:gd name="T20" fmla="*/ 336 w 357"/>
                <a:gd name="T21" fmla="*/ 92 h 311"/>
                <a:gd name="T22" fmla="*/ 318 w 357"/>
                <a:gd name="T23" fmla="*/ 114 h 311"/>
                <a:gd name="T24" fmla="*/ 312 w 357"/>
                <a:gd name="T25" fmla="*/ 100 h 311"/>
                <a:gd name="T26" fmla="*/ 300 w 357"/>
                <a:gd name="T27" fmla="*/ 113 h 311"/>
                <a:gd name="T28" fmla="*/ 294 w 357"/>
                <a:gd name="T29" fmla="*/ 128 h 311"/>
                <a:gd name="T30" fmla="*/ 310 w 357"/>
                <a:gd name="T31" fmla="*/ 132 h 311"/>
                <a:gd name="T32" fmla="*/ 323 w 357"/>
                <a:gd name="T33" fmla="*/ 126 h 311"/>
                <a:gd name="T34" fmla="*/ 327 w 357"/>
                <a:gd name="T35" fmla="*/ 130 h 311"/>
                <a:gd name="T36" fmla="*/ 317 w 357"/>
                <a:gd name="T37" fmla="*/ 140 h 311"/>
                <a:gd name="T38" fmla="*/ 321 w 357"/>
                <a:gd name="T39" fmla="*/ 155 h 311"/>
                <a:gd name="T40" fmla="*/ 343 w 357"/>
                <a:gd name="T41" fmla="*/ 170 h 311"/>
                <a:gd name="T42" fmla="*/ 344 w 357"/>
                <a:gd name="T43" fmla="*/ 178 h 311"/>
                <a:gd name="T44" fmla="*/ 352 w 357"/>
                <a:gd name="T45" fmla="*/ 186 h 311"/>
                <a:gd name="T46" fmla="*/ 351 w 357"/>
                <a:gd name="T47" fmla="*/ 192 h 311"/>
                <a:gd name="T48" fmla="*/ 347 w 357"/>
                <a:gd name="T49" fmla="*/ 204 h 311"/>
                <a:gd name="T50" fmla="*/ 344 w 357"/>
                <a:gd name="T51" fmla="*/ 226 h 311"/>
                <a:gd name="T52" fmla="*/ 341 w 357"/>
                <a:gd name="T53" fmla="*/ 234 h 311"/>
                <a:gd name="T54" fmla="*/ 334 w 357"/>
                <a:gd name="T55" fmla="*/ 246 h 311"/>
                <a:gd name="T56" fmla="*/ 327 w 357"/>
                <a:gd name="T57" fmla="*/ 257 h 311"/>
                <a:gd name="T58" fmla="*/ 316 w 357"/>
                <a:gd name="T59" fmla="*/ 261 h 311"/>
                <a:gd name="T60" fmla="*/ 305 w 357"/>
                <a:gd name="T61" fmla="*/ 266 h 311"/>
                <a:gd name="T62" fmla="*/ 292 w 357"/>
                <a:gd name="T63" fmla="*/ 277 h 311"/>
                <a:gd name="T64" fmla="*/ 284 w 357"/>
                <a:gd name="T65" fmla="*/ 289 h 311"/>
                <a:gd name="T66" fmla="*/ 278 w 357"/>
                <a:gd name="T67" fmla="*/ 284 h 311"/>
                <a:gd name="T68" fmla="*/ 270 w 357"/>
                <a:gd name="T69" fmla="*/ 282 h 311"/>
                <a:gd name="T70" fmla="*/ 255 w 357"/>
                <a:gd name="T71" fmla="*/ 283 h 311"/>
                <a:gd name="T72" fmla="*/ 241 w 357"/>
                <a:gd name="T73" fmla="*/ 278 h 311"/>
                <a:gd name="T74" fmla="*/ 223 w 357"/>
                <a:gd name="T75" fmla="*/ 284 h 311"/>
                <a:gd name="T76" fmla="*/ 215 w 357"/>
                <a:gd name="T77" fmla="*/ 299 h 311"/>
                <a:gd name="T78" fmla="*/ 198 w 357"/>
                <a:gd name="T79" fmla="*/ 295 h 311"/>
                <a:gd name="T80" fmla="*/ 188 w 357"/>
                <a:gd name="T81" fmla="*/ 260 h 311"/>
                <a:gd name="T82" fmla="*/ 165 w 357"/>
                <a:gd name="T83" fmla="*/ 237 h 311"/>
                <a:gd name="T84" fmla="*/ 130 w 357"/>
                <a:gd name="T85" fmla="*/ 254 h 311"/>
                <a:gd name="T86" fmla="*/ 110 w 357"/>
                <a:gd name="T87" fmla="*/ 255 h 311"/>
                <a:gd name="T88" fmla="*/ 66 w 357"/>
                <a:gd name="T89" fmla="*/ 245 h 311"/>
                <a:gd name="T90" fmla="*/ 34 w 357"/>
                <a:gd name="T91" fmla="*/ 230 h 311"/>
                <a:gd name="T92" fmla="*/ 23 w 357"/>
                <a:gd name="T93" fmla="*/ 191 h 311"/>
                <a:gd name="T94" fmla="*/ 7 w 357"/>
                <a:gd name="T95" fmla="*/ 171 h 311"/>
                <a:gd name="T96" fmla="*/ 8 w 357"/>
                <a:gd name="T97" fmla="*/ 150 h 311"/>
                <a:gd name="T98" fmla="*/ 33 w 357"/>
                <a:gd name="T99" fmla="*/ 142 h 311"/>
                <a:gd name="T100" fmla="*/ 48 w 357"/>
                <a:gd name="T101" fmla="*/ 115 h 311"/>
                <a:gd name="T102" fmla="*/ 61 w 357"/>
                <a:gd name="T103" fmla="*/ 109 h 311"/>
                <a:gd name="T104" fmla="*/ 75 w 357"/>
                <a:gd name="T105" fmla="*/ 94 h 311"/>
                <a:gd name="T106" fmla="*/ 97 w 357"/>
                <a:gd name="T107" fmla="*/ 82 h 311"/>
                <a:gd name="T108" fmla="*/ 118 w 357"/>
                <a:gd name="T109" fmla="*/ 108 h 311"/>
                <a:gd name="T110" fmla="*/ 156 w 357"/>
                <a:gd name="T111" fmla="*/ 122 h 311"/>
                <a:gd name="T112" fmla="*/ 203 w 357"/>
                <a:gd name="T113" fmla="*/ 124 h 311"/>
                <a:gd name="T114" fmla="*/ 241 w 357"/>
                <a:gd name="T115" fmla="*/ 88 h 311"/>
                <a:gd name="T116" fmla="*/ 266 w 357"/>
                <a:gd name="T117" fmla="*/ 60 h 311"/>
                <a:gd name="T118" fmla="*/ 247 w 357"/>
                <a:gd name="T119" fmla="*/ 53 h 3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357" h="311">
                  <a:moveTo>
                    <a:pt x="286" y="292"/>
                  </a:moveTo>
                  <a:cubicBezTo>
                    <a:pt x="286" y="293"/>
                    <a:pt x="285" y="294"/>
                    <a:pt x="285" y="294"/>
                  </a:cubicBezTo>
                  <a:cubicBezTo>
                    <a:pt x="285" y="294"/>
                    <a:pt x="284" y="293"/>
                    <a:pt x="284" y="293"/>
                  </a:cubicBezTo>
                  <a:cubicBezTo>
                    <a:pt x="283" y="293"/>
                    <a:pt x="283" y="295"/>
                    <a:pt x="282" y="295"/>
                  </a:cubicBezTo>
                  <a:cubicBezTo>
                    <a:pt x="280" y="295"/>
                    <a:pt x="280" y="295"/>
                    <a:pt x="280" y="295"/>
                  </a:cubicBezTo>
                  <a:cubicBezTo>
                    <a:pt x="280" y="295"/>
                    <a:pt x="280" y="296"/>
                    <a:pt x="279" y="296"/>
                  </a:cubicBezTo>
                  <a:cubicBezTo>
                    <a:pt x="278" y="296"/>
                    <a:pt x="278" y="296"/>
                    <a:pt x="278" y="296"/>
                  </a:cubicBezTo>
                  <a:cubicBezTo>
                    <a:pt x="278" y="296"/>
                    <a:pt x="278" y="297"/>
                    <a:pt x="278" y="297"/>
                  </a:cubicBezTo>
                  <a:cubicBezTo>
                    <a:pt x="276" y="297"/>
                    <a:pt x="276" y="297"/>
                    <a:pt x="276" y="297"/>
                  </a:cubicBezTo>
                  <a:cubicBezTo>
                    <a:pt x="276" y="298"/>
                    <a:pt x="276" y="298"/>
                    <a:pt x="276" y="299"/>
                  </a:cubicBezTo>
                  <a:cubicBezTo>
                    <a:pt x="276" y="300"/>
                    <a:pt x="275" y="300"/>
                    <a:pt x="274" y="301"/>
                  </a:cubicBezTo>
                  <a:cubicBezTo>
                    <a:pt x="274" y="302"/>
                    <a:pt x="273" y="302"/>
                    <a:pt x="273" y="302"/>
                  </a:cubicBezTo>
                  <a:cubicBezTo>
                    <a:pt x="273" y="303"/>
                    <a:pt x="273" y="303"/>
                    <a:pt x="273" y="304"/>
                  </a:cubicBezTo>
                  <a:cubicBezTo>
                    <a:pt x="273" y="305"/>
                    <a:pt x="273" y="306"/>
                    <a:pt x="273" y="307"/>
                  </a:cubicBezTo>
                  <a:cubicBezTo>
                    <a:pt x="273" y="308"/>
                    <a:pt x="274" y="308"/>
                    <a:pt x="274" y="308"/>
                  </a:cubicBezTo>
                  <a:cubicBezTo>
                    <a:pt x="274" y="309"/>
                    <a:pt x="275" y="309"/>
                    <a:pt x="275" y="309"/>
                  </a:cubicBezTo>
                  <a:cubicBezTo>
                    <a:pt x="276" y="309"/>
                    <a:pt x="276" y="310"/>
                    <a:pt x="276" y="310"/>
                  </a:cubicBezTo>
                  <a:cubicBezTo>
                    <a:pt x="277" y="311"/>
                    <a:pt x="278" y="310"/>
                    <a:pt x="279" y="310"/>
                  </a:cubicBezTo>
                  <a:cubicBezTo>
                    <a:pt x="280" y="311"/>
                    <a:pt x="280" y="311"/>
                    <a:pt x="281" y="311"/>
                  </a:cubicBezTo>
                  <a:cubicBezTo>
                    <a:pt x="282" y="311"/>
                    <a:pt x="281" y="310"/>
                    <a:pt x="282" y="309"/>
                  </a:cubicBezTo>
                  <a:cubicBezTo>
                    <a:pt x="282" y="308"/>
                    <a:pt x="283" y="308"/>
                    <a:pt x="283" y="308"/>
                  </a:cubicBezTo>
                  <a:cubicBezTo>
                    <a:pt x="284" y="308"/>
                    <a:pt x="284" y="308"/>
                    <a:pt x="285" y="308"/>
                  </a:cubicBezTo>
                  <a:cubicBezTo>
                    <a:pt x="285" y="307"/>
                    <a:pt x="285" y="307"/>
                    <a:pt x="285" y="306"/>
                  </a:cubicBezTo>
                  <a:cubicBezTo>
                    <a:pt x="285" y="306"/>
                    <a:pt x="285" y="306"/>
                    <a:pt x="286" y="306"/>
                  </a:cubicBezTo>
                  <a:cubicBezTo>
                    <a:pt x="287" y="306"/>
                    <a:pt x="287" y="306"/>
                    <a:pt x="287" y="306"/>
                  </a:cubicBezTo>
                  <a:cubicBezTo>
                    <a:pt x="288" y="305"/>
                    <a:pt x="288" y="305"/>
                    <a:pt x="288" y="304"/>
                  </a:cubicBezTo>
                  <a:cubicBezTo>
                    <a:pt x="288" y="304"/>
                    <a:pt x="288" y="304"/>
                    <a:pt x="288" y="303"/>
                  </a:cubicBezTo>
                  <a:cubicBezTo>
                    <a:pt x="287" y="302"/>
                    <a:pt x="287" y="302"/>
                    <a:pt x="287" y="301"/>
                  </a:cubicBezTo>
                  <a:cubicBezTo>
                    <a:pt x="287" y="301"/>
                    <a:pt x="288" y="301"/>
                    <a:pt x="288" y="300"/>
                  </a:cubicBezTo>
                  <a:cubicBezTo>
                    <a:pt x="288" y="300"/>
                    <a:pt x="288" y="299"/>
                    <a:pt x="288" y="298"/>
                  </a:cubicBezTo>
                  <a:cubicBezTo>
                    <a:pt x="288" y="298"/>
                    <a:pt x="288" y="297"/>
                    <a:pt x="289" y="297"/>
                  </a:cubicBezTo>
                  <a:cubicBezTo>
                    <a:pt x="289" y="297"/>
                    <a:pt x="290" y="297"/>
                    <a:pt x="290" y="296"/>
                  </a:cubicBezTo>
                  <a:cubicBezTo>
                    <a:pt x="290" y="296"/>
                    <a:pt x="291" y="296"/>
                    <a:pt x="291" y="295"/>
                  </a:cubicBezTo>
                  <a:cubicBezTo>
                    <a:pt x="291" y="295"/>
                    <a:pt x="290" y="295"/>
                    <a:pt x="290" y="294"/>
                  </a:cubicBezTo>
                  <a:cubicBezTo>
                    <a:pt x="290" y="294"/>
                    <a:pt x="290" y="293"/>
                    <a:pt x="289" y="293"/>
                  </a:cubicBezTo>
                  <a:cubicBezTo>
                    <a:pt x="288" y="293"/>
                    <a:pt x="288" y="293"/>
                    <a:pt x="287" y="293"/>
                  </a:cubicBezTo>
                  <a:cubicBezTo>
                    <a:pt x="287" y="292"/>
                    <a:pt x="286" y="292"/>
                    <a:pt x="286" y="292"/>
                  </a:cubicBezTo>
                  <a:close/>
                  <a:moveTo>
                    <a:pt x="245" y="40"/>
                  </a:moveTo>
                  <a:cubicBezTo>
                    <a:pt x="246" y="40"/>
                    <a:pt x="247" y="40"/>
                    <a:pt x="249" y="40"/>
                  </a:cubicBezTo>
                  <a:cubicBezTo>
                    <a:pt x="249" y="40"/>
                    <a:pt x="250" y="41"/>
                    <a:pt x="251" y="41"/>
                  </a:cubicBezTo>
                  <a:cubicBezTo>
                    <a:pt x="252" y="41"/>
                    <a:pt x="252" y="41"/>
                    <a:pt x="252" y="41"/>
                  </a:cubicBezTo>
                  <a:cubicBezTo>
                    <a:pt x="252" y="38"/>
                    <a:pt x="252" y="38"/>
                    <a:pt x="252" y="38"/>
                  </a:cubicBezTo>
                  <a:cubicBezTo>
                    <a:pt x="252" y="36"/>
                    <a:pt x="253" y="35"/>
                    <a:pt x="254" y="34"/>
                  </a:cubicBezTo>
                  <a:cubicBezTo>
                    <a:pt x="254" y="34"/>
                    <a:pt x="255" y="33"/>
                    <a:pt x="255" y="33"/>
                  </a:cubicBezTo>
                  <a:cubicBezTo>
                    <a:pt x="255" y="31"/>
                    <a:pt x="252" y="31"/>
                    <a:pt x="252" y="29"/>
                  </a:cubicBezTo>
                  <a:cubicBezTo>
                    <a:pt x="252" y="29"/>
                    <a:pt x="252" y="28"/>
                    <a:pt x="252" y="27"/>
                  </a:cubicBezTo>
                  <a:cubicBezTo>
                    <a:pt x="252" y="26"/>
                    <a:pt x="252" y="26"/>
                    <a:pt x="252" y="26"/>
                  </a:cubicBezTo>
                  <a:cubicBezTo>
                    <a:pt x="252" y="24"/>
                    <a:pt x="252" y="23"/>
                    <a:pt x="252" y="21"/>
                  </a:cubicBezTo>
                  <a:cubicBezTo>
                    <a:pt x="252" y="19"/>
                    <a:pt x="254" y="19"/>
                    <a:pt x="254" y="17"/>
                  </a:cubicBezTo>
                  <a:cubicBezTo>
                    <a:pt x="254" y="16"/>
                    <a:pt x="253" y="14"/>
                    <a:pt x="252" y="14"/>
                  </a:cubicBezTo>
                  <a:cubicBezTo>
                    <a:pt x="251" y="13"/>
                    <a:pt x="249" y="13"/>
                    <a:pt x="249" y="12"/>
                  </a:cubicBezTo>
                  <a:cubicBezTo>
                    <a:pt x="249" y="12"/>
                    <a:pt x="250" y="11"/>
                    <a:pt x="250" y="11"/>
                  </a:cubicBezTo>
                  <a:cubicBezTo>
                    <a:pt x="250" y="11"/>
                    <a:pt x="249" y="10"/>
                    <a:pt x="249" y="10"/>
                  </a:cubicBezTo>
                  <a:cubicBezTo>
                    <a:pt x="249" y="10"/>
                    <a:pt x="250" y="9"/>
                    <a:pt x="250" y="9"/>
                  </a:cubicBezTo>
                  <a:cubicBezTo>
                    <a:pt x="251" y="8"/>
                    <a:pt x="251" y="7"/>
                    <a:pt x="253" y="7"/>
                  </a:cubicBezTo>
                  <a:cubicBezTo>
                    <a:pt x="254" y="6"/>
                    <a:pt x="254" y="4"/>
                    <a:pt x="256" y="4"/>
                  </a:cubicBezTo>
                  <a:cubicBezTo>
                    <a:pt x="258" y="4"/>
                    <a:pt x="258" y="4"/>
                    <a:pt x="258" y="4"/>
                  </a:cubicBezTo>
                  <a:cubicBezTo>
                    <a:pt x="260" y="4"/>
                    <a:pt x="260" y="3"/>
                    <a:pt x="261" y="3"/>
                  </a:cubicBezTo>
                  <a:cubicBezTo>
                    <a:pt x="262" y="2"/>
                    <a:pt x="263" y="2"/>
                    <a:pt x="265" y="2"/>
                  </a:cubicBezTo>
                  <a:cubicBezTo>
                    <a:pt x="267" y="2"/>
                    <a:pt x="267" y="2"/>
                    <a:pt x="267" y="2"/>
                  </a:cubicBezTo>
                  <a:cubicBezTo>
                    <a:pt x="269" y="2"/>
                    <a:pt x="270" y="0"/>
                    <a:pt x="273" y="0"/>
                  </a:cubicBezTo>
                  <a:cubicBezTo>
                    <a:pt x="275" y="0"/>
                    <a:pt x="275" y="3"/>
                    <a:pt x="277" y="3"/>
                  </a:cubicBezTo>
                  <a:cubicBezTo>
                    <a:pt x="280" y="3"/>
                    <a:pt x="280" y="3"/>
                    <a:pt x="280" y="3"/>
                  </a:cubicBezTo>
                  <a:cubicBezTo>
                    <a:pt x="281" y="4"/>
                    <a:pt x="282" y="5"/>
                    <a:pt x="283" y="6"/>
                  </a:cubicBezTo>
                  <a:cubicBezTo>
                    <a:pt x="283" y="7"/>
                    <a:pt x="284" y="7"/>
                    <a:pt x="284" y="7"/>
                  </a:cubicBezTo>
                  <a:cubicBezTo>
                    <a:pt x="285" y="8"/>
                    <a:pt x="286" y="8"/>
                    <a:pt x="288" y="8"/>
                  </a:cubicBezTo>
                  <a:cubicBezTo>
                    <a:pt x="290" y="9"/>
                    <a:pt x="291" y="10"/>
                    <a:pt x="292" y="11"/>
                  </a:cubicBezTo>
                  <a:cubicBezTo>
                    <a:pt x="293" y="12"/>
                    <a:pt x="294" y="12"/>
                    <a:pt x="295" y="13"/>
                  </a:cubicBezTo>
                  <a:cubicBezTo>
                    <a:pt x="296" y="14"/>
                    <a:pt x="296" y="15"/>
                    <a:pt x="297" y="16"/>
                  </a:cubicBezTo>
                  <a:cubicBezTo>
                    <a:pt x="299" y="17"/>
                    <a:pt x="300" y="17"/>
                    <a:pt x="301" y="18"/>
                  </a:cubicBezTo>
                  <a:cubicBezTo>
                    <a:pt x="302" y="19"/>
                    <a:pt x="303" y="20"/>
                    <a:pt x="305" y="20"/>
                  </a:cubicBezTo>
                  <a:cubicBezTo>
                    <a:pt x="306" y="20"/>
                    <a:pt x="307" y="19"/>
                    <a:pt x="308" y="19"/>
                  </a:cubicBezTo>
                  <a:cubicBezTo>
                    <a:pt x="309" y="19"/>
                    <a:pt x="309" y="20"/>
                    <a:pt x="310" y="20"/>
                  </a:cubicBezTo>
                  <a:cubicBezTo>
                    <a:pt x="311" y="20"/>
                    <a:pt x="312" y="20"/>
                    <a:pt x="313" y="19"/>
                  </a:cubicBezTo>
                  <a:cubicBezTo>
                    <a:pt x="313" y="19"/>
                    <a:pt x="313" y="19"/>
                    <a:pt x="313" y="19"/>
                  </a:cubicBezTo>
                  <a:cubicBezTo>
                    <a:pt x="314" y="19"/>
                    <a:pt x="314" y="19"/>
                    <a:pt x="315" y="19"/>
                  </a:cubicBezTo>
                  <a:cubicBezTo>
                    <a:pt x="316" y="20"/>
                    <a:pt x="317" y="20"/>
                    <a:pt x="318" y="20"/>
                  </a:cubicBezTo>
                  <a:cubicBezTo>
                    <a:pt x="319" y="20"/>
                    <a:pt x="320" y="19"/>
                    <a:pt x="320" y="19"/>
                  </a:cubicBezTo>
                  <a:cubicBezTo>
                    <a:pt x="321" y="19"/>
                    <a:pt x="321" y="20"/>
                    <a:pt x="321" y="20"/>
                  </a:cubicBezTo>
                  <a:cubicBezTo>
                    <a:pt x="321" y="20"/>
                    <a:pt x="321" y="21"/>
                    <a:pt x="322" y="22"/>
                  </a:cubicBezTo>
                  <a:cubicBezTo>
                    <a:pt x="322" y="22"/>
                    <a:pt x="323" y="22"/>
                    <a:pt x="323" y="22"/>
                  </a:cubicBezTo>
                  <a:cubicBezTo>
                    <a:pt x="325" y="24"/>
                    <a:pt x="326" y="26"/>
                    <a:pt x="328" y="26"/>
                  </a:cubicBezTo>
                  <a:cubicBezTo>
                    <a:pt x="329" y="26"/>
                    <a:pt x="330" y="26"/>
                    <a:pt x="331" y="25"/>
                  </a:cubicBezTo>
                  <a:cubicBezTo>
                    <a:pt x="332" y="24"/>
                    <a:pt x="333" y="25"/>
                    <a:pt x="334" y="25"/>
                  </a:cubicBezTo>
                  <a:cubicBezTo>
                    <a:pt x="334" y="24"/>
                    <a:pt x="334" y="23"/>
                    <a:pt x="335" y="23"/>
                  </a:cubicBezTo>
                  <a:cubicBezTo>
                    <a:pt x="336" y="22"/>
                    <a:pt x="336" y="22"/>
                    <a:pt x="337" y="22"/>
                  </a:cubicBezTo>
                  <a:cubicBezTo>
                    <a:pt x="338" y="21"/>
                    <a:pt x="338" y="19"/>
                    <a:pt x="339" y="18"/>
                  </a:cubicBezTo>
                  <a:cubicBezTo>
                    <a:pt x="340" y="17"/>
                    <a:pt x="341" y="17"/>
                    <a:pt x="342" y="16"/>
                  </a:cubicBezTo>
                  <a:cubicBezTo>
                    <a:pt x="343" y="15"/>
                    <a:pt x="343" y="14"/>
                    <a:pt x="344" y="14"/>
                  </a:cubicBezTo>
                  <a:cubicBezTo>
                    <a:pt x="346" y="14"/>
                    <a:pt x="346" y="15"/>
                    <a:pt x="348" y="16"/>
                  </a:cubicBezTo>
                  <a:cubicBezTo>
                    <a:pt x="348" y="20"/>
                    <a:pt x="348" y="20"/>
                    <a:pt x="348" y="20"/>
                  </a:cubicBezTo>
                  <a:cubicBezTo>
                    <a:pt x="348" y="22"/>
                    <a:pt x="349" y="22"/>
                    <a:pt x="350" y="23"/>
                  </a:cubicBezTo>
                  <a:cubicBezTo>
                    <a:pt x="351" y="27"/>
                    <a:pt x="352" y="29"/>
                    <a:pt x="352" y="33"/>
                  </a:cubicBezTo>
                  <a:cubicBezTo>
                    <a:pt x="352" y="36"/>
                    <a:pt x="352" y="36"/>
                    <a:pt x="352" y="36"/>
                  </a:cubicBezTo>
                  <a:cubicBezTo>
                    <a:pt x="352" y="37"/>
                    <a:pt x="353" y="38"/>
                    <a:pt x="353" y="40"/>
                  </a:cubicBezTo>
                  <a:cubicBezTo>
                    <a:pt x="353" y="41"/>
                    <a:pt x="351" y="42"/>
                    <a:pt x="350" y="42"/>
                  </a:cubicBezTo>
                  <a:cubicBezTo>
                    <a:pt x="348" y="43"/>
                    <a:pt x="348" y="44"/>
                    <a:pt x="347" y="46"/>
                  </a:cubicBezTo>
                  <a:cubicBezTo>
                    <a:pt x="347" y="46"/>
                    <a:pt x="346" y="46"/>
                    <a:pt x="346" y="47"/>
                  </a:cubicBezTo>
                  <a:cubicBezTo>
                    <a:pt x="346" y="48"/>
                    <a:pt x="347" y="49"/>
                    <a:pt x="349" y="50"/>
                  </a:cubicBezTo>
                  <a:cubicBezTo>
                    <a:pt x="350" y="51"/>
                    <a:pt x="351" y="52"/>
                    <a:pt x="352" y="53"/>
                  </a:cubicBezTo>
                  <a:cubicBezTo>
                    <a:pt x="353" y="55"/>
                    <a:pt x="354" y="56"/>
                    <a:pt x="355" y="58"/>
                  </a:cubicBezTo>
                  <a:cubicBezTo>
                    <a:pt x="356" y="59"/>
                    <a:pt x="357" y="59"/>
                    <a:pt x="357" y="60"/>
                  </a:cubicBezTo>
                  <a:cubicBezTo>
                    <a:pt x="357" y="62"/>
                    <a:pt x="354" y="62"/>
                    <a:pt x="354" y="64"/>
                  </a:cubicBezTo>
                  <a:cubicBezTo>
                    <a:pt x="354" y="64"/>
                    <a:pt x="354" y="64"/>
                    <a:pt x="354" y="64"/>
                  </a:cubicBezTo>
                  <a:cubicBezTo>
                    <a:pt x="353" y="65"/>
                    <a:pt x="352" y="64"/>
                    <a:pt x="351" y="64"/>
                  </a:cubicBezTo>
                  <a:cubicBezTo>
                    <a:pt x="351" y="65"/>
                    <a:pt x="351" y="65"/>
                    <a:pt x="351" y="65"/>
                  </a:cubicBezTo>
                  <a:cubicBezTo>
                    <a:pt x="351" y="66"/>
                    <a:pt x="351" y="66"/>
                    <a:pt x="351" y="66"/>
                  </a:cubicBezTo>
                  <a:cubicBezTo>
                    <a:pt x="351" y="71"/>
                    <a:pt x="351" y="71"/>
                    <a:pt x="351" y="71"/>
                  </a:cubicBezTo>
                  <a:cubicBezTo>
                    <a:pt x="351" y="72"/>
                    <a:pt x="349" y="72"/>
                    <a:pt x="348" y="74"/>
                  </a:cubicBezTo>
                  <a:cubicBezTo>
                    <a:pt x="348" y="75"/>
                    <a:pt x="348" y="75"/>
                    <a:pt x="348" y="76"/>
                  </a:cubicBezTo>
                  <a:cubicBezTo>
                    <a:pt x="347" y="76"/>
                    <a:pt x="346" y="76"/>
                    <a:pt x="346" y="77"/>
                  </a:cubicBezTo>
                  <a:cubicBezTo>
                    <a:pt x="346" y="78"/>
                    <a:pt x="346" y="78"/>
                    <a:pt x="346" y="78"/>
                  </a:cubicBezTo>
                  <a:cubicBezTo>
                    <a:pt x="346" y="79"/>
                    <a:pt x="345" y="79"/>
                    <a:pt x="345" y="80"/>
                  </a:cubicBezTo>
                  <a:cubicBezTo>
                    <a:pt x="345" y="80"/>
                    <a:pt x="345" y="81"/>
                    <a:pt x="344" y="81"/>
                  </a:cubicBezTo>
                  <a:cubicBezTo>
                    <a:pt x="344" y="82"/>
                    <a:pt x="344" y="82"/>
                    <a:pt x="344" y="82"/>
                  </a:cubicBezTo>
                  <a:cubicBezTo>
                    <a:pt x="341" y="82"/>
                    <a:pt x="340" y="82"/>
                    <a:pt x="337" y="82"/>
                  </a:cubicBezTo>
                  <a:cubicBezTo>
                    <a:pt x="336" y="82"/>
                    <a:pt x="335" y="83"/>
                    <a:pt x="335" y="83"/>
                  </a:cubicBezTo>
                  <a:cubicBezTo>
                    <a:pt x="335" y="84"/>
                    <a:pt x="336" y="84"/>
                    <a:pt x="336" y="84"/>
                  </a:cubicBezTo>
                  <a:cubicBezTo>
                    <a:pt x="336" y="85"/>
                    <a:pt x="336" y="85"/>
                    <a:pt x="336" y="86"/>
                  </a:cubicBezTo>
                  <a:cubicBezTo>
                    <a:pt x="336" y="87"/>
                    <a:pt x="336" y="88"/>
                    <a:pt x="336" y="88"/>
                  </a:cubicBezTo>
                  <a:cubicBezTo>
                    <a:pt x="336" y="90"/>
                    <a:pt x="336" y="90"/>
                    <a:pt x="336" y="92"/>
                  </a:cubicBezTo>
                  <a:cubicBezTo>
                    <a:pt x="335" y="93"/>
                    <a:pt x="335" y="94"/>
                    <a:pt x="335" y="95"/>
                  </a:cubicBezTo>
                  <a:cubicBezTo>
                    <a:pt x="334" y="97"/>
                    <a:pt x="331" y="98"/>
                    <a:pt x="331" y="100"/>
                  </a:cubicBezTo>
                  <a:cubicBezTo>
                    <a:pt x="331" y="101"/>
                    <a:pt x="332" y="101"/>
                    <a:pt x="332" y="102"/>
                  </a:cubicBezTo>
                  <a:cubicBezTo>
                    <a:pt x="332" y="102"/>
                    <a:pt x="332" y="102"/>
                    <a:pt x="332" y="102"/>
                  </a:cubicBezTo>
                  <a:cubicBezTo>
                    <a:pt x="331" y="102"/>
                    <a:pt x="331" y="102"/>
                    <a:pt x="331" y="102"/>
                  </a:cubicBezTo>
                  <a:cubicBezTo>
                    <a:pt x="329" y="102"/>
                    <a:pt x="329" y="103"/>
                    <a:pt x="327" y="103"/>
                  </a:cubicBezTo>
                  <a:cubicBezTo>
                    <a:pt x="327" y="104"/>
                    <a:pt x="326" y="104"/>
                    <a:pt x="326" y="104"/>
                  </a:cubicBezTo>
                  <a:cubicBezTo>
                    <a:pt x="325" y="104"/>
                    <a:pt x="324" y="105"/>
                    <a:pt x="324" y="106"/>
                  </a:cubicBezTo>
                  <a:cubicBezTo>
                    <a:pt x="323" y="106"/>
                    <a:pt x="322" y="107"/>
                    <a:pt x="322" y="108"/>
                  </a:cubicBezTo>
                  <a:cubicBezTo>
                    <a:pt x="320" y="109"/>
                    <a:pt x="320" y="110"/>
                    <a:pt x="319" y="112"/>
                  </a:cubicBezTo>
                  <a:cubicBezTo>
                    <a:pt x="318" y="113"/>
                    <a:pt x="318" y="113"/>
                    <a:pt x="318" y="114"/>
                  </a:cubicBezTo>
                  <a:cubicBezTo>
                    <a:pt x="317" y="115"/>
                    <a:pt x="317" y="115"/>
                    <a:pt x="316" y="116"/>
                  </a:cubicBezTo>
                  <a:cubicBezTo>
                    <a:pt x="315" y="117"/>
                    <a:pt x="315" y="117"/>
                    <a:pt x="314" y="117"/>
                  </a:cubicBezTo>
                  <a:cubicBezTo>
                    <a:pt x="314" y="117"/>
                    <a:pt x="313" y="116"/>
                    <a:pt x="313" y="116"/>
                  </a:cubicBezTo>
                  <a:cubicBezTo>
                    <a:pt x="313" y="115"/>
                    <a:pt x="313" y="114"/>
                    <a:pt x="313" y="114"/>
                  </a:cubicBezTo>
                  <a:cubicBezTo>
                    <a:pt x="313" y="112"/>
                    <a:pt x="313" y="112"/>
                    <a:pt x="313" y="110"/>
                  </a:cubicBezTo>
                  <a:cubicBezTo>
                    <a:pt x="313" y="109"/>
                    <a:pt x="313" y="109"/>
                    <a:pt x="313" y="109"/>
                  </a:cubicBezTo>
                  <a:cubicBezTo>
                    <a:pt x="313" y="107"/>
                    <a:pt x="312" y="107"/>
                    <a:pt x="313" y="105"/>
                  </a:cubicBezTo>
                  <a:cubicBezTo>
                    <a:pt x="313" y="104"/>
                    <a:pt x="314" y="103"/>
                    <a:pt x="314" y="101"/>
                  </a:cubicBezTo>
                  <a:cubicBezTo>
                    <a:pt x="314" y="101"/>
                    <a:pt x="314" y="100"/>
                    <a:pt x="313" y="100"/>
                  </a:cubicBezTo>
                  <a:cubicBezTo>
                    <a:pt x="313" y="100"/>
                    <a:pt x="313" y="99"/>
                    <a:pt x="313" y="99"/>
                  </a:cubicBezTo>
                  <a:cubicBezTo>
                    <a:pt x="312" y="99"/>
                    <a:pt x="312" y="99"/>
                    <a:pt x="312" y="100"/>
                  </a:cubicBezTo>
                  <a:cubicBezTo>
                    <a:pt x="311" y="100"/>
                    <a:pt x="311" y="100"/>
                    <a:pt x="311" y="100"/>
                  </a:cubicBezTo>
                  <a:cubicBezTo>
                    <a:pt x="310" y="100"/>
                    <a:pt x="309" y="100"/>
                    <a:pt x="308" y="100"/>
                  </a:cubicBezTo>
                  <a:cubicBezTo>
                    <a:pt x="307" y="100"/>
                    <a:pt x="306" y="100"/>
                    <a:pt x="306" y="101"/>
                  </a:cubicBezTo>
                  <a:cubicBezTo>
                    <a:pt x="305" y="101"/>
                    <a:pt x="306" y="101"/>
                    <a:pt x="305" y="101"/>
                  </a:cubicBezTo>
                  <a:cubicBezTo>
                    <a:pt x="305" y="102"/>
                    <a:pt x="305" y="102"/>
                    <a:pt x="305" y="102"/>
                  </a:cubicBezTo>
                  <a:cubicBezTo>
                    <a:pt x="305" y="102"/>
                    <a:pt x="306" y="103"/>
                    <a:pt x="306" y="103"/>
                  </a:cubicBezTo>
                  <a:cubicBezTo>
                    <a:pt x="306" y="104"/>
                    <a:pt x="305" y="104"/>
                    <a:pt x="305" y="104"/>
                  </a:cubicBezTo>
                  <a:cubicBezTo>
                    <a:pt x="304" y="105"/>
                    <a:pt x="304" y="106"/>
                    <a:pt x="303" y="106"/>
                  </a:cubicBezTo>
                  <a:cubicBezTo>
                    <a:pt x="303" y="107"/>
                    <a:pt x="303" y="108"/>
                    <a:pt x="302" y="109"/>
                  </a:cubicBezTo>
                  <a:cubicBezTo>
                    <a:pt x="302" y="109"/>
                    <a:pt x="301" y="110"/>
                    <a:pt x="301" y="110"/>
                  </a:cubicBezTo>
                  <a:cubicBezTo>
                    <a:pt x="300" y="111"/>
                    <a:pt x="300" y="112"/>
                    <a:pt x="300" y="113"/>
                  </a:cubicBezTo>
                  <a:cubicBezTo>
                    <a:pt x="299" y="113"/>
                    <a:pt x="298" y="114"/>
                    <a:pt x="298" y="115"/>
                  </a:cubicBezTo>
                  <a:cubicBezTo>
                    <a:pt x="298" y="115"/>
                    <a:pt x="298" y="116"/>
                    <a:pt x="298" y="117"/>
                  </a:cubicBezTo>
                  <a:cubicBezTo>
                    <a:pt x="298" y="118"/>
                    <a:pt x="297" y="118"/>
                    <a:pt x="297" y="119"/>
                  </a:cubicBezTo>
                  <a:cubicBezTo>
                    <a:pt x="297" y="120"/>
                    <a:pt x="297" y="120"/>
                    <a:pt x="297" y="121"/>
                  </a:cubicBezTo>
                  <a:cubicBezTo>
                    <a:pt x="297" y="121"/>
                    <a:pt x="296" y="121"/>
                    <a:pt x="296" y="121"/>
                  </a:cubicBezTo>
                  <a:cubicBezTo>
                    <a:pt x="295" y="121"/>
                    <a:pt x="295" y="121"/>
                    <a:pt x="295" y="121"/>
                  </a:cubicBezTo>
                  <a:cubicBezTo>
                    <a:pt x="293" y="121"/>
                    <a:pt x="292" y="121"/>
                    <a:pt x="290" y="122"/>
                  </a:cubicBezTo>
                  <a:cubicBezTo>
                    <a:pt x="290" y="122"/>
                    <a:pt x="290" y="123"/>
                    <a:pt x="290" y="124"/>
                  </a:cubicBezTo>
                  <a:cubicBezTo>
                    <a:pt x="290" y="124"/>
                    <a:pt x="290" y="125"/>
                    <a:pt x="290" y="125"/>
                  </a:cubicBezTo>
                  <a:cubicBezTo>
                    <a:pt x="290" y="126"/>
                    <a:pt x="290" y="127"/>
                    <a:pt x="291" y="127"/>
                  </a:cubicBezTo>
                  <a:cubicBezTo>
                    <a:pt x="292" y="128"/>
                    <a:pt x="292" y="128"/>
                    <a:pt x="294" y="128"/>
                  </a:cubicBezTo>
                  <a:cubicBezTo>
                    <a:pt x="295" y="129"/>
                    <a:pt x="296" y="129"/>
                    <a:pt x="297" y="129"/>
                  </a:cubicBezTo>
                  <a:cubicBezTo>
                    <a:pt x="299" y="129"/>
                    <a:pt x="300" y="128"/>
                    <a:pt x="301" y="128"/>
                  </a:cubicBezTo>
                  <a:cubicBezTo>
                    <a:pt x="302" y="128"/>
                    <a:pt x="302" y="129"/>
                    <a:pt x="303" y="130"/>
                  </a:cubicBezTo>
                  <a:cubicBezTo>
                    <a:pt x="303" y="131"/>
                    <a:pt x="303" y="131"/>
                    <a:pt x="303" y="132"/>
                  </a:cubicBezTo>
                  <a:cubicBezTo>
                    <a:pt x="303" y="133"/>
                    <a:pt x="304" y="133"/>
                    <a:pt x="305" y="133"/>
                  </a:cubicBezTo>
                  <a:cubicBezTo>
                    <a:pt x="306" y="134"/>
                    <a:pt x="306" y="134"/>
                    <a:pt x="307" y="134"/>
                  </a:cubicBezTo>
                  <a:cubicBezTo>
                    <a:pt x="307" y="134"/>
                    <a:pt x="307" y="134"/>
                    <a:pt x="307" y="134"/>
                  </a:cubicBezTo>
                  <a:cubicBezTo>
                    <a:pt x="308" y="134"/>
                    <a:pt x="308" y="134"/>
                    <a:pt x="308" y="134"/>
                  </a:cubicBezTo>
                  <a:cubicBezTo>
                    <a:pt x="309" y="134"/>
                    <a:pt x="309" y="134"/>
                    <a:pt x="309" y="134"/>
                  </a:cubicBezTo>
                  <a:cubicBezTo>
                    <a:pt x="309" y="134"/>
                    <a:pt x="309" y="134"/>
                    <a:pt x="310" y="133"/>
                  </a:cubicBezTo>
                  <a:cubicBezTo>
                    <a:pt x="310" y="133"/>
                    <a:pt x="310" y="132"/>
                    <a:pt x="310" y="132"/>
                  </a:cubicBezTo>
                  <a:cubicBezTo>
                    <a:pt x="311" y="131"/>
                    <a:pt x="312" y="130"/>
                    <a:pt x="312" y="129"/>
                  </a:cubicBezTo>
                  <a:cubicBezTo>
                    <a:pt x="312" y="128"/>
                    <a:pt x="312" y="128"/>
                    <a:pt x="312" y="128"/>
                  </a:cubicBezTo>
                  <a:cubicBezTo>
                    <a:pt x="313" y="128"/>
                    <a:pt x="314" y="127"/>
                    <a:pt x="315" y="126"/>
                  </a:cubicBezTo>
                  <a:cubicBezTo>
                    <a:pt x="315" y="126"/>
                    <a:pt x="316" y="125"/>
                    <a:pt x="316" y="125"/>
                  </a:cubicBezTo>
                  <a:cubicBezTo>
                    <a:pt x="317" y="125"/>
                    <a:pt x="317" y="126"/>
                    <a:pt x="318" y="126"/>
                  </a:cubicBezTo>
                  <a:cubicBezTo>
                    <a:pt x="319" y="126"/>
                    <a:pt x="319" y="126"/>
                    <a:pt x="319" y="126"/>
                  </a:cubicBezTo>
                  <a:cubicBezTo>
                    <a:pt x="320" y="126"/>
                    <a:pt x="320" y="126"/>
                    <a:pt x="320" y="126"/>
                  </a:cubicBezTo>
                  <a:cubicBezTo>
                    <a:pt x="321" y="126"/>
                    <a:pt x="321" y="126"/>
                    <a:pt x="321" y="126"/>
                  </a:cubicBezTo>
                  <a:cubicBezTo>
                    <a:pt x="321" y="126"/>
                    <a:pt x="321" y="126"/>
                    <a:pt x="321" y="126"/>
                  </a:cubicBezTo>
                  <a:cubicBezTo>
                    <a:pt x="321" y="126"/>
                    <a:pt x="321" y="126"/>
                    <a:pt x="321" y="126"/>
                  </a:cubicBezTo>
                  <a:cubicBezTo>
                    <a:pt x="323" y="126"/>
                    <a:pt x="323" y="126"/>
                    <a:pt x="323" y="126"/>
                  </a:cubicBezTo>
                  <a:cubicBezTo>
                    <a:pt x="323" y="126"/>
                    <a:pt x="323" y="126"/>
                    <a:pt x="323" y="126"/>
                  </a:cubicBezTo>
                  <a:cubicBezTo>
                    <a:pt x="325" y="126"/>
                    <a:pt x="325" y="126"/>
                    <a:pt x="325" y="126"/>
                  </a:cubicBezTo>
                  <a:cubicBezTo>
                    <a:pt x="325" y="126"/>
                    <a:pt x="325" y="126"/>
                    <a:pt x="325" y="125"/>
                  </a:cubicBezTo>
                  <a:cubicBezTo>
                    <a:pt x="326" y="125"/>
                    <a:pt x="326" y="125"/>
                    <a:pt x="327" y="125"/>
                  </a:cubicBezTo>
                  <a:cubicBezTo>
                    <a:pt x="328" y="125"/>
                    <a:pt x="328" y="125"/>
                    <a:pt x="330" y="125"/>
                  </a:cubicBezTo>
                  <a:cubicBezTo>
                    <a:pt x="330" y="125"/>
                    <a:pt x="330" y="125"/>
                    <a:pt x="330" y="125"/>
                  </a:cubicBezTo>
                  <a:cubicBezTo>
                    <a:pt x="329" y="125"/>
                    <a:pt x="329" y="126"/>
                    <a:pt x="329" y="126"/>
                  </a:cubicBezTo>
                  <a:cubicBezTo>
                    <a:pt x="329" y="128"/>
                    <a:pt x="330" y="128"/>
                    <a:pt x="330" y="130"/>
                  </a:cubicBezTo>
                  <a:cubicBezTo>
                    <a:pt x="330" y="130"/>
                    <a:pt x="330" y="130"/>
                    <a:pt x="330" y="130"/>
                  </a:cubicBezTo>
                  <a:cubicBezTo>
                    <a:pt x="329" y="131"/>
                    <a:pt x="329" y="131"/>
                    <a:pt x="329" y="131"/>
                  </a:cubicBezTo>
                  <a:cubicBezTo>
                    <a:pt x="329" y="130"/>
                    <a:pt x="328" y="130"/>
                    <a:pt x="327" y="130"/>
                  </a:cubicBezTo>
                  <a:cubicBezTo>
                    <a:pt x="326" y="130"/>
                    <a:pt x="326" y="130"/>
                    <a:pt x="325" y="130"/>
                  </a:cubicBezTo>
                  <a:cubicBezTo>
                    <a:pt x="325" y="131"/>
                    <a:pt x="325" y="132"/>
                    <a:pt x="325" y="132"/>
                  </a:cubicBezTo>
                  <a:cubicBezTo>
                    <a:pt x="324" y="132"/>
                    <a:pt x="324" y="132"/>
                    <a:pt x="324" y="132"/>
                  </a:cubicBezTo>
                  <a:cubicBezTo>
                    <a:pt x="324" y="133"/>
                    <a:pt x="323" y="134"/>
                    <a:pt x="323" y="134"/>
                  </a:cubicBezTo>
                  <a:cubicBezTo>
                    <a:pt x="322" y="135"/>
                    <a:pt x="321" y="135"/>
                    <a:pt x="321" y="135"/>
                  </a:cubicBezTo>
                  <a:cubicBezTo>
                    <a:pt x="322" y="135"/>
                    <a:pt x="322" y="135"/>
                    <a:pt x="322" y="135"/>
                  </a:cubicBezTo>
                  <a:cubicBezTo>
                    <a:pt x="322" y="136"/>
                    <a:pt x="322" y="137"/>
                    <a:pt x="322" y="137"/>
                  </a:cubicBezTo>
                  <a:cubicBezTo>
                    <a:pt x="321" y="137"/>
                    <a:pt x="321" y="137"/>
                    <a:pt x="321" y="137"/>
                  </a:cubicBezTo>
                  <a:cubicBezTo>
                    <a:pt x="321" y="138"/>
                    <a:pt x="321" y="138"/>
                    <a:pt x="321" y="139"/>
                  </a:cubicBezTo>
                  <a:cubicBezTo>
                    <a:pt x="321" y="140"/>
                    <a:pt x="320" y="141"/>
                    <a:pt x="319" y="141"/>
                  </a:cubicBezTo>
                  <a:cubicBezTo>
                    <a:pt x="319" y="141"/>
                    <a:pt x="318" y="140"/>
                    <a:pt x="317" y="140"/>
                  </a:cubicBezTo>
                  <a:cubicBezTo>
                    <a:pt x="317" y="140"/>
                    <a:pt x="317" y="141"/>
                    <a:pt x="317" y="141"/>
                  </a:cubicBezTo>
                  <a:cubicBezTo>
                    <a:pt x="317" y="142"/>
                    <a:pt x="317" y="142"/>
                    <a:pt x="318" y="142"/>
                  </a:cubicBezTo>
                  <a:cubicBezTo>
                    <a:pt x="318" y="142"/>
                    <a:pt x="318" y="142"/>
                    <a:pt x="318" y="143"/>
                  </a:cubicBezTo>
                  <a:cubicBezTo>
                    <a:pt x="318" y="143"/>
                    <a:pt x="317" y="143"/>
                    <a:pt x="317" y="144"/>
                  </a:cubicBezTo>
                  <a:cubicBezTo>
                    <a:pt x="317" y="145"/>
                    <a:pt x="317" y="145"/>
                    <a:pt x="317" y="146"/>
                  </a:cubicBezTo>
                  <a:cubicBezTo>
                    <a:pt x="316" y="146"/>
                    <a:pt x="316" y="146"/>
                    <a:pt x="316" y="146"/>
                  </a:cubicBezTo>
                  <a:cubicBezTo>
                    <a:pt x="316" y="147"/>
                    <a:pt x="316" y="148"/>
                    <a:pt x="316" y="149"/>
                  </a:cubicBezTo>
                  <a:cubicBezTo>
                    <a:pt x="316" y="152"/>
                    <a:pt x="316" y="152"/>
                    <a:pt x="316" y="152"/>
                  </a:cubicBezTo>
                  <a:cubicBezTo>
                    <a:pt x="316" y="153"/>
                    <a:pt x="316" y="153"/>
                    <a:pt x="317" y="153"/>
                  </a:cubicBezTo>
                  <a:cubicBezTo>
                    <a:pt x="318" y="154"/>
                    <a:pt x="318" y="154"/>
                    <a:pt x="319" y="154"/>
                  </a:cubicBezTo>
                  <a:cubicBezTo>
                    <a:pt x="320" y="154"/>
                    <a:pt x="320" y="155"/>
                    <a:pt x="321" y="155"/>
                  </a:cubicBezTo>
                  <a:cubicBezTo>
                    <a:pt x="321" y="155"/>
                    <a:pt x="322" y="155"/>
                    <a:pt x="323" y="155"/>
                  </a:cubicBezTo>
                  <a:cubicBezTo>
                    <a:pt x="324" y="155"/>
                    <a:pt x="325" y="156"/>
                    <a:pt x="326" y="157"/>
                  </a:cubicBezTo>
                  <a:cubicBezTo>
                    <a:pt x="326" y="157"/>
                    <a:pt x="326" y="157"/>
                    <a:pt x="326" y="157"/>
                  </a:cubicBezTo>
                  <a:cubicBezTo>
                    <a:pt x="327" y="157"/>
                    <a:pt x="327" y="158"/>
                    <a:pt x="328" y="159"/>
                  </a:cubicBezTo>
                  <a:cubicBezTo>
                    <a:pt x="329" y="159"/>
                    <a:pt x="329" y="160"/>
                    <a:pt x="329" y="161"/>
                  </a:cubicBezTo>
                  <a:cubicBezTo>
                    <a:pt x="330" y="163"/>
                    <a:pt x="331" y="163"/>
                    <a:pt x="333" y="164"/>
                  </a:cubicBezTo>
                  <a:cubicBezTo>
                    <a:pt x="333" y="164"/>
                    <a:pt x="334" y="165"/>
                    <a:pt x="334" y="165"/>
                  </a:cubicBezTo>
                  <a:cubicBezTo>
                    <a:pt x="335" y="166"/>
                    <a:pt x="335" y="167"/>
                    <a:pt x="336" y="167"/>
                  </a:cubicBezTo>
                  <a:cubicBezTo>
                    <a:pt x="337" y="167"/>
                    <a:pt x="337" y="167"/>
                    <a:pt x="338" y="167"/>
                  </a:cubicBezTo>
                  <a:cubicBezTo>
                    <a:pt x="339" y="167"/>
                    <a:pt x="340" y="168"/>
                    <a:pt x="341" y="169"/>
                  </a:cubicBezTo>
                  <a:cubicBezTo>
                    <a:pt x="342" y="169"/>
                    <a:pt x="343" y="169"/>
                    <a:pt x="343" y="170"/>
                  </a:cubicBezTo>
                  <a:cubicBezTo>
                    <a:pt x="343" y="171"/>
                    <a:pt x="342" y="171"/>
                    <a:pt x="341" y="171"/>
                  </a:cubicBezTo>
                  <a:cubicBezTo>
                    <a:pt x="340" y="171"/>
                    <a:pt x="340" y="171"/>
                    <a:pt x="339" y="171"/>
                  </a:cubicBezTo>
                  <a:cubicBezTo>
                    <a:pt x="337" y="171"/>
                    <a:pt x="337" y="171"/>
                    <a:pt x="337" y="171"/>
                  </a:cubicBezTo>
                  <a:cubicBezTo>
                    <a:pt x="337" y="171"/>
                    <a:pt x="337" y="172"/>
                    <a:pt x="337" y="172"/>
                  </a:cubicBezTo>
                  <a:cubicBezTo>
                    <a:pt x="336" y="172"/>
                    <a:pt x="335" y="172"/>
                    <a:pt x="335" y="173"/>
                  </a:cubicBezTo>
                  <a:cubicBezTo>
                    <a:pt x="336" y="173"/>
                    <a:pt x="337" y="174"/>
                    <a:pt x="339" y="174"/>
                  </a:cubicBezTo>
                  <a:cubicBezTo>
                    <a:pt x="340" y="174"/>
                    <a:pt x="341" y="174"/>
                    <a:pt x="342" y="174"/>
                  </a:cubicBezTo>
                  <a:cubicBezTo>
                    <a:pt x="343" y="174"/>
                    <a:pt x="343" y="174"/>
                    <a:pt x="344" y="175"/>
                  </a:cubicBezTo>
                  <a:cubicBezTo>
                    <a:pt x="346" y="175"/>
                    <a:pt x="347" y="176"/>
                    <a:pt x="347" y="177"/>
                  </a:cubicBezTo>
                  <a:cubicBezTo>
                    <a:pt x="347" y="177"/>
                    <a:pt x="346" y="177"/>
                    <a:pt x="345" y="178"/>
                  </a:cubicBezTo>
                  <a:cubicBezTo>
                    <a:pt x="345" y="178"/>
                    <a:pt x="345" y="178"/>
                    <a:pt x="344" y="178"/>
                  </a:cubicBezTo>
                  <a:cubicBezTo>
                    <a:pt x="343" y="179"/>
                    <a:pt x="343" y="180"/>
                    <a:pt x="342" y="181"/>
                  </a:cubicBezTo>
                  <a:cubicBezTo>
                    <a:pt x="342" y="182"/>
                    <a:pt x="341" y="183"/>
                    <a:pt x="341" y="184"/>
                  </a:cubicBezTo>
                  <a:cubicBezTo>
                    <a:pt x="340" y="185"/>
                    <a:pt x="339" y="185"/>
                    <a:pt x="339" y="187"/>
                  </a:cubicBezTo>
                  <a:cubicBezTo>
                    <a:pt x="339" y="187"/>
                    <a:pt x="339" y="187"/>
                    <a:pt x="339" y="187"/>
                  </a:cubicBezTo>
                  <a:cubicBezTo>
                    <a:pt x="340" y="187"/>
                    <a:pt x="340" y="186"/>
                    <a:pt x="340" y="186"/>
                  </a:cubicBezTo>
                  <a:cubicBezTo>
                    <a:pt x="341" y="186"/>
                    <a:pt x="341" y="186"/>
                    <a:pt x="342" y="187"/>
                  </a:cubicBezTo>
                  <a:cubicBezTo>
                    <a:pt x="342" y="187"/>
                    <a:pt x="342" y="187"/>
                    <a:pt x="343" y="187"/>
                  </a:cubicBezTo>
                  <a:cubicBezTo>
                    <a:pt x="343" y="187"/>
                    <a:pt x="343" y="187"/>
                    <a:pt x="344" y="186"/>
                  </a:cubicBezTo>
                  <a:cubicBezTo>
                    <a:pt x="344" y="185"/>
                    <a:pt x="345" y="185"/>
                    <a:pt x="346" y="185"/>
                  </a:cubicBezTo>
                  <a:cubicBezTo>
                    <a:pt x="347" y="185"/>
                    <a:pt x="348" y="185"/>
                    <a:pt x="349" y="186"/>
                  </a:cubicBezTo>
                  <a:cubicBezTo>
                    <a:pt x="350" y="186"/>
                    <a:pt x="351" y="186"/>
                    <a:pt x="352" y="186"/>
                  </a:cubicBezTo>
                  <a:cubicBezTo>
                    <a:pt x="352" y="187"/>
                    <a:pt x="352" y="187"/>
                    <a:pt x="352" y="187"/>
                  </a:cubicBezTo>
                  <a:cubicBezTo>
                    <a:pt x="352" y="187"/>
                    <a:pt x="351" y="187"/>
                    <a:pt x="351" y="187"/>
                  </a:cubicBezTo>
                  <a:cubicBezTo>
                    <a:pt x="351" y="188"/>
                    <a:pt x="350" y="188"/>
                    <a:pt x="350" y="189"/>
                  </a:cubicBezTo>
                  <a:cubicBezTo>
                    <a:pt x="350" y="189"/>
                    <a:pt x="350" y="189"/>
                    <a:pt x="350" y="189"/>
                  </a:cubicBezTo>
                  <a:cubicBezTo>
                    <a:pt x="351" y="189"/>
                    <a:pt x="351" y="188"/>
                    <a:pt x="351" y="188"/>
                  </a:cubicBezTo>
                  <a:cubicBezTo>
                    <a:pt x="351" y="188"/>
                    <a:pt x="351" y="188"/>
                    <a:pt x="352" y="188"/>
                  </a:cubicBezTo>
                  <a:cubicBezTo>
                    <a:pt x="352" y="189"/>
                    <a:pt x="353" y="189"/>
                    <a:pt x="353" y="190"/>
                  </a:cubicBezTo>
                  <a:cubicBezTo>
                    <a:pt x="353" y="192"/>
                    <a:pt x="353" y="192"/>
                    <a:pt x="353" y="192"/>
                  </a:cubicBezTo>
                  <a:cubicBezTo>
                    <a:pt x="353" y="192"/>
                    <a:pt x="353" y="192"/>
                    <a:pt x="353" y="192"/>
                  </a:cubicBezTo>
                  <a:cubicBezTo>
                    <a:pt x="352" y="192"/>
                    <a:pt x="351" y="192"/>
                    <a:pt x="351" y="192"/>
                  </a:cubicBezTo>
                  <a:cubicBezTo>
                    <a:pt x="351" y="192"/>
                    <a:pt x="351" y="192"/>
                    <a:pt x="351" y="192"/>
                  </a:cubicBezTo>
                  <a:cubicBezTo>
                    <a:pt x="351" y="193"/>
                    <a:pt x="352" y="193"/>
                    <a:pt x="352" y="194"/>
                  </a:cubicBezTo>
                  <a:cubicBezTo>
                    <a:pt x="352" y="195"/>
                    <a:pt x="351" y="195"/>
                    <a:pt x="351" y="196"/>
                  </a:cubicBezTo>
                  <a:cubicBezTo>
                    <a:pt x="351" y="197"/>
                    <a:pt x="352" y="198"/>
                    <a:pt x="352" y="199"/>
                  </a:cubicBezTo>
                  <a:cubicBezTo>
                    <a:pt x="352" y="199"/>
                    <a:pt x="352" y="200"/>
                    <a:pt x="351" y="200"/>
                  </a:cubicBezTo>
                  <a:cubicBezTo>
                    <a:pt x="350" y="200"/>
                    <a:pt x="350" y="199"/>
                    <a:pt x="350" y="199"/>
                  </a:cubicBezTo>
                  <a:cubicBezTo>
                    <a:pt x="349" y="199"/>
                    <a:pt x="349" y="200"/>
                    <a:pt x="348" y="200"/>
                  </a:cubicBezTo>
                  <a:cubicBezTo>
                    <a:pt x="348" y="200"/>
                    <a:pt x="348" y="200"/>
                    <a:pt x="348" y="200"/>
                  </a:cubicBezTo>
                  <a:cubicBezTo>
                    <a:pt x="349" y="201"/>
                    <a:pt x="349" y="201"/>
                    <a:pt x="349" y="201"/>
                  </a:cubicBezTo>
                  <a:cubicBezTo>
                    <a:pt x="349" y="202"/>
                    <a:pt x="348" y="202"/>
                    <a:pt x="348" y="203"/>
                  </a:cubicBezTo>
                  <a:cubicBezTo>
                    <a:pt x="348" y="203"/>
                    <a:pt x="348" y="204"/>
                    <a:pt x="347" y="204"/>
                  </a:cubicBezTo>
                  <a:cubicBezTo>
                    <a:pt x="347" y="204"/>
                    <a:pt x="347" y="204"/>
                    <a:pt x="347" y="204"/>
                  </a:cubicBezTo>
                  <a:cubicBezTo>
                    <a:pt x="347" y="205"/>
                    <a:pt x="348" y="205"/>
                    <a:pt x="348" y="206"/>
                  </a:cubicBezTo>
                  <a:cubicBezTo>
                    <a:pt x="348" y="207"/>
                    <a:pt x="348" y="208"/>
                    <a:pt x="347" y="209"/>
                  </a:cubicBezTo>
                  <a:cubicBezTo>
                    <a:pt x="347" y="211"/>
                    <a:pt x="346" y="211"/>
                    <a:pt x="346" y="213"/>
                  </a:cubicBezTo>
                  <a:cubicBezTo>
                    <a:pt x="346" y="214"/>
                    <a:pt x="346" y="215"/>
                    <a:pt x="345" y="216"/>
                  </a:cubicBezTo>
                  <a:cubicBezTo>
                    <a:pt x="345" y="217"/>
                    <a:pt x="344" y="217"/>
                    <a:pt x="344" y="217"/>
                  </a:cubicBezTo>
                  <a:cubicBezTo>
                    <a:pt x="343" y="217"/>
                    <a:pt x="343" y="218"/>
                    <a:pt x="343" y="218"/>
                  </a:cubicBezTo>
                  <a:cubicBezTo>
                    <a:pt x="343" y="220"/>
                    <a:pt x="344" y="220"/>
                    <a:pt x="344" y="221"/>
                  </a:cubicBezTo>
                  <a:cubicBezTo>
                    <a:pt x="344" y="222"/>
                    <a:pt x="344" y="222"/>
                    <a:pt x="344" y="222"/>
                  </a:cubicBezTo>
                  <a:cubicBezTo>
                    <a:pt x="344" y="223"/>
                    <a:pt x="343" y="223"/>
                    <a:pt x="343" y="223"/>
                  </a:cubicBezTo>
                  <a:cubicBezTo>
                    <a:pt x="343" y="223"/>
                    <a:pt x="344" y="224"/>
                    <a:pt x="344" y="224"/>
                  </a:cubicBezTo>
                  <a:cubicBezTo>
                    <a:pt x="344" y="225"/>
                    <a:pt x="344" y="225"/>
                    <a:pt x="344" y="226"/>
                  </a:cubicBezTo>
                  <a:cubicBezTo>
                    <a:pt x="344" y="227"/>
                    <a:pt x="345" y="227"/>
                    <a:pt x="345" y="228"/>
                  </a:cubicBezTo>
                  <a:cubicBezTo>
                    <a:pt x="345" y="229"/>
                    <a:pt x="345" y="229"/>
                    <a:pt x="345" y="229"/>
                  </a:cubicBezTo>
                  <a:cubicBezTo>
                    <a:pt x="345" y="229"/>
                    <a:pt x="345" y="229"/>
                    <a:pt x="345" y="229"/>
                  </a:cubicBezTo>
                  <a:cubicBezTo>
                    <a:pt x="344" y="229"/>
                    <a:pt x="344" y="228"/>
                    <a:pt x="343" y="228"/>
                  </a:cubicBezTo>
                  <a:cubicBezTo>
                    <a:pt x="343" y="228"/>
                    <a:pt x="342" y="229"/>
                    <a:pt x="342" y="230"/>
                  </a:cubicBezTo>
                  <a:cubicBezTo>
                    <a:pt x="342" y="230"/>
                    <a:pt x="343" y="230"/>
                    <a:pt x="343" y="231"/>
                  </a:cubicBezTo>
                  <a:cubicBezTo>
                    <a:pt x="343" y="231"/>
                    <a:pt x="342" y="231"/>
                    <a:pt x="342" y="231"/>
                  </a:cubicBezTo>
                  <a:cubicBezTo>
                    <a:pt x="341" y="231"/>
                    <a:pt x="341" y="232"/>
                    <a:pt x="341" y="232"/>
                  </a:cubicBezTo>
                  <a:cubicBezTo>
                    <a:pt x="341" y="233"/>
                    <a:pt x="343" y="232"/>
                    <a:pt x="343" y="233"/>
                  </a:cubicBezTo>
                  <a:cubicBezTo>
                    <a:pt x="343" y="233"/>
                    <a:pt x="343" y="234"/>
                    <a:pt x="342" y="234"/>
                  </a:cubicBezTo>
                  <a:cubicBezTo>
                    <a:pt x="342" y="234"/>
                    <a:pt x="341" y="234"/>
                    <a:pt x="341" y="234"/>
                  </a:cubicBezTo>
                  <a:cubicBezTo>
                    <a:pt x="340" y="235"/>
                    <a:pt x="340" y="236"/>
                    <a:pt x="339" y="237"/>
                  </a:cubicBezTo>
                  <a:cubicBezTo>
                    <a:pt x="339" y="237"/>
                    <a:pt x="340" y="237"/>
                    <a:pt x="340" y="237"/>
                  </a:cubicBezTo>
                  <a:cubicBezTo>
                    <a:pt x="340" y="238"/>
                    <a:pt x="340" y="238"/>
                    <a:pt x="340" y="238"/>
                  </a:cubicBezTo>
                  <a:cubicBezTo>
                    <a:pt x="339" y="238"/>
                    <a:pt x="338" y="238"/>
                    <a:pt x="337" y="238"/>
                  </a:cubicBezTo>
                  <a:cubicBezTo>
                    <a:pt x="337" y="238"/>
                    <a:pt x="336" y="239"/>
                    <a:pt x="336" y="240"/>
                  </a:cubicBezTo>
                  <a:cubicBezTo>
                    <a:pt x="336" y="240"/>
                    <a:pt x="336" y="240"/>
                    <a:pt x="336" y="240"/>
                  </a:cubicBezTo>
                  <a:cubicBezTo>
                    <a:pt x="336" y="241"/>
                    <a:pt x="337" y="240"/>
                    <a:pt x="337" y="241"/>
                  </a:cubicBezTo>
                  <a:cubicBezTo>
                    <a:pt x="337" y="242"/>
                    <a:pt x="335" y="242"/>
                    <a:pt x="335" y="243"/>
                  </a:cubicBezTo>
                  <a:cubicBezTo>
                    <a:pt x="335" y="244"/>
                    <a:pt x="335" y="244"/>
                    <a:pt x="335" y="244"/>
                  </a:cubicBezTo>
                  <a:cubicBezTo>
                    <a:pt x="335" y="245"/>
                    <a:pt x="335" y="245"/>
                    <a:pt x="335" y="245"/>
                  </a:cubicBezTo>
                  <a:cubicBezTo>
                    <a:pt x="334" y="245"/>
                    <a:pt x="334" y="246"/>
                    <a:pt x="334" y="246"/>
                  </a:cubicBezTo>
                  <a:cubicBezTo>
                    <a:pt x="333" y="246"/>
                    <a:pt x="333" y="246"/>
                    <a:pt x="333" y="246"/>
                  </a:cubicBezTo>
                  <a:cubicBezTo>
                    <a:pt x="333" y="246"/>
                    <a:pt x="332" y="246"/>
                    <a:pt x="332" y="246"/>
                  </a:cubicBezTo>
                  <a:cubicBezTo>
                    <a:pt x="332" y="246"/>
                    <a:pt x="333" y="247"/>
                    <a:pt x="333" y="247"/>
                  </a:cubicBezTo>
                  <a:cubicBezTo>
                    <a:pt x="333" y="248"/>
                    <a:pt x="331" y="248"/>
                    <a:pt x="331" y="248"/>
                  </a:cubicBezTo>
                  <a:cubicBezTo>
                    <a:pt x="331" y="249"/>
                    <a:pt x="331" y="250"/>
                    <a:pt x="331" y="250"/>
                  </a:cubicBezTo>
                  <a:cubicBezTo>
                    <a:pt x="330" y="250"/>
                    <a:pt x="330" y="249"/>
                    <a:pt x="330" y="249"/>
                  </a:cubicBezTo>
                  <a:cubicBezTo>
                    <a:pt x="329" y="249"/>
                    <a:pt x="329" y="250"/>
                    <a:pt x="329" y="250"/>
                  </a:cubicBezTo>
                  <a:cubicBezTo>
                    <a:pt x="328" y="251"/>
                    <a:pt x="328" y="252"/>
                    <a:pt x="327" y="252"/>
                  </a:cubicBezTo>
                  <a:cubicBezTo>
                    <a:pt x="327" y="253"/>
                    <a:pt x="328" y="253"/>
                    <a:pt x="328" y="254"/>
                  </a:cubicBezTo>
                  <a:cubicBezTo>
                    <a:pt x="328" y="254"/>
                    <a:pt x="328" y="254"/>
                    <a:pt x="328" y="255"/>
                  </a:cubicBezTo>
                  <a:cubicBezTo>
                    <a:pt x="328" y="256"/>
                    <a:pt x="328" y="256"/>
                    <a:pt x="327" y="257"/>
                  </a:cubicBezTo>
                  <a:cubicBezTo>
                    <a:pt x="327" y="257"/>
                    <a:pt x="327" y="257"/>
                    <a:pt x="327" y="257"/>
                  </a:cubicBezTo>
                  <a:cubicBezTo>
                    <a:pt x="326" y="257"/>
                    <a:pt x="326" y="257"/>
                    <a:pt x="325" y="258"/>
                  </a:cubicBezTo>
                  <a:cubicBezTo>
                    <a:pt x="325" y="258"/>
                    <a:pt x="324" y="258"/>
                    <a:pt x="324" y="259"/>
                  </a:cubicBezTo>
                  <a:cubicBezTo>
                    <a:pt x="324" y="259"/>
                    <a:pt x="324" y="259"/>
                    <a:pt x="323" y="259"/>
                  </a:cubicBezTo>
                  <a:cubicBezTo>
                    <a:pt x="323" y="259"/>
                    <a:pt x="323" y="259"/>
                    <a:pt x="323" y="259"/>
                  </a:cubicBezTo>
                  <a:cubicBezTo>
                    <a:pt x="321" y="259"/>
                    <a:pt x="321" y="259"/>
                    <a:pt x="321" y="259"/>
                  </a:cubicBezTo>
                  <a:cubicBezTo>
                    <a:pt x="321" y="259"/>
                    <a:pt x="321" y="260"/>
                    <a:pt x="321" y="260"/>
                  </a:cubicBezTo>
                  <a:cubicBezTo>
                    <a:pt x="320" y="260"/>
                    <a:pt x="320" y="260"/>
                    <a:pt x="319" y="260"/>
                  </a:cubicBezTo>
                  <a:cubicBezTo>
                    <a:pt x="319" y="260"/>
                    <a:pt x="318" y="260"/>
                    <a:pt x="318" y="260"/>
                  </a:cubicBezTo>
                  <a:cubicBezTo>
                    <a:pt x="317" y="260"/>
                    <a:pt x="317" y="260"/>
                    <a:pt x="317" y="260"/>
                  </a:cubicBezTo>
                  <a:cubicBezTo>
                    <a:pt x="317" y="261"/>
                    <a:pt x="316" y="261"/>
                    <a:pt x="316" y="261"/>
                  </a:cubicBezTo>
                  <a:cubicBezTo>
                    <a:pt x="315" y="262"/>
                    <a:pt x="315" y="263"/>
                    <a:pt x="314" y="263"/>
                  </a:cubicBezTo>
                  <a:cubicBezTo>
                    <a:pt x="314" y="263"/>
                    <a:pt x="314" y="262"/>
                    <a:pt x="314" y="262"/>
                  </a:cubicBezTo>
                  <a:cubicBezTo>
                    <a:pt x="313" y="262"/>
                    <a:pt x="313" y="263"/>
                    <a:pt x="313" y="264"/>
                  </a:cubicBezTo>
                  <a:cubicBezTo>
                    <a:pt x="311" y="264"/>
                    <a:pt x="311" y="264"/>
                    <a:pt x="311" y="264"/>
                  </a:cubicBezTo>
                  <a:cubicBezTo>
                    <a:pt x="311" y="265"/>
                    <a:pt x="311" y="265"/>
                    <a:pt x="311" y="265"/>
                  </a:cubicBezTo>
                  <a:cubicBezTo>
                    <a:pt x="311" y="265"/>
                    <a:pt x="311" y="266"/>
                    <a:pt x="311" y="266"/>
                  </a:cubicBezTo>
                  <a:cubicBezTo>
                    <a:pt x="311" y="266"/>
                    <a:pt x="310" y="266"/>
                    <a:pt x="310" y="267"/>
                  </a:cubicBezTo>
                  <a:cubicBezTo>
                    <a:pt x="310" y="267"/>
                    <a:pt x="310" y="267"/>
                    <a:pt x="310" y="267"/>
                  </a:cubicBezTo>
                  <a:cubicBezTo>
                    <a:pt x="307" y="267"/>
                    <a:pt x="307" y="263"/>
                    <a:pt x="304" y="263"/>
                  </a:cubicBezTo>
                  <a:cubicBezTo>
                    <a:pt x="304" y="263"/>
                    <a:pt x="304" y="263"/>
                    <a:pt x="304" y="263"/>
                  </a:cubicBezTo>
                  <a:cubicBezTo>
                    <a:pt x="305" y="264"/>
                    <a:pt x="305" y="265"/>
                    <a:pt x="305" y="266"/>
                  </a:cubicBezTo>
                  <a:cubicBezTo>
                    <a:pt x="306" y="267"/>
                    <a:pt x="306" y="267"/>
                    <a:pt x="306" y="269"/>
                  </a:cubicBezTo>
                  <a:cubicBezTo>
                    <a:pt x="306" y="269"/>
                    <a:pt x="305" y="270"/>
                    <a:pt x="304" y="270"/>
                  </a:cubicBezTo>
                  <a:cubicBezTo>
                    <a:pt x="303" y="270"/>
                    <a:pt x="303" y="269"/>
                    <a:pt x="303" y="269"/>
                  </a:cubicBezTo>
                  <a:cubicBezTo>
                    <a:pt x="302" y="269"/>
                    <a:pt x="301" y="270"/>
                    <a:pt x="301" y="270"/>
                  </a:cubicBezTo>
                  <a:cubicBezTo>
                    <a:pt x="301" y="271"/>
                    <a:pt x="301" y="271"/>
                    <a:pt x="301" y="272"/>
                  </a:cubicBezTo>
                  <a:cubicBezTo>
                    <a:pt x="300" y="272"/>
                    <a:pt x="299" y="273"/>
                    <a:pt x="298" y="273"/>
                  </a:cubicBezTo>
                  <a:cubicBezTo>
                    <a:pt x="298" y="274"/>
                    <a:pt x="298" y="274"/>
                    <a:pt x="297" y="275"/>
                  </a:cubicBezTo>
                  <a:cubicBezTo>
                    <a:pt x="297" y="275"/>
                    <a:pt x="296" y="275"/>
                    <a:pt x="296" y="275"/>
                  </a:cubicBezTo>
                  <a:cubicBezTo>
                    <a:pt x="295" y="275"/>
                    <a:pt x="295" y="275"/>
                    <a:pt x="295" y="276"/>
                  </a:cubicBezTo>
                  <a:cubicBezTo>
                    <a:pt x="294" y="276"/>
                    <a:pt x="294" y="276"/>
                    <a:pt x="294" y="277"/>
                  </a:cubicBezTo>
                  <a:cubicBezTo>
                    <a:pt x="292" y="277"/>
                    <a:pt x="292" y="277"/>
                    <a:pt x="292" y="277"/>
                  </a:cubicBezTo>
                  <a:cubicBezTo>
                    <a:pt x="292" y="277"/>
                    <a:pt x="292" y="277"/>
                    <a:pt x="292" y="277"/>
                  </a:cubicBezTo>
                  <a:cubicBezTo>
                    <a:pt x="292" y="278"/>
                    <a:pt x="291" y="278"/>
                    <a:pt x="290" y="278"/>
                  </a:cubicBezTo>
                  <a:cubicBezTo>
                    <a:pt x="290" y="278"/>
                    <a:pt x="289" y="279"/>
                    <a:pt x="289" y="279"/>
                  </a:cubicBezTo>
                  <a:cubicBezTo>
                    <a:pt x="289" y="280"/>
                    <a:pt x="288" y="280"/>
                    <a:pt x="287" y="280"/>
                  </a:cubicBezTo>
                  <a:cubicBezTo>
                    <a:pt x="286" y="281"/>
                    <a:pt x="285" y="281"/>
                    <a:pt x="284" y="282"/>
                  </a:cubicBezTo>
                  <a:cubicBezTo>
                    <a:pt x="283" y="283"/>
                    <a:pt x="283" y="283"/>
                    <a:pt x="283" y="284"/>
                  </a:cubicBezTo>
                  <a:cubicBezTo>
                    <a:pt x="283" y="285"/>
                    <a:pt x="283" y="285"/>
                    <a:pt x="283" y="285"/>
                  </a:cubicBezTo>
                  <a:cubicBezTo>
                    <a:pt x="282" y="286"/>
                    <a:pt x="283" y="286"/>
                    <a:pt x="282" y="286"/>
                  </a:cubicBezTo>
                  <a:cubicBezTo>
                    <a:pt x="282" y="287"/>
                    <a:pt x="282" y="287"/>
                    <a:pt x="282" y="287"/>
                  </a:cubicBezTo>
                  <a:cubicBezTo>
                    <a:pt x="282" y="288"/>
                    <a:pt x="282" y="288"/>
                    <a:pt x="283" y="288"/>
                  </a:cubicBezTo>
                  <a:cubicBezTo>
                    <a:pt x="283" y="288"/>
                    <a:pt x="284" y="289"/>
                    <a:pt x="284" y="289"/>
                  </a:cubicBezTo>
                  <a:cubicBezTo>
                    <a:pt x="284" y="290"/>
                    <a:pt x="285" y="290"/>
                    <a:pt x="285" y="290"/>
                  </a:cubicBezTo>
                  <a:cubicBezTo>
                    <a:pt x="285" y="291"/>
                    <a:pt x="284" y="291"/>
                    <a:pt x="283" y="292"/>
                  </a:cubicBezTo>
                  <a:cubicBezTo>
                    <a:pt x="283" y="292"/>
                    <a:pt x="283" y="292"/>
                    <a:pt x="283" y="292"/>
                  </a:cubicBezTo>
                  <a:cubicBezTo>
                    <a:pt x="282" y="292"/>
                    <a:pt x="281" y="292"/>
                    <a:pt x="280" y="293"/>
                  </a:cubicBezTo>
                  <a:cubicBezTo>
                    <a:pt x="280" y="293"/>
                    <a:pt x="280" y="293"/>
                    <a:pt x="280" y="293"/>
                  </a:cubicBezTo>
                  <a:cubicBezTo>
                    <a:pt x="280" y="292"/>
                    <a:pt x="280" y="292"/>
                    <a:pt x="280" y="292"/>
                  </a:cubicBezTo>
                  <a:cubicBezTo>
                    <a:pt x="280" y="292"/>
                    <a:pt x="280" y="291"/>
                    <a:pt x="280" y="291"/>
                  </a:cubicBezTo>
                  <a:cubicBezTo>
                    <a:pt x="280" y="290"/>
                    <a:pt x="279" y="290"/>
                    <a:pt x="279" y="290"/>
                  </a:cubicBezTo>
                  <a:cubicBezTo>
                    <a:pt x="278" y="289"/>
                    <a:pt x="278" y="289"/>
                    <a:pt x="278" y="288"/>
                  </a:cubicBezTo>
                  <a:cubicBezTo>
                    <a:pt x="278" y="285"/>
                    <a:pt x="278" y="285"/>
                    <a:pt x="278" y="285"/>
                  </a:cubicBezTo>
                  <a:cubicBezTo>
                    <a:pt x="278" y="284"/>
                    <a:pt x="278" y="284"/>
                    <a:pt x="278" y="284"/>
                  </a:cubicBezTo>
                  <a:cubicBezTo>
                    <a:pt x="278" y="282"/>
                    <a:pt x="278" y="282"/>
                    <a:pt x="278" y="282"/>
                  </a:cubicBezTo>
                  <a:cubicBezTo>
                    <a:pt x="278" y="282"/>
                    <a:pt x="278" y="282"/>
                    <a:pt x="278" y="282"/>
                  </a:cubicBezTo>
                  <a:cubicBezTo>
                    <a:pt x="278" y="282"/>
                    <a:pt x="278" y="283"/>
                    <a:pt x="277" y="283"/>
                  </a:cubicBezTo>
                  <a:cubicBezTo>
                    <a:pt x="277" y="283"/>
                    <a:pt x="277" y="282"/>
                    <a:pt x="277" y="282"/>
                  </a:cubicBezTo>
                  <a:cubicBezTo>
                    <a:pt x="276" y="283"/>
                    <a:pt x="276" y="284"/>
                    <a:pt x="275" y="284"/>
                  </a:cubicBezTo>
                  <a:cubicBezTo>
                    <a:pt x="273" y="284"/>
                    <a:pt x="273" y="284"/>
                    <a:pt x="273" y="284"/>
                  </a:cubicBezTo>
                  <a:cubicBezTo>
                    <a:pt x="273" y="283"/>
                    <a:pt x="274" y="283"/>
                    <a:pt x="274" y="282"/>
                  </a:cubicBezTo>
                  <a:cubicBezTo>
                    <a:pt x="274" y="282"/>
                    <a:pt x="274" y="282"/>
                    <a:pt x="274" y="282"/>
                  </a:cubicBezTo>
                  <a:cubicBezTo>
                    <a:pt x="274" y="282"/>
                    <a:pt x="274" y="282"/>
                    <a:pt x="274" y="282"/>
                  </a:cubicBezTo>
                  <a:cubicBezTo>
                    <a:pt x="273" y="282"/>
                    <a:pt x="273" y="283"/>
                    <a:pt x="273" y="283"/>
                  </a:cubicBezTo>
                  <a:cubicBezTo>
                    <a:pt x="272" y="283"/>
                    <a:pt x="271" y="282"/>
                    <a:pt x="270" y="282"/>
                  </a:cubicBezTo>
                  <a:cubicBezTo>
                    <a:pt x="270" y="281"/>
                    <a:pt x="270" y="281"/>
                    <a:pt x="269" y="281"/>
                  </a:cubicBezTo>
                  <a:cubicBezTo>
                    <a:pt x="269" y="281"/>
                    <a:pt x="268" y="281"/>
                    <a:pt x="268" y="281"/>
                  </a:cubicBezTo>
                  <a:cubicBezTo>
                    <a:pt x="268" y="282"/>
                    <a:pt x="269" y="282"/>
                    <a:pt x="269" y="282"/>
                  </a:cubicBezTo>
                  <a:cubicBezTo>
                    <a:pt x="269" y="283"/>
                    <a:pt x="268" y="284"/>
                    <a:pt x="267" y="284"/>
                  </a:cubicBezTo>
                  <a:cubicBezTo>
                    <a:pt x="266" y="284"/>
                    <a:pt x="265" y="283"/>
                    <a:pt x="265" y="283"/>
                  </a:cubicBezTo>
                  <a:cubicBezTo>
                    <a:pt x="264" y="283"/>
                    <a:pt x="264" y="284"/>
                    <a:pt x="264" y="284"/>
                  </a:cubicBezTo>
                  <a:cubicBezTo>
                    <a:pt x="264" y="284"/>
                    <a:pt x="264" y="284"/>
                    <a:pt x="264" y="284"/>
                  </a:cubicBezTo>
                  <a:cubicBezTo>
                    <a:pt x="263" y="284"/>
                    <a:pt x="263" y="284"/>
                    <a:pt x="262" y="284"/>
                  </a:cubicBezTo>
                  <a:cubicBezTo>
                    <a:pt x="260" y="284"/>
                    <a:pt x="260" y="284"/>
                    <a:pt x="260" y="284"/>
                  </a:cubicBezTo>
                  <a:cubicBezTo>
                    <a:pt x="258" y="285"/>
                    <a:pt x="258" y="285"/>
                    <a:pt x="258" y="285"/>
                  </a:cubicBezTo>
                  <a:cubicBezTo>
                    <a:pt x="257" y="285"/>
                    <a:pt x="256" y="284"/>
                    <a:pt x="255" y="283"/>
                  </a:cubicBezTo>
                  <a:cubicBezTo>
                    <a:pt x="255" y="283"/>
                    <a:pt x="254" y="283"/>
                    <a:pt x="254" y="282"/>
                  </a:cubicBezTo>
                  <a:cubicBezTo>
                    <a:pt x="254" y="280"/>
                    <a:pt x="256" y="280"/>
                    <a:pt x="257" y="278"/>
                  </a:cubicBezTo>
                  <a:cubicBezTo>
                    <a:pt x="256" y="278"/>
                    <a:pt x="256" y="277"/>
                    <a:pt x="255" y="277"/>
                  </a:cubicBezTo>
                  <a:cubicBezTo>
                    <a:pt x="255" y="277"/>
                    <a:pt x="255" y="277"/>
                    <a:pt x="254" y="277"/>
                  </a:cubicBezTo>
                  <a:cubicBezTo>
                    <a:pt x="254" y="278"/>
                    <a:pt x="254" y="279"/>
                    <a:pt x="253" y="279"/>
                  </a:cubicBezTo>
                  <a:cubicBezTo>
                    <a:pt x="252" y="279"/>
                    <a:pt x="252" y="277"/>
                    <a:pt x="251" y="277"/>
                  </a:cubicBezTo>
                  <a:cubicBezTo>
                    <a:pt x="250" y="277"/>
                    <a:pt x="250" y="278"/>
                    <a:pt x="249" y="278"/>
                  </a:cubicBezTo>
                  <a:cubicBezTo>
                    <a:pt x="247" y="278"/>
                    <a:pt x="246" y="278"/>
                    <a:pt x="245" y="277"/>
                  </a:cubicBezTo>
                  <a:cubicBezTo>
                    <a:pt x="244" y="277"/>
                    <a:pt x="244" y="275"/>
                    <a:pt x="242" y="275"/>
                  </a:cubicBezTo>
                  <a:cubicBezTo>
                    <a:pt x="242" y="275"/>
                    <a:pt x="241" y="276"/>
                    <a:pt x="241" y="276"/>
                  </a:cubicBezTo>
                  <a:cubicBezTo>
                    <a:pt x="241" y="276"/>
                    <a:pt x="241" y="277"/>
                    <a:pt x="241" y="278"/>
                  </a:cubicBezTo>
                  <a:cubicBezTo>
                    <a:pt x="241" y="278"/>
                    <a:pt x="240" y="278"/>
                    <a:pt x="240" y="279"/>
                  </a:cubicBezTo>
                  <a:cubicBezTo>
                    <a:pt x="239" y="279"/>
                    <a:pt x="239" y="280"/>
                    <a:pt x="238" y="280"/>
                  </a:cubicBezTo>
                  <a:cubicBezTo>
                    <a:pt x="238" y="281"/>
                    <a:pt x="237" y="280"/>
                    <a:pt x="237" y="280"/>
                  </a:cubicBezTo>
                  <a:cubicBezTo>
                    <a:pt x="236" y="280"/>
                    <a:pt x="236" y="281"/>
                    <a:pt x="235" y="282"/>
                  </a:cubicBezTo>
                  <a:cubicBezTo>
                    <a:pt x="234" y="283"/>
                    <a:pt x="233" y="282"/>
                    <a:pt x="232" y="282"/>
                  </a:cubicBezTo>
                  <a:cubicBezTo>
                    <a:pt x="231" y="282"/>
                    <a:pt x="230" y="282"/>
                    <a:pt x="229" y="283"/>
                  </a:cubicBezTo>
                  <a:cubicBezTo>
                    <a:pt x="228" y="284"/>
                    <a:pt x="228" y="285"/>
                    <a:pt x="228" y="286"/>
                  </a:cubicBezTo>
                  <a:cubicBezTo>
                    <a:pt x="227" y="286"/>
                    <a:pt x="227" y="286"/>
                    <a:pt x="227" y="286"/>
                  </a:cubicBezTo>
                  <a:cubicBezTo>
                    <a:pt x="225" y="285"/>
                    <a:pt x="225" y="285"/>
                    <a:pt x="225" y="285"/>
                  </a:cubicBezTo>
                  <a:cubicBezTo>
                    <a:pt x="225" y="285"/>
                    <a:pt x="225" y="285"/>
                    <a:pt x="224" y="285"/>
                  </a:cubicBezTo>
                  <a:cubicBezTo>
                    <a:pt x="223" y="285"/>
                    <a:pt x="223" y="285"/>
                    <a:pt x="223" y="284"/>
                  </a:cubicBezTo>
                  <a:cubicBezTo>
                    <a:pt x="221" y="285"/>
                    <a:pt x="221" y="287"/>
                    <a:pt x="220" y="289"/>
                  </a:cubicBezTo>
                  <a:cubicBezTo>
                    <a:pt x="220" y="289"/>
                    <a:pt x="220" y="289"/>
                    <a:pt x="220" y="289"/>
                  </a:cubicBezTo>
                  <a:cubicBezTo>
                    <a:pt x="219" y="289"/>
                    <a:pt x="219" y="289"/>
                    <a:pt x="218" y="289"/>
                  </a:cubicBezTo>
                  <a:cubicBezTo>
                    <a:pt x="217" y="290"/>
                    <a:pt x="217" y="291"/>
                    <a:pt x="217" y="291"/>
                  </a:cubicBezTo>
                  <a:cubicBezTo>
                    <a:pt x="216" y="291"/>
                    <a:pt x="216" y="290"/>
                    <a:pt x="215" y="289"/>
                  </a:cubicBezTo>
                  <a:cubicBezTo>
                    <a:pt x="214" y="290"/>
                    <a:pt x="214" y="291"/>
                    <a:pt x="214" y="292"/>
                  </a:cubicBezTo>
                  <a:cubicBezTo>
                    <a:pt x="214" y="293"/>
                    <a:pt x="215" y="293"/>
                    <a:pt x="215" y="294"/>
                  </a:cubicBezTo>
                  <a:cubicBezTo>
                    <a:pt x="215" y="295"/>
                    <a:pt x="214" y="295"/>
                    <a:pt x="214" y="296"/>
                  </a:cubicBezTo>
                  <a:cubicBezTo>
                    <a:pt x="214" y="297"/>
                    <a:pt x="216" y="297"/>
                    <a:pt x="216" y="298"/>
                  </a:cubicBezTo>
                  <a:cubicBezTo>
                    <a:pt x="216" y="299"/>
                    <a:pt x="216" y="299"/>
                    <a:pt x="216" y="299"/>
                  </a:cubicBezTo>
                  <a:cubicBezTo>
                    <a:pt x="215" y="299"/>
                    <a:pt x="215" y="299"/>
                    <a:pt x="215" y="299"/>
                  </a:cubicBezTo>
                  <a:cubicBezTo>
                    <a:pt x="214" y="299"/>
                    <a:pt x="214" y="299"/>
                    <a:pt x="214" y="299"/>
                  </a:cubicBezTo>
                  <a:cubicBezTo>
                    <a:pt x="213" y="299"/>
                    <a:pt x="213" y="299"/>
                    <a:pt x="213" y="299"/>
                  </a:cubicBezTo>
                  <a:cubicBezTo>
                    <a:pt x="212" y="299"/>
                    <a:pt x="212" y="298"/>
                    <a:pt x="212" y="297"/>
                  </a:cubicBezTo>
                  <a:cubicBezTo>
                    <a:pt x="211" y="297"/>
                    <a:pt x="211" y="297"/>
                    <a:pt x="210" y="297"/>
                  </a:cubicBezTo>
                  <a:cubicBezTo>
                    <a:pt x="210" y="297"/>
                    <a:pt x="210" y="297"/>
                    <a:pt x="210" y="297"/>
                  </a:cubicBezTo>
                  <a:cubicBezTo>
                    <a:pt x="209" y="297"/>
                    <a:pt x="209" y="297"/>
                    <a:pt x="209" y="297"/>
                  </a:cubicBezTo>
                  <a:cubicBezTo>
                    <a:pt x="208" y="297"/>
                    <a:pt x="207" y="297"/>
                    <a:pt x="206" y="297"/>
                  </a:cubicBezTo>
                  <a:cubicBezTo>
                    <a:pt x="205" y="297"/>
                    <a:pt x="205" y="297"/>
                    <a:pt x="204" y="297"/>
                  </a:cubicBezTo>
                  <a:cubicBezTo>
                    <a:pt x="203" y="297"/>
                    <a:pt x="203" y="298"/>
                    <a:pt x="203" y="298"/>
                  </a:cubicBezTo>
                  <a:cubicBezTo>
                    <a:pt x="201" y="298"/>
                    <a:pt x="200" y="296"/>
                    <a:pt x="200" y="295"/>
                  </a:cubicBezTo>
                  <a:cubicBezTo>
                    <a:pt x="199" y="295"/>
                    <a:pt x="199" y="295"/>
                    <a:pt x="198" y="295"/>
                  </a:cubicBezTo>
                  <a:cubicBezTo>
                    <a:pt x="197" y="295"/>
                    <a:pt x="197" y="295"/>
                    <a:pt x="197" y="294"/>
                  </a:cubicBezTo>
                  <a:cubicBezTo>
                    <a:pt x="196" y="292"/>
                    <a:pt x="196" y="292"/>
                    <a:pt x="196" y="290"/>
                  </a:cubicBezTo>
                  <a:cubicBezTo>
                    <a:pt x="196" y="288"/>
                    <a:pt x="197" y="287"/>
                    <a:pt x="196" y="286"/>
                  </a:cubicBezTo>
                  <a:cubicBezTo>
                    <a:pt x="195" y="285"/>
                    <a:pt x="194" y="285"/>
                    <a:pt x="193" y="284"/>
                  </a:cubicBezTo>
                  <a:cubicBezTo>
                    <a:pt x="192" y="283"/>
                    <a:pt x="192" y="282"/>
                    <a:pt x="191" y="281"/>
                  </a:cubicBezTo>
                  <a:cubicBezTo>
                    <a:pt x="189" y="280"/>
                    <a:pt x="187" y="280"/>
                    <a:pt x="185" y="279"/>
                  </a:cubicBezTo>
                  <a:cubicBezTo>
                    <a:pt x="184" y="279"/>
                    <a:pt x="184" y="278"/>
                    <a:pt x="184" y="276"/>
                  </a:cubicBezTo>
                  <a:cubicBezTo>
                    <a:pt x="184" y="276"/>
                    <a:pt x="184" y="275"/>
                    <a:pt x="184" y="275"/>
                  </a:cubicBezTo>
                  <a:cubicBezTo>
                    <a:pt x="184" y="273"/>
                    <a:pt x="184" y="272"/>
                    <a:pt x="185" y="270"/>
                  </a:cubicBezTo>
                  <a:cubicBezTo>
                    <a:pt x="186" y="268"/>
                    <a:pt x="186" y="268"/>
                    <a:pt x="186" y="266"/>
                  </a:cubicBezTo>
                  <a:cubicBezTo>
                    <a:pt x="187" y="264"/>
                    <a:pt x="188" y="262"/>
                    <a:pt x="188" y="260"/>
                  </a:cubicBezTo>
                  <a:cubicBezTo>
                    <a:pt x="188" y="257"/>
                    <a:pt x="188" y="257"/>
                    <a:pt x="188" y="257"/>
                  </a:cubicBezTo>
                  <a:cubicBezTo>
                    <a:pt x="188" y="254"/>
                    <a:pt x="186" y="253"/>
                    <a:pt x="184" y="250"/>
                  </a:cubicBezTo>
                  <a:cubicBezTo>
                    <a:pt x="183" y="249"/>
                    <a:pt x="183" y="248"/>
                    <a:pt x="183" y="247"/>
                  </a:cubicBezTo>
                  <a:cubicBezTo>
                    <a:pt x="183" y="245"/>
                    <a:pt x="182" y="244"/>
                    <a:pt x="181" y="244"/>
                  </a:cubicBezTo>
                  <a:cubicBezTo>
                    <a:pt x="178" y="244"/>
                    <a:pt x="178" y="246"/>
                    <a:pt x="176" y="247"/>
                  </a:cubicBezTo>
                  <a:cubicBezTo>
                    <a:pt x="176" y="247"/>
                    <a:pt x="176" y="247"/>
                    <a:pt x="176" y="247"/>
                  </a:cubicBezTo>
                  <a:cubicBezTo>
                    <a:pt x="174" y="247"/>
                    <a:pt x="174" y="246"/>
                    <a:pt x="172" y="246"/>
                  </a:cubicBezTo>
                  <a:cubicBezTo>
                    <a:pt x="171" y="246"/>
                    <a:pt x="169" y="246"/>
                    <a:pt x="169" y="245"/>
                  </a:cubicBezTo>
                  <a:cubicBezTo>
                    <a:pt x="169" y="244"/>
                    <a:pt x="169" y="243"/>
                    <a:pt x="169" y="242"/>
                  </a:cubicBezTo>
                  <a:cubicBezTo>
                    <a:pt x="169" y="241"/>
                    <a:pt x="168" y="241"/>
                    <a:pt x="167" y="241"/>
                  </a:cubicBezTo>
                  <a:cubicBezTo>
                    <a:pt x="167" y="239"/>
                    <a:pt x="166" y="237"/>
                    <a:pt x="165" y="237"/>
                  </a:cubicBezTo>
                  <a:cubicBezTo>
                    <a:pt x="163" y="237"/>
                    <a:pt x="163" y="238"/>
                    <a:pt x="162" y="238"/>
                  </a:cubicBezTo>
                  <a:cubicBezTo>
                    <a:pt x="159" y="239"/>
                    <a:pt x="158" y="240"/>
                    <a:pt x="156" y="240"/>
                  </a:cubicBezTo>
                  <a:cubicBezTo>
                    <a:pt x="153" y="240"/>
                    <a:pt x="153" y="240"/>
                    <a:pt x="153" y="240"/>
                  </a:cubicBezTo>
                  <a:cubicBezTo>
                    <a:pt x="151" y="240"/>
                    <a:pt x="150" y="242"/>
                    <a:pt x="149" y="244"/>
                  </a:cubicBezTo>
                  <a:cubicBezTo>
                    <a:pt x="148" y="246"/>
                    <a:pt x="147" y="247"/>
                    <a:pt x="146" y="248"/>
                  </a:cubicBezTo>
                  <a:cubicBezTo>
                    <a:pt x="145" y="250"/>
                    <a:pt x="145" y="252"/>
                    <a:pt x="142" y="252"/>
                  </a:cubicBezTo>
                  <a:cubicBezTo>
                    <a:pt x="142" y="252"/>
                    <a:pt x="141" y="252"/>
                    <a:pt x="141" y="252"/>
                  </a:cubicBezTo>
                  <a:cubicBezTo>
                    <a:pt x="140" y="254"/>
                    <a:pt x="140" y="256"/>
                    <a:pt x="138" y="256"/>
                  </a:cubicBezTo>
                  <a:cubicBezTo>
                    <a:pt x="136" y="256"/>
                    <a:pt x="136" y="256"/>
                    <a:pt x="134" y="256"/>
                  </a:cubicBezTo>
                  <a:cubicBezTo>
                    <a:pt x="134" y="256"/>
                    <a:pt x="134" y="256"/>
                    <a:pt x="134" y="256"/>
                  </a:cubicBezTo>
                  <a:cubicBezTo>
                    <a:pt x="133" y="255"/>
                    <a:pt x="132" y="254"/>
                    <a:pt x="130" y="254"/>
                  </a:cubicBezTo>
                  <a:cubicBezTo>
                    <a:pt x="129" y="254"/>
                    <a:pt x="129" y="255"/>
                    <a:pt x="127" y="255"/>
                  </a:cubicBezTo>
                  <a:cubicBezTo>
                    <a:pt x="125" y="255"/>
                    <a:pt x="123" y="255"/>
                    <a:pt x="121" y="254"/>
                  </a:cubicBezTo>
                  <a:cubicBezTo>
                    <a:pt x="120" y="253"/>
                    <a:pt x="119" y="252"/>
                    <a:pt x="118" y="252"/>
                  </a:cubicBezTo>
                  <a:cubicBezTo>
                    <a:pt x="118" y="252"/>
                    <a:pt x="118" y="253"/>
                    <a:pt x="117" y="253"/>
                  </a:cubicBezTo>
                  <a:cubicBezTo>
                    <a:pt x="116" y="254"/>
                    <a:pt x="116" y="253"/>
                    <a:pt x="115" y="253"/>
                  </a:cubicBezTo>
                  <a:cubicBezTo>
                    <a:pt x="114" y="254"/>
                    <a:pt x="115" y="255"/>
                    <a:pt x="114" y="256"/>
                  </a:cubicBezTo>
                  <a:cubicBezTo>
                    <a:pt x="114" y="258"/>
                    <a:pt x="114" y="258"/>
                    <a:pt x="113" y="259"/>
                  </a:cubicBezTo>
                  <a:cubicBezTo>
                    <a:pt x="113" y="259"/>
                    <a:pt x="113" y="259"/>
                    <a:pt x="113" y="259"/>
                  </a:cubicBezTo>
                  <a:cubicBezTo>
                    <a:pt x="112" y="259"/>
                    <a:pt x="111" y="259"/>
                    <a:pt x="110" y="259"/>
                  </a:cubicBezTo>
                  <a:cubicBezTo>
                    <a:pt x="110" y="256"/>
                    <a:pt x="110" y="256"/>
                    <a:pt x="110" y="256"/>
                  </a:cubicBezTo>
                  <a:cubicBezTo>
                    <a:pt x="110" y="256"/>
                    <a:pt x="110" y="256"/>
                    <a:pt x="110" y="255"/>
                  </a:cubicBezTo>
                  <a:cubicBezTo>
                    <a:pt x="108" y="257"/>
                    <a:pt x="106" y="258"/>
                    <a:pt x="104" y="258"/>
                  </a:cubicBezTo>
                  <a:cubicBezTo>
                    <a:pt x="104" y="258"/>
                    <a:pt x="104" y="258"/>
                    <a:pt x="104" y="258"/>
                  </a:cubicBezTo>
                  <a:cubicBezTo>
                    <a:pt x="101" y="258"/>
                    <a:pt x="100" y="258"/>
                    <a:pt x="97" y="257"/>
                  </a:cubicBezTo>
                  <a:cubicBezTo>
                    <a:pt x="97" y="257"/>
                    <a:pt x="96" y="256"/>
                    <a:pt x="95" y="256"/>
                  </a:cubicBezTo>
                  <a:cubicBezTo>
                    <a:pt x="93" y="256"/>
                    <a:pt x="92" y="257"/>
                    <a:pt x="90" y="257"/>
                  </a:cubicBezTo>
                  <a:cubicBezTo>
                    <a:pt x="89" y="257"/>
                    <a:pt x="89" y="256"/>
                    <a:pt x="87" y="256"/>
                  </a:cubicBezTo>
                  <a:cubicBezTo>
                    <a:pt x="87" y="256"/>
                    <a:pt x="86" y="257"/>
                    <a:pt x="86" y="257"/>
                  </a:cubicBezTo>
                  <a:cubicBezTo>
                    <a:pt x="83" y="257"/>
                    <a:pt x="81" y="254"/>
                    <a:pt x="79" y="252"/>
                  </a:cubicBezTo>
                  <a:cubicBezTo>
                    <a:pt x="77" y="251"/>
                    <a:pt x="75" y="250"/>
                    <a:pt x="73" y="250"/>
                  </a:cubicBezTo>
                  <a:cubicBezTo>
                    <a:pt x="72" y="249"/>
                    <a:pt x="72" y="248"/>
                    <a:pt x="71" y="247"/>
                  </a:cubicBezTo>
                  <a:cubicBezTo>
                    <a:pt x="69" y="246"/>
                    <a:pt x="67" y="246"/>
                    <a:pt x="66" y="245"/>
                  </a:cubicBezTo>
                  <a:cubicBezTo>
                    <a:pt x="64" y="245"/>
                    <a:pt x="64" y="242"/>
                    <a:pt x="62" y="241"/>
                  </a:cubicBezTo>
                  <a:cubicBezTo>
                    <a:pt x="61" y="241"/>
                    <a:pt x="60" y="241"/>
                    <a:pt x="58" y="241"/>
                  </a:cubicBezTo>
                  <a:cubicBezTo>
                    <a:pt x="57" y="240"/>
                    <a:pt x="57" y="240"/>
                    <a:pt x="56" y="240"/>
                  </a:cubicBezTo>
                  <a:cubicBezTo>
                    <a:pt x="55" y="240"/>
                    <a:pt x="55" y="241"/>
                    <a:pt x="54" y="241"/>
                  </a:cubicBezTo>
                  <a:cubicBezTo>
                    <a:pt x="53" y="241"/>
                    <a:pt x="52" y="240"/>
                    <a:pt x="51" y="240"/>
                  </a:cubicBezTo>
                  <a:cubicBezTo>
                    <a:pt x="51" y="240"/>
                    <a:pt x="51" y="240"/>
                    <a:pt x="51" y="240"/>
                  </a:cubicBezTo>
                  <a:cubicBezTo>
                    <a:pt x="49" y="237"/>
                    <a:pt x="47" y="237"/>
                    <a:pt x="45" y="235"/>
                  </a:cubicBezTo>
                  <a:cubicBezTo>
                    <a:pt x="44" y="234"/>
                    <a:pt x="42" y="234"/>
                    <a:pt x="41" y="234"/>
                  </a:cubicBezTo>
                  <a:cubicBezTo>
                    <a:pt x="40" y="233"/>
                    <a:pt x="39" y="232"/>
                    <a:pt x="38" y="232"/>
                  </a:cubicBezTo>
                  <a:cubicBezTo>
                    <a:pt x="37" y="232"/>
                    <a:pt x="37" y="232"/>
                    <a:pt x="37" y="233"/>
                  </a:cubicBezTo>
                  <a:cubicBezTo>
                    <a:pt x="35" y="232"/>
                    <a:pt x="34" y="232"/>
                    <a:pt x="34" y="230"/>
                  </a:cubicBezTo>
                  <a:cubicBezTo>
                    <a:pt x="34" y="228"/>
                    <a:pt x="34" y="228"/>
                    <a:pt x="34" y="228"/>
                  </a:cubicBezTo>
                  <a:cubicBezTo>
                    <a:pt x="34" y="226"/>
                    <a:pt x="33" y="225"/>
                    <a:pt x="33" y="224"/>
                  </a:cubicBezTo>
                  <a:cubicBezTo>
                    <a:pt x="33" y="222"/>
                    <a:pt x="33" y="222"/>
                    <a:pt x="33" y="222"/>
                  </a:cubicBezTo>
                  <a:cubicBezTo>
                    <a:pt x="34" y="220"/>
                    <a:pt x="35" y="220"/>
                    <a:pt x="37" y="219"/>
                  </a:cubicBezTo>
                  <a:cubicBezTo>
                    <a:pt x="38" y="219"/>
                    <a:pt x="38" y="217"/>
                    <a:pt x="38" y="216"/>
                  </a:cubicBezTo>
                  <a:cubicBezTo>
                    <a:pt x="38" y="214"/>
                    <a:pt x="37" y="213"/>
                    <a:pt x="35" y="212"/>
                  </a:cubicBezTo>
                  <a:cubicBezTo>
                    <a:pt x="35" y="212"/>
                    <a:pt x="34" y="212"/>
                    <a:pt x="33" y="211"/>
                  </a:cubicBezTo>
                  <a:cubicBezTo>
                    <a:pt x="32" y="210"/>
                    <a:pt x="31" y="208"/>
                    <a:pt x="31" y="206"/>
                  </a:cubicBezTo>
                  <a:cubicBezTo>
                    <a:pt x="29" y="202"/>
                    <a:pt x="29" y="198"/>
                    <a:pt x="25" y="195"/>
                  </a:cubicBezTo>
                  <a:cubicBezTo>
                    <a:pt x="25" y="195"/>
                    <a:pt x="25" y="195"/>
                    <a:pt x="25" y="195"/>
                  </a:cubicBezTo>
                  <a:cubicBezTo>
                    <a:pt x="25" y="193"/>
                    <a:pt x="24" y="191"/>
                    <a:pt x="23" y="191"/>
                  </a:cubicBezTo>
                  <a:cubicBezTo>
                    <a:pt x="21" y="191"/>
                    <a:pt x="21" y="192"/>
                    <a:pt x="20" y="192"/>
                  </a:cubicBezTo>
                  <a:cubicBezTo>
                    <a:pt x="18" y="192"/>
                    <a:pt x="18" y="190"/>
                    <a:pt x="16" y="190"/>
                  </a:cubicBezTo>
                  <a:cubicBezTo>
                    <a:pt x="15" y="189"/>
                    <a:pt x="15" y="188"/>
                    <a:pt x="13" y="187"/>
                  </a:cubicBezTo>
                  <a:cubicBezTo>
                    <a:pt x="12" y="187"/>
                    <a:pt x="11" y="187"/>
                    <a:pt x="11" y="186"/>
                  </a:cubicBezTo>
                  <a:cubicBezTo>
                    <a:pt x="10" y="185"/>
                    <a:pt x="11" y="184"/>
                    <a:pt x="10" y="182"/>
                  </a:cubicBezTo>
                  <a:cubicBezTo>
                    <a:pt x="10" y="181"/>
                    <a:pt x="9" y="181"/>
                    <a:pt x="8" y="181"/>
                  </a:cubicBezTo>
                  <a:cubicBezTo>
                    <a:pt x="7" y="180"/>
                    <a:pt x="6" y="179"/>
                    <a:pt x="5" y="179"/>
                  </a:cubicBezTo>
                  <a:cubicBezTo>
                    <a:pt x="5" y="179"/>
                    <a:pt x="5" y="179"/>
                    <a:pt x="5" y="179"/>
                  </a:cubicBezTo>
                  <a:cubicBezTo>
                    <a:pt x="5" y="177"/>
                    <a:pt x="6" y="177"/>
                    <a:pt x="6" y="175"/>
                  </a:cubicBezTo>
                  <a:cubicBezTo>
                    <a:pt x="6" y="175"/>
                    <a:pt x="6" y="175"/>
                    <a:pt x="6" y="175"/>
                  </a:cubicBezTo>
                  <a:cubicBezTo>
                    <a:pt x="7" y="173"/>
                    <a:pt x="7" y="172"/>
                    <a:pt x="7" y="171"/>
                  </a:cubicBezTo>
                  <a:cubicBezTo>
                    <a:pt x="7" y="168"/>
                    <a:pt x="5" y="166"/>
                    <a:pt x="3" y="166"/>
                  </a:cubicBezTo>
                  <a:cubicBezTo>
                    <a:pt x="2" y="166"/>
                    <a:pt x="2" y="166"/>
                    <a:pt x="2" y="166"/>
                  </a:cubicBezTo>
                  <a:cubicBezTo>
                    <a:pt x="1" y="166"/>
                    <a:pt x="1" y="166"/>
                    <a:pt x="0" y="166"/>
                  </a:cubicBezTo>
                  <a:cubicBezTo>
                    <a:pt x="1" y="165"/>
                    <a:pt x="2" y="164"/>
                    <a:pt x="2" y="163"/>
                  </a:cubicBezTo>
                  <a:cubicBezTo>
                    <a:pt x="2" y="161"/>
                    <a:pt x="2" y="161"/>
                    <a:pt x="1" y="160"/>
                  </a:cubicBezTo>
                  <a:cubicBezTo>
                    <a:pt x="1" y="160"/>
                    <a:pt x="1" y="160"/>
                    <a:pt x="1" y="160"/>
                  </a:cubicBezTo>
                  <a:cubicBezTo>
                    <a:pt x="2" y="158"/>
                    <a:pt x="4" y="158"/>
                    <a:pt x="4" y="157"/>
                  </a:cubicBezTo>
                  <a:cubicBezTo>
                    <a:pt x="4" y="154"/>
                    <a:pt x="4" y="154"/>
                    <a:pt x="4" y="154"/>
                  </a:cubicBezTo>
                  <a:cubicBezTo>
                    <a:pt x="3" y="152"/>
                    <a:pt x="3" y="152"/>
                    <a:pt x="3" y="152"/>
                  </a:cubicBezTo>
                  <a:cubicBezTo>
                    <a:pt x="4" y="152"/>
                    <a:pt x="5" y="152"/>
                    <a:pt x="6" y="152"/>
                  </a:cubicBezTo>
                  <a:cubicBezTo>
                    <a:pt x="7" y="152"/>
                    <a:pt x="8" y="151"/>
                    <a:pt x="8" y="150"/>
                  </a:cubicBezTo>
                  <a:cubicBezTo>
                    <a:pt x="10" y="149"/>
                    <a:pt x="10" y="148"/>
                    <a:pt x="12" y="148"/>
                  </a:cubicBezTo>
                  <a:cubicBezTo>
                    <a:pt x="13" y="148"/>
                    <a:pt x="13" y="149"/>
                    <a:pt x="13" y="150"/>
                  </a:cubicBezTo>
                  <a:cubicBezTo>
                    <a:pt x="13" y="151"/>
                    <a:pt x="14" y="151"/>
                    <a:pt x="15" y="151"/>
                  </a:cubicBezTo>
                  <a:cubicBezTo>
                    <a:pt x="18" y="151"/>
                    <a:pt x="18" y="151"/>
                    <a:pt x="18" y="151"/>
                  </a:cubicBezTo>
                  <a:cubicBezTo>
                    <a:pt x="19" y="151"/>
                    <a:pt x="20" y="150"/>
                    <a:pt x="21" y="150"/>
                  </a:cubicBezTo>
                  <a:cubicBezTo>
                    <a:pt x="21" y="148"/>
                    <a:pt x="22" y="147"/>
                    <a:pt x="22" y="144"/>
                  </a:cubicBezTo>
                  <a:cubicBezTo>
                    <a:pt x="23" y="145"/>
                    <a:pt x="23" y="146"/>
                    <a:pt x="25" y="146"/>
                  </a:cubicBezTo>
                  <a:cubicBezTo>
                    <a:pt x="28" y="146"/>
                    <a:pt x="28" y="146"/>
                    <a:pt x="28" y="146"/>
                  </a:cubicBezTo>
                  <a:cubicBezTo>
                    <a:pt x="29" y="146"/>
                    <a:pt x="29" y="145"/>
                    <a:pt x="30" y="145"/>
                  </a:cubicBezTo>
                  <a:cubicBezTo>
                    <a:pt x="31" y="145"/>
                    <a:pt x="31" y="145"/>
                    <a:pt x="32" y="144"/>
                  </a:cubicBezTo>
                  <a:cubicBezTo>
                    <a:pt x="32" y="143"/>
                    <a:pt x="32" y="143"/>
                    <a:pt x="33" y="142"/>
                  </a:cubicBezTo>
                  <a:cubicBezTo>
                    <a:pt x="34" y="141"/>
                    <a:pt x="35" y="141"/>
                    <a:pt x="37" y="141"/>
                  </a:cubicBezTo>
                  <a:cubicBezTo>
                    <a:pt x="37" y="140"/>
                    <a:pt x="38" y="140"/>
                    <a:pt x="39" y="140"/>
                  </a:cubicBezTo>
                  <a:cubicBezTo>
                    <a:pt x="39" y="140"/>
                    <a:pt x="39" y="139"/>
                    <a:pt x="39" y="139"/>
                  </a:cubicBezTo>
                  <a:cubicBezTo>
                    <a:pt x="42" y="138"/>
                    <a:pt x="45" y="138"/>
                    <a:pt x="45" y="135"/>
                  </a:cubicBezTo>
                  <a:cubicBezTo>
                    <a:pt x="45" y="135"/>
                    <a:pt x="45" y="135"/>
                    <a:pt x="45" y="135"/>
                  </a:cubicBezTo>
                  <a:cubicBezTo>
                    <a:pt x="45" y="133"/>
                    <a:pt x="48" y="132"/>
                    <a:pt x="48" y="130"/>
                  </a:cubicBezTo>
                  <a:cubicBezTo>
                    <a:pt x="48" y="127"/>
                    <a:pt x="48" y="127"/>
                    <a:pt x="48" y="127"/>
                  </a:cubicBezTo>
                  <a:cubicBezTo>
                    <a:pt x="48" y="126"/>
                    <a:pt x="49" y="126"/>
                    <a:pt x="49" y="126"/>
                  </a:cubicBezTo>
                  <a:cubicBezTo>
                    <a:pt x="49" y="125"/>
                    <a:pt x="48" y="124"/>
                    <a:pt x="48" y="123"/>
                  </a:cubicBezTo>
                  <a:cubicBezTo>
                    <a:pt x="47" y="122"/>
                    <a:pt x="48" y="121"/>
                    <a:pt x="48" y="119"/>
                  </a:cubicBezTo>
                  <a:cubicBezTo>
                    <a:pt x="48" y="118"/>
                    <a:pt x="48" y="117"/>
                    <a:pt x="48" y="115"/>
                  </a:cubicBezTo>
                  <a:cubicBezTo>
                    <a:pt x="48" y="114"/>
                    <a:pt x="47" y="114"/>
                    <a:pt x="47" y="114"/>
                  </a:cubicBezTo>
                  <a:cubicBezTo>
                    <a:pt x="44" y="114"/>
                    <a:pt x="44" y="114"/>
                    <a:pt x="44" y="114"/>
                  </a:cubicBezTo>
                  <a:cubicBezTo>
                    <a:pt x="44" y="114"/>
                    <a:pt x="43" y="114"/>
                    <a:pt x="43" y="113"/>
                  </a:cubicBezTo>
                  <a:cubicBezTo>
                    <a:pt x="43" y="112"/>
                    <a:pt x="45" y="112"/>
                    <a:pt x="46" y="112"/>
                  </a:cubicBezTo>
                  <a:cubicBezTo>
                    <a:pt x="47" y="112"/>
                    <a:pt x="47" y="112"/>
                    <a:pt x="48" y="112"/>
                  </a:cubicBezTo>
                  <a:cubicBezTo>
                    <a:pt x="50" y="111"/>
                    <a:pt x="51" y="111"/>
                    <a:pt x="52" y="111"/>
                  </a:cubicBezTo>
                  <a:cubicBezTo>
                    <a:pt x="53" y="111"/>
                    <a:pt x="53" y="110"/>
                    <a:pt x="54" y="110"/>
                  </a:cubicBezTo>
                  <a:cubicBezTo>
                    <a:pt x="55" y="110"/>
                    <a:pt x="55" y="111"/>
                    <a:pt x="56" y="111"/>
                  </a:cubicBezTo>
                  <a:cubicBezTo>
                    <a:pt x="58" y="111"/>
                    <a:pt x="58" y="109"/>
                    <a:pt x="59" y="109"/>
                  </a:cubicBezTo>
                  <a:cubicBezTo>
                    <a:pt x="59" y="109"/>
                    <a:pt x="59" y="109"/>
                    <a:pt x="60" y="109"/>
                  </a:cubicBezTo>
                  <a:cubicBezTo>
                    <a:pt x="61" y="109"/>
                    <a:pt x="61" y="109"/>
                    <a:pt x="61" y="109"/>
                  </a:cubicBezTo>
                  <a:cubicBezTo>
                    <a:pt x="61" y="107"/>
                    <a:pt x="61" y="107"/>
                    <a:pt x="61" y="107"/>
                  </a:cubicBezTo>
                  <a:cubicBezTo>
                    <a:pt x="60" y="107"/>
                    <a:pt x="59" y="107"/>
                    <a:pt x="59" y="106"/>
                  </a:cubicBezTo>
                  <a:cubicBezTo>
                    <a:pt x="59" y="105"/>
                    <a:pt x="59" y="105"/>
                    <a:pt x="60" y="104"/>
                  </a:cubicBezTo>
                  <a:cubicBezTo>
                    <a:pt x="60" y="102"/>
                    <a:pt x="60" y="101"/>
                    <a:pt x="60" y="99"/>
                  </a:cubicBezTo>
                  <a:cubicBezTo>
                    <a:pt x="63" y="99"/>
                    <a:pt x="63" y="99"/>
                    <a:pt x="63" y="99"/>
                  </a:cubicBezTo>
                  <a:cubicBezTo>
                    <a:pt x="63" y="99"/>
                    <a:pt x="63" y="99"/>
                    <a:pt x="63" y="99"/>
                  </a:cubicBezTo>
                  <a:cubicBezTo>
                    <a:pt x="65" y="99"/>
                    <a:pt x="65" y="98"/>
                    <a:pt x="67" y="98"/>
                  </a:cubicBezTo>
                  <a:cubicBezTo>
                    <a:pt x="68" y="98"/>
                    <a:pt x="69" y="100"/>
                    <a:pt x="70" y="100"/>
                  </a:cubicBezTo>
                  <a:cubicBezTo>
                    <a:pt x="71" y="100"/>
                    <a:pt x="71" y="100"/>
                    <a:pt x="72" y="99"/>
                  </a:cubicBezTo>
                  <a:cubicBezTo>
                    <a:pt x="72" y="98"/>
                    <a:pt x="71" y="97"/>
                    <a:pt x="72" y="96"/>
                  </a:cubicBezTo>
                  <a:cubicBezTo>
                    <a:pt x="73" y="95"/>
                    <a:pt x="75" y="95"/>
                    <a:pt x="75" y="94"/>
                  </a:cubicBezTo>
                  <a:cubicBezTo>
                    <a:pt x="75" y="92"/>
                    <a:pt x="74" y="91"/>
                    <a:pt x="74" y="89"/>
                  </a:cubicBezTo>
                  <a:cubicBezTo>
                    <a:pt x="74" y="88"/>
                    <a:pt x="74" y="87"/>
                    <a:pt x="74" y="85"/>
                  </a:cubicBezTo>
                  <a:cubicBezTo>
                    <a:pt x="74" y="85"/>
                    <a:pt x="74" y="84"/>
                    <a:pt x="74" y="84"/>
                  </a:cubicBezTo>
                  <a:cubicBezTo>
                    <a:pt x="76" y="82"/>
                    <a:pt x="77" y="83"/>
                    <a:pt x="79" y="82"/>
                  </a:cubicBezTo>
                  <a:cubicBezTo>
                    <a:pt x="81" y="80"/>
                    <a:pt x="81" y="78"/>
                    <a:pt x="81" y="76"/>
                  </a:cubicBezTo>
                  <a:cubicBezTo>
                    <a:pt x="84" y="76"/>
                    <a:pt x="84" y="76"/>
                    <a:pt x="84" y="76"/>
                  </a:cubicBezTo>
                  <a:cubicBezTo>
                    <a:pt x="85" y="75"/>
                    <a:pt x="85" y="75"/>
                    <a:pt x="86" y="74"/>
                  </a:cubicBezTo>
                  <a:cubicBezTo>
                    <a:pt x="86" y="74"/>
                    <a:pt x="86" y="74"/>
                    <a:pt x="86" y="74"/>
                  </a:cubicBezTo>
                  <a:cubicBezTo>
                    <a:pt x="88" y="75"/>
                    <a:pt x="88" y="76"/>
                    <a:pt x="89" y="78"/>
                  </a:cubicBezTo>
                  <a:cubicBezTo>
                    <a:pt x="91" y="80"/>
                    <a:pt x="92" y="81"/>
                    <a:pt x="95" y="84"/>
                  </a:cubicBezTo>
                  <a:cubicBezTo>
                    <a:pt x="95" y="83"/>
                    <a:pt x="96" y="82"/>
                    <a:pt x="97" y="82"/>
                  </a:cubicBezTo>
                  <a:cubicBezTo>
                    <a:pt x="98" y="82"/>
                    <a:pt x="98" y="83"/>
                    <a:pt x="99" y="83"/>
                  </a:cubicBezTo>
                  <a:cubicBezTo>
                    <a:pt x="100" y="83"/>
                    <a:pt x="100" y="82"/>
                    <a:pt x="101" y="82"/>
                  </a:cubicBezTo>
                  <a:cubicBezTo>
                    <a:pt x="102" y="82"/>
                    <a:pt x="103" y="84"/>
                    <a:pt x="103" y="86"/>
                  </a:cubicBezTo>
                  <a:cubicBezTo>
                    <a:pt x="103" y="87"/>
                    <a:pt x="104" y="88"/>
                    <a:pt x="105" y="89"/>
                  </a:cubicBezTo>
                  <a:cubicBezTo>
                    <a:pt x="105" y="90"/>
                    <a:pt x="105" y="91"/>
                    <a:pt x="106" y="92"/>
                  </a:cubicBezTo>
                  <a:cubicBezTo>
                    <a:pt x="108" y="92"/>
                    <a:pt x="108" y="93"/>
                    <a:pt x="108" y="95"/>
                  </a:cubicBezTo>
                  <a:cubicBezTo>
                    <a:pt x="109" y="98"/>
                    <a:pt x="110" y="99"/>
                    <a:pt x="110" y="102"/>
                  </a:cubicBezTo>
                  <a:cubicBezTo>
                    <a:pt x="110" y="105"/>
                    <a:pt x="110" y="106"/>
                    <a:pt x="110" y="109"/>
                  </a:cubicBezTo>
                  <a:cubicBezTo>
                    <a:pt x="110" y="109"/>
                    <a:pt x="111" y="109"/>
                    <a:pt x="112" y="109"/>
                  </a:cubicBezTo>
                  <a:cubicBezTo>
                    <a:pt x="114" y="109"/>
                    <a:pt x="114" y="108"/>
                    <a:pt x="116" y="108"/>
                  </a:cubicBezTo>
                  <a:cubicBezTo>
                    <a:pt x="117" y="108"/>
                    <a:pt x="117" y="108"/>
                    <a:pt x="118" y="108"/>
                  </a:cubicBezTo>
                  <a:cubicBezTo>
                    <a:pt x="120" y="108"/>
                    <a:pt x="121" y="108"/>
                    <a:pt x="122" y="108"/>
                  </a:cubicBezTo>
                  <a:cubicBezTo>
                    <a:pt x="124" y="108"/>
                    <a:pt x="125" y="109"/>
                    <a:pt x="127" y="110"/>
                  </a:cubicBezTo>
                  <a:cubicBezTo>
                    <a:pt x="129" y="111"/>
                    <a:pt x="130" y="111"/>
                    <a:pt x="133" y="112"/>
                  </a:cubicBezTo>
                  <a:cubicBezTo>
                    <a:pt x="133" y="112"/>
                    <a:pt x="133" y="113"/>
                    <a:pt x="134" y="113"/>
                  </a:cubicBezTo>
                  <a:cubicBezTo>
                    <a:pt x="135" y="114"/>
                    <a:pt x="135" y="113"/>
                    <a:pt x="136" y="114"/>
                  </a:cubicBezTo>
                  <a:cubicBezTo>
                    <a:pt x="137" y="114"/>
                    <a:pt x="137" y="114"/>
                    <a:pt x="138" y="114"/>
                  </a:cubicBezTo>
                  <a:cubicBezTo>
                    <a:pt x="139" y="115"/>
                    <a:pt x="138" y="117"/>
                    <a:pt x="139" y="118"/>
                  </a:cubicBezTo>
                  <a:cubicBezTo>
                    <a:pt x="141" y="120"/>
                    <a:pt x="141" y="120"/>
                    <a:pt x="142" y="122"/>
                  </a:cubicBezTo>
                  <a:cubicBezTo>
                    <a:pt x="143" y="124"/>
                    <a:pt x="145" y="126"/>
                    <a:pt x="147" y="126"/>
                  </a:cubicBezTo>
                  <a:cubicBezTo>
                    <a:pt x="150" y="126"/>
                    <a:pt x="151" y="126"/>
                    <a:pt x="153" y="124"/>
                  </a:cubicBezTo>
                  <a:cubicBezTo>
                    <a:pt x="155" y="124"/>
                    <a:pt x="155" y="123"/>
                    <a:pt x="156" y="122"/>
                  </a:cubicBezTo>
                  <a:cubicBezTo>
                    <a:pt x="158" y="121"/>
                    <a:pt x="159" y="120"/>
                    <a:pt x="162" y="120"/>
                  </a:cubicBezTo>
                  <a:cubicBezTo>
                    <a:pt x="166" y="120"/>
                    <a:pt x="168" y="120"/>
                    <a:pt x="172" y="120"/>
                  </a:cubicBezTo>
                  <a:cubicBezTo>
                    <a:pt x="173" y="120"/>
                    <a:pt x="173" y="119"/>
                    <a:pt x="174" y="119"/>
                  </a:cubicBezTo>
                  <a:cubicBezTo>
                    <a:pt x="177" y="119"/>
                    <a:pt x="177" y="119"/>
                    <a:pt x="177" y="119"/>
                  </a:cubicBezTo>
                  <a:cubicBezTo>
                    <a:pt x="178" y="119"/>
                    <a:pt x="178" y="120"/>
                    <a:pt x="179" y="121"/>
                  </a:cubicBezTo>
                  <a:cubicBezTo>
                    <a:pt x="181" y="122"/>
                    <a:pt x="183" y="123"/>
                    <a:pt x="186" y="123"/>
                  </a:cubicBezTo>
                  <a:cubicBezTo>
                    <a:pt x="188" y="124"/>
                    <a:pt x="189" y="125"/>
                    <a:pt x="191" y="125"/>
                  </a:cubicBezTo>
                  <a:cubicBezTo>
                    <a:pt x="192" y="125"/>
                    <a:pt x="193" y="124"/>
                    <a:pt x="195" y="124"/>
                  </a:cubicBezTo>
                  <a:cubicBezTo>
                    <a:pt x="196" y="124"/>
                    <a:pt x="196" y="126"/>
                    <a:pt x="197" y="126"/>
                  </a:cubicBezTo>
                  <a:cubicBezTo>
                    <a:pt x="197" y="127"/>
                    <a:pt x="198" y="127"/>
                    <a:pt x="199" y="127"/>
                  </a:cubicBezTo>
                  <a:cubicBezTo>
                    <a:pt x="201" y="127"/>
                    <a:pt x="201" y="125"/>
                    <a:pt x="203" y="124"/>
                  </a:cubicBezTo>
                  <a:cubicBezTo>
                    <a:pt x="206" y="122"/>
                    <a:pt x="208" y="120"/>
                    <a:pt x="211" y="118"/>
                  </a:cubicBezTo>
                  <a:cubicBezTo>
                    <a:pt x="215" y="116"/>
                    <a:pt x="217" y="116"/>
                    <a:pt x="221" y="115"/>
                  </a:cubicBezTo>
                  <a:cubicBezTo>
                    <a:pt x="223" y="114"/>
                    <a:pt x="223" y="113"/>
                    <a:pt x="224" y="113"/>
                  </a:cubicBezTo>
                  <a:cubicBezTo>
                    <a:pt x="225" y="113"/>
                    <a:pt x="225" y="113"/>
                    <a:pt x="226" y="113"/>
                  </a:cubicBezTo>
                  <a:cubicBezTo>
                    <a:pt x="227" y="113"/>
                    <a:pt x="228" y="112"/>
                    <a:pt x="230" y="111"/>
                  </a:cubicBezTo>
                  <a:cubicBezTo>
                    <a:pt x="231" y="110"/>
                    <a:pt x="232" y="110"/>
                    <a:pt x="232" y="109"/>
                  </a:cubicBezTo>
                  <a:cubicBezTo>
                    <a:pt x="233" y="108"/>
                    <a:pt x="233" y="107"/>
                    <a:pt x="234" y="106"/>
                  </a:cubicBezTo>
                  <a:cubicBezTo>
                    <a:pt x="235" y="104"/>
                    <a:pt x="236" y="103"/>
                    <a:pt x="237" y="101"/>
                  </a:cubicBezTo>
                  <a:cubicBezTo>
                    <a:pt x="239" y="99"/>
                    <a:pt x="240" y="99"/>
                    <a:pt x="240" y="97"/>
                  </a:cubicBezTo>
                  <a:cubicBezTo>
                    <a:pt x="240" y="95"/>
                    <a:pt x="239" y="94"/>
                    <a:pt x="239" y="92"/>
                  </a:cubicBezTo>
                  <a:cubicBezTo>
                    <a:pt x="239" y="90"/>
                    <a:pt x="240" y="88"/>
                    <a:pt x="241" y="88"/>
                  </a:cubicBezTo>
                  <a:cubicBezTo>
                    <a:pt x="243" y="88"/>
                    <a:pt x="244" y="91"/>
                    <a:pt x="245" y="91"/>
                  </a:cubicBezTo>
                  <a:cubicBezTo>
                    <a:pt x="247" y="91"/>
                    <a:pt x="247" y="89"/>
                    <a:pt x="249" y="88"/>
                  </a:cubicBezTo>
                  <a:cubicBezTo>
                    <a:pt x="250" y="88"/>
                    <a:pt x="251" y="88"/>
                    <a:pt x="251" y="87"/>
                  </a:cubicBezTo>
                  <a:cubicBezTo>
                    <a:pt x="252" y="85"/>
                    <a:pt x="251" y="83"/>
                    <a:pt x="253" y="82"/>
                  </a:cubicBezTo>
                  <a:cubicBezTo>
                    <a:pt x="254" y="80"/>
                    <a:pt x="255" y="79"/>
                    <a:pt x="257" y="78"/>
                  </a:cubicBezTo>
                  <a:cubicBezTo>
                    <a:pt x="259" y="77"/>
                    <a:pt x="261" y="77"/>
                    <a:pt x="261" y="74"/>
                  </a:cubicBezTo>
                  <a:cubicBezTo>
                    <a:pt x="261" y="71"/>
                    <a:pt x="261" y="71"/>
                    <a:pt x="261" y="71"/>
                  </a:cubicBezTo>
                  <a:cubicBezTo>
                    <a:pt x="261" y="69"/>
                    <a:pt x="262" y="68"/>
                    <a:pt x="262" y="66"/>
                  </a:cubicBezTo>
                  <a:cubicBezTo>
                    <a:pt x="262" y="65"/>
                    <a:pt x="262" y="64"/>
                    <a:pt x="262" y="63"/>
                  </a:cubicBezTo>
                  <a:cubicBezTo>
                    <a:pt x="263" y="62"/>
                    <a:pt x="264" y="63"/>
                    <a:pt x="265" y="62"/>
                  </a:cubicBezTo>
                  <a:cubicBezTo>
                    <a:pt x="265" y="61"/>
                    <a:pt x="266" y="60"/>
                    <a:pt x="266" y="60"/>
                  </a:cubicBezTo>
                  <a:cubicBezTo>
                    <a:pt x="268" y="60"/>
                    <a:pt x="268" y="62"/>
                    <a:pt x="269" y="62"/>
                  </a:cubicBezTo>
                  <a:cubicBezTo>
                    <a:pt x="271" y="62"/>
                    <a:pt x="270" y="60"/>
                    <a:pt x="271" y="59"/>
                  </a:cubicBezTo>
                  <a:cubicBezTo>
                    <a:pt x="272" y="57"/>
                    <a:pt x="273" y="57"/>
                    <a:pt x="273" y="55"/>
                  </a:cubicBezTo>
                  <a:cubicBezTo>
                    <a:pt x="273" y="54"/>
                    <a:pt x="272" y="54"/>
                    <a:pt x="272" y="54"/>
                  </a:cubicBezTo>
                  <a:cubicBezTo>
                    <a:pt x="271" y="53"/>
                    <a:pt x="270" y="52"/>
                    <a:pt x="268" y="52"/>
                  </a:cubicBezTo>
                  <a:cubicBezTo>
                    <a:pt x="267" y="52"/>
                    <a:pt x="267" y="52"/>
                    <a:pt x="266" y="52"/>
                  </a:cubicBezTo>
                  <a:cubicBezTo>
                    <a:pt x="265" y="52"/>
                    <a:pt x="264" y="51"/>
                    <a:pt x="263" y="51"/>
                  </a:cubicBezTo>
                  <a:cubicBezTo>
                    <a:pt x="262" y="51"/>
                    <a:pt x="261" y="53"/>
                    <a:pt x="260" y="54"/>
                  </a:cubicBezTo>
                  <a:cubicBezTo>
                    <a:pt x="257" y="55"/>
                    <a:pt x="255" y="56"/>
                    <a:pt x="252" y="56"/>
                  </a:cubicBezTo>
                  <a:cubicBezTo>
                    <a:pt x="250" y="56"/>
                    <a:pt x="250" y="56"/>
                    <a:pt x="249" y="55"/>
                  </a:cubicBezTo>
                  <a:cubicBezTo>
                    <a:pt x="248" y="54"/>
                    <a:pt x="247" y="54"/>
                    <a:pt x="247" y="53"/>
                  </a:cubicBezTo>
                  <a:cubicBezTo>
                    <a:pt x="247" y="52"/>
                    <a:pt x="247" y="52"/>
                    <a:pt x="247" y="51"/>
                  </a:cubicBezTo>
                  <a:cubicBezTo>
                    <a:pt x="247" y="49"/>
                    <a:pt x="246" y="48"/>
                    <a:pt x="245" y="46"/>
                  </a:cubicBezTo>
                  <a:cubicBezTo>
                    <a:pt x="245" y="45"/>
                    <a:pt x="244" y="45"/>
                    <a:pt x="244" y="43"/>
                  </a:cubicBezTo>
                  <a:cubicBezTo>
                    <a:pt x="244" y="42"/>
                    <a:pt x="245" y="41"/>
                    <a:pt x="245" y="40"/>
                  </a:cubicBezTo>
                  <a:close/>
                </a:path>
              </a:pathLst>
            </a:custGeom>
            <a:solidFill>
              <a:schemeClr val="accent3"/>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32" name="Freeform 34"/>
            <p:cNvSpPr>
              <a:spLocks/>
            </p:cNvSpPr>
            <p:nvPr/>
          </p:nvSpPr>
          <p:spPr bwMode="auto">
            <a:xfrm>
              <a:off x="5912650" y="3212803"/>
              <a:ext cx="1162969" cy="557911"/>
            </a:xfrm>
            <a:custGeom>
              <a:avLst/>
              <a:gdLst>
                <a:gd name="T0" fmla="*/ 9 w 187"/>
                <a:gd name="T1" fmla="*/ 47 h 90"/>
                <a:gd name="T2" fmla="*/ 15 w 187"/>
                <a:gd name="T3" fmla="*/ 45 h 90"/>
                <a:gd name="T4" fmla="*/ 20 w 187"/>
                <a:gd name="T5" fmla="*/ 55 h 90"/>
                <a:gd name="T6" fmla="*/ 24 w 187"/>
                <a:gd name="T7" fmla="*/ 72 h 90"/>
                <a:gd name="T8" fmla="*/ 32 w 187"/>
                <a:gd name="T9" fmla="*/ 71 h 90"/>
                <a:gd name="T10" fmla="*/ 47 w 187"/>
                <a:gd name="T11" fmla="*/ 75 h 90"/>
                <a:gd name="T12" fmla="*/ 52 w 187"/>
                <a:gd name="T13" fmla="*/ 77 h 90"/>
                <a:gd name="T14" fmla="*/ 61 w 187"/>
                <a:gd name="T15" fmla="*/ 89 h 90"/>
                <a:gd name="T16" fmla="*/ 76 w 187"/>
                <a:gd name="T17" fmla="*/ 83 h 90"/>
                <a:gd name="T18" fmla="*/ 91 w 187"/>
                <a:gd name="T19" fmla="*/ 82 h 90"/>
                <a:gd name="T20" fmla="*/ 105 w 187"/>
                <a:gd name="T21" fmla="*/ 88 h 90"/>
                <a:gd name="T22" fmla="*/ 113 w 187"/>
                <a:gd name="T23" fmla="*/ 90 h 90"/>
                <a:gd name="T24" fmla="*/ 135 w 187"/>
                <a:gd name="T25" fmla="*/ 78 h 90"/>
                <a:gd name="T26" fmla="*/ 144 w 187"/>
                <a:gd name="T27" fmla="*/ 74 h 90"/>
                <a:gd name="T28" fmla="*/ 151 w 187"/>
                <a:gd name="T29" fmla="*/ 64 h 90"/>
                <a:gd name="T30" fmla="*/ 155 w 187"/>
                <a:gd name="T31" fmla="*/ 51 h 90"/>
                <a:gd name="T32" fmla="*/ 165 w 187"/>
                <a:gd name="T33" fmla="*/ 50 h 90"/>
                <a:gd name="T34" fmla="*/ 175 w 187"/>
                <a:gd name="T35" fmla="*/ 37 h 90"/>
                <a:gd name="T36" fmla="*/ 176 w 187"/>
                <a:gd name="T37" fmla="*/ 26 h 90"/>
                <a:gd name="T38" fmla="*/ 183 w 187"/>
                <a:gd name="T39" fmla="*/ 25 h 90"/>
                <a:gd name="T40" fmla="*/ 186 w 187"/>
                <a:gd name="T41" fmla="*/ 17 h 90"/>
                <a:gd name="T42" fmla="*/ 177 w 187"/>
                <a:gd name="T43" fmla="*/ 14 h 90"/>
                <a:gd name="T44" fmla="*/ 163 w 187"/>
                <a:gd name="T45" fmla="*/ 18 h 90"/>
                <a:gd name="T46" fmla="*/ 159 w 187"/>
                <a:gd name="T47" fmla="*/ 9 h 90"/>
                <a:gd name="T48" fmla="*/ 159 w 187"/>
                <a:gd name="T49" fmla="*/ 3 h 90"/>
                <a:gd name="T50" fmla="*/ 154 w 187"/>
                <a:gd name="T51" fmla="*/ 3 h 90"/>
                <a:gd name="T52" fmla="*/ 147 w 187"/>
                <a:gd name="T53" fmla="*/ 2 h 90"/>
                <a:gd name="T54" fmla="*/ 136 w 187"/>
                <a:gd name="T55" fmla="*/ 11 h 90"/>
                <a:gd name="T56" fmla="*/ 122 w 187"/>
                <a:gd name="T57" fmla="*/ 17 h 90"/>
                <a:gd name="T58" fmla="*/ 115 w 187"/>
                <a:gd name="T59" fmla="*/ 16 h 90"/>
                <a:gd name="T60" fmla="*/ 107 w 187"/>
                <a:gd name="T61" fmla="*/ 14 h 90"/>
                <a:gd name="T62" fmla="*/ 96 w 187"/>
                <a:gd name="T63" fmla="*/ 12 h 90"/>
                <a:gd name="T64" fmla="*/ 87 w 187"/>
                <a:gd name="T65" fmla="*/ 19 h 90"/>
                <a:gd name="T66" fmla="*/ 73 w 187"/>
                <a:gd name="T67" fmla="*/ 9 h 90"/>
                <a:gd name="T68" fmla="*/ 64 w 187"/>
                <a:gd name="T69" fmla="*/ 8 h 90"/>
                <a:gd name="T70" fmla="*/ 57 w 187"/>
                <a:gd name="T71" fmla="*/ 7 h 90"/>
                <a:gd name="T72" fmla="*/ 55 w 187"/>
                <a:gd name="T73" fmla="*/ 9 h 90"/>
                <a:gd name="T74" fmla="*/ 56 w 187"/>
                <a:gd name="T75" fmla="*/ 20 h 90"/>
                <a:gd name="T76" fmla="*/ 53 w 187"/>
                <a:gd name="T77" fmla="*/ 27 h 90"/>
                <a:gd name="T78" fmla="*/ 39 w 187"/>
                <a:gd name="T79" fmla="*/ 27 h 90"/>
                <a:gd name="T80" fmla="*/ 31 w 187"/>
                <a:gd name="T81" fmla="*/ 23 h 90"/>
                <a:gd name="T82" fmla="*/ 19 w 187"/>
                <a:gd name="T83" fmla="*/ 25 h 90"/>
                <a:gd name="T84" fmla="*/ 13 w 187"/>
                <a:gd name="T85" fmla="*/ 27 h 90"/>
                <a:gd name="T86" fmla="*/ 9 w 187"/>
                <a:gd name="T87" fmla="*/ 33 h 90"/>
                <a:gd name="T88" fmla="*/ 1 w 187"/>
                <a:gd name="T89" fmla="*/ 37 h 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187" h="90">
                  <a:moveTo>
                    <a:pt x="0" y="37"/>
                  </a:moveTo>
                  <a:cubicBezTo>
                    <a:pt x="2" y="38"/>
                    <a:pt x="2" y="39"/>
                    <a:pt x="3" y="41"/>
                  </a:cubicBezTo>
                  <a:cubicBezTo>
                    <a:pt x="5" y="43"/>
                    <a:pt x="6" y="44"/>
                    <a:pt x="9" y="47"/>
                  </a:cubicBezTo>
                  <a:cubicBezTo>
                    <a:pt x="9" y="46"/>
                    <a:pt x="10" y="45"/>
                    <a:pt x="11" y="45"/>
                  </a:cubicBezTo>
                  <a:cubicBezTo>
                    <a:pt x="12" y="45"/>
                    <a:pt x="12" y="46"/>
                    <a:pt x="13" y="46"/>
                  </a:cubicBezTo>
                  <a:cubicBezTo>
                    <a:pt x="14" y="46"/>
                    <a:pt x="14" y="45"/>
                    <a:pt x="15" y="45"/>
                  </a:cubicBezTo>
                  <a:cubicBezTo>
                    <a:pt x="16" y="45"/>
                    <a:pt x="17" y="47"/>
                    <a:pt x="17" y="49"/>
                  </a:cubicBezTo>
                  <a:cubicBezTo>
                    <a:pt x="17" y="50"/>
                    <a:pt x="18" y="51"/>
                    <a:pt x="19" y="52"/>
                  </a:cubicBezTo>
                  <a:cubicBezTo>
                    <a:pt x="19" y="53"/>
                    <a:pt x="19" y="54"/>
                    <a:pt x="20" y="55"/>
                  </a:cubicBezTo>
                  <a:cubicBezTo>
                    <a:pt x="22" y="55"/>
                    <a:pt x="22" y="56"/>
                    <a:pt x="22" y="58"/>
                  </a:cubicBezTo>
                  <a:cubicBezTo>
                    <a:pt x="23" y="61"/>
                    <a:pt x="24" y="62"/>
                    <a:pt x="24" y="65"/>
                  </a:cubicBezTo>
                  <a:cubicBezTo>
                    <a:pt x="24" y="68"/>
                    <a:pt x="24" y="69"/>
                    <a:pt x="24" y="72"/>
                  </a:cubicBezTo>
                  <a:cubicBezTo>
                    <a:pt x="24" y="72"/>
                    <a:pt x="25" y="72"/>
                    <a:pt x="26" y="72"/>
                  </a:cubicBezTo>
                  <a:cubicBezTo>
                    <a:pt x="28" y="72"/>
                    <a:pt x="28" y="71"/>
                    <a:pt x="30" y="71"/>
                  </a:cubicBezTo>
                  <a:cubicBezTo>
                    <a:pt x="31" y="71"/>
                    <a:pt x="31" y="71"/>
                    <a:pt x="32" y="71"/>
                  </a:cubicBezTo>
                  <a:cubicBezTo>
                    <a:pt x="34" y="71"/>
                    <a:pt x="35" y="71"/>
                    <a:pt x="36" y="71"/>
                  </a:cubicBezTo>
                  <a:cubicBezTo>
                    <a:pt x="38" y="71"/>
                    <a:pt x="39" y="72"/>
                    <a:pt x="41" y="73"/>
                  </a:cubicBezTo>
                  <a:cubicBezTo>
                    <a:pt x="43" y="74"/>
                    <a:pt x="44" y="74"/>
                    <a:pt x="47" y="75"/>
                  </a:cubicBezTo>
                  <a:cubicBezTo>
                    <a:pt x="47" y="75"/>
                    <a:pt x="47" y="76"/>
                    <a:pt x="48" y="76"/>
                  </a:cubicBezTo>
                  <a:cubicBezTo>
                    <a:pt x="49" y="77"/>
                    <a:pt x="49" y="76"/>
                    <a:pt x="50" y="77"/>
                  </a:cubicBezTo>
                  <a:cubicBezTo>
                    <a:pt x="51" y="77"/>
                    <a:pt x="51" y="77"/>
                    <a:pt x="52" y="77"/>
                  </a:cubicBezTo>
                  <a:cubicBezTo>
                    <a:pt x="53" y="78"/>
                    <a:pt x="52" y="80"/>
                    <a:pt x="53" y="81"/>
                  </a:cubicBezTo>
                  <a:cubicBezTo>
                    <a:pt x="55" y="83"/>
                    <a:pt x="55" y="83"/>
                    <a:pt x="56" y="85"/>
                  </a:cubicBezTo>
                  <a:cubicBezTo>
                    <a:pt x="57" y="87"/>
                    <a:pt x="59" y="89"/>
                    <a:pt x="61" y="89"/>
                  </a:cubicBezTo>
                  <a:cubicBezTo>
                    <a:pt x="64" y="89"/>
                    <a:pt x="65" y="89"/>
                    <a:pt x="67" y="87"/>
                  </a:cubicBezTo>
                  <a:cubicBezTo>
                    <a:pt x="69" y="87"/>
                    <a:pt x="69" y="86"/>
                    <a:pt x="70" y="85"/>
                  </a:cubicBezTo>
                  <a:cubicBezTo>
                    <a:pt x="72" y="84"/>
                    <a:pt x="73" y="83"/>
                    <a:pt x="76" y="83"/>
                  </a:cubicBezTo>
                  <a:cubicBezTo>
                    <a:pt x="80" y="83"/>
                    <a:pt x="82" y="83"/>
                    <a:pt x="86" y="83"/>
                  </a:cubicBezTo>
                  <a:cubicBezTo>
                    <a:pt x="87" y="83"/>
                    <a:pt x="87" y="82"/>
                    <a:pt x="88" y="82"/>
                  </a:cubicBezTo>
                  <a:cubicBezTo>
                    <a:pt x="91" y="82"/>
                    <a:pt x="91" y="82"/>
                    <a:pt x="91" y="82"/>
                  </a:cubicBezTo>
                  <a:cubicBezTo>
                    <a:pt x="92" y="82"/>
                    <a:pt x="92" y="83"/>
                    <a:pt x="93" y="84"/>
                  </a:cubicBezTo>
                  <a:cubicBezTo>
                    <a:pt x="95" y="85"/>
                    <a:pt x="97" y="86"/>
                    <a:pt x="100" y="86"/>
                  </a:cubicBezTo>
                  <a:cubicBezTo>
                    <a:pt x="102" y="87"/>
                    <a:pt x="103" y="88"/>
                    <a:pt x="105" y="88"/>
                  </a:cubicBezTo>
                  <a:cubicBezTo>
                    <a:pt x="106" y="88"/>
                    <a:pt x="107" y="87"/>
                    <a:pt x="109" y="87"/>
                  </a:cubicBezTo>
                  <a:cubicBezTo>
                    <a:pt x="110" y="87"/>
                    <a:pt x="110" y="89"/>
                    <a:pt x="111" y="89"/>
                  </a:cubicBezTo>
                  <a:cubicBezTo>
                    <a:pt x="111" y="90"/>
                    <a:pt x="112" y="90"/>
                    <a:pt x="113" y="90"/>
                  </a:cubicBezTo>
                  <a:cubicBezTo>
                    <a:pt x="115" y="90"/>
                    <a:pt x="115" y="88"/>
                    <a:pt x="117" y="87"/>
                  </a:cubicBezTo>
                  <a:cubicBezTo>
                    <a:pt x="120" y="85"/>
                    <a:pt x="122" y="83"/>
                    <a:pt x="125" y="81"/>
                  </a:cubicBezTo>
                  <a:cubicBezTo>
                    <a:pt x="129" y="79"/>
                    <a:pt x="131" y="79"/>
                    <a:pt x="135" y="78"/>
                  </a:cubicBezTo>
                  <a:cubicBezTo>
                    <a:pt x="137" y="77"/>
                    <a:pt x="137" y="76"/>
                    <a:pt x="138" y="76"/>
                  </a:cubicBezTo>
                  <a:cubicBezTo>
                    <a:pt x="139" y="76"/>
                    <a:pt x="139" y="76"/>
                    <a:pt x="140" y="76"/>
                  </a:cubicBezTo>
                  <a:cubicBezTo>
                    <a:pt x="141" y="76"/>
                    <a:pt x="142" y="75"/>
                    <a:pt x="144" y="74"/>
                  </a:cubicBezTo>
                  <a:cubicBezTo>
                    <a:pt x="145" y="73"/>
                    <a:pt x="146" y="73"/>
                    <a:pt x="146" y="72"/>
                  </a:cubicBezTo>
                  <a:cubicBezTo>
                    <a:pt x="147" y="71"/>
                    <a:pt x="147" y="70"/>
                    <a:pt x="148" y="69"/>
                  </a:cubicBezTo>
                  <a:cubicBezTo>
                    <a:pt x="149" y="67"/>
                    <a:pt x="150" y="66"/>
                    <a:pt x="151" y="64"/>
                  </a:cubicBezTo>
                  <a:cubicBezTo>
                    <a:pt x="153" y="62"/>
                    <a:pt x="154" y="62"/>
                    <a:pt x="154" y="60"/>
                  </a:cubicBezTo>
                  <a:cubicBezTo>
                    <a:pt x="154" y="58"/>
                    <a:pt x="153" y="57"/>
                    <a:pt x="153" y="55"/>
                  </a:cubicBezTo>
                  <a:cubicBezTo>
                    <a:pt x="153" y="53"/>
                    <a:pt x="154" y="51"/>
                    <a:pt x="155" y="51"/>
                  </a:cubicBezTo>
                  <a:cubicBezTo>
                    <a:pt x="157" y="51"/>
                    <a:pt x="158" y="54"/>
                    <a:pt x="159" y="54"/>
                  </a:cubicBezTo>
                  <a:cubicBezTo>
                    <a:pt x="161" y="54"/>
                    <a:pt x="161" y="52"/>
                    <a:pt x="163" y="51"/>
                  </a:cubicBezTo>
                  <a:cubicBezTo>
                    <a:pt x="164" y="51"/>
                    <a:pt x="165" y="51"/>
                    <a:pt x="165" y="50"/>
                  </a:cubicBezTo>
                  <a:cubicBezTo>
                    <a:pt x="166" y="48"/>
                    <a:pt x="165" y="46"/>
                    <a:pt x="167" y="45"/>
                  </a:cubicBezTo>
                  <a:cubicBezTo>
                    <a:pt x="168" y="43"/>
                    <a:pt x="169" y="42"/>
                    <a:pt x="171" y="41"/>
                  </a:cubicBezTo>
                  <a:cubicBezTo>
                    <a:pt x="173" y="40"/>
                    <a:pt x="175" y="40"/>
                    <a:pt x="175" y="37"/>
                  </a:cubicBezTo>
                  <a:cubicBezTo>
                    <a:pt x="175" y="34"/>
                    <a:pt x="175" y="34"/>
                    <a:pt x="175" y="34"/>
                  </a:cubicBezTo>
                  <a:cubicBezTo>
                    <a:pt x="175" y="32"/>
                    <a:pt x="176" y="31"/>
                    <a:pt x="176" y="29"/>
                  </a:cubicBezTo>
                  <a:cubicBezTo>
                    <a:pt x="176" y="28"/>
                    <a:pt x="176" y="27"/>
                    <a:pt x="176" y="26"/>
                  </a:cubicBezTo>
                  <a:cubicBezTo>
                    <a:pt x="177" y="25"/>
                    <a:pt x="178" y="26"/>
                    <a:pt x="179" y="25"/>
                  </a:cubicBezTo>
                  <a:cubicBezTo>
                    <a:pt x="179" y="24"/>
                    <a:pt x="180" y="23"/>
                    <a:pt x="180" y="23"/>
                  </a:cubicBezTo>
                  <a:cubicBezTo>
                    <a:pt x="182" y="23"/>
                    <a:pt x="182" y="25"/>
                    <a:pt x="183" y="25"/>
                  </a:cubicBezTo>
                  <a:cubicBezTo>
                    <a:pt x="185" y="25"/>
                    <a:pt x="184" y="23"/>
                    <a:pt x="185" y="22"/>
                  </a:cubicBezTo>
                  <a:cubicBezTo>
                    <a:pt x="186" y="20"/>
                    <a:pt x="187" y="20"/>
                    <a:pt x="187" y="18"/>
                  </a:cubicBezTo>
                  <a:cubicBezTo>
                    <a:pt x="187" y="17"/>
                    <a:pt x="186" y="17"/>
                    <a:pt x="186" y="17"/>
                  </a:cubicBezTo>
                  <a:cubicBezTo>
                    <a:pt x="185" y="16"/>
                    <a:pt x="184" y="15"/>
                    <a:pt x="182" y="15"/>
                  </a:cubicBezTo>
                  <a:cubicBezTo>
                    <a:pt x="181" y="15"/>
                    <a:pt x="181" y="15"/>
                    <a:pt x="180" y="15"/>
                  </a:cubicBezTo>
                  <a:cubicBezTo>
                    <a:pt x="179" y="15"/>
                    <a:pt x="178" y="14"/>
                    <a:pt x="177" y="14"/>
                  </a:cubicBezTo>
                  <a:cubicBezTo>
                    <a:pt x="176" y="14"/>
                    <a:pt x="175" y="16"/>
                    <a:pt x="174" y="17"/>
                  </a:cubicBezTo>
                  <a:cubicBezTo>
                    <a:pt x="171" y="18"/>
                    <a:pt x="169" y="19"/>
                    <a:pt x="166" y="19"/>
                  </a:cubicBezTo>
                  <a:cubicBezTo>
                    <a:pt x="164" y="19"/>
                    <a:pt x="164" y="19"/>
                    <a:pt x="163" y="18"/>
                  </a:cubicBezTo>
                  <a:cubicBezTo>
                    <a:pt x="162" y="17"/>
                    <a:pt x="161" y="17"/>
                    <a:pt x="161" y="16"/>
                  </a:cubicBezTo>
                  <a:cubicBezTo>
                    <a:pt x="161" y="15"/>
                    <a:pt x="161" y="15"/>
                    <a:pt x="161" y="14"/>
                  </a:cubicBezTo>
                  <a:cubicBezTo>
                    <a:pt x="161" y="12"/>
                    <a:pt x="160" y="11"/>
                    <a:pt x="159" y="9"/>
                  </a:cubicBezTo>
                  <a:cubicBezTo>
                    <a:pt x="159" y="8"/>
                    <a:pt x="158" y="8"/>
                    <a:pt x="158" y="6"/>
                  </a:cubicBezTo>
                  <a:cubicBezTo>
                    <a:pt x="158" y="5"/>
                    <a:pt x="159" y="4"/>
                    <a:pt x="159" y="3"/>
                  </a:cubicBezTo>
                  <a:cubicBezTo>
                    <a:pt x="159" y="3"/>
                    <a:pt x="159" y="3"/>
                    <a:pt x="159" y="3"/>
                  </a:cubicBezTo>
                  <a:cubicBezTo>
                    <a:pt x="158" y="1"/>
                    <a:pt x="158" y="0"/>
                    <a:pt x="156" y="0"/>
                  </a:cubicBezTo>
                  <a:cubicBezTo>
                    <a:pt x="156" y="0"/>
                    <a:pt x="156" y="1"/>
                    <a:pt x="155" y="1"/>
                  </a:cubicBezTo>
                  <a:cubicBezTo>
                    <a:pt x="154" y="2"/>
                    <a:pt x="154" y="2"/>
                    <a:pt x="154" y="3"/>
                  </a:cubicBezTo>
                  <a:cubicBezTo>
                    <a:pt x="153" y="3"/>
                    <a:pt x="153" y="4"/>
                    <a:pt x="153" y="4"/>
                  </a:cubicBezTo>
                  <a:cubicBezTo>
                    <a:pt x="151" y="4"/>
                    <a:pt x="150" y="3"/>
                    <a:pt x="148" y="3"/>
                  </a:cubicBezTo>
                  <a:cubicBezTo>
                    <a:pt x="147" y="3"/>
                    <a:pt x="147" y="2"/>
                    <a:pt x="147" y="2"/>
                  </a:cubicBezTo>
                  <a:cubicBezTo>
                    <a:pt x="145" y="2"/>
                    <a:pt x="145" y="3"/>
                    <a:pt x="144" y="4"/>
                  </a:cubicBezTo>
                  <a:cubicBezTo>
                    <a:pt x="143" y="6"/>
                    <a:pt x="142" y="8"/>
                    <a:pt x="140" y="8"/>
                  </a:cubicBezTo>
                  <a:cubicBezTo>
                    <a:pt x="139" y="9"/>
                    <a:pt x="138" y="10"/>
                    <a:pt x="136" y="11"/>
                  </a:cubicBezTo>
                  <a:cubicBezTo>
                    <a:pt x="135" y="12"/>
                    <a:pt x="134" y="15"/>
                    <a:pt x="132" y="15"/>
                  </a:cubicBezTo>
                  <a:cubicBezTo>
                    <a:pt x="130" y="15"/>
                    <a:pt x="130" y="15"/>
                    <a:pt x="130" y="15"/>
                  </a:cubicBezTo>
                  <a:cubicBezTo>
                    <a:pt x="127" y="15"/>
                    <a:pt x="125" y="17"/>
                    <a:pt x="122" y="17"/>
                  </a:cubicBezTo>
                  <a:cubicBezTo>
                    <a:pt x="119" y="17"/>
                    <a:pt x="119" y="17"/>
                    <a:pt x="119" y="17"/>
                  </a:cubicBezTo>
                  <a:cubicBezTo>
                    <a:pt x="119" y="17"/>
                    <a:pt x="119" y="17"/>
                    <a:pt x="118" y="17"/>
                  </a:cubicBezTo>
                  <a:cubicBezTo>
                    <a:pt x="117" y="17"/>
                    <a:pt x="116" y="16"/>
                    <a:pt x="115" y="16"/>
                  </a:cubicBezTo>
                  <a:cubicBezTo>
                    <a:pt x="114" y="16"/>
                    <a:pt x="113" y="16"/>
                    <a:pt x="112" y="16"/>
                  </a:cubicBezTo>
                  <a:cubicBezTo>
                    <a:pt x="111" y="15"/>
                    <a:pt x="111" y="14"/>
                    <a:pt x="110" y="14"/>
                  </a:cubicBezTo>
                  <a:cubicBezTo>
                    <a:pt x="109" y="14"/>
                    <a:pt x="108" y="14"/>
                    <a:pt x="107" y="14"/>
                  </a:cubicBezTo>
                  <a:cubicBezTo>
                    <a:pt x="105" y="14"/>
                    <a:pt x="104" y="13"/>
                    <a:pt x="102" y="12"/>
                  </a:cubicBezTo>
                  <a:cubicBezTo>
                    <a:pt x="101" y="12"/>
                    <a:pt x="100" y="12"/>
                    <a:pt x="99" y="12"/>
                  </a:cubicBezTo>
                  <a:cubicBezTo>
                    <a:pt x="98" y="12"/>
                    <a:pt x="97" y="12"/>
                    <a:pt x="96" y="12"/>
                  </a:cubicBezTo>
                  <a:cubicBezTo>
                    <a:pt x="94" y="12"/>
                    <a:pt x="94" y="13"/>
                    <a:pt x="93" y="14"/>
                  </a:cubicBezTo>
                  <a:cubicBezTo>
                    <a:pt x="92" y="15"/>
                    <a:pt x="90" y="14"/>
                    <a:pt x="89" y="15"/>
                  </a:cubicBezTo>
                  <a:cubicBezTo>
                    <a:pt x="88" y="16"/>
                    <a:pt x="88" y="17"/>
                    <a:pt x="87" y="19"/>
                  </a:cubicBezTo>
                  <a:cubicBezTo>
                    <a:pt x="84" y="19"/>
                    <a:pt x="84" y="19"/>
                    <a:pt x="84" y="19"/>
                  </a:cubicBezTo>
                  <a:cubicBezTo>
                    <a:pt x="81" y="19"/>
                    <a:pt x="78" y="16"/>
                    <a:pt x="77" y="12"/>
                  </a:cubicBezTo>
                  <a:cubicBezTo>
                    <a:pt x="77" y="10"/>
                    <a:pt x="75" y="10"/>
                    <a:pt x="73" y="9"/>
                  </a:cubicBezTo>
                  <a:cubicBezTo>
                    <a:pt x="72" y="9"/>
                    <a:pt x="71" y="8"/>
                    <a:pt x="69" y="8"/>
                  </a:cubicBezTo>
                  <a:cubicBezTo>
                    <a:pt x="67" y="8"/>
                    <a:pt x="66" y="8"/>
                    <a:pt x="65" y="8"/>
                  </a:cubicBezTo>
                  <a:cubicBezTo>
                    <a:pt x="64" y="8"/>
                    <a:pt x="64" y="8"/>
                    <a:pt x="64" y="8"/>
                  </a:cubicBezTo>
                  <a:cubicBezTo>
                    <a:pt x="61" y="8"/>
                    <a:pt x="61" y="8"/>
                    <a:pt x="61" y="8"/>
                  </a:cubicBezTo>
                  <a:cubicBezTo>
                    <a:pt x="60" y="8"/>
                    <a:pt x="60" y="7"/>
                    <a:pt x="59" y="7"/>
                  </a:cubicBezTo>
                  <a:cubicBezTo>
                    <a:pt x="58" y="7"/>
                    <a:pt x="58" y="7"/>
                    <a:pt x="57" y="7"/>
                  </a:cubicBezTo>
                  <a:cubicBezTo>
                    <a:pt x="56" y="7"/>
                    <a:pt x="56" y="6"/>
                    <a:pt x="56" y="6"/>
                  </a:cubicBezTo>
                  <a:cubicBezTo>
                    <a:pt x="56" y="6"/>
                    <a:pt x="56" y="7"/>
                    <a:pt x="55" y="7"/>
                  </a:cubicBezTo>
                  <a:cubicBezTo>
                    <a:pt x="55" y="9"/>
                    <a:pt x="55" y="9"/>
                    <a:pt x="55" y="9"/>
                  </a:cubicBezTo>
                  <a:cubicBezTo>
                    <a:pt x="55" y="11"/>
                    <a:pt x="53" y="11"/>
                    <a:pt x="53" y="12"/>
                  </a:cubicBezTo>
                  <a:cubicBezTo>
                    <a:pt x="53" y="15"/>
                    <a:pt x="53" y="15"/>
                    <a:pt x="53" y="15"/>
                  </a:cubicBezTo>
                  <a:cubicBezTo>
                    <a:pt x="53" y="17"/>
                    <a:pt x="56" y="18"/>
                    <a:pt x="56" y="20"/>
                  </a:cubicBezTo>
                  <a:cubicBezTo>
                    <a:pt x="56" y="20"/>
                    <a:pt x="56" y="21"/>
                    <a:pt x="56" y="22"/>
                  </a:cubicBezTo>
                  <a:cubicBezTo>
                    <a:pt x="56" y="23"/>
                    <a:pt x="57" y="23"/>
                    <a:pt x="57" y="24"/>
                  </a:cubicBezTo>
                  <a:cubicBezTo>
                    <a:pt x="57" y="26"/>
                    <a:pt x="55" y="27"/>
                    <a:pt x="53" y="27"/>
                  </a:cubicBezTo>
                  <a:cubicBezTo>
                    <a:pt x="50" y="27"/>
                    <a:pt x="49" y="26"/>
                    <a:pt x="45" y="26"/>
                  </a:cubicBezTo>
                  <a:cubicBezTo>
                    <a:pt x="44" y="26"/>
                    <a:pt x="43" y="28"/>
                    <a:pt x="41" y="28"/>
                  </a:cubicBezTo>
                  <a:cubicBezTo>
                    <a:pt x="40" y="28"/>
                    <a:pt x="40" y="27"/>
                    <a:pt x="39" y="27"/>
                  </a:cubicBezTo>
                  <a:cubicBezTo>
                    <a:pt x="38" y="27"/>
                    <a:pt x="38" y="27"/>
                    <a:pt x="37" y="26"/>
                  </a:cubicBezTo>
                  <a:cubicBezTo>
                    <a:pt x="36" y="24"/>
                    <a:pt x="35" y="23"/>
                    <a:pt x="34" y="23"/>
                  </a:cubicBezTo>
                  <a:cubicBezTo>
                    <a:pt x="32" y="23"/>
                    <a:pt x="32" y="23"/>
                    <a:pt x="31" y="23"/>
                  </a:cubicBezTo>
                  <a:cubicBezTo>
                    <a:pt x="27" y="23"/>
                    <a:pt x="27" y="23"/>
                    <a:pt x="27" y="23"/>
                  </a:cubicBezTo>
                  <a:cubicBezTo>
                    <a:pt x="26" y="23"/>
                    <a:pt x="25" y="23"/>
                    <a:pt x="24" y="23"/>
                  </a:cubicBezTo>
                  <a:cubicBezTo>
                    <a:pt x="22" y="23"/>
                    <a:pt x="21" y="24"/>
                    <a:pt x="19" y="25"/>
                  </a:cubicBezTo>
                  <a:cubicBezTo>
                    <a:pt x="18" y="25"/>
                    <a:pt x="17" y="25"/>
                    <a:pt x="16" y="26"/>
                  </a:cubicBezTo>
                  <a:cubicBezTo>
                    <a:pt x="15" y="26"/>
                    <a:pt x="16" y="26"/>
                    <a:pt x="15" y="27"/>
                  </a:cubicBezTo>
                  <a:cubicBezTo>
                    <a:pt x="15" y="27"/>
                    <a:pt x="14" y="27"/>
                    <a:pt x="13" y="27"/>
                  </a:cubicBezTo>
                  <a:cubicBezTo>
                    <a:pt x="12" y="28"/>
                    <a:pt x="12" y="29"/>
                    <a:pt x="12" y="29"/>
                  </a:cubicBezTo>
                  <a:cubicBezTo>
                    <a:pt x="11" y="30"/>
                    <a:pt x="10" y="30"/>
                    <a:pt x="9" y="30"/>
                  </a:cubicBezTo>
                  <a:cubicBezTo>
                    <a:pt x="9" y="31"/>
                    <a:pt x="10" y="33"/>
                    <a:pt x="9" y="33"/>
                  </a:cubicBezTo>
                  <a:cubicBezTo>
                    <a:pt x="8" y="33"/>
                    <a:pt x="8" y="34"/>
                    <a:pt x="7" y="34"/>
                  </a:cubicBezTo>
                  <a:cubicBezTo>
                    <a:pt x="6" y="34"/>
                    <a:pt x="5" y="34"/>
                    <a:pt x="4" y="34"/>
                  </a:cubicBezTo>
                  <a:cubicBezTo>
                    <a:pt x="3" y="35"/>
                    <a:pt x="3" y="37"/>
                    <a:pt x="1" y="37"/>
                  </a:cubicBezTo>
                  <a:cubicBezTo>
                    <a:pt x="1" y="37"/>
                    <a:pt x="0" y="37"/>
                    <a:pt x="0" y="37"/>
                  </a:cubicBezTo>
                  <a:close/>
                </a:path>
              </a:pathLst>
            </a:custGeom>
            <a:grpFill/>
            <a:ln>
              <a:noFill/>
            </a:ln>
          </p:spPr>
          <p:txBody>
            <a:bodyPr vert="horz" wrap="square" lIns="68580" tIns="34290" rIns="68580" bIns="34290" numCol="1" anchor="t" anchorCtr="0" compatLnSpc="1">
              <a:prstTxWarp prst="textNoShape">
                <a:avLst/>
              </a:prstTxWarp>
            </a:bodyPr>
            <a:lstStyle/>
            <a:p>
              <a:endParaRPr lang="en-US" sz="1350"/>
            </a:p>
          </p:txBody>
        </p:sp>
        <p:sp>
          <p:nvSpPr>
            <p:cNvPr id="33" name="Freeform 35"/>
            <p:cNvSpPr>
              <a:spLocks noEditPoints="1"/>
            </p:cNvSpPr>
            <p:nvPr/>
          </p:nvSpPr>
          <p:spPr bwMode="auto">
            <a:xfrm>
              <a:off x="5056138" y="4192421"/>
              <a:ext cx="1417041" cy="1443235"/>
            </a:xfrm>
            <a:custGeom>
              <a:avLst/>
              <a:gdLst>
                <a:gd name="T0" fmla="*/ 203 w 228"/>
                <a:gd name="T1" fmla="*/ 182 h 232"/>
                <a:gd name="T2" fmla="*/ 201 w 228"/>
                <a:gd name="T3" fmla="*/ 189 h 232"/>
                <a:gd name="T4" fmla="*/ 200 w 228"/>
                <a:gd name="T5" fmla="*/ 194 h 232"/>
                <a:gd name="T6" fmla="*/ 200 w 228"/>
                <a:gd name="T7" fmla="*/ 206 h 232"/>
                <a:gd name="T8" fmla="*/ 85 w 228"/>
                <a:gd name="T9" fmla="*/ 16 h 232"/>
                <a:gd name="T10" fmla="*/ 86 w 228"/>
                <a:gd name="T11" fmla="*/ 35 h 232"/>
                <a:gd name="T12" fmla="*/ 99 w 228"/>
                <a:gd name="T13" fmla="*/ 48 h 232"/>
                <a:gd name="T14" fmla="*/ 114 w 228"/>
                <a:gd name="T15" fmla="*/ 65 h 232"/>
                <a:gd name="T16" fmla="*/ 134 w 228"/>
                <a:gd name="T17" fmla="*/ 70 h 232"/>
                <a:gd name="T18" fmla="*/ 157 w 228"/>
                <a:gd name="T19" fmla="*/ 71 h 232"/>
                <a:gd name="T20" fmla="*/ 165 w 228"/>
                <a:gd name="T21" fmla="*/ 64 h 232"/>
                <a:gd name="T22" fmla="*/ 183 w 228"/>
                <a:gd name="T23" fmla="*/ 68 h 232"/>
                <a:gd name="T24" fmla="*/ 194 w 228"/>
                <a:gd name="T25" fmla="*/ 57 h 232"/>
                <a:gd name="T26" fmla="*/ 219 w 228"/>
                <a:gd name="T27" fmla="*/ 46 h 232"/>
                <a:gd name="T28" fmla="*/ 223 w 228"/>
                <a:gd name="T29" fmla="*/ 57 h 232"/>
                <a:gd name="T30" fmla="*/ 215 w 228"/>
                <a:gd name="T31" fmla="*/ 66 h 232"/>
                <a:gd name="T32" fmla="*/ 206 w 228"/>
                <a:gd name="T33" fmla="*/ 80 h 232"/>
                <a:gd name="T34" fmla="*/ 200 w 228"/>
                <a:gd name="T35" fmla="*/ 99 h 232"/>
                <a:gd name="T36" fmla="*/ 195 w 228"/>
                <a:gd name="T37" fmla="*/ 109 h 232"/>
                <a:gd name="T38" fmla="*/ 191 w 228"/>
                <a:gd name="T39" fmla="*/ 92 h 232"/>
                <a:gd name="T40" fmla="*/ 185 w 228"/>
                <a:gd name="T41" fmla="*/ 96 h 232"/>
                <a:gd name="T42" fmla="*/ 183 w 228"/>
                <a:gd name="T43" fmla="*/ 83 h 232"/>
                <a:gd name="T44" fmla="*/ 167 w 228"/>
                <a:gd name="T45" fmla="*/ 75 h 232"/>
                <a:gd name="T46" fmla="*/ 158 w 228"/>
                <a:gd name="T47" fmla="*/ 76 h 232"/>
                <a:gd name="T48" fmla="*/ 167 w 228"/>
                <a:gd name="T49" fmla="*/ 102 h 232"/>
                <a:gd name="T50" fmla="*/ 160 w 228"/>
                <a:gd name="T51" fmla="*/ 111 h 232"/>
                <a:gd name="T52" fmla="*/ 149 w 228"/>
                <a:gd name="T53" fmla="*/ 118 h 232"/>
                <a:gd name="T54" fmla="*/ 145 w 228"/>
                <a:gd name="T55" fmla="*/ 129 h 232"/>
                <a:gd name="T56" fmla="*/ 128 w 228"/>
                <a:gd name="T57" fmla="*/ 144 h 232"/>
                <a:gd name="T58" fmla="*/ 108 w 228"/>
                <a:gd name="T59" fmla="*/ 161 h 232"/>
                <a:gd name="T60" fmla="*/ 95 w 228"/>
                <a:gd name="T61" fmla="*/ 172 h 232"/>
                <a:gd name="T62" fmla="*/ 95 w 228"/>
                <a:gd name="T63" fmla="*/ 195 h 232"/>
                <a:gd name="T64" fmla="*/ 93 w 228"/>
                <a:gd name="T65" fmla="*/ 213 h 232"/>
                <a:gd name="T66" fmla="*/ 86 w 228"/>
                <a:gd name="T67" fmla="*/ 221 h 232"/>
                <a:gd name="T68" fmla="*/ 79 w 228"/>
                <a:gd name="T69" fmla="*/ 227 h 232"/>
                <a:gd name="T70" fmla="*/ 69 w 228"/>
                <a:gd name="T71" fmla="*/ 229 h 232"/>
                <a:gd name="T72" fmla="*/ 60 w 228"/>
                <a:gd name="T73" fmla="*/ 209 h 232"/>
                <a:gd name="T74" fmla="*/ 47 w 228"/>
                <a:gd name="T75" fmla="*/ 175 h 232"/>
                <a:gd name="T76" fmla="*/ 39 w 228"/>
                <a:gd name="T77" fmla="*/ 156 h 232"/>
                <a:gd name="T78" fmla="*/ 35 w 228"/>
                <a:gd name="T79" fmla="*/ 137 h 232"/>
                <a:gd name="T80" fmla="*/ 36 w 228"/>
                <a:gd name="T81" fmla="*/ 112 h 232"/>
                <a:gd name="T82" fmla="*/ 31 w 228"/>
                <a:gd name="T83" fmla="*/ 117 h 232"/>
                <a:gd name="T84" fmla="*/ 19 w 228"/>
                <a:gd name="T85" fmla="*/ 122 h 232"/>
                <a:gd name="T86" fmla="*/ 7 w 228"/>
                <a:gd name="T87" fmla="*/ 107 h 232"/>
                <a:gd name="T88" fmla="*/ 18 w 228"/>
                <a:gd name="T89" fmla="*/ 103 h 232"/>
                <a:gd name="T90" fmla="*/ 4 w 228"/>
                <a:gd name="T91" fmla="*/ 98 h 232"/>
                <a:gd name="T92" fmla="*/ 7 w 228"/>
                <a:gd name="T93" fmla="*/ 92 h 232"/>
                <a:gd name="T94" fmla="*/ 22 w 228"/>
                <a:gd name="T95" fmla="*/ 89 h 232"/>
                <a:gd name="T96" fmla="*/ 18 w 228"/>
                <a:gd name="T97" fmla="*/ 79 h 232"/>
                <a:gd name="T98" fmla="*/ 24 w 228"/>
                <a:gd name="T99" fmla="*/ 65 h 232"/>
                <a:gd name="T100" fmla="*/ 40 w 228"/>
                <a:gd name="T101" fmla="*/ 56 h 232"/>
                <a:gd name="T102" fmla="*/ 55 w 228"/>
                <a:gd name="T103" fmla="*/ 32 h 232"/>
                <a:gd name="T104" fmla="*/ 52 w 228"/>
                <a:gd name="T105" fmla="*/ 22 h 232"/>
                <a:gd name="T106" fmla="*/ 59 w 228"/>
                <a:gd name="T107" fmla="*/ 6 h 2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28" h="232">
                  <a:moveTo>
                    <a:pt x="203" y="179"/>
                  </a:moveTo>
                  <a:cubicBezTo>
                    <a:pt x="203" y="179"/>
                    <a:pt x="203" y="179"/>
                    <a:pt x="203" y="179"/>
                  </a:cubicBezTo>
                  <a:cubicBezTo>
                    <a:pt x="202" y="179"/>
                    <a:pt x="202" y="180"/>
                    <a:pt x="201" y="181"/>
                  </a:cubicBezTo>
                  <a:cubicBezTo>
                    <a:pt x="201" y="182"/>
                    <a:pt x="201" y="183"/>
                    <a:pt x="201" y="184"/>
                  </a:cubicBezTo>
                  <a:cubicBezTo>
                    <a:pt x="201" y="184"/>
                    <a:pt x="201" y="184"/>
                    <a:pt x="201" y="184"/>
                  </a:cubicBezTo>
                  <a:cubicBezTo>
                    <a:pt x="201" y="184"/>
                    <a:pt x="201" y="184"/>
                    <a:pt x="201" y="184"/>
                  </a:cubicBezTo>
                  <a:cubicBezTo>
                    <a:pt x="202" y="184"/>
                    <a:pt x="202" y="183"/>
                    <a:pt x="203" y="182"/>
                  </a:cubicBezTo>
                  <a:cubicBezTo>
                    <a:pt x="203" y="181"/>
                    <a:pt x="204" y="180"/>
                    <a:pt x="203" y="179"/>
                  </a:cubicBezTo>
                  <a:close/>
                  <a:moveTo>
                    <a:pt x="202" y="186"/>
                  </a:moveTo>
                  <a:cubicBezTo>
                    <a:pt x="202" y="185"/>
                    <a:pt x="202" y="185"/>
                    <a:pt x="202" y="185"/>
                  </a:cubicBezTo>
                  <a:cubicBezTo>
                    <a:pt x="201" y="185"/>
                    <a:pt x="201" y="186"/>
                    <a:pt x="201" y="187"/>
                  </a:cubicBezTo>
                  <a:cubicBezTo>
                    <a:pt x="201" y="187"/>
                    <a:pt x="201" y="187"/>
                    <a:pt x="200" y="188"/>
                  </a:cubicBezTo>
                  <a:cubicBezTo>
                    <a:pt x="200" y="188"/>
                    <a:pt x="200" y="189"/>
                    <a:pt x="200" y="189"/>
                  </a:cubicBezTo>
                  <a:cubicBezTo>
                    <a:pt x="201" y="189"/>
                    <a:pt x="201" y="189"/>
                    <a:pt x="201" y="189"/>
                  </a:cubicBezTo>
                  <a:cubicBezTo>
                    <a:pt x="201" y="189"/>
                    <a:pt x="201" y="189"/>
                    <a:pt x="202" y="188"/>
                  </a:cubicBezTo>
                  <a:cubicBezTo>
                    <a:pt x="203" y="188"/>
                    <a:pt x="203" y="187"/>
                    <a:pt x="202" y="186"/>
                  </a:cubicBezTo>
                  <a:close/>
                  <a:moveTo>
                    <a:pt x="202" y="191"/>
                  </a:moveTo>
                  <a:cubicBezTo>
                    <a:pt x="202" y="191"/>
                    <a:pt x="202" y="191"/>
                    <a:pt x="202" y="191"/>
                  </a:cubicBezTo>
                  <a:cubicBezTo>
                    <a:pt x="201" y="191"/>
                    <a:pt x="201" y="191"/>
                    <a:pt x="201" y="191"/>
                  </a:cubicBezTo>
                  <a:cubicBezTo>
                    <a:pt x="200" y="191"/>
                    <a:pt x="201" y="192"/>
                    <a:pt x="201" y="193"/>
                  </a:cubicBezTo>
                  <a:cubicBezTo>
                    <a:pt x="201" y="193"/>
                    <a:pt x="200" y="193"/>
                    <a:pt x="200" y="194"/>
                  </a:cubicBezTo>
                  <a:cubicBezTo>
                    <a:pt x="200" y="194"/>
                    <a:pt x="201" y="195"/>
                    <a:pt x="201" y="195"/>
                  </a:cubicBezTo>
                  <a:cubicBezTo>
                    <a:pt x="202" y="195"/>
                    <a:pt x="201" y="194"/>
                    <a:pt x="202" y="193"/>
                  </a:cubicBezTo>
                  <a:cubicBezTo>
                    <a:pt x="202" y="192"/>
                    <a:pt x="202" y="192"/>
                    <a:pt x="202" y="191"/>
                  </a:cubicBezTo>
                  <a:close/>
                  <a:moveTo>
                    <a:pt x="199" y="203"/>
                  </a:moveTo>
                  <a:cubicBezTo>
                    <a:pt x="199" y="204"/>
                    <a:pt x="199" y="204"/>
                    <a:pt x="199" y="204"/>
                  </a:cubicBezTo>
                  <a:cubicBezTo>
                    <a:pt x="199" y="204"/>
                    <a:pt x="199" y="205"/>
                    <a:pt x="199" y="205"/>
                  </a:cubicBezTo>
                  <a:cubicBezTo>
                    <a:pt x="199" y="206"/>
                    <a:pt x="199" y="206"/>
                    <a:pt x="200" y="206"/>
                  </a:cubicBezTo>
                  <a:cubicBezTo>
                    <a:pt x="200" y="205"/>
                    <a:pt x="200" y="205"/>
                    <a:pt x="200" y="204"/>
                  </a:cubicBezTo>
                  <a:cubicBezTo>
                    <a:pt x="200" y="204"/>
                    <a:pt x="201" y="203"/>
                    <a:pt x="200" y="203"/>
                  </a:cubicBezTo>
                  <a:cubicBezTo>
                    <a:pt x="200" y="203"/>
                    <a:pt x="199" y="203"/>
                    <a:pt x="199" y="203"/>
                  </a:cubicBezTo>
                  <a:close/>
                  <a:moveTo>
                    <a:pt x="77" y="0"/>
                  </a:moveTo>
                  <a:cubicBezTo>
                    <a:pt x="77" y="0"/>
                    <a:pt x="77" y="0"/>
                    <a:pt x="77" y="0"/>
                  </a:cubicBezTo>
                  <a:cubicBezTo>
                    <a:pt x="81" y="3"/>
                    <a:pt x="81" y="7"/>
                    <a:pt x="83" y="11"/>
                  </a:cubicBezTo>
                  <a:cubicBezTo>
                    <a:pt x="83" y="13"/>
                    <a:pt x="84" y="15"/>
                    <a:pt x="85" y="16"/>
                  </a:cubicBezTo>
                  <a:cubicBezTo>
                    <a:pt x="86" y="17"/>
                    <a:pt x="87" y="17"/>
                    <a:pt x="87" y="17"/>
                  </a:cubicBezTo>
                  <a:cubicBezTo>
                    <a:pt x="89" y="18"/>
                    <a:pt x="90" y="19"/>
                    <a:pt x="90" y="21"/>
                  </a:cubicBezTo>
                  <a:cubicBezTo>
                    <a:pt x="90" y="22"/>
                    <a:pt x="90" y="24"/>
                    <a:pt x="89" y="24"/>
                  </a:cubicBezTo>
                  <a:cubicBezTo>
                    <a:pt x="87" y="25"/>
                    <a:pt x="86" y="25"/>
                    <a:pt x="85" y="27"/>
                  </a:cubicBezTo>
                  <a:cubicBezTo>
                    <a:pt x="85" y="29"/>
                    <a:pt x="85" y="29"/>
                    <a:pt x="85" y="29"/>
                  </a:cubicBezTo>
                  <a:cubicBezTo>
                    <a:pt x="85" y="30"/>
                    <a:pt x="86" y="31"/>
                    <a:pt x="86" y="33"/>
                  </a:cubicBezTo>
                  <a:cubicBezTo>
                    <a:pt x="86" y="35"/>
                    <a:pt x="86" y="35"/>
                    <a:pt x="86" y="35"/>
                  </a:cubicBezTo>
                  <a:cubicBezTo>
                    <a:pt x="86" y="37"/>
                    <a:pt x="87" y="37"/>
                    <a:pt x="89" y="38"/>
                  </a:cubicBezTo>
                  <a:cubicBezTo>
                    <a:pt x="89" y="37"/>
                    <a:pt x="89" y="37"/>
                    <a:pt x="90" y="37"/>
                  </a:cubicBezTo>
                  <a:cubicBezTo>
                    <a:pt x="91" y="37"/>
                    <a:pt x="92" y="38"/>
                    <a:pt x="93" y="39"/>
                  </a:cubicBezTo>
                  <a:cubicBezTo>
                    <a:pt x="94" y="39"/>
                    <a:pt x="96" y="39"/>
                    <a:pt x="97" y="40"/>
                  </a:cubicBezTo>
                  <a:cubicBezTo>
                    <a:pt x="99" y="42"/>
                    <a:pt x="101" y="42"/>
                    <a:pt x="103" y="45"/>
                  </a:cubicBezTo>
                  <a:cubicBezTo>
                    <a:pt x="103" y="45"/>
                    <a:pt x="103" y="45"/>
                    <a:pt x="103" y="45"/>
                  </a:cubicBezTo>
                  <a:cubicBezTo>
                    <a:pt x="102" y="46"/>
                    <a:pt x="100" y="47"/>
                    <a:pt x="99" y="48"/>
                  </a:cubicBezTo>
                  <a:cubicBezTo>
                    <a:pt x="97" y="50"/>
                    <a:pt x="97" y="52"/>
                    <a:pt x="97" y="54"/>
                  </a:cubicBezTo>
                  <a:cubicBezTo>
                    <a:pt x="97" y="55"/>
                    <a:pt x="98" y="55"/>
                    <a:pt x="98" y="56"/>
                  </a:cubicBezTo>
                  <a:cubicBezTo>
                    <a:pt x="100" y="57"/>
                    <a:pt x="101" y="58"/>
                    <a:pt x="102" y="58"/>
                  </a:cubicBezTo>
                  <a:cubicBezTo>
                    <a:pt x="105" y="59"/>
                    <a:pt x="105" y="61"/>
                    <a:pt x="107" y="62"/>
                  </a:cubicBezTo>
                  <a:cubicBezTo>
                    <a:pt x="108" y="62"/>
                    <a:pt x="108" y="62"/>
                    <a:pt x="109" y="63"/>
                  </a:cubicBezTo>
                  <a:cubicBezTo>
                    <a:pt x="110" y="63"/>
                    <a:pt x="110" y="64"/>
                    <a:pt x="111" y="64"/>
                  </a:cubicBezTo>
                  <a:cubicBezTo>
                    <a:pt x="112" y="65"/>
                    <a:pt x="113" y="65"/>
                    <a:pt x="114" y="65"/>
                  </a:cubicBezTo>
                  <a:cubicBezTo>
                    <a:pt x="116" y="66"/>
                    <a:pt x="116" y="67"/>
                    <a:pt x="117" y="67"/>
                  </a:cubicBezTo>
                  <a:cubicBezTo>
                    <a:pt x="118" y="67"/>
                    <a:pt x="118" y="67"/>
                    <a:pt x="119" y="67"/>
                  </a:cubicBezTo>
                  <a:cubicBezTo>
                    <a:pt x="120" y="67"/>
                    <a:pt x="121" y="67"/>
                    <a:pt x="122" y="67"/>
                  </a:cubicBezTo>
                  <a:cubicBezTo>
                    <a:pt x="122" y="67"/>
                    <a:pt x="122" y="68"/>
                    <a:pt x="122" y="68"/>
                  </a:cubicBezTo>
                  <a:cubicBezTo>
                    <a:pt x="123" y="68"/>
                    <a:pt x="124" y="67"/>
                    <a:pt x="126" y="67"/>
                  </a:cubicBezTo>
                  <a:cubicBezTo>
                    <a:pt x="128" y="67"/>
                    <a:pt x="129" y="70"/>
                    <a:pt x="131" y="70"/>
                  </a:cubicBezTo>
                  <a:cubicBezTo>
                    <a:pt x="134" y="70"/>
                    <a:pt x="134" y="70"/>
                    <a:pt x="134" y="70"/>
                  </a:cubicBezTo>
                  <a:cubicBezTo>
                    <a:pt x="136" y="70"/>
                    <a:pt x="137" y="72"/>
                    <a:pt x="139" y="72"/>
                  </a:cubicBezTo>
                  <a:cubicBezTo>
                    <a:pt x="145" y="72"/>
                    <a:pt x="145" y="72"/>
                    <a:pt x="145" y="72"/>
                  </a:cubicBezTo>
                  <a:cubicBezTo>
                    <a:pt x="146" y="72"/>
                    <a:pt x="147" y="73"/>
                    <a:pt x="148" y="74"/>
                  </a:cubicBezTo>
                  <a:cubicBezTo>
                    <a:pt x="150" y="74"/>
                    <a:pt x="151" y="74"/>
                    <a:pt x="153" y="74"/>
                  </a:cubicBezTo>
                  <a:cubicBezTo>
                    <a:pt x="153" y="74"/>
                    <a:pt x="153" y="74"/>
                    <a:pt x="154" y="74"/>
                  </a:cubicBezTo>
                  <a:cubicBezTo>
                    <a:pt x="154" y="74"/>
                    <a:pt x="154" y="74"/>
                    <a:pt x="155" y="74"/>
                  </a:cubicBezTo>
                  <a:cubicBezTo>
                    <a:pt x="156" y="74"/>
                    <a:pt x="157" y="72"/>
                    <a:pt x="157" y="71"/>
                  </a:cubicBezTo>
                  <a:cubicBezTo>
                    <a:pt x="157" y="70"/>
                    <a:pt x="156" y="69"/>
                    <a:pt x="156" y="68"/>
                  </a:cubicBezTo>
                  <a:cubicBezTo>
                    <a:pt x="156" y="66"/>
                    <a:pt x="156" y="65"/>
                    <a:pt x="156" y="63"/>
                  </a:cubicBezTo>
                  <a:cubicBezTo>
                    <a:pt x="156" y="63"/>
                    <a:pt x="156" y="63"/>
                    <a:pt x="156" y="63"/>
                  </a:cubicBezTo>
                  <a:cubicBezTo>
                    <a:pt x="158" y="63"/>
                    <a:pt x="160" y="62"/>
                    <a:pt x="162" y="60"/>
                  </a:cubicBezTo>
                  <a:cubicBezTo>
                    <a:pt x="162" y="61"/>
                    <a:pt x="162" y="61"/>
                    <a:pt x="162" y="61"/>
                  </a:cubicBezTo>
                  <a:cubicBezTo>
                    <a:pt x="162" y="64"/>
                    <a:pt x="162" y="64"/>
                    <a:pt x="162" y="64"/>
                  </a:cubicBezTo>
                  <a:cubicBezTo>
                    <a:pt x="163" y="64"/>
                    <a:pt x="164" y="64"/>
                    <a:pt x="165" y="64"/>
                  </a:cubicBezTo>
                  <a:cubicBezTo>
                    <a:pt x="165" y="64"/>
                    <a:pt x="165" y="64"/>
                    <a:pt x="165" y="64"/>
                  </a:cubicBezTo>
                  <a:cubicBezTo>
                    <a:pt x="165" y="66"/>
                    <a:pt x="165" y="67"/>
                    <a:pt x="166" y="68"/>
                  </a:cubicBezTo>
                  <a:cubicBezTo>
                    <a:pt x="166" y="69"/>
                    <a:pt x="168" y="68"/>
                    <a:pt x="169" y="69"/>
                  </a:cubicBezTo>
                  <a:cubicBezTo>
                    <a:pt x="170" y="69"/>
                    <a:pt x="171" y="70"/>
                    <a:pt x="172" y="70"/>
                  </a:cubicBezTo>
                  <a:cubicBezTo>
                    <a:pt x="173" y="70"/>
                    <a:pt x="174" y="69"/>
                    <a:pt x="175" y="69"/>
                  </a:cubicBezTo>
                  <a:cubicBezTo>
                    <a:pt x="179" y="69"/>
                    <a:pt x="179" y="69"/>
                    <a:pt x="179" y="69"/>
                  </a:cubicBezTo>
                  <a:cubicBezTo>
                    <a:pt x="181" y="69"/>
                    <a:pt x="182" y="68"/>
                    <a:pt x="183" y="68"/>
                  </a:cubicBezTo>
                  <a:cubicBezTo>
                    <a:pt x="185" y="68"/>
                    <a:pt x="187" y="68"/>
                    <a:pt x="187" y="66"/>
                  </a:cubicBezTo>
                  <a:cubicBezTo>
                    <a:pt x="187" y="65"/>
                    <a:pt x="185" y="65"/>
                    <a:pt x="185" y="63"/>
                  </a:cubicBezTo>
                  <a:cubicBezTo>
                    <a:pt x="185" y="62"/>
                    <a:pt x="186" y="62"/>
                    <a:pt x="186" y="61"/>
                  </a:cubicBezTo>
                  <a:cubicBezTo>
                    <a:pt x="186" y="61"/>
                    <a:pt x="186" y="61"/>
                    <a:pt x="186" y="61"/>
                  </a:cubicBezTo>
                  <a:cubicBezTo>
                    <a:pt x="188" y="61"/>
                    <a:pt x="188" y="61"/>
                    <a:pt x="190" y="61"/>
                  </a:cubicBezTo>
                  <a:cubicBezTo>
                    <a:pt x="192" y="61"/>
                    <a:pt x="192" y="59"/>
                    <a:pt x="193" y="57"/>
                  </a:cubicBezTo>
                  <a:cubicBezTo>
                    <a:pt x="193" y="57"/>
                    <a:pt x="194" y="57"/>
                    <a:pt x="194" y="57"/>
                  </a:cubicBezTo>
                  <a:cubicBezTo>
                    <a:pt x="197" y="57"/>
                    <a:pt x="197" y="55"/>
                    <a:pt x="198" y="53"/>
                  </a:cubicBezTo>
                  <a:cubicBezTo>
                    <a:pt x="199" y="52"/>
                    <a:pt x="200" y="51"/>
                    <a:pt x="201" y="49"/>
                  </a:cubicBezTo>
                  <a:cubicBezTo>
                    <a:pt x="202" y="47"/>
                    <a:pt x="203" y="45"/>
                    <a:pt x="205" y="45"/>
                  </a:cubicBezTo>
                  <a:cubicBezTo>
                    <a:pt x="208" y="45"/>
                    <a:pt x="208" y="45"/>
                    <a:pt x="208" y="45"/>
                  </a:cubicBezTo>
                  <a:cubicBezTo>
                    <a:pt x="210" y="45"/>
                    <a:pt x="211" y="44"/>
                    <a:pt x="214" y="43"/>
                  </a:cubicBezTo>
                  <a:cubicBezTo>
                    <a:pt x="215" y="43"/>
                    <a:pt x="215" y="42"/>
                    <a:pt x="217" y="42"/>
                  </a:cubicBezTo>
                  <a:cubicBezTo>
                    <a:pt x="218" y="42"/>
                    <a:pt x="219" y="44"/>
                    <a:pt x="219" y="46"/>
                  </a:cubicBezTo>
                  <a:cubicBezTo>
                    <a:pt x="220" y="46"/>
                    <a:pt x="221" y="46"/>
                    <a:pt x="221" y="47"/>
                  </a:cubicBezTo>
                  <a:cubicBezTo>
                    <a:pt x="221" y="48"/>
                    <a:pt x="221" y="49"/>
                    <a:pt x="221" y="50"/>
                  </a:cubicBezTo>
                  <a:cubicBezTo>
                    <a:pt x="221" y="51"/>
                    <a:pt x="223" y="51"/>
                    <a:pt x="224" y="51"/>
                  </a:cubicBezTo>
                  <a:cubicBezTo>
                    <a:pt x="226" y="51"/>
                    <a:pt x="226" y="52"/>
                    <a:pt x="228" y="52"/>
                  </a:cubicBezTo>
                  <a:cubicBezTo>
                    <a:pt x="228" y="52"/>
                    <a:pt x="228" y="52"/>
                    <a:pt x="228" y="52"/>
                  </a:cubicBezTo>
                  <a:cubicBezTo>
                    <a:pt x="227" y="54"/>
                    <a:pt x="227" y="55"/>
                    <a:pt x="225" y="56"/>
                  </a:cubicBezTo>
                  <a:cubicBezTo>
                    <a:pt x="225" y="56"/>
                    <a:pt x="224" y="56"/>
                    <a:pt x="223" y="57"/>
                  </a:cubicBezTo>
                  <a:cubicBezTo>
                    <a:pt x="224" y="58"/>
                    <a:pt x="225" y="59"/>
                    <a:pt x="226" y="60"/>
                  </a:cubicBezTo>
                  <a:cubicBezTo>
                    <a:pt x="226" y="60"/>
                    <a:pt x="227" y="60"/>
                    <a:pt x="227" y="60"/>
                  </a:cubicBezTo>
                  <a:cubicBezTo>
                    <a:pt x="227" y="61"/>
                    <a:pt x="227" y="61"/>
                    <a:pt x="227" y="61"/>
                  </a:cubicBezTo>
                  <a:cubicBezTo>
                    <a:pt x="224" y="61"/>
                    <a:pt x="224" y="61"/>
                    <a:pt x="224" y="61"/>
                  </a:cubicBezTo>
                  <a:cubicBezTo>
                    <a:pt x="223" y="61"/>
                    <a:pt x="223" y="61"/>
                    <a:pt x="222" y="61"/>
                  </a:cubicBezTo>
                  <a:cubicBezTo>
                    <a:pt x="219" y="61"/>
                    <a:pt x="217" y="61"/>
                    <a:pt x="216" y="63"/>
                  </a:cubicBezTo>
                  <a:cubicBezTo>
                    <a:pt x="215" y="64"/>
                    <a:pt x="216" y="65"/>
                    <a:pt x="215" y="66"/>
                  </a:cubicBezTo>
                  <a:cubicBezTo>
                    <a:pt x="214" y="66"/>
                    <a:pt x="213" y="67"/>
                    <a:pt x="213" y="68"/>
                  </a:cubicBezTo>
                  <a:cubicBezTo>
                    <a:pt x="212" y="68"/>
                    <a:pt x="211" y="69"/>
                    <a:pt x="210" y="69"/>
                  </a:cubicBezTo>
                  <a:cubicBezTo>
                    <a:pt x="210" y="70"/>
                    <a:pt x="210" y="71"/>
                    <a:pt x="209" y="73"/>
                  </a:cubicBezTo>
                  <a:cubicBezTo>
                    <a:pt x="209" y="73"/>
                    <a:pt x="209" y="74"/>
                    <a:pt x="208" y="75"/>
                  </a:cubicBezTo>
                  <a:cubicBezTo>
                    <a:pt x="208" y="75"/>
                    <a:pt x="208" y="75"/>
                    <a:pt x="207" y="75"/>
                  </a:cubicBezTo>
                  <a:cubicBezTo>
                    <a:pt x="206" y="75"/>
                    <a:pt x="206" y="76"/>
                    <a:pt x="206" y="78"/>
                  </a:cubicBezTo>
                  <a:cubicBezTo>
                    <a:pt x="206" y="80"/>
                    <a:pt x="206" y="80"/>
                    <a:pt x="206" y="80"/>
                  </a:cubicBezTo>
                  <a:cubicBezTo>
                    <a:pt x="206" y="81"/>
                    <a:pt x="207" y="81"/>
                    <a:pt x="207" y="81"/>
                  </a:cubicBezTo>
                  <a:cubicBezTo>
                    <a:pt x="207" y="83"/>
                    <a:pt x="207" y="85"/>
                    <a:pt x="206" y="87"/>
                  </a:cubicBezTo>
                  <a:cubicBezTo>
                    <a:pt x="206" y="88"/>
                    <a:pt x="206" y="89"/>
                    <a:pt x="206" y="90"/>
                  </a:cubicBezTo>
                  <a:cubicBezTo>
                    <a:pt x="205" y="91"/>
                    <a:pt x="205" y="93"/>
                    <a:pt x="204" y="93"/>
                  </a:cubicBezTo>
                  <a:cubicBezTo>
                    <a:pt x="203" y="93"/>
                    <a:pt x="203" y="91"/>
                    <a:pt x="202" y="91"/>
                  </a:cubicBezTo>
                  <a:cubicBezTo>
                    <a:pt x="200" y="91"/>
                    <a:pt x="200" y="94"/>
                    <a:pt x="200" y="96"/>
                  </a:cubicBezTo>
                  <a:cubicBezTo>
                    <a:pt x="200" y="97"/>
                    <a:pt x="200" y="98"/>
                    <a:pt x="200" y="99"/>
                  </a:cubicBezTo>
                  <a:cubicBezTo>
                    <a:pt x="200" y="100"/>
                    <a:pt x="199" y="101"/>
                    <a:pt x="199" y="102"/>
                  </a:cubicBezTo>
                  <a:cubicBezTo>
                    <a:pt x="199" y="105"/>
                    <a:pt x="199" y="105"/>
                    <a:pt x="199" y="105"/>
                  </a:cubicBezTo>
                  <a:cubicBezTo>
                    <a:pt x="199" y="105"/>
                    <a:pt x="199" y="105"/>
                    <a:pt x="199" y="106"/>
                  </a:cubicBezTo>
                  <a:cubicBezTo>
                    <a:pt x="199" y="107"/>
                    <a:pt x="199" y="107"/>
                    <a:pt x="199" y="108"/>
                  </a:cubicBezTo>
                  <a:cubicBezTo>
                    <a:pt x="198" y="108"/>
                    <a:pt x="197" y="109"/>
                    <a:pt x="196" y="109"/>
                  </a:cubicBezTo>
                  <a:cubicBezTo>
                    <a:pt x="195" y="109"/>
                    <a:pt x="195" y="109"/>
                    <a:pt x="195" y="109"/>
                  </a:cubicBezTo>
                  <a:cubicBezTo>
                    <a:pt x="195" y="109"/>
                    <a:pt x="195" y="109"/>
                    <a:pt x="195" y="109"/>
                  </a:cubicBezTo>
                  <a:cubicBezTo>
                    <a:pt x="195" y="106"/>
                    <a:pt x="194" y="105"/>
                    <a:pt x="194" y="103"/>
                  </a:cubicBezTo>
                  <a:cubicBezTo>
                    <a:pt x="194" y="100"/>
                    <a:pt x="194" y="100"/>
                    <a:pt x="194" y="100"/>
                  </a:cubicBezTo>
                  <a:cubicBezTo>
                    <a:pt x="194" y="100"/>
                    <a:pt x="194" y="100"/>
                    <a:pt x="194" y="100"/>
                  </a:cubicBezTo>
                  <a:cubicBezTo>
                    <a:pt x="194" y="97"/>
                    <a:pt x="194" y="97"/>
                    <a:pt x="194" y="97"/>
                  </a:cubicBezTo>
                  <a:cubicBezTo>
                    <a:pt x="194" y="95"/>
                    <a:pt x="195" y="92"/>
                    <a:pt x="193" y="92"/>
                  </a:cubicBezTo>
                  <a:cubicBezTo>
                    <a:pt x="192" y="92"/>
                    <a:pt x="192" y="93"/>
                    <a:pt x="192" y="93"/>
                  </a:cubicBezTo>
                  <a:cubicBezTo>
                    <a:pt x="191" y="93"/>
                    <a:pt x="191" y="92"/>
                    <a:pt x="191" y="92"/>
                  </a:cubicBezTo>
                  <a:cubicBezTo>
                    <a:pt x="191" y="94"/>
                    <a:pt x="191" y="94"/>
                    <a:pt x="191" y="94"/>
                  </a:cubicBezTo>
                  <a:cubicBezTo>
                    <a:pt x="191" y="94"/>
                    <a:pt x="191" y="94"/>
                    <a:pt x="191" y="94"/>
                  </a:cubicBezTo>
                  <a:cubicBezTo>
                    <a:pt x="191" y="96"/>
                    <a:pt x="190" y="97"/>
                    <a:pt x="190" y="98"/>
                  </a:cubicBezTo>
                  <a:cubicBezTo>
                    <a:pt x="189" y="99"/>
                    <a:pt x="189" y="101"/>
                    <a:pt x="187" y="101"/>
                  </a:cubicBezTo>
                  <a:cubicBezTo>
                    <a:pt x="187" y="101"/>
                    <a:pt x="187" y="101"/>
                    <a:pt x="186" y="101"/>
                  </a:cubicBezTo>
                  <a:cubicBezTo>
                    <a:pt x="186" y="100"/>
                    <a:pt x="186" y="99"/>
                    <a:pt x="185" y="98"/>
                  </a:cubicBezTo>
                  <a:cubicBezTo>
                    <a:pt x="185" y="97"/>
                    <a:pt x="185" y="97"/>
                    <a:pt x="185" y="96"/>
                  </a:cubicBezTo>
                  <a:cubicBezTo>
                    <a:pt x="185" y="93"/>
                    <a:pt x="185" y="91"/>
                    <a:pt x="187" y="89"/>
                  </a:cubicBezTo>
                  <a:cubicBezTo>
                    <a:pt x="189" y="87"/>
                    <a:pt x="190" y="87"/>
                    <a:pt x="192" y="84"/>
                  </a:cubicBezTo>
                  <a:cubicBezTo>
                    <a:pt x="192" y="83"/>
                    <a:pt x="193" y="83"/>
                    <a:pt x="193" y="82"/>
                  </a:cubicBezTo>
                  <a:cubicBezTo>
                    <a:pt x="193" y="81"/>
                    <a:pt x="192" y="80"/>
                    <a:pt x="192" y="80"/>
                  </a:cubicBezTo>
                  <a:cubicBezTo>
                    <a:pt x="190" y="80"/>
                    <a:pt x="189" y="81"/>
                    <a:pt x="187" y="82"/>
                  </a:cubicBezTo>
                  <a:cubicBezTo>
                    <a:pt x="186" y="82"/>
                    <a:pt x="186" y="82"/>
                    <a:pt x="185" y="82"/>
                  </a:cubicBezTo>
                  <a:cubicBezTo>
                    <a:pt x="184" y="82"/>
                    <a:pt x="184" y="83"/>
                    <a:pt x="183" y="83"/>
                  </a:cubicBezTo>
                  <a:cubicBezTo>
                    <a:pt x="181" y="84"/>
                    <a:pt x="179" y="84"/>
                    <a:pt x="177" y="84"/>
                  </a:cubicBezTo>
                  <a:cubicBezTo>
                    <a:pt x="175" y="84"/>
                    <a:pt x="172" y="84"/>
                    <a:pt x="172" y="82"/>
                  </a:cubicBezTo>
                  <a:cubicBezTo>
                    <a:pt x="172" y="81"/>
                    <a:pt x="173" y="81"/>
                    <a:pt x="173" y="80"/>
                  </a:cubicBezTo>
                  <a:cubicBezTo>
                    <a:pt x="173" y="78"/>
                    <a:pt x="172" y="78"/>
                    <a:pt x="171" y="77"/>
                  </a:cubicBezTo>
                  <a:cubicBezTo>
                    <a:pt x="171" y="76"/>
                    <a:pt x="171" y="76"/>
                    <a:pt x="171" y="75"/>
                  </a:cubicBezTo>
                  <a:cubicBezTo>
                    <a:pt x="171" y="74"/>
                    <a:pt x="171" y="73"/>
                    <a:pt x="170" y="73"/>
                  </a:cubicBezTo>
                  <a:cubicBezTo>
                    <a:pt x="169" y="73"/>
                    <a:pt x="169" y="75"/>
                    <a:pt x="167" y="75"/>
                  </a:cubicBezTo>
                  <a:cubicBezTo>
                    <a:pt x="166" y="75"/>
                    <a:pt x="166" y="74"/>
                    <a:pt x="165" y="73"/>
                  </a:cubicBezTo>
                  <a:cubicBezTo>
                    <a:pt x="164" y="73"/>
                    <a:pt x="163" y="72"/>
                    <a:pt x="162" y="71"/>
                  </a:cubicBezTo>
                  <a:cubicBezTo>
                    <a:pt x="162" y="71"/>
                    <a:pt x="162" y="70"/>
                    <a:pt x="161" y="70"/>
                  </a:cubicBezTo>
                  <a:cubicBezTo>
                    <a:pt x="160" y="70"/>
                    <a:pt x="161" y="72"/>
                    <a:pt x="160" y="73"/>
                  </a:cubicBezTo>
                  <a:cubicBezTo>
                    <a:pt x="160" y="74"/>
                    <a:pt x="159" y="74"/>
                    <a:pt x="159" y="74"/>
                  </a:cubicBezTo>
                  <a:cubicBezTo>
                    <a:pt x="159" y="75"/>
                    <a:pt x="159" y="75"/>
                    <a:pt x="159" y="76"/>
                  </a:cubicBezTo>
                  <a:cubicBezTo>
                    <a:pt x="158" y="76"/>
                    <a:pt x="158" y="76"/>
                    <a:pt x="158" y="76"/>
                  </a:cubicBezTo>
                  <a:cubicBezTo>
                    <a:pt x="158" y="79"/>
                    <a:pt x="161" y="80"/>
                    <a:pt x="161" y="83"/>
                  </a:cubicBezTo>
                  <a:cubicBezTo>
                    <a:pt x="161" y="85"/>
                    <a:pt x="159" y="85"/>
                    <a:pt x="157" y="85"/>
                  </a:cubicBezTo>
                  <a:cubicBezTo>
                    <a:pt x="157" y="86"/>
                    <a:pt x="157" y="86"/>
                    <a:pt x="157" y="86"/>
                  </a:cubicBezTo>
                  <a:cubicBezTo>
                    <a:pt x="157" y="87"/>
                    <a:pt x="157" y="88"/>
                    <a:pt x="158" y="88"/>
                  </a:cubicBezTo>
                  <a:cubicBezTo>
                    <a:pt x="159" y="90"/>
                    <a:pt x="159" y="91"/>
                    <a:pt x="161" y="92"/>
                  </a:cubicBezTo>
                  <a:cubicBezTo>
                    <a:pt x="163" y="94"/>
                    <a:pt x="162" y="97"/>
                    <a:pt x="164" y="99"/>
                  </a:cubicBezTo>
                  <a:cubicBezTo>
                    <a:pt x="165" y="100"/>
                    <a:pt x="166" y="101"/>
                    <a:pt x="167" y="102"/>
                  </a:cubicBezTo>
                  <a:cubicBezTo>
                    <a:pt x="168" y="106"/>
                    <a:pt x="168" y="108"/>
                    <a:pt x="170" y="111"/>
                  </a:cubicBezTo>
                  <a:cubicBezTo>
                    <a:pt x="170" y="111"/>
                    <a:pt x="170" y="111"/>
                    <a:pt x="170" y="111"/>
                  </a:cubicBezTo>
                  <a:cubicBezTo>
                    <a:pt x="169" y="112"/>
                    <a:pt x="168" y="113"/>
                    <a:pt x="167" y="113"/>
                  </a:cubicBezTo>
                  <a:cubicBezTo>
                    <a:pt x="166" y="113"/>
                    <a:pt x="166" y="113"/>
                    <a:pt x="165" y="113"/>
                  </a:cubicBezTo>
                  <a:cubicBezTo>
                    <a:pt x="164" y="114"/>
                    <a:pt x="164" y="114"/>
                    <a:pt x="163" y="114"/>
                  </a:cubicBezTo>
                  <a:cubicBezTo>
                    <a:pt x="162" y="114"/>
                    <a:pt x="162" y="114"/>
                    <a:pt x="161" y="113"/>
                  </a:cubicBezTo>
                  <a:cubicBezTo>
                    <a:pt x="160" y="112"/>
                    <a:pt x="160" y="112"/>
                    <a:pt x="160" y="111"/>
                  </a:cubicBezTo>
                  <a:cubicBezTo>
                    <a:pt x="160" y="111"/>
                    <a:pt x="159" y="111"/>
                    <a:pt x="159" y="111"/>
                  </a:cubicBezTo>
                  <a:cubicBezTo>
                    <a:pt x="159" y="109"/>
                    <a:pt x="159" y="109"/>
                    <a:pt x="159" y="109"/>
                  </a:cubicBezTo>
                  <a:cubicBezTo>
                    <a:pt x="159" y="109"/>
                    <a:pt x="158" y="110"/>
                    <a:pt x="158" y="111"/>
                  </a:cubicBezTo>
                  <a:cubicBezTo>
                    <a:pt x="157" y="113"/>
                    <a:pt x="156" y="113"/>
                    <a:pt x="154" y="114"/>
                  </a:cubicBezTo>
                  <a:cubicBezTo>
                    <a:pt x="153" y="115"/>
                    <a:pt x="152" y="115"/>
                    <a:pt x="152" y="116"/>
                  </a:cubicBezTo>
                  <a:cubicBezTo>
                    <a:pt x="151" y="116"/>
                    <a:pt x="150" y="116"/>
                    <a:pt x="150" y="116"/>
                  </a:cubicBezTo>
                  <a:cubicBezTo>
                    <a:pt x="149" y="117"/>
                    <a:pt x="149" y="117"/>
                    <a:pt x="149" y="118"/>
                  </a:cubicBezTo>
                  <a:cubicBezTo>
                    <a:pt x="149" y="118"/>
                    <a:pt x="149" y="119"/>
                    <a:pt x="149" y="119"/>
                  </a:cubicBezTo>
                  <a:cubicBezTo>
                    <a:pt x="149" y="120"/>
                    <a:pt x="149" y="121"/>
                    <a:pt x="149" y="122"/>
                  </a:cubicBezTo>
                  <a:cubicBezTo>
                    <a:pt x="150" y="123"/>
                    <a:pt x="150" y="123"/>
                    <a:pt x="150" y="123"/>
                  </a:cubicBezTo>
                  <a:cubicBezTo>
                    <a:pt x="150" y="124"/>
                    <a:pt x="150" y="124"/>
                    <a:pt x="150" y="124"/>
                  </a:cubicBezTo>
                  <a:cubicBezTo>
                    <a:pt x="149" y="125"/>
                    <a:pt x="149" y="125"/>
                    <a:pt x="148" y="126"/>
                  </a:cubicBezTo>
                  <a:cubicBezTo>
                    <a:pt x="148" y="127"/>
                    <a:pt x="147" y="127"/>
                    <a:pt x="147" y="127"/>
                  </a:cubicBezTo>
                  <a:cubicBezTo>
                    <a:pt x="146" y="128"/>
                    <a:pt x="146" y="128"/>
                    <a:pt x="145" y="129"/>
                  </a:cubicBezTo>
                  <a:cubicBezTo>
                    <a:pt x="144" y="129"/>
                    <a:pt x="143" y="129"/>
                    <a:pt x="142" y="130"/>
                  </a:cubicBezTo>
                  <a:cubicBezTo>
                    <a:pt x="141" y="131"/>
                    <a:pt x="140" y="132"/>
                    <a:pt x="139" y="132"/>
                  </a:cubicBezTo>
                  <a:cubicBezTo>
                    <a:pt x="138" y="132"/>
                    <a:pt x="138" y="133"/>
                    <a:pt x="138" y="133"/>
                  </a:cubicBezTo>
                  <a:cubicBezTo>
                    <a:pt x="137" y="134"/>
                    <a:pt x="136" y="134"/>
                    <a:pt x="136" y="135"/>
                  </a:cubicBezTo>
                  <a:cubicBezTo>
                    <a:pt x="134" y="136"/>
                    <a:pt x="134" y="137"/>
                    <a:pt x="133" y="138"/>
                  </a:cubicBezTo>
                  <a:cubicBezTo>
                    <a:pt x="131" y="140"/>
                    <a:pt x="130" y="141"/>
                    <a:pt x="129" y="143"/>
                  </a:cubicBezTo>
                  <a:cubicBezTo>
                    <a:pt x="128" y="143"/>
                    <a:pt x="128" y="144"/>
                    <a:pt x="128" y="144"/>
                  </a:cubicBezTo>
                  <a:cubicBezTo>
                    <a:pt x="127" y="145"/>
                    <a:pt x="126" y="145"/>
                    <a:pt x="125" y="146"/>
                  </a:cubicBezTo>
                  <a:cubicBezTo>
                    <a:pt x="123" y="147"/>
                    <a:pt x="122" y="148"/>
                    <a:pt x="120" y="149"/>
                  </a:cubicBezTo>
                  <a:cubicBezTo>
                    <a:pt x="119" y="150"/>
                    <a:pt x="118" y="151"/>
                    <a:pt x="117" y="152"/>
                  </a:cubicBezTo>
                  <a:cubicBezTo>
                    <a:pt x="115" y="153"/>
                    <a:pt x="114" y="154"/>
                    <a:pt x="114" y="156"/>
                  </a:cubicBezTo>
                  <a:cubicBezTo>
                    <a:pt x="114" y="157"/>
                    <a:pt x="114" y="157"/>
                    <a:pt x="114" y="158"/>
                  </a:cubicBezTo>
                  <a:cubicBezTo>
                    <a:pt x="114" y="159"/>
                    <a:pt x="113" y="160"/>
                    <a:pt x="112" y="160"/>
                  </a:cubicBezTo>
                  <a:cubicBezTo>
                    <a:pt x="111" y="161"/>
                    <a:pt x="110" y="161"/>
                    <a:pt x="108" y="161"/>
                  </a:cubicBezTo>
                  <a:cubicBezTo>
                    <a:pt x="107" y="161"/>
                    <a:pt x="107" y="161"/>
                    <a:pt x="107" y="161"/>
                  </a:cubicBezTo>
                  <a:cubicBezTo>
                    <a:pt x="105" y="161"/>
                    <a:pt x="105" y="163"/>
                    <a:pt x="104" y="164"/>
                  </a:cubicBezTo>
                  <a:cubicBezTo>
                    <a:pt x="104" y="165"/>
                    <a:pt x="104" y="166"/>
                    <a:pt x="104" y="166"/>
                  </a:cubicBezTo>
                  <a:cubicBezTo>
                    <a:pt x="103" y="167"/>
                    <a:pt x="102" y="166"/>
                    <a:pt x="101" y="167"/>
                  </a:cubicBezTo>
                  <a:cubicBezTo>
                    <a:pt x="99" y="167"/>
                    <a:pt x="98" y="167"/>
                    <a:pt x="97" y="168"/>
                  </a:cubicBezTo>
                  <a:cubicBezTo>
                    <a:pt x="96" y="168"/>
                    <a:pt x="96" y="169"/>
                    <a:pt x="96" y="170"/>
                  </a:cubicBezTo>
                  <a:cubicBezTo>
                    <a:pt x="96" y="171"/>
                    <a:pt x="95" y="171"/>
                    <a:pt x="95" y="172"/>
                  </a:cubicBezTo>
                  <a:cubicBezTo>
                    <a:pt x="97" y="179"/>
                    <a:pt x="97" y="179"/>
                    <a:pt x="97" y="179"/>
                  </a:cubicBezTo>
                  <a:cubicBezTo>
                    <a:pt x="97" y="180"/>
                    <a:pt x="96" y="181"/>
                    <a:pt x="96" y="182"/>
                  </a:cubicBezTo>
                  <a:cubicBezTo>
                    <a:pt x="96" y="184"/>
                    <a:pt x="98" y="185"/>
                    <a:pt x="98" y="187"/>
                  </a:cubicBezTo>
                  <a:cubicBezTo>
                    <a:pt x="98" y="187"/>
                    <a:pt x="98" y="187"/>
                    <a:pt x="98" y="187"/>
                  </a:cubicBezTo>
                  <a:cubicBezTo>
                    <a:pt x="98" y="188"/>
                    <a:pt x="98" y="188"/>
                    <a:pt x="98" y="189"/>
                  </a:cubicBezTo>
                  <a:cubicBezTo>
                    <a:pt x="98" y="190"/>
                    <a:pt x="98" y="191"/>
                    <a:pt x="97" y="193"/>
                  </a:cubicBezTo>
                  <a:cubicBezTo>
                    <a:pt x="97" y="194"/>
                    <a:pt x="96" y="194"/>
                    <a:pt x="95" y="195"/>
                  </a:cubicBezTo>
                  <a:cubicBezTo>
                    <a:pt x="95" y="196"/>
                    <a:pt x="95" y="197"/>
                    <a:pt x="94" y="198"/>
                  </a:cubicBezTo>
                  <a:cubicBezTo>
                    <a:pt x="93" y="199"/>
                    <a:pt x="92" y="200"/>
                    <a:pt x="92" y="202"/>
                  </a:cubicBezTo>
                  <a:cubicBezTo>
                    <a:pt x="92" y="204"/>
                    <a:pt x="94" y="205"/>
                    <a:pt x="94" y="207"/>
                  </a:cubicBezTo>
                  <a:cubicBezTo>
                    <a:pt x="94" y="209"/>
                    <a:pt x="94" y="209"/>
                    <a:pt x="94" y="209"/>
                  </a:cubicBezTo>
                  <a:cubicBezTo>
                    <a:pt x="94" y="210"/>
                    <a:pt x="94" y="210"/>
                    <a:pt x="94" y="211"/>
                  </a:cubicBezTo>
                  <a:cubicBezTo>
                    <a:pt x="94" y="211"/>
                    <a:pt x="94" y="212"/>
                    <a:pt x="94" y="213"/>
                  </a:cubicBezTo>
                  <a:cubicBezTo>
                    <a:pt x="94" y="213"/>
                    <a:pt x="94" y="213"/>
                    <a:pt x="93" y="213"/>
                  </a:cubicBezTo>
                  <a:cubicBezTo>
                    <a:pt x="93" y="213"/>
                    <a:pt x="92" y="213"/>
                    <a:pt x="92" y="213"/>
                  </a:cubicBezTo>
                  <a:cubicBezTo>
                    <a:pt x="90" y="213"/>
                    <a:pt x="90" y="213"/>
                    <a:pt x="90" y="213"/>
                  </a:cubicBezTo>
                  <a:cubicBezTo>
                    <a:pt x="90" y="213"/>
                    <a:pt x="90" y="213"/>
                    <a:pt x="89" y="213"/>
                  </a:cubicBezTo>
                  <a:cubicBezTo>
                    <a:pt x="88" y="213"/>
                    <a:pt x="88" y="215"/>
                    <a:pt x="88" y="216"/>
                  </a:cubicBezTo>
                  <a:cubicBezTo>
                    <a:pt x="87" y="217"/>
                    <a:pt x="87" y="217"/>
                    <a:pt x="87" y="217"/>
                  </a:cubicBezTo>
                  <a:cubicBezTo>
                    <a:pt x="86" y="218"/>
                    <a:pt x="87" y="219"/>
                    <a:pt x="87" y="219"/>
                  </a:cubicBezTo>
                  <a:cubicBezTo>
                    <a:pt x="87" y="220"/>
                    <a:pt x="86" y="220"/>
                    <a:pt x="86" y="221"/>
                  </a:cubicBezTo>
                  <a:cubicBezTo>
                    <a:pt x="86" y="221"/>
                    <a:pt x="87" y="221"/>
                    <a:pt x="87" y="222"/>
                  </a:cubicBezTo>
                  <a:cubicBezTo>
                    <a:pt x="87" y="222"/>
                    <a:pt x="87" y="222"/>
                    <a:pt x="87" y="222"/>
                  </a:cubicBezTo>
                  <a:cubicBezTo>
                    <a:pt x="84" y="222"/>
                    <a:pt x="84" y="222"/>
                    <a:pt x="84" y="222"/>
                  </a:cubicBezTo>
                  <a:cubicBezTo>
                    <a:pt x="83" y="222"/>
                    <a:pt x="83" y="222"/>
                    <a:pt x="83" y="222"/>
                  </a:cubicBezTo>
                  <a:cubicBezTo>
                    <a:pt x="82" y="222"/>
                    <a:pt x="82" y="223"/>
                    <a:pt x="81" y="224"/>
                  </a:cubicBezTo>
                  <a:cubicBezTo>
                    <a:pt x="80" y="224"/>
                    <a:pt x="79" y="224"/>
                    <a:pt x="79" y="225"/>
                  </a:cubicBezTo>
                  <a:cubicBezTo>
                    <a:pt x="79" y="226"/>
                    <a:pt x="79" y="227"/>
                    <a:pt x="79" y="227"/>
                  </a:cubicBezTo>
                  <a:cubicBezTo>
                    <a:pt x="78" y="228"/>
                    <a:pt x="78" y="228"/>
                    <a:pt x="78" y="229"/>
                  </a:cubicBezTo>
                  <a:cubicBezTo>
                    <a:pt x="78" y="229"/>
                    <a:pt x="78" y="230"/>
                    <a:pt x="78" y="230"/>
                  </a:cubicBezTo>
                  <a:cubicBezTo>
                    <a:pt x="77" y="231"/>
                    <a:pt x="77" y="231"/>
                    <a:pt x="76" y="231"/>
                  </a:cubicBezTo>
                  <a:cubicBezTo>
                    <a:pt x="75" y="231"/>
                    <a:pt x="75" y="232"/>
                    <a:pt x="74" y="232"/>
                  </a:cubicBezTo>
                  <a:cubicBezTo>
                    <a:pt x="73" y="232"/>
                    <a:pt x="73" y="232"/>
                    <a:pt x="73" y="232"/>
                  </a:cubicBezTo>
                  <a:cubicBezTo>
                    <a:pt x="72" y="232"/>
                    <a:pt x="72" y="232"/>
                    <a:pt x="71" y="231"/>
                  </a:cubicBezTo>
                  <a:cubicBezTo>
                    <a:pt x="70" y="230"/>
                    <a:pt x="70" y="230"/>
                    <a:pt x="69" y="229"/>
                  </a:cubicBezTo>
                  <a:cubicBezTo>
                    <a:pt x="68" y="228"/>
                    <a:pt x="68" y="228"/>
                    <a:pt x="68" y="227"/>
                  </a:cubicBezTo>
                  <a:cubicBezTo>
                    <a:pt x="66" y="226"/>
                    <a:pt x="66" y="225"/>
                    <a:pt x="65" y="224"/>
                  </a:cubicBezTo>
                  <a:cubicBezTo>
                    <a:pt x="64" y="221"/>
                    <a:pt x="64" y="220"/>
                    <a:pt x="63" y="218"/>
                  </a:cubicBezTo>
                  <a:cubicBezTo>
                    <a:pt x="62" y="216"/>
                    <a:pt x="61" y="216"/>
                    <a:pt x="61" y="214"/>
                  </a:cubicBezTo>
                  <a:cubicBezTo>
                    <a:pt x="61" y="213"/>
                    <a:pt x="61" y="213"/>
                    <a:pt x="61" y="213"/>
                  </a:cubicBezTo>
                  <a:cubicBezTo>
                    <a:pt x="61" y="212"/>
                    <a:pt x="61" y="212"/>
                    <a:pt x="61" y="212"/>
                  </a:cubicBezTo>
                  <a:cubicBezTo>
                    <a:pt x="61" y="211"/>
                    <a:pt x="61" y="210"/>
                    <a:pt x="60" y="209"/>
                  </a:cubicBezTo>
                  <a:cubicBezTo>
                    <a:pt x="59" y="208"/>
                    <a:pt x="59" y="207"/>
                    <a:pt x="58" y="206"/>
                  </a:cubicBezTo>
                  <a:cubicBezTo>
                    <a:pt x="58" y="205"/>
                    <a:pt x="58" y="204"/>
                    <a:pt x="57" y="203"/>
                  </a:cubicBezTo>
                  <a:cubicBezTo>
                    <a:pt x="57" y="201"/>
                    <a:pt x="56" y="201"/>
                    <a:pt x="55" y="199"/>
                  </a:cubicBezTo>
                  <a:cubicBezTo>
                    <a:pt x="53" y="197"/>
                    <a:pt x="52" y="195"/>
                    <a:pt x="51" y="192"/>
                  </a:cubicBezTo>
                  <a:cubicBezTo>
                    <a:pt x="50" y="190"/>
                    <a:pt x="50" y="189"/>
                    <a:pt x="50" y="187"/>
                  </a:cubicBezTo>
                  <a:cubicBezTo>
                    <a:pt x="50" y="184"/>
                    <a:pt x="49" y="182"/>
                    <a:pt x="48" y="179"/>
                  </a:cubicBezTo>
                  <a:cubicBezTo>
                    <a:pt x="48" y="178"/>
                    <a:pt x="48" y="177"/>
                    <a:pt x="47" y="175"/>
                  </a:cubicBezTo>
                  <a:cubicBezTo>
                    <a:pt x="47" y="174"/>
                    <a:pt x="45" y="174"/>
                    <a:pt x="44" y="172"/>
                  </a:cubicBezTo>
                  <a:cubicBezTo>
                    <a:pt x="44" y="171"/>
                    <a:pt x="44" y="170"/>
                    <a:pt x="44" y="169"/>
                  </a:cubicBezTo>
                  <a:cubicBezTo>
                    <a:pt x="44" y="168"/>
                    <a:pt x="43" y="168"/>
                    <a:pt x="42" y="167"/>
                  </a:cubicBezTo>
                  <a:cubicBezTo>
                    <a:pt x="42" y="166"/>
                    <a:pt x="42" y="166"/>
                    <a:pt x="41" y="165"/>
                  </a:cubicBezTo>
                  <a:cubicBezTo>
                    <a:pt x="40" y="164"/>
                    <a:pt x="40" y="163"/>
                    <a:pt x="39" y="161"/>
                  </a:cubicBezTo>
                  <a:cubicBezTo>
                    <a:pt x="39" y="160"/>
                    <a:pt x="39" y="159"/>
                    <a:pt x="39" y="157"/>
                  </a:cubicBezTo>
                  <a:cubicBezTo>
                    <a:pt x="39" y="156"/>
                    <a:pt x="39" y="156"/>
                    <a:pt x="39" y="156"/>
                  </a:cubicBezTo>
                  <a:cubicBezTo>
                    <a:pt x="38" y="154"/>
                    <a:pt x="38" y="154"/>
                    <a:pt x="38" y="154"/>
                  </a:cubicBezTo>
                  <a:cubicBezTo>
                    <a:pt x="38" y="152"/>
                    <a:pt x="38" y="152"/>
                    <a:pt x="38" y="152"/>
                  </a:cubicBezTo>
                  <a:cubicBezTo>
                    <a:pt x="38" y="151"/>
                    <a:pt x="38" y="151"/>
                    <a:pt x="38" y="150"/>
                  </a:cubicBezTo>
                  <a:cubicBezTo>
                    <a:pt x="37" y="147"/>
                    <a:pt x="36" y="146"/>
                    <a:pt x="36" y="143"/>
                  </a:cubicBezTo>
                  <a:cubicBezTo>
                    <a:pt x="36" y="142"/>
                    <a:pt x="36" y="142"/>
                    <a:pt x="36" y="142"/>
                  </a:cubicBezTo>
                  <a:cubicBezTo>
                    <a:pt x="36" y="141"/>
                    <a:pt x="36" y="141"/>
                    <a:pt x="36" y="140"/>
                  </a:cubicBezTo>
                  <a:cubicBezTo>
                    <a:pt x="36" y="139"/>
                    <a:pt x="36" y="138"/>
                    <a:pt x="35" y="137"/>
                  </a:cubicBezTo>
                  <a:cubicBezTo>
                    <a:pt x="35" y="136"/>
                    <a:pt x="35" y="136"/>
                    <a:pt x="35" y="135"/>
                  </a:cubicBezTo>
                  <a:cubicBezTo>
                    <a:pt x="35" y="133"/>
                    <a:pt x="34" y="132"/>
                    <a:pt x="34" y="131"/>
                  </a:cubicBezTo>
                  <a:cubicBezTo>
                    <a:pt x="34" y="127"/>
                    <a:pt x="36" y="125"/>
                    <a:pt x="36" y="122"/>
                  </a:cubicBezTo>
                  <a:cubicBezTo>
                    <a:pt x="36" y="120"/>
                    <a:pt x="36" y="120"/>
                    <a:pt x="35" y="118"/>
                  </a:cubicBezTo>
                  <a:cubicBezTo>
                    <a:pt x="35" y="117"/>
                    <a:pt x="34" y="117"/>
                    <a:pt x="34" y="116"/>
                  </a:cubicBezTo>
                  <a:cubicBezTo>
                    <a:pt x="34" y="115"/>
                    <a:pt x="34" y="114"/>
                    <a:pt x="35" y="113"/>
                  </a:cubicBezTo>
                  <a:cubicBezTo>
                    <a:pt x="35" y="113"/>
                    <a:pt x="36" y="112"/>
                    <a:pt x="36" y="112"/>
                  </a:cubicBezTo>
                  <a:cubicBezTo>
                    <a:pt x="36" y="112"/>
                    <a:pt x="37" y="112"/>
                    <a:pt x="37" y="111"/>
                  </a:cubicBezTo>
                  <a:cubicBezTo>
                    <a:pt x="37" y="111"/>
                    <a:pt x="36" y="111"/>
                    <a:pt x="35" y="111"/>
                  </a:cubicBezTo>
                  <a:cubicBezTo>
                    <a:pt x="34" y="110"/>
                    <a:pt x="34" y="110"/>
                    <a:pt x="33" y="110"/>
                  </a:cubicBezTo>
                  <a:cubicBezTo>
                    <a:pt x="33" y="112"/>
                    <a:pt x="33" y="112"/>
                    <a:pt x="33" y="112"/>
                  </a:cubicBezTo>
                  <a:cubicBezTo>
                    <a:pt x="33" y="112"/>
                    <a:pt x="33" y="113"/>
                    <a:pt x="33" y="114"/>
                  </a:cubicBezTo>
                  <a:cubicBezTo>
                    <a:pt x="33" y="115"/>
                    <a:pt x="32" y="115"/>
                    <a:pt x="32" y="116"/>
                  </a:cubicBezTo>
                  <a:cubicBezTo>
                    <a:pt x="32" y="116"/>
                    <a:pt x="32" y="117"/>
                    <a:pt x="31" y="117"/>
                  </a:cubicBezTo>
                  <a:cubicBezTo>
                    <a:pt x="31" y="118"/>
                    <a:pt x="31" y="119"/>
                    <a:pt x="30" y="119"/>
                  </a:cubicBezTo>
                  <a:cubicBezTo>
                    <a:pt x="30" y="119"/>
                    <a:pt x="29" y="119"/>
                    <a:pt x="28" y="120"/>
                  </a:cubicBezTo>
                  <a:cubicBezTo>
                    <a:pt x="28" y="120"/>
                    <a:pt x="28" y="120"/>
                    <a:pt x="27" y="121"/>
                  </a:cubicBezTo>
                  <a:cubicBezTo>
                    <a:pt x="26" y="121"/>
                    <a:pt x="26" y="120"/>
                    <a:pt x="26" y="121"/>
                  </a:cubicBezTo>
                  <a:cubicBezTo>
                    <a:pt x="25" y="121"/>
                    <a:pt x="25" y="121"/>
                    <a:pt x="25" y="121"/>
                  </a:cubicBezTo>
                  <a:cubicBezTo>
                    <a:pt x="24" y="122"/>
                    <a:pt x="23" y="122"/>
                    <a:pt x="22" y="122"/>
                  </a:cubicBezTo>
                  <a:cubicBezTo>
                    <a:pt x="21" y="122"/>
                    <a:pt x="20" y="122"/>
                    <a:pt x="19" y="122"/>
                  </a:cubicBezTo>
                  <a:cubicBezTo>
                    <a:pt x="18" y="121"/>
                    <a:pt x="17" y="121"/>
                    <a:pt x="17" y="120"/>
                  </a:cubicBezTo>
                  <a:cubicBezTo>
                    <a:pt x="15" y="119"/>
                    <a:pt x="15" y="118"/>
                    <a:pt x="14" y="117"/>
                  </a:cubicBezTo>
                  <a:cubicBezTo>
                    <a:pt x="13" y="115"/>
                    <a:pt x="12" y="114"/>
                    <a:pt x="10" y="113"/>
                  </a:cubicBezTo>
                  <a:cubicBezTo>
                    <a:pt x="9" y="112"/>
                    <a:pt x="9" y="111"/>
                    <a:pt x="8" y="110"/>
                  </a:cubicBezTo>
                  <a:cubicBezTo>
                    <a:pt x="8" y="110"/>
                    <a:pt x="8" y="109"/>
                    <a:pt x="7" y="109"/>
                  </a:cubicBezTo>
                  <a:cubicBezTo>
                    <a:pt x="7" y="108"/>
                    <a:pt x="6" y="108"/>
                    <a:pt x="6" y="108"/>
                  </a:cubicBezTo>
                  <a:cubicBezTo>
                    <a:pt x="6" y="107"/>
                    <a:pt x="6" y="107"/>
                    <a:pt x="7" y="107"/>
                  </a:cubicBezTo>
                  <a:cubicBezTo>
                    <a:pt x="8" y="107"/>
                    <a:pt x="8" y="108"/>
                    <a:pt x="9" y="108"/>
                  </a:cubicBezTo>
                  <a:cubicBezTo>
                    <a:pt x="10" y="108"/>
                    <a:pt x="11" y="108"/>
                    <a:pt x="11" y="107"/>
                  </a:cubicBezTo>
                  <a:cubicBezTo>
                    <a:pt x="12" y="107"/>
                    <a:pt x="13" y="107"/>
                    <a:pt x="14" y="107"/>
                  </a:cubicBezTo>
                  <a:cubicBezTo>
                    <a:pt x="15" y="107"/>
                    <a:pt x="16" y="107"/>
                    <a:pt x="16" y="106"/>
                  </a:cubicBezTo>
                  <a:cubicBezTo>
                    <a:pt x="16" y="106"/>
                    <a:pt x="16" y="106"/>
                    <a:pt x="16" y="106"/>
                  </a:cubicBezTo>
                  <a:cubicBezTo>
                    <a:pt x="16" y="105"/>
                    <a:pt x="17" y="105"/>
                    <a:pt x="17" y="104"/>
                  </a:cubicBezTo>
                  <a:cubicBezTo>
                    <a:pt x="18" y="104"/>
                    <a:pt x="18" y="103"/>
                    <a:pt x="18" y="103"/>
                  </a:cubicBezTo>
                  <a:cubicBezTo>
                    <a:pt x="18" y="103"/>
                    <a:pt x="18" y="103"/>
                    <a:pt x="18" y="103"/>
                  </a:cubicBezTo>
                  <a:cubicBezTo>
                    <a:pt x="17" y="103"/>
                    <a:pt x="17" y="103"/>
                    <a:pt x="17" y="103"/>
                  </a:cubicBezTo>
                  <a:cubicBezTo>
                    <a:pt x="15" y="103"/>
                    <a:pt x="14" y="104"/>
                    <a:pt x="13" y="104"/>
                  </a:cubicBezTo>
                  <a:cubicBezTo>
                    <a:pt x="11" y="104"/>
                    <a:pt x="10" y="104"/>
                    <a:pt x="9" y="102"/>
                  </a:cubicBezTo>
                  <a:cubicBezTo>
                    <a:pt x="8" y="102"/>
                    <a:pt x="7" y="101"/>
                    <a:pt x="6" y="101"/>
                  </a:cubicBezTo>
                  <a:cubicBezTo>
                    <a:pt x="6" y="100"/>
                    <a:pt x="5" y="100"/>
                    <a:pt x="5" y="99"/>
                  </a:cubicBezTo>
                  <a:cubicBezTo>
                    <a:pt x="4" y="99"/>
                    <a:pt x="4" y="99"/>
                    <a:pt x="4" y="98"/>
                  </a:cubicBezTo>
                  <a:cubicBezTo>
                    <a:pt x="4" y="97"/>
                    <a:pt x="4" y="97"/>
                    <a:pt x="4" y="96"/>
                  </a:cubicBezTo>
                  <a:cubicBezTo>
                    <a:pt x="4" y="96"/>
                    <a:pt x="4" y="96"/>
                    <a:pt x="3" y="97"/>
                  </a:cubicBezTo>
                  <a:cubicBezTo>
                    <a:pt x="3" y="97"/>
                    <a:pt x="3" y="97"/>
                    <a:pt x="2" y="97"/>
                  </a:cubicBezTo>
                  <a:cubicBezTo>
                    <a:pt x="1" y="97"/>
                    <a:pt x="1" y="96"/>
                    <a:pt x="1" y="96"/>
                  </a:cubicBezTo>
                  <a:cubicBezTo>
                    <a:pt x="1" y="95"/>
                    <a:pt x="1" y="95"/>
                    <a:pt x="0" y="95"/>
                  </a:cubicBezTo>
                  <a:cubicBezTo>
                    <a:pt x="0" y="95"/>
                    <a:pt x="0" y="95"/>
                    <a:pt x="0" y="95"/>
                  </a:cubicBezTo>
                  <a:cubicBezTo>
                    <a:pt x="3" y="93"/>
                    <a:pt x="4" y="92"/>
                    <a:pt x="7" y="92"/>
                  </a:cubicBezTo>
                  <a:cubicBezTo>
                    <a:pt x="7" y="91"/>
                    <a:pt x="7" y="91"/>
                    <a:pt x="7" y="91"/>
                  </a:cubicBezTo>
                  <a:cubicBezTo>
                    <a:pt x="7" y="90"/>
                    <a:pt x="7" y="90"/>
                    <a:pt x="7" y="90"/>
                  </a:cubicBezTo>
                  <a:cubicBezTo>
                    <a:pt x="9" y="90"/>
                    <a:pt x="9" y="90"/>
                    <a:pt x="9" y="90"/>
                  </a:cubicBezTo>
                  <a:cubicBezTo>
                    <a:pt x="11" y="90"/>
                    <a:pt x="13" y="92"/>
                    <a:pt x="16" y="92"/>
                  </a:cubicBezTo>
                  <a:cubicBezTo>
                    <a:pt x="17" y="92"/>
                    <a:pt x="18" y="91"/>
                    <a:pt x="19" y="91"/>
                  </a:cubicBezTo>
                  <a:cubicBezTo>
                    <a:pt x="21" y="91"/>
                    <a:pt x="21" y="92"/>
                    <a:pt x="22" y="93"/>
                  </a:cubicBezTo>
                  <a:cubicBezTo>
                    <a:pt x="22" y="91"/>
                    <a:pt x="21" y="91"/>
                    <a:pt x="22" y="89"/>
                  </a:cubicBezTo>
                  <a:cubicBezTo>
                    <a:pt x="23" y="89"/>
                    <a:pt x="24" y="89"/>
                    <a:pt x="25" y="89"/>
                  </a:cubicBezTo>
                  <a:cubicBezTo>
                    <a:pt x="24" y="88"/>
                    <a:pt x="24" y="87"/>
                    <a:pt x="23" y="86"/>
                  </a:cubicBezTo>
                  <a:cubicBezTo>
                    <a:pt x="22" y="85"/>
                    <a:pt x="21" y="84"/>
                    <a:pt x="21" y="83"/>
                  </a:cubicBezTo>
                  <a:cubicBezTo>
                    <a:pt x="21" y="83"/>
                    <a:pt x="21" y="83"/>
                    <a:pt x="21" y="82"/>
                  </a:cubicBezTo>
                  <a:cubicBezTo>
                    <a:pt x="21" y="82"/>
                    <a:pt x="21" y="82"/>
                    <a:pt x="21" y="82"/>
                  </a:cubicBezTo>
                  <a:cubicBezTo>
                    <a:pt x="20" y="82"/>
                    <a:pt x="20" y="82"/>
                    <a:pt x="19" y="82"/>
                  </a:cubicBezTo>
                  <a:cubicBezTo>
                    <a:pt x="18" y="82"/>
                    <a:pt x="18" y="80"/>
                    <a:pt x="18" y="79"/>
                  </a:cubicBezTo>
                  <a:cubicBezTo>
                    <a:pt x="17" y="77"/>
                    <a:pt x="17" y="77"/>
                    <a:pt x="17" y="76"/>
                  </a:cubicBezTo>
                  <a:cubicBezTo>
                    <a:pt x="17" y="75"/>
                    <a:pt x="17" y="75"/>
                    <a:pt x="17" y="74"/>
                  </a:cubicBezTo>
                  <a:cubicBezTo>
                    <a:pt x="17" y="72"/>
                    <a:pt x="14" y="73"/>
                    <a:pt x="14" y="71"/>
                  </a:cubicBezTo>
                  <a:cubicBezTo>
                    <a:pt x="14" y="69"/>
                    <a:pt x="16" y="68"/>
                    <a:pt x="17" y="66"/>
                  </a:cubicBezTo>
                  <a:cubicBezTo>
                    <a:pt x="19" y="65"/>
                    <a:pt x="19" y="63"/>
                    <a:pt x="22" y="63"/>
                  </a:cubicBezTo>
                  <a:cubicBezTo>
                    <a:pt x="22" y="63"/>
                    <a:pt x="23" y="63"/>
                    <a:pt x="23" y="63"/>
                  </a:cubicBezTo>
                  <a:cubicBezTo>
                    <a:pt x="24" y="63"/>
                    <a:pt x="23" y="64"/>
                    <a:pt x="24" y="65"/>
                  </a:cubicBezTo>
                  <a:cubicBezTo>
                    <a:pt x="24" y="66"/>
                    <a:pt x="24" y="66"/>
                    <a:pt x="25" y="66"/>
                  </a:cubicBezTo>
                  <a:cubicBezTo>
                    <a:pt x="27" y="66"/>
                    <a:pt x="28" y="65"/>
                    <a:pt x="30" y="65"/>
                  </a:cubicBezTo>
                  <a:cubicBezTo>
                    <a:pt x="32" y="65"/>
                    <a:pt x="32" y="64"/>
                    <a:pt x="33" y="63"/>
                  </a:cubicBezTo>
                  <a:cubicBezTo>
                    <a:pt x="33" y="62"/>
                    <a:pt x="33" y="61"/>
                    <a:pt x="34" y="60"/>
                  </a:cubicBezTo>
                  <a:cubicBezTo>
                    <a:pt x="35" y="60"/>
                    <a:pt x="35" y="58"/>
                    <a:pt x="36" y="58"/>
                  </a:cubicBezTo>
                  <a:cubicBezTo>
                    <a:pt x="36" y="57"/>
                    <a:pt x="37" y="57"/>
                    <a:pt x="37" y="57"/>
                  </a:cubicBezTo>
                  <a:cubicBezTo>
                    <a:pt x="39" y="57"/>
                    <a:pt x="39" y="56"/>
                    <a:pt x="40" y="56"/>
                  </a:cubicBezTo>
                  <a:cubicBezTo>
                    <a:pt x="42" y="55"/>
                    <a:pt x="42" y="54"/>
                    <a:pt x="43" y="53"/>
                  </a:cubicBezTo>
                  <a:cubicBezTo>
                    <a:pt x="44" y="51"/>
                    <a:pt x="44" y="49"/>
                    <a:pt x="46" y="46"/>
                  </a:cubicBezTo>
                  <a:cubicBezTo>
                    <a:pt x="46" y="45"/>
                    <a:pt x="48" y="45"/>
                    <a:pt x="48" y="44"/>
                  </a:cubicBezTo>
                  <a:cubicBezTo>
                    <a:pt x="48" y="44"/>
                    <a:pt x="48" y="43"/>
                    <a:pt x="48" y="42"/>
                  </a:cubicBezTo>
                  <a:cubicBezTo>
                    <a:pt x="49" y="40"/>
                    <a:pt x="50" y="40"/>
                    <a:pt x="52" y="38"/>
                  </a:cubicBezTo>
                  <a:cubicBezTo>
                    <a:pt x="52" y="37"/>
                    <a:pt x="53" y="36"/>
                    <a:pt x="54" y="35"/>
                  </a:cubicBezTo>
                  <a:cubicBezTo>
                    <a:pt x="55" y="34"/>
                    <a:pt x="55" y="33"/>
                    <a:pt x="55" y="32"/>
                  </a:cubicBezTo>
                  <a:cubicBezTo>
                    <a:pt x="55" y="29"/>
                    <a:pt x="55" y="29"/>
                    <a:pt x="55" y="29"/>
                  </a:cubicBezTo>
                  <a:cubicBezTo>
                    <a:pt x="55" y="28"/>
                    <a:pt x="57" y="28"/>
                    <a:pt x="58" y="27"/>
                  </a:cubicBezTo>
                  <a:cubicBezTo>
                    <a:pt x="59" y="27"/>
                    <a:pt x="59" y="27"/>
                    <a:pt x="59" y="27"/>
                  </a:cubicBezTo>
                  <a:cubicBezTo>
                    <a:pt x="58" y="26"/>
                    <a:pt x="58" y="26"/>
                    <a:pt x="57" y="26"/>
                  </a:cubicBezTo>
                  <a:cubicBezTo>
                    <a:pt x="56" y="25"/>
                    <a:pt x="55" y="25"/>
                    <a:pt x="54" y="25"/>
                  </a:cubicBezTo>
                  <a:cubicBezTo>
                    <a:pt x="54" y="24"/>
                    <a:pt x="54" y="23"/>
                    <a:pt x="53" y="22"/>
                  </a:cubicBezTo>
                  <a:cubicBezTo>
                    <a:pt x="53" y="22"/>
                    <a:pt x="52" y="22"/>
                    <a:pt x="52" y="22"/>
                  </a:cubicBezTo>
                  <a:cubicBezTo>
                    <a:pt x="52" y="20"/>
                    <a:pt x="53" y="20"/>
                    <a:pt x="53" y="19"/>
                  </a:cubicBezTo>
                  <a:cubicBezTo>
                    <a:pt x="53" y="17"/>
                    <a:pt x="53" y="16"/>
                    <a:pt x="52" y="15"/>
                  </a:cubicBezTo>
                  <a:cubicBezTo>
                    <a:pt x="52" y="14"/>
                    <a:pt x="51" y="14"/>
                    <a:pt x="51" y="13"/>
                  </a:cubicBezTo>
                  <a:cubicBezTo>
                    <a:pt x="51" y="12"/>
                    <a:pt x="53" y="12"/>
                    <a:pt x="53" y="10"/>
                  </a:cubicBezTo>
                  <a:cubicBezTo>
                    <a:pt x="53" y="9"/>
                    <a:pt x="52" y="9"/>
                    <a:pt x="51" y="8"/>
                  </a:cubicBezTo>
                  <a:cubicBezTo>
                    <a:pt x="52" y="7"/>
                    <a:pt x="54" y="6"/>
                    <a:pt x="56" y="6"/>
                  </a:cubicBezTo>
                  <a:cubicBezTo>
                    <a:pt x="59" y="6"/>
                    <a:pt x="59" y="6"/>
                    <a:pt x="59" y="6"/>
                  </a:cubicBezTo>
                  <a:cubicBezTo>
                    <a:pt x="60" y="6"/>
                    <a:pt x="60" y="6"/>
                    <a:pt x="62" y="6"/>
                  </a:cubicBezTo>
                  <a:cubicBezTo>
                    <a:pt x="64" y="6"/>
                    <a:pt x="65" y="7"/>
                    <a:pt x="67" y="6"/>
                  </a:cubicBezTo>
                  <a:cubicBezTo>
                    <a:pt x="68" y="5"/>
                    <a:pt x="68" y="4"/>
                    <a:pt x="69" y="3"/>
                  </a:cubicBezTo>
                  <a:cubicBezTo>
                    <a:pt x="70" y="3"/>
                    <a:pt x="71" y="3"/>
                    <a:pt x="72" y="3"/>
                  </a:cubicBezTo>
                  <a:cubicBezTo>
                    <a:pt x="74" y="2"/>
                    <a:pt x="74" y="1"/>
                    <a:pt x="75" y="0"/>
                  </a:cubicBezTo>
                  <a:cubicBezTo>
                    <a:pt x="76" y="0"/>
                    <a:pt x="77" y="0"/>
                    <a:pt x="77" y="0"/>
                  </a:cubicBezTo>
                  <a:close/>
                </a:path>
              </a:pathLst>
            </a:custGeom>
            <a:grpFill/>
            <a:ln>
              <a:noFill/>
            </a:ln>
          </p:spPr>
          <p:txBody>
            <a:bodyPr vert="horz" wrap="square" lIns="68580" tIns="34290" rIns="68580" bIns="34290" numCol="1" anchor="t" anchorCtr="0" compatLnSpc="1">
              <a:prstTxWarp prst="textNoShape">
                <a:avLst/>
              </a:prstTxWarp>
            </a:bodyPr>
            <a:lstStyle/>
            <a:p>
              <a:endParaRPr lang="en-US" sz="1350"/>
            </a:p>
          </p:txBody>
        </p:sp>
        <p:sp>
          <p:nvSpPr>
            <p:cNvPr id="34" name="Freeform 36"/>
            <p:cNvSpPr>
              <a:spLocks/>
            </p:cNvSpPr>
            <p:nvPr/>
          </p:nvSpPr>
          <p:spPr bwMode="auto">
            <a:xfrm>
              <a:off x="6261015" y="4498880"/>
              <a:ext cx="421708" cy="956045"/>
            </a:xfrm>
            <a:custGeom>
              <a:avLst/>
              <a:gdLst>
                <a:gd name="T0" fmla="*/ 0 w 68"/>
                <a:gd name="T1" fmla="*/ 68 h 154"/>
                <a:gd name="T2" fmla="*/ 7 w 68"/>
                <a:gd name="T3" fmla="*/ 75 h 154"/>
                <a:gd name="T4" fmla="*/ 12 w 68"/>
                <a:gd name="T5" fmla="*/ 80 h 154"/>
                <a:gd name="T6" fmla="*/ 11 w 68"/>
                <a:gd name="T7" fmla="*/ 84 h 154"/>
                <a:gd name="T8" fmla="*/ 15 w 68"/>
                <a:gd name="T9" fmla="*/ 86 h 154"/>
                <a:gd name="T10" fmla="*/ 18 w 68"/>
                <a:gd name="T11" fmla="*/ 91 h 154"/>
                <a:gd name="T12" fmla="*/ 18 w 68"/>
                <a:gd name="T13" fmla="*/ 99 h 154"/>
                <a:gd name="T14" fmla="*/ 17 w 68"/>
                <a:gd name="T15" fmla="*/ 106 h 154"/>
                <a:gd name="T16" fmla="*/ 19 w 68"/>
                <a:gd name="T17" fmla="*/ 107 h 154"/>
                <a:gd name="T18" fmla="*/ 22 w 68"/>
                <a:gd name="T19" fmla="*/ 108 h 154"/>
                <a:gd name="T20" fmla="*/ 26 w 68"/>
                <a:gd name="T21" fmla="*/ 106 h 154"/>
                <a:gd name="T22" fmla="*/ 28 w 68"/>
                <a:gd name="T23" fmla="*/ 107 h 154"/>
                <a:gd name="T24" fmla="*/ 34 w 68"/>
                <a:gd name="T25" fmla="*/ 101 h 154"/>
                <a:gd name="T26" fmla="*/ 37 w 68"/>
                <a:gd name="T27" fmla="*/ 97 h 154"/>
                <a:gd name="T28" fmla="*/ 39 w 68"/>
                <a:gd name="T29" fmla="*/ 99 h 154"/>
                <a:gd name="T30" fmla="*/ 44 w 68"/>
                <a:gd name="T31" fmla="*/ 103 h 154"/>
                <a:gd name="T32" fmla="*/ 48 w 68"/>
                <a:gd name="T33" fmla="*/ 115 h 154"/>
                <a:gd name="T34" fmla="*/ 52 w 68"/>
                <a:gd name="T35" fmla="*/ 122 h 154"/>
                <a:gd name="T36" fmla="*/ 56 w 68"/>
                <a:gd name="T37" fmla="*/ 129 h 154"/>
                <a:gd name="T38" fmla="*/ 58 w 68"/>
                <a:gd name="T39" fmla="*/ 139 h 154"/>
                <a:gd name="T40" fmla="*/ 57 w 68"/>
                <a:gd name="T41" fmla="*/ 147 h 154"/>
                <a:gd name="T42" fmla="*/ 56 w 68"/>
                <a:gd name="T43" fmla="*/ 153 h 154"/>
                <a:gd name="T44" fmla="*/ 57 w 68"/>
                <a:gd name="T45" fmla="*/ 154 h 154"/>
                <a:gd name="T46" fmla="*/ 62 w 68"/>
                <a:gd name="T47" fmla="*/ 143 h 154"/>
                <a:gd name="T48" fmla="*/ 60 w 68"/>
                <a:gd name="T49" fmla="*/ 124 h 154"/>
                <a:gd name="T50" fmla="*/ 53 w 68"/>
                <a:gd name="T51" fmla="*/ 115 h 154"/>
                <a:gd name="T52" fmla="*/ 54 w 68"/>
                <a:gd name="T53" fmla="*/ 108 h 154"/>
                <a:gd name="T54" fmla="*/ 52 w 68"/>
                <a:gd name="T55" fmla="*/ 97 h 154"/>
                <a:gd name="T56" fmla="*/ 44 w 68"/>
                <a:gd name="T57" fmla="*/ 85 h 154"/>
                <a:gd name="T58" fmla="*/ 45 w 68"/>
                <a:gd name="T59" fmla="*/ 77 h 154"/>
                <a:gd name="T60" fmla="*/ 52 w 68"/>
                <a:gd name="T61" fmla="*/ 72 h 154"/>
                <a:gd name="T62" fmla="*/ 57 w 68"/>
                <a:gd name="T63" fmla="*/ 68 h 154"/>
                <a:gd name="T64" fmla="*/ 61 w 68"/>
                <a:gd name="T65" fmla="*/ 65 h 154"/>
                <a:gd name="T66" fmla="*/ 64 w 68"/>
                <a:gd name="T67" fmla="*/ 59 h 154"/>
                <a:gd name="T68" fmla="*/ 68 w 68"/>
                <a:gd name="T69" fmla="*/ 53 h 154"/>
                <a:gd name="T70" fmla="*/ 64 w 68"/>
                <a:gd name="T71" fmla="*/ 53 h 154"/>
                <a:gd name="T72" fmla="*/ 58 w 68"/>
                <a:gd name="T73" fmla="*/ 51 h 154"/>
                <a:gd name="T74" fmla="*/ 54 w 68"/>
                <a:gd name="T75" fmla="*/ 46 h 154"/>
                <a:gd name="T76" fmla="*/ 49 w 68"/>
                <a:gd name="T77" fmla="*/ 37 h 154"/>
                <a:gd name="T78" fmla="*/ 42 w 68"/>
                <a:gd name="T79" fmla="*/ 31 h 154"/>
                <a:gd name="T80" fmla="*/ 46 w 68"/>
                <a:gd name="T81" fmla="*/ 16 h 154"/>
                <a:gd name="T82" fmla="*/ 41 w 68"/>
                <a:gd name="T83" fmla="*/ 3 h 154"/>
                <a:gd name="T84" fmla="*/ 34 w 68"/>
                <a:gd name="T85" fmla="*/ 3 h 154"/>
                <a:gd name="T86" fmla="*/ 32 w 68"/>
                <a:gd name="T87" fmla="*/ 11 h 154"/>
                <a:gd name="T88" fmla="*/ 30 w 68"/>
                <a:gd name="T89" fmla="*/ 12 h 154"/>
                <a:gd name="T90" fmla="*/ 21 w 68"/>
                <a:gd name="T91" fmla="*/ 17 h 154"/>
                <a:gd name="T92" fmla="*/ 15 w 68"/>
                <a:gd name="T93" fmla="*/ 24 h 154"/>
                <a:gd name="T94" fmla="*/ 12 w 68"/>
                <a:gd name="T95" fmla="*/ 29 h 154"/>
                <a:gd name="T96" fmla="*/ 12 w 68"/>
                <a:gd name="T97" fmla="*/ 38 h 154"/>
                <a:gd name="T98" fmla="*/ 8 w 68"/>
                <a:gd name="T99" fmla="*/ 42 h 154"/>
                <a:gd name="T100" fmla="*/ 5 w 68"/>
                <a:gd name="T101" fmla="*/ 53 h 154"/>
                <a:gd name="T102" fmla="*/ 5 w 68"/>
                <a:gd name="T103" fmla="*/ 59 h 15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8" h="154">
                  <a:moveTo>
                    <a:pt x="1" y="60"/>
                  </a:moveTo>
                  <a:cubicBezTo>
                    <a:pt x="1" y="62"/>
                    <a:pt x="2" y="63"/>
                    <a:pt x="2" y="65"/>
                  </a:cubicBezTo>
                  <a:cubicBezTo>
                    <a:pt x="2" y="66"/>
                    <a:pt x="1" y="66"/>
                    <a:pt x="0" y="68"/>
                  </a:cubicBezTo>
                  <a:cubicBezTo>
                    <a:pt x="2" y="69"/>
                    <a:pt x="2" y="71"/>
                    <a:pt x="2" y="73"/>
                  </a:cubicBezTo>
                  <a:cubicBezTo>
                    <a:pt x="2" y="73"/>
                    <a:pt x="2" y="73"/>
                    <a:pt x="2" y="73"/>
                  </a:cubicBezTo>
                  <a:cubicBezTo>
                    <a:pt x="4" y="75"/>
                    <a:pt x="5" y="75"/>
                    <a:pt x="7" y="75"/>
                  </a:cubicBezTo>
                  <a:cubicBezTo>
                    <a:pt x="8" y="75"/>
                    <a:pt x="9" y="76"/>
                    <a:pt x="9" y="76"/>
                  </a:cubicBezTo>
                  <a:cubicBezTo>
                    <a:pt x="10" y="77"/>
                    <a:pt x="10" y="77"/>
                    <a:pt x="10" y="77"/>
                  </a:cubicBezTo>
                  <a:cubicBezTo>
                    <a:pt x="11" y="78"/>
                    <a:pt x="12" y="78"/>
                    <a:pt x="12" y="80"/>
                  </a:cubicBezTo>
                  <a:cubicBezTo>
                    <a:pt x="13" y="80"/>
                    <a:pt x="13" y="80"/>
                    <a:pt x="13" y="81"/>
                  </a:cubicBezTo>
                  <a:cubicBezTo>
                    <a:pt x="13" y="82"/>
                    <a:pt x="13" y="82"/>
                    <a:pt x="13" y="83"/>
                  </a:cubicBezTo>
                  <a:cubicBezTo>
                    <a:pt x="12" y="83"/>
                    <a:pt x="11" y="83"/>
                    <a:pt x="11" y="84"/>
                  </a:cubicBezTo>
                  <a:cubicBezTo>
                    <a:pt x="11" y="84"/>
                    <a:pt x="11" y="85"/>
                    <a:pt x="11" y="85"/>
                  </a:cubicBezTo>
                  <a:cubicBezTo>
                    <a:pt x="12" y="85"/>
                    <a:pt x="12" y="84"/>
                    <a:pt x="13" y="84"/>
                  </a:cubicBezTo>
                  <a:cubicBezTo>
                    <a:pt x="14" y="84"/>
                    <a:pt x="14" y="86"/>
                    <a:pt x="15" y="86"/>
                  </a:cubicBezTo>
                  <a:cubicBezTo>
                    <a:pt x="16" y="87"/>
                    <a:pt x="16" y="87"/>
                    <a:pt x="16" y="88"/>
                  </a:cubicBezTo>
                  <a:cubicBezTo>
                    <a:pt x="16" y="89"/>
                    <a:pt x="16" y="89"/>
                    <a:pt x="17" y="90"/>
                  </a:cubicBezTo>
                  <a:cubicBezTo>
                    <a:pt x="17" y="90"/>
                    <a:pt x="17" y="90"/>
                    <a:pt x="18" y="91"/>
                  </a:cubicBezTo>
                  <a:cubicBezTo>
                    <a:pt x="19" y="91"/>
                    <a:pt x="19" y="92"/>
                    <a:pt x="19" y="93"/>
                  </a:cubicBezTo>
                  <a:cubicBezTo>
                    <a:pt x="19" y="93"/>
                    <a:pt x="19" y="94"/>
                    <a:pt x="19" y="95"/>
                  </a:cubicBezTo>
                  <a:cubicBezTo>
                    <a:pt x="19" y="96"/>
                    <a:pt x="19" y="97"/>
                    <a:pt x="18" y="99"/>
                  </a:cubicBezTo>
                  <a:cubicBezTo>
                    <a:pt x="18" y="100"/>
                    <a:pt x="17" y="101"/>
                    <a:pt x="17" y="102"/>
                  </a:cubicBezTo>
                  <a:cubicBezTo>
                    <a:pt x="17" y="103"/>
                    <a:pt x="17" y="103"/>
                    <a:pt x="17" y="103"/>
                  </a:cubicBezTo>
                  <a:cubicBezTo>
                    <a:pt x="17" y="106"/>
                    <a:pt x="17" y="106"/>
                    <a:pt x="17" y="106"/>
                  </a:cubicBezTo>
                  <a:cubicBezTo>
                    <a:pt x="17" y="108"/>
                    <a:pt x="17" y="108"/>
                    <a:pt x="17" y="108"/>
                  </a:cubicBezTo>
                  <a:cubicBezTo>
                    <a:pt x="17" y="108"/>
                    <a:pt x="17" y="108"/>
                    <a:pt x="17" y="108"/>
                  </a:cubicBezTo>
                  <a:cubicBezTo>
                    <a:pt x="18" y="108"/>
                    <a:pt x="19" y="107"/>
                    <a:pt x="19" y="107"/>
                  </a:cubicBezTo>
                  <a:cubicBezTo>
                    <a:pt x="20" y="106"/>
                    <a:pt x="20" y="105"/>
                    <a:pt x="21" y="104"/>
                  </a:cubicBezTo>
                  <a:cubicBezTo>
                    <a:pt x="21" y="106"/>
                    <a:pt x="21" y="107"/>
                    <a:pt x="21" y="108"/>
                  </a:cubicBezTo>
                  <a:cubicBezTo>
                    <a:pt x="22" y="108"/>
                    <a:pt x="22" y="108"/>
                    <a:pt x="22" y="108"/>
                  </a:cubicBezTo>
                  <a:cubicBezTo>
                    <a:pt x="23" y="108"/>
                    <a:pt x="23" y="108"/>
                    <a:pt x="24" y="107"/>
                  </a:cubicBezTo>
                  <a:cubicBezTo>
                    <a:pt x="24" y="106"/>
                    <a:pt x="24" y="105"/>
                    <a:pt x="24" y="105"/>
                  </a:cubicBezTo>
                  <a:cubicBezTo>
                    <a:pt x="25" y="105"/>
                    <a:pt x="25" y="106"/>
                    <a:pt x="26" y="106"/>
                  </a:cubicBezTo>
                  <a:cubicBezTo>
                    <a:pt x="26" y="107"/>
                    <a:pt x="27" y="107"/>
                    <a:pt x="27" y="108"/>
                  </a:cubicBezTo>
                  <a:cubicBezTo>
                    <a:pt x="27" y="108"/>
                    <a:pt x="27" y="109"/>
                    <a:pt x="27" y="109"/>
                  </a:cubicBezTo>
                  <a:cubicBezTo>
                    <a:pt x="28" y="109"/>
                    <a:pt x="28" y="108"/>
                    <a:pt x="28" y="107"/>
                  </a:cubicBezTo>
                  <a:cubicBezTo>
                    <a:pt x="29" y="106"/>
                    <a:pt x="29" y="106"/>
                    <a:pt x="30" y="105"/>
                  </a:cubicBezTo>
                  <a:cubicBezTo>
                    <a:pt x="31" y="104"/>
                    <a:pt x="32" y="103"/>
                    <a:pt x="33" y="102"/>
                  </a:cubicBezTo>
                  <a:cubicBezTo>
                    <a:pt x="33" y="102"/>
                    <a:pt x="34" y="102"/>
                    <a:pt x="34" y="101"/>
                  </a:cubicBezTo>
                  <a:cubicBezTo>
                    <a:pt x="34" y="101"/>
                    <a:pt x="34" y="100"/>
                    <a:pt x="35" y="100"/>
                  </a:cubicBezTo>
                  <a:cubicBezTo>
                    <a:pt x="35" y="100"/>
                    <a:pt x="35" y="100"/>
                    <a:pt x="36" y="100"/>
                  </a:cubicBezTo>
                  <a:cubicBezTo>
                    <a:pt x="37" y="99"/>
                    <a:pt x="37" y="98"/>
                    <a:pt x="37" y="97"/>
                  </a:cubicBezTo>
                  <a:cubicBezTo>
                    <a:pt x="37" y="95"/>
                    <a:pt x="37" y="95"/>
                    <a:pt x="37" y="95"/>
                  </a:cubicBezTo>
                  <a:cubicBezTo>
                    <a:pt x="38" y="95"/>
                    <a:pt x="38" y="96"/>
                    <a:pt x="38" y="96"/>
                  </a:cubicBezTo>
                  <a:cubicBezTo>
                    <a:pt x="39" y="97"/>
                    <a:pt x="39" y="98"/>
                    <a:pt x="39" y="99"/>
                  </a:cubicBezTo>
                  <a:cubicBezTo>
                    <a:pt x="40" y="100"/>
                    <a:pt x="40" y="100"/>
                    <a:pt x="41" y="101"/>
                  </a:cubicBezTo>
                  <a:cubicBezTo>
                    <a:pt x="42" y="102"/>
                    <a:pt x="43" y="103"/>
                    <a:pt x="44" y="103"/>
                  </a:cubicBezTo>
                  <a:cubicBezTo>
                    <a:pt x="44" y="103"/>
                    <a:pt x="44" y="103"/>
                    <a:pt x="44" y="103"/>
                  </a:cubicBezTo>
                  <a:cubicBezTo>
                    <a:pt x="44" y="105"/>
                    <a:pt x="45" y="107"/>
                    <a:pt x="46" y="110"/>
                  </a:cubicBezTo>
                  <a:cubicBezTo>
                    <a:pt x="46" y="111"/>
                    <a:pt x="46" y="112"/>
                    <a:pt x="47" y="113"/>
                  </a:cubicBezTo>
                  <a:cubicBezTo>
                    <a:pt x="47" y="114"/>
                    <a:pt x="48" y="114"/>
                    <a:pt x="48" y="115"/>
                  </a:cubicBezTo>
                  <a:cubicBezTo>
                    <a:pt x="49" y="116"/>
                    <a:pt x="48" y="116"/>
                    <a:pt x="48" y="116"/>
                  </a:cubicBezTo>
                  <a:cubicBezTo>
                    <a:pt x="48" y="117"/>
                    <a:pt x="49" y="118"/>
                    <a:pt x="50" y="119"/>
                  </a:cubicBezTo>
                  <a:cubicBezTo>
                    <a:pt x="51" y="120"/>
                    <a:pt x="51" y="121"/>
                    <a:pt x="52" y="122"/>
                  </a:cubicBezTo>
                  <a:cubicBezTo>
                    <a:pt x="53" y="124"/>
                    <a:pt x="54" y="124"/>
                    <a:pt x="54" y="125"/>
                  </a:cubicBezTo>
                  <a:cubicBezTo>
                    <a:pt x="54" y="126"/>
                    <a:pt x="55" y="127"/>
                    <a:pt x="55" y="127"/>
                  </a:cubicBezTo>
                  <a:cubicBezTo>
                    <a:pt x="55" y="128"/>
                    <a:pt x="56" y="129"/>
                    <a:pt x="56" y="129"/>
                  </a:cubicBezTo>
                  <a:cubicBezTo>
                    <a:pt x="57" y="131"/>
                    <a:pt x="58" y="133"/>
                    <a:pt x="58" y="135"/>
                  </a:cubicBezTo>
                  <a:cubicBezTo>
                    <a:pt x="58" y="136"/>
                    <a:pt x="58" y="136"/>
                    <a:pt x="58" y="136"/>
                  </a:cubicBezTo>
                  <a:cubicBezTo>
                    <a:pt x="58" y="139"/>
                    <a:pt x="58" y="139"/>
                    <a:pt x="58" y="139"/>
                  </a:cubicBezTo>
                  <a:cubicBezTo>
                    <a:pt x="58" y="139"/>
                    <a:pt x="58" y="139"/>
                    <a:pt x="58" y="140"/>
                  </a:cubicBezTo>
                  <a:cubicBezTo>
                    <a:pt x="58" y="140"/>
                    <a:pt x="58" y="141"/>
                    <a:pt x="58" y="142"/>
                  </a:cubicBezTo>
                  <a:cubicBezTo>
                    <a:pt x="58" y="144"/>
                    <a:pt x="58" y="145"/>
                    <a:pt x="57" y="147"/>
                  </a:cubicBezTo>
                  <a:cubicBezTo>
                    <a:pt x="57" y="148"/>
                    <a:pt x="57" y="148"/>
                    <a:pt x="57" y="149"/>
                  </a:cubicBezTo>
                  <a:cubicBezTo>
                    <a:pt x="56" y="150"/>
                    <a:pt x="56" y="151"/>
                    <a:pt x="56" y="152"/>
                  </a:cubicBezTo>
                  <a:cubicBezTo>
                    <a:pt x="56" y="152"/>
                    <a:pt x="56" y="152"/>
                    <a:pt x="56" y="153"/>
                  </a:cubicBezTo>
                  <a:cubicBezTo>
                    <a:pt x="57" y="153"/>
                    <a:pt x="57" y="153"/>
                    <a:pt x="57" y="153"/>
                  </a:cubicBezTo>
                  <a:cubicBezTo>
                    <a:pt x="57" y="153"/>
                    <a:pt x="57" y="153"/>
                    <a:pt x="57" y="154"/>
                  </a:cubicBezTo>
                  <a:cubicBezTo>
                    <a:pt x="57" y="154"/>
                    <a:pt x="57" y="154"/>
                    <a:pt x="57" y="154"/>
                  </a:cubicBezTo>
                  <a:cubicBezTo>
                    <a:pt x="58" y="153"/>
                    <a:pt x="59" y="153"/>
                    <a:pt x="59" y="152"/>
                  </a:cubicBezTo>
                  <a:cubicBezTo>
                    <a:pt x="60" y="151"/>
                    <a:pt x="60" y="150"/>
                    <a:pt x="60" y="149"/>
                  </a:cubicBezTo>
                  <a:cubicBezTo>
                    <a:pt x="61" y="147"/>
                    <a:pt x="61" y="145"/>
                    <a:pt x="62" y="143"/>
                  </a:cubicBezTo>
                  <a:cubicBezTo>
                    <a:pt x="63" y="141"/>
                    <a:pt x="65" y="141"/>
                    <a:pt x="65" y="139"/>
                  </a:cubicBezTo>
                  <a:cubicBezTo>
                    <a:pt x="65" y="136"/>
                    <a:pt x="64" y="135"/>
                    <a:pt x="63" y="133"/>
                  </a:cubicBezTo>
                  <a:cubicBezTo>
                    <a:pt x="62" y="129"/>
                    <a:pt x="61" y="127"/>
                    <a:pt x="60" y="124"/>
                  </a:cubicBezTo>
                  <a:cubicBezTo>
                    <a:pt x="60" y="122"/>
                    <a:pt x="59" y="121"/>
                    <a:pt x="57" y="120"/>
                  </a:cubicBezTo>
                  <a:cubicBezTo>
                    <a:pt x="56" y="119"/>
                    <a:pt x="56" y="118"/>
                    <a:pt x="56" y="117"/>
                  </a:cubicBezTo>
                  <a:cubicBezTo>
                    <a:pt x="55" y="116"/>
                    <a:pt x="54" y="116"/>
                    <a:pt x="53" y="115"/>
                  </a:cubicBezTo>
                  <a:cubicBezTo>
                    <a:pt x="52" y="114"/>
                    <a:pt x="53" y="113"/>
                    <a:pt x="52" y="112"/>
                  </a:cubicBezTo>
                  <a:cubicBezTo>
                    <a:pt x="52" y="111"/>
                    <a:pt x="51" y="111"/>
                    <a:pt x="51" y="111"/>
                  </a:cubicBezTo>
                  <a:cubicBezTo>
                    <a:pt x="52" y="110"/>
                    <a:pt x="53" y="109"/>
                    <a:pt x="54" y="108"/>
                  </a:cubicBezTo>
                  <a:cubicBezTo>
                    <a:pt x="55" y="107"/>
                    <a:pt x="56" y="106"/>
                    <a:pt x="56" y="105"/>
                  </a:cubicBezTo>
                  <a:cubicBezTo>
                    <a:pt x="56" y="102"/>
                    <a:pt x="55" y="101"/>
                    <a:pt x="54" y="98"/>
                  </a:cubicBezTo>
                  <a:cubicBezTo>
                    <a:pt x="53" y="97"/>
                    <a:pt x="53" y="97"/>
                    <a:pt x="52" y="97"/>
                  </a:cubicBezTo>
                  <a:cubicBezTo>
                    <a:pt x="51" y="96"/>
                    <a:pt x="52" y="95"/>
                    <a:pt x="51" y="95"/>
                  </a:cubicBezTo>
                  <a:cubicBezTo>
                    <a:pt x="51" y="93"/>
                    <a:pt x="51" y="92"/>
                    <a:pt x="49" y="91"/>
                  </a:cubicBezTo>
                  <a:cubicBezTo>
                    <a:pt x="47" y="90"/>
                    <a:pt x="45" y="88"/>
                    <a:pt x="44" y="85"/>
                  </a:cubicBezTo>
                  <a:cubicBezTo>
                    <a:pt x="45" y="85"/>
                    <a:pt x="45" y="85"/>
                    <a:pt x="45" y="85"/>
                  </a:cubicBezTo>
                  <a:cubicBezTo>
                    <a:pt x="46" y="84"/>
                    <a:pt x="46" y="83"/>
                    <a:pt x="46" y="82"/>
                  </a:cubicBezTo>
                  <a:cubicBezTo>
                    <a:pt x="46" y="80"/>
                    <a:pt x="45" y="79"/>
                    <a:pt x="45" y="77"/>
                  </a:cubicBezTo>
                  <a:cubicBezTo>
                    <a:pt x="45" y="76"/>
                    <a:pt x="46" y="76"/>
                    <a:pt x="46" y="75"/>
                  </a:cubicBezTo>
                  <a:cubicBezTo>
                    <a:pt x="46" y="74"/>
                    <a:pt x="45" y="74"/>
                    <a:pt x="46" y="73"/>
                  </a:cubicBezTo>
                  <a:cubicBezTo>
                    <a:pt x="47" y="71"/>
                    <a:pt x="49" y="72"/>
                    <a:pt x="52" y="72"/>
                  </a:cubicBezTo>
                  <a:cubicBezTo>
                    <a:pt x="53" y="72"/>
                    <a:pt x="54" y="69"/>
                    <a:pt x="54" y="68"/>
                  </a:cubicBezTo>
                  <a:cubicBezTo>
                    <a:pt x="54" y="68"/>
                    <a:pt x="55" y="67"/>
                    <a:pt x="55" y="67"/>
                  </a:cubicBezTo>
                  <a:cubicBezTo>
                    <a:pt x="56" y="67"/>
                    <a:pt x="56" y="68"/>
                    <a:pt x="57" y="68"/>
                  </a:cubicBezTo>
                  <a:cubicBezTo>
                    <a:pt x="58" y="68"/>
                    <a:pt x="57" y="67"/>
                    <a:pt x="58" y="66"/>
                  </a:cubicBezTo>
                  <a:cubicBezTo>
                    <a:pt x="59" y="66"/>
                    <a:pt x="59" y="66"/>
                    <a:pt x="59" y="66"/>
                  </a:cubicBezTo>
                  <a:cubicBezTo>
                    <a:pt x="60" y="66"/>
                    <a:pt x="60" y="65"/>
                    <a:pt x="61" y="65"/>
                  </a:cubicBezTo>
                  <a:cubicBezTo>
                    <a:pt x="61" y="65"/>
                    <a:pt x="61" y="65"/>
                    <a:pt x="61" y="65"/>
                  </a:cubicBezTo>
                  <a:cubicBezTo>
                    <a:pt x="61" y="64"/>
                    <a:pt x="61" y="64"/>
                    <a:pt x="61" y="63"/>
                  </a:cubicBezTo>
                  <a:cubicBezTo>
                    <a:pt x="61" y="61"/>
                    <a:pt x="63" y="60"/>
                    <a:pt x="64" y="59"/>
                  </a:cubicBezTo>
                  <a:cubicBezTo>
                    <a:pt x="65" y="58"/>
                    <a:pt x="65" y="57"/>
                    <a:pt x="65" y="55"/>
                  </a:cubicBezTo>
                  <a:cubicBezTo>
                    <a:pt x="66" y="55"/>
                    <a:pt x="66" y="55"/>
                    <a:pt x="66" y="55"/>
                  </a:cubicBezTo>
                  <a:cubicBezTo>
                    <a:pt x="67" y="55"/>
                    <a:pt x="68" y="54"/>
                    <a:pt x="68" y="53"/>
                  </a:cubicBezTo>
                  <a:cubicBezTo>
                    <a:pt x="68" y="53"/>
                    <a:pt x="68" y="53"/>
                    <a:pt x="68" y="53"/>
                  </a:cubicBezTo>
                  <a:cubicBezTo>
                    <a:pt x="67" y="53"/>
                    <a:pt x="67" y="53"/>
                    <a:pt x="67" y="53"/>
                  </a:cubicBezTo>
                  <a:cubicBezTo>
                    <a:pt x="66" y="53"/>
                    <a:pt x="65" y="53"/>
                    <a:pt x="64" y="53"/>
                  </a:cubicBezTo>
                  <a:cubicBezTo>
                    <a:pt x="63" y="53"/>
                    <a:pt x="63" y="53"/>
                    <a:pt x="62" y="53"/>
                  </a:cubicBezTo>
                  <a:cubicBezTo>
                    <a:pt x="61" y="53"/>
                    <a:pt x="61" y="54"/>
                    <a:pt x="61" y="54"/>
                  </a:cubicBezTo>
                  <a:cubicBezTo>
                    <a:pt x="59" y="54"/>
                    <a:pt x="58" y="52"/>
                    <a:pt x="58" y="51"/>
                  </a:cubicBezTo>
                  <a:cubicBezTo>
                    <a:pt x="57" y="51"/>
                    <a:pt x="57" y="51"/>
                    <a:pt x="56" y="51"/>
                  </a:cubicBezTo>
                  <a:cubicBezTo>
                    <a:pt x="55" y="51"/>
                    <a:pt x="55" y="51"/>
                    <a:pt x="55" y="50"/>
                  </a:cubicBezTo>
                  <a:cubicBezTo>
                    <a:pt x="54" y="48"/>
                    <a:pt x="54" y="48"/>
                    <a:pt x="54" y="46"/>
                  </a:cubicBezTo>
                  <a:cubicBezTo>
                    <a:pt x="54" y="44"/>
                    <a:pt x="55" y="43"/>
                    <a:pt x="54" y="42"/>
                  </a:cubicBezTo>
                  <a:cubicBezTo>
                    <a:pt x="53" y="41"/>
                    <a:pt x="52" y="41"/>
                    <a:pt x="51" y="40"/>
                  </a:cubicBezTo>
                  <a:cubicBezTo>
                    <a:pt x="50" y="39"/>
                    <a:pt x="50" y="38"/>
                    <a:pt x="49" y="37"/>
                  </a:cubicBezTo>
                  <a:cubicBezTo>
                    <a:pt x="47" y="36"/>
                    <a:pt x="45" y="36"/>
                    <a:pt x="43" y="35"/>
                  </a:cubicBezTo>
                  <a:cubicBezTo>
                    <a:pt x="42" y="35"/>
                    <a:pt x="42" y="34"/>
                    <a:pt x="42" y="32"/>
                  </a:cubicBezTo>
                  <a:cubicBezTo>
                    <a:pt x="42" y="32"/>
                    <a:pt x="42" y="31"/>
                    <a:pt x="42" y="31"/>
                  </a:cubicBezTo>
                  <a:cubicBezTo>
                    <a:pt x="42" y="29"/>
                    <a:pt x="42" y="28"/>
                    <a:pt x="43" y="26"/>
                  </a:cubicBezTo>
                  <a:cubicBezTo>
                    <a:pt x="44" y="24"/>
                    <a:pt x="44" y="24"/>
                    <a:pt x="44" y="22"/>
                  </a:cubicBezTo>
                  <a:cubicBezTo>
                    <a:pt x="45" y="20"/>
                    <a:pt x="46" y="18"/>
                    <a:pt x="46" y="16"/>
                  </a:cubicBezTo>
                  <a:cubicBezTo>
                    <a:pt x="46" y="13"/>
                    <a:pt x="46" y="13"/>
                    <a:pt x="46" y="13"/>
                  </a:cubicBezTo>
                  <a:cubicBezTo>
                    <a:pt x="46" y="10"/>
                    <a:pt x="44" y="9"/>
                    <a:pt x="42" y="6"/>
                  </a:cubicBezTo>
                  <a:cubicBezTo>
                    <a:pt x="41" y="5"/>
                    <a:pt x="41" y="4"/>
                    <a:pt x="41" y="3"/>
                  </a:cubicBezTo>
                  <a:cubicBezTo>
                    <a:pt x="41" y="1"/>
                    <a:pt x="40" y="0"/>
                    <a:pt x="39" y="0"/>
                  </a:cubicBezTo>
                  <a:cubicBezTo>
                    <a:pt x="36" y="0"/>
                    <a:pt x="36" y="2"/>
                    <a:pt x="34" y="3"/>
                  </a:cubicBezTo>
                  <a:cubicBezTo>
                    <a:pt x="34" y="3"/>
                    <a:pt x="34" y="3"/>
                    <a:pt x="34" y="3"/>
                  </a:cubicBezTo>
                  <a:cubicBezTo>
                    <a:pt x="33" y="5"/>
                    <a:pt x="33" y="6"/>
                    <a:pt x="31" y="7"/>
                  </a:cubicBezTo>
                  <a:cubicBezTo>
                    <a:pt x="31" y="7"/>
                    <a:pt x="30" y="7"/>
                    <a:pt x="29" y="8"/>
                  </a:cubicBezTo>
                  <a:cubicBezTo>
                    <a:pt x="30" y="9"/>
                    <a:pt x="31" y="10"/>
                    <a:pt x="32" y="11"/>
                  </a:cubicBezTo>
                  <a:cubicBezTo>
                    <a:pt x="32" y="11"/>
                    <a:pt x="33" y="11"/>
                    <a:pt x="33" y="11"/>
                  </a:cubicBezTo>
                  <a:cubicBezTo>
                    <a:pt x="33" y="12"/>
                    <a:pt x="33" y="12"/>
                    <a:pt x="33" y="12"/>
                  </a:cubicBezTo>
                  <a:cubicBezTo>
                    <a:pt x="30" y="12"/>
                    <a:pt x="30" y="12"/>
                    <a:pt x="30" y="12"/>
                  </a:cubicBezTo>
                  <a:cubicBezTo>
                    <a:pt x="29" y="12"/>
                    <a:pt x="29" y="12"/>
                    <a:pt x="28" y="12"/>
                  </a:cubicBezTo>
                  <a:cubicBezTo>
                    <a:pt x="25" y="12"/>
                    <a:pt x="23" y="12"/>
                    <a:pt x="22" y="14"/>
                  </a:cubicBezTo>
                  <a:cubicBezTo>
                    <a:pt x="21" y="15"/>
                    <a:pt x="22" y="16"/>
                    <a:pt x="21" y="17"/>
                  </a:cubicBezTo>
                  <a:cubicBezTo>
                    <a:pt x="20" y="17"/>
                    <a:pt x="19" y="18"/>
                    <a:pt x="19" y="19"/>
                  </a:cubicBezTo>
                  <a:cubicBezTo>
                    <a:pt x="18" y="19"/>
                    <a:pt x="17" y="20"/>
                    <a:pt x="16" y="20"/>
                  </a:cubicBezTo>
                  <a:cubicBezTo>
                    <a:pt x="16" y="21"/>
                    <a:pt x="16" y="22"/>
                    <a:pt x="15" y="24"/>
                  </a:cubicBezTo>
                  <a:cubicBezTo>
                    <a:pt x="15" y="24"/>
                    <a:pt x="15" y="25"/>
                    <a:pt x="14" y="26"/>
                  </a:cubicBezTo>
                  <a:cubicBezTo>
                    <a:pt x="14" y="26"/>
                    <a:pt x="14" y="26"/>
                    <a:pt x="13" y="26"/>
                  </a:cubicBezTo>
                  <a:cubicBezTo>
                    <a:pt x="12" y="26"/>
                    <a:pt x="12" y="27"/>
                    <a:pt x="12" y="29"/>
                  </a:cubicBezTo>
                  <a:cubicBezTo>
                    <a:pt x="12" y="31"/>
                    <a:pt x="12" y="31"/>
                    <a:pt x="12" y="31"/>
                  </a:cubicBezTo>
                  <a:cubicBezTo>
                    <a:pt x="12" y="32"/>
                    <a:pt x="13" y="32"/>
                    <a:pt x="13" y="32"/>
                  </a:cubicBezTo>
                  <a:cubicBezTo>
                    <a:pt x="13" y="34"/>
                    <a:pt x="13" y="36"/>
                    <a:pt x="12" y="38"/>
                  </a:cubicBezTo>
                  <a:cubicBezTo>
                    <a:pt x="12" y="39"/>
                    <a:pt x="12" y="40"/>
                    <a:pt x="12" y="41"/>
                  </a:cubicBezTo>
                  <a:cubicBezTo>
                    <a:pt x="11" y="42"/>
                    <a:pt x="11" y="44"/>
                    <a:pt x="10" y="44"/>
                  </a:cubicBezTo>
                  <a:cubicBezTo>
                    <a:pt x="9" y="44"/>
                    <a:pt x="9" y="42"/>
                    <a:pt x="8" y="42"/>
                  </a:cubicBezTo>
                  <a:cubicBezTo>
                    <a:pt x="6" y="42"/>
                    <a:pt x="6" y="45"/>
                    <a:pt x="6" y="47"/>
                  </a:cubicBezTo>
                  <a:cubicBezTo>
                    <a:pt x="6" y="48"/>
                    <a:pt x="6" y="49"/>
                    <a:pt x="6" y="50"/>
                  </a:cubicBezTo>
                  <a:cubicBezTo>
                    <a:pt x="6" y="51"/>
                    <a:pt x="5" y="52"/>
                    <a:pt x="5" y="53"/>
                  </a:cubicBezTo>
                  <a:cubicBezTo>
                    <a:pt x="5" y="56"/>
                    <a:pt x="5" y="56"/>
                    <a:pt x="5" y="56"/>
                  </a:cubicBezTo>
                  <a:cubicBezTo>
                    <a:pt x="5" y="56"/>
                    <a:pt x="5" y="56"/>
                    <a:pt x="5" y="57"/>
                  </a:cubicBezTo>
                  <a:cubicBezTo>
                    <a:pt x="5" y="58"/>
                    <a:pt x="5" y="58"/>
                    <a:pt x="5" y="59"/>
                  </a:cubicBezTo>
                  <a:cubicBezTo>
                    <a:pt x="4" y="59"/>
                    <a:pt x="3" y="60"/>
                    <a:pt x="2" y="60"/>
                  </a:cubicBezTo>
                  <a:cubicBezTo>
                    <a:pt x="1" y="60"/>
                    <a:pt x="1" y="60"/>
                    <a:pt x="1" y="60"/>
                  </a:cubicBezTo>
                  <a:close/>
                </a:path>
              </a:pathLst>
            </a:custGeom>
            <a:grpFill/>
            <a:ln>
              <a:noFill/>
            </a:ln>
          </p:spPr>
          <p:txBody>
            <a:bodyPr vert="horz" wrap="square" lIns="68580" tIns="34290" rIns="68580" bIns="34290" numCol="1" anchor="t" anchorCtr="0" compatLnSpc="1">
              <a:prstTxWarp prst="textNoShape">
                <a:avLst/>
              </a:prstTxWarp>
            </a:bodyPr>
            <a:lstStyle/>
            <a:p>
              <a:endParaRPr lang="en-US" sz="1350"/>
            </a:p>
          </p:txBody>
        </p:sp>
        <p:sp>
          <p:nvSpPr>
            <p:cNvPr id="35" name="Freeform 37"/>
            <p:cNvSpPr>
              <a:spLocks/>
            </p:cNvSpPr>
            <p:nvPr/>
          </p:nvSpPr>
          <p:spPr bwMode="auto">
            <a:xfrm>
              <a:off x="6030517" y="4629844"/>
              <a:ext cx="243596" cy="322175"/>
            </a:xfrm>
            <a:custGeom>
              <a:avLst/>
              <a:gdLst>
                <a:gd name="T0" fmla="*/ 39 w 39"/>
                <a:gd name="T1" fmla="*/ 52 h 52"/>
                <a:gd name="T2" fmla="*/ 36 w 39"/>
                <a:gd name="T3" fmla="*/ 48 h 52"/>
                <a:gd name="T4" fmla="*/ 32 w 39"/>
                <a:gd name="T5" fmla="*/ 39 h 52"/>
                <a:gd name="T6" fmla="*/ 30 w 39"/>
                <a:gd name="T7" fmla="*/ 35 h 52"/>
                <a:gd name="T8" fmla="*/ 26 w 39"/>
                <a:gd name="T9" fmla="*/ 32 h 52"/>
                <a:gd name="T10" fmla="*/ 22 w 39"/>
                <a:gd name="T11" fmla="*/ 33 h 52"/>
                <a:gd name="T12" fmla="*/ 23 w 39"/>
                <a:gd name="T13" fmla="*/ 36 h 52"/>
                <a:gd name="T14" fmla="*/ 20 w 39"/>
                <a:gd name="T15" fmla="*/ 38 h 52"/>
                <a:gd name="T16" fmla="*/ 19 w 39"/>
                <a:gd name="T17" fmla="*/ 37 h 52"/>
                <a:gd name="T18" fmla="*/ 16 w 39"/>
                <a:gd name="T19" fmla="*/ 40 h 52"/>
                <a:gd name="T20" fmla="*/ 14 w 39"/>
                <a:gd name="T21" fmla="*/ 41 h 52"/>
                <a:gd name="T22" fmla="*/ 13 w 39"/>
                <a:gd name="T23" fmla="*/ 41 h 52"/>
                <a:gd name="T24" fmla="*/ 7 w 39"/>
                <a:gd name="T25" fmla="*/ 29 h 52"/>
                <a:gd name="T26" fmla="*/ 1 w 39"/>
                <a:gd name="T27" fmla="*/ 18 h 52"/>
                <a:gd name="T28" fmla="*/ 0 w 39"/>
                <a:gd name="T29" fmla="*/ 15 h 52"/>
                <a:gd name="T30" fmla="*/ 1 w 39"/>
                <a:gd name="T31" fmla="*/ 6 h 52"/>
                <a:gd name="T32" fmla="*/ 2 w 39"/>
                <a:gd name="T33" fmla="*/ 4 h 52"/>
                <a:gd name="T34" fmla="*/ 4 w 39"/>
                <a:gd name="T35" fmla="*/ 0 h 52"/>
                <a:gd name="T36" fmla="*/ 8 w 39"/>
                <a:gd name="T37" fmla="*/ 3 h 52"/>
                <a:gd name="T38" fmla="*/ 13 w 39"/>
                <a:gd name="T39" fmla="*/ 3 h 52"/>
                <a:gd name="T40" fmla="*/ 14 w 39"/>
                <a:gd name="T41" fmla="*/ 7 h 52"/>
                <a:gd name="T42" fmla="*/ 15 w 39"/>
                <a:gd name="T43" fmla="*/ 12 h 52"/>
                <a:gd name="T44" fmla="*/ 26 w 39"/>
                <a:gd name="T45" fmla="*/ 13 h 52"/>
                <a:gd name="T46" fmla="*/ 30 w 39"/>
                <a:gd name="T47" fmla="*/ 12 h 52"/>
                <a:gd name="T48" fmla="*/ 36 w 39"/>
                <a:gd name="T49" fmla="*/ 12 h 52"/>
                <a:gd name="T50" fmla="*/ 30 w 39"/>
                <a:gd name="T51" fmla="*/ 19 h 52"/>
                <a:gd name="T52" fmla="*/ 28 w 39"/>
                <a:gd name="T53" fmla="*/ 28 h 52"/>
                <a:gd name="T54" fmla="*/ 30 w 39"/>
                <a:gd name="T55" fmla="*/ 31 h 52"/>
                <a:gd name="T56" fmla="*/ 34 w 39"/>
                <a:gd name="T57" fmla="*/ 24 h 52"/>
                <a:gd name="T58" fmla="*/ 34 w 39"/>
                <a:gd name="T59" fmla="*/ 22 h 52"/>
                <a:gd name="T60" fmla="*/ 36 w 39"/>
                <a:gd name="T61" fmla="*/ 22 h 52"/>
                <a:gd name="T62" fmla="*/ 37 w 39"/>
                <a:gd name="T63" fmla="*/ 30 h 52"/>
                <a:gd name="T64" fmla="*/ 37 w 39"/>
                <a:gd name="T65" fmla="*/ 33 h 52"/>
                <a:gd name="T66" fmla="*/ 38 w 39"/>
                <a:gd name="T67" fmla="*/ 39 h 52"/>
                <a:gd name="T68" fmla="*/ 37 w 39"/>
                <a:gd name="T69" fmla="*/ 47 h 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39" h="52">
                  <a:moveTo>
                    <a:pt x="39" y="52"/>
                  </a:moveTo>
                  <a:cubicBezTo>
                    <a:pt x="39" y="52"/>
                    <a:pt x="39" y="52"/>
                    <a:pt x="39" y="52"/>
                  </a:cubicBezTo>
                  <a:cubicBezTo>
                    <a:pt x="38" y="51"/>
                    <a:pt x="38" y="51"/>
                    <a:pt x="37" y="50"/>
                  </a:cubicBezTo>
                  <a:cubicBezTo>
                    <a:pt x="36" y="50"/>
                    <a:pt x="36" y="49"/>
                    <a:pt x="36" y="48"/>
                  </a:cubicBezTo>
                  <a:cubicBezTo>
                    <a:pt x="35" y="46"/>
                    <a:pt x="34" y="45"/>
                    <a:pt x="33" y="42"/>
                  </a:cubicBezTo>
                  <a:cubicBezTo>
                    <a:pt x="33" y="41"/>
                    <a:pt x="32" y="40"/>
                    <a:pt x="32" y="39"/>
                  </a:cubicBezTo>
                  <a:cubicBezTo>
                    <a:pt x="31" y="38"/>
                    <a:pt x="31" y="37"/>
                    <a:pt x="31" y="36"/>
                  </a:cubicBezTo>
                  <a:cubicBezTo>
                    <a:pt x="30" y="36"/>
                    <a:pt x="30" y="35"/>
                    <a:pt x="30" y="35"/>
                  </a:cubicBezTo>
                  <a:cubicBezTo>
                    <a:pt x="29" y="34"/>
                    <a:pt x="29" y="34"/>
                    <a:pt x="28" y="33"/>
                  </a:cubicBezTo>
                  <a:cubicBezTo>
                    <a:pt x="27" y="33"/>
                    <a:pt x="27" y="33"/>
                    <a:pt x="26" y="32"/>
                  </a:cubicBezTo>
                  <a:cubicBezTo>
                    <a:pt x="25" y="32"/>
                    <a:pt x="24" y="32"/>
                    <a:pt x="23" y="32"/>
                  </a:cubicBezTo>
                  <a:cubicBezTo>
                    <a:pt x="21" y="29"/>
                    <a:pt x="22" y="30"/>
                    <a:pt x="22" y="33"/>
                  </a:cubicBezTo>
                  <a:cubicBezTo>
                    <a:pt x="22" y="35"/>
                    <a:pt x="22" y="35"/>
                    <a:pt x="22" y="35"/>
                  </a:cubicBezTo>
                  <a:cubicBezTo>
                    <a:pt x="22" y="35"/>
                    <a:pt x="23" y="35"/>
                    <a:pt x="23" y="36"/>
                  </a:cubicBezTo>
                  <a:cubicBezTo>
                    <a:pt x="23" y="37"/>
                    <a:pt x="22" y="37"/>
                    <a:pt x="21" y="38"/>
                  </a:cubicBezTo>
                  <a:cubicBezTo>
                    <a:pt x="21" y="38"/>
                    <a:pt x="21" y="38"/>
                    <a:pt x="20" y="38"/>
                  </a:cubicBezTo>
                  <a:cubicBezTo>
                    <a:pt x="20" y="38"/>
                    <a:pt x="20" y="38"/>
                    <a:pt x="19" y="37"/>
                  </a:cubicBezTo>
                  <a:cubicBezTo>
                    <a:pt x="19" y="37"/>
                    <a:pt x="19" y="37"/>
                    <a:pt x="19" y="37"/>
                  </a:cubicBezTo>
                  <a:cubicBezTo>
                    <a:pt x="18" y="39"/>
                    <a:pt x="18" y="39"/>
                    <a:pt x="18" y="41"/>
                  </a:cubicBezTo>
                  <a:cubicBezTo>
                    <a:pt x="17" y="40"/>
                    <a:pt x="17" y="40"/>
                    <a:pt x="16" y="40"/>
                  </a:cubicBezTo>
                  <a:cubicBezTo>
                    <a:pt x="16" y="40"/>
                    <a:pt x="16" y="40"/>
                    <a:pt x="16" y="40"/>
                  </a:cubicBezTo>
                  <a:cubicBezTo>
                    <a:pt x="15" y="40"/>
                    <a:pt x="14" y="40"/>
                    <a:pt x="14" y="41"/>
                  </a:cubicBezTo>
                  <a:cubicBezTo>
                    <a:pt x="13" y="41"/>
                    <a:pt x="13" y="41"/>
                    <a:pt x="13" y="41"/>
                  </a:cubicBezTo>
                  <a:cubicBezTo>
                    <a:pt x="13" y="41"/>
                    <a:pt x="13" y="41"/>
                    <a:pt x="13" y="41"/>
                  </a:cubicBezTo>
                  <a:cubicBezTo>
                    <a:pt x="11" y="38"/>
                    <a:pt x="11" y="36"/>
                    <a:pt x="10" y="32"/>
                  </a:cubicBezTo>
                  <a:cubicBezTo>
                    <a:pt x="9" y="31"/>
                    <a:pt x="8" y="30"/>
                    <a:pt x="7" y="29"/>
                  </a:cubicBezTo>
                  <a:cubicBezTo>
                    <a:pt x="5" y="27"/>
                    <a:pt x="6" y="24"/>
                    <a:pt x="4" y="22"/>
                  </a:cubicBezTo>
                  <a:cubicBezTo>
                    <a:pt x="2" y="21"/>
                    <a:pt x="2" y="20"/>
                    <a:pt x="1" y="18"/>
                  </a:cubicBezTo>
                  <a:cubicBezTo>
                    <a:pt x="0" y="18"/>
                    <a:pt x="0" y="17"/>
                    <a:pt x="0" y="16"/>
                  </a:cubicBezTo>
                  <a:cubicBezTo>
                    <a:pt x="0" y="15"/>
                    <a:pt x="0" y="15"/>
                    <a:pt x="0" y="15"/>
                  </a:cubicBezTo>
                  <a:cubicBezTo>
                    <a:pt x="2" y="15"/>
                    <a:pt x="4" y="15"/>
                    <a:pt x="4" y="13"/>
                  </a:cubicBezTo>
                  <a:cubicBezTo>
                    <a:pt x="4" y="10"/>
                    <a:pt x="1" y="9"/>
                    <a:pt x="1" y="6"/>
                  </a:cubicBezTo>
                  <a:cubicBezTo>
                    <a:pt x="1" y="6"/>
                    <a:pt x="1" y="6"/>
                    <a:pt x="2" y="6"/>
                  </a:cubicBezTo>
                  <a:cubicBezTo>
                    <a:pt x="2" y="5"/>
                    <a:pt x="2" y="5"/>
                    <a:pt x="2" y="4"/>
                  </a:cubicBezTo>
                  <a:cubicBezTo>
                    <a:pt x="2" y="4"/>
                    <a:pt x="3" y="4"/>
                    <a:pt x="3" y="3"/>
                  </a:cubicBezTo>
                  <a:cubicBezTo>
                    <a:pt x="4" y="2"/>
                    <a:pt x="3" y="0"/>
                    <a:pt x="4" y="0"/>
                  </a:cubicBezTo>
                  <a:cubicBezTo>
                    <a:pt x="5" y="0"/>
                    <a:pt x="5" y="1"/>
                    <a:pt x="5" y="1"/>
                  </a:cubicBezTo>
                  <a:cubicBezTo>
                    <a:pt x="6" y="2"/>
                    <a:pt x="7" y="3"/>
                    <a:pt x="8" y="3"/>
                  </a:cubicBezTo>
                  <a:cubicBezTo>
                    <a:pt x="9" y="4"/>
                    <a:pt x="9" y="5"/>
                    <a:pt x="10" y="5"/>
                  </a:cubicBezTo>
                  <a:cubicBezTo>
                    <a:pt x="12" y="5"/>
                    <a:pt x="12" y="3"/>
                    <a:pt x="13" y="3"/>
                  </a:cubicBezTo>
                  <a:cubicBezTo>
                    <a:pt x="14" y="3"/>
                    <a:pt x="14" y="4"/>
                    <a:pt x="14" y="5"/>
                  </a:cubicBezTo>
                  <a:cubicBezTo>
                    <a:pt x="14" y="6"/>
                    <a:pt x="14" y="6"/>
                    <a:pt x="14" y="7"/>
                  </a:cubicBezTo>
                  <a:cubicBezTo>
                    <a:pt x="15" y="8"/>
                    <a:pt x="16" y="8"/>
                    <a:pt x="16" y="10"/>
                  </a:cubicBezTo>
                  <a:cubicBezTo>
                    <a:pt x="16" y="11"/>
                    <a:pt x="15" y="11"/>
                    <a:pt x="15" y="12"/>
                  </a:cubicBezTo>
                  <a:cubicBezTo>
                    <a:pt x="15" y="14"/>
                    <a:pt x="18" y="14"/>
                    <a:pt x="20" y="14"/>
                  </a:cubicBezTo>
                  <a:cubicBezTo>
                    <a:pt x="22" y="14"/>
                    <a:pt x="24" y="14"/>
                    <a:pt x="26" y="13"/>
                  </a:cubicBezTo>
                  <a:cubicBezTo>
                    <a:pt x="27" y="13"/>
                    <a:pt x="27" y="12"/>
                    <a:pt x="28" y="12"/>
                  </a:cubicBezTo>
                  <a:cubicBezTo>
                    <a:pt x="29" y="12"/>
                    <a:pt x="29" y="12"/>
                    <a:pt x="30" y="12"/>
                  </a:cubicBezTo>
                  <a:cubicBezTo>
                    <a:pt x="32" y="11"/>
                    <a:pt x="33" y="10"/>
                    <a:pt x="35" y="10"/>
                  </a:cubicBezTo>
                  <a:cubicBezTo>
                    <a:pt x="35" y="10"/>
                    <a:pt x="36" y="11"/>
                    <a:pt x="36" y="12"/>
                  </a:cubicBezTo>
                  <a:cubicBezTo>
                    <a:pt x="36" y="13"/>
                    <a:pt x="35" y="13"/>
                    <a:pt x="35" y="14"/>
                  </a:cubicBezTo>
                  <a:cubicBezTo>
                    <a:pt x="33" y="17"/>
                    <a:pt x="32" y="17"/>
                    <a:pt x="30" y="19"/>
                  </a:cubicBezTo>
                  <a:cubicBezTo>
                    <a:pt x="28" y="21"/>
                    <a:pt x="28" y="23"/>
                    <a:pt x="28" y="26"/>
                  </a:cubicBezTo>
                  <a:cubicBezTo>
                    <a:pt x="28" y="27"/>
                    <a:pt x="28" y="27"/>
                    <a:pt x="28" y="28"/>
                  </a:cubicBezTo>
                  <a:cubicBezTo>
                    <a:pt x="29" y="29"/>
                    <a:pt x="29" y="30"/>
                    <a:pt x="29" y="31"/>
                  </a:cubicBezTo>
                  <a:cubicBezTo>
                    <a:pt x="30" y="31"/>
                    <a:pt x="30" y="31"/>
                    <a:pt x="30" y="31"/>
                  </a:cubicBezTo>
                  <a:cubicBezTo>
                    <a:pt x="32" y="31"/>
                    <a:pt x="32" y="29"/>
                    <a:pt x="33" y="28"/>
                  </a:cubicBezTo>
                  <a:cubicBezTo>
                    <a:pt x="33" y="27"/>
                    <a:pt x="34" y="26"/>
                    <a:pt x="34" y="24"/>
                  </a:cubicBezTo>
                  <a:cubicBezTo>
                    <a:pt x="34" y="24"/>
                    <a:pt x="34" y="24"/>
                    <a:pt x="34" y="24"/>
                  </a:cubicBezTo>
                  <a:cubicBezTo>
                    <a:pt x="34" y="22"/>
                    <a:pt x="34" y="22"/>
                    <a:pt x="34" y="22"/>
                  </a:cubicBezTo>
                  <a:cubicBezTo>
                    <a:pt x="34" y="22"/>
                    <a:pt x="34" y="23"/>
                    <a:pt x="35" y="23"/>
                  </a:cubicBezTo>
                  <a:cubicBezTo>
                    <a:pt x="35" y="23"/>
                    <a:pt x="35" y="22"/>
                    <a:pt x="36" y="22"/>
                  </a:cubicBezTo>
                  <a:cubicBezTo>
                    <a:pt x="38" y="22"/>
                    <a:pt x="37" y="25"/>
                    <a:pt x="37" y="27"/>
                  </a:cubicBezTo>
                  <a:cubicBezTo>
                    <a:pt x="37" y="30"/>
                    <a:pt x="37" y="30"/>
                    <a:pt x="37" y="30"/>
                  </a:cubicBezTo>
                  <a:cubicBezTo>
                    <a:pt x="37" y="30"/>
                    <a:pt x="37" y="30"/>
                    <a:pt x="37" y="30"/>
                  </a:cubicBezTo>
                  <a:cubicBezTo>
                    <a:pt x="37" y="33"/>
                    <a:pt x="37" y="33"/>
                    <a:pt x="37" y="33"/>
                  </a:cubicBezTo>
                  <a:cubicBezTo>
                    <a:pt x="37" y="35"/>
                    <a:pt x="38" y="36"/>
                    <a:pt x="38" y="39"/>
                  </a:cubicBezTo>
                  <a:cubicBezTo>
                    <a:pt x="38" y="39"/>
                    <a:pt x="38" y="39"/>
                    <a:pt x="38" y="39"/>
                  </a:cubicBezTo>
                  <a:cubicBezTo>
                    <a:pt x="38" y="41"/>
                    <a:pt x="39" y="42"/>
                    <a:pt x="39" y="44"/>
                  </a:cubicBezTo>
                  <a:cubicBezTo>
                    <a:pt x="39" y="45"/>
                    <a:pt x="38" y="45"/>
                    <a:pt x="37" y="47"/>
                  </a:cubicBezTo>
                  <a:cubicBezTo>
                    <a:pt x="39" y="48"/>
                    <a:pt x="39" y="50"/>
                    <a:pt x="39" y="52"/>
                  </a:cubicBezTo>
                  <a:close/>
                </a:path>
              </a:pathLst>
            </a:custGeom>
            <a:grpFill/>
            <a:ln>
              <a:noFill/>
            </a:ln>
          </p:spPr>
          <p:txBody>
            <a:bodyPr vert="horz" wrap="square" lIns="68580" tIns="34290" rIns="68580" bIns="34290" numCol="1" anchor="t" anchorCtr="0" compatLnSpc="1">
              <a:prstTxWarp prst="textNoShape">
                <a:avLst/>
              </a:prstTxWarp>
            </a:bodyPr>
            <a:lstStyle/>
            <a:p>
              <a:endParaRPr lang="en-US" sz="1350"/>
            </a:p>
          </p:txBody>
        </p:sp>
        <p:sp>
          <p:nvSpPr>
            <p:cNvPr id="36" name="Freeform 38"/>
            <p:cNvSpPr>
              <a:spLocks/>
            </p:cNvSpPr>
            <p:nvPr/>
          </p:nvSpPr>
          <p:spPr bwMode="auto">
            <a:xfrm>
              <a:off x="6080284" y="4548645"/>
              <a:ext cx="138823" cy="81199"/>
            </a:xfrm>
            <a:custGeom>
              <a:avLst/>
              <a:gdLst>
                <a:gd name="T0" fmla="*/ 0 w 22"/>
                <a:gd name="T1" fmla="*/ 7 h 13"/>
                <a:gd name="T2" fmla="*/ 1 w 22"/>
                <a:gd name="T3" fmla="*/ 11 h 13"/>
                <a:gd name="T4" fmla="*/ 4 w 22"/>
                <a:gd name="T5" fmla="*/ 12 h 13"/>
                <a:gd name="T6" fmla="*/ 7 w 22"/>
                <a:gd name="T7" fmla="*/ 13 h 13"/>
                <a:gd name="T8" fmla="*/ 10 w 22"/>
                <a:gd name="T9" fmla="*/ 12 h 13"/>
                <a:gd name="T10" fmla="*/ 14 w 22"/>
                <a:gd name="T11" fmla="*/ 12 h 13"/>
                <a:gd name="T12" fmla="*/ 18 w 22"/>
                <a:gd name="T13" fmla="*/ 11 h 13"/>
                <a:gd name="T14" fmla="*/ 22 w 22"/>
                <a:gd name="T15" fmla="*/ 9 h 13"/>
                <a:gd name="T16" fmla="*/ 20 w 22"/>
                <a:gd name="T17" fmla="*/ 6 h 13"/>
                <a:gd name="T18" fmla="*/ 21 w 22"/>
                <a:gd name="T19" fmla="*/ 4 h 13"/>
                <a:gd name="T20" fmla="*/ 21 w 22"/>
                <a:gd name="T21" fmla="*/ 4 h 13"/>
                <a:gd name="T22" fmla="*/ 17 w 22"/>
                <a:gd name="T23" fmla="*/ 2 h 13"/>
                <a:gd name="T24" fmla="*/ 14 w 22"/>
                <a:gd name="T25" fmla="*/ 3 h 13"/>
                <a:gd name="T26" fmla="*/ 8 w 22"/>
                <a:gd name="T27" fmla="*/ 2 h 13"/>
                <a:gd name="T28" fmla="*/ 5 w 22"/>
                <a:gd name="T29" fmla="*/ 0 h 13"/>
                <a:gd name="T30" fmla="*/ 4 w 22"/>
                <a:gd name="T31" fmla="*/ 1 h 13"/>
                <a:gd name="T32" fmla="*/ 2 w 22"/>
                <a:gd name="T33" fmla="*/ 1 h 13"/>
                <a:gd name="T34" fmla="*/ 1 w 22"/>
                <a:gd name="T35" fmla="*/ 4 h 13"/>
                <a:gd name="T36" fmla="*/ 0 w 22"/>
                <a:gd name="T37" fmla="*/ 7 h 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2" h="13">
                  <a:moveTo>
                    <a:pt x="0" y="7"/>
                  </a:moveTo>
                  <a:cubicBezTo>
                    <a:pt x="0" y="9"/>
                    <a:pt x="0" y="10"/>
                    <a:pt x="1" y="11"/>
                  </a:cubicBezTo>
                  <a:cubicBezTo>
                    <a:pt x="1" y="12"/>
                    <a:pt x="3" y="11"/>
                    <a:pt x="4" y="12"/>
                  </a:cubicBezTo>
                  <a:cubicBezTo>
                    <a:pt x="5" y="12"/>
                    <a:pt x="6" y="13"/>
                    <a:pt x="7" y="13"/>
                  </a:cubicBezTo>
                  <a:cubicBezTo>
                    <a:pt x="8" y="13"/>
                    <a:pt x="9" y="12"/>
                    <a:pt x="10" y="12"/>
                  </a:cubicBezTo>
                  <a:cubicBezTo>
                    <a:pt x="14" y="12"/>
                    <a:pt x="14" y="12"/>
                    <a:pt x="14" y="12"/>
                  </a:cubicBezTo>
                  <a:cubicBezTo>
                    <a:pt x="16" y="12"/>
                    <a:pt x="17" y="11"/>
                    <a:pt x="18" y="11"/>
                  </a:cubicBezTo>
                  <a:cubicBezTo>
                    <a:pt x="20" y="11"/>
                    <a:pt x="22" y="11"/>
                    <a:pt x="22" y="9"/>
                  </a:cubicBezTo>
                  <a:cubicBezTo>
                    <a:pt x="22" y="8"/>
                    <a:pt x="20" y="8"/>
                    <a:pt x="20" y="6"/>
                  </a:cubicBezTo>
                  <a:cubicBezTo>
                    <a:pt x="20" y="5"/>
                    <a:pt x="21" y="5"/>
                    <a:pt x="21" y="4"/>
                  </a:cubicBezTo>
                  <a:cubicBezTo>
                    <a:pt x="21" y="4"/>
                    <a:pt x="21" y="4"/>
                    <a:pt x="21" y="4"/>
                  </a:cubicBezTo>
                  <a:cubicBezTo>
                    <a:pt x="20" y="3"/>
                    <a:pt x="19" y="2"/>
                    <a:pt x="17" y="2"/>
                  </a:cubicBezTo>
                  <a:cubicBezTo>
                    <a:pt x="16" y="2"/>
                    <a:pt x="16" y="3"/>
                    <a:pt x="14" y="3"/>
                  </a:cubicBezTo>
                  <a:cubicBezTo>
                    <a:pt x="12" y="3"/>
                    <a:pt x="10" y="3"/>
                    <a:pt x="8" y="2"/>
                  </a:cubicBezTo>
                  <a:cubicBezTo>
                    <a:pt x="7" y="1"/>
                    <a:pt x="6" y="0"/>
                    <a:pt x="5" y="0"/>
                  </a:cubicBezTo>
                  <a:cubicBezTo>
                    <a:pt x="5" y="0"/>
                    <a:pt x="5" y="1"/>
                    <a:pt x="4" y="1"/>
                  </a:cubicBezTo>
                  <a:cubicBezTo>
                    <a:pt x="3" y="2"/>
                    <a:pt x="3" y="1"/>
                    <a:pt x="2" y="1"/>
                  </a:cubicBezTo>
                  <a:cubicBezTo>
                    <a:pt x="1" y="2"/>
                    <a:pt x="2" y="3"/>
                    <a:pt x="1" y="4"/>
                  </a:cubicBezTo>
                  <a:cubicBezTo>
                    <a:pt x="1" y="6"/>
                    <a:pt x="1" y="6"/>
                    <a:pt x="0" y="7"/>
                  </a:cubicBezTo>
                  <a:close/>
                </a:path>
              </a:pathLst>
            </a:custGeom>
            <a:grpFill/>
            <a:ln>
              <a:noFill/>
            </a:ln>
          </p:spPr>
          <p:txBody>
            <a:bodyPr vert="horz" wrap="square" lIns="68580" tIns="34290" rIns="68580" bIns="34290" numCol="1" anchor="t" anchorCtr="0" compatLnSpc="1">
              <a:prstTxWarp prst="textNoShape">
                <a:avLst/>
              </a:prstTxWarp>
            </a:bodyPr>
            <a:lstStyle/>
            <a:p>
              <a:endParaRPr lang="en-US" sz="1350"/>
            </a:p>
          </p:txBody>
        </p:sp>
        <p:sp>
          <p:nvSpPr>
            <p:cNvPr id="37" name="Freeform 39"/>
            <p:cNvSpPr>
              <a:spLocks/>
            </p:cNvSpPr>
            <p:nvPr/>
          </p:nvSpPr>
          <p:spPr bwMode="auto">
            <a:xfrm>
              <a:off x="5658576" y="4472687"/>
              <a:ext cx="371940" cy="180732"/>
            </a:xfrm>
            <a:custGeom>
              <a:avLst/>
              <a:gdLst>
                <a:gd name="T0" fmla="*/ 6 w 60"/>
                <a:gd name="T1" fmla="*/ 0 h 29"/>
                <a:gd name="T2" fmla="*/ 9 w 60"/>
                <a:gd name="T3" fmla="*/ 1 h 29"/>
                <a:gd name="T4" fmla="*/ 11 w 60"/>
                <a:gd name="T5" fmla="*/ 0 h 29"/>
                <a:gd name="T6" fmla="*/ 13 w 60"/>
                <a:gd name="T7" fmla="*/ 1 h 29"/>
                <a:gd name="T8" fmla="*/ 17 w 60"/>
                <a:gd name="T9" fmla="*/ 1 h 29"/>
                <a:gd name="T10" fmla="*/ 21 w 60"/>
                <a:gd name="T11" fmla="*/ 5 h 29"/>
                <a:gd name="T12" fmla="*/ 26 w 60"/>
                <a:gd name="T13" fmla="*/ 7 h 29"/>
                <a:gd name="T14" fmla="*/ 28 w 60"/>
                <a:gd name="T15" fmla="*/ 10 h 29"/>
                <a:gd name="T16" fmla="*/ 34 w 60"/>
                <a:gd name="T17" fmla="*/ 12 h 29"/>
                <a:gd name="T18" fmla="*/ 41 w 60"/>
                <a:gd name="T19" fmla="*/ 17 h 29"/>
                <a:gd name="T20" fmla="*/ 42 w 60"/>
                <a:gd name="T21" fmla="*/ 16 h 29"/>
                <a:gd name="T22" fmla="*/ 45 w 60"/>
                <a:gd name="T23" fmla="*/ 17 h 29"/>
                <a:gd name="T24" fmla="*/ 50 w 60"/>
                <a:gd name="T25" fmla="*/ 16 h 29"/>
                <a:gd name="T26" fmla="*/ 52 w 60"/>
                <a:gd name="T27" fmla="*/ 17 h 29"/>
                <a:gd name="T28" fmla="*/ 59 w 60"/>
                <a:gd name="T29" fmla="*/ 18 h 29"/>
                <a:gd name="T30" fmla="*/ 59 w 60"/>
                <a:gd name="T31" fmla="*/ 18 h 29"/>
                <a:gd name="T32" fmla="*/ 59 w 60"/>
                <a:gd name="T33" fmla="*/ 23 h 29"/>
                <a:gd name="T34" fmla="*/ 60 w 60"/>
                <a:gd name="T35" fmla="*/ 26 h 29"/>
                <a:gd name="T36" fmla="*/ 58 w 60"/>
                <a:gd name="T37" fmla="*/ 29 h 29"/>
                <a:gd name="T38" fmla="*/ 57 w 60"/>
                <a:gd name="T39" fmla="*/ 29 h 29"/>
                <a:gd name="T40" fmla="*/ 56 w 60"/>
                <a:gd name="T41" fmla="*/ 29 h 29"/>
                <a:gd name="T42" fmla="*/ 51 w 60"/>
                <a:gd name="T43" fmla="*/ 29 h 29"/>
                <a:gd name="T44" fmla="*/ 48 w 60"/>
                <a:gd name="T45" fmla="*/ 27 h 29"/>
                <a:gd name="T46" fmla="*/ 42 w 60"/>
                <a:gd name="T47" fmla="*/ 27 h 29"/>
                <a:gd name="T48" fmla="*/ 37 w 60"/>
                <a:gd name="T49" fmla="*/ 25 h 29"/>
                <a:gd name="T50" fmla="*/ 34 w 60"/>
                <a:gd name="T51" fmla="*/ 25 h 29"/>
                <a:gd name="T52" fmla="*/ 29 w 60"/>
                <a:gd name="T53" fmla="*/ 22 h 29"/>
                <a:gd name="T54" fmla="*/ 25 w 60"/>
                <a:gd name="T55" fmla="*/ 23 h 29"/>
                <a:gd name="T56" fmla="*/ 25 w 60"/>
                <a:gd name="T57" fmla="*/ 22 h 29"/>
                <a:gd name="T58" fmla="*/ 22 w 60"/>
                <a:gd name="T59" fmla="*/ 22 h 29"/>
                <a:gd name="T60" fmla="*/ 20 w 60"/>
                <a:gd name="T61" fmla="*/ 22 h 29"/>
                <a:gd name="T62" fmla="*/ 17 w 60"/>
                <a:gd name="T63" fmla="*/ 20 h 29"/>
                <a:gd name="T64" fmla="*/ 14 w 60"/>
                <a:gd name="T65" fmla="*/ 19 h 29"/>
                <a:gd name="T66" fmla="*/ 12 w 60"/>
                <a:gd name="T67" fmla="*/ 18 h 29"/>
                <a:gd name="T68" fmla="*/ 10 w 60"/>
                <a:gd name="T69" fmla="*/ 17 h 29"/>
                <a:gd name="T70" fmla="*/ 5 w 60"/>
                <a:gd name="T71" fmla="*/ 13 h 29"/>
                <a:gd name="T72" fmla="*/ 1 w 60"/>
                <a:gd name="T73" fmla="*/ 11 h 29"/>
                <a:gd name="T74" fmla="*/ 0 w 60"/>
                <a:gd name="T75" fmla="*/ 9 h 29"/>
                <a:gd name="T76" fmla="*/ 2 w 60"/>
                <a:gd name="T77" fmla="*/ 3 h 29"/>
                <a:gd name="T78" fmla="*/ 6 w 60"/>
                <a:gd name="T79" fmla="*/ 0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60" h="29">
                  <a:moveTo>
                    <a:pt x="6" y="0"/>
                  </a:moveTo>
                  <a:cubicBezTo>
                    <a:pt x="7" y="0"/>
                    <a:pt x="8" y="1"/>
                    <a:pt x="9" y="1"/>
                  </a:cubicBezTo>
                  <a:cubicBezTo>
                    <a:pt x="10" y="1"/>
                    <a:pt x="10" y="0"/>
                    <a:pt x="11" y="0"/>
                  </a:cubicBezTo>
                  <a:cubicBezTo>
                    <a:pt x="12" y="0"/>
                    <a:pt x="12" y="0"/>
                    <a:pt x="13" y="1"/>
                  </a:cubicBezTo>
                  <a:cubicBezTo>
                    <a:pt x="15" y="1"/>
                    <a:pt x="16" y="1"/>
                    <a:pt x="17" y="1"/>
                  </a:cubicBezTo>
                  <a:cubicBezTo>
                    <a:pt x="19" y="2"/>
                    <a:pt x="19" y="5"/>
                    <a:pt x="21" y="5"/>
                  </a:cubicBezTo>
                  <a:cubicBezTo>
                    <a:pt x="22" y="6"/>
                    <a:pt x="24" y="6"/>
                    <a:pt x="26" y="7"/>
                  </a:cubicBezTo>
                  <a:cubicBezTo>
                    <a:pt x="27" y="8"/>
                    <a:pt x="27" y="9"/>
                    <a:pt x="28" y="10"/>
                  </a:cubicBezTo>
                  <a:cubicBezTo>
                    <a:pt x="30" y="10"/>
                    <a:pt x="32" y="11"/>
                    <a:pt x="34" y="12"/>
                  </a:cubicBezTo>
                  <a:cubicBezTo>
                    <a:pt x="36" y="14"/>
                    <a:pt x="38" y="17"/>
                    <a:pt x="41" y="17"/>
                  </a:cubicBezTo>
                  <a:cubicBezTo>
                    <a:pt x="41" y="17"/>
                    <a:pt x="42" y="16"/>
                    <a:pt x="42" y="16"/>
                  </a:cubicBezTo>
                  <a:cubicBezTo>
                    <a:pt x="44" y="16"/>
                    <a:pt x="44" y="17"/>
                    <a:pt x="45" y="17"/>
                  </a:cubicBezTo>
                  <a:cubicBezTo>
                    <a:pt x="47" y="17"/>
                    <a:pt x="48" y="16"/>
                    <a:pt x="50" y="16"/>
                  </a:cubicBezTo>
                  <a:cubicBezTo>
                    <a:pt x="51" y="16"/>
                    <a:pt x="52" y="17"/>
                    <a:pt x="52" y="17"/>
                  </a:cubicBezTo>
                  <a:cubicBezTo>
                    <a:pt x="55" y="18"/>
                    <a:pt x="56" y="18"/>
                    <a:pt x="59" y="18"/>
                  </a:cubicBezTo>
                  <a:cubicBezTo>
                    <a:pt x="59" y="18"/>
                    <a:pt x="59" y="18"/>
                    <a:pt x="59" y="18"/>
                  </a:cubicBezTo>
                  <a:cubicBezTo>
                    <a:pt x="59" y="20"/>
                    <a:pt x="59" y="21"/>
                    <a:pt x="59" y="23"/>
                  </a:cubicBezTo>
                  <a:cubicBezTo>
                    <a:pt x="59" y="24"/>
                    <a:pt x="60" y="25"/>
                    <a:pt x="60" y="26"/>
                  </a:cubicBezTo>
                  <a:cubicBezTo>
                    <a:pt x="60" y="27"/>
                    <a:pt x="59" y="29"/>
                    <a:pt x="58" y="29"/>
                  </a:cubicBezTo>
                  <a:cubicBezTo>
                    <a:pt x="57" y="29"/>
                    <a:pt x="57" y="29"/>
                    <a:pt x="57" y="29"/>
                  </a:cubicBezTo>
                  <a:cubicBezTo>
                    <a:pt x="56" y="29"/>
                    <a:pt x="56" y="29"/>
                    <a:pt x="56" y="29"/>
                  </a:cubicBezTo>
                  <a:cubicBezTo>
                    <a:pt x="54" y="29"/>
                    <a:pt x="53" y="29"/>
                    <a:pt x="51" y="29"/>
                  </a:cubicBezTo>
                  <a:cubicBezTo>
                    <a:pt x="50" y="28"/>
                    <a:pt x="49" y="27"/>
                    <a:pt x="48" y="27"/>
                  </a:cubicBezTo>
                  <a:cubicBezTo>
                    <a:pt x="42" y="27"/>
                    <a:pt x="42" y="27"/>
                    <a:pt x="42" y="27"/>
                  </a:cubicBezTo>
                  <a:cubicBezTo>
                    <a:pt x="40" y="27"/>
                    <a:pt x="39" y="25"/>
                    <a:pt x="37" y="25"/>
                  </a:cubicBezTo>
                  <a:cubicBezTo>
                    <a:pt x="34" y="25"/>
                    <a:pt x="34" y="25"/>
                    <a:pt x="34" y="25"/>
                  </a:cubicBezTo>
                  <a:cubicBezTo>
                    <a:pt x="32" y="25"/>
                    <a:pt x="31" y="22"/>
                    <a:pt x="29" y="22"/>
                  </a:cubicBezTo>
                  <a:cubicBezTo>
                    <a:pt x="27" y="22"/>
                    <a:pt x="26" y="23"/>
                    <a:pt x="25" y="23"/>
                  </a:cubicBezTo>
                  <a:cubicBezTo>
                    <a:pt x="25" y="23"/>
                    <a:pt x="25" y="22"/>
                    <a:pt x="25" y="22"/>
                  </a:cubicBezTo>
                  <a:cubicBezTo>
                    <a:pt x="24" y="22"/>
                    <a:pt x="23" y="22"/>
                    <a:pt x="22" y="22"/>
                  </a:cubicBezTo>
                  <a:cubicBezTo>
                    <a:pt x="21" y="22"/>
                    <a:pt x="21" y="22"/>
                    <a:pt x="20" y="22"/>
                  </a:cubicBezTo>
                  <a:cubicBezTo>
                    <a:pt x="19" y="22"/>
                    <a:pt x="19" y="21"/>
                    <a:pt x="17" y="20"/>
                  </a:cubicBezTo>
                  <a:cubicBezTo>
                    <a:pt x="16" y="20"/>
                    <a:pt x="15" y="20"/>
                    <a:pt x="14" y="19"/>
                  </a:cubicBezTo>
                  <a:cubicBezTo>
                    <a:pt x="13" y="19"/>
                    <a:pt x="13" y="18"/>
                    <a:pt x="12" y="18"/>
                  </a:cubicBezTo>
                  <a:cubicBezTo>
                    <a:pt x="11" y="17"/>
                    <a:pt x="11" y="17"/>
                    <a:pt x="10" y="17"/>
                  </a:cubicBezTo>
                  <a:cubicBezTo>
                    <a:pt x="8" y="16"/>
                    <a:pt x="8" y="14"/>
                    <a:pt x="5" y="13"/>
                  </a:cubicBezTo>
                  <a:cubicBezTo>
                    <a:pt x="4" y="13"/>
                    <a:pt x="3" y="12"/>
                    <a:pt x="1" y="11"/>
                  </a:cubicBezTo>
                  <a:cubicBezTo>
                    <a:pt x="1" y="10"/>
                    <a:pt x="0" y="10"/>
                    <a:pt x="0" y="9"/>
                  </a:cubicBezTo>
                  <a:cubicBezTo>
                    <a:pt x="0" y="7"/>
                    <a:pt x="0" y="5"/>
                    <a:pt x="2" y="3"/>
                  </a:cubicBezTo>
                  <a:cubicBezTo>
                    <a:pt x="3" y="2"/>
                    <a:pt x="5" y="1"/>
                    <a:pt x="6" y="0"/>
                  </a:cubicBezTo>
                  <a:close/>
                </a:path>
              </a:pathLst>
            </a:custGeom>
            <a:grpFill/>
            <a:ln>
              <a:noFill/>
            </a:ln>
          </p:spPr>
          <p:txBody>
            <a:bodyPr vert="horz" wrap="square" lIns="68580" tIns="34290" rIns="68580" bIns="34290" numCol="1" anchor="t" anchorCtr="0" compatLnSpc="1">
              <a:prstTxWarp prst="textNoShape">
                <a:avLst/>
              </a:prstTxWarp>
            </a:bodyPr>
            <a:lstStyle/>
            <a:p>
              <a:endParaRPr lang="en-US" sz="1350"/>
            </a:p>
          </p:txBody>
        </p:sp>
        <p:sp>
          <p:nvSpPr>
            <p:cNvPr id="38" name="Freeform 40"/>
            <p:cNvSpPr>
              <a:spLocks/>
            </p:cNvSpPr>
            <p:nvPr/>
          </p:nvSpPr>
          <p:spPr bwMode="auto">
            <a:xfrm>
              <a:off x="5627145" y="5554457"/>
              <a:ext cx="112631" cy="193828"/>
            </a:xfrm>
            <a:custGeom>
              <a:avLst/>
              <a:gdLst>
                <a:gd name="T0" fmla="*/ 3 w 18"/>
                <a:gd name="T1" fmla="*/ 0 h 31"/>
                <a:gd name="T2" fmla="*/ 2 w 18"/>
                <a:gd name="T3" fmla="*/ 0 h 31"/>
                <a:gd name="T4" fmla="*/ 2 w 18"/>
                <a:gd name="T5" fmla="*/ 3 h 31"/>
                <a:gd name="T6" fmla="*/ 1 w 18"/>
                <a:gd name="T7" fmla="*/ 8 h 31"/>
                <a:gd name="T8" fmla="*/ 0 w 18"/>
                <a:gd name="T9" fmla="*/ 10 h 31"/>
                <a:gd name="T10" fmla="*/ 0 w 18"/>
                <a:gd name="T11" fmla="*/ 15 h 31"/>
                <a:gd name="T12" fmla="*/ 0 w 18"/>
                <a:gd name="T13" fmla="*/ 22 h 31"/>
                <a:gd name="T14" fmla="*/ 1 w 18"/>
                <a:gd name="T15" fmla="*/ 25 h 31"/>
                <a:gd name="T16" fmla="*/ 2 w 18"/>
                <a:gd name="T17" fmla="*/ 27 h 31"/>
                <a:gd name="T18" fmla="*/ 3 w 18"/>
                <a:gd name="T19" fmla="*/ 29 h 31"/>
                <a:gd name="T20" fmla="*/ 7 w 18"/>
                <a:gd name="T21" fmla="*/ 31 h 31"/>
                <a:gd name="T22" fmla="*/ 8 w 18"/>
                <a:gd name="T23" fmla="*/ 31 h 31"/>
                <a:gd name="T24" fmla="*/ 11 w 18"/>
                <a:gd name="T25" fmla="*/ 30 h 31"/>
                <a:gd name="T26" fmla="*/ 16 w 18"/>
                <a:gd name="T27" fmla="*/ 27 h 31"/>
                <a:gd name="T28" fmla="*/ 17 w 18"/>
                <a:gd name="T29" fmla="*/ 25 h 31"/>
                <a:gd name="T30" fmla="*/ 18 w 18"/>
                <a:gd name="T31" fmla="*/ 21 h 31"/>
                <a:gd name="T32" fmla="*/ 16 w 18"/>
                <a:gd name="T33" fmla="*/ 16 h 31"/>
                <a:gd name="T34" fmla="*/ 15 w 18"/>
                <a:gd name="T35" fmla="*/ 15 h 31"/>
                <a:gd name="T36" fmla="*/ 15 w 18"/>
                <a:gd name="T37" fmla="*/ 13 h 31"/>
                <a:gd name="T38" fmla="*/ 13 w 18"/>
                <a:gd name="T39" fmla="*/ 8 h 31"/>
                <a:gd name="T40" fmla="*/ 10 w 18"/>
                <a:gd name="T41" fmla="*/ 5 h 31"/>
                <a:gd name="T42" fmla="*/ 9 w 18"/>
                <a:gd name="T43" fmla="*/ 3 h 31"/>
                <a:gd name="T44" fmla="*/ 4 w 18"/>
                <a:gd name="T45" fmla="*/ 1 h 31"/>
                <a:gd name="T46" fmla="*/ 3 w 18"/>
                <a:gd name="T47" fmla="*/ 0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8" h="31">
                  <a:moveTo>
                    <a:pt x="3" y="0"/>
                  </a:moveTo>
                  <a:cubicBezTo>
                    <a:pt x="2" y="0"/>
                    <a:pt x="2" y="0"/>
                    <a:pt x="2" y="0"/>
                  </a:cubicBezTo>
                  <a:cubicBezTo>
                    <a:pt x="2" y="1"/>
                    <a:pt x="2" y="2"/>
                    <a:pt x="2" y="3"/>
                  </a:cubicBezTo>
                  <a:cubicBezTo>
                    <a:pt x="2" y="5"/>
                    <a:pt x="2" y="6"/>
                    <a:pt x="1" y="8"/>
                  </a:cubicBezTo>
                  <a:cubicBezTo>
                    <a:pt x="0" y="9"/>
                    <a:pt x="1" y="9"/>
                    <a:pt x="0" y="10"/>
                  </a:cubicBezTo>
                  <a:cubicBezTo>
                    <a:pt x="0" y="12"/>
                    <a:pt x="0" y="13"/>
                    <a:pt x="0" y="15"/>
                  </a:cubicBezTo>
                  <a:cubicBezTo>
                    <a:pt x="0" y="17"/>
                    <a:pt x="0" y="19"/>
                    <a:pt x="0" y="22"/>
                  </a:cubicBezTo>
                  <a:cubicBezTo>
                    <a:pt x="1" y="23"/>
                    <a:pt x="1" y="24"/>
                    <a:pt x="1" y="25"/>
                  </a:cubicBezTo>
                  <a:cubicBezTo>
                    <a:pt x="1" y="26"/>
                    <a:pt x="1" y="26"/>
                    <a:pt x="2" y="27"/>
                  </a:cubicBezTo>
                  <a:cubicBezTo>
                    <a:pt x="2" y="28"/>
                    <a:pt x="2" y="28"/>
                    <a:pt x="3" y="29"/>
                  </a:cubicBezTo>
                  <a:cubicBezTo>
                    <a:pt x="4" y="30"/>
                    <a:pt x="5" y="31"/>
                    <a:pt x="7" y="31"/>
                  </a:cubicBezTo>
                  <a:cubicBezTo>
                    <a:pt x="8" y="31"/>
                    <a:pt x="8" y="31"/>
                    <a:pt x="8" y="31"/>
                  </a:cubicBezTo>
                  <a:cubicBezTo>
                    <a:pt x="9" y="31"/>
                    <a:pt x="10" y="30"/>
                    <a:pt x="11" y="30"/>
                  </a:cubicBezTo>
                  <a:cubicBezTo>
                    <a:pt x="13" y="29"/>
                    <a:pt x="14" y="29"/>
                    <a:pt x="16" y="27"/>
                  </a:cubicBezTo>
                  <a:cubicBezTo>
                    <a:pt x="17" y="27"/>
                    <a:pt x="17" y="26"/>
                    <a:pt x="17" y="25"/>
                  </a:cubicBezTo>
                  <a:cubicBezTo>
                    <a:pt x="18" y="23"/>
                    <a:pt x="18" y="22"/>
                    <a:pt x="18" y="21"/>
                  </a:cubicBezTo>
                  <a:cubicBezTo>
                    <a:pt x="18" y="19"/>
                    <a:pt x="17" y="18"/>
                    <a:pt x="16" y="16"/>
                  </a:cubicBezTo>
                  <a:cubicBezTo>
                    <a:pt x="16" y="15"/>
                    <a:pt x="15" y="15"/>
                    <a:pt x="15" y="15"/>
                  </a:cubicBezTo>
                  <a:cubicBezTo>
                    <a:pt x="15" y="14"/>
                    <a:pt x="15" y="13"/>
                    <a:pt x="15" y="13"/>
                  </a:cubicBezTo>
                  <a:cubicBezTo>
                    <a:pt x="15" y="11"/>
                    <a:pt x="14" y="10"/>
                    <a:pt x="13" y="8"/>
                  </a:cubicBezTo>
                  <a:cubicBezTo>
                    <a:pt x="12" y="7"/>
                    <a:pt x="11" y="6"/>
                    <a:pt x="10" y="5"/>
                  </a:cubicBezTo>
                  <a:cubicBezTo>
                    <a:pt x="10" y="4"/>
                    <a:pt x="10" y="3"/>
                    <a:pt x="9" y="3"/>
                  </a:cubicBezTo>
                  <a:cubicBezTo>
                    <a:pt x="7" y="2"/>
                    <a:pt x="6" y="1"/>
                    <a:pt x="4" y="1"/>
                  </a:cubicBezTo>
                  <a:cubicBezTo>
                    <a:pt x="4" y="1"/>
                    <a:pt x="3" y="0"/>
                    <a:pt x="3" y="0"/>
                  </a:cubicBezTo>
                  <a:close/>
                </a:path>
              </a:pathLst>
            </a:custGeom>
            <a:grpFill/>
            <a:ln>
              <a:noFill/>
            </a:ln>
          </p:spPr>
          <p:txBody>
            <a:bodyPr vert="horz" wrap="square" lIns="68580" tIns="34290" rIns="68580" bIns="34290" numCol="1" anchor="t" anchorCtr="0" compatLnSpc="1">
              <a:prstTxWarp prst="textNoShape">
                <a:avLst/>
              </a:prstTxWarp>
            </a:bodyPr>
            <a:lstStyle/>
            <a:p>
              <a:endParaRPr lang="en-US" sz="1350"/>
            </a:p>
          </p:txBody>
        </p:sp>
        <p:sp>
          <p:nvSpPr>
            <p:cNvPr id="39" name="Freeform 41"/>
            <p:cNvSpPr>
              <a:spLocks/>
            </p:cNvSpPr>
            <p:nvPr/>
          </p:nvSpPr>
          <p:spPr bwMode="auto">
            <a:xfrm>
              <a:off x="6533423" y="4897013"/>
              <a:ext cx="416469" cy="770073"/>
            </a:xfrm>
            <a:custGeom>
              <a:avLst/>
              <a:gdLst>
                <a:gd name="T0" fmla="*/ 20 w 67"/>
                <a:gd name="T1" fmla="*/ 0 h 124"/>
                <a:gd name="T2" fmla="*/ 21 w 67"/>
                <a:gd name="T3" fmla="*/ 5 h 124"/>
                <a:gd name="T4" fmla="*/ 26 w 67"/>
                <a:gd name="T5" fmla="*/ 5 h 124"/>
                <a:gd name="T6" fmla="*/ 27 w 67"/>
                <a:gd name="T7" fmla="*/ 12 h 124"/>
                <a:gd name="T8" fmla="*/ 30 w 67"/>
                <a:gd name="T9" fmla="*/ 25 h 124"/>
                <a:gd name="T10" fmla="*/ 35 w 67"/>
                <a:gd name="T11" fmla="*/ 17 h 124"/>
                <a:gd name="T12" fmla="*/ 38 w 67"/>
                <a:gd name="T13" fmla="*/ 18 h 124"/>
                <a:gd name="T14" fmla="*/ 43 w 67"/>
                <a:gd name="T15" fmla="*/ 16 h 124"/>
                <a:gd name="T16" fmla="*/ 51 w 67"/>
                <a:gd name="T17" fmla="*/ 15 h 124"/>
                <a:gd name="T18" fmla="*/ 58 w 67"/>
                <a:gd name="T19" fmla="*/ 20 h 124"/>
                <a:gd name="T20" fmla="*/ 60 w 67"/>
                <a:gd name="T21" fmla="*/ 28 h 124"/>
                <a:gd name="T22" fmla="*/ 67 w 67"/>
                <a:gd name="T23" fmla="*/ 32 h 124"/>
                <a:gd name="T24" fmla="*/ 63 w 67"/>
                <a:gd name="T25" fmla="*/ 45 h 124"/>
                <a:gd name="T26" fmla="*/ 50 w 67"/>
                <a:gd name="T27" fmla="*/ 46 h 124"/>
                <a:gd name="T28" fmla="*/ 44 w 67"/>
                <a:gd name="T29" fmla="*/ 52 h 124"/>
                <a:gd name="T30" fmla="*/ 46 w 67"/>
                <a:gd name="T31" fmla="*/ 60 h 124"/>
                <a:gd name="T32" fmla="*/ 49 w 67"/>
                <a:gd name="T33" fmla="*/ 71 h 124"/>
                <a:gd name="T34" fmla="*/ 47 w 67"/>
                <a:gd name="T35" fmla="*/ 70 h 124"/>
                <a:gd name="T36" fmla="*/ 41 w 67"/>
                <a:gd name="T37" fmla="*/ 65 h 124"/>
                <a:gd name="T38" fmla="*/ 36 w 67"/>
                <a:gd name="T39" fmla="*/ 64 h 124"/>
                <a:gd name="T40" fmla="*/ 30 w 67"/>
                <a:gd name="T41" fmla="*/ 64 h 124"/>
                <a:gd name="T42" fmla="*/ 30 w 67"/>
                <a:gd name="T43" fmla="*/ 58 h 124"/>
                <a:gd name="T44" fmla="*/ 27 w 67"/>
                <a:gd name="T45" fmla="*/ 57 h 124"/>
                <a:gd name="T46" fmla="*/ 23 w 67"/>
                <a:gd name="T47" fmla="*/ 56 h 124"/>
                <a:gd name="T48" fmla="*/ 24 w 67"/>
                <a:gd name="T49" fmla="*/ 61 h 124"/>
                <a:gd name="T50" fmla="*/ 23 w 67"/>
                <a:gd name="T51" fmla="*/ 67 h 124"/>
                <a:gd name="T52" fmla="*/ 23 w 67"/>
                <a:gd name="T53" fmla="*/ 74 h 124"/>
                <a:gd name="T54" fmla="*/ 21 w 67"/>
                <a:gd name="T55" fmla="*/ 78 h 124"/>
                <a:gd name="T56" fmla="*/ 19 w 67"/>
                <a:gd name="T57" fmla="*/ 87 h 124"/>
                <a:gd name="T58" fmla="*/ 21 w 67"/>
                <a:gd name="T59" fmla="*/ 96 h 124"/>
                <a:gd name="T60" fmla="*/ 25 w 67"/>
                <a:gd name="T61" fmla="*/ 96 h 124"/>
                <a:gd name="T62" fmla="*/ 28 w 67"/>
                <a:gd name="T63" fmla="*/ 105 h 124"/>
                <a:gd name="T64" fmla="*/ 36 w 67"/>
                <a:gd name="T65" fmla="*/ 114 h 124"/>
                <a:gd name="T66" fmla="*/ 40 w 67"/>
                <a:gd name="T67" fmla="*/ 116 h 124"/>
                <a:gd name="T68" fmla="*/ 45 w 67"/>
                <a:gd name="T69" fmla="*/ 118 h 124"/>
                <a:gd name="T70" fmla="*/ 43 w 67"/>
                <a:gd name="T71" fmla="*/ 123 h 124"/>
                <a:gd name="T72" fmla="*/ 36 w 67"/>
                <a:gd name="T73" fmla="*/ 121 h 124"/>
                <a:gd name="T74" fmla="*/ 29 w 67"/>
                <a:gd name="T75" fmla="*/ 118 h 124"/>
                <a:gd name="T76" fmla="*/ 27 w 67"/>
                <a:gd name="T77" fmla="*/ 118 h 124"/>
                <a:gd name="T78" fmla="*/ 20 w 67"/>
                <a:gd name="T79" fmla="*/ 112 h 124"/>
                <a:gd name="T80" fmla="*/ 17 w 67"/>
                <a:gd name="T81" fmla="*/ 107 h 124"/>
                <a:gd name="T82" fmla="*/ 11 w 67"/>
                <a:gd name="T83" fmla="*/ 104 h 124"/>
                <a:gd name="T84" fmla="*/ 12 w 67"/>
                <a:gd name="T85" fmla="*/ 96 h 124"/>
                <a:gd name="T86" fmla="*/ 13 w 67"/>
                <a:gd name="T87" fmla="*/ 90 h 124"/>
                <a:gd name="T88" fmla="*/ 18 w 67"/>
                <a:gd name="T89" fmla="*/ 79 h 124"/>
                <a:gd name="T90" fmla="*/ 16 w 67"/>
                <a:gd name="T91" fmla="*/ 60 h 124"/>
                <a:gd name="T92" fmla="*/ 9 w 67"/>
                <a:gd name="T93" fmla="*/ 51 h 124"/>
                <a:gd name="T94" fmla="*/ 10 w 67"/>
                <a:gd name="T95" fmla="*/ 44 h 124"/>
                <a:gd name="T96" fmla="*/ 8 w 67"/>
                <a:gd name="T97" fmla="*/ 33 h 124"/>
                <a:gd name="T98" fmla="*/ 0 w 67"/>
                <a:gd name="T99" fmla="*/ 21 h 124"/>
                <a:gd name="T100" fmla="*/ 1 w 67"/>
                <a:gd name="T101" fmla="*/ 13 h 124"/>
                <a:gd name="T102" fmla="*/ 8 w 67"/>
                <a:gd name="T103" fmla="*/ 8 h 124"/>
                <a:gd name="T104" fmla="*/ 13 w 67"/>
                <a:gd name="T105" fmla="*/ 4 h 124"/>
                <a:gd name="T106" fmla="*/ 17 w 67"/>
                <a:gd name="T107" fmla="*/ 1 h 1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67" h="124">
                  <a:moveTo>
                    <a:pt x="17" y="1"/>
                  </a:moveTo>
                  <a:cubicBezTo>
                    <a:pt x="18" y="1"/>
                    <a:pt x="18" y="1"/>
                    <a:pt x="18" y="1"/>
                  </a:cubicBezTo>
                  <a:cubicBezTo>
                    <a:pt x="19" y="1"/>
                    <a:pt x="19" y="0"/>
                    <a:pt x="20" y="0"/>
                  </a:cubicBezTo>
                  <a:cubicBezTo>
                    <a:pt x="21" y="0"/>
                    <a:pt x="21" y="1"/>
                    <a:pt x="22" y="1"/>
                  </a:cubicBezTo>
                  <a:cubicBezTo>
                    <a:pt x="22" y="2"/>
                    <a:pt x="22" y="2"/>
                    <a:pt x="22" y="2"/>
                  </a:cubicBezTo>
                  <a:cubicBezTo>
                    <a:pt x="22" y="3"/>
                    <a:pt x="21" y="4"/>
                    <a:pt x="21" y="5"/>
                  </a:cubicBezTo>
                  <a:cubicBezTo>
                    <a:pt x="21" y="6"/>
                    <a:pt x="22" y="6"/>
                    <a:pt x="23" y="6"/>
                  </a:cubicBezTo>
                  <a:cubicBezTo>
                    <a:pt x="24" y="7"/>
                    <a:pt x="24" y="7"/>
                    <a:pt x="24" y="7"/>
                  </a:cubicBezTo>
                  <a:cubicBezTo>
                    <a:pt x="25" y="7"/>
                    <a:pt x="25" y="6"/>
                    <a:pt x="26" y="5"/>
                  </a:cubicBezTo>
                  <a:cubicBezTo>
                    <a:pt x="27" y="5"/>
                    <a:pt x="27" y="5"/>
                    <a:pt x="27" y="5"/>
                  </a:cubicBezTo>
                  <a:cubicBezTo>
                    <a:pt x="27" y="9"/>
                    <a:pt x="27" y="9"/>
                    <a:pt x="27" y="9"/>
                  </a:cubicBezTo>
                  <a:cubicBezTo>
                    <a:pt x="27" y="10"/>
                    <a:pt x="27" y="11"/>
                    <a:pt x="27" y="12"/>
                  </a:cubicBezTo>
                  <a:cubicBezTo>
                    <a:pt x="27" y="13"/>
                    <a:pt x="27" y="14"/>
                    <a:pt x="27" y="15"/>
                  </a:cubicBezTo>
                  <a:cubicBezTo>
                    <a:pt x="27" y="16"/>
                    <a:pt x="27" y="16"/>
                    <a:pt x="27" y="17"/>
                  </a:cubicBezTo>
                  <a:cubicBezTo>
                    <a:pt x="27" y="20"/>
                    <a:pt x="28" y="22"/>
                    <a:pt x="30" y="25"/>
                  </a:cubicBezTo>
                  <a:cubicBezTo>
                    <a:pt x="31" y="24"/>
                    <a:pt x="31" y="22"/>
                    <a:pt x="32" y="21"/>
                  </a:cubicBezTo>
                  <a:cubicBezTo>
                    <a:pt x="32" y="19"/>
                    <a:pt x="33" y="18"/>
                    <a:pt x="33" y="17"/>
                  </a:cubicBezTo>
                  <a:cubicBezTo>
                    <a:pt x="34" y="17"/>
                    <a:pt x="34" y="17"/>
                    <a:pt x="35" y="17"/>
                  </a:cubicBezTo>
                  <a:cubicBezTo>
                    <a:pt x="35" y="17"/>
                    <a:pt x="35" y="16"/>
                    <a:pt x="36" y="16"/>
                  </a:cubicBezTo>
                  <a:cubicBezTo>
                    <a:pt x="36" y="16"/>
                    <a:pt x="36" y="17"/>
                    <a:pt x="36" y="17"/>
                  </a:cubicBezTo>
                  <a:cubicBezTo>
                    <a:pt x="37" y="18"/>
                    <a:pt x="38" y="17"/>
                    <a:pt x="38" y="18"/>
                  </a:cubicBezTo>
                  <a:cubicBezTo>
                    <a:pt x="39" y="18"/>
                    <a:pt x="40" y="19"/>
                    <a:pt x="41" y="19"/>
                  </a:cubicBezTo>
                  <a:cubicBezTo>
                    <a:pt x="41" y="18"/>
                    <a:pt x="41" y="17"/>
                    <a:pt x="42" y="16"/>
                  </a:cubicBezTo>
                  <a:cubicBezTo>
                    <a:pt x="42" y="16"/>
                    <a:pt x="43" y="16"/>
                    <a:pt x="43" y="16"/>
                  </a:cubicBezTo>
                  <a:cubicBezTo>
                    <a:pt x="44" y="15"/>
                    <a:pt x="45" y="14"/>
                    <a:pt x="45" y="13"/>
                  </a:cubicBezTo>
                  <a:cubicBezTo>
                    <a:pt x="47" y="13"/>
                    <a:pt x="47" y="13"/>
                    <a:pt x="47" y="13"/>
                  </a:cubicBezTo>
                  <a:cubicBezTo>
                    <a:pt x="49" y="13"/>
                    <a:pt x="49" y="14"/>
                    <a:pt x="51" y="15"/>
                  </a:cubicBezTo>
                  <a:cubicBezTo>
                    <a:pt x="52" y="16"/>
                    <a:pt x="53" y="16"/>
                    <a:pt x="54" y="17"/>
                  </a:cubicBezTo>
                  <a:cubicBezTo>
                    <a:pt x="55" y="17"/>
                    <a:pt x="55" y="18"/>
                    <a:pt x="56" y="19"/>
                  </a:cubicBezTo>
                  <a:cubicBezTo>
                    <a:pt x="56" y="19"/>
                    <a:pt x="57" y="19"/>
                    <a:pt x="58" y="20"/>
                  </a:cubicBezTo>
                  <a:cubicBezTo>
                    <a:pt x="58" y="21"/>
                    <a:pt x="57" y="22"/>
                    <a:pt x="57" y="23"/>
                  </a:cubicBezTo>
                  <a:cubicBezTo>
                    <a:pt x="57" y="25"/>
                    <a:pt x="57" y="26"/>
                    <a:pt x="58" y="27"/>
                  </a:cubicBezTo>
                  <a:cubicBezTo>
                    <a:pt x="58" y="28"/>
                    <a:pt x="60" y="27"/>
                    <a:pt x="60" y="28"/>
                  </a:cubicBezTo>
                  <a:cubicBezTo>
                    <a:pt x="61" y="28"/>
                    <a:pt x="61" y="29"/>
                    <a:pt x="62" y="29"/>
                  </a:cubicBezTo>
                  <a:cubicBezTo>
                    <a:pt x="63" y="29"/>
                    <a:pt x="63" y="30"/>
                    <a:pt x="63" y="30"/>
                  </a:cubicBezTo>
                  <a:cubicBezTo>
                    <a:pt x="64" y="31"/>
                    <a:pt x="67" y="30"/>
                    <a:pt x="67" y="32"/>
                  </a:cubicBezTo>
                  <a:cubicBezTo>
                    <a:pt x="67" y="33"/>
                    <a:pt x="64" y="33"/>
                    <a:pt x="64" y="35"/>
                  </a:cubicBezTo>
                  <a:cubicBezTo>
                    <a:pt x="64" y="36"/>
                    <a:pt x="66" y="36"/>
                    <a:pt x="66" y="38"/>
                  </a:cubicBezTo>
                  <a:cubicBezTo>
                    <a:pt x="66" y="41"/>
                    <a:pt x="64" y="43"/>
                    <a:pt x="63" y="45"/>
                  </a:cubicBezTo>
                  <a:cubicBezTo>
                    <a:pt x="63" y="45"/>
                    <a:pt x="63" y="45"/>
                    <a:pt x="63" y="45"/>
                  </a:cubicBezTo>
                  <a:cubicBezTo>
                    <a:pt x="59" y="45"/>
                    <a:pt x="57" y="47"/>
                    <a:pt x="54" y="47"/>
                  </a:cubicBezTo>
                  <a:cubicBezTo>
                    <a:pt x="52" y="47"/>
                    <a:pt x="51" y="46"/>
                    <a:pt x="50" y="46"/>
                  </a:cubicBezTo>
                  <a:cubicBezTo>
                    <a:pt x="49" y="46"/>
                    <a:pt x="48" y="48"/>
                    <a:pt x="47" y="49"/>
                  </a:cubicBezTo>
                  <a:cubicBezTo>
                    <a:pt x="45" y="49"/>
                    <a:pt x="44" y="50"/>
                    <a:pt x="44" y="51"/>
                  </a:cubicBezTo>
                  <a:cubicBezTo>
                    <a:pt x="44" y="52"/>
                    <a:pt x="44" y="52"/>
                    <a:pt x="44" y="52"/>
                  </a:cubicBezTo>
                  <a:cubicBezTo>
                    <a:pt x="44" y="54"/>
                    <a:pt x="45" y="54"/>
                    <a:pt x="45" y="56"/>
                  </a:cubicBezTo>
                  <a:cubicBezTo>
                    <a:pt x="45" y="57"/>
                    <a:pt x="44" y="57"/>
                    <a:pt x="44" y="58"/>
                  </a:cubicBezTo>
                  <a:cubicBezTo>
                    <a:pt x="44" y="59"/>
                    <a:pt x="45" y="59"/>
                    <a:pt x="46" y="60"/>
                  </a:cubicBezTo>
                  <a:cubicBezTo>
                    <a:pt x="47" y="61"/>
                    <a:pt x="47" y="62"/>
                    <a:pt x="47" y="64"/>
                  </a:cubicBezTo>
                  <a:cubicBezTo>
                    <a:pt x="47" y="66"/>
                    <a:pt x="47" y="66"/>
                    <a:pt x="47" y="66"/>
                  </a:cubicBezTo>
                  <a:cubicBezTo>
                    <a:pt x="47" y="68"/>
                    <a:pt x="49" y="69"/>
                    <a:pt x="49" y="71"/>
                  </a:cubicBezTo>
                  <a:cubicBezTo>
                    <a:pt x="49" y="71"/>
                    <a:pt x="49" y="71"/>
                    <a:pt x="49" y="71"/>
                  </a:cubicBezTo>
                  <a:cubicBezTo>
                    <a:pt x="49" y="71"/>
                    <a:pt x="48" y="71"/>
                    <a:pt x="48" y="71"/>
                  </a:cubicBezTo>
                  <a:cubicBezTo>
                    <a:pt x="48" y="71"/>
                    <a:pt x="48" y="71"/>
                    <a:pt x="47" y="70"/>
                  </a:cubicBezTo>
                  <a:cubicBezTo>
                    <a:pt x="46" y="68"/>
                    <a:pt x="45" y="67"/>
                    <a:pt x="43" y="66"/>
                  </a:cubicBezTo>
                  <a:cubicBezTo>
                    <a:pt x="42" y="66"/>
                    <a:pt x="42" y="66"/>
                    <a:pt x="42" y="66"/>
                  </a:cubicBezTo>
                  <a:cubicBezTo>
                    <a:pt x="42" y="66"/>
                    <a:pt x="42" y="65"/>
                    <a:pt x="41" y="65"/>
                  </a:cubicBezTo>
                  <a:cubicBezTo>
                    <a:pt x="41" y="65"/>
                    <a:pt x="41" y="65"/>
                    <a:pt x="41" y="65"/>
                  </a:cubicBezTo>
                  <a:cubicBezTo>
                    <a:pt x="39" y="65"/>
                    <a:pt x="39" y="63"/>
                    <a:pt x="37" y="63"/>
                  </a:cubicBezTo>
                  <a:cubicBezTo>
                    <a:pt x="36" y="63"/>
                    <a:pt x="36" y="64"/>
                    <a:pt x="36" y="64"/>
                  </a:cubicBezTo>
                  <a:cubicBezTo>
                    <a:pt x="36" y="64"/>
                    <a:pt x="35" y="64"/>
                    <a:pt x="35" y="64"/>
                  </a:cubicBezTo>
                  <a:cubicBezTo>
                    <a:pt x="34" y="64"/>
                    <a:pt x="34" y="64"/>
                    <a:pt x="34" y="64"/>
                  </a:cubicBezTo>
                  <a:cubicBezTo>
                    <a:pt x="32" y="64"/>
                    <a:pt x="32" y="64"/>
                    <a:pt x="30" y="64"/>
                  </a:cubicBezTo>
                  <a:cubicBezTo>
                    <a:pt x="30" y="64"/>
                    <a:pt x="30" y="64"/>
                    <a:pt x="30" y="64"/>
                  </a:cubicBezTo>
                  <a:cubicBezTo>
                    <a:pt x="30" y="63"/>
                    <a:pt x="29" y="63"/>
                    <a:pt x="29" y="62"/>
                  </a:cubicBezTo>
                  <a:cubicBezTo>
                    <a:pt x="29" y="60"/>
                    <a:pt x="30" y="59"/>
                    <a:pt x="30" y="58"/>
                  </a:cubicBezTo>
                  <a:cubicBezTo>
                    <a:pt x="30" y="57"/>
                    <a:pt x="30" y="57"/>
                    <a:pt x="30" y="57"/>
                  </a:cubicBezTo>
                  <a:cubicBezTo>
                    <a:pt x="30" y="57"/>
                    <a:pt x="30" y="57"/>
                    <a:pt x="30" y="57"/>
                  </a:cubicBezTo>
                  <a:cubicBezTo>
                    <a:pt x="29" y="57"/>
                    <a:pt x="28" y="57"/>
                    <a:pt x="27" y="57"/>
                  </a:cubicBezTo>
                  <a:cubicBezTo>
                    <a:pt x="27" y="57"/>
                    <a:pt x="26" y="57"/>
                    <a:pt x="25" y="57"/>
                  </a:cubicBezTo>
                  <a:cubicBezTo>
                    <a:pt x="25" y="57"/>
                    <a:pt x="24" y="56"/>
                    <a:pt x="24" y="56"/>
                  </a:cubicBezTo>
                  <a:cubicBezTo>
                    <a:pt x="23" y="56"/>
                    <a:pt x="23" y="56"/>
                    <a:pt x="23" y="56"/>
                  </a:cubicBezTo>
                  <a:cubicBezTo>
                    <a:pt x="23" y="59"/>
                    <a:pt x="23" y="59"/>
                    <a:pt x="23" y="59"/>
                  </a:cubicBezTo>
                  <a:cubicBezTo>
                    <a:pt x="23" y="59"/>
                    <a:pt x="23" y="60"/>
                    <a:pt x="23" y="60"/>
                  </a:cubicBezTo>
                  <a:cubicBezTo>
                    <a:pt x="23" y="61"/>
                    <a:pt x="24" y="61"/>
                    <a:pt x="24" y="61"/>
                  </a:cubicBezTo>
                  <a:cubicBezTo>
                    <a:pt x="24" y="62"/>
                    <a:pt x="24" y="62"/>
                    <a:pt x="24" y="62"/>
                  </a:cubicBezTo>
                  <a:cubicBezTo>
                    <a:pt x="24" y="64"/>
                    <a:pt x="23" y="64"/>
                    <a:pt x="23" y="65"/>
                  </a:cubicBezTo>
                  <a:cubicBezTo>
                    <a:pt x="23" y="67"/>
                    <a:pt x="23" y="67"/>
                    <a:pt x="23" y="67"/>
                  </a:cubicBezTo>
                  <a:cubicBezTo>
                    <a:pt x="23" y="67"/>
                    <a:pt x="23" y="68"/>
                    <a:pt x="24" y="68"/>
                  </a:cubicBezTo>
                  <a:cubicBezTo>
                    <a:pt x="24" y="69"/>
                    <a:pt x="24" y="70"/>
                    <a:pt x="24" y="71"/>
                  </a:cubicBezTo>
                  <a:cubicBezTo>
                    <a:pt x="24" y="72"/>
                    <a:pt x="23" y="73"/>
                    <a:pt x="23" y="74"/>
                  </a:cubicBezTo>
                  <a:cubicBezTo>
                    <a:pt x="23" y="74"/>
                    <a:pt x="22" y="74"/>
                    <a:pt x="22" y="74"/>
                  </a:cubicBezTo>
                  <a:cubicBezTo>
                    <a:pt x="22" y="75"/>
                    <a:pt x="22" y="76"/>
                    <a:pt x="22" y="76"/>
                  </a:cubicBezTo>
                  <a:cubicBezTo>
                    <a:pt x="22" y="77"/>
                    <a:pt x="21" y="78"/>
                    <a:pt x="21" y="78"/>
                  </a:cubicBezTo>
                  <a:cubicBezTo>
                    <a:pt x="21" y="80"/>
                    <a:pt x="21" y="80"/>
                    <a:pt x="21" y="82"/>
                  </a:cubicBezTo>
                  <a:cubicBezTo>
                    <a:pt x="20" y="83"/>
                    <a:pt x="20" y="83"/>
                    <a:pt x="19" y="84"/>
                  </a:cubicBezTo>
                  <a:cubicBezTo>
                    <a:pt x="19" y="85"/>
                    <a:pt x="19" y="86"/>
                    <a:pt x="19" y="87"/>
                  </a:cubicBezTo>
                  <a:cubicBezTo>
                    <a:pt x="19" y="90"/>
                    <a:pt x="20" y="91"/>
                    <a:pt x="20" y="94"/>
                  </a:cubicBezTo>
                  <a:cubicBezTo>
                    <a:pt x="20" y="95"/>
                    <a:pt x="20" y="95"/>
                    <a:pt x="20" y="95"/>
                  </a:cubicBezTo>
                  <a:cubicBezTo>
                    <a:pt x="20" y="96"/>
                    <a:pt x="20" y="96"/>
                    <a:pt x="21" y="96"/>
                  </a:cubicBezTo>
                  <a:cubicBezTo>
                    <a:pt x="21" y="96"/>
                    <a:pt x="21" y="95"/>
                    <a:pt x="21" y="95"/>
                  </a:cubicBezTo>
                  <a:cubicBezTo>
                    <a:pt x="22" y="95"/>
                    <a:pt x="22" y="95"/>
                    <a:pt x="23" y="95"/>
                  </a:cubicBezTo>
                  <a:cubicBezTo>
                    <a:pt x="23" y="95"/>
                    <a:pt x="24" y="95"/>
                    <a:pt x="25" y="96"/>
                  </a:cubicBezTo>
                  <a:cubicBezTo>
                    <a:pt x="25" y="97"/>
                    <a:pt x="26" y="98"/>
                    <a:pt x="26" y="99"/>
                  </a:cubicBezTo>
                  <a:cubicBezTo>
                    <a:pt x="26" y="101"/>
                    <a:pt x="26" y="101"/>
                    <a:pt x="26" y="101"/>
                  </a:cubicBezTo>
                  <a:cubicBezTo>
                    <a:pt x="26" y="102"/>
                    <a:pt x="28" y="103"/>
                    <a:pt x="28" y="105"/>
                  </a:cubicBezTo>
                  <a:cubicBezTo>
                    <a:pt x="29" y="106"/>
                    <a:pt x="29" y="107"/>
                    <a:pt x="29" y="109"/>
                  </a:cubicBezTo>
                  <a:cubicBezTo>
                    <a:pt x="30" y="111"/>
                    <a:pt x="31" y="112"/>
                    <a:pt x="33" y="113"/>
                  </a:cubicBezTo>
                  <a:cubicBezTo>
                    <a:pt x="34" y="113"/>
                    <a:pt x="35" y="114"/>
                    <a:pt x="36" y="114"/>
                  </a:cubicBezTo>
                  <a:cubicBezTo>
                    <a:pt x="37" y="114"/>
                    <a:pt x="37" y="113"/>
                    <a:pt x="38" y="113"/>
                  </a:cubicBezTo>
                  <a:cubicBezTo>
                    <a:pt x="38" y="113"/>
                    <a:pt x="38" y="114"/>
                    <a:pt x="39" y="115"/>
                  </a:cubicBezTo>
                  <a:cubicBezTo>
                    <a:pt x="40" y="115"/>
                    <a:pt x="40" y="115"/>
                    <a:pt x="40" y="116"/>
                  </a:cubicBezTo>
                  <a:cubicBezTo>
                    <a:pt x="42" y="117"/>
                    <a:pt x="43" y="117"/>
                    <a:pt x="45" y="118"/>
                  </a:cubicBezTo>
                  <a:cubicBezTo>
                    <a:pt x="45" y="118"/>
                    <a:pt x="45" y="118"/>
                    <a:pt x="45" y="118"/>
                  </a:cubicBezTo>
                  <a:cubicBezTo>
                    <a:pt x="45" y="118"/>
                    <a:pt x="45" y="118"/>
                    <a:pt x="45" y="118"/>
                  </a:cubicBezTo>
                  <a:cubicBezTo>
                    <a:pt x="44" y="119"/>
                    <a:pt x="44" y="119"/>
                    <a:pt x="44" y="120"/>
                  </a:cubicBezTo>
                  <a:cubicBezTo>
                    <a:pt x="44" y="123"/>
                    <a:pt x="44" y="123"/>
                    <a:pt x="44" y="123"/>
                  </a:cubicBezTo>
                  <a:cubicBezTo>
                    <a:pt x="43" y="123"/>
                    <a:pt x="43" y="123"/>
                    <a:pt x="43" y="123"/>
                  </a:cubicBezTo>
                  <a:cubicBezTo>
                    <a:pt x="42" y="123"/>
                    <a:pt x="41" y="122"/>
                    <a:pt x="40" y="122"/>
                  </a:cubicBezTo>
                  <a:cubicBezTo>
                    <a:pt x="39" y="122"/>
                    <a:pt x="39" y="124"/>
                    <a:pt x="38" y="124"/>
                  </a:cubicBezTo>
                  <a:cubicBezTo>
                    <a:pt x="37" y="124"/>
                    <a:pt x="37" y="122"/>
                    <a:pt x="36" y="121"/>
                  </a:cubicBezTo>
                  <a:cubicBezTo>
                    <a:pt x="36" y="121"/>
                    <a:pt x="35" y="121"/>
                    <a:pt x="35" y="121"/>
                  </a:cubicBezTo>
                  <a:cubicBezTo>
                    <a:pt x="34" y="120"/>
                    <a:pt x="33" y="120"/>
                    <a:pt x="32" y="120"/>
                  </a:cubicBezTo>
                  <a:cubicBezTo>
                    <a:pt x="31" y="119"/>
                    <a:pt x="30" y="118"/>
                    <a:pt x="29" y="118"/>
                  </a:cubicBezTo>
                  <a:cubicBezTo>
                    <a:pt x="28" y="118"/>
                    <a:pt x="28" y="119"/>
                    <a:pt x="27" y="119"/>
                  </a:cubicBezTo>
                  <a:cubicBezTo>
                    <a:pt x="27" y="119"/>
                    <a:pt x="27" y="119"/>
                    <a:pt x="27" y="119"/>
                  </a:cubicBezTo>
                  <a:cubicBezTo>
                    <a:pt x="27" y="119"/>
                    <a:pt x="27" y="119"/>
                    <a:pt x="27" y="118"/>
                  </a:cubicBezTo>
                  <a:cubicBezTo>
                    <a:pt x="26" y="117"/>
                    <a:pt x="26" y="117"/>
                    <a:pt x="25" y="117"/>
                  </a:cubicBezTo>
                  <a:cubicBezTo>
                    <a:pt x="24" y="116"/>
                    <a:pt x="23" y="115"/>
                    <a:pt x="22" y="114"/>
                  </a:cubicBezTo>
                  <a:cubicBezTo>
                    <a:pt x="21" y="113"/>
                    <a:pt x="21" y="113"/>
                    <a:pt x="20" y="112"/>
                  </a:cubicBezTo>
                  <a:cubicBezTo>
                    <a:pt x="20" y="111"/>
                    <a:pt x="20" y="110"/>
                    <a:pt x="19" y="110"/>
                  </a:cubicBezTo>
                  <a:cubicBezTo>
                    <a:pt x="19" y="109"/>
                    <a:pt x="19" y="109"/>
                    <a:pt x="18" y="108"/>
                  </a:cubicBezTo>
                  <a:cubicBezTo>
                    <a:pt x="18" y="108"/>
                    <a:pt x="17" y="108"/>
                    <a:pt x="17" y="107"/>
                  </a:cubicBezTo>
                  <a:cubicBezTo>
                    <a:pt x="16" y="106"/>
                    <a:pt x="16" y="106"/>
                    <a:pt x="15" y="106"/>
                  </a:cubicBezTo>
                  <a:cubicBezTo>
                    <a:pt x="14" y="106"/>
                    <a:pt x="14" y="106"/>
                    <a:pt x="13" y="106"/>
                  </a:cubicBezTo>
                  <a:cubicBezTo>
                    <a:pt x="12" y="106"/>
                    <a:pt x="12" y="105"/>
                    <a:pt x="11" y="104"/>
                  </a:cubicBezTo>
                  <a:cubicBezTo>
                    <a:pt x="11" y="103"/>
                    <a:pt x="11" y="102"/>
                    <a:pt x="11" y="101"/>
                  </a:cubicBezTo>
                  <a:cubicBezTo>
                    <a:pt x="11" y="99"/>
                    <a:pt x="11" y="99"/>
                    <a:pt x="11" y="99"/>
                  </a:cubicBezTo>
                  <a:cubicBezTo>
                    <a:pt x="11" y="98"/>
                    <a:pt x="11" y="97"/>
                    <a:pt x="12" y="96"/>
                  </a:cubicBezTo>
                  <a:cubicBezTo>
                    <a:pt x="12" y="95"/>
                    <a:pt x="12" y="95"/>
                    <a:pt x="12" y="94"/>
                  </a:cubicBezTo>
                  <a:cubicBezTo>
                    <a:pt x="13" y="92"/>
                    <a:pt x="13" y="91"/>
                    <a:pt x="13" y="90"/>
                  </a:cubicBezTo>
                  <a:cubicBezTo>
                    <a:pt x="13" y="90"/>
                    <a:pt x="13" y="90"/>
                    <a:pt x="13" y="90"/>
                  </a:cubicBezTo>
                  <a:cubicBezTo>
                    <a:pt x="14" y="89"/>
                    <a:pt x="15" y="89"/>
                    <a:pt x="15" y="88"/>
                  </a:cubicBezTo>
                  <a:cubicBezTo>
                    <a:pt x="16" y="87"/>
                    <a:pt x="16" y="86"/>
                    <a:pt x="16" y="85"/>
                  </a:cubicBezTo>
                  <a:cubicBezTo>
                    <a:pt x="17" y="83"/>
                    <a:pt x="17" y="81"/>
                    <a:pt x="18" y="79"/>
                  </a:cubicBezTo>
                  <a:cubicBezTo>
                    <a:pt x="19" y="77"/>
                    <a:pt x="21" y="77"/>
                    <a:pt x="21" y="75"/>
                  </a:cubicBezTo>
                  <a:cubicBezTo>
                    <a:pt x="21" y="72"/>
                    <a:pt x="20" y="71"/>
                    <a:pt x="19" y="69"/>
                  </a:cubicBezTo>
                  <a:cubicBezTo>
                    <a:pt x="18" y="65"/>
                    <a:pt x="17" y="63"/>
                    <a:pt x="16" y="60"/>
                  </a:cubicBezTo>
                  <a:cubicBezTo>
                    <a:pt x="16" y="58"/>
                    <a:pt x="15" y="57"/>
                    <a:pt x="13" y="56"/>
                  </a:cubicBezTo>
                  <a:cubicBezTo>
                    <a:pt x="12" y="55"/>
                    <a:pt x="12" y="54"/>
                    <a:pt x="12" y="53"/>
                  </a:cubicBezTo>
                  <a:cubicBezTo>
                    <a:pt x="11" y="52"/>
                    <a:pt x="10" y="52"/>
                    <a:pt x="9" y="51"/>
                  </a:cubicBezTo>
                  <a:cubicBezTo>
                    <a:pt x="8" y="50"/>
                    <a:pt x="9" y="49"/>
                    <a:pt x="8" y="48"/>
                  </a:cubicBezTo>
                  <a:cubicBezTo>
                    <a:pt x="8" y="47"/>
                    <a:pt x="7" y="47"/>
                    <a:pt x="7" y="47"/>
                  </a:cubicBezTo>
                  <a:cubicBezTo>
                    <a:pt x="8" y="46"/>
                    <a:pt x="9" y="45"/>
                    <a:pt x="10" y="44"/>
                  </a:cubicBezTo>
                  <a:cubicBezTo>
                    <a:pt x="11" y="43"/>
                    <a:pt x="12" y="42"/>
                    <a:pt x="12" y="41"/>
                  </a:cubicBezTo>
                  <a:cubicBezTo>
                    <a:pt x="12" y="38"/>
                    <a:pt x="11" y="37"/>
                    <a:pt x="10" y="34"/>
                  </a:cubicBezTo>
                  <a:cubicBezTo>
                    <a:pt x="9" y="33"/>
                    <a:pt x="9" y="33"/>
                    <a:pt x="8" y="33"/>
                  </a:cubicBezTo>
                  <a:cubicBezTo>
                    <a:pt x="7" y="32"/>
                    <a:pt x="8" y="31"/>
                    <a:pt x="7" y="31"/>
                  </a:cubicBezTo>
                  <a:cubicBezTo>
                    <a:pt x="7" y="29"/>
                    <a:pt x="7" y="28"/>
                    <a:pt x="5" y="27"/>
                  </a:cubicBezTo>
                  <a:cubicBezTo>
                    <a:pt x="3" y="26"/>
                    <a:pt x="1" y="24"/>
                    <a:pt x="0" y="21"/>
                  </a:cubicBezTo>
                  <a:cubicBezTo>
                    <a:pt x="1" y="21"/>
                    <a:pt x="1" y="21"/>
                    <a:pt x="1" y="21"/>
                  </a:cubicBezTo>
                  <a:cubicBezTo>
                    <a:pt x="2" y="20"/>
                    <a:pt x="2" y="19"/>
                    <a:pt x="2" y="18"/>
                  </a:cubicBezTo>
                  <a:cubicBezTo>
                    <a:pt x="2" y="16"/>
                    <a:pt x="1" y="15"/>
                    <a:pt x="1" y="13"/>
                  </a:cubicBezTo>
                  <a:cubicBezTo>
                    <a:pt x="1" y="12"/>
                    <a:pt x="2" y="12"/>
                    <a:pt x="2" y="11"/>
                  </a:cubicBezTo>
                  <a:cubicBezTo>
                    <a:pt x="2" y="10"/>
                    <a:pt x="1" y="10"/>
                    <a:pt x="2" y="9"/>
                  </a:cubicBezTo>
                  <a:cubicBezTo>
                    <a:pt x="3" y="7"/>
                    <a:pt x="5" y="8"/>
                    <a:pt x="8" y="8"/>
                  </a:cubicBezTo>
                  <a:cubicBezTo>
                    <a:pt x="9" y="8"/>
                    <a:pt x="10" y="5"/>
                    <a:pt x="10" y="4"/>
                  </a:cubicBezTo>
                  <a:cubicBezTo>
                    <a:pt x="10" y="4"/>
                    <a:pt x="11" y="3"/>
                    <a:pt x="11" y="3"/>
                  </a:cubicBezTo>
                  <a:cubicBezTo>
                    <a:pt x="12" y="3"/>
                    <a:pt x="12" y="4"/>
                    <a:pt x="13" y="4"/>
                  </a:cubicBezTo>
                  <a:cubicBezTo>
                    <a:pt x="14" y="4"/>
                    <a:pt x="13" y="3"/>
                    <a:pt x="14" y="2"/>
                  </a:cubicBezTo>
                  <a:cubicBezTo>
                    <a:pt x="15" y="2"/>
                    <a:pt x="15" y="2"/>
                    <a:pt x="15" y="2"/>
                  </a:cubicBezTo>
                  <a:cubicBezTo>
                    <a:pt x="16" y="2"/>
                    <a:pt x="16" y="1"/>
                    <a:pt x="17" y="1"/>
                  </a:cubicBezTo>
                  <a:close/>
                </a:path>
              </a:pathLst>
            </a:custGeom>
            <a:grpFill/>
            <a:ln>
              <a:noFill/>
            </a:ln>
          </p:spPr>
          <p:txBody>
            <a:bodyPr vert="horz" wrap="square" lIns="68580" tIns="34290" rIns="68580" bIns="34290" numCol="1" anchor="t" anchorCtr="0" compatLnSpc="1">
              <a:prstTxWarp prst="textNoShape">
                <a:avLst/>
              </a:prstTxWarp>
            </a:bodyPr>
            <a:lstStyle/>
            <a:p>
              <a:endParaRPr lang="en-US" sz="1350"/>
            </a:p>
          </p:txBody>
        </p:sp>
        <p:sp>
          <p:nvSpPr>
            <p:cNvPr id="40" name="Freeform 42"/>
            <p:cNvSpPr>
              <a:spLocks/>
            </p:cNvSpPr>
            <p:nvPr/>
          </p:nvSpPr>
          <p:spPr bwMode="auto">
            <a:xfrm>
              <a:off x="6808450" y="5174659"/>
              <a:ext cx="259311" cy="217402"/>
            </a:xfrm>
            <a:custGeom>
              <a:avLst/>
              <a:gdLst>
                <a:gd name="T0" fmla="*/ 3 w 42"/>
                <a:gd name="T1" fmla="*/ 21 h 35"/>
                <a:gd name="T2" fmla="*/ 2 w 42"/>
                <a:gd name="T3" fmla="*/ 15 h 35"/>
                <a:gd name="T4" fmla="*/ 1 w 42"/>
                <a:gd name="T5" fmla="*/ 11 h 35"/>
                <a:gd name="T6" fmla="*/ 0 w 42"/>
                <a:gd name="T7" fmla="*/ 6 h 35"/>
                <a:gd name="T8" fmla="*/ 6 w 42"/>
                <a:gd name="T9" fmla="*/ 1 h 35"/>
                <a:gd name="T10" fmla="*/ 19 w 42"/>
                <a:gd name="T11" fmla="*/ 0 h 35"/>
                <a:gd name="T12" fmla="*/ 21 w 42"/>
                <a:gd name="T13" fmla="*/ 3 h 35"/>
                <a:gd name="T14" fmla="*/ 25 w 42"/>
                <a:gd name="T15" fmla="*/ 3 h 35"/>
                <a:gd name="T16" fmla="*/ 29 w 42"/>
                <a:gd name="T17" fmla="*/ 4 h 35"/>
                <a:gd name="T18" fmla="*/ 30 w 42"/>
                <a:gd name="T19" fmla="*/ 1 h 35"/>
                <a:gd name="T20" fmla="*/ 35 w 42"/>
                <a:gd name="T21" fmla="*/ 2 h 35"/>
                <a:gd name="T22" fmla="*/ 38 w 42"/>
                <a:gd name="T23" fmla="*/ 2 h 35"/>
                <a:gd name="T24" fmla="*/ 40 w 42"/>
                <a:gd name="T25" fmla="*/ 5 h 35"/>
                <a:gd name="T26" fmla="*/ 40 w 42"/>
                <a:gd name="T27" fmla="*/ 10 h 35"/>
                <a:gd name="T28" fmla="*/ 39 w 42"/>
                <a:gd name="T29" fmla="*/ 14 h 35"/>
                <a:gd name="T30" fmla="*/ 37 w 42"/>
                <a:gd name="T31" fmla="*/ 17 h 35"/>
                <a:gd name="T32" fmla="*/ 35 w 42"/>
                <a:gd name="T33" fmla="*/ 17 h 35"/>
                <a:gd name="T34" fmla="*/ 31 w 42"/>
                <a:gd name="T35" fmla="*/ 21 h 35"/>
                <a:gd name="T36" fmla="*/ 31 w 42"/>
                <a:gd name="T37" fmla="*/ 23 h 35"/>
                <a:gd name="T38" fmla="*/ 30 w 42"/>
                <a:gd name="T39" fmla="*/ 27 h 35"/>
                <a:gd name="T40" fmla="*/ 25 w 42"/>
                <a:gd name="T41" fmla="*/ 29 h 35"/>
                <a:gd name="T42" fmla="*/ 21 w 42"/>
                <a:gd name="T43" fmla="*/ 32 h 35"/>
                <a:gd name="T44" fmla="*/ 19 w 42"/>
                <a:gd name="T45" fmla="*/ 35 h 35"/>
                <a:gd name="T46" fmla="*/ 15 w 42"/>
                <a:gd name="T47" fmla="*/ 34 h 35"/>
                <a:gd name="T48" fmla="*/ 11 w 42"/>
                <a:gd name="T49" fmla="*/ 34 h 35"/>
                <a:gd name="T50" fmla="*/ 9 w 42"/>
                <a:gd name="T51" fmla="*/ 33 h 35"/>
                <a:gd name="T52" fmla="*/ 11 w 42"/>
                <a:gd name="T53" fmla="*/ 31 h 35"/>
                <a:gd name="T54" fmla="*/ 10 w 42"/>
                <a:gd name="T55" fmla="*/ 28 h 35"/>
                <a:gd name="T56" fmla="*/ 7 w 42"/>
                <a:gd name="T57" fmla="*/ 31 h 35"/>
                <a:gd name="T58" fmla="*/ 6 w 42"/>
                <a:gd name="T59" fmla="*/ 31 h 35"/>
                <a:gd name="T60" fmla="*/ 5 w 42"/>
                <a:gd name="T61" fmla="*/ 28 h 35"/>
                <a:gd name="T62" fmla="*/ 5 w 42"/>
                <a:gd name="T63" fmla="*/ 26 h 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2" h="35">
                  <a:moveTo>
                    <a:pt x="5" y="26"/>
                  </a:moveTo>
                  <a:cubicBezTo>
                    <a:pt x="5" y="24"/>
                    <a:pt x="3" y="23"/>
                    <a:pt x="3" y="21"/>
                  </a:cubicBezTo>
                  <a:cubicBezTo>
                    <a:pt x="3" y="19"/>
                    <a:pt x="3" y="19"/>
                    <a:pt x="3" y="19"/>
                  </a:cubicBezTo>
                  <a:cubicBezTo>
                    <a:pt x="3" y="17"/>
                    <a:pt x="3" y="16"/>
                    <a:pt x="2" y="15"/>
                  </a:cubicBezTo>
                  <a:cubicBezTo>
                    <a:pt x="1" y="14"/>
                    <a:pt x="0" y="14"/>
                    <a:pt x="0" y="13"/>
                  </a:cubicBezTo>
                  <a:cubicBezTo>
                    <a:pt x="0" y="12"/>
                    <a:pt x="1" y="12"/>
                    <a:pt x="1" y="11"/>
                  </a:cubicBezTo>
                  <a:cubicBezTo>
                    <a:pt x="1" y="9"/>
                    <a:pt x="0" y="9"/>
                    <a:pt x="0" y="7"/>
                  </a:cubicBezTo>
                  <a:cubicBezTo>
                    <a:pt x="0" y="7"/>
                    <a:pt x="0" y="7"/>
                    <a:pt x="0" y="6"/>
                  </a:cubicBezTo>
                  <a:cubicBezTo>
                    <a:pt x="0" y="5"/>
                    <a:pt x="1" y="4"/>
                    <a:pt x="3" y="4"/>
                  </a:cubicBezTo>
                  <a:cubicBezTo>
                    <a:pt x="4" y="3"/>
                    <a:pt x="5" y="1"/>
                    <a:pt x="6" y="1"/>
                  </a:cubicBezTo>
                  <a:cubicBezTo>
                    <a:pt x="7" y="1"/>
                    <a:pt x="8" y="2"/>
                    <a:pt x="10" y="2"/>
                  </a:cubicBezTo>
                  <a:cubicBezTo>
                    <a:pt x="13" y="2"/>
                    <a:pt x="15" y="0"/>
                    <a:pt x="19" y="0"/>
                  </a:cubicBezTo>
                  <a:cubicBezTo>
                    <a:pt x="19" y="0"/>
                    <a:pt x="19" y="0"/>
                    <a:pt x="19" y="0"/>
                  </a:cubicBezTo>
                  <a:cubicBezTo>
                    <a:pt x="20" y="1"/>
                    <a:pt x="20" y="2"/>
                    <a:pt x="21" y="3"/>
                  </a:cubicBezTo>
                  <a:cubicBezTo>
                    <a:pt x="22" y="4"/>
                    <a:pt x="23" y="4"/>
                    <a:pt x="24" y="4"/>
                  </a:cubicBezTo>
                  <a:cubicBezTo>
                    <a:pt x="24" y="4"/>
                    <a:pt x="25" y="3"/>
                    <a:pt x="25" y="3"/>
                  </a:cubicBezTo>
                  <a:cubicBezTo>
                    <a:pt x="27" y="3"/>
                    <a:pt x="27" y="5"/>
                    <a:pt x="28" y="5"/>
                  </a:cubicBezTo>
                  <a:cubicBezTo>
                    <a:pt x="29" y="5"/>
                    <a:pt x="29" y="4"/>
                    <a:pt x="29" y="4"/>
                  </a:cubicBezTo>
                  <a:cubicBezTo>
                    <a:pt x="30" y="3"/>
                    <a:pt x="30" y="2"/>
                    <a:pt x="30" y="2"/>
                  </a:cubicBezTo>
                  <a:cubicBezTo>
                    <a:pt x="30" y="1"/>
                    <a:pt x="30" y="1"/>
                    <a:pt x="30" y="1"/>
                  </a:cubicBezTo>
                  <a:cubicBezTo>
                    <a:pt x="31" y="1"/>
                    <a:pt x="31" y="0"/>
                    <a:pt x="32" y="0"/>
                  </a:cubicBezTo>
                  <a:cubicBezTo>
                    <a:pt x="33" y="1"/>
                    <a:pt x="33" y="2"/>
                    <a:pt x="35" y="2"/>
                  </a:cubicBezTo>
                  <a:cubicBezTo>
                    <a:pt x="36" y="2"/>
                    <a:pt x="36" y="2"/>
                    <a:pt x="36" y="2"/>
                  </a:cubicBezTo>
                  <a:cubicBezTo>
                    <a:pt x="37" y="2"/>
                    <a:pt x="37" y="2"/>
                    <a:pt x="38" y="2"/>
                  </a:cubicBezTo>
                  <a:cubicBezTo>
                    <a:pt x="38" y="2"/>
                    <a:pt x="38" y="2"/>
                    <a:pt x="38" y="2"/>
                  </a:cubicBezTo>
                  <a:cubicBezTo>
                    <a:pt x="39" y="4"/>
                    <a:pt x="40" y="4"/>
                    <a:pt x="40" y="5"/>
                  </a:cubicBezTo>
                  <a:cubicBezTo>
                    <a:pt x="41" y="6"/>
                    <a:pt x="42" y="7"/>
                    <a:pt x="42" y="8"/>
                  </a:cubicBezTo>
                  <a:cubicBezTo>
                    <a:pt x="42" y="9"/>
                    <a:pt x="40" y="9"/>
                    <a:pt x="40" y="10"/>
                  </a:cubicBezTo>
                  <a:cubicBezTo>
                    <a:pt x="40" y="13"/>
                    <a:pt x="40" y="13"/>
                    <a:pt x="40" y="13"/>
                  </a:cubicBezTo>
                  <a:cubicBezTo>
                    <a:pt x="40" y="14"/>
                    <a:pt x="40" y="14"/>
                    <a:pt x="39" y="14"/>
                  </a:cubicBezTo>
                  <a:cubicBezTo>
                    <a:pt x="38" y="15"/>
                    <a:pt x="38" y="16"/>
                    <a:pt x="38" y="17"/>
                  </a:cubicBezTo>
                  <a:cubicBezTo>
                    <a:pt x="37" y="17"/>
                    <a:pt x="37" y="17"/>
                    <a:pt x="37" y="17"/>
                  </a:cubicBezTo>
                  <a:cubicBezTo>
                    <a:pt x="36" y="17"/>
                    <a:pt x="36" y="17"/>
                    <a:pt x="36" y="17"/>
                  </a:cubicBezTo>
                  <a:cubicBezTo>
                    <a:pt x="35" y="17"/>
                    <a:pt x="35" y="17"/>
                    <a:pt x="35" y="17"/>
                  </a:cubicBezTo>
                  <a:cubicBezTo>
                    <a:pt x="35" y="19"/>
                    <a:pt x="35" y="19"/>
                    <a:pt x="35" y="19"/>
                  </a:cubicBezTo>
                  <a:cubicBezTo>
                    <a:pt x="33" y="19"/>
                    <a:pt x="31" y="19"/>
                    <a:pt x="31" y="21"/>
                  </a:cubicBezTo>
                  <a:cubicBezTo>
                    <a:pt x="31" y="21"/>
                    <a:pt x="31" y="22"/>
                    <a:pt x="31" y="22"/>
                  </a:cubicBezTo>
                  <a:cubicBezTo>
                    <a:pt x="31" y="22"/>
                    <a:pt x="31" y="23"/>
                    <a:pt x="31" y="23"/>
                  </a:cubicBezTo>
                  <a:cubicBezTo>
                    <a:pt x="31" y="24"/>
                    <a:pt x="32" y="24"/>
                    <a:pt x="32" y="25"/>
                  </a:cubicBezTo>
                  <a:cubicBezTo>
                    <a:pt x="32" y="26"/>
                    <a:pt x="31" y="27"/>
                    <a:pt x="30" y="27"/>
                  </a:cubicBezTo>
                  <a:cubicBezTo>
                    <a:pt x="29" y="27"/>
                    <a:pt x="29" y="26"/>
                    <a:pt x="28" y="26"/>
                  </a:cubicBezTo>
                  <a:cubicBezTo>
                    <a:pt x="26" y="26"/>
                    <a:pt x="27" y="29"/>
                    <a:pt x="25" y="29"/>
                  </a:cubicBezTo>
                  <a:cubicBezTo>
                    <a:pt x="24" y="29"/>
                    <a:pt x="24" y="28"/>
                    <a:pt x="23" y="28"/>
                  </a:cubicBezTo>
                  <a:cubicBezTo>
                    <a:pt x="23" y="30"/>
                    <a:pt x="23" y="31"/>
                    <a:pt x="21" y="32"/>
                  </a:cubicBezTo>
                  <a:cubicBezTo>
                    <a:pt x="20" y="32"/>
                    <a:pt x="19" y="33"/>
                    <a:pt x="19" y="35"/>
                  </a:cubicBezTo>
                  <a:cubicBezTo>
                    <a:pt x="19" y="35"/>
                    <a:pt x="19" y="35"/>
                    <a:pt x="19" y="35"/>
                  </a:cubicBezTo>
                  <a:cubicBezTo>
                    <a:pt x="17" y="35"/>
                    <a:pt x="17" y="34"/>
                    <a:pt x="16" y="34"/>
                  </a:cubicBezTo>
                  <a:cubicBezTo>
                    <a:pt x="15" y="34"/>
                    <a:pt x="15" y="34"/>
                    <a:pt x="15" y="34"/>
                  </a:cubicBezTo>
                  <a:cubicBezTo>
                    <a:pt x="14" y="34"/>
                    <a:pt x="14" y="33"/>
                    <a:pt x="13" y="33"/>
                  </a:cubicBezTo>
                  <a:cubicBezTo>
                    <a:pt x="12" y="33"/>
                    <a:pt x="12" y="34"/>
                    <a:pt x="11" y="34"/>
                  </a:cubicBezTo>
                  <a:cubicBezTo>
                    <a:pt x="10" y="34"/>
                    <a:pt x="10" y="34"/>
                    <a:pt x="10" y="33"/>
                  </a:cubicBezTo>
                  <a:cubicBezTo>
                    <a:pt x="10" y="33"/>
                    <a:pt x="9" y="33"/>
                    <a:pt x="9" y="33"/>
                  </a:cubicBezTo>
                  <a:cubicBezTo>
                    <a:pt x="9" y="32"/>
                    <a:pt x="10" y="32"/>
                    <a:pt x="10" y="32"/>
                  </a:cubicBezTo>
                  <a:cubicBezTo>
                    <a:pt x="11" y="32"/>
                    <a:pt x="11" y="31"/>
                    <a:pt x="11" y="31"/>
                  </a:cubicBezTo>
                  <a:cubicBezTo>
                    <a:pt x="11" y="30"/>
                    <a:pt x="11" y="30"/>
                    <a:pt x="10" y="30"/>
                  </a:cubicBezTo>
                  <a:cubicBezTo>
                    <a:pt x="10" y="29"/>
                    <a:pt x="10" y="28"/>
                    <a:pt x="10" y="28"/>
                  </a:cubicBezTo>
                  <a:cubicBezTo>
                    <a:pt x="9" y="28"/>
                    <a:pt x="9" y="29"/>
                    <a:pt x="9" y="30"/>
                  </a:cubicBezTo>
                  <a:cubicBezTo>
                    <a:pt x="9" y="31"/>
                    <a:pt x="8" y="31"/>
                    <a:pt x="7" y="31"/>
                  </a:cubicBezTo>
                  <a:cubicBezTo>
                    <a:pt x="7" y="31"/>
                    <a:pt x="7" y="31"/>
                    <a:pt x="6" y="31"/>
                  </a:cubicBezTo>
                  <a:cubicBezTo>
                    <a:pt x="6" y="31"/>
                    <a:pt x="6" y="31"/>
                    <a:pt x="6" y="31"/>
                  </a:cubicBezTo>
                  <a:cubicBezTo>
                    <a:pt x="6" y="31"/>
                    <a:pt x="6" y="30"/>
                    <a:pt x="6" y="30"/>
                  </a:cubicBezTo>
                  <a:cubicBezTo>
                    <a:pt x="6" y="29"/>
                    <a:pt x="6" y="29"/>
                    <a:pt x="5" y="28"/>
                  </a:cubicBezTo>
                  <a:cubicBezTo>
                    <a:pt x="5" y="28"/>
                    <a:pt x="5" y="27"/>
                    <a:pt x="5" y="27"/>
                  </a:cubicBezTo>
                  <a:cubicBezTo>
                    <a:pt x="5" y="26"/>
                    <a:pt x="5" y="26"/>
                    <a:pt x="5" y="26"/>
                  </a:cubicBezTo>
                  <a:close/>
                </a:path>
              </a:pathLst>
            </a:custGeom>
            <a:grpFill/>
            <a:ln>
              <a:noFill/>
            </a:ln>
          </p:spPr>
          <p:txBody>
            <a:bodyPr vert="horz" wrap="square" lIns="68580" tIns="34290" rIns="68580" bIns="34290" numCol="1" anchor="t" anchorCtr="0" compatLnSpc="1">
              <a:prstTxWarp prst="textNoShape">
                <a:avLst/>
              </a:prstTxWarp>
            </a:bodyPr>
            <a:lstStyle/>
            <a:p>
              <a:endParaRPr lang="en-US" sz="1350"/>
            </a:p>
          </p:txBody>
        </p:sp>
        <p:sp>
          <p:nvSpPr>
            <p:cNvPr id="41" name="Freeform 43"/>
            <p:cNvSpPr>
              <a:spLocks/>
            </p:cNvSpPr>
            <p:nvPr/>
          </p:nvSpPr>
          <p:spPr bwMode="auto">
            <a:xfrm>
              <a:off x="6640814" y="4776526"/>
              <a:ext cx="408610" cy="429564"/>
            </a:xfrm>
            <a:custGeom>
              <a:avLst/>
              <a:gdLst>
                <a:gd name="T0" fmla="*/ 9 w 66"/>
                <a:gd name="T1" fmla="*/ 8 h 69"/>
                <a:gd name="T2" fmla="*/ 11 w 66"/>
                <a:gd name="T3" fmla="*/ 10 h 69"/>
                <a:gd name="T4" fmla="*/ 13 w 66"/>
                <a:gd name="T5" fmla="*/ 10 h 69"/>
                <a:gd name="T6" fmla="*/ 11 w 66"/>
                <a:gd name="T7" fmla="*/ 7 h 69"/>
                <a:gd name="T8" fmla="*/ 11 w 66"/>
                <a:gd name="T9" fmla="*/ 3 h 69"/>
                <a:gd name="T10" fmla="*/ 14 w 66"/>
                <a:gd name="T11" fmla="*/ 2 h 69"/>
                <a:gd name="T12" fmla="*/ 17 w 66"/>
                <a:gd name="T13" fmla="*/ 0 h 69"/>
                <a:gd name="T14" fmla="*/ 20 w 66"/>
                <a:gd name="T15" fmla="*/ 4 h 69"/>
                <a:gd name="T16" fmla="*/ 23 w 66"/>
                <a:gd name="T17" fmla="*/ 8 h 69"/>
                <a:gd name="T18" fmla="*/ 26 w 66"/>
                <a:gd name="T19" fmla="*/ 13 h 69"/>
                <a:gd name="T20" fmla="*/ 31 w 66"/>
                <a:gd name="T21" fmla="*/ 13 h 69"/>
                <a:gd name="T22" fmla="*/ 35 w 66"/>
                <a:gd name="T23" fmla="*/ 17 h 69"/>
                <a:gd name="T24" fmla="*/ 37 w 66"/>
                <a:gd name="T25" fmla="*/ 25 h 69"/>
                <a:gd name="T26" fmla="*/ 48 w 66"/>
                <a:gd name="T27" fmla="*/ 33 h 69"/>
                <a:gd name="T28" fmla="*/ 55 w 66"/>
                <a:gd name="T29" fmla="*/ 37 h 69"/>
                <a:gd name="T30" fmla="*/ 60 w 66"/>
                <a:gd name="T31" fmla="*/ 42 h 69"/>
                <a:gd name="T32" fmla="*/ 64 w 66"/>
                <a:gd name="T33" fmla="*/ 45 h 69"/>
                <a:gd name="T34" fmla="*/ 63 w 66"/>
                <a:gd name="T35" fmla="*/ 47 h 69"/>
                <a:gd name="T36" fmla="*/ 63 w 66"/>
                <a:gd name="T37" fmla="*/ 52 h 69"/>
                <a:gd name="T38" fmla="*/ 63 w 66"/>
                <a:gd name="T39" fmla="*/ 56 h 69"/>
                <a:gd name="T40" fmla="*/ 65 w 66"/>
                <a:gd name="T41" fmla="*/ 66 h 69"/>
                <a:gd name="T42" fmla="*/ 63 w 66"/>
                <a:gd name="T43" fmla="*/ 66 h 69"/>
                <a:gd name="T44" fmla="*/ 59 w 66"/>
                <a:gd name="T45" fmla="*/ 64 h 69"/>
                <a:gd name="T46" fmla="*/ 57 w 66"/>
                <a:gd name="T47" fmla="*/ 66 h 69"/>
                <a:gd name="T48" fmla="*/ 55 w 66"/>
                <a:gd name="T49" fmla="*/ 69 h 69"/>
                <a:gd name="T50" fmla="*/ 51 w 66"/>
                <a:gd name="T51" fmla="*/ 68 h 69"/>
                <a:gd name="T52" fmla="*/ 46 w 66"/>
                <a:gd name="T53" fmla="*/ 64 h 69"/>
                <a:gd name="T54" fmla="*/ 49 w 66"/>
                <a:gd name="T55" fmla="*/ 57 h 69"/>
                <a:gd name="T56" fmla="*/ 50 w 66"/>
                <a:gd name="T57" fmla="*/ 51 h 69"/>
                <a:gd name="T58" fmla="*/ 45 w 66"/>
                <a:gd name="T59" fmla="*/ 48 h 69"/>
                <a:gd name="T60" fmla="*/ 41 w 66"/>
                <a:gd name="T61" fmla="*/ 46 h 69"/>
                <a:gd name="T62" fmla="*/ 41 w 66"/>
                <a:gd name="T63" fmla="*/ 39 h 69"/>
                <a:gd name="T64" fmla="*/ 37 w 66"/>
                <a:gd name="T65" fmla="*/ 36 h 69"/>
                <a:gd name="T66" fmla="*/ 30 w 66"/>
                <a:gd name="T67" fmla="*/ 32 h 69"/>
                <a:gd name="T68" fmla="*/ 26 w 66"/>
                <a:gd name="T69" fmla="*/ 35 h 69"/>
                <a:gd name="T70" fmla="*/ 24 w 66"/>
                <a:gd name="T71" fmla="*/ 38 h 69"/>
                <a:gd name="T72" fmla="*/ 19 w 66"/>
                <a:gd name="T73" fmla="*/ 36 h 69"/>
                <a:gd name="T74" fmla="*/ 18 w 66"/>
                <a:gd name="T75" fmla="*/ 36 h 69"/>
                <a:gd name="T76" fmla="*/ 15 w 66"/>
                <a:gd name="T77" fmla="*/ 40 h 69"/>
                <a:gd name="T78" fmla="*/ 10 w 66"/>
                <a:gd name="T79" fmla="*/ 36 h 69"/>
                <a:gd name="T80" fmla="*/ 10 w 66"/>
                <a:gd name="T81" fmla="*/ 31 h 69"/>
                <a:gd name="T82" fmla="*/ 10 w 66"/>
                <a:gd name="T83" fmla="*/ 24 h 69"/>
                <a:gd name="T84" fmla="*/ 7 w 66"/>
                <a:gd name="T85" fmla="*/ 26 h 69"/>
                <a:gd name="T86" fmla="*/ 4 w 66"/>
                <a:gd name="T87" fmla="*/ 24 h 69"/>
                <a:gd name="T88" fmla="*/ 5 w 66"/>
                <a:gd name="T89" fmla="*/ 20 h 69"/>
                <a:gd name="T90" fmla="*/ 1 w 66"/>
                <a:gd name="T91" fmla="*/ 20 h 69"/>
                <a:gd name="T92" fmla="*/ 0 w 66"/>
                <a:gd name="T93" fmla="*/ 20 h 69"/>
                <a:gd name="T94" fmla="*/ 3 w 66"/>
                <a:gd name="T95" fmla="*/ 14 h 69"/>
                <a:gd name="T96" fmla="*/ 5 w 66"/>
                <a:gd name="T97" fmla="*/ 10 h 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66" h="69">
                  <a:moveTo>
                    <a:pt x="7" y="8"/>
                  </a:moveTo>
                  <a:cubicBezTo>
                    <a:pt x="8" y="8"/>
                    <a:pt x="8" y="8"/>
                    <a:pt x="9" y="8"/>
                  </a:cubicBezTo>
                  <a:cubicBezTo>
                    <a:pt x="9" y="9"/>
                    <a:pt x="9" y="10"/>
                    <a:pt x="10" y="10"/>
                  </a:cubicBezTo>
                  <a:cubicBezTo>
                    <a:pt x="10" y="10"/>
                    <a:pt x="10" y="10"/>
                    <a:pt x="11" y="10"/>
                  </a:cubicBezTo>
                  <a:cubicBezTo>
                    <a:pt x="11" y="10"/>
                    <a:pt x="11" y="10"/>
                    <a:pt x="12" y="10"/>
                  </a:cubicBezTo>
                  <a:cubicBezTo>
                    <a:pt x="13" y="10"/>
                    <a:pt x="13" y="10"/>
                    <a:pt x="13" y="10"/>
                  </a:cubicBezTo>
                  <a:cubicBezTo>
                    <a:pt x="13" y="10"/>
                    <a:pt x="13" y="10"/>
                    <a:pt x="13" y="9"/>
                  </a:cubicBezTo>
                  <a:cubicBezTo>
                    <a:pt x="13" y="8"/>
                    <a:pt x="11" y="8"/>
                    <a:pt x="11" y="7"/>
                  </a:cubicBezTo>
                  <a:cubicBezTo>
                    <a:pt x="11" y="6"/>
                    <a:pt x="12" y="6"/>
                    <a:pt x="12" y="5"/>
                  </a:cubicBezTo>
                  <a:cubicBezTo>
                    <a:pt x="12" y="4"/>
                    <a:pt x="11" y="4"/>
                    <a:pt x="11" y="3"/>
                  </a:cubicBezTo>
                  <a:cubicBezTo>
                    <a:pt x="11" y="2"/>
                    <a:pt x="11" y="1"/>
                    <a:pt x="12" y="0"/>
                  </a:cubicBezTo>
                  <a:cubicBezTo>
                    <a:pt x="13" y="1"/>
                    <a:pt x="13" y="2"/>
                    <a:pt x="14" y="2"/>
                  </a:cubicBezTo>
                  <a:cubicBezTo>
                    <a:pt x="14" y="2"/>
                    <a:pt x="14" y="1"/>
                    <a:pt x="15" y="0"/>
                  </a:cubicBezTo>
                  <a:cubicBezTo>
                    <a:pt x="16" y="0"/>
                    <a:pt x="16" y="0"/>
                    <a:pt x="17" y="0"/>
                  </a:cubicBezTo>
                  <a:cubicBezTo>
                    <a:pt x="17" y="0"/>
                    <a:pt x="17" y="0"/>
                    <a:pt x="17" y="0"/>
                  </a:cubicBezTo>
                  <a:cubicBezTo>
                    <a:pt x="18" y="2"/>
                    <a:pt x="18" y="3"/>
                    <a:pt x="20" y="4"/>
                  </a:cubicBezTo>
                  <a:cubicBezTo>
                    <a:pt x="20" y="5"/>
                    <a:pt x="21" y="6"/>
                    <a:pt x="22" y="7"/>
                  </a:cubicBezTo>
                  <a:cubicBezTo>
                    <a:pt x="22" y="7"/>
                    <a:pt x="23" y="7"/>
                    <a:pt x="23" y="8"/>
                  </a:cubicBezTo>
                  <a:cubicBezTo>
                    <a:pt x="24" y="9"/>
                    <a:pt x="23" y="10"/>
                    <a:pt x="23" y="11"/>
                  </a:cubicBezTo>
                  <a:cubicBezTo>
                    <a:pt x="24" y="12"/>
                    <a:pt x="25" y="12"/>
                    <a:pt x="26" y="13"/>
                  </a:cubicBezTo>
                  <a:cubicBezTo>
                    <a:pt x="26" y="13"/>
                    <a:pt x="27" y="14"/>
                    <a:pt x="28" y="14"/>
                  </a:cubicBezTo>
                  <a:cubicBezTo>
                    <a:pt x="29" y="14"/>
                    <a:pt x="30" y="13"/>
                    <a:pt x="31" y="13"/>
                  </a:cubicBezTo>
                  <a:cubicBezTo>
                    <a:pt x="32" y="13"/>
                    <a:pt x="32" y="14"/>
                    <a:pt x="33" y="14"/>
                  </a:cubicBezTo>
                  <a:cubicBezTo>
                    <a:pt x="34" y="15"/>
                    <a:pt x="35" y="16"/>
                    <a:pt x="35" y="17"/>
                  </a:cubicBezTo>
                  <a:cubicBezTo>
                    <a:pt x="35" y="19"/>
                    <a:pt x="33" y="20"/>
                    <a:pt x="32" y="22"/>
                  </a:cubicBezTo>
                  <a:cubicBezTo>
                    <a:pt x="34" y="22"/>
                    <a:pt x="35" y="23"/>
                    <a:pt x="37" y="25"/>
                  </a:cubicBezTo>
                  <a:cubicBezTo>
                    <a:pt x="40" y="26"/>
                    <a:pt x="41" y="26"/>
                    <a:pt x="43" y="28"/>
                  </a:cubicBezTo>
                  <a:cubicBezTo>
                    <a:pt x="45" y="30"/>
                    <a:pt x="46" y="32"/>
                    <a:pt x="48" y="33"/>
                  </a:cubicBezTo>
                  <a:cubicBezTo>
                    <a:pt x="50" y="34"/>
                    <a:pt x="50" y="35"/>
                    <a:pt x="52" y="37"/>
                  </a:cubicBezTo>
                  <a:cubicBezTo>
                    <a:pt x="52" y="37"/>
                    <a:pt x="54" y="37"/>
                    <a:pt x="55" y="37"/>
                  </a:cubicBezTo>
                  <a:cubicBezTo>
                    <a:pt x="56" y="38"/>
                    <a:pt x="56" y="38"/>
                    <a:pt x="56" y="39"/>
                  </a:cubicBezTo>
                  <a:cubicBezTo>
                    <a:pt x="57" y="41"/>
                    <a:pt x="58" y="41"/>
                    <a:pt x="60" y="42"/>
                  </a:cubicBezTo>
                  <a:cubicBezTo>
                    <a:pt x="60" y="42"/>
                    <a:pt x="60" y="43"/>
                    <a:pt x="60" y="44"/>
                  </a:cubicBezTo>
                  <a:cubicBezTo>
                    <a:pt x="61" y="45"/>
                    <a:pt x="63" y="45"/>
                    <a:pt x="64" y="45"/>
                  </a:cubicBezTo>
                  <a:cubicBezTo>
                    <a:pt x="64" y="45"/>
                    <a:pt x="64" y="46"/>
                    <a:pt x="64" y="46"/>
                  </a:cubicBezTo>
                  <a:cubicBezTo>
                    <a:pt x="64" y="46"/>
                    <a:pt x="64" y="46"/>
                    <a:pt x="63" y="47"/>
                  </a:cubicBezTo>
                  <a:cubicBezTo>
                    <a:pt x="63" y="48"/>
                    <a:pt x="63" y="48"/>
                    <a:pt x="63" y="49"/>
                  </a:cubicBezTo>
                  <a:cubicBezTo>
                    <a:pt x="63" y="50"/>
                    <a:pt x="63" y="51"/>
                    <a:pt x="63" y="52"/>
                  </a:cubicBezTo>
                  <a:cubicBezTo>
                    <a:pt x="64" y="53"/>
                    <a:pt x="66" y="52"/>
                    <a:pt x="66" y="54"/>
                  </a:cubicBezTo>
                  <a:cubicBezTo>
                    <a:pt x="66" y="55"/>
                    <a:pt x="65" y="55"/>
                    <a:pt x="63" y="56"/>
                  </a:cubicBezTo>
                  <a:cubicBezTo>
                    <a:pt x="65" y="59"/>
                    <a:pt x="66" y="61"/>
                    <a:pt x="66" y="64"/>
                  </a:cubicBezTo>
                  <a:cubicBezTo>
                    <a:pt x="66" y="65"/>
                    <a:pt x="66" y="66"/>
                    <a:pt x="65" y="66"/>
                  </a:cubicBezTo>
                  <a:cubicBezTo>
                    <a:pt x="65" y="66"/>
                    <a:pt x="65" y="66"/>
                    <a:pt x="65" y="66"/>
                  </a:cubicBezTo>
                  <a:cubicBezTo>
                    <a:pt x="64" y="66"/>
                    <a:pt x="64" y="66"/>
                    <a:pt x="63" y="66"/>
                  </a:cubicBezTo>
                  <a:cubicBezTo>
                    <a:pt x="62" y="66"/>
                    <a:pt x="62" y="66"/>
                    <a:pt x="62" y="66"/>
                  </a:cubicBezTo>
                  <a:cubicBezTo>
                    <a:pt x="60" y="66"/>
                    <a:pt x="60" y="65"/>
                    <a:pt x="59" y="64"/>
                  </a:cubicBezTo>
                  <a:cubicBezTo>
                    <a:pt x="58" y="64"/>
                    <a:pt x="58" y="65"/>
                    <a:pt x="57" y="65"/>
                  </a:cubicBezTo>
                  <a:cubicBezTo>
                    <a:pt x="57" y="65"/>
                    <a:pt x="57" y="65"/>
                    <a:pt x="57" y="66"/>
                  </a:cubicBezTo>
                  <a:cubicBezTo>
                    <a:pt x="57" y="66"/>
                    <a:pt x="57" y="67"/>
                    <a:pt x="56" y="68"/>
                  </a:cubicBezTo>
                  <a:cubicBezTo>
                    <a:pt x="56" y="68"/>
                    <a:pt x="56" y="69"/>
                    <a:pt x="55" y="69"/>
                  </a:cubicBezTo>
                  <a:cubicBezTo>
                    <a:pt x="54" y="69"/>
                    <a:pt x="54" y="67"/>
                    <a:pt x="52" y="67"/>
                  </a:cubicBezTo>
                  <a:cubicBezTo>
                    <a:pt x="52" y="67"/>
                    <a:pt x="51" y="68"/>
                    <a:pt x="51" y="68"/>
                  </a:cubicBezTo>
                  <a:cubicBezTo>
                    <a:pt x="50" y="68"/>
                    <a:pt x="49" y="68"/>
                    <a:pt x="48" y="67"/>
                  </a:cubicBezTo>
                  <a:cubicBezTo>
                    <a:pt x="47" y="66"/>
                    <a:pt x="47" y="65"/>
                    <a:pt x="46" y="64"/>
                  </a:cubicBezTo>
                  <a:cubicBezTo>
                    <a:pt x="46" y="64"/>
                    <a:pt x="46" y="64"/>
                    <a:pt x="46" y="64"/>
                  </a:cubicBezTo>
                  <a:cubicBezTo>
                    <a:pt x="47" y="62"/>
                    <a:pt x="49" y="60"/>
                    <a:pt x="49" y="57"/>
                  </a:cubicBezTo>
                  <a:cubicBezTo>
                    <a:pt x="49" y="55"/>
                    <a:pt x="47" y="55"/>
                    <a:pt x="47" y="54"/>
                  </a:cubicBezTo>
                  <a:cubicBezTo>
                    <a:pt x="47" y="52"/>
                    <a:pt x="50" y="52"/>
                    <a:pt x="50" y="51"/>
                  </a:cubicBezTo>
                  <a:cubicBezTo>
                    <a:pt x="50" y="49"/>
                    <a:pt x="47" y="50"/>
                    <a:pt x="46" y="49"/>
                  </a:cubicBezTo>
                  <a:cubicBezTo>
                    <a:pt x="46" y="49"/>
                    <a:pt x="46" y="48"/>
                    <a:pt x="45" y="48"/>
                  </a:cubicBezTo>
                  <a:cubicBezTo>
                    <a:pt x="44" y="48"/>
                    <a:pt x="44" y="47"/>
                    <a:pt x="43" y="47"/>
                  </a:cubicBezTo>
                  <a:cubicBezTo>
                    <a:pt x="43" y="46"/>
                    <a:pt x="41" y="47"/>
                    <a:pt x="41" y="46"/>
                  </a:cubicBezTo>
                  <a:cubicBezTo>
                    <a:pt x="40" y="45"/>
                    <a:pt x="40" y="44"/>
                    <a:pt x="40" y="42"/>
                  </a:cubicBezTo>
                  <a:cubicBezTo>
                    <a:pt x="40" y="41"/>
                    <a:pt x="41" y="40"/>
                    <a:pt x="41" y="39"/>
                  </a:cubicBezTo>
                  <a:cubicBezTo>
                    <a:pt x="40" y="38"/>
                    <a:pt x="39" y="38"/>
                    <a:pt x="39" y="38"/>
                  </a:cubicBezTo>
                  <a:cubicBezTo>
                    <a:pt x="38" y="37"/>
                    <a:pt x="38" y="36"/>
                    <a:pt x="37" y="36"/>
                  </a:cubicBezTo>
                  <a:cubicBezTo>
                    <a:pt x="36" y="35"/>
                    <a:pt x="35" y="35"/>
                    <a:pt x="34" y="34"/>
                  </a:cubicBezTo>
                  <a:cubicBezTo>
                    <a:pt x="32" y="33"/>
                    <a:pt x="32" y="32"/>
                    <a:pt x="30" y="32"/>
                  </a:cubicBezTo>
                  <a:cubicBezTo>
                    <a:pt x="28" y="32"/>
                    <a:pt x="28" y="32"/>
                    <a:pt x="28" y="32"/>
                  </a:cubicBezTo>
                  <a:cubicBezTo>
                    <a:pt x="28" y="33"/>
                    <a:pt x="27" y="34"/>
                    <a:pt x="26" y="35"/>
                  </a:cubicBezTo>
                  <a:cubicBezTo>
                    <a:pt x="26" y="35"/>
                    <a:pt x="25" y="35"/>
                    <a:pt x="25" y="35"/>
                  </a:cubicBezTo>
                  <a:cubicBezTo>
                    <a:pt x="24" y="36"/>
                    <a:pt x="24" y="37"/>
                    <a:pt x="24" y="38"/>
                  </a:cubicBezTo>
                  <a:cubicBezTo>
                    <a:pt x="23" y="38"/>
                    <a:pt x="22" y="37"/>
                    <a:pt x="21" y="37"/>
                  </a:cubicBezTo>
                  <a:cubicBezTo>
                    <a:pt x="21" y="36"/>
                    <a:pt x="20" y="37"/>
                    <a:pt x="19" y="36"/>
                  </a:cubicBezTo>
                  <a:cubicBezTo>
                    <a:pt x="19" y="36"/>
                    <a:pt x="19" y="35"/>
                    <a:pt x="19" y="35"/>
                  </a:cubicBezTo>
                  <a:cubicBezTo>
                    <a:pt x="18" y="35"/>
                    <a:pt x="18" y="36"/>
                    <a:pt x="18" y="36"/>
                  </a:cubicBezTo>
                  <a:cubicBezTo>
                    <a:pt x="17" y="36"/>
                    <a:pt x="17" y="36"/>
                    <a:pt x="16" y="36"/>
                  </a:cubicBezTo>
                  <a:cubicBezTo>
                    <a:pt x="16" y="37"/>
                    <a:pt x="15" y="38"/>
                    <a:pt x="15" y="40"/>
                  </a:cubicBezTo>
                  <a:cubicBezTo>
                    <a:pt x="14" y="41"/>
                    <a:pt x="14" y="43"/>
                    <a:pt x="13" y="44"/>
                  </a:cubicBezTo>
                  <a:cubicBezTo>
                    <a:pt x="11" y="41"/>
                    <a:pt x="10" y="39"/>
                    <a:pt x="10" y="36"/>
                  </a:cubicBezTo>
                  <a:cubicBezTo>
                    <a:pt x="10" y="35"/>
                    <a:pt x="10" y="35"/>
                    <a:pt x="10" y="34"/>
                  </a:cubicBezTo>
                  <a:cubicBezTo>
                    <a:pt x="10" y="33"/>
                    <a:pt x="10" y="32"/>
                    <a:pt x="10" y="31"/>
                  </a:cubicBezTo>
                  <a:cubicBezTo>
                    <a:pt x="10" y="30"/>
                    <a:pt x="10" y="29"/>
                    <a:pt x="10" y="28"/>
                  </a:cubicBezTo>
                  <a:cubicBezTo>
                    <a:pt x="10" y="24"/>
                    <a:pt x="10" y="24"/>
                    <a:pt x="10" y="24"/>
                  </a:cubicBezTo>
                  <a:cubicBezTo>
                    <a:pt x="9" y="24"/>
                    <a:pt x="9" y="24"/>
                    <a:pt x="9" y="24"/>
                  </a:cubicBezTo>
                  <a:cubicBezTo>
                    <a:pt x="8" y="25"/>
                    <a:pt x="8" y="26"/>
                    <a:pt x="7" y="26"/>
                  </a:cubicBezTo>
                  <a:cubicBezTo>
                    <a:pt x="7" y="26"/>
                    <a:pt x="7" y="26"/>
                    <a:pt x="6" y="25"/>
                  </a:cubicBezTo>
                  <a:cubicBezTo>
                    <a:pt x="5" y="25"/>
                    <a:pt x="4" y="25"/>
                    <a:pt x="4" y="24"/>
                  </a:cubicBezTo>
                  <a:cubicBezTo>
                    <a:pt x="4" y="23"/>
                    <a:pt x="5" y="22"/>
                    <a:pt x="5" y="21"/>
                  </a:cubicBezTo>
                  <a:cubicBezTo>
                    <a:pt x="5" y="21"/>
                    <a:pt x="5" y="21"/>
                    <a:pt x="5" y="20"/>
                  </a:cubicBezTo>
                  <a:cubicBezTo>
                    <a:pt x="4" y="20"/>
                    <a:pt x="4" y="19"/>
                    <a:pt x="3" y="19"/>
                  </a:cubicBezTo>
                  <a:cubicBezTo>
                    <a:pt x="2" y="19"/>
                    <a:pt x="2" y="20"/>
                    <a:pt x="1" y="20"/>
                  </a:cubicBezTo>
                  <a:cubicBezTo>
                    <a:pt x="1" y="20"/>
                    <a:pt x="1" y="20"/>
                    <a:pt x="0" y="20"/>
                  </a:cubicBezTo>
                  <a:cubicBezTo>
                    <a:pt x="0" y="20"/>
                    <a:pt x="0" y="20"/>
                    <a:pt x="0" y="20"/>
                  </a:cubicBezTo>
                  <a:cubicBezTo>
                    <a:pt x="0" y="19"/>
                    <a:pt x="0" y="19"/>
                    <a:pt x="0" y="18"/>
                  </a:cubicBezTo>
                  <a:cubicBezTo>
                    <a:pt x="0" y="16"/>
                    <a:pt x="2" y="15"/>
                    <a:pt x="3" y="14"/>
                  </a:cubicBezTo>
                  <a:cubicBezTo>
                    <a:pt x="4" y="13"/>
                    <a:pt x="4" y="12"/>
                    <a:pt x="4" y="10"/>
                  </a:cubicBezTo>
                  <a:cubicBezTo>
                    <a:pt x="5" y="10"/>
                    <a:pt x="5" y="10"/>
                    <a:pt x="5" y="10"/>
                  </a:cubicBezTo>
                  <a:cubicBezTo>
                    <a:pt x="6" y="10"/>
                    <a:pt x="7" y="9"/>
                    <a:pt x="7" y="8"/>
                  </a:cubicBezTo>
                  <a:close/>
                </a:path>
              </a:pathLst>
            </a:custGeom>
            <a:grpFill/>
            <a:ln>
              <a:noFill/>
            </a:ln>
          </p:spPr>
          <p:txBody>
            <a:bodyPr vert="horz" wrap="square" lIns="68580" tIns="34290" rIns="68580" bIns="34290" numCol="1" anchor="t" anchorCtr="0" compatLnSpc="1">
              <a:prstTxWarp prst="textNoShape">
                <a:avLst/>
              </a:prstTxWarp>
            </a:bodyPr>
            <a:lstStyle/>
            <a:p>
              <a:endParaRPr lang="en-US" sz="1350"/>
            </a:p>
          </p:txBody>
        </p:sp>
        <p:sp>
          <p:nvSpPr>
            <p:cNvPr id="42" name="Freeform 44"/>
            <p:cNvSpPr>
              <a:spLocks/>
            </p:cNvSpPr>
            <p:nvPr/>
          </p:nvSpPr>
          <p:spPr bwMode="auto">
            <a:xfrm>
              <a:off x="6745586" y="4690088"/>
              <a:ext cx="411231" cy="783171"/>
            </a:xfrm>
            <a:custGeom>
              <a:avLst/>
              <a:gdLst>
                <a:gd name="T0" fmla="*/ 4 w 66"/>
                <a:gd name="T1" fmla="*/ 10 h 126"/>
                <a:gd name="T2" fmla="*/ 8 w 66"/>
                <a:gd name="T3" fmla="*/ 11 h 126"/>
                <a:gd name="T4" fmla="*/ 15 w 66"/>
                <a:gd name="T5" fmla="*/ 7 h 126"/>
                <a:gd name="T6" fmla="*/ 20 w 66"/>
                <a:gd name="T7" fmla="*/ 4 h 126"/>
                <a:gd name="T8" fmla="*/ 22 w 66"/>
                <a:gd name="T9" fmla="*/ 0 h 126"/>
                <a:gd name="T10" fmla="*/ 31 w 66"/>
                <a:gd name="T11" fmla="*/ 2 h 126"/>
                <a:gd name="T12" fmla="*/ 35 w 66"/>
                <a:gd name="T13" fmla="*/ 2 h 126"/>
                <a:gd name="T14" fmla="*/ 35 w 66"/>
                <a:gd name="T15" fmla="*/ 8 h 126"/>
                <a:gd name="T16" fmla="*/ 42 w 66"/>
                <a:gd name="T17" fmla="*/ 9 h 126"/>
                <a:gd name="T18" fmla="*/ 44 w 66"/>
                <a:gd name="T19" fmla="*/ 10 h 126"/>
                <a:gd name="T20" fmla="*/ 38 w 66"/>
                <a:gd name="T21" fmla="*/ 17 h 126"/>
                <a:gd name="T22" fmla="*/ 38 w 66"/>
                <a:gd name="T23" fmla="*/ 19 h 126"/>
                <a:gd name="T24" fmla="*/ 32 w 66"/>
                <a:gd name="T25" fmla="*/ 28 h 126"/>
                <a:gd name="T26" fmla="*/ 33 w 66"/>
                <a:gd name="T27" fmla="*/ 38 h 126"/>
                <a:gd name="T28" fmla="*/ 38 w 66"/>
                <a:gd name="T29" fmla="*/ 44 h 126"/>
                <a:gd name="T30" fmla="*/ 42 w 66"/>
                <a:gd name="T31" fmla="*/ 48 h 126"/>
                <a:gd name="T32" fmla="*/ 48 w 66"/>
                <a:gd name="T33" fmla="*/ 51 h 126"/>
                <a:gd name="T34" fmla="*/ 55 w 66"/>
                <a:gd name="T35" fmla="*/ 56 h 126"/>
                <a:gd name="T36" fmla="*/ 59 w 66"/>
                <a:gd name="T37" fmla="*/ 62 h 126"/>
                <a:gd name="T38" fmla="*/ 63 w 66"/>
                <a:gd name="T39" fmla="*/ 72 h 126"/>
                <a:gd name="T40" fmla="*/ 64 w 66"/>
                <a:gd name="T41" fmla="*/ 76 h 126"/>
                <a:gd name="T42" fmla="*/ 65 w 66"/>
                <a:gd name="T43" fmla="*/ 82 h 126"/>
                <a:gd name="T44" fmla="*/ 64 w 66"/>
                <a:gd name="T45" fmla="*/ 86 h 126"/>
                <a:gd name="T46" fmla="*/ 65 w 66"/>
                <a:gd name="T47" fmla="*/ 91 h 126"/>
                <a:gd name="T48" fmla="*/ 64 w 66"/>
                <a:gd name="T49" fmla="*/ 95 h 126"/>
                <a:gd name="T50" fmla="*/ 58 w 66"/>
                <a:gd name="T51" fmla="*/ 100 h 126"/>
                <a:gd name="T52" fmla="*/ 54 w 66"/>
                <a:gd name="T53" fmla="*/ 104 h 126"/>
                <a:gd name="T54" fmla="*/ 48 w 66"/>
                <a:gd name="T55" fmla="*/ 107 h 126"/>
                <a:gd name="T56" fmla="*/ 46 w 66"/>
                <a:gd name="T57" fmla="*/ 111 h 126"/>
                <a:gd name="T58" fmla="*/ 45 w 66"/>
                <a:gd name="T59" fmla="*/ 112 h 126"/>
                <a:gd name="T60" fmla="*/ 46 w 66"/>
                <a:gd name="T61" fmla="*/ 113 h 126"/>
                <a:gd name="T62" fmla="*/ 42 w 66"/>
                <a:gd name="T63" fmla="*/ 115 h 126"/>
                <a:gd name="T64" fmla="*/ 36 w 66"/>
                <a:gd name="T65" fmla="*/ 122 h 126"/>
                <a:gd name="T66" fmla="*/ 30 w 66"/>
                <a:gd name="T67" fmla="*/ 126 h 126"/>
                <a:gd name="T68" fmla="*/ 31 w 66"/>
                <a:gd name="T69" fmla="*/ 122 h 126"/>
                <a:gd name="T70" fmla="*/ 32 w 66"/>
                <a:gd name="T71" fmla="*/ 114 h 126"/>
                <a:gd name="T72" fmla="*/ 31 w 66"/>
                <a:gd name="T73" fmla="*/ 110 h 126"/>
                <a:gd name="T74" fmla="*/ 38 w 66"/>
                <a:gd name="T75" fmla="*/ 104 h 126"/>
                <a:gd name="T76" fmla="*/ 41 w 66"/>
                <a:gd name="T77" fmla="*/ 101 h 126"/>
                <a:gd name="T78" fmla="*/ 45 w 66"/>
                <a:gd name="T79" fmla="*/ 97 h 126"/>
                <a:gd name="T80" fmla="*/ 47 w 66"/>
                <a:gd name="T81" fmla="*/ 95 h 126"/>
                <a:gd name="T82" fmla="*/ 50 w 66"/>
                <a:gd name="T83" fmla="*/ 91 h 126"/>
                <a:gd name="T84" fmla="*/ 50 w 66"/>
                <a:gd name="T85" fmla="*/ 83 h 126"/>
                <a:gd name="T86" fmla="*/ 49 w 66"/>
                <a:gd name="T87" fmla="*/ 78 h 126"/>
                <a:gd name="T88" fmla="*/ 46 w 66"/>
                <a:gd name="T89" fmla="*/ 66 h 126"/>
                <a:gd name="T90" fmla="*/ 47 w 66"/>
                <a:gd name="T91" fmla="*/ 60 h 126"/>
                <a:gd name="T92" fmla="*/ 43 w 66"/>
                <a:gd name="T93" fmla="*/ 56 h 126"/>
                <a:gd name="T94" fmla="*/ 35 w 66"/>
                <a:gd name="T95" fmla="*/ 51 h 126"/>
                <a:gd name="T96" fmla="*/ 20 w 66"/>
                <a:gd name="T97" fmla="*/ 39 h 126"/>
                <a:gd name="T98" fmla="*/ 16 w 66"/>
                <a:gd name="T99" fmla="*/ 28 h 126"/>
                <a:gd name="T100" fmla="*/ 9 w 66"/>
                <a:gd name="T101" fmla="*/ 27 h 126"/>
                <a:gd name="T102" fmla="*/ 5 w 66"/>
                <a:gd name="T103" fmla="*/ 21 h 1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66" h="126">
                  <a:moveTo>
                    <a:pt x="0" y="14"/>
                  </a:moveTo>
                  <a:cubicBezTo>
                    <a:pt x="1" y="12"/>
                    <a:pt x="1" y="10"/>
                    <a:pt x="3" y="9"/>
                  </a:cubicBezTo>
                  <a:cubicBezTo>
                    <a:pt x="3" y="10"/>
                    <a:pt x="3" y="10"/>
                    <a:pt x="4" y="10"/>
                  </a:cubicBezTo>
                  <a:cubicBezTo>
                    <a:pt x="5" y="10"/>
                    <a:pt x="5" y="10"/>
                    <a:pt x="5" y="10"/>
                  </a:cubicBezTo>
                  <a:cubicBezTo>
                    <a:pt x="7" y="11"/>
                    <a:pt x="7" y="11"/>
                    <a:pt x="7" y="11"/>
                  </a:cubicBezTo>
                  <a:cubicBezTo>
                    <a:pt x="8" y="11"/>
                    <a:pt x="8" y="11"/>
                    <a:pt x="8" y="11"/>
                  </a:cubicBezTo>
                  <a:cubicBezTo>
                    <a:pt x="8" y="10"/>
                    <a:pt x="8" y="9"/>
                    <a:pt x="9" y="8"/>
                  </a:cubicBezTo>
                  <a:cubicBezTo>
                    <a:pt x="10" y="7"/>
                    <a:pt x="11" y="7"/>
                    <a:pt x="12" y="7"/>
                  </a:cubicBezTo>
                  <a:cubicBezTo>
                    <a:pt x="13" y="7"/>
                    <a:pt x="14" y="8"/>
                    <a:pt x="15" y="7"/>
                  </a:cubicBezTo>
                  <a:cubicBezTo>
                    <a:pt x="16" y="6"/>
                    <a:pt x="16" y="5"/>
                    <a:pt x="17" y="5"/>
                  </a:cubicBezTo>
                  <a:cubicBezTo>
                    <a:pt x="17" y="5"/>
                    <a:pt x="18" y="6"/>
                    <a:pt x="18" y="5"/>
                  </a:cubicBezTo>
                  <a:cubicBezTo>
                    <a:pt x="19" y="5"/>
                    <a:pt x="19" y="4"/>
                    <a:pt x="20" y="4"/>
                  </a:cubicBezTo>
                  <a:cubicBezTo>
                    <a:pt x="20" y="3"/>
                    <a:pt x="21" y="3"/>
                    <a:pt x="21" y="3"/>
                  </a:cubicBezTo>
                  <a:cubicBezTo>
                    <a:pt x="21" y="2"/>
                    <a:pt x="21" y="1"/>
                    <a:pt x="21" y="1"/>
                  </a:cubicBezTo>
                  <a:cubicBezTo>
                    <a:pt x="21" y="1"/>
                    <a:pt x="22" y="0"/>
                    <a:pt x="22" y="0"/>
                  </a:cubicBezTo>
                  <a:cubicBezTo>
                    <a:pt x="24" y="0"/>
                    <a:pt x="24" y="2"/>
                    <a:pt x="25" y="2"/>
                  </a:cubicBezTo>
                  <a:cubicBezTo>
                    <a:pt x="26" y="3"/>
                    <a:pt x="27" y="3"/>
                    <a:pt x="29" y="3"/>
                  </a:cubicBezTo>
                  <a:cubicBezTo>
                    <a:pt x="30" y="3"/>
                    <a:pt x="30" y="2"/>
                    <a:pt x="31" y="2"/>
                  </a:cubicBezTo>
                  <a:cubicBezTo>
                    <a:pt x="32" y="2"/>
                    <a:pt x="32" y="4"/>
                    <a:pt x="33" y="4"/>
                  </a:cubicBezTo>
                  <a:cubicBezTo>
                    <a:pt x="34" y="4"/>
                    <a:pt x="34" y="3"/>
                    <a:pt x="34" y="2"/>
                  </a:cubicBezTo>
                  <a:cubicBezTo>
                    <a:pt x="35" y="2"/>
                    <a:pt x="35" y="2"/>
                    <a:pt x="35" y="2"/>
                  </a:cubicBezTo>
                  <a:cubicBezTo>
                    <a:pt x="36" y="2"/>
                    <a:pt x="36" y="3"/>
                    <a:pt x="37" y="3"/>
                  </a:cubicBezTo>
                  <a:cubicBezTo>
                    <a:pt x="36" y="5"/>
                    <a:pt x="34" y="5"/>
                    <a:pt x="34" y="7"/>
                  </a:cubicBezTo>
                  <a:cubicBezTo>
                    <a:pt x="34" y="8"/>
                    <a:pt x="35" y="8"/>
                    <a:pt x="35" y="8"/>
                  </a:cubicBezTo>
                  <a:cubicBezTo>
                    <a:pt x="36" y="9"/>
                    <a:pt x="37" y="10"/>
                    <a:pt x="38" y="10"/>
                  </a:cubicBezTo>
                  <a:cubicBezTo>
                    <a:pt x="40" y="9"/>
                    <a:pt x="40" y="9"/>
                    <a:pt x="40" y="9"/>
                  </a:cubicBezTo>
                  <a:cubicBezTo>
                    <a:pt x="42" y="9"/>
                    <a:pt x="42" y="9"/>
                    <a:pt x="42" y="9"/>
                  </a:cubicBezTo>
                  <a:cubicBezTo>
                    <a:pt x="43" y="9"/>
                    <a:pt x="43" y="9"/>
                    <a:pt x="44" y="9"/>
                  </a:cubicBezTo>
                  <a:cubicBezTo>
                    <a:pt x="44" y="9"/>
                    <a:pt x="44" y="9"/>
                    <a:pt x="44" y="9"/>
                  </a:cubicBezTo>
                  <a:cubicBezTo>
                    <a:pt x="44" y="9"/>
                    <a:pt x="44" y="9"/>
                    <a:pt x="44" y="10"/>
                  </a:cubicBezTo>
                  <a:cubicBezTo>
                    <a:pt x="44" y="10"/>
                    <a:pt x="44" y="10"/>
                    <a:pt x="43" y="11"/>
                  </a:cubicBezTo>
                  <a:cubicBezTo>
                    <a:pt x="43" y="12"/>
                    <a:pt x="43" y="12"/>
                    <a:pt x="43" y="13"/>
                  </a:cubicBezTo>
                  <a:cubicBezTo>
                    <a:pt x="42" y="16"/>
                    <a:pt x="40" y="17"/>
                    <a:pt x="38" y="17"/>
                  </a:cubicBezTo>
                  <a:cubicBezTo>
                    <a:pt x="38" y="17"/>
                    <a:pt x="38" y="17"/>
                    <a:pt x="38" y="17"/>
                  </a:cubicBezTo>
                  <a:cubicBezTo>
                    <a:pt x="38" y="18"/>
                    <a:pt x="38" y="18"/>
                    <a:pt x="38" y="18"/>
                  </a:cubicBezTo>
                  <a:cubicBezTo>
                    <a:pt x="38" y="19"/>
                    <a:pt x="38" y="19"/>
                    <a:pt x="38" y="19"/>
                  </a:cubicBezTo>
                  <a:cubicBezTo>
                    <a:pt x="38" y="21"/>
                    <a:pt x="36" y="21"/>
                    <a:pt x="36" y="22"/>
                  </a:cubicBezTo>
                  <a:cubicBezTo>
                    <a:pt x="36" y="23"/>
                    <a:pt x="36" y="24"/>
                    <a:pt x="35" y="25"/>
                  </a:cubicBezTo>
                  <a:cubicBezTo>
                    <a:pt x="34" y="26"/>
                    <a:pt x="34" y="27"/>
                    <a:pt x="32" y="28"/>
                  </a:cubicBezTo>
                  <a:cubicBezTo>
                    <a:pt x="32" y="28"/>
                    <a:pt x="31" y="29"/>
                    <a:pt x="31" y="30"/>
                  </a:cubicBezTo>
                  <a:cubicBezTo>
                    <a:pt x="31" y="36"/>
                    <a:pt x="31" y="36"/>
                    <a:pt x="31" y="36"/>
                  </a:cubicBezTo>
                  <a:cubicBezTo>
                    <a:pt x="31" y="37"/>
                    <a:pt x="32" y="37"/>
                    <a:pt x="33" y="38"/>
                  </a:cubicBezTo>
                  <a:cubicBezTo>
                    <a:pt x="33" y="39"/>
                    <a:pt x="34" y="40"/>
                    <a:pt x="35" y="40"/>
                  </a:cubicBezTo>
                  <a:cubicBezTo>
                    <a:pt x="36" y="42"/>
                    <a:pt x="36" y="42"/>
                    <a:pt x="38" y="42"/>
                  </a:cubicBezTo>
                  <a:cubicBezTo>
                    <a:pt x="38" y="43"/>
                    <a:pt x="38" y="44"/>
                    <a:pt x="38" y="44"/>
                  </a:cubicBezTo>
                  <a:cubicBezTo>
                    <a:pt x="39" y="45"/>
                    <a:pt x="39" y="46"/>
                    <a:pt x="39" y="47"/>
                  </a:cubicBezTo>
                  <a:cubicBezTo>
                    <a:pt x="40" y="47"/>
                    <a:pt x="40" y="47"/>
                    <a:pt x="41" y="47"/>
                  </a:cubicBezTo>
                  <a:cubicBezTo>
                    <a:pt x="41" y="47"/>
                    <a:pt x="41" y="48"/>
                    <a:pt x="42" y="48"/>
                  </a:cubicBezTo>
                  <a:cubicBezTo>
                    <a:pt x="43" y="49"/>
                    <a:pt x="43" y="49"/>
                    <a:pt x="44" y="49"/>
                  </a:cubicBezTo>
                  <a:cubicBezTo>
                    <a:pt x="44" y="50"/>
                    <a:pt x="44" y="50"/>
                    <a:pt x="45" y="50"/>
                  </a:cubicBezTo>
                  <a:cubicBezTo>
                    <a:pt x="46" y="51"/>
                    <a:pt x="47" y="51"/>
                    <a:pt x="48" y="51"/>
                  </a:cubicBezTo>
                  <a:cubicBezTo>
                    <a:pt x="49" y="52"/>
                    <a:pt x="50" y="52"/>
                    <a:pt x="51" y="52"/>
                  </a:cubicBezTo>
                  <a:cubicBezTo>
                    <a:pt x="51" y="53"/>
                    <a:pt x="51" y="53"/>
                    <a:pt x="51" y="53"/>
                  </a:cubicBezTo>
                  <a:cubicBezTo>
                    <a:pt x="53" y="54"/>
                    <a:pt x="54" y="55"/>
                    <a:pt x="55" y="56"/>
                  </a:cubicBezTo>
                  <a:cubicBezTo>
                    <a:pt x="55" y="56"/>
                    <a:pt x="56" y="57"/>
                    <a:pt x="56" y="57"/>
                  </a:cubicBezTo>
                  <a:cubicBezTo>
                    <a:pt x="56" y="57"/>
                    <a:pt x="57" y="58"/>
                    <a:pt x="57" y="58"/>
                  </a:cubicBezTo>
                  <a:cubicBezTo>
                    <a:pt x="58" y="60"/>
                    <a:pt x="59" y="60"/>
                    <a:pt x="59" y="62"/>
                  </a:cubicBezTo>
                  <a:cubicBezTo>
                    <a:pt x="60" y="64"/>
                    <a:pt x="60" y="65"/>
                    <a:pt x="61" y="66"/>
                  </a:cubicBezTo>
                  <a:cubicBezTo>
                    <a:pt x="62" y="68"/>
                    <a:pt x="62" y="68"/>
                    <a:pt x="63" y="70"/>
                  </a:cubicBezTo>
                  <a:cubicBezTo>
                    <a:pt x="63" y="70"/>
                    <a:pt x="63" y="71"/>
                    <a:pt x="63" y="72"/>
                  </a:cubicBezTo>
                  <a:cubicBezTo>
                    <a:pt x="63" y="72"/>
                    <a:pt x="63" y="73"/>
                    <a:pt x="63" y="73"/>
                  </a:cubicBezTo>
                  <a:cubicBezTo>
                    <a:pt x="63" y="74"/>
                    <a:pt x="63" y="74"/>
                    <a:pt x="63" y="74"/>
                  </a:cubicBezTo>
                  <a:cubicBezTo>
                    <a:pt x="63" y="75"/>
                    <a:pt x="64" y="76"/>
                    <a:pt x="64" y="76"/>
                  </a:cubicBezTo>
                  <a:cubicBezTo>
                    <a:pt x="65" y="78"/>
                    <a:pt x="65" y="78"/>
                    <a:pt x="65" y="80"/>
                  </a:cubicBezTo>
                  <a:cubicBezTo>
                    <a:pt x="65" y="80"/>
                    <a:pt x="66" y="80"/>
                    <a:pt x="66" y="81"/>
                  </a:cubicBezTo>
                  <a:cubicBezTo>
                    <a:pt x="66" y="81"/>
                    <a:pt x="66" y="81"/>
                    <a:pt x="65" y="82"/>
                  </a:cubicBezTo>
                  <a:cubicBezTo>
                    <a:pt x="65" y="82"/>
                    <a:pt x="64" y="82"/>
                    <a:pt x="64" y="83"/>
                  </a:cubicBezTo>
                  <a:cubicBezTo>
                    <a:pt x="64" y="84"/>
                    <a:pt x="65" y="84"/>
                    <a:pt x="65" y="85"/>
                  </a:cubicBezTo>
                  <a:cubicBezTo>
                    <a:pt x="65" y="85"/>
                    <a:pt x="65" y="85"/>
                    <a:pt x="64" y="86"/>
                  </a:cubicBezTo>
                  <a:cubicBezTo>
                    <a:pt x="64" y="86"/>
                    <a:pt x="64" y="86"/>
                    <a:pt x="64" y="86"/>
                  </a:cubicBezTo>
                  <a:cubicBezTo>
                    <a:pt x="64" y="87"/>
                    <a:pt x="65" y="88"/>
                    <a:pt x="65" y="90"/>
                  </a:cubicBezTo>
                  <a:cubicBezTo>
                    <a:pt x="65" y="90"/>
                    <a:pt x="65" y="90"/>
                    <a:pt x="65" y="91"/>
                  </a:cubicBezTo>
                  <a:cubicBezTo>
                    <a:pt x="65" y="91"/>
                    <a:pt x="65" y="92"/>
                    <a:pt x="65" y="92"/>
                  </a:cubicBezTo>
                  <a:cubicBezTo>
                    <a:pt x="65" y="93"/>
                    <a:pt x="64" y="93"/>
                    <a:pt x="64" y="94"/>
                  </a:cubicBezTo>
                  <a:cubicBezTo>
                    <a:pt x="64" y="94"/>
                    <a:pt x="64" y="95"/>
                    <a:pt x="64" y="95"/>
                  </a:cubicBezTo>
                  <a:cubicBezTo>
                    <a:pt x="63" y="96"/>
                    <a:pt x="62" y="96"/>
                    <a:pt x="61" y="97"/>
                  </a:cubicBezTo>
                  <a:cubicBezTo>
                    <a:pt x="60" y="98"/>
                    <a:pt x="60" y="99"/>
                    <a:pt x="59" y="100"/>
                  </a:cubicBezTo>
                  <a:cubicBezTo>
                    <a:pt x="58" y="100"/>
                    <a:pt x="58" y="100"/>
                    <a:pt x="58" y="100"/>
                  </a:cubicBezTo>
                  <a:cubicBezTo>
                    <a:pt x="57" y="101"/>
                    <a:pt x="58" y="102"/>
                    <a:pt x="57" y="102"/>
                  </a:cubicBezTo>
                  <a:cubicBezTo>
                    <a:pt x="57" y="103"/>
                    <a:pt x="56" y="102"/>
                    <a:pt x="56" y="103"/>
                  </a:cubicBezTo>
                  <a:cubicBezTo>
                    <a:pt x="55" y="103"/>
                    <a:pt x="55" y="103"/>
                    <a:pt x="54" y="104"/>
                  </a:cubicBezTo>
                  <a:cubicBezTo>
                    <a:pt x="53" y="104"/>
                    <a:pt x="53" y="105"/>
                    <a:pt x="52" y="106"/>
                  </a:cubicBezTo>
                  <a:cubicBezTo>
                    <a:pt x="51" y="106"/>
                    <a:pt x="50" y="106"/>
                    <a:pt x="49" y="106"/>
                  </a:cubicBezTo>
                  <a:cubicBezTo>
                    <a:pt x="49" y="107"/>
                    <a:pt x="48" y="107"/>
                    <a:pt x="48" y="107"/>
                  </a:cubicBezTo>
                  <a:cubicBezTo>
                    <a:pt x="47" y="107"/>
                    <a:pt x="47" y="107"/>
                    <a:pt x="47" y="107"/>
                  </a:cubicBezTo>
                  <a:cubicBezTo>
                    <a:pt x="47" y="108"/>
                    <a:pt x="47" y="108"/>
                    <a:pt x="47" y="109"/>
                  </a:cubicBezTo>
                  <a:cubicBezTo>
                    <a:pt x="47" y="110"/>
                    <a:pt x="47" y="110"/>
                    <a:pt x="46" y="111"/>
                  </a:cubicBezTo>
                  <a:cubicBezTo>
                    <a:pt x="46" y="111"/>
                    <a:pt x="46" y="111"/>
                    <a:pt x="46" y="111"/>
                  </a:cubicBezTo>
                  <a:cubicBezTo>
                    <a:pt x="45" y="111"/>
                    <a:pt x="45" y="111"/>
                    <a:pt x="45" y="111"/>
                  </a:cubicBezTo>
                  <a:cubicBezTo>
                    <a:pt x="45" y="111"/>
                    <a:pt x="45" y="111"/>
                    <a:pt x="45" y="112"/>
                  </a:cubicBezTo>
                  <a:cubicBezTo>
                    <a:pt x="45" y="112"/>
                    <a:pt x="45" y="112"/>
                    <a:pt x="45" y="112"/>
                  </a:cubicBezTo>
                  <a:cubicBezTo>
                    <a:pt x="45" y="112"/>
                    <a:pt x="45" y="112"/>
                    <a:pt x="46" y="112"/>
                  </a:cubicBezTo>
                  <a:cubicBezTo>
                    <a:pt x="46" y="113"/>
                    <a:pt x="46" y="113"/>
                    <a:pt x="46" y="113"/>
                  </a:cubicBezTo>
                  <a:cubicBezTo>
                    <a:pt x="46" y="114"/>
                    <a:pt x="45" y="114"/>
                    <a:pt x="45" y="114"/>
                  </a:cubicBezTo>
                  <a:cubicBezTo>
                    <a:pt x="44" y="115"/>
                    <a:pt x="44" y="115"/>
                    <a:pt x="43" y="115"/>
                  </a:cubicBezTo>
                  <a:cubicBezTo>
                    <a:pt x="42" y="115"/>
                    <a:pt x="42" y="115"/>
                    <a:pt x="42" y="115"/>
                  </a:cubicBezTo>
                  <a:cubicBezTo>
                    <a:pt x="42" y="116"/>
                    <a:pt x="42" y="116"/>
                    <a:pt x="42" y="116"/>
                  </a:cubicBezTo>
                  <a:cubicBezTo>
                    <a:pt x="42" y="117"/>
                    <a:pt x="41" y="117"/>
                    <a:pt x="40" y="118"/>
                  </a:cubicBezTo>
                  <a:cubicBezTo>
                    <a:pt x="39" y="119"/>
                    <a:pt x="37" y="120"/>
                    <a:pt x="36" y="122"/>
                  </a:cubicBezTo>
                  <a:cubicBezTo>
                    <a:pt x="36" y="123"/>
                    <a:pt x="35" y="124"/>
                    <a:pt x="34" y="125"/>
                  </a:cubicBezTo>
                  <a:cubicBezTo>
                    <a:pt x="34" y="125"/>
                    <a:pt x="33" y="125"/>
                    <a:pt x="33" y="126"/>
                  </a:cubicBezTo>
                  <a:cubicBezTo>
                    <a:pt x="32" y="126"/>
                    <a:pt x="31" y="126"/>
                    <a:pt x="30" y="126"/>
                  </a:cubicBezTo>
                  <a:cubicBezTo>
                    <a:pt x="30" y="126"/>
                    <a:pt x="30" y="126"/>
                    <a:pt x="30" y="126"/>
                  </a:cubicBezTo>
                  <a:cubicBezTo>
                    <a:pt x="30" y="125"/>
                    <a:pt x="32" y="124"/>
                    <a:pt x="32" y="123"/>
                  </a:cubicBezTo>
                  <a:cubicBezTo>
                    <a:pt x="32" y="123"/>
                    <a:pt x="31" y="122"/>
                    <a:pt x="31" y="122"/>
                  </a:cubicBezTo>
                  <a:cubicBezTo>
                    <a:pt x="31" y="121"/>
                    <a:pt x="31" y="120"/>
                    <a:pt x="31" y="118"/>
                  </a:cubicBezTo>
                  <a:cubicBezTo>
                    <a:pt x="31" y="118"/>
                    <a:pt x="31" y="117"/>
                    <a:pt x="31" y="116"/>
                  </a:cubicBezTo>
                  <a:cubicBezTo>
                    <a:pt x="31" y="115"/>
                    <a:pt x="32" y="115"/>
                    <a:pt x="32" y="114"/>
                  </a:cubicBezTo>
                  <a:cubicBezTo>
                    <a:pt x="32" y="113"/>
                    <a:pt x="30" y="113"/>
                    <a:pt x="29" y="113"/>
                  </a:cubicBezTo>
                  <a:cubicBezTo>
                    <a:pt x="29" y="113"/>
                    <a:pt x="29" y="113"/>
                    <a:pt x="29" y="113"/>
                  </a:cubicBezTo>
                  <a:cubicBezTo>
                    <a:pt x="29" y="111"/>
                    <a:pt x="30" y="110"/>
                    <a:pt x="31" y="110"/>
                  </a:cubicBezTo>
                  <a:cubicBezTo>
                    <a:pt x="33" y="109"/>
                    <a:pt x="33" y="108"/>
                    <a:pt x="33" y="106"/>
                  </a:cubicBezTo>
                  <a:cubicBezTo>
                    <a:pt x="34" y="106"/>
                    <a:pt x="34" y="107"/>
                    <a:pt x="35" y="107"/>
                  </a:cubicBezTo>
                  <a:cubicBezTo>
                    <a:pt x="37" y="107"/>
                    <a:pt x="36" y="104"/>
                    <a:pt x="38" y="104"/>
                  </a:cubicBezTo>
                  <a:cubicBezTo>
                    <a:pt x="39" y="104"/>
                    <a:pt x="39" y="105"/>
                    <a:pt x="40" y="105"/>
                  </a:cubicBezTo>
                  <a:cubicBezTo>
                    <a:pt x="41" y="105"/>
                    <a:pt x="42" y="104"/>
                    <a:pt x="42" y="103"/>
                  </a:cubicBezTo>
                  <a:cubicBezTo>
                    <a:pt x="42" y="102"/>
                    <a:pt x="41" y="102"/>
                    <a:pt x="41" y="101"/>
                  </a:cubicBezTo>
                  <a:cubicBezTo>
                    <a:pt x="41" y="101"/>
                    <a:pt x="41" y="100"/>
                    <a:pt x="41" y="100"/>
                  </a:cubicBezTo>
                  <a:cubicBezTo>
                    <a:pt x="41" y="100"/>
                    <a:pt x="41" y="99"/>
                    <a:pt x="41" y="99"/>
                  </a:cubicBezTo>
                  <a:cubicBezTo>
                    <a:pt x="41" y="97"/>
                    <a:pt x="43" y="97"/>
                    <a:pt x="45" y="97"/>
                  </a:cubicBezTo>
                  <a:cubicBezTo>
                    <a:pt x="45" y="95"/>
                    <a:pt x="45" y="95"/>
                    <a:pt x="45" y="95"/>
                  </a:cubicBezTo>
                  <a:cubicBezTo>
                    <a:pt x="46" y="95"/>
                    <a:pt x="46" y="95"/>
                    <a:pt x="46" y="95"/>
                  </a:cubicBezTo>
                  <a:cubicBezTo>
                    <a:pt x="47" y="95"/>
                    <a:pt x="47" y="95"/>
                    <a:pt x="47" y="95"/>
                  </a:cubicBezTo>
                  <a:cubicBezTo>
                    <a:pt x="48" y="95"/>
                    <a:pt x="48" y="95"/>
                    <a:pt x="48" y="95"/>
                  </a:cubicBezTo>
                  <a:cubicBezTo>
                    <a:pt x="48" y="94"/>
                    <a:pt x="48" y="93"/>
                    <a:pt x="49" y="92"/>
                  </a:cubicBezTo>
                  <a:cubicBezTo>
                    <a:pt x="50" y="92"/>
                    <a:pt x="50" y="92"/>
                    <a:pt x="50" y="91"/>
                  </a:cubicBezTo>
                  <a:cubicBezTo>
                    <a:pt x="50" y="88"/>
                    <a:pt x="50" y="88"/>
                    <a:pt x="50" y="88"/>
                  </a:cubicBezTo>
                  <a:cubicBezTo>
                    <a:pt x="50" y="87"/>
                    <a:pt x="52" y="87"/>
                    <a:pt x="52" y="86"/>
                  </a:cubicBezTo>
                  <a:cubicBezTo>
                    <a:pt x="52" y="85"/>
                    <a:pt x="51" y="84"/>
                    <a:pt x="50" y="83"/>
                  </a:cubicBezTo>
                  <a:cubicBezTo>
                    <a:pt x="50" y="82"/>
                    <a:pt x="49" y="82"/>
                    <a:pt x="48" y="80"/>
                  </a:cubicBezTo>
                  <a:cubicBezTo>
                    <a:pt x="48" y="80"/>
                    <a:pt x="48" y="80"/>
                    <a:pt x="48" y="80"/>
                  </a:cubicBezTo>
                  <a:cubicBezTo>
                    <a:pt x="49" y="80"/>
                    <a:pt x="49" y="79"/>
                    <a:pt x="49" y="78"/>
                  </a:cubicBezTo>
                  <a:cubicBezTo>
                    <a:pt x="49" y="75"/>
                    <a:pt x="48" y="73"/>
                    <a:pt x="46" y="70"/>
                  </a:cubicBezTo>
                  <a:cubicBezTo>
                    <a:pt x="48" y="69"/>
                    <a:pt x="49" y="69"/>
                    <a:pt x="49" y="68"/>
                  </a:cubicBezTo>
                  <a:cubicBezTo>
                    <a:pt x="49" y="66"/>
                    <a:pt x="47" y="67"/>
                    <a:pt x="46" y="66"/>
                  </a:cubicBezTo>
                  <a:cubicBezTo>
                    <a:pt x="46" y="65"/>
                    <a:pt x="46" y="64"/>
                    <a:pt x="46" y="63"/>
                  </a:cubicBezTo>
                  <a:cubicBezTo>
                    <a:pt x="46" y="62"/>
                    <a:pt x="46" y="62"/>
                    <a:pt x="46" y="61"/>
                  </a:cubicBezTo>
                  <a:cubicBezTo>
                    <a:pt x="47" y="60"/>
                    <a:pt x="47" y="60"/>
                    <a:pt x="47" y="60"/>
                  </a:cubicBezTo>
                  <a:cubicBezTo>
                    <a:pt x="47" y="60"/>
                    <a:pt x="47" y="59"/>
                    <a:pt x="47" y="59"/>
                  </a:cubicBezTo>
                  <a:cubicBezTo>
                    <a:pt x="46" y="59"/>
                    <a:pt x="44" y="59"/>
                    <a:pt x="43" y="58"/>
                  </a:cubicBezTo>
                  <a:cubicBezTo>
                    <a:pt x="43" y="57"/>
                    <a:pt x="43" y="56"/>
                    <a:pt x="43" y="56"/>
                  </a:cubicBezTo>
                  <a:cubicBezTo>
                    <a:pt x="41" y="55"/>
                    <a:pt x="40" y="55"/>
                    <a:pt x="39" y="53"/>
                  </a:cubicBezTo>
                  <a:cubicBezTo>
                    <a:pt x="39" y="52"/>
                    <a:pt x="39" y="52"/>
                    <a:pt x="38" y="51"/>
                  </a:cubicBezTo>
                  <a:cubicBezTo>
                    <a:pt x="37" y="51"/>
                    <a:pt x="35" y="51"/>
                    <a:pt x="35" y="51"/>
                  </a:cubicBezTo>
                  <a:cubicBezTo>
                    <a:pt x="33" y="49"/>
                    <a:pt x="33" y="48"/>
                    <a:pt x="31" y="47"/>
                  </a:cubicBezTo>
                  <a:cubicBezTo>
                    <a:pt x="29" y="46"/>
                    <a:pt x="28" y="44"/>
                    <a:pt x="26" y="42"/>
                  </a:cubicBezTo>
                  <a:cubicBezTo>
                    <a:pt x="24" y="40"/>
                    <a:pt x="23" y="40"/>
                    <a:pt x="20" y="39"/>
                  </a:cubicBezTo>
                  <a:cubicBezTo>
                    <a:pt x="18" y="37"/>
                    <a:pt x="17" y="36"/>
                    <a:pt x="15" y="36"/>
                  </a:cubicBezTo>
                  <a:cubicBezTo>
                    <a:pt x="16" y="34"/>
                    <a:pt x="18" y="33"/>
                    <a:pt x="18" y="31"/>
                  </a:cubicBezTo>
                  <a:cubicBezTo>
                    <a:pt x="18" y="30"/>
                    <a:pt x="17" y="29"/>
                    <a:pt x="16" y="28"/>
                  </a:cubicBezTo>
                  <a:cubicBezTo>
                    <a:pt x="15" y="28"/>
                    <a:pt x="15" y="27"/>
                    <a:pt x="14" y="27"/>
                  </a:cubicBezTo>
                  <a:cubicBezTo>
                    <a:pt x="13" y="27"/>
                    <a:pt x="12" y="28"/>
                    <a:pt x="11" y="28"/>
                  </a:cubicBezTo>
                  <a:cubicBezTo>
                    <a:pt x="10" y="28"/>
                    <a:pt x="9" y="27"/>
                    <a:pt x="9" y="27"/>
                  </a:cubicBezTo>
                  <a:cubicBezTo>
                    <a:pt x="8" y="26"/>
                    <a:pt x="7" y="26"/>
                    <a:pt x="6" y="25"/>
                  </a:cubicBezTo>
                  <a:cubicBezTo>
                    <a:pt x="6" y="24"/>
                    <a:pt x="7" y="23"/>
                    <a:pt x="6" y="22"/>
                  </a:cubicBezTo>
                  <a:cubicBezTo>
                    <a:pt x="6" y="21"/>
                    <a:pt x="5" y="21"/>
                    <a:pt x="5" y="21"/>
                  </a:cubicBezTo>
                  <a:cubicBezTo>
                    <a:pt x="4" y="20"/>
                    <a:pt x="3" y="19"/>
                    <a:pt x="3" y="18"/>
                  </a:cubicBezTo>
                  <a:cubicBezTo>
                    <a:pt x="1" y="17"/>
                    <a:pt x="1" y="16"/>
                    <a:pt x="0" y="14"/>
                  </a:cubicBezTo>
                  <a:close/>
                </a:path>
              </a:pathLst>
            </a:custGeom>
            <a:grpFill/>
            <a:ln>
              <a:noFill/>
            </a:ln>
          </p:spPr>
          <p:txBody>
            <a:bodyPr vert="horz" wrap="square" lIns="68580" tIns="34290" rIns="68580" bIns="34290" numCol="1" anchor="t" anchorCtr="0" compatLnSpc="1">
              <a:prstTxWarp prst="textNoShape">
                <a:avLst/>
              </a:prstTxWarp>
            </a:bodyPr>
            <a:lstStyle/>
            <a:p>
              <a:endParaRPr lang="en-US" sz="1350"/>
            </a:p>
          </p:txBody>
        </p:sp>
        <p:sp>
          <p:nvSpPr>
            <p:cNvPr id="43" name="Freeform 45"/>
            <p:cNvSpPr>
              <a:spLocks/>
            </p:cNvSpPr>
            <p:nvPr/>
          </p:nvSpPr>
          <p:spPr bwMode="auto">
            <a:xfrm>
              <a:off x="7434461" y="3380439"/>
              <a:ext cx="185971" cy="316936"/>
            </a:xfrm>
            <a:custGeom>
              <a:avLst/>
              <a:gdLst>
                <a:gd name="T0" fmla="*/ 25 w 30"/>
                <a:gd name="T1" fmla="*/ 3 h 51"/>
                <a:gd name="T2" fmla="*/ 25 w 30"/>
                <a:gd name="T3" fmla="*/ 3 h 51"/>
                <a:gd name="T4" fmla="*/ 23 w 30"/>
                <a:gd name="T5" fmla="*/ 6 h 51"/>
                <a:gd name="T6" fmla="*/ 23 w 30"/>
                <a:gd name="T7" fmla="*/ 12 h 51"/>
                <a:gd name="T8" fmla="*/ 25 w 30"/>
                <a:gd name="T9" fmla="*/ 16 h 51"/>
                <a:gd name="T10" fmla="*/ 25 w 30"/>
                <a:gd name="T11" fmla="*/ 19 h 51"/>
                <a:gd name="T12" fmla="*/ 23 w 30"/>
                <a:gd name="T13" fmla="*/ 20 h 51"/>
                <a:gd name="T14" fmla="*/ 20 w 30"/>
                <a:gd name="T15" fmla="*/ 27 h 51"/>
                <a:gd name="T16" fmla="*/ 20 w 30"/>
                <a:gd name="T17" fmla="*/ 32 h 51"/>
                <a:gd name="T18" fmla="*/ 21 w 30"/>
                <a:gd name="T19" fmla="*/ 34 h 51"/>
                <a:gd name="T20" fmla="*/ 27 w 30"/>
                <a:gd name="T21" fmla="*/ 36 h 51"/>
                <a:gd name="T22" fmla="*/ 30 w 30"/>
                <a:gd name="T23" fmla="*/ 38 h 51"/>
                <a:gd name="T24" fmla="*/ 27 w 30"/>
                <a:gd name="T25" fmla="*/ 41 h 51"/>
                <a:gd name="T26" fmla="*/ 23 w 30"/>
                <a:gd name="T27" fmla="*/ 43 h 51"/>
                <a:gd name="T28" fmla="*/ 22 w 30"/>
                <a:gd name="T29" fmla="*/ 47 h 51"/>
                <a:gd name="T30" fmla="*/ 20 w 30"/>
                <a:gd name="T31" fmla="*/ 49 h 51"/>
                <a:gd name="T32" fmla="*/ 16 w 30"/>
                <a:gd name="T33" fmla="*/ 48 h 51"/>
                <a:gd name="T34" fmla="*/ 14 w 30"/>
                <a:gd name="T35" fmla="*/ 51 h 51"/>
                <a:gd name="T36" fmla="*/ 10 w 30"/>
                <a:gd name="T37" fmla="*/ 49 h 51"/>
                <a:gd name="T38" fmla="*/ 8 w 30"/>
                <a:gd name="T39" fmla="*/ 48 h 51"/>
                <a:gd name="T40" fmla="*/ 9 w 30"/>
                <a:gd name="T41" fmla="*/ 45 h 51"/>
                <a:gd name="T42" fmla="*/ 10 w 30"/>
                <a:gd name="T43" fmla="*/ 43 h 51"/>
                <a:gd name="T44" fmla="*/ 10 w 30"/>
                <a:gd name="T45" fmla="*/ 39 h 51"/>
                <a:gd name="T46" fmla="*/ 3 w 30"/>
                <a:gd name="T47" fmla="*/ 39 h 51"/>
                <a:gd name="T48" fmla="*/ 1 w 30"/>
                <a:gd name="T49" fmla="*/ 39 h 51"/>
                <a:gd name="T50" fmla="*/ 1 w 30"/>
                <a:gd name="T51" fmla="*/ 38 h 51"/>
                <a:gd name="T52" fmla="*/ 4 w 30"/>
                <a:gd name="T53" fmla="*/ 31 h 51"/>
                <a:gd name="T54" fmla="*/ 5 w 30"/>
                <a:gd name="T55" fmla="*/ 24 h 51"/>
                <a:gd name="T56" fmla="*/ 5 w 30"/>
                <a:gd name="T57" fmla="*/ 20 h 51"/>
                <a:gd name="T58" fmla="*/ 6 w 30"/>
                <a:gd name="T59" fmla="*/ 18 h 51"/>
                <a:gd name="T60" fmla="*/ 13 w 30"/>
                <a:gd name="T61" fmla="*/ 17 h 51"/>
                <a:gd name="T62" fmla="*/ 15 w 30"/>
                <a:gd name="T63" fmla="*/ 14 h 51"/>
                <a:gd name="T64" fmla="*/ 17 w 30"/>
                <a:gd name="T65" fmla="*/ 12 h 51"/>
                <a:gd name="T66" fmla="*/ 20 w 30"/>
                <a:gd name="T67" fmla="*/ 7 h 51"/>
                <a:gd name="T68" fmla="*/ 20 w 30"/>
                <a:gd name="T69" fmla="*/ 1 h 51"/>
                <a:gd name="T70" fmla="*/ 23 w 30"/>
                <a:gd name="T71" fmla="*/ 0 h 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30" h="51">
                  <a:moveTo>
                    <a:pt x="23" y="0"/>
                  </a:moveTo>
                  <a:cubicBezTo>
                    <a:pt x="23" y="1"/>
                    <a:pt x="24" y="2"/>
                    <a:pt x="25" y="3"/>
                  </a:cubicBezTo>
                  <a:cubicBezTo>
                    <a:pt x="25" y="3"/>
                    <a:pt x="25" y="3"/>
                    <a:pt x="25" y="3"/>
                  </a:cubicBezTo>
                  <a:cubicBezTo>
                    <a:pt x="25" y="3"/>
                    <a:pt x="25" y="3"/>
                    <a:pt x="25" y="3"/>
                  </a:cubicBezTo>
                  <a:cubicBezTo>
                    <a:pt x="25" y="4"/>
                    <a:pt x="24" y="4"/>
                    <a:pt x="23" y="5"/>
                  </a:cubicBezTo>
                  <a:cubicBezTo>
                    <a:pt x="23" y="5"/>
                    <a:pt x="23" y="6"/>
                    <a:pt x="23" y="6"/>
                  </a:cubicBezTo>
                  <a:cubicBezTo>
                    <a:pt x="23" y="7"/>
                    <a:pt x="23" y="7"/>
                    <a:pt x="23" y="7"/>
                  </a:cubicBezTo>
                  <a:cubicBezTo>
                    <a:pt x="23" y="9"/>
                    <a:pt x="23" y="10"/>
                    <a:pt x="23" y="12"/>
                  </a:cubicBezTo>
                  <a:cubicBezTo>
                    <a:pt x="24" y="12"/>
                    <a:pt x="25" y="13"/>
                    <a:pt x="25" y="14"/>
                  </a:cubicBezTo>
                  <a:cubicBezTo>
                    <a:pt x="25" y="16"/>
                    <a:pt x="25" y="16"/>
                    <a:pt x="25" y="16"/>
                  </a:cubicBezTo>
                  <a:cubicBezTo>
                    <a:pt x="25" y="17"/>
                    <a:pt x="25" y="17"/>
                    <a:pt x="25" y="17"/>
                  </a:cubicBezTo>
                  <a:cubicBezTo>
                    <a:pt x="25" y="18"/>
                    <a:pt x="25" y="18"/>
                    <a:pt x="25" y="19"/>
                  </a:cubicBezTo>
                  <a:cubicBezTo>
                    <a:pt x="24" y="19"/>
                    <a:pt x="24" y="19"/>
                    <a:pt x="24" y="19"/>
                  </a:cubicBezTo>
                  <a:cubicBezTo>
                    <a:pt x="24" y="20"/>
                    <a:pt x="24" y="20"/>
                    <a:pt x="23" y="20"/>
                  </a:cubicBezTo>
                  <a:cubicBezTo>
                    <a:pt x="23" y="22"/>
                    <a:pt x="22" y="23"/>
                    <a:pt x="21" y="24"/>
                  </a:cubicBezTo>
                  <a:cubicBezTo>
                    <a:pt x="21" y="25"/>
                    <a:pt x="20" y="26"/>
                    <a:pt x="20" y="27"/>
                  </a:cubicBezTo>
                  <a:cubicBezTo>
                    <a:pt x="19" y="28"/>
                    <a:pt x="19" y="29"/>
                    <a:pt x="19" y="31"/>
                  </a:cubicBezTo>
                  <a:cubicBezTo>
                    <a:pt x="19" y="32"/>
                    <a:pt x="20" y="32"/>
                    <a:pt x="20" y="32"/>
                  </a:cubicBezTo>
                  <a:cubicBezTo>
                    <a:pt x="20" y="33"/>
                    <a:pt x="20" y="33"/>
                    <a:pt x="20" y="34"/>
                  </a:cubicBezTo>
                  <a:cubicBezTo>
                    <a:pt x="20" y="34"/>
                    <a:pt x="20" y="34"/>
                    <a:pt x="21" y="34"/>
                  </a:cubicBezTo>
                  <a:cubicBezTo>
                    <a:pt x="22" y="35"/>
                    <a:pt x="22" y="35"/>
                    <a:pt x="23" y="35"/>
                  </a:cubicBezTo>
                  <a:cubicBezTo>
                    <a:pt x="25" y="36"/>
                    <a:pt x="26" y="36"/>
                    <a:pt x="27" y="36"/>
                  </a:cubicBezTo>
                  <a:cubicBezTo>
                    <a:pt x="28" y="37"/>
                    <a:pt x="29" y="37"/>
                    <a:pt x="29" y="38"/>
                  </a:cubicBezTo>
                  <a:cubicBezTo>
                    <a:pt x="30" y="38"/>
                    <a:pt x="30" y="38"/>
                    <a:pt x="30" y="38"/>
                  </a:cubicBezTo>
                  <a:cubicBezTo>
                    <a:pt x="30" y="38"/>
                    <a:pt x="30" y="38"/>
                    <a:pt x="30" y="38"/>
                  </a:cubicBezTo>
                  <a:cubicBezTo>
                    <a:pt x="29" y="40"/>
                    <a:pt x="29" y="41"/>
                    <a:pt x="27" y="41"/>
                  </a:cubicBezTo>
                  <a:cubicBezTo>
                    <a:pt x="24" y="41"/>
                    <a:pt x="24" y="41"/>
                    <a:pt x="24" y="41"/>
                  </a:cubicBezTo>
                  <a:cubicBezTo>
                    <a:pt x="23" y="41"/>
                    <a:pt x="23" y="42"/>
                    <a:pt x="23" y="43"/>
                  </a:cubicBezTo>
                  <a:cubicBezTo>
                    <a:pt x="23" y="44"/>
                    <a:pt x="22" y="45"/>
                    <a:pt x="22" y="46"/>
                  </a:cubicBezTo>
                  <a:cubicBezTo>
                    <a:pt x="22" y="47"/>
                    <a:pt x="22" y="47"/>
                    <a:pt x="22" y="47"/>
                  </a:cubicBezTo>
                  <a:cubicBezTo>
                    <a:pt x="22" y="47"/>
                    <a:pt x="22" y="47"/>
                    <a:pt x="22" y="47"/>
                  </a:cubicBezTo>
                  <a:cubicBezTo>
                    <a:pt x="21" y="47"/>
                    <a:pt x="21" y="49"/>
                    <a:pt x="20" y="49"/>
                  </a:cubicBezTo>
                  <a:cubicBezTo>
                    <a:pt x="19" y="49"/>
                    <a:pt x="19" y="48"/>
                    <a:pt x="18" y="48"/>
                  </a:cubicBezTo>
                  <a:cubicBezTo>
                    <a:pt x="16" y="48"/>
                    <a:pt x="16" y="48"/>
                    <a:pt x="16" y="48"/>
                  </a:cubicBezTo>
                  <a:cubicBezTo>
                    <a:pt x="16" y="48"/>
                    <a:pt x="16" y="48"/>
                    <a:pt x="16" y="47"/>
                  </a:cubicBezTo>
                  <a:cubicBezTo>
                    <a:pt x="16" y="49"/>
                    <a:pt x="16" y="51"/>
                    <a:pt x="14" y="51"/>
                  </a:cubicBezTo>
                  <a:cubicBezTo>
                    <a:pt x="14" y="51"/>
                    <a:pt x="14" y="50"/>
                    <a:pt x="13" y="50"/>
                  </a:cubicBezTo>
                  <a:cubicBezTo>
                    <a:pt x="12" y="49"/>
                    <a:pt x="12" y="49"/>
                    <a:pt x="10" y="49"/>
                  </a:cubicBezTo>
                  <a:cubicBezTo>
                    <a:pt x="10" y="49"/>
                    <a:pt x="9" y="49"/>
                    <a:pt x="9" y="49"/>
                  </a:cubicBezTo>
                  <a:cubicBezTo>
                    <a:pt x="8" y="49"/>
                    <a:pt x="8" y="48"/>
                    <a:pt x="8" y="48"/>
                  </a:cubicBezTo>
                  <a:cubicBezTo>
                    <a:pt x="8" y="48"/>
                    <a:pt x="8" y="48"/>
                    <a:pt x="8" y="47"/>
                  </a:cubicBezTo>
                  <a:cubicBezTo>
                    <a:pt x="9" y="47"/>
                    <a:pt x="9" y="46"/>
                    <a:pt x="9" y="45"/>
                  </a:cubicBezTo>
                  <a:cubicBezTo>
                    <a:pt x="9" y="45"/>
                    <a:pt x="9" y="44"/>
                    <a:pt x="9" y="44"/>
                  </a:cubicBezTo>
                  <a:cubicBezTo>
                    <a:pt x="10" y="43"/>
                    <a:pt x="10" y="44"/>
                    <a:pt x="10" y="43"/>
                  </a:cubicBezTo>
                  <a:cubicBezTo>
                    <a:pt x="11" y="43"/>
                    <a:pt x="11" y="42"/>
                    <a:pt x="11" y="41"/>
                  </a:cubicBezTo>
                  <a:cubicBezTo>
                    <a:pt x="11" y="40"/>
                    <a:pt x="11" y="39"/>
                    <a:pt x="10" y="39"/>
                  </a:cubicBezTo>
                  <a:cubicBezTo>
                    <a:pt x="9" y="38"/>
                    <a:pt x="8" y="38"/>
                    <a:pt x="7" y="38"/>
                  </a:cubicBezTo>
                  <a:cubicBezTo>
                    <a:pt x="5" y="38"/>
                    <a:pt x="5" y="39"/>
                    <a:pt x="3" y="39"/>
                  </a:cubicBezTo>
                  <a:cubicBezTo>
                    <a:pt x="3" y="39"/>
                    <a:pt x="2" y="39"/>
                    <a:pt x="2" y="39"/>
                  </a:cubicBezTo>
                  <a:cubicBezTo>
                    <a:pt x="2" y="39"/>
                    <a:pt x="2" y="39"/>
                    <a:pt x="1" y="39"/>
                  </a:cubicBezTo>
                  <a:cubicBezTo>
                    <a:pt x="1" y="38"/>
                    <a:pt x="1" y="38"/>
                    <a:pt x="1" y="38"/>
                  </a:cubicBezTo>
                  <a:cubicBezTo>
                    <a:pt x="1" y="38"/>
                    <a:pt x="1" y="38"/>
                    <a:pt x="1" y="38"/>
                  </a:cubicBezTo>
                  <a:cubicBezTo>
                    <a:pt x="1" y="37"/>
                    <a:pt x="0" y="37"/>
                    <a:pt x="0" y="36"/>
                  </a:cubicBezTo>
                  <a:cubicBezTo>
                    <a:pt x="0" y="34"/>
                    <a:pt x="3" y="33"/>
                    <a:pt x="4" y="31"/>
                  </a:cubicBezTo>
                  <a:cubicBezTo>
                    <a:pt x="4" y="30"/>
                    <a:pt x="4" y="29"/>
                    <a:pt x="5" y="28"/>
                  </a:cubicBezTo>
                  <a:cubicBezTo>
                    <a:pt x="5" y="26"/>
                    <a:pt x="5" y="26"/>
                    <a:pt x="5" y="24"/>
                  </a:cubicBezTo>
                  <a:cubicBezTo>
                    <a:pt x="5" y="24"/>
                    <a:pt x="5" y="23"/>
                    <a:pt x="5" y="22"/>
                  </a:cubicBezTo>
                  <a:cubicBezTo>
                    <a:pt x="5" y="21"/>
                    <a:pt x="5" y="21"/>
                    <a:pt x="5" y="20"/>
                  </a:cubicBezTo>
                  <a:cubicBezTo>
                    <a:pt x="5" y="20"/>
                    <a:pt x="4" y="20"/>
                    <a:pt x="4" y="19"/>
                  </a:cubicBezTo>
                  <a:cubicBezTo>
                    <a:pt x="4" y="19"/>
                    <a:pt x="5" y="18"/>
                    <a:pt x="6" y="18"/>
                  </a:cubicBezTo>
                  <a:cubicBezTo>
                    <a:pt x="9" y="18"/>
                    <a:pt x="10" y="18"/>
                    <a:pt x="13" y="18"/>
                  </a:cubicBezTo>
                  <a:cubicBezTo>
                    <a:pt x="13" y="18"/>
                    <a:pt x="13" y="18"/>
                    <a:pt x="13" y="17"/>
                  </a:cubicBezTo>
                  <a:cubicBezTo>
                    <a:pt x="14" y="17"/>
                    <a:pt x="14" y="16"/>
                    <a:pt x="14" y="16"/>
                  </a:cubicBezTo>
                  <a:cubicBezTo>
                    <a:pt x="14" y="15"/>
                    <a:pt x="15" y="15"/>
                    <a:pt x="15" y="14"/>
                  </a:cubicBezTo>
                  <a:cubicBezTo>
                    <a:pt x="15" y="13"/>
                    <a:pt x="15" y="13"/>
                    <a:pt x="15" y="13"/>
                  </a:cubicBezTo>
                  <a:cubicBezTo>
                    <a:pt x="15" y="12"/>
                    <a:pt x="16" y="12"/>
                    <a:pt x="17" y="12"/>
                  </a:cubicBezTo>
                  <a:cubicBezTo>
                    <a:pt x="17" y="11"/>
                    <a:pt x="17" y="11"/>
                    <a:pt x="17" y="10"/>
                  </a:cubicBezTo>
                  <a:cubicBezTo>
                    <a:pt x="18" y="8"/>
                    <a:pt x="20" y="8"/>
                    <a:pt x="20" y="7"/>
                  </a:cubicBezTo>
                  <a:cubicBezTo>
                    <a:pt x="20" y="2"/>
                    <a:pt x="20" y="2"/>
                    <a:pt x="20" y="2"/>
                  </a:cubicBezTo>
                  <a:cubicBezTo>
                    <a:pt x="20" y="2"/>
                    <a:pt x="20" y="2"/>
                    <a:pt x="20" y="1"/>
                  </a:cubicBezTo>
                  <a:cubicBezTo>
                    <a:pt x="20" y="1"/>
                    <a:pt x="20" y="1"/>
                    <a:pt x="20" y="0"/>
                  </a:cubicBezTo>
                  <a:cubicBezTo>
                    <a:pt x="21" y="0"/>
                    <a:pt x="22" y="1"/>
                    <a:pt x="23" y="0"/>
                  </a:cubicBezTo>
                  <a:close/>
                </a:path>
              </a:pathLst>
            </a:custGeom>
            <a:grpFill/>
            <a:ln>
              <a:noFill/>
            </a:ln>
          </p:spPr>
          <p:txBody>
            <a:bodyPr vert="horz" wrap="square" lIns="68580" tIns="34290" rIns="68580" bIns="34290" numCol="1" anchor="t" anchorCtr="0" compatLnSpc="1">
              <a:prstTxWarp prst="textNoShape">
                <a:avLst/>
              </a:prstTxWarp>
            </a:bodyPr>
            <a:lstStyle/>
            <a:p>
              <a:endParaRPr lang="en-US" sz="1350"/>
            </a:p>
          </p:txBody>
        </p:sp>
        <p:sp>
          <p:nvSpPr>
            <p:cNvPr id="44" name="Freeform 46"/>
            <p:cNvSpPr>
              <a:spLocks noEditPoints="1"/>
            </p:cNvSpPr>
            <p:nvPr/>
          </p:nvSpPr>
          <p:spPr bwMode="auto">
            <a:xfrm>
              <a:off x="7570664" y="3616175"/>
              <a:ext cx="162397" cy="280266"/>
            </a:xfrm>
            <a:custGeom>
              <a:avLst/>
              <a:gdLst>
                <a:gd name="T0" fmla="*/ 14 w 26"/>
                <a:gd name="T1" fmla="*/ 45 h 45"/>
                <a:gd name="T2" fmla="*/ 18 w 26"/>
                <a:gd name="T3" fmla="*/ 43 h 45"/>
                <a:gd name="T4" fmla="*/ 16 w 26"/>
                <a:gd name="T5" fmla="*/ 42 h 45"/>
                <a:gd name="T6" fmla="*/ 14 w 26"/>
                <a:gd name="T7" fmla="*/ 44 h 45"/>
                <a:gd name="T8" fmla="*/ 0 w 26"/>
                <a:gd name="T9" fmla="*/ 8 h 45"/>
                <a:gd name="T10" fmla="*/ 2 w 26"/>
                <a:gd name="T11" fmla="*/ 3 h 45"/>
                <a:gd name="T12" fmla="*/ 8 w 26"/>
                <a:gd name="T13" fmla="*/ 0 h 45"/>
                <a:gd name="T14" fmla="*/ 10 w 26"/>
                <a:gd name="T15" fmla="*/ 1 h 45"/>
                <a:gd name="T16" fmla="*/ 14 w 26"/>
                <a:gd name="T17" fmla="*/ 4 h 45"/>
                <a:gd name="T18" fmla="*/ 19 w 26"/>
                <a:gd name="T19" fmla="*/ 9 h 45"/>
                <a:gd name="T20" fmla="*/ 22 w 26"/>
                <a:gd name="T21" fmla="*/ 15 h 45"/>
                <a:gd name="T22" fmla="*/ 23 w 26"/>
                <a:gd name="T23" fmla="*/ 15 h 45"/>
                <a:gd name="T24" fmla="*/ 24 w 26"/>
                <a:gd name="T25" fmla="*/ 17 h 45"/>
                <a:gd name="T26" fmla="*/ 24 w 26"/>
                <a:gd name="T27" fmla="*/ 23 h 45"/>
                <a:gd name="T28" fmla="*/ 23 w 26"/>
                <a:gd name="T29" fmla="*/ 23 h 45"/>
                <a:gd name="T30" fmla="*/ 22 w 26"/>
                <a:gd name="T31" fmla="*/ 26 h 45"/>
                <a:gd name="T32" fmla="*/ 19 w 26"/>
                <a:gd name="T33" fmla="*/ 27 h 45"/>
                <a:gd name="T34" fmla="*/ 17 w 26"/>
                <a:gd name="T35" fmla="*/ 30 h 45"/>
                <a:gd name="T36" fmla="*/ 14 w 26"/>
                <a:gd name="T37" fmla="*/ 31 h 45"/>
                <a:gd name="T38" fmla="*/ 12 w 26"/>
                <a:gd name="T39" fmla="*/ 33 h 45"/>
                <a:gd name="T40" fmla="*/ 10 w 26"/>
                <a:gd name="T41" fmla="*/ 34 h 45"/>
                <a:gd name="T42" fmla="*/ 9 w 26"/>
                <a:gd name="T43" fmla="*/ 32 h 45"/>
                <a:gd name="T44" fmla="*/ 8 w 26"/>
                <a:gd name="T45" fmla="*/ 29 h 45"/>
                <a:gd name="T46" fmla="*/ 7 w 26"/>
                <a:gd name="T47" fmla="*/ 26 h 45"/>
                <a:gd name="T48" fmla="*/ 7 w 26"/>
                <a:gd name="T49" fmla="*/ 23 h 45"/>
                <a:gd name="T50" fmla="*/ 6 w 26"/>
                <a:gd name="T51" fmla="*/ 22 h 45"/>
                <a:gd name="T52" fmla="*/ 3 w 26"/>
                <a:gd name="T53" fmla="*/ 18 h 45"/>
                <a:gd name="T54" fmla="*/ 2 w 26"/>
                <a:gd name="T55" fmla="*/ 19 h 45"/>
                <a:gd name="T56" fmla="*/ 1 w 26"/>
                <a:gd name="T57" fmla="*/ 17 h 45"/>
                <a:gd name="T58" fmla="*/ 3 w 26"/>
                <a:gd name="T59" fmla="*/ 15 h 45"/>
                <a:gd name="T60" fmla="*/ 5 w 26"/>
                <a:gd name="T61" fmla="*/ 14 h 45"/>
                <a:gd name="T62" fmla="*/ 2 w 26"/>
                <a:gd name="T63" fmla="*/ 10 h 45"/>
                <a:gd name="T64" fmla="*/ 0 w 26"/>
                <a:gd name="T65" fmla="*/ 9 h 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6" h="45">
                  <a:moveTo>
                    <a:pt x="14" y="44"/>
                  </a:moveTo>
                  <a:cubicBezTo>
                    <a:pt x="14" y="45"/>
                    <a:pt x="14" y="45"/>
                    <a:pt x="14" y="45"/>
                  </a:cubicBezTo>
                  <a:cubicBezTo>
                    <a:pt x="15" y="45"/>
                    <a:pt x="15" y="45"/>
                    <a:pt x="16" y="45"/>
                  </a:cubicBezTo>
                  <a:cubicBezTo>
                    <a:pt x="17" y="44"/>
                    <a:pt x="18" y="44"/>
                    <a:pt x="18" y="43"/>
                  </a:cubicBezTo>
                  <a:cubicBezTo>
                    <a:pt x="18" y="43"/>
                    <a:pt x="18" y="42"/>
                    <a:pt x="17" y="42"/>
                  </a:cubicBezTo>
                  <a:cubicBezTo>
                    <a:pt x="17" y="42"/>
                    <a:pt x="16" y="42"/>
                    <a:pt x="16" y="42"/>
                  </a:cubicBezTo>
                  <a:cubicBezTo>
                    <a:pt x="16" y="42"/>
                    <a:pt x="16" y="43"/>
                    <a:pt x="15" y="43"/>
                  </a:cubicBezTo>
                  <a:cubicBezTo>
                    <a:pt x="15" y="43"/>
                    <a:pt x="14" y="43"/>
                    <a:pt x="14" y="44"/>
                  </a:cubicBezTo>
                  <a:close/>
                  <a:moveTo>
                    <a:pt x="0" y="9"/>
                  </a:moveTo>
                  <a:cubicBezTo>
                    <a:pt x="0" y="9"/>
                    <a:pt x="0" y="9"/>
                    <a:pt x="0" y="8"/>
                  </a:cubicBezTo>
                  <a:cubicBezTo>
                    <a:pt x="0" y="7"/>
                    <a:pt x="1" y="6"/>
                    <a:pt x="1" y="5"/>
                  </a:cubicBezTo>
                  <a:cubicBezTo>
                    <a:pt x="1" y="4"/>
                    <a:pt x="1" y="3"/>
                    <a:pt x="2" y="3"/>
                  </a:cubicBezTo>
                  <a:cubicBezTo>
                    <a:pt x="5" y="3"/>
                    <a:pt x="5" y="3"/>
                    <a:pt x="5" y="3"/>
                  </a:cubicBezTo>
                  <a:cubicBezTo>
                    <a:pt x="7" y="3"/>
                    <a:pt x="7" y="2"/>
                    <a:pt x="8" y="0"/>
                  </a:cubicBezTo>
                  <a:cubicBezTo>
                    <a:pt x="8" y="0"/>
                    <a:pt x="8" y="0"/>
                    <a:pt x="8" y="0"/>
                  </a:cubicBezTo>
                  <a:cubicBezTo>
                    <a:pt x="9" y="0"/>
                    <a:pt x="9" y="1"/>
                    <a:pt x="10" y="1"/>
                  </a:cubicBezTo>
                  <a:cubicBezTo>
                    <a:pt x="11" y="1"/>
                    <a:pt x="12" y="2"/>
                    <a:pt x="13" y="3"/>
                  </a:cubicBezTo>
                  <a:cubicBezTo>
                    <a:pt x="13" y="4"/>
                    <a:pt x="13" y="4"/>
                    <a:pt x="14" y="4"/>
                  </a:cubicBezTo>
                  <a:cubicBezTo>
                    <a:pt x="15" y="6"/>
                    <a:pt x="17" y="6"/>
                    <a:pt x="18" y="7"/>
                  </a:cubicBezTo>
                  <a:cubicBezTo>
                    <a:pt x="19" y="7"/>
                    <a:pt x="19" y="8"/>
                    <a:pt x="19" y="9"/>
                  </a:cubicBezTo>
                  <a:cubicBezTo>
                    <a:pt x="20" y="10"/>
                    <a:pt x="21" y="11"/>
                    <a:pt x="21" y="13"/>
                  </a:cubicBezTo>
                  <a:cubicBezTo>
                    <a:pt x="22" y="14"/>
                    <a:pt x="22" y="14"/>
                    <a:pt x="22" y="15"/>
                  </a:cubicBezTo>
                  <a:cubicBezTo>
                    <a:pt x="22" y="15"/>
                    <a:pt x="22" y="16"/>
                    <a:pt x="22" y="16"/>
                  </a:cubicBezTo>
                  <a:cubicBezTo>
                    <a:pt x="22" y="16"/>
                    <a:pt x="23" y="16"/>
                    <a:pt x="23" y="15"/>
                  </a:cubicBezTo>
                  <a:cubicBezTo>
                    <a:pt x="24" y="15"/>
                    <a:pt x="24" y="15"/>
                    <a:pt x="24" y="15"/>
                  </a:cubicBezTo>
                  <a:cubicBezTo>
                    <a:pt x="24" y="16"/>
                    <a:pt x="24" y="16"/>
                    <a:pt x="24" y="17"/>
                  </a:cubicBezTo>
                  <a:cubicBezTo>
                    <a:pt x="25" y="19"/>
                    <a:pt x="26" y="20"/>
                    <a:pt x="26" y="22"/>
                  </a:cubicBezTo>
                  <a:cubicBezTo>
                    <a:pt x="26" y="23"/>
                    <a:pt x="25" y="23"/>
                    <a:pt x="24" y="23"/>
                  </a:cubicBezTo>
                  <a:cubicBezTo>
                    <a:pt x="24" y="23"/>
                    <a:pt x="24" y="23"/>
                    <a:pt x="24" y="23"/>
                  </a:cubicBezTo>
                  <a:cubicBezTo>
                    <a:pt x="23" y="23"/>
                    <a:pt x="23" y="23"/>
                    <a:pt x="23" y="23"/>
                  </a:cubicBezTo>
                  <a:cubicBezTo>
                    <a:pt x="23" y="25"/>
                    <a:pt x="23" y="25"/>
                    <a:pt x="23" y="25"/>
                  </a:cubicBezTo>
                  <a:cubicBezTo>
                    <a:pt x="23" y="25"/>
                    <a:pt x="22" y="25"/>
                    <a:pt x="22" y="26"/>
                  </a:cubicBezTo>
                  <a:cubicBezTo>
                    <a:pt x="21" y="26"/>
                    <a:pt x="21" y="26"/>
                    <a:pt x="21" y="26"/>
                  </a:cubicBezTo>
                  <a:cubicBezTo>
                    <a:pt x="20" y="27"/>
                    <a:pt x="19" y="26"/>
                    <a:pt x="19" y="27"/>
                  </a:cubicBezTo>
                  <a:cubicBezTo>
                    <a:pt x="18" y="27"/>
                    <a:pt x="18" y="28"/>
                    <a:pt x="18" y="29"/>
                  </a:cubicBezTo>
                  <a:cubicBezTo>
                    <a:pt x="18" y="30"/>
                    <a:pt x="17" y="30"/>
                    <a:pt x="17" y="30"/>
                  </a:cubicBezTo>
                  <a:cubicBezTo>
                    <a:pt x="16" y="30"/>
                    <a:pt x="16" y="31"/>
                    <a:pt x="15" y="31"/>
                  </a:cubicBezTo>
                  <a:cubicBezTo>
                    <a:pt x="15" y="31"/>
                    <a:pt x="14" y="31"/>
                    <a:pt x="14" y="31"/>
                  </a:cubicBezTo>
                  <a:cubicBezTo>
                    <a:pt x="14" y="32"/>
                    <a:pt x="14" y="32"/>
                    <a:pt x="14" y="32"/>
                  </a:cubicBezTo>
                  <a:cubicBezTo>
                    <a:pt x="14" y="33"/>
                    <a:pt x="13" y="33"/>
                    <a:pt x="12" y="33"/>
                  </a:cubicBezTo>
                  <a:cubicBezTo>
                    <a:pt x="12" y="34"/>
                    <a:pt x="12" y="34"/>
                    <a:pt x="11" y="34"/>
                  </a:cubicBezTo>
                  <a:cubicBezTo>
                    <a:pt x="11" y="34"/>
                    <a:pt x="10" y="34"/>
                    <a:pt x="10" y="34"/>
                  </a:cubicBezTo>
                  <a:cubicBezTo>
                    <a:pt x="10" y="34"/>
                    <a:pt x="10" y="34"/>
                    <a:pt x="9" y="34"/>
                  </a:cubicBezTo>
                  <a:cubicBezTo>
                    <a:pt x="9" y="33"/>
                    <a:pt x="9" y="33"/>
                    <a:pt x="9" y="32"/>
                  </a:cubicBezTo>
                  <a:cubicBezTo>
                    <a:pt x="8" y="32"/>
                    <a:pt x="7" y="31"/>
                    <a:pt x="7" y="30"/>
                  </a:cubicBezTo>
                  <a:cubicBezTo>
                    <a:pt x="7" y="30"/>
                    <a:pt x="8" y="30"/>
                    <a:pt x="8" y="29"/>
                  </a:cubicBezTo>
                  <a:cubicBezTo>
                    <a:pt x="8" y="28"/>
                    <a:pt x="7" y="28"/>
                    <a:pt x="7" y="26"/>
                  </a:cubicBezTo>
                  <a:cubicBezTo>
                    <a:pt x="7" y="26"/>
                    <a:pt x="7" y="26"/>
                    <a:pt x="7" y="26"/>
                  </a:cubicBezTo>
                  <a:cubicBezTo>
                    <a:pt x="8" y="25"/>
                    <a:pt x="8" y="25"/>
                    <a:pt x="8" y="24"/>
                  </a:cubicBezTo>
                  <a:cubicBezTo>
                    <a:pt x="8" y="24"/>
                    <a:pt x="8" y="24"/>
                    <a:pt x="7" y="23"/>
                  </a:cubicBezTo>
                  <a:cubicBezTo>
                    <a:pt x="7" y="23"/>
                    <a:pt x="7" y="22"/>
                    <a:pt x="7" y="22"/>
                  </a:cubicBezTo>
                  <a:cubicBezTo>
                    <a:pt x="6" y="22"/>
                    <a:pt x="6" y="22"/>
                    <a:pt x="6" y="22"/>
                  </a:cubicBezTo>
                  <a:cubicBezTo>
                    <a:pt x="5" y="22"/>
                    <a:pt x="5" y="21"/>
                    <a:pt x="4" y="20"/>
                  </a:cubicBezTo>
                  <a:cubicBezTo>
                    <a:pt x="4" y="20"/>
                    <a:pt x="3" y="19"/>
                    <a:pt x="3" y="18"/>
                  </a:cubicBezTo>
                  <a:cubicBezTo>
                    <a:pt x="3" y="18"/>
                    <a:pt x="3" y="18"/>
                    <a:pt x="3" y="18"/>
                  </a:cubicBezTo>
                  <a:cubicBezTo>
                    <a:pt x="2" y="18"/>
                    <a:pt x="2" y="19"/>
                    <a:pt x="2" y="19"/>
                  </a:cubicBezTo>
                  <a:cubicBezTo>
                    <a:pt x="1" y="19"/>
                    <a:pt x="1" y="19"/>
                    <a:pt x="1" y="18"/>
                  </a:cubicBezTo>
                  <a:cubicBezTo>
                    <a:pt x="1" y="18"/>
                    <a:pt x="1" y="18"/>
                    <a:pt x="1" y="17"/>
                  </a:cubicBezTo>
                  <a:cubicBezTo>
                    <a:pt x="1" y="17"/>
                    <a:pt x="1" y="16"/>
                    <a:pt x="2" y="16"/>
                  </a:cubicBezTo>
                  <a:cubicBezTo>
                    <a:pt x="2" y="15"/>
                    <a:pt x="3" y="15"/>
                    <a:pt x="3" y="15"/>
                  </a:cubicBezTo>
                  <a:cubicBezTo>
                    <a:pt x="4" y="15"/>
                    <a:pt x="4" y="15"/>
                    <a:pt x="5" y="15"/>
                  </a:cubicBezTo>
                  <a:cubicBezTo>
                    <a:pt x="5" y="15"/>
                    <a:pt x="5" y="15"/>
                    <a:pt x="5" y="14"/>
                  </a:cubicBezTo>
                  <a:cubicBezTo>
                    <a:pt x="4" y="13"/>
                    <a:pt x="3" y="13"/>
                    <a:pt x="3" y="12"/>
                  </a:cubicBezTo>
                  <a:cubicBezTo>
                    <a:pt x="2" y="11"/>
                    <a:pt x="2" y="11"/>
                    <a:pt x="2" y="10"/>
                  </a:cubicBezTo>
                  <a:cubicBezTo>
                    <a:pt x="2" y="10"/>
                    <a:pt x="1" y="9"/>
                    <a:pt x="1" y="9"/>
                  </a:cubicBezTo>
                  <a:cubicBezTo>
                    <a:pt x="0" y="9"/>
                    <a:pt x="0" y="9"/>
                    <a:pt x="0" y="9"/>
                  </a:cubicBezTo>
                  <a:close/>
                </a:path>
              </a:pathLst>
            </a:custGeom>
            <a:grpFill/>
            <a:ln>
              <a:noFill/>
            </a:ln>
          </p:spPr>
          <p:txBody>
            <a:bodyPr vert="horz" wrap="square" lIns="68580" tIns="34290" rIns="68580" bIns="34290" numCol="1" anchor="t" anchorCtr="0" compatLnSpc="1">
              <a:prstTxWarp prst="textNoShape">
                <a:avLst/>
              </a:prstTxWarp>
            </a:bodyPr>
            <a:lstStyle/>
            <a:p>
              <a:endParaRPr lang="en-US" sz="1350"/>
            </a:p>
          </p:txBody>
        </p:sp>
        <p:sp>
          <p:nvSpPr>
            <p:cNvPr id="45" name="Freeform 47"/>
            <p:cNvSpPr>
              <a:spLocks noEditPoints="1"/>
            </p:cNvSpPr>
            <p:nvPr/>
          </p:nvSpPr>
          <p:spPr bwMode="auto">
            <a:xfrm>
              <a:off x="7746159" y="3037311"/>
              <a:ext cx="434803" cy="1181305"/>
            </a:xfrm>
            <a:custGeom>
              <a:avLst/>
              <a:gdLst>
                <a:gd name="T0" fmla="*/ 2 w 70"/>
                <a:gd name="T1" fmla="*/ 121 h 190"/>
                <a:gd name="T2" fmla="*/ 22 w 70"/>
                <a:gd name="T3" fmla="*/ 187 h 190"/>
                <a:gd name="T4" fmla="*/ 23 w 70"/>
                <a:gd name="T5" fmla="*/ 168 h 190"/>
                <a:gd name="T6" fmla="*/ 25 w 70"/>
                <a:gd name="T7" fmla="*/ 167 h 190"/>
                <a:gd name="T8" fmla="*/ 37 w 70"/>
                <a:gd name="T9" fmla="*/ 105 h 190"/>
                <a:gd name="T10" fmla="*/ 35 w 70"/>
                <a:gd name="T11" fmla="*/ 107 h 190"/>
                <a:gd name="T12" fmla="*/ 29 w 70"/>
                <a:gd name="T13" fmla="*/ 113 h 190"/>
                <a:gd name="T14" fmla="*/ 27 w 70"/>
                <a:gd name="T15" fmla="*/ 119 h 190"/>
                <a:gd name="T16" fmla="*/ 32 w 70"/>
                <a:gd name="T17" fmla="*/ 120 h 190"/>
                <a:gd name="T18" fmla="*/ 38 w 70"/>
                <a:gd name="T19" fmla="*/ 110 h 190"/>
                <a:gd name="T20" fmla="*/ 21 w 70"/>
                <a:gd name="T21" fmla="*/ 123 h 190"/>
                <a:gd name="T22" fmla="*/ 26 w 70"/>
                <a:gd name="T23" fmla="*/ 131 h 190"/>
                <a:gd name="T24" fmla="*/ 25 w 70"/>
                <a:gd name="T25" fmla="*/ 138 h 190"/>
                <a:gd name="T26" fmla="*/ 23 w 70"/>
                <a:gd name="T27" fmla="*/ 137 h 190"/>
                <a:gd name="T28" fmla="*/ 18 w 70"/>
                <a:gd name="T29" fmla="*/ 138 h 190"/>
                <a:gd name="T30" fmla="*/ 17 w 70"/>
                <a:gd name="T31" fmla="*/ 129 h 190"/>
                <a:gd name="T32" fmla="*/ 12 w 70"/>
                <a:gd name="T33" fmla="*/ 132 h 190"/>
                <a:gd name="T34" fmla="*/ 9 w 70"/>
                <a:gd name="T35" fmla="*/ 129 h 190"/>
                <a:gd name="T36" fmla="*/ 13 w 70"/>
                <a:gd name="T37" fmla="*/ 122 h 190"/>
                <a:gd name="T38" fmla="*/ 28 w 70"/>
                <a:gd name="T39" fmla="*/ 143 h 190"/>
                <a:gd name="T40" fmla="*/ 63 w 70"/>
                <a:gd name="T41" fmla="*/ 88 h 190"/>
                <a:gd name="T42" fmla="*/ 56 w 70"/>
                <a:gd name="T43" fmla="*/ 93 h 190"/>
                <a:gd name="T44" fmla="*/ 50 w 70"/>
                <a:gd name="T45" fmla="*/ 94 h 190"/>
                <a:gd name="T46" fmla="*/ 46 w 70"/>
                <a:gd name="T47" fmla="*/ 96 h 190"/>
                <a:gd name="T48" fmla="*/ 47 w 70"/>
                <a:gd name="T49" fmla="*/ 105 h 190"/>
                <a:gd name="T50" fmla="*/ 40 w 70"/>
                <a:gd name="T51" fmla="*/ 103 h 190"/>
                <a:gd name="T52" fmla="*/ 31 w 70"/>
                <a:gd name="T53" fmla="*/ 105 h 190"/>
                <a:gd name="T54" fmla="*/ 25 w 70"/>
                <a:gd name="T55" fmla="*/ 113 h 190"/>
                <a:gd name="T56" fmla="*/ 18 w 70"/>
                <a:gd name="T57" fmla="*/ 118 h 190"/>
                <a:gd name="T58" fmla="*/ 18 w 70"/>
                <a:gd name="T59" fmla="*/ 110 h 190"/>
                <a:gd name="T60" fmla="*/ 30 w 70"/>
                <a:gd name="T61" fmla="*/ 96 h 190"/>
                <a:gd name="T62" fmla="*/ 40 w 70"/>
                <a:gd name="T63" fmla="*/ 90 h 190"/>
                <a:gd name="T64" fmla="*/ 36 w 70"/>
                <a:gd name="T65" fmla="*/ 75 h 190"/>
                <a:gd name="T66" fmla="*/ 40 w 70"/>
                <a:gd name="T67" fmla="*/ 77 h 190"/>
                <a:gd name="T68" fmla="*/ 47 w 70"/>
                <a:gd name="T69" fmla="*/ 61 h 190"/>
                <a:gd name="T70" fmla="*/ 41 w 70"/>
                <a:gd name="T71" fmla="*/ 47 h 190"/>
                <a:gd name="T72" fmla="*/ 37 w 70"/>
                <a:gd name="T73" fmla="*/ 42 h 190"/>
                <a:gd name="T74" fmla="*/ 41 w 70"/>
                <a:gd name="T75" fmla="*/ 36 h 190"/>
                <a:gd name="T76" fmla="*/ 41 w 70"/>
                <a:gd name="T77" fmla="*/ 31 h 190"/>
                <a:gd name="T78" fmla="*/ 54 w 70"/>
                <a:gd name="T79" fmla="*/ 41 h 190"/>
                <a:gd name="T80" fmla="*/ 58 w 70"/>
                <a:gd name="T81" fmla="*/ 56 h 190"/>
                <a:gd name="T82" fmla="*/ 67 w 70"/>
                <a:gd name="T83" fmla="*/ 73 h 190"/>
                <a:gd name="T84" fmla="*/ 66 w 70"/>
                <a:gd name="T85" fmla="*/ 80 h 190"/>
                <a:gd name="T86" fmla="*/ 63 w 70"/>
                <a:gd name="T87" fmla="*/ 82 h 190"/>
                <a:gd name="T88" fmla="*/ 44 w 70"/>
                <a:gd name="T89" fmla="*/ 5 h 190"/>
                <a:gd name="T90" fmla="*/ 25 w 70"/>
                <a:gd name="T91" fmla="*/ 5 h 190"/>
                <a:gd name="T92" fmla="*/ 24 w 70"/>
                <a:gd name="T93" fmla="*/ 9 h 190"/>
                <a:gd name="T94" fmla="*/ 28 w 70"/>
                <a:gd name="T95" fmla="*/ 21 h 190"/>
                <a:gd name="T96" fmla="*/ 26 w 70"/>
                <a:gd name="T97" fmla="*/ 29 h 190"/>
                <a:gd name="T98" fmla="*/ 33 w 70"/>
                <a:gd name="T99" fmla="*/ 35 h 190"/>
                <a:gd name="T100" fmla="*/ 38 w 70"/>
                <a:gd name="T101" fmla="*/ 28 h 190"/>
                <a:gd name="T102" fmla="*/ 31 w 70"/>
                <a:gd name="T103" fmla="*/ 25 h 190"/>
                <a:gd name="T104" fmla="*/ 43 w 70"/>
                <a:gd name="T105" fmla="*/ 22 h 190"/>
                <a:gd name="T106" fmla="*/ 51 w 70"/>
                <a:gd name="T107" fmla="*/ 9 h 190"/>
                <a:gd name="T108" fmla="*/ 49 w 70"/>
                <a:gd name="T109" fmla="*/ 4 h 1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0" h="190">
                  <a:moveTo>
                    <a:pt x="2" y="121"/>
                  </a:moveTo>
                  <a:cubicBezTo>
                    <a:pt x="2" y="121"/>
                    <a:pt x="2" y="121"/>
                    <a:pt x="2" y="120"/>
                  </a:cubicBezTo>
                  <a:cubicBezTo>
                    <a:pt x="2" y="119"/>
                    <a:pt x="1" y="119"/>
                    <a:pt x="1" y="118"/>
                  </a:cubicBezTo>
                  <a:cubicBezTo>
                    <a:pt x="0" y="118"/>
                    <a:pt x="0" y="119"/>
                    <a:pt x="0" y="119"/>
                  </a:cubicBezTo>
                  <a:cubicBezTo>
                    <a:pt x="0" y="120"/>
                    <a:pt x="1" y="120"/>
                    <a:pt x="1" y="121"/>
                  </a:cubicBezTo>
                  <a:cubicBezTo>
                    <a:pt x="1" y="121"/>
                    <a:pt x="1" y="122"/>
                    <a:pt x="2" y="122"/>
                  </a:cubicBezTo>
                  <a:cubicBezTo>
                    <a:pt x="2" y="122"/>
                    <a:pt x="2" y="121"/>
                    <a:pt x="2" y="121"/>
                  </a:cubicBezTo>
                  <a:close/>
                  <a:moveTo>
                    <a:pt x="23" y="184"/>
                  </a:moveTo>
                  <a:cubicBezTo>
                    <a:pt x="23" y="184"/>
                    <a:pt x="23" y="184"/>
                    <a:pt x="22" y="184"/>
                  </a:cubicBezTo>
                  <a:cubicBezTo>
                    <a:pt x="22" y="184"/>
                    <a:pt x="22" y="184"/>
                    <a:pt x="22" y="184"/>
                  </a:cubicBezTo>
                  <a:cubicBezTo>
                    <a:pt x="21" y="184"/>
                    <a:pt x="20" y="184"/>
                    <a:pt x="19" y="184"/>
                  </a:cubicBezTo>
                  <a:cubicBezTo>
                    <a:pt x="19" y="185"/>
                    <a:pt x="19" y="185"/>
                    <a:pt x="19" y="185"/>
                  </a:cubicBezTo>
                  <a:cubicBezTo>
                    <a:pt x="20" y="185"/>
                    <a:pt x="20" y="185"/>
                    <a:pt x="21" y="186"/>
                  </a:cubicBezTo>
                  <a:cubicBezTo>
                    <a:pt x="21" y="186"/>
                    <a:pt x="21" y="187"/>
                    <a:pt x="22" y="187"/>
                  </a:cubicBezTo>
                  <a:cubicBezTo>
                    <a:pt x="22" y="186"/>
                    <a:pt x="23" y="185"/>
                    <a:pt x="23" y="184"/>
                  </a:cubicBezTo>
                  <a:close/>
                  <a:moveTo>
                    <a:pt x="21" y="188"/>
                  </a:moveTo>
                  <a:cubicBezTo>
                    <a:pt x="21" y="187"/>
                    <a:pt x="20" y="187"/>
                    <a:pt x="20" y="187"/>
                  </a:cubicBezTo>
                  <a:cubicBezTo>
                    <a:pt x="20" y="188"/>
                    <a:pt x="20" y="188"/>
                    <a:pt x="20" y="189"/>
                  </a:cubicBezTo>
                  <a:cubicBezTo>
                    <a:pt x="21" y="189"/>
                    <a:pt x="21" y="189"/>
                    <a:pt x="21" y="190"/>
                  </a:cubicBezTo>
                  <a:cubicBezTo>
                    <a:pt x="21" y="189"/>
                    <a:pt x="21" y="189"/>
                    <a:pt x="21" y="188"/>
                  </a:cubicBezTo>
                  <a:close/>
                  <a:moveTo>
                    <a:pt x="23" y="168"/>
                  </a:moveTo>
                  <a:cubicBezTo>
                    <a:pt x="23" y="169"/>
                    <a:pt x="24" y="169"/>
                    <a:pt x="24" y="169"/>
                  </a:cubicBezTo>
                  <a:cubicBezTo>
                    <a:pt x="24" y="169"/>
                    <a:pt x="24" y="170"/>
                    <a:pt x="25" y="170"/>
                  </a:cubicBezTo>
                  <a:cubicBezTo>
                    <a:pt x="25" y="170"/>
                    <a:pt x="25" y="169"/>
                    <a:pt x="26" y="169"/>
                  </a:cubicBezTo>
                  <a:cubicBezTo>
                    <a:pt x="26" y="168"/>
                    <a:pt x="26" y="167"/>
                    <a:pt x="26" y="166"/>
                  </a:cubicBezTo>
                  <a:cubicBezTo>
                    <a:pt x="26" y="166"/>
                    <a:pt x="26" y="166"/>
                    <a:pt x="26" y="166"/>
                  </a:cubicBezTo>
                  <a:cubicBezTo>
                    <a:pt x="26" y="166"/>
                    <a:pt x="26" y="166"/>
                    <a:pt x="25" y="166"/>
                  </a:cubicBezTo>
                  <a:cubicBezTo>
                    <a:pt x="25" y="166"/>
                    <a:pt x="25" y="167"/>
                    <a:pt x="25" y="167"/>
                  </a:cubicBezTo>
                  <a:cubicBezTo>
                    <a:pt x="24" y="168"/>
                    <a:pt x="23" y="168"/>
                    <a:pt x="23" y="168"/>
                  </a:cubicBezTo>
                  <a:close/>
                  <a:moveTo>
                    <a:pt x="38" y="104"/>
                  </a:moveTo>
                  <a:cubicBezTo>
                    <a:pt x="38" y="103"/>
                    <a:pt x="38" y="103"/>
                    <a:pt x="38" y="103"/>
                  </a:cubicBezTo>
                  <a:cubicBezTo>
                    <a:pt x="38" y="103"/>
                    <a:pt x="38" y="102"/>
                    <a:pt x="38" y="102"/>
                  </a:cubicBezTo>
                  <a:cubicBezTo>
                    <a:pt x="37" y="102"/>
                    <a:pt x="37" y="103"/>
                    <a:pt x="37" y="104"/>
                  </a:cubicBezTo>
                  <a:cubicBezTo>
                    <a:pt x="37" y="104"/>
                    <a:pt x="37" y="104"/>
                    <a:pt x="37" y="104"/>
                  </a:cubicBezTo>
                  <a:cubicBezTo>
                    <a:pt x="37" y="105"/>
                    <a:pt x="37" y="105"/>
                    <a:pt x="37" y="105"/>
                  </a:cubicBezTo>
                  <a:cubicBezTo>
                    <a:pt x="37" y="105"/>
                    <a:pt x="37" y="106"/>
                    <a:pt x="37" y="106"/>
                  </a:cubicBezTo>
                  <a:cubicBezTo>
                    <a:pt x="37" y="106"/>
                    <a:pt x="37" y="105"/>
                    <a:pt x="37" y="105"/>
                  </a:cubicBezTo>
                  <a:cubicBezTo>
                    <a:pt x="38" y="105"/>
                    <a:pt x="38" y="105"/>
                    <a:pt x="38" y="105"/>
                  </a:cubicBezTo>
                  <a:cubicBezTo>
                    <a:pt x="38" y="105"/>
                    <a:pt x="38" y="105"/>
                    <a:pt x="38" y="105"/>
                  </a:cubicBezTo>
                  <a:cubicBezTo>
                    <a:pt x="38" y="104"/>
                    <a:pt x="38" y="104"/>
                    <a:pt x="38" y="104"/>
                  </a:cubicBezTo>
                  <a:close/>
                  <a:moveTo>
                    <a:pt x="37" y="107"/>
                  </a:moveTo>
                  <a:cubicBezTo>
                    <a:pt x="36" y="107"/>
                    <a:pt x="36" y="107"/>
                    <a:pt x="35" y="107"/>
                  </a:cubicBezTo>
                  <a:cubicBezTo>
                    <a:pt x="35" y="107"/>
                    <a:pt x="35" y="106"/>
                    <a:pt x="34" y="106"/>
                  </a:cubicBezTo>
                  <a:cubicBezTo>
                    <a:pt x="34" y="106"/>
                    <a:pt x="34" y="107"/>
                    <a:pt x="34" y="107"/>
                  </a:cubicBezTo>
                  <a:cubicBezTo>
                    <a:pt x="34" y="107"/>
                    <a:pt x="33" y="107"/>
                    <a:pt x="33" y="108"/>
                  </a:cubicBezTo>
                  <a:cubicBezTo>
                    <a:pt x="32" y="108"/>
                    <a:pt x="32" y="108"/>
                    <a:pt x="31" y="109"/>
                  </a:cubicBezTo>
                  <a:cubicBezTo>
                    <a:pt x="31" y="109"/>
                    <a:pt x="31" y="109"/>
                    <a:pt x="31" y="110"/>
                  </a:cubicBezTo>
                  <a:cubicBezTo>
                    <a:pt x="31" y="111"/>
                    <a:pt x="31" y="112"/>
                    <a:pt x="30" y="112"/>
                  </a:cubicBezTo>
                  <a:cubicBezTo>
                    <a:pt x="29" y="113"/>
                    <a:pt x="29" y="113"/>
                    <a:pt x="29" y="113"/>
                  </a:cubicBezTo>
                  <a:cubicBezTo>
                    <a:pt x="28" y="113"/>
                    <a:pt x="28" y="113"/>
                    <a:pt x="27" y="112"/>
                  </a:cubicBezTo>
                  <a:cubicBezTo>
                    <a:pt x="27" y="113"/>
                    <a:pt x="27" y="113"/>
                    <a:pt x="27" y="113"/>
                  </a:cubicBezTo>
                  <a:cubicBezTo>
                    <a:pt x="27" y="113"/>
                    <a:pt x="27" y="114"/>
                    <a:pt x="27" y="114"/>
                  </a:cubicBezTo>
                  <a:cubicBezTo>
                    <a:pt x="27" y="115"/>
                    <a:pt x="27" y="115"/>
                    <a:pt x="27" y="115"/>
                  </a:cubicBezTo>
                  <a:cubicBezTo>
                    <a:pt x="27" y="117"/>
                    <a:pt x="26" y="117"/>
                    <a:pt x="25" y="118"/>
                  </a:cubicBezTo>
                  <a:cubicBezTo>
                    <a:pt x="26" y="118"/>
                    <a:pt x="26" y="118"/>
                    <a:pt x="26" y="118"/>
                  </a:cubicBezTo>
                  <a:cubicBezTo>
                    <a:pt x="27" y="118"/>
                    <a:pt x="27" y="118"/>
                    <a:pt x="27" y="119"/>
                  </a:cubicBezTo>
                  <a:cubicBezTo>
                    <a:pt x="27" y="119"/>
                    <a:pt x="28" y="119"/>
                    <a:pt x="28" y="119"/>
                  </a:cubicBezTo>
                  <a:cubicBezTo>
                    <a:pt x="28" y="120"/>
                    <a:pt x="28" y="120"/>
                    <a:pt x="28" y="120"/>
                  </a:cubicBezTo>
                  <a:cubicBezTo>
                    <a:pt x="28" y="121"/>
                    <a:pt x="28" y="121"/>
                    <a:pt x="28" y="122"/>
                  </a:cubicBezTo>
                  <a:cubicBezTo>
                    <a:pt x="28" y="122"/>
                    <a:pt x="29" y="122"/>
                    <a:pt x="29" y="122"/>
                  </a:cubicBezTo>
                  <a:cubicBezTo>
                    <a:pt x="30" y="122"/>
                    <a:pt x="30" y="123"/>
                    <a:pt x="31" y="123"/>
                  </a:cubicBezTo>
                  <a:cubicBezTo>
                    <a:pt x="32" y="123"/>
                    <a:pt x="33" y="122"/>
                    <a:pt x="33" y="121"/>
                  </a:cubicBezTo>
                  <a:cubicBezTo>
                    <a:pt x="33" y="121"/>
                    <a:pt x="32" y="121"/>
                    <a:pt x="32" y="120"/>
                  </a:cubicBezTo>
                  <a:cubicBezTo>
                    <a:pt x="32" y="119"/>
                    <a:pt x="32" y="119"/>
                    <a:pt x="32" y="118"/>
                  </a:cubicBezTo>
                  <a:cubicBezTo>
                    <a:pt x="32" y="117"/>
                    <a:pt x="33" y="117"/>
                    <a:pt x="33" y="116"/>
                  </a:cubicBezTo>
                  <a:cubicBezTo>
                    <a:pt x="33" y="115"/>
                    <a:pt x="33" y="114"/>
                    <a:pt x="34" y="114"/>
                  </a:cubicBezTo>
                  <a:cubicBezTo>
                    <a:pt x="34" y="114"/>
                    <a:pt x="34" y="114"/>
                    <a:pt x="35" y="114"/>
                  </a:cubicBezTo>
                  <a:cubicBezTo>
                    <a:pt x="37" y="114"/>
                    <a:pt x="37" y="114"/>
                    <a:pt x="37" y="114"/>
                  </a:cubicBezTo>
                  <a:cubicBezTo>
                    <a:pt x="37" y="113"/>
                    <a:pt x="37" y="113"/>
                    <a:pt x="37" y="113"/>
                  </a:cubicBezTo>
                  <a:cubicBezTo>
                    <a:pt x="37" y="112"/>
                    <a:pt x="38" y="111"/>
                    <a:pt x="38" y="110"/>
                  </a:cubicBezTo>
                  <a:cubicBezTo>
                    <a:pt x="39" y="110"/>
                    <a:pt x="39" y="110"/>
                    <a:pt x="39" y="110"/>
                  </a:cubicBezTo>
                  <a:cubicBezTo>
                    <a:pt x="39" y="109"/>
                    <a:pt x="38" y="109"/>
                    <a:pt x="38" y="108"/>
                  </a:cubicBezTo>
                  <a:cubicBezTo>
                    <a:pt x="38" y="108"/>
                    <a:pt x="38" y="107"/>
                    <a:pt x="37" y="107"/>
                  </a:cubicBezTo>
                  <a:close/>
                  <a:moveTo>
                    <a:pt x="22" y="121"/>
                  </a:moveTo>
                  <a:cubicBezTo>
                    <a:pt x="22" y="121"/>
                    <a:pt x="21" y="122"/>
                    <a:pt x="21" y="122"/>
                  </a:cubicBezTo>
                  <a:cubicBezTo>
                    <a:pt x="21" y="122"/>
                    <a:pt x="21" y="123"/>
                    <a:pt x="21" y="123"/>
                  </a:cubicBezTo>
                  <a:cubicBezTo>
                    <a:pt x="21" y="123"/>
                    <a:pt x="21" y="123"/>
                    <a:pt x="21" y="123"/>
                  </a:cubicBezTo>
                  <a:cubicBezTo>
                    <a:pt x="22" y="123"/>
                    <a:pt x="22" y="122"/>
                    <a:pt x="23" y="122"/>
                  </a:cubicBezTo>
                  <a:cubicBezTo>
                    <a:pt x="24" y="122"/>
                    <a:pt x="23" y="123"/>
                    <a:pt x="24" y="123"/>
                  </a:cubicBezTo>
                  <a:cubicBezTo>
                    <a:pt x="25" y="124"/>
                    <a:pt x="25" y="124"/>
                    <a:pt x="25" y="124"/>
                  </a:cubicBezTo>
                  <a:cubicBezTo>
                    <a:pt x="25" y="126"/>
                    <a:pt x="25" y="126"/>
                    <a:pt x="25" y="126"/>
                  </a:cubicBezTo>
                  <a:cubicBezTo>
                    <a:pt x="25" y="127"/>
                    <a:pt x="25" y="127"/>
                    <a:pt x="25" y="128"/>
                  </a:cubicBezTo>
                  <a:cubicBezTo>
                    <a:pt x="25" y="129"/>
                    <a:pt x="25" y="129"/>
                    <a:pt x="26" y="129"/>
                  </a:cubicBezTo>
                  <a:cubicBezTo>
                    <a:pt x="26" y="130"/>
                    <a:pt x="26" y="130"/>
                    <a:pt x="26" y="131"/>
                  </a:cubicBezTo>
                  <a:cubicBezTo>
                    <a:pt x="26" y="133"/>
                    <a:pt x="26" y="133"/>
                    <a:pt x="26" y="133"/>
                  </a:cubicBezTo>
                  <a:cubicBezTo>
                    <a:pt x="26" y="134"/>
                    <a:pt x="26" y="134"/>
                    <a:pt x="27" y="134"/>
                  </a:cubicBezTo>
                  <a:cubicBezTo>
                    <a:pt x="27" y="135"/>
                    <a:pt x="27" y="136"/>
                    <a:pt x="27" y="137"/>
                  </a:cubicBezTo>
                  <a:cubicBezTo>
                    <a:pt x="27" y="137"/>
                    <a:pt x="27" y="137"/>
                    <a:pt x="27" y="138"/>
                  </a:cubicBezTo>
                  <a:cubicBezTo>
                    <a:pt x="27" y="138"/>
                    <a:pt x="27" y="138"/>
                    <a:pt x="27" y="138"/>
                  </a:cubicBezTo>
                  <a:cubicBezTo>
                    <a:pt x="26" y="138"/>
                    <a:pt x="26" y="137"/>
                    <a:pt x="26" y="137"/>
                  </a:cubicBezTo>
                  <a:cubicBezTo>
                    <a:pt x="26" y="137"/>
                    <a:pt x="25" y="138"/>
                    <a:pt x="25" y="138"/>
                  </a:cubicBezTo>
                  <a:cubicBezTo>
                    <a:pt x="25" y="139"/>
                    <a:pt x="26" y="139"/>
                    <a:pt x="26" y="140"/>
                  </a:cubicBezTo>
                  <a:cubicBezTo>
                    <a:pt x="26" y="141"/>
                    <a:pt x="26" y="141"/>
                    <a:pt x="26" y="141"/>
                  </a:cubicBezTo>
                  <a:cubicBezTo>
                    <a:pt x="26" y="142"/>
                    <a:pt x="25" y="142"/>
                    <a:pt x="25" y="142"/>
                  </a:cubicBezTo>
                  <a:cubicBezTo>
                    <a:pt x="24" y="142"/>
                    <a:pt x="24" y="141"/>
                    <a:pt x="24" y="140"/>
                  </a:cubicBezTo>
                  <a:cubicBezTo>
                    <a:pt x="24" y="140"/>
                    <a:pt x="23" y="139"/>
                    <a:pt x="23" y="139"/>
                  </a:cubicBezTo>
                  <a:cubicBezTo>
                    <a:pt x="23" y="137"/>
                    <a:pt x="23" y="137"/>
                    <a:pt x="23" y="137"/>
                  </a:cubicBezTo>
                  <a:cubicBezTo>
                    <a:pt x="23" y="137"/>
                    <a:pt x="23" y="137"/>
                    <a:pt x="23" y="137"/>
                  </a:cubicBezTo>
                  <a:cubicBezTo>
                    <a:pt x="22" y="137"/>
                    <a:pt x="22" y="137"/>
                    <a:pt x="22" y="138"/>
                  </a:cubicBezTo>
                  <a:cubicBezTo>
                    <a:pt x="22" y="138"/>
                    <a:pt x="21" y="138"/>
                    <a:pt x="21" y="139"/>
                  </a:cubicBezTo>
                  <a:cubicBezTo>
                    <a:pt x="21" y="140"/>
                    <a:pt x="22" y="140"/>
                    <a:pt x="22" y="141"/>
                  </a:cubicBezTo>
                  <a:cubicBezTo>
                    <a:pt x="22" y="141"/>
                    <a:pt x="22" y="141"/>
                    <a:pt x="22" y="141"/>
                  </a:cubicBezTo>
                  <a:cubicBezTo>
                    <a:pt x="21" y="141"/>
                    <a:pt x="20" y="141"/>
                    <a:pt x="19" y="141"/>
                  </a:cubicBezTo>
                  <a:cubicBezTo>
                    <a:pt x="19" y="140"/>
                    <a:pt x="19" y="139"/>
                    <a:pt x="19" y="138"/>
                  </a:cubicBezTo>
                  <a:cubicBezTo>
                    <a:pt x="19" y="138"/>
                    <a:pt x="19" y="138"/>
                    <a:pt x="18" y="138"/>
                  </a:cubicBezTo>
                  <a:cubicBezTo>
                    <a:pt x="18" y="138"/>
                    <a:pt x="18" y="138"/>
                    <a:pt x="18" y="137"/>
                  </a:cubicBezTo>
                  <a:cubicBezTo>
                    <a:pt x="18" y="136"/>
                    <a:pt x="17" y="136"/>
                    <a:pt x="17" y="136"/>
                  </a:cubicBezTo>
                  <a:cubicBezTo>
                    <a:pt x="17" y="135"/>
                    <a:pt x="17" y="134"/>
                    <a:pt x="17" y="133"/>
                  </a:cubicBezTo>
                  <a:cubicBezTo>
                    <a:pt x="17" y="133"/>
                    <a:pt x="17" y="133"/>
                    <a:pt x="17" y="132"/>
                  </a:cubicBezTo>
                  <a:cubicBezTo>
                    <a:pt x="17" y="130"/>
                    <a:pt x="17" y="130"/>
                    <a:pt x="17" y="130"/>
                  </a:cubicBezTo>
                  <a:cubicBezTo>
                    <a:pt x="17" y="130"/>
                    <a:pt x="17" y="130"/>
                    <a:pt x="17" y="130"/>
                  </a:cubicBezTo>
                  <a:cubicBezTo>
                    <a:pt x="17" y="129"/>
                    <a:pt x="17" y="129"/>
                    <a:pt x="17" y="129"/>
                  </a:cubicBezTo>
                  <a:cubicBezTo>
                    <a:pt x="17" y="129"/>
                    <a:pt x="16" y="128"/>
                    <a:pt x="15" y="128"/>
                  </a:cubicBezTo>
                  <a:cubicBezTo>
                    <a:pt x="15" y="128"/>
                    <a:pt x="15" y="128"/>
                    <a:pt x="14" y="128"/>
                  </a:cubicBezTo>
                  <a:cubicBezTo>
                    <a:pt x="14" y="128"/>
                    <a:pt x="14" y="128"/>
                    <a:pt x="14" y="128"/>
                  </a:cubicBezTo>
                  <a:cubicBezTo>
                    <a:pt x="14" y="129"/>
                    <a:pt x="15" y="129"/>
                    <a:pt x="15" y="130"/>
                  </a:cubicBezTo>
                  <a:cubicBezTo>
                    <a:pt x="15" y="131"/>
                    <a:pt x="14" y="131"/>
                    <a:pt x="14" y="131"/>
                  </a:cubicBezTo>
                  <a:cubicBezTo>
                    <a:pt x="13" y="131"/>
                    <a:pt x="13" y="131"/>
                    <a:pt x="13" y="131"/>
                  </a:cubicBezTo>
                  <a:cubicBezTo>
                    <a:pt x="13" y="131"/>
                    <a:pt x="12" y="131"/>
                    <a:pt x="12" y="132"/>
                  </a:cubicBezTo>
                  <a:cubicBezTo>
                    <a:pt x="12" y="132"/>
                    <a:pt x="12" y="132"/>
                    <a:pt x="12" y="133"/>
                  </a:cubicBezTo>
                  <a:cubicBezTo>
                    <a:pt x="12" y="133"/>
                    <a:pt x="12" y="133"/>
                    <a:pt x="12" y="133"/>
                  </a:cubicBezTo>
                  <a:cubicBezTo>
                    <a:pt x="12" y="132"/>
                    <a:pt x="12" y="132"/>
                    <a:pt x="11" y="132"/>
                  </a:cubicBezTo>
                  <a:cubicBezTo>
                    <a:pt x="9" y="130"/>
                    <a:pt x="10" y="131"/>
                    <a:pt x="11" y="131"/>
                  </a:cubicBezTo>
                  <a:cubicBezTo>
                    <a:pt x="11" y="131"/>
                    <a:pt x="11" y="131"/>
                    <a:pt x="11" y="131"/>
                  </a:cubicBezTo>
                  <a:cubicBezTo>
                    <a:pt x="11" y="130"/>
                    <a:pt x="11" y="129"/>
                    <a:pt x="10" y="129"/>
                  </a:cubicBezTo>
                  <a:cubicBezTo>
                    <a:pt x="10" y="129"/>
                    <a:pt x="10" y="129"/>
                    <a:pt x="9" y="129"/>
                  </a:cubicBezTo>
                  <a:cubicBezTo>
                    <a:pt x="8" y="129"/>
                    <a:pt x="8" y="129"/>
                    <a:pt x="8" y="129"/>
                  </a:cubicBezTo>
                  <a:cubicBezTo>
                    <a:pt x="8" y="128"/>
                    <a:pt x="9" y="128"/>
                    <a:pt x="9" y="127"/>
                  </a:cubicBezTo>
                  <a:cubicBezTo>
                    <a:pt x="8" y="127"/>
                    <a:pt x="8" y="127"/>
                    <a:pt x="8" y="127"/>
                  </a:cubicBezTo>
                  <a:cubicBezTo>
                    <a:pt x="9" y="126"/>
                    <a:pt x="10" y="126"/>
                    <a:pt x="10" y="125"/>
                  </a:cubicBezTo>
                  <a:cubicBezTo>
                    <a:pt x="10" y="125"/>
                    <a:pt x="10" y="124"/>
                    <a:pt x="10" y="124"/>
                  </a:cubicBezTo>
                  <a:cubicBezTo>
                    <a:pt x="11" y="124"/>
                    <a:pt x="12" y="123"/>
                    <a:pt x="12" y="122"/>
                  </a:cubicBezTo>
                  <a:cubicBezTo>
                    <a:pt x="13" y="122"/>
                    <a:pt x="12" y="122"/>
                    <a:pt x="13" y="122"/>
                  </a:cubicBezTo>
                  <a:cubicBezTo>
                    <a:pt x="13" y="121"/>
                    <a:pt x="13" y="121"/>
                    <a:pt x="14" y="121"/>
                  </a:cubicBezTo>
                  <a:cubicBezTo>
                    <a:pt x="15" y="121"/>
                    <a:pt x="16" y="121"/>
                    <a:pt x="17" y="121"/>
                  </a:cubicBezTo>
                  <a:cubicBezTo>
                    <a:pt x="18" y="121"/>
                    <a:pt x="18" y="121"/>
                    <a:pt x="19" y="121"/>
                  </a:cubicBezTo>
                  <a:cubicBezTo>
                    <a:pt x="19" y="121"/>
                    <a:pt x="20" y="120"/>
                    <a:pt x="20" y="120"/>
                  </a:cubicBezTo>
                  <a:cubicBezTo>
                    <a:pt x="21" y="120"/>
                    <a:pt x="21" y="120"/>
                    <a:pt x="22" y="121"/>
                  </a:cubicBezTo>
                  <a:close/>
                  <a:moveTo>
                    <a:pt x="29" y="145"/>
                  </a:moveTo>
                  <a:cubicBezTo>
                    <a:pt x="29" y="144"/>
                    <a:pt x="29" y="143"/>
                    <a:pt x="28" y="143"/>
                  </a:cubicBezTo>
                  <a:cubicBezTo>
                    <a:pt x="28" y="143"/>
                    <a:pt x="28" y="143"/>
                    <a:pt x="28" y="143"/>
                  </a:cubicBezTo>
                  <a:cubicBezTo>
                    <a:pt x="28" y="143"/>
                    <a:pt x="28" y="143"/>
                    <a:pt x="28" y="143"/>
                  </a:cubicBezTo>
                  <a:cubicBezTo>
                    <a:pt x="28" y="143"/>
                    <a:pt x="28" y="144"/>
                    <a:pt x="28" y="144"/>
                  </a:cubicBezTo>
                  <a:cubicBezTo>
                    <a:pt x="28" y="145"/>
                    <a:pt x="28" y="145"/>
                    <a:pt x="28" y="146"/>
                  </a:cubicBezTo>
                  <a:cubicBezTo>
                    <a:pt x="29" y="147"/>
                    <a:pt x="29" y="146"/>
                    <a:pt x="29" y="145"/>
                  </a:cubicBezTo>
                  <a:close/>
                  <a:moveTo>
                    <a:pt x="62" y="84"/>
                  </a:moveTo>
                  <a:cubicBezTo>
                    <a:pt x="62" y="86"/>
                    <a:pt x="63" y="86"/>
                    <a:pt x="63" y="88"/>
                  </a:cubicBezTo>
                  <a:cubicBezTo>
                    <a:pt x="63" y="89"/>
                    <a:pt x="62" y="89"/>
                    <a:pt x="62" y="89"/>
                  </a:cubicBezTo>
                  <a:cubicBezTo>
                    <a:pt x="61" y="89"/>
                    <a:pt x="60" y="89"/>
                    <a:pt x="60" y="88"/>
                  </a:cubicBezTo>
                  <a:cubicBezTo>
                    <a:pt x="60" y="87"/>
                    <a:pt x="59" y="86"/>
                    <a:pt x="59" y="85"/>
                  </a:cubicBezTo>
                  <a:cubicBezTo>
                    <a:pt x="59" y="86"/>
                    <a:pt x="59" y="87"/>
                    <a:pt x="58" y="88"/>
                  </a:cubicBezTo>
                  <a:cubicBezTo>
                    <a:pt x="58" y="88"/>
                    <a:pt x="57" y="88"/>
                    <a:pt x="57" y="89"/>
                  </a:cubicBezTo>
                  <a:cubicBezTo>
                    <a:pt x="57" y="91"/>
                    <a:pt x="57" y="91"/>
                    <a:pt x="57" y="91"/>
                  </a:cubicBezTo>
                  <a:cubicBezTo>
                    <a:pt x="57" y="92"/>
                    <a:pt x="57" y="93"/>
                    <a:pt x="56" y="93"/>
                  </a:cubicBezTo>
                  <a:cubicBezTo>
                    <a:pt x="55" y="93"/>
                    <a:pt x="54" y="93"/>
                    <a:pt x="54" y="94"/>
                  </a:cubicBezTo>
                  <a:cubicBezTo>
                    <a:pt x="54" y="94"/>
                    <a:pt x="54" y="95"/>
                    <a:pt x="53" y="95"/>
                  </a:cubicBezTo>
                  <a:cubicBezTo>
                    <a:pt x="53" y="95"/>
                    <a:pt x="53" y="94"/>
                    <a:pt x="53" y="94"/>
                  </a:cubicBezTo>
                  <a:cubicBezTo>
                    <a:pt x="52" y="94"/>
                    <a:pt x="52" y="94"/>
                    <a:pt x="52" y="94"/>
                  </a:cubicBezTo>
                  <a:cubicBezTo>
                    <a:pt x="51" y="94"/>
                    <a:pt x="51" y="94"/>
                    <a:pt x="50" y="93"/>
                  </a:cubicBezTo>
                  <a:cubicBezTo>
                    <a:pt x="50" y="93"/>
                    <a:pt x="50" y="92"/>
                    <a:pt x="50" y="92"/>
                  </a:cubicBezTo>
                  <a:cubicBezTo>
                    <a:pt x="50" y="94"/>
                    <a:pt x="50" y="94"/>
                    <a:pt x="50" y="94"/>
                  </a:cubicBezTo>
                  <a:cubicBezTo>
                    <a:pt x="50" y="95"/>
                    <a:pt x="49" y="95"/>
                    <a:pt x="49" y="95"/>
                  </a:cubicBezTo>
                  <a:cubicBezTo>
                    <a:pt x="49" y="95"/>
                    <a:pt x="48" y="95"/>
                    <a:pt x="48" y="94"/>
                  </a:cubicBezTo>
                  <a:cubicBezTo>
                    <a:pt x="48" y="94"/>
                    <a:pt x="48" y="93"/>
                    <a:pt x="48" y="93"/>
                  </a:cubicBezTo>
                  <a:cubicBezTo>
                    <a:pt x="48" y="93"/>
                    <a:pt x="48" y="93"/>
                    <a:pt x="47" y="92"/>
                  </a:cubicBezTo>
                  <a:cubicBezTo>
                    <a:pt x="47" y="92"/>
                    <a:pt x="47" y="91"/>
                    <a:pt x="47" y="91"/>
                  </a:cubicBezTo>
                  <a:cubicBezTo>
                    <a:pt x="46" y="91"/>
                    <a:pt x="46" y="92"/>
                    <a:pt x="46" y="92"/>
                  </a:cubicBezTo>
                  <a:cubicBezTo>
                    <a:pt x="46" y="96"/>
                    <a:pt x="46" y="96"/>
                    <a:pt x="46" y="96"/>
                  </a:cubicBezTo>
                  <a:cubicBezTo>
                    <a:pt x="47" y="96"/>
                    <a:pt x="47" y="96"/>
                    <a:pt x="48" y="96"/>
                  </a:cubicBezTo>
                  <a:cubicBezTo>
                    <a:pt x="49" y="96"/>
                    <a:pt x="49" y="97"/>
                    <a:pt x="49" y="97"/>
                  </a:cubicBezTo>
                  <a:cubicBezTo>
                    <a:pt x="50" y="97"/>
                    <a:pt x="51" y="97"/>
                    <a:pt x="52" y="97"/>
                  </a:cubicBezTo>
                  <a:cubicBezTo>
                    <a:pt x="51" y="98"/>
                    <a:pt x="51" y="99"/>
                    <a:pt x="50" y="100"/>
                  </a:cubicBezTo>
                  <a:cubicBezTo>
                    <a:pt x="50" y="100"/>
                    <a:pt x="49" y="100"/>
                    <a:pt x="49" y="100"/>
                  </a:cubicBezTo>
                  <a:cubicBezTo>
                    <a:pt x="48" y="101"/>
                    <a:pt x="48" y="102"/>
                    <a:pt x="48" y="103"/>
                  </a:cubicBezTo>
                  <a:cubicBezTo>
                    <a:pt x="48" y="104"/>
                    <a:pt x="47" y="104"/>
                    <a:pt x="47" y="105"/>
                  </a:cubicBezTo>
                  <a:cubicBezTo>
                    <a:pt x="47" y="107"/>
                    <a:pt x="47" y="107"/>
                    <a:pt x="47" y="107"/>
                  </a:cubicBezTo>
                  <a:cubicBezTo>
                    <a:pt x="47" y="108"/>
                    <a:pt x="46" y="108"/>
                    <a:pt x="46" y="108"/>
                  </a:cubicBezTo>
                  <a:cubicBezTo>
                    <a:pt x="45" y="108"/>
                    <a:pt x="44" y="108"/>
                    <a:pt x="44" y="108"/>
                  </a:cubicBezTo>
                  <a:cubicBezTo>
                    <a:pt x="42" y="108"/>
                    <a:pt x="42" y="108"/>
                    <a:pt x="42" y="108"/>
                  </a:cubicBezTo>
                  <a:cubicBezTo>
                    <a:pt x="41" y="108"/>
                    <a:pt x="41" y="107"/>
                    <a:pt x="40" y="107"/>
                  </a:cubicBezTo>
                  <a:cubicBezTo>
                    <a:pt x="40" y="105"/>
                    <a:pt x="40" y="105"/>
                    <a:pt x="40" y="105"/>
                  </a:cubicBezTo>
                  <a:cubicBezTo>
                    <a:pt x="40" y="103"/>
                    <a:pt x="40" y="103"/>
                    <a:pt x="40" y="103"/>
                  </a:cubicBezTo>
                  <a:cubicBezTo>
                    <a:pt x="40" y="102"/>
                    <a:pt x="41" y="101"/>
                    <a:pt x="41" y="100"/>
                  </a:cubicBezTo>
                  <a:cubicBezTo>
                    <a:pt x="40" y="100"/>
                    <a:pt x="39" y="100"/>
                    <a:pt x="39" y="101"/>
                  </a:cubicBezTo>
                  <a:cubicBezTo>
                    <a:pt x="38" y="101"/>
                    <a:pt x="37" y="102"/>
                    <a:pt x="36" y="102"/>
                  </a:cubicBezTo>
                  <a:cubicBezTo>
                    <a:pt x="35" y="102"/>
                    <a:pt x="35" y="102"/>
                    <a:pt x="35" y="102"/>
                  </a:cubicBezTo>
                  <a:cubicBezTo>
                    <a:pt x="34" y="102"/>
                    <a:pt x="33" y="103"/>
                    <a:pt x="33" y="104"/>
                  </a:cubicBezTo>
                  <a:cubicBezTo>
                    <a:pt x="32" y="104"/>
                    <a:pt x="32" y="105"/>
                    <a:pt x="32" y="105"/>
                  </a:cubicBezTo>
                  <a:cubicBezTo>
                    <a:pt x="31" y="105"/>
                    <a:pt x="31" y="105"/>
                    <a:pt x="31" y="105"/>
                  </a:cubicBezTo>
                  <a:cubicBezTo>
                    <a:pt x="31" y="106"/>
                    <a:pt x="31" y="106"/>
                    <a:pt x="31" y="107"/>
                  </a:cubicBezTo>
                  <a:cubicBezTo>
                    <a:pt x="31" y="107"/>
                    <a:pt x="31" y="107"/>
                    <a:pt x="31" y="107"/>
                  </a:cubicBezTo>
                  <a:cubicBezTo>
                    <a:pt x="30" y="107"/>
                    <a:pt x="30" y="107"/>
                    <a:pt x="30" y="107"/>
                  </a:cubicBezTo>
                  <a:cubicBezTo>
                    <a:pt x="29" y="107"/>
                    <a:pt x="29" y="107"/>
                    <a:pt x="29" y="108"/>
                  </a:cubicBezTo>
                  <a:cubicBezTo>
                    <a:pt x="28" y="108"/>
                    <a:pt x="28" y="109"/>
                    <a:pt x="28" y="109"/>
                  </a:cubicBezTo>
                  <a:cubicBezTo>
                    <a:pt x="28" y="110"/>
                    <a:pt x="27" y="110"/>
                    <a:pt x="27" y="111"/>
                  </a:cubicBezTo>
                  <a:cubicBezTo>
                    <a:pt x="27" y="112"/>
                    <a:pt x="26" y="112"/>
                    <a:pt x="25" y="113"/>
                  </a:cubicBezTo>
                  <a:cubicBezTo>
                    <a:pt x="24" y="113"/>
                    <a:pt x="24" y="113"/>
                    <a:pt x="23" y="114"/>
                  </a:cubicBezTo>
                  <a:cubicBezTo>
                    <a:pt x="22" y="114"/>
                    <a:pt x="22" y="114"/>
                    <a:pt x="22" y="115"/>
                  </a:cubicBezTo>
                  <a:cubicBezTo>
                    <a:pt x="22" y="116"/>
                    <a:pt x="22" y="116"/>
                    <a:pt x="22" y="117"/>
                  </a:cubicBezTo>
                  <a:cubicBezTo>
                    <a:pt x="22" y="117"/>
                    <a:pt x="22" y="117"/>
                    <a:pt x="22" y="117"/>
                  </a:cubicBezTo>
                  <a:cubicBezTo>
                    <a:pt x="22" y="117"/>
                    <a:pt x="21" y="117"/>
                    <a:pt x="21" y="117"/>
                  </a:cubicBezTo>
                  <a:cubicBezTo>
                    <a:pt x="21" y="117"/>
                    <a:pt x="20" y="117"/>
                    <a:pt x="20" y="117"/>
                  </a:cubicBezTo>
                  <a:cubicBezTo>
                    <a:pt x="19" y="117"/>
                    <a:pt x="19" y="118"/>
                    <a:pt x="18" y="118"/>
                  </a:cubicBezTo>
                  <a:cubicBezTo>
                    <a:pt x="17" y="118"/>
                    <a:pt x="17" y="118"/>
                    <a:pt x="16" y="119"/>
                  </a:cubicBezTo>
                  <a:cubicBezTo>
                    <a:pt x="15" y="119"/>
                    <a:pt x="15" y="119"/>
                    <a:pt x="15" y="119"/>
                  </a:cubicBezTo>
                  <a:cubicBezTo>
                    <a:pt x="14" y="119"/>
                    <a:pt x="14" y="119"/>
                    <a:pt x="14" y="118"/>
                  </a:cubicBezTo>
                  <a:cubicBezTo>
                    <a:pt x="14" y="118"/>
                    <a:pt x="13" y="118"/>
                    <a:pt x="13" y="117"/>
                  </a:cubicBezTo>
                  <a:cubicBezTo>
                    <a:pt x="13" y="117"/>
                    <a:pt x="13" y="116"/>
                    <a:pt x="14" y="116"/>
                  </a:cubicBezTo>
                  <a:cubicBezTo>
                    <a:pt x="15" y="115"/>
                    <a:pt x="15" y="114"/>
                    <a:pt x="16" y="113"/>
                  </a:cubicBezTo>
                  <a:cubicBezTo>
                    <a:pt x="17" y="112"/>
                    <a:pt x="17" y="111"/>
                    <a:pt x="18" y="110"/>
                  </a:cubicBezTo>
                  <a:cubicBezTo>
                    <a:pt x="19" y="108"/>
                    <a:pt x="19" y="107"/>
                    <a:pt x="20" y="104"/>
                  </a:cubicBezTo>
                  <a:cubicBezTo>
                    <a:pt x="21" y="103"/>
                    <a:pt x="21" y="102"/>
                    <a:pt x="22" y="101"/>
                  </a:cubicBezTo>
                  <a:cubicBezTo>
                    <a:pt x="22" y="101"/>
                    <a:pt x="22" y="101"/>
                    <a:pt x="22" y="101"/>
                  </a:cubicBezTo>
                  <a:cubicBezTo>
                    <a:pt x="22" y="102"/>
                    <a:pt x="22" y="102"/>
                    <a:pt x="22" y="103"/>
                  </a:cubicBezTo>
                  <a:cubicBezTo>
                    <a:pt x="23" y="102"/>
                    <a:pt x="23" y="101"/>
                    <a:pt x="25" y="100"/>
                  </a:cubicBezTo>
                  <a:cubicBezTo>
                    <a:pt x="26" y="99"/>
                    <a:pt x="27" y="99"/>
                    <a:pt x="28" y="97"/>
                  </a:cubicBezTo>
                  <a:cubicBezTo>
                    <a:pt x="28" y="97"/>
                    <a:pt x="29" y="97"/>
                    <a:pt x="30" y="96"/>
                  </a:cubicBezTo>
                  <a:cubicBezTo>
                    <a:pt x="30" y="96"/>
                    <a:pt x="31" y="96"/>
                    <a:pt x="31" y="95"/>
                  </a:cubicBezTo>
                  <a:cubicBezTo>
                    <a:pt x="32" y="94"/>
                    <a:pt x="32" y="94"/>
                    <a:pt x="33" y="93"/>
                  </a:cubicBezTo>
                  <a:cubicBezTo>
                    <a:pt x="33" y="93"/>
                    <a:pt x="33" y="92"/>
                    <a:pt x="34" y="92"/>
                  </a:cubicBezTo>
                  <a:cubicBezTo>
                    <a:pt x="35" y="92"/>
                    <a:pt x="36" y="93"/>
                    <a:pt x="37" y="93"/>
                  </a:cubicBezTo>
                  <a:cubicBezTo>
                    <a:pt x="37" y="93"/>
                    <a:pt x="38" y="92"/>
                    <a:pt x="38" y="91"/>
                  </a:cubicBezTo>
                  <a:cubicBezTo>
                    <a:pt x="39" y="91"/>
                    <a:pt x="39" y="90"/>
                    <a:pt x="39" y="90"/>
                  </a:cubicBezTo>
                  <a:cubicBezTo>
                    <a:pt x="40" y="90"/>
                    <a:pt x="40" y="90"/>
                    <a:pt x="40" y="90"/>
                  </a:cubicBezTo>
                  <a:cubicBezTo>
                    <a:pt x="40" y="89"/>
                    <a:pt x="40" y="89"/>
                    <a:pt x="39" y="88"/>
                  </a:cubicBezTo>
                  <a:cubicBezTo>
                    <a:pt x="39" y="87"/>
                    <a:pt x="38" y="87"/>
                    <a:pt x="38" y="85"/>
                  </a:cubicBezTo>
                  <a:cubicBezTo>
                    <a:pt x="38" y="84"/>
                    <a:pt x="39" y="84"/>
                    <a:pt x="39" y="83"/>
                  </a:cubicBezTo>
                  <a:cubicBezTo>
                    <a:pt x="39" y="81"/>
                    <a:pt x="39" y="81"/>
                    <a:pt x="39" y="81"/>
                  </a:cubicBezTo>
                  <a:cubicBezTo>
                    <a:pt x="39" y="81"/>
                    <a:pt x="39" y="81"/>
                    <a:pt x="39" y="80"/>
                  </a:cubicBezTo>
                  <a:cubicBezTo>
                    <a:pt x="39" y="78"/>
                    <a:pt x="39" y="78"/>
                    <a:pt x="39" y="78"/>
                  </a:cubicBezTo>
                  <a:cubicBezTo>
                    <a:pt x="39" y="77"/>
                    <a:pt x="36" y="77"/>
                    <a:pt x="36" y="75"/>
                  </a:cubicBezTo>
                  <a:cubicBezTo>
                    <a:pt x="36" y="74"/>
                    <a:pt x="37" y="73"/>
                    <a:pt x="37" y="73"/>
                  </a:cubicBezTo>
                  <a:cubicBezTo>
                    <a:pt x="38" y="72"/>
                    <a:pt x="39" y="72"/>
                    <a:pt x="39" y="71"/>
                  </a:cubicBezTo>
                  <a:cubicBezTo>
                    <a:pt x="39" y="71"/>
                    <a:pt x="39" y="70"/>
                    <a:pt x="40" y="70"/>
                  </a:cubicBezTo>
                  <a:cubicBezTo>
                    <a:pt x="40" y="70"/>
                    <a:pt x="40" y="70"/>
                    <a:pt x="40" y="70"/>
                  </a:cubicBezTo>
                  <a:cubicBezTo>
                    <a:pt x="40" y="71"/>
                    <a:pt x="40" y="71"/>
                    <a:pt x="40" y="71"/>
                  </a:cubicBezTo>
                  <a:cubicBezTo>
                    <a:pt x="40" y="73"/>
                    <a:pt x="39" y="74"/>
                    <a:pt x="39" y="75"/>
                  </a:cubicBezTo>
                  <a:cubicBezTo>
                    <a:pt x="39" y="76"/>
                    <a:pt x="40" y="76"/>
                    <a:pt x="40" y="77"/>
                  </a:cubicBezTo>
                  <a:cubicBezTo>
                    <a:pt x="41" y="77"/>
                    <a:pt x="41" y="77"/>
                    <a:pt x="41" y="78"/>
                  </a:cubicBezTo>
                  <a:cubicBezTo>
                    <a:pt x="41" y="78"/>
                    <a:pt x="41" y="78"/>
                    <a:pt x="42" y="78"/>
                  </a:cubicBezTo>
                  <a:cubicBezTo>
                    <a:pt x="43" y="78"/>
                    <a:pt x="43" y="77"/>
                    <a:pt x="44" y="76"/>
                  </a:cubicBezTo>
                  <a:cubicBezTo>
                    <a:pt x="45" y="75"/>
                    <a:pt x="46" y="74"/>
                    <a:pt x="47" y="73"/>
                  </a:cubicBezTo>
                  <a:cubicBezTo>
                    <a:pt x="48" y="71"/>
                    <a:pt x="47" y="70"/>
                    <a:pt x="48" y="68"/>
                  </a:cubicBezTo>
                  <a:cubicBezTo>
                    <a:pt x="48" y="67"/>
                    <a:pt x="48" y="67"/>
                    <a:pt x="48" y="66"/>
                  </a:cubicBezTo>
                  <a:cubicBezTo>
                    <a:pt x="48" y="64"/>
                    <a:pt x="48" y="63"/>
                    <a:pt x="47" y="61"/>
                  </a:cubicBezTo>
                  <a:cubicBezTo>
                    <a:pt x="47" y="58"/>
                    <a:pt x="47" y="57"/>
                    <a:pt x="46" y="55"/>
                  </a:cubicBezTo>
                  <a:cubicBezTo>
                    <a:pt x="45" y="53"/>
                    <a:pt x="45" y="52"/>
                    <a:pt x="45" y="50"/>
                  </a:cubicBezTo>
                  <a:cubicBezTo>
                    <a:pt x="45" y="48"/>
                    <a:pt x="44" y="48"/>
                    <a:pt x="43" y="46"/>
                  </a:cubicBezTo>
                  <a:cubicBezTo>
                    <a:pt x="43" y="46"/>
                    <a:pt x="43" y="46"/>
                    <a:pt x="42" y="45"/>
                  </a:cubicBezTo>
                  <a:cubicBezTo>
                    <a:pt x="42" y="45"/>
                    <a:pt x="42" y="45"/>
                    <a:pt x="42" y="45"/>
                  </a:cubicBezTo>
                  <a:cubicBezTo>
                    <a:pt x="41" y="45"/>
                    <a:pt x="41" y="45"/>
                    <a:pt x="41" y="46"/>
                  </a:cubicBezTo>
                  <a:cubicBezTo>
                    <a:pt x="41" y="47"/>
                    <a:pt x="41" y="47"/>
                    <a:pt x="41" y="47"/>
                  </a:cubicBezTo>
                  <a:cubicBezTo>
                    <a:pt x="41" y="48"/>
                    <a:pt x="41" y="48"/>
                    <a:pt x="41" y="48"/>
                  </a:cubicBezTo>
                  <a:cubicBezTo>
                    <a:pt x="40" y="48"/>
                    <a:pt x="41" y="48"/>
                    <a:pt x="40" y="47"/>
                  </a:cubicBezTo>
                  <a:cubicBezTo>
                    <a:pt x="40" y="47"/>
                    <a:pt x="40" y="47"/>
                    <a:pt x="40" y="46"/>
                  </a:cubicBezTo>
                  <a:cubicBezTo>
                    <a:pt x="40" y="45"/>
                    <a:pt x="40" y="45"/>
                    <a:pt x="40" y="45"/>
                  </a:cubicBezTo>
                  <a:cubicBezTo>
                    <a:pt x="40" y="44"/>
                    <a:pt x="40" y="44"/>
                    <a:pt x="40" y="43"/>
                  </a:cubicBezTo>
                  <a:cubicBezTo>
                    <a:pt x="40" y="43"/>
                    <a:pt x="39" y="43"/>
                    <a:pt x="39" y="43"/>
                  </a:cubicBezTo>
                  <a:cubicBezTo>
                    <a:pt x="38" y="42"/>
                    <a:pt x="38" y="42"/>
                    <a:pt x="37" y="42"/>
                  </a:cubicBezTo>
                  <a:cubicBezTo>
                    <a:pt x="37" y="42"/>
                    <a:pt x="37" y="42"/>
                    <a:pt x="37" y="41"/>
                  </a:cubicBezTo>
                  <a:cubicBezTo>
                    <a:pt x="37" y="41"/>
                    <a:pt x="38" y="40"/>
                    <a:pt x="39" y="40"/>
                  </a:cubicBezTo>
                  <a:cubicBezTo>
                    <a:pt x="38" y="39"/>
                    <a:pt x="39" y="38"/>
                    <a:pt x="38" y="38"/>
                  </a:cubicBezTo>
                  <a:cubicBezTo>
                    <a:pt x="38" y="37"/>
                    <a:pt x="37" y="38"/>
                    <a:pt x="36" y="37"/>
                  </a:cubicBezTo>
                  <a:cubicBezTo>
                    <a:pt x="37" y="37"/>
                    <a:pt x="37" y="36"/>
                    <a:pt x="38" y="36"/>
                  </a:cubicBezTo>
                  <a:cubicBezTo>
                    <a:pt x="39" y="36"/>
                    <a:pt x="40" y="38"/>
                    <a:pt x="41" y="38"/>
                  </a:cubicBezTo>
                  <a:cubicBezTo>
                    <a:pt x="42" y="38"/>
                    <a:pt x="41" y="37"/>
                    <a:pt x="41" y="36"/>
                  </a:cubicBezTo>
                  <a:cubicBezTo>
                    <a:pt x="42" y="36"/>
                    <a:pt x="43" y="36"/>
                    <a:pt x="43" y="35"/>
                  </a:cubicBezTo>
                  <a:cubicBezTo>
                    <a:pt x="43" y="35"/>
                    <a:pt x="43" y="35"/>
                    <a:pt x="42" y="34"/>
                  </a:cubicBezTo>
                  <a:cubicBezTo>
                    <a:pt x="42" y="33"/>
                    <a:pt x="41" y="33"/>
                    <a:pt x="40" y="33"/>
                  </a:cubicBezTo>
                  <a:cubicBezTo>
                    <a:pt x="40" y="33"/>
                    <a:pt x="40" y="34"/>
                    <a:pt x="39" y="35"/>
                  </a:cubicBezTo>
                  <a:cubicBezTo>
                    <a:pt x="39" y="34"/>
                    <a:pt x="39" y="33"/>
                    <a:pt x="38" y="33"/>
                  </a:cubicBezTo>
                  <a:cubicBezTo>
                    <a:pt x="38" y="32"/>
                    <a:pt x="39" y="32"/>
                    <a:pt x="39" y="32"/>
                  </a:cubicBezTo>
                  <a:cubicBezTo>
                    <a:pt x="40" y="32"/>
                    <a:pt x="41" y="32"/>
                    <a:pt x="41" y="31"/>
                  </a:cubicBezTo>
                  <a:cubicBezTo>
                    <a:pt x="42" y="32"/>
                    <a:pt x="42" y="32"/>
                    <a:pt x="43" y="33"/>
                  </a:cubicBezTo>
                  <a:cubicBezTo>
                    <a:pt x="43" y="34"/>
                    <a:pt x="44" y="34"/>
                    <a:pt x="45" y="35"/>
                  </a:cubicBezTo>
                  <a:cubicBezTo>
                    <a:pt x="46" y="35"/>
                    <a:pt x="46" y="36"/>
                    <a:pt x="47" y="37"/>
                  </a:cubicBezTo>
                  <a:cubicBezTo>
                    <a:pt x="48" y="37"/>
                    <a:pt x="49" y="37"/>
                    <a:pt x="50" y="38"/>
                  </a:cubicBezTo>
                  <a:cubicBezTo>
                    <a:pt x="51" y="38"/>
                    <a:pt x="51" y="38"/>
                    <a:pt x="51" y="38"/>
                  </a:cubicBezTo>
                  <a:cubicBezTo>
                    <a:pt x="52" y="39"/>
                    <a:pt x="52" y="40"/>
                    <a:pt x="52" y="40"/>
                  </a:cubicBezTo>
                  <a:cubicBezTo>
                    <a:pt x="53" y="40"/>
                    <a:pt x="53" y="40"/>
                    <a:pt x="54" y="41"/>
                  </a:cubicBezTo>
                  <a:cubicBezTo>
                    <a:pt x="55" y="41"/>
                    <a:pt x="55" y="42"/>
                    <a:pt x="56" y="43"/>
                  </a:cubicBezTo>
                  <a:cubicBezTo>
                    <a:pt x="56" y="44"/>
                    <a:pt x="57" y="45"/>
                    <a:pt x="57" y="46"/>
                  </a:cubicBezTo>
                  <a:cubicBezTo>
                    <a:pt x="57" y="50"/>
                    <a:pt x="57" y="50"/>
                    <a:pt x="57" y="50"/>
                  </a:cubicBezTo>
                  <a:cubicBezTo>
                    <a:pt x="57" y="51"/>
                    <a:pt x="57" y="52"/>
                    <a:pt x="58" y="53"/>
                  </a:cubicBezTo>
                  <a:cubicBezTo>
                    <a:pt x="58" y="54"/>
                    <a:pt x="59" y="54"/>
                    <a:pt x="60" y="54"/>
                  </a:cubicBezTo>
                  <a:cubicBezTo>
                    <a:pt x="59" y="55"/>
                    <a:pt x="58" y="54"/>
                    <a:pt x="58" y="55"/>
                  </a:cubicBezTo>
                  <a:cubicBezTo>
                    <a:pt x="58" y="56"/>
                    <a:pt x="58" y="56"/>
                    <a:pt x="58" y="56"/>
                  </a:cubicBezTo>
                  <a:cubicBezTo>
                    <a:pt x="58" y="57"/>
                    <a:pt x="58" y="57"/>
                    <a:pt x="58" y="58"/>
                  </a:cubicBezTo>
                  <a:cubicBezTo>
                    <a:pt x="58" y="58"/>
                    <a:pt x="59" y="58"/>
                    <a:pt x="59" y="58"/>
                  </a:cubicBezTo>
                  <a:cubicBezTo>
                    <a:pt x="60" y="58"/>
                    <a:pt x="60" y="59"/>
                    <a:pt x="61" y="59"/>
                  </a:cubicBezTo>
                  <a:cubicBezTo>
                    <a:pt x="62" y="61"/>
                    <a:pt x="63" y="62"/>
                    <a:pt x="63" y="63"/>
                  </a:cubicBezTo>
                  <a:cubicBezTo>
                    <a:pt x="64" y="65"/>
                    <a:pt x="64" y="67"/>
                    <a:pt x="65" y="69"/>
                  </a:cubicBezTo>
                  <a:cubicBezTo>
                    <a:pt x="65" y="70"/>
                    <a:pt x="66" y="70"/>
                    <a:pt x="66" y="71"/>
                  </a:cubicBezTo>
                  <a:cubicBezTo>
                    <a:pt x="66" y="72"/>
                    <a:pt x="67" y="72"/>
                    <a:pt x="67" y="73"/>
                  </a:cubicBezTo>
                  <a:cubicBezTo>
                    <a:pt x="68" y="73"/>
                    <a:pt x="68" y="74"/>
                    <a:pt x="68" y="74"/>
                  </a:cubicBezTo>
                  <a:cubicBezTo>
                    <a:pt x="69" y="74"/>
                    <a:pt x="69" y="74"/>
                    <a:pt x="70" y="74"/>
                  </a:cubicBezTo>
                  <a:cubicBezTo>
                    <a:pt x="69" y="75"/>
                    <a:pt x="69" y="75"/>
                    <a:pt x="69" y="76"/>
                  </a:cubicBezTo>
                  <a:cubicBezTo>
                    <a:pt x="69" y="77"/>
                    <a:pt x="69" y="77"/>
                    <a:pt x="69" y="78"/>
                  </a:cubicBezTo>
                  <a:cubicBezTo>
                    <a:pt x="69" y="79"/>
                    <a:pt x="68" y="80"/>
                    <a:pt x="68" y="80"/>
                  </a:cubicBezTo>
                  <a:cubicBezTo>
                    <a:pt x="68" y="81"/>
                    <a:pt x="68" y="82"/>
                    <a:pt x="67" y="82"/>
                  </a:cubicBezTo>
                  <a:cubicBezTo>
                    <a:pt x="66" y="82"/>
                    <a:pt x="66" y="81"/>
                    <a:pt x="66" y="80"/>
                  </a:cubicBezTo>
                  <a:cubicBezTo>
                    <a:pt x="66" y="79"/>
                    <a:pt x="65" y="78"/>
                    <a:pt x="64" y="77"/>
                  </a:cubicBezTo>
                  <a:cubicBezTo>
                    <a:pt x="64" y="77"/>
                    <a:pt x="64" y="77"/>
                    <a:pt x="63" y="77"/>
                  </a:cubicBezTo>
                  <a:cubicBezTo>
                    <a:pt x="63" y="77"/>
                    <a:pt x="63" y="78"/>
                    <a:pt x="63" y="79"/>
                  </a:cubicBezTo>
                  <a:cubicBezTo>
                    <a:pt x="63" y="79"/>
                    <a:pt x="63" y="79"/>
                    <a:pt x="63" y="80"/>
                  </a:cubicBezTo>
                  <a:cubicBezTo>
                    <a:pt x="62" y="80"/>
                    <a:pt x="62" y="80"/>
                    <a:pt x="62" y="80"/>
                  </a:cubicBezTo>
                  <a:cubicBezTo>
                    <a:pt x="62" y="81"/>
                    <a:pt x="63" y="81"/>
                    <a:pt x="63" y="82"/>
                  </a:cubicBezTo>
                  <a:cubicBezTo>
                    <a:pt x="63" y="82"/>
                    <a:pt x="63" y="82"/>
                    <a:pt x="63" y="82"/>
                  </a:cubicBezTo>
                  <a:cubicBezTo>
                    <a:pt x="62" y="82"/>
                    <a:pt x="62" y="82"/>
                    <a:pt x="62" y="82"/>
                  </a:cubicBezTo>
                  <a:cubicBezTo>
                    <a:pt x="61" y="82"/>
                    <a:pt x="61" y="83"/>
                    <a:pt x="61" y="83"/>
                  </a:cubicBezTo>
                  <a:cubicBezTo>
                    <a:pt x="61" y="84"/>
                    <a:pt x="61" y="84"/>
                    <a:pt x="62" y="84"/>
                  </a:cubicBezTo>
                  <a:close/>
                  <a:moveTo>
                    <a:pt x="45" y="0"/>
                  </a:moveTo>
                  <a:cubicBezTo>
                    <a:pt x="45" y="0"/>
                    <a:pt x="45" y="0"/>
                    <a:pt x="45" y="0"/>
                  </a:cubicBezTo>
                  <a:cubicBezTo>
                    <a:pt x="45" y="1"/>
                    <a:pt x="45" y="1"/>
                    <a:pt x="45" y="2"/>
                  </a:cubicBezTo>
                  <a:cubicBezTo>
                    <a:pt x="45" y="3"/>
                    <a:pt x="45" y="4"/>
                    <a:pt x="44" y="5"/>
                  </a:cubicBezTo>
                  <a:cubicBezTo>
                    <a:pt x="42" y="5"/>
                    <a:pt x="42" y="5"/>
                    <a:pt x="42" y="5"/>
                  </a:cubicBezTo>
                  <a:cubicBezTo>
                    <a:pt x="42" y="5"/>
                    <a:pt x="42" y="5"/>
                    <a:pt x="41" y="5"/>
                  </a:cubicBezTo>
                  <a:cubicBezTo>
                    <a:pt x="41" y="5"/>
                    <a:pt x="41" y="5"/>
                    <a:pt x="40" y="5"/>
                  </a:cubicBezTo>
                  <a:cubicBezTo>
                    <a:pt x="40" y="5"/>
                    <a:pt x="40" y="5"/>
                    <a:pt x="39" y="6"/>
                  </a:cubicBezTo>
                  <a:cubicBezTo>
                    <a:pt x="39" y="6"/>
                    <a:pt x="38" y="6"/>
                    <a:pt x="37" y="7"/>
                  </a:cubicBezTo>
                  <a:cubicBezTo>
                    <a:pt x="36" y="7"/>
                    <a:pt x="35" y="7"/>
                    <a:pt x="34" y="7"/>
                  </a:cubicBezTo>
                  <a:cubicBezTo>
                    <a:pt x="31" y="7"/>
                    <a:pt x="29" y="5"/>
                    <a:pt x="25" y="5"/>
                  </a:cubicBezTo>
                  <a:cubicBezTo>
                    <a:pt x="25" y="5"/>
                    <a:pt x="24" y="4"/>
                    <a:pt x="23" y="4"/>
                  </a:cubicBezTo>
                  <a:cubicBezTo>
                    <a:pt x="22" y="4"/>
                    <a:pt x="22" y="4"/>
                    <a:pt x="22" y="4"/>
                  </a:cubicBezTo>
                  <a:cubicBezTo>
                    <a:pt x="21" y="4"/>
                    <a:pt x="21" y="4"/>
                    <a:pt x="21" y="4"/>
                  </a:cubicBezTo>
                  <a:cubicBezTo>
                    <a:pt x="21" y="4"/>
                    <a:pt x="21" y="4"/>
                    <a:pt x="21" y="4"/>
                  </a:cubicBezTo>
                  <a:cubicBezTo>
                    <a:pt x="21" y="5"/>
                    <a:pt x="20" y="5"/>
                    <a:pt x="20" y="6"/>
                  </a:cubicBezTo>
                  <a:cubicBezTo>
                    <a:pt x="21" y="7"/>
                    <a:pt x="22" y="7"/>
                    <a:pt x="23" y="7"/>
                  </a:cubicBezTo>
                  <a:cubicBezTo>
                    <a:pt x="23" y="8"/>
                    <a:pt x="23" y="8"/>
                    <a:pt x="24" y="9"/>
                  </a:cubicBezTo>
                  <a:cubicBezTo>
                    <a:pt x="25" y="9"/>
                    <a:pt x="25" y="9"/>
                    <a:pt x="26" y="10"/>
                  </a:cubicBezTo>
                  <a:cubicBezTo>
                    <a:pt x="26" y="11"/>
                    <a:pt x="26" y="12"/>
                    <a:pt x="27" y="13"/>
                  </a:cubicBezTo>
                  <a:cubicBezTo>
                    <a:pt x="27" y="14"/>
                    <a:pt x="29" y="14"/>
                    <a:pt x="29" y="15"/>
                  </a:cubicBezTo>
                  <a:cubicBezTo>
                    <a:pt x="29" y="17"/>
                    <a:pt x="29" y="17"/>
                    <a:pt x="29" y="17"/>
                  </a:cubicBezTo>
                  <a:cubicBezTo>
                    <a:pt x="29" y="18"/>
                    <a:pt x="30" y="19"/>
                    <a:pt x="30" y="20"/>
                  </a:cubicBezTo>
                  <a:cubicBezTo>
                    <a:pt x="30" y="20"/>
                    <a:pt x="30" y="21"/>
                    <a:pt x="30" y="21"/>
                  </a:cubicBezTo>
                  <a:cubicBezTo>
                    <a:pt x="28" y="21"/>
                    <a:pt x="28" y="21"/>
                    <a:pt x="28" y="21"/>
                  </a:cubicBezTo>
                  <a:cubicBezTo>
                    <a:pt x="27" y="21"/>
                    <a:pt x="27" y="21"/>
                    <a:pt x="27" y="21"/>
                  </a:cubicBezTo>
                  <a:cubicBezTo>
                    <a:pt x="26" y="22"/>
                    <a:pt x="25" y="22"/>
                    <a:pt x="25" y="23"/>
                  </a:cubicBezTo>
                  <a:cubicBezTo>
                    <a:pt x="25" y="24"/>
                    <a:pt x="28" y="23"/>
                    <a:pt x="28" y="24"/>
                  </a:cubicBezTo>
                  <a:cubicBezTo>
                    <a:pt x="28" y="25"/>
                    <a:pt x="28" y="25"/>
                    <a:pt x="27" y="25"/>
                  </a:cubicBezTo>
                  <a:cubicBezTo>
                    <a:pt x="27" y="26"/>
                    <a:pt x="27" y="26"/>
                    <a:pt x="27" y="27"/>
                  </a:cubicBezTo>
                  <a:cubicBezTo>
                    <a:pt x="26" y="27"/>
                    <a:pt x="26" y="27"/>
                    <a:pt x="26" y="28"/>
                  </a:cubicBezTo>
                  <a:cubicBezTo>
                    <a:pt x="26" y="28"/>
                    <a:pt x="26" y="29"/>
                    <a:pt x="26" y="29"/>
                  </a:cubicBezTo>
                  <a:cubicBezTo>
                    <a:pt x="27" y="29"/>
                    <a:pt x="27" y="29"/>
                    <a:pt x="27" y="30"/>
                  </a:cubicBezTo>
                  <a:cubicBezTo>
                    <a:pt x="27" y="30"/>
                    <a:pt x="27" y="30"/>
                    <a:pt x="27" y="30"/>
                  </a:cubicBezTo>
                  <a:cubicBezTo>
                    <a:pt x="27" y="31"/>
                    <a:pt x="28" y="31"/>
                    <a:pt x="28" y="31"/>
                  </a:cubicBezTo>
                  <a:cubicBezTo>
                    <a:pt x="30" y="31"/>
                    <a:pt x="30" y="31"/>
                    <a:pt x="30" y="31"/>
                  </a:cubicBezTo>
                  <a:cubicBezTo>
                    <a:pt x="31" y="31"/>
                    <a:pt x="32" y="31"/>
                    <a:pt x="33" y="31"/>
                  </a:cubicBezTo>
                  <a:cubicBezTo>
                    <a:pt x="33" y="32"/>
                    <a:pt x="32" y="33"/>
                    <a:pt x="32" y="33"/>
                  </a:cubicBezTo>
                  <a:cubicBezTo>
                    <a:pt x="32" y="34"/>
                    <a:pt x="33" y="35"/>
                    <a:pt x="33" y="35"/>
                  </a:cubicBezTo>
                  <a:cubicBezTo>
                    <a:pt x="34" y="35"/>
                    <a:pt x="34" y="35"/>
                    <a:pt x="35" y="35"/>
                  </a:cubicBezTo>
                  <a:cubicBezTo>
                    <a:pt x="35" y="34"/>
                    <a:pt x="35" y="33"/>
                    <a:pt x="35" y="32"/>
                  </a:cubicBezTo>
                  <a:cubicBezTo>
                    <a:pt x="35" y="30"/>
                    <a:pt x="35" y="30"/>
                    <a:pt x="35" y="30"/>
                  </a:cubicBezTo>
                  <a:cubicBezTo>
                    <a:pt x="36" y="30"/>
                    <a:pt x="36" y="30"/>
                    <a:pt x="36" y="30"/>
                  </a:cubicBezTo>
                  <a:cubicBezTo>
                    <a:pt x="37" y="30"/>
                    <a:pt x="37" y="30"/>
                    <a:pt x="37" y="30"/>
                  </a:cubicBezTo>
                  <a:cubicBezTo>
                    <a:pt x="38" y="30"/>
                    <a:pt x="39" y="30"/>
                    <a:pt x="39" y="29"/>
                  </a:cubicBezTo>
                  <a:cubicBezTo>
                    <a:pt x="39" y="29"/>
                    <a:pt x="38" y="28"/>
                    <a:pt x="38" y="28"/>
                  </a:cubicBezTo>
                  <a:cubicBezTo>
                    <a:pt x="36" y="28"/>
                    <a:pt x="36" y="28"/>
                    <a:pt x="36" y="28"/>
                  </a:cubicBezTo>
                  <a:cubicBezTo>
                    <a:pt x="36" y="28"/>
                    <a:pt x="35" y="28"/>
                    <a:pt x="35" y="28"/>
                  </a:cubicBezTo>
                  <a:cubicBezTo>
                    <a:pt x="34" y="28"/>
                    <a:pt x="33" y="28"/>
                    <a:pt x="33" y="28"/>
                  </a:cubicBezTo>
                  <a:cubicBezTo>
                    <a:pt x="32" y="29"/>
                    <a:pt x="31" y="28"/>
                    <a:pt x="30" y="29"/>
                  </a:cubicBezTo>
                  <a:cubicBezTo>
                    <a:pt x="30" y="29"/>
                    <a:pt x="30" y="29"/>
                    <a:pt x="30" y="28"/>
                  </a:cubicBezTo>
                  <a:cubicBezTo>
                    <a:pt x="30" y="27"/>
                    <a:pt x="30" y="27"/>
                    <a:pt x="30" y="26"/>
                  </a:cubicBezTo>
                  <a:cubicBezTo>
                    <a:pt x="30" y="25"/>
                    <a:pt x="31" y="25"/>
                    <a:pt x="31" y="25"/>
                  </a:cubicBezTo>
                  <a:cubicBezTo>
                    <a:pt x="32" y="25"/>
                    <a:pt x="32" y="25"/>
                    <a:pt x="32" y="25"/>
                  </a:cubicBezTo>
                  <a:cubicBezTo>
                    <a:pt x="33" y="25"/>
                    <a:pt x="33" y="26"/>
                    <a:pt x="34" y="26"/>
                  </a:cubicBezTo>
                  <a:cubicBezTo>
                    <a:pt x="34" y="25"/>
                    <a:pt x="35" y="25"/>
                    <a:pt x="35" y="24"/>
                  </a:cubicBezTo>
                  <a:cubicBezTo>
                    <a:pt x="36" y="23"/>
                    <a:pt x="36" y="22"/>
                    <a:pt x="37" y="22"/>
                  </a:cubicBezTo>
                  <a:cubicBezTo>
                    <a:pt x="38" y="22"/>
                    <a:pt x="39" y="23"/>
                    <a:pt x="40" y="23"/>
                  </a:cubicBezTo>
                  <a:cubicBezTo>
                    <a:pt x="41" y="23"/>
                    <a:pt x="41" y="22"/>
                    <a:pt x="42" y="22"/>
                  </a:cubicBezTo>
                  <a:cubicBezTo>
                    <a:pt x="43" y="22"/>
                    <a:pt x="43" y="22"/>
                    <a:pt x="43" y="22"/>
                  </a:cubicBezTo>
                  <a:cubicBezTo>
                    <a:pt x="50" y="21"/>
                    <a:pt x="50" y="21"/>
                    <a:pt x="50" y="21"/>
                  </a:cubicBezTo>
                  <a:cubicBezTo>
                    <a:pt x="50" y="21"/>
                    <a:pt x="49" y="21"/>
                    <a:pt x="49" y="20"/>
                  </a:cubicBezTo>
                  <a:cubicBezTo>
                    <a:pt x="48" y="19"/>
                    <a:pt x="47" y="19"/>
                    <a:pt x="47" y="17"/>
                  </a:cubicBezTo>
                  <a:cubicBezTo>
                    <a:pt x="47" y="16"/>
                    <a:pt x="47" y="16"/>
                    <a:pt x="47" y="16"/>
                  </a:cubicBezTo>
                  <a:cubicBezTo>
                    <a:pt x="47" y="13"/>
                    <a:pt x="47" y="13"/>
                    <a:pt x="47" y="13"/>
                  </a:cubicBezTo>
                  <a:cubicBezTo>
                    <a:pt x="47" y="12"/>
                    <a:pt x="49" y="12"/>
                    <a:pt x="49" y="12"/>
                  </a:cubicBezTo>
                  <a:cubicBezTo>
                    <a:pt x="50" y="11"/>
                    <a:pt x="50" y="10"/>
                    <a:pt x="51" y="9"/>
                  </a:cubicBezTo>
                  <a:cubicBezTo>
                    <a:pt x="51" y="9"/>
                    <a:pt x="51" y="9"/>
                    <a:pt x="52" y="8"/>
                  </a:cubicBezTo>
                  <a:cubicBezTo>
                    <a:pt x="52" y="7"/>
                    <a:pt x="53" y="6"/>
                    <a:pt x="53" y="5"/>
                  </a:cubicBezTo>
                  <a:cubicBezTo>
                    <a:pt x="53" y="5"/>
                    <a:pt x="53" y="5"/>
                    <a:pt x="53" y="5"/>
                  </a:cubicBezTo>
                  <a:cubicBezTo>
                    <a:pt x="53" y="5"/>
                    <a:pt x="52" y="5"/>
                    <a:pt x="52" y="5"/>
                  </a:cubicBezTo>
                  <a:cubicBezTo>
                    <a:pt x="51" y="6"/>
                    <a:pt x="51" y="6"/>
                    <a:pt x="50" y="6"/>
                  </a:cubicBezTo>
                  <a:cubicBezTo>
                    <a:pt x="50" y="5"/>
                    <a:pt x="50" y="5"/>
                    <a:pt x="50" y="4"/>
                  </a:cubicBezTo>
                  <a:cubicBezTo>
                    <a:pt x="50" y="4"/>
                    <a:pt x="49" y="4"/>
                    <a:pt x="49" y="4"/>
                  </a:cubicBezTo>
                  <a:cubicBezTo>
                    <a:pt x="48" y="4"/>
                    <a:pt x="48" y="4"/>
                    <a:pt x="48" y="3"/>
                  </a:cubicBezTo>
                  <a:cubicBezTo>
                    <a:pt x="47" y="2"/>
                    <a:pt x="46" y="2"/>
                    <a:pt x="46" y="1"/>
                  </a:cubicBezTo>
                  <a:cubicBezTo>
                    <a:pt x="45" y="0"/>
                    <a:pt x="45" y="0"/>
                    <a:pt x="45" y="0"/>
                  </a:cubicBezTo>
                  <a:close/>
                </a:path>
              </a:pathLst>
            </a:custGeom>
            <a:grpFill/>
            <a:ln>
              <a:noFill/>
            </a:ln>
          </p:spPr>
          <p:txBody>
            <a:bodyPr vert="horz" wrap="square" lIns="68580" tIns="34290" rIns="68580" bIns="34290" numCol="1" anchor="t" anchorCtr="0" compatLnSpc="1">
              <a:prstTxWarp prst="textNoShape">
                <a:avLst/>
              </a:prstTxWarp>
            </a:bodyPr>
            <a:lstStyle/>
            <a:p>
              <a:endParaRPr lang="en-US" sz="1350"/>
            </a:p>
          </p:txBody>
        </p:sp>
        <p:sp>
          <p:nvSpPr>
            <p:cNvPr id="46" name="Freeform 48"/>
            <p:cNvSpPr>
              <a:spLocks/>
            </p:cNvSpPr>
            <p:nvPr/>
          </p:nvSpPr>
          <p:spPr bwMode="auto">
            <a:xfrm>
              <a:off x="7570664" y="4367914"/>
              <a:ext cx="62863" cy="185971"/>
            </a:xfrm>
            <a:custGeom>
              <a:avLst/>
              <a:gdLst>
                <a:gd name="T0" fmla="*/ 2 w 10"/>
                <a:gd name="T1" fmla="*/ 23 h 30"/>
                <a:gd name="T2" fmla="*/ 3 w 10"/>
                <a:gd name="T3" fmla="*/ 24 h 30"/>
                <a:gd name="T4" fmla="*/ 3 w 10"/>
                <a:gd name="T5" fmla="*/ 25 h 30"/>
                <a:gd name="T6" fmla="*/ 5 w 10"/>
                <a:gd name="T7" fmla="*/ 26 h 30"/>
                <a:gd name="T8" fmla="*/ 7 w 10"/>
                <a:gd name="T9" fmla="*/ 30 h 30"/>
                <a:gd name="T10" fmla="*/ 9 w 10"/>
                <a:gd name="T11" fmla="*/ 30 h 30"/>
                <a:gd name="T12" fmla="*/ 9 w 10"/>
                <a:gd name="T13" fmla="*/ 29 h 30"/>
                <a:gd name="T14" fmla="*/ 8 w 10"/>
                <a:gd name="T15" fmla="*/ 26 h 30"/>
                <a:gd name="T16" fmla="*/ 8 w 10"/>
                <a:gd name="T17" fmla="*/ 25 h 30"/>
                <a:gd name="T18" fmla="*/ 9 w 10"/>
                <a:gd name="T19" fmla="*/ 24 h 30"/>
                <a:gd name="T20" fmla="*/ 9 w 10"/>
                <a:gd name="T21" fmla="*/ 22 h 30"/>
                <a:gd name="T22" fmla="*/ 9 w 10"/>
                <a:gd name="T23" fmla="*/ 15 h 30"/>
                <a:gd name="T24" fmla="*/ 10 w 10"/>
                <a:gd name="T25" fmla="*/ 10 h 30"/>
                <a:gd name="T26" fmla="*/ 10 w 10"/>
                <a:gd name="T27" fmla="*/ 5 h 30"/>
                <a:gd name="T28" fmla="*/ 9 w 10"/>
                <a:gd name="T29" fmla="*/ 3 h 30"/>
                <a:gd name="T30" fmla="*/ 9 w 10"/>
                <a:gd name="T31" fmla="*/ 2 h 30"/>
                <a:gd name="T32" fmla="*/ 8 w 10"/>
                <a:gd name="T33" fmla="*/ 0 h 30"/>
                <a:gd name="T34" fmla="*/ 6 w 10"/>
                <a:gd name="T35" fmla="*/ 0 h 30"/>
                <a:gd name="T36" fmla="*/ 5 w 10"/>
                <a:gd name="T37" fmla="*/ 3 h 30"/>
                <a:gd name="T38" fmla="*/ 3 w 10"/>
                <a:gd name="T39" fmla="*/ 3 h 30"/>
                <a:gd name="T40" fmla="*/ 3 w 10"/>
                <a:gd name="T41" fmla="*/ 5 h 30"/>
                <a:gd name="T42" fmla="*/ 2 w 10"/>
                <a:gd name="T43" fmla="*/ 8 h 30"/>
                <a:gd name="T44" fmla="*/ 2 w 10"/>
                <a:gd name="T45" fmla="*/ 9 h 30"/>
                <a:gd name="T46" fmla="*/ 2 w 10"/>
                <a:gd name="T47" fmla="*/ 11 h 30"/>
                <a:gd name="T48" fmla="*/ 1 w 10"/>
                <a:gd name="T49" fmla="*/ 13 h 30"/>
                <a:gd name="T50" fmla="*/ 0 w 10"/>
                <a:gd name="T51" fmla="*/ 18 h 30"/>
                <a:gd name="T52" fmla="*/ 0 w 10"/>
                <a:gd name="T53" fmla="*/ 19 h 30"/>
                <a:gd name="T54" fmla="*/ 2 w 10"/>
                <a:gd name="T55" fmla="*/ 23 h 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 h="30">
                  <a:moveTo>
                    <a:pt x="2" y="23"/>
                  </a:moveTo>
                  <a:cubicBezTo>
                    <a:pt x="3" y="23"/>
                    <a:pt x="3" y="23"/>
                    <a:pt x="3" y="24"/>
                  </a:cubicBezTo>
                  <a:cubicBezTo>
                    <a:pt x="3" y="24"/>
                    <a:pt x="3" y="25"/>
                    <a:pt x="3" y="25"/>
                  </a:cubicBezTo>
                  <a:cubicBezTo>
                    <a:pt x="3" y="26"/>
                    <a:pt x="4" y="26"/>
                    <a:pt x="5" y="26"/>
                  </a:cubicBezTo>
                  <a:cubicBezTo>
                    <a:pt x="6" y="27"/>
                    <a:pt x="7" y="28"/>
                    <a:pt x="7" y="30"/>
                  </a:cubicBezTo>
                  <a:cubicBezTo>
                    <a:pt x="9" y="30"/>
                    <a:pt x="9" y="30"/>
                    <a:pt x="9" y="30"/>
                  </a:cubicBezTo>
                  <a:cubicBezTo>
                    <a:pt x="9" y="30"/>
                    <a:pt x="9" y="30"/>
                    <a:pt x="9" y="29"/>
                  </a:cubicBezTo>
                  <a:cubicBezTo>
                    <a:pt x="8" y="28"/>
                    <a:pt x="8" y="27"/>
                    <a:pt x="8" y="26"/>
                  </a:cubicBezTo>
                  <a:cubicBezTo>
                    <a:pt x="8" y="26"/>
                    <a:pt x="8" y="25"/>
                    <a:pt x="8" y="25"/>
                  </a:cubicBezTo>
                  <a:cubicBezTo>
                    <a:pt x="9" y="25"/>
                    <a:pt x="9" y="25"/>
                    <a:pt x="9" y="24"/>
                  </a:cubicBezTo>
                  <a:cubicBezTo>
                    <a:pt x="9" y="24"/>
                    <a:pt x="9" y="23"/>
                    <a:pt x="9" y="22"/>
                  </a:cubicBezTo>
                  <a:cubicBezTo>
                    <a:pt x="9" y="15"/>
                    <a:pt x="9" y="15"/>
                    <a:pt x="9" y="15"/>
                  </a:cubicBezTo>
                  <a:cubicBezTo>
                    <a:pt x="10" y="10"/>
                    <a:pt x="10" y="10"/>
                    <a:pt x="10" y="10"/>
                  </a:cubicBezTo>
                  <a:cubicBezTo>
                    <a:pt x="10" y="5"/>
                    <a:pt x="10" y="5"/>
                    <a:pt x="10" y="5"/>
                  </a:cubicBezTo>
                  <a:cubicBezTo>
                    <a:pt x="10" y="4"/>
                    <a:pt x="9" y="4"/>
                    <a:pt x="9" y="3"/>
                  </a:cubicBezTo>
                  <a:cubicBezTo>
                    <a:pt x="9" y="2"/>
                    <a:pt x="9" y="2"/>
                    <a:pt x="9" y="2"/>
                  </a:cubicBezTo>
                  <a:cubicBezTo>
                    <a:pt x="9" y="1"/>
                    <a:pt x="8" y="1"/>
                    <a:pt x="8" y="0"/>
                  </a:cubicBezTo>
                  <a:cubicBezTo>
                    <a:pt x="6" y="0"/>
                    <a:pt x="6" y="0"/>
                    <a:pt x="6" y="0"/>
                  </a:cubicBezTo>
                  <a:cubicBezTo>
                    <a:pt x="6" y="1"/>
                    <a:pt x="6" y="2"/>
                    <a:pt x="5" y="3"/>
                  </a:cubicBezTo>
                  <a:cubicBezTo>
                    <a:pt x="4" y="3"/>
                    <a:pt x="4" y="3"/>
                    <a:pt x="3" y="3"/>
                  </a:cubicBezTo>
                  <a:cubicBezTo>
                    <a:pt x="3" y="4"/>
                    <a:pt x="3" y="5"/>
                    <a:pt x="3" y="5"/>
                  </a:cubicBezTo>
                  <a:cubicBezTo>
                    <a:pt x="3" y="6"/>
                    <a:pt x="2" y="7"/>
                    <a:pt x="2" y="8"/>
                  </a:cubicBezTo>
                  <a:cubicBezTo>
                    <a:pt x="2" y="8"/>
                    <a:pt x="2" y="8"/>
                    <a:pt x="2" y="9"/>
                  </a:cubicBezTo>
                  <a:cubicBezTo>
                    <a:pt x="2" y="11"/>
                    <a:pt x="2" y="11"/>
                    <a:pt x="2" y="11"/>
                  </a:cubicBezTo>
                  <a:cubicBezTo>
                    <a:pt x="2" y="12"/>
                    <a:pt x="2" y="12"/>
                    <a:pt x="1" y="13"/>
                  </a:cubicBezTo>
                  <a:cubicBezTo>
                    <a:pt x="1" y="15"/>
                    <a:pt x="0" y="16"/>
                    <a:pt x="0" y="18"/>
                  </a:cubicBezTo>
                  <a:cubicBezTo>
                    <a:pt x="0" y="19"/>
                    <a:pt x="0" y="19"/>
                    <a:pt x="0" y="19"/>
                  </a:cubicBezTo>
                  <a:cubicBezTo>
                    <a:pt x="0" y="21"/>
                    <a:pt x="1" y="22"/>
                    <a:pt x="2" y="23"/>
                  </a:cubicBezTo>
                  <a:close/>
                </a:path>
              </a:pathLst>
            </a:custGeom>
            <a:grpFill/>
            <a:ln>
              <a:noFill/>
            </a:ln>
          </p:spPr>
          <p:txBody>
            <a:bodyPr vert="horz" wrap="square" lIns="68580" tIns="34290" rIns="68580" bIns="34290" numCol="1" anchor="t" anchorCtr="0" compatLnSpc="1">
              <a:prstTxWarp prst="textNoShape">
                <a:avLst/>
              </a:prstTxWarp>
            </a:bodyPr>
            <a:lstStyle/>
            <a:p>
              <a:endParaRPr lang="en-US" sz="1350"/>
            </a:p>
          </p:txBody>
        </p:sp>
        <p:sp>
          <p:nvSpPr>
            <p:cNvPr id="47" name="Freeform 49"/>
            <p:cNvSpPr>
              <a:spLocks noEditPoints="1"/>
            </p:cNvSpPr>
            <p:nvPr/>
          </p:nvSpPr>
          <p:spPr bwMode="auto">
            <a:xfrm>
              <a:off x="6454843" y="5436589"/>
              <a:ext cx="2234263" cy="895800"/>
            </a:xfrm>
            <a:custGeom>
              <a:avLst/>
              <a:gdLst>
                <a:gd name="T0" fmla="*/ 159 w 360"/>
                <a:gd name="T1" fmla="*/ 141 h 144"/>
                <a:gd name="T2" fmla="*/ 126 w 360"/>
                <a:gd name="T3" fmla="*/ 133 h 144"/>
                <a:gd name="T4" fmla="*/ 89 w 360"/>
                <a:gd name="T5" fmla="*/ 134 h 144"/>
                <a:gd name="T6" fmla="*/ 102 w 360"/>
                <a:gd name="T7" fmla="*/ 143 h 144"/>
                <a:gd name="T8" fmla="*/ 88 w 360"/>
                <a:gd name="T9" fmla="*/ 99 h 144"/>
                <a:gd name="T10" fmla="*/ 104 w 360"/>
                <a:gd name="T11" fmla="*/ 104 h 144"/>
                <a:gd name="T12" fmla="*/ 80 w 360"/>
                <a:gd name="T13" fmla="*/ 132 h 144"/>
                <a:gd name="T14" fmla="*/ 45 w 360"/>
                <a:gd name="T15" fmla="*/ 99 h 144"/>
                <a:gd name="T16" fmla="*/ 14 w 360"/>
                <a:gd name="T17" fmla="*/ 62 h 144"/>
                <a:gd name="T18" fmla="*/ 12 w 360"/>
                <a:gd name="T19" fmla="*/ 47 h 144"/>
                <a:gd name="T20" fmla="*/ 44 w 360"/>
                <a:gd name="T21" fmla="*/ 66 h 144"/>
                <a:gd name="T22" fmla="*/ 67 w 360"/>
                <a:gd name="T23" fmla="*/ 81 h 144"/>
                <a:gd name="T24" fmla="*/ 78 w 360"/>
                <a:gd name="T25" fmla="*/ 93 h 144"/>
                <a:gd name="T26" fmla="*/ 90 w 360"/>
                <a:gd name="T27" fmla="*/ 109 h 144"/>
                <a:gd name="T28" fmla="*/ 8 w 360"/>
                <a:gd name="T29" fmla="*/ 72 h 144"/>
                <a:gd name="T30" fmla="*/ 30 w 360"/>
                <a:gd name="T31" fmla="*/ 100 h 144"/>
                <a:gd name="T32" fmla="*/ 354 w 360"/>
                <a:gd name="T33" fmla="*/ 70 h 144"/>
                <a:gd name="T34" fmla="*/ 344 w 360"/>
                <a:gd name="T35" fmla="*/ 11 h 144"/>
                <a:gd name="T36" fmla="*/ 300 w 360"/>
                <a:gd name="T37" fmla="*/ 18 h 144"/>
                <a:gd name="T38" fmla="*/ 299 w 360"/>
                <a:gd name="T39" fmla="*/ 25 h 144"/>
                <a:gd name="T40" fmla="*/ 277 w 360"/>
                <a:gd name="T41" fmla="*/ 13 h 144"/>
                <a:gd name="T42" fmla="*/ 279 w 360"/>
                <a:gd name="T43" fmla="*/ 31 h 144"/>
                <a:gd name="T44" fmla="*/ 271 w 360"/>
                <a:gd name="T45" fmla="*/ 32 h 144"/>
                <a:gd name="T46" fmla="*/ 293 w 360"/>
                <a:gd name="T47" fmla="*/ 36 h 144"/>
                <a:gd name="T48" fmla="*/ 276 w 360"/>
                <a:gd name="T49" fmla="*/ 53 h 144"/>
                <a:gd name="T50" fmla="*/ 287 w 360"/>
                <a:gd name="T51" fmla="*/ 53 h 144"/>
                <a:gd name="T52" fmla="*/ 267 w 360"/>
                <a:gd name="T53" fmla="*/ 61 h 144"/>
                <a:gd name="T54" fmla="*/ 248 w 360"/>
                <a:gd name="T55" fmla="*/ 52 h 144"/>
                <a:gd name="T56" fmla="*/ 235 w 360"/>
                <a:gd name="T57" fmla="*/ 55 h 144"/>
                <a:gd name="T58" fmla="*/ 220 w 360"/>
                <a:gd name="T59" fmla="*/ 41 h 144"/>
                <a:gd name="T60" fmla="*/ 230 w 360"/>
                <a:gd name="T61" fmla="*/ 50 h 144"/>
                <a:gd name="T62" fmla="*/ 227 w 360"/>
                <a:gd name="T63" fmla="*/ 70 h 144"/>
                <a:gd name="T64" fmla="*/ 224 w 360"/>
                <a:gd name="T65" fmla="*/ 89 h 144"/>
                <a:gd name="T66" fmla="*/ 210 w 360"/>
                <a:gd name="T67" fmla="*/ 76 h 144"/>
                <a:gd name="T68" fmla="*/ 203 w 360"/>
                <a:gd name="T69" fmla="*/ 97 h 144"/>
                <a:gd name="T70" fmla="*/ 200 w 360"/>
                <a:gd name="T71" fmla="*/ 77 h 144"/>
                <a:gd name="T72" fmla="*/ 206 w 360"/>
                <a:gd name="T73" fmla="*/ 52 h 144"/>
                <a:gd name="T74" fmla="*/ 221 w 360"/>
                <a:gd name="T75" fmla="*/ 36 h 144"/>
                <a:gd name="T76" fmla="*/ 226 w 360"/>
                <a:gd name="T77" fmla="*/ 90 h 144"/>
                <a:gd name="T78" fmla="*/ 232 w 360"/>
                <a:gd name="T79" fmla="*/ 89 h 144"/>
                <a:gd name="T80" fmla="*/ 260 w 360"/>
                <a:gd name="T81" fmla="*/ 102 h 144"/>
                <a:gd name="T82" fmla="*/ 323 w 360"/>
                <a:gd name="T83" fmla="*/ 68 h 144"/>
                <a:gd name="T84" fmla="*/ 284 w 360"/>
                <a:gd name="T85" fmla="*/ 92 h 144"/>
                <a:gd name="T86" fmla="*/ 233 w 360"/>
                <a:gd name="T87" fmla="*/ 119 h 144"/>
                <a:gd name="T88" fmla="*/ 215 w 360"/>
                <a:gd name="T89" fmla="*/ 124 h 144"/>
                <a:gd name="T90" fmla="*/ 227 w 360"/>
                <a:gd name="T91" fmla="*/ 120 h 144"/>
                <a:gd name="T92" fmla="*/ 199 w 360"/>
                <a:gd name="T93" fmla="*/ 136 h 144"/>
                <a:gd name="T94" fmla="*/ 187 w 360"/>
                <a:gd name="T95" fmla="*/ 131 h 144"/>
                <a:gd name="T96" fmla="*/ 196 w 360"/>
                <a:gd name="T97" fmla="*/ 131 h 144"/>
                <a:gd name="T98" fmla="*/ 167 w 360"/>
                <a:gd name="T99" fmla="*/ 135 h 144"/>
                <a:gd name="T100" fmla="*/ 154 w 360"/>
                <a:gd name="T101" fmla="*/ 127 h 144"/>
                <a:gd name="T102" fmla="*/ 247 w 360"/>
                <a:gd name="T103" fmla="*/ 119 h 144"/>
                <a:gd name="T104" fmla="*/ 235 w 360"/>
                <a:gd name="T105" fmla="*/ 127 h 144"/>
                <a:gd name="T106" fmla="*/ 118 w 360"/>
                <a:gd name="T107" fmla="*/ 73 h 144"/>
                <a:gd name="T108" fmla="*/ 132 w 360"/>
                <a:gd name="T109" fmla="*/ 96 h 144"/>
                <a:gd name="T110" fmla="*/ 153 w 360"/>
                <a:gd name="T111" fmla="*/ 94 h 144"/>
                <a:gd name="T112" fmla="*/ 176 w 360"/>
                <a:gd name="T113" fmla="*/ 85 h 144"/>
                <a:gd name="T114" fmla="*/ 184 w 360"/>
                <a:gd name="T115" fmla="*/ 67 h 144"/>
                <a:gd name="T116" fmla="*/ 195 w 360"/>
                <a:gd name="T117" fmla="*/ 40 h 144"/>
                <a:gd name="T118" fmla="*/ 189 w 360"/>
                <a:gd name="T119" fmla="*/ 22 h 144"/>
                <a:gd name="T120" fmla="*/ 153 w 360"/>
                <a:gd name="T121" fmla="*/ 51 h 1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60" h="144">
                  <a:moveTo>
                    <a:pt x="125" y="142"/>
                  </a:moveTo>
                  <a:cubicBezTo>
                    <a:pt x="126" y="142"/>
                    <a:pt x="126" y="142"/>
                    <a:pt x="127" y="142"/>
                  </a:cubicBezTo>
                  <a:cubicBezTo>
                    <a:pt x="127" y="143"/>
                    <a:pt x="127" y="143"/>
                    <a:pt x="128" y="143"/>
                  </a:cubicBezTo>
                  <a:cubicBezTo>
                    <a:pt x="128" y="143"/>
                    <a:pt x="129" y="143"/>
                    <a:pt x="129" y="143"/>
                  </a:cubicBezTo>
                  <a:cubicBezTo>
                    <a:pt x="131" y="143"/>
                    <a:pt x="131" y="143"/>
                    <a:pt x="131" y="143"/>
                  </a:cubicBezTo>
                  <a:cubicBezTo>
                    <a:pt x="131" y="143"/>
                    <a:pt x="131" y="143"/>
                    <a:pt x="131" y="143"/>
                  </a:cubicBezTo>
                  <a:cubicBezTo>
                    <a:pt x="133" y="142"/>
                    <a:pt x="133" y="142"/>
                    <a:pt x="135" y="142"/>
                  </a:cubicBezTo>
                  <a:cubicBezTo>
                    <a:pt x="137" y="142"/>
                    <a:pt x="137" y="142"/>
                    <a:pt x="137" y="142"/>
                  </a:cubicBezTo>
                  <a:cubicBezTo>
                    <a:pt x="139" y="142"/>
                    <a:pt x="140" y="141"/>
                    <a:pt x="143" y="141"/>
                  </a:cubicBezTo>
                  <a:cubicBezTo>
                    <a:pt x="144" y="141"/>
                    <a:pt x="144" y="142"/>
                    <a:pt x="146" y="142"/>
                  </a:cubicBezTo>
                  <a:cubicBezTo>
                    <a:pt x="148" y="142"/>
                    <a:pt x="148" y="140"/>
                    <a:pt x="150" y="140"/>
                  </a:cubicBezTo>
                  <a:cubicBezTo>
                    <a:pt x="152" y="140"/>
                    <a:pt x="152" y="140"/>
                    <a:pt x="152" y="140"/>
                  </a:cubicBezTo>
                  <a:cubicBezTo>
                    <a:pt x="152" y="140"/>
                    <a:pt x="152" y="140"/>
                    <a:pt x="153" y="140"/>
                  </a:cubicBezTo>
                  <a:cubicBezTo>
                    <a:pt x="154" y="141"/>
                    <a:pt x="155" y="141"/>
                    <a:pt x="156" y="141"/>
                  </a:cubicBezTo>
                  <a:cubicBezTo>
                    <a:pt x="156" y="141"/>
                    <a:pt x="156" y="141"/>
                    <a:pt x="156" y="141"/>
                  </a:cubicBezTo>
                  <a:cubicBezTo>
                    <a:pt x="158" y="141"/>
                    <a:pt x="158" y="142"/>
                    <a:pt x="160" y="142"/>
                  </a:cubicBezTo>
                  <a:cubicBezTo>
                    <a:pt x="160" y="142"/>
                    <a:pt x="161" y="142"/>
                    <a:pt x="161" y="142"/>
                  </a:cubicBezTo>
                  <a:cubicBezTo>
                    <a:pt x="160" y="141"/>
                    <a:pt x="160" y="141"/>
                    <a:pt x="159" y="141"/>
                  </a:cubicBezTo>
                  <a:cubicBezTo>
                    <a:pt x="159" y="140"/>
                    <a:pt x="159" y="139"/>
                    <a:pt x="159" y="138"/>
                  </a:cubicBezTo>
                  <a:cubicBezTo>
                    <a:pt x="159" y="138"/>
                    <a:pt x="158" y="138"/>
                    <a:pt x="158" y="137"/>
                  </a:cubicBezTo>
                  <a:cubicBezTo>
                    <a:pt x="158" y="135"/>
                    <a:pt x="158" y="135"/>
                    <a:pt x="158" y="135"/>
                  </a:cubicBezTo>
                  <a:cubicBezTo>
                    <a:pt x="158" y="134"/>
                    <a:pt x="158" y="133"/>
                    <a:pt x="158" y="132"/>
                  </a:cubicBezTo>
                  <a:cubicBezTo>
                    <a:pt x="157" y="133"/>
                    <a:pt x="156" y="133"/>
                    <a:pt x="154" y="133"/>
                  </a:cubicBezTo>
                  <a:cubicBezTo>
                    <a:pt x="153" y="133"/>
                    <a:pt x="153" y="134"/>
                    <a:pt x="151" y="134"/>
                  </a:cubicBezTo>
                  <a:cubicBezTo>
                    <a:pt x="150" y="135"/>
                    <a:pt x="149" y="134"/>
                    <a:pt x="147" y="134"/>
                  </a:cubicBezTo>
                  <a:cubicBezTo>
                    <a:pt x="146" y="134"/>
                    <a:pt x="146" y="132"/>
                    <a:pt x="145" y="131"/>
                  </a:cubicBezTo>
                  <a:cubicBezTo>
                    <a:pt x="145" y="130"/>
                    <a:pt x="145" y="130"/>
                    <a:pt x="144" y="130"/>
                  </a:cubicBezTo>
                  <a:cubicBezTo>
                    <a:pt x="143" y="129"/>
                    <a:pt x="143" y="129"/>
                    <a:pt x="143" y="128"/>
                  </a:cubicBezTo>
                  <a:cubicBezTo>
                    <a:pt x="143" y="128"/>
                    <a:pt x="143" y="128"/>
                    <a:pt x="143" y="128"/>
                  </a:cubicBezTo>
                  <a:cubicBezTo>
                    <a:pt x="142" y="128"/>
                    <a:pt x="142" y="128"/>
                    <a:pt x="142" y="129"/>
                  </a:cubicBezTo>
                  <a:cubicBezTo>
                    <a:pt x="140" y="129"/>
                    <a:pt x="138" y="129"/>
                    <a:pt x="136" y="129"/>
                  </a:cubicBezTo>
                  <a:cubicBezTo>
                    <a:pt x="134" y="129"/>
                    <a:pt x="133" y="128"/>
                    <a:pt x="130" y="128"/>
                  </a:cubicBezTo>
                  <a:cubicBezTo>
                    <a:pt x="129" y="128"/>
                    <a:pt x="129" y="128"/>
                    <a:pt x="129" y="129"/>
                  </a:cubicBezTo>
                  <a:cubicBezTo>
                    <a:pt x="129" y="130"/>
                    <a:pt x="129" y="130"/>
                    <a:pt x="129" y="131"/>
                  </a:cubicBezTo>
                  <a:cubicBezTo>
                    <a:pt x="129" y="131"/>
                    <a:pt x="129" y="131"/>
                    <a:pt x="128" y="131"/>
                  </a:cubicBezTo>
                  <a:cubicBezTo>
                    <a:pt x="128" y="132"/>
                    <a:pt x="127" y="132"/>
                    <a:pt x="126" y="133"/>
                  </a:cubicBezTo>
                  <a:cubicBezTo>
                    <a:pt x="125" y="133"/>
                    <a:pt x="125" y="133"/>
                    <a:pt x="124" y="133"/>
                  </a:cubicBezTo>
                  <a:cubicBezTo>
                    <a:pt x="122" y="134"/>
                    <a:pt x="121" y="134"/>
                    <a:pt x="120" y="134"/>
                  </a:cubicBezTo>
                  <a:cubicBezTo>
                    <a:pt x="118" y="134"/>
                    <a:pt x="118" y="134"/>
                    <a:pt x="118" y="134"/>
                  </a:cubicBezTo>
                  <a:cubicBezTo>
                    <a:pt x="117" y="134"/>
                    <a:pt x="116" y="135"/>
                    <a:pt x="115" y="135"/>
                  </a:cubicBezTo>
                  <a:cubicBezTo>
                    <a:pt x="113" y="135"/>
                    <a:pt x="112" y="135"/>
                    <a:pt x="111" y="133"/>
                  </a:cubicBezTo>
                  <a:cubicBezTo>
                    <a:pt x="111" y="132"/>
                    <a:pt x="110" y="132"/>
                    <a:pt x="109" y="131"/>
                  </a:cubicBezTo>
                  <a:cubicBezTo>
                    <a:pt x="109" y="131"/>
                    <a:pt x="109" y="131"/>
                    <a:pt x="109" y="131"/>
                  </a:cubicBezTo>
                  <a:cubicBezTo>
                    <a:pt x="107" y="131"/>
                    <a:pt x="107" y="131"/>
                    <a:pt x="107" y="131"/>
                  </a:cubicBezTo>
                  <a:cubicBezTo>
                    <a:pt x="106" y="131"/>
                    <a:pt x="105" y="131"/>
                    <a:pt x="105" y="131"/>
                  </a:cubicBezTo>
                  <a:cubicBezTo>
                    <a:pt x="104" y="131"/>
                    <a:pt x="103" y="131"/>
                    <a:pt x="102" y="131"/>
                  </a:cubicBezTo>
                  <a:cubicBezTo>
                    <a:pt x="102" y="130"/>
                    <a:pt x="101" y="130"/>
                    <a:pt x="101" y="130"/>
                  </a:cubicBezTo>
                  <a:cubicBezTo>
                    <a:pt x="100" y="130"/>
                    <a:pt x="100" y="130"/>
                    <a:pt x="99" y="130"/>
                  </a:cubicBezTo>
                  <a:cubicBezTo>
                    <a:pt x="95" y="130"/>
                    <a:pt x="95" y="130"/>
                    <a:pt x="95" y="130"/>
                  </a:cubicBezTo>
                  <a:cubicBezTo>
                    <a:pt x="94" y="130"/>
                    <a:pt x="94" y="131"/>
                    <a:pt x="94" y="131"/>
                  </a:cubicBezTo>
                  <a:cubicBezTo>
                    <a:pt x="93" y="132"/>
                    <a:pt x="92" y="132"/>
                    <a:pt x="91" y="132"/>
                  </a:cubicBezTo>
                  <a:cubicBezTo>
                    <a:pt x="90" y="132"/>
                    <a:pt x="90" y="131"/>
                    <a:pt x="89" y="131"/>
                  </a:cubicBezTo>
                  <a:cubicBezTo>
                    <a:pt x="89" y="133"/>
                    <a:pt x="89" y="133"/>
                    <a:pt x="89" y="133"/>
                  </a:cubicBezTo>
                  <a:cubicBezTo>
                    <a:pt x="89" y="134"/>
                    <a:pt x="89" y="134"/>
                    <a:pt x="89" y="134"/>
                  </a:cubicBezTo>
                  <a:cubicBezTo>
                    <a:pt x="89" y="136"/>
                    <a:pt x="89" y="136"/>
                    <a:pt x="89" y="136"/>
                  </a:cubicBezTo>
                  <a:cubicBezTo>
                    <a:pt x="89" y="136"/>
                    <a:pt x="88" y="137"/>
                    <a:pt x="88" y="137"/>
                  </a:cubicBezTo>
                  <a:cubicBezTo>
                    <a:pt x="87" y="137"/>
                    <a:pt x="87" y="137"/>
                    <a:pt x="87" y="137"/>
                  </a:cubicBezTo>
                  <a:cubicBezTo>
                    <a:pt x="86" y="137"/>
                    <a:pt x="86" y="137"/>
                    <a:pt x="86" y="138"/>
                  </a:cubicBezTo>
                  <a:cubicBezTo>
                    <a:pt x="86" y="139"/>
                    <a:pt x="86" y="139"/>
                    <a:pt x="85" y="140"/>
                  </a:cubicBezTo>
                  <a:cubicBezTo>
                    <a:pt x="85" y="140"/>
                    <a:pt x="84" y="140"/>
                    <a:pt x="84" y="140"/>
                  </a:cubicBezTo>
                  <a:cubicBezTo>
                    <a:pt x="84" y="140"/>
                    <a:pt x="84" y="141"/>
                    <a:pt x="84" y="141"/>
                  </a:cubicBezTo>
                  <a:cubicBezTo>
                    <a:pt x="85" y="141"/>
                    <a:pt x="85" y="140"/>
                    <a:pt x="87" y="140"/>
                  </a:cubicBezTo>
                  <a:cubicBezTo>
                    <a:pt x="87" y="140"/>
                    <a:pt x="88" y="140"/>
                    <a:pt x="88" y="140"/>
                  </a:cubicBezTo>
                  <a:cubicBezTo>
                    <a:pt x="89" y="140"/>
                    <a:pt x="89" y="140"/>
                    <a:pt x="89" y="140"/>
                  </a:cubicBezTo>
                  <a:cubicBezTo>
                    <a:pt x="90" y="140"/>
                    <a:pt x="90" y="140"/>
                    <a:pt x="91" y="140"/>
                  </a:cubicBezTo>
                  <a:cubicBezTo>
                    <a:pt x="91" y="141"/>
                    <a:pt x="91" y="141"/>
                    <a:pt x="92" y="141"/>
                  </a:cubicBezTo>
                  <a:cubicBezTo>
                    <a:pt x="92" y="142"/>
                    <a:pt x="92" y="142"/>
                    <a:pt x="92" y="142"/>
                  </a:cubicBezTo>
                  <a:cubicBezTo>
                    <a:pt x="92" y="142"/>
                    <a:pt x="92" y="142"/>
                    <a:pt x="92" y="143"/>
                  </a:cubicBezTo>
                  <a:cubicBezTo>
                    <a:pt x="92" y="143"/>
                    <a:pt x="92" y="143"/>
                    <a:pt x="92" y="143"/>
                  </a:cubicBezTo>
                  <a:cubicBezTo>
                    <a:pt x="93" y="143"/>
                    <a:pt x="93" y="143"/>
                    <a:pt x="93" y="143"/>
                  </a:cubicBezTo>
                  <a:cubicBezTo>
                    <a:pt x="94" y="143"/>
                    <a:pt x="95" y="143"/>
                    <a:pt x="96" y="143"/>
                  </a:cubicBezTo>
                  <a:cubicBezTo>
                    <a:pt x="102" y="143"/>
                    <a:pt x="102" y="143"/>
                    <a:pt x="102" y="143"/>
                  </a:cubicBezTo>
                  <a:cubicBezTo>
                    <a:pt x="103" y="143"/>
                    <a:pt x="103" y="143"/>
                    <a:pt x="104" y="144"/>
                  </a:cubicBezTo>
                  <a:cubicBezTo>
                    <a:pt x="106" y="144"/>
                    <a:pt x="107" y="144"/>
                    <a:pt x="109" y="144"/>
                  </a:cubicBezTo>
                  <a:cubicBezTo>
                    <a:pt x="110" y="144"/>
                    <a:pt x="110" y="144"/>
                    <a:pt x="110" y="144"/>
                  </a:cubicBezTo>
                  <a:cubicBezTo>
                    <a:pt x="111" y="144"/>
                    <a:pt x="111" y="143"/>
                    <a:pt x="111" y="143"/>
                  </a:cubicBezTo>
                  <a:cubicBezTo>
                    <a:pt x="112" y="142"/>
                    <a:pt x="113" y="143"/>
                    <a:pt x="114" y="143"/>
                  </a:cubicBezTo>
                  <a:cubicBezTo>
                    <a:pt x="115" y="142"/>
                    <a:pt x="116" y="141"/>
                    <a:pt x="117" y="141"/>
                  </a:cubicBezTo>
                  <a:cubicBezTo>
                    <a:pt x="117" y="141"/>
                    <a:pt x="117" y="142"/>
                    <a:pt x="118" y="142"/>
                  </a:cubicBezTo>
                  <a:cubicBezTo>
                    <a:pt x="118" y="142"/>
                    <a:pt x="119" y="142"/>
                    <a:pt x="119" y="142"/>
                  </a:cubicBezTo>
                  <a:cubicBezTo>
                    <a:pt x="120" y="142"/>
                    <a:pt x="121" y="141"/>
                    <a:pt x="122" y="141"/>
                  </a:cubicBezTo>
                  <a:cubicBezTo>
                    <a:pt x="123" y="141"/>
                    <a:pt x="124" y="142"/>
                    <a:pt x="125" y="142"/>
                  </a:cubicBezTo>
                  <a:close/>
                  <a:moveTo>
                    <a:pt x="90" y="93"/>
                  </a:moveTo>
                  <a:cubicBezTo>
                    <a:pt x="90" y="94"/>
                    <a:pt x="90" y="94"/>
                    <a:pt x="90" y="94"/>
                  </a:cubicBezTo>
                  <a:cubicBezTo>
                    <a:pt x="90" y="96"/>
                    <a:pt x="90" y="96"/>
                    <a:pt x="90" y="96"/>
                  </a:cubicBezTo>
                  <a:cubicBezTo>
                    <a:pt x="89" y="95"/>
                    <a:pt x="89" y="94"/>
                    <a:pt x="88" y="94"/>
                  </a:cubicBezTo>
                  <a:cubicBezTo>
                    <a:pt x="87" y="94"/>
                    <a:pt x="86" y="95"/>
                    <a:pt x="86" y="95"/>
                  </a:cubicBezTo>
                  <a:cubicBezTo>
                    <a:pt x="86" y="96"/>
                    <a:pt x="87" y="96"/>
                    <a:pt x="87" y="97"/>
                  </a:cubicBezTo>
                  <a:cubicBezTo>
                    <a:pt x="87" y="98"/>
                    <a:pt x="85" y="98"/>
                    <a:pt x="85" y="99"/>
                  </a:cubicBezTo>
                  <a:cubicBezTo>
                    <a:pt x="88" y="99"/>
                    <a:pt x="88" y="99"/>
                    <a:pt x="88" y="99"/>
                  </a:cubicBezTo>
                  <a:cubicBezTo>
                    <a:pt x="88" y="99"/>
                    <a:pt x="88" y="99"/>
                    <a:pt x="89" y="100"/>
                  </a:cubicBezTo>
                  <a:cubicBezTo>
                    <a:pt x="89" y="100"/>
                    <a:pt x="89" y="101"/>
                    <a:pt x="89" y="102"/>
                  </a:cubicBezTo>
                  <a:cubicBezTo>
                    <a:pt x="89" y="103"/>
                    <a:pt x="90" y="103"/>
                    <a:pt x="91" y="104"/>
                  </a:cubicBezTo>
                  <a:cubicBezTo>
                    <a:pt x="91" y="104"/>
                    <a:pt x="91" y="104"/>
                    <a:pt x="92" y="104"/>
                  </a:cubicBezTo>
                  <a:cubicBezTo>
                    <a:pt x="93" y="104"/>
                    <a:pt x="93" y="104"/>
                    <a:pt x="94" y="104"/>
                  </a:cubicBezTo>
                  <a:cubicBezTo>
                    <a:pt x="95" y="105"/>
                    <a:pt x="95" y="105"/>
                    <a:pt x="96" y="105"/>
                  </a:cubicBezTo>
                  <a:cubicBezTo>
                    <a:pt x="96" y="105"/>
                    <a:pt x="96" y="105"/>
                    <a:pt x="97" y="105"/>
                  </a:cubicBezTo>
                  <a:cubicBezTo>
                    <a:pt x="96" y="104"/>
                    <a:pt x="96" y="104"/>
                    <a:pt x="96" y="103"/>
                  </a:cubicBezTo>
                  <a:cubicBezTo>
                    <a:pt x="96" y="102"/>
                    <a:pt x="97" y="102"/>
                    <a:pt x="97" y="101"/>
                  </a:cubicBezTo>
                  <a:cubicBezTo>
                    <a:pt x="97" y="100"/>
                    <a:pt x="97" y="100"/>
                    <a:pt x="97" y="100"/>
                  </a:cubicBezTo>
                  <a:cubicBezTo>
                    <a:pt x="97" y="100"/>
                    <a:pt x="97" y="100"/>
                    <a:pt x="97" y="100"/>
                  </a:cubicBezTo>
                  <a:cubicBezTo>
                    <a:pt x="96" y="100"/>
                    <a:pt x="96" y="101"/>
                    <a:pt x="95" y="101"/>
                  </a:cubicBezTo>
                  <a:cubicBezTo>
                    <a:pt x="94" y="101"/>
                    <a:pt x="93" y="100"/>
                    <a:pt x="93" y="99"/>
                  </a:cubicBezTo>
                  <a:cubicBezTo>
                    <a:pt x="92" y="98"/>
                    <a:pt x="92" y="97"/>
                    <a:pt x="92" y="95"/>
                  </a:cubicBezTo>
                  <a:cubicBezTo>
                    <a:pt x="92" y="95"/>
                    <a:pt x="92" y="95"/>
                    <a:pt x="91" y="94"/>
                  </a:cubicBezTo>
                  <a:cubicBezTo>
                    <a:pt x="91" y="94"/>
                    <a:pt x="90" y="93"/>
                    <a:pt x="90" y="93"/>
                  </a:cubicBezTo>
                  <a:close/>
                  <a:moveTo>
                    <a:pt x="104" y="100"/>
                  </a:moveTo>
                  <a:cubicBezTo>
                    <a:pt x="104" y="104"/>
                    <a:pt x="104" y="104"/>
                    <a:pt x="104" y="104"/>
                  </a:cubicBezTo>
                  <a:cubicBezTo>
                    <a:pt x="105" y="104"/>
                    <a:pt x="106" y="105"/>
                    <a:pt x="106" y="105"/>
                  </a:cubicBezTo>
                  <a:cubicBezTo>
                    <a:pt x="107" y="105"/>
                    <a:pt x="107" y="105"/>
                    <a:pt x="107" y="104"/>
                  </a:cubicBezTo>
                  <a:cubicBezTo>
                    <a:pt x="108" y="104"/>
                    <a:pt x="108" y="104"/>
                    <a:pt x="108" y="103"/>
                  </a:cubicBezTo>
                  <a:cubicBezTo>
                    <a:pt x="109" y="102"/>
                    <a:pt x="110" y="102"/>
                    <a:pt x="110" y="102"/>
                  </a:cubicBezTo>
                  <a:cubicBezTo>
                    <a:pt x="110" y="101"/>
                    <a:pt x="109" y="101"/>
                    <a:pt x="109" y="101"/>
                  </a:cubicBezTo>
                  <a:cubicBezTo>
                    <a:pt x="109" y="101"/>
                    <a:pt x="108" y="100"/>
                    <a:pt x="108" y="100"/>
                  </a:cubicBezTo>
                  <a:cubicBezTo>
                    <a:pt x="108" y="100"/>
                    <a:pt x="107" y="100"/>
                    <a:pt x="107" y="100"/>
                  </a:cubicBezTo>
                  <a:cubicBezTo>
                    <a:pt x="106" y="99"/>
                    <a:pt x="105" y="100"/>
                    <a:pt x="104" y="100"/>
                  </a:cubicBezTo>
                  <a:close/>
                  <a:moveTo>
                    <a:pt x="88" y="128"/>
                  </a:moveTo>
                  <a:cubicBezTo>
                    <a:pt x="88" y="129"/>
                    <a:pt x="88" y="130"/>
                    <a:pt x="88" y="130"/>
                  </a:cubicBezTo>
                  <a:cubicBezTo>
                    <a:pt x="87" y="130"/>
                    <a:pt x="87" y="130"/>
                    <a:pt x="87" y="129"/>
                  </a:cubicBezTo>
                  <a:cubicBezTo>
                    <a:pt x="87" y="129"/>
                    <a:pt x="86" y="129"/>
                    <a:pt x="85" y="129"/>
                  </a:cubicBezTo>
                  <a:cubicBezTo>
                    <a:pt x="85" y="129"/>
                    <a:pt x="85" y="129"/>
                    <a:pt x="85" y="129"/>
                  </a:cubicBezTo>
                  <a:cubicBezTo>
                    <a:pt x="85" y="130"/>
                    <a:pt x="84" y="131"/>
                    <a:pt x="83" y="131"/>
                  </a:cubicBezTo>
                  <a:cubicBezTo>
                    <a:pt x="82" y="131"/>
                    <a:pt x="81" y="129"/>
                    <a:pt x="80" y="129"/>
                  </a:cubicBezTo>
                  <a:cubicBezTo>
                    <a:pt x="80" y="129"/>
                    <a:pt x="79" y="130"/>
                    <a:pt x="79" y="130"/>
                  </a:cubicBezTo>
                  <a:cubicBezTo>
                    <a:pt x="79" y="131"/>
                    <a:pt x="80" y="131"/>
                    <a:pt x="80" y="132"/>
                  </a:cubicBezTo>
                  <a:cubicBezTo>
                    <a:pt x="80" y="132"/>
                    <a:pt x="80" y="132"/>
                    <a:pt x="80" y="132"/>
                  </a:cubicBezTo>
                  <a:cubicBezTo>
                    <a:pt x="79" y="132"/>
                    <a:pt x="79" y="132"/>
                    <a:pt x="79" y="132"/>
                  </a:cubicBezTo>
                  <a:cubicBezTo>
                    <a:pt x="78" y="132"/>
                    <a:pt x="78" y="131"/>
                    <a:pt x="77" y="131"/>
                  </a:cubicBezTo>
                  <a:cubicBezTo>
                    <a:pt x="76" y="130"/>
                    <a:pt x="76" y="130"/>
                    <a:pt x="75" y="129"/>
                  </a:cubicBezTo>
                  <a:cubicBezTo>
                    <a:pt x="75" y="128"/>
                    <a:pt x="74" y="128"/>
                    <a:pt x="74" y="128"/>
                  </a:cubicBezTo>
                  <a:cubicBezTo>
                    <a:pt x="74" y="128"/>
                    <a:pt x="74" y="127"/>
                    <a:pt x="73" y="127"/>
                  </a:cubicBezTo>
                  <a:cubicBezTo>
                    <a:pt x="73" y="126"/>
                    <a:pt x="72" y="126"/>
                    <a:pt x="71" y="125"/>
                  </a:cubicBezTo>
                  <a:cubicBezTo>
                    <a:pt x="70" y="125"/>
                    <a:pt x="69" y="124"/>
                    <a:pt x="68" y="124"/>
                  </a:cubicBezTo>
                  <a:cubicBezTo>
                    <a:pt x="65" y="122"/>
                    <a:pt x="64" y="120"/>
                    <a:pt x="60" y="119"/>
                  </a:cubicBezTo>
                  <a:cubicBezTo>
                    <a:pt x="60" y="119"/>
                    <a:pt x="59" y="119"/>
                    <a:pt x="59" y="118"/>
                  </a:cubicBezTo>
                  <a:cubicBezTo>
                    <a:pt x="59" y="118"/>
                    <a:pt x="59" y="117"/>
                    <a:pt x="59" y="117"/>
                  </a:cubicBezTo>
                  <a:cubicBezTo>
                    <a:pt x="58" y="116"/>
                    <a:pt x="58" y="116"/>
                    <a:pt x="57" y="116"/>
                  </a:cubicBezTo>
                  <a:cubicBezTo>
                    <a:pt x="56" y="115"/>
                    <a:pt x="55" y="115"/>
                    <a:pt x="54" y="114"/>
                  </a:cubicBezTo>
                  <a:cubicBezTo>
                    <a:pt x="53" y="114"/>
                    <a:pt x="53" y="114"/>
                    <a:pt x="52" y="113"/>
                  </a:cubicBezTo>
                  <a:cubicBezTo>
                    <a:pt x="51" y="112"/>
                    <a:pt x="50" y="110"/>
                    <a:pt x="49" y="109"/>
                  </a:cubicBezTo>
                  <a:cubicBezTo>
                    <a:pt x="49" y="107"/>
                    <a:pt x="48" y="107"/>
                    <a:pt x="47" y="106"/>
                  </a:cubicBezTo>
                  <a:cubicBezTo>
                    <a:pt x="46" y="105"/>
                    <a:pt x="47" y="105"/>
                    <a:pt x="47" y="104"/>
                  </a:cubicBezTo>
                  <a:cubicBezTo>
                    <a:pt x="47" y="102"/>
                    <a:pt x="47" y="102"/>
                    <a:pt x="47" y="102"/>
                  </a:cubicBezTo>
                  <a:cubicBezTo>
                    <a:pt x="47" y="101"/>
                    <a:pt x="46" y="100"/>
                    <a:pt x="45" y="99"/>
                  </a:cubicBezTo>
                  <a:cubicBezTo>
                    <a:pt x="44" y="98"/>
                    <a:pt x="43" y="97"/>
                    <a:pt x="43" y="95"/>
                  </a:cubicBezTo>
                  <a:cubicBezTo>
                    <a:pt x="42" y="94"/>
                    <a:pt x="41" y="93"/>
                    <a:pt x="40" y="91"/>
                  </a:cubicBezTo>
                  <a:cubicBezTo>
                    <a:pt x="39" y="90"/>
                    <a:pt x="39" y="89"/>
                    <a:pt x="38" y="88"/>
                  </a:cubicBezTo>
                  <a:cubicBezTo>
                    <a:pt x="37" y="88"/>
                    <a:pt x="37" y="88"/>
                    <a:pt x="36" y="87"/>
                  </a:cubicBezTo>
                  <a:cubicBezTo>
                    <a:pt x="35" y="87"/>
                    <a:pt x="35" y="87"/>
                    <a:pt x="34" y="87"/>
                  </a:cubicBezTo>
                  <a:cubicBezTo>
                    <a:pt x="33" y="87"/>
                    <a:pt x="33" y="86"/>
                    <a:pt x="33" y="85"/>
                  </a:cubicBezTo>
                  <a:cubicBezTo>
                    <a:pt x="32" y="83"/>
                    <a:pt x="32" y="81"/>
                    <a:pt x="31" y="79"/>
                  </a:cubicBezTo>
                  <a:cubicBezTo>
                    <a:pt x="30" y="78"/>
                    <a:pt x="29" y="78"/>
                    <a:pt x="29" y="77"/>
                  </a:cubicBezTo>
                  <a:cubicBezTo>
                    <a:pt x="29" y="76"/>
                    <a:pt x="29" y="76"/>
                    <a:pt x="28" y="76"/>
                  </a:cubicBezTo>
                  <a:cubicBezTo>
                    <a:pt x="28" y="76"/>
                    <a:pt x="28" y="76"/>
                    <a:pt x="27" y="75"/>
                  </a:cubicBezTo>
                  <a:cubicBezTo>
                    <a:pt x="27" y="75"/>
                    <a:pt x="26" y="75"/>
                    <a:pt x="26" y="74"/>
                  </a:cubicBezTo>
                  <a:cubicBezTo>
                    <a:pt x="24" y="73"/>
                    <a:pt x="24" y="73"/>
                    <a:pt x="22" y="72"/>
                  </a:cubicBezTo>
                  <a:cubicBezTo>
                    <a:pt x="21" y="72"/>
                    <a:pt x="20" y="71"/>
                    <a:pt x="20" y="70"/>
                  </a:cubicBezTo>
                  <a:cubicBezTo>
                    <a:pt x="20" y="68"/>
                    <a:pt x="20" y="68"/>
                    <a:pt x="20" y="68"/>
                  </a:cubicBezTo>
                  <a:cubicBezTo>
                    <a:pt x="20" y="67"/>
                    <a:pt x="19" y="67"/>
                    <a:pt x="18" y="66"/>
                  </a:cubicBezTo>
                  <a:cubicBezTo>
                    <a:pt x="17" y="65"/>
                    <a:pt x="17" y="65"/>
                    <a:pt x="17" y="64"/>
                  </a:cubicBezTo>
                  <a:cubicBezTo>
                    <a:pt x="17" y="63"/>
                    <a:pt x="16" y="63"/>
                    <a:pt x="15" y="63"/>
                  </a:cubicBezTo>
                  <a:cubicBezTo>
                    <a:pt x="15" y="62"/>
                    <a:pt x="14" y="62"/>
                    <a:pt x="14" y="62"/>
                  </a:cubicBezTo>
                  <a:cubicBezTo>
                    <a:pt x="13" y="61"/>
                    <a:pt x="13" y="60"/>
                    <a:pt x="12" y="60"/>
                  </a:cubicBezTo>
                  <a:cubicBezTo>
                    <a:pt x="11" y="59"/>
                    <a:pt x="10" y="59"/>
                    <a:pt x="9" y="58"/>
                  </a:cubicBezTo>
                  <a:cubicBezTo>
                    <a:pt x="8" y="57"/>
                    <a:pt x="7" y="57"/>
                    <a:pt x="6" y="56"/>
                  </a:cubicBezTo>
                  <a:cubicBezTo>
                    <a:pt x="5" y="56"/>
                    <a:pt x="5" y="55"/>
                    <a:pt x="4" y="55"/>
                  </a:cubicBezTo>
                  <a:cubicBezTo>
                    <a:pt x="4" y="55"/>
                    <a:pt x="4" y="54"/>
                    <a:pt x="3" y="54"/>
                  </a:cubicBezTo>
                  <a:cubicBezTo>
                    <a:pt x="3" y="53"/>
                    <a:pt x="3" y="53"/>
                    <a:pt x="2" y="53"/>
                  </a:cubicBezTo>
                  <a:cubicBezTo>
                    <a:pt x="2" y="53"/>
                    <a:pt x="2" y="52"/>
                    <a:pt x="1" y="52"/>
                  </a:cubicBezTo>
                  <a:cubicBezTo>
                    <a:pt x="1" y="51"/>
                    <a:pt x="1" y="51"/>
                    <a:pt x="0" y="50"/>
                  </a:cubicBezTo>
                  <a:cubicBezTo>
                    <a:pt x="0" y="48"/>
                    <a:pt x="0" y="47"/>
                    <a:pt x="0" y="46"/>
                  </a:cubicBezTo>
                  <a:cubicBezTo>
                    <a:pt x="0" y="45"/>
                    <a:pt x="1" y="45"/>
                    <a:pt x="2" y="45"/>
                  </a:cubicBezTo>
                  <a:cubicBezTo>
                    <a:pt x="3" y="45"/>
                    <a:pt x="3" y="45"/>
                    <a:pt x="4" y="45"/>
                  </a:cubicBezTo>
                  <a:cubicBezTo>
                    <a:pt x="4" y="45"/>
                    <a:pt x="4" y="45"/>
                    <a:pt x="4" y="45"/>
                  </a:cubicBezTo>
                  <a:cubicBezTo>
                    <a:pt x="4" y="45"/>
                    <a:pt x="4" y="45"/>
                    <a:pt x="5" y="46"/>
                  </a:cubicBezTo>
                  <a:cubicBezTo>
                    <a:pt x="5" y="46"/>
                    <a:pt x="6" y="47"/>
                    <a:pt x="7" y="47"/>
                  </a:cubicBezTo>
                  <a:cubicBezTo>
                    <a:pt x="8" y="47"/>
                    <a:pt x="8" y="47"/>
                    <a:pt x="8" y="47"/>
                  </a:cubicBezTo>
                  <a:cubicBezTo>
                    <a:pt x="9" y="47"/>
                    <a:pt x="9" y="47"/>
                    <a:pt x="9" y="47"/>
                  </a:cubicBezTo>
                  <a:cubicBezTo>
                    <a:pt x="11" y="47"/>
                    <a:pt x="11" y="47"/>
                    <a:pt x="11" y="47"/>
                  </a:cubicBezTo>
                  <a:cubicBezTo>
                    <a:pt x="11" y="47"/>
                    <a:pt x="11" y="47"/>
                    <a:pt x="12" y="47"/>
                  </a:cubicBezTo>
                  <a:cubicBezTo>
                    <a:pt x="12" y="46"/>
                    <a:pt x="13" y="46"/>
                    <a:pt x="14" y="46"/>
                  </a:cubicBezTo>
                  <a:cubicBezTo>
                    <a:pt x="14" y="46"/>
                    <a:pt x="15" y="46"/>
                    <a:pt x="16" y="47"/>
                  </a:cubicBezTo>
                  <a:cubicBezTo>
                    <a:pt x="16" y="47"/>
                    <a:pt x="16" y="47"/>
                    <a:pt x="17" y="47"/>
                  </a:cubicBezTo>
                  <a:cubicBezTo>
                    <a:pt x="18" y="47"/>
                    <a:pt x="18" y="46"/>
                    <a:pt x="18" y="46"/>
                  </a:cubicBezTo>
                  <a:cubicBezTo>
                    <a:pt x="19" y="46"/>
                    <a:pt x="19" y="47"/>
                    <a:pt x="20" y="48"/>
                  </a:cubicBezTo>
                  <a:cubicBezTo>
                    <a:pt x="21" y="48"/>
                    <a:pt x="22" y="48"/>
                    <a:pt x="22" y="50"/>
                  </a:cubicBezTo>
                  <a:cubicBezTo>
                    <a:pt x="23" y="50"/>
                    <a:pt x="23" y="51"/>
                    <a:pt x="23" y="52"/>
                  </a:cubicBezTo>
                  <a:cubicBezTo>
                    <a:pt x="24" y="52"/>
                    <a:pt x="25" y="52"/>
                    <a:pt x="25" y="53"/>
                  </a:cubicBezTo>
                  <a:cubicBezTo>
                    <a:pt x="25" y="54"/>
                    <a:pt x="24" y="54"/>
                    <a:pt x="24" y="55"/>
                  </a:cubicBezTo>
                  <a:cubicBezTo>
                    <a:pt x="24" y="56"/>
                    <a:pt x="25" y="56"/>
                    <a:pt x="25" y="56"/>
                  </a:cubicBezTo>
                  <a:cubicBezTo>
                    <a:pt x="27" y="57"/>
                    <a:pt x="27" y="57"/>
                    <a:pt x="29" y="57"/>
                  </a:cubicBezTo>
                  <a:cubicBezTo>
                    <a:pt x="30" y="57"/>
                    <a:pt x="31" y="58"/>
                    <a:pt x="32" y="58"/>
                  </a:cubicBezTo>
                  <a:cubicBezTo>
                    <a:pt x="33" y="59"/>
                    <a:pt x="33" y="59"/>
                    <a:pt x="34" y="59"/>
                  </a:cubicBezTo>
                  <a:cubicBezTo>
                    <a:pt x="35" y="59"/>
                    <a:pt x="35" y="59"/>
                    <a:pt x="36" y="60"/>
                  </a:cubicBezTo>
                  <a:cubicBezTo>
                    <a:pt x="37" y="60"/>
                    <a:pt x="38" y="61"/>
                    <a:pt x="39" y="61"/>
                  </a:cubicBezTo>
                  <a:cubicBezTo>
                    <a:pt x="39" y="62"/>
                    <a:pt x="40" y="62"/>
                    <a:pt x="40" y="62"/>
                  </a:cubicBezTo>
                  <a:cubicBezTo>
                    <a:pt x="42" y="64"/>
                    <a:pt x="42" y="65"/>
                    <a:pt x="43" y="66"/>
                  </a:cubicBezTo>
                  <a:cubicBezTo>
                    <a:pt x="43" y="66"/>
                    <a:pt x="43" y="66"/>
                    <a:pt x="44" y="66"/>
                  </a:cubicBezTo>
                  <a:cubicBezTo>
                    <a:pt x="44" y="66"/>
                    <a:pt x="45" y="67"/>
                    <a:pt x="45" y="67"/>
                  </a:cubicBezTo>
                  <a:cubicBezTo>
                    <a:pt x="46" y="68"/>
                    <a:pt x="46" y="69"/>
                    <a:pt x="47" y="69"/>
                  </a:cubicBezTo>
                  <a:cubicBezTo>
                    <a:pt x="47" y="70"/>
                    <a:pt x="47" y="71"/>
                    <a:pt x="48" y="71"/>
                  </a:cubicBezTo>
                  <a:cubicBezTo>
                    <a:pt x="48" y="71"/>
                    <a:pt x="48" y="71"/>
                    <a:pt x="48" y="71"/>
                  </a:cubicBezTo>
                  <a:cubicBezTo>
                    <a:pt x="48" y="69"/>
                    <a:pt x="48" y="69"/>
                    <a:pt x="48" y="69"/>
                  </a:cubicBezTo>
                  <a:cubicBezTo>
                    <a:pt x="48" y="69"/>
                    <a:pt x="48" y="69"/>
                    <a:pt x="48" y="69"/>
                  </a:cubicBezTo>
                  <a:cubicBezTo>
                    <a:pt x="48" y="69"/>
                    <a:pt x="48" y="69"/>
                    <a:pt x="48" y="69"/>
                  </a:cubicBezTo>
                  <a:cubicBezTo>
                    <a:pt x="49" y="69"/>
                    <a:pt x="49" y="69"/>
                    <a:pt x="49" y="69"/>
                  </a:cubicBezTo>
                  <a:cubicBezTo>
                    <a:pt x="51" y="69"/>
                    <a:pt x="51" y="70"/>
                    <a:pt x="52" y="72"/>
                  </a:cubicBezTo>
                  <a:cubicBezTo>
                    <a:pt x="54" y="73"/>
                    <a:pt x="56" y="73"/>
                    <a:pt x="58" y="74"/>
                  </a:cubicBezTo>
                  <a:cubicBezTo>
                    <a:pt x="59" y="75"/>
                    <a:pt x="59" y="75"/>
                    <a:pt x="60" y="75"/>
                  </a:cubicBezTo>
                  <a:cubicBezTo>
                    <a:pt x="61" y="77"/>
                    <a:pt x="61" y="79"/>
                    <a:pt x="63" y="79"/>
                  </a:cubicBezTo>
                  <a:cubicBezTo>
                    <a:pt x="65" y="79"/>
                    <a:pt x="65" y="79"/>
                    <a:pt x="65" y="79"/>
                  </a:cubicBezTo>
                  <a:cubicBezTo>
                    <a:pt x="65" y="79"/>
                    <a:pt x="65" y="79"/>
                    <a:pt x="66" y="79"/>
                  </a:cubicBezTo>
                  <a:cubicBezTo>
                    <a:pt x="66" y="79"/>
                    <a:pt x="66" y="80"/>
                    <a:pt x="66" y="80"/>
                  </a:cubicBezTo>
                  <a:cubicBezTo>
                    <a:pt x="66" y="81"/>
                    <a:pt x="66" y="81"/>
                    <a:pt x="66" y="81"/>
                  </a:cubicBezTo>
                  <a:cubicBezTo>
                    <a:pt x="65" y="82"/>
                    <a:pt x="65" y="82"/>
                    <a:pt x="65" y="83"/>
                  </a:cubicBezTo>
                  <a:cubicBezTo>
                    <a:pt x="66" y="82"/>
                    <a:pt x="66" y="82"/>
                    <a:pt x="67" y="81"/>
                  </a:cubicBezTo>
                  <a:cubicBezTo>
                    <a:pt x="67" y="80"/>
                    <a:pt x="68" y="80"/>
                    <a:pt x="68" y="80"/>
                  </a:cubicBezTo>
                  <a:cubicBezTo>
                    <a:pt x="69" y="79"/>
                    <a:pt x="69" y="79"/>
                    <a:pt x="69" y="79"/>
                  </a:cubicBezTo>
                  <a:cubicBezTo>
                    <a:pt x="71" y="79"/>
                    <a:pt x="71" y="80"/>
                    <a:pt x="72" y="81"/>
                  </a:cubicBezTo>
                  <a:cubicBezTo>
                    <a:pt x="72" y="81"/>
                    <a:pt x="73" y="82"/>
                    <a:pt x="73" y="83"/>
                  </a:cubicBezTo>
                  <a:cubicBezTo>
                    <a:pt x="73" y="83"/>
                    <a:pt x="73" y="84"/>
                    <a:pt x="73" y="84"/>
                  </a:cubicBezTo>
                  <a:cubicBezTo>
                    <a:pt x="72" y="84"/>
                    <a:pt x="72" y="84"/>
                    <a:pt x="72" y="84"/>
                  </a:cubicBezTo>
                  <a:cubicBezTo>
                    <a:pt x="71" y="84"/>
                    <a:pt x="70" y="85"/>
                    <a:pt x="70" y="86"/>
                  </a:cubicBezTo>
                  <a:cubicBezTo>
                    <a:pt x="70" y="86"/>
                    <a:pt x="70" y="86"/>
                    <a:pt x="71" y="86"/>
                  </a:cubicBezTo>
                  <a:cubicBezTo>
                    <a:pt x="71" y="85"/>
                    <a:pt x="71" y="85"/>
                    <a:pt x="71" y="85"/>
                  </a:cubicBezTo>
                  <a:cubicBezTo>
                    <a:pt x="73" y="85"/>
                    <a:pt x="73" y="85"/>
                    <a:pt x="73" y="85"/>
                  </a:cubicBezTo>
                  <a:cubicBezTo>
                    <a:pt x="73" y="86"/>
                    <a:pt x="73" y="86"/>
                    <a:pt x="73" y="86"/>
                  </a:cubicBezTo>
                  <a:cubicBezTo>
                    <a:pt x="72" y="87"/>
                    <a:pt x="70" y="87"/>
                    <a:pt x="70" y="89"/>
                  </a:cubicBezTo>
                  <a:cubicBezTo>
                    <a:pt x="70" y="89"/>
                    <a:pt x="71" y="89"/>
                    <a:pt x="71" y="90"/>
                  </a:cubicBezTo>
                  <a:cubicBezTo>
                    <a:pt x="72" y="91"/>
                    <a:pt x="73" y="91"/>
                    <a:pt x="74" y="91"/>
                  </a:cubicBezTo>
                  <a:cubicBezTo>
                    <a:pt x="75" y="91"/>
                    <a:pt x="75" y="90"/>
                    <a:pt x="76" y="90"/>
                  </a:cubicBezTo>
                  <a:cubicBezTo>
                    <a:pt x="77" y="90"/>
                    <a:pt x="77" y="90"/>
                    <a:pt x="77" y="90"/>
                  </a:cubicBezTo>
                  <a:cubicBezTo>
                    <a:pt x="78" y="90"/>
                    <a:pt x="78" y="91"/>
                    <a:pt x="78" y="91"/>
                  </a:cubicBezTo>
                  <a:cubicBezTo>
                    <a:pt x="78" y="93"/>
                    <a:pt x="78" y="93"/>
                    <a:pt x="78" y="93"/>
                  </a:cubicBezTo>
                  <a:cubicBezTo>
                    <a:pt x="78" y="94"/>
                    <a:pt x="78" y="95"/>
                    <a:pt x="79" y="96"/>
                  </a:cubicBezTo>
                  <a:cubicBezTo>
                    <a:pt x="79" y="96"/>
                    <a:pt x="79" y="96"/>
                    <a:pt x="79" y="97"/>
                  </a:cubicBezTo>
                  <a:cubicBezTo>
                    <a:pt x="80" y="98"/>
                    <a:pt x="80" y="99"/>
                    <a:pt x="81" y="99"/>
                  </a:cubicBezTo>
                  <a:cubicBezTo>
                    <a:pt x="81" y="99"/>
                    <a:pt x="81" y="99"/>
                    <a:pt x="82" y="99"/>
                  </a:cubicBezTo>
                  <a:cubicBezTo>
                    <a:pt x="82" y="99"/>
                    <a:pt x="82" y="100"/>
                    <a:pt x="82" y="100"/>
                  </a:cubicBezTo>
                  <a:cubicBezTo>
                    <a:pt x="82" y="101"/>
                    <a:pt x="82" y="101"/>
                    <a:pt x="82" y="102"/>
                  </a:cubicBezTo>
                  <a:cubicBezTo>
                    <a:pt x="82" y="102"/>
                    <a:pt x="82" y="102"/>
                    <a:pt x="82" y="102"/>
                  </a:cubicBezTo>
                  <a:cubicBezTo>
                    <a:pt x="83" y="102"/>
                    <a:pt x="83" y="102"/>
                    <a:pt x="83" y="102"/>
                  </a:cubicBezTo>
                  <a:cubicBezTo>
                    <a:pt x="84" y="102"/>
                    <a:pt x="84" y="102"/>
                    <a:pt x="85" y="102"/>
                  </a:cubicBezTo>
                  <a:cubicBezTo>
                    <a:pt x="86" y="102"/>
                    <a:pt x="86" y="101"/>
                    <a:pt x="87" y="101"/>
                  </a:cubicBezTo>
                  <a:cubicBezTo>
                    <a:pt x="88" y="101"/>
                    <a:pt x="87" y="102"/>
                    <a:pt x="88" y="103"/>
                  </a:cubicBezTo>
                  <a:cubicBezTo>
                    <a:pt x="88" y="103"/>
                    <a:pt x="89" y="103"/>
                    <a:pt x="89" y="103"/>
                  </a:cubicBezTo>
                  <a:cubicBezTo>
                    <a:pt x="89" y="105"/>
                    <a:pt x="89" y="105"/>
                    <a:pt x="89" y="105"/>
                  </a:cubicBezTo>
                  <a:cubicBezTo>
                    <a:pt x="90" y="105"/>
                    <a:pt x="90" y="105"/>
                    <a:pt x="90" y="105"/>
                  </a:cubicBezTo>
                  <a:cubicBezTo>
                    <a:pt x="91" y="106"/>
                    <a:pt x="91" y="106"/>
                    <a:pt x="91" y="106"/>
                  </a:cubicBezTo>
                  <a:cubicBezTo>
                    <a:pt x="91" y="107"/>
                    <a:pt x="91" y="107"/>
                    <a:pt x="91" y="107"/>
                  </a:cubicBezTo>
                  <a:cubicBezTo>
                    <a:pt x="91" y="108"/>
                    <a:pt x="91" y="108"/>
                    <a:pt x="91" y="108"/>
                  </a:cubicBezTo>
                  <a:cubicBezTo>
                    <a:pt x="90" y="109"/>
                    <a:pt x="90" y="109"/>
                    <a:pt x="90" y="109"/>
                  </a:cubicBezTo>
                  <a:cubicBezTo>
                    <a:pt x="90" y="110"/>
                    <a:pt x="89" y="111"/>
                    <a:pt x="89" y="111"/>
                  </a:cubicBezTo>
                  <a:cubicBezTo>
                    <a:pt x="89" y="113"/>
                    <a:pt x="89" y="113"/>
                    <a:pt x="89" y="113"/>
                  </a:cubicBezTo>
                  <a:cubicBezTo>
                    <a:pt x="90" y="113"/>
                    <a:pt x="90" y="113"/>
                    <a:pt x="90" y="113"/>
                  </a:cubicBezTo>
                  <a:cubicBezTo>
                    <a:pt x="90" y="113"/>
                    <a:pt x="90" y="113"/>
                    <a:pt x="90" y="113"/>
                  </a:cubicBezTo>
                  <a:cubicBezTo>
                    <a:pt x="90" y="115"/>
                    <a:pt x="89" y="115"/>
                    <a:pt x="89" y="116"/>
                  </a:cubicBezTo>
                  <a:cubicBezTo>
                    <a:pt x="89" y="123"/>
                    <a:pt x="89" y="123"/>
                    <a:pt x="89" y="123"/>
                  </a:cubicBezTo>
                  <a:cubicBezTo>
                    <a:pt x="89" y="124"/>
                    <a:pt x="89" y="124"/>
                    <a:pt x="89" y="125"/>
                  </a:cubicBezTo>
                  <a:cubicBezTo>
                    <a:pt x="88" y="127"/>
                    <a:pt x="89" y="127"/>
                    <a:pt x="88" y="128"/>
                  </a:cubicBezTo>
                  <a:close/>
                  <a:moveTo>
                    <a:pt x="5" y="69"/>
                  </a:moveTo>
                  <a:cubicBezTo>
                    <a:pt x="4" y="69"/>
                    <a:pt x="4" y="69"/>
                    <a:pt x="3" y="69"/>
                  </a:cubicBezTo>
                  <a:cubicBezTo>
                    <a:pt x="3" y="69"/>
                    <a:pt x="3" y="69"/>
                    <a:pt x="3" y="69"/>
                  </a:cubicBezTo>
                  <a:cubicBezTo>
                    <a:pt x="3" y="70"/>
                    <a:pt x="3" y="71"/>
                    <a:pt x="4" y="72"/>
                  </a:cubicBezTo>
                  <a:cubicBezTo>
                    <a:pt x="5" y="72"/>
                    <a:pt x="5" y="72"/>
                    <a:pt x="6" y="72"/>
                  </a:cubicBezTo>
                  <a:cubicBezTo>
                    <a:pt x="6" y="72"/>
                    <a:pt x="7" y="72"/>
                    <a:pt x="7" y="72"/>
                  </a:cubicBezTo>
                  <a:cubicBezTo>
                    <a:pt x="8" y="73"/>
                    <a:pt x="8" y="73"/>
                    <a:pt x="8" y="73"/>
                  </a:cubicBezTo>
                  <a:cubicBezTo>
                    <a:pt x="9" y="73"/>
                    <a:pt x="10" y="73"/>
                    <a:pt x="10" y="72"/>
                  </a:cubicBezTo>
                  <a:cubicBezTo>
                    <a:pt x="10" y="72"/>
                    <a:pt x="10" y="72"/>
                    <a:pt x="10" y="72"/>
                  </a:cubicBezTo>
                  <a:cubicBezTo>
                    <a:pt x="9" y="72"/>
                    <a:pt x="9" y="72"/>
                    <a:pt x="8" y="72"/>
                  </a:cubicBezTo>
                  <a:cubicBezTo>
                    <a:pt x="7" y="71"/>
                    <a:pt x="7" y="71"/>
                    <a:pt x="7" y="70"/>
                  </a:cubicBezTo>
                  <a:cubicBezTo>
                    <a:pt x="6" y="70"/>
                    <a:pt x="5" y="70"/>
                    <a:pt x="5" y="69"/>
                  </a:cubicBezTo>
                  <a:close/>
                  <a:moveTo>
                    <a:pt x="18" y="79"/>
                  </a:moveTo>
                  <a:cubicBezTo>
                    <a:pt x="18" y="80"/>
                    <a:pt x="17" y="80"/>
                    <a:pt x="16" y="80"/>
                  </a:cubicBezTo>
                  <a:cubicBezTo>
                    <a:pt x="16" y="81"/>
                    <a:pt x="16" y="81"/>
                    <a:pt x="16" y="81"/>
                  </a:cubicBezTo>
                  <a:cubicBezTo>
                    <a:pt x="17" y="82"/>
                    <a:pt x="18" y="82"/>
                    <a:pt x="19" y="83"/>
                  </a:cubicBezTo>
                  <a:cubicBezTo>
                    <a:pt x="19" y="84"/>
                    <a:pt x="19" y="84"/>
                    <a:pt x="20" y="85"/>
                  </a:cubicBezTo>
                  <a:cubicBezTo>
                    <a:pt x="20" y="85"/>
                    <a:pt x="20" y="85"/>
                    <a:pt x="20" y="85"/>
                  </a:cubicBezTo>
                  <a:cubicBezTo>
                    <a:pt x="21" y="85"/>
                    <a:pt x="21" y="86"/>
                    <a:pt x="21" y="86"/>
                  </a:cubicBezTo>
                  <a:cubicBezTo>
                    <a:pt x="22" y="86"/>
                    <a:pt x="22" y="85"/>
                    <a:pt x="22" y="85"/>
                  </a:cubicBezTo>
                  <a:cubicBezTo>
                    <a:pt x="22" y="84"/>
                    <a:pt x="22" y="83"/>
                    <a:pt x="22" y="83"/>
                  </a:cubicBezTo>
                  <a:cubicBezTo>
                    <a:pt x="22" y="82"/>
                    <a:pt x="21" y="81"/>
                    <a:pt x="20" y="81"/>
                  </a:cubicBezTo>
                  <a:cubicBezTo>
                    <a:pt x="20" y="80"/>
                    <a:pt x="19" y="80"/>
                    <a:pt x="19" y="80"/>
                  </a:cubicBezTo>
                  <a:cubicBezTo>
                    <a:pt x="19" y="79"/>
                    <a:pt x="19" y="79"/>
                    <a:pt x="18" y="79"/>
                  </a:cubicBezTo>
                  <a:close/>
                  <a:moveTo>
                    <a:pt x="31" y="98"/>
                  </a:moveTo>
                  <a:cubicBezTo>
                    <a:pt x="31" y="98"/>
                    <a:pt x="31" y="98"/>
                    <a:pt x="31" y="98"/>
                  </a:cubicBezTo>
                  <a:cubicBezTo>
                    <a:pt x="31" y="99"/>
                    <a:pt x="30" y="99"/>
                    <a:pt x="30" y="99"/>
                  </a:cubicBezTo>
                  <a:cubicBezTo>
                    <a:pt x="30" y="99"/>
                    <a:pt x="30" y="99"/>
                    <a:pt x="30" y="100"/>
                  </a:cubicBezTo>
                  <a:cubicBezTo>
                    <a:pt x="30" y="101"/>
                    <a:pt x="30" y="101"/>
                    <a:pt x="31" y="102"/>
                  </a:cubicBezTo>
                  <a:cubicBezTo>
                    <a:pt x="31" y="103"/>
                    <a:pt x="32" y="103"/>
                    <a:pt x="32" y="104"/>
                  </a:cubicBezTo>
                  <a:cubicBezTo>
                    <a:pt x="32" y="104"/>
                    <a:pt x="32" y="104"/>
                    <a:pt x="33" y="104"/>
                  </a:cubicBezTo>
                  <a:cubicBezTo>
                    <a:pt x="33" y="104"/>
                    <a:pt x="33" y="104"/>
                    <a:pt x="33" y="104"/>
                  </a:cubicBezTo>
                  <a:cubicBezTo>
                    <a:pt x="34" y="103"/>
                    <a:pt x="34" y="103"/>
                    <a:pt x="34" y="103"/>
                  </a:cubicBezTo>
                  <a:cubicBezTo>
                    <a:pt x="34" y="102"/>
                    <a:pt x="34" y="102"/>
                    <a:pt x="34" y="102"/>
                  </a:cubicBezTo>
                  <a:cubicBezTo>
                    <a:pt x="34" y="101"/>
                    <a:pt x="33" y="101"/>
                    <a:pt x="33" y="100"/>
                  </a:cubicBezTo>
                  <a:cubicBezTo>
                    <a:pt x="32" y="100"/>
                    <a:pt x="32" y="99"/>
                    <a:pt x="32" y="99"/>
                  </a:cubicBezTo>
                  <a:cubicBezTo>
                    <a:pt x="32" y="98"/>
                    <a:pt x="32" y="98"/>
                    <a:pt x="31" y="98"/>
                  </a:cubicBezTo>
                  <a:close/>
                  <a:moveTo>
                    <a:pt x="357" y="61"/>
                  </a:moveTo>
                  <a:cubicBezTo>
                    <a:pt x="357" y="61"/>
                    <a:pt x="357" y="61"/>
                    <a:pt x="356" y="61"/>
                  </a:cubicBezTo>
                  <a:cubicBezTo>
                    <a:pt x="356" y="61"/>
                    <a:pt x="356" y="61"/>
                    <a:pt x="355" y="62"/>
                  </a:cubicBezTo>
                  <a:cubicBezTo>
                    <a:pt x="355" y="63"/>
                    <a:pt x="355" y="63"/>
                    <a:pt x="354" y="64"/>
                  </a:cubicBezTo>
                  <a:cubicBezTo>
                    <a:pt x="354" y="65"/>
                    <a:pt x="354" y="65"/>
                    <a:pt x="354" y="65"/>
                  </a:cubicBezTo>
                  <a:cubicBezTo>
                    <a:pt x="354" y="66"/>
                    <a:pt x="353" y="66"/>
                    <a:pt x="353" y="67"/>
                  </a:cubicBezTo>
                  <a:cubicBezTo>
                    <a:pt x="353" y="67"/>
                    <a:pt x="353" y="67"/>
                    <a:pt x="353" y="67"/>
                  </a:cubicBezTo>
                  <a:cubicBezTo>
                    <a:pt x="353" y="68"/>
                    <a:pt x="352" y="68"/>
                    <a:pt x="352" y="69"/>
                  </a:cubicBezTo>
                  <a:cubicBezTo>
                    <a:pt x="352" y="69"/>
                    <a:pt x="353" y="70"/>
                    <a:pt x="354" y="70"/>
                  </a:cubicBezTo>
                  <a:cubicBezTo>
                    <a:pt x="354" y="70"/>
                    <a:pt x="355" y="69"/>
                    <a:pt x="355" y="69"/>
                  </a:cubicBezTo>
                  <a:cubicBezTo>
                    <a:pt x="356" y="68"/>
                    <a:pt x="357" y="68"/>
                    <a:pt x="357" y="68"/>
                  </a:cubicBezTo>
                  <a:cubicBezTo>
                    <a:pt x="358" y="67"/>
                    <a:pt x="359" y="67"/>
                    <a:pt x="359" y="67"/>
                  </a:cubicBezTo>
                  <a:cubicBezTo>
                    <a:pt x="360" y="66"/>
                    <a:pt x="360" y="66"/>
                    <a:pt x="360" y="65"/>
                  </a:cubicBezTo>
                  <a:cubicBezTo>
                    <a:pt x="360" y="64"/>
                    <a:pt x="359" y="63"/>
                    <a:pt x="359" y="62"/>
                  </a:cubicBezTo>
                  <a:cubicBezTo>
                    <a:pt x="359" y="62"/>
                    <a:pt x="359" y="61"/>
                    <a:pt x="359" y="61"/>
                  </a:cubicBezTo>
                  <a:cubicBezTo>
                    <a:pt x="358" y="61"/>
                    <a:pt x="358" y="61"/>
                    <a:pt x="357" y="61"/>
                  </a:cubicBezTo>
                  <a:cubicBezTo>
                    <a:pt x="357" y="61"/>
                    <a:pt x="357" y="61"/>
                    <a:pt x="357" y="61"/>
                  </a:cubicBezTo>
                  <a:close/>
                  <a:moveTo>
                    <a:pt x="338" y="5"/>
                  </a:moveTo>
                  <a:cubicBezTo>
                    <a:pt x="337" y="5"/>
                    <a:pt x="336" y="6"/>
                    <a:pt x="336" y="7"/>
                  </a:cubicBezTo>
                  <a:cubicBezTo>
                    <a:pt x="336" y="8"/>
                    <a:pt x="337" y="9"/>
                    <a:pt x="337" y="10"/>
                  </a:cubicBezTo>
                  <a:cubicBezTo>
                    <a:pt x="337" y="10"/>
                    <a:pt x="337" y="10"/>
                    <a:pt x="337" y="10"/>
                  </a:cubicBezTo>
                  <a:cubicBezTo>
                    <a:pt x="338" y="10"/>
                    <a:pt x="338" y="10"/>
                    <a:pt x="339" y="10"/>
                  </a:cubicBezTo>
                  <a:cubicBezTo>
                    <a:pt x="340" y="9"/>
                    <a:pt x="341" y="9"/>
                    <a:pt x="341" y="8"/>
                  </a:cubicBezTo>
                  <a:cubicBezTo>
                    <a:pt x="341" y="8"/>
                    <a:pt x="340" y="8"/>
                    <a:pt x="340" y="7"/>
                  </a:cubicBezTo>
                  <a:cubicBezTo>
                    <a:pt x="340" y="7"/>
                    <a:pt x="340" y="6"/>
                    <a:pt x="339" y="6"/>
                  </a:cubicBezTo>
                  <a:cubicBezTo>
                    <a:pt x="339" y="5"/>
                    <a:pt x="338" y="5"/>
                    <a:pt x="338" y="5"/>
                  </a:cubicBezTo>
                  <a:close/>
                  <a:moveTo>
                    <a:pt x="344" y="11"/>
                  </a:moveTo>
                  <a:cubicBezTo>
                    <a:pt x="344" y="11"/>
                    <a:pt x="343" y="11"/>
                    <a:pt x="343" y="11"/>
                  </a:cubicBezTo>
                  <a:cubicBezTo>
                    <a:pt x="342" y="11"/>
                    <a:pt x="342" y="12"/>
                    <a:pt x="341" y="12"/>
                  </a:cubicBezTo>
                  <a:cubicBezTo>
                    <a:pt x="339" y="12"/>
                    <a:pt x="339" y="12"/>
                    <a:pt x="337" y="13"/>
                  </a:cubicBezTo>
                  <a:cubicBezTo>
                    <a:pt x="336" y="13"/>
                    <a:pt x="336" y="13"/>
                    <a:pt x="335" y="14"/>
                  </a:cubicBezTo>
                  <a:cubicBezTo>
                    <a:pt x="335" y="15"/>
                    <a:pt x="335" y="15"/>
                    <a:pt x="335" y="15"/>
                  </a:cubicBezTo>
                  <a:cubicBezTo>
                    <a:pt x="334" y="16"/>
                    <a:pt x="334" y="16"/>
                    <a:pt x="334" y="17"/>
                  </a:cubicBezTo>
                  <a:cubicBezTo>
                    <a:pt x="334" y="17"/>
                    <a:pt x="334" y="17"/>
                    <a:pt x="334" y="17"/>
                  </a:cubicBezTo>
                  <a:cubicBezTo>
                    <a:pt x="335" y="17"/>
                    <a:pt x="335" y="17"/>
                    <a:pt x="336" y="16"/>
                  </a:cubicBezTo>
                  <a:cubicBezTo>
                    <a:pt x="337" y="16"/>
                    <a:pt x="338" y="16"/>
                    <a:pt x="339" y="15"/>
                  </a:cubicBezTo>
                  <a:cubicBezTo>
                    <a:pt x="340" y="15"/>
                    <a:pt x="340" y="14"/>
                    <a:pt x="341" y="14"/>
                  </a:cubicBezTo>
                  <a:cubicBezTo>
                    <a:pt x="342" y="13"/>
                    <a:pt x="343" y="12"/>
                    <a:pt x="344" y="11"/>
                  </a:cubicBezTo>
                  <a:close/>
                  <a:moveTo>
                    <a:pt x="332" y="6"/>
                  </a:moveTo>
                  <a:cubicBezTo>
                    <a:pt x="332" y="6"/>
                    <a:pt x="332" y="7"/>
                    <a:pt x="332" y="7"/>
                  </a:cubicBezTo>
                  <a:cubicBezTo>
                    <a:pt x="332" y="7"/>
                    <a:pt x="333" y="7"/>
                    <a:pt x="333" y="7"/>
                  </a:cubicBezTo>
                  <a:cubicBezTo>
                    <a:pt x="333" y="8"/>
                    <a:pt x="333" y="8"/>
                    <a:pt x="334" y="9"/>
                  </a:cubicBezTo>
                  <a:cubicBezTo>
                    <a:pt x="334" y="8"/>
                    <a:pt x="334" y="7"/>
                    <a:pt x="335" y="6"/>
                  </a:cubicBezTo>
                  <a:cubicBezTo>
                    <a:pt x="334" y="6"/>
                    <a:pt x="333" y="6"/>
                    <a:pt x="332" y="6"/>
                  </a:cubicBezTo>
                  <a:close/>
                  <a:moveTo>
                    <a:pt x="300" y="18"/>
                  </a:moveTo>
                  <a:cubicBezTo>
                    <a:pt x="298" y="18"/>
                    <a:pt x="298" y="20"/>
                    <a:pt x="297" y="20"/>
                  </a:cubicBezTo>
                  <a:cubicBezTo>
                    <a:pt x="297" y="20"/>
                    <a:pt x="297" y="19"/>
                    <a:pt x="296" y="19"/>
                  </a:cubicBezTo>
                  <a:cubicBezTo>
                    <a:pt x="295" y="19"/>
                    <a:pt x="294" y="20"/>
                    <a:pt x="294" y="21"/>
                  </a:cubicBezTo>
                  <a:cubicBezTo>
                    <a:pt x="294" y="21"/>
                    <a:pt x="294" y="21"/>
                    <a:pt x="294" y="21"/>
                  </a:cubicBezTo>
                  <a:cubicBezTo>
                    <a:pt x="295" y="21"/>
                    <a:pt x="295" y="21"/>
                    <a:pt x="296" y="21"/>
                  </a:cubicBezTo>
                  <a:cubicBezTo>
                    <a:pt x="297" y="21"/>
                    <a:pt x="297" y="21"/>
                    <a:pt x="298" y="22"/>
                  </a:cubicBezTo>
                  <a:cubicBezTo>
                    <a:pt x="298" y="21"/>
                    <a:pt x="298" y="21"/>
                    <a:pt x="298" y="21"/>
                  </a:cubicBezTo>
                  <a:cubicBezTo>
                    <a:pt x="298" y="20"/>
                    <a:pt x="298" y="20"/>
                    <a:pt x="299" y="20"/>
                  </a:cubicBezTo>
                  <a:cubicBezTo>
                    <a:pt x="300" y="20"/>
                    <a:pt x="301" y="19"/>
                    <a:pt x="301" y="19"/>
                  </a:cubicBezTo>
                  <a:cubicBezTo>
                    <a:pt x="301" y="18"/>
                    <a:pt x="300" y="18"/>
                    <a:pt x="300" y="18"/>
                  </a:cubicBezTo>
                  <a:close/>
                  <a:moveTo>
                    <a:pt x="299" y="25"/>
                  </a:moveTo>
                  <a:cubicBezTo>
                    <a:pt x="299" y="25"/>
                    <a:pt x="298" y="25"/>
                    <a:pt x="298" y="25"/>
                  </a:cubicBezTo>
                  <a:cubicBezTo>
                    <a:pt x="298" y="25"/>
                    <a:pt x="298" y="25"/>
                    <a:pt x="297" y="25"/>
                  </a:cubicBezTo>
                  <a:cubicBezTo>
                    <a:pt x="296" y="26"/>
                    <a:pt x="296" y="26"/>
                    <a:pt x="295" y="27"/>
                  </a:cubicBezTo>
                  <a:cubicBezTo>
                    <a:pt x="296" y="27"/>
                    <a:pt x="296" y="28"/>
                    <a:pt x="297" y="28"/>
                  </a:cubicBezTo>
                  <a:cubicBezTo>
                    <a:pt x="297" y="29"/>
                    <a:pt x="297" y="29"/>
                    <a:pt x="298" y="29"/>
                  </a:cubicBezTo>
                  <a:cubicBezTo>
                    <a:pt x="298" y="29"/>
                    <a:pt x="298" y="28"/>
                    <a:pt x="298" y="28"/>
                  </a:cubicBezTo>
                  <a:cubicBezTo>
                    <a:pt x="298" y="27"/>
                    <a:pt x="299" y="26"/>
                    <a:pt x="299" y="25"/>
                  </a:cubicBezTo>
                  <a:close/>
                  <a:moveTo>
                    <a:pt x="276" y="2"/>
                  </a:moveTo>
                  <a:cubicBezTo>
                    <a:pt x="276" y="3"/>
                    <a:pt x="277" y="4"/>
                    <a:pt x="277" y="5"/>
                  </a:cubicBezTo>
                  <a:cubicBezTo>
                    <a:pt x="277" y="8"/>
                    <a:pt x="277" y="8"/>
                    <a:pt x="277" y="8"/>
                  </a:cubicBezTo>
                  <a:cubicBezTo>
                    <a:pt x="277" y="8"/>
                    <a:pt x="277" y="8"/>
                    <a:pt x="277" y="8"/>
                  </a:cubicBezTo>
                  <a:cubicBezTo>
                    <a:pt x="277" y="8"/>
                    <a:pt x="277" y="8"/>
                    <a:pt x="277" y="8"/>
                  </a:cubicBezTo>
                  <a:cubicBezTo>
                    <a:pt x="278" y="7"/>
                    <a:pt x="278" y="7"/>
                    <a:pt x="279" y="6"/>
                  </a:cubicBezTo>
                  <a:cubicBezTo>
                    <a:pt x="279" y="6"/>
                    <a:pt x="280" y="6"/>
                    <a:pt x="280" y="5"/>
                  </a:cubicBezTo>
                  <a:cubicBezTo>
                    <a:pt x="280" y="4"/>
                    <a:pt x="280" y="4"/>
                    <a:pt x="280" y="4"/>
                  </a:cubicBezTo>
                  <a:cubicBezTo>
                    <a:pt x="280" y="3"/>
                    <a:pt x="279" y="2"/>
                    <a:pt x="278" y="1"/>
                  </a:cubicBezTo>
                  <a:cubicBezTo>
                    <a:pt x="278" y="1"/>
                    <a:pt x="278" y="1"/>
                    <a:pt x="277" y="1"/>
                  </a:cubicBezTo>
                  <a:cubicBezTo>
                    <a:pt x="277" y="0"/>
                    <a:pt x="277" y="0"/>
                    <a:pt x="277" y="0"/>
                  </a:cubicBezTo>
                  <a:cubicBezTo>
                    <a:pt x="276" y="0"/>
                    <a:pt x="276" y="1"/>
                    <a:pt x="276" y="2"/>
                  </a:cubicBezTo>
                  <a:close/>
                  <a:moveTo>
                    <a:pt x="273" y="8"/>
                  </a:moveTo>
                  <a:cubicBezTo>
                    <a:pt x="273" y="8"/>
                    <a:pt x="273" y="9"/>
                    <a:pt x="273" y="9"/>
                  </a:cubicBezTo>
                  <a:cubicBezTo>
                    <a:pt x="273" y="11"/>
                    <a:pt x="274" y="12"/>
                    <a:pt x="274" y="15"/>
                  </a:cubicBezTo>
                  <a:cubicBezTo>
                    <a:pt x="274" y="15"/>
                    <a:pt x="275" y="16"/>
                    <a:pt x="274" y="17"/>
                  </a:cubicBezTo>
                  <a:cubicBezTo>
                    <a:pt x="275" y="17"/>
                    <a:pt x="275" y="16"/>
                    <a:pt x="276" y="15"/>
                  </a:cubicBezTo>
                  <a:cubicBezTo>
                    <a:pt x="276" y="15"/>
                    <a:pt x="276" y="14"/>
                    <a:pt x="277" y="13"/>
                  </a:cubicBezTo>
                  <a:cubicBezTo>
                    <a:pt x="277" y="12"/>
                    <a:pt x="278" y="11"/>
                    <a:pt x="280" y="10"/>
                  </a:cubicBezTo>
                  <a:cubicBezTo>
                    <a:pt x="280" y="10"/>
                    <a:pt x="280" y="10"/>
                    <a:pt x="280" y="10"/>
                  </a:cubicBezTo>
                  <a:cubicBezTo>
                    <a:pt x="280" y="12"/>
                    <a:pt x="280" y="12"/>
                    <a:pt x="280" y="12"/>
                  </a:cubicBezTo>
                  <a:cubicBezTo>
                    <a:pt x="280" y="13"/>
                    <a:pt x="279" y="13"/>
                    <a:pt x="279" y="14"/>
                  </a:cubicBezTo>
                  <a:cubicBezTo>
                    <a:pt x="278" y="15"/>
                    <a:pt x="279" y="16"/>
                    <a:pt x="278" y="16"/>
                  </a:cubicBezTo>
                  <a:cubicBezTo>
                    <a:pt x="278" y="17"/>
                    <a:pt x="277" y="17"/>
                    <a:pt x="277" y="18"/>
                  </a:cubicBezTo>
                  <a:cubicBezTo>
                    <a:pt x="277" y="19"/>
                    <a:pt x="277" y="19"/>
                    <a:pt x="277" y="19"/>
                  </a:cubicBezTo>
                  <a:cubicBezTo>
                    <a:pt x="278" y="19"/>
                    <a:pt x="278" y="19"/>
                    <a:pt x="279" y="19"/>
                  </a:cubicBezTo>
                  <a:cubicBezTo>
                    <a:pt x="279" y="19"/>
                    <a:pt x="280" y="19"/>
                    <a:pt x="280" y="20"/>
                  </a:cubicBezTo>
                  <a:cubicBezTo>
                    <a:pt x="281" y="20"/>
                    <a:pt x="282" y="20"/>
                    <a:pt x="282" y="21"/>
                  </a:cubicBezTo>
                  <a:cubicBezTo>
                    <a:pt x="282" y="21"/>
                    <a:pt x="281" y="21"/>
                    <a:pt x="280" y="21"/>
                  </a:cubicBezTo>
                  <a:cubicBezTo>
                    <a:pt x="278" y="21"/>
                    <a:pt x="276" y="21"/>
                    <a:pt x="274" y="21"/>
                  </a:cubicBezTo>
                  <a:cubicBezTo>
                    <a:pt x="274" y="23"/>
                    <a:pt x="274" y="23"/>
                    <a:pt x="274" y="23"/>
                  </a:cubicBezTo>
                  <a:cubicBezTo>
                    <a:pt x="274" y="23"/>
                    <a:pt x="275" y="23"/>
                    <a:pt x="275" y="24"/>
                  </a:cubicBezTo>
                  <a:cubicBezTo>
                    <a:pt x="275" y="27"/>
                    <a:pt x="275" y="27"/>
                    <a:pt x="275" y="27"/>
                  </a:cubicBezTo>
                  <a:cubicBezTo>
                    <a:pt x="275" y="27"/>
                    <a:pt x="275" y="27"/>
                    <a:pt x="275" y="28"/>
                  </a:cubicBezTo>
                  <a:cubicBezTo>
                    <a:pt x="276" y="29"/>
                    <a:pt x="276" y="29"/>
                    <a:pt x="278" y="30"/>
                  </a:cubicBezTo>
                  <a:cubicBezTo>
                    <a:pt x="278" y="31"/>
                    <a:pt x="278" y="31"/>
                    <a:pt x="279" y="31"/>
                  </a:cubicBezTo>
                  <a:cubicBezTo>
                    <a:pt x="278" y="31"/>
                    <a:pt x="278" y="31"/>
                    <a:pt x="278" y="31"/>
                  </a:cubicBezTo>
                  <a:cubicBezTo>
                    <a:pt x="277" y="31"/>
                    <a:pt x="276" y="30"/>
                    <a:pt x="275" y="30"/>
                  </a:cubicBezTo>
                  <a:cubicBezTo>
                    <a:pt x="274" y="29"/>
                    <a:pt x="274" y="28"/>
                    <a:pt x="273" y="27"/>
                  </a:cubicBezTo>
                  <a:cubicBezTo>
                    <a:pt x="273" y="27"/>
                    <a:pt x="273" y="26"/>
                    <a:pt x="273" y="25"/>
                  </a:cubicBezTo>
                  <a:cubicBezTo>
                    <a:pt x="273" y="24"/>
                    <a:pt x="272" y="23"/>
                    <a:pt x="272" y="21"/>
                  </a:cubicBezTo>
                  <a:cubicBezTo>
                    <a:pt x="272" y="20"/>
                    <a:pt x="272" y="20"/>
                    <a:pt x="272" y="19"/>
                  </a:cubicBezTo>
                  <a:cubicBezTo>
                    <a:pt x="272" y="18"/>
                    <a:pt x="271" y="18"/>
                    <a:pt x="270" y="17"/>
                  </a:cubicBezTo>
                  <a:cubicBezTo>
                    <a:pt x="270" y="16"/>
                    <a:pt x="270" y="16"/>
                    <a:pt x="270" y="15"/>
                  </a:cubicBezTo>
                  <a:cubicBezTo>
                    <a:pt x="270" y="13"/>
                    <a:pt x="271" y="12"/>
                    <a:pt x="272" y="10"/>
                  </a:cubicBezTo>
                  <a:cubicBezTo>
                    <a:pt x="272" y="10"/>
                    <a:pt x="272" y="10"/>
                    <a:pt x="272" y="9"/>
                  </a:cubicBezTo>
                  <a:cubicBezTo>
                    <a:pt x="272" y="6"/>
                    <a:pt x="272" y="6"/>
                    <a:pt x="272" y="6"/>
                  </a:cubicBezTo>
                  <a:cubicBezTo>
                    <a:pt x="273" y="6"/>
                    <a:pt x="273" y="6"/>
                    <a:pt x="273" y="6"/>
                  </a:cubicBezTo>
                  <a:cubicBezTo>
                    <a:pt x="273" y="7"/>
                    <a:pt x="273" y="7"/>
                    <a:pt x="273" y="8"/>
                  </a:cubicBezTo>
                  <a:close/>
                  <a:moveTo>
                    <a:pt x="274" y="32"/>
                  </a:moveTo>
                  <a:cubicBezTo>
                    <a:pt x="273" y="31"/>
                    <a:pt x="273" y="30"/>
                    <a:pt x="271" y="30"/>
                  </a:cubicBezTo>
                  <a:cubicBezTo>
                    <a:pt x="271" y="30"/>
                    <a:pt x="271" y="30"/>
                    <a:pt x="271" y="31"/>
                  </a:cubicBezTo>
                  <a:cubicBezTo>
                    <a:pt x="271" y="31"/>
                    <a:pt x="270" y="31"/>
                    <a:pt x="270" y="31"/>
                  </a:cubicBezTo>
                  <a:cubicBezTo>
                    <a:pt x="270" y="32"/>
                    <a:pt x="271" y="32"/>
                    <a:pt x="271" y="32"/>
                  </a:cubicBezTo>
                  <a:cubicBezTo>
                    <a:pt x="272" y="33"/>
                    <a:pt x="272" y="33"/>
                    <a:pt x="273" y="33"/>
                  </a:cubicBezTo>
                  <a:cubicBezTo>
                    <a:pt x="273" y="33"/>
                    <a:pt x="273" y="33"/>
                    <a:pt x="274" y="33"/>
                  </a:cubicBezTo>
                  <a:cubicBezTo>
                    <a:pt x="274" y="33"/>
                    <a:pt x="275" y="33"/>
                    <a:pt x="275" y="32"/>
                  </a:cubicBezTo>
                  <a:cubicBezTo>
                    <a:pt x="275" y="32"/>
                    <a:pt x="275" y="32"/>
                    <a:pt x="275" y="32"/>
                  </a:cubicBezTo>
                  <a:cubicBezTo>
                    <a:pt x="275" y="32"/>
                    <a:pt x="274" y="32"/>
                    <a:pt x="274" y="32"/>
                  </a:cubicBezTo>
                  <a:close/>
                  <a:moveTo>
                    <a:pt x="293" y="36"/>
                  </a:moveTo>
                  <a:cubicBezTo>
                    <a:pt x="292" y="36"/>
                    <a:pt x="292" y="36"/>
                    <a:pt x="292" y="36"/>
                  </a:cubicBezTo>
                  <a:cubicBezTo>
                    <a:pt x="291" y="37"/>
                    <a:pt x="291" y="37"/>
                    <a:pt x="290" y="37"/>
                  </a:cubicBezTo>
                  <a:cubicBezTo>
                    <a:pt x="290" y="38"/>
                    <a:pt x="289" y="38"/>
                    <a:pt x="289" y="39"/>
                  </a:cubicBezTo>
                  <a:cubicBezTo>
                    <a:pt x="289" y="39"/>
                    <a:pt x="289" y="39"/>
                    <a:pt x="289" y="39"/>
                  </a:cubicBezTo>
                  <a:cubicBezTo>
                    <a:pt x="289" y="39"/>
                    <a:pt x="289" y="39"/>
                    <a:pt x="289" y="39"/>
                  </a:cubicBezTo>
                  <a:cubicBezTo>
                    <a:pt x="290" y="39"/>
                    <a:pt x="290" y="39"/>
                    <a:pt x="291" y="39"/>
                  </a:cubicBezTo>
                  <a:cubicBezTo>
                    <a:pt x="292" y="39"/>
                    <a:pt x="292" y="39"/>
                    <a:pt x="292" y="39"/>
                  </a:cubicBezTo>
                  <a:cubicBezTo>
                    <a:pt x="292" y="38"/>
                    <a:pt x="292" y="38"/>
                    <a:pt x="292" y="38"/>
                  </a:cubicBezTo>
                  <a:cubicBezTo>
                    <a:pt x="293" y="38"/>
                    <a:pt x="293" y="39"/>
                    <a:pt x="293" y="39"/>
                  </a:cubicBezTo>
                  <a:cubicBezTo>
                    <a:pt x="293" y="39"/>
                    <a:pt x="293" y="38"/>
                    <a:pt x="293" y="38"/>
                  </a:cubicBezTo>
                  <a:cubicBezTo>
                    <a:pt x="293" y="36"/>
                    <a:pt x="293" y="36"/>
                    <a:pt x="293" y="36"/>
                  </a:cubicBezTo>
                  <a:cubicBezTo>
                    <a:pt x="293" y="36"/>
                    <a:pt x="293" y="36"/>
                    <a:pt x="293" y="36"/>
                  </a:cubicBezTo>
                  <a:close/>
                  <a:moveTo>
                    <a:pt x="274" y="41"/>
                  </a:moveTo>
                  <a:cubicBezTo>
                    <a:pt x="273" y="41"/>
                    <a:pt x="273" y="41"/>
                    <a:pt x="273" y="41"/>
                  </a:cubicBezTo>
                  <a:cubicBezTo>
                    <a:pt x="272" y="41"/>
                    <a:pt x="272" y="41"/>
                    <a:pt x="272" y="41"/>
                  </a:cubicBezTo>
                  <a:cubicBezTo>
                    <a:pt x="271" y="42"/>
                    <a:pt x="270" y="42"/>
                    <a:pt x="270" y="42"/>
                  </a:cubicBezTo>
                  <a:cubicBezTo>
                    <a:pt x="270" y="43"/>
                    <a:pt x="271" y="43"/>
                    <a:pt x="271" y="43"/>
                  </a:cubicBezTo>
                  <a:cubicBezTo>
                    <a:pt x="272" y="43"/>
                    <a:pt x="273" y="43"/>
                    <a:pt x="274" y="43"/>
                  </a:cubicBezTo>
                  <a:cubicBezTo>
                    <a:pt x="274" y="42"/>
                    <a:pt x="275" y="42"/>
                    <a:pt x="275" y="42"/>
                  </a:cubicBezTo>
                  <a:cubicBezTo>
                    <a:pt x="275" y="41"/>
                    <a:pt x="274" y="41"/>
                    <a:pt x="273" y="41"/>
                  </a:cubicBezTo>
                  <a:cubicBezTo>
                    <a:pt x="274" y="41"/>
                    <a:pt x="274" y="41"/>
                    <a:pt x="274" y="41"/>
                  </a:cubicBezTo>
                  <a:close/>
                  <a:moveTo>
                    <a:pt x="294" y="48"/>
                  </a:moveTo>
                  <a:cubicBezTo>
                    <a:pt x="293" y="48"/>
                    <a:pt x="292" y="48"/>
                    <a:pt x="291" y="48"/>
                  </a:cubicBezTo>
                  <a:cubicBezTo>
                    <a:pt x="290" y="48"/>
                    <a:pt x="289" y="49"/>
                    <a:pt x="288" y="49"/>
                  </a:cubicBezTo>
                  <a:cubicBezTo>
                    <a:pt x="286" y="49"/>
                    <a:pt x="286" y="49"/>
                    <a:pt x="286" y="49"/>
                  </a:cubicBezTo>
                  <a:cubicBezTo>
                    <a:pt x="285" y="49"/>
                    <a:pt x="285" y="49"/>
                    <a:pt x="285" y="50"/>
                  </a:cubicBezTo>
                  <a:cubicBezTo>
                    <a:pt x="284" y="50"/>
                    <a:pt x="283" y="51"/>
                    <a:pt x="282" y="51"/>
                  </a:cubicBezTo>
                  <a:cubicBezTo>
                    <a:pt x="281" y="51"/>
                    <a:pt x="281" y="51"/>
                    <a:pt x="281" y="51"/>
                  </a:cubicBezTo>
                  <a:cubicBezTo>
                    <a:pt x="280" y="51"/>
                    <a:pt x="280" y="51"/>
                    <a:pt x="280" y="51"/>
                  </a:cubicBezTo>
                  <a:cubicBezTo>
                    <a:pt x="278" y="52"/>
                    <a:pt x="277" y="53"/>
                    <a:pt x="276" y="53"/>
                  </a:cubicBezTo>
                  <a:cubicBezTo>
                    <a:pt x="275" y="53"/>
                    <a:pt x="275" y="53"/>
                    <a:pt x="275" y="53"/>
                  </a:cubicBezTo>
                  <a:cubicBezTo>
                    <a:pt x="274" y="54"/>
                    <a:pt x="274" y="54"/>
                    <a:pt x="274" y="55"/>
                  </a:cubicBezTo>
                  <a:cubicBezTo>
                    <a:pt x="274" y="56"/>
                    <a:pt x="273" y="56"/>
                    <a:pt x="273" y="57"/>
                  </a:cubicBezTo>
                  <a:cubicBezTo>
                    <a:pt x="273" y="59"/>
                    <a:pt x="273" y="59"/>
                    <a:pt x="273" y="59"/>
                  </a:cubicBezTo>
                  <a:cubicBezTo>
                    <a:pt x="274" y="59"/>
                    <a:pt x="274" y="58"/>
                    <a:pt x="274" y="58"/>
                  </a:cubicBezTo>
                  <a:cubicBezTo>
                    <a:pt x="275" y="57"/>
                    <a:pt x="275" y="57"/>
                    <a:pt x="276" y="57"/>
                  </a:cubicBezTo>
                  <a:cubicBezTo>
                    <a:pt x="276" y="56"/>
                    <a:pt x="276" y="56"/>
                    <a:pt x="276" y="56"/>
                  </a:cubicBezTo>
                  <a:cubicBezTo>
                    <a:pt x="277" y="56"/>
                    <a:pt x="277" y="57"/>
                    <a:pt x="278" y="57"/>
                  </a:cubicBezTo>
                  <a:cubicBezTo>
                    <a:pt x="279" y="57"/>
                    <a:pt x="279" y="57"/>
                    <a:pt x="279" y="57"/>
                  </a:cubicBezTo>
                  <a:cubicBezTo>
                    <a:pt x="279" y="57"/>
                    <a:pt x="279" y="57"/>
                    <a:pt x="279" y="56"/>
                  </a:cubicBezTo>
                  <a:cubicBezTo>
                    <a:pt x="279" y="56"/>
                    <a:pt x="279" y="56"/>
                    <a:pt x="278" y="56"/>
                  </a:cubicBezTo>
                  <a:cubicBezTo>
                    <a:pt x="278" y="55"/>
                    <a:pt x="278" y="55"/>
                    <a:pt x="278" y="55"/>
                  </a:cubicBezTo>
                  <a:cubicBezTo>
                    <a:pt x="280" y="55"/>
                    <a:pt x="280" y="55"/>
                    <a:pt x="281" y="54"/>
                  </a:cubicBezTo>
                  <a:cubicBezTo>
                    <a:pt x="281" y="54"/>
                    <a:pt x="281" y="55"/>
                    <a:pt x="282" y="55"/>
                  </a:cubicBezTo>
                  <a:cubicBezTo>
                    <a:pt x="283" y="55"/>
                    <a:pt x="284" y="54"/>
                    <a:pt x="285" y="54"/>
                  </a:cubicBezTo>
                  <a:cubicBezTo>
                    <a:pt x="285" y="54"/>
                    <a:pt x="286" y="54"/>
                    <a:pt x="286" y="54"/>
                  </a:cubicBezTo>
                  <a:cubicBezTo>
                    <a:pt x="287" y="54"/>
                    <a:pt x="287" y="54"/>
                    <a:pt x="287" y="53"/>
                  </a:cubicBezTo>
                  <a:cubicBezTo>
                    <a:pt x="287" y="53"/>
                    <a:pt x="287" y="53"/>
                    <a:pt x="287" y="53"/>
                  </a:cubicBezTo>
                  <a:cubicBezTo>
                    <a:pt x="288" y="53"/>
                    <a:pt x="288" y="53"/>
                    <a:pt x="288" y="53"/>
                  </a:cubicBezTo>
                  <a:cubicBezTo>
                    <a:pt x="293" y="53"/>
                    <a:pt x="293" y="53"/>
                    <a:pt x="293" y="53"/>
                  </a:cubicBezTo>
                  <a:cubicBezTo>
                    <a:pt x="294" y="53"/>
                    <a:pt x="296" y="53"/>
                    <a:pt x="296" y="51"/>
                  </a:cubicBezTo>
                  <a:cubicBezTo>
                    <a:pt x="296" y="50"/>
                    <a:pt x="295" y="50"/>
                    <a:pt x="295" y="50"/>
                  </a:cubicBezTo>
                  <a:cubicBezTo>
                    <a:pt x="294" y="50"/>
                    <a:pt x="295" y="49"/>
                    <a:pt x="295" y="49"/>
                  </a:cubicBezTo>
                  <a:cubicBezTo>
                    <a:pt x="295" y="49"/>
                    <a:pt x="294" y="48"/>
                    <a:pt x="294" y="48"/>
                  </a:cubicBezTo>
                  <a:close/>
                  <a:moveTo>
                    <a:pt x="261" y="61"/>
                  </a:moveTo>
                  <a:cubicBezTo>
                    <a:pt x="261" y="62"/>
                    <a:pt x="260" y="62"/>
                    <a:pt x="260" y="62"/>
                  </a:cubicBezTo>
                  <a:cubicBezTo>
                    <a:pt x="259" y="62"/>
                    <a:pt x="258" y="63"/>
                    <a:pt x="257" y="63"/>
                  </a:cubicBezTo>
                  <a:cubicBezTo>
                    <a:pt x="257" y="64"/>
                    <a:pt x="256" y="64"/>
                    <a:pt x="256" y="64"/>
                  </a:cubicBezTo>
                  <a:cubicBezTo>
                    <a:pt x="256" y="64"/>
                    <a:pt x="257" y="64"/>
                    <a:pt x="257" y="64"/>
                  </a:cubicBezTo>
                  <a:cubicBezTo>
                    <a:pt x="258" y="65"/>
                    <a:pt x="258" y="65"/>
                    <a:pt x="258" y="65"/>
                  </a:cubicBezTo>
                  <a:cubicBezTo>
                    <a:pt x="259" y="66"/>
                    <a:pt x="259" y="67"/>
                    <a:pt x="260" y="67"/>
                  </a:cubicBezTo>
                  <a:cubicBezTo>
                    <a:pt x="260" y="67"/>
                    <a:pt x="261" y="66"/>
                    <a:pt x="261" y="66"/>
                  </a:cubicBezTo>
                  <a:cubicBezTo>
                    <a:pt x="262" y="66"/>
                    <a:pt x="263" y="66"/>
                    <a:pt x="263" y="65"/>
                  </a:cubicBezTo>
                  <a:cubicBezTo>
                    <a:pt x="264" y="65"/>
                    <a:pt x="264" y="64"/>
                    <a:pt x="265" y="64"/>
                  </a:cubicBezTo>
                  <a:cubicBezTo>
                    <a:pt x="266" y="63"/>
                    <a:pt x="267" y="63"/>
                    <a:pt x="267" y="62"/>
                  </a:cubicBezTo>
                  <a:cubicBezTo>
                    <a:pt x="267" y="61"/>
                    <a:pt x="267" y="61"/>
                    <a:pt x="267" y="61"/>
                  </a:cubicBezTo>
                  <a:cubicBezTo>
                    <a:pt x="265" y="61"/>
                    <a:pt x="265" y="61"/>
                    <a:pt x="265" y="61"/>
                  </a:cubicBezTo>
                  <a:cubicBezTo>
                    <a:pt x="265" y="60"/>
                    <a:pt x="265" y="60"/>
                    <a:pt x="265" y="60"/>
                  </a:cubicBezTo>
                  <a:cubicBezTo>
                    <a:pt x="265" y="60"/>
                    <a:pt x="265" y="60"/>
                    <a:pt x="265" y="60"/>
                  </a:cubicBezTo>
                  <a:cubicBezTo>
                    <a:pt x="264" y="59"/>
                    <a:pt x="262" y="60"/>
                    <a:pt x="261" y="61"/>
                  </a:cubicBezTo>
                  <a:close/>
                  <a:moveTo>
                    <a:pt x="255" y="50"/>
                  </a:moveTo>
                  <a:cubicBezTo>
                    <a:pt x="255" y="51"/>
                    <a:pt x="254" y="51"/>
                    <a:pt x="254" y="52"/>
                  </a:cubicBezTo>
                  <a:cubicBezTo>
                    <a:pt x="255" y="52"/>
                    <a:pt x="256" y="51"/>
                    <a:pt x="257" y="51"/>
                  </a:cubicBezTo>
                  <a:cubicBezTo>
                    <a:pt x="258" y="50"/>
                    <a:pt x="259" y="50"/>
                    <a:pt x="259" y="49"/>
                  </a:cubicBezTo>
                  <a:cubicBezTo>
                    <a:pt x="258" y="49"/>
                    <a:pt x="257" y="50"/>
                    <a:pt x="255" y="50"/>
                  </a:cubicBezTo>
                  <a:close/>
                  <a:moveTo>
                    <a:pt x="244" y="54"/>
                  </a:moveTo>
                  <a:cubicBezTo>
                    <a:pt x="244" y="55"/>
                    <a:pt x="244" y="56"/>
                    <a:pt x="245" y="56"/>
                  </a:cubicBezTo>
                  <a:cubicBezTo>
                    <a:pt x="245" y="56"/>
                    <a:pt x="245" y="55"/>
                    <a:pt x="246" y="55"/>
                  </a:cubicBezTo>
                  <a:cubicBezTo>
                    <a:pt x="247" y="54"/>
                    <a:pt x="247" y="54"/>
                    <a:pt x="249" y="54"/>
                  </a:cubicBezTo>
                  <a:cubicBezTo>
                    <a:pt x="249" y="53"/>
                    <a:pt x="250" y="53"/>
                    <a:pt x="250" y="53"/>
                  </a:cubicBezTo>
                  <a:cubicBezTo>
                    <a:pt x="251" y="53"/>
                    <a:pt x="252" y="53"/>
                    <a:pt x="252" y="52"/>
                  </a:cubicBezTo>
                  <a:cubicBezTo>
                    <a:pt x="252" y="51"/>
                    <a:pt x="252" y="51"/>
                    <a:pt x="251" y="51"/>
                  </a:cubicBezTo>
                  <a:cubicBezTo>
                    <a:pt x="251" y="52"/>
                    <a:pt x="251" y="52"/>
                    <a:pt x="250" y="52"/>
                  </a:cubicBezTo>
                  <a:cubicBezTo>
                    <a:pt x="249" y="52"/>
                    <a:pt x="249" y="52"/>
                    <a:pt x="248" y="52"/>
                  </a:cubicBezTo>
                  <a:cubicBezTo>
                    <a:pt x="248" y="52"/>
                    <a:pt x="247" y="53"/>
                    <a:pt x="247" y="53"/>
                  </a:cubicBezTo>
                  <a:cubicBezTo>
                    <a:pt x="246" y="53"/>
                    <a:pt x="246" y="53"/>
                    <a:pt x="245" y="53"/>
                  </a:cubicBezTo>
                  <a:cubicBezTo>
                    <a:pt x="244" y="53"/>
                    <a:pt x="244" y="54"/>
                    <a:pt x="244" y="54"/>
                  </a:cubicBezTo>
                  <a:close/>
                  <a:moveTo>
                    <a:pt x="237" y="53"/>
                  </a:moveTo>
                  <a:cubicBezTo>
                    <a:pt x="237" y="53"/>
                    <a:pt x="237" y="53"/>
                    <a:pt x="237" y="53"/>
                  </a:cubicBezTo>
                  <a:cubicBezTo>
                    <a:pt x="237" y="53"/>
                    <a:pt x="237" y="53"/>
                    <a:pt x="237" y="53"/>
                  </a:cubicBezTo>
                  <a:cubicBezTo>
                    <a:pt x="238" y="53"/>
                    <a:pt x="238" y="53"/>
                    <a:pt x="238" y="52"/>
                  </a:cubicBezTo>
                  <a:cubicBezTo>
                    <a:pt x="238" y="52"/>
                    <a:pt x="238" y="52"/>
                    <a:pt x="238" y="51"/>
                  </a:cubicBezTo>
                  <a:cubicBezTo>
                    <a:pt x="237" y="51"/>
                    <a:pt x="237" y="51"/>
                    <a:pt x="237" y="51"/>
                  </a:cubicBezTo>
                  <a:cubicBezTo>
                    <a:pt x="237" y="51"/>
                    <a:pt x="237" y="52"/>
                    <a:pt x="236" y="52"/>
                  </a:cubicBezTo>
                  <a:cubicBezTo>
                    <a:pt x="235" y="52"/>
                    <a:pt x="236" y="52"/>
                    <a:pt x="235" y="52"/>
                  </a:cubicBezTo>
                  <a:cubicBezTo>
                    <a:pt x="234" y="52"/>
                    <a:pt x="234" y="53"/>
                    <a:pt x="233" y="53"/>
                  </a:cubicBezTo>
                  <a:cubicBezTo>
                    <a:pt x="233" y="53"/>
                    <a:pt x="231" y="53"/>
                    <a:pt x="231" y="54"/>
                  </a:cubicBezTo>
                  <a:cubicBezTo>
                    <a:pt x="231" y="54"/>
                    <a:pt x="232" y="55"/>
                    <a:pt x="232" y="55"/>
                  </a:cubicBezTo>
                  <a:cubicBezTo>
                    <a:pt x="232" y="55"/>
                    <a:pt x="232" y="55"/>
                    <a:pt x="232" y="55"/>
                  </a:cubicBezTo>
                  <a:cubicBezTo>
                    <a:pt x="233" y="55"/>
                    <a:pt x="233" y="54"/>
                    <a:pt x="234" y="54"/>
                  </a:cubicBezTo>
                  <a:cubicBezTo>
                    <a:pt x="234" y="54"/>
                    <a:pt x="234" y="55"/>
                    <a:pt x="235" y="55"/>
                  </a:cubicBezTo>
                  <a:cubicBezTo>
                    <a:pt x="235" y="55"/>
                    <a:pt x="235" y="55"/>
                    <a:pt x="235" y="55"/>
                  </a:cubicBezTo>
                  <a:cubicBezTo>
                    <a:pt x="235" y="54"/>
                    <a:pt x="235" y="54"/>
                    <a:pt x="235" y="54"/>
                  </a:cubicBezTo>
                  <a:cubicBezTo>
                    <a:pt x="236" y="53"/>
                    <a:pt x="236" y="53"/>
                    <a:pt x="237" y="53"/>
                  </a:cubicBezTo>
                  <a:close/>
                  <a:moveTo>
                    <a:pt x="250" y="20"/>
                  </a:moveTo>
                  <a:cubicBezTo>
                    <a:pt x="250" y="20"/>
                    <a:pt x="250" y="20"/>
                    <a:pt x="250" y="20"/>
                  </a:cubicBezTo>
                  <a:cubicBezTo>
                    <a:pt x="251" y="20"/>
                    <a:pt x="251" y="20"/>
                    <a:pt x="251" y="20"/>
                  </a:cubicBezTo>
                  <a:cubicBezTo>
                    <a:pt x="252" y="20"/>
                    <a:pt x="252" y="20"/>
                    <a:pt x="252" y="21"/>
                  </a:cubicBezTo>
                  <a:cubicBezTo>
                    <a:pt x="252" y="22"/>
                    <a:pt x="252" y="23"/>
                    <a:pt x="251" y="24"/>
                  </a:cubicBezTo>
                  <a:cubicBezTo>
                    <a:pt x="250" y="27"/>
                    <a:pt x="249" y="28"/>
                    <a:pt x="247" y="30"/>
                  </a:cubicBezTo>
                  <a:cubicBezTo>
                    <a:pt x="246" y="32"/>
                    <a:pt x="246" y="34"/>
                    <a:pt x="244" y="34"/>
                  </a:cubicBezTo>
                  <a:cubicBezTo>
                    <a:pt x="242" y="34"/>
                    <a:pt x="242" y="37"/>
                    <a:pt x="240" y="37"/>
                  </a:cubicBezTo>
                  <a:cubicBezTo>
                    <a:pt x="238" y="37"/>
                    <a:pt x="238" y="37"/>
                    <a:pt x="238" y="37"/>
                  </a:cubicBezTo>
                  <a:cubicBezTo>
                    <a:pt x="236" y="37"/>
                    <a:pt x="236" y="38"/>
                    <a:pt x="234" y="38"/>
                  </a:cubicBezTo>
                  <a:cubicBezTo>
                    <a:pt x="233" y="38"/>
                    <a:pt x="233" y="38"/>
                    <a:pt x="233" y="38"/>
                  </a:cubicBezTo>
                  <a:cubicBezTo>
                    <a:pt x="232" y="37"/>
                    <a:pt x="232" y="37"/>
                    <a:pt x="232" y="37"/>
                  </a:cubicBezTo>
                  <a:cubicBezTo>
                    <a:pt x="230" y="37"/>
                    <a:pt x="230" y="37"/>
                    <a:pt x="230" y="37"/>
                  </a:cubicBezTo>
                  <a:cubicBezTo>
                    <a:pt x="225" y="40"/>
                    <a:pt x="225" y="40"/>
                    <a:pt x="225" y="40"/>
                  </a:cubicBezTo>
                  <a:cubicBezTo>
                    <a:pt x="224" y="39"/>
                    <a:pt x="224" y="39"/>
                    <a:pt x="223" y="39"/>
                  </a:cubicBezTo>
                  <a:cubicBezTo>
                    <a:pt x="222" y="39"/>
                    <a:pt x="221" y="40"/>
                    <a:pt x="220" y="41"/>
                  </a:cubicBezTo>
                  <a:cubicBezTo>
                    <a:pt x="219" y="42"/>
                    <a:pt x="219" y="43"/>
                    <a:pt x="218" y="43"/>
                  </a:cubicBezTo>
                  <a:cubicBezTo>
                    <a:pt x="217" y="43"/>
                    <a:pt x="217" y="43"/>
                    <a:pt x="217" y="43"/>
                  </a:cubicBezTo>
                  <a:cubicBezTo>
                    <a:pt x="216" y="43"/>
                    <a:pt x="215" y="43"/>
                    <a:pt x="214" y="44"/>
                  </a:cubicBezTo>
                  <a:cubicBezTo>
                    <a:pt x="214" y="44"/>
                    <a:pt x="213" y="44"/>
                    <a:pt x="213" y="45"/>
                  </a:cubicBezTo>
                  <a:cubicBezTo>
                    <a:pt x="213" y="46"/>
                    <a:pt x="213" y="47"/>
                    <a:pt x="212" y="48"/>
                  </a:cubicBezTo>
                  <a:cubicBezTo>
                    <a:pt x="212" y="49"/>
                    <a:pt x="212" y="50"/>
                    <a:pt x="212" y="52"/>
                  </a:cubicBezTo>
                  <a:cubicBezTo>
                    <a:pt x="212" y="53"/>
                    <a:pt x="211" y="54"/>
                    <a:pt x="211" y="55"/>
                  </a:cubicBezTo>
                  <a:cubicBezTo>
                    <a:pt x="211" y="56"/>
                    <a:pt x="211" y="56"/>
                    <a:pt x="211" y="56"/>
                  </a:cubicBezTo>
                  <a:cubicBezTo>
                    <a:pt x="212" y="57"/>
                    <a:pt x="213" y="56"/>
                    <a:pt x="214" y="57"/>
                  </a:cubicBezTo>
                  <a:cubicBezTo>
                    <a:pt x="214" y="58"/>
                    <a:pt x="215" y="58"/>
                    <a:pt x="216" y="58"/>
                  </a:cubicBezTo>
                  <a:cubicBezTo>
                    <a:pt x="217" y="58"/>
                    <a:pt x="217" y="57"/>
                    <a:pt x="217" y="56"/>
                  </a:cubicBezTo>
                  <a:cubicBezTo>
                    <a:pt x="217" y="55"/>
                    <a:pt x="218" y="55"/>
                    <a:pt x="219" y="54"/>
                  </a:cubicBezTo>
                  <a:cubicBezTo>
                    <a:pt x="219" y="53"/>
                    <a:pt x="219" y="53"/>
                    <a:pt x="220" y="53"/>
                  </a:cubicBezTo>
                  <a:cubicBezTo>
                    <a:pt x="221" y="53"/>
                    <a:pt x="221" y="53"/>
                    <a:pt x="222" y="53"/>
                  </a:cubicBezTo>
                  <a:cubicBezTo>
                    <a:pt x="222" y="53"/>
                    <a:pt x="222" y="53"/>
                    <a:pt x="223" y="53"/>
                  </a:cubicBezTo>
                  <a:cubicBezTo>
                    <a:pt x="223" y="53"/>
                    <a:pt x="223" y="53"/>
                    <a:pt x="224" y="52"/>
                  </a:cubicBezTo>
                  <a:cubicBezTo>
                    <a:pt x="225" y="51"/>
                    <a:pt x="226" y="51"/>
                    <a:pt x="227" y="51"/>
                  </a:cubicBezTo>
                  <a:cubicBezTo>
                    <a:pt x="228" y="50"/>
                    <a:pt x="229" y="50"/>
                    <a:pt x="230" y="50"/>
                  </a:cubicBezTo>
                  <a:cubicBezTo>
                    <a:pt x="231" y="49"/>
                    <a:pt x="232" y="49"/>
                    <a:pt x="232" y="48"/>
                  </a:cubicBezTo>
                  <a:cubicBezTo>
                    <a:pt x="232" y="48"/>
                    <a:pt x="232" y="48"/>
                    <a:pt x="232" y="48"/>
                  </a:cubicBezTo>
                  <a:cubicBezTo>
                    <a:pt x="233" y="47"/>
                    <a:pt x="234" y="47"/>
                    <a:pt x="235" y="47"/>
                  </a:cubicBezTo>
                  <a:cubicBezTo>
                    <a:pt x="236" y="47"/>
                    <a:pt x="236" y="47"/>
                    <a:pt x="236" y="48"/>
                  </a:cubicBezTo>
                  <a:cubicBezTo>
                    <a:pt x="237" y="48"/>
                    <a:pt x="238" y="48"/>
                    <a:pt x="238" y="49"/>
                  </a:cubicBezTo>
                  <a:cubicBezTo>
                    <a:pt x="238" y="49"/>
                    <a:pt x="237" y="50"/>
                    <a:pt x="237" y="50"/>
                  </a:cubicBezTo>
                  <a:cubicBezTo>
                    <a:pt x="236" y="50"/>
                    <a:pt x="236" y="50"/>
                    <a:pt x="235" y="50"/>
                  </a:cubicBezTo>
                  <a:cubicBezTo>
                    <a:pt x="233" y="50"/>
                    <a:pt x="231" y="51"/>
                    <a:pt x="230" y="53"/>
                  </a:cubicBezTo>
                  <a:cubicBezTo>
                    <a:pt x="229" y="55"/>
                    <a:pt x="229" y="56"/>
                    <a:pt x="228" y="57"/>
                  </a:cubicBezTo>
                  <a:cubicBezTo>
                    <a:pt x="227" y="58"/>
                    <a:pt x="227" y="59"/>
                    <a:pt x="226" y="60"/>
                  </a:cubicBezTo>
                  <a:cubicBezTo>
                    <a:pt x="225" y="60"/>
                    <a:pt x="225" y="60"/>
                    <a:pt x="225" y="60"/>
                  </a:cubicBezTo>
                  <a:cubicBezTo>
                    <a:pt x="223" y="61"/>
                    <a:pt x="223" y="62"/>
                    <a:pt x="222" y="63"/>
                  </a:cubicBezTo>
                  <a:cubicBezTo>
                    <a:pt x="221" y="63"/>
                    <a:pt x="221" y="64"/>
                    <a:pt x="220" y="64"/>
                  </a:cubicBezTo>
                  <a:cubicBezTo>
                    <a:pt x="220" y="64"/>
                    <a:pt x="219" y="64"/>
                    <a:pt x="219" y="64"/>
                  </a:cubicBezTo>
                  <a:cubicBezTo>
                    <a:pt x="218" y="64"/>
                    <a:pt x="219" y="65"/>
                    <a:pt x="219" y="65"/>
                  </a:cubicBezTo>
                  <a:cubicBezTo>
                    <a:pt x="220" y="65"/>
                    <a:pt x="220" y="65"/>
                    <a:pt x="221" y="66"/>
                  </a:cubicBezTo>
                  <a:cubicBezTo>
                    <a:pt x="223" y="67"/>
                    <a:pt x="223" y="67"/>
                    <a:pt x="225" y="68"/>
                  </a:cubicBezTo>
                  <a:cubicBezTo>
                    <a:pt x="226" y="68"/>
                    <a:pt x="226" y="69"/>
                    <a:pt x="227" y="70"/>
                  </a:cubicBezTo>
                  <a:cubicBezTo>
                    <a:pt x="227" y="71"/>
                    <a:pt x="227" y="71"/>
                    <a:pt x="227" y="72"/>
                  </a:cubicBezTo>
                  <a:cubicBezTo>
                    <a:pt x="227" y="72"/>
                    <a:pt x="228" y="72"/>
                    <a:pt x="228" y="73"/>
                  </a:cubicBezTo>
                  <a:cubicBezTo>
                    <a:pt x="228" y="74"/>
                    <a:pt x="226" y="74"/>
                    <a:pt x="226" y="75"/>
                  </a:cubicBezTo>
                  <a:cubicBezTo>
                    <a:pt x="226" y="75"/>
                    <a:pt x="227" y="76"/>
                    <a:pt x="227" y="76"/>
                  </a:cubicBezTo>
                  <a:cubicBezTo>
                    <a:pt x="227" y="79"/>
                    <a:pt x="227" y="79"/>
                    <a:pt x="227" y="79"/>
                  </a:cubicBezTo>
                  <a:cubicBezTo>
                    <a:pt x="228" y="79"/>
                    <a:pt x="228" y="79"/>
                    <a:pt x="229" y="79"/>
                  </a:cubicBezTo>
                  <a:cubicBezTo>
                    <a:pt x="229" y="80"/>
                    <a:pt x="229" y="80"/>
                    <a:pt x="229" y="81"/>
                  </a:cubicBezTo>
                  <a:cubicBezTo>
                    <a:pt x="230" y="80"/>
                    <a:pt x="229" y="79"/>
                    <a:pt x="230" y="79"/>
                  </a:cubicBezTo>
                  <a:cubicBezTo>
                    <a:pt x="230" y="79"/>
                    <a:pt x="231" y="79"/>
                    <a:pt x="231" y="79"/>
                  </a:cubicBezTo>
                  <a:cubicBezTo>
                    <a:pt x="231" y="81"/>
                    <a:pt x="231" y="81"/>
                    <a:pt x="231" y="81"/>
                  </a:cubicBezTo>
                  <a:cubicBezTo>
                    <a:pt x="231" y="81"/>
                    <a:pt x="231" y="82"/>
                    <a:pt x="231" y="82"/>
                  </a:cubicBezTo>
                  <a:cubicBezTo>
                    <a:pt x="231" y="82"/>
                    <a:pt x="231" y="82"/>
                    <a:pt x="231" y="82"/>
                  </a:cubicBezTo>
                  <a:cubicBezTo>
                    <a:pt x="230" y="83"/>
                    <a:pt x="230" y="83"/>
                    <a:pt x="229" y="83"/>
                  </a:cubicBezTo>
                  <a:cubicBezTo>
                    <a:pt x="228" y="83"/>
                    <a:pt x="228" y="84"/>
                    <a:pt x="227" y="84"/>
                  </a:cubicBezTo>
                  <a:cubicBezTo>
                    <a:pt x="226" y="85"/>
                    <a:pt x="226" y="85"/>
                    <a:pt x="225" y="85"/>
                  </a:cubicBezTo>
                  <a:cubicBezTo>
                    <a:pt x="224" y="86"/>
                    <a:pt x="224" y="86"/>
                    <a:pt x="224" y="86"/>
                  </a:cubicBezTo>
                  <a:cubicBezTo>
                    <a:pt x="224" y="87"/>
                    <a:pt x="225" y="88"/>
                    <a:pt x="225" y="88"/>
                  </a:cubicBezTo>
                  <a:cubicBezTo>
                    <a:pt x="225" y="89"/>
                    <a:pt x="224" y="89"/>
                    <a:pt x="224" y="89"/>
                  </a:cubicBezTo>
                  <a:cubicBezTo>
                    <a:pt x="223" y="89"/>
                    <a:pt x="223" y="89"/>
                    <a:pt x="222" y="89"/>
                  </a:cubicBezTo>
                  <a:cubicBezTo>
                    <a:pt x="221" y="89"/>
                    <a:pt x="221" y="89"/>
                    <a:pt x="221" y="89"/>
                  </a:cubicBezTo>
                  <a:cubicBezTo>
                    <a:pt x="220" y="89"/>
                    <a:pt x="220" y="89"/>
                    <a:pt x="220" y="89"/>
                  </a:cubicBezTo>
                  <a:cubicBezTo>
                    <a:pt x="220" y="89"/>
                    <a:pt x="220" y="89"/>
                    <a:pt x="220" y="89"/>
                  </a:cubicBezTo>
                  <a:cubicBezTo>
                    <a:pt x="220" y="88"/>
                    <a:pt x="219" y="87"/>
                    <a:pt x="219" y="86"/>
                  </a:cubicBezTo>
                  <a:cubicBezTo>
                    <a:pt x="219" y="85"/>
                    <a:pt x="220" y="85"/>
                    <a:pt x="220" y="84"/>
                  </a:cubicBezTo>
                  <a:cubicBezTo>
                    <a:pt x="220" y="84"/>
                    <a:pt x="220" y="83"/>
                    <a:pt x="219" y="83"/>
                  </a:cubicBezTo>
                  <a:cubicBezTo>
                    <a:pt x="219" y="83"/>
                    <a:pt x="219" y="82"/>
                    <a:pt x="219" y="82"/>
                  </a:cubicBezTo>
                  <a:cubicBezTo>
                    <a:pt x="218" y="82"/>
                    <a:pt x="218" y="82"/>
                    <a:pt x="217" y="82"/>
                  </a:cubicBezTo>
                  <a:cubicBezTo>
                    <a:pt x="216" y="81"/>
                    <a:pt x="216" y="81"/>
                    <a:pt x="216" y="80"/>
                  </a:cubicBezTo>
                  <a:cubicBezTo>
                    <a:pt x="215" y="80"/>
                    <a:pt x="215" y="80"/>
                    <a:pt x="215" y="80"/>
                  </a:cubicBezTo>
                  <a:cubicBezTo>
                    <a:pt x="215" y="79"/>
                    <a:pt x="216" y="78"/>
                    <a:pt x="216" y="77"/>
                  </a:cubicBezTo>
                  <a:cubicBezTo>
                    <a:pt x="216" y="76"/>
                    <a:pt x="216" y="76"/>
                    <a:pt x="216" y="75"/>
                  </a:cubicBezTo>
                  <a:cubicBezTo>
                    <a:pt x="216" y="74"/>
                    <a:pt x="217" y="74"/>
                    <a:pt x="217" y="73"/>
                  </a:cubicBezTo>
                  <a:cubicBezTo>
                    <a:pt x="217" y="73"/>
                    <a:pt x="217" y="73"/>
                    <a:pt x="217" y="73"/>
                  </a:cubicBezTo>
                  <a:cubicBezTo>
                    <a:pt x="216" y="73"/>
                    <a:pt x="216" y="73"/>
                    <a:pt x="216" y="73"/>
                  </a:cubicBezTo>
                  <a:cubicBezTo>
                    <a:pt x="214" y="73"/>
                    <a:pt x="213" y="73"/>
                    <a:pt x="212" y="73"/>
                  </a:cubicBezTo>
                  <a:cubicBezTo>
                    <a:pt x="211" y="74"/>
                    <a:pt x="211" y="75"/>
                    <a:pt x="210" y="76"/>
                  </a:cubicBezTo>
                  <a:cubicBezTo>
                    <a:pt x="211" y="76"/>
                    <a:pt x="211" y="77"/>
                    <a:pt x="211" y="77"/>
                  </a:cubicBezTo>
                  <a:cubicBezTo>
                    <a:pt x="211" y="78"/>
                    <a:pt x="211" y="78"/>
                    <a:pt x="211" y="79"/>
                  </a:cubicBezTo>
                  <a:cubicBezTo>
                    <a:pt x="212" y="79"/>
                    <a:pt x="212" y="79"/>
                    <a:pt x="212" y="79"/>
                  </a:cubicBezTo>
                  <a:cubicBezTo>
                    <a:pt x="212" y="80"/>
                    <a:pt x="212" y="80"/>
                    <a:pt x="212" y="81"/>
                  </a:cubicBezTo>
                  <a:cubicBezTo>
                    <a:pt x="211" y="81"/>
                    <a:pt x="211" y="82"/>
                    <a:pt x="211" y="83"/>
                  </a:cubicBezTo>
                  <a:cubicBezTo>
                    <a:pt x="210" y="84"/>
                    <a:pt x="210" y="85"/>
                    <a:pt x="210" y="86"/>
                  </a:cubicBezTo>
                  <a:cubicBezTo>
                    <a:pt x="210" y="88"/>
                    <a:pt x="210" y="89"/>
                    <a:pt x="211" y="91"/>
                  </a:cubicBezTo>
                  <a:cubicBezTo>
                    <a:pt x="211" y="91"/>
                    <a:pt x="211" y="92"/>
                    <a:pt x="211" y="92"/>
                  </a:cubicBezTo>
                  <a:cubicBezTo>
                    <a:pt x="211" y="94"/>
                    <a:pt x="210" y="95"/>
                    <a:pt x="210" y="97"/>
                  </a:cubicBezTo>
                  <a:cubicBezTo>
                    <a:pt x="210" y="98"/>
                    <a:pt x="211" y="98"/>
                    <a:pt x="211" y="99"/>
                  </a:cubicBezTo>
                  <a:cubicBezTo>
                    <a:pt x="211" y="100"/>
                    <a:pt x="210" y="101"/>
                    <a:pt x="208" y="101"/>
                  </a:cubicBezTo>
                  <a:cubicBezTo>
                    <a:pt x="208" y="101"/>
                    <a:pt x="208" y="100"/>
                    <a:pt x="208" y="100"/>
                  </a:cubicBezTo>
                  <a:cubicBezTo>
                    <a:pt x="207" y="100"/>
                    <a:pt x="206" y="100"/>
                    <a:pt x="205" y="101"/>
                  </a:cubicBezTo>
                  <a:cubicBezTo>
                    <a:pt x="205" y="101"/>
                    <a:pt x="204" y="102"/>
                    <a:pt x="204" y="102"/>
                  </a:cubicBezTo>
                  <a:cubicBezTo>
                    <a:pt x="203" y="102"/>
                    <a:pt x="203" y="103"/>
                    <a:pt x="203" y="103"/>
                  </a:cubicBezTo>
                  <a:cubicBezTo>
                    <a:pt x="202" y="103"/>
                    <a:pt x="201" y="102"/>
                    <a:pt x="201" y="101"/>
                  </a:cubicBezTo>
                  <a:cubicBezTo>
                    <a:pt x="201" y="100"/>
                    <a:pt x="202" y="100"/>
                    <a:pt x="202" y="99"/>
                  </a:cubicBezTo>
                  <a:cubicBezTo>
                    <a:pt x="202" y="98"/>
                    <a:pt x="202" y="98"/>
                    <a:pt x="203" y="97"/>
                  </a:cubicBezTo>
                  <a:cubicBezTo>
                    <a:pt x="203" y="96"/>
                    <a:pt x="204" y="95"/>
                    <a:pt x="204" y="93"/>
                  </a:cubicBezTo>
                  <a:cubicBezTo>
                    <a:pt x="204" y="91"/>
                    <a:pt x="204" y="91"/>
                    <a:pt x="204" y="91"/>
                  </a:cubicBezTo>
                  <a:cubicBezTo>
                    <a:pt x="204" y="90"/>
                    <a:pt x="204" y="89"/>
                    <a:pt x="203" y="88"/>
                  </a:cubicBezTo>
                  <a:cubicBezTo>
                    <a:pt x="203" y="87"/>
                    <a:pt x="202" y="87"/>
                    <a:pt x="202" y="87"/>
                  </a:cubicBezTo>
                  <a:cubicBezTo>
                    <a:pt x="202" y="85"/>
                    <a:pt x="202" y="85"/>
                    <a:pt x="202" y="85"/>
                  </a:cubicBezTo>
                  <a:cubicBezTo>
                    <a:pt x="202" y="85"/>
                    <a:pt x="202" y="85"/>
                    <a:pt x="202" y="85"/>
                  </a:cubicBezTo>
                  <a:cubicBezTo>
                    <a:pt x="202" y="85"/>
                    <a:pt x="202" y="85"/>
                    <a:pt x="202" y="85"/>
                  </a:cubicBezTo>
                  <a:cubicBezTo>
                    <a:pt x="202" y="85"/>
                    <a:pt x="201" y="85"/>
                    <a:pt x="200" y="85"/>
                  </a:cubicBezTo>
                  <a:cubicBezTo>
                    <a:pt x="200" y="85"/>
                    <a:pt x="199" y="86"/>
                    <a:pt x="199" y="86"/>
                  </a:cubicBezTo>
                  <a:cubicBezTo>
                    <a:pt x="199" y="86"/>
                    <a:pt x="198" y="85"/>
                    <a:pt x="198" y="84"/>
                  </a:cubicBezTo>
                  <a:cubicBezTo>
                    <a:pt x="198" y="84"/>
                    <a:pt x="198" y="83"/>
                    <a:pt x="198" y="82"/>
                  </a:cubicBezTo>
                  <a:cubicBezTo>
                    <a:pt x="198" y="82"/>
                    <a:pt x="197" y="82"/>
                    <a:pt x="197" y="81"/>
                  </a:cubicBezTo>
                  <a:cubicBezTo>
                    <a:pt x="197" y="80"/>
                    <a:pt x="198" y="80"/>
                    <a:pt x="198" y="79"/>
                  </a:cubicBezTo>
                  <a:cubicBezTo>
                    <a:pt x="198" y="79"/>
                    <a:pt x="198" y="79"/>
                    <a:pt x="197" y="79"/>
                  </a:cubicBezTo>
                  <a:cubicBezTo>
                    <a:pt x="197" y="78"/>
                    <a:pt x="197" y="78"/>
                    <a:pt x="198" y="77"/>
                  </a:cubicBezTo>
                  <a:cubicBezTo>
                    <a:pt x="198" y="77"/>
                    <a:pt x="198" y="77"/>
                    <a:pt x="198" y="77"/>
                  </a:cubicBezTo>
                  <a:cubicBezTo>
                    <a:pt x="199" y="77"/>
                    <a:pt x="199" y="77"/>
                    <a:pt x="199" y="77"/>
                  </a:cubicBezTo>
                  <a:cubicBezTo>
                    <a:pt x="200" y="77"/>
                    <a:pt x="200" y="77"/>
                    <a:pt x="200" y="77"/>
                  </a:cubicBezTo>
                  <a:cubicBezTo>
                    <a:pt x="201" y="76"/>
                    <a:pt x="201" y="76"/>
                    <a:pt x="201" y="75"/>
                  </a:cubicBezTo>
                  <a:cubicBezTo>
                    <a:pt x="201" y="73"/>
                    <a:pt x="201" y="73"/>
                    <a:pt x="201" y="73"/>
                  </a:cubicBezTo>
                  <a:cubicBezTo>
                    <a:pt x="201" y="73"/>
                    <a:pt x="201" y="73"/>
                    <a:pt x="201" y="73"/>
                  </a:cubicBezTo>
                  <a:cubicBezTo>
                    <a:pt x="201" y="71"/>
                    <a:pt x="201" y="71"/>
                    <a:pt x="201" y="71"/>
                  </a:cubicBezTo>
                  <a:cubicBezTo>
                    <a:pt x="201" y="71"/>
                    <a:pt x="201" y="70"/>
                    <a:pt x="202" y="70"/>
                  </a:cubicBezTo>
                  <a:cubicBezTo>
                    <a:pt x="202" y="69"/>
                    <a:pt x="203" y="69"/>
                    <a:pt x="203" y="69"/>
                  </a:cubicBezTo>
                  <a:cubicBezTo>
                    <a:pt x="203" y="68"/>
                    <a:pt x="203" y="68"/>
                    <a:pt x="203" y="68"/>
                  </a:cubicBezTo>
                  <a:cubicBezTo>
                    <a:pt x="203" y="67"/>
                    <a:pt x="203" y="66"/>
                    <a:pt x="203" y="64"/>
                  </a:cubicBezTo>
                  <a:cubicBezTo>
                    <a:pt x="203" y="63"/>
                    <a:pt x="203" y="63"/>
                    <a:pt x="203" y="62"/>
                  </a:cubicBezTo>
                  <a:cubicBezTo>
                    <a:pt x="203" y="61"/>
                    <a:pt x="204" y="60"/>
                    <a:pt x="204" y="59"/>
                  </a:cubicBezTo>
                  <a:cubicBezTo>
                    <a:pt x="205" y="59"/>
                    <a:pt x="205" y="58"/>
                    <a:pt x="205" y="58"/>
                  </a:cubicBezTo>
                  <a:cubicBezTo>
                    <a:pt x="206" y="58"/>
                    <a:pt x="206" y="59"/>
                    <a:pt x="207" y="59"/>
                  </a:cubicBezTo>
                  <a:cubicBezTo>
                    <a:pt x="207" y="59"/>
                    <a:pt x="207" y="60"/>
                    <a:pt x="207" y="60"/>
                  </a:cubicBezTo>
                  <a:cubicBezTo>
                    <a:pt x="207" y="60"/>
                    <a:pt x="207" y="59"/>
                    <a:pt x="207" y="59"/>
                  </a:cubicBezTo>
                  <a:cubicBezTo>
                    <a:pt x="207" y="59"/>
                    <a:pt x="207" y="59"/>
                    <a:pt x="207" y="58"/>
                  </a:cubicBezTo>
                  <a:cubicBezTo>
                    <a:pt x="207" y="57"/>
                    <a:pt x="207" y="57"/>
                    <a:pt x="207" y="56"/>
                  </a:cubicBezTo>
                  <a:cubicBezTo>
                    <a:pt x="207" y="55"/>
                    <a:pt x="207" y="54"/>
                    <a:pt x="207" y="53"/>
                  </a:cubicBezTo>
                  <a:cubicBezTo>
                    <a:pt x="207" y="53"/>
                    <a:pt x="206" y="53"/>
                    <a:pt x="206" y="52"/>
                  </a:cubicBezTo>
                  <a:cubicBezTo>
                    <a:pt x="206" y="51"/>
                    <a:pt x="206" y="51"/>
                    <a:pt x="206" y="51"/>
                  </a:cubicBezTo>
                  <a:cubicBezTo>
                    <a:pt x="206" y="50"/>
                    <a:pt x="206" y="50"/>
                    <a:pt x="206" y="50"/>
                  </a:cubicBezTo>
                  <a:cubicBezTo>
                    <a:pt x="206" y="50"/>
                    <a:pt x="206" y="49"/>
                    <a:pt x="206" y="49"/>
                  </a:cubicBezTo>
                  <a:cubicBezTo>
                    <a:pt x="206" y="49"/>
                    <a:pt x="207" y="49"/>
                    <a:pt x="207" y="49"/>
                  </a:cubicBezTo>
                  <a:cubicBezTo>
                    <a:pt x="208" y="49"/>
                    <a:pt x="208" y="48"/>
                    <a:pt x="208" y="48"/>
                  </a:cubicBezTo>
                  <a:cubicBezTo>
                    <a:pt x="208" y="46"/>
                    <a:pt x="208" y="46"/>
                    <a:pt x="208" y="46"/>
                  </a:cubicBezTo>
                  <a:cubicBezTo>
                    <a:pt x="208" y="45"/>
                    <a:pt x="208" y="45"/>
                    <a:pt x="209" y="44"/>
                  </a:cubicBezTo>
                  <a:cubicBezTo>
                    <a:pt x="209" y="44"/>
                    <a:pt x="210" y="43"/>
                    <a:pt x="210" y="43"/>
                  </a:cubicBezTo>
                  <a:cubicBezTo>
                    <a:pt x="210" y="43"/>
                    <a:pt x="210" y="42"/>
                    <a:pt x="211" y="42"/>
                  </a:cubicBezTo>
                  <a:cubicBezTo>
                    <a:pt x="211" y="42"/>
                    <a:pt x="212" y="42"/>
                    <a:pt x="212" y="42"/>
                  </a:cubicBezTo>
                  <a:cubicBezTo>
                    <a:pt x="213" y="42"/>
                    <a:pt x="213" y="41"/>
                    <a:pt x="213" y="41"/>
                  </a:cubicBezTo>
                  <a:cubicBezTo>
                    <a:pt x="214" y="40"/>
                    <a:pt x="214" y="40"/>
                    <a:pt x="214" y="39"/>
                  </a:cubicBezTo>
                  <a:cubicBezTo>
                    <a:pt x="214" y="39"/>
                    <a:pt x="214" y="38"/>
                    <a:pt x="214" y="38"/>
                  </a:cubicBezTo>
                  <a:cubicBezTo>
                    <a:pt x="214" y="38"/>
                    <a:pt x="214" y="37"/>
                    <a:pt x="214" y="37"/>
                  </a:cubicBezTo>
                  <a:cubicBezTo>
                    <a:pt x="214" y="36"/>
                    <a:pt x="214" y="36"/>
                    <a:pt x="215" y="36"/>
                  </a:cubicBezTo>
                  <a:cubicBezTo>
                    <a:pt x="218" y="36"/>
                    <a:pt x="218" y="36"/>
                    <a:pt x="218" y="36"/>
                  </a:cubicBezTo>
                  <a:cubicBezTo>
                    <a:pt x="219" y="36"/>
                    <a:pt x="219" y="35"/>
                    <a:pt x="220" y="35"/>
                  </a:cubicBezTo>
                  <a:cubicBezTo>
                    <a:pt x="220" y="35"/>
                    <a:pt x="221" y="35"/>
                    <a:pt x="221" y="36"/>
                  </a:cubicBezTo>
                  <a:cubicBezTo>
                    <a:pt x="221" y="36"/>
                    <a:pt x="221" y="36"/>
                    <a:pt x="221" y="36"/>
                  </a:cubicBezTo>
                  <a:cubicBezTo>
                    <a:pt x="222" y="36"/>
                    <a:pt x="222" y="36"/>
                    <a:pt x="223" y="36"/>
                  </a:cubicBezTo>
                  <a:cubicBezTo>
                    <a:pt x="226" y="35"/>
                    <a:pt x="227" y="34"/>
                    <a:pt x="230" y="34"/>
                  </a:cubicBezTo>
                  <a:cubicBezTo>
                    <a:pt x="231" y="34"/>
                    <a:pt x="231" y="34"/>
                    <a:pt x="231" y="34"/>
                  </a:cubicBezTo>
                  <a:cubicBezTo>
                    <a:pt x="233" y="34"/>
                    <a:pt x="234" y="34"/>
                    <a:pt x="236" y="33"/>
                  </a:cubicBezTo>
                  <a:cubicBezTo>
                    <a:pt x="237" y="33"/>
                    <a:pt x="238" y="32"/>
                    <a:pt x="239" y="32"/>
                  </a:cubicBezTo>
                  <a:cubicBezTo>
                    <a:pt x="240" y="31"/>
                    <a:pt x="242" y="31"/>
                    <a:pt x="243" y="30"/>
                  </a:cubicBezTo>
                  <a:cubicBezTo>
                    <a:pt x="243" y="29"/>
                    <a:pt x="244" y="29"/>
                    <a:pt x="244" y="28"/>
                  </a:cubicBezTo>
                  <a:cubicBezTo>
                    <a:pt x="245" y="27"/>
                    <a:pt x="245" y="27"/>
                    <a:pt x="245" y="27"/>
                  </a:cubicBezTo>
                  <a:cubicBezTo>
                    <a:pt x="246" y="27"/>
                    <a:pt x="246" y="27"/>
                    <a:pt x="246" y="26"/>
                  </a:cubicBezTo>
                  <a:cubicBezTo>
                    <a:pt x="246" y="26"/>
                    <a:pt x="246" y="26"/>
                    <a:pt x="246" y="26"/>
                  </a:cubicBezTo>
                  <a:cubicBezTo>
                    <a:pt x="246" y="24"/>
                    <a:pt x="248" y="24"/>
                    <a:pt x="248" y="23"/>
                  </a:cubicBezTo>
                  <a:cubicBezTo>
                    <a:pt x="248" y="22"/>
                    <a:pt x="249" y="22"/>
                    <a:pt x="249" y="21"/>
                  </a:cubicBezTo>
                  <a:cubicBezTo>
                    <a:pt x="249" y="20"/>
                    <a:pt x="249" y="20"/>
                    <a:pt x="250" y="20"/>
                  </a:cubicBezTo>
                  <a:close/>
                  <a:moveTo>
                    <a:pt x="228" y="87"/>
                  </a:moveTo>
                  <a:cubicBezTo>
                    <a:pt x="227" y="87"/>
                    <a:pt x="226" y="88"/>
                    <a:pt x="226" y="88"/>
                  </a:cubicBezTo>
                  <a:cubicBezTo>
                    <a:pt x="226" y="89"/>
                    <a:pt x="227" y="89"/>
                    <a:pt x="227" y="89"/>
                  </a:cubicBezTo>
                  <a:cubicBezTo>
                    <a:pt x="227" y="90"/>
                    <a:pt x="226" y="90"/>
                    <a:pt x="226" y="90"/>
                  </a:cubicBezTo>
                  <a:cubicBezTo>
                    <a:pt x="226" y="92"/>
                    <a:pt x="226" y="92"/>
                    <a:pt x="226" y="92"/>
                  </a:cubicBezTo>
                  <a:cubicBezTo>
                    <a:pt x="226" y="92"/>
                    <a:pt x="226" y="92"/>
                    <a:pt x="227" y="92"/>
                  </a:cubicBezTo>
                  <a:cubicBezTo>
                    <a:pt x="227" y="92"/>
                    <a:pt x="227" y="92"/>
                    <a:pt x="227" y="91"/>
                  </a:cubicBezTo>
                  <a:cubicBezTo>
                    <a:pt x="228" y="91"/>
                    <a:pt x="228" y="91"/>
                    <a:pt x="228" y="91"/>
                  </a:cubicBezTo>
                  <a:cubicBezTo>
                    <a:pt x="228" y="90"/>
                    <a:pt x="228" y="90"/>
                    <a:pt x="228" y="89"/>
                  </a:cubicBezTo>
                  <a:cubicBezTo>
                    <a:pt x="228" y="89"/>
                    <a:pt x="229" y="88"/>
                    <a:pt x="229" y="88"/>
                  </a:cubicBezTo>
                  <a:cubicBezTo>
                    <a:pt x="229" y="86"/>
                    <a:pt x="228" y="87"/>
                    <a:pt x="228" y="87"/>
                  </a:cubicBezTo>
                  <a:close/>
                  <a:moveTo>
                    <a:pt x="233" y="85"/>
                  </a:moveTo>
                  <a:cubicBezTo>
                    <a:pt x="233" y="85"/>
                    <a:pt x="233" y="84"/>
                    <a:pt x="232" y="84"/>
                  </a:cubicBezTo>
                  <a:cubicBezTo>
                    <a:pt x="232" y="83"/>
                    <a:pt x="232" y="83"/>
                    <a:pt x="232" y="83"/>
                  </a:cubicBezTo>
                  <a:cubicBezTo>
                    <a:pt x="231" y="83"/>
                    <a:pt x="231" y="84"/>
                    <a:pt x="231" y="85"/>
                  </a:cubicBezTo>
                  <a:cubicBezTo>
                    <a:pt x="231" y="85"/>
                    <a:pt x="230" y="86"/>
                    <a:pt x="230" y="86"/>
                  </a:cubicBezTo>
                  <a:cubicBezTo>
                    <a:pt x="230" y="90"/>
                    <a:pt x="230" y="90"/>
                    <a:pt x="230" y="90"/>
                  </a:cubicBezTo>
                  <a:cubicBezTo>
                    <a:pt x="230" y="91"/>
                    <a:pt x="229" y="91"/>
                    <a:pt x="229" y="92"/>
                  </a:cubicBezTo>
                  <a:cubicBezTo>
                    <a:pt x="229" y="94"/>
                    <a:pt x="229" y="94"/>
                    <a:pt x="229" y="94"/>
                  </a:cubicBezTo>
                  <a:cubicBezTo>
                    <a:pt x="229" y="94"/>
                    <a:pt x="229" y="94"/>
                    <a:pt x="230" y="94"/>
                  </a:cubicBezTo>
                  <a:cubicBezTo>
                    <a:pt x="230" y="93"/>
                    <a:pt x="230" y="93"/>
                    <a:pt x="231" y="92"/>
                  </a:cubicBezTo>
                  <a:cubicBezTo>
                    <a:pt x="231" y="91"/>
                    <a:pt x="232" y="90"/>
                    <a:pt x="232" y="89"/>
                  </a:cubicBezTo>
                  <a:cubicBezTo>
                    <a:pt x="232" y="88"/>
                    <a:pt x="232" y="88"/>
                    <a:pt x="232" y="88"/>
                  </a:cubicBezTo>
                  <a:cubicBezTo>
                    <a:pt x="232" y="87"/>
                    <a:pt x="232" y="87"/>
                    <a:pt x="232" y="87"/>
                  </a:cubicBezTo>
                  <a:cubicBezTo>
                    <a:pt x="232" y="86"/>
                    <a:pt x="232" y="86"/>
                    <a:pt x="232" y="86"/>
                  </a:cubicBezTo>
                  <a:cubicBezTo>
                    <a:pt x="232" y="85"/>
                    <a:pt x="232" y="85"/>
                    <a:pt x="233" y="85"/>
                  </a:cubicBezTo>
                  <a:close/>
                  <a:moveTo>
                    <a:pt x="260" y="102"/>
                  </a:moveTo>
                  <a:cubicBezTo>
                    <a:pt x="259" y="102"/>
                    <a:pt x="259" y="103"/>
                    <a:pt x="258" y="103"/>
                  </a:cubicBezTo>
                  <a:cubicBezTo>
                    <a:pt x="257" y="104"/>
                    <a:pt x="256" y="104"/>
                    <a:pt x="255" y="104"/>
                  </a:cubicBezTo>
                  <a:cubicBezTo>
                    <a:pt x="255" y="104"/>
                    <a:pt x="255" y="103"/>
                    <a:pt x="254" y="103"/>
                  </a:cubicBezTo>
                  <a:cubicBezTo>
                    <a:pt x="254" y="103"/>
                    <a:pt x="254" y="103"/>
                    <a:pt x="254" y="103"/>
                  </a:cubicBezTo>
                  <a:cubicBezTo>
                    <a:pt x="254" y="104"/>
                    <a:pt x="254" y="104"/>
                    <a:pt x="254" y="104"/>
                  </a:cubicBezTo>
                  <a:cubicBezTo>
                    <a:pt x="254" y="105"/>
                    <a:pt x="254" y="106"/>
                    <a:pt x="254" y="106"/>
                  </a:cubicBezTo>
                  <a:cubicBezTo>
                    <a:pt x="255" y="106"/>
                    <a:pt x="255" y="105"/>
                    <a:pt x="256" y="105"/>
                  </a:cubicBezTo>
                  <a:cubicBezTo>
                    <a:pt x="257" y="105"/>
                    <a:pt x="258" y="105"/>
                    <a:pt x="259" y="105"/>
                  </a:cubicBezTo>
                  <a:cubicBezTo>
                    <a:pt x="259" y="105"/>
                    <a:pt x="260" y="104"/>
                    <a:pt x="260" y="103"/>
                  </a:cubicBezTo>
                  <a:cubicBezTo>
                    <a:pt x="260" y="103"/>
                    <a:pt x="261" y="103"/>
                    <a:pt x="261" y="102"/>
                  </a:cubicBezTo>
                  <a:cubicBezTo>
                    <a:pt x="261" y="102"/>
                    <a:pt x="261" y="102"/>
                    <a:pt x="261" y="102"/>
                  </a:cubicBezTo>
                  <a:cubicBezTo>
                    <a:pt x="261" y="102"/>
                    <a:pt x="261" y="102"/>
                    <a:pt x="261" y="102"/>
                  </a:cubicBezTo>
                  <a:cubicBezTo>
                    <a:pt x="260" y="102"/>
                    <a:pt x="260" y="102"/>
                    <a:pt x="260" y="102"/>
                  </a:cubicBezTo>
                  <a:cubicBezTo>
                    <a:pt x="260" y="102"/>
                    <a:pt x="260" y="102"/>
                    <a:pt x="260" y="102"/>
                  </a:cubicBezTo>
                  <a:close/>
                  <a:moveTo>
                    <a:pt x="324" y="60"/>
                  </a:moveTo>
                  <a:cubicBezTo>
                    <a:pt x="325" y="60"/>
                    <a:pt x="326" y="60"/>
                    <a:pt x="327" y="60"/>
                  </a:cubicBezTo>
                  <a:cubicBezTo>
                    <a:pt x="327" y="60"/>
                    <a:pt x="327" y="60"/>
                    <a:pt x="327" y="60"/>
                  </a:cubicBezTo>
                  <a:cubicBezTo>
                    <a:pt x="327" y="59"/>
                    <a:pt x="327" y="59"/>
                    <a:pt x="327" y="58"/>
                  </a:cubicBezTo>
                  <a:cubicBezTo>
                    <a:pt x="326" y="58"/>
                    <a:pt x="326" y="58"/>
                    <a:pt x="326" y="58"/>
                  </a:cubicBezTo>
                  <a:cubicBezTo>
                    <a:pt x="325" y="58"/>
                    <a:pt x="325" y="60"/>
                    <a:pt x="324" y="60"/>
                  </a:cubicBezTo>
                  <a:close/>
                  <a:moveTo>
                    <a:pt x="327" y="61"/>
                  </a:moveTo>
                  <a:cubicBezTo>
                    <a:pt x="326" y="61"/>
                    <a:pt x="326" y="62"/>
                    <a:pt x="325" y="62"/>
                  </a:cubicBezTo>
                  <a:cubicBezTo>
                    <a:pt x="324" y="62"/>
                    <a:pt x="324" y="62"/>
                    <a:pt x="323" y="62"/>
                  </a:cubicBezTo>
                  <a:cubicBezTo>
                    <a:pt x="324" y="63"/>
                    <a:pt x="324" y="63"/>
                    <a:pt x="325" y="63"/>
                  </a:cubicBezTo>
                  <a:cubicBezTo>
                    <a:pt x="326" y="63"/>
                    <a:pt x="326" y="64"/>
                    <a:pt x="327" y="64"/>
                  </a:cubicBezTo>
                  <a:cubicBezTo>
                    <a:pt x="327" y="64"/>
                    <a:pt x="327" y="63"/>
                    <a:pt x="327" y="62"/>
                  </a:cubicBezTo>
                  <a:cubicBezTo>
                    <a:pt x="327" y="62"/>
                    <a:pt x="327" y="62"/>
                    <a:pt x="327" y="61"/>
                  </a:cubicBezTo>
                  <a:close/>
                  <a:moveTo>
                    <a:pt x="322" y="65"/>
                  </a:moveTo>
                  <a:cubicBezTo>
                    <a:pt x="322" y="65"/>
                    <a:pt x="322" y="65"/>
                    <a:pt x="322" y="65"/>
                  </a:cubicBezTo>
                  <a:cubicBezTo>
                    <a:pt x="322" y="65"/>
                    <a:pt x="322" y="65"/>
                    <a:pt x="322" y="65"/>
                  </a:cubicBezTo>
                  <a:cubicBezTo>
                    <a:pt x="322" y="66"/>
                    <a:pt x="323" y="67"/>
                    <a:pt x="323" y="68"/>
                  </a:cubicBezTo>
                  <a:cubicBezTo>
                    <a:pt x="323" y="68"/>
                    <a:pt x="322" y="68"/>
                    <a:pt x="322" y="69"/>
                  </a:cubicBezTo>
                  <a:cubicBezTo>
                    <a:pt x="322" y="70"/>
                    <a:pt x="322" y="71"/>
                    <a:pt x="323" y="71"/>
                  </a:cubicBezTo>
                  <a:cubicBezTo>
                    <a:pt x="323" y="71"/>
                    <a:pt x="323" y="70"/>
                    <a:pt x="324" y="70"/>
                  </a:cubicBezTo>
                  <a:cubicBezTo>
                    <a:pt x="324" y="70"/>
                    <a:pt x="324" y="69"/>
                    <a:pt x="324" y="69"/>
                  </a:cubicBezTo>
                  <a:cubicBezTo>
                    <a:pt x="325" y="69"/>
                    <a:pt x="325" y="68"/>
                    <a:pt x="325" y="68"/>
                  </a:cubicBezTo>
                  <a:cubicBezTo>
                    <a:pt x="325" y="67"/>
                    <a:pt x="324" y="67"/>
                    <a:pt x="324" y="67"/>
                  </a:cubicBezTo>
                  <a:cubicBezTo>
                    <a:pt x="324" y="66"/>
                    <a:pt x="324" y="65"/>
                    <a:pt x="322" y="65"/>
                  </a:cubicBezTo>
                  <a:close/>
                  <a:moveTo>
                    <a:pt x="299" y="86"/>
                  </a:moveTo>
                  <a:cubicBezTo>
                    <a:pt x="299" y="87"/>
                    <a:pt x="299" y="87"/>
                    <a:pt x="299" y="87"/>
                  </a:cubicBezTo>
                  <a:cubicBezTo>
                    <a:pt x="299" y="87"/>
                    <a:pt x="298" y="88"/>
                    <a:pt x="298" y="88"/>
                  </a:cubicBezTo>
                  <a:cubicBezTo>
                    <a:pt x="298" y="89"/>
                    <a:pt x="298" y="89"/>
                    <a:pt x="298" y="90"/>
                  </a:cubicBezTo>
                  <a:cubicBezTo>
                    <a:pt x="298" y="90"/>
                    <a:pt x="298" y="90"/>
                    <a:pt x="298" y="90"/>
                  </a:cubicBezTo>
                  <a:cubicBezTo>
                    <a:pt x="299" y="90"/>
                    <a:pt x="299" y="90"/>
                    <a:pt x="300" y="89"/>
                  </a:cubicBezTo>
                  <a:cubicBezTo>
                    <a:pt x="300" y="88"/>
                    <a:pt x="300" y="88"/>
                    <a:pt x="300" y="87"/>
                  </a:cubicBezTo>
                  <a:cubicBezTo>
                    <a:pt x="301" y="86"/>
                    <a:pt x="302" y="85"/>
                    <a:pt x="302" y="83"/>
                  </a:cubicBezTo>
                  <a:cubicBezTo>
                    <a:pt x="302" y="83"/>
                    <a:pt x="301" y="82"/>
                    <a:pt x="301" y="82"/>
                  </a:cubicBezTo>
                  <a:cubicBezTo>
                    <a:pt x="300" y="82"/>
                    <a:pt x="299" y="85"/>
                    <a:pt x="299" y="86"/>
                  </a:cubicBezTo>
                  <a:close/>
                  <a:moveTo>
                    <a:pt x="284" y="92"/>
                  </a:moveTo>
                  <a:cubicBezTo>
                    <a:pt x="284" y="92"/>
                    <a:pt x="284" y="92"/>
                    <a:pt x="284" y="92"/>
                  </a:cubicBezTo>
                  <a:cubicBezTo>
                    <a:pt x="284" y="93"/>
                    <a:pt x="284" y="93"/>
                    <a:pt x="284" y="93"/>
                  </a:cubicBezTo>
                  <a:cubicBezTo>
                    <a:pt x="285" y="93"/>
                    <a:pt x="285" y="94"/>
                    <a:pt x="286" y="94"/>
                  </a:cubicBezTo>
                  <a:cubicBezTo>
                    <a:pt x="286" y="94"/>
                    <a:pt x="287" y="93"/>
                    <a:pt x="287" y="92"/>
                  </a:cubicBezTo>
                  <a:cubicBezTo>
                    <a:pt x="287" y="92"/>
                    <a:pt x="286" y="92"/>
                    <a:pt x="286" y="92"/>
                  </a:cubicBezTo>
                  <a:cubicBezTo>
                    <a:pt x="285" y="91"/>
                    <a:pt x="285" y="92"/>
                    <a:pt x="284" y="92"/>
                  </a:cubicBezTo>
                  <a:close/>
                  <a:moveTo>
                    <a:pt x="244" y="112"/>
                  </a:moveTo>
                  <a:cubicBezTo>
                    <a:pt x="244" y="112"/>
                    <a:pt x="244" y="112"/>
                    <a:pt x="243" y="112"/>
                  </a:cubicBezTo>
                  <a:cubicBezTo>
                    <a:pt x="242" y="112"/>
                    <a:pt x="242" y="112"/>
                    <a:pt x="242" y="112"/>
                  </a:cubicBezTo>
                  <a:cubicBezTo>
                    <a:pt x="241" y="112"/>
                    <a:pt x="241" y="112"/>
                    <a:pt x="241" y="112"/>
                  </a:cubicBezTo>
                  <a:cubicBezTo>
                    <a:pt x="241" y="113"/>
                    <a:pt x="242" y="113"/>
                    <a:pt x="242" y="113"/>
                  </a:cubicBezTo>
                  <a:cubicBezTo>
                    <a:pt x="242" y="114"/>
                    <a:pt x="241" y="114"/>
                    <a:pt x="241" y="114"/>
                  </a:cubicBezTo>
                  <a:cubicBezTo>
                    <a:pt x="241" y="115"/>
                    <a:pt x="241" y="115"/>
                    <a:pt x="242" y="115"/>
                  </a:cubicBezTo>
                  <a:cubicBezTo>
                    <a:pt x="243" y="115"/>
                    <a:pt x="243" y="114"/>
                    <a:pt x="244" y="114"/>
                  </a:cubicBezTo>
                  <a:cubicBezTo>
                    <a:pt x="246" y="114"/>
                    <a:pt x="248" y="113"/>
                    <a:pt x="248" y="111"/>
                  </a:cubicBezTo>
                  <a:cubicBezTo>
                    <a:pt x="246" y="111"/>
                    <a:pt x="246" y="112"/>
                    <a:pt x="244" y="112"/>
                  </a:cubicBezTo>
                  <a:close/>
                  <a:moveTo>
                    <a:pt x="233" y="117"/>
                  </a:moveTo>
                  <a:cubicBezTo>
                    <a:pt x="233" y="118"/>
                    <a:pt x="233" y="118"/>
                    <a:pt x="233" y="119"/>
                  </a:cubicBezTo>
                  <a:cubicBezTo>
                    <a:pt x="233" y="119"/>
                    <a:pt x="233" y="119"/>
                    <a:pt x="233" y="119"/>
                  </a:cubicBezTo>
                  <a:cubicBezTo>
                    <a:pt x="233" y="119"/>
                    <a:pt x="233" y="119"/>
                    <a:pt x="233" y="119"/>
                  </a:cubicBezTo>
                  <a:cubicBezTo>
                    <a:pt x="233" y="119"/>
                    <a:pt x="234" y="119"/>
                    <a:pt x="234" y="118"/>
                  </a:cubicBezTo>
                  <a:cubicBezTo>
                    <a:pt x="235" y="118"/>
                    <a:pt x="236" y="117"/>
                    <a:pt x="236" y="116"/>
                  </a:cubicBezTo>
                  <a:cubicBezTo>
                    <a:pt x="236" y="116"/>
                    <a:pt x="235" y="116"/>
                    <a:pt x="235" y="116"/>
                  </a:cubicBezTo>
                  <a:cubicBezTo>
                    <a:pt x="234" y="117"/>
                    <a:pt x="234" y="117"/>
                    <a:pt x="233" y="117"/>
                  </a:cubicBezTo>
                  <a:close/>
                  <a:moveTo>
                    <a:pt x="228" y="116"/>
                  </a:moveTo>
                  <a:cubicBezTo>
                    <a:pt x="227" y="116"/>
                    <a:pt x="226" y="116"/>
                    <a:pt x="226" y="117"/>
                  </a:cubicBezTo>
                  <a:cubicBezTo>
                    <a:pt x="226" y="117"/>
                    <a:pt x="226" y="117"/>
                    <a:pt x="226" y="117"/>
                  </a:cubicBezTo>
                  <a:cubicBezTo>
                    <a:pt x="227" y="117"/>
                    <a:pt x="227" y="117"/>
                    <a:pt x="227" y="117"/>
                  </a:cubicBezTo>
                  <a:cubicBezTo>
                    <a:pt x="227" y="117"/>
                    <a:pt x="227" y="117"/>
                    <a:pt x="227" y="117"/>
                  </a:cubicBezTo>
                  <a:cubicBezTo>
                    <a:pt x="227" y="118"/>
                    <a:pt x="227" y="118"/>
                    <a:pt x="226" y="119"/>
                  </a:cubicBezTo>
                  <a:cubicBezTo>
                    <a:pt x="225" y="120"/>
                    <a:pt x="224" y="122"/>
                    <a:pt x="222" y="122"/>
                  </a:cubicBezTo>
                  <a:cubicBezTo>
                    <a:pt x="222" y="122"/>
                    <a:pt x="222" y="123"/>
                    <a:pt x="221" y="123"/>
                  </a:cubicBezTo>
                  <a:cubicBezTo>
                    <a:pt x="221" y="123"/>
                    <a:pt x="220" y="123"/>
                    <a:pt x="220" y="123"/>
                  </a:cubicBezTo>
                  <a:cubicBezTo>
                    <a:pt x="219" y="123"/>
                    <a:pt x="218" y="123"/>
                    <a:pt x="217" y="124"/>
                  </a:cubicBezTo>
                  <a:cubicBezTo>
                    <a:pt x="217" y="124"/>
                    <a:pt x="217" y="124"/>
                    <a:pt x="216" y="124"/>
                  </a:cubicBezTo>
                  <a:cubicBezTo>
                    <a:pt x="216" y="124"/>
                    <a:pt x="216" y="124"/>
                    <a:pt x="215" y="124"/>
                  </a:cubicBezTo>
                  <a:cubicBezTo>
                    <a:pt x="215" y="124"/>
                    <a:pt x="214" y="124"/>
                    <a:pt x="213" y="124"/>
                  </a:cubicBezTo>
                  <a:cubicBezTo>
                    <a:pt x="213" y="124"/>
                    <a:pt x="213" y="123"/>
                    <a:pt x="212" y="123"/>
                  </a:cubicBezTo>
                  <a:cubicBezTo>
                    <a:pt x="211" y="123"/>
                    <a:pt x="210" y="124"/>
                    <a:pt x="209" y="124"/>
                  </a:cubicBezTo>
                  <a:cubicBezTo>
                    <a:pt x="209" y="124"/>
                    <a:pt x="208" y="124"/>
                    <a:pt x="207" y="125"/>
                  </a:cubicBezTo>
                  <a:cubicBezTo>
                    <a:pt x="207" y="126"/>
                    <a:pt x="207" y="126"/>
                    <a:pt x="206" y="126"/>
                  </a:cubicBezTo>
                  <a:cubicBezTo>
                    <a:pt x="205" y="127"/>
                    <a:pt x="204" y="127"/>
                    <a:pt x="204" y="128"/>
                  </a:cubicBezTo>
                  <a:cubicBezTo>
                    <a:pt x="204" y="128"/>
                    <a:pt x="204" y="129"/>
                    <a:pt x="205" y="129"/>
                  </a:cubicBezTo>
                  <a:cubicBezTo>
                    <a:pt x="206" y="129"/>
                    <a:pt x="207" y="129"/>
                    <a:pt x="208" y="128"/>
                  </a:cubicBezTo>
                  <a:cubicBezTo>
                    <a:pt x="209" y="128"/>
                    <a:pt x="210" y="128"/>
                    <a:pt x="212" y="128"/>
                  </a:cubicBezTo>
                  <a:cubicBezTo>
                    <a:pt x="212" y="128"/>
                    <a:pt x="212" y="128"/>
                    <a:pt x="213" y="129"/>
                  </a:cubicBezTo>
                  <a:cubicBezTo>
                    <a:pt x="213" y="129"/>
                    <a:pt x="213" y="129"/>
                    <a:pt x="214" y="129"/>
                  </a:cubicBezTo>
                  <a:cubicBezTo>
                    <a:pt x="214" y="129"/>
                    <a:pt x="214" y="128"/>
                    <a:pt x="215" y="127"/>
                  </a:cubicBezTo>
                  <a:cubicBezTo>
                    <a:pt x="215" y="126"/>
                    <a:pt x="217" y="126"/>
                    <a:pt x="218" y="126"/>
                  </a:cubicBezTo>
                  <a:cubicBezTo>
                    <a:pt x="219" y="126"/>
                    <a:pt x="219" y="126"/>
                    <a:pt x="220" y="125"/>
                  </a:cubicBezTo>
                  <a:cubicBezTo>
                    <a:pt x="221" y="125"/>
                    <a:pt x="222" y="124"/>
                    <a:pt x="223" y="124"/>
                  </a:cubicBezTo>
                  <a:cubicBezTo>
                    <a:pt x="224" y="124"/>
                    <a:pt x="225" y="123"/>
                    <a:pt x="226" y="123"/>
                  </a:cubicBezTo>
                  <a:cubicBezTo>
                    <a:pt x="226" y="123"/>
                    <a:pt x="226" y="123"/>
                    <a:pt x="226" y="122"/>
                  </a:cubicBezTo>
                  <a:cubicBezTo>
                    <a:pt x="227" y="122"/>
                    <a:pt x="227" y="121"/>
                    <a:pt x="227" y="120"/>
                  </a:cubicBezTo>
                  <a:cubicBezTo>
                    <a:pt x="228" y="120"/>
                    <a:pt x="227" y="119"/>
                    <a:pt x="228" y="119"/>
                  </a:cubicBezTo>
                  <a:cubicBezTo>
                    <a:pt x="228" y="118"/>
                    <a:pt x="228" y="117"/>
                    <a:pt x="228" y="116"/>
                  </a:cubicBezTo>
                  <a:cubicBezTo>
                    <a:pt x="228" y="116"/>
                    <a:pt x="228" y="116"/>
                    <a:pt x="228" y="116"/>
                  </a:cubicBezTo>
                  <a:cubicBezTo>
                    <a:pt x="228" y="116"/>
                    <a:pt x="228" y="116"/>
                    <a:pt x="228" y="116"/>
                  </a:cubicBezTo>
                  <a:close/>
                  <a:moveTo>
                    <a:pt x="228" y="139"/>
                  </a:moveTo>
                  <a:cubicBezTo>
                    <a:pt x="228" y="140"/>
                    <a:pt x="228" y="140"/>
                    <a:pt x="228" y="140"/>
                  </a:cubicBezTo>
                  <a:cubicBezTo>
                    <a:pt x="228" y="140"/>
                    <a:pt x="228" y="140"/>
                    <a:pt x="229" y="140"/>
                  </a:cubicBezTo>
                  <a:cubicBezTo>
                    <a:pt x="229" y="140"/>
                    <a:pt x="229" y="140"/>
                    <a:pt x="230" y="139"/>
                  </a:cubicBezTo>
                  <a:cubicBezTo>
                    <a:pt x="231" y="139"/>
                    <a:pt x="232" y="138"/>
                    <a:pt x="232" y="137"/>
                  </a:cubicBezTo>
                  <a:cubicBezTo>
                    <a:pt x="232" y="137"/>
                    <a:pt x="232" y="136"/>
                    <a:pt x="231" y="136"/>
                  </a:cubicBezTo>
                  <a:cubicBezTo>
                    <a:pt x="230" y="137"/>
                    <a:pt x="230" y="137"/>
                    <a:pt x="230" y="138"/>
                  </a:cubicBezTo>
                  <a:cubicBezTo>
                    <a:pt x="230" y="138"/>
                    <a:pt x="230" y="138"/>
                    <a:pt x="229" y="138"/>
                  </a:cubicBezTo>
                  <a:cubicBezTo>
                    <a:pt x="229" y="139"/>
                    <a:pt x="228" y="139"/>
                    <a:pt x="228" y="139"/>
                  </a:cubicBezTo>
                  <a:close/>
                  <a:moveTo>
                    <a:pt x="205" y="134"/>
                  </a:moveTo>
                  <a:cubicBezTo>
                    <a:pt x="203" y="134"/>
                    <a:pt x="203" y="134"/>
                    <a:pt x="203" y="134"/>
                  </a:cubicBezTo>
                  <a:cubicBezTo>
                    <a:pt x="203" y="134"/>
                    <a:pt x="202" y="135"/>
                    <a:pt x="201" y="135"/>
                  </a:cubicBezTo>
                  <a:cubicBezTo>
                    <a:pt x="201" y="135"/>
                    <a:pt x="201" y="135"/>
                    <a:pt x="201" y="135"/>
                  </a:cubicBezTo>
                  <a:cubicBezTo>
                    <a:pt x="200" y="135"/>
                    <a:pt x="200" y="136"/>
                    <a:pt x="199" y="136"/>
                  </a:cubicBezTo>
                  <a:cubicBezTo>
                    <a:pt x="198" y="137"/>
                    <a:pt x="198" y="137"/>
                    <a:pt x="198" y="138"/>
                  </a:cubicBezTo>
                  <a:cubicBezTo>
                    <a:pt x="198" y="139"/>
                    <a:pt x="198" y="139"/>
                    <a:pt x="199" y="139"/>
                  </a:cubicBezTo>
                  <a:cubicBezTo>
                    <a:pt x="200" y="139"/>
                    <a:pt x="201" y="139"/>
                    <a:pt x="202" y="139"/>
                  </a:cubicBezTo>
                  <a:cubicBezTo>
                    <a:pt x="203" y="139"/>
                    <a:pt x="203" y="139"/>
                    <a:pt x="204" y="139"/>
                  </a:cubicBezTo>
                  <a:cubicBezTo>
                    <a:pt x="205" y="139"/>
                    <a:pt x="205" y="139"/>
                    <a:pt x="205" y="139"/>
                  </a:cubicBezTo>
                  <a:cubicBezTo>
                    <a:pt x="206" y="139"/>
                    <a:pt x="206" y="140"/>
                    <a:pt x="207" y="140"/>
                  </a:cubicBezTo>
                  <a:cubicBezTo>
                    <a:pt x="208" y="140"/>
                    <a:pt x="208" y="139"/>
                    <a:pt x="209" y="139"/>
                  </a:cubicBezTo>
                  <a:cubicBezTo>
                    <a:pt x="209" y="139"/>
                    <a:pt x="210" y="139"/>
                    <a:pt x="210" y="139"/>
                  </a:cubicBezTo>
                  <a:cubicBezTo>
                    <a:pt x="211" y="139"/>
                    <a:pt x="212" y="139"/>
                    <a:pt x="212" y="138"/>
                  </a:cubicBezTo>
                  <a:cubicBezTo>
                    <a:pt x="212" y="136"/>
                    <a:pt x="210" y="135"/>
                    <a:pt x="208" y="135"/>
                  </a:cubicBezTo>
                  <a:cubicBezTo>
                    <a:pt x="208" y="135"/>
                    <a:pt x="208" y="135"/>
                    <a:pt x="207" y="135"/>
                  </a:cubicBezTo>
                  <a:cubicBezTo>
                    <a:pt x="206" y="135"/>
                    <a:pt x="206" y="134"/>
                    <a:pt x="205" y="134"/>
                  </a:cubicBezTo>
                  <a:close/>
                  <a:moveTo>
                    <a:pt x="193" y="129"/>
                  </a:moveTo>
                  <a:cubicBezTo>
                    <a:pt x="191" y="129"/>
                    <a:pt x="191" y="129"/>
                    <a:pt x="191" y="129"/>
                  </a:cubicBezTo>
                  <a:cubicBezTo>
                    <a:pt x="191" y="129"/>
                    <a:pt x="190" y="130"/>
                    <a:pt x="190" y="130"/>
                  </a:cubicBezTo>
                  <a:cubicBezTo>
                    <a:pt x="189" y="130"/>
                    <a:pt x="189" y="129"/>
                    <a:pt x="189" y="129"/>
                  </a:cubicBezTo>
                  <a:cubicBezTo>
                    <a:pt x="188" y="129"/>
                    <a:pt x="188" y="130"/>
                    <a:pt x="188" y="130"/>
                  </a:cubicBezTo>
                  <a:cubicBezTo>
                    <a:pt x="187" y="130"/>
                    <a:pt x="187" y="130"/>
                    <a:pt x="187" y="131"/>
                  </a:cubicBezTo>
                  <a:cubicBezTo>
                    <a:pt x="187" y="131"/>
                    <a:pt x="187" y="131"/>
                    <a:pt x="188" y="131"/>
                  </a:cubicBezTo>
                  <a:cubicBezTo>
                    <a:pt x="189" y="132"/>
                    <a:pt x="189" y="132"/>
                    <a:pt x="190" y="132"/>
                  </a:cubicBezTo>
                  <a:cubicBezTo>
                    <a:pt x="190" y="133"/>
                    <a:pt x="189" y="133"/>
                    <a:pt x="188" y="133"/>
                  </a:cubicBezTo>
                  <a:cubicBezTo>
                    <a:pt x="188" y="134"/>
                    <a:pt x="188" y="134"/>
                    <a:pt x="187" y="134"/>
                  </a:cubicBezTo>
                  <a:cubicBezTo>
                    <a:pt x="187" y="133"/>
                    <a:pt x="186" y="133"/>
                    <a:pt x="185" y="133"/>
                  </a:cubicBezTo>
                  <a:cubicBezTo>
                    <a:pt x="184" y="133"/>
                    <a:pt x="183" y="133"/>
                    <a:pt x="181" y="134"/>
                  </a:cubicBezTo>
                  <a:cubicBezTo>
                    <a:pt x="180" y="135"/>
                    <a:pt x="179" y="136"/>
                    <a:pt x="179" y="137"/>
                  </a:cubicBezTo>
                  <a:cubicBezTo>
                    <a:pt x="179" y="138"/>
                    <a:pt x="179" y="138"/>
                    <a:pt x="179" y="139"/>
                  </a:cubicBezTo>
                  <a:cubicBezTo>
                    <a:pt x="179" y="139"/>
                    <a:pt x="180" y="138"/>
                    <a:pt x="180" y="138"/>
                  </a:cubicBezTo>
                  <a:cubicBezTo>
                    <a:pt x="181" y="138"/>
                    <a:pt x="182" y="137"/>
                    <a:pt x="184" y="137"/>
                  </a:cubicBezTo>
                  <a:cubicBezTo>
                    <a:pt x="185" y="136"/>
                    <a:pt x="185" y="135"/>
                    <a:pt x="186" y="135"/>
                  </a:cubicBezTo>
                  <a:cubicBezTo>
                    <a:pt x="187" y="135"/>
                    <a:pt x="188" y="135"/>
                    <a:pt x="188" y="135"/>
                  </a:cubicBezTo>
                  <a:cubicBezTo>
                    <a:pt x="189" y="135"/>
                    <a:pt x="190" y="135"/>
                    <a:pt x="190" y="134"/>
                  </a:cubicBezTo>
                  <a:cubicBezTo>
                    <a:pt x="191" y="133"/>
                    <a:pt x="192" y="133"/>
                    <a:pt x="192" y="132"/>
                  </a:cubicBezTo>
                  <a:cubicBezTo>
                    <a:pt x="192" y="132"/>
                    <a:pt x="192" y="133"/>
                    <a:pt x="193" y="133"/>
                  </a:cubicBezTo>
                  <a:cubicBezTo>
                    <a:pt x="193" y="133"/>
                    <a:pt x="194" y="132"/>
                    <a:pt x="194" y="132"/>
                  </a:cubicBezTo>
                  <a:cubicBezTo>
                    <a:pt x="194" y="132"/>
                    <a:pt x="194" y="131"/>
                    <a:pt x="194" y="131"/>
                  </a:cubicBezTo>
                  <a:cubicBezTo>
                    <a:pt x="195" y="131"/>
                    <a:pt x="195" y="131"/>
                    <a:pt x="196" y="131"/>
                  </a:cubicBezTo>
                  <a:cubicBezTo>
                    <a:pt x="196" y="131"/>
                    <a:pt x="197" y="131"/>
                    <a:pt x="197" y="131"/>
                  </a:cubicBezTo>
                  <a:cubicBezTo>
                    <a:pt x="197" y="130"/>
                    <a:pt x="196" y="130"/>
                    <a:pt x="196" y="130"/>
                  </a:cubicBezTo>
                  <a:cubicBezTo>
                    <a:pt x="195" y="129"/>
                    <a:pt x="196" y="129"/>
                    <a:pt x="195" y="129"/>
                  </a:cubicBezTo>
                  <a:cubicBezTo>
                    <a:pt x="194" y="129"/>
                    <a:pt x="194" y="129"/>
                    <a:pt x="193" y="129"/>
                  </a:cubicBezTo>
                  <a:close/>
                  <a:moveTo>
                    <a:pt x="177" y="133"/>
                  </a:moveTo>
                  <a:cubicBezTo>
                    <a:pt x="176" y="133"/>
                    <a:pt x="175" y="133"/>
                    <a:pt x="174" y="134"/>
                  </a:cubicBezTo>
                  <a:cubicBezTo>
                    <a:pt x="173" y="134"/>
                    <a:pt x="172" y="134"/>
                    <a:pt x="172" y="135"/>
                  </a:cubicBezTo>
                  <a:cubicBezTo>
                    <a:pt x="172" y="137"/>
                    <a:pt x="172" y="137"/>
                    <a:pt x="172" y="137"/>
                  </a:cubicBezTo>
                  <a:cubicBezTo>
                    <a:pt x="172" y="138"/>
                    <a:pt x="171" y="138"/>
                    <a:pt x="170" y="139"/>
                  </a:cubicBezTo>
                  <a:cubicBezTo>
                    <a:pt x="171" y="139"/>
                    <a:pt x="171" y="139"/>
                    <a:pt x="171" y="139"/>
                  </a:cubicBezTo>
                  <a:cubicBezTo>
                    <a:pt x="172" y="139"/>
                    <a:pt x="172" y="139"/>
                    <a:pt x="172" y="139"/>
                  </a:cubicBezTo>
                  <a:cubicBezTo>
                    <a:pt x="173" y="139"/>
                    <a:pt x="173" y="140"/>
                    <a:pt x="173" y="140"/>
                  </a:cubicBezTo>
                  <a:cubicBezTo>
                    <a:pt x="175" y="140"/>
                    <a:pt x="176" y="139"/>
                    <a:pt x="176" y="137"/>
                  </a:cubicBezTo>
                  <a:cubicBezTo>
                    <a:pt x="177" y="136"/>
                    <a:pt x="177" y="135"/>
                    <a:pt x="177" y="134"/>
                  </a:cubicBezTo>
                  <a:cubicBezTo>
                    <a:pt x="177" y="134"/>
                    <a:pt x="177" y="133"/>
                    <a:pt x="177" y="133"/>
                  </a:cubicBezTo>
                  <a:close/>
                  <a:moveTo>
                    <a:pt x="161" y="136"/>
                  </a:moveTo>
                  <a:cubicBezTo>
                    <a:pt x="163" y="136"/>
                    <a:pt x="164" y="136"/>
                    <a:pt x="165" y="135"/>
                  </a:cubicBezTo>
                  <a:cubicBezTo>
                    <a:pt x="166" y="134"/>
                    <a:pt x="166" y="135"/>
                    <a:pt x="167" y="135"/>
                  </a:cubicBezTo>
                  <a:cubicBezTo>
                    <a:pt x="168" y="135"/>
                    <a:pt x="169" y="135"/>
                    <a:pt x="169" y="136"/>
                  </a:cubicBezTo>
                  <a:cubicBezTo>
                    <a:pt x="169" y="137"/>
                    <a:pt x="168" y="137"/>
                    <a:pt x="168" y="137"/>
                  </a:cubicBezTo>
                  <a:cubicBezTo>
                    <a:pt x="167" y="138"/>
                    <a:pt x="167" y="137"/>
                    <a:pt x="166" y="138"/>
                  </a:cubicBezTo>
                  <a:cubicBezTo>
                    <a:pt x="166" y="139"/>
                    <a:pt x="165" y="139"/>
                    <a:pt x="165" y="140"/>
                  </a:cubicBezTo>
                  <a:cubicBezTo>
                    <a:pt x="164" y="140"/>
                    <a:pt x="163" y="139"/>
                    <a:pt x="162" y="138"/>
                  </a:cubicBezTo>
                  <a:cubicBezTo>
                    <a:pt x="162" y="137"/>
                    <a:pt x="161" y="138"/>
                    <a:pt x="160" y="137"/>
                  </a:cubicBezTo>
                  <a:cubicBezTo>
                    <a:pt x="160" y="137"/>
                    <a:pt x="160" y="137"/>
                    <a:pt x="160" y="137"/>
                  </a:cubicBezTo>
                  <a:cubicBezTo>
                    <a:pt x="160" y="136"/>
                    <a:pt x="160" y="136"/>
                    <a:pt x="160" y="136"/>
                  </a:cubicBezTo>
                  <a:cubicBezTo>
                    <a:pt x="160" y="136"/>
                    <a:pt x="160" y="136"/>
                    <a:pt x="160" y="136"/>
                  </a:cubicBezTo>
                  <a:cubicBezTo>
                    <a:pt x="161" y="136"/>
                    <a:pt x="161" y="136"/>
                    <a:pt x="161" y="136"/>
                  </a:cubicBezTo>
                  <a:close/>
                  <a:moveTo>
                    <a:pt x="155" y="126"/>
                  </a:moveTo>
                  <a:cubicBezTo>
                    <a:pt x="156" y="126"/>
                    <a:pt x="156" y="126"/>
                    <a:pt x="156" y="127"/>
                  </a:cubicBezTo>
                  <a:cubicBezTo>
                    <a:pt x="156" y="128"/>
                    <a:pt x="155" y="128"/>
                    <a:pt x="155" y="128"/>
                  </a:cubicBezTo>
                  <a:cubicBezTo>
                    <a:pt x="154" y="128"/>
                    <a:pt x="154" y="129"/>
                    <a:pt x="153" y="129"/>
                  </a:cubicBezTo>
                  <a:cubicBezTo>
                    <a:pt x="151" y="129"/>
                    <a:pt x="150" y="130"/>
                    <a:pt x="149" y="130"/>
                  </a:cubicBezTo>
                  <a:cubicBezTo>
                    <a:pt x="148" y="130"/>
                    <a:pt x="147" y="130"/>
                    <a:pt x="147" y="130"/>
                  </a:cubicBezTo>
                  <a:cubicBezTo>
                    <a:pt x="147" y="128"/>
                    <a:pt x="149" y="128"/>
                    <a:pt x="151" y="128"/>
                  </a:cubicBezTo>
                  <a:cubicBezTo>
                    <a:pt x="152" y="128"/>
                    <a:pt x="153" y="127"/>
                    <a:pt x="154" y="127"/>
                  </a:cubicBezTo>
                  <a:cubicBezTo>
                    <a:pt x="154" y="127"/>
                    <a:pt x="155" y="126"/>
                    <a:pt x="155" y="126"/>
                  </a:cubicBezTo>
                  <a:close/>
                  <a:moveTo>
                    <a:pt x="175" y="93"/>
                  </a:moveTo>
                  <a:cubicBezTo>
                    <a:pt x="175" y="94"/>
                    <a:pt x="175" y="94"/>
                    <a:pt x="175" y="95"/>
                  </a:cubicBezTo>
                  <a:cubicBezTo>
                    <a:pt x="175" y="96"/>
                    <a:pt x="175" y="96"/>
                    <a:pt x="175" y="96"/>
                  </a:cubicBezTo>
                  <a:cubicBezTo>
                    <a:pt x="175" y="96"/>
                    <a:pt x="175" y="96"/>
                    <a:pt x="176" y="96"/>
                  </a:cubicBezTo>
                  <a:cubicBezTo>
                    <a:pt x="176" y="96"/>
                    <a:pt x="176" y="96"/>
                    <a:pt x="177" y="96"/>
                  </a:cubicBezTo>
                  <a:cubicBezTo>
                    <a:pt x="177" y="96"/>
                    <a:pt x="178" y="95"/>
                    <a:pt x="178" y="95"/>
                  </a:cubicBezTo>
                  <a:cubicBezTo>
                    <a:pt x="178" y="95"/>
                    <a:pt x="177" y="94"/>
                    <a:pt x="177" y="94"/>
                  </a:cubicBezTo>
                  <a:cubicBezTo>
                    <a:pt x="177" y="93"/>
                    <a:pt x="177" y="93"/>
                    <a:pt x="177" y="93"/>
                  </a:cubicBezTo>
                  <a:cubicBezTo>
                    <a:pt x="177" y="93"/>
                    <a:pt x="178" y="92"/>
                    <a:pt x="178" y="92"/>
                  </a:cubicBezTo>
                  <a:cubicBezTo>
                    <a:pt x="178" y="91"/>
                    <a:pt x="178" y="91"/>
                    <a:pt x="178" y="91"/>
                  </a:cubicBezTo>
                  <a:cubicBezTo>
                    <a:pt x="177" y="90"/>
                    <a:pt x="178" y="89"/>
                    <a:pt x="177" y="89"/>
                  </a:cubicBezTo>
                  <a:cubicBezTo>
                    <a:pt x="177" y="89"/>
                    <a:pt x="177" y="89"/>
                    <a:pt x="177" y="89"/>
                  </a:cubicBezTo>
                  <a:cubicBezTo>
                    <a:pt x="177" y="89"/>
                    <a:pt x="177" y="90"/>
                    <a:pt x="176" y="90"/>
                  </a:cubicBezTo>
                  <a:cubicBezTo>
                    <a:pt x="176" y="91"/>
                    <a:pt x="175" y="91"/>
                    <a:pt x="175" y="93"/>
                  </a:cubicBezTo>
                  <a:close/>
                  <a:moveTo>
                    <a:pt x="246" y="118"/>
                  </a:moveTo>
                  <a:cubicBezTo>
                    <a:pt x="246" y="119"/>
                    <a:pt x="246" y="119"/>
                    <a:pt x="246" y="119"/>
                  </a:cubicBezTo>
                  <a:cubicBezTo>
                    <a:pt x="247" y="119"/>
                    <a:pt x="247" y="119"/>
                    <a:pt x="247" y="119"/>
                  </a:cubicBezTo>
                  <a:cubicBezTo>
                    <a:pt x="248" y="119"/>
                    <a:pt x="248" y="118"/>
                    <a:pt x="249" y="118"/>
                  </a:cubicBezTo>
                  <a:cubicBezTo>
                    <a:pt x="249" y="118"/>
                    <a:pt x="249" y="119"/>
                    <a:pt x="249" y="119"/>
                  </a:cubicBezTo>
                  <a:cubicBezTo>
                    <a:pt x="249" y="120"/>
                    <a:pt x="249" y="120"/>
                    <a:pt x="249" y="121"/>
                  </a:cubicBezTo>
                  <a:cubicBezTo>
                    <a:pt x="249" y="122"/>
                    <a:pt x="249" y="122"/>
                    <a:pt x="249" y="122"/>
                  </a:cubicBezTo>
                  <a:cubicBezTo>
                    <a:pt x="249" y="122"/>
                    <a:pt x="249" y="122"/>
                    <a:pt x="249" y="122"/>
                  </a:cubicBezTo>
                  <a:cubicBezTo>
                    <a:pt x="249" y="122"/>
                    <a:pt x="248" y="122"/>
                    <a:pt x="248" y="123"/>
                  </a:cubicBezTo>
                  <a:cubicBezTo>
                    <a:pt x="247" y="126"/>
                    <a:pt x="246" y="127"/>
                    <a:pt x="244" y="129"/>
                  </a:cubicBezTo>
                  <a:cubicBezTo>
                    <a:pt x="243" y="130"/>
                    <a:pt x="243" y="130"/>
                    <a:pt x="243" y="130"/>
                  </a:cubicBezTo>
                  <a:cubicBezTo>
                    <a:pt x="242" y="131"/>
                    <a:pt x="242" y="130"/>
                    <a:pt x="241" y="130"/>
                  </a:cubicBezTo>
                  <a:cubicBezTo>
                    <a:pt x="240" y="131"/>
                    <a:pt x="240" y="131"/>
                    <a:pt x="239" y="131"/>
                  </a:cubicBezTo>
                  <a:cubicBezTo>
                    <a:pt x="238" y="132"/>
                    <a:pt x="237" y="132"/>
                    <a:pt x="236" y="133"/>
                  </a:cubicBezTo>
                  <a:cubicBezTo>
                    <a:pt x="236" y="134"/>
                    <a:pt x="236" y="134"/>
                    <a:pt x="235" y="134"/>
                  </a:cubicBezTo>
                  <a:cubicBezTo>
                    <a:pt x="234" y="134"/>
                    <a:pt x="234" y="134"/>
                    <a:pt x="234" y="134"/>
                  </a:cubicBezTo>
                  <a:cubicBezTo>
                    <a:pt x="234" y="134"/>
                    <a:pt x="234" y="134"/>
                    <a:pt x="234" y="134"/>
                  </a:cubicBezTo>
                  <a:cubicBezTo>
                    <a:pt x="234" y="133"/>
                    <a:pt x="236" y="133"/>
                    <a:pt x="236" y="132"/>
                  </a:cubicBezTo>
                  <a:cubicBezTo>
                    <a:pt x="236" y="131"/>
                    <a:pt x="235" y="131"/>
                    <a:pt x="234" y="131"/>
                  </a:cubicBezTo>
                  <a:cubicBezTo>
                    <a:pt x="234" y="131"/>
                    <a:pt x="234" y="131"/>
                    <a:pt x="234" y="130"/>
                  </a:cubicBezTo>
                  <a:cubicBezTo>
                    <a:pt x="234" y="129"/>
                    <a:pt x="234" y="128"/>
                    <a:pt x="235" y="127"/>
                  </a:cubicBezTo>
                  <a:cubicBezTo>
                    <a:pt x="235" y="126"/>
                    <a:pt x="236" y="126"/>
                    <a:pt x="236" y="126"/>
                  </a:cubicBezTo>
                  <a:cubicBezTo>
                    <a:pt x="237" y="125"/>
                    <a:pt x="238" y="124"/>
                    <a:pt x="240" y="123"/>
                  </a:cubicBezTo>
                  <a:cubicBezTo>
                    <a:pt x="242" y="122"/>
                    <a:pt x="243" y="121"/>
                    <a:pt x="244" y="119"/>
                  </a:cubicBezTo>
                  <a:cubicBezTo>
                    <a:pt x="245" y="119"/>
                    <a:pt x="245" y="118"/>
                    <a:pt x="246" y="118"/>
                  </a:cubicBezTo>
                  <a:cubicBezTo>
                    <a:pt x="246" y="118"/>
                    <a:pt x="246" y="118"/>
                    <a:pt x="246" y="118"/>
                  </a:cubicBezTo>
                  <a:close/>
                  <a:moveTo>
                    <a:pt x="121" y="55"/>
                  </a:moveTo>
                  <a:cubicBezTo>
                    <a:pt x="121" y="55"/>
                    <a:pt x="121" y="55"/>
                    <a:pt x="121" y="55"/>
                  </a:cubicBezTo>
                  <a:cubicBezTo>
                    <a:pt x="121" y="56"/>
                    <a:pt x="121" y="56"/>
                    <a:pt x="120" y="56"/>
                  </a:cubicBezTo>
                  <a:cubicBezTo>
                    <a:pt x="119" y="56"/>
                    <a:pt x="118" y="56"/>
                    <a:pt x="118" y="57"/>
                  </a:cubicBezTo>
                  <a:cubicBezTo>
                    <a:pt x="118" y="57"/>
                    <a:pt x="119" y="57"/>
                    <a:pt x="119" y="58"/>
                  </a:cubicBezTo>
                  <a:cubicBezTo>
                    <a:pt x="119" y="59"/>
                    <a:pt x="119" y="59"/>
                    <a:pt x="119" y="59"/>
                  </a:cubicBezTo>
                  <a:cubicBezTo>
                    <a:pt x="119" y="60"/>
                    <a:pt x="118" y="60"/>
                    <a:pt x="117" y="61"/>
                  </a:cubicBezTo>
                  <a:cubicBezTo>
                    <a:pt x="117" y="62"/>
                    <a:pt x="116" y="63"/>
                    <a:pt x="116" y="64"/>
                  </a:cubicBezTo>
                  <a:cubicBezTo>
                    <a:pt x="115" y="65"/>
                    <a:pt x="115" y="65"/>
                    <a:pt x="115" y="66"/>
                  </a:cubicBezTo>
                  <a:cubicBezTo>
                    <a:pt x="115" y="67"/>
                    <a:pt x="115" y="67"/>
                    <a:pt x="115" y="67"/>
                  </a:cubicBezTo>
                  <a:cubicBezTo>
                    <a:pt x="115" y="68"/>
                    <a:pt x="115" y="69"/>
                    <a:pt x="116" y="70"/>
                  </a:cubicBezTo>
                  <a:cubicBezTo>
                    <a:pt x="116" y="71"/>
                    <a:pt x="116" y="71"/>
                    <a:pt x="116" y="72"/>
                  </a:cubicBezTo>
                  <a:cubicBezTo>
                    <a:pt x="117" y="72"/>
                    <a:pt x="117" y="72"/>
                    <a:pt x="118" y="73"/>
                  </a:cubicBezTo>
                  <a:cubicBezTo>
                    <a:pt x="119" y="74"/>
                    <a:pt x="119" y="75"/>
                    <a:pt x="119" y="77"/>
                  </a:cubicBezTo>
                  <a:cubicBezTo>
                    <a:pt x="119" y="78"/>
                    <a:pt x="120" y="78"/>
                    <a:pt x="120" y="79"/>
                  </a:cubicBezTo>
                  <a:cubicBezTo>
                    <a:pt x="120" y="80"/>
                    <a:pt x="120" y="80"/>
                    <a:pt x="120" y="81"/>
                  </a:cubicBezTo>
                  <a:cubicBezTo>
                    <a:pt x="120" y="82"/>
                    <a:pt x="121" y="82"/>
                    <a:pt x="122" y="82"/>
                  </a:cubicBezTo>
                  <a:cubicBezTo>
                    <a:pt x="122" y="83"/>
                    <a:pt x="122" y="83"/>
                    <a:pt x="122" y="84"/>
                  </a:cubicBezTo>
                  <a:cubicBezTo>
                    <a:pt x="122" y="84"/>
                    <a:pt x="122" y="84"/>
                    <a:pt x="122" y="84"/>
                  </a:cubicBezTo>
                  <a:cubicBezTo>
                    <a:pt x="123" y="84"/>
                    <a:pt x="123" y="83"/>
                    <a:pt x="124" y="83"/>
                  </a:cubicBezTo>
                  <a:cubicBezTo>
                    <a:pt x="125" y="83"/>
                    <a:pt x="125" y="83"/>
                    <a:pt x="126" y="83"/>
                  </a:cubicBezTo>
                  <a:cubicBezTo>
                    <a:pt x="126" y="84"/>
                    <a:pt x="126" y="84"/>
                    <a:pt x="126" y="85"/>
                  </a:cubicBezTo>
                  <a:cubicBezTo>
                    <a:pt x="126" y="86"/>
                    <a:pt x="125" y="86"/>
                    <a:pt x="125" y="87"/>
                  </a:cubicBezTo>
                  <a:cubicBezTo>
                    <a:pt x="125" y="88"/>
                    <a:pt x="126" y="88"/>
                    <a:pt x="126" y="88"/>
                  </a:cubicBezTo>
                  <a:cubicBezTo>
                    <a:pt x="127" y="89"/>
                    <a:pt x="127" y="90"/>
                    <a:pt x="127" y="91"/>
                  </a:cubicBezTo>
                  <a:cubicBezTo>
                    <a:pt x="128" y="93"/>
                    <a:pt x="128" y="94"/>
                    <a:pt x="128" y="96"/>
                  </a:cubicBezTo>
                  <a:cubicBezTo>
                    <a:pt x="128" y="96"/>
                    <a:pt x="128" y="96"/>
                    <a:pt x="128" y="96"/>
                  </a:cubicBezTo>
                  <a:cubicBezTo>
                    <a:pt x="129" y="95"/>
                    <a:pt x="129" y="95"/>
                    <a:pt x="130" y="95"/>
                  </a:cubicBezTo>
                  <a:cubicBezTo>
                    <a:pt x="131" y="95"/>
                    <a:pt x="131" y="95"/>
                    <a:pt x="131" y="95"/>
                  </a:cubicBezTo>
                  <a:cubicBezTo>
                    <a:pt x="131" y="95"/>
                    <a:pt x="131" y="95"/>
                    <a:pt x="131" y="96"/>
                  </a:cubicBezTo>
                  <a:cubicBezTo>
                    <a:pt x="131" y="96"/>
                    <a:pt x="131" y="96"/>
                    <a:pt x="132" y="96"/>
                  </a:cubicBezTo>
                  <a:cubicBezTo>
                    <a:pt x="132" y="96"/>
                    <a:pt x="132" y="96"/>
                    <a:pt x="133" y="96"/>
                  </a:cubicBezTo>
                  <a:cubicBezTo>
                    <a:pt x="134" y="96"/>
                    <a:pt x="134" y="97"/>
                    <a:pt x="135" y="97"/>
                  </a:cubicBezTo>
                  <a:cubicBezTo>
                    <a:pt x="136" y="97"/>
                    <a:pt x="136" y="96"/>
                    <a:pt x="136" y="95"/>
                  </a:cubicBezTo>
                  <a:cubicBezTo>
                    <a:pt x="137" y="95"/>
                    <a:pt x="137" y="95"/>
                    <a:pt x="138" y="95"/>
                  </a:cubicBezTo>
                  <a:cubicBezTo>
                    <a:pt x="139" y="95"/>
                    <a:pt x="139" y="95"/>
                    <a:pt x="139" y="95"/>
                  </a:cubicBezTo>
                  <a:cubicBezTo>
                    <a:pt x="140" y="95"/>
                    <a:pt x="141" y="94"/>
                    <a:pt x="142" y="94"/>
                  </a:cubicBezTo>
                  <a:cubicBezTo>
                    <a:pt x="142" y="94"/>
                    <a:pt x="142" y="94"/>
                    <a:pt x="142" y="94"/>
                  </a:cubicBezTo>
                  <a:cubicBezTo>
                    <a:pt x="142" y="96"/>
                    <a:pt x="140" y="96"/>
                    <a:pt x="140" y="98"/>
                  </a:cubicBezTo>
                  <a:cubicBezTo>
                    <a:pt x="140" y="99"/>
                    <a:pt x="140" y="99"/>
                    <a:pt x="141" y="99"/>
                  </a:cubicBezTo>
                  <a:cubicBezTo>
                    <a:pt x="141" y="99"/>
                    <a:pt x="141" y="99"/>
                    <a:pt x="142" y="99"/>
                  </a:cubicBezTo>
                  <a:cubicBezTo>
                    <a:pt x="142" y="98"/>
                    <a:pt x="143" y="98"/>
                    <a:pt x="144" y="98"/>
                  </a:cubicBezTo>
                  <a:cubicBezTo>
                    <a:pt x="144" y="97"/>
                    <a:pt x="144" y="97"/>
                    <a:pt x="145" y="97"/>
                  </a:cubicBezTo>
                  <a:cubicBezTo>
                    <a:pt x="146" y="97"/>
                    <a:pt x="146" y="98"/>
                    <a:pt x="146" y="98"/>
                  </a:cubicBezTo>
                  <a:cubicBezTo>
                    <a:pt x="147" y="98"/>
                    <a:pt x="148" y="97"/>
                    <a:pt x="148" y="97"/>
                  </a:cubicBezTo>
                  <a:cubicBezTo>
                    <a:pt x="149" y="96"/>
                    <a:pt x="150" y="96"/>
                    <a:pt x="150" y="95"/>
                  </a:cubicBezTo>
                  <a:cubicBezTo>
                    <a:pt x="150" y="94"/>
                    <a:pt x="150" y="94"/>
                    <a:pt x="150" y="94"/>
                  </a:cubicBezTo>
                  <a:cubicBezTo>
                    <a:pt x="150" y="94"/>
                    <a:pt x="150" y="93"/>
                    <a:pt x="151" y="93"/>
                  </a:cubicBezTo>
                  <a:cubicBezTo>
                    <a:pt x="152" y="93"/>
                    <a:pt x="152" y="94"/>
                    <a:pt x="153" y="94"/>
                  </a:cubicBezTo>
                  <a:cubicBezTo>
                    <a:pt x="154" y="94"/>
                    <a:pt x="154" y="94"/>
                    <a:pt x="155" y="94"/>
                  </a:cubicBezTo>
                  <a:cubicBezTo>
                    <a:pt x="156" y="94"/>
                    <a:pt x="156" y="94"/>
                    <a:pt x="156" y="95"/>
                  </a:cubicBezTo>
                  <a:cubicBezTo>
                    <a:pt x="156" y="95"/>
                    <a:pt x="156" y="95"/>
                    <a:pt x="156" y="95"/>
                  </a:cubicBezTo>
                  <a:cubicBezTo>
                    <a:pt x="157" y="95"/>
                    <a:pt x="157" y="95"/>
                    <a:pt x="158" y="95"/>
                  </a:cubicBezTo>
                  <a:cubicBezTo>
                    <a:pt x="159" y="95"/>
                    <a:pt x="159" y="95"/>
                    <a:pt x="159" y="95"/>
                  </a:cubicBezTo>
                  <a:cubicBezTo>
                    <a:pt x="160" y="95"/>
                    <a:pt x="160" y="95"/>
                    <a:pt x="160" y="95"/>
                  </a:cubicBezTo>
                  <a:cubicBezTo>
                    <a:pt x="161" y="95"/>
                    <a:pt x="161" y="95"/>
                    <a:pt x="161" y="95"/>
                  </a:cubicBezTo>
                  <a:cubicBezTo>
                    <a:pt x="160" y="95"/>
                    <a:pt x="160" y="95"/>
                    <a:pt x="160" y="95"/>
                  </a:cubicBezTo>
                  <a:cubicBezTo>
                    <a:pt x="161" y="95"/>
                    <a:pt x="162" y="95"/>
                    <a:pt x="162" y="96"/>
                  </a:cubicBezTo>
                  <a:cubicBezTo>
                    <a:pt x="163" y="96"/>
                    <a:pt x="163" y="97"/>
                    <a:pt x="163" y="98"/>
                  </a:cubicBezTo>
                  <a:cubicBezTo>
                    <a:pt x="163" y="99"/>
                    <a:pt x="163" y="100"/>
                    <a:pt x="163" y="101"/>
                  </a:cubicBezTo>
                  <a:cubicBezTo>
                    <a:pt x="163" y="101"/>
                    <a:pt x="163" y="101"/>
                    <a:pt x="163" y="101"/>
                  </a:cubicBezTo>
                  <a:cubicBezTo>
                    <a:pt x="164" y="101"/>
                    <a:pt x="164" y="100"/>
                    <a:pt x="165" y="100"/>
                  </a:cubicBezTo>
                  <a:cubicBezTo>
                    <a:pt x="166" y="99"/>
                    <a:pt x="166" y="99"/>
                    <a:pt x="167" y="98"/>
                  </a:cubicBezTo>
                  <a:cubicBezTo>
                    <a:pt x="169" y="97"/>
                    <a:pt x="170" y="96"/>
                    <a:pt x="171" y="95"/>
                  </a:cubicBezTo>
                  <a:cubicBezTo>
                    <a:pt x="172" y="94"/>
                    <a:pt x="173" y="93"/>
                    <a:pt x="174" y="91"/>
                  </a:cubicBezTo>
                  <a:cubicBezTo>
                    <a:pt x="175" y="89"/>
                    <a:pt x="176" y="89"/>
                    <a:pt x="176" y="87"/>
                  </a:cubicBezTo>
                  <a:cubicBezTo>
                    <a:pt x="176" y="86"/>
                    <a:pt x="176" y="86"/>
                    <a:pt x="176" y="85"/>
                  </a:cubicBezTo>
                  <a:cubicBezTo>
                    <a:pt x="176" y="85"/>
                    <a:pt x="177" y="85"/>
                    <a:pt x="177" y="85"/>
                  </a:cubicBezTo>
                  <a:cubicBezTo>
                    <a:pt x="178" y="85"/>
                    <a:pt x="178" y="84"/>
                    <a:pt x="178" y="84"/>
                  </a:cubicBezTo>
                  <a:cubicBezTo>
                    <a:pt x="178" y="81"/>
                    <a:pt x="178" y="81"/>
                    <a:pt x="178" y="81"/>
                  </a:cubicBezTo>
                  <a:cubicBezTo>
                    <a:pt x="178" y="81"/>
                    <a:pt x="178" y="81"/>
                    <a:pt x="178" y="81"/>
                  </a:cubicBezTo>
                  <a:cubicBezTo>
                    <a:pt x="178" y="81"/>
                    <a:pt x="178" y="81"/>
                    <a:pt x="179" y="81"/>
                  </a:cubicBezTo>
                  <a:cubicBezTo>
                    <a:pt x="179" y="81"/>
                    <a:pt x="180" y="81"/>
                    <a:pt x="180" y="80"/>
                  </a:cubicBezTo>
                  <a:cubicBezTo>
                    <a:pt x="180" y="80"/>
                    <a:pt x="180" y="79"/>
                    <a:pt x="180" y="78"/>
                  </a:cubicBezTo>
                  <a:cubicBezTo>
                    <a:pt x="180" y="78"/>
                    <a:pt x="180" y="78"/>
                    <a:pt x="180" y="78"/>
                  </a:cubicBezTo>
                  <a:cubicBezTo>
                    <a:pt x="180" y="78"/>
                    <a:pt x="180" y="78"/>
                    <a:pt x="179" y="78"/>
                  </a:cubicBezTo>
                  <a:cubicBezTo>
                    <a:pt x="178" y="78"/>
                    <a:pt x="178" y="76"/>
                    <a:pt x="178" y="75"/>
                  </a:cubicBezTo>
                  <a:cubicBezTo>
                    <a:pt x="178" y="75"/>
                    <a:pt x="177" y="75"/>
                    <a:pt x="177" y="75"/>
                  </a:cubicBezTo>
                  <a:cubicBezTo>
                    <a:pt x="177" y="75"/>
                    <a:pt x="177" y="75"/>
                    <a:pt x="177" y="74"/>
                  </a:cubicBezTo>
                  <a:cubicBezTo>
                    <a:pt x="177" y="75"/>
                    <a:pt x="178" y="74"/>
                    <a:pt x="178" y="74"/>
                  </a:cubicBezTo>
                  <a:cubicBezTo>
                    <a:pt x="179" y="74"/>
                    <a:pt x="179" y="74"/>
                    <a:pt x="179" y="73"/>
                  </a:cubicBezTo>
                  <a:cubicBezTo>
                    <a:pt x="179" y="72"/>
                    <a:pt x="179" y="72"/>
                    <a:pt x="180" y="72"/>
                  </a:cubicBezTo>
                  <a:cubicBezTo>
                    <a:pt x="180" y="71"/>
                    <a:pt x="180" y="71"/>
                    <a:pt x="181" y="71"/>
                  </a:cubicBezTo>
                  <a:cubicBezTo>
                    <a:pt x="182" y="70"/>
                    <a:pt x="182" y="70"/>
                    <a:pt x="182" y="69"/>
                  </a:cubicBezTo>
                  <a:cubicBezTo>
                    <a:pt x="183" y="68"/>
                    <a:pt x="184" y="68"/>
                    <a:pt x="184" y="67"/>
                  </a:cubicBezTo>
                  <a:cubicBezTo>
                    <a:pt x="185" y="66"/>
                    <a:pt x="184" y="65"/>
                    <a:pt x="185" y="65"/>
                  </a:cubicBezTo>
                  <a:cubicBezTo>
                    <a:pt x="185" y="64"/>
                    <a:pt x="186" y="64"/>
                    <a:pt x="187" y="64"/>
                  </a:cubicBezTo>
                  <a:cubicBezTo>
                    <a:pt x="187" y="63"/>
                    <a:pt x="187" y="63"/>
                    <a:pt x="187" y="63"/>
                  </a:cubicBezTo>
                  <a:cubicBezTo>
                    <a:pt x="187" y="62"/>
                    <a:pt x="187" y="62"/>
                    <a:pt x="188" y="61"/>
                  </a:cubicBezTo>
                  <a:cubicBezTo>
                    <a:pt x="187" y="61"/>
                    <a:pt x="187" y="61"/>
                    <a:pt x="187" y="61"/>
                  </a:cubicBezTo>
                  <a:cubicBezTo>
                    <a:pt x="187" y="61"/>
                    <a:pt x="187" y="60"/>
                    <a:pt x="187" y="60"/>
                  </a:cubicBezTo>
                  <a:cubicBezTo>
                    <a:pt x="187" y="58"/>
                    <a:pt x="187" y="57"/>
                    <a:pt x="187" y="56"/>
                  </a:cubicBezTo>
                  <a:cubicBezTo>
                    <a:pt x="188" y="54"/>
                    <a:pt x="188" y="53"/>
                    <a:pt x="189" y="51"/>
                  </a:cubicBezTo>
                  <a:cubicBezTo>
                    <a:pt x="189" y="50"/>
                    <a:pt x="189" y="49"/>
                    <a:pt x="190" y="48"/>
                  </a:cubicBezTo>
                  <a:cubicBezTo>
                    <a:pt x="191" y="48"/>
                    <a:pt x="191" y="48"/>
                    <a:pt x="192" y="47"/>
                  </a:cubicBezTo>
                  <a:cubicBezTo>
                    <a:pt x="192" y="47"/>
                    <a:pt x="192" y="47"/>
                    <a:pt x="192" y="46"/>
                  </a:cubicBezTo>
                  <a:cubicBezTo>
                    <a:pt x="192" y="46"/>
                    <a:pt x="192" y="46"/>
                    <a:pt x="192" y="46"/>
                  </a:cubicBezTo>
                  <a:cubicBezTo>
                    <a:pt x="192" y="46"/>
                    <a:pt x="193" y="46"/>
                    <a:pt x="193" y="46"/>
                  </a:cubicBezTo>
                  <a:cubicBezTo>
                    <a:pt x="194" y="46"/>
                    <a:pt x="194" y="46"/>
                    <a:pt x="195" y="46"/>
                  </a:cubicBezTo>
                  <a:cubicBezTo>
                    <a:pt x="196" y="45"/>
                    <a:pt x="196" y="45"/>
                    <a:pt x="197" y="46"/>
                  </a:cubicBezTo>
                  <a:cubicBezTo>
                    <a:pt x="198" y="46"/>
                    <a:pt x="199" y="45"/>
                    <a:pt x="199" y="44"/>
                  </a:cubicBezTo>
                  <a:cubicBezTo>
                    <a:pt x="199" y="43"/>
                    <a:pt x="199" y="43"/>
                    <a:pt x="198" y="42"/>
                  </a:cubicBezTo>
                  <a:cubicBezTo>
                    <a:pt x="197" y="41"/>
                    <a:pt x="196" y="41"/>
                    <a:pt x="195" y="40"/>
                  </a:cubicBezTo>
                  <a:cubicBezTo>
                    <a:pt x="193" y="38"/>
                    <a:pt x="192" y="38"/>
                    <a:pt x="191" y="36"/>
                  </a:cubicBezTo>
                  <a:cubicBezTo>
                    <a:pt x="192" y="36"/>
                    <a:pt x="193" y="35"/>
                    <a:pt x="193" y="35"/>
                  </a:cubicBezTo>
                  <a:cubicBezTo>
                    <a:pt x="193" y="34"/>
                    <a:pt x="192" y="34"/>
                    <a:pt x="192" y="33"/>
                  </a:cubicBezTo>
                  <a:cubicBezTo>
                    <a:pt x="191" y="32"/>
                    <a:pt x="191" y="32"/>
                    <a:pt x="190" y="31"/>
                  </a:cubicBezTo>
                  <a:cubicBezTo>
                    <a:pt x="189" y="30"/>
                    <a:pt x="189" y="29"/>
                    <a:pt x="188" y="28"/>
                  </a:cubicBezTo>
                  <a:cubicBezTo>
                    <a:pt x="188" y="28"/>
                    <a:pt x="187" y="27"/>
                    <a:pt x="186" y="27"/>
                  </a:cubicBezTo>
                  <a:cubicBezTo>
                    <a:pt x="185" y="27"/>
                    <a:pt x="185" y="28"/>
                    <a:pt x="184" y="28"/>
                  </a:cubicBezTo>
                  <a:cubicBezTo>
                    <a:pt x="184" y="28"/>
                    <a:pt x="184" y="28"/>
                    <a:pt x="184" y="28"/>
                  </a:cubicBezTo>
                  <a:cubicBezTo>
                    <a:pt x="184" y="28"/>
                    <a:pt x="183" y="28"/>
                    <a:pt x="183" y="28"/>
                  </a:cubicBezTo>
                  <a:cubicBezTo>
                    <a:pt x="183" y="27"/>
                    <a:pt x="185" y="27"/>
                    <a:pt x="185" y="26"/>
                  </a:cubicBezTo>
                  <a:cubicBezTo>
                    <a:pt x="185" y="25"/>
                    <a:pt x="184" y="25"/>
                    <a:pt x="183" y="24"/>
                  </a:cubicBezTo>
                  <a:cubicBezTo>
                    <a:pt x="183" y="24"/>
                    <a:pt x="183" y="24"/>
                    <a:pt x="182" y="23"/>
                  </a:cubicBezTo>
                  <a:cubicBezTo>
                    <a:pt x="182" y="23"/>
                    <a:pt x="183" y="23"/>
                    <a:pt x="183" y="23"/>
                  </a:cubicBezTo>
                  <a:cubicBezTo>
                    <a:pt x="184" y="23"/>
                    <a:pt x="184" y="23"/>
                    <a:pt x="185" y="23"/>
                  </a:cubicBezTo>
                  <a:cubicBezTo>
                    <a:pt x="186" y="23"/>
                    <a:pt x="187" y="23"/>
                    <a:pt x="188" y="23"/>
                  </a:cubicBezTo>
                  <a:cubicBezTo>
                    <a:pt x="189" y="23"/>
                    <a:pt x="189" y="23"/>
                    <a:pt x="189" y="23"/>
                  </a:cubicBezTo>
                  <a:cubicBezTo>
                    <a:pt x="189" y="22"/>
                    <a:pt x="189" y="22"/>
                    <a:pt x="189" y="22"/>
                  </a:cubicBezTo>
                  <a:cubicBezTo>
                    <a:pt x="189" y="22"/>
                    <a:pt x="189" y="22"/>
                    <a:pt x="189" y="22"/>
                  </a:cubicBezTo>
                  <a:cubicBezTo>
                    <a:pt x="188" y="21"/>
                    <a:pt x="188" y="20"/>
                    <a:pt x="187" y="19"/>
                  </a:cubicBezTo>
                  <a:cubicBezTo>
                    <a:pt x="187" y="19"/>
                    <a:pt x="186" y="19"/>
                    <a:pt x="186" y="19"/>
                  </a:cubicBezTo>
                  <a:cubicBezTo>
                    <a:pt x="186" y="19"/>
                    <a:pt x="186" y="19"/>
                    <a:pt x="186" y="19"/>
                  </a:cubicBezTo>
                  <a:cubicBezTo>
                    <a:pt x="184" y="18"/>
                    <a:pt x="183" y="19"/>
                    <a:pt x="181" y="20"/>
                  </a:cubicBezTo>
                  <a:cubicBezTo>
                    <a:pt x="180" y="20"/>
                    <a:pt x="179" y="19"/>
                    <a:pt x="177" y="20"/>
                  </a:cubicBezTo>
                  <a:cubicBezTo>
                    <a:pt x="176" y="21"/>
                    <a:pt x="176" y="22"/>
                    <a:pt x="176" y="23"/>
                  </a:cubicBezTo>
                  <a:cubicBezTo>
                    <a:pt x="175" y="24"/>
                    <a:pt x="173" y="24"/>
                    <a:pt x="173" y="26"/>
                  </a:cubicBezTo>
                  <a:cubicBezTo>
                    <a:pt x="172" y="29"/>
                    <a:pt x="172" y="31"/>
                    <a:pt x="170" y="33"/>
                  </a:cubicBezTo>
                  <a:cubicBezTo>
                    <a:pt x="170" y="34"/>
                    <a:pt x="171" y="34"/>
                    <a:pt x="171" y="35"/>
                  </a:cubicBezTo>
                  <a:cubicBezTo>
                    <a:pt x="171" y="36"/>
                    <a:pt x="169" y="36"/>
                    <a:pt x="169" y="37"/>
                  </a:cubicBezTo>
                  <a:cubicBezTo>
                    <a:pt x="168" y="38"/>
                    <a:pt x="168" y="39"/>
                    <a:pt x="167" y="40"/>
                  </a:cubicBezTo>
                  <a:cubicBezTo>
                    <a:pt x="167" y="41"/>
                    <a:pt x="166" y="41"/>
                    <a:pt x="166" y="42"/>
                  </a:cubicBezTo>
                  <a:cubicBezTo>
                    <a:pt x="165" y="43"/>
                    <a:pt x="166" y="45"/>
                    <a:pt x="165" y="46"/>
                  </a:cubicBezTo>
                  <a:cubicBezTo>
                    <a:pt x="164" y="47"/>
                    <a:pt x="162" y="46"/>
                    <a:pt x="161" y="48"/>
                  </a:cubicBezTo>
                  <a:cubicBezTo>
                    <a:pt x="160" y="48"/>
                    <a:pt x="161" y="49"/>
                    <a:pt x="160" y="50"/>
                  </a:cubicBezTo>
                  <a:cubicBezTo>
                    <a:pt x="160" y="50"/>
                    <a:pt x="159" y="50"/>
                    <a:pt x="159" y="51"/>
                  </a:cubicBezTo>
                  <a:cubicBezTo>
                    <a:pt x="157" y="51"/>
                    <a:pt x="157" y="52"/>
                    <a:pt x="155" y="52"/>
                  </a:cubicBezTo>
                  <a:cubicBezTo>
                    <a:pt x="154" y="52"/>
                    <a:pt x="154" y="51"/>
                    <a:pt x="153" y="51"/>
                  </a:cubicBezTo>
                  <a:cubicBezTo>
                    <a:pt x="152" y="51"/>
                    <a:pt x="152" y="52"/>
                    <a:pt x="151" y="53"/>
                  </a:cubicBezTo>
                  <a:cubicBezTo>
                    <a:pt x="149" y="53"/>
                    <a:pt x="148" y="52"/>
                    <a:pt x="147" y="53"/>
                  </a:cubicBezTo>
                  <a:cubicBezTo>
                    <a:pt x="147" y="55"/>
                    <a:pt x="147" y="55"/>
                    <a:pt x="147" y="57"/>
                  </a:cubicBezTo>
                  <a:cubicBezTo>
                    <a:pt x="146" y="57"/>
                    <a:pt x="145" y="57"/>
                    <a:pt x="145" y="58"/>
                  </a:cubicBezTo>
                  <a:cubicBezTo>
                    <a:pt x="144" y="60"/>
                    <a:pt x="144" y="61"/>
                    <a:pt x="143" y="61"/>
                  </a:cubicBezTo>
                  <a:cubicBezTo>
                    <a:pt x="142" y="61"/>
                    <a:pt x="141" y="61"/>
                    <a:pt x="141" y="61"/>
                  </a:cubicBezTo>
                  <a:cubicBezTo>
                    <a:pt x="139" y="62"/>
                    <a:pt x="137" y="62"/>
                    <a:pt x="136" y="63"/>
                  </a:cubicBezTo>
                  <a:cubicBezTo>
                    <a:pt x="135" y="63"/>
                    <a:pt x="135" y="64"/>
                    <a:pt x="134" y="64"/>
                  </a:cubicBezTo>
                  <a:cubicBezTo>
                    <a:pt x="134" y="64"/>
                    <a:pt x="133" y="63"/>
                    <a:pt x="133" y="63"/>
                  </a:cubicBezTo>
                  <a:cubicBezTo>
                    <a:pt x="132" y="63"/>
                    <a:pt x="131" y="63"/>
                    <a:pt x="130" y="63"/>
                  </a:cubicBezTo>
                  <a:cubicBezTo>
                    <a:pt x="129" y="63"/>
                    <a:pt x="129" y="62"/>
                    <a:pt x="127" y="61"/>
                  </a:cubicBezTo>
                  <a:cubicBezTo>
                    <a:pt x="126" y="60"/>
                    <a:pt x="124" y="60"/>
                    <a:pt x="123" y="59"/>
                  </a:cubicBezTo>
                  <a:cubicBezTo>
                    <a:pt x="122" y="58"/>
                    <a:pt x="122" y="57"/>
                    <a:pt x="121" y="55"/>
                  </a:cubicBezTo>
                  <a:close/>
                </a:path>
              </a:pathLst>
            </a:custGeom>
            <a:grpFill/>
            <a:ln>
              <a:noFill/>
            </a:ln>
          </p:spPr>
          <p:txBody>
            <a:bodyPr vert="horz" wrap="square" lIns="68580" tIns="34290" rIns="68580" bIns="34290" numCol="1" anchor="t" anchorCtr="0" compatLnSpc="1">
              <a:prstTxWarp prst="textNoShape">
                <a:avLst/>
              </a:prstTxWarp>
            </a:bodyPr>
            <a:lstStyle/>
            <a:p>
              <a:endParaRPr lang="en-US" sz="1350"/>
            </a:p>
          </p:txBody>
        </p:sp>
        <p:sp>
          <p:nvSpPr>
            <p:cNvPr id="48" name="Freeform 50"/>
            <p:cNvSpPr>
              <a:spLocks noEditPoints="1"/>
            </p:cNvSpPr>
            <p:nvPr/>
          </p:nvSpPr>
          <p:spPr bwMode="auto">
            <a:xfrm>
              <a:off x="7591618" y="4721520"/>
              <a:ext cx="471473" cy="751739"/>
            </a:xfrm>
            <a:custGeom>
              <a:avLst/>
              <a:gdLst>
                <a:gd name="T0" fmla="*/ 12 w 76"/>
                <a:gd name="T1" fmla="*/ 2 h 121"/>
                <a:gd name="T2" fmla="*/ 12 w 76"/>
                <a:gd name="T3" fmla="*/ 16 h 121"/>
                <a:gd name="T4" fmla="*/ 9 w 76"/>
                <a:gd name="T5" fmla="*/ 25 h 121"/>
                <a:gd name="T6" fmla="*/ 18 w 76"/>
                <a:gd name="T7" fmla="*/ 39 h 121"/>
                <a:gd name="T8" fmla="*/ 28 w 76"/>
                <a:gd name="T9" fmla="*/ 39 h 121"/>
                <a:gd name="T10" fmla="*/ 34 w 76"/>
                <a:gd name="T11" fmla="*/ 36 h 121"/>
                <a:gd name="T12" fmla="*/ 46 w 76"/>
                <a:gd name="T13" fmla="*/ 41 h 121"/>
                <a:gd name="T14" fmla="*/ 47 w 76"/>
                <a:gd name="T15" fmla="*/ 39 h 121"/>
                <a:gd name="T16" fmla="*/ 44 w 76"/>
                <a:gd name="T17" fmla="*/ 34 h 121"/>
                <a:gd name="T18" fmla="*/ 41 w 76"/>
                <a:gd name="T19" fmla="*/ 36 h 121"/>
                <a:gd name="T20" fmla="*/ 31 w 76"/>
                <a:gd name="T21" fmla="*/ 37 h 121"/>
                <a:gd name="T22" fmla="*/ 24 w 76"/>
                <a:gd name="T23" fmla="*/ 24 h 121"/>
                <a:gd name="T24" fmla="*/ 29 w 76"/>
                <a:gd name="T25" fmla="*/ 11 h 121"/>
                <a:gd name="T26" fmla="*/ 47 w 76"/>
                <a:gd name="T27" fmla="*/ 29 h 121"/>
                <a:gd name="T28" fmla="*/ 47 w 76"/>
                <a:gd name="T29" fmla="*/ 29 h 121"/>
                <a:gd name="T30" fmla="*/ 31 w 76"/>
                <a:gd name="T31" fmla="*/ 41 h 121"/>
                <a:gd name="T32" fmla="*/ 22 w 76"/>
                <a:gd name="T33" fmla="*/ 48 h 121"/>
                <a:gd name="T34" fmla="*/ 27 w 76"/>
                <a:gd name="T35" fmla="*/ 46 h 121"/>
                <a:gd name="T36" fmla="*/ 42 w 76"/>
                <a:gd name="T37" fmla="*/ 46 h 121"/>
                <a:gd name="T38" fmla="*/ 47 w 76"/>
                <a:gd name="T39" fmla="*/ 49 h 121"/>
                <a:gd name="T40" fmla="*/ 46 w 76"/>
                <a:gd name="T41" fmla="*/ 47 h 121"/>
                <a:gd name="T42" fmla="*/ 35 w 76"/>
                <a:gd name="T43" fmla="*/ 58 h 121"/>
                <a:gd name="T44" fmla="*/ 40 w 76"/>
                <a:gd name="T45" fmla="*/ 63 h 121"/>
                <a:gd name="T46" fmla="*/ 37 w 76"/>
                <a:gd name="T47" fmla="*/ 55 h 121"/>
                <a:gd name="T48" fmla="*/ 53 w 76"/>
                <a:gd name="T49" fmla="*/ 52 h 121"/>
                <a:gd name="T50" fmla="*/ 57 w 76"/>
                <a:gd name="T51" fmla="*/ 60 h 121"/>
                <a:gd name="T52" fmla="*/ 58 w 76"/>
                <a:gd name="T53" fmla="*/ 53 h 121"/>
                <a:gd name="T54" fmla="*/ 52 w 76"/>
                <a:gd name="T55" fmla="*/ 50 h 121"/>
                <a:gd name="T56" fmla="*/ 33 w 76"/>
                <a:gd name="T57" fmla="*/ 52 h 121"/>
                <a:gd name="T58" fmla="*/ 35 w 76"/>
                <a:gd name="T59" fmla="*/ 48 h 121"/>
                <a:gd name="T60" fmla="*/ 13 w 76"/>
                <a:gd name="T61" fmla="*/ 66 h 121"/>
                <a:gd name="T62" fmla="*/ 7 w 76"/>
                <a:gd name="T63" fmla="*/ 85 h 121"/>
                <a:gd name="T64" fmla="*/ 1 w 76"/>
                <a:gd name="T65" fmla="*/ 96 h 121"/>
                <a:gd name="T66" fmla="*/ 9 w 76"/>
                <a:gd name="T67" fmla="*/ 83 h 121"/>
                <a:gd name="T68" fmla="*/ 16 w 76"/>
                <a:gd name="T69" fmla="*/ 69 h 121"/>
                <a:gd name="T70" fmla="*/ 47 w 76"/>
                <a:gd name="T71" fmla="*/ 62 h 121"/>
                <a:gd name="T72" fmla="*/ 43 w 76"/>
                <a:gd name="T73" fmla="*/ 74 h 121"/>
                <a:gd name="T74" fmla="*/ 40 w 76"/>
                <a:gd name="T75" fmla="*/ 68 h 121"/>
                <a:gd name="T76" fmla="*/ 50 w 76"/>
                <a:gd name="T77" fmla="*/ 59 h 121"/>
                <a:gd name="T78" fmla="*/ 50 w 76"/>
                <a:gd name="T79" fmla="*/ 63 h 121"/>
                <a:gd name="T80" fmla="*/ 55 w 76"/>
                <a:gd name="T81" fmla="*/ 68 h 121"/>
                <a:gd name="T82" fmla="*/ 53 w 76"/>
                <a:gd name="T83" fmla="*/ 41 h 121"/>
                <a:gd name="T84" fmla="*/ 60 w 76"/>
                <a:gd name="T85" fmla="*/ 45 h 121"/>
                <a:gd name="T86" fmla="*/ 56 w 76"/>
                <a:gd name="T87" fmla="*/ 47 h 121"/>
                <a:gd name="T88" fmla="*/ 70 w 76"/>
                <a:gd name="T89" fmla="*/ 67 h 121"/>
                <a:gd name="T90" fmla="*/ 74 w 76"/>
                <a:gd name="T91" fmla="*/ 76 h 121"/>
                <a:gd name="T92" fmla="*/ 73 w 76"/>
                <a:gd name="T93" fmla="*/ 86 h 121"/>
                <a:gd name="T94" fmla="*/ 69 w 76"/>
                <a:gd name="T95" fmla="*/ 86 h 121"/>
                <a:gd name="T96" fmla="*/ 68 w 76"/>
                <a:gd name="T97" fmla="*/ 100 h 121"/>
                <a:gd name="T98" fmla="*/ 56 w 76"/>
                <a:gd name="T99" fmla="*/ 95 h 121"/>
                <a:gd name="T100" fmla="*/ 51 w 76"/>
                <a:gd name="T101" fmla="*/ 87 h 121"/>
                <a:gd name="T102" fmla="*/ 49 w 76"/>
                <a:gd name="T103" fmla="*/ 91 h 121"/>
                <a:gd name="T104" fmla="*/ 43 w 76"/>
                <a:gd name="T105" fmla="*/ 92 h 121"/>
                <a:gd name="T106" fmla="*/ 40 w 76"/>
                <a:gd name="T107" fmla="*/ 90 h 121"/>
                <a:gd name="T108" fmla="*/ 50 w 76"/>
                <a:gd name="T109" fmla="*/ 79 h 121"/>
                <a:gd name="T110" fmla="*/ 56 w 76"/>
                <a:gd name="T111" fmla="*/ 79 h 121"/>
                <a:gd name="T112" fmla="*/ 61 w 76"/>
                <a:gd name="T113" fmla="*/ 72 h 121"/>
                <a:gd name="T114" fmla="*/ 64 w 76"/>
                <a:gd name="T115" fmla="*/ 68 h 121"/>
                <a:gd name="T116" fmla="*/ 39 w 76"/>
                <a:gd name="T117" fmla="*/ 100 h 121"/>
                <a:gd name="T118" fmla="*/ 33 w 76"/>
                <a:gd name="T119" fmla="*/ 108 h 121"/>
                <a:gd name="T120" fmla="*/ 23 w 76"/>
                <a:gd name="T121" fmla="*/ 121 h 121"/>
                <a:gd name="T122" fmla="*/ 23 w 76"/>
                <a:gd name="T123" fmla="*/ 121 h 1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76" h="121">
                  <a:moveTo>
                    <a:pt x="24" y="0"/>
                  </a:moveTo>
                  <a:cubicBezTo>
                    <a:pt x="24" y="0"/>
                    <a:pt x="24" y="0"/>
                    <a:pt x="24" y="0"/>
                  </a:cubicBezTo>
                  <a:cubicBezTo>
                    <a:pt x="23" y="0"/>
                    <a:pt x="23" y="0"/>
                    <a:pt x="23" y="1"/>
                  </a:cubicBezTo>
                  <a:cubicBezTo>
                    <a:pt x="23" y="1"/>
                    <a:pt x="23" y="2"/>
                    <a:pt x="22" y="2"/>
                  </a:cubicBezTo>
                  <a:cubicBezTo>
                    <a:pt x="22" y="2"/>
                    <a:pt x="21" y="3"/>
                    <a:pt x="21" y="3"/>
                  </a:cubicBezTo>
                  <a:cubicBezTo>
                    <a:pt x="18" y="3"/>
                    <a:pt x="17" y="1"/>
                    <a:pt x="14" y="1"/>
                  </a:cubicBezTo>
                  <a:cubicBezTo>
                    <a:pt x="13" y="1"/>
                    <a:pt x="13" y="1"/>
                    <a:pt x="12" y="2"/>
                  </a:cubicBezTo>
                  <a:cubicBezTo>
                    <a:pt x="12" y="2"/>
                    <a:pt x="11" y="3"/>
                    <a:pt x="11" y="3"/>
                  </a:cubicBezTo>
                  <a:cubicBezTo>
                    <a:pt x="11" y="4"/>
                    <a:pt x="11" y="4"/>
                    <a:pt x="11" y="5"/>
                  </a:cubicBezTo>
                  <a:cubicBezTo>
                    <a:pt x="11" y="8"/>
                    <a:pt x="11" y="8"/>
                    <a:pt x="11" y="8"/>
                  </a:cubicBezTo>
                  <a:cubicBezTo>
                    <a:pt x="11" y="9"/>
                    <a:pt x="12" y="9"/>
                    <a:pt x="11" y="9"/>
                  </a:cubicBezTo>
                  <a:cubicBezTo>
                    <a:pt x="11" y="10"/>
                    <a:pt x="11" y="10"/>
                    <a:pt x="11" y="10"/>
                  </a:cubicBezTo>
                  <a:cubicBezTo>
                    <a:pt x="11" y="11"/>
                    <a:pt x="12" y="12"/>
                    <a:pt x="12" y="12"/>
                  </a:cubicBezTo>
                  <a:cubicBezTo>
                    <a:pt x="12" y="16"/>
                    <a:pt x="12" y="16"/>
                    <a:pt x="12" y="16"/>
                  </a:cubicBezTo>
                  <a:cubicBezTo>
                    <a:pt x="11" y="17"/>
                    <a:pt x="11" y="18"/>
                    <a:pt x="11" y="19"/>
                  </a:cubicBezTo>
                  <a:cubicBezTo>
                    <a:pt x="11" y="21"/>
                    <a:pt x="13" y="21"/>
                    <a:pt x="13" y="23"/>
                  </a:cubicBezTo>
                  <a:cubicBezTo>
                    <a:pt x="13" y="24"/>
                    <a:pt x="12" y="24"/>
                    <a:pt x="12" y="24"/>
                  </a:cubicBezTo>
                  <a:cubicBezTo>
                    <a:pt x="11" y="24"/>
                    <a:pt x="11" y="24"/>
                    <a:pt x="11" y="24"/>
                  </a:cubicBezTo>
                  <a:cubicBezTo>
                    <a:pt x="10" y="24"/>
                    <a:pt x="10" y="23"/>
                    <a:pt x="9" y="23"/>
                  </a:cubicBezTo>
                  <a:cubicBezTo>
                    <a:pt x="9" y="23"/>
                    <a:pt x="9" y="23"/>
                    <a:pt x="8" y="23"/>
                  </a:cubicBezTo>
                  <a:cubicBezTo>
                    <a:pt x="8" y="24"/>
                    <a:pt x="9" y="24"/>
                    <a:pt x="9" y="25"/>
                  </a:cubicBezTo>
                  <a:cubicBezTo>
                    <a:pt x="9" y="26"/>
                    <a:pt x="9" y="26"/>
                    <a:pt x="9" y="26"/>
                  </a:cubicBezTo>
                  <a:cubicBezTo>
                    <a:pt x="9" y="27"/>
                    <a:pt x="9" y="27"/>
                    <a:pt x="10" y="27"/>
                  </a:cubicBezTo>
                  <a:cubicBezTo>
                    <a:pt x="10" y="27"/>
                    <a:pt x="11" y="27"/>
                    <a:pt x="11" y="28"/>
                  </a:cubicBezTo>
                  <a:cubicBezTo>
                    <a:pt x="11" y="29"/>
                    <a:pt x="11" y="29"/>
                    <a:pt x="11" y="30"/>
                  </a:cubicBezTo>
                  <a:cubicBezTo>
                    <a:pt x="12" y="31"/>
                    <a:pt x="12" y="32"/>
                    <a:pt x="13" y="33"/>
                  </a:cubicBezTo>
                  <a:cubicBezTo>
                    <a:pt x="14" y="34"/>
                    <a:pt x="15" y="35"/>
                    <a:pt x="16" y="36"/>
                  </a:cubicBezTo>
                  <a:cubicBezTo>
                    <a:pt x="17" y="37"/>
                    <a:pt x="17" y="38"/>
                    <a:pt x="18" y="39"/>
                  </a:cubicBezTo>
                  <a:cubicBezTo>
                    <a:pt x="18" y="40"/>
                    <a:pt x="18" y="40"/>
                    <a:pt x="19" y="41"/>
                  </a:cubicBezTo>
                  <a:cubicBezTo>
                    <a:pt x="19" y="41"/>
                    <a:pt x="19" y="42"/>
                    <a:pt x="20" y="42"/>
                  </a:cubicBezTo>
                  <a:cubicBezTo>
                    <a:pt x="21" y="42"/>
                    <a:pt x="21" y="41"/>
                    <a:pt x="22" y="41"/>
                  </a:cubicBezTo>
                  <a:cubicBezTo>
                    <a:pt x="23" y="41"/>
                    <a:pt x="23" y="42"/>
                    <a:pt x="24" y="42"/>
                  </a:cubicBezTo>
                  <a:cubicBezTo>
                    <a:pt x="25" y="42"/>
                    <a:pt x="25" y="41"/>
                    <a:pt x="25" y="41"/>
                  </a:cubicBezTo>
                  <a:cubicBezTo>
                    <a:pt x="26" y="40"/>
                    <a:pt x="26" y="40"/>
                    <a:pt x="27" y="39"/>
                  </a:cubicBezTo>
                  <a:cubicBezTo>
                    <a:pt x="28" y="39"/>
                    <a:pt x="28" y="39"/>
                    <a:pt x="28" y="39"/>
                  </a:cubicBezTo>
                  <a:cubicBezTo>
                    <a:pt x="29" y="39"/>
                    <a:pt x="29" y="39"/>
                    <a:pt x="30" y="39"/>
                  </a:cubicBezTo>
                  <a:cubicBezTo>
                    <a:pt x="31" y="39"/>
                    <a:pt x="32" y="39"/>
                    <a:pt x="33" y="39"/>
                  </a:cubicBezTo>
                  <a:cubicBezTo>
                    <a:pt x="34" y="40"/>
                    <a:pt x="35" y="42"/>
                    <a:pt x="36" y="42"/>
                  </a:cubicBezTo>
                  <a:cubicBezTo>
                    <a:pt x="36" y="42"/>
                    <a:pt x="37" y="42"/>
                    <a:pt x="37" y="42"/>
                  </a:cubicBezTo>
                  <a:cubicBezTo>
                    <a:pt x="37" y="41"/>
                    <a:pt x="36" y="41"/>
                    <a:pt x="36" y="41"/>
                  </a:cubicBezTo>
                  <a:cubicBezTo>
                    <a:pt x="35" y="40"/>
                    <a:pt x="35" y="40"/>
                    <a:pt x="34" y="39"/>
                  </a:cubicBezTo>
                  <a:cubicBezTo>
                    <a:pt x="34" y="38"/>
                    <a:pt x="34" y="37"/>
                    <a:pt x="34" y="36"/>
                  </a:cubicBezTo>
                  <a:cubicBezTo>
                    <a:pt x="34" y="36"/>
                    <a:pt x="34" y="36"/>
                    <a:pt x="34" y="36"/>
                  </a:cubicBezTo>
                  <a:cubicBezTo>
                    <a:pt x="35" y="36"/>
                    <a:pt x="35" y="37"/>
                    <a:pt x="36" y="37"/>
                  </a:cubicBezTo>
                  <a:cubicBezTo>
                    <a:pt x="37" y="37"/>
                    <a:pt x="38" y="37"/>
                    <a:pt x="39" y="37"/>
                  </a:cubicBezTo>
                  <a:cubicBezTo>
                    <a:pt x="39" y="38"/>
                    <a:pt x="39" y="38"/>
                    <a:pt x="40" y="39"/>
                  </a:cubicBezTo>
                  <a:cubicBezTo>
                    <a:pt x="41" y="39"/>
                    <a:pt x="42" y="39"/>
                    <a:pt x="43" y="39"/>
                  </a:cubicBezTo>
                  <a:cubicBezTo>
                    <a:pt x="43" y="39"/>
                    <a:pt x="43" y="40"/>
                    <a:pt x="44" y="40"/>
                  </a:cubicBezTo>
                  <a:cubicBezTo>
                    <a:pt x="44" y="41"/>
                    <a:pt x="45" y="41"/>
                    <a:pt x="46" y="41"/>
                  </a:cubicBezTo>
                  <a:cubicBezTo>
                    <a:pt x="46" y="41"/>
                    <a:pt x="46" y="40"/>
                    <a:pt x="46" y="40"/>
                  </a:cubicBezTo>
                  <a:cubicBezTo>
                    <a:pt x="47" y="41"/>
                    <a:pt x="47" y="42"/>
                    <a:pt x="48" y="42"/>
                  </a:cubicBezTo>
                  <a:cubicBezTo>
                    <a:pt x="48" y="42"/>
                    <a:pt x="48" y="42"/>
                    <a:pt x="48" y="42"/>
                  </a:cubicBezTo>
                  <a:cubicBezTo>
                    <a:pt x="48" y="41"/>
                    <a:pt x="48" y="41"/>
                    <a:pt x="48" y="41"/>
                  </a:cubicBezTo>
                  <a:cubicBezTo>
                    <a:pt x="48" y="41"/>
                    <a:pt x="48" y="41"/>
                    <a:pt x="48" y="40"/>
                  </a:cubicBezTo>
                  <a:cubicBezTo>
                    <a:pt x="48" y="37"/>
                    <a:pt x="48" y="37"/>
                    <a:pt x="48" y="37"/>
                  </a:cubicBezTo>
                  <a:cubicBezTo>
                    <a:pt x="48" y="38"/>
                    <a:pt x="47" y="38"/>
                    <a:pt x="47" y="39"/>
                  </a:cubicBezTo>
                  <a:cubicBezTo>
                    <a:pt x="46" y="39"/>
                    <a:pt x="46" y="39"/>
                    <a:pt x="46" y="39"/>
                  </a:cubicBezTo>
                  <a:cubicBezTo>
                    <a:pt x="45" y="39"/>
                    <a:pt x="45" y="38"/>
                    <a:pt x="45" y="37"/>
                  </a:cubicBezTo>
                  <a:cubicBezTo>
                    <a:pt x="45" y="37"/>
                    <a:pt x="45" y="37"/>
                    <a:pt x="45" y="37"/>
                  </a:cubicBezTo>
                  <a:cubicBezTo>
                    <a:pt x="45" y="37"/>
                    <a:pt x="45" y="37"/>
                    <a:pt x="45" y="37"/>
                  </a:cubicBezTo>
                  <a:cubicBezTo>
                    <a:pt x="45" y="36"/>
                    <a:pt x="45" y="36"/>
                    <a:pt x="44" y="36"/>
                  </a:cubicBezTo>
                  <a:cubicBezTo>
                    <a:pt x="44" y="36"/>
                    <a:pt x="43" y="35"/>
                    <a:pt x="43" y="34"/>
                  </a:cubicBezTo>
                  <a:cubicBezTo>
                    <a:pt x="43" y="34"/>
                    <a:pt x="44" y="34"/>
                    <a:pt x="44" y="34"/>
                  </a:cubicBezTo>
                  <a:cubicBezTo>
                    <a:pt x="45" y="33"/>
                    <a:pt x="46" y="33"/>
                    <a:pt x="46" y="32"/>
                  </a:cubicBezTo>
                  <a:cubicBezTo>
                    <a:pt x="46" y="32"/>
                    <a:pt x="46" y="31"/>
                    <a:pt x="45" y="31"/>
                  </a:cubicBezTo>
                  <a:cubicBezTo>
                    <a:pt x="45" y="31"/>
                    <a:pt x="45" y="31"/>
                    <a:pt x="44" y="31"/>
                  </a:cubicBezTo>
                  <a:cubicBezTo>
                    <a:pt x="44" y="31"/>
                    <a:pt x="43" y="31"/>
                    <a:pt x="42" y="31"/>
                  </a:cubicBezTo>
                  <a:cubicBezTo>
                    <a:pt x="42" y="31"/>
                    <a:pt x="41" y="32"/>
                    <a:pt x="41" y="33"/>
                  </a:cubicBezTo>
                  <a:cubicBezTo>
                    <a:pt x="41" y="34"/>
                    <a:pt x="41" y="34"/>
                    <a:pt x="41" y="35"/>
                  </a:cubicBezTo>
                  <a:cubicBezTo>
                    <a:pt x="41" y="35"/>
                    <a:pt x="41" y="36"/>
                    <a:pt x="41" y="36"/>
                  </a:cubicBezTo>
                  <a:cubicBezTo>
                    <a:pt x="39" y="36"/>
                    <a:pt x="40" y="33"/>
                    <a:pt x="39" y="33"/>
                  </a:cubicBezTo>
                  <a:cubicBezTo>
                    <a:pt x="37" y="33"/>
                    <a:pt x="37" y="33"/>
                    <a:pt x="37" y="33"/>
                  </a:cubicBezTo>
                  <a:cubicBezTo>
                    <a:pt x="37" y="33"/>
                    <a:pt x="37" y="32"/>
                    <a:pt x="36" y="32"/>
                  </a:cubicBezTo>
                  <a:cubicBezTo>
                    <a:pt x="36" y="32"/>
                    <a:pt x="35" y="32"/>
                    <a:pt x="35" y="32"/>
                  </a:cubicBezTo>
                  <a:cubicBezTo>
                    <a:pt x="34" y="32"/>
                    <a:pt x="33" y="33"/>
                    <a:pt x="33" y="34"/>
                  </a:cubicBezTo>
                  <a:cubicBezTo>
                    <a:pt x="32" y="34"/>
                    <a:pt x="32" y="34"/>
                    <a:pt x="32" y="35"/>
                  </a:cubicBezTo>
                  <a:cubicBezTo>
                    <a:pt x="32" y="36"/>
                    <a:pt x="32" y="36"/>
                    <a:pt x="31" y="37"/>
                  </a:cubicBezTo>
                  <a:cubicBezTo>
                    <a:pt x="30" y="37"/>
                    <a:pt x="29" y="37"/>
                    <a:pt x="28" y="36"/>
                  </a:cubicBezTo>
                  <a:cubicBezTo>
                    <a:pt x="28" y="36"/>
                    <a:pt x="28" y="35"/>
                    <a:pt x="27" y="34"/>
                  </a:cubicBezTo>
                  <a:cubicBezTo>
                    <a:pt x="27" y="33"/>
                    <a:pt x="26" y="32"/>
                    <a:pt x="25" y="31"/>
                  </a:cubicBezTo>
                  <a:cubicBezTo>
                    <a:pt x="25" y="30"/>
                    <a:pt x="24" y="30"/>
                    <a:pt x="24" y="29"/>
                  </a:cubicBezTo>
                  <a:cubicBezTo>
                    <a:pt x="24" y="27"/>
                    <a:pt x="24" y="27"/>
                    <a:pt x="24" y="27"/>
                  </a:cubicBezTo>
                  <a:cubicBezTo>
                    <a:pt x="24" y="27"/>
                    <a:pt x="24" y="26"/>
                    <a:pt x="24" y="26"/>
                  </a:cubicBezTo>
                  <a:cubicBezTo>
                    <a:pt x="24" y="25"/>
                    <a:pt x="24" y="25"/>
                    <a:pt x="24" y="24"/>
                  </a:cubicBezTo>
                  <a:cubicBezTo>
                    <a:pt x="24" y="24"/>
                    <a:pt x="24" y="24"/>
                    <a:pt x="24" y="23"/>
                  </a:cubicBezTo>
                  <a:cubicBezTo>
                    <a:pt x="24" y="22"/>
                    <a:pt x="24" y="22"/>
                    <a:pt x="24" y="20"/>
                  </a:cubicBezTo>
                  <a:cubicBezTo>
                    <a:pt x="24" y="20"/>
                    <a:pt x="24" y="19"/>
                    <a:pt x="25" y="19"/>
                  </a:cubicBezTo>
                  <a:cubicBezTo>
                    <a:pt x="26" y="19"/>
                    <a:pt x="26" y="18"/>
                    <a:pt x="27" y="18"/>
                  </a:cubicBezTo>
                  <a:cubicBezTo>
                    <a:pt x="27" y="17"/>
                    <a:pt x="26" y="16"/>
                    <a:pt x="27" y="15"/>
                  </a:cubicBezTo>
                  <a:cubicBezTo>
                    <a:pt x="28" y="15"/>
                    <a:pt x="28" y="14"/>
                    <a:pt x="28" y="13"/>
                  </a:cubicBezTo>
                  <a:cubicBezTo>
                    <a:pt x="28" y="12"/>
                    <a:pt x="29" y="12"/>
                    <a:pt x="29" y="11"/>
                  </a:cubicBezTo>
                  <a:cubicBezTo>
                    <a:pt x="29" y="11"/>
                    <a:pt x="28" y="11"/>
                    <a:pt x="28" y="10"/>
                  </a:cubicBezTo>
                  <a:cubicBezTo>
                    <a:pt x="26" y="9"/>
                    <a:pt x="26" y="9"/>
                    <a:pt x="25" y="8"/>
                  </a:cubicBezTo>
                  <a:cubicBezTo>
                    <a:pt x="24" y="6"/>
                    <a:pt x="24" y="5"/>
                    <a:pt x="24" y="4"/>
                  </a:cubicBezTo>
                  <a:cubicBezTo>
                    <a:pt x="24" y="3"/>
                    <a:pt x="24" y="3"/>
                    <a:pt x="24" y="3"/>
                  </a:cubicBezTo>
                  <a:cubicBezTo>
                    <a:pt x="25" y="2"/>
                    <a:pt x="25" y="2"/>
                    <a:pt x="25" y="1"/>
                  </a:cubicBezTo>
                  <a:cubicBezTo>
                    <a:pt x="25" y="1"/>
                    <a:pt x="25" y="0"/>
                    <a:pt x="24" y="0"/>
                  </a:cubicBezTo>
                  <a:close/>
                  <a:moveTo>
                    <a:pt x="47" y="29"/>
                  </a:moveTo>
                  <a:cubicBezTo>
                    <a:pt x="48" y="29"/>
                    <a:pt x="49" y="30"/>
                    <a:pt x="49" y="31"/>
                  </a:cubicBezTo>
                  <a:cubicBezTo>
                    <a:pt x="49" y="31"/>
                    <a:pt x="50" y="32"/>
                    <a:pt x="50" y="32"/>
                  </a:cubicBezTo>
                  <a:cubicBezTo>
                    <a:pt x="50" y="33"/>
                    <a:pt x="49" y="34"/>
                    <a:pt x="48" y="34"/>
                  </a:cubicBezTo>
                  <a:cubicBezTo>
                    <a:pt x="47" y="34"/>
                    <a:pt x="47" y="34"/>
                    <a:pt x="47" y="34"/>
                  </a:cubicBezTo>
                  <a:cubicBezTo>
                    <a:pt x="47" y="33"/>
                    <a:pt x="47" y="33"/>
                    <a:pt x="47" y="33"/>
                  </a:cubicBezTo>
                  <a:cubicBezTo>
                    <a:pt x="47" y="32"/>
                    <a:pt x="47" y="32"/>
                    <a:pt x="47" y="31"/>
                  </a:cubicBezTo>
                  <a:cubicBezTo>
                    <a:pt x="47" y="29"/>
                    <a:pt x="47" y="29"/>
                    <a:pt x="47" y="29"/>
                  </a:cubicBezTo>
                  <a:cubicBezTo>
                    <a:pt x="47" y="29"/>
                    <a:pt x="47" y="29"/>
                    <a:pt x="47" y="29"/>
                  </a:cubicBezTo>
                  <a:close/>
                  <a:moveTo>
                    <a:pt x="31" y="41"/>
                  </a:moveTo>
                  <a:cubicBezTo>
                    <a:pt x="31" y="42"/>
                    <a:pt x="31" y="43"/>
                    <a:pt x="31" y="43"/>
                  </a:cubicBezTo>
                  <a:cubicBezTo>
                    <a:pt x="30" y="43"/>
                    <a:pt x="30" y="43"/>
                    <a:pt x="30" y="43"/>
                  </a:cubicBezTo>
                  <a:cubicBezTo>
                    <a:pt x="29" y="43"/>
                    <a:pt x="29" y="43"/>
                    <a:pt x="29" y="42"/>
                  </a:cubicBezTo>
                  <a:cubicBezTo>
                    <a:pt x="29" y="42"/>
                    <a:pt x="30" y="41"/>
                    <a:pt x="30" y="41"/>
                  </a:cubicBezTo>
                  <a:cubicBezTo>
                    <a:pt x="31" y="41"/>
                    <a:pt x="31" y="41"/>
                    <a:pt x="31" y="41"/>
                  </a:cubicBezTo>
                  <a:close/>
                  <a:moveTo>
                    <a:pt x="21" y="44"/>
                  </a:moveTo>
                  <a:cubicBezTo>
                    <a:pt x="21" y="45"/>
                    <a:pt x="21" y="45"/>
                    <a:pt x="20" y="45"/>
                  </a:cubicBezTo>
                  <a:cubicBezTo>
                    <a:pt x="20" y="46"/>
                    <a:pt x="19" y="46"/>
                    <a:pt x="19" y="46"/>
                  </a:cubicBezTo>
                  <a:cubicBezTo>
                    <a:pt x="19" y="47"/>
                    <a:pt x="19" y="47"/>
                    <a:pt x="19" y="47"/>
                  </a:cubicBezTo>
                  <a:cubicBezTo>
                    <a:pt x="19" y="47"/>
                    <a:pt x="19" y="47"/>
                    <a:pt x="19" y="47"/>
                  </a:cubicBezTo>
                  <a:cubicBezTo>
                    <a:pt x="20" y="47"/>
                    <a:pt x="20" y="47"/>
                    <a:pt x="20" y="47"/>
                  </a:cubicBezTo>
                  <a:cubicBezTo>
                    <a:pt x="21" y="47"/>
                    <a:pt x="21" y="47"/>
                    <a:pt x="22" y="48"/>
                  </a:cubicBezTo>
                  <a:cubicBezTo>
                    <a:pt x="23" y="49"/>
                    <a:pt x="23" y="50"/>
                    <a:pt x="23" y="51"/>
                  </a:cubicBezTo>
                  <a:cubicBezTo>
                    <a:pt x="24" y="51"/>
                    <a:pt x="24" y="52"/>
                    <a:pt x="25" y="52"/>
                  </a:cubicBezTo>
                  <a:cubicBezTo>
                    <a:pt x="25" y="53"/>
                    <a:pt x="25" y="54"/>
                    <a:pt x="26" y="54"/>
                  </a:cubicBezTo>
                  <a:cubicBezTo>
                    <a:pt x="27" y="54"/>
                    <a:pt x="27" y="53"/>
                    <a:pt x="27" y="53"/>
                  </a:cubicBezTo>
                  <a:cubicBezTo>
                    <a:pt x="27" y="52"/>
                    <a:pt x="28" y="51"/>
                    <a:pt x="28" y="50"/>
                  </a:cubicBezTo>
                  <a:cubicBezTo>
                    <a:pt x="28" y="49"/>
                    <a:pt x="27" y="48"/>
                    <a:pt x="27" y="47"/>
                  </a:cubicBezTo>
                  <a:cubicBezTo>
                    <a:pt x="27" y="47"/>
                    <a:pt x="27" y="46"/>
                    <a:pt x="27" y="46"/>
                  </a:cubicBezTo>
                  <a:cubicBezTo>
                    <a:pt x="27" y="45"/>
                    <a:pt x="27" y="45"/>
                    <a:pt x="26" y="45"/>
                  </a:cubicBezTo>
                  <a:cubicBezTo>
                    <a:pt x="26" y="45"/>
                    <a:pt x="26" y="44"/>
                    <a:pt x="25" y="44"/>
                  </a:cubicBezTo>
                  <a:cubicBezTo>
                    <a:pt x="24" y="44"/>
                    <a:pt x="22" y="44"/>
                    <a:pt x="21" y="44"/>
                  </a:cubicBezTo>
                  <a:close/>
                  <a:moveTo>
                    <a:pt x="46" y="47"/>
                  </a:moveTo>
                  <a:cubicBezTo>
                    <a:pt x="46" y="47"/>
                    <a:pt x="46" y="46"/>
                    <a:pt x="45" y="46"/>
                  </a:cubicBezTo>
                  <a:cubicBezTo>
                    <a:pt x="44" y="45"/>
                    <a:pt x="43" y="46"/>
                    <a:pt x="42" y="45"/>
                  </a:cubicBezTo>
                  <a:cubicBezTo>
                    <a:pt x="42" y="45"/>
                    <a:pt x="42" y="45"/>
                    <a:pt x="42" y="46"/>
                  </a:cubicBezTo>
                  <a:cubicBezTo>
                    <a:pt x="42" y="47"/>
                    <a:pt x="43" y="47"/>
                    <a:pt x="43" y="48"/>
                  </a:cubicBezTo>
                  <a:cubicBezTo>
                    <a:pt x="43" y="50"/>
                    <a:pt x="43" y="50"/>
                    <a:pt x="43" y="50"/>
                  </a:cubicBezTo>
                  <a:cubicBezTo>
                    <a:pt x="43" y="51"/>
                    <a:pt x="43" y="51"/>
                    <a:pt x="43" y="51"/>
                  </a:cubicBezTo>
                  <a:cubicBezTo>
                    <a:pt x="44" y="51"/>
                    <a:pt x="44" y="50"/>
                    <a:pt x="44" y="49"/>
                  </a:cubicBezTo>
                  <a:cubicBezTo>
                    <a:pt x="44" y="48"/>
                    <a:pt x="44" y="48"/>
                    <a:pt x="45" y="48"/>
                  </a:cubicBezTo>
                  <a:cubicBezTo>
                    <a:pt x="45" y="48"/>
                    <a:pt x="45" y="48"/>
                    <a:pt x="46" y="49"/>
                  </a:cubicBezTo>
                  <a:cubicBezTo>
                    <a:pt x="46" y="49"/>
                    <a:pt x="46" y="49"/>
                    <a:pt x="47" y="49"/>
                  </a:cubicBezTo>
                  <a:cubicBezTo>
                    <a:pt x="48" y="49"/>
                    <a:pt x="48" y="49"/>
                    <a:pt x="48" y="49"/>
                  </a:cubicBezTo>
                  <a:cubicBezTo>
                    <a:pt x="49" y="49"/>
                    <a:pt x="49" y="49"/>
                    <a:pt x="49" y="49"/>
                  </a:cubicBezTo>
                  <a:cubicBezTo>
                    <a:pt x="50" y="49"/>
                    <a:pt x="50" y="49"/>
                    <a:pt x="50" y="49"/>
                  </a:cubicBezTo>
                  <a:cubicBezTo>
                    <a:pt x="50" y="48"/>
                    <a:pt x="49" y="48"/>
                    <a:pt x="49" y="48"/>
                  </a:cubicBezTo>
                  <a:cubicBezTo>
                    <a:pt x="48" y="47"/>
                    <a:pt x="48" y="47"/>
                    <a:pt x="48" y="47"/>
                  </a:cubicBezTo>
                  <a:cubicBezTo>
                    <a:pt x="47" y="47"/>
                    <a:pt x="47" y="47"/>
                    <a:pt x="46" y="47"/>
                  </a:cubicBezTo>
                  <a:cubicBezTo>
                    <a:pt x="46" y="47"/>
                    <a:pt x="46" y="47"/>
                    <a:pt x="46" y="47"/>
                  </a:cubicBezTo>
                  <a:close/>
                  <a:moveTo>
                    <a:pt x="36" y="55"/>
                  </a:moveTo>
                  <a:cubicBezTo>
                    <a:pt x="35" y="55"/>
                    <a:pt x="35" y="55"/>
                    <a:pt x="35" y="55"/>
                  </a:cubicBezTo>
                  <a:cubicBezTo>
                    <a:pt x="34" y="55"/>
                    <a:pt x="34" y="55"/>
                    <a:pt x="33" y="55"/>
                  </a:cubicBezTo>
                  <a:cubicBezTo>
                    <a:pt x="32" y="55"/>
                    <a:pt x="32" y="55"/>
                    <a:pt x="31" y="55"/>
                  </a:cubicBezTo>
                  <a:cubicBezTo>
                    <a:pt x="31" y="55"/>
                    <a:pt x="32" y="56"/>
                    <a:pt x="32" y="56"/>
                  </a:cubicBezTo>
                  <a:cubicBezTo>
                    <a:pt x="33" y="56"/>
                    <a:pt x="33" y="56"/>
                    <a:pt x="33" y="56"/>
                  </a:cubicBezTo>
                  <a:cubicBezTo>
                    <a:pt x="34" y="56"/>
                    <a:pt x="35" y="57"/>
                    <a:pt x="35" y="58"/>
                  </a:cubicBezTo>
                  <a:cubicBezTo>
                    <a:pt x="35" y="62"/>
                    <a:pt x="35" y="62"/>
                    <a:pt x="35" y="62"/>
                  </a:cubicBezTo>
                  <a:cubicBezTo>
                    <a:pt x="34" y="64"/>
                    <a:pt x="34" y="64"/>
                    <a:pt x="34" y="64"/>
                  </a:cubicBezTo>
                  <a:cubicBezTo>
                    <a:pt x="34" y="67"/>
                    <a:pt x="34" y="67"/>
                    <a:pt x="34" y="67"/>
                  </a:cubicBezTo>
                  <a:cubicBezTo>
                    <a:pt x="35" y="67"/>
                    <a:pt x="35" y="67"/>
                    <a:pt x="35" y="67"/>
                  </a:cubicBezTo>
                  <a:cubicBezTo>
                    <a:pt x="35" y="66"/>
                    <a:pt x="35" y="66"/>
                    <a:pt x="36" y="65"/>
                  </a:cubicBezTo>
                  <a:cubicBezTo>
                    <a:pt x="37" y="65"/>
                    <a:pt x="37" y="64"/>
                    <a:pt x="37" y="64"/>
                  </a:cubicBezTo>
                  <a:cubicBezTo>
                    <a:pt x="38" y="63"/>
                    <a:pt x="39" y="63"/>
                    <a:pt x="40" y="63"/>
                  </a:cubicBezTo>
                  <a:cubicBezTo>
                    <a:pt x="40" y="62"/>
                    <a:pt x="40" y="61"/>
                    <a:pt x="41" y="60"/>
                  </a:cubicBezTo>
                  <a:cubicBezTo>
                    <a:pt x="41" y="59"/>
                    <a:pt x="43" y="59"/>
                    <a:pt x="43" y="58"/>
                  </a:cubicBezTo>
                  <a:cubicBezTo>
                    <a:pt x="43" y="57"/>
                    <a:pt x="43" y="56"/>
                    <a:pt x="42" y="56"/>
                  </a:cubicBezTo>
                  <a:cubicBezTo>
                    <a:pt x="41" y="56"/>
                    <a:pt x="41" y="56"/>
                    <a:pt x="41" y="56"/>
                  </a:cubicBezTo>
                  <a:cubicBezTo>
                    <a:pt x="40" y="56"/>
                    <a:pt x="40" y="56"/>
                    <a:pt x="39" y="56"/>
                  </a:cubicBezTo>
                  <a:cubicBezTo>
                    <a:pt x="39" y="56"/>
                    <a:pt x="39" y="56"/>
                    <a:pt x="38" y="56"/>
                  </a:cubicBezTo>
                  <a:cubicBezTo>
                    <a:pt x="38" y="56"/>
                    <a:pt x="37" y="56"/>
                    <a:pt x="37" y="55"/>
                  </a:cubicBezTo>
                  <a:cubicBezTo>
                    <a:pt x="37" y="55"/>
                    <a:pt x="36" y="55"/>
                    <a:pt x="36" y="55"/>
                  </a:cubicBezTo>
                  <a:close/>
                  <a:moveTo>
                    <a:pt x="58" y="51"/>
                  </a:moveTo>
                  <a:cubicBezTo>
                    <a:pt x="58" y="51"/>
                    <a:pt x="58" y="51"/>
                    <a:pt x="58" y="51"/>
                  </a:cubicBezTo>
                  <a:cubicBezTo>
                    <a:pt x="57" y="51"/>
                    <a:pt x="57" y="51"/>
                    <a:pt x="57" y="51"/>
                  </a:cubicBezTo>
                  <a:cubicBezTo>
                    <a:pt x="57" y="51"/>
                    <a:pt x="57" y="51"/>
                    <a:pt x="56" y="51"/>
                  </a:cubicBezTo>
                  <a:cubicBezTo>
                    <a:pt x="56" y="52"/>
                    <a:pt x="56" y="52"/>
                    <a:pt x="55" y="52"/>
                  </a:cubicBezTo>
                  <a:cubicBezTo>
                    <a:pt x="54" y="52"/>
                    <a:pt x="53" y="52"/>
                    <a:pt x="53" y="52"/>
                  </a:cubicBezTo>
                  <a:cubicBezTo>
                    <a:pt x="52" y="52"/>
                    <a:pt x="52" y="52"/>
                    <a:pt x="52" y="52"/>
                  </a:cubicBezTo>
                  <a:cubicBezTo>
                    <a:pt x="52" y="53"/>
                    <a:pt x="52" y="53"/>
                    <a:pt x="53" y="53"/>
                  </a:cubicBezTo>
                  <a:cubicBezTo>
                    <a:pt x="53" y="54"/>
                    <a:pt x="53" y="55"/>
                    <a:pt x="53" y="55"/>
                  </a:cubicBezTo>
                  <a:cubicBezTo>
                    <a:pt x="54" y="55"/>
                    <a:pt x="54" y="54"/>
                    <a:pt x="55" y="54"/>
                  </a:cubicBezTo>
                  <a:cubicBezTo>
                    <a:pt x="56" y="54"/>
                    <a:pt x="56" y="55"/>
                    <a:pt x="56" y="56"/>
                  </a:cubicBezTo>
                  <a:cubicBezTo>
                    <a:pt x="56" y="57"/>
                    <a:pt x="57" y="57"/>
                    <a:pt x="57" y="58"/>
                  </a:cubicBezTo>
                  <a:cubicBezTo>
                    <a:pt x="57" y="59"/>
                    <a:pt x="57" y="59"/>
                    <a:pt x="57" y="60"/>
                  </a:cubicBezTo>
                  <a:cubicBezTo>
                    <a:pt x="57" y="61"/>
                    <a:pt x="58" y="60"/>
                    <a:pt x="58" y="61"/>
                  </a:cubicBezTo>
                  <a:cubicBezTo>
                    <a:pt x="58" y="61"/>
                    <a:pt x="58" y="62"/>
                    <a:pt x="58" y="62"/>
                  </a:cubicBezTo>
                  <a:cubicBezTo>
                    <a:pt x="59" y="62"/>
                    <a:pt x="59" y="61"/>
                    <a:pt x="60" y="60"/>
                  </a:cubicBezTo>
                  <a:cubicBezTo>
                    <a:pt x="60" y="60"/>
                    <a:pt x="61" y="60"/>
                    <a:pt x="61" y="59"/>
                  </a:cubicBezTo>
                  <a:cubicBezTo>
                    <a:pt x="61" y="58"/>
                    <a:pt x="61" y="58"/>
                    <a:pt x="60" y="57"/>
                  </a:cubicBezTo>
                  <a:cubicBezTo>
                    <a:pt x="60" y="56"/>
                    <a:pt x="59" y="56"/>
                    <a:pt x="59" y="55"/>
                  </a:cubicBezTo>
                  <a:cubicBezTo>
                    <a:pt x="58" y="55"/>
                    <a:pt x="58" y="54"/>
                    <a:pt x="58" y="53"/>
                  </a:cubicBezTo>
                  <a:cubicBezTo>
                    <a:pt x="58" y="53"/>
                    <a:pt x="58" y="52"/>
                    <a:pt x="58" y="51"/>
                  </a:cubicBezTo>
                  <a:close/>
                  <a:moveTo>
                    <a:pt x="53" y="49"/>
                  </a:moveTo>
                  <a:cubicBezTo>
                    <a:pt x="54" y="49"/>
                    <a:pt x="55" y="49"/>
                    <a:pt x="55" y="50"/>
                  </a:cubicBezTo>
                  <a:cubicBezTo>
                    <a:pt x="55" y="50"/>
                    <a:pt x="54" y="50"/>
                    <a:pt x="54" y="50"/>
                  </a:cubicBezTo>
                  <a:cubicBezTo>
                    <a:pt x="53" y="50"/>
                    <a:pt x="53" y="51"/>
                    <a:pt x="53" y="51"/>
                  </a:cubicBezTo>
                  <a:cubicBezTo>
                    <a:pt x="53" y="51"/>
                    <a:pt x="53" y="51"/>
                    <a:pt x="53" y="51"/>
                  </a:cubicBezTo>
                  <a:cubicBezTo>
                    <a:pt x="52" y="50"/>
                    <a:pt x="52" y="50"/>
                    <a:pt x="52" y="50"/>
                  </a:cubicBezTo>
                  <a:cubicBezTo>
                    <a:pt x="52" y="49"/>
                    <a:pt x="52" y="49"/>
                    <a:pt x="52" y="49"/>
                  </a:cubicBezTo>
                  <a:cubicBezTo>
                    <a:pt x="53" y="49"/>
                    <a:pt x="53" y="49"/>
                    <a:pt x="53" y="49"/>
                  </a:cubicBezTo>
                  <a:close/>
                  <a:moveTo>
                    <a:pt x="33" y="49"/>
                  </a:moveTo>
                  <a:cubicBezTo>
                    <a:pt x="33" y="48"/>
                    <a:pt x="33" y="48"/>
                    <a:pt x="33" y="48"/>
                  </a:cubicBezTo>
                  <a:cubicBezTo>
                    <a:pt x="32" y="48"/>
                    <a:pt x="32" y="48"/>
                    <a:pt x="32" y="49"/>
                  </a:cubicBezTo>
                  <a:cubicBezTo>
                    <a:pt x="32" y="50"/>
                    <a:pt x="32" y="51"/>
                    <a:pt x="33" y="52"/>
                  </a:cubicBezTo>
                  <a:cubicBezTo>
                    <a:pt x="33" y="52"/>
                    <a:pt x="33" y="52"/>
                    <a:pt x="33" y="52"/>
                  </a:cubicBezTo>
                  <a:cubicBezTo>
                    <a:pt x="33" y="49"/>
                    <a:pt x="33" y="49"/>
                    <a:pt x="33" y="49"/>
                  </a:cubicBezTo>
                  <a:close/>
                  <a:moveTo>
                    <a:pt x="38" y="49"/>
                  </a:moveTo>
                  <a:cubicBezTo>
                    <a:pt x="38" y="48"/>
                    <a:pt x="38" y="48"/>
                    <a:pt x="38" y="48"/>
                  </a:cubicBezTo>
                  <a:cubicBezTo>
                    <a:pt x="38" y="48"/>
                    <a:pt x="38" y="47"/>
                    <a:pt x="37" y="47"/>
                  </a:cubicBezTo>
                  <a:cubicBezTo>
                    <a:pt x="37" y="47"/>
                    <a:pt x="37" y="48"/>
                    <a:pt x="37" y="48"/>
                  </a:cubicBezTo>
                  <a:cubicBezTo>
                    <a:pt x="36" y="48"/>
                    <a:pt x="36" y="48"/>
                    <a:pt x="36" y="48"/>
                  </a:cubicBezTo>
                  <a:cubicBezTo>
                    <a:pt x="36" y="48"/>
                    <a:pt x="36" y="48"/>
                    <a:pt x="35" y="48"/>
                  </a:cubicBezTo>
                  <a:cubicBezTo>
                    <a:pt x="36" y="48"/>
                    <a:pt x="36" y="49"/>
                    <a:pt x="37" y="49"/>
                  </a:cubicBezTo>
                  <a:cubicBezTo>
                    <a:pt x="37" y="49"/>
                    <a:pt x="37" y="49"/>
                    <a:pt x="38" y="49"/>
                  </a:cubicBezTo>
                  <a:cubicBezTo>
                    <a:pt x="38" y="49"/>
                    <a:pt x="38" y="49"/>
                    <a:pt x="38" y="49"/>
                  </a:cubicBezTo>
                  <a:close/>
                  <a:moveTo>
                    <a:pt x="16" y="68"/>
                  </a:moveTo>
                  <a:cubicBezTo>
                    <a:pt x="16" y="67"/>
                    <a:pt x="15" y="66"/>
                    <a:pt x="14" y="66"/>
                  </a:cubicBezTo>
                  <a:cubicBezTo>
                    <a:pt x="13" y="66"/>
                    <a:pt x="13" y="66"/>
                    <a:pt x="13" y="66"/>
                  </a:cubicBezTo>
                  <a:cubicBezTo>
                    <a:pt x="13" y="66"/>
                    <a:pt x="13" y="66"/>
                    <a:pt x="13" y="66"/>
                  </a:cubicBezTo>
                  <a:cubicBezTo>
                    <a:pt x="13" y="67"/>
                    <a:pt x="14" y="67"/>
                    <a:pt x="14" y="68"/>
                  </a:cubicBezTo>
                  <a:cubicBezTo>
                    <a:pt x="14" y="68"/>
                    <a:pt x="14" y="69"/>
                    <a:pt x="15" y="69"/>
                  </a:cubicBezTo>
                  <a:cubicBezTo>
                    <a:pt x="14" y="70"/>
                    <a:pt x="13" y="70"/>
                    <a:pt x="13" y="71"/>
                  </a:cubicBezTo>
                  <a:cubicBezTo>
                    <a:pt x="13" y="72"/>
                    <a:pt x="14" y="72"/>
                    <a:pt x="14" y="73"/>
                  </a:cubicBezTo>
                  <a:cubicBezTo>
                    <a:pt x="14" y="74"/>
                    <a:pt x="13" y="76"/>
                    <a:pt x="12" y="77"/>
                  </a:cubicBezTo>
                  <a:cubicBezTo>
                    <a:pt x="11" y="77"/>
                    <a:pt x="11" y="78"/>
                    <a:pt x="10" y="79"/>
                  </a:cubicBezTo>
                  <a:cubicBezTo>
                    <a:pt x="9" y="81"/>
                    <a:pt x="8" y="82"/>
                    <a:pt x="7" y="85"/>
                  </a:cubicBezTo>
                  <a:cubicBezTo>
                    <a:pt x="6" y="86"/>
                    <a:pt x="6" y="86"/>
                    <a:pt x="5" y="86"/>
                  </a:cubicBezTo>
                  <a:cubicBezTo>
                    <a:pt x="5" y="88"/>
                    <a:pt x="4" y="88"/>
                    <a:pt x="3" y="89"/>
                  </a:cubicBezTo>
                  <a:cubicBezTo>
                    <a:pt x="3" y="90"/>
                    <a:pt x="2" y="91"/>
                    <a:pt x="1" y="91"/>
                  </a:cubicBezTo>
                  <a:cubicBezTo>
                    <a:pt x="0" y="93"/>
                    <a:pt x="0" y="94"/>
                    <a:pt x="0" y="97"/>
                  </a:cubicBezTo>
                  <a:cubicBezTo>
                    <a:pt x="0" y="97"/>
                    <a:pt x="0" y="97"/>
                    <a:pt x="0" y="97"/>
                  </a:cubicBezTo>
                  <a:cubicBezTo>
                    <a:pt x="0" y="97"/>
                    <a:pt x="0" y="97"/>
                    <a:pt x="0" y="97"/>
                  </a:cubicBezTo>
                  <a:cubicBezTo>
                    <a:pt x="1" y="97"/>
                    <a:pt x="1" y="97"/>
                    <a:pt x="1" y="96"/>
                  </a:cubicBezTo>
                  <a:cubicBezTo>
                    <a:pt x="2" y="96"/>
                    <a:pt x="2" y="95"/>
                    <a:pt x="2" y="95"/>
                  </a:cubicBezTo>
                  <a:cubicBezTo>
                    <a:pt x="3" y="94"/>
                    <a:pt x="4" y="93"/>
                    <a:pt x="4" y="92"/>
                  </a:cubicBezTo>
                  <a:cubicBezTo>
                    <a:pt x="5" y="91"/>
                    <a:pt x="5" y="91"/>
                    <a:pt x="5" y="90"/>
                  </a:cubicBezTo>
                  <a:cubicBezTo>
                    <a:pt x="6" y="90"/>
                    <a:pt x="6" y="90"/>
                    <a:pt x="6" y="89"/>
                  </a:cubicBezTo>
                  <a:cubicBezTo>
                    <a:pt x="7" y="88"/>
                    <a:pt x="8" y="88"/>
                    <a:pt x="8" y="87"/>
                  </a:cubicBezTo>
                  <a:cubicBezTo>
                    <a:pt x="9" y="86"/>
                    <a:pt x="9" y="85"/>
                    <a:pt x="9" y="85"/>
                  </a:cubicBezTo>
                  <a:cubicBezTo>
                    <a:pt x="9" y="84"/>
                    <a:pt x="9" y="84"/>
                    <a:pt x="9" y="83"/>
                  </a:cubicBezTo>
                  <a:cubicBezTo>
                    <a:pt x="10" y="83"/>
                    <a:pt x="10" y="82"/>
                    <a:pt x="11" y="82"/>
                  </a:cubicBezTo>
                  <a:cubicBezTo>
                    <a:pt x="12" y="81"/>
                    <a:pt x="13" y="80"/>
                    <a:pt x="14" y="78"/>
                  </a:cubicBezTo>
                  <a:cubicBezTo>
                    <a:pt x="14" y="78"/>
                    <a:pt x="15" y="77"/>
                    <a:pt x="15" y="77"/>
                  </a:cubicBezTo>
                  <a:cubicBezTo>
                    <a:pt x="15" y="75"/>
                    <a:pt x="15" y="75"/>
                    <a:pt x="15" y="75"/>
                  </a:cubicBezTo>
                  <a:cubicBezTo>
                    <a:pt x="16" y="74"/>
                    <a:pt x="17" y="72"/>
                    <a:pt x="17" y="70"/>
                  </a:cubicBezTo>
                  <a:cubicBezTo>
                    <a:pt x="17" y="70"/>
                    <a:pt x="17" y="70"/>
                    <a:pt x="17" y="70"/>
                  </a:cubicBezTo>
                  <a:cubicBezTo>
                    <a:pt x="17" y="69"/>
                    <a:pt x="16" y="69"/>
                    <a:pt x="16" y="69"/>
                  </a:cubicBezTo>
                  <a:cubicBezTo>
                    <a:pt x="16" y="69"/>
                    <a:pt x="16" y="69"/>
                    <a:pt x="16" y="68"/>
                  </a:cubicBezTo>
                  <a:close/>
                  <a:moveTo>
                    <a:pt x="43" y="62"/>
                  </a:moveTo>
                  <a:cubicBezTo>
                    <a:pt x="43" y="61"/>
                    <a:pt x="43" y="61"/>
                    <a:pt x="43" y="61"/>
                  </a:cubicBezTo>
                  <a:cubicBezTo>
                    <a:pt x="43" y="60"/>
                    <a:pt x="43" y="59"/>
                    <a:pt x="44" y="59"/>
                  </a:cubicBezTo>
                  <a:cubicBezTo>
                    <a:pt x="44" y="59"/>
                    <a:pt x="45" y="59"/>
                    <a:pt x="45" y="59"/>
                  </a:cubicBezTo>
                  <a:cubicBezTo>
                    <a:pt x="46" y="59"/>
                    <a:pt x="47" y="59"/>
                    <a:pt x="48" y="59"/>
                  </a:cubicBezTo>
                  <a:cubicBezTo>
                    <a:pt x="48" y="60"/>
                    <a:pt x="48" y="61"/>
                    <a:pt x="47" y="62"/>
                  </a:cubicBezTo>
                  <a:cubicBezTo>
                    <a:pt x="47" y="63"/>
                    <a:pt x="47" y="63"/>
                    <a:pt x="46" y="64"/>
                  </a:cubicBezTo>
                  <a:cubicBezTo>
                    <a:pt x="46" y="64"/>
                    <a:pt x="46" y="65"/>
                    <a:pt x="46" y="66"/>
                  </a:cubicBezTo>
                  <a:cubicBezTo>
                    <a:pt x="46" y="67"/>
                    <a:pt x="46" y="68"/>
                    <a:pt x="46" y="70"/>
                  </a:cubicBezTo>
                  <a:cubicBezTo>
                    <a:pt x="46" y="71"/>
                    <a:pt x="46" y="72"/>
                    <a:pt x="46" y="73"/>
                  </a:cubicBezTo>
                  <a:cubicBezTo>
                    <a:pt x="47" y="73"/>
                    <a:pt x="48" y="73"/>
                    <a:pt x="48" y="74"/>
                  </a:cubicBezTo>
                  <a:cubicBezTo>
                    <a:pt x="48" y="75"/>
                    <a:pt x="47" y="75"/>
                    <a:pt x="46" y="75"/>
                  </a:cubicBezTo>
                  <a:cubicBezTo>
                    <a:pt x="45" y="75"/>
                    <a:pt x="45" y="74"/>
                    <a:pt x="43" y="74"/>
                  </a:cubicBezTo>
                  <a:cubicBezTo>
                    <a:pt x="42" y="74"/>
                    <a:pt x="42" y="73"/>
                    <a:pt x="41" y="72"/>
                  </a:cubicBezTo>
                  <a:cubicBezTo>
                    <a:pt x="41" y="72"/>
                    <a:pt x="40" y="71"/>
                    <a:pt x="40" y="71"/>
                  </a:cubicBezTo>
                  <a:cubicBezTo>
                    <a:pt x="40" y="70"/>
                    <a:pt x="42" y="70"/>
                    <a:pt x="42" y="69"/>
                  </a:cubicBezTo>
                  <a:cubicBezTo>
                    <a:pt x="43" y="68"/>
                    <a:pt x="43" y="67"/>
                    <a:pt x="43" y="66"/>
                  </a:cubicBezTo>
                  <a:cubicBezTo>
                    <a:pt x="43" y="62"/>
                    <a:pt x="43" y="62"/>
                    <a:pt x="43" y="62"/>
                  </a:cubicBezTo>
                  <a:close/>
                  <a:moveTo>
                    <a:pt x="41" y="66"/>
                  </a:moveTo>
                  <a:cubicBezTo>
                    <a:pt x="40" y="66"/>
                    <a:pt x="40" y="67"/>
                    <a:pt x="40" y="68"/>
                  </a:cubicBezTo>
                  <a:cubicBezTo>
                    <a:pt x="39" y="67"/>
                    <a:pt x="38" y="67"/>
                    <a:pt x="38" y="66"/>
                  </a:cubicBezTo>
                  <a:cubicBezTo>
                    <a:pt x="38" y="65"/>
                    <a:pt x="39" y="64"/>
                    <a:pt x="40" y="64"/>
                  </a:cubicBezTo>
                  <a:cubicBezTo>
                    <a:pt x="40" y="64"/>
                    <a:pt x="41" y="64"/>
                    <a:pt x="41" y="64"/>
                  </a:cubicBezTo>
                  <a:cubicBezTo>
                    <a:pt x="41" y="66"/>
                    <a:pt x="41" y="66"/>
                    <a:pt x="41" y="66"/>
                  </a:cubicBezTo>
                  <a:close/>
                  <a:moveTo>
                    <a:pt x="50" y="57"/>
                  </a:moveTo>
                  <a:cubicBezTo>
                    <a:pt x="50" y="57"/>
                    <a:pt x="50" y="58"/>
                    <a:pt x="49" y="58"/>
                  </a:cubicBezTo>
                  <a:cubicBezTo>
                    <a:pt x="50" y="59"/>
                    <a:pt x="50" y="59"/>
                    <a:pt x="50" y="59"/>
                  </a:cubicBezTo>
                  <a:cubicBezTo>
                    <a:pt x="50" y="60"/>
                    <a:pt x="50" y="60"/>
                    <a:pt x="50" y="60"/>
                  </a:cubicBezTo>
                  <a:cubicBezTo>
                    <a:pt x="50" y="61"/>
                    <a:pt x="49" y="62"/>
                    <a:pt x="49" y="63"/>
                  </a:cubicBezTo>
                  <a:cubicBezTo>
                    <a:pt x="48" y="65"/>
                    <a:pt x="48" y="66"/>
                    <a:pt x="48" y="68"/>
                  </a:cubicBezTo>
                  <a:cubicBezTo>
                    <a:pt x="48" y="69"/>
                    <a:pt x="48" y="70"/>
                    <a:pt x="48" y="71"/>
                  </a:cubicBezTo>
                  <a:cubicBezTo>
                    <a:pt x="48" y="70"/>
                    <a:pt x="49" y="69"/>
                    <a:pt x="49" y="67"/>
                  </a:cubicBezTo>
                  <a:cubicBezTo>
                    <a:pt x="49" y="66"/>
                    <a:pt x="49" y="66"/>
                    <a:pt x="49" y="65"/>
                  </a:cubicBezTo>
                  <a:cubicBezTo>
                    <a:pt x="49" y="64"/>
                    <a:pt x="50" y="64"/>
                    <a:pt x="50" y="63"/>
                  </a:cubicBezTo>
                  <a:cubicBezTo>
                    <a:pt x="51" y="61"/>
                    <a:pt x="51" y="60"/>
                    <a:pt x="51" y="58"/>
                  </a:cubicBezTo>
                  <a:cubicBezTo>
                    <a:pt x="51" y="58"/>
                    <a:pt x="51" y="58"/>
                    <a:pt x="51" y="57"/>
                  </a:cubicBezTo>
                  <a:cubicBezTo>
                    <a:pt x="51" y="57"/>
                    <a:pt x="50" y="57"/>
                    <a:pt x="50" y="57"/>
                  </a:cubicBezTo>
                  <a:close/>
                  <a:moveTo>
                    <a:pt x="54" y="64"/>
                  </a:moveTo>
                  <a:cubicBezTo>
                    <a:pt x="53" y="65"/>
                    <a:pt x="52" y="66"/>
                    <a:pt x="52" y="67"/>
                  </a:cubicBezTo>
                  <a:cubicBezTo>
                    <a:pt x="52" y="68"/>
                    <a:pt x="52" y="69"/>
                    <a:pt x="53" y="69"/>
                  </a:cubicBezTo>
                  <a:cubicBezTo>
                    <a:pt x="54" y="69"/>
                    <a:pt x="54" y="68"/>
                    <a:pt x="55" y="68"/>
                  </a:cubicBezTo>
                  <a:cubicBezTo>
                    <a:pt x="56" y="67"/>
                    <a:pt x="57" y="67"/>
                    <a:pt x="57" y="66"/>
                  </a:cubicBezTo>
                  <a:cubicBezTo>
                    <a:pt x="57" y="65"/>
                    <a:pt x="56" y="65"/>
                    <a:pt x="56" y="64"/>
                  </a:cubicBezTo>
                  <a:cubicBezTo>
                    <a:pt x="56" y="64"/>
                    <a:pt x="56" y="64"/>
                    <a:pt x="55" y="64"/>
                  </a:cubicBezTo>
                  <a:cubicBezTo>
                    <a:pt x="55" y="64"/>
                    <a:pt x="54" y="64"/>
                    <a:pt x="54" y="64"/>
                  </a:cubicBezTo>
                  <a:close/>
                  <a:moveTo>
                    <a:pt x="51" y="42"/>
                  </a:moveTo>
                  <a:cubicBezTo>
                    <a:pt x="51" y="42"/>
                    <a:pt x="52" y="42"/>
                    <a:pt x="52" y="41"/>
                  </a:cubicBezTo>
                  <a:cubicBezTo>
                    <a:pt x="53" y="41"/>
                    <a:pt x="53" y="41"/>
                    <a:pt x="53" y="41"/>
                  </a:cubicBezTo>
                  <a:cubicBezTo>
                    <a:pt x="55" y="40"/>
                    <a:pt x="55" y="40"/>
                    <a:pt x="56" y="39"/>
                  </a:cubicBezTo>
                  <a:cubicBezTo>
                    <a:pt x="57" y="39"/>
                    <a:pt x="57" y="39"/>
                    <a:pt x="57" y="39"/>
                  </a:cubicBezTo>
                  <a:cubicBezTo>
                    <a:pt x="58" y="39"/>
                    <a:pt x="58" y="40"/>
                    <a:pt x="58" y="40"/>
                  </a:cubicBezTo>
                  <a:cubicBezTo>
                    <a:pt x="59" y="41"/>
                    <a:pt x="59" y="41"/>
                    <a:pt x="60" y="41"/>
                  </a:cubicBezTo>
                  <a:cubicBezTo>
                    <a:pt x="60" y="41"/>
                    <a:pt x="60" y="41"/>
                    <a:pt x="60" y="42"/>
                  </a:cubicBezTo>
                  <a:cubicBezTo>
                    <a:pt x="60" y="42"/>
                    <a:pt x="60" y="43"/>
                    <a:pt x="60" y="43"/>
                  </a:cubicBezTo>
                  <a:cubicBezTo>
                    <a:pt x="60" y="45"/>
                    <a:pt x="60" y="45"/>
                    <a:pt x="60" y="45"/>
                  </a:cubicBezTo>
                  <a:cubicBezTo>
                    <a:pt x="60" y="47"/>
                    <a:pt x="62" y="49"/>
                    <a:pt x="64" y="50"/>
                  </a:cubicBezTo>
                  <a:cubicBezTo>
                    <a:pt x="64" y="50"/>
                    <a:pt x="64" y="50"/>
                    <a:pt x="64" y="50"/>
                  </a:cubicBezTo>
                  <a:cubicBezTo>
                    <a:pt x="63" y="50"/>
                    <a:pt x="62" y="51"/>
                    <a:pt x="61" y="51"/>
                  </a:cubicBezTo>
                  <a:cubicBezTo>
                    <a:pt x="61" y="51"/>
                    <a:pt x="60" y="50"/>
                    <a:pt x="60" y="50"/>
                  </a:cubicBezTo>
                  <a:cubicBezTo>
                    <a:pt x="58" y="50"/>
                    <a:pt x="58" y="50"/>
                    <a:pt x="57" y="49"/>
                  </a:cubicBezTo>
                  <a:cubicBezTo>
                    <a:pt x="57" y="49"/>
                    <a:pt x="57" y="49"/>
                    <a:pt x="57" y="48"/>
                  </a:cubicBezTo>
                  <a:cubicBezTo>
                    <a:pt x="57" y="48"/>
                    <a:pt x="57" y="48"/>
                    <a:pt x="56" y="47"/>
                  </a:cubicBezTo>
                  <a:cubicBezTo>
                    <a:pt x="55" y="47"/>
                    <a:pt x="55" y="46"/>
                    <a:pt x="54" y="46"/>
                  </a:cubicBezTo>
                  <a:cubicBezTo>
                    <a:pt x="52" y="45"/>
                    <a:pt x="52" y="45"/>
                    <a:pt x="51" y="43"/>
                  </a:cubicBezTo>
                  <a:cubicBezTo>
                    <a:pt x="51" y="43"/>
                    <a:pt x="51" y="43"/>
                    <a:pt x="51" y="42"/>
                  </a:cubicBezTo>
                  <a:close/>
                  <a:moveTo>
                    <a:pt x="65" y="63"/>
                  </a:moveTo>
                  <a:cubicBezTo>
                    <a:pt x="66" y="64"/>
                    <a:pt x="66" y="64"/>
                    <a:pt x="67" y="65"/>
                  </a:cubicBezTo>
                  <a:cubicBezTo>
                    <a:pt x="67" y="65"/>
                    <a:pt x="68" y="65"/>
                    <a:pt x="69" y="65"/>
                  </a:cubicBezTo>
                  <a:cubicBezTo>
                    <a:pt x="69" y="66"/>
                    <a:pt x="69" y="66"/>
                    <a:pt x="70" y="67"/>
                  </a:cubicBezTo>
                  <a:cubicBezTo>
                    <a:pt x="70" y="67"/>
                    <a:pt x="71" y="67"/>
                    <a:pt x="71" y="67"/>
                  </a:cubicBezTo>
                  <a:cubicBezTo>
                    <a:pt x="72" y="68"/>
                    <a:pt x="72" y="68"/>
                    <a:pt x="72" y="69"/>
                  </a:cubicBezTo>
                  <a:cubicBezTo>
                    <a:pt x="72" y="71"/>
                    <a:pt x="72" y="71"/>
                    <a:pt x="72" y="71"/>
                  </a:cubicBezTo>
                  <a:cubicBezTo>
                    <a:pt x="72" y="71"/>
                    <a:pt x="73" y="71"/>
                    <a:pt x="73" y="72"/>
                  </a:cubicBezTo>
                  <a:cubicBezTo>
                    <a:pt x="73" y="72"/>
                    <a:pt x="73" y="73"/>
                    <a:pt x="73" y="73"/>
                  </a:cubicBezTo>
                  <a:cubicBezTo>
                    <a:pt x="73" y="74"/>
                    <a:pt x="73" y="74"/>
                    <a:pt x="74" y="75"/>
                  </a:cubicBezTo>
                  <a:cubicBezTo>
                    <a:pt x="74" y="75"/>
                    <a:pt x="74" y="76"/>
                    <a:pt x="74" y="76"/>
                  </a:cubicBezTo>
                  <a:cubicBezTo>
                    <a:pt x="75" y="77"/>
                    <a:pt x="76" y="78"/>
                    <a:pt x="76" y="79"/>
                  </a:cubicBezTo>
                  <a:cubicBezTo>
                    <a:pt x="76" y="79"/>
                    <a:pt x="76" y="80"/>
                    <a:pt x="76" y="80"/>
                  </a:cubicBezTo>
                  <a:cubicBezTo>
                    <a:pt x="76" y="81"/>
                    <a:pt x="76" y="81"/>
                    <a:pt x="76" y="82"/>
                  </a:cubicBezTo>
                  <a:cubicBezTo>
                    <a:pt x="76" y="83"/>
                    <a:pt x="76" y="83"/>
                    <a:pt x="76" y="83"/>
                  </a:cubicBezTo>
                  <a:cubicBezTo>
                    <a:pt x="76" y="84"/>
                    <a:pt x="76" y="84"/>
                    <a:pt x="76" y="84"/>
                  </a:cubicBezTo>
                  <a:cubicBezTo>
                    <a:pt x="75" y="85"/>
                    <a:pt x="75" y="85"/>
                    <a:pt x="74" y="85"/>
                  </a:cubicBezTo>
                  <a:cubicBezTo>
                    <a:pt x="74" y="85"/>
                    <a:pt x="73" y="86"/>
                    <a:pt x="73" y="86"/>
                  </a:cubicBezTo>
                  <a:cubicBezTo>
                    <a:pt x="73" y="86"/>
                    <a:pt x="73" y="86"/>
                    <a:pt x="73" y="86"/>
                  </a:cubicBezTo>
                  <a:cubicBezTo>
                    <a:pt x="73" y="87"/>
                    <a:pt x="74" y="87"/>
                    <a:pt x="74" y="88"/>
                  </a:cubicBezTo>
                  <a:cubicBezTo>
                    <a:pt x="74" y="89"/>
                    <a:pt x="74" y="89"/>
                    <a:pt x="74" y="89"/>
                  </a:cubicBezTo>
                  <a:cubicBezTo>
                    <a:pt x="74" y="93"/>
                    <a:pt x="74" y="91"/>
                    <a:pt x="72" y="89"/>
                  </a:cubicBezTo>
                  <a:cubicBezTo>
                    <a:pt x="71" y="88"/>
                    <a:pt x="71" y="87"/>
                    <a:pt x="71" y="86"/>
                  </a:cubicBezTo>
                  <a:cubicBezTo>
                    <a:pt x="71" y="86"/>
                    <a:pt x="71" y="85"/>
                    <a:pt x="70" y="85"/>
                  </a:cubicBezTo>
                  <a:cubicBezTo>
                    <a:pt x="70" y="85"/>
                    <a:pt x="70" y="86"/>
                    <a:pt x="69" y="86"/>
                  </a:cubicBezTo>
                  <a:cubicBezTo>
                    <a:pt x="69" y="87"/>
                    <a:pt x="69" y="87"/>
                    <a:pt x="69" y="88"/>
                  </a:cubicBezTo>
                  <a:cubicBezTo>
                    <a:pt x="68" y="89"/>
                    <a:pt x="68" y="89"/>
                    <a:pt x="68" y="90"/>
                  </a:cubicBezTo>
                  <a:cubicBezTo>
                    <a:pt x="68" y="90"/>
                    <a:pt x="68" y="91"/>
                    <a:pt x="68" y="91"/>
                  </a:cubicBezTo>
                  <a:cubicBezTo>
                    <a:pt x="68" y="92"/>
                    <a:pt x="69" y="93"/>
                    <a:pt x="69" y="93"/>
                  </a:cubicBezTo>
                  <a:cubicBezTo>
                    <a:pt x="70" y="94"/>
                    <a:pt x="70" y="94"/>
                    <a:pt x="70" y="95"/>
                  </a:cubicBezTo>
                  <a:cubicBezTo>
                    <a:pt x="70" y="96"/>
                    <a:pt x="69" y="97"/>
                    <a:pt x="69" y="98"/>
                  </a:cubicBezTo>
                  <a:cubicBezTo>
                    <a:pt x="68" y="99"/>
                    <a:pt x="68" y="99"/>
                    <a:pt x="68" y="100"/>
                  </a:cubicBezTo>
                  <a:cubicBezTo>
                    <a:pt x="68" y="100"/>
                    <a:pt x="68" y="100"/>
                    <a:pt x="67" y="100"/>
                  </a:cubicBezTo>
                  <a:cubicBezTo>
                    <a:pt x="67" y="100"/>
                    <a:pt x="66" y="100"/>
                    <a:pt x="66" y="99"/>
                  </a:cubicBezTo>
                  <a:cubicBezTo>
                    <a:pt x="66" y="99"/>
                    <a:pt x="67" y="98"/>
                    <a:pt x="66" y="97"/>
                  </a:cubicBezTo>
                  <a:cubicBezTo>
                    <a:pt x="65" y="99"/>
                    <a:pt x="63" y="99"/>
                    <a:pt x="61" y="99"/>
                  </a:cubicBezTo>
                  <a:cubicBezTo>
                    <a:pt x="59" y="99"/>
                    <a:pt x="59" y="99"/>
                    <a:pt x="57" y="99"/>
                  </a:cubicBezTo>
                  <a:cubicBezTo>
                    <a:pt x="57" y="98"/>
                    <a:pt x="56" y="98"/>
                    <a:pt x="56" y="98"/>
                  </a:cubicBezTo>
                  <a:cubicBezTo>
                    <a:pt x="56" y="95"/>
                    <a:pt x="56" y="95"/>
                    <a:pt x="56" y="95"/>
                  </a:cubicBezTo>
                  <a:cubicBezTo>
                    <a:pt x="56" y="94"/>
                    <a:pt x="55" y="94"/>
                    <a:pt x="55" y="93"/>
                  </a:cubicBezTo>
                  <a:cubicBezTo>
                    <a:pt x="55" y="93"/>
                    <a:pt x="55" y="92"/>
                    <a:pt x="55" y="92"/>
                  </a:cubicBezTo>
                  <a:cubicBezTo>
                    <a:pt x="55" y="91"/>
                    <a:pt x="55" y="90"/>
                    <a:pt x="56" y="90"/>
                  </a:cubicBezTo>
                  <a:cubicBezTo>
                    <a:pt x="56" y="89"/>
                    <a:pt x="57" y="89"/>
                    <a:pt x="57" y="88"/>
                  </a:cubicBezTo>
                  <a:cubicBezTo>
                    <a:pt x="56" y="88"/>
                    <a:pt x="56" y="88"/>
                    <a:pt x="55" y="88"/>
                  </a:cubicBezTo>
                  <a:cubicBezTo>
                    <a:pt x="54" y="87"/>
                    <a:pt x="54" y="87"/>
                    <a:pt x="53" y="87"/>
                  </a:cubicBezTo>
                  <a:cubicBezTo>
                    <a:pt x="51" y="87"/>
                    <a:pt x="51" y="87"/>
                    <a:pt x="51" y="87"/>
                  </a:cubicBezTo>
                  <a:cubicBezTo>
                    <a:pt x="50" y="87"/>
                    <a:pt x="50" y="87"/>
                    <a:pt x="50" y="87"/>
                  </a:cubicBezTo>
                  <a:cubicBezTo>
                    <a:pt x="49" y="87"/>
                    <a:pt x="49" y="87"/>
                    <a:pt x="49" y="87"/>
                  </a:cubicBezTo>
                  <a:cubicBezTo>
                    <a:pt x="49" y="87"/>
                    <a:pt x="50" y="88"/>
                    <a:pt x="50" y="88"/>
                  </a:cubicBezTo>
                  <a:cubicBezTo>
                    <a:pt x="50" y="88"/>
                    <a:pt x="49" y="89"/>
                    <a:pt x="49" y="89"/>
                  </a:cubicBezTo>
                  <a:cubicBezTo>
                    <a:pt x="49" y="90"/>
                    <a:pt x="50" y="90"/>
                    <a:pt x="50" y="91"/>
                  </a:cubicBezTo>
                  <a:cubicBezTo>
                    <a:pt x="50" y="91"/>
                    <a:pt x="50" y="91"/>
                    <a:pt x="50" y="91"/>
                  </a:cubicBezTo>
                  <a:cubicBezTo>
                    <a:pt x="49" y="91"/>
                    <a:pt x="49" y="91"/>
                    <a:pt x="49" y="91"/>
                  </a:cubicBezTo>
                  <a:cubicBezTo>
                    <a:pt x="47" y="91"/>
                    <a:pt x="48" y="89"/>
                    <a:pt x="47" y="89"/>
                  </a:cubicBezTo>
                  <a:cubicBezTo>
                    <a:pt x="46" y="89"/>
                    <a:pt x="46" y="89"/>
                    <a:pt x="46" y="89"/>
                  </a:cubicBezTo>
                  <a:cubicBezTo>
                    <a:pt x="46" y="89"/>
                    <a:pt x="46" y="89"/>
                    <a:pt x="46" y="90"/>
                  </a:cubicBezTo>
                  <a:cubicBezTo>
                    <a:pt x="46" y="90"/>
                    <a:pt x="45" y="90"/>
                    <a:pt x="45" y="90"/>
                  </a:cubicBezTo>
                  <a:cubicBezTo>
                    <a:pt x="44" y="90"/>
                    <a:pt x="44" y="90"/>
                    <a:pt x="43" y="90"/>
                  </a:cubicBezTo>
                  <a:cubicBezTo>
                    <a:pt x="43" y="90"/>
                    <a:pt x="43" y="90"/>
                    <a:pt x="43" y="90"/>
                  </a:cubicBezTo>
                  <a:cubicBezTo>
                    <a:pt x="43" y="91"/>
                    <a:pt x="43" y="91"/>
                    <a:pt x="43" y="92"/>
                  </a:cubicBezTo>
                  <a:cubicBezTo>
                    <a:pt x="42" y="93"/>
                    <a:pt x="42" y="93"/>
                    <a:pt x="41" y="94"/>
                  </a:cubicBezTo>
                  <a:cubicBezTo>
                    <a:pt x="41" y="95"/>
                    <a:pt x="41" y="96"/>
                    <a:pt x="40" y="97"/>
                  </a:cubicBezTo>
                  <a:cubicBezTo>
                    <a:pt x="40" y="98"/>
                    <a:pt x="40" y="99"/>
                    <a:pt x="39" y="99"/>
                  </a:cubicBezTo>
                  <a:cubicBezTo>
                    <a:pt x="39" y="99"/>
                    <a:pt x="39" y="98"/>
                    <a:pt x="39" y="97"/>
                  </a:cubicBezTo>
                  <a:cubicBezTo>
                    <a:pt x="39" y="95"/>
                    <a:pt x="40" y="94"/>
                    <a:pt x="40" y="93"/>
                  </a:cubicBezTo>
                  <a:cubicBezTo>
                    <a:pt x="40" y="91"/>
                    <a:pt x="40" y="91"/>
                    <a:pt x="40" y="91"/>
                  </a:cubicBezTo>
                  <a:cubicBezTo>
                    <a:pt x="40" y="90"/>
                    <a:pt x="40" y="90"/>
                    <a:pt x="40" y="90"/>
                  </a:cubicBezTo>
                  <a:cubicBezTo>
                    <a:pt x="40" y="89"/>
                    <a:pt x="41" y="88"/>
                    <a:pt x="41" y="87"/>
                  </a:cubicBezTo>
                  <a:cubicBezTo>
                    <a:pt x="42" y="87"/>
                    <a:pt x="42" y="86"/>
                    <a:pt x="43" y="86"/>
                  </a:cubicBezTo>
                  <a:cubicBezTo>
                    <a:pt x="44" y="86"/>
                    <a:pt x="46" y="85"/>
                    <a:pt x="46" y="84"/>
                  </a:cubicBezTo>
                  <a:cubicBezTo>
                    <a:pt x="46" y="83"/>
                    <a:pt x="46" y="83"/>
                    <a:pt x="46" y="82"/>
                  </a:cubicBezTo>
                  <a:cubicBezTo>
                    <a:pt x="46" y="82"/>
                    <a:pt x="46" y="81"/>
                    <a:pt x="47" y="81"/>
                  </a:cubicBezTo>
                  <a:cubicBezTo>
                    <a:pt x="47" y="81"/>
                    <a:pt x="47" y="80"/>
                    <a:pt x="47" y="80"/>
                  </a:cubicBezTo>
                  <a:cubicBezTo>
                    <a:pt x="48" y="80"/>
                    <a:pt x="49" y="79"/>
                    <a:pt x="50" y="79"/>
                  </a:cubicBezTo>
                  <a:cubicBezTo>
                    <a:pt x="51" y="79"/>
                    <a:pt x="51" y="80"/>
                    <a:pt x="52" y="80"/>
                  </a:cubicBezTo>
                  <a:cubicBezTo>
                    <a:pt x="52" y="81"/>
                    <a:pt x="52" y="81"/>
                    <a:pt x="52" y="82"/>
                  </a:cubicBezTo>
                  <a:cubicBezTo>
                    <a:pt x="52" y="83"/>
                    <a:pt x="52" y="83"/>
                    <a:pt x="52" y="83"/>
                  </a:cubicBezTo>
                  <a:cubicBezTo>
                    <a:pt x="52" y="84"/>
                    <a:pt x="52" y="84"/>
                    <a:pt x="52" y="84"/>
                  </a:cubicBezTo>
                  <a:cubicBezTo>
                    <a:pt x="52" y="84"/>
                    <a:pt x="52" y="84"/>
                    <a:pt x="52" y="84"/>
                  </a:cubicBezTo>
                  <a:cubicBezTo>
                    <a:pt x="53" y="83"/>
                    <a:pt x="54" y="82"/>
                    <a:pt x="55" y="81"/>
                  </a:cubicBezTo>
                  <a:cubicBezTo>
                    <a:pt x="55" y="81"/>
                    <a:pt x="56" y="80"/>
                    <a:pt x="56" y="79"/>
                  </a:cubicBezTo>
                  <a:cubicBezTo>
                    <a:pt x="56" y="77"/>
                    <a:pt x="56" y="77"/>
                    <a:pt x="56" y="77"/>
                  </a:cubicBezTo>
                  <a:cubicBezTo>
                    <a:pt x="57" y="77"/>
                    <a:pt x="57" y="77"/>
                    <a:pt x="57" y="77"/>
                  </a:cubicBezTo>
                  <a:cubicBezTo>
                    <a:pt x="57" y="77"/>
                    <a:pt x="58" y="78"/>
                    <a:pt x="58" y="78"/>
                  </a:cubicBezTo>
                  <a:cubicBezTo>
                    <a:pt x="59" y="78"/>
                    <a:pt x="59" y="77"/>
                    <a:pt x="59" y="76"/>
                  </a:cubicBezTo>
                  <a:cubicBezTo>
                    <a:pt x="59" y="74"/>
                    <a:pt x="58" y="74"/>
                    <a:pt x="58" y="72"/>
                  </a:cubicBezTo>
                  <a:cubicBezTo>
                    <a:pt x="58" y="72"/>
                    <a:pt x="59" y="72"/>
                    <a:pt x="59" y="72"/>
                  </a:cubicBezTo>
                  <a:cubicBezTo>
                    <a:pt x="60" y="72"/>
                    <a:pt x="60" y="72"/>
                    <a:pt x="61" y="72"/>
                  </a:cubicBezTo>
                  <a:cubicBezTo>
                    <a:pt x="62" y="72"/>
                    <a:pt x="62" y="72"/>
                    <a:pt x="62" y="71"/>
                  </a:cubicBezTo>
                  <a:cubicBezTo>
                    <a:pt x="62" y="71"/>
                    <a:pt x="62" y="71"/>
                    <a:pt x="62" y="70"/>
                  </a:cubicBezTo>
                  <a:cubicBezTo>
                    <a:pt x="62" y="70"/>
                    <a:pt x="62" y="70"/>
                    <a:pt x="63" y="70"/>
                  </a:cubicBezTo>
                  <a:cubicBezTo>
                    <a:pt x="63" y="70"/>
                    <a:pt x="64" y="70"/>
                    <a:pt x="64" y="70"/>
                  </a:cubicBezTo>
                  <a:cubicBezTo>
                    <a:pt x="64" y="70"/>
                    <a:pt x="64" y="70"/>
                    <a:pt x="65" y="70"/>
                  </a:cubicBezTo>
                  <a:cubicBezTo>
                    <a:pt x="65" y="70"/>
                    <a:pt x="65" y="70"/>
                    <a:pt x="65" y="70"/>
                  </a:cubicBezTo>
                  <a:cubicBezTo>
                    <a:pt x="65" y="69"/>
                    <a:pt x="65" y="68"/>
                    <a:pt x="64" y="68"/>
                  </a:cubicBezTo>
                  <a:cubicBezTo>
                    <a:pt x="64" y="67"/>
                    <a:pt x="65" y="67"/>
                    <a:pt x="64" y="66"/>
                  </a:cubicBezTo>
                  <a:cubicBezTo>
                    <a:pt x="64" y="65"/>
                    <a:pt x="63" y="65"/>
                    <a:pt x="63" y="64"/>
                  </a:cubicBezTo>
                  <a:cubicBezTo>
                    <a:pt x="63" y="63"/>
                    <a:pt x="63" y="63"/>
                    <a:pt x="64" y="63"/>
                  </a:cubicBezTo>
                  <a:cubicBezTo>
                    <a:pt x="65" y="63"/>
                    <a:pt x="65" y="63"/>
                    <a:pt x="65" y="63"/>
                  </a:cubicBezTo>
                  <a:close/>
                  <a:moveTo>
                    <a:pt x="39" y="99"/>
                  </a:moveTo>
                  <a:cubicBezTo>
                    <a:pt x="39" y="99"/>
                    <a:pt x="39" y="99"/>
                    <a:pt x="39" y="99"/>
                  </a:cubicBezTo>
                  <a:cubicBezTo>
                    <a:pt x="39" y="100"/>
                    <a:pt x="39" y="100"/>
                    <a:pt x="39" y="100"/>
                  </a:cubicBezTo>
                  <a:cubicBezTo>
                    <a:pt x="39" y="101"/>
                    <a:pt x="38" y="101"/>
                    <a:pt x="38" y="101"/>
                  </a:cubicBezTo>
                  <a:cubicBezTo>
                    <a:pt x="38" y="101"/>
                    <a:pt x="38" y="101"/>
                    <a:pt x="38" y="102"/>
                  </a:cubicBezTo>
                  <a:cubicBezTo>
                    <a:pt x="38" y="102"/>
                    <a:pt x="38" y="102"/>
                    <a:pt x="38" y="102"/>
                  </a:cubicBezTo>
                  <a:cubicBezTo>
                    <a:pt x="39" y="103"/>
                    <a:pt x="39" y="102"/>
                    <a:pt x="39" y="102"/>
                  </a:cubicBezTo>
                  <a:cubicBezTo>
                    <a:pt x="40" y="102"/>
                    <a:pt x="40" y="102"/>
                    <a:pt x="40" y="101"/>
                  </a:cubicBezTo>
                  <a:cubicBezTo>
                    <a:pt x="41" y="101"/>
                    <a:pt x="41" y="99"/>
                    <a:pt x="39" y="99"/>
                  </a:cubicBezTo>
                  <a:close/>
                  <a:moveTo>
                    <a:pt x="33" y="108"/>
                  </a:moveTo>
                  <a:cubicBezTo>
                    <a:pt x="32" y="108"/>
                    <a:pt x="32" y="108"/>
                    <a:pt x="31" y="108"/>
                  </a:cubicBezTo>
                  <a:cubicBezTo>
                    <a:pt x="31" y="109"/>
                    <a:pt x="31" y="110"/>
                    <a:pt x="30" y="111"/>
                  </a:cubicBezTo>
                  <a:cubicBezTo>
                    <a:pt x="31" y="111"/>
                    <a:pt x="31" y="111"/>
                    <a:pt x="31" y="111"/>
                  </a:cubicBezTo>
                  <a:cubicBezTo>
                    <a:pt x="31" y="111"/>
                    <a:pt x="32" y="110"/>
                    <a:pt x="32" y="110"/>
                  </a:cubicBezTo>
                  <a:cubicBezTo>
                    <a:pt x="33" y="110"/>
                    <a:pt x="35" y="110"/>
                    <a:pt x="35" y="109"/>
                  </a:cubicBezTo>
                  <a:cubicBezTo>
                    <a:pt x="34" y="108"/>
                    <a:pt x="34" y="108"/>
                    <a:pt x="33" y="108"/>
                  </a:cubicBezTo>
                  <a:close/>
                  <a:moveTo>
                    <a:pt x="23" y="121"/>
                  </a:moveTo>
                  <a:cubicBezTo>
                    <a:pt x="23" y="121"/>
                    <a:pt x="23" y="121"/>
                    <a:pt x="24" y="121"/>
                  </a:cubicBezTo>
                  <a:cubicBezTo>
                    <a:pt x="24" y="121"/>
                    <a:pt x="24" y="121"/>
                    <a:pt x="24" y="121"/>
                  </a:cubicBezTo>
                  <a:cubicBezTo>
                    <a:pt x="25" y="120"/>
                    <a:pt x="25" y="120"/>
                    <a:pt x="25" y="119"/>
                  </a:cubicBezTo>
                  <a:cubicBezTo>
                    <a:pt x="26" y="119"/>
                    <a:pt x="27" y="119"/>
                    <a:pt x="27" y="118"/>
                  </a:cubicBezTo>
                  <a:cubicBezTo>
                    <a:pt x="27" y="117"/>
                    <a:pt x="27" y="117"/>
                    <a:pt x="27" y="117"/>
                  </a:cubicBezTo>
                  <a:cubicBezTo>
                    <a:pt x="26" y="117"/>
                    <a:pt x="26" y="118"/>
                    <a:pt x="25" y="119"/>
                  </a:cubicBezTo>
                  <a:cubicBezTo>
                    <a:pt x="24" y="119"/>
                    <a:pt x="24" y="120"/>
                    <a:pt x="23" y="121"/>
                  </a:cubicBezTo>
                  <a:close/>
                </a:path>
              </a:pathLst>
            </a:custGeom>
            <a:grpFill/>
            <a:ln>
              <a:noFill/>
            </a:ln>
          </p:spPr>
          <p:txBody>
            <a:bodyPr vert="horz" wrap="square" lIns="68580" tIns="34290" rIns="68580" bIns="34290" numCol="1" anchor="t" anchorCtr="0" compatLnSpc="1">
              <a:prstTxWarp prst="textNoShape">
                <a:avLst/>
              </a:prstTxWarp>
            </a:bodyPr>
            <a:lstStyle/>
            <a:p>
              <a:endParaRPr lang="en-US" sz="1350"/>
            </a:p>
          </p:txBody>
        </p:sp>
        <p:sp>
          <p:nvSpPr>
            <p:cNvPr id="49" name="Freeform 51"/>
            <p:cNvSpPr>
              <a:spLocks noEditPoints="1"/>
            </p:cNvSpPr>
            <p:nvPr/>
          </p:nvSpPr>
          <p:spPr bwMode="auto">
            <a:xfrm>
              <a:off x="6701057" y="5405157"/>
              <a:ext cx="1000572" cy="479332"/>
            </a:xfrm>
            <a:custGeom>
              <a:avLst/>
              <a:gdLst>
                <a:gd name="T0" fmla="*/ 126 w 161"/>
                <a:gd name="T1" fmla="*/ 25 h 77"/>
                <a:gd name="T2" fmla="*/ 130 w 161"/>
                <a:gd name="T3" fmla="*/ 26 h 77"/>
                <a:gd name="T4" fmla="*/ 129 w 161"/>
                <a:gd name="T5" fmla="*/ 21 h 77"/>
                <a:gd name="T6" fmla="*/ 128 w 161"/>
                <a:gd name="T7" fmla="*/ 18 h 77"/>
                <a:gd name="T8" fmla="*/ 131 w 161"/>
                <a:gd name="T9" fmla="*/ 17 h 77"/>
                <a:gd name="T10" fmla="*/ 133 w 161"/>
                <a:gd name="T11" fmla="*/ 12 h 77"/>
                <a:gd name="T12" fmla="*/ 138 w 161"/>
                <a:gd name="T13" fmla="*/ 3 h 77"/>
                <a:gd name="T14" fmla="*/ 140 w 161"/>
                <a:gd name="T15" fmla="*/ 4 h 77"/>
                <a:gd name="T16" fmla="*/ 141 w 161"/>
                <a:gd name="T17" fmla="*/ 0 h 77"/>
                <a:gd name="T18" fmla="*/ 145 w 161"/>
                <a:gd name="T19" fmla="*/ 4 h 77"/>
                <a:gd name="T20" fmla="*/ 148 w 161"/>
                <a:gd name="T21" fmla="*/ 4 h 77"/>
                <a:gd name="T22" fmla="*/ 149 w 161"/>
                <a:gd name="T23" fmla="*/ 8 h 77"/>
                <a:gd name="T24" fmla="*/ 152 w 161"/>
                <a:gd name="T25" fmla="*/ 7 h 77"/>
                <a:gd name="T26" fmla="*/ 152 w 161"/>
                <a:gd name="T27" fmla="*/ 10 h 77"/>
                <a:gd name="T28" fmla="*/ 157 w 161"/>
                <a:gd name="T29" fmla="*/ 9 h 77"/>
                <a:gd name="T30" fmla="*/ 159 w 161"/>
                <a:gd name="T31" fmla="*/ 13 h 77"/>
                <a:gd name="T32" fmla="*/ 156 w 161"/>
                <a:gd name="T33" fmla="*/ 15 h 77"/>
                <a:gd name="T34" fmla="*/ 154 w 161"/>
                <a:gd name="T35" fmla="*/ 17 h 77"/>
                <a:gd name="T36" fmla="*/ 153 w 161"/>
                <a:gd name="T37" fmla="*/ 21 h 77"/>
                <a:gd name="T38" fmla="*/ 150 w 161"/>
                <a:gd name="T39" fmla="*/ 21 h 77"/>
                <a:gd name="T40" fmla="*/ 147 w 161"/>
                <a:gd name="T41" fmla="*/ 23 h 77"/>
                <a:gd name="T42" fmla="*/ 146 w 161"/>
                <a:gd name="T43" fmla="*/ 24 h 77"/>
                <a:gd name="T44" fmla="*/ 141 w 161"/>
                <a:gd name="T45" fmla="*/ 25 h 77"/>
                <a:gd name="T46" fmla="*/ 133 w 161"/>
                <a:gd name="T47" fmla="*/ 31 h 77"/>
                <a:gd name="T48" fmla="*/ 129 w 161"/>
                <a:gd name="T49" fmla="*/ 42 h 77"/>
                <a:gd name="T50" fmla="*/ 125 w 161"/>
                <a:gd name="T51" fmla="*/ 51 h 77"/>
                <a:gd name="T52" fmla="*/ 119 w 161"/>
                <a:gd name="T53" fmla="*/ 56 h 77"/>
                <a:gd name="T54" fmla="*/ 111 w 161"/>
                <a:gd name="T55" fmla="*/ 58 h 77"/>
                <a:gd name="T56" fmla="*/ 105 w 161"/>
                <a:gd name="T57" fmla="*/ 63 h 77"/>
                <a:gd name="T58" fmla="*/ 96 w 161"/>
                <a:gd name="T59" fmla="*/ 68 h 77"/>
                <a:gd name="T60" fmla="*/ 90 w 161"/>
                <a:gd name="T61" fmla="*/ 68 h 77"/>
                <a:gd name="T62" fmla="*/ 81 w 161"/>
                <a:gd name="T63" fmla="*/ 60 h 77"/>
                <a:gd name="T64" fmla="*/ 83 w 161"/>
                <a:gd name="T65" fmla="*/ 61 h 77"/>
                <a:gd name="T66" fmla="*/ 88 w 161"/>
                <a:gd name="T67" fmla="*/ 61 h 77"/>
                <a:gd name="T68" fmla="*/ 93 w 161"/>
                <a:gd name="T69" fmla="*/ 61 h 77"/>
                <a:gd name="T70" fmla="*/ 95 w 161"/>
                <a:gd name="T71" fmla="*/ 61 h 77"/>
                <a:gd name="T72" fmla="*/ 97 w 161"/>
                <a:gd name="T73" fmla="*/ 53 h 77"/>
                <a:gd name="T74" fmla="*/ 97 w 161"/>
                <a:gd name="T75" fmla="*/ 50 h 77"/>
                <a:gd name="T76" fmla="*/ 106 w 161"/>
                <a:gd name="T77" fmla="*/ 44 h 77"/>
                <a:gd name="T78" fmla="*/ 111 w 161"/>
                <a:gd name="T79" fmla="*/ 37 h 77"/>
                <a:gd name="T80" fmla="*/ 114 w 161"/>
                <a:gd name="T81" fmla="*/ 35 h 77"/>
                <a:gd name="T82" fmla="*/ 117 w 161"/>
                <a:gd name="T83" fmla="*/ 28 h 77"/>
                <a:gd name="T84" fmla="*/ 120 w 161"/>
                <a:gd name="T85" fmla="*/ 27 h 77"/>
                <a:gd name="T86" fmla="*/ 22 w 161"/>
                <a:gd name="T87" fmla="*/ 38 h 77"/>
                <a:gd name="T88" fmla="*/ 28 w 161"/>
                <a:gd name="T89" fmla="*/ 50 h 77"/>
                <a:gd name="T90" fmla="*/ 28 w 161"/>
                <a:gd name="T91" fmla="*/ 57 h 77"/>
                <a:gd name="T92" fmla="*/ 30 w 161"/>
                <a:gd name="T93" fmla="*/ 63 h 77"/>
                <a:gd name="T94" fmla="*/ 35 w 161"/>
                <a:gd name="T95" fmla="*/ 71 h 77"/>
                <a:gd name="T96" fmla="*/ 32 w 161"/>
                <a:gd name="T97" fmla="*/ 77 h 77"/>
                <a:gd name="T98" fmla="*/ 25 w 161"/>
                <a:gd name="T99" fmla="*/ 73 h 77"/>
                <a:gd name="T100" fmla="*/ 13 w 161"/>
                <a:gd name="T101" fmla="*/ 67 h 77"/>
                <a:gd name="T102" fmla="*/ 7 w 161"/>
                <a:gd name="T103" fmla="*/ 58 h 77"/>
                <a:gd name="T104" fmla="*/ 3 w 161"/>
                <a:gd name="T105" fmla="*/ 49 h 77"/>
                <a:gd name="T106" fmla="*/ 3 w 161"/>
                <a:gd name="T107" fmla="*/ 43 h 77"/>
                <a:gd name="T108" fmla="*/ 0 w 161"/>
                <a:gd name="T109" fmla="*/ 37 h 77"/>
                <a:gd name="T110" fmla="*/ 8 w 161"/>
                <a:gd name="T111" fmla="*/ 39 h 77"/>
                <a:gd name="T112" fmla="*/ 13 w 161"/>
                <a:gd name="T113" fmla="*/ 40 h 77"/>
                <a:gd name="T114" fmla="*/ 17 w 161"/>
                <a:gd name="T115" fmla="*/ 38 h 7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61" h="77">
                  <a:moveTo>
                    <a:pt x="120" y="27"/>
                  </a:moveTo>
                  <a:cubicBezTo>
                    <a:pt x="122" y="28"/>
                    <a:pt x="122" y="29"/>
                    <a:pt x="123" y="30"/>
                  </a:cubicBezTo>
                  <a:cubicBezTo>
                    <a:pt x="125" y="29"/>
                    <a:pt x="124" y="25"/>
                    <a:pt x="126" y="25"/>
                  </a:cubicBezTo>
                  <a:cubicBezTo>
                    <a:pt x="128" y="25"/>
                    <a:pt x="128" y="27"/>
                    <a:pt x="129" y="27"/>
                  </a:cubicBezTo>
                  <a:cubicBezTo>
                    <a:pt x="129" y="27"/>
                    <a:pt x="129" y="27"/>
                    <a:pt x="130" y="27"/>
                  </a:cubicBezTo>
                  <a:cubicBezTo>
                    <a:pt x="130" y="26"/>
                    <a:pt x="130" y="26"/>
                    <a:pt x="130" y="26"/>
                  </a:cubicBezTo>
                  <a:cubicBezTo>
                    <a:pt x="130" y="24"/>
                    <a:pt x="129" y="23"/>
                    <a:pt x="129" y="22"/>
                  </a:cubicBezTo>
                  <a:cubicBezTo>
                    <a:pt x="129" y="22"/>
                    <a:pt x="129" y="22"/>
                    <a:pt x="129" y="22"/>
                  </a:cubicBezTo>
                  <a:cubicBezTo>
                    <a:pt x="129" y="22"/>
                    <a:pt x="129" y="22"/>
                    <a:pt x="129" y="21"/>
                  </a:cubicBezTo>
                  <a:cubicBezTo>
                    <a:pt x="129" y="21"/>
                    <a:pt x="130" y="21"/>
                    <a:pt x="130" y="21"/>
                  </a:cubicBezTo>
                  <a:cubicBezTo>
                    <a:pt x="130" y="20"/>
                    <a:pt x="129" y="20"/>
                    <a:pt x="129" y="19"/>
                  </a:cubicBezTo>
                  <a:cubicBezTo>
                    <a:pt x="129" y="19"/>
                    <a:pt x="128" y="19"/>
                    <a:pt x="128" y="18"/>
                  </a:cubicBezTo>
                  <a:cubicBezTo>
                    <a:pt x="128" y="18"/>
                    <a:pt x="129" y="18"/>
                    <a:pt x="129" y="17"/>
                  </a:cubicBezTo>
                  <a:cubicBezTo>
                    <a:pt x="129" y="17"/>
                    <a:pt x="129" y="16"/>
                    <a:pt x="130" y="16"/>
                  </a:cubicBezTo>
                  <a:cubicBezTo>
                    <a:pt x="131" y="16"/>
                    <a:pt x="131" y="17"/>
                    <a:pt x="131" y="17"/>
                  </a:cubicBezTo>
                  <a:cubicBezTo>
                    <a:pt x="132" y="17"/>
                    <a:pt x="132" y="16"/>
                    <a:pt x="132" y="16"/>
                  </a:cubicBezTo>
                  <a:cubicBezTo>
                    <a:pt x="132" y="16"/>
                    <a:pt x="133" y="16"/>
                    <a:pt x="133" y="16"/>
                  </a:cubicBezTo>
                  <a:cubicBezTo>
                    <a:pt x="133" y="14"/>
                    <a:pt x="133" y="14"/>
                    <a:pt x="133" y="12"/>
                  </a:cubicBezTo>
                  <a:cubicBezTo>
                    <a:pt x="134" y="11"/>
                    <a:pt x="134" y="9"/>
                    <a:pt x="135" y="8"/>
                  </a:cubicBezTo>
                  <a:cubicBezTo>
                    <a:pt x="136" y="7"/>
                    <a:pt x="137" y="6"/>
                    <a:pt x="137" y="5"/>
                  </a:cubicBezTo>
                  <a:cubicBezTo>
                    <a:pt x="137" y="4"/>
                    <a:pt x="138" y="4"/>
                    <a:pt x="138" y="3"/>
                  </a:cubicBezTo>
                  <a:cubicBezTo>
                    <a:pt x="138" y="2"/>
                    <a:pt x="138" y="1"/>
                    <a:pt x="139" y="1"/>
                  </a:cubicBezTo>
                  <a:cubicBezTo>
                    <a:pt x="139" y="1"/>
                    <a:pt x="140" y="2"/>
                    <a:pt x="140" y="3"/>
                  </a:cubicBezTo>
                  <a:cubicBezTo>
                    <a:pt x="140" y="3"/>
                    <a:pt x="140" y="4"/>
                    <a:pt x="140" y="4"/>
                  </a:cubicBezTo>
                  <a:cubicBezTo>
                    <a:pt x="141" y="4"/>
                    <a:pt x="141" y="3"/>
                    <a:pt x="141" y="3"/>
                  </a:cubicBezTo>
                  <a:cubicBezTo>
                    <a:pt x="141" y="1"/>
                    <a:pt x="141" y="1"/>
                    <a:pt x="141" y="1"/>
                  </a:cubicBezTo>
                  <a:cubicBezTo>
                    <a:pt x="141" y="1"/>
                    <a:pt x="141" y="1"/>
                    <a:pt x="141" y="0"/>
                  </a:cubicBezTo>
                  <a:cubicBezTo>
                    <a:pt x="142" y="0"/>
                    <a:pt x="142" y="0"/>
                    <a:pt x="142" y="0"/>
                  </a:cubicBezTo>
                  <a:cubicBezTo>
                    <a:pt x="143" y="0"/>
                    <a:pt x="143" y="0"/>
                    <a:pt x="143" y="0"/>
                  </a:cubicBezTo>
                  <a:cubicBezTo>
                    <a:pt x="144" y="2"/>
                    <a:pt x="144" y="3"/>
                    <a:pt x="145" y="4"/>
                  </a:cubicBezTo>
                  <a:cubicBezTo>
                    <a:pt x="145" y="3"/>
                    <a:pt x="145" y="3"/>
                    <a:pt x="146" y="3"/>
                  </a:cubicBezTo>
                  <a:cubicBezTo>
                    <a:pt x="146" y="3"/>
                    <a:pt x="146" y="3"/>
                    <a:pt x="146" y="4"/>
                  </a:cubicBezTo>
                  <a:cubicBezTo>
                    <a:pt x="147" y="4"/>
                    <a:pt x="148" y="3"/>
                    <a:pt x="148" y="4"/>
                  </a:cubicBezTo>
                  <a:cubicBezTo>
                    <a:pt x="149" y="4"/>
                    <a:pt x="149" y="4"/>
                    <a:pt x="149" y="5"/>
                  </a:cubicBezTo>
                  <a:cubicBezTo>
                    <a:pt x="149" y="5"/>
                    <a:pt x="148" y="6"/>
                    <a:pt x="148" y="6"/>
                  </a:cubicBezTo>
                  <a:cubicBezTo>
                    <a:pt x="148" y="7"/>
                    <a:pt x="149" y="7"/>
                    <a:pt x="149" y="8"/>
                  </a:cubicBezTo>
                  <a:cubicBezTo>
                    <a:pt x="149" y="8"/>
                    <a:pt x="149" y="8"/>
                    <a:pt x="149" y="8"/>
                  </a:cubicBezTo>
                  <a:cubicBezTo>
                    <a:pt x="150" y="7"/>
                    <a:pt x="150" y="7"/>
                    <a:pt x="151" y="6"/>
                  </a:cubicBezTo>
                  <a:cubicBezTo>
                    <a:pt x="151" y="6"/>
                    <a:pt x="151" y="7"/>
                    <a:pt x="152" y="7"/>
                  </a:cubicBezTo>
                  <a:cubicBezTo>
                    <a:pt x="152" y="7"/>
                    <a:pt x="153" y="7"/>
                    <a:pt x="153" y="7"/>
                  </a:cubicBezTo>
                  <a:cubicBezTo>
                    <a:pt x="153" y="8"/>
                    <a:pt x="152" y="8"/>
                    <a:pt x="152" y="9"/>
                  </a:cubicBezTo>
                  <a:cubicBezTo>
                    <a:pt x="152" y="10"/>
                    <a:pt x="152" y="10"/>
                    <a:pt x="152" y="10"/>
                  </a:cubicBezTo>
                  <a:cubicBezTo>
                    <a:pt x="154" y="10"/>
                    <a:pt x="154" y="8"/>
                    <a:pt x="155" y="8"/>
                  </a:cubicBezTo>
                  <a:cubicBezTo>
                    <a:pt x="155" y="8"/>
                    <a:pt x="155" y="8"/>
                    <a:pt x="156" y="8"/>
                  </a:cubicBezTo>
                  <a:cubicBezTo>
                    <a:pt x="156" y="9"/>
                    <a:pt x="156" y="9"/>
                    <a:pt x="157" y="9"/>
                  </a:cubicBezTo>
                  <a:cubicBezTo>
                    <a:pt x="157" y="9"/>
                    <a:pt x="158" y="9"/>
                    <a:pt x="158" y="9"/>
                  </a:cubicBezTo>
                  <a:cubicBezTo>
                    <a:pt x="160" y="10"/>
                    <a:pt x="161" y="10"/>
                    <a:pt x="161" y="12"/>
                  </a:cubicBezTo>
                  <a:cubicBezTo>
                    <a:pt x="160" y="12"/>
                    <a:pt x="160" y="12"/>
                    <a:pt x="159" y="13"/>
                  </a:cubicBezTo>
                  <a:cubicBezTo>
                    <a:pt x="158" y="13"/>
                    <a:pt x="158" y="14"/>
                    <a:pt x="158" y="14"/>
                  </a:cubicBezTo>
                  <a:cubicBezTo>
                    <a:pt x="157" y="14"/>
                    <a:pt x="157" y="14"/>
                    <a:pt x="156" y="14"/>
                  </a:cubicBezTo>
                  <a:cubicBezTo>
                    <a:pt x="156" y="15"/>
                    <a:pt x="156" y="15"/>
                    <a:pt x="156" y="15"/>
                  </a:cubicBezTo>
                  <a:cubicBezTo>
                    <a:pt x="155" y="15"/>
                    <a:pt x="155" y="15"/>
                    <a:pt x="154" y="15"/>
                  </a:cubicBezTo>
                  <a:cubicBezTo>
                    <a:pt x="154" y="15"/>
                    <a:pt x="153" y="16"/>
                    <a:pt x="153" y="16"/>
                  </a:cubicBezTo>
                  <a:cubicBezTo>
                    <a:pt x="153" y="17"/>
                    <a:pt x="154" y="17"/>
                    <a:pt x="154" y="17"/>
                  </a:cubicBezTo>
                  <a:cubicBezTo>
                    <a:pt x="155" y="18"/>
                    <a:pt x="156" y="18"/>
                    <a:pt x="157" y="18"/>
                  </a:cubicBezTo>
                  <a:cubicBezTo>
                    <a:pt x="157" y="19"/>
                    <a:pt x="156" y="19"/>
                    <a:pt x="155" y="20"/>
                  </a:cubicBezTo>
                  <a:cubicBezTo>
                    <a:pt x="154" y="20"/>
                    <a:pt x="154" y="21"/>
                    <a:pt x="153" y="21"/>
                  </a:cubicBezTo>
                  <a:cubicBezTo>
                    <a:pt x="153" y="22"/>
                    <a:pt x="152" y="22"/>
                    <a:pt x="152" y="22"/>
                  </a:cubicBezTo>
                  <a:cubicBezTo>
                    <a:pt x="152" y="22"/>
                    <a:pt x="152" y="22"/>
                    <a:pt x="151" y="21"/>
                  </a:cubicBezTo>
                  <a:cubicBezTo>
                    <a:pt x="151" y="21"/>
                    <a:pt x="151" y="21"/>
                    <a:pt x="150" y="21"/>
                  </a:cubicBezTo>
                  <a:cubicBezTo>
                    <a:pt x="150" y="21"/>
                    <a:pt x="150" y="20"/>
                    <a:pt x="149" y="20"/>
                  </a:cubicBezTo>
                  <a:cubicBezTo>
                    <a:pt x="149" y="20"/>
                    <a:pt x="149" y="21"/>
                    <a:pt x="149" y="22"/>
                  </a:cubicBezTo>
                  <a:cubicBezTo>
                    <a:pt x="148" y="22"/>
                    <a:pt x="148" y="23"/>
                    <a:pt x="147" y="23"/>
                  </a:cubicBezTo>
                  <a:cubicBezTo>
                    <a:pt x="147" y="23"/>
                    <a:pt x="146" y="23"/>
                    <a:pt x="146" y="23"/>
                  </a:cubicBezTo>
                  <a:cubicBezTo>
                    <a:pt x="146" y="23"/>
                    <a:pt x="146" y="23"/>
                    <a:pt x="146" y="23"/>
                  </a:cubicBezTo>
                  <a:cubicBezTo>
                    <a:pt x="146" y="24"/>
                    <a:pt x="146" y="24"/>
                    <a:pt x="146" y="24"/>
                  </a:cubicBezTo>
                  <a:cubicBezTo>
                    <a:pt x="146" y="24"/>
                    <a:pt x="146" y="24"/>
                    <a:pt x="146" y="24"/>
                  </a:cubicBezTo>
                  <a:cubicBezTo>
                    <a:pt x="146" y="24"/>
                    <a:pt x="146" y="24"/>
                    <a:pt x="146" y="24"/>
                  </a:cubicBezTo>
                  <a:cubicBezTo>
                    <a:pt x="144" y="23"/>
                    <a:pt x="143" y="24"/>
                    <a:pt x="141" y="25"/>
                  </a:cubicBezTo>
                  <a:cubicBezTo>
                    <a:pt x="140" y="25"/>
                    <a:pt x="139" y="24"/>
                    <a:pt x="137" y="25"/>
                  </a:cubicBezTo>
                  <a:cubicBezTo>
                    <a:pt x="136" y="26"/>
                    <a:pt x="136" y="27"/>
                    <a:pt x="136" y="28"/>
                  </a:cubicBezTo>
                  <a:cubicBezTo>
                    <a:pt x="135" y="29"/>
                    <a:pt x="133" y="29"/>
                    <a:pt x="133" y="31"/>
                  </a:cubicBezTo>
                  <a:cubicBezTo>
                    <a:pt x="132" y="34"/>
                    <a:pt x="132" y="36"/>
                    <a:pt x="130" y="38"/>
                  </a:cubicBezTo>
                  <a:cubicBezTo>
                    <a:pt x="130" y="39"/>
                    <a:pt x="131" y="39"/>
                    <a:pt x="131" y="40"/>
                  </a:cubicBezTo>
                  <a:cubicBezTo>
                    <a:pt x="131" y="41"/>
                    <a:pt x="129" y="41"/>
                    <a:pt x="129" y="42"/>
                  </a:cubicBezTo>
                  <a:cubicBezTo>
                    <a:pt x="128" y="43"/>
                    <a:pt x="128" y="44"/>
                    <a:pt x="127" y="45"/>
                  </a:cubicBezTo>
                  <a:cubicBezTo>
                    <a:pt x="127" y="46"/>
                    <a:pt x="126" y="46"/>
                    <a:pt x="126" y="47"/>
                  </a:cubicBezTo>
                  <a:cubicBezTo>
                    <a:pt x="125" y="48"/>
                    <a:pt x="126" y="50"/>
                    <a:pt x="125" y="51"/>
                  </a:cubicBezTo>
                  <a:cubicBezTo>
                    <a:pt x="124" y="52"/>
                    <a:pt x="122" y="51"/>
                    <a:pt x="121" y="53"/>
                  </a:cubicBezTo>
                  <a:cubicBezTo>
                    <a:pt x="120" y="53"/>
                    <a:pt x="121" y="54"/>
                    <a:pt x="120" y="55"/>
                  </a:cubicBezTo>
                  <a:cubicBezTo>
                    <a:pt x="120" y="55"/>
                    <a:pt x="119" y="55"/>
                    <a:pt x="119" y="56"/>
                  </a:cubicBezTo>
                  <a:cubicBezTo>
                    <a:pt x="117" y="56"/>
                    <a:pt x="117" y="57"/>
                    <a:pt x="115" y="57"/>
                  </a:cubicBezTo>
                  <a:cubicBezTo>
                    <a:pt x="114" y="57"/>
                    <a:pt x="114" y="56"/>
                    <a:pt x="113" y="56"/>
                  </a:cubicBezTo>
                  <a:cubicBezTo>
                    <a:pt x="112" y="56"/>
                    <a:pt x="112" y="57"/>
                    <a:pt x="111" y="58"/>
                  </a:cubicBezTo>
                  <a:cubicBezTo>
                    <a:pt x="109" y="58"/>
                    <a:pt x="108" y="57"/>
                    <a:pt x="107" y="58"/>
                  </a:cubicBezTo>
                  <a:cubicBezTo>
                    <a:pt x="107" y="60"/>
                    <a:pt x="107" y="60"/>
                    <a:pt x="107" y="62"/>
                  </a:cubicBezTo>
                  <a:cubicBezTo>
                    <a:pt x="106" y="62"/>
                    <a:pt x="105" y="62"/>
                    <a:pt x="105" y="63"/>
                  </a:cubicBezTo>
                  <a:cubicBezTo>
                    <a:pt x="104" y="65"/>
                    <a:pt x="104" y="66"/>
                    <a:pt x="103" y="66"/>
                  </a:cubicBezTo>
                  <a:cubicBezTo>
                    <a:pt x="102" y="66"/>
                    <a:pt x="101" y="66"/>
                    <a:pt x="101" y="66"/>
                  </a:cubicBezTo>
                  <a:cubicBezTo>
                    <a:pt x="99" y="67"/>
                    <a:pt x="97" y="67"/>
                    <a:pt x="96" y="68"/>
                  </a:cubicBezTo>
                  <a:cubicBezTo>
                    <a:pt x="95" y="68"/>
                    <a:pt x="95" y="69"/>
                    <a:pt x="94" y="69"/>
                  </a:cubicBezTo>
                  <a:cubicBezTo>
                    <a:pt x="94" y="69"/>
                    <a:pt x="93" y="68"/>
                    <a:pt x="93" y="68"/>
                  </a:cubicBezTo>
                  <a:cubicBezTo>
                    <a:pt x="92" y="68"/>
                    <a:pt x="91" y="68"/>
                    <a:pt x="90" y="68"/>
                  </a:cubicBezTo>
                  <a:cubicBezTo>
                    <a:pt x="89" y="68"/>
                    <a:pt x="89" y="67"/>
                    <a:pt x="87" y="66"/>
                  </a:cubicBezTo>
                  <a:cubicBezTo>
                    <a:pt x="86" y="65"/>
                    <a:pt x="84" y="65"/>
                    <a:pt x="83" y="64"/>
                  </a:cubicBezTo>
                  <a:cubicBezTo>
                    <a:pt x="82" y="63"/>
                    <a:pt x="82" y="62"/>
                    <a:pt x="81" y="60"/>
                  </a:cubicBezTo>
                  <a:cubicBezTo>
                    <a:pt x="81" y="60"/>
                    <a:pt x="81" y="60"/>
                    <a:pt x="81" y="60"/>
                  </a:cubicBezTo>
                  <a:cubicBezTo>
                    <a:pt x="82" y="60"/>
                    <a:pt x="82" y="60"/>
                    <a:pt x="82" y="60"/>
                  </a:cubicBezTo>
                  <a:cubicBezTo>
                    <a:pt x="83" y="60"/>
                    <a:pt x="83" y="60"/>
                    <a:pt x="83" y="61"/>
                  </a:cubicBezTo>
                  <a:cubicBezTo>
                    <a:pt x="83" y="61"/>
                    <a:pt x="84" y="61"/>
                    <a:pt x="84" y="61"/>
                  </a:cubicBezTo>
                  <a:cubicBezTo>
                    <a:pt x="84" y="62"/>
                    <a:pt x="85" y="62"/>
                    <a:pt x="86" y="62"/>
                  </a:cubicBezTo>
                  <a:cubicBezTo>
                    <a:pt x="87" y="62"/>
                    <a:pt x="87" y="62"/>
                    <a:pt x="88" y="61"/>
                  </a:cubicBezTo>
                  <a:cubicBezTo>
                    <a:pt x="88" y="61"/>
                    <a:pt x="89" y="60"/>
                    <a:pt x="89" y="60"/>
                  </a:cubicBezTo>
                  <a:cubicBezTo>
                    <a:pt x="90" y="60"/>
                    <a:pt x="90" y="60"/>
                    <a:pt x="90" y="60"/>
                  </a:cubicBezTo>
                  <a:cubicBezTo>
                    <a:pt x="91" y="60"/>
                    <a:pt x="92" y="61"/>
                    <a:pt x="93" y="61"/>
                  </a:cubicBezTo>
                  <a:cubicBezTo>
                    <a:pt x="94" y="62"/>
                    <a:pt x="94" y="62"/>
                    <a:pt x="95" y="62"/>
                  </a:cubicBezTo>
                  <a:cubicBezTo>
                    <a:pt x="95" y="62"/>
                    <a:pt x="95" y="62"/>
                    <a:pt x="95" y="62"/>
                  </a:cubicBezTo>
                  <a:cubicBezTo>
                    <a:pt x="95" y="61"/>
                    <a:pt x="95" y="61"/>
                    <a:pt x="95" y="61"/>
                  </a:cubicBezTo>
                  <a:cubicBezTo>
                    <a:pt x="95" y="60"/>
                    <a:pt x="95" y="60"/>
                    <a:pt x="95" y="60"/>
                  </a:cubicBezTo>
                  <a:cubicBezTo>
                    <a:pt x="95" y="58"/>
                    <a:pt x="95" y="58"/>
                    <a:pt x="96" y="56"/>
                  </a:cubicBezTo>
                  <a:cubicBezTo>
                    <a:pt x="96" y="55"/>
                    <a:pt x="96" y="54"/>
                    <a:pt x="97" y="53"/>
                  </a:cubicBezTo>
                  <a:cubicBezTo>
                    <a:pt x="97" y="53"/>
                    <a:pt x="98" y="53"/>
                    <a:pt x="98" y="53"/>
                  </a:cubicBezTo>
                  <a:cubicBezTo>
                    <a:pt x="98" y="52"/>
                    <a:pt x="97" y="52"/>
                    <a:pt x="97" y="51"/>
                  </a:cubicBezTo>
                  <a:cubicBezTo>
                    <a:pt x="97" y="50"/>
                    <a:pt x="97" y="50"/>
                    <a:pt x="97" y="50"/>
                  </a:cubicBezTo>
                  <a:cubicBezTo>
                    <a:pt x="97" y="49"/>
                    <a:pt x="98" y="49"/>
                    <a:pt x="99" y="48"/>
                  </a:cubicBezTo>
                  <a:cubicBezTo>
                    <a:pt x="100" y="48"/>
                    <a:pt x="100" y="47"/>
                    <a:pt x="101" y="47"/>
                  </a:cubicBezTo>
                  <a:cubicBezTo>
                    <a:pt x="104" y="47"/>
                    <a:pt x="104" y="45"/>
                    <a:pt x="106" y="44"/>
                  </a:cubicBezTo>
                  <a:cubicBezTo>
                    <a:pt x="108" y="42"/>
                    <a:pt x="110" y="42"/>
                    <a:pt x="110" y="40"/>
                  </a:cubicBezTo>
                  <a:cubicBezTo>
                    <a:pt x="110" y="39"/>
                    <a:pt x="110" y="38"/>
                    <a:pt x="110" y="38"/>
                  </a:cubicBezTo>
                  <a:cubicBezTo>
                    <a:pt x="110" y="37"/>
                    <a:pt x="111" y="37"/>
                    <a:pt x="111" y="37"/>
                  </a:cubicBezTo>
                  <a:cubicBezTo>
                    <a:pt x="111" y="37"/>
                    <a:pt x="111" y="37"/>
                    <a:pt x="111" y="36"/>
                  </a:cubicBezTo>
                  <a:cubicBezTo>
                    <a:pt x="112" y="36"/>
                    <a:pt x="112" y="36"/>
                    <a:pt x="113" y="35"/>
                  </a:cubicBezTo>
                  <a:cubicBezTo>
                    <a:pt x="113" y="35"/>
                    <a:pt x="113" y="35"/>
                    <a:pt x="114" y="35"/>
                  </a:cubicBezTo>
                  <a:cubicBezTo>
                    <a:pt x="115" y="33"/>
                    <a:pt x="115" y="33"/>
                    <a:pt x="116" y="31"/>
                  </a:cubicBezTo>
                  <a:cubicBezTo>
                    <a:pt x="116" y="30"/>
                    <a:pt x="116" y="30"/>
                    <a:pt x="116" y="29"/>
                  </a:cubicBezTo>
                  <a:cubicBezTo>
                    <a:pt x="116" y="29"/>
                    <a:pt x="116" y="28"/>
                    <a:pt x="117" y="28"/>
                  </a:cubicBezTo>
                  <a:cubicBezTo>
                    <a:pt x="117" y="28"/>
                    <a:pt x="118" y="27"/>
                    <a:pt x="118" y="27"/>
                  </a:cubicBezTo>
                  <a:cubicBezTo>
                    <a:pt x="119" y="27"/>
                    <a:pt x="120" y="27"/>
                    <a:pt x="120" y="27"/>
                  </a:cubicBezTo>
                  <a:cubicBezTo>
                    <a:pt x="120" y="27"/>
                    <a:pt x="120" y="27"/>
                    <a:pt x="120" y="27"/>
                  </a:cubicBezTo>
                  <a:close/>
                  <a:moveTo>
                    <a:pt x="18" y="36"/>
                  </a:moveTo>
                  <a:cubicBezTo>
                    <a:pt x="18" y="37"/>
                    <a:pt x="19" y="37"/>
                    <a:pt x="19" y="37"/>
                  </a:cubicBezTo>
                  <a:cubicBezTo>
                    <a:pt x="20" y="38"/>
                    <a:pt x="21" y="38"/>
                    <a:pt x="22" y="38"/>
                  </a:cubicBezTo>
                  <a:cubicBezTo>
                    <a:pt x="23" y="39"/>
                    <a:pt x="23" y="40"/>
                    <a:pt x="24" y="41"/>
                  </a:cubicBezTo>
                  <a:cubicBezTo>
                    <a:pt x="26" y="43"/>
                    <a:pt x="28" y="44"/>
                    <a:pt x="28" y="47"/>
                  </a:cubicBezTo>
                  <a:cubicBezTo>
                    <a:pt x="28" y="48"/>
                    <a:pt x="28" y="49"/>
                    <a:pt x="28" y="50"/>
                  </a:cubicBezTo>
                  <a:cubicBezTo>
                    <a:pt x="29" y="51"/>
                    <a:pt x="30" y="51"/>
                    <a:pt x="30" y="52"/>
                  </a:cubicBezTo>
                  <a:cubicBezTo>
                    <a:pt x="30" y="54"/>
                    <a:pt x="30" y="54"/>
                    <a:pt x="30" y="54"/>
                  </a:cubicBezTo>
                  <a:cubicBezTo>
                    <a:pt x="30" y="55"/>
                    <a:pt x="28" y="56"/>
                    <a:pt x="28" y="57"/>
                  </a:cubicBezTo>
                  <a:cubicBezTo>
                    <a:pt x="28" y="60"/>
                    <a:pt x="28" y="60"/>
                    <a:pt x="28" y="60"/>
                  </a:cubicBezTo>
                  <a:cubicBezTo>
                    <a:pt x="28" y="61"/>
                    <a:pt x="29" y="62"/>
                    <a:pt x="29" y="62"/>
                  </a:cubicBezTo>
                  <a:cubicBezTo>
                    <a:pt x="29" y="63"/>
                    <a:pt x="29" y="63"/>
                    <a:pt x="30" y="63"/>
                  </a:cubicBezTo>
                  <a:cubicBezTo>
                    <a:pt x="30" y="64"/>
                    <a:pt x="31" y="63"/>
                    <a:pt x="32" y="64"/>
                  </a:cubicBezTo>
                  <a:cubicBezTo>
                    <a:pt x="32" y="64"/>
                    <a:pt x="32" y="65"/>
                    <a:pt x="33" y="66"/>
                  </a:cubicBezTo>
                  <a:cubicBezTo>
                    <a:pt x="33" y="68"/>
                    <a:pt x="34" y="69"/>
                    <a:pt x="35" y="71"/>
                  </a:cubicBezTo>
                  <a:cubicBezTo>
                    <a:pt x="35" y="72"/>
                    <a:pt x="36" y="72"/>
                    <a:pt x="36" y="73"/>
                  </a:cubicBezTo>
                  <a:cubicBezTo>
                    <a:pt x="36" y="74"/>
                    <a:pt x="35" y="74"/>
                    <a:pt x="35" y="75"/>
                  </a:cubicBezTo>
                  <a:cubicBezTo>
                    <a:pt x="34" y="76"/>
                    <a:pt x="34" y="77"/>
                    <a:pt x="32" y="77"/>
                  </a:cubicBezTo>
                  <a:cubicBezTo>
                    <a:pt x="31" y="77"/>
                    <a:pt x="30" y="76"/>
                    <a:pt x="29" y="75"/>
                  </a:cubicBezTo>
                  <a:cubicBezTo>
                    <a:pt x="29" y="74"/>
                    <a:pt x="28" y="74"/>
                    <a:pt x="27" y="74"/>
                  </a:cubicBezTo>
                  <a:cubicBezTo>
                    <a:pt x="26" y="73"/>
                    <a:pt x="26" y="73"/>
                    <a:pt x="25" y="73"/>
                  </a:cubicBezTo>
                  <a:cubicBezTo>
                    <a:pt x="23" y="72"/>
                    <a:pt x="22" y="72"/>
                    <a:pt x="20" y="71"/>
                  </a:cubicBezTo>
                  <a:cubicBezTo>
                    <a:pt x="18" y="70"/>
                    <a:pt x="18" y="69"/>
                    <a:pt x="16" y="69"/>
                  </a:cubicBezTo>
                  <a:cubicBezTo>
                    <a:pt x="15" y="68"/>
                    <a:pt x="14" y="68"/>
                    <a:pt x="13" y="67"/>
                  </a:cubicBezTo>
                  <a:cubicBezTo>
                    <a:pt x="12" y="67"/>
                    <a:pt x="12" y="67"/>
                    <a:pt x="11" y="66"/>
                  </a:cubicBezTo>
                  <a:cubicBezTo>
                    <a:pt x="11" y="64"/>
                    <a:pt x="10" y="64"/>
                    <a:pt x="9" y="62"/>
                  </a:cubicBezTo>
                  <a:cubicBezTo>
                    <a:pt x="8" y="61"/>
                    <a:pt x="7" y="60"/>
                    <a:pt x="7" y="58"/>
                  </a:cubicBezTo>
                  <a:cubicBezTo>
                    <a:pt x="6" y="57"/>
                    <a:pt x="4" y="56"/>
                    <a:pt x="4" y="54"/>
                  </a:cubicBezTo>
                  <a:cubicBezTo>
                    <a:pt x="4" y="52"/>
                    <a:pt x="4" y="52"/>
                    <a:pt x="4" y="52"/>
                  </a:cubicBezTo>
                  <a:cubicBezTo>
                    <a:pt x="4" y="51"/>
                    <a:pt x="3" y="50"/>
                    <a:pt x="3" y="49"/>
                  </a:cubicBezTo>
                  <a:cubicBezTo>
                    <a:pt x="3" y="48"/>
                    <a:pt x="3" y="48"/>
                    <a:pt x="3" y="48"/>
                  </a:cubicBezTo>
                  <a:cubicBezTo>
                    <a:pt x="3" y="47"/>
                    <a:pt x="3" y="46"/>
                    <a:pt x="3" y="45"/>
                  </a:cubicBezTo>
                  <a:cubicBezTo>
                    <a:pt x="3" y="43"/>
                    <a:pt x="3" y="43"/>
                    <a:pt x="3" y="43"/>
                  </a:cubicBezTo>
                  <a:cubicBezTo>
                    <a:pt x="3" y="41"/>
                    <a:pt x="2" y="40"/>
                    <a:pt x="1" y="38"/>
                  </a:cubicBezTo>
                  <a:cubicBezTo>
                    <a:pt x="1" y="38"/>
                    <a:pt x="1" y="38"/>
                    <a:pt x="0" y="37"/>
                  </a:cubicBezTo>
                  <a:cubicBezTo>
                    <a:pt x="0" y="37"/>
                    <a:pt x="0" y="37"/>
                    <a:pt x="0" y="37"/>
                  </a:cubicBezTo>
                  <a:cubicBezTo>
                    <a:pt x="1" y="37"/>
                    <a:pt x="1" y="36"/>
                    <a:pt x="2" y="36"/>
                  </a:cubicBezTo>
                  <a:cubicBezTo>
                    <a:pt x="3" y="36"/>
                    <a:pt x="4" y="37"/>
                    <a:pt x="5" y="38"/>
                  </a:cubicBezTo>
                  <a:cubicBezTo>
                    <a:pt x="6" y="38"/>
                    <a:pt x="7" y="38"/>
                    <a:pt x="8" y="39"/>
                  </a:cubicBezTo>
                  <a:cubicBezTo>
                    <a:pt x="8" y="39"/>
                    <a:pt x="9" y="39"/>
                    <a:pt x="9" y="39"/>
                  </a:cubicBezTo>
                  <a:cubicBezTo>
                    <a:pt x="10" y="40"/>
                    <a:pt x="10" y="42"/>
                    <a:pt x="11" y="42"/>
                  </a:cubicBezTo>
                  <a:cubicBezTo>
                    <a:pt x="12" y="42"/>
                    <a:pt x="12" y="40"/>
                    <a:pt x="13" y="40"/>
                  </a:cubicBezTo>
                  <a:cubicBezTo>
                    <a:pt x="14" y="40"/>
                    <a:pt x="15" y="41"/>
                    <a:pt x="16" y="41"/>
                  </a:cubicBezTo>
                  <a:cubicBezTo>
                    <a:pt x="16" y="41"/>
                    <a:pt x="16" y="41"/>
                    <a:pt x="17" y="41"/>
                  </a:cubicBezTo>
                  <a:cubicBezTo>
                    <a:pt x="17" y="38"/>
                    <a:pt x="17" y="38"/>
                    <a:pt x="17" y="38"/>
                  </a:cubicBezTo>
                  <a:cubicBezTo>
                    <a:pt x="17" y="37"/>
                    <a:pt x="17" y="37"/>
                    <a:pt x="18" y="36"/>
                  </a:cubicBezTo>
                  <a:close/>
                </a:path>
              </a:pathLst>
            </a:custGeom>
            <a:grpFill/>
            <a:ln>
              <a:noFill/>
            </a:ln>
          </p:spPr>
          <p:txBody>
            <a:bodyPr vert="horz" wrap="square" lIns="68580" tIns="34290" rIns="68580" bIns="34290" numCol="1" anchor="t" anchorCtr="0" compatLnSpc="1">
              <a:prstTxWarp prst="textNoShape">
                <a:avLst/>
              </a:prstTxWarp>
            </a:bodyPr>
            <a:lstStyle/>
            <a:p>
              <a:endParaRPr lang="en-US" sz="1350"/>
            </a:p>
          </p:txBody>
        </p:sp>
        <p:sp>
          <p:nvSpPr>
            <p:cNvPr id="50" name="Freeform 52"/>
            <p:cNvSpPr>
              <a:spLocks/>
            </p:cNvSpPr>
            <p:nvPr/>
          </p:nvSpPr>
          <p:spPr bwMode="auto">
            <a:xfrm>
              <a:off x="7447559" y="5536122"/>
              <a:ext cx="62863" cy="55006"/>
            </a:xfrm>
            <a:custGeom>
              <a:avLst/>
              <a:gdLst>
                <a:gd name="T0" fmla="*/ 0 w 10"/>
                <a:gd name="T1" fmla="*/ 6 h 9"/>
                <a:gd name="T2" fmla="*/ 3 w 10"/>
                <a:gd name="T3" fmla="*/ 9 h 9"/>
                <a:gd name="T4" fmla="*/ 6 w 10"/>
                <a:gd name="T5" fmla="*/ 4 h 9"/>
                <a:gd name="T6" fmla="*/ 9 w 10"/>
                <a:gd name="T7" fmla="*/ 6 h 9"/>
                <a:gd name="T8" fmla="*/ 10 w 10"/>
                <a:gd name="T9" fmla="*/ 6 h 9"/>
                <a:gd name="T10" fmla="*/ 10 w 10"/>
                <a:gd name="T11" fmla="*/ 5 h 9"/>
                <a:gd name="T12" fmla="*/ 9 w 10"/>
                <a:gd name="T13" fmla="*/ 1 h 9"/>
                <a:gd name="T14" fmla="*/ 9 w 10"/>
                <a:gd name="T15" fmla="*/ 1 h 9"/>
                <a:gd name="T16" fmla="*/ 8 w 10"/>
                <a:gd name="T17" fmla="*/ 1 h 9"/>
                <a:gd name="T18" fmla="*/ 7 w 10"/>
                <a:gd name="T19" fmla="*/ 0 h 9"/>
                <a:gd name="T20" fmla="*/ 6 w 10"/>
                <a:gd name="T21" fmla="*/ 0 h 9"/>
                <a:gd name="T22" fmla="*/ 5 w 10"/>
                <a:gd name="T23" fmla="*/ 1 h 9"/>
                <a:gd name="T24" fmla="*/ 3 w 10"/>
                <a:gd name="T25" fmla="*/ 3 h 9"/>
                <a:gd name="T26" fmla="*/ 0 w 10"/>
                <a:gd name="T27" fmla="*/ 6 h 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0" h="9">
                  <a:moveTo>
                    <a:pt x="0" y="6"/>
                  </a:moveTo>
                  <a:cubicBezTo>
                    <a:pt x="2" y="7"/>
                    <a:pt x="2" y="8"/>
                    <a:pt x="3" y="9"/>
                  </a:cubicBezTo>
                  <a:cubicBezTo>
                    <a:pt x="5" y="8"/>
                    <a:pt x="4" y="4"/>
                    <a:pt x="6" y="4"/>
                  </a:cubicBezTo>
                  <a:cubicBezTo>
                    <a:pt x="8" y="4"/>
                    <a:pt x="8" y="6"/>
                    <a:pt x="9" y="6"/>
                  </a:cubicBezTo>
                  <a:cubicBezTo>
                    <a:pt x="9" y="6"/>
                    <a:pt x="9" y="6"/>
                    <a:pt x="10" y="6"/>
                  </a:cubicBezTo>
                  <a:cubicBezTo>
                    <a:pt x="10" y="5"/>
                    <a:pt x="10" y="5"/>
                    <a:pt x="10" y="5"/>
                  </a:cubicBezTo>
                  <a:cubicBezTo>
                    <a:pt x="10" y="3"/>
                    <a:pt x="9" y="2"/>
                    <a:pt x="9" y="1"/>
                  </a:cubicBezTo>
                  <a:cubicBezTo>
                    <a:pt x="9" y="1"/>
                    <a:pt x="9" y="1"/>
                    <a:pt x="9" y="1"/>
                  </a:cubicBezTo>
                  <a:cubicBezTo>
                    <a:pt x="9" y="1"/>
                    <a:pt x="9" y="1"/>
                    <a:pt x="8" y="1"/>
                  </a:cubicBezTo>
                  <a:cubicBezTo>
                    <a:pt x="8" y="1"/>
                    <a:pt x="8" y="0"/>
                    <a:pt x="7" y="0"/>
                  </a:cubicBezTo>
                  <a:cubicBezTo>
                    <a:pt x="6" y="0"/>
                    <a:pt x="6" y="0"/>
                    <a:pt x="6" y="0"/>
                  </a:cubicBezTo>
                  <a:cubicBezTo>
                    <a:pt x="6" y="1"/>
                    <a:pt x="6" y="1"/>
                    <a:pt x="5" y="1"/>
                  </a:cubicBezTo>
                  <a:cubicBezTo>
                    <a:pt x="4" y="2"/>
                    <a:pt x="4" y="3"/>
                    <a:pt x="3" y="3"/>
                  </a:cubicBezTo>
                  <a:cubicBezTo>
                    <a:pt x="2" y="4"/>
                    <a:pt x="1" y="5"/>
                    <a:pt x="0" y="6"/>
                  </a:cubicBezTo>
                  <a:close/>
                </a:path>
              </a:pathLst>
            </a:custGeom>
            <a:grpFill/>
            <a:ln>
              <a:noFill/>
            </a:ln>
          </p:spPr>
          <p:txBody>
            <a:bodyPr vert="horz" wrap="square" lIns="68580" tIns="34290" rIns="68580" bIns="34290" numCol="1" anchor="t" anchorCtr="0" compatLnSpc="1">
              <a:prstTxWarp prst="textNoShape">
                <a:avLst/>
              </a:prstTxWarp>
            </a:bodyPr>
            <a:lstStyle/>
            <a:p>
              <a:endParaRPr lang="en-US" sz="1350"/>
            </a:p>
          </p:txBody>
        </p:sp>
        <p:sp>
          <p:nvSpPr>
            <p:cNvPr id="51" name="Freeform 53"/>
            <p:cNvSpPr>
              <a:spLocks/>
            </p:cNvSpPr>
            <p:nvPr/>
          </p:nvSpPr>
          <p:spPr bwMode="auto">
            <a:xfrm>
              <a:off x="7981895" y="6101891"/>
              <a:ext cx="117869" cy="91677"/>
            </a:xfrm>
            <a:custGeom>
              <a:avLst/>
              <a:gdLst>
                <a:gd name="T0" fmla="*/ 0 w 19"/>
                <a:gd name="T1" fmla="*/ 11 h 15"/>
                <a:gd name="T2" fmla="*/ 0 w 19"/>
                <a:gd name="T3" fmla="*/ 12 h 15"/>
                <a:gd name="T4" fmla="*/ 1 w 19"/>
                <a:gd name="T5" fmla="*/ 12 h 15"/>
                <a:gd name="T6" fmla="*/ 3 w 19"/>
                <a:gd name="T7" fmla="*/ 11 h 15"/>
                <a:gd name="T8" fmla="*/ 3 w 19"/>
                <a:gd name="T9" fmla="*/ 12 h 15"/>
                <a:gd name="T10" fmla="*/ 3 w 19"/>
                <a:gd name="T11" fmla="*/ 14 h 15"/>
                <a:gd name="T12" fmla="*/ 3 w 19"/>
                <a:gd name="T13" fmla="*/ 15 h 15"/>
                <a:gd name="T14" fmla="*/ 3 w 19"/>
                <a:gd name="T15" fmla="*/ 15 h 15"/>
                <a:gd name="T16" fmla="*/ 4 w 19"/>
                <a:gd name="T17" fmla="*/ 14 h 15"/>
                <a:gd name="T18" fmla="*/ 9 w 19"/>
                <a:gd name="T19" fmla="*/ 9 h 15"/>
                <a:gd name="T20" fmla="*/ 12 w 19"/>
                <a:gd name="T21" fmla="*/ 6 h 15"/>
                <a:gd name="T22" fmla="*/ 15 w 19"/>
                <a:gd name="T23" fmla="*/ 5 h 15"/>
                <a:gd name="T24" fmla="*/ 16 w 19"/>
                <a:gd name="T25" fmla="*/ 4 h 15"/>
                <a:gd name="T26" fmla="*/ 18 w 19"/>
                <a:gd name="T27" fmla="*/ 2 h 15"/>
                <a:gd name="T28" fmla="*/ 19 w 19"/>
                <a:gd name="T29" fmla="*/ 1 h 15"/>
                <a:gd name="T30" fmla="*/ 19 w 19"/>
                <a:gd name="T31" fmla="*/ 0 h 15"/>
                <a:gd name="T32" fmla="*/ 16 w 19"/>
                <a:gd name="T33" fmla="*/ 1 h 15"/>
                <a:gd name="T34" fmla="*/ 15 w 19"/>
                <a:gd name="T35" fmla="*/ 2 h 15"/>
                <a:gd name="T36" fmla="*/ 14 w 19"/>
                <a:gd name="T37" fmla="*/ 3 h 15"/>
                <a:gd name="T38" fmla="*/ 11 w 19"/>
                <a:gd name="T39" fmla="*/ 4 h 15"/>
                <a:gd name="T40" fmla="*/ 6 w 19"/>
                <a:gd name="T41" fmla="*/ 6 h 15"/>
                <a:gd name="T42" fmla="*/ 1 w 19"/>
                <a:gd name="T43" fmla="*/ 8 h 15"/>
                <a:gd name="T44" fmla="*/ 0 w 19"/>
                <a:gd name="T45" fmla="*/ 11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19" h="15">
                  <a:moveTo>
                    <a:pt x="0" y="11"/>
                  </a:moveTo>
                  <a:cubicBezTo>
                    <a:pt x="0" y="12"/>
                    <a:pt x="0" y="12"/>
                    <a:pt x="0" y="12"/>
                  </a:cubicBezTo>
                  <a:cubicBezTo>
                    <a:pt x="1" y="12"/>
                    <a:pt x="1" y="12"/>
                    <a:pt x="1" y="12"/>
                  </a:cubicBezTo>
                  <a:cubicBezTo>
                    <a:pt x="2" y="12"/>
                    <a:pt x="2" y="11"/>
                    <a:pt x="3" y="11"/>
                  </a:cubicBezTo>
                  <a:cubicBezTo>
                    <a:pt x="3" y="11"/>
                    <a:pt x="3" y="12"/>
                    <a:pt x="3" y="12"/>
                  </a:cubicBezTo>
                  <a:cubicBezTo>
                    <a:pt x="3" y="13"/>
                    <a:pt x="3" y="13"/>
                    <a:pt x="3" y="14"/>
                  </a:cubicBezTo>
                  <a:cubicBezTo>
                    <a:pt x="3" y="15"/>
                    <a:pt x="3" y="15"/>
                    <a:pt x="3" y="15"/>
                  </a:cubicBezTo>
                  <a:cubicBezTo>
                    <a:pt x="3" y="15"/>
                    <a:pt x="3" y="15"/>
                    <a:pt x="3" y="15"/>
                  </a:cubicBezTo>
                  <a:cubicBezTo>
                    <a:pt x="3" y="15"/>
                    <a:pt x="4" y="14"/>
                    <a:pt x="4" y="14"/>
                  </a:cubicBezTo>
                  <a:cubicBezTo>
                    <a:pt x="6" y="12"/>
                    <a:pt x="7" y="11"/>
                    <a:pt x="9" y="9"/>
                  </a:cubicBezTo>
                  <a:cubicBezTo>
                    <a:pt x="10" y="8"/>
                    <a:pt x="10" y="7"/>
                    <a:pt x="12" y="6"/>
                  </a:cubicBezTo>
                  <a:cubicBezTo>
                    <a:pt x="13" y="6"/>
                    <a:pt x="14" y="6"/>
                    <a:pt x="15" y="5"/>
                  </a:cubicBezTo>
                  <a:cubicBezTo>
                    <a:pt x="15" y="4"/>
                    <a:pt x="15" y="4"/>
                    <a:pt x="16" y="4"/>
                  </a:cubicBezTo>
                  <a:cubicBezTo>
                    <a:pt x="16" y="3"/>
                    <a:pt x="17" y="3"/>
                    <a:pt x="18" y="2"/>
                  </a:cubicBezTo>
                  <a:cubicBezTo>
                    <a:pt x="18" y="2"/>
                    <a:pt x="19" y="1"/>
                    <a:pt x="19" y="1"/>
                  </a:cubicBezTo>
                  <a:cubicBezTo>
                    <a:pt x="19" y="0"/>
                    <a:pt x="19" y="0"/>
                    <a:pt x="19" y="0"/>
                  </a:cubicBezTo>
                  <a:cubicBezTo>
                    <a:pt x="18" y="0"/>
                    <a:pt x="17" y="0"/>
                    <a:pt x="16" y="1"/>
                  </a:cubicBezTo>
                  <a:cubicBezTo>
                    <a:pt x="15" y="1"/>
                    <a:pt x="15" y="2"/>
                    <a:pt x="15" y="2"/>
                  </a:cubicBezTo>
                  <a:cubicBezTo>
                    <a:pt x="15" y="2"/>
                    <a:pt x="15" y="2"/>
                    <a:pt x="14" y="3"/>
                  </a:cubicBezTo>
                  <a:cubicBezTo>
                    <a:pt x="13" y="4"/>
                    <a:pt x="12" y="4"/>
                    <a:pt x="11" y="4"/>
                  </a:cubicBezTo>
                  <a:cubicBezTo>
                    <a:pt x="9" y="4"/>
                    <a:pt x="8" y="5"/>
                    <a:pt x="6" y="6"/>
                  </a:cubicBezTo>
                  <a:cubicBezTo>
                    <a:pt x="5" y="7"/>
                    <a:pt x="3" y="7"/>
                    <a:pt x="1" y="8"/>
                  </a:cubicBezTo>
                  <a:cubicBezTo>
                    <a:pt x="0" y="9"/>
                    <a:pt x="0" y="10"/>
                    <a:pt x="0" y="11"/>
                  </a:cubicBezTo>
                  <a:close/>
                </a:path>
              </a:pathLst>
            </a:custGeom>
            <a:grpFill/>
            <a:ln>
              <a:noFill/>
            </a:ln>
          </p:spPr>
          <p:txBody>
            <a:bodyPr vert="horz" wrap="square" lIns="68580" tIns="34290" rIns="68580" bIns="34290" numCol="1" anchor="t" anchorCtr="0" compatLnSpc="1">
              <a:prstTxWarp prst="textNoShape">
                <a:avLst/>
              </a:prstTxWarp>
            </a:bodyPr>
            <a:lstStyle/>
            <a:p>
              <a:endParaRPr lang="en-US" sz="1350"/>
            </a:p>
          </p:txBody>
        </p:sp>
      </p:grpSp>
      <p:sp>
        <p:nvSpPr>
          <p:cNvPr id="59" name="Freeform 1021"/>
          <p:cNvSpPr>
            <a:spLocks noEditPoints="1"/>
          </p:cNvSpPr>
          <p:nvPr/>
        </p:nvSpPr>
        <p:spPr bwMode="auto">
          <a:xfrm>
            <a:off x="1404035" y="4019137"/>
            <a:ext cx="224571" cy="320496"/>
          </a:xfrm>
          <a:custGeom>
            <a:avLst/>
            <a:gdLst>
              <a:gd name="T0" fmla="*/ 656 w 667"/>
              <a:gd name="T1" fmla="*/ 464 h 960"/>
              <a:gd name="T2" fmla="*/ 544 w 667"/>
              <a:gd name="T3" fmla="*/ 272 h 960"/>
              <a:gd name="T4" fmla="*/ 656 w 667"/>
              <a:gd name="T5" fmla="*/ 85 h 960"/>
              <a:gd name="T6" fmla="*/ 656 w 667"/>
              <a:gd name="T7" fmla="*/ 48 h 960"/>
              <a:gd name="T8" fmla="*/ 629 w 667"/>
              <a:gd name="T9" fmla="*/ 32 h 960"/>
              <a:gd name="T10" fmla="*/ 64 w 667"/>
              <a:gd name="T11" fmla="*/ 32 h 960"/>
              <a:gd name="T12" fmla="*/ 32 w 667"/>
              <a:gd name="T13" fmla="*/ 0 h 960"/>
              <a:gd name="T14" fmla="*/ 0 w 667"/>
              <a:gd name="T15" fmla="*/ 32 h 960"/>
              <a:gd name="T16" fmla="*/ 0 w 667"/>
              <a:gd name="T17" fmla="*/ 928 h 960"/>
              <a:gd name="T18" fmla="*/ 32 w 667"/>
              <a:gd name="T19" fmla="*/ 960 h 960"/>
              <a:gd name="T20" fmla="*/ 64 w 667"/>
              <a:gd name="T21" fmla="*/ 928 h 960"/>
              <a:gd name="T22" fmla="*/ 64 w 667"/>
              <a:gd name="T23" fmla="*/ 517 h 960"/>
              <a:gd name="T24" fmla="*/ 629 w 667"/>
              <a:gd name="T25" fmla="*/ 517 h 960"/>
              <a:gd name="T26" fmla="*/ 629 w 667"/>
              <a:gd name="T27" fmla="*/ 517 h 960"/>
              <a:gd name="T28" fmla="*/ 661 w 667"/>
              <a:gd name="T29" fmla="*/ 485 h 960"/>
              <a:gd name="T30" fmla="*/ 656 w 667"/>
              <a:gd name="T31" fmla="*/ 464 h 960"/>
              <a:gd name="T32" fmla="*/ 64 w 667"/>
              <a:gd name="T33" fmla="*/ 448 h 960"/>
              <a:gd name="T34" fmla="*/ 64 w 667"/>
              <a:gd name="T35" fmla="*/ 448 h 9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67" h="960">
                <a:moveTo>
                  <a:pt x="656" y="464"/>
                </a:moveTo>
                <a:cubicBezTo>
                  <a:pt x="544" y="272"/>
                  <a:pt x="544" y="272"/>
                  <a:pt x="544" y="272"/>
                </a:cubicBezTo>
                <a:cubicBezTo>
                  <a:pt x="656" y="85"/>
                  <a:pt x="656" y="85"/>
                  <a:pt x="656" y="85"/>
                </a:cubicBezTo>
                <a:cubicBezTo>
                  <a:pt x="667" y="74"/>
                  <a:pt x="667" y="58"/>
                  <a:pt x="656" y="48"/>
                </a:cubicBezTo>
                <a:cubicBezTo>
                  <a:pt x="651" y="37"/>
                  <a:pt x="640" y="32"/>
                  <a:pt x="629" y="32"/>
                </a:cubicBezTo>
                <a:cubicBezTo>
                  <a:pt x="64" y="32"/>
                  <a:pt x="64" y="32"/>
                  <a:pt x="64" y="32"/>
                </a:cubicBezTo>
                <a:cubicBezTo>
                  <a:pt x="64" y="16"/>
                  <a:pt x="48" y="0"/>
                  <a:pt x="32" y="0"/>
                </a:cubicBezTo>
                <a:cubicBezTo>
                  <a:pt x="11" y="0"/>
                  <a:pt x="0" y="16"/>
                  <a:pt x="0" y="32"/>
                </a:cubicBezTo>
                <a:cubicBezTo>
                  <a:pt x="0" y="928"/>
                  <a:pt x="0" y="928"/>
                  <a:pt x="0" y="928"/>
                </a:cubicBezTo>
                <a:cubicBezTo>
                  <a:pt x="0" y="944"/>
                  <a:pt x="11" y="960"/>
                  <a:pt x="32" y="960"/>
                </a:cubicBezTo>
                <a:cubicBezTo>
                  <a:pt x="48" y="960"/>
                  <a:pt x="64" y="944"/>
                  <a:pt x="64" y="928"/>
                </a:cubicBezTo>
                <a:cubicBezTo>
                  <a:pt x="64" y="517"/>
                  <a:pt x="64" y="517"/>
                  <a:pt x="64" y="517"/>
                </a:cubicBezTo>
                <a:cubicBezTo>
                  <a:pt x="629" y="517"/>
                  <a:pt x="629" y="517"/>
                  <a:pt x="629" y="517"/>
                </a:cubicBezTo>
                <a:cubicBezTo>
                  <a:pt x="629" y="517"/>
                  <a:pt x="629" y="517"/>
                  <a:pt x="629" y="517"/>
                </a:cubicBezTo>
                <a:cubicBezTo>
                  <a:pt x="645" y="517"/>
                  <a:pt x="661" y="501"/>
                  <a:pt x="661" y="485"/>
                </a:cubicBezTo>
                <a:cubicBezTo>
                  <a:pt x="661" y="474"/>
                  <a:pt x="661" y="469"/>
                  <a:pt x="656" y="464"/>
                </a:cubicBezTo>
                <a:close/>
                <a:moveTo>
                  <a:pt x="64" y="448"/>
                </a:moveTo>
                <a:cubicBezTo>
                  <a:pt x="64" y="448"/>
                  <a:pt x="64" y="448"/>
                  <a:pt x="64" y="448"/>
                </a:cubicBezTo>
              </a:path>
            </a:pathLst>
          </a:custGeom>
          <a:solidFill>
            <a:schemeClr val="bg2"/>
          </a:solidFill>
          <a:ln w="0">
            <a:noFill/>
            <a:prstDash val="solid"/>
            <a:round/>
            <a:headEnd/>
            <a:tailEnd/>
          </a:ln>
        </p:spPr>
        <p:txBody>
          <a:bodyPr vert="horz" wrap="square" lIns="68580" tIns="34290" rIns="68580" bIns="34290" numCol="1" anchor="t" anchorCtr="0" compatLnSpc="1">
            <a:prstTxWarp prst="textNoShape">
              <a:avLst/>
            </a:prstTxWarp>
          </a:bodyPr>
          <a:lstStyle/>
          <a:p>
            <a:endParaRPr lang="en-US" sz="1350">
              <a:solidFill>
                <a:schemeClr val="bg2"/>
              </a:solidFill>
            </a:endParaRPr>
          </a:p>
        </p:txBody>
      </p:sp>
      <p:sp>
        <p:nvSpPr>
          <p:cNvPr id="60" name="Freeform 1021"/>
          <p:cNvSpPr>
            <a:spLocks noEditPoints="1"/>
          </p:cNvSpPr>
          <p:nvPr/>
        </p:nvSpPr>
        <p:spPr bwMode="auto">
          <a:xfrm>
            <a:off x="2643227" y="2901338"/>
            <a:ext cx="224571" cy="320496"/>
          </a:xfrm>
          <a:custGeom>
            <a:avLst/>
            <a:gdLst>
              <a:gd name="T0" fmla="*/ 656 w 667"/>
              <a:gd name="T1" fmla="*/ 464 h 960"/>
              <a:gd name="T2" fmla="*/ 544 w 667"/>
              <a:gd name="T3" fmla="*/ 272 h 960"/>
              <a:gd name="T4" fmla="*/ 656 w 667"/>
              <a:gd name="T5" fmla="*/ 85 h 960"/>
              <a:gd name="T6" fmla="*/ 656 w 667"/>
              <a:gd name="T7" fmla="*/ 48 h 960"/>
              <a:gd name="T8" fmla="*/ 629 w 667"/>
              <a:gd name="T9" fmla="*/ 32 h 960"/>
              <a:gd name="T10" fmla="*/ 64 w 667"/>
              <a:gd name="T11" fmla="*/ 32 h 960"/>
              <a:gd name="T12" fmla="*/ 32 w 667"/>
              <a:gd name="T13" fmla="*/ 0 h 960"/>
              <a:gd name="T14" fmla="*/ 0 w 667"/>
              <a:gd name="T15" fmla="*/ 32 h 960"/>
              <a:gd name="T16" fmla="*/ 0 w 667"/>
              <a:gd name="T17" fmla="*/ 928 h 960"/>
              <a:gd name="T18" fmla="*/ 32 w 667"/>
              <a:gd name="T19" fmla="*/ 960 h 960"/>
              <a:gd name="T20" fmla="*/ 64 w 667"/>
              <a:gd name="T21" fmla="*/ 928 h 960"/>
              <a:gd name="T22" fmla="*/ 64 w 667"/>
              <a:gd name="T23" fmla="*/ 517 h 960"/>
              <a:gd name="T24" fmla="*/ 629 w 667"/>
              <a:gd name="T25" fmla="*/ 517 h 960"/>
              <a:gd name="T26" fmla="*/ 629 w 667"/>
              <a:gd name="T27" fmla="*/ 517 h 960"/>
              <a:gd name="T28" fmla="*/ 661 w 667"/>
              <a:gd name="T29" fmla="*/ 485 h 960"/>
              <a:gd name="T30" fmla="*/ 656 w 667"/>
              <a:gd name="T31" fmla="*/ 464 h 960"/>
              <a:gd name="T32" fmla="*/ 64 w 667"/>
              <a:gd name="T33" fmla="*/ 448 h 960"/>
              <a:gd name="T34" fmla="*/ 64 w 667"/>
              <a:gd name="T35" fmla="*/ 448 h 9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67" h="960">
                <a:moveTo>
                  <a:pt x="656" y="464"/>
                </a:moveTo>
                <a:cubicBezTo>
                  <a:pt x="544" y="272"/>
                  <a:pt x="544" y="272"/>
                  <a:pt x="544" y="272"/>
                </a:cubicBezTo>
                <a:cubicBezTo>
                  <a:pt x="656" y="85"/>
                  <a:pt x="656" y="85"/>
                  <a:pt x="656" y="85"/>
                </a:cubicBezTo>
                <a:cubicBezTo>
                  <a:pt x="667" y="74"/>
                  <a:pt x="667" y="58"/>
                  <a:pt x="656" y="48"/>
                </a:cubicBezTo>
                <a:cubicBezTo>
                  <a:pt x="651" y="37"/>
                  <a:pt x="640" y="32"/>
                  <a:pt x="629" y="32"/>
                </a:cubicBezTo>
                <a:cubicBezTo>
                  <a:pt x="64" y="32"/>
                  <a:pt x="64" y="32"/>
                  <a:pt x="64" y="32"/>
                </a:cubicBezTo>
                <a:cubicBezTo>
                  <a:pt x="64" y="16"/>
                  <a:pt x="48" y="0"/>
                  <a:pt x="32" y="0"/>
                </a:cubicBezTo>
                <a:cubicBezTo>
                  <a:pt x="11" y="0"/>
                  <a:pt x="0" y="16"/>
                  <a:pt x="0" y="32"/>
                </a:cubicBezTo>
                <a:cubicBezTo>
                  <a:pt x="0" y="928"/>
                  <a:pt x="0" y="928"/>
                  <a:pt x="0" y="928"/>
                </a:cubicBezTo>
                <a:cubicBezTo>
                  <a:pt x="0" y="944"/>
                  <a:pt x="11" y="960"/>
                  <a:pt x="32" y="960"/>
                </a:cubicBezTo>
                <a:cubicBezTo>
                  <a:pt x="48" y="960"/>
                  <a:pt x="64" y="944"/>
                  <a:pt x="64" y="928"/>
                </a:cubicBezTo>
                <a:cubicBezTo>
                  <a:pt x="64" y="517"/>
                  <a:pt x="64" y="517"/>
                  <a:pt x="64" y="517"/>
                </a:cubicBezTo>
                <a:cubicBezTo>
                  <a:pt x="629" y="517"/>
                  <a:pt x="629" y="517"/>
                  <a:pt x="629" y="517"/>
                </a:cubicBezTo>
                <a:cubicBezTo>
                  <a:pt x="629" y="517"/>
                  <a:pt x="629" y="517"/>
                  <a:pt x="629" y="517"/>
                </a:cubicBezTo>
                <a:cubicBezTo>
                  <a:pt x="645" y="517"/>
                  <a:pt x="661" y="501"/>
                  <a:pt x="661" y="485"/>
                </a:cubicBezTo>
                <a:cubicBezTo>
                  <a:pt x="661" y="474"/>
                  <a:pt x="661" y="469"/>
                  <a:pt x="656" y="464"/>
                </a:cubicBezTo>
                <a:close/>
                <a:moveTo>
                  <a:pt x="64" y="448"/>
                </a:moveTo>
                <a:cubicBezTo>
                  <a:pt x="64" y="448"/>
                  <a:pt x="64" y="448"/>
                  <a:pt x="64" y="448"/>
                </a:cubicBezTo>
              </a:path>
            </a:pathLst>
          </a:custGeom>
          <a:solidFill>
            <a:schemeClr val="bg2"/>
          </a:solidFill>
          <a:ln w="0">
            <a:noFill/>
            <a:prstDash val="solid"/>
            <a:round/>
            <a:headEnd/>
            <a:tailEnd/>
          </a:ln>
        </p:spPr>
        <p:txBody>
          <a:bodyPr vert="horz" wrap="square" lIns="68580" tIns="34290" rIns="68580" bIns="34290" numCol="1" anchor="t" anchorCtr="0" compatLnSpc="1">
            <a:prstTxWarp prst="textNoShape">
              <a:avLst/>
            </a:prstTxWarp>
          </a:bodyPr>
          <a:lstStyle/>
          <a:p>
            <a:endParaRPr lang="en-US" sz="1350">
              <a:solidFill>
                <a:schemeClr val="bg2"/>
              </a:solidFill>
            </a:endParaRPr>
          </a:p>
        </p:txBody>
      </p:sp>
      <p:sp>
        <p:nvSpPr>
          <p:cNvPr id="61" name="Freeform 1021"/>
          <p:cNvSpPr>
            <a:spLocks noEditPoints="1"/>
          </p:cNvSpPr>
          <p:nvPr/>
        </p:nvSpPr>
        <p:spPr bwMode="auto">
          <a:xfrm>
            <a:off x="3119400" y="3728153"/>
            <a:ext cx="224571" cy="320496"/>
          </a:xfrm>
          <a:custGeom>
            <a:avLst/>
            <a:gdLst>
              <a:gd name="T0" fmla="*/ 656 w 667"/>
              <a:gd name="T1" fmla="*/ 464 h 960"/>
              <a:gd name="T2" fmla="*/ 544 w 667"/>
              <a:gd name="T3" fmla="*/ 272 h 960"/>
              <a:gd name="T4" fmla="*/ 656 w 667"/>
              <a:gd name="T5" fmla="*/ 85 h 960"/>
              <a:gd name="T6" fmla="*/ 656 w 667"/>
              <a:gd name="T7" fmla="*/ 48 h 960"/>
              <a:gd name="T8" fmla="*/ 629 w 667"/>
              <a:gd name="T9" fmla="*/ 32 h 960"/>
              <a:gd name="T10" fmla="*/ 64 w 667"/>
              <a:gd name="T11" fmla="*/ 32 h 960"/>
              <a:gd name="T12" fmla="*/ 32 w 667"/>
              <a:gd name="T13" fmla="*/ 0 h 960"/>
              <a:gd name="T14" fmla="*/ 0 w 667"/>
              <a:gd name="T15" fmla="*/ 32 h 960"/>
              <a:gd name="T16" fmla="*/ 0 w 667"/>
              <a:gd name="T17" fmla="*/ 928 h 960"/>
              <a:gd name="T18" fmla="*/ 32 w 667"/>
              <a:gd name="T19" fmla="*/ 960 h 960"/>
              <a:gd name="T20" fmla="*/ 64 w 667"/>
              <a:gd name="T21" fmla="*/ 928 h 960"/>
              <a:gd name="T22" fmla="*/ 64 w 667"/>
              <a:gd name="T23" fmla="*/ 517 h 960"/>
              <a:gd name="T24" fmla="*/ 629 w 667"/>
              <a:gd name="T25" fmla="*/ 517 h 960"/>
              <a:gd name="T26" fmla="*/ 629 w 667"/>
              <a:gd name="T27" fmla="*/ 517 h 960"/>
              <a:gd name="T28" fmla="*/ 661 w 667"/>
              <a:gd name="T29" fmla="*/ 485 h 960"/>
              <a:gd name="T30" fmla="*/ 656 w 667"/>
              <a:gd name="T31" fmla="*/ 464 h 960"/>
              <a:gd name="T32" fmla="*/ 64 w 667"/>
              <a:gd name="T33" fmla="*/ 448 h 960"/>
              <a:gd name="T34" fmla="*/ 64 w 667"/>
              <a:gd name="T35" fmla="*/ 448 h 9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67" h="960">
                <a:moveTo>
                  <a:pt x="656" y="464"/>
                </a:moveTo>
                <a:cubicBezTo>
                  <a:pt x="544" y="272"/>
                  <a:pt x="544" y="272"/>
                  <a:pt x="544" y="272"/>
                </a:cubicBezTo>
                <a:cubicBezTo>
                  <a:pt x="656" y="85"/>
                  <a:pt x="656" y="85"/>
                  <a:pt x="656" y="85"/>
                </a:cubicBezTo>
                <a:cubicBezTo>
                  <a:pt x="667" y="74"/>
                  <a:pt x="667" y="58"/>
                  <a:pt x="656" y="48"/>
                </a:cubicBezTo>
                <a:cubicBezTo>
                  <a:pt x="651" y="37"/>
                  <a:pt x="640" y="32"/>
                  <a:pt x="629" y="32"/>
                </a:cubicBezTo>
                <a:cubicBezTo>
                  <a:pt x="64" y="32"/>
                  <a:pt x="64" y="32"/>
                  <a:pt x="64" y="32"/>
                </a:cubicBezTo>
                <a:cubicBezTo>
                  <a:pt x="64" y="16"/>
                  <a:pt x="48" y="0"/>
                  <a:pt x="32" y="0"/>
                </a:cubicBezTo>
                <a:cubicBezTo>
                  <a:pt x="11" y="0"/>
                  <a:pt x="0" y="16"/>
                  <a:pt x="0" y="32"/>
                </a:cubicBezTo>
                <a:cubicBezTo>
                  <a:pt x="0" y="928"/>
                  <a:pt x="0" y="928"/>
                  <a:pt x="0" y="928"/>
                </a:cubicBezTo>
                <a:cubicBezTo>
                  <a:pt x="0" y="944"/>
                  <a:pt x="11" y="960"/>
                  <a:pt x="32" y="960"/>
                </a:cubicBezTo>
                <a:cubicBezTo>
                  <a:pt x="48" y="960"/>
                  <a:pt x="64" y="944"/>
                  <a:pt x="64" y="928"/>
                </a:cubicBezTo>
                <a:cubicBezTo>
                  <a:pt x="64" y="517"/>
                  <a:pt x="64" y="517"/>
                  <a:pt x="64" y="517"/>
                </a:cubicBezTo>
                <a:cubicBezTo>
                  <a:pt x="629" y="517"/>
                  <a:pt x="629" y="517"/>
                  <a:pt x="629" y="517"/>
                </a:cubicBezTo>
                <a:cubicBezTo>
                  <a:pt x="629" y="517"/>
                  <a:pt x="629" y="517"/>
                  <a:pt x="629" y="517"/>
                </a:cubicBezTo>
                <a:cubicBezTo>
                  <a:pt x="645" y="517"/>
                  <a:pt x="661" y="501"/>
                  <a:pt x="661" y="485"/>
                </a:cubicBezTo>
                <a:cubicBezTo>
                  <a:pt x="661" y="474"/>
                  <a:pt x="661" y="469"/>
                  <a:pt x="656" y="464"/>
                </a:cubicBezTo>
                <a:close/>
                <a:moveTo>
                  <a:pt x="64" y="448"/>
                </a:moveTo>
                <a:cubicBezTo>
                  <a:pt x="64" y="448"/>
                  <a:pt x="64" y="448"/>
                  <a:pt x="64" y="448"/>
                </a:cubicBezTo>
              </a:path>
            </a:pathLst>
          </a:custGeom>
          <a:solidFill>
            <a:schemeClr val="bg2"/>
          </a:solidFill>
          <a:ln w="0">
            <a:noFill/>
            <a:prstDash val="solid"/>
            <a:round/>
            <a:headEnd/>
            <a:tailEnd/>
          </a:ln>
        </p:spPr>
        <p:txBody>
          <a:bodyPr vert="horz" wrap="square" lIns="68580" tIns="34290" rIns="68580" bIns="34290" numCol="1" anchor="t" anchorCtr="0" compatLnSpc="1">
            <a:prstTxWarp prst="textNoShape">
              <a:avLst/>
            </a:prstTxWarp>
          </a:bodyPr>
          <a:lstStyle/>
          <a:p>
            <a:endParaRPr lang="en-US" sz="1350">
              <a:solidFill>
                <a:schemeClr val="bg2"/>
              </a:solidFill>
            </a:endParaRPr>
          </a:p>
        </p:txBody>
      </p:sp>
      <p:grpSp>
        <p:nvGrpSpPr>
          <p:cNvPr id="64" name="Group 63"/>
          <p:cNvGrpSpPr/>
          <p:nvPr/>
        </p:nvGrpSpPr>
        <p:grpSpPr>
          <a:xfrm>
            <a:off x="5213016" y="2883047"/>
            <a:ext cx="310868" cy="310868"/>
            <a:chOff x="6459926" y="2061062"/>
            <a:chExt cx="705198" cy="705198"/>
          </a:xfrm>
        </p:grpSpPr>
        <p:sp>
          <p:nvSpPr>
            <p:cNvPr id="63" name="Oval 62"/>
            <p:cNvSpPr/>
            <p:nvPr/>
          </p:nvSpPr>
          <p:spPr>
            <a:xfrm>
              <a:off x="6459926" y="2061062"/>
              <a:ext cx="705198" cy="705198"/>
            </a:xfrm>
            <a:prstGeom prst="ellipse">
              <a:avLst/>
            </a:prstGeom>
            <a:noFill/>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62" name="Freeform 1021"/>
            <p:cNvSpPr>
              <a:spLocks noEditPoints="1"/>
            </p:cNvSpPr>
            <p:nvPr/>
          </p:nvSpPr>
          <p:spPr bwMode="auto">
            <a:xfrm>
              <a:off x="6700911" y="2241703"/>
              <a:ext cx="299428" cy="427328"/>
            </a:xfrm>
            <a:custGeom>
              <a:avLst/>
              <a:gdLst>
                <a:gd name="T0" fmla="*/ 656 w 667"/>
                <a:gd name="T1" fmla="*/ 464 h 960"/>
                <a:gd name="T2" fmla="*/ 544 w 667"/>
                <a:gd name="T3" fmla="*/ 272 h 960"/>
                <a:gd name="T4" fmla="*/ 656 w 667"/>
                <a:gd name="T5" fmla="*/ 85 h 960"/>
                <a:gd name="T6" fmla="*/ 656 w 667"/>
                <a:gd name="T7" fmla="*/ 48 h 960"/>
                <a:gd name="T8" fmla="*/ 629 w 667"/>
                <a:gd name="T9" fmla="*/ 32 h 960"/>
                <a:gd name="T10" fmla="*/ 64 w 667"/>
                <a:gd name="T11" fmla="*/ 32 h 960"/>
                <a:gd name="T12" fmla="*/ 32 w 667"/>
                <a:gd name="T13" fmla="*/ 0 h 960"/>
                <a:gd name="T14" fmla="*/ 0 w 667"/>
                <a:gd name="T15" fmla="*/ 32 h 960"/>
                <a:gd name="T16" fmla="*/ 0 w 667"/>
                <a:gd name="T17" fmla="*/ 928 h 960"/>
                <a:gd name="T18" fmla="*/ 32 w 667"/>
                <a:gd name="T19" fmla="*/ 960 h 960"/>
                <a:gd name="T20" fmla="*/ 64 w 667"/>
                <a:gd name="T21" fmla="*/ 928 h 960"/>
                <a:gd name="T22" fmla="*/ 64 w 667"/>
                <a:gd name="T23" fmla="*/ 517 h 960"/>
                <a:gd name="T24" fmla="*/ 629 w 667"/>
                <a:gd name="T25" fmla="*/ 517 h 960"/>
                <a:gd name="T26" fmla="*/ 629 w 667"/>
                <a:gd name="T27" fmla="*/ 517 h 960"/>
                <a:gd name="T28" fmla="*/ 661 w 667"/>
                <a:gd name="T29" fmla="*/ 485 h 960"/>
                <a:gd name="T30" fmla="*/ 656 w 667"/>
                <a:gd name="T31" fmla="*/ 464 h 960"/>
                <a:gd name="T32" fmla="*/ 64 w 667"/>
                <a:gd name="T33" fmla="*/ 448 h 960"/>
                <a:gd name="T34" fmla="*/ 64 w 667"/>
                <a:gd name="T35" fmla="*/ 448 h 9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67" h="960">
                  <a:moveTo>
                    <a:pt x="656" y="464"/>
                  </a:moveTo>
                  <a:cubicBezTo>
                    <a:pt x="544" y="272"/>
                    <a:pt x="544" y="272"/>
                    <a:pt x="544" y="272"/>
                  </a:cubicBezTo>
                  <a:cubicBezTo>
                    <a:pt x="656" y="85"/>
                    <a:pt x="656" y="85"/>
                    <a:pt x="656" y="85"/>
                  </a:cubicBezTo>
                  <a:cubicBezTo>
                    <a:pt x="667" y="74"/>
                    <a:pt x="667" y="58"/>
                    <a:pt x="656" y="48"/>
                  </a:cubicBezTo>
                  <a:cubicBezTo>
                    <a:pt x="651" y="37"/>
                    <a:pt x="640" y="32"/>
                    <a:pt x="629" y="32"/>
                  </a:cubicBezTo>
                  <a:cubicBezTo>
                    <a:pt x="64" y="32"/>
                    <a:pt x="64" y="32"/>
                    <a:pt x="64" y="32"/>
                  </a:cubicBezTo>
                  <a:cubicBezTo>
                    <a:pt x="64" y="16"/>
                    <a:pt x="48" y="0"/>
                    <a:pt x="32" y="0"/>
                  </a:cubicBezTo>
                  <a:cubicBezTo>
                    <a:pt x="11" y="0"/>
                    <a:pt x="0" y="16"/>
                    <a:pt x="0" y="32"/>
                  </a:cubicBezTo>
                  <a:cubicBezTo>
                    <a:pt x="0" y="928"/>
                    <a:pt x="0" y="928"/>
                    <a:pt x="0" y="928"/>
                  </a:cubicBezTo>
                  <a:cubicBezTo>
                    <a:pt x="0" y="944"/>
                    <a:pt x="11" y="960"/>
                    <a:pt x="32" y="960"/>
                  </a:cubicBezTo>
                  <a:cubicBezTo>
                    <a:pt x="48" y="960"/>
                    <a:pt x="64" y="944"/>
                    <a:pt x="64" y="928"/>
                  </a:cubicBezTo>
                  <a:cubicBezTo>
                    <a:pt x="64" y="517"/>
                    <a:pt x="64" y="517"/>
                    <a:pt x="64" y="517"/>
                  </a:cubicBezTo>
                  <a:cubicBezTo>
                    <a:pt x="629" y="517"/>
                    <a:pt x="629" y="517"/>
                    <a:pt x="629" y="517"/>
                  </a:cubicBezTo>
                  <a:cubicBezTo>
                    <a:pt x="629" y="517"/>
                    <a:pt x="629" y="517"/>
                    <a:pt x="629" y="517"/>
                  </a:cubicBezTo>
                  <a:cubicBezTo>
                    <a:pt x="645" y="517"/>
                    <a:pt x="661" y="501"/>
                    <a:pt x="661" y="485"/>
                  </a:cubicBezTo>
                  <a:cubicBezTo>
                    <a:pt x="661" y="474"/>
                    <a:pt x="661" y="469"/>
                    <a:pt x="656" y="464"/>
                  </a:cubicBezTo>
                  <a:close/>
                  <a:moveTo>
                    <a:pt x="64" y="448"/>
                  </a:moveTo>
                  <a:cubicBezTo>
                    <a:pt x="64" y="448"/>
                    <a:pt x="64" y="448"/>
                    <a:pt x="64" y="448"/>
                  </a:cubicBezTo>
                </a:path>
              </a:pathLst>
            </a:custGeom>
            <a:solidFill>
              <a:schemeClr val="accent1"/>
            </a:solidFill>
            <a:ln w="0">
              <a:noFill/>
              <a:prstDash val="solid"/>
              <a:round/>
              <a:headEnd/>
              <a:tailEnd/>
            </a:ln>
          </p:spPr>
          <p:txBody>
            <a:bodyPr vert="horz" wrap="square" lIns="68580" tIns="34290" rIns="68580" bIns="34290" numCol="1" anchor="t" anchorCtr="0" compatLnSpc="1">
              <a:prstTxWarp prst="textNoShape">
                <a:avLst/>
              </a:prstTxWarp>
            </a:bodyPr>
            <a:lstStyle/>
            <a:p>
              <a:endParaRPr lang="en-US" sz="1350">
                <a:solidFill>
                  <a:schemeClr val="bg2"/>
                </a:solidFill>
              </a:endParaRPr>
            </a:p>
          </p:txBody>
        </p:sp>
      </p:grpSp>
      <p:grpSp>
        <p:nvGrpSpPr>
          <p:cNvPr id="65" name="Group 64"/>
          <p:cNvGrpSpPr/>
          <p:nvPr/>
        </p:nvGrpSpPr>
        <p:grpSpPr>
          <a:xfrm>
            <a:off x="5213016" y="3737008"/>
            <a:ext cx="310868" cy="310868"/>
            <a:chOff x="6459926" y="2061062"/>
            <a:chExt cx="705198" cy="705198"/>
          </a:xfrm>
        </p:grpSpPr>
        <p:sp>
          <p:nvSpPr>
            <p:cNvPr id="66" name="Oval 65"/>
            <p:cNvSpPr/>
            <p:nvPr/>
          </p:nvSpPr>
          <p:spPr>
            <a:xfrm>
              <a:off x="6459926" y="2061062"/>
              <a:ext cx="705198" cy="705198"/>
            </a:xfrm>
            <a:prstGeom prst="ellipse">
              <a:avLst/>
            </a:prstGeom>
            <a:noFill/>
            <a:ln>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67" name="Freeform 1021"/>
            <p:cNvSpPr>
              <a:spLocks noEditPoints="1"/>
            </p:cNvSpPr>
            <p:nvPr/>
          </p:nvSpPr>
          <p:spPr bwMode="auto">
            <a:xfrm>
              <a:off x="6700911" y="2241703"/>
              <a:ext cx="299428" cy="427328"/>
            </a:xfrm>
            <a:custGeom>
              <a:avLst/>
              <a:gdLst>
                <a:gd name="T0" fmla="*/ 656 w 667"/>
                <a:gd name="T1" fmla="*/ 464 h 960"/>
                <a:gd name="T2" fmla="*/ 544 w 667"/>
                <a:gd name="T3" fmla="*/ 272 h 960"/>
                <a:gd name="T4" fmla="*/ 656 w 667"/>
                <a:gd name="T5" fmla="*/ 85 h 960"/>
                <a:gd name="T6" fmla="*/ 656 w 667"/>
                <a:gd name="T7" fmla="*/ 48 h 960"/>
                <a:gd name="T8" fmla="*/ 629 w 667"/>
                <a:gd name="T9" fmla="*/ 32 h 960"/>
                <a:gd name="T10" fmla="*/ 64 w 667"/>
                <a:gd name="T11" fmla="*/ 32 h 960"/>
                <a:gd name="T12" fmla="*/ 32 w 667"/>
                <a:gd name="T13" fmla="*/ 0 h 960"/>
                <a:gd name="T14" fmla="*/ 0 w 667"/>
                <a:gd name="T15" fmla="*/ 32 h 960"/>
                <a:gd name="T16" fmla="*/ 0 w 667"/>
                <a:gd name="T17" fmla="*/ 928 h 960"/>
                <a:gd name="T18" fmla="*/ 32 w 667"/>
                <a:gd name="T19" fmla="*/ 960 h 960"/>
                <a:gd name="T20" fmla="*/ 64 w 667"/>
                <a:gd name="T21" fmla="*/ 928 h 960"/>
                <a:gd name="T22" fmla="*/ 64 w 667"/>
                <a:gd name="T23" fmla="*/ 517 h 960"/>
                <a:gd name="T24" fmla="*/ 629 w 667"/>
                <a:gd name="T25" fmla="*/ 517 h 960"/>
                <a:gd name="T26" fmla="*/ 629 w 667"/>
                <a:gd name="T27" fmla="*/ 517 h 960"/>
                <a:gd name="T28" fmla="*/ 661 w 667"/>
                <a:gd name="T29" fmla="*/ 485 h 960"/>
                <a:gd name="T30" fmla="*/ 656 w 667"/>
                <a:gd name="T31" fmla="*/ 464 h 960"/>
                <a:gd name="T32" fmla="*/ 64 w 667"/>
                <a:gd name="T33" fmla="*/ 448 h 960"/>
                <a:gd name="T34" fmla="*/ 64 w 667"/>
                <a:gd name="T35" fmla="*/ 448 h 9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67" h="960">
                  <a:moveTo>
                    <a:pt x="656" y="464"/>
                  </a:moveTo>
                  <a:cubicBezTo>
                    <a:pt x="544" y="272"/>
                    <a:pt x="544" y="272"/>
                    <a:pt x="544" y="272"/>
                  </a:cubicBezTo>
                  <a:cubicBezTo>
                    <a:pt x="656" y="85"/>
                    <a:pt x="656" y="85"/>
                    <a:pt x="656" y="85"/>
                  </a:cubicBezTo>
                  <a:cubicBezTo>
                    <a:pt x="667" y="74"/>
                    <a:pt x="667" y="58"/>
                    <a:pt x="656" y="48"/>
                  </a:cubicBezTo>
                  <a:cubicBezTo>
                    <a:pt x="651" y="37"/>
                    <a:pt x="640" y="32"/>
                    <a:pt x="629" y="32"/>
                  </a:cubicBezTo>
                  <a:cubicBezTo>
                    <a:pt x="64" y="32"/>
                    <a:pt x="64" y="32"/>
                    <a:pt x="64" y="32"/>
                  </a:cubicBezTo>
                  <a:cubicBezTo>
                    <a:pt x="64" y="16"/>
                    <a:pt x="48" y="0"/>
                    <a:pt x="32" y="0"/>
                  </a:cubicBezTo>
                  <a:cubicBezTo>
                    <a:pt x="11" y="0"/>
                    <a:pt x="0" y="16"/>
                    <a:pt x="0" y="32"/>
                  </a:cubicBezTo>
                  <a:cubicBezTo>
                    <a:pt x="0" y="928"/>
                    <a:pt x="0" y="928"/>
                    <a:pt x="0" y="928"/>
                  </a:cubicBezTo>
                  <a:cubicBezTo>
                    <a:pt x="0" y="944"/>
                    <a:pt x="11" y="960"/>
                    <a:pt x="32" y="960"/>
                  </a:cubicBezTo>
                  <a:cubicBezTo>
                    <a:pt x="48" y="960"/>
                    <a:pt x="64" y="944"/>
                    <a:pt x="64" y="928"/>
                  </a:cubicBezTo>
                  <a:cubicBezTo>
                    <a:pt x="64" y="517"/>
                    <a:pt x="64" y="517"/>
                    <a:pt x="64" y="517"/>
                  </a:cubicBezTo>
                  <a:cubicBezTo>
                    <a:pt x="629" y="517"/>
                    <a:pt x="629" y="517"/>
                    <a:pt x="629" y="517"/>
                  </a:cubicBezTo>
                  <a:cubicBezTo>
                    <a:pt x="629" y="517"/>
                    <a:pt x="629" y="517"/>
                    <a:pt x="629" y="517"/>
                  </a:cubicBezTo>
                  <a:cubicBezTo>
                    <a:pt x="645" y="517"/>
                    <a:pt x="661" y="501"/>
                    <a:pt x="661" y="485"/>
                  </a:cubicBezTo>
                  <a:cubicBezTo>
                    <a:pt x="661" y="474"/>
                    <a:pt x="661" y="469"/>
                    <a:pt x="656" y="464"/>
                  </a:cubicBezTo>
                  <a:close/>
                  <a:moveTo>
                    <a:pt x="64" y="448"/>
                  </a:moveTo>
                  <a:cubicBezTo>
                    <a:pt x="64" y="448"/>
                    <a:pt x="64" y="448"/>
                    <a:pt x="64" y="448"/>
                  </a:cubicBezTo>
                </a:path>
              </a:pathLst>
            </a:custGeom>
            <a:solidFill>
              <a:schemeClr val="accent2"/>
            </a:solidFill>
            <a:ln w="0">
              <a:noFill/>
              <a:prstDash val="solid"/>
              <a:round/>
              <a:headEnd/>
              <a:tailEnd/>
            </a:ln>
          </p:spPr>
          <p:txBody>
            <a:bodyPr vert="horz" wrap="square" lIns="68580" tIns="34290" rIns="68580" bIns="34290" numCol="1" anchor="t" anchorCtr="0" compatLnSpc="1">
              <a:prstTxWarp prst="textNoShape">
                <a:avLst/>
              </a:prstTxWarp>
            </a:bodyPr>
            <a:lstStyle/>
            <a:p>
              <a:endParaRPr lang="en-US" sz="1350">
                <a:solidFill>
                  <a:schemeClr val="bg2"/>
                </a:solidFill>
              </a:endParaRPr>
            </a:p>
          </p:txBody>
        </p:sp>
      </p:grpSp>
      <p:grpSp>
        <p:nvGrpSpPr>
          <p:cNvPr id="68" name="Group 67"/>
          <p:cNvGrpSpPr/>
          <p:nvPr/>
        </p:nvGrpSpPr>
        <p:grpSpPr>
          <a:xfrm>
            <a:off x="5213016" y="4636218"/>
            <a:ext cx="310868" cy="310868"/>
            <a:chOff x="6459926" y="2061062"/>
            <a:chExt cx="705198" cy="705198"/>
          </a:xfrm>
        </p:grpSpPr>
        <p:sp>
          <p:nvSpPr>
            <p:cNvPr id="69" name="Oval 68"/>
            <p:cNvSpPr/>
            <p:nvPr/>
          </p:nvSpPr>
          <p:spPr>
            <a:xfrm>
              <a:off x="6459926" y="2061062"/>
              <a:ext cx="705198" cy="705198"/>
            </a:xfrm>
            <a:prstGeom prst="ellipse">
              <a:avLst/>
            </a:prstGeom>
            <a:noFill/>
            <a:ln>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70" name="Freeform 1021"/>
            <p:cNvSpPr>
              <a:spLocks noEditPoints="1"/>
            </p:cNvSpPr>
            <p:nvPr/>
          </p:nvSpPr>
          <p:spPr bwMode="auto">
            <a:xfrm>
              <a:off x="6700911" y="2241703"/>
              <a:ext cx="299428" cy="427328"/>
            </a:xfrm>
            <a:custGeom>
              <a:avLst/>
              <a:gdLst>
                <a:gd name="T0" fmla="*/ 656 w 667"/>
                <a:gd name="T1" fmla="*/ 464 h 960"/>
                <a:gd name="T2" fmla="*/ 544 w 667"/>
                <a:gd name="T3" fmla="*/ 272 h 960"/>
                <a:gd name="T4" fmla="*/ 656 w 667"/>
                <a:gd name="T5" fmla="*/ 85 h 960"/>
                <a:gd name="T6" fmla="*/ 656 w 667"/>
                <a:gd name="T7" fmla="*/ 48 h 960"/>
                <a:gd name="T8" fmla="*/ 629 w 667"/>
                <a:gd name="T9" fmla="*/ 32 h 960"/>
                <a:gd name="T10" fmla="*/ 64 w 667"/>
                <a:gd name="T11" fmla="*/ 32 h 960"/>
                <a:gd name="T12" fmla="*/ 32 w 667"/>
                <a:gd name="T13" fmla="*/ 0 h 960"/>
                <a:gd name="T14" fmla="*/ 0 w 667"/>
                <a:gd name="T15" fmla="*/ 32 h 960"/>
                <a:gd name="T16" fmla="*/ 0 w 667"/>
                <a:gd name="T17" fmla="*/ 928 h 960"/>
                <a:gd name="T18" fmla="*/ 32 w 667"/>
                <a:gd name="T19" fmla="*/ 960 h 960"/>
                <a:gd name="T20" fmla="*/ 64 w 667"/>
                <a:gd name="T21" fmla="*/ 928 h 960"/>
                <a:gd name="T22" fmla="*/ 64 w 667"/>
                <a:gd name="T23" fmla="*/ 517 h 960"/>
                <a:gd name="T24" fmla="*/ 629 w 667"/>
                <a:gd name="T25" fmla="*/ 517 h 960"/>
                <a:gd name="T26" fmla="*/ 629 w 667"/>
                <a:gd name="T27" fmla="*/ 517 h 960"/>
                <a:gd name="T28" fmla="*/ 661 w 667"/>
                <a:gd name="T29" fmla="*/ 485 h 960"/>
                <a:gd name="T30" fmla="*/ 656 w 667"/>
                <a:gd name="T31" fmla="*/ 464 h 960"/>
                <a:gd name="T32" fmla="*/ 64 w 667"/>
                <a:gd name="T33" fmla="*/ 448 h 960"/>
                <a:gd name="T34" fmla="*/ 64 w 667"/>
                <a:gd name="T35" fmla="*/ 448 h 9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67" h="960">
                  <a:moveTo>
                    <a:pt x="656" y="464"/>
                  </a:moveTo>
                  <a:cubicBezTo>
                    <a:pt x="544" y="272"/>
                    <a:pt x="544" y="272"/>
                    <a:pt x="544" y="272"/>
                  </a:cubicBezTo>
                  <a:cubicBezTo>
                    <a:pt x="656" y="85"/>
                    <a:pt x="656" y="85"/>
                    <a:pt x="656" y="85"/>
                  </a:cubicBezTo>
                  <a:cubicBezTo>
                    <a:pt x="667" y="74"/>
                    <a:pt x="667" y="58"/>
                    <a:pt x="656" y="48"/>
                  </a:cubicBezTo>
                  <a:cubicBezTo>
                    <a:pt x="651" y="37"/>
                    <a:pt x="640" y="32"/>
                    <a:pt x="629" y="32"/>
                  </a:cubicBezTo>
                  <a:cubicBezTo>
                    <a:pt x="64" y="32"/>
                    <a:pt x="64" y="32"/>
                    <a:pt x="64" y="32"/>
                  </a:cubicBezTo>
                  <a:cubicBezTo>
                    <a:pt x="64" y="16"/>
                    <a:pt x="48" y="0"/>
                    <a:pt x="32" y="0"/>
                  </a:cubicBezTo>
                  <a:cubicBezTo>
                    <a:pt x="11" y="0"/>
                    <a:pt x="0" y="16"/>
                    <a:pt x="0" y="32"/>
                  </a:cubicBezTo>
                  <a:cubicBezTo>
                    <a:pt x="0" y="928"/>
                    <a:pt x="0" y="928"/>
                    <a:pt x="0" y="928"/>
                  </a:cubicBezTo>
                  <a:cubicBezTo>
                    <a:pt x="0" y="944"/>
                    <a:pt x="11" y="960"/>
                    <a:pt x="32" y="960"/>
                  </a:cubicBezTo>
                  <a:cubicBezTo>
                    <a:pt x="48" y="960"/>
                    <a:pt x="64" y="944"/>
                    <a:pt x="64" y="928"/>
                  </a:cubicBezTo>
                  <a:cubicBezTo>
                    <a:pt x="64" y="517"/>
                    <a:pt x="64" y="517"/>
                    <a:pt x="64" y="517"/>
                  </a:cubicBezTo>
                  <a:cubicBezTo>
                    <a:pt x="629" y="517"/>
                    <a:pt x="629" y="517"/>
                    <a:pt x="629" y="517"/>
                  </a:cubicBezTo>
                  <a:cubicBezTo>
                    <a:pt x="629" y="517"/>
                    <a:pt x="629" y="517"/>
                    <a:pt x="629" y="517"/>
                  </a:cubicBezTo>
                  <a:cubicBezTo>
                    <a:pt x="645" y="517"/>
                    <a:pt x="661" y="501"/>
                    <a:pt x="661" y="485"/>
                  </a:cubicBezTo>
                  <a:cubicBezTo>
                    <a:pt x="661" y="474"/>
                    <a:pt x="661" y="469"/>
                    <a:pt x="656" y="464"/>
                  </a:cubicBezTo>
                  <a:close/>
                  <a:moveTo>
                    <a:pt x="64" y="448"/>
                  </a:moveTo>
                  <a:cubicBezTo>
                    <a:pt x="64" y="448"/>
                    <a:pt x="64" y="448"/>
                    <a:pt x="64" y="448"/>
                  </a:cubicBezTo>
                </a:path>
              </a:pathLst>
            </a:custGeom>
            <a:solidFill>
              <a:schemeClr val="accent3"/>
            </a:solidFill>
            <a:ln w="0">
              <a:noFill/>
              <a:prstDash val="solid"/>
              <a:round/>
              <a:headEnd/>
              <a:tailEnd/>
            </a:ln>
          </p:spPr>
          <p:txBody>
            <a:bodyPr vert="horz" wrap="square" lIns="68580" tIns="34290" rIns="68580" bIns="34290" numCol="1" anchor="t" anchorCtr="0" compatLnSpc="1">
              <a:prstTxWarp prst="textNoShape">
                <a:avLst/>
              </a:prstTxWarp>
            </a:bodyPr>
            <a:lstStyle/>
            <a:p>
              <a:endParaRPr lang="en-US" sz="1350">
                <a:solidFill>
                  <a:schemeClr val="bg2"/>
                </a:solidFill>
              </a:endParaRPr>
            </a:p>
          </p:txBody>
        </p:sp>
      </p:grpSp>
      <p:sp>
        <p:nvSpPr>
          <p:cNvPr id="71" name="TextBox 70"/>
          <p:cNvSpPr txBox="1"/>
          <p:nvPr/>
        </p:nvSpPr>
        <p:spPr>
          <a:xfrm>
            <a:off x="5530730" y="2721422"/>
            <a:ext cx="1083951" cy="300082"/>
          </a:xfrm>
          <a:prstGeom prst="rect">
            <a:avLst/>
          </a:prstGeom>
          <a:noFill/>
        </p:spPr>
        <p:txBody>
          <a:bodyPr wrap="none" rtlCol="0" anchor="ctr">
            <a:spAutoFit/>
          </a:bodyPr>
          <a:lstStyle/>
          <a:p>
            <a:pPr algn="ctr"/>
            <a:r>
              <a:rPr lang="en-US" sz="1350" b="1" dirty="0">
                <a:solidFill>
                  <a:schemeClr val="tx2"/>
                </a:solidFill>
              </a:rPr>
              <a:t>City Name</a:t>
            </a:r>
          </a:p>
        </p:txBody>
      </p:sp>
      <p:sp>
        <p:nvSpPr>
          <p:cNvPr id="72" name="TextBox 71"/>
          <p:cNvSpPr txBox="1"/>
          <p:nvPr/>
        </p:nvSpPr>
        <p:spPr>
          <a:xfrm>
            <a:off x="5575864" y="2946031"/>
            <a:ext cx="2633726" cy="415498"/>
          </a:xfrm>
          <a:prstGeom prst="rect">
            <a:avLst/>
          </a:prstGeom>
          <a:noFill/>
        </p:spPr>
        <p:txBody>
          <a:bodyPr wrap="square" rtlCol="0" anchor="ctr">
            <a:spAutoFit/>
          </a:bodyPr>
          <a:lstStyle/>
          <a:p>
            <a:r>
              <a:rPr lang="en-US" sz="1050" dirty="0">
                <a:solidFill>
                  <a:schemeClr val="tx2"/>
                </a:solidFill>
              </a:rPr>
              <a:t>Lorem ipsum dolor sit amet, consectetuer adipiscing elit. Aenean.</a:t>
            </a:r>
            <a:endParaRPr lang="en-US" sz="1050" b="1" dirty="0">
              <a:solidFill>
                <a:schemeClr val="tx2"/>
              </a:solidFill>
            </a:endParaRPr>
          </a:p>
        </p:txBody>
      </p:sp>
      <p:sp>
        <p:nvSpPr>
          <p:cNvPr id="73" name="TextBox 72"/>
          <p:cNvSpPr txBox="1"/>
          <p:nvPr/>
        </p:nvSpPr>
        <p:spPr>
          <a:xfrm>
            <a:off x="5530730" y="3589456"/>
            <a:ext cx="1083951" cy="300082"/>
          </a:xfrm>
          <a:prstGeom prst="rect">
            <a:avLst/>
          </a:prstGeom>
          <a:noFill/>
        </p:spPr>
        <p:txBody>
          <a:bodyPr wrap="none" rtlCol="0" anchor="ctr">
            <a:spAutoFit/>
          </a:bodyPr>
          <a:lstStyle/>
          <a:p>
            <a:pPr algn="ctr"/>
            <a:r>
              <a:rPr lang="en-US" sz="1350" b="1" dirty="0">
                <a:solidFill>
                  <a:schemeClr val="tx2"/>
                </a:solidFill>
              </a:rPr>
              <a:t>City Name</a:t>
            </a:r>
          </a:p>
        </p:txBody>
      </p:sp>
      <p:sp>
        <p:nvSpPr>
          <p:cNvPr id="74" name="TextBox 73"/>
          <p:cNvSpPr txBox="1"/>
          <p:nvPr/>
        </p:nvSpPr>
        <p:spPr>
          <a:xfrm>
            <a:off x="5575864" y="3814065"/>
            <a:ext cx="2633726" cy="415498"/>
          </a:xfrm>
          <a:prstGeom prst="rect">
            <a:avLst/>
          </a:prstGeom>
          <a:noFill/>
        </p:spPr>
        <p:txBody>
          <a:bodyPr wrap="square" rtlCol="0" anchor="ctr">
            <a:spAutoFit/>
          </a:bodyPr>
          <a:lstStyle/>
          <a:p>
            <a:r>
              <a:rPr lang="en-US" sz="1050" dirty="0">
                <a:solidFill>
                  <a:schemeClr val="tx2"/>
                </a:solidFill>
              </a:rPr>
              <a:t>Lorem ipsum dolor sit amet, consectetuer adipiscing elit. Aenean.</a:t>
            </a:r>
            <a:endParaRPr lang="en-US" sz="1050" b="1" dirty="0">
              <a:solidFill>
                <a:schemeClr val="tx2"/>
              </a:solidFill>
            </a:endParaRPr>
          </a:p>
        </p:txBody>
      </p:sp>
      <p:sp>
        <p:nvSpPr>
          <p:cNvPr id="75" name="TextBox 74"/>
          <p:cNvSpPr txBox="1"/>
          <p:nvPr/>
        </p:nvSpPr>
        <p:spPr>
          <a:xfrm>
            <a:off x="5530730" y="4489153"/>
            <a:ext cx="1083951" cy="300082"/>
          </a:xfrm>
          <a:prstGeom prst="rect">
            <a:avLst/>
          </a:prstGeom>
          <a:noFill/>
        </p:spPr>
        <p:txBody>
          <a:bodyPr wrap="none" rtlCol="0" anchor="ctr">
            <a:spAutoFit/>
          </a:bodyPr>
          <a:lstStyle/>
          <a:p>
            <a:pPr algn="ctr"/>
            <a:r>
              <a:rPr lang="en-US" sz="1350" b="1" dirty="0">
                <a:solidFill>
                  <a:schemeClr val="tx2"/>
                </a:solidFill>
              </a:rPr>
              <a:t>City Name</a:t>
            </a:r>
          </a:p>
        </p:txBody>
      </p:sp>
      <p:sp>
        <p:nvSpPr>
          <p:cNvPr id="76" name="TextBox 75"/>
          <p:cNvSpPr txBox="1"/>
          <p:nvPr/>
        </p:nvSpPr>
        <p:spPr>
          <a:xfrm>
            <a:off x="5575864" y="4713762"/>
            <a:ext cx="2633726" cy="415498"/>
          </a:xfrm>
          <a:prstGeom prst="rect">
            <a:avLst/>
          </a:prstGeom>
          <a:noFill/>
        </p:spPr>
        <p:txBody>
          <a:bodyPr wrap="square" rtlCol="0" anchor="ctr">
            <a:spAutoFit/>
          </a:bodyPr>
          <a:lstStyle/>
          <a:p>
            <a:r>
              <a:rPr lang="en-US" sz="1050" dirty="0">
                <a:solidFill>
                  <a:schemeClr val="tx2"/>
                </a:solidFill>
              </a:rPr>
              <a:t>Lorem ipsum dolor sit amet, consectetuer adipiscing elit. Aenean.</a:t>
            </a:r>
            <a:endParaRPr lang="en-US" sz="1050" b="1" dirty="0">
              <a:solidFill>
                <a:schemeClr val="tx2"/>
              </a:solidFill>
            </a:endParaRPr>
          </a:p>
        </p:txBody>
      </p:sp>
      <p:sp>
        <p:nvSpPr>
          <p:cNvPr id="77" name="TextBox 76"/>
          <p:cNvSpPr txBox="1"/>
          <p:nvPr/>
        </p:nvSpPr>
        <p:spPr>
          <a:xfrm>
            <a:off x="2821410" y="781949"/>
            <a:ext cx="3501280" cy="553998"/>
          </a:xfrm>
          <a:prstGeom prst="rect">
            <a:avLst/>
          </a:prstGeom>
          <a:noFill/>
        </p:spPr>
        <p:txBody>
          <a:bodyPr wrap="none" rtlCol="0" anchor="ctr">
            <a:spAutoFit/>
          </a:bodyPr>
          <a:lstStyle/>
          <a:p>
            <a:pPr algn="ctr"/>
            <a:r>
              <a:rPr lang="en-US" sz="3000" dirty="0">
                <a:solidFill>
                  <a:schemeClr val="accent1"/>
                </a:solidFill>
                <a:latin typeface="+mj-lt"/>
              </a:rPr>
              <a:t>Map</a:t>
            </a:r>
            <a:r>
              <a:rPr lang="en-US" sz="3000" dirty="0">
                <a:solidFill>
                  <a:schemeClr val="tx2"/>
                </a:solidFill>
                <a:latin typeface="+mj-lt"/>
              </a:rPr>
              <a:t> Infographic, Asia Map</a:t>
            </a:r>
          </a:p>
        </p:txBody>
      </p:sp>
      <p:sp>
        <p:nvSpPr>
          <p:cNvPr id="78" name="TextBox 77"/>
          <p:cNvSpPr txBox="1"/>
          <p:nvPr/>
        </p:nvSpPr>
        <p:spPr>
          <a:xfrm>
            <a:off x="685801" y="1243614"/>
            <a:ext cx="7772400" cy="369332"/>
          </a:xfrm>
          <a:prstGeom prst="rect">
            <a:avLst/>
          </a:prstGeom>
          <a:noFill/>
        </p:spPr>
        <p:txBody>
          <a:bodyPr wrap="square" rtlCol="0" anchor="ctr">
            <a:spAutoFit/>
          </a:bodyPr>
          <a:lstStyle/>
          <a:p>
            <a:pPr algn="ctr"/>
            <a:r>
              <a:rPr lang="en-US" sz="900" dirty="0">
                <a:solidFill>
                  <a:schemeClr val="tx2"/>
                </a:solidFill>
              </a:rPr>
              <a:t>Lorem ipsum dolor sit amet, consectetuer adipiscing elit. Aenean commodo ligula eget dolor. </a:t>
            </a:r>
            <a:r>
              <a:rPr lang="en-US" sz="900" b="1" dirty="0">
                <a:solidFill>
                  <a:schemeClr val="accent1"/>
                </a:solidFill>
              </a:rPr>
              <a:t>Aenean massa. Cum sociis natoque penatibus </a:t>
            </a:r>
            <a:r>
              <a:rPr lang="en-US" sz="900" dirty="0">
                <a:solidFill>
                  <a:schemeClr val="tx2"/>
                </a:solidFill>
              </a:rPr>
              <a:t>magnis dis parturient montes, nascetur ridiculus mus. Donec quam felis, ultricies nec, pellentesque eu, pretium quis, sem.</a:t>
            </a:r>
          </a:p>
        </p:txBody>
      </p:sp>
    </p:spTree>
    <p:extLst>
      <p:ext uri="{BB962C8B-B14F-4D97-AF65-F5344CB8AC3E}">
        <p14:creationId xmlns:p14="http://schemas.microsoft.com/office/powerpoint/2010/main" val="261381705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58"/>
                                            </p:tgtEl>
                                            <p:attrNameLst>
                                              <p:attrName>style.visibility</p:attrName>
                                            </p:attrNameLst>
                                          </p:cBhvr>
                                          <p:to>
                                            <p:strVal val="visible"/>
                                          </p:to>
                                        </p:set>
                                        <p:anim calcmode="lin" valueType="num">
                                          <p:cBhvr>
                                            <p:cTn id="7" dur="500" fill="hold"/>
                                            <p:tgtEl>
                                              <p:spTgt spid="58"/>
                                            </p:tgtEl>
                                            <p:attrNameLst>
                                              <p:attrName>ppt_w</p:attrName>
                                            </p:attrNameLst>
                                          </p:cBhvr>
                                          <p:tavLst>
                                            <p:tav tm="0">
                                              <p:val>
                                                <p:fltVal val="0"/>
                                              </p:val>
                                            </p:tav>
                                            <p:tav tm="100000">
                                              <p:val>
                                                <p:strVal val="#ppt_w"/>
                                              </p:val>
                                            </p:tav>
                                          </p:tavLst>
                                        </p:anim>
                                        <p:anim calcmode="lin" valueType="num">
                                          <p:cBhvr>
                                            <p:cTn id="8" dur="500" fill="hold"/>
                                            <p:tgtEl>
                                              <p:spTgt spid="58"/>
                                            </p:tgtEl>
                                            <p:attrNameLst>
                                              <p:attrName>ppt_h</p:attrName>
                                            </p:attrNameLst>
                                          </p:cBhvr>
                                          <p:tavLst>
                                            <p:tav tm="0">
                                              <p:val>
                                                <p:fltVal val="0"/>
                                              </p:val>
                                            </p:tav>
                                            <p:tav tm="100000">
                                              <p:val>
                                                <p:strVal val="#ppt_h"/>
                                              </p:val>
                                            </p:tav>
                                          </p:tavLst>
                                        </p:anim>
                                        <p:animEffect transition="in" filter="fade">
                                          <p:cBhvr>
                                            <p:cTn id="9" dur="500"/>
                                            <p:tgtEl>
                                              <p:spTgt spid="58"/>
                                            </p:tgtEl>
                                          </p:cBhvr>
                                        </p:animEffect>
                                      </p:childTnLst>
                                    </p:cTn>
                                  </p:par>
                                </p:childTnLst>
                              </p:cTn>
                            </p:par>
                            <p:par>
                              <p:cTn id="10" fill="hold">
                                <p:stCondLst>
                                  <p:cond delay="500"/>
                                </p:stCondLst>
                                <p:childTnLst>
                                  <p:par>
                                    <p:cTn id="11" presetID="10" presetClass="entr" presetSubtype="0" fill="hold" grpId="0" nodeType="afterEffect">
                                      <p:stCondLst>
                                        <p:cond delay="0"/>
                                      </p:stCondLst>
                                      <p:childTnLst>
                                        <p:set>
                                          <p:cBhvr>
                                            <p:cTn id="12" dur="1" fill="hold">
                                              <p:stCondLst>
                                                <p:cond delay="0"/>
                                              </p:stCondLst>
                                            </p:cTn>
                                            <p:tgtEl>
                                              <p:spTgt spid="60"/>
                                            </p:tgtEl>
                                            <p:attrNameLst>
                                              <p:attrName>style.visibility</p:attrName>
                                            </p:attrNameLst>
                                          </p:cBhvr>
                                          <p:to>
                                            <p:strVal val="visible"/>
                                          </p:to>
                                        </p:set>
                                        <p:animEffect transition="in" filter="fade">
                                          <p:cBhvr>
                                            <p:cTn id="13" dur="500"/>
                                            <p:tgtEl>
                                              <p:spTgt spid="60"/>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59"/>
                                            </p:tgtEl>
                                            <p:attrNameLst>
                                              <p:attrName>style.visibility</p:attrName>
                                            </p:attrNameLst>
                                          </p:cBhvr>
                                          <p:to>
                                            <p:strVal val="visible"/>
                                          </p:to>
                                        </p:set>
                                        <p:animEffect transition="in" filter="fade">
                                          <p:cBhvr>
                                            <p:cTn id="16" dur="500"/>
                                            <p:tgtEl>
                                              <p:spTgt spid="59"/>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61"/>
                                            </p:tgtEl>
                                            <p:attrNameLst>
                                              <p:attrName>style.visibility</p:attrName>
                                            </p:attrNameLst>
                                          </p:cBhvr>
                                          <p:to>
                                            <p:strVal val="visible"/>
                                          </p:to>
                                        </p:set>
                                        <p:animEffect transition="in" filter="fade">
                                          <p:cBhvr>
                                            <p:cTn id="19" dur="500"/>
                                            <p:tgtEl>
                                              <p:spTgt spid="61"/>
                                            </p:tgtEl>
                                          </p:cBhvr>
                                        </p:animEffect>
                                      </p:childTnLst>
                                    </p:cTn>
                                  </p:par>
                                </p:childTnLst>
                              </p:cTn>
                            </p:par>
                            <p:par>
                              <p:cTn id="20" fill="hold">
                                <p:stCondLst>
                                  <p:cond delay="1000"/>
                                </p:stCondLst>
                                <p:childTnLst>
                                  <p:par>
                                    <p:cTn id="21" presetID="2" presetClass="entr" presetSubtype="2" fill="hold" nodeType="afterEffect" p14:presetBounceEnd="44000">
                                      <p:stCondLst>
                                        <p:cond delay="0"/>
                                      </p:stCondLst>
                                      <p:childTnLst>
                                        <p:set>
                                          <p:cBhvr>
                                            <p:cTn id="22" dur="1" fill="hold">
                                              <p:stCondLst>
                                                <p:cond delay="0"/>
                                              </p:stCondLst>
                                            </p:cTn>
                                            <p:tgtEl>
                                              <p:spTgt spid="64"/>
                                            </p:tgtEl>
                                            <p:attrNameLst>
                                              <p:attrName>style.visibility</p:attrName>
                                            </p:attrNameLst>
                                          </p:cBhvr>
                                          <p:to>
                                            <p:strVal val="visible"/>
                                          </p:to>
                                        </p:set>
                                        <p:anim calcmode="lin" valueType="num" p14:bounceEnd="44000">
                                          <p:cBhvr additive="base">
                                            <p:cTn id="23" dur="500" fill="hold"/>
                                            <p:tgtEl>
                                              <p:spTgt spid="64"/>
                                            </p:tgtEl>
                                            <p:attrNameLst>
                                              <p:attrName>ppt_x</p:attrName>
                                            </p:attrNameLst>
                                          </p:cBhvr>
                                          <p:tavLst>
                                            <p:tav tm="0">
                                              <p:val>
                                                <p:strVal val="1+#ppt_w/2"/>
                                              </p:val>
                                            </p:tav>
                                            <p:tav tm="100000">
                                              <p:val>
                                                <p:strVal val="#ppt_x"/>
                                              </p:val>
                                            </p:tav>
                                          </p:tavLst>
                                        </p:anim>
                                        <p:anim calcmode="lin" valueType="num" p14:bounceEnd="44000">
                                          <p:cBhvr additive="base">
                                            <p:cTn id="24" dur="500" fill="hold"/>
                                            <p:tgtEl>
                                              <p:spTgt spid="64"/>
                                            </p:tgtEl>
                                            <p:attrNameLst>
                                              <p:attrName>ppt_y</p:attrName>
                                            </p:attrNameLst>
                                          </p:cBhvr>
                                          <p:tavLst>
                                            <p:tav tm="0">
                                              <p:val>
                                                <p:strVal val="#ppt_y"/>
                                              </p:val>
                                            </p:tav>
                                            <p:tav tm="100000">
                                              <p:val>
                                                <p:strVal val="#ppt_y"/>
                                              </p:val>
                                            </p:tav>
                                          </p:tavLst>
                                        </p:anim>
                                      </p:childTnLst>
                                    </p:cTn>
                                  </p:par>
                                  <p:par>
                                    <p:cTn id="25" presetID="2" presetClass="entr" presetSubtype="2" fill="hold" grpId="0" nodeType="withEffect" p14:presetBounceEnd="44000">
                                      <p:stCondLst>
                                        <p:cond delay="0"/>
                                      </p:stCondLst>
                                      <p:childTnLst>
                                        <p:set>
                                          <p:cBhvr>
                                            <p:cTn id="26" dur="1" fill="hold">
                                              <p:stCondLst>
                                                <p:cond delay="0"/>
                                              </p:stCondLst>
                                            </p:cTn>
                                            <p:tgtEl>
                                              <p:spTgt spid="71"/>
                                            </p:tgtEl>
                                            <p:attrNameLst>
                                              <p:attrName>style.visibility</p:attrName>
                                            </p:attrNameLst>
                                          </p:cBhvr>
                                          <p:to>
                                            <p:strVal val="visible"/>
                                          </p:to>
                                        </p:set>
                                        <p:anim calcmode="lin" valueType="num" p14:bounceEnd="44000">
                                          <p:cBhvr additive="base">
                                            <p:cTn id="27" dur="500" fill="hold"/>
                                            <p:tgtEl>
                                              <p:spTgt spid="71"/>
                                            </p:tgtEl>
                                            <p:attrNameLst>
                                              <p:attrName>ppt_x</p:attrName>
                                            </p:attrNameLst>
                                          </p:cBhvr>
                                          <p:tavLst>
                                            <p:tav tm="0">
                                              <p:val>
                                                <p:strVal val="1+#ppt_w/2"/>
                                              </p:val>
                                            </p:tav>
                                            <p:tav tm="100000">
                                              <p:val>
                                                <p:strVal val="#ppt_x"/>
                                              </p:val>
                                            </p:tav>
                                          </p:tavLst>
                                        </p:anim>
                                        <p:anim calcmode="lin" valueType="num" p14:bounceEnd="44000">
                                          <p:cBhvr additive="base">
                                            <p:cTn id="28" dur="500" fill="hold"/>
                                            <p:tgtEl>
                                              <p:spTgt spid="71"/>
                                            </p:tgtEl>
                                            <p:attrNameLst>
                                              <p:attrName>ppt_y</p:attrName>
                                            </p:attrNameLst>
                                          </p:cBhvr>
                                          <p:tavLst>
                                            <p:tav tm="0">
                                              <p:val>
                                                <p:strVal val="#ppt_y"/>
                                              </p:val>
                                            </p:tav>
                                            <p:tav tm="100000">
                                              <p:val>
                                                <p:strVal val="#ppt_y"/>
                                              </p:val>
                                            </p:tav>
                                          </p:tavLst>
                                        </p:anim>
                                      </p:childTnLst>
                                    </p:cTn>
                                  </p:par>
                                  <p:par>
                                    <p:cTn id="29" presetID="2" presetClass="entr" presetSubtype="2" fill="hold" grpId="0" nodeType="withEffect" p14:presetBounceEnd="44000">
                                      <p:stCondLst>
                                        <p:cond delay="0"/>
                                      </p:stCondLst>
                                      <p:childTnLst>
                                        <p:set>
                                          <p:cBhvr>
                                            <p:cTn id="30" dur="1" fill="hold">
                                              <p:stCondLst>
                                                <p:cond delay="0"/>
                                              </p:stCondLst>
                                            </p:cTn>
                                            <p:tgtEl>
                                              <p:spTgt spid="72"/>
                                            </p:tgtEl>
                                            <p:attrNameLst>
                                              <p:attrName>style.visibility</p:attrName>
                                            </p:attrNameLst>
                                          </p:cBhvr>
                                          <p:to>
                                            <p:strVal val="visible"/>
                                          </p:to>
                                        </p:set>
                                        <p:anim calcmode="lin" valueType="num" p14:bounceEnd="44000">
                                          <p:cBhvr additive="base">
                                            <p:cTn id="31" dur="500" fill="hold"/>
                                            <p:tgtEl>
                                              <p:spTgt spid="72"/>
                                            </p:tgtEl>
                                            <p:attrNameLst>
                                              <p:attrName>ppt_x</p:attrName>
                                            </p:attrNameLst>
                                          </p:cBhvr>
                                          <p:tavLst>
                                            <p:tav tm="0">
                                              <p:val>
                                                <p:strVal val="1+#ppt_w/2"/>
                                              </p:val>
                                            </p:tav>
                                            <p:tav tm="100000">
                                              <p:val>
                                                <p:strVal val="#ppt_x"/>
                                              </p:val>
                                            </p:tav>
                                          </p:tavLst>
                                        </p:anim>
                                        <p:anim calcmode="lin" valueType="num" p14:bounceEnd="44000">
                                          <p:cBhvr additive="base">
                                            <p:cTn id="32" dur="500" fill="hold"/>
                                            <p:tgtEl>
                                              <p:spTgt spid="72"/>
                                            </p:tgtEl>
                                            <p:attrNameLst>
                                              <p:attrName>ppt_y</p:attrName>
                                            </p:attrNameLst>
                                          </p:cBhvr>
                                          <p:tavLst>
                                            <p:tav tm="0">
                                              <p:val>
                                                <p:strVal val="#ppt_y"/>
                                              </p:val>
                                            </p:tav>
                                            <p:tav tm="100000">
                                              <p:val>
                                                <p:strVal val="#ppt_y"/>
                                              </p:val>
                                            </p:tav>
                                          </p:tavLst>
                                        </p:anim>
                                      </p:childTnLst>
                                    </p:cTn>
                                  </p:par>
                                </p:childTnLst>
                              </p:cTn>
                            </p:par>
                            <p:par>
                              <p:cTn id="33" fill="hold">
                                <p:stCondLst>
                                  <p:cond delay="1500"/>
                                </p:stCondLst>
                                <p:childTnLst>
                                  <p:par>
                                    <p:cTn id="34" presetID="2" presetClass="entr" presetSubtype="2" fill="hold" nodeType="afterEffect" p14:presetBounceEnd="44000">
                                      <p:stCondLst>
                                        <p:cond delay="0"/>
                                      </p:stCondLst>
                                      <p:childTnLst>
                                        <p:set>
                                          <p:cBhvr>
                                            <p:cTn id="35" dur="1" fill="hold">
                                              <p:stCondLst>
                                                <p:cond delay="0"/>
                                              </p:stCondLst>
                                            </p:cTn>
                                            <p:tgtEl>
                                              <p:spTgt spid="65"/>
                                            </p:tgtEl>
                                            <p:attrNameLst>
                                              <p:attrName>style.visibility</p:attrName>
                                            </p:attrNameLst>
                                          </p:cBhvr>
                                          <p:to>
                                            <p:strVal val="visible"/>
                                          </p:to>
                                        </p:set>
                                        <p:anim calcmode="lin" valueType="num" p14:bounceEnd="44000">
                                          <p:cBhvr additive="base">
                                            <p:cTn id="36" dur="500" fill="hold"/>
                                            <p:tgtEl>
                                              <p:spTgt spid="65"/>
                                            </p:tgtEl>
                                            <p:attrNameLst>
                                              <p:attrName>ppt_x</p:attrName>
                                            </p:attrNameLst>
                                          </p:cBhvr>
                                          <p:tavLst>
                                            <p:tav tm="0">
                                              <p:val>
                                                <p:strVal val="1+#ppt_w/2"/>
                                              </p:val>
                                            </p:tav>
                                            <p:tav tm="100000">
                                              <p:val>
                                                <p:strVal val="#ppt_x"/>
                                              </p:val>
                                            </p:tav>
                                          </p:tavLst>
                                        </p:anim>
                                        <p:anim calcmode="lin" valueType="num" p14:bounceEnd="44000">
                                          <p:cBhvr additive="base">
                                            <p:cTn id="37" dur="500" fill="hold"/>
                                            <p:tgtEl>
                                              <p:spTgt spid="65"/>
                                            </p:tgtEl>
                                            <p:attrNameLst>
                                              <p:attrName>ppt_y</p:attrName>
                                            </p:attrNameLst>
                                          </p:cBhvr>
                                          <p:tavLst>
                                            <p:tav tm="0">
                                              <p:val>
                                                <p:strVal val="#ppt_y"/>
                                              </p:val>
                                            </p:tav>
                                            <p:tav tm="100000">
                                              <p:val>
                                                <p:strVal val="#ppt_y"/>
                                              </p:val>
                                            </p:tav>
                                          </p:tavLst>
                                        </p:anim>
                                      </p:childTnLst>
                                    </p:cTn>
                                  </p:par>
                                  <p:par>
                                    <p:cTn id="38" presetID="2" presetClass="entr" presetSubtype="2" fill="hold" grpId="0" nodeType="withEffect" p14:presetBounceEnd="44000">
                                      <p:stCondLst>
                                        <p:cond delay="0"/>
                                      </p:stCondLst>
                                      <p:childTnLst>
                                        <p:set>
                                          <p:cBhvr>
                                            <p:cTn id="39" dur="1" fill="hold">
                                              <p:stCondLst>
                                                <p:cond delay="0"/>
                                              </p:stCondLst>
                                            </p:cTn>
                                            <p:tgtEl>
                                              <p:spTgt spid="74"/>
                                            </p:tgtEl>
                                            <p:attrNameLst>
                                              <p:attrName>style.visibility</p:attrName>
                                            </p:attrNameLst>
                                          </p:cBhvr>
                                          <p:to>
                                            <p:strVal val="visible"/>
                                          </p:to>
                                        </p:set>
                                        <p:anim calcmode="lin" valueType="num" p14:bounceEnd="44000">
                                          <p:cBhvr additive="base">
                                            <p:cTn id="40" dur="500" fill="hold"/>
                                            <p:tgtEl>
                                              <p:spTgt spid="74"/>
                                            </p:tgtEl>
                                            <p:attrNameLst>
                                              <p:attrName>ppt_x</p:attrName>
                                            </p:attrNameLst>
                                          </p:cBhvr>
                                          <p:tavLst>
                                            <p:tav tm="0">
                                              <p:val>
                                                <p:strVal val="1+#ppt_w/2"/>
                                              </p:val>
                                            </p:tav>
                                            <p:tav tm="100000">
                                              <p:val>
                                                <p:strVal val="#ppt_x"/>
                                              </p:val>
                                            </p:tav>
                                          </p:tavLst>
                                        </p:anim>
                                        <p:anim calcmode="lin" valueType="num" p14:bounceEnd="44000">
                                          <p:cBhvr additive="base">
                                            <p:cTn id="41" dur="500" fill="hold"/>
                                            <p:tgtEl>
                                              <p:spTgt spid="74"/>
                                            </p:tgtEl>
                                            <p:attrNameLst>
                                              <p:attrName>ppt_y</p:attrName>
                                            </p:attrNameLst>
                                          </p:cBhvr>
                                          <p:tavLst>
                                            <p:tav tm="0">
                                              <p:val>
                                                <p:strVal val="#ppt_y"/>
                                              </p:val>
                                            </p:tav>
                                            <p:tav tm="100000">
                                              <p:val>
                                                <p:strVal val="#ppt_y"/>
                                              </p:val>
                                            </p:tav>
                                          </p:tavLst>
                                        </p:anim>
                                      </p:childTnLst>
                                    </p:cTn>
                                  </p:par>
                                  <p:par>
                                    <p:cTn id="42" presetID="2" presetClass="entr" presetSubtype="2" fill="hold" grpId="0" nodeType="withEffect" p14:presetBounceEnd="44000">
                                      <p:stCondLst>
                                        <p:cond delay="0"/>
                                      </p:stCondLst>
                                      <p:childTnLst>
                                        <p:set>
                                          <p:cBhvr>
                                            <p:cTn id="43" dur="1" fill="hold">
                                              <p:stCondLst>
                                                <p:cond delay="0"/>
                                              </p:stCondLst>
                                            </p:cTn>
                                            <p:tgtEl>
                                              <p:spTgt spid="73"/>
                                            </p:tgtEl>
                                            <p:attrNameLst>
                                              <p:attrName>style.visibility</p:attrName>
                                            </p:attrNameLst>
                                          </p:cBhvr>
                                          <p:to>
                                            <p:strVal val="visible"/>
                                          </p:to>
                                        </p:set>
                                        <p:anim calcmode="lin" valueType="num" p14:bounceEnd="44000">
                                          <p:cBhvr additive="base">
                                            <p:cTn id="44" dur="500" fill="hold"/>
                                            <p:tgtEl>
                                              <p:spTgt spid="73"/>
                                            </p:tgtEl>
                                            <p:attrNameLst>
                                              <p:attrName>ppt_x</p:attrName>
                                            </p:attrNameLst>
                                          </p:cBhvr>
                                          <p:tavLst>
                                            <p:tav tm="0">
                                              <p:val>
                                                <p:strVal val="1+#ppt_w/2"/>
                                              </p:val>
                                            </p:tav>
                                            <p:tav tm="100000">
                                              <p:val>
                                                <p:strVal val="#ppt_x"/>
                                              </p:val>
                                            </p:tav>
                                          </p:tavLst>
                                        </p:anim>
                                        <p:anim calcmode="lin" valueType="num" p14:bounceEnd="44000">
                                          <p:cBhvr additive="base">
                                            <p:cTn id="45" dur="500" fill="hold"/>
                                            <p:tgtEl>
                                              <p:spTgt spid="73"/>
                                            </p:tgtEl>
                                            <p:attrNameLst>
                                              <p:attrName>ppt_y</p:attrName>
                                            </p:attrNameLst>
                                          </p:cBhvr>
                                          <p:tavLst>
                                            <p:tav tm="0">
                                              <p:val>
                                                <p:strVal val="#ppt_y"/>
                                              </p:val>
                                            </p:tav>
                                            <p:tav tm="100000">
                                              <p:val>
                                                <p:strVal val="#ppt_y"/>
                                              </p:val>
                                            </p:tav>
                                          </p:tavLst>
                                        </p:anim>
                                      </p:childTnLst>
                                    </p:cTn>
                                  </p:par>
                                </p:childTnLst>
                              </p:cTn>
                            </p:par>
                            <p:par>
                              <p:cTn id="46" fill="hold">
                                <p:stCondLst>
                                  <p:cond delay="2000"/>
                                </p:stCondLst>
                                <p:childTnLst>
                                  <p:par>
                                    <p:cTn id="47" presetID="2" presetClass="entr" presetSubtype="2" fill="hold" nodeType="afterEffect" p14:presetBounceEnd="44000">
                                      <p:stCondLst>
                                        <p:cond delay="0"/>
                                      </p:stCondLst>
                                      <p:childTnLst>
                                        <p:set>
                                          <p:cBhvr>
                                            <p:cTn id="48" dur="1" fill="hold">
                                              <p:stCondLst>
                                                <p:cond delay="0"/>
                                              </p:stCondLst>
                                            </p:cTn>
                                            <p:tgtEl>
                                              <p:spTgt spid="68"/>
                                            </p:tgtEl>
                                            <p:attrNameLst>
                                              <p:attrName>style.visibility</p:attrName>
                                            </p:attrNameLst>
                                          </p:cBhvr>
                                          <p:to>
                                            <p:strVal val="visible"/>
                                          </p:to>
                                        </p:set>
                                        <p:anim calcmode="lin" valueType="num" p14:bounceEnd="44000">
                                          <p:cBhvr additive="base">
                                            <p:cTn id="49" dur="500" fill="hold"/>
                                            <p:tgtEl>
                                              <p:spTgt spid="68"/>
                                            </p:tgtEl>
                                            <p:attrNameLst>
                                              <p:attrName>ppt_x</p:attrName>
                                            </p:attrNameLst>
                                          </p:cBhvr>
                                          <p:tavLst>
                                            <p:tav tm="0">
                                              <p:val>
                                                <p:strVal val="1+#ppt_w/2"/>
                                              </p:val>
                                            </p:tav>
                                            <p:tav tm="100000">
                                              <p:val>
                                                <p:strVal val="#ppt_x"/>
                                              </p:val>
                                            </p:tav>
                                          </p:tavLst>
                                        </p:anim>
                                        <p:anim calcmode="lin" valueType="num" p14:bounceEnd="44000">
                                          <p:cBhvr additive="base">
                                            <p:cTn id="50" dur="500" fill="hold"/>
                                            <p:tgtEl>
                                              <p:spTgt spid="68"/>
                                            </p:tgtEl>
                                            <p:attrNameLst>
                                              <p:attrName>ppt_y</p:attrName>
                                            </p:attrNameLst>
                                          </p:cBhvr>
                                          <p:tavLst>
                                            <p:tav tm="0">
                                              <p:val>
                                                <p:strVal val="#ppt_y"/>
                                              </p:val>
                                            </p:tav>
                                            <p:tav tm="100000">
                                              <p:val>
                                                <p:strVal val="#ppt_y"/>
                                              </p:val>
                                            </p:tav>
                                          </p:tavLst>
                                        </p:anim>
                                      </p:childTnLst>
                                    </p:cTn>
                                  </p:par>
                                  <p:par>
                                    <p:cTn id="51" presetID="2" presetClass="entr" presetSubtype="2" fill="hold" grpId="0" nodeType="withEffect" p14:presetBounceEnd="44000">
                                      <p:stCondLst>
                                        <p:cond delay="0"/>
                                      </p:stCondLst>
                                      <p:childTnLst>
                                        <p:set>
                                          <p:cBhvr>
                                            <p:cTn id="52" dur="1" fill="hold">
                                              <p:stCondLst>
                                                <p:cond delay="0"/>
                                              </p:stCondLst>
                                            </p:cTn>
                                            <p:tgtEl>
                                              <p:spTgt spid="75"/>
                                            </p:tgtEl>
                                            <p:attrNameLst>
                                              <p:attrName>style.visibility</p:attrName>
                                            </p:attrNameLst>
                                          </p:cBhvr>
                                          <p:to>
                                            <p:strVal val="visible"/>
                                          </p:to>
                                        </p:set>
                                        <p:anim calcmode="lin" valueType="num" p14:bounceEnd="44000">
                                          <p:cBhvr additive="base">
                                            <p:cTn id="53" dur="500" fill="hold"/>
                                            <p:tgtEl>
                                              <p:spTgt spid="75"/>
                                            </p:tgtEl>
                                            <p:attrNameLst>
                                              <p:attrName>ppt_x</p:attrName>
                                            </p:attrNameLst>
                                          </p:cBhvr>
                                          <p:tavLst>
                                            <p:tav tm="0">
                                              <p:val>
                                                <p:strVal val="1+#ppt_w/2"/>
                                              </p:val>
                                            </p:tav>
                                            <p:tav tm="100000">
                                              <p:val>
                                                <p:strVal val="#ppt_x"/>
                                              </p:val>
                                            </p:tav>
                                          </p:tavLst>
                                        </p:anim>
                                        <p:anim calcmode="lin" valueType="num" p14:bounceEnd="44000">
                                          <p:cBhvr additive="base">
                                            <p:cTn id="54" dur="500" fill="hold"/>
                                            <p:tgtEl>
                                              <p:spTgt spid="75"/>
                                            </p:tgtEl>
                                            <p:attrNameLst>
                                              <p:attrName>ppt_y</p:attrName>
                                            </p:attrNameLst>
                                          </p:cBhvr>
                                          <p:tavLst>
                                            <p:tav tm="0">
                                              <p:val>
                                                <p:strVal val="#ppt_y"/>
                                              </p:val>
                                            </p:tav>
                                            <p:tav tm="100000">
                                              <p:val>
                                                <p:strVal val="#ppt_y"/>
                                              </p:val>
                                            </p:tav>
                                          </p:tavLst>
                                        </p:anim>
                                      </p:childTnLst>
                                    </p:cTn>
                                  </p:par>
                                  <p:par>
                                    <p:cTn id="55" presetID="2" presetClass="entr" presetSubtype="2" fill="hold" grpId="0" nodeType="withEffect" p14:presetBounceEnd="44000">
                                      <p:stCondLst>
                                        <p:cond delay="0"/>
                                      </p:stCondLst>
                                      <p:childTnLst>
                                        <p:set>
                                          <p:cBhvr>
                                            <p:cTn id="56" dur="1" fill="hold">
                                              <p:stCondLst>
                                                <p:cond delay="0"/>
                                              </p:stCondLst>
                                            </p:cTn>
                                            <p:tgtEl>
                                              <p:spTgt spid="76"/>
                                            </p:tgtEl>
                                            <p:attrNameLst>
                                              <p:attrName>style.visibility</p:attrName>
                                            </p:attrNameLst>
                                          </p:cBhvr>
                                          <p:to>
                                            <p:strVal val="visible"/>
                                          </p:to>
                                        </p:set>
                                        <p:anim calcmode="lin" valueType="num" p14:bounceEnd="44000">
                                          <p:cBhvr additive="base">
                                            <p:cTn id="57" dur="500" fill="hold"/>
                                            <p:tgtEl>
                                              <p:spTgt spid="76"/>
                                            </p:tgtEl>
                                            <p:attrNameLst>
                                              <p:attrName>ppt_x</p:attrName>
                                            </p:attrNameLst>
                                          </p:cBhvr>
                                          <p:tavLst>
                                            <p:tav tm="0">
                                              <p:val>
                                                <p:strVal val="1+#ppt_w/2"/>
                                              </p:val>
                                            </p:tav>
                                            <p:tav tm="100000">
                                              <p:val>
                                                <p:strVal val="#ppt_x"/>
                                              </p:val>
                                            </p:tav>
                                          </p:tavLst>
                                        </p:anim>
                                        <p:anim calcmode="lin" valueType="num" p14:bounceEnd="44000">
                                          <p:cBhvr additive="base">
                                            <p:cTn id="58" dur="500" fill="hold"/>
                                            <p:tgtEl>
                                              <p:spTgt spid="7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9" grpId="0" animBg="1"/>
          <p:bldP spid="60" grpId="0" animBg="1"/>
          <p:bldP spid="61" grpId="0" animBg="1"/>
          <p:bldP spid="71" grpId="0"/>
          <p:bldP spid="72" grpId="0"/>
          <p:bldP spid="73" grpId="0"/>
          <p:bldP spid="74" grpId="0"/>
          <p:bldP spid="75" grpId="0"/>
          <p:bldP spid="76" grpId="0"/>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58"/>
                                            </p:tgtEl>
                                            <p:attrNameLst>
                                              <p:attrName>style.visibility</p:attrName>
                                            </p:attrNameLst>
                                          </p:cBhvr>
                                          <p:to>
                                            <p:strVal val="visible"/>
                                          </p:to>
                                        </p:set>
                                        <p:anim calcmode="lin" valueType="num">
                                          <p:cBhvr>
                                            <p:cTn id="7" dur="500" fill="hold"/>
                                            <p:tgtEl>
                                              <p:spTgt spid="58"/>
                                            </p:tgtEl>
                                            <p:attrNameLst>
                                              <p:attrName>ppt_w</p:attrName>
                                            </p:attrNameLst>
                                          </p:cBhvr>
                                          <p:tavLst>
                                            <p:tav tm="0">
                                              <p:val>
                                                <p:fltVal val="0"/>
                                              </p:val>
                                            </p:tav>
                                            <p:tav tm="100000">
                                              <p:val>
                                                <p:strVal val="#ppt_w"/>
                                              </p:val>
                                            </p:tav>
                                          </p:tavLst>
                                        </p:anim>
                                        <p:anim calcmode="lin" valueType="num">
                                          <p:cBhvr>
                                            <p:cTn id="8" dur="500" fill="hold"/>
                                            <p:tgtEl>
                                              <p:spTgt spid="58"/>
                                            </p:tgtEl>
                                            <p:attrNameLst>
                                              <p:attrName>ppt_h</p:attrName>
                                            </p:attrNameLst>
                                          </p:cBhvr>
                                          <p:tavLst>
                                            <p:tav tm="0">
                                              <p:val>
                                                <p:fltVal val="0"/>
                                              </p:val>
                                            </p:tav>
                                            <p:tav tm="100000">
                                              <p:val>
                                                <p:strVal val="#ppt_h"/>
                                              </p:val>
                                            </p:tav>
                                          </p:tavLst>
                                        </p:anim>
                                        <p:animEffect transition="in" filter="fade">
                                          <p:cBhvr>
                                            <p:cTn id="9" dur="500"/>
                                            <p:tgtEl>
                                              <p:spTgt spid="58"/>
                                            </p:tgtEl>
                                          </p:cBhvr>
                                        </p:animEffect>
                                      </p:childTnLst>
                                    </p:cTn>
                                  </p:par>
                                </p:childTnLst>
                              </p:cTn>
                            </p:par>
                            <p:par>
                              <p:cTn id="10" fill="hold">
                                <p:stCondLst>
                                  <p:cond delay="500"/>
                                </p:stCondLst>
                                <p:childTnLst>
                                  <p:par>
                                    <p:cTn id="11" presetID="10" presetClass="entr" presetSubtype="0" fill="hold" grpId="0" nodeType="afterEffect">
                                      <p:stCondLst>
                                        <p:cond delay="0"/>
                                      </p:stCondLst>
                                      <p:childTnLst>
                                        <p:set>
                                          <p:cBhvr>
                                            <p:cTn id="12" dur="1" fill="hold">
                                              <p:stCondLst>
                                                <p:cond delay="0"/>
                                              </p:stCondLst>
                                            </p:cTn>
                                            <p:tgtEl>
                                              <p:spTgt spid="60"/>
                                            </p:tgtEl>
                                            <p:attrNameLst>
                                              <p:attrName>style.visibility</p:attrName>
                                            </p:attrNameLst>
                                          </p:cBhvr>
                                          <p:to>
                                            <p:strVal val="visible"/>
                                          </p:to>
                                        </p:set>
                                        <p:animEffect transition="in" filter="fade">
                                          <p:cBhvr>
                                            <p:cTn id="13" dur="500"/>
                                            <p:tgtEl>
                                              <p:spTgt spid="60"/>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59"/>
                                            </p:tgtEl>
                                            <p:attrNameLst>
                                              <p:attrName>style.visibility</p:attrName>
                                            </p:attrNameLst>
                                          </p:cBhvr>
                                          <p:to>
                                            <p:strVal val="visible"/>
                                          </p:to>
                                        </p:set>
                                        <p:animEffect transition="in" filter="fade">
                                          <p:cBhvr>
                                            <p:cTn id="16" dur="500"/>
                                            <p:tgtEl>
                                              <p:spTgt spid="59"/>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61"/>
                                            </p:tgtEl>
                                            <p:attrNameLst>
                                              <p:attrName>style.visibility</p:attrName>
                                            </p:attrNameLst>
                                          </p:cBhvr>
                                          <p:to>
                                            <p:strVal val="visible"/>
                                          </p:to>
                                        </p:set>
                                        <p:animEffect transition="in" filter="fade">
                                          <p:cBhvr>
                                            <p:cTn id="19" dur="500"/>
                                            <p:tgtEl>
                                              <p:spTgt spid="61"/>
                                            </p:tgtEl>
                                          </p:cBhvr>
                                        </p:animEffect>
                                      </p:childTnLst>
                                    </p:cTn>
                                  </p:par>
                                </p:childTnLst>
                              </p:cTn>
                            </p:par>
                            <p:par>
                              <p:cTn id="20" fill="hold">
                                <p:stCondLst>
                                  <p:cond delay="1000"/>
                                </p:stCondLst>
                                <p:childTnLst>
                                  <p:par>
                                    <p:cTn id="21" presetID="2" presetClass="entr" presetSubtype="2" fill="hold" nodeType="afterEffect">
                                      <p:stCondLst>
                                        <p:cond delay="0"/>
                                      </p:stCondLst>
                                      <p:childTnLst>
                                        <p:set>
                                          <p:cBhvr>
                                            <p:cTn id="22" dur="1" fill="hold">
                                              <p:stCondLst>
                                                <p:cond delay="0"/>
                                              </p:stCondLst>
                                            </p:cTn>
                                            <p:tgtEl>
                                              <p:spTgt spid="64"/>
                                            </p:tgtEl>
                                            <p:attrNameLst>
                                              <p:attrName>style.visibility</p:attrName>
                                            </p:attrNameLst>
                                          </p:cBhvr>
                                          <p:to>
                                            <p:strVal val="visible"/>
                                          </p:to>
                                        </p:set>
                                        <p:anim calcmode="lin" valueType="num">
                                          <p:cBhvr additive="base">
                                            <p:cTn id="23" dur="500" fill="hold"/>
                                            <p:tgtEl>
                                              <p:spTgt spid="64"/>
                                            </p:tgtEl>
                                            <p:attrNameLst>
                                              <p:attrName>ppt_x</p:attrName>
                                            </p:attrNameLst>
                                          </p:cBhvr>
                                          <p:tavLst>
                                            <p:tav tm="0">
                                              <p:val>
                                                <p:strVal val="1+#ppt_w/2"/>
                                              </p:val>
                                            </p:tav>
                                            <p:tav tm="100000">
                                              <p:val>
                                                <p:strVal val="#ppt_x"/>
                                              </p:val>
                                            </p:tav>
                                          </p:tavLst>
                                        </p:anim>
                                        <p:anim calcmode="lin" valueType="num">
                                          <p:cBhvr additive="base">
                                            <p:cTn id="24" dur="500" fill="hold"/>
                                            <p:tgtEl>
                                              <p:spTgt spid="64"/>
                                            </p:tgtEl>
                                            <p:attrNameLst>
                                              <p:attrName>ppt_y</p:attrName>
                                            </p:attrNameLst>
                                          </p:cBhvr>
                                          <p:tavLst>
                                            <p:tav tm="0">
                                              <p:val>
                                                <p:strVal val="#ppt_y"/>
                                              </p:val>
                                            </p:tav>
                                            <p:tav tm="100000">
                                              <p:val>
                                                <p:strVal val="#ppt_y"/>
                                              </p:val>
                                            </p:tav>
                                          </p:tavLst>
                                        </p:anim>
                                      </p:childTnLst>
                                    </p:cTn>
                                  </p:par>
                                  <p:par>
                                    <p:cTn id="25" presetID="2" presetClass="entr" presetSubtype="2" fill="hold" grpId="0" nodeType="withEffect">
                                      <p:stCondLst>
                                        <p:cond delay="0"/>
                                      </p:stCondLst>
                                      <p:childTnLst>
                                        <p:set>
                                          <p:cBhvr>
                                            <p:cTn id="26" dur="1" fill="hold">
                                              <p:stCondLst>
                                                <p:cond delay="0"/>
                                              </p:stCondLst>
                                            </p:cTn>
                                            <p:tgtEl>
                                              <p:spTgt spid="71"/>
                                            </p:tgtEl>
                                            <p:attrNameLst>
                                              <p:attrName>style.visibility</p:attrName>
                                            </p:attrNameLst>
                                          </p:cBhvr>
                                          <p:to>
                                            <p:strVal val="visible"/>
                                          </p:to>
                                        </p:set>
                                        <p:anim calcmode="lin" valueType="num">
                                          <p:cBhvr additive="base">
                                            <p:cTn id="27" dur="500" fill="hold"/>
                                            <p:tgtEl>
                                              <p:spTgt spid="71"/>
                                            </p:tgtEl>
                                            <p:attrNameLst>
                                              <p:attrName>ppt_x</p:attrName>
                                            </p:attrNameLst>
                                          </p:cBhvr>
                                          <p:tavLst>
                                            <p:tav tm="0">
                                              <p:val>
                                                <p:strVal val="1+#ppt_w/2"/>
                                              </p:val>
                                            </p:tav>
                                            <p:tav tm="100000">
                                              <p:val>
                                                <p:strVal val="#ppt_x"/>
                                              </p:val>
                                            </p:tav>
                                          </p:tavLst>
                                        </p:anim>
                                        <p:anim calcmode="lin" valueType="num">
                                          <p:cBhvr additive="base">
                                            <p:cTn id="28" dur="500" fill="hold"/>
                                            <p:tgtEl>
                                              <p:spTgt spid="71"/>
                                            </p:tgtEl>
                                            <p:attrNameLst>
                                              <p:attrName>ppt_y</p:attrName>
                                            </p:attrNameLst>
                                          </p:cBhvr>
                                          <p:tavLst>
                                            <p:tav tm="0">
                                              <p:val>
                                                <p:strVal val="#ppt_y"/>
                                              </p:val>
                                            </p:tav>
                                            <p:tav tm="100000">
                                              <p:val>
                                                <p:strVal val="#ppt_y"/>
                                              </p:val>
                                            </p:tav>
                                          </p:tavLst>
                                        </p:anim>
                                      </p:childTnLst>
                                    </p:cTn>
                                  </p:par>
                                  <p:par>
                                    <p:cTn id="29" presetID="2" presetClass="entr" presetSubtype="2" fill="hold" grpId="0" nodeType="withEffect">
                                      <p:stCondLst>
                                        <p:cond delay="0"/>
                                      </p:stCondLst>
                                      <p:childTnLst>
                                        <p:set>
                                          <p:cBhvr>
                                            <p:cTn id="30" dur="1" fill="hold">
                                              <p:stCondLst>
                                                <p:cond delay="0"/>
                                              </p:stCondLst>
                                            </p:cTn>
                                            <p:tgtEl>
                                              <p:spTgt spid="72"/>
                                            </p:tgtEl>
                                            <p:attrNameLst>
                                              <p:attrName>style.visibility</p:attrName>
                                            </p:attrNameLst>
                                          </p:cBhvr>
                                          <p:to>
                                            <p:strVal val="visible"/>
                                          </p:to>
                                        </p:set>
                                        <p:anim calcmode="lin" valueType="num">
                                          <p:cBhvr additive="base">
                                            <p:cTn id="31" dur="500" fill="hold"/>
                                            <p:tgtEl>
                                              <p:spTgt spid="72"/>
                                            </p:tgtEl>
                                            <p:attrNameLst>
                                              <p:attrName>ppt_x</p:attrName>
                                            </p:attrNameLst>
                                          </p:cBhvr>
                                          <p:tavLst>
                                            <p:tav tm="0">
                                              <p:val>
                                                <p:strVal val="1+#ppt_w/2"/>
                                              </p:val>
                                            </p:tav>
                                            <p:tav tm="100000">
                                              <p:val>
                                                <p:strVal val="#ppt_x"/>
                                              </p:val>
                                            </p:tav>
                                          </p:tavLst>
                                        </p:anim>
                                        <p:anim calcmode="lin" valueType="num">
                                          <p:cBhvr additive="base">
                                            <p:cTn id="32" dur="500" fill="hold"/>
                                            <p:tgtEl>
                                              <p:spTgt spid="72"/>
                                            </p:tgtEl>
                                            <p:attrNameLst>
                                              <p:attrName>ppt_y</p:attrName>
                                            </p:attrNameLst>
                                          </p:cBhvr>
                                          <p:tavLst>
                                            <p:tav tm="0">
                                              <p:val>
                                                <p:strVal val="#ppt_y"/>
                                              </p:val>
                                            </p:tav>
                                            <p:tav tm="100000">
                                              <p:val>
                                                <p:strVal val="#ppt_y"/>
                                              </p:val>
                                            </p:tav>
                                          </p:tavLst>
                                        </p:anim>
                                      </p:childTnLst>
                                    </p:cTn>
                                  </p:par>
                                </p:childTnLst>
                              </p:cTn>
                            </p:par>
                            <p:par>
                              <p:cTn id="33" fill="hold">
                                <p:stCondLst>
                                  <p:cond delay="1500"/>
                                </p:stCondLst>
                                <p:childTnLst>
                                  <p:par>
                                    <p:cTn id="34" presetID="2" presetClass="entr" presetSubtype="2" fill="hold" nodeType="afterEffect">
                                      <p:stCondLst>
                                        <p:cond delay="0"/>
                                      </p:stCondLst>
                                      <p:childTnLst>
                                        <p:set>
                                          <p:cBhvr>
                                            <p:cTn id="35" dur="1" fill="hold">
                                              <p:stCondLst>
                                                <p:cond delay="0"/>
                                              </p:stCondLst>
                                            </p:cTn>
                                            <p:tgtEl>
                                              <p:spTgt spid="65"/>
                                            </p:tgtEl>
                                            <p:attrNameLst>
                                              <p:attrName>style.visibility</p:attrName>
                                            </p:attrNameLst>
                                          </p:cBhvr>
                                          <p:to>
                                            <p:strVal val="visible"/>
                                          </p:to>
                                        </p:set>
                                        <p:anim calcmode="lin" valueType="num">
                                          <p:cBhvr additive="base">
                                            <p:cTn id="36" dur="500" fill="hold"/>
                                            <p:tgtEl>
                                              <p:spTgt spid="65"/>
                                            </p:tgtEl>
                                            <p:attrNameLst>
                                              <p:attrName>ppt_x</p:attrName>
                                            </p:attrNameLst>
                                          </p:cBhvr>
                                          <p:tavLst>
                                            <p:tav tm="0">
                                              <p:val>
                                                <p:strVal val="1+#ppt_w/2"/>
                                              </p:val>
                                            </p:tav>
                                            <p:tav tm="100000">
                                              <p:val>
                                                <p:strVal val="#ppt_x"/>
                                              </p:val>
                                            </p:tav>
                                          </p:tavLst>
                                        </p:anim>
                                        <p:anim calcmode="lin" valueType="num">
                                          <p:cBhvr additive="base">
                                            <p:cTn id="37" dur="500" fill="hold"/>
                                            <p:tgtEl>
                                              <p:spTgt spid="65"/>
                                            </p:tgtEl>
                                            <p:attrNameLst>
                                              <p:attrName>ppt_y</p:attrName>
                                            </p:attrNameLst>
                                          </p:cBhvr>
                                          <p:tavLst>
                                            <p:tav tm="0">
                                              <p:val>
                                                <p:strVal val="#ppt_y"/>
                                              </p:val>
                                            </p:tav>
                                            <p:tav tm="100000">
                                              <p:val>
                                                <p:strVal val="#ppt_y"/>
                                              </p:val>
                                            </p:tav>
                                          </p:tavLst>
                                        </p:anim>
                                      </p:childTnLst>
                                    </p:cTn>
                                  </p:par>
                                  <p:par>
                                    <p:cTn id="38" presetID="2" presetClass="entr" presetSubtype="2" fill="hold" grpId="0" nodeType="withEffect">
                                      <p:stCondLst>
                                        <p:cond delay="0"/>
                                      </p:stCondLst>
                                      <p:childTnLst>
                                        <p:set>
                                          <p:cBhvr>
                                            <p:cTn id="39" dur="1" fill="hold">
                                              <p:stCondLst>
                                                <p:cond delay="0"/>
                                              </p:stCondLst>
                                            </p:cTn>
                                            <p:tgtEl>
                                              <p:spTgt spid="74"/>
                                            </p:tgtEl>
                                            <p:attrNameLst>
                                              <p:attrName>style.visibility</p:attrName>
                                            </p:attrNameLst>
                                          </p:cBhvr>
                                          <p:to>
                                            <p:strVal val="visible"/>
                                          </p:to>
                                        </p:set>
                                        <p:anim calcmode="lin" valueType="num">
                                          <p:cBhvr additive="base">
                                            <p:cTn id="40" dur="500" fill="hold"/>
                                            <p:tgtEl>
                                              <p:spTgt spid="74"/>
                                            </p:tgtEl>
                                            <p:attrNameLst>
                                              <p:attrName>ppt_x</p:attrName>
                                            </p:attrNameLst>
                                          </p:cBhvr>
                                          <p:tavLst>
                                            <p:tav tm="0">
                                              <p:val>
                                                <p:strVal val="1+#ppt_w/2"/>
                                              </p:val>
                                            </p:tav>
                                            <p:tav tm="100000">
                                              <p:val>
                                                <p:strVal val="#ppt_x"/>
                                              </p:val>
                                            </p:tav>
                                          </p:tavLst>
                                        </p:anim>
                                        <p:anim calcmode="lin" valueType="num">
                                          <p:cBhvr additive="base">
                                            <p:cTn id="41" dur="500" fill="hold"/>
                                            <p:tgtEl>
                                              <p:spTgt spid="74"/>
                                            </p:tgtEl>
                                            <p:attrNameLst>
                                              <p:attrName>ppt_y</p:attrName>
                                            </p:attrNameLst>
                                          </p:cBhvr>
                                          <p:tavLst>
                                            <p:tav tm="0">
                                              <p:val>
                                                <p:strVal val="#ppt_y"/>
                                              </p:val>
                                            </p:tav>
                                            <p:tav tm="100000">
                                              <p:val>
                                                <p:strVal val="#ppt_y"/>
                                              </p:val>
                                            </p:tav>
                                          </p:tavLst>
                                        </p:anim>
                                      </p:childTnLst>
                                    </p:cTn>
                                  </p:par>
                                  <p:par>
                                    <p:cTn id="42" presetID="2" presetClass="entr" presetSubtype="2" fill="hold" grpId="0" nodeType="withEffect">
                                      <p:stCondLst>
                                        <p:cond delay="0"/>
                                      </p:stCondLst>
                                      <p:childTnLst>
                                        <p:set>
                                          <p:cBhvr>
                                            <p:cTn id="43" dur="1" fill="hold">
                                              <p:stCondLst>
                                                <p:cond delay="0"/>
                                              </p:stCondLst>
                                            </p:cTn>
                                            <p:tgtEl>
                                              <p:spTgt spid="73"/>
                                            </p:tgtEl>
                                            <p:attrNameLst>
                                              <p:attrName>style.visibility</p:attrName>
                                            </p:attrNameLst>
                                          </p:cBhvr>
                                          <p:to>
                                            <p:strVal val="visible"/>
                                          </p:to>
                                        </p:set>
                                        <p:anim calcmode="lin" valueType="num">
                                          <p:cBhvr additive="base">
                                            <p:cTn id="44" dur="500" fill="hold"/>
                                            <p:tgtEl>
                                              <p:spTgt spid="73"/>
                                            </p:tgtEl>
                                            <p:attrNameLst>
                                              <p:attrName>ppt_x</p:attrName>
                                            </p:attrNameLst>
                                          </p:cBhvr>
                                          <p:tavLst>
                                            <p:tav tm="0">
                                              <p:val>
                                                <p:strVal val="1+#ppt_w/2"/>
                                              </p:val>
                                            </p:tav>
                                            <p:tav tm="100000">
                                              <p:val>
                                                <p:strVal val="#ppt_x"/>
                                              </p:val>
                                            </p:tav>
                                          </p:tavLst>
                                        </p:anim>
                                        <p:anim calcmode="lin" valueType="num">
                                          <p:cBhvr additive="base">
                                            <p:cTn id="45" dur="500" fill="hold"/>
                                            <p:tgtEl>
                                              <p:spTgt spid="73"/>
                                            </p:tgtEl>
                                            <p:attrNameLst>
                                              <p:attrName>ppt_y</p:attrName>
                                            </p:attrNameLst>
                                          </p:cBhvr>
                                          <p:tavLst>
                                            <p:tav tm="0">
                                              <p:val>
                                                <p:strVal val="#ppt_y"/>
                                              </p:val>
                                            </p:tav>
                                            <p:tav tm="100000">
                                              <p:val>
                                                <p:strVal val="#ppt_y"/>
                                              </p:val>
                                            </p:tav>
                                          </p:tavLst>
                                        </p:anim>
                                      </p:childTnLst>
                                    </p:cTn>
                                  </p:par>
                                </p:childTnLst>
                              </p:cTn>
                            </p:par>
                            <p:par>
                              <p:cTn id="46" fill="hold">
                                <p:stCondLst>
                                  <p:cond delay="2000"/>
                                </p:stCondLst>
                                <p:childTnLst>
                                  <p:par>
                                    <p:cTn id="47" presetID="2" presetClass="entr" presetSubtype="2" fill="hold" nodeType="afterEffect">
                                      <p:stCondLst>
                                        <p:cond delay="0"/>
                                      </p:stCondLst>
                                      <p:childTnLst>
                                        <p:set>
                                          <p:cBhvr>
                                            <p:cTn id="48" dur="1" fill="hold">
                                              <p:stCondLst>
                                                <p:cond delay="0"/>
                                              </p:stCondLst>
                                            </p:cTn>
                                            <p:tgtEl>
                                              <p:spTgt spid="68"/>
                                            </p:tgtEl>
                                            <p:attrNameLst>
                                              <p:attrName>style.visibility</p:attrName>
                                            </p:attrNameLst>
                                          </p:cBhvr>
                                          <p:to>
                                            <p:strVal val="visible"/>
                                          </p:to>
                                        </p:set>
                                        <p:anim calcmode="lin" valueType="num">
                                          <p:cBhvr additive="base">
                                            <p:cTn id="49" dur="500" fill="hold"/>
                                            <p:tgtEl>
                                              <p:spTgt spid="68"/>
                                            </p:tgtEl>
                                            <p:attrNameLst>
                                              <p:attrName>ppt_x</p:attrName>
                                            </p:attrNameLst>
                                          </p:cBhvr>
                                          <p:tavLst>
                                            <p:tav tm="0">
                                              <p:val>
                                                <p:strVal val="1+#ppt_w/2"/>
                                              </p:val>
                                            </p:tav>
                                            <p:tav tm="100000">
                                              <p:val>
                                                <p:strVal val="#ppt_x"/>
                                              </p:val>
                                            </p:tav>
                                          </p:tavLst>
                                        </p:anim>
                                        <p:anim calcmode="lin" valueType="num">
                                          <p:cBhvr additive="base">
                                            <p:cTn id="50" dur="500" fill="hold"/>
                                            <p:tgtEl>
                                              <p:spTgt spid="68"/>
                                            </p:tgtEl>
                                            <p:attrNameLst>
                                              <p:attrName>ppt_y</p:attrName>
                                            </p:attrNameLst>
                                          </p:cBhvr>
                                          <p:tavLst>
                                            <p:tav tm="0">
                                              <p:val>
                                                <p:strVal val="#ppt_y"/>
                                              </p:val>
                                            </p:tav>
                                            <p:tav tm="100000">
                                              <p:val>
                                                <p:strVal val="#ppt_y"/>
                                              </p:val>
                                            </p:tav>
                                          </p:tavLst>
                                        </p:anim>
                                      </p:childTnLst>
                                    </p:cTn>
                                  </p:par>
                                  <p:par>
                                    <p:cTn id="51" presetID="2" presetClass="entr" presetSubtype="2" fill="hold" grpId="0" nodeType="withEffect">
                                      <p:stCondLst>
                                        <p:cond delay="0"/>
                                      </p:stCondLst>
                                      <p:childTnLst>
                                        <p:set>
                                          <p:cBhvr>
                                            <p:cTn id="52" dur="1" fill="hold">
                                              <p:stCondLst>
                                                <p:cond delay="0"/>
                                              </p:stCondLst>
                                            </p:cTn>
                                            <p:tgtEl>
                                              <p:spTgt spid="75"/>
                                            </p:tgtEl>
                                            <p:attrNameLst>
                                              <p:attrName>style.visibility</p:attrName>
                                            </p:attrNameLst>
                                          </p:cBhvr>
                                          <p:to>
                                            <p:strVal val="visible"/>
                                          </p:to>
                                        </p:set>
                                        <p:anim calcmode="lin" valueType="num">
                                          <p:cBhvr additive="base">
                                            <p:cTn id="53" dur="500" fill="hold"/>
                                            <p:tgtEl>
                                              <p:spTgt spid="75"/>
                                            </p:tgtEl>
                                            <p:attrNameLst>
                                              <p:attrName>ppt_x</p:attrName>
                                            </p:attrNameLst>
                                          </p:cBhvr>
                                          <p:tavLst>
                                            <p:tav tm="0">
                                              <p:val>
                                                <p:strVal val="1+#ppt_w/2"/>
                                              </p:val>
                                            </p:tav>
                                            <p:tav tm="100000">
                                              <p:val>
                                                <p:strVal val="#ppt_x"/>
                                              </p:val>
                                            </p:tav>
                                          </p:tavLst>
                                        </p:anim>
                                        <p:anim calcmode="lin" valueType="num">
                                          <p:cBhvr additive="base">
                                            <p:cTn id="54" dur="500" fill="hold"/>
                                            <p:tgtEl>
                                              <p:spTgt spid="75"/>
                                            </p:tgtEl>
                                            <p:attrNameLst>
                                              <p:attrName>ppt_y</p:attrName>
                                            </p:attrNameLst>
                                          </p:cBhvr>
                                          <p:tavLst>
                                            <p:tav tm="0">
                                              <p:val>
                                                <p:strVal val="#ppt_y"/>
                                              </p:val>
                                            </p:tav>
                                            <p:tav tm="100000">
                                              <p:val>
                                                <p:strVal val="#ppt_y"/>
                                              </p:val>
                                            </p:tav>
                                          </p:tavLst>
                                        </p:anim>
                                      </p:childTnLst>
                                    </p:cTn>
                                  </p:par>
                                  <p:par>
                                    <p:cTn id="55" presetID="2" presetClass="entr" presetSubtype="2" fill="hold" grpId="0" nodeType="withEffect">
                                      <p:stCondLst>
                                        <p:cond delay="0"/>
                                      </p:stCondLst>
                                      <p:childTnLst>
                                        <p:set>
                                          <p:cBhvr>
                                            <p:cTn id="56" dur="1" fill="hold">
                                              <p:stCondLst>
                                                <p:cond delay="0"/>
                                              </p:stCondLst>
                                            </p:cTn>
                                            <p:tgtEl>
                                              <p:spTgt spid="76"/>
                                            </p:tgtEl>
                                            <p:attrNameLst>
                                              <p:attrName>style.visibility</p:attrName>
                                            </p:attrNameLst>
                                          </p:cBhvr>
                                          <p:to>
                                            <p:strVal val="visible"/>
                                          </p:to>
                                        </p:set>
                                        <p:anim calcmode="lin" valueType="num">
                                          <p:cBhvr additive="base">
                                            <p:cTn id="57" dur="500" fill="hold"/>
                                            <p:tgtEl>
                                              <p:spTgt spid="76"/>
                                            </p:tgtEl>
                                            <p:attrNameLst>
                                              <p:attrName>ppt_x</p:attrName>
                                            </p:attrNameLst>
                                          </p:cBhvr>
                                          <p:tavLst>
                                            <p:tav tm="0">
                                              <p:val>
                                                <p:strVal val="1+#ppt_w/2"/>
                                              </p:val>
                                            </p:tav>
                                            <p:tav tm="100000">
                                              <p:val>
                                                <p:strVal val="#ppt_x"/>
                                              </p:val>
                                            </p:tav>
                                          </p:tavLst>
                                        </p:anim>
                                        <p:anim calcmode="lin" valueType="num">
                                          <p:cBhvr additive="base">
                                            <p:cTn id="58" dur="500" fill="hold"/>
                                            <p:tgtEl>
                                              <p:spTgt spid="76"/>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9" grpId="0" animBg="1"/>
          <p:bldP spid="60" grpId="0" animBg="1"/>
          <p:bldP spid="61" grpId="0" animBg="1"/>
          <p:bldP spid="71" grpId="0"/>
          <p:bldP spid="72" grpId="0"/>
          <p:bldP spid="73" grpId="0"/>
          <p:bldP spid="74" grpId="0"/>
          <p:bldP spid="75" grpId="0"/>
          <p:bldP spid="76" grpId="0"/>
        </p:bldLst>
      </p:timing>
    </mc:Fallback>
  </mc:AlternateContent>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oup 3"/>
          <p:cNvGrpSpPr/>
          <p:nvPr/>
        </p:nvGrpSpPr>
        <p:grpSpPr>
          <a:xfrm>
            <a:off x="1385451" y="2427953"/>
            <a:ext cx="2639933" cy="2904005"/>
            <a:chOff x="882957" y="1295400"/>
            <a:chExt cx="4608132" cy="5069084"/>
          </a:xfrm>
          <a:solidFill>
            <a:schemeClr val="tx2"/>
          </a:solidFill>
        </p:grpSpPr>
        <p:sp>
          <p:nvSpPr>
            <p:cNvPr id="6" name="Freeform 5"/>
            <p:cNvSpPr>
              <a:spLocks/>
            </p:cNvSpPr>
            <p:nvPr/>
          </p:nvSpPr>
          <p:spPr bwMode="auto">
            <a:xfrm>
              <a:off x="1795143" y="3110052"/>
              <a:ext cx="1446723" cy="981606"/>
            </a:xfrm>
            <a:custGeom>
              <a:avLst/>
              <a:gdLst>
                <a:gd name="T0" fmla="*/ 526 w 666"/>
                <a:gd name="T1" fmla="*/ 385 h 452"/>
                <a:gd name="T2" fmla="*/ 552 w 666"/>
                <a:gd name="T3" fmla="*/ 353 h 452"/>
                <a:gd name="T4" fmla="*/ 589 w 666"/>
                <a:gd name="T5" fmla="*/ 323 h 452"/>
                <a:gd name="T6" fmla="*/ 585 w 666"/>
                <a:gd name="T7" fmla="*/ 272 h 452"/>
                <a:gd name="T8" fmla="*/ 627 w 666"/>
                <a:gd name="T9" fmla="*/ 254 h 452"/>
                <a:gd name="T10" fmla="*/ 656 w 666"/>
                <a:gd name="T11" fmla="*/ 243 h 452"/>
                <a:gd name="T12" fmla="*/ 656 w 666"/>
                <a:gd name="T13" fmla="*/ 224 h 452"/>
                <a:gd name="T14" fmla="*/ 661 w 666"/>
                <a:gd name="T15" fmla="*/ 186 h 452"/>
                <a:gd name="T16" fmla="*/ 625 w 666"/>
                <a:gd name="T17" fmla="*/ 185 h 452"/>
                <a:gd name="T18" fmla="*/ 599 w 666"/>
                <a:gd name="T19" fmla="*/ 166 h 452"/>
                <a:gd name="T20" fmla="*/ 566 w 666"/>
                <a:gd name="T21" fmla="*/ 146 h 452"/>
                <a:gd name="T22" fmla="*/ 546 w 666"/>
                <a:gd name="T23" fmla="*/ 157 h 452"/>
                <a:gd name="T24" fmla="*/ 519 w 666"/>
                <a:gd name="T25" fmla="*/ 140 h 452"/>
                <a:gd name="T26" fmla="*/ 505 w 666"/>
                <a:gd name="T27" fmla="*/ 144 h 452"/>
                <a:gd name="T28" fmla="*/ 485 w 666"/>
                <a:gd name="T29" fmla="*/ 149 h 452"/>
                <a:gd name="T30" fmla="*/ 490 w 666"/>
                <a:gd name="T31" fmla="*/ 132 h 452"/>
                <a:gd name="T32" fmla="*/ 448 w 666"/>
                <a:gd name="T33" fmla="*/ 139 h 452"/>
                <a:gd name="T34" fmla="*/ 414 w 666"/>
                <a:gd name="T35" fmla="*/ 122 h 452"/>
                <a:gd name="T36" fmla="*/ 391 w 666"/>
                <a:gd name="T37" fmla="*/ 133 h 452"/>
                <a:gd name="T38" fmla="*/ 379 w 666"/>
                <a:gd name="T39" fmla="*/ 121 h 452"/>
                <a:gd name="T40" fmla="*/ 374 w 666"/>
                <a:gd name="T41" fmla="*/ 107 h 452"/>
                <a:gd name="T42" fmla="*/ 354 w 666"/>
                <a:gd name="T43" fmla="*/ 123 h 452"/>
                <a:gd name="T44" fmla="*/ 381 w 666"/>
                <a:gd name="T45" fmla="*/ 180 h 452"/>
                <a:gd name="T46" fmla="*/ 362 w 666"/>
                <a:gd name="T47" fmla="*/ 205 h 452"/>
                <a:gd name="T48" fmla="*/ 333 w 666"/>
                <a:gd name="T49" fmla="*/ 186 h 452"/>
                <a:gd name="T50" fmla="*/ 342 w 666"/>
                <a:gd name="T51" fmla="*/ 126 h 452"/>
                <a:gd name="T52" fmla="*/ 369 w 666"/>
                <a:gd name="T53" fmla="*/ 96 h 452"/>
                <a:gd name="T54" fmla="*/ 388 w 666"/>
                <a:gd name="T55" fmla="*/ 59 h 452"/>
                <a:gd name="T56" fmla="*/ 381 w 666"/>
                <a:gd name="T57" fmla="*/ 7 h 452"/>
                <a:gd name="T58" fmla="*/ 336 w 666"/>
                <a:gd name="T59" fmla="*/ 0 h 452"/>
                <a:gd name="T60" fmla="*/ 275 w 666"/>
                <a:gd name="T61" fmla="*/ 33 h 452"/>
                <a:gd name="T62" fmla="*/ 204 w 666"/>
                <a:gd name="T63" fmla="*/ 83 h 452"/>
                <a:gd name="T64" fmla="*/ 266 w 666"/>
                <a:gd name="T65" fmla="*/ 109 h 452"/>
                <a:gd name="T66" fmla="*/ 231 w 666"/>
                <a:gd name="T67" fmla="*/ 136 h 452"/>
                <a:gd name="T68" fmla="*/ 237 w 666"/>
                <a:gd name="T69" fmla="*/ 182 h 452"/>
                <a:gd name="T70" fmla="*/ 211 w 666"/>
                <a:gd name="T71" fmla="*/ 198 h 452"/>
                <a:gd name="T72" fmla="*/ 166 w 666"/>
                <a:gd name="T73" fmla="*/ 212 h 452"/>
                <a:gd name="T74" fmla="*/ 125 w 666"/>
                <a:gd name="T75" fmla="*/ 226 h 452"/>
                <a:gd name="T76" fmla="*/ 145 w 666"/>
                <a:gd name="T77" fmla="*/ 188 h 452"/>
                <a:gd name="T78" fmla="*/ 131 w 666"/>
                <a:gd name="T79" fmla="*/ 159 h 452"/>
                <a:gd name="T80" fmla="*/ 97 w 666"/>
                <a:gd name="T81" fmla="*/ 142 h 452"/>
                <a:gd name="T82" fmla="*/ 77 w 666"/>
                <a:gd name="T83" fmla="*/ 159 h 452"/>
                <a:gd name="T84" fmla="*/ 83 w 666"/>
                <a:gd name="T85" fmla="*/ 192 h 452"/>
                <a:gd name="T86" fmla="*/ 52 w 666"/>
                <a:gd name="T87" fmla="*/ 255 h 452"/>
                <a:gd name="T88" fmla="*/ 33 w 666"/>
                <a:gd name="T89" fmla="*/ 283 h 452"/>
                <a:gd name="T90" fmla="*/ 20 w 666"/>
                <a:gd name="T91" fmla="*/ 326 h 452"/>
                <a:gd name="T92" fmla="*/ 12 w 666"/>
                <a:gd name="T93" fmla="*/ 376 h 452"/>
                <a:gd name="T94" fmla="*/ 82 w 666"/>
                <a:gd name="T95" fmla="*/ 412 h 452"/>
                <a:gd name="T96" fmla="*/ 155 w 666"/>
                <a:gd name="T97" fmla="*/ 429 h 452"/>
                <a:gd name="T98" fmla="*/ 188 w 666"/>
                <a:gd name="T99" fmla="*/ 444 h 452"/>
                <a:gd name="T100" fmla="*/ 209 w 666"/>
                <a:gd name="T101" fmla="*/ 412 h 452"/>
                <a:gd name="T102" fmla="*/ 264 w 666"/>
                <a:gd name="T103" fmla="*/ 423 h 452"/>
                <a:gd name="T104" fmla="*/ 303 w 666"/>
                <a:gd name="T105" fmla="*/ 428 h 452"/>
                <a:gd name="T106" fmla="*/ 345 w 666"/>
                <a:gd name="T107" fmla="*/ 430 h 452"/>
                <a:gd name="T108" fmla="*/ 390 w 666"/>
                <a:gd name="T109" fmla="*/ 413 h 452"/>
                <a:gd name="T110" fmla="*/ 456 w 666"/>
                <a:gd name="T111" fmla="*/ 426 h 452"/>
                <a:gd name="T112" fmla="*/ 503 w 666"/>
                <a:gd name="T113" fmla="*/ 415 h 4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66" h="452">
                  <a:moveTo>
                    <a:pt x="503" y="415"/>
                  </a:moveTo>
                  <a:cubicBezTo>
                    <a:pt x="510" y="416"/>
                    <a:pt x="513" y="411"/>
                    <a:pt x="512" y="405"/>
                  </a:cubicBezTo>
                  <a:cubicBezTo>
                    <a:pt x="511" y="402"/>
                    <a:pt x="510" y="399"/>
                    <a:pt x="510" y="396"/>
                  </a:cubicBezTo>
                  <a:cubicBezTo>
                    <a:pt x="510" y="392"/>
                    <a:pt x="513" y="393"/>
                    <a:pt x="516" y="392"/>
                  </a:cubicBezTo>
                  <a:cubicBezTo>
                    <a:pt x="516" y="389"/>
                    <a:pt x="516" y="386"/>
                    <a:pt x="516" y="383"/>
                  </a:cubicBezTo>
                  <a:cubicBezTo>
                    <a:pt x="520" y="383"/>
                    <a:pt x="523" y="386"/>
                    <a:pt x="526" y="385"/>
                  </a:cubicBezTo>
                  <a:cubicBezTo>
                    <a:pt x="526" y="383"/>
                    <a:pt x="526" y="381"/>
                    <a:pt x="526" y="379"/>
                  </a:cubicBezTo>
                  <a:cubicBezTo>
                    <a:pt x="522" y="378"/>
                    <a:pt x="528" y="371"/>
                    <a:pt x="528" y="369"/>
                  </a:cubicBezTo>
                  <a:cubicBezTo>
                    <a:pt x="530" y="370"/>
                    <a:pt x="532" y="370"/>
                    <a:pt x="534" y="370"/>
                  </a:cubicBezTo>
                  <a:cubicBezTo>
                    <a:pt x="534" y="365"/>
                    <a:pt x="534" y="360"/>
                    <a:pt x="534" y="355"/>
                  </a:cubicBezTo>
                  <a:cubicBezTo>
                    <a:pt x="538" y="355"/>
                    <a:pt x="543" y="356"/>
                    <a:pt x="547" y="354"/>
                  </a:cubicBezTo>
                  <a:cubicBezTo>
                    <a:pt x="549" y="353"/>
                    <a:pt x="550" y="352"/>
                    <a:pt x="552" y="353"/>
                  </a:cubicBezTo>
                  <a:cubicBezTo>
                    <a:pt x="554" y="353"/>
                    <a:pt x="556" y="355"/>
                    <a:pt x="559" y="355"/>
                  </a:cubicBezTo>
                  <a:cubicBezTo>
                    <a:pt x="559" y="349"/>
                    <a:pt x="568" y="350"/>
                    <a:pt x="570" y="347"/>
                  </a:cubicBezTo>
                  <a:cubicBezTo>
                    <a:pt x="572" y="344"/>
                    <a:pt x="572" y="343"/>
                    <a:pt x="575" y="342"/>
                  </a:cubicBezTo>
                  <a:cubicBezTo>
                    <a:pt x="578" y="340"/>
                    <a:pt x="582" y="340"/>
                    <a:pt x="582" y="336"/>
                  </a:cubicBezTo>
                  <a:cubicBezTo>
                    <a:pt x="582" y="333"/>
                    <a:pt x="581" y="331"/>
                    <a:pt x="584" y="329"/>
                  </a:cubicBezTo>
                  <a:cubicBezTo>
                    <a:pt x="586" y="327"/>
                    <a:pt x="588" y="326"/>
                    <a:pt x="589" y="323"/>
                  </a:cubicBezTo>
                  <a:cubicBezTo>
                    <a:pt x="590" y="320"/>
                    <a:pt x="589" y="317"/>
                    <a:pt x="591" y="315"/>
                  </a:cubicBezTo>
                  <a:cubicBezTo>
                    <a:pt x="593" y="314"/>
                    <a:pt x="595" y="313"/>
                    <a:pt x="595" y="310"/>
                  </a:cubicBezTo>
                  <a:cubicBezTo>
                    <a:pt x="604" y="310"/>
                    <a:pt x="612" y="309"/>
                    <a:pt x="611" y="297"/>
                  </a:cubicBezTo>
                  <a:cubicBezTo>
                    <a:pt x="610" y="292"/>
                    <a:pt x="604" y="280"/>
                    <a:pt x="598" y="281"/>
                  </a:cubicBezTo>
                  <a:cubicBezTo>
                    <a:pt x="598" y="278"/>
                    <a:pt x="595" y="275"/>
                    <a:pt x="593" y="274"/>
                  </a:cubicBezTo>
                  <a:cubicBezTo>
                    <a:pt x="590" y="279"/>
                    <a:pt x="588" y="274"/>
                    <a:pt x="585" y="272"/>
                  </a:cubicBezTo>
                  <a:cubicBezTo>
                    <a:pt x="581" y="271"/>
                    <a:pt x="577" y="276"/>
                    <a:pt x="573" y="274"/>
                  </a:cubicBezTo>
                  <a:cubicBezTo>
                    <a:pt x="566" y="267"/>
                    <a:pt x="571" y="264"/>
                    <a:pt x="576" y="260"/>
                  </a:cubicBezTo>
                  <a:cubicBezTo>
                    <a:pt x="583" y="254"/>
                    <a:pt x="577" y="252"/>
                    <a:pt x="573" y="249"/>
                  </a:cubicBezTo>
                  <a:cubicBezTo>
                    <a:pt x="567" y="245"/>
                    <a:pt x="584" y="237"/>
                    <a:pt x="583" y="248"/>
                  </a:cubicBezTo>
                  <a:cubicBezTo>
                    <a:pt x="587" y="249"/>
                    <a:pt x="617" y="245"/>
                    <a:pt x="616" y="253"/>
                  </a:cubicBezTo>
                  <a:cubicBezTo>
                    <a:pt x="619" y="253"/>
                    <a:pt x="627" y="250"/>
                    <a:pt x="627" y="254"/>
                  </a:cubicBezTo>
                  <a:cubicBezTo>
                    <a:pt x="630" y="254"/>
                    <a:pt x="632" y="253"/>
                    <a:pt x="635" y="254"/>
                  </a:cubicBezTo>
                  <a:cubicBezTo>
                    <a:pt x="637" y="255"/>
                    <a:pt x="636" y="259"/>
                    <a:pt x="639" y="258"/>
                  </a:cubicBezTo>
                  <a:cubicBezTo>
                    <a:pt x="641" y="257"/>
                    <a:pt x="639" y="253"/>
                    <a:pt x="642" y="251"/>
                  </a:cubicBezTo>
                  <a:cubicBezTo>
                    <a:pt x="643" y="251"/>
                    <a:pt x="645" y="252"/>
                    <a:pt x="647" y="252"/>
                  </a:cubicBezTo>
                  <a:cubicBezTo>
                    <a:pt x="649" y="251"/>
                    <a:pt x="649" y="248"/>
                    <a:pt x="649" y="246"/>
                  </a:cubicBezTo>
                  <a:cubicBezTo>
                    <a:pt x="650" y="242"/>
                    <a:pt x="654" y="243"/>
                    <a:pt x="656" y="243"/>
                  </a:cubicBezTo>
                  <a:cubicBezTo>
                    <a:pt x="658" y="243"/>
                    <a:pt x="659" y="241"/>
                    <a:pt x="661" y="239"/>
                  </a:cubicBezTo>
                  <a:cubicBezTo>
                    <a:pt x="661" y="238"/>
                    <a:pt x="660" y="238"/>
                    <a:pt x="661" y="237"/>
                  </a:cubicBezTo>
                  <a:cubicBezTo>
                    <a:pt x="657" y="237"/>
                    <a:pt x="659" y="234"/>
                    <a:pt x="658" y="232"/>
                  </a:cubicBezTo>
                  <a:cubicBezTo>
                    <a:pt x="657" y="229"/>
                    <a:pt x="655" y="228"/>
                    <a:pt x="653" y="227"/>
                  </a:cubicBezTo>
                  <a:cubicBezTo>
                    <a:pt x="652" y="226"/>
                    <a:pt x="653" y="225"/>
                    <a:pt x="653" y="224"/>
                  </a:cubicBezTo>
                  <a:cubicBezTo>
                    <a:pt x="654" y="225"/>
                    <a:pt x="655" y="224"/>
                    <a:pt x="656" y="224"/>
                  </a:cubicBezTo>
                  <a:cubicBezTo>
                    <a:pt x="656" y="219"/>
                    <a:pt x="659" y="217"/>
                    <a:pt x="660" y="212"/>
                  </a:cubicBezTo>
                  <a:cubicBezTo>
                    <a:pt x="661" y="209"/>
                    <a:pt x="662" y="205"/>
                    <a:pt x="657" y="205"/>
                  </a:cubicBezTo>
                  <a:cubicBezTo>
                    <a:pt x="657" y="203"/>
                    <a:pt x="657" y="201"/>
                    <a:pt x="657" y="199"/>
                  </a:cubicBezTo>
                  <a:cubicBezTo>
                    <a:pt x="657" y="199"/>
                    <a:pt x="656" y="198"/>
                    <a:pt x="655" y="198"/>
                  </a:cubicBezTo>
                  <a:cubicBezTo>
                    <a:pt x="655" y="196"/>
                    <a:pt x="655" y="194"/>
                    <a:pt x="655" y="192"/>
                  </a:cubicBezTo>
                  <a:cubicBezTo>
                    <a:pt x="660" y="194"/>
                    <a:pt x="666" y="191"/>
                    <a:pt x="661" y="186"/>
                  </a:cubicBezTo>
                  <a:cubicBezTo>
                    <a:pt x="660" y="185"/>
                    <a:pt x="659" y="186"/>
                    <a:pt x="658" y="184"/>
                  </a:cubicBezTo>
                  <a:cubicBezTo>
                    <a:pt x="658" y="183"/>
                    <a:pt x="657" y="182"/>
                    <a:pt x="657" y="181"/>
                  </a:cubicBezTo>
                  <a:cubicBezTo>
                    <a:pt x="656" y="179"/>
                    <a:pt x="653" y="179"/>
                    <a:pt x="651" y="179"/>
                  </a:cubicBezTo>
                  <a:cubicBezTo>
                    <a:pt x="648" y="183"/>
                    <a:pt x="636" y="181"/>
                    <a:pt x="631" y="181"/>
                  </a:cubicBezTo>
                  <a:cubicBezTo>
                    <a:pt x="631" y="183"/>
                    <a:pt x="632" y="186"/>
                    <a:pt x="631" y="188"/>
                  </a:cubicBezTo>
                  <a:cubicBezTo>
                    <a:pt x="628" y="189"/>
                    <a:pt x="629" y="184"/>
                    <a:pt x="625" y="185"/>
                  </a:cubicBezTo>
                  <a:cubicBezTo>
                    <a:pt x="625" y="184"/>
                    <a:pt x="625" y="182"/>
                    <a:pt x="625" y="180"/>
                  </a:cubicBezTo>
                  <a:cubicBezTo>
                    <a:pt x="624" y="180"/>
                    <a:pt x="622" y="180"/>
                    <a:pt x="621" y="180"/>
                  </a:cubicBezTo>
                  <a:cubicBezTo>
                    <a:pt x="621" y="177"/>
                    <a:pt x="621" y="175"/>
                    <a:pt x="621" y="172"/>
                  </a:cubicBezTo>
                  <a:cubicBezTo>
                    <a:pt x="618" y="172"/>
                    <a:pt x="615" y="172"/>
                    <a:pt x="612" y="172"/>
                  </a:cubicBezTo>
                  <a:cubicBezTo>
                    <a:pt x="612" y="170"/>
                    <a:pt x="612" y="169"/>
                    <a:pt x="612" y="168"/>
                  </a:cubicBezTo>
                  <a:cubicBezTo>
                    <a:pt x="608" y="167"/>
                    <a:pt x="601" y="170"/>
                    <a:pt x="599" y="166"/>
                  </a:cubicBezTo>
                  <a:cubicBezTo>
                    <a:pt x="596" y="163"/>
                    <a:pt x="598" y="158"/>
                    <a:pt x="598" y="155"/>
                  </a:cubicBezTo>
                  <a:cubicBezTo>
                    <a:pt x="594" y="154"/>
                    <a:pt x="586" y="157"/>
                    <a:pt x="585" y="151"/>
                  </a:cubicBezTo>
                  <a:cubicBezTo>
                    <a:pt x="584" y="147"/>
                    <a:pt x="579" y="149"/>
                    <a:pt x="576" y="149"/>
                  </a:cubicBezTo>
                  <a:cubicBezTo>
                    <a:pt x="575" y="145"/>
                    <a:pt x="579" y="141"/>
                    <a:pt x="576" y="138"/>
                  </a:cubicBezTo>
                  <a:cubicBezTo>
                    <a:pt x="574" y="136"/>
                    <a:pt x="570" y="137"/>
                    <a:pt x="568" y="137"/>
                  </a:cubicBezTo>
                  <a:cubicBezTo>
                    <a:pt x="569" y="141"/>
                    <a:pt x="566" y="142"/>
                    <a:pt x="566" y="146"/>
                  </a:cubicBezTo>
                  <a:cubicBezTo>
                    <a:pt x="563" y="146"/>
                    <a:pt x="562" y="144"/>
                    <a:pt x="561" y="143"/>
                  </a:cubicBezTo>
                  <a:cubicBezTo>
                    <a:pt x="561" y="142"/>
                    <a:pt x="560" y="141"/>
                    <a:pt x="560" y="140"/>
                  </a:cubicBezTo>
                  <a:cubicBezTo>
                    <a:pt x="557" y="139"/>
                    <a:pt x="555" y="142"/>
                    <a:pt x="553" y="144"/>
                  </a:cubicBezTo>
                  <a:cubicBezTo>
                    <a:pt x="553" y="143"/>
                    <a:pt x="553" y="142"/>
                    <a:pt x="553" y="141"/>
                  </a:cubicBezTo>
                  <a:cubicBezTo>
                    <a:pt x="551" y="140"/>
                    <a:pt x="550" y="140"/>
                    <a:pt x="549" y="141"/>
                  </a:cubicBezTo>
                  <a:cubicBezTo>
                    <a:pt x="553" y="147"/>
                    <a:pt x="543" y="150"/>
                    <a:pt x="546" y="157"/>
                  </a:cubicBezTo>
                  <a:cubicBezTo>
                    <a:pt x="543" y="157"/>
                    <a:pt x="528" y="158"/>
                    <a:pt x="528" y="155"/>
                  </a:cubicBezTo>
                  <a:cubicBezTo>
                    <a:pt x="523" y="154"/>
                    <a:pt x="522" y="159"/>
                    <a:pt x="518" y="158"/>
                  </a:cubicBezTo>
                  <a:cubicBezTo>
                    <a:pt x="520" y="155"/>
                    <a:pt x="520" y="152"/>
                    <a:pt x="521" y="148"/>
                  </a:cubicBezTo>
                  <a:cubicBezTo>
                    <a:pt x="521" y="146"/>
                    <a:pt x="520" y="143"/>
                    <a:pt x="522" y="142"/>
                  </a:cubicBezTo>
                  <a:cubicBezTo>
                    <a:pt x="523" y="142"/>
                    <a:pt x="524" y="141"/>
                    <a:pt x="524" y="140"/>
                  </a:cubicBezTo>
                  <a:cubicBezTo>
                    <a:pt x="522" y="140"/>
                    <a:pt x="521" y="140"/>
                    <a:pt x="519" y="140"/>
                  </a:cubicBezTo>
                  <a:cubicBezTo>
                    <a:pt x="519" y="141"/>
                    <a:pt x="519" y="143"/>
                    <a:pt x="518" y="143"/>
                  </a:cubicBezTo>
                  <a:cubicBezTo>
                    <a:pt x="518" y="143"/>
                    <a:pt x="518" y="142"/>
                    <a:pt x="518" y="141"/>
                  </a:cubicBezTo>
                  <a:cubicBezTo>
                    <a:pt x="516" y="140"/>
                    <a:pt x="513" y="140"/>
                    <a:pt x="511" y="141"/>
                  </a:cubicBezTo>
                  <a:cubicBezTo>
                    <a:pt x="511" y="142"/>
                    <a:pt x="512" y="143"/>
                    <a:pt x="513" y="144"/>
                  </a:cubicBezTo>
                  <a:cubicBezTo>
                    <a:pt x="513" y="144"/>
                    <a:pt x="513" y="145"/>
                    <a:pt x="513" y="145"/>
                  </a:cubicBezTo>
                  <a:cubicBezTo>
                    <a:pt x="511" y="145"/>
                    <a:pt x="506" y="146"/>
                    <a:pt x="505" y="144"/>
                  </a:cubicBezTo>
                  <a:cubicBezTo>
                    <a:pt x="504" y="142"/>
                    <a:pt x="504" y="140"/>
                    <a:pt x="501" y="141"/>
                  </a:cubicBezTo>
                  <a:cubicBezTo>
                    <a:pt x="501" y="142"/>
                    <a:pt x="500" y="143"/>
                    <a:pt x="500" y="143"/>
                  </a:cubicBezTo>
                  <a:cubicBezTo>
                    <a:pt x="499" y="141"/>
                    <a:pt x="496" y="142"/>
                    <a:pt x="495" y="143"/>
                  </a:cubicBezTo>
                  <a:cubicBezTo>
                    <a:pt x="496" y="146"/>
                    <a:pt x="497" y="154"/>
                    <a:pt x="492" y="152"/>
                  </a:cubicBezTo>
                  <a:cubicBezTo>
                    <a:pt x="491" y="150"/>
                    <a:pt x="493" y="146"/>
                    <a:pt x="490" y="145"/>
                  </a:cubicBezTo>
                  <a:cubicBezTo>
                    <a:pt x="487" y="144"/>
                    <a:pt x="484" y="146"/>
                    <a:pt x="485" y="149"/>
                  </a:cubicBezTo>
                  <a:cubicBezTo>
                    <a:pt x="483" y="150"/>
                    <a:pt x="481" y="150"/>
                    <a:pt x="479" y="150"/>
                  </a:cubicBezTo>
                  <a:cubicBezTo>
                    <a:pt x="479" y="148"/>
                    <a:pt x="480" y="147"/>
                    <a:pt x="482" y="147"/>
                  </a:cubicBezTo>
                  <a:cubicBezTo>
                    <a:pt x="483" y="146"/>
                    <a:pt x="482" y="146"/>
                    <a:pt x="484" y="145"/>
                  </a:cubicBezTo>
                  <a:cubicBezTo>
                    <a:pt x="484" y="145"/>
                    <a:pt x="485" y="144"/>
                    <a:pt x="485" y="143"/>
                  </a:cubicBezTo>
                  <a:cubicBezTo>
                    <a:pt x="484" y="143"/>
                    <a:pt x="484" y="143"/>
                    <a:pt x="484" y="142"/>
                  </a:cubicBezTo>
                  <a:cubicBezTo>
                    <a:pt x="482" y="137"/>
                    <a:pt x="491" y="138"/>
                    <a:pt x="490" y="132"/>
                  </a:cubicBezTo>
                  <a:cubicBezTo>
                    <a:pt x="487" y="131"/>
                    <a:pt x="485" y="127"/>
                    <a:pt x="482" y="125"/>
                  </a:cubicBezTo>
                  <a:cubicBezTo>
                    <a:pt x="480" y="123"/>
                    <a:pt x="480" y="120"/>
                    <a:pt x="480" y="117"/>
                  </a:cubicBezTo>
                  <a:cubicBezTo>
                    <a:pt x="478" y="117"/>
                    <a:pt x="470" y="119"/>
                    <a:pt x="470" y="122"/>
                  </a:cubicBezTo>
                  <a:cubicBezTo>
                    <a:pt x="468" y="121"/>
                    <a:pt x="464" y="120"/>
                    <a:pt x="462" y="121"/>
                  </a:cubicBezTo>
                  <a:cubicBezTo>
                    <a:pt x="465" y="125"/>
                    <a:pt x="456" y="131"/>
                    <a:pt x="453" y="129"/>
                  </a:cubicBezTo>
                  <a:cubicBezTo>
                    <a:pt x="448" y="125"/>
                    <a:pt x="449" y="137"/>
                    <a:pt x="448" y="139"/>
                  </a:cubicBezTo>
                  <a:cubicBezTo>
                    <a:pt x="443" y="139"/>
                    <a:pt x="436" y="139"/>
                    <a:pt x="431" y="139"/>
                  </a:cubicBezTo>
                  <a:cubicBezTo>
                    <a:pt x="429" y="134"/>
                    <a:pt x="424" y="132"/>
                    <a:pt x="425" y="139"/>
                  </a:cubicBezTo>
                  <a:cubicBezTo>
                    <a:pt x="423" y="139"/>
                    <a:pt x="419" y="137"/>
                    <a:pt x="417" y="138"/>
                  </a:cubicBezTo>
                  <a:cubicBezTo>
                    <a:pt x="414" y="140"/>
                    <a:pt x="417" y="142"/>
                    <a:pt x="416" y="145"/>
                  </a:cubicBezTo>
                  <a:cubicBezTo>
                    <a:pt x="405" y="143"/>
                    <a:pt x="422" y="130"/>
                    <a:pt x="421" y="127"/>
                  </a:cubicBezTo>
                  <a:cubicBezTo>
                    <a:pt x="417" y="127"/>
                    <a:pt x="413" y="128"/>
                    <a:pt x="414" y="122"/>
                  </a:cubicBezTo>
                  <a:cubicBezTo>
                    <a:pt x="410" y="123"/>
                    <a:pt x="409" y="120"/>
                    <a:pt x="406" y="120"/>
                  </a:cubicBezTo>
                  <a:cubicBezTo>
                    <a:pt x="407" y="122"/>
                    <a:pt x="411" y="132"/>
                    <a:pt x="408" y="132"/>
                  </a:cubicBezTo>
                  <a:cubicBezTo>
                    <a:pt x="408" y="133"/>
                    <a:pt x="407" y="134"/>
                    <a:pt x="407" y="136"/>
                  </a:cubicBezTo>
                  <a:cubicBezTo>
                    <a:pt x="404" y="137"/>
                    <a:pt x="402" y="135"/>
                    <a:pt x="398" y="134"/>
                  </a:cubicBezTo>
                  <a:cubicBezTo>
                    <a:pt x="396" y="134"/>
                    <a:pt x="394" y="136"/>
                    <a:pt x="391" y="136"/>
                  </a:cubicBezTo>
                  <a:cubicBezTo>
                    <a:pt x="391" y="135"/>
                    <a:pt x="391" y="134"/>
                    <a:pt x="391" y="133"/>
                  </a:cubicBezTo>
                  <a:cubicBezTo>
                    <a:pt x="388" y="133"/>
                    <a:pt x="391" y="129"/>
                    <a:pt x="389" y="128"/>
                  </a:cubicBezTo>
                  <a:cubicBezTo>
                    <a:pt x="387" y="126"/>
                    <a:pt x="384" y="129"/>
                    <a:pt x="383" y="129"/>
                  </a:cubicBezTo>
                  <a:cubicBezTo>
                    <a:pt x="382" y="131"/>
                    <a:pt x="381" y="132"/>
                    <a:pt x="379" y="132"/>
                  </a:cubicBezTo>
                  <a:cubicBezTo>
                    <a:pt x="379" y="131"/>
                    <a:pt x="379" y="129"/>
                    <a:pt x="379" y="128"/>
                  </a:cubicBezTo>
                  <a:cubicBezTo>
                    <a:pt x="383" y="127"/>
                    <a:pt x="383" y="124"/>
                    <a:pt x="383" y="121"/>
                  </a:cubicBezTo>
                  <a:cubicBezTo>
                    <a:pt x="381" y="120"/>
                    <a:pt x="380" y="121"/>
                    <a:pt x="379" y="121"/>
                  </a:cubicBezTo>
                  <a:cubicBezTo>
                    <a:pt x="378" y="123"/>
                    <a:pt x="378" y="124"/>
                    <a:pt x="378" y="126"/>
                  </a:cubicBezTo>
                  <a:cubicBezTo>
                    <a:pt x="377" y="125"/>
                    <a:pt x="376" y="124"/>
                    <a:pt x="375" y="124"/>
                  </a:cubicBezTo>
                  <a:cubicBezTo>
                    <a:pt x="374" y="117"/>
                    <a:pt x="379" y="117"/>
                    <a:pt x="383" y="117"/>
                  </a:cubicBezTo>
                  <a:cubicBezTo>
                    <a:pt x="383" y="114"/>
                    <a:pt x="379" y="111"/>
                    <a:pt x="381" y="107"/>
                  </a:cubicBezTo>
                  <a:cubicBezTo>
                    <a:pt x="382" y="105"/>
                    <a:pt x="384" y="104"/>
                    <a:pt x="383" y="101"/>
                  </a:cubicBezTo>
                  <a:cubicBezTo>
                    <a:pt x="379" y="103"/>
                    <a:pt x="377" y="107"/>
                    <a:pt x="374" y="107"/>
                  </a:cubicBezTo>
                  <a:cubicBezTo>
                    <a:pt x="373" y="108"/>
                    <a:pt x="373" y="110"/>
                    <a:pt x="373" y="112"/>
                  </a:cubicBezTo>
                  <a:cubicBezTo>
                    <a:pt x="372" y="112"/>
                    <a:pt x="371" y="112"/>
                    <a:pt x="370" y="112"/>
                  </a:cubicBezTo>
                  <a:cubicBezTo>
                    <a:pt x="369" y="117"/>
                    <a:pt x="368" y="117"/>
                    <a:pt x="363" y="117"/>
                  </a:cubicBezTo>
                  <a:cubicBezTo>
                    <a:pt x="362" y="111"/>
                    <a:pt x="360" y="110"/>
                    <a:pt x="355" y="112"/>
                  </a:cubicBezTo>
                  <a:cubicBezTo>
                    <a:pt x="353" y="116"/>
                    <a:pt x="351" y="119"/>
                    <a:pt x="347" y="119"/>
                  </a:cubicBezTo>
                  <a:cubicBezTo>
                    <a:pt x="346" y="123"/>
                    <a:pt x="352" y="121"/>
                    <a:pt x="354" y="123"/>
                  </a:cubicBezTo>
                  <a:cubicBezTo>
                    <a:pt x="358" y="125"/>
                    <a:pt x="356" y="132"/>
                    <a:pt x="357" y="136"/>
                  </a:cubicBezTo>
                  <a:cubicBezTo>
                    <a:pt x="364" y="134"/>
                    <a:pt x="360" y="149"/>
                    <a:pt x="362" y="153"/>
                  </a:cubicBezTo>
                  <a:cubicBezTo>
                    <a:pt x="364" y="156"/>
                    <a:pt x="368" y="154"/>
                    <a:pt x="369" y="158"/>
                  </a:cubicBezTo>
                  <a:cubicBezTo>
                    <a:pt x="370" y="163"/>
                    <a:pt x="367" y="171"/>
                    <a:pt x="367" y="176"/>
                  </a:cubicBezTo>
                  <a:cubicBezTo>
                    <a:pt x="371" y="177"/>
                    <a:pt x="375" y="174"/>
                    <a:pt x="378" y="175"/>
                  </a:cubicBezTo>
                  <a:cubicBezTo>
                    <a:pt x="378" y="177"/>
                    <a:pt x="380" y="178"/>
                    <a:pt x="381" y="180"/>
                  </a:cubicBezTo>
                  <a:cubicBezTo>
                    <a:pt x="381" y="181"/>
                    <a:pt x="381" y="184"/>
                    <a:pt x="381" y="185"/>
                  </a:cubicBezTo>
                  <a:cubicBezTo>
                    <a:pt x="379" y="185"/>
                    <a:pt x="377" y="186"/>
                    <a:pt x="378" y="188"/>
                  </a:cubicBezTo>
                  <a:cubicBezTo>
                    <a:pt x="381" y="190"/>
                    <a:pt x="383" y="192"/>
                    <a:pt x="385" y="195"/>
                  </a:cubicBezTo>
                  <a:cubicBezTo>
                    <a:pt x="382" y="196"/>
                    <a:pt x="381" y="200"/>
                    <a:pt x="381" y="203"/>
                  </a:cubicBezTo>
                  <a:cubicBezTo>
                    <a:pt x="377" y="204"/>
                    <a:pt x="374" y="208"/>
                    <a:pt x="369" y="209"/>
                  </a:cubicBezTo>
                  <a:cubicBezTo>
                    <a:pt x="370" y="205"/>
                    <a:pt x="365" y="204"/>
                    <a:pt x="362" y="205"/>
                  </a:cubicBezTo>
                  <a:cubicBezTo>
                    <a:pt x="363" y="206"/>
                    <a:pt x="362" y="208"/>
                    <a:pt x="362" y="209"/>
                  </a:cubicBezTo>
                  <a:cubicBezTo>
                    <a:pt x="356" y="208"/>
                    <a:pt x="358" y="200"/>
                    <a:pt x="355" y="197"/>
                  </a:cubicBezTo>
                  <a:cubicBezTo>
                    <a:pt x="352" y="195"/>
                    <a:pt x="347" y="197"/>
                    <a:pt x="347" y="193"/>
                  </a:cubicBezTo>
                  <a:cubicBezTo>
                    <a:pt x="343" y="195"/>
                    <a:pt x="342" y="198"/>
                    <a:pt x="342" y="202"/>
                  </a:cubicBezTo>
                  <a:cubicBezTo>
                    <a:pt x="340" y="203"/>
                    <a:pt x="338" y="202"/>
                    <a:pt x="336" y="202"/>
                  </a:cubicBezTo>
                  <a:cubicBezTo>
                    <a:pt x="336" y="197"/>
                    <a:pt x="340" y="188"/>
                    <a:pt x="333" y="186"/>
                  </a:cubicBezTo>
                  <a:cubicBezTo>
                    <a:pt x="330" y="185"/>
                    <a:pt x="327" y="185"/>
                    <a:pt x="328" y="181"/>
                  </a:cubicBezTo>
                  <a:cubicBezTo>
                    <a:pt x="338" y="179"/>
                    <a:pt x="324" y="158"/>
                    <a:pt x="324" y="153"/>
                  </a:cubicBezTo>
                  <a:cubicBezTo>
                    <a:pt x="327" y="154"/>
                    <a:pt x="331" y="151"/>
                    <a:pt x="333" y="149"/>
                  </a:cubicBezTo>
                  <a:cubicBezTo>
                    <a:pt x="337" y="146"/>
                    <a:pt x="336" y="142"/>
                    <a:pt x="337" y="137"/>
                  </a:cubicBezTo>
                  <a:cubicBezTo>
                    <a:pt x="341" y="138"/>
                    <a:pt x="339" y="132"/>
                    <a:pt x="344" y="133"/>
                  </a:cubicBezTo>
                  <a:cubicBezTo>
                    <a:pt x="344" y="131"/>
                    <a:pt x="343" y="129"/>
                    <a:pt x="342" y="126"/>
                  </a:cubicBezTo>
                  <a:cubicBezTo>
                    <a:pt x="336" y="127"/>
                    <a:pt x="337" y="119"/>
                    <a:pt x="338" y="116"/>
                  </a:cubicBezTo>
                  <a:cubicBezTo>
                    <a:pt x="338" y="114"/>
                    <a:pt x="337" y="111"/>
                    <a:pt x="338" y="109"/>
                  </a:cubicBezTo>
                  <a:cubicBezTo>
                    <a:pt x="339" y="107"/>
                    <a:pt x="343" y="109"/>
                    <a:pt x="345" y="109"/>
                  </a:cubicBezTo>
                  <a:cubicBezTo>
                    <a:pt x="345" y="105"/>
                    <a:pt x="344" y="100"/>
                    <a:pt x="349" y="99"/>
                  </a:cubicBezTo>
                  <a:cubicBezTo>
                    <a:pt x="353" y="99"/>
                    <a:pt x="359" y="101"/>
                    <a:pt x="363" y="99"/>
                  </a:cubicBezTo>
                  <a:cubicBezTo>
                    <a:pt x="365" y="98"/>
                    <a:pt x="366" y="96"/>
                    <a:pt x="369" y="96"/>
                  </a:cubicBezTo>
                  <a:cubicBezTo>
                    <a:pt x="371" y="96"/>
                    <a:pt x="373" y="97"/>
                    <a:pt x="374" y="95"/>
                  </a:cubicBezTo>
                  <a:cubicBezTo>
                    <a:pt x="376" y="92"/>
                    <a:pt x="371" y="89"/>
                    <a:pt x="371" y="86"/>
                  </a:cubicBezTo>
                  <a:cubicBezTo>
                    <a:pt x="372" y="86"/>
                    <a:pt x="372" y="86"/>
                    <a:pt x="373" y="86"/>
                  </a:cubicBezTo>
                  <a:cubicBezTo>
                    <a:pt x="372" y="83"/>
                    <a:pt x="372" y="77"/>
                    <a:pt x="376" y="81"/>
                  </a:cubicBezTo>
                  <a:cubicBezTo>
                    <a:pt x="377" y="77"/>
                    <a:pt x="379" y="74"/>
                    <a:pt x="380" y="70"/>
                  </a:cubicBezTo>
                  <a:cubicBezTo>
                    <a:pt x="384" y="68"/>
                    <a:pt x="384" y="61"/>
                    <a:pt x="388" y="59"/>
                  </a:cubicBezTo>
                  <a:cubicBezTo>
                    <a:pt x="388" y="56"/>
                    <a:pt x="387" y="54"/>
                    <a:pt x="389" y="52"/>
                  </a:cubicBezTo>
                  <a:cubicBezTo>
                    <a:pt x="392" y="51"/>
                    <a:pt x="389" y="45"/>
                    <a:pt x="395" y="45"/>
                  </a:cubicBezTo>
                  <a:cubicBezTo>
                    <a:pt x="395" y="40"/>
                    <a:pt x="397" y="35"/>
                    <a:pt x="395" y="30"/>
                  </a:cubicBezTo>
                  <a:cubicBezTo>
                    <a:pt x="394" y="26"/>
                    <a:pt x="390" y="23"/>
                    <a:pt x="390" y="18"/>
                  </a:cubicBezTo>
                  <a:cubicBezTo>
                    <a:pt x="391" y="14"/>
                    <a:pt x="391" y="12"/>
                    <a:pt x="387" y="11"/>
                  </a:cubicBezTo>
                  <a:cubicBezTo>
                    <a:pt x="384" y="11"/>
                    <a:pt x="381" y="10"/>
                    <a:pt x="381" y="7"/>
                  </a:cubicBezTo>
                  <a:cubicBezTo>
                    <a:pt x="377" y="4"/>
                    <a:pt x="375" y="1"/>
                    <a:pt x="370" y="2"/>
                  </a:cubicBezTo>
                  <a:cubicBezTo>
                    <a:pt x="370" y="2"/>
                    <a:pt x="369" y="3"/>
                    <a:pt x="369" y="3"/>
                  </a:cubicBezTo>
                  <a:cubicBezTo>
                    <a:pt x="366" y="4"/>
                    <a:pt x="362" y="4"/>
                    <a:pt x="358" y="3"/>
                  </a:cubicBezTo>
                  <a:cubicBezTo>
                    <a:pt x="354" y="3"/>
                    <a:pt x="351" y="1"/>
                    <a:pt x="347" y="0"/>
                  </a:cubicBezTo>
                  <a:cubicBezTo>
                    <a:pt x="344" y="0"/>
                    <a:pt x="341" y="2"/>
                    <a:pt x="337" y="1"/>
                  </a:cubicBezTo>
                  <a:cubicBezTo>
                    <a:pt x="337" y="1"/>
                    <a:pt x="336" y="0"/>
                    <a:pt x="336" y="0"/>
                  </a:cubicBezTo>
                  <a:cubicBezTo>
                    <a:pt x="333" y="2"/>
                    <a:pt x="331" y="4"/>
                    <a:pt x="330" y="6"/>
                  </a:cubicBezTo>
                  <a:cubicBezTo>
                    <a:pt x="330" y="6"/>
                    <a:pt x="328" y="12"/>
                    <a:pt x="328" y="12"/>
                  </a:cubicBezTo>
                  <a:cubicBezTo>
                    <a:pt x="320" y="14"/>
                    <a:pt x="304" y="8"/>
                    <a:pt x="303" y="21"/>
                  </a:cubicBezTo>
                  <a:cubicBezTo>
                    <a:pt x="300" y="22"/>
                    <a:pt x="296" y="21"/>
                    <a:pt x="293" y="24"/>
                  </a:cubicBezTo>
                  <a:cubicBezTo>
                    <a:pt x="292" y="25"/>
                    <a:pt x="291" y="27"/>
                    <a:pt x="289" y="28"/>
                  </a:cubicBezTo>
                  <a:cubicBezTo>
                    <a:pt x="285" y="31"/>
                    <a:pt x="280" y="32"/>
                    <a:pt x="275" y="33"/>
                  </a:cubicBezTo>
                  <a:cubicBezTo>
                    <a:pt x="273" y="37"/>
                    <a:pt x="264" y="38"/>
                    <a:pt x="260" y="40"/>
                  </a:cubicBezTo>
                  <a:cubicBezTo>
                    <a:pt x="257" y="41"/>
                    <a:pt x="256" y="43"/>
                    <a:pt x="254" y="46"/>
                  </a:cubicBezTo>
                  <a:cubicBezTo>
                    <a:pt x="252" y="49"/>
                    <a:pt x="248" y="49"/>
                    <a:pt x="244" y="50"/>
                  </a:cubicBezTo>
                  <a:cubicBezTo>
                    <a:pt x="236" y="51"/>
                    <a:pt x="231" y="59"/>
                    <a:pt x="227" y="65"/>
                  </a:cubicBezTo>
                  <a:cubicBezTo>
                    <a:pt x="224" y="71"/>
                    <a:pt x="218" y="73"/>
                    <a:pt x="211" y="73"/>
                  </a:cubicBezTo>
                  <a:cubicBezTo>
                    <a:pt x="208" y="75"/>
                    <a:pt x="211" y="84"/>
                    <a:pt x="204" y="83"/>
                  </a:cubicBezTo>
                  <a:cubicBezTo>
                    <a:pt x="207" y="90"/>
                    <a:pt x="209" y="97"/>
                    <a:pt x="211" y="104"/>
                  </a:cubicBezTo>
                  <a:cubicBezTo>
                    <a:pt x="211" y="109"/>
                    <a:pt x="214" y="111"/>
                    <a:pt x="219" y="113"/>
                  </a:cubicBezTo>
                  <a:cubicBezTo>
                    <a:pt x="226" y="116"/>
                    <a:pt x="236" y="117"/>
                    <a:pt x="244" y="116"/>
                  </a:cubicBezTo>
                  <a:cubicBezTo>
                    <a:pt x="247" y="116"/>
                    <a:pt x="248" y="114"/>
                    <a:pt x="251" y="114"/>
                  </a:cubicBezTo>
                  <a:cubicBezTo>
                    <a:pt x="253" y="115"/>
                    <a:pt x="255" y="117"/>
                    <a:pt x="257" y="117"/>
                  </a:cubicBezTo>
                  <a:cubicBezTo>
                    <a:pt x="259" y="111"/>
                    <a:pt x="259" y="108"/>
                    <a:pt x="266" y="109"/>
                  </a:cubicBezTo>
                  <a:cubicBezTo>
                    <a:pt x="267" y="112"/>
                    <a:pt x="265" y="118"/>
                    <a:pt x="270" y="118"/>
                  </a:cubicBezTo>
                  <a:cubicBezTo>
                    <a:pt x="270" y="123"/>
                    <a:pt x="270" y="129"/>
                    <a:pt x="269" y="135"/>
                  </a:cubicBezTo>
                  <a:cubicBezTo>
                    <a:pt x="267" y="134"/>
                    <a:pt x="264" y="136"/>
                    <a:pt x="262" y="136"/>
                  </a:cubicBezTo>
                  <a:cubicBezTo>
                    <a:pt x="262" y="135"/>
                    <a:pt x="261" y="133"/>
                    <a:pt x="262" y="131"/>
                  </a:cubicBezTo>
                  <a:cubicBezTo>
                    <a:pt x="257" y="133"/>
                    <a:pt x="254" y="136"/>
                    <a:pt x="249" y="137"/>
                  </a:cubicBezTo>
                  <a:cubicBezTo>
                    <a:pt x="243" y="137"/>
                    <a:pt x="237" y="136"/>
                    <a:pt x="231" y="136"/>
                  </a:cubicBezTo>
                  <a:cubicBezTo>
                    <a:pt x="231" y="139"/>
                    <a:pt x="230" y="141"/>
                    <a:pt x="231" y="144"/>
                  </a:cubicBezTo>
                  <a:cubicBezTo>
                    <a:pt x="232" y="147"/>
                    <a:pt x="234" y="147"/>
                    <a:pt x="235" y="150"/>
                  </a:cubicBezTo>
                  <a:cubicBezTo>
                    <a:pt x="235" y="155"/>
                    <a:pt x="229" y="155"/>
                    <a:pt x="226" y="155"/>
                  </a:cubicBezTo>
                  <a:cubicBezTo>
                    <a:pt x="228" y="161"/>
                    <a:pt x="231" y="162"/>
                    <a:pt x="237" y="163"/>
                  </a:cubicBezTo>
                  <a:cubicBezTo>
                    <a:pt x="242" y="164"/>
                    <a:pt x="244" y="167"/>
                    <a:pt x="244" y="173"/>
                  </a:cubicBezTo>
                  <a:cubicBezTo>
                    <a:pt x="244" y="176"/>
                    <a:pt x="242" y="184"/>
                    <a:pt x="237" y="182"/>
                  </a:cubicBezTo>
                  <a:cubicBezTo>
                    <a:pt x="233" y="181"/>
                    <a:pt x="231" y="177"/>
                    <a:pt x="227" y="178"/>
                  </a:cubicBezTo>
                  <a:cubicBezTo>
                    <a:pt x="228" y="183"/>
                    <a:pt x="225" y="202"/>
                    <a:pt x="231" y="204"/>
                  </a:cubicBezTo>
                  <a:cubicBezTo>
                    <a:pt x="231" y="209"/>
                    <a:pt x="223" y="208"/>
                    <a:pt x="223" y="212"/>
                  </a:cubicBezTo>
                  <a:cubicBezTo>
                    <a:pt x="220" y="213"/>
                    <a:pt x="219" y="209"/>
                    <a:pt x="219" y="206"/>
                  </a:cubicBezTo>
                  <a:cubicBezTo>
                    <a:pt x="216" y="207"/>
                    <a:pt x="214" y="205"/>
                    <a:pt x="211" y="205"/>
                  </a:cubicBezTo>
                  <a:cubicBezTo>
                    <a:pt x="211" y="203"/>
                    <a:pt x="211" y="200"/>
                    <a:pt x="211" y="198"/>
                  </a:cubicBezTo>
                  <a:cubicBezTo>
                    <a:pt x="210" y="198"/>
                    <a:pt x="210" y="199"/>
                    <a:pt x="210" y="199"/>
                  </a:cubicBezTo>
                  <a:cubicBezTo>
                    <a:pt x="208" y="200"/>
                    <a:pt x="206" y="200"/>
                    <a:pt x="204" y="200"/>
                  </a:cubicBezTo>
                  <a:cubicBezTo>
                    <a:pt x="204" y="201"/>
                    <a:pt x="203" y="203"/>
                    <a:pt x="203" y="204"/>
                  </a:cubicBezTo>
                  <a:cubicBezTo>
                    <a:pt x="198" y="202"/>
                    <a:pt x="193" y="202"/>
                    <a:pt x="188" y="200"/>
                  </a:cubicBezTo>
                  <a:cubicBezTo>
                    <a:pt x="182" y="199"/>
                    <a:pt x="177" y="196"/>
                    <a:pt x="172" y="198"/>
                  </a:cubicBezTo>
                  <a:cubicBezTo>
                    <a:pt x="172" y="203"/>
                    <a:pt x="169" y="208"/>
                    <a:pt x="166" y="212"/>
                  </a:cubicBezTo>
                  <a:cubicBezTo>
                    <a:pt x="164" y="214"/>
                    <a:pt x="161" y="214"/>
                    <a:pt x="158" y="215"/>
                  </a:cubicBezTo>
                  <a:cubicBezTo>
                    <a:pt x="158" y="218"/>
                    <a:pt x="160" y="220"/>
                    <a:pt x="159" y="223"/>
                  </a:cubicBezTo>
                  <a:cubicBezTo>
                    <a:pt x="157" y="223"/>
                    <a:pt x="155" y="224"/>
                    <a:pt x="154" y="226"/>
                  </a:cubicBezTo>
                  <a:cubicBezTo>
                    <a:pt x="150" y="226"/>
                    <a:pt x="144" y="224"/>
                    <a:pt x="140" y="225"/>
                  </a:cubicBezTo>
                  <a:cubicBezTo>
                    <a:pt x="139" y="228"/>
                    <a:pt x="139" y="232"/>
                    <a:pt x="138" y="234"/>
                  </a:cubicBezTo>
                  <a:cubicBezTo>
                    <a:pt x="133" y="230"/>
                    <a:pt x="134" y="226"/>
                    <a:pt x="125" y="226"/>
                  </a:cubicBezTo>
                  <a:cubicBezTo>
                    <a:pt x="125" y="223"/>
                    <a:pt x="124" y="209"/>
                    <a:pt x="131" y="212"/>
                  </a:cubicBezTo>
                  <a:cubicBezTo>
                    <a:pt x="135" y="215"/>
                    <a:pt x="137" y="215"/>
                    <a:pt x="141" y="215"/>
                  </a:cubicBezTo>
                  <a:cubicBezTo>
                    <a:pt x="146" y="214"/>
                    <a:pt x="149" y="211"/>
                    <a:pt x="153" y="210"/>
                  </a:cubicBezTo>
                  <a:cubicBezTo>
                    <a:pt x="153" y="207"/>
                    <a:pt x="148" y="207"/>
                    <a:pt x="147" y="203"/>
                  </a:cubicBezTo>
                  <a:cubicBezTo>
                    <a:pt x="146" y="200"/>
                    <a:pt x="149" y="197"/>
                    <a:pt x="149" y="194"/>
                  </a:cubicBezTo>
                  <a:cubicBezTo>
                    <a:pt x="149" y="189"/>
                    <a:pt x="146" y="191"/>
                    <a:pt x="145" y="188"/>
                  </a:cubicBezTo>
                  <a:cubicBezTo>
                    <a:pt x="145" y="185"/>
                    <a:pt x="146" y="180"/>
                    <a:pt x="150" y="179"/>
                  </a:cubicBezTo>
                  <a:cubicBezTo>
                    <a:pt x="157" y="188"/>
                    <a:pt x="158" y="175"/>
                    <a:pt x="158" y="170"/>
                  </a:cubicBezTo>
                  <a:cubicBezTo>
                    <a:pt x="155" y="170"/>
                    <a:pt x="153" y="170"/>
                    <a:pt x="151" y="169"/>
                  </a:cubicBezTo>
                  <a:cubicBezTo>
                    <a:pt x="151" y="165"/>
                    <a:pt x="151" y="161"/>
                    <a:pt x="151" y="156"/>
                  </a:cubicBezTo>
                  <a:cubicBezTo>
                    <a:pt x="145" y="156"/>
                    <a:pt x="143" y="157"/>
                    <a:pt x="139" y="159"/>
                  </a:cubicBezTo>
                  <a:cubicBezTo>
                    <a:pt x="136" y="161"/>
                    <a:pt x="130" y="166"/>
                    <a:pt x="131" y="159"/>
                  </a:cubicBezTo>
                  <a:cubicBezTo>
                    <a:pt x="124" y="158"/>
                    <a:pt x="117" y="158"/>
                    <a:pt x="110" y="156"/>
                  </a:cubicBezTo>
                  <a:cubicBezTo>
                    <a:pt x="104" y="155"/>
                    <a:pt x="106" y="149"/>
                    <a:pt x="111" y="149"/>
                  </a:cubicBezTo>
                  <a:cubicBezTo>
                    <a:pt x="112" y="145"/>
                    <a:pt x="110" y="139"/>
                    <a:pt x="116" y="140"/>
                  </a:cubicBezTo>
                  <a:cubicBezTo>
                    <a:pt x="116" y="137"/>
                    <a:pt x="116" y="133"/>
                    <a:pt x="116" y="129"/>
                  </a:cubicBezTo>
                  <a:cubicBezTo>
                    <a:pt x="112" y="129"/>
                    <a:pt x="104" y="127"/>
                    <a:pt x="102" y="132"/>
                  </a:cubicBezTo>
                  <a:cubicBezTo>
                    <a:pt x="99" y="135"/>
                    <a:pt x="102" y="140"/>
                    <a:pt x="97" y="142"/>
                  </a:cubicBezTo>
                  <a:cubicBezTo>
                    <a:pt x="94" y="143"/>
                    <a:pt x="89" y="143"/>
                    <a:pt x="86" y="140"/>
                  </a:cubicBezTo>
                  <a:cubicBezTo>
                    <a:pt x="84" y="138"/>
                    <a:pt x="84" y="134"/>
                    <a:pt x="81" y="133"/>
                  </a:cubicBezTo>
                  <a:cubicBezTo>
                    <a:pt x="75" y="142"/>
                    <a:pt x="89" y="149"/>
                    <a:pt x="89" y="157"/>
                  </a:cubicBezTo>
                  <a:cubicBezTo>
                    <a:pt x="86" y="158"/>
                    <a:pt x="85" y="155"/>
                    <a:pt x="83" y="153"/>
                  </a:cubicBezTo>
                  <a:cubicBezTo>
                    <a:pt x="81" y="151"/>
                    <a:pt x="79" y="154"/>
                    <a:pt x="79" y="149"/>
                  </a:cubicBezTo>
                  <a:cubicBezTo>
                    <a:pt x="71" y="148"/>
                    <a:pt x="77" y="155"/>
                    <a:pt x="77" y="159"/>
                  </a:cubicBezTo>
                  <a:cubicBezTo>
                    <a:pt x="77" y="162"/>
                    <a:pt x="72" y="162"/>
                    <a:pt x="71" y="164"/>
                  </a:cubicBezTo>
                  <a:cubicBezTo>
                    <a:pt x="69" y="167"/>
                    <a:pt x="70" y="170"/>
                    <a:pt x="70" y="173"/>
                  </a:cubicBezTo>
                  <a:cubicBezTo>
                    <a:pt x="73" y="173"/>
                    <a:pt x="77" y="174"/>
                    <a:pt x="78" y="177"/>
                  </a:cubicBezTo>
                  <a:cubicBezTo>
                    <a:pt x="74" y="178"/>
                    <a:pt x="77" y="182"/>
                    <a:pt x="76" y="185"/>
                  </a:cubicBezTo>
                  <a:cubicBezTo>
                    <a:pt x="75" y="188"/>
                    <a:pt x="72" y="189"/>
                    <a:pt x="71" y="192"/>
                  </a:cubicBezTo>
                  <a:cubicBezTo>
                    <a:pt x="75" y="192"/>
                    <a:pt x="79" y="192"/>
                    <a:pt x="83" y="192"/>
                  </a:cubicBezTo>
                  <a:cubicBezTo>
                    <a:pt x="84" y="196"/>
                    <a:pt x="83" y="201"/>
                    <a:pt x="85" y="204"/>
                  </a:cubicBezTo>
                  <a:cubicBezTo>
                    <a:pt x="87" y="207"/>
                    <a:pt x="88" y="210"/>
                    <a:pt x="86" y="213"/>
                  </a:cubicBezTo>
                  <a:cubicBezTo>
                    <a:pt x="84" y="216"/>
                    <a:pt x="81" y="218"/>
                    <a:pt x="81" y="222"/>
                  </a:cubicBezTo>
                  <a:cubicBezTo>
                    <a:pt x="81" y="225"/>
                    <a:pt x="81" y="228"/>
                    <a:pt x="81" y="232"/>
                  </a:cubicBezTo>
                  <a:cubicBezTo>
                    <a:pt x="81" y="238"/>
                    <a:pt x="80" y="244"/>
                    <a:pt x="75" y="247"/>
                  </a:cubicBezTo>
                  <a:cubicBezTo>
                    <a:pt x="68" y="251"/>
                    <a:pt x="60" y="252"/>
                    <a:pt x="52" y="255"/>
                  </a:cubicBezTo>
                  <a:cubicBezTo>
                    <a:pt x="52" y="260"/>
                    <a:pt x="55" y="261"/>
                    <a:pt x="51" y="265"/>
                  </a:cubicBezTo>
                  <a:cubicBezTo>
                    <a:pt x="53" y="266"/>
                    <a:pt x="66" y="270"/>
                    <a:pt x="62" y="274"/>
                  </a:cubicBezTo>
                  <a:cubicBezTo>
                    <a:pt x="57" y="280"/>
                    <a:pt x="47" y="276"/>
                    <a:pt x="43" y="283"/>
                  </a:cubicBezTo>
                  <a:cubicBezTo>
                    <a:pt x="41" y="283"/>
                    <a:pt x="36" y="281"/>
                    <a:pt x="36" y="283"/>
                  </a:cubicBezTo>
                  <a:cubicBezTo>
                    <a:pt x="35" y="284"/>
                    <a:pt x="35" y="283"/>
                    <a:pt x="34" y="283"/>
                  </a:cubicBezTo>
                  <a:cubicBezTo>
                    <a:pt x="34" y="283"/>
                    <a:pt x="33" y="283"/>
                    <a:pt x="33" y="283"/>
                  </a:cubicBezTo>
                  <a:cubicBezTo>
                    <a:pt x="33" y="285"/>
                    <a:pt x="32" y="287"/>
                    <a:pt x="32" y="288"/>
                  </a:cubicBezTo>
                  <a:cubicBezTo>
                    <a:pt x="32" y="292"/>
                    <a:pt x="32" y="297"/>
                    <a:pt x="37" y="299"/>
                  </a:cubicBezTo>
                  <a:cubicBezTo>
                    <a:pt x="41" y="300"/>
                    <a:pt x="44" y="298"/>
                    <a:pt x="44" y="304"/>
                  </a:cubicBezTo>
                  <a:cubicBezTo>
                    <a:pt x="43" y="309"/>
                    <a:pt x="40" y="312"/>
                    <a:pt x="37" y="316"/>
                  </a:cubicBezTo>
                  <a:cubicBezTo>
                    <a:pt x="33" y="320"/>
                    <a:pt x="31" y="319"/>
                    <a:pt x="25" y="319"/>
                  </a:cubicBezTo>
                  <a:cubicBezTo>
                    <a:pt x="24" y="322"/>
                    <a:pt x="22" y="324"/>
                    <a:pt x="20" y="326"/>
                  </a:cubicBezTo>
                  <a:cubicBezTo>
                    <a:pt x="16" y="329"/>
                    <a:pt x="13" y="326"/>
                    <a:pt x="8" y="327"/>
                  </a:cubicBezTo>
                  <a:cubicBezTo>
                    <a:pt x="6" y="339"/>
                    <a:pt x="26" y="330"/>
                    <a:pt x="25" y="342"/>
                  </a:cubicBezTo>
                  <a:cubicBezTo>
                    <a:pt x="24" y="342"/>
                    <a:pt x="0" y="342"/>
                    <a:pt x="5" y="349"/>
                  </a:cubicBezTo>
                  <a:cubicBezTo>
                    <a:pt x="8" y="353"/>
                    <a:pt x="9" y="356"/>
                    <a:pt x="12" y="360"/>
                  </a:cubicBezTo>
                  <a:cubicBezTo>
                    <a:pt x="13" y="362"/>
                    <a:pt x="9" y="367"/>
                    <a:pt x="9" y="370"/>
                  </a:cubicBezTo>
                  <a:cubicBezTo>
                    <a:pt x="10" y="372"/>
                    <a:pt x="11" y="375"/>
                    <a:pt x="12" y="376"/>
                  </a:cubicBezTo>
                  <a:cubicBezTo>
                    <a:pt x="15" y="377"/>
                    <a:pt x="17" y="378"/>
                    <a:pt x="19" y="379"/>
                  </a:cubicBezTo>
                  <a:cubicBezTo>
                    <a:pt x="27" y="382"/>
                    <a:pt x="26" y="373"/>
                    <a:pt x="31" y="373"/>
                  </a:cubicBezTo>
                  <a:cubicBezTo>
                    <a:pt x="32" y="373"/>
                    <a:pt x="40" y="381"/>
                    <a:pt x="40" y="380"/>
                  </a:cubicBezTo>
                  <a:cubicBezTo>
                    <a:pt x="41" y="387"/>
                    <a:pt x="40" y="395"/>
                    <a:pt x="46" y="401"/>
                  </a:cubicBezTo>
                  <a:cubicBezTo>
                    <a:pt x="51" y="406"/>
                    <a:pt x="61" y="400"/>
                    <a:pt x="67" y="401"/>
                  </a:cubicBezTo>
                  <a:cubicBezTo>
                    <a:pt x="76" y="402"/>
                    <a:pt x="78" y="404"/>
                    <a:pt x="82" y="412"/>
                  </a:cubicBezTo>
                  <a:cubicBezTo>
                    <a:pt x="85" y="418"/>
                    <a:pt x="87" y="422"/>
                    <a:pt x="94" y="421"/>
                  </a:cubicBezTo>
                  <a:cubicBezTo>
                    <a:pt x="98" y="421"/>
                    <a:pt x="100" y="424"/>
                    <a:pt x="104" y="423"/>
                  </a:cubicBezTo>
                  <a:cubicBezTo>
                    <a:pt x="108" y="422"/>
                    <a:pt x="110" y="421"/>
                    <a:pt x="114" y="423"/>
                  </a:cubicBezTo>
                  <a:cubicBezTo>
                    <a:pt x="121" y="427"/>
                    <a:pt x="131" y="423"/>
                    <a:pt x="139" y="423"/>
                  </a:cubicBezTo>
                  <a:cubicBezTo>
                    <a:pt x="143" y="423"/>
                    <a:pt x="146" y="423"/>
                    <a:pt x="148" y="426"/>
                  </a:cubicBezTo>
                  <a:cubicBezTo>
                    <a:pt x="149" y="428"/>
                    <a:pt x="153" y="428"/>
                    <a:pt x="155" y="429"/>
                  </a:cubicBezTo>
                  <a:cubicBezTo>
                    <a:pt x="159" y="431"/>
                    <a:pt x="160" y="443"/>
                    <a:pt x="158" y="447"/>
                  </a:cubicBezTo>
                  <a:cubicBezTo>
                    <a:pt x="158" y="447"/>
                    <a:pt x="158" y="447"/>
                    <a:pt x="157" y="447"/>
                  </a:cubicBezTo>
                  <a:cubicBezTo>
                    <a:pt x="157" y="452"/>
                    <a:pt x="167" y="450"/>
                    <a:pt x="170" y="450"/>
                  </a:cubicBezTo>
                  <a:cubicBezTo>
                    <a:pt x="173" y="450"/>
                    <a:pt x="175" y="451"/>
                    <a:pt x="178" y="450"/>
                  </a:cubicBezTo>
                  <a:cubicBezTo>
                    <a:pt x="181" y="450"/>
                    <a:pt x="180" y="446"/>
                    <a:pt x="180" y="444"/>
                  </a:cubicBezTo>
                  <a:cubicBezTo>
                    <a:pt x="182" y="444"/>
                    <a:pt x="185" y="445"/>
                    <a:pt x="188" y="444"/>
                  </a:cubicBezTo>
                  <a:cubicBezTo>
                    <a:pt x="191" y="443"/>
                    <a:pt x="192" y="441"/>
                    <a:pt x="195" y="441"/>
                  </a:cubicBezTo>
                  <a:cubicBezTo>
                    <a:pt x="196" y="437"/>
                    <a:pt x="194" y="436"/>
                    <a:pt x="191" y="435"/>
                  </a:cubicBezTo>
                  <a:cubicBezTo>
                    <a:pt x="192" y="432"/>
                    <a:pt x="194" y="428"/>
                    <a:pt x="198" y="428"/>
                  </a:cubicBezTo>
                  <a:cubicBezTo>
                    <a:pt x="199" y="426"/>
                    <a:pt x="200" y="426"/>
                    <a:pt x="202" y="425"/>
                  </a:cubicBezTo>
                  <a:cubicBezTo>
                    <a:pt x="205" y="424"/>
                    <a:pt x="205" y="420"/>
                    <a:pt x="204" y="417"/>
                  </a:cubicBezTo>
                  <a:cubicBezTo>
                    <a:pt x="208" y="416"/>
                    <a:pt x="209" y="415"/>
                    <a:pt x="209" y="412"/>
                  </a:cubicBezTo>
                  <a:cubicBezTo>
                    <a:pt x="215" y="411"/>
                    <a:pt x="218" y="408"/>
                    <a:pt x="223" y="407"/>
                  </a:cubicBezTo>
                  <a:cubicBezTo>
                    <a:pt x="225" y="407"/>
                    <a:pt x="233" y="406"/>
                    <a:pt x="232" y="410"/>
                  </a:cubicBezTo>
                  <a:cubicBezTo>
                    <a:pt x="234" y="408"/>
                    <a:pt x="237" y="409"/>
                    <a:pt x="240" y="409"/>
                  </a:cubicBezTo>
                  <a:cubicBezTo>
                    <a:pt x="243" y="403"/>
                    <a:pt x="247" y="400"/>
                    <a:pt x="255" y="402"/>
                  </a:cubicBezTo>
                  <a:cubicBezTo>
                    <a:pt x="262" y="403"/>
                    <a:pt x="263" y="415"/>
                    <a:pt x="267" y="420"/>
                  </a:cubicBezTo>
                  <a:cubicBezTo>
                    <a:pt x="266" y="420"/>
                    <a:pt x="264" y="421"/>
                    <a:pt x="264" y="423"/>
                  </a:cubicBezTo>
                  <a:cubicBezTo>
                    <a:pt x="263" y="422"/>
                    <a:pt x="263" y="420"/>
                    <a:pt x="263" y="419"/>
                  </a:cubicBezTo>
                  <a:cubicBezTo>
                    <a:pt x="260" y="421"/>
                    <a:pt x="256" y="419"/>
                    <a:pt x="253" y="419"/>
                  </a:cubicBezTo>
                  <a:cubicBezTo>
                    <a:pt x="254" y="423"/>
                    <a:pt x="255" y="432"/>
                    <a:pt x="259" y="432"/>
                  </a:cubicBezTo>
                  <a:cubicBezTo>
                    <a:pt x="259" y="430"/>
                    <a:pt x="262" y="425"/>
                    <a:pt x="264" y="428"/>
                  </a:cubicBezTo>
                  <a:cubicBezTo>
                    <a:pt x="267" y="433"/>
                    <a:pt x="268" y="430"/>
                    <a:pt x="272" y="432"/>
                  </a:cubicBezTo>
                  <a:cubicBezTo>
                    <a:pt x="284" y="434"/>
                    <a:pt x="292" y="428"/>
                    <a:pt x="303" y="428"/>
                  </a:cubicBezTo>
                  <a:cubicBezTo>
                    <a:pt x="304" y="423"/>
                    <a:pt x="309" y="417"/>
                    <a:pt x="315" y="420"/>
                  </a:cubicBezTo>
                  <a:cubicBezTo>
                    <a:pt x="317" y="421"/>
                    <a:pt x="319" y="423"/>
                    <a:pt x="322" y="422"/>
                  </a:cubicBezTo>
                  <a:cubicBezTo>
                    <a:pt x="324" y="420"/>
                    <a:pt x="323" y="417"/>
                    <a:pt x="326" y="417"/>
                  </a:cubicBezTo>
                  <a:cubicBezTo>
                    <a:pt x="326" y="420"/>
                    <a:pt x="326" y="423"/>
                    <a:pt x="326" y="425"/>
                  </a:cubicBezTo>
                  <a:cubicBezTo>
                    <a:pt x="328" y="429"/>
                    <a:pt x="332" y="426"/>
                    <a:pt x="333" y="423"/>
                  </a:cubicBezTo>
                  <a:cubicBezTo>
                    <a:pt x="338" y="422"/>
                    <a:pt x="341" y="428"/>
                    <a:pt x="345" y="430"/>
                  </a:cubicBezTo>
                  <a:cubicBezTo>
                    <a:pt x="351" y="433"/>
                    <a:pt x="359" y="429"/>
                    <a:pt x="365" y="429"/>
                  </a:cubicBezTo>
                  <a:cubicBezTo>
                    <a:pt x="365" y="426"/>
                    <a:pt x="365" y="423"/>
                    <a:pt x="365" y="420"/>
                  </a:cubicBezTo>
                  <a:cubicBezTo>
                    <a:pt x="370" y="420"/>
                    <a:pt x="375" y="422"/>
                    <a:pt x="380" y="423"/>
                  </a:cubicBezTo>
                  <a:cubicBezTo>
                    <a:pt x="379" y="422"/>
                    <a:pt x="380" y="421"/>
                    <a:pt x="379" y="420"/>
                  </a:cubicBezTo>
                  <a:cubicBezTo>
                    <a:pt x="381" y="419"/>
                    <a:pt x="383" y="419"/>
                    <a:pt x="384" y="419"/>
                  </a:cubicBezTo>
                  <a:cubicBezTo>
                    <a:pt x="385" y="417"/>
                    <a:pt x="386" y="410"/>
                    <a:pt x="390" y="413"/>
                  </a:cubicBezTo>
                  <a:cubicBezTo>
                    <a:pt x="393" y="416"/>
                    <a:pt x="392" y="419"/>
                    <a:pt x="398" y="420"/>
                  </a:cubicBezTo>
                  <a:cubicBezTo>
                    <a:pt x="402" y="420"/>
                    <a:pt x="406" y="420"/>
                    <a:pt x="406" y="425"/>
                  </a:cubicBezTo>
                  <a:cubicBezTo>
                    <a:pt x="406" y="429"/>
                    <a:pt x="416" y="426"/>
                    <a:pt x="418" y="426"/>
                  </a:cubicBezTo>
                  <a:cubicBezTo>
                    <a:pt x="424" y="425"/>
                    <a:pt x="427" y="426"/>
                    <a:pt x="433" y="429"/>
                  </a:cubicBezTo>
                  <a:cubicBezTo>
                    <a:pt x="437" y="431"/>
                    <a:pt x="442" y="431"/>
                    <a:pt x="446" y="430"/>
                  </a:cubicBezTo>
                  <a:cubicBezTo>
                    <a:pt x="451" y="430"/>
                    <a:pt x="453" y="429"/>
                    <a:pt x="456" y="426"/>
                  </a:cubicBezTo>
                  <a:cubicBezTo>
                    <a:pt x="457" y="425"/>
                    <a:pt x="459" y="423"/>
                    <a:pt x="460" y="425"/>
                  </a:cubicBezTo>
                  <a:cubicBezTo>
                    <a:pt x="462" y="427"/>
                    <a:pt x="463" y="427"/>
                    <a:pt x="466" y="427"/>
                  </a:cubicBezTo>
                  <a:cubicBezTo>
                    <a:pt x="467" y="429"/>
                    <a:pt x="471" y="429"/>
                    <a:pt x="473" y="432"/>
                  </a:cubicBezTo>
                  <a:cubicBezTo>
                    <a:pt x="475" y="439"/>
                    <a:pt x="480" y="445"/>
                    <a:pt x="487" y="446"/>
                  </a:cubicBezTo>
                  <a:cubicBezTo>
                    <a:pt x="489" y="446"/>
                    <a:pt x="493" y="446"/>
                    <a:pt x="495" y="447"/>
                  </a:cubicBezTo>
                  <a:cubicBezTo>
                    <a:pt x="502" y="440"/>
                    <a:pt x="503" y="422"/>
                    <a:pt x="503" y="415"/>
                  </a:cubicBezTo>
                  <a:close/>
                </a:path>
              </a:pathLst>
            </a:custGeom>
            <a:solidFill>
              <a:schemeClr val="accent2"/>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 name="Freeform 6"/>
            <p:cNvSpPr>
              <a:spLocks/>
            </p:cNvSpPr>
            <p:nvPr/>
          </p:nvSpPr>
          <p:spPr bwMode="auto">
            <a:xfrm>
              <a:off x="882957" y="3391899"/>
              <a:ext cx="1007985" cy="826104"/>
            </a:xfrm>
            <a:custGeom>
              <a:avLst/>
              <a:gdLst>
                <a:gd name="T0" fmla="*/ 345 w 464"/>
                <a:gd name="T1" fmla="*/ 378 h 380"/>
                <a:gd name="T2" fmla="*/ 358 w 464"/>
                <a:gd name="T3" fmla="*/ 377 h 380"/>
                <a:gd name="T4" fmla="*/ 375 w 464"/>
                <a:gd name="T5" fmla="*/ 339 h 380"/>
                <a:gd name="T6" fmla="*/ 408 w 464"/>
                <a:gd name="T7" fmla="*/ 337 h 380"/>
                <a:gd name="T8" fmla="*/ 402 w 464"/>
                <a:gd name="T9" fmla="*/ 302 h 380"/>
                <a:gd name="T10" fmla="*/ 437 w 464"/>
                <a:gd name="T11" fmla="*/ 284 h 380"/>
                <a:gd name="T12" fmla="*/ 407 w 464"/>
                <a:gd name="T13" fmla="*/ 255 h 380"/>
                <a:gd name="T14" fmla="*/ 429 w 464"/>
                <a:gd name="T15" fmla="*/ 240 h 380"/>
                <a:gd name="T16" fmla="*/ 445 w 464"/>
                <a:gd name="T17" fmla="*/ 189 h 380"/>
                <a:gd name="T18" fmla="*/ 450 w 464"/>
                <a:gd name="T19" fmla="*/ 153 h 380"/>
                <a:gd name="T20" fmla="*/ 429 w 464"/>
                <a:gd name="T21" fmla="*/ 131 h 380"/>
                <a:gd name="T22" fmla="*/ 400 w 464"/>
                <a:gd name="T23" fmla="*/ 79 h 380"/>
                <a:gd name="T24" fmla="*/ 381 w 464"/>
                <a:gd name="T25" fmla="*/ 36 h 380"/>
                <a:gd name="T26" fmla="*/ 332 w 464"/>
                <a:gd name="T27" fmla="*/ 35 h 380"/>
                <a:gd name="T28" fmla="*/ 296 w 464"/>
                <a:gd name="T29" fmla="*/ 12 h 380"/>
                <a:gd name="T30" fmla="*/ 254 w 464"/>
                <a:gd name="T31" fmla="*/ 11 h 380"/>
                <a:gd name="T32" fmla="*/ 229 w 464"/>
                <a:gd name="T33" fmla="*/ 7 h 380"/>
                <a:gd name="T34" fmla="*/ 223 w 464"/>
                <a:gd name="T35" fmla="*/ 26 h 380"/>
                <a:gd name="T36" fmla="*/ 178 w 464"/>
                <a:gd name="T37" fmla="*/ 17 h 380"/>
                <a:gd name="T38" fmla="*/ 125 w 464"/>
                <a:gd name="T39" fmla="*/ 24 h 380"/>
                <a:gd name="T40" fmla="*/ 92 w 464"/>
                <a:gd name="T41" fmla="*/ 17 h 380"/>
                <a:gd name="T42" fmla="*/ 59 w 464"/>
                <a:gd name="T43" fmla="*/ 10 h 380"/>
                <a:gd name="T44" fmla="*/ 17 w 464"/>
                <a:gd name="T45" fmla="*/ 35 h 380"/>
                <a:gd name="T46" fmla="*/ 0 w 464"/>
                <a:gd name="T47" fmla="*/ 64 h 380"/>
                <a:gd name="T48" fmla="*/ 41 w 464"/>
                <a:gd name="T49" fmla="*/ 55 h 380"/>
                <a:gd name="T50" fmla="*/ 20 w 464"/>
                <a:gd name="T51" fmla="*/ 76 h 380"/>
                <a:gd name="T52" fmla="*/ 33 w 464"/>
                <a:gd name="T53" fmla="*/ 94 h 380"/>
                <a:gd name="T54" fmla="*/ 51 w 464"/>
                <a:gd name="T55" fmla="*/ 117 h 380"/>
                <a:gd name="T56" fmla="*/ 106 w 464"/>
                <a:gd name="T57" fmla="*/ 142 h 380"/>
                <a:gd name="T58" fmla="*/ 151 w 464"/>
                <a:gd name="T59" fmla="*/ 134 h 380"/>
                <a:gd name="T60" fmla="*/ 178 w 464"/>
                <a:gd name="T61" fmla="*/ 125 h 380"/>
                <a:gd name="T62" fmla="*/ 150 w 464"/>
                <a:gd name="T63" fmla="*/ 167 h 380"/>
                <a:gd name="T64" fmla="*/ 130 w 464"/>
                <a:gd name="T65" fmla="*/ 167 h 380"/>
                <a:gd name="T66" fmla="*/ 109 w 464"/>
                <a:gd name="T67" fmla="*/ 178 h 380"/>
                <a:gd name="T68" fmla="*/ 90 w 464"/>
                <a:gd name="T69" fmla="*/ 180 h 380"/>
                <a:gd name="T70" fmla="*/ 71 w 464"/>
                <a:gd name="T71" fmla="*/ 181 h 380"/>
                <a:gd name="T72" fmla="*/ 56 w 464"/>
                <a:gd name="T73" fmla="*/ 166 h 380"/>
                <a:gd name="T74" fmla="*/ 87 w 464"/>
                <a:gd name="T75" fmla="*/ 229 h 380"/>
                <a:gd name="T76" fmla="*/ 135 w 464"/>
                <a:gd name="T77" fmla="*/ 286 h 380"/>
                <a:gd name="T78" fmla="*/ 178 w 464"/>
                <a:gd name="T79" fmla="*/ 315 h 380"/>
                <a:gd name="T80" fmla="*/ 223 w 464"/>
                <a:gd name="T81" fmla="*/ 310 h 380"/>
                <a:gd name="T82" fmla="*/ 259 w 464"/>
                <a:gd name="T83" fmla="*/ 298 h 380"/>
                <a:gd name="T84" fmla="*/ 296 w 464"/>
                <a:gd name="T85" fmla="*/ 269 h 380"/>
                <a:gd name="T86" fmla="*/ 306 w 464"/>
                <a:gd name="T87" fmla="*/ 218 h 380"/>
                <a:gd name="T88" fmla="*/ 320 w 464"/>
                <a:gd name="T89" fmla="*/ 207 h 380"/>
                <a:gd name="T90" fmla="*/ 352 w 464"/>
                <a:gd name="T91" fmla="*/ 207 h 380"/>
                <a:gd name="T92" fmla="*/ 324 w 464"/>
                <a:gd name="T93" fmla="*/ 222 h 380"/>
                <a:gd name="T94" fmla="*/ 321 w 464"/>
                <a:gd name="T95" fmla="*/ 245 h 380"/>
                <a:gd name="T96" fmla="*/ 323 w 464"/>
                <a:gd name="T97" fmla="*/ 263 h 380"/>
                <a:gd name="T98" fmla="*/ 325 w 464"/>
                <a:gd name="T99" fmla="*/ 273 h 380"/>
                <a:gd name="T100" fmla="*/ 330 w 464"/>
                <a:gd name="T101" fmla="*/ 296 h 380"/>
                <a:gd name="T102" fmla="*/ 339 w 464"/>
                <a:gd name="T103" fmla="*/ 310 h 380"/>
                <a:gd name="T104" fmla="*/ 331 w 464"/>
                <a:gd name="T105" fmla="*/ 345 h 38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464" h="380">
                  <a:moveTo>
                    <a:pt x="330" y="354"/>
                  </a:moveTo>
                  <a:cubicBezTo>
                    <a:pt x="330" y="354"/>
                    <a:pt x="330" y="354"/>
                    <a:pt x="330" y="355"/>
                  </a:cubicBezTo>
                  <a:cubicBezTo>
                    <a:pt x="336" y="356"/>
                    <a:pt x="346" y="365"/>
                    <a:pt x="347" y="369"/>
                  </a:cubicBezTo>
                  <a:cubicBezTo>
                    <a:pt x="348" y="373"/>
                    <a:pt x="343" y="372"/>
                    <a:pt x="341" y="372"/>
                  </a:cubicBezTo>
                  <a:cubicBezTo>
                    <a:pt x="340" y="374"/>
                    <a:pt x="338" y="373"/>
                    <a:pt x="337" y="375"/>
                  </a:cubicBezTo>
                  <a:cubicBezTo>
                    <a:pt x="337" y="379"/>
                    <a:pt x="343" y="378"/>
                    <a:pt x="345" y="378"/>
                  </a:cubicBezTo>
                  <a:cubicBezTo>
                    <a:pt x="345" y="377"/>
                    <a:pt x="345" y="377"/>
                    <a:pt x="345" y="376"/>
                  </a:cubicBezTo>
                  <a:cubicBezTo>
                    <a:pt x="346" y="375"/>
                    <a:pt x="347" y="375"/>
                    <a:pt x="348" y="376"/>
                  </a:cubicBezTo>
                  <a:cubicBezTo>
                    <a:pt x="348" y="376"/>
                    <a:pt x="348" y="376"/>
                    <a:pt x="348" y="376"/>
                  </a:cubicBezTo>
                  <a:cubicBezTo>
                    <a:pt x="349" y="377"/>
                    <a:pt x="349" y="378"/>
                    <a:pt x="348" y="380"/>
                  </a:cubicBezTo>
                  <a:cubicBezTo>
                    <a:pt x="351" y="379"/>
                    <a:pt x="353" y="380"/>
                    <a:pt x="356" y="380"/>
                  </a:cubicBezTo>
                  <a:cubicBezTo>
                    <a:pt x="356" y="379"/>
                    <a:pt x="357" y="377"/>
                    <a:pt x="358" y="377"/>
                  </a:cubicBezTo>
                  <a:cubicBezTo>
                    <a:pt x="360" y="377"/>
                    <a:pt x="362" y="377"/>
                    <a:pt x="363" y="377"/>
                  </a:cubicBezTo>
                  <a:cubicBezTo>
                    <a:pt x="364" y="374"/>
                    <a:pt x="363" y="368"/>
                    <a:pt x="366" y="366"/>
                  </a:cubicBezTo>
                  <a:cubicBezTo>
                    <a:pt x="369" y="364"/>
                    <a:pt x="367" y="359"/>
                    <a:pt x="368" y="356"/>
                  </a:cubicBezTo>
                  <a:cubicBezTo>
                    <a:pt x="369" y="353"/>
                    <a:pt x="374" y="341"/>
                    <a:pt x="367" y="341"/>
                  </a:cubicBezTo>
                  <a:cubicBezTo>
                    <a:pt x="368" y="339"/>
                    <a:pt x="369" y="337"/>
                    <a:pt x="369" y="335"/>
                  </a:cubicBezTo>
                  <a:cubicBezTo>
                    <a:pt x="373" y="335"/>
                    <a:pt x="373" y="337"/>
                    <a:pt x="375" y="339"/>
                  </a:cubicBezTo>
                  <a:cubicBezTo>
                    <a:pt x="377" y="342"/>
                    <a:pt x="380" y="341"/>
                    <a:pt x="384" y="342"/>
                  </a:cubicBezTo>
                  <a:cubicBezTo>
                    <a:pt x="384" y="343"/>
                    <a:pt x="384" y="345"/>
                    <a:pt x="384" y="347"/>
                  </a:cubicBezTo>
                  <a:cubicBezTo>
                    <a:pt x="387" y="347"/>
                    <a:pt x="387" y="348"/>
                    <a:pt x="389" y="350"/>
                  </a:cubicBezTo>
                  <a:cubicBezTo>
                    <a:pt x="391" y="345"/>
                    <a:pt x="400" y="350"/>
                    <a:pt x="401" y="344"/>
                  </a:cubicBezTo>
                  <a:cubicBezTo>
                    <a:pt x="401" y="342"/>
                    <a:pt x="398" y="341"/>
                    <a:pt x="399" y="339"/>
                  </a:cubicBezTo>
                  <a:cubicBezTo>
                    <a:pt x="399" y="337"/>
                    <a:pt x="407" y="337"/>
                    <a:pt x="408" y="337"/>
                  </a:cubicBezTo>
                  <a:cubicBezTo>
                    <a:pt x="410" y="327"/>
                    <a:pt x="407" y="320"/>
                    <a:pt x="400" y="314"/>
                  </a:cubicBezTo>
                  <a:cubicBezTo>
                    <a:pt x="397" y="311"/>
                    <a:pt x="396" y="309"/>
                    <a:pt x="391" y="309"/>
                  </a:cubicBezTo>
                  <a:cubicBezTo>
                    <a:pt x="390" y="309"/>
                    <a:pt x="387" y="309"/>
                    <a:pt x="386" y="308"/>
                  </a:cubicBezTo>
                  <a:cubicBezTo>
                    <a:pt x="386" y="308"/>
                    <a:pt x="385" y="305"/>
                    <a:pt x="386" y="305"/>
                  </a:cubicBezTo>
                  <a:cubicBezTo>
                    <a:pt x="389" y="305"/>
                    <a:pt x="393" y="306"/>
                    <a:pt x="396" y="305"/>
                  </a:cubicBezTo>
                  <a:cubicBezTo>
                    <a:pt x="398" y="305"/>
                    <a:pt x="400" y="303"/>
                    <a:pt x="402" y="302"/>
                  </a:cubicBezTo>
                  <a:cubicBezTo>
                    <a:pt x="406" y="302"/>
                    <a:pt x="404" y="297"/>
                    <a:pt x="405" y="295"/>
                  </a:cubicBezTo>
                  <a:cubicBezTo>
                    <a:pt x="407" y="291"/>
                    <a:pt x="414" y="293"/>
                    <a:pt x="418" y="292"/>
                  </a:cubicBezTo>
                  <a:cubicBezTo>
                    <a:pt x="418" y="290"/>
                    <a:pt x="418" y="289"/>
                    <a:pt x="418" y="288"/>
                  </a:cubicBezTo>
                  <a:cubicBezTo>
                    <a:pt x="420" y="287"/>
                    <a:pt x="423" y="288"/>
                    <a:pt x="425" y="286"/>
                  </a:cubicBezTo>
                  <a:cubicBezTo>
                    <a:pt x="426" y="285"/>
                    <a:pt x="427" y="283"/>
                    <a:pt x="428" y="283"/>
                  </a:cubicBezTo>
                  <a:cubicBezTo>
                    <a:pt x="431" y="282"/>
                    <a:pt x="434" y="284"/>
                    <a:pt x="437" y="284"/>
                  </a:cubicBezTo>
                  <a:cubicBezTo>
                    <a:pt x="439" y="284"/>
                    <a:pt x="442" y="282"/>
                    <a:pt x="444" y="282"/>
                  </a:cubicBezTo>
                  <a:cubicBezTo>
                    <a:pt x="439" y="277"/>
                    <a:pt x="427" y="271"/>
                    <a:pt x="420" y="277"/>
                  </a:cubicBezTo>
                  <a:cubicBezTo>
                    <a:pt x="410" y="286"/>
                    <a:pt x="413" y="271"/>
                    <a:pt x="407" y="271"/>
                  </a:cubicBezTo>
                  <a:cubicBezTo>
                    <a:pt x="407" y="269"/>
                    <a:pt x="410" y="266"/>
                    <a:pt x="411" y="265"/>
                  </a:cubicBezTo>
                  <a:cubicBezTo>
                    <a:pt x="411" y="263"/>
                    <a:pt x="411" y="261"/>
                    <a:pt x="411" y="259"/>
                  </a:cubicBezTo>
                  <a:cubicBezTo>
                    <a:pt x="409" y="258"/>
                    <a:pt x="406" y="258"/>
                    <a:pt x="407" y="255"/>
                  </a:cubicBezTo>
                  <a:cubicBezTo>
                    <a:pt x="409" y="255"/>
                    <a:pt x="412" y="255"/>
                    <a:pt x="414" y="255"/>
                  </a:cubicBezTo>
                  <a:cubicBezTo>
                    <a:pt x="417" y="254"/>
                    <a:pt x="417" y="250"/>
                    <a:pt x="420" y="249"/>
                  </a:cubicBezTo>
                  <a:cubicBezTo>
                    <a:pt x="422" y="249"/>
                    <a:pt x="424" y="249"/>
                    <a:pt x="425" y="249"/>
                  </a:cubicBezTo>
                  <a:cubicBezTo>
                    <a:pt x="427" y="248"/>
                    <a:pt x="429" y="247"/>
                    <a:pt x="431" y="246"/>
                  </a:cubicBezTo>
                  <a:cubicBezTo>
                    <a:pt x="431" y="246"/>
                    <a:pt x="432" y="246"/>
                    <a:pt x="432" y="246"/>
                  </a:cubicBezTo>
                  <a:cubicBezTo>
                    <a:pt x="431" y="245"/>
                    <a:pt x="430" y="242"/>
                    <a:pt x="429" y="240"/>
                  </a:cubicBezTo>
                  <a:cubicBezTo>
                    <a:pt x="429" y="237"/>
                    <a:pt x="433" y="232"/>
                    <a:pt x="432" y="230"/>
                  </a:cubicBezTo>
                  <a:cubicBezTo>
                    <a:pt x="429" y="226"/>
                    <a:pt x="428" y="223"/>
                    <a:pt x="425" y="219"/>
                  </a:cubicBezTo>
                  <a:cubicBezTo>
                    <a:pt x="420" y="212"/>
                    <a:pt x="444" y="212"/>
                    <a:pt x="445" y="212"/>
                  </a:cubicBezTo>
                  <a:cubicBezTo>
                    <a:pt x="446" y="200"/>
                    <a:pt x="426" y="209"/>
                    <a:pt x="428" y="197"/>
                  </a:cubicBezTo>
                  <a:cubicBezTo>
                    <a:pt x="433" y="196"/>
                    <a:pt x="436" y="199"/>
                    <a:pt x="440" y="196"/>
                  </a:cubicBezTo>
                  <a:cubicBezTo>
                    <a:pt x="442" y="194"/>
                    <a:pt x="444" y="192"/>
                    <a:pt x="445" y="189"/>
                  </a:cubicBezTo>
                  <a:cubicBezTo>
                    <a:pt x="451" y="189"/>
                    <a:pt x="453" y="190"/>
                    <a:pt x="457" y="186"/>
                  </a:cubicBezTo>
                  <a:cubicBezTo>
                    <a:pt x="460" y="182"/>
                    <a:pt x="463" y="179"/>
                    <a:pt x="464" y="174"/>
                  </a:cubicBezTo>
                  <a:cubicBezTo>
                    <a:pt x="464" y="168"/>
                    <a:pt x="461" y="170"/>
                    <a:pt x="457" y="169"/>
                  </a:cubicBezTo>
                  <a:cubicBezTo>
                    <a:pt x="452" y="167"/>
                    <a:pt x="452" y="162"/>
                    <a:pt x="452" y="158"/>
                  </a:cubicBezTo>
                  <a:cubicBezTo>
                    <a:pt x="452" y="157"/>
                    <a:pt x="453" y="155"/>
                    <a:pt x="453" y="153"/>
                  </a:cubicBezTo>
                  <a:cubicBezTo>
                    <a:pt x="452" y="153"/>
                    <a:pt x="450" y="153"/>
                    <a:pt x="450" y="153"/>
                  </a:cubicBezTo>
                  <a:cubicBezTo>
                    <a:pt x="450" y="153"/>
                    <a:pt x="452" y="153"/>
                    <a:pt x="453" y="153"/>
                  </a:cubicBezTo>
                  <a:cubicBezTo>
                    <a:pt x="453" y="150"/>
                    <a:pt x="453" y="146"/>
                    <a:pt x="450" y="145"/>
                  </a:cubicBezTo>
                  <a:cubicBezTo>
                    <a:pt x="448" y="145"/>
                    <a:pt x="439" y="148"/>
                    <a:pt x="440" y="143"/>
                  </a:cubicBezTo>
                  <a:cubicBezTo>
                    <a:pt x="441" y="139"/>
                    <a:pt x="443" y="137"/>
                    <a:pt x="439" y="134"/>
                  </a:cubicBezTo>
                  <a:cubicBezTo>
                    <a:pt x="437" y="131"/>
                    <a:pt x="432" y="132"/>
                    <a:pt x="429" y="132"/>
                  </a:cubicBezTo>
                  <a:cubicBezTo>
                    <a:pt x="429" y="132"/>
                    <a:pt x="429" y="131"/>
                    <a:pt x="429" y="131"/>
                  </a:cubicBezTo>
                  <a:cubicBezTo>
                    <a:pt x="424" y="132"/>
                    <a:pt x="424" y="126"/>
                    <a:pt x="421" y="125"/>
                  </a:cubicBezTo>
                  <a:cubicBezTo>
                    <a:pt x="417" y="123"/>
                    <a:pt x="412" y="126"/>
                    <a:pt x="409" y="123"/>
                  </a:cubicBezTo>
                  <a:cubicBezTo>
                    <a:pt x="404" y="118"/>
                    <a:pt x="415" y="101"/>
                    <a:pt x="400" y="108"/>
                  </a:cubicBezTo>
                  <a:cubicBezTo>
                    <a:pt x="397" y="105"/>
                    <a:pt x="400" y="101"/>
                    <a:pt x="397" y="98"/>
                  </a:cubicBezTo>
                  <a:cubicBezTo>
                    <a:pt x="395" y="96"/>
                    <a:pt x="391" y="97"/>
                    <a:pt x="390" y="94"/>
                  </a:cubicBezTo>
                  <a:cubicBezTo>
                    <a:pt x="387" y="89"/>
                    <a:pt x="398" y="83"/>
                    <a:pt x="400" y="79"/>
                  </a:cubicBezTo>
                  <a:cubicBezTo>
                    <a:pt x="402" y="73"/>
                    <a:pt x="396" y="65"/>
                    <a:pt x="391" y="71"/>
                  </a:cubicBezTo>
                  <a:cubicBezTo>
                    <a:pt x="386" y="77"/>
                    <a:pt x="383" y="73"/>
                    <a:pt x="384" y="67"/>
                  </a:cubicBezTo>
                  <a:cubicBezTo>
                    <a:pt x="379" y="67"/>
                    <a:pt x="376" y="62"/>
                    <a:pt x="377" y="57"/>
                  </a:cubicBezTo>
                  <a:cubicBezTo>
                    <a:pt x="377" y="51"/>
                    <a:pt x="382" y="50"/>
                    <a:pt x="387" y="47"/>
                  </a:cubicBezTo>
                  <a:cubicBezTo>
                    <a:pt x="385" y="45"/>
                    <a:pt x="383" y="46"/>
                    <a:pt x="380" y="46"/>
                  </a:cubicBezTo>
                  <a:cubicBezTo>
                    <a:pt x="380" y="43"/>
                    <a:pt x="381" y="39"/>
                    <a:pt x="381" y="36"/>
                  </a:cubicBezTo>
                  <a:cubicBezTo>
                    <a:pt x="377" y="36"/>
                    <a:pt x="373" y="34"/>
                    <a:pt x="371" y="37"/>
                  </a:cubicBezTo>
                  <a:cubicBezTo>
                    <a:pt x="369" y="39"/>
                    <a:pt x="370" y="48"/>
                    <a:pt x="365" y="46"/>
                  </a:cubicBezTo>
                  <a:cubicBezTo>
                    <a:pt x="364" y="40"/>
                    <a:pt x="354" y="43"/>
                    <a:pt x="349" y="42"/>
                  </a:cubicBezTo>
                  <a:cubicBezTo>
                    <a:pt x="349" y="40"/>
                    <a:pt x="349" y="38"/>
                    <a:pt x="349" y="35"/>
                  </a:cubicBezTo>
                  <a:cubicBezTo>
                    <a:pt x="345" y="34"/>
                    <a:pt x="341" y="27"/>
                    <a:pt x="338" y="28"/>
                  </a:cubicBezTo>
                  <a:cubicBezTo>
                    <a:pt x="336" y="31"/>
                    <a:pt x="336" y="34"/>
                    <a:pt x="332" y="35"/>
                  </a:cubicBezTo>
                  <a:cubicBezTo>
                    <a:pt x="332" y="31"/>
                    <a:pt x="331" y="29"/>
                    <a:pt x="328" y="26"/>
                  </a:cubicBezTo>
                  <a:cubicBezTo>
                    <a:pt x="325" y="24"/>
                    <a:pt x="326" y="21"/>
                    <a:pt x="324" y="19"/>
                  </a:cubicBezTo>
                  <a:cubicBezTo>
                    <a:pt x="322" y="16"/>
                    <a:pt x="316" y="19"/>
                    <a:pt x="312" y="17"/>
                  </a:cubicBezTo>
                  <a:cubicBezTo>
                    <a:pt x="309" y="15"/>
                    <a:pt x="309" y="12"/>
                    <a:pt x="309" y="9"/>
                  </a:cubicBezTo>
                  <a:cubicBezTo>
                    <a:pt x="305" y="8"/>
                    <a:pt x="300" y="11"/>
                    <a:pt x="299" y="15"/>
                  </a:cubicBezTo>
                  <a:cubicBezTo>
                    <a:pt x="297" y="15"/>
                    <a:pt x="296" y="14"/>
                    <a:pt x="296" y="12"/>
                  </a:cubicBezTo>
                  <a:cubicBezTo>
                    <a:pt x="293" y="11"/>
                    <a:pt x="291" y="16"/>
                    <a:pt x="291" y="18"/>
                  </a:cubicBezTo>
                  <a:cubicBezTo>
                    <a:pt x="288" y="19"/>
                    <a:pt x="287" y="15"/>
                    <a:pt x="286" y="13"/>
                  </a:cubicBezTo>
                  <a:cubicBezTo>
                    <a:pt x="285" y="9"/>
                    <a:pt x="281" y="9"/>
                    <a:pt x="278" y="9"/>
                  </a:cubicBezTo>
                  <a:cubicBezTo>
                    <a:pt x="274" y="10"/>
                    <a:pt x="271" y="9"/>
                    <a:pt x="268" y="7"/>
                  </a:cubicBezTo>
                  <a:cubicBezTo>
                    <a:pt x="264" y="5"/>
                    <a:pt x="258" y="7"/>
                    <a:pt x="254" y="7"/>
                  </a:cubicBezTo>
                  <a:cubicBezTo>
                    <a:pt x="254" y="9"/>
                    <a:pt x="254" y="10"/>
                    <a:pt x="254" y="11"/>
                  </a:cubicBezTo>
                  <a:cubicBezTo>
                    <a:pt x="251" y="12"/>
                    <a:pt x="248" y="12"/>
                    <a:pt x="247" y="9"/>
                  </a:cubicBezTo>
                  <a:cubicBezTo>
                    <a:pt x="246" y="8"/>
                    <a:pt x="247" y="4"/>
                    <a:pt x="246" y="3"/>
                  </a:cubicBezTo>
                  <a:cubicBezTo>
                    <a:pt x="243" y="0"/>
                    <a:pt x="233" y="3"/>
                    <a:pt x="231" y="5"/>
                  </a:cubicBezTo>
                  <a:cubicBezTo>
                    <a:pt x="230" y="5"/>
                    <a:pt x="229" y="5"/>
                    <a:pt x="228" y="6"/>
                  </a:cubicBezTo>
                  <a:cubicBezTo>
                    <a:pt x="228" y="6"/>
                    <a:pt x="228" y="6"/>
                    <a:pt x="228" y="6"/>
                  </a:cubicBezTo>
                  <a:cubicBezTo>
                    <a:pt x="228" y="6"/>
                    <a:pt x="229" y="6"/>
                    <a:pt x="229" y="7"/>
                  </a:cubicBezTo>
                  <a:cubicBezTo>
                    <a:pt x="230" y="11"/>
                    <a:pt x="227" y="15"/>
                    <a:pt x="228" y="19"/>
                  </a:cubicBezTo>
                  <a:cubicBezTo>
                    <a:pt x="231" y="19"/>
                    <a:pt x="235" y="19"/>
                    <a:pt x="238" y="19"/>
                  </a:cubicBezTo>
                  <a:cubicBezTo>
                    <a:pt x="238" y="20"/>
                    <a:pt x="238" y="20"/>
                    <a:pt x="238" y="21"/>
                  </a:cubicBezTo>
                  <a:cubicBezTo>
                    <a:pt x="238" y="21"/>
                    <a:pt x="237" y="22"/>
                    <a:pt x="237" y="22"/>
                  </a:cubicBezTo>
                  <a:cubicBezTo>
                    <a:pt x="234" y="22"/>
                    <a:pt x="231" y="25"/>
                    <a:pt x="229" y="27"/>
                  </a:cubicBezTo>
                  <a:cubicBezTo>
                    <a:pt x="228" y="25"/>
                    <a:pt x="225" y="26"/>
                    <a:pt x="223" y="26"/>
                  </a:cubicBezTo>
                  <a:cubicBezTo>
                    <a:pt x="223" y="26"/>
                    <a:pt x="223" y="26"/>
                    <a:pt x="223" y="26"/>
                  </a:cubicBezTo>
                  <a:cubicBezTo>
                    <a:pt x="219" y="27"/>
                    <a:pt x="217" y="30"/>
                    <a:pt x="217" y="34"/>
                  </a:cubicBezTo>
                  <a:cubicBezTo>
                    <a:pt x="211" y="34"/>
                    <a:pt x="204" y="34"/>
                    <a:pt x="199" y="32"/>
                  </a:cubicBezTo>
                  <a:cubicBezTo>
                    <a:pt x="193" y="29"/>
                    <a:pt x="197" y="23"/>
                    <a:pt x="197" y="17"/>
                  </a:cubicBezTo>
                  <a:cubicBezTo>
                    <a:pt x="193" y="16"/>
                    <a:pt x="188" y="16"/>
                    <a:pt x="184" y="16"/>
                  </a:cubicBezTo>
                  <a:cubicBezTo>
                    <a:pt x="182" y="16"/>
                    <a:pt x="179" y="17"/>
                    <a:pt x="178" y="17"/>
                  </a:cubicBezTo>
                  <a:cubicBezTo>
                    <a:pt x="175" y="18"/>
                    <a:pt x="174" y="20"/>
                    <a:pt x="172" y="21"/>
                  </a:cubicBezTo>
                  <a:cubicBezTo>
                    <a:pt x="170" y="22"/>
                    <a:pt x="168" y="22"/>
                    <a:pt x="166" y="22"/>
                  </a:cubicBezTo>
                  <a:cubicBezTo>
                    <a:pt x="162" y="22"/>
                    <a:pt x="162" y="22"/>
                    <a:pt x="160" y="24"/>
                  </a:cubicBezTo>
                  <a:cubicBezTo>
                    <a:pt x="157" y="26"/>
                    <a:pt x="154" y="28"/>
                    <a:pt x="151" y="30"/>
                  </a:cubicBezTo>
                  <a:cubicBezTo>
                    <a:pt x="151" y="33"/>
                    <a:pt x="141" y="32"/>
                    <a:pt x="138" y="32"/>
                  </a:cubicBezTo>
                  <a:cubicBezTo>
                    <a:pt x="131" y="31"/>
                    <a:pt x="129" y="30"/>
                    <a:pt x="125" y="24"/>
                  </a:cubicBezTo>
                  <a:cubicBezTo>
                    <a:pt x="124" y="23"/>
                    <a:pt x="122" y="19"/>
                    <a:pt x="120" y="19"/>
                  </a:cubicBezTo>
                  <a:cubicBezTo>
                    <a:pt x="119" y="18"/>
                    <a:pt x="114" y="18"/>
                    <a:pt x="113" y="18"/>
                  </a:cubicBezTo>
                  <a:cubicBezTo>
                    <a:pt x="110" y="18"/>
                    <a:pt x="108" y="18"/>
                    <a:pt x="106" y="17"/>
                  </a:cubicBezTo>
                  <a:cubicBezTo>
                    <a:pt x="103" y="17"/>
                    <a:pt x="102" y="16"/>
                    <a:pt x="101" y="19"/>
                  </a:cubicBezTo>
                  <a:cubicBezTo>
                    <a:pt x="99" y="20"/>
                    <a:pt x="98" y="18"/>
                    <a:pt x="97" y="18"/>
                  </a:cubicBezTo>
                  <a:cubicBezTo>
                    <a:pt x="94" y="17"/>
                    <a:pt x="95" y="17"/>
                    <a:pt x="92" y="17"/>
                  </a:cubicBezTo>
                  <a:cubicBezTo>
                    <a:pt x="89" y="18"/>
                    <a:pt x="86" y="20"/>
                    <a:pt x="82" y="18"/>
                  </a:cubicBezTo>
                  <a:cubicBezTo>
                    <a:pt x="81" y="17"/>
                    <a:pt x="80" y="15"/>
                    <a:pt x="78" y="15"/>
                  </a:cubicBezTo>
                  <a:cubicBezTo>
                    <a:pt x="77" y="15"/>
                    <a:pt x="76" y="16"/>
                    <a:pt x="74" y="17"/>
                  </a:cubicBezTo>
                  <a:cubicBezTo>
                    <a:pt x="69" y="19"/>
                    <a:pt x="69" y="15"/>
                    <a:pt x="68" y="12"/>
                  </a:cubicBezTo>
                  <a:cubicBezTo>
                    <a:pt x="65" y="11"/>
                    <a:pt x="63" y="17"/>
                    <a:pt x="62" y="19"/>
                  </a:cubicBezTo>
                  <a:cubicBezTo>
                    <a:pt x="59" y="19"/>
                    <a:pt x="60" y="12"/>
                    <a:pt x="59" y="10"/>
                  </a:cubicBezTo>
                  <a:cubicBezTo>
                    <a:pt x="56" y="4"/>
                    <a:pt x="55" y="13"/>
                    <a:pt x="55" y="16"/>
                  </a:cubicBezTo>
                  <a:cubicBezTo>
                    <a:pt x="55" y="20"/>
                    <a:pt x="54" y="23"/>
                    <a:pt x="53" y="26"/>
                  </a:cubicBezTo>
                  <a:cubicBezTo>
                    <a:pt x="52" y="30"/>
                    <a:pt x="52" y="34"/>
                    <a:pt x="50" y="37"/>
                  </a:cubicBezTo>
                  <a:cubicBezTo>
                    <a:pt x="42" y="38"/>
                    <a:pt x="34" y="37"/>
                    <a:pt x="27" y="37"/>
                  </a:cubicBezTo>
                  <a:cubicBezTo>
                    <a:pt x="25" y="37"/>
                    <a:pt x="23" y="37"/>
                    <a:pt x="21" y="37"/>
                  </a:cubicBezTo>
                  <a:cubicBezTo>
                    <a:pt x="20" y="36"/>
                    <a:pt x="19" y="35"/>
                    <a:pt x="17" y="35"/>
                  </a:cubicBezTo>
                  <a:cubicBezTo>
                    <a:pt x="15" y="35"/>
                    <a:pt x="16" y="37"/>
                    <a:pt x="14" y="38"/>
                  </a:cubicBezTo>
                  <a:cubicBezTo>
                    <a:pt x="13" y="39"/>
                    <a:pt x="10" y="38"/>
                    <a:pt x="9" y="38"/>
                  </a:cubicBezTo>
                  <a:cubicBezTo>
                    <a:pt x="8" y="40"/>
                    <a:pt x="6" y="40"/>
                    <a:pt x="6" y="42"/>
                  </a:cubicBezTo>
                  <a:cubicBezTo>
                    <a:pt x="5" y="44"/>
                    <a:pt x="7" y="47"/>
                    <a:pt x="4" y="48"/>
                  </a:cubicBezTo>
                  <a:cubicBezTo>
                    <a:pt x="4" y="51"/>
                    <a:pt x="2" y="53"/>
                    <a:pt x="1" y="56"/>
                  </a:cubicBezTo>
                  <a:cubicBezTo>
                    <a:pt x="0" y="64"/>
                    <a:pt x="0" y="64"/>
                    <a:pt x="0" y="64"/>
                  </a:cubicBezTo>
                  <a:cubicBezTo>
                    <a:pt x="2" y="66"/>
                    <a:pt x="8" y="66"/>
                    <a:pt x="11" y="66"/>
                  </a:cubicBezTo>
                  <a:cubicBezTo>
                    <a:pt x="18" y="67"/>
                    <a:pt x="16" y="61"/>
                    <a:pt x="19" y="57"/>
                  </a:cubicBezTo>
                  <a:cubicBezTo>
                    <a:pt x="22" y="53"/>
                    <a:pt x="28" y="56"/>
                    <a:pt x="32" y="55"/>
                  </a:cubicBezTo>
                  <a:cubicBezTo>
                    <a:pt x="33" y="54"/>
                    <a:pt x="36" y="53"/>
                    <a:pt x="38" y="52"/>
                  </a:cubicBezTo>
                  <a:cubicBezTo>
                    <a:pt x="40" y="50"/>
                    <a:pt x="41" y="47"/>
                    <a:pt x="43" y="48"/>
                  </a:cubicBezTo>
                  <a:cubicBezTo>
                    <a:pt x="42" y="50"/>
                    <a:pt x="42" y="53"/>
                    <a:pt x="41" y="55"/>
                  </a:cubicBezTo>
                  <a:cubicBezTo>
                    <a:pt x="39" y="56"/>
                    <a:pt x="37" y="56"/>
                    <a:pt x="35" y="56"/>
                  </a:cubicBezTo>
                  <a:cubicBezTo>
                    <a:pt x="33" y="57"/>
                    <a:pt x="32" y="59"/>
                    <a:pt x="30" y="60"/>
                  </a:cubicBezTo>
                  <a:cubicBezTo>
                    <a:pt x="28" y="62"/>
                    <a:pt x="28" y="62"/>
                    <a:pt x="25" y="62"/>
                  </a:cubicBezTo>
                  <a:cubicBezTo>
                    <a:pt x="23" y="62"/>
                    <a:pt x="22" y="62"/>
                    <a:pt x="21" y="63"/>
                  </a:cubicBezTo>
                  <a:cubicBezTo>
                    <a:pt x="21" y="63"/>
                    <a:pt x="21" y="63"/>
                    <a:pt x="21" y="64"/>
                  </a:cubicBezTo>
                  <a:cubicBezTo>
                    <a:pt x="20" y="67"/>
                    <a:pt x="20" y="73"/>
                    <a:pt x="20" y="76"/>
                  </a:cubicBezTo>
                  <a:cubicBezTo>
                    <a:pt x="22" y="75"/>
                    <a:pt x="25" y="76"/>
                    <a:pt x="26" y="78"/>
                  </a:cubicBezTo>
                  <a:cubicBezTo>
                    <a:pt x="26" y="82"/>
                    <a:pt x="25" y="80"/>
                    <a:pt x="22" y="82"/>
                  </a:cubicBezTo>
                  <a:cubicBezTo>
                    <a:pt x="25" y="82"/>
                    <a:pt x="28" y="84"/>
                    <a:pt x="31" y="85"/>
                  </a:cubicBezTo>
                  <a:cubicBezTo>
                    <a:pt x="34" y="87"/>
                    <a:pt x="28" y="90"/>
                    <a:pt x="29" y="93"/>
                  </a:cubicBezTo>
                  <a:cubicBezTo>
                    <a:pt x="32" y="93"/>
                    <a:pt x="32" y="89"/>
                    <a:pt x="34" y="89"/>
                  </a:cubicBezTo>
                  <a:cubicBezTo>
                    <a:pt x="35" y="91"/>
                    <a:pt x="34" y="93"/>
                    <a:pt x="33" y="94"/>
                  </a:cubicBezTo>
                  <a:cubicBezTo>
                    <a:pt x="32" y="96"/>
                    <a:pt x="30" y="95"/>
                    <a:pt x="31" y="98"/>
                  </a:cubicBezTo>
                  <a:cubicBezTo>
                    <a:pt x="34" y="97"/>
                    <a:pt x="37" y="92"/>
                    <a:pt x="40" y="93"/>
                  </a:cubicBezTo>
                  <a:cubicBezTo>
                    <a:pt x="40" y="94"/>
                    <a:pt x="40" y="94"/>
                    <a:pt x="40" y="94"/>
                  </a:cubicBezTo>
                  <a:cubicBezTo>
                    <a:pt x="35" y="95"/>
                    <a:pt x="37" y="101"/>
                    <a:pt x="33" y="100"/>
                  </a:cubicBezTo>
                  <a:cubicBezTo>
                    <a:pt x="35" y="103"/>
                    <a:pt x="37" y="104"/>
                    <a:pt x="38" y="108"/>
                  </a:cubicBezTo>
                  <a:cubicBezTo>
                    <a:pt x="43" y="108"/>
                    <a:pt x="47" y="115"/>
                    <a:pt x="51" y="117"/>
                  </a:cubicBezTo>
                  <a:cubicBezTo>
                    <a:pt x="56" y="120"/>
                    <a:pt x="60" y="122"/>
                    <a:pt x="65" y="126"/>
                  </a:cubicBezTo>
                  <a:cubicBezTo>
                    <a:pt x="67" y="128"/>
                    <a:pt x="69" y="130"/>
                    <a:pt x="71" y="131"/>
                  </a:cubicBezTo>
                  <a:cubicBezTo>
                    <a:pt x="73" y="133"/>
                    <a:pt x="75" y="136"/>
                    <a:pt x="78" y="137"/>
                  </a:cubicBezTo>
                  <a:cubicBezTo>
                    <a:pt x="82" y="139"/>
                    <a:pt x="89" y="136"/>
                    <a:pt x="90" y="143"/>
                  </a:cubicBezTo>
                  <a:cubicBezTo>
                    <a:pt x="91" y="143"/>
                    <a:pt x="93" y="143"/>
                    <a:pt x="94" y="143"/>
                  </a:cubicBezTo>
                  <a:cubicBezTo>
                    <a:pt x="94" y="139"/>
                    <a:pt x="103" y="142"/>
                    <a:pt x="106" y="142"/>
                  </a:cubicBezTo>
                  <a:cubicBezTo>
                    <a:pt x="109" y="143"/>
                    <a:pt x="112" y="144"/>
                    <a:pt x="115" y="144"/>
                  </a:cubicBezTo>
                  <a:cubicBezTo>
                    <a:pt x="117" y="143"/>
                    <a:pt x="118" y="142"/>
                    <a:pt x="121" y="142"/>
                  </a:cubicBezTo>
                  <a:cubicBezTo>
                    <a:pt x="121" y="142"/>
                    <a:pt x="121" y="141"/>
                    <a:pt x="122" y="141"/>
                  </a:cubicBezTo>
                  <a:cubicBezTo>
                    <a:pt x="126" y="138"/>
                    <a:pt x="132" y="141"/>
                    <a:pt x="137" y="139"/>
                  </a:cubicBezTo>
                  <a:cubicBezTo>
                    <a:pt x="140" y="138"/>
                    <a:pt x="140" y="135"/>
                    <a:pt x="144" y="134"/>
                  </a:cubicBezTo>
                  <a:cubicBezTo>
                    <a:pt x="146" y="133"/>
                    <a:pt x="149" y="135"/>
                    <a:pt x="151" y="134"/>
                  </a:cubicBezTo>
                  <a:cubicBezTo>
                    <a:pt x="152" y="134"/>
                    <a:pt x="155" y="130"/>
                    <a:pt x="153" y="130"/>
                  </a:cubicBezTo>
                  <a:cubicBezTo>
                    <a:pt x="152" y="130"/>
                    <a:pt x="150" y="130"/>
                    <a:pt x="149" y="129"/>
                  </a:cubicBezTo>
                  <a:cubicBezTo>
                    <a:pt x="149" y="127"/>
                    <a:pt x="151" y="125"/>
                    <a:pt x="154" y="126"/>
                  </a:cubicBezTo>
                  <a:cubicBezTo>
                    <a:pt x="157" y="128"/>
                    <a:pt x="155" y="131"/>
                    <a:pt x="159" y="128"/>
                  </a:cubicBezTo>
                  <a:cubicBezTo>
                    <a:pt x="159" y="123"/>
                    <a:pt x="166" y="120"/>
                    <a:pt x="170" y="121"/>
                  </a:cubicBezTo>
                  <a:cubicBezTo>
                    <a:pt x="170" y="126"/>
                    <a:pt x="175" y="127"/>
                    <a:pt x="178" y="125"/>
                  </a:cubicBezTo>
                  <a:cubicBezTo>
                    <a:pt x="177" y="126"/>
                    <a:pt x="176" y="128"/>
                    <a:pt x="175" y="130"/>
                  </a:cubicBezTo>
                  <a:cubicBezTo>
                    <a:pt x="173" y="131"/>
                    <a:pt x="172" y="131"/>
                    <a:pt x="170" y="134"/>
                  </a:cubicBezTo>
                  <a:cubicBezTo>
                    <a:pt x="168" y="138"/>
                    <a:pt x="167" y="142"/>
                    <a:pt x="166" y="148"/>
                  </a:cubicBezTo>
                  <a:cubicBezTo>
                    <a:pt x="162" y="149"/>
                    <a:pt x="159" y="154"/>
                    <a:pt x="156" y="157"/>
                  </a:cubicBezTo>
                  <a:cubicBezTo>
                    <a:pt x="155" y="158"/>
                    <a:pt x="152" y="159"/>
                    <a:pt x="151" y="161"/>
                  </a:cubicBezTo>
                  <a:cubicBezTo>
                    <a:pt x="150" y="162"/>
                    <a:pt x="150" y="165"/>
                    <a:pt x="150" y="167"/>
                  </a:cubicBezTo>
                  <a:cubicBezTo>
                    <a:pt x="147" y="167"/>
                    <a:pt x="144" y="166"/>
                    <a:pt x="141" y="166"/>
                  </a:cubicBezTo>
                  <a:cubicBezTo>
                    <a:pt x="139" y="166"/>
                    <a:pt x="141" y="168"/>
                    <a:pt x="139" y="167"/>
                  </a:cubicBezTo>
                  <a:cubicBezTo>
                    <a:pt x="137" y="167"/>
                    <a:pt x="137" y="164"/>
                    <a:pt x="135" y="164"/>
                  </a:cubicBezTo>
                  <a:cubicBezTo>
                    <a:pt x="134" y="164"/>
                    <a:pt x="132" y="164"/>
                    <a:pt x="131" y="164"/>
                  </a:cubicBezTo>
                  <a:cubicBezTo>
                    <a:pt x="129" y="165"/>
                    <a:pt x="128" y="166"/>
                    <a:pt x="126" y="167"/>
                  </a:cubicBezTo>
                  <a:cubicBezTo>
                    <a:pt x="127" y="167"/>
                    <a:pt x="129" y="167"/>
                    <a:pt x="130" y="167"/>
                  </a:cubicBezTo>
                  <a:cubicBezTo>
                    <a:pt x="130" y="171"/>
                    <a:pt x="124" y="173"/>
                    <a:pt x="124" y="176"/>
                  </a:cubicBezTo>
                  <a:cubicBezTo>
                    <a:pt x="123" y="176"/>
                    <a:pt x="122" y="177"/>
                    <a:pt x="121" y="177"/>
                  </a:cubicBezTo>
                  <a:cubicBezTo>
                    <a:pt x="121" y="177"/>
                    <a:pt x="120" y="177"/>
                    <a:pt x="120" y="177"/>
                  </a:cubicBezTo>
                  <a:cubicBezTo>
                    <a:pt x="120" y="177"/>
                    <a:pt x="119" y="177"/>
                    <a:pt x="118" y="177"/>
                  </a:cubicBezTo>
                  <a:cubicBezTo>
                    <a:pt x="119" y="172"/>
                    <a:pt x="112" y="174"/>
                    <a:pt x="110" y="176"/>
                  </a:cubicBezTo>
                  <a:cubicBezTo>
                    <a:pt x="109" y="177"/>
                    <a:pt x="110" y="178"/>
                    <a:pt x="109" y="178"/>
                  </a:cubicBezTo>
                  <a:cubicBezTo>
                    <a:pt x="108" y="179"/>
                    <a:pt x="107" y="178"/>
                    <a:pt x="107" y="178"/>
                  </a:cubicBezTo>
                  <a:cubicBezTo>
                    <a:pt x="105" y="180"/>
                    <a:pt x="103" y="178"/>
                    <a:pt x="104" y="181"/>
                  </a:cubicBezTo>
                  <a:cubicBezTo>
                    <a:pt x="103" y="181"/>
                    <a:pt x="103" y="182"/>
                    <a:pt x="102" y="182"/>
                  </a:cubicBezTo>
                  <a:cubicBezTo>
                    <a:pt x="102" y="181"/>
                    <a:pt x="101" y="180"/>
                    <a:pt x="102" y="178"/>
                  </a:cubicBezTo>
                  <a:cubicBezTo>
                    <a:pt x="97" y="178"/>
                    <a:pt x="93" y="179"/>
                    <a:pt x="89" y="179"/>
                  </a:cubicBezTo>
                  <a:cubicBezTo>
                    <a:pt x="90" y="179"/>
                    <a:pt x="90" y="179"/>
                    <a:pt x="90" y="180"/>
                  </a:cubicBezTo>
                  <a:cubicBezTo>
                    <a:pt x="91" y="180"/>
                    <a:pt x="91" y="182"/>
                    <a:pt x="90" y="183"/>
                  </a:cubicBezTo>
                  <a:cubicBezTo>
                    <a:pt x="87" y="184"/>
                    <a:pt x="87" y="180"/>
                    <a:pt x="85" y="179"/>
                  </a:cubicBezTo>
                  <a:cubicBezTo>
                    <a:pt x="83" y="179"/>
                    <a:pt x="80" y="181"/>
                    <a:pt x="79" y="181"/>
                  </a:cubicBezTo>
                  <a:cubicBezTo>
                    <a:pt x="77" y="182"/>
                    <a:pt x="74" y="182"/>
                    <a:pt x="72" y="183"/>
                  </a:cubicBezTo>
                  <a:cubicBezTo>
                    <a:pt x="70" y="183"/>
                    <a:pt x="69" y="185"/>
                    <a:pt x="67" y="186"/>
                  </a:cubicBezTo>
                  <a:cubicBezTo>
                    <a:pt x="68" y="183"/>
                    <a:pt x="71" y="184"/>
                    <a:pt x="71" y="181"/>
                  </a:cubicBezTo>
                  <a:cubicBezTo>
                    <a:pt x="62" y="181"/>
                    <a:pt x="70" y="174"/>
                    <a:pt x="71" y="171"/>
                  </a:cubicBezTo>
                  <a:cubicBezTo>
                    <a:pt x="69" y="172"/>
                    <a:pt x="68" y="170"/>
                    <a:pt x="65" y="171"/>
                  </a:cubicBezTo>
                  <a:cubicBezTo>
                    <a:pt x="64" y="171"/>
                    <a:pt x="62" y="173"/>
                    <a:pt x="60" y="172"/>
                  </a:cubicBezTo>
                  <a:cubicBezTo>
                    <a:pt x="57" y="172"/>
                    <a:pt x="56" y="170"/>
                    <a:pt x="58" y="167"/>
                  </a:cubicBezTo>
                  <a:cubicBezTo>
                    <a:pt x="60" y="166"/>
                    <a:pt x="63" y="168"/>
                    <a:pt x="63" y="165"/>
                  </a:cubicBezTo>
                  <a:cubicBezTo>
                    <a:pt x="61" y="165"/>
                    <a:pt x="58" y="164"/>
                    <a:pt x="56" y="166"/>
                  </a:cubicBezTo>
                  <a:cubicBezTo>
                    <a:pt x="55" y="167"/>
                    <a:pt x="56" y="168"/>
                    <a:pt x="56" y="169"/>
                  </a:cubicBezTo>
                  <a:cubicBezTo>
                    <a:pt x="55" y="170"/>
                    <a:pt x="54" y="170"/>
                    <a:pt x="54" y="172"/>
                  </a:cubicBezTo>
                  <a:cubicBezTo>
                    <a:pt x="46" y="174"/>
                    <a:pt x="55" y="185"/>
                    <a:pt x="57" y="189"/>
                  </a:cubicBezTo>
                  <a:cubicBezTo>
                    <a:pt x="59" y="192"/>
                    <a:pt x="61" y="196"/>
                    <a:pt x="63" y="199"/>
                  </a:cubicBezTo>
                  <a:cubicBezTo>
                    <a:pt x="67" y="207"/>
                    <a:pt x="74" y="213"/>
                    <a:pt x="79" y="221"/>
                  </a:cubicBezTo>
                  <a:cubicBezTo>
                    <a:pt x="82" y="224"/>
                    <a:pt x="83" y="226"/>
                    <a:pt x="87" y="229"/>
                  </a:cubicBezTo>
                  <a:cubicBezTo>
                    <a:pt x="91" y="232"/>
                    <a:pt x="93" y="236"/>
                    <a:pt x="96" y="239"/>
                  </a:cubicBezTo>
                  <a:cubicBezTo>
                    <a:pt x="100" y="242"/>
                    <a:pt x="102" y="244"/>
                    <a:pt x="104" y="248"/>
                  </a:cubicBezTo>
                  <a:cubicBezTo>
                    <a:pt x="106" y="251"/>
                    <a:pt x="108" y="255"/>
                    <a:pt x="112" y="254"/>
                  </a:cubicBezTo>
                  <a:cubicBezTo>
                    <a:pt x="111" y="255"/>
                    <a:pt x="111" y="255"/>
                    <a:pt x="110" y="256"/>
                  </a:cubicBezTo>
                  <a:cubicBezTo>
                    <a:pt x="111" y="264"/>
                    <a:pt x="121" y="272"/>
                    <a:pt x="126" y="277"/>
                  </a:cubicBezTo>
                  <a:cubicBezTo>
                    <a:pt x="129" y="280"/>
                    <a:pt x="132" y="283"/>
                    <a:pt x="135" y="286"/>
                  </a:cubicBezTo>
                  <a:cubicBezTo>
                    <a:pt x="138" y="287"/>
                    <a:pt x="140" y="288"/>
                    <a:pt x="142" y="291"/>
                  </a:cubicBezTo>
                  <a:cubicBezTo>
                    <a:pt x="143" y="292"/>
                    <a:pt x="145" y="294"/>
                    <a:pt x="146" y="296"/>
                  </a:cubicBezTo>
                  <a:cubicBezTo>
                    <a:pt x="150" y="299"/>
                    <a:pt x="154" y="300"/>
                    <a:pt x="157" y="303"/>
                  </a:cubicBezTo>
                  <a:cubicBezTo>
                    <a:pt x="159" y="305"/>
                    <a:pt x="160" y="307"/>
                    <a:pt x="162" y="308"/>
                  </a:cubicBezTo>
                  <a:cubicBezTo>
                    <a:pt x="164" y="310"/>
                    <a:pt x="165" y="309"/>
                    <a:pt x="168" y="310"/>
                  </a:cubicBezTo>
                  <a:cubicBezTo>
                    <a:pt x="172" y="311"/>
                    <a:pt x="173" y="316"/>
                    <a:pt x="178" y="315"/>
                  </a:cubicBezTo>
                  <a:cubicBezTo>
                    <a:pt x="180" y="315"/>
                    <a:pt x="181" y="314"/>
                    <a:pt x="183" y="314"/>
                  </a:cubicBezTo>
                  <a:cubicBezTo>
                    <a:pt x="186" y="314"/>
                    <a:pt x="187" y="315"/>
                    <a:pt x="189" y="316"/>
                  </a:cubicBezTo>
                  <a:cubicBezTo>
                    <a:pt x="192" y="315"/>
                    <a:pt x="196" y="317"/>
                    <a:pt x="198" y="319"/>
                  </a:cubicBezTo>
                  <a:cubicBezTo>
                    <a:pt x="200" y="316"/>
                    <a:pt x="204" y="316"/>
                    <a:pt x="205" y="314"/>
                  </a:cubicBezTo>
                  <a:cubicBezTo>
                    <a:pt x="209" y="314"/>
                    <a:pt x="213" y="315"/>
                    <a:pt x="217" y="313"/>
                  </a:cubicBezTo>
                  <a:cubicBezTo>
                    <a:pt x="219" y="312"/>
                    <a:pt x="220" y="310"/>
                    <a:pt x="223" y="310"/>
                  </a:cubicBezTo>
                  <a:cubicBezTo>
                    <a:pt x="225" y="310"/>
                    <a:pt x="227" y="310"/>
                    <a:pt x="229" y="310"/>
                  </a:cubicBezTo>
                  <a:cubicBezTo>
                    <a:pt x="231" y="307"/>
                    <a:pt x="232" y="305"/>
                    <a:pt x="236" y="305"/>
                  </a:cubicBezTo>
                  <a:cubicBezTo>
                    <a:pt x="239" y="305"/>
                    <a:pt x="245" y="306"/>
                    <a:pt x="245" y="302"/>
                  </a:cubicBezTo>
                  <a:cubicBezTo>
                    <a:pt x="242" y="302"/>
                    <a:pt x="239" y="302"/>
                    <a:pt x="238" y="305"/>
                  </a:cubicBezTo>
                  <a:cubicBezTo>
                    <a:pt x="236" y="301"/>
                    <a:pt x="244" y="299"/>
                    <a:pt x="247" y="299"/>
                  </a:cubicBezTo>
                  <a:cubicBezTo>
                    <a:pt x="251" y="300"/>
                    <a:pt x="255" y="301"/>
                    <a:pt x="259" y="298"/>
                  </a:cubicBezTo>
                  <a:cubicBezTo>
                    <a:pt x="261" y="295"/>
                    <a:pt x="264" y="296"/>
                    <a:pt x="267" y="295"/>
                  </a:cubicBezTo>
                  <a:cubicBezTo>
                    <a:pt x="270" y="295"/>
                    <a:pt x="273" y="294"/>
                    <a:pt x="275" y="292"/>
                  </a:cubicBezTo>
                  <a:cubicBezTo>
                    <a:pt x="278" y="290"/>
                    <a:pt x="280" y="287"/>
                    <a:pt x="284" y="287"/>
                  </a:cubicBezTo>
                  <a:cubicBezTo>
                    <a:pt x="284" y="286"/>
                    <a:pt x="284" y="284"/>
                    <a:pt x="284" y="283"/>
                  </a:cubicBezTo>
                  <a:cubicBezTo>
                    <a:pt x="284" y="283"/>
                    <a:pt x="285" y="283"/>
                    <a:pt x="285" y="283"/>
                  </a:cubicBezTo>
                  <a:cubicBezTo>
                    <a:pt x="288" y="277"/>
                    <a:pt x="291" y="273"/>
                    <a:pt x="296" y="269"/>
                  </a:cubicBezTo>
                  <a:cubicBezTo>
                    <a:pt x="301" y="265"/>
                    <a:pt x="299" y="259"/>
                    <a:pt x="300" y="253"/>
                  </a:cubicBezTo>
                  <a:cubicBezTo>
                    <a:pt x="303" y="252"/>
                    <a:pt x="302" y="246"/>
                    <a:pt x="302" y="244"/>
                  </a:cubicBezTo>
                  <a:cubicBezTo>
                    <a:pt x="302" y="242"/>
                    <a:pt x="302" y="240"/>
                    <a:pt x="302" y="238"/>
                  </a:cubicBezTo>
                  <a:cubicBezTo>
                    <a:pt x="301" y="236"/>
                    <a:pt x="300" y="235"/>
                    <a:pt x="300" y="234"/>
                  </a:cubicBezTo>
                  <a:cubicBezTo>
                    <a:pt x="299" y="231"/>
                    <a:pt x="300" y="227"/>
                    <a:pt x="302" y="225"/>
                  </a:cubicBezTo>
                  <a:cubicBezTo>
                    <a:pt x="303" y="223"/>
                    <a:pt x="306" y="221"/>
                    <a:pt x="306" y="218"/>
                  </a:cubicBezTo>
                  <a:cubicBezTo>
                    <a:pt x="307" y="218"/>
                    <a:pt x="307" y="218"/>
                    <a:pt x="308" y="217"/>
                  </a:cubicBezTo>
                  <a:cubicBezTo>
                    <a:pt x="306" y="217"/>
                    <a:pt x="304" y="217"/>
                    <a:pt x="302" y="216"/>
                  </a:cubicBezTo>
                  <a:cubicBezTo>
                    <a:pt x="305" y="214"/>
                    <a:pt x="305" y="211"/>
                    <a:pt x="306" y="208"/>
                  </a:cubicBezTo>
                  <a:cubicBezTo>
                    <a:pt x="309" y="208"/>
                    <a:pt x="310" y="211"/>
                    <a:pt x="314" y="211"/>
                  </a:cubicBezTo>
                  <a:cubicBezTo>
                    <a:pt x="317" y="211"/>
                    <a:pt x="316" y="208"/>
                    <a:pt x="320" y="209"/>
                  </a:cubicBezTo>
                  <a:cubicBezTo>
                    <a:pt x="320" y="208"/>
                    <a:pt x="320" y="208"/>
                    <a:pt x="320" y="207"/>
                  </a:cubicBezTo>
                  <a:cubicBezTo>
                    <a:pt x="318" y="207"/>
                    <a:pt x="315" y="207"/>
                    <a:pt x="313" y="207"/>
                  </a:cubicBezTo>
                  <a:cubicBezTo>
                    <a:pt x="314" y="205"/>
                    <a:pt x="316" y="205"/>
                    <a:pt x="317" y="205"/>
                  </a:cubicBezTo>
                  <a:cubicBezTo>
                    <a:pt x="319" y="196"/>
                    <a:pt x="331" y="206"/>
                    <a:pt x="334" y="208"/>
                  </a:cubicBezTo>
                  <a:cubicBezTo>
                    <a:pt x="338" y="210"/>
                    <a:pt x="347" y="209"/>
                    <a:pt x="352" y="207"/>
                  </a:cubicBezTo>
                  <a:cubicBezTo>
                    <a:pt x="353" y="207"/>
                    <a:pt x="353" y="207"/>
                    <a:pt x="353" y="207"/>
                  </a:cubicBezTo>
                  <a:cubicBezTo>
                    <a:pt x="353" y="207"/>
                    <a:pt x="353" y="207"/>
                    <a:pt x="352" y="207"/>
                  </a:cubicBezTo>
                  <a:cubicBezTo>
                    <a:pt x="351" y="209"/>
                    <a:pt x="347" y="213"/>
                    <a:pt x="345" y="214"/>
                  </a:cubicBezTo>
                  <a:cubicBezTo>
                    <a:pt x="342" y="215"/>
                    <a:pt x="342" y="214"/>
                    <a:pt x="340" y="213"/>
                  </a:cubicBezTo>
                  <a:cubicBezTo>
                    <a:pt x="338" y="213"/>
                    <a:pt x="336" y="213"/>
                    <a:pt x="334" y="212"/>
                  </a:cubicBezTo>
                  <a:cubicBezTo>
                    <a:pt x="330" y="209"/>
                    <a:pt x="329" y="203"/>
                    <a:pt x="325" y="209"/>
                  </a:cubicBezTo>
                  <a:cubicBezTo>
                    <a:pt x="323" y="212"/>
                    <a:pt x="324" y="217"/>
                    <a:pt x="321" y="219"/>
                  </a:cubicBezTo>
                  <a:cubicBezTo>
                    <a:pt x="322" y="220"/>
                    <a:pt x="324" y="221"/>
                    <a:pt x="324" y="222"/>
                  </a:cubicBezTo>
                  <a:cubicBezTo>
                    <a:pt x="321" y="223"/>
                    <a:pt x="321" y="231"/>
                    <a:pt x="321" y="233"/>
                  </a:cubicBezTo>
                  <a:cubicBezTo>
                    <a:pt x="322" y="234"/>
                    <a:pt x="324" y="234"/>
                    <a:pt x="326" y="234"/>
                  </a:cubicBezTo>
                  <a:cubicBezTo>
                    <a:pt x="327" y="231"/>
                    <a:pt x="339" y="230"/>
                    <a:pt x="342" y="232"/>
                  </a:cubicBezTo>
                  <a:cubicBezTo>
                    <a:pt x="338" y="233"/>
                    <a:pt x="335" y="235"/>
                    <a:pt x="331" y="236"/>
                  </a:cubicBezTo>
                  <a:cubicBezTo>
                    <a:pt x="328" y="236"/>
                    <a:pt x="323" y="234"/>
                    <a:pt x="322" y="237"/>
                  </a:cubicBezTo>
                  <a:cubicBezTo>
                    <a:pt x="320" y="240"/>
                    <a:pt x="321" y="243"/>
                    <a:pt x="321" y="245"/>
                  </a:cubicBezTo>
                  <a:cubicBezTo>
                    <a:pt x="321" y="248"/>
                    <a:pt x="319" y="251"/>
                    <a:pt x="320" y="254"/>
                  </a:cubicBezTo>
                  <a:cubicBezTo>
                    <a:pt x="321" y="254"/>
                    <a:pt x="334" y="255"/>
                    <a:pt x="334" y="257"/>
                  </a:cubicBezTo>
                  <a:cubicBezTo>
                    <a:pt x="334" y="257"/>
                    <a:pt x="334" y="257"/>
                    <a:pt x="334" y="258"/>
                  </a:cubicBezTo>
                  <a:cubicBezTo>
                    <a:pt x="330" y="258"/>
                    <a:pt x="325" y="257"/>
                    <a:pt x="321" y="258"/>
                  </a:cubicBezTo>
                  <a:cubicBezTo>
                    <a:pt x="322" y="259"/>
                    <a:pt x="322" y="259"/>
                    <a:pt x="323" y="260"/>
                  </a:cubicBezTo>
                  <a:cubicBezTo>
                    <a:pt x="323" y="261"/>
                    <a:pt x="323" y="262"/>
                    <a:pt x="323" y="263"/>
                  </a:cubicBezTo>
                  <a:cubicBezTo>
                    <a:pt x="327" y="263"/>
                    <a:pt x="330" y="263"/>
                    <a:pt x="333" y="261"/>
                  </a:cubicBezTo>
                  <a:cubicBezTo>
                    <a:pt x="335" y="259"/>
                    <a:pt x="336" y="257"/>
                    <a:pt x="339" y="258"/>
                  </a:cubicBezTo>
                  <a:cubicBezTo>
                    <a:pt x="339" y="258"/>
                    <a:pt x="338" y="259"/>
                    <a:pt x="337" y="259"/>
                  </a:cubicBezTo>
                  <a:cubicBezTo>
                    <a:pt x="337" y="262"/>
                    <a:pt x="333" y="263"/>
                    <a:pt x="331" y="266"/>
                  </a:cubicBezTo>
                  <a:cubicBezTo>
                    <a:pt x="330" y="268"/>
                    <a:pt x="330" y="268"/>
                    <a:pt x="328" y="270"/>
                  </a:cubicBezTo>
                  <a:cubicBezTo>
                    <a:pt x="327" y="271"/>
                    <a:pt x="324" y="270"/>
                    <a:pt x="325" y="273"/>
                  </a:cubicBezTo>
                  <a:cubicBezTo>
                    <a:pt x="325" y="274"/>
                    <a:pt x="326" y="274"/>
                    <a:pt x="326" y="274"/>
                  </a:cubicBezTo>
                  <a:cubicBezTo>
                    <a:pt x="326" y="277"/>
                    <a:pt x="326" y="279"/>
                    <a:pt x="324" y="281"/>
                  </a:cubicBezTo>
                  <a:cubicBezTo>
                    <a:pt x="324" y="283"/>
                    <a:pt x="322" y="283"/>
                    <a:pt x="323" y="285"/>
                  </a:cubicBezTo>
                  <a:cubicBezTo>
                    <a:pt x="323" y="287"/>
                    <a:pt x="323" y="288"/>
                    <a:pt x="325" y="288"/>
                  </a:cubicBezTo>
                  <a:cubicBezTo>
                    <a:pt x="323" y="290"/>
                    <a:pt x="322" y="292"/>
                    <a:pt x="323" y="294"/>
                  </a:cubicBezTo>
                  <a:cubicBezTo>
                    <a:pt x="325" y="294"/>
                    <a:pt x="330" y="293"/>
                    <a:pt x="330" y="296"/>
                  </a:cubicBezTo>
                  <a:cubicBezTo>
                    <a:pt x="328" y="296"/>
                    <a:pt x="326" y="298"/>
                    <a:pt x="325" y="299"/>
                  </a:cubicBezTo>
                  <a:cubicBezTo>
                    <a:pt x="328" y="300"/>
                    <a:pt x="332" y="299"/>
                    <a:pt x="335" y="299"/>
                  </a:cubicBezTo>
                  <a:cubicBezTo>
                    <a:pt x="335" y="300"/>
                    <a:pt x="335" y="301"/>
                    <a:pt x="335" y="301"/>
                  </a:cubicBezTo>
                  <a:cubicBezTo>
                    <a:pt x="333" y="301"/>
                    <a:pt x="331" y="301"/>
                    <a:pt x="329" y="303"/>
                  </a:cubicBezTo>
                  <a:cubicBezTo>
                    <a:pt x="331" y="304"/>
                    <a:pt x="330" y="307"/>
                    <a:pt x="330" y="310"/>
                  </a:cubicBezTo>
                  <a:cubicBezTo>
                    <a:pt x="333" y="310"/>
                    <a:pt x="337" y="309"/>
                    <a:pt x="339" y="310"/>
                  </a:cubicBezTo>
                  <a:cubicBezTo>
                    <a:pt x="339" y="311"/>
                    <a:pt x="339" y="312"/>
                    <a:pt x="339" y="314"/>
                  </a:cubicBezTo>
                  <a:cubicBezTo>
                    <a:pt x="336" y="314"/>
                    <a:pt x="333" y="315"/>
                    <a:pt x="330" y="316"/>
                  </a:cubicBezTo>
                  <a:cubicBezTo>
                    <a:pt x="331" y="317"/>
                    <a:pt x="332" y="321"/>
                    <a:pt x="333" y="322"/>
                  </a:cubicBezTo>
                  <a:cubicBezTo>
                    <a:pt x="335" y="323"/>
                    <a:pt x="337" y="323"/>
                    <a:pt x="340" y="323"/>
                  </a:cubicBezTo>
                  <a:cubicBezTo>
                    <a:pt x="340" y="327"/>
                    <a:pt x="336" y="326"/>
                    <a:pt x="334" y="327"/>
                  </a:cubicBezTo>
                  <a:cubicBezTo>
                    <a:pt x="333" y="334"/>
                    <a:pt x="333" y="339"/>
                    <a:pt x="331" y="345"/>
                  </a:cubicBezTo>
                  <a:cubicBezTo>
                    <a:pt x="331" y="346"/>
                    <a:pt x="330" y="347"/>
                    <a:pt x="330" y="348"/>
                  </a:cubicBezTo>
                  <a:cubicBezTo>
                    <a:pt x="329" y="350"/>
                    <a:pt x="329" y="351"/>
                    <a:pt x="329" y="352"/>
                  </a:cubicBezTo>
                  <a:cubicBezTo>
                    <a:pt x="330" y="353"/>
                    <a:pt x="330" y="353"/>
                    <a:pt x="330" y="35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8" name="Freeform 7"/>
            <p:cNvSpPr>
              <a:spLocks/>
            </p:cNvSpPr>
            <p:nvPr/>
          </p:nvSpPr>
          <p:spPr bwMode="auto">
            <a:xfrm>
              <a:off x="1646582" y="3841743"/>
              <a:ext cx="2777" cy="0"/>
            </a:xfrm>
            <a:custGeom>
              <a:avLst/>
              <a:gdLst>
                <a:gd name="T0" fmla="*/ 0 w 1"/>
                <a:gd name="T1" fmla="*/ 1 w 1"/>
                <a:gd name="T2" fmla="*/ 0 w 1"/>
              </a:gdLst>
              <a:ahLst/>
              <a:cxnLst>
                <a:cxn ang="0">
                  <a:pos x="T0" y="0"/>
                </a:cxn>
                <a:cxn ang="0">
                  <a:pos x="T1" y="0"/>
                </a:cxn>
                <a:cxn ang="0">
                  <a:pos x="T2" y="0"/>
                </a:cxn>
              </a:cxnLst>
              <a:rect l="0" t="0" r="r" b="b"/>
              <a:pathLst>
                <a:path w="1">
                  <a:moveTo>
                    <a:pt x="0" y="0"/>
                  </a:moveTo>
                  <a:cubicBezTo>
                    <a:pt x="1" y="0"/>
                    <a:pt x="1" y="0"/>
                    <a:pt x="1" y="0"/>
                  </a:cubicBezTo>
                  <a:cubicBezTo>
                    <a:pt x="1" y="0"/>
                    <a:pt x="1"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9" name="Freeform 8"/>
            <p:cNvSpPr>
              <a:spLocks/>
            </p:cNvSpPr>
            <p:nvPr/>
          </p:nvSpPr>
          <p:spPr bwMode="auto">
            <a:xfrm>
              <a:off x="1646582" y="4962190"/>
              <a:ext cx="106908" cy="165221"/>
            </a:xfrm>
            <a:custGeom>
              <a:avLst/>
              <a:gdLst>
                <a:gd name="T0" fmla="*/ 33 w 49"/>
                <a:gd name="T1" fmla="*/ 72 h 76"/>
                <a:gd name="T2" fmla="*/ 40 w 49"/>
                <a:gd name="T3" fmla="*/ 75 h 76"/>
                <a:gd name="T4" fmla="*/ 42 w 49"/>
                <a:gd name="T5" fmla="*/ 69 h 76"/>
                <a:gd name="T6" fmla="*/ 44 w 49"/>
                <a:gd name="T7" fmla="*/ 59 h 76"/>
                <a:gd name="T8" fmla="*/ 45 w 49"/>
                <a:gd name="T9" fmla="*/ 59 h 76"/>
                <a:gd name="T10" fmla="*/ 41 w 49"/>
                <a:gd name="T11" fmla="*/ 52 h 76"/>
                <a:gd name="T12" fmla="*/ 46 w 49"/>
                <a:gd name="T13" fmla="*/ 50 h 76"/>
                <a:gd name="T14" fmla="*/ 48 w 49"/>
                <a:gd name="T15" fmla="*/ 49 h 76"/>
                <a:gd name="T16" fmla="*/ 43 w 49"/>
                <a:gd name="T17" fmla="*/ 41 h 76"/>
                <a:gd name="T18" fmla="*/ 45 w 49"/>
                <a:gd name="T19" fmla="*/ 31 h 76"/>
                <a:gd name="T20" fmla="*/ 43 w 49"/>
                <a:gd name="T21" fmla="*/ 23 h 76"/>
                <a:gd name="T22" fmla="*/ 36 w 49"/>
                <a:gd name="T23" fmla="*/ 19 h 76"/>
                <a:gd name="T24" fmla="*/ 35 w 49"/>
                <a:gd name="T25" fmla="*/ 19 h 76"/>
                <a:gd name="T26" fmla="*/ 20 w 49"/>
                <a:gd name="T27" fmla="*/ 16 h 76"/>
                <a:gd name="T28" fmla="*/ 13 w 49"/>
                <a:gd name="T29" fmla="*/ 1 h 76"/>
                <a:gd name="T30" fmla="*/ 6 w 49"/>
                <a:gd name="T31" fmla="*/ 4 h 76"/>
                <a:gd name="T32" fmla="*/ 0 w 49"/>
                <a:gd name="T33" fmla="*/ 4 h 76"/>
                <a:gd name="T34" fmla="*/ 3 w 49"/>
                <a:gd name="T35" fmla="*/ 13 h 76"/>
                <a:gd name="T36" fmla="*/ 7 w 49"/>
                <a:gd name="T37" fmla="*/ 22 h 76"/>
                <a:gd name="T38" fmla="*/ 16 w 49"/>
                <a:gd name="T39" fmla="*/ 25 h 76"/>
                <a:gd name="T40" fmla="*/ 11 w 49"/>
                <a:gd name="T41" fmla="*/ 29 h 76"/>
                <a:gd name="T42" fmla="*/ 20 w 49"/>
                <a:gd name="T43" fmla="*/ 31 h 76"/>
                <a:gd name="T44" fmla="*/ 12 w 49"/>
                <a:gd name="T45" fmla="*/ 32 h 76"/>
                <a:gd name="T46" fmla="*/ 19 w 49"/>
                <a:gd name="T47" fmla="*/ 52 h 76"/>
                <a:gd name="T48" fmla="*/ 18 w 49"/>
                <a:gd name="T49" fmla="*/ 52 h 76"/>
                <a:gd name="T50" fmla="*/ 22 w 49"/>
                <a:gd name="T51" fmla="*/ 58 h 76"/>
                <a:gd name="T52" fmla="*/ 26 w 49"/>
                <a:gd name="T53" fmla="*/ 65 h 76"/>
                <a:gd name="T54" fmla="*/ 28 w 49"/>
                <a:gd name="T55" fmla="*/ 72 h 76"/>
                <a:gd name="T56" fmla="*/ 32 w 49"/>
                <a:gd name="T57" fmla="*/ 75 h 76"/>
                <a:gd name="T58" fmla="*/ 33 w 49"/>
                <a:gd name="T59" fmla="*/ 75 h 76"/>
                <a:gd name="T60" fmla="*/ 33 w 49"/>
                <a:gd name="T61" fmla="*/ 72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9" h="76">
                  <a:moveTo>
                    <a:pt x="33" y="72"/>
                  </a:moveTo>
                  <a:cubicBezTo>
                    <a:pt x="36" y="73"/>
                    <a:pt x="37" y="76"/>
                    <a:pt x="40" y="75"/>
                  </a:cubicBezTo>
                  <a:cubicBezTo>
                    <a:pt x="40" y="72"/>
                    <a:pt x="40" y="71"/>
                    <a:pt x="42" y="69"/>
                  </a:cubicBezTo>
                  <a:cubicBezTo>
                    <a:pt x="45" y="67"/>
                    <a:pt x="44" y="62"/>
                    <a:pt x="44" y="59"/>
                  </a:cubicBezTo>
                  <a:cubicBezTo>
                    <a:pt x="44" y="59"/>
                    <a:pt x="45" y="59"/>
                    <a:pt x="45" y="59"/>
                  </a:cubicBezTo>
                  <a:cubicBezTo>
                    <a:pt x="46" y="54"/>
                    <a:pt x="40" y="56"/>
                    <a:pt x="41" y="52"/>
                  </a:cubicBezTo>
                  <a:cubicBezTo>
                    <a:pt x="42" y="52"/>
                    <a:pt x="46" y="52"/>
                    <a:pt x="46" y="50"/>
                  </a:cubicBezTo>
                  <a:cubicBezTo>
                    <a:pt x="47" y="49"/>
                    <a:pt x="47" y="49"/>
                    <a:pt x="48" y="49"/>
                  </a:cubicBezTo>
                  <a:cubicBezTo>
                    <a:pt x="49" y="45"/>
                    <a:pt x="47" y="42"/>
                    <a:pt x="43" y="41"/>
                  </a:cubicBezTo>
                  <a:cubicBezTo>
                    <a:pt x="43" y="39"/>
                    <a:pt x="46" y="33"/>
                    <a:pt x="45" y="31"/>
                  </a:cubicBezTo>
                  <a:cubicBezTo>
                    <a:pt x="49" y="29"/>
                    <a:pt x="44" y="24"/>
                    <a:pt x="43" y="23"/>
                  </a:cubicBezTo>
                  <a:cubicBezTo>
                    <a:pt x="40" y="20"/>
                    <a:pt x="39" y="19"/>
                    <a:pt x="36" y="19"/>
                  </a:cubicBezTo>
                  <a:cubicBezTo>
                    <a:pt x="36" y="19"/>
                    <a:pt x="35" y="19"/>
                    <a:pt x="35" y="19"/>
                  </a:cubicBezTo>
                  <a:cubicBezTo>
                    <a:pt x="30" y="20"/>
                    <a:pt x="24" y="17"/>
                    <a:pt x="20" y="16"/>
                  </a:cubicBezTo>
                  <a:cubicBezTo>
                    <a:pt x="19" y="10"/>
                    <a:pt x="15" y="7"/>
                    <a:pt x="13" y="1"/>
                  </a:cubicBezTo>
                  <a:cubicBezTo>
                    <a:pt x="9" y="1"/>
                    <a:pt x="7" y="0"/>
                    <a:pt x="6" y="4"/>
                  </a:cubicBezTo>
                  <a:cubicBezTo>
                    <a:pt x="4" y="4"/>
                    <a:pt x="2" y="4"/>
                    <a:pt x="0" y="4"/>
                  </a:cubicBezTo>
                  <a:cubicBezTo>
                    <a:pt x="1" y="7"/>
                    <a:pt x="2" y="10"/>
                    <a:pt x="3" y="13"/>
                  </a:cubicBezTo>
                  <a:cubicBezTo>
                    <a:pt x="4" y="16"/>
                    <a:pt x="4" y="19"/>
                    <a:pt x="7" y="22"/>
                  </a:cubicBezTo>
                  <a:cubicBezTo>
                    <a:pt x="8" y="23"/>
                    <a:pt x="15" y="25"/>
                    <a:pt x="16" y="25"/>
                  </a:cubicBezTo>
                  <a:cubicBezTo>
                    <a:pt x="14" y="25"/>
                    <a:pt x="7" y="25"/>
                    <a:pt x="11" y="29"/>
                  </a:cubicBezTo>
                  <a:cubicBezTo>
                    <a:pt x="13" y="31"/>
                    <a:pt x="18" y="28"/>
                    <a:pt x="20" y="31"/>
                  </a:cubicBezTo>
                  <a:cubicBezTo>
                    <a:pt x="18" y="31"/>
                    <a:pt x="14" y="30"/>
                    <a:pt x="12" y="32"/>
                  </a:cubicBezTo>
                  <a:cubicBezTo>
                    <a:pt x="16" y="38"/>
                    <a:pt x="20" y="44"/>
                    <a:pt x="19" y="52"/>
                  </a:cubicBezTo>
                  <a:cubicBezTo>
                    <a:pt x="19" y="52"/>
                    <a:pt x="19" y="52"/>
                    <a:pt x="18" y="52"/>
                  </a:cubicBezTo>
                  <a:cubicBezTo>
                    <a:pt x="18" y="54"/>
                    <a:pt x="21" y="56"/>
                    <a:pt x="22" y="58"/>
                  </a:cubicBezTo>
                  <a:cubicBezTo>
                    <a:pt x="23" y="60"/>
                    <a:pt x="24" y="62"/>
                    <a:pt x="26" y="65"/>
                  </a:cubicBezTo>
                  <a:cubicBezTo>
                    <a:pt x="28" y="67"/>
                    <a:pt x="27" y="69"/>
                    <a:pt x="28" y="72"/>
                  </a:cubicBezTo>
                  <a:cubicBezTo>
                    <a:pt x="29" y="74"/>
                    <a:pt x="31" y="74"/>
                    <a:pt x="32" y="75"/>
                  </a:cubicBezTo>
                  <a:cubicBezTo>
                    <a:pt x="33" y="75"/>
                    <a:pt x="33" y="75"/>
                    <a:pt x="33" y="75"/>
                  </a:cubicBezTo>
                  <a:cubicBezTo>
                    <a:pt x="33" y="74"/>
                    <a:pt x="33" y="73"/>
                    <a:pt x="33" y="7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0" name="Freeform 9"/>
            <p:cNvSpPr>
              <a:spLocks/>
            </p:cNvSpPr>
            <p:nvPr/>
          </p:nvSpPr>
          <p:spPr bwMode="auto">
            <a:xfrm>
              <a:off x="1696565" y="4558163"/>
              <a:ext cx="771956" cy="1187091"/>
            </a:xfrm>
            <a:custGeom>
              <a:avLst/>
              <a:gdLst>
                <a:gd name="T0" fmla="*/ 78 w 355"/>
                <a:gd name="T1" fmla="*/ 456 h 546"/>
                <a:gd name="T2" fmla="*/ 92 w 355"/>
                <a:gd name="T3" fmla="*/ 468 h 546"/>
                <a:gd name="T4" fmla="*/ 103 w 355"/>
                <a:gd name="T5" fmla="*/ 483 h 546"/>
                <a:gd name="T6" fmla="*/ 143 w 355"/>
                <a:gd name="T7" fmla="*/ 515 h 546"/>
                <a:gd name="T8" fmla="*/ 162 w 355"/>
                <a:gd name="T9" fmla="*/ 526 h 546"/>
                <a:gd name="T10" fmla="*/ 188 w 355"/>
                <a:gd name="T11" fmla="*/ 546 h 546"/>
                <a:gd name="T12" fmla="*/ 229 w 355"/>
                <a:gd name="T13" fmla="*/ 530 h 546"/>
                <a:gd name="T14" fmla="*/ 264 w 355"/>
                <a:gd name="T15" fmla="*/ 523 h 546"/>
                <a:gd name="T16" fmla="*/ 263 w 355"/>
                <a:gd name="T17" fmla="*/ 495 h 546"/>
                <a:gd name="T18" fmla="*/ 288 w 355"/>
                <a:gd name="T19" fmla="*/ 459 h 546"/>
                <a:gd name="T20" fmla="*/ 325 w 355"/>
                <a:gd name="T21" fmla="*/ 455 h 546"/>
                <a:gd name="T22" fmla="*/ 342 w 355"/>
                <a:gd name="T23" fmla="*/ 445 h 546"/>
                <a:gd name="T24" fmla="*/ 338 w 355"/>
                <a:gd name="T25" fmla="*/ 409 h 546"/>
                <a:gd name="T26" fmla="*/ 322 w 355"/>
                <a:gd name="T27" fmla="*/ 390 h 546"/>
                <a:gd name="T28" fmla="*/ 317 w 355"/>
                <a:gd name="T29" fmla="*/ 365 h 546"/>
                <a:gd name="T30" fmla="*/ 306 w 355"/>
                <a:gd name="T31" fmla="*/ 361 h 546"/>
                <a:gd name="T32" fmla="*/ 282 w 355"/>
                <a:gd name="T33" fmla="*/ 369 h 546"/>
                <a:gd name="T34" fmla="*/ 264 w 355"/>
                <a:gd name="T35" fmla="*/ 363 h 546"/>
                <a:gd name="T36" fmla="*/ 232 w 355"/>
                <a:gd name="T37" fmla="*/ 359 h 546"/>
                <a:gd name="T38" fmla="*/ 224 w 355"/>
                <a:gd name="T39" fmla="*/ 334 h 546"/>
                <a:gd name="T40" fmla="*/ 264 w 355"/>
                <a:gd name="T41" fmla="*/ 352 h 546"/>
                <a:gd name="T42" fmla="*/ 263 w 355"/>
                <a:gd name="T43" fmla="*/ 325 h 546"/>
                <a:gd name="T44" fmla="*/ 248 w 355"/>
                <a:gd name="T45" fmla="*/ 326 h 546"/>
                <a:gd name="T46" fmla="*/ 225 w 355"/>
                <a:gd name="T47" fmla="*/ 319 h 546"/>
                <a:gd name="T48" fmla="*/ 221 w 355"/>
                <a:gd name="T49" fmla="*/ 309 h 546"/>
                <a:gd name="T50" fmla="*/ 223 w 355"/>
                <a:gd name="T51" fmla="*/ 273 h 546"/>
                <a:gd name="T52" fmla="*/ 245 w 355"/>
                <a:gd name="T53" fmla="*/ 268 h 546"/>
                <a:gd name="T54" fmla="*/ 241 w 355"/>
                <a:gd name="T55" fmla="*/ 230 h 546"/>
                <a:gd name="T56" fmla="*/ 283 w 355"/>
                <a:gd name="T57" fmla="*/ 172 h 546"/>
                <a:gd name="T58" fmla="*/ 274 w 355"/>
                <a:gd name="T59" fmla="*/ 154 h 546"/>
                <a:gd name="T60" fmla="*/ 282 w 355"/>
                <a:gd name="T61" fmla="*/ 133 h 546"/>
                <a:gd name="T62" fmla="*/ 305 w 355"/>
                <a:gd name="T63" fmla="*/ 78 h 546"/>
                <a:gd name="T64" fmla="*/ 293 w 355"/>
                <a:gd name="T65" fmla="*/ 59 h 546"/>
                <a:gd name="T66" fmla="*/ 304 w 355"/>
                <a:gd name="T67" fmla="*/ 18 h 546"/>
                <a:gd name="T68" fmla="*/ 295 w 355"/>
                <a:gd name="T69" fmla="*/ 11 h 546"/>
                <a:gd name="T70" fmla="*/ 251 w 355"/>
                <a:gd name="T71" fmla="*/ 22 h 546"/>
                <a:gd name="T72" fmla="*/ 237 w 355"/>
                <a:gd name="T73" fmla="*/ 37 h 546"/>
                <a:gd name="T74" fmla="*/ 226 w 355"/>
                <a:gd name="T75" fmla="*/ 49 h 546"/>
                <a:gd name="T76" fmla="*/ 202 w 355"/>
                <a:gd name="T77" fmla="*/ 63 h 546"/>
                <a:gd name="T78" fmla="*/ 179 w 355"/>
                <a:gd name="T79" fmla="*/ 74 h 546"/>
                <a:gd name="T80" fmla="*/ 143 w 355"/>
                <a:gd name="T81" fmla="*/ 61 h 546"/>
                <a:gd name="T82" fmla="*/ 139 w 355"/>
                <a:gd name="T83" fmla="*/ 105 h 546"/>
                <a:gd name="T84" fmla="*/ 101 w 355"/>
                <a:gd name="T85" fmla="*/ 110 h 546"/>
                <a:gd name="T86" fmla="*/ 64 w 355"/>
                <a:gd name="T87" fmla="*/ 123 h 546"/>
                <a:gd name="T88" fmla="*/ 35 w 355"/>
                <a:gd name="T89" fmla="*/ 131 h 546"/>
                <a:gd name="T90" fmla="*/ 32 w 355"/>
                <a:gd name="T91" fmla="*/ 155 h 546"/>
                <a:gd name="T92" fmla="*/ 31 w 355"/>
                <a:gd name="T93" fmla="*/ 193 h 546"/>
                <a:gd name="T94" fmla="*/ 13 w 355"/>
                <a:gd name="T95" fmla="*/ 205 h 546"/>
                <a:gd name="T96" fmla="*/ 20 w 355"/>
                <a:gd name="T97" fmla="*/ 227 h 546"/>
                <a:gd name="T98" fmla="*/ 21 w 355"/>
                <a:gd name="T99" fmla="*/ 245 h 546"/>
                <a:gd name="T100" fmla="*/ 9 w 355"/>
                <a:gd name="T101" fmla="*/ 261 h 546"/>
                <a:gd name="T102" fmla="*/ 14 w 355"/>
                <a:gd name="T103" fmla="*/ 274 h 546"/>
                <a:gd name="T104" fmla="*/ 26 w 355"/>
                <a:gd name="T105" fmla="*/ 296 h 546"/>
                <a:gd name="T106" fmla="*/ 30 w 355"/>
                <a:gd name="T107" fmla="*/ 311 h 546"/>
                <a:gd name="T108" fmla="*/ 43 w 355"/>
                <a:gd name="T109" fmla="*/ 353 h 546"/>
                <a:gd name="T110" fmla="*/ 45 w 355"/>
                <a:gd name="T111" fmla="*/ 383 h 546"/>
                <a:gd name="T112" fmla="*/ 51 w 355"/>
                <a:gd name="T113" fmla="*/ 412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55" h="546">
                  <a:moveTo>
                    <a:pt x="67" y="446"/>
                  </a:moveTo>
                  <a:cubicBezTo>
                    <a:pt x="69" y="445"/>
                    <a:pt x="72" y="449"/>
                    <a:pt x="69" y="450"/>
                  </a:cubicBezTo>
                  <a:cubicBezTo>
                    <a:pt x="69" y="451"/>
                    <a:pt x="71" y="453"/>
                    <a:pt x="72" y="452"/>
                  </a:cubicBezTo>
                  <a:cubicBezTo>
                    <a:pt x="73" y="449"/>
                    <a:pt x="75" y="448"/>
                    <a:pt x="78" y="450"/>
                  </a:cubicBezTo>
                  <a:cubicBezTo>
                    <a:pt x="82" y="453"/>
                    <a:pt x="78" y="454"/>
                    <a:pt x="78" y="456"/>
                  </a:cubicBezTo>
                  <a:cubicBezTo>
                    <a:pt x="80" y="457"/>
                    <a:pt x="82" y="456"/>
                    <a:pt x="83" y="457"/>
                  </a:cubicBezTo>
                  <a:cubicBezTo>
                    <a:pt x="83" y="458"/>
                    <a:pt x="83" y="459"/>
                    <a:pt x="83" y="461"/>
                  </a:cubicBezTo>
                  <a:cubicBezTo>
                    <a:pt x="84" y="460"/>
                    <a:pt x="87" y="456"/>
                    <a:pt x="88" y="456"/>
                  </a:cubicBezTo>
                  <a:cubicBezTo>
                    <a:pt x="88" y="458"/>
                    <a:pt x="88" y="461"/>
                    <a:pt x="88" y="462"/>
                  </a:cubicBezTo>
                  <a:cubicBezTo>
                    <a:pt x="91" y="463"/>
                    <a:pt x="91" y="465"/>
                    <a:pt x="92" y="468"/>
                  </a:cubicBezTo>
                  <a:cubicBezTo>
                    <a:pt x="93" y="468"/>
                    <a:pt x="94" y="468"/>
                    <a:pt x="94" y="468"/>
                  </a:cubicBezTo>
                  <a:cubicBezTo>
                    <a:pt x="95" y="465"/>
                    <a:pt x="100" y="465"/>
                    <a:pt x="98" y="468"/>
                  </a:cubicBezTo>
                  <a:cubicBezTo>
                    <a:pt x="98" y="470"/>
                    <a:pt x="94" y="471"/>
                    <a:pt x="95" y="473"/>
                  </a:cubicBezTo>
                  <a:cubicBezTo>
                    <a:pt x="95" y="475"/>
                    <a:pt x="96" y="475"/>
                    <a:pt x="96" y="478"/>
                  </a:cubicBezTo>
                  <a:cubicBezTo>
                    <a:pt x="96" y="483"/>
                    <a:pt x="98" y="482"/>
                    <a:pt x="103" y="483"/>
                  </a:cubicBezTo>
                  <a:cubicBezTo>
                    <a:pt x="106" y="484"/>
                    <a:pt x="110" y="491"/>
                    <a:pt x="109" y="495"/>
                  </a:cubicBezTo>
                  <a:cubicBezTo>
                    <a:pt x="113" y="494"/>
                    <a:pt x="116" y="499"/>
                    <a:pt x="118" y="501"/>
                  </a:cubicBezTo>
                  <a:cubicBezTo>
                    <a:pt x="121" y="503"/>
                    <a:pt x="129" y="501"/>
                    <a:pt x="129" y="505"/>
                  </a:cubicBezTo>
                  <a:cubicBezTo>
                    <a:pt x="130" y="510"/>
                    <a:pt x="131" y="512"/>
                    <a:pt x="136" y="514"/>
                  </a:cubicBezTo>
                  <a:cubicBezTo>
                    <a:pt x="138" y="515"/>
                    <a:pt x="140" y="515"/>
                    <a:pt x="143" y="515"/>
                  </a:cubicBezTo>
                  <a:cubicBezTo>
                    <a:pt x="145" y="515"/>
                    <a:pt x="149" y="513"/>
                    <a:pt x="152" y="513"/>
                  </a:cubicBezTo>
                  <a:cubicBezTo>
                    <a:pt x="152" y="516"/>
                    <a:pt x="152" y="518"/>
                    <a:pt x="152" y="521"/>
                  </a:cubicBezTo>
                  <a:cubicBezTo>
                    <a:pt x="154" y="520"/>
                    <a:pt x="158" y="520"/>
                    <a:pt x="160" y="522"/>
                  </a:cubicBezTo>
                  <a:cubicBezTo>
                    <a:pt x="160" y="523"/>
                    <a:pt x="161" y="527"/>
                    <a:pt x="162" y="527"/>
                  </a:cubicBezTo>
                  <a:cubicBezTo>
                    <a:pt x="162" y="527"/>
                    <a:pt x="162" y="526"/>
                    <a:pt x="162" y="526"/>
                  </a:cubicBezTo>
                  <a:cubicBezTo>
                    <a:pt x="166" y="525"/>
                    <a:pt x="167" y="531"/>
                    <a:pt x="170" y="531"/>
                  </a:cubicBezTo>
                  <a:cubicBezTo>
                    <a:pt x="172" y="532"/>
                    <a:pt x="177" y="531"/>
                    <a:pt x="178" y="534"/>
                  </a:cubicBezTo>
                  <a:cubicBezTo>
                    <a:pt x="178" y="535"/>
                    <a:pt x="178" y="536"/>
                    <a:pt x="178" y="538"/>
                  </a:cubicBezTo>
                  <a:cubicBezTo>
                    <a:pt x="181" y="538"/>
                    <a:pt x="185" y="537"/>
                    <a:pt x="187" y="538"/>
                  </a:cubicBezTo>
                  <a:cubicBezTo>
                    <a:pt x="188" y="539"/>
                    <a:pt x="189" y="546"/>
                    <a:pt x="188" y="546"/>
                  </a:cubicBezTo>
                  <a:cubicBezTo>
                    <a:pt x="191" y="546"/>
                    <a:pt x="192" y="544"/>
                    <a:pt x="195" y="544"/>
                  </a:cubicBezTo>
                  <a:cubicBezTo>
                    <a:pt x="198" y="544"/>
                    <a:pt x="201" y="544"/>
                    <a:pt x="203" y="545"/>
                  </a:cubicBezTo>
                  <a:cubicBezTo>
                    <a:pt x="210" y="545"/>
                    <a:pt x="210" y="544"/>
                    <a:pt x="212" y="538"/>
                  </a:cubicBezTo>
                  <a:cubicBezTo>
                    <a:pt x="213" y="533"/>
                    <a:pt x="217" y="530"/>
                    <a:pt x="222" y="529"/>
                  </a:cubicBezTo>
                  <a:cubicBezTo>
                    <a:pt x="224" y="529"/>
                    <a:pt x="227" y="529"/>
                    <a:pt x="229" y="530"/>
                  </a:cubicBezTo>
                  <a:cubicBezTo>
                    <a:pt x="230" y="532"/>
                    <a:pt x="231" y="535"/>
                    <a:pt x="233" y="534"/>
                  </a:cubicBezTo>
                  <a:cubicBezTo>
                    <a:pt x="234" y="533"/>
                    <a:pt x="234" y="532"/>
                    <a:pt x="234" y="531"/>
                  </a:cubicBezTo>
                  <a:cubicBezTo>
                    <a:pt x="239" y="529"/>
                    <a:pt x="243" y="530"/>
                    <a:pt x="247" y="531"/>
                  </a:cubicBezTo>
                  <a:cubicBezTo>
                    <a:pt x="251" y="532"/>
                    <a:pt x="257" y="535"/>
                    <a:pt x="260" y="535"/>
                  </a:cubicBezTo>
                  <a:cubicBezTo>
                    <a:pt x="260" y="531"/>
                    <a:pt x="261" y="526"/>
                    <a:pt x="264" y="523"/>
                  </a:cubicBezTo>
                  <a:cubicBezTo>
                    <a:pt x="268" y="519"/>
                    <a:pt x="274" y="520"/>
                    <a:pt x="279" y="520"/>
                  </a:cubicBezTo>
                  <a:cubicBezTo>
                    <a:pt x="279" y="518"/>
                    <a:pt x="279" y="515"/>
                    <a:pt x="281" y="514"/>
                  </a:cubicBezTo>
                  <a:cubicBezTo>
                    <a:pt x="282" y="513"/>
                    <a:pt x="284" y="513"/>
                    <a:pt x="284" y="511"/>
                  </a:cubicBezTo>
                  <a:cubicBezTo>
                    <a:pt x="285" y="509"/>
                    <a:pt x="285" y="505"/>
                    <a:pt x="284" y="502"/>
                  </a:cubicBezTo>
                  <a:cubicBezTo>
                    <a:pt x="282" y="495"/>
                    <a:pt x="267" y="500"/>
                    <a:pt x="263" y="495"/>
                  </a:cubicBezTo>
                  <a:cubicBezTo>
                    <a:pt x="265" y="494"/>
                    <a:pt x="271" y="490"/>
                    <a:pt x="273" y="488"/>
                  </a:cubicBezTo>
                  <a:cubicBezTo>
                    <a:pt x="276" y="485"/>
                    <a:pt x="275" y="479"/>
                    <a:pt x="275" y="475"/>
                  </a:cubicBezTo>
                  <a:cubicBezTo>
                    <a:pt x="274" y="475"/>
                    <a:pt x="273" y="475"/>
                    <a:pt x="273" y="475"/>
                  </a:cubicBezTo>
                  <a:cubicBezTo>
                    <a:pt x="274" y="471"/>
                    <a:pt x="273" y="466"/>
                    <a:pt x="274" y="462"/>
                  </a:cubicBezTo>
                  <a:cubicBezTo>
                    <a:pt x="277" y="462"/>
                    <a:pt x="286" y="463"/>
                    <a:pt x="288" y="459"/>
                  </a:cubicBezTo>
                  <a:cubicBezTo>
                    <a:pt x="290" y="455"/>
                    <a:pt x="290" y="451"/>
                    <a:pt x="291" y="448"/>
                  </a:cubicBezTo>
                  <a:cubicBezTo>
                    <a:pt x="292" y="444"/>
                    <a:pt x="301" y="447"/>
                    <a:pt x="303" y="449"/>
                  </a:cubicBezTo>
                  <a:cubicBezTo>
                    <a:pt x="308" y="455"/>
                    <a:pt x="308" y="445"/>
                    <a:pt x="313" y="448"/>
                  </a:cubicBezTo>
                  <a:cubicBezTo>
                    <a:pt x="315" y="449"/>
                    <a:pt x="316" y="452"/>
                    <a:pt x="318" y="453"/>
                  </a:cubicBezTo>
                  <a:cubicBezTo>
                    <a:pt x="320" y="454"/>
                    <a:pt x="323" y="454"/>
                    <a:pt x="325" y="455"/>
                  </a:cubicBezTo>
                  <a:cubicBezTo>
                    <a:pt x="325" y="455"/>
                    <a:pt x="325" y="455"/>
                    <a:pt x="325" y="455"/>
                  </a:cubicBezTo>
                  <a:cubicBezTo>
                    <a:pt x="326" y="452"/>
                    <a:pt x="327" y="448"/>
                    <a:pt x="329" y="448"/>
                  </a:cubicBezTo>
                  <a:cubicBezTo>
                    <a:pt x="330" y="446"/>
                    <a:pt x="336" y="447"/>
                    <a:pt x="335" y="443"/>
                  </a:cubicBezTo>
                  <a:cubicBezTo>
                    <a:pt x="332" y="443"/>
                    <a:pt x="326" y="438"/>
                    <a:pt x="332" y="438"/>
                  </a:cubicBezTo>
                  <a:cubicBezTo>
                    <a:pt x="337" y="438"/>
                    <a:pt x="338" y="445"/>
                    <a:pt x="342" y="445"/>
                  </a:cubicBezTo>
                  <a:cubicBezTo>
                    <a:pt x="346" y="445"/>
                    <a:pt x="342" y="436"/>
                    <a:pt x="342" y="434"/>
                  </a:cubicBezTo>
                  <a:cubicBezTo>
                    <a:pt x="343" y="430"/>
                    <a:pt x="346" y="430"/>
                    <a:pt x="350" y="430"/>
                  </a:cubicBezTo>
                  <a:cubicBezTo>
                    <a:pt x="350" y="428"/>
                    <a:pt x="349" y="424"/>
                    <a:pt x="352" y="424"/>
                  </a:cubicBezTo>
                  <a:cubicBezTo>
                    <a:pt x="352" y="421"/>
                    <a:pt x="355" y="412"/>
                    <a:pt x="352" y="410"/>
                  </a:cubicBezTo>
                  <a:cubicBezTo>
                    <a:pt x="348" y="408"/>
                    <a:pt x="343" y="410"/>
                    <a:pt x="338" y="409"/>
                  </a:cubicBezTo>
                  <a:cubicBezTo>
                    <a:pt x="338" y="408"/>
                    <a:pt x="338" y="406"/>
                    <a:pt x="337" y="405"/>
                  </a:cubicBezTo>
                  <a:cubicBezTo>
                    <a:pt x="337" y="402"/>
                    <a:pt x="337" y="400"/>
                    <a:pt x="337" y="397"/>
                  </a:cubicBezTo>
                  <a:cubicBezTo>
                    <a:pt x="337" y="395"/>
                    <a:pt x="339" y="389"/>
                    <a:pt x="337" y="388"/>
                  </a:cubicBezTo>
                  <a:cubicBezTo>
                    <a:pt x="335" y="387"/>
                    <a:pt x="324" y="387"/>
                    <a:pt x="324" y="390"/>
                  </a:cubicBezTo>
                  <a:cubicBezTo>
                    <a:pt x="323" y="390"/>
                    <a:pt x="323" y="390"/>
                    <a:pt x="322" y="390"/>
                  </a:cubicBezTo>
                  <a:cubicBezTo>
                    <a:pt x="322" y="387"/>
                    <a:pt x="323" y="385"/>
                    <a:pt x="323" y="383"/>
                  </a:cubicBezTo>
                  <a:cubicBezTo>
                    <a:pt x="322" y="382"/>
                    <a:pt x="321" y="382"/>
                    <a:pt x="320" y="382"/>
                  </a:cubicBezTo>
                  <a:cubicBezTo>
                    <a:pt x="318" y="381"/>
                    <a:pt x="317" y="382"/>
                    <a:pt x="315" y="382"/>
                  </a:cubicBezTo>
                  <a:cubicBezTo>
                    <a:pt x="313" y="379"/>
                    <a:pt x="316" y="379"/>
                    <a:pt x="318" y="379"/>
                  </a:cubicBezTo>
                  <a:cubicBezTo>
                    <a:pt x="318" y="376"/>
                    <a:pt x="321" y="366"/>
                    <a:pt x="317" y="365"/>
                  </a:cubicBezTo>
                  <a:cubicBezTo>
                    <a:pt x="315" y="364"/>
                    <a:pt x="308" y="363"/>
                    <a:pt x="309" y="367"/>
                  </a:cubicBezTo>
                  <a:cubicBezTo>
                    <a:pt x="308" y="367"/>
                    <a:pt x="307" y="367"/>
                    <a:pt x="306" y="367"/>
                  </a:cubicBezTo>
                  <a:cubicBezTo>
                    <a:pt x="306" y="363"/>
                    <a:pt x="309" y="362"/>
                    <a:pt x="309" y="357"/>
                  </a:cubicBezTo>
                  <a:cubicBezTo>
                    <a:pt x="308" y="357"/>
                    <a:pt x="307" y="357"/>
                    <a:pt x="306" y="357"/>
                  </a:cubicBezTo>
                  <a:cubicBezTo>
                    <a:pt x="306" y="358"/>
                    <a:pt x="306" y="359"/>
                    <a:pt x="306" y="361"/>
                  </a:cubicBezTo>
                  <a:cubicBezTo>
                    <a:pt x="305" y="361"/>
                    <a:pt x="304" y="361"/>
                    <a:pt x="303" y="361"/>
                  </a:cubicBezTo>
                  <a:cubicBezTo>
                    <a:pt x="303" y="357"/>
                    <a:pt x="296" y="358"/>
                    <a:pt x="294" y="358"/>
                  </a:cubicBezTo>
                  <a:cubicBezTo>
                    <a:pt x="296" y="359"/>
                    <a:pt x="295" y="361"/>
                    <a:pt x="295" y="363"/>
                  </a:cubicBezTo>
                  <a:cubicBezTo>
                    <a:pt x="292" y="364"/>
                    <a:pt x="291" y="365"/>
                    <a:pt x="290" y="367"/>
                  </a:cubicBezTo>
                  <a:cubicBezTo>
                    <a:pt x="288" y="370"/>
                    <a:pt x="285" y="369"/>
                    <a:pt x="282" y="369"/>
                  </a:cubicBezTo>
                  <a:cubicBezTo>
                    <a:pt x="282" y="370"/>
                    <a:pt x="282" y="370"/>
                    <a:pt x="282" y="371"/>
                  </a:cubicBezTo>
                  <a:cubicBezTo>
                    <a:pt x="278" y="371"/>
                    <a:pt x="274" y="371"/>
                    <a:pt x="269" y="371"/>
                  </a:cubicBezTo>
                  <a:cubicBezTo>
                    <a:pt x="269" y="372"/>
                    <a:pt x="269" y="374"/>
                    <a:pt x="268" y="374"/>
                  </a:cubicBezTo>
                  <a:cubicBezTo>
                    <a:pt x="268" y="374"/>
                    <a:pt x="267" y="372"/>
                    <a:pt x="268" y="372"/>
                  </a:cubicBezTo>
                  <a:cubicBezTo>
                    <a:pt x="263" y="372"/>
                    <a:pt x="264" y="367"/>
                    <a:pt x="264" y="363"/>
                  </a:cubicBezTo>
                  <a:cubicBezTo>
                    <a:pt x="260" y="363"/>
                    <a:pt x="253" y="363"/>
                    <a:pt x="249" y="361"/>
                  </a:cubicBezTo>
                  <a:cubicBezTo>
                    <a:pt x="247" y="359"/>
                    <a:pt x="246" y="356"/>
                    <a:pt x="242" y="357"/>
                  </a:cubicBezTo>
                  <a:cubicBezTo>
                    <a:pt x="242" y="358"/>
                    <a:pt x="244" y="367"/>
                    <a:pt x="241" y="368"/>
                  </a:cubicBezTo>
                  <a:cubicBezTo>
                    <a:pt x="238" y="369"/>
                    <a:pt x="234" y="368"/>
                    <a:pt x="231" y="367"/>
                  </a:cubicBezTo>
                  <a:cubicBezTo>
                    <a:pt x="230" y="365"/>
                    <a:pt x="231" y="362"/>
                    <a:pt x="232" y="359"/>
                  </a:cubicBezTo>
                  <a:cubicBezTo>
                    <a:pt x="238" y="359"/>
                    <a:pt x="238" y="354"/>
                    <a:pt x="235" y="350"/>
                  </a:cubicBezTo>
                  <a:cubicBezTo>
                    <a:pt x="233" y="349"/>
                    <a:pt x="232" y="349"/>
                    <a:pt x="230" y="347"/>
                  </a:cubicBezTo>
                  <a:cubicBezTo>
                    <a:pt x="229" y="346"/>
                    <a:pt x="231" y="343"/>
                    <a:pt x="230" y="341"/>
                  </a:cubicBezTo>
                  <a:cubicBezTo>
                    <a:pt x="228" y="340"/>
                    <a:pt x="226" y="338"/>
                    <a:pt x="224" y="338"/>
                  </a:cubicBezTo>
                  <a:cubicBezTo>
                    <a:pt x="224" y="337"/>
                    <a:pt x="224" y="336"/>
                    <a:pt x="224" y="334"/>
                  </a:cubicBezTo>
                  <a:cubicBezTo>
                    <a:pt x="230" y="334"/>
                    <a:pt x="234" y="338"/>
                    <a:pt x="236" y="343"/>
                  </a:cubicBezTo>
                  <a:cubicBezTo>
                    <a:pt x="237" y="349"/>
                    <a:pt x="243" y="345"/>
                    <a:pt x="244" y="352"/>
                  </a:cubicBezTo>
                  <a:cubicBezTo>
                    <a:pt x="245" y="353"/>
                    <a:pt x="247" y="352"/>
                    <a:pt x="247" y="350"/>
                  </a:cubicBezTo>
                  <a:cubicBezTo>
                    <a:pt x="253" y="349"/>
                    <a:pt x="258" y="351"/>
                    <a:pt x="260" y="357"/>
                  </a:cubicBezTo>
                  <a:cubicBezTo>
                    <a:pt x="263" y="364"/>
                    <a:pt x="271" y="354"/>
                    <a:pt x="264" y="352"/>
                  </a:cubicBezTo>
                  <a:cubicBezTo>
                    <a:pt x="260" y="351"/>
                    <a:pt x="259" y="344"/>
                    <a:pt x="262" y="340"/>
                  </a:cubicBezTo>
                  <a:cubicBezTo>
                    <a:pt x="265" y="338"/>
                    <a:pt x="274" y="342"/>
                    <a:pt x="273" y="336"/>
                  </a:cubicBezTo>
                  <a:cubicBezTo>
                    <a:pt x="270" y="336"/>
                    <a:pt x="269" y="334"/>
                    <a:pt x="268" y="332"/>
                  </a:cubicBezTo>
                  <a:cubicBezTo>
                    <a:pt x="267" y="331"/>
                    <a:pt x="267" y="330"/>
                    <a:pt x="267" y="328"/>
                  </a:cubicBezTo>
                  <a:cubicBezTo>
                    <a:pt x="266" y="325"/>
                    <a:pt x="265" y="327"/>
                    <a:pt x="263" y="325"/>
                  </a:cubicBezTo>
                  <a:cubicBezTo>
                    <a:pt x="263" y="327"/>
                    <a:pt x="265" y="333"/>
                    <a:pt x="264" y="334"/>
                  </a:cubicBezTo>
                  <a:cubicBezTo>
                    <a:pt x="263" y="336"/>
                    <a:pt x="259" y="331"/>
                    <a:pt x="257" y="330"/>
                  </a:cubicBezTo>
                  <a:cubicBezTo>
                    <a:pt x="257" y="328"/>
                    <a:pt x="257" y="326"/>
                    <a:pt x="257" y="324"/>
                  </a:cubicBezTo>
                  <a:cubicBezTo>
                    <a:pt x="256" y="324"/>
                    <a:pt x="256" y="324"/>
                    <a:pt x="256" y="324"/>
                  </a:cubicBezTo>
                  <a:cubicBezTo>
                    <a:pt x="255" y="328"/>
                    <a:pt x="250" y="326"/>
                    <a:pt x="248" y="326"/>
                  </a:cubicBezTo>
                  <a:cubicBezTo>
                    <a:pt x="243" y="325"/>
                    <a:pt x="243" y="328"/>
                    <a:pt x="242" y="333"/>
                  </a:cubicBezTo>
                  <a:cubicBezTo>
                    <a:pt x="241" y="333"/>
                    <a:pt x="239" y="333"/>
                    <a:pt x="238" y="332"/>
                  </a:cubicBezTo>
                  <a:cubicBezTo>
                    <a:pt x="237" y="330"/>
                    <a:pt x="233" y="331"/>
                    <a:pt x="231" y="331"/>
                  </a:cubicBezTo>
                  <a:cubicBezTo>
                    <a:pt x="227" y="331"/>
                    <a:pt x="228" y="326"/>
                    <a:pt x="228" y="323"/>
                  </a:cubicBezTo>
                  <a:cubicBezTo>
                    <a:pt x="225" y="324"/>
                    <a:pt x="225" y="321"/>
                    <a:pt x="225" y="319"/>
                  </a:cubicBezTo>
                  <a:cubicBezTo>
                    <a:pt x="225" y="319"/>
                    <a:pt x="226" y="319"/>
                    <a:pt x="226" y="319"/>
                  </a:cubicBezTo>
                  <a:cubicBezTo>
                    <a:pt x="227" y="318"/>
                    <a:pt x="226" y="318"/>
                    <a:pt x="227" y="318"/>
                  </a:cubicBezTo>
                  <a:cubicBezTo>
                    <a:pt x="228" y="316"/>
                    <a:pt x="229" y="315"/>
                    <a:pt x="231" y="315"/>
                  </a:cubicBezTo>
                  <a:cubicBezTo>
                    <a:pt x="232" y="311"/>
                    <a:pt x="229" y="313"/>
                    <a:pt x="227" y="313"/>
                  </a:cubicBezTo>
                  <a:cubicBezTo>
                    <a:pt x="224" y="313"/>
                    <a:pt x="223" y="310"/>
                    <a:pt x="221" y="309"/>
                  </a:cubicBezTo>
                  <a:cubicBezTo>
                    <a:pt x="221" y="307"/>
                    <a:pt x="219" y="307"/>
                    <a:pt x="218" y="305"/>
                  </a:cubicBezTo>
                  <a:cubicBezTo>
                    <a:pt x="216" y="303"/>
                    <a:pt x="216" y="300"/>
                    <a:pt x="217" y="298"/>
                  </a:cubicBezTo>
                  <a:cubicBezTo>
                    <a:pt x="217" y="297"/>
                    <a:pt x="219" y="289"/>
                    <a:pt x="219" y="289"/>
                  </a:cubicBezTo>
                  <a:cubicBezTo>
                    <a:pt x="220" y="289"/>
                    <a:pt x="220" y="288"/>
                    <a:pt x="221" y="288"/>
                  </a:cubicBezTo>
                  <a:cubicBezTo>
                    <a:pt x="222" y="283"/>
                    <a:pt x="223" y="278"/>
                    <a:pt x="223" y="273"/>
                  </a:cubicBezTo>
                  <a:cubicBezTo>
                    <a:pt x="218" y="273"/>
                    <a:pt x="217" y="271"/>
                    <a:pt x="218" y="266"/>
                  </a:cubicBezTo>
                  <a:cubicBezTo>
                    <a:pt x="219" y="266"/>
                    <a:pt x="220" y="264"/>
                    <a:pt x="220" y="263"/>
                  </a:cubicBezTo>
                  <a:cubicBezTo>
                    <a:pt x="222" y="265"/>
                    <a:pt x="224" y="270"/>
                    <a:pt x="229" y="270"/>
                  </a:cubicBezTo>
                  <a:cubicBezTo>
                    <a:pt x="232" y="270"/>
                    <a:pt x="234" y="268"/>
                    <a:pt x="237" y="269"/>
                  </a:cubicBezTo>
                  <a:cubicBezTo>
                    <a:pt x="241" y="270"/>
                    <a:pt x="242" y="272"/>
                    <a:pt x="245" y="268"/>
                  </a:cubicBezTo>
                  <a:cubicBezTo>
                    <a:pt x="247" y="265"/>
                    <a:pt x="252" y="264"/>
                    <a:pt x="250" y="259"/>
                  </a:cubicBezTo>
                  <a:cubicBezTo>
                    <a:pt x="250" y="259"/>
                    <a:pt x="248" y="258"/>
                    <a:pt x="247" y="258"/>
                  </a:cubicBezTo>
                  <a:cubicBezTo>
                    <a:pt x="246" y="256"/>
                    <a:pt x="246" y="252"/>
                    <a:pt x="247" y="250"/>
                  </a:cubicBezTo>
                  <a:cubicBezTo>
                    <a:pt x="247" y="245"/>
                    <a:pt x="241" y="241"/>
                    <a:pt x="238" y="238"/>
                  </a:cubicBezTo>
                  <a:cubicBezTo>
                    <a:pt x="235" y="235"/>
                    <a:pt x="241" y="233"/>
                    <a:pt x="241" y="230"/>
                  </a:cubicBezTo>
                  <a:cubicBezTo>
                    <a:pt x="242" y="224"/>
                    <a:pt x="242" y="222"/>
                    <a:pt x="248" y="222"/>
                  </a:cubicBezTo>
                  <a:cubicBezTo>
                    <a:pt x="248" y="220"/>
                    <a:pt x="247" y="219"/>
                    <a:pt x="247" y="217"/>
                  </a:cubicBezTo>
                  <a:cubicBezTo>
                    <a:pt x="243" y="216"/>
                    <a:pt x="242" y="211"/>
                    <a:pt x="244" y="207"/>
                  </a:cubicBezTo>
                  <a:cubicBezTo>
                    <a:pt x="249" y="192"/>
                    <a:pt x="270" y="202"/>
                    <a:pt x="281" y="202"/>
                  </a:cubicBezTo>
                  <a:cubicBezTo>
                    <a:pt x="282" y="194"/>
                    <a:pt x="278" y="179"/>
                    <a:pt x="283" y="172"/>
                  </a:cubicBezTo>
                  <a:cubicBezTo>
                    <a:pt x="288" y="172"/>
                    <a:pt x="291" y="172"/>
                    <a:pt x="291" y="167"/>
                  </a:cubicBezTo>
                  <a:cubicBezTo>
                    <a:pt x="290" y="167"/>
                    <a:pt x="288" y="167"/>
                    <a:pt x="287" y="167"/>
                  </a:cubicBezTo>
                  <a:cubicBezTo>
                    <a:pt x="286" y="164"/>
                    <a:pt x="280" y="164"/>
                    <a:pt x="278" y="164"/>
                  </a:cubicBezTo>
                  <a:cubicBezTo>
                    <a:pt x="272" y="163"/>
                    <a:pt x="267" y="160"/>
                    <a:pt x="262" y="159"/>
                  </a:cubicBezTo>
                  <a:cubicBezTo>
                    <a:pt x="260" y="152"/>
                    <a:pt x="270" y="156"/>
                    <a:pt x="274" y="154"/>
                  </a:cubicBezTo>
                  <a:cubicBezTo>
                    <a:pt x="275" y="153"/>
                    <a:pt x="277" y="149"/>
                    <a:pt x="280" y="149"/>
                  </a:cubicBezTo>
                  <a:cubicBezTo>
                    <a:pt x="280" y="148"/>
                    <a:pt x="280" y="146"/>
                    <a:pt x="281" y="145"/>
                  </a:cubicBezTo>
                  <a:cubicBezTo>
                    <a:pt x="282" y="143"/>
                    <a:pt x="280" y="142"/>
                    <a:pt x="278" y="142"/>
                  </a:cubicBezTo>
                  <a:cubicBezTo>
                    <a:pt x="280" y="139"/>
                    <a:pt x="277" y="136"/>
                    <a:pt x="278" y="133"/>
                  </a:cubicBezTo>
                  <a:cubicBezTo>
                    <a:pt x="279" y="133"/>
                    <a:pt x="281" y="133"/>
                    <a:pt x="282" y="133"/>
                  </a:cubicBezTo>
                  <a:cubicBezTo>
                    <a:pt x="283" y="129"/>
                    <a:pt x="278" y="126"/>
                    <a:pt x="281" y="122"/>
                  </a:cubicBezTo>
                  <a:cubicBezTo>
                    <a:pt x="284" y="118"/>
                    <a:pt x="284" y="114"/>
                    <a:pt x="285" y="109"/>
                  </a:cubicBezTo>
                  <a:cubicBezTo>
                    <a:pt x="286" y="103"/>
                    <a:pt x="283" y="105"/>
                    <a:pt x="279" y="103"/>
                  </a:cubicBezTo>
                  <a:cubicBezTo>
                    <a:pt x="275" y="100"/>
                    <a:pt x="280" y="95"/>
                    <a:pt x="283" y="96"/>
                  </a:cubicBezTo>
                  <a:cubicBezTo>
                    <a:pt x="284" y="87"/>
                    <a:pt x="297" y="78"/>
                    <a:pt x="305" y="78"/>
                  </a:cubicBezTo>
                  <a:cubicBezTo>
                    <a:pt x="306" y="73"/>
                    <a:pt x="299" y="73"/>
                    <a:pt x="296" y="73"/>
                  </a:cubicBezTo>
                  <a:cubicBezTo>
                    <a:pt x="294" y="73"/>
                    <a:pt x="292" y="73"/>
                    <a:pt x="289" y="73"/>
                  </a:cubicBezTo>
                  <a:cubicBezTo>
                    <a:pt x="286" y="72"/>
                    <a:pt x="285" y="70"/>
                    <a:pt x="282" y="70"/>
                  </a:cubicBezTo>
                  <a:cubicBezTo>
                    <a:pt x="281" y="65"/>
                    <a:pt x="285" y="65"/>
                    <a:pt x="288" y="65"/>
                  </a:cubicBezTo>
                  <a:cubicBezTo>
                    <a:pt x="288" y="61"/>
                    <a:pt x="288" y="59"/>
                    <a:pt x="293" y="59"/>
                  </a:cubicBezTo>
                  <a:cubicBezTo>
                    <a:pt x="293" y="57"/>
                    <a:pt x="293" y="55"/>
                    <a:pt x="293" y="53"/>
                  </a:cubicBezTo>
                  <a:cubicBezTo>
                    <a:pt x="296" y="53"/>
                    <a:pt x="303" y="47"/>
                    <a:pt x="303" y="45"/>
                  </a:cubicBezTo>
                  <a:cubicBezTo>
                    <a:pt x="304" y="40"/>
                    <a:pt x="298" y="31"/>
                    <a:pt x="305" y="31"/>
                  </a:cubicBezTo>
                  <a:cubicBezTo>
                    <a:pt x="305" y="29"/>
                    <a:pt x="305" y="27"/>
                    <a:pt x="305" y="25"/>
                  </a:cubicBezTo>
                  <a:cubicBezTo>
                    <a:pt x="303" y="25"/>
                    <a:pt x="304" y="19"/>
                    <a:pt x="304" y="18"/>
                  </a:cubicBezTo>
                  <a:cubicBezTo>
                    <a:pt x="305" y="18"/>
                    <a:pt x="306" y="18"/>
                    <a:pt x="306" y="18"/>
                  </a:cubicBezTo>
                  <a:cubicBezTo>
                    <a:pt x="306" y="18"/>
                    <a:pt x="305" y="13"/>
                    <a:pt x="305" y="12"/>
                  </a:cubicBezTo>
                  <a:cubicBezTo>
                    <a:pt x="305" y="12"/>
                    <a:pt x="298" y="11"/>
                    <a:pt x="295" y="11"/>
                  </a:cubicBezTo>
                  <a:cubicBezTo>
                    <a:pt x="295" y="13"/>
                    <a:pt x="294" y="16"/>
                    <a:pt x="294" y="17"/>
                  </a:cubicBezTo>
                  <a:cubicBezTo>
                    <a:pt x="294" y="16"/>
                    <a:pt x="295" y="13"/>
                    <a:pt x="295" y="11"/>
                  </a:cubicBezTo>
                  <a:cubicBezTo>
                    <a:pt x="294" y="11"/>
                    <a:pt x="294" y="11"/>
                    <a:pt x="294" y="12"/>
                  </a:cubicBezTo>
                  <a:cubicBezTo>
                    <a:pt x="287" y="22"/>
                    <a:pt x="288" y="4"/>
                    <a:pt x="288" y="1"/>
                  </a:cubicBezTo>
                  <a:cubicBezTo>
                    <a:pt x="281" y="0"/>
                    <a:pt x="283" y="1"/>
                    <a:pt x="280" y="6"/>
                  </a:cubicBezTo>
                  <a:cubicBezTo>
                    <a:pt x="277" y="11"/>
                    <a:pt x="273" y="12"/>
                    <a:pt x="270" y="15"/>
                  </a:cubicBezTo>
                  <a:cubicBezTo>
                    <a:pt x="266" y="22"/>
                    <a:pt x="255" y="11"/>
                    <a:pt x="251" y="22"/>
                  </a:cubicBezTo>
                  <a:cubicBezTo>
                    <a:pt x="253" y="22"/>
                    <a:pt x="255" y="23"/>
                    <a:pt x="255" y="25"/>
                  </a:cubicBezTo>
                  <a:cubicBezTo>
                    <a:pt x="255" y="29"/>
                    <a:pt x="255" y="29"/>
                    <a:pt x="251" y="29"/>
                  </a:cubicBezTo>
                  <a:cubicBezTo>
                    <a:pt x="251" y="31"/>
                    <a:pt x="251" y="33"/>
                    <a:pt x="251" y="34"/>
                  </a:cubicBezTo>
                  <a:cubicBezTo>
                    <a:pt x="251" y="34"/>
                    <a:pt x="249" y="36"/>
                    <a:pt x="249" y="36"/>
                  </a:cubicBezTo>
                  <a:cubicBezTo>
                    <a:pt x="245" y="38"/>
                    <a:pt x="241" y="39"/>
                    <a:pt x="237" y="37"/>
                  </a:cubicBezTo>
                  <a:cubicBezTo>
                    <a:pt x="237" y="36"/>
                    <a:pt x="237" y="35"/>
                    <a:pt x="237" y="34"/>
                  </a:cubicBezTo>
                  <a:cubicBezTo>
                    <a:pt x="237" y="34"/>
                    <a:pt x="236" y="34"/>
                    <a:pt x="236" y="34"/>
                  </a:cubicBezTo>
                  <a:cubicBezTo>
                    <a:pt x="236" y="36"/>
                    <a:pt x="234" y="40"/>
                    <a:pt x="237" y="41"/>
                  </a:cubicBezTo>
                  <a:cubicBezTo>
                    <a:pt x="240" y="44"/>
                    <a:pt x="239" y="46"/>
                    <a:pt x="235" y="47"/>
                  </a:cubicBezTo>
                  <a:cubicBezTo>
                    <a:pt x="230" y="49"/>
                    <a:pt x="230" y="58"/>
                    <a:pt x="226" y="49"/>
                  </a:cubicBezTo>
                  <a:cubicBezTo>
                    <a:pt x="223" y="49"/>
                    <a:pt x="221" y="47"/>
                    <a:pt x="218" y="48"/>
                  </a:cubicBezTo>
                  <a:cubicBezTo>
                    <a:pt x="214" y="48"/>
                    <a:pt x="214" y="51"/>
                    <a:pt x="212" y="53"/>
                  </a:cubicBezTo>
                  <a:cubicBezTo>
                    <a:pt x="210" y="55"/>
                    <a:pt x="211" y="59"/>
                    <a:pt x="209" y="60"/>
                  </a:cubicBezTo>
                  <a:cubicBezTo>
                    <a:pt x="206" y="60"/>
                    <a:pt x="203" y="58"/>
                    <a:pt x="201" y="58"/>
                  </a:cubicBezTo>
                  <a:cubicBezTo>
                    <a:pt x="200" y="60"/>
                    <a:pt x="201" y="61"/>
                    <a:pt x="202" y="63"/>
                  </a:cubicBezTo>
                  <a:cubicBezTo>
                    <a:pt x="202" y="65"/>
                    <a:pt x="201" y="66"/>
                    <a:pt x="200" y="69"/>
                  </a:cubicBezTo>
                  <a:cubicBezTo>
                    <a:pt x="200" y="72"/>
                    <a:pt x="201" y="77"/>
                    <a:pt x="204" y="78"/>
                  </a:cubicBezTo>
                  <a:cubicBezTo>
                    <a:pt x="204" y="80"/>
                    <a:pt x="202" y="81"/>
                    <a:pt x="202" y="83"/>
                  </a:cubicBezTo>
                  <a:cubicBezTo>
                    <a:pt x="197" y="80"/>
                    <a:pt x="196" y="78"/>
                    <a:pt x="190" y="78"/>
                  </a:cubicBezTo>
                  <a:cubicBezTo>
                    <a:pt x="190" y="78"/>
                    <a:pt x="179" y="74"/>
                    <a:pt x="179" y="74"/>
                  </a:cubicBezTo>
                  <a:cubicBezTo>
                    <a:pt x="179" y="74"/>
                    <a:pt x="179" y="75"/>
                    <a:pt x="179" y="76"/>
                  </a:cubicBezTo>
                  <a:cubicBezTo>
                    <a:pt x="176" y="77"/>
                    <a:pt x="171" y="76"/>
                    <a:pt x="168" y="76"/>
                  </a:cubicBezTo>
                  <a:cubicBezTo>
                    <a:pt x="166" y="73"/>
                    <a:pt x="163" y="67"/>
                    <a:pt x="159" y="67"/>
                  </a:cubicBezTo>
                  <a:cubicBezTo>
                    <a:pt x="158" y="69"/>
                    <a:pt x="153" y="68"/>
                    <a:pt x="151" y="67"/>
                  </a:cubicBezTo>
                  <a:cubicBezTo>
                    <a:pt x="149" y="64"/>
                    <a:pt x="148" y="61"/>
                    <a:pt x="143" y="61"/>
                  </a:cubicBezTo>
                  <a:cubicBezTo>
                    <a:pt x="143" y="65"/>
                    <a:pt x="142" y="69"/>
                    <a:pt x="141" y="73"/>
                  </a:cubicBezTo>
                  <a:cubicBezTo>
                    <a:pt x="141" y="77"/>
                    <a:pt x="144" y="80"/>
                    <a:pt x="144" y="84"/>
                  </a:cubicBezTo>
                  <a:cubicBezTo>
                    <a:pt x="141" y="85"/>
                    <a:pt x="140" y="88"/>
                    <a:pt x="141" y="91"/>
                  </a:cubicBezTo>
                  <a:cubicBezTo>
                    <a:pt x="143" y="95"/>
                    <a:pt x="142" y="96"/>
                    <a:pt x="143" y="100"/>
                  </a:cubicBezTo>
                  <a:cubicBezTo>
                    <a:pt x="143" y="102"/>
                    <a:pt x="143" y="108"/>
                    <a:pt x="139" y="105"/>
                  </a:cubicBezTo>
                  <a:cubicBezTo>
                    <a:pt x="136" y="103"/>
                    <a:pt x="139" y="101"/>
                    <a:pt x="133" y="101"/>
                  </a:cubicBezTo>
                  <a:cubicBezTo>
                    <a:pt x="133" y="103"/>
                    <a:pt x="133" y="104"/>
                    <a:pt x="133" y="106"/>
                  </a:cubicBezTo>
                  <a:cubicBezTo>
                    <a:pt x="126" y="106"/>
                    <a:pt x="116" y="103"/>
                    <a:pt x="109" y="105"/>
                  </a:cubicBezTo>
                  <a:cubicBezTo>
                    <a:pt x="109" y="107"/>
                    <a:pt x="111" y="110"/>
                    <a:pt x="108" y="111"/>
                  </a:cubicBezTo>
                  <a:cubicBezTo>
                    <a:pt x="106" y="112"/>
                    <a:pt x="102" y="113"/>
                    <a:pt x="101" y="110"/>
                  </a:cubicBezTo>
                  <a:cubicBezTo>
                    <a:pt x="96" y="104"/>
                    <a:pt x="89" y="104"/>
                    <a:pt x="82" y="104"/>
                  </a:cubicBezTo>
                  <a:cubicBezTo>
                    <a:pt x="84" y="105"/>
                    <a:pt x="83" y="109"/>
                    <a:pt x="83" y="111"/>
                  </a:cubicBezTo>
                  <a:cubicBezTo>
                    <a:pt x="82" y="111"/>
                    <a:pt x="81" y="111"/>
                    <a:pt x="80" y="111"/>
                  </a:cubicBezTo>
                  <a:cubicBezTo>
                    <a:pt x="79" y="116"/>
                    <a:pt x="78" y="120"/>
                    <a:pt x="73" y="120"/>
                  </a:cubicBezTo>
                  <a:cubicBezTo>
                    <a:pt x="71" y="120"/>
                    <a:pt x="65" y="121"/>
                    <a:pt x="64" y="123"/>
                  </a:cubicBezTo>
                  <a:cubicBezTo>
                    <a:pt x="59" y="123"/>
                    <a:pt x="55" y="127"/>
                    <a:pt x="60" y="131"/>
                  </a:cubicBezTo>
                  <a:cubicBezTo>
                    <a:pt x="56" y="131"/>
                    <a:pt x="54" y="132"/>
                    <a:pt x="50" y="132"/>
                  </a:cubicBezTo>
                  <a:cubicBezTo>
                    <a:pt x="50" y="129"/>
                    <a:pt x="50" y="127"/>
                    <a:pt x="47" y="126"/>
                  </a:cubicBezTo>
                  <a:cubicBezTo>
                    <a:pt x="45" y="125"/>
                    <a:pt x="40" y="125"/>
                    <a:pt x="39" y="128"/>
                  </a:cubicBezTo>
                  <a:cubicBezTo>
                    <a:pt x="37" y="131"/>
                    <a:pt x="40" y="131"/>
                    <a:pt x="35" y="131"/>
                  </a:cubicBezTo>
                  <a:cubicBezTo>
                    <a:pt x="32" y="132"/>
                    <a:pt x="32" y="134"/>
                    <a:pt x="31" y="136"/>
                  </a:cubicBezTo>
                  <a:cubicBezTo>
                    <a:pt x="28" y="137"/>
                    <a:pt x="27" y="133"/>
                    <a:pt x="24" y="133"/>
                  </a:cubicBezTo>
                  <a:cubicBezTo>
                    <a:pt x="24" y="138"/>
                    <a:pt x="33" y="144"/>
                    <a:pt x="30" y="147"/>
                  </a:cubicBezTo>
                  <a:cubicBezTo>
                    <a:pt x="28" y="150"/>
                    <a:pt x="27" y="149"/>
                    <a:pt x="28" y="153"/>
                  </a:cubicBezTo>
                  <a:cubicBezTo>
                    <a:pt x="28" y="155"/>
                    <a:pt x="31" y="159"/>
                    <a:pt x="32" y="155"/>
                  </a:cubicBezTo>
                  <a:cubicBezTo>
                    <a:pt x="39" y="154"/>
                    <a:pt x="41" y="166"/>
                    <a:pt x="41" y="170"/>
                  </a:cubicBezTo>
                  <a:cubicBezTo>
                    <a:pt x="37" y="171"/>
                    <a:pt x="34" y="170"/>
                    <a:pt x="30" y="172"/>
                  </a:cubicBezTo>
                  <a:cubicBezTo>
                    <a:pt x="29" y="177"/>
                    <a:pt x="35" y="175"/>
                    <a:pt x="37" y="177"/>
                  </a:cubicBezTo>
                  <a:cubicBezTo>
                    <a:pt x="41" y="180"/>
                    <a:pt x="35" y="187"/>
                    <a:pt x="32" y="187"/>
                  </a:cubicBezTo>
                  <a:cubicBezTo>
                    <a:pt x="31" y="189"/>
                    <a:pt x="31" y="191"/>
                    <a:pt x="31" y="193"/>
                  </a:cubicBezTo>
                  <a:cubicBezTo>
                    <a:pt x="28" y="193"/>
                    <a:pt x="26" y="191"/>
                    <a:pt x="23" y="192"/>
                  </a:cubicBezTo>
                  <a:cubicBezTo>
                    <a:pt x="23" y="192"/>
                    <a:pt x="23" y="193"/>
                    <a:pt x="23" y="193"/>
                  </a:cubicBezTo>
                  <a:cubicBezTo>
                    <a:pt x="25" y="193"/>
                    <a:pt x="25" y="194"/>
                    <a:pt x="25" y="196"/>
                  </a:cubicBezTo>
                  <a:cubicBezTo>
                    <a:pt x="21" y="195"/>
                    <a:pt x="8" y="197"/>
                    <a:pt x="10" y="205"/>
                  </a:cubicBezTo>
                  <a:cubicBezTo>
                    <a:pt x="11" y="205"/>
                    <a:pt x="12" y="205"/>
                    <a:pt x="13" y="205"/>
                  </a:cubicBezTo>
                  <a:cubicBezTo>
                    <a:pt x="16" y="205"/>
                    <a:pt x="19" y="205"/>
                    <a:pt x="20" y="205"/>
                  </a:cubicBezTo>
                  <a:cubicBezTo>
                    <a:pt x="19" y="205"/>
                    <a:pt x="16" y="205"/>
                    <a:pt x="13" y="205"/>
                  </a:cubicBezTo>
                  <a:cubicBezTo>
                    <a:pt x="16" y="205"/>
                    <a:pt x="17" y="206"/>
                    <a:pt x="20" y="209"/>
                  </a:cubicBezTo>
                  <a:cubicBezTo>
                    <a:pt x="21" y="210"/>
                    <a:pt x="26" y="215"/>
                    <a:pt x="22" y="217"/>
                  </a:cubicBezTo>
                  <a:cubicBezTo>
                    <a:pt x="23" y="219"/>
                    <a:pt x="20" y="225"/>
                    <a:pt x="20" y="227"/>
                  </a:cubicBezTo>
                  <a:cubicBezTo>
                    <a:pt x="24" y="228"/>
                    <a:pt x="26" y="231"/>
                    <a:pt x="25" y="235"/>
                  </a:cubicBezTo>
                  <a:cubicBezTo>
                    <a:pt x="24" y="235"/>
                    <a:pt x="24" y="235"/>
                    <a:pt x="23" y="236"/>
                  </a:cubicBezTo>
                  <a:cubicBezTo>
                    <a:pt x="23" y="238"/>
                    <a:pt x="19" y="238"/>
                    <a:pt x="18" y="238"/>
                  </a:cubicBezTo>
                  <a:cubicBezTo>
                    <a:pt x="17" y="242"/>
                    <a:pt x="23" y="240"/>
                    <a:pt x="22" y="245"/>
                  </a:cubicBezTo>
                  <a:cubicBezTo>
                    <a:pt x="22" y="245"/>
                    <a:pt x="21" y="245"/>
                    <a:pt x="21" y="245"/>
                  </a:cubicBezTo>
                  <a:cubicBezTo>
                    <a:pt x="21" y="248"/>
                    <a:pt x="22" y="253"/>
                    <a:pt x="19" y="255"/>
                  </a:cubicBezTo>
                  <a:cubicBezTo>
                    <a:pt x="17" y="257"/>
                    <a:pt x="17" y="258"/>
                    <a:pt x="17" y="261"/>
                  </a:cubicBezTo>
                  <a:cubicBezTo>
                    <a:pt x="14" y="262"/>
                    <a:pt x="13" y="259"/>
                    <a:pt x="10" y="258"/>
                  </a:cubicBezTo>
                  <a:cubicBezTo>
                    <a:pt x="10" y="259"/>
                    <a:pt x="10" y="260"/>
                    <a:pt x="10" y="261"/>
                  </a:cubicBezTo>
                  <a:cubicBezTo>
                    <a:pt x="10" y="261"/>
                    <a:pt x="10" y="261"/>
                    <a:pt x="9" y="261"/>
                  </a:cubicBezTo>
                  <a:cubicBezTo>
                    <a:pt x="10" y="262"/>
                    <a:pt x="10" y="262"/>
                    <a:pt x="10" y="263"/>
                  </a:cubicBezTo>
                  <a:cubicBezTo>
                    <a:pt x="7" y="263"/>
                    <a:pt x="0" y="261"/>
                    <a:pt x="1" y="266"/>
                  </a:cubicBezTo>
                  <a:cubicBezTo>
                    <a:pt x="5" y="266"/>
                    <a:pt x="4" y="269"/>
                    <a:pt x="5" y="269"/>
                  </a:cubicBezTo>
                  <a:cubicBezTo>
                    <a:pt x="7" y="270"/>
                    <a:pt x="9" y="269"/>
                    <a:pt x="11" y="270"/>
                  </a:cubicBezTo>
                  <a:cubicBezTo>
                    <a:pt x="13" y="270"/>
                    <a:pt x="13" y="273"/>
                    <a:pt x="14" y="274"/>
                  </a:cubicBezTo>
                  <a:cubicBezTo>
                    <a:pt x="16" y="274"/>
                    <a:pt x="18" y="273"/>
                    <a:pt x="19" y="275"/>
                  </a:cubicBezTo>
                  <a:cubicBezTo>
                    <a:pt x="20" y="276"/>
                    <a:pt x="19" y="279"/>
                    <a:pt x="20" y="281"/>
                  </a:cubicBezTo>
                  <a:cubicBezTo>
                    <a:pt x="21" y="283"/>
                    <a:pt x="22" y="282"/>
                    <a:pt x="22" y="285"/>
                  </a:cubicBezTo>
                  <a:cubicBezTo>
                    <a:pt x="23" y="289"/>
                    <a:pt x="23" y="292"/>
                    <a:pt x="28" y="292"/>
                  </a:cubicBezTo>
                  <a:cubicBezTo>
                    <a:pt x="29" y="294"/>
                    <a:pt x="26" y="294"/>
                    <a:pt x="26" y="296"/>
                  </a:cubicBezTo>
                  <a:cubicBezTo>
                    <a:pt x="25" y="297"/>
                    <a:pt x="27" y="299"/>
                    <a:pt x="27" y="301"/>
                  </a:cubicBezTo>
                  <a:cubicBezTo>
                    <a:pt x="28" y="302"/>
                    <a:pt x="28" y="303"/>
                    <a:pt x="29" y="305"/>
                  </a:cubicBezTo>
                  <a:cubicBezTo>
                    <a:pt x="30" y="306"/>
                    <a:pt x="32" y="306"/>
                    <a:pt x="31" y="309"/>
                  </a:cubicBezTo>
                  <a:cubicBezTo>
                    <a:pt x="30" y="309"/>
                    <a:pt x="30" y="309"/>
                    <a:pt x="30" y="309"/>
                  </a:cubicBezTo>
                  <a:cubicBezTo>
                    <a:pt x="30" y="310"/>
                    <a:pt x="30" y="310"/>
                    <a:pt x="30" y="311"/>
                  </a:cubicBezTo>
                  <a:cubicBezTo>
                    <a:pt x="35" y="311"/>
                    <a:pt x="31" y="321"/>
                    <a:pt x="29" y="323"/>
                  </a:cubicBezTo>
                  <a:cubicBezTo>
                    <a:pt x="33" y="325"/>
                    <a:pt x="38" y="332"/>
                    <a:pt x="40" y="336"/>
                  </a:cubicBezTo>
                  <a:cubicBezTo>
                    <a:pt x="41" y="337"/>
                    <a:pt x="41" y="339"/>
                    <a:pt x="41" y="341"/>
                  </a:cubicBezTo>
                  <a:cubicBezTo>
                    <a:pt x="42" y="342"/>
                    <a:pt x="42" y="342"/>
                    <a:pt x="43" y="344"/>
                  </a:cubicBezTo>
                  <a:cubicBezTo>
                    <a:pt x="43" y="347"/>
                    <a:pt x="43" y="350"/>
                    <a:pt x="43" y="353"/>
                  </a:cubicBezTo>
                  <a:cubicBezTo>
                    <a:pt x="45" y="352"/>
                    <a:pt x="49" y="353"/>
                    <a:pt x="48" y="356"/>
                  </a:cubicBezTo>
                  <a:cubicBezTo>
                    <a:pt x="41" y="358"/>
                    <a:pt x="46" y="361"/>
                    <a:pt x="47" y="365"/>
                  </a:cubicBezTo>
                  <a:cubicBezTo>
                    <a:pt x="47" y="370"/>
                    <a:pt x="47" y="373"/>
                    <a:pt x="47" y="378"/>
                  </a:cubicBezTo>
                  <a:cubicBezTo>
                    <a:pt x="46" y="378"/>
                    <a:pt x="41" y="379"/>
                    <a:pt x="41" y="380"/>
                  </a:cubicBezTo>
                  <a:cubicBezTo>
                    <a:pt x="41" y="382"/>
                    <a:pt x="44" y="382"/>
                    <a:pt x="45" y="383"/>
                  </a:cubicBezTo>
                  <a:cubicBezTo>
                    <a:pt x="47" y="384"/>
                    <a:pt x="47" y="384"/>
                    <a:pt x="48" y="387"/>
                  </a:cubicBezTo>
                  <a:cubicBezTo>
                    <a:pt x="48" y="389"/>
                    <a:pt x="49" y="391"/>
                    <a:pt x="50" y="393"/>
                  </a:cubicBezTo>
                  <a:cubicBezTo>
                    <a:pt x="51" y="395"/>
                    <a:pt x="51" y="396"/>
                    <a:pt x="51" y="399"/>
                  </a:cubicBezTo>
                  <a:cubicBezTo>
                    <a:pt x="51" y="402"/>
                    <a:pt x="51" y="404"/>
                    <a:pt x="51" y="406"/>
                  </a:cubicBezTo>
                  <a:cubicBezTo>
                    <a:pt x="51" y="408"/>
                    <a:pt x="50" y="411"/>
                    <a:pt x="51" y="412"/>
                  </a:cubicBezTo>
                  <a:cubicBezTo>
                    <a:pt x="52" y="415"/>
                    <a:pt x="54" y="414"/>
                    <a:pt x="56" y="416"/>
                  </a:cubicBezTo>
                  <a:cubicBezTo>
                    <a:pt x="51" y="418"/>
                    <a:pt x="56" y="424"/>
                    <a:pt x="57" y="428"/>
                  </a:cubicBezTo>
                  <a:cubicBezTo>
                    <a:pt x="59" y="433"/>
                    <a:pt x="59" y="439"/>
                    <a:pt x="62" y="444"/>
                  </a:cubicBezTo>
                  <a:cubicBezTo>
                    <a:pt x="65" y="445"/>
                    <a:pt x="67" y="446"/>
                    <a:pt x="67" y="446"/>
                  </a:cubicBezTo>
                  <a:close/>
                </a:path>
              </a:pathLst>
            </a:custGeom>
            <a:solidFill>
              <a:schemeClr val="accent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1" name="Freeform 10"/>
            <p:cNvSpPr>
              <a:spLocks/>
            </p:cNvSpPr>
            <p:nvPr/>
          </p:nvSpPr>
          <p:spPr bwMode="auto">
            <a:xfrm>
              <a:off x="1965917" y="2383913"/>
              <a:ext cx="484555" cy="584521"/>
            </a:xfrm>
            <a:custGeom>
              <a:avLst/>
              <a:gdLst>
                <a:gd name="T0" fmla="*/ 209 w 223"/>
                <a:gd name="T1" fmla="*/ 242 h 269"/>
                <a:gd name="T2" fmla="*/ 205 w 223"/>
                <a:gd name="T3" fmla="*/ 223 h 269"/>
                <a:gd name="T4" fmla="*/ 197 w 223"/>
                <a:gd name="T5" fmla="*/ 209 h 269"/>
                <a:gd name="T6" fmla="*/ 192 w 223"/>
                <a:gd name="T7" fmla="*/ 196 h 269"/>
                <a:gd name="T8" fmla="*/ 188 w 223"/>
                <a:gd name="T9" fmla="*/ 199 h 269"/>
                <a:gd name="T10" fmla="*/ 182 w 223"/>
                <a:gd name="T11" fmla="*/ 200 h 269"/>
                <a:gd name="T12" fmla="*/ 180 w 223"/>
                <a:gd name="T13" fmla="*/ 195 h 269"/>
                <a:gd name="T14" fmla="*/ 178 w 223"/>
                <a:gd name="T15" fmla="*/ 194 h 269"/>
                <a:gd name="T16" fmla="*/ 174 w 223"/>
                <a:gd name="T17" fmla="*/ 193 h 269"/>
                <a:gd name="T18" fmla="*/ 168 w 223"/>
                <a:gd name="T19" fmla="*/ 194 h 269"/>
                <a:gd name="T20" fmla="*/ 165 w 223"/>
                <a:gd name="T21" fmla="*/ 189 h 269"/>
                <a:gd name="T22" fmla="*/ 169 w 223"/>
                <a:gd name="T23" fmla="*/ 186 h 269"/>
                <a:gd name="T24" fmla="*/ 172 w 223"/>
                <a:gd name="T25" fmla="*/ 182 h 269"/>
                <a:gd name="T26" fmla="*/ 171 w 223"/>
                <a:gd name="T27" fmla="*/ 175 h 269"/>
                <a:gd name="T28" fmla="*/ 177 w 223"/>
                <a:gd name="T29" fmla="*/ 170 h 269"/>
                <a:gd name="T30" fmla="*/ 182 w 223"/>
                <a:gd name="T31" fmla="*/ 171 h 269"/>
                <a:gd name="T32" fmla="*/ 184 w 223"/>
                <a:gd name="T33" fmla="*/ 108 h 269"/>
                <a:gd name="T34" fmla="*/ 196 w 223"/>
                <a:gd name="T35" fmla="*/ 84 h 269"/>
                <a:gd name="T36" fmla="*/ 220 w 223"/>
                <a:gd name="T37" fmla="*/ 55 h 269"/>
                <a:gd name="T38" fmla="*/ 218 w 223"/>
                <a:gd name="T39" fmla="*/ 48 h 269"/>
                <a:gd name="T40" fmla="*/ 216 w 223"/>
                <a:gd name="T41" fmla="*/ 43 h 269"/>
                <a:gd name="T42" fmla="*/ 194 w 223"/>
                <a:gd name="T43" fmla="*/ 22 h 269"/>
                <a:gd name="T44" fmla="*/ 174 w 223"/>
                <a:gd name="T45" fmla="*/ 0 h 269"/>
                <a:gd name="T46" fmla="*/ 175 w 223"/>
                <a:gd name="T47" fmla="*/ 31 h 269"/>
                <a:gd name="T48" fmla="*/ 166 w 223"/>
                <a:gd name="T49" fmla="*/ 35 h 269"/>
                <a:gd name="T50" fmla="*/ 162 w 223"/>
                <a:gd name="T51" fmla="*/ 46 h 269"/>
                <a:gd name="T52" fmla="*/ 151 w 223"/>
                <a:gd name="T53" fmla="*/ 53 h 269"/>
                <a:gd name="T54" fmla="*/ 146 w 223"/>
                <a:gd name="T55" fmla="*/ 64 h 269"/>
                <a:gd name="T56" fmla="*/ 128 w 223"/>
                <a:gd name="T57" fmla="*/ 58 h 269"/>
                <a:gd name="T58" fmla="*/ 127 w 223"/>
                <a:gd name="T59" fmla="*/ 81 h 269"/>
                <a:gd name="T60" fmla="*/ 119 w 223"/>
                <a:gd name="T61" fmla="*/ 89 h 269"/>
                <a:gd name="T62" fmla="*/ 111 w 223"/>
                <a:gd name="T63" fmla="*/ 92 h 269"/>
                <a:gd name="T64" fmla="*/ 76 w 223"/>
                <a:gd name="T65" fmla="*/ 86 h 269"/>
                <a:gd name="T66" fmla="*/ 55 w 223"/>
                <a:gd name="T67" fmla="*/ 106 h 269"/>
                <a:gd name="T68" fmla="*/ 54 w 223"/>
                <a:gd name="T69" fmla="*/ 86 h 269"/>
                <a:gd name="T70" fmla="*/ 48 w 223"/>
                <a:gd name="T71" fmla="*/ 75 h 269"/>
                <a:gd name="T72" fmla="*/ 16 w 223"/>
                <a:gd name="T73" fmla="*/ 70 h 269"/>
                <a:gd name="T74" fmla="*/ 0 w 223"/>
                <a:gd name="T75" fmla="*/ 68 h 269"/>
                <a:gd name="T76" fmla="*/ 8 w 223"/>
                <a:gd name="T77" fmla="*/ 81 h 269"/>
                <a:gd name="T78" fmla="*/ 8 w 223"/>
                <a:gd name="T79" fmla="*/ 101 h 269"/>
                <a:gd name="T80" fmla="*/ 6 w 223"/>
                <a:gd name="T81" fmla="*/ 118 h 269"/>
                <a:gd name="T82" fmla="*/ 34 w 223"/>
                <a:gd name="T83" fmla="*/ 123 h 269"/>
                <a:gd name="T84" fmla="*/ 59 w 223"/>
                <a:gd name="T85" fmla="*/ 130 h 269"/>
                <a:gd name="T86" fmla="*/ 65 w 223"/>
                <a:gd name="T87" fmla="*/ 149 h 269"/>
                <a:gd name="T88" fmla="*/ 75 w 223"/>
                <a:gd name="T89" fmla="*/ 193 h 269"/>
                <a:gd name="T90" fmla="*/ 104 w 223"/>
                <a:gd name="T91" fmla="*/ 220 h 269"/>
                <a:gd name="T92" fmla="*/ 114 w 223"/>
                <a:gd name="T93" fmla="*/ 250 h 269"/>
                <a:gd name="T94" fmla="*/ 123 w 223"/>
                <a:gd name="T95" fmla="*/ 228 h 269"/>
                <a:gd name="T96" fmla="*/ 147 w 223"/>
                <a:gd name="T97" fmla="*/ 237 h 269"/>
                <a:gd name="T98" fmla="*/ 158 w 223"/>
                <a:gd name="T99" fmla="*/ 224 h 269"/>
                <a:gd name="T100" fmla="*/ 164 w 223"/>
                <a:gd name="T101" fmla="*/ 252 h 269"/>
                <a:gd name="T102" fmla="*/ 175 w 223"/>
                <a:gd name="T103" fmla="*/ 256 h 269"/>
                <a:gd name="T104" fmla="*/ 198 w 223"/>
                <a:gd name="T105" fmla="*/ 244 h 269"/>
                <a:gd name="T106" fmla="*/ 209 w 223"/>
                <a:gd name="T107" fmla="*/ 247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223" h="269">
                  <a:moveTo>
                    <a:pt x="209" y="247"/>
                  </a:moveTo>
                  <a:cubicBezTo>
                    <a:pt x="209" y="246"/>
                    <a:pt x="209" y="244"/>
                    <a:pt x="209" y="243"/>
                  </a:cubicBezTo>
                  <a:cubicBezTo>
                    <a:pt x="209" y="243"/>
                    <a:pt x="209" y="243"/>
                    <a:pt x="209" y="242"/>
                  </a:cubicBezTo>
                  <a:cubicBezTo>
                    <a:pt x="208" y="241"/>
                    <a:pt x="208" y="240"/>
                    <a:pt x="208" y="238"/>
                  </a:cubicBezTo>
                  <a:cubicBezTo>
                    <a:pt x="208" y="238"/>
                    <a:pt x="208" y="237"/>
                    <a:pt x="208" y="237"/>
                  </a:cubicBezTo>
                  <a:cubicBezTo>
                    <a:pt x="208" y="232"/>
                    <a:pt x="208" y="228"/>
                    <a:pt x="205" y="223"/>
                  </a:cubicBezTo>
                  <a:cubicBezTo>
                    <a:pt x="205" y="223"/>
                    <a:pt x="205" y="223"/>
                    <a:pt x="205" y="223"/>
                  </a:cubicBezTo>
                  <a:cubicBezTo>
                    <a:pt x="205" y="222"/>
                    <a:pt x="205" y="222"/>
                    <a:pt x="205" y="222"/>
                  </a:cubicBezTo>
                  <a:cubicBezTo>
                    <a:pt x="203" y="217"/>
                    <a:pt x="200" y="213"/>
                    <a:pt x="197" y="209"/>
                  </a:cubicBezTo>
                  <a:cubicBezTo>
                    <a:pt x="194" y="206"/>
                    <a:pt x="195" y="203"/>
                    <a:pt x="194" y="199"/>
                  </a:cubicBezTo>
                  <a:cubicBezTo>
                    <a:pt x="194" y="198"/>
                    <a:pt x="193" y="197"/>
                    <a:pt x="192" y="196"/>
                  </a:cubicBezTo>
                  <a:cubicBezTo>
                    <a:pt x="192" y="196"/>
                    <a:pt x="192" y="196"/>
                    <a:pt x="192" y="196"/>
                  </a:cubicBezTo>
                  <a:cubicBezTo>
                    <a:pt x="191" y="197"/>
                    <a:pt x="191" y="196"/>
                    <a:pt x="190" y="196"/>
                  </a:cubicBezTo>
                  <a:cubicBezTo>
                    <a:pt x="190" y="195"/>
                    <a:pt x="189" y="196"/>
                    <a:pt x="188" y="196"/>
                  </a:cubicBezTo>
                  <a:cubicBezTo>
                    <a:pt x="186" y="197"/>
                    <a:pt x="188" y="198"/>
                    <a:pt x="188" y="199"/>
                  </a:cubicBezTo>
                  <a:cubicBezTo>
                    <a:pt x="187" y="200"/>
                    <a:pt x="184" y="202"/>
                    <a:pt x="183" y="201"/>
                  </a:cubicBezTo>
                  <a:cubicBezTo>
                    <a:pt x="183" y="201"/>
                    <a:pt x="183" y="201"/>
                    <a:pt x="183" y="200"/>
                  </a:cubicBezTo>
                  <a:cubicBezTo>
                    <a:pt x="182" y="200"/>
                    <a:pt x="182" y="200"/>
                    <a:pt x="182" y="200"/>
                  </a:cubicBezTo>
                  <a:cubicBezTo>
                    <a:pt x="182" y="199"/>
                    <a:pt x="181" y="199"/>
                    <a:pt x="180" y="198"/>
                  </a:cubicBezTo>
                  <a:cubicBezTo>
                    <a:pt x="180" y="197"/>
                    <a:pt x="180" y="197"/>
                    <a:pt x="180" y="196"/>
                  </a:cubicBezTo>
                  <a:cubicBezTo>
                    <a:pt x="180" y="196"/>
                    <a:pt x="180" y="195"/>
                    <a:pt x="180" y="195"/>
                  </a:cubicBezTo>
                  <a:cubicBezTo>
                    <a:pt x="180" y="194"/>
                    <a:pt x="180" y="195"/>
                    <a:pt x="179" y="194"/>
                  </a:cubicBezTo>
                  <a:cubicBezTo>
                    <a:pt x="179" y="194"/>
                    <a:pt x="179" y="194"/>
                    <a:pt x="179" y="194"/>
                  </a:cubicBezTo>
                  <a:cubicBezTo>
                    <a:pt x="178" y="193"/>
                    <a:pt x="178" y="194"/>
                    <a:pt x="178" y="194"/>
                  </a:cubicBezTo>
                  <a:cubicBezTo>
                    <a:pt x="177" y="194"/>
                    <a:pt x="176" y="193"/>
                    <a:pt x="175" y="192"/>
                  </a:cubicBezTo>
                  <a:cubicBezTo>
                    <a:pt x="175" y="192"/>
                    <a:pt x="174" y="192"/>
                    <a:pt x="175" y="193"/>
                  </a:cubicBezTo>
                  <a:cubicBezTo>
                    <a:pt x="175" y="193"/>
                    <a:pt x="175" y="193"/>
                    <a:pt x="174" y="193"/>
                  </a:cubicBezTo>
                  <a:cubicBezTo>
                    <a:pt x="174" y="193"/>
                    <a:pt x="173" y="193"/>
                    <a:pt x="173" y="193"/>
                  </a:cubicBezTo>
                  <a:cubicBezTo>
                    <a:pt x="172" y="193"/>
                    <a:pt x="172" y="194"/>
                    <a:pt x="170" y="194"/>
                  </a:cubicBezTo>
                  <a:cubicBezTo>
                    <a:pt x="169" y="194"/>
                    <a:pt x="169" y="193"/>
                    <a:pt x="168" y="194"/>
                  </a:cubicBezTo>
                  <a:cubicBezTo>
                    <a:pt x="167" y="195"/>
                    <a:pt x="167" y="194"/>
                    <a:pt x="168" y="193"/>
                  </a:cubicBezTo>
                  <a:cubicBezTo>
                    <a:pt x="168" y="193"/>
                    <a:pt x="167" y="191"/>
                    <a:pt x="166" y="191"/>
                  </a:cubicBezTo>
                  <a:cubicBezTo>
                    <a:pt x="166" y="191"/>
                    <a:pt x="165" y="190"/>
                    <a:pt x="165" y="189"/>
                  </a:cubicBezTo>
                  <a:cubicBezTo>
                    <a:pt x="165" y="188"/>
                    <a:pt x="166" y="189"/>
                    <a:pt x="167" y="188"/>
                  </a:cubicBezTo>
                  <a:cubicBezTo>
                    <a:pt x="167" y="187"/>
                    <a:pt x="167" y="187"/>
                    <a:pt x="168" y="186"/>
                  </a:cubicBezTo>
                  <a:cubicBezTo>
                    <a:pt x="168" y="186"/>
                    <a:pt x="169" y="186"/>
                    <a:pt x="169" y="186"/>
                  </a:cubicBezTo>
                  <a:cubicBezTo>
                    <a:pt x="170" y="185"/>
                    <a:pt x="170" y="185"/>
                    <a:pt x="170" y="184"/>
                  </a:cubicBezTo>
                  <a:cubicBezTo>
                    <a:pt x="170" y="183"/>
                    <a:pt x="171" y="183"/>
                    <a:pt x="172" y="183"/>
                  </a:cubicBezTo>
                  <a:cubicBezTo>
                    <a:pt x="172" y="183"/>
                    <a:pt x="172" y="182"/>
                    <a:pt x="172" y="182"/>
                  </a:cubicBezTo>
                  <a:cubicBezTo>
                    <a:pt x="172" y="181"/>
                    <a:pt x="172" y="181"/>
                    <a:pt x="172" y="181"/>
                  </a:cubicBezTo>
                  <a:cubicBezTo>
                    <a:pt x="171" y="180"/>
                    <a:pt x="173" y="179"/>
                    <a:pt x="172" y="178"/>
                  </a:cubicBezTo>
                  <a:cubicBezTo>
                    <a:pt x="171" y="178"/>
                    <a:pt x="171" y="175"/>
                    <a:pt x="171" y="175"/>
                  </a:cubicBezTo>
                  <a:cubicBezTo>
                    <a:pt x="171" y="173"/>
                    <a:pt x="172" y="172"/>
                    <a:pt x="174" y="172"/>
                  </a:cubicBezTo>
                  <a:cubicBezTo>
                    <a:pt x="174" y="172"/>
                    <a:pt x="175" y="173"/>
                    <a:pt x="176" y="173"/>
                  </a:cubicBezTo>
                  <a:cubicBezTo>
                    <a:pt x="177" y="172"/>
                    <a:pt x="177" y="171"/>
                    <a:pt x="177" y="170"/>
                  </a:cubicBezTo>
                  <a:cubicBezTo>
                    <a:pt x="179" y="169"/>
                    <a:pt x="180" y="170"/>
                    <a:pt x="181" y="171"/>
                  </a:cubicBezTo>
                  <a:cubicBezTo>
                    <a:pt x="181" y="171"/>
                    <a:pt x="181" y="171"/>
                    <a:pt x="181" y="171"/>
                  </a:cubicBezTo>
                  <a:cubicBezTo>
                    <a:pt x="182" y="171"/>
                    <a:pt x="182" y="171"/>
                    <a:pt x="182" y="171"/>
                  </a:cubicBezTo>
                  <a:cubicBezTo>
                    <a:pt x="182" y="161"/>
                    <a:pt x="182" y="144"/>
                    <a:pt x="180" y="136"/>
                  </a:cubicBezTo>
                  <a:cubicBezTo>
                    <a:pt x="177" y="128"/>
                    <a:pt x="180" y="116"/>
                    <a:pt x="183" y="108"/>
                  </a:cubicBezTo>
                  <a:cubicBezTo>
                    <a:pt x="183" y="108"/>
                    <a:pt x="184" y="108"/>
                    <a:pt x="184" y="108"/>
                  </a:cubicBezTo>
                  <a:cubicBezTo>
                    <a:pt x="186" y="106"/>
                    <a:pt x="186" y="103"/>
                    <a:pt x="188" y="101"/>
                  </a:cubicBezTo>
                  <a:cubicBezTo>
                    <a:pt x="190" y="99"/>
                    <a:pt x="191" y="97"/>
                    <a:pt x="191" y="94"/>
                  </a:cubicBezTo>
                  <a:cubicBezTo>
                    <a:pt x="191" y="90"/>
                    <a:pt x="190" y="83"/>
                    <a:pt x="196" y="84"/>
                  </a:cubicBezTo>
                  <a:cubicBezTo>
                    <a:pt x="197" y="81"/>
                    <a:pt x="199" y="81"/>
                    <a:pt x="199" y="79"/>
                  </a:cubicBezTo>
                  <a:cubicBezTo>
                    <a:pt x="200" y="75"/>
                    <a:pt x="203" y="76"/>
                    <a:pt x="206" y="76"/>
                  </a:cubicBezTo>
                  <a:cubicBezTo>
                    <a:pt x="207" y="67"/>
                    <a:pt x="216" y="62"/>
                    <a:pt x="220" y="55"/>
                  </a:cubicBezTo>
                  <a:cubicBezTo>
                    <a:pt x="220" y="54"/>
                    <a:pt x="222" y="53"/>
                    <a:pt x="223" y="52"/>
                  </a:cubicBezTo>
                  <a:cubicBezTo>
                    <a:pt x="222" y="50"/>
                    <a:pt x="221" y="49"/>
                    <a:pt x="220" y="47"/>
                  </a:cubicBezTo>
                  <a:cubicBezTo>
                    <a:pt x="219" y="48"/>
                    <a:pt x="218" y="48"/>
                    <a:pt x="218" y="48"/>
                  </a:cubicBezTo>
                  <a:cubicBezTo>
                    <a:pt x="218" y="48"/>
                    <a:pt x="219" y="48"/>
                    <a:pt x="220" y="47"/>
                  </a:cubicBezTo>
                  <a:cubicBezTo>
                    <a:pt x="220" y="47"/>
                    <a:pt x="220" y="47"/>
                    <a:pt x="220" y="46"/>
                  </a:cubicBezTo>
                  <a:cubicBezTo>
                    <a:pt x="218" y="48"/>
                    <a:pt x="216" y="49"/>
                    <a:pt x="216" y="43"/>
                  </a:cubicBezTo>
                  <a:cubicBezTo>
                    <a:pt x="212" y="43"/>
                    <a:pt x="208" y="44"/>
                    <a:pt x="205" y="40"/>
                  </a:cubicBezTo>
                  <a:cubicBezTo>
                    <a:pt x="202" y="36"/>
                    <a:pt x="198" y="35"/>
                    <a:pt x="193" y="35"/>
                  </a:cubicBezTo>
                  <a:cubicBezTo>
                    <a:pt x="193" y="31"/>
                    <a:pt x="194" y="26"/>
                    <a:pt x="194" y="22"/>
                  </a:cubicBezTo>
                  <a:cubicBezTo>
                    <a:pt x="193" y="19"/>
                    <a:pt x="189" y="17"/>
                    <a:pt x="186" y="15"/>
                  </a:cubicBezTo>
                  <a:cubicBezTo>
                    <a:pt x="183" y="12"/>
                    <a:pt x="181" y="9"/>
                    <a:pt x="178" y="6"/>
                  </a:cubicBezTo>
                  <a:cubicBezTo>
                    <a:pt x="177" y="4"/>
                    <a:pt x="175" y="2"/>
                    <a:pt x="174" y="0"/>
                  </a:cubicBezTo>
                  <a:cubicBezTo>
                    <a:pt x="173" y="4"/>
                    <a:pt x="171" y="11"/>
                    <a:pt x="168" y="14"/>
                  </a:cubicBezTo>
                  <a:cubicBezTo>
                    <a:pt x="169" y="17"/>
                    <a:pt x="171" y="20"/>
                    <a:pt x="174" y="22"/>
                  </a:cubicBezTo>
                  <a:cubicBezTo>
                    <a:pt x="177" y="24"/>
                    <a:pt x="175" y="28"/>
                    <a:pt x="175" y="31"/>
                  </a:cubicBezTo>
                  <a:cubicBezTo>
                    <a:pt x="175" y="32"/>
                    <a:pt x="176" y="44"/>
                    <a:pt x="173" y="44"/>
                  </a:cubicBezTo>
                  <a:cubicBezTo>
                    <a:pt x="172" y="42"/>
                    <a:pt x="172" y="39"/>
                    <a:pt x="169" y="38"/>
                  </a:cubicBezTo>
                  <a:cubicBezTo>
                    <a:pt x="168" y="37"/>
                    <a:pt x="165" y="37"/>
                    <a:pt x="166" y="35"/>
                  </a:cubicBezTo>
                  <a:cubicBezTo>
                    <a:pt x="164" y="35"/>
                    <a:pt x="162" y="35"/>
                    <a:pt x="161" y="36"/>
                  </a:cubicBezTo>
                  <a:cubicBezTo>
                    <a:pt x="160" y="38"/>
                    <a:pt x="160" y="40"/>
                    <a:pt x="162" y="40"/>
                  </a:cubicBezTo>
                  <a:cubicBezTo>
                    <a:pt x="163" y="42"/>
                    <a:pt x="162" y="44"/>
                    <a:pt x="162" y="46"/>
                  </a:cubicBezTo>
                  <a:cubicBezTo>
                    <a:pt x="160" y="46"/>
                    <a:pt x="157" y="47"/>
                    <a:pt x="156" y="48"/>
                  </a:cubicBezTo>
                  <a:cubicBezTo>
                    <a:pt x="154" y="49"/>
                    <a:pt x="154" y="52"/>
                    <a:pt x="151" y="51"/>
                  </a:cubicBezTo>
                  <a:cubicBezTo>
                    <a:pt x="151" y="52"/>
                    <a:pt x="151" y="52"/>
                    <a:pt x="151" y="53"/>
                  </a:cubicBezTo>
                  <a:cubicBezTo>
                    <a:pt x="154" y="53"/>
                    <a:pt x="156" y="54"/>
                    <a:pt x="155" y="57"/>
                  </a:cubicBezTo>
                  <a:cubicBezTo>
                    <a:pt x="155" y="61"/>
                    <a:pt x="154" y="60"/>
                    <a:pt x="151" y="62"/>
                  </a:cubicBezTo>
                  <a:cubicBezTo>
                    <a:pt x="150" y="64"/>
                    <a:pt x="148" y="67"/>
                    <a:pt x="146" y="64"/>
                  </a:cubicBezTo>
                  <a:cubicBezTo>
                    <a:pt x="145" y="63"/>
                    <a:pt x="145" y="61"/>
                    <a:pt x="145" y="59"/>
                  </a:cubicBezTo>
                  <a:cubicBezTo>
                    <a:pt x="143" y="54"/>
                    <a:pt x="140" y="55"/>
                    <a:pt x="139" y="59"/>
                  </a:cubicBezTo>
                  <a:cubicBezTo>
                    <a:pt x="139" y="64"/>
                    <a:pt x="130" y="59"/>
                    <a:pt x="128" y="58"/>
                  </a:cubicBezTo>
                  <a:cubicBezTo>
                    <a:pt x="127" y="61"/>
                    <a:pt x="127" y="65"/>
                    <a:pt x="126" y="68"/>
                  </a:cubicBezTo>
                  <a:cubicBezTo>
                    <a:pt x="126" y="70"/>
                    <a:pt x="125" y="71"/>
                    <a:pt x="125" y="73"/>
                  </a:cubicBezTo>
                  <a:cubicBezTo>
                    <a:pt x="124" y="75"/>
                    <a:pt x="124" y="82"/>
                    <a:pt x="127" y="81"/>
                  </a:cubicBezTo>
                  <a:cubicBezTo>
                    <a:pt x="127" y="83"/>
                    <a:pt x="126" y="84"/>
                    <a:pt x="125" y="85"/>
                  </a:cubicBezTo>
                  <a:cubicBezTo>
                    <a:pt x="124" y="86"/>
                    <a:pt x="122" y="85"/>
                    <a:pt x="121" y="86"/>
                  </a:cubicBezTo>
                  <a:cubicBezTo>
                    <a:pt x="119" y="87"/>
                    <a:pt x="120" y="89"/>
                    <a:pt x="119" y="89"/>
                  </a:cubicBezTo>
                  <a:cubicBezTo>
                    <a:pt x="118" y="88"/>
                    <a:pt x="118" y="88"/>
                    <a:pt x="117" y="87"/>
                  </a:cubicBezTo>
                  <a:cubicBezTo>
                    <a:pt x="117" y="88"/>
                    <a:pt x="116" y="89"/>
                    <a:pt x="116" y="90"/>
                  </a:cubicBezTo>
                  <a:cubicBezTo>
                    <a:pt x="113" y="92"/>
                    <a:pt x="116" y="93"/>
                    <a:pt x="111" y="92"/>
                  </a:cubicBezTo>
                  <a:cubicBezTo>
                    <a:pt x="109" y="92"/>
                    <a:pt x="106" y="92"/>
                    <a:pt x="104" y="91"/>
                  </a:cubicBezTo>
                  <a:cubicBezTo>
                    <a:pt x="103" y="84"/>
                    <a:pt x="88" y="82"/>
                    <a:pt x="89" y="89"/>
                  </a:cubicBezTo>
                  <a:cubicBezTo>
                    <a:pt x="84" y="89"/>
                    <a:pt x="80" y="88"/>
                    <a:pt x="76" y="86"/>
                  </a:cubicBezTo>
                  <a:cubicBezTo>
                    <a:pt x="71" y="84"/>
                    <a:pt x="69" y="88"/>
                    <a:pt x="67" y="92"/>
                  </a:cubicBezTo>
                  <a:cubicBezTo>
                    <a:pt x="65" y="95"/>
                    <a:pt x="60" y="97"/>
                    <a:pt x="60" y="101"/>
                  </a:cubicBezTo>
                  <a:cubicBezTo>
                    <a:pt x="60" y="105"/>
                    <a:pt x="59" y="107"/>
                    <a:pt x="55" y="106"/>
                  </a:cubicBezTo>
                  <a:cubicBezTo>
                    <a:pt x="55" y="104"/>
                    <a:pt x="54" y="102"/>
                    <a:pt x="53" y="100"/>
                  </a:cubicBezTo>
                  <a:cubicBezTo>
                    <a:pt x="52" y="99"/>
                    <a:pt x="49" y="97"/>
                    <a:pt x="49" y="96"/>
                  </a:cubicBezTo>
                  <a:cubicBezTo>
                    <a:pt x="49" y="92"/>
                    <a:pt x="54" y="90"/>
                    <a:pt x="54" y="86"/>
                  </a:cubicBezTo>
                  <a:cubicBezTo>
                    <a:pt x="55" y="85"/>
                    <a:pt x="55" y="82"/>
                    <a:pt x="53" y="82"/>
                  </a:cubicBezTo>
                  <a:cubicBezTo>
                    <a:pt x="51" y="82"/>
                    <a:pt x="52" y="83"/>
                    <a:pt x="51" y="84"/>
                  </a:cubicBezTo>
                  <a:cubicBezTo>
                    <a:pt x="46" y="89"/>
                    <a:pt x="48" y="76"/>
                    <a:pt x="48" y="75"/>
                  </a:cubicBezTo>
                  <a:cubicBezTo>
                    <a:pt x="44" y="70"/>
                    <a:pt x="44" y="82"/>
                    <a:pt x="38" y="72"/>
                  </a:cubicBezTo>
                  <a:cubicBezTo>
                    <a:pt x="34" y="67"/>
                    <a:pt x="25" y="66"/>
                    <a:pt x="19" y="67"/>
                  </a:cubicBezTo>
                  <a:cubicBezTo>
                    <a:pt x="18" y="68"/>
                    <a:pt x="17" y="69"/>
                    <a:pt x="16" y="70"/>
                  </a:cubicBezTo>
                  <a:cubicBezTo>
                    <a:pt x="11" y="73"/>
                    <a:pt x="7" y="67"/>
                    <a:pt x="2" y="66"/>
                  </a:cubicBezTo>
                  <a:cubicBezTo>
                    <a:pt x="1" y="66"/>
                    <a:pt x="1" y="66"/>
                    <a:pt x="0" y="66"/>
                  </a:cubicBezTo>
                  <a:cubicBezTo>
                    <a:pt x="0" y="67"/>
                    <a:pt x="0" y="68"/>
                    <a:pt x="0" y="68"/>
                  </a:cubicBezTo>
                  <a:cubicBezTo>
                    <a:pt x="1" y="71"/>
                    <a:pt x="1" y="73"/>
                    <a:pt x="3" y="75"/>
                  </a:cubicBezTo>
                  <a:cubicBezTo>
                    <a:pt x="4" y="75"/>
                    <a:pt x="8" y="76"/>
                    <a:pt x="8" y="76"/>
                  </a:cubicBezTo>
                  <a:cubicBezTo>
                    <a:pt x="8" y="77"/>
                    <a:pt x="8" y="80"/>
                    <a:pt x="8" y="81"/>
                  </a:cubicBezTo>
                  <a:cubicBezTo>
                    <a:pt x="2" y="81"/>
                    <a:pt x="3" y="87"/>
                    <a:pt x="4" y="91"/>
                  </a:cubicBezTo>
                  <a:cubicBezTo>
                    <a:pt x="6" y="91"/>
                    <a:pt x="8" y="91"/>
                    <a:pt x="10" y="91"/>
                  </a:cubicBezTo>
                  <a:cubicBezTo>
                    <a:pt x="10" y="95"/>
                    <a:pt x="10" y="98"/>
                    <a:pt x="8" y="101"/>
                  </a:cubicBezTo>
                  <a:cubicBezTo>
                    <a:pt x="6" y="105"/>
                    <a:pt x="8" y="110"/>
                    <a:pt x="8" y="113"/>
                  </a:cubicBezTo>
                  <a:cubicBezTo>
                    <a:pt x="6" y="113"/>
                    <a:pt x="3" y="113"/>
                    <a:pt x="1" y="113"/>
                  </a:cubicBezTo>
                  <a:cubicBezTo>
                    <a:pt x="0" y="116"/>
                    <a:pt x="4" y="118"/>
                    <a:pt x="6" y="118"/>
                  </a:cubicBezTo>
                  <a:cubicBezTo>
                    <a:pt x="6" y="119"/>
                    <a:pt x="7" y="120"/>
                    <a:pt x="7" y="122"/>
                  </a:cubicBezTo>
                  <a:cubicBezTo>
                    <a:pt x="12" y="121"/>
                    <a:pt x="16" y="121"/>
                    <a:pt x="21" y="122"/>
                  </a:cubicBezTo>
                  <a:cubicBezTo>
                    <a:pt x="21" y="115"/>
                    <a:pt x="30" y="121"/>
                    <a:pt x="34" y="123"/>
                  </a:cubicBezTo>
                  <a:cubicBezTo>
                    <a:pt x="34" y="125"/>
                    <a:pt x="35" y="127"/>
                    <a:pt x="34" y="128"/>
                  </a:cubicBezTo>
                  <a:cubicBezTo>
                    <a:pt x="35" y="128"/>
                    <a:pt x="37" y="129"/>
                    <a:pt x="38" y="129"/>
                  </a:cubicBezTo>
                  <a:cubicBezTo>
                    <a:pt x="40" y="138"/>
                    <a:pt x="54" y="129"/>
                    <a:pt x="59" y="130"/>
                  </a:cubicBezTo>
                  <a:cubicBezTo>
                    <a:pt x="59" y="131"/>
                    <a:pt x="59" y="132"/>
                    <a:pt x="59" y="133"/>
                  </a:cubicBezTo>
                  <a:cubicBezTo>
                    <a:pt x="65" y="133"/>
                    <a:pt x="65" y="138"/>
                    <a:pt x="64" y="143"/>
                  </a:cubicBezTo>
                  <a:cubicBezTo>
                    <a:pt x="64" y="145"/>
                    <a:pt x="64" y="147"/>
                    <a:pt x="65" y="149"/>
                  </a:cubicBezTo>
                  <a:cubicBezTo>
                    <a:pt x="65" y="150"/>
                    <a:pt x="70" y="153"/>
                    <a:pt x="70" y="151"/>
                  </a:cubicBezTo>
                  <a:cubicBezTo>
                    <a:pt x="68" y="160"/>
                    <a:pt x="66" y="173"/>
                    <a:pt x="71" y="182"/>
                  </a:cubicBezTo>
                  <a:cubicBezTo>
                    <a:pt x="73" y="186"/>
                    <a:pt x="74" y="189"/>
                    <a:pt x="75" y="193"/>
                  </a:cubicBezTo>
                  <a:cubicBezTo>
                    <a:pt x="77" y="197"/>
                    <a:pt x="83" y="195"/>
                    <a:pt x="86" y="196"/>
                  </a:cubicBezTo>
                  <a:cubicBezTo>
                    <a:pt x="86" y="201"/>
                    <a:pt x="87" y="203"/>
                    <a:pt x="92" y="206"/>
                  </a:cubicBezTo>
                  <a:cubicBezTo>
                    <a:pt x="97" y="208"/>
                    <a:pt x="102" y="215"/>
                    <a:pt x="104" y="220"/>
                  </a:cubicBezTo>
                  <a:cubicBezTo>
                    <a:pt x="106" y="227"/>
                    <a:pt x="89" y="246"/>
                    <a:pt x="104" y="249"/>
                  </a:cubicBezTo>
                  <a:cubicBezTo>
                    <a:pt x="105" y="250"/>
                    <a:pt x="107" y="249"/>
                    <a:pt x="108" y="249"/>
                  </a:cubicBezTo>
                  <a:cubicBezTo>
                    <a:pt x="111" y="249"/>
                    <a:pt x="112" y="251"/>
                    <a:pt x="114" y="250"/>
                  </a:cubicBezTo>
                  <a:cubicBezTo>
                    <a:pt x="115" y="246"/>
                    <a:pt x="112" y="242"/>
                    <a:pt x="113" y="238"/>
                  </a:cubicBezTo>
                  <a:cubicBezTo>
                    <a:pt x="114" y="234"/>
                    <a:pt x="122" y="236"/>
                    <a:pt x="125" y="236"/>
                  </a:cubicBezTo>
                  <a:cubicBezTo>
                    <a:pt x="124" y="233"/>
                    <a:pt x="122" y="231"/>
                    <a:pt x="123" y="228"/>
                  </a:cubicBezTo>
                  <a:cubicBezTo>
                    <a:pt x="124" y="227"/>
                    <a:pt x="125" y="227"/>
                    <a:pt x="125" y="226"/>
                  </a:cubicBezTo>
                  <a:cubicBezTo>
                    <a:pt x="123" y="227"/>
                    <a:pt x="121" y="226"/>
                    <a:pt x="121" y="223"/>
                  </a:cubicBezTo>
                  <a:cubicBezTo>
                    <a:pt x="134" y="221"/>
                    <a:pt x="136" y="238"/>
                    <a:pt x="147" y="237"/>
                  </a:cubicBezTo>
                  <a:cubicBezTo>
                    <a:pt x="148" y="235"/>
                    <a:pt x="147" y="231"/>
                    <a:pt x="149" y="230"/>
                  </a:cubicBezTo>
                  <a:cubicBezTo>
                    <a:pt x="151" y="228"/>
                    <a:pt x="155" y="230"/>
                    <a:pt x="158" y="230"/>
                  </a:cubicBezTo>
                  <a:cubicBezTo>
                    <a:pt x="158" y="228"/>
                    <a:pt x="158" y="226"/>
                    <a:pt x="158" y="224"/>
                  </a:cubicBezTo>
                  <a:cubicBezTo>
                    <a:pt x="162" y="221"/>
                    <a:pt x="165" y="229"/>
                    <a:pt x="170" y="230"/>
                  </a:cubicBezTo>
                  <a:cubicBezTo>
                    <a:pt x="170" y="230"/>
                    <a:pt x="170" y="231"/>
                    <a:pt x="170" y="232"/>
                  </a:cubicBezTo>
                  <a:cubicBezTo>
                    <a:pt x="163" y="234"/>
                    <a:pt x="165" y="247"/>
                    <a:pt x="164" y="252"/>
                  </a:cubicBezTo>
                  <a:cubicBezTo>
                    <a:pt x="164" y="256"/>
                    <a:pt x="160" y="269"/>
                    <a:pt x="168" y="267"/>
                  </a:cubicBezTo>
                  <a:cubicBezTo>
                    <a:pt x="168" y="262"/>
                    <a:pt x="171" y="261"/>
                    <a:pt x="176" y="262"/>
                  </a:cubicBezTo>
                  <a:cubicBezTo>
                    <a:pt x="176" y="260"/>
                    <a:pt x="175" y="258"/>
                    <a:pt x="175" y="256"/>
                  </a:cubicBezTo>
                  <a:cubicBezTo>
                    <a:pt x="179" y="258"/>
                    <a:pt x="188" y="258"/>
                    <a:pt x="191" y="256"/>
                  </a:cubicBezTo>
                  <a:cubicBezTo>
                    <a:pt x="194" y="253"/>
                    <a:pt x="196" y="249"/>
                    <a:pt x="200" y="248"/>
                  </a:cubicBezTo>
                  <a:cubicBezTo>
                    <a:pt x="199" y="247"/>
                    <a:pt x="199" y="246"/>
                    <a:pt x="198" y="244"/>
                  </a:cubicBezTo>
                  <a:cubicBezTo>
                    <a:pt x="199" y="246"/>
                    <a:pt x="199" y="247"/>
                    <a:pt x="200" y="248"/>
                  </a:cubicBezTo>
                  <a:cubicBezTo>
                    <a:pt x="200" y="248"/>
                    <a:pt x="200" y="248"/>
                    <a:pt x="200" y="248"/>
                  </a:cubicBezTo>
                  <a:cubicBezTo>
                    <a:pt x="202" y="247"/>
                    <a:pt x="206" y="249"/>
                    <a:pt x="209" y="24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2" name="Freeform 11"/>
            <p:cNvSpPr>
              <a:spLocks/>
            </p:cNvSpPr>
            <p:nvPr/>
          </p:nvSpPr>
          <p:spPr bwMode="auto">
            <a:xfrm>
              <a:off x="1549394" y="3919494"/>
              <a:ext cx="1357865" cy="1087125"/>
            </a:xfrm>
            <a:custGeom>
              <a:avLst/>
              <a:gdLst>
                <a:gd name="T0" fmla="*/ 78 w 625"/>
                <a:gd name="T1" fmla="*/ 499 h 500"/>
                <a:gd name="T2" fmla="*/ 105 w 625"/>
                <a:gd name="T3" fmla="*/ 471 h 500"/>
                <a:gd name="T4" fmla="*/ 92 w 625"/>
                <a:gd name="T5" fmla="*/ 427 h 500"/>
                <a:gd name="T6" fmla="*/ 128 w 625"/>
                <a:gd name="T7" fmla="*/ 425 h 500"/>
                <a:gd name="T8" fmla="*/ 169 w 625"/>
                <a:gd name="T9" fmla="*/ 404 h 500"/>
                <a:gd name="T10" fmla="*/ 211 w 625"/>
                <a:gd name="T11" fmla="*/ 394 h 500"/>
                <a:gd name="T12" fmla="*/ 227 w 625"/>
                <a:gd name="T13" fmla="*/ 361 h 500"/>
                <a:gd name="T14" fmla="*/ 272 w 625"/>
                <a:gd name="T15" fmla="*/ 372 h 500"/>
                <a:gd name="T16" fmla="*/ 286 w 625"/>
                <a:gd name="T17" fmla="*/ 342 h 500"/>
                <a:gd name="T18" fmla="*/ 305 w 625"/>
                <a:gd name="T19" fmla="*/ 331 h 500"/>
                <a:gd name="T20" fmla="*/ 338 w 625"/>
                <a:gd name="T21" fmla="*/ 309 h 500"/>
                <a:gd name="T22" fmla="*/ 365 w 625"/>
                <a:gd name="T23" fmla="*/ 292 h 500"/>
                <a:gd name="T24" fmla="*/ 390 w 625"/>
                <a:gd name="T25" fmla="*/ 259 h 500"/>
                <a:gd name="T26" fmla="*/ 400 w 625"/>
                <a:gd name="T27" fmla="*/ 219 h 500"/>
                <a:gd name="T28" fmla="*/ 424 w 625"/>
                <a:gd name="T29" fmla="*/ 210 h 500"/>
                <a:gd name="T30" fmla="*/ 441 w 625"/>
                <a:gd name="T31" fmla="*/ 185 h 500"/>
                <a:gd name="T32" fmla="*/ 473 w 625"/>
                <a:gd name="T33" fmla="*/ 209 h 500"/>
                <a:gd name="T34" fmla="*/ 499 w 625"/>
                <a:gd name="T35" fmla="*/ 200 h 500"/>
                <a:gd name="T36" fmla="*/ 518 w 625"/>
                <a:gd name="T37" fmla="*/ 208 h 500"/>
                <a:gd name="T38" fmla="*/ 553 w 625"/>
                <a:gd name="T39" fmla="*/ 223 h 500"/>
                <a:gd name="T40" fmla="*/ 568 w 625"/>
                <a:gd name="T41" fmla="*/ 281 h 500"/>
                <a:gd name="T42" fmla="*/ 580 w 625"/>
                <a:gd name="T43" fmla="*/ 270 h 500"/>
                <a:gd name="T44" fmla="*/ 605 w 625"/>
                <a:gd name="T45" fmla="*/ 234 h 500"/>
                <a:gd name="T46" fmla="*/ 624 w 625"/>
                <a:gd name="T47" fmla="*/ 217 h 500"/>
                <a:gd name="T48" fmla="*/ 592 w 625"/>
                <a:gd name="T49" fmla="*/ 189 h 500"/>
                <a:gd name="T50" fmla="*/ 591 w 625"/>
                <a:gd name="T51" fmla="*/ 155 h 500"/>
                <a:gd name="T52" fmla="*/ 593 w 625"/>
                <a:gd name="T53" fmla="*/ 101 h 500"/>
                <a:gd name="T54" fmla="*/ 608 w 625"/>
                <a:gd name="T55" fmla="*/ 74 h 500"/>
                <a:gd name="T56" fmla="*/ 573 w 625"/>
                <a:gd name="T57" fmla="*/ 52 h 500"/>
                <a:gd name="T58" fmla="*/ 511 w 625"/>
                <a:gd name="T59" fmla="*/ 47 h 500"/>
                <a:gd name="T60" fmla="*/ 478 w 625"/>
                <a:gd name="T61" fmla="*/ 56 h 500"/>
                <a:gd name="T62" fmla="*/ 428 w 625"/>
                <a:gd name="T63" fmla="*/ 47 h 500"/>
                <a:gd name="T64" fmla="*/ 376 w 625"/>
                <a:gd name="T65" fmla="*/ 46 h 500"/>
                <a:gd name="T66" fmla="*/ 336 w 625"/>
                <a:gd name="T67" fmla="*/ 34 h 500"/>
                <a:gd name="T68" fmla="*/ 308 w 625"/>
                <a:gd name="T69" fmla="*/ 68 h 500"/>
                <a:gd name="T70" fmla="*/ 271 w 625"/>
                <a:gd name="T71" fmla="*/ 74 h 500"/>
                <a:gd name="T72" fmla="*/ 207 w 625"/>
                <a:gd name="T73" fmla="*/ 48 h 500"/>
                <a:gd name="T74" fmla="*/ 132 w 625"/>
                <a:gd name="T75" fmla="*/ 6 h 500"/>
                <a:gd name="T76" fmla="*/ 113 w 625"/>
                <a:gd name="T77" fmla="*/ 6 h 500"/>
                <a:gd name="T78" fmla="*/ 113 w 625"/>
                <a:gd name="T79" fmla="*/ 34 h 500"/>
                <a:gd name="T80" fmla="*/ 111 w 625"/>
                <a:gd name="T81" fmla="*/ 49 h 500"/>
                <a:gd name="T82" fmla="*/ 84 w 625"/>
                <a:gd name="T83" fmla="*/ 66 h 500"/>
                <a:gd name="T84" fmla="*/ 77 w 625"/>
                <a:gd name="T85" fmla="*/ 104 h 500"/>
                <a:gd name="T86" fmla="*/ 59 w 625"/>
                <a:gd name="T87" fmla="*/ 123 h 500"/>
                <a:gd name="T88" fmla="*/ 18 w 625"/>
                <a:gd name="T89" fmla="*/ 135 h 500"/>
                <a:gd name="T90" fmla="*/ 6 w 625"/>
                <a:gd name="T91" fmla="*/ 132 h 500"/>
                <a:gd name="T92" fmla="*/ 3 w 625"/>
                <a:gd name="T93" fmla="*/ 152 h 500"/>
                <a:gd name="T94" fmla="*/ 4 w 625"/>
                <a:gd name="T95" fmla="*/ 182 h 500"/>
                <a:gd name="T96" fmla="*/ 6 w 625"/>
                <a:gd name="T97" fmla="*/ 212 h 500"/>
                <a:gd name="T98" fmla="*/ 21 w 625"/>
                <a:gd name="T99" fmla="*/ 213 h 500"/>
                <a:gd name="T100" fmla="*/ 17 w 625"/>
                <a:gd name="T101" fmla="*/ 231 h 500"/>
                <a:gd name="T102" fmla="*/ 9 w 625"/>
                <a:gd name="T103" fmla="*/ 252 h 500"/>
                <a:gd name="T104" fmla="*/ 11 w 625"/>
                <a:gd name="T105" fmla="*/ 270 h 500"/>
                <a:gd name="T106" fmla="*/ 13 w 625"/>
                <a:gd name="T107" fmla="*/ 284 h 500"/>
                <a:gd name="T108" fmla="*/ 24 w 625"/>
                <a:gd name="T109" fmla="*/ 332 h 500"/>
                <a:gd name="T110" fmla="*/ 26 w 625"/>
                <a:gd name="T111" fmla="*/ 368 h 500"/>
                <a:gd name="T112" fmla="*/ 25 w 625"/>
                <a:gd name="T113" fmla="*/ 412 h 500"/>
                <a:gd name="T114" fmla="*/ 29 w 625"/>
                <a:gd name="T115" fmla="*/ 457 h 5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25" h="500">
                  <a:moveTo>
                    <a:pt x="51" y="484"/>
                  </a:moveTo>
                  <a:cubicBezTo>
                    <a:pt x="52" y="480"/>
                    <a:pt x="54" y="481"/>
                    <a:pt x="58" y="481"/>
                  </a:cubicBezTo>
                  <a:cubicBezTo>
                    <a:pt x="60" y="487"/>
                    <a:pt x="64" y="490"/>
                    <a:pt x="65" y="496"/>
                  </a:cubicBezTo>
                  <a:cubicBezTo>
                    <a:pt x="69" y="497"/>
                    <a:pt x="75" y="500"/>
                    <a:pt x="80" y="499"/>
                  </a:cubicBezTo>
                  <a:cubicBezTo>
                    <a:pt x="80" y="499"/>
                    <a:pt x="81" y="499"/>
                    <a:pt x="81" y="499"/>
                  </a:cubicBezTo>
                  <a:cubicBezTo>
                    <a:pt x="80" y="499"/>
                    <a:pt x="79" y="499"/>
                    <a:pt x="78" y="499"/>
                  </a:cubicBezTo>
                  <a:cubicBezTo>
                    <a:pt x="76" y="491"/>
                    <a:pt x="89" y="489"/>
                    <a:pt x="93" y="490"/>
                  </a:cubicBezTo>
                  <a:cubicBezTo>
                    <a:pt x="93" y="488"/>
                    <a:pt x="93" y="487"/>
                    <a:pt x="91" y="487"/>
                  </a:cubicBezTo>
                  <a:cubicBezTo>
                    <a:pt x="91" y="487"/>
                    <a:pt x="91" y="486"/>
                    <a:pt x="91" y="486"/>
                  </a:cubicBezTo>
                  <a:cubicBezTo>
                    <a:pt x="94" y="485"/>
                    <a:pt x="96" y="487"/>
                    <a:pt x="99" y="487"/>
                  </a:cubicBezTo>
                  <a:cubicBezTo>
                    <a:pt x="99" y="485"/>
                    <a:pt x="99" y="483"/>
                    <a:pt x="100" y="481"/>
                  </a:cubicBezTo>
                  <a:cubicBezTo>
                    <a:pt x="103" y="481"/>
                    <a:pt x="109" y="474"/>
                    <a:pt x="105" y="471"/>
                  </a:cubicBezTo>
                  <a:cubicBezTo>
                    <a:pt x="103" y="469"/>
                    <a:pt x="97" y="471"/>
                    <a:pt x="98" y="466"/>
                  </a:cubicBezTo>
                  <a:cubicBezTo>
                    <a:pt x="102" y="464"/>
                    <a:pt x="105" y="465"/>
                    <a:pt x="109" y="464"/>
                  </a:cubicBezTo>
                  <a:cubicBezTo>
                    <a:pt x="109" y="460"/>
                    <a:pt x="107" y="448"/>
                    <a:pt x="100" y="449"/>
                  </a:cubicBezTo>
                  <a:cubicBezTo>
                    <a:pt x="99" y="453"/>
                    <a:pt x="96" y="449"/>
                    <a:pt x="96" y="447"/>
                  </a:cubicBezTo>
                  <a:cubicBezTo>
                    <a:pt x="95" y="443"/>
                    <a:pt x="96" y="444"/>
                    <a:pt x="98" y="441"/>
                  </a:cubicBezTo>
                  <a:cubicBezTo>
                    <a:pt x="101" y="438"/>
                    <a:pt x="92" y="432"/>
                    <a:pt x="92" y="427"/>
                  </a:cubicBezTo>
                  <a:cubicBezTo>
                    <a:pt x="95" y="427"/>
                    <a:pt x="96" y="431"/>
                    <a:pt x="99" y="430"/>
                  </a:cubicBezTo>
                  <a:cubicBezTo>
                    <a:pt x="100" y="428"/>
                    <a:pt x="100" y="426"/>
                    <a:pt x="103" y="425"/>
                  </a:cubicBezTo>
                  <a:cubicBezTo>
                    <a:pt x="108" y="425"/>
                    <a:pt x="105" y="425"/>
                    <a:pt x="107" y="422"/>
                  </a:cubicBezTo>
                  <a:cubicBezTo>
                    <a:pt x="108" y="419"/>
                    <a:pt x="113" y="419"/>
                    <a:pt x="115" y="420"/>
                  </a:cubicBezTo>
                  <a:cubicBezTo>
                    <a:pt x="118" y="421"/>
                    <a:pt x="118" y="423"/>
                    <a:pt x="118" y="426"/>
                  </a:cubicBezTo>
                  <a:cubicBezTo>
                    <a:pt x="122" y="426"/>
                    <a:pt x="124" y="425"/>
                    <a:pt x="128" y="425"/>
                  </a:cubicBezTo>
                  <a:cubicBezTo>
                    <a:pt x="123" y="421"/>
                    <a:pt x="127" y="417"/>
                    <a:pt x="132" y="417"/>
                  </a:cubicBezTo>
                  <a:cubicBezTo>
                    <a:pt x="133" y="415"/>
                    <a:pt x="139" y="414"/>
                    <a:pt x="141" y="414"/>
                  </a:cubicBezTo>
                  <a:cubicBezTo>
                    <a:pt x="146" y="414"/>
                    <a:pt x="147" y="410"/>
                    <a:pt x="148" y="405"/>
                  </a:cubicBezTo>
                  <a:cubicBezTo>
                    <a:pt x="149" y="405"/>
                    <a:pt x="150" y="405"/>
                    <a:pt x="151" y="405"/>
                  </a:cubicBezTo>
                  <a:cubicBezTo>
                    <a:pt x="151" y="403"/>
                    <a:pt x="152" y="399"/>
                    <a:pt x="150" y="398"/>
                  </a:cubicBezTo>
                  <a:cubicBezTo>
                    <a:pt x="157" y="398"/>
                    <a:pt x="164" y="398"/>
                    <a:pt x="169" y="404"/>
                  </a:cubicBezTo>
                  <a:cubicBezTo>
                    <a:pt x="170" y="407"/>
                    <a:pt x="174" y="406"/>
                    <a:pt x="176" y="405"/>
                  </a:cubicBezTo>
                  <a:cubicBezTo>
                    <a:pt x="179" y="404"/>
                    <a:pt x="177" y="401"/>
                    <a:pt x="177" y="399"/>
                  </a:cubicBezTo>
                  <a:cubicBezTo>
                    <a:pt x="184" y="397"/>
                    <a:pt x="194" y="400"/>
                    <a:pt x="201" y="400"/>
                  </a:cubicBezTo>
                  <a:cubicBezTo>
                    <a:pt x="201" y="398"/>
                    <a:pt x="201" y="397"/>
                    <a:pt x="201" y="395"/>
                  </a:cubicBezTo>
                  <a:cubicBezTo>
                    <a:pt x="207" y="395"/>
                    <a:pt x="204" y="397"/>
                    <a:pt x="207" y="399"/>
                  </a:cubicBezTo>
                  <a:cubicBezTo>
                    <a:pt x="211" y="402"/>
                    <a:pt x="211" y="396"/>
                    <a:pt x="211" y="394"/>
                  </a:cubicBezTo>
                  <a:cubicBezTo>
                    <a:pt x="210" y="390"/>
                    <a:pt x="211" y="389"/>
                    <a:pt x="209" y="385"/>
                  </a:cubicBezTo>
                  <a:cubicBezTo>
                    <a:pt x="208" y="382"/>
                    <a:pt x="209" y="379"/>
                    <a:pt x="212" y="378"/>
                  </a:cubicBezTo>
                  <a:cubicBezTo>
                    <a:pt x="212" y="374"/>
                    <a:pt x="209" y="371"/>
                    <a:pt x="209" y="367"/>
                  </a:cubicBezTo>
                  <a:cubicBezTo>
                    <a:pt x="210" y="363"/>
                    <a:pt x="211" y="359"/>
                    <a:pt x="211" y="355"/>
                  </a:cubicBezTo>
                  <a:cubicBezTo>
                    <a:pt x="216" y="355"/>
                    <a:pt x="217" y="358"/>
                    <a:pt x="219" y="361"/>
                  </a:cubicBezTo>
                  <a:cubicBezTo>
                    <a:pt x="221" y="362"/>
                    <a:pt x="226" y="363"/>
                    <a:pt x="227" y="361"/>
                  </a:cubicBezTo>
                  <a:cubicBezTo>
                    <a:pt x="231" y="361"/>
                    <a:pt x="234" y="367"/>
                    <a:pt x="236" y="370"/>
                  </a:cubicBezTo>
                  <a:cubicBezTo>
                    <a:pt x="239" y="370"/>
                    <a:pt x="244" y="371"/>
                    <a:pt x="247" y="370"/>
                  </a:cubicBezTo>
                  <a:cubicBezTo>
                    <a:pt x="247" y="369"/>
                    <a:pt x="247" y="368"/>
                    <a:pt x="247" y="368"/>
                  </a:cubicBezTo>
                  <a:cubicBezTo>
                    <a:pt x="247" y="368"/>
                    <a:pt x="258" y="372"/>
                    <a:pt x="258" y="372"/>
                  </a:cubicBezTo>
                  <a:cubicBezTo>
                    <a:pt x="264" y="372"/>
                    <a:pt x="265" y="374"/>
                    <a:pt x="270" y="377"/>
                  </a:cubicBezTo>
                  <a:cubicBezTo>
                    <a:pt x="270" y="375"/>
                    <a:pt x="272" y="374"/>
                    <a:pt x="272" y="372"/>
                  </a:cubicBezTo>
                  <a:cubicBezTo>
                    <a:pt x="269" y="371"/>
                    <a:pt x="268" y="366"/>
                    <a:pt x="268" y="363"/>
                  </a:cubicBezTo>
                  <a:cubicBezTo>
                    <a:pt x="269" y="360"/>
                    <a:pt x="270" y="359"/>
                    <a:pt x="270" y="357"/>
                  </a:cubicBezTo>
                  <a:cubicBezTo>
                    <a:pt x="269" y="355"/>
                    <a:pt x="268" y="354"/>
                    <a:pt x="269" y="352"/>
                  </a:cubicBezTo>
                  <a:cubicBezTo>
                    <a:pt x="271" y="352"/>
                    <a:pt x="274" y="354"/>
                    <a:pt x="277" y="354"/>
                  </a:cubicBezTo>
                  <a:cubicBezTo>
                    <a:pt x="279" y="353"/>
                    <a:pt x="278" y="349"/>
                    <a:pt x="280" y="347"/>
                  </a:cubicBezTo>
                  <a:cubicBezTo>
                    <a:pt x="282" y="345"/>
                    <a:pt x="282" y="342"/>
                    <a:pt x="286" y="342"/>
                  </a:cubicBezTo>
                  <a:cubicBezTo>
                    <a:pt x="289" y="341"/>
                    <a:pt x="291" y="343"/>
                    <a:pt x="294" y="343"/>
                  </a:cubicBezTo>
                  <a:cubicBezTo>
                    <a:pt x="298" y="352"/>
                    <a:pt x="298" y="343"/>
                    <a:pt x="303" y="341"/>
                  </a:cubicBezTo>
                  <a:cubicBezTo>
                    <a:pt x="307" y="340"/>
                    <a:pt x="308" y="338"/>
                    <a:pt x="305" y="335"/>
                  </a:cubicBezTo>
                  <a:cubicBezTo>
                    <a:pt x="302" y="334"/>
                    <a:pt x="304" y="330"/>
                    <a:pt x="304" y="328"/>
                  </a:cubicBezTo>
                  <a:cubicBezTo>
                    <a:pt x="304" y="328"/>
                    <a:pt x="305" y="328"/>
                    <a:pt x="305" y="328"/>
                  </a:cubicBezTo>
                  <a:cubicBezTo>
                    <a:pt x="305" y="329"/>
                    <a:pt x="305" y="330"/>
                    <a:pt x="305" y="331"/>
                  </a:cubicBezTo>
                  <a:cubicBezTo>
                    <a:pt x="309" y="333"/>
                    <a:pt x="313" y="332"/>
                    <a:pt x="317" y="330"/>
                  </a:cubicBezTo>
                  <a:cubicBezTo>
                    <a:pt x="317" y="330"/>
                    <a:pt x="319" y="328"/>
                    <a:pt x="319" y="328"/>
                  </a:cubicBezTo>
                  <a:cubicBezTo>
                    <a:pt x="319" y="327"/>
                    <a:pt x="319" y="325"/>
                    <a:pt x="319" y="323"/>
                  </a:cubicBezTo>
                  <a:cubicBezTo>
                    <a:pt x="323" y="323"/>
                    <a:pt x="323" y="323"/>
                    <a:pt x="323" y="319"/>
                  </a:cubicBezTo>
                  <a:cubicBezTo>
                    <a:pt x="323" y="317"/>
                    <a:pt x="321" y="316"/>
                    <a:pt x="319" y="316"/>
                  </a:cubicBezTo>
                  <a:cubicBezTo>
                    <a:pt x="323" y="305"/>
                    <a:pt x="334" y="316"/>
                    <a:pt x="338" y="309"/>
                  </a:cubicBezTo>
                  <a:cubicBezTo>
                    <a:pt x="341" y="306"/>
                    <a:pt x="345" y="305"/>
                    <a:pt x="348" y="300"/>
                  </a:cubicBezTo>
                  <a:cubicBezTo>
                    <a:pt x="351" y="295"/>
                    <a:pt x="349" y="294"/>
                    <a:pt x="356" y="295"/>
                  </a:cubicBezTo>
                  <a:cubicBezTo>
                    <a:pt x="356" y="298"/>
                    <a:pt x="355" y="316"/>
                    <a:pt x="362" y="306"/>
                  </a:cubicBezTo>
                  <a:cubicBezTo>
                    <a:pt x="362" y="305"/>
                    <a:pt x="362" y="305"/>
                    <a:pt x="363" y="305"/>
                  </a:cubicBezTo>
                  <a:cubicBezTo>
                    <a:pt x="363" y="304"/>
                    <a:pt x="363" y="303"/>
                    <a:pt x="363" y="303"/>
                  </a:cubicBezTo>
                  <a:cubicBezTo>
                    <a:pt x="365" y="299"/>
                    <a:pt x="367" y="296"/>
                    <a:pt x="365" y="292"/>
                  </a:cubicBezTo>
                  <a:cubicBezTo>
                    <a:pt x="364" y="290"/>
                    <a:pt x="363" y="289"/>
                    <a:pt x="363" y="286"/>
                  </a:cubicBezTo>
                  <a:cubicBezTo>
                    <a:pt x="365" y="286"/>
                    <a:pt x="365" y="284"/>
                    <a:pt x="364" y="282"/>
                  </a:cubicBezTo>
                  <a:cubicBezTo>
                    <a:pt x="367" y="282"/>
                    <a:pt x="368" y="281"/>
                    <a:pt x="368" y="279"/>
                  </a:cubicBezTo>
                  <a:cubicBezTo>
                    <a:pt x="371" y="277"/>
                    <a:pt x="374" y="280"/>
                    <a:pt x="377" y="279"/>
                  </a:cubicBezTo>
                  <a:cubicBezTo>
                    <a:pt x="378" y="279"/>
                    <a:pt x="379" y="271"/>
                    <a:pt x="380" y="270"/>
                  </a:cubicBezTo>
                  <a:cubicBezTo>
                    <a:pt x="383" y="266"/>
                    <a:pt x="385" y="261"/>
                    <a:pt x="390" y="259"/>
                  </a:cubicBezTo>
                  <a:cubicBezTo>
                    <a:pt x="393" y="258"/>
                    <a:pt x="394" y="257"/>
                    <a:pt x="394" y="253"/>
                  </a:cubicBezTo>
                  <a:cubicBezTo>
                    <a:pt x="394" y="253"/>
                    <a:pt x="391" y="253"/>
                    <a:pt x="390" y="253"/>
                  </a:cubicBezTo>
                  <a:cubicBezTo>
                    <a:pt x="391" y="248"/>
                    <a:pt x="377" y="241"/>
                    <a:pt x="387" y="237"/>
                  </a:cubicBezTo>
                  <a:cubicBezTo>
                    <a:pt x="392" y="235"/>
                    <a:pt x="389" y="231"/>
                    <a:pt x="391" y="227"/>
                  </a:cubicBezTo>
                  <a:cubicBezTo>
                    <a:pt x="392" y="224"/>
                    <a:pt x="396" y="223"/>
                    <a:pt x="395" y="219"/>
                  </a:cubicBezTo>
                  <a:cubicBezTo>
                    <a:pt x="397" y="219"/>
                    <a:pt x="398" y="219"/>
                    <a:pt x="400" y="219"/>
                  </a:cubicBezTo>
                  <a:cubicBezTo>
                    <a:pt x="399" y="223"/>
                    <a:pt x="406" y="225"/>
                    <a:pt x="404" y="229"/>
                  </a:cubicBezTo>
                  <a:cubicBezTo>
                    <a:pt x="406" y="225"/>
                    <a:pt x="410" y="227"/>
                    <a:pt x="414" y="226"/>
                  </a:cubicBezTo>
                  <a:cubicBezTo>
                    <a:pt x="414" y="226"/>
                    <a:pt x="415" y="225"/>
                    <a:pt x="415" y="225"/>
                  </a:cubicBezTo>
                  <a:cubicBezTo>
                    <a:pt x="413" y="223"/>
                    <a:pt x="414" y="220"/>
                    <a:pt x="411" y="219"/>
                  </a:cubicBezTo>
                  <a:cubicBezTo>
                    <a:pt x="410" y="218"/>
                    <a:pt x="408" y="218"/>
                    <a:pt x="409" y="216"/>
                  </a:cubicBezTo>
                  <a:cubicBezTo>
                    <a:pt x="415" y="215"/>
                    <a:pt x="420" y="216"/>
                    <a:pt x="424" y="210"/>
                  </a:cubicBezTo>
                  <a:cubicBezTo>
                    <a:pt x="426" y="208"/>
                    <a:pt x="427" y="199"/>
                    <a:pt x="426" y="196"/>
                  </a:cubicBezTo>
                  <a:cubicBezTo>
                    <a:pt x="426" y="194"/>
                    <a:pt x="423" y="195"/>
                    <a:pt x="425" y="192"/>
                  </a:cubicBezTo>
                  <a:cubicBezTo>
                    <a:pt x="426" y="190"/>
                    <a:pt x="428" y="191"/>
                    <a:pt x="429" y="190"/>
                  </a:cubicBezTo>
                  <a:cubicBezTo>
                    <a:pt x="433" y="185"/>
                    <a:pt x="426" y="183"/>
                    <a:pt x="425" y="178"/>
                  </a:cubicBezTo>
                  <a:cubicBezTo>
                    <a:pt x="427" y="178"/>
                    <a:pt x="428" y="177"/>
                    <a:pt x="429" y="176"/>
                  </a:cubicBezTo>
                  <a:cubicBezTo>
                    <a:pt x="431" y="178"/>
                    <a:pt x="441" y="182"/>
                    <a:pt x="441" y="185"/>
                  </a:cubicBezTo>
                  <a:cubicBezTo>
                    <a:pt x="446" y="186"/>
                    <a:pt x="450" y="183"/>
                    <a:pt x="455" y="185"/>
                  </a:cubicBezTo>
                  <a:cubicBezTo>
                    <a:pt x="459" y="187"/>
                    <a:pt x="463" y="186"/>
                    <a:pt x="468" y="187"/>
                  </a:cubicBezTo>
                  <a:cubicBezTo>
                    <a:pt x="468" y="190"/>
                    <a:pt x="467" y="194"/>
                    <a:pt x="467" y="198"/>
                  </a:cubicBezTo>
                  <a:cubicBezTo>
                    <a:pt x="471" y="198"/>
                    <a:pt x="475" y="197"/>
                    <a:pt x="478" y="198"/>
                  </a:cubicBezTo>
                  <a:cubicBezTo>
                    <a:pt x="478" y="200"/>
                    <a:pt x="477" y="201"/>
                    <a:pt x="475" y="202"/>
                  </a:cubicBezTo>
                  <a:cubicBezTo>
                    <a:pt x="473" y="203"/>
                    <a:pt x="473" y="207"/>
                    <a:pt x="473" y="209"/>
                  </a:cubicBezTo>
                  <a:cubicBezTo>
                    <a:pt x="477" y="210"/>
                    <a:pt x="482" y="209"/>
                    <a:pt x="486" y="210"/>
                  </a:cubicBezTo>
                  <a:cubicBezTo>
                    <a:pt x="486" y="209"/>
                    <a:pt x="486" y="209"/>
                    <a:pt x="486" y="208"/>
                  </a:cubicBezTo>
                  <a:cubicBezTo>
                    <a:pt x="491" y="208"/>
                    <a:pt x="492" y="214"/>
                    <a:pt x="497" y="213"/>
                  </a:cubicBezTo>
                  <a:cubicBezTo>
                    <a:pt x="495" y="211"/>
                    <a:pt x="494" y="208"/>
                    <a:pt x="496" y="207"/>
                  </a:cubicBezTo>
                  <a:cubicBezTo>
                    <a:pt x="497" y="205"/>
                    <a:pt x="496" y="202"/>
                    <a:pt x="497" y="200"/>
                  </a:cubicBezTo>
                  <a:cubicBezTo>
                    <a:pt x="497" y="200"/>
                    <a:pt x="498" y="200"/>
                    <a:pt x="499" y="200"/>
                  </a:cubicBezTo>
                  <a:cubicBezTo>
                    <a:pt x="499" y="201"/>
                    <a:pt x="500" y="203"/>
                    <a:pt x="501" y="204"/>
                  </a:cubicBezTo>
                  <a:cubicBezTo>
                    <a:pt x="502" y="205"/>
                    <a:pt x="506" y="204"/>
                    <a:pt x="508" y="204"/>
                  </a:cubicBezTo>
                  <a:cubicBezTo>
                    <a:pt x="507" y="205"/>
                    <a:pt x="508" y="206"/>
                    <a:pt x="508" y="207"/>
                  </a:cubicBezTo>
                  <a:cubicBezTo>
                    <a:pt x="509" y="207"/>
                    <a:pt x="510" y="208"/>
                    <a:pt x="511" y="207"/>
                  </a:cubicBezTo>
                  <a:cubicBezTo>
                    <a:pt x="510" y="211"/>
                    <a:pt x="515" y="216"/>
                    <a:pt x="517" y="212"/>
                  </a:cubicBezTo>
                  <a:cubicBezTo>
                    <a:pt x="518" y="211"/>
                    <a:pt x="517" y="209"/>
                    <a:pt x="518" y="208"/>
                  </a:cubicBezTo>
                  <a:cubicBezTo>
                    <a:pt x="520" y="206"/>
                    <a:pt x="521" y="209"/>
                    <a:pt x="521" y="210"/>
                  </a:cubicBezTo>
                  <a:cubicBezTo>
                    <a:pt x="524" y="211"/>
                    <a:pt x="524" y="208"/>
                    <a:pt x="525" y="206"/>
                  </a:cubicBezTo>
                  <a:cubicBezTo>
                    <a:pt x="529" y="206"/>
                    <a:pt x="531" y="208"/>
                    <a:pt x="535" y="206"/>
                  </a:cubicBezTo>
                  <a:cubicBezTo>
                    <a:pt x="537" y="206"/>
                    <a:pt x="538" y="206"/>
                    <a:pt x="539" y="208"/>
                  </a:cubicBezTo>
                  <a:cubicBezTo>
                    <a:pt x="542" y="212"/>
                    <a:pt x="547" y="216"/>
                    <a:pt x="551" y="217"/>
                  </a:cubicBezTo>
                  <a:cubicBezTo>
                    <a:pt x="551" y="219"/>
                    <a:pt x="553" y="220"/>
                    <a:pt x="553" y="223"/>
                  </a:cubicBezTo>
                  <a:cubicBezTo>
                    <a:pt x="554" y="226"/>
                    <a:pt x="553" y="228"/>
                    <a:pt x="552" y="230"/>
                  </a:cubicBezTo>
                  <a:cubicBezTo>
                    <a:pt x="550" y="234"/>
                    <a:pt x="552" y="241"/>
                    <a:pt x="548" y="244"/>
                  </a:cubicBezTo>
                  <a:cubicBezTo>
                    <a:pt x="545" y="248"/>
                    <a:pt x="542" y="252"/>
                    <a:pt x="548" y="254"/>
                  </a:cubicBezTo>
                  <a:cubicBezTo>
                    <a:pt x="552" y="256"/>
                    <a:pt x="553" y="266"/>
                    <a:pt x="552" y="269"/>
                  </a:cubicBezTo>
                  <a:cubicBezTo>
                    <a:pt x="547" y="269"/>
                    <a:pt x="552" y="274"/>
                    <a:pt x="554" y="275"/>
                  </a:cubicBezTo>
                  <a:cubicBezTo>
                    <a:pt x="558" y="279"/>
                    <a:pt x="563" y="280"/>
                    <a:pt x="568" y="281"/>
                  </a:cubicBezTo>
                  <a:cubicBezTo>
                    <a:pt x="569" y="281"/>
                    <a:pt x="570" y="281"/>
                    <a:pt x="571" y="281"/>
                  </a:cubicBezTo>
                  <a:cubicBezTo>
                    <a:pt x="571" y="281"/>
                    <a:pt x="571" y="280"/>
                    <a:pt x="571" y="281"/>
                  </a:cubicBezTo>
                  <a:cubicBezTo>
                    <a:pt x="571" y="280"/>
                    <a:pt x="571" y="281"/>
                    <a:pt x="571" y="281"/>
                  </a:cubicBezTo>
                  <a:cubicBezTo>
                    <a:pt x="571" y="281"/>
                    <a:pt x="572" y="281"/>
                    <a:pt x="572" y="281"/>
                  </a:cubicBezTo>
                  <a:cubicBezTo>
                    <a:pt x="572" y="279"/>
                    <a:pt x="573" y="277"/>
                    <a:pt x="572" y="277"/>
                  </a:cubicBezTo>
                  <a:cubicBezTo>
                    <a:pt x="571" y="270"/>
                    <a:pt x="576" y="272"/>
                    <a:pt x="580" y="270"/>
                  </a:cubicBezTo>
                  <a:cubicBezTo>
                    <a:pt x="586" y="266"/>
                    <a:pt x="578" y="263"/>
                    <a:pt x="577" y="260"/>
                  </a:cubicBezTo>
                  <a:cubicBezTo>
                    <a:pt x="575" y="258"/>
                    <a:pt x="574" y="249"/>
                    <a:pt x="578" y="248"/>
                  </a:cubicBezTo>
                  <a:cubicBezTo>
                    <a:pt x="582" y="247"/>
                    <a:pt x="578" y="240"/>
                    <a:pt x="582" y="238"/>
                  </a:cubicBezTo>
                  <a:cubicBezTo>
                    <a:pt x="582" y="238"/>
                    <a:pt x="582" y="238"/>
                    <a:pt x="583" y="237"/>
                  </a:cubicBezTo>
                  <a:cubicBezTo>
                    <a:pt x="588" y="238"/>
                    <a:pt x="595" y="225"/>
                    <a:pt x="598" y="227"/>
                  </a:cubicBezTo>
                  <a:cubicBezTo>
                    <a:pt x="601" y="229"/>
                    <a:pt x="602" y="233"/>
                    <a:pt x="605" y="234"/>
                  </a:cubicBezTo>
                  <a:cubicBezTo>
                    <a:pt x="608" y="235"/>
                    <a:pt x="611" y="235"/>
                    <a:pt x="614" y="235"/>
                  </a:cubicBezTo>
                  <a:cubicBezTo>
                    <a:pt x="616" y="233"/>
                    <a:pt x="617" y="233"/>
                    <a:pt x="619" y="232"/>
                  </a:cubicBezTo>
                  <a:cubicBezTo>
                    <a:pt x="619" y="231"/>
                    <a:pt x="619" y="231"/>
                    <a:pt x="620" y="230"/>
                  </a:cubicBezTo>
                  <a:cubicBezTo>
                    <a:pt x="620" y="228"/>
                    <a:pt x="622" y="227"/>
                    <a:pt x="623" y="226"/>
                  </a:cubicBezTo>
                  <a:cubicBezTo>
                    <a:pt x="623" y="226"/>
                    <a:pt x="622" y="225"/>
                    <a:pt x="621" y="225"/>
                  </a:cubicBezTo>
                  <a:cubicBezTo>
                    <a:pt x="620" y="222"/>
                    <a:pt x="625" y="220"/>
                    <a:pt x="624" y="217"/>
                  </a:cubicBezTo>
                  <a:cubicBezTo>
                    <a:pt x="622" y="213"/>
                    <a:pt x="616" y="213"/>
                    <a:pt x="612" y="213"/>
                  </a:cubicBezTo>
                  <a:cubicBezTo>
                    <a:pt x="612" y="211"/>
                    <a:pt x="612" y="210"/>
                    <a:pt x="612" y="209"/>
                  </a:cubicBezTo>
                  <a:cubicBezTo>
                    <a:pt x="606" y="209"/>
                    <a:pt x="606" y="206"/>
                    <a:pt x="606" y="200"/>
                  </a:cubicBezTo>
                  <a:cubicBezTo>
                    <a:pt x="602" y="199"/>
                    <a:pt x="603" y="194"/>
                    <a:pt x="600" y="192"/>
                  </a:cubicBezTo>
                  <a:cubicBezTo>
                    <a:pt x="595" y="190"/>
                    <a:pt x="593" y="194"/>
                    <a:pt x="590" y="195"/>
                  </a:cubicBezTo>
                  <a:cubicBezTo>
                    <a:pt x="588" y="192"/>
                    <a:pt x="591" y="192"/>
                    <a:pt x="592" y="189"/>
                  </a:cubicBezTo>
                  <a:cubicBezTo>
                    <a:pt x="593" y="187"/>
                    <a:pt x="590" y="185"/>
                    <a:pt x="590" y="182"/>
                  </a:cubicBezTo>
                  <a:cubicBezTo>
                    <a:pt x="597" y="182"/>
                    <a:pt x="598" y="181"/>
                    <a:pt x="598" y="174"/>
                  </a:cubicBezTo>
                  <a:cubicBezTo>
                    <a:pt x="598" y="169"/>
                    <a:pt x="596" y="168"/>
                    <a:pt x="592" y="165"/>
                  </a:cubicBezTo>
                  <a:cubicBezTo>
                    <a:pt x="591" y="166"/>
                    <a:pt x="589" y="167"/>
                    <a:pt x="588" y="167"/>
                  </a:cubicBezTo>
                  <a:cubicBezTo>
                    <a:pt x="588" y="165"/>
                    <a:pt x="587" y="162"/>
                    <a:pt x="588" y="160"/>
                  </a:cubicBezTo>
                  <a:cubicBezTo>
                    <a:pt x="589" y="158"/>
                    <a:pt x="591" y="158"/>
                    <a:pt x="591" y="155"/>
                  </a:cubicBezTo>
                  <a:cubicBezTo>
                    <a:pt x="591" y="158"/>
                    <a:pt x="601" y="152"/>
                    <a:pt x="602" y="151"/>
                  </a:cubicBezTo>
                  <a:cubicBezTo>
                    <a:pt x="604" y="147"/>
                    <a:pt x="603" y="144"/>
                    <a:pt x="603" y="140"/>
                  </a:cubicBezTo>
                  <a:cubicBezTo>
                    <a:pt x="604" y="137"/>
                    <a:pt x="605" y="134"/>
                    <a:pt x="605" y="130"/>
                  </a:cubicBezTo>
                  <a:cubicBezTo>
                    <a:pt x="601" y="130"/>
                    <a:pt x="599" y="133"/>
                    <a:pt x="596" y="132"/>
                  </a:cubicBezTo>
                  <a:cubicBezTo>
                    <a:pt x="596" y="123"/>
                    <a:pt x="607" y="115"/>
                    <a:pt x="601" y="107"/>
                  </a:cubicBezTo>
                  <a:cubicBezTo>
                    <a:pt x="599" y="104"/>
                    <a:pt x="594" y="105"/>
                    <a:pt x="593" y="101"/>
                  </a:cubicBezTo>
                  <a:cubicBezTo>
                    <a:pt x="592" y="98"/>
                    <a:pt x="593" y="95"/>
                    <a:pt x="593" y="92"/>
                  </a:cubicBezTo>
                  <a:cubicBezTo>
                    <a:pt x="592" y="90"/>
                    <a:pt x="591" y="88"/>
                    <a:pt x="591" y="86"/>
                  </a:cubicBezTo>
                  <a:cubicBezTo>
                    <a:pt x="594" y="85"/>
                    <a:pt x="596" y="86"/>
                    <a:pt x="596" y="89"/>
                  </a:cubicBezTo>
                  <a:cubicBezTo>
                    <a:pt x="598" y="89"/>
                    <a:pt x="600" y="85"/>
                    <a:pt x="603" y="85"/>
                  </a:cubicBezTo>
                  <a:cubicBezTo>
                    <a:pt x="606" y="84"/>
                    <a:pt x="608" y="84"/>
                    <a:pt x="609" y="81"/>
                  </a:cubicBezTo>
                  <a:cubicBezTo>
                    <a:pt x="610" y="77"/>
                    <a:pt x="609" y="76"/>
                    <a:pt x="608" y="74"/>
                  </a:cubicBezTo>
                  <a:cubicBezTo>
                    <a:pt x="606" y="76"/>
                    <a:pt x="604" y="77"/>
                    <a:pt x="601" y="77"/>
                  </a:cubicBezTo>
                  <a:cubicBezTo>
                    <a:pt x="604" y="77"/>
                    <a:pt x="606" y="76"/>
                    <a:pt x="608" y="74"/>
                  </a:cubicBezTo>
                  <a:cubicBezTo>
                    <a:pt x="606" y="73"/>
                    <a:pt x="602" y="73"/>
                    <a:pt x="600" y="73"/>
                  </a:cubicBezTo>
                  <a:cubicBezTo>
                    <a:pt x="593" y="72"/>
                    <a:pt x="588" y="66"/>
                    <a:pt x="586" y="59"/>
                  </a:cubicBezTo>
                  <a:cubicBezTo>
                    <a:pt x="584" y="56"/>
                    <a:pt x="580" y="56"/>
                    <a:pt x="579" y="54"/>
                  </a:cubicBezTo>
                  <a:cubicBezTo>
                    <a:pt x="576" y="54"/>
                    <a:pt x="575" y="54"/>
                    <a:pt x="573" y="52"/>
                  </a:cubicBezTo>
                  <a:cubicBezTo>
                    <a:pt x="572" y="50"/>
                    <a:pt x="570" y="52"/>
                    <a:pt x="569" y="53"/>
                  </a:cubicBezTo>
                  <a:cubicBezTo>
                    <a:pt x="566" y="56"/>
                    <a:pt x="564" y="57"/>
                    <a:pt x="559" y="57"/>
                  </a:cubicBezTo>
                  <a:cubicBezTo>
                    <a:pt x="555" y="58"/>
                    <a:pt x="550" y="58"/>
                    <a:pt x="546" y="56"/>
                  </a:cubicBezTo>
                  <a:cubicBezTo>
                    <a:pt x="540" y="53"/>
                    <a:pt x="537" y="52"/>
                    <a:pt x="531" y="53"/>
                  </a:cubicBezTo>
                  <a:cubicBezTo>
                    <a:pt x="529" y="53"/>
                    <a:pt x="519" y="56"/>
                    <a:pt x="519" y="52"/>
                  </a:cubicBezTo>
                  <a:cubicBezTo>
                    <a:pt x="519" y="47"/>
                    <a:pt x="515" y="47"/>
                    <a:pt x="511" y="47"/>
                  </a:cubicBezTo>
                  <a:cubicBezTo>
                    <a:pt x="505" y="46"/>
                    <a:pt x="506" y="43"/>
                    <a:pt x="503" y="40"/>
                  </a:cubicBezTo>
                  <a:cubicBezTo>
                    <a:pt x="499" y="37"/>
                    <a:pt x="498" y="44"/>
                    <a:pt x="497" y="46"/>
                  </a:cubicBezTo>
                  <a:cubicBezTo>
                    <a:pt x="496" y="46"/>
                    <a:pt x="494" y="46"/>
                    <a:pt x="492" y="47"/>
                  </a:cubicBezTo>
                  <a:cubicBezTo>
                    <a:pt x="493" y="48"/>
                    <a:pt x="492" y="49"/>
                    <a:pt x="493" y="50"/>
                  </a:cubicBezTo>
                  <a:cubicBezTo>
                    <a:pt x="488" y="49"/>
                    <a:pt x="483" y="47"/>
                    <a:pt x="478" y="47"/>
                  </a:cubicBezTo>
                  <a:cubicBezTo>
                    <a:pt x="478" y="50"/>
                    <a:pt x="478" y="53"/>
                    <a:pt x="478" y="56"/>
                  </a:cubicBezTo>
                  <a:cubicBezTo>
                    <a:pt x="472" y="56"/>
                    <a:pt x="464" y="60"/>
                    <a:pt x="458" y="57"/>
                  </a:cubicBezTo>
                  <a:cubicBezTo>
                    <a:pt x="454" y="55"/>
                    <a:pt x="451" y="49"/>
                    <a:pt x="446" y="50"/>
                  </a:cubicBezTo>
                  <a:cubicBezTo>
                    <a:pt x="445" y="53"/>
                    <a:pt x="441" y="56"/>
                    <a:pt x="439" y="52"/>
                  </a:cubicBezTo>
                  <a:cubicBezTo>
                    <a:pt x="439" y="50"/>
                    <a:pt x="439" y="47"/>
                    <a:pt x="439" y="44"/>
                  </a:cubicBezTo>
                  <a:cubicBezTo>
                    <a:pt x="436" y="44"/>
                    <a:pt x="437" y="47"/>
                    <a:pt x="435" y="49"/>
                  </a:cubicBezTo>
                  <a:cubicBezTo>
                    <a:pt x="432" y="50"/>
                    <a:pt x="430" y="48"/>
                    <a:pt x="428" y="47"/>
                  </a:cubicBezTo>
                  <a:cubicBezTo>
                    <a:pt x="422" y="44"/>
                    <a:pt x="417" y="50"/>
                    <a:pt x="416" y="55"/>
                  </a:cubicBezTo>
                  <a:cubicBezTo>
                    <a:pt x="405" y="55"/>
                    <a:pt x="397" y="61"/>
                    <a:pt x="385" y="59"/>
                  </a:cubicBezTo>
                  <a:cubicBezTo>
                    <a:pt x="381" y="57"/>
                    <a:pt x="380" y="60"/>
                    <a:pt x="377" y="55"/>
                  </a:cubicBezTo>
                  <a:cubicBezTo>
                    <a:pt x="375" y="52"/>
                    <a:pt x="372" y="57"/>
                    <a:pt x="372" y="59"/>
                  </a:cubicBezTo>
                  <a:cubicBezTo>
                    <a:pt x="368" y="59"/>
                    <a:pt x="367" y="50"/>
                    <a:pt x="366" y="46"/>
                  </a:cubicBezTo>
                  <a:cubicBezTo>
                    <a:pt x="369" y="46"/>
                    <a:pt x="373" y="48"/>
                    <a:pt x="376" y="46"/>
                  </a:cubicBezTo>
                  <a:cubicBezTo>
                    <a:pt x="376" y="47"/>
                    <a:pt x="376" y="49"/>
                    <a:pt x="377" y="50"/>
                  </a:cubicBezTo>
                  <a:cubicBezTo>
                    <a:pt x="377" y="48"/>
                    <a:pt x="379" y="47"/>
                    <a:pt x="380" y="47"/>
                  </a:cubicBezTo>
                  <a:cubicBezTo>
                    <a:pt x="376" y="42"/>
                    <a:pt x="375" y="30"/>
                    <a:pt x="368" y="29"/>
                  </a:cubicBezTo>
                  <a:cubicBezTo>
                    <a:pt x="360" y="27"/>
                    <a:pt x="356" y="30"/>
                    <a:pt x="353" y="36"/>
                  </a:cubicBezTo>
                  <a:cubicBezTo>
                    <a:pt x="350" y="36"/>
                    <a:pt x="347" y="35"/>
                    <a:pt x="345" y="37"/>
                  </a:cubicBezTo>
                  <a:cubicBezTo>
                    <a:pt x="346" y="33"/>
                    <a:pt x="338" y="34"/>
                    <a:pt x="336" y="34"/>
                  </a:cubicBezTo>
                  <a:cubicBezTo>
                    <a:pt x="331" y="35"/>
                    <a:pt x="328" y="38"/>
                    <a:pt x="322" y="39"/>
                  </a:cubicBezTo>
                  <a:cubicBezTo>
                    <a:pt x="322" y="42"/>
                    <a:pt x="321" y="43"/>
                    <a:pt x="317" y="44"/>
                  </a:cubicBezTo>
                  <a:cubicBezTo>
                    <a:pt x="318" y="47"/>
                    <a:pt x="318" y="51"/>
                    <a:pt x="315" y="52"/>
                  </a:cubicBezTo>
                  <a:cubicBezTo>
                    <a:pt x="313" y="53"/>
                    <a:pt x="312" y="53"/>
                    <a:pt x="311" y="55"/>
                  </a:cubicBezTo>
                  <a:cubicBezTo>
                    <a:pt x="307" y="55"/>
                    <a:pt x="305" y="59"/>
                    <a:pt x="304" y="62"/>
                  </a:cubicBezTo>
                  <a:cubicBezTo>
                    <a:pt x="307" y="63"/>
                    <a:pt x="309" y="64"/>
                    <a:pt x="308" y="68"/>
                  </a:cubicBezTo>
                  <a:cubicBezTo>
                    <a:pt x="305" y="68"/>
                    <a:pt x="304" y="70"/>
                    <a:pt x="301" y="71"/>
                  </a:cubicBezTo>
                  <a:cubicBezTo>
                    <a:pt x="298" y="72"/>
                    <a:pt x="295" y="71"/>
                    <a:pt x="293" y="71"/>
                  </a:cubicBezTo>
                  <a:cubicBezTo>
                    <a:pt x="293" y="73"/>
                    <a:pt x="294" y="77"/>
                    <a:pt x="291" y="77"/>
                  </a:cubicBezTo>
                  <a:cubicBezTo>
                    <a:pt x="288" y="78"/>
                    <a:pt x="286" y="77"/>
                    <a:pt x="283" y="77"/>
                  </a:cubicBezTo>
                  <a:cubicBezTo>
                    <a:pt x="280" y="77"/>
                    <a:pt x="270" y="79"/>
                    <a:pt x="270" y="74"/>
                  </a:cubicBezTo>
                  <a:cubicBezTo>
                    <a:pt x="271" y="74"/>
                    <a:pt x="271" y="74"/>
                    <a:pt x="271" y="74"/>
                  </a:cubicBezTo>
                  <a:cubicBezTo>
                    <a:pt x="273" y="70"/>
                    <a:pt x="272" y="58"/>
                    <a:pt x="268" y="56"/>
                  </a:cubicBezTo>
                  <a:cubicBezTo>
                    <a:pt x="266" y="55"/>
                    <a:pt x="262" y="55"/>
                    <a:pt x="261" y="53"/>
                  </a:cubicBezTo>
                  <a:cubicBezTo>
                    <a:pt x="259" y="50"/>
                    <a:pt x="256" y="50"/>
                    <a:pt x="252" y="50"/>
                  </a:cubicBezTo>
                  <a:cubicBezTo>
                    <a:pt x="244" y="50"/>
                    <a:pt x="234" y="54"/>
                    <a:pt x="227" y="50"/>
                  </a:cubicBezTo>
                  <a:cubicBezTo>
                    <a:pt x="223" y="48"/>
                    <a:pt x="221" y="49"/>
                    <a:pt x="217" y="50"/>
                  </a:cubicBezTo>
                  <a:cubicBezTo>
                    <a:pt x="213" y="51"/>
                    <a:pt x="211" y="48"/>
                    <a:pt x="207" y="48"/>
                  </a:cubicBezTo>
                  <a:cubicBezTo>
                    <a:pt x="200" y="49"/>
                    <a:pt x="198" y="45"/>
                    <a:pt x="195" y="39"/>
                  </a:cubicBezTo>
                  <a:cubicBezTo>
                    <a:pt x="191" y="31"/>
                    <a:pt x="189" y="29"/>
                    <a:pt x="180" y="28"/>
                  </a:cubicBezTo>
                  <a:cubicBezTo>
                    <a:pt x="174" y="27"/>
                    <a:pt x="164" y="33"/>
                    <a:pt x="159" y="28"/>
                  </a:cubicBezTo>
                  <a:cubicBezTo>
                    <a:pt x="153" y="22"/>
                    <a:pt x="154" y="14"/>
                    <a:pt x="153" y="7"/>
                  </a:cubicBezTo>
                  <a:cubicBezTo>
                    <a:pt x="153" y="8"/>
                    <a:pt x="145" y="0"/>
                    <a:pt x="144" y="0"/>
                  </a:cubicBezTo>
                  <a:cubicBezTo>
                    <a:pt x="139" y="0"/>
                    <a:pt x="140" y="9"/>
                    <a:pt x="132" y="6"/>
                  </a:cubicBezTo>
                  <a:cubicBezTo>
                    <a:pt x="130" y="5"/>
                    <a:pt x="128" y="4"/>
                    <a:pt x="125" y="3"/>
                  </a:cubicBezTo>
                  <a:cubicBezTo>
                    <a:pt x="125" y="3"/>
                    <a:pt x="125" y="4"/>
                    <a:pt x="125" y="4"/>
                  </a:cubicBezTo>
                  <a:cubicBezTo>
                    <a:pt x="125" y="4"/>
                    <a:pt x="125" y="3"/>
                    <a:pt x="125" y="3"/>
                  </a:cubicBezTo>
                  <a:cubicBezTo>
                    <a:pt x="125" y="3"/>
                    <a:pt x="124" y="3"/>
                    <a:pt x="124" y="3"/>
                  </a:cubicBezTo>
                  <a:cubicBezTo>
                    <a:pt x="122" y="4"/>
                    <a:pt x="120" y="5"/>
                    <a:pt x="118" y="6"/>
                  </a:cubicBezTo>
                  <a:cubicBezTo>
                    <a:pt x="117" y="6"/>
                    <a:pt x="115" y="6"/>
                    <a:pt x="113" y="6"/>
                  </a:cubicBezTo>
                  <a:cubicBezTo>
                    <a:pt x="110" y="7"/>
                    <a:pt x="110" y="11"/>
                    <a:pt x="107" y="12"/>
                  </a:cubicBezTo>
                  <a:cubicBezTo>
                    <a:pt x="105" y="12"/>
                    <a:pt x="102" y="12"/>
                    <a:pt x="100" y="12"/>
                  </a:cubicBezTo>
                  <a:cubicBezTo>
                    <a:pt x="99" y="15"/>
                    <a:pt x="102" y="15"/>
                    <a:pt x="104" y="16"/>
                  </a:cubicBezTo>
                  <a:cubicBezTo>
                    <a:pt x="104" y="18"/>
                    <a:pt x="104" y="20"/>
                    <a:pt x="104" y="22"/>
                  </a:cubicBezTo>
                  <a:cubicBezTo>
                    <a:pt x="103" y="23"/>
                    <a:pt x="100" y="26"/>
                    <a:pt x="100" y="28"/>
                  </a:cubicBezTo>
                  <a:cubicBezTo>
                    <a:pt x="106" y="28"/>
                    <a:pt x="103" y="43"/>
                    <a:pt x="113" y="34"/>
                  </a:cubicBezTo>
                  <a:cubicBezTo>
                    <a:pt x="120" y="28"/>
                    <a:pt x="132" y="34"/>
                    <a:pt x="137" y="39"/>
                  </a:cubicBezTo>
                  <a:cubicBezTo>
                    <a:pt x="135" y="39"/>
                    <a:pt x="132" y="41"/>
                    <a:pt x="130" y="41"/>
                  </a:cubicBezTo>
                  <a:cubicBezTo>
                    <a:pt x="127" y="41"/>
                    <a:pt x="124" y="39"/>
                    <a:pt x="121" y="40"/>
                  </a:cubicBezTo>
                  <a:cubicBezTo>
                    <a:pt x="120" y="40"/>
                    <a:pt x="119" y="42"/>
                    <a:pt x="118" y="43"/>
                  </a:cubicBezTo>
                  <a:cubicBezTo>
                    <a:pt x="116" y="45"/>
                    <a:pt x="113" y="44"/>
                    <a:pt x="111" y="45"/>
                  </a:cubicBezTo>
                  <a:cubicBezTo>
                    <a:pt x="111" y="46"/>
                    <a:pt x="111" y="47"/>
                    <a:pt x="111" y="49"/>
                  </a:cubicBezTo>
                  <a:cubicBezTo>
                    <a:pt x="107" y="50"/>
                    <a:pt x="100" y="48"/>
                    <a:pt x="98" y="52"/>
                  </a:cubicBezTo>
                  <a:cubicBezTo>
                    <a:pt x="97" y="54"/>
                    <a:pt x="99" y="59"/>
                    <a:pt x="95" y="59"/>
                  </a:cubicBezTo>
                  <a:cubicBezTo>
                    <a:pt x="93" y="60"/>
                    <a:pt x="91" y="62"/>
                    <a:pt x="89" y="62"/>
                  </a:cubicBezTo>
                  <a:cubicBezTo>
                    <a:pt x="86" y="63"/>
                    <a:pt x="82" y="62"/>
                    <a:pt x="79" y="62"/>
                  </a:cubicBezTo>
                  <a:cubicBezTo>
                    <a:pt x="78" y="62"/>
                    <a:pt x="79" y="65"/>
                    <a:pt x="79" y="65"/>
                  </a:cubicBezTo>
                  <a:cubicBezTo>
                    <a:pt x="80" y="66"/>
                    <a:pt x="83" y="66"/>
                    <a:pt x="84" y="66"/>
                  </a:cubicBezTo>
                  <a:cubicBezTo>
                    <a:pt x="89" y="66"/>
                    <a:pt x="90" y="68"/>
                    <a:pt x="93" y="71"/>
                  </a:cubicBezTo>
                  <a:cubicBezTo>
                    <a:pt x="100" y="77"/>
                    <a:pt x="103" y="84"/>
                    <a:pt x="101" y="94"/>
                  </a:cubicBezTo>
                  <a:cubicBezTo>
                    <a:pt x="100" y="94"/>
                    <a:pt x="92" y="94"/>
                    <a:pt x="92" y="96"/>
                  </a:cubicBezTo>
                  <a:cubicBezTo>
                    <a:pt x="91" y="98"/>
                    <a:pt x="94" y="99"/>
                    <a:pt x="94" y="101"/>
                  </a:cubicBezTo>
                  <a:cubicBezTo>
                    <a:pt x="93" y="107"/>
                    <a:pt x="84" y="102"/>
                    <a:pt x="82" y="107"/>
                  </a:cubicBezTo>
                  <a:cubicBezTo>
                    <a:pt x="80" y="105"/>
                    <a:pt x="80" y="104"/>
                    <a:pt x="77" y="104"/>
                  </a:cubicBezTo>
                  <a:cubicBezTo>
                    <a:pt x="77" y="102"/>
                    <a:pt x="77" y="100"/>
                    <a:pt x="77" y="99"/>
                  </a:cubicBezTo>
                  <a:cubicBezTo>
                    <a:pt x="73" y="98"/>
                    <a:pt x="70" y="99"/>
                    <a:pt x="68" y="96"/>
                  </a:cubicBezTo>
                  <a:cubicBezTo>
                    <a:pt x="66" y="94"/>
                    <a:pt x="66" y="92"/>
                    <a:pt x="62" y="92"/>
                  </a:cubicBezTo>
                  <a:cubicBezTo>
                    <a:pt x="62" y="94"/>
                    <a:pt x="61" y="96"/>
                    <a:pt x="60" y="98"/>
                  </a:cubicBezTo>
                  <a:cubicBezTo>
                    <a:pt x="67" y="98"/>
                    <a:pt x="62" y="110"/>
                    <a:pt x="61" y="113"/>
                  </a:cubicBezTo>
                  <a:cubicBezTo>
                    <a:pt x="60" y="116"/>
                    <a:pt x="62" y="121"/>
                    <a:pt x="59" y="123"/>
                  </a:cubicBezTo>
                  <a:cubicBezTo>
                    <a:pt x="56" y="125"/>
                    <a:pt x="57" y="131"/>
                    <a:pt x="56" y="134"/>
                  </a:cubicBezTo>
                  <a:cubicBezTo>
                    <a:pt x="55" y="134"/>
                    <a:pt x="53" y="134"/>
                    <a:pt x="51" y="134"/>
                  </a:cubicBezTo>
                  <a:cubicBezTo>
                    <a:pt x="50" y="134"/>
                    <a:pt x="49" y="136"/>
                    <a:pt x="49" y="137"/>
                  </a:cubicBezTo>
                  <a:cubicBezTo>
                    <a:pt x="46" y="137"/>
                    <a:pt x="44" y="136"/>
                    <a:pt x="41" y="137"/>
                  </a:cubicBezTo>
                  <a:cubicBezTo>
                    <a:pt x="41" y="139"/>
                    <a:pt x="41" y="141"/>
                    <a:pt x="41" y="143"/>
                  </a:cubicBezTo>
                  <a:cubicBezTo>
                    <a:pt x="24" y="144"/>
                    <a:pt x="23" y="158"/>
                    <a:pt x="18" y="135"/>
                  </a:cubicBezTo>
                  <a:cubicBezTo>
                    <a:pt x="17" y="132"/>
                    <a:pt x="17" y="121"/>
                    <a:pt x="19" y="115"/>
                  </a:cubicBezTo>
                  <a:cubicBezTo>
                    <a:pt x="18" y="115"/>
                    <a:pt x="18" y="115"/>
                    <a:pt x="17" y="115"/>
                  </a:cubicBezTo>
                  <a:cubicBezTo>
                    <a:pt x="17" y="116"/>
                    <a:pt x="17" y="117"/>
                    <a:pt x="16" y="118"/>
                  </a:cubicBezTo>
                  <a:cubicBezTo>
                    <a:pt x="15" y="121"/>
                    <a:pt x="10" y="119"/>
                    <a:pt x="9" y="121"/>
                  </a:cubicBezTo>
                  <a:cubicBezTo>
                    <a:pt x="9" y="123"/>
                    <a:pt x="12" y="125"/>
                    <a:pt x="11" y="128"/>
                  </a:cubicBezTo>
                  <a:cubicBezTo>
                    <a:pt x="10" y="131"/>
                    <a:pt x="8" y="129"/>
                    <a:pt x="6" y="132"/>
                  </a:cubicBezTo>
                  <a:cubicBezTo>
                    <a:pt x="3" y="138"/>
                    <a:pt x="11" y="141"/>
                    <a:pt x="10" y="146"/>
                  </a:cubicBezTo>
                  <a:cubicBezTo>
                    <a:pt x="9" y="144"/>
                    <a:pt x="8" y="143"/>
                    <a:pt x="7" y="141"/>
                  </a:cubicBezTo>
                  <a:cubicBezTo>
                    <a:pt x="6" y="141"/>
                    <a:pt x="5" y="141"/>
                    <a:pt x="4" y="141"/>
                  </a:cubicBezTo>
                  <a:cubicBezTo>
                    <a:pt x="2" y="144"/>
                    <a:pt x="3" y="145"/>
                    <a:pt x="4" y="147"/>
                  </a:cubicBezTo>
                  <a:cubicBezTo>
                    <a:pt x="4" y="147"/>
                    <a:pt x="7" y="151"/>
                    <a:pt x="7" y="151"/>
                  </a:cubicBezTo>
                  <a:cubicBezTo>
                    <a:pt x="6" y="151"/>
                    <a:pt x="5" y="152"/>
                    <a:pt x="3" y="152"/>
                  </a:cubicBezTo>
                  <a:cubicBezTo>
                    <a:pt x="3" y="156"/>
                    <a:pt x="1" y="159"/>
                    <a:pt x="2" y="163"/>
                  </a:cubicBezTo>
                  <a:cubicBezTo>
                    <a:pt x="8" y="162"/>
                    <a:pt x="0" y="177"/>
                    <a:pt x="2" y="178"/>
                  </a:cubicBezTo>
                  <a:cubicBezTo>
                    <a:pt x="4" y="178"/>
                    <a:pt x="5" y="178"/>
                    <a:pt x="6" y="178"/>
                  </a:cubicBezTo>
                  <a:cubicBezTo>
                    <a:pt x="7" y="176"/>
                    <a:pt x="6" y="172"/>
                    <a:pt x="8" y="172"/>
                  </a:cubicBezTo>
                  <a:cubicBezTo>
                    <a:pt x="9" y="172"/>
                    <a:pt x="12" y="176"/>
                    <a:pt x="13" y="177"/>
                  </a:cubicBezTo>
                  <a:cubicBezTo>
                    <a:pt x="11" y="180"/>
                    <a:pt x="5" y="179"/>
                    <a:pt x="4" y="182"/>
                  </a:cubicBezTo>
                  <a:cubicBezTo>
                    <a:pt x="3" y="185"/>
                    <a:pt x="5" y="185"/>
                    <a:pt x="6" y="187"/>
                  </a:cubicBezTo>
                  <a:cubicBezTo>
                    <a:pt x="6" y="189"/>
                    <a:pt x="6" y="191"/>
                    <a:pt x="6" y="193"/>
                  </a:cubicBezTo>
                  <a:cubicBezTo>
                    <a:pt x="9" y="194"/>
                    <a:pt x="12" y="193"/>
                    <a:pt x="16" y="194"/>
                  </a:cubicBezTo>
                  <a:cubicBezTo>
                    <a:pt x="13" y="195"/>
                    <a:pt x="6" y="193"/>
                    <a:pt x="4" y="197"/>
                  </a:cubicBezTo>
                  <a:cubicBezTo>
                    <a:pt x="4" y="198"/>
                    <a:pt x="5" y="207"/>
                    <a:pt x="7" y="207"/>
                  </a:cubicBezTo>
                  <a:cubicBezTo>
                    <a:pt x="7" y="209"/>
                    <a:pt x="7" y="210"/>
                    <a:pt x="6" y="212"/>
                  </a:cubicBezTo>
                  <a:cubicBezTo>
                    <a:pt x="4" y="213"/>
                    <a:pt x="6" y="215"/>
                    <a:pt x="6" y="217"/>
                  </a:cubicBezTo>
                  <a:cubicBezTo>
                    <a:pt x="4" y="218"/>
                    <a:pt x="3" y="225"/>
                    <a:pt x="7" y="224"/>
                  </a:cubicBezTo>
                  <a:cubicBezTo>
                    <a:pt x="8" y="221"/>
                    <a:pt x="10" y="220"/>
                    <a:pt x="10" y="216"/>
                  </a:cubicBezTo>
                  <a:cubicBezTo>
                    <a:pt x="13" y="216"/>
                    <a:pt x="15" y="216"/>
                    <a:pt x="17" y="216"/>
                  </a:cubicBezTo>
                  <a:cubicBezTo>
                    <a:pt x="18" y="214"/>
                    <a:pt x="16" y="207"/>
                    <a:pt x="20" y="207"/>
                  </a:cubicBezTo>
                  <a:cubicBezTo>
                    <a:pt x="19" y="210"/>
                    <a:pt x="21" y="211"/>
                    <a:pt x="21" y="213"/>
                  </a:cubicBezTo>
                  <a:cubicBezTo>
                    <a:pt x="21" y="215"/>
                    <a:pt x="21" y="217"/>
                    <a:pt x="20" y="219"/>
                  </a:cubicBezTo>
                  <a:cubicBezTo>
                    <a:pt x="19" y="219"/>
                    <a:pt x="17" y="218"/>
                    <a:pt x="15" y="219"/>
                  </a:cubicBezTo>
                  <a:cubicBezTo>
                    <a:pt x="14" y="219"/>
                    <a:pt x="15" y="220"/>
                    <a:pt x="13" y="221"/>
                  </a:cubicBezTo>
                  <a:cubicBezTo>
                    <a:pt x="12" y="223"/>
                    <a:pt x="7" y="227"/>
                    <a:pt x="12" y="228"/>
                  </a:cubicBezTo>
                  <a:cubicBezTo>
                    <a:pt x="12" y="229"/>
                    <a:pt x="12" y="230"/>
                    <a:pt x="12" y="231"/>
                  </a:cubicBezTo>
                  <a:cubicBezTo>
                    <a:pt x="14" y="231"/>
                    <a:pt x="15" y="230"/>
                    <a:pt x="17" y="231"/>
                  </a:cubicBezTo>
                  <a:cubicBezTo>
                    <a:pt x="18" y="231"/>
                    <a:pt x="19" y="233"/>
                    <a:pt x="20" y="234"/>
                  </a:cubicBezTo>
                  <a:cubicBezTo>
                    <a:pt x="18" y="235"/>
                    <a:pt x="14" y="234"/>
                    <a:pt x="11" y="234"/>
                  </a:cubicBezTo>
                  <a:cubicBezTo>
                    <a:pt x="11" y="234"/>
                    <a:pt x="11" y="233"/>
                    <a:pt x="11" y="233"/>
                  </a:cubicBezTo>
                  <a:cubicBezTo>
                    <a:pt x="4" y="232"/>
                    <a:pt x="4" y="241"/>
                    <a:pt x="6" y="245"/>
                  </a:cubicBezTo>
                  <a:cubicBezTo>
                    <a:pt x="7" y="246"/>
                    <a:pt x="8" y="247"/>
                    <a:pt x="8" y="248"/>
                  </a:cubicBezTo>
                  <a:cubicBezTo>
                    <a:pt x="9" y="249"/>
                    <a:pt x="9" y="250"/>
                    <a:pt x="9" y="252"/>
                  </a:cubicBezTo>
                  <a:cubicBezTo>
                    <a:pt x="10" y="254"/>
                    <a:pt x="12" y="256"/>
                    <a:pt x="13" y="258"/>
                  </a:cubicBezTo>
                  <a:cubicBezTo>
                    <a:pt x="13" y="258"/>
                    <a:pt x="11" y="258"/>
                    <a:pt x="11" y="258"/>
                  </a:cubicBezTo>
                  <a:cubicBezTo>
                    <a:pt x="11" y="257"/>
                    <a:pt x="11" y="257"/>
                    <a:pt x="11" y="256"/>
                  </a:cubicBezTo>
                  <a:cubicBezTo>
                    <a:pt x="10" y="256"/>
                    <a:pt x="9" y="256"/>
                    <a:pt x="9" y="256"/>
                  </a:cubicBezTo>
                  <a:cubicBezTo>
                    <a:pt x="8" y="260"/>
                    <a:pt x="8" y="265"/>
                    <a:pt x="8" y="269"/>
                  </a:cubicBezTo>
                  <a:cubicBezTo>
                    <a:pt x="9" y="269"/>
                    <a:pt x="10" y="270"/>
                    <a:pt x="11" y="270"/>
                  </a:cubicBezTo>
                  <a:cubicBezTo>
                    <a:pt x="11" y="272"/>
                    <a:pt x="12" y="275"/>
                    <a:pt x="10" y="276"/>
                  </a:cubicBezTo>
                  <a:cubicBezTo>
                    <a:pt x="12" y="276"/>
                    <a:pt x="13" y="276"/>
                    <a:pt x="14" y="276"/>
                  </a:cubicBezTo>
                  <a:cubicBezTo>
                    <a:pt x="15" y="274"/>
                    <a:pt x="16" y="274"/>
                    <a:pt x="18" y="274"/>
                  </a:cubicBezTo>
                  <a:cubicBezTo>
                    <a:pt x="17" y="276"/>
                    <a:pt x="18" y="279"/>
                    <a:pt x="17" y="280"/>
                  </a:cubicBezTo>
                  <a:cubicBezTo>
                    <a:pt x="17" y="277"/>
                    <a:pt x="11" y="277"/>
                    <a:pt x="8" y="278"/>
                  </a:cubicBezTo>
                  <a:cubicBezTo>
                    <a:pt x="7" y="282"/>
                    <a:pt x="10" y="282"/>
                    <a:pt x="13" y="284"/>
                  </a:cubicBezTo>
                  <a:cubicBezTo>
                    <a:pt x="14" y="287"/>
                    <a:pt x="11" y="289"/>
                    <a:pt x="10" y="291"/>
                  </a:cubicBezTo>
                  <a:cubicBezTo>
                    <a:pt x="11" y="291"/>
                    <a:pt x="12" y="292"/>
                    <a:pt x="13" y="292"/>
                  </a:cubicBezTo>
                  <a:cubicBezTo>
                    <a:pt x="13" y="295"/>
                    <a:pt x="13" y="302"/>
                    <a:pt x="18" y="300"/>
                  </a:cubicBezTo>
                  <a:cubicBezTo>
                    <a:pt x="11" y="302"/>
                    <a:pt x="15" y="310"/>
                    <a:pt x="18" y="313"/>
                  </a:cubicBezTo>
                  <a:cubicBezTo>
                    <a:pt x="22" y="319"/>
                    <a:pt x="19" y="325"/>
                    <a:pt x="19" y="331"/>
                  </a:cubicBezTo>
                  <a:cubicBezTo>
                    <a:pt x="21" y="331"/>
                    <a:pt x="23" y="331"/>
                    <a:pt x="24" y="332"/>
                  </a:cubicBezTo>
                  <a:cubicBezTo>
                    <a:pt x="23" y="333"/>
                    <a:pt x="21" y="334"/>
                    <a:pt x="20" y="335"/>
                  </a:cubicBezTo>
                  <a:cubicBezTo>
                    <a:pt x="21" y="340"/>
                    <a:pt x="25" y="350"/>
                    <a:pt x="20" y="355"/>
                  </a:cubicBezTo>
                  <a:cubicBezTo>
                    <a:pt x="22" y="355"/>
                    <a:pt x="23" y="355"/>
                    <a:pt x="25" y="355"/>
                  </a:cubicBezTo>
                  <a:cubicBezTo>
                    <a:pt x="25" y="358"/>
                    <a:pt x="23" y="357"/>
                    <a:pt x="23" y="358"/>
                  </a:cubicBezTo>
                  <a:cubicBezTo>
                    <a:pt x="22" y="360"/>
                    <a:pt x="22" y="362"/>
                    <a:pt x="22" y="363"/>
                  </a:cubicBezTo>
                  <a:cubicBezTo>
                    <a:pt x="25" y="364"/>
                    <a:pt x="27" y="365"/>
                    <a:pt x="26" y="368"/>
                  </a:cubicBezTo>
                  <a:cubicBezTo>
                    <a:pt x="24" y="368"/>
                    <a:pt x="23" y="370"/>
                    <a:pt x="24" y="372"/>
                  </a:cubicBezTo>
                  <a:cubicBezTo>
                    <a:pt x="28" y="372"/>
                    <a:pt x="24" y="379"/>
                    <a:pt x="24" y="382"/>
                  </a:cubicBezTo>
                  <a:cubicBezTo>
                    <a:pt x="26" y="382"/>
                    <a:pt x="26" y="382"/>
                    <a:pt x="28" y="382"/>
                  </a:cubicBezTo>
                  <a:cubicBezTo>
                    <a:pt x="28" y="385"/>
                    <a:pt x="26" y="385"/>
                    <a:pt x="24" y="385"/>
                  </a:cubicBezTo>
                  <a:cubicBezTo>
                    <a:pt x="27" y="389"/>
                    <a:pt x="26" y="399"/>
                    <a:pt x="26" y="404"/>
                  </a:cubicBezTo>
                  <a:cubicBezTo>
                    <a:pt x="26" y="406"/>
                    <a:pt x="25" y="409"/>
                    <a:pt x="25" y="412"/>
                  </a:cubicBezTo>
                  <a:cubicBezTo>
                    <a:pt x="26" y="416"/>
                    <a:pt x="27" y="419"/>
                    <a:pt x="28" y="422"/>
                  </a:cubicBezTo>
                  <a:cubicBezTo>
                    <a:pt x="28" y="425"/>
                    <a:pt x="27" y="429"/>
                    <a:pt x="28" y="431"/>
                  </a:cubicBezTo>
                  <a:cubicBezTo>
                    <a:pt x="30" y="435"/>
                    <a:pt x="30" y="437"/>
                    <a:pt x="30" y="441"/>
                  </a:cubicBezTo>
                  <a:cubicBezTo>
                    <a:pt x="31" y="443"/>
                    <a:pt x="30" y="446"/>
                    <a:pt x="30" y="447"/>
                  </a:cubicBezTo>
                  <a:cubicBezTo>
                    <a:pt x="31" y="449"/>
                    <a:pt x="33" y="450"/>
                    <a:pt x="33" y="451"/>
                  </a:cubicBezTo>
                  <a:cubicBezTo>
                    <a:pt x="34" y="454"/>
                    <a:pt x="31" y="455"/>
                    <a:pt x="29" y="457"/>
                  </a:cubicBezTo>
                  <a:cubicBezTo>
                    <a:pt x="30" y="459"/>
                    <a:pt x="32" y="460"/>
                    <a:pt x="33" y="461"/>
                  </a:cubicBezTo>
                  <a:cubicBezTo>
                    <a:pt x="35" y="463"/>
                    <a:pt x="36" y="464"/>
                    <a:pt x="38" y="466"/>
                  </a:cubicBezTo>
                  <a:cubicBezTo>
                    <a:pt x="40" y="470"/>
                    <a:pt x="41" y="475"/>
                    <a:pt x="43" y="480"/>
                  </a:cubicBezTo>
                  <a:cubicBezTo>
                    <a:pt x="43" y="481"/>
                    <a:pt x="44" y="483"/>
                    <a:pt x="45" y="484"/>
                  </a:cubicBezTo>
                  <a:cubicBezTo>
                    <a:pt x="47" y="484"/>
                    <a:pt x="49" y="484"/>
                    <a:pt x="51" y="48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3" name="Freeform 12"/>
            <p:cNvSpPr>
              <a:spLocks/>
            </p:cNvSpPr>
            <p:nvPr/>
          </p:nvSpPr>
          <p:spPr bwMode="auto">
            <a:xfrm>
              <a:off x="1153697" y="2496375"/>
              <a:ext cx="1373138" cy="1230131"/>
            </a:xfrm>
            <a:custGeom>
              <a:avLst/>
              <a:gdLst>
                <a:gd name="T0" fmla="*/ 129 w 632"/>
                <a:gd name="T1" fmla="*/ 419 h 566"/>
                <a:gd name="T2" fmla="*/ 166 w 632"/>
                <a:gd name="T3" fmla="*/ 430 h 566"/>
                <a:gd name="T4" fmla="*/ 187 w 632"/>
                <a:gd name="T5" fmla="*/ 429 h 566"/>
                <a:gd name="T6" fmla="*/ 213 w 632"/>
                <a:gd name="T7" fmla="*/ 440 h 566"/>
                <a:gd name="T8" fmla="*/ 246 w 632"/>
                <a:gd name="T9" fmla="*/ 449 h 566"/>
                <a:gd name="T10" fmla="*/ 252 w 632"/>
                <a:gd name="T11" fmla="*/ 469 h 566"/>
                <a:gd name="T12" fmla="*/ 265 w 632"/>
                <a:gd name="T13" fmla="*/ 506 h 566"/>
                <a:gd name="T14" fmla="*/ 296 w 632"/>
                <a:gd name="T15" fmla="*/ 537 h 566"/>
                <a:gd name="T16" fmla="*/ 315 w 632"/>
                <a:gd name="T17" fmla="*/ 555 h 566"/>
                <a:gd name="T18" fmla="*/ 331 w 632"/>
                <a:gd name="T19" fmla="*/ 565 h 566"/>
                <a:gd name="T20" fmla="*/ 347 w 632"/>
                <a:gd name="T21" fmla="*/ 537 h 566"/>
                <a:gd name="T22" fmla="*/ 381 w 632"/>
                <a:gd name="T23" fmla="*/ 495 h 566"/>
                <a:gd name="T24" fmla="*/ 371 w 632"/>
                <a:gd name="T25" fmla="*/ 467 h 566"/>
                <a:gd name="T26" fmla="*/ 372 w 632"/>
                <a:gd name="T27" fmla="*/ 441 h 566"/>
                <a:gd name="T28" fmla="*/ 376 w 632"/>
                <a:gd name="T29" fmla="*/ 415 h 566"/>
                <a:gd name="T30" fmla="*/ 411 w 632"/>
                <a:gd name="T31" fmla="*/ 411 h 566"/>
                <a:gd name="T32" fmla="*/ 426 w 632"/>
                <a:gd name="T33" fmla="*/ 441 h 566"/>
                <a:gd name="T34" fmla="*/ 453 w 632"/>
                <a:gd name="T35" fmla="*/ 452 h 566"/>
                <a:gd name="T36" fmla="*/ 442 w 632"/>
                <a:gd name="T37" fmla="*/ 485 h 566"/>
                <a:gd name="T38" fmla="*/ 420 w 632"/>
                <a:gd name="T39" fmla="*/ 508 h 566"/>
                <a:gd name="T40" fmla="*/ 454 w 632"/>
                <a:gd name="T41" fmla="*/ 505 h 566"/>
                <a:gd name="T42" fmla="*/ 483 w 632"/>
                <a:gd name="T43" fmla="*/ 482 h 566"/>
                <a:gd name="T44" fmla="*/ 506 w 632"/>
                <a:gd name="T45" fmla="*/ 480 h 566"/>
                <a:gd name="T46" fmla="*/ 526 w 632"/>
                <a:gd name="T47" fmla="*/ 486 h 566"/>
                <a:gd name="T48" fmla="*/ 532 w 632"/>
                <a:gd name="T49" fmla="*/ 445 h 566"/>
                <a:gd name="T50" fmla="*/ 526 w 632"/>
                <a:gd name="T51" fmla="*/ 418 h 566"/>
                <a:gd name="T52" fmla="*/ 564 w 632"/>
                <a:gd name="T53" fmla="*/ 417 h 566"/>
                <a:gd name="T54" fmla="*/ 546 w 632"/>
                <a:gd name="T55" fmla="*/ 396 h 566"/>
                <a:gd name="T56" fmla="*/ 499 w 632"/>
                <a:gd name="T57" fmla="*/ 365 h 566"/>
                <a:gd name="T58" fmla="*/ 549 w 632"/>
                <a:gd name="T59" fmla="*/ 328 h 566"/>
                <a:gd name="T60" fmla="*/ 588 w 632"/>
                <a:gd name="T61" fmla="*/ 306 h 566"/>
                <a:gd name="T62" fmla="*/ 631 w 632"/>
                <a:gd name="T63" fmla="*/ 282 h 566"/>
                <a:gd name="T64" fmla="*/ 620 w 632"/>
                <a:gd name="T65" fmla="*/ 274 h 566"/>
                <a:gd name="T66" fmla="*/ 594 w 632"/>
                <a:gd name="T67" fmla="*/ 274 h 566"/>
                <a:gd name="T68" fmla="*/ 579 w 632"/>
                <a:gd name="T69" fmla="*/ 272 h 566"/>
                <a:gd name="T70" fmla="*/ 589 w 632"/>
                <a:gd name="T71" fmla="*/ 256 h 566"/>
                <a:gd name="T72" fmla="*/ 584 w 632"/>
                <a:gd name="T73" fmla="*/ 239 h 566"/>
                <a:gd name="T74" fmla="*/ 565 w 632"/>
                <a:gd name="T75" fmla="*/ 204 h 566"/>
                <a:gd name="T76" fmla="*/ 538 w 632"/>
                <a:gd name="T77" fmla="*/ 200 h 566"/>
                <a:gd name="T78" fmla="*/ 532 w 632"/>
                <a:gd name="T79" fmla="*/ 178 h 566"/>
                <a:gd name="T80" fmla="*/ 499 w 632"/>
                <a:gd name="T81" fmla="*/ 174 h 566"/>
                <a:gd name="T82" fmla="*/ 488 w 632"/>
                <a:gd name="T83" fmla="*/ 198 h 566"/>
                <a:gd name="T84" fmla="*/ 466 w 632"/>
                <a:gd name="T85" fmla="*/ 154 h 566"/>
                <a:gd name="T86" fmla="*/ 444 w 632"/>
                <a:gd name="T87" fmla="*/ 99 h 566"/>
                <a:gd name="T88" fmla="*/ 433 w 632"/>
                <a:gd name="T89" fmla="*/ 78 h 566"/>
                <a:gd name="T90" fmla="*/ 395 w 632"/>
                <a:gd name="T91" fmla="*/ 70 h 566"/>
                <a:gd name="T92" fmla="*/ 382 w 632"/>
                <a:gd name="T93" fmla="*/ 61 h 566"/>
                <a:gd name="T94" fmla="*/ 382 w 632"/>
                <a:gd name="T95" fmla="*/ 29 h 566"/>
                <a:gd name="T96" fmla="*/ 374 w 632"/>
                <a:gd name="T97" fmla="*/ 14 h 566"/>
                <a:gd name="T98" fmla="*/ 333 w 632"/>
                <a:gd name="T99" fmla="*/ 0 h 566"/>
                <a:gd name="T100" fmla="*/ 296 w 632"/>
                <a:gd name="T101" fmla="*/ 31 h 566"/>
                <a:gd name="T102" fmla="*/ 240 w 632"/>
                <a:gd name="T103" fmla="*/ 92 h 566"/>
                <a:gd name="T104" fmla="*/ 203 w 632"/>
                <a:gd name="T105" fmla="*/ 131 h 566"/>
                <a:gd name="T106" fmla="*/ 130 w 632"/>
                <a:gd name="T107" fmla="*/ 164 h 566"/>
                <a:gd name="T108" fmla="*/ 62 w 632"/>
                <a:gd name="T109" fmla="*/ 151 h 566"/>
                <a:gd name="T110" fmla="*/ 18 w 632"/>
                <a:gd name="T111" fmla="*/ 195 h 566"/>
                <a:gd name="T112" fmla="*/ 24 w 632"/>
                <a:gd name="T113" fmla="*/ 249 h 566"/>
                <a:gd name="T114" fmla="*/ 50 w 632"/>
                <a:gd name="T115" fmla="*/ 271 h 566"/>
                <a:gd name="T116" fmla="*/ 45 w 632"/>
                <a:gd name="T117" fmla="*/ 306 h 566"/>
                <a:gd name="T118" fmla="*/ 72 w 632"/>
                <a:gd name="T119" fmla="*/ 326 h 566"/>
                <a:gd name="T120" fmla="*/ 95 w 632"/>
                <a:gd name="T121" fmla="*/ 380 h 566"/>
                <a:gd name="T122" fmla="*/ 106 w 632"/>
                <a:gd name="T123" fmla="*/ 417 h 5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32" h="566">
                  <a:moveTo>
                    <a:pt x="121" y="415"/>
                  </a:moveTo>
                  <a:cubicBezTo>
                    <a:pt x="122" y="416"/>
                    <a:pt x="121" y="420"/>
                    <a:pt x="122" y="421"/>
                  </a:cubicBezTo>
                  <a:cubicBezTo>
                    <a:pt x="123" y="424"/>
                    <a:pt x="126" y="424"/>
                    <a:pt x="129" y="423"/>
                  </a:cubicBezTo>
                  <a:cubicBezTo>
                    <a:pt x="129" y="422"/>
                    <a:pt x="129" y="421"/>
                    <a:pt x="129" y="419"/>
                  </a:cubicBezTo>
                  <a:cubicBezTo>
                    <a:pt x="133" y="419"/>
                    <a:pt x="139" y="417"/>
                    <a:pt x="143" y="419"/>
                  </a:cubicBezTo>
                  <a:cubicBezTo>
                    <a:pt x="146" y="421"/>
                    <a:pt x="149" y="422"/>
                    <a:pt x="153" y="421"/>
                  </a:cubicBezTo>
                  <a:cubicBezTo>
                    <a:pt x="156" y="421"/>
                    <a:pt x="160" y="421"/>
                    <a:pt x="161" y="425"/>
                  </a:cubicBezTo>
                  <a:cubicBezTo>
                    <a:pt x="162" y="427"/>
                    <a:pt x="163" y="431"/>
                    <a:pt x="166" y="430"/>
                  </a:cubicBezTo>
                  <a:cubicBezTo>
                    <a:pt x="166" y="428"/>
                    <a:pt x="168" y="423"/>
                    <a:pt x="171" y="424"/>
                  </a:cubicBezTo>
                  <a:cubicBezTo>
                    <a:pt x="171" y="426"/>
                    <a:pt x="172" y="427"/>
                    <a:pt x="174" y="427"/>
                  </a:cubicBezTo>
                  <a:cubicBezTo>
                    <a:pt x="175" y="423"/>
                    <a:pt x="180" y="420"/>
                    <a:pt x="184" y="421"/>
                  </a:cubicBezTo>
                  <a:cubicBezTo>
                    <a:pt x="184" y="424"/>
                    <a:pt x="184" y="427"/>
                    <a:pt x="187" y="429"/>
                  </a:cubicBezTo>
                  <a:cubicBezTo>
                    <a:pt x="191" y="431"/>
                    <a:pt x="197" y="428"/>
                    <a:pt x="199" y="431"/>
                  </a:cubicBezTo>
                  <a:cubicBezTo>
                    <a:pt x="201" y="433"/>
                    <a:pt x="200" y="436"/>
                    <a:pt x="203" y="438"/>
                  </a:cubicBezTo>
                  <a:cubicBezTo>
                    <a:pt x="206" y="441"/>
                    <a:pt x="207" y="443"/>
                    <a:pt x="207" y="447"/>
                  </a:cubicBezTo>
                  <a:cubicBezTo>
                    <a:pt x="211" y="446"/>
                    <a:pt x="211" y="443"/>
                    <a:pt x="213" y="440"/>
                  </a:cubicBezTo>
                  <a:cubicBezTo>
                    <a:pt x="216" y="439"/>
                    <a:pt x="220" y="446"/>
                    <a:pt x="224" y="447"/>
                  </a:cubicBezTo>
                  <a:cubicBezTo>
                    <a:pt x="224" y="450"/>
                    <a:pt x="224" y="452"/>
                    <a:pt x="224" y="454"/>
                  </a:cubicBezTo>
                  <a:cubicBezTo>
                    <a:pt x="229" y="455"/>
                    <a:pt x="239" y="452"/>
                    <a:pt x="240" y="458"/>
                  </a:cubicBezTo>
                  <a:cubicBezTo>
                    <a:pt x="245" y="460"/>
                    <a:pt x="244" y="451"/>
                    <a:pt x="246" y="449"/>
                  </a:cubicBezTo>
                  <a:cubicBezTo>
                    <a:pt x="248" y="446"/>
                    <a:pt x="252" y="448"/>
                    <a:pt x="256" y="448"/>
                  </a:cubicBezTo>
                  <a:cubicBezTo>
                    <a:pt x="256" y="451"/>
                    <a:pt x="255" y="455"/>
                    <a:pt x="255" y="458"/>
                  </a:cubicBezTo>
                  <a:cubicBezTo>
                    <a:pt x="258" y="458"/>
                    <a:pt x="260" y="457"/>
                    <a:pt x="262" y="459"/>
                  </a:cubicBezTo>
                  <a:cubicBezTo>
                    <a:pt x="257" y="462"/>
                    <a:pt x="252" y="463"/>
                    <a:pt x="252" y="469"/>
                  </a:cubicBezTo>
                  <a:cubicBezTo>
                    <a:pt x="251" y="474"/>
                    <a:pt x="254" y="479"/>
                    <a:pt x="259" y="479"/>
                  </a:cubicBezTo>
                  <a:cubicBezTo>
                    <a:pt x="258" y="485"/>
                    <a:pt x="261" y="489"/>
                    <a:pt x="266" y="483"/>
                  </a:cubicBezTo>
                  <a:cubicBezTo>
                    <a:pt x="271" y="477"/>
                    <a:pt x="277" y="485"/>
                    <a:pt x="275" y="491"/>
                  </a:cubicBezTo>
                  <a:cubicBezTo>
                    <a:pt x="273" y="495"/>
                    <a:pt x="262" y="501"/>
                    <a:pt x="265" y="506"/>
                  </a:cubicBezTo>
                  <a:cubicBezTo>
                    <a:pt x="266" y="509"/>
                    <a:pt x="270" y="508"/>
                    <a:pt x="272" y="510"/>
                  </a:cubicBezTo>
                  <a:cubicBezTo>
                    <a:pt x="275" y="513"/>
                    <a:pt x="272" y="517"/>
                    <a:pt x="275" y="520"/>
                  </a:cubicBezTo>
                  <a:cubicBezTo>
                    <a:pt x="290" y="513"/>
                    <a:pt x="279" y="530"/>
                    <a:pt x="284" y="535"/>
                  </a:cubicBezTo>
                  <a:cubicBezTo>
                    <a:pt x="287" y="538"/>
                    <a:pt x="292" y="535"/>
                    <a:pt x="296" y="537"/>
                  </a:cubicBezTo>
                  <a:cubicBezTo>
                    <a:pt x="299" y="538"/>
                    <a:pt x="299" y="544"/>
                    <a:pt x="304" y="543"/>
                  </a:cubicBezTo>
                  <a:cubicBezTo>
                    <a:pt x="304" y="543"/>
                    <a:pt x="304" y="544"/>
                    <a:pt x="304" y="544"/>
                  </a:cubicBezTo>
                  <a:cubicBezTo>
                    <a:pt x="307" y="544"/>
                    <a:pt x="312" y="543"/>
                    <a:pt x="314" y="546"/>
                  </a:cubicBezTo>
                  <a:cubicBezTo>
                    <a:pt x="318" y="549"/>
                    <a:pt x="316" y="551"/>
                    <a:pt x="315" y="555"/>
                  </a:cubicBezTo>
                  <a:cubicBezTo>
                    <a:pt x="314" y="560"/>
                    <a:pt x="323" y="557"/>
                    <a:pt x="325" y="557"/>
                  </a:cubicBezTo>
                  <a:cubicBezTo>
                    <a:pt x="328" y="558"/>
                    <a:pt x="328" y="562"/>
                    <a:pt x="328" y="565"/>
                  </a:cubicBezTo>
                  <a:cubicBezTo>
                    <a:pt x="328" y="565"/>
                    <a:pt x="329" y="565"/>
                    <a:pt x="329" y="565"/>
                  </a:cubicBezTo>
                  <a:cubicBezTo>
                    <a:pt x="330" y="565"/>
                    <a:pt x="330" y="566"/>
                    <a:pt x="331" y="565"/>
                  </a:cubicBezTo>
                  <a:cubicBezTo>
                    <a:pt x="331" y="563"/>
                    <a:pt x="336" y="565"/>
                    <a:pt x="338" y="565"/>
                  </a:cubicBezTo>
                  <a:cubicBezTo>
                    <a:pt x="342" y="558"/>
                    <a:pt x="352" y="562"/>
                    <a:pt x="357" y="556"/>
                  </a:cubicBezTo>
                  <a:cubicBezTo>
                    <a:pt x="361" y="552"/>
                    <a:pt x="348" y="548"/>
                    <a:pt x="346" y="547"/>
                  </a:cubicBezTo>
                  <a:cubicBezTo>
                    <a:pt x="350" y="543"/>
                    <a:pt x="347" y="542"/>
                    <a:pt x="347" y="537"/>
                  </a:cubicBezTo>
                  <a:cubicBezTo>
                    <a:pt x="355" y="534"/>
                    <a:pt x="363" y="533"/>
                    <a:pt x="370" y="529"/>
                  </a:cubicBezTo>
                  <a:cubicBezTo>
                    <a:pt x="375" y="526"/>
                    <a:pt x="376" y="520"/>
                    <a:pt x="376" y="514"/>
                  </a:cubicBezTo>
                  <a:cubicBezTo>
                    <a:pt x="376" y="510"/>
                    <a:pt x="376" y="507"/>
                    <a:pt x="376" y="504"/>
                  </a:cubicBezTo>
                  <a:cubicBezTo>
                    <a:pt x="376" y="500"/>
                    <a:pt x="379" y="498"/>
                    <a:pt x="381" y="495"/>
                  </a:cubicBezTo>
                  <a:cubicBezTo>
                    <a:pt x="383" y="492"/>
                    <a:pt x="382" y="489"/>
                    <a:pt x="380" y="486"/>
                  </a:cubicBezTo>
                  <a:cubicBezTo>
                    <a:pt x="378" y="483"/>
                    <a:pt x="379" y="478"/>
                    <a:pt x="378" y="474"/>
                  </a:cubicBezTo>
                  <a:cubicBezTo>
                    <a:pt x="374" y="474"/>
                    <a:pt x="370" y="474"/>
                    <a:pt x="366" y="474"/>
                  </a:cubicBezTo>
                  <a:cubicBezTo>
                    <a:pt x="367" y="471"/>
                    <a:pt x="370" y="470"/>
                    <a:pt x="371" y="467"/>
                  </a:cubicBezTo>
                  <a:cubicBezTo>
                    <a:pt x="372" y="464"/>
                    <a:pt x="369" y="460"/>
                    <a:pt x="373" y="459"/>
                  </a:cubicBezTo>
                  <a:cubicBezTo>
                    <a:pt x="372" y="456"/>
                    <a:pt x="368" y="455"/>
                    <a:pt x="365" y="455"/>
                  </a:cubicBezTo>
                  <a:cubicBezTo>
                    <a:pt x="365" y="452"/>
                    <a:pt x="364" y="449"/>
                    <a:pt x="366" y="446"/>
                  </a:cubicBezTo>
                  <a:cubicBezTo>
                    <a:pt x="367" y="444"/>
                    <a:pt x="372" y="444"/>
                    <a:pt x="372" y="441"/>
                  </a:cubicBezTo>
                  <a:cubicBezTo>
                    <a:pt x="372" y="437"/>
                    <a:pt x="366" y="430"/>
                    <a:pt x="374" y="431"/>
                  </a:cubicBezTo>
                  <a:cubicBezTo>
                    <a:pt x="374" y="436"/>
                    <a:pt x="376" y="433"/>
                    <a:pt x="378" y="435"/>
                  </a:cubicBezTo>
                  <a:cubicBezTo>
                    <a:pt x="380" y="437"/>
                    <a:pt x="381" y="440"/>
                    <a:pt x="384" y="439"/>
                  </a:cubicBezTo>
                  <a:cubicBezTo>
                    <a:pt x="384" y="431"/>
                    <a:pt x="370" y="424"/>
                    <a:pt x="376" y="415"/>
                  </a:cubicBezTo>
                  <a:cubicBezTo>
                    <a:pt x="379" y="416"/>
                    <a:pt x="379" y="420"/>
                    <a:pt x="381" y="422"/>
                  </a:cubicBezTo>
                  <a:cubicBezTo>
                    <a:pt x="384" y="425"/>
                    <a:pt x="389" y="425"/>
                    <a:pt x="392" y="424"/>
                  </a:cubicBezTo>
                  <a:cubicBezTo>
                    <a:pt x="397" y="422"/>
                    <a:pt x="394" y="417"/>
                    <a:pt x="397" y="414"/>
                  </a:cubicBezTo>
                  <a:cubicBezTo>
                    <a:pt x="399" y="409"/>
                    <a:pt x="407" y="411"/>
                    <a:pt x="411" y="411"/>
                  </a:cubicBezTo>
                  <a:cubicBezTo>
                    <a:pt x="411" y="415"/>
                    <a:pt x="411" y="419"/>
                    <a:pt x="411" y="422"/>
                  </a:cubicBezTo>
                  <a:cubicBezTo>
                    <a:pt x="405" y="421"/>
                    <a:pt x="407" y="427"/>
                    <a:pt x="406" y="431"/>
                  </a:cubicBezTo>
                  <a:cubicBezTo>
                    <a:pt x="401" y="431"/>
                    <a:pt x="399" y="437"/>
                    <a:pt x="405" y="438"/>
                  </a:cubicBezTo>
                  <a:cubicBezTo>
                    <a:pt x="412" y="440"/>
                    <a:pt x="419" y="440"/>
                    <a:pt x="426" y="441"/>
                  </a:cubicBezTo>
                  <a:cubicBezTo>
                    <a:pt x="425" y="448"/>
                    <a:pt x="431" y="443"/>
                    <a:pt x="434" y="441"/>
                  </a:cubicBezTo>
                  <a:cubicBezTo>
                    <a:pt x="438" y="439"/>
                    <a:pt x="440" y="438"/>
                    <a:pt x="446" y="438"/>
                  </a:cubicBezTo>
                  <a:cubicBezTo>
                    <a:pt x="446" y="443"/>
                    <a:pt x="446" y="447"/>
                    <a:pt x="446" y="451"/>
                  </a:cubicBezTo>
                  <a:cubicBezTo>
                    <a:pt x="448" y="452"/>
                    <a:pt x="450" y="452"/>
                    <a:pt x="453" y="452"/>
                  </a:cubicBezTo>
                  <a:cubicBezTo>
                    <a:pt x="453" y="457"/>
                    <a:pt x="452" y="470"/>
                    <a:pt x="445" y="461"/>
                  </a:cubicBezTo>
                  <a:cubicBezTo>
                    <a:pt x="441" y="462"/>
                    <a:pt x="440" y="467"/>
                    <a:pt x="440" y="470"/>
                  </a:cubicBezTo>
                  <a:cubicBezTo>
                    <a:pt x="441" y="473"/>
                    <a:pt x="444" y="471"/>
                    <a:pt x="444" y="476"/>
                  </a:cubicBezTo>
                  <a:cubicBezTo>
                    <a:pt x="444" y="479"/>
                    <a:pt x="441" y="482"/>
                    <a:pt x="442" y="485"/>
                  </a:cubicBezTo>
                  <a:cubicBezTo>
                    <a:pt x="443" y="489"/>
                    <a:pt x="448" y="489"/>
                    <a:pt x="448" y="492"/>
                  </a:cubicBezTo>
                  <a:cubicBezTo>
                    <a:pt x="444" y="493"/>
                    <a:pt x="441" y="496"/>
                    <a:pt x="436" y="497"/>
                  </a:cubicBezTo>
                  <a:cubicBezTo>
                    <a:pt x="432" y="497"/>
                    <a:pt x="430" y="497"/>
                    <a:pt x="426" y="494"/>
                  </a:cubicBezTo>
                  <a:cubicBezTo>
                    <a:pt x="419" y="491"/>
                    <a:pt x="420" y="505"/>
                    <a:pt x="420" y="508"/>
                  </a:cubicBezTo>
                  <a:cubicBezTo>
                    <a:pt x="429" y="508"/>
                    <a:pt x="428" y="512"/>
                    <a:pt x="433" y="516"/>
                  </a:cubicBezTo>
                  <a:cubicBezTo>
                    <a:pt x="434" y="514"/>
                    <a:pt x="434" y="510"/>
                    <a:pt x="435" y="507"/>
                  </a:cubicBezTo>
                  <a:cubicBezTo>
                    <a:pt x="439" y="506"/>
                    <a:pt x="445" y="508"/>
                    <a:pt x="449" y="508"/>
                  </a:cubicBezTo>
                  <a:cubicBezTo>
                    <a:pt x="450" y="506"/>
                    <a:pt x="452" y="505"/>
                    <a:pt x="454" y="505"/>
                  </a:cubicBezTo>
                  <a:cubicBezTo>
                    <a:pt x="455" y="502"/>
                    <a:pt x="453" y="500"/>
                    <a:pt x="453" y="497"/>
                  </a:cubicBezTo>
                  <a:cubicBezTo>
                    <a:pt x="456" y="496"/>
                    <a:pt x="459" y="496"/>
                    <a:pt x="461" y="494"/>
                  </a:cubicBezTo>
                  <a:cubicBezTo>
                    <a:pt x="464" y="490"/>
                    <a:pt x="467" y="485"/>
                    <a:pt x="467" y="480"/>
                  </a:cubicBezTo>
                  <a:cubicBezTo>
                    <a:pt x="472" y="478"/>
                    <a:pt x="477" y="481"/>
                    <a:pt x="483" y="482"/>
                  </a:cubicBezTo>
                  <a:cubicBezTo>
                    <a:pt x="488" y="484"/>
                    <a:pt x="493" y="484"/>
                    <a:pt x="498" y="486"/>
                  </a:cubicBezTo>
                  <a:cubicBezTo>
                    <a:pt x="498" y="485"/>
                    <a:pt x="499" y="483"/>
                    <a:pt x="499" y="482"/>
                  </a:cubicBezTo>
                  <a:cubicBezTo>
                    <a:pt x="501" y="482"/>
                    <a:pt x="503" y="482"/>
                    <a:pt x="505" y="481"/>
                  </a:cubicBezTo>
                  <a:cubicBezTo>
                    <a:pt x="505" y="481"/>
                    <a:pt x="505" y="480"/>
                    <a:pt x="506" y="480"/>
                  </a:cubicBezTo>
                  <a:cubicBezTo>
                    <a:pt x="506" y="482"/>
                    <a:pt x="506" y="485"/>
                    <a:pt x="506" y="487"/>
                  </a:cubicBezTo>
                  <a:cubicBezTo>
                    <a:pt x="509" y="487"/>
                    <a:pt x="511" y="489"/>
                    <a:pt x="514" y="488"/>
                  </a:cubicBezTo>
                  <a:cubicBezTo>
                    <a:pt x="514" y="491"/>
                    <a:pt x="515" y="495"/>
                    <a:pt x="518" y="494"/>
                  </a:cubicBezTo>
                  <a:cubicBezTo>
                    <a:pt x="518" y="490"/>
                    <a:pt x="526" y="491"/>
                    <a:pt x="526" y="486"/>
                  </a:cubicBezTo>
                  <a:cubicBezTo>
                    <a:pt x="520" y="484"/>
                    <a:pt x="523" y="465"/>
                    <a:pt x="522" y="460"/>
                  </a:cubicBezTo>
                  <a:cubicBezTo>
                    <a:pt x="526" y="459"/>
                    <a:pt x="528" y="463"/>
                    <a:pt x="532" y="464"/>
                  </a:cubicBezTo>
                  <a:cubicBezTo>
                    <a:pt x="537" y="466"/>
                    <a:pt x="539" y="458"/>
                    <a:pt x="539" y="455"/>
                  </a:cubicBezTo>
                  <a:cubicBezTo>
                    <a:pt x="539" y="449"/>
                    <a:pt x="537" y="446"/>
                    <a:pt x="532" y="445"/>
                  </a:cubicBezTo>
                  <a:cubicBezTo>
                    <a:pt x="526" y="444"/>
                    <a:pt x="523" y="443"/>
                    <a:pt x="521" y="437"/>
                  </a:cubicBezTo>
                  <a:cubicBezTo>
                    <a:pt x="524" y="437"/>
                    <a:pt x="530" y="437"/>
                    <a:pt x="530" y="432"/>
                  </a:cubicBezTo>
                  <a:cubicBezTo>
                    <a:pt x="529" y="429"/>
                    <a:pt x="527" y="429"/>
                    <a:pt x="526" y="426"/>
                  </a:cubicBezTo>
                  <a:cubicBezTo>
                    <a:pt x="525" y="423"/>
                    <a:pt x="526" y="421"/>
                    <a:pt x="526" y="418"/>
                  </a:cubicBezTo>
                  <a:cubicBezTo>
                    <a:pt x="532" y="418"/>
                    <a:pt x="538" y="419"/>
                    <a:pt x="544" y="419"/>
                  </a:cubicBezTo>
                  <a:cubicBezTo>
                    <a:pt x="549" y="418"/>
                    <a:pt x="552" y="415"/>
                    <a:pt x="557" y="413"/>
                  </a:cubicBezTo>
                  <a:cubicBezTo>
                    <a:pt x="556" y="415"/>
                    <a:pt x="557" y="417"/>
                    <a:pt x="557" y="418"/>
                  </a:cubicBezTo>
                  <a:cubicBezTo>
                    <a:pt x="559" y="418"/>
                    <a:pt x="562" y="416"/>
                    <a:pt x="564" y="417"/>
                  </a:cubicBezTo>
                  <a:cubicBezTo>
                    <a:pt x="565" y="411"/>
                    <a:pt x="565" y="405"/>
                    <a:pt x="565" y="400"/>
                  </a:cubicBezTo>
                  <a:cubicBezTo>
                    <a:pt x="560" y="400"/>
                    <a:pt x="562" y="394"/>
                    <a:pt x="561" y="391"/>
                  </a:cubicBezTo>
                  <a:cubicBezTo>
                    <a:pt x="554" y="390"/>
                    <a:pt x="554" y="393"/>
                    <a:pt x="552" y="399"/>
                  </a:cubicBezTo>
                  <a:cubicBezTo>
                    <a:pt x="550" y="399"/>
                    <a:pt x="548" y="397"/>
                    <a:pt x="546" y="396"/>
                  </a:cubicBezTo>
                  <a:cubicBezTo>
                    <a:pt x="543" y="396"/>
                    <a:pt x="542" y="398"/>
                    <a:pt x="539" y="398"/>
                  </a:cubicBezTo>
                  <a:cubicBezTo>
                    <a:pt x="531" y="399"/>
                    <a:pt x="521" y="398"/>
                    <a:pt x="514" y="395"/>
                  </a:cubicBezTo>
                  <a:cubicBezTo>
                    <a:pt x="509" y="393"/>
                    <a:pt x="506" y="391"/>
                    <a:pt x="506" y="386"/>
                  </a:cubicBezTo>
                  <a:cubicBezTo>
                    <a:pt x="504" y="379"/>
                    <a:pt x="502" y="372"/>
                    <a:pt x="499" y="365"/>
                  </a:cubicBezTo>
                  <a:cubicBezTo>
                    <a:pt x="506" y="366"/>
                    <a:pt x="503" y="357"/>
                    <a:pt x="506" y="355"/>
                  </a:cubicBezTo>
                  <a:cubicBezTo>
                    <a:pt x="513" y="355"/>
                    <a:pt x="519" y="353"/>
                    <a:pt x="522" y="347"/>
                  </a:cubicBezTo>
                  <a:cubicBezTo>
                    <a:pt x="526" y="341"/>
                    <a:pt x="531" y="333"/>
                    <a:pt x="539" y="332"/>
                  </a:cubicBezTo>
                  <a:cubicBezTo>
                    <a:pt x="543" y="331"/>
                    <a:pt x="547" y="331"/>
                    <a:pt x="549" y="328"/>
                  </a:cubicBezTo>
                  <a:cubicBezTo>
                    <a:pt x="551" y="325"/>
                    <a:pt x="552" y="323"/>
                    <a:pt x="555" y="322"/>
                  </a:cubicBezTo>
                  <a:cubicBezTo>
                    <a:pt x="559" y="320"/>
                    <a:pt x="568" y="319"/>
                    <a:pt x="570" y="315"/>
                  </a:cubicBezTo>
                  <a:cubicBezTo>
                    <a:pt x="575" y="314"/>
                    <a:pt x="580" y="313"/>
                    <a:pt x="584" y="310"/>
                  </a:cubicBezTo>
                  <a:cubicBezTo>
                    <a:pt x="586" y="309"/>
                    <a:pt x="587" y="307"/>
                    <a:pt x="588" y="306"/>
                  </a:cubicBezTo>
                  <a:cubicBezTo>
                    <a:pt x="591" y="303"/>
                    <a:pt x="595" y="304"/>
                    <a:pt x="598" y="303"/>
                  </a:cubicBezTo>
                  <a:cubicBezTo>
                    <a:pt x="599" y="290"/>
                    <a:pt x="615" y="296"/>
                    <a:pt x="623" y="294"/>
                  </a:cubicBezTo>
                  <a:cubicBezTo>
                    <a:pt x="623" y="294"/>
                    <a:pt x="625" y="288"/>
                    <a:pt x="625" y="288"/>
                  </a:cubicBezTo>
                  <a:cubicBezTo>
                    <a:pt x="626" y="286"/>
                    <a:pt x="628" y="284"/>
                    <a:pt x="631" y="282"/>
                  </a:cubicBezTo>
                  <a:cubicBezTo>
                    <a:pt x="630" y="280"/>
                    <a:pt x="630" y="278"/>
                    <a:pt x="632" y="277"/>
                  </a:cubicBezTo>
                  <a:cubicBezTo>
                    <a:pt x="629" y="277"/>
                    <a:pt x="627" y="274"/>
                    <a:pt x="626" y="271"/>
                  </a:cubicBezTo>
                  <a:cubicBezTo>
                    <a:pt x="624" y="271"/>
                    <a:pt x="623" y="272"/>
                    <a:pt x="623" y="274"/>
                  </a:cubicBezTo>
                  <a:cubicBezTo>
                    <a:pt x="622" y="274"/>
                    <a:pt x="621" y="274"/>
                    <a:pt x="620" y="274"/>
                  </a:cubicBezTo>
                  <a:cubicBezTo>
                    <a:pt x="619" y="276"/>
                    <a:pt x="619" y="278"/>
                    <a:pt x="619" y="280"/>
                  </a:cubicBezTo>
                  <a:cubicBezTo>
                    <a:pt x="615" y="281"/>
                    <a:pt x="615" y="278"/>
                    <a:pt x="614" y="275"/>
                  </a:cubicBezTo>
                  <a:cubicBezTo>
                    <a:pt x="611" y="274"/>
                    <a:pt x="606" y="280"/>
                    <a:pt x="604" y="277"/>
                  </a:cubicBezTo>
                  <a:cubicBezTo>
                    <a:pt x="601" y="273"/>
                    <a:pt x="598" y="274"/>
                    <a:pt x="594" y="274"/>
                  </a:cubicBezTo>
                  <a:cubicBezTo>
                    <a:pt x="594" y="276"/>
                    <a:pt x="593" y="278"/>
                    <a:pt x="593" y="280"/>
                  </a:cubicBezTo>
                  <a:cubicBezTo>
                    <a:pt x="586" y="280"/>
                    <a:pt x="574" y="276"/>
                    <a:pt x="575" y="286"/>
                  </a:cubicBezTo>
                  <a:cubicBezTo>
                    <a:pt x="568" y="287"/>
                    <a:pt x="572" y="274"/>
                    <a:pt x="579" y="273"/>
                  </a:cubicBezTo>
                  <a:cubicBezTo>
                    <a:pt x="579" y="273"/>
                    <a:pt x="579" y="273"/>
                    <a:pt x="579" y="272"/>
                  </a:cubicBezTo>
                  <a:cubicBezTo>
                    <a:pt x="582" y="272"/>
                    <a:pt x="585" y="272"/>
                    <a:pt x="588" y="272"/>
                  </a:cubicBezTo>
                  <a:cubicBezTo>
                    <a:pt x="589" y="268"/>
                    <a:pt x="594" y="269"/>
                    <a:pt x="597" y="269"/>
                  </a:cubicBezTo>
                  <a:cubicBezTo>
                    <a:pt x="596" y="263"/>
                    <a:pt x="589" y="264"/>
                    <a:pt x="584" y="264"/>
                  </a:cubicBezTo>
                  <a:cubicBezTo>
                    <a:pt x="583" y="259"/>
                    <a:pt x="583" y="255"/>
                    <a:pt x="589" y="256"/>
                  </a:cubicBezTo>
                  <a:cubicBezTo>
                    <a:pt x="588" y="254"/>
                    <a:pt x="589" y="253"/>
                    <a:pt x="591" y="252"/>
                  </a:cubicBezTo>
                  <a:cubicBezTo>
                    <a:pt x="594" y="245"/>
                    <a:pt x="585" y="249"/>
                    <a:pt x="585" y="244"/>
                  </a:cubicBezTo>
                  <a:cubicBezTo>
                    <a:pt x="585" y="244"/>
                    <a:pt x="591" y="244"/>
                    <a:pt x="589" y="241"/>
                  </a:cubicBezTo>
                  <a:cubicBezTo>
                    <a:pt x="587" y="240"/>
                    <a:pt x="585" y="240"/>
                    <a:pt x="584" y="239"/>
                  </a:cubicBezTo>
                  <a:cubicBezTo>
                    <a:pt x="580" y="237"/>
                    <a:pt x="574" y="238"/>
                    <a:pt x="574" y="232"/>
                  </a:cubicBezTo>
                  <a:cubicBezTo>
                    <a:pt x="574" y="224"/>
                    <a:pt x="563" y="210"/>
                    <a:pt x="571" y="203"/>
                  </a:cubicBezTo>
                  <a:cubicBezTo>
                    <a:pt x="573" y="201"/>
                    <a:pt x="574" y="198"/>
                    <a:pt x="574" y="196"/>
                  </a:cubicBezTo>
                  <a:cubicBezTo>
                    <a:pt x="570" y="197"/>
                    <a:pt x="568" y="201"/>
                    <a:pt x="565" y="204"/>
                  </a:cubicBezTo>
                  <a:cubicBezTo>
                    <a:pt x="562" y="206"/>
                    <a:pt x="553" y="206"/>
                    <a:pt x="549" y="204"/>
                  </a:cubicBezTo>
                  <a:cubicBezTo>
                    <a:pt x="549" y="206"/>
                    <a:pt x="550" y="208"/>
                    <a:pt x="550" y="210"/>
                  </a:cubicBezTo>
                  <a:cubicBezTo>
                    <a:pt x="545" y="209"/>
                    <a:pt x="542" y="210"/>
                    <a:pt x="542" y="215"/>
                  </a:cubicBezTo>
                  <a:cubicBezTo>
                    <a:pt x="534" y="217"/>
                    <a:pt x="538" y="204"/>
                    <a:pt x="538" y="200"/>
                  </a:cubicBezTo>
                  <a:cubicBezTo>
                    <a:pt x="539" y="195"/>
                    <a:pt x="537" y="182"/>
                    <a:pt x="544" y="180"/>
                  </a:cubicBezTo>
                  <a:cubicBezTo>
                    <a:pt x="544" y="179"/>
                    <a:pt x="544" y="178"/>
                    <a:pt x="544" y="178"/>
                  </a:cubicBezTo>
                  <a:cubicBezTo>
                    <a:pt x="539" y="177"/>
                    <a:pt x="536" y="169"/>
                    <a:pt x="532" y="172"/>
                  </a:cubicBezTo>
                  <a:cubicBezTo>
                    <a:pt x="532" y="174"/>
                    <a:pt x="532" y="176"/>
                    <a:pt x="532" y="178"/>
                  </a:cubicBezTo>
                  <a:cubicBezTo>
                    <a:pt x="529" y="178"/>
                    <a:pt x="525" y="176"/>
                    <a:pt x="523" y="178"/>
                  </a:cubicBezTo>
                  <a:cubicBezTo>
                    <a:pt x="521" y="179"/>
                    <a:pt x="522" y="183"/>
                    <a:pt x="521" y="185"/>
                  </a:cubicBezTo>
                  <a:cubicBezTo>
                    <a:pt x="510" y="186"/>
                    <a:pt x="508" y="169"/>
                    <a:pt x="495" y="171"/>
                  </a:cubicBezTo>
                  <a:cubicBezTo>
                    <a:pt x="495" y="174"/>
                    <a:pt x="497" y="175"/>
                    <a:pt x="499" y="174"/>
                  </a:cubicBezTo>
                  <a:cubicBezTo>
                    <a:pt x="499" y="175"/>
                    <a:pt x="498" y="175"/>
                    <a:pt x="497" y="176"/>
                  </a:cubicBezTo>
                  <a:cubicBezTo>
                    <a:pt x="496" y="179"/>
                    <a:pt x="498" y="181"/>
                    <a:pt x="499" y="184"/>
                  </a:cubicBezTo>
                  <a:cubicBezTo>
                    <a:pt x="496" y="184"/>
                    <a:pt x="488" y="182"/>
                    <a:pt x="487" y="186"/>
                  </a:cubicBezTo>
                  <a:cubicBezTo>
                    <a:pt x="486" y="190"/>
                    <a:pt x="489" y="194"/>
                    <a:pt x="488" y="198"/>
                  </a:cubicBezTo>
                  <a:cubicBezTo>
                    <a:pt x="486" y="199"/>
                    <a:pt x="485" y="197"/>
                    <a:pt x="482" y="197"/>
                  </a:cubicBezTo>
                  <a:cubicBezTo>
                    <a:pt x="481" y="197"/>
                    <a:pt x="479" y="198"/>
                    <a:pt x="478" y="197"/>
                  </a:cubicBezTo>
                  <a:cubicBezTo>
                    <a:pt x="463" y="194"/>
                    <a:pt x="480" y="175"/>
                    <a:pt x="478" y="168"/>
                  </a:cubicBezTo>
                  <a:cubicBezTo>
                    <a:pt x="476" y="163"/>
                    <a:pt x="471" y="156"/>
                    <a:pt x="466" y="154"/>
                  </a:cubicBezTo>
                  <a:cubicBezTo>
                    <a:pt x="461" y="151"/>
                    <a:pt x="460" y="149"/>
                    <a:pt x="460" y="144"/>
                  </a:cubicBezTo>
                  <a:cubicBezTo>
                    <a:pt x="457" y="143"/>
                    <a:pt x="451" y="145"/>
                    <a:pt x="449" y="141"/>
                  </a:cubicBezTo>
                  <a:cubicBezTo>
                    <a:pt x="448" y="137"/>
                    <a:pt x="447" y="134"/>
                    <a:pt x="445" y="130"/>
                  </a:cubicBezTo>
                  <a:cubicBezTo>
                    <a:pt x="440" y="121"/>
                    <a:pt x="442" y="108"/>
                    <a:pt x="444" y="99"/>
                  </a:cubicBezTo>
                  <a:cubicBezTo>
                    <a:pt x="444" y="101"/>
                    <a:pt x="439" y="98"/>
                    <a:pt x="439" y="97"/>
                  </a:cubicBezTo>
                  <a:cubicBezTo>
                    <a:pt x="438" y="95"/>
                    <a:pt x="438" y="93"/>
                    <a:pt x="438" y="91"/>
                  </a:cubicBezTo>
                  <a:cubicBezTo>
                    <a:pt x="439" y="86"/>
                    <a:pt x="439" y="81"/>
                    <a:pt x="433" y="81"/>
                  </a:cubicBezTo>
                  <a:cubicBezTo>
                    <a:pt x="433" y="80"/>
                    <a:pt x="433" y="79"/>
                    <a:pt x="433" y="78"/>
                  </a:cubicBezTo>
                  <a:cubicBezTo>
                    <a:pt x="428" y="77"/>
                    <a:pt x="414" y="86"/>
                    <a:pt x="412" y="77"/>
                  </a:cubicBezTo>
                  <a:cubicBezTo>
                    <a:pt x="411" y="77"/>
                    <a:pt x="409" y="76"/>
                    <a:pt x="408" y="76"/>
                  </a:cubicBezTo>
                  <a:cubicBezTo>
                    <a:pt x="409" y="75"/>
                    <a:pt x="408" y="73"/>
                    <a:pt x="408" y="71"/>
                  </a:cubicBezTo>
                  <a:cubicBezTo>
                    <a:pt x="404" y="69"/>
                    <a:pt x="395" y="63"/>
                    <a:pt x="395" y="70"/>
                  </a:cubicBezTo>
                  <a:cubicBezTo>
                    <a:pt x="390" y="69"/>
                    <a:pt x="386" y="69"/>
                    <a:pt x="381" y="70"/>
                  </a:cubicBezTo>
                  <a:cubicBezTo>
                    <a:pt x="381" y="68"/>
                    <a:pt x="380" y="67"/>
                    <a:pt x="380" y="66"/>
                  </a:cubicBezTo>
                  <a:cubicBezTo>
                    <a:pt x="378" y="66"/>
                    <a:pt x="374" y="64"/>
                    <a:pt x="375" y="61"/>
                  </a:cubicBezTo>
                  <a:cubicBezTo>
                    <a:pt x="377" y="61"/>
                    <a:pt x="380" y="61"/>
                    <a:pt x="382" y="61"/>
                  </a:cubicBezTo>
                  <a:cubicBezTo>
                    <a:pt x="382" y="58"/>
                    <a:pt x="380" y="53"/>
                    <a:pt x="382" y="49"/>
                  </a:cubicBezTo>
                  <a:cubicBezTo>
                    <a:pt x="384" y="46"/>
                    <a:pt x="384" y="43"/>
                    <a:pt x="384" y="39"/>
                  </a:cubicBezTo>
                  <a:cubicBezTo>
                    <a:pt x="382" y="39"/>
                    <a:pt x="380" y="39"/>
                    <a:pt x="378" y="39"/>
                  </a:cubicBezTo>
                  <a:cubicBezTo>
                    <a:pt x="377" y="35"/>
                    <a:pt x="376" y="29"/>
                    <a:pt x="382" y="29"/>
                  </a:cubicBezTo>
                  <a:cubicBezTo>
                    <a:pt x="382" y="28"/>
                    <a:pt x="382" y="25"/>
                    <a:pt x="382" y="24"/>
                  </a:cubicBezTo>
                  <a:cubicBezTo>
                    <a:pt x="382" y="24"/>
                    <a:pt x="378" y="23"/>
                    <a:pt x="377" y="23"/>
                  </a:cubicBezTo>
                  <a:cubicBezTo>
                    <a:pt x="375" y="21"/>
                    <a:pt x="375" y="19"/>
                    <a:pt x="374" y="16"/>
                  </a:cubicBezTo>
                  <a:cubicBezTo>
                    <a:pt x="374" y="16"/>
                    <a:pt x="374" y="15"/>
                    <a:pt x="374" y="14"/>
                  </a:cubicBezTo>
                  <a:cubicBezTo>
                    <a:pt x="370" y="14"/>
                    <a:pt x="365" y="15"/>
                    <a:pt x="361" y="13"/>
                  </a:cubicBezTo>
                  <a:cubicBezTo>
                    <a:pt x="356" y="12"/>
                    <a:pt x="353" y="11"/>
                    <a:pt x="348" y="11"/>
                  </a:cubicBezTo>
                  <a:cubicBezTo>
                    <a:pt x="345" y="11"/>
                    <a:pt x="339" y="12"/>
                    <a:pt x="339" y="8"/>
                  </a:cubicBezTo>
                  <a:cubicBezTo>
                    <a:pt x="340" y="5"/>
                    <a:pt x="337" y="2"/>
                    <a:pt x="333" y="0"/>
                  </a:cubicBezTo>
                  <a:cubicBezTo>
                    <a:pt x="332" y="3"/>
                    <a:pt x="331" y="5"/>
                    <a:pt x="327" y="5"/>
                  </a:cubicBezTo>
                  <a:cubicBezTo>
                    <a:pt x="323" y="5"/>
                    <a:pt x="320" y="4"/>
                    <a:pt x="316" y="4"/>
                  </a:cubicBezTo>
                  <a:cubicBezTo>
                    <a:pt x="310" y="4"/>
                    <a:pt x="307" y="5"/>
                    <a:pt x="302" y="8"/>
                  </a:cubicBezTo>
                  <a:cubicBezTo>
                    <a:pt x="301" y="16"/>
                    <a:pt x="299" y="23"/>
                    <a:pt x="296" y="31"/>
                  </a:cubicBezTo>
                  <a:cubicBezTo>
                    <a:pt x="294" y="35"/>
                    <a:pt x="293" y="40"/>
                    <a:pt x="291" y="44"/>
                  </a:cubicBezTo>
                  <a:cubicBezTo>
                    <a:pt x="289" y="48"/>
                    <a:pt x="287" y="53"/>
                    <a:pt x="284" y="55"/>
                  </a:cubicBezTo>
                  <a:cubicBezTo>
                    <a:pt x="275" y="62"/>
                    <a:pt x="274" y="73"/>
                    <a:pt x="264" y="80"/>
                  </a:cubicBezTo>
                  <a:cubicBezTo>
                    <a:pt x="256" y="85"/>
                    <a:pt x="248" y="87"/>
                    <a:pt x="240" y="92"/>
                  </a:cubicBezTo>
                  <a:cubicBezTo>
                    <a:pt x="236" y="95"/>
                    <a:pt x="233" y="95"/>
                    <a:pt x="229" y="96"/>
                  </a:cubicBezTo>
                  <a:cubicBezTo>
                    <a:pt x="221" y="98"/>
                    <a:pt x="217" y="106"/>
                    <a:pt x="214" y="113"/>
                  </a:cubicBezTo>
                  <a:cubicBezTo>
                    <a:pt x="208" y="114"/>
                    <a:pt x="212" y="121"/>
                    <a:pt x="211" y="125"/>
                  </a:cubicBezTo>
                  <a:cubicBezTo>
                    <a:pt x="209" y="129"/>
                    <a:pt x="207" y="129"/>
                    <a:pt x="203" y="131"/>
                  </a:cubicBezTo>
                  <a:cubicBezTo>
                    <a:pt x="200" y="133"/>
                    <a:pt x="196" y="134"/>
                    <a:pt x="193" y="137"/>
                  </a:cubicBezTo>
                  <a:cubicBezTo>
                    <a:pt x="189" y="144"/>
                    <a:pt x="189" y="151"/>
                    <a:pt x="183" y="157"/>
                  </a:cubicBezTo>
                  <a:cubicBezTo>
                    <a:pt x="174" y="165"/>
                    <a:pt x="161" y="161"/>
                    <a:pt x="149" y="161"/>
                  </a:cubicBezTo>
                  <a:cubicBezTo>
                    <a:pt x="142" y="161"/>
                    <a:pt x="136" y="161"/>
                    <a:pt x="130" y="164"/>
                  </a:cubicBezTo>
                  <a:cubicBezTo>
                    <a:pt x="123" y="166"/>
                    <a:pt x="115" y="173"/>
                    <a:pt x="108" y="171"/>
                  </a:cubicBezTo>
                  <a:cubicBezTo>
                    <a:pt x="103" y="170"/>
                    <a:pt x="96" y="162"/>
                    <a:pt x="95" y="157"/>
                  </a:cubicBezTo>
                  <a:cubicBezTo>
                    <a:pt x="93" y="151"/>
                    <a:pt x="96" y="149"/>
                    <a:pt x="92" y="145"/>
                  </a:cubicBezTo>
                  <a:cubicBezTo>
                    <a:pt x="83" y="136"/>
                    <a:pt x="69" y="144"/>
                    <a:pt x="62" y="151"/>
                  </a:cubicBezTo>
                  <a:cubicBezTo>
                    <a:pt x="60" y="153"/>
                    <a:pt x="60" y="156"/>
                    <a:pt x="58" y="158"/>
                  </a:cubicBezTo>
                  <a:cubicBezTo>
                    <a:pt x="55" y="162"/>
                    <a:pt x="52" y="166"/>
                    <a:pt x="48" y="170"/>
                  </a:cubicBezTo>
                  <a:cubicBezTo>
                    <a:pt x="45" y="175"/>
                    <a:pt x="40" y="181"/>
                    <a:pt x="35" y="185"/>
                  </a:cubicBezTo>
                  <a:cubicBezTo>
                    <a:pt x="30" y="188"/>
                    <a:pt x="23" y="191"/>
                    <a:pt x="18" y="195"/>
                  </a:cubicBezTo>
                  <a:cubicBezTo>
                    <a:pt x="9" y="200"/>
                    <a:pt x="11" y="203"/>
                    <a:pt x="9" y="213"/>
                  </a:cubicBezTo>
                  <a:cubicBezTo>
                    <a:pt x="8" y="217"/>
                    <a:pt x="5" y="219"/>
                    <a:pt x="4" y="223"/>
                  </a:cubicBezTo>
                  <a:cubicBezTo>
                    <a:pt x="0" y="237"/>
                    <a:pt x="11" y="238"/>
                    <a:pt x="20" y="245"/>
                  </a:cubicBezTo>
                  <a:cubicBezTo>
                    <a:pt x="21" y="246"/>
                    <a:pt x="23" y="248"/>
                    <a:pt x="24" y="249"/>
                  </a:cubicBezTo>
                  <a:cubicBezTo>
                    <a:pt x="26" y="250"/>
                    <a:pt x="26" y="252"/>
                    <a:pt x="28" y="252"/>
                  </a:cubicBezTo>
                  <a:cubicBezTo>
                    <a:pt x="30" y="253"/>
                    <a:pt x="29" y="250"/>
                    <a:pt x="31" y="250"/>
                  </a:cubicBezTo>
                  <a:cubicBezTo>
                    <a:pt x="36" y="250"/>
                    <a:pt x="43" y="251"/>
                    <a:pt x="47" y="254"/>
                  </a:cubicBezTo>
                  <a:cubicBezTo>
                    <a:pt x="52" y="258"/>
                    <a:pt x="50" y="265"/>
                    <a:pt x="50" y="271"/>
                  </a:cubicBezTo>
                  <a:cubicBezTo>
                    <a:pt x="50" y="275"/>
                    <a:pt x="50" y="277"/>
                    <a:pt x="48" y="279"/>
                  </a:cubicBezTo>
                  <a:cubicBezTo>
                    <a:pt x="46" y="282"/>
                    <a:pt x="44" y="283"/>
                    <a:pt x="42" y="285"/>
                  </a:cubicBezTo>
                  <a:cubicBezTo>
                    <a:pt x="40" y="288"/>
                    <a:pt x="39" y="298"/>
                    <a:pt x="40" y="302"/>
                  </a:cubicBezTo>
                  <a:cubicBezTo>
                    <a:pt x="41" y="304"/>
                    <a:pt x="44" y="305"/>
                    <a:pt x="45" y="306"/>
                  </a:cubicBezTo>
                  <a:cubicBezTo>
                    <a:pt x="46" y="308"/>
                    <a:pt x="45" y="312"/>
                    <a:pt x="45" y="315"/>
                  </a:cubicBezTo>
                  <a:cubicBezTo>
                    <a:pt x="50" y="316"/>
                    <a:pt x="48" y="318"/>
                    <a:pt x="50" y="320"/>
                  </a:cubicBezTo>
                  <a:cubicBezTo>
                    <a:pt x="51" y="321"/>
                    <a:pt x="54" y="322"/>
                    <a:pt x="56" y="323"/>
                  </a:cubicBezTo>
                  <a:cubicBezTo>
                    <a:pt x="61" y="325"/>
                    <a:pt x="66" y="325"/>
                    <a:pt x="72" y="326"/>
                  </a:cubicBezTo>
                  <a:cubicBezTo>
                    <a:pt x="81" y="326"/>
                    <a:pt x="80" y="327"/>
                    <a:pt x="80" y="336"/>
                  </a:cubicBezTo>
                  <a:cubicBezTo>
                    <a:pt x="80" y="342"/>
                    <a:pt x="80" y="346"/>
                    <a:pt x="82" y="352"/>
                  </a:cubicBezTo>
                  <a:cubicBezTo>
                    <a:pt x="83" y="357"/>
                    <a:pt x="86" y="362"/>
                    <a:pt x="88" y="367"/>
                  </a:cubicBezTo>
                  <a:cubicBezTo>
                    <a:pt x="90" y="372"/>
                    <a:pt x="94" y="375"/>
                    <a:pt x="95" y="380"/>
                  </a:cubicBezTo>
                  <a:cubicBezTo>
                    <a:pt x="96" y="387"/>
                    <a:pt x="99" y="388"/>
                    <a:pt x="102" y="394"/>
                  </a:cubicBezTo>
                  <a:cubicBezTo>
                    <a:pt x="105" y="399"/>
                    <a:pt x="113" y="408"/>
                    <a:pt x="112" y="413"/>
                  </a:cubicBezTo>
                  <a:cubicBezTo>
                    <a:pt x="108" y="413"/>
                    <a:pt x="104" y="414"/>
                    <a:pt x="103" y="418"/>
                  </a:cubicBezTo>
                  <a:cubicBezTo>
                    <a:pt x="104" y="417"/>
                    <a:pt x="105" y="417"/>
                    <a:pt x="106" y="417"/>
                  </a:cubicBezTo>
                  <a:cubicBezTo>
                    <a:pt x="108" y="415"/>
                    <a:pt x="118" y="412"/>
                    <a:pt x="121" y="41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4" name="Freeform 13"/>
            <p:cNvSpPr>
              <a:spLocks/>
            </p:cNvSpPr>
            <p:nvPr/>
          </p:nvSpPr>
          <p:spPr bwMode="auto">
            <a:xfrm>
              <a:off x="2444918" y="2292278"/>
              <a:ext cx="540092" cy="508158"/>
            </a:xfrm>
            <a:custGeom>
              <a:avLst/>
              <a:gdLst>
                <a:gd name="T0" fmla="*/ 96 w 249"/>
                <a:gd name="T1" fmla="*/ 35 h 234"/>
                <a:gd name="T2" fmla="*/ 69 w 249"/>
                <a:gd name="T3" fmla="*/ 24 h 234"/>
                <a:gd name="T4" fmla="*/ 40 w 249"/>
                <a:gd name="T5" fmla="*/ 26 h 234"/>
                <a:gd name="T6" fmla="*/ 31 w 249"/>
                <a:gd name="T7" fmla="*/ 29 h 234"/>
                <a:gd name="T8" fmla="*/ 22 w 249"/>
                <a:gd name="T9" fmla="*/ 41 h 234"/>
                <a:gd name="T10" fmla="*/ 16 w 249"/>
                <a:gd name="T11" fmla="*/ 50 h 234"/>
                <a:gd name="T12" fmla="*/ 17 w 249"/>
                <a:gd name="T13" fmla="*/ 51 h 234"/>
                <a:gd name="T14" fmla="*/ 11 w 249"/>
                <a:gd name="T15" fmla="*/ 76 h 234"/>
                <a:gd name="T16" fmla="*/ 0 w 249"/>
                <a:gd name="T17" fmla="*/ 89 h 234"/>
                <a:gd name="T18" fmla="*/ 6 w 249"/>
                <a:gd name="T19" fmla="*/ 91 h 234"/>
                <a:gd name="T20" fmla="*/ 9 w 249"/>
                <a:gd name="T21" fmla="*/ 98 h 234"/>
                <a:gd name="T22" fmla="*/ 19 w 249"/>
                <a:gd name="T23" fmla="*/ 108 h 234"/>
                <a:gd name="T24" fmla="*/ 7 w 249"/>
                <a:gd name="T25" fmla="*/ 135 h 234"/>
                <a:gd name="T26" fmla="*/ 25 w 249"/>
                <a:gd name="T27" fmla="*/ 146 h 234"/>
                <a:gd name="T28" fmla="*/ 32 w 249"/>
                <a:gd name="T29" fmla="*/ 158 h 234"/>
                <a:gd name="T30" fmla="*/ 46 w 249"/>
                <a:gd name="T31" fmla="*/ 144 h 234"/>
                <a:gd name="T32" fmla="*/ 66 w 249"/>
                <a:gd name="T33" fmla="*/ 156 h 234"/>
                <a:gd name="T34" fmla="*/ 92 w 249"/>
                <a:gd name="T35" fmla="*/ 176 h 234"/>
                <a:gd name="T36" fmla="*/ 81 w 249"/>
                <a:gd name="T37" fmla="*/ 185 h 234"/>
                <a:gd name="T38" fmla="*/ 101 w 249"/>
                <a:gd name="T39" fmla="*/ 197 h 234"/>
                <a:gd name="T40" fmla="*/ 123 w 249"/>
                <a:gd name="T41" fmla="*/ 213 h 234"/>
                <a:gd name="T42" fmla="*/ 142 w 249"/>
                <a:gd name="T43" fmla="*/ 221 h 234"/>
                <a:gd name="T44" fmla="*/ 158 w 249"/>
                <a:gd name="T45" fmla="*/ 227 h 234"/>
                <a:gd name="T46" fmla="*/ 168 w 249"/>
                <a:gd name="T47" fmla="*/ 233 h 234"/>
                <a:gd name="T48" fmla="*/ 183 w 249"/>
                <a:gd name="T49" fmla="*/ 222 h 234"/>
                <a:gd name="T50" fmla="*/ 182 w 249"/>
                <a:gd name="T51" fmla="*/ 210 h 234"/>
                <a:gd name="T52" fmla="*/ 197 w 249"/>
                <a:gd name="T53" fmla="*/ 186 h 234"/>
                <a:gd name="T54" fmla="*/ 202 w 249"/>
                <a:gd name="T55" fmla="*/ 184 h 234"/>
                <a:gd name="T56" fmla="*/ 198 w 249"/>
                <a:gd name="T57" fmla="*/ 167 h 234"/>
                <a:gd name="T58" fmla="*/ 207 w 249"/>
                <a:gd name="T59" fmla="*/ 158 h 234"/>
                <a:gd name="T60" fmla="*/ 214 w 249"/>
                <a:gd name="T61" fmla="*/ 138 h 234"/>
                <a:gd name="T62" fmla="*/ 222 w 249"/>
                <a:gd name="T63" fmla="*/ 125 h 234"/>
                <a:gd name="T64" fmla="*/ 238 w 249"/>
                <a:gd name="T65" fmla="*/ 114 h 234"/>
                <a:gd name="T66" fmla="*/ 244 w 249"/>
                <a:gd name="T67" fmla="*/ 104 h 234"/>
                <a:gd name="T68" fmla="*/ 230 w 249"/>
                <a:gd name="T69" fmla="*/ 95 h 234"/>
                <a:gd name="T70" fmla="*/ 219 w 249"/>
                <a:gd name="T71" fmla="*/ 86 h 234"/>
                <a:gd name="T72" fmla="*/ 203 w 249"/>
                <a:gd name="T73" fmla="*/ 79 h 234"/>
                <a:gd name="T74" fmla="*/ 192 w 249"/>
                <a:gd name="T75" fmla="*/ 64 h 234"/>
                <a:gd name="T76" fmla="*/ 185 w 249"/>
                <a:gd name="T77" fmla="*/ 57 h 234"/>
                <a:gd name="T78" fmla="*/ 175 w 249"/>
                <a:gd name="T79" fmla="*/ 54 h 234"/>
                <a:gd name="T80" fmla="*/ 158 w 249"/>
                <a:gd name="T81" fmla="*/ 41 h 234"/>
                <a:gd name="T82" fmla="*/ 151 w 249"/>
                <a:gd name="T83" fmla="*/ 45 h 234"/>
                <a:gd name="T84" fmla="*/ 132 w 249"/>
                <a:gd name="T85" fmla="*/ 30 h 234"/>
                <a:gd name="T86" fmla="*/ 126 w 249"/>
                <a:gd name="T87" fmla="*/ 11 h 234"/>
                <a:gd name="T88" fmla="*/ 113 w 249"/>
                <a:gd name="T89" fmla="*/ 0 h 234"/>
                <a:gd name="T90" fmla="*/ 109 w 249"/>
                <a:gd name="T91" fmla="*/ 6 h 234"/>
                <a:gd name="T92" fmla="*/ 102 w 249"/>
                <a:gd name="T93" fmla="*/ 15 h 234"/>
                <a:gd name="T94" fmla="*/ 108 w 249"/>
                <a:gd name="T95" fmla="*/ 34 h 2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249" h="234">
                  <a:moveTo>
                    <a:pt x="108" y="34"/>
                  </a:moveTo>
                  <a:cubicBezTo>
                    <a:pt x="108" y="36"/>
                    <a:pt x="97" y="35"/>
                    <a:pt x="96" y="35"/>
                  </a:cubicBezTo>
                  <a:cubicBezTo>
                    <a:pt x="96" y="28"/>
                    <a:pt x="85" y="26"/>
                    <a:pt x="81" y="26"/>
                  </a:cubicBezTo>
                  <a:cubicBezTo>
                    <a:pt x="76" y="26"/>
                    <a:pt x="73" y="26"/>
                    <a:pt x="69" y="24"/>
                  </a:cubicBezTo>
                  <a:cubicBezTo>
                    <a:pt x="65" y="23"/>
                    <a:pt x="58" y="21"/>
                    <a:pt x="54" y="21"/>
                  </a:cubicBezTo>
                  <a:cubicBezTo>
                    <a:pt x="51" y="27"/>
                    <a:pt x="44" y="23"/>
                    <a:pt x="40" y="26"/>
                  </a:cubicBezTo>
                  <a:cubicBezTo>
                    <a:pt x="40" y="27"/>
                    <a:pt x="39" y="32"/>
                    <a:pt x="37" y="32"/>
                  </a:cubicBezTo>
                  <a:cubicBezTo>
                    <a:pt x="35" y="33"/>
                    <a:pt x="33" y="30"/>
                    <a:pt x="31" y="29"/>
                  </a:cubicBezTo>
                  <a:cubicBezTo>
                    <a:pt x="27" y="27"/>
                    <a:pt x="19" y="36"/>
                    <a:pt x="19" y="40"/>
                  </a:cubicBezTo>
                  <a:cubicBezTo>
                    <a:pt x="20" y="40"/>
                    <a:pt x="21" y="41"/>
                    <a:pt x="22" y="41"/>
                  </a:cubicBezTo>
                  <a:cubicBezTo>
                    <a:pt x="22" y="44"/>
                    <a:pt x="17" y="43"/>
                    <a:pt x="15" y="43"/>
                  </a:cubicBezTo>
                  <a:cubicBezTo>
                    <a:pt x="15" y="46"/>
                    <a:pt x="16" y="47"/>
                    <a:pt x="16" y="50"/>
                  </a:cubicBezTo>
                  <a:cubicBezTo>
                    <a:pt x="17" y="50"/>
                    <a:pt x="17" y="50"/>
                    <a:pt x="17" y="50"/>
                  </a:cubicBezTo>
                  <a:cubicBezTo>
                    <a:pt x="17" y="50"/>
                    <a:pt x="17" y="51"/>
                    <a:pt x="17" y="51"/>
                  </a:cubicBezTo>
                  <a:cubicBezTo>
                    <a:pt x="13" y="51"/>
                    <a:pt x="10" y="62"/>
                    <a:pt x="10" y="64"/>
                  </a:cubicBezTo>
                  <a:cubicBezTo>
                    <a:pt x="15" y="64"/>
                    <a:pt x="11" y="73"/>
                    <a:pt x="11" y="76"/>
                  </a:cubicBezTo>
                  <a:cubicBezTo>
                    <a:pt x="14" y="76"/>
                    <a:pt x="15" y="80"/>
                    <a:pt x="13" y="82"/>
                  </a:cubicBezTo>
                  <a:cubicBezTo>
                    <a:pt x="11" y="83"/>
                    <a:pt x="4" y="87"/>
                    <a:pt x="0" y="89"/>
                  </a:cubicBezTo>
                  <a:cubicBezTo>
                    <a:pt x="1" y="91"/>
                    <a:pt x="2" y="92"/>
                    <a:pt x="3" y="94"/>
                  </a:cubicBezTo>
                  <a:cubicBezTo>
                    <a:pt x="5" y="93"/>
                    <a:pt x="6" y="92"/>
                    <a:pt x="6" y="91"/>
                  </a:cubicBezTo>
                  <a:cubicBezTo>
                    <a:pt x="6" y="92"/>
                    <a:pt x="5" y="93"/>
                    <a:pt x="3" y="94"/>
                  </a:cubicBezTo>
                  <a:cubicBezTo>
                    <a:pt x="5" y="95"/>
                    <a:pt x="7" y="97"/>
                    <a:pt x="9" y="98"/>
                  </a:cubicBezTo>
                  <a:cubicBezTo>
                    <a:pt x="13" y="102"/>
                    <a:pt x="20" y="103"/>
                    <a:pt x="26" y="106"/>
                  </a:cubicBezTo>
                  <a:cubicBezTo>
                    <a:pt x="23" y="106"/>
                    <a:pt x="21" y="107"/>
                    <a:pt x="19" y="108"/>
                  </a:cubicBezTo>
                  <a:cubicBezTo>
                    <a:pt x="18" y="113"/>
                    <a:pt x="17" y="119"/>
                    <a:pt x="14" y="123"/>
                  </a:cubicBezTo>
                  <a:cubicBezTo>
                    <a:pt x="11" y="126"/>
                    <a:pt x="4" y="130"/>
                    <a:pt x="7" y="135"/>
                  </a:cubicBezTo>
                  <a:cubicBezTo>
                    <a:pt x="9" y="138"/>
                    <a:pt x="8" y="145"/>
                    <a:pt x="11" y="147"/>
                  </a:cubicBezTo>
                  <a:cubicBezTo>
                    <a:pt x="15" y="149"/>
                    <a:pt x="21" y="146"/>
                    <a:pt x="25" y="146"/>
                  </a:cubicBezTo>
                  <a:cubicBezTo>
                    <a:pt x="24" y="148"/>
                    <a:pt x="26" y="151"/>
                    <a:pt x="24" y="153"/>
                  </a:cubicBezTo>
                  <a:cubicBezTo>
                    <a:pt x="26" y="154"/>
                    <a:pt x="30" y="160"/>
                    <a:pt x="32" y="158"/>
                  </a:cubicBezTo>
                  <a:cubicBezTo>
                    <a:pt x="36" y="155"/>
                    <a:pt x="33" y="152"/>
                    <a:pt x="39" y="150"/>
                  </a:cubicBezTo>
                  <a:cubicBezTo>
                    <a:pt x="43" y="149"/>
                    <a:pt x="42" y="144"/>
                    <a:pt x="46" y="144"/>
                  </a:cubicBezTo>
                  <a:cubicBezTo>
                    <a:pt x="50" y="145"/>
                    <a:pt x="53" y="140"/>
                    <a:pt x="57" y="143"/>
                  </a:cubicBezTo>
                  <a:cubicBezTo>
                    <a:pt x="62" y="147"/>
                    <a:pt x="63" y="151"/>
                    <a:pt x="66" y="156"/>
                  </a:cubicBezTo>
                  <a:cubicBezTo>
                    <a:pt x="70" y="161"/>
                    <a:pt x="77" y="164"/>
                    <a:pt x="82" y="169"/>
                  </a:cubicBezTo>
                  <a:cubicBezTo>
                    <a:pt x="84" y="170"/>
                    <a:pt x="92" y="173"/>
                    <a:pt x="92" y="176"/>
                  </a:cubicBezTo>
                  <a:cubicBezTo>
                    <a:pt x="92" y="179"/>
                    <a:pt x="84" y="179"/>
                    <a:pt x="82" y="180"/>
                  </a:cubicBezTo>
                  <a:cubicBezTo>
                    <a:pt x="81" y="181"/>
                    <a:pt x="80" y="183"/>
                    <a:pt x="81" y="185"/>
                  </a:cubicBezTo>
                  <a:cubicBezTo>
                    <a:pt x="85" y="187"/>
                    <a:pt x="86" y="192"/>
                    <a:pt x="90" y="193"/>
                  </a:cubicBezTo>
                  <a:cubicBezTo>
                    <a:pt x="90" y="200"/>
                    <a:pt x="96" y="197"/>
                    <a:pt x="101" y="197"/>
                  </a:cubicBezTo>
                  <a:cubicBezTo>
                    <a:pt x="108" y="197"/>
                    <a:pt x="108" y="201"/>
                    <a:pt x="108" y="207"/>
                  </a:cubicBezTo>
                  <a:cubicBezTo>
                    <a:pt x="113" y="206"/>
                    <a:pt x="118" y="212"/>
                    <a:pt x="123" y="213"/>
                  </a:cubicBezTo>
                  <a:cubicBezTo>
                    <a:pt x="127" y="214"/>
                    <a:pt x="129" y="215"/>
                    <a:pt x="129" y="220"/>
                  </a:cubicBezTo>
                  <a:cubicBezTo>
                    <a:pt x="133" y="220"/>
                    <a:pt x="138" y="220"/>
                    <a:pt x="142" y="221"/>
                  </a:cubicBezTo>
                  <a:cubicBezTo>
                    <a:pt x="148" y="222"/>
                    <a:pt x="153" y="219"/>
                    <a:pt x="158" y="220"/>
                  </a:cubicBezTo>
                  <a:cubicBezTo>
                    <a:pt x="158" y="222"/>
                    <a:pt x="158" y="225"/>
                    <a:pt x="158" y="227"/>
                  </a:cubicBezTo>
                  <a:cubicBezTo>
                    <a:pt x="160" y="227"/>
                    <a:pt x="161" y="227"/>
                    <a:pt x="163" y="227"/>
                  </a:cubicBezTo>
                  <a:cubicBezTo>
                    <a:pt x="163" y="231"/>
                    <a:pt x="169" y="227"/>
                    <a:pt x="168" y="233"/>
                  </a:cubicBezTo>
                  <a:cubicBezTo>
                    <a:pt x="170" y="233"/>
                    <a:pt x="172" y="234"/>
                    <a:pt x="174" y="233"/>
                  </a:cubicBezTo>
                  <a:cubicBezTo>
                    <a:pt x="175" y="232"/>
                    <a:pt x="180" y="226"/>
                    <a:pt x="183" y="222"/>
                  </a:cubicBezTo>
                  <a:cubicBezTo>
                    <a:pt x="181" y="221"/>
                    <a:pt x="179" y="220"/>
                    <a:pt x="178" y="219"/>
                  </a:cubicBezTo>
                  <a:cubicBezTo>
                    <a:pt x="177" y="215"/>
                    <a:pt x="180" y="212"/>
                    <a:pt x="182" y="210"/>
                  </a:cubicBezTo>
                  <a:cubicBezTo>
                    <a:pt x="186" y="206"/>
                    <a:pt x="188" y="202"/>
                    <a:pt x="191" y="197"/>
                  </a:cubicBezTo>
                  <a:cubicBezTo>
                    <a:pt x="193" y="194"/>
                    <a:pt x="194" y="189"/>
                    <a:pt x="197" y="186"/>
                  </a:cubicBezTo>
                  <a:cubicBezTo>
                    <a:pt x="197" y="185"/>
                    <a:pt x="197" y="185"/>
                    <a:pt x="197" y="184"/>
                  </a:cubicBezTo>
                  <a:cubicBezTo>
                    <a:pt x="199" y="184"/>
                    <a:pt x="201" y="184"/>
                    <a:pt x="202" y="184"/>
                  </a:cubicBezTo>
                  <a:cubicBezTo>
                    <a:pt x="203" y="182"/>
                    <a:pt x="202" y="181"/>
                    <a:pt x="200" y="180"/>
                  </a:cubicBezTo>
                  <a:cubicBezTo>
                    <a:pt x="199" y="176"/>
                    <a:pt x="197" y="171"/>
                    <a:pt x="198" y="167"/>
                  </a:cubicBezTo>
                  <a:cubicBezTo>
                    <a:pt x="201" y="166"/>
                    <a:pt x="200" y="163"/>
                    <a:pt x="201" y="161"/>
                  </a:cubicBezTo>
                  <a:cubicBezTo>
                    <a:pt x="203" y="158"/>
                    <a:pt x="205" y="160"/>
                    <a:pt x="207" y="158"/>
                  </a:cubicBezTo>
                  <a:cubicBezTo>
                    <a:pt x="210" y="154"/>
                    <a:pt x="206" y="146"/>
                    <a:pt x="208" y="142"/>
                  </a:cubicBezTo>
                  <a:cubicBezTo>
                    <a:pt x="209" y="139"/>
                    <a:pt x="212" y="139"/>
                    <a:pt x="214" y="138"/>
                  </a:cubicBezTo>
                  <a:cubicBezTo>
                    <a:pt x="217" y="137"/>
                    <a:pt x="218" y="135"/>
                    <a:pt x="219" y="132"/>
                  </a:cubicBezTo>
                  <a:cubicBezTo>
                    <a:pt x="220" y="130"/>
                    <a:pt x="220" y="127"/>
                    <a:pt x="222" y="125"/>
                  </a:cubicBezTo>
                  <a:cubicBezTo>
                    <a:pt x="224" y="124"/>
                    <a:pt x="228" y="125"/>
                    <a:pt x="230" y="124"/>
                  </a:cubicBezTo>
                  <a:cubicBezTo>
                    <a:pt x="231" y="121"/>
                    <a:pt x="236" y="117"/>
                    <a:pt x="238" y="114"/>
                  </a:cubicBezTo>
                  <a:cubicBezTo>
                    <a:pt x="239" y="110"/>
                    <a:pt x="240" y="110"/>
                    <a:pt x="245" y="111"/>
                  </a:cubicBezTo>
                  <a:cubicBezTo>
                    <a:pt x="249" y="112"/>
                    <a:pt x="244" y="105"/>
                    <a:pt x="244" y="104"/>
                  </a:cubicBezTo>
                  <a:cubicBezTo>
                    <a:pt x="242" y="102"/>
                    <a:pt x="241" y="100"/>
                    <a:pt x="238" y="100"/>
                  </a:cubicBezTo>
                  <a:cubicBezTo>
                    <a:pt x="233" y="99"/>
                    <a:pt x="232" y="100"/>
                    <a:pt x="230" y="95"/>
                  </a:cubicBezTo>
                  <a:cubicBezTo>
                    <a:pt x="228" y="92"/>
                    <a:pt x="228" y="88"/>
                    <a:pt x="224" y="87"/>
                  </a:cubicBezTo>
                  <a:cubicBezTo>
                    <a:pt x="223" y="87"/>
                    <a:pt x="221" y="87"/>
                    <a:pt x="219" y="86"/>
                  </a:cubicBezTo>
                  <a:cubicBezTo>
                    <a:pt x="217" y="85"/>
                    <a:pt x="216" y="83"/>
                    <a:pt x="213" y="82"/>
                  </a:cubicBezTo>
                  <a:cubicBezTo>
                    <a:pt x="210" y="80"/>
                    <a:pt x="206" y="80"/>
                    <a:pt x="203" y="79"/>
                  </a:cubicBezTo>
                  <a:cubicBezTo>
                    <a:pt x="200" y="79"/>
                    <a:pt x="195" y="80"/>
                    <a:pt x="193" y="77"/>
                  </a:cubicBezTo>
                  <a:cubicBezTo>
                    <a:pt x="191" y="74"/>
                    <a:pt x="191" y="68"/>
                    <a:pt x="192" y="64"/>
                  </a:cubicBezTo>
                  <a:cubicBezTo>
                    <a:pt x="189" y="64"/>
                    <a:pt x="188" y="61"/>
                    <a:pt x="186" y="59"/>
                  </a:cubicBezTo>
                  <a:cubicBezTo>
                    <a:pt x="186" y="58"/>
                    <a:pt x="186" y="58"/>
                    <a:pt x="185" y="57"/>
                  </a:cubicBezTo>
                  <a:cubicBezTo>
                    <a:pt x="184" y="56"/>
                    <a:pt x="183" y="55"/>
                    <a:pt x="181" y="54"/>
                  </a:cubicBezTo>
                  <a:cubicBezTo>
                    <a:pt x="179" y="54"/>
                    <a:pt x="177" y="55"/>
                    <a:pt x="175" y="54"/>
                  </a:cubicBezTo>
                  <a:cubicBezTo>
                    <a:pt x="173" y="53"/>
                    <a:pt x="167" y="46"/>
                    <a:pt x="167" y="44"/>
                  </a:cubicBezTo>
                  <a:cubicBezTo>
                    <a:pt x="164" y="43"/>
                    <a:pt x="162" y="40"/>
                    <a:pt x="158" y="41"/>
                  </a:cubicBezTo>
                  <a:cubicBezTo>
                    <a:pt x="156" y="41"/>
                    <a:pt x="154" y="44"/>
                    <a:pt x="151" y="44"/>
                  </a:cubicBezTo>
                  <a:cubicBezTo>
                    <a:pt x="151" y="44"/>
                    <a:pt x="151" y="45"/>
                    <a:pt x="151" y="45"/>
                  </a:cubicBezTo>
                  <a:cubicBezTo>
                    <a:pt x="144" y="46"/>
                    <a:pt x="142" y="38"/>
                    <a:pt x="139" y="35"/>
                  </a:cubicBezTo>
                  <a:cubicBezTo>
                    <a:pt x="137" y="33"/>
                    <a:pt x="134" y="33"/>
                    <a:pt x="132" y="30"/>
                  </a:cubicBezTo>
                  <a:cubicBezTo>
                    <a:pt x="131" y="28"/>
                    <a:pt x="132" y="26"/>
                    <a:pt x="130" y="24"/>
                  </a:cubicBezTo>
                  <a:cubicBezTo>
                    <a:pt x="124" y="23"/>
                    <a:pt x="127" y="17"/>
                    <a:pt x="126" y="11"/>
                  </a:cubicBezTo>
                  <a:cubicBezTo>
                    <a:pt x="124" y="12"/>
                    <a:pt x="122" y="11"/>
                    <a:pt x="120" y="11"/>
                  </a:cubicBezTo>
                  <a:cubicBezTo>
                    <a:pt x="123" y="10"/>
                    <a:pt x="115" y="1"/>
                    <a:pt x="113" y="0"/>
                  </a:cubicBezTo>
                  <a:cubicBezTo>
                    <a:pt x="113" y="2"/>
                    <a:pt x="113" y="4"/>
                    <a:pt x="113" y="5"/>
                  </a:cubicBezTo>
                  <a:cubicBezTo>
                    <a:pt x="111" y="7"/>
                    <a:pt x="110" y="6"/>
                    <a:pt x="109" y="6"/>
                  </a:cubicBezTo>
                  <a:cubicBezTo>
                    <a:pt x="106" y="8"/>
                    <a:pt x="108" y="10"/>
                    <a:pt x="106" y="13"/>
                  </a:cubicBezTo>
                  <a:cubicBezTo>
                    <a:pt x="105" y="15"/>
                    <a:pt x="103" y="16"/>
                    <a:pt x="102" y="15"/>
                  </a:cubicBezTo>
                  <a:cubicBezTo>
                    <a:pt x="102" y="20"/>
                    <a:pt x="103" y="25"/>
                    <a:pt x="104" y="27"/>
                  </a:cubicBezTo>
                  <a:cubicBezTo>
                    <a:pt x="105" y="29"/>
                    <a:pt x="107" y="31"/>
                    <a:pt x="108" y="3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5" name="Freeform 14"/>
            <p:cNvSpPr>
              <a:spLocks/>
            </p:cNvSpPr>
            <p:nvPr/>
          </p:nvSpPr>
          <p:spPr bwMode="auto">
            <a:xfrm>
              <a:off x="2350506" y="2496375"/>
              <a:ext cx="1171818" cy="1153769"/>
            </a:xfrm>
            <a:custGeom>
              <a:avLst/>
              <a:gdLst>
                <a:gd name="T0" fmla="*/ 172 w 539"/>
                <a:gd name="T1" fmla="*/ 126 h 531"/>
                <a:gd name="T2" fmla="*/ 125 w 539"/>
                <a:gd name="T3" fmla="*/ 86 h 531"/>
                <a:gd name="T4" fmla="*/ 82 w 539"/>
                <a:gd name="T5" fmla="*/ 56 h 531"/>
                <a:gd name="T6" fmla="*/ 57 w 539"/>
                <a:gd name="T7" fmla="*/ 29 h 531"/>
                <a:gd name="T8" fmla="*/ 29 w 539"/>
                <a:gd name="T9" fmla="*/ 24 h 531"/>
                <a:gd name="T10" fmla="*/ 6 w 539"/>
                <a:gd name="T11" fmla="*/ 56 h 531"/>
                <a:gd name="T12" fmla="*/ 8 w 539"/>
                <a:gd name="T13" fmla="*/ 123 h 531"/>
                <a:gd name="T14" fmla="*/ 12 w 539"/>
                <a:gd name="T15" fmla="*/ 127 h 531"/>
                <a:gd name="T16" fmla="*/ 15 w 539"/>
                <a:gd name="T17" fmla="*/ 140 h 531"/>
                <a:gd name="T18" fmla="*/ 28 w 539"/>
                <a:gd name="T19" fmla="*/ 171 h 531"/>
                <a:gd name="T20" fmla="*/ 23 w 539"/>
                <a:gd name="T21" fmla="*/ 196 h 531"/>
                <a:gd name="T22" fmla="*/ 34 w 539"/>
                <a:gd name="T23" fmla="*/ 244 h 531"/>
                <a:gd name="T24" fmla="*/ 28 w 539"/>
                <a:gd name="T25" fmla="*/ 272 h 531"/>
                <a:gd name="T26" fmla="*/ 63 w 539"/>
                <a:gd name="T27" fmla="*/ 275 h 531"/>
                <a:gd name="T28" fmla="*/ 80 w 539"/>
                <a:gd name="T29" fmla="*/ 282 h 531"/>
                <a:gd name="T30" fmla="*/ 113 w 539"/>
                <a:gd name="T31" fmla="*/ 285 h 531"/>
                <a:gd name="T32" fmla="*/ 139 w 539"/>
                <a:gd name="T33" fmla="*/ 327 h 531"/>
                <a:gd name="T34" fmla="*/ 115 w 539"/>
                <a:gd name="T35" fmla="*/ 368 h 531"/>
                <a:gd name="T36" fmla="*/ 82 w 539"/>
                <a:gd name="T37" fmla="*/ 391 h 531"/>
                <a:gd name="T38" fmla="*/ 68 w 539"/>
                <a:gd name="T39" fmla="*/ 435 h 531"/>
                <a:gd name="T40" fmla="*/ 99 w 539"/>
                <a:gd name="T41" fmla="*/ 479 h 531"/>
                <a:gd name="T42" fmla="*/ 122 w 539"/>
                <a:gd name="T43" fmla="*/ 470 h 531"/>
                <a:gd name="T44" fmla="*/ 106 w 539"/>
                <a:gd name="T45" fmla="*/ 435 h 531"/>
                <a:gd name="T46" fmla="*/ 114 w 539"/>
                <a:gd name="T47" fmla="*/ 394 h 531"/>
                <a:gd name="T48" fmla="*/ 119 w 539"/>
                <a:gd name="T49" fmla="*/ 406 h 531"/>
                <a:gd name="T50" fmla="*/ 127 w 539"/>
                <a:gd name="T51" fmla="*/ 411 h 531"/>
                <a:gd name="T52" fmla="*/ 152 w 539"/>
                <a:gd name="T53" fmla="*/ 414 h 531"/>
                <a:gd name="T54" fmla="*/ 169 w 539"/>
                <a:gd name="T55" fmla="*/ 421 h 531"/>
                <a:gd name="T56" fmla="*/ 224 w 539"/>
                <a:gd name="T57" fmla="*/ 399 h 531"/>
                <a:gd name="T58" fmla="*/ 226 w 539"/>
                <a:gd name="T59" fmla="*/ 429 h 531"/>
                <a:gd name="T60" fmla="*/ 244 w 539"/>
                <a:gd name="T61" fmla="*/ 425 h 531"/>
                <a:gd name="T62" fmla="*/ 262 w 539"/>
                <a:gd name="T63" fmla="*/ 423 h 531"/>
                <a:gd name="T64" fmla="*/ 262 w 539"/>
                <a:gd name="T65" fmla="*/ 440 h 531"/>
                <a:gd name="T66" fmla="*/ 304 w 539"/>
                <a:gd name="T67" fmla="*/ 422 h 531"/>
                <a:gd name="T68" fmla="*/ 329 w 539"/>
                <a:gd name="T69" fmla="*/ 433 h 531"/>
                <a:gd name="T70" fmla="*/ 365 w 539"/>
                <a:gd name="T71" fmla="*/ 462 h 531"/>
                <a:gd name="T72" fmla="*/ 401 w 539"/>
                <a:gd name="T73" fmla="*/ 463 h 531"/>
                <a:gd name="T74" fmla="*/ 401 w 539"/>
                <a:gd name="T75" fmla="*/ 487 h 531"/>
                <a:gd name="T76" fmla="*/ 405 w 539"/>
                <a:gd name="T77" fmla="*/ 519 h 531"/>
                <a:gd name="T78" fmla="*/ 438 w 539"/>
                <a:gd name="T79" fmla="*/ 516 h 531"/>
                <a:gd name="T80" fmla="*/ 446 w 539"/>
                <a:gd name="T81" fmla="*/ 503 h 531"/>
                <a:gd name="T82" fmla="*/ 450 w 539"/>
                <a:gd name="T83" fmla="*/ 478 h 531"/>
                <a:gd name="T84" fmla="*/ 454 w 539"/>
                <a:gd name="T85" fmla="*/ 416 h 531"/>
                <a:gd name="T86" fmla="*/ 508 w 539"/>
                <a:gd name="T87" fmla="*/ 385 h 531"/>
                <a:gd name="T88" fmla="*/ 503 w 539"/>
                <a:gd name="T89" fmla="*/ 352 h 531"/>
                <a:gd name="T90" fmla="*/ 492 w 539"/>
                <a:gd name="T91" fmla="*/ 314 h 531"/>
                <a:gd name="T92" fmla="*/ 510 w 539"/>
                <a:gd name="T93" fmla="*/ 291 h 531"/>
                <a:gd name="T94" fmla="*/ 471 w 539"/>
                <a:gd name="T95" fmla="*/ 239 h 531"/>
                <a:gd name="T96" fmla="*/ 419 w 539"/>
                <a:gd name="T97" fmla="*/ 236 h 531"/>
                <a:gd name="T98" fmla="*/ 370 w 539"/>
                <a:gd name="T99" fmla="*/ 208 h 531"/>
                <a:gd name="T100" fmla="*/ 324 w 539"/>
                <a:gd name="T101" fmla="*/ 190 h 531"/>
                <a:gd name="T102" fmla="*/ 289 w 539"/>
                <a:gd name="T103" fmla="*/ 160 h 531"/>
                <a:gd name="T104" fmla="*/ 250 w 539"/>
                <a:gd name="T105" fmla="*/ 135 h 531"/>
                <a:gd name="T106" fmla="*/ 224 w 539"/>
                <a:gd name="T107" fmla="*/ 131 h 5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39" h="531">
                  <a:moveTo>
                    <a:pt x="211" y="139"/>
                  </a:moveTo>
                  <a:cubicBezTo>
                    <a:pt x="212" y="133"/>
                    <a:pt x="206" y="137"/>
                    <a:pt x="206" y="133"/>
                  </a:cubicBezTo>
                  <a:cubicBezTo>
                    <a:pt x="204" y="133"/>
                    <a:pt x="203" y="133"/>
                    <a:pt x="201" y="133"/>
                  </a:cubicBezTo>
                  <a:cubicBezTo>
                    <a:pt x="201" y="131"/>
                    <a:pt x="201" y="128"/>
                    <a:pt x="201" y="126"/>
                  </a:cubicBezTo>
                  <a:cubicBezTo>
                    <a:pt x="196" y="125"/>
                    <a:pt x="191" y="128"/>
                    <a:pt x="185" y="127"/>
                  </a:cubicBezTo>
                  <a:cubicBezTo>
                    <a:pt x="181" y="126"/>
                    <a:pt x="176" y="126"/>
                    <a:pt x="172" y="126"/>
                  </a:cubicBezTo>
                  <a:cubicBezTo>
                    <a:pt x="172" y="121"/>
                    <a:pt x="170" y="120"/>
                    <a:pt x="166" y="119"/>
                  </a:cubicBezTo>
                  <a:cubicBezTo>
                    <a:pt x="161" y="118"/>
                    <a:pt x="156" y="112"/>
                    <a:pt x="151" y="113"/>
                  </a:cubicBezTo>
                  <a:cubicBezTo>
                    <a:pt x="151" y="107"/>
                    <a:pt x="151" y="103"/>
                    <a:pt x="144" y="103"/>
                  </a:cubicBezTo>
                  <a:cubicBezTo>
                    <a:pt x="139" y="103"/>
                    <a:pt x="133" y="106"/>
                    <a:pt x="133" y="99"/>
                  </a:cubicBezTo>
                  <a:cubicBezTo>
                    <a:pt x="129" y="98"/>
                    <a:pt x="128" y="93"/>
                    <a:pt x="124" y="91"/>
                  </a:cubicBezTo>
                  <a:cubicBezTo>
                    <a:pt x="123" y="89"/>
                    <a:pt x="124" y="87"/>
                    <a:pt x="125" y="86"/>
                  </a:cubicBezTo>
                  <a:cubicBezTo>
                    <a:pt x="127" y="85"/>
                    <a:pt x="135" y="85"/>
                    <a:pt x="135" y="82"/>
                  </a:cubicBezTo>
                  <a:cubicBezTo>
                    <a:pt x="135" y="79"/>
                    <a:pt x="127" y="76"/>
                    <a:pt x="125" y="75"/>
                  </a:cubicBezTo>
                  <a:cubicBezTo>
                    <a:pt x="120" y="70"/>
                    <a:pt x="113" y="67"/>
                    <a:pt x="109" y="62"/>
                  </a:cubicBezTo>
                  <a:cubicBezTo>
                    <a:pt x="106" y="57"/>
                    <a:pt x="105" y="53"/>
                    <a:pt x="100" y="49"/>
                  </a:cubicBezTo>
                  <a:cubicBezTo>
                    <a:pt x="96" y="46"/>
                    <a:pt x="93" y="51"/>
                    <a:pt x="89" y="50"/>
                  </a:cubicBezTo>
                  <a:cubicBezTo>
                    <a:pt x="85" y="50"/>
                    <a:pt x="86" y="55"/>
                    <a:pt x="82" y="56"/>
                  </a:cubicBezTo>
                  <a:cubicBezTo>
                    <a:pt x="76" y="58"/>
                    <a:pt x="79" y="61"/>
                    <a:pt x="75" y="64"/>
                  </a:cubicBezTo>
                  <a:cubicBezTo>
                    <a:pt x="73" y="66"/>
                    <a:pt x="69" y="60"/>
                    <a:pt x="67" y="59"/>
                  </a:cubicBezTo>
                  <a:cubicBezTo>
                    <a:pt x="69" y="57"/>
                    <a:pt x="67" y="54"/>
                    <a:pt x="68" y="52"/>
                  </a:cubicBezTo>
                  <a:cubicBezTo>
                    <a:pt x="64" y="52"/>
                    <a:pt x="58" y="55"/>
                    <a:pt x="54" y="53"/>
                  </a:cubicBezTo>
                  <a:cubicBezTo>
                    <a:pt x="51" y="51"/>
                    <a:pt x="52" y="44"/>
                    <a:pt x="50" y="41"/>
                  </a:cubicBezTo>
                  <a:cubicBezTo>
                    <a:pt x="47" y="36"/>
                    <a:pt x="54" y="32"/>
                    <a:pt x="57" y="29"/>
                  </a:cubicBezTo>
                  <a:cubicBezTo>
                    <a:pt x="60" y="25"/>
                    <a:pt x="61" y="19"/>
                    <a:pt x="62" y="14"/>
                  </a:cubicBezTo>
                  <a:cubicBezTo>
                    <a:pt x="64" y="13"/>
                    <a:pt x="66" y="12"/>
                    <a:pt x="69" y="12"/>
                  </a:cubicBezTo>
                  <a:cubicBezTo>
                    <a:pt x="63" y="9"/>
                    <a:pt x="56" y="8"/>
                    <a:pt x="52" y="4"/>
                  </a:cubicBezTo>
                  <a:cubicBezTo>
                    <a:pt x="50" y="3"/>
                    <a:pt x="48" y="1"/>
                    <a:pt x="46" y="0"/>
                  </a:cubicBezTo>
                  <a:cubicBezTo>
                    <a:pt x="45" y="1"/>
                    <a:pt x="43" y="2"/>
                    <a:pt x="43" y="3"/>
                  </a:cubicBezTo>
                  <a:cubicBezTo>
                    <a:pt x="39" y="10"/>
                    <a:pt x="30" y="15"/>
                    <a:pt x="29" y="24"/>
                  </a:cubicBezTo>
                  <a:cubicBezTo>
                    <a:pt x="26" y="24"/>
                    <a:pt x="23" y="23"/>
                    <a:pt x="22" y="27"/>
                  </a:cubicBezTo>
                  <a:cubicBezTo>
                    <a:pt x="22" y="29"/>
                    <a:pt x="20" y="29"/>
                    <a:pt x="19" y="32"/>
                  </a:cubicBezTo>
                  <a:cubicBezTo>
                    <a:pt x="13" y="31"/>
                    <a:pt x="14" y="38"/>
                    <a:pt x="14" y="42"/>
                  </a:cubicBezTo>
                  <a:cubicBezTo>
                    <a:pt x="14" y="45"/>
                    <a:pt x="13" y="47"/>
                    <a:pt x="11" y="49"/>
                  </a:cubicBezTo>
                  <a:cubicBezTo>
                    <a:pt x="9" y="51"/>
                    <a:pt x="9" y="54"/>
                    <a:pt x="7" y="56"/>
                  </a:cubicBezTo>
                  <a:cubicBezTo>
                    <a:pt x="7" y="56"/>
                    <a:pt x="6" y="56"/>
                    <a:pt x="6" y="56"/>
                  </a:cubicBezTo>
                  <a:cubicBezTo>
                    <a:pt x="3" y="64"/>
                    <a:pt x="0" y="76"/>
                    <a:pt x="3" y="84"/>
                  </a:cubicBezTo>
                  <a:cubicBezTo>
                    <a:pt x="5" y="92"/>
                    <a:pt x="5" y="109"/>
                    <a:pt x="5" y="119"/>
                  </a:cubicBezTo>
                  <a:cubicBezTo>
                    <a:pt x="6" y="120"/>
                    <a:pt x="6" y="120"/>
                    <a:pt x="6" y="120"/>
                  </a:cubicBezTo>
                  <a:cubicBezTo>
                    <a:pt x="7" y="120"/>
                    <a:pt x="7" y="119"/>
                    <a:pt x="8" y="119"/>
                  </a:cubicBezTo>
                  <a:cubicBezTo>
                    <a:pt x="8" y="119"/>
                    <a:pt x="10" y="121"/>
                    <a:pt x="10" y="121"/>
                  </a:cubicBezTo>
                  <a:cubicBezTo>
                    <a:pt x="10" y="123"/>
                    <a:pt x="9" y="122"/>
                    <a:pt x="8" y="123"/>
                  </a:cubicBezTo>
                  <a:cubicBezTo>
                    <a:pt x="8" y="123"/>
                    <a:pt x="9" y="124"/>
                    <a:pt x="9" y="124"/>
                  </a:cubicBezTo>
                  <a:cubicBezTo>
                    <a:pt x="9" y="124"/>
                    <a:pt x="10" y="124"/>
                    <a:pt x="10" y="124"/>
                  </a:cubicBezTo>
                  <a:cubicBezTo>
                    <a:pt x="10" y="125"/>
                    <a:pt x="10" y="125"/>
                    <a:pt x="10" y="125"/>
                  </a:cubicBezTo>
                  <a:cubicBezTo>
                    <a:pt x="10" y="125"/>
                    <a:pt x="10" y="126"/>
                    <a:pt x="11" y="126"/>
                  </a:cubicBezTo>
                  <a:cubicBezTo>
                    <a:pt x="11" y="126"/>
                    <a:pt x="11" y="126"/>
                    <a:pt x="11" y="127"/>
                  </a:cubicBezTo>
                  <a:cubicBezTo>
                    <a:pt x="12" y="127"/>
                    <a:pt x="12" y="127"/>
                    <a:pt x="12" y="127"/>
                  </a:cubicBezTo>
                  <a:cubicBezTo>
                    <a:pt x="12" y="128"/>
                    <a:pt x="13" y="128"/>
                    <a:pt x="13" y="129"/>
                  </a:cubicBezTo>
                  <a:cubicBezTo>
                    <a:pt x="13" y="130"/>
                    <a:pt x="14" y="129"/>
                    <a:pt x="15" y="129"/>
                  </a:cubicBezTo>
                  <a:cubicBezTo>
                    <a:pt x="15" y="130"/>
                    <a:pt x="15" y="131"/>
                    <a:pt x="15" y="131"/>
                  </a:cubicBezTo>
                  <a:cubicBezTo>
                    <a:pt x="15" y="132"/>
                    <a:pt x="15" y="133"/>
                    <a:pt x="15" y="134"/>
                  </a:cubicBezTo>
                  <a:cubicBezTo>
                    <a:pt x="15" y="135"/>
                    <a:pt x="17" y="136"/>
                    <a:pt x="15" y="137"/>
                  </a:cubicBezTo>
                  <a:cubicBezTo>
                    <a:pt x="13" y="137"/>
                    <a:pt x="14" y="139"/>
                    <a:pt x="15" y="140"/>
                  </a:cubicBezTo>
                  <a:cubicBezTo>
                    <a:pt x="16" y="141"/>
                    <a:pt x="17" y="143"/>
                    <a:pt x="15" y="144"/>
                  </a:cubicBezTo>
                  <a:cubicBezTo>
                    <a:pt x="16" y="145"/>
                    <a:pt x="17" y="146"/>
                    <a:pt x="17" y="147"/>
                  </a:cubicBezTo>
                  <a:cubicBezTo>
                    <a:pt x="18" y="151"/>
                    <a:pt x="17" y="154"/>
                    <a:pt x="20" y="157"/>
                  </a:cubicBezTo>
                  <a:cubicBezTo>
                    <a:pt x="23" y="161"/>
                    <a:pt x="26" y="165"/>
                    <a:pt x="28" y="170"/>
                  </a:cubicBezTo>
                  <a:cubicBezTo>
                    <a:pt x="28" y="170"/>
                    <a:pt x="28" y="170"/>
                    <a:pt x="28" y="171"/>
                  </a:cubicBezTo>
                  <a:cubicBezTo>
                    <a:pt x="28" y="171"/>
                    <a:pt x="28" y="171"/>
                    <a:pt x="28" y="171"/>
                  </a:cubicBezTo>
                  <a:cubicBezTo>
                    <a:pt x="31" y="176"/>
                    <a:pt x="31" y="180"/>
                    <a:pt x="31" y="185"/>
                  </a:cubicBezTo>
                  <a:cubicBezTo>
                    <a:pt x="31" y="185"/>
                    <a:pt x="31" y="186"/>
                    <a:pt x="31" y="186"/>
                  </a:cubicBezTo>
                  <a:cubicBezTo>
                    <a:pt x="31" y="188"/>
                    <a:pt x="31" y="189"/>
                    <a:pt x="32" y="190"/>
                  </a:cubicBezTo>
                  <a:cubicBezTo>
                    <a:pt x="32" y="191"/>
                    <a:pt x="32" y="191"/>
                    <a:pt x="32" y="191"/>
                  </a:cubicBezTo>
                  <a:cubicBezTo>
                    <a:pt x="32" y="192"/>
                    <a:pt x="32" y="194"/>
                    <a:pt x="32" y="195"/>
                  </a:cubicBezTo>
                  <a:cubicBezTo>
                    <a:pt x="29" y="197"/>
                    <a:pt x="25" y="195"/>
                    <a:pt x="23" y="196"/>
                  </a:cubicBezTo>
                  <a:cubicBezTo>
                    <a:pt x="23" y="196"/>
                    <a:pt x="23" y="196"/>
                    <a:pt x="23" y="196"/>
                  </a:cubicBezTo>
                  <a:cubicBezTo>
                    <a:pt x="23" y="198"/>
                    <a:pt x="22" y="201"/>
                    <a:pt x="20" y="203"/>
                  </a:cubicBezTo>
                  <a:cubicBezTo>
                    <a:pt x="12" y="210"/>
                    <a:pt x="23" y="224"/>
                    <a:pt x="23" y="232"/>
                  </a:cubicBezTo>
                  <a:cubicBezTo>
                    <a:pt x="23" y="238"/>
                    <a:pt x="29" y="237"/>
                    <a:pt x="33" y="239"/>
                  </a:cubicBezTo>
                  <a:cubicBezTo>
                    <a:pt x="34" y="240"/>
                    <a:pt x="36" y="240"/>
                    <a:pt x="38" y="241"/>
                  </a:cubicBezTo>
                  <a:cubicBezTo>
                    <a:pt x="40" y="244"/>
                    <a:pt x="34" y="244"/>
                    <a:pt x="34" y="244"/>
                  </a:cubicBezTo>
                  <a:cubicBezTo>
                    <a:pt x="34" y="249"/>
                    <a:pt x="43" y="245"/>
                    <a:pt x="40" y="252"/>
                  </a:cubicBezTo>
                  <a:cubicBezTo>
                    <a:pt x="38" y="253"/>
                    <a:pt x="37" y="254"/>
                    <a:pt x="38" y="256"/>
                  </a:cubicBezTo>
                  <a:cubicBezTo>
                    <a:pt x="32" y="255"/>
                    <a:pt x="32" y="259"/>
                    <a:pt x="33" y="264"/>
                  </a:cubicBezTo>
                  <a:cubicBezTo>
                    <a:pt x="38" y="264"/>
                    <a:pt x="45" y="263"/>
                    <a:pt x="46" y="269"/>
                  </a:cubicBezTo>
                  <a:cubicBezTo>
                    <a:pt x="43" y="269"/>
                    <a:pt x="38" y="268"/>
                    <a:pt x="37" y="272"/>
                  </a:cubicBezTo>
                  <a:cubicBezTo>
                    <a:pt x="34" y="272"/>
                    <a:pt x="31" y="272"/>
                    <a:pt x="28" y="272"/>
                  </a:cubicBezTo>
                  <a:cubicBezTo>
                    <a:pt x="28" y="273"/>
                    <a:pt x="28" y="273"/>
                    <a:pt x="28" y="273"/>
                  </a:cubicBezTo>
                  <a:cubicBezTo>
                    <a:pt x="21" y="274"/>
                    <a:pt x="17" y="287"/>
                    <a:pt x="24" y="286"/>
                  </a:cubicBezTo>
                  <a:cubicBezTo>
                    <a:pt x="23" y="276"/>
                    <a:pt x="35" y="280"/>
                    <a:pt x="42" y="280"/>
                  </a:cubicBezTo>
                  <a:cubicBezTo>
                    <a:pt x="42" y="278"/>
                    <a:pt x="43" y="276"/>
                    <a:pt x="43" y="274"/>
                  </a:cubicBezTo>
                  <a:cubicBezTo>
                    <a:pt x="47" y="274"/>
                    <a:pt x="50" y="273"/>
                    <a:pt x="53" y="277"/>
                  </a:cubicBezTo>
                  <a:cubicBezTo>
                    <a:pt x="55" y="280"/>
                    <a:pt x="60" y="274"/>
                    <a:pt x="63" y="275"/>
                  </a:cubicBezTo>
                  <a:cubicBezTo>
                    <a:pt x="64" y="278"/>
                    <a:pt x="64" y="281"/>
                    <a:pt x="68" y="280"/>
                  </a:cubicBezTo>
                  <a:cubicBezTo>
                    <a:pt x="68" y="278"/>
                    <a:pt x="68" y="276"/>
                    <a:pt x="69" y="274"/>
                  </a:cubicBezTo>
                  <a:cubicBezTo>
                    <a:pt x="70" y="274"/>
                    <a:pt x="71" y="274"/>
                    <a:pt x="72" y="274"/>
                  </a:cubicBezTo>
                  <a:cubicBezTo>
                    <a:pt x="72" y="272"/>
                    <a:pt x="73" y="271"/>
                    <a:pt x="75" y="271"/>
                  </a:cubicBezTo>
                  <a:cubicBezTo>
                    <a:pt x="76" y="274"/>
                    <a:pt x="78" y="277"/>
                    <a:pt x="81" y="277"/>
                  </a:cubicBezTo>
                  <a:cubicBezTo>
                    <a:pt x="79" y="278"/>
                    <a:pt x="79" y="280"/>
                    <a:pt x="80" y="282"/>
                  </a:cubicBezTo>
                  <a:cubicBezTo>
                    <a:pt x="82" y="280"/>
                    <a:pt x="84" y="279"/>
                    <a:pt x="85" y="278"/>
                  </a:cubicBezTo>
                  <a:cubicBezTo>
                    <a:pt x="84" y="279"/>
                    <a:pt x="82" y="280"/>
                    <a:pt x="80" y="282"/>
                  </a:cubicBezTo>
                  <a:cubicBezTo>
                    <a:pt x="80" y="282"/>
                    <a:pt x="81" y="283"/>
                    <a:pt x="81" y="283"/>
                  </a:cubicBezTo>
                  <a:cubicBezTo>
                    <a:pt x="85" y="284"/>
                    <a:pt x="88" y="282"/>
                    <a:pt x="91" y="282"/>
                  </a:cubicBezTo>
                  <a:cubicBezTo>
                    <a:pt x="95" y="283"/>
                    <a:pt x="98" y="285"/>
                    <a:pt x="102" y="285"/>
                  </a:cubicBezTo>
                  <a:cubicBezTo>
                    <a:pt x="106" y="286"/>
                    <a:pt x="110" y="286"/>
                    <a:pt x="113" y="285"/>
                  </a:cubicBezTo>
                  <a:cubicBezTo>
                    <a:pt x="113" y="285"/>
                    <a:pt x="114" y="284"/>
                    <a:pt x="114" y="284"/>
                  </a:cubicBezTo>
                  <a:cubicBezTo>
                    <a:pt x="119" y="283"/>
                    <a:pt x="121" y="286"/>
                    <a:pt x="125" y="289"/>
                  </a:cubicBezTo>
                  <a:cubicBezTo>
                    <a:pt x="125" y="292"/>
                    <a:pt x="128" y="293"/>
                    <a:pt x="131" y="293"/>
                  </a:cubicBezTo>
                  <a:cubicBezTo>
                    <a:pt x="135" y="294"/>
                    <a:pt x="135" y="296"/>
                    <a:pt x="134" y="300"/>
                  </a:cubicBezTo>
                  <a:cubicBezTo>
                    <a:pt x="134" y="305"/>
                    <a:pt x="138" y="308"/>
                    <a:pt x="139" y="312"/>
                  </a:cubicBezTo>
                  <a:cubicBezTo>
                    <a:pt x="141" y="317"/>
                    <a:pt x="139" y="322"/>
                    <a:pt x="139" y="327"/>
                  </a:cubicBezTo>
                  <a:cubicBezTo>
                    <a:pt x="133" y="327"/>
                    <a:pt x="136" y="333"/>
                    <a:pt x="133" y="334"/>
                  </a:cubicBezTo>
                  <a:cubicBezTo>
                    <a:pt x="131" y="336"/>
                    <a:pt x="132" y="338"/>
                    <a:pt x="132" y="341"/>
                  </a:cubicBezTo>
                  <a:cubicBezTo>
                    <a:pt x="128" y="343"/>
                    <a:pt x="128" y="350"/>
                    <a:pt x="124" y="352"/>
                  </a:cubicBezTo>
                  <a:cubicBezTo>
                    <a:pt x="123" y="356"/>
                    <a:pt x="121" y="359"/>
                    <a:pt x="120" y="363"/>
                  </a:cubicBezTo>
                  <a:cubicBezTo>
                    <a:pt x="116" y="359"/>
                    <a:pt x="116" y="365"/>
                    <a:pt x="117" y="368"/>
                  </a:cubicBezTo>
                  <a:cubicBezTo>
                    <a:pt x="116" y="368"/>
                    <a:pt x="116" y="368"/>
                    <a:pt x="115" y="368"/>
                  </a:cubicBezTo>
                  <a:cubicBezTo>
                    <a:pt x="115" y="371"/>
                    <a:pt x="120" y="374"/>
                    <a:pt x="118" y="377"/>
                  </a:cubicBezTo>
                  <a:cubicBezTo>
                    <a:pt x="117" y="379"/>
                    <a:pt x="115" y="378"/>
                    <a:pt x="113" y="378"/>
                  </a:cubicBezTo>
                  <a:cubicBezTo>
                    <a:pt x="110" y="378"/>
                    <a:pt x="109" y="380"/>
                    <a:pt x="107" y="381"/>
                  </a:cubicBezTo>
                  <a:cubicBezTo>
                    <a:pt x="103" y="383"/>
                    <a:pt x="97" y="381"/>
                    <a:pt x="93" y="381"/>
                  </a:cubicBezTo>
                  <a:cubicBezTo>
                    <a:pt x="88" y="382"/>
                    <a:pt x="89" y="387"/>
                    <a:pt x="89" y="391"/>
                  </a:cubicBezTo>
                  <a:cubicBezTo>
                    <a:pt x="87" y="391"/>
                    <a:pt x="83" y="389"/>
                    <a:pt x="82" y="391"/>
                  </a:cubicBezTo>
                  <a:cubicBezTo>
                    <a:pt x="81" y="393"/>
                    <a:pt x="82" y="396"/>
                    <a:pt x="82" y="398"/>
                  </a:cubicBezTo>
                  <a:cubicBezTo>
                    <a:pt x="81" y="401"/>
                    <a:pt x="80" y="409"/>
                    <a:pt x="86" y="408"/>
                  </a:cubicBezTo>
                  <a:cubicBezTo>
                    <a:pt x="87" y="411"/>
                    <a:pt x="88" y="413"/>
                    <a:pt x="88" y="415"/>
                  </a:cubicBezTo>
                  <a:cubicBezTo>
                    <a:pt x="83" y="414"/>
                    <a:pt x="85" y="420"/>
                    <a:pt x="81" y="419"/>
                  </a:cubicBezTo>
                  <a:cubicBezTo>
                    <a:pt x="80" y="424"/>
                    <a:pt x="81" y="428"/>
                    <a:pt x="77" y="431"/>
                  </a:cubicBezTo>
                  <a:cubicBezTo>
                    <a:pt x="75" y="433"/>
                    <a:pt x="71" y="436"/>
                    <a:pt x="68" y="435"/>
                  </a:cubicBezTo>
                  <a:cubicBezTo>
                    <a:pt x="68" y="440"/>
                    <a:pt x="82" y="461"/>
                    <a:pt x="72" y="463"/>
                  </a:cubicBezTo>
                  <a:cubicBezTo>
                    <a:pt x="71" y="467"/>
                    <a:pt x="74" y="467"/>
                    <a:pt x="77" y="468"/>
                  </a:cubicBezTo>
                  <a:cubicBezTo>
                    <a:pt x="84" y="470"/>
                    <a:pt x="80" y="479"/>
                    <a:pt x="80" y="484"/>
                  </a:cubicBezTo>
                  <a:cubicBezTo>
                    <a:pt x="82" y="484"/>
                    <a:pt x="84" y="485"/>
                    <a:pt x="86" y="484"/>
                  </a:cubicBezTo>
                  <a:cubicBezTo>
                    <a:pt x="86" y="480"/>
                    <a:pt x="87" y="477"/>
                    <a:pt x="91" y="475"/>
                  </a:cubicBezTo>
                  <a:cubicBezTo>
                    <a:pt x="91" y="479"/>
                    <a:pt x="96" y="477"/>
                    <a:pt x="99" y="479"/>
                  </a:cubicBezTo>
                  <a:cubicBezTo>
                    <a:pt x="102" y="482"/>
                    <a:pt x="100" y="490"/>
                    <a:pt x="106" y="491"/>
                  </a:cubicBezTo>
                  <a:cubicBezTo>
                    <a:pt x="106" y="490"/>
                    <a:pt x="107" y="488"/>
                    <a:pt x="106" y="487"/>
                  </a:cubicBezTo>
                  <a:cubicBezTo>
                    <a:pt x="109" y="486"/>
                    <a:pt x="114" y="487"/>
                    <a:pt x="113" y="491"/>
                  </a:cubicBezTo>
                  <a:cubicBezTo>
                    <a:pt x="118" y="490"/>
                    <a:pt x="121" y="486"/>
                    <a:pt x="125" y="485"/>
                  </a:cubicBezTo>
                  <a:cubicBezTo>
                    <a:pt x="125" y="482"/>
                    <a:pt x="126" y="478"/>
                    <a:pt x="129" y="477"/>
                  </a:cubicBezTo>
                  <a:cubicBezTo>
                    <a:pt x="127" y="474"/>
                    <a:pt x="125" y="472"/>
                    <a:pt x="122" y="470"/>
                  </a:cubicBezTo>
                  <a:cubicBezTo>
                    <a:pt x="121" y="468"/>
                    <a:pt x="123" y="467"/>
                    <a:pt x="125" y="467"/>
                  </a:cubicBezTo>
                  <a:cubicBezTo>
                    <a:pt x="125" y="466"/>
                    <a:pt x="125" y="463"/>
                    <a:pt x="125" y="462"/>
                  </a:cubicBezTo>
                  <a:cubicBezTo>
                    <a:pt x="124" y="460"/>
                    <a:pt x="122" y="459"/>
                    <a:pt x="122" y="457"/>
                  </a:cubicBezTo>
                  <a:cubicBezTo>
                    <a:pt x="119" y="456"/>
                    <a:pt x="115" y="459"/>
                    <a:pt x="111" y="458"/>
                  </a:cubicBezTo>
                  <a:cubicBezTo>
                    <a:pt x="111" y="453"/>
                    <a:pt x="114" y="445"/>
                    <a:pt x="113" y="440"/>
                  </a:cubicBezTo>
                  <a:cubicBezTo>
                    <a:pt x="112" y="436"/>
                    <a:pt x="108" y="438"/>
                    <a:pt x="106" y="435"/>
                  </a:cubicBezTo>
                  <a:cubicBezTo>
                    <a:pt x="104" y="431"/>
                    <a:pt x="108" y="416"/>
                    <a:pt x="101" y="418"/>
                  </a:cubicBezTo>
                  <a:cubicBezTo>
                    <a:pt x="100" y="414"/>
                    <a:pt x="102" y="407"/>
                    <a:pt x="98" y="405"/>
                  </a:cubicBezTo>
                  <a:cubicBezTo>
                    <a:pt x="96" y="403"/>
                    <a:pt x="90" y="405"/>
                    <a:pt x="91" y="401"/>
                  </a:cubicBezTo>
                  <a:cubicBezTo>
                    <a:pt x="95" y="401"/>
                    <a:pt x="97" y="398"/>
                    <a:pt x="99" y="394"/>
                  </a:cubicBezTo>
                  <a:cubicBezTo>
                    <a:pt x="104" y="392"/>
                    <a:pt x="106" y="393"/>
                    <a:pt x="107" y="399"/>
                  </a:cubicBezTo>
                  <a:cubicBezTo>
                    <a:pt x="112" y="399"/>
                    <a:pt x="113" y="399"/>
                    <a:pt x="114" y="394"/>
                  </a:cubicBezTo>
                  <a:cubicBezTo>
                    <a:pt x="115" y="394"/>
                    <a:pt x="116" y="394"/>
                    <a:pt x="117" y="394"/>
                  </a:cubicBezTo>
                  <a:cubicBezTo>
                    <a:pt x="117" y="392"/>
                    <a:pt x="117" y="390"/>
                    <a:pt x="118" y="389"/>
                  </a:cubicBezTo>
                  <a:cubicBezTo>
                    <a:pt x="121" y="389"/>
                    <a:pt x="123" y="385"/>
                    <a:pt x="127" y="383"/>
                  </a:cubicBezTo>
                  <a:cubicBezTo>
                    <a:pt x="128" y="386"/>
                    <a:pt x="126" y="387"/>
                    <a:pt x="125" y="389"/>
                  </a:cubicBezTo>
                  <a:cubicBezTo>
                    <a:pt x="123" y="393"/>
                    <a:pt x="127" y="396"/>
                    <a:pt x="127" y="399"/>
                  </a:cubicBezTo>
                  <a:cubicBezTo>
                    <a:pt x="123" y="399"/>
                    <a:pt x="118" y="399"/>
                    <a:pt x="119" y="406"/>
                  </a:cubicBezTo>
                  <a:cubicBezTo>
                    <a:pt x="120" y="406"/>
                    <a:pt x="121" y="407"/>
                    <a:pt x="122" y="408"/>
                  </a:cubicBezTo>
                  <a:cubicBezTo>
                    <a:pt x="122" y="406"/>
                    <a:pt x="122" y="405"/>
                    <a:pt x="123" y="403"/>
                  </a:cubicBezTo>
                  <a:cubicBezTo>
                    <a:pt x="124" y="403"/>
                    <a:pt x="125" y="402"/>
                    <a:pt x="127" y="403"/>
                  </a:cubicBezTo>
                  <a:cubicBezTo>
                    <a:pt x="127" y="406"/>
                    <a:pt x="127" y="409"/>
                    <a:pt x="123" y="410"/>
                  </a:cubicBezTo>
                  <a:cubicBezTo>
                    <a:pt x="123" y="411"/>
                    <a:pt x="123" y="413"/>
                    <a:pt x="123" y="414"/>
                  </a:cubicBezTo>
                  <a:cubicBezTo>
                    <a:pt x="125" y="414"/>
                    <a:pt x="126" y="413"/>
                    <a:pt x="127" y="411"/>
                  </a:cubicBezTo>
                  <a:cubicBezTo>
                    <a:pt x="128" y="411"/>
                    <a:pt x="131" y="408"/>
                    <a:pt x="133" y="410"/>
                  </a:cubicBezTo>
                  <a:cubicBezTo>
                    <a:pt x="135" y="411"/>
                    <a:pt x="132" y="415"/>
                    <a:pt x="135" y="415"/>
                  </a:cubicBezTo>
                  <a:cubicBezTo>
                    <a:pt x="135" y="416"/>
                    <a:pt x="135" y="417"/>
                    <a:pt x="135" y="418"/>
                  </a:cubicBezTo>
                  <a:cubicBezTo>
                    <a:pt x="138" y="418"/>
                    <a:pt x="140" y="416"/>
                    <a:pt x="142" y="416"/>
                  </a:cubicBezTo>
                  <a:cubicBezTo>
                    <a:pt x="146" y="417"/>
                    <a:pt x="148" y="419"/>
                    <a:pt x="151" y="418"/>
                  </a:cubicBezTo>
                  <a:cubicBezTo>
                    <a:pt x="151" y="416"/>
                    <a:pt x="152" y="415"/>
                    <a:pt x="152" y="414"/>
                  </a:cubicBezTo>
                  <a:cubicBezTo>
                    <a:pt x="155" y="414"/>
                    <a:pt x="151" y="404"/>
                    <a:pt x="150" y="402"/>
                  </a:cubicBezTo>
                  <a:cubicBezTo>
                    <a:pt x="153" y="402"/>
                    <a:pt x="154" y="405"/>
                    <a:pt x="158" y="404"/>
                  </a:cubicBezTo>
                  <a:cubicBezTo>
                    <a:pt x="157" y="410"/>
                    <a:pt x="161" y="409"/>
                    <a:pt x="165" y="409"/>
                  </a:cubicBezTo>
                  <a:cubicBezTo>
                    <a:pt x="166" y="412"/>
                    <a:pt x="149" y="425"/>
                    <a:pt x="160" y="427"/>
                  </a:cubicBezTo>
                  <a:cubicBezTo>
                    <a:pt x="161" y="424"/>
                    <a:pt x="158" y="422"/>
                    <a:pt x="161" y="420"/>
                  </a:cubicBezTo>
                  <a:cubicBezTo>
                    <a:pt x="163" y="419"/>
                    <a:pt x="167" y="421"/>
                    <a:pt x="169" y="421"/>
                  </a:cubicBezTo>
                  <a:cubicBezTo>
                    <a:pt x="168" y="414"/>
                    <a:pt x="173" y="416"/>
                    <a:pt x="175" y="421"/>
                  </a:cubicBezTo>
                  <a:cubicBezTo>
                    <a:pt x="180" y="421"/>
                    <a:pt x="187" y="421"/>
                    <a:pt x="192" y="421"/>
                  </a:cubicBezTo>
                  <a:cubicBezTo>
                    <a:pt x="193" y="419"/>
                    <a:pt x="192" y="407"/>
                    <a:pt x="197" y="411"/>
                  </a:cubicBezTo>
                  <a:cubicBezTo>
                    <a:pt x="200" y="413"/>
                    <a:pt x="209" y="407"/>
                    <a:pt x="206" y="403"/>
                  </a:cubicBezTo>
                  <a:cubicBezTo>
                    <a:pt x="208" y="402"/>
                    <a:pt x="212" y="403"/>
                    <a:pt x="214" y="404"/>
                  </a:cubicBezTo>
                  <a:cubicBezTo>
                    <a:pt x="214" y="401"/>
                    <a:pt x="222" y="399"/>
                    <a:pt x="224" y="399"/>
                  </a:cubicBezTo>
                  <a:cubicBezTo>
                    <a:pt x="224" y="402"/>
                    <a:pt x="224" y="405"/>
                    <a:pt x="226" y="407"/>
                  </a:cubicBezTo>
                  <a:cubicBezTo>
                    <a:pt x="229" y="409"/>
                    <a:pt x="231" y="413"/>
                    <a:pt x="234" y="414"/>
                  </a:cubicBezTo>
                  <a:cubicBezTo>
                    <a:pt x="235" y="420"/>
                    <a:pt x="226" y="419"/>
                    <a:pt x="228" y="424"/>
                  </a:cubicBezTo>
                  <a:cubicBezTo>
                    <a:pt x="228" y="425"/>
                    <a:pt x="228" y="425"/>
                    <a:pt x="229" y="425"/>
                  </a:cubicBezTo>
                  <a:cubicBezTo>
                    <a:pt x="229" y="426"/>
                    <a:pt x="228" y="427"/>
                    <a:pt x="228" y="427"/>
                  </a:cubicBezTo>
                  <a:cubicBezTo>
                    <a:pt x="226" y="428"/>
                    <a:pt x="227" y="428"/>
                    <a:pt x="226" y="429"/>
                  </a:cubicBezTo>
                  <a:cubicBezTo>
                    <a:pt x="224" y="429"/>
                    <a:pt x="223" y="430"/>
                    <a:pt x="223" y="432"/>
                  </a:cubicBezTo>
                  <a:cubicBezTo>
                    <a:pt x="225" y="432"/>
                    <a:pt x="227" y="432"/>
                    <a:pt x="229" y="431"/>
                  </a:cubicBezTo>
                  <a:cubicBezTo>
                    <a:pt x="228" y="428"/>
                    <a:pt x="231" y="426"/>
                    <a:pt x="234" y="427"/>
                  </a:cubicBezTo>
                  <a:cubicBezTo>
                    <a:pt x="237" y="428"/>
                    <a:pt x="235" y="432"/>
                    <a:pt x="236" y="434"/>
                  </a:cubicBezTo>
                  <a:cubicBezTo>
                    <a:pt x="241" y="436"/>
                    <a:pt x="240" y="428"/>
                    <a:pt x="239" y="425"/>
                  </a:cubicBezTo>
                  <a:cubicBezTo>
                    <a:pt x="240" y="424"/>
                    <a:pt x="243" y="423"/>
                    <a:pt x="244" y="425"/>
                  </a:cubicBezTo>
                  <a:cubicBezTo>
                    <a:pt x="244" y="425"/>
                    <a:pt x="245" y="424"/>
                    <a:pt x="245" y="423"/>
                  </a:cubicBezTo>
                  <a:cubicBezTo>
                    <a:pt x="248" y="422"/>
                    <a:pt x="248" y="424"/>
                    <a:pt x="249" y="426"/>
                  </a:cubicBezTo>
                  <a:cubicBezTo>
                    <a:pt x="250" y="428"/>
                    <a:pt x="255" y="427"/>
                    <a:pt x="257" y="427"/>
                  </a:cubicBezTo>
                  <a:cubicBezTo>
                    <a:pt x="257" y="427"/>
                    <a:pt x="257" y="426"/>
                    <a:pt x="257" y="426"/>
                  </a:cubicBezTo>
                  <a:cubicBezTo>
                    <a:pt x="256" y="425"/>
                    <a:pt x="255" y="424"/>
                    <a:pt x="255" y="423"/>
                  </a:cubicBezTo>
                  <a:cubicBezTo>
                    <a:pt x="257" y="422"/>
                    <a:pt x="260" y="422"/>
                    <a:pt x="262" y="423"/>
                  </a:cubicBezTo>
                  <a:cubicBezTo>
                    <a:pt x="262" y="424"/>
                    <a:pt x="262" y="425"/>
                    <a:pt x="262" y="425"/>
                  </a:cubicBezTo>
                  <a:cubicBezTo>
                    <a:pt x="263" y="425"/>
                    <a:pt x="263" y="423"/>
                    <a:pt x="263" y="422"/>
                  </a:cubicBezTo>
                  <a:cubicBezTo>
                    <a:pt x="265" y="422"/>
                    <a:pt x="266" y="422"/>
                    <a:pt x="268" y="422"/>
                  </a:cubicBezTo>
                  <a:cubicBezTo>
                    <a:pt x="268" y="423"/>
                    <a:pt x="267" y="424"/>
                    <a:pt x="266" y="424"/>
                  </a:cubicBezTo>
                  <a:cubicBezTo>
                    <a:pt x="264" y="425"/>
                    <a:pt x="265" y="428"/>
                    <a:pt x="265" y="430"/>
                  </a:cubicBezTo>
                  <a:cubicBezTo>
                    <a:pt x="264" y="434"/>
                    <a:pt x="264" y="437"/>
                    <a:pt x="262" y="440"/>
                  </a:cubicBezTo>
                  <a:cubicBezTo>
                    <a:pt x="266" y="441"/>
                    <a:pt x="267" y="436"/>
                    <a:pt x="272" y="437"/>
                  </a:cubicBezTo>
                  <a:cubicBezTo>
                    <a:pt x="272" y="440"/>
                    <a:pt x="287" y="439"/>
                    <a:pt x="290" y="439"/>
                  </a:cubicBezTo>
                  <a:cubicBezTo>
                    <a:pt x="287" y="432"/>
                    <a:pt x="297" y="429"/>
                    <a:pt x="293" y="423"/>
                  </a:cubicBezTo>
                  <a:cubicBezTo>
                    <a:pt x="294" y="422"/>
                    <a:pt x="295" y="422"/>
                    <a:pt x="297" y="423"/>
                  </a:cubicBezTo>
                  <a:cubicBezTo>
                    <a:pt x="297" y="424"/>
                    <a:pt x="297" y="425"/>
                    <a:pt x="297" y="426"/>
                  </a:cubicBezTo>
                  <a:cubicBezTo>
                    <a:pt x="299" y="424"/>
                    <a:pt x="301" y="421"/>
                    <a:pt x="304" y="422"/>
                  </a:cubicBezTo>
                  <a:cubicBezTo>
                    <a:pt x="304" y="423"/>
                    <a:pt x="305" y="424"/>
                    <a:pt x="305" y="425"/>
                  </a:cubicBezTo>
                  <a:cubicBezTo>
                    <a:pt x="306" y="426"/>
                    <a:pt x="307" y="428"/>
                    <a:pt x="310" y="428"/>
                  </a:cubicBezTo>
                  <a:cubicBezTo>
                    <a:pt x="310" y="424"/>
                    <a:pt x="313" y="423"/>
                    <a:pt x="312" y="419"/>
                  </a:cubicBezTo>
                  <a:cubicBezTo>
                    <a:pt x="314" y="419"/>
                    <a:pt x="318" y="418"/>
                    <a:pt x="320" y="420"/>
                  </a:cubicBezTo>
                  <a:cubicBezTo>
                    <a:pt x="323" y="423"/>
                    <a:pt x="319" y="427"/>
                    <a:pt x="320" y="431"/>
                  </a:cubicBezTo>
                  <a:cubicBezTo>
                    <a:pt x="323" y="431"/>
                    <a:pt x="328" y="429"/>
                    <a:pt x="329" y="433"/>
                  </a:cubicBezTo>
                  <a:cubicBezTo>
                    <a:pt x="330" y="439"/>
                    <a:pt x="338" y="436"/>
                    <a:pt x="342" y="437"/>
                  </a:cubicBezTo>
                  <a:cubicBezTo>
                    <a:pt x="342" y="440"/>
                    <a:pt x="340" y="445"/>
                    <a:pt x="343" y="448"/>
                  </a:cubicBezTo>
                  <a:cubicBezTo>
                    <a:pt x="345" y="452"/>
                    <a:pt x="352" y="449"/>
                    <a:pt x="356" y="450"/>
                  </a:cubicBezTo>
                  <a:cubicBezTo>
                    <a:pt x="356" y="451"/>
                    <a:pt x="356" y="452"/>
                    <a:pt x="356" y="454"/>
                  </a:cubicBezTo>
                  <a:cubicBezTo>
                    <a:pt x="359" y="454"/>
                    <a:pt x="362" y="454"/>
                    <a:pt x="365" y="454"/>
                  </a:cubicBezTo>
                  <a:cubicBezTo>
                    <a:pt x="365" y="457"/>
                    <a:pt x="365" y="459"/>
                    <a:pt x="365" y="462"/>
                  </a:cubicBezTo>
                  <a:cubicBezTo>
                    <a:pt x="366" y="462"/>
                    <a:pt x="368" y="462"/>
                    <a:pt x="369" y="462"/>
                  </a:cubicBezTo>
                  <a:cubicBezTo>
                    <a:pt x="369" y="464"/>
                    <a:pt x="369" y="466"/>
                    <a:pt x="369" y="467"/>
                  </a:cubicBezTo>
                  <a:cubicBezTo>
                    <a:pt x="373" y="466"/>
                    <a:pt x="372" y="471"/>
                    <a:pt x="375" y="470"/>
                  </a:cubicBezTo>
                  <a:cubicBezTo>
                    <a:pt x="376" y="468"/>
                    <a:pt x="375" y="465"/>
                    <a:pt x="375" y="463"/>
                  </a:cubicBezTo>
                  <a:cubicBezTo>
                    <a:pt x="380" y="463"/>
                    <a:pt x="392" y="465"/>
                    <a:pt x="395" y="461"/>
                  </a:cubicBezTo>
                  <a:cubicBezTo>
                    <a:pt x="397" y="461"/>
                    <a:pt x="400" y="461"/>
                    <a:pt x="401" y="463"/>
                  </a:cubicBezTo>
                  <a:cubicBezTo>
                    <a:pt x="401" y="464"/>
                    <a:pt x="402" y="465"/>
                    <a:pt x="402" y="466"/>
                  </a:cubicBezTo>
                  <a:cubicBezTo>
                    <a:pt x="403" y="468"/>
                    <a:pt x="404" y="467"/>
                    <a:pt x="405" y="468"/>
                  </a:cubicBezTo>
                  <a:cubicBezTo>
                    <a:pt x="410" y="473"/>
                    <a:pt x="404" y="476"/>
                    <a:pt x="399" y="474"/>
                  </a:cubicBezTo>
                  <a:cubicBezTo>
                    <a:pt x="399" y="476"/>
                    <a:pt x="399" y="478"/>
                    <a:pt x="399" y="480"/>
                  </a:cubicBezTo>
                  <a:cubicBezTo>
                    <a:pt x="400" y="480"/>
                    <a:pt x="401" y="481"/>
                    <a:pt x="401" y="481"/>
                  </a:cubicBezTo>
                  <a:cubicBezTo>
                    <a:pt x="401" y="483"/>
                    <a:pt x="401" y="485"/>
                    <a:pt x="401" y="487"/>
                  </a:cubicBezTo>
                  <a:cubicBezTo>
                    <a:pt x="406" y="487"/>
                    <a:pt x="405" y="491"/>
                    <a:pt x="404" y="494"/>
                  </a:cubicBezTo>
                  <a:cubicBezTo>
                    <a:pt x="403" y="499"/>
                    <a:pt x="400" y="501"/>
                    <a:pt x="400" y="506"/>
                  </a:cubicBezTo>
                  <a:cubicBezTo>
                    <a:pt x="399" y="506"/>
                    <a:pt x="398" y="507"/>
                    <a:pt x="397" y="506"/>
                  </a:cubicBezTo>
                  <a:cubicBezTo>
                    <a:pt x="397" y="507"/>
                    <a:pt x="396" y="508"/>
                    <a:pt x="397" y="509"/>
                  </a:cubicBezTo>
                  <a:cubicBezTo>
                    <a:pt x="399" y="510"/>
                    <a:pt x="401" y="511"/>
                    <a:pt x="402" y="514"/>
                  </a:cubicBezTo>
                  <a:cubicBezTo>
                    <a:pt x="403" y="516"/>
                    <a:pt x="401" y="519"/>
                    <a:pt x="405" y="519"/>
                  </a:cubicBezTo>
                  <a:cubicBezTo>
                    <a:pt x="404" y="520"/>
                    <a:pt x="405" y="520"/>
                    <a:pt x="405" y="521"/>
                  </a:cubicBezTo>
                  <a:cubicBezTo>
                    <a:pt x="406" y="520"/>
                    <a:pt x="407" y="518"/>
                    <a:pt x="407" y="517"/>
                  </a:cubicBezTo>
                  <a:cubicBezTo>
                    <a:pt x="407" y="518"/>
                    <a:pt x="406" y="520"/>
                    <a:pt x="405" y="521"/>
                  </a:cubicBezTo>
                  <a:cubicBezTo>
                    <a:pt x="406" y="523"/>
                    <a:pt x="411" y="523"/>
                    <a:pt x="414" y="524"/>
                  </a:cubicBezTo>
                  <a:cubicBezTo>
                    <a:pt x="414" y="531"/>
                    <a:pt x="429" y="531"/>
                    <a:pt x="434" y="528"/>
                  </a:cubicBezTo>
                  <a:cubicBezTo>
                    <a:pt x="439" y="526"/>
                    <a:pt x="435" y="519"/>
                    <a:pt x="438" y="516"/>
                  </a:cubicBezTo>
                  <a:cubicBezTo>
                    <a:pt x="439" y="514"/>
                    <a:pt x="441" y="517"/>
                    <a:pt x="441" y="514"/>
                  </a:cubicBezTo>
                  <a:cubicBezTo>
                    <a:pt x="441" y="511"/>
                    <a:pt x="445" y="511"/>
                    <a:pt x="447" y="511"/>
                  </a:cubicBezTo>
                  <a:cubicBezTo>
                    <a:pt x="447" y="510"/>
                    <a:pt x="446" y="510"/>
                    <a:pt x="446" y="509"/>
                  </a:cubicBezTo>
                  <a:cubicBezTo>
                    <a:pt x="446" y="509"/>
                    <a:pt x="446" y="509"/>
                    <a:pt x="446" y="509"/>
                  </a:cubicBezTo>
                  <a:cubicBezTo>
                    <a:pt x="446" y="509"/>
                    <a:pt x="446" y="509"/>
                    <a:pt x="446" y="509"/>
                  </a:cubicBezTo>
                  <a:cubicBezTo>
                    <a:pt x="444" y="507"/>
                    <a:pt x="443" y="505"/>
                    <a:pt x="446" y="503"/>
                  </a:cubicBezTo>
                  <a:cubicBezTo>
                    <a:pt x="448" y="501"/>
                    <a:pt x="452" y="500"/>
                    <a:pt x="449" y="496"/>
                  </a:cubicBezTo>
                  <a:cubicBezTo>
                    <a:pt x="446" y="493"/>
                    <a:pt x="448" y="490"/>
                    <a:pt x="451" y="488"/>
                  </a:cubicBezTo>
                  <a:cubicBezTo>
                    <a:pt x="452" y="485"/>
                    <a:pt x="450" y="485"/>
                    <a:pt x="449" y="483"/>
                  </a:cubicBezTo>
                  <a:cubicBezTo>
                    <a:pt x="449" y="481"/>
                    <a:pt x="449" y="479"/>
                    <a:pt x="450" y="478"/>
                  </a:cubicBezTo>
                  <a:cubicBezTo>
                    <a:pt x="448" y="477"/>
                    <a:pt x="447" y="477"/>
                    <a:pt x="446" y="477"/>
                  </a:cubicBezTo>
                  <a:cubicBezTo>
                    <a:pt x="447" y="477"/>
                    <a:pt x="448" y="477"/>
                    <a:pt x="450" y="478"/>
                  </a:cubicBezTo>
                  <a:cubicBezTo>
                    <a:pt x="450" y="478"/>
                    <a:pt x="450" y="477"/>
                    <a:pt x="450" y="477"/>
                  </a:cubicBezTo>
                  <a:cubicBezTo>
                    <a:pt x="454" y="477"/>
                    <a:pt x="458" y="475"/>
                    <a:pt x="459" y="469"/>
                  </a:cubicBezTo>
                  <a:cubicBezTo>
                    <a:pt x="459" y="463"/>
                    <a:pt x="456" y="460"/>
                    <a:pt x="451" y="457"/>
                  </a:cubicBezTo>
                  <a:cubicBezTo>
                    <a:pt x="446" y="453"/>
                    <a:pt x="448" y="448"/>
                    <a:pt x="446" y="443"/>
                  </a:cubicBezTo>
                  <a:cubicBezTo>
                    <a:pt x="443" y="437"/>
                    <a:pt x="444" y="432"/>
                    <a:pt x="446" y="426"/>
                  </a:cubicBezTo>
                  <a:cubicBezTo>
                    <a:pt x="447" y="422"/>
                    <a:pt x="449" y="417"/>
                    <a:pt x="454" y="416"/>
                  </a:cubicBezTo>
                  <a:cubicBezTo>
                    <a:pt x="460" y="415"/>
                    <a:pt x="463" y="412"/>
                    <a:pt x="468" y="409"/>
                  </a:cubicBezTo>
                  <a:cubicBezTo>
                    <a:pt x="472" y="407"/>
                    <a:pt x="477" y="407"/>
                    <a:pt x="480" y="403"/>
                  </a:cubicBezTo>
                  <a:cubicBezTo>
                    <a:pt x="483" y="399"/>
                    <a:pt x="484" y="393"/>
                    <a:pt x="489" y="392"/>
                  </a:cubicBezTo>
                  <a:cubicBezTo>
                    <a:pt x="491" y="390"/>
                    <a:pt x="494" y="390"/>
                    <a:pt x="496" y="389"/>
                  </a:cubicBezTo>
                  <a:cubicBezTo>
                    <a:pt x="498" y="388"/>
                    <a:pt x="498" y="385"/>
                    <a:pt x="499" y="383"/>
                  </a:cubicBezTo>
                  <a:cubicBezTo>
                    <a:pt x="500" y="378"/>
                    <a:pt x="509" y="380"/>
                    <a:pt x="508" y="385"/>
                  </a:cubicBezTo>
                  <a:cubicBezTo>
                    <a:pt x="512" y="386"/>
                    <a:pt x="512" y="383"/>
                    <a:pt x="515" y="381"/>
                  </a:cubicBezTo>
                  <a:cubicBezTo>
                    <a:pt x="519" y="378"/>
                    <a:pt x="524" y="383"/>
                    <a:pt x="529" y="383"/>
                  </a:cubicBezTo>
                  <a:cubicBezTo>
                    <a:pt x="539" y="384"/>
                    <a:pt x="538" y="374"/>
                    <a:pt x="530" y="372"/>
                  </a:cubicBezTo>
                  <a:cubicBezTo>
                    <a:pt x="523" y="370"/>
                    <a:pt x="518" y="365"/>
                    <a:pt x="511" y="361"/>
                  </a:cubicBezTo>
                  <a:cubicBezTo>
                    <a:pt x="509" y="360"/>
                    <a:pt x="507" y="359"/>
                    <a:pt x="505" y="358"/>
                  </a:cubicBezTo>
                  <a:cubicBezTo>
                    <a:pt x="503" y="356"/>
                    <a:pt x="504" y="354"/>
                    <a:pt x="503" y="352"/>
                  </a:cubicBezTo>
                  <a:cubicBezTo>
                    <a:pt x="500" y="347"/>
                    <a:pt x="495" y="346"/>
                    <a:pt x="493" y="340"/>
                  </a:cubicBezTo>
                  <a:cubicBezTo>
                    <a:pt x="496" y="340"/>
                    <a:pt x="502" y="339"/>
                    <a:pt x="505" y="337"/>
                  </a:cubicBezTo>
                  <a:cubicBezTo>
                    <a:pt x="507" y="335"/>
                    <a:pt x="505" y="331"/>
                    <a:pt x="505" y="329"/>
                  </a:cubicBezTo>
                  <a:cubicBezTo>
                    <a:pt x="504" y="326"/>
                    <a:pt x="501" y="326"/>
                    <a:pt x="499" y="326"/>
                  </a:cubicBezTo>
                  <a:cubicBezTo>
                    <a:pt x="495" y="326"/>
                    <a:pt x="492" y="323"/>
                    <a:pt x="488" y="323"/>
                  </a:cubicBezTo>
                  <a:cubicBezTo>
                    <a:pt x="487" y="319"/>
                    <a:pt x="487" y="315"/>
                    <a:pt x="492" y="314"/>
                  </a:cubicBezTo>
                  <a:cubicBezTo>
                    <a:pt x="498" y="314"/>
                    <a:pt x="495" y="311"/>
                    <a:pt x="500" y="310"/>
                  </a:cubicBezTo>
                  <a:cubicBezTo>
                    <a:pt x="506" y="308"/>
                    <a:pt x="512" y="311"/>
                    <a:pt x="518" y="310"/>
                  </a:cubicBezTo>
                  <a:cubicBezTo>
                    <a:pt x="521" y="309"/>
                    <a:pt x="523" y="308"/>
                    <a:pt x="521" y="305"/>
                  </a:cubicBezTo>
                  <a:cubicBezTo>
                    <a:pt x="519" y="303"/>
                    <a:pt x="516" y="304"/>
                    <a:pt x="514" y="304"/>
                  </a:cubicBezTo>
                  <a:cubicBezTo>
                    <a:pt x="514" y="302"/>
                    <a:pt x="513" y="301"/>
                    <a:pt x="511" y="301"/>
                  </a:cubicBezTo>
                  <a:cubicBezTo>
                    <a:pt x="510" y="298"/>
                    <a:pt x="510" y="294"/>
                    <a:pt x="510" y="291"/>
                  </a:cubicBezTo>
                  <a:cubicBezTo>
                    <a:pt x="506" y="290"/>
                    <a:pt x="501" y="292"/>
                    <a:pt x="497" y="289"/>
                  </a:cubicBezTo>
                  <a:cubicBezTo>
                    <a:pt x="493" y="285"/>
                    <a:pt x="496" y="280"/>
                    <a:pt x="495" y="275"/>
                  </a:cubicBezTo>
                  <a:cubicBezTo>
                    <a:pt x="494" y="270"/>
                    <a:pt x="488" y="273"/>
                    <a:pt x="489" y="267"/>
                  </a:cubicBezTo>
                  <a:cubicBezTo>
                    <a:pt x="490" y="262"/>
                    <a:pt x="485" y="259"/>
                    <a:pt x="485" y="254"/>
                  </a:cubicBezTo>
                  <a:cubicBezTo>
                    <a:pt x="482" y="254"/>
                    <a:pt x="480" y="249"/>
                    <a:pt x="479" y="244"/>
                  </a:cubicBezTo>
                  <a:cubicBezTo>
                    <a:pt x="476" y="243"/>
                    <a:pt x="474" y="240"/>
                    <a:pt x="471" y="239"/>
                  </a:cubicBezTo>
                  <a:cubicBezTo>
                    <a:pt x="466" y="236"/>
                    <a:pt x="459" y="237"/>
                    <a:pt x="453" y="237"/>
                  </a:cubicBezTo>
                  <a:cubicBezTo>
                    <a:pt x="453" y="239"/>
                    <a:pt x="452" y="241"/>
                    <a:pt x="450" y="243"/>
                  </a:cubicBezTo>
                  <a:cubicBezTo>
                    <a:pt x="448" y="244"/>
                    <a:pt x="445" y="245"/>
                    <a:pt x="444" y="247"/>
                  </a:cubicBezTo>
                  <a:cubicBezTo>
                    <a:pt x="440" y="248"/>
                    <a:pt x="440" y="243"/>
                    <a:pt x="439" y="241"/>
                  </a:cubicBezTo>
                  <a:cubicBezTo>
                    <a:pt x="437" y="239"/>
                    <a:pt x="436" y="237"/>
                    <a:pt x="433" y="236"/>
                  </a:cubicBezTo>
                  <a:cubicBezTo>
                    <a:pt x="429" y="234"/>
                    <a:pt x="423" y="236"/>
                    <a:pt x="419" y="236"/>
                  </a:cubicBezTo>
                  <a:cubicBezTo>
                    <a:pt x="418" y="231"/>
                    <a:pt x="408" y="233"/>
                    <a:pt x="404" y="232"/>
                  </a:cubicBezTo>
                  <a:cubicBezTo>
                    <a:pt x="404" y="229"/>
                    <a:pt x="405" y="226"/>
                    <a:pt x="404" y="224"/>
                  </a:cubicBezTo>
                  <a:cubicBezTo>
                    <a:pt x="404" y="221"/>
                    <a:pt x="402" y="218"/>
                    <a:pt x="401" y="215"/>
                  </a:cubicBezTo>
                  <a:cubicBezTo>
                    <a:pt x="395" y="214"/>
                    <a:pt x="389" y="218"/>
                    <a:pt x="383" y="217"/>
                  </a:cubicBezTo>
                  <a:cubicBezTo>
                    <a:pt x="380" y="217"/>
                    <a:pt x="379" y="214"/>
                    <a:pt x="377" y="212"/>
                  </a:cubicBezTo>
                  <a:cubicBezTo>
                    <a:pt x="375" y="209"/>
                    <a:pt x="373" y="209"/>
                    <a:pt x="370" y="208"/>
                  </a:cubicBezTo>
                  <a:cubicBezTo>
                    <a:pt x="365" y="206"/>
                    <a:pt x="361" y="203"/>
                    <a:pt x="356" y="201"/>
                  </a:cubicBezTo>
                  <a:cubicBezTo>
                    <a:pt x="352" y="199"/>
                    <a:pt x="352" y="198"/>
                    <a:pt x="349" y="200"/>
                  </a:cubicBezTo>
                  <a:cubicBezTo>
                    <a:pt x="347" y="201"/>
                    <a:pt x="345" y="204"/>
                    <a:pt x="343" y="203"/>
                  </a:cubicBezTo>
                  <a:cubicBezTo>
                    <a:pt x="341" y="200"/>
                    <a:pt x="337" y="198"/>
                    <a:pt x="334" y="197"/>
                  </a:cubicBezTo>
                  <a:cubicBezTo>
                    <a:pt x="330" y="196"/>
                    <a:pt x="327" y="194"/>
                    <a:pt x="324" y="193"/>
                  </a:cubicBezTo>
                  <a:cubicBezTo>
                    <a:pt x="324" y="192"/>
                    <a:pt x="324" y="191"/>
                    <a:pt x="324" y="190"/>
                  </a:cubicBezTo>
                  <a:cubicBezTo>
                    <a:pt x="320" y="188"/>
                    <a:pt x="317" y="186"/>
                    <a:pt x="314" y="184"/>
                  </a:cubicBezTo>
                  <a:cubicBezTo>
                    <a:pt x="310" y="181"/>
                    <a:pt x="309" y="177"/>
                    <a:pt x="304" y="179"/>
                  </a:cubicBezTo>
                  <a:cubicBezTo>
                    <a:pt x="304" y="179"/>
                    <a:pt x="304" y="179"/>
                    <a:pt x="304" y="180"/>
                  </a:cubicBezTo>
                  <a:cubicBezTo>
                    <a:pt x="301" y="180"/>
                    <a:pt x="302" y="173"/>
                    <a:pt x="301" y="170"/>
                  </a:cubicBezTo>
                  <a:cubicBezTo>
                    <a:pt x="300" y="166"/>
                    <a:pt x="298" y="163"/>
                    <a:pt x="295" y="162"/>
                  </a:cubicBezTo>
                  <a:cubicBezTo>
                    <a:pt x="293" y="161"/>
                    <a:pt x="291" y="161"/>
                    <a:pt x="289" y="160"/>
                  </a:cubicBezTo>
                  <a:cubicBezTo>
                    <a:pt x="288" y="159"/>
                    <a:pt x="286" y="158"/>
                    <a:pt x="284" y="157"/>
                  </a:cubicBezTo>
                  <a:cubicBezTo>
                    <a:pt x="283" y="156"/>
                    <a:pt x="280" y="154"/>
                    <a:pt x="279" y="154"/>
                  </a:cubicBezTo>
                  <a:cubicBezTo>
                    <a:pt x="277" y="153"/>
                    <a:pt x="275" y="154"/>
                    <a:pt x="273" y="153"/>
                  </a:cubicBezTo>
                  <a:cubicBezTo>
                    <a:pt x="273" y="152"/>
                    <a:pt x="273" y="151"/>
                    <a:pt x="273" y="150"/>
                  </a:cubicBezTo>
                  <a:cubicBezTo>
                    <a:pt x="265" y="150"/>
                    <a:pt x="262" y="146"/>
                    <a:pt x="257" y="141"/>
                  </a:cubicBezTo>
                  <a:cubicBezTo>
                    <a:pt x="254" y="139"/>
                    <a:pt x="254" y="135"/>
                    <a:pt x="250" y="135"/>
                  </a:cubicBezTo>
                  <a:cubicBezTo>
                    <a:pt x="246" y="135"/>
                    <a:pt x="247" y="140"/>
                    <a:pt x="247" y="144"/>
                  </a:cubicBezTo>
                  <a:cubicBezTo>
                    <a:pt x="243" y="144"/>
                    <a:pt x="243" y="139"/>
                    <a:pt x="240" y="138"/>
                  </a:cubicBezTo>
                  <a:cubicBezTo>
                    <a:pt x="237" y="136"/>
                    <a:pt x="235" y="138"/>
                    <a:pt x="232" y="135"/>
                  </a:cubicBezTo>
                  <a:cubicBezTo>
                    <a:pt x="230" y="133"/>
                    <a:pt x="230" y="132"/>
                    <a:pt x="229" y="130"/>
                  </a:cubicBezTo>
                  <a:cubicBezTo>
                    <a:pt x="228" y="129"/>
                    <a:pt x="228" y="129"/>
                    <a:pt x="227" y="128"/>
                  </a:cubicBezTo>
                  <a:cubicBezTo>
                    <a:pt x="225" y="130"/>
                    <a:pt x="224" y="131"/>
                    <a:pt x="224" y="131"/>
                  </a:cubicBezTo>
                  <a:cubicBezTo>
                    <a:pt x="224" y="131"/>
                    <a:pt x="225" y="130"/>
                    <a:pt x="227" y="128"/>
                  </a:cubicBezTo>
                  <a:cubicBezTo>
                    <a:pt x="227" y="128"/>
                    <a:pt x="226" y="128"/>
                    <a:pt x="226" y="128"/>
                  </a:cubicBezTo>
                  <a:cubicBezTo>
                    <a:pt x="223" y="132"/>
                    <a:pt x="218" y="138"/>
                    <a:pt x="217" y="139"/>
                  </a:cubicBezTo>
                  <a:cubicBezTo>
                    <a:pt x="215" y="140"/>
                    <a:pt x="213" y="139"/>
                    <a:pt x="211" y="13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6" name="Freeform 15"/>
            <p:cNvSpPr>
              <a:spLocks/>
            </p:cNvSpPr>
            <p:nvPr/>
          </p:nvSpPr>
          <p:spPr bwMode="auto">
            <a:xfrm>
              <a:off x="1831241" y="5523108"/>
              <a:ext cx="409581" cy="805278"/>
            </a:xfrm>
            <a:custGeom>
              <a:avLst/>
              <a:gdLst>
                <a:gd name="T0" fmla="*/ 166 w 188"/>
                <a:gd name="T1" fmla="*/ 362 h 371"/>
                <a:gd name="T2" fmla="*/ 166 w 188"/>
                <a:gd name="T3" fmla="*/ 338 h 371"/>
                <a:gd name="T4" fmla="*/ 172 w 188"/>
                <a:gd name="T5" fmla="*/ 308 h 371"/>
                <a:gd name="T6" fmla="*/ 178 w 188"/>
                <a:gd name="T7" fmla="*/ 270 h 371"/>
                <a:gd name="T8" fmla="*/ 173 w 188"/>
                <a:gd name="T9" fmla="*/ 247 h 371"/>
                <a:gd name="T10" fmla="*/ 164 w 188"/>
                <a:gd name="T11" fmla="*/ 209 h 371"/>
                <a:gd name="T12" fmla="*/ 144 w 188"/>
                <a:gd name="T13" fmla="*/ 203 h 371"/>
                <a:gd name="T14" fmla="*/ 132 w 188"/>
                <a:gd name="T15" fmla="*/ 158 h 371"/>
                <a:gd name="T16" fmla="*/ 114 w 188"/>
                <a:gd name="T17" fmla="*/ 134 h 371"/>
                <a:gd name="T18" fmla="*/ 114 w 188"/>
                <a:gd name="T19" fmla="*/ 116 h 371"/>
                <a:gd name="T20" fmla="*/ 109 w 188"/>
                <a:gd name="T21" fmla="*/ 102 h 371"/>
                <a:gd name="T22" fmla="*/ 108 w 188"/>
                <a:gd name="T23" fmla="*/ 87 h 371"/>
                <a:gd name="T24" fmla="*/ 90 w 188"/>
                <a:gd name="T25" fmla="*/ 77 h 371"/>
                <a:gd name="T26" fmla="*/ 67 w 188"/>
                <a:gd name="T27" fmla="*/ 61 h 371"/>
                <a:gd name="T28" fmla="*/ 34 w 188"/>
                <a:gd name="T29" fmla="*/ 34 h 371"/>
                <a:gd name="T30" fmla="*/ 30 w 188"/>
                <a:gd name="T31" fmla="*/ 24 h 371"/>
                <a:gd name="T32" fmla="*/ 21 w 188"/>
                <a:gd name="T33" fmla="*/ 13 h 371"/>
                <a:gd name="T34" fmla="*/ 7 w 188"/>
                <a:gd name="T35" fmla="*/ 6 h 371"/>
                <a:gd name="T36" fmla="*/ 7 w 188"/>
                <a:gd name="T37" fmla="*/ 15 h 371"/>
                <a:gd name="T38" fmla="*/ 18 w 188"/>
                <a:gd name="T39" fmla="*/ 55 h 371"/>
                <a:gd name="T40" fmla="*/ 25 w 188"/>
                <a:gd name="T41" fmla="*/ 58 h 371"/>
                <a:gd name="T42" fmla="*/ 33 w 188"/>
                <a:gd name="T43" fmla="*/ 72 h 371"/>
                <a:gd name="T44" fmla="*/ 48 w 188"/>
                <a:gd name="T45" fmla="*/ 85 h 371"/>
                <a:gd name="T46" fmla="*/ 49 w 188"/>
                <a:gd name="T47" fmla="*/ 95 h 371"/>
                <a:gd name="T48" fmla="*/ 56 w 188"/>
                <a:gd name="T49" fmla="*/ 106 h 371"/>
                <a:gd name="T50" fmla="*/ 61 w 188"/>
                <a:gd name="T51" fmla="*/ 113 h 371"/>
                <a:gd name="T52" fmla="*/ 65 w 188"/>
                <a:gd name="T53" fmla="*/ 125 h 371"/>
                <a:gd name="T54" fmla="*/ 68 w 188"/>
                <a:gd name="T55" fmla="*/ 139 h 371"/>
                <a:gd name="T56" fmla="*/ 73 w 188"/>
                <a:gd name="T57" fmla="*/ 161 h 371"/>
                <a:gd name="T58" fmla="*/ 76 w 188"/>
                <a:gd name="T59" fmla="*/ 160 h 371"/>
                <a:gd name="T60" fmla="*/ 78 w 188"/>
                <a:gd name="T61" fmla="*/ 168 h 371"/>
                <a:gd name="T62" fmla="*/ 79 w 188"/>
                <a:gd name="T63" fmla="*/ 178 h 371"/>
                <a:gd name="T64" fmla="*/ 84 w 188"/>
                <a:gd name="T65" fmla="*/ 183 h 371"/>
                <a:gd name="T66" fmla="*/ 87 w 188"/>
                <a:gd name="T67" fmla="*/ 195 h 371"/>
                <a:gd name="T68" fmla="*/ 90 w 188"/>
                <a:gd name="T69" fmla="*/ 209 h 371"/>
                <a:gd name="T70" fmla="*/ 94 w 188"/>
                <a:gd name="T71" fmla="*/ 211 h 371"/>
                <a:gd name="T72" fmla="*/ 92 w 188"/>
                <a:gd name="T73" fmla="*/ 217 h 371"/>
                <a:gd name="T74" fmla="*/ 105 w 188"/>
                <a:gd name="T75" fmla="*/ 237 h 371"/>
                <a:gd name="T76" fmla="*/ 110 w 188"/>
                <a:gd name="T77" fmla="*/ 262 h 371"/>
                <a:gd name="T78" fmla="*/ 103 w 188"/>
                <a:gd name="T79" fmla="*/ 261 h 371"/>
                <a:gd name="T80" fmla="*/ 101 w 188"/>
                <a:gd name="T81" fmla="*/ 241 h 371"/>
                <a:gd name="T82" fmla="*/ 94 w 188"/>
                <a:gd name="T83" fmla="*/ 226 h 371"/>
                <a:gd name="T84" fmla="*/ 102 w 188"/>
                <a:gd name="T85" fmla="*/ 272 h 371"/>
                <a:gd name="T86" fmla="*/ 110 w 188"/>
                <a:gd name="T87" fmla="*/ 301 h 371"/>
                <a:gd name="T88" fmla="*/ 111 w 188"/>
                <a:gd name="T89" fmla="*/ 294 h 371"/>
                <a:gd name="T90" fmla="*/ 112 w 188"/>
                <a:gd name="T91" fmla="*/ 299 h 371"/>
                <a:gd name="T92" fmla="*/ 114 w 188"/>
                <a:gd name="T93" fmla="*/ 312 h 371"/>
                <a:gd name="T94" fmla="*/ 118 w 188"/>
                <a:gd name="T95" fmla="*/ 314 h 371"/>
                <a:gd name="T96" fmla="*/ 126 w 188"/>
                <a:gd name="T97" fmla="*/ 321 h 371"/>
                <a:gd name="T98" fmla="*/ 144 w 188"/>
                <a:gd name="T99" fmla="*/ 351 h 371"/>
                <a:gd name="T100" fmla="*/ 161 w 188"/>
                <a:gd name="T101" fmla="*/ 371 h 3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88" h="371">
                  <a:moveTo>
                    <a:pt x="162" y="370"/>
                  </a:moveTo>
                  <a:cubicBezTo>
                    <a:pt x="163" y="370"/>
                    <a:pt x="164" y="370"/>
                    <a:pt x="164" y="370"/>
                  </a:cubicBezTo>
                  <a:cubicBezTo>
                    <a:pt x="164" y="367"/>
                    <a:pt x="164" y="364"/>
                    <a:pt x="165" y="362"/>
                  </a:cubicBezTo>
                  <a:cubicBezTo>
                    <a:pt x="165" y="362"/>
                    <a:pt x="166" y="362"/>
                    <a:pt x="166" y="362"/>
                  </a:cubicBezTo>
                  <a:cubicBezTo>
                    <a:pt x="166" y="360"/>
                    <a:pt x="166" y="358"/>
                    <a:pt x="167" y="356"/>
                  </a:cubicBezTo>
                  <a:cubicBezTo>
                    <a:pt x="174" y="359"/>
                    <a:pt x="172" y="353"/>
                    <a:pt x="171" y="348"/>
                  </a:cubicBezTo>
                  <a:cubicBezTo>
                    <a:pt x="170" y="348"/>
                    <a:pt x="170" y="348"/>
                    <a:pt x="170" y="348"/>
                  </a:cubicBezTo>
                  <a:cubicBezTo>
                    <a:pt x="170" y="344"/>
                    <a:pt x="166" y="342"/>
                    <a:pt x="166" y="338"/>
                  </a:cubicBezTo>
                  <a:cubicBezTo>
                    <a:pt x="166" y="336"/>
                    <a:pt x="170" y="332"/>
                    <a:pt x="172" y="331"/>
                  </a:cubicBezTo>
                  <a:cubicBezTo>
                    <a:pt x="174" y="329"/>
                    <a:pt x="173" y="326"/>
                    <a:pt x="173" y="323"/>
                  </a:cubicBezTo>
                  <a:cubicBezTo>
                    <a:pt x="170" y="322"/>
                    <a:pt x="167" y="317"/>
                    <a:pt x="166" y="314"/>
                  </a:cubicBezTo>
                  <a:cubicBezTo>
                    <a:pt x="166" y="310"/>
                    <a:pt x="170" y="311"/>
                    <a:pt x="172" y="308"/>
                  </a:cubicBezTo>
                  <a:cubicBezTo>
                    <a:pt x="174" y="304"/>
                    <a:pt x="174" y="289"/>
                    <a:pt x="180" y="290"/>
                  </a:cubicBezTo>
                  <a:cubicBezTo>
                    <a:pt x="180" y="288"/>
                    <a:pt x="182" y="279"/>
                    <a:pt x="184" y="277"/>
                  </a:cubicBezTo>
                  <a:cubicBezTo>
                    <a:pt x="188" y="274"/>
                    <a:pt x="182" y="272"/>
                    <a:pt x="183" y="268"/>
                  </a:cubicBezTo>
                  <a:cubicBezTo>
                    <a:pt x="180" y="266"/>
                    <a:pt x="179" y="269"/>
                    <a:pt x="178" y="270"/>
                  </a:cubicBezTo>
                  <a:cubicBezTo>
                    <a:pt x="174" y="271"/>
                    <a:pt x="172" y="266"/>
                    <a:pt x="168" y="265"/>
                  </a:cubicBezTo>
                  <a:cubicBezTo>
                    <a:pt x="173" y="265"/>
                    <a:pt x="169" y="254"/>
                    <a:pt x="174" y="252"/>
                  </a:cubicBezTo>
                  <a:cubicBezTo>
                    <a:pt x="174" y="251"/>
                    <a:pt x="174" y="249"/>
                    <a:pt x="174" y="247"/>
                  </a:cubicBezTo>
                  <a:cubicBezTo>
                    <a:pt x="174" y="247"/>
                    <a:pt x="174" y="247"/>
                    <a:pt x="173" y="247"/>
                  </a:cubicBezTo>
                  <a:cubicBezTo>
                    <a:pt x="172" y="241"/>
                    <a:pt x="185" y="232"/>
                    <a:pt x="174" y="230"/>
                  </a:cubicBezTo>
                  <a:cubicBezTo>
                    <a:pt x="174" y="228"/>
                    <a:pt x="173" y="227"/>
                    <a:pt x="173" y="225"/>
                  </a:cubicBezTo>
                  <a:cubicBezTo>
                    <a:pt x="180" y="226"/>
                    <a:pt x="180" y="209"/>
                    <a:pt x="175" y="207"/>
                  </a:cubicBezTo>
                  <a:cubicBezTo>
                    <a:pt x="172" y="205"/>
                    <a:pt x="166" y="206"/>
                    <a:pt x="164" y="209"/>
                  </a:cubicBezTo>
                  <a:cubicBezTo>
                    <a:pt x="161" y="212"/>
                    <a:pt x="156" y="211"/>
                    <a:pt x="156" y="217"/>
                  </a:cubicBezTo>
                  <a:cubicBezTo>
                    <a:pt x="155" y="217"/>
                    <a:pt x="154" y="217"/>
                    <a:pt x="153" y="217"/>
                  </a:cubicBezTo>
                  <a:cubicBezTo>
                    <a:pt x="153" y="213"/>
                    <a:pt x="150" y="214"/>
                    <a:pt x="147" y="212"/>
                  </a:cubicBezTo>
                  <a:cubicBezTo>
                    <a:pt x="144" y="210"/>
                    <a:pt x="144" y="206"/>
                    <a:pt x="144" y="203"/>
                  </a:cubicBezTo>
                  <a:cubicBezTo>
                    <a:pt x="143" y="199"/>
                    <a:pt x="143" y="195"/>
                    <a:pt x="145" y="191"/>
                  </a:cubicBezTo>
                  <a:cubicBezTo>
                    <a:pt x="146" y="187"/>
                    <a:pt x="144" y="181"/>
                    <a:pt x="148" y="179"/>
                  </a:cubicBezTo>
                  <a:cubicBezTo>
                    <a:pt x="148" y="174"/>
                    <a:pt x="149" y="169"/>
                    <a:pt x="146" y="165"/>
                  </a:cubicBezTo>
                  <a:cubicBezTo>
                    <a:pt x="145" y="163"/>
                    <a:pt x="135" y="158"/>
                    <a:pt x="132" y="158"/>
                  </a:cubicBezTo>
                  <a:cubicBezTo>
                    <a:pt x="133" y="155"/>
                    <a:pt x="132" y="151"/>
                    <a:pt x="133" y="149"/>
                  </a:cubicBezTo>
                  <a:cubicBezTo>
                    <a:pt x="135" y="149"/>
                    <a:pt x="136" y="149"/>
                    <a:pt x="137" y="149"/>
                  </a:cubicBezTo>
                  <a:cubicBezTo>
                    <a:pt x="137" y="144"/>
                    <a:pt x="139" y="137"/>
                    <a:pt x="134" y="135"/>
                  </a:cubicBezTo>
                  <a:cubicBezTo>
                    <a:pt x="128" y="132"/>
                    <a:pt x="120" y="134"/>
                    <a:pt x="114" y="134"/>
                  </a:cubicBezTo>
                  <a:cubicBezTo>
                    <a:pt x="114" y="134"/>
                    <a:pt x="115" y="134"/>
                    <a:pt x="115" y="134"/>
                  </a:cubicBezTo>
                  <a:cubicBezTo>
                    <a:pt x="116" y="132"/>
                    <a:pt x="121" y="124"/>
                    <a:pt x="123" y="123"/>
                  </a:cubicBezTo>
                  <a:cubicBezTo>
                    <a:pt x="123" y="121"/>
                    <a:pt x="121" y="121"/>
                    <a:pt x="119" y="120"/>
                  </a:cubicBezTo>
                  <a:cubicBezTo>
                    <a:pt x="117" y="119"/>
                    <a:pt x="116" y="117"/>
                    <a:pt x="114" y="116"/>
                  </a:cubicBezTo>
                  <a:cubicBezTo>
                    <a:pt x="112" y="114"/>
                    <a:pt x="110" y="115"/>
                    <a:pt x="108" y="113"/>
                  </a:cubicBezTo>
                  <a:cubicBezTo>
                    <a:pt x="105" y="111"/>
                    <a:pt x="102" y="112"/>
                    <a:pt x="100" y="112"/>
                  </a:cubicBezTo>
                  <a:cubicBezTo>
                    <a:pt x="99" y="108"/>
                    <a:pt x="99" y="103"/>
                    <a:pt x="100" y="99"/>
                  </a:cubicBezTo>
                  <a:cubicBezTo>
                    <a:pt x="103" y="100"/>
                    <a:pt x="105" y="103"/>
                    <a:pt x="109" y="102"/>
                  </a:cubicBezTo>
                  <a:cubicBezTo>
                    <a:pt x="109" y="97"/>
                    <a:pt x="116" y="100"/>
                    <a:pt x="116" y="94"/>
                  </a:cubicBezTo>
                  <a:cubicBezTo>
                    <a:pt x="116" y="94"/>
                    <a:pt x="116" y="94"/>
                    <a:pt x="116" y="94"/>
                  </a:cubicBezTo>
                  <a:cubicBezTo>
                    <a:pt x="116" y="92"/>
                    <a:pt x="116" y="91"/>
                    <a:pt x="116" y="90"/>
                  </a:cubicBezTo>
                  <a:cubicBezTo>
                    <a:pt x="115" y="87"/>
                    <a:pt x="110" y="88"/>
                    <a:pt x="108" y="87"/>
                  </a:cubicBezTo>
                  <a:cubicBezTo>
                    <a:pt x="105" y="87"/>
                    <a:pt x="104" y="81"/>
                    <a:pt x="100" y="82"/>
                  </a:cubicBezTo>
                  <a:cubicBezTo>
                    <a:pt x="100" y="82"/>
                    <a:pt x="100" y="83"/>
                    <a:pt x="100" y="83"/>
                  </a:cubicBezTo>
                  <a:cubicBezTo>
                    <a:pt x="99" y="83"/>
                    <a:pt x="98" y="79"/>
                    <a:pt x="98" y="78"/>
                  </a:cubicBezTo>
                  <a:cubicBezTo>
                    <a:pt x="96" y="76"/>
                    <a:pt x="92" y="76"/>
                    <a:pt x="90" y="77"/>
                  </a:cubicBezTo>
                  <a:cubicBezTo>
                    <a:pt x="90" y="74"/>
                    <a:pt x="90" y="72"/>
                    <a:pt x="90" y="69"/>
                  </a:cubicBezTo>
                  <a:cubicBezTo>
                    <a:pt x="87" y="69"/>
                    <a:pt x="83" y="71"/>
                    <a:pt x="81" y="71"/>
                  </a:cubicBezTo>
                  <a:cubicBezTo>
                    <a:pt x="78" y="71"/>
                    <a:pt x="76" y="71"/>
                    <a:pt x="74" y="70"/>
                  </a:cubicBezTo>
                  <a:cubicBezTo>
                    <a:pt x="69" y="68"/>
                    <a:pt x="68" y="66"/>
                    <a:pt x="67" y="61"/>
                  </a:cubicBezTo>
                  <a:cubicBezTo>
                    <a:pt x="67" y="57"/>
                    <a:pt x="59" y="59"/>
                    <a:pt x="56" y="57"/>
                  </a:cubicBezTo>
                  <a:cubicBezTo>
                    <a:pt x="54" y="55"/>
                    <a:pt x="51" y="50"/>
                    <a:pt x="47" y="51"/>
                  </a:cubicBezTo>
                  <a:cubicBezTo>
                    <a:pt x="48" y="47"/>
                    <a:pt x="44" y="40"/>
                    <a:pt x="41" y="39"/>
                  </a:cubicBezTo>
                  <a:cubicBezTo>
                    <a:pt x="36" y="38"/>
                    <a:pt x="34" y="39"/>
                    <a:pt x="34" y="34"/>
                  </a:cubicBezTo>
                  <a:cubicBezTo>
                    <a:pt x="34" y="31"/>
                    <a:pt x="33" y="31"/>
                    <a:pt x="33" y="29"/>
                  </a:cubicBezTo>
                  <a:cubicBezTo>
                    <a:pt x="32" y="27"/>
                    <a:pt x="36" y="26"/>
                    <a:pt x="36" y="24"/>
                  </a:cubicBezTo>
                  <a:cubicBezTo>
                    <a:pt x="38" y="21"/>
                    <a:pt x="33" y="21"/>
                    <a:pt x="32" y="24"/>
                  </a:cubicBezTo>
                  <a:cubicBezTo>
                    <a:pt x="32" y="24"/>
                    <a:pt x="31" y="24"/>
                    <a:pt x="30" y="24"/>
                  </a:cubicBezTo>
                  <a:cubicBezTo>
                    <a:pt x="29" y="21"/>
                    <a:pt x="29" y="19"/>
                    <a:pt x="26" y="18"/>
                  </a:cubicBezTo>
                  <a:cubicBezTo>
                    <a:pt x="26" y="17"/>
                    <a:pt x="26" y="14"/>
                    <a:pt x="26" y="12"/>
                  </a:cubicBezTo>
                  <a:cubicBezTo>
                    <a:pt x="25" y="12"/>
                    <a:pt x="22" y="16"/>
                    <a:pt x="21" y="17"/>
                  </a:cubicBezTo>
                  <a:cubicBezTo>
                    <a:pt x="21" y="15"/>
                    <a:pt x="21" y="14"/>
                    <a:pt x="21" y="13"/>
                  </a:cubicBezTo>
                  <a:cubicBezTo>
                    <a:pt x="20" y="12"/>
                    <a:pt x="18" y="13"/>
                    <a:pt x="16" y="12"/>
                  </a:cubicBezTo>
                  <a:cubicBezTo>
                    <a:pt x="16" y="10"/>
                    <a:pt x="20" y="9"/>
                    <a:pt x="16" y="6"/>
                  </a:cubicBezTo>
                  <a:cubicBezTo>
                    <a:pt x="13" y="4"/>
                    <a:pt x="11" y="5"/>
                    <a:pt x="10" y="8"/>
                  </a:cubicBezTo>
                  <a:cubicBezTo>
                    <a:pt x="9" y="9"/>
                    <a:pt x="7" y="7"/>
                    <a:pt x="7" y="6"/>
                  </a:cubicBezTo>
                  <a:cubicBezTo>
                    <a:pt x="10" y="5"/>
                    <a:pt x="7" y="1"/>
                    <a:pt x="5" y="2"/>
                  </a:cubicBezTo>
                  <a:cubicBezTo>
                    <a:pt x="5" y="2"/>
                    <a:pt x="3" y="1"/>
                    <a:pt x="0" y="0"/>
                  </a:cubicBezTo>
                  <a:cubicBezTo>
                    <a:pt x="0" y="0"/>
                    <a:pt x="0" y="0"/>
                    <a:pt x="0" y="0"/>
                  </a:cubicBezTo>
                  <a:cubicBezTo>
                    <a:pt x="3" y="5"/>
                    <a:pt x="7" y="10"/>
                    <a:pt x="7" y="15"/>
                  </a:cubicBezTo>
                  <a:cubicBezTo>
                    <a:pt x="8" y="21"/>
                    <a:pt x="9" y="25"/>
                    <a:pt x="11" y="30"/>
                  </a:cubicBezTo>
                  <a:cubicBezTo>
                    <a:pt x="13" y="35"/>
                    <a:pt x="13" y="39"/>
                    <a:pt x="16" y="44"/>
                  </a:cubicBezTo>
                  <a:cubicBezTo>
                    <a:pt x="17" y="45"/>
                    <a:pt x="17" y="47"/>
                    <a:pt x="18" y="49"/>
                  </a:cubicBezTo>
                  <a:cubicBezTo>
                    <a:pt x="18" y="51"/>
                    <a:pt x="17" y="54"/>
                    <a:pt x="18" y="55"/>
                  </a:cubicBezTo>
                  <a:cubicBezTo>
                    <a:pt x="19" y="57"/>
                    <a:pt x="19" y="56"/>
                    <a:pt x="20" y="56"/>
                  </a:cubicBezTo>
                  <a:cubicBezTo>
                    <a:pt x="21" y="56"/>
                    <a:pt x="21" y="56"/>
                    <a:pt x="22" y="56"/>
                  </a:cubicBezTo>
                  <a:cubicBezTo>
                    <a:pt x="23" y="57"/>
                    <a:pt x="25" y="56"/>
                    <a:pt x="26" y="57"/>
                  </a:cubicBezTo>
                  <a:cubicBezTo>
                    <a:pt x="26" y="57"/>
                    <a:pt x="25" y="58"/>
                    <a:pt x="25" y="58"/>
                  </a:cubicBezTo>
                  <a:cubicBezTo>
                    <a:pt x="24" y="59"/>
                    <a:pt x="31" y="63"/>
                    <a:pt x="32" y="64"/>
                  </a:cubicBezTo>
                  <a:cubicBezTo>
                    <a:pt x="31" y="64"/>
                    <a:pt x="30" y="64"/>
                    <a:pt x="28" y="64"/>
                  </a:cubicBezTo>
                  <a:cubicBezTo>
                    <a:pt x="28" y="65"/>
                    <a:pt x="30" y="66"/>
                    <a:pt x="30" y="67"/>
                  </a:cubicBezTo>
                  <a:cubicBezTo>
                    <a:pt x="32" y="70"/>
                    <a:pt x="31" y="70"/>
                    <a:pt x="33" y="72"/>
                  </a:cubicBezTo>
                  <a:cubicBezTo>
                    <a:pt x="35" y="73"/>
                    <a:pt x="36" y="73"/>
                    <a:pt x="38" y="75"/>
                  </a:cubicBezTo>
                  <a:cubicBezTo>
                    <a:pt x="39" y="75"/>
                    <a:pt x="40" y="76"/>
                    <a:pt x="41" y="76"/>
                  </a:cubicBezTo>
                  <a:cubicBezTo>
                    <a:pt x="42" y="78"/>
                    <a:pt x="43" y="79"/>
                    <a:pt x="44" y="81"/>
                  </a:cubicBezTo>
                  <a:cubicBezTo>
                    <a:pt x="45" y="82"/>
                    <a:pt x="48" y="84"/>
                    <a:pt x="48" y="85"/>
                  </a:cubicBezTo>
                  <a:cubicBezTo>
                    <a:pt x="49" y="87"/>
                    <a:pt x="48" y="89"/>
                    <a:pt x="49" y="91"/>
                  </a:cubicBezTo>
                  <a:cubicBezTo>
                    <a:pt x="50" y="92"/>
                    <a:pt x="50" y="95"/>
                    <a:pt x="52" y="94"/>
                  </a:cubicBezTo>
                  <a:cubicBezTo>
                    <a:pt x="52" y="95"/>
                    <a:pt x="52" y="95"/>
                    <a:pt x="52" y="95"/>
                  </a:cubicBezTo>
                  <a:cubicBezTo>
                    <a:pt x="51" y="95"/>
                    <a:pt x="50" y="95"/>
                    <a:pt x="49" y="95"/>
                  </a:cubicBezTo>
                  <a:cubicBezTo>
                    <a:pt x="50" y="97"/>
                    <a:pt x="51" y="97"/>
                    <a:pt x="51" y="99"/>
                  </a:cubicBezTo>
                  <a:cubicBezTo>
                    <a:pt x="51" y="100"/>
                    <a:pt x="51" y="101"/>
                    <a:pt x="51" y="102"/>
                  </a:cubicBezTo>
                  <a:cubicBezTo>
                    <a:pt x="52" y="104"/>
                    <a:pt x="52" y="104"/>
                    <a:pt x="53" y="104"/>
                  </a:cubicBezTo>
                  <a:cubicBezTo>
                    <a:pt x="55" y="105"/>
                    <a:pt x="55" y="104"/>
                    <a:pt x="56" y="106"/>
                  </a:cubicBezTo>
                  <a:cubicBezTo>
                    <a:pt x="57" y="106"/>
                    <a:pt x="58" y="108"/>
                    <a:pt x="58" y="109"/>
                  </a:cubicBezTo>
                  <a:cubicBezTo>
                    <a:pt x="58" y="109"/>
                    <a:pt x="58" y="111"/>
                    <a:pt x="59" y="112"/>
                  </a:cubicBezTo>
                  <a:cubicBezTo>
                    <a:pt x="60" y="113"/>
                    <a:pt x="65" y="111"/>
                    <a:pt x="65" y="113"/>
                  </a:cubicBezTo>
                  <a:cubicBezTo>
                    <a:pt x="63" y="113"/>
                    <a:pt x="62" y="113"/>
                    <a:pt x="61" y="113"/>
                  </a:cubicBezTo>
                  <a:cubicBezTo>
                    <a:pt x="60" y="114"/>
                    <a:pt x="62" y="115"/>
                    <a:pt x="62" y="116"/>
                  </a:cubicBezTo>
                  <a:cubicBezTo>
                    <a:pt x="63" y="117"/>
                    <a:pt x="63" y="118"/>
                    <a:pt x="63" y="119"/>
                  </a:cubicBezTo>
                  <a:cubicBezTo>
                    <a:pt x="63" y="121"/>
                    <a:pt x="64" y="123"/>
                    <a:pt x="64" y="126"/>
                  </a:cubicBezTo>
                  <a:cubicBezTo>
                    <a:pt x="64" y="126"/>
                    <a:pt x="64" y="126"/>
                    <a:pt x="65" y="125"/>
                  </a:cubicBezTo>
                  <a:cubicBezTo>
                    <a:pt x="66" y="125"/>
                    <a:pt x="67" y="125"/>
                    <a:pt x="69" y="125"/>
                  </a:cubicBezTo>
                  <a:cubicBezTo>
                    <a:pt x="69" y="127"/>
                    <a:pt x="66" y="127"/>
                    <a:pt x="66" y="129"/>
                  </a:cubicBezTo>
                  <a:cubicBezTo>
                    <a:pt x="65" y="130"/>
                    <a:pt x="67" y="132"/>
                    <a:pt x="68" y="134"/>
                  </a:cubicBezTo>
                  <a:cubicBezTo>
                    <a:pt x="68" y="136"/>
                    <a:pt x="68" y="137"/>
                    <a:pt x="68" y="139"/>
                  </a:cubicBezTo>
                  <a:cubicBezTo>
                    <a:pt x="69" y="141"/>
                    <a:pt x="69" y="143"/>
                    <a:pt x="69" y="144"/>
                  </a:cubicBezTo>
                  <a:cubicBezTo>
                    <a:pt x="70" y="146"/>
                    <a:pt x="71" y="148"/>
                    <a:pt x="71" y="150"/>
                  </a:cubicBezTo>
                  <a:cubicBezTo>
                    <a:pt x="72" y="152"/>
                    <a:pt x="71" y="153"/>
                    <a:pt x="72" y="155"/>
                  </a:cubicBezTo>
                  <a:cubicBezTo>
                    <a:pt x="72" y="157"/>
                    <a:pt x="73" y="159"/>
                    <a:pt x="73" y="161"/>
                  </a:cubicBezTo>
                  <a:cubicBezTo>
                    <a:pt x="74" y="163"/>
                    <a:pt x="73" y="165"/>
                    <a:pt x="74" y="166"/>
                  </a:cubicBezTo>
                  <a:cubicBezTo>
                    <a:pt x="74" y="165"/>
                    <a:pt x="74" y="164"/>
                    <a:pt x="74" y="163"/>
                  </a:cubicBezTo>
                  <a:cubicBezTo>
                    <a:pt x="75" y="163"/>
                    <a:pt x="75" y="163"/>
                    <a:pt x="75" y="163"/>
                  </a:cubicBezTo>
                  <a:cubicBezTo>
                    <a:pt x="75" y="162"/>
                    <a:pt x="75" y="161"/>
                    <a:pt x="76" y="160"/>
                  </a:cubicBezTo>
                  <a:cubicBezTo>
                    <a:pt x="76" y="160"/>
                    <a:pt x="76" y="160"/>
                    <a:pt x="76" y="161"/>
                  </a:cubicBezTo>
                  <a:cubicBezTo>
                    <a:pt x="77" y="161"/>
                    <a:pt x="78" y="161"/>
                    <a:pt x="78" y="162"/>
                  </a:cubicBezTo>
                  <a:cubicBezTo>
                    <a:pt x="79" y="163"/>
                    <a:pt x="78" y="165"/>
                    <a:pt x="77" y="165"/>
                  </a:cubicBezTo>
                  <a:cubicBezTo>
                    <a:pt x="77" y="166"/>
                    <a:pt x="77" y="167"/>
                    <a:pt x="78" y="168"/>
                  </a:cubicBezTo>
                  <a:cubicBezTo>
                    <a:pt x="77" y="167"/>
                    <a:pt x="76" y="167"/>
                    <a:pt x="75" y="167"/>
                  </a:cubicBezTo>
                  <a:cubicBezTo>
                    <a:pt x="74" y="168"/>
                    <a:pt x="75" y="169"/>
                    <a:pt x="75" y="171"/>
                  </a:cubicBezTo>
                  <a:cubicBezTo>
                    <a:pt x="76" y="171"/>
                    <a:pt x="78" y="174"/>
                    <a:pt x="79" y="175"/>
                  </a:cubicBezTo>
                  <a:cubicBezTo>
                    <a:pt x="79" y="176"/>
                    <a:pt x="79" y="177"/>
                    <a:pt x="79" y="178"/>
                  </a:cubicBezTo>
                  <a:cubicBezTo>
                    <a:pt x="80" y="179"/>
                    <a:pt x="80" y="182"/>
                    <a:pt x="82" y="182"/>
                  </a:cubicBezTo>
                  <a:cubicBezTo>
                    <a:pt x="82" y="180"/>
                    <a:pt x="84" y="181"/>
                    <a:pt x="85" y="182"/>
                  </a:cubicBezTo>
                  <a:cubicBezTo>
                    <a:pt x="86" y="183"/>
                    <a:pt x="86" y="185"/>
                    <a:pt x="87" y="186"/>
                  </a:cubicBezTo>
                  <a:cubicBezTo>
                    <a:pt x="84" y="186"/>
                    <a:pt x="84" y="186"/>
                    <a:pt x="84" y="183"/>
                  </a:cubicBezTo>
                  <a:cubicBezTo>
                    <a:pt x="83" y="183"/>
                    <a:pt x="83" y="183"/>
                    <a:pt x="82" y="183"/>
                  </a:cubicBezTo>
                  <a:cubicBezTo>
                    <a:pt x="83" y="185"/>
                    <a:pt x="84" y="187"/>
                    <a:pt x="85" y="189"/>
                  </a:cubicBezTo>
                  <a:cubicBezTo>
                    <a:pt x="85" y="190"/>
                    <a:pt x="85" y="191"/>
                    <a:pt x="86" y="192"/>
                  </a:cubicBezTo>
                  <a:cubicBezTo>
                    <a:pt x="86" y="193"/>
                    <a:pt x="87" y="194"/>
                    <a:pt x="87" y="195"/>
                  </a:cubicBezTo>
                  <a:cubicBezTo>
                    <a:pt x="88" y="196"/>
                    <a:pt x="88" y="197"/>
                    <a:pt x="88" y="199"/>
                  </a:cubicBezTo>
                  <a:cubicBezTo>
                    <a:pt x="88" y="199"/>
                    <a:pt x="87" y="200"/>
                    <a:pt x="88" y="200"/>
                  </a:cubicBezTo>
                  <a:cubicBezTo>
                    <a:pt x="88" y="201"/>
                    <a:pt x="89" y="201"/>
                    <a:pt x="89" y="202"/>
                  </a:cubicBezTo>
                  <a:cubicBezTo>
                    <a:pt x="90" y="204"/>
                    <a:pt x="90" y="206"/>
                    <a:pt x="90" y="209"/>
                  </a:cubicBezTo>
                  <a:cubicBezTo>
                    <a:pt x="91" y="208"/>
                    <a:pt x="92" y="208"/>
                    <a:pt x="93" y="208"/>
                  </a:cubicBezTo>
                  <a:cubicBezTo>
                    <a:pt x="94" y="207"/>
                    <a:pt x="93" y="205"/>
                    <a:pt x="93" y="204"/>
                  </a:cubicBezTo>
                  <a:cubicBezTo>
                    <a:pt x="95" y="205"/>
                    <a:pt x="96" y="213"/>
                    <a:pt x="98" y="212"/>
                  </a:cubicBezTo>
                  <a:cubicBezTo>
                    <a:pt x="96" y="213"/>
                    <a:pt x="96" y="211"/>
                    <a:pt x="94" y="211"/>
                  </a:cubicBezTo>
                  <a:cubicBezTo>
                    <a:pt x="94" y="211"/>
                    <a:pt x="94" y="210"/>
                    <a:pt x="94" y="210"/>
                  </a:cubicBezTo>
                  <a:cubicBezTo>
                    <a:pt x="92" y="209"/>
                    <a:pt x="93" y="212"/>
                    <a:pt x="93" y="214"/>
                  </a:cubicBezTo>
                  <a:cubicBezTo>
                    <a:pt x="92" y="214"/>
                    <a:pt x="92" y="214"/>
                    <a:pt x="91" y="214"/>
                  </a:cubicBezTo>
                  <a:cubicBezTo>
                    <a:pt x="92" y="215"/>
                    <a:pt x="92" y="216"/>
                    <a:pt x="92" y="217"/>
                  </a:cubicBezTo>
                  <a:cubicBezTo>
                    <a:pt x="93" y="220"/>
                    <a:pt x="93" y="221"/>
                    <a:pt x="95" y="223"/>
                  </a:cubicBezTo>
                  <a:cubicBezTo>
                    <a:pt x="96" y="225"/>
                    <a:pt x="97" y="227"/>
                    <a:pt x="98" y="228"/>
                  </a:cubicBezTo>
                  <a:cubicBezTo>
                    <a:pt x="100" y="230"/>
                    <a:pt x="101" y="231"/>
                    <a:pt x="102" y="233"/>
                  </a:cubicBezTo>
                  <a:cubicBezTo>
                    <a:pt x="103" y="234"/>
                    <a:pt x="105" y="235"/>
                    <a:pt x="105" y="237"/>
                  </a:cubicBezTo>
                  <a:cubicBezTo>
                    <a:pt x="106" y="239"/>
                    <a:pt x="105" y="242"/>
                    <a:pt x="105" y="243"/>
                  </a:cubicBezTo>
                  <a:cubicBezTo>
                    <a:pt x="105" y="246"/>
                    <a:pt x="107" y="246"/>
                    <a:pt x="107" y="249"/>
                  </a:cubicBezTo>
                  <a:cubicBezTo>
                    <a:pt x="107" y="253"/>
                    <a:pt x="107" y="257"/>
                    <a:pt x="107" y="261"/>
                  </a:cubicBezTo>
                  <a:cubicBezTo>
                    <a:pt x="108" y="262"/>
                    <a:pt x="109" y="262"/>
                    <a:pt x="110" y="262"/>
                  </a:cubicBezTo>
                  <a:cubicBezTo>
                    <a:pt x="110" y="261"/>
                    <a:pt x="111" y="261"/>
                    <a:pt x="111" y="260"/>
                  </a:cubicBezTo>
                  <a:cubicBezTo>
                    <a:pt x="113" y="262"/>
                    <a:pt x="115" y="263"/>
                    <a:pt x="114" y="266"/>
                  </a:cubicBezTo>
                  <a:cubicBezTo>
                    <a:pt x="112" y="266"/>
                    <a:pt x="110" y="265"/>
                    <a:pt x="107" y="264"/>
                  </a:cubicBezTo>
                  <a:cubicBezTo>
                    <a:pt x="105" y="264"/>
                    <a:pt x="103" y="264"/>
                    <a:pt x="103" y="261"/>
                  </a:cubicBezTo>
                  <a:cubicBezTo>
                    <a:pt x="103" y="259"/>
                    <a:pt x="103" y="257"/>
                    <a:pt x="103" y="255"/>
                  </a:cubicBezTo>
                  <a:cubicBezTo>
                    <a:pt x="104" y="254"/>
                    <a:pt x="105" y="252"/>
                    <a:pt x="105" y="251"/>
                  </a:cubicBezTo>
                  <a:cubicBezTo>
                    <a:pt x="105" y="249"/>
                    <a:pt x="102" y="250"/>
                    <a:pt x="101" y="247"/>
                  </a:cubicBezTo>
                  <a:cubicBezTo>
                    <a:pt x="101" y="245"/>
                    <a:pt x="101" y="243"/>
                    <a:pt x="101" y="241"/>
                  </a:cubicBezTo>
                  <a:cubicBezTo>
                    <a:pt x="100" y="239"/>
                    <a:pt x="99" y="237"/>
                    <a:pt x="99" y="235"/>
                  </a:cubicBezTo>
                  <a:cubicBezTo>
                    <a:pt x="99" y="233"/>
                    <a:pt x="98" y="232"/>
                    <a:pt x="97" y="231"/>
                  </a:cubicBezTo>
                  <a:cubicBezTo>
                    <a:pt x="97" y="230"/>
                    <a:pt x="96" y="229"/>
                    <a:pt x="96" y="228"/>
                  </a:cubicBezTo>
                  <a:cubicBezTo>
                    <a:pt x="95" y="227"/>
                    <a:pt x="94" y="227"/>
                    <a:pt x="94" y="226"/>
                  </a:cubicBezTo>
                  <a:cubicBezTo>
                    <a:pt x="94" y="232"/>
                    <a:pt x="98" y="238"/>
                    <a:pt x="98" y="244"/>
                  </a:cubicBezTo>
                  <a:cubicBezTo>
                    <a:pt x="98" y="248"/>
                    <a:pt x="99" y="251"/>
                    <a:pt x="99" y="255"/>
                  </a:cubicBezTo>
                  <a:cubicBezTo>
                    <a:pt x="99" y="258"/>
                    <a:pt x="99" y="261"/>
                    <a:pt x="99" y="264"/>
                  </a:cubicBezTo>
                  <a:cubicBezTo>
                    <a:pt x="100" y="267"/>
                    <a:pt x="101" y="270"/>
                    <a:pt x="102" y="272"/>
                  </a:cubicBezTo>
                  <a:cubicBezTo>
                    <a:pt x="103" y="275"/>
                    <a:pt x="102" y="278"/>
                    <a:pt x="103" y="281"/>
                  </a:cubicBezTo>
                  <a:cubicBezTo>
                    <a:pt x="103" y="283"/>
                    <a:pt x="105" y="286"/>
                    <a:pt x="106" y="288"/>
                  </a:cubicBezTo>
                  <a:cubicBezTo>
                    <a:pt x="107" y="291"/>
                    <a:pt x="108" y="294"/>
                    <a:pt x="109" y="296"/>
                  </a:cubicBezTo>
                  <a:cubicBezTo>
                    <a:pt x="110" y="298"/>
                    <a:pt x="110" y="299"/>
                    <a:pt x="110" y="301"/>
                  </a:cubicBezTo>
                  <a:cubicBezTo>
                    <a:pt x="111" y="302"/>
                    <a:pt x="111" y="303"/>
                    <a:pt x="112" y="304"/>
                  </a:cubicBezTo>
                  <a:cubicBezTo>
                    <a:pt x="112" y="303"/>
                    <a:pt x="112" y="302"/>
                    <a:pt x="112" y="300"/>
                  </a:cubicBezTo>
                  <a:cubicBezTo>
                    <a:pt x="112" y="299"/>
                    <a:pt x="111" y="298"/>
                    <a:pt x="111" y="297"/>
                  </a:cubicBezTo>
                  <a:cubicBezTo>
                    <a:pt x="111" y="296"/>
                    <a:pt x="112" y="296"/>
                    <a:pt x="111" y="294"/>
                  </a:cubicBezTo>
                  <a:cubicBezTo>
                    <a:pt x="110" y="293"/>
                    <a:pt x="109" y="292"/>
                    <a:pt x="109" y="291"/>
                  </a:cubicBezTo>
                  <a:cubicBezTo>
                    <a:pt x="109" y="292"/>
                    <a:pt x="110" y="293"/>
                    <a:pt x="111" y="293"/>
                  </a:cubicBezTo>
                  <a:cubicBezTo>
                    <a:pt x="111" y="294"/>
                    <a:pt x="111" y="295"/>
                    <a:pt x="112" y="296"/>
                  </a:cubicBezTo>
                  <a:cubicBezTo>
                    <a:pt x="112" y="297"/>
                    <a:pt x="112" y="298"/>
                    <a:pt x="112" y="299"/>
                  </a:cubicBezTo>
                  <a:cubicBezTo>
                    <a:pt x="113" y="300"/>
                    <a:pt x="113" y="301"/>
                    <a:pt x="113" y="302"/>
                  </a:cubicBezTo>
                  <a:cubicBezTo>
                    <a:pt x="113" y="303"/>
                    <a:pt x="114" y="304"/>
                    <a:pt x="114" y="304"/>
                  </a:cubicBezTo>
                  <a:cubicBezTo>
                    <a:pt x="114" y="305"/>
                    <a:pt x="112" y="305"/>
                    <a:pt x="112" y="306"/>
                  </a:cubicBezTo>
                  <a:cubicBezTo>
                    <a:pt x="114" y="307"/>
                    <a:pt x="113" y="310"/>
                    <a:pt x="114" y="312"/>
                  </a:cubicBezTo>
                  <a:cubicBezTo>
                    <a:pt x="115" y="310"/>
                    <a:pt x="116" y="311"/>
                    <a:pt x="117" y="310"/>
                  </a:cubicBezTo>
                  <a:cubicBezTo>
                    <a:pt x="118" y="310"/>
                    <a:pt x="117" y="308"/>
                    <a:pt x="119" y="308"/>
                  </a:cubicBezTo>
                  <a:cubicBezTo>
                    <a:pt x="120" y="307"/>
                    <a:pt x="123" y="310"/>
                    <a:pt x="124" y="311"/>
                  </a:cubicBezTo>
                  <a:cubicBezTo>
                    <a:pt x="122" y="312"/>
                    <a:pt x="120" y="312"/>
                    <a:pt x="118" y="314"/>
                  </a:cubicBezTo>
                  <a:cubicBezTo>
                    <a:pt x="119" y="314"/>
                    <a:pt x="120" y="315"/>
                    <a:pt x="120" y="316"/>
                  </a:cubicBezTo>
                  <a:cubicBezTo>
                    <a:pt x="120" y="315"/>
                    <a:pt x="118" y="316"/>
                    <a:pt x="117" y="316"/>
                  </a:cubicBezTo>
                  <a:cubicBezTo>
                    <a:pt x="117" y="317"/>
                    <a:pt x="119" y="320"/>
                    <a:pt x="121" y="320"/>
                  </a:cubicBezTo>
                  <a:cubicBezTo>
                    <a:pt x="121" y="320"/>
                    <a:pt x="126" y="320"/>
                    <a:pt x="126" y="321"/>
                  </a:cubicBezTo>
                  <a:cubicBezTo>
                    <a:pt x="126" y="321"/>
                    <a:pt x="126" y="322"/>
                    <a:pt x="126" y="323"/>
                  </a:cubicBezTo>
                  <a:cubicBezTo>
                    <a:pt x="125" y="323"/>
                    <a:pt x="124" y="323"/>
                    <a:pt x="123" y="323"/>
                  </a:cubicBezTo>
                  <a:cubicBezTo>
                    <a:pt x="122" y="326"/>
                    <a:pt x="130" y="333"/>
                    <a:pt x="132" y="336"/>
                  </a:cubicBezTo>
                  <a:cubicBezTo>
                    <a:pt x="135" y="342"/>
                    <a:pt x="140" y="346"/>
                    <a:pt x="144" y="351"/>
                  </a:cubicBezTo>
                  <a:cubicBezTo>
                    <a:pt x="146" y="353"/>
                    <a:pt x="147" y="355"/>
                    <a:pt x="148" y="358"/>
                  </a:cubicBezTo>
                  <a:cubicBezTo>
                    <a:pt x="149" y="362"/>
                    <a:pt x="151" y="362"/>
                    <a:pt x="154" y="363"/>
                  </a:cubicBezTo>
                  <a:cubicBezTo>
                    <a:pt x="156" y="364"/>
                    <a:pt x="158" y="366"/>
                    <a:pt x="159" y="368"/>
                  </a:cubicBezTo>
                  <a:cubicBezTo>
                    <a:pt x="160" y="369"/>
                    <a:pt x="160" y="370"/>
                    <a:pt x="161" y="371"/>
                  </a:cubicBezTo>
                  <a:cubicBezTo>
                    <a:pt x="162" y="371"/>
                    <a:pt x="162" y="370"/>
                    <a:pt x="162" y="3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7" name="Freeform 16"/>
            <p:cNvSpPr>
              <a:spLocks/>
            </p:cNvSpPr>
            <p:nvPr/>
          </p:nvSpPr>
          <p:spPr bwMode="auto">
            <a:xfrm>
              <a:off x="3314063" y="3003144"/>
              <a:ext cx="773345" cy="584521"/>
            </a:xfrm>
            <a:custGeom>
              <a:avLst/>
              <a:gdLst>
                <a:gd name="T0" fmla="*/ 52 w 356"/>
                <a:gd name="T1" fmla="*/ 42 h 269"/>
                <a:gd name="T2" fmla="*/ 68 w 356"/>
                <a:gd name="T3" fmla="*/ 68 h 269"/>
                <a:gd name="T4" fmla="*/ 75 w 356"/>
                <a:gd name="T5" fmla="*/ 77 h 269"/>
                <a:gd name="T6" fmla="*/ 45 w 356"/>
                <a:gd name="T7" fmla="*/ 90 h 269"/>
                <a:gd name="T8" fmla="*/ 62 w 356"/>
                <a:gd name="T9" fmla="*/ 104 h 269"/>
                <a:gd name="T10" fmla="*/ 62 w 356"/>
                <a:gd name="T11" fmla="*/ 125 h 269"/>
                <a:gd name="T12" fmla="*/ 86 w 356"/>
                <a:gd name="T13" fmla="*/ 150 h 269"/>
                <a:gd name="T14" fmla="*/ 56 w 356"/>
                <a:gd name="T15" fmla="*/ 150 h 269"/>
                <a:gd name="T16" fmla="*/ 37 w 356"/>
                <a:gd name="T17" fmla="*/ 170 h 269"/>
                <a:gd name="T18" fmla="*/ 3 w 356"/>
                <a:gd name="T19" fmla="*/ 193 h 269"/>
                <a:gd name="T20" fmla="*/ 16 w 356"/>
                <a:gd name="T21" fmla="*/ 236 h 269"/>
                <a:gd name="T22" fmla="*/ 13 w 356"/>
                <a:gd name="T23" fmla="*/ 247 h 269"/>
                <a:gd name="T24" fmla="*/ 61 w 356"/>
                <a:gd name="T25" fmla="*/ 253 h 269"/>
                <a:gd name="T26" fmla="*/ 96 w 356"/>
                <a:gd name="T27" fmla="*/ 269 h 269"/>
                <a:gd name="T28" fmla="*/ 111 w 356"/>
                <a:gd name="T29" fmla="*/ 253 h 269"/>
                <a:gd name="T30" fmla="*/ 131 w 356"/>
                <a:gd name="T31" fmla="*/ 260 h 269"/>
                <a:gd name="T32" fmla="*/ 162 w 356"/>
                <a:gd name="T33" fmla="*/ 248 h 269"/>
                <a:gd name="T34" fmla="*/ 170 w 356"/>
                <a:gd name="T35" fmla="*/ 240 h 269"/>
                <a:gd name="T36" fmla="*/ 183 w 356"/>
                <a:gd name="T37" fmla="*/ 229 h 269"/>
                <a:gd name="T38" fmla="*/ 204 w 356"/>
                <a:gd name="T39" fmla="*/ 237 h 269"/>
                <a:gd name="T40" fmla="*/ 216 w 356"/>
                <a:gd name="T41" fmla="*/ 260 h 269"/>
                <a:gd name="T42" fmla="*/ 234 w 356"/>
                <a:gd name="T43" fmla="*/ 249 h 269"/>
                <a:gd name="T44" fmla="*/ 249 w 356"/>
                <a:gd name="T45" fmla="*/ 243 h 269"/>
                <a:gd name="T46" fmla="*/ 267 w 356"/>
                <a:gd name="T47" fmla="*/ 241 h 269"/>
                <a:gd name="T48" fmla="*/ 279 w 356"/>
                <a:gd name="T49" fmla="*/ 206 h 269"/>
                <a:gd name="T50" fmla="*/ 301 w 356"/>
                <a:gd name="T51" fmla="*/ 189 h 269"/>
                <a:gd name="T52" fmla="*/ 323 w 356"/>
                <a:gd name="T53" fmla="*/ 190 h 269"/>
                <a:gd name="T54" fmla="*/ 329 w 356"/>
                <a:gd name="T55" fmla="*/ 168 h 269"/>
                <a:gd name="T56" fmla="*/ 330 w 356"/>
                <a:gd name="T57" fmla="*/ 142 h 269"/>
                <a:gd name="T58" fmla="*/ 332 w 356"/>
                <a:gd name="T59" fmla="*/ 120 h 269"/>
                <a:gd name="T60" fmla="*/ 345 w 356"/>
                <a:gd name="T61" fmla="*/ 104 h 269"/>
                <a:gd name="T62" fmla="*/ 348 w 356"/>
                <a:gd name="T63" fmla="*/ 73 h 269"/>
                <a:gd name="T64" fmla="*/ 341 w 356"/>
                <a:gd name="T65" fmla="*/ 74 h 269"/>
                <a:gd name="T66" fmla="*/ 325 w 356"/>
                <a:gd name="T67" fmla="*/ 80 h 269"/>
                <a:gd name="T68" fmla="*/ 307 w 356"/>
                <a:gd name="T69" fmla="*/ 88 h 269"/>
                <a:gd name="T70" fmla="*/ 280 w 356"/>
                <a:gd name="T71" fmla="*/ 89 h 269"/>
                <a:gd name="T72" fmla="*/ 270 w 356"/>
                <a:gd name="T73" fmla="*/ 73 h 269"/>
                <a:gd name="T74" fmla="*/ 260 w 356"/>
                <a:gd name="T75" fmla="*/ 80 h 269"/>
                <a:gd name="T76" fmla="*/ 240 w 356"/>
                <a:gd name="T77" fmla="*/ 82 h 269"/>
                <a:gd name="T78" fmla="*/ 223 w 356"/>
                <a:gd name="T79" fmla="*/ 75 h 269"/>
                <a:gd name="T80" fmla="*/ 197 w 356"/>
                <a:gd name="T81" fmla="*/ 69 h 269"/>
                <a:gd name="T82" fmla="*/ 184 w 356"/>
                <a:gd name="T83" fmla="*/ 77 h 269"/>
                <a:gd name="T84" fmla="*/ 174 w 356"/>
                <a:gd name="T85" fmla="*/ 53 h 269"/>
                <a:gd name="T86" fmla="*/ 148 w 356"/>
                <a:gd name="T87" fmla="*/ 63 h 269"/>
                <a:gd name="T88" fmla="*/ 128 w 356"/>
                <a:gd name="T89" fmla="*/ 53 h 269"/>
                <a:gd name="T90" fmla="*/ 100 w 356"/>
                <a:gd name="T91" fmla="*/ 31 h 269"/>
                <a:gd name="T92" fmla="*/ 74 w 356"/>
                <a:gd name="T93" fmla="*/ 10 h 269"/>
                <a:gd name="T94" fmla="*/ 60 w 356"/>
                <a:gd name="T95" fmla="*/ 1 h 269"/>
                <a:gd name="T96" fmla="*/ 39 w 356"/>
                <a:gd name="T97" fmla="*/ 11 h 2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56" h="269">
                  <a:moveTo>
                    <a:pt x="42" y="21"/>
                  </a:moveTo>
                  <a:cubicBezTo>
                    <a:pt x="42" y="26"/>
                    <a:pt x="47" y="29"/>
                    <a:pt x="46" y="34"/>
                  </a:cubicBezTo>
                  <a:cubicBezTo>
                    <a:pt x="45" y="40"/>
                    <a:pt x="51" y="37"/>
                    <a:pt x="52" y="42"/>
                  </a:cubicBezTo>
                  <a:cubicBezTo>
                    <a:pt x="53" y="47"/>
                    <a:pt x="50" y="52"/>
                    <a:pt x="54" y="56"/>
                  </a:cubicBezTo>
                  <a:cubicBezTo>
                    <a:pt x="58" y="59"/>
                    <a:pt x="63" y="57"/>
                    <a:pt x="67" y="58"/>
                  </a:cubicBezTo>
                  <a:cubicBezTo>
                    <a:pt x="67" y="61"/>
                    <a:pt x="67" y="65"/>
                    <a:pt x="68" y="68"/>
                  </a:cubicBezTo>
                  <a:cubicBezTo>
                    <a:pt x="70" y="68"/>
                    <a:pt x="71" y="69"/>
                    <a:pt x="71" y="71"/>
                  </a:cubicBezTo>
                  <a:cubicBezTo>
                    <a:pt x="73" y="71"/>
                    <a:pt x="76" y="70"/>
                    <a:pt x="78" y="72"/>
                  </a:cubicBezTo>
                  <a:cubicBezTo>
                    <a:pt x="80" y="75"/>
                    <a:pt x="78" y="76"/>
                    <a:pt x="75" y="77"/>
                  </a:cubicBezTo>
                  <a:cubicBezTo>
                    <a:pt x="69" y="78"/>
                    <a:pt x="63" y="75"/>
                    <a:pt x="57" y="77"/>
                  </a:cubicBezTo>
                  <a:cubicBezTo>
                    <a:pt x="52" y="78"/>
                    <a:pt x="55" y="81"/>
                    <a:pt x="49" y="81"/>
                  </a:cubicBezTo>
                  <a:cubicBezTo>
                    <a:pt x="44" y="82"/>
                    <a:pt x="44" y="86"/>
                    <a:pt x="45" y="90"/>
                  </a:cubicBezTo>
                  <a:cubicBezTo>
                    <a:pt x="49" y="90"/>
                    <a:pt x="52" y="93"/>
                    <a:pt x="56" y="93"/>
                  </a:cubicBezTo>
                  <a:cubicBezTo>
                    <a:pt x="58" y="93"/>
                    <a:pt x="61" y="93"/>
                    <a:pt x="62" y="96"/>
                  </a:cubicBezTo>
                  <a:cubicBezTo>
                    <a:pt x="62" y="98"/>
                    <a:pt x="64" y="102"/>
                    <a:pt x="62" y="104"/>
                  </a:cubicBezTo>
                  <a:cubicBezTo>
                    <a:pt x="59" y="106"/>
                    <a:pt x="53" y="107"/>
                    <a:pt x="50" y="107"/>
                  </a:cubicBezTo>
                  <a:cubicBezTo>
                    <a:pt x="52" y="113"/>
                    <a:pt x="57" y="114"/>
                    <a:pt x="60" y="119"/>
                  </a:cubicBezTo>
                  <a:cubicBezTo>
                    <a:pt x="61" y="121"/>
                    <a:pt x="60" y="123"/>
                    <a:pt x="62" y="125"/>
                  </a:cubicBezTo>
                  <a:cubicBezTo>
                    <a:pt x="64" y="126"/>
                    <a:pt x="66" y="127"/>
                    <a:pt x="68" y="128"/>
                  </a:cubicBezTo>
                  <a:cubicBezTo>
                    <a:pt x="75" y="132"/>
                    <a:pt x="80" y="137"/>
                    <a:pt x="87" y="139"/>
                  </a:cubicBezTo>
                  <a:cubicBezTo>
                    <a:pt x="95" y="141"/>
                    <a:pt x="96" y="151"/>
                    <a:pt x="86" y="150"/>
                  </a:cubicBezTo>
                  <a:cubicBezTo>
                    <a:pt x="81" y="150"/>
                    <a:pt x="76" y="145"/>
                    <a:pt x="72" y="148"/>
                  </a:cubicBezTo>
                  <a:cubicBezTo>
                    <a:pt x="69" y="150"/>
                    <a:pt x="69" y="153"/>
                    <a:pt x="65" y="152"/>
                  </a:cubicBezTo>
                  <a:cubicBezTo>
                    <a:pt x="66" y="147"/>
                    <a:pt x="57" y="145"/>
                    <a:pt x="56" y="150"/>
                  </a:cubicBezTo>
                  <a:cubicBezTo>
                    <a:pt x="55" y="152"/>
                    <a:pt x="55" y="155"/>
                    <a:pt x="53" y="156"/>
                  </a:cubicBezTo>
                  <a:cubicBezTo>
                    <a:pt x="51" y="157"/>
                    <a:pt x="48" y="157"/>
                    <a:pt x="46" y="159"/>
                  </a:cubicBezTo>
                  <a:cubicBezTo>
                    <a:pt x="41" y="160"/>
                    <a:pt x="40" y="166"/>
                    <a:pt x="37" y="170"/>
                  </a:cubicBezTo>
                  <a:cubicBezTo>
                    <a:pt x="34" y="174"/>
                    <a:pt x="29" y="174"/>
                    <a:pt x="25" y="176"/>
                  </a:cubicBezTo>
                  <a:cubicBezTo>
                    <a:pt x="20" y="179"/>
                    <a:pt x="17" y="182"/>
                    <a:pt x="11" y="183"/>
                  </a:cubicBezTo>
                  <a:cubicBezTo>
                    <a:pt x="6" y="184"/>
                    <a:pt x="4" y="189"/>
                    <a:pt x="3" y="193"/>
                  </a:cubicBezTo>
                  <a:cubicBezTo>
                    <a:pt x="1" y="199"/>
                    <a:pt x="0" y="204"/>
                    <a:pt x="3" y="210"/>
                  </a:cubicBezTo>
                  <a:cubicBezTo>
                    <a:pt x="5" y="215"/>
                    <a:pt x="3" y="220"/>
                    <a:pt x="8" y="224"/>
                  </a:cubicBezTo>
                  <a:cubicBezTo>
                    <a:pt x="13" y="227"/>
                    <a:pt x="16" y="230"/>
                    <a:pt x="16" y="236"/>
                  </a:cubicBezTo>
                  <a:cubicBezTo>
                    <a:pt x="15" y="242"/>
                    <a:pt x="11" y="244"/>
                    <a:pt x="7" y="244"/>
                  </a:cubicBezTo>
                  <a:cubicBezTo>
                    <a:pt x="7" y="244"/>
                    <a:pt x="7" y="245"/>
                    <a:pt x="7" y="245"/>
                  </a:cubicBezTo>
                  <a:cubicBezTo>
                    <a:pt x="9" y="245"/>
                    <a:pt x="12" y="246"/>
                    <a:pt x="13" y="247"/>
                  </a:cubicBezTo>
                  <a:cubicBezTo>
                    <a:pt x="20" y="251"/>
                    <a:pt x="31" y="250"/>
                    <a:pt x="38" y="250"/>
                  </a:cubicBezTo>
                  <a:cubicBezTo>
                    <a:pt x="46" y="251"/>
                    <a:pt x="50" y="252"/>
                    <a:pt x="51" y="244"/>
                  </a:cubicBezTo>
                  <a:cubicBezTo>
                    <a:pt x="57" y="244"/>
                    <a:pt x="59" y="248"/>
                    <a:pt x="61" y="253"/>
                  </a:cubicBezTo>
                  <a:cubicBezTo>
                    <a:pt x="64" y="258"/>
                    <a:pt x="70" y="252"/>
                    <a:pt x="73" y="251"/>
                  </a:cubicBezTo>
                  <a:cubicBezTo>
                    <a:pt x="80" y="249"/>
                    <a:pt x="78" y="257"/>
                    <a:pt x="79" y="261"/>
                  </a:cubicBezTo>
                  <a:cubicBezTo>
                    <a:pt x="79" y="268"/>
                    <a:pt x="90" y="269"/>
                    <a:pt x="96" y="269"/>
                  </a:cubicBezTo>
                  <a:cubicBezTo>
                    <a:pt x="96" y="266"/>
                    <a:pt x="96" y="264"/>
                    <a:pt x="96" y="262"/>
                  </a:cubicBezTo>
                  <a:cubicBezTo>
                    <a:pt x="99" y="262"/>
                    <a:pt x="103" y="262"/>
                    <a:pt x="105" y="260"/>
                  </a:cubicBezTo>
                  <a:cubicBezTo>
                    <a:pt x="107" y="257"/>
                    <a:pt x="106" y="254"/>
                    <a:pt x="111" y="253"/>
                  </a:cubicBezTo>
                  <a:cubicBezTo>
                    <a:pt x="116" y="252"/>
                    <a:pt x="116" y="261"/>
                    <a:pt x="121" y="263"/>
                  </a:cubicBezTo>
                  <a:cubicBezTo>
                    <a:pt x="123" y="264"/>
                    <a:pt x="125" y="265"/>
                    <a:pt x="127" y="265"/>
                  </a:cubicBezTo>
                  <a:cubicBezTo>
                    <a:pt x="129" y="264"/>
                    <a:pt x="129" y="261"/>
                    <a:pt x="131" y="260"/>
                  </a:cubicBezTo>
                  <a:cubicBezTo>
                    <a:pt x="135" y="259"/>
                    <a:pt x="143" y="261"/>
                    <a:pt x="142" y="255"/>
                  </a:cubicBezTo>
                  <a:cubicBezTo>
                    <a:pt x="148" y="252"/>
                    <a:pt x="154" y="254"/>
                    <a:pt x="160" y="253"/>
                  </a:cubicBezTo>
                  <a:cubicBezTo>
                    <a:pt x="161" y="252"/>
                    <a:pt x="162" y="250"/>
                    <a:pt x="162" y="248"/>
                  </a:cubicBezTo>
                  <a:cubicBezTo>
                    <a:pt x="163" y="246"/>
                    <a:pt x="164" y="246"/>
                    <a:pt x="166" y="246"/>
                  </a:cubicBezTo>
                  <a:cubicBezTo>
                    <a:pt x="168" y="246"/>
                    <a:pt x="169" y="246"/>
                    <a:pt x="170" y="244"/>
                  </a:cubicBezTo>
                  <a:cubicBezTo>
                    <a:pt x="170" y="242"/>
                    <a:pt x="170" y="241"/>
                    <a:pt x="170" y="240"/>
                  </a:cubicBezTo>
                  <a:cubicBezTo>
                    <a:pt x="170" y="238"/>
                    <a:pt x="172" y="238"/>
                    <a:pt x="173" y="236"/>
                  </a:cubicBezTo>
                  <a:cubicBezTo>
                    <a:pt x="174" y="233"/>
                    <a:pt x="172" y="231"/>
                    <a:pt x="175" y="229"/>
                  </a:cubicBezTo>
                  <a:cubicBezTo>
                    <a:pt x="177" y="228"/>
                    <a:pt x="181" y="229"/>
                    <a:pt x="183" y="229"/>
                  </a:cubicBezTo>
                  <a:cubicBezTo>
                    <a:pt x="183" y="236"/>
                    <a:pt x="195" y="231"/>
                    <a:pt x="198" y="231"/>
                  </a:cubicBezTo>
                  <a:cubicBezTo>
                    <a:pt x="198" y="231"/>
                    <a:pt x="198" y="231"/>
                    <a:pt x="199" y="232"/>
                  </a:cubicBezTo>
                  <a:cubicBezTo>
                    <a:pt x="199" y="235"/>
                    <a:pt x="202" y="235"/>
                    <a:pt x="204" y="237"/>
                  </a:cubicBezTo>
                  <a:cubicBezTo>
                    <a:pt x="206" y="240"/>
                    <a:pt x="204" y="245"/>
                    <a:pt x="204" y="248"/>
                  </a:cubicBezTo>
                  <a:cubicBezTo>
                    <a:pt x="210" y="250"/>
                    <a:pt x="215" y="242"/>
                    <a:pt x="216" y="252"/>
                  </a:cubicBezTo>
                  <a:cubicBezTo>
                    <a:pt x="216" y="254"/>
                    <a:pt x="214" y="258"/>
                    <a:pt x="216" y="260"/>
                  </a:cubicBezTo>
                  <a:cubicBezTo>
                    <a:pt x="218" y="262"/>
                    <a:pt x="222" y="259"/>
                    <a:pt x="223" y="263"/>
                  </a:cubicBezTo>
                  <a:cubicBezTo>
                    <a:pt x="230" y="264"/>
                    <a:pt x="228" y="256"/>
                    <a:pt x="230" y="251"/>
                  </a:cubicBezTo>
                  <a:cubicBezTo>
                    <a:pt x="231" y="250"/>
                    <a:pt x="233" y="250"/>
                    <a:pt x="234" y="249"/>
                  </a:cubicBezTo>
                  <a:cubicBezTo>
                    <a:pt x="235" y="248"/>
                    <a:pt x="234" y="246"/>
                    <a:pt x="235" y="245"/>
                  </a:cubicBezTo>
                  <a:cubicBezTo>
                    <a:pt x="239" y="242"/>
                    <a:pt x="240" y="247"/>
                    <a:pt x="240" y="250"/>
                  </a:cubicBezTo>
                  <a:cubicBezTo>
                    <a:pt x="244" y="251"/>
                    <a:pt x="249" y="247"/>
                    <a:pt x="249" y="243"/>
                  </a:cubicBezTo>
                  <a:cubicBezTo>
                    <a:pt x="253" y="244"/>
                    <a:pt x="255" y="251"/>
                    <a:pt x="260" y="248"/>
                  </a:cubicBezTo>
                  <a:cubicBezTo>
                    <a:pt x="260" y="246"/>
                    <a:pt x="258" y="243"/>
                    <a:pt x="261" y="242"/>
                  </a:cubicBezTo>
                  <a:cubicBezTo>
                    <a:pt x="263" y="241"/>
                    <a:pt x="266" y="242"/>
                    <a:pt x="267" y="241"/>
                  </a:cubicBezTo>
                  <a:cubicBezTo>
                    <a:pt x="268" y="238"/>
                    <a:pt x="268" y="232"/>
                    <a:pt x="268" y="229"/>
                  </a:cubicBezTo>
                  <a:cubicBezTo>
                    <a:pt x="268" y="225"/>
                    <a:pt x="272" y="226"/>
                    <a:pt x="274" y="223"/>
                  </a:cubicBezTo>
                  <a:cubicBezTo>
                    <a:pt x="276" y="217"/>
                    <a:pt x="270" y="207"/>
                    <a:pt x="279" y="206"/>
                  </a:cubicBezTo>
                  <a:cubicBezTo>
                    <a:pt x="284" y="205"/>
                    <a:pt x="285" y="198"/>
                    <a:pt x="286" y="194"/>
                  </a:cubicBezTo>
                  <a:cubicBezTo>
                    <a:pt x="290" y="193"/>
                    <a:pt x="294" y="194"/>
                    <a:pt x="298" y="194"/>
                  </a:cubicBezTo>
                  <a:cubicBezTo>
                    <a:pt x="299" y="191"/>
                    <a:pt x="297" y="189"/>
                    <a:pt x="301" y="189"/>
                  </a:cubicBezTo>
                  <a:cubicBezTo>
                    <a:pt x="301" y="188"/>
                    <a:pt x="301" y="183"/>
                    <a:pt x="301" y="183"/>
                  </a:cubicBezTo>
                  <a:cubicBezTo>
                    <a:pt x="306" y="183"/>
                    <a:pt x="311" y="184"/>
                    <a:pt x="315" y="187"/>
                  </a:cubicBezTo>
                  <a:cubicBezTo>
                    <a:pt x="316" y="189"/>
                    <a:pt x="320" y="190"/>
                    <a:pt x="323" y="190"/>
                  </a:cubicBezTo>
                  <a:cubicBezTo>
                    <a:pt x="324" y="188"/>
                    <a:pt x="328" y="186"/>
                    <a:pt x="329" y="183"/>
                  </a:cubicBezTo>
                  <a:cubicBezTo>
                    <a:pt x="326" y="182"/>
                    <a:pt x="321" y="171"/>
                    <a:pt x="322" y="167"/>
                  </a:cubicBezTo>
                  <a:cubicBezTo>
                    <a:pt x="324" y="167"/>
                    <a:pt x="326" y="168"/>
                    <a:pt x="329" y="168"/>
                  </a:cubicBezTo>
                  <a:cubicBezTo>
                    <a:pt x="329" y="164"/>
                    <a:pt x="329" y="161"/>
                    <a:pt x="333" y="160"/>
                  </a:cubicBezTo>
                  <a:cubicBezTo>
                    <a:pt x="337" y="159"/>
                    <a:pt x="339" y="163"/>
                    <a:pt x="342" y="163"/>
                  </a:cubicBezTo>
                  <a:cubicBezTo>
                    <a:pt x="341" y="154"/>
                    <a:pt x="341" y="143"/>
                    <a:pt x="330" y="142"/>
                  </a:cubicBezTo>
                  <a:cubicBezTo>
                    <a:pt x="329" y="138"/>
                    <a:pt x="324" y="138"/>
                    <a:pt x="323" y="135"/>
                  </a:cubicBezTo>
                  <a:cubicBezTo>
                    <a:pt x="321" y="130"/>
                    <a:pt x="325" y="124"/>
                    <a:pt x="326" y="120"/>
                  </a:cubicBezTo>
                  <a:cubicBezTo>
                    <a:pt x="328" y="120"/>
                    <a:pt x="330" y="120"/>
                    <a:pt x="332" y="120"/>
                  </a:cubicBezTo>
                  <a:cubicBezTo>
                    <a:pt x="333" y="118"/>
                    <a:pt x="334" y="116"/>
                    <a:pt x="335" y="114"/>
                  </a:cubicBezTo>
                  <a:cubicBezTo>
                    <a:pt x="336" y="112"/>
                    <a:pt x="340" y="112"/>
                    <a:pt x="341" y="110"/>
                  </a:cubicBezTo>
                  <a:cubicBezTo>
                    <a:pt x="342" y="108"/>
                    <a:pt x="343" y="106"/>
                    <a:pt x="345" y="104"/>
                  </a:cubicBezTo>
                  <a:cubicBezTo>
                    <a:pt x="347" y="103"/>
                    <a:pt x="350" y="103"/>
                    <a:pt x="351" y="101"/>
                  </a:cubicBezTo>
                  <a:cubicBezTo>
                    <a:pt x="356" y="95"/>
                    <a:pt x="349" y="89"/>
                    <a:pt x="350" y="83"/>
                  </a:cubicBezTo>
                  <a:cubicBezTo>
                    <a:pt x="351" y="79"/>
                    <a:pt x="352" y="74"/>
                    <a:pt x="348" y="73"/>
                  </a:cubicBezTo>
                  <a:cubicBezTo>
                    <a:pt x="348" y="72"/>
                    <a:pt x="348" y="72"/>
                    <a:pt x="348" y="72"/>
                  </a:cubicBezTo>
                  <a:cubicBezTo>
                    <a:pt x="348" y="76"/>
                    <a:pt x="346" y="77"/>
                    <a:pt x="341" y="76"/>
                  </a:cubicBezTo>
                  <a:cubicBezTo>
                    <a:pt x="341" y="76"/>
                    <a:pt x="341" y="75"/>
                    <a:pt x="341" y="74"/>
                  </a:cubicBezTo>
                  <a:cubicBezTo>
                    <a:pt x="339" y="76"/>
                    <a:pt x="339" y="79"/>
                    <a:pt x="339" y="82"/>
                  </a:cubicBezTo>
                  <a:cubicBezTo>
                    <a:pt x="338" y="84"/>
                    <a:pt x="337" y="88"/>
                    <a:pt x="336" y="90"/>
                  </a:cubicBezTo>
                  <a:cubicBezTo>
                    <a:pt x="333" y="90"/>
                    <a:pt x="329" y="82"/>
                    <a:pt x="325" y="80"/>
                  </a:cubicBezTo>
                  <a:cubicBezTo>
                    <a:pt x="325" y="82"/>
                    <a:pt x="325" y="82"/>
                    <a:pt x="324" y="83"/>
                  </a:cubicBezTo>
                  <a:cubicBezTo>
                    <a:pt x="325" y="83"/>
                    <a:pt x="312" y="86"/>
                    <a:pt x="311" y="86"/>
                  </a:cubicBezTo>
                  <a:cubicBezTo>
                    <a:pt x="309" y="86"/>
                    <a:pt x="308" y="87"/>
                    <a:pt x="307" y="88"/>
                  </a:cubicBezTo>
                  <a:cubicBezTo>
                    <a:pt x="302" y="89"/>
                    <a:pt x="298" y="85"/>
                    <a:pt x="294" y="85"/>
                  </a:cubicBezTo>
                  <a:cubicBezTo>
                    <a:pt x="289" y="86"/>
                    <a:pt x="291" y="91"/>
                    <a:pt x="288" y="93"/>
                  </a:cubicBezTo>
                  <a:cubicBezTo>
                    <a:pt x="286" y="93"/>
                    <a:pt x="284" y="89"/>
                    <a:pt x="280" y="89"/>
                  </a:cubicBezTo>
                  <a:cubicBezTo>
                    <a:pt x="280" y="89"/>
                    <a:pt x="280" y="88"/>
                    <a:pt x="280" y="87"/>
                  </a:cubicBezTo>
                  <a:cubicBezTo>
                    <a:pt x="278" y="86"/>
                    <a:pt x="275" y="87"/>
                    <a:pt x="272" y="87"/>
                  </a:cubicBezTo>
                  <a:cubicBezTo>
                    <a:pt x="272" y="83"/>
                    <a:pt x="272" y="76"/>
                    <a:pt x="270" y="73"/>
                  </a:cubicBezTo>
                  <a:cubicBezTo>
                    <a:pt x="267" y="73"/>
                    <a:pt x="268" y="76"/>
                    <a:pt x="266" y="77"/>
                  </a:cubicBezTo>
                  <a:cubicBezTo>
                    <a:pt x="265" y="78"/>
                    <a:pt x="263" y="77"/>
                    <a:pt x="262" y="78"/>
                  </a:cubicBezTo>
                  <a:cubicBezTo>
                    <a:pt x="261" y="79"/>
                    <a:pt x="261" y="79"/>
                    <a:pt x="260" y="80"/>
                  </a:cubicBezTo>
                  <a:cubicBezTo>
                    <a:pt x="256" y="84"/>
                    <a:pt x="254" y="86"/>
                    <a:pt x="247" y="85"/>
                  </a:cubicBezTo>
                  <a:cubicBezTo>
                    <a:pt x="247" y="86"/>
                    <a:pt x="246" y="86"/>
                    <a:pt x="246" y="87"/>
                  </a:cubicBezTo>
                  <a:cubicBezTo>
                    <a:pt x="244" y="87"/>
                    <a:pt x="242" y="83"/>
                    <a:pt x="240" y="82"/>
                  </a:cubicBezTo>
                  <a:cubicBezTo>
                    <a:pt x="238" y="80"/>
                    <a:pt x="234" y="79"/>
                    <a:pt x="232" y="78"/>
                  </a:cubicBezTo>
                  <a:cubicBezTo>
                    <a:pt x="231" y="77"/>
                    <a:pt x="230" y="76"/>
                    <a:pt x="228" y="76"/>
                  </a:cubicBezTo>
                  <a:cubicBezTo>
                    <a:pt x="227" y="76"/>
                    <a:pt x="225" y="76"/>
                    <a:pt x="223" y="75"/>
                  </a:cubicBezTo>
                  <a:cubicBezTo>
                    <a:pt x="221" y="74"/>
                    <a:pt x="215" y="70"/>
                    <a:pt x="214" y="73"/>
                  </a:cubicBezTo>
                  <a:cubicBezTo>
                    <a:pt x="210" y="74"/>
                    <a:pt x="207" y="74"/>
                    <a:pt x="204" y="72"/>
                  </a:cubicBezTo>
                  <a:cubicBezTo>
                    <a:pt x="202" y="70"/>
                    <a:pt x="200" y="69"/>
                    <a:pt x="197" y="69"/>
                  </a:cubicBezTo>
                  <a:cubicBezTo>
                    <a:pt x="194" y="69"/>
                    <a:pt x="195" y="70"/>
                    <a:pt x="193" y="71"/>
                  </a:cubicBezTo>
                  <a:cubicBezTo>
                    <a:pt x="191" y="72"/>
                    <a:pt x="190" y="73"/>
                    <a:pt x="189" y="74"/>
                  </a:cubicBezTo>
                  <a:cubicBezTo>
                    <a:pt x="188" y="74"/>
                    <a:pt x="185" y="77"/>
                    <a:pt x="184" y="77"/>
                  </a:cubicBezTo>
                  <a:cubicBezTo>
                    <a:pt x="183" y="77"/>
                    <a:pt x="181" y="74"/>
                    <a:pt x="180" y="73"/>
                  </a:cubicBezTo>
                  <a:cubicBezTo>
                    <a:pt x="178" y="72"/>
                    <a:pt x="176" y="71"/>
                    <a:pt x="174" y="71"/>
                  </a:cubicBezTo>
                  <a:cubicBezTo>
                    <a:pt x="174" y="65"/>
                    <a:pt x="175" y="59"/>
                    <a:pt x="174" y="53"/>
                  </a:cubicBezTo>
                  <a:cubicBezTo>
                    <a:pt x="171" y="53"/>
                    <a:pt x="167" y="52"/>
                    <a:pt x="164" y="54"/>
                  </a:cubicBezTo>
                  <a:cubicBezTo>
                    <a:pt x="162" y="54"/>
                    <a:pt x="156" y="58"/>
                    <a:pt x="155" y="60"/>
                  </a:cubicBezTo>
                  <a:cubicBezTo>
                    <a:pt x="152" y="61"/>
                    <a:pt x="152" y="63"/>
                    <a:pt x="148" y="63"/>
                  </a:cubicBezTo>
                  <a:cubicBezTo>
                    <a:pt x="145" y="63"/>
                    <a:pt x="142" y="63"/>
                    <a:pt x="140" y="61"/>
                  </a:cubicBezTo>
                  <a:cubicBezTo>
                    <a:pt x="138" y="58"/>
                    <a:pt x="140" y="55"/>
                    <a:pt x="137" y="53"/>
                  </a:cubicBezTo>
                  <a:cubicBezTo>
                    <a:pt x="135" y="52"/>
                    <a:pt x="130" y="53"/>
                    <a:pt x="128" y="53"/>
                  </a:cubicBezTo>
                  <a:cubicBezTo>
                    <a:pt x="127" y="48"/>
                    <a:pt x="123" y="46"/>
                    <a:pt x="119" y="44"/>
                  </a:cubicBezTo>
                  <a:cubicBezTo>
                    <a:pt x="114" y="42"/>
                    <a:pt x="108" y="44"/>
                    <a:pt x="103" y="42"/>
                  </a:cubicBezTo>
                  <a:cubicBezTo>
                    <a:pt x="96" y="41"/>
                    <a:pt x="98" y="35"/>
                    <a:pt x="100" y="31"/>
                  </a:cubicBezTo>
                  <a:cubicBezTo>
                    <a:pt x="101" y="28"/>
                    <a:pt x="101" y="26"/>
                    <a:pt x="101" y="23"/>
                  </a:cubicBezTo>
                  <a:cubicBezTo>
                    <a:pt x="101" y="21"/>
                    <a:pt x="99" y="18"/>
                    <a:pt x="99" y="15"/>
                  </a:cubicBezTo>
                  <a:cubicBezTo>
                    <a:pt x="92" y="13"/>
                    <a:pt x="80" y="16"/>
                    <a:pt x="74" y="10"/>
                  </a:cubicBezTo>
                  <a:cubicBezTo>
                    <a:pt x="73" y="8"/>
                    <a:pt x="73" y="6"/>
                    <a:pt x="72" y="5"/>
                  </a:cubicBezTo>
                  <a:cubicBezTo>
                    <a:pt x="70" y="3"/>
                    <a:pt x="68" y="4"/>
                    <a:pt x="66" y="4"/>
                  </a:cubicBezTo>
                  <a:cubicBezTo>
                    <a:pt x="64" y="2"/>
                    <a:pt x="63" y="0"/>
                    <a:pt x="60" y="1"/>
                  </a:cubicBezTo>
                  <a:cubicBezTo>
                    <a:pt x="59" y="5"/>
                    <a:pt x="60" y="5"/>
                    <a:pt x="56" y="6"/>
                  </a:cubicBezTo>
                  <a:cubicBezTo>
                    <a:pt x="51" y="6"/>
                    <a:pt x="48" y="6"/>
                    <a:pt x="44" y="8"/>
                  </a:cubicBezTo>
                  <a:cubicBezTo>
                    <a:pt x="42" y="9"/>
                    <a:pt x="41" y="10"/>
                    <a:pt x="39" y="11"/>
                  </a:cubicBezTo>
                  <a:cubicBezTo>
                    <a:pt x="38" y="11"/>
                    <a:pt x="37" y="11"/>
                    <a:pt x="36" y="11"/>
                  </a:cubicBezTo>
                  <a:cubicBezTo>
                    <a:pt x="37" y="16"/>
                    <a:pt x="39" y="21"/>
                    <a:pt x="42" y="2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8" name="Freeform 17"/>
            <p:cNvSpPr>
              <a:spLocks/>
            </p:cNvSpPr>
            <p:nvPr/>
          </p:nvSpPr>
          <p:spPr bwMode="auto">
            <a:xfrm>
              <a:off x="1877058" y="2096513"/>
              <a:ext cx="473448" cy="519265"/>
            </a:xfrm>
            <a:custGeom>
              <a:avLst/>
              <a:gdLst>
                <a:gd name="T0" fmla="*/ 28 w 218"/>
                <a:gd name="T1" fmla="*/ 197 h 239"/>
                <a:gd name="T2" fmla="*/ 41 w 218"/>
                <a:gd name="T3" fmla="*/ 198 h 239"/>
                <a:gd name="T4" fmla="*/ 60 w 218"/>
                <a:gd name="T5" fmla="*/ 199 h 239"/>
                <a:gd name="T6" fmla="*/ 92 w 218"/>
                <a:gd name="T7" fmla="*/ 216 h 239"/>
                <a:gd name="T8" fmla="*/ 90 w 218"/>
                <a:gd name="T9" fmla="*/ 228 h 239"/>
                <a:gd name="T10" fmla="*/ 101 w 218"/>
                <a:gd name="T11" fmla="*/ 233 h 239"/>
                <a:gd name="T12" fmla="*/ 130 w 218"/>
                <a:gd name="T13" fmla="*/ 221 h 239"/>
                <a:gd name="T14" fmla="*/ 157 w 218"/>
                <a:gd name="T15" fmla="*/ 222 h 239"/>
                <a:gd name="T16" fmla="*/ 162 w 218"/>
                <a:gd name="T17" fmla="*/ 218 h 239"/>
                <a:gd name="T18" fmla="*/ 166 w 218"/>
                <a:gd name="T19" fmla="*/ 205 h 239"/>
                <a:gd name="T20" fmla="*/ 180 w 218"/>
                <a:gd name="T21" fmla="*/ 191 h 239"/>
                <a:gd name="T22" fmla="*/ 192 w 218"/>
                <a:gd name="T23" fmla="*/ 194 h 239"/>
                <a:gd name="T24" fmla="*/ 192 w 218"/>
                <a:gd name="T25" fmla="*/ 183 h 239"/>
                <a:gd name="T26" fmla="*/ 203 w 218"/>
                <a:gd name="T27" fmla="*/ 172 h 239"/>
                <a:gd name="T28" fmla="*/ 210 w 218"/>
                <a:gd name="T29" fmla="*/ 170 h 239"/>
                <a:gd name="T30" fmla="*/ 215 w 218"/>
                <a:gd name="T31" fmla="*/ 154 h 239"/>
                <a:gd name="T32" fmla="*/ 208 w 218"/>
                <a:gd name="T33" fmla="*/ 147 h 239"/>
                <a:gd name="T34" fmla="*/ 204 w 218"/>
                <a:gd name="T35" fmla="*/ 143 h 239"/>
                <a:gd name="T36" fmla="*/ 209 w 218"/>
                <a:gd name="T37" fmla="*/ 126 h 239"/>
                <a:gd name="T38" fmla="*/ 195 w 218"/>
                <a:gd name="T39" fmla="*/ 118 h 239"/>
                <a:gd name="T40" fmla="*/ 194 w 218"/>
                <a:gd name="T41" fmla="*/ 101 h 239"/>
                <a:gd name="T42" fmla="*/ 176 w 218"/>
                <a:gd name="T43" fmla="*/ 89 h 239"/>
                <a:gd name="T44" fmla="*/ 159 w 218"/>
                <a:gd name="T45" fmla="*/ 70 h 239"/>
                <a:gd name="T46" fmla="*/ 137 w 218"/>
                <a:gd name="T47" fmla="*/ 36 h 239"/>
                <a:gd name="T48" fmla="*/ 134 w 218"/>
                <a:gd name="T49" fmla="*/ 25 h 239"/>
                <a:gd name="T50" fmla="*/ 153 w 218"/>
                <a:gd name="T51" fmla="*/ 11 h 239"/>
                <a:gd name="T52" fmla="*/ 144 w 218"/>
                <a:gd name="T53" fmla="*/ 2 h 239"/>
                <a:gd name="T54" fmla="*/ 129 w 218"/>
                <a:gd name="T55" fmla="*/ 12 h 239"/>
                <a:gd name="T56" fmla="*/ 119 w 218"/>
                <a:gd name="T57" fmla="*/ 18 h 239"/>
                <a:gd name="T58" fmla="*/ 96 w 218"/>
                <a:gd name="T59" fmla="*/ 27 h 239"/>
                <a:gd name="T60" fmla="*/ 74 w 218"/>
                <a:gd name="T61" fmla="*/ 37 h 239"/>
                <a:gd name="T62" fmla="*/ 62 w 218"/>
                <a:gd name="T63" fmla="*/ 49 h 239"/>
                <a:gd name="T64" fmla="*/ 64 w 218"/>
                <a:gd name="T65" fmla="*/ 70 h 239"/>
                <a:gd name="T66" fmla="*/ 61 w 218"/>
                <a:gd name="T67" fmla="*/ 82 h 239"/>
                <a:gd name="T68" fmla="*/ 64 w 218"/>
                <a:gd name="T69" fmla="*/ 100 h 239"/>
                <a:gd name="T70" fmla="*/ 70 w 218"/>
                <a:gd name="T71" fmla="*/ 102 h 239"/>
                <a:gd name="T72" fmla="*/ 60 w 218"/>
                <a:gd name="T73" fmla="*/ 106 h 239"/>
                <a:gd name="T74" fmla="*/ 49 w 218"/>
                <a:gd name="T75" fmla="*/ 118 h 239"/>
                <a:gd name="T76" fmla="*/ 33 w 218"/>
                <a:gd name="T77" fmla="*/ 132 h 239"/>
                <a:gd name="T78" fmla="*/ 21 w 218"/>
                <a:gd name="T79" fmla="*/ 145 h 239"/>
                <a:gd name="T80" fmla="*/ 15 w 218"/>
                <a:gd name="T81" fmla="*/ 152 h 239"/>
                <a:gd name="T82" fmla="*/ 12 w 218"/>
                <a:gd name="T83" fmla="*/ 172 h 239"/>
                <a:gd name="T84" fmla="*/ 0 w 218"/>
                <a:gd name="T85" fmla="*/ 184 h 2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18" h="239">
                  <a:moveTo>
                    <a:pt x="6" y="192"/>
                  </a:moveTo>
                  <a:cubicBezTo>
                    <a:pt x="6" y="196"/>
                    <a:pt x="12" y="195"/>
                    <a:pt x="15" y="195"/>
                  </a:cubicBezTo>
                  <a:cubicBezTo>
                    <a:pt x="20" y="195"/>
                    <a:pt x="23" y="196"/>
                    <a:pt x="28" y="197"/>
                  </a:cubicBezTo>
                  <a:cubicBezTo>
                    <a:pt x="32" y="199"/>
                    <a:pt x="37" y="198"/>
                    <a:pt x="41" y="198"/>
                  </a:cubicBezTo>
                  <a:cubicBezTo>
                    <a:pt x="41" y="196"/>
                    <a:pt x="41" y="194"/>
                    <a:pt x="41" y="193"/>
                  </a:cubicBezTo>
                  <a:cubicBezTo>
                    <a:pt x="41" y="194"/>
                    <a:pt x="41" y="196"/>
                    <a:pt x="41" y="198"/>
                  </a:cubicBezTo>
                  <a:cubicBezTo>
                    <a:pt x="42" y="198"/>
                    <a:pt x="42" y="198"/>
                    <a:pt x="43" y="198"/>
                  </a:cubicBezTo>
                  <a:cubicBezTo>
                    <a:pt x="48" y="199"/>
                    <a:pt x="52" y="205"/>
                    <a:pt x="57" y="202"/>
                  </a:cubicBezTo>
                  <a:cubicBezTo>
                    <a:pt x="58" y="201"/>
                    <a:pt x="59" y="200"/>
                    <a:pt x="60" y="199"/>
                  </a:cubicBezTo>
                  <a:cubicBezTo>
                    <a:pt x="66" y="198"/>
                    <a:pt x="75" y="199"/>
                    <a:pt x="79" y="204"/>
                  </a:cubicBezTo>
                  <a:cubicBezTo>
                    <a:pt x="85" y="214"/>
                    <a:pt x="85" y="202"/>
                    <a:pt x="89" y="207"/>
                  </a:cubicBezTo>
                  <a:cubicBezTo>
                    <a:pt x="89" y="208"/>
                    <a:pt x="87" y="221"/>
                    <a:pt x="92" y="216"/>
                  </a:cubicBezTo>
                  <a:cubicBezTo>
                    <a:pt x="93" y="215"/>
                    <a:pt x="92" y="214"/>
                    <a:pt x="94" y="214"/>
                  </a:cubicBezTo>
                  <a:cubicBezTo>
                    <a:pt x="96" y="214"/>
                    <a:pt x="96" y="217"/>
                    <a:pt x="95" y="218"/>
                  </a:cubicBezTo>
                  <a:cubicBezTo>
                    <a:pt x="95" y="222"/>
                    <a:pt x="90" y="224"/>
                    <a:pt x="90" y="228"/>
                  </a:cubicBezTo>
                  <a:cubicBezTo>
                    <a:pt x="90" y="229"/>
                    <a:pt x="93" y="231"/>
                    <a:pt x="94" y="232"/>
                  </a:cubicBezTo>
                  <a:cubicBezTo>
                    <a:pt x="95" y="234"/>
                    <a:pt x="96" y="236"/>
                    <a:pt x="96" y="238"/>
                  </a:cubicBezTo>
                  <a:cubicBezTo>
                    <a:pt x="100" y="239"/>
                    <a:pt x="101" y="237"/>
                    <a:pt x="101" y="233"/>
                  </a:cubicBezTo>
                  <a:cubicBezTo>
                    <a:pt x="101" y="229"/>
                    <a:pt x="106" y="227"/>
                    <a:pt x="108" y="224"/>
                  </a:cubicBezTo>
                  <a:cubicBezTo>
                    <a:pt x="110" y="220"/>
                    <a:pt x="112" y="216"/>
                    <a:pt x="117" y="218"/>
                  </a:cubicBezTo>
                  <a:cubicBezTo>
                    <a:pt x="121" y="220"/>
                    <a:pt x="125" y="221"/>
                    <a:pt x="130" y="221"/>
                  </a:cubicBezTo>
                  <a:cubicBezTo>
                    <a:pt x="129" y="214"/>
                    <a:pt x="144" y="216"/>
                    <a:pt x="145" y="223"/>
                  </a:cubicBezTo>
                  <a:cubicBezTo>
                    <a:pt x="147" y="224"/>
                    <a:pt x="150" y="224"/>
                    <a:pt x="152" y="224"/>
                  </a:cubicBezTo>
                  <a:cubicBezTo>
                    <a:pt x="157" y="225"/>
                    <a:pt x="154" y="224"/>
                    <a:pt x="157" y="222"/>
                  </a:cubicBezTo>
                  <a:cubicBezTo>
                    <a:pt x="157" y="221"/>
                    <a:pt x="158" y="220"/>
                    <a:pt x="158" y="219"/>
                  </a:cubicBezTo>
                  <a:cubicBezTo>
                    <a:pt x="159" y="220"/>
                    <a:pt x="159" y="220"/>
                    <a:pt x="160" y="221"/>
                  </a:cubicBezTo>
                  <a:cubicBezTo>
                    <a:pt x="161" y="221"/>
                    <a:pt x="160" y="219"/>
                    <a:pt x="162" y="218"/>
                  </a:cubicBezTo>
                  <a:cubicBezTo>
                    <a:pt x="163" y="217"/>
                    <a:pt x="165" y="218"/>
                    <a:pt x="166" y="217"/>
                  </a:cubicBezTo>
                  <a:cubicBezTo>
                    <a:pt x="167" y="216"/>
                    <a:pt x="168" y="215"/>
                    <a:pt x="168" y="213"/>
                  </a:cubicBezTo>
                  <a:cubicBezTo>
                    <a:pt x="165" y="214"/>
                    <a:pt x="165" y="207"/>
                    <a:pt x="166" y="205"/>
                  </a:cubicBezTo>
                  <a:cubicBezTo>
                    <a:pt x="166" y="203"/>
                    <a:pt x="167" y="202"/>
                    <a:pt x="167" y="200"/>
                  </a:cubicBezTo>
                  <a:cubicBezTo>
                    <a:pt x="168" y="197"/>
                    <a:pt x="168" y="193"/>
                    <a:pt x="169" y="190"/>
                  </a:cubicBezTo>
                  <a:cubicBezTo>
                    <a:pt x="171" y="191"/>
                    <a:pt x="180" y="196"/>
                    <a:pt x="180" y="191"/>
                  </a:cubicBezTo>
                  <a:cubicBezTo>
                    <a:pt x="181" y="187"/>
                    <a:pt x="184" y="186"/>
                    <a:pt x="186" y="191"/>
                  </a:cubicBezTo>
                  <a:cubicBezTo>
                    <a:pt x="186" y="193"/>
                    <a:pt x="186" y="195"/>
                    <a:pt x="187" y="196"/>
                  </a:cubicBezTo>
                  <a:cubicBezTo>
                    <a:pt x="189" y="199"/>
                    <a:pt x="191" y="196"/>
                    <a:pt x="192" y="194"/>
                  </a:cubicBezTo>
                  <a:cubicBezTo>
                    <a:pt x="195" y="192"/>
                    <a:pt x="196" y="193"/>
                    <a:pt x="196" y="189"/>
                  </a:cubicBezTo>
                  <a:cubicBezTo>
                    <a:pt x="197" y="186"/>
                    <a:pt x="195" y="185"/>
                    <a:pt x="192" y="185"/>
                  </a:cubicBezTo>
                  <a:cubicBezTo>
                    <a:pt x="192" y="184"/>
                    <a:pt x="192" y="184"/>
                    <a:pt x="192" y="183"/>
                  </a:cubicBezTo>
                  <a:cubicBezTo>
                    <a:pt x="195" y="184"/>
                    <a:pt x="195" y="181"/>
                    <a:pt x="197" y="180"/>
                  </a:cubicBezTo>
                  <a:cubicBezTo>
                    <a:pt x="198" y="179"/>
                    <a:pt x="201" y="178"/>
                    <a:pt x="203" y="178"/>
                  </a:cubicBezTo>
                  <a:cubicBezTo>
                    <a:pt x="203" y="176"/>
                    <a:pt x="204" y="174"/>
                    <a:pt x="203" y="172"/>
                  </a:cubicBezTo>
                  <a:cubicBezTo>
                    <a:pt x="201" y="172"/>
                    <a:pt x="201" y="170"/>
                    <a:pt x="202" y="168"/>
                  </a:cubicBezTo>
                  <a:cubicBezTo>
                    <a:pt x="203" y="167"/>
                    <a:pt x="205" y="167"/>
                    <a:pt x="207" y="167"/>
                  </a:cubicBezTo>
                  <a:cubicBezTo>
                    <a:pt x="206" y="169"/>
                    <a:pt x="209" y="169"/>
                    <a:pt x="210" y="170"/>
                  </a:cubicBezTo>
                  <a:cubicBezTo>
                    <a:pt x="213" y="171"/>
                    <a:pt x="213" y="174"/>
                    <a:pt x="214" y="176"/>
                  </a:cubicBezTo>
                  <a:cubicBezTo>
                    <a:pt x="217" y="176"/>
                    <a:pt x="216" y="164"/>
                    <a:pt x="216" y="163"/>
                  </a:cubicBezTo>
                  <a:cubicBezTo>
                    <a:pt x="216" y="160"/>
                    <a:pt x="218" y="156"/>
                    <a:pt x="215" y="154"/>
                  </a:cubicBezTo>
                  <a:cubicBezTo>
                    <a:pt x="212" y="152"/>
                    <a:pt x="210" y="149"/>
                    <a:pt x="209" y="146"/>
                  </a:cubicBezTo>
                  <a:cubicBezTo>
                    <a:pt x="209" y="146"/>
                    <a:pt x="208" y="146"/>
                    <a:pt x="208" y="147"/>
                  </a:cubicBezTo>
                  <a:cubicBezTo>
                    <a:pt x="208" y="147"/>
                    <a:pt x="208" y="147"/>
                    <a:pt x="208" y="147"/>
                  </a:cubicBezTo>
                  <a:cubicBezTo>
                    <a:pt x="208" y="147"/>
                    <a:pt x="208" y="147"/>
                    <a:pt x="208" y="147"/>
                  </a:cubicBezTo>
                  <a:cubicBezTo>
                    <a:pt x="207" y="147"/>
                    <a:pt x="207" y="147"/>
                    <a:pt x="206" y="146"/>
                  </a:cubicBezTo>
                  <a:cubicBezTo>
                    <a:pt x="207" y="147"/>
                    <a:pt x="204" y="143"/>
                    <a:pt x="204" y="143"/>
                  </a:cubicBezTo>
                  <a:cubicBezTo>
                    <a:pt x="204" y="142"/>
                    <a:pt x="204" y="141"/>
                    <a:pt x="204" y="140"/>
                  </a:cubicBezTo>
                  <a:cubicBezTo>
                    <a:pt x="203" y="139"/>
                    <a:pt x="202" y="139"/>
                    <a:pt x="202" y="137"/>
                  </a:cubicBezTo>
                  <a:cubicBezTo>
                    <a:pt x="203" y="136"/>
                    <a:pt x="207" y="126"/>
                    <a:pt x="209" y="126"/>
                  </a:cubicBezTo>
                  <a:cubicBezTo>
                    <a:pt x="210" y="126"/>
                    <a:pt x="211" y="127"/>
                    <a:pt x="212" y="128"/>
                  </a:cubicBezTo>
                  <a:cubicBezTo>
                    <a:pt x="212" y="127"/>
                    <a:pt x="211" y="127"/>
                    <a:pt x="211" y="127"/>
                  </a:cubicBezTo>
                  <a:cubicBezTo>
                    <a:pt x="206" y="123"/>
                    <a:pt x="199" y="124"/>
                    <a:pt x="195" y="118"/>
                  </a:cubicBezTo>
                  <a:cubicBezTo>
                    <a:pt x="193" y="115"/>
                    <a:pt x="194" y="113"/>
                    <a:pt x="196" y="111"/>
                  </a:cubicBezTo>
                  <a:cubicBezTo>
                    <a:pt x="197" y="108"/>
                    <a:pt x="195" y="104"/>
                    <a:pt x="196" y="101"/>
                  </a:cubicBezTo>
                  <a:cubicBezTo>
                    <a:pt x="195" y="101"/>
                    <a:pt x="195" y="101"/>
                    <a:pt x="194" y="101"/>
                  </a:cubicBezTo>
                  <a:cubicBezTo>
                    <a:pt x="194" y="96"/>
                    <a:pt x="192" y="98"/>
                    <a:pt x="188" y="97"/>
                  </a:cubicBezTo>
                  <a:cubicBezTo>
                    <a:pt x="185" y="97"/>
                    <a:pt x="183" y="91"/>
                    <a:pt x="182" y="88"/>
                  </a:cubicBezTo>
                  <a:cubicBezTo>
                    <a:pt x="179" y="84"/>
                    <a:pt x="177" y="84"/>
                    <a:pt x="176" y="89"/>
                  </a:cubicBezTo>
                  <a:cubicBezTo>
                    <a:pt x="175" y="94"/>
                    <a:pt x="169" y="92"/>
                    <a:pt x="165" y="92"/>
                  </a:cubicBezTo>
                  <a:cubicBezTo>
                    <a:pt x="165" y="88"/>
                    <a:pt x="166" y="84"/>
                    <a:pt x="165" y="80"/>
                  </a:cubicBezTo>
                  <a:cubicBezTo>
                    <a:pt x="164" y="76"/>
                    <a:pt x="161" y="74"/>
                    <a:pt x="159" y="70"/>
                  </a:cubicBezTo>
                  <a:cubicBezTo>
                    <a:pt x="157" y="69"/>
                    <a:pt x="144" y="52"/>
                    <a:pt x="155" y="54"/>
                  </a:cubicBezTo>
                  <a:cubicBezTo>
                    <a:pt x="156" y="53"/>
                    <a:pt x="149" y="43"/>
                    <a:pt x="147" y="41"/>
                  </a:cubicBezTo>
                  <a:cubicBezTo>
                    <a:pt x="145" y="39"/>
                    <a:pt x="141" y="37"/>
                    <a:pt x="137" y="36"/>
                  </a:cubicBezTo>
                  <a:cubicBezTo>
                    <a:pt x="134" y="35"/>
                    <a:pt x="131" y="36"/>
                    <a:pt x="128" y="34"/>
                  </a:cubicBezTo>
                  <a:cubicBezTo>
                    <a:pt x="129" y="32"/>
                    <a:pt x="131" y="33"/>
                    <a:pt x="133" y="32"/>
                  </a:cubicBezTo>
                  <a:cubicBezTo>
                    <a:pt x="136" y="31"/>
                    <a:pt x="134" y="27"/>
                    <a:pt x="134" y="25"/>
                  </a:cubicBezTo>
                  <a:cubicBezTo>
                    <a:pt x="133" y="19"/>
                    <a:pt x="139" y="21"/>
                    <a:pt x="143" y="21"/>
                  </a:cubicBezTo>
                  <a:cubicBezTo>
                    <a:pt x="142" y="21"/>
                    <a:pt x="145" y="15"/>
                    <a:pt x="145" y="14"/>
                  </a:cubicBezTo>
                  <a:cubicBezTo>
                    <a:pt x="147" y="12"/>
                    <a:pt x="150" y="11"/>
                    <a:pt x="153" y="11"/>
                  </a:cubicBezTo>
                  <a:cubicBezTo>
                    <a:pt x="153" y="8"/>
                    <a:pt x="150" y="5"/>
                    <a:pt x="148" y="3"/>
                  </a:cubicBezTo>
                  <a:cubicBezTo>
                    <a:pt x="148" y="3"/>
                    <a:pt x="148" y="2"/>
                    <a:pt x="147" y="0"/>
                  </a:cubicBezTo>
                  <a:cubicBezTo>
                    <a:pt x="146" y="0"/>
                    <a:pt x="145" y="0"/>
                    <a:pt x="144" y="2"/>
                  </a:cubicBezTo>
                  <a:cubicBezTo>
                    <a:pt x="143" y="5"/>
                    <a:pt x="144" y="6"/>
                    <a:pt x="141" y="6"/>
                  </a:cubicBezTo>
                  <a:cubicBezTo>
                    <a:pt x="138" y="6"/>
                    <a:pt x="135" y="6"/>
                    <a:pt x="133" y="6"/>
                  </a:cubicBezTo>
                  <a:cubicBezTo>
                    <a:pt x="133" y="9"/>
                    <a:pt x="129" y="8"/>
                    <a:pt x="129" y="12"/>
                  </a:cubicBezTo>
                  <a:cubicBezTo>
                    <a:pt x="126" y="12"/>
                    <a:pt x="124" y="11"/>
                    <a:pt x="121" y="10"/>
                  </a:cubicBezTo>
                  <a:cubicBezTo>
                    <a:pt x="121" y="10"/>
                    <a:pt x="121" y="10"/>
                    <a:pt x="121" y="10"/>
                  </a:cubicBezTo>
                  <a:cubicBezTo>
                    <a:pt x="120" y="13"/>
                    <a:pt x="119" y="16"/>
                    <a:pt x="119" y="18"/>
                  </a:cubicBezTo>
                  <a:cubicBezTo>
                    <a:pt x="119" y="21"/>
                    <a:pt x="118" y="22"/>
                    <a:pt x="116" y="23"/>
                  </a:cubicBezTo>
                  <a:cubicBezTo>
                    <a:pt x="115" y="25"/>
                    <a:pt x="113" y="25"/>
                    <a:pt x="112" y="27"/>
                  </a:cubicBezTo>
                  <a:cubicBezTo>
                    <a:pt x="107" y="27"/>
                    <a:pt x="101" y="27"/>
                    <a:pt x="96" y="27"/>
                  </a:cubicBezTo>
                  <a:cubicBezTo>
                    <a:pt x="94" y="27"/>
                    <a:pt x="90" y="26"/>
                    <a:pt x="88" y="28"/>
                  </a:cubicBezTo>
                  <a:cubicBezTo>
                    <a:pt x="86" y="29"/>
                    <a:pt x="86" y="32"/>
                    <a:pt x="84" y="32"/>
                  </a:cubicBezTo>
                  <a:cubicBezTo>
                    <a:pt x="84" y="39"/>
                    <a:pt x="79" y="36"/>
                    <a:pt x="74" y="37"/>
                  </a:cubicBezTo>
                  <a:cubicBezTo>
                    <a:pt x="72" y="38"/>
                    <a:pt x="70" y="40"/>
                    <a:pt x="69" y="42"/>
                  </a:cubicBezTo>
                  <a:cubicBezTo>
                    <a:pt x="67" y="44"/>
                    <a:pt x="67" y="44"/>
                    <a:pt x="66" y="47"/>
                  </a:cubicBezTo>
                  <a:cubicBezTo>
                    <a:pt x="65" y="51"/>
                    <a:pt x="64" y="47"/>
                    <a:pt x="62" y="49"/>
                  </a:cubicBezTo>
                  <a:cubicBezTo>
                    <a:pt x="60" y="51"/>
                    <a:pt x="64" y="56"/>
                    <a:pt x="64" y="58"/>
                  </a:cubicBezTo>
                  <a:cubicBezTo>
                    <a:pt x="66" y="61"/>
                    <a:pt x="67" y="64"/>
                    <a:pt x="67" y="68"/>
                  </a:cubicBezTo>
                  <a:cubicBezTo>
                    <a:pt x="66" y="69"/>
                    <a:pt x="65" y="69"/>
                    <a:pt x="64" y="70"/>
                  </a:cubicBezTo>
                  <a:cubicBezTo>
                    <a:pt x="68" y="70"/>
                    <a:pt x="69" y="70"/>
                    <a:pt x="69" y="75"/>
                  </a:cubicBezTo>
                  <a:cubicBezTo>
                    <a:pt x="69" y="76"/>
                    <a:pt x="66" y="76"/>
                    <a:pt x="65" y="77"/>
                  </a:cubicBezTo>
                  <a:cubicBezTo>
                    <a:pt x="64" y="78"/>
                    <a:pt x="62" y="80"/>
                    <a:pt x="61" y="82"/>
                  </a:cubicBezTo>
                  <a:cubicBezTo>
                    <a:pt x="61" y="83"/>
                    <a:pt x="56" y="98"/>
                    <a:pt x="61" y="98"/>
                  </a:cubicBezTo>
                  <a:cubicBezTo>
                    <a:pt x="61" y="99"/>
                    <a:pt x="61" y="99"/>
                    <a:pt x="61" y="99"/>
                  </a:cubicBezTo>
                  <a:cubicBezTo>
                    <a:pt x="62" y="100"/>
                    <a:pt x="63" y="100"/>
                    <a:pt x="64" y="100"/>
                  </a:cubicBezTo>
                  <a:cubicBezTo>
                    <a:pt x="64" y="99"/>
                    <a:pt x="64" y="98"/>
                    <a:pt x="64" y="98"/>
                  </a:cubicBezTo>
                  <a:cubicBezTo>
                    <a:pt x="66" y="97"/>
                    <a:pt x="68" y="97"/>
                    <a:pt x="70" y="98"/>
                  </a:cubicBezTo>
                  <a:cubicBezTo>
                    <a:pt x="70" y="99"/>
                    <a:pt x="70" y="101"/>
                    <a:pt x="70" y="102"/>
                  </a:cubicBezTo>
                  <a:cubicBezTo>
                    <a:pt x="69" y="103"/>
                    <a:pt x="67" y="101"/>
                    <a:pt x="66" y="102"/>
                  </a:cubicBezTo>
                  <a:cubicBezTo>
                    <a:pt x="64" y="102"/>
                    <a:pt x="64" y="103"/>
                    <a:pt x="63" y="104"/>
                  </a:cubicBezTo>
                  <a:cubicBezTo>
                    <a:pt x="62" y="106"/>
                    <a:pt x="62" y="105"/>
                    <a:pt x="60" y="106"/>
                  </a:cubicBezTo>
                  <a:cubicBezTo>
                    <a:pt x="58" y="107"/>
                    <a:pt x="59" y="106"/>
                    <a:pt x="57" y="108"/>
                  </a:cubicBezTo>
                  <a:cubicBezTo>
                    <a:pt x="57" y="109"/>
                    <a:pt x="56" y="110"/>
                    <a:pt x="55" y="111"/>
                  </a:cubicBezTo>
                  <a:cubicBezTo>
                    <a:pt x="53" y="113"/>
                    <a:pt x="51" y="115"/>
                    <a:pt x="49" y="118"/>
                  </a:cubicBezTo>
                  <a:cubicBezTo>
                    <a:pt x="47" y="120"/>
                    <a:pt x="45" y="120"/>
                    <a:pt x="42" y="121"/>
                  </a:cubicBezTo>
                  <a:cubicBezTo>
                    <a:pt x="38" y="123"/>
                    <a:pt x="40" y="124"/>
                    <a:pt x="39" y="127"/>
                  </a:cubicBezTo>
                  <a:cubicBezTo>
                    <a:pt x="38" y="130"/>
                    <a:pt x="35" y="130"/>
                    <a:pt x="33" y="132"/>
                  </a:cubicBezTo>
                  <a:cubicBezTo>
                    <a:pt x="31" y="135"/>
                    <a:pt x="31" y="136"/>
                    <a:pt x="27" y="135"/>
                  </a:cubicBezTo>
                  <a:cubicBezTo>
                    <a:pt x="27" y="137"/>
                    <a:pt x="27" y="139"/>
                    <a:pt x="27" y="140"/>
                  </a:cubicBezTo>
                  <a:cubicBezTo>
                    <a:pt x="24" y="141"/>
                    <a:pt x="23" y="144"/>
                    <a:pt x="21" y="145"/>
                  </a:cubicBezTo>
                  <a:cubicBezTo>
                    <a:pt x="21" y="145"/>
                    <a:pt x="21" y="145"/>
                    <a:pt x="21" y="145"/>
                  </a:cubicBezTo>
                  <a:cubicBezTo>
                    <a:pt x="18" y="145"/>
                    <a:pt x="12" y="144"/>
                    <a:pt x="13" y="149"/>
                  </a:cubicBezTo>
                  <a:cubicBezTo>
                    <a:pt x="15" y="148"/>
                    <a:pt x="16" y="150"/>
                    <a:pt x="15" y="152"/>
                  </a:cubicBezTo>
                  <a:cubicBezTo>
                    <a:pt x="15" y="152"/>
                    <a:pt x="11" y="153"/>
                    <a:pt x="10" y="153"/>
                  </a:cubicBezTo>
                  <a:cubicBezTo>
                    <a:pt x="7" y="156"/>
                    <a:pt x="10" y="159"/>
                    <a:pt x="13" y="160"/>
                  </a:cubicBezTo>
                  <a:cubicBezTo>
                    <a:pt x="13" y="164"/>
                    <a:pt x="13" y="168"/>
                    <a:pt x="12" y="172"/>
                  </a:cubicBezTo>
                  <a:cubicBezTo>
                    <a:pt x="11" y="175"/>
                    <a:pt x="12" y="175"/>
                    <a:pt x="8" y="177"/>
                  </a:cubicBezTo>
                  <a:cubicBezTo>
                    <a:pt x="6" y="178"/>
                    <a:pt x="3" y="179"/>
                    <a:pt x="2" y="182"/>
                  </a:cubicBezTo>
                  <a:cubicBezTo>
                    <a:pt x="1" y="183"/>
                    <a:pt x="1" y="183"/>
                    <a:pt x="0" y="184"/>
                  </a:cubicBezTo>
                  <a:cubicBezTo>
                    <a:pt x="4" y="186"/>
                    <a:pt x="7" y="189"/>
                    <a:pt x="6" y="19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9" name="Freeform 18"/>
            <p:cNvSpPr>
              <a:spLocks/>
            </p:cNvSpPr>
            <p:nvPr/>
          </p:nvSpPr>
          <p:spPr bwMode="auto">
            <a:xfrm>
              <a:off x="2789244" y="3602937"/>
              <a:ext cx="683098" cy="1103786"/>
            </a:xfrm>
            <a:custGeom>
              <a:avLst/>
              <a:gdLst>
                <a:gd name="T0" fmla="*/ 300 w 314"/>
                <a:gd name="T1" fmla="*/ 87 h 508"/>
                <a:gd name="T2" fmla="*/ 288 w 314"/>
                <a:gd name="T3" fmla="*/ 40 h 508"/>
                <a:gd name="T4" fmla="*/ 270 w 314"/>
                <a:gd name="T5" fmla="*/ 26 h 508"/>
                <a:gd name="T6" fmla="*/ 244 w 314"/>
                <a:gd name="T7" fmla="*/ 0 h 508"/>
                <a:gd name="T8" fmla="*/ 236 w 314"/>
                <a:gd name="T9" fmla="*/ 7 h 508"/>
                <a:gd name="T10" fmla="*/ 203 w 314"/>
                <a:gd name="T11" fmla="*/ 12 h 508"/>
                <a:gd name="T12" fmla="*/ 189 w 314"/>
                <a:gd name="T13" fmla="*/ 25 h 508"/>
                <a:gd name="T14" fmla="*/ 177 w 314"/>
                <a:gd name="T15" fmla="*/ 27 h 508"/>
                <a:gd name="T16" fmla="*/ 125 w 314"/>
                <a:gd name="T17" fmla="*/ 21 h 508"/>
                <a:gd name="T18" fmla="*/ 115 w 314"/>
                <a:gd name="T19" fmla="*/ 47 h 508"/>
                <a:gd name="T20" fmla="*/ 140 w 314"/>
                <a:gd name="T21" fmla="*/ 54 h 508"/>
                <a:gd name="T22" fmla="*/ 133 w 314"/>
                <a:gd name="T23" fmla="*/ 88 h 508"/>
                <a:gd name="T24" fmla="*/ 124 w 314"/>
                <a:gd name="T25" fmla="*/ 109 h 508"/>
                <a:gd name="T26" fmla="*/ 101 w 314"/>
                <a:gd name="T27" fmla="*/ 128 h 508"/>
                <a:gd name="T28" fmla="*/ 76 w 314"/>
                <a:gd name="T29" fmla="*/ 128 h 508"/>
                <a:gd name="T30" fmla="*/ 68 w 314"/>
                <a:gd name="T31" fmla="*/ 152 h 508"/>
                <a:gd name="T32" fmla="*/ 58 w 314"/>
                <a:gd name="T33" fmla="*/ 165 h 508"/>
                <a:gd name="T34" fmla="*/ 45 w 314"/>
                <a:gd name="T35" fmla="*/ 188 h 508"/>
                <a:gd name="T36" fmla="*/ 32 w 314"/>
                <a:gd name="T37" fmla="*/ 231 h 508"/>
                <a:gd name="T38" fmla="*/ 22 w 314"/>
                <a:gd name="T39" fmla="*/ 238 h 508"/>
                <a:gd name="T40" fmla="*/ 25 w 314"/>
                <a:gd name="T41" fmla="*/ 278 h 508"/>
                <a:gd name="T42" fmla="*/ 31 w 314"/>
                <a:gd name="T43" fmla="*/ 297 h 508"/>
                <a:gd name="T44" fmla="*/ 17 w 314"/>
                <a:gd name="T45" fmla="*/ 313 h 508"/>
                <a:gd name="T46" fmla="*/ 19 w 314"/>
                <a:gd name="T47" fmla="*/ 328 h 508"/>
                <a:gd name="T48" fmla="*/ 29 w 314"/>
                <a:gd name="T49" fmla="*/ 338 h 508"/>
                <a:gd name="T50" fmla="*/ 41 w 314"/>
                <a:gd name="T51" fmla="*/ 359 h 508"/>
                <a:gd name="T52" fmla="*/ 52 w 314"/>
                <a:gd name="T53" fmla="*/ 372 h 508"/>
                <a:gd name="T54" fmla="*/ 43 w 314"/>
                <a:gd name="T55" fmla="*/ 381 h 508"/>
                <a:gd name="T56" fmla="*/ 12 w 314"/>
                <a:gd name="T57" fmla="*/ 383 h 508"/>
                <a:gd name="T58" fmla="*/ 6 w 314"/>
                <a:gd name="T59" fmla="*/ 406 h 508"/>
                <a:gd name="T60" fmla="*/ 1 w 314"/>
                <a:gd name="T61" fmla="*/ 427 h 508"/>
                <a:gd name="T62" fmla="*/ 17 w 314"/>
                <a:gd name="T63" fmla="*/ 434 h 508"/>
                <a:gd name="T64" fmla="*/ 37 w 314"/>
                <a:gd name="T65" fmla="*/ 471 h 508"/>
                <a:gd name="T66" fmla="*/ 55 w 314"/>
                <a:gd name="T67" fmla="*/ 473 h 508"/>
                <a:gd name="T68" fmla="*/ 57 w 314"/>
                <a:gd name="T69" fmla="*/ 495 h 508"/>
                <a:gd name="T70" fmla="*/ 81 w 314"/>
                <a:gd name="T71" fmla="*/ 500 h 508"/>
                <a:gd name="T72" fmla="*/ 92 w 314"/>
                <a:gd name="T73" fmla="*/ 466 h 508"/>
                <a:gd name="T74" fmla="*/ 110 w 314"/>
                <a:gd name="T75" fmla="*/ 459 h 508"/>
                <a:gd name="T76" fmla="*/ 122 w 314"/>
                <a:gd name="T77" fmla="*/ 431 h 508"/>
                <a:gd name="T78" fmla="*/ 143 w 314"/>
                <a:gd name="T79" fmla="*/ 413 h 508"/>
                <a:gd name="T80" fmla="*/ 145 w 314"/>
                <a:gd name="T81" fmla="*/ 371 h 508"/>
                <a:gd name="T82" fmla="*/ 139 w 314"/>
                <a:gd name="T83" fmla="*/ 343 h 508"/>
                <a:gd name="T84" fmla="*/ 127 w 314"/>
                <a:gd name="T85" fmla="*/ 317 h 508"/>
                <a:gd name="T86" fmla="*/ 164 w 314"/>
                <a:gd name="T87" fmla="*/ 337 h 508"/>
                <a:gd name="T88" fmla="*/ 187 w 314"/>
                <a:gd name="T89" fmla="*/ 338 h 508"/>
                <a:gd name="T90" fmla="*/ 165 w 314"/>
                <a:gd name="T91" fmla="*/ 320 h 508"/>
                <a:gd name="T92" fmla="*/ 163 w 314"/>
                <a:gd name="T93" fmla="*/ 284 h 508"/>
                <a:gd name="T94" fmla="*/ 167 w 314"/>
                <a:gd name="T95" fmla="*/ 251 h 508"/>
                <a:gd name="T96" fmla="*/ 184 w 314"/>
                <a:gd name="T97" fmla="*/ 230 h 508"/>
                <a:gd name="T98" fmla="*/ 226 w 314"/>
                <a:gd name="T99" fmla="*/ 234 h 508"/>
                <a:gd name="T100" fmla="*/ 244 w 314"/>
                <a:gd name="T101" fmla="*/ 217 h 508"/>
                <a:gd name="T102" fmla="*/ 249 w 314"/>
                <a:gd name="T103" fmla="*/ 191 h 508"/>
                <a:gd name="T104" fmla="*/ 256 w 314"/>
                <a:gd name="T105" fmla="*/ 160 h 508"/>
                <a:gd name="T106" fmla="*/ 284 w 314"/>
                <a:gd name="T107" fmla="*/ 138 h 508"/>
                <a:gd name="T108" fmla="*/ 295 w 314"/>
                <a:gd name="T109" fmla="*/ 123 h 5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314" h="508">
                  <a:moveTo>
                    <a:pt x="312" y="104"/>
                  </a:moveTo>
                  <a:cubicBezTo>
                    <a:pt x="312" y="99"/>
                    <a:pt x="313" y="95"/>
                    <a:pt x="314" y="91"/>
                  </a:cubicBezTo>
                  <a:cubicBezTo>
                    <a:pt x="309" y="90"/>
                    <a:pt x="303" y="92"/>
                    <a:pt x="300" y="87"/>
                  </a:cubicBezTo>
                  <a:cubicBezTo>
                    <a:pt x="299" y="84"/>
                    <a:pt x="297" y="80"/>
                    <a:pt x="294" y="80"/>
                  </a:cubicBezTo>
                  <a:cubicBezTo>
                    <a:pt x="293" y="76"/>
                    <a:pt x="295" y="64"/>
                    <a:pt x="289" y="65"/>
                  </a:cubicBezTo>
                  <a:cubicBezTo>
                    <a:pt x="287" y="57"/>
                    <a:pt x="295" y="46"/>
                    <a:pt x="288" y="40"/>
                  </a:cubicBezTo>
                  <a:cubicBezTo>
                    <a:pt x="286" y="39"/>
                    <a:pt x="281" y="41"/>
                    <a:pt x="278" y="40"/>
                  </a:cubicBezTo>
                  <a:cubicBezTo>
                    <a:pt x="275" y="39"/>
                    <a:pt x="275" y="35"/>
                    <a:pt x="275" y="32"/>
                  </a:cubicBezTo>
                  <a:cubicBezTo>
                    <a:pt x="271" y="33"/>
                    <a:pt x="270" y="29"/>
                    <a:pt x="270" y="26"/>
                  </a:cubicBezTo>
                  <a:cubicBezTo>
                    <a:pt x="269" y="23"/>
                    <a:pt x="267" y="21"/>
                    <a:pt x="264" y="19"/>
                  </a:cubicBezTo>
                  <a:cubicBezTo>
                    <a:pt x="258" y="16"/>
                    <a:pt x="256" y="14"/>
                    <a:pt x="255" y="6"/>
                  </a:cubicBezTo>
                  <a:cubicBezTo>
                    <a:pt x="255" y="1"/>
                    <a:pt x="249" y="0"/>
                    <a:pt x="244" y="0"/>
                  </a:cubicBezTo>
                  <a:cubicBezTo>
                    <a:pt x="244" y="1"/>
                    <a:pt x="245" y="1"/>
                    <a:pt x="245" y="2"/>
                  </a:cubicBezTo>
                  <a:cubicBezTo>
                    <a:pt x="243" y="2"/>
                    <a:pt x="239" y="2"/>
                    <a:pt x="239" y="5"/>
                  </a:cubicBezTo>
                  <a:cubicBezTo>
                    <a:pt x="239" y="8"/>
                    <a:pt x="237" y="5"/>
                    <a:pt x="236" y="7"/>
                  </a:cubicBezTo>
                  <a:cubicBezTo>
                    <a:pt x="233" y="10"/>
                    <a:pt x="237" y="17"/>
                    <a:pt x="232" y="19"/>
                  </a:cubicBezTo>
                  <a:cubicBezTo>
                    <a:pt x="227" y="22"/>
                    <a:pt x="212" y="22"/>
                    <a:pt x="212" y="15"/>
                  </a:cubicBezTo>
                  <a:cubicBezTo>
                    <a:pt x="209" y="14"/>
                    <a:pt x="204" y="14"/>
                    <a:pt x="203" y="12"/>
                  </a:cubicBezTo>
                  <a:cubicBezTo>
                    <a:pt x="201" y="14"/>
                    <a:pt x="200" y="16"/>
                    <a:pt x="198" y="16"/>
                  </a:cubicBezTo>
                  <a:cubicBezTo>
                    <a:pt x="196" y="16"/>
                    <a:pt x="192" y="15"/>
                    <a:pt x="191" y="19"/>
                  </a:cubicBezTo>
                  <a:cubicBezTo>
                    <a:pt x="191" y="21"/>
                    <a:pt x="191" y="24"/>
                    <a:pt x="189" y="25"/>
                  </a:cubicBezTo>
                  <a:cubicBezTo>
                    <a:pt x="187" y="25"/>
                    <a:pt x="185" y="24"/>
                    <a:pt x="184" y="24"/>
                  </a:cubicBezTo>
                  <a:cubicBezTo>
                    <a:pt x="181" y="26"/>
                    <a:pt x="183" y="30"/>
                    <a:pt x="181" y="31"/>
                  </a:cubicBezTo>
                  <a:cubicBezTo>
                    <a:pt x="178" y="32"/>
                    <a:pt x="179" y="28"/>
                    <a:pt x="177" y="27"/>
                  </a:cubicBezTo>
                  <a:cubicBezTo>
                    <a:pt x="174" y="26"/>
                    <a:pt x="172" y="27"/>
                    <a:pt x="169" y="27"/>
                  </a:cubicBezTo>
                  <a:cubicBezTo>
                    <a:pt x="169" y="23"/>
                    <a:pt x="161" y="26"/>
                    <a:pt x="158" y="26"/>
                  </a:cubicBezTo>
                  <a:cubicBezTo>
                    <a:pt x="159" y="18"/>
                    <a:pt x="129" y="22"/>
                    <a:pt x="125" y="21"/>
                  </a:cubicBezTo>
                  <a:cubicBezTo>
                    <a:pt x="126" y="10"/>
                    <a:pt x="109" y="18"/>
                    <a:pt x="115" y="22"/>
                  </a:cubicBezTo>
                  <a:cubicBezTo>
                    <a:pt x="119" y="25"/>
                    <a:pt x="125" y="27"/>
                    <a:pt x="118" y="33"/>
                  </a:cubicBezTo>
                  <a:cubicBezTo>
                    <a:pt x="113" y="37"/>
                    <a:pt x="108" y="40"/>
                    <a:pt x="115" y="47"/>
                  </a:cubicBezTo>
                  <a:cubicBezTo>
                    <a:pt x="119" y="49"/>
                    <a:pt x="123" y="44"/>
                    <a:pt x="127" y="45"/>
                  </a:cubicBezTo>
                  <a:cubicBezTo>
                    <a:pt x="130" y="47"/>
                    <a:pt x="132" y="52"/>
                    <a:pt x="135" y="47"/>
                  </a:cubicBezTo>
                  <a:cubicBezTo>
                    <a:pt x="137" y="48"/>
                    <a:pt x="140" y="51"/>
                    <a:pt x="140" y="54"/>
                  </a:cubicBezTo>
                  <a:cubicBezTo>
                    <a:pt x="146" y="53"/>
                    <a:pt x="152" y="65"/>
                    <a:pt x="153" y="70"/>
                  </a:cubicBezTo>
                  <a:cubicBezTo>
                    <a:pt x="154" y="82"/>
                    <a:pt x="146" y="83"/>
                    <a:pt x="137" y="83"/>
                  </a:cubicBezTo>
                  <a:cubicBezTo>
                    <a:pt x="137" y="86"/>
                    <a:pt x="135" y="87"/>
                    <a:pt x="133" y="88"/>
                  </a:cubicBezTo>
                  <a:cubicBezTo>
                    <a:pt x="131" y="90"/>
                    <a:pt x="132" y="93"/>
                    <a:pt x="131" y="96"/>
                  </a:cubicBezTo>
                  <a:cubicBezTo>
                    <a:pt x="130" y="99"/>
                    <a:pt x="128" y="100"/>
                    <a:pt x="126" y="102"/>
                  </a:cubicBezTo>
                  <a:cubicBezTo>
                    <a:pt x="123" y="104"/>
                    <a:pt x="124" y="106"/>
                    <a:pt x="124" y="109"/>
                  </a:cubicBezTo>
                  <a:cubicBezTo>
                    <a:pt x="124" y="113"/>
                    <a:pt x="120" y="113"/>
                    <a:pt x="117" y="115"/>
                  </a:cubicBezTo>
                  <a:cubicBezTo>
                    <a:pt x="114" y="116"/>
                    <a:pt x="114" y="117"/>
                    <a:pt x="112" y="120"/>
                  </a:cubicBezTo>
                  <a:cubicBezTo>
                    <a:pt x="110" y="123"/>
                    <a:pt x="101" y="122"/>
                    <a:pt x="101" y="128"/>
                  </a:cubicBezTo>
                  <a:cubicBezTo>
                    <a:pt x="98" y="128"/>
                    <a:pt x="96" y="126"/>
                    <a:pt x="94" y="126"/>
                  </a:cubicBezTo>
                  <a:cubicBezTo>
                    <a:pt x="92" y="125"/>
                    <a:pt x="91" y="126"/>
                    <a:pt x="89" y="127"/>
                  </a:cubicBezTo>
                  <a:cubicBezTo>
                    <a:pt x="85" y="129"/>
                    <a:pt x="80" y="128"/>
                    <a:pt x="76" y="128"/>
                  </a:cubicBezTo>
                  <a:cubicBezTo>
                    <a:pt x="76" y="133"/>
                    <a:pt x="76" y="138"/>
                    <a:pt x="76" y="143"/>
                  </a:cubicBezTo>
                  <a:cubicBezTo>
                    <a:pt x="74" y="143"/>
                    <a:pt x="72" y="143"/>
                    <a:pt x="70" y="142"/>
                  </a:cubicBezTo>
                  <a:cubicBezTo>
                    <a:pt x="70" y="144"/>
                    <a:pt x="64" y="151"/>
                    <a:pt x="68" y="152"/>
                  </a:cubicBezTo>
                  <a:cubicBezTo>
                    <a:pt x="68" y="154"/>
                    <a:pt x="68" y="156"/>
                    <a:pt x="68" y="158"/>
                  </a:cubicBezTo>
                  <a:cubicBezTo>
                    <a:pt x="65" y="159"/>
                    <a:pt x="62" y="156"/>
                    <a:pt x="58" y="156"/>
                  </a:cubicBezTo>
                  <a:cubicBezTo>
                    <a:pt x="58" y="159"/>
                    <a:pt x="58" y="162"/>
                    <a:pt x="58" y="165"/>
                  </a:cubicBezTo>
                  <a:cubicBezTo>
                    <a:pt x="55" y="166"/>
                    <a:pt x="52" y="165"/>
                    <a:pt x="52" y="169"/>
                  </a:cubicBezTo>
                  <a:cubicBezTo>
                    <a:pt x="52" y="172"/>
                    <a:pt x="53" y="175"/>
                    <a:pt x="54" y="178"/>
                  </a:cubicBezTo>
                  <a:cubicBezTo>
                    <a:pt x="55" y="184"/>
                    <a:pt x="52" y="189"/>
                    <a:pt x="45" y="188"/>
                  </a:cubicBezTo>
                  <a:cubicBezTo>
                    <a:pt x="45" y="195"/>
                    <a:pt x="44" y="213"/>
                    <a:pt x="37" y="220"/>
                  </a:cubicBezTo>
                  <a:cubicBezTo>
                    <a:pt x="38" y="222"/>
                    <a:pt x="39" y="223"/>
                    <a:pt x="38" y="227"/>
                  </a:cubicBezTo>
                  <a:cubicBezTo>
                    <a:pt x="37" y="230"/>
                    <a:pt x="35" y="230"/>
                    <a:pt x="32" y="231"/>
                  </a:cubicBezTo>
                  <a:cubicBezTo>
                    <a:pt x="29" y="231"/>
                    <a:pt x="27" y="235"/>
                    <a:pt x="25" y="235"/>
                  </a:cubicBezTo>
                  <a:cubicBezTo>
                    <a:pt x="25" y="232"/>
                    <a:pt x="23" y="231"/>
                    <a:pt x="20" y="232"/>
                  </a:cubicBezTo>
                  <a:cubicBezTo>
                    <a:pt x="20" y="234"/>
                    <a:pt x="21" y="236"/>
                    <a:pt x="22" y="238"/>
                  </a:cubicBezTo>
                  <a:cubicBezTo>
                    <a:pt x="22" y="241"/>
                    <a:pt x="21" y="244"/>
                    <a:pt x="22" y="247"/>
                  </a:cubicBezTo>
                  <a:cubicBezTo>
                    <a:pt x="23" y="251"/>
                    <a:pt x="28" y="250"/>
                    <a:pt x="30" y="253"/>
                  </a:cubicBezTo>
                  <a:cubicBezTo>
                    <a:pt x="36" y="261"/>
                    <a:pt x="25" y="269"/>
                    <a:pt x="25" y="278"/>
                  </a:cubicBezTo>
                  <a:cubicBezTo>
                    <a:pt x="28" y="279"/>
                    <a:pt x="30" y="276"/>
                    <a:pt x="34" y="276"/>
                  </a:cubicBezTo>
                  <a:cubicBezTo>
                    <a:pt x="34" y="280"/>
                    <a:pt x="33" y="283"/>
                    <a:pt x="32" y="286"/>
                  </a:cubicBezTo>
                  <a:cubicBezTo>
                    <a:pt x="32" y="290"/>
                    <a:pt x="33" y="293"/>
                    <a:pt x="31" y="297"/>
                  </a:cubicBezTo>
                  <a:cubicBezTo>
                    <a:pt x="30" y="298"/>
                    <a:pt x="20" y="304"/>
                    <a:pt x="20" y="301"/>
                  </a:cubicBezTo>
                  <a:cubicBezTo>
                    <a:pt x="20" y="304"/>
                    <a:pt x="18" y="304"/>
                    <a:pt x="17" y="306"/>
                  </a:cubicBezTo>
                  <a:cubicBezTo>
                    <a:pt x="16" y="308"/>
                    <a:pt x="17" y="311"/>
                    <a:pt x="17" y="313"/>
                  </a:cubicBezTo>
                  <a:cubicBezTo>
                    <a:pt x="18" y="313"/>
                    <a:pt x="20" y="312"/>
                    <a:pt x="21" y="311"/>
                  </a:cubicBezTo>
                  <a:cubicBezTo>
                    <a:pt x="25" y="314"/>
                    <a:pt x="27" y="315"/>
                    <a:pt x="27" y="320"/>
                  </a:cubicBezTo>
                  <a:cubicBezTo>
                    <a:pt x="27" y="327"/>
                    <a:pt x="26" y="328"/>
                    <a:pt x="19" y="328"/>
                  </a:cubicBezTo>
                  <a:cubicBezTo>
                    <a:pt x="19" y="331"/>
                    <a:pt x="22" y="333"/>
                    <a:pt x="21" y="335"/>
                  </a:cubicBezTo>
                  <a:cubicBezTo>
                    <a:pt x="20" y="338"/>
                    <a:pt x="17" y="338"/>
                    <a:pt x="19" y="341"/>
                  </a:cubicBezTo>
                  <a:cubicBezTo>
                    <a:pt x="22" y="340"/>
                    <a:pt x="24" y="336"/>
                    <a:pt x="29" y="338"/>
                  </a:cubicBezTo>
                  <a:cubicBezTo>
                    <a:pt x="32" y="340"/>
                    <a:pt x="31" y="345"/>
                    <a:pt x="35" y="346"/>
                  </a:cubicBezTo>
                  <a:cubicBezTo>
                    <a:pt x="35" y="352"/>
                    <a:pt x="35" y="355"/>
                    <a:pt x="41" y="355"/>
                  </a:cubicBezTo>
                  <a:cubicBezTo>
                    <a:pt x="41" y="356"/>
                    <a:pt x="41" y="357"/>
                    <a:pt x="41" y="359"/>
                  </a:cubicBezTo>
                  <a:cubicBezTo>
                    <a:pt x="45" y="359"/>
                    <a:pt x="51" y="359"/>
                    <a:pt x="53" y="363"/>
                  </a:cubicBezTo>
                  <a:cubicBezTo>
                    <a:pt x="54" y="366"/>
                    <a:pt x="49" y="368"/>
                    <a:pt x="50" y="371"/>
                  </a:cubicBezTo>
                  <a:cubicBezTo>
                    <a:pt x="51" y="371"/>
                    <a:pt x="52" y="372"/>
                    <a:pt x="52" y="372"/>
                  </a:cubicBezTo>
                  <a:cubicBezTo>
                    <a:pt x="51" y="373"/>
                    <a:pt x="49" y="374"/>
                    <a:pt x="49" y="376"/>
                  </a:cubicBezTo>
                  <a:cubicBezTo>
                    <a:pt x="48" y="377"/>
                    <a:pt x="48" y="377"/>
                    <a:pt x="48" y="378"/>
                  </a:cubicBezTo>
                  <a:cubicBezTo>
                    <a:pt x="46" y="379"/>
                    <a:pt x="45" y="379"/>
                    <a:pt x="43" y="381"/>
                  </a:cubicBezTo>
                  <a:cubicBezTo>
                    <a:pt x="40" y="381"/>
                    <a:pt x="37" y="381"/>
                    <a:pt x="34" y="380"/>
                  </a:cubicBezTo>
                  <a:cubicBezTo>
                    <a:pt x="31" y="379"/>
                    <a:pt x="30" y="375"/>
                    <a:pt x="27" y="373"/>
                  </a:cubicBezTo>
                  <a:cubicBezTo>
                    <a:pt x="24" y="371"/>
                    <a:pt x="17" y="384"/>
                    <a:pt x="12" y="383"/>
                  </a:cubicBezTo>
                  <a:cubicBezTo>
                    <a:pt x="11" y="384"/>
                    <a:pt x="11" y="384"/>
                    <a:pt x="11" y="384"/>
                  </a:cubicBezTo>
                  <a:cubicBezTo>
                    <a:pt x="7" y="386"/>
                    <a:pt x="11" y="393"/>
                    <a:pt x="7" y="394"/>
                  </a:cubicBezTo>
                  <a:cubicBezTo>
                    <a:pt x="3" y="395"/>
                    <a:pt x="4" y="404"/>
                    <a:pt x="6" y="406"/>
                  </a:cubicBezTo>
                  <a:cubicBezTo>
                    <a:pt x="7" y="409"/>
                    <a:pt x="15" y="412"/>
                    <a:pt x="9" y="416"/>
                  </a:cubicBezTo>
                  <a:cubicBezTo>
                    <a:pt x="5" y="418"/>
                    <a:pt x="0" y="416"/>
                    <a:pt x="1" y="423"/>
                  </a:cubicBezTo>
                  <a:cubicBezTo>
                    <a:pt x="2" y="423"/>
                    <a:pt x="1" y="425"/>
                    <a:pt x="1" y="427"/>
                  </a:cubicBezTo>
                  <a:cubicBezTo>
                    <a:pt x="2" y="427"/>
                    <a:pt x="3" y="427"/>
                    <a:pt x="4" y="428"/>
                  </a:cubicBezTo>
                  <a:cubicBezTo>
                    <a:pt x="5" y="429"/>
                    <a:pt x="6" y="431"/>
                    <a:pt x="7" y="432"/>
                  </a:cubicBezTo>
                  <a:cubicBezTo>
                    <a:pt x="9" y="435"/>
                    <a:pt x="14" y="436"/>
                    <a:pt x="17" y="434"/>
                  </a:cubicBezTo>
                  <a:cubicBezTo>
                    <a:pt x="22" y="428"/>
                    <a:pt x="32" y="446"/>
                    <a:pt x="34" y="449"/>
                  </a:cubicBezTo>
                  <a:cubicBezTo>
                    <a:pt x="36" y="453"/>
                    <a:pt x="37" y="458"/>
                    <a:pt x="39" y="462"/>
                  </a:cubicBezTo>
                  <a:cubicBezTo>
                    <a:pt x="41" y="466"/>
                    <a:pt x="36" y="468"/>
                    <a:pt x="37" y="471"/>
                  </a:cubicBezTo>
                  <a:cubicBezTo>
                    <a:pt x="41" y="473"/>
                    <a:pt x="44" y="468"/>
                    <a:pt x="48" y="469"/>
                  </a:cubicBezTo>
                  <a:cubicBezTo>
                    <a:pt x="48" y="470"/>
                    <a:pt x="49" y="472"/>
                    <a:pt x="49" y="474"/>
                  </a:cubicBezTo>
                  <a:cubicBezTo>
                    <a:pt x="51" y="475"/>
                    <a:pt x="52" y="472"/>
                    <a:pt x="55" y="473"/>
                  </a:cubicBezTo>
                  <a:cubicBezTo>
                    <a:pt x="55" y="473"/>
                    <a:pt x="55" y="473"/>
                    <a:pt x="55" y="473"/>
                  </a:cubicBezTo>
                  <a:cubicBezTo>
                    <a:pt x="57" y="476"/>
                    <a:pt x="52" y="479"/>
                    <a:pt x="55" y="482"/>
                  </a:cubicBezTo>
                  <a:cubicBezTo>
                    <a:pt x="58" y="486"/>
                    <a:pt x="57" y="491"/>
                    <a:pt x="57" y="495"/>
                  </a:cubicBezTo>
                  <a:cubicBezTo>
                    <a:pt x="57" y="508"/>
                    <a:pt x="63" y="499"/>
                    <a:pt x="71" y="498"/>
                  </a:cubicBezTo>
                  <a:cubicBezTo>
                    <a:pt x="74" y="498"/>
                    <a:pt x="76" y="501"/>
                    <a:pt x="80" y="501"/>
                  </a:cubicBezTo>
                  <a:cubicBezTo>
                    <a:pt x="80" y="501"/>
                    <a:pt x="80" y="500"/>
                    <a:pt x="81" y="500"/>
                  </a:cubicBezTo>
                  <a:cubicBezTo>
                    <a:pt x="81" y="499"/>
                    <a:pt x="81" y="498"/>
                    <a:pt x="81" y="497"/>
                  </a:cubicBezTo>
                  <a:cubicBezTo>
                    <a:pt x="81" y="491"/>
                    <a:pt x="84" y="488"/>
                    <a:pt x="88" y="484"/>
                  </a:cubicBezTo>
                  <a:cubicBezTo>
                    <a:pt x="92" y="479"/>
                    <a:pt x="92" y="472"/>
                    <a:pt x="92" y="466"/>
                  </a:cubicBezTo>
                  <a:cubicBezTo>
                    <a:pt x="96" y="466"/>
                    <a:pt x="98" y="463"/>
                    <a:pt x="100" y="461"/>
                  </a:cubicBezTo>
                  <a:cubicBezTo>
                    <a:pt x="102" y="460"/>
                    <a:pt x="102" y="459"/>
                    <a:pt x="104" y="459"/>
                  </a:cubicBezTo>
                  <a:cubicBezTo>
                    <a:pt x="106" y="458"/>
                    <a:pt x="108" y="460"/>
                    <a:pt x="110" y="459"/>
                  </a:cubicBezTo>
                  <a:cubicBezTo>
                    <a:pt x="116" y="456"/>
                    <a:pt x="116" y="447"/>
                    <a:pt x="121" y="443"/>
                  </a:cubicBezTo>
                  <a:cubicBezTo>
                    <a:pt x="123" y="442"/>
                    <a:pt x="125" y="442"/>
                    <a:pt x="128" y="442"/>
                  </a:cubicBezTo>
                  <a:cubicBezTo>
                    <a:pt x="128" y="436"/>
                    <a:pt x="127" y="434"/>
                    <a:pt x="122" y="431"/>
                  </a:cubicBezTo>
                  <a:cubicBezTo>
                    <a:pt x="126" y="431"/>
                    <a:pt x="129" y="431"/>
                    <a:pt x="132" y="430"/>
                  </a:cubicBezTo>
                  <a:cubicBezTo>
                    <a:pt x="133" y="425"/>
                    <a:pt x="138" y="427"/>
                    <a:pt x="141" y="425"/>
                  </a:cubicBezTo>
                  <a:cubicBezTo>
                    <a:pt x="143" y="422"/>
                    <a:pt x="143" y="416"/>
                    <a:pt x="143" y="413"/>
                  </a:cubicBezTo>
                  <a:cubicBezTo>
                    <a:pt x="145" y="413"/>
                    <a:pt x="147" y="413"/>
                    <a:pt x="149" y="413"/>
                  </a:cubicBezTo>
                  <a:cubicBezTo>
                    <a:pt x="150" y="403"/>
                    <a:pt x="146" y="394"/>
                    <a:pt x="146" y="384"/>
                  </a:cubicBezTo>
                  <a:cubicBezTo>
                    <a:pt x="146" y="380"/>
                    <a:pt x="147" y="375"/>
                    <a:pt x="145" y="371"/>
                  </a:cubicBezTo>
                  <a:cubicBezTo>
                    <a:pt x="144" y="369"/>
                    <a:pt x="140" y="368"/>
                    <a:pt x="140" y="364"/>
                  </a:cubicBezTo>
                  <a:cubicBezTo>
                    <a:pt x="138" y="365"/>
                    <a:pt x="136" y="364"/>
                    <a:pt x="135" y="364"/>
                  </a:cubicBezTo>
                  <a:cubicBezTo>
                    <a:pt x="135" y="357"/>
                    <a:pt x="142" y="350"/>
                    <a:pt x="139" y="343"/>
                  </a:cubicBezTo>
                  <a:cubicBezTo>
                    <a:pt x="138" y="338"/>
                    <a:pt x="131" y="341"/>
                    <a:pt x="131" y="335"/>
                  </a:cubicBezTo>
                  <a:cubicBezTo>
                    <a:pt x="129" y="336"/>
                    <a:pt x="127" y="336"/>
                    <a:pt x="125" y="336"/>
                  </a:cubicBezTo>
                  <a:cubicBezTo>
                    <a:pt x="121" y="329"/>
                    <a:pt x="126" y="324"/>
                    <a:pt x="127" y="317"/>
                  </a:cubicBezTo>
                  <a:cubicBezTo>
                    <a:pt x="130" y="317"/>
                    <a:pt x="136" y="316"/>
                    <a:pt x="135" y="321"/>
                  </a:cubicBezTo>
                  <a:cubicBezTo>
                    <a:pt x="144" y="322"/>
                    <a:pt x="150" y="322"/>
                    <a:pt x="157" y="328"/>
                  </a:cubicBezTo>
                  <a:cubicBezTo>
                    <a:pt x="157" y="332"/>
                    <a:pt x="157" y="339"/>
                    <a:pt x="164" y="337"/>
                  </a:cubicBezTo>
                  <a:cubicBezTo>
                    <a:pt x="163" y="330"/>
                    <a:pt x="176" y="332"/>
                    <a:pt x="180" y="334"/>
                  </a:cubicBezTo>
                  <a:cubicBezTo>
                    <a:pt x="180" y="336"/>
                    <a:pt x="180" y="339"/>
                    <a:pt x="180" y="342"/>
                  </a:cubicBezTo>
                  <a:cubicBezTo>
                    <a:pt x="184" y="343"/>
                    <a:pt x="185" y="340"/>
                    <a:pt x="187" y="338"/>
                  </a:cubicBezTo>
                  <a:cubicBezTo>
                    <a:pt x="188" y="334"/>
                    <a:pt x="189" y="329"/>
                    <a:pt x="187" y="326"/>
                  </a:cubicBezTo>
                  <a:cubicBezTo>
                    <a:pt x="187" y="325"/>
                    <a:pt x="177" y="326"/>
                    <a:pt x="175" y="326"/>
                  </a:cubicBezTo>
                  <a:cubicBezTo>
                    <a:pt x="172" y="325"/>
                    <a:pt x="166" y="325"/>
                    <a:pt x="165" y="320"/>
                  </a:cubicBezTo>
                  <a:cubicBezTo>
                    <a:pt x="165" y="317"/>
                    <a:pt x="166" y="313"/>
                    <a:pt x="167" y="309"/>
                  </a:cubicBezTo>
                  <a:cubicBezTo>
                    <a:pt x="168" y="302"/>
                    <a:pt x="171" y="294"/>
                    <a:pt x="167" y="287"/>
                  </a:cubicBezTo>
                  <a:cubicBezTo>
                    <a:pt x="166" y="285"/>
                    <a:pt x="163" y="287"/>
                    <a:pt x="163" y="284"/>
                  </a:cubicBezTo>
                  <a:cubicBezTo>
                    <a:pt x="162" y="281"/>
                    <a:pt x="163" y="278"/>
                    <a:pt x="163" y="276"/>
                  </a:cubicBezTo>
                  <a:cubicBezTo>
                    <a:pt x="162" y="267"/>
                    <a:pt x="162" y="259"/>
                    <a:pt x="163" y="250"/>
                  </a:cubicBezTo>
                  <a:cubicBezTo>
                    <a:pt x="164" y="250"/>
                    <a:pt x="166" y="250"/>
                    <a:pt x="167" y="251"/>
                  </a:cubicBezTo>
                  <a:cubicBezTo>
                    <a:pt x="167" y="254"/>
                    <a:pt x="170" y="258"/>
                    <a:pt x="173" y="257"/>
                  </a:cubicBezTo>
                  <a:cubicBezTo>
                    <a:pt x="175" y="256"/>
                    <a:pt x="177" y="252"/>
                    <a:pt x="178" y="250"/>
                  </a:cubicBezTo>
                  <a:cubicBezTo>
                    <a:pt x="181" y="244"/>
                    <a:pt x="183" y="237"/>
                    <a:pt x="184" y="230"/>
                  </a:cubicBezTo>
                  <a:cubicBezTo>
                    <a:pt x="192" y="230"/>
                    <a:pt x="200" y="231"/>
                    <a:pt x="208" y="231"/>
                  </a:cubicBezTo>
                  <a:cubicBezTo>
                    <a:pt x="211" y="231"/>
                    <a:pt x="216" y="230"/>
                    <a:pt x="218" y="232"/>
                  </a:cubicBezTo>
                  <a:cubicBezTo>
                    <a:pt x="221" y="235"/>
                    <a:pt x="223" y="235"/>
                    <a:pt x="226" y="234"/>
                  </a:cubicBezTo>
                  <a:cubicBezTo>
                    <a:pt x="227" y="232"/>
                    <a:pt x="228" y="229"/>
                    <a:pt x="229" y="227"/>
                  </a:cubicBezTo>
                  <a:cubicBezTo>
                    <a:pt x="230" y="224"/>
                    <a:pt x="229" y="221"/>
                    <a:pt x="230" y="219"/>
                  </a:cubicBezTo>
                  <a:cubicBezTo>
                    <a:pt x="233" y="215"/>
                    <a:pt x="240" y="217"/>
                    <a:pt x="244" y="217"/>
                  </a:cubicBezTo>
                  <a:cubicBezTo>
                    <a:pt x="245" y="213"/>
                    <a:pt x="241" y="212"/>
                    <a:pt x="241" y="208"/>
                  </a:cubicBezTo>
                  <a:cubicBezTo>
                    <a:pt x="240" y="205"/>
                    <a:pt x="241" y="199"/>
                    <a:pt x="243" y="196"/>
                  </a:cubicBezTo>
                  <a:cubicBezTo>
                    <a:pt x="245" y="193"/>
                    <a:pt x="249" y="193"/>
                    <a:pt x="249" y="191"/>
                  </a:cubicBezTo>
                  <a:cubicBezTo>
                    <a:pt x="249" y="189"/>
                    <a:pt x="248" y="186"/>
                    <a:pt x="251" y="185"/>
                  </a:cubicBezTo>
                  <a:cubicBezTo>
                    <a:pt x="252" y="179"/>
                    <a:pt x="255" y="177"/>
                    <a:pt x="261" y="174"/>
                  </a:cubicBezTo>
                  <a:cubicBezTo>
                    <a:pt x="258" y="169"/>
                    <a:pt x="253" y="166"/>
                    <a:pt x="256" y="160"/>
                  </a:cubicBezTo>
                  <a:cubicBezTo>
                    <a:pt x="257" y="157"/>
                    <a:pt x="260" y="160"/>
                    <a:pt x="260" y="155"/>
                  </a:cubicBezTo>
                  <a:cubicBezTo>
                    <a:pt x="260" y="152"/>
                    <a:pt x="265" y="149"/>
                    <a:pt x="267" y="148"/>
                  </a:cubicBezTo>
                  <a:cubicBezTo>
                    <a:pt x="272" y="145"/>
                    <a:pt x="278" y="139"/>
                    <a:pt x="284" y="138"/>
                  </a:cubicBezTo>
                  <a:cubicBezTo>
                    <a:pt x="293" y="135"/>
                    <a:pt x="293" y="133"/>
                    <a:pt x="292" y="124"/>
                  </a:cubicBezTo>
                  <a:cubicBezTo>
                    <a:pt x="292" y="124"/>
                    <a:pt x="291" y="123"/>
                    <a:pt x="291" y="123"/>
                  </a:cubicBezTo>
                  <a:cubicBezTo>
                    <a:pt x="292" y="123"/>
                    <a:pt x="293" y="123"/>
                    <a:pt x="295" y="123"/>
                  </a:cubicBezTo>
                  <a:cubicBezTo>
                    <a:pt x="296" y="119"/>
                    <a:pt x="298" y="115"/>
                    <a:pt x="303" y="111"/>
                  </a:cubicBezTo>
                  <a:cubicBezTo>
                    <a:pt x="306" y="108"/>
                    <a:pt x="311" y="109"/>
                    <a:pt x="312" y="10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0" name="Freeform 19"/>
            <p:cNvSpPr>
              <a:spLocks/>
            </p:cNvSpPr>
            <p:nvPr/>
          </p:nvSpPr>
          <p:spPr bwMode="auto">
            <a:xfrm>
              <a:off x="2156129" y="1977110"/>
              <a:ext cx="523431" cy="513712"/>
            </a:xfrm>
            <a:custGeom>
              <a:avLst/>
              <a:gdLst>
                <a:gd name="T0" fmla="*/ 206 w 241"/>
                <a:gd name="T1" fmla="*/ 70 h 236"/>
                <a:gd name="T2" fmla="*/ 196 w 241"/>
                <a:gd name="T3" fmla="*/ 68 h 236"/>
                <a:gd name="T4" fmla="*/ 196 w 241"/>
                <a:gd name="T5" fmla="*/ 46 h 236"/>
                <a:gd name="T6" fmla="*/ 191 w 241"/>
                <a:gd name="T7" fmla="*/ 48 h 236"/>
                <a:gd name="T8" fmla="*/ 180 w 241"/>
                <a:gd name="T9" fmla="*/ 51 h 236"/>
                <a:gd name="T10" fmla="*/ 174 w 241"/>
                <a:gd name="T11" fmla="*/ 43 h 236"/>
                <a:gd name="T12" fmla="*/ 162 w 241"/>
                <a:gd name="T13" fmla="*/ 30 h 236"/>
                <a:gd name="T14" fmla="*/ 151 w 241"/>
                <a:gd name="T15" fmla="*/ 27 h 236"/>
                <a:gd name="T16" fmla="*/ 124 w 241"/>
                <a:gd name="T17" fmla="*/ 26 h 236"/>
                <a:gd name="T18" fmla="*/ 112 w 241"/>
                <a:gd name="T19" fmla="*/ 22 h 236"/>
                <a:gd name="T20" fmla="*/ 102 w 241"/>
                <a:gd name="T21" fmla="*/ 12 h 236"/>
                <a:gd name="T22" fmla="*/ 93 w 241"/>
                <a:gd name="T23" fmla="*/ 3 h 236"/>
                <a:gd name="T24" fmla="*/ 60 w 241"/>
                <a:gd name="T25" fmla="*/ 6 h 236"/>
                <a:gd name="T26" fmla="*/ 44 w 241"/>
                <a:gd name="T27" fmla="*/ 15 h 236"/>
                <a:gd name="T28" fmla="*/ 40 w 241"/>
                <a:gd name="T29" fmla="*/ 21 h 236"/>
                <a:gd name="T30" fmla="*/ 34 w 241"/>
                <a:gd name="T31" fmla="*/ 24 h 236"/>
                <a:gd name="T32" fmla="*/ 27 w 241"/>
                <a:gd name="T33" fmla="*/ 20 h 236"/>
                <a:gd name="T34" fmla="*/ 31 w 241"/>
                <a:gd name="T35" fmla="*/ 30 h 236"/>
                <a:gd name="T36" fmla="*/ 26 w 241"/>
                <a:gd name="T37" fmla="*/ 51 h 236"/>
                <a:gd name="T38" fmla="*/ 22 w 241"/>
                <a:gd name="T39" fmla="*/ 53 h 236"/>
                <a:gd name="T40" fmla="*/ 19 w 241"/>
                <a:gd name="T41" fmla="*/ 55 h 236"/>
                <a:gd name="T42" fmla="*/ 25 w 241"/>
                <a:gd name="T43" fmla="*/ 66 h 236"/>
                <a:gd name="T44" fmla="*/ 15 w 241"/>
                <a:gd name="T45" fmla="*/ 76 h 236"/>
                <a:gd name="T46" fmla="*/ 5 w 241"/>
                <a:gd name="T47" fmla="*/ 87 h 236"/>
                <a:gd name="T48" fmla="*/ 9 w 241"/>
                <a:gd name="T49" fmla="*/ 91 h 236"/>
                <a:gd name="T50" fmla="*/ 27 w 241"/>
                <a:gd name="T51" fmla="*/ 109 h 236"/>
                <a:gd name="T52" fmla="*/ 37 w 241"/>
                <a:gd name="T53" fmla="*/ 135 h 236"/>
                <a:gd name="T54" fmla="*/ 48 w 241"/>
                <a:gd name="T55" fmla="*/ 144 h 236"/>
                <a:gd name="T56" fmla="*/ 60 w 241"/>
                <a:gd name="T57" fmla="*/ 152 h 236"/>
                <a:gd name="T58" fmla="*/ 68 w 241"/>
                <a:gd name="T59" fmla="*/ 156 h 236"/>
                <a:gd name="T60" fmla="*/ 67 w 241"/>
                <a:gd name="T61" fmla="*/ 173 h 236"/>
                <a:gd name="T62" fmla="*/ 84 w 241"/>
                <a:gd name="T63" fmla="*/ 183 h 236"/>
                <a:gd name="T64" fmla="*/ 87 w 241"/>
                <a:gd name="T65" fmla="*/ 187 h 236"/>
                <a:gd name="T66" fmla="*/ 99 w 241"/>
                <a:gd name="T67" fmla="*/ 202 h 236"/>
                <a:gd name="T68" fmla="*/ 106 w 241"/>
                <a:gd name="T69" fmla="*/ 222 h 236"/>
                <a:gd name="T70" fmla="*/ 129 w 241"/>
                <a:gd name="T71" fmla="*/ 230 h 236"/>
                <a:gd name="T72" fmla="*/ 133 w 241"/>
                <a:gd name="T73" fmla="*/ 233 h 236"/>
                <a:gd name="T74" fmla="*/ 137 w 241"/>
                <a:gd name="T75" fmla="*/ 231 h 236"/>
                <a:gd name="T76" fmla="*/ 133 w 241"/>
                <a:gd name="T77" fmla="*/ 234 h 236"/>
                <a:gd name="T78" fmla="*/ 144 w 241"/>
                <a:gd name="T79" fmla="*/ 221 h 236"/>
                <a:gd name="T80" fmla="*/ 150 w 241"/>
                <a:gd name="T81" fmla="*/ 196 h 236"/>
                <a:gd name="T82" fmla="*/ 149 w 241"/>
                <a:gd name="T83" fmla="*/ 195 h 236"/>
                <a:gd name="T84" fmla="*/ 155 w 241"/>
                <a:gd name="T85" fmla="*/ 186 h 236"/>
                <a:gd name="T86" fmla="*/ 164 w 241"/>
                <a:gd name="T87" fmla="*/ 174 h 236"/>
                <a:gd name="T88" fmla="*/ 173 w 241"/>
                <a:gd name="T89" fmla="*/ 171 h 236"/>
                <a:gd name="T90" fmla="*/ 202 w 241"/>
                <a:gd name="T91" fmla="*/ 169 h 236"/>
                <a:gd name="T92" fmla="*/ 229 w 241"/>
                <a:gd name="T93" fmla="*/ 180 h 236"/>
                <a:gd name="T94" fmla="*/ 237 w 241"/>
                <a:gd name="T95" fmla="*/ 172 h 236"/>
                <a:gd name="T96" fmla="*/ 233 w 241"/>
                <a:gd name="T97" fmla="*/ 159 h 236"/>
                <a:gd name="T98" fmla="*/ 229 w 241"/>
                <a:gd name="T99" fmla="*/ 150 h 236"/>
                <a:gd name="T100" fmla="*/ 230 w 241"/>
                <a:gd name="T101" fmla="*/ 136 h 236"/>
                <a:gd name="T102" fmla="*/ 223 w 241"/>
                <a:gd name="T103" fmla="*/ 104 h 236"/>
                <a:gd name="T104" fmla="*/ 219 w 241"/>
                <a:gd name="T105" fmla="*/ 97 h 236"/>
                <a:gd name="T106" fmla="*/ 217 w 241"/>
                <a:gd name="T107" fmla="*/ 84 h 236"/>
                <a:gd name="T108" fmla="*/ 215 w 241"/>
                <a:gd name="T109" fmla="*/ 75 h 236"/>
                <a:gd name="T110" fmla="*/ 211 w 241"/>
                <a:gd name="T111" fmla="*/ 72 h 2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41" h="236">
                  <a:moveTo>
                    <a:pt x="211" y="72"/>
                  </a:moveTo>
                  <a:cubicBezTo>
                    <a:pt x="208" y="72"/>
                    <a:pt x="208" y="72"/>
                    <a:pt x="206" y="70"/>
                  </a:cubicBezTo>
                  <a:cubicBezTo>
                    <a:pt x="205" y="68"/>
                    <a:pt x="205" y="67"/>
                    <a:pt x="202" y="66"/>
                  </a:cubicBezTo>
                  <a:cubicBezTo>
                    <a:pt x="200" y="66"/>
                    <a:pt x="198" y="67"/>
                    <a:pt x="196" y="68"/>
                  </a:cubicBezTo>
                  <a:cubicBezTo>
                    <a:pt x="197" y="66"/>
                    <a:pt x="197" y="63"/>
                    <a:pt x="200" y="64"/>
                  </a:cubicBezTo>
                  <a:cubicBezTo>
                    <a:pt x="201" y="59"/>
                    <a:pt x="207" y="40"/>
                    <a:pt x="196" y="46"/>
                  </a:cubicBezTo>
                  <a:cubicBezTo>
                    <a:pt x="195" y="47"/>
                    <a:pt x="194" y="48"/>
                    <a:pt x="193" y="48"/>
                  </a:cubicBezTo>
                  <a:cubicBezTo>
                    <a:pt x="192" y="49"/>
                    <a:pt x="191" y="48"/>
                    <a:pt x="191" y="48"/>
                  </a:cubicBezTo>
                  <a:cubicBezTo>
                    <a:pt x="189" y="49"/>
                    <a:pt x="189" y="51"/>
                    <a:pt x="186" y="52"/>
                  </a:cubicBezTo>
                  <a:cubicBezTo>
                    <a:pt x="184" y="52"/>
                    <a:pt x="182" y="51"/>
                    <a:pt x="180" y="51"/>
                  </a:cubicBezTo>
                  <a:cubicBezTo>
                    <a:pt x="178" y="51"/>
                    <a:pt x="176" y="51"/>
                    <a:pt x="174" y="51"/>
                  </a:cubicBezTo>
                  <a:cubicBezTo>
                    <a:pt x="174" y="48"/>
                    <a:pt x="174" y="45"/>
                    <a:pt x="174" y="43"/>
                  </a:cubicBezTo>
                  <a:cubicBezTo>
                    <a:pt x="173" y="40"/>
                    <a:pt x="171" y="38"/>
                    <a:pt x="169" y="36"/>
                  </a:cubicBezTo>
                  <a:cubicBezTo>
                    <a:pt x="168" y="34"/>
                    <a:pt x="164" y="33"/>
                    <a:pt x="162" y="30"/>
                  </a:cubicBezTo>
                  <a:cubicBezTo>
                    <a:pt x="161" y="29"/>
                    <a:pt x="162" y="25"/>
                    <a:pt x="162" y="23"/>
                  </a:cubicBezTo>
                  <a:cubicBezTo>
                    <a:pt x="158" y="22"/>
                    <a:pt x="154" y="26"/>
                    <a:pt x="151" y="27"/>
                  </a:cubicBezTo>
                  <a:cubicBezTo>
                    <a:pt x="147" y="28"/>
                    <a:pt x="142" y="30"/>
                    <a:pt x="137" y="30"/>
                  </a:cubicBezTo>
                  <a:cubicBezTo>
                    <a:pt x="132" y="31"/>
                    <a:pt x="128" y="30"/>
                    <a:pt x="124" y="26"/>
                  </a:cubicBezTo>
                  <a:cubicBezTo>
                    <a:pt x="123" y="24"/>
                    <a:pt x="123" y="22"/>
                    <a:pt x="120" y="22"/>
                  </a:cubicBezTo>
                  <a:cubicBezTo>
                    <a:pt x="117" y="22"/>
                    <a:pt x="115" y="22"/>
                    <a:pt x="112" y="22"/>
                  </a:cubicBezTo>
                  <a:cubicBezTo>
                    <a:pt x="111" y="19"/>
                    <a:pt x="108" y="18"/>
                    <a:pt x="107" y="16"/>
                  </a:cubicBezTo>
                  <a:cubicBezTo>
                    <a:pt x="105" y="13"/>
                    <a:pt x="106" y="12"/>
                    <a:pt x="102" y="12"/>
                  </a:cubicBezTo>
                  <a:cubicBezTo>
                    <a:pt x="100" y="11"/>
                    <a:pt x="97" y="11"/>
                    <a:pt x="95" y="10"/>
                  </a:cubicBezTo>
                  <a:cubicBezTo>
                    <a:pt x="93" y="8"/>
                    <a:pt x="94" y="5"/>
                    <a:pt x="93" y="3"/>
                  </a:cubicBezTo>
                  <a:cubicBezTo>
                    <a:pt x="87" y="2"/>
                    <a:pt x="81" y="2"/>
                    <a:pt x="75" y="1"/>
                  </a:cubicBezTo>
                  <a:cubicBezTo>
                    <a:pt x="69" y="1"/>
                    <a:pt x="62" y="0"/>
                    <a:pt x="60" y="6"/>
                  </a:cubicBezTo>
                  <a:cubicBezTo>
                    <a:pt x="57" y="8"/>
                    <a:pt x="58" y="13"/>
                    <a:pt x="55" y="15"/>
                  </a:cubicBezTo>
                  <a:cubicBezTo>
                    <a:pt x="52" y="16"/>
                    <a:pt x="47" y="15"/>
                    <a:pt x="44" y="15"/>
                  </a:cubicBezTo>
                  <a:cubicBezTo>
                    <a:pt x="44" y="17"/>
                    <a:pt x="43" y="19"/>
                    <a:pt x="42" y="20"/>
                  </a:cubicBezTo>
                  <a:cubicBezTo>
                    <a:pt x="42" y="20"/>
                    <a:pt x="41" y="20"/>
                    <a:pt x="40" y="21"/>
                  </a:cubicBezTo>
                  <a:cubicBezTo>
                    <a:pt x="39" y="21"/>
                    <a:pt x="39" y="22"/>
                    <a:pt x="38" y="23"/>
                  </a:cubicBezTo>
                  <a:cubicBezTo>
                    <a:pt x="37" y="24"/>
                    <a:pt x="37" y="25"/>
                    <a:pt x="34" y="24"/>
                  </a:cubicBezTo>
                  <a:cubicBezTo>
                    <a:pt x="32" y="23"/>
                    <a:pt x="32" y="22"/>
                    <a:pt x="31" y="20"/>
                  </a:cubicBezTo>
                  <a:cubicBezTo>
                    <a:pt x="29" y="20"/>
                    <a:pt x="28" y="20"/>
                    <a:pt x="27" y="20"/>
                  </a:cubicBezTo>
                  <a:cubicBezTo>
                    <a:pt x="26" y="23"/>
                    <a:pt x="25" y="24"/>
                    <a:pt x="25" y="27"/>
                  </a:cubicBezTo>
                  <a:cubicBezTo>
                    <a:pt x="29" y="27"/>
                    <a:pt x="30" y="27"/>
                    <a:pt x="31" y="30"/>
                  </a:cubicBezTo>
                  <a:cubicBezTo>
                    <a:pt x="31" y="33"/>
                    <a:pt x="30" y="36"/>
                    <a:pt x="30" y="38"/>
                  </a:cubicBezTo>
                  <a:cubicBezTo>
                    <a:pt x="29" y="43"/>
                    <a:pt x="30" y="47"/>
                    <a:pt x="26" y="51"/>
                  </a:cubicBezTo>
                  <a:cubicBezTo>
                    <a:pt x="25" y="52"/>
                    <a:pt x="24" y="52"/>
                    <a:pt x="23" y="53"/>
                  </a:cubicBezTo>
                  <a:cubicBezTo>
                    <a:pt x="23" y="53"/>
                    <a:pt x="22" y="53"/>
                    <a:pt x="22" y="53"/>
                  </a:cubicBezTo>
                  <a:cubicBezTo>
                    <a:pt x="21" y="54"/>
                    <a:pt x="22" y="55"/>
                    <a:pt x="21" y="55"/>
                  </a:cubicBezTo>
                  <a:cubicBezTo>
                    <a:pt x="20" y="55"/>
                    <a:pt x="20" y="55"/>
                    <a:pt x="19" y="55"/>
                  </a:cubicBezTo>
                  <a:cubicBezTo>
                    <a:pt x="20" y="57"/>
                    <a:pt x="20" y="58"/>
                    <a:pt x="20" y="58"/>
                  </a:cubicBezTo>
                  <a:cubicBezTo>
                    <a:pt x="22" y="60"/>
                    <a:pt x="25" y="63"/>
                    <a:pt x="25" y="66"/>
                  </a:cubicBezTo>
                  <a:cubicBezTo>
                    <a:pt x="22" y="66"/>
                    <a:pt x="19" y="67"/>
                    <a:pt x="17" y="69"/>
                  </a:cubicBezTo>
                  <a:cubicBezTo>
                    <a:pt x="17" y="70"/>
                    <a:pt x="14" y="76"/>
                    <a:pt x="15" y="76"/>
                  </a:cubicBezTo>
                  <a:cubicBezTo>
                    <a:pt x="11" y="76"/>
                    <a:pt x="5" y="74"/>
                    <a:pt x="6" y="80"/>
                  </a:cubicBezTo>
                  <a:cubicBezTo>
                    <a:pt x="6" y="82"/>
                    <a:pt x="8" y="86"/>
                    <a:pt x="5" y="87"/>
                  </a:cubicBezTo>
                  <a:cubicBezTo>
                    <a:pt x="3" y="88"/>
                    <a:pt x="1" y="87"/>
                    <a:pt x="0" y="89"/>
                  </a:cubicBezTo>
                  <a:cubicBezTo>
                    <a:pt x="3" y="91"/>
                    <a:pt x="6" y="90"/>
                    <a:pt x="9" y="91"/>
                  </a:cubicBezTo>
                  <a:cubicBezTo>
                    <a:pt x="13" y="92"/>
                    <a:pt x="17" y="94"/>
                    <a:pt x="19" y="96"/>
                  </a:cubicBezTo>
                  <a:cubicBezTo>
                    <a:pt x="21" y="98"/>
                    <a:pt x="28" y="108"/>
                    <a:pt x="27" y="109"/>
                  </a:cubicBezTo>
                  <a:cubicBezTo>
                    <a:pt x="16" y="107"/>
                    <a:pt x="29" y="124"/>
                    <a:pt x="31" y="125"/>
                  </a:cubicBezTo>
                  <a:cubicBezTo>
                    <a:pt x="33" y="129"/>
                    <a:pt x="36" y="131"/>
                    <a:pt x="37" y="135"/>
                  </a:cubicBezTo>
                  <a:cubicBezTo>
                    <a:pt x="38" y="139"/>
                    <a:pt x="37" y="143"/>
                    <a:pt x="37" y="147"/>
                  </a:cubicBezTo>
                  <a:cubicBezTo>
                    <a:pt x="41" y="147"/>
                    <a:pt x="47" y="149"/>
                    <a:pt x="48" y="144"/>
                  </a:cubicBezTo>
                  <a:cubicBezTo>
                    <a:pt x="49" y="139"/>
                    <a:pt x="51" y="139"/>
                    <a:pt x="54" y="143"/>
                  </a:cubicBezTo>
                  <a:cubicBezTo>
                    <a:pt x="55" y="146"/>
                    <a:pt x="57" y="152"/>
                    <a:pt x="60" y="152"/>
                  </a:cubicBezTo>
                  <a:cubicBezTo>
                    <a:pt x="64" y="153"/>
                    <a:pt x="66" y="151"/>
                    <a:pt x="66" y="156"/>
                  </a:cubicBezTo>
                  <a:cubicBezTo>
                    <a:pt x="67" y="156"/>
                    <a:pt x="67" y="156"/>
                    <a:pt x="68" y="156"/>
                  </a:cubicBezTo>
                  <a:cubicBezTo>
                    <a:pt x="67" y="159"/>
                    <a:pt x="69" y="163"/>
                    <a:pt x="68" y="166"/>
                  </a:cubicBezTo>
                  <a:cubicBezTo>
                    <a:pt x="66" y="168"/>
                    <a:pt x="65" y="170"/>
                    <a:pt x="67" y="173"/>
                  </a:cubicBezTo>
                  <a:cubicBezTo>
                    <a:pt x="71" y="179"/>
                    <a:pt x="78" y="178"/>
                    <a:pt x="83" y="182"/>
                  </a:cubicBezTo>
                  <a:cubicBezTo>
                    <a:pt x="83" y="182"/>
                    <a:pt x="84" y="182"/>
                    <a:pt x="84" y="183"/>
                  </a:cubicBezTo>
                  <a:cubicBezTo>
                    <a:pt x="86" y="184"/>
                    <a:pt x="87" y="185"/>
                    <a:pt x="87" y="185"/>
                  </a:cubicBezTo>
                  <a:cubicBezTo>
                    <a:pt x="87" y="185"/>
                    <a:pt x="87" y="186"/>
                    <a:pt x="87" y="187"/>
                  </a:cubicBezTo>
                  <a:cubicBezTo>
                    <a:pt x="88" y="189"/>
                    <a:pt x="90" y="191"/>
                    <a:pt x="91" y="193"/>
                  </a:cubicBezTo>
                  <a:cubicBezTo>
                    <a:pt x="94" y="196"/>
                    <a:pt x="96" y="199"/>
                    <a:pt x="99" y="202"/>
                  </a:cubicBezTo>
                  <a:cubicBezTo>
                    <a:pt x="102" y="204"/>
                    <a:pt x="106" y="206"/>
                    <a:pt x="107" y="209"/>
                  </a:cubicBezTo>
                  <a:cubicBezTo>
                    <a:pt x="107" y="213"/>
                    <a:pt x="106" y="218"/>
                    <a:pt x="106" y="222"/>
                  </a:cubicBezTo>
                  <a:cubicBezTo>
                    <a:pt x="111" y="222"/>
                    <a:pt x="115" y="223"/>
                    <a:pt x="118" y="227"/>
                  </a:cubicBezTo>
                  <a:cubicBezTo>
                    <a:pt x="121" y="231"/>
                    <a:pt x="125" y="230"/>
                    <a:pt x="129" y="230"/>
                  </a:cubicBezTo>
                  <a:cubicBezTo>
                    <a:pt x="129" y="236"/>
                    <a:pt x="131" y="235"/>
                    <a:pt x="133" y="233"/>
                  </a:cubicBezTo>
                  <a:cubicBezTo>
                    <a:pt x="133" y="233"/>
                    <a:pt x="133" y="233"/>
                    <a:pt x="133" y="233"/>
                  </a:cubicBezTo>
                  <a:cubicBezTo>
                    <a:pt x="133" y="233"/>
                    <a:pt x="133" y="233"/>
                    <a:pt x="133" y="233"/>
                  </a:cubicBezTo>
                  <a:cubicBezTo>
                    <a:pt x="134" y="232"/>
                    <a:pt x="136" y="231"/>
                    <a:pt x="137" y="231"/>
                  </a:cubicBezTo>
                  <a:cubicBezTo>
                    <a:pt x="136" y="231"/>
                    <a:pt x="134" y="232"/>
                    <a:pt x="133" y="233"/>
                  </a:cubicBezTo>
                  <a:cubicBezTo>
                    <a:pt x="133" y="234"/>
                    <a:pt x="133" y="234"/>
                    <a:pt x="133" y="234"/>
                  </a:cubicBezTo>
                  <a:cubicBezTo>
                    <a:pt x="137" y="232"/>
                    <a:pt x="144" y="228"/>
                    <a:pt x="146" y="227"/>
                  </a:cubicBezTo>
                  <a:cubicBezTo>
                    <a:pt x="148" y="225"/>
                    <a:pt x="147" y="221"/>
                    <a:pt x="144" y="221"/>
                  </a:cubicBezTo>
                  <a:cubicBezTo>
                    <a:pt x="144" y="218"/>
                    <a:pt x="148" y="209"/>
                    <a:pt x="143" y="209"/>
                  </a:cubicBezTo>
                  <a:cubicBezTo>
                    <a:pt x="143" y="207"/>
                    <a:pt x="146" y="196"/>
                    <a:pt x="150" y="196"/>
                  </a:cubicBezTo>
                  <a:cubicBezTo>
                    <a:pt x="150" y="196"/>
                    <a:pt x="150" y="195"/>
                    <a:pt x="150" y="195"/>
                  </a:cubicBezTo>
                  <a:cubicBezTo>
                    <a:pt x="150" y="195"/>
                    <a:pt x="150" y="195"/>
                    <a:pt x="149" y="195"/>
                  </a:cubicBezTo>
                  <a:cubicBezTo>
                    <a:pt x="149" y="192"/>
                    <a:pt x="148" y="191"/>
                    <a:pt x="148" y="188"/>
                  </a:cubicBezTo>
                  <a:cubicBezTo>
                    <a:pt x="150" y="188"/>
                    <a:pt x="155" y="189"/>
                    <a:pt x="155" y="186"/>
                  </a:cubicBezTo>
                  <a:cubicBezTo>
                    <a:pt x="154" y="186"/>
                    <a:pt x="153" y="185"/>
                    <a:pt x="152" y="185"/>
                  </a:cubicBezTo>
                  <a:cubicBezTo>
                    <a:pt x="152" y="181"/>
                    <a:pt x="160" y="172"/>
                    <a:pt x="164" y="174"/>
                  </a:cubicBezTo>
                  <a:cubicBezTo>
                    <a:pt x="166" y="175"/>
                    <a:pt x="168" y="178"/>
                    <a:pt x="170" y="177"/>
                  </a:cubicBezTo>
                  <a:cubicBezTo>
                    <a:pt x="172" y="177"/>
                    <a:pt x="173" y="172"/>
                    <a:pt x="173" y="171"/>
                  </a:cubicBezTo>
                  <a:cubicBezTo>
                    <a:pt x="177" y="168"/>
                    <a:pt x="184" y="172"/>
                    <a:pt x="187" y="166"/>
                  </a:cubicBezTo>
                  <a:cubicBezTo>
                    <a:pt x="191" y="166"/>
                    <a:pt x="198" y="168"/>
                    <a:pt x="202" y="169"/>
                  </a:cubicBezTo>
                  <a:cubicBezTo>
                    <a:pt x="206" y="171"/>
                    <a:pt x="209" y="171"/>
                    <a:pt x="214" y="171"/>
                  </a:cubicBezTo>
                  <a:cubicBezTo>
                    <a:pt x="218" y="171"/>
                    <a:pt x="229" y="173"/>
                    <a:pt x="229" y="180"/>
                  </a:cubicBezTo>
                  <a:cubicBezTo>
                    <a:pt x="230" y="180"/>
                    <a:pt x="241" y="181"/>
                    <a:pt x="241" y="179"/>
                  </a:cubicBezTo>
                  <a:cubicBezTo>
                    <a:pt x="240" y="176"/>
                    <a:pt x="238" y="174"/>
                    <a:pt x="237" y="172"/>
                  </a:cubicBezTo>
                  <a:cubicBezTo>
                    <a:pt x="236" y="170"/>
                    <a:pt x="235" y="165"/>
                    <a:pt x="235" y="160"/>
                  </a:cubicBezTo>
                  <a:cubicBezTo>
                    <a:pt x="234" y="160"/>
                    <a:pt x="233" y="159"/>
                    <a:pt x="233" y="159"/>
                  </a:cubicBezTo>
                  <a:cubicBezTo>
                    <a:pt x="231" y="156"/>
                    <a:pt x="232" y="152"/>
                    <a:pt x="232" y="149"/>
                  </a:cubicBezTo>
                  <a:cubicBezTo>
                    <a:pt x="231" y="150"/>
                    <a:pt x="230" y="150"/>
                    <a:pt x="229" y="150"/>
                  </a:cubicBezTo>
                  <a:cubicBezTo>
                    <a:pt x="228" y="151"/>
                    <a:pt x="226" y="142"/>
                    <a:pt x="226" y="141"/>
                  </a:cubicBezTo>
                  <a:cubicBezTo>
                    <a:pt x="227" y="138"/>
                    <a:pt x="229" y="138"/>
                    <a:pt x="230" y="136"/>
                  </a:cubicBezTo>
                  <a:cubicBezTo>
                    <a:pt x="231" y="133"/>
                    <a:pt x="231" y="128"/>
                    <a:pt x="231" y="125"/>
                  </a:cubicBezTo>
                  <a:cubicBezTo>
                    <a:pt x="230" y="117"/>
                    <a:pt x="224" y="111"/>
                    <a:pt x="223" y="104"/>
                  </a:cubicBezTo>
                  <a:cubicBezTo>
                    <a:pt x="223" y="102"/>
                    <a:pt x="223" y="100"/>
                    <a:pt x="223" y="99"/>
                  </a:cubicBezTo>
                  <a:cubicBezTo>
                    <a:pt x="221" y="97"/>
                    <a:pt x="220" y="98"/>
                    <a:pt x="219" y="97"/>
                  </a:cubicBezTo>
                  <a:cubicBezTo>
                    <a:pt x="217" y="95"/>
                    <a:pt x="217" y="92"/>
                    <a:pt x="217" y="90"/>
                  </a:cubicBezTo>
                  <a:cubicBezTo>
                    <a:pt x="218" y="88"/>
                    <a:pt x="218" y="86"/>
                    <a:pt x="217" y="84"/>
                  </a:cubicBezTo>
                  <a:cubicBezTo>
                    <a:pt x="216" y="82"/>
                    <a:pt x="212" y="83"/>
                    <a:pt x="212" y="80"/>
                  </a:cubicBezTo>
                  <a:cubicBezTo>
                    <a:pt x="211" y="77"/>
                    <a:pt x="214" y="77"/>
                    <a:pt x="215" y="75"/>
                  </a:cubicBezTo>
                  <a:cubicBezTo>
                    <a:pt x="215" y="74"/>
                    <a:pt x="215" y="73"/>
                    <a:pt x="215" y="72"/>
                  </a:cubicBezTo>
                  <a:cubicBezTo>
                    <a:pt x="214" y="72"/>
                    <a:pt x="212" y="72"/>
                    <a:pt x="211" y="7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1" name="Freeform 20"/>
            <p:cNvSpPr>
              <a:spLocks/>
            </p:cNvSpPr>
            <p:nvPr/>
          </p:nvSpPr>
          <p:spPr bwMode="auto">
            <a:xfrm>
              <a:off x="2965571" y="3868123"/>
              <a:ext cx="1030200" cy="820551"/>
            </a:xfrm>
            <a:custGeom>
              <a:avLst/>
              <a:gdLst>
                <a:gd name="T0" fmla="*/ 442 w 474"/>
                <a:gd name="T1" fmla="*/ 53 h 378"/>
                <a:gd name="T2" fmla="*/ 415 w 474"/>
                <a:gd name="T3" fmla="*/ 28 h 378"/>
                <a:gd name="T4" fmla="*/ 397 w 474"/>
                <a:gd name="T5" fmla="*/ 21 h 378"/>
                <a:gd name="T6" fmla="*/ 357 w 474"/>
                <a:gd name="T7" fmla="*/ 3 h 378"/>
                <a:gd name="T8" fmla="*/ 346 w 474"/>
                <a:gd name="T9" fmla="*/ 43 h 378"/>
                <a:gd name="T10" fmla="*/ 303 w 474"/>
                <a:gd name="T11" fmla="*/ 40 h 378"/>
                <a:gd name="T12" fmla="*/ 293 w 474"/>
                <a:gd name="T13" fmla="*/ 4 h 378"/>
                <a:gd name="T14" fmla="*/ 246 w 474"/>
                <a:gd name="T15" fmla="*/ 14 h 378"/>
                <a:gd name="T16" fmla="*/ 214 w 474"/>
                <a:gd name="T17" fmla="*/ 1 h 378"/>
                <a:gd name="T18" fmla="*/ 203 w 474"/>
                <a:gd name="T19" fmla="*/ 16 h 378"/>
                <a:gd name="T20" fmla="*/ 180 w 474"/>
                <a:gd name="T21" fmla="*/ 52 h 378"/>
                <a:gd name="T22" fmla="*/ 160 w 474"/>
                <a:gd name="T23" fmla="*/ 86 h 378"/>
                <a:gd name="T24" fmla="*/ 145 w 474"/>
                <a:gd name="T25" fmla="*/ 112 h 378"/>
                <a:gd name="T26" fmla="*/ 97 w 474"/>
                <a:gd name="T27" fmla="*/ 128 h 378"/>
                <a:gd name="T28" fmla="*/ 82 w 474"/>
                <a:gd name="T29" fmla="*/ 154 h 378"/>
                <a:gd name="T30" fmla="*/ 84 w 474"/>
                <a:gd name="T31" fmla="*/ 198 h 378"/>
                <a:gd name="T32" fmla="*/ 99 w 474"/>
                <a:gd name="T33" fmla="*/ 220 h 378"/>
                <a:gd name="T34" fmla="*/ 54 w 474"/>
                <a:gd name="T35" fmla="*/ 199 h 378"/>
                <a:gd name="T36" fmla="*/ 58 w 474"/>
                <a:gd name="T37" fmla="*/ 221 h 378"/>
                <a:gd name="T38" fmla="*/ 65 w 474"/>
                <a:gd name="T39" fmla="*/ 262 h 378"/>
                <a:gd name="T40" fmla="*/ 51 w 474"/>
                <a:gd name="T41" fmla="*/ 308 h 378"/>
                <a:gd name="T42" fmla="*/ 29 w 474"/>
                <a:gd name="T43" fmla="*/ 337 h 378"/>
                <a:gd name="T44" fmla="*/ 7 w 474"/>
                <a:gd name="T45" fmla="*/ 362 h 378"/>
                <a:gd name="T46" fmla="*/ 25 w 474"/>
                <a:gd name="T47" fmla="*/ 375 h 378"/>
                <a:gd name="T48" fmla="*/ 58 w 474"/>
                <a:gd name="T49" fmla="*/ 361 h 378"/>
                <a:gd name="T50" fmla="*/ 78 w 474"/>
                <a:gd name="T51" fmla="*/ 361 h 378"/>
                <a:gd name="T52" fmla="*/ 79 w 474"/>
                <a:gd name="T53" fmla="*/ 344 h 378"/>
                <a:gd name="T54" fmla="*/ 88 w 474"/>
                <a:gd name="T55" fmla="*/ 325 h 378"/>
                <a:gd name="T56" fmla="*/ 112 w 474"/>
                <a:gd name="T57" fmla="*/ 333 h 378"/>
                <a:gd name="T58" fmla="*/ 131 w 474"/>
                <a:gd name="T59" fmla="*/ 334 h 378"/>
                <a:gd name="T60" fmla="*/ 133 w 474"/>
                <a:gd name="T61" fmla="*/ 313 h 378"/>
                <a:gd name="T62" fmla="*/ 160 w 474"/>
                <a:gd name="T63" fmla="*/ 296 h 378"/>
                <a:gd name="T64" fmla="*/ 166 w 474"/>
                <a:gd name="T65" fmla="*/ 282 h 378"/>
                <a:gd name="T66" fmla="*/ 178 w 474"/>
                <a:gd name="T67" fmla="*/ 277 h 378"/>
                <a:gd name="T68" fmla="*/ 203 w 474"/>
                <a:gd name="T69" fmla="*/ 302 h 378"/>
                <a:gd name="T70" fmla="*/ 239 w 474"/>
                <a:gd name="T71" fmla="*/ 297 h 378"/>
                <a:gd name="T72" fmla="*/ 254 w 474"/>
                <a:gd name="T73" fmla="*/ 283 h 378"/>
                <a:gd name="T74" fmla="*/ 266 w 474"/>
                <a:gd name="T75" fmla="*/ 280 h 378"/>
                <a:gd name="T76" fmla="*/ 294 w 474"/>
                <a:gd name="T77" fmla="*/ 249 h 378"/>
                <a:gd name="T78" fmla="*/ 305 w 474"/>
                <a:gd name="T79" fmla="*/ 235 h 378"/>
                <a:gd name="T80" fmla="*/ 296 w 474"/>
                <a:gd name="T81" fmla="*/ 239 h 378"/>
                <a:gd name="T82" fmla="*/ 295 w 474"/>
                <a:gd name="T83" fmla="*/ 230 h 378"/>
                <a:gd name="T84" fmla="*/ 321 w 474"/>
                <a:gd name="T85" fmla="*/ 226 h 378"/>
                <a:gd name="T86" fmla="*/ 319 w 474"/>
                <a:gd name="T87" fmla="*/ 231 h 378"/>
                <a:gd name="T88" fmla="*/ 388 w 474"/>
                <a:gd name="T89" fmla="*/ 202 h 378"/>
                <a:gd name="T90" fmla="*/ 418 w 474"/>
                <a:gd name="T91" fmla="*/ 171 h 378"/>
                <a:gd name="T92" fmla="*/ 438 w 474"/>
                <a:gd name="T93" fmla="*/ 142 h 378"/>
                <a:gd name="T94" fmla="*/ 425 w 474"/>
                <a:gd name="T95" fmla="*/ 147 h 378"/>
                <a:gd name="T96" fmla="*/ 425 w 474"/>
                <a:gd name="T97" fmla="*/ 116 h 378"/>
                <a:gd name="T98" fmla="*/ 456 w 474"/>
                <a:gd name="T99" fmla="*/ 78 h 378"/>
                <a:gd name="T100" fmla="*/ 465 w 474"/>
                <a:gd name="T101" fmla="*/ 64 h 3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74" h="378">
                  <a:moveTo>
                    <a:pt x="465" y="64"/>
                  </a:moveTo>
                  <a:cubicBezTo>
                    <a:pt x="462" y="61"/>
                    <a:pt x="455" y="62"/>
                    <a:pt x="454" y="56"/>
                  </a:cubicBezTo>
                  <a:cubicBezTo>
                    <a:pt x="454" y="52"/>
                    <a:pt x="453" y="47"/>
                    <a:pt x="448" y="48"/>
                  </a:cubicBezTo>
                  <a:cubicBezTo>
                    <a:pt x="446" y="53"/>
                    <a:pt x="446" y="52"/>
                    <a:pt x="442" y="53"/>
                  </a:cubicBezTo>
                  <a:cubicBezTo>
                    <a:pt x="442" y="59"/>
                    <a:pt x="437" y="55"/>
                    <a:pt x="435" y="53"/>
                  </a:cubicBezTo>
                  <a:cubicBezTo>
                    <a:pt x="432" y="48"/>
                    <a:pt x="437" y="43"/>
                    <a:pt x="433" y="39"/>
                  </a:cubicBezTo>
                  <a:cubicBezTo>
                    <a:pt x="428" y="33"/>
                    <a:pt x="419" y="39"/>
                    <a:pt x="417" y="29"/>
                  </a:cubicBezTo>
                  <a:cubicBezTo>
                    <a:pt x="416" y="29"/>
                    <a:pt x="416" y="28"/>
                    <a:pt x="415" y="28"/>
                  </a:cubicBezTo>
                  <a:cubicBezTo>
                    <a:pt x="415" y="28"/>
                    <a:pt x="415" y="28"/>
                    <a:pt x="415" y="28"/>
                  </a:cubicBezTo>
                  <a:cubicBezTo>
                    <a:pt x="415" y="28"/>
                    <a:pt x="415" y="28"/>
                    <a:pt x="415" y="28"/>
                  </a:cubicBezTo>
                  <a:cubicBezTo>
                    <a:pt x="414" y="28"/>
                    <a:pt x="413" y="28"/>
                    <a:pt x="412" y="28"/>
                  </a:cubicBezTo>
                  <a:cubicBezTo>
                    <a:pt x="413" y="19"/>
                    <a:pt x="399" y="11"/>
                    <a:pt x="397" y="21"/>
                  </a:cubicBezTo>
                  <a:cubicBezTo>
                    <a:pt x="396" y="21"/>
                    <a:pt x="394" y="21"/>
                    <a:pt x="393" y="21"/>
                  </a:cubicBezTo>
                  <a:cubicBezTo>
                    <a:pt x="394" y="18"/>
                    <a:pt x="388" y="12"/>
                    <a:pt x="386" y="10"/>
                  </a:cubicBezTo>
                  <a:cubicBezTo>
                    <a:pt x="382" y="5"/>
                    <a:pt x="374" y="7"/>
                    <a:pt x="369" y="6"/>
                  </a:cubicBezTo>
                  <a:cubicBezTo>
                    <a:pt x="369" y="0"/>
                    <a:pt x="361" y="3"/>
                    <a:pt x="357" y="3"/>
                  </a:cubicBezTo>
                  <a:cubicBezTo>
                    <a:pt x="358" y="7"/>
                    <a:pt x="367" y="20"/>
                    <a:pt x="360" y="23"/>
                  </a:cubicBezTo>
                  <a:cubicBezTo>
                    <a:pt x="359" y="27"/>
                    <a:pt x="363" y="30"/>
                    <a:pt x="362" y="35"/>
                  </a:cubicBezTo>
                  <a:cubicBezTo>
                    <a:pt x="356" y="35"/>
                    <a:pt x="357" y="41"/>
                    <a:pt x="355" y="45"/>
                  </a:cubicBezTo>
                  <a:cubicBezTo>
                    <a:pt x="351" y="45"/>
                    <a:pt x="349" y="44"/>
                    <a:pt x="346" y="43"/>
                  </a:cubicBezTo>
                  <a:cubicBezTo>
                    <a:pt x="348" y="41"/>
                    <a:pt x="350" y="37"/>
                    <a:pt x="346" y="36"/>
                  </a:cubicBezTo>
                  <a:cubicBezTo>
                    <a:pt x="341" y="41"/>
                    <a:pt x="335" y="36"/>
                    <a:pt x="331" y="34"/>
                  </a:cubicBezTo>
                  <a:cubicBezTo>
                    <a:pt x="326" y="31"/>
                    <a:pt x="319" y="29"/>
                    <a:pt x="314" y="32"/>
                  </a:cubicBezTo>
                  <a:cubicBezTo>
                    <a:pt x="310" y="34"/>
                    <a:pt x="308" y="39"/>
                    <a:pt x="303" y="40"/>
                  </a:cubicBezTo>
                  <a:cubicBezTo>
                    <a:pt x="297" y="41"/>
                    <a:pt x="292" y="36"/>
                    <a:pt x="286" y="35"/>
                  </a:cubicBezTo>
                  <a:cubicBezTo>
                    <a:pt x="287" y="32"/>
                    <a:pt x="291" y="33"/>
                    <a:pt x="291" y="29"/>
                  </a:cubicBezTo>
                  <a:cubicBezTo>
                    <a:pt x="291" y="29"/>
                    <a:pt x="292" y="29"/>
                    <a:pt x="292" y="29"/>
                  </a:cubicBezTo>
                  <a:cubicBezTo>
                    <a:pt x="293" y="21"/>
                    <a:pt x="293" y="12"/>
                    <a:pt x="293" y="4"/>
                  </a:cubicBezTo>
                  <a:cubicBezTo>
                    <a:pt x="289" y="3"/>
                    <a:pt x="286" y="6"/>
                    <a:pt x="282" y="8"/>
                  </a:cubicBezTo>
                  <a:cubicBezTo>
                    <a:pt x="278" y="9"/>
                    <a:pt x="274" y="10"/>
                    <a:pt x="270" y="11"/>
                  </a:cubicBezTo>
                  <a:cubicBezTo>
                    <a:pt x="265" y="12"/>
                    <a:pt x="259" y="10"/>
                    <a:pt x="254" y="10"/>
                  </a:cubicBezTo>
                  <a:cubicBezTo>
                    <a:pt x="251" y="11"/>
                    <a:pt x="248" y="13"/>
                    <a:pt x="246" y="14"/>
                  </a:cubicBezTo>
                  <a:cubicBezTo>
                    <a:pt x="240" y="18"/>
                    <a:pt x="227" y="16"/>
                    <a:pt x="222" y="11"/>
                  </a:cubicBezTo>
                  <a:cubicBezTo>
                    <a:pt x="220" y="8"/>
                    <a:pt x="220" y="5"/>
                    <a:pt x="218" y="3"/>
                  </a:cubicBezTo>
                  <a:cubicBezTo>
                    <a:pt x="217" y="1"/>
                    <a:pt x="215" y="1"/>
                    <a:pt x="214" y="1"/>
                  </a:cubicBezTo>
                  <a:cubicBezTo>
                    <a:pt x="214" y="1"/>
                    <a:pt x="214" y="1"/>
                    <a:pt x="214" y="1"/>
                  </a:cubicBezTo>
                  <a:cubicBezTo>
                    <a:pt x="214" y="1"/>
                    <a:pt x="214" y="1"/>
                    <a:pt x="214" y="1"/>
                  </a:cubicBezTo>
                  <a:cubicBezTo>
                    <a:pt x="212" y="1"/>
                    <a:pt x="211" y="1"/>
                    <a:pt x="210" y="1"/>
                  </a:cubicBezTo>
                  <a:cubicBezTo>
                    <a:pt x="210" y="1"/>
                    <a:pt x="211" y="2"/>
                    <a:pt x="211" y="2"/>
                  </a:cubicBezTo>
                  <a:cubicBezTo>
                    <a:pt x="212" y="11"/>
                    <a:pt x="212" y="13"/>
                    <a:pt x="203" y="16"/>
                  </a:cubicBezTo>
                  <a:cubicBezTo>
                    <a:pt x="197" y="17"/>
                    <a:pt x="191" y="23"/>
                    <a:pt x="186" y="26"/>
                  </a:cubicBezTo>
                  <a:cubicBezTo>
                    <a:pt x="184" y="27"/>
                    <a:pt x="179" y="30"/>
                    <a:pt x="179" y="33"/>
                  </a:cubicBezTo>
                  <a:cubicBezTo>
                    <a:pt x="179" y="38"/>
                    <a:pt x="176" y="35"/>
                    <a:pt x="175" y="38"/>
                  </a:cubicBezTo>
                  <a:cubicBezTo>
                    <a:pt x="172" y="44"/>
                    <a:pt x="177" y="47"/>
                    <a:pt x="180" y="52"/>
                  </a:cubicBezTo>
                  <a:cubicBezTo>
                    <a:pt x="174" y="55"/>
                    <a:pt x="171" y="57"/>
                    <a:pt x="170" y="63"/>
                  </a:cubicBezTo>
                  <a:cubicBezTo>
                    <a:pt x="167" y="64"/>
                    <a:pt x="168" y="67"/>
                    <a:pt x="168" y="69"/>
                  </a:cubicBezTo>
                  <a:cubicBezTo>
                    <a:pt x="168" y="71"/>
                    <a:pt x="164" y="71"/>
                    <a:pt x="162" y="74"/>
                  </a:cubicBezTo>
                  <a:cubicBezTo>
                    <a:pt x="160" y="77"/>
                    <a:pt x="159" y="83"/>
                    <a:pt x="160" y="86"/>
                  </a:cubicBezTo>
                  <a:cubicBezTo>
                    <a:pt x="160" y="90"/>
                    <a:pt x="164" y="91"/>
                    <a:pt x="163" y="95"/>
                  </a:cubicBezTo>
                  <a:cubicBezTo>
                    <a:pt x="159" y="95"/>
                    <a:pt x="152" y="93"/>
                    <a:pt x="149" y="97"/>
                  </a:cubicBezTo>
                  <a:cubicBezTo>
                    <a:pt x="148" y="99"/>
                    <a:pt x="149" y="102"/>
                    <a:pt x="148" y="105"/>
                  </a:cubicBezTo>
                  <a:cubicBezTo>
                    <a:pt x="147" y="107"/>
                    <a:pt x="146" y="110"/>
                    <a:pt x="145" y="112"/>
                  </a:cubicBezTo>
                  <a:cubicBezTo>
                    <a:pt x="142" y="113"/>
                    <a:pt x="140" y="113"/>
                    <a:pt x="137" y="110"/>
                  </a:cubicBezTo>
                  <a:cubicBezTo>
                    <a:pt x="135" y="108"/>
                    <a:pt x="130" y="109"/>
                    <a:pt x="127" y="109"/>
                  </a:cubicBezTo>
                  <a:cubicBezTo>
                    <a:pt x="119" y="109"/>
                    <a:pt x="111" y="108"/>
                    <a:pt x="103" y="108"/>
                  </a:cubicBezTo>
                  <a:cubicBezTo>
                    <a:pt x="102" y="115"/>
                    <a:pt x="100" y="122"/>
                    <a:pt x="97" y="128"/>
                  </a:cubicBezTo>
                  <a:cubicBezTo>
                    <a:pt x="96" y="130"/>
                    <a:pt x="94" y="134"/>
                    <a:pt x="92" y="135"/>
                  </a:cubicBezTo>
                  <a:cubicBezTo>
                    <a:pt x="89" y="136"/>
                    <a:pt x="86" y="132"/>
                    <a:pt x="86" y="129"/>
                  </a:cubicBezTo>
                  <a:cubicBezTo>
                    <a:pt x="85" y="128"/>
                    <a:pt x="83" y="128"/>
                    <a:pt x="82" y="128"/>
                  </a:cubicBezTo>
                  <a:cubicBezTo>
                    <a:pt x="81" y="137"/>
                    <a:pt x="81" y="145"/>
                    <a:pt x="82" y="154"/>
                  </a:cubicBezTo>
                  <a:cubicBezTo>
                    <a:pt x="82" y="156"/>
                    <a:pt x="81" y="159"/>
                    <a:pt x="82" y="162"/>
                  </a:cubicBezTo>
                  <a:cubicBezTo>
                    <a:pt x="82" y="165"/>
                    <a:pt x="85" y="163"/>
                    <a:pt x="86" y="165"/>
                  </a:cubicBezTo>
                  <a:cubicBezTo>
                    <a:pt x="90" y="172"/>
                    <a:pt x="87" y="180"/>
                    <a:pt x="86" y="187"/>
                  </a:cubicBezTo>
                  <a:cubicBezTo>
                    <a:pt x="85" y="191"/>
                    <a:pt x="84" y="195"/>
                    <a:pt x="84" y="198"/>
                  </a:cubicBezTo>
                  <a:cubicBezTo>
                    <a:pt x="85" y="203"/>
                    <a:pt x="91" y="203"/>
                    <a:pt x="94" y="204"/>
                  </a:cubicBezTo>
                  <a:cubicBezTo>
                    <a:pt x="96" y="204"/>
                    <a:pt x="106" y="203"/>
                    <a:pt x="106" y="204"/>
                  </a:cubicBezTo>
                  <a:cubicBezTo>
                    <a:pt x="108" y="207"/>
                    <a:pt x="107" y="212"/>
                    <a:pt x="106" y="216"/>
                  </a:cubicBezTo>
                  <a:cubicBezTo>
                    <a:pt x="104" y="218"/>
                    <a:pt x="103" y="221"/>
                    <a:pt x="99" y="220"/>
                  </a:cubicBezTo>
                  <a:cubicBezTo>
                    <a:pt x="99" y="217"/>
                    <a:pt x="99" y="214"/>
                    <a:pt x="99" y="212"/>
                  </a:cubicBezTo>
                  <a:cubicBezTo>
                    <a:pt x="95" y="210"/>
                    <a:pt x="82" y="208"/>
                    <a:pt x="83" y="215"/>
                  </a:cubicBezTo>
                  <a:cubicBezTo>
                    <a:pt x="76" y="217"/>
                    <a:pt x="76" y="210"/>
                    <a:pt x="76" y="206"/>
                  </a:cubicBezTo>
                  <a:cubicBezTo>
                    <a:pt x="69" y="200"/>
                    <a:pt x="63" y="200"/>
                    <a:pt x="54" y="199"/>
                  </a:cubicBezTo>
                  <a:cubicBezTo>
                    <a:pt x="55" y="194"/>
                    <a:pt x="49" y="195"/>
                    <a:pt x="46" y="195"/>
                  </a:cubicBezTo>
                  <a:cubicBezTo>
                    <a:pt x="45" y="202"/>
                    <a:pt x="40" y="207"/>
                    <a:pt x="44" y="214"/>
                  </a:cubicBezTo>
                  <a:cubicBezTo>
                    <a:pt x="46" y="214"/>
                    <a:pt x="48" y="214"/>
                    <a:pt x="50" y="213"/>
                  </a:cubicBezTo>
                  <a:cubicBezTo>
                    <a:pt x="50" y="219"/>
                    <a:pt x="57" y="216"/>
                    <a:pt x="58" y="221"/>
                  </a:cubicBezTo>
                  <a:cubicBezTo>
                    <a:pt x="61" y="228"/>
                    <a:pt x="54" y="235"/>
                    <a:pt x="54" y="242"/>
                  </a:cubicBezTo>
                  <a:cubicBezTo>
                    <a:pt x="55" y="242"/>
                    <a:pt x="57" y="243"/>
                    <a:pt x="59" y="242"/>
                  </a:cubicBezTo>
                  <a:cubicBezTo>
                    <a:pt x="59" y="246"/>
                    <a:pt x="63" y="247"/>
                    <a:pt x="64" y="249"/>
                  </a:cubicBezTo>
                  <a:cubicBezTo>
                    <a:pt x="66" y="253"/>
                    <a:pt x="65" y="258"/>
                    <a:pt x="65" y="262"/>
                  </a:cubicBezTo>
                  <a:cubicBezTo>
                    <a:pt x="65" y="272"/>
                    <a:pt x="69" y="281"/>
                    <a:pt x="68" y="291"/>
                  </a:cubicBezTo>
                  <a:cubicBezTo>
                    <a:pt x="66" y="291"/>
                    <a:pt x="64" y="291"/>
                    <a:pt x="62" y="291"/>
                  </a:cubicBezTo>
                  <a:cubicBezTo>
                    <a:pt x="62" y="294"/>
                    <a:pt x="62" y="300"/>
                    <a:pt x="60" y="303"/>
                  </a:cubicBezTo>
                  <a:cubicBezTo>
                    <a:pt x="57" y="305"/>
                    <a:pt x="52" y="303"/>
                    <a:pt x="51" y="308"/>
                  </a:cubicBezTo>
                  <a:cubicBezTo>
                    <a:pt x="48" y="309"/>
                    <a:pt x="45" y="309"/>
                    <a:pt x="41" y="309"/>
                  </a:cubicBezTo>
                  <a:cubicBezTo>
                    <a:pt x="46" y="312"/>
                    <a:pt x="47" y="314"/>
                    <a:pt x="47" y="320"/>
                  </a:cubicBezTo>
                  <a:cubicBezTo>
                    <a:pt x="44" y="320"/>
                    <a:pt x="42" y="320"/>
                    <a:pt x="40" y="321"/>
                  </a:cubicBezTo>
                  <a:cubicBezTo>
                    <a:pt x="35" y="325"/>
                    <a:pt x="35" y="334"/>
                    <a:pt x="29" y="337"/>
                  </a:cubicBezTo>
                  <a:cubicBezTo>
                    <a:pt x="27" y="338"/>
                    <a:pt x="25" y="336"/>
                    <a:pt x="23" y="337"/>
                  </a:cubicBezTo>
                  <a:cubicBezTo>
                    <a:pt x="21" y="337"/>
                    <a:pt x="21" y="338"/>
                    <a:pt x="19" y="339"/>
                  </a:cubicBezTo>
                  <a:cubicBezTo>
                    <a:pt x="17" y="341"/>
                    <a:pt x="15" y="344"/>
                    <a:pt x="11" y="344"/>
                  </a:cubicBezTo>
                  <a:cubicBezTo>
                    <a:pt x="11" y="350"/>
                    <a:pt x="11" y="357"/>
                    <a:pt x="7" y="362"/>
                  </a:cubicBezTo>
                  <a:cubicBezTo>
                    <a:pt x="3" y="366"/>
                    <a:pt x="0" y="369"/>
                    <a:pt x="0" y="375"/>
                  </a:cubicBezTo>
                  <a:cubicBezTo>
                    <a:pt x="0" y="376"/>
                    <a:pt x="0" y="377"/>
                    <a:pt x="0" y="378"/>
                  </a:cubicBezTo>
                  <a:cubicBezTo>
                    <a:pt x="4" y="377"/>
                    <a:pt x="10" y="377"/>
                    <a:pt x="14" y="377"/>
                  </a:cubicBezTo>
                  <a:cubicBezTo>
                    <a:pt x="19" y="377"/>
                    <a:pt x="21" y="376"/>
                    <a:pt x="25" y="375"/>
                  </a:cubicBezTo>
                  <a:cubicBezTo>
                    <a:pt x="27" y="375"/>
                    <a:pt x="29" y="376"/>
                    <a:pt x="31" y="375"/>
                  </a:cubicBezTo>
                  <a:cubicBezTo>
                    <a:pt x="33" y="375"/>
                    <a:pt x="35" y="374"/>
                    <a:pt x="37" y="373"/>
                  </a:cubicBezTo>
                  <a:cubicBezTo>
                    <a:pt x="37" y="367"/>
                    <a:pt x="41" y="368"/>
                    <a:pt x="46" y="367"/>
                  </a:cubicBezTo>
                  <a:cubicBezTo>
                    <a:pt x="51" y="367"/>
                    <a:pt x="52" y="360"/>
                    <a:pt x="58" y="361"/>
                  </a:cubicBezTo>
                  <a:cubicBezTo>
                    <a:pt x="61" y="361"/>
                    <a:pt x="64" y="361"/>
                    <a:pt x="66" y="363"/>
                  </a:cubicBezTo>
                  <a:cubicBezTo>
                    <a:pt x="66" y="365"/>
                    <a:pt x="67" y="367"/>
                    <a:pt x="69" y="368"/>
                  </a:cubicBezTo>
                  <a:cubicBezTo>
                    <a:pt x="73" y="368"/>
                    <a:pt x="72" y="364"/>
                    <a:pt x="73" y="362"/>
                  </a:cubicBezTo>
                  <a:cubicBezTo>
                    <a:pt x="75" y="360"/>
                    <a:pt x="76" y="361"/>
                    <a:pt x="78" y="361"/>
                  </a:cubicBezTo>
                  <a:cubicBezTo>
                    <a:pt x="78" y="359"/>
                    <a:pt x="77" y="356"/>
                    <a:pt x="80" y="356"/>
                  </a:cubicBezTo>
                  <a:cubicBezTo>
                    <a:pt x="80" y="355"/>
                    <a:pt x="80" y="353"/>
                    <a:pt x="80" y="353"/>
                  </a:cubicBezTo>
                  <a:cubicBezTo>
                    <a:pt x="79" y="353"/>
                    <a:pt x="78" y="352"/>
                    <a:pt x="77" y="352"/>
                  </a:cubicBezTo>
                  <a:cubicBezTo>
                    <a:pt x="77" y="349"/>
                    <a:pt x="76" y="346"/>
                    <a:pt x="79" y="344"/>
                  </a:cubicBezTo>
                  <a:cubicBezTo>
                    <a:pt x="80" y="344"/>
                    <a:pt x="81" y="343"/>
                    <a:pt x="81" y="342"/>
                  </a:cubicBezTo>
                  <a:cubicBezTo>
                    <a:pt x="80" y="341"/>
                    <a:pt x="80" y="341"/>
                    <a:pt x="80" y="341"/>
                  </a:cubicBezTo>
                  <a:cubicBezTo>
                    <a:pt x="80" y="338"/>
                    <a:pt x="78" y="335"/>
                    <a:pt x="78" y="332"/>
                  </a:cubicBezTo>
                  <a:cubicBezTo>
                    <a:pt x="84" y="331"/>
                    <a:pt x="85" y="329"/>
                    <a:pt x="88" y="325"/>
                  </a:cubicBezTo>
                  <a:cubicBezTo>
                    <a:pt x="94" y="326"/>
                    <a:pt x="97" y="334"/>
                    <a:pt x="98" y="338"/>
                  </a:cubicBezTo>
                  <a:cubicBezTo>
                    <a:pt x="102" y="339"/>
                    <a:pt x="97" y="342"/>
                    <a:pt x="95" y="343"/>
                  </a:cubicBezTo>
                  <a:cubicBezTo>
                    <a:pt x="97" y="353"/>
                    <a:pt x="107" y="338"/>
                    <a:pt x="111" y="338"/>
                  </a:cubicBezTo>
                  <a:cubicBezTo>
                    <a:pt x="111" y="336"/>
                    <a:pt x="111" y="335"/>
                    <a:pt x="112" y="333"/>
                  </a:cubicBezTo>
                  <a:cubicBezTo>
                    <a:pt x="114" y="333"/>
                    <a:pt x="117" y="333"/>
                    <a:pt x="119" y="335"/>
                  </a:cubicBezTo>
                  <a:cubicBezTo>
                    <a:pt x="120" y="337"/>
                    <a:pt x="121" y="340"/>
                    <a:pt x="124" y="340"/>
                  </a:cubicBezTo>
                  <a:cubicBezTo>
                    <a:pt x="127" y="340"/>
                    <a:pt x="129" y="335"/>
                    <a:pt x="133" y="335"/>
                  </a:cubicBezTo>
                  <a:cubicBezTo>
                    <a:pt x="132" y="334"/>
                    <a:pt x="133" y="334"/>
                    <a:pt x="131" y="334"/>
                  </a:cubicBezTo>
                  <a:cubicBezTo>
                    <a:pt x="131" y="331"/>
                    <a:pt x="131" y="328"/>
                    <a:pt x="135" y="328"/>
                  </a:cubicBezTo>
                  <a:cubicBezTo>
                    <a:pt x="136" y="327"/>
                    <a:pt x="136" y="325"/>
                    <a:pt x="134" y="325"/>
                  </a:cubicBezTo>
                  <a:cubicBezTo>
                    <a:pt x="133" y="322"/>
                    <a:pt x="129" y="322"/>
                    <a:pt x="129" y="318"/>
                  </a:cubicBezTo>
                  <a:cubicBezTo>
                    <a:pt x="129" y="315"/>
                    <a:pt x="131" y="314"/>
                    <a:pt x="133" y="313"/>
                  </a:cubicBezTo>
                  <a:cubicBezTo>
                    <a:pt x="138" y="313"/>
                    <a:pt x="135" y="306"/>
                    <a:pt x="136" y="305"/>
                  </a:cubicBezTo>
                  <a:cubicBezTo>
                    <a:pt x="139" y="305"/>
                    <a:pt x="141" y="306"/>
                    <a:pt x="144" y="306"/>
                  </a:cubicBezTo>
                  <a:cubicBezTo>
                    <a:pt x="147" y="305"/>
                    <a:pt x="150" y="305"/>
                    <a:pt x="152" y="304"/>
                  </a:cubicBezTo>
                  <a:cubicBezTo>
                    <a:pt x="155" y="302"/>
                    <a:pt x="157" y="296"/>
                    <a:pt x="160" y="296"/>
                  </a:cubicBezTo>
                  <a:cubicBezTo>
                    <a:pt x="159" y="296"/>
                    <a:pt x="158" y="296"/>
                    <a:pt x="158" y="296"/>
                  </a:cubicBezTo>
                  <a:cubicBezTo>
                    <a:pt x="158" y="293"/>
                    <a:pt x="150" y="292"/>
                    <a:pt x="153" y="289"/>
                  </a:cubicBezTo>
                  <a:cubicBezTo>
                    <a:pt x="159" y="284"/>
                    <a:pt x="159" y="290"/>
                    <a:pt x="164" y="293"/>
                  </a:cubicBezTo>
                  <a:cubicBezTo>
                    <a:pt x="164" y="289"/>
                    <a:pt x="165" y="284"/>
                    <a:pt x="166" y="282"/>
                  </a:cubicBezTo>
                  <a:cubicBezTo>
                    <a:pt x="168" y="283"/>
                    <a:pt x="168" y="285"/>
                    <a:pt x="169" y="287"/>
                  </a:cubicBezTo>
                  <a:cubicBezTo>
                    <a:pt x="169" y="286"/>
                    <a:pt x="170" y="285"/>
                    <a:pt x="171" y="284"/>
                  </a:cubicBezTo>
                  <a:cubicBezTo>
                    <a:pt x="176" y="289"/>
                    <a:pt x="176" y="278"/>
                    <a:pt x="176" y="276"/>
                  </a:cubicBezTo>
                  <a:cubicBezTo>
                    <a:pt x="177" y="276"/>
                    <a:pt x="177" y="276"/>
                    <a:pt x="178" y="277"/>
                  </a:cubicBezTo>
                  <a:cubicBezTo>
                    <a:pt x="178" y="280"/>
                    <a:pt x="181" y="289"/>
                    <a:pt x="185" y="288"/>
                  </a:cubicBezTo>
                  <a:cubicBezTo>
                    <a:pt x="186" y="286"/>
                    <a:pt x="187" y="286"/>
                    <a:pt x="188" y="286"/>
                  </a:cubicBezTo>
                  <a:cubicBezTo>
                    <a:pt x="190" y="291"/>
                    <a:pt x="194" y="294"/>
                    <a:pt x="194" y="300"/>
                  </a:cubicBezTo>
                  <a:cubicBezTo>
                    <a:pt x="195" y="304"/>
                    <a:pt x="200" y="302"/>
                    <a:pt x="203" y="302"/>
                  </a:cubicBezTo>
                  <a:cubicBezTo>
                    <a:pt x="208" y="302"/>
                    <a:pt x="210" y="304"/>
                    <a:pt x="215" y="306"/>
                  </a:cubicBezTo>
                  <a:cubicBezTo>
                    <a:pt x="219" y="308"/>
                    <a:pt x="224" y="307"/>
                    <a:pt x="228" y="307"/>
                  </a:cubicBezTo>
                  <a:cubicBezTo>
                    <a:pt x="228" y="306"/>
                    <a:pt x="229" y="305"/>
                    <a:pt x="229" y="304"/>
                  </a:cubicBezTo>
                  <a:cubicBezTo>
                    <a:pt x="234" y="303"/>
                    <a:pt x="233" y="298"/>
                    <a:pt x="239" y="297"/>
                  </a:cubicBezTo>
                  <a:cubicBezTo>
                    <a:pt x="238" y="297"/>
                    <a:pt x="235" y="292"/>
                    <a:pt x="235" y="291"/>
                  </a:cubicBezTo>
                  <a:cubicBezTo>
                    <a:pt x="236" y="290"/>
                    <a:pt x="238" y="291"/>
                    <a:pt x="239" y="291"/>
                  </a:cubicBezTo>
                  <a:cubicBezTo>
                    <a:pt x="240" y="290"/>
                    <a:pt x="241" y="289"/>
                    <a:pt x="242" y="288"/>
                  </a:cubicBezTo>
                  <a:cubicBezTo>
                    <a:pt x="245" y="285"/>
                    <a:pt x="255" y="287"/>
                    <a:pt x="254" y="283"/>
                  </a:cubicBezTo>
                  <a:cubicBezTo>
                    <a:pt x="252" y="282"/>
                    <a:pt x="251" y="281"/>
                    <a:pt x="251" y="280"/>
                  </a:cubicBezTo>
                  <a:cubicBezTo>
                    <a:pt x="254" y="278"/>
                    <a:pt x="256" y="277"/>
                    <a:pt x="260" y="277"/>
                  </a:cubicBezTo>
                  <a:cubicBezTo>
                    <a:pt x="260" y="279"/>
                    <a:pt x="262" y="281"/>
                    <a:pt x="265" y="283"/>
                  </a:cubicBezTo>
                  <a:cubicBezTo>
                    <a:pt x="265" y="282"/>
                    <a:pt x="266" y="281"/>
                    <a:pt x="266" y="280"/>
                  </a:cubicBezTo>
                  <a:cubicBezTo>
                    <a:pt x="268" y="276"/>
                    <a:pt x="273" y="274"/>
                    <a:pt x="275" y="271"/>
                  </a:cubicBezTo>
                  <a:cubicBezTo>
                    <a:pt x="276" y="268"/>
                    <a:pt x="276" y="266"/>
                    <a:pt x="278" y="263"/>
                  </a:cubicBezTo>
                  <a:cubicBezTo>
                    <a:pt x="280" y="261"/>
                    <a:pt x="282" y="257"/>
                    <a:pt x="285" y="254"/>
                  </a:cubicBezTo>
                  <a:cubicBezTo>
                    <a:pt x="287" y="252"/>
                    <a:pt x="291" y="252"/>
                    <a:pt x="294" y="249"/>
                  </a:cubicBezTo>
                  <a:cubicBezTo>
                    <a:pt x="297" y="247"/>
                    <a:pt x="296" y="244"/>
                    <a:pt x="300" y="243"/>
                  </a:cubicBezTo>
                  <a:cubicBezTo>
                    <a:pt x="304" y="241"/>
                    <a:pt x="305" y="239"/>
                    <a:pt x="309" y="238"/>
                  </a:cubicBezTo>
                  <a:cubicBezTo>
                    <a:pt x="309" y="237"/>
                    <a:pt x="309" y="236"/>
                    <a:pt x="309" y="236"/>
                  </a:cubicBezTo>
                  <a:cubicBezTo>
                    <a:pt x="308" y="236"/>
                    <a:pt x="306" y="235"/>
                    <a:pt x="305" y="235"/>
                  </a:cubicBezTo>
                  <a:cubicBezTo>
                    <a:pt x="304" y="237"/>
                    <a:pt x="301" y="236"/>
                    <a:pt x="300" y="237"/>
                  </a:cubicBezTo>
                  <a:cubicBezTo>
                    <a:pt x="300" y="234"/>
                    <a:pt x="304" y="234"/>
                    <a:pt x="305" y="232"/>
                  </a:cubicBezTo>
                  <a:cubicBezTo>
                    <a:pt x="304" y="231"/>
                    <a:pt x="303" y="231"/>
                    <a:pt x="301" y="231"/>
                  </a:cubicBezTo>
                  <a:cubicBezTo>
                    <a:pt x="300" y="233"/>
                    <a:pt x="298" y="237"/>
                    <a:pt x="296" y="239"/>
                  </a:cubicBezTo>
                  <a:cubicBezTo>
                    <a:pt x="295" y="239"/>
                    <a:pt x="294" y="240"/>
                    <a:pt x="293" y="240"/>
                  </a:cubicBezTo>
                  <a:cubicBezTo>
                    <a:pt x="292" y="241"/>
                    <a:pt x="291" y="241"/>
                    <a:pt x="290" y="241"/>
                  </a:cubicBezTo>
                  <a:cubicBezTo>
                    <a:pt x="291" y="241"/>
                    <a:pt x="292" y="241"/>
                    <a:pt x="293" y="240"/>
                  </a:cubicBezTo>
                  <a:cubicBezTo>
                    <a:pt x="295" y="238"/>
                    <a:pt x="294" y="232"/>
                    <a:pt x="295" y="230"/>
                  </a:cubicBezTo>
                  <a:cubicBezTo>
                    <a:pt x="295" y="228"/>
                    <a:pt x="298" y="225"/>
                    <a:pt x="299" y="224"/>
                  </a:cubicBezTo>
                  <a:cubicBezTo>
                    <a:pt x="302" y="221"/>
                    <a:pt x="307" y="220"/>
                    <a:pt x="310" y="218"/>
                  </a:cubicBezTo>
                  <a:cubicBezTo>
                    <a:pt x="314" y="215"/>
                    <a:pt x="321" y="210"/>
                    <a:pt x="325" y="216"/>
                  </a:cubicBezTo>
                  <a:cubicBezTo>
                    <a:pt x="328" y="220"/>
                    <a:pt x="323" y="224"/>
                    <a:pt x="321" y="226"/>
                  </a:cubicBezTo>
                  <a:cubicBezTo>
                    <a:pt x="320" y="226"/>
                    <a:pt x="310" y="231"/>
                    <a:pt x="310" y="231"/>
                  </a:cubicBezTo>
                  <a:cubicBezTo>
                    <a:pt x="310" y="232"/>
                    <a:pt x="310" y="234"/>
                    <a:pt x="310" y="236"/>
                  </a:cubicBezTo>
                  <a:cubicBezTo>
                    <a:pt x="312" y="236"/>
                    <a:pt x="312" y="234"/>
                    <a:pt x="314" y="233"/>
                  </a:cubicBezTo>
                  <a:cubicBezTo>
                    <a:pt x="315" y="232"/>
                    <a:pt x="317" y="231"/>
                    <a:pt x="319" y="231"/>
                  </a:cubicBezTo>
                  <a:cubicBezTo>
                    <a:pt x="323" y="230"/>
                    <a:pt x="327" y="229"/>
                    <a:pt x="330" y="228"/>
                  </a:cubicBezTo>
                  <a:cubicBezTo>
                    <a:pt x="337" y="225"/>
                    <a:pt x="344" y="222"/>
                    <a:pt x="350" y="219"/>
                  </a:cubicBezTo>
                  <a:cubicBezTo>
                    <a:pt x="357" y="216"/>
                    <a:pt x="366" y="217"/>
                    <a:pt x="373" y="213"/>
                  </a:cubicBezTo>
                  <a:cubicBezTo>
                    <a:pt x="379" y="211"/>
                    <a:pt x="386" y="209"/>
                    <a:pt x="388" y="202"/>
                  </a:cubicBezTo>
                  <a:cubicBezTo>
                    <a:pt x="389" y="198"/>
                    <a:pt x="390" y="194"/>
                    <a:pt x="394" y="193"/>
                  </a:cubicBezTo>
                  <a:cubicBezTo>
                    <a:pt x="395" y="188"/>
                    <a:pt x="405" y="186"/>
                    <a:pt x="409" y="184"/>
                  </a:cubicBezTo>
                  <a:cubicBezTo>
                    <a:pt x="411" y="183"/>
                    <a:pt x="415" y="182"/>
                    <a:pt x="417" y="180"/>
                  </a:cubicBezTo>
                  <a:cubicBezTo>
                    <a:pt x="419" y="178"/>
                    <a:pt x="419" y="174"/>
                    <a:pt x="418" y="171"/>
                  </a:cubicBezTo>
                  <a:cubicBezTo>
                    <a:pt x="417" y="171"/>
                    <a:pt x="416" y="171"/>
                    <a:pt x="414" y="171"/>
                  </a:cubicBezTo>
                  <a:cubicBezTo>
                    <a:pt x="413" y="164"/>
                    <a:pt x="422" y="160"/>
                    <a:pt x="427" y="157"/>
                  </a:cubicBezTo>
                  <a:cubicBezTo>
                    <a:pt x="433" y="154"/>
                    <a:pt x="438" y="148"/>
                    <a:pt x="440" y="142"/>
                  </a:cubicBezTo>
                  <a:cubicBezTo>
                    <a:pt x="440" y="142"/>
                    <a:pt x="438" y="142"/>
                    <a:pt x="438" y="142"/>
                  </a:cubicBezTo>
                  <a:cubicBezTo>
                    <a:pt x="436" y="142"/>
                    <a:pt x="437" y="143"/>
                    <a:pt x="436" y="144"/>
                  </a:cubicBezTo>
                  <a:cubicBezTo>
                    <a:pt x="435" y="144"/>
                    <a:pt x="434" y="144"/>
                    <a:pt x="433" y="144"/>
                  </a:cubicBezTo>
                  <a:cubicBezTo>
                    <a:pt x="433" y="145"/>
                    <a:pt x="432" y="146"/>
                    <a:pt x="431" y="146"/>
                  </a:cubicBezTo>
                  <a:cubicBezTo>
                    <a:pt x="429" y="147"/>
                    <a:pt x="428" y="147"/>
                    <a:pt x="425" y="147"/>
                  </a:cubicBezTo>
                  <a:cubicBezTo>
                    <a:pt x="423" y="148"/>
                    <a:pt x="423" y="149"/>
                    <a:pt x="421" y="150"/>
                  </a:cubicBezTo>
                  <a:cubicBezTo>
                    <a:pt x="421" y="142"/>
                    <a:pt x="423" y="142"/>
                    <a:pt x="430" y="141"/>
                  </a:cubicBezTo>
                  <a:cubicBezTo>
                    <a:pt x="439" y="141"/>
                    <a:pt x="433" y="134"/>
                    <a:pt x="431" y="129"/>
                  </a:cubicBezTo>
                  <a:cubicBezTo>
                    <a:pt x="428" y="125"/>
                    <a:pt x="426" y="120"/>
                    <a:pt x="425" y="116"/>
                  </a:cubicBezTo>
                  <a:cubicBezTo>
                    <a:pt x="425" y="113"/>
                    <a:pt x="424" y="101"/>
                    <a:pt x="427" y="101"/>
                  </a:cubicBezTo>
                  <a:cubicBezTo>
                    <a:pt x="428" y="97"/>
                    <a:pt x="432" y="94"/>
                    <a:pt x="435" y="92"/>
                  </a:cubicBezTo>
                  <a:cubicBezTo>
                    <a:pt x="438" y="89"/>
                    <a:pt x="440" y="85"/>
                    <a:pt x="444" y="83"/>
                  </a:cubicBezTo>
                  <a:cubicBezTo>
                    <a:pt x="447" y="81"/>
                    <a:pt x="452" y="79"/>
                    <a:pt x="456" y="78"/>
                  </a:cubicBezTo>
                  <a:cubicBezTo>
                    <a:pt x="458" y="78"/>
                    <a:pt x="460" y="78"/>
                    <a:pt x="462" y="78"/>
                  </a:cubicBezTo>
                  <a:cubicBezTo>
                    <a:pt x="465" y="79"/>
                    <a:pt x="468" y="81"/>
                    <a:pt x="471" y="80"/>
                  </a:cubicBezTo>
                  <a:cubicBezTo>
                    <a:pt x="471" y="80"/>
                    <a:pt x="473" y="78"/>
                    <a:pt x="474" y="75"/>
                  </a:cubicBezTo>
                  <a:cubicBezTo>
                    <a:pt x="474" y="68"/>
                    <a:pt x="471" y="68"/>
                    <a:pt x="465" y="6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2" name="Freeform 21"/>
            <p:cNvSpPr>
              <a:spLocks/>
            </p:cNvSpPr>
            <p:nvPr/>
          </p:nvSpPr>
          <p:spPr bwMode="auto">
            <a:xfrm>
              <a:off x="4566408" y="3511302"/>
              <a:ext cx="176328" cy="256856"/>
            </a:xfrm>
            <a:custGeom>
              <a:avLst/>
              <a:gdLst>
                <a:gd name="T0" fmla="*/ 81 w 81"/>
                <a:gd name="T1" fmla="*/ 39 h 118"/>
                <a:gd name="T2" fmla="*/ 79 w 81"/>
                <a:gd name="T3" fmla="*/ 32 h 118"/>
                <a:gd name="T4" fmla="*/ 79 w 81"/>
                <a:gd name="T5" fmla="*/ 26 h 118"/>
                <a:gd name="T6" fmla="*/ 76 w 81"/>
                <a:gd name="T7" fmla="*/ 21 h 118"/>
                <a:gd name="T8" fmla="*/ 76 w 81"/>
                <a:gd name="T9" fmla="*/ 13 h 118"/>
                <a:gd name="T10" fmla="*/ 69 w 81"/>
                <a:gd name="T11" fmla="*/ 13 h 118"/>
                <a:gd name="T12" fmla="*/ 67 w 81"/>
                <a:gd name="T13" fmla="*/ 0 h 118"/>
                <a:gd name="T14" fmla="*/ 66 w 81"/>
                <a:gd name="T15" fmla="*/ 2 h 118"/>
                <a:gd name="T16" fmla="*/ 65 w 81"/>
                <a:gd name="T17" fmla="*/ 2 h 118"/>
                <a:gd name="T18" fmla="*/ 63 w 81"/>
                <a:gd name="T19" fmla="*/ 7 h 118"/>
                <a:gd name="T20" fmla="*/ 58 w 81"/>
                <a:gd name="T21" fmla="*/ 3 h 118"/>
                <a:gd name="T22" fmla="*/ 55 w 81"/>
                <a:gd name="T23" fmla="*/ 8 h 118"/>
                <a:gd name="T24" fmla="*/ 55 w 81"/>
                <a:gd name="T25" fmla="*/ 11 h 118"/>
                <a:gd name="T26" fmla="*/ 53 w 81"/>
                <a:gd name="T27" fmla="*/ 13 h 118"/>
                <a:gd name="T28" fmla="*/ 52 w 81"/>
                <a:gd name="T29" fmla="*/ 24 h 118"/>
                <a:gd name="T30" fmla="*/ 45 w 81"/>
                <a:gd name="T31" fmla="*/ 18 h 118"/>
                <a:gd name="T32" fmla="*/ 40 w 81"/>
                <a:gd name="T33" fmla="*/ 23 h 118"/>
                <a:gd name="T34" fmla="*/ 35 w 81"/>
                <a:gd name="T35" fmla="*/ 19 h 118"/>
                <a:gd name="T36" fmla="*/ 34 w 81"/>
                <a:gd name="T37" fmla="*/ 25 h 118"/>
                <a:gd name="T38" fmla="*/ 29 w 81"/>
                <a:gd name="T39" fmla="*/ 29 h 118"/>
                <a:gd name="T40" fmla="*/ 23 w 81"/>
                <a:gd name="T41" fmla="*/ 29 h 118"/>
                <a:gd name="T42" fmla="*/ 17 w 81"/>
                <a:gd name="T43" fmla="*/ 29 h 118"/>
                <a:gd name="T44" fmla="*/ 16 w 81"/>
                <a:gd name="T45" fmla="*/ 34 h 118"/>
                <a:gd name="T46" fmla="*/ 8 w 81"/>
                <a:gd name="T47" fmla="*/ 36 h 118"/>
                <a:gd name="T48" fmla="*/ 7 w 81"/>
                <a:gd name="T49" fmla="*/ 46 h 118"/>
                <a:gd name="T50" fmla="*/ 2 w 81"/>
                <a:gd name="T51" fmla="*/ 55 h 118"/>
                <a:gd name="T52" fmla="*/ 6 w 81"/>
                <a:gd name="T53" fmla="*/ 64 h 118"/>
                <a:gd name="T54" fmla="*/ 6 w 81"/>
                <a:gd name="T55" fmla="*/ 68 h 118"/>
                <a:gd name="T56" fmla="*/ 8 w 81"/>
                <a:gd name="T57" fmla="*/ 73 h 118"/>
                <a:gd name="T58" fmla="*/ 11 w 81"/>
                <a:gd name="T59" fmla="*/ 79 h 118"/>
                <a:gd name="T60" fmla="*/ 11 w 81"/>
                <a:gd name="T61" fmla="*/ 85 h 118"/>
                <a:gd name="T62" fmla="*/ 14 w 81"/>
                <a:gd name="T63" fmla="*/ 92 h 118"/>
                <a:gd name="T64" fmla="*/ 13 w 81"/>
                <a:gd name="T65" fmla="*/ 99 h 118"/>
                <a:gd name="T66" fmla="*/ 15 w 81"/>
                <a:gd name="T67" fmla="*/ 105 h 118"/>
                <a:gd name="T68" fmla="*/ 19 w 81"/>
                <a:gd name="T69" fmla="*/ 107 h 118"/>
                <a:gd name="T70" fmla="*/ 24 w 81"/>
                <a:gd name="T71" fmla="*/ 91 h 118"/>
                <a:gd name="T72" fmla="*/ 31 w 81"/>
                <a:gd name="T73" fmla="*/ 112 h 118"/>
                <a:gd name="T74" fmla="*/ 48 w 81"/>
                <a:gd name="T75" fmla="*/ 103 h 118"/>
                <a:gd name="T76" fmla="*/ 46 w 81"/>
                <a:gd name="T77" fmla="*/ 98 h 118"/>
                <a:gd name="T78" fmla="*/ 44 w 81"/>
                <a:gd name="T79" fmla="*/ 88 h 118"/>
                <a:gd name="T80" fmla="*/ 50 w 81"/>
                <a:gd name="T81" fmla="*/ 80 h 118"/>
                <a:gd name="T82" fmla="*/ 57 w 81"/>
                <a:gd name="T83" fmla="*/ 76 h 118"/>
                <a:gd name="T84" fmla="*/ 54 w 81"/>
                <a:gd name="T85" fmla="*/ 65 h 118"/>
                <a:gd name="T86" fmla="*/ 55 w 81"/>
                <a:gd name="T87" fmla="*/ 54 h 118"/>
                <a:gd name="T88" fmla="*/ 59 w 81"/>
                <a:gd name="T89" fmla="*/ 60 h 118"/>
                <a:gd name="T90" fmla="*/ 71 w 81"/>
                <a:gd name="T91" fmla="*/ 55 h 118"/>
                <a:gd name="T92" fmla="*/ 73 w 81"/>
                <a:gd name="T93" fmla="*/ 59 h 118"/>
                <a:gd name="T94" fmla="*/ 77 w 81"/>
                <a:gd name="T95" fmla="*/ 56 h 118"/>
                <a:gd name="T96" fmla="*/ 80 w 81"/>
                <a:gd name="T97" fmla="*/ 51 h 118"/>
                <a:gd name="T98" fmla="*/ 81 w 81"/>
                <a:gd name="T99" fmla="*/ 39 h 1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81" h="118">
                  <a:moveTo>
                    <a:pt x="81" y="39"/>
                  </a:moveTo>
                  <a:cubicBezTo>
                    <a:pt x="81" y="37"/>
                    <a:pt x="79" y="35"/>
                    <a:pt x="79" y="32"/>
                  </a:cubicBezTo>
                  <a:cubicBezTo>
                    <a:pt x="78" y="30"/>
                    <a:pt x="79" y="28"/>
                    <a:pt x="79" y="26"/>
                  </a:cubicBezTo>
                  <a:cubicBezTo>
                    <a:pt x="79" y="23"/>
                    <a:pt x="76" y="22"/>
                    <a:pt x="76" y="21"/>
                  </a:cubicBezTo>
                  <a:cubicBezTo>
                    <a:pt x="75" y="19"/>
                    <a:pt x="75" y="16"/>
                    <a:pt x="76" y="13"/>
                  </a:cubicBezTo>
                  <a:cubicBezTo>
                    <a:pt x="72" y="13"/>
                    <a:pt x="69" y="14"/>
                    <a:pt x="69" y="13"/>
                  </a:cubicBezTo>
                  <a:cubicBezTo>
                    <a:pt x="70" y="9"/>
                    <a:pt x="69" y="3"/>
                    <a:pt x="67" y="0"/>
                  </a:cubicBezTo>
                  <a:cubicBezTo>
                    <a:pt x="66" y="1"/>
                    <a:pt x="66" y="1"/>
                    <a:pt x="66" y="2"/>
                  </a:cubicBezTo>
                  <a:cubicBezTo>
                    <a:pt x="66" y="2"/>
                    <a:pt x="66" y="2"/>
                    <a:pt x="65" y="2"/>
                  </a:cubicBezTo>
                  <a:cubicBezTo>
                    <a:pt x="65" y="3"/>
                    <a:pt x="65" y="6"/>
                    <a:pt x="63" y="7"/>
                  </a:cubicBezTo>
                  <a:cubicBezTo>
                    <a:pt x="61" y="7"/>
                    <a:pt x="60" y="4"/>
                    <a:pt x="58" y="3"/>
                  </a:cubicBezTo>
                  <a:cubicBezTo>
                    <a:pt x="57" y="5"/>
                    <a:pt x="56" y="5"/>
                    <a:pt x="55" y="8"/>
                  </a:cubicBezTo>
                  <a:cubicBezTo>
                    <a:pt x="55" y="9"/>
                    <a:pt x="56" y="10"/>
                    <a:pt x="55" y="11"/>
                  </a:cubicBezTo>
                  <a:cubicBezTo>
                    <a:pt x="55" y="12"/>
                    <a:pt x="54" y="11"/>
                    <a:pt x="53" y="13"/>
                  </a:cubicBezTo>
                  <a:cubicBezTo>
                    <a:pt x="52" y="16"/>
                    <a:pt x="55" y="20"/>
                    <a:pt x="52" y="24"/>
                  </a:cubicBezTo>
                  <a:cubicBezTo>
                    <a:pt x="50" y="22"/>
                    <a:pt x="49" y="19"/>
                    <a:pt x="45" y="18"/>
                  </a:cubicBezTo>
                  <a:cubicBezTo>
                    <a:pt x="41" y="18"/>
                    <a:pt x="41" y="19"/>
                    <a:pt x="40" y="23"/>
                  </a:cubicBezTo>
                  <a:cubicBezTo>
                    <a:pt x="38" y="24"/>
                    <a:pt x="37" y="21"/>
                    <a:pt x="35" y="19"/>
                  </a:cubicBezTo>
                  <a:cubicBezTo>
                    <a:pt x="34" y="21"/>
                    <a:pt x="35" y="23"/>
                    <a:pt x="34" y="25"/>
                  </a:cubicBezTo>
                  <a:cubicBezTo>
                    <a:pt x="33" y="26"/>
                    <a:pt x="31" y="28"/>
                    <a:pt x="29" y="29"/>
                  </a:cubicBezTo>
                  <a:cubicBezTo>
                    <a:pt x="27" y="31"/>
                    <a:pt x="26" y="30"/>
                    <a:pt x="23" y="29"/>
                  </a:cubicBezTo>
                  <a:cubicBezTo>
                    <a:pt x="21" y="28"/>
                    <a:pt x="19" y="29"/>
                    <a:pt x="17" y="29"/>
                  </a:cubicBezTo>
                  <a:cubicBezTo>
                    <a:pt x="16" y="30"/>
                    <a:pt x="16" y="32"/>
                    <a:pt x="16" y="34"/>
                  </a:cubicBezTo>
                  <a:cubicBezTo>
                    <a:pt x="13" y="33"/>
                    <a:pt x="11" y="36"/>
                    <a:pt x="8" y="36"/>
                  </a:cubicBezTo>
                  <a:cubicBezTo>
                    <a:pt x="7" y="40"/>
                    <a:pt x="8" y="43"/>
                    <a:pt x="7" y="46"/>
                  </a:cubicBezTo>
                  <a:cubicBezTo>
                    <a:pt x="7" y="50"/>
                    <a:pt x="4" y="51"/>
                    <a:pt x="2" y="55"/>
                  </a:cubicBezTo>
                  <a:cubicBezTo>
                    <a:pt x="0" y="60"/>
                    <a:pt x="6" y="60"/>
                    <a:pt x="6" y="64"/>
                  </a:cubicBezTo>
                  <a:cubicBezTo>
                    <a:pt x="7" y="65"/>
                    <a:pt x="6" y="67"/>
                    <a:pt x="6" y="68"/>
                  </a:cubicBezTo>
                  <a:cubicBezTo>
                    <a:pt x="6" y="70"/>
                    <a:pt x="7" y="72"/>
                    <a:pt x="8" y="73"/>
                  </a:cubicBezTo>
                  <a:cubicBezTo>
                    <a:pt x="9" y="75"/>
                    <a:pt x="10" y="77"/>
                    <a:pt x="11" y="79"/>
                  </a:cubicBezTo>
                  <a:cubicBezTo>
                    <a:pt x="12" y="81"/>
                    <a:pt x="11" y="83"/>
                    <a:pt x="11" y="85"/>
                  </a:cubicBezTo>
                  <a:cubicBezTo>
                    <a:pt x="12" y="88"/>
                    <a:pt x="14" y="90"/>
                    <a:pt x="14" y="92"/>
                  </a:cubicBezTo>
                  <a:cubicBezTo>
                    <a:pt x="14" y="95"/>
                    <a:pt x="13" y="97"/>
                    <a:pt x="13" y="99"/>
                  </a:cubicBezTo>
                  <a:cubicBezTo>
                    <a:pt x="14" y="101"/>
                    <a:pt x="14" y="104"/>
                    <a:pt x="15" y="105"/>
                  </a:cubicBezTo>
                  <a:cubicBezTo>
                    <a:pt x="15" y="106"/>
                    <a:pt x="19" y="109"/>
                    <a:pt x="19" y="107"/>
                  </a:cubicBezTo>
                  <a:cubicBezTo>
                    <a:pt x="19" y="104"/>
                    <a:pt x="17" y="86"/>
                    <a:pt x="24" y="91"/>
                  </a:cubicBezTo>
                  <a:cubicBezTo>
                    <a:pt x="31" y="96"/>
                    <a:pt x="25" y="106"/>
                    <a:pt x="31" y="112"/>
                  </a:cubicBezTo>
                  <a:cubicBezTo>
                    <a:pt x="36" y="118"/>
                    <a:pt x="48" y="110"/>
                    <a:pt x="48" y="103"/>
                  </a:cubicBezTo>
                  <a:cubicBezTo>
                    <a:pt x="48" y="102"/>
                    <a:pt x="46" y="99"/>
                    <a:pt x="46" y="98"/>
                  </a:cubicBezTo>
                  <a:cubicBezTo>
                    <a:pt x="45" y="95"/>
                    <a:pt x="43" y="91"/>
                    <a:pt x="44" y="88"/>
                  </a:cubicBezTo>
                  <a:cubicBezTo>
                    <a:pt x="46" y="85"/>
                    <a:pt x="49" y="84"/>
                    <a:pt x="50" y="80"/>
                  </a:cubicBezTo>
                  <a:cubicBezTo>
                    <a:pt x="51" y="77"/>
                    <a:pt x="53" y="76"/>
                    <a:pt x="57" y="76"/>
                  </a:cubicBezTo>
                  <a:cubicBezTo>
                    <a:pt x="57" y="71"/>
                    <a:pt x="54" y="69"/>
                    <a:pt x="54" y="65"/>
                  </a:cubicBezTo>
                  <a:cubicBezTo>
                    <a:pt x="54" y="62"/>
                    <a:pt x="53" y="57"/>
                    <a:pt x="55" y="54"/>
                  </a:cubicBezTo>
                  <a:cubicBezTo>
                    <a:pt x="60" y="53"/>
                    <a:pt x="57" y="59"/>
                    <a:pt x="59" y="60"/>
                  </a:cubicBezTo>
                  <a:cubicBezTo>
                    <a:pt x="64" y="64"/>
                    <a:pt x="66" y="55"/>
                    <a:pt x="71" y="55"/>
                  </a:cubicBezTo>
                  <a:cubicBezTo>
                    <a:pt x="73" y="54"/>
                    <a:pt x="73" y="57"/>
                    <a:pt x="73" y="59"/>
                  </a:cubicBezTo>
                  <a:cubicBezTo>
                    <a:pt x="73" y="57"/>
                    <a:pt x="76" y="56"/>
                    <a:pt x="77" y="56"/>
                  </a:cubicBezTo>
                  <a:cubicBezTo>
                    <a:pt x="78" y="54"/>
                    <a:pt x="79" y="52"/>
                    <a:pt x="80" y="51"/>
                  </a:cubicBezTo>
                  <a:cubicBezTo>
                    <a:pt x="81" y="47"/>
                    <a:pt x="81" y="43"/>
                    <a:pt x="81" y="3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3" name="Freeform 22"/>
            <p:cNvSpPr>
              <a:spLocks/>
            </p:cNvSpPr>
            <p:nvPr/>
          </p:nvSpPr>
          <p:spPr bwMode="auto">
            <a:xfrm>
              <a:off x="2560156" y="6150669"/>
              <a:ext cx="44429" cy="30545"/>
            </a:xfrm>
            <a:custGeom>
              <a:avLst/>
              <a:gdLst>
                <a:gd name="T0" fmla="*/ 3 w 21"/>
                <a:gd name="T1" fmla="*/ 6 h 14"/>
                <a:gd name="T2" fmla="*/ 12 w 21"/>
                <a:gd name="T3" fmla="*/ 8 h 14"/>
                <a:gd name="T4" fmla="*/ 16 w 21"/>
                <a:gd name="T5" fmla="*/ 11 h 14"/>
                <a:gd name="T6" fmla="*/ 21 w 21"/>
                <a:gd name="T7" fmla="*/ 13 h 14"/>
                <a:gd name="T8" fmla="*/ 19 w 21"/>
                <a:gd name="T9" fmla="*/ 10 h 14"/>
                <a:gd name="T10" fmla="*/ 16 w 21"/>
                <a:gd name="T11" fmla="*/ 8 h 14"/>
                <a:gd name="T12" fmla="*/ 13 w 21"/>
                <a:gd name="T13" fmla="*/ 1 h 14"/>
                <a:gd name="T14" fmla="*/ 10 w 21"/>
                <a:gd name="T15" fmla="*/ 3 h 14"/>
                <a:gd name="T16" fmla="*/ 5 w 21"/>
                <a:gd name="T17" fmla="*/ 4 h 14"/>
                <a:gd name="T18" fmla="*/ 0 w 21"/>
                <a:gd name="T19" fmla="*/ 4 h 14"/>
                <a:gd name="T20" fmla="*/ 3 w 21"/>
                <a:gd name="T21" fmla="*/ 6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1" h="14">
                  <a:moveTo>
                    <a:pt x="3" y="6"/>
                  </a:moveTo>
                  <a:cubicBezTo>
                    <a:pt x="5" y="5"/>
                    <a:pt x="10" y="6"/>
                    <a:pt x="12" y="8"/>
                  </a:cubicBezTo>
                  <a:cubicBezTo>
                    <a:pt x="14" y="9"/>
                    <a:pt x="15" y="10"/>
                    <a:pt x="16" y="11"/>
                  </a:cubicBezTo>
                  <a:cubicBezTo>
                    <a:pt x="18" y="12"/>
                    <a:pt x="19" y="14"/>
                    <a:pt x="21" y="13"/>
                  </a:cubicBezTo>
                  <a:cubicBezTo>
                    <a:pt x="20" y="13"/>
                    <a:pt x="20" y="11"/>
                    <a:pt x="19" y="10"/>
                  </a:cubicBezTo>
                  <a:cubicBezTo>
                    <a:pt x="18" y="9"/>
                    <a:pt x="17" y="9"/>
                    <a:pt x="16" y="8"/>
                  </a:cubicBezTo>
                  <a:cubicBezTo>
                    <a:pt x="13" y="6"/>
                    <a:pt x="14" y="4"/>
                    <a:pt x="13" y="1"/>
                  </a:cubicBezTo>
                  <a:cubicBezTo>
                    <a:pt x="11" y="0"/>
                    <a:pt x="11" y="2"/>
                    <a:pt x="10" y="3"/>
                  </a:cubicBezTo>
                  <a:cubicBezTo>
                    <a:pt x="9" y="4"/>
                    <a:pt x="7" y="4"/>
                    <a:pt x="5" y="4"/>
                  </a:cubicBezTo>
                  <a:cubicBezTo>
                    <a:pt x="4" y="4"/>
                    <a:pt x="2" y="4"/>
                    <a:pt x="0" y="4"/>
                  </a:cubicBezTo>
                  <a:cubicBezTo>
                    <a:pt x="1" y="5"/>
                    <a:pt x="2" y="5"/>
                    <a:pt x="3"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4" name="Freeform 23"/>
            <p:cNvSpPr>
              <a:spLocks/>
            </p:cNvSpPr>
            <p:nvPr/>
          </p:nvSpPr>
          <p:spPr bwMode="auto">
            <a:xfrm>
              <a:off x="4712191" y="3502971"/>
              <a:ext cx="6942" cy="8330"/>
            </a:xfrm>
            <a:custGeom>
              <a:avLst/>
              <a:gdLst>
                <a:gd name="T0" fmla="*/ 2 w 3"/>
                <a:gd name="T1" fmla="*/ 4 h 4"/>
                <a:gd name="T2" fmla="*/ 3 w 3"/>
                <a:gd name="T3" fmla="*/ 0 h 4"/>
                <a:gd name="T4" fmla="*/ 0 w 3"/>
                <a:gd name="T5" fmla="*/ 4 h 4"/>
                <a:gd name="T6" fmla="*/ 2 w 3"/>
                <a:gd name="T7" fmla="*/ 4 h 4"/>
              </a:gdLst>
              <a:ahLst/>
              <a:cxnLst>
                <a:cxn ang="0">
                  <a:pos x="T0" y="T1"/>
                </a:cxn>
                <a:cxn ang="0">
                  <a:pos x="T2" y="T3"/>
                </a:cxn>
                <a:cxn ang="0">
                  <a:pos x="T4" y="T5"/>
                </a:cxn>
                <a:cxn ang="0">
                  <a:pos x="T6" y="T7"/>
                </a:cxn>
              </a:cxnLst>
              <a:rect l="0" t="0" r="r" b="b"/>
              <a:pathLst>
                <a:path w="3" h="4">
                  <a:moveTo>
                    <a:pt x="2" y="4"/>
                  </a:moveTo>
                  <a:cubicBezTo>
                    <a:pt x="3" y="3"/>
                    <a:pt x="3" y="2"/>
                    <a:pt x="3" y="0"/>
                  </a:cubicBezTo>
                  <a:cubicBezTo>
                    <a:pt x="1" y="2"/>
                    <a:pt x="0" y="3"/>
                    <a:pt x="0" y="4"/>
                  </a:cubicBezTo>
                  <a:cubicBezTo>
                    <a:pt x="0" y="4"/>
                    <a:pt x="1" y="4"/>
                    <a:pt x="2"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5" name="Freeform 24"/>
            <p:cNvSpPr>
              <a:spLocks/>
            </p:cNvSpPr>
            <p:nvPr/>
          </p:nvSpPr>
          <p:spPr bwMode="auto">
            <a:xfrm>
              <a:off x="2553214" y="6157611"/>
              <a:ext cx="6942" cy="1389"/>
            </a:xfrm>
            <a:custGeom>
              <a:avLst/>
              <a:gdLst>
                <a:gd name="T0" fmla="*/ 3 w 3"/>
                <a:gd name="T1" fmla="*/ 1 h 1"/>
                <a:gd name="T2" fmla="*/ 1 w 3"/>
                <a:gd name="T3" fmla="*/ 0 h 1"/>
                <a:gd name="T4" fmla="*/ 0 w 3"/>
                <a:gd name="T5" fmla="*/ 0 h 1"/>
                <a:gd name="T6" fmla="*/ 2 w 3"/>
                <a:gd name="T7" fmla="*/ 1 h 1"/>
                <a:gd name="T8" fmla="*/ 3 w 3"/>
                <a:gd name="T9" fmla="*/ 1 h 1"/>
              </a:gdLst>
              <a:ahLst/>
              <a:cxnLst>
                <a:cxn ang="0">
                  <a:pos x="T0" y="T1"/>
                </a:cxn>
                <a:cxn ang="0">
                  <a:pos x="T2" y="T3"/>
                </a:cxn>
                <a:cxn ang="0">
                  <a:pos x="T4" y="T5"/>
                </a:cxn>
                <a:cxn ang="0">
                  <a:pos x="T6" y="T7"/>
                </a:cxn>
                <a:cxn ang="0">
                  <a:pos x="T8" y="T9"/>
                </a:cxn>
              </a:cxnLst>
              <a:rect l="0" t="0" r="r" b="b"/>
              <a:pathLst>
                <a:path w="3" h="1">
                  <a:moveTo>
                    <a:pt x="3" y="1"/>
                  </a:moveTo>
                  <a:cubicBezTo>
                    <a:pt x="3" y="1"/>
                    <a:pt x="2" y="0"/>
                    <a:pt x="1" y="0"/>
                  </a:cubicBezTo>
                  <a:cubicBezTo>
                    <a:pt x="1" y="0"/>
                    <a:pt x="0" y="0"/>
                    <a:pt x="0" y="0"/>
                  </a:cubicBezTo>
                  <a:cubicBezTo>
                    <a:pt x="1" y="1"/>
                    <a:pt x="1" y="1"/>
                    <a:pt x="2" y="1"/>
                  </a:cubicBezTo>
                  <a:cubicBezTo>
                    <a:pt x="2" y="1"/>
                    <a:pt x="3" y="1"/>
                    <a:pt x="3"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6" name="Freeform 25"/>
            <p:cNvSpPr>
              <a:spLocks/>
            </p:cNvSpPr>
            <p:nvPr/>
          </p:nvSpPr>
          <p:spPr bwMode="auto">
            <a:xfrm>
              <a:off x="4841313" y="3273884"/>
              <a:ext cx="279071" cy="299896"/>
            </a:xfrm>
            <a:custGeom>
              <a:avLst/>
              <a:gdLst>
                <a:gd name="T0" fmla="*/ 107 w 129"/>
                <a:gd name="T1" fmla="*/ 0 h 138"/>
                <a:gd name="T2" fmla="*/ 101 w 129"/>
                <a:gd name="T3" fmla="*/ 9 h 138"/>
                <a:gd name="T4" fmla="*/ 93 w 129"/>
                <a:gd name="T5" fmla="*/ 14 h 138"/>
                <a:gd name="T6" fmla="*/ 83 w 129"/>
                <a:gd name="T7" fmla="*/ 16 h 138"/>
                <a:gd name="T8" fmla="*/ 77 w 129"/>
                <a:gd name="T9" fmla="*/ 16 h 138"/>
                <a:gd name="T10" fmla="*/ 66 w 129"/>
                <a:gd name="T11" fmla="*/ 14 h 138"/>
                <a:gd name="T12" fmla="*/ 51 w 129"/>
                <a:gd name="T13" fmla="*/ 20 h 138"/>
                <a:gd name="T14" fmla="*/ 49 w 129"/>
                <a:gd name="T15" fmla="*/ 30 h 138"/>
                <a:gd name="T16" fmla="*/ 36 w 129"/>
                <a:gd name="T17" fmla="*/ 36 h 138"/>
                <a:gd name="T18" fmla="*/ 32 w 129"/>
                <a:gd name="T19" fmla="*/ 36 h 138"/>
                <a:gd name="T20" fmla="*/ 22 w 129"/>
                <a:gd name="T21" fmla="*/ 43 h 138"/>
                <a:gd name="T22" fmla="*/ 20 w 129"/>
                <a:gd name="T23" fmla="*/ 55 h 138"/>
                <a:gd name="T24" fmla="*/ 16 w 129"/>
                <a:gd name="T25" fmla="*/ 65 h 138"/>
                <a:gd name="T26" fmla="*/ 7 w 129"/>
                <a:gd name="T27" fmla="*/ 73 h 138"/>
                <a:gd name="T28" fmla="*/ 4 w 129"/>
                <a:gd name="T29" fmla="*/ 99 h 138"/>
                <a:gd name="T30" fmla="*/ 1 w 129"/>
                <a:gd name="T31" fmla="*/ 107 h 138"/>
                <a:gd name="T32" fmla="*/ 3 w 129"/>
                <a:gd name="T33" fmla="*/ 119 h 138"/>
                <a:gd name="T34" fmla="*/ 11 w 129"/>
                <a:gd name="T35" fmla="*/ 126 h 138"/>
                <a:gd name="T36" fmla="*/ 20 w 129"/>
                <a:gd name="T37" fmla="*/ 128 h 138"/>
                <a:gd name="T38" fmla="*/ 30 w 129"/>
                <a:gd name="T39" fmla="*/ 128 h 138"/>
                <a:gd name="T40" fmla="*/ 33 w 129"/>
                <a:gd name="T41" fmla="*/ 121 h 138"/>
                <a:gd name="T42" fmla="*/ 45 w 129"/>
                <a:gd name="T43" fmla="*/ 130 h 138"/>
                <a:gd name="T44" fmla="*/ 59 w 129"/>
                <a:gd name="T45" fmla="*/ 124 h 138"/>
                <a:gd name="T46" fmla="*/ 77 w 129"/>
                <a:gd name="T47" fmla="*/ 128 h 138"/>
                <a:gd name="T48" fmla="*/ 97 w 129"/>
                <a:gd name="T49" fmla="*/ 114 h 138"/>
                <a:gd name="T50" fmla="*/ 101 w 129"/>
                <a:gd name="T51" fmla="*/ 102 h 138"/>
                <a:gd name="T52" fmla="*/ 105 w 129"/>
                <a:gd name="T53" fmla="*/ 94 h 138"/>
                <a:gd name="T54" fmla="*/ 107 w 129"/>
                <a:gd name="T55" fmla="*/ 85 h 138"/>
                <a:gd name="T56" fmla="*/ 115 w 129"/>
                <a:gd name="T57" fmla="*/ 78 h 138"/>
                <a:gd name="T58" fmla="*/ 119 w 129"/>
                <a:gd name="T59" fmla="*/ 68 h 138"/>
                <a:gd name="T60" fmla="*/ 125 w 129"/>
                <a:gd name="T61" fmla="*/ 57 h 138"/>
                <a:gd name="T62" fmla="*/ 129 w 129"/>
                <a:gd name="T63" fmla="*/ 44 h 138"/>
                <a:gd name="T64" fmla="*/ 123 w 129"/>
                <a:gd name="T65" fmla="*/ 36 h 138"/>
                <a:gd name="T66" fmla="*/ 118 w 129"/>
                <a:gd name="T67" fmla="*/ 23 h 138"/>
                <a:gd name="T68" fmla="*/ 121 w 129"/>
                <a:gd name="T69" fmla="*/ 18 h 138"/>
                <a:gd name="T70" fmla="*/ 110 w 129"/>
                <a:gd name="T71" fmla="*/ 2 h 1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Lst>
              <a:rect l="0" t="0" r="r" b="b"/>
              <a:pathLst>
                <a:path w="129" h="138">
                  <a:moveTo>
                    <a:pt x="110" y="2"/>
                  </a:moveTo>
                  <a:cubicBezTo>
                    <a:pt x="109" y="1"/>
                    <a:pt x="108" y="1"/>
                    <a:pt x="107" y="0"/>
                  </a:cubicBezTo>
                  <a:cubicBezTo>
                    <a:pt x="106" y="0"/>
                    <a:pt x="103" y="6"/>
                    <a:pt x="102" y="6"/>
                  </a:cubicBezTo>
                  <a:cubicBezTo>
                    <a:pt x="102" y="8"/>
                    <a:pt x="101" y="8"/>
                    <a:pt x="101" y="9"/>
                  </a:cubicBezTo>
                  <a:cubicBezTo>
                    <a:pt x="100" y="10"/>
                    <a:pt x="101" y="12"/>
                    <a:pt x="100" y="13"/>
                  </a:cubicBezTo>
                  <a:cubicBezTo>
                    <a:pt x="98" y="14"/>
                    <a:pt x="95" y="14"/>
                    <a:pt x="93" y="14"/>
                  </a:cubicBezTo>
                  <a:cubicBezTo>
                    <a:pt x="90" y="14"/>
                    <a:pt x="88" y="14"/>
                    <a:pt x="86" y="15"/>
                  </a:cubicBezTo>
                  <a:cubicBezTo>
                    <a:pt x="85" y="16"/>
                    <a:pt x="84" y="16"/>
                    <a:pt x="83" y="16"/>
                  </a:cubicBezTo>
                  <a:cubicBezTo>
                    <a:pt x="81" y="16"/>
                    <a:pt x="82" y="15"/>
                    <a:pt x="80" y="15"/>
                  </a:cubicBezTo>
                  <a:cubicBezTo>
                    <a:pt x="79" y="15"/>
                    <a:pt x="78" y="16"/>
                    <a:pt x="77" y="16"/>
                  </a:cubicBezTo>
                  <a:cubicBezTo>
                    <a:pt x="76" y="16"/>
                    <a:pt x="75" y="16"/>
                    <a:pt x="73" y="15"/>
                  </a:cubicBezTo>
                  <a:cubicBezTo>
                    <a:pt x="71" y="14"/>
                    <a:pt x="69" y="14"/>
                    <a:pt x="66" y="14"/>
                  </a:cubicBezTo>
                  <a:cubicBezTo>
                    <a:pt x="63" y="14"/>
                    <a:pt x="61" y="15"/>
                    <a:pt x="58" y="16"/>
                  </a:cubicBezTo>
                  <a:cubicBezTo>
                    <a:pt x="56" y="17"/>
                    <a:pt x="52" y="17"/>
                    <a:pt x="51" y="20"/>
                  </a:cubicBezTo>
                  <a:cubicBezTo>
                    <a:pt x="54" y="20"/>
                    <a:pt x="55" y="23"/>
                    <a:pt x="54" y="26"/>
                  </a:cubicBezTo>
                  <a:cubicBezTo>
                    <a:pt x="52" y="28"/>
                    <a:pt x="51" y="29"/>
                    <a:pt x="49" y="30"/>
                  </a:cubicBezTo>
                  <a:cubicBezTo>
                    <a:pt x="46" y="33"/>
                    <a:pt x="46" y="36"/>
                    <a:pt x="44" y="40"/>
                  </a:cubicBezTo>
                  <a:cubicBezTo>
                    <a:pt x="41" y="39"/>
                    <a:pt x="39" y="37"/>
                    <a:pt x="36" y="36"/>
                  </a:cubicBezTo>
                  <a:cubicBezTo>
                    <a:pt x="36" y="35"/>
                    <a:pt x="34" y="35"/>
                    <a:pt x="31" y="35"/>
                  </a:cubicBezTo>
                  <a:cubicBezTo>
                    <a:pt x="31" y="35"/>
                    <a:pt x="32" y="35"/>
                    <a:pt x="32" y="36"/>
                  </a:cubicBezTo>
                  <a:cubicBezTo>
                    <a:pt x="29" y="35"/>
                    <a:pt x="28" y="37"/>
                    <a:pt x="26" y="39"/>
                  </a:cubicBezTo>
                  <a:cubicBezTo>
                    <a:pt x="26" y="39"/>
                    <a:pt x="23" y="42"/>
                    <a:pt x="22" y="43"/>
                  </a:cubicBezTo>
                  <a:cubicBezTo>
                    <a:pt x="22" y="44"/>
                    <a:pt x="22" y="48"/>
                    <a:pt x="22" y="49"/>
                  </a:cubicBezTo>
                  <a:cubicBezTo>
                    <a:pt x="21" y="51"/>
                    <a:pt x="21" y="53"/>
                    <a:pt x="20" y="55"/>
                  </a:cubicBezTo>
                  <a:cubicBezTo>
                    <a:pt x="18" y="55"/>
                    <a:pt x="17" y="55"/>
                    <a:pt x="16" y="55"/>
                  </a:cubicBezTo>
                  <a:cubicBezTo>
                    <a:pt x="18" y="59"/>
                    <a:pt x="17" y="61"/>
                    <a:pt x="16" y="65"/>
                  </a:cubicBezTo>
                  <a:cubicBezTo>
                    <a:pt x="15" y="68"/>
                    <a:pt x="16" y="71"/>
                    <a:pt x="14" y="73"/>
                  </a:cubicBezTo>
                  <a:cubicBezTo>
                    <a:pt x="12" y="73"/>
                    <a:pt x="9" y="73"/>
                    <a:pt x="7" y="73"/>
                  </a:cubicBezTo>
                  <a:cubicBezTo>
                    <a:pt x="6" y="79"/>
                    <a:pt x="6" y="84"/>
                    <a:pt x="6" y="90"/>
                  </a:cubicBezTo>
                  <a:cubicBezTo>
                    <a:pt x="6" y="94"/>
                    <a:pt x="5" y="96"/>
                    <a:pt x="4" y="99"/>
                  </a:cubicBezTo>
                  <a:cubicBezTo>
                    <a:pt x="2" y="101"/>
                    <a:pt x="2" y="103"/>
                    <a:pt x="2" y="107"/>
                  </a:cubicBezTo>
                  <a:cubicBezTo>
                    <a:pt x="2" y="107"/>
                    <a:pt x="1" y="107"/>
                    <a:pt x="1" y="107"/>
                  </a:cubicBezTo>
                  <a:cubicBezTo>
                    <a:pt x="3" y="110"/>
                    <a:pt x="4" y="112"/>
                    <a:pt x="4" y="114"/>
                  </a:cubicBezTo>
                  <a:cubicBezTo>
                    <a:pt x="4" y="116"/>
                    <a:pt x="4" y="118"/>
                    <a:pt x="3" y="119"/>
                  </a:cubicBezTo>
                  <a:cubicBezTo>
                    <a:pt x="2" y="121"/>
                    <a:pt x="0" y="122"/>
                    <a:pt x="1" y="124"/>
                  </a:cubicBezTo>
                  <a:cubicBezTo>
                    <a:pt x="4" y="126"/>
                    <a:pt x="7" y="125"/>
                    <a:pt x="11" y="126"/>
                  </a:cubicBezTo>
                  <a:cubicBezTo>
                    <a:pt x="13" y="126"/>
                    <a:pt x="13" y="127"/>
                    <a:pt x="15" y="128"/>
                  </a:cubicBezTo>
                  <a:cubicBezTo>
                    <a:pt x="16" y="128"/>
                    <a:pt x="18" y="128"/>
                    <a:pt x="20" y="128"/>
                  </a:cubicBezTo>
                  <a:cubicBezTo>
                    <a:pt x="22" y="128"/>
                    <a:pt x="28" y="126"/>
                    <a:pt x="30" y="127"/>
                  </a:cubicBezTo>
                  <a:cubicBezTo>
                    <a:pt x="30" y="127"/>
                    <a:pt x="30" y="128"/>
                    <a:pt x="30" y="128"/>
                  </a:cubicBezTo>
                  <a:cubicBezTo>
                    <a:pt x="30" y="127"/>
                    <a:pt x="30" y="127"/>
                    <a:pt x="31" y="126"/>
                  </a:cubicBezTo>
                  <a:cubicBezTo>
                    <a:pt x="31" y="125"/>
                    <a:pt x="31" y="121"/>
                    <a:pt x="33" y="121"/>
                  </a:cubicBezTo>
                  <a:cubicBezTo>
                    <a:pt x="35" y="121"/>
                    <a:pt x="38" y="124"/>
                    <a:pt x="39" y="126"/>
                  </a:cubicBezTo>
                  <a:cubicBezTo>
                    <a:pt x="40" y="127"/>
                    <a:pt x="42" y="130"/>
                    <a:pt x="45" y="130"/>
                  </a:cubicBezTo>
                  <a:cubicBezTo>
                    <a:pt x="49" y="130"/>
                    <a:pt x="48" y="127"/>
                    <a:pt x="48" y="124"/>
                  </a:cubicBezTo>
                  <a:cubicBezTo>
                    <a:pt x="51" y="124"/>
                    <a:pt x="57" y="123"/>
                    <a:pt x="59" y="124"/>
                  </a:cubicBezTo>
                  <a:cubicBezTo>
                    <a:pt x="62" y="126"/>
                    <a:pt x="62" y="132"/>
                    <a:pt x="65" y="132"/>
                  </a:cubicBezTo>
                  <a:cubicBezTo>
                    <a:pt x="65" y="127"/>
                    <a:pt x="73" y="127"/>
                    <a:pt x="77" y="128"/>
                  </a:cubicBezTo>
                  <a:cubicBezTo>
                    <a:pt x="81" y="130"/>
                    <a:pt x="84" y="133"/>
                    <a:pt x="86" y="137"/>
                  </a:cubicBezTo>
                  <a:cubicBezTo>
                    <a:pt x="92" y="138"/>
                    <a:pt x="96" y="117"/>
                    <a:pt x="97" y="114"/>
                  </a:cubicBezTo>
                  <a:cubicBezTo>
                    <a:pt x="97" y="112"/>
                    <a:pt x="97" y="110"/>
                    <a:pt x="98" y="107"/>
                  </a:cubicBezTo>
                  <a:cubicBezTo>
                    <a:pt x="99" y="105"/>
                    <a:pt x="100" y="104"/>
                    <a:pt x="101" y="102"/>
                  </a:cubicBezTo>
                  <a:cubicBezTo>
                    <a:pt x="102" y="101"/>
                    <a:pt x="102" y="98"/>
                    <a:pt x="103" y="96"/>
                  </a:cubicBezTo>
                  <a:cubicBezTo>
                    <a:pt x="104" y="95"/>
                    <a:pt x="105" y="96"/>
                    <a:pt x="105" y="94"/>
                  </a:cubicBezTo>
                  <a:cubicBezTo>
                    <a:pt x="105" y="93"/>
                    <a:pt x="105" y="92"/>
                    <a:pt x="105" y="91"/>
                  </a:cubicBezTo>
                  <a:cubicBezTo>
                    <a:pt x="105" y="88"/>
                    <a:pt x="106" y="87"/>
                    <a:pt x="107" y="85"/>
                  </a:cubicBezTo>
                  <a:cubicBezTo>
                    <a:pt x="108" y="83"/>
                    <a:pt x="106" y="82"/>
                    <a:pt x="110" y="81"/>
                  </a:cubicBezTo>
                  <a:cubicBezTo>
                    <a:pt x="112" y="80"/>
                    <a:pt x="114" y="81"/>
                    <a:pt x="115" y="78"/>
                  </a:cubicBezTo>
                  <a:cubicBezTo>
                    <a:pt x="115" y="76"/>
                    <a:pt x="115" y="73"/>
                    <a:pt x="115" y="72"/>
                  </a:cubicBezTo>
                  <a:cubicBezTo>
                    <a:pt x="117" y="70"/>
                    <a:pt x="119" y="70"/>
                    <a:pt x="119" y="68"/>
                  </a:cubicBezTo>
                  <a:cubicBezTo>
                    <a:pt x="120" y="66"/>
                    <a:pt x="119" y="64"/>
                    <a:pt x="120" y="63"/>
                  </a:cubicBezTo>
                  <a:cubicBezTo>
                    <a:pt x="120" y="59"/>
                    <a:pt x="123" y="59"/>
                    <a:pt x="125" y="57"/>
                  </a:cubicBezTo>
                  <a:cubicBezTo>
                    <a:pt x="127" y="54"/>
                    <a:pt x="126" y="51"/>
                    <a:pt x="127" y="48"/>
                  </a:cubicBezTo>
                  <a:cubicBezTo>
                    <a:pt x="129" y="44"/>
                    <a:pt x="129" y="44"/>
                    <a:pt x="129" y="44"/>
                  </a:cubicBezTo>
                  <a:cubicBezTo>
                    <a:pt x="129" y="42"/>
                    <a:pt x="129" y="41"/>
                    <a:pt x="129" y="38"/>
                  </a:cubicBezTo>
                  <a:cubicBezTo>
                    <a:pt x="126" y="38"/>
                    <a:pt x="125" y="38"/>
                    <a:pt x="123" y="36"/>
                  </a:cubicBezTo>
                  <a:cubicBezTo>
                    <a:pt x="121" y="36"/>
                    <a:pt x="119" y="33"/>
                    <a:pt x="118" y="33"/>
                  </a:cubicBezTo>
                  <a:cubicBezTo>
                    <a:pt x="117" y="30"/>
                    <a:pt x="117" y="26"/>
                    <a:pt x="118" y="23"/>
                  </a:cubicBezTo>
                  <a:cubicBezTo>
                    <a:pt x="119" y="22"/>
                    <a:pt x="120" y="22"/>
                    <a:pt x="121" y="20"/>
                  </a:cubicBezTo>
                  <a:cubicBezTo>
                    <a:pt x="121" y="20"/>
                    <a:pt x="121" y="19"/>
                    <a:pt x="121" y="18"/>
                  </a:cubicBezTo>
                  <a:cubicBezTo>
                    <a:pt x="117" y="17"/>
                    <a:pt x="114" y="16"/>
                    <a:pt x="109" y="15"/>
                  </a:cubicBezTo>
                  <a:cubicBezTo>
                    <a:pt x="109" y="11"/>
                    <a:pt x="110" y="6"/>
                    <a:pt x="110"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7" name="Freeform 26"/>
            <p:cNvSpPr>
              <a:spLocks/>
            </p:cNvSpPr>
            <p:nvPr/>
          </p:nvSpPr>
          <p:spPr bwMode="auto">
            <a:xfrm>
              <a:off x="4603895" y="2590787"/>
              <a:ext cx="887194" cy="770568"/>
            </a:xfrm>
            <a:custGeom>
              <a:avLst/>
              <a:gdLst>
                <a:gd name="T0" fmla="*/ 397 w 408"/>
                <a:gd name="T1" fmla="*/ 87 h 355"/>
                <a:gd name="T2" fmla="*/ 371 w 408"/>
                <a:gd name="T3" fmla="*/ 81 h 355"/>
                <a:gd name="T4" fmla="*/ 336 w 408"/>
                <a:gd name="T5" fmla="*/ 83 h 355"/>
                <a:gd name="T6" fmla="*/ 329 w 408"/>
                <a:gd name="T7" fmla="*/ 70 h 355"/>
                <a:gd name="T8" fmla="*/ 345 w 408"/>
                <a:gd name="T9" fmla="*/ 51 h 355"/>
                <a:gd name="T10" fmla="*/ 317 w 408"/>
                <a:gd name="T11" fmla="*/ 46 h 355"/>
                <a:gd name="T12" fmla="*/ 313 w 408"/>
                <a:gd name="T13" fmla="*/ 30 h 355"/>
                <a:gd name="T14" fmla="*/ 310 w 408"/>
                <a:gd name="T15" fmla="*/ 11 h 355"/>
                <a:gd name="T16" fmla="*/ 296 w 408"/>
                <a:gd name="T17" fmla="*/ 5 h 355"/>
                <a:gd name="T18" fmla="*/ 267 w 408"/>
                <a:gd name="T19" fmla="*/ 28 h 355"/>
                <a:gd name="T20" fmla="*/ 245 w 408"/>
                <a:gd name="T21" fmla="*/ 35 h 355"/>
                <a:gd name="T22" fmla="*/ 196 w 408"/>
                <a:gd name="T23" fmla="*/ 30 h 355"/>
                <a:gd name="T24" fmla="*/ 163 w 408"/>
                <a:gd name="T25" fmla="*/ 54 h 355"/>
                <a:gd name="T26" fmla="*/ 141 w 408"/>
                <a:gd name="T27" fmla="*/ 78 h 355"/>
                <a:gd name="T28" fmla="*/ 107 w 408"/>
                <a:gd name="T29" fmla="*/ 93 h 355"/>
                <a:gd name="T30" fmla="*/ 93 w 408"/>
                <a:gd name="T31" fmla="*/ 114 h 355"/>
                <a:gd name="T32" fmla="*/ 73 w 408"/>
                <a:gd name="T33" fmla="*/ 133 h 355"/>
                <a:gd name="T34" fmla="*/ 44 w 408"/>
                <a:gd name="T35" fmla="*/ 152 h 355"/>
                <a:gd name="T36" fmla="*/ 29 w 408"/>
                <a:gd name="T37" fmla="*/ 163 h 355"/>
                <a:gd name="T38" fmla="*/ 3 w 408"/>
                <a:gd name="T39" fmla="*/ 175 h 355"/>
                <a:gd name="T40" fmla="*/ 28 w 408"/>
                <a:gd name="T41" fmla="*/ 184 h 355"/>
                <a:gd name="T42" fmla="*/ 37 w 408"/>
                <a:gd name="T43" fmla="*/ 203 h 355"/>
                <a:gd name="T44" fmla="*/ 32 w 408"/>
                <a:gd name="T45" fmla="*/ 233 h 355"/>
                <a:gd name="T46" fmla="*/ 48 w 408"/>
                <a:gd name="T47" fmla="*/ 231 h 355"/>
                <a:gd name="T48" fmla="*/ 74 w 408"/>
                <a:gd name="T49" fmla="*/ 223 h 355"/>
                <a:gd name="T50" fmla="*/ 110 w 408"/>
                <a:gd name="T51" fmla="*/ 226 h 355"/>
                <a:gd name="T52" fmla="*/ 141 w 408"/>
                <a:gd name="T53" fmla="*/ 219 h 355"/>
                <a:gd name="T54" fmla="*/ 160 w 408"/>
                <a:gd name="T55" fmla="*/ 204 h 355"/>
                <a:gd name="T56" fmla="*/ 176 w 408"/>
                <a:gd name="T57" fmla="*/ 185 h 355"/>
                <a:gd name="T58" fmla="*/ 181 w 408"/>
                <a:gd name="T59" fmla="*/ 166 h 355"/>
                <a:gd name="T60" fmla="*/ 204 w 408"/>
                <a:gd name="T61" fmla="*/ 165 h 355"/>
                <a:gd name="T62" fmla="*/ 226 w 408"/>
                <a:gd name="T63" fmla="*/ 154 h 355"/>
                <a:gd name="T64" fmla="*/ 236 w 408"/>
                <a:gd name="T65" fmla="*/ 149 h 355"/>
                <a:gd name="T66" fmla="*/ 252 w 408"/>
                <a:gd name="T67" fmla="*/ 142 h 355"/>
                <a:gd name="T68" fmla="*/ 270 w 408"/>
                <a:gd name="T69" fmla="*/ 135 h 355"/>
                <a:gd name="T70" fmla="*/ 303 w 408"/>
                <a:gd name="T71" fmla="*/ 129 h 355"/>
                <a:gd name="T72" fmla="*/ 299 w 408"/>
                <a:gd name="T73" fmla="*/ 159 h 355"/>
                <a:gd name="T74" fmla="*/ 311 w 408"/>
                <a:gd name="T75" fmla="*/ 174 h 355"/>
                <a:gd name="T76" fmla="*/ 275 w 408"/>
                <a:gd name="T77" fmla="*/ 188 h 355"/>
                <a:gd name="T78" fmla="*/ 262 w 408"/>
                <a:gd name="T79" fmla="*/ 204 h 355"/>
                <a:gd name="T80" fmla="*/ 242 w 408"/>
                <a:gd name="T81" fmla="*/ 214 h 355"/>
                <a:gd name="T82" fmla="*/ 205 w 408"/>
                <a:gd name="T83" fmla="*/ 244 h 355"/>
                <a:gd name="T84" fmla="*/ 195 w 408"/>
                <a:gd name="T85" fmla="*/ 249 h 355"/>
                <a:gd name="T86" fmla="*/ 175 w 408"/>
                <a:gd name="T87" fmla="*/ 287 h 355"/>
                <a:gd name="T88" fmla="*/ 152 w 408"/>
                <a:gd name="T89" fmla="*/ 300 h 355"/>
                <a:gd name="T90" fmla="*/ 130 w 408"/>
                <a:gd name="T91" fmla="*/ 328 h 355"/>
                <a:gd name="T92" fmla="*/ 145 w 408"/>
                <a:gd name="T93" fmla="*/ 351 h 355"/>
                <a:gd name="T94" fmla="*/ 167 w 408"/>
                <a:gd name="T95" fmla="*/ 331 h 355"/>
                <a:gd name="T96" fmla="*/ 192 w 408"/>
                <a:gd name="T97" fmla="*/ 331 h 355"/>
                <a:gd name="T98" fmla="*/ 211 w 408"/>
                <a:gd name="T99" fmla="*/ 321 h 355"/>
                <a:gd name="T100" fmla="*/ 231 w 408"/>
                <a:gd name="T101" fmla="*/ 324 h 355"/>
                <a:gd name="T102" fmla="*/ 245 w 408"/>
                <a:gd name="T103" fmla="*/ 311 h 355"/>
                <a:gd name="T104" fmla="*/ 259 w 408"/>
                <a:gd name="T105" fmla="*/ 281 h 355"/>
                <a:gd name="T106" fmla="*/ 254 w 408"/>
                <a:gd name="T107" fmla="*/ 254 h 355"/>
                <a:gd name="T108" fmla="*/ 275 w 408"/>
                <a:gd name="T109" fmla="*/ 228 h 355"/>
                <a:gd name="T110" fmla="*/ 306 w 408"/>
                <a:gd name="T111" fmla="*/ 198 h 355"/>
                <a:gd name="T112" fmla="*/ 340 w 408"/>
                <a:gd name="T113" fmla="*/ 174 h 355"/>
                <a:gd name="T114" fmla="*/ 363 w 408"/>
                <a:gd name="T115" fmla="*/ 165 h 355"/>
                <a:gd name="T116" fmla="*/ 387 w 408"/>
                <a:gd name="T117" fmla="*/ 180 h 355"/>
                <a:gd name="T118" fmla="*/ 384 w 408"/>
                <a:gd name="T119" fmla="*/ 164 h 355"/>
                <a:gd name="T120" fmla="*/ 383 w 408"/>
                <a:gd name="T121" fmla="*/ 134 h 355"/>
                <a:gd name="T122" fmla="*/ 408 w 408"/>
                <a:gd name="T123" fmla="*/ 108 h 3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08" h="355">
                  <a:moveTo>
                    <a:pt x="408" y="108"/>
                  </a:moveTo>
                  <a:cubicBezTo>
                    <a:pt x="408" y="104"/>
                    <a:pt x="404" y="104"/>
                    <a:pt x="403" y="102"/>
                  </a:cubicBezTo>
                  <a:cubicBezTo>
                    <a:pt x="403" y="101"/>
                    <a:pt x="403" y="98"/>
                    <a:pt x="404" y="96"/>
                  </a:cubicBezTo>
                  <a:cubicBezTo>
                    <a:pt x="404" y="93"/>
                    <a:pt x="403" y="93"/>
                    <a:pt x="401" y="91"/>
                  </a:cubicBezTo>
                  <a:cubicBezTo>
                    <a:pt x="399" y="90"/>
                    <a:pt x="397" y="89"/>
                    <a:pt x="397" y="87"/>
                  </a:cubicBezTo>
                  <a:cubicBezTo>
                    <a:pt x="395" y="86"/>
                    <a:pt x="394" y="85"/>
                    <a:pt x="393" y="84"/>
                  </a:cubicBezTo>
                  <a:cubicBezTo>
                    <a:pt x="392" y="84"/>
                    <a:pt x="392" y="82"/>
                    <a:pt x="391" y="81"/>
                  </a:cubicBezTo>
                  <a:cubicBezTo>
                    <a:pt x="389" y="80"/>
                    <a:pt x="384" y="81"/>
                    <a:pt x="382" y="81"/>
                  </a:cubicBezTo>
                  <a:cubicBezTo>
                    <a:pt x="380" y="82"/>
                    <a:pt x="378" y="84"/>
                    <a:pt x="376" y="84"/>
                  </a:cubicBezTo>
                  <a:cubicBezTo>
                    <a:pt x="374" y="84"/>
                    <a:pt x="373" y="82"/>
                    <a:pt x="371" y="81"/>
                  </a:cubicBezTo>
                  <a:cubicBezTo>
                    <a:pt x="370" y="81"/>
                    <a:pt x="369" y="81"/>
                    <a:pt x="368" y="82"/>
                  </a:cubicBezTo>
                  <a:cubicBezTo>
                    <a:pt x="364" y="83"/>
                    <a:pt x="363" y="83"/>
                    <a:pt x="359" y="81"/>
                  </a:cubicBezTo>
                  <a:cubicBezTo>
                    <a:pt x="357" y="80"/>
                    <a:pt x="354" y="77"/>
                    <a:pt x="351" y="76"/>
                  </a:cubicBezTo>
                  <a:cubicBezTo>
                    <a:pt x="348" y="76"/>
                    <a:pt x="345" y="78"/>
                    <a:pt x="342" y="79"/>
                  </a:cubicBezTo>
                  <a:cubicBezTo>
                    <a:pt x="341" y="80"/>
                    <a:pt x="337" y="81"/>
                    <a:pt x="336" y="83"/>
                  </a:cubicBezTo>
                  <a:cubicBezTo>
                    <a:pt x="334" y="84"/>
                    <a:pt x="336" y="86"/>
                    <a:pt x="335" y="88"/>
                  </a:cubicBezTo>
                  <a:cubicBezTo>
                    <a:pt x="333" y="88"/>
                    <a:pt x="332" y="87"/>
                    <a:pt x="330" y="87"/>
                  </a:cubicBezTo>
                  <a:cubicBezTo>
                    <a:pt x="329" y="86"/>
                    <a:pt x="327" y="87"/>
                    <a:pt x="325" y="86"/>
                  </a:cubicBezTo>
                  <a:cubicBezTo>
                    <a:pt x="324" y="82"/>
                    <a:pt x="330" y="82"/>
                    <a:pt x="330" y="78"/>
                  </a:cubicBezTo>
                  <a:cubicBezTo>
                    <a:pt x="327" y="78"/>
                    <a:pt x="328" y="72"/>
                    <a:pt x="329" y="70"/>
                  </a:cubicBezTo>
                  <a:cubicBezTo>
                    <a:pt x="332" y="70"/>
                    <a:pt x="333" y="68"/>
                    <a:pt x="334" y="67"/>
                  </a:cubicBezTo>
                  <a:cubicBezTo>
                    <a:pt x="336" y="64"/>
                    <a:pt x="335" y="66"/>
                    <a:pt x="335" y="62"/>
                  </a:cubicBezTo>
                  <a:cubicBezTo>
                    <a:pt x="335" y="58"/>
                    <a:pt x="340" y="58"/>
                    <a:pt x="342" y="55"/>
                  </a:cubicBezTo>
                  <a:cubicBezTo>
                    <a:pt x="343" y="54"/>
                    <a:pt x="343" y="53"/>
                    <a:pt x="343" y="52"/>
                  </a:cubicBezTo>
                  <a:cubicBezTo>
                    <a:pt x="344" y="52"/>
                    <a:pt x="345" y="53"/>
                    <a:pt x="345" y="51"/>
                  </a:cubicBezTo>
                  <a:cubicBezTo>
                    <a:pt x="346" y="49"/>
                    <a:pt x="340" y="46"/>
                    <a:pt x="339" y="45"/>
                  </a:cubicBezTo>
                  <a:cubicBezTo>
                    <a:pt x="337" y="43"/>
                    <a:pt x="335" y="40"/>
                    <a:pt x="334" y="38"/>
                  </a:cubicBezTo>
                  <a:cubicBezTo>
                    <a:pt x="333" y="35"/>
                    <a:pt x="334" y="33"/>
                    <a:pt x="333" y="31"/>
                  </a:cubicBezTo>
                  <a:cubicBezTo>
                    <a:pt x="326" y="30"/>
                    <a:pt x="318" y="34"/>
                    <a:pt x="318" y="41"/>
                  </a:cubicBezTo>
                  <a:cubicBezTo>
                    <a:pt x="318" y="43"/>
                    <a:pt x="319" y="45"/>
                    <a:pt x="317" y="46"/>
                  </a:cubicBezTo>
                  <a:cubicBezTo>
                    <a:pt x="315" y="46"/>
                    <a:pt x="314" y="45"/>
                    <a:pt x="313" y="44"/>
                  </a:cubicBezTo>
                  <a:cubicBezTo>
                    <a:pt x="312" y="41"/>
                    <a:pt x="315" y="39"/>
                    <a:pt x="314" y="35"/>
                  </a:cubicBezTo>
                  <a:cubicBezTo>
                    <a:pt x="312" y="35"/>
                    <a:pt x="310" y="34"/>
                    <a:pt x="308" y="34"/>
                  </a:cubicBezTo>
                  <a:cubicBezTo>
                    <a:pt x="308" y="32"/>
                    <a:pt x="310" y="32"/>
                    <a:pt x="310" y="30"/>
                  </a:cubicBezTo>
                  <a:cubicBezTo>
                    <a:pt x="311" y="30"/>
                    <a:pt x="312" y="30"/>
                    <a:pt x="313" y="30"/>
                  </a:cubicBezTo>
                  <a:cubicBezTo>
                    <a:pt x="313" y="29"/>
                    <a:pt x="317" y="22"/>
                    <a:pt x="318" y="21"/>
                  </a:cubicBezTo>
                  <a:cubicBezTo>
                    <a:pt x="320" y="20"/>
                    <a:pt x="322" y="22"/>
                    <a:pt x="323" y="20"/>
                  </a:cubicBezTo>
                  <a:cubicBezTo>
                    <a:pt x="324" y="19"/>
                    <a:pt x="322" y="17"/>
                    <a:pt x="322" y="16"/>
                  </a:cubicBezTo>
                  <a:cubicBezTo>
                    <a:pt x="320" y="15"/>
                    <a:pt x="318" y="15"/>
                    <a:pt x="316" y="16"/>
                  </a:cubicBezTo>
                  <a:cubicBezTo>
                    <a:pt x="313" y="16"/>
                    <a:pt x="311" y="14"/>
                    <a:pt x="310" y="11"/>
                  </a:cubicBezTo>
                  <a:cubicBezTo>
                    <a:pt x="309" y="9"/>
                    <a:pt x="310" y="10"/>
                    <a:pt x="308" y="9"/>
                  </a:cubicBezTo>
                  <a:cubicBezTo>
                    <a:pt x="307" y="7"/>
                    <a:pt x="305" y="7"/>
                    <a:pt x="304" y="5"/>
                  </a:cubicBezTo>
                  <a:cubicBezTo>
                    <a:pt x="302" y="4"/>
                    <a:pt x="303" y="0"/>
                    <a:pt x="300" y="0"/>
                  </a:cubicBezTo>
                  <a:cubicBezTo>
                    <a:pt x="300" y="3"/>
                    <a:pt x="299" y="2"/>
                    <a:pt x="297" y="3"/>
                  </a:cubicBezTo>
                  <a:cubicBezTo>
                    <a:pt x="296" y="4"/>
                    <a:pt x="297" y="5"/>
                    <a:pt x="296" y="5"/>
                  </a:cubicBezTo>
                  <a:cubicBezTo>
                    <a:pt x="295" y="7"/>
                    <a:pt x="294" y="7"/>
                    <a:pt x="293" y="7"/>
                  </a:cubicBezTo>
                  <a:cubicBezTo>
                    <a:pt x="289" y="10"/>
                    <a:pt x="286" y="12"/>
                    <a:pt x="282" y="14"/>
                  </a:cubicBezTo>
                  <a:cubicBezTo>
                    <a:pt x="278" y="16"/>
                    <a:pt x="274" y="18"/>
                    <a:pt x="270" y="21"/>
                  </a:cubicBezTo>
                  <a:cubicBezTo>
                    <a:pt x="269" y="22"/>
                    <a:pt x="266" y="23"/>
                    <a:pt x="266" y="25"/>
                  </a:cubicBezTo>
                  <a:cubicBezTo>
                    <a:pt x="266" y="26"/>
                    <a:pt x="267" y="27"/>
                    <a:pt x="267" y="28"/>
                  </a:cubicBezTo>
                  <a:cubicBezTo>
                    <a:pt x="268" y="29"/>
                    <a:pt x="267" y="30"/>
                    <a:pt x="267" y="30"/>
                  </a:cubicBezTo>
                  <a:cubicBezTo>
                    <a:pt x="266" y="30"/>
                    <a:pt x="265" y="30"/>
                    <a:pt x="263" y="30"/>
                  </a:cubicBezTo>
                  <a:cubicBezTo>
                    <a:pt x="265" y="32"/>
                    <a:pt x="264" y="36"/>
                    <a:pt x="262" y="38"/>
                  </a:cubicBezTo>
                  <a:cubicBezTo>
                    <a:pt x="261" y="39"/>
                    <a:pt x="258" y="39"/>
                    <a:pt x="255" y="40"/>
                  </a:cubicBezTo>
                  <a:cubicBezTo>
                    <a:pt x="252" y="40"/>
                    <a:pt x="248" y="38"/>
                    <a:pt x="245" y="35"/>
                  </a:cubicBezTo>
                  <a:cubicBezTo>
                    <a:pt x="242" y="34"/>
                    <a:pt x="240" y="33"/>
                    <a:pt x="236" y="33"/>
                  </a:cubicBezTo>
                  <a:cubicBezTo>
                    <a:pt x="233" y="32"/>
                    <a:pt x="230" y="33"/>
                    <a:pt x="227" y="34"/>
                  </a:cubicBezTo>
                  <a:cubicBezTo>
                    <a:pt x="222" y="34"/>
                    <a:pt x="220" y="34"/>
                    <a:pt x="216" y="31"/>
                  </a:cubicBezTo>
                  <a:cubicBezTo>
                    <a:pt x="212" y="27"/>
                    <a:pt x="207" y="22"/>
                    <a:pt x="201" y="23"/>
                  </a:cubicBezTo>
                  <a:cubicBezTo>
                    <a:pt x="200" y="27"/>
                    <a:pt x="200" y="29"/>
                    <a:pt x="196" y="30"/>
                  </a:cubicBezTo>
                  <a:cubicBezTo>
                    <a:pt x="193" y="32"/>
                    <a:pt x="190" y="31"/>
                    <a:pt x="187" y="33"/>
                  </a:cubicBezTo>
                  <a:cubicBezTo>
                    <a:pt x="183" y="34"/>
                    <a:pt x="182" y="37"/>
                    <a:pt x="179" y="40"/>
                  </a:cubicBezTo>
                  <a:cubicBezTo>
                    <a:pt x="176" y="42"/>
                    <a:pt x="174" y="44"/>
                    <a:pt x="173" y="47"/>
                  </a:cubicBezTo>
                  <a:cubicBezTo>
                    <a:pt x="172" y="48"/>
                    <a:pt x="171" y="54"/>
                    <a:pt x="169" y="54"/>
                  </a:cubicBezTo>
                  <a:cubicBezTo>
                    <a:pt x="168" y="54"/>
                    <a:pt x="164" y="53"/>
                    <a:pt x="163" y="54"/>
                  </a:cubicBezTo>
                  <a:cubicBezTo>
                    <a:pt x="162" y="56"/>
                    <a:pt x="165" y="58"/>
                    <a:pt x="165" y="60"/>
                  </a:cubicBezTo>
                  <a:cubicBezTo>
                    <a:pt x="164" y="62"/>
                    <a:pt x="157" y="64"/>
                    <a:pt x="155" y="65"/>
                  </a:cubicBezTo>
                  <a:cubicBezTo>
                    <a:pt x="156" y="68"/>
                    <a:pt x="151" y="70"/>
                    <a:pt x="149" y="71"/>
                  </a:cubicBezTo>
                  <a:cubicBezTo>
                    <a:pt x="148" y="72"/>
                    <a:pt x="147" y="73"/>
                    <a:pt x="145" y="74"/>
                  </a:cubicBezTo>
                  <a:cubicBezTo>
                    <a:pt x="144" y="76"/>
                    <a:pt x="143" y="78"/>
                    <a:pt x="141" y="78"/>
                  </a:cubicBezTo>
                  <a:cubicBezTo>
                    <a:pt x="138" y="79"/>
                    <a:pt x="136" y="78"/>
                    <a:pt x="133" y="78"/>
                  </a:cubicBezTo>
                  <a:cubicBezTo>
                    <a:pt x="132" y="79"/>
                    <a:pt x="131" y="79"/>
                    <a:pt x="129" y="80"/>
                  </a:cubicBezTo>
                  <a:cubicBezTo>
                    <a:pt x="126" y="82"/>
                    <a:pt x="122" y="83"/>
                    <a:pt x="119" y="84"/>
                  </a:cubicBezTo>
                  <a:cubicBezTo>
                    <a:pt x="116" y="86"/>
                    <a:pt x="113" y="84"/>
                    <a:pt x="109" y="85"/>
                  </a:cubicBezTo>
                  <a:cubicBezTo>
                    <a:pt x="106" y="86"/>
                    <a:pt x="107" y="90"/>
                    <a:pt x="107" y="93"/>
                  </a:cubicBezTo>
                  <a:cubicBezTo>
                    <a:pt x="107" y="97"/>
                    <a:pt x="107" y="99"/>
                    <a:pt x="105" y="102"/>
                  </a:cubicBezTo>
                  <a:cubicBezTo>
                    <a:pt x="104" y="103"/>
                    <a:pt x="104" y="105"/>
                    <a:pt x="103" y="106"/>
                  </a:cubicBezTo>
                  <a:cubicBezTo>
                    <a:pt x="102" y="107"/>
                    <a:pt x="101" y="107"/>
                    <a:pt x="100" y="108"/>
                  </a:cubicBezTo>
                  <a:cubicBezTo>
                    <a:pt x="99" y="110"/>
                    <a:pt x="99" y="111"/>
                    <a:pt x="97" y="112"/>
                  </a:cubicBezTo>
                  <a:cubicBezTo>
                    <a:pt x="96" y="113"/>
                    <a:pt x="94" y="113"/>
                    <a:pt x="93" y="114"/>
                  </a:cubicBezTo>
                  <a:cubicBezTo>
                    <a:pt x="92" y="115"/>
                    <a:pt x="92" y="117"/>
                    <a:pt x="90" y="118"/>
                  </a:cubicBezTo>
                  <a:cubicBezTo>
                    <a:pt x="89" y="119"/>
                    <a:pt x="88" y="119"/>
                    <a:pt x="86" y="120"/>
                  </a:cubicBezTo>
                  <a:cubicBezTo>
                    <a:pt x="84" y="122"/>
                    <a:pt x="79" y="122"/>
                    <a:pt x="78" y="124"/>
                  </a:cubicBezTo>
                  <a:cubicBezTo>
                    <a:pt x="77" y="126"/>
                    <a:pt x="77" y="127"/>
                    <a:pt x="76" y="129"/>
                  </a:cubicBezTo>
                  <a:cubicBezTo>
                    <a:pt x="75" y="130"/>
                    <a:pt x="72" y="131"/>
                    <a:pt x="73" y="133"/>
                  </a:cubicBezTo>
                  <a:cubicBezTo>
                    <a:pt x="74" y="134"/>
                    <a:pt x="77" y="135"/>
                    <a:pt x="78" y="137"/>
                  </a:cubicBezTo>
                  <a:cubicBezTo>
                    <a:pt x="82" y="144"/>
                    <a:pt x="63" y="145"/>
                    <a:pt x="64" y="152"/>
                  </a:cubicBezTo>
                  <a:cubicBezTo>
                    <a:pt x="61" y="154"/>
                    <a:pt x="57" y="151"/>
                    <a:pt x="54" y="153"/>
                  </a:cubicBezTo>
                  <a:cubicBezTo>
                    <a:pt x="51" y="155"/>
                    <a:pt x="50" y="157"/>
                    <a:pt x="49" y="152"/>
                  </a:cubicBezTo>
                  <a:cubicBezTo>
                    <a:pt x="47" y="152"/>
                    <a:pt x="46" y="151"/>
                    <a:pt x="44" y="152"/>
                  </a:cubicBezTo>
                  <a:cubicBezTo>
                    <a:pt x="44" y="152"/>
                    <a:pt x="45" y="152"/>
                    <a:pt x="45" y="152"/>
                  </a:cubicBezTo>
                  <a:cubicBezTo>
                    <a:pt x="45" y="153"/>
                    <a:pt x="45" y="154"/>
                    <a:pt x="45" y="155"/>
                  </a:cubicBezTo>
                  <a:cubicBezTo>
                    <a:pt x="41" y="156"/>
                    <a:pt x="39" y="155"/>
                    <a:pt x="36" y="157"/>
                  </a:cubicBezTo>
                  <a:cubicBezTo>
                    <a:pt x="35" y="158"/>
                    <a:pt x="33" y="158"/>
                    <a:pt x="32" y="159"/>
                  </a:cubicBezTo>
                  <a:cubicBezTo>
                    <a:pt x="31" y="160"/>
                    <a:pt x="31" y="162"/>
                    <a:pt x="29" y="163"/>
                  </a:cubicBezTo>
                  <a:cubicBezTo>
                    <a:pt x="28" y="164"/>
                    <a:pt x="27" y="164"/>
                    <a:pt x="25" y="163"/>
                  </a:cubicBezTo>
                  <a:cubicBezTo>
                    <a:pt x="22" y="162"/>
                    <a:pt x="18" y="161"/>
                    <a:pt x="14" y="161"/>
                  </a:cubicBezTo>
                  <a:cubicBezTo>
                    <a:pt x="11" y="161"/>
                    <a:pt x="7" y="161"/>
                    <a:pt x="3" y="161"/>
                  </a:cubicBezTo>
                  <a:cubicBezTo>
                    <a:pt x="3" y="164"/>
                    <a:pt x="4" y="169"/>
                    <a:pt x="0" y="170"/>
                  </a:cubicBezTo>
                  <a:cubicBezTo>
                    <a:pt x="0" y="172"/>
                    <a:pt x="2" y="173"/>
                    <a:pt x="3" y="175"/>
                  </a:cubicBezTo>
                  <a:cubicBezTo>
                    <a:pt x="3" y="177"/>
                    <a:pt x="3" y="179"/>
                    <a:pt x="4" y="181"/>
                  </a:cubicBezTo>
                  <a:cubicBezTo>
                    <a:pt x="5" y="183"/>
                    <a:pt x="8" y="183"/>
                    <a:pt x="9" y="184"/>
                  </a:cubicBezTo>
                  <a:cubicBezTo>
                    <a:pt x="13" y="186"/>
                    <a:pt x="12" y="187"/>
                    <a:pt x="14" y="190"/>
                  </a:cubicBezTo>
                  <a:cubicBezTo>
                    <a:pt x="16" y="186"/>
                    <a:pt x="17" y="187"/>
                    <a:pt x="21" y="187"/>
                  </a:cubicBezTo>
                  <a:cubicBezTo>
                    <a:pt x="25" y="187"/>
                    <a:pt x="26" y="186"/>
                    <a:pt x="28" y="184"/>
                  </a:cubicBezTo>
                  <a:cubicBezTo>
                    <a:pt x="32" y="183"/>
                    <a:pt x="32" y="185"/>
                    <a:pt x="33" y="187"/>
                  </a:cubicBezTo>
                  <a:cubicBezTo>
                    <a:pt x="35" y="189"/>
                    <a:pt x="36" y="191"/>
                    <a:pt x="38" y="193"/>
                  </a:cubicBezTo>
                  <a:cubicBezTo>
                    <a:pt x="39" y="194"/>
                    <a:pt x="40" y="196"/>
                    <a:pt x="40" y="197"/>
                  </a:cubicBezTo>
                  <a:cubicBezTo>
                    <a:pt x="39" y="198"/>
                    <a:pt x="37" y="198"/>
                    <a:pt x="37" y="199"/>
                  </a:cubicBezTo>
                  <a:cubicBezTo>
                    <a:pt x="36" y="200"/>
                    <a:pt x="37" y="201"/>
                    <a:pt x="37" y="203"/>
                  </a:cubicBezTo>
                  <a:cubicBezTo>
                    <a:pt x="36" y="204"/>
                    <a:pt x="34" y="204"/>
                    <a:pt x="33" y="205"/>
                  </a:cubicBezTo>
                  <a:cubicBezTo>
                    <a:pt x="32" y="206"/>
                    <a:pt x="32" y="210"/>
                    <a:pt x="32" y="211"/>
                  </a:cubicBezTo>
                  <a:cubicBezTo>
                    <a:pt x="33" y="214"/>
                    <a:pt x="38" y="216"/>
                    <a:pt x="40" y="217"/>
                  </a:cubicBezTo>
                  <a:cubicBezTo>
                    <a:pt x="40" y="222"/>
                    <a:pt x="43" y="225"/>
                    <a:pt x="42" y="229"/>
                  </a:cubicBezTo>
                  <a:cubicBezTo>
                    <a:pt x="40" y="233"/>
                    <a:pt x="36" y="233"/>
                    <a:pt x="32" y="233"/>
                  </a:cubicBezTo>
                  <a:cubicBezTo>
                    <a:pt x="32" y="232"/>
                    <a:pt x="32" y="232"/>
                    <a:pt x="32" y="231"/>
                  </a:cubicBezTo>
                  <a:cubicBezTo>
                    <a:pt x="31" y="231"/>
                    <a:pt x="30" y="231"/>
                    <a:pt x="29" y="231"/>
                  </a:cubicBezTo>
                  <a:cubicBezTo>
                    <a:pt x="30" y="232"/>
                    <a:pt x="31" y="233"/>
                    <a:pt x="33" y="233"/>
                  </a:cubicBezTo>
                  <a:cubicBezTo>
                    <a:pt x="36" y="234"/>
                    <a:pt x="39" y="234"/>
                    <a:pt x="41" y="233"/>
                  </a:cubicBezTo>
                  <a:cubicBezTo>
                    <a:pt x="44" y="232"/>
                    <a:pt x="45" y="232"/>
                    <a:pt x="48" y="231"/>
                  </a:cubicBezTo>
                  <a:cubicBezTo>
                    <a:pt x="49" y="231"/>
                    <a:pt x="51" y="231"/>
                    <a:pt x="52" y="231"/>
                  </a:cubicBezTo>
                  <a:cubicBezTo>
                    <a:pt x="54" y="230"/>
                    <a:pt x="55" y="229"/>
                    <a:pt x="57" y="229"/>
                  </a:cubicBezTo>
                  <a:cubicBezTo>
                    <a:pt x="58" y="228"/>
                    <a:pt x="60" y="228"/>
                    <a:pt x="62" y="228"/>
                  </a:cubicBezTo>
                  <a:cubicBezTo>
                    <a:pt x="65" y="228"/>
                    <a:pt x="68" y="226"/>
                    <a:pt x="71" y="224"/>
                  </a:cubicBezTo>
                  <a:cubicBezTo>
                    <a:pt x="72" y="224"/>
                    <a:pt x="73" y="223"/>
                    <a:pt x="74" y="223"/>
                  </a:cubicBezTo>
                  <a:cubicBezTo>
                    <a:pt x="75" y="222"/>
                    <a:pt x="76" y="223"/>
                    <a:pt x="77" y="222"/>
                  </a:cubicBezTo>
                  <a:cubicBezTo>
                    <a:pt x="79" y="221"/>
                    <a:pt x="79" y="219"/>
                    <a:pt x="82" y="220"/>
                  </a:cubicBezTo>
                  <a:cubicBezTo>
                    <a:pt x="86" y="220"/>
                    <a:pt x="90" y="221"/>
                    <a:pt x="94" y="222"/>
                  </a:cubicBezTo>
                  <a:cubicBezTo>
                    <a:pt x="97" y="223"/>
                    <a:pt x="99" y="223"/>
                    <a:pt x="101" y="225"/>
                  </a:cubicBezTo>
                  <a:cubicBezTo>
                    <a:pt x="104" y="226"/>
                    <a:pt x="107" y="226"/>
                    <a:pt x="110" y="226"/>
                  </a:cubicBezTo>
                  <a:cubicBezTo>
                    <a:pt x="112" y="225"/>
                    <a:pt x="116" y="225"/>
                    <a:pt x="117" y="224"/>
                  </a:cubicBezTo>
                  <a:cubicBezTo>
                    <a:pt x="121" y="221"/>
                    <a:pt x="125" y="221"/>
                    <a:pt x="130" y="221"/>
                  </a:cubicBezTo>
                  <a:cubicBezTo>
                    <a:pt x="132" y="222"/>
                    <a:pt x="134" y="222"/>
                    <a:pt x="136" y="221"/>
                  </a:cubicBezTo>
                  <a:cubicBezTo>
                    <a:pt x="137" y="220"/>
                    <a:pt x="137" y="220"/>
                    <a:pt x="138" y="219"/>
                  </a:cubicBezTo>
                  <a:cubicBezTo>
                    <a:pt x="139" y="219"/>
                    <a:pt x="140" y="219"/>
                    <a:pt x="141" y="219"/>
                  </a:cubicBezTo>
                  <a:cubicBezTo>
                    <a:pt x="143" y="219"/>
                    <a:pt x="145" y="219"/>
                    <a:pt x="148" y="219"/>
                  </a:cubicBezTo>
                  <a:cubicBezTo>
                    <a:pt x="149" y="219"/>
                    <a:pt x="152" y="217"/>
                    <a:pt x="153" y="216"/>
                  </a:cubicBezTo>
                  <a:cubicBezTo>
                    <a:pt x="154" y="215"/>
                    <a:pt x="155" y="213"/>
                    <a:pt x="156" y="212"/>
                  </a:cubicBezTo>
                  <a:cubicBezTo>
                    <a:pt x="157" y="210"/>
                    <a:pt x="158" y="210"/>
                    <a:pt x="160" y="210"/>
                  </a:cubicBezTo>
                  <a:cubicBezTo>
                    <a:pt x="161" y="208"/>
                    <a:pt x="160" y="206"/>
                    <a:pt x="160" y="204"/>
                  </a:cubicBezTo>
                  <a:cubicBezTo>
                    <a:pt x="160" y="202"/>
                    <a:pt x="161" y="201"/>
                    <a:pt x="162" y="200"/>
                  </a:cubicBezTo>
                  <a:cubicBezTo>
                    <a:pt x="164" y="197"/>
                    <a:pt x="166" y="195"/>
                    <a:pt x="168" y="192"/>
                  </a:cubicBezTo>
                  <a:cubicBezTo>
                    <a:pt x="169" y="191"/>
                    <a:pt x="170" y="191"/>
                    <a:pt x="170" y="190"/>
                  </a:cubicBezTo>
                  <a:cubicBezTo>
                    <a:pt x="171" y="190"/>
                    <a:pt x="171" y="189"/>
                    <a:pt x="172" y="188"/>
                  </a:cubicBezTo>
                  <a:cubicBezTo>
                    <a:pt x="173" y="187"/>
                    <a:pt x="175" y="186"/>
                    <a:pt x="176" y="185"/>
                  </a:cubicBezTo>
                  <a:cubicBezTo>
                    <a:pt x="177" y="184"/>
                    <a:pt x="179" y="183"/>
                    <a:pt x="180" y="181"/>
                  </a:cubicBezTo>
                  <a:cubicBezTo>
                    <a:pt x="181" y="180"/>
                    <a:pt x="182" y="178"/>
                    <a:pt x="183" y="178"/>
                  </a:cubicBezTo>
                  <a:cubicBezTo>
                    <a:pt x="184" y="177"/>
                    <a:pt x="184" y="177"/>
                    <a:pt x="184" y="177"/>
                  </a:cubicBezTo>
                  <a:cubicBezTo>
                    <a:pt x="185" y="175"/>
                    <a:pt x="185" y="170"/>
                    <a:pt x="183" y="168"/>
                  </a:cubicBezTo>
                  <a:cubicBezTo>
                    <a:pt x="182" y="167"/>
                    <a:pt x="181" y="168"/>
                    <a:pt x="181" y="166"/>
                  </a:cubicBezTo>
                  <a:cubicBezTo>
                    <a:pt x="181" y="166"/>
                    <a:pt x="181" y="164"/>
                    <a:pt x="182" y="164"/>
                  </a:cubicBezTo>
                  <a:cubicBezTo>
                    <a:pt x="183" y="164"/>
                    <a:pt x="187" y="165"/>
                    <a:pt x="188" y="166"/>
                  </a:cubicBezTo>
                  <a:cubicBezTo>
                    <a:pt x="190" y="167"/>
                    <a:pt x="191" y="168"/>
                    <a:pt x="193" y="169"/>
                  </a:cubicBezTo>
                  <a:cubicBezTo>
                    <a:pt x="196" y="169"/>
                    <a:pt x="197" y="167"/>
                    <a:pt x="199" y="166"/>
                  </a:cubicBezTo>
                  <a:cubicBezTo>
                    <a:pt x="201" y="166"/>
                    <a:pt x="203" y="167"/>
                    <a:pt x="204" y="165"/>
                  </a:cubicBezTo>
                  <a:cubicBezTo>
                    <a:pt x="206" y="164"/>
                    <a:pt x="208" y="165"/>
                    <a:pt x="210" y="163"/>
                  </a:cubicBezTo>
                  <a:cubicBezTo>
                    <a:pt x="212" y="162"/>
                    <a:pt x="214" y="160"/>
                    <a:pt x="216" y="160"/>
                  </a:cubicBezTo>
                  <a:cubicBezTo>
                    <a:pt x="218" y="159"/>
                    <a:pt x="220" y="158"/>
                    <a:pt x="221" y="157"/>
                  </a:cubicBezTo>
                  <a:cubicBezTo>
                    <a:pt x="222" y="156"/>
                    <a:pt x="223" y="155"/>
                    <a:pt x="225" y="154"/>
                  </a:cubicBezTo>
                  <a:cubicBezTo>
                    <a:pt x="225" y="154"/>
                    <a:pt x="226" y="154"/>
                    <a:pt x="226" y="154"/>
                  </a:cubicBezTo>
                  <a:cubicBezTo>
                    <a:pt x="227" y="154"/>
                    <a:pt x="227" y="153"/>
                    <a:pt x="228" y="153"/>
                  </a:cubicBezTo>
                  <a:cubicBezTo>
                    <a:pt x="228" y="153"/>
                    <a:pt x="228" y="153"/>
                    <a:pt x="228" y="153"/>
                  </a:cubicBezTo>
                  <a:cubicBezTo>
                    <a:pt x="229" y="152"/>
                    <a:pt x="229" y="152"/>
                    <a:pt x="230" y="151"/>
                  </a:cubicBezTo>
                  <a:cubicBezTo>
                    <a:pt x="231" y="151"/>
                    <a:pt x="232" y="151"/>
                    <a:pt x="233" y="151"/>
                  </a:cubicBezTo>
                  <a:cubicBezTo>
                    <a:pt x="234" y="150"/>
                    <a:pt x="234" y="149"/>
                    <a:pt x="236" y="149"/>
                  </a:cubicBezTo>
                  <a:cubicBezTo>
                    <a:pt x="237" y="148"/>
                    <a:pt x="237" y="149"/>
                    <a:pt x="238" y="148"/>
                  </a:cubicBezTo>
                  <a:cubicBezTo>
                    <a:pt x="240" y="146"/>
                    <a:pt x="241" y="147"/>
                    <a:pt x="244" y="146"/>
                  </a:cubicBezTo>
                  <a:cubicBezTo>
                    <a:pt x="245" y="146"/>
                    <a:pt x="245" y="145"/>
                    <a:pt x="246" y="144"/>
                  </a:cubicBezTo>
                  <a:cubicBezTo>
                    <a:pt x="247" y="144"/>
                    <a:pt x="248" y="144"/>
                    <a:pt x="249" y="144"/>
                  </a:cubicBezTo>
                  <a:cubicBezTo>
                    <a:pt x="251" y="143"/>
                    <a:pt x="251" y="143"/>
                    <a:pt x="252" y="142"/>
                  </a:cubicBezTo>
                  <a:cubicBezTo>
                    <a:pt x="253" y="141"/>
                    <a:pt x="253" y="140"/>
                    <a:pt x="254" y="140"/>
                  </a:cubicBezTo>
                  <a:cubicBezTo>
                    <a:pt x="255" y="140"/>
                    <a:pt x="256" y="140"/>
                    <a:pt x="257" y="140"/>
                  </a:cubicBezTo>
                  <a:cubicBezTo>
                    <a:pt x="258" y="139"/>
                    <a:pt x="257" y="138"/>
                    <a:pt x="258" y="138"/>
                  </a:cubicBezTo>
                  <a:cubicBezTo>
                    <a:pt x="260" y="137"/>
                    <a:pt x="262" y="137"/>
                    <a:pt x="264" y="137"/>
                  </a:cubicBezTo>
                  <a:cubicBezTo>
                    <a:pt x="266" y="137"/>
                    <a:pt x="268" y="136"/>
                    <a:pt x="270" y="135"/>
                  </a:cubicBezTo>
                  <a:cubicBezTo>
                    <a:pt x="272" y="134"/>
                    <a:pt x="273" y="133"/>
                    <a:pt x="275" y="133"/>
                  </a:cubicBezTo>
                  <a:cubicBezTo>
                    <a:pt x="278" y="132"/>
                    <a:pt x="278" y="132"/>
                    <a:pt x="280" y="130"/>
                  </a:cubicBezTo>
                  <a:cubicBezTo>
                    <a:pt x="282" y="128"/>
                    <a:pt x="283" y="129"/>
                    <a:pt x="286" y="129"/>
                  </a:cubicBezTo>
                  <a:cubicBezTo>
                    <a:pt x="288" y="129"/>
                    <a:pt x="290" y="128"/>
                    <a:pt x="292" y="128"/>
                  </a:cubicBezTo>
                  <a:cubicBezTo>
                    <a:pt x="294" y="127"/>
                    <a:pt x="302" y="125"/>
                    <a:pt x="303" y="129"/>
                  </a:cubicBezTo>
                  <a:cubicBezTo>
                    <a:pt x="304" y="130"/>
                    <a:pt x="302" y="132"/>
                    <a:pt x="301" y="133"/>
                  </a:cubicBezTo>
                  <a:cubicBezTo>
                    <a:pt x="300" y="134"/>
                    <a:pt x="299" y="136"/>
                    <a:pt x="298" y="136"/>
                  </a:cubicBezTo>
                  <a:cubicBezTo>
                    <a:pt x="297" y="137"/>
                    <a:pt x="296" y="138"/>
                    <a:pt x="295" y="138"/>
                  </a:cubicBezTo>
                  <a:cubicBezTo>
                    <a:pt x="293" y="140"/>
                    <a:pt x="294" y="144"/>
                    <a:pt x="294" y="146"/>
                  </a:cubicBezTo>
                  <a:cubicBezTo>
                    <a:pt x="294" y="152"/>
                    <a:pt x="294" y="157"/>
                    <a:pt x="299" y="159"/>
                  </a:cubicBezTo>
                  <a:cubicBezTo>
                    <a:pt x="299" y="162"/>
                    <a:pt x="299" y="163"/>
                    <a:pt x="300" y="165"/>
                  </a:cubicBezTo>
                  <a:cubicBezTo>
                    <a:pt x="301" y="167"/>
                    <a:pt x="302" y="169"/>
                    <a:pt x="302" y="171"/>
                  </a:cubicBezTo>
                  <a:cubicBezTo>
                    <a:pt x="303" y="171"/>
                    <a:pt x="305" y="171"/>
                    <a:pt x="306" y="171"/>
                  </a:cubicBezTo>
                  <a:cubicBezTo>
                    <a:pt x="307" y="170"/>
                    <a:pt x="308" y="168"/>
                    <a:pt x="309" y="167"/>
                  </a:cubicBezTo>
                  <a:cubicBezTo>
                    <a:pt x="312" y="167"/>
                    <a:pt x="311" y="172"/>
                    <a:pt x="311" y="174"/>
                  </a:cubicBezTo>
                  <a:cubicBezTo>
                    <a:pt x="310" y="179"/>
                    <a:pt x="305" y="183"/>
                    <a:pt x="300" y="182"/>
                  </a:cubicBezTo>
                  <a:cubicBezTo>
                    <a:pt x="299" y="183"/>
                    <a:pt x="296" y="183"/>
                    <a:pt x="295" y="184"/>
                  </a:cubicBezTo>
                  <a:cubicBezTo>
                    <a:pt x="293" y="185"/>
                    <a:pt x="292" y="186"/>
                    <a:pt x="290" y="186"/>
                  </a:cubicBezTo>
                  <a:cubicBezTo>
                    <a:pt x="288" y="187"/>
                    <a:pt x="281" y="186"/>
                    <a:pt x="280" y="184"/>
                  </a:cubicBezTo>
                  <a:cubicBezTo>
                    <a:pt x="277" y="185"/>
                    <a:pt x="276" y="185"/>
                    <a:pt x="275" y="188"/>
                  </a:cubicBezTo>
                  <a:cubicBezTo>
                    <a:pt x="274" y="190"/>
                    <a:pt x="275" y="193"/>
                    <a:pt x="274" y="194"/>
                  </a:cubicBezTo>
                  <a:cubicBezTo>
                    <a:pt x="274" y="195"/>
                    <a:pt x="270" y="196"/>
                    <a:pt x="269" y="197"/>
                  </a:cubicBezTo>
                  <a:cubicBezTo>
                    <a:pt x="268" y="198"/>
                    <a:pt x="265" y="201"/>
                    <a:pt x="264" y="201"/>
                  </a:cubicBezTo>
                  <a:cubicBezTo>
                    <a:pt x="264" y="202"/>
                    <a:pt x="264" y="202"/>
                    <a:pt x="265" y="201"/>
                  </a:cubicBezTo>
                  <a:cubicBezTo>
                    <a:pt x="264" y="202"/>
                    <a:pt x="263" y="203"/>
                    <a:pt x="262" y="204"/>
                  </a:cubicBezTo>
                  <a:cubicBezTo>
                    <a:pt x="260" y="204"/>
                    <a:pt x="259" y="204"/>
                    <a:pt x="257" y="204"/>
                  </a:cubicBezTo>
                  <a:cubicBezTo>
                    <a:pt x="255" y="205"/>
                    <a:pt x="255" y="206"/>
                    <a:pt x="254" y="207"/>
                  </a:cubicBezTo>
                  <a:cubicBezTo>
                    <a:pt x="253" y="208"/>
                    <a:pt x="251" y="209"/>
                    <a:pt x="250" y="210"/>
                  </a:cubicBezTo>
                  <a:cubicBezTo>
                    <a:pt x="249" y="211"/>
                    <a:pt x="248" y="213"/>
                    <a:pt x="246" y="213"/>
                  </a:cubicBezTo>
                  <a:cubicBezTo>
                    <a:pt x="245" y="214"/>
                    <a:pt x="244" y="213"/>
                    <a:pt x="242" y="214"/>
                  </a:cubicBezTo>
                  <a:cubicBezTo>
                    <a:pt x="241" y="214"/>
                    <a:pt x="238" y="214"/>
                    <a:pt x="236" y="216"/>
                  </a:cubicBezTo>
                  <a:cubicBezTo>
                    <a:pt x="235" y="217"/>
                    <a:pt x="235" y="219"/>
                    <a:pt x="235" y="221"/>
                  </a:cubicBezTo>
                  <a:cubicBezTo>
                    <a:pt x="233" y="221"/>
                    <a:pt x="231" y="224"/>
                    <a:pt x="230" y="226"/>
                  </a:cubicBezTo>
                  <a:cubicBezTo>
                    <a:pt x="229" y="227"/>
                    <a:pt x="227" y="229"/>
                    <a:pt x="225" y="230"/>
                  </a:cubicBezTo>
                  <a:cubicBezTo>
                    <a:pt x="218" y="234"/>
                    <a:pt x="209" y="236"/>
                    <a:pt x="205" y="244"/>
                  </a:cubicBezTo>
                  <a:cubicBezTo>
                    <a:pt x="205" y="246"/>
                    <a:pt x="205" y="248"/>
                    <a:pt x="204" y="250"/>
                  </a:cubicBezTo>
                  <a:cubicBezTo>
                    <a:pt x="204" y="252"/>
                    <a:pt x="201" y="253"/>
                    <a:pt x="200" y="255"/>
                  </a:cubicBezTo>
                  <a:cubicBezTo>
                    <a:pt x="199" y="255"/>
                    <a:pt x="199" y="256"/>
                    <a:pt x="198" y="256"/>
                  </a:cubicBezTo>
                  <a:cubicBezTo>
                    <a:pt x="197" y="256"/>
                    <a:pt x="196" y="256"/>
                    <a:pt x="195" y="255"/>
                  </a:cubicBezTo>
                  <a:cubicBezTo>
                    <a:pt x="195" y="253"/>
                    <a:pt x="196" y="251"/>
                    <a:pt x="195" y="249"/>
                  </a:cubicBezTo>
                  <a:cubicBezTo>
                    <a:pt x="194" y="249"/>
                    <a:pt x="192" y="249"/>
                    <a:pt x="191" y="250"/>
                  </a:cubicBezTo>
                  <a:cubicBezTo>
                    <a:pt x="188" y="254"/>
                    <a:pt x="189" y="260"/>
                    <a:pt x="187" y="264"/>
                  </a:cubicBezTo>
                  <a:cubicBezTo>
                    <a:pt x="185" y="266"/>
                    <a:pt x="183" y="266"/>
                    <a:pt x="181" y="268"/>
                  </a:cubicBezTo>
                  <a:cubicBezTo>
                    <a:pt x="181" y="268"/>
                    <a:pt x="174" y="280"/>
                    <a:pt x="174" y="280"/>
                  </a:cubicBezTo>
                  <a:cubicBezTo>
                    <a:pt x="176" y="284"/>
                    <a:pt x="179" y="283"/>
                    <a:pt x="175" y="287"/>
                  </a:cubicBezTo>
                  <a:cubicBezTo>
                    <a:pt x="172" y="290"/>
                    <a:pt x="172" y="290"/>
                    <a:pt x="173" y="294"/>
                  </a:cubicBezTo>
                  <a:cubicBezTo>
                    <a:pt x="175" y="300"/>
                    <a:pt x="172" y="305"/>
                    <a:pt x="166" y="306"/>
                  </a:cubicBezTo>
                  <a:cubicBezTo>
                    <a:pt x="163" y="306"/>
                    <a:pt x="162" y="306"/>
                    <a:pt x="160" y="303"/>
                  </a:cubicBezTo>
                  <a:cubicBezTo>
                    <a:pt x="159" y="302"/>
                    <a:pt x="158" y="298"/>
                    <a:pt x="160" y="297"/>
                  </a:cubicBezTo>
                  <a:cubicBezTo>
                    <a:pt x="157" y="299"/>
                    <a:pt x="155" y="299"/>
                    <a:pt x="152" y="300"/>
                  </a:cubicBezTo>
                  <a:cubicBezTo>
                    <a:pt x="151" y="302"/>
                    <a:pt x="152" y="304"/>
                    <a:pt x="154" y="305"/>
                  </a:cubicBezTo>
                  <a:cubicBezTo>
                    <a:pt x="152" y="310"/>
                    <a:pt x="146" y="309"/>
                    <a:pt x="143" y="313"/>
                  </a:cubicBezTo>
                  <a:cubicBezTo>
                    <a:pt x="141" y="316"/>
                    <a:pt x="142" y="317"/>
                    <a:pt x="142" y="320"/>
                  </a:cubicBezTo>
                  <a:cubicBezTo>
                    <a:pt x="141" y="322"/>
                    <a:pt x="138" y="321"/>
                    <a:pt x="138" y="324"/>
                  </a:cubicBezTo>
                  <a:cubicBezTo>
                    <a:pt x="136" y="325"/>
                    <a:pt x="131" y="327"/>
                    <a:pt x="130" y="328"/>
                  </a:cubicBezTo>
                  <a:cubicBezTo>
                    <a:pt x="129" y="331"/>
                    <a:pt x="130" y="329"/>
                    <a:pt x="131" y="331"/>
                  </a:cubicBezTo>
                  <a:cubicBezTo>
                    <a:pt x="131" y="332"/>
                    <a:pt x="133" y="335"/>
                    <a:pt x="133" y="335"/>
                  </a:cubicBezTo>
                  <a:cubicBezTo>
                    <a:pt x="137" y="338"/>
                    <a:pt x="140" y="334"/>
                    <a:pt x="140" y="341"/>
                  </a:cubicBezTo>
                  <a:cubicBezTo>
                    <a:pt x="139" y="344"/>
                    <a:pt x="139" y="347"/>
                    <a:pt x="140" y="350"/>
                  </a:cubicBezTo>
                  <a:cubicBezTo>
                    <a:pt x="143" y="350"/>
                    <a:pt x="145" y="350"/>
                    <a:pt x="145" y="351"/>
                  </a:cubicBezTo>
                  <a:cubicBezTo>
                    <a:pt x="148" y="352"/>
                    <a:pt x="150" y="354"/>
                    <a:pt x="153" y="355"/>
                  </a:cubicBezTo>
                  <a:cubicBezTo>
                    <a:pt x="155" y="351"/>
                    <a:pt x="155" y="348"/>
                    <a:pt x="158" y="345"/>
                  </a:cubicBezTo>
                  <a:cubicBezTo>
                    <a:pt x="160" y="344"/>
                    <a:pt x="161" y="343"/>
                    <a:pt x="163" y="341"/>
                  </a:cubicBezTo>
                  <a:cubicBezTo>
                    <a:pt x="164" y="338"/>
                    <a:pt x="163" y="335"/>
                    <a:pt x="160" y="335"/>
                  </a:cubicBezTo>
                  <a:cubicBezTo>
                    <a:pt x="161" y="332"/>
                    <a:pt x="165" y="332"/>
                    <a:pt x="167" y="331"/>
                  </a:cubicBezTo>
                  <a:cubicBezTo>
                    <a:pt x="170" y="330"/>
                    <a:pt x="172" y="329"/>
                    <a:pt x="175" y="329"/>
                  </a:cubicBezTo>
                  <a:cubicBezTo>
                    <a:pt x="178" y="329"/>
                    <a:pt x="180" y="329"/>
                    <a:pt x="182" y="330"/>
                  </a:cubicBezTo>
                  <a:cubicBezTo>
                    <a:pt x="184" y="331"/>
                    <a:pt x="185" y="331"/>
                    <a:pt x="186" y="331"/>
                  </a:cubicBezTo>
                  <a:cubicBezTo>
                    <a:pt x="187" y="331"/>
                    <a:pt x="188" y="330"/>
                    <a:pt x="189" y="330"/>
                  </a:cubicBezTo>
                  <a:cubicBezTo>
                    <a:pt x="191" y="330"/>
                    <a:pt x="190" y="331"/>
                    <a:pt x="192" y="331"/>
                  </a:cubicBezTo>
                  <a:cubicBezTo>
                    <a:pt x="193" y="331"/>
                    <a:pt x="194" y="331"/>
                    <a:pt x="195" y="330"/>
                  </a:cubicBezTo>
                  <a:cubicBezTo>
                    <a:pt x="197" y="329"/>
                    <a:pt x="199" y="329"/>
                    <a:pt x="202" y="329"/>
                  </a:cubicBezTo>
                  <a:cubicBezTo>
                    <a:pt x="204" y="329"/>
                    <a:pt x="207" y="329"/>
                    <a:pt x="209" y="328"/>
                  </a:cubicBezTo>
                  <a:cubicBezTo>
                    <a:pt x="210" y="327"/>
                    <a:pt x="209" y="325"/>
                    <a:pt x="210" y="324"/>
                  </a:cubicBezTo>
                  <a:cubicBezTo>
                    <a:pt x="210" y="323"/>
                    <a:pt x="211" y="323"/>
                    <a:pt x="211" y="321"/>
                  </a:cubicBezTo>
                  <a:cubicBezTo>
                    <a:pt x="212" y="321"/>
                    <a:pt x="215" y="315"/>
                    <a:pt x="216" y="315"/>
                  </a:cubicBezTo>
                  <a:cubicBezTo>
                    <a:pt x="217" y="316"/>
                    <a:pt x="218" y="316"/>
                    <a:pt x="219" y="317"/>
                  </a:cubicBezTo>
                  <a:cubicBezTo>
                    <a:pt x="219" y="321"/>
                    <a:pt x="218" y="326"/>
                    <a:pt x="218" y="330"/>
                  </a:cubicBezTo>
                  <a:cubicBezTo>
                    <a:pt x="223" y="331"/>
                    <a:pt x="226" y="332"/>
                    <a:pt x="230" y="333"/>
                  </a:cubicBezTo>
                  <a:cubicBezTo>
                    <a:pt x="230" y="330"/>
                    <a:pt x="230" y="324"/>
                    <a:pt x="231" y="324"/>
                  </a:cubicBezTo>
                  <a:cubicBezTo>
                    <a:pt x="233" y="323"/>
                    <a:pt x="235" y="324"/>
                    <a:pt x="237" y="323"/>
                  </a:cubicBezTo>
                  <a:cubicBezTo>
                    <a:pt x="239" y="323"/>
                    <a:pt x="238" y="322"/>
                    <a:pt x="239" y="320"/>
                  </a:cubicBezTo>
                  <a:cubicBezTo>
                    <a:pt x="240" y="318"/>
                    <a:pt x="242" y="317"/>
                    <a:pt x="244" y="316"/>
                  </a:cubicBezTo>
                  <a:cubicBezTo>
                    <a:pt x="245" y="315"/>
                    <a:pt x="244" y="315"/>
                    <a:pt x="245" y="314"/>
                  </a:cubicBezTo>
                  <a:cubicBezTo>
                    <a:pt x="245" y="314"/>
                    <a:pt x="245" y="312"/>
                    <a:pt x="245" y="311"/>
                  </a:cubicBezTo>
                  <a:cubicBezTo>
                    <a:pt x="247" y="311"/>
                    <a:pt x="247" y="309"/>
                    <a:pt x="247" y="308"/>
                  </a:cubicBezTo>
                  <a:cubicBezTo>
                    <a:pt x="248" y="305"/>
                    <a:pt x="248" y="305"/>
                    <a:pt x="250" y="303"/>
                  </a:cubicBezTo>
                  <a:cubicBezTo>
                    <a:pt x="253" y="301"/>
                    <a:pt x="256" y="301"/>
                    <a:pt x="255" y="296"/>
                  </a:cubicBezTo>
                  <a:cubicBezTo>
                    <a:pt x="255" y="293"/>
                    <a:pt x="252" y="291"/>
                    <a:pt x="253" y="287"/>
                  </a:cubicBezTo>
                  <a:cubicBezTo>
                    <a:pt x="255" y="284"/>
                    <a:pt x="257" y="283"/>
                    <a:pt x="259" y="281"/>
                  </a:cubicBezTo>
                  <a:cubicBezTo>
                    <a:pt x="261" y="279"/>
                    <a:pt x="261" y="276"/>
                    <a:pt x="261" y="273"/>
                  </a:cubicBezTo>
                  <a:cubicBezTo>
                    <a:pt x="257" y="273"/>
                    <a:pt x="259" y="270"/>
                    <a:pt x="259" y="267"/>
                  </a:cubicBezTo>
                  <a:cubicBezTo>
                    <a:pt x="258" y="266"/>
                    <a:pt x="258" y="265"/>
                    <a:pt x="257" y="263"/>
                  </a:cubicBezTo>
                  <a:cubicBezTo>
                    <a:pt x="257" y="262"/>
                    <a:pt x="257" y="262"/>
                    <a:pt x="256" y="260"/>
                  </a:cubicBezTo>
                  <a:cubicBezTo>
                    <a:pt x="256" y="257"/>
                    <a:pt x="254" y="257"/>
                    <a:pt x="254" y="254"/>
                  </a:cubicBezTo>
                  <a:cubicBezTo>
                    <a:pt x="254" y="248"/>
                    <a:pt x="253" y="246"/>
                    <a:pt x="257" y="242"/>
                  </a:cubicBezTo>
                  <a:cubicBezTo>
                    <a:pt x="257" y="241"/>
                    <a:pt x="258" y="240"/>
                    <a:pt x="258" y="239"/>
                  </a:cubicBezTo>
                  <a:cubicBezTo>
                    <a:pt x="260" y="236"/>
                    <a:pt x="261" y="234"/>
                    <a:pt x="263" y="233"/>
                  </a:cubicBezTo>
                  <a:cubicBezTo>
                    <a:pt x="265" y="231"/>
                    <a:pt x="267" y="229"/>
                    <a:pt x="270" y="228"/>
                  </a:cubicBezTo>
                  <a:cubicBezTo>
                    <a:pt x="271" y="228"/>
                    <a:pt x="274" y="229"/>
                    <a:pt x="275" y="228"/>
                  </a:cubicBezTo>
                  <a:cubicBezTo>
                    <a:pt x="276" y="223"/>
                    <a:pt x="280" y="221"/>
                    <a:pt x="282" y="217"/>
                  </a:cubicBezTo>
                  <a:cubicBezTo>
                    <a:pt x="283" y="215"/>
                    <a:pt x="286" y="213"/>
                    <a:pt x="288" y="212"/>
                  </a:cubicBezTo>
                  <a:cubicBezTo>
                    <a:pt x="290" y="212"/>
                    <a:pt x="290" y="212"/>
                    <a:pt x="292" y="211"/>
                  </a:cubicBezTo>
                  <a:cubicBezTo>
                    <a:pt x="293" y="210"/>
                    <a:pt x="294" y="210"/>
                    <a:pt x="295" y="209"/>
                  </a:cubicBezTo>
                  <a:cubicBezTo>
                    <a:pt x="299" y="206"/>
                    <a:pt x="300" y="199"/>
                    <a:pt x="306" y="198"/>
                  </a:cubicBezTo>
                  <a:cubicBezTo>
                    <a:pt x="311" y="198"/>
                    <a:pt x="311" y="196"/>
                    <a:pt x="313" y="193"/>
                  </a:cubicBezTo>
                  <a:cubicBezTo>
                    <a:pt x="315" y="188"/>
                    <a:pt x="320" y="181"/>
                    <a:pt x="325" y="178"/>
                  </a:cubicBezTo>
                  <a:cubicBezTo>
                    <a:pt x="326" y="177"/>
                    <a:pt x="328" y="177"/>
                    <a:pt x="330" y="176"/>
                  </a:cubicBezTo>
                  <a:cubicBezTo>
                    <a:pt x="331" y="175"/>
                    <a:pt x="334" y="174"/>
                    <a:pt x="336" y="174"/>
                  </a:cubicBezTo>
                  <a:cubicBezTo>
                    <a:pt x="338" y="174"/>
                    <a:pt x="339" y="174"/>
                    <a:pt x="340" y="174"/>
                  </a:cubicBezTo>
                  <a:cubicBezTo>
                    <a:pt x="342" y="173"/>
                    <a:pt x="343" y="172"/>
                    <a:pt x="344" y="171"/>
                  </a:cubicBezTo>
                  <a:cubicBezTo>
                    <a:pt x="347" y="171"/>
                    <a:pt x="350" y="171"/>
                    <a:pt x="352" y="170"/>
                  </a:cubicBezTo>
                  <a:cubicBezTo>
                    <a:pt x="355" y="168"/>
                    <a:pt x="354" y="166"/>
                    <a:pt x="356" y="164"/>
                  </a:cubicBezTo>
                  <a:cubicBezTo>
                    <a:pt x="356" y="165"/>
                    <a:pt x="358" y="166"/>
                    <a:pt x="359" y="167"/>
                  </a:cubicBezTo>
                  <a:cubicBezTo>
                    <a:pt x="362" y="167"/>
                    <a:pt x="361" y="166"/>
                    <a:pt x="363" y="165"/>
                  </a:cubicBezTo>
                  <a:cubicBezTo>
                    <a:pt x="365" y="164"/>
                    <a:pt x="368" y="164"/>
                    <a:pt x="370" y="165"/>
                  </a:cubicBezTo>
                  <a:cubicBezTo>
                    <a:pt x="371" y="165"/>
                    <a:pt x="371" y="167"/>
                    <a:pt x="372" y="167"/>
                  </a:cubicBezTo>
                  <a:cubicBezTo>
                    <a:pt x="373" y="168"/>
                    <a:pt x="375" y="168"/>
                    <a:pt x="375" y="169"/>
                  </a:cubicBezTo>
                  <a:cubicBezTo>
                    <a:pt x="377" y="171"/>
                    <a:pt x="376" y="174"/>
                    <a:pt x="376" y="176"/>
                  </a:cubicBezTo>
                  <a:cubicBezTo>
                    <a:pt x="380" y="177"/>
                    <a:pt x="383" y="178"/>
                    <a:pt x="387" y="180"/>
                  </a:cubicBezTo>
                  <a:cubicBezTo>
                    <a:pt x="389" y="181"/>
                    <a:pt x="391" y="184"/>
                    <a:pt x="393" y="183"/>
                  </a:cubicBezTo>
                  <a:cubicBezTo>
                    <a:pt x="395" y="182"/>
                    <a:pt x="395" y="180"/>
                    <a:pt x="397" y="179"/>
                  </a:cubicBezTo>
                  <a:cubicBezTo>
                    <a:pt x="396" y="176"/>
                    <a:pt x="393" y="173"/>
                    <a:pt x="391" y="170"/>
                  </a:cubicBezTo>
                  <a:cubicBezTo>
                    <a:pt x="390" y="169"/>
                    <a:pt x="389" y="168"/>
                    <a:pt x="388" y="167"/>
                  </a:cubicBezTo>
                  <a:cubicBezTo>
                    <a:pt x="387" y="166"/>
                    <a:pt x="384" y="164"/>
                    <a:pt x="384" y="164"/>
                  </a:cubicBezTo>
                  <a:cubicBezTo>
                    <a:pt x="384" y="162"/>
                    <a:pt x="383" y="162"/>
                    <a:pt x="382" y="161"/>
                  </a:cubicBezTo>
                  <a:cubicBezTo>
                    <a:pt x="381" y="160"/>
                    <a:pt x="381" y="159"/>
                    <a:pt x="381" y="158"/>
                  </a:cubicBezTo>
                  <a:cubicBezTo>
                    <a:pt x="380" y="157"/>
                    <a:pt x="378" y="157"/>
                    <a:pt x="377" y="157"/>
                  </a:cubicBezTo>
                  <a:cubicBezTo>
                    <a:pt x="376" y="154"/>
                    <a:pt x="372" y="139"/>
                    <a:pt x="378" y="139"/>
                  </a:cubicBezTo>
                  <a:cubicBezTo>
                    <a:pt x="379" y="137"/>
                    <a:pt x="380" y="134"/>
                    <a:pt x="383" y="134"/>
                  </a:cubicBezTo>
                  <a:cubicBezTo>
                    <a:pt x="385" y="130"/>
                    <a:pt x="393" y="126"/>
                    <a:pt x="392" y="120"/>
                  </a:cubicBezTo>
                  <a:cubicBezTo>
                    <a:pt x="395" y="119"/>
                    <a:pt x="396" y="118"/>
                    <a:pt x="399" y="117"/>
                  </a:cubicBezTo>
                  <a:cubicBezTo>
                    <a:pt x="401" y="117"/>
                    <a:pt x="404" y="118"/>
                    <a:pt x="406" y="118"/>
                  </a:cubicBezTo>
                  <a:cubicBezTo>
                    <a:pt x="406" y="115"/>
                    <a:pt x="406" y="110"/>
                    <a:pt x="407" y="108"/>
                  </a:cubicBezTo>
                  <a:cubicBezTo>
                    <a:pt x="407" y="108"/>
                    <a:pt x="408" y="108"/>
                    <a:pt x="408" y="108"/>
                  </a:cubicBezTo>
                  <a:close/>
                </a:path>
              </a:pathLst>
            </a:custGeom>
            <a:solidFill>
              <a:schemeClr val="accent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8" name="Freeform 27"/>
            <p:cNvSpPr>
              <a:spLocks/>
            </p:cNvSpPr>
            <p:nvPr/>
          </p:nvSpPr>
          <p:spPr bwMode="auto">
            <a:xfrm>
              <a:off x="4337320" y="3237786"/>
              <a:ext cx="473448" cy="165221"/>
            </a:xfrm>
            <a:custGeom>
              <a:avLst/>
              <a:gdLst>
                <a:gd name="T0" fmla="*/ 217 w 218"/>
                <a:gd name="T1" fmla="*/ 62 h 76"/>
                <a:gd name="T2" fmla="*/ 205 w 218"/>
                <a:gd name="T3" fmla="*/ 45 h 76"/>
                <a:gd name="T4" fmla="*/ 198 w 218"/>
                <a:gd name="T5" fmla="*/ 32 h 76"/>
                <a:gd name="T6" fmla="*/ 181 w 218"/>
                <a:gd name="T7" fmla="*/ 26 h 76"/>
                <a:gd name="T8" fmla="*/ 173 w 218"/>
                <a:gd name="T9" fmla="*/ 19 h 76"/>
                <a:gd name="T10" fmla="*/ 173 w 218"/>
                <a:gd name="T11" fmla="*/ 5 h 76"/>
                <a:gd name="T12" fmla="*/ 168 w 218"/>
                <a:gd name="T13" fmla="*/ 3 h 76"/>
                <a:gd name="T14" fmla="*/ 144 w 218"/>
                <a:gd name="T15" fmla="*/ 2 h 76"/>
                <a:gd name="T16" fmla="*/ 139 w 218"/>
                <a:gd name="T17" fmla="*/ 16 h 76"/>
                <a:gd name="T18" fmla="*/ 128 w 218"/>
                <a:gd name="T19" fmla="*/ 8 h 76"/>
                <a:gd name="T20" fmla="*/ 123 w 218"/>
                <a:gd name="T21" fmla="*/ 20 h 76"/>
                <a:gd name="T22" fmla="*/ 109 w 218"/>
                <a:gd name="T23" fmla="*/ 26 h 76"/>
                <a:gd name="T24" fmla="*/ 101 w 218"/>
                <a:gd name="T25" fmla="*/ 28 h 76"/>
                <a:gd name="T26" fmla="*/ 96 w 218"/>
                <a:gd name="T27" fmla="*/ 21 h 76"/>
                <a:gd name="T28" fmla="*/ 89 w 218"/>
                <a:gd name="T29" fmla="*/ 19 h 76"/>
                <a:gd name="T30" fmla="*/ 73 w 218"/>
                <a:gd name="T31" fmla="*/ 14 h 76"/>
                <a:gd name="T32" fmla="*/ 54 w 218"/>
                <a:gd name="T33" fmla="*/ 15 h 76"/>
                <a:gd name="T34" fmla="*/ 41 w 218"/>
                <a:gd name="T35" fmla="*/ 13 h 76"/>
                <a:gd name="T36" fmla="*/ 15 w 218"/>
                <a:gd name="T37" fmla="*/ 18 h 76"/>
                <a:gd name="T38" fmla="*/ 4 w 218"/>
                <a:gd name="T39" fmla="*/ 26 h 76"/>
                <a:gd name="T40" fmla="*/ 7 w 218"/>
                <a:gd name="T41" fmla="*/ 31 h 76"/>
                <a:gd name="T42" fmla="*/ 0 w 218"/>
                <a:gd name="T43" fmla="*/ 44 h 76"/>
                <a:gd name="T44" fmla="*/ 13 w 218"/>
                <a:gd name="T45" fmla="*/ 60 h 76"/>
                <a:gd name="T46" fmla="*/ 35 w 218"/>
                <a:gd name="T47" fmla="*/ 67 h 76"/>
                <a:gd name="T48" fmla="*/ 64 w 218"/>
                <a:gd name="T49" fmla="*/ 69 h 76"/>
                <a:gd name="T50" fmla="*/ 94 w 218"/>
                <a:gd name="T51" fmla="*/ 68 h 76"/>
                <a:gd name="T52" fmla="*/ 112 w 218"/>
                <a:gd name="T53" fmla="*/ 67 h 76"/>
                <a:gd name="T54" fmla="*/ 129 w 218"/>
                <a:gd name="T55" fmla="*/ 70 h 76"/>
                <a:gd name="T56" fmla="*/ 132 w 218"/>
                <a:gd name="T57" fmla="*/ 71 h 76"/>
                <a:gd name="T58" fmla="*/ 144 w 218"/>
                <a:gd name="T59" fmla="*/ 68 h 76"/>
                <a:gd name="T60" fmla="*/ 169 w 218"/>
                <a:gd name="T61" fmla="*/ 68 h 76"/>
                <a:gd name="T62" fmla="*/ 193 w 218"/>
                <a:gd name="T63" fmla="*/ 76 h 76"/>
                <a:gd name="T64" fmla="*/ 202 w 218"/>
                <a:gd name="T65" fmla="*/ 73 h 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218" h="76">
                  <a:moveTo>
                    <a:pt x="212" y="64"/>
                  </a:moveTo>
                  <a:cubicBezTo>
                    <a:pt x="213" y="63"/>
                    <a:pt x="215" y="63"/>
                    <a:pt x="217" y="62"/>
                  </a:cubicBezTo>
                  <a:cubicBezTo>
                    <a:pt x="217" y="60"/>
                    <a:pt x="218" y="56"/>
                    <a:pt x="216" y="54"/>
                  </a:cubicBezTo>
                  <a:cubicBezTo>
                    <a:pt x="213" y="50"/>
                    <a:pt x="206" y="50"/>
                    <a:pt x="205" y="45"/>
                  </a:cubicBezTo>
                  <a:cubicBezTo>
                    <a:pt x="204" y="42"/>
                    <a:pt x="205" y="34"/>
                    <a:pt x="208" y="33"/>
                  </a:cubicBezTo>
                  <a:cubicBezTo>
                    <a:pt x="205" y="34"/>
                    <a:pt x="201" y="33"/>
                    <a:pt x="198" y="32"/>
                  </a:cubicBezTo>
                  <a:cubicBezTo>
                    <a:pt x="195" y="30"/>
                    <a:pt x="196" y="26"/>
                    <a:pt x="192" y="25"/>
                  </a:cubicBezTo>
                  <a:cubicBezTo>
                    <a:pt x="188" y="24"/>
                    <a:pt x="184" y="25"/>
                    <a:pt x="181" y="26"/>
                  </a:cubicBezTo>
                  <a:cubicBezTo>
                    <a:pt x="178" y="26"/>
                    <a:pt x="176" y="30"/>
                    <a:pt x="172" y="29"/>
                  </a:cubicBezTo>
                  <a:cubicBezTo>
                    <a:pt x="172" y="25"/>
                    <a:pt x="173" y="22"/>
                    <a:pt x="173" y="19"/>
                  </a:cubicBezTo>
                  <a:cubicBezTo>
                    <a:pt x="174" y="15"/>
                    <a:pt x="175" y="12"/>
                    <a:pt x="170" y="10"/>
                  </a:cubicBezTo>
                  <a:cubicBezTo>
                    <a:pt x="170" y="9"/>
                    <a:pt x="172" y="6"/>
                    <a:pt x="173" y="5"/>
                  </a:cubicBezTo>
                  <a:cubicBezTo>
                    <a:pt x="175" y="4"/>
                    <a:pt x="178" y="5"/>
                    <a:pt x="178" y="2"/>
                  </a:cubicBezTo>
                  <a:cubicBezTo>
                    <a:pt x="175" y="1"/>
                    <a:pt x="171" y="2"/>
                    <a:pt x="168" y="3"/>
                  </a:cubicBezTo>
                  <a:cubicBezTo>
                    <a:pt x="165" y="3"/>
                    <a:pt x="163" y="2"/>
                    <a:pt x="160" y="3"/>
                  </a:cubicBezTo>
                  <a:cubicBezTo>
                    <a:pt x="156" y="9"/>
                    <a:pt x="149" y="0"/>
                    <a:pt x="144" y="2"/>
                  </a:cubicBezTo>
                  <a:cubicBezTo>
                    <a:pt x="140" y="4"/>
                    <a:pt x="143" y="6"/>
                    <a:pt x="142" y="9"/>
                  </a:cubicBezTo>
                  <a:cubicBezTo>
                    <a:pt x="141" y="12"/>
                    <a:pt x="139" y="12"/>
                    <a:pt x="139" y="16"/>
                  </a:cubicBezTo>
                  <a:cubicBezTo>
                    <a:pt x="136" y="15"/>
                    <a:pt x="137" y="10"/>
                    <a:pt x="135" y="9"/>
                  </a:cubicBezTo>
                  <a:cubicBezTo>
                    <a:pt x="133" y="7"/>
                    <a:pt x="131" y="8"/>
                    <a:pt x="128" y="8"/>
                  </a:cubicBezTo>
                  <a:cubicBezTo>
                    <a:pt x="128" y="11"/>
                    <a:pt x="123" y="10"/>
                    <a:pt x="123" y="14"/>
                  </a:cubicBezTo>
                  <a:cubicBezTo>
                    <a:pt x="122" y="17"/>
                    <a:pt x="129" y="19"/>
                    <a:pt x="123" y="20"/>
                  </a:cubicBezTo>
                  <a:cubicBezTo>
                    <a:pt x="118" y="21"/>
                    <a:pt x="114" y="18"/>
                    <a:pt x="113" y="24"/>
                  </a:cubicBezTo>
                  <a:cubicBezTo>
                    <a:pt x="112" y="26"/>
                    <a:pt x="110" y="25"/>
                    <a:pt x="109" y="26"/>
                  </a:cubicBezTo>
                  <a:cubicBezTo>
                    <a:pt x="108" y="27"/>
                    <a:pt x="108" y="29"/>
                    <a:pt x="107" y="31"/>
                  </a:cubicBezTo>
                  <a:cubicBezTo>
                    <a:pt x="104" y="31"/>
                    <a:pt x="102" y="31"/>
                    <a:pt x="101" y="28"/>
                  </a:cubicBezTo>
                  <a:cubicBezTo>
                    <a:pt x="100" y="26"/>
                    <a:pt x="101" y="22"/>
                    <a:pt x="101" y="20"/>
                  </a:cubicBezTo>
                  <a:cubicBezTo>
                    <a:pt x="99" y="20"/>
                    <a:pt x="98" y="20"/>
                    <a:pt x="96" y="21"/>
                  </a:cubicBezTo>
                  <a:cubicBezTo>
                    <a:pt x="95" y="21"/>
                    <a:pt x="95" y="25"/>
                    <a:pt x="93" y="24"/>
                  </a:cubicBezTo>
                  <a:cubicBezTo>
                    <a:pt x="90" y="24"/>
                    <a:pt x="90" y="21"/>
                    <a:pt x="89" y="19"/>
                  </a:cubicBezTo>
                  <a:cubicBezTo>
                    <a:pt x="86" y="16"/>
                    <a:pt x="84" y="18"/>
                    <a:pt x="80" y="17"/>
                  </a:cubicBezTo>
                  <a:cubicBezTo>
                    <a:pt x="78" y="16"/>
                    <a:pt x="76" y="14"/>
                    <a:pt x="73" y="14"/>
                  </a:cubicBezTo>
                  <a:cubicBezTo>
                    <a:pt x="70" y="14"/>
                    <a:pt x="67" y="16"/>
                    <a:pt x="64" y="16"/>
                  </a:cubicBezTo>
                  <a:cubicBezTo>
                    <a:pt x="61" y="16"/>
                    <a:pt x="57" y="15"/>
                    <a:pt x="54" y="15"/>
                  </a:cubicBezTo>
                  <a:cubicBezTo>
                    <a:pt x="51" y="14"/>
                    <a:pt x="51" y="13"/>
                    <a:pt x="48" y="12"/>
                  </a:cubicBezTo>
                  <a:cubicBezTo>
                    <a:pt x="46" y="11"/>
                    <a:pt x="44" y="12"/>
                    <a:pt x="41" y="13"/>
                  </a:cubicBezTo>
                  <a:cubicBezTo>
                    <a:pt x="38" y="13"/>
                    <a:pt x="35" y="13"/>
                    <a:pt x="32" y="13"/>
                  </a:cubicBezTo>
                  <a:cubicBezTo>
                    <a:pt x="32" y="20"/>
                    <a:pt x="19" y="18"/>
                    <a:pt x="15" y="18"/>
                  </a:cubicBezTo>
                  <a:cubicBezTo>
                    <a:pt x="12" y="18"/>
                    <a:pt x="12" y="18"/>
                    <a:pt x="10" y="20"/>
                  </a:cubicBezTo>
                  <a:cubicBezTo>
                    <a:pt x="8" y="22"/>
                    <a:pt x="8" y="25"/>
                    <a:pt x="4" y="26"/>
                  </a:cubicBezTo>
                  <a:cubicBezTo>
                    <a:pt x="4" y="28"/>
                    <a:pt x="4" y="29"/>
                    <a:pt x="4" y="31"/>
                  </a:cubicBezTo>
                  <a:cubicBezTo>
                    <a:pt x="5" y="31"/>
                    <a:pt x="6" y="31"/>
                    <a:pt x="7" y="31"/>
                  </a:cubicBezTo>
                  <a:cubicBezTo>
                    <a:pt x="7" y="34"/>
                    <a:pt x="11" y="42"/>
                    <a:pt x="8" y="44"/>
                  </a:cubicBezTo>
                  <a:cubicBezTo>
                    <a:pt x="7" y="45"/>
                    <a:pt x="3" y="44"/>
                    <a:pt x="0" y="44"/>
                  </a:cubicBezTo>
                  <a:cubicBezTo>
                    <a:pt x="0" y="49"/>
                    <a:pt x="0" y="54"/>
                    <a:pt x="2" y="58"/>
                  </a:cubicBezTo>
                  <a:cubicBezTo>
                    <a:pt x="5" y="62"/>
                    <a:pt x="10" y="60"/>
                    <a:pt x="13" y="60"/>
                  </a:cubicBezTo>
                  <a:cubicBezTo>
                    <a:pt x="19" y="59"/>
                    <a:pt x="21" y="63"/>
                    <a:pt x="25" y="64"/>
                  </a:cubicBezTo>
                  <a:cubicBezTo>
                    <a:pt x="27" y="65"/>
                    <a:pt x="32" y="66"/>
                    <a:pt x="35" y="67"/>
                  </a:cubicBezTo>
                  <a:cubicBezTo>
                    <a:pt x="38" y="68"/>
                    <a:pt x="40" y="69"/>
                    <a:pt x="45" y="69"/>
                  </a:cubicBezTo>
                  <a:cubicBezTo>
                    <a:pt x="51" y="70"/>
                    <a:pt x="58" y="70"/>
                    <a:pt x="64" y="69"/>
                  </a:cubicBezTo>
                  <a:cubicBezTo>
                    <a:pt x="71" y="68"/>
                    <a:pt x="79" y="68"/>
                    <a:pt x="86" y="69"/>
                  </a:cubicBezTo>
                  <a:cubicBezTo>
                    <a:pt x="88" y="69"/>
                    <a:pt x="91" y="68"/>
                    <a:pt x="94" y="68"/>
                  </a:cubicBezTo>
                  <a:cubicBezTo>
                    <a:pt x="97" y="68"/>
                    <a:pt x="100" y="70"/>
                    <a:pt x="103" y="70"/>
                  </a:cubicBezTo>
                  <a:cubicBezTo>
                    <a:pt x="106" y="71"/>
                    <a:pt x="109" y="67"/>
                    <a:pt x="112" y="67"/>
                  </a:cubicBezTo>
                  <a:cubicBezTo>
                    <a:pt x="116" y="67"/>
                    <a:pt x="118" y="71"/>
                    <a:pt x="122" y="71"/>
                  </a:cubicBezTo>
                  <a:cubicBezTo>
                    <a:pt x="125" y="71"/>
                    <a:pt x="126" y="69"/>
                    <a:pt x="129" y="70"/>
                  </a:cubicBezTo>
                  <a:cubicBezTo>
                    <a:pt x="129" y="70"/>
                    <a:pt x="129" y="71"/>
                    <a:pt x="130" y="71"/>
                  </a:cubicBezTo>
                  <a:cubicBezTo>
                    <a:pt x="131" y="71"/>
                    <a:pt x="132" y="71"/>
                    <a:pt x="132" y="71"/>
                  </a:cubicBezTo>
                  <a:cubicBezTo>
                    <a:pt x="134" y="71"/>
                    <a:pt x="140" y="72"/>
                    <a:pt x="142" y="71"/>
                  </a:cubicBezTo>
                  <a:cubicBezTo>
                    <a:pt x="143" y="70"/>
                    <a:pt x="142" y="69"/>
                    <a:pt x="144" y="68"/>
                  </a:cubicBezTo>
                  <a:cubicBezTo>
                    <a:pt x="145" y="67"/>
                    <a:pt x="148" y="68"/>
                    <a:pt x="150" y="68"/>
                  </a:cubicBezTo>
                  <a:cubicBezTo>
                    <a:pt x="156" y="67"/>
                    <a:pt x="162" y="68"/>
                    <a:pt x="169" y="68"/>
                  </a:cubicBezTo>
                  <a:cubicBezTo>
                    <a:pt x="174" y="68"/>
                    <a:pt x="180" y="70"/>
                    <a:pt x="182" y="75"/>
                  </a:cubicBezTo>
                  <a:cubicBezTo>
                    <a:pt x="185" y="75"/>
                    <a:pt x="191" y="74"/>
                    <a:pt x="193" y="76"/>
                  </a:cubicBezTo>
                  <a:cubicBezTo>
                    <a:pt x="193" y="76"/>
                    <a:pt x="193" y="76"/>
                    <a:pt x="193" y="76"/>
                  </a:cubicBezTo>
                  <a:cubicBezTo>
                    <a:pt x="196" y="74"/>
                    <a:pt x="199" y="74"/>
                    <a:pt x="202" y="73"/>
                  </a:cubicBezTo>
                  <a:cubicBezTo>
                    <a:pt x="206" y="71"/>
                    <a:pt x="208" y="66"/>
                    <a:pt x="212" y="6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9" name="Freeform 28"/>
            <p:cNvSpPr>
              <a:spLocks/>
            </p:cNvSpPr>
            <p:nvPr/>
          </p:nvSpPr>
          <p:spPr bwMode="auto">
            <a:xfrm>
              <a:off x="4730241" y="3491864"/>
              <a:ext cx="205485" cy="430407"/>
            </a:xfrm>
            <a:custGeom>
              <a:avLst/>
              <a:gdLst>
                <a:gd name="T0" fmla="*/ 66 w 95"/>
                <a:gd name="T1" fmla="*/ 28 h 198"/>
                <a:gd name="T2" fmla="*/ 52 w 95"/>
                <a:gd name="T3" fmla="*/ 24 h 198"/>
                <a:gd name="T4" fmla="*/ 55 w 95"/>
                <a:gd name="T5" fmla="*/ 14 h 198"/>
                <a:gd name="T6" fmla="*/ 45 w 95"/>
                <a:gd name="T7" fmla="*/ 6 h 198"/>
                <a:gd name="T8" fmla="*/ 31 w 95"/>
                <a:gd name="T9" fmla="*/ 0 h 198"/>
                <a:gd name="T10" fmla="*/ 24 w 95"/>
                <a:gd name="T11" fmla="*/ 15 h 198"/>
                <a:gd name="T12" fmla="*/ 19 w 95"/>
                <a:gd name="T13" fmla="*/ 20 h 198"/>
                <a:gd name="T14" fmla="*/ 9 w 95"/>
                <a:gd name="T15" fmla="*/ 30 h 198"/>
                <a:gd name="T16" fmla="*/ 1 w 95"/>
                <a:gd name="T17" fmla="*/ 22 h 198"/>
                <a:gd name="T18" fmla="*/ 4 w 95"/>
                <a:gd name="T19" fmla="*/ 35 h 198"/>
                <a:gd name="T20" fmla="*/ 6 w 95"/>
                <a:gd name="T21" fmla="*/ 48 h 198"/>
                <a:gd name="T22" fmla="*/ 5 w 95"/>
                <a:gd name="T23" fmla="*/ 59 h 198"/>
                <a:gd name="T24" fmla="*/ 11 w 95"/>
                <a:gd name="T25" fmla="*/ 76 h 198"/>
                <a:gd name="T26" fmla="*/ 16 w 95"/>
                <a:gd name="T27" fmla="*/ 88 h 198"/>
                <a:gd name="T28" fmla="*/ 15 w 95"/>
                <a:gd name="T29" fmla="*/ 110 h 198"/>
                <a:gd name="T30" fmla="*/ 19 w 95"/>
                <a:gd name="T31" fmla="*/ 126 h 198"/>
                <a:gd name="T32" fmla="*/ 27 w 95"/>
                <a:gd name="T33" fmla="*/ 140 h 198"/>
                <a:gd name="T34" fmla="*/ 30 w 95"/>
                <a:gd name="T35" fmla="*/ 150 h 198"/>
                <a:gd name="T36" fmla="*/ 34 w 95"/>
                <a:gd name="T37" fmla="*/ 163 h 198"/>
                <a:gd name="T38" fmla="*/ 38 w 95"/>
                <a:gd name="T39" fmla="*/ 190 h 198"/>
                <a:gd name="T40" fmla="*/ 43 w 95"/>
                <a:gd name="T41" fmla="*/ 188 h 198"/>
                <a:gd name="T42" fmla="*/ 48 w 95"/>
                <a:gd name="T43" fmla="*/ 184 h 198"/>
                <a:gd name="T44" fmla="*/ 55 w 95"/>
                <a:gd name="T45" fmla="*/ 193 h 198"/>
                <a:gd name="T46" fmla="*/ 64 w 95"/>
                <a:gd name="T47" fmla="*/ 197 h 198"/>
                <a:gd name="T48" fmla="*/ 71 w 95"/>
                <a:gd name="T49" fmla="*/ 186 h 198"/>
                <a:gd name="T50" fmla="*/ 80 w 95"/>
                <a:gd name="T51" fmla="*/ 180 h 198"/>
                <a:gd name="T52" fmla="*/ 82 w 95"/>
                <a:gd name="T53" fmla="*/ 176 h 198"/>
                <a:gd name="T54" fmla="*/ 82 w 95"/>
                <a:gd name="T55" fmla="*/ 160 h 198"/>
                <a:gd name="T56" fmla="*/ 77 w 95"/>
                <a:gd name="T57" fmla="*/ 148 h 198"/>
                <a:gd name="T58" fmla="*/ 77 w 95"/>
                <a:gd name="T59" fmla="*/ 126 h 198"/>
                <a:gd name="T60" fmla="*/ 71 w 95"/>
                <a:gd name="T61" fmla="*/ 117 h 198"/>
                <a:gd name="T62" fmla="*/ 82 w 95"/>
                <a:gd name="T63" fmla="*/ 117 h 198"/>
                <a:gd name="T64" fmla="*/ 90 w 95"/>
                <a:gd name="T65" fmla="*/ 108 h 198"/>
                <a:gd name="T66" fmla="*/ 94 w 95"/>
                <a:gd name="T67" fmla="*/ 94 h 198"/>
                <a:gd name="T68" fmla="*/ 92 w 95"/>
                <a:gd name="T69" fmla="*/ 61 h 198"/>
                <a:gd name="T70" fmla="*/ 84 w 95"/>
                <a:gd name="T71" fmla="*/ 41 h 198"/>
                <a:gd name="T72" fmla="*/ 81 w 95"/>
                <a:gd name="T73" fmla="*/ 33 h 198"/>
                <a:gd name="T74" fmla="*/ 81 w 95"/>
                <a:gd name="T75" fmla="*/ 27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5" h="198">
                  <a:moveTo>
                    <a:pt x="71" y="28"/>
                  </a:moveTo>
                  <a:cubicBezTo>
                    <a:pt x="69" y="28"/>
                    <a:pt x="67" y="28"/>
                    <a:pt x="66" y="28"/>
                  </a:cubicBezTo>
                  <a:cubicBezTo>
                    <a:pt x="64" y="27"/>
                    <a:pt x="64" y="26"/>
                    <a:pt x="62" y="26"/>
                  </a:cubicBezTo>
                  <a:cubicBezTo>
                    <a:pt x="58" y="25"/>
                    <a:pt x="55" y="26"/>
                    <a:pt x="52" y="24"/>
                  </a:cubicBezTo>
                  <a:cubicBezTo>
                    <a:pt x="51" y="22"/>
                    <a:pt x="53" y="21"/>
                    <a:pt x="54" y="19"/>
                  </a:cubicBezTo>
                  <a:cubicBezTo>
                    <a:pt x="55" y="18"/>
                    <a:pt x="55" y="16"/>
                    <a:pt x="55" y="14"/>
                  </a:cubicBezTo>
                  <a:cubicBezTo>
                    <a:pt x="55" y="12"/>
                    <a:pt x="54" y="10"/>
                    <a:pt x="52" y="7"/>
                  </a:cubicBezTo>
                  <a:cubicBezTo>
                    <a:pt x="50" y="7"/>
                    <a:pt x="47" y="6"/>
                    <a:pt x="45" y="6"/>
                  </a:cubicBezTo>
                  <a:cubicBezTo>
                    <a:pt x="43" y="7"/>
                    <a:pt x="41" y="10"/>
                    <a:pt x="38" y="10"/>
                  </a:cubicBezTo>
                  <a:cubicBezTo>
                    <a:pt x="37" y="6"/>
                    <a:pt x="32" y="4"/>
                    <a:pt x="31" y="0"/>
                  </a:cubicBezTo>
                  <a:cubicBezTo>
                    <a:pt x="30" y="4"/>
                    <a:pt x="31" y="9"/>
                    <a:pt x="28" y="11"/>
                  </a:cubicBezTo>
                  <a:cubicBezTo>
                    <a:pt x="27" y="13"/>
                    <a:pt x="25" y="13"/>
                    <a:pt x="24" y="15"/>
                  </a:cubicBezTo>
                  <a:cubicBezTo>
                    <a:pt x="23" y="16"/>
                    <a:pt x="24" y="18"/>
                    <a:pt x="24" y="20"/>
                  </a:cubicBezTo>
                  <a:cubicBezTo>
                    <a:pt x="22" y="20"/>
                    <a:pt x="21" y="20"/>
                    <a:pt x="19" y="20"/>
                  </a:cubicBezTo>
                  <a:cubicBezTo>
                    <a:pt x="19" y="23"/>
                    <a:pt x="19" y="25"/>
                    <a:pt x="17" y="27"/>
                  </a:cubicBezTo>
                  <a:cubicBezTo>
                    <a:pt x="15" y="29"/>
                    <a:pt x="12" y="30"/>
                    <a:pt x="9" y="30"/>
                  </a:cubicBezTo>
                  <a:cubicBezTo>
                    <a:pt x="9" y="27"/>
                    <a:pt x="10" y="24"/>
                    <a:pt x="10" y="21"/>
                  </a:cubicBezTo>
                  <a:cubicBezTo>
                    <a:pt x="9" y="21"/>
                    <a:pt x="5" y="21"/>
                    <a:pt x="1" y="22"/>
                  </a:cubicBezTo>
                  <a:cubicBezTo>
                    <a:pt x="0" y="25"/>
                    <a:pt x="0" y="28"/>
                    <a:pt x="1" y="30"/>
                  </a:cubicBezTo>
                  <a:cubicBezTo>
                    <a:pt x="1" y="31"/>
                    <a:pt x="4" y="32"/>
                    <a:pt x="4" y="35"/>
                  </a:cubicBezTo>
                  <a:cubicBezTo>
                    <a:pt x="4" y="37"/>
                    <a:pt x="3" y="39"/>
                    <a:pt x="4" y="41"/>
                  </a:cubicBezTo>
                  <a:cubicBezTo>
                    <a:pt x="4" y="44"/>
                    <a:pt x="6" y="46"/>
                    <a:pt x="6" y="48"/>
                  </a:cubicBezTo>
                  <a:cubicBezTo>
                    <a:pt x="6" y="52"/>
                    <a:pt x="6" y="56"/>
                    <a:pt x="5" y="60"/>
                  </a:cubicBezTo>
                  <a:cubicBezTo>
                    <a:pt x="5" y="59"/>
                    <a:pt x="5" y="59"/>
                    <a:pt x="5" y="59"/>
                  </a:cubicBezTo>
                  <a:cubicBezTo>
                    <a:pt x="9" y="57"/>
                    <a:pt x="9" y="67"/>
                    <a:pt x="11" y="69"/>
                  </a:cubicBezTo>
                  <a:cubicBezTo>
                    <a:pt x="12" y="72"/>
                    <a:pt x="11" y="74"/>
                    <a:pt x="11" y="76"/>
                  </a:cubicBezTo>
                  <a:cubicBezTo>
                    <a:pt x="11" y="78"/>
                    <a:pt x="10" y="80"/>
                    <a:pt x="11" y="82"/>
                  </a:cubicBezTo>
                  <a:cubicBezTo>
                    <a:pt x="13" y="84"/>
                    <a:pt x="15" y="85"/>
                    <a:pt x="16" y="88"/>
                  </a:cubicBezTo>
                  <a:cubicBezTo>
                    <a:pt x="17" y="92"/>
                    <a:pt x="15" y="98"/>
                    <a:pt x="15" y="102"/>
                  </a:cubicBezTo>
                  <a:cubicBezTo>
                    <a:pt x="15" y="105"/>
                    <a:pt x="15" y="107"/>
                    <a:pt x="15" y="110"/>
                  </a:cubicBezTo>
                  <a:cubicBezTo>
                    <a:pt x="15" y="113"/>
                    <a:pt x="16" y="115"/>
                    <a:pt x="17" y="118"/>
                  </a:cubicBezTo>
                  <a:cubicBezTo>
                    <a:pt x="18" y="120"/>
                    <a:pt x="18" y="123"/>
                    <a:pt x="19" y="126"/>
                  </a:cubicBezTo>
                  <a:cubicBezTo>
                    <a:pt x="20" y="127"/>
                    <a:pt x="21" y="128"/>
                    <a:pt x="22" y="130"/>
                  </a:cubicBezTo>
                  <a:cubicBezTo>
                    <a:pt x="24" y="133"/>
                    <a:pt x="25" y="137"/>
                    <a:pt x="27" y="140"/>
                  </a:cubicBezTo>
                  <a:cubicBezTo>
                    <a:pt x="27" y="142"/>
                    <a:pt x="27" y="143"/>
                    <a:pt x="28" y="145"/>
                  </a:cubicBezTo>
                  <a:cubicBezTo>
                    <a:pt x="28" y="147"/>
                    <a:pt x="29" y="148"/>
                    <a:pt x="30" y="150"/>
                  </a:cubicBezTo>
                  <a:cubicBezTo>
                    <a:pt x="31" y="151"/>
                    <a:pt x="31" y="153"/>
                    <a:pt x="31" y="154"/>
                  </a:cubicBezTo>
                  <a:cubicBezTo>
                    <a:pt x="32" y="157"/>
                    <a:pt x="34" y="160"/>
                    <a:pt x="34" y="163"/>
                  </a:cubicBezTo>
                  <a:cubicBezTo>
                    <a:pt x="34" y="169"/>
                    <a:pt x="35" y="177"/>
                    <a:pt x="35" y="183"/>
                  </a:cubicBezTo>
                  <a:cubicBezTo>
                    <a:pt x="35" y="186"/>
                    <a:pt x="38" y="188"/>
                    <a:pt x="38" y="190"/>
                  </a:cubicBezTo>
                  <a:cubicBezTo>
                    <a:pt x="38" y="193"/>
                    <a:pt x="38" y="194"/>
                    <a:pt x="41" y="193"/>
                  </a:cubicBezTo>
                  <a:cubicBezTo>
                    <a:pt x="44" y="192"/>
                    <a:pt x="43" y="190"/>
                    <a:pt x="43" y="188"/>
                  </a:cubicBezTo>
                  <a:cubicBezTo>
                    <a:pt x="43" y="186"/>
                    <a:pt x="42" y="182"/>
                    <a:pt x="45" y="182"/>
                  </a:cubicBezTo>
                  <a:cubicBezTo>
                    <a:pt x="47" y="182"/>
                    <a:pt x="47" y="183"/>
                    <a:pt x="48" y="184"/>
                  </a:cubicBezTo>
                  <a:cubicBezTo>
                    <a:pt x="48" y="185"/>
                    <a:pt x="49" y="186"/>
                    <a:pt x="50" y="186"/>
                  </a:cubicBezTo>
                  <a:cubicBezTo>
                    <a:pt x="53" y="188"/>
                    <a:pt x="54" y="190"/>
                    <a:pt x="55" y="193"/>
                  </a:cubicBezTo>
                  <a:cubicBezTo>
                    <a:pt x="56" y="195"/>
                    <a:pt x="56" y="197"/>
                    <a:pt x="58" y="197"/>
                  </a:cubicBezTo>
                  <a:cubicBezTo>
                    <a:pt x="60" y="198"/>
                    <a:pt x="62" y="197"/>
                    <a:pt x="64" y="197"/>
                  </a:cubicBezTo>
                  <a:cubicBezTo>
                    <a:pt x="65" y="194"/>
                    <a:pt x="65" y="192"/>
                    <a:pt x="67" y="189"/>
                  </a:cubicBezTo>
                  <a:cubicBezTo>
                    <a:pt x="69" y="187"/>
                    <a:pt x="71" y="189"/>
                    <a:pt x="71" y="186"/>
                  </a:cubicBezTo>
                  <a:cubicBezTo>
                    <a:pt x="71" y="183"/>
                    <a:pt x="71" y="181"/>
                    <a:pt x="73" y="179"/>
                  </a:cubicBezTo>
                  <a:cubicBezTo>
                    <a:pt x="76" y="176"/>
                    <a:pt x="77" y="181"/>
                    <a:pt x="80" y="180"/>
                  </a:cubicBezTo>
                  <a:cubicBezTo>
                    <a:pt x="80" y="180"/>
                    <a:pt x="81" y="178"/>
                    <a:pt x="81" y="178"/>
                  </a:cubicBezTo>
                  <a:cubicBezTo>
                    <a:pt x="81" y="177"/>
                    <a:pt x="82" y="177"/>
                    <a:pt x="82" y="176"/>
                  </a:cubicBezTo>
                  <a:cubicBezTo>
                    <a:pt x="83" y="173"/>
                    <a:pt x="81" y="166"/>
                    <a:pt x="84" y="164"/>
                  </a:cubicBezTo>
                  <a:cubicBezTo>
                    <a:pt x="84" y="163"/>
                    <a:pt x="83" y="161"/>
                    <a:pt x="82" y="160"/>
                  </a:cubicBezTo>
                  <a:cubicBezTo>
                    <a:pt x="81" y="159"/>
                    <a:pt x="80" y="158"/>
                    <a:pt x="79" y="156"/>
                  </a:cubicBezTo>
                  <a:cubicBezTo>
                    <a:pt x="77" y="154"/>
                    <a:pt x="77" y="151"/>
                    <a:pt x="77" y="148"/>
                  </a:cubicBezTo>
                  <a:cubicBezTo>
                    <a:pt x="77" y="144"/>
                    <a:pt x="75" y="141"/>
                    <a:pt x="76" y="138"/>
                  </a:cubicBezTo>
                  <a:cubicBezTo>
                    <a:pt x="77" y="134"/>
                    <a:pt x="76" y="130"/>
                    <a:pt x="77" y="126"/>
                  </a:cubicBezTo>
                  <a:cubicBezTo>
                    <a:pt x="74" y="127"/>
                    <a:pt x="73" y="127"/>
                    <a:pt x="72" y="124"/>
                  </a:cubicBezTo>
                  <a:cubicBezTo>
                    <a:pt x="71" y="123"/>
                    <a:pt x="71" y="119"/>
                    <a:pt x="71" y="117"/>
                  </a:cubicBezTo>
                  <a:cubicBezTo>
                    <a:pt x="73" y="116"/>
                    <a:pt x="74" y="117"/>
                    <a:pt x="76" y="118"/>
                  </a:cubicBezTo>
                  <a:cubicBezTo>
                    <a:pt x="78" y="118"/>
                    <a:pt x="80" y="117"/>
                    <a:pt x="82" y="117"/>
                  </a:cubicBezTo>
                  <a:cubicBezTo>
                    <a:pt x="85" y="117"/>
                    <a:pt x="87" y="118"/>
                    <a:pt x="88" y="115"/>
                  </a:cubicBezTo>
                  <a:cubicBezTo>
                    <a:pt x="88" y="112"/>
                    <a:pt x="88" y="110"/>
                    <a:pt x="90" y="108"/>
                  </a:cubicBezTo>
                  <a:cubicBezTo>
                    <a:pt x="91" y="107"/>
                    <a:pt x="92" y="106"/>
                    <a:pt x="92" y="104"/>
                  </a:cubicBezTo>
                  <a:cubicBezTo>
                    <a:pt x="93" y="101"/>
                    <a:pt x="93" y="97"/>
                    <a:pt x="94" y="94"/>
                  </a:cubicBezTo>
                  <a:cubicBezTo>
                    <a:pt x="95" y="88"/>
                    <a:pt x="95" y="82"/>
                    <a:pt x="95" y="76"/>
                  </a:cubicBezTo>
                  <a:cubicBezTo>
                    <a:pt x="95" y="71"/>
                    <a:pt x="94" y="66"/>
                    <a:pt x="92" y="61"/>
                  </a:cubicBezTo>
                  <a:cubicBezTo>
                    <a:pt x="90" y="57"/>
                    <a:pt x="91" y="53"/>
                    <a:pt x="89" y="50"/>
                  </a:cubicBezTo>
                  <a:cubicBezTo>
                    <a:pt x="87" y="47"/>
                    <a:pt x="85" y="44"/>
                    <a:pt x="84" y="41"/>
                  </a:cubicBezTo>
                  <a:cubicBezTo>
                    <a:pt x="83" y="40"/>
                    <a:pt x="83" y="38"/>
                    <a:pt x="83" y="37"/>
                  </a:cubicBezTo>
                  <a:cubicBezTo>
                    <a:pt x="83" y="34"/>
                    <a:pt x="83" y="34"/>
                    <a:pt x="81" y="33"/>
                  </a:cubicBezTo>
                  <a:cubicBezTo>
                    <a:pt x="79" y="30"/>
                    <a:pt x="80" y="29"/>
                    <a:pt x="81" y="28"/>
                  </a:cubicBezTo>
                  <a:cubicBezTo>
                    <a:pt x="81" y="28"/>
                    <a:pt x="81" y="27"/>
                    <a:pt x="81" y="27"/>
                  </a:cubicBezTo>
                  <a:cubicBezTo>
                    <a:pt x="79" y="26"/>
                    <a:pt x="73" y="28"/>
                    <a:pt x="71" y="2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0" name="Freeform 29"/>
            <p:cNvSpPr>
              <a:spLocks/>
            </p:cNvSpPr>
            <p:nvPr/>
          </p:nvSpPr>
          <p:spPr bwMode="auto">
            <a:xfrm>
              <a:off x="2165847" y="4302695"/>
              <a:ext cx="1375914" cy="1273172"/>
            </a:xfrm>
            <a:custGeom>
              <a:avLst/>
              <a:gdLst>
                <a:gd name="T0" fmla="*/ 603 w 633"/>
                <a:gd name="T1" fmla="*/ 91 h 586"/>
                <a:gd name="T2" fmla="*/ 562 w 633"/>
                <a:gd name="T3" fmla="*/ 100 h 586"/>
                <a:gd name="T4" fmla="*/ 537 w 633"/>
                <a:gd name="T5" fmla="*/ 87 h 586"/>
                <a:gd name="T6" fmla="*/ 520 w 633"/>
                <a:gd name="T7" fmla="*/ 104 h 586"/>
                <a:gd name="T8" fmla="*/ 503 w 633"/>
                <a:gd name="T9" fmla="*/ 128 h 586"/>
                <a:gd name="T10" fmla="*/ 479 w 633"/>
                <a:gd name="T11" fmla="*/ 138 h 586"/>
                <a:gd name="T12" fmla="*/ 449 w 633"/>
                <a:gd name="T13" fmla="*/ 142 h 586"/>
                <a:gd name="T14" fmla="*/ 441 w 633"/>
                <a:gd name="T15" fmla="*/ 162 h 586"/>
                <a:gd name="T16" fmla="*/ 399 w 633"/>
                <a:gd name="T17" fmla="*/ 175 h 586"/>
                <a:gd name="T18" fmla="*/ 367 w 633"/>
                <a:gd name="T19" fmla="*/ 179 h 586"/>
                <a:gd name="T20" fmla="*/ 336 w 633"/>
                <a:gd name="T21" fmla="*/ 152 h 586"/>
                <a:gd name="T22" fmla="*/ 294 w 633"/>
                <a:gd name="T23" fmla="*/ 110 h 586"/>
                <a:gd name="T24" fmla="*/ 270 w 633"/>
                <a:gd name="T25" fmla="*/ 99 h 586"/>
                <a:gd name="T26" fmla="*/ 267 w 633"/>
                <a:gd name="T27" fmla="*/ 41 h 586"/>
                <a:gd name="T28" fmla="*/ 233 w 633"/>
                <a:gd name="T29" fmla="*/ 36 h 586"/>
                <a:gd name="T30" fmla="*/ 213 w 633"/>
                <a:gd name="T31" fmla="*/ 24 h 586"/>
                <a:gd name="T32" fmla="*/ 191 w 633"/>
                <a:gd name="T33" fmla="*/ 26 h 586"/>
                <a:gd name="T34" fmla="*/ 145 w 633"/>
                <a:gd name="T35" fmla="*/ 0 h 586"/>
                <a:gd name="T36" fmla="*/ 125 w 633"/>
                <a:gd name="T37" fmla="*/ 40 h 586"/>
                <a:gd name="T38" fmla="*/ 111 w 633"/>
                <a:gd name="T39" fmla="*/ 43 h 586"/>
                <a:gd name="T40" fmla="*/ 96 w 633"/>
                <a:gd name="T41" fmla="*/ 94 h 586"/>
                <a:gd name="T42" fmla="*/ 79 w 633"/>
                <a:gd name="T43" fmla="*/ 127 h 586"/>
                <a:gd name="T44" fmla="*/ 89 w 633"/>
                <a:gd name="T45" fmla="*/ 149 h 586"/>
                <a:gd name="T46" fmla="*/ 73 w 633"/>
                <a:gd name="T47" fmla="*/ 191 h 586"/>
                <a:gd name="T48" fmla="*/ 65 w 633"/>
                <a:gd name="T49" fmla="*/ 240 h 586"/>
                <a:gd name="T50" fmla="*/ 58 w 633"/>
                <a:gd name="T51" fmla="*/ 272 h 586"/>
                <a:gd name="T52" fmla="*/ 65 w 633"/>
                <a:gd name="T53" fmla="*/ 320 h 586"/>
                <a:gd name="T54" fmla="*/ 31 w 633"/>
                <a:gd name="T55" fmla="*/ 368 h 586"/>
                <a:gd name="T56" fmla="*/ 4 w 633"/>
                <a:gd name="T57" fmla="*/ 381 h 586"/>
                <a:gd name="T58" fmla="*/ 2 w 633"/>
                <a:gd name="T59" fmla="*/ 423 h 586"/>
                <a:gd name="T60" fmla="*/ 9 w 633"/>
                <a:gd name="T61" fmla="*/ 437 h 586"/>
                <a:gd name="T62" fmla="*/ 40 w 633"/>
                <a:gd name="T63" fmla="*/ 442 h 586"/>
                <a:gd name="T64" fmla="*/ 52 w 633"/>
                <a:gd name="T65" fmla="*/ 450 h 586"/>
                <a:gd name="T66" fmla="*/ 28 w 633"/>
                <a:gd name="T67" fmla="*/ 470 h 586"/>
                <a:gd name="T68" fmla="*/ 19 w 633"/>
                <a:gd name="T69" fmla="*/ 468 h 586"/>
                <a:gd name="T70" fmla="*/ 48 w 633"/>
                <a:gd name="T71" fmla="*/ 481 h 586"/>
                <a:gd name="T72" fmla="*/ 74 w 633"/>
                <a:gd name="T73" fmla="*/ 485 h 586"/>
                <a:gd name="T74" fmla="*/ 93 w 633"/>
                <a:gd name="T75" fmla="*/ 475 h 586"/>
                <a:gd name="T76" fmla="*/ 104 w 633"/>
                <a:gd name="T77" fmla="*/ 500 h 586"/>
                <a:gd name="T78" fmla="*/ 121 w 633"/>
                <a:gd name="T79" fmla="*/ 523 h 586"/>
                <a:gd name="T80" fmla="*/ 126 w 633"/>
                <a:gd name="T81" fmla="*/ 563 h 586"/>
                <a:gd name="T82" fmla="*/ 118 w 633"/>
                <a:gd name="T83" fmla="*/ 583 h 586"/>
                <a:gd name="T84" fmla="*/ 169 w 633"/>
                <a:gd name="T85" fmla="*/ 548 h 586"/>
                <a:gd name="T86" fmla="*/ 206 w 633"/>
                <a:gd name="T87" fmla="*/ 533 h 586"/>
                <a:gd name="T88" fmla="*/ 244 w 633"/>
                <a:gd name="T89" fmla="*/ 534 h 586"/>
                <a:gd name="T90" fmla="*/ 259 w 633"/>
                <a:gd name="T91" fmla="*/ 517 h 586"/>
                <a:gd name="T92" fmla="*/ 266 w 633"/>
                <a:gd name="T93" fmla="*/ 495 h 586"/>
                <a:gd name="T94" fmla="*/ 281 w 633"/>
                <a:gd name="T95" fmla="*/ 514 h 586"/>
                <a:gd name="T96" fmla="*/ 272 w 633"/>
                <a:gd name="T97" fmla="*/ 451 h 586"/>
                <a:gd name="T98" fmla="*/ 278 w 633"/>
                <a:gd name="T99" fmla="*/ 420 h 586"/>
                <a:gd name="T100" fmla="*/ 291 w 633"/>
                <a:gd name="T101" fmla="*/ 335 h 586"/>
                <a:gd name="T102" fmla="*/ 328 w 633"/>
                <a:gd name="T103" fmla="*/ 330 h 586"/>
                <a:gd name="T104" fmla="*/ 340 w 633"/>
                <a:gd name="T105" fmla="*/ 334 h 586"/>
                <a:gd name="T106" fmla="*/ 357 w 633"/>
                <a:gd name="T107" fmla="*/ 309 h 586"/>
                <a:gd name="T108" fmla="*/ 367 w 633"/>
                <a:gd name="T109" fmla="*/ 289 h 586"/>
                <a:gd name="T110" fmla="*/ 400 w 633"/>
                <a:gd name="T111" fmla="*/ 293 h 586"/>
                <a:gd name="T112" fmla="*/ 443 w 633"/>
                <a:gd name="T113" fmla="*/ 274 h 586"/>
                <a:gd name="T114" fmla="*/ 445 w 633"/>
                <a:gd name="T115" fmla="*/ 246 h 586"/>
                <a:gd name="T116" fmla="*/ 475 w 633"/>
                <a:gd name="T117" fmla="*/ 217 h 586"/>
                <a:gd name="T118" fmla="*/ 524 w 633"/>
                <a:gd name="T119" fmla="*/ 183 h 586"/>
                <a:gd name="T120" fmla="*/ 583 w 633"/>
                <a:gd name="T121" fmla="*/ 140 h 586"/>
                <a:gd name="T122" fmla="*/ 615 w 633"/>
                <a:gd name="T123" fmla="*/ 105 h 5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633" h="586">
                  <a:moveTo>
                    <a:pt x="628" y="77"/>
                  </a:moveTo>
                  <a:cubicBezTo>
                    <a:pt x="624" y="77"/>
                    <a:pt x="622" y="78"/>
                    <a:pt x="619" y="80"/>
                  </a:cubicBezTo>
                  <a:cubicBezTo>
                    <a:pt x="619" y="81"/>
                    <a:pt x="620" y="82"/>
                    <a:pt x="622" y="83"/>
                  </a:cubicBezTo>
                  <a:cubicBezTo>
                    <a:pt x="623" y="87"/>
                    <a:pt x="613" y="85"/>
                    <a:pt x="610" y="88"/>
                  </a:cubicBezTo>
                  <a:cubicBezTo>
                    <a:pt x="609" y="89"/>
                    <a:pt x="608" y="90"/>
                    <a:pt x="607" y="91"/>
                  </a:cubicBezTo>
                  <a:cubicBezTo>
                    <a:pt x="606" y="91"/>
                    <a:pt x="604" y="90"/>
                    <a:pt x="603" y="91"/>
                  </a:cubicBezTo>
                  <a:cubicBezTo>
                    <a:pt x="603" y="92"/>
                    <a:pt x="606" y="97"/>
                    <a:pt x="607" y="97"/>
                  </a:cubicBezTo>
                  <a:cubicBezTo>
                    <a:pt x="601" y="98"/>
                    <a:pt x="602" y="103"/>
                    <a:pt x="597" y="104"/>
                  </a:cubicBezTo>
                  <a:cubicBezTo>
                    <a:pt x="597" y="105"/>
                    <a:pt x="596" y="106"/>
                    <a:pt x="596" y="107"/>
                  </a:cubicBezTo>
                  <a:cubicBezTo>
                    <a:pt x="592" y="107"/>
                    <a:pt x="587" y="108"/>
                    <a:pt x="583" y="106"/>
                  </a:cubicBezTo>
                  <a:cubicBezTo>
                    <a:pt x="578" y="104"/>
                    <a:pt x="576" y="102"/>
                    <a:pt x="571" y="102"/>
                  </a:cubicBezTo>
                  <a:cubicBezTo>
                    <a:pt x="568" y="102"/>
                    <a:pt x="563" y="104"/>
                    <a:pt x="562" y="100"/>
                  </a:cubicBezTo>
                  <a:cubicBezTo>
                    <a:pt x="562" y="94"/>
                    <a:pt x="558" y="91"/>
                    <a:pt x="556" y="86"/>
                  </a:cubicBezTo>
                  <a:cubicBezTo>
                    <a:pt x="555" y="86"/>
                    <a:pt x="554" y="86"/>
                    <a:pt x="553" y="88"/>
                  </a:cubicBezTo>
                  <a:cubicBezTo>
                    <a:pt x="549" y="89"/>
                    <a:pt x="546" y="80"/>
                    <a:pt x="546" y="77"/>
                  </a:cubicBezTo>
                  <a:cubicBezTo>
                    <a:pt x="545" y="76"/>
                    <a:pt x="545" y="76"/>
                    <a:pt x="544" y="76"/>
                  </a:cubicBezTo>
                  <a:cubicBezTo>
                    <a:pt x="544" y="78"/>
                    <a:pt x="544" y="89"/>
                    <a:pt x="539" y="84"/>
                  </a:cubicBezTo>
                  <a:cubicBezTo>
                    <a:pt x="538" y="85"/>
                    <a:pt x="537" y="86"/>
                    <a:pt x="537" y="87"/>
                  </a:cubicBezTo>
                  <a:cubicBezTo>
                    <a:pt x="536" y="85"/>
                    <a:pt x="536" y="83"/>
                    <a:pt x="534" y="82"/>
                  </a:cubicBezTo>
                  <a:cubicBezTo>
                    <a:pt x="533" y="84"/>
                    <a:pt x="532" y="89"/>
                    <a:pt x="532" y="93"/>
                  </a:cubicBezTo>
                  <a:cubicBezTo>
                    <a:pt x="527" y="90"/>
                    <a:pt x="527" y="84"/>
                    <a:pt x="521" y="89"/>
                  </a:cubicBezTo>
                  <a:cubicBezTo>
                    <a:pt x="518" y="92"/>
                    <a:pt x="526" y="93"/>
                    <a:pt x="526" y="96"/>
                  </a:cubicBezTo>
                  <a:cubicBezTo>
                    <a:pt x="526" y="96"/>
                    <a:pt x="527" y="96"/>
                    <a:pt x="528" y="96"/>
                  </a:cubicBezTo>
                  <a:cubicBezTo>
                    <a:pt x="525" y="96"/>
                    <a:pt x="523" y="102"/>
                    <a:pt x="520" y="104"/>
                  </a:cubicBezTo>
                  <a:cubicBezTo>
                    <a:pt x="518" y="105"/>
                    <a:pt x="515" y="105"/>
                    <a:pt x="512" y="106"/>
                  </a:cubicBezTo>
                  <a:cubicBezTo>
                    <a:pt x="509" y="106"/>
                    <a:pt x="507" y="105"/>
                    <a:pt x="504" y="105"/>
                  </a:cubicBezTo>
                  <a:cubicBezTo>
                    <a:pt x="503" y="106"/>
                    <a:pt x="506" y="113"/>
                    <a:pt x="501" y="113"/>
                  </a:cubicBezTo>
                  <a:cubicBezTo>
                    <a:pt x="499" y="114"/>
                    <a:pt x="497" y="115"/>
                    <a:pt x="497" y="118"/>
                  </a:cubicBezTo>
                  <a:cubicBezTo>
                    <a:pt x="497" y="122"/>
                    <a:pt x="501" y="122"/>
                    <a:pt x="502" y="125"/>
                  </a:cubicBezTo>
                  <a:cubicBezTo>
                    <a:pt x="504" y="125"/>
                    <a:pt x="504" y="127"/>
                    <a:pt x="503" y="128"/>
                  </a:cubicBezTo>
                  <a:cubicBezTo>
                    <a:pt x="499" y="128"/>
                    <a:pt x="499" y="131"/>
                    <a:pt x="499" y="134"/>
                  </a:cubicBezTo>
                  <a:cubicBezTo>
                    <a:pt x="501" y="134"/>
                    <a:pt x="500" y="134"/>
                    <a:pt x="501" y="135"/>
                  </a:cubicBezTo>
                  <a:cubicBezTo>
                    <a:pt x="497" y="135"/>
                    <a:pt x="495" y="140"/>
                    <a:pt x="492" y="140"/>
                  </a:cubicBezTo>
                  <a:cubicBezTo>
                    <a:pt x="489" y="140"/>
                    <a:pt x="488" y="137"/>
                    <a:pt x="487" y="135"/>
                  </a:cubicBezTo>
                  <a:cubicBezTo>
                    <a:pt x="485" y="133"/>
                    <a:pt x="482" y="133"/>
                    <a:pt x="480" y="133"/>
                  </a:cubicBezTo>
                  <a:cubicBezTo>
                    <a:pt x="479" y="135"/>
                    <a:pt x="479" y="136"/>
                    <a:pt x="479" y="138"/>
                  </a:cubicBezTo>
                  <a:cubicBezTo>
                    <a:pt x="475" y="138"/>
                    <a:pt x="465" y="153"/>
                    <a:pt x="463" y="143"/>
                  </a:cubicBezTo>
                  <a:cubicBezTo>
                    <a:pt x="465" y="142"/>
                    <a:pt x="470" y="139"/>
                    <a:pt x="466" y="138"/>
                  </a:cubicBezTo>
                  <a:cubicBezTo>
                    <a:pt x="465" y="134"/>
                    <a:pt x="462" y="126"/>
                    <a:pt x="456" y="125"/>
                  </a:cubicBezTo>
                  <a:cubicBezTo>
                    <a:pt x="453" y="129"/>
                    <a:pt x="452" y="131"/>
                    <a:pt x="446" y="132"/>
                  </a:cubicBezTo>
                  <a:cubicBezTo>
                    <a:pt x="446" y="135"/>
                    <a:pt x="448" y="138"/>
                    <a:pt x="448" y="141"/>
                  </a:cubicBezTo>
                  <a:cubicBezTo>
                    <a:pt x="448" y="141"/>
                    <a:pt x="448" y="141"/>
                    <a:pt x="449" y="142"/>
                  </a:cubicBezTo>
                  <a:cubicBezTo>
                    <a:pt x="449" y="143"/>
                    <a:pt x="448" y="144"/>
                    <a:pt x="447" y="144"/>
                  </a:cubicBezTo>
                  <a:cubicBezTo>
                    <a:pt x="444" y="146"/>
                    <a:pt x="445" y="149"/>
                    <a:pt x="445" y="152"/>
                  </a:cubicBezTo>
                  <a:cubicBezTo>
                    <a:pt x="446" y="152"/>
                    <a:pt x="447" y="153"/>
                    <a:pt x="448" y="153"/>
                  </a:cubicBezTo>
                  <a:cubicBezTo>
                    <a:pt x="448" y="153"/>
                    <a:pt x="448" y="155"/>
                    <a:pt x="448" y="156"/>
                  </a:cubicBezTo>
                  <a:cubicBezTo>
                    <a:pt x="445" y="156"/>
                    <a:pt x="446" y="159"/>
                    <a:pt x="446" y="161"/>
                  </a:cubicBezTo>
                  <a:cubicBezTo>
                    <a:pt x="444" y="161"/>
                    <a:pt x="443" y="160"/>
                    <a:pt x="441" y="162"/>
                  </a:cubicBezTo>
                  <a:cubicBezTo>
                    <a:pt x="440" y="164"/>
                    <a:pt x="441" y="168"/>
                    <a:pt x="437" y="168"/>
                  </a:cubicBezTo>
                  <a:cubicBezTo>
                    <a:pt x="435" y="167"/>
                    <a:pt x="434" y="165"/>
                    <a:pt x="434" y="163"/>
                  </a:cubicBezTo>
                  <a:cubicBezTo>
                    <a:pt x="432" y="161"/>
                    <a:pt x="429" y="161"/>
                    <a:pt x="426" y="161"/>
                  </a:cubicBezTo>
                  <a:cubicBezTo>
                    <a:pt x="420" y="160"/>
                    <a:pt x="419" y="167"/>
                    <a:pt x="414" y="167"/>
                  </a:cubicBezTo>
                  <a:cubicBezTo>
                    <a:pt x="409" y="168"/>
                    <a:pt x="405" y="167"/>
                    <a:pt x="405" y="173"/>
                  </a:cubicBezTo>
                  <a:cubicBezTo>
                    <a:pt x="403" y="174"/>
                    <a:pt x="401" y="175"/>
                    <a:pt x="399" y="175"/>
                  </a:cubicBezTo>
                  <a:cubicBezTo>
                    <a:pt x="397" y="176"/>
                    <a:pt x="395" y="175"/>
                    <a:pt x="393" y="175"/>
                  </a:cubicBezTo>
                  <a:cubicBezTo>
                    <a:pt x="389" y="176"/>
                    <a:pt x="387" y="177"/>
                    <a:pt x="382" y="177"/>
                  </a:cubicBezTo>
                  <a:cubicBezTo>
                    <a:pt x="378" y="177"/>
                    <a:pt x="372" y="177"/>
                    <a:pt x="368" y="178"/>
                  </a:cubicBezTo>
                  <a:cubicBezTo>
                    <a:pt x="368" y="180"/>
                    <a:pt x="368" y="182"/>
                    <a:pt x="368" y="182"/>
                  </a:cubicBezTo>
                  <a:cubicBezTo>
                    <a:pt x="368" y="182"/>
                    <a:pt x="368" y="180"/>
                    <a:pt x="368" y="178"/>
                  </a:cubicBezTo>
                  <a:cubicBezTo>
                    <a:pt x="367" y="178"/>
                    <a:pt x="367" y="179"/>
                    <a:pt x="367" y="179"/>
                  </a:cubicBezTo>
                  <a:cubicBezTo>
                    <a:pt x="363" y="179"/>
                    <a:pt x="361" y="176"/>
                    <a:pt x="358" y="176"/>
                  </a:cubicBezTo>
                  <a:cubicBezTo>
                    <a:pt x="350" y="177"/>
                    <a:pt x="344" y="186"/>
                    <a:pt x="344" y="173"/>
                  </a:cubicBezTo>
                  <a:cubicBezTo>
                    <a:pt x="344" y="169"/>
                    <a:pt x="345" y="164"/>
                    <a:pt x="342" y="160"/>
                  </a:cubicBezTo>
                  <a:cubicBezTo>
                    <a:pt x="339" y="157"/>
                    <a:pt x="344" y="154"/>
                    <a:pt x="342" y="151"/>
                  </a:cubicBezTo>
                  <a:cubicBezTo>
                    <a:pt x="342" y="151"/>
                    <a:pt x="342" y="151"/>
                    <a:pt x="342" y="151"/>
                  </a:cubicBezTo>
                  <a:cubicBezTo>
                    <a:pt x="339" y="150"/>
                    <a:pt x="338" y="153"/>
                    <a:pt x="336" y="152"/>
                  </a:cubicBezTo>
                  <a:cubicBezTo>
                    <a:pt x="336" y="150"/>
                    <a:pt x="335" y="148"/>
                    <a:pt x="335" y="147"/>
                  </a:cubicBezTo>
                  <a:cubicBezTo>
                    <a:pt x="331" y="146"/>
                    <a:pt x="328" y="151"/>
                    <a:pt x="324" y="149"/>
                  </a:cubicBezTo>
                  <a:cubicBezTo>
                    <a:pt x="323" y="146"/>
                    <a:pt x="328" y="144"/>
                    <a:pt x="326" y="140"/>
                  </a:cubicBezTo>
                  <a:cubicBezTo>
                    <a:pt x="324" y="136"/>
                    <a:pt x="323" y="131"/>
                    <a:pt x="321" y="127"/>
                  </a:cubicBezTo>
                  <a:cubicBezTo>
                    <a:pt x="319" y="124"/>
                    <a:pt x="309" y="106"/>
                    <a:pt x="304" y="112"/>
                  </a:cubicBezTo>
                  <a:cubicBezTo>
                    <a:pt x="301" y="114"/>
                    <a:pt x="296" y="113"/>
                    <a:pt x="294" y="110"/>
                  </a:cubicBezTo>
                  <a:cubicBezTo>
                    <a:pt x="293" y="109"/>
                    <a:pt x="292" y="107"/>
                    <a:pt x="291" y="106"/>
                  </a:cubicBezTo>
                  <a:cubicBezTo>
                    <a:pt x="290" y="105"/>
                    <a:pt x="289" y="105"/>
                    <a:pt x="288" y="105"/>
                  </a:cubicBezTo>
                  <a:cubicBezTo>
                    <a:pt x="288" y="107"/>
                    <a:pt x="288" y="110"/>
                    <a:pt x="288" y="110"/>
                  </a:cubicBezTo>
                  <a:cubicBezTo>
                    <a:pt x="282" y="113"/>
                    <a:pt x="286" y="107"/>
                    <a:pt x="287" y="105"/>
                  </a:cubicBezTo>
                  <a:cubicBezTo>
                    <a:pt x="286" y="105"/>
                    <a:pt x="285" y="105"/>
                    <a:pt x="284" y="105"/>
                  </a:cubicBezTo>
                  <a:cubicBezTo>
                    <a:pt x="279" y="104"/>
                    <a:pt x="274" y="103"/>
                    <a:pt x="270" y="99"/>
                  </a:cubicBezTo>
                  <a:cubicBezTo>
                    <a:pt x="268" y="98"/>
                    <a:pt x="263" y="93"/>
                    <a:pt x="268" y="93"/>
                  </a:cubicBezTo>
                  <a:cubicBezTo>
                    <a:pt x="269" y="90"/>
                    <a:pt x="268" y="80"/>
                    <a:pt x="264" y="78"/>
                  </a:cubicBezTo>
                  <a:cubicBezTo>
                    <a:pt x="258" y="76"/>
                    <a:pt x="261" y="72"/>
                    <a:pt x="264" y="68"/>
                  </a:cubicBezTo>
                  <a:cubicBezTo>
                    <a:pt x="268" y="65"/>
                    <a:pt x="266" y="58"/>
                    <a:pt x="268" y="54"/>
                  </a:cubicBezTo>
                  <a:cubicBezTo>
                    <a:pt x="269" y="52"/>
                    <a:pt x="270" y="50"/>
                    <a:pt x="269" y="47"/>
                  </a:cubicBezTo>
                  <a:cubicBezTo>
                    <a:pt x="269" y="44"/>
                    <a:pt x="267" y="43"/>
                    <a:pt x="267" y="41"/>
                  </a:cubicBezTo>
                  <a:cubicBezTo>
                    <a:pt x="263" y="40"/>
                    <a:pt x="258" y="36"/>
                    <a:pt x="255" y="32"/>
                  </a:cubicBezTo>
                  <a:cubicBezTo>
                    <a:pt x="254" y="30"/>
                    <a:pt x="253" y="30"/>
                    <a:pt x="251" y="30"/>
                  </a:cubicBezTo>
                  <a:cubicBezTo>
                    <a:pt x="247" y="32"/>
                    <a:pt x="245" y="30"/>
                    <a:pt x="241" y="30"/>
                  </a:cubicBezTo>
                  <a:cubicBezTo>
                    <a:pt x="240" y="32"/>
                    <a:pt x="240" y="35"/>
                    <a:pt x="237" y="34"/>
                  </a:cubicBezTo>
                  <a:cubicBezTo>
                    <a:pt x="237" y="33"/>
                    <a:pt x="236" y="30"/>
                    <a:pt x="234" y="32"/>
                  </a:cubicBezTo>
                  <a:cubicBezTo>
                    <a:pt x="233" y="33"/>
                    <a:pt x="234" y="35"/>
                    <a:pt x="233" y="36"/>
                  </a:cubicBezTo>
                  <a:cubicBezTo>
                    <a:pt x="231" y="40"/>
                    <a:pt x="226" y="35"/>
                    <a:pt x="227" y="31"/>
                  </a:cubicBezTo>
                  <a:cubicBezTo>
                    <a:pt x="226" y="32"/>
                    <a:pt x="225" y="31"/>
                    <a:pt x="224" y="31"/>
                  </a:cubicBezTo>
                  <a:cubicBezTo>
                    <a:pt x="224" y="30"/>
                    <a:pt x="223" y="29"/>
                    <a:pt x="224" y="28"/>
                  </a:cubicBezTo>
                  <a:cubicBezTo>
                    <a:pt x="222" y="28"/>
                    <a:pt x="218" y="29"/>
                    <a:pt x="217" y="28"/>
                  </a:cubicBezTo>
                  <a:cubicBezTo>
                    <a:pt x="216" y="27"/>
                    <a:pt x="215" y="25"/>
                    <a:pt x="215" y="24"/>
                  </a:cubicBezTo>
                  <a:cubicBezTo>
                    <a:pt x="214" y="24"/>
                    <a:pt x="213" y="24"/>
                    <a:pt x="213" y="24"/>
                  </a:cubicBezTo>
                  <a:cubicBezTo>
                    <a:pt x="212" y="26"/>
                    <a:pt x="213" y="29"/>
                    <a:pt x="212" y="31"/>
                  </a:cubicBezTo>
                  <a:cubicBezTo>
                    <a:pt x="210" y="32"/>
                    <a:pt x="211" y="35"/>
                    <a:pt x="213" y="37"/>
                  </a:cubicBezTo>
                  <a:cubicBezTo>
                    <a:pt x="208" y="38"/>
                    <a:pt x="207" y="32"/>
                    <a:pt x="202" y="32"/>
                  </a:cubicBezTo>
                  <a:cubicBezTo>
                    <a:pt x="202" y="33"/>
                    <a:pt x="202" y="33"/>
                    <a:pt x="202" y="34"/>
                  </a:cubicBezTo>
                  <a:cubicBezTo>
                    <a:pt x="198" y="33"/>
                    <a:pt x="193" y="34"/>
                    <a:pt x="189" y="33"/>
                  </a:cubicBezTo>
                  <a:cubicBezTo>
                    <a:pt x="189" y="31"/>
                    <a:pt x="189" y="27"/>
                    <a:pt x="191" y="26"/>
                  </a:cubicBezTo>
                  <a:cubicBezTo>
                    <a:pt x="193" y="25"/>
                    <a:pt x="194" y="24"/>
                    <a:pt x="194" y="22"/>
                  </a:cubicBezTo>
                  <a:cubicBezTo>
                    <a:pt x="191" y="21"/>
                    <a:pt x="187" y="22"/>
                    <a:pt x="183" y="22"/>
                  </a:cubicBezTo>
                  <a:cubicBezTo>
                    <a:pt x="183" y="18"/>
                    <a:pt x="184" y="14"/>
                    <a:pt x="184" y="11"/>
                  </a:cubicBezTo>
                  <a:cubicBezTo>
                    <a:pt x="179" y="10"/>
                    <a:pt x="175" y="11"/>
                    <a:pt x="171" y="9"/>
                  </a:cubicBezTo>
                  <a:cubicBezTo>
                    <a:pt x="166" y="7"/>
                    <a:pt x="162" y="10"/>
                    <a:pt x="157" y="9"/>
                  </a:cubicBezTo>
                  <a:cubicBezTo>
                    <a:pt x="157" y="6"/>
                    <a:pt x="147" y="2"/>
                    <a:pt x="145" y="0"/>
                  </a:cubicBezTo>
                  <a:cubicBezTo>
                    <a:pt x="144" y="1"/>
                    <a:pt x="143" y="2"/>
                    <a:pt x="141" y="2"/>
                  </a:cubicBezTo>
                  <a:cubicBezTo>
                    <a:pt x="142" y="7"/>
                    <a:pt x="149" y="9"/>
                    <a:pt x="145" y="14"/>
                  </a:cubicBezTo>
                  <a:cubicBezTo>
                    <a:pt x="144" y="15"/>
                    <a:pt x="142" y="14"/>
                    <a:pt x="141" y="16"/>
                  </a:cubicBezTo>
                  <a:cubicBezTo>
                    <a:pt x="139" y="19"/>
                    <a:pt x="142" y="18"/>
                    <a:pt x="142" y="20"/>
                  </a:cubicBezTo>
                  <a:cubicBezTo>
                    <a:pt x="143" y="23"/>
                    <a:pt x="142" y="32"/>
                    <a:pt x="140" y="34"/>
                  </a:cubicBezTo>
                  <a:cubicBezTo>
                    <a:pt x="136" y="40"/>
                    <a:pt x="131" y="39"/>
                    <a:pt x="125" y="40"/>
                  </a:cubicBezTo>
                  <a:cubicBezTo>
                    <a:pt x="124" y="42"/>
                    <a:pt x="126" y="42"/>
                    <a:pt x="127" y="43"/>
                  </a:cubicBezTo>
                  <a:cubicBezTo>
                    <a:pt x="130" y="44"/>
                    <a:pt x="129" y="47"/>
                    <a:pt x="131" y="49"/>
                  </a:cubicBezTo>
                  <a:cubicBezTo>
                    <a:pt x="131" y="49"/>
                    <a:pt x="130" y="50"/>
                    <a:pt x="130" y="50"/>
                  </a:cubicBezTo>
                  <a:cubicBezTo>
                    <a:pt x="126" y="51"/>
                    <a:pt x="122" y="49"/>
                    <a:pt x="120" y="53"/>
                  </a:cubicBezTo>
                  <a:cubicBezTo>
                    <a:pt x="122" y="49"/>
                    <a:pt x="115" y="47"/>
                    <a:pt x="116" y="43"/>
                  </a:cubicBezTo>
                  <a:cubicBezTo>
                    <a:pt x="114" y="43"/>
                    <a:pt x="113" y="43"/>
                    <a:pt x="111" y="43"/>
                  </a:cubicBezTo>
                  <a:cubicBezTo>
                    <a:pt x="112" y="47"/>
                    <a:pt x="108" y="48"/>
                    <a:pt x="107" y="51"/>
                  </a:cubicBezTo>
                  <a:cubicBezTo>
                    <a:pt x="105" y="55"/>
                    <a:pt x="108" y="59"/>
                    <a:pt x="103" y="61"/>
                  </a:cubicBezTo>
                  <a:cubicBezTo>
                    <a:pt x="93" y="65"/>
                    <a:pt x="107" y="72"/>
                    <a:pt x="106" y="77"/>
                  </a:cubicBezTo>
                  <a:cubicBezTo>
                    <a:pt x="107" y="77"/>
                    <a:pt x="110" y="77"/>
                    <a:pt x="110" y="77"/>
                  </a:cubicBezTo>
                  <a:cubicBezTo>
                    <a:pt x="110" y="81"/>
                    <a:pt x="109" y="82"/>
                    <a:pt x="106" y="83"/>
                  </a:cubicBezTo>
                  <a:cubicBezTo>
                    <a:pt x="101" y="85"/>
                    <a:pt x="99" y="90"/>
                    <a:pt x="96" y="94"/>
                  </a:cubicBezTo>
                  <a:cubicBezTo>
                    <a:pt x="95" y="95"/>
                    <a:pt x="94" y="103"/>
                    <a:pt x="93" y="103"/>
                  </a:cubicBezTo>
                  <a:cubicBezTo>
                    <a:pt x="90" y="104"/>
                    <a:pt x="87" y="101"/>
                    <a:pt x="84" y="103"/>
                  </a:cubicBezTo>
                  <a:cubicBezTo>
                    <a:pt x="84" y="105"/>
                    <a:pt x="83" y="106"/>
                    <a:pt x="80" y="106"/>
                  </a:cubicBezTo>
                  <a:cubicBezTo>
                    <a:pt x="81" y="108"/>
                    <a:pt x="81" y="110"/>
                    <a:pt x="79" y="110"/>
                  </a:cubicBezTo>
                  <a:cubicBezTo>
                    <a:pt x="79" y="113"/>
                    <a:pt x="80" y="114"/>
                    <a:pt x="81" y="116"/>
                  </a:cubicBezTo>
                  <a:cubicBezTo>
                    <a:pt x="83" y="120"/>
                    <a:pt x="81" y="123"/>
                    <a:pt x="79" y="127"/>
                  </a:cubicBezTo>
                  <a:cubicBezTo>
                    <a:pt x="79" y="127"/>
                    <a:pt x="79" y="128"/>
                    <a:pt x="79" y="129"/>
                  </a:cubicBezTo>
                  <a:cubicBezTo>
                    <a:pt x="82" y="129"/>
                    <a:pt x="89" y="130"/>
                    <a:pt x="89" y="130"/>
                  </a:cubicBezTo>
                  <a:cubicBezTo>
                    <a:pt x="89" y="131"/>
                    <a:pt x="90" y="136"/>
                    <a:pt x="90" y="136"/>
                  </a:cubicBezTo>
                  <a:cubicBezTo>
                    <a:pt x="90" y="136"/>
                    <a:pt x="89" y="136"/>
                    <a:pt x="88" y="136"/>
                  </a:cubicBezTo>
                  <a:cubicBezTo>
                    <a:pt x="88" y="137"/>
                    <a:pt x="87" y="143"/>
                    <a:pt x="89" y="143"/>
                  </a:cubicBezTo>
                  <a:cubicBezTo>
                    <a:pt x="89" y="145"/>
                    <a:pt x="89" y="147"/>
                    <a:pt x="89" y="149"/>
                  </a:cubicBezTo>
                  <a:cubicBezTo>
                    <a:pt x="82" y="149"/>
                    <a:pt x="88" y="158"/>
                    <a:pt x="87" y="163"/>
                  </a:cubicBezTo>
                  <a:cubicBezTo>
                    <a:pt x="87" y="165"/>
                    <a:pt x="80" y="171"/>
                    <a:pt x="77" y="171"/>
                  </a:cubicBezTo>
                  <a:cubicBezTo>
                    <a:pt x="77" y="173"/>
                    <a:pt x="77" y="175"/>
                    <a:pt x="77" y="177"/>
                  </a:cubicBezTo>
                  <a:cubicBezTo>
                    <a:pt x="72" y="177"/>
                    <a:pt x="72" y="179"/>
                    <a:pt x="72" y="183"/>
                  </a:cubicBezTo>
                  <a:cubicBezTo>
                    <a:pt x="69" y="183"/>
                    <a:pt x="65" y="183"/>
                    <a:pt x="66" y="188"/>
                  </a:cubicBezTo>
                  <a:cubicBezTo>
                    <a:pt x="69" y="188"/>
                    <a:pt x="70" y="190"/>
                    <a:pt x="73" y="191"/>
                  </a:cubicBezTo>
                  <a:cubicBezTo>
                    <a:pt x="76" y="191"/>
                    <a:pt x="78" y="191"/>
                    <a:pt x="80" y="191"/>
                  </a:cubicBezTo>
                  <a:cubicBezTo>
                    <a:pt x="83" y="191"/>
                    <a:pt x="90" y="191"/>
                    <a:pt x="89" y="196"/>
                  </a:cubicBezTo>
                  <a:cubicBezTo>
                    <a:pt x="81" y="196"/>
                    <a:pt x="68" y="205"/>
                    <a:pt x="67" y="214"/>
                  </a:cubicBezTo>
                  <a:cubicBezTo>
                    <a:pt x="64" y="213"/>
                    <a:pt x="59" y="218"/>
                    <a:pt x="63" y="221"/>
                  </a:cubicBezTo>
                  <a:cubicBezTo>
                    <a:pt x="67" y="223"/>
                    <a:pt x="70" y="221"/>
                    <a:pt x="69" y="227"/>
                  </a:cubicBezTo>
                  <a:cubicBezTo>
                    <a:pt x="68" y="232"/>
                    <a:pt x="68" y="236"/>
                    <a:pt x="65" y="240"/>
                  </a:cubicBezTo>
                  <a:cubicBezTo>
                    <a:pt x="62" y="244"/>
                    <a:pt x="67" y="247"/>
                    <a:pt x="66" y="251"/>
                  </a:cubicBezTo>
                  <a:cubicBezTo>
                    <a:pt x="65" y="251"/>
                    <a:pt x="63" y="251"/>
                    <a:pt x="62" y="251"/>
                  </a:cubicBezTo>
                  <a:cubicBezTo>
                    <a:pt x="61" y="254"/>
                    <a:pt x="64" y="257"/>
                    <a:pt x="62" y="260"/>
                  </a:cubicBezTo>
                  <a:cubicBezTo>
                    <a:pt x="64" y="260"/>
                    <a:pt x="66" y="261"/>
                    <a:pt x="65" y="263"/>
                  </a:cubicBezTo>
                  <a:cubicBezTo>
                    <a:pt x="64" y="264"/>
                    <a:pt x="64" y="266"/>
                    <a:pt x="64" y="267"/>
                  </a:cubicBezTo>
                  <a:cubicBezTo>
                    <a:pt x="61" y="267"/>
                    <a:pt x="59" y="271"/>
                    <a:pt x="58" y="272"/>
                  </a:cubicBezTo>
                  <a:cubicBezTo>
                    <a:pt x="54" y="274"/>
                    <a:pt x="44" y="270"/>
                    <a:pt x="46" y="277"/>
                  </a:cubicBezTo>
                  <a:cubicBezTo>
                    <a:pt x="51" y="278"/>
                    <a:pt x="56" y="281"/>
                    <a:pt x="62" y="282"/>
                  </a:cubicBezTo>
                  <a:cubicBezTo>
                    <a:pt x="64" y="282"/>
                    <a:pt x="70" y="282"/>
                    <a:pt x="71" y="285"/>
                  </a:cubicBezTo>
                  <a:cubicBezTo>
                    <a:pt x="72" y="285"/>
                    <a:pt x="74" y="285"/>
                    <a:pt x="75" y="285"/>
                  </a:cubicBezTo>
                  <a:cubicBezTo>
                    <a:pt x="75" y="290"/>
                    <a:pt x="72" y="290"/>
                    <a:pt x="67" y="290"/>
                  </a:cubicBezTo>
                  <a:cubicBezTo>
                    <a:pt x="62" y="297"/>
                    <a:pt x="66" y="312"/>
                    <a:pt x="65" y="320"/>
                  </a:cubicBezTo>
                  <a:cubicBezTo>
                    <a:pt x="54" y="320"/>
                    <a:pt x="33" y="310"/>
                    <a:pt x="28" y="325"/>
                  </a:cubicBezTo>
                  <a:cubicBezTo>
                    <a:pt x="26" y="329"/>
                    <a:pt x="27" y="334"/>
                    <a:pt x="31" y="335"/>
                  </a:cubicBezTo>
                  <a:cubicBezTo>
                    <a:pt x="31" y="337"/>
                    <a:pt x="32" y="338"/>
                    <a:pt x="32" y="340"/>
                  </a:cubicBezTo>
                  <a:cubicBezTo>
                    <a:pt x="26" y="340"/>
                    <a:pt x="26" y="342"/>
                    <a:pt x="25" y="348"/>
                  </a:cubicBezTo>
                  <a:cubicBezTo>
                    <a:pt x="25" y="351"/>
                    <a:pt x="19" y="353"/>
                    <a:pt x="22" y="356"/>
                  </a:cubicBezTo>
                  <a:cubicBezTo>
                    <a:pt x="25" y="359"/>
                    <a:pt x="31" y="363"/>
                    <a:pt x="31" y="368"/>
                  </a:cubicBezTo>
                  <a:cubicBezTo>
                    <a:pt x="30" y="370"/>
                    <a:pt x="30" y="374"/>
                    <a:pt x="31" y="376"/>
                  </a:cubicBezTo>
                  <a:cubicBezTo>
                    <a:pt x="32" y="376"/>
                    <a:pt x="34" y="377"/>
                    <a:pt x="34" y="377"/>
                  </a:cubicBezTo>
                  <a:cubicBezTo>
                    <a:pt x="36" y="382"/>
                    <a:pt x="31" y="383"/>
                    <a:pt x="29" y="386"/>
                  </a:cubicBezTo>
                  <a:cubicBezTo>
                    <a:pt x="26" y="390"/>
                    <a:pt x="25" y="388"/>
                    <a:pt x="21" y="387"/>
                  </a:cubicBezTo>
                  <a:cubicBezTo>
                    <a:pt x="18" y="386"/>
                    <a:pt x="16" y="388"/>
                    <a:pt x="13" y="388"/>
                  </a:cubicBezTo>
                  <a:cubicBezTo>
                    <a:pt x="8" y="388"/>
                    <a:pt x="6" y="383"/>
                    <a:pt x="4" y="381"/>
                  </a:cubicBezTo>
                  <a:cubicBezTo>
                    <a:pt x="4" y="382"/>
                    <a:pt x="3" y="384"/>
                    <a:pt x="2" y="384"/>
                  </a:cubicBezTo>
                  <a:cubicBezTo>
                    <a:pt x="1" y="389"/>
                    <a:pt x="2" y="391"/>
                    <a:pt x="7" y="391"/>
                  </a:cubicBezTo>
                  <a:cubicBezTo>
                    <a:pt x="7" y="396"/>
                    <a:pt x="6" y="401"/>
                    <a:pt x="5" y="406"/>
                  </a:cubicBezTo>
                  <a:cubicBezTo>
                    <a:pt x="4" y="406"/>
                    <a:pt x="4" y="407"/>
                    <a:pt x="3" y="407"/>
                  </a:cubicBezTo>
                  <a:cubicBezTo>
                    <a:pt x="3" y="407"/>
                    <a:pt x="1" y="415"/>
                    <a:pt x="1" y="416"/>
                  </a:cubicBezTo>
                  <a:cubicBezTo>
                    <a:pt x="0" y="418"/>
                    <a:pt x="0" y="421"/>
                    <a:pt x="2" y="423"/>
                  </a:cubicBezTo>
                  <a:cubicBezTo>
                    <a:pt x="3" y="425"/>
                    <a:pt x="5" y="425"/>
                    <a:pt x="5" y="427"/>
                  </a:cubicBezTo>
                  <a:cubicBezTo>
                    <a:pt x="7" y="428"/>
                    <a:pt x="8" y="431"/>
                    <a:pt x="11" y="431"/>
                  </a:cubicBezTo>
                  <a:cubicBezTo>
                    <a:pt x="13" y="431"/>
                    <a:pt x="16" y="429"/>
                    <a:pt x="15" y="433"/>
                  </a:cubicBezTo>
                  <a:cubicBezTo>
                    <a:pt x="13" y="433"/>
                    <a:pt x="12" y="434"/>
                    <a:pt x="11" y="436"/>
                  </a:cubicBezTo>
                  <a:cubicBezTo>
                    <a:pt x="10" y="436"/>
                    <a:pt x="11" y="436"/>
                    <a:pt x="10" y="437"/>
                  </a:cubicBezTo>
                  <a:cubicBezTo>
                    <a:pt x="10" y="437"/>
                    <a:pt x="9" y="437"/>
                    <a:pt x="9" y="437"/>
                  </a:cubicBezTo>
                  <a:cubicBezTo>
                    <a:pt x="9" y="439"/>
                    <a:pt x="9" y="442"/>
                    <a:pt x="12" y="441"/>
                  </a:cubicBezTo>
                  <a:cubicBezTo>
                    <a:pt x="12" y="444"/>
                    <a:pt x="11" y="449"/>
                    <a:pt x="15" y="449"/>
                  </a:cubicBezTo>
                  <a:cubicBezTo>
                    <a:pt x="17" y="449"/>
                    <a:pt x="21" y="448"/>
                    <a:pt x="22" y="450"/>
                  </a:cubicBezTo>
                  <a:cubicBezTo>
                    <a:pt x="23" y="451"/>
                    <a:pt x="25" y="451"/>
                    <a:pt x="26" y="451"/>
                  </a:cubicBezTo>
                  <a:cubicBezTo>
                    <a:pt x="27" y="446"/>
                    <a:pt x="27" y="443"/>
                    <a:pt x="32" y="444"/>
                  </a:cubicBezTo>
                  <a:cubicBezTo>
                    <a:pt x="34" y="444"/>
                    <a:pt x="39" y="446"/>
                    <a:pt x="40" y="442"/>
                  </a:cubicBezTo>
                  <a:cubicBezTo>
                    <a:pt x="40" y="442"/>
                    <a:pt x="40" y="442"/>
                    <a:pt x="41" y="442"/>
                  </a:cubicBezTo>
                  <a:cubicBezTo>
                    <a:pt x="41" y="444"/>
                    <a:pt x="41" y="446"/>
                    <a:pt x="41" y="448"/>
                  </a:cubicBezTo>
                  <a:cubicBezTo>
                    <a:pt x="43" y="449"/>
                    <a:pt x="47" y="454"/>
                    <a:pt x="48" y="452"/>
                  </a:cubicBezTo>
                  <a:cubicBezTo>
                    <a:pt x="49" y="451"/>
                    <a:pt x="47" y="445"/>
                    <a:pt x="47" y="443"/>
                  </a:cubicBezTo>
                  <a:cubicBezTo>
                    <a:pt x="49" y="445"/>
                    <a:pt x="50" y="443"/>
                    <a:pt x="51" y="446"/>
                  </a:cubicBezTo>
                  <a:cubicBezTo>
                    <a:pt x="51" y="448"/>
                    <a:pt x="51" y="449"/>
                    <a:pt x="52" y="450"/>
                  </a:cubicBezTo>
                  <a:cubicBezTo>
                    <a:pt x="53" y="452"/>
                    <a:pt x="54" y="454"/>
                    <a:pt x="57" y="454"/>
                  </a:cubicBezTo>
                  <a:cubicBezTo>
                    <a:pt x="58" y="460"/>
                    <a:pt x="49" y="456"/>
                    <a:pt x="46" y="458"/>
                  </a:cubicBezTo>
                  <a:cubicBezTo>
                    <a:pt x="43" y="462"/>
                    <a:pt x="44" y="469"/>
                    <a:pt x="48" y="470"/>
                  </a:cubicBezTo>
                  <a:cubicBezTo>
                    <a:pt x="55" y="472"/>
                    <a:pt x="47" y="482"/>
                    <a:pt x="44" y="475"/>
                  </a:cubicBezTo>
                  <a:cubicBezTo>
                    <a:pt x="42" y="469"/>
                    <a:pt x="37" y="467"/>
                    <a:pt x="31" y="468"/>
                  </a:cubicBezTo>
                  <a:cubicBezTo>
                    <a:pt x="31" y="470"/>
                    <a:pt x="29" y="471"/>
                    <a:pt x="28" y="470"/>
                  </a:cubicBezTo>
                  <a:cubicBezTo>
                    <a:pt x="27" y="463"/>
                    <a:pt x="21" y="467"/>
                    <a:pt x="20" y="461"/>
                  </a:cubicBezTo>
                  <a:cubicBezTo>
                    <a:pt x="18" y="456"/>
                    <a:pt x="14" y="452"/>
                    <a:pt x="8" y="452"/>
                  </a:cubicBezTo>
                  <a:cubicBezTo>
                    <a:pt x="8" y="454"/>
                    <a:pt x="8" y="455"/>
                    <a:pt x="8" y="456"/>
                  </a:cubicBezTo>
                  <a:cubicBezTo>
                    <a:pt x="10" y="456"/>
                    <a:pt x="12" y="458"/>
                    <a:pt x="14" y="459"/>
                  </a:cubicBezTo>
                  <a:cubicBezTo>
                    <a:pt x="15" y="461"/>
                    <a:pt x="13" y="464"/>
                    <a:pt x="14" y="465"/>
                  </a:cubicBezTo>
                  <a:cubicBezTo>
                    <a:pt x="16" y="467"/>
                    <a:pt x="17" y="467"/>
                    <a:pt x="19" y="468"/>
                  </a:cubicBezTo>
                  <a:cubicBezTo>
                    <a:pt x="22" y="472"/>
                    <a:pt x="22" y="477"/>
                    <a:pt x="16" y="477"/>
                  </a:cubicBezTo>
                  <a:cubicBezTo>
                    <a:pt x="15" y="480"/>
                    <a:pt x="14" y="483"/>
                    <a:pt x="15" y="485"/>
                  </a:cubicBezTo>
                  <a:cubicBezTo>
                    <a:pt x="18" y="486"/>
                    <a:pt x="22" y="487"/>
                    <a:pt x="25" y="486"/>
                  </a:cubicBezTo>
                  <a:cubicBezTo>
                    <a:pt x="28" y="485"/>
                    <a:pt x="26" y="476"/>
                    <a:pt x="26" y="475"/>
                  </a:cubicBezTo>
                  <a:cubicBezTo>
                    <a:pt x="30" y="474"/>
                    <a:pt x="31" y="477"/>
                    <a:pt x="33" y="479"/>
                  </a:cubicBezTo>
                  <a:cubicBezTo>
                    <a:pt x="37" y="481"/>
                    <a:pt x="44" y="481"/>
                    <a:pt x="48" y="481"/>
                  </a:cubicBezTo>
                  <a:cubicBezTo>
                    <a:pt x="48" y="485"/>
                    <a:pt x="47" y="490"/>
                    <a:pt x="52" y="490"/>
                  </a:cubicBezTo>
                  <a:cubicBezTo>
                    <a:pt x="51" y="490"/>
                    <a:pt x="52" y="492"/>
                    <a:pt x="52" y="492"/>
                  </a:cubicBezTo>
                  <a:cubicBezTo>
                    <a:pt x="53" y="492"/>
                    <a:pt x="53" y="490"/>
                    <a:pt x="53" y="489"/>
                  </a:cubicBezTo>
                  <a:cubicBezTo>
                    <a:pt x="58" y="489"/>
                    <a:pt x="62" y="489"/>
                    <a:pt x="66" y="489"/>
                  </a:cubicBezTo>
                  <a:cubicBezTo>
                    <a:pt x="66" y="488"/>
                    <a:pt x="66" y="488"/>
                    <a:pt x="66" y="487"/>
                  </a:cubicBezTo>
                  <a:cubicBezTo>
                    <a:pt x="69" y="487"/>
                    <a:pt x="72" y="488"/>
                    <a:pt x="74" y="485"/>
                  </a:cubicBezTo>
                  <a:cubicBezTo>
                    <a:pt x="75" y="483"/>
                    <a:pt x="76" y="482"/>
                    <a:pt x="79" y="481"/>
                  </a:cubicBezTo>
                  <a:cubicBezTo>
                    <a:pt x="79" y="479"/>
                    <a:pt x="80" y="477"/>
                    <a:pt x="78" y="476"/>
                  </a:cubicBezTo>
                  <a:cubicBezTo>
                    <a:pt x="80" y="476"/>
                    <a:pt x="87" y="475"/>
                    <a:pt x="87" y="479"/>
                  </a:cubicBezTo>
                  <a:cubicBezTo>
                    <a:pt x="88" y="479"/>
                    <a:pt x="89" y="479"/>
                    <a:pt x="90" y="479"/>
                  </a:cubicBezTo>
                  <a:cubicBezTo>
                    <a:pt x="90" y="477"/>
                    <a:pt x="90" y="476"/>
                    <a:pt x="90" y="475"/>
                  </a:cubicBezTo>
                  <a:cubicBezTo>
                    <a:pt x="91" y="475"/>
                    <a:pt x="92" y="475"/>
                    <a:pt x="93" y="475"/>
                  </a:cubicBezTo>
                  <a:cubicBezTo>
                    <a:pt x="93" y="480"/>
                    <a:pt x="90" y="481"/>
                    <a:pt x="90" y="485"/>
                  </a:cubicBezTo>
                  <a:cubicBezTo>
                    <a:pt x="91" y="485"/>
                    <a:pt x="92" y="485"/>
                    <a:pt x="93" y="485"/>
                  </a:cubicBezTo>
                  <a:cubicBezTo>
                    <a:pt x="92" y="481"/>
                    <a:pt x="99" y="482"/>
                    <a:pt x="101" y="483"/>
                  </a:cubicBezTo>
                  <a:cubicBezTo>
                    <a:pt x="105" y="484"/>
                    <a:pt x="102" y="494"/>
                    <a:pt x="102" y="497"/>
                  </a:cubicBezTo>
                  <a:cubicBezTo>
                    <a:pt x="100" y="497"/>
                    <a:pt x="97" y="497"/>
                    <a:pt x="99" y="500"/>
                  </a:cubicBezTo>
                  <a:cubicBezTo>
                    <a:pt x="101" y="500"/>
                    <a:pt x="102" y="499"/>
                    <a:pt x="104" y="500"/>
                  </a:cubicBezTo>
                  <a:cubicBezTo>
                    <a:pt x="105" y="500"/>
                    <a:pt x="106" y="500"/>
                    <a:pt x="107" y="501"/>
                  </a:cubicBezTo>
                  <a:cubicBezTo>
                    <a:pt x="107" y="503"/>
                    <a:pt x="106" y="505"/>
                    <a:pt x="106" y="508"/>
                  </a:cubicBezTo>
                  <a:cubicBezTo>
                    <a:pt x="107" y="508"/>
                    <a:pt x="107" y="508"/>
                    <a:pt x="108" y="508"/>
                  </a:cubicBezTo>
                  <a:cubicBezTo>
                    <a:pt x="108" y="505"/>
                    <a:pt x="119" y="505"/>
                    <a:pt x="121" y="506"/>
                  </a:cubicBezTo>
                  <a:cubicBezTo>
                    <a:pt x="123" y="507"/>
                    <a:pt x="121" y="513"/>
                    <a:pt x="121" y="515"/>
                  </a:cubicBezTo>
                  <a:cubicBezTo>
                    <a:pt x="121" y="518"/>
                    <a:pt x="121" y="520"/>
                    <a:pt x="121" y="523"/>
                  </a:cubicBezTo>
                  <a:cubicBezTo>
                    <a:pt x="122" y="524"/>
                    <a:pt x="122" y="526"/>
                    <a:pt x="122" y="527"/>
                  </a:cubicBezTo>
                  <a:cubicBezTo>
                    <a:pt x="127" y="528"/>
                    <a:pt x="132" y="526"/>
                    <a:pt x="136" y="528"/>
                  </a:cubicBezTo>
                  <a:cubicBezTo>
                    <a:pt x="139" y="530"/>
                    <a:pt x="136" y="539"/>
                    <a:pt x="136" y="542"/>
                  </a:cubicBezTo>
                  <a:cubicBezTo>
                    <a:pt x="133" y="542"/>
                    <a:pt x="134" y="546"/>
                    <a:pt x="134" y="548"/>
                  </a:cubicBezTo>
                  <a:cubicBezTo>
                    <a:pt x="130" y="548"/>
                    <a:pt x="127" y="548"/>
                    <a:pt x="126" y="552"/>
                  </a:cubicBezTo>
                  <a:cubicBezTo>
                    <a:pt x="126" y="554"/>
                    <a:pt x="130" y="563"/>
                    <a:pt x="126" y="563"/>
                  </a:cubicBezTo>
                  <a:cubicBezTo>
                    <a:pt x="122" y="563"/>
                    <a:pt x="121" y="556"/>
                    <a:pt x="116" y="556"/>
                  </a:cubicBezTo>
                  <a:cubicBezTo>
                    <a:pt x="110" y="556"/>
                    <a:pt x="116" y="561"/>
                    <a:pt x="119" y="561"/>
                  </a:cubicBezTo>
                  <a:cubicBezTo>
                    <a:pt x="120" y="565"/>
                    <a:pt x="114" y="564"/>
                    <a:pt x="113" y="566"/>
                  </a:cubicBezTo>
                  <a:cubicBezTo>
                    <a:pt x="111" y="566"/>
                    <a:pt x="110" y="570"/>
                    <a:pt x="109" y="573"/>
                  </a:cubicBezTo>
                  <a:cubicBezTo>
                    <a:pt x="110" y="574"/>
                    <a:pt x="110" y="576"/>
                    <a:pt x="110" y="577"/>
                  </a:cubicBezTo>
                  <a:cubicBezTo>
                    <a:pt x="111" y="580"/>
                    <a:pt x="116" y="582"/>
                    <a:pt x="118" y="583"/>
                  </a:cubicBezTo>
                  <a:cubicBezTo>
                    <a:pt x="124" y="586"/>
                    <a:pt x="128" y="581"/>
                    <a:pt x="132" y="578"/>
                  </a:cubicBezTo>
                  <a:cubicBezTo>
                    <a:pt x="135" y="575"/>
                    <a:pt x="137" y="567"/>
                    <a:pt x="141" y="568"/>
                  </a:cubicBezTo>
                  <a:cubicBezTo>
                    <a:pt x="141" y="564"/>
                    <a:pt x="142" y="561"/>
                    <a:pt x="141" y="557"/>
                  </a:cubicBezTo>
                  <a:cubicBezTo>
                    <a:pt x="141" y="557"/>
                    <a:pt x="141" y="557"/>
                    <a:pt x="141" y="557"/>
                  </a:cubicBezTo>
                  <a:cubicBezTo>
                    <a:pt x="140" y="555"/>
                    <a:pt x="141" y="554"/>
                    <a:pt x="141" y="552"/>
                  </a:cubicBezTo>
                  <a:cubicBezTo>
                    <a:pt x="149" y="548"/>
                    <a:pt x="160" y="546"/>
                    <a:pt x="169" y="548"/>
                  </a:cubicBezTo>
                  <a:cubicBezTo>
                    <a:pt x="173" y="549"/>
                    <a:pt x="174" y="554"/>
                    <a:pt x="178" y="555"/>
                  </a:cubicBezTo>
                  <a:cubicBezTo>
                    <a:pt x="181" y="555"/>
                    <a:pt x="186" y="555"/>
                    <a:pt x="186" y="551"/>
                  </a:cubicBezTo>
                  <a:cubicBezTo>
                    <a:pt x="187" y="551"/>
                    <a:pt x="188" y="550"/>
                    <a:pt x="189" y="551"/>
                  </a:cubicBezTo>
                  <a:cubicBezTo>
                    <a:pt x="190" y="541"/>
                    <a:pt x="194" y="553"/>
                    <a:pt x="196" y="547"/>
                  </a:cubicBezTo>
                  <a:cubicBezTo>
                    <a:pt x="198" y="544"/>
                    <a:pt x="199" y="543"/>
                    <a:pt x="202" y="542"/>
                  </a:cubicBezTo>
                  <a:cubicBezTo>
                    <a:pt x="206" y="541"/>
                    <a:pt x="202" y="536"/>
                    <a:pt x="206" y="533"/>
                  </a:cubicBezTo>
                  <a:cubicBezTo>
                    <a:pt x="199" y="531"/>
                    <a:pt x="205" y="529"/>
                    <a:pt x="210" y="529"/>
                  </a:cubicBezTo>
                  <a:cubicBezTo>
                    <a:pt x="216" y="530"/>
                    <a:pt x="217" y="532"/>
                    <a:pt x="217" y="537"/>
                  </a:cubicBezTo>
                  <a:cubicBezTo>
                    <a:pt x="218" y="537"/>
                    <a:pt x="219" y="537"/>
                    <a:pt x="220" y="536"/>
                  </a:cubicBezTo>
                  <a:cubicBezTo>
                    <a:pt x="221" y="529"/>
                    <a:pt x="227" y="535"/>
                    <a:pt x="227" y="540"/>
                  </a:cubicBezTo>
                  <a:cubicBezTo>
                    <a:pt x="229" y="541"/>
                    <a:pt x="231" y="541"/>
                    <a:pt x="234" y="541"/>
                  </a:cubicBezTo>
                  <a:cubicBezTo>
                    <a:pt x="233" y="533"/>
                    <a:pt x="238" y="534"/>
                    <a:pt x="244" y="534"/>
                  </a:cubicBezTo>
                  <a:cubicBezTo>
                    <a:pt x="245" y="532"/>
                    <a:pt x="242" y="531"/>
                    <a:pt x="243" y="529"/>
                  </a:cubicBezTo>
                  <a:cubicBezTo>
                    <a:pt x="248" y="526"/>
                    <a:pt x="246" y="519"/>
                    <a:pt x="253" y="520"/>
                  </a:cubicBezTo>
                  <a:cubicBezTo>
                    <a:pt x="253" y="517"/>
                    <a:pt x="253" y="515"/>
                    <a:pt x="253" y="512"/>
                  </a:cubicBezTo>
                  <a:cubicBezTo>
                    <a:pt x="255" y="512"/>
                    <a:pt x="256" y="512"/>
                    <a:pt x="257" y="513"/>
                  </a:cubicBezTo>
                  <a:cubicBezTo>
                    <a:pt x="257" y="513"/>
                    <a:pt x="258" y="513"/>
                    <a:pt x="258" y="514"/>
                  </a:cubicBezTo>
                  <a:cubicBezTo>
                    <a:pt x="259" y="515"/>
                    <a:pt x="259" y="516"/>
                    <a:pt x="259" y="517"/>
                  </a:cubicBezTo>
                  <a:cubicBezTo>
                    <a:pt x="262" y="518"/>
                    <a:pt x="263" y="516"/>
                    <a:pt x="264" y="514"/>
                  </a:cubicBezTo>
                  <a:cubicBezTo>
                    <a:pt x="267" y="515"/>
                    <a:pt x="272" y="516"/>
                    <a:pt x="276" y="518"/>
                  </a:cubicBezTo>
                  <a:cubicBezTo>
                    <a:pt x="276" y="517"/>
                    <a:pt x="276" y="516"/>
                    <a:pt x="276" y="516"/>
                  </a:cubicBezTo>
                  <a:cubicBezTo>
                    <a:pt x="275" y="513"/>
                    <a:pt x="275" y="512"/>
                    <a:pt x="271" y="512"/>
                  </a:cubicBezTo>
                  <a:cubicBezTo>
                    <a:pt x="270" y="509"/>
                    <a:pt x="268" y="507"/>
                    <a:pt x="268" y="505"/>
                  </a:cubicBezTo>
                  <a:cubicBezTo>
                    <a:pt x="273" y="505"/>
                    <a:pt x="267" y="496"/>
                    <a:pt x="266" y="495"/>
                  </a:cubicBezTo>
                  <a:cubicBezTo>
                    <a:pt x="265" y="492"/>
                    <a:pt x="266" y="486"/>
                    <a:pt x="267" y="483"/>
                  </a:cubicBezTo>
                  <a:cubicBezTo>
                    <a:pt x="267" y="483"/>
                    <a:pt x="268" y="483"/>
                    <a:pt x="269" y="483"/>
                  </a:cubicBezTo>
                  <a:cubicBezTo>
                    <a:pt x="269" y="490"/>
                    <a:pt x="274" y="495"/>
                    <a:pt x="274" y="502"/>
                  </a:cubicBezTo>
                  <a:cubicBezTo>
                    <a:pt x="275" y="504"/>
                    <a:pt x="276" y="505"/>
                    <a:pt x="276" y="507"/>
                  </a:cubicBezTo>
                  <a:cubicBezTo>
                    <a:pt x="277" y="509"/>
                    <a:pt x="276" y="510"/>
                    <a:pt x="277" y="512"/>
                  </a:cubicBezTo>
                  <a:cubicBezTo>
                    <a:pt x="277" y="513"/>
                    <a:pt x="279" y="516"/>
                    <a:pt x="281" y="514"/>
                  </a:cubicBezTo>
                  <a:cubicBezTo>
                    <a:pt x="282" y="513"/>
                    <a:pt x="280" y="512"/>
                    <a:pt x="279" y="511"/>
                  </a:cubicBezTo>
                  <a:cubicBezTo>
                    <a:pt x="278" y="508"/>
                    <a:pt x="280" y="505"/>
                    <a:pt x="279" y="502"/>
                  </a:cubicBezTo>
                  <a:cubicBezTo>
                    <a:pt x="279" y="497"/>
                    <a:pt x="277" y="491"/>
                    <a:pt x="277" y="486"/>
                  </a:cubicBezTo>
                  <a:cubicBezTo>
                    <a:pt x="276" y="481"/>
                    <a:pt x="277" y="478"/>
                    <a:pt x="276" y="474"/>
                  </a:cubicBezTo>
                  <a:cubicBezTo>
                    <a:pt x="275" y="470"/>
                    <a:pt x="274" y="466"/>
                    <a:pt x="274" y="462"/>
                  </a:cubicBezTo>
                  <a:cubicBezTo>
                    <a:pt x="274" y="458"/>
                    <a:pt x="272" y="455"/>
                    <a:pt x="272" y="451"/>
                  </a:cubicBezTo>
                  <a:cubicBezTo>
                    <a:pt x="270" y="450"/>
                    <a:pt x="268" y="451"/>
                    <a:pt x="268" y="453"/>
                  </a:cubicBezTo>
                  <a:cubicBezTo>
                    <a:pt x="266" y="449"/>
                    <a:pt x="270" y="449"/>
                    <a:pt x="272" y="449"/>
                  </a:cubicBezTo>
                  <a:cubicBezTo>
                    <a:pt x="273" y="447"/>
                    <a:pt x="273" y="446"/>
                    <a:pt x="274" y="444"/>
                  </a:cubicBezTo>
                  <a:cubicBezTo>
                    <a:pt x="275" y="442"/>
                    <a:pt x="277" y="442"/>
                    <a:pt x="278" y="439"/>
                  </a:cubicBezTo>
                  <a:cubicBezTo>
                    <a:pt x="279" y="435"/>
                    <a:pt x="278" y="430"/>
                    <a:pt x="278" y="426"/>
                  </a:cubicBezTo>
                  <a:cubicBezTo>
                    <a:pt x="278" y="424"/>
                    <a:pt x="279" y="422"/>
                    <a:pt x="278" y="420"/>
                  </a:cubicBezTo>
                  <a:cubicBezTo>
                    <a:pt x="278" y="416"/>
                    <a:pt x="275" y="411"/>
                    <a:pt x="274" y="407"/>
                  </a:cubicBezTo>
                  <a:cubicBezTo>
                    <a:pt x="273" y="401"/>
                    <a:pt x="271" y="395"/>
                    <a:pt x="271" y="389"/>
                  </a:cubicBezTo>
                  <a:cubicBezTo>
                    <a:pt x="270" y="384"/>
                    <a:pt x="271" y="377"/>
                    <a:pt x="273" y="372"/>
                  </a:cubicBezTo>
                  <a:cubicBezTo>
                    <a:pt x="273" y="371"/>
                    <a:pt x="275" y="369"/>
                    <a:pt x="275" y="367"/>
                  </a:cubicBezTo>
                  <a:cubicBezTo>
                    <a:pt x="277" y="362"/>
                    <a:pt x="278" y="353"/>
                    <a:pt x="284" y="349"/>
                  </a:cubicBezTo>
                  <a:cubicBezTo>
                    <a:pt x="288" y="346"/>
                    <a:pt x="288" y="340"/>
                    <a:pt x="291" y="335"/>
                  </a:cubicBezTo>
                  <a:cubicBezTo>
                    <a:pt x="293" y="333"/>
                    <a:pt x="295" y="329"/>
                    <a:pt x="299" y="328"/>
                  </a:cubicBezTo>
                  <a:cubicBezTo>
                    <a:pt x="301" y="328"/>
                    <a:pt x="303" y="328"/>
                    <a:pt x="305" y="328"/>
                  </a:cubicBezTo>
                  <a:cubicBezTo>
                    <a:pt x="307" y="327"/>
                    <a:pt x="308" y="326"/>
                    <a:pt x="310" y="325"/>
                  </a:cubicBezTo>
                  <a:cubicBezTo>
                    <a:pt x="310" y="324"/>
                    <a:pt x="310" y="324"/>
                    <a:pt x="310" y="324"/>
                  </a:cubicBezTo>
                  <a:cubicBezTo>
                    <a:pt x="315" y="321"/>
                    <a:pt x="321" y="322"/>
                    <a:pt x="326" y="322"/>
                  </a:cubicBezTo>
                  <a:cubicBezTo>
                    <a:pt x="326" y="325"/>
                    <a:pt x="327" y="327"/>
                    <a:pt x="328" y="330"/>
                  </a:cubicBezTo>
                  <a:cubicBezTo>
                    <a:pt x="328" y="332"/>
                    <a:pt x="326" y="337"/>
                    <a:pt x="330" y="336"/>
                  </a:cubicBezTo>
                  <a:cubicBezTo>
                    <a:pt x="330" y="334"/>
                    <a:pt x="330" y="331"/>
                    <a:pt x="332" y="331"/>
                  </a:cubicBezTo>
                  <a:cubicBezTo>
                    <a:pt x="333" y="333"/>
                    <a:pt x="332" y="334"/>
                    <a:pt x="332" y="336"/>
                  </a:cubicBezTo>
                  <a:cubicBezTo>
                    <a:pt x="336" y="337"/>
                    <a:pt x="335" y="330"/>
                    <a:pt x="336" y="327"/>
                  </a:cubicBezTo>
                  <a:cubicBezTo>
                    <a:pt x="337" y="329"/>
                    <a:pt x="336" y="333"/>
                    <a:pt x="340" y="332"/>
                  </a:cubicBezTo>
                  <a:cubicBezTo>
                    <a:pt x="340" y="333"/>
                    <a:pt x="340" y="333"/>
                    <a:pt x="340" y="334"/>
                  </a:cubicBezTo>
                  <a:cubicBezTo>
                    <a:pt x="340" y="334"/>
                    <a:pt x="341" y="334"/>
                    <a:pt x="341" y="334"/>
                  </a:cubicBezTo>
                  <a:cubicBezTo>
                    <a:pt x="341" y="333"/>
                    <a:pt x="342" y="332"/>
                    <a:pt x="342" y="331"/>
                  </a:cubicBezTo>
                  <a:cubicBezTo>
                    <a:pt x="342" y="332"/>
                    <a:pt x="343" y="332"/>
                    <a:pt x="345" y="332"/>
                  </a:cubicBezTo>
                  <a:cubicBezTo>
                    <a:pt x="342" y="331"/>
                    <a:pt x="343" y="326"/>
                    <a:pt x="345" y="325"/>
                  </a:cubicBezTo>
                  <a:cubicBezTo>
                    <a:pt x="349" y="321"/>
                    <a:pt x="353" y="320"/>
                    <a:pt x="355" y="315"/>
                  </a:cubicBezTo>
                  <a:cubicBezTo>
                    <a:pt x="356" y="313"/>
                    <a:pt x="356" y="311"/>
                    <a:pt x="357" y="309"/>
                  </a:cubicBezTo>
                  <a:cubicBezTo>
                    <a:pt x="358" y="307"/>
                    <a:pt x="361" y="306"/>
                    <a:pt x="362" y="304"/>
                  </a:cubicBezTo>
                  <a:cubicBezTo>
                    <a:pt x="364" y="302"/>
                    <a:pt x="364" y="301"/>
                    <a:pt x="364" y="298"/>
                  </a:cubicBezTo>
                  <a:cubicBezTo>
                    <a:pt x="365" y="293"/>
                    <a:pt x="367" y="292"/>
                    <a:pt x="372" y="291"/>
                  </a:cubicBezTo>
                  <a:cubicBezTo>
                    <a:pt x="375" y="291"/>
                    <a:pt x="379" y="290"/>
                    <a:pt x="382" y="289"/>
                  </a:cubicBezTo>
                  <a:cubicBezTo>
                    <a:pt x="383" y="286"/>
                    <a:pt x="377" y="286"/>
                    <a:pt x="375" y="287"/>
                  </a:cubicBezTo>
                  <a:cubicBezTo>
                    <a:pt x="372" y="288"/>
                    <a:pt x="372" y="290"/>
                    <a:pt x="367" y="289"/>
                  </a:cubicBezTo>
                  <a:cubicBezTo>
                    <a:pt x="368" y="285"/>
                    <a:pt x="378" y="286"/>
                    <a:pt x="381" y="286"/>
                  </a:cubicBezTo>
                  <a:cubicBezTo>
                    <a:pt x="384" y="286"/>
                    <a:pt x="387" y="286"/>
                    <a:pt x="389" y="287"/>
                  </a:cubicBezTo>
                  <a:cubicBezTo>
                    <a:pt x="393" y="288"/>
                    <a:pt x="395" y="290"/>
                    <a:pt x="398" y="291"/>
                  </a:cubicBezTo>
                  <a:cubicBezTo>
                    <a:pt x="398" y="291"/>
                    <a:pt x="398" y="292"/>
                    <a:pt x="398" y="292"/>
                  </a:cubicBezTo>
                  <a:cubicBezTo>
                    <a:pt x="398" y="290"/>
                    <a:pt x="398" y="288"/>
                    <a:pt x="398" y="286"/>
                  </a:cubicBezTo>
                  <a:cubicBezTo>
                    <a:pt x="401" y="287"/>
                    <a:pt x="400" y="291"/>
                    <a:pt x="400" y="293"/>
                  </a:cubicBezTo>
                  <a:cubicBezTo>
                    <a:pt x="404" y="294"/>
                    <a:pt x="410" y="292"/>
                    <a:pt x="414" y="290"/>
                  </a:cubicBezTo>
                  <a:cubicBezTo>
                    <a:pt x="418" y="288"/>
                    <a:pt x="420" y="285"/>
                    <a:pt x="425" y="283"/>
                  </a:cubicBezTo>
                  <a:cubicBezTo>
                    <a:pt x="429" y="281"/>
                    <a:pt x="434" y="281"/>
                    <a:pt x="437" y="279"/>
                  </a:cubicBezTo>
                  <a:cubicBezTo>
                    <a:pt x="439" y="277"/>
                    <a:pt x="440" y="277"/>
                    <a:pt x="441" y="275"/>
                  </a:cubicBezTo>
                  <a:cubicBezTo>
                    <a:pt x="442" y="273"/>
                    <a:pt x="441" y="270"/>
                    <a:pt x="443" y="268"/>
                  </a:cubicBezTo>
                  <a:cubicBezTo>
                    <a:pt x="443" y="270"/>
                    <a:pt x="443" y="272"/>
                    <a:pt x="443" y="274"/>
                  </a:cubicBezTo>
                  <a:cubicBezTo>
                    <a:pt x="444" y="275"/>
                    <a:pt x="444" y="275"/>
                    <a:pt x="445" y="274"/>
                  </a:cubicBezTo>
                  <a:cubicBezTo>
                    <a:pt x="446" y="274"/>
                    <a:pt x="445" y="266"/>
                    <a:pt x="445" y="265"/>
                  </a:cubicBezTo>
                  <a:cubicBezTo>
                    <a:pt x="445" y="262"/>
                    <a:pt x="447" y="258"/>
                    <a:pt x="448" y="256"/>
                  </a:cubicBezTo>
                  <a:cubicBezTo>
                    <a:pt x="449" y="253"/>
                    <a:pt x="451" y="252"/>
                    <a:pt x="450" y="248"/>
                  </a:cubicBezTo>
                  <a:cubicBezTo>
                    <a:pt x="450" y="246"/>
                    <a:pt x="447" y="243"/>
                    <a:pt x="445" y="243"/>
                  </a:cubicBezTo>
                  <a:cubicBezTo>
                    <a:pt x="445" y="243"/>
                    <a:pt x="445" y="245"/>
                    <a:pt x="445" y="246"/>
                  </a:cubicBezTo>
                  <a:cubicBezTo>
                    <a:pt x="446" y="246"/>
                    <a:pt x="446" y="246"/>
                    <a:pt x="446" y="246"/>
                  </a:cubicBezTo>
                  <a:cubicBezTo>
                    <a:pt x="447" y="249"/>
                    <a:pt x="447" y="253"/>
                    <a:pt x="445" y="256"/>
                  </a:cubicBezTo>
                  <a:cubicBezTo>
                    <a:pt x="438" y="258"/>
                    <a:pt x="445" y="239"/>
                    <a:pt x="446" y="237"/>
                  </a:cubicBezTo>
                  <a:cubicBezTo>
                    <a:pt x="448" y="234"/>
                    <a:pt x="453" y="233"/>
                    <a:pt x="456" y="232"/>
                  </a:cubicBezTo>
                  <a:cubicBezTo>
                    <a:pt x="460" y="229"/>
                    <a:pt x="463" y="226"/>
                    <a:pt x="467" y="223"/>
                  </a:cubicBezTo>
                  <a:cubicBezTo>
                    <a:pt x="470" y="221"/>
                    <a:pt x="473" y="220"/>
                    <a:pt x="475" y="217"/>
                  </a:cubicBezTo>
                  <a:cubicBezTo>
                    <a:pt x="478" y="212"/>
                    <a:pt x="481" y="211"/>
                    <a:pt x="486" y="209"/>
                  </a:cubicBezTo>
                  <a:cubicBezTo>
                    <a:pt x="491" y="207"/>
                    <a:pt x="496" y="205"/>
                    <a:pt x="501" y="203"/>
                  </a:cubicBezTo>
                  <a:cubicBezTo>
                    <a:pt x="504" y="203"/>
                    <a:pt x="507" y="202"/>
                    <a:pt x="510" y="200"/>
                  </a:cubicBezTo>
                  <a:cubicBezTo>
                    <a:pt x="513" y="199"/>
                    <a:pt x="513" y="196"/>
                    <a:pt x="515" y="194"/>
                  </a:cubicBezTo>
                  <a:cubicBezTo>
                    <a:pt x="517" y="193"/>
                    <a:pt x="520" y="192"/>
                    <a:pt x="521" y="190"/>
                  </a:cubicBezTo>
                  <a:cubicBezTo>
                    <a:pt x="523" y="188"/>
                    <a:pt x="522" y="185"/>
                    <a:pt x="524" y="183"/>
                  </a:cubicBezTo>
                  <a:cubicBezTo>
                    <a:pt x="527" y="178"/>
                    <a:pt x="531" y="175"/>
                    <a:pt x="535" y="171"/>
                  </a:cubicBezTo>
                  <a:cubicBezTo>
                    <a:pt x="541" y="165"/>
                    <a:pt x="548" y="163"/>
                    <a:pt x="555" y="158"/>
                  </a:cubicBezTo>
                  <a:cubicBezTo>
                    <a:pt x="557" y="157"/>
                    <a:pt x="558" y="156"/>
                    <a:pt x="560" y="154"/>
                  </a:cubicBezTo>
                  <a:cubicBezTo>
                    <a:pt x="562" y="153"/>
                    <a:pt x="564" y="153"/>
                    <a:pt x="566" y="152"/>
                  </a:cubicBezTo>
                  <a:cubicBezTo>
                    <a:pt x="569" y="150"/>
                    <a:pt x="574" y="149"/>
                    <a:pt x="577" y="146"/>
                  </a:cubicBezTo>
                  <a:cubicBezTo>
                    <a:pt x="579" y="144"/>
                    <a:pt x="580" y="141"/>
                    <a:pt x="583" y="140"/>
                  </a:cubicBezTo>
                  <a:cubicBezTo>
                    <a:pt x="587" y="139"/>
                    <a:pt x="585" y="133"/>
                    <a:pt x="586" y="131"/>
                  </a:cubicBezTo>
                  <a:cubicBezTo>
                    <a:pt x="587" y="129"/>
                    <a:pt x="590" y="129"/>
                    <a:pt x="592" y="128"/>
                  </a:cubicBezTo>
                  <a:cubicBezTo>
                    <a:pt x="595" y="126"/>
                    <a:pt x="599" y="122"/>
                    <a:pt x="602" y="121"/>
                  </a:cubicBezTo>
                  <a:cubicBezTo>
                    <a:pt x="602" y="120"/>
                    <a:pt x="603" y="119"/>
                    <a:pt x="605" y="118"/>
                  </a:cubicBezTo>
                  <a:cubicBezTo>
                    <a:pt x="606" y="116"/>
                    <a:pt x="608" y="112"/>
                    <a:pt x="610" y="110"/>
                  </a:cubicBezTo>
                  <a:cubicBezTo>
                    <a:pt x="612" y="108"/>
                    <a:pt x="613" y="107"/>
                    <a:pt x="615" y="105"/>
                  </a:cubicBezTo>
                  <a:cubicBezTo>
                    <a:pt x="616" y="104"/>
                    <a:pt x="616" y="102"/>
                    <a:pt x="617" y="100"/>
                  </a:cubicBezTo>
                  <a:cubicBezTo>
                    <a:pt x="619" y="98"/>
                    <a:pt x="622" y="95"/>
                    <a:pt x="624" y="93"/>
                  </a:cubicBezTo>
                  <a:cubicBezTo>
                    <a:pt x="627" y="91"/>
                    <a:pt x="630" y="89"/>
                    <a:pt x="632" y="86"/>
                  </a:cubicBezTo>
                  <a:cubicBezTo>
                    <a:pt x="633" y="85"/>
                    <a:pt x="633" y="84"/>
                    <a:pt x="633" y="83"/>
                  </a:cubicBezTo>
                  <a:cubicBezTo>
                    <a:pt x="630" y="81"/>
                    <a:pt x="628" y="79"/>
                    <a:pt x="628" y="7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1" name="Freeform 30"/>
            <p:cNvSpPr>
              <a:spLocks/>
            </p:cNvSpPr>
            <p:nvPr/>
          </p:nvSpPr>
          <p:spPr bwMode="auto">
            <a:xfrm>
              <a:off x="3722255" y="3053127"/>
              <a:ext cx="620620" cy="977440"/>
            </a:xfrm>
            <a:custGeom>
              <a:avLst/>
              <a:gdLst>
                <a:gd name="T0" fmla="*/ 286 w 286"/>
                <a:gd name="T1" fmla="*/ 59 h 450"/>
                <a:gd name="T2" fmla="*/ 282 w 286"/>
                <a:gd name="T3" fmla="*/ 35 h 450"/>
                <a:gd name="T4" fmla="*/ 254 w 286"/>
                <a:gd name="T5" fmla="*/ 31 h 450"/>
                <a:gd name="T6" fmla="*/ 222 w 286"/>
                <a:gd name="T7" fmla="*/ 21 h 450"/>
                <a:gd name="T8" fmla="*/ 206 w 286"/>
                <a:gd name="T9" fmla="*/ 5 h 450"/>
                <a:gd name="T10" fmla="*/ 182 w 286"/>
                <a:gd name="T11" fmla="*/ 3 h 450"/>
                <a:gd name="T12" fmla="*/ 153 w 286"/>
                <a:gd name="T13" fmla="*/ 8 h 450"/>
                <a:gd name="T14" fmla="*/ 155 w 286"/>
                <a:gd name="T15" fmla="*/ 11 h 450"/>
                <a:gd name="T16" fmla="*/ 165 w 286"/>
                <a:gd name="T17" fmla="*/ 38 h 450"/>
                <a:gd name="T18" fmla="*/ 160 w 286"/>
                <a:gd name="T19" fmla="*/ 50 h 450"/>
                <a:gd name="T20" fmla="*/ 153 w 286"/>
                <a:gd name="T21" fmla="*/ 87 h 450"/>
                <a:gd name="T22" fmla="*/ 135 w 286"/>
                <a:gd name="T23" fmla="*/ 112 h 450"/>
                <a:gd name="T24" fmla="*/ 141 w 286"/>
                <a:gd name="T25" fmla="*/ 145 h 450"/>
                <a:gd name="T26" fmla="*/ 146 w 286"/>
                <a:gd name="T27" fmla="*/ 170 h 450"/>
                <a:gd name="T28" fmla="*/ 142 w 286"/>
                <a:gd name="T29" fmla="*/ 196 h 450"/>
                <a:gd name="T30" fmla="*/ 137 w 286"/>
                <a:gd name="T31" fmla="*/ 214 h 450"/>
                <a:gd name="T32" fmla="*/ 131 w 286"/>
                <a:gd name="T33" fmla="*/ 247 h 450"/>
                <a:gd name="T34" fmla="*/ 117 w 286"/>
                <a:gd name="T35" fmla="*/ 262 h 450"/>
                <a:gd name="T36" fmla="*/ 102 w 286"/>
                <a:gd name="T37" fmla="*/ 267 h 450"/>
                <a:gd name="T38" fmla="*/ 79 w 286"/>
                <a:gd name="T39" fmla="*/ 271 h 450"/>
                <a:gd name="T40" fmla="*/ 44 w 286"/>
                <a:gd name="T41" fmla="*/ 295 h 450"/>
                <a:gd name="T42" fmla="*/ 14 w 286"/>
                <a:gd name="T43" fmla="*/ 297 h 450"/>
                <a:gd name="T44" fmla="*/ 0 w 286"/>
                <a:gd name="T45" fmla="*/ 325 h 450"/>
                <a:gd name="T46" fmla="*/ 27 w 286"/>
                <a:gd name="T47" fmla="*/ 339 h 450"/>
                <a:gd name="T48" fmla="*/ 52 w 286"/>
                <a:gd name="T49" fmla="*/ 346 h 450"/>
                <a:gd name="T50" fmla="*/ 59 w 286"/>
                <a:gd name="T51" fmla="*/ 372 h 450"/>
                <a:gd name="T52" fmla="*/ 74 w 286"/>
                <a:gd name="T53" fmla="*/ 392 h 450"/>
                <a:gd name="T54" fmla="*/ 69 w 286"/>
                <a:gd name="T55" fmla="*/ 404 h 450"/>
                <a:gd name="T56" fmla="*/ 100 w 286"/>
                <a:gd name="T57" fmla="*/ 423 h 450"/>
                <a:gd name="T58" fmla="*/ 128 w 286"/>
                <a:gd name="T59" fmla="*/ 448 h 450"/>
                <a:gd name="T60" fmla="*/ 154 w 286"/>
                <a:gd name="T61" fmla="*/ 427 h 450"/>
                <a:gd name="T62" fmla="*/ 167 w 286"/>
                <a:gd name="T63" fmla="*/ 415 h 450"/>
                <a:gd name="T64" fmla="*/ 171 w 286"/>
                <a:gd name="T65" fmla="*/ 396 h 450"/>
                <a:gd name="T66" fmla="*/ 179 w 286"/>
                <a:gd name="T67" fmla="*/ 425 h 450"/>
                <a:gd name="T68" fmla="*/ 193 w 286"/>
                <a:gd name="T69" fmla="*/ 425 h 450"/>
                <a:gd name="T70" fmla="*/ 204 w 286"/>
                <a:gd name="T71" fmla="*/ 404 h 450"/>
                <a:gd name="T72" fmla="*/ 229 w 286"/>
                <a:gd name="T73" fmla="*/ 392 h 450"/>
                <a:gd name="T74" fmla="*/ 228 w 286"/>
                <a:gd name="T75" fmla="*/ 362 h 450"/>
                <a:gd name="T76" fmla="*/ 224 w 286"/>
                <a:gd name="T77" fmla="*/ 337 h 450"/>
                <a:gd name="T78" fmla="*/ 219 w 286"/>
                <a:gd name="T79" fmla="*/ 312 h 450"/>
                <a:gd name="T80" fmla="*/ 213 w 286"/>
                <a:gd name="T81" fmla="*/ 295 h 450"/>
                <a:gd name="T82" fmla="*/ 196 w 286"/>
                <a:gd name="T83" fmla="*/ 283 h 450"/>
                <a:gd name="T84" fmla="*/ 206 w 286"/>
                <a:gd name="T85" fmla="*/ 258 h 450"/>
                <a:gd name="T86" fmla="*/ 188 w 286"/>
                <a:gd name="T87" fmla="*/ 225 h 450"/>
                <a:gd name="T88" fmla="*/ 162 w 286"/>
                <a:gd name="T89" fmla="*/ 206 h 450"/>
                <a:gd name="T90" fmla="*/ 163 w 286"/>
                <a:gd name="T91" fmla="*/ 191 h 450"/>
                <a:gd name="T92" fmla="*/ 180 w 286"/>
                <a:gd name="T93" fmla="*/ 184 h 450"/>
                <a:gd name="T94" fmla="*/ 187 w 286"/>
                <a:gd name="T95" fmla="*/ 160 h 450"/>
                <a:gd name="T96" fmla="*/ 224 w 286"/>
                <a:gd name="T97" fmla="*/ 144 h 450"/>
                <a:gd name="T98" fmla="*/ 208 w 286"/>
                <a:gd name="T99" fmla="*/ 131 h 450"/>
                <a:gd name="T100" fmla="*/ 184 w 286"/>
                <a:gd name="T101" fmla="*/ 123 h 450"/>
                <a:gd name="T102" fmla="*/ 161 w 286"/>
                <a:gd name="T103" fmla="*/ 112 h 450"/>
                <a:gd name="T104" fmla="*/ 175 w 286"/>
                <a:gd name="T105" fmla="*/ 78 h 450"/>
                <a:gd name="T106" fmla="*/ 178 w 286"/>
                <a:gd name="T107" fmla="*/ 57 h 450"/>
                <a:gd name="T108" fmla="*/ 181 w 286"/>
                <a:gd name="T109" fmla="*/ 50 h 450"/>
                <a:gd name="T110" fmla="*/ 194 w 286"/>
                <a:gd name="T111" fmla="*/ 64 h 450"/>
                <a:gd name="T112" fmla="*/ 205 w 286"/>
                <a:gd name="T113" fmla="*/ 78 h 450"/>
                <a:gd name="T114" fmla="*/ 211 w 286"/>
                <a:gd name="T115" fmla="*/ 77 h 450"/>
                <a:gd name="T116" fmla="*/ 224 w 286"/>
                <a:gd name="T117" fmla="*/ 75 h 450"/>
                <a:gd name="T118" fmla="*/ 229 w 286"/>
                <a:gd name="T119" fmla="*/ 65 h 450"/>
                <a:gd name="T120" fmla="*/ 251 w 286"/>
                <a:gd name="T121" fmla="*/ 92 h 450"/>
                <a:gd name="T122" fmla="*/ 266 w 286"/>
                <a:gd name="T123" fmla="*/ 82 h 4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286" h="450">
                  <a:moveTo>
                    <a:pt x="273" y="74"/>
                  </a:moveTo>
                  <a:cubicBezTo>
                    <a:pt x="275" y="73"/>
                    <a:pt x="276" y="71"/>
                    <a:pt x="277" y="70"/>
                  </a:cubicBezTo>
                  <a:cubicBezTo>
                    <a:pt x="279" y="68"/>
                    <a:pt x="281" y="66"/>
                    <a:pt x="282" y="65"/>
                  </a:cubicBezTo>
                  <a:cubicBezTo>
                    <a:pt x="284" y="63"/>
                    <a:pt x="285" y="61"/>
                    <a:pt x="286" y="59"/>
                  </a:cubicBezTo>
                  <a:cubicBezTo>
                    <a:pt x="283" y="59"/>
                    <a:pt x="282" y="58"/>
                    <a:pt x="281" y="56"/>
                  </a:cubicBezTo>
                  <a:cubicBezTo>
                    <a:pt x="280" y="52"/>
                    <a:pt x="282" y="45"/>
                    <a:pt x="283" y="43"/>
                  </a:cubicBezTo>
                  <a:cubicBezTo>
                    <a:pt x="284" y="40"/>
                    <a:pt x="285" y="38"/>
                    <a:pt x="285" y="34"/>
                  </a:cubicBezTo>
                  <a:cubicBezTo>
                    <a:pt x="284" y="35"/>
                    <a:pt x="283" y="35"/>
                    <a:pt x="282" y="35"/>
                  </a:cubicBezTo>
                  <a:cubicBezTo>
                    <a:pt x="278" y="36"/>
                    <a:pt x="273" y="36"/>
                    <a:pt x="269" y="35"/>
                  </a:cubicBezTo>
                  <a:cubicBezTo>
                    <a:pt x="265" y="35"/>
                    <a:pt x="261" y="36"/>
                    <a:pt x="258" y="37"/>
                  </a:cubicBezTo>
                  <a:cubicBezTo>
                    <a:pt x="257" y="35"/>
                    <a:pt x="260" y="33"/>
                    <a:pt x="261" y="32"/>
                  </a:cubicBezTo>
                  <a:cubicBezTo>
                    <a:pt x="259" y="31"/>
                    <a:pt x="256" y="31"/>
                    <a:pt x="254" y="31"/>
                  </a:cubicBezTo>
                  <a:cubicBezTo>
                    <a:pt x="251" y="30"/>
                    <a:pt x="250" y="26"/>
                    <a:pt x="247" y="26"/>
                  </a:cubicBezTo>
                  <a:cubicBezTo>
                    <a:pt x="241" y="24"/>
                    <a:pt x="239" y="30"/>
                    <a:pt x="233" y="29"/>
                  </a:cubicBezTo>
                  <a:cubicBezTo>
                    <a:pt x="230" y="29"/>
                    <a:pt x="228" y="28"/>
                    <a:pt x="226" y="26"/>
                  </a:cubicBezTo>
                  <a:cubicBezTo>
                    <a:pt x="224" y="23"/>
                    <a:pt x="226" y="22"/>
                    <a:pt x="222" y="21"/>
                  </a:cubicBezTo>
                  <a:cubicBezTo>
                    <a:pt x="218" y="21"/>
                    <a:pt x="217" y="21"/>
                    <a:pt x="215" y="19"/>
                  </a:cubicBezTo>
                  <a:cubicBezTo>
                    <a:pt x="213" y="18"/>
                    <a:pt x="212" y="16"/>
                    <a:pt x="210" y="15"/>
                  </a:cubicBezTo>
                  <a:cubicBezTo>
                    <a:pt x="209" y="13"/>
                    <a:pt x="210" y="10"/>
                    <a:pt x="208" y="8"/>
                  </a:cubicBezTo>
                  <a:cubicBezTo>
                    <a:pt x="206" y="6"/>
                    <a:pt x="206" y="6"/>
                    <a:pt x="206" y="5"/>
                  </a:cubicBezTo>
                  <a:cubicBezTo>
                    <a:pt x="203" y="4"/>
                    <a:pt x="201" y="4"/>
                    <a:pt x="200" y="4"/>
                  </a:cubicBezTo>
                  <a:cubicBezTo>
                    <a:pt x="199" y="5"/>
                    <a:pt x="198" y="6"/>
                    <a:pt x="197" y="7"/>
                  </a:cubicBezTo>
                  <a:cubicBezTo>
                    <a:pt x="195" y="2"/>
                    <a:pt x="195" y="6"/>
                    <a:pt x="191" y="5"/>
                  </a:cubicBezTo>
                  <a:cubicBezTo>
                    <a:pt x="188" y="4"/>
                    <a:pt x="185" y="0"/>
                    <a:pt x="182" y="3"/>
                  </a:cubicBezTo>
                  <a:cubicBezTo>
                    <a:pt x="181" y="4"/>
                    <a:pt x="182" y="5"/>
                    <a:pt x="181" y="7"/>
                  </a:cubicBezTo>
                  <a:cubicBezTo>
                    <a:pt x="177" y="9"/>
                    <a:pt x="174" y="14"/>
                    <a:pt x="168" y="10"/>
                  </a:cubicBezTo>
                  <a:cubicBezTo>
                    <a:pt x="165" y="9"/>
                    <a:pt x="165" y="9"/>
                    <a:pt x="161" y="8"/>
                  </a:cubicBezTo>
                  <a:cubicBezTo>
                    <a:pt x="159" y="8"/>
                    <a:pt x="155" y="9"/>
                    <a:pt x="153" y="8"/>
                  </a:cubicBezTo>
                  <a:cubicBezTo>
                    <a:pt x="153" y="8"/>
                    <a:pt x="150" y="6"/>
                    <a:pt x="150" y="6"/>
                  </a:cubicBezTo>
                  <a:cubicBezTo>
                    <a:pt x="149" y="5"/>
                    <a:pt x="149" y="4"/>
                    <a:pt x="149" y="4"/>
                  </a:cubicBezTo>
                  <a:cubicBezTo>
                    <a:pt x="149" y="6"/>
                    <a:pt x="149" y="8"/>
                    <a:pt x="150" y="9"/>
                  </a:cubicBezTo>
                  <a:cubicBezTo>
                    <a:pt x="151" y="11"/>
                    <a:pt x="154" y="9"/>
                    <a:pt x="155" y="11"/>
                  </a:cubicBezTo>
                  <a:cubicBezTo>
                    <a:pt x="156" y="13"/>
                    <a:pt x="154" y="16"/>
                    <a:pt x="158" y="15"/>
                  </a:cubicBezTo>
                  <a:cubicBezTo>
                    <a:pt x="158" y="18"/>
                    <a:pt x="157" y="20"/>
                    <a:pt x="158" y="23"/>
                  </a:cubicBezTo>
                  <a:cubicBezTo>
                    <a:pt x="158" y="26"/>
                    <a:pt x="160" y="27"/>
                    <a:pt x="161" y="30"/>
                  </a:cubicBezTo>
                  <a:cubicBezTo>
                    <a:pt x="163" y="32"/>
                    <a:pt x="166" y="36"/>
                    <a:pt x="165" y="38"/>
                  </a:cubicBezTo>
                  <a:cubicBezTo>
                    <a:pt x="165" y="39"/>
                    <a:pt x="162" y="40"/>
                    <a:pt x="161" y="41"/>
                  </a:cubicBezTo>
                  <a:cubicBezTo>
                    <a:pt x="160" y="43"/>
                    <a:pt x="160" y="45"/>
                    <a:pt x="160" y="47"/>
                  </a:cubicBezTo>
                  <a:cubicBezTo>
                    <a:pt x="160" y="48"/>
                    <a:pt x="160" y="49"/>
                    <a:pt x="160" y="49"/>
                  </a:cubicBezTo>
                  <a:cubicBezTo>
                    <a:pt x="160" y="49"/>
                    <a:pt x="160" y="49"/>
                    <a:pt x="160" y="50"/>
                  </a:cubicBezTo>
                  <a:cubicBezTo>
                    <a:pt x="164" y="51"/>
                    <a:pt x="163" y="56"/>
                    <a:pt x="162" y="60"/>
                  </a:cubicBezTo>
                  <a:cubicBezTo>
                    <a:pt x="161" y="66"/>
                    <a:pt x="168" y="72"/>
                    <a:pt x="163" y="78"/>
                  </a:cubicBezTo>
                  <a:cubicBezTo>
                    <a:pt x="162" y="80"/>
                    <a:pt x="159" y="80"/>
                    <a:pt x="157" y="81"/>
                  </a:cubicBezTo>
                  <a:cubicBezTo>
                    <a:pt x="155" y="83"/>
                    <a:pt x="154" y="85"/>
                    <a:pt x="153" y="87"/>
                  </a:cubicBezTo>
                  <a:cubicBezTo>
                    <a:pt x="152" y="89"/>
                    <a:pt x="148" y="89"/>
                    <a:pt x="147" y="91"/>
                  </a:cubicBezTo>
                  <a:cubicBezTo>
                    <a:pt x="146" y="93"/>
                    <a:pt x="145" y="95"/>
                    <a:pt x="144" y="97"/>
                  </a:cubicBezTo>
                  <a:cubicBezTo>
                    <a:pt x="142" y="97"/>
                    <a:pt x="140" y="97"/>
                    <a:pt x="138" y="97"/>
                  </a:cubicBezTo>
                  <a:cubicBezTo>
                    <a:pt x="137" y="101"/>
                    <a:pt x="133" y="107"/>
                    <a:pt x="135" y="112"/>
                  </a:cubicBezTo>
                  <a:cubicBezTo>
                    <a:pt x="136" y="115"/>
                    <a:pt x="141" y="115"/>
                    <a:pt x="142" y="119"/>
                  </a:cubicBezTo>
                  <a:cubicBezTo>
                    <a:pt x="153" y="120"/>
                    <a:pt x="153" y="131"/>
                    <a:pt x="154" y="140"/>
                  </a:cubicBezTo>
                  <a:cubicBezTo>
                    <a:pt x="151" y="140"/>
                    <a:pt x="149" y="136"/>
                    <a:pt x="145" y="137"/>
                  </a:cubicBezTo>
                  <a:cubicBezTo>
                    <a:pt x="141" y="138"/>
                    <a:pt x="141" y="141"/>
                    <a:pt x="141" y="145"/>
                  </a:cubicBezTo>
                  <a:cubicBezTo>
                    <a:pt x="138" y="145"/>
                    <a:pt x="136" y="144"/>
                    <a:pt x="134" y="144"/>
                  </a:cubicBezTo>
                  <a:cubicBezTo>
                    <a:pt x="133" y="148"/>
                    <a:pt x="138" y="159"/>
                    <a:pt x="141" y="160"/>
                  </a:cubicBezTo>
                  <a:cubicBezTo>
                    <a:pt x="140" y="163"/>
                    <a:pt x="136" y="165"/>
                    <a:pt x="135" y="167"/>
                  </a:cubicBezTo>
                  <a:cubicBezTo>
                    <a:pt x="140" y="169"/>
                    <a:pt x="144" y="170"/>
                    <a:pt x="146" y="170"/>
                  </a:cubicBezTo>
                  <a:cubicBezTo>
                    <a:pt x="144" y="170"/>
                    <a:pt x="140" y="169"/>
                    <a:pt x="135" y="167"/>
                  </a:cubicBezTo>
                  <a:cubicBezTo>
                    <a:pt x="135" y="168"/>
                    <a:pt x="135" y="168"/>
                    <a:pt x="135" y="168"/>
                  </a:cubicBezTo>
                  <a:cubicBezTo>
                    <a:pt x="135" y="171"/>
                    <a:pt x="140" y="173"/>
                    <a:pt x="141" y="176"/>
                  </a:cubicBezTo>
                  <a:cubicBezTo>
                    <a:pt x="146" y="182"/>
                    <a:pt x="143" y="189"/>
                    <a:pt x="142" y="196"/>
                  </a:cubicBezTo>
                  <a:cubicBezTo>
                    <a:pt x="141" y="197"/>
                    <a:pt x="141" y="197"/>
                    <a:pt x="140" y="198"/>
                  </a:cubicBezTo>
                  <a:cubicBezTo>
                    <a:pt x="138" y="202"/>
                    <a:pt x="143" y="202"/>
                    <a:pt x="145" y="204"/>
                  </a:cubicBezTo>
                  <a:cubicBezTo>
                    <a:pt x="146" y="207"/>
                    <a:pt x="145" y="211"/>
                    <a:pt x="145" y="214"/>
                  </a:cubicBezTo>
                  <a:cubicBezTo>
                    <a:pt x="142" y="214"/>
                    <a:pt x="139" y="214"/>
                    <a:pt x="137" y="214"/>
                  </a:cubicBezTo>
                  <a:cubicBezTo>
                    <a:pt x="138" y="217"/>
                    <a:pt x="132" y="221"/>
                    <a:pt x="139" y="223"/>
                  </a:cubicBezTo>
                  <a:cubicBezTo>
                    <a:pt x="139" y="229"/>
                    <a:pt x="138" y="232"/>
                    <a:pt x="134" y="237"/>
                  </a:cubicBezTo>
                  <a:cubicBezTo>
                    <a:pt x="132" y="238"/>
                    <a:pt x="127" y="241"/>
                    <a:pt x="127" y="243"/>
                  </a:cubicBezTo>
                  <a:cubicBezTo>
                    <a:pt x="129" y="243"/>
                    <a:pt x="131" y="246"/>
                    <a:pt x="131" y="247"/>
                  </a:cubicBezTo>
                  <a:cubicBezTo>
                    <a:pt x="128" y="247"/>
                    <a:pt x="123" y="247"/>
                    <a:pt x="124" y="251"/>
                  </a:cubicBezTo>
                  <a:cubicBezTo>
                    <a:pt x="118" y="247"/>
                    <a:pt x="118" y="253"/>
                    <a:pt x="118" y="257"/>
                  </a:cubicBezTo>
                  <a:cubicBezTo>
                    <a:pt x="117" y="257"/>
                    <a:pt x="117" y="257"/>
                    <a:pt x="117" y="257"/>
                  </a:cubicBezTo>
                  <a:cubicBezTo>
                    <a:pt x="117" y="259"/>
                    <a:pt x="117" y="260"/>
                    <a:pt x="117" y="262"/>
                  </a:cubicBezTo>
                  <a:cubicBezTo>
                    <a:pt x="112" y="262"/>
                    <a:pt x="113" y="259"/>
                    <a:pt x="109" y="257"/>
                  </a:cubicBezTo>
                  <a:cubicBezTo>
                    <a:pt x="108" y="256"/>
                    <a:pt x="104" y="256"/>
                    <a:pt x="102" y="256"/>
                  </a:cubicBezTo>
                  <a:cubicBezTo>
                    <a:pt x="99" y="257"/>
                    <a:pt x="104" y="261"/>
                    <a:pt x="104" y="263"/>
                  </a:cubicBezTo>
                  <a:cubicBezTo>
                    <a:pt x="104" y="265"/>
                    <a:pt x="103" y="265"/>
                    <a:pt x="102" y="267"/>
                  </a:cubicBezTo>
                  <a:cubicBezTo>
                    <a:pt x="102" y="268"/>
                    <a:pt x="102" y="270"/>
                    <a:pt x="101" y="271"/>
                  </a:cubicBezTo>
                  <a:cubicBezTo>
                    <a:pt x="99" y="272"/>
                    <a:pt x="96" y="270"/>
                    <a:pt x="93" y="270"/>
                  </a:cubicBezTo>
                  <a:cubicBezTo>
                    <a:pt x="96" y="271"/>
                    <a:pt x="96" y="273"/>
                    <a:pt x="95" y="276"/>
                  </a:cubicBezTo>
                  <a:cubicBezTo>
                    <a:pt x="89" y="276"/>
                    <a:pt x="85" y="271"/>
                    <a:pt x="79" y="271"/>
                  </a:cubicBezTo>
                  <a:cubicBezTo>
                    <a:pt x="76" y="271"/>
                    <a:pt x="76" y="275"/>
                    <a:pt x="76" y="277"/>
                  </a:cubicBezTo>
                  <a:cubicBezTo>
                    <a:pt x="69" y="271"/>
                    <a:pt x="72" y="284"/>
                    <a:pt x="67" y="285"/>
                  </a:cubicBezTo>
                  <a:cubicBezTo>
                    <a:pt x="63" y="286"/>
                    <a:pt x="59" y="286"/>
                    <a:pt x="55" y="288"/>
                  </a:cubicBezTo>
                  <a:cubicBezTo>
                    <a:pt x="51" y="290"/>
                    <a:pt x="48" y="292"/>
                    <a:pt x="44" y="295"/>
                  </a:cubicBezTo>
                  <a:cubicBezTo>
                    <a:pt x="41" y="297"/>
                    <a:pt x="40" y="298"/>
                    <a:pt x="38" y="303"/>
                  </a:cubicBezTo>
                  <a:cubicBezTo>
                    <a:pt x="38" y="306"/>
                    <a:pt x="37" y="306"/>
                    <a:pt x="33" y="306"/>
                  </a:cubicBezTo>
                  <a:cubicBezTo>
                    <a:pt x="27" y="306"/>
                    <a:pt x="24" y="303"/>
                    <a:pt x="24" y="297"/>
                  </a:cubicBezTo>
                  <a:cubicBezTo>
                    <a:pt x="21" y="296"/>
                    <a:pt x="17" y="296"/>
                    <a:pt x="14" y="297"/>
                  </a:cubicBezTo>
                  <a:cubicBezTo>
                    <a:pt x="14" y="299"/>
                    <a:pt x="16" y="301"/>
                    <a:pt x="16" y="303"/>
                  </a:cubicBezTo>
                  <a:cubicBezTo>
                    <a:pt x="12" y="303"/>
                    <a:pt x="7" y="303"/>
                    <a:pt x="3" y="303"/>
                  </a:cubicBezTo>
                  <a:cubicBezTo>
                    <a:pt x="6" y="305"/>
                    <a:pt x="7" y="316"/>
                    <a:pt x="2" y="316"/>
                  </a:cubicBezTo>
                  <a:cubicBezTo>
                    <a:pt x="1" y="318"/>
                    <a:pt x="0" y="322"/>
                    <a:pt x="0" y="325"/>
                  </a:cubicBezTo>
                  <a:cubicBezTo>
                    <a:pt x="2" y="325"/>
                    <a:pt x="6" y="324"/>
                    <a:pt x="6" y="326"/>
                  </a:cubicBezTo>
                  <a:cubicBezTo>
                    <a:pt x="6" y="328"/>
                    <a:pt x="6" y="329"/>
                    <a:pt x="9" y="329"/>
                  </a:cubicBezTo>
                  <a:cubicBezTo>
                    <a:pt x="14" y="329"/>
                    <a:pt x="17" y="329"/>
                    <a:pt x="19" y="334"/>
                  </a:cubicBezTo>
                  <a:cubicBezTo>
                    <a:pt x="23" y="332"/>
                    <a:pt x="25" y="335"/>
                    <a:pt x="27" y="339"/>
                  </a:cubicBezTo>
                  <a:cubicBezTo>
                    <a:pt x="30" y="343"/>
                    <a:pt x="34" y="341"/>
                    <a:pt x="38" y="341"/>
                  </a:cubicBezTo>
                  <a:cubicBezTo>
                    <a:pt x="38" y="343"/>
                    <a:pt x="39" y="344"/>
                    <a:pt x="41" y="343"/>
                  </a:cubicBezTo>
                  <a:cubicBezTo>
                    <a:pt x="41" y="343"/>
                    <a:pt x="41" y="343"/>
                    <a:pt x="41" y="343"/>
                  </a:cubicBezTo>
                  <a:cubicBezTo>
                    <a:pt x="43" y="343"/>
                    <a:pt x="53" y="342"/>
                    <a:pt x="52" y="346"/>
                  </a:cubicBezTo>
                  <a:cubicBezTo>
                    <a:pt x="48" y="348"/>
                    <a:pt x="43" y="352"/>
                    <a:pt x="46" y="358"/>
                  </a:cubicBezTo>
                  <a:cubicBezTo>
                    <a:pt x="47" y="359"/>
                    <a:pt x="50" y="362"/>
                    <a:pt x="51" y="363"/>
                  </a:cubicBezTo>
                  <a:cubicBezTo>
                    <a:pt x="53" y="365"/>
                    <a:pt x="56" y="367"/>
                    <a:pt x="59" y="367"/>
                  </a:cubicBezTo>
                  <a:cubicBezTo>
                    <a:pt x="60" y="369"/>
                    <a:pt x="59" y="371"/>
                    <a:pt x="59" y="372"/>
                  </a:cubicBezTo>
                  <a:cubicBezTo>
                    <a:pt x="61" y="373"/>
                    <a:pt x="63" y="372"/>
                    <a:pt x="64" y="372"/>
                  </a:cubicBezTo>
                  <a:cubicBezTo>
                    <a:pt x="64" y="375"/>
                    <a:pt x="70" y="377"/>
                    <a:pt x="71" y="380"/>
                  </a:cubicBezTo>
                  <a:cubicBezTo>
                    <a:pt x="72" y="384"/>
                    <a:pt x="69" y="382"/>
                    <a:pt x="68" y="385"/>
                  </a:cubicBezTo>
                  <a:cubicBezTo>
                    <a:pt x="71" y="388"/>
                    <a:pt x="74" y="388"/>
                    <a:pt x="74" y="392"/>
                  </a:cubicBezTo>
                  <a:cubicBezTo>
                    <a:pt x="75" y="396"/>
                    <a:pt x="76" y="394"/>
                    <a:pt x="79" y="397"/>
                  </a:cubicBezTo>
                  <a:cubicBezTo>
                    <a:pt x="75" y="398"/>
                    <a:pt x="74" y="401"/>
                    <a:pt x="70" y="402"/>
                  </a:cubicBezTo>
                  <a:cubicBezTo>
                    <a:pt x="69" y="402"/>
                    <a:pt x="68" y="402"/>
                    <a:pt x="67" y="403"/>
                  </a:cubicBezTo>
                  <a:cubicBezTo>
                    <a:pt x="68" y="403"/>
                    <a:pt x="68" y="404"/>
                    <a:pt x="69" y="404"/>
                  </a:cubicBezTo>
                  <a:cubicBezTo>
                    <a:pt x="71" y="414"/>
                    <a:pt x="80" y="408"/>
                    <a:pt x="85" y="414"/>
                  </a:cubicBezTo>
                  <a:cubicBezTo>
                    <a:pt x="89" y="418"/>
                    <a:pt x="84" y="423"/>
                    <a:pt x="87" y="428"/>
                  </a:cubicBezTo>
                  <a:cubicBezTo>
                    <a:pt x="89" y="430"/>
                    <a:pt x="94" y="434"/>
                    <a:pt x="94" y="428"/>
                  </a:cubicBezTo>
                  <a:cubicBezTo>
                    <a:pt x="98" y="427"/>
                    <a:pt x="98" y="428"/>
                    <a:pt x="100" y="423"/>
                  </a:cubicBezTo>
                  <a:cubicBezTo>
                    <a:pt x="105" y="422"/>
                    <a:pt x="106" y="427"/>
                    <a:pt x="106" y="431"/>
                  </a:cubicBezTo>
                  <a:cubicBezTo>
                    <a:pt x="107" y="437"/>
                    <a:pt x="114" y="436"/>
                    <a:pt x="117" y="439"/>
                  </a:cubicBezTo>
                  <a:cubicBezTo>
                    <a:pt x="123" y="443"/>
                    <a:pt x="126" y="443"/>
                    <a:pt x="126" y="450"/>
                  </a:cubicBezTo>
                  <a:cubicBezTo>
                    <a:pt x="127" y="449"/>
                    <a:pt x="127" y="448"/>
                    <a:pt x="128" y="448"/>
                  </a:cubicBezTo>
                  <a:cubicBezTo>
                    <a:pt x="131" y="446"/>
                    <a:pt x="133" y="443"/>
                    <a:pt x="137" y="442"/>
                  </a:cubicBezTo>
                  <a:cubicBezTo>
                    <a:pt x="142" y="441"/>
                    <a:pt x="146" y="441"/>
                    <a:pt x="148" y="436"/>
                  </a:cubicBezTo>
                  <a:cubicBezTo>
                    <a:pt x="149" y="434"/>
                    <a:pt x="148" y="433"/>
                    <a:pt x="149" y="431"/>
                  </a:cubicBezTo>
                  <a:cubicBezTo>
                    <a:pt x="150" y="430"/>
                    <a:pt x="153" y="429"/>
                    <a:pt x="154" y="427"/>
                  </a:cubicBezTo>
                  <a:cubicBezTo>
                    <a:pt x="155" y="426"/>
                    <a:pt x="156" y="424"/>
                    <a:pt x="157" y="423"/>
                  </a:cubicBezTo>
                  <a:cubicBezTo>
                    <a:pt x="158" y="422"/>
                    <a:pt x="159" y="421"/>
                    <a:pt x="160" y="421"/>
                  </a:cubicBezTo>
                  <a:cubicBezTo>
                    <a:pt x="161" y="420"/>
                    <a:pt x="162" y="418"/>
                    <a:pt x="163" y="417"/>
                  </a:cubicBezTo>
                  <a:cubicBezTo>
                    <a:pt x="165" y="416"/>
                    <a:pt x="166" y="418"/>
                    <a:pt x="167" y="415"/>
                  </a:cubicBezTo>
                  <a:cubicBezTo>
                    <a:pt x="169" y="413"/>
                    <a:pt x="167" y="413"/>
                    <a:pt x="170" y="411"/>
                  </a:cubicBezTo>
                  <a:cubicBezTo>
                    <a:pt x="171" y="411"/>
                    <a:pt x="173" y="411"/>
                    <a:pt x="174" y="410"/>
                  </a:cubicBezTo>
                  <a:cubicBezTo>
                    <a:pt x="174" y="408"/>
                    <a:pt x="175" y="404"/>
                    <a:pt x="175" y="402"/>
                  </a:cubicBezTo>
                  <a:cubicBezTo>
                    <a:pt x="174" y="399"/>
                    <a:pt x="172" y="398"/>
                    <a:pt x="171" y="396"/>
                  </a:cubicBezTo>
                  <a:cubicBezTo>
                    <a:pt x="178" y="394"/>
                    <a:pt x="179" y="403"/>
                    <a:pt x="178" y="408"/>
                  </a:cubicBezTo>
                  <a:cubicBezTo>
                    <a:pt x="177" y="411"/>
                    <a:pt x="175" y="412"/>
                    <a:pt x="174" y="414"/>
                  </a:cubicBezTo>
                  <a:cubicBezTo>
                    <a:pt x="173" y="417"/>
                    <a:pt x="175" y="419"/>
                    <a:pt x="177" y="421"/>
                  </a:cubicBezTo>
                  <a:cubicBezTo>
                    <a:pt x="178" y="423"/>
                    <a:pt x="178" y="423"/>
                    <a:pt x="179" y="425"/>
                  </a:cubicBezTo>
                  <a:cubicBezTo>
                    <a:pt x="179" y="426"/>
                    <a:pt x="178" y="429"/>
                    <a:pt x="179" y="429"/>
                  </a:cubicBezTo>
                  <a:cubicBezTo>
                    <a:pt x="181" y="431"/>
                    <a:pt x="183" y="427"/>
                    <a:pt x="184" y="426"/>
                  </a:cubicBezTo>
                  <a:cubicBezTo>
                    <a:pt x="186" y="424"/>
                    <a:pt x="186" y="422"/>
                    <a:pt x="189" y="421"/>
                  </a:cubicBezTo>
                  <a:cubicBezTo>
                    <a:pt x="192" y="419"/>
                    <a:pt x="194" y="421"/>
                    <a:pt x="193" y="425"/>
                  </a:cubicBezTo>
                  <a:cubicBezTo>
                    <a:pt x="194" y="425"/>
                    <a:pt x="196" y="425"/>
                    <a:pt x="197" y="425"/>
                  </a:cubicBezTo>
                  <a:cubicBezTo>
                    <a:pt x="198" y="419"/>
                    <a:pt x="197" y="420"/>
                    <a:pt x="203" y="419"/>
                  </a:cubicBezTo>
                  <a:cubicBezTo>
                    <a:pt x="202" y="418"/>
                    <a:pt x="202" y="413"/>
                    <a:pt x="202" y="411"/>
                  </a:cubicBezTo>
                  <a:cubicBezTo>
                    <a:pt x="203" y="408"/>
                    <a:pt x="204" y="407"/>
                    <a:pt x="204" y="404"/>
                  </a:cubicBezTo>
                  <a:cubicBezTo>
                    <a:pt x="208" y="404"/>
                    <a:pt x="215" y="405"/>
                    <a:pt x="215" y="400"/>
                  </a:cubicBezTo>
                  <a:cubicBezTo>
                    <a:pt x="219" y="398"/>
                    <a:pt x="220" y="398"/>
                    <a:pt x="222" y="394"/>
                  </a:cubicBezTo>
                  <a:cubicBezTo>
                    <a:pt x="223" y="392"/>
                    <a:pt x="222" y="392"/>
                    <a:pt x="224" y="391"/>
                  </a:cubicBezTo>
                  <a:cubicBezTo>
                    <a:pt x="225" y="391"/>
                    <a:pt x="228" y="391"/>
                    <a:pt x="229" y="392"/>
                  </a:cubicBezTo>
                  <a:cubicBezTo>
                    <a:pt x="232" y="393"/>
                    <a:pt x="235" y="396"/>
                    <a:pt x="237" y="398"/>
                  </a:cubicBezTo>
                  <a:cubicBezTo>
                    <a:pt x="236" y="392"/>
                    <a:pt x="236" y="392"/>
                    <a:pt x="236" y="392"/>
                  </a:cubicBezTo>
                  <a:cubicBezTo>
                    <a:pt x="233" y="387"/>
                    <a:pt x="231" y="384"/>
                    <a:pt x="232" y="377"/>
                  </a:cubicBezTo>
                  <a:cubicBezTo>
                    <a:pt x="232" y="371"/>
                    <a:pt x="230" y="367"/>
                    <a:pt x="228" y="362"/>
                  </a:cubicBezTo>
                  <a:cubicBezTo>
                    <a:pt x="227" y="359"/>
                    <a:pt x="227" y="357"/>
                    <a:pt x="226" y="354"/>
                  </a:cubicBezTo>
                  <a:cubicBezTo>
                    <a:pt x="226" y="351"/>
                    <a:pt x="223" y="348"/>
                    <a:pt x="227" y="347"/>
                  </a:cubicBezTo>
                  <a:cubicBezTo>
                    <a:pt x="227" y="345"/>
                    <a:pt x="227" y="342"/>
                    <a:pt x="227" y="340"/>
                  </a:cubicBezTo>
                  <a:cubicBezTo>
                    <a:pt x="226" y="338"/>
                    <a:pt x="224" y="338"/>
                    <a:pt x="224" y="337"/>
                  </a:cubicBezTo>
                  <a:cubicBezTo>
                    <a:pt x="223" y="335"/>
                    <a:pt x="222" y="334"/>
                    <a:pt x="220" y="334"/>
                  </a:cubicBezTo>
                  <a:cubicBezTo>
                    <a:pt x="222" y="330"/>
                    <a:pt x="220" y="321"/>
                    <a:pt x="225" y="319"/>
                  </a:cubicBezTo>
                  <a:cubicBezTo>
                    <a:pt x="225" y="317"/>
                    <a:pt x="227" y="314"/>
                    <a:pt x="230" y="315"/>
                  </a:cubicBezTo>
                  <a:cubicBezTo>
                    <a:pt x="228" y="314"/>
                    <a:pt x="221" y="312"/>
                    <a:pt x="219" y="312"/>
                  </a:cubicBezTo>
                  <a:cubicBezTo>
                    <a:pt x="215" y="312"/>
                    <a:pt x="211" y="319"/>
                    <a:pt x="209" y="314"/>
                  </a:cubicBezTo>
                  <a:cubicBezTo>
                    <a:pt x="208" y="310"/>
                    <a:pt x="210" y="305"/>
                    <a:pt x="210" y="301"/>
                  </a:cubicBezTo>
                  <a:cubicBezTo>
                    <a:pt x="211" y="300"/>
                    <a:pt x="210" y="299"/>
                    <a:pt x="211" y="298"/>
                  </a:cubicBezTo>
                  <a:cubicBezTo>
                    <a:pt x="211" y="296"/>
                    <a:pt x="213" y="296"/>
                    <a:pt x="213" y="295"/>
                  </a:cubicBezTo>
                  <a:cubicBezTo>
                    <a:pt x="214" y="291"/>
                    <a:pt x="211" y="292"/>
                    <a:pt x="208" y="290"/>
                  </a:cubicBezTo>
                  <a:cubicBezTo>
                    <a:pt x="206" y="289"/>
                    <a:pt x="204" y="288"/>
                    <a:pt x="202" y="286"/>
                  </a:cubicBezTo>
                  <a:cubicBezTo>
                    <a:pt x="201" y="286"/>
                    <a:pt x="202" y="284"/>
                    <a:pt x="201" y="284"/>
                  </a:cubicBezTo>
                  <a:cubicBezTo>
                    <a:pt x="200" y="283"/>
                    <a:pt x="198" y="284"/>
                    <a:pt x="196" y="283"/>
                  </a:cubicBezTo>
                  <a:cubicBezTo>
                    <a:pt x="196" y="279"/>
                    <a:pt x="196" y="274"/>
                    <a:pt x="196" y="269"/>
                  </a:cubicBezTo>
                  <a:cubicBezTo>
                    <a:pt x="197" y="268"/>
                    <a:pt x="197" y="264"/>
                    <a:pt x="198" y="263"/>
                  </a:cubicBezTo>
                  <a:cubicBezTo>
                    <a:pt x="200" y="262"/>
                    <a:pt x="202" y="264"/>
                    <a:pt x="204" y="263"/>
                  </a:cubicBezTo>
                  <a:cubicBezTo>
                    <a:pt x="206" y="261"/>
                    <a:pt x="205" y="260"/>
                    <a:pt x="206" y="258"/>
                  </a:cubicBezTo>
                  <a:cubicBezTo>
                    <a:pt x="208" y="254"/>
                    <a:pt x="210" y="251"/>
                    <a:pt x="211" y="247"/>
                  </a:cubicBezTo>
                  <a:cubicBezTo>
                    <a:pt x="211" y="242"/>
                    <a:pt x="209" y="232"/>
                    <a:pt x="205" y="229"/>
                  </a:cubicBezTo>
                  <a:cubicBezTo>
                    <a:pt x="202" y="227"/>
                    <a:pt x="199" y="228"/>
                    <a:pt x="195" y="228"/>
                  </a:cubicBezTo>
                  <a:cubicBezTo>
                    <a:pt x="192" y="227"/>
                    <a:pt x="191" y="226"/>
                    <a:pt x="188" y="225"/>
                  </a:cubicBezTo>
                  <a:cubicBezTo>
                    <a:pt x="185" y="224"/>
                    <a:pt x="182" y="224"/>
                    <a:pt x="178" y="223"/>
                  </a:cubicBezTo>
                  <a:cubicBezTo>
                    <a:pt x="179" y="220"/>
                    <a:pt x="176" y="218"/>
                    <a:pt x="173" y="218"/>
                  </a:cubicBezTo>
                  <a:cubicBezTo>
                    <a:pt x="171" y="215"/>
                    <a:pt x="166" y="215"/>
                    <a:pt x="164" y="211"/>
                  </a:cubicBezTo>
                  <a:cubicBezTo>
                    <a:pt x="163" y="210"/>
                    <a:pt x="163" y="208"/>
                    <a:pt x="162" y="206"/>
                  </a:cubicBezTo>
                  <a:cubicBezTo>
                    <a:pt x="161" y="205"/>
                    <a:pt x="158" y="203"/>
                    <a:pt x="157" y="202"/>
                  </a:cubicBezTo>
                  <a:cubicBezTo>
                    <a:pt x="156" y="199"/>
                    <a:pt x="158" y="199"/>
                    <a:pt x="159" y="197"/>
                  </a:cubicBezTo>
                  <a:cubicBezTo>
                    <a:pt x="160" y="196"/>
                    <a:pt x="159" y="195"/>
                    <a:pt x="160" y="194"/>
                  </a:cubicBezTo>
                  <a:cubicBezTo>
                    <a:pt x="161" y="193"/>
                    <a:pt x="162" y="192"/>
                    <a:pt x="163" y="191"/>
                  </a:cubicBezTo>
                  <a:cubicBezTo>
                    <a:pt x="165" y="187"/>
                    <a:pt x="164" y="183"/>
                    <a:pt x="164" y="178"/>
                  </a:cubicBezTo>
                  <a:cubicBezTo>
                    <a:pt x="166" y="178"/>
                    <a:pt x="173" y="178"/>
                    <a:pt x="174" y="179"/>
                  </a:cubicBezTo>
                  <a:cubicBezTo>
                    <a:pt x="175" y="180"/>
                    <a:pt x="174" y="182"/>
                    <a:pt x="175" y="183"/>
                  </a:cubicBezTo>
                  <a:cubicBezTo>
                    <a:pt x="176" y="184"/>
                    <a:pt x="178" y="184"/>
                    <a:pt x="180" y="184"/>
                  </a:cubicBezTo>
                  <a:cubicBezTo>
                    <a:pt x="178" y="183"/>
                    <a:pt x="176" y="181"/>
                    <a:pt x="177" y="179"/>
                  </a:cubicBezTo>
                  <a:cubicBezTo>
                    <a:pt x="179" y="179"/>
                    <a:pt x="181" y="179"/>
                    <a:pt x="183" y="179"/>
                  </a:cubicBezTo>
                  <a:cubicBezTo>
                    <a:pt x="184" y="174"/>
                    <a:pt x="183" y="172"/>
                    <a:pt x="188" y="172"/>
                  </a:cubicBezTo>
                  <a:cubicBezTo>
                    <a:pt x="189" y="167"/>
                    <a:pt x="186" y="165"/>
                    <a:pt x="187" y="160"/>
                  </a:cubicBezTo>
                  <a:cubicBezTo>
                    <a:pt x="190" y="159"/>
                    <a:pt x="195" y="159"/>
                    <a:pt x="198" y="159"/>
                  </a:cubicBezTo>
                  <a:cubicBezTo>
                    <a:pt x="202" y="158"/>
                    <a:pt x="206" y="159"/>
                    <a:pt x="211" y="159"/>
                  </a:cubicBezTo>
                  <a:cubicBezTo>
                    <a:pt x="212" y="155"/>
                    <a:pt x="218" y="159"/>
                    <a:pt x="220" y="158"/>
                  </a:cubicBezTo>
                  <a:cubicBezTo>
                    <a:pt x="222" y="156"/>
                    <a:pt x="224" y="146"/>
                    <a:pt x="224" y="144"/>
                  </a:cubicBezTo>
                  <a:cubicBezTo>
                    <a:pt x="220" y="143"/>
                    <a:pt x="222" y="147"/>
                    <a:pt x="220" y="148"/>
                  </a:cubicBezTo>
                  <a:cubicBezTo>
                    <a:pt x="218" y="149"/>
                    <a:pt x="215" y="146"/>
                    <a:pt x="214" y="144"/>
                  </a:cubicBezTo>
                  <a:cubicBezTo>
                    <a:pt x="212" y="142"/>
                    <a:pt x="212" y="140"/>
                    <a:pt x="211" y="138"/>
                  </a:cubicBezTo>
                  <a:cubicBezTo>
                    <a:pt x="210" y="136"/>
                    <a:pt x="209" y="134"/>
                    <a:pt x="208" y="131"/>
                  </a:cubicBezTo>
                  <a:cubicBezTo>
                    <a:pt x="206" y="133"/>
                    <a:pt x="205" y="135"/>
                    <a:pt x="202" y="136"/>
                  </a:cubicBezTo>
                  <a:cubicBezTo>
                    <a:pt x="198" y="137"/>
                    <a:pt x="197" y="137"/>
                    <a:pt x="194" y="135"/>
                  </a:cubicBezTo>
                  <a:cubicBezTo>
                    <a:pt x="190" y="133"/>
                    <a:pt x="185" y="131"/>
                    <a:pt x="184" y="126"/>
                  </a:cubicBezTo>
                  <a:cubicBezTo>
                    <a:pt x="183" y="125"/>
                    <a:pt x="184" y="124"/>
                    <a:pt x="184" y="123"/>
                  </a:cubicBezTo>
                  <a:cubicBezTo>
                    <a:pt x="183" y="121"/>
                    <a:pt x="181" y="120"/>
                    <a:pt x="180" y="119"/>
                  </a:cubicBezTo>
                  <a:cubicBezTo>
                    <a:pt x="178" y="117"/>
                    <a:pt x="177" y="115"/>
                    <a:pt x="174" y="115"/>
                  </a:cubicBezTo>
                  <a:cubicBezTo>
                    <a:pt x="172" y="114"/>
                    <a:pt x="170" y="113"/>
                    <a:pt x="168" y="113"/>
                  </a:cubicBezTo>
                  <a:cubicBezTo>
                    <a:pt x="166" y="112"/>
                    <a:pt x="164" y="113"/>
                    <a:pt x="161" y="112"/>
                  </a:cubicBezTo>
                  <a:cubicBezTo>
                    <a:pt x="161" y="107"/>
                    <a:pt x="159" y="96"/>
                    <a:pt x="166" y="95"/>
                  </a:cubicBezTo>
                  <a:cubicBezTo>
                    <a:pt x="166" y="93"/>
                    <a:pt x="164" y="92"/>
                    <a:pt x="164" y="89"/>
                  </a:cubicBezTo>
                  <a:cubicBezTo>
                    <a:pt x="163" y="87"/>
                    <a:pt x="164" y="85"/>
                    <a:pt x="166" y="83"/>
                  </a:cubicBezTo>
                  <a:cubicBezTo>
                    <a:pt x="169" y="80"/>
                    <a:pt x="172" y="80"/>
                    <a:pt x="175" y="78"/>
                  </a:cubicBezTo>
                  <a:cubicBezTo>
                    <a:pt x="178" y="76"/>
                    <a:pt x="177" y="73"/>
                    <a:pt x="180" y="70"/>
                  </a:cubicBezTo>
                  <a:cubicBezTo>
                    <a:pt x="181" y="68"/>
                    <a:pt x="184" y="68"/>
                    <a:pt x="186" y="68"/>
                  </a:cubicBezTo>
                  <a:cubicBezTo>
                    <a:pt x="187" y="66"/>
                    <a:pt x="186" y="64"/>
                    <a:pt x="185" y="62"/>
                  </a:cubicBezTo>
                  <a:cubicBezTo>
                    <a:pt x="180" y="61"/>
                    <a:pt x="180" y="61"/>
                    <a:pt x="178" y="57"/>
                  </a:cubicBezTo>
                  <a:cubicBezTo>
                    <a:pt x="177" y="54"/>
                    <a:pt x="175" y="54"/>
                    <a:pt x="176" y="51"/>
                  </a:cubicBezTo>
                  <a:cubicBezTo>
                    <a:pt x="176" y="49"/>
                    <a:pt x="178" y="48"/>
                    <a:pt x="177" y="46"/>
                  </a:cubicBezTo>
                  <a:cubicBezTo>
                    <a:pt x="178" y="46"/>
                    <a:pt x="178" y="48"/>
                    <a:pt x="178" y="49"/>
                  </a:cubicBezTo>
                  <a:cubicBezTo>
                    <a:pt x="179" y="49"/>
                    <a:pt x="180" y="50"/>
                    <a:pt x="181" y="50"/>
                  </a:cubicBezTo>
                  <a:cubicBezTo>
                    <a:pt x="181" y="53"/>
                    <a:pt x="187" y="56"/>
                    <a:pt x="189" y="56"/>
                  </a:cubicBezTo>
                  <a:cubicBezTo>
                    <a:pt x="189" y="57"/>
                    <a:pt x="189" y="58"/>
                    <a:pt x="189" y="60"/>
                  </a:cubicBezTo>
                  <a:cubicBezTo>
                    <a:pt x="191" y="60"/>
                    <a:pt x="194" y="60"/>
                    <a:pt x="196" y="60"/>
                  </a:cubicBezTo>
                  <a:cubicBezTo>
                    <a:pt x="196" y="61"/>
                    <a:pt x="195" y="62"/>
                    <a:pt x="194" y="64"/>
                  </a:cubicBezTo>
                  <a:cubicBezTo>
                    <a:pt x="197" y="64"/>
                    <a:pt x="199" y="64"/>
                    <a:pt x="202" y="64"/>
                  </a:cubicBezTo>
                  <a:cubicBezTo>
                    <a:pt x="202" y="66"/>
                    <a:pt x="202" y="70"/>
                    <a:pt x="202" y="72"/>
                  </a:cubicBezTo>
                  <a:cubicBezTo>
                    <a:pt x="201" y="74"/>
                    <a:pt x="199" y="76"/>
                    <a:pt x="199" y="78"/>
                  </a:cubicBezTo>
                  <a:cubicBezTo>
                    <a:pt x="201" y="79"/>
                    <a:pt x="203" y="78"/>
                    <a:pt x="205" y="78"/>
                  </a:cubicBezTo>
                  <a:cubicBezTo>
                    <a:pt x="205" y="80"/>
                    <a:pt x="204" y="84"/>
                    <a:pt x="205" y="86"/>
                  </a:cubicBezTo>
                  <a:cubicBezTo>
                    <a:pt x="205" y="84"/>
                    <a:pt x="206" y="82"/>
                    <a:pt x="206" y="80"/>
                  </a:cubicBezTo>
                  <a:cubicBezTo>
                    <a:pt x="208" y="79"/>
                    <a:pt x="205" y="72"/>
                    <a:pt x="209" y="73"/>
                  </a:cubicBezTo>
                  <a:cubicBezTo>
                    <a:pt x="210" y="74"/>
                    <a:pt x="210" y="76"/>
                    <a:pt x="211" y="77"/>
                  </a:cubicBezTo>
                  <a:cubicBezTo>
                    <a:pt x="211" y="76"/>
                    <a:pt x="211" y="74"/>
                    <a:pt x="212" y="73"/>
                  </a:cubicBezTo>
                  <a:cubicBezTo>
                    <a:pt x="214" y="71"/>
                    <a:pt x="214" y="72"/>
                    <a:pt x="216" y="73"/>
                  </a:cubicBezTo>
                  <a:cubicBezTo>
                    <a:pt x="217" y="74"/>
                    <a:pt x="217" y="75"/>
                    <a:pt x="220" y="75"/>
                  </a:cubicBezTo>
                  <a:cubicBezTo>
                    <a:pt x="221" y="76"/>
                    <a:pt x="223" y="76"/>
                    <a:pt x="224" y="75"/>
                  </a:cubicBezTo>
                  <a:cubicBezTo>
                    <a:pt x="223" y="73"/>
                    <a:pt x="221" y="71"/>
                    <a:pt x="220" y="68"/>
                  </a:cubicBezTo>
                  <a:cubicBezTo>
                    <a:pt x="218" y="66"/>
                    <a:pt x="215" y="64"/>
                    <a:pt x="216" y="60"/>
                  </a:cubicBezTo>
                  <a:cubicBezTo>
                    <a:pt x="218" y="59"/>
                    <a:pt x="221" y="59"/>
                    <a:pt x="224" y="60"/>
                  </a:cubicBezTo>
                  <a:cubicBezTo>
                    <a:pt x="223" y="64"/>
                    <a:pt x="228" y="63"/>
                    <a:pt x="229" y="65"/>
                  </a:cubicBezTo>
                  <a:cubicBezTo>
                    <a:pt x="230" y="66"/>
                    <a:pt x="230" y="71"/>
                    <a:pt x="230" y="72"/>
                  </a:cubicBezTo>
                  <a:cubicBezTo>
                    <a:pt x="231" y="75"/>
                    <a:pt x="230" y="77"/>
                    <a:pt x="232" y="79"/>
                  </a:cubicBezTo>
                  <a:cubicBezTo>
                    <a:pt x="233" y="82"/>
                    <a:pt x="234" y="83"/>
                    <a:pt x="237" y="85"/>
                  </a:cubicBezTo>
                  <a:cubicBezTo>
                    <a:pt x="242" y="87"/>
                    <a:pt x="246" y="91"/>
                    <a:pt x="251" y="92"/>
                  </a:cubicBezTo>
                  <a:cubicBezTo>
                    <a:pt x="253" y="92"/>
                    <a:pt x="260" y="94"/>
                    <a:pt x="262" y="92"/>
                  </a:cubicBezTo>
                  <a:cubicBezTo>
                    <a:pt x="263" y="92"/>
                    <a:pt x="263" y="89"/>
                    <a:pt x="263" y="88"/>
                  </a:cubicBezTo>
                  <a:cubicBezTo>
                    <a:pt x="264" y="87"/>
                    <a:pt x="265" y="86"/>
                    <a:pt x="266" y="85"/>
                  </a:cubicBezTo>
                  <a:cubicBezTo>
                    <a:pt x="266" y="84"/>
                    <a:pt x="266" y="83"/>
                    <a:pt x="266" y="82"/>
                  </a:cubicBezTo>
                  <a:cubicBezTo>
                    <a:pt x="267" y="81"/>
                    <a:pt x="267" y="80"/>
                    <a:pt x="268" y="80"/>
                  </a:cubicBezTo>
                  <a:cubicBezTo>
                    <a:pt x="269" y="77"/>
                    <a:pt x="271" y="75"/>
                    <a:pt x="273" y="7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2" name="Freeform 31"/>
            <p:cNvSpPr>
              <a:spLocks/>
            </p:cNvSpPr>
            <p:nvPr/>
          </p:nvSpPr>
          <p:spPr bwMode="auto">
            <a:xfrm>
              <a:off x="4041589" y="2885129"/>
              <a:ext cx="140230" cy="198543"/>
            </a:xfrm>
            <a:custGeom>
              <a:avLst/>
              <a:gdLst>
                <a:gd name="T0" fmla="*/ 6 w 65"/>
                <a:gd name="T1" fmla="*/ 85 h 91"/>
                <a:gd name="T2" fmla="*/ 14 w 65"/>
                <a:gd name="T3" fmla="*/ 85 h 91"/>
                <a:gd name="T4" fmla="*/ 21 w 65"/>
                <a:gd name="T5" fmla="*/ 87 h 91"/>
                <a:gd name="T6" fmla="*/ 34 w 65"/>
                <a:gd name="T7" fmla="*/ 84 h 91"/>
                <a:gd name="T8" fmla="*/ 35 w 65"/>
                <a:gd name="T9" fmla="*/ 80 h 91"/>
                <a:gd name="T10" fmla="*/ 44 w 65"/>
                <a:gd name="T11" fmla="*/ 82 h 91"/>
                <a:gd name="T12" fmla="*/ 50 w 65"/>
                <a:gd name="T13" fmla="*/ 84 h 91"/>
                <a:gd name="T14" fmla="*/ 53 w 65"/>
                <a:gd name="T15" fmla="*/ 81 h 91"/>
                <a:gd name="T16" fmla="*/ 59 w 65"/>
                <a:gd name="T17" fmla="*/ 82 h 91"/>
                <a:gd name="T18" fmla="*/ 59 w 65"/>
                <a:gd name="T19" fmla="*/ 78 h 91"/>
                <a:gd name="T20" fmla="*/ 63 w 65"/>
                <a:gd name="T21" fmla="*/ 71 h 91"/>
                <a:gd name="T22" fmla="*/ 65 w 65"/>
                <a:gd name="T23" fmla="*/ 65 h 91"/>
                <a:gd name="T24" fmla="*/ 61 w 65"/>
                <a:gd name="T25" fmla="*/ 60 h 91"/>
                <a:gd name="T26" fmla="*/ 57 w 65"/>
                <a:gd name="T27" fmla="*/ 48 h 91"/>
                <a:gd name="T28" fmla="*/ 56 w 65"/>
                <a:gd name="T29" fmla="*/ 48 h 91"/>
                <a:gd name="T30" fmla="*/ 56 w 65"/>
                <a:gd name="T31" fmla="*/ 45 h 91"/>
                <a:gd name="T32" fmla="*/ 58 w 65"/>
                <a:gd name="T33" fmla="*/ 45 h 91"/>
                <a:gd name="T34" fmla="*/ 62 w 65"/>
                <a:gd name="T35" fmla="*/ 38 h 91"/>
                <a:gd name="T36" fmla="*/ 64 w 65"/>
                <a:gd name="T37" fmla="*/ 30 h 91"/>
                <a:gd name="T38" fmla="*/ 63 w 65"/>
                <a:gd name="T39" fmla="*/ 25 h 91"/>
                <a:gd name="T40" fmla="*/ 64 w 65"/>
                <a:gd name="T41" fmla="*/ 19 h 91"/>
                <a:gd name="T42" fmla="*/ 61 w 65"/>
                <a:gd name="T43" fmla="*/ 13 h 91"/>
                <a:gd name="T44" fmla="*/ 58 w 65"/>
                <a:gd name="T45" fmla="*/ 6 h 91"/>
                <a:gd name="T46" fmla="*/ 53 w 65"/>
                <a:gd name="T47" fmla="*/ 4 h 91"/>
                <a:gd name="T48" fmla="*/ 49 w 65"/>
                <a:gd name="T49" fmla="*/ 5 h 91"/>
                <a:gd name="T50" fmla="*/ 48 w 65"/>
                <a:gd name="T51" fmla="*/ 1 h 91"/>
                <a:gd name="T52" fmla="*/ 44 w 65"/>
                <a:gd name="T53" fmla="*/ 1 h 91"/>
                <a:gd name="T54" fmla="*/ 44 w 65"/>
                <a:gd name="T55" fmla="*/ 3 h 91"/>
                <a:gd name="T56" fmla="*/ 40 w 65"/>
                <a:gd name="T57" fmla="*/ 4 h 91"/>
                <a:gd name="T58" fmla="*/ 40 w 65"/>
                <a:gd name="T59" fmla="*/ 8 h 91"/>
                <a:gd name="T60" fmla="*/ 35 w 65"/>
                <a:gd name="T61" fmla="*/ 6 h 91"/>
                <a:gd name="T62" fmla="*/ 33 w 65"/>
                <a:gd name="T63" fmla="*/ 10 h 91"/>
                <a:gd name="T64" fmla="*/ 32 w 65"/>
                <a:gd name="T65" fmla="*/ 12 h 91"/>
                <a:gd name="T66" fmla="*/ 29 w 65"/>
                <a:gd name="T67" fmla="*/ 10 h 91"/>
                <a:gd name="T68" fmla="*/ 23 w 65"/>
                <a:gd name="T69" fmla="*/ 14 h 91"/>
                <a:gd name="T70" fmla="*/ 16 w 65"/>
                <a:gd name="T71" fmla="*/ 14 h 91"/>
                <a:gd name="T72" fmla="*/ 11 w 65"/>
                <a:gd name="T73" fmla="*/ 14 h 91"/>
                <a:gd name="T74" fmla="*/ 15 w 65"/>
                <a:gd name="T75" fmla="*/ 21 h 91"/>
                <a:gd name="T76" fmla="*/ 13 w 65"/>
                <a:gd name="T77" fmla="*/ 30 h 91"/>
                <a:gd name="T78" fmla="*/ 11 w 65"/>
                <a:gd name="T79" fmla="*/ 34 h 91"/>
                <a:gd name="T80" fmla="*/ 9 w 65"/>
                <a:gd name="T81" fmla="*/ 38 h 91"/>
                <a:gd name="T82" fmla="*/ 8 w 65"/>
                <a:gd name="T83" fmla="*/ 42 h 91"/>
                <a:gd name="T84" fmla="*/ 3 w 65"/>
                <a:gd name="T85" fmla="*/ 48 h 91"/>
                <a:gd name="T86" fmla="*/ 4 w 65"/>
                <a:gd name="T87" fmla="*/ 57 h 91"/>
                <a:gd name="T88" fmla="*/ 2 w 65"/>
                <a:gd name="T89" fmla="*/ 63 h 91"/>
                <a:gd name="T90" fmla="*/ 0 w 65"/>
                <a:gd name="T91" fmla="*/ 72 h 91"/>
                <a:gd name="T92" fmla="*/ 2 w 65"/>
                <a:gd name="T93" fmla="*/ 73 h 91"/>
                <a:gd name="T94" fmla="*/ 2 w 65"/>
                <a:gd name="T95" fmla="*/ 81 h 91"/>
                <a:gd name="T96" fmla="*/ 3 w 65"/>
                <a:gd name="T97" fmla="*/ 83 h 91"/>
                <a:gd name="T98" fmla="*/ 6 w 65"/>
                <a:gd name="T99" fmla="*/ 85 h 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Lst>
              <a:rect l="0" t="0" r="r" b="b"/>
              <a:pathLst>
                <a:path w="65" h="91">
                  <a:moveTo>
                    <a:pt x="6" y="85"/>
                  </a:moveTo>
                  <a:cubicBezTo>
                    <a:pt x="8" y="86"/>
                    <a:pt x="12" y="85"/>
                    <a:pt x="14" y="85"/>
                  </a:cubicBezTo>
                  <a:cubicBezTo>
                    <a:pt x="18" y="86"/>
                    <a:pt x="18" y="86"/>
                    <a:pt x="21" y="87"/>
                  </a:cubicBezTo>
                  <a:cubicBezTo>
                    <a:pt x="27" y="91"/>
                    <a:pt x="30" y="86"/>
                    <a:pt x="34" y="84"/>
                  </a:cubicBezTo>
                  <a:cubicBezTo>
                    <a:pt x="35" y="82"/>
                    <a:pt x="34" y="81"/>
                    <a:pt x="35" y="80"/>
                  </a:cubicBezTo>
                  <a:cubicBezTo>
                    <a:pt x="38" y="77"/>
                    <a:pt x="41" y="81"/>
                    <a:pt x="44" y="82"/>
                  </a:cubicBezTo>
                  <a:cubicBezTo>
                    <a:pt x="48" y="83"/>
                    <a:pt x="48" y="79"/>
                    <a:pt x="50" y="84"/>
                  </a:cubicBezTo>
                  <a:cubicBezTo>
                    <a:pt x="51" y="83"/>
                    <a:pt x="52" y="82"/>
                    <a:pt x="53" y="81"/>
                  </a:cubicBezTo>
                  <a:cubicBezTo>
                    <a:pt x="54" y="81"/>
                    <a:pt x="56" y="81"/>
                    <a:pt x="59" y="82"/>
                  </a:cubicBezTo>
                  <a:cubicBezTo>
                    <a:pt x="59" y="81"/>
                    <a:pt x="59" y="80"/>
                    <a:pt x="59" y="78"/>
                  </a:cubicBezTo>
                  <a:cubicBezTo>
                    <a:pt x="60" y="75"/>
                    <a:pt x="58" y="71"/>
                    <a:pt x="63" y="71"/>
                  </a:cubicBezTo>
                  <a:cubicBezTo>
                    <a:pt x="64" y="69"/>
                    <a:pt x="65" y="67"/>
                    <a:pt x="65" y="65"/>
                  </a:cubicBezTo>
                  <a:cubicBezTo>
                    <a:pt x="65" y="62"/>
                    <a:pt x="63" y="62"/>
                    <a:pt x="61" y="60"/>
                  </a:cubicBezTo>
                  <a:cubicBezTo>
                    <a:pt x="58" y="58"/>
                    <a:pt x="57" y="52"/>
                    <a:pt x="57" y="48"/>
                  </a:cubicBezTo>
                  <a:cubicBezTo>
                    <a:pt x="57" y="48"/>
                    <a:pt x="57" y="48"/>
                    <a:pt x="56" y="48"/>
                  </a:cubicBezTo>
                  <a:cubicBezTo>
                    <a:pt x="56" y="47"/>
                    <a:pt x="56" y="46"/>
                    <a:pt x="56" y="45"/>
                  </a:cubicBezTo>
                  <a:cubicBezTo>
                    <a:pt x="57" y="46"/>
                    <a:pt x="58" y="45"/>
                    <a:pt x="58" y="45"/>
                  </a:cubicBezTo>
                  <a:cubicBezTo>
                    <a:pt x="58" y="42"/>
                    <a:pt x="60" y="40"/>
                    <a:pt x="62" y="38"/>
                  </a:cubicBezTo>
                  <a:cubicBezTo>
                    <a:pt x="63" y="36"/>
                    <a:pt x="63" y="33"/>
                    <a:pt x="64" y="30"/>
                  </a:cubicBezTo>
                  <a:cubicBezTo>
                    <a:pt x="60" y="30"/>
                    <a:pt x="62" y="26"/>
                    <a:pt x="63" y="25"/>
                  </a:cubicBezTo>
                  <a:cubicBezTo>
                    <a:pt x="64" y="23"/>
                    <a:pt x="64" y="22"/>
                    <a:pt x="64" y="19"/>
                  </a:cubicBezTo>
                  <a:cubicBezTo>
                    <a:pt x="59" y="19"/>
                    <a:pt x="61" y="16"/>
                    <a:pt x="61" y="13"/>
                  </a:cubicBezTo>
                  <a:cubicBezTo>
                    <a:pt x="61" y="10"/>
                    <a:pt x="61" y="7"/>
                    <a:pt x="58" y="6"/>
                  </a:cubicBezTo>
                  <a:cubicBezTo>
                    <a:pt x="57" y="5"/>
                    <a:pt x="54" y="4"/>
                    <a:pt x="53" y="4"/>
                  </a:cubicBezTo>
                  <a:cubicBezTo>
                    <a:pt x="52" y="4"/>
                    <a:pt x="51" y="5"/>
                    <a:pt x="49" y="5"/>
                  </a:cubicBezTo>
                  <a:cubicBezTo>
                    <a:pt x="47" y="4"/>
                    <a:pt x="49" y="3"/>
                    <a:pt x="48" y="1"/>
                  </a:cubicBezTo>
                  <a:cubicBezTo>
                    <a:pt x="47" y="0"/>
                    <a:pt x="45" y="1"/>
                    <a:pt x="44" y="1"/>
                  </a:cubicBezTo>
                  <a:cubicBezTo>
                    <a:pt x="44" y="2"/>
                    <a:pt x="44" y="3"/>
                    <a:pt x="44" y="3"/>
                  </a:cubicBezTo>
                  <a:cubicBezTo>
                    <a:pt x="43" y="3"/>
                    <a:pt x="42" y="4"/>
                    <a:pt x="40" y="4"/>
                  </a:cubicBezTo>
                  <a:cubicBezTo>
                    <a:pt x="40" y="5"/>
                    <a:pt x="40" y="7"/>
                    <a:pt x="40" y="8"/>
                  </a:cubicBezTo>
                  <a:cubicBezTo>
                    <a:pt x="38" y="8"/>
                    <a:pt x="37" y="6"/>
                    <a:pt x="35" y="6"/>
                  </a:cubicBezTo>
                  <a:cubicBezTo>
                    <a:pt x="35" y="7"/>
                    <a:pt x="34" y="8"/>
                    <a:pt x="33" y="10"/>
                  </a:cubicBezTo>
                  <a:cubicBezTo>
                    <a:pt x="33" y="10"/>
                    <a:pt x="32" y="12"/>
                    <a:pt x="32" y="12"/>
                  </a:cubicBezTo>
                  <a:cubicBezTo>
                    <a:pt x="29" y="14"/>
                    <a:pt x="30" y="10"/>
                    <a:pt x="29" y="10"/>
                  </a:cubicBezTo>
                  <a:cubicBezTo>
                    <a:pt x="24" y="8"/>
                    <a:pt x="27" y="13"/>
                    <a:pt x="23" y="14"/>
                  </a:cubicBezTo>
                  <a:cubicBezTo>
                    <a:pt x="21" y="14"/>
                    <a:pt x="16" y="11"/>
                    <a:pt x="16" y="14"/>
                  </a:cubicBezTo>
                  <a:cubicBezTo>
                    <a:pt x="14" y="14"/>
                    <a:pt x="13" y="14"/>
                    <a:pt x="11" y="14"/>
                  </a:cubicBezTo>
                  <a:cubicBezTo>
                    <a:pt x="11" y="17"/>
                    <a:pt x="14" y="19"/>
                    <a:pt x="15" y="21"/>
                  </a:cubicBezTo>
                  <a:cubicBezTo>
                    <a:pt x="15" y="23"/>
                    <a:pt x="14" y="28"/>
                    <a:pt x="13" y="30"/>
                  </a:cubicBezTo>
                  <a:cubicBezTo>
                    <a:pt x="12" y="31"/>
                    <a:pt x="11" y="33"/>
                    <a:pt x="11" y="34"/>
                  </a:cubicBezTo>
                  <a:cubicBezTo>
                    <a:pt x="10" y="36"/>
                    <a:pt x="10" y="36"/>
                    <a:pt x="9" y="38"/>
                  </a:cubicBezTo>
                  <a:cubicBezTo>
                    <a:pt x="8" y="39"/>
                    <a:pt x="8" y="40"/>
                    <a:pt x="8" y="42"/>
                  </a:cubicBezTo>
                  <a:cubicBezTo>
                    <a:pt x="6" y="44"/>
                    <a:pt x="3" y="45"/>
                    <a:pt x="3" y="48"/>
                  </a:cubicBezTo>
                  <a:cubicBezTo>
                    <a:pt x="3" y="51"/>
                    <a:pt x="5" y="54"/>
                    <a:pt x="4" y="57"/>
                  </a:cubicBezTo>
                  <a:cubicBezTo>
                    <a:pt x="3" y="59"/>
                    <a:pt x="2" y="60"/>
                    <a:pt x="2" y="63"/>
                  </a:cubicBezTo>
                  <a:cubicBezTo>
                    <a:pt x="3" y="67"/>
                    <a:pt x="5" y="69"/>
                    <a:pt x="0" y="72"/>
                  </a:cubicBezTo>
                  <a:cubicBezTo>
                    <a:pt x="0" y="72"/>
                    <a:pt x="2" y="73"/>
                    <a:pt x="2" y="73"/>
                  </a:cubicBezTo>
                  <a:cubicBezTo>
                    <a:pt x="3" y="74"/>
                    <a:pt x="2" y="78"/>
                    <a:pt x="2" y="81"/>
                  </a:cubicBezTo>
                  <a:cubicBezTo>
                    <a:pt x="2" y="81"/>
                    <a:pt x="2" y="82"/>
                    <a:pt x="3" y="83"/>
                  </a:cubicBezTo>
                  <a:cubicBezTo>
                    <a:pt x="3" y="83"/>
                    <a:pt x="6" y="85"/>
                    <a:pt x="6" y="85"/>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3" name="Freeform 32"/>
            <p:cNvSpPr>
              <a:spLocks/>
            </p:cNvSpPr>
            <p:nvPr/>
          </p:nvSpPr>
          <p:spPr bwMode="auto">
            <a:xfrm>
              <a:off x="2779525" y="4530394"/>
              <a:ext cx="12496" cy="16661"/>
            </a:xfrm>
            <a:custGeom>
              <a:avLst/>
              <a:gdLst>
                <a:gd name="T0" fmla="*/ 5 w 6"/>
                <a:gd name="T1" fmla="*/ 0 h 8"/>
                <a:gd name="T2" fmla="*/ 6 w 6"/>
                <a:gd name="T3" fmla="*/ 5 h 8"/>
                <a:gd name="T4" fmla="*/ 6 w 6"/>
                <a:gd name="T5" fmla="*/ 0 h 8"/>
                <a:gd name="T6" fmla="*/ 5 w 6"/>
                <a:gd name="T7" fmla="*/ 0 h 8"/>
              </a:gdLst>
              <a:ahLst/>
              <a:cxnLst>
                <a:cxn ang="0">
                  <a:pos x="T0" y="T1"/>
                </a:cxn>
                <a:cxn ang="0">
                  <a:pos x="T2" y="T3"/>
                </a:cxn>
                <a:cxn ang="0">
                  <a:pos x="T4" y="T5"/>
                </a:cxn>
                <a:cxn ang="0">
                  <a:pos x="T6" y="T7"/>
                </a:cxn>
              </a:cxnLst>
              <a:rect l="0" t="0" r="r" b="b"/>
              <a:pathLst>
                <a:path w="6" h="8">
                  <a:moveTo>
                    <a:pt x="5" y="0"/>
                  </a:moveTo>
                  <a:cubicBezTo>
                    <a:pt x="4" y="2"/>
                    <a:pt x="0" y="8"/>
                    <a:pt x="6" y="5"/>
                  </a:cubicBezTo>
                  <a:cubicBezTo>
                    <a:pt x="6" y="5"/>
                    <a:pt x="6" y="2"/>
                    <a:pt x="6" y="0"/>
                  </a:cubicBezTo>
                  <a:cubicBezTo>
                    <a:pt x="6" y="0"/>
                    <a:pt x="5" y="0"/>
                    <a:pt x="5"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4" name="Freeform 33"/>
            <p:cNvSpPr>
              <a:spLocks noEditPoints="1"/>
            </p:cNvSpPr>
            <p:nvPr/>
          </p:nvSpPr>
          <p:spPr bwMode="auto">
            <a:xfrm>
              <a:off x="2046444" y="5414812"/>
              <a:ext cx="734469" cy="949672"/>
            </a:xfrm>
            <a:custGeom>
              <a:avLst/>
              <a:gdLst>
                <a:gd name="T0" fmla="*/ 308 w 338"/>
                <a:gd name="T1" fmla="*/ 0 h 437"/>
                <a:gd name="T2" fmla="*/ 289 w 338"/>
                <a:gd name="T3" fmla="*/ 29 h 437"/>
                <a:gd name="T4" fmla="*/ 265 w 338"/>
                <a:gd name="T5" fmla="*/ 17 h 437"/>
                <a:gd name="T6" fmla="*/ 244 w 338"/>
                <a:gd name="T7" fmla="*/ 39 h 437"/>
                <a:gd name="T8" fmla="*/ 196 w 338"/>
                <a:gd name="T9" fmla="*/ 40 h 437"/>
                <a:gd name="T10" fmla="*/ 187 w 338"/>
                <a:gd name="T11" fmla="*/ 66 h 437"/>
                <a:gd name="T12" fmla="*/ 163 w 338"/>
                <a:gd name="T13" fmla="*/ 69 h 437"/>
                <a:gd name="T14" fmla="*/ 152 w 338"/>
                <a:gd name="T15" fmla="*/ 54 h 437"/>
                <a:gd name="T16" fmla="*/ 113 w 338"/>
                <a:gd name="T17" fmla="*/ 68 h 437"/>
                <a:gd name="T18" fmla="*/ 102 w 338"/>
                <a:gd name="T19" fmla="*/ 101 h 437"/>
                <a:gd name="T20" fmla="*/ 118 w 338"/>
                <a:gd name="T21" fmla="*/ 126 h 437"/>
                <a:gd name="T22" fmla="*/ 73 w 338"/>
                <a:gd name="T23" fmla="*/ 137 h 437"/>
                <a:gd name="T24" fmla="*/ 51 w 338"/>
                <a:gd name="T25" fmla="*/ 144 h 437"/>
                <a:gd name="T26" fmla="*/ 26 w 338"/>
                <a:gd name="T27" fmla="*/ 144 h 437"/>
                <a:gd name="T28" fmla="*/ 17 w 338"/>
                <a:gd name="T29" fmla="*/ 144 h 437"/>
                <a:gd name="T30" fmla="*/ 9 w 338"/>
                <a:gd name="T31" fmla="*/ 163 h 437"/>
                <a:gd name="T32" fmla="*/ 16 w 338"/>
                <a:gd name="T33" fmla="*/ 184 h 437"/>
                <a:gd name="T34" fmla="*/ 34 w 338"/>
                <a:gd name="T35" fmla="*/ 199 h 437"/>
                <a:gd name="T36" fmla="*/ 46 w 338"/>
                <a:gd name="T37" fmla="*/ 241 h 437"/>
                <a:gd name="T38" fmla="*/ 57 w 338"/>
                <a:gd name="T39" fmla="*/ 267 h 437"/>
                <a:gd name="T40" fmla="*/ 75 w 338"/>
                <a:gd name="T41" fmla="*/ 280 h 437"/>
                <a:gd name="T42" fmla="*/ 69 w 338"/>
                <a:gd name="T43" fmla="*/ 315 h 437"/>
                <a:gd name="T44" fmla="*/ 81 w 338"/>
                <a:gd name="T45" fmla="*/ 340 h 437"/>
                <a:gd name="T46" fmla="*/ 73 w 338"/>
                <a:gd name="T47" fmla="*/ 381 h 437"/>
                <a:gd name="T48" fmla="*/ 68 w 338"/>
                <a:gd name="T49" fmla="*/ 406 h 437"/>
                <a:gd name="T50" fmla="*/ 63 w 338"/>
                <a:gd name="T51" fmla="*/ 420 h 437"/>
                <a:gd name="T52" fmla="*/ 90 w 338"/>
                <a:gd name="T53" fmla="*/ 436 h 437"/>
                <a:gd name="T54" fmla="*/ 101 w 338"/>
                <a:gd name="T55" fmla="*/ 435 h 437"/>
                <a:gd name="T56" fmla="*/ 119 w 338"/>
                <a:gd name="T57" fmla="*/ 426 h 437"/>
                <a:gd name="T58" fmla="*/ 134 w 338"/>
                <a:gd name="T59" fmla="*/ 417 h 437"/>
                <a:gd name="T60" fmla="*/ 148 w 338"/>
                <a:gd name="T61" fmla="*/ 400 h 437"/>
                <a:gd name="T62" fmla="*/ 148 w 338"/>
                <a:gd name="T63" fmla="*/ 394 h 437"/>
                <a:gd name="T64" fmla="*/ 155 w 338"/>
                <a:gd name="T65" fmla="*/ 365 h 437"/>
                <a:gd name="T66" fmla="*/ 170 w 338"/>
                <a:gd name="T67" fmla="*/ 355 h 437"/>
                <a:gd name="T68" fmla="*/ 197 w 338"/>
                <a:gd name="T69" fmla="*/ 348 h 437"/>
                <a:gd name="T70" fmla="*/ 220 w 338"/>
                <a:gd name="T71" fmla="*/ 343 h 437"/>
                <a:gd name="T72" fmla="*/ 228 w 338"/>
                <a:gd name="T73" fmla="*/ 339 h 437"/>
                <a:gd name="T74" fmla="*/ 226 w 338"/>
                <a:gd name="T75" fmla="*/ 304 h 437"/>
                <a:gd name="T76" fmla="*/ 245 w 338"/>
                <a:gd name="T77" fmla="*/ 282 h 437"/>
                <a:gd name="T78" fmla="*/ 252 w 338"/>
                <a:gd name="T79" fmla="*/ 260 h 437"/>
                <a:gd name="T80" fmla="*/ 271 w 338"/>
                <a:gd name="T81" fmla="*/ 261 h 437"/>
                <a:gd name="T82" fmla="*/ 285 w 338"/>
                <a:gd name="T83" fmla="*/ 257 h 437"/>
                <a:gd name="T84" fmla="*/ 292 w 338"/>
                <a:gd name="T85" fmla="*/ 263 h 437"/>
                <a:gd name="T86" fmla="*/ 293 w 338"/>
                <a:gd name="T87" fmla="*/ 187 h 437"/>
                <a:gd name="T88" fmla="*/ 290 w 338"/>
                <a:gd name="T89" fmla="*/ 166 h 437"/>
                <a:gd name="T90" fmla="*/ 286 w 338"/>
                <a:gd name="T91" fmla="*/ 147 h 437"/>
                <a:gd name="T92" fmla="*/ 280 w 338"/>
                <a:gd name="T93" fmla="*/ 143 h 437"/>
                <a:gd name="T94" fmla="*/ 276 w 338"/>
                <a:gd name="T95" fmla="*/ 130 h 437"/>
                <a:gd name="T96" fmla="*/ 281 w 338"/>
                <a:gd name="T97" fmla="*/ 128 h 437"/>
                <a:gd name="T98" fmla="*/ 284 w 338"/>
                <a:gd name="T99" fmla="*/ 132 h 437"/>
                <a:gd name="T100" fmla="*/ 297 w 338"/>
                <a:gd name="T101" fmla="*/ 119 h 437"/>
                <a:gd name="T102" fmla="*/ 299 w 338"/>
                <a:gd name="T103" fmla="*/ 114 h 437"/>
                <a:gd name="T104" fmla="*/ 303 w 338"/>
                <a:gd name="T105" fmla="*/ 106 h 437"/>
                <a:gd name="T106" fmla="*/ 318 w 338"/>
                <a:gd name="T107" fmla="*/ 89 h 437"/>
                <a:gd name="T108" fmla="*/ 316 w 338"/>
                <a:gd name="T109" fmla="*/ 81 h 437"/>
                <a:gd name="T110" fmla="*/ 331 w 338"/>
                <a:gd name="T111" fmla="*/ 48 h 437"/>
                <a:gd name="T112" fmla="*/ 319 w 338"/>
                <a:gd name="T113" fmla="*/ 2 h 437"/>
                <a:gd name="T114" fmla="*/ 292 w 338"/>
                <a:gd name="T115" fmla="*/ 213 h 437"/>
                <a:gd name="T116" fmla="*/ 284 w 338"/>
                <a:gd name="T117" fmla="*/ 218 h 4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38" h="437">
                  <a:moveTo>
                    <a:pt x="314" y="5"/>
                  </a:moveTo>
                  <a:cubicBezTo>
                    <a:pt x="314" y="4"/>
                    <a:pt x="314" y="3"/>
                    <a:pt x="313" y="2"/>
                  </a:cubicBezTo>
                  <a:cubicBezTo>
                    <a:pt x="313" y="1"/>
                    <a:pt x="312" y="1"/>
                    <a:pt x="312" y="1"/>
                  </a:cubicBezTo>
                  <a:cubicBezTo>
                    <a:pt x="311" y="0"/>
                    <a:pt x="310" y="0"/>
                    <a:pt x="308" y="0"/>
                  </a:cubicBezTo>
                  <a:cubicBezTo>
                    <a:pt x="308" y="3"/>
                    <a:pt x="308" y="5"/>
                    <a:pt x="308" y="8"/>
                  </a:cubicBezTo>
                  <a:cubicBezTo>
                    <a:pt x="301" y="7"/>
                    <a:pt x="303" y="14"/>
                    <a:pt x="298" y="17"/>
                  </a:cubicBezTo>
                  <a:cubicBezTo>
                    <a:pt x="297" y="19"/>
                    <a:pt x="300" y="20"/>
                    <a:pt x="299" y="22"/>
                  </a:cubicBezTo>
                  <a:cubicBezTo>
                    <a:pt x="293" y="22"/>
                    <a:pt x="288" y="21"/>
                    <a:pt x="289" y="29"/>
                  </a:cubicBezTo>
                  <a:cubicBezTo>
                    <a:pt x="286" y="29"/>
                    <a:pt x="284" y="29"/>
                    <a:pt x="282" y="28"/>
                  </a:cubicBezTo>
                  <a:cubicBezTo>
                    <a:pt x="282" y="23"/>
                    <a:pt x="276" y="17"/>
                    <a:pt x="275" y="24"/>
                  </a:cubicBezTo>
                  <a:cubicBezTo>
                    <a:pt x="274" y="25"/>
                    <a:pt x="273" y="25"/>
                    <a:pt x="272" y="25"/>
                  </a:cubicBezTo>
                  <a:cubicBezTo>
                    <a:pt x="272" y="20"/>
                    <a:pt x="271" y="18"/>
                    <a:pt x="265" y="17"/>
                  </a:cubicBezTo>
                  <a:cubicBezTo>
                    <a:pt x="260" y="17"/>
                    <a:pt x="254" y="19"/>
                    <a:pt x="261" y="21"/>
                  </a:cubicBezTo>
                  <a:cubicBezTo>
                    <a:pt x="257" y="24"/>
                    <a:pt x="261" y="29"/>
                    <a:pt x="257" y="30"/>
                  </a:cubicBezTo>
                  <a:cubicBezTo>
                    <a:pt x="254" y="31"/>
                    <a:pt x="253" y="32"/>
                    <a:pt x="251" y="35"/>
                  </a:cubicBezTo>
                  <a:cubicBezTo>
                    <a:pt x="249" y="41"/>
                    <a:pt x="245" y="29"/>
                    <a:pt x="244" y="39"/>
                  </a:cubicBezTo>
                  <a:cubicBezTo>
                    <a:pt x="243" y="38"/>
                    <a:pt x="242" y="39"/>
                    <a:pt x="241" y="39"/>
                  </a:cubicBezTo>
                  <a:cubicBezTo>
                    <a:pt x="241" y="43"/>
                    <a:pt x="236" y="43"/>
                    <a:pt x="233" y="43"/>
                  </a:cubicBezTo>
                  <a:cubicBezTo>
                    <a:pt x="229" y="42"/>
                    <a:pt x="228" y="37"/>
                    <a:pt x="224" y="36"/>
                  </a:cubicBezTo>
                  <a:cubicBezTo>
                    <a:pt x="215" y="34"/>
                    <a:pt x="204" y="36"/>
                    <a:pt x="196" y="40"/>
                  </a:cubicBezTo>
                  <a:cubicBezTo>
                    <a:pt x="196" y="42"/>
                    <a:pt x="195" y="43"/>
                    <a:pt x="196" y="45"/>
                  </a:cubicBezTo>
                  <a:cubicBezTo>
                    <a:pt x="196" y="45"/>
                    <a:pt x="196" y="45"/>
                    <a:pt x="196" y="45"/>
                  </a:cubicBezTo>
                  <a:cubicBezTo>
                    <a:pt x="197" y="49"/>
                    <a:pt x="196" y="52"/>
                    <a:pt x="196" y="56"/>
                  </a:cubicBezTo>
                  <a:cubicBezTo>
                    <a:pt x="192" y="55"/>
                    <a:pt x="190" y="63"/>
                    <a:pt x="187" y="66"/>
                  </a:cubicBezTo>
                  <a:cubicBezTo>
                    <a:pt x="183" y="69"/>
                    <a:pt x="179" y="74"/>
                    <a:pt x="173" y="71"/>
                  </a:cubicBezTo>
                  <a:cubicBezTo>
                    <a:pt x="171" y="70"/>
                    <a:pt x="166" y="68"/>
                    <a:pt x="165" y="65"/>
                  </a:cubicBezTo>
                  <a:cubicBezTo>
                    <a:pt x="165" y="64"/>
                    <a:pt x="165" y="62"/>
                    <a:pt x="164" y="61"/>
                  </a:cubicBezTo>
                  <a:cubicBezTo>
                    <a:pt x="164" y="64"/>
                    <a:pt x="163" y="68"/>
                    <a:pt x="163" y="69"/>
                  </a:cubicBezTo>
                  <a:cubicBezTo>
                    <a:pt x="163" y="68"/>
                    <a:pt x="164" y="64"/>
                    <a:pt x="164" y="61"/>
                  </a:cubicBezTo>
                  <a:cubicBezTo>
                    <a:pt x="164" y="61"/>
                    <a:pt x="164" y="61"/>
                    <a:pt x="164" y="61"/>
                  </a:cubicBezTo>
                  <a:cubicBezTo>
                    <a:pt x="162" y="60"/>
                    <a:pt x="159" y="60"/>
                    <a:pt x="157" y="59"/>
                  </a:cubicBezTo>
                  <a:cubicBezTo>
                    <a:pt x="155" y="58"/>
                    <a:pt x="154" y="55"/>
                    <a:pt x="152" y="54"/>
                  </a:cubicBezTo>
                  <a:cubicBezTo>
                    <a:pt x="147" y="51"/>
                    <a:pt x="147" y="61"/>
                    <a:pt x="142" y="55"/>
                  </a:cubicBezTo>
                  <a:cubicBezTo>
                    <a:pt x="140" y="53"/>
                    <a:pt x="131" y="50"/>
                    <a:pt x="130" y="54"/>
                  </a:cubicBezTo>
                  <a:cubicBezTo>
                    <a:pt x="129" y="57"/>
                    <a:pt x="129" y="61"/>
                    <a:pt x="127" y="65"/>
                  </a:cubicBezTo>
                  <a:cubicBezTo>
                    <a:pt x="125" y="69"/>
                    <a:pt x="116" y="68"/>
                    <a:pt x="113" y="68"/>
                  </a:cubicBezTo>
                  <a:cubicBezTo>
                    <a:pt x="112" y="72"/>
                    <a:pt x="113" y="77"/>
                    <a:pt x="112" y="81"/>
                  </a:cubicBezTo>
                  <a:cubicBezTo>
                    <a:pt x="112" y="81"/>
                    <a:pt x="113" y="81"/>
                    <a:pt x="114" y="81"/>
                  </a:cubicBezTo>
                  <a:cubicBezTo>
                    <a:pt x="114" y="85"/>
                    <a:pt x="115" y="91"/>
                    <a:pt x="112" y="94"/>
                  </a:cubicBezTo>
                  <a:cubicBezTo>
                    <a:pt x="110" y="96"/>
                    <a:pt x="104" y="100"/>
                    <a:pt x="102" y="101"/>
                  </a:cubicBezTo>
                  <a:cubicBezTo>
                    <a:pt x="106" y="106"/>
                    <a:pt x="121" y="101"/>
                    <a:pt x="123" y="108"/>
                  </a:cubicBezTo>
                  <a:cubicBezTo>
                    <a:pt x="124" y="111"/>
                    <a:pt x="124" y="115"/>
                    <a:pt x="123" y="117"/>
                  </a:cubicBezTo>
                  <a:cubicBezTo>
                    <a:pt x="123" y="119"/>
                    <a:pt x="121" y="119"/>
                    <a:pt x="120" y="120"/>
                  </a:cubicBezTo>
                  <a:cubicBezTo>
                    <a:pt x="118" y="121"/>
                    <a:pt x="118" y="124"/>
                    <a:pt x="118" y="126"/>
                  </a:cubicBezTo>
                  <a:cubicBezTo>
                    <a:pt x="113" y="126"/>
                    <a:pt x="107" y="125"/>
                    <a:pt x="103" y="129"/>
                  </a:cubicBezTo>
                  <a:cubicBezTo>
                    <a:pt x="100" y="132"/>
                    <a:pt x="99" y="137"/>
                    <a:pt x="99" y="141"/>
                  </a:cubicBezTo>
                  <a:cubicBezTo>
                    <a:pt x="96" y="141"/>
                    <a:pt x="90" y="138"/>
                    <a:pt x="86" y="137"/>
                  </a:cubicBezTo>
                  <a:cubicBezTo>
                    <a:pt x="82" y="136"/>
                    <a:pt x="78" y="135"/>
                    <a:pt x="73" y="137"/>
                  </a:cubicBezTo>
                  <a:cubicBezTo>
                    <a:pt x="73" y="138"/>
                    <a:pt x="73" y="139"/>
                    <a:pt x="72" y="140"/>
                  </a:cubicBezTo>
                  <a:cubicBezTo>
                    <a:pt x="70" y="141"/>
                    <a:pt x="69" y="138"/>
                    <a:pt x="68" y="136"/>
                  </a:cubicBezTo>
                  <a:cubicBezTo>
                    <a:pt x="66" y="135"/>
                    <a:pt x="63" y="135"/>
                    <a:pt x="61" y="135"/>
                  </a:cubicBezTo>
                  <a:cubicBezTo>
                    <a:pt x="56" y="136"/>
                    <a:pt x="52" y="139"/>
                    <a:pt x="51" y="144"/>
                  </a:cubicBezTo>
                  <a:cubicBezTo>
                    <a:pt x="49" y="150"/>
                    <a:pt x="49" y="151"/>
                    <a:pt x="42" y="151"/>
                  </a:cubicBezTo>
                  <a:cubicBezTo>
                    <a:pt x="40" y="150"/>
                    <a:pt x="37" y="150"/>
                    <a:pt x="34" y="150"/>
                  </a:cubicBezTo>
                  <a:cubicBezTo>
                    <a:pt x="31" y="150"/>
                    <a:pt x="30" y="152"/>
                    <a:pt x="27" y="152"/>
                  </a:cubicBezTo>
                  <a:cubicBezTo>
                    <a:pt x="28" y="152"/>
                    <a:pt x="27" y="145"/>
                    <a:pt x="26" y="144"/>
                  </a:cubicBezTo>
                  <a:cubicBezTo>
                    <a:pt x="24" y="143"/>
                    <a:pt x="20" y="144"/>
                    <a:pt x="17" y="144"/>
                  </a:cubicBezTo>
                  <a:cubicBezTo>
                    <a:pt x="18" y="147"/>
                    <a:pt x="18" y="152"/>
                    <a:pt x="18" y="153"/>
                  </a:cubicBezTo>
                  <a:cubicBezTo>
                    <a:pt x="18" y="152"/>
                    <a:pt x="18" y="147"/>
                    <a:pt x="17" y="144"/>
                  </a:cubicBezTo>
                  <a:cubicBezTo>
                    <a:pt x="17" y="144"/>
                    <a:pt x="17" y="144"/>
                    <a:pt x="17" y="144"/>
                  </a:cubicBezTo>
                  <a:cubicBezTo>
                    <a:pt x="17" y="150"/>
                    <a:pt x="10" y="147"/>
                    <a:pt x="10" y="152"/>
                  </a:cubicBezTo>
                  <a:cubicBezTo>
                    <a:pt x="6" y="153"/>
                    <a:pt x="4" y="150"/>
                    <a:pt x="1" y="149"/>
                  </a:cubicBezTo>
                  <a:cubicBezTo>
                    <a:pt x="0" y="153"/>
                    <a:pt x="0" y="158"/>
                    <a:pt x="1" y="162"/>
                  </a:cubicBezTo>
                  <a:cubicBezTo>
                    <a:pt x="3" y="162"/>
                    <a:pt x="6" y="161"/>
                    <a:pt x="9" y="163"/>
                  </a:cubicBezTo>
                  <a:cubicBezTo>
                    <a:pt x="11" y="165"/>
                    <a:pt x="13" y="164"/>
                    <a:pt x="15" y="166"/>
                  </a:cubicBezTo>
                  <a:cubicBezTo>
                    <a:pt x="17" y="167"/>
                    <a:pt x="18" y="169"/>
                    <a:pt x="20" y="170"/>
                  </a:cubicBezTo>
                  <a:cubicBezTo>
                    <a:pt x="22" y="171"/>
                    <a:pt x="24" y="171"/>
                    <a:pt x="24" y="173"/>
                  </a:cubicBezTo>
                  <a:cubicBezTo>
                    <a:pt x="22" y="174"/>
                    <a:pt x="17" y="182"/>
                    <a:pt x="16" y="184"/>
                  </a:cubicBezTo>
                  <a:cubicBezTo>
                    <a:pt x="16" y="184"/>
                    <a:pt x="15" y="184"/>
                    <a:pt x="15" y="184"/>
                  </a:cubicBezTo>
                  <a:cubicBezTo>
                    <a:pt x="21" y="184"/>
                    <a:pt x="29" y="182"/>
                    <a:pt x="35" y="185"/>
                  </a:cubicBezTo>
                  <a:cubicBezTo>
                    <a:pt x="40" y="187"/>
                    <a:pt x="38" y="194"/>
                    <a:pt x="38" y="199"/>
                  </a:cubicBezTo>
                  <a:cubicBezTo>
                    <a:pt x="37" y="199"/>
                    <a:pt x="36" y="199"/>
                    <a:pt x="34" y="199"/>
                  </a:cubicBezTo>
                  <a:cubicBezTo>
                    <a:pt x="33" y="201"/>
                    <a:pt x="34" y="205"/>
                    <a:pt x="33" y="208"/>
                  </a:cubicBezTo>
                  <a:cubicBezTo>
                    <a:pt x="36" y="208"/>
                    <a:pt x="46" y="213"/>
                    <a:pt x="47" y="215"/>
                  </a:cubicBezTo>
                  <a:cubicBezTo>
                    <a:pt x="50" y="219"/>
                    <a:pt x="49" y="224"/>
                    <a:pt x="49" y="229"/>
                  </a:cubicBezTo>
                  <a:cubicBezTo>
                    <a:pt x="45" y="231"/>
                    <a:pt x="47" y="237"/>
                    <a:pt x="46" y="241"/>
                  </a:cubicBezTo>
                  <a:cubicBezTo>
                    <a:pt x="44" y="245"/>
                    <a:pt x="44" y="249"/>
                    <a:pt x="45" y="253"/>
                  </a:cubicBezTo>
                  <a:cubicBezTo>
                    <a:pt x="45" y="256"/>
                    <a:pt x="45" y="260"/>
                    <a:pt x="48" y="262"/>
                  </a:cubicBezTo>
                  <a:cubicBezTo>
                    <a:pt x="51" y="264"/>
                    <a:pt x="54" y="263"/>
                    <a:pt x="54" y="267"/>
                  </a:cubicBezTo>
                  <a:cubicBezTo>
                    <a:pt x="55" y="267"/>
                    <a:pt x="56" y="267"/>
                    <a:pt x="57" y="267"/>
                  </a:cubicBezTo>
                  <a:cubicBezTo>
                    <a:pt x="57" y="261"/>
                    <a:pt x="62" y="262"/>
                    <a:pt x="65" y="259"/>
                  </a:cubicBezTo>
                  <a:cubicBezTo>
                    <a:pt x="67" y="256"/>
                    <a:pt x="73" y="255"/>
                    <a:pt x="76" y="257"/>
                  </a:cubicBezTo>
                  <a:cubicBezTo>
                    <a:pt x="81" y="259"/>
                    <a:pt x="81" y="276"/>
                    <a:pt x="74" y="275"/>
                  </a:cubicBezTo>
                  <a:cubicBezTo>
                    <a:pt x="74" y="277"/>
                    <a:pt x="75" y="278"/>
                    <a:pt x="75" y="280"/>
                  </a:cubicBezTo>
                  <a:cubicBezTo>
                    <a:pt x="86" y="282"/>
                    <a:pt x="73" y="291"/>
                    <a:pt x="74" y="297"/>
                  </a:cubicBezTo>
                  <a:cubicBezTo>
                    <a:pt x="75" y="297"/>
                    <a:pt x="75" y="297"/>
                    <a:pt x="75" y="297"/>
                  </a:cubicBezTo>
                  <a:cubicBezTo>
                    <a:pt x="75" y="299"/>
                    <a:pt x="75" y="301"/>
                    <a:pt x="75" y="302"/>
                  </a:cubicBezTo>
                  <a:cubicBezTo>
                    <a:pt x="70" y="304"/>
                    <a:pt x="74" y="315"/>
                    <a:pt x="69" y="315"/>
                  </a:cubicBezTo>
                  <a:cubicBezTo>
                    <a:pt x="73" y="316"/>
                    <a:pt x="75" y="321"/>
                    <a:pt x="79" y="320"/>
                  </a:cubicBezTo>
                  <a:cubicBezTo>
                    <a:pt x="80" y="319"/>
                    <a:pt x="81" y="316"/>
                    <a:pt x="84" y="318"/>
                  </a:cubicBezTo>
                  <a:cubicBezTo>
                    <a:pt x="83" y="322"/>
                    <a:pt x="89" y="324"/>
                    <a:pt x="85" y="327"/>
                  </a:cubicBezTo>
                  <a:cubicBezTo>
                    <a:pt x="83" y="329"/>
                    <a:pt x="81" y="338"/>
                    <a:pt x="81" y="340"/>
                  </a:cubicBezTo>
                  <a:cubicBezTo>
                    <a:pt x="75" y="339"/>
                    <a:pt x="75" y="354"/>
                    <a:pt x="73" y="358"/>
                  </a:cubicBezTo>
                  <a:cubicBezTo>
                    <a:pt x="71" y="361"/>
                    <a:pt x="67" y="360"/>
                    <a:pt x="67" y="364"/>
                  </a:cubicBezTo>
                  <a:cubicBezTo>
                    <a:pt x="68" y="367"/>
                    <a:pt x="71" y="372"/>
                    <a:pt x="74" y="373"/>
                  </a:cubicBezTo>
                  <a:cubicBezTo>
                    <a:pt x="74" y="376"/>
                    <a:pt x="75" y="379"/>
                    <a:pt x="73" y="381"/>
                  </a:cubicBezTo>
                  <a:cubicBezTo>
                    <a:pt x="71" y="382"/>
                    <a:pt x="67" y="386"/>
                    <a:pt x="67" y="388"/>
                  </a:cubicBezTo>
                  <a:cubicBezTo>
                    <a:pt x="67" y="392"/>
                    <a:pt x="71" y="394"/>
                    <a:pt x="71" y="398"/>
                  </a:cubicBezTo>
                  <a:cubicBezTo>
                    <a:pt x="71" y="398"/>
                    <a:pt x="71" y="398"/>
                    <a:pt x="72" y="398"/>
                  </a:cubicBezTo>
                  <a:cubicBezTo>
                    <a:pt x="73" y="403"/>
                    <a:pt x="75" y="409"/>
                    <a:pt x="68" y="406"/>
                  </a:cubicBezTo>
                  <a:cubicBezTo>
                    <a:pt x="67" y="408"/>
                    <a:pt x="67" y="410"/>
                    <a:pt x="67" y="412"/>
                  </a:cubicBezTo>
                  <a:cubicBezTo>
                    <a:pt x="67" y="412"/>
                    <a:pt x="66" y="412"/>
                    <a:pt x="66" y="412"/>
                  </a:cubicBezTo>
                  <a:cubicBezTo>
                    <a:pt x="65" y="414"/>
                    <a:pt x="65" y="417"/>
                    <a:pt x="65" y="420"/>
                  </a:cubicBezTo>
                  <a:cubicBezTo>
                    <a:pt x="65" y="420"/>
                    <a:pt x="64" y="420"/>
                    <a:pt x="63" y="420"/>
                  </a:cubicBezTo>
                  <a:cubicBezTo>
                    <a:pt x="63" y="420"/>
                    <a:pt x="63" y="421"/>
                    <a:pt x="62" y="421"/>
                  </a:cubicBezTo>
                  <a:cubicBezTo>
                    <a:pt x="62" y="423"/>
                    <a:pt x="63" y="424"/>
                    <a:pt x="65" y="425"/>
                  </a:cubicBezTo>
                  <a:cubicBezTo>
                    <a:pt x="68" y="428"/>
                    <a:pt x="72" y="429"/>
                    <a:pt x="75" y="431"/>
                  </a:cubicBezTo>
                  <a:cubicBezTo>
                    <a:pt x="80" y="432"/>
                    <a:pt x="85" y="435"/>
                    <a:pt x="90" y="436"/>
                  </a:cubicBezTo>
                  <a:cubicBezTo>
                    <a:pt x="92" y="436"/>
                    <a:pt x="95" y="436"/>
                    <a:pt x="97" y="437"/>
                  </a:cubicBezTo>
                  <a:cubicBezTo>
                    <a:pt x="98" y="437"/>
                    <a:pt x="99" y="437"/>
                    <a:pt x="99" y="437"/>
                  </a:cubicBezTo>
                  <a:cubicBezTo>
                    <a:pt x="100" y="436"/>
                    <a:pt x="100" y="435"/>
                    <a:pt x="101" y="435"/>
                  </a:cubicBezTo>
                  <a:cubicBezTo>
                    <a:pt x="101" y="435"/>
                    <a:pt x="101" y="435"/>
                    <a:pt x="101" y="435"/>
                  </a:cubicBezTo>
                  <a:cubicBezTo>
                    <a:pt x="101" y="433"/>
                    <a:pt x="102" y="431"/>
                    <a:pt x="104" y="431"/>
                  </a:cubicBezTo>
                  <a:cubicBezTo>
                    <a:pt x="105" y="430"/>
                    <a:pt x="108" y="431"/>
                    <a:pt x="109" y="431"/>
                  </a:cubicBezTo>
                  <a:cubicBezTo>
                    <a:pt x="112" y="431"/>
                    <a:pt x="114" y="430"/>
                    <a:pt x="116" y="429"/>
                  </a:cubicBezTo>
                  <a:cubicBezTo>
                    <a:pt x="117" y="428"/>
                    <a:pt x="119" y="428"/>
                    <a:pt x="119" y="426"/>
                  </a:cubicBezTo>
                  <a:cubicBezTo>
                    <a:pt x="121" y="425"/>
                    <a:pt x="121" y="422"/>
                    <a:pt x="123" y="421"/>
                  </a:cubicBezTo>
                  <a:cubicBezTo>
                    <a:pt x="124" y="420"/>
                    <a:pt x="127" y="420"/>
                    <a:pt x="128" y="420"/>
                  </a:cubicBezTo>
                  <a:cubicBezTo>
                    <a:pt x="129" y="419"/>
                    <a:pt x="130" y="420"/>
                    <a:pt x="131" y="419"/>
                  </a:cubicBezTo>
                  <a:cubicBezTo>
                    <a:pt x="132" y="419"/>
                    <a:pt x="133" y="418"/>
                    <a:pt x="134" y="417"/>
                  </a:cubicBezTo>
                  <a:cubicBezTo>
                    <a:pt x="137" y="416"/>
                    <a:pt x="138" y="416"/>
                    <a:pt x="140" y="414"/>
                  </a:cubicBezTo>
                  <a:cubicBezTo>
                    <a:pt x="142" y="412"/>
                    <a:pt x="144" y="410"/>
                    <a:pt x="145" y="407"/>
                  </a:cubicBezTo>
                  <a:cubicBezTo>
                    <a:pt x="145" y="406"/>
                    <a:pt x="145" y="404"/>
                    <a:pt x="146" y="403"/>
                  </a:cubicBezTo>
                  <a:cubicBezTo>
                    <a:pt x="147" y="402"/>
                    <a:pt x="148" y="402"/>
                    <a:pt x="148" y="400"/>
                  </a:cubicBezTo>
                  <a:cubicBezTo>
                    <a:pt x="148" y="399"/>
                    <a:pt x="149" y="396"/>
                    <a:pt x="148" y="395"/>
                  </a:cubicBezTo>
                  <a:cubicBezTo>
                    <a:pt x="147" y="395"/>
                    <a:pt x="145" y="394"/>
                    <a:pt x="144" y="395"/>
                  </a:cubicBezTo>
                  <a:cubicBezTo>
                    <a:pt x="143" y="395"/>
                    <a:pt x="141" y="395"/>
                    <a:pt x="139" y="395"/>
                  </a:cubicBezTo>
                  <a:cubicBezTo>
                    <a:pt x="139" y="392"/>
                    <a:pt x="146" y="394"/>
                    <a:pt x="148" y="394"/>
                  </a:cubicBezTo>
                  <a:cubicBezTo>
                    <a:pt x="149" y="391"/>
                    <a:pt x="148" y="390"/>
                    <a:pt x="150" y="388"/>
                  </a:cubicBezTo>
                  <a:cubicBezTo>
                    <a:pt x="151" y="387"/>
                    <a:pt x="152" y="385"/>
                    <a:pt x="153" y="384"/>
                  </a:cubicBezTo>
                  <a:cubicBezTo>
                    <a:pt x="154" y="380"/>
                    <a:pt x="153" y="376"/>
                    <a:pt x="153" y="372"/>
                  </a:cubicBezTo>
                  <a:cubicBezTo>
                    <a:pt x="153" y="370"/>
                    <a:pt x="154" y="366"/>
                    <a:pt x="155" y="365"/>
                  </a:cubicBezTo>
                  <a:cubicBezTo>
                    <a:pt x="156" y="364"/>
                    <a:pt x="157" y="364"/>
                    <a:pt x="158" y="364"/>
                  </a:cubicBezTo>
                  <a:cubicBezTo>
                    <a:pt x="159" y="363"/>
                    <a:pt x="159" y="363"/>
                    <a:pt x="160" y="362"/>
                  </a:cubicBezTo>
                  <a:cubicBezTo>
                    <a:pt x="162" y="360"/>
                    <a:pt x="164" y="361"/>
                    <a:pt x="166" y="360"/>
                  </a:cubicBezTo>
                  <a:cubicBezTo>
                    <a:pt x="168" y="358"/>
                    <a:pt x="169" y="356"/>
                    <a:pt x="170" y="355"/>
                  </a:cubicBezTo>
                  <a:cubicBezTo>
                    <a:pt x="172" y="354"/>
                    <a:pt x="175" y="354"/>
                    <a:pt x="177" y="353"/>
                  </a:cubicBezTo>
                  <a:cubicBezTo>
                    <a:pt x="182" y="353"/>
                    <a:pt x="188" y="352"/>
                    <a:pt x="193" y="350"/>
                  </a:cubicBezTo>
                  <a:cubicBezTo>
                    <a:pt x="194" y="350"/>
                    <a:pt x="195" y="350"/>
                    <a:pt x="197" y="350"/>
                  </a:cubicBezTo>
                  <a:cubicBezTo>
                    <a:pt x="197" y="349"/>
                    <a:pt x="197" y="348"/>
                    <a:pt x="197" y="348"/>
                  </a:cubicBezTo>
                  <a:cubicBezTo>
                    <a:pt x="199" y="347"/>
                    <a:pt x="201" y="347"/>
                    <a:pt x="202" y="347"/>
                  </a:cubicBezTo>
                  <a:cubicBezTo>
                    <a:pt x="203" y="345"/>
                    <a:pt x="203" y="345"/>
                    <a:pt x="205" y="345"/>
                  </a:cubicBezTo>
                  <a:cubicBezTo>
                    <a:pt x="206" y="344"/>
                    <a:pt x="207" y="344"/>
                    <a:pt x="208" y="344"/>
                  </a:cubicBezTo>
                  <a:cubicBezTo>
                    <a:pt x="212" y="343"/>
                    <a:pt x="216" y="342"/>
                    <a:pt x="220" y="343"/>
                  </a:cubicBezTo>
                  <a:cubicBezTo>
                    <a:pt x="223" y="343"/>
                    <a:pt x="226" y="344"/>
                    <a:pt x="229" y="344"/>
                  </a:cubicBezTo>
                  <a:cubicBezTo>
                    <a:pt x="230" y="344"/>
                    <a:pt x="231" y="343"/>
                    <a:pt x="233" y="342"/>
                  </a:cubicBezTo>
                  <a:cubicBezTo>
                    <a:pt x="232" y="342"/>
                    <a:pt x="230" y="341"/>
                    <a:pt x="230" y="341"/>
                  </a:cubicBezTo>
                  <a:cubicBezTo>
                    <a:pt x="229" y="341"/>
                    <a:pt x="229" y="340"/>
                    <a:pt x="228" y="339"/>
                  </a:cubicBezTo>
                  <a:cubicBezTo>
                    <a:pt x="227" y="339"/>
                    <a:pt x="226" y="338"/>
                    <a:pt x="226" y="338"/>
                  </a:cubicBezTo>
                  <a:cubicBezTo>
                    <a:pt x="224" y="337"/>
                    <a:pt x="222" y="336"/>
                    <a:pt x="219" y="335"/>
                  </a:cubicBezTo>
                  <a:cubicBezTo>
                    <a:pt x="211" y="331"/>
                    <a:pt x="216" y="319"/>
                    <a:pt x="219" y="313"/>
                  </a:cubicBezTo>
                  <a:cubicBezTo>
                    <a:pt x="221" y="309"/>
                    <a:pt x="225" y="308"/>
                    <a:pt x="226" y="304"/>
                  </a:cubicBezTo>
                  <a:cubicBezTo>
                    <a:pt x="227" y="301"/>
                    <a:pt x="229" y="299"/>
                    <a:pt x="232" y="297"/>
                  </a:cubicBezTo>
                  <a:cubicBezTo>
                    <a:pt x="232" y="292"/>
                    <a:pt x="237" y="290"/>
                    <a:pt x="240" y="286"/>
                  </a:cubicBezTo>
                  <a:cubicBezTo>
                    <a:pt x="241" y="285"/>
                    <a:pt x="241" y="284"/>
                    <a:pt x="242" y="283"/>
                  </a:cubicBezTo>
                  <a:cubicBezTo>
                    <a:pt x="243" y="282"/>
                    <a:pt x="245" y="282"/>
                    <a:pt x="245" y="282"/>
                  </a:cubicBezTo>
                  <a:cubicBezTo>
                    <a:pt x="248" y="280"/>
                    <a:pt x="245" y="279"/>
                    <a:pt x="243" y="279"/>
                  </a:cubicBezTo>
                  <a:cubicBezTo>
                    <a:pt x="243" y="277"/>
                    <a:pt x="243" y="269"/>
                    <a:pt x="246" y="270"/>
                  </a:cubicBezTo>
                  <a:cubicBezTo>
                    <a:pt x="246" y="268"/>
                    <a:pt x="246" y="267"/>
                    <a:pt x="247" y="265"/>
                  </a:cubicBezTo>
                  <a:cubicBezTo>
                    <a:pt x="248" y="264"/>
                    <a:pt x="250" y="261"/>
                    <a:pt x="252" y="260"/>
                  </a:cubicBezTo>
                  <a:cubicBezTo>
                    <a:pt x="254" y="259"/>
                    <a:pt x="256" y="259"/>
                    <a:pt x="258" y="259"/>
                  </a:cubicBezTo>
                  <a:cubicBezTo>
                    <a:pt x="260" y="259"/>
                    <a:pt x="261" y="259"/>
                    <a:pt x="262" y="260"/>
                  </a:cubicBezTo>
                  <a:cubicBezTo>
                    <a:pt x="263" y="260"/>
                    <a:pt x="264" y="260"/>
                    <a:pt x="265" y="260"/>
                  </a:cubicBezTo>
                  <a:cubicBezTo>
                    <a:pt x="267" y="259"/>
                    <a:pt x="269" y="261"/>
                    <a:pt x="271" y="261"/>
                  </a:cubicBezTo>
                  <a:cubicBezTo>
                    <a:pt x="270" y="260"/>
                    <a:pt x="270" y="258"/>
                    <a:pt x="269" y="257"/>
                  </a:cubicBezTo>
                  <a:cubicBezTo>
                    <a:pt x="270" y="256"/>
                    <a:pt x="271" y="256"/>
                    <a:pt x="272" y="256"/>
                  </a:cubicBezTo>
                  <a:cubicBezTo>
                    <a:pt x="275" y="256"/>
                    <a:pt x="278" y="257"/>
                    <a:pt x="282" y="257"/>
                  </a:cubicBezTo>
                  <a:cubicBezTo>
                    <a:pt x="283" y="257"/>
                    <a:pt x="284" y="257"/>
                    <a:pt x="285" y="257"/>
                  </a:cubicBezTo>
                  <a:cubicBezTo>
                    <a:pt x="286" y="257"/>
                    <a:pt x="287" y="258"/>
                    <a:pt x="288" y="258"/>
                  </a:cubicBezTo>
                  <a:cubicBezTo>
                    <a:pt x="290" y="258"/>
                    <a:pt x="291" y="257"/>
                    <a:pt x="292" y="258"/>
                  </a:cubicBezTo>
                  <a:cubicBezTo>
                    <a:pt x="293" y="260"/>
                    <a:pt x="290" y="261"/>
                    <a:pt x="290" y="262"/>
                  </a:cubicBezTo>
                  <a:cubicBezTo>
                    <a:pt x="290" y="263"/>
                    <a:pt x="291" y="262"/>
                    <a:pt x="292" y="263"/>
                  </a:cubicBezTo>
                  <a:cubicBezTo>
                    <a:pt x="295" y="255"/>
                    <a:pt x="295" y="255"/>
                    <a:pt x="295" y="255"/>
                  </a:cubicBezTo>
                  <a:cubicBezTo>
                    <a:pt x="295" y="250"/>
                    <a:pt x="295" y="245"/>
                    <a:pt x="295" y="241"/>
                  </a:cubicBezTo>
                  <a:cubicBezTo>
                    <a:pt x="294" y="231"/>
                    <a:pt x="294" y="221"/>
                    <a:pt x="293" y="212"/>
                  </a:cubicBezTo>
                  <a:cubicBezTo>
                    <a:pt x="293" y="204"/>
                    <a:pt x="293" y="195"/>
                    <a:pt x="293" y="187"/>
                  </a:cubicBezTo>
                  <a:cubicBezTo>
                    <a:pt x="294" y="183"/>
                    <a:pt x="294" y="178"/>
                    <a:pt x="293" y="174"/>
                  </a:cubicBezTo>
                  <a:cubicBezTo>
                    <a:pt x="293" y="173"/>
                    <a:pt x="292" y="173"/>
                    <a:pt x="292" y="172"/>
                  </a:cubicBezTo>
                  <a:cubicBezTo>
                    <a:pt x="291" y="171"/>
                    <a:pt x="292" y="169"/>
                    <a:pt x="292" y="168"/>
                  </a:cubicBezTo>
                  <a:cubicBezTo>
                    <a:pt x="292" y="167"/>
                    <a:pt x="291" y="167"/>
                    <a:pt x="290" y="166"/>
                  </a:cubicBezTo>
                  <a:cubicBezTo>
                    <a:pt x="288" y="162"/>
                    <a:pt x="289" y="154"/>
                    <a:pt x="290" y="150"/>
                  </a:cubicBezTo>
                  <a:cubicBezTo>
                    <a:pt x="291" y="149"/>
                    <a:pt x="291" y="148"/>
                    <a:pt x="291" y="146"/>
                  </a:cubicBezTo>
                  <a:cubicBezTo>
                    <a:pt x="290" y="146"/>
                    <a:pt x="289" y="146"/>
                    <a:pt x="288" y="146"/>
                  </a:cubicBezTo>
                  <a:cubicBezTo>
                    <a:pt x="288" y="146"/>
                    <a:pt x="287" y="147"/>
                    <a:pt x="286" y="147"/>
                  </a:cubicBezTo>
                  <a:cubicBezTo>
                    <a:pt x="286" y="147"/>
                    <a:pt x="286" y="147"/>
                    <a:pt x="285" y="146"/>
                  </a:cubicBezTo>
                  <a:cubicBezTo>
                    <a:pt x="285" y="146"/>
                    <a:pt x="285" y="145"/>
                    <a:pt x="285" y="145"/>
                  </a:cubicBezTo>
                  <a:cubicBezTo>
                    <a:pt x="284" y="144"/>
                    <a:pt x="284" y="144"/>
                    <a:pt x="283" y="143"/>
                  </a:cubicBezTo>
                  <a:cubicBezTo>
                    <a:pt x="283" y="145"/>
                    <a:pt x="280" y="145"/>
                    <a:pt x="280" y="143"/>
                  </a:cubicBezTo>
                  <a:cubicBezTo>
                    <a:pt x="278" y="143"/>
                    <a:pt x="277" y="143"/>
                    <a:pt x="276" y="142"/>
                  </a:cubicBezTo>
                  <a:cubicBezTo>
                    <a:pt x="278" y="139"/>
                    <a:pt x="272" y="137"/>
                    <a:pt x="269" y="136"/>
                  </a:cubicBezTo>
                  <a:cubicBezTo>
                    <a:pt x="270" y="134"/>
                    <a:pt x="275" y="135"/>
                    <a:pt x="275" y="134"/>
                  </a:cubicBezTo>
                  <a:cubicBezTo>
                    <a:pt x="275" y="132"/>
                    <a:pt x="274" y="131"/>
                    <a:pt x="276" y="130"/>
                  </a:cubicBezTo>
                  <a:cubicBezTo>
                    <a:pt x="276" y="129"/>
                    <a:pt x="276" y="129"/>
                    <a:pt x="276" y="128"/>
                  </a:cubicBezTo>
                  <a:cubicBezTo>
                    <a:pt x="274" y="128"/>
                    <a:pt x="273" y="127"/>
                    <a:pt x="274" y="125"/>
                  </a:cubicBezTo>
                  <a:cubicBezTo>
                    <a:pt x="276" y="125"/>
                    <a:pt x="278" y="124"/>
                    <a:pt x="279" y="125"/>
                  </a:cubicBezTo>
                  <a:cubicBezTo>
                    <a:pt x="280" y="126"/>
                    <a:pt x="279" y="129"/>
                    <a:pt x="281" y="128"/>
                  </a:cubicBezTo>
                  <a:cubicBezTo>
                    <a:pt x="282" y="127"/>
                    <a:pt x="282" y="124"/>
                    <a:pt x="284" y="124"/>
                  </a:cubicBezTo>
                  <a:cubicBezTo>
                    <a:pt x="286" y="125"/>
                    <a:pt x="285" y="128"/>
                    <a:pt x="284" y="128"/>
                  </a:cubicBezTo>
                  <a:cubicBezTo>
                    <a:pt x="283" y="128"/>
                    <a:pt x="285" y="130"/>
                    <a:pt x="285" y="130"/>
                  </a:cubicBezTo>
                  <a:cubicBezTo>
                    <a:pt x="284" y="130"/>
                    <a:pt x="283" y="131"/>
                    <a:pt x="284" y="132"/>
                  </a:cubicBezTo>
                  <a:cubicBezTo>
                    <a:pt x="285" y="132"/>
                    <a:pt x="286" y="131"/>
                    <a:pt x="287" y="131"/>
                  </a:cubicBezTo>
                  <a:cubicBezTo>
                    <a:pt x="289" y="131"/>
                    <a:pt x="291" y="130"/>
                    <a:pt x="293" y="130"/>
                  </a:cubicBezTo>
                  <a:cubicBezTo>
                    <a:pt x="294" y="129"/>
                    <a:pt x="295" y="127"/>
                    <a:pt x="296" y="125"/>
                  </a:cubicBezTo>
                  <a:cubicBezTo>
                    <a:pt x="296" y="123"/>
                    <a:pt x="296" y="121"/>
                    <a:pt x="297" y="119"/>
                  </a:cubicBezTo>
                  <a:cubicBezTo>
                    <a:pt x="297" y="119"/>
                    <a:pt x="298" y="116"/>
                    <a:pt x="298" y="116"/>
                  </a:cubicBezTo>
                  <a:cubicBezTo>
                    <a:pt x="297" y="114"/>
                    <a:pt x="293" y="116"/>
                    <a:pt x="293" y="114"/>
                  </a:cubicBezTo>
                  <a:cubicBezTo>
                    <a:pt x="293" y="112"/>
                    <a:pt x="296" y="110"/>
                    <a:pt x="298" y="111"/>
                  </a:cubicBezTo>
                  <a:cubicBezTo>
                    <a:pt x="298" y="111"/>
                    <a:pt x="299" y="114"/>
                    <a:pt x="299" y="114"/>
                  </a:cubicBezTo>
                  <a:cubicBezTo>
                    <a:pt x="300" y="114"/>
                    <a:pt x="301" y="113"/>
                    <a:pt x="301" y="112"/>
                  </a:cubicBezTo>
                  <a:cubicBezTo>
                    <a:pt x="301" y="112"/>
                    <a:pt x="301" y="111"/>
                    <a:pt x="301" y="111"/>
                  </a:cubicBezTo>
                  <a:cubicBezTo>
                    <a:pt x="301" y="110"/>
                    <a:pt x="302" y="109"/>
                    <a:pt x="302" y="109"/>
                  </a:cubicBezTo>
                  <a:cubicBezTo>
                    <a:pt x="302" y="107"/>
                    <a:pt x="302" y="107"/>
                    <a:pt x="303" y="106"/>
                  </a:cubicBezTo>
                  <a:cubicBezTo>
                    <a:pt x="303" y="105"/>
                    <a:pt x="305" y="104"/>
                    <a:pt x="305" y="103"/>
                  </a:cubicBezTo>
                  <a:cubicBezTo>
                    <a:pt x="308" y="101"/>
                    <a:pt x="311" y="99"/>
                    <a:pt x="313" y="96"/>
                  </a:cubicBezTo>
                  <a:cubicBezTo>
                    <a:pt x="315" y="95"/>
                    <a:pt x="315" y="94"/>
                    <a:pt x="315" y="93"/>
                  </a:cubicBezTo>
                  <a:cubicBezTo>
                    <a:pt x="316" y="91"/>
                    <a:pt x="317" y="91"/>
                    <a:pt x="318" y="89"/>
                  </a:cubicBezTo>
                  <a:cubicBezTo>
                    <a:pt x="319" y="88"/>
                    <a:pt x="319" y="86"/>
                    <a:pt x="319" y="85"/>
                  </a:cubicBezTo>
                  <a:cubicBezTo>
                    <a:pt x="318" y="83"/>
                    <a:pt x="317" y="83"/>
                    <a:pt x="315" y="82"/>
                  </a:cubicBezTo>
                  <a:cubicBezTo>
                    <a:pt x="315" y="82"/>
                    <a:pt x="314" y="81"/>
                    <a:pt x="313" y="81"/>
                  </a:cubicBezTo>
                  <a:cubicBezTo>
                    <a:pt x="314" y="81"/>
                    <a:pt x="315" y="81"/>
                    <a:pt x="316" y="81"/>
                  </a:cubicBezTo>
                  <a:cubicBezTo>
                    <a:pt x="317" y="81"/>
                    <a:pt x="318" y="82"/>
                    <a:pt x="318" y="82"/>
                  </a:cubicBezTo>
                  <a:cubicBezTo>
                    <a:pt x="322" y="83"/>
                    <a:pt x="326" y="71"/>
                    <a:pt x="327" y="68"/>
                  </a:cubicBezTo>
                  <a:cubicBezTo>
                    <a:pt x="329" y="64"/>
                    <a:pt x="330" y="62"/>
                    <a:pt x="331" y="58"/>
                  </a:cubicBezTo>
                  <a:cubicBezTo>
                    <a:pt x="331" y="55"/>
                    <a:pt x="331" y="52"/>
                    <a:pt x="331" y="48"/>
                  </a:cubicBezTo>
                  <a:cubicBezTo>
                    <a:pt x="331" y="42"/>
                    <a:pt x="337" y="38"/>
                    <a:pt x="337" y="31"/>
                  </a:cubicBezTo>
                  <a:cubicBezTo>
                    <a:pt x="337" y="25"/>
                    <a:pt x="338" y="20"/>
                    <a:pt x="336" y="14"/>
                  </a:cubicBezTo>
                  <a:cubicBezTo>
                    <a:pt x="335" y="11"/>
                    <a:pt x="332" y="9"/>
                    <a:pt x="331" y="6"/>
                  </a:cubicBezTo>
                  <a:cubicBezTo>
                    <a:pt x="327" y="4"/>
                    <a:pt x="322" y="3"/>
                    <a:pt x="319" y="2"/>
                  </a:cubicBezTo>
                  <a:cubicBezTo>
                    <a:pt x="318" y="4"/>
                    <a:pt x="317" y="6"/>
                    <a:pt x="314" y="5"/>
                  </a:cubicBezTo>
                  <a:close/>
                  <a:moveTo>
                    <a:pt x="283" y="208"/>
                  </a:moveTo>
                  <a:cubicBezTo>
                    <a:pt x="285" y="208"/>
                    <a:pt x="287" y="208"/>
                    <a:pt x="289" y="209"/>
                  </a:cubicBezTo>
                  <a:cubicBezTo>
                    <a:pt x="290" y="210"/>
                    <a:pt x="291" y="211"/>
                    <a:pt x="292" y="213"/>
                  </a:cubicBezTo>
                  <a:cubicBezTo>
                    <a:pt x="293" y="215"/>
                    <a:pt x="292" y="219"/>
                    <a:pt x="292" y="222"/>
                  </a:cubicBezTo>
                  <a:cubicBezTo>
                    <a:pt x="289" y="224"/>
                    <a:pt x="290" y="223"/>
                    <a:pt x="288" y="221"/>
                  </a:cubicBezTo>
                  <a:cubicBezTo>
                    <a:pt x="287" y="221"/>
                    <a:pt x="286" y="220"/>
                    <a:pt x="285" y="220"/>
                  </a:cubicBezTo>
                  <a:cubicBezTo>
                    <a:pt x="284" y="219"/>
                    <a:pt x="285" y="218"/>
                    <a:pt x="284" y="218"/>
                  </a:cubicBezTo>
                  <a:cubicBezTo>
                    <a:pt x="284" y="218"/>
                    <a:pt x="284" y="218"/>
                    <a:pt x="284" y="218"/>
                  </a:cubicBezTo>
                  <a:cubicBezTo>
                    <a:pt x="282" y="218"/>
                    <a:pt x="279" y="215"/>
                    <a:pt x="279" y="212"/>
                  </a:cubicBezTo>
                  <a:cubicBezTo>
                    <a:pt x="282" y="213"/>
                    <a:pt x="280" y="209"/>
                    <a:pt x="283" y="208"/>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5" name="Freeform 34"/>
            <p:cNvSpPr>
              <a:spLocks/>
            </p:cNvSpPr>
            <p:nvPr/>
          </p:nvSpPr>
          <p:spPr bwMode="auto">
            <a:xfrm>
              <a:off x="3314063" y="3400229"/>
              <a:ext cx="724750" cy="565083"/>
            </a:xfrm>
            <a:custGeom>
              <a:avLst/>
              <a:gdLst>
                <a:gd name="T0" fmla="*/ 298 w 334"/>
                <a:gd name="T1" fmla="*/ 11 h 260"/>
                <a:gd name="T2" fmla="*/ 274 w 334"/>
                <a:gd name="T3" fmla="*/ 40 h 260"/>
                <a:gd name="T4" fmla="*/ 261 w 334"/>
                <a:gd name="T5" fmla="*/ 59 h 260"/>
                <a:gd name="T6" fmla="*/ 240 w 334"/>
                <a:gd name="T7" fmla="*/ 67 h 260"/>
                <a:gd name="T8" fmla="*/ 230 w 334"/>
                <a:gd name="T9" fmla="*/ 68 h 260"/>
                <a:gd name="T10" fmla="*/ 216 w 334"/>
                <a:gd name="T11" fmla="*/ 69 h 260"/>
                <a:gd name="T12" fmla="*/ 199 w 334"/>
                <a:gd name="T13" fmla="*/ 49 h 260"/>
                <a:gd name="T14" fmla="*/ 175 w 334"/>
                <a:gd name="T15" fmla="*/ 46 h 260"/>
                <a:gd name="T16" fmla="*/ 170 w 334"/>
                <a:gd name="T17" fmla="*/ 61 h 260"/>
                <a:gd name="T18" fmla="*/ 160 w 334"/>
                <a:gd name="T19" fmla="*/ 70 h 260"/>
                <a:gd name="T20" fmla="*/ 127 w 334"/>
                <a:gd name="T21" fmla="*/ 82 h 260"/>
                <a:gd name="T22" fmla="*/ 105 w 334"/>
                <a:gd name="T23" fmla="*/ 77 h 260"/>
                <a:gd name="T24" fmla="*/ 79 w 334"/>
                <a:gd name="T25" fmla="*/ 78 h 260"/>
                <a:gd name="T26" fmla="*/ 51 w 334"/>
                <a:gd name="T27" fmla="*/ 61 h 260"/>
                <a:gd name="T28" fmla="*/ 7 w 334"/>
                <a:gd name="T29" fmla="*/ 62 h 260"/>
                <a:gd name="T30" fmla="*/ 6 w 334"/>
                <a:gd name="T31" fmla="*/ 80 h 260"/>
                <a:gd name="T32" fmla="*/ 14 w 334"/>
                <a:gd name="T33" fmla="*/ 99 h 260"/>
                <a:gd name="T34" fmla="*/ 34 w 334"/>
                <a:gd name="T35" fmla="*/ 125 h 260"/>
                <a:gd name="T36" fmla="*/ 48 w 334"/>
                <a:gd name="T37" fmla="*/ 158 h 260"/>
                <a:gd name="T38" fmla="*/ 73 w 334"/>
                <a:gd name="T39" fmla="*/ 184 h 260"/>
                <a:gd name="T40" fmla="*/ 54 w 334"/>
                <a:gd name="T41" fmla="*/ 216 h 260"/>
                <a:gd name="T42" fmla="*/ 86 w 334"/>
                <a:gd name="T43" fmla="*/ 229 h 260"/>
                <a:gd name="T44" fmla="*/ 122 w 334"/>
                <a:gd name="T45" fmla="*/ 223 h 260"/>
                <a:gd name="T46" fmla="*/ 131 w 334"/>
                <a:gd name="T47" fmla="*/ 244 h 260"/>
                <a:gd name="T48" fmla="*/ 154 w 334"/>
                <a:gd name="T49" fmla="*/ 247 h 260"/>
                <a:gd name="T50" fmla="*/ 186 w 334"/>
                <a:gd name="T51" fmla="*/ 258 h 260"/>
                <a:gd name="T52" fmla="*/ 200 w 334"/>
                <a:gd name="T53" fmla="*/ 238 h 260"/>
                <a:gd name="T54" fmla="*/ 226 w 334"/>
                <a:gd name="T55" fmla="*/ 225 h 260"/>
                <a:gd name="T56" fmla="*/ 252 w 334"/>
                <a:gd name="T57" fmla="*/ 243 h 260"/>
                <a:gd name="T58" fmla="*/ 267 w 334"/>
                <a:gd name="T59" fmla="*/ 237 h 260"/>
                <a:gd name="T60" fmla="*/ 259 w 334"/>
                <a:gd name="T61" fmla="*/ 220 h 260"/>
                <a:gd name="T62" fmla="*/ 247 w 334"/>
                <a:gd name="T63" fmla="*/ 207 h 260"/>
                <a:gd name="T64" fmla="*/ 240 w 334"/>
                <a:gd name="T65" fmla="*/ 186 h 260"/>
                <a:gd name="T66" fmla="*/ 226 w 334"/>
                <a:gd name="T67" fmla="*/ 181 h 260"/>
                <a:gd name="T68" fmla="*/ 197 w 334"/>
                <a:gd name="T69" fmla="*/ 169 h 260"/>
                <a:gd name="T70" fmla="*/ 190 w 334"/>
                <a:gd name="T71" fmla="*/ 156 h 260"/>
                <a:gd name="T72" fmla="*/ 202 w 334"/>
                <a:gd name="T73" fmla="*/ 137 h 260"/>
                <a:gd name="T74" fmla="*/ 226 w 334"/>
                <a:gd name="T75" fmla="*/ 143 h 260"/>
                <a:gd name="T76" fmla="*/ 255 w 334"/>
                <a:gd name="T77" fmla="*/ 125 h 260"/>
                <a:gd name="T78" fmla="*/ 283 w 334"/>
                <a:gd name="T79" fmla="*/ 116 h 260"/>
                <a:gd name="T80" fmla="*/ 290 w 334"/>
                <a:gd name="T81" fmla="*/ 107 h 260"/>
                <a:gd name="T82" fmla="*/ 297 w 334"/>
                <a:gd name="T83" fmla="*/ 97 h 260"/>
                <a:gd name="T84" fmla="*/ 306 w 334"/>
                <a:gd name="T85" fmla="*/ 97 h 260"/>
                <a:gd name="T86" fmla="*/ 315 w 334"/>
                <a:gd name="T87" fmla="*/ 83 h 260"/>
                <a:gd name="T88" fmla="*/ 325 w 334"/>
                <a:gd name="T89" fmla="*/ 54 h 260"/>
                <a:gd name="T90" fmla="*/ 328 w 334"/>
                <a:gd name="T91" fmla="*/ 38 h 260"/>
                <a:gd name="T92" fmla="*/ 323 w 334"/>
                <a:gd name="T93" fmla="*/ 8 h 260"/>
                <a:gd name="T94" fmla="*/ 301 w 334"/>
                <a:gd name="T95" fmla="*/ 0 h 2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334" h="260">
                  <a:moveTo>
                    <a:pt x="301" y="0"/>
                  </a:moveTo>
                  <a:cubicBezTo>
                    <a:pt x="301" y="0"/>
                    <a:pt x="301" y="5"/>
                    <a:pt x="301" y="6"/>
                  </a:cubicBezTo>
                  <a:cubicBezTo>
                    <a:pt x="297" y="6"/>
                    <a:pt x="299" y="8"/>
                    <a:pt x="298" y="11"/>
                  </a:cubicBezTo>
                  <a:cubicBezTo>
                    <a:pt x="294" y="11"/>
                    <a:pt x="290" y="10"/>
                    <a:pt x="286" y="11"/>
                  </a:cubicBezTo>
                  <a:cubicBezTo>
                    <a:pt x="285" y="15"/>
                    <a:pt x="284" y="22"/>
                    <a:pt x="279" y="23"/>
                  </a:cubicBezTo>
                  <a:cubicBezTo>
                    <a:pt x="270" y="24"/>
                    <a:pt x="276" y="34"/>
                    <a:pt x="274" y="40"/>
                  </a:cubicBezTo>
                  <a:cubicBezTo>
                    <a:pt x="272" y="43"/>
                    <a:pt x="268" y="42"/>
                    <a:pt x="268" y="46"/>
                  </a:cubicBezTo>
                  <a:cubicBezTo>
                    <a:pt x="268" y="49"/>
                    <a:pt x="268" y="55"/>
                    <a:pt x="267" y="58"/>
                  </a:cubicBezTo>
                  <a:cubicBezTo>
                    <a:pt x="266" y="59"/>
                    <a:pt x="263" y="58"/>
                    <a:pt x="261" y="59"/>
                  </a:cubicBezTo>
                  <a:cubicBezTo>
                    <a:pt x="258" y="60"/>
                    <a:pt x="260" y="63"/>
                    <a:pt x="260" y="65"/>
                  </a:cubicBezTo>
                  <a:cubicBezTo>
                    <a:pt x="255" y="68"/>
                    <a:pt x="253" y="61"/>
                    <a:pt x="249" y="60"/>
                  </a:cubicBezTo>
                  <a:cubicBezTo>
                    <a:pt x="249" y="64"/>
                    <a:pt x="244" y="68"/>
                    <a:pt x="240" y="67"/>
                  </a:cubicBezTo>
                  <a:cubicBezTo>
                    <a:pt x="240" y="64"/>
                    <a:pt x="239" y="59"/>
                    <a:pt x="235" y="62"/>
                  </a:cubicBezTo>
                  <a:cubicBezTo>
                    <a:pt x="234" y="63"/>
                    <a:pt x="235" y="65"/>
                    <a:pt x="234" y="66"/>
                  </a:cubicBezTo>
                  <a:cubicBezTo>
                    <a:pt x="233" y="67"/>
                    <a:pt x="231" y="67"/>
                    <a:pt x="230" y="68"/>
                  </a:cubicBezTo>
                  <a:cubicBezTo>
                    <a:pt x="228" y="73"/>
                    <a:pt x="230" y="81"/>
                    <a:pt x="223" y="80"/>
                  </a:cubicBezTo>
                  <a:cubicBezTo>
                    <a:pt x="222" y="76"/>
                    <a:pt x="218" y="79"/>
                    <a:pt x="216" y="77"/>
                  </a:cubicBezTo>
                  <a:cubicBezTo>
                    <a:pt x="214" y="75"/>
                    <a:pt x="216" y="71"/>
                    <a:pt x="216" y="69"/>
                  </a:cubicBezTo>
                  <a:cubicBezTo>
                    <a:pt x="215" y="59"/>
                    <a:pt x="210" y="67"/>
                    <a:pt x="204" y="65"/>
                  </a:cubicBezTo>
                  <a:cubicBezTo>
                    <a:pt x="204" y="62"/>
                    <a:pt x="206" y="57"/>
                    <a:pt x="204" y="54"/>
                  </a:cubicBezTo>
                  <a:cubicBezTo>
                    <a:pt x="202" y="52"/>
                    <a:pt x="199" y="52"/>
                    <a:pt x="199" y="49"/>
                  </a:cubicBezTo>
                  <a:cubicBezTo>
                    <a:pt x="198" y="48"/>
                    <a:pt x="198" y="48"/>
                    <a:pt x="198" y="48"/>
                  </a:cubicBezTo>
                  <a:cubicBezTo>
                    <a:pt x="195" y="48"/>
                    <a:pt x="183" y="53"/>
                    <a:pt x="183" y="46"/>
                  </a:cubicBezTo>
                  <a:cubicBezTo>
                    <a:pt x="181" y="46"/>
                    <a:pt x="177" y="45"/>
                    <a:pt x="175" y="46"/>
                  </a:cubicBezTo>
                  <a:cubicBezTo>
                    <a:pt x="172" y="48"/>
                    <a:pt x="174" y="50"/>
                    <a:pt x="173" y="53"/>
                  </a:cubicBezTo>
                  <a:cubicBezTo>
                    <a:pt x="172" y="55"/>
                    <a:pt x="170" y="55"/>
                    <a:pt x="170" y="57"/>
                  </a:cubicBezTo>
                  <a:cubicBezTo>
                    <a:pt x="170" y="58"/>
                    <a:pt x="170" y="59"/>
                    <a:pt x="170" y="61"/>
                  </a:cubicBezTo>
                  <a:cubicBezTo>
                    <a:pt x="169" y="63"/>
                    <a:pt x="168" y="63"/>
                    <a:pt x="166" y="63"/>
                  </a:cubicBezTo>
                  <a:cubicBezTo>
                    <a:pt x="164" y="63"/>
                    <a:pt x="163" y="63"/>
                    <a:pt x="162" y="65"/>
                  </a:cubicBezTo>
                  <a:cubicBezTo>
                    <a:pt x="162" y="67"/>
                    <a:pt x="161" y="69"/>
                    <a:pt x="160" y="70"/>
                  </a:cubicBezTo>
                  <a:cubicBezTo>
                    <a:pt x="154" y="71"/>
                    <a:pt x="148" y="69"/>
                    <a:pt x="142" y="72"/>
                  </a:cubicBezTo>
                  <a:cubicBezTo>
                    <a:pt x="143" y="78"/>
                    <a:pt x="135" y="76"/>
                    <a:pt x="131" y="77"/>
                  </a:cubicBezTo>
                  <a:cubicBezTo>
                    <a:pt x="129" y="78"/>
                    <a:pt x="129" y="81"/>
                    <a:pt x="127" y="82"/>
                  </a:cubicBezTo>
                  <a:cubicBezTo>
                    <a:pt x="125" y="82"/>
                    <a:pt x="123" y="81"/>
                    <a:pt x="121" y="80"/>
                  </a:cubicBezTo>
                  <a:cubicBezTo>
                    <a:pt x="116" y="78"/>
                    <a:pt x="116" y="69"/>
                    <a:pt x="111" y="70"/>
                  </a:cubicBezTo>
                  <a:cubicBezTo>
                    <a:pt x="106" y="71"/>
                    <a:pt x="107" y="74"/>
                    <a:pt x="105" y="77"/>
                  </a:cubicBezTo>
                  <a:cubicBezTo>
                    <a:pt x="103" y="79"/>
                    <a:pt x="99" y="79"/>
                    <a:pt x="96" y="79"/>
                  </a:cubicBezTo>
                  <a:cubicBezTo>
                    <a:pt x="96" y="81"/>
                    <a:pt x="96" y="83"/>
                    <a:pt x="96" y="86"/>
                  </a:cubicBezTo>
                  <a:cubicBezTo>
                    <a:pt x="90" y="86"/>
                    <a:pt x="79" y="85"/>
                    <a:pt x="79" y="78"/>
                  </a:cubicBezTo>
                  <a:cubicBezTo>
                    <a:pt x="78" y="74"/>
                    <a:pt x="80" y="66"/>
                    <a:pt x="73" y="68"/>
                  </a:cubicBezTo>
                  <a:cubicBezTo>
                    <a:pt x="70" y="69"/>
                    <a:pt x="64" y="75"/>
                    <a:pt x="61" y="70"/>
                  </a:cubicBezTo>
                  <a:cubicBezTo>
                    <a:pt x="59" y="65"/>
                    <a:pt x="57" y="61"/>
                    <a:pt x="51" y="61"/>
                  </a:cubicBezTo>
                  <a:cubicBezTo>
                    <a:pt x="50" y="69"/>
                    <a:pt x="46" y="68"/>
                    <a:pt x="38" y="67"/>
                  </a:cubicBezTo>
                  <a:cubicBezTo>
                    <a:pt x="31" y="67"/>
                    <a:pt x="20" y="68"/>
                    <a:pt x="13" y="64"/>
                  </a:cubicBezTo>
                  <a:cubicBezTo>
                    <a:pt x="12" y="63"/>
                    <a:pt x="9" y="62"/>
                    <a:pt x="7" y="62"/>
                  </a:cubicBezTo>
                  <a:cubicBezTo>
                    <a:pt x="6" y="63"/>
                    <a:pt x="6" y="65"/>
                    <a:pt x="6" y="67"/>
                  </a:cubicBezTo>
                  <a:cubicBezTo>
                    <a:pt x="7" y="69"/>
                    <a:pt x="9" y="69"/>
                    <a:pt x="8" y="72"/>
                  </a:cubicBezTo>
                  <a:cubicBezTo>
                    <a:pt x="5" y="74"/>
                    <a:pt x="3" y="77"/>
                    <a:pt x="6" y="80"/>
                  </a:cubicBezTo>
                  <a:cubicBezTo>
                    <a:pt x="9" y="84"/>
                    <a:pt x="5" y="85"/>
                    <a:pt x="3" y="87"/>
                  </a:cubicBezTo>
                  <a:cubicBezTo>
                    <a:pt x="0" y="89"/>
                    <a:pt x="1" y="91"/>
                    <a:pt x="3" y="93"/>
                  </a:cubicBezTo>
                  <a:cubicBezTo>
                    <a:pt x="8" y="93"/>
                    <a:pt x="14" y="94"/>
                    <a:pt x="14" y="99"/>
                  </a:cubicBezTo>
                  <a:cubicBezTo>
                    <a:pt x="15" y="107"/>
                    <a:pt x="17" y="109"/>
                    <a:pt x="23" y="112"/>
                  </a:cubicBezTo>
                  <a:cubicBezTo>
                    <a:pt x="26" y="114"/>
                    <a:pt x="28" y="116"/>
                    <a:pt x="29" y="119"/>
                  </a:cubicBezTo>
                  <a:cubicBezTo>
                    <a:pt x="29" y="122"/>
                    <a:pt x="30" y="126"/>
                    <a:pt x="34" y="125"/>
                  </a:cubicBezTo>
                  <a:cubicBezTo>
                    <a:pt x="34" y="128"/>
                    <a:pt x="34" y="132"/>
                    <a:pt x="37" y="133"/>
                  </a:cubicBezTo>
                  <a:cubicBezTo>
                    <a:pt x="40" y="134"/>
                    <a:pt x="45" y="132"/>
                    <a:pt x="47" y="133"/>
                  </a:cubicBezTo>
                  <a:cubicBezTo>
                    <a:pt x="54" y="139"/>
                    <a:pt x="46" y="150"/>
                    <a:pt x="48" y="158"/>
                  </a:cubicBezTo>
                  <a:cubicBezTo>
                    <a:pt x="54" y="157"/>
                    <a:pt x="52" y="169"/>
                    <a:pt x="53" y="173"/>
                  </a:cubicBezTo>
                  <a:cubicBezTo>
                    <a:pt x="56" y="173"/>
                    <a:pt x="58" y="177"/>
                    <a:pt x="59" y="180"/>
                  </a:cubicBezTo>
                  <a:cubicBezTo>
                    <a:pt x="62" y="185"/>
                    <a:pt x="68" y="183"/>
                    <a:pt x="73" y="184"/>
                  </a:cubicBezTo>
                  <a:cubicBezTo>
                    <a:pt x="72" y="188"/>
                    <a:pt x="71" y="192"/>
                    <a:pt x="71" y="197"/>
                  </a:cubicBezTo>
                  <a:cubicBezTo>
                    <a:pt x="70" y="202"/>
                    <a:pt x="65" y="201"/>
                    <a:pt x="62" y="204"/>
                  </a:cubicBezTo>
                  <a:cubicBezTo>
                    <a:pt x="57" y="208"/>
                    <a:pt x="55" y="212"/>
                    <a:pt x="54" y="216"/>
                  </a:cubicBezTo>
                  <a:cubicBezTo>
                    <a:pt x="55" y="216"/>
                    <a:pt x="57" y="216"/>
                    <a:pt x="58" y="218"/>
                  </a:cubicBezTo>
                  <a:cubicBezTo>
                    <a:pt x="60" y="220"/>
                    <a:pt x="60" y="223"/>
                    <a:pt x="62" y="226"/>
                  </a:cubicBezTo>
                  <a:cubicBezTo>
                    <a:pt x="67" y="231"/>
                    <a:pt x="80" y="233"/>
                    <a:pt x="86" y="229"/>
                  </a:cubicBezTo>
                  <a:cubicBezTo>
                    <a:pt x="88" y="228"/>
                    <a:pt x="91" y="226"/>
                    <a:pt x="94" y="225"/>
                  </a:cubicBezTo>
                  <a:cubicBezTo>
                    <a:pt x="99" y="225"/>
                    <a:pt x="105" y="227"/>
                    <a:pt x="110" y="226"/>
                  </a:cubicBezTo>
                  <a:cubicBezTo>
                    <a:pt x="114" y="225"/>
                    <a:pt x="118" y="224"/>
                    <a:pt x="122" y="223"/>
                  </a:cubicBezTo>
                  <a:cubicBezTo>
                    <a:pt x="126" y="221"/>
                    <a:pt x="129" y="218"/>
                    <a:pt x="133" y="219"/>
                  </a:cubicBezTo>
                  <a:cubicBezTo>
                    <a:pt x="133" y="227"/>
                    <a:pt x="133" y="236"/>
                    <a:pt x="132" y="244"/>
                  </a:cubicBezTo>
                  <a:cubicBezTo>
                    <a:pt x="132" y="244"/>
                    <a:pt x="131" y="244"/>
                    <a:pt x="131" y="244"/>
                  </a:cubicBezTo>
                  <a:cubicBezTo>
                    <a:pt x="131" y="248"/>
                    <a:pt x="127" y="247"/>
                    <a:pt x="126" y="250"/>
                  </a:cubicBezTo>
                  <a:cubicBezTo>
                    <a:pt x="132" y="251"/>
                    <a:pt x="137" y="256"/>
                    <a:pt x="143" y="255"/>
                  </a:cubicBezTo>
                  <a:cubicBezTo>
                    <a:pt x="148" y="254"/>
                    <a:pt x="150" y="249"/>
                    <a:pt x="154" y="247"/>
                  </a:cubicBezTo>
                  <a:cubicBezTo>
                    <a:pt x="159" y="244"/>
                    <a:pt x="166" y="246"/>
                    <a:pt x="171" y="249"/>
                  </a:cubicBezTo>
                  <a:cubicBezTo>
                    <a:pt x="175" y="251"/>
                    <a:pt x="181" y="256"/>
                    <a:pt x="186" y="251"/>
                  </a:cubicBezTo>
                  <a:cubicBezTo>
                    <a:pt x="190" y="252"/>
                    <a:pt x="188" y="256"/>
                    <a:pt x="186" y="258"/>
                  </a:cubicBezTo>
                  <a:cubicBezTo>
                    <a:pt x="189" y="259"/>
                    <a:pt x="191" y="260"/>
                    <a:pt x="195" y="260"/>
                  </a:cubicBezTo>
                  <a:cubicBezTo>
                    <a:pt x="197" y="256"/>
                    <a:pt x="196" y="250"/>
                    <a:pt x="202" y="250"/>
                  </a:cubicBezTo>
                  <a:cubicBezTo>
                    <a:pt x="203" y="245"/>
                    <a:pt x="199" y="242"/>
                    <a:pt x="200" y="238"/>
                  </a:cubicBezTo>
                  <a:cubicBezTo>
                    <a:pt x="207" y="235"/>
                    <a:pt x="198" y="222"/>
                    <a:pt x="197" y="218"/>
                  </a:cubicBezTo>
                  <a:cubicBezTo>
                    <a:pt x="201" y="218"/>
                    <a:pt x="209" y="215"/>
                    <a:pt x="209" y="221"/>
                  </a:cubicBezTo>
                  <a:cubicBezTo>
                    <a:pt x="214" y="222"/>
                    <a:pt x="222" y="220"/>
                    <a:pt x="226" y="225"/>
                  </a:cubicBezTo>
                  <a:cubicBezTo>
                    <a:pt x="228" y="227"/>
                    <a:pt x="234" y="233"/>
                    <a:pt x="233" y="236"/>
                  </a:cubicBezTo>
                  <a:cubicBezTo>
                    <a:pt x="234" y="236"/>
                    <a:pt x="236" y="236"/>
                    <a:pt x="237" y="236"/>
                  </a:cubicBezTo>
                  <a:cubicBezTo>
                    <a:pt x="239" y="226"/>
                    <a:pt x="253" y="234"/>
                    <a:pt x="252" y="243"/>
                  </a:cubicBezTo>
                  <a:cubicBezTo>
                    <a:pt x="253" y="243"/>
                    <a:pt x="254" y="243"/>
                    <a:pt x="255" y="243"/>
                  </a:cubicBezTo>
                  <a:cubicBezTo>
                    <a:pt x="256" y="242"/>
                    <a:pt x="257" y="242"/>
                    <a:pt x="258" y="242"/>
                  </a:cubicBezTo>
                  <a:cubicBezTo>
                    <a:pt x="262" y="241"/>
                    <a:pt x="263" y="238"/>
                    <a:pt x="267" y="237"/>
                  </a:cubicBezTo>
                  <a:cubicBezTo>
                    <a:pt x="264" y="234"/>
                    <a:pt x="263" y="236"/>
                    <a:pt x="262" y="232"/>
                  </a:cubicBezTo>
                  <a:cubicBezTo>
                    <a:pt x="262" y="228"/>
                    <a:pt x="259" y="228"/>
                    <a:pt x="256" y="225"/>
                  </a:cubicBezTo>
                  <a:cubicBezTo>
                    <a:pt x="257" y="222"/>
                    <a:pt x="260" y="224"/>
                    <a:pt x="259" y="220"/>
                  </a:cubicBezTo>
                  <a:cubicBezTo>
                    <a:pt x="258" y="217"/>
                    <a:pt x="252" y="215"/>
                    <a:pt x="252" y="212"/>
                  </a:cubicBezTo>
                  <a:cubicBezTo>
                    <a:pt x="251" y="212"/>
                    <a:pt x="249" y="213"/>
                    <a:pt x="247" y="212"/>
                  </a:cubicBezTo>
                  <a:cubicBezTo>
                    <a:pt x="247" y="211"/>
                    <a:pt x="248" y="209"/>
                    <a:pt x="247" y="207"/>
                  </a:cubicBezTo>
                  <a:cubicBezTo>
                    <a:pt x="244" y="207"/>
                    <a:pt x="241" y="205"/>
                    <a:pt x="239" y="203"/>
                  </a:cubicBezTo>
                  <a:cubicBezTo>
                    <a:pt x="238" y="202"/>
                    <a:pt x="235" y="199"/>
                    <a:pt x="234" y="198"/>
                  </a:cubicBezTo>
                  <a:cubicBezTo>
                    <a:pt x="231" y="192"/>
                    <a:pt x="236" y="188"/>
                    <a:pt x="240" y="186"/>
                  </a:cubicBezTo>
                  <a:cubicBezTo>
                    <a:pt x="241" y="182"/>
                    <a:pt x="231" y="183"/>
                    <a:pt x="229" y="183"/>
                  </a:cubicBezTo>
                  <a:cubicBezTo>
                    <a:pt x="229" y="183"/>
                    <a:pt x="229" y="183"/>
                    <a:pt x="229" y="183"/>
                  </a:cubicBezTo>
                  <a:cubicBezTo>
                    <a:pt x="227" y="184"/>
                    <a:pt x="226" y="183"/>
                    <a:pt x="226" y="181"/>
                  </a:cubicBezTo>
                  <a:cubicBezTo>
                    <a:pt x="222" y="181"/>
                    <a:pt x="218" y="183"/>
                    <a:pt x="215" y="179"/>
                  </a:cubicBezTo>
                  <a:cubicBezTo>
                    <a:pt x="213" y="175"/>
                    <a:pt x="211" y="172"/>
                    <a:pt x="207" y="174"/>
                  </a:cubicBezTo>
                  <a:cubicBezTo>
                    <a:pt x="205" y="169"/>
                    <a:pt x="202" y="169"/>
                    <a:pt x="197" y="169"/>
                  </a:cubicBezTo>
                  <a:cubicBezTo>
                    <a:pt x="194" y="169"/>
                    <a:pt x="194" y="168"/>
                    <a:pt x="194" y="166"/>
                  </a:cubicBezTo>
                  <a:cubicBezTo>
                    <a:pt x="194" y="164"/>
                    <a:pt x="190" y="165"/>
                    <a:pt x="188" y="165"/>
                  </a:cubicBezTo>
                  <a:cubicBezTo>
                    <a:pt x="188" y="162"/>
                    <a:pt x="189" y="158"/>
                    <a:pt x="190" y="156"/>
                  </a:cubicBezTo>
                  <a:cubicBezTo>
                    <a:pt x="195" y="156"/>
                    <a:pt x="194" y="145"/>
                    <a:pt x="191" y="143"/>
                  </a:cubicBezTo>
                  <a:cubicBezTo>
                    <a:pt x="195" y="143"/>
                    <a:pt x="200" y="143"/>
                    <a:pt x="204" y="143"/>
                  </a:cubicBezTo>
                  <a:cubicBezTo>
                    <a:pt x="204" y="141"/>
                    <a:pt x="202" y="139"/>
                    <a:pt x="202" y="137"/>
                  </a:cubicBezTo>
                  <a:cubicBezTo>
                    <a:pt x="205" y="136"/>
                    <a:pt x="209" y="136"/>
                    <a:pt x="212" y="137"/>
                  </a:cubicBezTo>
                  <a:cubicBezTo>
                    <a:pt x="212" y="143"/>
                    <a:pt x="215" y="146"/>
                    <a:pt x="221" y="146"/>
                  </a:cubicBezTo>
                  <a:cubicBezTo>
                    <a:pt x="225" y="146"/>
                    <a:pt x="226" y="146"/>
                    <a:pt x="226" y="143"/>
                  </a:cubicBezTo>
                  <a:cubicBezTo>
                    <a:pt x="228" y="138"/>
                    <a:pt x="229" y="137"/>
                    <a:pt x="232" y="135"/>
                  </a:cubicBezTo>
                  <a:cubicBezTo>
                    <a:pt x="236" y="132"/>
                    <a:pt x="239" y="130"/>
                    <a:pt x="243" y="128"/>
                  </a:cubicBezTo>
                  <a:cubicBezTo>
                    <a:pt x="247" y="126"/>
                    <a:pt x="251" y="126"/>
                    <a:pt x="255" y="125"/>
                  </a:cubicBezTo>
                  <a:cubicBezTo>
                    <a:pt x="260" y="124"/>
                    <a:pt x="257" y="111"/>
                    <a:pt x="264" y="117"/>
                  </a:cubicBezTo>
                  <a:cubicBezTo>
                    <a:pt x="264" y="115"/>
                    <a:pt x="264" y="111"/>
                    <a:pt x="267" y="111"/>
                  </a:cubicBezTo>
                  <a:cubicBezTo>
                    <a:pt x="273" y="111"/>
                    <a:pt x="277" y="116"/>
                    <a:pt x="283" y="116"/>
                  </a:cubicBezTo>
                  <a:cubicBezTo>
                    <a:pt x="284" y="113"/>
                    <a:pt x="284" y="111"/>
                    <a:pt x="281" y="110"/>
                  </a:cubicBezTo>
                  <a:cubicBezTo>
                    <a:pt x="284" y="110"/>
                    <a:pt x="287" y="112"/>
                    <a:pt x="289" y="111"/>
                  </a:cubicBezTo>
                  <a:cubicBezTo>
                    <a:pt x="290" y="110"/>
                    <a:pt x="290" y="108"/>
                    <a:pt x="290" y="107"/>
                  </a:cubicBezTo>
                  <a:cubicBezTo>
                    <a:pt x="291" y="105"/>
                    <a:pt x="292" y="105"/>
                    <a:pt x="292" y="103"/>
                  </a:cubicBezTo>
                  <a:cubicBezTo>
                    <a:pt x="292" y="101"/>
                    <a:pt x="287" y="97"/>
                    <a:pt x="290" y="96"/>
                  </a:cubicBezTo>
                  <a:cubicBezTo>
                    <a:pt x="292" y="96"/>
                    <a:pt x="296" y="96"/>
                    <a:pt x="297" y="97"/>
                  </a:cubicBezTo>
                  <a:cubicBezTo>
                    <a:pt x="301" y="99"/>
                    <a:pt x="300" y="102"/>
                    <a:pt x="305" y="102"/>
                  </a:cubicBezTo>
                  <a:cubicBezTo>
                    <a:pt x="305" y="100"/>
                    <a:pt x="305" y="99"/>
                    <a:pt x="305" y="97"/>
                  </a:cubicBezTo>
                  <a:cubicBezTo>
                    <a:pt x="305" y="97"/>
                    <a:pt x="305" y="97"/>
                    <a:pt x="306" y="97"/>
                  </a:cubicBezTo>
                  <a:cubicBezTo>
                    <a:pt x="306" y="93"/>
                    <a:pt x="306" y="87"/>
                    <a:pt x="312" y="91"/>
                  </a:cubicBezTo>
                  <a:cubicBezTo>
                    <a:pt x="311" y="87"/>
                    <a:pt x="316" y="87"/>
                    <a:pt x="319" y="87"/>
                  </a:cubicBezTo>
                  <a:cubicBezTo>
                    <a:pt x="319" y="86"/>
                    <a:pt x="317" y="83"/>
                    <a:pt x="315" y="83"/>
                  </a:cubicBezTo>
                  <a:cubicBezTo>
                    <a:pt x="315" y="81"/>
                    <a:pt x="320" y="78"/>
                    <a:pt x="322" y="77"/>
                  </a:cubicBezTo>
                  <a:cubicBezTo>
                    <a:pt x="326" y="72"/>
                    <a:pt x="327" y="69"/>
                    <a:pt x="327" y="63"/>
                  </a:cubicBezTo>
                  <a:cubicBezTo>
                    <a:pt x="320" y="61"/>
                    <a:pt x="326" y="57"/>
                    <a:pt x="325" y="54"/>
                  </a:cubicBezTo>
                  <a:cubicBezTo>
                    <a:pt x="327" y="54"/>
                    <a:pt x="330" y="54"/>
                    <a:pt x="333" y="54"/>
                  </a:cubicBezTo>
                  <a:cubicBezTo>
                    <a:pt x="333" y="51"/>
                    <a:pt x="334" y="47"/>
                    <a:pt x="333" y="44"/>
                  </a:cubicBezTo>
                  <a:cubicBezTo>
                    <a:pt x="331" y="42"/>
                    <a:pt x="326" y="42"/>
                    <a:pt x="328" y="38"/>
                  </a:cubicBezTo>
                  <a:cubicBezTo>
                    <a:pt x="329" y="37"/>
                    <a:pt x="329" y="37"/>
                    <a:pt x="330" y="36"/>
                  </a:cubicBezTo>
                  <a:cubicBezTo>
                    <a:pt x="331" y="29"/>
                    <a:pt x="334" y="22"/>
                    <a:pt x="329" y="16"/>
                  </a:cubicBezTo>
                  <a:cubicBezTo>
                    <a:pt x="328" y="13"/>
                    <a:pt x="323" y="11"/>
                    <a:pt x="323" y="8"/>
                  </a:cubicBezTo>
                  <a:cubicBezTo>
                    <a:pt x="323" y="8"/>
                    <a:pt x="323" y="8"/>
                    <a:pt x="323" y="7"/>
                  </a:cubicBezTo>
                  <a:cubicBezTo>
                    <a:pt x="320" y="7"/>
                    <a:pt x="316" y="6"/>
                    <a:pt x="315" y="4"/>
                  </a:cubicBezTo>
                  <a:cubicBezTo>
                    <a:pt x="311" y="1"/>
                    <a:pt x="306" y="0"/>
                    <a:pt x="30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6" name="Freeform 35"/>
            <p:cNvSpPr>
              <a:spLocks/>
            </p:cNvSpPr>
            <p:nvPr/>
          </p:nvSpPr>
          <p:spPr bwMode="auto">
            <a:xfrm>
              <a:off x="3595909" y="4388777"/>
              <a:ext cx="6942" cy="2777"/>
            </a:xfrm>
            <a:custGeom>
              <a:avLst/>
              <a:gdLst>
                <a:gd name="T0" fmla="*/ 3 w 3"/>
                <a:gd name="T1" fmla="*/ 0 h 1"/>
                <a:gd name="T2" fmla="*/ 0 w 3"/>
                <a:gd name="T3" fmla="*/ 1 h 1"/>
                <a:gd name="T4" fmla="*/ 3 w 3"/>
                <a:gd name="T5" fmla="*/ 0 h 1"/>
              </a:gdLst>
              <a:ahLst/>
              <a:cxnLst>
                <a:cxn ang="0">
                  <a:pos x="T0" y="T1"/>
                </a:cxn>
                <a:cxn ang="0">
                  <a:pos x="T2" y="T3"/>
                </a:cxn>
                <a:cxn ang="0">
                  <a:pos x="T4" y="T5"/>
                </a:cxn>
              </a:cxnLst>
              <a:rect l="0" t="0" r="r" b="b"/>
              <a:pathLst>
                <a:path w="3" h="1">
                  <a:moveTo>
                    <a:pt x="3" y="0"/>
                  </a:moveTo>
                  <a:cubicBezTo>
                    <a:pt x="2" y="1"/>
                    <a:pt x="1" y="1"/>
                    <a:pt x="0" y="1"/>
                  </a:cubicBezTo>
                  <a:cubicBezTo>
                    <a:pt x="1" y="1"/>
                    <a:pt x="2" y="1"/>
                    <a:pt x="3"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7" name="Freeform 36"/>
            <p:cNvSpPr>
              <a:spLocks/>
            </p:cNvSpPr>
            <p:nvPr/>
          </p:nvSpPr>
          <p:spPr bwMode="auto">
            <a:xfrm>
              <a:off x="2325515" y="2750453"/>
              <a:ext cx="62479" cy="72197"/>
            </a:xfrm>
            <a:custGeom>
              <a:avLst/>
              <a:gdLst>
                <a:gd name="T0" fmla="*/ 16 w 29"/>
                <a:gd name="T1" fmla="*/ 2 h 33"/>
                <a:gd name="T2" fmla="*/ 12 w 29"/>
                <a:gd name="T3" fmla="*/ 1 h 33"/>
                <a:gd name="T4" fmla="*/ 11 w 29"/>
                <a:gd name="T5" fmla="*/ 4 h 33"/>
                <a:gd name="T6" fmla="*/ 9 w 29"/>
                <a:gd name="T7" fmla="*/ 3 h 33"/>
                <a:gd name="T8" fmla="*/ 6 w 29"/>
                <a:gd name="T9" fmla="*/ 6 h 33"/>
                <a:gd name="T10" fmla="*/ 7 w 29"/>
                <a:gd name="T11" fmla="*/ 9 h 33"/>
                <a:gd name="T12" fmla="*/ 7 w 29"/>
                <a:gd name="T13" fmla="*/ 12 h 33"/>
                <a:gd name="T14" fmla="*/ 7 w 29"/>
                <a:gd name="T15" fmla="*/ 13 h 33"/>
                <a:gd name="T16" fmla="*/ 7 w 29"/>
                <a:gd name="T17" fmla="*/ 14 h 33"/>
                <a:gd name="T18" fmla="*/ 5 w 29"/>
                <a:gd name="T19" fmla="*/ 15 h 33"/>
                <a:gd name="T20" fmla="*/ 4 w 29"/>
                <a:gd name="T21" fmla="*/ 17 h 33"/>
                <a:gd name="T22" fmla="*/ 3 w 29"/>
                <a:gd name="T23" fmla="*/ 17 h 33"/>
                <a:gd name="T24" fmla="*/ 2 w 29"/>
                <a:gd name="T25" fmla="*/ 19 h 33"/>
                <a:gd name="T26" fmla="*/ 0 w 29"/>
                <a:gd name="T27" fmla="*/ 20 h 33"/>
                <a:gd name="T28" fmla="*/ 1 w 29"/>
                <a:gd name="T29" fmla="*/ 22 h 33"/>
                <a:gd name="T30" fmla="*/ 3 w 29"/>
                <a:gd name="T31" fmla="*/ 24 h 33"/>
                <a:gd name="T32" fmla="*/ 3 w 29"/>
                <a:gd name="T33" fmla="*/ 25 h 33"/>
                <a:gd name="T34" fmla="*/ 5 w 29"/>
                <a:gd name="T35" fmla="*/ 25 h 33"/>
                <a:gd name="T36" fmla="*/ 8 w 29"/>
                <a:gd name="T37" fmla="*/ 24 h 33"/>
                <a:gd name="T38" fmla="*/ 9 w 29"/>
                <a:gd name="T39" fmla="*/ 24 h 33"/>
                <a:gd name="T40" fmla="*/ 10 w 29"/>
                <a:gd name="T41" fmla="*/ 24 h 33"/>
                <a:gd name="T42" fmla="*/ 10 w 29"/>
                <a:gd name="T43" fmla="*/ 23 h 33"/>
                <a:gd name="T44" fmla="*/ 13 w 29"/>
                <a:gd name="T45" fmla="*/ 25 h 33"/>
                <a:gd name="T46" fmla="*/ 14 w 29"/>
                <a:gd name="T47" fmla="*/ 25 h 33"/>
                <a:gd name="T48" fmla="*/ 14 w 29"/>
                <a:gd name="T49" fmla="*/ 25 h 33"/>
                <a:gd name="T50" fmla="*/ 15 w 29"/>
                <a:gd name="T51" fmla="*/ 26 h 33"/>
                <a:gd name="T52" fmla="*/ 15 w 29"/>
                <a:gd name="T53" fmla="*/ 27 h 33"/>
                <a:gd name="T54" fmla="*/ 15 w 29"/>
                <a:gd name="T55" fmla="*/ 29 h 33"/>
                <a:gd name="T56" fmla="*/ 17 w 29"/>
                <a:gd name="T57" fmla="*/ 31 h 33"/>
                <a:gd name="T58" fmla="*/ 18 w 29"/>
                <a:gd name="T59" fmla="*/ 31 h 33"/>
                <a:gd name="T60" fmla="*/ 18 w 29"/>
                <a:gd name="T61" fmla="*/ 32 h 33"/>
                <a:gd name="T62" fmla="*/ 23 w 29"/>
                <a:gd name="T63" fmla="*/ 30 h 33"/>
                <a:gd name="T64" fmla="*/ 23 w 29"/>
                <a:gd name="T65" fmla="*/ 27 h 33"/>
                <a:gd name="T66" fmla="*/ 25 w 29"/>
                <a:gd name="T67" fmla="*/ 27 h 33"/>
                <a:gd name="T68" fmla="*/ 27 w 29"/>
                <a:gd name="T69" fmla="*/ 27 h 33"/>
                <a:gd name="T70" fmla="*/ 27 w 29"/>
                <a:gd name="T71" fmla="*/ 27 h 33"/>
                <a:gd name="T72" fmla="*/ 23 w 29"/>
                <a:gd name="T73" fmla="*/ 23 h 33"/>
                <a:gd name="T74" fmla="*/ 27 w 29"/>
                <a:gd name="T75" fmla="*/ 27 h 33"/>
                <a:gd name="T76" fmla="*/ 27 w 29"/>
                <a:gd name="T77" fmla="*/ 23 h 33"/>
                <a:gd name="T78" fmla="*/ 27 w 29"/>
                <a:gd name="T79" fmla="*/ 20 h 33"/>
                <a:gd name="T80" fmla="*/ 27 w 29"/>
                <a:gd name="T81" fmla="*/ 17 h 33"/>
                <a:gd name="T82" fmla="*/ 27 w 29"/>
                <a:gd name="T83" fmla="*/ 14 h 33"/>
                <a:gd name="T84" fmla="*/ 27 w 29"/>
                <a:gd name="T85" fmla="*/ 12 h 33"/>
                <a:gd name="T86" fmla="*/ 25 w 29"/>
                <a:gd name="T87" fmla="*/ 12 h 33"/>
                <a:gd name="T88" fmla="*/ 24 w 29"/>
                <a:gd name="T89" fmla="*/ 10 h 33"/>
                <a:gd name="T90" fmla="*/ 23 w 29"/>
                <a:gd name="T91" fmla="*/ 10 h 33"/>
                <a:gd name="T92" fmla="*/ 23 w 29"/>
                <a:gd name="T93" fmla="*/ 9 h 33"/>
                <a:gd name="T94" fmla="*/ 22 w 29"/>
                <a:gd name="T95" fmla="*/ 8 h 33"/>
                <a:gd name="T96" fmla="*/ 22 w 29"/>
                <a:gd name="T97" fmla="*/ 7 h 33"/>
                <a:gd name="T98" fmla="*/ 21 w 29"/>
                <a:gd name="T99" fmla="*/ 7 h 33"/>
                <a:gd name="T100" fmla="*/ 20 w 29"/>
                <a:gd name="T101" fmla="*/ 6 h 33"/>
                <a:gd name="T102" fmla="*/ 22 w 29"/>
                <a:gd name="T103" fmla="*/ 4 h 33"/>
                <a:gd name="T104" fmla="*/ 20 w 29"/>
                <a:gd name="T105" fmla="*/ 2 h 33"/>
                <a:gd name="T106" fmla="*/ 18 w 29"/>
                <a:gd name="T107" fmla="*/ 3 h 33"/>
                <a:gd name="T108" fmla="*/ 17 w 29"/>
                <a:gd name="T109" fmla="*/ 2 h 33"/>
                <a:gd name="T110" fmla="*/ 17 w 29"/>
                <a:gd name="T111" fmla="*/ 7 h 33"/>
                <a:gd name="T112" fmla="*/ 17 w 29"/>
                <a:gd name="T113" fmla="*/ 2 h 33"/>
                <a:gd name="T114" fmla="*/ 16 w 29"/>
                <a:gd name="T115" fmla="*/ 2 h 33"/>
                <a:gd name="T116" fmla="*/ 16 w 29"/>
                <a:gd name="T117" fmla="*/ 2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9" h="33">
                  <a:moveTo>
                    <a:pt x="16" y="2"/>
                  </a:moveTo>
                  <a:cubicBezTo>
                    <a:pt x="15" y="1"/>
                    <a:pt x="14" y="0"/>
                    <a:pt x="12" y="1"/>
                  </a:cubicBezTo>
                  <a:cubicBezTo>
                    <a:pt x="12" y="2"/>
                    <a:pt x="12" y="3"/>
                    <a:pt x="11" y="4"/>
                  </a:cubicBezTo>
                  <a:cubicBezTo>
                    <a:pt x="10" y="4"/>
                    <a:pt x="9" y="3"/>
                    <a:pt x="9" y="3"/>
                  </a:cubicBezTo>
                  <a:cubicBezTo>
                    <a:pt x="7" y="3"/>
                    <a:pt x="6" y="4"/>
                    <a:pt x="6" y="6"/>
                  </a:cubicBezTo>
                  <a:cubicBezTo>
                    <a:pt x="6" y="6"/>
                    <a:pt x="6" y="9"/>
                    <a:pt x="7" y="9"/>
                  </a:cubicBezTo>
                  <a:cubicBezTo>
                    <a:pt x="8" y="10"/>
                    <a:pt x="6" y="11"/>
                    <a:pt x="7" y="12"/>
                  </a:cubicBezTo>
                  <a:cubicBezTo>
                    <a:pt x="7" y="12"/>
                    <a:pt x="7" y="12"/>
                    <a:pt x="7" y="13"/>
                  </a:cubicBezTo>
                  <a:cubicBezTo>
                    <a:pt x="7" y="13"/>
                    <a:pt x="7" y="14"/>
                    <a:pt x="7" y="14"/>
                  </a:cubicBezTo>
                  <a:cubicBezTo>
                    <a:pt x="6" y="14"/>
                    <a:pt x="5" y="14"/>
                    <a:pt x="5" y="15"/>
                  </a:cubicBezTo>
                  <a:cubicBezTo>
                    <a:pt x="5" y="16"/>
                    <a:pt x="5" y="16"/>
                    <a:pt x="4" y="17"/>
                  </a:cubicBezTo>
                  <a:cubicBezTo>
                    <a:pt x="4" y="17"/>
                    <a:pt x="3" y="17"/>
                    <a:pt x="3" y="17"/>
                  </a:cubicBezTo>
                  <a:cubicBezTo>
                    <a:pt x="2" y="18"/>
                    <a:pt x="2" y="18"/>
                    <a:pt x="2" y="19"/>
                  </a:cubicBezTo>
                  <a:cubicBezTo>
                    <a:pt x="1" y="20"/>
                    <a:pt x="0" y="19"/>
                    <a:pt x="0" y="20"/>
                  </a:cubicBezTo>
                  <a:cubicBezTo>
                    <a:pt x="0" y="21"/>
                    <a:pt x="1" y="22"/>
                    <a:pt x="1" y="22"/>
                  </a:cubicBezTo>
                  <a:cubicBezTo>
                    <a:pt x="2" y="22"/>
                    <a:pt x="3" y="24"/>
                    <a:pt x="3" y="24"/>
                  </a:cubicBezTo>
                  <a:cubicBezTo>
                    <a:pt x="2" y="25"/>
                    <a:pt x="2" y="26"/>
                    <a:pt x="3" y="25"/>
                  </a:cubicBezTo>
                  <a:cubicBezTo>
                    <a:pt x="4" y="24"/>
                    <a:pt x="4" y="25"/>
                    <a:pt x="5" y="25"/>
                  </a:cubicBezTo>
                  <a:cubicBezTo>
                    <a:pt x="7" y="25"/>
                    <a:pt x="7" y="24"/>
                    <a:pt x="8" y="24"/>
                  </a:cubicBezTo>
                  <a:cubicBezTo>
                    <a:pt x="8" y="24"/>
                    <a:pt x="9" y="24"/>
                    <a:pt x="9" y="24"/>
                  </a:cubicBezTo>
                  <a:cubicBezTo>
                    <a:pt x="10" y="24"/>
                    <a:pt x="10" y="24"/>
                    <a:pt x="10" y="24"/>
                  </a:cubicBezTo>
                  <a:cubicBezTo>
                    <a:pt x="9" y="23"/>
                    <a:pt x="10" y="23"/>
                    <a:pt x="10" y="23"/>
                  </a:cubicBezTo>
                  <a:cubicBezTo>
                    <a:pt x="11" y="24"/>
                    <a:pt x="12" y="25"/>
                    <a:pt x="13" y="25"/>
                  </a:cubicBezTo>
                  <a:cubicBezTo>
                    <a:pt x="13" y="25"/>
                    <a:pt x="13" y="24"/>
                    <a:pt x="14" y="25"/>
                  </a:cubicBezTo>
                  <a:cubicBezTo>
                    <a:pt x="14" y="25"/>
                    <a:pt x="14" y="25"/>
                    <a:pt x="14" y="25"/>
                  </a:cubicBezTo>
                  <a:cubicBezTo>
                    <a:pt x="15" y="26"/>
                    <a:pt x="15" y="25"/>
                    <a:pt x="15" y="26"/>
                  </a:cubicBezTo>
                  <a:cubicBezTo>
                    <a:pt x="15" y="26"/>
                    <a:pt x="15" y="27"/>
                    <a:pt x="15" y="27"/>
                  </a:cubicBezTo>
                  <a:cubicBezTo>
                    <a:pt x="15" y="28"/>
                    <a:pt x="15" y="28"/>
                    <a:pt x="15" y="29"/>
                  </a:cubicBezTo>
                  <a:cubicBezTo>
                    <a:pt x="16" y="30"/>
                    <a:pt x="17" y="30"/>
                    <a:pt x="17" y="31"/>
                  </a:cubicBezTo>
                  <a:cubicBezTo>
                    <a:pt x="17" y="31"/>
                    <a:pt x="17" y="31"/>
                    <a:pt x="18" y="31"/>
                  </a:cubicBezTo>
                  <a:cubicBezTo>
                    <a:pt x="18" y="32"/>
                    <a:pt x="18" y="32"/>
                    <a:pt x="18" y="32"/>
                  </a:cubicBezTo>
                  <a:cubicBezTo>
                    <a:pt x="19" y="33"/>
                    <a:pt x="22" y="31"/>
                    <a:pt x="23" y="30"/>
                  </a:cubicBezTo>
                  <a:cubicBezTo>
                    <a:pt x="23" y="29"/>
                    <a:pt x="21" y="28"/>
                    <a:pt x="23" y="27"/>
                  </a:cubicBezTo>
                  <a:cubicBezTo>
                    <a:pt x="24" y="27"/>
                    <a:pt x="25" y="26"/>
                    <a:pt x="25" y="27"/>
                  </a:cubicBezTo>
                  <a:cubicBezTo>
                    <a:pt x="26" y="27"/>
                    <a:pt x="26" y="28"/>
                    <a:pt x="27" y="27"/>
                  </a:cubicBezTo>
                  <a:cubicBezTo>
                    <a:pt x="27" y="27"/>
                    <a:pt x="27" y="27"/>
                    <a:pt x="27" y="27"/>
                  </a:cubicBezTo>
                  <a:cubicBezTo>
                    <a:pt x="26" y="25"/>
                    <a:pt x="24" y="23"/>
                    <a:pt x="23" y="23"/>
                  </a:cubicBezTo>
                  <a:cubicBezTo>
                    <a:pt x="24" y="23"/>
                    <a:pt x="26" y="25"/>
                    <a:pt x="27" y="27"/>
                  </a:cubicBezTo>
                  <a:cubicBezTo>
                    <a:pt x="29" y="26"/>
                    <a:pt x="28" y="24"/>
                    <a:pt x="27" y="23"/>
                  </a:cubicBezTo>
                  <a:cubicBezTo>
                    <a:pt x="26" y="22"/>
                    <a:pt x="25" y="20"/>
                    <a:pt x="27" y="20"/>
                  </a:cubicBezTo>
                  <a:cubicBezTo>
                    <a:pt x="29" y="19"/>
                    <a:pt x="27" y="18"/>
                    <a:pt x="27" y="17"/>
                  </a:cubicBezTo>
                  <a:cubicBezTo>
                    <a:pt x="27" y="16"/>
                    <a:pt x="27" y="15"/>
                    <a:pt x="27" y="14"/>
                  </a:cubicBezTo>
                  <a:cubicBezTo>
                    <a:pt x="27" y="14"/>
                    <a:pt x="27" y="13"/>
                    <a:pt x="27" y="12"/>
                  </a:cubicBezTo>
                  <a:cubicBezTo>
                    <a:pt x="26" y="12"/>
                    <a:pt x="25" y="13"/>
                    <a:pt x="25" y="12"/>
                  </a:cubicBezTo>
                  <a:cubicBezTo>
                    <a:pt x="25" y="11"/>
                    <a:pt x="24" y="11"/>
                    <a:pt x="24" y="10"/>
                  </a:cubicBezTo>
                  <a:cubicBezTo>
                    <a:pt x="24" y="10"/>
                    <a:pt x="24" y="10"/>
                    <a:pt x="23" y="10"/>
                  </a:cubicBezTo>
                  <a:cubicBezTo>
                    <a:pt x="23" y="9"/>
                    <a:pt x="23" y="9"/>
                    <a:pt x="23" y="9"/>
                  </a:cubicBezTo>
                  <a:cubicBezTo>
                    <a:pt x="22" y="9"/>
                    <a:pt x="22" y="8"/>
                    <a:pt x="22" y="8"/>
                  </a:cubicBezTo>
                  <a:cubicBezTo>
                    <a:pt x="22" y="8"/>
                    <a:pt x="22" y="8"/>
                    <a:pt x="22" y="7"/>
                  </a:cubicBezTo>
                  <a:cubicBezTo>
                    <a:pt x="22" y="7"/>
                    <a:pt x="21" y="7"/>
                    <a:pt x="21" y="7"/>
                  </a:cubicBezTo>
                  <a:cubicBezTo>
                    <a:pt x="21" y="7"/>
                    <a:pt x="20" y="6"/>
                    <a:pt x="20" y="6"/>
                  </a:cubicBezTo>
                  <a:cubicBezTo>
                    <a:pt x="21" y="5"/>
                    <a:pt x="22" y="6"/>
                    <a:pt x="22" y="4"/>
                  </a:cubicBezTo>
                  <a:cubicBezTo>
                    <a:pt x="22" y="4"/>
                    <a:pt x="20" y="2"/>
                    <a:pt x="20" y="2"/>
                  </a:cubicBezTo>
                  <a:cubicBezTo>
                    <a:pt x="19" y="2"/>
                    <a:pt x="19" y="3"/>
                    <a:pt x="18" y="3"/>
                  </a:cubicBezTo>
                  <a:cubicBezTo>
                    <a:pt x="18" y="3"/>
                    <a:pt x="18" y="3"/>
                    <a:pt x="17" y="2"/>
                  </a:cubicBezTo>
                  <a:cubicBezTo>
                    <a:pt x="17" y="4"/>
                    <a:pt x="17" y="6"/>
                    <a:pt x="17" y="7"/>
                  </a:cubicBezTo>
                  <a:cubicBezTo>
                    <a:pt x="17" y="6"/>
                    <a:pt x="17" y="4"/>
                    <a:pt x="17" y="2"/>
                  </a:cubicBezTo>
                  <a:cubicBezTo>
                    <a:pt x="17" y="2"/>
                    <a:pt x="17" y="2"/>
                    <a:pt x="16" y="2"/>
                  </a:cubicBezTo>
                  <a:cubicBezTo>
                    <a:pt x="16" y="2"/>
                    <a:pt x="16" y="2"/>
                    <a:pt x="16"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8" name="Freeform 37"/>
            <p:cNvSpPr>
              <a:spLocks/>
            </p:cNvSpPr>
            <p:nvPr/>
          </p:nvSpPr>
          <p:spPr bwMode="auto">
            <a:xfrm>
              <a:off x="1777093" y="1295400"/>
              <a:ext cx="1130165" cy="849707"/>
            </a:xfrm>
            <a:custGeom>
              <a:avLst/>
              <a:gdLst>
                <a:gd name="T0" fmla="*/ 193 w 520"/>
                <a:gd name="T1" fmla="*/ 369 h 391"/>
                <a:gd name="T2" fmla="*/ 197 w 520"/>
                <a:gd name="T3" fmla="*/ 367 h 391"/>
                <a:gd name="T4" fmla="*/ 201 w 520"/>
                <a:gd name="T5" fmla="*/ 334 h 391"/>
                <a:gd name="T6" fmla="*/ 216 w 520"/>
                <a:gd name="T7" fmla="*/ 334 h 391"/>
                <a:gd name="T8" fmla="*/ 267 w 520"/>
                <a:gd name="T9" fmla="*/ 317 h 391"/>
                <a:gd name="T10" fmla="*/ 294 w 520"/>
                <a:gd name="T11" fmla="*/ 336 h 391"/>
                <a:gd name="T12" fmla="*/ 336 w 520"/>
                <a:gd name="T13" fmla="*/ 344 h 391"/>
                <a:gd name="T14" fmla="*/ 360 w 520"/>
                <a:gd name="T15" fmla="*/ 366 h 391"/>
                <a:gd name="T16" fmla="*/ 370 w 520"/>
                <a:gd name="T17" fmla="*/ 382 h 391"/>
                <a:gd name="T18" fmla="*/ 389 w 520"/>
                <a:gd name="T19" fmla="*/ 383 h 391"/>
                <a:gd name="T20" fmla="*/ 404 w 520"/>
                <a:gd name="T21" fmla="*/ 359 h 391"/>
                <a:gd name="T22" fmla="*/ 415 w 520"/>
                <a:gd name="T23" fmla="*/ 385 h 391"/>
                <a:gd name="T24" fmla="*/ 430 w 520"/>
                <a:gd name="T25" fmla="*/ 379 h 391"/>
                <a:gd name="T26" fmla="*/ 455 w 520"/>
                <a:gd name="T27" fmla="*/ 364 h 391"/>
                <a:gd name="T28" fmla="*/ 446 w 520"/>
                <a:gd name="T29" fmla="*/ 333 h 391"/>
                <a:gd name="T30" fmla="*/ 431 w 520"/>
                <a:gd name="T31" fmla="*/ 284 h 391"/>
                <a:gd name="T32" fmla="*/ 433 w 520"/>
                <a:gd name="T33" fmla="*/ 252 h 391"/>
                <a:gd name="T34" fmla="*/ 459 w 520"/>
                <a:gd name="T35" fmla="*/ 247 h 391"/>
                <a:gd name="T36" fmla="*/ 472 w 520"/>
                <a:gd name="T37" fmla="*/ 219 h 391"/>
                <a:gd name="T38" fmla="*/ 503 w 520"/>
                <a:gd name="T39" fmla="*/ 191 h 391"/>
                <a:gd name="T40" fmla="*/ 518 w 520"/>
                <a:gd name="T41" fmla="*/ 140 h 391"/>
                <a:gd name="T42" fmla="*/ 490 w 520"/>
                <a:gd name="T43" fmla="*/ 118 h 391"/>
                <a:gd name="T44" fmla="*/ 442 w 520"/>
                <a:gd name="T45" fmla="*/ 112 h 391"/>
                <a:gd name="T46" fmla="*/ 388 w 520"/>
                <a:gd name="T47" fmla="*/ 121 h 391"/>
                <a:gd name="T48" fmla="*/ 361 w 520"/>
                <a:gd name="T49" fmla="*/ 127 h 391"/>
                <a:gd name="T50" fmla="*/ 327 w 520"/>
                <a:gd name="T51" fmla="*/ 134 h 391"/>
                <a:gd name="T52" fmla="*/ 323 w 520"/>
                <a:gd name="T53" fmla="*/ 118 h 391"/>
                <a:gd name="T54" fmla="*/ 284 w 520"/>
                <a:gd name="T55" fmla="*/ 103 h 391"/>
                <a:gd name="T56" fmla="*/ 244 w 520"/>
                <a:gd name="T57" fmla="*/ 63 h 391"/>
                <a:gd name="T58" fmla="*/ 206 w 520"/>
                <a:gd name="T59" fmla="*/ 26 h 391"/>
                <a:gd name="T60" fmla="*/ 179 w 520"/>
                <a:gd name="T61" fmla="*/ 7 h 391"/>
                <a:gd name="T62" fmla="*/ 154 w 520"/>
                <a:gd name="T63" fmla="*/ 1 h 391"/>
                <a:gd name="T64" fmla="*/ 114 w 520"/>
                <a:gd name="T65" fmla="*/ 9 h 391"/>
                <a:gd name="T66" fmla="*/ 95 w 520"/>
                <a:gd name="T67" fmla="*/ 17 h 391"/>
                <a:gd name="T68" fmla="*/ 54 w 520"/>
                <a:gd name="T69" fmla="*/ 20 h 391"/>
                <a:gd name="T70" fmla="*/ 27 w 520"/>
                <a:gd name="T71" fmla="*/ 38 h 391"/>
                <a:gd name="T72" fmla="*/ 1 w 520"/>
                <a:gd name="T73" fmla="*/ 64 h 391"/>
                <a:gd name="T74" fmla="*/ 11 w 520"/>
                <a:gd name="T75" fmla="*/ 86 h 391"/>
                <a:gd name="T76" fmla="*/ 32 w 520"/>
                <a:gd name="T77" fmla="*/ 85 h 391"/>
                <a:gd name="T78" fmla="*/ 50 w 520"/>
                <a:gd name="T79" fmla="*/ 104 h 391"/>
                <a:gd name="T80" fmla="*/ 81 w 520"/>
                <a:gd name="T81" fmla="*/ 118 h 391"/>
                <a:gd name="T82" fmla="*/ 92 w 520"/>
                <a:gd name="T83" fmla="*/ 145 h 391"/>
                <a:gd name="T84" fmla="*/ 91 w 520"/>
                <a:gd name="T85" fmla="*/ 166 h 391"/>
                <a:gd name="T86" fmla="*/ 70 w 520"/>
                <a:gd name="T87" fmla="*/ 174 h 391"/>
                <a:gd name="T88" fmla="*/ 50 w 520"/>
                <a:gd name="T89" fmla="*/ 195 h 391"/>
                <a:gd name="T90" fmla="*/ 56 w 520"/>
                <a:gd name="T91" fmla="*/ 248 h 391"/>
                <a:gd name="T92" fmla="*/ 55 w 520"/>
                <a:gd name="T93" fmla="*/ 272 h 391"/>
                <a:gd name="T94" fmla="*/ 54 w 520"/>
                <a:gd name="T95" fmla="*/ 298 h 391"/>
                <a:gd name="T96" fmla="*/ 89 w 520"/>
                <a:gd name="T97" fmla="*/ 326 h 391"/>
                <a:gd name="T98" fmla="*/ 119 w 520"/>
                <a:gd name="T99" fmla="*/ 333 h 391"/>
                <a:gd name="T100" fmla="*/ 121 w 520"/>
                <a:gd name="T101" fmla="*/ 354 h 391"/>
                <a:gd name="T102" fmla="*/ 140 w 520"/>
                <a:gd name="T103" fmla="*/ 363 h 391"/>
                <a:gd name="T104" fmla="*/ 153 w 520"/>
                <a:gd name="T105" fmla="*/ 367 h 391"/>
                <a:gd name="T106" fmla="*/ 175 w 520"/>
                <a:gd name="T107" fmla="*/ 381 h 3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Lst>
              <a:rect l="0" t="0" r="r" b="b"/>
              <a:pathLst>
                <a:path w="520" h="391">
                  <a:moveTo>
                    <a:pt x="175" y="381"/>
                  </a:moveTo>
                  <a:cubicBezTo>
                    <a:pt x="175" y="377"/>
                    <a:pt x="179" y="378"/>
                    <a:pt x="179" y="375"/>
                  </a:cubicBezTo>
                  <a:cubicBezTo>
                    <a:pt x="181" y="375"/>
                    <a:pt x="184" y="375"/>
                    <a:pt x="187" y="375"/>
                  </a:cubicBezTo>
                  <a:cubicBezTo>
                    <a:pt x="190" y="375"/>
                    <a:pt x="189" y="374"/>
                    <a:pt x="190" y="371"/>
                  </a:cubicBezTo>
                  <a:cubicBezTo>
                    <a:pt x="191" y="369"/>
                    <a:pt x="192" y="369"/>
                    <a:pt x="193" y="369"/>
                  </a:cubicBezTo>
                  <a:cubicBezTo>
                    <a:pt x="192" y="367"/>
                    <a:pt x="192" y="365"/>
                    <a:pt x="191" y="365"/>
                  </a:cubicBezTo>
                  <a:cubicBezTo>
                    <a:pt x="192" y="365"/>
                    <a:pt x="192" y="367"/>
                    <a:pt x="193" y="369"/>
                  </a:cubicBezTo>
                  <a:cubicBezTo>
                    <a:pt x="194" y="369"/>
                    <a:pt x="194" y="369"/>
                    <a:pt x="195" y="369"/>
                  </a:cubicBezTo>
                  <a:cubicBezTo>
                    <a:pt x="196" y="369"/>
                    <a:pt x="195" y="368"/>
                    <a:pt x="196" y="367"/>
                  </a:cubicBezTo>
                  <a:cubicBezTo>
                    <a:pt x="196" y="367"/>
                    <a:pt x="197" y="367"/>
                    <a:pt x="197" y="367"/>
                  </a:cubicBezTo>
                  <a:cubicBezTo>
                    <a:pt x="198" y="366"/>
                    <a:pt x="199" y="366"/>
                    <a:pt x="200" y="365"/>
                  </a:cubicBezTo>
                  <a:cubicBezTo>
                    <a:pt x="204" y="361"/>
                    <a:pt x="203" y="357"/>
                    <a:pt x="204" y="352"/>
                  </a:cubicBezTo>
                  <a:cubicBezTo>
                    <a:pt x="204" y="350"/>
                    <a:pt x="205" y="347"/>
                    <a:pt x="205" y="344"/>
                  </a:cubicBezTo>
                  <a:cubicBezTo>
                    <a:pt x="204" y="341"/>
                    <a:pt x="203" y="341"/>
                    <a:pt x="199" y="341"/>
                  </a:cubicBezTo>
                  <a:cubicBezTo>
                    <a:pt x="199" y="338"/>
                    <a:pt x="200" y="337"/>
                    <a:pt x="201" y="334"/>
                  </a:cubicBezTo>
                  <a:cubicBezTo>
                    <a:pt x="202" y="334"/>
                    <a:pt x="203" y="334"/>
                    <a:pt x="205" y="334"/>
                  </a:cubicBezTo>
                  <a:cubicBezTo>
                    <a:pt x="206" y="336"/>
                    <a:pt x="206" y="337"/>
                    <a:pt x="208" y="338"/>
                  </a:cubicBezTo>
                  <a:cubicBezTo>
                    <a:pt x="211" y="339"/>
                    <a:pt x="211" y="338"/>
                    <a:pt x="212" y="337"/>
                  </a:cubicBezTo>
                  <a:cubicBezTo>
                    <a:pt x="213" y="336"/>
                    <a:pt x="213" y="335"/>
                    <a:pt x="214" y="335"/>
                  </a:cubicBezTo>
                  <a:cubicBezTo>
                    <a:pt x="215" y="334"/>
                    <a:pt x="216" y="334"/>
                    <a:pt x="216" y="334"/>
                  </a:cubicBezTo>
                  <a:cubicBezTo>
                    <a:pt x="217" y="333"/>
                    <a:pt x="218" y="331"/>
                    <a:pt x="218" y="329"/>
                  </a:cubicBezTo>
                  <a:cubicBezTo>
                    <a:pt x="221" y="329"/>
                    <a:pt x="226" y="330"/>
                    <a:pt x="229" y="329"/>
                  </a:cubicBezTo>
                  <a:cubicBezTo>
                    <a:pt x="232" y="327"/>
                    <a:pt x="231" y="322"/>
                    <a:pt x="234" y="320"/>
                  </a:cubicBezTo>
                  <a:cubicBezTo>
                    <a:pt x="236" y="314"/>
                    <a:pt x="243" y="315"/>
                    <a:pt x="249" y="315"/>
                  </a:cubicBezTo>
                  <a:cubicBezTo>
                    <a:pt x="255" y="316"/>
                    <a:pt x="261" y="316"/>
                    <a:pt x="267" y="317"/>
                  </a:cubicBezTo>
                  <a:cubicBezTo>
                    <a:pt x="268" y="319"/>
                    <a:pt x="267" y="322"/>
                    <a:pt x="269" y="324"/>
                  </a:cubicBezTo>
                  <a:cubicBezTo>
                    <a:pt x="271" y="325"/>
                    <a:pt x="274" y="325"/>
                    <a:pt x="276" y="326"/>
                  </a:cubicBezTo>
                  <a:cubicBezTo>
                    <a:pt x="280" y="326"/>
                    <a:pt x="279" y="327"/>
                    <a:pt x="281" y="330"/>
                  </a:cubicBezTo>
                  <a:cubicBezTo>
                    <a:pt x="282" y="332"/>
                    <a:pt x="285" y="333"/>
                    <a:pt x="286" y="336"/>
                  </a:cubicBezTo>
                  <a:cubicBezTo>
                    <a:pt x="289" y="336"/>
                    <a:pt x="291" y="336"/>
                    <a:pt x="294" y="336"/>
                  </a:cubicBezTo>
                  <a:cubicBezTo>
                    <a:pt x="297" y="336"/>
                    <a:pt x="297" y="338"/>
                    <a:pt x="298" y="340"/>
                  </a:cubicBezTo>
                  <a:cubicBezTo>
                    <a:pt x="302" y="344"/>
                    <a:pt x="306" y="345"/>
                    <a:pt x="311" y="344"/>
                  </a:cubicBezTo>
                  <a:cubicBezTo>
                    <a:pt x="316" y="344"/>
                    <a:pt x="321" y="342"/>
                    <a:pt x="325" y="341"/>
                  </a:cubicBezTo>
                  <a:cubicBezTo>
                    <a:pt x="328" y="340"/>
                    <a:pt x="332" y="336"/>
                    <a:pt x="336" y="337"/>
                  </a:cubicBezTo>
                  <a:cubicBezTo>
                    <a:pt x="336" y="339"/>
                    <a:pt x="335" y="343"/>
                    <a:pt x="336" y="344"/>
                  </a:cubicBezTo>
                  <a:cubicBezTo>
                    <a:pt x="338" y="347"/>
                    <a:pt x="342" y="348"/>
                    <a:pt x="343" y="350"/>
                  </a:cubicBezTo>
                  <a:cubicBezTo>
                    <a:pt x="345" y="352"/>
                    <a:pt x="347" y="354"/>
                    <a:pt x="348" y="357"/>
                  </a:cubicBezTo>
                  <a:cubicBezTo>
                    <a:pt x="348" y="359"/>
                    <a:pt x="348" y="362"/>
                    <a:pt x="348" y="365"/>
                  </a:cubicBezTo>
                  <a:cubicBezTo>
                    <a:pt x="350" y="365"/>
                    <a:pt x="352" y="365"/>
                    <a:pt x="354" y="365"/>
                  </a:cubicBezTo>
                  <a:cubicBezTo>
                    <a:pt x="356" y="365"/>
                    <a:pt x="358" y="366"/>
                    <a:pt x="360" y="366"/>
                  </a:cubicBezTo>
                  <a:cubicBezTo>
                    <a:pt x="363" y="365"/>
                    <a:pt x="363" y="363"/>
                    <a:pt x="365" y="362"/>
                  </a:cubicBezTo>
                  <a:cubicBezTo>
                    <a:pt x="365" y="362"/>
                    <a:pt x="366" y="363"/>
                    <a:pt x="367" y="362"/>
                  </a:cubicBezTo>
                  <a:cubicBezTo>
                    <a:pt x="368" y="362"/>
                    <a:pt x="369" y="361"/>
                    <a:pt x="370" y="360"/>
                  </a:cubicBezTo>
                  <a:cubicBezTo>
                    <a:pt x="381" y="354"/>
                    <a:pt x="375" y="373"/>
                    <a:pt x="374" y="378"/>
                  </a:cubicBezTo>
                  <a:cubicBezTo>
                    <a:pt x="371" y="377"/>
                    <a:pt x="371" y="380"/>
                    <a:pt x="370" y="382"/>
                  </a:cubicBezTo>
                  <a:cubicBezTo>
                    <a:pt x="372" y="381"/>
                    <a:pt x="374" y="380"/>
                    <a:pt x="376" y="380"/>
                  </a:cubicBezTo>
                  <a:cubicBezTo>
                    <a:pt x="379" y="381"/>
                    <a:pt x="379" y="382"/>
                    <a:pt x="380" y="384"/>
                  </a:cubicBezTo>
                  <a:cubicBezTo>
                    <a:pt x="382" y="386"/>
                    <a:pt x="382" y="386"/>
                    <a:pt x="385" y="386"/>
                  </a:cubicBezTo>
                  <a:cubicBezTo>
                    <a:pt x="386" y="386"/>
                    <a:pt x="388" y="386"/>
                    <a:pt x="389" y="386"/>
                  </a:cubicBezTo>
                  <a:cubicBezTo>
                    <a:pt x="389" y="385"/>
                    <a:pt x="389" y="384"/>
                    <a:pt x="389" y="383"/>
                  </a:cubicBezTo>
                  <a:cubicBezTo>
                    <a:pt x="389" y="380"/>
                    <a:pt x="388" y="377"/>
                    <a:pt x="386" y="375"/>
                  </a:cubicBezTo>
                  <a:cubicBezTo>
                    <a:pt x="385" y="375"/>
                    <a:pt x="382" y="374"/>
                    <a:pt x="382" y="373"/>
                  </a:cubicBezTo>
                  <a:cubicBezTo>
                    <a:pt x="381" y="371"/>
                    <a:pt x="384" y="370"/>
                    <a:pt x="386" y="370"/>
                  </a:cubicBezTo>
                  <a:cubicBezTo>
                    <a:pt x="388" y="365"/>
                    <a:pt x="396" y="365"/>
                    <a:pt x="401" y="363"/>
                  </a:cubicBezTo>
                  <a:cubicBezTo>
                    <a:pt x="401" y="361"/>
                    <a:pt x="403" y="361"/>
                    <a:pt x="404" y="359"/>
                  </a:cubicBezTo>
                  <a:cubicBezTo>
                    <a:pt x="405" y="359"/>
                    <a:pt x="405" y="359"/>
                    <a:pt x="406" y="359"/>
                  </a:cubicBezTo>
                  <a:cubicBezTo>
                    <a:pt x="406" y="364"/>
                    <a:pt x="404" y="369"/>
                    <a:pt x="404" y="374"/>
                  </a:cubicBezTo>
                  <a:cubicBezTo>
                    <a:pt x="406" y="374"/>
                    <a:pt x="407" y="375"/>
                    <a:pt x="408" y="375"/>
                  </a:cubicBezTo>
                  <a:cubicBezTo>
                    <a:pt x="408" y="377"/>
                    <a:pt x="408" y="379"/>
                    <a:pt x="408" y="380"/>
                  </a:cubicBezTo>
                  <a:cubicBezTo>
                    <a:pt x="412" y="380"/>
                    <a:pt x="413" y="383"/>
                    <a:pt x="415" y="385"/>
                  </a:cubicBezTo>
                  <a:cubicBezTo>
                    <a:pt x="415" y="385"/>
                    <a:pt x="421" y="391"/>
                    <a:pt x="421" y="389"/>
                  </a:cubicBezTo>
                  <a:cubicBezTo>
                    <a:pt x="421" y="385"/>
                    <a:pt x="423" y="385"/>
                    <a:pt x="425" y="383"/>
                  </a:cubicBezTo>
                  <a:cubicBezTo>
                    <a:pt x="426" y="383"/>
                    <a:pt x="427" y="384"/>
                    <a:pt x="427" y="383"/>
                  </a:cubicBezTo>
                  <a:cubicBezTo>
                    <a:pt x="428" y="383"/>
                    <a:pt x="427" y="382"/>
                    <a:pt x="428" y="381"/>
                  </a:cubicBezTo>
                  <a:cubicBezTo>
                    <a:pt x="429" y="380"/>
                    <a:pt x="429" y="379"/>
                    <a:pt x="430" y="379"/>
                  </a:cubicBezTo>
                  <a:cubicBezTo>
                    <a:pt x="430" y="378"/>
                    <a:pt x="436" y="378"/>
                    <a:pt x="436" y="378"/>
                  </a:cubicBezTo>
                  <a:cubicBezTo>
                    <a:pt x="436" y="374"/>
                    <a:pt x="439" y="370"/>
                    <a:pt x="442" y="368"/>
                  </a:cubicBezTo>
                  <a:cubicBezTo>
                    <a:pt x="442" y="371"/>
                    <a:pt x="445" y="373"/>
                    <a:pt x="447" y="372"/>
                  </a:cubicBezTo>
                  <a:cubicBezTo>
                    <a:pt x="449" y="372"/>
                    <a:pt x="449" y="370"/>
                    <a:pt x="450" y="368"/>
                  </a:cubicBezTo>
                  <a:cubicBezTo>
                    <a:pt x="452" y="365"/>
                    <a:pt x="452" y="365"/>
                    <a:pt x="455" y="364"/>
                  </a:cubicBezTo>
                  <a:cubicBezTo>
                    <a:pt x="457" y="363"/>
                    <a:pt x="459" y="361"/>
                    <a:pt x="461" y="361"/>
                  </a:cubicBezTo>
                  <a:cubicBezTo>
                    <a:pt x="459" y="358"/>
                    <a:pt x="460" y="354"/>
                    <a:pt x="458" y="351"/>
                  </a:cubicBezTo>
                  <a:cubicBezTo>
                    <a:pt x="457" y="350"/>
                    <a:pt x="456" y="349"/>
                    <a:pt x="455" y="348"/>
                  </a:cubicBezTo>
                  <a:cubicBezTo>
                    <a:pt x="454" y="346"/>
                    <a:pt x="453" y="344"/>
                    <a:pt x="453" y="343"/>
                  </a:cubicBezTo>
                  <a:cubicBezTo>
                    <a:pt x="451" y="340"/>
                    <a:pt x="447" y="337"/>
                    <a:pt x="446" y="333"/>
                  </a:cubicBezTo>
                  <a:cubicBezTo>
                    <a:pt x="445" y="328"/>
                    <a:pt x="448" y="325"/>
                    <a:pt x="450" y="322"/>
                  </a:cubicBezTo>
                  <a:cubicBezTo>
                    <a:pt x="456" y="312"/>
                    <a:pt x="441" y="313"/>
                    <a:pt x="436" y="312"/>
                  </a:cubicBezTo>
                  <a:cubicBezTo>
                    <a:pt x="429" y="311"/>
                    <a:pt x="422" y="304"/>
                    <a:pt x="421" y="298"/>
                  </a:cubicBezTo>
                  <a:cubicBezTo>
                    <a:pt x="420" y="294"/>
                    <a:pt x="422" y="289"/>
                    <a:pt x="420" y="285"/>
                  </a:cubicBezTo>
                  <a:cubicBezTo>
                    <a:pt x="420" y="284"/>
                    <a:pt x="431" y="284"/>
                    <a:pt x="431" y="284"/>
                  </a:cubicBezTo>
                  <a:cubicBezTo>
                    <a:pt x="432" y="281"/>
                    <a:pt x="431" y="281"/>
                    <a:pt x="430" y="279"/>
                  </a:cubicBezTo>
                  <a:cubicBezTo>
                    <a:pt x="427" y="271"/>
                    <a:pt x="426" y="263"/>
                    <a:pt x="423" y="255"/>
                  </a:cubicBezTo>
                  <a:cubicBezTo>
                    <a:pt x="422" y="255"/>
                    <a:pt x="422" y="255"/>
                    <a:pt x="422" y="254"/>
                  </a:cubicBezTo>
                  <a:cubicBezTo>
                    <a:pt x="423" y="253"/>
                    <a:pt x="427" y="251"/>
                    <a:pt x="429" y="250"/>
                  </a:cubicBezTo>
                  <a:cubicBezTo>
                    <a:pt x="431" y="250"/>
                    <a:pt x="432" y="251"/>
                    <a:pt x="433" y="252"/>
                  </a:cubicBezTo>
                  <a:cubicBezTo>
                    <a:pt x="435" y="252"/>
                    <a:pt x="437" y="252"/>
                    <a:pt x="438" y="252"/>
                  </a:cubicBezTo>
                  <a:cubicBezTo>
                    <a:pt x="441" y="253"/>
                    <a:pt x="443" y="254"/>
                    <a:pt x="447" y="254"/>
                  </a:cubicBezTo>
                  <a:cubicBezTo>
                    <a:pt x="450" y="254"/>
                    <a:pt x="453" y="253"/>
                    <a:pt x="456" y="254"/>
                  </a:cubicBezTo>
                  <a:cubicBezTo>
                    <a:pt x="456" y="253"/>
                    <a:pt x="455" y="250"/>
                    <a:pt x="455" y="249"/>
                  </a:cubicBezTo>
                  <a:cubicBezTo>
                    <a:pt x="456" y="247"/>
                    <a:pt x="457" y="248"/>
                    <a:pt x="459" y="247"/>
                  </a:cubicBezTo>
                  <a:cubicBezTo>
                    <a:pt x="462" y="244"/>
                    <a:pt x="465" y="242"/>
                    <a:pt x="464" y="238"/>
                  </a:cubicBezTo>
                  <a:cubicBezTo>
                    <a:pt x="464" y="237"/>
                    <a:pt x="463" y="235"/>
                    <a:pt x="464" y="233"/>
                  </a:cubicBezTo>
                  <a:cubicBezTo>
                    <a:pt x="464" y="231"/>
                    <a:pt x="466" y="230"/>
                    <a:pt x="465" y="228"/>
                  </a:cubicBezTo>
                  <a:cubicBezTo>
                    <a:pt x="465" y="225"/>
                    <a:pt x="463" y="222"/>
                    <a:pt x="462" y="220"/>
                  </a:cubicBezTo>
                  <a:cubicBezTo>
                    <a:pt x="465" y="220"/>
                    <a:pt x="468" y="219"/>
                    <a:pt x="472" y="219"/>
                  </a:cubicBezTo>
                  <a:cubicBezTo>
                    <a:pt x="474" y="219"/>
                    <a:pt x="478" y="220"/>
                    <a:pt x="479" y="219"/>
                  </a:cubicBezTo>
                  <a:cubicBezTo>
                    <a:pt x="480" y="218"/>
                    <a:pt x="479" y="214"/>
                    <a:pt x="480" y="213"/>
                  </a:cubicBezTo>
                  <a:cubicBezTo>
                    <a:pt x="480" y="209"/>
                    <a:pt x="485" y="206"/>
                    <a:pt x="488" y="205"/>
                  </a:cubicBezTo>
                  <a:cubicBezTo>
                    <a:pt x="492" y="203"/>
                    <a:pt x="496" y="204"/>
                    <a:pt x="500" y="203"/>
                  </a:cubicBezTo>
                  <a:cubicBezTo>
                    <a:pt x="500" y="198"/>
                    <a:pt x="500" y="195"/>
                    <a:pt x="503" y="191"/>
                  </a:cubicBezTo>
                  <a:cubicBezTo>
                    <a:pt x="504" y="189"/>
                    <a:pt x="505" y="188"/>
                    <a:pt x="506" y="186"/>
                  </a:cubicBezTo>
                  <a:cubicBezTo>
                    <a:pt x="507" y="184"/>
                    <a:pt x="507" y="182"/>
                    <a:pt x="509" y="181"/>
                  </a:cubicBezTo>
                  <a:cubicBezTo>
                    <a:pt x="509" y="175"/>
                    <a:pt x="507" y="165"/>
                    <a:pt x="514" y="164"/>
                  </a:cubicBezTo>
                  <a:cubicBezTo>
                    <a:pt x="517" y="159"/>
                    <a:pt x="513" y="152"/>
                    <a:pt x="516" y="147"/>
                  </a:cubicBezTo>
                  <a:cubicBezTo>
                    <a:pt x="517" y="144"/>
                    <a:pt x="520" y="144"/>
                    <a:pt x="518" y="140"/>
                  </a:cubicBezTo>
                  <a:cubicBezTo>
                    <a:pt x="517" y="138"/>
                    <a:pt x="515" y="137"/>
                    <a:pt x="515" y="134"/>
                  </a:cubicBezTo>
                  <a:cubicBezTo>
                    <a:pt x="514" y="133"/>
                    <a:pt x="513" y="133"/>
                    <a:pt x="512" y="132"/>
                  </a:cubicBezTo>
                  <a:cubicBezTo>
                    <a:pt x="511" y="132"/>
                    <a:pt x="509" y="132"/>
                    <a:pt x="508" y="131"/>
                  </a:cubicBezTo>
                  <a:cubicBezTo>
                    <a:pt x="505" y="130"/>
                    <a:pt x="504" y="126"/>
                    <a:pt x="502" y="124"/>
                  </a:cubicBezTo>
                  <a:cubicBezTo>
                    <a:pt x="499" y="119"/>
                    <a:pt x="496" y="117"/>
                    <a:pt x="490" y="118"/>
                  </a:cubicBezTo>
                  <a:cubicBezTo>
                    <a:pt x="483" y="120"/>
                    <a:pt x="479" y="117"/>
                    <a:pt x="473" y="115"/>
                  </a:cubicBezTo>
                  <a:cubicBezTo>
                    <a:pt x="469" y="114"/>
                    <a:pt x="462" y="109"/>
                    <a:pt x="457" y="109"/>
                  </a:cubicBezTo>
                  <a:cubicBezTo>
                    <a:pt x="458" y="106"/>
                    <a:pt x="456" y="105"/>
                    <a:pt x="454" y="104"/>
                  </a:cubicBezTo>
                  <a:cubicBezTo>
                    <a:pt x="450" y="103"/>
                    <a:pt x="448" y="106"/>
                    <a:pt x="445" y="105"/>
                  </a:cubicBezTo>
                  <a:cubicBezTo>
                    <a:pt x="444" y="108"/>
                    <a:pt x="444" y="111"/>
                    <a:pt x="442" y="112"/>
                  </a:cubicBezTo>
                  <a:cubicBezTo>
                    <a:pt x="439" y="113"/>
                    <a:pt x="434" y="112"/>
                    <a:pt x="432" y="112"/>
                  </a:cubicBezTo>
                  <a:cubicBezTo>
                    <a:pt x="426" y="111"/>
                    <a:pt x="418" y="109"/>
                    <a:pt x="412" y="110"/>
                  </a:cubicBezTo>
                  <a:cubicBezTo>
                    <a:pt x="409" y="111"/>
                    <a:pt x="407" y="114"/>
                    <a:pt x="403" y="115"/>
                  </a:cubicBezTo>
                  <a:cubicBezTo>
                    <a:pt x="399" y="116"/>
                    <a:pt x="397" y="116"/>
                    <a:pt x="393" y="118"/>
                  </a:cubicBezTo>
                  <a:cubicBezTo>
                    <a:pt x="391" y="119"/>
                    <a:pt x="391" y="120"/>
                    <a:pt x="388" y="121"/>
                  </a:cubicBezTo>
                  <a:cubicBezTo>
                    <a:pt x="387" y="121"/>
                    <a:pt x="385" y="120"/>
                    <a:pt x="384" y="121"/>
                  </a:cubicBezTo>
                  <a:cubicBezTo>
                    <a:pt x="382" y="121"/>
                    <a:pt x="381" y="123"/>
                    <a:pt x="380" y="124"/>
                  </a:cubicBezTo>
                  <a:cubicBezTo>
                    <a:pt x="379" y="125"/>
                    <a:pt x="377" y="124"/>
                    <a:pt x="375" y="125"/>
                  </a:cubicBezTo>
                  <a:cubicBezTo>
                    <a:pt x="375" y="126"/>
                    <a:pt x="375" y="127"/>
                    <a:pt x="375" y="128"/>
                  </a:cubicBezTo>
                  <a:cubicBezTo>
                    <a:pt x="370" y="128"/>
                    <a:pt x="365" y="127"/>
                    <a:pt x="361" y="127"/>
                  </a:cubicBezTo>
                  <a:cubicBezTo>
                    <a:pt x="357" y="128"/>
                    <a:pt x="359" y="130"/>
                    <a:pt x="356" y="133"/>
                  </a:cubicBezTo>
                  <a:cubicBezTo>
                    <a:pt x="354" y="136"/>
                    <a:pt x="352" y="134"/>
                    <a:pt x="350" y="133"/>
                  </a:cubicBezTo>
                  <a:cubicBezTo>
                    <a:pt x="346" y="132"/>
                    <a:pt x="346" y="133"/>
                    <a:pt x="343" y="134"/>
                  </a:cubicBezTo>
                  <a:cubicBezTo>
                    <a:pt x="340" y="134"/>
                    <a:pt x="337" y="134"/>
                    <a:pt x="335" y="134"/>
                  </a:cubicBezTo>
                  <a:cubicBezTo>
                    <a:pt x="332" y="134"/>
                    <a:pt x="329" y="134"/>
                    <a:pt x="327" y="134"/>
                  </a:cubicBezTo>
                  <a:cubicBezTo>
                    <a:pt x="325" y="134"/>
                    <a:pt x="320" y="136"/>
                    <a:pt x="319" y="135"/>
                  </a:cubicBezTo>
                  <a:cubicBezTo>
                    <a:pt x="312" y="132"/>
                    <a:pt x="326" y="126"/>
                    <a:pt x="328" y="126"/>
                  </a:cubicBezTo>
                  <a:cubicBezTo>
                    <a:pt x="329" y="124"/>
                    <a:pt x="328" y="123"/>
                    <a:pt x="327" y="121"/>
                  </a:cubicBezTo>
                  <a:cubicBezTo>
                    <a:pt x="327" y="120"/>
                    <a:pt x="325" y="121"/>
                    <a:pt x="325" y="120"/>
                  </a:cubicBezTo>
                  <a:cubicBezTo>
                    <a:pt x="324" y="120"/>
                    <a:pt x="324" y="118"/>
                    <a:pt x="323" y="118"/>
                  </a:cubicBezTo>
                  <a:cubicBezTo>
                    <a:pt x="320" y="114"/>
                    <a:pt x="318" y="115"/>
                    <a:pt x="313" y="115"/>
                  </a:cubicBezTo>
                  <a:cubicBezTo>
                    <a:pt x="312" y="114"/>
                    <a:pt x="310" y="114"/>
                    <a:pt x="309" y="113"/>
                  </a:cubicBezTo>
                  <a:cubicBezTo>
                    <a:pt x="307" y="112"/>
                    <a:pt x="307" y="109"/>
                    <a:pt x="306" y="108"/>
                  </a:cubicBezTo>
                  <a:cubicBezTo>
                    <a:pt x="303" y="106"/>
                    <a:pt x="298" y="107"/>
                    <a:pt x="295" y="107"/>
                  </a:cubicBezTo>
                  <a:cubicBezTo>
                    <a:pt x="289" y="107"/>
                    <a:pt x="287" y="107"/>
                    <a:pt x="284" y="103"/>
                  </a:cubicBezTo>
                  <a:cubicBezTo>
                    <a:pt x="279" y="98"/>
                    <a:pt x="281" y="94"/>
                    <a:pt x="280" y="89"/>
                  </a:cubicBezTo>
                  <a:cubicBezTo>
                    <a:pt x="280" y="86"/>
                    <a:pt x="278" y="82"/>
                    <a:pt x="276" y="80"/>
                  </a:cubicBezTo>
                  <a:cubicBezTo>
                    <a:pt x="273" y="77"/>
                    <a:pt x="271" y="78"/>
                    <a:pt x="267" y="77"/>
                  </a:cubicBezTo>
                  <a:cubicBezTo>
                    <a:pt x="261" y="76"/>
                    <a:pt x="260" y="71"/>
                    <a:pt x="258" y="67"/>
                  </a:cubicBezTo>
                  <a:cubicBezTo>
                    <a:pt x="254" y="61"/>
                    <a:pt x="248" y="66"/>
                    <a:pt x="244" y="63"/>
                  </a:cubicBezTo>
                  <a:cubicBezTo>
                    <a:pt x="241" y="62"/>
                    <a:pt x="240" y="59"/>
                    <a:pt x="239" y="57"/>
                  </a:cubicBezTo>
                  <a:cubicBezTo>
                    <a:pt x="237" y="56"/>
                    <a:pt x="235" y="55"/>
                    <a:pt x="233" y="53"/>
                  </a:cubicBezTo>
                  <a:cubicBezTo>
                    <a:pt x="231" y="51"/>
                    <a:pt x="229" y="47"/>
                    <a:pt x="228" y="44"/>
                  </a:cubicBezTo>
                  <a:cubicBezTo>
                    <a:pt x="227" y="41"/>
                    <a:pt x="226" y="38"/>
                    <a:pt x="224" y="35"/>
                  </a:cubicBezTo>
                  <a:cubicBezTo>
                    <a:pt x="220" y="29"/>
                    <a:pt x="214" y="23"/>
                    <a:pt x="206" y="26"/>
                  </a:cubicBezTo>
                  <a:cubicBezTo>
                    <a:pt x="204" y="26"/>
                    <a:pt x="205" y="28"/>
                    <a:pt x="203" y="29"/>
                  </a:cubicBezTo>
                  <a:cubicBezTo>
                    <a:pt x="200" y="30"/>
                    <a:pt x="198" y="28"/>
                    <a:pt x="198" y="26"/>
                  </a:cubicBezTo>
                  <a:cubicBezTo>
                    <a:pt x="197" y="23"/>
                    <a:pt x="198" y="18"/>
                    <a:pt x="198" y="14"/>
                  </a:cubicBezTo>
                  <a:cubicBezTo>
                    <a:pt x="198" y="9"/>
                    <a:pt x="196" y="9"/>
                    <a:pt x="191" y="9"/>
                  </a:cubicBezTo>
                  <a:cubicBezTo>
                    <a:pt x="186" y="9"/>
                    <a:pt x="183" y="9"/>
                    <a:pt x="179" y="7"/>
                  </a:cubicBezTo>
                  <a:cubicBezTo>
                    <a:pt x="179" y="7"/>
                    <a:pt x="179" y="6"/>
                    <a:pt x="178" y="6"/>
                  </a:cubicBezTo>
                  <a:cubicBezTo>
                    <a:pt x="177" y="5"/>
                    <a:pt x="175" y="6"/>
                    <a:pt x="174" y="6"/>
                  </a:cubicBezTo>
                  <a:cubicBezTo>
                    <a:pt x="172" y="6"/>
                    <a:pt x="170" y="5"/>
                    <a:pt x="168" y="6"/>
                  </a:cubicBezTo>
                  <a:cubicBezTo>
                    <a:pt x="163" y="7"/>
                    <a:pt x="160" y="10"/>
                    <a:pt x="158" y="4"/>
                  </a:cubicBezTo>
                  <a:cubicBezTo>
                    <a:pt x="156" y="4"/>
                    <a:pt x="156" y="2"/>
                    <a:pt x="154" y="1"/>
                  </a:cubicBezTo>
                  <a:cubicBezTo>
                    <a:pt x="152" y="0"/>
                    <a:pt x="149" y="0"/>
                    <a:pt x="147" y="1"/>
                  </a:cubicBezTo>
                  <a:cubicBezTo>
                    <a:pt x="145" y="2"/>
                    <a:pt x="145" y="5"/>
                    <a:pt x="143" y="6"/>
                  </a:cubicBezTo>
                  <a:cubicBezTo>
                    <a:pt x="141" y="7"/>
                    <a:pt x="139" y="4"/>
                    <a:pt x="138" y="4"/>
                  </a:cubicBezTo>
                  <a:cubicBezTo>
                    <a:pt x="133" y="3"/>
                    <a:pt x="130" y="5"/>
                    <a:pt x="126" y="7"/>
                  </a:cubicBezTo>
                  <a:cubicBezTo>
                    <a:pt x="122" y="8"/>
                    <a:pt x="119" y="9"/>
                    <a:pt x="114" y="9"/>
                  </a:cubicBezTo>
                  <a:cubicBezTo>
                    <a:pt x="114" y="11"/>
                    <a:pt x="113" y="12"/>
                    <a:pt x="113" y="14"/>
                  </a:cubicBezTo>
                  <a:cubicBezTo>
                    <a:pt x="107" y="14"/>
                    <a:pt x="103" y="12"/>
                    <a:pt x="98" y="10"/>
                  </a:cubicBezTo>
                  <a:cubicBezTo>
                    <a:pt x="94" y="9"/>
                    <a:pt x="84" y="7"/>
                    <a:pt x="81" y="8"/>
                  </a:cubicBezTo>
                  <a:cubicBezTo>
                    <a:pt x="85" y="11"/>
                    <a:pt x="90" y="8"/>
                    <a:pt x="91" y="15"/>
                  </a:cubicBezTo>
                  <a:cubicBezTo>
                    <a:pt x="93" y="15"/>
                    <a:pt x="93" y="16"/>
                    <a:pt x="95" y="17"/>
                  </a:cubicBezTo>
                  <a:cubicBezTo>
                    <a:pt x="95" y="18"/>
                    <a:pt x="95" y="19"/>
                    <a:pt x="95" y="21"/>
                  </a:cubicBezTo>
                  <a:cubicBezTo>
                    <a:pt x="93" y="22"/>
                    <a:pt x="91" y="22"/>
                    <a:pt x="88" y="22"/>
                  </a:cubicBezTo>
                  <a:cubicBezTo>
                    <a:pt x="86" y="22"/>
                    <a:pt x="84" y="23"/>
                    <a:pt x="81" y="23"/>
                  </a:cubicBezTo>
                  <a:cubicBezTo>
                    <a:pt x="76" y="24"/>
                    <a:pt x="73" y="21"/>
                    <a:pt x="68" y="20"/>
                  </a:cubicBezTo>
                  <a:cubicBezTo>
                    <a:pt x="63" y="18"/>
                    <a:pt x="59" y="20"/>
                    <a:pt x="54" y="20"/>
                  </a:cubicBezTo>
                  <a:cubicBezTo>
                    <a:pt x="52" y="20"/>
                    <a:pt x="48" y="19"/>
                    <a:pt x="47" y="20"/>
                  </a:cubicBezTo>
                  <a:cubicBezTo>
                    <a:pt x="45" y="20"/>
                    <a:pt x="43" y="23"/>
                    <a:pt x="42" y="24"/>
                  </a:cubicBezTo>
                  <a:cubicBezTo>
                    <a:pt x="42" y="28"/>
                    <a:pt x="40" y="30"/>
                    <a:pt x="37" y="29"/>
                  </a:cubicBezTo>
                  <a:cubicBezTo>
                    <a:pt x="36" y="32"/>
                    <a:pt x="35" y="35"/>
                    <a:pt x="34" y="38"/>
                  </a:cubicBezTo>
                  <a:cubicBezTo>
                    <a:pt x="32" y="38"/>
                    <a:pt x="29" y="38"/>
                    <a:pt x="27" y="38"/>
                  </a:cubicBezTo>
                  <a:cubicBezTo>
                    <a:pt x="27" y="46"/>
                    <a:pt x="15" y="45"/>
                    <a:pt x="14" y="53"/>
                  </a:cubicBezTo>
                  <a:cubicBezTo>
                    <a:pt x="14" y="53"/>
                    <a:pt x="14" y="53"/>
                    <a:pt x="13" y="54"/>
                  </a:cubicBezTo>
                  <a:cubicBezTo>
                    <a:pt x="10" y="55"/>
                    <a:pt x="8" y="50"/>
                    <a:pt x="5" y="54"/>
                  </a:cubicBezTo>
                  <a:cubicBezTo>
                    <a:pt x="4" y="56"/>
                    <a:pt x="4" y="58"/>
                    <a:pt x="4" y="59"/>
                  </a:cubicBezTo>
                  <a:cubicBezTo>
                    <a:pt x="3" y="61"/>
                    <a:pt x="1" y="63"/>
                    <a:pt x="1" y="64"/>
                  </a:cubicBezTo>
                  <a:cubicBezTo>
                    <a:pt x="1" y="66"/>
                    <a:pt x="2" y="65"/>
                    <a:pt x="2" y="67"/>
                  </a:cubicBezTo>
                  <a:cubicBezTo>
                    <a:pt x="3" y="70"/>
                    <a:pt x="3" y="72"/>
                    <a:pt x="2" y="75"/>
                  </a:cubicBezTo>
                  <a:cubicBezTo>
                    <a:pt x="2" y="76"/>
                    <a:pt x="0" y="77"/>
                    <a:pt x="1" y="78"/>
                  </a:cubicBezTo>
                  <a:cubicBezTo>
                    <a:pt x="2" y="79"/>
                    <a:pt x="5" y="79"/>
                    <a:pt x="6" y="79"/>
                  </a:cubicBezTo>
                  <a:cubicBezTo>
                    <a:pt x="5" y="83"/>
                    <a:pt x="12" y="81"/>
                    <a:pt x="11" y="86"/>
                  </a:cubicBezTo>
                  <a:cubicBezTo>
                    <a:pt x="14" y="86"/>
                    <a:pt x="15" y="82"/>
                    <a:pt x="19" y="83"/>
                  </a:cubicBezTo>
                  <a:cubicBezTo>
                    <a:pt x="19" y="83"/>
                    <a:pt x="19" y="83"/>
                    <a:pt x="19" y="84"/>
                  </a:cubicBezTo>
                  <a:cubicBezTo>
                    <a:pt x="22" y="85"/>
                    <a:pt x="25" y="81"/>
                    <a:pt x="28" y="83"/>
                  </a:cubicBezTo>
                  <a:cubicBezTo>
                    <a:pt x="29" y="83"/>
                    <a:pt x="28" y="84"/>
                    <a:pt x="29" y="85"/>
                  </a:cubicBezTo>
                  <a:cubicBezTo>
                    <a:pt x="30" y="85"/>
                    <a:pt x="31" y="84"/>
                    <a:pt x="32" y="85"/>
                  </a:cubicBezTo>
                  <a:cubicBezTo>
                    <a:pt x="33" y="85"/>
                    <a:pt x="35" y="85"/>
                    <a:pt x="37" y="85"/>
                  </a:cubicBezTo>
                  <a:cubicBezTo>
                    <a:pt x="37" y="87"/>
                    <a:pt x="39" y="89"/>
                    <a:pt x="40" y="91"/>
                  </a:cubicBezTo>
                  <a:cubicBezTo>
                    <a:pt x="41" y="93"/>
                    <a:pt x="40" y="95"/>
                    <a:pt x="41" y="97"/>
                  </a:cubicBezTo>
                  <a:cubicBezTo>
                    <a:pt x="42" y="101"/>
                    <a:pt x="43" y="98"/>
                    <a:pt x="46" y="100"/>
                  </a:cubicBezTo>
                  <a:cubicBezTo>
                    <a:pt x="48" y="102"/>
                    <a:pt x="46" y="105"/>
                    <a:pt x="50" y="104"/>
                  </a:cubicBezTo>
                  <a:cubicBezTo>
                    <a:pt x="51" y="107"/>
                    <a:pt x="55" y="106"/>
                    <a:pt x="57" y="107"/>
                  </a:cubicBezTo>
                  <a:cubicBezTo>
                    <a:pt x="58" y="108"/>
                    <a:pt x="59" y="110"/>
                    <a:pt x="61" y="111"/>
                  </a:cubicBezTo>
                  <a:cubicBezTo>
                    <a:pt x="62" y="112"/>
                    <a:pt x="63" y="112"/>
                    <a:pt x="65" y="112"/>
                  </a:cubicBezTo>
                  <a:cubicBezTo>
                    <a:pt x="71" y="114"/>
                    <a:pt x="76" y="111"/>
                    <a:pt x="81" y="115"/>
                  </a:cubicBezTo>
                  <a:cubicBezTo>
                    <a:pt x="81" y="116"/>
                    <a:pt x="81" y="117"/>
                    <a:pt x="81" y="118"/>
                  </a:cubicBezTo>
                  <a:cubicBezTo>
                    <a:pt x="80" y="119"/>
                    <a:pt x="79" y="120"/>
                    <a:pt x="79" y="121"/>
                  </a:cubicBezTo>
                  <a:cubicBezTo>
                    <a:pt x="74" y="121"/>
                    <a:pt x="72" y="134"/>
                    <a:pt x="77" y="136"/>
                  </a:cubicBezTo>
                  <a:cubicBezTo>
                    <a:pt x="78" y="136"/>
                    <a:pt x="80" y="135"/>
                    <a:pt x="81" y="136"/>
                  </a:cubicBezTo>
                  <a:cubicBezTo>
                    <a:pt x="83" y="137"/>
                    <a:pt x="83" y="139"/>
                    <a:pt x="85" y="140"/>
                  </a:cubicBezTo>
                  <a:cubicBezTo>
                    <a:pt x="87" y="141"/>
                    <a:pt x="90" y="142"/>
                    <a:pt x="92" y="145"/>
                  </a:cubicBezTo>
                  <a:cubicBezTo>
                    <a:pt x="95" y="146"/>
                    <a:pt x="98" y="144"/>
                    <a:pt x="100" y="147"/>
                  </a:cubicBezTo>
                  <a:cubicBezTo>
                    <a:pt x="101" y="150"/>
                    <a:pt x="99" y="154"/>
                    <a:pt x="97" y="156"/>
                  </a:cubicBezTo>
                  <a:cubicBezTo>
                    <a:pt x="97" y="157"/>
                    <a:pt x="96" y="158"/>
                    <a:pt x="96" y="160"/>
                  </a:cubicBezTo>
                  <a:cubicBezTo>
                    <a:pt x="95" y="161"/>
                    <a:pt x="96" y="163"/>
                    <a:pt x="95" y="165"/>
                  </a:cubicBezTo>
                  <a:cubicBezTo>
                    <a:pt x="94" y="166"/>
                    <a:pt x="92" y="166"/>
                    <a:pt x="91" y="166"/>
                  </a:cubicBezTo>
                  <a:cubicBezTo>
                    <a:pt x="90" y="167"/>
                    <a:pt x="89" y="169"/>
                    <a:pt x="89" y="170"/>
                  </a:cubicBezTo>
                  <a:cubicBezTo>
                    <a:pt x="87" y="170"/>
                    <a:pt x="85" y="170"/>
                    <a:pt x="83" y="170"/>
                  </a:cubicBezTo>
                  <a:cubicBezTo>
                    <a:pt x="81" y="170"/>
                    <a:pt x="81" y="170"/>
                    <a:pt x="79" y="170"/>
                  </a:cubicBezTo>
                  <a:cubicBezTo>
                    <a:pt x="78" y="171"/>
                    <a:pt x="77" y="172"/>
                    <a:pt x="77" y="172"/>
                  </a:cubicBezTo>
                  <a:cubicBezTo>
                    <a:pt x="75" y="173"/>
                    <a:pt x="71" y="172"/>
                    <a:pt x="70" y="174"/>
                  </a:cubicBezTo>
                  <a:cubicBezTo>
                    <a:pt x="69" y="175"/>
                    <a:pt x="70" y="179"/>
                    <a:pt x="70" y="180"/>
                  </a:cubicBezTo>
                  <a:cubicBezTo>
                    <a:pt x="70" y="183"/>
                    <a:pt x="69" y="184"/>
                    <a:pt x="68" y="187"/>
                  </a:cubicBezTo>
                  <a:cubicBezTo>
                    <a:pt x="66" y="190"/>
                    <a:pt x="67" y="189"/>
                    <a:pt x="64" y="189"/>
                  </a:cubicBezTo>
                  <a:cubicBezTo>
                    <a:pt x="61" y="189"/>
                    <a:pt x="53" y="187"/>
                    <a:pt x="51" y="189"/>
                  </a:cubicBezTo>
                  <a:cubicBezTo>
                    <a:pt x="50" y="190"/>
                    <a:pt x="50" y="194"/>
                    <a:pt x="50" y="195"/>
                  </a:cubicBezTo>
                  <a:cubicBezTo>
                    <a:pt x="50" y="198"/>
                    <a:pt x="47" y="204"/>
                    <a:pt x="49" y="205"/>
                  </a:cubicBezTo>
                  <a:cubicBezTo>
                    <a:pt x="50" y="209"/>
                    <a:pt x="49" y="213"/>
                    <a:pt x="51" y="217"/>
                  </a:cubicBezTo>
                  <a:cubicBezTo>
                    <a:pt x="51" y="217"/>
                    <a:pt x="52" y="217"/>
                    <a:pt x="52" y="217"/>
                  </a:cubicBezTo>
                  <a:cubicBezTo>
                    <a:pt x="52" y="225"/>
                    <a:pt x="52" y="232"/>
                    <a:pt x="54" y="239"/>
                  </a:cubicBezTo>
                  <a:cubicBezTo>
                    <a:pt x="55" y="242"/>
                    <a:pt x="56" y="245"/>
                    <a:pt x="56" y="248"/>
                  </a:cubicBezTo>
                  <a:cubicBezTo>
                    <a:pt x="56" y="250"/>
                    <a:pt x="54" y="251"/>
                    <a:pt x="55" y="253"/>
                  </a:cubicBezTo>
                  <a:cubicBezTo>
                    <a:pt x="55" y="253"/>
                    <a:pt x="56" y="253"/>
                    <a:pt x="56" y="255"/>
                  </a:cubicBezTo>
                  <a:cubicBezTo>
                    <a:pt x="56" y="255"/>
                    <a:pt x="56" y="256"/>
                    <a:pt x="56" y="257"/>
                  </a:cubicBezTo>
                  <a:cubicBezTo>
                    <a:pt x="56" y="261"/>
                    <a:pt x="54" y="264"/>
                    <a:pt x="54" y="267"/>
                  </a:cubicBezTo>
                  <a:cubicBezTo>
                    <a:pt x="54" y="268"/>
                    <a:pt x="55" y="271"/>
                    <a:pt x="55" y="272"/>
                  </a:cubicBezTo>
                  <a:cubicBezTo>
                    <a:pt x="56" y="274"/>
                    <a:pt x="56" y="277"/>
                    <a:pt x="56" y="279"/>
                  </a:cubicBezTo>
                  <a:cubicBezTo>
                    <a:pt x="56" y="281"/>
                    <a:pt x="56" y="283"/>
                    <a:pt x="56" y="284"/>
                  </a:cubicBezTo>
                  <a:cubicBezTo>
                    <a:pt x="55" y="286"/>
                    <a:pt x="53" y="287"/>
                    <a:pt x="53" y="289"/>
                  </a:cubicBezTo>
                  <a:cubicBezTo>
                    <a:pt x="52" y="291"/>
                    <a:pt x="54" y="291"/>
                    <a:pt x="54" y="292"/>
                  </a:cubicBezTo>
                  <a:cubicBezTo>
                    <a:pt x="55" y="294"/>
                    <a:pt x="54" y="296"/>
                    <a:pt x="54" y="298"/>
                  </a:cubicBezTo>
                  <a:cubicBezTo>
                    <a:pt x="55" y="298"/>
                    <a:pt x="55" y="298"/>
                    <a:pt x="55" y="298"/>
                  </a:cubicBezTo>
                  <a:cubicBezTo>
                    <a:pt x="55" y="301"/>
                    <a:pt x="55" y="304"/>
                    <a:pt x="54" y="306"/>
                  </a:cubicBezTo>
                  <a:cubicBezTo>
                    <a:pt x="59" y="307"/>
                    <a:pt x="64" y="308"/>
                    <a:pt x="63" y="314"/>
                  </a:cubicBezTo>
                  <a:cubicBezTo>
                    <a:pt x="68" y="314"/>
                    <a:pt x="83" y="314"/>
                    <a:pt x="84" y="321"/>
                  </a:cubicBezTo>
                  <a:cubicBezTo>
                    <a:pt x="86" y="322"/>
                    <a:pt x="87" y="324"/>
                    <a:pt x="89" y="326"/>
                  </a:cubicBezTo>
                  <a:cubicBezTo>
                    <a:pt x="91" y="327"/>
                    <a:pt x="93" y="326"/>
                    <a:pt x="95" y="327"/>
                  </a:cubicBezTo>
                  <a:cubicBezTo>
                    <a:pt x="99" y="329"/>
                    <a:pt x="96" y="338"/>
                    <a:pt x="103" y="336"/>
                  </a:cubicBezTo>
                  <a:cubicBezTo>
                    <a:pt x="104" y="336"/>
                    <a:pt x="104" y="335"/>
                    <a:pt x="104" y="335"/>
                  </a:cubicBezTo>
                  <a:cubicBezTo>
                    <a:pt x="110" y="334"/>
                    <a:pt x="113" y="338"/>
                    <a:pt x="119" y="337"/>
                  </a:cubicBezTo>
                  <a:cubicBezTo>
                    <a:pt x="119" y="336"/>
                    <a:pt x="119" y="334"/>
                    <a:pt x="119" y="333"/>
                  </a:cubicBezTo>
                  <a:cubicBezTo>
                    <a:pt x="121" y="332"/>
                    <a:pt x="122" y="331"/>
                    <a:pt x="124" y="331"/>
                  </a:cubicBezTo>
                  <a:cubicBezTo>
                    <a:pt x="125" y="336"/>
                    <a:pt x="122" y="338"/>
                    <a:pt x="122" y="342"/>
                  </a:cubicBezTo>
                  <a:cubicBezTo>
                    <a:pt x="123" y="342"/>
                    <a:pt x="123" y="342"/>
                    <a:pt x="123" y="342"/>
                  </a:cubicBezTo>
                  <a:cubicBezTo>
                    <a:pt x="123" y="345"/>
                    <a:pt x="124" y="347"/>
                    <a:pt x="122" y="349"/>
                  </a:cubicBezTo>
                  <a:cubicBezTo>
                    <a:pt x="122" y="350"/>
                    <a:pt x="117" y="353"/>
                    <a:pt x="121" y="354"/>
                  </a:cubicBezTo>
                  <a:cubicBezTo>
                    <a:pt x="121" y="356"/>
                    <a:pt x="121" y="358"/>
                    <a:pt x="122" y="360"/>
                  </a:cubicBezTo>
                  <a:cubicBezTo>
                    <a:pt x="125" y="356"/>
                    <a:pt x="132" y="357"/>
                    <a:pt x="137" y="358"/>
                  </a:cubicBezTo>
                  <a:cubicBezTo>
                    <a:pt x="137" y="359"/>
                    <a:pt x="137" y="361"/>
                    <a:pt x="138" y="362"/>
                  </a:cubicBezTo>
                  <a:cubicBezTo>
                    <a:pt x="139" y="363"/>
                    <a:pt x="139" y="363"/>
                    <a:pt x="140" y="363"/>
                  </a:cubicBezTo>
                  <a:cubicBezTo>
                    <a:pt x="140" y="363"/>
                    <a:pt x="140" y="363"/>
                    <a:pt x="140" y="363"/>
                  </a:cubicBezTo>
                  <a:cubicBezTo>
                    <a:pt x="141" y="364"/>
                    <a:pt x="143" y="364"/>
                    <a:pt x="144" y="363"/>
                  </a:cubicBezTo>
                  <a:cubicBezTo>
                    <a:pt x="144" y="362"/>
                    <a:pt x="145" y="361"/>
                    <a:pt x="146" y="361"/>
                  </a:cubicBezTo>
                  <a:cubicBezTo>
                    <a:pt x="146" y="361"/>
                    <a:pt x="146" y="361"/>
                    <a:pt x="146" y="360"/>
                  </a:cubicBezTo>
                  <a:cubicBezTo>
                    <a:pt x="148" y="360"/>
                    <a:pt x="149" y="360"/>
                    <a:pt x="151" y="360"/>
                  </a:cubicBezTo>
                  <a:cubicBezTo>
                    <a:pt x="151" y="363"/>
                    <a:pt x="153" y="364"/>
                    <a:pt x="153" y="367"/>
                  </a:cubicBezTo>
                  <a:cubicBezTo>
                    <a:pt x="155" y="367"/>
                    <a:pt x="157" y="366"/>
                    <a:pt x="159" y="367"/>
                  </a:cubicBezTo>
                  <a:cubicBezTo>
                    <a:pt x="162" y="368"/>
                    <a:pt x="166" y="372"/>
                    <a:pt x="167" y="374"/>
                  </a:cubicBezTo>
                  <a:cubicBezTo>
                    <a:pt x="167" y="376"/>
                    <a:pt x="167" y="377"/>
                    <a:pt x="167" y="379"/>
                  </a:cubicBezTo>
                  <a:cubicBezTo>
                    <a:pt x="167" y="379"/>
                    <a:pt x="167" y="379"/>
                    <a:pt x="167" y="379"/>
                  </a:cubicBezTo>
                  <a:cubicBezTo>
                    <a:pt x="170" y="380"/>
                    <a:pt x="172" y="381"/>
                    <a:pt x="175" y="381"/>
                  </a:cubicBezTo>
                  <a:close/>
                </a:path>
              </a:pathLst>
            </a:custGeom>
            <a:solidFill>
              <a:schemeClr val="accent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9" name="Freeform 38"/>
            <p:cNvSpPr>
              <a:spLocks/>
            </p:cNvSpPr>
            <p:nvPr/>
          </p:nvSpPr>
          <p:spPr bwMode="auto">
            <a:xfrm>
              <a:off x="4303998" y="2861526"/>
              <a:ext cx="977440" cy="695594"/>
            </a:xfrm>
            <a:custGeom>
              <a:avLst/>
              <a:gdLst>
                <a:gd name="T0" fmla="*/ 197 w 450"/>
                <a:gd name="T1" fmla="*/ 312 h 320"/>
                <a:gd name="T2" fmla="*/ 215 w 450"/>
                <a:gd name="T3" fmla="*/ 310 h 320"/>
                <a:gd name="T4" fmla="*/ 227 w 450"/>
                <a:gd name="T5" fmla="*/ 290 h 320"/>
                <a:gd name="T6" fmla="*/ 245 w 450"/>
                <a:gd name="T7" fmla="*/ 289 h 320"/>
                <a:gd name="T8" fmla="*/ 253 w 450"/>
                <a:gd name="T9" fmla="*/ 280 h 320"/>
                <a:gd name="T10" fmla="*/ 263 w 450"/>
                <a:gd name="T11" fmla="*/ 245 h 320"/>
                <a:gd name="T12" fmla="*/ 273 w 450"/>
                <a:gd name="T13" fmla="*/ 229 h 320"/>
                <a:gd name="T14" fmla="*/ 278 w 450"/>
                <a:gd name="T15" fmla="*/ 225 h 320"/>
                <a:gd name="T16" fmla="*/ 268 w 450"/>
                <a:gd name="T17" fmla="*/ 203 h 320"/>
                <a:gd name="T18" fmla="*/ 292 w 450"/>
                <a:gd name="T19" fmla="*/ 180 h 320"/>
                <a:gd name="T20" fmla="*/ 304 w 450"/>
                <a:gd name="T21" fmla="*/ 181 h 320"/>
                <a:gd name="T22" fmla="*/ 319 w 450"/>
                <a:gd name="T23" fmla="*/ 143 h 320"/>
                <a:gd name="T24" fmla="*/ 333 w 450"/>
                <a:gd name="T25" fmla="*/ 130 h 320"/>
                <a:gd name="T26" fmla="*/ 343 w 450"/>
                <a:gd name="T27" fmla="*/ 119 h 320"/>
                <a:gd name="T28" fmla="*/ 374 w 450"/>
                <a:gd name="T29" fmla="*/ 91 h 320"/>
                <a:gd name="T30" fmla="*/ 392 w 450"/>
                <a:gd name="T31" fmla="*/ 82 h 320"/>
                <a:gd name="T32" fmla="*/ 402 w 450"/>
                <a:gd name="T33" fmla="*/ 76 h 320"/>
                <a:gd name="T34" fmla="*/ 418 w 450"/>
                <a:gd name="T35" fmla="*/ 59 h 320"/>
                <a:gd name="T36" fmla="*/ 449 w 450"/>
                <a:gd name="T37" fmla="*/ 49 h 320"/>
                <a:gd name="T38" fmla="*/ 438 w 450"/>
                <a:gd name="T39" fmla="*/ 40 h 320"/>
                <a:gd name="T40" fmla="*/ 436 w 450"/>
                <a:gd name="T41" fmla="*/ 11 h 320"/>
                <a:gd name="T42" fmla="*/ 424 w 450"/>
                <a:gd name="T43" fmla="*/ 4 h 320"/>
                <a:gd name="T44" fmla="*/ 402 w 450"/>
                <a:gd name="T45" fmla="*/ 12 h 320"/>
                <a:gd name="T46" fmla="*/ 390 w 450"/>
                <a:gd name="T47" fmla="*/ 17 h 320"/>
                <a:gd name="T48" fmla="*/ 376 w 450"/>
                <a:gd name="T49" fmla="*/ 23 h 320"/>
                <a:gd name="T50" fmla="*/ 366 w 450"/>
                <a:gd name="T51" fmla="*/ 28 h 320"/>
                <a:gd name="T52" fmla="*/ 359 w 450"/>
                <a:gd name="T53" fmla="*/ 32 h 320"/>
                <a:gd name="T54" fmla="*/ 337 w 450"/>
                <a:gd name="T55" fmla="*/ 41 h 320"/>
                <a:gd name="T56" fmla="*/ 319 w 450"/>
                <a:gd name="T57" fmla="*/ 41 h 320"/>
                <a:gd name="T58" fmla="*/ 318 w 450"/>
                <a:gd name="T59" fmla="*/ 56 h 320"/>
                <a:gd name="T60" fmla="*/ 306 w 450"/>
                <a:gd name="T61" fmla="*/ 67 h 320"/>
                <a:gd name="T62" fmla="*/ 294 w 450"/>
                <a:gd name="T63" fmla="*/ 87 h 320"/>
                <a:gd name="T64" fmla="*/ 276 w 450"/>
                <a:gd name="T65" fmla="*/ 94 h 320"/>
                <a:gd name="T66" fmla="*/ 248 w 450"/>
                <a:gd name="T67" fmla="*/ 101 h 320"/>
                <a:gd name="T68" fmla="*/ 215 w 450"/>
                <a:gd name="T69" fmla="*/ 97 h 320"/>
                <a:gd name="T70" fmla="*/ 195 w 450"/>
                <a:gd name="T71" fmla="*/ 104 h 320"/>
                <a:gd name="T72" fmla="*/ 171 w 450"/>
                <a:gd name="T73" fmla="*/ 108 h 320"/>
                <a:gd name="T74" fmla="*/ 163 w 450"/>
                <a:gd name="T75" fmla="*/ 114 h 320"/>
                <a:gd name="T76" fmla="*/ 137 w 450"/>
                <a:gd name="T77" fmla="*/ 115 h 320"/>
                <a:gd name="T78" fmla="*/ 126 w 450"/>
                <a:gd name="T79" fmla="*/ 116 h 320"/>
                <a:gd name="T80" fmla="*/ 88 w 450"/>
                <a:gd name="T81" fmla="*/ 117 h 320"/>
                <a:gd name="T82" fmla="*/ 48 w 450"/>
                <a:gd name="T83" fmla="*/ 107 h 320"/>
                <a:gd name="T84" fmla="*/ 17 w 450"/>
                <a:gd name="T85" fmla="*/ 122 h 320"/>
                <a:gd name="T86" fmla="*/ 14 w 450"/>
                <a:gd name="T87" fmla="*/ 153 h 320"/>
                <a:gd name="T88" fmla="*/ 2 w 450"/>
                <a:gd name="T89" fmla="*/ 167 h 320"/>
                <a:gd name="T90" fmla="*/ 16 w 450"/>
                <a:gd name="T91" fmla="*/ 204 h 320"/>
                <a:gd name="T92" fmla="*/ 19 w 450"/>
                <a:gd name="T93" fmla="*/ 204 h 320"/>
                <a:gd name="T94" fmla="*/ 47 w 450"/>
                <a:gd name="T95" fmla="*/ 186 h 320"/>
                <a:gd name="T96" fmla="*/ 79 w 450"/>
                <a:gd name="T97" fmla="*/ 189 h 320"/>
                <a:gd name="T98" fmla="*/ 108 w 450"/>
                <a:gd name="T99" fmla="*/ 197 h 320"/>
                <a:gd name="T100" fmla="*/ 122 w 450"/>
                <a:gd name="T101" fmla="*/ 204 h 320"/>
                <a:gd name="T102" fmla="*/ 138 w 450"/>
                <a:gd name="T103" fmla="*/ 187 h 320"/>
                <a:gd name="T104" fmla="*/ 157 w 450"/>
                <a:gd name="T105" fmla="*/ 182 h 320"/>
                <a:gd name="T106" fmla="*/ 193 w 450"/>
                <a:gd name="T107" fmla="*/ 175 h 320"/>
                <a:gd name="T108" fmla="*/ 187 w 450"/>
                <a:gd name="T109" fmla="*/ 202 h 320"/>
                <a:gd name="T110" fmla="*/ 223 w 450"/>
                <a:gd name="T111" fmla="*/ 206 h 320"/>
                <a:gd name="T112" fmla="*/ 227 w 450"/>
                <a:gd name="T113" fmla="*/ 237 h 320"/>
                <a:gd name="T114" fmla="*/ 216 w 450"/>
                <a:gd name="T115" fmla="*/ 259 h 320"/>
                <a:gd name="T116" fmla="*/ 198 w 450"/>
                <a:gd name="T117" fmla="*/ 279 h 320"/>
                <a:gd name="T118" fmla="*/ 190 w 450"/>
                <a:gd name="T119" fmla="*/ 299 h 3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50" h="320">
                  <a:moveTo>
                    <a:pt x="190" y="312"/>
                  </a:moveTo>
                  <a:cubicBezTo>
                    <a:pt x="190" y="313"/>
                    <a:pt x="193" y="312"/>
                    <a:pt x="197" y="312"/>
                  </a:cubicBezTo>
                  <a:cubicBezTo>
                    <a:pt x="197" y="311"/>
                    <a:pt x="197" y="310"/>
                    <a:pt x="197" y="309"/>
                  </a:cubicBezTo>
                  <a:cubicBezTo>
                    <a:pt x="197" y="310"/>
                    <a:pt x="197" y="311"/>
                    <a:pt x="197" y="312"/>
                  </a:cubicBezTo>
                  <a:cubicBezTo>
                    <a:pt x="201" y="311"/>
                    <a:pt x="205" y="311"/>
                    <a:pt x="206" y="311"/>
                  </a:cubicBezTo>
                  <a:cubicBezTo>
                    <a:pt x="206" y="314"/>
                    <a:pt x="205" y="317"/>
                    <a:pt x="205" y="320"/>
                  </a:cubicBezTo>
                  <a:cubicBezTo>
                    <a:pt x="208" y="320"/>
                    <a:pt x="211" y="319"/>
                    <a:pt x="213" y="317"/>
                  </a:cubicBezTo>
                  <a:cubicBezTo>
                    <a:pt x="215" y="315"/>
                    <a:pt x="215" y="313"/>
                    <a:pt x="215" y="310"/>
                  </a:cubicBezTo>
                  <a:cubicBezTo>
                    <a:pt x="217" y="310"/>
                    <a:pt x="218" y="310"/>
                    <a:pt x="220" y="310"/>
                  </a:cubicBezTo>
                  <a:cubicBezTo>
                    <a:pt x="220" y="308"/>
                    <a:pt x="219" y="306"/>
                    <a:pt x="220" y="305"/>
                  </a:cubicBezTo>
                  <a:cubicBezTo>
                    <a:pt x="221" y="303"/>
                    <a:pt x="223" y="303"/>
                    <a:pt x="224" y="301"/>
                  </a:cubicBezTo>
                  <a:cubicBezTo>
                    <a:pt x="227" y="299"/>
                    <a:pt x="226" y="294"/>
                    <a:pt x="227" y="290"/>
                  </a:cubicBezTo>
                  <a:cubicBezTo>
                    <a:pt x="228" y="294"/>
                    <a:pt x="233" y="296"/>
                    <a:pt x="234" y="300"/>
                  </a:cubicBezTo>
                  <a:cubicBezTo>
                    <a:pt x="237" y="300"/>
                    <a:pt x="239" y="297"/>
                    <a:pt x="241" y="296"/>
                  </a:cubicBezTo>
                  <a:cubicBezTo>
                    <a:pt x="243" y="296"/>
                    <a:pt x="246" y="297"/>
                    <a:pt x="248" y="297"/>
                  </a:cubicBezTo>
                  <a:cubicBezTo>
                    <a:pt x="247" y="294"/>
                    <a:pt x="245" y="291"/>
                    <a:pt x="245" y="289"/>
                  </a:cubicBezTo>
                  <a:cubicBezTo>
                    <a:pt x="245" y="291"/>
                    <a:pt x="247" y="294"/>
                    <a:pt x="248" y="297"/>
                  </a:cubicBezTo>
                  <a:cubicBezTo>
                    <a:pt x="248" y="297"/>
                    <a:pt x="249" y="297"/>
                    <a:pt x="249" y="297"/>
                  </a:cubicBezTo>
                  <a:cubicBezTo>
                    <a:pt x="249" y="293"/>
                    <a:pt x="249" y="291"/>
                    <a:pt x="251" y="289"/>
                  </a:cubicBezTo>
                  <a:cubicBezTo>
                    <a:pt x="252" y="286"/>
                    <a:pt x="253" y="284"/>
                    <a:pt x="253" y="280"/>
                  </a:cubicBezTo>
                  <a:cubicBezTo>
                    <a:pt x="253" y="274"/>
                    <a:pt x="253" y="269"/>
                    <a:pt x="254" y="263"/>
                  </a:cubicBezTo>
                  <a:cubicBezTo>
                    <a:pt x="256" y="263"/>
                    <a:pt x="259" y="263"/>
                    <a:pt x="261" y="263"/>
                  </a:cubicBezTo>
                  <a:cubicBezTo>
                    <a:pt x="263" y="261"/>
                    <a:pt x="262" y="258"/>
                    <a:pt x="263" y="255"/>
                  </a:cubicBezTo>
                  <a:cubicBezTo>
                    <a:pt x="264" y="251"/>
                    <a:pt x="265" y="249"/>
                    <a:pt x="263" y="245"/>
                  </a:cubicBezTo>
                  <a:cubicBezTo>
                    <a:pt x="264" y="245"/>
                    <a:pt x="265" y="245"/>
                    <a:pt x="267" y="245"/>
                  </a:cubicBezTo>
                  <a:cubicBezTo>
                    <a:pt x="268" y="243"/>
                    <a:pt x="268" y="241"/>
                    <a:pt x="269" y="239"/>
                  </a:cubicBezTo>
                  <a:cubicBezTo>
                    <a:pt x="269" y="238"/>
                    <a:pt x="269" y="234"/>
                    <a:pt x="269" y="233"/>
                  </a:cubicBezTo>
                  <a:cubicBezTo>
                    <a:pt x="270" y="232"/>
                    <a:pt x="273" y="229"/>
                    <a:pt x="273" y="229"/>
                  </a:cubicBezTo>
                  <a:cubicBezTo>
                    <a:pt x="275" y="227"/>
                    <a:pt x="276" y="225"/>
                    <a:pt x="279" y="226"/>
                  </a:cubicBezTo>
                  <a:cubicBezTo>
                    <a:pt x="279" y="225"/>
                    <a:pt x="278" y="225"/>
                    <a:pt x="278" y="225"/>
                  </a:cubicBezTo>
                  <a:cubicBezTo>
                    <a:pt x="275" y="224"/>
                    <a:pt x="272" y="224"/>
                    <a:pt x="271" y="224"/>
                  </a:cubicBezTo>
                  <a:cubicBezTo>
                    <a:pt x="272" y="224"/>
                    <a:pt x="275" y="224"/>
                    <a:pt x="278" y="225"/>
                  </a:cubicBezTo>
                  <a:cubicBezTo>
                    <a:pt x="277" y="222"/>
                    <a:pt x="277" y="219"/>
                    <a:pt x="278" y="216"/>
                  </a:cubicBezTo>
                  <a:cubicBezTo>
                    <a:pt x="278" y="209"/>
                    <a:pt x="275" y="213"/>
                    <a:pt x="271" y="210"/>
                  </a:cubicBezTo>
                  <a:cubicBezTo>
                    <a:pt x="271" y="210"/>
                    <a:pt x="269" y="207"/>
                    <a:pt x="269" y="206"/>
                  </a:cubicBezTo>
                  <a:cubicBezTo>
                    <a:pt x="268" y="204"/>
                    <a:pt x="267" y="206"/>
                    <a:pt x="268" y="203"/>
                  </a:cubicBezTo>
                  <a:cubicBezTo>
                    <a:pt x="269" y="202"/>
                    <a:pt x="274" y="200"/>
                    <a:pt x="276" y="199"/>
                  </a:cubicBezTo>
                  <a:cubicBezTo>
                    <a:pt x="276" y="196"/>
                    <a:pt x="279" y="197"/>
                    <a:pt x="280" y="195"/>
                  </a:cubicBezTo>
                  <a:cubicBezTo>
                    <a:pt x="280" y="192"/>
                    <a:pt x="279" y="191"/>
                    <a:pt x="281" y="188"/>
                  </a:cubicBezTo>
                  <a:cubicBezTo>
                    <a:pt x="284" y="184"/>
                    <a:pt x="290" y="185"/>
                    <a:pt x="292" y="180"/>
                  </a:cubicBezTo>
                  <a:cubicBezTo>
                    <a:pt x="290" y="179"/>
                    <a:pt x="289" y="177"/>
                    <a:pt x="290" y="175"/>
                  </a:cubicBezTo>
                  <a:cubicBezTo>
                    <a:pt x="293" y="174"/>
                    <a:pt x="295" y="174"/>
                    <a:pt x="298" y="172"/>
                  </a:cubicBezTo>
                  <a:cubicBezTo>
                    <a:pt x="296" y="173"/>
                    <a:pt x="297" y="177"/>
                    <a:pt x="298" y="178"/>
                  </a:cubicBezTo>
                  <a:cubicBezTo>
                    <a:pt x="300" y="181"/>
                    <a:pt x="301" y="181"/>
                    <a:pt x="304" y="181"/>
                  </a:cubicBezTo>
                  <a:cubicBezTo>
                    <a:pt x="310" y="180"/>
                    <a:pt x="313" y="175"/>
                    <a:pt x="311" y="169"/>
                  </a:cubicBezTo>
                  <a:cubicBezTo>
                    <a:pt x="310" y="165"/>
                    <a:pt x="310" y="165"/>
                    <a:pt x="313" y="162"/>
                  </a:cubicBezTo>
                  <a:cubicBezTo>
                    <a:pt x="317" y="158"/>
                    <a:pt x="314" y="159"/>
                    <a:pt x="312" y="155"/>
                  </a:cubicBezTo>
                  <a:cubicBezTo>
                    <a:pt x="312" y="155"/>
                    <a:pt x="319" y="143"/>
                    <a:pt x="319" y="143"/>
                  </a:cubicBezTo>
                  <a:cubicBezTo>
                    <a:pt x="321" y="141"/>
                    <a:pt x="323" y="141"/>
                    <a:pt x="325" y="139"/>
                  </a:cubicBezTo>
                  <a:cubicBezTo>
                    <a:pt x="327" y="135"/>
                    <a:pt x="326" y="129"/>
                    <a:pt x="329" y="125"/>
                  </a:cubicBezTo>
                  <a:cubicBezTo>
                    <a:pt x="330" y="124"/>
                    <a:pt x="332" y="124"/>
                    <a:pt x="333" y="124"/>
                  </a:cubicBezTo>
                  <a:cubicBezTo>
                    <a:pt x="334" y="126"/>
                    <a:pt x="333" y="128"/>
                    <a:pt x="333" y="130"/>
                  </a:cubicBezTo>
                  <a:cubicBezTo>
                    <a:pt x="334" y="131"/>
                    <a:pt x="335" y="131"/>
                    <a:pt x="336" y="131"/>
                  </a:cubicBezTo>
                  <a:cubicBezTo>
                    <a:pt x="337" y="131"/>
                    <a:pt x="337" y="130"/>
                    <a:pt x="338" y="130"/>
                  </a:cubicBezTo>
                  <a:cubicBezTo>
                    <a:pt x="339" y="128"/>
                    <a:pt x="342" y="127"/>
                    <a:pt x="342" y="125"/>
                  </a:cubicBezTo>
                  <a:cubicBezTo>
                    <a:pt x="343" y="123"/>
                    <a:pt x="343" y="121"/>
                    <a:pt x="343" y="119"/>
                  </a:cubicBezTo>
                  <a:cubicBezTo>
                    <a:pt x="347" y="111"/>
                    <a:pt x="356" y="109"/>
                    <a:pt x="363" y="105"/>
                  </a:cubicBezTo>
                  <a:cubicBezTo>
                    <a:pt x="365" y="104"/>
                    <a:pt x="367" y="102"/>
                    <a:pt x="368" y="101"/>
                  </a:cubicBezTo>
                  <a:cubicBezTo>
                    <a:pt x="369" y="99"/>
                    <a:pt x="371" y="96"/>
                    <a:pt x="373" y="96"/>
                  </a:cubicBezTo>
                  <a:cubicBezTo>
                    <a:pt x="373" y="94"/>
                    <a:pt x="373" y="92"/>
                    <a:pt x="374" y="91"/>
                  </a:cubicBezTo>
                  <a:cubicBezTo>
                    <a:pt x="376" y="89"/>
                    <a:pt x="379" y="89"/>
                    <a:pt x="380" y="89"/>
                  </a:cubicBezTo>
                  <a:cubicBezTo>
                    <a:pt x="382" y="88"/>
                    <a:pt x="383" y="89"/>
                    <a:pt x="384" y="88"/>
                  </a:cubicBezTo>
                  <a:cubicBezTo>
                    <a:pt x="386" y="88"/>
                    <a:pt x="387" y="86"/>
                    <a:pt x="388" y="85"/>
                  </a:cubicBezTo>
                  <a:cubicBezTo>
                    <a:pt x="389" y="84"/>
                    <a:pt x="391" y="83"/>
                    <a:pt x="392" y="82"/>
                  </a:cubicBezTo>
                  <a:cubicBezTo>
                    <a:pt x="393" y="81"/>
                    <a:pt x="393" y="80"/>
                    <a:pt x="395" y="79"/>
                  </a:cubicBezTo>
                  <a:cubicBezTo>
                    <a:pt x="397" y="79"/>
                    <a:pt x="398" y="79"/>
                    <a:pt x="400" y="79"/>
                  </a:cubicBezTo>
                  <a:cubicBezTo>
                    <a:pt x="401" y="78"/>
                    <a:pt x="402" y="77"/>
                    <a:pt x="403" y="76"/>
                  </a:cubicBezTo>
                  <a:cubicBezTo>
                    <a:pt x="402" y="77"/>
                    <a:pt x="402" y="77"/>
                    <a:pt x="402" y="76"/>
                  </a:cubicBezTo>
                  <a:cubicBezTo>
                    <a:pt x="403" y="76"/>
                    <a:pt x="406" y="73"/>
                    <a:pt x="407" y="72"/>
                  </a:cubicBezTo>
                  <a:cubicBezTo>
                    <a:pt x="408" y="71"/>
                    <a:pt x="412" y="70"/>
                    <a:pt x="412" y="69"/>
                  </a:cubicBezTo>
                  <a:cubicBezTo>
                    <a:pt x="413" y="68"/>
                    <a:pt x="412" y="65"/>
                    <a:pt x="413" y="63"/>
                  </a:cubicBezTo>
                  <a:cubicBezTo>
                    <a:pt x="414" y="60"/>
                    <a:pt x="415" y="60"/>
                    <a:pt x="418" y="59"/>
                  </a:cubicBezTo>
                  <a:cubicBezTo>
                    <a:pt x="419" y="61"/>
                    <a:pt x="426" y="62"/>
                    <a:pt x="428" y="61"/>
                  </a:cubicBezTo>
                  <a:cubicBezTo>
                    <a:pt x="430" y="61"/>
                    <a:pt x="431" y="60"/>
                    <a:pt x="433" y="59"/>
                  </a:cubicBezTo>
                  <a:cubicBezTo>
                    <a:pt x="434" y="58"/>
                    <a:pt x="437" y="58"/>
                    <a:pt x="438" y="57"/>
                  </a:cubicBezTo>
                  <a:cubicBezTo>
                    <a:pt x="443" y="58"/>
                    <a:pt x="448" y="54"/>
                    <a:pt x="449" y="49"/>
                  </a:cubicBezTo>
                  <a:cubicBezTo>
                    <a:pt x="449" y="47"/>
                    <a:pt x="450" y="42"/>
                    <a:pt x="447" y="42"/>
                  </a:cubicBezTo>
                  <a:cubicBezTo>
                    <a:pt x="446" y="43"/>
                    <a:pt x="445" y="45"/>
                    <a:pt x="444" y="46"/>
                  </a:cubicBezTo>
                  <a:cubicBezTo>
                    <a:pt x="443" y="46"/>
                    <a:pt x="441" y="46"/>
                    <a:pt x="440" y="46"/>
                  </a:cubicBezTo>
                  <a:cubicBezTo>
                    <a:pt x="440" y="44"/>
                    <a:pt x="439" y="42"/>
                    <a:pt x="438" y="40"/>
                  </a:cubicBezTo>
                  <a:cubicBezTo>
                    <a:pt x="437" y="38"/>
                    <a:pt x="437" y="37"/>
                    <a:pt x="437" y="34"/>
                  </a:cubicBezTo>
                  <a:cubicBezTo>
                    <a:pt x="432" y="32"/>
                    <a:pt x="432" y="27"/>
                    <a:pt x="432" y="21"/>
                  </a:cubicBezTo>
                  <a:cubicBezTo>
                    <a:pt x="432" y="19"/>
                    <a:pt x="431" y="15"/>
                    <a:pt x="433" y="13"/>
                  </a:cubicBezTo>
                  <a:cubicBezTo>
                    <a:pt x="434" y="13"/>
                    <a:pt x="435" y="12"/>
                    <a:pt x="436" y="11"/>
                  </a:cubicBezTo>
                  <a:cubicBezTo>
                    <a:pt x="437" y="11"/>
                    <a:pt x="438" y="9"/>
                    <a:pt x="439" y="8"/>
                  </a:cubicBezTo>
                  <a:cubicBezTo>
                    <a:pt x="440" y="7"/>
                    <a:pt x="442" y="5"/>
                    <a:pt x="441" y="4"/>
                  </a:cubicBezTo>
                  <a:cubicBezTo>
                    <a:pt x="440" y="0"/>
                    <a:pt x="432" y="2"/>
                    <a:pt x="430" y="3"/>
                  </a:cubicBezTo>
                  <a:cubicBezTo>
                    <a:pt x="428" y="3"/>
                    <a:pt x="426" y="4"/>
                    <a:pt x="424" y="4"/>
                  </a:cubicBezTo>
                  <a:cubicBezTo>
                    <a:pt x="421" y="4"/>
                    <a:pt x="420" y="3"/>
                    <a:pt x="418" y="5"/>
                  </a:cubicBezTo>
                  <a:cubicBezTo>
                    <a:pt x="416" y="7"/>
                    <a:pt x="416" y="7"/>
                    <a:pt x="413" y="8"/>
                  </a:cubicBezTo>
                  <a:cubicBezTo>
                    <a:pt x="411" y="8"/>
                    <a:pt x="410" y="9"/>
                    <a:pt x="408" y="10"/>
                  </a:cubicBezTo>
                  <a:cubicBezTo>
                    <a:pt x="406" y="11"/>
                    <a:pt x="404" y="12"/>
                    <a:pt x="402" y="12"/>
                  </a:cubicBezTo>
                  <a:cubicBezTo>
                    <a:pt x="400" y="12"/>
                    <a:pt x="398" y="12"/>
                    <a:pt x="396" y="13"/>
                  </a:cubicBezTo>
                  <a:cubicBezTo>
                    <a:pt x="395" y="13"/>
                    <a:pt x="396" y="14"/>
                    <a:pt x="395" y="15"/>
                  </a:cubicBezTo>
                  <a:cubicBezTo>
                    <a:pt x="394" y="15"/>
                    <a:pt x="393" y="15"/>
                    <a:pt x="392" y="15"/>
                  </a:cubicBezTo>
                  <a:cubicBezTo>
                    <a:pt x="391" y="15"/>
                    <a:pt x="391" y="16"/>
                    <a:pt x="390" y="17"/>
                  </a:cubicBezTo>
                  <a:cubicBezTo>
                    <a:pt x="389" y="18"/>
                    <a:pt x="389" y="18"/>
                    <a:pt x="387" y="19"/>
                  </a:cubicBezTo>
                  <a:cubicBezTo>
                    <a:pt x="386" y="19"/>
                    <a:pt x="385" y="19"/>
                    <a:pt x="384" y="19"/>
                  </a:cubicBezTo>
                  <a:cubicBezTo>
                    <a:pt x="383" y="20"/>
                    <a:pt x="383" y="21"/>
                    <a:pt x="382" y="21"/>
                  </a:cubicBezTo>
                  <a:cubicBezTo>
                    <a:pt x="379" y="22"/>
                    <a:pt x="378" y="21"/>
                    <a:pt x="376" y="23"/>
                  </a:cubicBezTo>
                  <a:cubicBezTo>
                    <a:pt x="375" y="24"/>
                    <a:pt x="375" y="23"/>
                    <a:pt x="374" y="24"/>
                  </a:cubicBezTo>
                  <a:cubicBezTo>
                    <a:pt x="372" y="24"/>
                    <a:pt x="372" y="25"/>
                    <a:pt x="371" y="26"/>
                  </a:cubicBezTo>
                  <a:cubicBezTo>
                    <a:pt x="370" y="26"/>
                    <a:pt x="369" y="26"/>
                    <a:pt x="368" y="26"/>
                  </a:cubicBezTo>
                  <a:cubicBezTo>
                    <a:pt x="367" y="27"/>
                    <a:pt x="367" y="27"/>
                    <a:pt x="366" y="28"/>
                  </a:cubicBezTo>
                  <a:cubicBezTo>
                    <a:pt x="366" y="28"/>
                    <a:pt x="366" y="28"/>
                    <a:pt x="366" y="28"/>
                  </a:cubicBezTo>
                  <a:cubicBezTo>
                    <a:pt x="365" y="28"/>
                    <a:pt x="365" y="29"/>
                    <a:pt x="364" y="29"/>
                  </a:cubicBezTo>
                  <a:cubicBezTo>
                    <a:pt x="364" y="29"/>
                    <a:pt x="363" y="29"/>
                    <a:pt x="363" y="29"/>
                  </a:cubicBezTo>
                  <a:cubicBezTo>
                    <a:pt x="361" y="30"/>
                    <a:pt x="360" y="31"/>
                    <a:pt x="359" y="32"/>
                  </a:cubicBezTo>
                  <a:cubicBezTo>
                    <a:pt x="358" y="33"/>
                    <a:pt x="356" y="34"/>
                    <a:pt x="354" y="35"/>
                  </a:cubicBezTo>
                  <a:cubicBezTo>
                    <a:pt x="352" y="35"/>
                    <a:pt x="350" y="37"/>
                    <a:pt x="348" y="38"/>
                  </a:cubicBezTo>
                  <a:cubicBezTo>
                    <a:pt x="346" y="40"/>
                    <a:pt x="344" y="39"/>
                    <a:pt x="342" y="40"/>
                  </a:cubicBezTo>
                  <a:cubicBezTo>
                    <a:pt x="341" y="42"/>
                    <a:pt x="339" y="41"/>
                    <a:pt x="337" y="41"/>
                  </a:cubicBezTo>
                  <a:cubicBezTo>
                    <a:pt x="335" y="42"/>
                    <a:pt x="334" y="44"/>
                    <a:pt x="331" y="44"/>
                  </a:cubicBezTo>
                  <a:cubicBezTo>
                    <a:pt x="329" y="43"/>
                    <a:pt x="328" y="42"/>
                    <a:pt x="326" y="41"/>
                  </a:cubicBezTo>
                  <a:cubicBezTo>
                    <a:pt x="325" y="40"/>
                    <a:pt x="321" y="39"/>
                    <a:pt x="320" y="39"/>
                  </a:cubicBezTo>
                  <a:cubicBezTo>
                    <a:pt x="319" y="39"/>
                    <a:pt x="319" y="41"/>
                    <a:pt x="319" y="41"/>
                  </a:cubicBezTo>
                  <a:cubicBezTo>
                    <a:pt x="319" y="43"/>
                    <a:pt x="320" y="42"/>
                    <a:pt x="321" y="43"/>
                  </a:cubicBezTo>
                  <a:cubicBezTo>
                    <a:pt x="323" y="45"/>
                    <a:pt x="323" y="50"/>
                    <a:pt x="322" y="52"/>
                  </a:cubicBezTo>
                  <a:cubicBezTo>
                    <a:pt x="322" y="52"/>
                    <a:pt x="322" y="52"/>
                    <a:pt x="321" y="53"/>
                  </a:cubicBezTo>
                  <a:cubicBezTo>
                    <a:pt x="320" y="53"/>
                    <a:pt x="319" y="55"/>
                    <a:pt x="318" y="56"/>
                  </a:cubicBezTo>
                  <a:cubicBezTo>
                    <a:pt x="317" y="58"/>
                    <a:pt x="315" y="59"/>
                    <a:pt x="314" y="60"/>
                  </a:cubicBezTo>
                  <a:cubicBezTo>
                    <a:pt x="313" y="61"/>
                    <a:pt x="311" y="62"/>
                    <a:pt x="310" y="63"/>
                  </a:cubicBezTo>
                  <a:cubicBezTo>
                    <a:pt x="309" y="64"/>
                    <a:pt x="309" y="65"/>
                    <a:pt x="308" y="65"/>
                  </a:cubicBezTo>
                  <a:cubicBezTo>
                    <a:pt x="308" y="66"/>
                    <a:pt x="307" y="66"/>
                    <a:pt x="306" y="67"/>
                  </a:cubicBezTo>
                  <a:cubicBezTo>
                    <a:pt x="304" y="70"/>
                    <a:pt x="302" y="72"/>
                    <a:pt x="300" y="75"/>
                  </a:cubicBezTo>
                  <a:cubicBezTo>
                    <a:pt x="299" y="76"/>
                    <a:pt x="298" y="77"/>
                    <a:pt x="298" y="79"/>
                  </a:cubicBezTo>
                  <a:cubicBezTo>
                    <a:pt x="298" y="81"/>
                    <a:pt x="299" y="83"/>
                    <a:pt x="298" y="85"/>
                  </a:cubicBezTo>
                  <a:cubicBezTo>
                    <a:pt x="296" y="85"/>
                    <a:pt x="295" y="85"/>
                    <a:pt x="294" y="87"/>
                  </a:cubicBezTo>
                  <a:cubicBezTo>
                    <a:pt x="293" y="88"/>
                    <a:pt x="292" y="90"/>
                    <a:pt x="291" y="91"/>
                  </a:cubicBezTo>
                  <a:cubicBezTo>
                    <a:pt x="290" y="92"/>
                    <a:pt x="287" y="94"/>
                    <a:pt x="286" y="94"/>
                  </a:cubicBezTo>
                  <a:cubicBezTo>
                    <a:pt x="283" y="94"/>
                    <a:pt x="281" y="94"/>
                    <a:pt x="279" y="94"/>
                  </a:cubicBezTo>
                  <a:cubicBezTo>
                    <a:pt x="278" y="94"/>
                    <a:pt x="277" y="94"/>
                    <a:pt x="276" y="94"/>
                  </a:cubicBezTo>
                  <a:cubicBezTo>
                    <a:pt x="275" y="95"/>
                    <a:pt x="275" y="95"/>
                    <a:pt x="274" y="96"/>
                  </a:cubicBezTo>
                  <a:cubicBezTo>
                    <a:pt x="272" y="97"/>
                    <a:pt x="270" y="97"/>
                    <a:pt x="268" y="96"/>
                  </a:cubicBezTo>
                  <a:cubicBezTo>
                    <a:pt x="263" y="96"/>
                    <a:pt x="259" y="96"/>
                    <a:pt x="255" y="99"/>
                  </a:cubicBezTo>
                  <a:cubicBezTo>
                    <a:pt x="254" y="100"/>
                    <a:pt x="250" y="100"/>
                    <a:pt x="248" y="101"/>
                  </a:cubicBezTo>
                  <a:cubicBezTo>
                    <a:pt x="245" y="101"/>
                    <a:pt x="242" y="101"/>
                    <a:pt x="239" y="100"/>
                  </a:cubicBezTo>
                  <a:cubicBezTo>
                    <a:pt x="237" y="98"/>
                    <a:pt x="235" y="98"/>
                    <a:pt x="232" y="97"/>
                  </a:cubicBezTo>
                  <a:cubicBezTo>
                    <a:pt x="228" y="96"/>
                    <a:pt x="224" y="95"/>
                    <a:pt x="220" y="95"/>
                  </a:cubicBezTo>
                  <a:cubicBezTo>
                    <a:pt x="217" y="94"/>
                    <a:pt x="217" y="96"/>
                    <a:pt x="215" y="97"/>
                  </a:cubicBezTo>
                  <a:cubicBezTo>
                    <a:pt x="214" y="98"/>
                    <a:pt x="213" y="97"/>
                    <a:pt x="212" y="98"/>
                  </a:cubicBezTo>
                  <a:cubicBezTo>
                    <a:pt x="211" y="98"/>
                    <a:pt x="210" y="99"/>
                    <a:pt x="209" y="99"/>
                  </a:cubicBezTo>
                  <a:cubicBezTo>
                    <a:pt x="206" y="101"/>
                    <a:pt x="203" y="103"/>
                    <a:pt x="200" y="103"/>
                  </a:cubicBezTo>
                  <a:cubicBezTo>
                    <a:pt x="198" y="103"/>
                    <a:pt x="196" y="103"/>
                    <a:pt x="195" y="104"/>
                  </a:cubicBezTo>
                  <a:cubicBezTo>
                    <a:pt x="193" y="104"/>
                    <a:pt x="192" y="105"/>
                    <a:pt x="190" y="106"/>
                  </a:cubicBezTo>
                  <a:cubicBezTo>
                    <a:pt x="189" y="106"/>
                    <a:pt x="187" y="106"/>
                    <a:pt x="186" y="106"/>
                  </a:cubicBezTo>
                  <a:cubicBezTo>
                    <a:pt x="183" y="107"/>
                    <a:pt x="182" y="107"/>
                    <a:pt x="179" y="108"/>
                  </a:cubicBezTo>
                  <a:cubicBezTo>
                    <a:pt x="177" y="109"/>
                    <a:pt x="174" y="109"/>
                    <a:pt x="171" y="108"/>
                  </a:cubicBezTo>
                  <a:cubicBezTo>
                    <a:pt x="169" y="108"/>
                    <a:pt x="168" y="107"/>
                    <a:pt x="167" y="106"/>
                  </a:cubicBezTo>
                  <a:cubicBezTo>
                    <a:pt x="166" y="106"/>
                    <a:pt x="166" y="106"/>
                    <a:pt x="166" y="106"/>
                  </a:cubicBezTo>
                  <a:cubicBezTo>
                    <a:pt x="164" y="107"/>
                    <a:pt x="165" y="107"/>
                    <a:pt x="165" y="108"/>
                  </a:cubicBezTo>
                  <a:cubicBezTo>
                    <a:pt x="165" y="111"/>
                    <a:pt x="166" y="113"/>
                    <a:pt x="163" y="114"/>
                  </a:cubicBezTo>
                  <a:cubicBezTo>
                    <a:pt x="162" y="112"/>
                    <a:pt x="163" y="110"/>
                    <a:pt x="161" y="109"/>
                  </a:cubicBezTo>
                  <a:cubicBezTo>
                    <a:pt x="157" y="108"/>
                    <a:pt x="157" y="111"/>
                    <a:pt x="155" y="112"/>
                  </a:cubicBezTo>
                  <a:cubicBezTo>
                    <a:pt x="153" y="114"/>
                    <a:pt x="149" y="112"/>
                    <a:pt x="145" y="113"/>
                  </a:cubicBezTo>
                  <a:cubicBezTo>
                    <a:pt x="142" y="113"/>
                    <a:pt x="140" y="116"/>
                    <a:pt x="137" y="115"/>
                  </a:cubicBezTo>
                  <a:cubicBezTo>
                    <a:pt x="137" y="114"/>
                    <a:pt x="137" y="112"/>
                    <a:pt x="137" y="111"/>
                  </a:cubicBezTo>
                  <a:cubicBezTo>
                    <a:pt x="135" y="111"/>
                    <a:pt x="134" y="110"/>
                    <a:pt x="133" y="110"/>
                  </a:cubicBezTo>
                  <a:cubicBezTo>
                    <a:pt x="132" y="110"/>
                    <a:pt x="130" y="111"/>
                    <a:pt x="129" y="111"/>
                  </a:cubicBezTo>
                  <a:cubicBezTo>
                    <a:pt x="127" y="112"/>
                    <a:pt x="126" y="113"/>
                    <a:pt x="126" y="116"/>
                  </a:cubicBezTo>
                  <a:cubicBezTo>
                    <a:pt x="122" y="117"/>
                    <a:pt x="117" y="117"/>
                    <a:pt x="113" y="117"/>
                  </a:cubicBezTo>
                  <a:cubicBezTo>
                    <a:pt x="111" y="116"/>
                    <a:pt x="109" y="115"/>
                    <a:pt x="106" y="116"/>
                  </a:cubicBezTo>
                  <a:cubicBezTo>
                    <a:pt x="103" y="117"/>
                    <a:pt x="102" y="118"/>
                    <a:pt x="98" y="118"/>
                  </a:cubicBezTo>
                  <a:cubicBezTo>
                    <a:pt x="95" y="117"/>
                    <a:pt x="92" y="117"/>
                    <a:pt x="88" y="117"/>
                  </a:cubicBezTo>
                  <a:cubicBezTo>
                    <a:pt x="84" y="116"/>
                    <a:pt x="80" y="117"/>
                    <a:pt x="76" y="116"/>
                  </a:cubicBezTo>
                  <a:cubicBezTo>
                    <a:pt x="73" y="114"/>
                    <a:pt x="70" y="112"/>
                    <a:pt x="68" y="110"/>
                  </a:cubicBezTo>
                  <a:cubicBezTo>
                    <a:pt x="65" y="109"/>
                    <a:pt x="63" y="107"/>
                    <a:pt x="60" y="107"/>
                  </a:cubicBezTo>
                  <a:cubicBezTo>
                    <a:pt x="57" y="106"/>
                    <a:pt x="52" y="107"/>
                    <a:pt x="48" y="107"/>
                  </a:cubicBezTo>
                  <a:cubicBezTo>
                    <a:pt x="48" y="111"/>
                    <a:pt x="48" y="114"/>
                    <a:pt x="43" y="115"/>
                  </a:cubicBezTo>
                  <a:cubicBezTo>
                    <a:pt x="40" y="116"/>
                    <a:pt x="37" y="116"/>
                    <a:pt x="34" y="117"/>
                  </a:cubicBezTo>
                  <a:cubicBezTo>
                    <a:pt x="31" y="119"/>
                    <a:pt x="28" y="118"/>
                    <a:pt x="25" y="119"/>
                  </a:cubicBezTo>
                  <a:cubicBezTo>
                    <a:pt x="22" y="120"/>
                    <a:pt x="20" y="121"/>
                    <a:pt x="17" y="122"/>
                  </a:cubicBezTo>
                  <a:cubicBezTo>
                    <a:pt x="17" y="126"/>
                    <a:pt x="16" y="128"/>
                    <a:pt x="15" y="131"/>
                  </a:cubicBezTo>
                  <a:cubicBezTo>
                    <a:pt x="14" y="133"/>
                    <a:pt x="12" y="140"/>
                    <a:pt x="13" y="144"/>
                  </a:cubicBezTo>
                  <a:cubicBezTo>
                    <a:pt x="14" y="146"/>
                    <a:pt x="15" y="147"/>
                    <a:pt x="18" y="147"/>
                  </a:cubicBezTo>
                  <a:cubicBezTo>
                    <a:pt x="17" y="149"/>
                    <a:pt x="16" y="151"/>
                    <a:pt x="14" y="153"/>
                  </a:cubicBezTo>
                  <a:cubicBezTo>
                    <a:pt x="13" y="154"/>
                    <a:pt x="11" y="156"/>
                    <a:pt x="9" y="158"/>
                  </a:cubicBezTo>
                  <a:cubicBezTo>
                    <a:pt x="8" y="159"/>
                    <a:pt x="7" y="161"/>
                    <a:pt x="5" y="162"/>
                  </a:cubicBezTo>
                  <a:cubicBezTo>
                    <a:pt x="3" y="163"/>
                    <a:pt x="1" y="165"/>
                    <a:pt x="0" y="168"/>
                  </a:cubicBezTo>
                  <a:cubicBezTo>
                    <a:pt x="1" y="168"/>
                    <a:pt x="2" y="167"/>
                    <a:pt x="2" y="167"/>
                  </a:cubicBezTo>
                  <a:cubicBezTo>
                    <a:pt x="3" y="166"/>
                    <a:pt x="3" y="165"/>
                    <a:pt x="5" y="164"/>
                  </a:cubicBezTo>
                  <a:cubicBezTo>
                    <a:pt x="15" y="158"/>
                    <a:pt x="10" y="179"/>
                    <a:pt x="16" y="182"/>
                  </a:cubicBezTo>
                  <a:cubicBezTo>
                    <a:pt x="16" y="186"/>
                    <a:pt x="15" y="189"/>
                    <a:pt x="15" y="192"/>
                  </a:cubicBezTo>
                  <a:cubicBezTo>
                    <a:pt x="14" y="196"/>
                    <a:pt x="16" y="200"/>
                    <a:pt x="16" y="204"/>
                  </a:cubicBezTo>
                  <a:cubicBezTo>
                    <a:pt x="16" y="207"/>
                    <a:pt x="15" y="212"/>
                    <a:pt x="15" y="217"/>
                  </a:cubicBezTo>
                  <a:cubicBezTo>
                    <a:pt x="18" y="217"/>
                    <a:pt x="22" y="218"/>
                    <a:pt x="23" y="217"/>
                  </a:cubicBezTo>
                  <a:cubicBezTo>
                    <a:pt x="26" y="215"/>
                    <a:pt x="22" y="207"/>
                    <a:pt x="22" y="204"/>
                  </a:cubicBezTo>
                  <a:cubicBezTo>
                    <a:pt x="21" y="204"/>
                    <a:pt x="20" y="204"/>
                    <a:pt x="19" y="204"/>
                  </a:cubicBezTo>
                  <a:cubicBezTo>
                    <a:pt x="19" y="202"/>
                    <a:pt x="19" y="201"/>
                    <a:pt x="19" y="199"/>
                  </a:cubicBezTo>
                  <a:cubicBezTo>
                    <a:pt x="23" y="198"/>
                    <a:pt x="23" y="195"/>
                    <a:pt x="25" y="193"/>
                  </a:cubicBezTo>
                  <a:cubicBezTo>
                    <a:pt x="27" y="191"/>
                    <a:pt x="27" y="191"/>
                    <a:pt x="30" y="191"/>
                  </a:cubicBezTo>
                  <a:cubicBezTo>
                    <a:pt x="34" y="191"/>
                    <a:pt x="47" y="193"/>
                    <a:pt x="47" y="186"/>
                  </a:cubicBezTo>
                  <a:cubicBezTo>
                    <a:pt x="50" y="186"/>
                    <a:pt x="53" y="186"/>
                    <a:pt x="56" y="186"/>
                  </a:cubicBezTo>
                  <a:cubicBezTo>
                    <a:pt x="59" y="185"/>
                    <a:pt x="61" y="184"/>
                    <a:pt x="63" y="185"/>
                  </a:cubicBezTo>
                  <a:cubicBezTo>
                    <a:pt x="66" y="186"/>
                    <a:pt x="66" y="187"/>
                    <a:pt x="69" y="188"/>
                  </a:cubicBezTo>
                  <a:cubicBezTo>
                    <a:pt x="72" y="188"/>
                    <a:pt x="76" y="189"/>
                    <a:pt x="79" y="189"/>
                  </a:cubicBezTo>
                  <a:cubicBezTo>
                    <a:pt x="82" y="189"/>
                    <a:pt x="85" y="187"/>
                    <a:pt x="88" y="187"/>
                  </a:cubicBezTo>
                  <a:cubicBezTo>
                    <a:pt x="91" y="187"/>
                    <a:pt x="93" y="189"/>
                    <a:pt x="95" y="190"/>
                  </a:cubicBezTo>
                  <a:cubicBezTo>
                    <a:pt x="99" y="191"/>
                    <a:pt x="101" y="189"/>
                    <a:pt x="104" y="192"/>
                  </a:cubicBezTo>
                  <a:cubicBezTo>
                    <a:pt x="105" y="194"/>
                    <a:pt x="105" y="197"/>
                    <a:pt x="108" y="197"/>
                  </a:cubicBezTo>
                  <a:cubicBezTo>
                    <a:pt x="110" y="198"/>
                    <a:pt x="110" y="194"/>
                    <a:pt x="111" y="194"/>
                  </a:cubicBezTo>
                  <a:cubicBezTo>
                    <a:pt x="113" y="193"/>
                    <a:pt x="114" y="193"/>
                    <a:pt x="116" y="193"/>
                  </a:cubicBezTo>
                  <a:cubicBezTo>
                    <a:pt x="116" y="195"/>
                    <a:pt x="115" y="199"/>
                    <a:pt x="116" y="201"/>
                  </a:cubicBezTo>
                  <a:cubicBezTo>
                    <a:pt x="117" y="204"/>
                    <a:pt x="119" y="204"/>
                    <a:pt x="122" y="204"/>
                  </a:cubicBezTo>
                  <a:cubicBezTo>
                    <a:pt x="123" y="202"/>
                    <a:pt x="123" y="200"/>
                    <a:pt x="124" y="199"/>
                  </a:cubicBezTo>
                  <a:cubicBezTo>
                    <a:pt x="125" y="198"/>
                    <a:pt x="127" y="199"/>
                    <a:pt x="128" y="197"/>
                  </a:cubicBezTo>
                  <a:cubicBezTo>
                    <a:pt x="129" y="191"/>
                    <a:pt x="133" y="194"/>
                    <a:pt x="138" y="193"/>
                  </a:cubicBezTo>
                  <a:cubicBezTo>
                    <a:pt x="144" y="192"/>
                    <a:pt x="137" y="190"/>
                    <a:pt x="138" y="187"/>
                  </a:cubicBezTo>
                  <a:cubicBezTo>
                    <a:pt x="138" y="183"/>
                    <a:pt x="143" y="184"/>
                    <a:pt x="143" y="181"/>
                  </a:cubicBezTo>
                  <a:cubicBezTo>
                    <a:pt x="146" y="181"/>
                    <a:pt x="148" y="180"/>
                    <a:pt x="150" y="182"/>
                  </a:cubicBezTo>
                  <a:cubicBezTo>
                    <a:pt x="152" y="183"/>
                    <a:pt x="151" y="188"/>
                    <a:pt x="154" y="189"/>
                  </a:cubicBezTo>
                  <a:cubicBezTo>
                    <a:pt x="154" y="185"/>
                    <a:pt x="156" y="185"/>
                    <a:pt x="157" y="182"/>
                  </a:cubicBezTo>
                  <a:cubicBezTo>
                    <a:pt x="158" y="179"/>
                    <a:pt x="155" y="177"/>
                    <a:pt x="159" y="175"/>
                  </a:cubicBezTo>
                  <a:cubicBezTo>
                    <a:pt x="164" y="173"/>
                    <a:pt x="171" y="182"/>
                    <a:pt x="175" y="176"/>
                  </a:cubicBezTo>
                  <a:cubicBezTo>
                    <a:pt x="178" y="175"/>
                    <a:pt x="180" y="176"/>
                    <a:pt x="183" y="176"/>
                  </a:cubicBezTo>
                  <a:cubicBezTo>
                    <a:pt x="186" y="175"/>
                    <a:pt x="190" y="174"/>
                    <a:pt x="193" y="175"/>
                  </a:cubicBezTo>
                  <a:cubicBezTo>
                    <a:pt x="193" y="178"/>
                    <a:pt x="190" y="177"/>
                    <a:pt x="188" y="178"/>
                  </a:cubicBezTo>
                  <a:cubicBezTo>
                    <a:pt x="187" y="179"/>
                    <a:pt x="185" y="182"/>
                    <a:pt x="185" y="183"/>
                  </a:cubicBezTo>
                  <a:cubicBezTo>
                    <a:pt x="190" y="185"/>
                    <a:pt x="189" y="188"/>
                    <a:pt x="188" y="192"/>
                  </a:cubicBezTo>
                  <a:cubicBezTo>
                    <a:pt x="188" y="195"/>
                    <a:pt x="187" y="198"/>
                    <a:pt x="187" y="202"/>
                  </a:cubicBezTo>
                  <a:cubicBezTo>
                    <a:pt x="191" y="203"/>
                    <a:pt x="193" y="199"/>
                    <a:pt x="196" y="199"/>
                  </a:cubicBezTo>
                  <a:cubicBezTo>
                    <a:pt x="199" y="198"/>
                    <a:pt x="203" y="197"/>
                    <a:pt x="207" y="198"/>
                  </a:cubicBezTo>
                  <a:cubicBezTo>
                    <a:pt x="211" y="199"/>
                    <a:pt x="210" y="203"/>
                    <a:pt x="213" y="205"/>
                  </a:cubicBezTo>
                  <a:cubicBezTo>
                    <a:pt x="216" y="206"/>
                    <a:pt x="220" y="207"/>
                    <a:pt x="223" y="206"/>
                  </a:cubicBezTo>
                  <a:cubicBezTo>
                    <a:pt x="220" y="207"/>
                    <a:pt x="219" y="215"/>
                    <a:pt x="220" y="218"/>
                  </a:cubicBezTo>
                  <a:cubicBezTo>
                    <a:pt x="221" y="223"/>
                    <a:pt x="228" y="223"/>
                    <a:pt x="231" y="227"/>
                  </a:cubicBezTo>
                  <a:cubicBezTo>
                    <a:pt x="233" y="229"/>
                    <a:pt x="232" y="233"/>
                    <a:pt x="232" y="235"/>
                  </a:cubicBezTo>
                  <a:cubicBezTo>
                    <a:pt x="230" y="236"/>
                    <a:pt x="228" y="236"/>
                    <a:pt x="227" y="237"/>
                  </a:cubicBezTo>
                  <a:cubicBezTo>
                    <a:pt x="223" y="239"/>
                    <a:pt x="221" y="244"/>
                    <a:pt x="217" y="246"/>
                  </a:cubicBezTo>
                  <a:cubicBezTo>
                    <a:pt x="214" y="247"/>
                    <a:pt x="211" y="247"/>
                    <a:pt x="208" y="249"/>
                  </a:cubicBezTo>
                  <a:cubicBezTo>
                    <a:pt x="210" y="251"/>
                    <a:pt x="210" y="255"/>
                    <a:pt x="210" y="257"/>
                  </a:cubicBezTo>
                  <a:cubicBezTo>
                    <a:pt x="212" y="258"/>
                    <a:pt x="215" y="257"/>
                    <a:pt x="216" y="259"/>
                  </a:cubicBezTo>
                  <a:cubicBezTo>
                    <a:pt x="217" y="260"/>
                    <a:pt x="218" y="264"/>
                    <a:pt x="217" y="266"/>
                  </a:cubicBezTo>
                  <a:cubicBezTo>
                    <a:pt x="213" y="270"/>
                    <a:pt x="204" y="261"/>
                    <a:pt x="199" y="261"/>
                  </a:cubicBezTo>
                  <a:cubicBezTo>
                    <a:pt x="197" y="266"/>
                    <a:pt x="200" y="267"/>
                    <a:pt x="201" y="271"/>
                  </a:cubicBezTo>
                  <a:cubicBezTo>
                    <a:pt x="204" y="276"/>
                    <a:pt x="200" y="277"/>
                    <a:pt x="198" y="279"/>
                  </a:cubicBezTo>
                  <a:cubicBezTo>
                    <a:pt x="197" y="281"/>
                    <a:pt x="196" y="283"/>
                    <a:pt x="196" y="286"/>
                  </a:cubicBezTo>
                  <a:cubicBezTo>
                    <a:pt x="196" y="289"/>
                    <a:pt x="196" y="290"/>
                    <a:pt x="194" y="292"/>
                  </a:cubicBezTo>
                  <a:cubicBezTo>
                    <a:pt x="193" y="293"/>
                    <a:pt x="192" y="294"/>
                    <a:pt x="191" y="295"/>
                  </a:cubicBezTo>
                  <a:cubicBezTo>
                    <a:pt x="191" y="297"/>
                    <a:pt x="191" y="298"/>
                    <a:pt x="190" y="299"/>
                  </a:cubicBezTo>
                  <a:cubicBezTo>
                    <a:pt x="189" y="299"/>
                    <a:pt x="188" y="299"/>
                    <a:pt x="188" y="299"/>
                  </a:cubicBezTo>
                  <a:cubicBezTo>
                    <a:pt x="188" y="299"/>
                    <a:pt x="188" y="299"/>
                    <a:pt x="188" y="299"/>
                  </a:cubicBezTo>
                  <a:cubicBezTo>
                    <a:pt x="190" y="302"/>
                    <a:pt x="191" y="308"/>
                    <a:pt x="190" y="31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0" name="Freeform 39"/>
            <p:cNvSpPr>
              <a:spLocks/>
            </p:cNvSpPr>
            <p:nvPr/>
          </p:nvSpPr>
          <p:spPr bwMode="auto">
            <a:xfrm>
              <a:off x="1586881" y="4156913"/>
              <a:ext cx="12496" cy="12496"/>
            </a:xfrm>
            <a:custGeom>
              <a:avLst/>
              <a:gdLst>
                <a:gd name="T0" fmla="*/ 2 w 6"/>
                <a:gd name="T1" fmla="*/ 6 h 6"/>
                <a:gd name="T2" fmla="*/ 4 w 6"/>
                <a:gd name="T3" fmla="*/ 3 h 6"/>
                <a:gd name="T4" fmla="*/ 6 w 6"/>
                <a:gd name="T5" fmla="*/ 3 h 6"/>
                <a:gd name="T6" fmla="*/ 6 w 6"/>
                <a:gd name="T7" fmla="*/ 2 h 6"/>
                <a:gd name="T8" fmla="*/ 5 w 6"/>
                <a:gd name="T9" fmla="*/ 0 h 6"/>
                <a:gd name="T10" fmla="*/ 4 w 6"/>
                <a:gd name="T11" fmla="*/ 1 h 6"/>
                <a:gd name="T12" fmla="*/ 1 w 6"/>
                <a:gd name="T13" fmla="*/ 3 h 6"/>
                <a:gd name="T14" fmla="*/ 0 w 6"/>
                <a:gd name="T15" fmla="*/ 6 h 6"/>
                <a:gd name="T16" fmla="*/ 2 w 6"/>
                <a:gd name="T17" fmla="*/ 6 h 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6" h="6">
                  <a:moveTo>
                    <a:pt x="2" y="6"/>
                  </a:moveTo>
                  <a:cubicBezTo>
                    <a:pt x="2" y="5"/>
                    <a:pt x="3" y="3"/>
                    <a:pt x="4" y="3"/>
                  </a:cubicBezTo>
                  <a:cubicBezTo>
                    <a:pt x="4" y="2"/>
                    <a:pt x="5" y="2"/>
                    <a:pt x="6" y="3"/>
                  </a:cubicBezTo>
                  <a:cubicBezTo>
                    <a:pt x="6" y="2"/>
                    <a:pt x="6" y="2"/>
                    <a:pt x="6" y="2"/>
                  </a:cubicBezTo>
                  <a:cubicBezTo>
                    <a:pt x="6" y="1"/>
                    <a:pt x="6" y="1"/>
                    <a:pt x="5" y="0"/>
                  </a:cubicBezTo>
                  <a:cubicBezTo>
                    <a:pt x="5" y="1"/>
                    <a:pt x="4" y="1"/>
                    <a:pt x="4" y="1"/>
                  </a:cubicBezTo>
                  <a:cubicBezTo>
                    <a:pt x="3" y="2"/>
                    <a:pt x="2" y="2"/>
                    <a:pt x="1" y="3"/>
                  </a:cubicBezTo>
                  <a:cubicBezTo>
                    <a:pt x="0" y="4"/>
                    <a:pt x="0" y="5"/>
                    <a:pt x="0" y="6"/>
                  </a:cubicBezTo>
                  <a:cubicBezTo>
                    <a:pt x="1" y="6"/>
                    <a:pt x="1" y="6"/>
                    <a:pt x="2"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1" name="Freeform 40"/>
            <p:cNvSpPr>
              <a:spLocks/>
            </p:cNvSpPr>
            <p:nvPr/>
          </p:nvSpPr>
          <p:spPr bwMode="auto">
            <a:xfrm>
              <a:off x="2315796" y="2371418"/>
              <a:ext cx="29157" cy="44429"/>
            </a:xfrm>
            <a:custGeom>
              <a:avLst/>
              <a:gdLst>
                <a:gd name="T0" fmla="*/ 13 w 13"/>
                <a:gd name="T1" fmla="*/ 6 h 21"/>
                <a:gd name="T2" fmla="*/ 10 w 13"/>
                <a:gd name="T3" fmla="*/ 2 h 21"/>
                <a:gd name="T4" fmla="*/ 7 w 13"/>
                <a:gd name="T5" fmla="*/ 0 h 21"/>
                <a:gd name="T6" fmla="*/ 0 w 13"/>
                <a:gd name="T7" fmla="*/ 11 h 21"/>
                <a:gd name="T8" fmla="*/ 2 w 13"/>
                <a:gd name="T9" fmla="*/ 14 h 21"/>
                <a:gd name="T10" fmla="*/ 2 w 13"/>
                <a:gd name="T11" fmla="*/ 17 h 21"/>
                <a:gd name="T12" fmla="*/ 4 w 13"/>
                <a:gd name="T13" fmla="*/ 20 h 21"/>
                <a:gd name="T14" fmla="*/ 6 w 13"/>
                <a:gd name="T15" fmla="*/ 21 h 21"/>
                <a:gd name="T16" fmla="*/ 6 w 13"/>
                <a:gd name="T17" fmla="*/ 17 h 21"/>
                <a:gd name="T18" fmla="*/ 7 w 13"/>
                <a:gd name="T19" fmla="*/ 20 h 21"/>
                <a:gd name="T20" fmla="*/ 13 w 13"/>
                <a:gd name="T21" fmla="*/ 6 h 2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3" h="21">
                  <a:moveTo>
                    <a:pt x="13" y="6"/>
                  </a:moveTo>
                  <a:cubicBezTo>
                    <a:pt x="12" y="5"/>
                    <a:pt x="11" y="3"/>
                    <a:pt x="10" y="2"/>
                  </a:cubicBezTo>
                  <a:cubicBezTo>
                    <a:pt x="9" y="1"/>
                    <a:pt x="8" y="0"/>
                    <a:pt x="7" y="0"/>
                  </a:cubicBezTo>
                  <a:cubicBezTo>
                    <a:pt x="5" y="0"/>
                    <a:pt x="1" y="10"/>
                    <a:pt x="0" y="11"/>
                  </a:cubicBezTo>
                  <a:cubicBezTo>
                    <a:pt x="0" y="13"/>
                    <a:pt x="1" y="13"/>
                    <a:pt x="2" y="14"/>
                  </a:cubicBezTo>
                  <a:cubicBezTo>
                    <a:pt x="2" y="15"/>
                    <a:pt x="2" y="16"/>
                    <a:pt x="2" y="17"/>
                  </a:cubicBezTo>
                  <a:cubicBezTo>
                    <a:pt x="2" y="17"/>
                    <a:pt x="5" y="21"/>
                    <a:pt x="4" y="20"/>
                  </a:cubicBezTo>
                  <a:cubicBezTo>
                    <a:pt x="5" y="21"/>
                    <a:pt x="5" y="21"/>
                    <a:pt x="6" y="21"/>
                  </a:cubicBezTo>
                  <a:cubicBezTo>
                    <a:pt x="6" y="20"/>
                    <a:pt x="6" y="17"/>
                    <a:pt x="6" y="17"/>
                  </a:cubicBezTo>
                  <a:cubicBezTo>
                    <a:pt x="7" y="18"/>
                    <a:pt x="7" y="19"/>
                    <a:pt x="7" y="20"/>
                  </a:cubicBezTo>
                  <a:cubicBezTo>
                    <a:pt x="10" y="17"/>
                    <a:pt x="12" y="10"/>
                    <a:pt x="13" y="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2" name="Freeform 41"/>
            <p:cNvSpPr>
              <a:spLocks/>
            </p:cNvSpPr>
            <p:nvPr/>
          </p:nvSpPr>
          <p:spPr bwMode="auto">
            <a:xfrm>
              <a:off x="2329680" y="2407517"/>
              <a:ext cx="1389" cy="8330"/>
            </a:xfrm>
            <a:custGeom>
              <a:avLst/>
              <a:gdLst>
                <a:gd name="T0" fmla="*/ 0 w 1"/>
                <a:gd name="T1" fmla="*/ 4 h 4"/>
                <a:gd name="T2" fmla="*/ 1 w 1"/>
                <a:gd name="T3" fmla="*/ 3 h 4"/>
                <a:gd name="T4" fmla="*/ 0 w 1"/>
                <a:gd name="T5" fmla="*/ 0 h 4"/>
                <a:gd name="T6" fmla="*/ 0 w 1"/>
                <a:gd name="T7" fmla="*/ 4 h 4"/>
              </a:gdLst>
              <a:ahLst/>
              <a:cxnLst>
                <a:cxn ang="0">
                  <a:pos x="T0" y="T1"/>
                </a:cxn>
                <a:cxn ang="0">
                  <a:pos x="T2" y="T3"/>
                </a:cxn>
                <a:cxn ang="0">
                  <a:pos x="T4" y="T5"/>
                </a:cxn>
                <a:cxn ang="0">
                  <a:pos x="T6" y="T7"/>
                </a:cxn>
              </a:cxnLst>
              <a:rect l="0" t="0" r="r" b="b"/>
              <a:pathLst>
                <a:path w="1" h="4">
                  <a:moveTo>
                    <a:pt x="0" y="4"/>
                  </a:moveTo>
                  <a:cubicBezTo>
                    <a:pt x="0" y="3"/>
                    <a:pt x="1" y="3"/>
                    <a:pt x="1" y="3"/>
                  </a:cubicBezTo>
                  <a:cubicBezTo>
                    <a:pt x="1" y="2"/>
                    <a:pt x="1" y="1"/>
                    <a:pt x="0" y="0"/>
                  </a:cubicBezTo>
                  <a:cubicBezTo>
                    <a:pt x="0" y="0"/>
                    <a:pt x="0" y="3"/>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3" name="Freeform 42"/>
            <p:cNvSpPr>
              <a:spLocks/>
            </p:cNvSpPr>
            <p:nvPr/>
          </p:nvSpPr>
          <p:spPr bwMode="auto">
            <a:xfrm>
              <a:off x="2338010" y="2375583"/>
              <a:ext cx="6942" cy="8330"/>
            </a:xfrm>
            <a:custGeom>
              <a:avLst/>
              <a:gdLst>
                <a:gd name="T0" fmla="*/ 3 w 3"/>
                <a:gd name="T1" fmla="*/ 2 h 4"/>
                <a:gd name="T2" fmla="*/ 0 w 3"/>
                <a:gd name="T3" fmla="*/ 0 h 4"/>
                <a:gd name="T4" fmla="*/ 3 w 3"/>
                <a:gd name="T5" fmla="*/ 4 h 4"/>
                <a:gd name="T6" fmla="*/ 3 w 3"/>
                <a:gd name="T7" fmla="*/ 2 h 4"/>
              </a:gdLst>
              <a:ahLst/>
              <a:cxnLst>
                <a:cxn ang="0">
                  <a:pos x="T0" y="T1"/>
                </a:cxn>
                <a:cxn ang="0">
                  <a:pos x="T2" y="T3"/>
                </a:cxn>
                <a:cxn ang="0">
                  <a:pos x="T4" y="T5"/>
                </a:cxn>
                <a:cxn ang="0">
                  <a:pos x="T6" y="T7"/>
                </a:cxn>
              </a:cxnLst>
              <a:rect l="0" t="0" r="r" b="b"/>
              <a:pathLst>
                <a:path w="3" h="4">
                  <a:moveTo>
                    <a:pt x="3" y="2"/>
                  </a:moveTo>
                  <a:cubicBezTo>
                    <a:pt x="3" y="2"/>
                    <a:pt x="2" y="1"/>
                    <a:pt x="0" y="0"/>
                  </a:cubicBezTo>
                  <a:cubicBezTo>
                    <a:pt x="1" y="1"/>
                    <a:pt x="2" y="3"/>
                    <a:pt x="3" y="4"/>
                  </a:cubicBezTo>
                  <a:cubicBezTo>
                    <a:pt x="3" y="3"/>
                    <a:pt x="3" y="2"/>
                    <a:pt x="3" y="2"/>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4" name="Freeform 43"/>
            <p:cNvSpPr>
              <a:spLocks/>
            </p:cNvSpPr>
            <p:nvPr/>
          </p:nvSpPr>
          <p:spPr bwMode="auto">
            <a:xfrm>
              <a:off x="2630965" y="5684163"/>
              <a:ext cx="52760" cy="49983"/>
            </a:xfrm>
            <a:custGeom>
              <a:avLst/>
              <a:gdLst>
                <a:gd name="T0" fmla="*/ 18 w 24"/>
                <a:gd name="T1" fmla="*/ 7 h 23"/>
                <a:gd name="T2" fmla="*/ 15 w 24"/>
                <a:gd name="T3" fmla="*/ 8 h 23"/>
                <a:gd name="T4" fmla="*/ 16 w 24"/>
                <a:gd name="T5" fmla="*/ 6 h 23"/>
                <a:gd name="T6" fmla="*/ 15 w 24"/>
                <a:gd name="T7" fmla="*/ 4 h 23"/>
                <a:gd name="T8" fmla="*/ 15 w 24"/>
                <a:gd name="T9" fmla="*/ 0 h 23"/>
                <a:gd name="T10" fmla="*/ 12 w 24"/>
                <a:gd name="T11" fmla="*/ 4 h 23"/>
                <a:gd name="T12" fmla="*/ 10 w 24"/>
                <a:gd name="T13" fmla="*/ 1 h 23"/>
                <a:gd name="T14" fmla="*/ 5 w 24"/>
                <a:gd name="T15" fmla="*/ 1 h 23"/>
                <a:gd name="T16" fmla="*/ 7 w 24"/>
                <a:gd name="T17" fmla="*/ 4 h 23"/>
                <a:gd name="T18" fmla="*/ 7 w 24"/>
                <a:gd name="T19" fmla="*/ 6 h 23"/>
                <a:gd name="T20" fmla="*/ 6 w 24"/>
                <a:gd name="T21" fmla="*/ 10 h 23"/>
                <a:gd name="T22" fmla="*/ 0 w 24"/>
                <a:gd name="T23" fmla="*/ 12 h 23"/>
                <a:gd name="T24" fmla="*/ 7 w 24"/>
                <a:gd name="T25" fmla="*/ 18 h 23"/>
                <a:gd name="T26" fmla="*/ 11 w 24"/>
                <a:gd name="T27" fmla="*/ 19 h 23"/>
                <a:gd name="T28" fmla="*/ 14 w 24"/>
                <a:gd name="T29" fmla="*/ 19 h 23"/>
                <a:gd name="T30" fmla="*/ 16 w 24"/>
                <a:gd name="T31" fmla="*/ 21 h 23"/>
                <a:gd name="T32" fmla="*/ 16 w 24"/>
                <a:gd name="T33" fmla="*/ 22 h 23"/>
                <a:gd name="T34" fmla="*/ 17 w 24"/>
                <a:gd name="T35" fmla="*/ 23 h 23"/>
                <a:gd name="T36" fmla="*/ 19 w 24"/>
                <a:gd name="T37" fmla="*/ 22 h 23"/>
                <a:gd name="T38" fmla="*/ 22 w 24"/>
                <a:gd name="T39" fmla="*/ 22 h 23"/>
                <a:gd name="T40" fmla="*/ 23 w 24"/>
                <a:gd name="T41" fmla="*/ 18 h 23"/>
                <a:gd name="T42" fmla="*/ 23 w 24"/>
                <a:gd name="T43" fmla="*/ 9 h 23"/>
                <a:gd name="T44" fmla="*/ 24 w 24"/>
                <a:gd name="T45" fmla="*/ 6 h 23"/>
                <a:gd name="T46" fmla="*/ 18 w 24"/>
                <a:gd name="T47" fmla="*/ 7 h 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4" h="23">
                  <a:moveTo>
                    <a:pt x="18" y="7"/>
                  </a:moveTo>
                  <a:cubicBezTo>
                    <a:pt x="17" y="7"/>
                    <a:pt x="16" y="8"/>
                    <a:pt x="15" y="8"/>
                  </a:cubicBezTo>
                  <a:cubicBezTo>
                    <a:pt x="14" y="7"/>
                    <a:pt x="15" y="6"/>
                    <a:pt x="16" y="6"/>
                  </a:cubicBezTo>
                  <a:cubicBezTo>
                    <a:pt x="16" y="6"/>
                    <a:pt x="14" y="4"/>
                    <a:pt x="15" y="4"/>
                  </a:cubicBezTo>
                  <a:cubicBezTo>
                    <a:pt x="16" y="4"/>
                    <a:pt x="17" y="1"/>
                    <a:pt x="15" y="0"/>
                  </a:cubicBezTo>
                  <a:cubicBezTo>
                    <a:pt x="13" y="0"/>
                    <a:pt x="13" y="3"/>
                    <a:pt x="12" y="4"/>
                  </a:cubicBezTo>
                  <a:cubicBezTo>
                    <a:pt x="10" y="5"/>
                    <a:pt x="11" y="2"/>
                    <a:pt x="10" y="1"/>
                  </a:cubicBezTo>
                  <a:cubicBezTo>
                    <a:pt x="9" y="0"/>
                    <a:pt x="7" y="1"/>
                    <a:pt x="5" y="1"/>
                  </a:cubicBezTo>
                  <a:cubicBezTo>
                    <a:pt x="4" y="3"/>
                    <a:pt x="5" y="4"/>
                    <a:pt x="7" y="4"/>
                  </a:cubicBezTo>
                  <a:cubicBezTo>
                    <a:pt x="7" y="5"/>
                    <a:pt x="7" y="5"/>
                    <a:pt x="7" y="6"/>
                  </a:cubicBezTo>
                  <a:cubicBezTo>
                    <a:pt x="5" y="7"/>
                    <a:pt x="6" y="8"/>
                    <a:pt x="6" y="10"/>
                  </a:cubicBezTo>
                  <a:cubicBezTo>
                    <a:pt x="6" y="11"/>
                    <a:pt x="1" y="10"/>
                    <a:pt x="0" y="12"/>
                  </a:cubicBezTo>
                  <a:cubicBezTo>
                    <a:pt x="3" y="13"/>
                    <a:pt x="9" y="15"/>
                    <a:pt x="7" y="18"/>
                  </a:cubicBezTo>
                  <a:cubicBezTo>
                    <a:pt x="8" y="19"/>
                    <a:pt x="9" y="19"/>
                    <a:pt x="11" y="19"/>
                  </a:cubicBezTo>
                  <a:cubicBezTo>
                    <a:pt x="11" y="21"/>
                    <a:pt x="14" y="21"/>
                    <a:pt x="14" y="19"/>
                  </a:cubicBezTo>
                  <a:cubicBezTo>
                    <a:pt x="15" y="20"/>
                    <a:pt x="15" y="20"/>
                    <a:pt x="16" y="21"/>
                  </a:cubicBezTo>
                  <a:cubicBezTo>
                    <a:pt x="16" y="21"/>
                    <a:pt x="16" y="22"/>
                    <a:pt x="16" y="22"/>
                  </a:cubicBezTo>
                  <a:cubicBezTo>
                    <a:pt x="17" y="23"/>
                    <a:pt x="17" y="23"/>
                    <a:pt x="17" y="23"/>
                  </a:cubicBezTo>
                  <a:cubicBezTo>
                    <a:pt x="18" y="23"/>
                    <a:pt x="19" y="22"/>
                    <a:pt x="19" y="22"/>
                  </a:cubicBezTo>
                  <a:cubicBezTo>
                    <a:pt x="20" y="22"/>
                    <a:pt x="21" y="22"/>
                    <a:pt x="22" y="22"/>
                  </a:cubicBezTo>
                  <a:cubicBezTo>
                    <a:pt x="22" y="21"/>
                    <a:pt x="22" y="19"/>
                    <a:pt x="23" y="18"/>
                  </a:cubicBezTo>
                  <a:cubicBezTo>
                    <a:pt x="23" y="15"/>
                    <a:pt x="23" y="11"/>
                    <a:pt x="23" y="9"/>
                  </a:cubicBezTo>
                  <a:cubicBezTo>
                    <a:pt x="24" y="8"/>
                    <a:pt x="24" y="7"/>
                    <a:pt x="24" y="6"/>
                  </a:cubicBezTo>
                  <a:cubicBezTo>
                    <a:pt x="22" y="6"/>
                    <a:pt x="20" y="7"/>
                    <a:pt x="18" y="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5" name="Freeform 44"/>
            <p:cNvSpPr>
              <a:spLocks/>
            </p:cNvSpPr>
            <p:nvPr/>
          </p:nvSpPr>
          <p:spPr bwMode="auto">
            <a:xfrm>
              <a:off x="2653180" y="5866045"/>
              <a:ext cx="30545" cy="34711"/>
            </a:xfrm>
            <a:custGeom>
              <a:avLst/>
              <a:gdLst>
                <a:gd name="T0" fmla="*/ 5 w 14"/>
                <a:gd name="T1" fmla="*/ 10 h 16"/>
                <a:gd name="T2" fmla="*/ 5 w 14"/>
                <a:gd name="T3" fmla="*/ 10 h 16"/>
                <a:gd name="T4" fmla="*/ 6 w 14"/>
                <a:gd name="T5" fmla="*/ 12 h 16"/>
                <a:gd name="T6" fmla="*/ 9 w 14"/>
                <a:gd name="T7" fmla="*/ 13 h 16"/>
                <a:gd name="T8" fmla="*/ 13 w 14"/>
                <a:gd name="T9" fmla="*/ 14 h 16"/>
                <a:gd name="T10" fmla="*/ 13 w 14"/>
                <a:gd name="T11" fmla="*/ 5 h 16"/>
                <a:gd name="T12" fmla="*/ 10 w 14"/>
                <a:gd name="T13" fmla="*/ 1 h 16"/>
                <a:gd name="T14" fmla="*/ 4 w 14"/>
                <a:gd name="T15" fmla="*/ 0 h 16"/>
                <a:gd name="T16" fmla="*/ 0 w 14"/>
                <a:gd name="T17" fmla="*/ 4 h 16"/>
                <a:gd name="T18" fmla="*/ 5 w 14"/>
                <a:gd name="T19" fmla="*/ 10 h 1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4" h="16">
                  <a:moveTo>
                    <a:pt x="5" y="10"/>
                  </a:moveTo>
                  <a:cubicBezTo>
                    <a:pt x="5" y="10"/>
                    <a:pt x="5" y="10"/>
                    <a:pt x="5" y="10"/>
                  </a:cubicBezTo>
                  <a:cubicBezTo>
                    <a:pt x="6" y="10"/>
                    <a:pt x="5" y="11"/>
                    <a:pt x="6" y="12"/>
                  </a:cubicBezTo>
                  <a:cubicBezTo>
                    <a:pt x="7" y="12"/>
                    <a:pt x="8" y="13"/>
                    <a:pt x="9" y="13"/>
                  </a:cubicBezTo>
                  <a:cubicBezTo>
                    <a:pt x="11" y="15"/>
                    <a:pt x="10" y="16"/>
                    <a:pt x="13" y="14"/>
                  </a:cubicBezTo>
                  <a:cubicBezTo>
                    <a:pt x="13" y="11"/>
                    <a:pt x="14" y="7"/>
                    <a:pt x="13" y="5"/>
                  </a:cubicBezTo>
                  <a:cubicBezTo>
                    <a:pt x="12" y="3"/>
                    <a:pt x="11" y="2"/>
                    <a:pt x="10" y="1"/>
                  </a:cubicBezTo>
                  <a:cubicBezTo>
                    <a:pt x="8" y="0"/>
                    <a:pt x="6" y="0"/>
                    <a:pt x="4" y="0"/>
                  </a:cubicBezTo>
                  <a:cubicBezTo>
                    <a:pt x="1" y="1"/>
                    <a:pt x="3" y="5"/>
                    <a:pt x="0" y="4"/>
                  </a:cubicBezTo>
                  <a:cubicBezTo>
                    <a:pt x="0" y="7"/>
                    <a:pt x="3" y="10"/>
                    <a:pt x="5" y="1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6" name="Freeform 45"/>
            <p:cNvSpPr>
              <a:spLocks/>
            </p:cNvSpPr>
            <p:nvPr/>
          </p:nvSpPr>
          <p:spPr bwMode="auto">
            <a:xfrm>
              <a:off x="1586881" y="4162466"/>
              <a:ext cx="54148" cy="99965"/>
            </a:xfrm>
            <a:custGeom>
              <a:avLst/>
              <a:gdLst>
                <a:gd name="T0" fmla="*/ 24 w 25"/>
                <a:gd name="T1" fmla="*/ 21 h 46"/>
                <a:gd name="T2" fmla="*/ 21 w 25"/>
                <a:gd name="T3" fmla="*/ 21 h 46"/>
                <a:gd name="T4" fmla="*/ 21 w 25"/>
                <a:gd name="T5" fmla="*/ 23 h 46"/>
                <a:gd name="T6" fmla="*/ 13 w 25"/>
                <a:gd name="T7" fmla="*/ 20 h 46"/>
                <a:gd name="T8" fmla="*/ 17 w 25"/>
                <a:gd name="T9" fmla="*/ 17 h 46"/>
                <a:gd name="T10" fmla="*/ 23 w 25"/>
                <a:gd name="T11" fmla="*/ 14 h 46"/>
                <a:gd name="T12" fmla="*/ 6 w 25"/>
                <a:gd name="T13" fmla="*/ 0 h 46"/>
                <a:gd name="T14" fmla="*/ 3 w 25"/>
                <a:gd name="T15" fmla="*/ 3 h 46"/>
                <a:gd name="T16" fmla="*/ 2 w 25"/>
                <a:gd name="T17" fmla="*/ 3 h 46"/>
                <a:gd name="T18" fmla="*/ 1 w 25"/>
                <a:gd name="T19" fmla="*/ 23 h 46"/>
                <a:gd name="T20" fmla="*/ 24 w 25"/>
                <a:gd name="T21" fmla="*/ 31 h 46"/>
                <a:gd name="T22" fmla="*/ 24 w 25"/>
                <a:gd name="T23" fmla="*/ 25 h 46"/>
                <a:gd name="T24" fmla="*/ 24 w 25"/>
                <a:gd name="T25" fmla="*/ 25 h 46"/>
                <a:gd name="T26" fmla="*/ 24 w 25"/>
                <a:gd name="T27" fmla="*/ 25 h 46"/>
                <a:gd name="T28" fmla="*/ 24 w 25"/>
                <a:gd name="T29" fmla="*/ 21 h 46"/>
                <a:gd name="T30" fmla="*/ 24 w 25"/>
                <a:gd name="T31" fmla="*/ 21 h 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5" h="46">
                  <a:moveTo>
                    <a:pt x="24" y="21"/>
                  </a:moveTo>
                  <a:cubicBezTo>
                    <a:pt x="23" y="20"/>
                    <a:pt x="22" y="20"/>
                    <a:pt x="21" y="21"/>
                  </a:cubicBezTo>
                  <a:cubicBezTo>
                    <a:pt x="21" y="22"/>
                    <a:pt x="21" y="22"/>
                    <a:pt x="21" y="23"/>
                  </a:cubicBezTo>
                  <a:cubicBezTo>
                    <a:pt x="19" y="23"/>
                    <a:pt x="13" y="24"/>
                    <a:pt x="13" y="20"/>
                  </a:cubicBezTo>
                  <a:cubicBezTo>
                    <a:pt x="14" y="18"/>
                    <a:pt x="16" y="19"/>
                    <a:pt x="17" y="17"/>
                  </a:cubicBezTo>
                  <a:cubicBezTo>
                    <a:pt x="19" y="17"/>
                    <a:pt x="24" y="18"/>
                    <a:pt x="23" y="14"/>
                  </a:cubicBezTo>
                  <a:cubicBezTo>
                    <a:pt x="22" y="10"/>
                    <a:pt x="12" y="1"/>
                    <a:pt x="6" y="0"/>
                  </a:cubicBezTo>
                  <a:cubicBezTo>
                    <a:pt x="6" y="1"/>
                    <a:pt x="4" y="2"/>
                    <a:pt x="3" y="3"/>
                  </a:cubicBezTo>
                  <a:cubicBezTo>
                    <a:pt x="2" y="3"/>
                    <a:pt x="2" y="3"/>
                    <a:pt x="2" y="3"/>
                  </a:cubicBezTo>
                  <a:cubicBezTo>
                    <a:pt x="0" y="9"/>
                    <a:pt x="0" y="20"/>
                    <a:pt x="1" y="23"/>
                  </a:cubicBezTo>
                  <a:cubicBezTo>
                    <a:pt x="6" y="46"/>
                    <a:pt x="7" y="32"/>
                    <a:pt x="24" y="31"/>
                  </a:cubicBezTo>
                  <a:cubicBezTo>
                    <a:pt x="24" y="29"/>
                    <a:pt x="24" y="27"/>
                    <a:pt x="24" y="25"/>
                  </a:cubicBezTo>
                  <a:cubicBezTo>
                    <a:pt x="24" y="25"/>
                    <a:pt x="24" y="25"/>
                    <a:pt x="24" y="25"/>
                  </a:cubicBezTo>
                  <a:cubicBezTo>
                    <a:pt x="24" y="25"/>
                    <a:pt x="24" y="25"/>
                    <a:pt x="24" y="25"/>
                  </a:cubicBezTo>
                  <a:cubicBezTo>
                    <a:pt x="25" y="23"/>
                    <a:pt x="25" y="22"/>
                    <a:pt x="24" y="21"/>
                  </a:cubicBezTo>
                  <a:cubicBezTo>
                    <a:pt x="24" y="21"/>
                    <a:pt x="24" y="21"/>
                    <a:pt x="24" y="2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7" name="Freeform 46"/>
            <p:cNvSpPr>
              <a:spLocks/>
            </p:cNvSpPr>
            <p:nvPr/>
          </p:nvSpPr>
          <p:spPr bwMode="auto">
            <a:xfrm>
              <a:off x="1591046" y="4161077"/>
              <a:ext cx="8330" cy="8330"/>
            </a:xfrm>
            <a:custGeom>
              <a:avLst/>
              <a:gdLst>
                <a:gd name="T0" fmla="*/ 4 w 4"/>
                <a:gd name="T1" fmla="*/ 1 h 4"/>
                <a:gd name="T2" fmla="*/ 2 w 4"/>
                <a:gd name="T3" fmla="*/ 1 h 4"/>
                <a:gd name="T4" fmla="*/ 0 w 4"/>
                <a:gd name="T5" fmla="*/ 4 h 4"/>
                <a:gd name="T6" fmla="*/ 1 w 4"/>
                <a:gd name="T7" fmla="*/ 4 h 4"/>
                <a:gd name="T8" fmla="*/ 4 w 4"/>
                <a:gd name="T9" fmla="*/ 1 h 4"/>
              </a:gdLst>
              <a:ahLst/>
              <a:cxnLst>
                <a:cxn ang="0">
                  <a:pos x="T0" y="T1"/>
                </a:cxn>
                <a:cxn ang="0">
                  <a:pos x="T2" y="T3"/>
                </a:cxn>
                <a:cxn ang="0">
                  <a:pos x="T4" y="T5"/>
                </a:cxn>
                <a:cxn ang="0">
                  <a:pos x="T6" y="T7"/>
                </a:cxn>
                <a:cxn ang="0">
                  <a:pos x="T8" y="T9"/>
                </a:cxn>
              </a:cxnLst>
              <a:rect l="0" t="0" r="r" b="b"/>
              <a:pathLst>
                <a:path w="4" h="4">
                  <a:moveTo>
                    <a:pt x="4" y="1"/>
                  </a:moveTo>
                  <a:cubicBezTo>
                    <a:pt x="3" y="0"/>
                    <a:pt x="2" y="0"/>
                    <a:pt x="2" y="1"/>
                  </a:cubicBezTo>
                  <a:cubicBezTo>
                    <a:pt x="1" y="1"/>
                    <a:pt x="0" y="3"/>
                    <a:pt x="0" y="4"/>
                  </a:cubicBezTo>
                  <a:cubicBezTo>
                    <a:pt x="0" y="4"/>
                    <a:pt x="0" y="4"/>
                    <a:pt x="1" y="4"/>
                  </a:cubicBezTo>
                  <a:cubicBezTo>
                    <a:pt x="2" y="3"/>
                    <a:pt x="4" y="2"/>
                    <a:pt x="4" y="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aphicFrame>
        <p:nvGraphicFramePr>
          <p:cNvPr id="58" name="Chart 57"/>
          <p:cNvGraphicFramePr/>
          <p:nvPr>
            <p:extLst>
              <p:ext uri="{D42A27DB-BD31-4B8C-83A1-F6EECF244321}">
                <p14:modId xmlns:p14="http://schemas.microsoft.com/office/powerpoint/2010/main" val="3941647968"/>
              </p:ext>
            </p:extLst>
          </p:nvPr>
        </p:nvGraphicFramePr>
        <p:xfrm>
          <a:off x="4524895" y="2782348"/>
          <a:ext cx="3525473" cy="2350316"/>
        </p:xfrm>
        <a:graphic>
          <a:graphicData uri="http://schemas.openxmlformats.org/drawingml/2006/chart">
            <c:chart xmlns:c="http://schemas.openxmlformats.org/drawingml/2006/chart" xmlns:r="http://schemas.openxmlformats.org/officeDocument/2006/relationships" r:id="rId2"/>
          </a:graphicData>
        </a:graphic>
      </p:graphicFrame>
      <p:sp>
        <p:nvSpPr>
          <p:cNvPr id="51" name="TextBox 50"/>
          <p:cNvSpPr txBox="1"/>
          <p:nvPr/>
        </p:nvSpPr>
        <p:spPr>
          <a:xfrm>
            <a:off x="2774923" y="781951"/>
            <a:ext cx="3594254" cy="553998"/>
          </a:xfrm>
          <a:prstGeom prst="rect">
            <a:avLst/>
          </a:prstGeom>
          <a:noFill/>
        </p:spPr>
        <p:txBody>
          <a:bodyPr wrap="none" rtlCol="0" anchor="ctr">
            <a:spAutoFit/>
          </a:bodyPr>
          <a:lstStyle/>
          <a:p>
            <a:pPr algn="ctr"/>
            <a:r>
              <a:rPr lang="en-US" sz="3000" dirty="0">
                <a:solidFill>
                  <a:schemeClr val="accent1"/>
                </a:solidFill>
                <a:latin typeface="+mj-lt"/>
              </a:rPr>
              <a:t>Map</a:t>
            </a:r>
            <a:r>
              <a:rPr lang="en-US" sz="3000" dirty="0">
                <a:solidFill>
                  <a:schemeClr val="tx2"/>
                </a:solidFill>
                <a:latin typeface="+mj-lt"/>
              </a:rPr>
              <a:t> Infographic, India Map</a:t>
            </a:r>
          </a:p>
        </p:txBody>
      </p:sp>
      <p:sp>
        <p:nvSpPr>
          <p:cNvPr id="52" name="TextBox 51"/>
          <p:cNvSpPr txBox="1"/>
          <p:nvPr/>
        </p:nvSpPr>
        <p:spPr>
          <a:xfrm>
            <a:off x="685801" y="1243616"/>
            <a:ext cx="7772400" cy="369332"/>
          </a:xfrm>
          <a:prstGeom prst="rect">
            <a:avLst/>
          </a:prstGeom>
          <a:noFill/>
        </p:spPr>
        <p:txBody>
          <a:bodyPr wrap="square" rtlCol="0" anchor="ctr">
            <a:spAutoFit/>
          </a:bodyPr>
          <a:lstStyle/>
          <a:p>
            <a:pPr algn="ctr"/>
            <a:r>
              <a:rPr lang="en-US" sz="900" dirty="0">
                <a:solidFill>
                  <a:schemeClr val="tx2"/>
                </a:solidFill>
              </a:rPr>
              <a:t>Lorem ipsum dolor sit amet, consectetuer adipiscing elit. Aenean commodo ligula eget dolor. </a:t>
            </a:r>
            <a:r>
              <a:rPr lang="en-US" sz="900" b="1" dirty="0">
                <a:solidFill>
                  <a:schemeClr val="accent1"/>
                </a:solidFill>
              </a:rPr>
              <a:t>Aenean massa. Cum sociis natoque penatibus </a:t>
            </a:r>
            <a:r>
              <a:rPr lang="en-US" sz="900" dirty="0">
                <a:solidFill>
                  <a:schemeClr val="tx2"/>
                </a:solidFill>
              </a:rPr>
              <a:t>magnis dis parturient montes, nascetur ridiculus mus. Donec quam felis, ultricies nec, pellentesque eu, pretium quis, sem.</a:t>
            </a:r>
          </a:p>
        </p:txBody>
      </p:sp>
    </p:spTree>
    <p:extLst>
      <p:ext uri="{BB962C8B-B14F-4D97-AF65-F5344CB8AC3E}">
        <p14:creationId xmlns:p14="http://schemas.microsoft.com/office/powerpoint/2010/main" val="93070983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 calcmode="lin" valueType="num">
                                      <p:cBhvr>
                                        <p:cTn id="7" dur="500" fill="hold"/>
                                        <p:tgtEl>
                                          <p:spTgt spid="4"/>
                                        </p:tgtEl>
                                        <p:attrNameLst>
                                          <p:attrName>ppt_w</p:attrName>
                                        </p:attrNameLst>
                                      </p:cBhvr>
                                      <p:tavLst>
                                        <p:tav tm="0">
                                          <p:val>
                                            <p:fltVal val="0"/>
                                          </p:val>
                                        </p:tav>
                                        <p:tav tm="100000">
                                          <p:val>
                                            <p:strVal val="#ppt_w"/>
                                          </p:val>
                                        </p:tav>
                                      </p:tavLst>
                                    </p:anim>
                                    <p:anim calcmode="lin" valueType="num">
                                      <p:cBhvr>
                                        <p:cTn id="8" dur="500" fill="hold"/>
                                        <p:tgtEl>
                                          <p:spTgt spid="4"/>
                                        </p:tgtEl>
                                        <p:attrNameLst>
                                          <p:attrName>ppt_h</p:attrName>
                                        </p:attrNameLst>
                                      </p:cBhvr>
                                      <p:tavLst>
                                        <p:tav tm="0">
                                          <p:val>
                                            <p:fltVal val="0"/>
                                          </p:val>
                                        </p:tav>
                                        <p:tav tm="100000">
                                          <p:val>
                                            <p:strVal val="#ppt_h"/>
                                          </p:val>
                                        </p:tav>
                                      </p:tavLst>
                                    </p:anim>
                                    <p:animEffect transition="in" filter="fade">
                                      <p:cBhvr>
                                        <p:cTn id="9" dur="500"/>
                                        <p:tgtEl>
                                          <p:spTgt spid="4"/>
                                        </p:tgtEl>
                                      </p:cBhvr>
                                    </p:animEffect>
                                  </p:childTnLst>
                                </p:cTn>
                              </p:par>
                            </p:childTnLst>
                          </p:cTn>
                        </p:par>
                        <p:par>
                          <p:cTn id="10" fill="hold">
                            <p:stCondLst>
                              <p:cond delay="500"/>
                            </p:stCondLst>
                            <p:childTnLst>
                              <p:par>
                                <p:cTn id="11" presetID="22" presetClass="entr" presetSubtype="4" fill="hold" grpId="0" nodeType="afterEffect">
                                  <p:stCondLst>
                                    <p:cond delay="0"/>
                                  </p:stCondLst>
                                  <p:childTnLst>
                                    <p:set>
                                      <p:cBhvr>
                                        <p:cTn id="12" dur="1" fill="hold">
                                          <p:stCondLst>
                                            <p:cond delay="0"/>
                                          </p:stCondLst>
                                        </p:cTn>
                                        <p:tgtEl>
                                          <p:spTgt spid="58"/>
                                        </p:tgtEl>
                                        <p:attrNameLst>
                                          <p:attrName>style.visibility</p:attrName>
                                        </p:attrNameLst>
                                      </p:cBhvr>
                                      <p:to>
                                        <p:strVal val="visible"/>
                                      </p:to>
                                    </p:set>
                                    <p:animEffect transition="in" filter="wipe(down)">
                                      <p:cBhvr>
                                        <p:cTn id="13" dur="500"/>
                                        <p:tgtEl>
                                          <p:spTgt spid="5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58" grpId="0">
        <p:bldAsOne/>
      </p:bldGraphic>
    </p:bldLst>
  </p:timing>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3256249" y="2358075"/>
            <a:ext cx="2223118" cy="3008827"/>
            <a:chOff x="7091363" y="228600"/>
            <a:chExt cx="4424362" cy="5988050"/>
          </a:xfrm>
          <a:solidFill>
            <a:schemeClr val="tx2"/>
          </a:solidFill>
        </p:grpSpPr>
        <p:sp>
          <p:nvSpPr>
            <p:cNvPr id="5" name="Freeform 5"/>
            <p:cNvSpPr>
              <a:spLocks/>
            </p:cNvSpPr>
            <p:nvPr/>
          </p:nvSpPr>
          <p:spPr bwMode="auto">
            <a:xfrm>
              <a:off x="9790113" y="949325"/>
              <a:ext cx="0" cy="0"/>
            </a:xfrm>
            <a:custGeom>
              <a:avLst/>
              <a:gdLst/>
              <a:ahLst/>
              <a:cxnLst>
                <a:cxn ang="0">
                  <a:pos x="0" y="0"/>
                </a:cxn>
                <a:cxn ang="0">
                  <a:pos x="0" y="0"/>
                </a:cxn>
                <a:cxn ang="0">
                  <a:pos x="0" y="0"/>
                </a:cxn>
                <a:cxn ang="0">
                  <a:pos x="0" y="0"/>
                </a:cxn>
              </a:cxnLst>
              <a:rect l="0" t="0" r="r" b="b"/>
              <a:pathLst>
                <a:path>
                  <a:moveTo>
                    <a:pt x="0" y="0"/>
                  </a:moveTo>
                  <a:cubicBezTo>
                    <a:pt x="0" y="0"/>
                    <a:pt x="0" y="0"/>
                    <a:pt x="0" y="0"/>
                  </a:cubicBezTo>
                  <a:cubicBezTo>
                    <a:pt x="0" y="0"/>
                    <a:pt x="0" y="0"/>
                    <a:pt x="0" y="0"/>
                  </a:cubicBezTo>
                  <a:cubicBezTo>
                    <a:pt x="0" y="0"/>
                    <a:pt x="0" y="0"/>
                    <a:pt x="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 name="Rectangle 6"/>
            <p:cNvSpPr>
              <a:spLocks noChangeArrowheads="1"/>
            </p:cNvSpPr>
            <p:nvPr/>
          </p:nvSpPr>
          <p:spPr bwMode="auto">
            <a:xfrm>
              <a:off x="9790113" y="949325"/>
              <a:ext cx="1587" cy="4763"/>
            </a:xfrm>
            <a:prstGeom prst="rect">
              <a:avLst/>
            </a:prstGeom>
            <a:grp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 name="Freeform 7"/>
            <p:cNvSpPr>
              <a:spLocks/>
            </p:cNvSpPr>
            <p:nvPr/>
          </p:nvSpPr>
          <p:spPr bwMode="auto">
            <a:xfrm>
              <a:off x="9786938" y="938213"/>
              <a:ext cx="3175" cy="11113"/>
            </a:xfrm>
            <a:custGeom>
              <a:avLst/>
              <a:gdLst>
                <a:gd name="T0" fmla="*/ 1 w 1"/>
                <a:gd name="T1" fmla="*/ 3 h 3"/>
                <a:gd name="T2" fmla="*/ 1 w 1"/>
                <a:gd name="T3" fmla="*/ 2 h 3"/>
                <a:gd name="T4" fmla="*/ 0 w 1"/>
                <a:gd name="T5" fmla="*/ 0 h 3"/>
                <a:gd name="T6" fmla="*/ 1 w 1"/>
                <a:gd name="T7" fmla="*/ 3 h 3"/>
              </a:gdLst>
              <a:ahLst/>
              <a:cxnLst>
                <a:cxn ang="0">
                  <a:pos x="T0" y="T1"/>
                </a:cxn>
                <a:cxn ang="0">
                  <a:pos x="T2" y="T3"/>
                </a:cxn>
                <a:cxn ang="0">
                  <a:pos x="T4" y="T5"/>
                </a:cxn>
                <a:cxn ang="0">
                  <a:pos x="T6" y="T7"/>
                </a:cxn>
              </a:cxnLst>
              <a:rect l="0" t="0" r="r" b="b"/>
              <a:pathLst>
                <a:path w="1" h="3">
                  <a:moveTo>
                    <a:pt x="1" y="3"/>
                  </a:moveTo>
                  <a:cubicBezTo>
                    <a:pt x="1" y="3"/>
                    <a:pt x="1" y="2"/>
                    <a:pt x="1" y="2"/>
                  </a:cubicBezTo>
                  <a:cubicBezTo>
                    <a:pt x="1" y="1"/>
                    <a:pt x="0" y="0"/>
                    <a:pt x="0" y="0"/>
                  </a:cubicBezTo>
                  <a:cubicBezTo>
                    <a:pt x="0" y="0"/>
                    <a:pt x="1" y="2"/>
                    <a:pt x="1" y="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8" name="Freeform 8"/>
            <p:cNvSpPr>
              <a:spLocks/>
            </p:cNvSpPr>
            <p:nvPr/>
          </p:nvSpPr>
          <p:spPr bwMode="auto">
            <a:xfrm>
              <a:off x="7286625" y="4387850"/>
              <a:ext cx="525462" cy="404813"/>
            </a:xfrm>
            <a:custGeom>
              <a:avLst/>
              <a:gdLst>
                <a:gd name="T0" fmla="*/ 134 w 140"/>
                <a:gd name="T1" fmla="*/ 56 h 108"/>
                <a:gd name="T2" fmla="*/ 126 w 140"/>
                <a:gd name="T3" fmla="*/ 52 h 108"/>
                <a:gd name="T4" fmla="*/ 121 w 140"/>
                <a:gd name="T5" fmla="*/ 44 h 108"/>
                <a:gd name="T6" fmla="*/ 124 w 140"/>
                <a:gd name="T7" fmla="*/ 38 h 108"/>
                <a:gd name="T8" fmla="*/ 124 w 140"/>
                <a:gd name="T9" fmla="*/ 28 h 108"/>
                <a:gd name="T10" fmla="*/ 125 w 140"/>
                <a:gd name="T11" fmla="*/ 20 h 108"/>
                <a:gd name="T12" fmla="*/ 119 w 140"/>
                <a:gd name="T13" fmla="*/ 16 h 108"/>
                <a:gd name="T14" fmla="*/ 111 w 140"/>
                <a:gd name="T15" fmla="*/ 13 h 108"/>
                <a:gd name="T16" fmla="*/ 106 w 140"/>
                <a:gd name="T17" fmla="*/ 11 h 108"/>
                <a:gd name="T18" fmla="*/ 98 w 140"/>
                <a:gd name="T19" fmla="*/ 7 h 108"/>
                <a:gd name="T20" fmla="*/ 90 w 140"/>
                <a:gd name="T21" fmla="*/ 1 h 108"/>
                <a:gd name="T22" fmla="*/ 76 w 140"/>
                <a:gd name="T23" fmla="*/ 4 h 108"/>
                <a:gd name="T24" fmla="*/ 64 w 140"/>
                <a:gd name="T25" fmla="*/ 10 h 108"/>
                <a:gd name="T26" fmla="*/ 54 w 140"/>
                <a:gd name="T27" fmla="*/ 15 h 108"/>
                <a:gd name="T28" fmla="*/ 47 w 140"/>
                <a:gd name="T29" fmla="*/ 18 h 108"/>
                <a:gd name="T30" fmla="*/ 38 w 140"/>
                <a:gd name="T31" fmla="*/ 19 h 108"/>
                <a:gd name="T32" fmla="*/ 31 w 140"/>
                <a:gd name="T33" fmla="*/ 23 h 108"/>
                <a:gd name="T34" fmla="*/ 24 w 140"/>
                <a:gd name="T35" fmla="*/ 20 h 108"/>
                <a:gd name="T36" fmla="*/ 8 w 140"/>
                <a:gd name="T37" fmla="*/ 17 h 108"/>
                <a:gd name="T38" fmla="*/ 1 w 140"/>
                <a:gd name="T39" fmla="*/ 18 h 108"/>
                <a:gd name="T40" fmla="*/ 1 w 140"/>
                <a:gd name="T41" fmla="*/ 22 h 108"/>
                <a:gd name="T42" fmla="*/ 8 w 140"/>
                <a:gd name="T43" fmla="*/ 33 h 108"/>
                <a:gd name="T44" fmla="*/ 17 w 140"/>
                <a:gd name="T45" fmla="*/ 36 h 108"/>
                <a:gd name="T46" fmla="*/ 26 w 140"/>
                <a:gd name="T47" fmla="*/ 44 h 108"/>
                <a:gd name="T48" fmla="*/ 29 w 140"/>
                <a:gd name="T49" fmla="*/ 51 h 108"/>
                <a:gd name="T50" fmla="*/ 29 w 140"/>
                <a:gd name="T51" fmla="*/ 56 h 108"/>
                <a:gd name="T52" fmla="*/ 32 w 140"/>
                <a:gd name="T53" fmla="*/ 64 h 108"/>
                <a:gd name="T54" fmla="*/ 42 w 140"/>
                <a:gd name="T55" fmla="*/ 76 h 108"/>
                <a:gd name="T56" fmla="*/ 47 w 140"/>
                <a:gd name="T57" fmla="*/ 84 h 108"/>
                <a:gd name="T58" fmla="*/ 47 w 140"/>
                <a:gd name="T59" fmla="*/ 90 h 108"/>
                <a:gd name="T60" fmla="*/ 53 w 140"/>
                <a:gd name="T61" fmla="*/ 96 h 108"/>
                <a:gd name="T62" fmla="*/ 60 w 140"/>
                <a:gd name="T63" fmla="*/ 99 h 108"/>
                <a:gd name="T64" fmla="*/ 66 w 140"/>
                <a:gd name="T65" fmla="*/ 92 h 108"/>
                <a:gd name="T66" fmla="*/ 64 w 140"/>
                <a:gd name="T67" fmla="*/ 86 h 108"/>
                <a:gd name="T68" fmla="*/ 76 w 140"/>
                <a:gd name="T69" fmla="*/ 85 h 108"/>
                <a:gd name="T70" fmla="*/ 86 w 140"/>
                <a:gd name="T71" fmla="*/ 90 h 108"/>
                <a:gd name="T72" fmla="*/ 90 w 140"/>
                <a:gd name="T73" fmla="*/ 102 h 108"/>
                <a:gd name="T74" fmla="*/ 96 w 140"/>
                <a:gd name="T75" fmla="*/ 102 h 108"/>
                <a:gd name="T76" fmla="*/ 102 w 140"/>
                <a:gd name="T77" fmla="*/ 102 h 108"/>
                <a:gd name="T78" fmla="*/ 118 w 140"/>
                <a:gd name="T79" fmla="*/ 106 h 108"/>
                <a:gd name="T80" fmla="*/ 125 w 140"/>
                <a:gd name="T81" fmla="*/ 105 h 108"/>
                <a:gd name="T82" fmla="*/ 131 w 140"/>
                <a:gd name="T83" fmla="*/ 99 h 108"/>
                <a:gd name="T84" fmla="*/ 130 w 140"/>
                <a:gd name="T85" fmla="*/ 95 h 108"/>
                <a:gd name="T86" fmla="*/ 124 w 140"/>
                <a:gd name="T87" fmla="*/ 88 h 108"/>
                <a:gd name="T88" fmla="*/ 125 w 140"/>
                <a:gd name="T89" fmla="*/ 80 h 108"/>
                <a:gd name="T90" fmla="*/ 131 w 140"/>
                <a:gd name="T91" fmla="*/ 74 h 108"/>
                <a:gd name="T92" fmla="*/ 136 w 140"/>
                <a:gd name="T93" fmla="*/ 72 h 108"/>
                <a:gd name="T94" fmla="*/ 139 w 140"/>
                <a:gd name="T95" fmla="*/ 62 h 108"/>
                <a:gd name="T96" fmla="*/ 134 w 140"/>
                <a:gd name="T97" fmla="*/ 56 h 10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40" h="108">
                  <a:moveTo>
                    <a:pt x="134" y="56"/>
                  </a:moveTo>
                  <a:cubicBezTo>
                    <a:pt x="130" y="57"/>
                    <a:pt x="126" y="53"/>
                    <a:pt x="126" y="52"/>
                  </a:cubicBezTo>
                  <a:cubicBezTo>
                    <a:pt x="125" y="50"/>
                    <a:pt x="124" y="48"/>
                    <a:pt x="121" y="44"/>
                  </a:cubicBezTo>
                  <a:cubicBezTo>
                    <a:pt x="118" y="41"/>
                    <a:pt x="120" y="40"/>
                    <a:pt x="124" y="38"/>
                  </a:cubicBezTo>
                  <a:cubicBezTo>
                    <a:pt x="129" y="37"/>
                    <a:pt x="123" y="31"/>
                    <a:pt x="124" y="28"/>
                  </a:cubicBezTo>
                  <a:cubicBezTo>
                    <a:pt x="125" y="25"/>
                    <a:pt x="126" y="23"/>
                    <a:pt x="125" y="20"/>
                  </a:cubicBezTo>
                  <a:cubicBezTo>
                    <a:pt x="125" y="18"/>
                    <a:pt x="121" y="15"/>
                    <a:pt x="119" y="16"/>
                  </a:cubicBezTo>
                  <a:cubicBezTo>
                    <a:pt x="117" y="17"/>
                    <a:pt x="113" y="16"/>
                    <a:pt x="111" y="13"/>
                  </a:cubicBezTo>
                  <a:cubicBezTo>
                    <a:pt x="109" y="9"/>
                    <a:pt x="108" y="8"/>
                    <a:pt x="106" y="11"/>
                  </a:cubicBezTo>
                  <a:cubicBezTo>
                    <a:pt x="103" y="14"/>
                    <a:pt x="100" y="8"/>
                    <a:pt x="98" y="7"/>
                  </a:cubicBezTo>
                  <a:cubicBezTo>
                    <a:pt x="95" y="5"/>
                    <a:pt x="93" y="1"/>
                    <a:pt x="90" y="1"/>
                  </a:cubicBezTo>
                  <a:cubicBezTo>
                    <a:pt x="87" y="0"/>
                    <a:pt x="81" y="1"/>
                    <a:pt x="76" y="4"/>
                  </a:cubicBezTo>
                  <a:cubicBezTo>
                    <a:pt x="71" y="6"/>
                    <a:pt x="67" y="8"/>
                    <a:pt x="64" y="10"/>
                  </a:cubicBezTo>
                  <a:cubicBezTo>
                    <a:pt x="60" y="12"/>
                    <a:pt x="57" y="14"/>
                    <a:pt x="54" y="15"/>
                  </a:cubicBezTo>
                  <a:cubicBezTo>
                    <a:pt x="52" y="15"/>
                    <a:pt x="50" y="16"/>
                    <a:pt x="47" y="18"/>
                  </a:cubicBezTo>
                  <a:cubicBezTo>
                    <a:pt x="43" y="20"/>
                    <a:pt x="40" y="16"/>
                    <a:pt x="38" y="19"/>
                  </a:cubicBezTo>
                  <a:cubicBezTo>
                    <a:pt x="35" y="22"/>
                    <a:pt x="32" y="23"/>
                    <a:pt x="31" y="23"/>
                  </a:cubicBezTo>
                  <a:cubicBezTo>
                    <a:pt x="29" y="23"/>
                    <a:pt x="28" y="19"/>
                    <a:pt x="24" y="20"/>
                  </a:cubicBezTo>
                  <a:cubicBezTo>
                    <a:pt x="20" y="20"/>
                    <a:pt x="13" y="19"/>
                    <a:pt x="8" y="17"/>
                  </a:cubicBezTo>
                  <a:cubicBezTo>
                    <a:pt x="6" y="16"/>
                    <a:pt x="3" y="17"/>
                    <a:pt x="1" y="18"/>
                  </a:cubicBezTo>
                  <a:cubicBezTo>
                    <a:pt x="0" y="20"/>
                    <a:pt x="0" y="21"/>
                    <a:pt x="1" y="22"/>
                  </a:cubicBezTo>
                  <a:cubicBezTo>
                    <a:pt x="2" y="26"/>
                    <a:pt x="2" y="36"/>
                    <a:pt x="8" y="33"/>
                  </a:cubicBezTo>
                  <a:cubicBezTo>
                    <a:pt x="15" y="29"/>
                    <a:pt x="15" y="35"/>
                    <a:pt x="17" y="36"/>
                  </a:cubicBezTo>
                  <a:cubicBezTo>
                    <a:pt x="20" y="37"/>
                    <a:pt x="27" y="40"/>
                    <a:pt x="26" y="44"/>
                  </a:cubicBezTo>
                  <a:cubicBezTo>
                    <a:pt x="24" y="47"/>
                    <a:pt x="27" y="50"/>
                    <a:pt x="29" y="51"/>
                  </a:cubicBezTo>
                  <a:cubicBezTo>
                    <a:pt x="32" y="53"/>
                    <a:pt x="31" y="53"/>
                    <a:pt x="29" y="56"/>
                  </a:cubicBezTo>
                  <a:cubicBezTo>
                    <a:pt x="27" y="58"/>
                    <a:pt x="29" y="60"/>
                    <a:pt x="32" y="64"/>
                  </a:cubicBezTo>
                  <a:cubicBezTo>
                    <a:pt x="36" y="68"/>
                    <a:pt x="42" y="72"/>
                    <a:pt x="42" y="76"/>
                  </a:cubicBezTo>
                  <a:cubicBezTo>
                    <a:pt x="42" y="81"/>
                    <a:pt x="44" y="86"/>
                    <a:pt x="47" y="84"/>
                  </a:cubicBezTo>
                  <a:cubicBezTo>
                    <a:pt x="51" y="83"/>
                    <a:pt x="47" y="86"/>
                    <a:pt x="47" y="90"/>
                  </a:cubicBezTo>
                  <a:cubicBezTo>
                    <a:pt x="46" y="94"/>
                    <a:pt x="48" y="95"/>
                    <a:pt x="53" y="96"/>
                  </a:cubicBezTo>
                  <a:cubicBezTo>
                    <a:pt x="58" y="97"/>
                    <a:pt x="57" y="99"/>
                    <a:pt x="60" y="99"/>
                  </a:cubicBezTo>
                  <a:cubicBezTo>
                    <a:pt x="63" y="99"/>
                    <a:pt x="66" y="95"/>
                    <a:pt x="66" y="92"/>
                  </a:cubicBezTo>
                  <a:cubicBezTo>
                    <a:pt x="65" y="89"/>
                    <a:pt x="61" y="86"/>
                    <a:pt x="64" y="86"/>
                  </a:cubicBezTo>
                  <a:cubicBezTo>
                    <a:pt x="67" y="85"/>
                    <a:pt x="72" y="83"/>
                    <a:pt x="76" y="85"/>
                  </a:cubicBezTo>
                  <a:cubicBezTo>
                    <a:pt x="79" y="87"/>
                    <a:pt x="84" y="86"/>
                    <a:pt x="86" y="90"/>
                  </a:cubicBezTo>
                  <a:cubicBezTo>
                    <a:pt x="88" y="95"/>
                    <a:pt x="88" y="97"/>
                    <a:pt x="90" y="102"/>
                  </a:cubicBezTo>
                  <a:cubicBezTo>
                    <a:pt x="91" y="106"/>
                    <a:pt x="96" y="106"/>
                    <a:pt x="96" y="102"/>
                  </a:cubicBezTo>
                  <a:cubicBezTo>
                    <a:pt x="96" y="99"/>
                    <a:pt x="99" y="99"/>
                    <a:pt x="102" y="102"/>
                  </a:cubicBezTo>
                  <a:cubicBezTo>
                    <a:pt x="106" y="105"/>
                    <a:pt x="114" y="108"/>
                    <a:pt x="118" y="106"/>
                  </a:cubicBezTo>
                  <a:cubicBezTo>
                    <a:pt x="121" y="104"/>
                    <a:pt x="122" y="108"/>
                    <a:pt x="125" y="105"/>
                  </a:cubicBezTo>
                  <a:cubicBezTo>
                    <a:pt x="127" y="103"/>
                    <a:pt x="129" y="101"/>
                    <a:pt x="131" y="99"/>
                  </a:cubicBezTo>
                  <a:cubicBezTo>
                    <a:pt x="131" y="97"/>
                    <a:pt x="130" y="96"/>
                    <a:pt x="130" y="95"/>
                  </a:cubicBezTo>
                  <a:cubicBezTo>
                    <a:pt x="130" y="92"/>
                    <a:pt x="126" y="91"/>
                    <a:pt x="124" y="88"/>
                  </a:cubicBezTo>
                  <a:cubicBezTo>
                    <a:pt x="121" y="85"/>
                    <a:pt x="123" y="84"/>
                    <a:pt x="125" y="80"/>
                  </a:cubicBezTo>
                  <a:cubicBezTo>
                    <a:pt x="128" y="77"/>
                    <a:pt x="129" y="76"/>
                    <a:pt x="131" y="74"/>
                  </a:cubicBezTo>
                  <a:cubicBezTo>
                    <a:pt x="134" y="72"/>
                    <a:pt x="134" y="74"/>
                    <a:pt x="136" y="72"/>
                  </a:cubicBezTo>
                  <a:cubicBezTo>
                    <a:pt x="138" y="69"/>
                    <a:pt x="138" y="65"/>
                    <a:pt x="139" y="62"/>
                  </a:cubicBezTo>
                  <a:cubicBezTo>
                    <a:pt x="140" y="59"/>
                    <a:pt x="137" y="56"/>
                    <a:pt x="134" y="5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9" name="Freeform 9"/>
            <p:cNvSpPr>
              <a:spLocks/>
            </p:cNvSpPr>
            <p:nvPr/>
          </p:nvSpPr>
          <p:spPr bwMode="auto">
            <a:xfrm>
              <a:off x="7831138" y="4278313"/>
              <a:ext cx="1538287" cy="1766888"/>
            </a:xfrm>
            <a:custGeom>
              <a:avLst/>
              <a:gdLst>
                <a:gd name="T0" fmla="*/ 216 w 409"/>
                <a:gd name="T1" fmla="*/ 434 h 470"/>
                <a:gd name="T2" fmla="*/ 183 w 409"/>
                <a:gd name="T3" fmla="*/ 426 h 470"/>
                <a:gd name="T4" fmla="*/ 175 w 409"/>
                <a:gd name="T5" fmla="*/ 432 h 470"/>
                <a:gd name="T6" fmla="*/ 167 w 409"/>
                <a:gd name="T7" fmla="*/ 421 h 470"/>
                <a:gd name="T8" fmla="*/ 151 w 409"/>
                <a:gd name="T9" fmla="*/ 409 h 470"/>
                <a:gd name="T10" fmla="*/ 128 w 409"/>
                <a:gd name="T11" fmla="*/ 428 h 470"/>
                <a:gd name="T12" fmla="*/ 152 w 409"/>
                <a:gd name="T13" fmla="*/ 432 h 470"/>
                <a:gd name="T14" fmla="*/ 147 w 409"/>
                <a:gd name="T15" fmla="*/ 447 h 470"/>
                <a:gd name="T16" fmla="*/ 121 w 409"/>
                <a:gd name="T17" fmla="*/ 455 h 470"/>
                <a:gd name="T18" fmla="*/ 54 w 409"/>
                <a:gd name="T19" fmla="*/ 454 h 470"/>
                <a:gd name="T20" fmla="*/ 21 w 409"/>
                <a:gd name="T21" fmla="*/ 455 h 470"/>
                <a:gd name="T22" fmla="*/ 12 w 409"/>
                <a:gd name="T23" fmla="*/ 450 h 470"/>
                <a:gd name="T24" fmla="*/ 6 w 409"/>
                <a:gd name="T25" fmla="*/ 404 h 470"/>
                <a:gd name="T26" fmla="*/ 15 w 409"/>
                <a:gd name="T27" fmla="*/ 366 h 470"/>
                <a:gd name="T28" fmla="*/ 27 w 409"/>
                <a:gd name="T29" fmla="*/ 310 h 470"/>
                <a:gd name="T30" fmla="*/ 39 w 409"/>
                <a:gd name="T31" fmla="*/ 265 h 470"/>
                <a:gd name="T32" fmla="*/ 81 w 409"/>
                <a:gd name="T33" fmla="*/ 203 h 470"/>
                <a:gd name="T34" fmla="*/ 103 w 409"/>
                <a:gd name="T35" fmla="*/ 168 h 470"/>
                <a:gd name="T36" fmla="*/ 121 w 409"/>
                <a:gd name="T37" fmla="*/ 128 h 470"/>
                <a:gd name="T38" fmla="*/ 134 w 409"/>
                <a:gd name="T39" fmla="*/ 98 h 470"/>
                <a:gd name="T40" fmla="*/ 138 w 409"/>
                <a:gd name="T41" fmla="*/ 74 h 470"/>
                <a:gd name="T42" fmla="*/ 129 w 409"/>
                <a:gd name="T43" fmla="*/ 42 h 470"/>
                <a:gd name="T44" fmla="*/ 142 w 409"/>
                <a:gd name="T45" fmla="*/ 47 h 470"/>
                <a:gd name="T46" fmla="*/ 159 w 409"/>
                <a:gd name="T47" fmla="*/ 34 h 470"/>
                <a:gd name="T48" fmla="*/ 184 w 409"/>
                <a:gd name="T49" fmla="*/ 53 h 470"/>
                <a:gd name="T50" fmla="*/ 186 w 409"/>
                <a:gd name="T51" fmla="*/ 72 h 470"/>
                <a:gd name="T52" fmla="*/ 197 w 409"/>
                <a:gd name="T53" fmla="*/ 68 h 470"/>
                <a:gd name="T54" fmla="*/ 213 w 409"/>
                <a:gd name="T55" fmla="*/ 56 h 470"/>
                <a:gd name="T56" fmla="*/ 220 w 409"/>
                <a:gd name="T57" fmla="*/ 45 h 470"/>
                <a:gd name="T58" fmla="*/ 234 w 409"/>
                <a:gd name="T59" fmla="*/ 45 h 470"/>
                <a:gd name="T60" fmla="*/ 260 w 409"/>
                <a:gd name="T61" fmla="*/ 24 h 470"/>
                <a:gd name="T62" fmla="*/ 246 w 409"/>
                <a:gd name="T63" fmla="*/ 12 h 470"/>
                <a:gd name="T64" fmla="*/ 267 w 409"/>
                <a:gd name="T65" fmla="*/ 4 h 470"/>
                <a:gd name="T66" fmla="*/ 278 w 409"/>
                <a:gd name="T67" fmla="*/ 6 h 470"/>
                <a:gd name="T68" fmla="*/ 292 w 409"/>
                <a:gd name="T69" fmla="*/ 14 h 470"/>
                <a:gd name="T70" fmla="*/ 304 w 409"/>
                <a:gd name="T71" fmla="*/ 20 h 470"/>
                <a:gd name="T72" fmla="*/ 321 w 409"/>
                <a:gd name="T73" fmla="*/ 29 h 470"/>
                <a:gd name="T74" fmla="*/ 324 w 409"/>
                <a:gd name="T75" fmla="*/ 42 h 470"/>
                <a:gd name="T76" fmla="*/ 343 w 409"/>
                <a:gd name="T77" fmla="*/ 57 h 470"/>
                <a:gd name="T78" fmla="*/ 358 w 409"/>
                <a:gd name="T79" fmla="*/ 71 h 470"/>
                <a:gd name="T80" fmla="*/ 356 w 409"/>
                <a:gd name="T81" fmla="*/ 85 h 470"/>
                <a:gd name="T82" fmla="*/ 373 w 409"/>
                <a:gd name="T83" fmla="*/ 136 h 470"/>
                <a:gd name="T84" fmla="*/ 396 w 409"/>
                <a:gd name="T85" fmla="*/ 163 h 470"/>
                <a:gd name="T86" fmla="*/ 403 w 409"/>
                <a:gd name="T87" fmla="*/ 216 h 470"/>
                <a:gd name="T88" fmla="*/ 396 w 409"/>
                <a:gd name="T89" fmla="*/ 230 h 470"/>
                <a:gd name="T90" fmla="*/ 386 w 409"/>
                <a:gd name="T91" fmla="*/ 239 h 470"/>
                <a:gd name="T92" fmla="*/ 382 w 409"/>
                <a:gd name="T93" fmla="*/ 261 h 470"/>
                <a:gd name="T94" fmla="*/ 377 w 409"/>
                <a:gd name="T95" fmla="*/ 266 h 470"/>
                <a:gd name="T96" fmla="*/ 346 w 409"/>
                <a:gd name="T97" fmla="*/ 283 h 470"/>
                <a:gd name="T98" fmla="*/ 354 w 409"/>
                <a:gd name="T99" fmla="*/ 308 h 470"/>
                <a:gd name="T100" fmla="*/ 357 w 409"/>
                <a:gd name="T101" fmla="*/ 376 h 470"/>
                <a:gd name="T102" fmla="*/ 358 w 409"/>
                <a:gd name="T103" fmla="*/ 406 h 470"/>
                <a:gd name="T104" fmla="*/ 350 w 409"/>
                <a:gd name="T105" fmla="*/ 431 h 470"/>
                <a:gd name="T106" fmla="*/ 319 w 409"/>
                <a:gd name="T107" fmla="*/ 440 h 470"/>
                <a:gd name="T108" fmla="*/ 298 w 409"/>
                <a:gd name="T109" fmla="*/ 456 h 470"/>
                <a:gd name="T110" fmla="*/ 300 w 409"/>
                <a:gd name="T111" fmla="*/ 465 h 47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09" h="470">
                  <a:moveTo>
                    <a:pt x="274" y="470"/>
                  </a:moveTo>
                  <a:cubicBezTo>
                    <a:pt x="274" y="470"/>
                    <a:pt x="273" y="470"/>
                    <a:pt x="272" y="470"/>
                  </a:cubicBezTo>
                  <a:cubicBezTo>
                    <a:pt x="268" y="469"/>
                    <a:pt x="264" y="463"/>
                    <a:pt x="259" y="451"/>
                  </a:cubicBezTo>
                  <a:cubicBezTo>
                    <a:pt x="258" y="448"/>
                    <a:pt x="248" y="445"/>
                    <a:pt x="242" y="443"/>
                  </a:cubicBezTo>
                  <a:cubicBezTo>
                    <a:pt x="239" y="442"/>
                    <a:pt x="236" y="441"/>
                    <a:pt x="235" y="441"/>
                  </a:cubicBezTo>
                  <a:cubicBezTo>
                    <a:pt x="231" y="439"/>
                    <a:pt x="222" y="435"/>
                    <a:pt x="216" y="434"/>
                  </a:cubicBezTo>
                  <a:cubicBezTo>
                    <a:pt x="214" y="433"/>
                    <a:pt x="213" y="433"/>
                    <a:pt x="212" y="433"/>
                  </a:cubicBezTo>
                  <a:cubicBezTo>
                    <a:pt x="208" y="433"/>
                    <a:pt x="203" y="435"/>
                    <a:pt x="198" y="438"/>
                  </a:cubicBezTo>
                  <a:cubicBezTo>
                    <a:pt x="196" y="439"/>
                    <a:pt x="194" y="440"/>
                    <a:pt x="192" y="440"/>
                  </a:cubicBezTo>
                  <a:cubicBezTo>
                    <a:pt x="191" y="440"/>
                    <a:pt x="189" y="439"/>
                    <a:pt x="189" y="438"/>
                  </a:cubicBezTo>
                  <a:cubicBezTo>
                    <a:pt x="188" y="437"/>
                    <a:pt x="188" y="436"/>
                    <a:pt x="188" y="435"/>
                  </a:cubicBezTo>
                  <a:cubicBezTo>
                    <a:pt x="188" y="432"/>
                    <a:pt x="188" y="429"/>
                    <a:pt x="183" y="426"/>
                  </a:cubicBezTo>
                  <a:cubicBezTo>
                    <a:pt x="180" y="424"/>
                    <a:pt x="179" y="424"/>
                    <a:pt x="178" y="424"/>
                  </a:cubicBezTo>
                  <a:cubicBezTo>
                    <a:pt x="178" y="424"/>
                    <a:pt x="178" y="424"/>
                    <a:pt x="178" y="424"/>
                  </a:cubicBezTo>
                  <a:cubicBezTo>
                    <a:pt x="178" y="424"/>
                    <a:pt x="178" y="425"/>
                    <a:pt x="179" y="426"/>
                  </a:cubicBezTo>
                  <a:cubicBezTo>
                    <a:pt x="181" y="428"/>
                    <a:pt x="182" y="431"/>
                    <a:pt x="181" y="432"/>
                  </a:cubicBezTo>
                  <a:cubicBezTo>
                    <a:pt x="181" y="433"/>
                    <a:pt x="180" y="434"/>
                    <a:pt x="179" y="434"/>
                  </a:cubicBezTo>
                  <a:cubicBezTo>
                    <a:pt x="178" y="434"/>
                    <a:pt x="177" y="433"/>
                    <a:pt x="175" y="432"/>
                  </a:cubicBezTo>
                  <a:cubicBezTo>
                    <a:pt x="174" y="432"/>
                    <a:pt x="173" y="431"/>
                    <a:pt x="172" y="431"/>
                  </a:cubicBezTo>
                  <a:cubicBezTo>
                    <a:pt x="172" y="431"/>
                    <a:pt x="172" y="431"/>
                    <a:pt x="172" y="431"/>
                  </a:cubicBezTo>
                  <a:cubicBezTo>
                    <a:pt x="171" y="431"/>
                    <a:pt x="170" y="431"/>
                    <a:pt x="169" y="431"/>
                  </a:cubicBezTo>
                  <a:cubicBezTo>
                    <a:pt x="168" y="431"/>
                    <a:pt x="164" y="431"/>
                    <a:pt x="162" y="429"/>
                  </a:cubicBezTo>
                  <a:cubicBezTo>
                    <a:pt x="162" y="428"/>
                    <a:pt x="162" y="427"/>
                    <a:pt x="162" y="426"/>
                  </a:cubicBezTo>
                  <a:cubicBezTo>
                    <a:pt x="163" y="423"/>
                    <a:pt x="165" y="422"/>
                    <a:pt x="167" y="421"/>
                  </a:cubicBezTo>
                  <a:cubicBezTo>
                    <a:pt x="168" y="420"/>
                    <a:pt x="170" y="419"/>
                    <a:pt x="171" y="418"/>
                  </a:cubicBezTo>
                  <a:cubicBezTo>
                    <a:pt x="171" y="417"/>
                    <a:pt x="171" y="417"/>
                    <a:pt x="171" y="417"/>
                  </a:cubicBezTo>
                  <a:cubicBezTo>
                    <a:pt x="171" y="415"/>
                    <a:pt x="165" y="412"/>
                    <a:pt x="161" y="410"/>
                  </a:cubicBezTo>
                  <a:cubicBezTo>
                    <a:pt x="161" y="414"/>
                    <a:pt x="158" y="416"/>
                    <a:pt x="157" y="416"/>
                  </a:cubicBezTo>
                  <a:cubicBezTo>
                    <a:pt x="156" y="416"/>
                    <a:pt x="154" y="416"/>
                    <a:pt x="154" y="413"/>
                  </a:cubicBezTo>
                  <a:cubicBezTo>
                    <a:pt x="153" y="411"/>
                    <a:pt x="153" y="409"/>
                    <a:pt x="151" y="409"/>
                  </a:cubicBezTo>
                  <a:cubicBezTo>
                    <a:pt x="150" y="409"/>
                    <a:pt x="149" y="409"/>
                    <a:pt x="147" y="410"/>
                  </a:cubicBezTo>
                  <a:cubicBezTo>
                    <a:pt x="145" y="411"/>
                    <a:pt x="143" y="412"/>
                    <a:pt x="140" y="412"/>
                  </a:cubicBezTo>
                  <a:cubicBezTo>
                    <a:pt x="138" y="413"/>
                    <a:pt x="136" y="413"/>
                    <a:pt x="135" y="414"/>
                  </a:cubicBezTo>
                  <a:cubicBezTo>
                    <a:pt x="135" y="415"/>
                    <a:pt x="135" y="415"/>
                    <a:pt x="135" y="416"/>
                  </a:cubicBezTo>
                  <a:cubicBezTo>
                    <a:pt x="134" y="419"/>
                    <a:pt x="134" y="422"/>
                    <a:pt x="131" y="423"/>
                  </a:cubicBezTo>
                  <a:cubicBezTo>
                    <a:pt x="129" y="424"/>
                    <a:pt x="128" y="425"/>
                    <a:pt x="128" y="428"/>
                  </a:cubicBezTo>
                  <a:cubicBezTo>
                    <a:pt x="127" y="430"/>
                    <a:pt x="127" y="433"/>
                    <a:pt x="129" y="434"/>
                  </a:cubicBezTo>
                  <a:cubicBezTo>
                    <a:pt x="131" y="437"/>
                    <a:pt x="133" y="437"/>
                    <a:pt x="135" y="437"/>
                  </a:cubicBezTo>
                  <a:cubicBezTo>
                    <a:pt x="137" y="437"/>
                    <a:pt x="139" y="436"/>
                    <a:pt x="141" y="436"/>
                  </a:cubicBezTo>
                  <a:cubicBezTo>
                    <a:pt x="142" y="435"/>
                    <a:pt x="142" y="434"/>
                    <a:pt x="143" y="433"/>
                  </a:cubicBezTo>
                  <a:cubicBezTo>
                    <a:pt x="144" y="432"/>
                    <a:pt x="145" y="431"/>
                    <a:pt x="147" y="431"/>
                  </a:cubicBezTo>
                  <a:cubicBezTo>
                    <a:pt x="149" y="431"/>
                    <a:pt x="150" y="431"/>
                    <a:pt x="152" y="432"/>
                  </a:cubicBezTo>
                  <a:cubicBezTo>
                    <a:pt x="155" y="433"/>
                    <a:pt x="156" y="434"/>
                    <a:pt x="157" y="436"/>
                  </a:cubicBezTo>
                  <a:cubicBezTo>
                    <a:pt x="157" y="437"/>
                    <a:pt x="156" y="438"/>
                    <a:pt x="156" y="439"/>
                  </a:cubicBezTo>
                  <a:cubicBezTo>
                    <a:pt x="155" y="440"/>
                    <a:pt x="154" y="441"/>
                    <a:pt x="154" y="443"/>
                  </a:cubicBezTo>
                  <a:cubicBezTo>
                    <a:pt x="153" y="447"/>
                    <a:pt x="150" y="448"/>
                    <a:pt x="148" y="448"/>
                  </a:cubicBezTo>
                  <a:cubicBezTo>
                    <a:pt x="147" y="448"/>
                    <a:pt x="147" y="448"/>
                    <a:pt x="147" y="448"/>
                  </a:cubicBezTo>
                  <a:cubicBezTo>
                    <a:pt x="147" y="447"/>
                    <a:pt x="147" y="447"/>
                    <a:pt x="147" y="447"/>
                  </a:cubicBezTo>
                  <a:cubicBezTo>
                    <a:pt x="147" y="447"/>
                    <a:pt x="144" y="444"/>
                    <a:pt x="140" y="444"/>
                  </a:cubicBezTo>
                  <a:cubicBezTo>
                    <a:pt x="139" y="444"/>
                    <a:pt x="138" y="444"/>
                    <a:pt x="137" y="445"/>
                  </a:cubicBezTo>
                  <a:cubicBezTo>
                    <a:pt x="131" y="447"/>
                    <a:pt x="132" y="453"/>
                    <a:pt x="132" y="453"/>
                  </a:cubicBezTo>
                  <a:cubicBezTo>
                    <a:pt x="133" y="454"/>
                    <a:pt x="133" y="454"/>
                    <a:pt x="133" y="454"/>
                  </a:cubicBezTo>
                  <a:cubicBezTo>
                    <a:pt x="132" y="454"/>
                    <a:pt x="132" y="454"/>
                    <a:pt x="132" y="454"/>
                  </a:cubicBezTo>
                  <a:cubicBezTo>
                    <a:pt x="127" y="455"/>
                    <a:pt x="124" y="455"/>
                    <a:pt x="121" y="455"/>
                  </a:cubicBezTo>
                  <a:cubicBezTo>
                    <a:pt x="114" y="455"/>
                    <a:pt x="110" y="453"/>
                    <a:pt x="108" y="447"/>
                  </a:cubicBezTo>
                  <a:cubicBezTo>
                    <a:pt x="107" y="446"/>
                    <a:pt x="106" y="445"/>
                    <a:pt x="104" y="445"/>
                  </a:cubicBezTo>
                  <a:cubicBezTo>
                    <a:pt x="98" y="445"/>
                    <a:pt x="88" y="450"/>
                    <a:pt x="84" y="454"/>
                  </a:cubicBezTo>
                  <a:cubicBezTo>
                    <a:pt x="79" y="459"/>
                    <a:pt x="65" y="459"/>
                    <a:pt x="62" y="459"/>
                  </a:cubicBezTo>
                  <a:cubicBezTo>
                    <a:pt x="60" y="459"/>
                    <a:pt x="58" y="459"/>
                    <a:pt x="57" y="459"/>
                  </a:cubicBezTo>
                  <a:cubicBezTo>
                    <a:pt x="55" y="458"/>
                    <a:pt x="54" y="456"/>
                    <a:pt x="54" y="454"/>
                  </a:cubicBezTo>
                  <a:cubicBezTo>
                    <a:pt x="53" y="451"/>
                    <a:pt x="53" y="450"/>
                    <a:pt x="51" y="450"/>
                  </a:cubicBezTo>
                  <a:cubicBezTo>
                    <a:pt x="50" y="450"/>
                    <a:pt x="44" y="453"/>
                    <a:pt x="40" y="455"/>
                  </a:cubicBezTo>
                  <a:cubicBezTo>
                    <a:pt x="37" y="457"/>
                    <a:pt x="33" y="459"/>
                    <a:pt x="31" y="460"/>
                  </a:cubicBezTo>
                  <a:cubicBezTo>
                    <a:pt x="29" y="461"/>
                    <a:pt x="28" y="461"/>
                    <a:pt x="27" y="461"/>
                  </a:cubicBezTo>
                  <a:cubicBezTo>
                    <a:pt x="24" y="461"/>
                    <a:pt x="22" y="460"/>
                    <a:pt x="21" y="458"/>
                  </a:cubicBezTo>
                  <a:cubicBezTo>
                    <a:pt x="20" y="457"/>
                    <a:pt x="20" y="456"/>
                    <a:pt x="21" y="455"/>
                  </a:cubicBezTo>
                  <a:cubicBezTo>
                    <a:pt x="21" y="454"/>
                    <a:pt x="22" y="453"/>
                    <a:pt x="23" y="452"/>
                  </a:cubicBezTo>
                  <a:cubicBezTo>
                    <a:pt x="24" y="450"/>
                    <a:pt x="25" y="449"/>
                    <a:pt x="25" y="448"/>
                  </a:cubicBezTo>
                  <a:cubicBezTo>
                    <a:pt x="25" y="447"/>
                    <a:pt x="24" y="447"/>
                    <a:pt x="24" y="447"/>
                  </a:cubicBezTo>
                  <a:cubicBezTo>
                    <a:pt x="24" y="447"/>
                    <a:pt x="23" y="447"/>
                    <a:pt x="21" y="450"/>
                  </a:cubicBezTo>
                  <a:cubicBezTo>
                    <a:pt x="20" y="452"/>
                    <a:pt x="18" y="453"/>
                    <a:pt x="16" y="453"/>
                  </a:cubicBezTo>
                  <a:cubicBezTo>
                    <a:pt x="14" y="453"/>
                    <a:pt x="12" y="451"/>
                    <a:pt x="12" y="450"/>
                  </a:cubicBezTo>
                  <a:cubicBezTo>
                    <a:pt x="11" y="449"/>
                    <a:pt x="11" y="449"/>
                    <a:pt x="11" y="448"/>
                  </a:cubicBezTo>
                  <a:cubicBezTo>
                    <a:pt x="11" y="446"/>
                    <a:pt x="11" y="443"/>
                    <a:pt x="7" y="439"/>
                  </a:cubicBezTo>
                  <a:cubicBezTo>
                    <a:pt x="2" y="434"/>
                    <a:pt x="0" y="429"/>
                    <a:pt x="3" y="424"/>
                  </a:cubicBezTo>
                  <a:cubicBezTo>
                    <a:pt x="3" y="423"/>
                    <a:pt x="4" y="422"/>
                    <a:pt x="4" y="422"/>
                  </a:cubicBezTo>
                  <a:cubicBezTo>
                    <a:pt x="5" y="419"/>
                    <a:pt x="6" y="419"/>
                    <a:pt x="5" y="416"/>
                  </a:cubicBezTo>
                  <a:cubicBezTo>
                    <a:pt x="3" y="412"/>
                    <a:pt x="3" y="408"/>
                    <a:pt x="6" y="404"/>
                  </a:cubicBezTo>
                  <a:cubicBezTo>
                    <a:pt x="7" y="403"/>
                    <a:pt x="7" y="403"/>
                    <a:pt x="7" y="403"/>
                  </a:cubicBezTo>
                  <a:cubicBezTo>
                    <a:pt x="9" y="400"/>
                    <a:pt x="9" y="400"/>
                    <a:pt x="8" y="396"/>
                  </a:cubicBezTo>
                  <a:cubicBezTo>
                    <a:pt x="7" y="392"/>
                    <a:pt x="10" y="387"/>
                    <a:pt x="11" y="386"/>
                  </a:cubicBezTo>
                  <a:cubicBezTo>
                    <a:pt x="10" y="383"/>
                    <a:pt x="12" y="379"/>
                    <a:pt x="15" y="376"/>
                  </a:cubicBezTo>
                  <a:cubicBezTo>
                    <a:pt x="17" y="373"/>
                    <a:pt x="18" y="370"/>
                    <a:pt x="17" y="368"/>
                  </a:cubicBezTo>
                  <a:cubicBezTo>
                    <a:pt x="16" y="367"/>
                    <a:pt x="16" y="366"/>
                    <a:pt x="15" y="366"/>
                  </a:cubicBezTo>
                  <a:cubicBezTo>
                    <a:pt x="14" y="363"/>
                    <a:pt x="11" y="359"/>
                    <a:pt x="10" y="354"/>
                  </a:cubicBezTo>
                  <a:cubicBezTo>
                    <a:pt x="9" y="347"/>
                    <a:pt x="11" y="340"/>
                    <a:pt x="13" y="338"/>
                  </a:cubicBezTo>
                  <a:cubicBezTo>
                    <a:pt x="14" y="336"/>
                    <a:pt x="15" y="335"/>
                    <a:pt x="16" y="332"/>
                  </a:cubicBezTo>
                  <a:cubicBezTo>
                    <a:pt x="16" y="330"/>
                    <a:pt x="18" y="328"/>
                    <a:pt x="19" y="324"/>
                  </a:cubicBezTo>
                  <a:cubicBezTo>
                    <a:pt x="20" y="322"/>
                    <a:pt x="22" y="321"/>
                    <a:pt x="22" y="319"/>
                  </a:cubicBezTo>
                  <a:cubicBezTo>
                    <a:pt x="24" y="316"/>
                    <a:pt x="26" y="314"/>
                    <a:pt x="27" y="310"/>
                  </a:cubicBezTo>
                  <a:cubicBezTo>
                    <a:pt x="28" y="304"/>
                    <a:pt x="30" y="303"/>
                    <a:pt x="33" y="301"/>
                  </a:cubicBezTo>
                  <a:cubicBezTo>
                    <a:pt x="34" y="300"/>
                    <a:pt x="34" y="300"/>
                    <a:pt x="34" y="300"/>
                  </a:cubicBezTo>
                  <a:cubicBezTo>
                    <a:pt x="35" y="299"/>
                    <a:pt x="35" y="293"/>
                    <a:pt x="35" y="288"/>
                  </a:cubicBezTo>
                  <a:cubicBezTo>
                    <a:pt x="35" y="284"/>
                    <a:pt x="35" y="280"/>
                    <a:pt x="36" y="278"/>
                  </a:cubicBezTo>
                  <a:cubicBezTo>
                    <a:pt x="36" y="276"/>
                    <a:pt x="36" y="275"/>
                    <a:pt x="36" y="273"/>
                  </a:cubicBezTo>
                  <a:cubicBezTo>
                    <a:pt x="36" y="270"/>
                    <a:pt x="36" y="267"/>
                    <a:pt x="39" y="265"/>
                  </a:cubicBezTo>
                  <a:cubicBezTo>
                    <a:pt x="43" y="262"/>
                    <a:pt x="45" y="257"/>
                    <a:pt x="45" y="250"/>
                  </a:cubicBezTo>
                  <a:cubicBezTo>
                    <a:pt x="45" y="242"/>
                    <a:pt x="50" y="234"/>
                    <a:pt x="54" y="231"/>
                  </a:cubicBezTo>
                  <a:cubicBezTo>
                    <a:pt x="58" y="228"/>
                    <a:pt x="63" y="223"/>
                    <a:pt x="64" y="221"/>
                  </a:cubicBezTo>
                  <a:cubicBezTo>
                    <a:pt x="64" y="221"/>
                    <a:pt x="65" y="219"/>
                    <a:pt x="66" y="218"/>
                  </a:cubicBezTo>
                  <a:cubicBezTo>
                    <a:pt x="67" y="215"/>
                    <a:pt x="69" y="212"/>
                    <a:pt x="71" y="209"/>
                  </a:cubicBezTo>
                  <a:cubicBezTo>
                    <a:pt x="74" y="206"/>
                    <a:pt x="76" y="204"/>
                    <a:pt x="81" y="203"/>
                  </a:cubicBezTo>
                  <a:cubicBezTo>
                    <a:pt x="84" y="202"/>
                    <a:pt x="85" y="197"/>
                    <a:pt x="87" y="192"/>
                  </a:cubicBezTo>
                  <a:cubicBezTo>
                    <a:pt x="87" y="190"/>
                    <a:pt x="88" y="188"/>
                    <a:pt x="88" y="187"/>
                  </a:cubicBezTo>
                  <a:cubicBezTo>
                    <a:pt x="90" y="182"/>
                    <a:pt x="96" y="175"/>
                    <a:pt x="98" y="173"/>
                  </a:cubicBezTo>
                  <a:cubicBezTo>
                    <a:pt x="100" y="171"/>
                    <a:pt x="100" y="171"/>
                    <a:pt x="100" y="171"/>
                  </a:cubicBezTo>
                  <a:cubicBezTo>
                    <a:pt x="99" y="170"/>
                    <a:pt x="99" y="170"/>
                    <a:pt x="99" y="170"/>
                  </a:cubicBezTo>
                  <a:cubicBezTo>
                    <a:pt x="103" y="168"/>
                    <a:pt x="103" y="168"/>
                    <a:pt x="103" y="168"/>
                  </a:cubicBezTo>
                  <a:cubicBezTo>
                    <a:pt x="103" y="168"/>
                    <a:pt x="103" y="168"/>
                    <a:pt x="103" y="168"/>
                  </a:cubicBezTo>
                  <a:cubicBezTo>
                    <a:pt x="103" y="168"/>
                    <a:pt x="106" y="168"/>
                    <a:pt x="110" y="159"/>
                  </a:cubicBezTo>
                  <a:cubicBezTo>
                    <a:pt x="112" y="154"/>
                    <a:pt x="114" y="150"/>
                    <a:pt x="116" y="147"/>
                  </a:cubicBezTo>
                  <a:cubicBezTo>
                    <a:pt x="118" y="144"/>
                    <a:pt x="120" y="142"/>
                    <a:pt x="120" y="139"/>
                  </a:cubicBezTo>
                  <a:cubicBezTo>
                    <a:pt x="121" y="137"/>
                    <a:pt x="120" y="135"/>
                    <a:pt x="120" y="134"/>
                  </a:cubicBezTo>
                  <a:cubicBezTo>
                    <a:pt x="120" y="131"/>
                    <a:pt x="120" y="129"/>
                    <a:pt x="121" y="128"/>
                  </a:cubicBezTo>
                  <a:cubicBezTo>
                    <a:pt x="121" y="127"/>
                    <a:pt x="122" y="127"/>
                    <a:pt x="123" y="126"/>
                  </a:cubicBezTo>
                  <a:cubicBezTo>
                    <a:pt x="124" y="125"/>
                    <a:pt x="126" y="123"/>
                    <a:pt x="125" y="120"/>
                  </a:cubicBezTo>
                  <a:cubicBezTo>
                    <a:pt x="124" y="117"/>
                    <a:pt x="124" y="113"/>
                    <a:pt x="130" y="109"/>
                  </a:cubicBezTo>
                  <a:cubicBezTo>
                    <a:pt x="131" y="108"/>
                    <a:pt x="132" y="108"/>
                    <a:pt x="133" y="107"/>
                  </a:cubicBezTo>
                  <a:cubicBezTo>
                    <a:pt x="135" y="106"/>
                    <a:pt x="136" y="106"/>
                    <a:pt x="136" y="102"/>
                  </a:cubicBezTo>
                  <a:cubicBezTo>
                    <a:pt x="136" y="100"/>
                    <a:pt x="135" y="99"/>
                    <a:pt x="134" y="98"/>
                  </a:cubicBezTo>
                  <a:cubicBezTo>
                    <a:pt x="133" y="97"/>
                    <a:pt x="133" y="96"/>
                    <a:pt x="133" y="94"/>
                  </a:cubicBezTo>
                  <a:cubicBezTo>
                    <a:pt x="134" y="92"/>
                    <a:pt x="135" y="91"/>
                    <a:pt x="136" y="89"/>
                  </a:cubicBezTo>
                  <a:cubicBezTo>
                    <a:pt x="138" y="88"/>
                    <a:pt x="138" y="87"/>
                    <a:pt x="138" y="86"/>
                  </a:cubicBezTo>
                  <a:cubicBezTo>
                    <a:pt x="138" y="85"/>
                    <a:pt x="139" y="83"/>
                    <a:pt x="139" y="81"/>
                  </a:cubicBezTo>
                  <a:cubicBezTo>
                    <a:pt x="139" y="79"/>
                    <a:pt x="140" y="75"/>
                    <a:pt x="140" y="74"/>
                  </a:cubicBezTo>
                  <a:cubicBezTo>
                    <a:pt x="139" y="74"/>
                    <a:pt x="139" y="74"/>
                    <a:pt x="138" y="74"/>
                  </a:cubicBezTo>
                  <a:cubicBezTo>
                    <a:pt x="136" y="74"/>
                    <a:pt x="134" y="73"/>
                    <a:pt x="133" y="72"/>
                  </a:cubicBezTo>
                  <a:cubicBezTo>
                    <a:pt x="132" y="71"/>
                    <a:pt x="132" y="69"/>
                    <a:pt x="134" y="67"/>
                  </a:cubicBezTo>
                  <a:cubicBezTo>
                    <a:pt x="135" y="65"/>
                    <a:pt x="135" y="65"/>
                    <a:pt x="133" y="62"/>
                  </a:cubicBezTo>
                  <a:cubicBezTo>
                    <a:pt x="132" y="61"/>
                    <a:pt x="131" y="61"/>
                    <a:pt x="130" y="59"/>
                  </a:cubicBezTo>
                  <a:cubicBezTo>
                    <a:pt x="127" y="55"/>
                    <a:pt x="129" y="44"/>
                    <a:pt x="129" y="43"/>
                  </a:cubicBezTo>
                  <a:cubicBezTo>
                    <a:pt x="129" y="42"/>
                    <a:pt x="129" y="42"/>
                    <a:pt x="129" y="42"/>
                  </a:cubicBezTo>
                  <a:cubicBezTo>
                    <a:pt x="129" y="42"/>
                    <a:pt x="129" y="42"/>
                    <a:pt x="129" y="42"/>
                  </a:cubicBezTo>
                  <a:cubicBezTo>
                    <a:pt x="129" y="42"/>
                    <a:pt x="129" y="42"/>
                    <a:pt x="129" y="42"/>
                  </a:cubicBezTo>
                  <a:cubicBezTo>
                    <a:pt x="130" y="42"/>
                    <a:pt x="130" y="42"/>
                    <a:pt x="130" y="42"/>
                  </a:cubicBezTo>
                  <a:cubicBezTo>
                    <a:pt x="133" y="40"/>
                    <a:pt x="133" y="40"/>
                    <a:pt x="133" y="40"/>
                  </a:cubicBezTo>
                  <a:cubicBezTo>
                    <a:pt x="134" y="40"/>
                    <a:pt x="134" y="40"/>
                    <a:pt x="134" y="40"/>
                  </a:cubicBezTo>
                  <a:cubicBezTo>
                    <a:pt x="137" y="40"/>
                    <a:pt x="139" y="44"/>
                    <a:pt x="142" y="47"/>
                  </a:cubicBezTo>
                  <a:cubicBezTo>
                    <a:pt x="144" y="50"/>
                    <a:pt x="146" y="53"/>
                    <a:pt x="148" y="54"/>
                  </a:cubicBezTo>
                  <a:cubicBezTo>
                    <a:pt x="149" y="55"/>
                    <a:pt x="149" y="55"/>
                    <a:pt x="150" y="55"/>
                  </a:cubicBezTo>
                  <a:cubicBezTo>
                    <a:pt x="151" y="55"/>
                    <a:pt x="151" y="55"/>
                    <a:pt x="152" y="54"/>
                  </a:cubicBezTo>
                  <a:cubicBezTo>
                    <a:pt x="153" y="52"/>
                    <a:pt x="154" y="49"/>
                    <a:pt x="153" y="46"/>
                  </a:cubicBezTo>
                  <a:cubicBezTo>
                    <a:pt x="152" y="43"/>
                    <a:pt x="152" y="39"/>
                    <a:pt x="154" y="37"/>
                  </a:cubicBezTo>
                  <a:cubicBezTo>
                    <a:pt x="155" y="35"/>
                    <a:pt x="157" y="34"/>
                    <a:pt x="159" y="34"/>
                  </a:cubicBezTo>
                  <a:cubicBezTo>
                    <a:pt x="160" y="34"/>
                    <a:pt x="160" y="34"/>
                    <a:pt x="161" y="34"/>
                  </a:cubicBezTo>
                  <a:cubicBezTo>
                    <a:pt x="165" y="34"/>
                    <a:pt x="165" y="37"/>
                    <a:pt x="166" y="44"/>
                  </a:cubicBezTo>
                  <a:cubicBezTo>
                    <a:pt x="167" y="46"/>
                    <a:pt x="167" y="48"/>
                    <a:pt x="167" y="50"/>
                  </a:cubicBezTo>
                  <a:cubicBezTo>
                    <a:pt x="168" y="54"/>
                    <a:pt x="170" y="56"/>
                    <a:pt x="174" y="56"/>
                  </a:cubicBezTo>
                  <a:cubicBezTo>
                    <a:pt x="178" y="56"/>
                    <a:pt x="183" y="54"/>
                    <a:pt x="183" y="54"/>
                  </a:cubicBezTo>
                  <a:cubicBezTo>
                    <a:pt x="184" y="53"/>
                    <a:pt x="184" y="53"/>
                    <a:pt x="184" y="53"/>
                  </a:cubicBezTo>
                  <a:cubicBezTo>
                    <a:pt x="184" y="54"/>
                    <a:pt x="184" y="54"/>
                    <a:pt x="184" y="54"/>
                  </a:cubicBezTo>
                  <a:cubicBezTo>
                    <a:pt x="185" y="57"/>
                    <a:pt x="185" y="58"/>
                    <a:pt x="191" y="58"/>
                  </a:cubicBezTo>
                  <a:cubicBezTo>
                    <a:pt x="194" y="58"/>
                    <a:pt x="195" y="60"/>
                    <a:pt x="195" y="61"/>
                  </a:cubicBezTo>
                  <a:cubicBezTo>
                    <a:pt x="195" y="63"/>
                    <a:pt x="192" y="66"/>
                    <a:pt x="189" y="67"/>
                  </a:cubicBezTo>
                  <a:cubicBezTo>
                    <a:pt x="188" y="67"/>
                    <a:pt x="188" y="67"/>
                    <a:pt x="188" y="67"/>
                  </a:cubicBezTo>
                  <a:cubicBezTo>
                    <a:pt x="186" y="67"/>
                    <a:pt x="186" y="67"/>
                    <a:pt x="186" y="72"/>
                  </a:cubicBezTo>
                  <a:cubicBezTo>
                    <a:pt x="185" y="76"/>
                    <a:pt x="185" y="76"/>
                    <a:pt x="185" y="76"/>
                  </a:cubicBezTo>
                  <a:cubicBezTo>
                    <a:pt x="185" y="78"/>
                    <a:pt x="186" y="78"/>
                    <a:pt x="186" y="79"/>
                  </a:cubicBezTo>
                  <a:cubicBezTo>
                    <a:pt x="186" y="79"/>
                    <a:pt x="186" y="79"/>
                    <a:pt x="186" y="79"/>
                  </a:cubicBezTo>
                  <a:cubicBezTo>
                    <a:pt x="188" y="79"/>
                    <a:pt x="191" y="76"/>
                    <a:pt x="192" y="74"/>
                  </a:cubicBezTo>
                  <a:cubicBezTo>
                    <a:pt x="194" y="73"/>
                    <a:pt x="195" y="72"/>
                    <a:pt x="196" y="71"/>
                  </a:cubicBezTo>
                  <a:cubicBezTo>
                    <a:pt x="197" y="71"/>
                    <a:pt x="197" y="70"/>
                    <a:pt x="197" y="68"/>
                  </a:cubicBezTo>
                  <a:cubicBezTo>
                    <a:pt x="198" y="67"/>
                    <a:pt x="198" y="66"/>
                    <a:pt x="198" y="64"/>
                  </a:cubicBezTo>
                  <a:cubicBezTo>
                    <a:pt x="199" y="61"/>
                    <a:pt x="200" y="58"/>
                    <a:pt x="203" y="58"/>
                  </a:cubicBezTo>
                  <a:cubicBezTo>
                    <a:pt x="204" y="58"/>
                    <a:pt x="206" y="59"/>
                    <a:pt x="207" y="60"/>
                  </a:cubicBezTo>
                  <a:cubicBezTo>
                    <a:pt x="209" y="61"/>
                    <a:pt x="209" y="61"/>
                    <a:pt x="210" y="61"/>
                  </a:cubicBezTo>
                  <a:cubicBezTo>
                    <a:pt x="210" y="61"/>
                    <a:pt x="211" y="60"/>
                    <a:pt x="212" y="58"/>
                  </a:cubicBezTo>
                  <a:cubicBezTo>
                    <a:pt x="212" y="57"/>
                    <a:pt x="212" y="56"/>
                    <a:pt x="213" y="56"/>
                  </a:cubicBezTo>
                  <a:cubicBezTo>
                    <a:pt x="213" y="55"/>
                    <a:pt x="214" y="54"/>
                    <a:pt x="216" y="54"/>
                  </a:cubicBezTo>
                  <a:cubicBezTo>
                    <a:pt x="217" y="54"/>
                    <a:pt x="219" y="54"/>
                    <a:pt x="220" y="55"/>
                  </a:cubicBezTo>
                  <a:cubicBezTo>
                    <a:pt x="216" y="49"/>
                    <a:pt x="216" y="49"/>
                    <a:pt x="216" y="49"/>
                  </a:cubicBezTo>
                  <a:cubicBezTo>
                    <a:pt x="220" y="46"/>
                    <a:pt x="220" y="46"/>
                    <a:pt x="220" y="46"/>
                  </a:cubicBezTo>
                  <a:cubicBezTo>
                    <a:pt x="220" y="46"/>
                    <a:pt x="220" y="46"/>
                    <a:pt x="220" y="46"/>
                  </a:cubicBezTo>
                  <a:cubicBezTo>
                    <a:pt x="220" y="45"/>
                    <a:pt x="220" y="45"/>
                    <a:pt x="220" y="45"/>
                  </a:cubicBezTo>
                  <a:cubicBezTo>
                    <a:pt x="222" y="44"/>
                    <a:pt x="222" y="44"/>
                    <a:pt x="222" y="44"/>
                  </a:cubicBezTo>
                  <a:cubicBezTo>
                    <a:pt x="222" y="45"/>
                    <a:pt x="222" y="45"/>
                    <a:pt x="222" y="45"/>
                  </a:cubicBezTo>
                  <a:cubicBezTo>
                    <a:pt x="222" y="44"/>
                    <a:pt x="223" y="44"/>
                    <a:pt x="224" y="44"/>
                  </a:cubicBezTo>
                  <a:cubicBezTo>
                    <a:pt x="225" y="44"/>
                    <a:pt x="226" y="45"/>
                    <a:pt x="228" y="45"/>
                  </a:cubicBezTo>
                  <a:cubicBezTo>
                    <a:pt x="229" y="45"/>
                    <a:pt x="230" y="45"/>
                    <a:pt x="231" y="45"/>
                  </a:cubicBezTo>
                  <a:cubicBezTo>
                    <a:pt x="232" y="45"/>
                    <a:pt x="233" y="45"/>
                    <a:pt x="234" y="45"/>
                  </a:cubicBezTo>
                  <a:cubicBezTo>
                    <a:pt x="235" y="44"/>
                    <a:pt x="236" y="44"/>
                    <a:pt x="237" y="44"/>
                  </a:cubicBezTo>
                  <a:cubicBezTo>
                    <a:pt x="240" y="42"/>
                    <a:pt x="241" y="42"/>
                    <a:pt x="241" y="37"/>
                  </a:cubicBezTo>
                  <a:cubicBezTo>
                    <a:pt x="241" y="30"/>
                    <a:pt x="247" y="30"/>
                    <a:pt x="253" y="30"/>
                  </a:cubicBezTo>
                  <a:cubicBezTo>
                    <a:pt x="254" y="29"/>
                    <a:pt x="255" y="29"/>
                    <a:pt x="256" y="29"/>
                  </a:cubicBezTo>
                  <a:cubicBezTo>
                    <a:pt x="260" y="29"/>
                    <a:pt x="260" y="28"/>
                    <a:pt x="260" y="27"/>
                  </a:cubicBezTo>
                  <a:cubicBezTo>
                    <a:pt x="260" y="26"/>
                    <a:pt x="260" y="25"/>
                    <a:pt x="260" y="24"/>
                  </a:cubicBezTo>
                  <a:cubicBezTo>
                    <a:pt x="261" y="23"/>
                    <a:pt x="262" y="19"/>
                    <a:pt x="259" y="16"/>
                  </a:cubicBezTo>
                  <a:cubicBezTo>
                    <a:pt x="258" y="15"/>
                    <a:pt x="257" y="15"/>
                    <a:pt x="256" y="15"/>
                  </a:cubicBezTo>
                  <a:cubicBezTo>
                    <a:pt x="256" y="15"/>
                    <a:pt x="255" y="15"/>
                    <a:pt x="254" y="15"/>
                  </a:cubicBezTo>
                  <a:cubicBezTo>
                    <a:pt x="254" y="15"/>
                    <a:pt x="253" y="15"/>
                    <a:pt x="252" y="15"/>
                  </a:cubicBezTo>
                  <a:cubicBezTo>
                    <a:pt x="252" y="15"/>
                    <a:pt x="251" y="15"/>
                    <a:pt x="251" y="15"/>
                  </a:cubicBezTo>
                  <a:cubicBezTo>
                    <a:pt x="246" y="14"/>
                    <a:pt x="246" y="12"/>
                    <a:pt x="246" y="12"/>
                  </a:cubicBezTo>
                  <a:cubicBezTo>
                    <a:pt x="246" y="12"/>
                    <a:pt x="248" y="7"/>
                    <a:pt x="251" y="5"/>
                  </a:cubicBezTo>
                  <a:cubicBezTo>
                    <a:pt x="254" y="3"/>
                    <a:pt x="257" y="2"/>
                    <a:pt x="261" y="1"/>
                  </a:cubicBezTo>
                  <a:cubicBezTo>
                    <a:pt x="261" y="1"/>
                    <a:pt x="262" y="1"/>
                    <a:pt x="262" y="1"/>
                  </a:cubicBezTo>
                  <a:cubicBezTo>
                    <a:pt x="264" y="1"/>
                    <a:pt x="265" y="2"/>
                    <a:pt x="265" y="3"/>
                  </a:cubicBezTo>
                  <a:cubicBezTo>
                    <a:pt x="266" y="4"/>
                    <a:pt x="266" y="4"/>
                    <a:pt x="266" y="4"/>
                  </a:cubicBezTo>
                  <a:cubicBezTo>
                    <a:pt x="267" y="4"/>
                    <a:pt x="267" y="4"/>
                    <a:pt x="267" y="4"/>
                  </a:cubicBezTo>
                  <a:cubicBezTo>
                    <a:pt x="268" y="3"/>
                    <a:pt x="269" y="2"/>
                    <a:pt x="269" y="2"/>
                  </a:cubicBezTo>
                  <a:cubicBezTo>
                    <a:pt x="270" y="1"/>
                    <a:pt x="270" y="1"/>
                    <a:pt x="272" y="1"/>
                  </a:cubicBezTo>
                  <a:cubicBezTo>
                    <a:pt x="272" y="1"/>
                    <a:pt x="272" y="1"/>
                    <a:pt x="273" y="1"/>
                  </a:cubicBezTo>
                  <a:cubicBezTo>
                    <a:pt x="274" y="1"/>
                    <a:pt x="275" y="2"/>
                    <a:pt x="275" y="4"/>
                  </a:cubicBezTo>
                  <a:cubicBezTo>
                    <a:pt x="276" y="4"/>
                    <a:pt x="276" y="5"/>
                    <a:pt x="277" y="6"/>
                  </a:cubicBezTo>
                  <a:cubicBezTo>
                    <a:pt x="277" y="6"/>
                    <a:pt x="277" y="6"/>
                    <a:pt x="278" y="6"/>
                  </a:cubicBezTo>
                  <a:cubicBezTo>
                    <a:pt x="278" y="6"/>
                    <a:pt x="280" y="5"/>
                    <a:pt x="281" y="4"/>
                  </a:cubicBezTo>
                  <a:cubicBezTo>
                    <a:pt x="282" y="4"/>
                    <a:pt x="283" y="3"/>
                    <a:pt x="284" y="2"/>
                  </a:cubicBezTo>
                  <a:cubicBezTo>
                    <a:pt x="285" y="2"/>
                    <a:pt x="285" y="2"/>
                    <a:pt x="285" y="2"/>
                  </a:cubicBezTo>
                  <a:cubicBezTo>
                    <a:pt x="287" y="0"/>
                    <a:pt x="288" y="0"/>
                    <a:pt x="289" y="0"/>
                  </a:cubicBezTo>
                  <a:cubicBezTo>
                    <a:pt x="290" y="0"/>
                    <a:pt x="290" y="0"/>
                    <a:pt x="291" y="0"/>
                  </a:cubicBezTo>
                  <a:cubicBezTo>
                    <a:pt x="293" y="1"/>
                    <a:pt x="293" y="6"/>
                    <a:pt x="292" y="14"/>
                  </a:cubicBezTo>
                  <a:cubicBezTo>
                    <a:pt x="291" y="20"/>
                    <a:pt x="292" y="21"/>
                    <a:pt x="292" y="21"/>
                  </a:cubicBezTo>
                  <a:cubicBezTo>
                    <a:pt x="292" y="21"/>
                    <a:pt x="292" y="21"/>
                    <a:pt x="293" y="20"/>
                  </a:cubicBezTo>
                  <a:cubicBezTo>
                    <a:pt x="294" y="19"/>
                    <a:pt x="294" y="18"/>
                    <a:pt x="295" y="17"/>
                  </a:cubicBezTo>
                  <a:cubicBezTo>
                    <a:pt x="296" y="16"/>
                    <a:pt x="296" y="15"/>
                    <a:pt x="297" y="15"/>
                  </a:cubicBezTo>
                  <a:cubicBezTo>
                    <a:pt x="298" y="15"/>
                    <a:pt x="299" y="16"/>
                    <a:pt x="302" y="18"/>
                  </a:cubicBezTo>
                  <a:cubicBezTo>
                    <a:pt x="302" y="19"/>
                    <a:pt x="303" y="20"/>
                    <a:pt x="304" y="20"/>
                  </a:cubicBezTo>
                  <a:cubicBezTo>
                    <a:pt x="305" y="20"/>
                    <a:pt x="306" y="18"/>
                    <a:pt x="307" y="17"/>
                  </a:cubicBezTo>
                  <a:cubicBezTo>
                    <a:pt x="308" y="16"/>
                    <a:pt x="309" y="14"/>
                    <a:pt x="311" y="13"/>
                  </a:cubicBezTo>
                  <a:cubicBezTo>
                    <a:pt x="311" y="13"/>
                    <a:pt x="312" y="13"/>
                    <a:pt x="312" y="13"/>
                  </a:cubicBezTo>
                  <a:cubicBezTo>
                    <a:pt x="313" y="13"/>
                    <a:pt x="315" y="14"/>
                    <a:pt x="316" y="15"/>
                  </a:cubicBezTo>
                  <a:cubicBezTo>
                    <a:pt x="317" y="17"/>
                    <a:pt x="318" y="22"/>
                    <a:pt x="318" y="24"/>
                  </a:cubicBezTo>
                  <a:cubicBezTo>
                    <a:pt x="317" y="26"/>
                    <a:pt x="318" y="28"/>
                    <a:pt x="321" y="29"/>
                  </a:cubicBezTo>
                  <a:cubicBezTo>
                    <a:pt x="321" y="30"/>
                    <a:pt x="321" y="30"/>
                    <a:pt x="322" y="30"/>
                  </a:cubicBezTo>
                  <a:cubicBezTo>
                    <a:pt x="322" y="30"/>
                    <a:pt x="323" y="30"/>
                    <a:pt x="323" y="31"/>
                  </a:cubicBezTo>
                  <a:cubicBezTo>
                    <a:pt x="324" y="32"/>
                    <a:pt x="323" y="32"/>
                    <a:pt x="322" y="35"/>
                  </a:cubicBezTo>
                  <a:cubicBezTo>
                    <a:pt x="322" y="37"/>
                    <a:pt x="321" y="39"/>
                    <a:pt x="320" y="42"/>
                  </a:cubicBezTo>
                  <a:cubicBezTo>
                    <a:pt x="319" y="46"/>
                    <a:pt x="319" y="47"/>
                    <a:pt x="319" y="47"/>
                  </a:cubicBezTo>
                  <a:cubicBezTo>
                    <a:pt x="320" y="47"/>
                    <a:pt x="322" y="44"/>
                    <a:pt x="324" y="42"/>
                  </a:cubicBezTo>
                  <a:cubicBezTo>
                    <a:pt x="324" y="41"/>
                    <a:pt x="325" y="40"/>
                    <a:pt x="325" y="40"/>
                  </a:cubicBezTo>
                  <a:cubicBezTo>
                    <a:pt x="329" y="40"/>
                    <a:pt x="330" y="50"/>
                    <a:pt x="330" y="53"/>
                  </a:cubicBezTo>
                  <a:cubicBezTo>
                    <a:pt x="330" y="56"/>
                    <a:pt x="331" y="57"/>
                    <a:pt x="331" y="59"/>
                  </a:cubicBezTo>
                  <a:cubicBezTo>
                    <a:pt x="332" y="60"/>
                    <a:pt x="334" y="61"/>
                    <a:pt x="336" y="61"/>
                  </a:cubicBezTo>
                  <a:cubicBezTo>
                    <a:pt x="336" y="61"/>
                    <a:pt x="337" y="61"/>
                    <a:pt x="338" y="61"/>
                  </a:cubicBezTo>
                  <a:cubicBezTo>
                    <a:pt x="342" y="60"/>
                    <a:pt x="342" y="59"/>
                    <a:pt x="343" y="57"/>
                  </a:cubicBezTo>
                  <a:cubicBezTo>
                    <a:pt x="343" y="56"/>
                    <a:pt x="343" y="55"/>
                    <a:pt x="344" y="54"/>
                  </a:cubicBezTo>
                  <a:cubicBezTo>
                    <a:pt x="345" y="51"/>
                    <a:pt x="347" y="50"/>
                    <a:pt x="349" y="50"/>
                  </a:cubicBezTo>
                  <a:cubicBezTo>
                    <a:pt x="350" y="50"/>
                    <a:pt x="352" y="50"/>
                    <a:pt x="353" y="54"/>
                  </a:cubicBezTo>
                  <a:cubicBezTo>
                    <a:pt x="353" y="56"/>
                    <a:pt x="353" y="57"/>
                    <a:pt x="354" y="59"/>
                  </a:cubicBezTo>
                  <a:cubicBezTo>
                    <a:pt x="355" y="61"/>
                    <a:pt x="355" y="62"/>
                    <a:pt x="355" y="65"/>
                  </a:cubicBezTo>
                  <a:cubicBezTo>
                    <a:pt x="354" y="69"/>
                    <a:pt x="355" y="70"/>
                    <a:pt x="358" y="71"/>
                  </a:cubicBezTo>
                  <a:cubicBezTo>
                    <a:pt x="358" y="71"/>
                    <a:pt x="358" y="71"/>
                    <a:pt x="358" y="71"/>
                  </a:cubicBezTo>
                  <a:cubicBezTo>
                    <a:pt x="362" y="73"/>
                    <a:pt x="362" y="80"/>
                    <a:pt x="362" y="81"/>
                  </a:cubicBezTo>
                  <a:cubicBezTo>
                    <a:pt x="363" y="82"/>
                    <a:pt x="363" y="82"/>
                    <a:pt x="363" y="82"/>
                  </a:cubicBezTo>
                  <a:cubicBezTo>
                    <a:pt x="361" y="82"/>
                    <a:pt x="361" y="82"/>
                    <a:pt x="361" y="82"/>
                  </a:cubicBezTo>
                  <a:cubicBezTo>
                    <a:pt x="361" y="82"/>
                    <a:pt x="361" y="82"/>
                    <a:pt x="361" y="82"/>
                  </a:cubicBezTo>
                  <a:cubicBezTo>
                    <a:pt x="360" y="82"/>
                    <a:pt x="357" y="82"/>
                    <a:pt x="356" y="85"/>
                  </a:cubicBezTo>
                  <a:cubicBezTo>
                    <a:pt x="354" y="89"/>
                    <a:pt x="357" y="96"/>
                    <a:pt x="359" y="99"/>
                  </a:cubicBezTo>
                  <a:cubicBezTo>
                    <a:pt x="361" y="101"/>
                    <a:pt x="360" y="103"/>
                    <a:pt x="360" y="106"/>
                  </a:cubicBezTo>
                  <a:cubicBezTo>
                    <a:pt x="359" y="108"/>
                    <a:pt x="358" y="111"/>
                    <a:pt x="358" y="113"/>
                  </a:cubicBezTo>
                  <a:cubicBezTo>
                    <a:pt x="358" y="119"/>
                    <a:pt x="366" y="126"/>
                    <a:pt x="371" y="128"/>
                  </a:cubicBezTo>
                  <a:cubicBezTo>
                    <a:pt x="374" y="129"/>
                    <a:pt x="375" y="130"/>
                    <a:pt x="375" y="132"/>
                  </a:cubicBezTo>
                  <a:cubicBezTo>
                    <a:pt x="376" y="133"/>
                    <a:pt x="375" y="135"/>
                    <a:pt x="373" y="136"/>
                  </a:cubicBezTo>
                  <a:cubicBezTo>
                    <a:pt x="369" y="139"/>
                    <a:pt x="369" y="140"/>
                    <a:pt x="370" y="141"/>
                  </a:cubicBezTo>
                  <a:cubicBezTo>
                    <a:pt x="370" y="142"/>
                    <a:pt x="371" y="142"/>
                    <a:pt x="372" y="142"/>
                  </a:cubicBezTo>
                  <a:cubicBezTo>
                    <a:pt x="373" y="143"/>
                    <a:pt x="375" y="144"/>
                    <a:pt x="376" y="146"/>
                  </a:cubicBezTo>
                  <a:cubicBezTo>
                    <a:pt x="376" y="147"/>
                    <a:pt x="376" y="147"/>
                    <a:pt x="376" y="148"/>
                  </a:cubicBezTo>
                  <a:cubicBezTo>
                    <a:pt x="376" y="150"/>
                    <a:pt x="376" y="151"/>
                    <a:pt x="378" y="152"/>
                  </a:cubicBezTo>
                  <a:cubicBezTo>
                    <a:pt x="384" y="153"/>
                    <a:pt x="388" y="156"/>
                    <a:pt x="396" y="163"/>
                  </a:cubicBezTo>
                  <a:cubicBezTo>
                    <a:pt x="403" y="171"/>
                    <a:pt x="404" y="185"/>
                    <a:pt x="403" y="188"/>
                  </a:cubicBezTo>
                  <a:cubicBezTo>
                    <a:pt x="403" y="190"/>
                    <a:pt x="401" y="190"/>
                    <a:pt x="401" y="191"/>
                  </a:cubicBezTo>
                  <a:cubicBezTo>
                    <a:pt x="401" y="191"/>
                    <a:pt x="401" y="191"/>
                    <a:pt x="401" y="191"/>
                  </a:cubicBezTo>
                  <a:cubicBezTo>
                    <a:pt x="403" y="194"/>
                    <a:pt x="403" y="198"/>
                    <a:pt x="401" y="201"/>
                  </a:cubicBezTo>
                  <a:cubicBezTo>
                    <a:pt x="398" y="205"/>
                    <a:pt x="398" y="210"/>
                    <a:pt x="400" y="214"/>
                  </a:cubicBezTo>
                  <a:cubicBezTo>
                    <a:pt x="401" y="215"/>
                    <a:pt x="402" y="215"/>
                    <a:pt x="403" y="216"/>
                  </a:cubicBezTo>
                  <a:cubicBezTo>
                    <a:pt x="404" y="216"/>
                    <a:pt x="406" y="216"/>
                    <a:pt x="408" y="219"/>
                  </a:cubicBezTo>
                  <a:cubicBezTo>
                    <a:pt x="409" y="222"/>
                    <a:pt x="409" y="224"/>
                    <a:pt x="408" y="226"/>
                  </a:cubicBezTo>
                  <a:cubicBezTo>
                    <a:pt x="407" y="228"/>
                    <a:pt x="405" y="229"/>
                    <a:pt x="403" y="229"/>
                  </a:cubicBezTo>
                  <a:cubicBezTo>
                    <a:pt x="403" y="229"/>
                    <a:pt x="402" y="229"/>
                    <a:pt x="402" y="229"/>
                  </a:cubicBezTo>
                  <a:cubicBezTo>
                    <a:pt x="401" y="229"/>
                    <a:pt x="401" y="229"/>
                    <a:pt x="400" y="229"/>
                  </a:cubicBezTo>
                  <a:cubicBezTo>
                    <a:pt x="398" y="229"/>
                    <a:pt x="396" y="229"/>
                    <a:pt x="396" y="230"/>
                  </a:cubicBezTo>
                  <a:cubicBezTo>
                    <a:pt x="395" y="231"/>
                    <a:pt x="395" y="231"/>
                    <a:pt x="394" y="231"/>
                  </a:cubicBezTo>
                  <a:cubicBezTo>
                    <a:pt x="393" y="231"/>
                    <a:pt x="392" y="230"/>
                    <a:pt x="391" y="229"/>
                  </a:cubicBezTo>
                  <a:cubicBezTo>
                    <a:pt x="389" y="227"/>
                    <a:pt x="387" y="225"/>
                    <a:pt x="384" y="225"/>
                  </a:cubicBezTo>
                  <a:cubicBezTo>
                    <a:pt x="382" y="224"/>
                    <a:pt x="381" y="224"/>
                    <a:pt x="380" y="224"/>
                  </a:cubicBezTo>
                  <a:cubicBezTo>
                    <a:pt x="379" y="224"/>
                    <a:pt x="378" y="225"/>
                    <a:pt x="377" y="229"/>
                  </a:cubicBezTo>
                  <a:cubicBezTo>
                    <a:pt x="376" y="233"/>
                    <a:pt x="383" y="238"/>
                    <a:pt x="386" y="239"/>
                  </a:cubicBezTo>
                  <a:cubicBezTo>
                    <a:pt x="386" y="241"/>
                    <a:pt x="386" y="241"/>
                    <a:pt x="386" y="241"/>
                  </a:cubicBezTo>
                  <a:cubicBezTo>
                    <a:pt x="385" y="241"/>
                    <a:pt x="385" y="241"/>
                    <a:pt x="384" y="241"/>
                  </a:cubicBezTo>
                  <a:cubicBezTo>
                    <a:pt x="383" y="241"/>
                    <a:pt x="383" y="241"/>
                    <a:pt x="382" y="241"/>
                  </a:cubicBezTo>
                  <a:cubicBezTo>
                    <a:pt x="382" y="241"/>
                    <a:pt x="382" y="242"/>
                    <a:pt x="384" y="245"/>
                  </a:cubicBezTo>
                  <a:cubicBezTo>
                    <a:pt x="388" y="248"/>
                    <a:pt x="387" y="255"/>
                    <a:pt x="385" y="259"/>
                  </a:cubicBezTo>
                  <a:cubicBezTo>
                    <a:pt x="384" y="260"/>
                    <a:pt x="383" y="261"/>
                    <a:pt x="382" y="261"/>
                  </a:cubicBezTo>
                  <a:cubicBezTo>
                    <a:pt x="382" y="261"/>
                    <a:pt x="381" y="261"/>
                    <a:pt x="381" y="261"/>
                  </a:cubicBezTo>
                  <a:cubicBezTo>
                    <a:pt x="380" y="260"/>
                    <a:pt x="379" y="259"/>
                    <a:pt x="378" y="259"/>
                  </a:cubicBezTo>
                  <a:cubicBezTo>
                    <a:pt x="377" y="259"/>
                    <a:pt x="376" y="260"/>
                    <a:pt x="376" y="260"/>
                  </a:cubicBezTo>
                  <a:cubicBezTo>
                    <a:pt x="376" y="261"/>
                    <a:pt x="377" y="262"/>
                    <a:pt x="378" y="263"/>
                  </a:cubicBezTo>
                  <a:cubicBezTo>
                    <a:pt x="378" y="263"/>
                    <a:pt x="379" y="264"/>
                    <a:pt x="379" y="265"/>
                  </a:cubicBezTo>
                  <a:cubicBezTo>
                    <a:pt x="378" y="266"/>
                    <a:pt x="377" y="266"/>
                    <a:pt x="377" y="266"/>
                  </a:cubicBezTo>
                  <a:cubicBezTo>
                    <a:pt x="375" y="266"/>
                    <a:pt x="371" y="268"/>
                    <a:pt x="367" y="271"/>
                  </a:cubicBezTo>
                  <a:cubicBezTo>
                    <a:pt x="366" y="272"/>
                    <a:pt x="364" y="273"/>
                    <a:pt x="363" y="273"/>
                  </a:cubicBezTo>
                  <a:cubicBezTo>
                    <a:pt x="361" y="273"/>
                    <a:pt x="360" y="272"/>
                    <a:pt x="359" y="271"/>
                  </a:cubicBezTo>
                  <a:cubicBezTo>
                    <a:pt x="358" y="270"/>
                    <a:pt x="358" y="270"/>
                    <a:pt x="357" y="269"/>
                  </a:cubicBezTo>
                  <a:cubicBezTo>
                    <a:pt x="357" y="269"/>
                    <a:pt x="357" y="269"/>
                    <a:pt x="357" y="269"/>
                  </a:cubicBezTo>
                  <a:cubicBezTo>
                    <a:pt x="354" y="269"/>
                    <a:pt x="349" y="275"/>
                    <a:pt x="346" y="283"/>
                  </a:cubicBezTo>
                  <a:cubicBezTo>
                    <a:pt x="344" y="286"/>
                    <a:pt x="342" y="288"/>
                    <a:pt x="341" y="289"/>
                  </a:cubicBezTo>
                  <a:cubicBezTo>
                    <a:pt x="340" y="290"/>
                    <a:pt x="340" y="290"/>
                    <a:pt x="340" y="290"/>
                  </a:cubicBezTo>
                  <a:cubicBezTo>
                    <a:pt x="340" y="290"/>
                    <a:pt x="340" y="290"/>
                    <a:pt x="340" y="290"/>
                  </a:cubicBezTo>
                  <a:cubicBezTo>
                    <a:pt x="340" y="290"/>
                    <a:pt x="340" y="291"/>
                    <a:pt x="341" y="291"/>
                  </a:cubicBezTo>
                  <a:cubicBezTo>
                    <a:pt x="345" y="294"/>
                    <a:pt x="354" y="307"/>
                    <a:pt x="354" y="308"/>
                  </a:cubicBezTo>
                  <a:cubicBezTo>
                    <a:pt x="354" y="308"/>
                    <a:pt x="354" y="308"/>
                    <a:pt x="354" y="308"/>
                  </a:cubicBezTo>
                  <a:cubicBezTo>
                    <a:pt x="354" y="308"/>
                    <a:pt x="354" y="308"/>
                    <a:pt x="354" y="308"/>
                  </a:cubicBezTo>
                  <a:cubicBezTo>
                    <a:pt x="354" y="308"/>
                    <a:pt x="353" y="311"/>
                    <a:pt x="354" y="321"/>
                  </a:cubicBezTo>
                  <a:cubicBezTo>
                    <a:pt x="354" y="326"/>
                    <a:pt x="358" y="332"/>
                    <a:pt x="360" y="338"/>
                  </a:cubicBezTo>
                  <a:cubicBezTo>
                    <a:pt x="363" y="343"/>
                    <a:pt x="365" y="348"/>
                    <a:pt x="365" y="351"/>
                  </a:cubicBezTo>
                  <a:cubicBezTo>
                    <a:pt x="365" y="357"/>
                    <a:pt x="361" y="368"/>
                    <a:pt x="356" y="372"/>
                  </a:cubicBezTo>
                  <a:cubicBezTo>
                    <a:pt x="355" y="373"/>
                    <a:pt x="355" y="373"/>
                    <a:pt x="357" y="376"/>
                  </a:cubicBezTo>
                  <a:cubicBezTo>
                    <a:pt x="358" y="378"/>
                    <a:pt x="360" y="380"/>
                    <a:pt x="359" y="384"/>
                  </a:cubicBezTo>
                  <a:cubicBezTo>
                    <a:pt x="359" y="386"/>
                    <a:pt x="358" y="387"/>
                    <a:pt x="358" y="387"/>
                  </a:cubicBezTo>
                  <a:cubicBezTo>
                    <a:pt x="356" y="392"/>
                    <a:pt x="356" y="393"/>
                    <a:pt x="361" y="397"/>
                  </a:cubicBezTo>
                  <a:cubicBezTo>
                    <a:pt x="363" y="400"/>
                    <a:pt x="364" y="401"/>
                    <a:pt x="364" y="402"/>
                  </a:cubicBezTo>
                  <a:cubicBezTo>
                    <a:pt x="364" y="404"/>
                    <a:pt x="362" y="404"/>
                    <a:pt x="361" y="405"/>
                  </a:cubicBezTo>
                  <a:cubicBezTo>
                    <a:pt x="360" y="405"/>
                    <a:pt x="359" y="406"/>
                    <a:pt x="358" y="406"/>
                  </a:cubicBezTo>
                  <a:cubicBezTo>
                    <a:pt x="356" y="408"/>
                    <a:pt x="356" y="409"/>
                    <a:pt x="359" y="413"/>
                  </a:cubicBezTo>
                  <a:cubicBezTo>
                    <a:pt x="360" y="415"/>
                    <a:pt x="361" y="417"/>
                    <a:pt x="362" y="420"/>
                  </a:cubicBezTo>
                  <a:cubicBezTo>
                    <a:pt x="365" y="426"/>
                    <a:pt x="362" y="431"/>
                    <a:pt x="361" y="433"/>
                  </a:cubicBezTo>
                  <a:cubicBezTo>
                    <a:pt x="360" y="435"/>
                    <a:pt x="358" y="436"/>
                    <a:pt x="357" y="436"/>
                  </a:cubicBezTo>
                  <a:cubicBezTo>
                    <a:pt x="356" y="436"/>
                    <a:pt x="355" y="435"/>
                    <a:pt x="355" y="435"/>
                  </a:cubicBezTo>
                  <a:cubicBezTo>
                    <a:pt x="354" y="433"/>
                    <a:pt x="352" y="431"/>
                    <a:pt x="350" y="431"/>
                  </a:cubicBezTo>
                  <a:cubicBezTo>
                    <a:pt x="348" y="431"/>
                    <a:pt x="347" y="432"/>
                    <a:pt x="346" y="433"/>
                  </a:cubicBezTo>
                  <a:cubicBezTo>
                    <a:pt x="343" y="435"/>
                    <a:pt x="340" y="437"/>
                    <a:pt x="336" y="437"/>
                  </a:cubicBezTo>
                  <a:cubicBezTo>
                    <a:pt x="334" y="437"/>
                    <a:pt x="332" y="437"/>
                    <a:pt x="330" y="436"/>
                  </a:cubicBezTo>
                  <a:cubicBezTo>
                    <a:pt x="328" y="435"/>
                    <a:pt x="327" y="435"/>
                    <a:pt x="326" y="435"/>
                  </a:cubicBezTo>
                  <a:cubicBezTo>
                    <a:pt x="323" y="435"/>
                    <a:pt x="321" y="437"/>
                    <a:pt x="319" y="439"/>
                  </a:cubicBezTo>
                  <a:cubicBezTo>
                    <a:pt x="319" y="440"/>
                    <a:pt x="319" y="440"/>
                    <a:pt x="319" y="440"/>
                  </a:cubicBezTo>
                  <a:cubicBezTo>
                    <a:pt x="316" y="443"/>
                    <a:pt x="311" y="446"/>
                    <a:pt x="307" y="447"/>
                  </a:cubicBezTo>
                  <a:cubicBezTo>
                    <a:pt x="305" y="447"/>
                    <a:pt x="305" y="447"/>
                    <a:pt x="305" y="447"/>
                  </a:cubicBezTo>
                  <a:cubicBezTo>
                    <a:pt x="301" y="448"/>
                    <a:pt x="295" y="449"/>
                    <a:pt x="293" y="451"/>
                  </a:cubicBezTo>
                  <a:cubicBezTo>
                    <a:pt x="292" y="452"/>
                    <a:pt x="292" y="452"/>
                    <a:pt x="292" y="452"/>
                  </a:cubicBezTo>
                  <a:cubicBezTo>
                    <a:pt x="292" y="453"/>
                    <a:pt x="294" y="453"/>
                    <a:pt x="295" y="454"/>
                  </a:cubicBezTo>
                  <a:cubicBezTo>
                    <a:pt x="296" y="455"/>
                    <a:pt x="297" y="455"/>
                    <a:pt x="298" y="456"/>
                  </a:cubicBezTo>
                  <a:cubicBezTo>
                    <a:pt x="301" y="458"/>
                    <a:pt x="306" y="458"/>
                    <a:pt x="309" y="459"/>
                  </a:cubicBezTo>
                  <a:cubicBezTo>
                    <a:pt x="310" y="459"/>
                    <a:pt x="310" y="459"/>
                    <a:pt x="310" y="459"/>
                  </a:cubicBezTo>
                  <a:cubicBezTo>
                    <a:pt x="310" y="460"/>
                    <a:pt x="310" y="460"/>
                    <a:pt x="310" y="460"/>
                  </a:cubicBezTo>
                  <a:cubicBezTo>
                    <a:pt x="310" y="461"/>
                    <a:pt x="311" y="464"/>
                    <a:pt x="309" y="465"/>
                  </a:cubicBezTo>
                  <a:cubicBezTo>
                    <a:pt x="309" y="466"/>
                    <a:pt x="308" y="467"/>
                    <a:pt x="306" y="467"/>
                  </a:cubicBezTo>
                  <a:cubicBezTo>
                    <a:pt x="304" y="467"/>
                    <a:pt x="301" y="466"/>
                    <a:pt x="300" y="465"/>
                  </a:cubicBezTo>
                  <a:cubicBezTo>
                    <a:pt x="294" y="469"/>
                    <a:pt x="294" y="469"/>
                    <a:pt x="294" y="469"/>
                  </a:cubicBezTo>
                  <a:cubicBezTo>
                    <a:pt x="293" y="468"/>
                    <a:pt x="293" y="468"/>
                    <a:pt x="293" y="468"/>
                  </a:cubicBezTo>
                  <a:cubicBezTo>
                    <a:pt x="293" y="468"/>
                    <a:pt x="290" y="465"/>
                    <a:pt x="287" y="465"/>
                  </a:cubicBezTo>
                  <a:cubicBezTo>
                    <a:pt x="287" y="465"/>
                    <a:pt x="286" y="465"/>
                    <a:pt x="285" y="466"/>
                  </a:cubicBezTo>
                  <a:cubicBezTo>
                    <a:pt x="282" y="468"/>
                    <a:pt x="278" y="470"/>
                    <a:pt x="274" y="47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0" name="Freeform 10"/>
            <p:cNvSpPr>
              <a:spLocks noEditPoints="1"/>
            </p:cNvSpPr>
            <p:nvPr/>
          </p:nvSpPr>
          <p:spPr bwMode="auto">
            <a:xfrm>
              <a:off x="7827963" y="4275138"/>
              <a:ext cx="1544637" cy="1773238"/>
            </a:xfrm>
            <a:custGeom>
              <a:avLst/>
              <a:gdLst>
                <a:gd name="T0" fmla="*/ 312 w 411"/>
                <a:gd name="T1" fmla="*/ 15 h 472"/>
                <a:gd name="T2" fmla="*/ 337 w 411"/>
                <a:gd name="T3" fmla="*/ 63 h 472"/>
                <a:gd name="T4" fmla="*/ 356 w 411"/>
                <a:gd name="T5" fmla="*/ 86 h 472"/>
                <a:gd name="T6" fmla="*/ 404 w 411"/>
                <a:gd name="T7" fmla="*/ 189 h 472"/>
                <a:gd name="T8" fmla="*/ 385 w 411"/>
                <a:gd name="T9" fmla="*/ 225 h 472"/>
                <a:gd name="T10" fmla="*/ 376 w 411"/>
                <a:gd name="T11" fmla="*/ 261 h 472"/>
                <a:gd name="T12" fmla="*/ 354 w 411"/>
                <a:gd name="T13" fmla="*/ 322 h 472"/>
                <a:gd name="T14" fmla="*/ 351 w 411"/>
                <a:gd name="T15" fmla="*/ 432 h 472"/>
                <a:gd name="T16" fmla="*/ 310 w 411"/>
                <a:gd name="T17" fmla="*/ 461 h 472"/>
                <a:gd name="T18" fmla="*/ 261 w 411"/>
                <a:gd name="T19" fmla="*/ 452 h 472"/>
                <a:gd name="T20" fmla="*/ 179 w 411"/>
                <a:gd name="T21" fmla="*/ 428 h 472"/>
                <a:gd name="T22" fmla="*/ 156 w 411"/>
                <a:gd name="T23" fmla="*/ 414 h 472"/>
                <a:gd name="T24" fmla="*/ 153 w 411"/>
                <a:gd name="T25" fmla="*/ 434 h 472"/>
                <a:gd name="T26" fmla="*/ 85 w 411"/>
                <a:gd name="T27" fmla="*/ 454 h 472"/>
                <a:gd name="T28" fmla="*/ 21 w 411"/>
                <a:gd name="T29" fmla="*/ 451 h 472"/>
                <a:gd name="T30" fmla="*/ 16 w 411"/>
                <a:gd name="T31" fmla="*/ 377 h 472"/>
                <a:gd name="T32" fmla="*/ 47 w 411"/>
                <a:gd name="T33" fmla="*/ 251 h 472"/>
                <a:gd name="T34" fmla="*/ 104 w 411"/>
                <a:gd name="T35" fmla="*/ 170 h 472"/>
                <a:gd name="T36" fmla="*/ 140 w 411"/>
                <a:gd name="T37" fmla="*/ 87 h 472"/>
                <a:gd name="T38" fmla="*/ 131 w 411"/>
                <a:gd name="T39" fmla="*/ 44 h 472"/>
                <a:gd name="T40" fmla="*/ 175 w 411"/>
                <a:gd name="T41" fmla="*/ 58 h 472"/>
                <a:gd name="T42" fmla="*/ 208 w 411"/>
                <a:gd name="T43" fmla="*/ 62 h 472"/>
                <a:gd name="T44" fmla="*/ 222 w 411"/>
                <a:gd name="T45" fmla="*/ 51 h 472"/>
                <a:gd name="T46" fmla="*/ 261 w 411"/>
                <a:gd name="T47" fmla="*/ 17 h 472"/>
                <a:gd name="T48" fmla="*/ 268 w 411"/>
                <a:gd name="T49" fmla="*/ 5 h 472"/>
                <a:gd name="T50" fmla="*/ 285 w 411"/>
                <a:gd name="T51" fmla="*/ 2 h 472"/>
                <a:gd name="T52" fmla="*/ 267 w 411"/>
                <a:gd name="T53" fmla="*/ 4 h 472"/>
                <a:gd name="T54" fmla="*/ 253 w 411"/>
                <a:gd name="T55" fmla="*/ 17 h 472"/>
                <a:gd name="T56" fmla="*/ 241 w 411"/>
                <a:gd name="T57" fmla="*/ 38 h 472"/>
                <a:gd name="T58" fmla="*/ 220 w 411"/>
                <a:gd name="T59" fmla="*/ 46 h 472"/>
                <a:gd name="T60" fmla="*/ 211 w 411"/>
                <a:gd name="T61" fmla="*/ 61 h 472"/>
                <a:gd name="T62" fmla="*/ 188 w 411"/>
                <a:gd name="T63" fmla="*/ 73 h 472"/>
                <a:gd name="T64" fmla="*/ 175 w 411"/>
                <a:gd name="T65" fmla="*/ 56 h 472"/>
                <a:gd name="T66" fmla="*/ 150 w 411"/>
                <a:gd name="T67" fmla="*/ 55 h 472"/>
                <a:gd name="T68" fmla="*/ 129 w 411"/>
                <a:gd name="T69" fmla="*/ 44 h 472"/>
                <a:gd name="T70" fmla="*/ 137 w 411"/>
                <a:gd name="T71" fmla="*/ 90 h 472"/>
                <a:gd name="T72" fmla="*/ 120 w 411"/>
                <a:gd name="T73" fmla="*/ 135 h 472"/>
                <a:gd name="T74" fmla="*/ 99 w 411"/>
                <a:gd name="T75" fmla="*/ 172 h 472"/>
                <a:gd name="T76" fmla="*/ 45 w 411"/>
                <a:gd name="T77" fmla="*/ 251 h 472"/>
                <a:gd name="T78" fmla="*/ 19 w 411"/>
                <a:gd name="T79" fmla="*/ 325 h 472"/>
                <a:gd name="T80" fmla="*/ 7 w 411"/>
                <a:gd name="T81" fmla="*/ 404 h 472"/>
                <a:gd name="T82" fmla="*/ 23 w 411"/>
                <a:gd name="T83" fmla="*/ 452 h 472"/>
                <a:gd name="T84" fmla="*/ 54 w 411"/>
                <a:gd name="T85" fmla="*/ 455 h 472"/>
                <a:gd name="T86" fmla="*/ 134 w 411"/>
                <a:gd name="T87" fmla="*/ 454 h 472"/>
                <a:gd name="T88" fmla="*/ 154 w 411"/>
                <a:gd name="T89" fmla="*/ 432 h 472"/>
                <a:gd name="T90" fmla="*/ 137 w 411"/>
                <a:gd name="T91" fmla="*/ 416 h 472"/>
                <a:gd name="T92" fmla="*/ 162 w 411"/>
                <a:gd name="T93" fmla="*/ 426 h 472"/>
                <a:gd name="T94" fmla="*/ 183 w 411"/>
                <a:gd name="T95" fmla="*/ 428 h 472"/>
                <a:gd name="T96" fmla="*/ 259 w 411"/>
                <a:gd name="T97" fmla="*/ 453 h 472"/>
                <a:gd name="T98" fmla="*/ 307 w 411"/>
                <a:gd name="T99" fmla="*/ 469 h 472"/>
                <a:gd name="T100" fmla="*/ 306 w 411"/>
                <a:gd name="T101" fmla="*/ 449 h 472"/>
                <a:gd name="T102" fmla="*/ 355 w 411"/>
                <a:gd name="T103" fmla="*/ 436 h 472"/>
                <a:gd name="T104" fmla="*/ 360 w 411"/>
                <a:gd name="T105" fmla="*/ 389 h 472"/>
                <a:gd name="T106" fmla="*/ 356 w 411"/>
                <a:gd name="T107" fmla="*/ 308 h 472"/>
                <a:gd name="T108" fmla="*/ 378 w 411"/>
                <a:gd name="T109" fmla="*/ 268 h 472"/>
                <a:gd name="T110" fmla="*/ 384 w 411"/>
                <a:gd name="T111" fmla="*/ 243 h 472"/>
                <a:gd name="T112" fmla="*/ 397 w 411"/>
                <a:gd name="T113" fmla="*/ 232 h 472"/>
                <a:gd name="T114" fmla="*/ 403 w 411"/>
                <a:gd name="T115" fmla="*/ 192 h 472"/>
                <a:gd name="T116" fmla="*/ 377 w 411"/>
                <a:gd name="T117" fmla="*/ 133 h 472"/>
                <a:gd name="T118" fmla="*/ 364 w 411"/>
                <a:gd name="T119" fmla="*/ 82 h 472"/>
                <a:gd name="T120" fmla="*/ 338 w 411"/>
                <a:gd name="T121" fmla="*/ 61 h 472"/>
                <a:gd name="T122" fmla="*/ 323 w 411"/>
                <a:gd name="T123" fmla="*/ 30 h 472"/>
                <a:gd name="T124" fmla="*/ 298 w 411"/>
                <a:gd name="T125" fmla="*/ 15 h 4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11" h="472">
                  <a:moveTo>
                    <a:pt x="290" y="2"/>
                  </a:moveTo>
                  <a:cubicBezTo>
                    <a:pt x="290" y="2"/>
                    <a:pt x="291" y="2"/>
                    <a:pt x="291" y="2"/>
                  </a:cubicBezTo>
                  <a:cubicBezTo>
                    <a:pt x="293" y="3"/>
                    <a:pt x="293" y="10"/>
                    <a:pt x="292" y="15"/>
                  </a:cubicBezTo>
                  <a:cubicBezTo>
                    <a:pt x="292" y="19"/>
                    <a:pt x="291" y="23"/>
                    <a:pt x="293" y="23"/>
                  </a:cubicBezTo>
                  <a:cubicBezTo>
                    <a:pt x="293" y="23"/>
                    <a:pt x="294" y="23"/>
                    <a:pt x="295" y="21"/>
                  </a:cubicBezTo>
                  <a:cubicBezTo>
                    <a:pt x="297" y="19"/>
                    <a:pt x="297" y="17"/>
                    <a:pt x="298" y="17"/>
                  </a:cubicBezTo>
                  <a:cubicBezTo>
                    <a:pt x="299" y="17"/>
                    <a:pt x="300" y="18"/>
                    <a:pt x="302" y="20"/>
                  </a:cubicBezTo>
                  <a:cubicBezTo>
                    <a:pt x="303" y="21"/>
                    <a:pt x="304" y="22"/>
                    <a:pt x="305" y="22"/>
                  </a:cubicBezTo>
                  <a:cubicBezTo>
                    <a:pt x="307" y="22"/>
                    <a:pt x="309" y="16"/>
                    <a:pt x="312" y="15"/>
                  </a:cubicBezTo>
                  <a:cubicBezTo>
                    <a:pt x="313" y="15"/>
                    <a:pt x="313" y="15"/>
                    <a:pt x="313" y="15"/>
                  </a:cubicBezTo>
                  <a:cubicBezTo>
                    <a:pt x="317" y="15"/>
                    <a:pt x="319" y="22"/>
                    <a:pt x="318" y="25"/>
                  </a:cubicBezTo>
                  <a:cubicBezTo>
                    <a:pt x="317" y="28"/>
                    <a:pt x="318" y="30"/>
                    <a:pt x="321" y="31"/>
                  </a:cubicBezTo>
                  <a:cubicBezTo>
                    <a:pt x="325" y="33"/>
                    <a:pt x="324" y="31"/>
                    <a:pt x="320" y="43"/>
                  </a:cubicBezTo>
                  <a:cubicBezTo>
                    <a:pt x="318" y="48"/>
                    <a:pt x="318" y="49"/>
                    <a:pt x="319" y="49"/>
                  </a:cubicBezTo>
                  <a:cubicBezTo>
                    <a:pt x="321" y="49"/>
                    <a:pt x="324" y="45"/>
                    <a:pt x="326" y="43"/>
                  </a:cubicBezTo>
                  <a:cubicBezTo>
                    <a:pt x="326" y="43"/>
                    <a:pt x="326" y="42"/>
                    <a:pt x="326" y="42"/>
                  </a:cubicBezTo>
                  <a:cubicBezTo>
                    <a:pt x="328" y="42"/>
                    <a:pt x="330" y="50"/>
                    <a:pt x="330" y="54"/>
                  </a:cubicBezTo>
                  <a:cubicBezTo>
                    <a:pt x="330" y="58"/>
                    <a:pt x="331" y="63"/>
                    <a:pt x="337" y="63"/>
                  </a:cubicBezTo>
                  <a:cubicBezTo>
                    <a:pt x="337" y="63"/>
                    <a:pt x="338" y="63"/>
                    <a:pt x="339" y="63"/>
                  </a:cubicBezTo>
                  <a:cubicBezTo>
                    <a:pt x="346" y="61"/>
                    <a:pt x="344" y="60"/>
                    <a:pt x="346" y="56"/>
                  </a:cubicBezTo>
                  <a:cubicBezTo>
                    <a:pt x="347" y="53"/>
                    <a:pt x="349" y="52"/>
                    <a:pt x="350" y="52"/>
                  </a:cubicBezTo>
                  <a:cubicBezTo>
                    <a:pt x="351" y="52"/>
                    <a:pt x="352" y="52"/>
                    <a:pt x="353" y="55"/>
                  </a:cubicBezTo>
                  <a:cubicBezTo>
                    <a:pt x="353" y="60"/>
                    <a:pt x="355" y="61"/>
                    <a:pt x="355" y="66"/>
                  </a:cubicBezTo>
                  <a:cubicBezTo>
                    <a:pt x="354" y="71"/>
                    <a:pt x="356" y="72"/>
                    <a:pt x="359" y="73"/>
                  </a:cubicBezTo>
                  <a:cubicBezTo>
                    <a:pt x="362" y="74"/>
                    <a:pt x="362" y="82"/>
                    <a:pt x="362" y="82"/>
                  </a:cubicBezTo>
                  <a:cubicBezTo>
                    <a:pt x="362" y="82"/>
                    <a:pt x="362" y="82"/>
                    <a:pt x="362" y="82"/>
                  </a:cubicBezTo>
                  <a:cubicBezTo>
                    <a:pt x="361" y="82"/>
                    <a:pt x="358" y="82"/>
                    <a:pt x="356" y="86"/>
                  </a:cubicBezTo>
                  <a:cubicBezTo>
                    <a:pt x="354" y="90"/>
                    <a:pt x="357" y="97"/>
                    <a:pt x="360" y="100"/>
                  </a:cubicBezTo>
                  <a:cubicBezTo>
                    <a:pt x="362" y="103"/>
                    <a:pt x="358" y="108"/>
                    <a:pt x="358" y="114"/>
                  </a:cubicBezTo>
                  <a:cubicBezTo>
                    <a:pt x="358" y="120"/>
                    <a:pt x="367" y="127"/>
                    <a:pt x="372" y="129"/>
                  </a:cubicBezTo>
                  <a:cubicBezTo>
                    <a:pt x="376" y="132"/>
                    <a:pt x="376" y="134"/>
                    <a:pt x="374" y="136"/>
                  </a:cubicBezTo>
                  <a:cubicBezTo>
                    <a:pt x="371" y="138"/>
                    <a:pt x="369" y="141"/>
                    <a:pt x="370" y="143"/>
                  </a:cubicBezTo>
                  <a:cubicBezTo>
                    <a:pt x="372" y="145"/>
                    <a:pt x="375" y="144"/>
                    <a:pt x="376" y="147"/>
                  </a:cubicBezTo>
                  <a:cubicBezTo>
                    <a:pt x="376" y="150"/>
                    <a:pt x="374" y="152"/>
                    <a:pt x="379" y="154"/>
                  </a:cubicBezTo>
                  <a:cubicBezTo>
                    <a:pt x="384" y="155"/>
                    <a:pt x="388" y="157"/>
                    <a:pt x="396" y="165"/>
                  </a:cubicBezTo>
                  <a:cubicBezTo>
                    <a:pt x="404" y="173"/>
                    <a:pt x="404" y="186"/>
                    <a:pt x="404" y="189"/>
                  </a:cubicBezTo>
                  <a:cubicBezTo>
                    <a:pt x="403" y="191"/>
                    <a:pt x="399" y="190"/>
                    <a:pt x="401" y="192"/>
                  </a:cubicBezTo>
                  <a:cubicBezTo>
                    <a:pt x="402" y="194"/>
                    <a:pt x="404" y="198"/>
                    <a:pt x="401" y="202"/>
                  </a:cubicBezTo>
                  <a:cubicBezTo>
                    <a:pt x="398" y="206"/>
                    <a:pt x="398" y="211"/>
                    <a:pt x="400" y="215"/>
                  </a:cubicBezTo>
                  <a:cubicBezTo>
                    <a:pt x="402" y="219"/>
                    <a:pt x="405" y="216"/>
                    <a:pt x="408" y="221"/>
                  </a:cubicBezTo>
                  <a:cubicBezTo>
                    <a:pt x="411" y="226"/>
                    <a:pt x="406" y="229"/>
                    <a:pt x="404" y="229"/>
                  </a:cubicBezTo>
                  <a:cubicBezTo>
                    <a:pt x="403" y="229"/>
                    <a:pt x="402" y="229"/>
                    <a:pt x="401" y="229"/>
                  </a:cubicBezTo>
                  <a:cubicBezTo>
                    <a:pt x="399" y="229"/>
                    <a:pt x="397" y="229"/>
                    <a:pt x="396" y="230"/>
                  </a:cubicBezTo>
                  <a:cubicBezTo>
                    <a:pt x="396" y="231"/>
                    <a:pt x="395" y="231"/>
                    <a:pt x="395" y="231"/>
                  </a:cubicBezTo>
                  <a:cubicBezTo>
                    <a:pt x="393" y="231"/>
                    <a:pt x="391" y="226"/>
                    <a:pt x="385" y="225"/>
                  </a:cubicBezTo>
                  <a:cubicBezTo>
                    <a:pt x="384" y="224"/>
                    <a:pt x="382" y="224"/>
                    <a:pt x="381" y="224"/>
                  </a:cubicBezTo>
                  <a:cubicBezTo>
                    <a:pt x="379" y="224"/>
                    <a:pt x="378" y="226"/>
                    <a:pt x="377" y="230"/>
                  </a:cubicBezTo>
                  <a:cubicBezTo>
                    <a:pt x="376" y="235"/>
                    <a:pt x="387" y="241"/>
                    <a:pt x="387" y="241"/>
                  </a:cubicBezTo>
                  <a:cubicBezTo>
                    <a:pt x="386" y="241"/>
                    <a:pt x="386" y="241"/>
                    <a:pt x="385" y="241"/>
                  </a:cubicBezTo>
                  <a:cubicBezTo>
                    <a:pt x="382" y="241"/>
                    <a:pt x="381" y="242"/>
                    <a:pt x="385" y="246"/>
                  </a:cubicBezTo>
                  <a:cubicBezTo>
                    <a:pt x="389" y="251"/>
                    <a:pt x="385" y="261"/>
                    <a:pt x="383" y="261"/>
                  </a:cubicBezTo>
                  <a:cubicBezTo>
                    <a:pt x="383" y="261"/>
                    <a:pt x="383" y="261"/>
                    <a:pt x="383" y="261"/>
                  </a:cubicBezTo>
                  <a:cubicBezTo>
                    <a:pt x="382" y="260"/>
                    <a:pt x="380" y="259"/>
                    <a:pt x="379" y="259"/>
                  </a:cubicBezTo>
                  <a:cubicBezTo>
                    <a:pt x="378" y="259"/>
                    <a:pt x="377" y="260"/>
                    <a:pt x="376" y="261"/>
                  </a:cubicBezTo>
                  <a:cubicBezTo>
                    <a:pt x="376" y="264"/>
                    <a:pt x="381" y="265"/>
                    <a:pt x="378" y="266"/>
                  </a:cubicBezTo>
                  <a:cubicBezTo>
                    <a:pt x="375" y="267"/>
                    <a:pt x="372" y="268"/>
                    <a:pt x="367" y="272"/>
                  </a:cubicBezTo>
                  <a:cubicBezTo>
                    <a:pt x="366" y="273"/>
                    <a:pt x="365" y="273"/>
                    <a:pt x="364" y="273"/>
                  </a:cubicBezTo>
                  <a:cubicBezTo>
                    <a:pt x="362" y="273"/>
                    <a:pt x="360" y="270"/>
                    <a:pt x="358" y="269"/>
                  </a:cubicBezTo>
                  <a:cubicBezTo>
                    <a:pt x="358" y="269"/>
                    <a:pt x="358" y="269"/>
                    <a:pt x="358" y="269"/>
                  </a:cubicBezTo>
                  <a:cubicBezTo>
                    <a:pt x="354" y="269"/>
                    <a:pt x="349" y="276"/>
                    <a:pt x="346" y="283"/>
                  </a:cubicBezTo>
                  <a:cubicBezTo>
                    <a:pt x="342" y="291"/>
                    <a:pt x="337" y="290"/>
                    <a:pt x="342" y="293"/>
                  </a:cubicBezTo>
                  <a:cubicBezTo>
                    <a:pt x="346" y="296"/>
                    <a:pt x="354" y="309"/>
                    <a:pt x="354" y="309"/>
                  </a:cubicBezTo>
                  <a:cubicBezTo>
                    <a:pt x="354" y="309"/>
                    <a:pt x="353" y="312"/>
                    <a:pt x="354" y="322"/>
                  </a:cubicBezTo>
                  <a:cubicBezTo>
                    <a:pt x="355" y="331"/>
                    <a:pt x="365" y="345"/>
                    <a:pt x="365" y="352"/>
                  </a:cubicBezTo>
                  <a:cubicBezTo>
                    <a:pt x="365" y="358"/>
                    <a:pt x="361" y="368"/>
                    <a:pt x="357" y="372"/>
                  </a:cubicBezTo>
                  <a:cubicBezTo>
                    <a:pt x="353" y="375"/>
                    <a:pt x="361" y="378"/>
                    <a:pt x="359" y="385"/>
                  </a:cubicBezTo>
                  <a:cubicBezTo>
                    <a:pt x="357" y="392"/>
                    <a:pt x="355" y="393"/>
                    <a:pt x="361" y="399"/>
                  </a:cubicBezTo>
                  <a:cubicBezTo>
                    <a:pt x="367" y="405"/>
                    <a:pt x="362" y="404"/>
                    <a:pt x="358" y="407"/>
                  </a:cubicBezTo>
                  <a:cubicBezTo>
                    <a:pt x="354" y="409"/>
                    <a:pt x="359" y="413"/>
                    <a:pt x="362" y="421"/>
                  </a:cubicBezTo>
                  <a:cubicBezTo>
                    <a:pt x="365" y="429"/>
                    <a:pt x="360" y="436"/>
                    <a:pt x="358" y="436"/>
                  </a:cubicBezTo>
                  <a:cubicBezTo>
                    <a:pt x="357" y="436"/>
                    <a:pt x="357" y="436"/>
                    <a:pt x="357" y="435"/>
                  </a:cubicBezTo>
                  <a:cubicBezTo>
                    <a:pt x="356" y="433"/>
                    <a:pt x="353" y="432"/>
                    <a:pt x="351" y="432"/>
                  </a:cubicBezTo>
                  <a:cubicBezTo>
                    <a:pt x="349" y="432"/>
                    <a:pt x="348" y="432"/>
                    <a:pt x="346" y="433"/>
                  </a:cubicBezTo>
                  <a:cubicBezTo>
                    <a:pt x="344" y="436"/>
                    <a:pt x="340" y="438"/>
                    <a:pt x="337" y="438"/>
                  </a:cubicBezTo>
                  <a:cubicBezTo>
                    <a:pt x="335" y="438"/>
                    <a:pt x="333" y="437"/>
                    <a:pt x="331" y="436"/>
                  </a:cubicBezTo>
                  <a:cubicBezTo>
                    <a:pt x="329" y="435"/>
                    <a:pt x="328" y="435"/>
                    <a:pt x="327" y="435"/>
                  </a:cubicBezTo>
                  <a:cubicBezTo>
                    <a:pt x="323" y="435"/>
                    <a:pt x="321" y="438"/>
                    <a:pt x="319" y="440"/>
                  </a:cubicBezTo>
                  <a:cubicBezTo>
                    <a:pt x="316" y="444"/>
                    <a:pt x="312" y="446"/>
                    <a:pt x="307" y="447"/>
                  </a:cubicBezTo>
                  <a:cubicBezTo>
                    <a:pt x="303" y="448"/>
                    <a:pt x="296" y="448"/>
                    <a:pt x="293" y="451"/>
                  </a:cubicBezTo>
                  <a:cubicBezTo>
                    <a:pt x="291" y="454"/>
                    <a:pt x="294" y="455"/>
                    <a:pt x="298" y="458"/>
                  </a:cubicBezTo>
                  <a:cubicBezTo>
                    <a:pt x="301" y="459"/>
                    <a:pt x="307" y="460"/>
                    <a:pt x="310" y="461"/>
                  </a:cubicBezTo>
                  <a:cubicBezTo>
                    <a:pt x="310" y="462"/>
                    <a:pt x="311" y="464"/>
                    <a:pt x="310" y="466"/>
                  </a:cubicBezTo>
                  <a:cubicBezTo>
                    <a:pt x="309" y="466"/>
                    <a:pt x="308" y="467"/>
                    <a:pt x="307" y="467"/>
                  </a:cubicBezTo>
                  <a:cubicBezTo>
                    <a:pt x="304" y="467"/>
                    <a:pt x="300" y="465"/>
                    <a:pt x="300" y="465"/>
                  </a:cubicBezTo>
                  <a:cubicBezTo>
                    <a:pt x="295" y="469"/>
                    <a:pt x="295" y="469"/>
                    <a:pt x="295" y="469"/>
                  </a:cubicBezTo>
                  <a:cubicBezTo>
                    <a:pt x="295" y="469"/>
                    <a:pt x="292" y="465"/>
                    <a:pt x="288" y="465"/>
                  </a:cubicBezTo>
                  <a:cubicBezTo>
                    <a:pt x="288" y="465"/>
                    <a:pt x="287" y="465"/>
                    <a:pt x="286" y="466"/>
                  </a:cubicBezTo>
                  <a:cubicBezTo>
                    <a:pt x="282" y="468"/>
                    <a:pt x="279" y="470"/>
                    <a:pt x="275" y="470"/>
                  </a:cubicBezTo>
                  <a:cubicBezTo>
                    <a:pt x="275" y="470"/>
                    <a:pt x="274" y="470"/>
                    <a:pt x="273" y="470"/>
                  </a:cubicBezTo>
                  <a:cubicBezTo>
                    <a:pt x="268" y="469"/>
                    <a:pt x="263" y="457"/>
                    <a:pt x="261" y="452"/>
                  </a:cubicBezTo>
                  <a:cubicBezTo>
                    <a:pt x="259" y="447"/>
                    <a:pt x="241" y="443"/>
                    <a:pt x="236" y="441"/>
                  </a:cubicBezTo>
                  <a:cubicBezTo>
                    <a:pt x="232" y="439"/>
                    <a:pt x="223" y="435"/>
                    <a:pt x="217" y="434"/>
                  </a:cubicBezTo>
                  <a:cubicBezTo>
                    <a:pt x="216" y="434"/>
                    <a:pt x="214" y="433"/>
                    <a:pt x="213" y="433"/>
                  </a:cubicBezTo>
                  <a:cubicBezTo>
                    <a:pt x="208" y="433"/>
                    <a:pt x="203" y="435"/>
                    <a:pt x="199" y="438"/>
                  </a:cubicBezTo>
                  <a:cubicBezTo>
                    <a:pt x="197" y="439"/>
                    <a:pt x="195" y="440"/>
                    <a:pt x="193" y="440"/>
                  </a:cubicBezTo>
                  <a:cubicBezTo>
                    <a:pt x="191" y="440"/>
                    <a:pt x="189" y="438"/>
                    <a:pt x="190" y="436"/>
                  </a:cubicBezTo>
                  <a:cubicBezTo>
                    <a:pt x="190" y="432"/>
                    <a:pt x="190" y="430"/>
                    <a:pt x="184" y="426"/>
                  </a:cubicBezTo>
                  <a:cubicBezTo>
                    <a:pt x="182" y="425"/>
                    <a:pt x="180" y="424"/>
                    <a:pt x="179" y="424"/>
                  </a:cubicBezTo>
                  <a:cubicBezTo>
                    <a:pt x="178" y="424"/>
                    <a:pt x="178" y="426"/>
                    <a:pt x="179" y="428"/>
                  </a:cubicBezTo>
                  <a:cubicBezTo>
                    <a:pt x="182" y="430"/>
                    <a:pt x="182" y="434"/>
                    <a:pt x="180" y="434"/>
                  </a:cubicBezTo>
                  <a:cubicBezTo>
                    <a:pt x="178" y="434"/>
                    <a:pt x="176" y="431"/>
                    <a:pt x="173" y="431"/>
                  </a:cubicBezTo>
                  <a:cubicBezTo>
                    <a:pt x="173" y="431"/>
                    <a:pt x="173" y="431"/>
                    <a:pt x="172" y="431"/>
                  </a:cubicBezTo>
                  <a:cubicBezTo>
                    <a:pt x="172" y="431"/>
                    <a:pt x="171" y="431"/>
                    <a:pt x="170" y="431"/>
                  </a:cubicBezTo>
                  <a:cubicBezTo>
                    <a:pt x="167" y="431"/>
                    <a:pt x="163" y="430"/>
                    <a:pt x="164" y="427"/>
                  </a:cubicBezTo>
                  <a:cubicBezTo>
                    <a:pt x="165" y="423"/>
                    <a:pt x="170" y="423"/>
                    <a:pt x="173" y="419"/>
                  </a:cubicBezTo>
                  <a:cubicBezTo>
                    <a:pt x="176" y="415"/>
                    <a:pt x="161" y="410"/>
                    <a:pt x="161" y="410"/>
                  </a:cubicBezTo>
                  <a:cubicBezTo>
                    <a:pt x="161" y="414"/>
                    <a:pt x="159" y="416"/>
                    <a:pt x="158" y="416"/>
                  </a:cubicBezTo>
                  <a:cubicBezTo>
                    <a:pt x="157" y="416"/>
                    <a:pt x="156" y="415"/>
                    <a:pt x="156" y="414"/>
                  </a:cubicBezTo>
                  <a:cubicBezTo>
                    <a:pt x="155" y="410"/>
                    <a:pt x="154" y="409"/>
                    <a:pt x="152" y="409"/>
                  </a:cubicBezTo>
                  <a:cubicBezTo>
                    <a:pt x="151" y="409"/>
                    <a:pt x="149" y="409"/>
                    <a:pt x="148" y="410"/>
                  </a:cubicBezTo>
                  <a:cubicBezTo>
                    <a:pt x="144" y="413"/>
                    <a:pt x="136" y="412"/>
                    <a:pt x="135" y="415"/>
                  </a:cubicBezTo>
                  <a:cubicBezTo>
                    <a:pt x="135" y="418"/>
                    <a:pt x="135" y="422"/>
                    <a:pt x="131" y="423"/>
                  </a:cubicBezTo>
                  <a:cubicBezTo>
                    <a:pt x="128" y="425"/>
                    <a:pt x="126" y="432"/>
                    <a:pt x="129" y="436"/>
                  </a:cubicBezTo>
                  <a:cubicBezTo>
                    <a:pt x="131" y="438"/>
                    <a:pt x="134" y="439"/>
                    <a:pt x="136" y="439"/>
                  </a:cubicBezTo>
                  <a:cubicBezTo>
                    <a:pt x="138" y="439"/>
                    <a:pt x="141" y="438"/>
                    <a:pt x="142" y="437"/>
                  </a:cubicBezTo>
                  <a:cubicBezTo>
                    <a:pt x="145" y="436"/>
                    <a:pt x="145" y="433"/>
                    <a:pt x="148" y="433"/>
                  </a:cubicBezTo>
                  <a:cubicBezTo>
                    <a:pt x="149" y="433"/>
                    <a:pt x="151" y="433"/>
                    <a:pt x="153" y="434"/>
                  </a:cubicBezTo>
                  <a:cubicBezTo>
                    <a:pt x="160" y="437"/>
                    <a:pt x="155" y="439"/>
                    <a:pt x="154" y="444"/>
                  </a:cubicBezTo>
                  <a:cubicBezTo>
                    <a:pt x="153" y="448"/>
                    <a:pt x="149" y="448"/>
                    <a:pt x="149" y="448"/>
                  </a:cubicBezTo>
                  <a:cubicBezTo>
                    <a:pt x="149" y="447"/>
                    <a:pt x="146" y="444"/>
                    <a:pt x="141" y="444"/>
                  </a:cubicBezTo>
                  <a:cubicBezTo>
                    <a:pt x="140" y="444"/>
                    <a:pt x="139" y="444"/>
                    <a:pt x="137" y="445"/>
                  </a:cubicBezTo>
                  <a:cubicBezTo>
                    <a:pt x="131" y="448"/>
                    <a:pt x="133" y="454"/>
                    <a:pt x="133" y="454"/>
                  </a:cubicBezTo>
                  <a:cubicBezTo>
                    <a:pt x="129" y="455"/>
                    <a:pt x="125" y="455"/>
                    <a:pt x="122" y="455"/>
                  </a:cubicBezTo>
                  <a:cubicBezTo>
                    <a:pt x="116" y="455"/>
                    <a:pt x="112" y="453"/>
                    <a:pt x="110" y="448"/>
                  </a:cubicBezTo>
                  <a:cubicBezTo>
                    <a:pt x="109" y="446"/>
                    <a:pt x="107" y="445"/>
                    <a:pt x="105" y="445"/>
                  </a:cubicBezTo>
                  <a:cubicBezTo>
                    <a:pt x="98" y="445"/>
                    <a:pt x="89" y="450"/>
                    <a:pt x="85" y="454"/>
                  </a:cubicBezTo>
                  <a:cubicBezTo>
                    <a:pt x="80" y="458"/>
                    <a:pt x="69" y="459"/>
                    <a:pt x="63" y="459"/>
                  </a:cubicBezTo>
                  <a:cubicBezTo>
                    <a:pt x="61" y="459"/>
                    <a:pt x="59" y="459"/>
                    <a:pt x="58" y="459"/>
                  </a:cubicBezTo>
                  <a:cubicBezTo>
                    <a:pt x="55" y="458"/>
                    <a:pt x="56" y="450"/>
                    <a:pt x="52" y="450"/>
                  </a:cubicBezTo>
                  <a:cubicBezTo>
                    <a:pt x="49" y="450"/>
                    <a:pt x="38" y="458"/>
                    <a:pt x="32" y="460"/>
                  </a:cubicBezTo>
                  <a:cubicBezTo>
                    <a:pt x="30" y="461"/>
                    <a:pt x="29" y="461"/>
                    <a:pt x="28" y="461"/>
                  </a:cubicBezTo>
                  <a:cubicBezTo>
                    <a:pt x="24" y="461"/>
                    <a:pt x="21" y="458"/>
                    <a:pt x="23" y="456"/>
                  </a:cubicBezTo>
                  <a:cubicBezTo>
                    <a:pt x="24" y="453"/>
                    <a:pt x="27" y="451"/>
                    <a:pt x="27" y="448"/>
                  </a:cubicBezTo>
                  <a:cubicBezTo>
                    <a:pt x="26" y="448"/>
                    <a:pt x="26" y="447"/>
                    <a:pt x="25" y="447"/>
                  </a:cubicBezTo>
                  <a:cubicBezTo>
                    <a:pt x="24" y="447"/>
                    <a:pt x="23" y="448"/>
                    <a:pt x="21" y="451"/>
                  </a:cubicBezTo>
                  <a:cubicBezTo>
                    <a:pt x="20" y="452"/>
                    <a:pt x="19" y="453"/>
                    <a:pt x="17" y="453"/>
                  </a:cubicBezTo>
                  <a:cubicBezTo>
                    <a:pt x="15" y="453"/>
                    <a:pt x="14" y="452"/>
                    <a:pt x="13" y="451"/>
                  </a:cubicBezTo>
                  <a:cubicBezTo>
                    <a:pt x="13" y="448"/>
                    <a:pt x="14" y="444"/>
                    <a:pt x="9" y="439"/>
                  </a:cubicBezTo>
                  <a:cubicBezTo>
                    <a:pt x="3" y="435"/>
                    <a:pt x="2" y="430"/>
                    <a:pt x="4" y="425"/>
                  </a:cubicBezTo>
                  <a:cubicBezTo>
                    <a:pt x="6" y="421"/>
                    <a:pt x="8" y="421"/>
                    <a:pt x="6" y="417"/>
                  </a:cubicBezTo>
                  <a:cubicBezTo>
                    <a:pt x="5" y="414"/>
                    <a:pt x="5" y="410"/>
                    <a:pt x="8" y="406"/>
                  </a:cubicBezTo>
                  <a:cubicBezTo>
                    <a:pt x="11" y="402"/>
                    <a:pt x="11" y="402"/>
                    <a:pt x="10" y="397"/>
                  </a:cubicBezTo>
                  <a:cubicBezTo>
                    <a:pt x="9" y="392"/>
                    <a:pt x="13" y="387"/>
                    <a:pt x="13" y="387"/>
                  </a:cubicBezTo>
                  <a:cubicBezTo>
                    <a:pt x="12" y="384"/>
                    <a:pt x="13" y="380"/>
                    <a:pt x="16" y="377"/>
                  </a:cubicBezTo>
                  <a:cubicBezTo>
                    <a:pt x="19" y="375"/>
                    <a:pt x="20" y="371"/>
                    <a:pt x="18" y="368"/>
                  </a:cubicBezTo>
                  <a:cubicBezTo>
                    <a:pt x="17" y="366"/>
                    <a:pt x="13" y="361"/>
                    <a:pt x="12" y="354"/>
                  </a:cubicBezTo>
                  <a:cubicBezTo>
                    <a:pt x="11" y="348"/>
                    <a:pt x="13" y="342"/>
                    <a:pt x="15" y="339"/>
                  </a:cubicBezTo>
                  <a:cubicBezTo>
                    <a:pt x="17" y="336"/>
                    <a:pt x="18" y="332"/>
                    <a:pt x="21" y="326"/>
                  </a:cubicBezTo>
                  <a:cubicBezTo>
                    <a:pt x="25" y="320"/>
                    <a:pt x="27" y="317"/>
                    <a:pt x="29" y="311"/>
                  </a:cubicBezTo>
                  <a:cubicBezTo>
                    <a:pt x="30" y="306"/>
                    <a:pt x="32" y="304"/>
                    <a:pt x="35" y="302"/>
                  </a:cubicBezTo>
                  <a:cubicBezTo>
                    <a:pt x="38" y="300"/>
                    <a:pt x="36" y="284"/>
                    <a:pt x="38" y="279"/>
                  </a:cubicBezTo>
                  <a:cubicBezTo>
                    <a:pt x="39" y="274"/>
                    <a:pt x="36" y="270"/>
                    <a:pt x="41" y="267"/>
                  </a:cubicBezTo>
                  <a:cubicBezTo>
                    <a:pt x="45" y="263"/>
                    <a:pt x="47" y="258"/>
                    <a:pt x="47" y="251"/>
                  </a:cubicBezTo>
                  <a:cubicBezTo>
                    <a:pt x="47" y="243"/>
                    <a:pt x="52" y="235"/>
                    <a:pt x="56" y="233"/>
                  </a:cubicBezTo>
                  <a:cubicBezTo>
                    <a:pt x="59" y="230"/>
                    <a:pt x="64" y="225"/>
                    <a:pt x="66" y="223"/>
                  </a:cubicBezTo>
                  <a:cubicBezTo>
                    <a:pt x="67" y="221"/>
                    <a:pt x="70" y="214"/>
                    <a:pt x="73" y="211"/>
                  </a:cubicBezTo>
                  <a:cubicBezTo>
                    <a:pt x="75" y="207"/>
                    <a:pt x="78" y="206"/>
                    <a:pt x="82" y="205"/>
                  </a:cubicBezTo>
                  <a:cubicBezTo>
                    <a:pt x="87" y="203"/>
                    <a:pt x="88" y="194"/>
                    <a:pt x="90" y="188"/>
                  </a:cubicBezTo>
                  <a:cubicBezTo>
                    <a:pt x="92" y="183"/>
                    <a:pt x="97" y="177"/>
                    <a:pt x="100" y="174"/>
                  </a:cubicBezTo>
                  <a:cubicBezTo>
                    <a:pt x="102" y="172"/>
                    <a:pt x="102" y="172"/>
                    <a:pt x="102" y="172"/>
                  </a:cubicBezTo>
                  <a:cubicBezTo>
                    <a:pt x="102" y="172"/>
                    <a:pt x="102" y="172"/>
                    <a:pt x="101" y="171"/>
                  </a:cubicBezTo>
                  <a:cubicBezTo>
                    <a:pt x="104" y="170"/>
                    <a:pt x="104" y="170"/>
                    <a:pt x="104" y="170"/>
                  </a:cubicBezTo>
                  <a:cubicBezTo>
                    <a:pt x="104" y="170"/>
                    <a:pt x="104" y="170"/>
                    <a:pt x="104" y="170"/>
                  </a:cubicBezTo>
                  <a:cubicBezTo>
                    <a:pt x="104" y="170"/>
                    <a:pt x="108" y="169"/>
                    <a:pt x="112" y="161"/>
                  </a:cubicBezTo>
                  <a:cubicBezTo>
                    <a:pt x="116" y="150"/>
                    <a:pt x="121" y="145"/>
                    <a:pt x="122" y="141"/>
                  </a:cubicBezTo>
                  <a:cubicBezTo>
                    <a:pt x="123" y="136"/>
                    <a:pt x="121" y="132"/>
                    <a:pt x="123" y="129"/>
                  </a:cubicBezTo>
                  <a:cubicBezTo>
                    <a:pt x="124" y="127"/>
                    <a:pt x="128" y="125"/>
                    <a:pt x="127" y="121"/>
                  </a:cubicBezTo>
                  <a:cubicBezTo>
                    <a:pt x="126" y="117"/>
                    <a:pt x="128" y="113"/>
                    <a:pt x="132" y="111"/>
                  </a:cubicBezTo>
                  <a:cubicBezTo>
                    <a:pt x="136" y="108"/>
                    <a:pt x="137" y="109"/>
                    <a:pt x="137" y="103"/>
                  </a:cubicBezTo>
                  <a:cubicBezTo>
                    <a:pt x="137" y="97"/>
                    <a:pt x="134" y="99"/>
                    <a:pt x="135" y="95"/>
                  </a:cubicBezTo>
                  <a:cubicBezTo>
                    <a:pt x="137" y="91"/>
                    <a:pt x="140" y="90"/>
                    <a:pt x="140" y="87"/>
                  </a:cubicBezTo>
                  <a:cubicBezTo>
                    <a:pt x="140" y="84"/>
                    <a:pt x="143" y="74"/>
                    <a:pt x="141" y="74"/>
                  </a:cubicBezTo>
                  <a:cubicBezTo>
                    <a:pt x="140" y="74"/>
                    <a:pt x="140" y="74"/>
                    <a:pt x="140" y="74"/>
                  </a:cubicBezTo>
                  <a:cubicBezTo>
                    <a:pt x="140" y="74"/>
                    <a:pt x="140" y="75"/>
                    <a:pt x="139" y="75"/>
                  </a:cubicBezTo>
                  <a:cubicBezTo>
                    <a:pt x="136" y="75"/>
                    <a:pt x="133" y="72"/>
                    <a:pt x="135" y="69"/>
                  </a:cubicBezTo>
                  <a:cubicBezTo>
                    <a:pt x="138" y="65"/>
                    <a:pt x="135" y="64"/>
                    <a:pt x="132" y="60"/>
                  </a:cubicBezTo>
                  <a:cubicBezTo>
                    <a:pt x="129" y="56"/>
                    <a:pt x="131" y="44"/>
                    <a:pt x="131" y="44"/>
                  </a:cubicBezTo>
                  <a:cubicBezTo>
                    <a:pt x="131" y="44"/>
                    <a:pt x="131" y="44"/>
                    <a:pt x="131" y="44"/>
                  </a:cubicBezTo>
                  <a:cubicBezTo>
                    <a:pt x="132" y="45"/>
                    <a:pt x="132" y="46"/>
                    <a:pt x="132" y="46"/>
                  </a:cubicBezTo>
                  <a:cubicBezTo>
                    <a:pt x="132" y="46"/>
                    <a:pt x="132" y="45"/>
                    <a:pt x="131" y="44"/>
                  </a:cubicBezTo>
                  <a:cubicBezTo>
                    <a:pt x="131" y="44"/>
                    <a:pt x="132" y="43"/>
                    <a:pt x="135" y="42"/>
                  </a:cubicBezTo>
                  <a:cubicBezTo>
                    <a:pt x="135" y="42"/>
                    <a:pt x="135" y="42"/>
                    <a:pt x="135" y="42"/>
                  </a:cubicBezTo>
                  <a:cubicBezTo>
                    <a:pt x="139" y="42"/>
                    <a:pt x="144" y="54"/>
                    <a:pt x="149" y="56"/>
                  </a:cubicBezTo>
                  <a:cubicBezTo>
                    <a:pt x="149" y="57"/>
                    <a:pt x="150" y="57"/>
                    <a:pt x="151" y="57"/>
                  </a:cubicBezTo>
                  <a:cubicBezTo>
                    <a:pt x="154" y="57"/>
                    <a:pt x="156" y="52"/>
                    <a:pt x="155" y="47"/>
                  </a:cubicBezTo>
                  <a:cubicBezTo>
                    <a:pt x="153" y="42"/>
                    <a:pt x="155" y="37"/>
                    <a:pt x="160" y="36"/>
                  </a:cubicBezTo>
                  <a:cubicBezTo>
                    <a:pt x="161" y="36"/>
                    <a:pt x="161" y="36"/>
                    <a:pt x="162" y="36"/>
                  </a:cubicBezTo>
                  <a:cubicBezTo>
                    <a:pt x="166" y="36"/>
                    <a:pt x="166" y="39"/>
                    <a:pt x="167" y="51"/>
                  </a:cubicBezTo>
                  <a:cubicBezTo>
                    <a:pt x="168" y="56"/>
                    <a:pt x="172" y="58"/>
                    <a:pt x="175" y="58"/>
                  </a:cubicBezTo>
                  <a:cubicBezTo>
                    <a:pt x="180" y="58"/>
                    <a:pt x="184" y="56"/>
                    <a:pt x="184" y="56"/>
                  </a:cubicBezTo>
                  <a:cubicBezTo>
                    <a:pt x="185" y="59"/>
                    <a:pt x="186" y="60"/>
                    <a:pt x="192" y="60"/>
                  </a:cubicBezTo>
                  <a:cubicBezTo>
                    <a:pt x="197" y="60"/>
                    <a:pt x="194" y="66"/>
                    <a:pt x="190" y="67"/>
                  </a:cubicBezTo>
                  <a:cubicBezTo>
                    <a:pt x="186" y="67"/>
                    <a:pt x="186" y="66"/>
                    <a:pt x="186" y="76"/>
                  </a:cubicBezTo>
                  <a:cubicBezTo>
                    <a:pt x="185" y="80"/>
                    <a:pt x="186" y="81"/>
                    <a:pt x="187" y="81"/>
                  </a:cubicBezTo>
                  <a:cubicBezTo>
                    <a:pt x="190" y="81"/>
                    <a:pt x="195" y="74"/>
                    <a:pt x="197" y="73"/>
                  </a:cubicBezTo>
                  <a:cubicBezTo>
                    <a:pt x="200" y="72"/>
                    <a:pt x="199" y="70"/>
                    <a:pt x="200" y="65"/>
                  </a:cubicBezTo>
                  <a:cubicBezTo>
                    <a:pt x="201" y="62"/>
                    <a:pt x="202" y="60"/>
                    <a:pt x="204" y="60"/>
                  </a:cubicBezTo>
                  <a:cubicBezTo>
                    <a:pt x="205" y="60"/>
                    <a:pt x="206" y="61"/>
                    <a:pt x="208" y="62"/>
                  </a:cubicBezTo>
                  <a:cubicBezTo>
                    <a:pt x="209" y="63"/>
                    <a:pt x="210" y="63"/>
                    <a:pt x="211" y="63"/>
                  </a:cubicBezTo>
                  <a:cubicBezTo>
                    <a:pt x="213" y="63"/>
                    <a:pt x="213" y="60"/>
                    <a:pt x="215" y="57"/>
                  </a:cubicBezTo>
                  <a:cubicBezTo>
                    <a:pt x="215" y="56"/>
                    <a:pt x="216" y="56"/>
                    <a:pt x="217" y="56"/>
                  </a:cubicBezTo>
                  <a:cubicBezTo>
                    <a:pt x="220" y="56"/>
                    <a:pt x="224" y="58"/>
                    <a:pt x="224" y="58"/>
                  </a:cubicBezTo>
                  <a:cubicBezTo>
                    <a:pt x="218" y="50"/>
                    <a:pt x="218" y="50"/>
                    <a:pt x="218" y="50"/>
                  </a:cubicBezTo>
                  <a:cubicBezTo>
                    <a:pt x="218" y="50"/>
                    <a:pt x="218" y="50"/>
                    <a:pt x="222" y="47"/>
                  </a:cubicBezTo>
                  <a:cubicBezTo>
                    <a:pt x="222" y="47"/>
                    <a:pt x="222" y="47"/>
                    <a:pt x="222" y="47"/>
                  </a:cubicBezTo>
                  <a:cubicBezTo>
                    <a:pt x="222" y="47"/>
                    <a:pt x="222" y="48"/>
                    <a:pt x="222" y="48"/>
                  </a:cubicBezTo>
                  <a:cubicBezTo>
                    <a:pt x="222" y="50"/>
                    <a:pt x="222" y="51"/>
                    <a:pt x="222" y="51"/>
                  </a:cubicBezTo>
                  <a:cubicBezTo>
                    <a:pt x="222" y="51"/>
                    <a:pt x="222" y="50"/>
                    <a:pt x="222" y="48"/>
                  </a:cubicBezTo>
                  <a:cubicBezTo>
                    <a:pt x="222" y="48"/>
                    <a:pt x="222" y="47"/>
                    <a:pt x="222" y="47"/>
                  </a:cubicBezTo>
                  <a:cubicBezTo>
                    <a:pt x="223" y="46"/>
                    <a:pt x="224" y="46"/>
                    <a:pt x="225" y="46"/>
                  </a:cubicBezTo>
                  <a:cubicBezTo>
                    <a:pt x="227" y="46"/>
                    <a:pt x="230" y="47"/>
                    <a:pt x="232" y="47"/>
                  </a:cubicBezTo>
                  <a:cubicBezTo>
                    <a:pt x="233" y="47"/>
                    <a:pt x="234" y="47"/>
                    <a:pt x="235" y="47"/>
                  </a:cubicBezTo>
                  <a:cubicBezTo>
                    <a:pt x="239" y="44"/>
                    <a:pt x="243" y="45"/>
                    <a:pt x="243" y="38"/>
                  </a:cubicBezTo>
                  <a:cubicBezTo>
                    <a:pt x="243" y="31"/>
                    <a:pt x="250" y="32"/>
                    <a:pt x="257" y="31"/>
                  </a:cubicBezTo>
                  <a:cubicBezTo>
                    <a:pt x="264" y="31"/>
                    <a:pt x="261" y="28"/>
                    <a:pt x="262" y="26"/>
                  </a:cubicBezTo>
                  <a:cubicBezTo>
                    <a:pt x="264" y="23"/>
                    <a:pt x="264" y="19"/>
                    <a:pt x="261" y="17"/>
                  </a:cubicBezTo>
                  <a:cubicBezTo>
                    <a:pt x="260" y="15"/>
                    <a:pt x="258" y="15"/>
                    <a:pt x="257" y="15"/>
                  </a:cubicBezTo>
                  <a:cubicBezTo>
                    <a:pt x="256" y="15"/>
                    <a:pt x="255" y="15"/>
                    <a:pt x="253" y="15"/>
                  </a:cubicBezTo>
                  <a:cubicBezTo>
                    <a:pt x="253" y="15"/>
                    <a:pt x="252" y="15"/>
                    <a:pt x="252" y="15"/>
                  </a:cubicBezTo>
                  <a:cubicBezTo>
                    <a:pt x="248" y="14"/>
                    <a:pt x="248" y="13"/>
                    <a:pt x="248" y="13"/>
                  </a:cubicBezTo>
                  <a:cubicBezTo>
                    <a:pt x="248" y="13"/>
                    <a:pt x="250" y="9"/>
                    <a:pt x="252" y="7"/>
                  </a:cubicBezTo>
                  <a:cubicBezTo>
                    <a:pt x="255" y="5"/>
                    <a:pt x="259" y="4"/>
                    <a:pt x="262" y="3"/>
                  </a:cubicBezTo>
                  <a:cubicBezTo>
                    <a:pt x="262" y="3"/>
                    <a:pt x="263" y="3"/>
                    <a:pt x="263" y="3"/>
                  </a:cubicBezTo>
                  <a:cubicBezTo>
                    <a:pt x="265" y="3"/>
                    <a:pt x="266" y="6"/>
                    <a:pt x="267" y="6"/>
                  </a:cubicBezTo>
                  <a:cubicBezTo>
                    <a:pt x="268" y="6"/>
                    <a:pt x="268" y="6"/>
                    <a:pt x="268" y="5"/>
                  </a:cubicBezTo>
                  <a:cubicBezTo>
                    <a:pt x="271" y="4"/>
                    <a:pt x="271" y="3"/>
                    <a:pt x="273" y="3"/>
                  </a:cubicBezTo>
                  <a:cubicBezTo>
                    <a:pt x="273" y="3"/>
                    <a:pt x="273" y="3"/>
                    <a:pt x="273" y="3"/>
                  </a:cubicBezTo>
                  <a:cubicBezTo>
                    <a:pt x="275" y="3"/>
                    <a:pt x="275" y="6"/>
                    <a:pt x="277" y="8"/>
                  </a:cubicBezTo>
                  <a:cubicBezTo>
                    <a:pt x="278" y="8"/>
                    <a:pt x="278" y="8"/>
                    <a:pt x="279" y="8"/>
                  </a:cubicBezTo>
                  <a:cubicBezTo>
                    <a:pt x="280" y="8"/>
                    <a:pt x="282" y="6"/>
                    <a:pt x="285" y="4"/>
                  </a:cubicBezTo>
                  <a:cubicBezTo>
                    <a:pt x="288" y="2"/>
                    <a:pt x="289" y="2"/>
                    <a:pt x="290" y="2"/>
                  </a:cubicBezTo>
                  <a:moveTo>
                    <a:pt x="290" y="0"/>
                  </a:moveTo>
                  <a:cubicBezTo>
                    <a:pt x="290" y="0"/>
                    <a:pt x="290" y="0"/>
                    <a:pt x="290" y="0"/>
                  </a:cubicBezTo>
                  <a:cubicBezTo>
                    <a:pt x="288" y="0"/>
                    <a:pt x="287" y="1"/>
                    <a:pt x="285" y="2"/>
                  </a:cubicBezTo>
                  <a:cubicBezTo>
                    <a:pt x="284" y="2"/>
                    <a:pt x="284" y="2"/>
                    <a:pt x="284" y="2"/>
                  </a:cubicBezTo>
                  <a:cubicBezTo>
                    <a:pt x="283" y="3"/>
                    <a:pt x="282" y="4"/>
                    <a:pt x="281" y="4"/>
                  </a:cubicBezTo>
                  <a:cubicBezTo>
                    <a:pt x="280" y="5"/>
                    <a:pt x="279" y="6"/>
                    <a:pt x="279" y="6"/>
                  </a:cubicBezTo>
                  <a:cubicBezTo>
                    <a:pt x="278" y="6"/>
                    <a:pt x="278" y="5"/>
                    <a:pt x="277" y="4"/>
                  </a:cubicBezTo>
                  <a:cubicBezTo>
                    <a:pt x="276" y="3"/>
                    <a:pt x="276" y="1"/>
                    <a:pt x="274" y="1"/>
                  </a:cubicBezTo>
                  <a:cubicBezTo>
                    <a:pt x="273" y="1"/>
                    <a:pt x="273" y="1"/>
                    <a:pt x="273" y="1"/>
                  </a:cubicBezTo>
                  <a:cubicBezTo>
                    <a:pt x="271" y="1"/>
                    <a:pt x="270" y="2"/>
                    <a:pt x="269" y="2"/>
                  </a:cubicBezTo>
                  <a:cubicBezTo>
                    <a:pt x="269" y="3"/>
                    <a:pt x="268" y="3"/>
                    <a:pt x="268" y="4"/>
                  </a:cubicBezTo>
                  <a:cubicBezTo>
                    <a:pt x="267" y="4"/>
                    <a:pt x="267" y="4"/>
                    <a:pt x="267" y="4"/>
                  </a:cubicBezTo>
                  <a:cubicBezTo>
                    <a:pt x="267" y="4"/>
                    <a:pt x="267" y="4"/>
                    <a:pt x="267" y="3"/>
                  </a:cubicBezTo>
                  <a:cubicBezTo>
                    <a:pt x="266" y="3"/>
                    <a:pt x="265" y="1"/>
                    <a:pt x="263" y="1"/>
                  </a:cubicBezTo>
                  <a:cubicBezTo>
                    <a:pt x="263" y="1"/>
                    <a:pt x="262" y="1"/>
                    <a:pt x="262" y="2"/>
                  </a:cubicBezTo>
                  <a:cubicBezTo>
                    <a:pt x="258" y="2"/>
                    <a:pt x="254" y="3"/>
                    <a:pt x="251" y="5"/>
                  </a:cubicBezTo>
                  <a:cubicBezTo>
                    <a:pt x="248" y="8"/>
                    <a:pt x="247" y="12"/>
                    <a:pt x="246" y="13"/>
                  </a:cubicBezTo>
                  <a:cubicBezTo>
                    <a:pt x="246" y="13"/>
                    <a:pt x="246" y="13"/>
                    <a:pt x="246" y="13"/>
                  </a:cubicBezTo>
                  <a:cubicBezTo>
                    <a:pt x="246" y="13"/>
                    <a:pt x="246" y="13"/>
                    <a:pt x="246" y="13"/>
                  </a:cubicBezTo>
                  <a:cubicBezTo>
                    <a:pt x="246" y="14"/>
                    <a:pt x="247" y="16"/>
                    <a:pt x="251" y="17"/>
                  </a:cubicBezTo>
                  <a:cubicBezTo>
                    <a:pt x="252" y="17"/>
                    <a:pt x="253" y="17"/>
                    <a:pt x="253" y="17"/>
                  </a:cubicBezTo>
                  <a:cubicBezTo>
                    <a:pt x="254" y="17"/>
                    <a:pt x="255" y="17"/>
                    <a:pt x="256" y="17"/>
                  </a:cubicBezTo>
                  <a:cubicBezTo>
                    <a:pt x="256" y="17"/>
                    <a:pt x="257" y="17"/>
                    <a:pt x="257" y="17"/>
                  </a:cubicBezTo>
                  <a:cubicBezTo>
                    <a:pt x="258" y="17"/>
                    <a:pt x="259" y="17"/>
                    <a:pt x="259" y="18"/>
                  </a:cubicBezTo>
                  <a:cubicBezTo>
                    <a:pt x="262" y="21"/>
                    <a:pt x="261" y="24"/>
                    <a:pt x="260" y="25"/>
                  </a:cubicBezTo>
                  <a:cubicBezTo>
                    <a:pt x="260" y="26"/>
                    <a:pt x="260" y="27"/>
                    <a:pt x="260" y="28"/>
                  </a:cubicBezTo>
                  <a:cubicBezTo>
                    <a:pt x="260" y="28"/>
                    <a:pt x="260" y="29"/>
                    <a:pt x="260" y="29"/>
                  </a:cubicBezTo>
                  <a:cubicBezTo>
                    <a:pt x="260" y="29"/>
                    <a:pt x="259" y="29"/>
                    <a:pt x="257" y="29"/>
                  </a:cubicBezTo>
                  <a:cubicBezTo>
                    <a:pt x="256" y="29"/>
                    <a:pt x="255" y="30"/>
                    <a:pt x="254" y="30"/>
                  </a:cubicBezTo>
                  <a:cubicBezTo>
                    <a:pt x="248" y="30"/>
                    <a:pt x="241" y="30"/>
                    <a:pt x="241" y="38"/>
                  </a:cubicBezTo>
                  <a:cubicBezTo>
                    <a:pt x="241" y="42"/>
                    <a:pt x="240" y="43"/>
                    <a:pt x="237" y="44"/>
                  </a:cubicBezTo>
                  <a:cubicBezTo>
                    <a:pt x="236" y="44"/>
                    <a:pt x="235" y="44"/>
                    <a:pt x="234" y="45"/>
                  </a:cubicBezTo>
                  <a:cubicBezTo>
                    <a:pt x="234" y="45"/>
                    <a:pt x="233" y="45"/>
                    <a:pt x="232" y="45"/>
                  </a:cubicBezTo>
                  <a:cubicBezTo>
                    <a:pt x="231" y="45"/>
                    <a:pt x="230" y="45"/>
                    <a:pt x="229" y="45"/>
                  </a:cubicBezTo>
                  <a:cubicBezTo>
                    <a:pt x="228" y="45"/>
                    <a:pt x="226" y="44"/>
                    <a:pt x="225" y="44"/>
                  </a:cubicBezTo>
                  <a:cubicBezTo>
                    <a:pt x="224" y="44"/>
                    <a:pt x="224" y="44"/>
                    <a:pt x="224" y="44"/>
                  </a:cubicBezTo>
                  <a:cubicBezTo>
                    <a:pt x="224" y="43"/>
                    <a:pt x="224" y="43"/>
                    <a:pt x="224" y="43"/>
                  </a:cubicBezTo>
                  <a:cubicBezTo>
                    <a:pt x="221" y="46"/>
                    <a:pt x="221" y="46"/>
                    <a:pt x="221" y="46"/>
                  </a:cubicBezTo>
                  <a:cubicBezTo>
                    <a:pt x="220" y="46"/>
                    <a:pt x="220" y="46"/>
                    <a:pt x="220" y="46"/>
                  </a:cubicBezTo>
                  <a:cubicBezTo>
                    <a:pt x="220" y="46"/>
                    <a:pt x="220" y="46"/>
                    <a:pt x="220" y="46"/>
                  </a:cubicBezTo>
                  <a:cubicBezTo>
                    <a:pt x="217" y="49"/>
                    <a:pt x="217" y="49"/>
                    <a:pt x="217" y="49"/>
                  </a:cubicBezTo>
                  <a:cubicBezTo>
                    <a:pt x="216" y="50"/>
                    <a:pt x="216" y="50"/>
                    <a:pt x="216" y="50"/>
                  </a:cubicBezTo>
                  <a:cubicBezTo>
                    <a:pt x="217" y="51"/>
                    <a:pt x="217" y="51"/>
                    <a:pt x="217" y="51"/>
                  </a:cubicBezTo>
                  <a:cubicBezTo>
                    <a:pt x="219" y="54"/>
                    <a:pt x="219" y="54"/>
                    <a:pt x="219" y="54"/>
                  </a:cubicBezTo>
                  <a:cubicBezTo>
                    <a:pt x="218" y="54"/>
                    <a:pt x="218" y="54"/>
                    <a:pt x="217" y="54"/>
                  </a:cubicBezTo>
                  <a:cubicBezTo>
                    <a:pt x="215" y="54"/>
                    <a:pt x="214" y="55"/>
                    <a:pt x="213" y="56"/>
                  </a:cubicBezTo>
                  <a:cubicBezTo>
                    <a:pt x="213" y="57"/>
                    <a:pt x="212" y="58"/>
                    <a:pt x="212" y="59"/>
                  </a:cubicBezTo>
                  <a:cubicBezTo>
                    <a:pt x="211" y="60"/>
                    <a:pt x="211" y="61"/>
                    <a:pt x="211" y="61"/>
                  </a:cubicBezTo>
                  <a:cubicBezTo>
                    <a:pt x="211" y="61"/>
                    <a:pt x="210" y="61"/>
                    <a:pt x="209" y="60"/>
                  </a:cubicBezTo>
                  <a:cubicBezTo>
                    <a:pt x="207" y="59"/>
                    <a:pt x="205" y="58"/>
                    <a:pt x="204" y="58"/>
                  </a:cubicBezTo>
                  <a:cubicBezTo>
                    <a:pt x="200" y="58"/>
                    <a:pt x="199" y="62"/>
                    <a:pt x="198" y="65"/>
                  </a:cubicBezTo>
                  <a:cubicBezTo>
                    <a:pt x="198" y="67"/>
                    <a:pt x="198" y="68"/>
                    <a:pt x="198" y="69"/>
                  </a:cubicBezTo>
                  <a:cubicBezTo>
                    <a:pt x="197" y="71"/>
                    <a:pt x="197" y="71"/>
                    <a:pt x="197" y="71"/>
                  </a:cubicBezTo>
                  <a:cubicBezTo>
                    <a:pt x="196" y="72"/>
                    <a:pt x="195" y="73"/>
                    <a:pt x="193" y="74"/>
                  </a:cubicBezTo>
                  <a:cubicBezTo>
                    <a:pt x="191" y="76"/>
                    <a:pt x="189" y="78"/>
                    <a:pt x="187" y="79"/>
                  </a:cubicBezTo>
                  <a:cubicBezTo>
                    <a:pt x="187" y="78"/>
                    <a:pt x="187" y="78"/>
                    <a:pt x="187" y="77"/>
                  </a:cubicBezTo>
                  <a:cubicBezTo>
                    <a:pt x="187" y="75"/>
                    <a:pt x="188" y="74"/>
                    <a:pt x="188" y="73"/>
                  </a:cubicBezTo>
                  <a:cubicBezTo>
                    <a:pt x="188" y="71"/>
                    <a:pt x="188" y="70"/>
                    <a:pt x="188" y="69"/>
                  </a:cubicBezTo>
                  <a:cubicBezTo>
                    <a:pt x="188" y="69"/>
                    <a:pt x="188" y="69"/>
                    <a:pt x="189" y="69"/>
                  </a:cubicBezTo>
                  <a:cubicBezTo>
                    <a:pt x="189" y="69"/>
                    <a:pt x="190" y="69"/>
                    <a:pt x="190" y="69"/>
                  </a:cubicBezTo>
                  <a:cubicBezTo>
                    <a:pt x="194" y="68"/>
                    <a:pt x="197" y="64"/>
                    <a:pt x="197" y="61"/>
                  </a:cubicBezTo>
                  <a:cubicBezTo>
                    <a:pt x="196" y="60"/>
                    <a:pt x="195" y="58"/>
                    <a:pt x="192" y="58"/>
                  </a:cubicBezTo>
                  <a:cubicBezTo>
                    <a:pt x="186" y="58"/>
                    <a:pt x="186" y="57"/>
                    <a:pt x="186" y="55"/>
                  </a:cubicBezTo>
                  <a:cubicBezTo>
                    <a:pt x="185" y="53"/>
                    <a:pt x="185" y="53"/>
                    <a:pt x="185" y="53"/>
                  </a:cubicBezTo>
                  <a:cubicBezTo>
                    <a:pt x="183" y="54"/>
                    <a:pt x="183" y="54"/>
                    <a:pt x="183" y="54"/>
                  </a:cubicBezTo>
                  <a:cubicBezTo>
                    <a:pt x="183" y="54"/>
                    <a:pt x="179" y="56"/>
                    <a:pt x="175" y="56"/>
                  </a:cubicBezTo>
                  <a:cubicBezTo>
                    <a:pt x="172" y="56"/>
                    <a:pt x="170" y="54"/>
                    <a:pt x="169" y="50"/>
                  </a:cubicBezTo>
                  <a:cubicBezTo>
                    <a:pt x="169" y="48"/>
                    <a:pt x="169" y="47"/>
                    <a:pt x="168" y="45"/>
                  </a:cubicBezTo>
                  <a:cubicBezTo>
                    <a:pt x="167" y="38"/>
                    <a:pt x="167" y="34"/>
                    <a:pt x="162" y="34"/>
                  </a:cubicBezTo>
                  <a:cubicBezTo>
                    <a:pt x="161" y="34"/>
                    <a:pt x="161" y="34"/>
                    <a:pt x="160" y="34"/>
                  </a:cubicBezTo>
                  <a:cubicBezTo>
                    <a:pt x="158" y="35"/>
                    <a:pt x="155" y="36"/>
                    <a:pt x="154" y="38"/>
                  </a:cubicBezTo>
                  <a:cubicBezTo>
                    <a:pt x="152" y="40"/>
                    <a:pt x="152" y="44"/>
                    <a:pt x="153" y="48"/>
                  </a:cubicBezTo>
                  <a:cubicBezTo>
                    <a:pt x="154" y="50"/>
                    <a:pt x="153" y="53"/>
                    <a:pt x="152" y="54"/>
                  </a:cubicBezTo>
                  <a:cubicBezTo>
                    <a:pt x="152" y="55"/>
                    <a:pt x="151" y="55"/>
                    <a:pt x="151" y="55"/>
                  </a:cubicBezTo>
                  <a:cubicBezTo>
                    <a:pt x="150" y="55"/>
                    <a:pt x="150" y="55"/>
                    <a:pt x="150" y="55"/>
                  </a:cubicBezTo>
                  <a:cubicBezTo>
                    <a:pt x="148" y="54"/>
                    <a:pt x="145" y="51"/>
                    <a:pt x="143" y="48"/>
                  </a:cubicBezTo>
                  <a:cubicBezTo>
                    <a:pt x="140" y="44"/>
                    <a:pt x="138" y="40"/>
                    <a:pt x="135" y="40"/>
                  </a:cubicBezTo>
                  <a:cubicBezTo>
                    <a:pt x="135" y="40"/>
                    <a:pt x="134" y="40"/>
                    <a:pt x="134" y="41"/>
                  </a:cubicBezTo>
                  <a:cubicBezTo>
                    <a:pt x="131" y="42"/>
                    <a:pt x="131" y="42"/>
                    <a:pt x="131" y="42"/>
                  </a:cubicBezTo>
                  <a:cubicBezTo>
                    <a:pt x="131" y="42"/>
                    <a:pt x="131" y="42"/>
                    <a:pt x="131" y="42"/>
                  </a:cubicBezTo>
                  <a:cubicBezTo>
                    <a:pt x="130" y="42"/>
                    <a:pt x="130" y="42"/>
                    <a:pt x="130" y="42"/>
                  </a:cubicBezTo>
                  <a:cubicBezTo>
                    <a:pt x="130" y="42"/>
                    <a:pt x="130" y="42"/>
                    <a:pt x="130" y="42"/>
                  </a:cubicBezTo>
                  <a:cubicBezTo>
                    <a:pt x="129" y="43"/>
                    <a:pt x="129" y="43"/>
                    <a:pt x="129" y="43"/>
                  </a:cubicBezTo>
                  <a:cubicBezTo>
                    <a:pt x="129" y="44"/>
                    <a:pt x="129" y="44"/>
                    <a:pt x="129" y="44"/>
                  </a:cubicBezTo>
                  <a:cubicBezTo>
                    <a:pt x="129" y="46"/>
                    <a:pt x="127" y="56"/>
                    <a:pt x="130" y="61"/>
                  </a:cubicBezTo>
                  <a:cubicBezTo>
                    <a:pt x="131" y="62"/>
                    <a:pt x="132" y="63"/>
                    <a:pt x="133" y="64"/>
                  </a:cubicBezTo>
                  <a:cubicBezTo>
                    <a:pt x="135" y="66"/>
                    <a:pt x="135" y="66"/>
                    <a:pt x="134" y="68"/>
                  </a:cubicBezTo>
                  <a:cubicBezTo>
                    <a:pt x="133" y="69"/>
                    <a:pt x="132" y="71"/>
                    <a:pt x="133" y="73"/>
                  </a:cubicBezTo>
                  <a:cubicBezTo>
                    <a:pt x="134" y="75"/>
                    <a:pt x="136" y="76"/>
                    <a:pt x="139" y="76"/>
                  </a:cubicBezTo>
                  <a:cubicBezTo>
                    <a:pt x="139" y="76"/>
                    <a:pt x="140" y="76"/>
                    <a:pt x="140" y="76"/>
                  </a:cubicBezTo>
                  <a:cubicBezTo>
                    <a:pt x="140" y="78"/>
                    <a:pt x="139" y="80"/>
                    <a:pt x="139" y="82"/>
                  </a:cubicBezTo>
                  <a:cubicBezTo>
                    <a:pt x="139" y="84"/>
                    <a:pt x="138" y="86"/>
                    <a:pt x="138" y="87"/>
                  </a:cubicBezTo>
                  <a:cubicBezTo>
                    <a:pt x="138" y="88"/>
                    <a:pt x="138" y="89"/>
                    <a:pt x="137" y="90"/>
                  </a:cubicBezTo>
                  <a:cubicBezTo>
                    <a:pt x="136" y="91"/>
                    <a:pt x="134" y="92"/>
                    <a:pt x="134" y="95"/>
                  </a:cubicBezTo>
                  <a:cubicBezTo>
                    <a:pt x="133" y="98"/>
                    <a:pt x="133" y="99"/>
                    <a:pt x="135" y="100"/>
                  </a:cubicBezTo>
                  <a:cubicBezTo>
                    <a:pt x="135" y="100"/>
                    <a:pt x="136" y="101"/>
                    <a:pt x="136" y="103"/>
                  </a:cubicBezTo>
                  <a:cubicBezTo>
                    <a:pt x="136" y="106"/>
                    <a:pt x="135" y="106"/>
                    <a:pt x="133" y="108"/>
                  </a:cubicBezTo>
                  <a:cubicBezTo>
                    <a:pt x="133" y="108"/>
                    <a:pt x="132" y="108"/>
                    <a:pt x="131" y="109"/>
                  </a:cubicBezTo>
                  <a:cubicBezTo>
                    <a:pt x="124" y="113"/>
                    <a:pt x="124" y="118"/>
                    <a:pt x="125" y="122"/>
                  </a:cubicBezTo>
                  <a:cubicBezTo>
                    <a:pt x="126" y="123"/>
                    <a:pt x="125" y="125"/>
                    <a:pt x="123" y="126"/>
                  </a:cubicBezTo>
                  <a:cubicBezTo>
                    <a:pt x="122" y="127"/>
                    <a:pt x="122" y="128"/>
                    <a:pt x="121" y="128"/>
                  </a:cubicBezTo>
                  <a:cubicBezTo>
                    <a:pt x="120" y="130"/>
                    <a:pt x="120" y="132"/>
                    <a:pt x="120" y="135"/>
                  </a:cubicBezTo>
                  <a:cubicBezTo>
                    <a:pt x="120" y="136"/>
                    <a:pt x="121" y="138"/>
                    <a:pt x="120" y="140"/>
                  </a:cubicBezTo>
                  <a:cubicBezTo>
                    <a:pt x="120" y="142"/>
                    <a:pt x="119" y="145"/>
                    <a:pt x="117" y="148"/>
                  </a:cubicBezTo>
                  <a:cubicBezTo>
                    <a:pt x="115" y="151"/>
                    <a:pt x="112" y="155"/>
                    <a:pt x="110" y="160"/>
                  </a:cubicBezTo>
                  <a:cubicBezTo>
                    <a:pt x="107" y="168"/>
                    <a:pt x="104" y="168"/>
                    <a:pt x="104" y="168"/>
                  </a:cubicBezTo>
                  <a:cubicBezTo>
                    <a:pt x="103" y="168"/>
                    <a:pt x="103" y="168"/>
                    <a:pt x="103" y="168"/>
                  </a:cubicBezTo>
                  <a:cubicBezTo>
                    <a:pt x="103" y="168"/>
                    <a:pt x="103" y="168"/>
                    <a:pt x="103" y="168"/>
                  </a:cubicBezTo>
                  <a:cubicBezTo>
                    <a:pt x="100" y="170"/>
                    <a:pt x="100" y="170"/>
                    <a:pt x="100" y="170"/>
                  </a:cubicBezTo>
                  <a:cubicBezTo>
                    <a:pt x="98" y="171"/>
                    <a:pt x="98" y="171"/>
                    <a:pt x="98" y="171"/>
                  </a:cubicBezTo>
                  <a:cubicBezTo>
                    <a:pt x="99" y="172"/>
                    <a:pt x="99" y="172"/>
                    <a:pt x="99" y="172"/>
                  </a:cubicBezTo>
                  <a:cubicBezTo>
                    <a:pt x="99" y="173"/>
                    <a:pt x="99" y="173"/>
                    <a:pt x="99" y="173"/>
                  </a:cubicBezTo>
                  <a:cubicBezTo>
                    <a:pt x="95" y="177"/>
                    <a:pt x="90" y="183"/>
                    <a:pt x="88" y="187"/>
                  </a:cubicBezTo>
                  <a:cubicBezTo>
                    <a:pt x="88" y="189"/>
                    <a:pt x="87" y="191"/>
                    <a:pt x="87" y="193"/>
                  </a:cubicBezTo>
                  <a:cubicBezTo>
                    <a:pt x="86" y="197"/>
                    <a:pt x="84" y="202"/>
                    <a:pt x="82" y="203"/>
                  </a:cubicBezTo>
                  <a:cubicBezTo>
                    <a:pt x="77" y="204"/>
                    <a:pt x="74" y="206"/>
                    <a:pt x="71" y="210"/>
                  </a:cubicBezTo>
                  <a:cubicBezTo>
                    <a:pt x="69" y="212"/>
                    <a:pt x="67" y="216"/>
                    <a:pt x="66" y="218"/>
                  </a:cubicBezTo>
                  <a:cubicBezTo>
                    <a:pt x="65" y="220"/>
                    <a:pt x="65" y="221"/>
                    <a:pt x="64" y="222"/>
                  </a:cubicBezTo>
                  <a:cubicBezTo>
                    <a:pt x="63" y="223"/>
                    <a:pt x="58" y="228"/>
                    <a:pt x="55" y="231"/>
                  </a:cubicBezTo>
                  <a:cubicBezTo>
                    <a:pt x="51" y="234"/>
                    <a:pt x="45" y="243"/>
                    <a:pt x="45" y="251"/>
                  </a:cubicBezTo>
                  <a:cubicBezTo>
                    <a:pt x="45" y="258"/>
                    <a:pt x="43" y="262"/>
                    <a:pt x="39" y="265"/>
                  </a:cubicBezTo>
                  <a:cubicBezTo>
                    <a:pt x="36" y="268"/>
                    <a:pt x="36" y="271"/>
                    <a:pt x="36" y="274"/>
                  </a:cubicBezTo>
                  <a:cubicBezTo>
                    <a:pt x="36" y="276"/>
                    <a:pt x="36" y="277"/>
                    <a:pt x="36" y="279"/>
                  </a:cubicBezTo>
                  <a:cubicBezTo>
                    <a:pt x="35" y="281"/>
                    <a:pt x="35" y="285"/>
                    <a:pt x="35" y="289"/>
                  </a:cubicBezTo>
                  <a:cubicBezTo>
                    <a:pt x="35" y="293"/>
                    <a:pt x="35" y="300"/>
                    <a:pt x="34" y="301"/>
                  </a:cubicBezTo>
                  <a:cubicBezTo>
                    <a:pt x="34" y="301"/>
                    <a:pt x="34" y="301"/>
                    <a:pt x="34" y="301"/>
                  </a:cubicBezTo>
                  <a:cubicBezTo>
                    <a:pt x="31" y="303"/>
                    <a:pt x="28" y="305"/>
                    <a:pt x="27" y="311"/>
                  </a:cubicBezTo>
                  <a:cubicBezTo>
                    <a:pt x="26" y="314"/>
                    <a:pt x="25" y="317"/>
                    <a:pt x="23" y="320"/>
                  </a:cubicBezTo>
                  <a:cubicBezTo>
                    <a:pt x="22" y="321"/>
                    <a:pt x="21" y="323"/>
                    <a:pt x="19" y="325"/>
                  </a:cubicBezTo>
                  <a:cubicBezTo>
                    <a:pt x="18" y="328"/>
                    <a:pt x="17" y="331"/>
                    <a:pt x="16" y="333"/>
                  </a:cubicBezTo>
                  <a:cubicBezTo>
                    <a:pt x="15" y="335"/>
                    <a:pt x="14" y="337"/>
                    <a:pt x="13" y="338"/>
                  </a:cubicBezTo>
                  <a:cubicBezTo>
                    <a:pt x="11" y="341"/>
                    <a:pt x="9" y="348"/>
                    <a:pt x="10" y="355"/>
                  </a:cubicBezTo>
                  <a:cubicBezTo>
                    <a:pt x="11" y="360"/>
                    <a:pt x="14" y="364"/>
                    <a:pt x="15" y="367"/>
                  </a:cubicBezTo>
                  <a:cubicBezTo>
                    <a:pt x="16" y="368"/>
                    <a:pt x="16" y="369"/>
                    <a:pt x="17" y="369"/>
                  </a:cubicBezTo>
                  <a:cubicBezTo>
                    <a:pt x="18" y="371"/>
                    <a:pt x="17" y="374"/>
                    <a:pt x="15" y="376"/>
                  </a:cubicBezTo>
                  <a:cubicBezTo>
                    <a:pt x="12" y="379"/>
                    <a:pt x="10" y="383"/>
                    <a:pt x="11" y="387"/>
                  </a:cubicBezTo>
                  <a:cubicBezTo>
                    <a:pt x="10" y="388"/>
                    <a:pt x="7" y="393"/>
                    <a:pt x="8" y="397"/>
                  </a:cubicBezTo>
                  <a:cubicBezTo>
                    <a:pt x="9" y="401"/>
                    <a:pt x="9" y="401"/>
                    <a:pt x="7" y="404"/>
                  </a:cubicBezTo>
                  <a:cubicBezTo>
                    <a:pt x="7" y="404"/>
                    <a:pt x="7" y="404"/>
                    <a:pt x="6" y="405"/>
                  </a:cubicBezTo>
                  <a:cubicBezTo>
                    <a:pt x="3" y="409"/>
                    <a:pt x="3" y="413"/>
                    <a:pt x="5" y="418"/>
                  </a:cubicBezTo>
                  <a:cubicBezTo>
                    <a:pt x="6" y="420"/>
                    <a:pt x="5" y="420"/>
                    <a:pt x="4" y="422"/>
                  </a:cubicBezTo>
                  <a:cubicBezTo>
                    <a:pt x="4" y="423"/>
                    <a:pt x="3" y="424"/>
                    <a:pt x="3" y="425"/>
                  </a:cubicBezTo>
                  <a:cubicBezTo>
                    <a:pt x="1" y="428"/>
                    <a:pt x="0" y="434"/>
                    <a:pt x="7" y="441"/>
                  </a:cubicBezTo>
                  <a:cubicBezTo>
                    <a:pt x="11" y="444"/>
                    <a:pt x="11" y="447"/>
                    <a:pt x="11" y="449"/>
                  </a:cubicBezTo>
                  <a:cubicBezTo>
                    <a:pt x="11" y="450"/>
                    <a:pt x="11" y="450"/>
                    <a:pt x="12" y="451"/>
                  </a:cubicBezTo>
                  <a:cubicBezTo>
                    <a:pt x="12" y="453"/>
                    <a:pt x="15" y="455"/>
                    <a:pt x="17" y="455"/>
                  </a:cubicBezTo>
                  <a:cubicBezTo>
                    <a:pt x="19" y="455"/>
                    <a:pt x="21" y="454"/>
                    <a:pt x="23" y="452"/>
                  </a:cubicBezTo>
                  <a:cubicBezTo>
                    <a:pt x="24" y="450"/>
                    <a:pt x="25" y="449"/>
                    <a:pt x="25" y="449"/>
                  </a:cubicBezTo>
                  <a:cubicBezTo>
                    <a:pt x="25" y="450"/>
                    <a:pt x="24" y="451"/>
                    <a:pt x="23" y="452"/>
                  </a:cubicBezTo>
                  <a:cubicBezTo>
                    <a:pt x="22" y="453"/>
                    <a:pt x="21" y="454"/>
                    <a:pt x="21" y="455"/>
                  </a:cubicBezTo>
                  <a:cubicBezTo>
                    <a:pt x="20" y="457"/>
                    <a:pt x="20" y="458"/>
                    <a:pt x="21" y="460"/>
                  </a:cubicBezTo>
                  <a:cubicBezTo>
                    <a:pt x="22" y="462"/>
                    <a:pt x="25" y="463"/>
                    <a:pt x="28" y="463"/>
                  </a:cubicBezTo>
                  <a:cubicBezTo>
                    <a:pt x="29" y="463"/>
                    <a:pt x="31" y="463"/>
                    <a:pt x="32" y="462"/>
                  </a:cubicBezTo>
                  <a:cubicBezTo>
                    <a:pt x="35" y="461"/>
                    <a:pt x="38" y="459"/>
                    <a:pt x="41" y="457"/>
                  </a:cubicBezTo>
                  <a:cubicBezTo>
                    <a:pt x="45" y="455"/>
                    <a:pt x="51" y="452"/>
                    <a:pt x="52" y="452"/>
                  </a:cubicBezTo>
                  <a:cubicBezTo>
                    <a:pt x="53" y="452"/>
                    <a:pt x="54" y="454"/>
                    <a:pt x="54" y="455"/>
                  </a:cubicBezTo>
                  <a:cubicBezTo>
                    <a:pt x="55" y="457"/>
                    <a:pt x="55" y="460"/>
                    <a:pt x="58" y="461"/>
                  </a:cubicBezTo>
                  <a:cubicBezTo>
                    <a:pt x="59" y="461"/>
                    <a:pt x="62" y="461"/>
                    <a:pt x="63" y="461"/>
                  </a:cubicBezTo>
                  <a:cubicBezTo>
                    <a:pt x="66" y="461"/>
                    <a:pt x="80" y="461"/>
                    <a:pt x="86" y="455"/>
                  </a:cubicBezTo>
                  <a:cubicBezTo>
                    <a:pt x="90" y="452"/>
                    <a:pt x="99" y="447"/>
                    <a:pt x="105" y="447"/>
                  </a:cubicBezTo>
                  <a:cubicBezTo>
                    <a:pt x="106" y="447"/>
                    <a:pt x="107" y="448"/>
                    <a:pt x="108" y="449"/>
                  </a:cubicBezTo>
                  <a:cubicBezTo>
                    <a:pt x="111" y="456"/>
                    <a:pt x="118" y="457"/>
                    <a:pt x="122" y="457"/>
                  </a:cubicBezTo>
                  <a:cubicBezTo>
                    <a:pt x="125" y="457"/>
                    <a:pt x="128" y="457"/>
                    <a:pt x="133" y="456"/>
                  </a:cubicBezTo>
                  <a:cubicBezTo>
                    <a:pt x="135" y="456"/>
                    <a:pt x="135" y="456"/>
                    <a:pt x="135" y="456"/>
                  </a:cubicBezTo>
                  <a:cubicBezTo>
                    <a:pt x="134" y="454"/>
                    <a:pt x="134" y="454"/>
                    <a:pt x="134" y="454"/>
                  </a:cubicBezTo>
                  <a:cubicBezTo>
                    <a:pt x="134" y="453"/>
                    <a:pt x="134" y="449"/>
                    <a:pt x="138" y="447"/>
                  </a:cubicBezTo>
                  <a:cubicBezTo>
                    <a:pt x="139" y="446"/>
                    <a:pt x="140" y="446"/>
                    <a:pt x="141" y="446"/>
                  </a:cubicBezTo>
                  <a:cubicBezTo>
                    <a:pt x="144" y="446"/>
                    <a:pt x="147" y="448"/>
                    <a:pt x="147" y="449"/>
                  </a:cubicBezTo>
                  <a:cubicBezTo>
                    <a:pt x="147" y="450"/>
                    <a:pt x="147" y="450"/>
                    <a:pt x="147" y="450"/>
                  </a:cubicBezTo>
                  <a:cubicBezTo>
                    <a:pt x="149" y="450"/>
                    <a:pt x="149" y="450"/>
                    <a:pt x="149" y="450"/>
                  </a:cubicBezTo>
                  <a:cubicBezTo>
                    <a:pt x="151" y="450"/>
                    <a:pt x="155" y="449"/>
                    <a:pt x="156" y="444"/>
                  </a:cubicBezTo>
                  <a:cubicBezTo>
                    <a:pt x="156" y="443"/>
                    <a:pt x="157" y="442"/>
                    <a:pt x="157" y="441"/>
                  </a:cubicBezTo>
                  <a:cubicBezTo>
                    <a:pt x="158" y="439"/>
                    <a:pt x="159" y="438"/>
                    <a:pt x="158" y="436"/>
                  </a:cubicBezTo>
                  <a:cubicBezTo>
                    <a:pt x="158" y="435"/>
                    <a:pt x="157" y="434"/>
                    <a:pt x="154" y="432"/>
                  </a:cubicBezTo>
                  <a:cubicBezTo>
                    <a:pt x="151" y="431"/>
                    <a:pt x="150" y="431"/>
                    <a:pt x="148" y="431"/>
                  </a:cubicBezTo>
                  <a:cubicBezTo>
                    <a:pt x="146" y="431"/>
                    <a:pt x="144" y="433"/>
                    <a:pt x="143" y="434"/>
                  </a:cubicBezTo>
                  <a:cubicBezTo>
                    <a:pt x="143" y="435"/>
                    <a:pt x="142" y="435"/>
                    <a:pt x="141" y="436"/>
                  </a:cubicBezTo>
                  <a:cubicBezTo>
                    <a:pt x="140" y="437"/>
                    <a:pt x="138" y="437"/>
                    <a:pt x="136" y="437"/>
                  </a:cubicBezTo>
                  <a:cubicBezTo>
                    <a:pt x="134" y="437"/>
                    <a:pt x="132" y="437"/>
                    <a:pt x="131" y="435"/>
                  </a:cubicBezTo>
                  <a:cubicBezTo>
                    <a:pt x="129" y="433"/>
                    <a:pt x="129" y="431"/>
                    <a:pt x="129" y="429"/>
                  </a:cubicBezTo>
                  <a:cubicBezTo>
                    <a:pt x="130" y="427"/>
                    <a:pt x="131" y="426"/>
                    <a:pt x="132" y="425"/>
                  </a:cubicBezTo>
                  <a:cubicBezTo>
                    <a:pt x="136" y="424"/>
                    <a:pt x="136" y="420"/>
                    <a:pt x="137" y="417"/>
                  </a:cubicBezTo>
                  <a:cubicBezTo>
                    <a:pt x="137" y="417"/>
                    <a:pt x="137" y="416"/>
                    <a:pt x="137" y="416"/>
                  </a:cubicBezTo>
                  <a:cubicBezTo>
                    <a:pt x="138" y="415"/>
                    <a:pt x="140" y="415"/>
                    <a:pt x="141" y="414"/>
                  </a:cubicBezTo>
                  <a:cubicBezTo>
                    <a:pt x="144" y="414"/>
                    <a:pt x="147" y="413"/>
                    <a:pt x="149" y="412"/>
                  </a:cubicBezTo>
                  <a:cubicBezTo>
                    <a:pt x="150" y="411"/>
                    <a:pt x="151" y="411"/>
                    <a:pt x="152" y="411"/>
                  </a:cubicBezTo>
                  <a:cubicBezTo>
                    <a:pt x="153" y="411"/>
                    <a:pt x="154" y="412"/>
                    <a:pt x="154" y="414"/>
                  </a:cubicBezTo>
                  <a:cubicBezTo>
                    <a:pt x="154" y="417"/>
                    <a:pt x="156" y="418"/>
                    <a:pt x="158" y="418"/>
                  </a:cubicBezTo>
                  <a:cubicBezTo>
                    <a:pt x="160" y="418"/>
                    <a:pt x="162" y="416"/>
                    <a:pt x="163" y="413"/>
                  </a:cubicBezTo>
                  <a:cubicBezTo>
                    <a:pt x="168" y="415"/>
                    <a:pt x="171" y="417"/>
                    <a:pt x="171" y="418"/>
                  </a:cubicBezTo>
                  <a:cubicBezTo>
                    <a:pt x="170" y="420"/>
                    <a:pt x="169" y="420"/>
                    <a:pt x="167" y="421"/>
                  </a:cubicBezTo>
                  <a:cubicBezTo>
                    <a:pt x="165" y="422"/>
                    <a:pt x="163" y="423"/>
                    <a:pt x="162" y="426"/>
                  </a:cubicBezTo>
                  <a:cubicBezTo>
                    <a:pt x="162" y="428"/>
                    <a:pt x="162" y="430"/>
                    <a:pt x="163" y="430"/>
                  </a:cubicBezTo>
                  <a:cubicBezTo>
                    <a:pt x="165" y="433"/>
                    <a:pt x="169" y="433"/>
                    <a:pt x="170" y="433"/>
                  </a:cubicBezTo>
                  <a:cubicBezTo>
                    <a:pt x="171" y="433"/>
                    <a:pt x="172" y="433"/>
                    <a:pt x="173" y="433"/>
                  </a:cubicBezTo>
                  <a:cubicBezTo>
                    <a:pt x="173" y="433"/>
                    <a:pt x="173" y="433"/>
                    <a:pt x="173" y="433"/>
                  </a:cubicBezTo>
                  <a:cubicBezTo>
                    <a:pt x="174" y="433"/>
                    <a:pt x="175" y="434"/>
                    <a:pt x="176" y="434"/>
                  </a:cubicBezTo>
                  <a:cubicBezTo>
                    <a:pt x="177" y="435"/>
                    <a:pt x="179" y="436"/>
                    <a:pt x="180" y="436"/>
                  </a:cubicBezTo>
                  <a:cubicBezTo>
                    <a:pt x="181" y="436"/>
                    <a:pt x="182" y="435"/>
                    <a:pt x="183" y="434"/>
                  </a:cubicBezTo>
                  <a:cubicBezTo>
                    <a:pt x="184" y="432"/>
                    <a:pt x="183" y="429"/>
                    <a:pt x="181" y="427"/>
                  </a:cubicBezTo>
                  <a:cubicBezTo>
                    <a:pt x="182" y="427"/>
                    <a:pt x="182" y="427"/>
                    <a:pt x="183" y="428"/>
                  </a:cubicBezTo>
                  <a:cubicBezTo>
                    <a:pt x="188" y="431"/>
                    <a:pt x="188" y="433"/>
                    <a:pt x="188" y="436"/>
                  </a:cubicBezTo>
                  <a:cubicBezTo>
                    <a:pt x="188" y="437"/>
                    <a:pt x="188" y="439"/>
                    <a:pt x="189" y="440"/>
                  </a:cubicBezTo>
                  <a:cubicBezTo>
                    <a:pt x="190" y="441"/>
                    <a:pt x="191" y="442"/>
                    <a:pt x="193" y="442"/>
                  </a:cubicBezTo>
                  <a:cubicBezTo>
                    <a:pt x="195" y="442"/>
                    <a:pt x="198" y="441"/>
                    <a:pt x="200" y="440"/>
                  </a:cubicBezTo>
                  <a:cubicBezTo>
                    <a:pt x="204" y="437"/>
                    <a:pt x="209" y="435"/>
                    <a:pt x="213" y="435"/>
                  </a:cubicBezTo>
                  <a:cubicBezTo>
                    <a:pt x="214" y="435"/>
                    <a:pt x="215" y="435"/>
                    <a:pt x="216" y="436"/>
                  </a:cubicBezTo>
                  <a:cubicBezTo>
                    <a:pt x="223" y="437"/>
                    <a:pt x="232" y="441"/>
                    <a:pt x="236" y="442"/>
                  </a:cubicBezTo>
                  <a:cubicBezTo>
                    <a:pt x="237" y="443"/>
                    <a:pt x="239" y="444"/>
                    <a:pt x="242" y="445"/>
                  </a:cubicBezTo>
                  <a:cubicBezTo>
                    <a:pt x="248" y="447"/>
                    <a:pt x="258" y="450"/>
                    <a:pt x="259" y="453"/>
                  </a:cubicBezTo>
                  <a:cubicBezTo>
                    <a:pt x="264" y="465"/>
                    <a:pt x="269" y="471"/>
                    <a:pt x="273" y="472"/>
                  </a:cubicBezTo>
                  <a:cubicBezTo>
                    <a:pt x="274" y="472"/>
                    <a:pt x="274" y="472"/>
                    <a:pt x="275" y="472"/>
                  </a:cubicBezTo>
                  <a:cubicBezTo>
                    <a:pt x="280" y="472"/>
                    <a:pt x="283" y="470"/>
                    <a:pt x="287" y="467"/>
                  </a:cubicBezTo>
                  <a:cubicBezTo>
                    <a:pt x="287" y="467"/>
                    <a:pt x="288" y="467"/>
                    <a:pt x="288" y="467"/>
                  </a:cubicBezTo>
                  <a:cubicBezTo>
                    <a:pt x="290" y="467"/>
                    <a:pt x="293" y="469"/>
                    <a:pt x="293" y="470"/>
                  </a:cubicBezTo>
                  <a:cubicBezTo>
                    <a:pt x="295" y="471"/>
                    <a:pt x="295" y="471"/>
                    <a:pt x="295" y="471"/>
                  </a:cubicBezTo>
                  <a:cubicBezTo>
                    <a:pt x="296" y="470"/>
                    <a:pt x="296" y="470"/>
                    <a:pt x="296" y="470"/>
                  </a:cubicBezTo>
                  <a:cubicBezTo>
                    <a:pt x="301" y="467"/>
                    <a:pt x="301" y="467"/>
                    <a:pt x="301" y="467"/>
                  </a:cubicBezTo>
                  <a:cubicBezTo>
                    <a:pt x="302" y="468"/>
                    <a:pt x="305" y="469"/>
                    <a:pt x="307" y="469"/>
                  </a:cubicBezTo>
                  <a:cubicBezTo>
                    <a:pt x="309" y="469"/>
                    <a:pt x="310" y="468"/>
                    <a:pt x="311" y="467"/>
                  </a:cubicBezTo>
                  <a:cubicBezTo>
                    <a:pt x="312" y="465"/>
                    <a:pt x="312" y="462"/>
                    <a:pt x="312" y="461"/>
                  </a:cubicBezTo>
                  <a:cubicBezTo>
                    <a:pt x="312" y="459"/>
                    <a:pt x="312" y="459"/>
                    <a:pt x="312" y="459"/>
                  </a:cubicBezTo>
                  <a:cubicBezTo>
                    <a:pt x="311" y="459"/>
                    <a:pt x="311" y="459"/>
                    <a:pt x="311" y="459"/>
                  </a:cubicBezTo>
                  <a:cubicBezTo>
                    <a:pt x="305" y="458"/>
                    <a:pt x="301" y="457"/>
                    <a:pt x="299" y="456"/>
                  </a:cubicBezTo>
                  <a:cubicBezTo>
                    <a:pt x="298" y="455"/>
                    <a:pt x="297" y="455"/>
                    <a:pt x="297" y="454"/>
                  </a:cubicBezTo>
                  <a:cubicBezTo>
                    <a:pt x="296" y="454"/>
                    <a:pt x="295" y="453"/>
                    <a:pt x="294" y="453"/>
                  </a:cubicBezTo>
                  <a:cubicBezTo>
                    <a:pt x="295" y="453"/>
                    <a:pt x="295" y="453"/>
                    <a:pt x="295" y="453"/>
                  </a:cubicBezTo>
                  <a:cubicBezTo>
                    <a:pt x="297" y="451"/>
                    <a:pt x="302" y="450"/>
                    <a:pt x="306" y="449"/>
                  </a:cubicBezTo>
                  <a:cubicBezTo>
                    <a:pt x="307" y="449"/>
                    <a:pt x="307" y="449"/>
                    <a:pt x="308" y="449"/>
                  </a:cubicBezTo>
                  <a:cubicBezTo>
                    <a:pt x="312" y="448"/>
                    <a:pt x="318" y="445"/>
                    <a:pt x="321" y="441"/>
                  </a:cubicBezTo>
                  <a:cubicBezTo>
                    <a:pt x="321" y="441"/>
                    <a:pt x="321" y="441"/>
                    <a:pt x="321" y="441"/>
                  </a:cubicBezTo>
                  <a:cubicBezTo>
                    <a:pt x="323" y="439"/>
                    <a:pt x="325" y="436"/>
                    <a:pt x="327" y="436"/>
                  </a:cubicBezTo>
                  <a:cubicBezTo>
                    <a:pt x="328" y="436"/>
                    <a:pt x="329" y="437"/>
                    <a:pt x="330" y="438"/>
                  </a:cubicBezTo>
                  <a:cubicBezTo>
                    <a:pt x="332" y="439"/>
                    <a:pt x="335" y="439"/>
                    <a:pt x="337" y="439"/>
                  </a:cubicBezTo>
                  <a:cubicBezTo>
                    <a:pt x="341" y="439"/>
                    <a:pt x="345" y="437"/>
                    <a:pt x="348" y="435"/>
                  </a:cubicBezTo>
                  <a:cubicBezTo>
                    <a:pt x="349" y="434"/>
                    <a:pt x="350" y="433"/>
                    <a:pt x="351" y="433"/>
                  </a:cubicBezTo>
                  <a:cubicBezTo>
                    <a:pt x="353" y="433"/>
                    <a:pt x="355" y="435"/>
                    <a:pt x="355" y="436"/>
                  </a:cubicBezTo>
                  <a:cubicBezTo>
                    <a:pt x="356" y="437"/>
                    <a:pt x="357" y="438"/>
                    <a:pt x="358" y="438"/>
                  </a:cubicBezTo>
                  <a:cubicBezTo>
                    <a:pt x="360" y="438"/>
                    <a:pt x="362" y="435"/>
                    <a:pt x="363" y="434"/>
                  </a:cubicBezTo>
                  <a:cubicBezTo>
                    <a:pt x="364" y="433"/>
                    <a:pt x="367" y="427"/>
                    <a:pt x="364" y="421"/>
                  </a:cubicBezTo>
                  <a:cubicBezTo>
                    <a:pt x="363" y="418"/>
                    <a:pt x="362" y="415"/>
                    <a:pt x="361" y="414"/>
                  </a:cubicBezTo>
                  <a:cubicBezTo>
                    <a:pt x="358" y="409"/>
                    <a:pt x="358" y="409"/>
                    <a:pt x="359" y="408"/>
                  </a:cubicBezTo>
                  <a:cubicBezTo>
                    <a:pt x="360" y="408"/>
                    <a:pt x="361" y="407"/>
                    <a:pt x="362" y="407"/>
                  </a:cubicBezTo>
                  <a:cubicBezTo>
                    <a:pt x="364" y="406"/>
                    <a:pt x="366" y="405"/>
                    <a:pt x="366" y="403"/>
                  </a:cubicBezTo>
                  <a:cubicBezTo>
                    <a:pt x="366" y="402"/>
                    <a:pt x="365" y="400"/>
                    <a:pt x="362" y="398"/>
                  </a:cubicBezTo>
                  <a:cubicBezTo>
                    <a:pt x="358" y="394"/>
                    <a:pt x="358" y="393"/>
                    <a:pt x="360" y="389"/>
                  </a:cubicBezTo>
                  <a:cubicBezTo>
                    <a:pt x="360" y="388"/>
                    <a:pt x="360" y="387"/>
                    <a:pt x="361" y="386"/>
                  </a:cubicBezTo>
                  <a:cubicBezTo>
                    <a:pt x="362" y="381"/>
                    <a:pt x="360" y="378"/>
                    <a:pt x="359" y="376"/>
                  </a:cubicBezTo>
                  <a:cubicBezTo>
                    <a:pt x="357" y="374"/>
                    <a:pt x="357" y="374"/>
                    <a:pt x="358" y="373"/>
                  </a:cubicBezTo>
                  <a:cubicBezTo>
                    <a:pt x="363" y="369"/>
                    <a:pt x="367" y="358"/>
                    <a:pt x="367" y="352"/>
                  </a:cubicBezTo>
                  <a:cubicBezTo>
                    <a:pt x="367" y="348"/>
                    <a:pt x="365" y="344"/>
                    <a:pt x="362" y="338"/>
                  </a:cubicBezTo>
                  <a:cubicBezTo>
                    <a:pt x="359" y="333"/>
                    <a:pt x="356" y="326"/>
                    <a:pt x="356" y="322"/>
                  </a:cubicBezTo>
                  <a:cubicBezTo>
                    <a:pt x="355" y="312"/>
                    <a:pt x="356" y="310"/>
                    <a:pt x="356" y="310"/>
                  </a:cubicBezTo>
                  <a:cubicBezTo>
                    <a:pt x="356" y="309"/>
                    <a:pt x="356" y="309"/>
                    <a:pt x="356" y="309"/>
                  </a:cubicBezTo>
                  <a:cubicBezTo>
                    <a:pt x="356" y="308"/>
                    <a:pt x="356" y="308"/>
                    <a:pt x="356" y="308"/>
                  </a:cubicBezTo>
                  <a:cubicBezTo>
                    <a:pt x="355" y="307"/>
                    <a:pt x="347" y="294"/>
                    <a:pt x="343" y="292"/>
                  </a:cubicBezTo>
                  <a:cubicBezTo>
                    <a:pt x="342" y="291"/>
                    <a:pt x="342" y="291"/>
                    <a:pt x="342" y="291"/>
                  </a:cubicBezTo>
                  <a:cubicBezTo>
                    <a:pt x="342" y="291"/>
                    <a:pt x="342" y="291"/>
                    <a:pt x="343" y="291"/>
                  </a:cubicBezTo>
                  <a:cubicBezTo>
                    <a:pt x="344" y="290"/>
                    <a:pt x="346" y="288"/>
                    <a:pt x="347" y="284"/>
                  </a:cubicBezTo>
                  <a:cubicBezTo>
                    <a:pt x="351" y="276"/>
                    <a:pt x="356" y="271"/>
                    <a:pt x="358" y="271"/>
                  </a:cubicBezTo>
                  <a:cubicBezTo>
                    <a:pt x="358" y="271"/>
                    <a:pt x="359" y="272"/>
                    <a:pt x="359" y="272"/>
                  </a:cubicBezTo>
                  <a:cubicBezTo>
                    <a:pt x="360" y="273"/>
                    <a:pt x="362" y="275"/>
                    <a:pt x="364" y="275"/>
                  </a:cubicBezTo>
                  <a:cubicBezTo>
                    <a:pt x="366" y="275"/>
                    <a:pt x="367" y="274"/>
                    <a:pt x="369" y="273"/>
                  </a:cubicBezTo>
                  <a:cubicBezTo>
                    <a:pt x="373" y="269"/>
                    <a:pt x="376" y="268"/>
                    <a:pt x="378" y="268"/>
                  </a:cubicBezTo>
                  <a:cubicBezTo>
                    <a:pt x="379" y="267"/>
                    <a:pt x="380" y="267"/>
                    <a:pt x="380" y="266"/>
                  </a:cubicBezTo>
                  <a:cubicBezTo>
                    <a:pt x="381" y="265"/>
                    <a:pt x="380" y="264"/>
                    <a:pt x="379" y="263"/>
                  </a:cubicBezTo>
                  <a:cubicBezTo>
                    <a:pt x="379" y="262"/>
                    <a:pt x="378" y="262"/>
                    <a:pt x="378" y="262"/>
                  </a:cubicBezTo>
                  <a:cubicBezTo>
                    <a:pt x="378" y="261"/>
                    <a:pt x="378" y="261"/>
                    <a:pt x="379" y="261"/>
                  </a:cubicBezTo>
                  <a:cubicBezTo>
                    <a:pt x="379" y="261"/>
                    <a:pt x="380" y="262"/>
                    <a:pt x="381" y="262"/>
                  </a:cubicBezTo>
                  <a:cubicBezTo>
                    <a:pt x="382" y="263"/>
                    <a:pt x="383" y="263"/>
                    <a:pt x="383" y="263"/>
                  </a:cubicBezTo>
                  <a:cubicBezTo>
                    <a:pt x="385" y="263"/>
                    <a:pt x="386" y="262"/>
                    <a:pt x="387" y="260"/>
                  </a:cubicBezTo>
                  <a:cubicBezTo>
                    <a:pt x="389" y="256"/>
                    <a:pt x="390" y="249"/>
                    <a:pt x="386" y="245"/>
                  </a:cubicBezTo>
                  <a:cubicBezTo>
                    <a:pt x="385" y="244"/>
                    <a:pt x="385" y="243"/>
                    <a:pt x="384" y="243"/>
                  </a:cubicBezTo>
                  <a:cubicBezTo>
                    <a:pt x="385" y="243"/>
                    <a:pt x="385" y="243"/>
                    <a:pt x="385" y="243"/>
                  </a:cubicBezTo>
                  <a:cubicBezTo>
                    <a:pt x="385" y="243"/>
                    <a:pt x="386" y="243"/>
                    <a:pt x="387" y="243"/>
                  </a:cubicBezTo>
                  <a:cubicBezTo>
                    <a:pt x="388" y="239"/>
                    <a:pt x="388" y="239"/>
                    <a:pt x="388" y="239"/>
                  </a:cubicBezTo>
                  <a:cubicBezTo>
                    <a:pt x="384" y="238"/>
                    <a:pt x="378" y="233"/>
                    <a:pt x="379" y="230"/>
                  </a:cubicBezTo>
                  <a:cubicBezTo>
                    <a:pt x="380" y="226"/>
                    <a:pt x="380" y="226"/>
                    <a:pt x="381" y="226"/>
                  </a:cubicBezTo>
                  <a:cubicBezTo>
                    <a:pt x="382" y="226"/>
                    <a:pt x="383" y="226"/>
                    <a:pt x="385" y="227"/>
                  </a:cubicBezTo>
                  <a:cubicBezTo>
                    <a:pt x="388" y="227"/>
                    <a:pt x="390" y="229"/>
                    <a:pt x="391" y="230"/>
                  </a:cubicBezTo>
                  <a:cubicBezTo>
                    <a:pt x="392" y="232"/>
                    <a:pt x="394" y="233"/>
                    <a:pt x="395" y="233"/>
                  </a:cubicBezTo>
                  <a:cubicBezTo>
                    <a:pt x="396" y="233"/>
                    <a:pt x="396" y="233"/>
                    <a:pt x="397" y="232"/>
                  </a:cubicBezTo>
                  <a:cubicBezTo>
                    <a:pt x="398" y="231"/>
                    <a:pt x="399" y="231"/>
                    <a:pt x="401" y="231"/>
                  </a:cubicBezTo>
                  <a:cubicBezTo>
                    <a:pt x="402" y="231"/>
                    <a:pt x="402" y="231"/>
                    <a:pt x="403" y="231"/>
                  </a:cubicBezTo>
                  <a:cubicBezTo>
                    <a:pt x="403" y="231"/>
                    <a:pt x="404" y="231"/>
                    <a:pt x="404" y="231"/>
                  </a:cubicBezTo>
                  <a:cubicBezTo>
                    <a:pt x="406" y="231"/>
                    <a:pt x="408" y="229"/>
                    <a:pt x="410" y="227"/>
                  </a:cubicBezTo>
                  <a:cubicBezTo>
                    <a:pt x="411" y="225"/>
                    <a:pt x="411" y="222"/>
                    <a:pt x="409" y="220"/>
                  </a:cubicBezTo>
                  <a:cubicBezTo>
                    <a:pt x="408" y="217"/>
                    <a:pt x="405" y="216"/>
                    <a:pt x="404" y="216"/>
                  </a:cubicBezTo>
                  <a:cubicBezTo>
                    <a:pt x="403" y="216"/>
                    <a:pt x="402" y="215"/>
                    <a:pt x="402" y="214"/>
                  </a:cubicBezTo>
                  <a:cubicBezTo>
                    <a:pt x="400" y="210"/>
                    <a:pt x="400" y="206"/>
                    <a:pt x="402" y="203"/>
                  </a:cubicBezTo>
                  <a:cubicBezTo>
                    <a:pt x="405" y="199"/>
                    <a:pt x="405" y="196"/>
                    <a:pt x="403" y="192"/>
                  </a:cubicBezTo>
                  <a:cubicBezTo>
                    <a:pt x="404" y="192"/>
                    <a:pt x="405" y="191"/>
                    <a:pt x="405" y="189"/>
                  </a:cubicBezTo>
                  <a:cubicBezTo>
                    <a:pt x="406" y="186"/>
                    <a:pt x="405" y="172"/>
                    <a:pt x="397" y="164"/>
                  </a:cubicBezTo>
                  <a:cubicBezTo>
                    <a:pt x="389" y="156"/>
                    <a:pt x="385" y="154"/>
                    <a:pt x="380" y="152"/>
                  </a:cubicBezTo>
                  <a:cubicBezTo>
                    <a:pt x="378" y="151"/>
                    <a:pt x="378" y="151"/>
                    <a:pt x="378" y="149"/>
                  </a:cubicBezTo>
                  <a:cubicBezTo>
                    <a:pt x="378" y="148"/>
                    <a:pt x="378" y="147"/>
                    <a:pt x="378" y="146"/>
                  </a:cubicBezTo>
                  <a:cubicBezTo>
                    <a:pt x="377" y="144"/>
                    <a:pt x="375" y="143"/>
                    <a:pt x="373" y="143"/>
                  </a:cubicBezTo>
                  <a:cubicBezTo>
                    <a:pt x="373" y="142"/>
                    <a:pt x="372" y="142"/>
                    <a:pt x="372" y="142"/>
                  </a:cubicBezTo>
                  <a:cubicBezTo>
                    <a:pt x="371" y="141"/>
                    <a:pt x="372" y="140"/>
                    <a:pt x="375" y="138"/>
                  </a:cubicBezTo>
                  <a:cubicBezTo>
                    <a:pt x="377" y="136"/>
                    <a:pt x="378" y="135"/>
                    <a:pt x="377" y="133"/>
                  </a:cubicBezTo>
                  <a:cubicBezTo>
                    <a:pt x="377" y="131"/>
                    <a:pt x="375" y="129"/>
                    <a:pt x="372" y="128"/>
                  </a:cubicBezTo>
                  <a:cubicBezTo>
                    <a:pt x="367" y="126"/>
                    <a:pt x="360" y="119"/>
                    <a:pt x="360" y="114"/>
                  </a:cubicBezTo>
                  <a:cubicBezTo>
                    <a:pt x="360" y="112"/>
                    <a:pt x="361" y="110"/>
                    <a:pt x="361" y="108"/>
                  </a:cubicBezTo>
                  <a:cubicBezTo>
                    <a:pt x="362" y="104"/>
                    <a:pt x="363" y="101"/>
                    <a:pt x="361" y="99"/>
                  </a:cubicBezTo>
                  <a:cubicBezTo>
                    <a:pt x="359" y="97"/>
                    <a:pt x="356" y="90"/>
                    <a:pt x="358" y="86"/>
                  </a:cubicBezTo>
                  <a:cubicBezTo>
                    <a:pt x="359" y="84"/>
                    <a:pt x="361" y="84"/>
                    <a:pt x="362" y="84"/>
                  </a:cubicBezTo>
                  <a:cubicBezTo>
                    <a:pt x="362" y="84"/>
                    <a:pt x="362" y="84"/>
                    <a:pt x="362" y="84"/>
                  </a:cubicBezTo>
                  <a:cubicBezTo>
                    <a:pt x="365" y="84"/>
                    <a:pt x="365" y="84"/>
                    <a:pt x="365" y="84"/>
                  </a:cubicBezTo>
                  <a:cubicBezTo>
                    <a:pt x="364" y="82"/>
                    <a:pt x="364" y="82"/>
                    <a:pt x="364" y="82"/>
                  </a:cubicBezTo>
                  <a:cubicBezTo>
                    <a:pt x="364" y="80"/>
                    <a:pt x="363" y="73"/>
                    <a:pt x="360" y="71"/>
                  </a:cubicBezTo>
                  <a:cubicBezTo>
                    <a:pt x="359" y="71"/>
                    <a:pt x="359" y="71"/>
                    <a:pt x="359" y="71"/>
                  </a:cubicBezTo>
                  <a:cubicBezTo>
                    <a:pt x="357" y="70"/>
                    <a:pt x="356" y="70"/>
                    <a:pt x="357" y="66"/>
                  </a:cubicBezTo>
                  <a:cubicBezTo>
                    <a:pt x="357" y="63"/>
                    <a:pt x="356" y="61"/>
                    <a:pt x="356" y="59"/>
                  </a:cubicBezTo>
                  <a:cubicBezTo>
                    <a:pt x="355" y="58"/>
                    <a:pt x="355" y="57"/>
                    <a:pt x="355" y="55"/>
                  </a:cubicBezTo>
                  <a:cubicBezTo>
                    <a:pt x="354" y="50"/>
                    <a:pt x="351" y="50"/>
                    <a:pt x="350" y="50"/>
                  </a:cubicBezTo>
                  <a:cubicBezTo>
                    <a:pt x="348" y="50"/>
                    <a:pt x="346" y="52"/>
                    <a:pt x="344" y="55"/>
                  </a:cubicBezTo>
                  <a:cubicBezTo>
                    <a:pt x="343" y="56"/>
                    <a:pt x="343" y="57"/>
                    <a:pt x="343" y="58"/>
                  </a:cubicBezTo>
                  <a:cubicBezTo>
                    <a:pt x="342" y="60"/>
                    <a:pt x="342" y="60"/>
                    <a:pt x="338" y="61"/>
                  </a:cubicBezTo>
                  <a:cubicBezTo>
                    <a:pt x="338" y="61"/>
                    <a:pt x="337" y="61"/>
                    <a:pt x="337" y="61"/>
                  </a:cubicBezTo>
                  <a:cubicBezTo>
                    <a:pt x="335" y="61"/>
                    <a:pt x="332" y="61"/>
                    <a:pt x="332" y="54"/>
                  </a:cubicBezTo>
                  <a:cubicBezTo>
                    <a:pt x="332" y="51"/>
                    <a:pt x="331" y="40"/>
                    <a:pt x="326" y="40"/>
                  </a:cubicBezTo>
                  <a:cubicBezTo>
                    <a:pt x="326" y="40"/>
                    <a:pt x="325" y="41"/>
                    <a:pt x="324" y="42"/>
                  </a:cubicBezTo>
                  <a:cubicBezTo>
                    <a:pt x="323" y="43"/>
                    <a:pt x="322" y="45"/>
                    <a:pt x="321" y="46"/>
                  </a:cubicBezTo>
                  <a:cubicBezTo>
                    <a:pt x="321" y="45"/>
                    <a:pt x="321" y="45"/>
                    <a:pt x="322" y="44"/>
                  </a:cubicBezTo>
                  <a:cubicBezTo>
                    <a:pt x="323" y="40"/>
                    <a:pt x="324" y="38"/>
                    <a:pt x="324" y="36"/>
                  </a:cubicBezTo>
                  <a:cubicBezTo>
                    <a:pt x="325" y="34"/>
                    <a:pt x="326" y="33"/>
                    <a:pt x="325" y="31"/>
                  </a:cubicBezTo>
                  <a:cubicBezTo>
                    <a:pt x="325" y="30"/>
                    <a:pt x="324" y="30"/>
                    <a:pt x="323" y="30"/>
                  </a:cubicBezTo>
                  <a:cubicBezTo>
                    <a:pt x="323" y="30"/>
                    <a:pt x="322" y="30"/>
                    <a:pt x="322" y="29"/>
                  </a:cubicBezTo>
                  <a:cubicBezTo>
                    <a:pt x="319" y="28"/>
                    <a:pt x="319" y="27"/>
                    <a:pt x="320" y="25"/>
                  </a:cubicBezTo>
                  <a:cubicBezTo>
                    <a:pt x="320" y="23"/>
                    <a:pt x="319" y="18"/>
                    <a:pt x="317" y="15"/>
                  </a:cubicBezTo>
                  <a:cubicBezTo>
                    <a:pt x="316" y="14"/>
                    <a:pt x="314" y="13"/>
                    <a:pt x="313" y="13"/>
                  </a:cubicBezTo>
                  <a:cubicBezTo>
                    <a:pt x="313" y="13"/>
                    <a:pt x="312" y="13"/>
                    <a:pt x="312" y="13"/>
                  </a:cubicBezTo>
                  <a:cubicBezTo>
                    <a:pt x="310" y="14"/>
                    <a:pt x="308" y="16"/>
                    <a:pt x="307" y="17"/>
                  </a:cubicBezTo>
                  <a:cubicBezTo>
                    <a:pt x="306" y="18"/>
                    <a:pt x="305" y="20"/>
                    <a:pt x="305" y="20"/>
                  </a:cubicBezTo>
                  <a:cubicBezTo>
                    <a:pt x="305" y="20"/>
                    <a:pt x="304" y="20"/>
                    <a:pt x="303" y="19"/>
                  </a:cubicBezTo>
                  <a:cubicBezTo>
                    <a:pt x="301" y="16"/>
                    <a:pt x="300" y="15"/>
                    <a:pt x="298" y="15"/>
                  </a:cubicBezTo>
                  <a:cubicBezTo>
                    <a:pt x="297" y="15"/>
                    <a:pt x="296" y="16"/>
                    <a:pt x="295" y="18"/>
                  </a:cubicBezTo>
                  <a:cubicBezTo>
                    <a:pt x="295" y="18"/>
                    <a:pt x="294" y="19"/>
                    <a:pt x="294" y="20"/>
                  </a:cubicBezTo>
                  <a:cubicBezTo>
                    <a:pt x="294" y="19"/>
                    <a:pt x="294" y="18"/>
                    <a:pt x="294" y="15"/>
                  </a:cubicBezTo>
                  <a:cubicBezTo>
                    <a:pt x="295" y="6"/>
                    <a:pt x="295" y="1"/>
                    <a:pt x="292" y="0"/>
                  </a:cubicBezTo>
                  <a:cubicBezTo>
                    <a:pt x="291" y="0"/>
                    <a:pt x="291" y="0"/>
                    <a:pt x="29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1" name="Freeform 11"/>
            <p:cNvSpPr>
              <a:spLocks/>
            </p:cNvSpPr>
            <p:nvPr/>
          </p:nvSpPr>
          <p:spPr bwMode="auto">
            <a:xfrm>
              <a:off x="8594725" y="3692525"/>
              <a:ext cx="2476500" cy="2520950"/>
            </a:xfrm>
            <a:custGeom>
              <a:avLst/>
              <a:gdLst>
                <a:gd name="T0" fmla="*/ 155 w 659"/>
                <a:gd name="T1" fmla="*/ 651 h 671"/>
                <a:gd name="T2" fmla="*/ 126 w 659"/>
                <a:gd name="T3" fmla="*/ 617 h 671"/>
                <a:gd name="T4" fmla="*/ 106 w 659"/>
                <a:gd name="T5" fmla="*/ 617 h 671"/>
                <a:gd name="T6" fmla="*/ 128 w 659"/>
                <a:gd name="T7" fmla="*/ 590 h 671"/>
                <a:gd name="T8" fmla="*/ 157 w 659"/>
                <a:gd name="T9" fmla="*/ 559 h 671"/>
                <a:gd name="T10" fmla="*/ 149 w 659"/>
                <a:gd name="T11" fmla="*/ 464 h 671"/>
                <a:gd name="T12" fmla="*/ 173 w 659"/>
                <a:gd name="T13" fmla="*/ 420 h 671"/>
                <a:gd name="T14" fmla="*/ 177 w 659"/>
                <a:gd name="T15" fmla="*/ 378 h 671"/>
                <a:gd name="T16" fmla="*/ 195 w 659"/>
                <a:gd name="T17" fmla="*/ 371 h 671"/>
                <a:gd name="T18" fmla="*/ 168 w 659"/>
                <a:gd name="T19" fmla="*/ 300 h 671"/>
                <a:gd name="T20" fmla="*/ 155 w 659"/>
                <a:gd name="T21" fmla="*/ 229 h 671"/>
                <a:gd name="T22" fmla="*/ 125 w 659"/>
                <a:gd name="T23" fmla="*/ 209 h 671"/>
                <a:gd name="T24" fmla="*/ 117 w 659"/>
                <a:gd name="T25" fmla="*/ 187 h 671"/>
                <a:gd name="T26" fmla="*/ 92 w 659"/>
                <a:gd name="T27" fmla="*/ 177 h 671"/>
                <a:gd name="T28" fmla="*/ 73 w 659"/>
                <a:gd name="T29" fmla="*/ 163 h 671"/>
                <a:gd name="T30" fmla="*/ 49 w 659"/>
                <a:gd name="T31" fmla="*/ 163 h 671"/>
                <a:gd name="T32" fmla="*/ 50 w 659"/>
                <a:gd name="T33" fmla="*/ 187 h 671"/>
                <a:gd name="T34" fmla="*/ 16 w 659"/>
                <a:gd name="T35" fmla="*/ 199 h 671"/>
                <a:gd name="T36" fmla="*/ 20 w 659"/>
                <a:gd name="T37" fmla="*/ 173 h 671"/>
                <a:gd name="T38" fmla="*/ 11 w 659"/>
                <a:gd name="T39" fmla="*/ 89 h 671"/>
                <a:gd name="T40" fmla="*/ 46 w 659"/>
                <a:gd name="T41" fmla="*/ 84 h 671"/>
                <a:gd name="T42" fmla="*/ 68 w 659"/>
                <a:gd name="T43" fmla="*/ 64 h 671"/>
                <a:gd name="T44" fmla="*/ 100 w 659"/>
                <a:gd name="T45" fmla="*/ 46 h 671"/>
                <a:gd name="T46" fmla="*/ 137 w 659"/>
                <a:gd name="T47" fmla="*/ 13 h 671"/>
                <a:gd name="T48" fmla="*/ 157 w 659"/>
                <a:gd name="T49" fmla="*/ 0 h 671"/>
                <a:gd name="T50" fmla="*/ 191 w 659"/>
                <a:gd name="T51" fmla="*/ 33 h 671"/>
                <a:gd name="T52" fmla="*/ 224 w 659"/>
                <a:gd name="T53" fmla="*/ 67 h 671"/>
                <a:gd name="T54" fmla="*/ 242 w 659"/>
                <a:gd name="T55" fmla="*/ 62 h 671"/>
                <a:gd name="T56" fmla="*/ 249 w 659"/>
                <a:gd name="T57" fmla="*/ 31 h 671"/>
                <a:gd name="T58" fmla="*/ 285 w 659"/>
                <a:gd name="T59" fmla="*/ 46 h 671"/>
                <a:gd name="T60" fmla="*/ 300 w 659"/>
                <a:gd name="T61" fmla="*/ 48 h 671"/>
                <a:gd name="T62" fmla="*/ 317 w 659"/>
                <a:gd name="T63" fmla="*/ 3 h 671"/>
                <a:gd name="T64" fmla="*/ 343 w 659"/>
                <a:gd name="T65" fmla="*/ 25 h 671"/>
                <a:gd name="T66" fmla="*/ 390 w 659"/>
                <a:gd name="T67" fmla="*/ 23 h 671"/>
                <a:gd name="T68" fmla="*/ 413 w 659"/>
                <a:gd name="T69" fmla="*/ 59 h 671"/>
                <a:gd name="T70" fmla="*/ 445 w 659"/>
                <a:gd name="T71" fmla="*/ 98 h 671"/>
                <a:gd name="T72" fmla="*/ 462 w 659"/>
                <a:gd name="T73" fmla="*/ 141 h 671"/>
                <a:gd name="T74" fmla="*/ 475 w 659"/>
                <a:gd name="T75" fmla="*/ 181 h 671"/>
                <a:gd name="T76" fmla="*/ 524 w 659"/>
                <a:gd name="T77" fmla="*/ 233 h 671"/>
                <a:gd name="T78" fmla="*/ 596 w 659"/>
                <a:gd name="T79" fmla="*/ 300 h 671"/>
                <a:gd name="T80" fmla="*/ 636 w 659"/>
                <a:gd name="T81" fmla="*/ 322 h 671"/>
                <a:gd name="T82" fmla="*/ 657 w 659"/>
                <a:gd name="T83" fmla="*/ 363 h 671"/>
                <a:gd name="T84" fmla="*/ 634 w 659"/>
                <a:gd name="T85" fmla="*/ 392 h 671"/>
                <a:gd name="T86" fmla="*/ 606 w 659"/>
                <a:gd name="T87" fmla="*/ 394 h 671"/>
                <a:gd name="T88" fmla="*/ 544 w 659"/>
                <a:gd name="T89" fmla="*/ 465 h 671"/>
                <a:gd name="T90" fmla="*/ 522 w 659"/>
                <a:gd name="T91" fmla="*/ 498 h 671"/>
                <a:gd name="T92" fmla="*/ 543 w 659"/>
                <a:gd name="T93" fmla="*/ 564 h 671"/>
                <a:gd name="T94" fmla="*/ 564 w 659"/>
                <a:gd name="T95" fmla="*/ 606 h 671"/>
                <a:gd name="T96" fmla="*/ 527 w 659"/>
                <a:gd name="T97" fmla="*/ 590 h 671"/>
                <a:gd name="T98" fmla="*/ 491 w 659"/>
                <a:gd name="T99" fmla="*/ 589 h 671"/>
                <a:gd name="T100" fmla="*/ 451 w 659"/>
                <a:gd name="T101" fmla="*/ 566 h 671"/>
                <a:gd name="T102" fmla="*/ 419 w 659"/>
                <a:gd name="T103" fmla="*/ 593 h 671"/>
                <a:gd name="T104" fmla="*/ 360 w 659"/>
                <a:gd name="T105" fmla="*/ 617 h 671"/>
                <a:gd name="T106" fmla="*/ 331 w 659"/>
                <a:gd name="T107" fmla="*/ 632 h 671"/>
                <a:gd name="T108" fmla="*/ 287 w 659"/>
                <a:gd name="T109" fmla="*/ 642 h 671"/>
                <a:gd name="T110" fmla="*/ 259 w 659"/>
                <a:gd name="T111" fmla="*/ 616 h 671"/>
                <a:gd name="T112" fmla="*/ 205 w 659"/>
                <a:gd name="T113" fmla="*/ 617 h 6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59" h="671">
                  <a:moveTo>
                    <a:pt x="171" y="671"/>
                  </a:moveTo>
                  <a:cubicBezTo>
                    <a:pt x="169" y="671"/>
                    <a:pt x="168" y="670"/>
                    <a:pt x="167" y="669"/>
                  </a:cubicBezTo>
                  <a:cubicBezTo>
                    <a:pt x="167" y="667"/>
                    <a:pt x="167" y="665"/>
                    <a:pt x="169" y="664"/>
                  </a:cubicBezTo>
                  <a:cubicBezTo>
                    <a:pt x="171" y="663"/>
                    <a:pt x="171" y="660"/>
                    <a:pt x="172" y="656"/>
                  </a:cubicBezTo>
                  <a:cubicBezTo>
                    <a:pt x="172" y="655"/>
                    <a:pt x="173" y="654"/>
                    <a:pt x="173" y="652"/>
                  </a:cubicBezTo>
                  <a:cubicBezTo>
                    <a:pt x="173" y="650"/>
                    <a:pt x="173" y="648"/>
                    <a:pt x="172" y="647"/>
                  </a:cubicBezTo>
                  <a:cubicBezTo>
                    <a:pt x="171" y="647"/>
                    <a:pt x="171" y="646"/>
                    <a:pt x="170" y="646"/>
                  </a:cubicBezTo>
                  <a:cubicBezTo>
                    <a:pt x="169" y="646"/>
                    <a:pt x="169" y="647"/>
                    <a:pt x="168" y="648"/>
                  </a:cubicBezTo>
                  <a:cubicBezTo>
                    <a:pt x="167" y="650"/>
                    <a:pt x="164" y="652"/>
                    <a:pt x="160" y="652"/>
                  </a:cubicBezTo>
                  <a:cubicBezTo>
                    <a:pt x="158" y="652"/>
                    <a:pt x="157" y="652"/>
                    <a:pt x="155" y="651"/>
                  </a:cubicBezTo>
                  <a:cubicBezTo>
                    <a:pt x="153" y="650"/>
                    <a:pt x="152" y="648"/>
                    <a:pt x="152" y="647"/>
                  </a:cubicBezTo>
                  <a:cubicBezTo>
                    <a:pt x="152" y="644"/>
                    <a:pt x="153" y="642"/>
                    <a:pt x="155" y="640"/>
                  </a:cubicBezTo>
                  <a:cubicBezTo>
                    <a:pt x="157" y="638"/>
                    <a:pt x="156" y="635"/>
                    <a:pt x="155" y="634"/>
                  </a:cubicBezTo>
                  <a:cubicBezTo>
                    <a:pt x="154" y="631"/>
                    <a:pt x="152" y="629"/>
                    <a:pt x="152" y="629"/>
                  </a:cubicBezTo>
                  <a:cubicBezTo>
                    <a:pt x="151" y="630"/>
                    <a:pt x="151" y="630"/>
                    <a:pt x="150" y="630"/>
                  </a:cubicBezTo>
                  <a:cubicBezTo>
                    <a:pt x="148" y="630"/>
                    <a:pt x="144" y="628"/>
                    <a:pt x="141" y="626"/>
                  </a:cubicBezTo>
                  <a:cubicBezTo>
                    <a:pt x="139" y="624"/>
                    <a:pt x="138" y="621"/>
                    <a:pt x="137" y="619"/>
                  </a:cubicBezTo>
                  <a:cubicBezTo>
                    <a:pt x="137" y="618"/>
                    <a:pt x="137" y="617"/>
                    <a:pt x="136" y="617"/>
                  </a:cubicBezTo>
                  <a:cubicBezTo>
                    <a:pt x="136" y="616"/>
                    <a:pt x="136" y="616"/>
                    <a:pt x="134" y="616"/>
                  </a:cubicBezTo>
                  <a:cubicBezTo>
                    <a:pt x="131" y="616"/>
                    <a:pt x="128" y="617"/>
                    <a:pt x="126" y="617"/>
                  </a:cubicBezTo>
                  <a:cubicBezTo>
                    <a:pt x="125" y="617"/>
                    <a:pt x="124" y="618"/>
                    <a:pt x="123" y="618"/>
                  </a:cubicBezTo>
                  <a:cubicBezTo>
                    <a:pt x="123" y="618"/>
                    <a:pt x="122" y="618"/>
                    <a:pt x="122" y="618"/>
                  </a:cubicBezTo>
                  <a:cubicBezTo>
                    <a:pt x="120" y="618"/>
                    <a:pt x="119" y="617"/>
                    <a:pt x="118" y="616"/>
                  </a:cubicBezTo>
                  <a:cubicBezTo>
                    <a:pt x="117" y="614"/>
                    <a:pt x="116" y="612"/>
                    <a:pt x="117" y="610"/>
                  </a:cubicBezTo>
                  <a:cubicBezTo>
                    <a:pt x="117" y="608"/>
                    <a:pt x="117" y="608"/>
                    <a:pt x="117" y="607"/>
                  </a:cubicBezTo>
                  <a:cubicBezTo>
                    <a:pt x="116" y="606"/>
                    <a:pt x="115" y="606"/>
                    <a:pt x="114" y="606"/>
                  </a:cubicBezTo>
                  <a:cubicBezTo>
                    <a:pt x="113" y="606"/>
                    <a:pt x="112" y="606"/>
                    <a:pt x="111" y="606"/>
                  </a:cubicBezTo>
                  <a:cubicBezTo>
                    <a:pt x="109" y="608"/>
                    <a:pt x="108" y="613"/>
                    <a:pt x="107" y="615"/>
                  </a:cubicBezTo>
                  <a:cubicBezTo>
                    <a:pt x="107" y="615"/>
                    <a:pt x="107" y="617"/>
                    <a:pt x="107" y="617"/>
                  </a:cubicBezTo>
                  <a:cubicBezTo>
                    <a:pt x="106" y="617"/>
                    <a:pt x="106" y="617"/>
                    <a:pt x="106" y="617"/>
                  </a:cubicBezTo>
                  <a:cubicBezTo>
                    <a:pt x="103" y="616"/>
                    <a:pt x="97" y="615"/>
                    <a:pt x="94" y="613"/>
                  </a:cubicBezTo>
                  <a:cubicBezTo>
                    <a:pt x="93" y="613"/>
                    <a:pt x="92" y="612"/>
                    <a:pt x="91" y="612"/>
                  </a:cubicBezTo>
                  <a:cubicBezTo>
                    <a:pt x="89" y="611"/>
                    <a:pt x="88" y="610"/>
                    <a:pt x="88" y="608"/>
                  </a:cubicBezTo>
                  <a:cubicBezTo>
                    <a:pt x="87" y="607"/>
                    <a:pt x="88" y="606"/>
                    <a:pt x="89" y="606"/>
                  </a:cubicBezTo>
                  <a:cubicBezTo>
                    <a:pt x="91" y="603"/>
                    <a:pt x="97" y="602"/>
                    <a:pt x="101" y="601"/>
                  </a:cubicBezTo>
                  <a:cubicBezTo>
                    <a:pt x="103" y="601"/>
                    <a:pt x="103" y="601"/>
                    <a:pt x="103" y="601"/>
                  </a:cubicBezTo>
                  <a:cubicBezTo>
                    <a:pt x="107" y="600"/>
                    <a:pt x="112" y="598"/>
                    <a:pt x="115" y="595"/>
                  </a:cubicBezTo>
                  <a:cubicBezTo>
                    <a:pt x="115" y="594"/>
                    <a:pt x="115" y="594"/>
                    <a:pt x="115" y="594"/>
                  </a:cubicBezTo>
                  <a:cubicBezTo>
                    <a:pt x="117" y="591"/>
                    <a:pt x="119" y="589"/>
                    <a:pt x="123" y="589"/>
                  </a:cubicBezTo>
                  <a:cubicBezTo>
                    <a:pt x="124" y="589"/>
                    <a:pt x="126" y="589"/>
                    <a:pt x="128" y="590"/>
                  </a:cubicBezTo>
                  <a:cubicBezTo>
                    <a:pt x="129" y="591"/>
                    <a:pt x="131" y="592"/>
                    <a:pt x="133" y="592"/>
                  </a:cubicBezTo>
                  <a:cubicBezTo>
                    <a:pt x="136" y="592"/>
                    <a:pt x="140" y="589"/>
                    <a:pt x="142" y="587"/>
                  </a:cubicBezTo>
                  <a:cubicBezTo>
                    <a:pt x="143" y="586"/>
                    <a:pt x="145" y="586"/>
                    <a:pt x="147" y="586"/>
                  </a:cubicBezTo>
                  <a:cubicBezTo>
                    <a:pt x="150" y="586"/>
                    <a:pt x="153" y="588"/>
                    <a:pt x="154" y="590"/>
                  </a:cubicBezTo>
                  <a:cubicBezTo>
                    <a:pt x="154" y="590"/>
                    <a:pt x="154" y="590"/>
                    <a:pt x="154" y="590"/>
                  </a:cubicBezTo>
                  <a:cubicBezTo>
                    <a:pt x="154" y="590"/>
                    <a:pt x="155" y="589"/>
                    <a:pt x="156" y="587"/>
                  </a:cubicBezTo>
                  <a:cubicBezTo>
                    <a:pt x="158" y="585"/>
                    <a:pt x="159" y="581"/>
                    <a:pt x="158" y="577"/>
                  </a:cubicBezTo>
                  <a:cubicBezTo>
                    <a:pt x="156" y="574"/>
                    <a:pt x="155" y="572"/>
                    <a:pt x="154" y="570"/>
                  </a:cubicBezTo>
                  <a:cubicBezTo>
                    <a:pt x="152" y="566"/>
                    <a:pt x="150" y="563"/>
                    <a:pt x="154" y="561"/>
                  </a:cubicBezTo>
                  <a:cubicBezTo>
                    <a:pt x="155" y="560"/>
                    <a:pt x="156" y="560"/>
                    <a:pt x="157" y="559"/>
                  </a:cubicBezTo>
                  <a:cubicBezTo>
                    <a:pt x="158" y="559"/>
                    <a:pt x="159" y="558"/>
                    <a:pt x="159" y="558"/>
                  </a:cubicBezTo>
                  <a:cubicBezTo>
                    <a:pt x="159" y="558"/>
                    <a:pt x="159" y="557"/>
                    <a:pt x="156" y="555"/>
                  </a:cubicBezTo>
                  <a:cubicBezTo>
                    <a:pt x="151" y="550"/>
                    <a:pt x="151" y="548"/>
                    <a:pt x="153" y="543"/>
                  </a:cubicBezTo>
                  <a:cubicBezTo>
                    <a:pt x="153" y="542"/>
                    <a:pt x="154" y="541"/>
                    <a:pt x="154" y="540"/>
                  </a:cubicBezTo>
                  <a:cubicBezTo>
                    <a:pt x="155" y="537"/>
                    <a:pt x="154" y="535"/>
                    <a:pt x="152" y="533"/>
                  </a:cubicBezTo>
                  <a:cubicBezTo>
                    <a:pt x="151" y="531"/>
                    <a:pt x="150" y="528"/>
                    <a:pt x="152" y="526"/>
                  </a:cubicBezTo>
                  <a:cubicBezTo>
                    <a:pt x="156" y="523"/>
                    <a:pt x="160" y="513"/>
                    <a:pt x="160" y="507"/>
                  </a:cubicBezTo>
                  <a:cubicBezTo>
                    <a:pt x="160" y="504"/>
                    <a:pt x="158" y="499"/>
                    <a:pt x="156" y="495"/>
                  </a:cubicBezTo>
                  <a:cubicBezTo>
                    <a:pt x="153" y="489"/>
                    <a:pt x="150" y="482"/>
                    <a:pt x="149" y="477"/>
                  </a:cubicBezTo>
                  <a:cubicBezTo>
                    <a:pt x="149" y="469"/>
                    <a:pt x="149" y="465"/>
                    <a:pt x="149" y="464"/>
                  </a:cubicBezTo>
                  <a:cubicBezTo>
                    <a:pt x="148" y="462"/>
                    <a:pt x="141" y="451"/>
                    <a:pt x="137" y="449"/>
                  </a:cubicBezTo>
                  <a:cubicBezTo>
                    <a:pt x="136" y="448"/>
                    <a:pt x="135" y="447"/>
                    <a:pt x="135" y="447"/>
                  </a:cubicBezTo>
                  <a:cubicBezTo>
                    <a:pt x="135" y="446"/>
                    <a:pt x="136" y="445"/>
                    <a:pt x="137" y="444"/>
                  </a:cubicBezTo>
                  <a:cubicBezTo>
                    <a:pt x="138" y="443"/>
                    <a:pt x="139" y="441"/>
                    <a:pt x="141" y="438"/>
                  </a:cubicBezTo>
                  <a:cubicBezTo>
                    <a:pt x="144" y="431"/>
                    <a:pt x="150" y="423"/>
                    <a:pt x="154" y="423"/>
                  </a:cubicBezTo>
                  <a:cubicBezTo>
                    <a:pt x="154" y="423"/>
                    <a:pt x="154" y="423"/>
                    <a:pt x="155" y="424"/>
                  </a:cubicBezTo>
                  <a:cubicBezTo>
                    <a:pt x="156" y="424"/>
                    <a:pt x="156" y="425"/>
                    <a:pt x="157" y="425"/>
                  </a:cubicBezTo>
                  <a:cubicBezTo>
                    <a:pt x="158" y="426"/>
                    <a:pt x="159" y="427"/>
                    <a:pt x="160" y="427"/>
                  </a:cubicBezTo>
                  <a:cubicBezTo>
                    <a:pt x="161" y="427"/>
                    <a:pt x="162" y="427"/>
                    <a:pt x="163" y="426"/>
                  </a:cubicBezTo>
                  <a:cubicBezTo>
                    <a:pt x="166" y="423"/>
                    <a:pt x="170" y="421"/>
                    <a:pt x="173" y="420"/>
                  </a:cubicBezTo>
                  <a:cubicBezTo>
                    <a:pt x="173" y="420"/>
                    <a:pt x="173" y="420"/>
                    <a:pt x="173" y="420"/>
                  </a:cubicBezTo>
                  <a:cubicBezTo>
                    <a:pt x="172" y="419"/>
                    <a:pt x="171" y="418"/>
                    <a:pt x="171" y="416"/>
                  </a:cubicBezTo>
                  <a:cubicBezTo>
                    <a:pt x="172" y="414"/>
                    <a:pt x="173" y="413"/>
                    <a:pt x="175" y="413"/>
                  </a:cubicBezTo>
                  <a:cubicBezTo>
                    <a:pt x="176" y="413"/>
                    <a:pt x="178" y="414"/>
                    <a:pt x="179" y="415"/>
                  </a:cubicBezTo>
                  <a:cubicBezTo>
                    <a:pt x="179" y="415"/>
                    <a:pt x="180" y="414"/>
                    <a:pt x="181" y="412"/>
                  </a:cubicBezTo>
                  <a:cubicBezTo>
                    <a:pt x="182" y="409"/>
                    <a:pt x="182" y="404"/>
                    <a:pt x="180" y="402"/>
                  </a:cubicBezTo>
                  <a:cubicBezTo>
                    <a:pt x="178" y="400"/>
                    <a:pt x="177" y="398"/>
                    <a:pt x="178" y="396"/>
                  </a:cubicBezTo>
                  <a:cubicBezTo>
                    <a:pt x="178" y="396"/>
                    <a:pt x="178" y="395"/>
                    <a:pt x="179" y="395"/>
                  </a:cubicBezTo>
                  <a:cubicBezTo>
                    <a:pt x="176" y="393"/>
                    <a:pt x="171" y="389"/>
                    <a:pt x="172" y="385"/>
                  </a:cubicBezTo>
                  <a:cubicBezTo>
                    <a:pt x="173" y="381"/>
                    <a:pt x="174" y="378"/>
                    <a:pt x="177" y="378"/>
                  </a:cubicBezTo>
                  <a:cubicBezTo>
                    <a:pt x="178" y="378"/>
                    <a:pt x="180" y="379"/>
                    <a:pt x="182" y="379"/>
                  </a:cubicBezTo>
                  <a:cubicBezTo>
                    <a:pt x="185" y="380"/>
                    <a:pt x="187" y="382"/>
                    <a:pt x="189" y="383"/>
                  </a:cubicBezTo>
                  <a:cubicBezTo>
                    <a:pt x="190" y="384"/>
                    <a:pt x="191" y="385"/>
                    <a:pt x="191" y="385"/>
                  </a:cubicBezTo>
                  <a:cubicBezTo>
                    <a:pt x="193" y="383"/>
                    <a:pt x="195" y="383"/>
                    <a:pt x="197" y="383"/>
                  </a:cubicBezTo>
                  <a:cubicBezTo>
                    <a:pt x="198" y="383"/>
                    <a:pt x="198" y="383"/>
                    <a:pt x="199" y="383"/>
                  </a:cubicBezTo>
                  <a:cubicBezTo>
                    <a:pt x="199" y="383"/>
                    <a:pt x="200" y="383"/>
                    <a:pt x="200" y="383"/>
                  </a:cubicBezTo>
                  <a:cubicBezTo>
                    <a:pt x="201" y="383"/>
                    <a:pt x="202" y="382"/>
                    <a:pt x="203" y="381"/>
                  </a:cubicBezTo>
                  <a:cubicBezTo>
                    <a:pt x="204" y="380"/>
                    <a:pt x="204" y="378"/>
                    <a:pt x="203" y="376"/>
                  </a:cubicBezTo>
                  <a:cubicBezTo>
                    <a:pt x="202" y="374"/>
                    <a:pt x="201" y="374"/>
                    <a:pt x="199" y="374"/>
                  </a:cubicBezTo>
                  <a:cubicBezTo>
                    <a:pt x="198" y="373"/>
                    <a:pt x="196" y="373"/>
                    <a:pt x="195" y="371"/>
                  </a:cubicBezTo>
                  <a:cubicBezTo>
                    <a:pt x="193" y="366"/>
                    <a:pt x="193" y="361"/>
                    <a:pt x="196" y="356"/>
                  </a:cubicBezTo>
                  <a:cubicBezTo>
                    <a:pt x="198" y="353"/>
                    <a:pt x="198" y="351"/>
                    <a:pt x="196" y="348"/>
                  </a:cubicBezTo>
                  <a:cubicBezTo>
                    <a:pt x="196" y="347"/>
                    <a:pt x="195" y="347"/>
                    <a:pt x="196" y="346"/>
                  </a:cubicBezTo>
                  <a:cubicBezTo>
                    <a:pt x="196" y="345"/>
                    <a:pt x="197" y="345"/>
                    <a:pt x="197" y="345"/>
                  </a:cubicBezTo>
                  <a:cubicBezTo>
                    <a:pt x="198" y="344"/>
                    <a:pt x="198" y="344"/>
                    <a:pt x="199" y="343"/>
                  </a:cubicBezTo>
                  <a:cubicBezTo>
                    <a:pt x="199" y="341"/>
                    <a:pt x="198" y="328"/>
                    <a:pt x="191" y="321"/>
                  </a:cubicBezTo>
                  <a:cubicBezTo>
                    <a:pt x="184" y="313"/>
                    <a:pt x="180" y="311"/>
                    <a:pt x="175" y="310"/>
                  </a:cubicBezTo>
                  <a:cubicBezTo>
                    <a:pt x="171" y="309"/>
                    <a:pt x="171" y="306"/>
                    <a:pt x="171" y="304"/>
                  </a:cubicBezTo>
                  <a:cubicBezTo>
                    <a:pt x="171" y="303"/>
                    <a:pt x="171" y="303"/>
                    <a:pt x="171" y="302"/>
                  </a:cubicBezTo>
                  <a:cubicBezTo>
                    <a:pt x="171" y="301"/>
                    <a:pt x="170" y="301"/>
                    <a:pt x="168" y="300"/>
                  </a:cubicBezTo>
                  <a:cubicBezTo>
                    <a:pt x="167" y="300"/>
                    <a:pt x="166" y="299"/>
                    <a:pt x="165" y="298"/>
                  </a:cubicBezTo>
                  <a:cubicBezTo>
                    <a:pt x="163" y="295"/>
                    <a:pt x="167" y="292"/>
                    <a:pt x="169" y="291"/>
                  </a:cubicBezTo>
                  <a:cubicBezTo>
                    <a:pt x="170" y="290"/>
                    <a:pt x="171" y="289"/>
                    <a:pt x="171" y="288"/>
                  </a:cubicBezTo>
                  <a:cubicBezTo>
                    <a:pt x="170" y="287"/>
                    <a:pt x="169" y="286"/>
                    <a:pt x="167" y="285"/>
                  </a:cubicBezTo>
                  <a:cubicBezTo>
                    <a:pt x="162" y="283"/>
                    <a:pt x="153" y="276"/>
                    <a:pt x="153" y="269"/>
                  </a:cubicBezTo>
                  <a:cubicBezTo>
                    <a:pt x="153" y="266"/>
                    <a:pt x="154" y="264"/>
                    <a:pt x="155" y="262"/>
                  </a:cubicBezTo>
                  <a:cubicBezTo>
                    <a:pt x="156" y="259"/>
                    <a:pt x="156" y="257"/>
                    <a:pt x="155" y="256"/>
                  </a:cubicBezTo>
                  <a:cubicBezTo>
                    <a:pt x="152" y="253"/>
                    <a:pt x="149" y="245"/>
                    <a:pt x="151" y="240"/>
                  </a:cubicBezTo>
                  <a:cubicBezTo>
                    <a:pt x="153" y="237"/>
                    <a:pt x="156" y="236"/>
                    <a:pt x="157" y="236"/>
                  </a:cubicBezTo>
                  <a:cubicBezTo>
                    <a:pt x="157" y="233"/>
                    <a:pt x="156" y="230"/>
                    <a:pt x="155" y="229"/>
                  </a:cubicBezTo>
                  <a:cubicBezTo>
                    <a:pt x="154" y="229"/>
                    <a:pt x="154" y="229"/>
                    <a:pt x="154" y="229"/>
                  </a:cubicBezTo>
                  <a:cubicBezTo>
                    <a:pt x="152" y="227"/>
                    <a:pt x="149" y="226"/>
                    <a:pt x="150" y="221"/>
                  </a:cubicBezTo>
                  <a:cubicBezTo>
                    <a:pt x="150" y="218"/>
                    <a:pt x="150" y="217"/>
                    <a:pt x="149" y="215"/>
                  </a:cubicBezTo>
                  <a:cubicBezTo>
                    <a:pt x="149" y="214"/>
                    <a:pt x="148" y="212"/>
                    <a:pt x="148" y="210"/>
                  </a:cubicBezTo>
                  <a:cubicBezTo>
                    <a:pt x="148" y="209"/>
                    <a:pt x="147" y="207"/>
                    <a:pt x="146" y="207"/>
                  </a:cubicBezTo>
                  <a:cubicBezTo>
                    <a:pt x="145" y="207"/>
                    <a:pt x="144" y="209"/>
                    <a:pt x="143" y="211"/>
                  </a:cubicBezTo>
                  <a:cubicBezTo>
                    <a:pt x="142" y="212"/>
                    <a:pt x="142" y="213"/>
                    <a:pt x="142" y="214"/>
                  </a:cubicBezTo>
                  <a:cubicBezTo>
                    <a:pt x="141" y="216"/>
                    <a:pt x="140" y="217"/>
                    <a:pt x="135" y="218"/>
                  </a:cubicBezTo>
                  <a:cubicBezTo>
                    <a:pt x="134" y="219"/>
                    <a:pt x="133" y="219"/>
                    <a:pt x="133" y="219"/>
                  </a:cubicBezTo>
                  <a:cubicBezTo>
                    <a:pt x="128" y="219"/>
                    <a:pt x="125" y="216"/>
                    <a:pt x="125" y="209"/>
                  </a:cubicBezTo>
                  <a:cubicBezTo>
                    <a:pt x="125" y="205"/>
                    <a:pt x="124" y="199"/>
                    <a:pt x="122" y="198"/>
                  </a:cubicBezTo>
                  <a:cubicBezTo>
                    <a:pt x="122" y="198"/>
                    <a:pt x="122" y="198"/>
                    <a:pt x="122" y="199"/>
                  </a:cubicBezTo>
                  <a:cubicBezTo>
                    <a:pt x="122" y="199"/>
                    <a:pt x="118" y="205"/>
                    <a:pt x="115" y="205"/>
                  </a:cubicBezTo>
                  <a:cubicBezTo>
                    <a:pt x="115" y="205"/>
                    <a:pt x="114" y="205"/>
                    <a:pt x="114" y="205"/>
                  </a:cubicBezTo>
                  <a:cubicBezTo>
                    <a:pt x="114" y="204"/>
                    <a:pt x="113" y="203"/>
                    <a:pt x="115" y="198"/>
                  </a:cubicBezTo>
                  <a:cubicBezTo>
                    <a:pt x="116" y="194"/>
                    <a:pt x="117" y="192"/>
                    <a:pt x="118" y="190"/>
                  </a:cubicBezTo>
                  <a:cubicBezTo>
                    <a:pt x="118" y="189"/>
                    <a:pt x="119" y="188"/>
                    <a:pt x="119" y="188"/>
                  </a:cubicBezTo>
                  <a:cubicBezTo>
                    <a:pt x="119" y="188"/>
                    <a:pt x="119" y="188"/>
                    <a:pt x="119" y="188"/>
                  </a:cubicBezTo>
                  <a:cubicBezTo>
                    <a:pt x="118" y="188"/>
                    <a:pt x="118" y="188"/>
                    <a:pt x="118" y="187"/>
                  </a:cubicBezTo>
                  <a:cubicBezTo>
                    <a:pt x="118" y="187"/>
                    <a:pt x="117" y="187"/>
                    <a:pt x="117" y="187"/>
                  </a:cubicBezTo>
                  <a:cubicBezTo>
                    <a:pt x="113" y="186"/>
                    <a:pt x="112" y="183"/>
                    <a:pt x="113" y="180"/>
                  </a:cubicBezTo>
                  <a:cubicBezTo>
                    <a:pt x="113" y="178"/>
                    <a:pt x="113" y="174"/>
                    <a:pt x="111" y="172"/>
                  </a:cubicBezTo>
                  <a:cubicBezTo>
                    <a:pt x="110" y="171"/>
                    <a:pt x="110" y="171"/>
                    <a:pt x="109" y="171"/>
                  </a:cubicBezTo>
                  <a:cubicBezTo>
                    <a:pt x="109" y="171"/>
                    <a:pt x="109" y="171"/>
                    <a:pt x="109" y="171"/>
                  </a:cubicBezTo>
                  <a:cubicBezTo>
                    <a:pt x="107" y="172"/>
                    <a:pt x="106" y="173"/>
                    <a:pt x="105" y="174"/>
                  </a:cubicBezTo>
                  <a:cubicBezTo>
                    <a:pt x="104" y="176"/>
                    <a:pt x="103" y="178"/>
                    <a:pt x="101" y="178"/>
                  </a:cubicBezTo>
                  <a:cubicBezTo>
                    <a:pt x="100" y="178"/>
                    <a:pt x="98" y="177"/>
                    <a:pt x="97" y="176"/>
                  </a:cubicBezTo>
                  <a:cubicBezTo>
                    <a:pt x="96" y="174"/>
                    <a:pt x="95" y="173"/>
                    <a:pt x="94" y="173"/>
                  </a:cubicBezTo>
                  <a:cubicBezTo>
                    <a:pt x="94" y="173"/>
                    <a:pt x="94" y="174"/>
                    <a:pt x="93" y="174"/>
                  </a:cubicBezTo>
                  <a:cubicBezTo>
                    <a:pt x="93" y="175"/>
                    <a:pt x="92" y="176"/>
                    <a:pt x="92" y="177"/>
                  </a:cubicBezTo>
                  <a:cubicBezTo>
                    <a:pt x="91" y="179"/>
                    <a:pt x="90" y="179"/>
                    <a:pt x="89" y="179"/>
                  </a:cubicBezTo>
                  <a:cubicBezTo>
                    <a:pt x="88" y="179"/>
                    <a:pt x="88" y="179"/>
                    <a:pt x="88" y="179"/>
                  </a:cubicBezTo>
                  <a:cubicBezTo>
                    <a:pt x="87" y="178"/>
                    <a:pt x="86" y="177"/>
                    <a:pt x="87" y="170"/>
                  </a:cubicBezTo>
                  <a:cubicBezTo>
                    <a:pt x="89" y="160"/>
                    <a:pt x="88" y="158"/>
                    <a:pt x="87" y="158"/>
                  </a:cubicBezTo>
                  <a:cubicBezTo>
                    <a:pt x="87" y="158"/>
                    <a:pt x="86" y="158"/>
                    <a:pt x="86" y="158"/>
                  </a:cubicBezTo>
                  <a:cubicBezTo>
                    <a:pt x="85" y="158"/>
                    <a:pt x="85" y="158"/>
                    <a:pt x="83" y="159"/>
                  </a:cubicBezTo>
                  <a:cubicBezTo>
                    <a:pt x="82" y="160"/>
                    <a:pt x="82" y="160"/>
                    <a:pt x="82" y="160"/>
                  </a:cubicBezTo>
                  <a:cubicBezTo>
                    <a:pt x="81" y="160"/>
                    <a:pt x="80" y="161"/>
                    <a:pt x="79" y="162"/>
                  </a:cubicBezTo>
                  <a:cubicBezTo>
                    <a:pt x="77" y="163"/>
                    <a:pt x="76" y="164"/>
                    <a:pt x="75" y="164"/>
                  </a:cubicBezTo>
                  <a:cubicBezTo>
                    <a:pt x="74" y="164"/>
                    <a:pt x="73" y="164"/>
                    <a:pt x="73" y="163"/>
                  </a:cubicBezTo>
                  <a:cubicBezTo>
                    <a:pt x="72" y="163"/>
                    <a:pt x="71" y="161"/>
                    <a:pt x="71" y="160"/>
                  </a:cubicBezTo>
                  <a:cubicBezTo>
                    <a:pt x="70" y="159"/>
                    <a:pt x="70" y="159"/>
                    <a:pt x="69" y="159"/>
                  </a:cubicBezTo>
                  <a:cubicBezTo>
                    <a:pt x="69" y="158"/>
                    <a:pt x="69" y="158"/>
                    <a:pt x="69" y="158"/>
                  </a:cubicBezTo>
                  <a:cubicBezTo>
                    <a:pt x="68" y="158"/>
                    <a:pt x="68" y="159"/>
                    <a:pt x="67" y="159"/>
                  </a:cubicBezTo>
                  <a:cubicBezTo>
                    <a:pt x="67" y="160"/>
                    <a:pt x="66" y="161"/>
                    <a:pt x="65" y="161"/>
                  </a:cubicBezTo>
                  <a:cubicBezTo>
                    <a:pt x="64" y="162"/>
                    <a:pt x="64" y="162"/>
                    <a:pt x="63" y="162"/>
                  </a:cubicBezTo>
                  <a:cubicBezTo>
                    <a:pt x="62" y="162"/>
                    <a:pt x="62" y="161"/>
                    <a:pt x="61" y="160"/>
                  </a:cubicBezTo>
                  <a:cubicBezTo>
                    <a:pt x="60" y="160"/>
                    <a:pt x="60" y="159"/>
                    <a:pt x="59" y="159"/>
                  </a:cubicBezTo>
                  <a:cubicBezTo>
                    <a:pt x="59" y="159"/>
                    <a:pt x="59" y="159"/>
                    <a:pt x="58" y="159"/>
                  </a:cubicBezTo>
                  <a:cubicBezTo>
                    <a:pt x="55" y="160"/>
                    <a:pt x="52" y="161"/>
                    <a:pt x="49" y="163"/>
                  </a:cubicBezTo>
                  <a:cubicBezTo>
                    <a:pt x="47" y="164"/>
                    <a:pt x="46" y="167"/>
                    <a:pt x="45" y="168"/>
                  </a:cubicBezTo>
                  <a:cubicBezTo>
                    <a:pt x="45" y="168"/>
                    <a:pt x="46" y="169"/>
                    <a:pt x="48" y="169"/>
                  </a:cubicBezTo>
                  <a:cubicBezTo>
                    <a:pt x="48" y="169"/>
                    <a:pt x="49" y="169"/>
                    <a:pt x="49" y="169"/>
                  </a:cubicBezTo>
                  <a:cubicBezTo>
                    <a:pt x="50" y="169"/>
                    <a:pt x="51" y="169"/>
                    <a:pt x="51" y="169"/>
                  </a:cubicBezTo>
                  <a:cubicBezTo>
                    <a:pt x="52" y="169"/>
                    <a:pt x="52" y="169"/>
                    <a:pt x="53" y="169"/>
                  </a:cubicBezTo>
                  <a:cubicBezTo>
                    <a:pt x="54" y="169"/>
                    <a:pt x="56" y="169"/>
                    <a:pt x="57" y="171"/>
                  </a:cubicBezTo>
                  <a:cubicBezTo>
                    <a:pt x="60" y="174"/>
                    <a:pt x="61" y="177"/>
                    <a:pt x="59" y="181"/>
                  </a:cubicBezTo>
                  <a:cubicBezTo>
                    <a:pt x="59" y="182"/>
                    <a:pt x="59" y="182"/>
                    <a:pt x="59" y="183"/>
                  </a:cubicBezTo>
                  <a:cubicBezTo>
                    <a:pt x="59" y="185"/>
                    <a:pt x="58" y="187"/>
                    <a:pt x="53" y="187"/>
                  </a:cubicBezTo>
                  <a:cubicBezTo>
                    <a:pt x="52" y="187"/>
                    <a:pt x="51" y="187"/>
                    <a:pt x="50" y="187"/>
                  </a:cubicBezTo>
                  <a:cubicBezTo>
                    <a:pt x="44" y="188"/>
                    <a:pt x="40" y="188"/>
                    <a:pt x="40" y="193"/>
                  </a:cubicBezTo>
                  <a:cubicBezTo>
                    <a:pt x="40" y="199"/>
                    <a:pt x="37" y="200"/>
                    <a:pt x="34" y="201"/>
                  </a:cubicBezTo>
                  <a:cubicBezTo>
                    <a:pt x="33" y="202"/>
                    <a:pt x="32" y="202"/>
                    <a:pt x="31" y="202"/>
                  </a:cubicBezTo>
                  <a:cubicBezTo>
                    <a:pt x="30" y="203"/>
                    <a:pt x="29" y="203"/>
                    <a:pt x="28" y="203"/>
                  </a:cubicBezTo>
                  <a:cubicBezTo>
                    <a:pt x="27" y="203"/>
                    <a:pt x="26" y="203"/>
                    <a:pt x="24" y="203"/>
                  </a:cubicBezTo>
                  <a:cubicBezTo>
                    <a:pt x="23" y="202"/>
                    <a:pt x="22" y="202"/>
                    <a:pt x="21" y="202"/>
                  </a:cubicBezTo>
                  <a:cubicBezTo>
                    <a:pt x="20" y="202"/>
                    <a:pt x="19" y="202"/>
                    <a:pt x="18" y="203"/>
                  </a:cubicBezTo>
                  <a:cubicBezTo>
                    <a:pt x="17" y="204"/>
                    <a:pt x="17" y="204"/>
                    <a:pt x="17" y="204"/>
                  </a:cubicBezTo>
                  <a:cubicBezTo>
                    <a:pt x="17" y="202"/>
                    <a:pt x="17" y="202"/>
                    <a:pt x="17" y="202"/>
                  </a:cubicBezTo>
                  <a:cubicBezTo>
                    <a:pt x="17" y="201"/>
                    <a:pt x="17" y="200"/>
                    <a:pt x="16" y="199"/>
                  </a:cubicBezTo>
                  <a:cubicBezTo>
                    <a:pt x="16" y="199"/>
                    <a:pt x="16" y="199"/>
                    <a:pt x="15" y="199"/>
                  </a:cubicBezTo>
                  <a:cubicBezTo>
                    <a:pt x="15" y="199"/>
                    <a:pt x="14" y="199"/>
                    <a:pt x="14" y="199"/>
                  </a:cubicBezTo>
                  <a:cubicBezTo>
                    <a:pt x="14" y="199"/>
                    <a:pt x="13" y="199"/>
                    <a:pt x="12" y="198"/>
                  </a:cubicBezTo>
                  <a:cubicBezTo>
                    <a:pt x="12" y="198"/>
                    <a:pt x="12" y="197"/>
                    <a:pt x="12" y="195"/>
                  </a:cubicBezTo>
                  <a:cubicBezTo>
                    <a:pt x="12" y="192"/>
                    <a:pt x="13" y="192"/>
                    <a:pt x="15" y="191"/>
                  </a:cubicBezTo>
                  <a:cubicBezTo>
                    <a:pt x="15" y="191"/>
                    <a:pt x="16" y="191"/>
                    <a:pt x="16" y="189"/>
                  </a:cubicBezTo>
                  <a:cubicBezTo>
                    <a:pt x="17" y="187"/>
                    <a:pt x="17" y="186"/>
                    <a:pt x="16" y="184"/>
                  </a:cubicBezTo>
                  <a:cubicBezTo>
                    <a:pt x="16" y="183"/>
                    <a:pt x="16" y="182"/>
                    <a:pt x="16" y="180"/>
                  </a:cubicBezTo>
                  <a:cubicBezTo>
                    <a:pt x="16" y="178"/>
                    <a:pt x="17" y="177"/>
                    <a:pt x="18" y="176"/>
                  </a:cubicBezTo>
                  <a:cubicBezTo>
                    <a:pt x="18" y="175"/>
                    <a:pt x="19" y="175"/>
                    <a:pt x="20" y="173"/>
                  </a:cubicBezTo>
                  <a:cubicBezTo>
                    <a:pt x="21" y="170"/>
                    <a:pt x="20" y="168"/>
                    <a:pt x="20" y="166"/>
                  </a:cubicBezTo>
                  <a:cubicBezTo>
                    <a:pt x="19" y="165"/>
                    <a:pt x="19" y="163"/>
                    <a:pt x="19" y="162"/>
                  </a:cubicBezTo>
                  <a:cubicBezTo>
                    <a:pt x="18" y="158"/>
                    <a:pt x="17" y="155"/>
                    <a:pt x="15" y="153"/>
                  </a:cubicBezTo>
                  <a:cubicBezTo>
                    <a:pt x="13" y="150"/>
                    <a:pt x="13" y="150"/>
                    <a:pt x="13" y="150"/>
                  </a:cubicBezTo>
                  <a:cubicBezTo>
                    <a:pt x="11" y="146"/>
                    <a:pt x="8" y="141"/>
                    <a:pt x="6" y="135"/>
                  </a:cubicBezTo>
                  <a:cubicBezTo>
                    <a:pt x="5" y="128"/>
                    <a:pt x="5" y="121"/>
                    <a:pt x="6" y="118"/>
                  </a:cubicBezTo>
                  <a:cubicBezTo>
                    <a:pt x="7" y="116"/>
                    <a:pt x="10" y="110"/>
                    <a:pt x="7" y="108"/>
                  </a:cubicBezTo>
                  <a:cubicBezTo>
                    <a:pt x="4" y="107"/>
                    <a:pt x="0" y="104"/>
                    <a:pt x="2" y="98"/>
                  </a:cubicBezTo>
                  <a:cubicBezTo>
                    <a:pt x="2" y="98"/>
                    <a:pt x="2" y="98"/>
                    <a:pt x="2" y="98"/>
                  </a:cubicBezTo>
                  <a:cubicBezTo>
                    <a:pt x="4" y="93"/>
                    <a:pt x="5" y="91"/>
                    <a:pt x="11" y="89"/>
                  </a:cubicBezTo>
                  <a:cubicBezTo>
                    <a:pt x="12" y="88"/>
                    <a:pt x="14" y="88"/>
                    <a:pt x="15" y="88"/>
                  </a:cubicBezTo>
                  <a:cubicBezTo>
                    <a:pt x="17" y="88"/>
                    <a:pt x="18" y="88"/>
                    <a:pt x="19" y="89"/>
                  </a:cubicBezTo>
                  <a:cubicBezTo>
                    <a:pt x="20" y="89"/>
                    <a:pt x="21" y="89"/>
                    <a:pt x="22" y="89"/>
                  </a:cubicBezTo>
                  <a:cubicBezTo>
                    <a:pt x="22" y="89"/>
                    <a:pt x="22" y="89"/>
                    <a:pt x="22" y="89"/>
                  </a:cubicBezTo>
                  <a:cubicBezTo>
                    <a:pt x="23" y="89"/>
                    <a:pt x="23" y="89"/>
                    <a:pt x="23" y="89"/>
                  </a:cubicBezTo>
                  <a:cubicBezTo>
                    <a:pt x="24" y="89"/>
                    <a:pt x="24" y="90"/>
                    <a:pt x="25" y="90"/>
                  </a:cubicBezTo>
                  <a:cubicBezTo>
                    <a:pt x="25" y="90"/>
                    <a:pt x="25" y="90"/>
                    <a:pt x="25" y="90"/>
                  </a:cubicBezTo>
                  <a:cubicBezTo>
                    <a:pt x="27" y="88"/>
                    <a:pt x="29" y="85"/>
                    <a:pt x="31" y="84"/>
                  </a:cubicBezTo>
                  <a:cubicBezTo>
                    <a:pt x="34" y="84"/>
                    <a:pt x="37" y="83"/>
                    <a:pt x="40" y="83"/>
                  </a:cubicBezTo>
                  <a:cubicBezTo>
                    <a:pt x="43" y="83"/>
                    <a:pt x="45" y="84"/>
                    <a:pt x="46" y="84"/>
                  </a:cubicBezTo>
                  <a:cubicBezTo>
                    <a:pt x="48" y="86"/>
                    <a:pt x="52" y="88"/>
                    <a:pt x="54" y="91"/>
                  </a:cubicBezTo>
                  <a:cubicBezTo>
                    <a:pt x="56" y="93"/>
                    <a:pt x="59" y="95"/>
                    <a:pt x="62" y="95"/>
                  </a:cubicBezTo>
                  <a:cubicBezTo>
                    <a:pt x="63" y="95"/>
                    <a:pt x="63" y="95"/>
                    <a:pt x="64" y="95"/>
                  </a:cubicBezTo>
                  <a:cubicBezTo>
                    <a:pt x="68" y="93"/>
                    <a:pt x="70" y="92"/>
                    <a:pt x="70" y="89"/>
                  </a:cubicBezTo>
                  <a:cubicBezTo>
                    <a:pt x="70" y="87"/>
                    <a:pt x="71" y="85"/>
                    <a:pt x="72" y="84"/>
                  </a:cubicBezTo>
                  <a:cubicBezTo>
                    <a:pt x="73" y="83"/>
                    <a:pt x="73" y="82"/>
                    <a:pt x="73" y="81"/>
                  </a:cubicBezTo>
                  <a:cubicBezTo>
                    <a:pt x="73" y="80"/>
                    <a:pt x="73" y="80"/>
                    <a:pt x="72" y="79"/>
                  </a:cubicBezTo>
                  <a:cubicBezTo>
                    <a:pt x="71" y="79"/>
                    <a:pt x="69" y="78"/>
                    <a:pt x="69" y="75"/>
                  </a:cubicBezTo>
                  <a:cubicBezTo>
                    <a:pt x="69" y="72"/>
                    <a:pt x="68" y="65"/>
                    <a:pt x="68" y="65"/>
                  </a:cubicBezTo>
                  <a:cubicBezTo>
                    <a:pt x="68" y="64"/>
                    <a:pt x="68" y="64"/>
                    <a:pt x="68" y="64"/>
                  </a:cubicBezTo>
                  <a:cubicBezTo>
                    <a:pt x="69" y="64"/>
                    <a:pt x="69" y="64"/>
                    <a:pt x="69" y="64"/>
                  </a:cubicBezTo>
                  <a:cubicBezTo>
                    <a:pt x="70" y="64"/>
                    <a:pt x="77" y="64"/>
                    <a:pt x="79" y="66"/>
                  </a:cubicBezTo>
                  <a:cubicBezTo>
                    <a:pt x="79" y="67"/>
                    <a:pt x="80" y="67"/>
                    <a:pt x="81" y="67"/>
                  </a:cubicBezTo>
                  <a:cubicBezTo>
                    <a:pt x="83" y="67"/>
                    <a:pt x="86" y="66"/>
                    <a:pt x="88" y="66"/>
                  </a:cubicBezTo>
                  <a:cubicBezTo>
                    <a:pt x="87" y="65"/>
                    <a:pt x="86" y="64"/>
                    <a:pt x="86" y="63"/>
                  </a:cubicBezTo>
                  <a:cubicBezTo>
                    <a:pt x="85" y="63"/>
                    <a:pt x="85" y="62"/>
                    <a:pt x="87" y="60"/>
                  </a:cubicBezTo>
                  <a:cubicBezTo>
                    <a:pt x="89" y="58"/>
                    <a:pt x="90" y="58"/>
                    <a:pt x="92" y="58"/>
                  </a:cubicBezTo>
                  <a:cubicBezTo>
                    <a:pt x="93" y="57"/>
                    <a:pt x="95" y="57"/>
                    <a:pt x="96" y="55"/>
                  </a:cubicBezTo>
                  <a:cubicBezTo>
                    <a:pt x="96" y="55"/>
                    <a:pt x="97" y="54"/>
                    <a:pt x="97" y="54"/>
                  </a:cubicBezTo>
                  <a:cubicBezTo>
                    <a:pt x="99" y="51"/>
                    <a:pt x="100" y="50"/>
                    <a:pt x="100" y="46"/>
                  </a:cubicBezTo>
                  <a:cubicBezTo>
                    <a:pt x="100" y="45"/>
                    <a:pt x="100" y="43"/>
                    <a:pt x="99" y="42"/>
                  </a:cubicBezTo>
                  <a:cubicBezTo>
                    <a:pt x="98" y="39"/>
                    <a:pt x="97" y="36"/>
                    <a:pt x="100" y="32"/>
                  </a:cubicBezTo>
                  <a:cubicBezTo>
                    <a:pt x="102" y="29"/>
                    <a:pt x="104" y="27"/>
                    <a:pt x="105" y="27"/>
                  </a:cubicBezTo>
                  <a:cubicBezTo>
                    <a:pt x="106" y="27"/>
                    <a:pt x="107" y="28"/>
                    <a:pt x="108" y="29"/>
                  </a:cubicBezTo>
                  <a:cubicBezTo>
                    <a:pt x="109" y="29"/>
                    <a:pt x="109" y="29"/>
                    <a:pt x="109" y="29"/>
                  </a:cubicBezTo>
                  <a:cubicBezTo>
                    <a:pt x="111" y="30"/>
                    <a:pt x="112" y="30"/>
                    <a:pt x="114" y="30"/>
                  </a:cubicBezTo>
                  <a:cubicBezTo>
                    <a:pt x="118" y="30"/>
                    <a:pt x="122" y="29"/>
                    <a:pt x="125" y="27"/>
                  </a:cubicBezTo>
                  <a:cubicBezTo>
                    <a:pt x="127" y="25"/>
                    <a:pt x="129" y="23"/>
                    <a:pt x="131" y="22"/>
                  </a:cubicBezTo>
                  <a:cubicBezTo>
                    <a:pt x="133" y="20"/>
                    <a:pt x="135" y="19"/>
                    <a:pt x="136" y="17"/>
                  </a:cubicBezTo>
                  <a:cubicBezTo>
                    <a:pt x="137" y="16"/>
                    <a:pt x="137" y="14"/>
                    <a:pt x="137" y="13"/>
                  </a:cubicBezTo>
                  <a:cubicBezTo>
                    <a:pt x="137" y="11"/>
                    <a:pt x="137" y="9"/>
                    <a:pt x="139" y="7"/>
                  </a:cubicBezTo>
                  <a:cubicBezTo>
                    <a:pt x="140" y="6"/>
                    <a:pt x="141" y="5"/>
                    <a:pt x="142" y="4"/>
                  </a:cubicBezTo>
                  <a:cubicBezTo>
                    <a:pt x="142" y="4"/>
                    <a:pt x="142" y="4"/>
                    <a:pt x="142" y="4"/>
                  </a:cubicBezTo>
                  <a:cubicBezTo>
                    <a:pt x="144" y="3"/>
                    <a:pt x="144" y="3"/>
                    <a:pt x="144" y="3"/>
                  </a:cubicBezTo>
                  <a:cubicBezTo>
                    <a:pt x="144" y="3"/>
                    <a:pt x="144" y="3"/>
                    <a:pt x="144" y="3"/>
                  </a:cubicBezTo>
                  <a:cubicBezTo>
                    <a:pt x="145" y="2"/>
                    <a:pt x="147" y="0"/>
                    <a:pt x="148" y="0"/>
                  </a:cubicBezTo>
                  <a:cubicBezTo>
                    <a:pt x="149" y="0"/>
                    <a:pt x="149" y="0"/>
                    <a:pt x="149" y="0"/>
                  </a:cubicBezTo>
                  <a:cubicBezTo>
                    <a:pt x="150" y="0"/>
                    <a:pt x="151" y="0"/>
                    <a:pt x="151" y="1"/>
                  </a:cubicBezTo>
                  <a:cubicBezTo>
                    <a:pt x="151" y="1"/>
                    <a:pt x="152" y="1"/>
                    <a:pt x="154" y="1"/>
                  </a:cubicBezTo>
                  <a:cubicBezTo>
                    <a:pt x="155" y="1"/>
                    <a:pt x="156" y="1"/>
                    <a:pt x="157" y="0"/>
                  </a:cubicBezTo>
                  <a:cubicBezTo>
                    <a:pt x="157" y="0"/>
                    <a:pt x="158" y="0"/>
                    <a:pt x="159" y="0"/>
                  </a:cubicBezTo>
                  <a:cubicBezTo>
                    <a:pt x="160" y="0"/>
                    <a:pt x="161" y="0"/>
                    <a:pt x="163" y="2"/>
                  </a:cubicBezTo>
                  <a:cubicBezTo>
                    <a:pt x="164" y="3"/>
                    <a:pt x="165" y="4"/>
                    <a:pt x="165" y="5"/>
                  </a:cubicBezTo>
                  <a:cubicBezTo>
                    <a:pt x="168" y="9"/>
                    <a:pt x="169" y="11"/>
                    <a:pt x="173" y="12"/>
                  </a:cubicBezTo>
                  <a:cubicBezTo>
                    <a:pt x="176" y="12"/>
                    <a:pt x="177" y="14"/>
                    <a:pt x="177" y="15"/>
                  </a:cubicBezTo>
                  <a:cubicBezTo>
                    <a:pt x="178" y="16"/>
                    <a:pt x="178" y="18"/>
                    <a:pt x="179" y="19"/>
                  </a:cubicBezTo>
                  <a:cubicBezTo>
                    <a:pt x="183" y="23"/>
                    <a:pt x="183" y="24"/>
                    <a:pt x="185" y="27"/>
                  </a:cubicBezTo>
                  <a:cubicBezTo>
                    <a:pt x="186" y="29"/>
                    <a:pt x="186" y="29"/>
                    <a:pt x="186" y="29"/>
                  </a:cubicBezTo>
                  <a:cubicBezTo>
                    <a:pt x="188" y="32"/>
                    <a:pt x="188" y="33"/>
                    <a:pt x="190" y="33"/>
                  </a:cubicBezTo>
                  <a:cubicBezTo>
                    <a:pt x="190" y="33"/>
                    <a:pt x="191" y="33"/>
                    <a:pt x="191" y="33"/>
                  </a:cubicBezTo>
                  <a:cubicBezTo>
                    <a:pt x="191" y="33"/>
                    <a:pt x="192" y="33"/>
                    <a:pt x="192" y="33"/>
                  </a:cubicBezTo>
                  <a:cubicBezTo>
                    <a:pt x="194" y="33"/>
                    <a:pt x="195" y="34"/>
                    <a:pt x="196" y="36"/>
                  </a:cubicBezTo>
                  <a:cubicBezTo>
                    <a:pt x="196" y="37"/>
                    <a:pt x="197" y="38"/>
                    <a:pt x="198" y="38"/>
                  </a:cubicBezTo>
                  <a:cubicBezTo>
                    <a:pt x="199" y="39"/>
                    <a:pt x="201" y="40"/>
                    <a:pt x="204" y="40"/>
                  </a:cubicBezTo>
                  <a:cubicBezTo>
                    <a:pt x="205" y="40"/>
                    <a:pt x="206" y="40"/>
                    <a:pt x="206" y="40"/>
                  </a:cubicBezTo>
                  <a:cubicBezTo>
                    <a:pt x="208" y="40"/>
                    <a:pt x="212" y="42"/>
                    <a:pt x="212" y="45"/>
                  </a:cubicBezTo>
                  <a:cubicBezTo>
                    <a:pt x="212" y="47"/>
                    <a:pt x="212" y="48"/>
                    <a:pt x="213" y="50"/>
                  </a:cubicBezTo>
                  <a:cubicBezTo>
                    <a:pt x="213" y="51"/>
                    <a:pt x="214" y="53"/>
                    <a:pt x="214" y="55"/>
                  </a:cubicBezTo>
                  <a:cubicBezTo>
                    <a:pt x="213" y="60"/>
                    <a:pt x="213" y="64"/>
                    <a:pt x="216" y="65"/>
                  </a:cubicBezTo>
                  <a:cubicBezTo>
                    <a:pt x="220" y="66"/>
                    <a:pt x="224" y="67"/>
                    <a:pt x="224" y="67"/>
                  </a:cubicBezTo>
                  <a:cubicBezTo>
                    <a:pt x="224" y="67"/>
                    <a:pt x="225" y="67"/>
                    <a:pt x="226" y="67"/>
                  </a:cubicBezTo>
                  <a:cubicBezTo>
                    <a:pt x="227" y="67"/>
                    <a:pt x="228" y="67"/>
                    <a:pt x="228" y="67"/>
                  </a:cubicBezTo>
                  <a:cubicBezTo>
                    <a:pt x="229" y="66"/>
                    <a:pt x="229" y="65"/>
                    <a:pt x="229" y="63"/>
                  </a:cubicBezTo>
                  <a:cubicBezTo>
                    <a:pt x="228" y="61"/>
                    <a:pt x="228" y="61"/>
                    <a:pt x="228" y="61"/>
                  </a:cubicBezTo>
                  <a:cubicBezTo>
                    <a:pt x="230" y="62"/>
                    <a:pt x="230" y="62"/>
                    <a:pt x="230" y="62"/>
                  </a:cubicBezTo>
                  <a:cubicBezTo>
                    <a:pt x="230" y="62"/>
                    <a:pt x="233" y="64"/>
                    <a:pt x="235" y="64"/>
                  </a:cubicBezTo>
                  <a:cubicBezTo>
                    <a:pt x="236" y="64"/>
                    <a:pt x="236" y="64"/>
                    <a:pt x="236" y="63"/>
                  </a:cubicBezTo>
                  <a:cubicBezTo>
                    <a:pt x="237" y="62"/>
                    <a:pt x="238" y="61"/>
                    <a:pt x="239" y="61"/>
                  </a:cubicBezTo>
                  <a:cubicBezTo>
                    <a:pt x="239" y="61"/>
                    <a:pt x="240" y="61"/>
                    <a:pt x="240" y="62"/>
                  </a:cubicBezTo>
                  <a:cubicBezTo>
                    <a:pt x="241" y="62"/>
                    <a:pt x="241" y="62"/>
                    <a:pt x="242" y="62"/>
                  </a:cubicBezTo>
                  <a:cubicBezTo>
                    <a:pt x="243" y="62"/>
                    <a:pt x="244" y="61"/>
                    <a:pt x="244" y="60"/>
                  </a:cubicBezTo>
                  <a:cubicBezTo>
                    <a:pt x="245" y="58"/>
                    <a:pt x="244" y="57"/>
                    <a:pt x="242" y="56"/>
                  </a:cubicBezTo>
                  <a:cubicBezTo>
                    <a:pt x="241" y="55"/>
                    <a:pt x="239" y="55"/>
                    <a:pt x="237" y="54"/>
                  </a:cubicBezTo>
                  <a:cubicBezTo>
                    <a:pt x="234" y="52"/>
                    <a:pt x="230" y="51"/>
                    <a:pt x="229" y="48"/>
                  </a:cubicBezTo>
                  <a:cubicBezTo>
                    <a:pt x="229" y="47"/>
                    <a:pt x="229" y="47"/>
                    <a:pt x="229" y="47"/>
                  </a:cubicBezTo>
                  <a:cubicBezTo>
                    <a:pt x="228" y="43"/>
                    <a:pt x="227" y="41"/>
                    <a:pt x="232" y="37"/>
                  </a:cubicBezTo>
                  <a:cubicBezTo>
                    <a:pt x="233" y="36"/>
                    <a:pt x="233" y="36"/>
                    <a:pt x="233" y="36"/>
                  </a:cubicBezTo>
                  <a:cubicBezTo>
                    <a:pt x="237" y="33"/>
                    <a:pt x="238" y="33"/>
                    <a:pt x="242" y="31"/>
                  </a:cubicBezTo>
                  <a:cubicBezTo>
                    <a:pt x="243" y="31"/>
                    <a:pt x="244" y="31"/>
                    <a:pt x="246" y="31"/>
                  </a:cubicBezTo>
                  <a:cubicBezTo>
                    <a:pt x="247" y="31"/>
                    <a:pt x="248" y="31"/>
                    <a:pt x="249" y="31"/>
                  </a:cubicBezTo>
                  <a:cubicBezTo>
                    <a:pt x="249" y="31"/>
                    <a:pt x="250" y="31"/>
                    <a:pt x="251" y="31"/>
                  </a:cubicBezTo>
                  <a:cubicBezTo>
                    <a:pt x="252" y="31"/>
                    <a:pt x="259" y="32"/>
                    <a:pt x="261" y="35"/>
                  </a:cubicBezTo>
                  <a:cubicBezTo>
                    <a:pt x="262" y="37"/>
                    <a:pt x="263" y="38"/>
                    <a:pt x="264" y="38"/>
                  </a:cubicBezTo>
                  <a:cubicBezTo>
                    <a:pt x="263" y="37"/>
                    <a:pt x="264" y="36"/>
                    <a:pt x="265" y="36"/>
                  </a:cubicBezTo>
                  <a:cubicBezTo>
                    <a:pt x="266" y="36"/>
                    <a:pt x="268" y="37"/>
                    <a:pt x="270" y="38"/>
                  </a:cubicBezTo>
                  <a:cubicBezTo>
                    <a:pt x="271" y="39"/>
                    <a:pt x="271" y="39"/>
                    <a:pt x="271" y="39"/>
                  </a:cubicBezTo>
                  <a:cubicBezTo>
                    <a:pt x="273" y="39"/>
                    <a:pt x="276" y="37"/>
                    <a:pt x="277" y="36"/>
                  </a:cubicBezTo>
                  <a:cubicBezTo>
                    <a:pt x="277" y="36"/>
                    <a:pt x="278" y="36"/>
                    <a:pt x="279" y="36"/>
                  </a:cubicBezTo>
                  <a:cubicBezTo>
                    <a:pt x="280" y="36"/>
                    <a:pt x="282" y="36"/>
                    <a:pt x="284" y="38"/>
                  </a:cubicBezTo>
                  <a:cubicBezTo>
                    <a:pt x="286" y="40"/>
                    <a:pt x="285" y="46"/>
                    <a:pt x="285" y="46"/>
                  </a:cubicBezTo>
                  <a:cubicBezTo>
                    <a:pt x="285" y="47"/>
                    <a:pt x="284" y="49"/>
                    <a:pt x="285" y="51"/>
                  </a:cubicBezTo>
                  <a:cubicBezTo>
                    <a:pt x="287" y="53"/>
                    <a:pt x="288" y="54"/>
                    <a:pt x="290" y="54"/>
                  </a:cubicBezTo>
                  <a:cubicBezTo>
                    <a:pt x="290" y="54"/>
                    <a:pt x="290" y="54"/>
                    <a:pt x="291" y="53"/>
                  </a:cubicBezTo>
                  <a:cubicBezTo>
                    <a:pt x="292" y="52"/>
                    <a:pt x="292" y="52"/>
                    <a:pt x="293" y="52"/>
                  </a:cubicBezTo>
                  <a:cubicBezTo>
                    <a:pt x="294" y="52"/>
                    <a:pt x="294" y="53"/>
                    <a:pt x="295" y="53"/>
                  </a:cubicBezTo>
                  <a:cubicBezTo>
                    <a:pt x="295" y="53"/>
                    <a:pt x="296" y="54"/>
                    <a:pt x="296" y="54"/>
                  </a:cubicBezTo>
                  <a:cubicBezTo>
                    <a:pt x="297" y="54"/>
                    <a:pt x="297" y="54"/>
                    <a:pt x="297" y="54"/>
                  </a:cubicBezTo>
                  <a:cubicBezTo>
                    <a:pt x="298" y="54"/>
                    <a:pt x="298" y="54"/>
                    <a:pt x="298" y="54"/>
                  </a:cubicBezTo>
                  <a:cubicBezTo>
                    <a:pt x="299" y="54"/>
                    <a:pt x="299" y="54"/>
                    <a:pt x="300" y="53"/>
                  </a:cubicBezTo>
                  <a:cubicBezTo>
                    <a:pt x="300" y="53"/>
                    <a:pt x="301" y="51"/>
                    <a:pt x="300" y="48"/>
                  </a:cubicBezTo>
                  <a:cubicBezTo>
                    <a:pt x="300" y="44"/>
                    <a:pt x="300" y="42"/>
                    <a:pt x="300" y="39"/>
                  </a:cubicBezTo>
                  <a:cubicBezTo>
                    <a:pt x="301" y="35"/>
                    <a:pt x="301" y="31"/>
                    <a:pt x="299" y="29"/>
                  </a:cubicBezTo>
                  <a:cubicBezTo>
                    <a:pt x="296" y="24"/>
                    <a:pt x="295" y="15"/>
                    <a:pt x="295" y="15"/>
                  </a:cubicBezTo>
                  <a:cubicBezTo>
                    <a:pt x="295" y="14"/>
                    <a:pt x="295" y="14"/>
                    <a:pt x="295" y="14"/>
                  </a:cubicBezTo>
                  <a:cubicBezTo>
                    <a:pt x="296" y="14"/>
                    <a:pt x="296" y="14"/>
                    <a:pt x="296" y="14"/>
                  </a:cubicBezTo>
                  <a:cubicBezTo>
                    <a:pt x="296" y="14"/>
                    <a:pt x="299" y="12"/>
                    <a:pt x="302" y="10"/>
                  </a:cubicBezTo>
                  <a:cubicBezTo>
                    <a:pt x="305" y="8"/>
                    <a:pt x="307" y="7"/>
                    <a:pt x="308" y="5"/>
                  </a:cubicBezTo>
                  <a:cubicBezTo>
                    <a:pt x="309" y="3"/>
                    <a:pt x="311" y="3"/>
                    <a:pt x="313" y="3"/>
                  </a:cubicBezTo>
                  <a:cubicBezTo>
                    <a:pt x="313" y="3"/>
                    <a:pt x="314" y="3"/>
                    <a:pt x="315" y="3"/>
                  </a:cubicBezTo>
                  <a:cubicBezTo>
                    <a:pt x="315" y="3"/>
                    <a:pt x="316" y="3"/>
                    <a:pt x="317" y="3"/>
                  </a:cubicBezTo>
                  <a:cubicBezTo>
                    <a:pt x="318" y="3"/>
                    <a:pt x="319" y="3"/>
                    <a:pt x="319" y="4"/>
                  </a:cubicBezTo>
                  <a:cubicBezTo>
                    <a:pt x="321" y="7"/>
                    <a:pt x="321" y="11"/>
                    <a:pt x="320" y="12"/>
                  </a:cubicBezTo>
                  <a:cubicBezTo>
                    <a:pt x="320" y="13"/>
                    <a:pt x="320" y="16"/>
                    <a:pt x="321" y="17"/>
                  </a:cubicBezTo>
                  <a:cubicBezTo>
                    <a:pt x="322" y="18"/>
                    <a:pt x="323" y="19"/>
                    <a:pt x="324" y="20"/>
                  </a:cubicBezTo>
                  <a:cubicBezTo>
                    <a:pt x="328" y="20"/>
                    <a:pt x="329" y="23"/>
                    <a:pt x="329" y="26"/>
                  </a:cubicBezTo>
                  <a:cubicBezTo>
                    <a:pt x="330" y="28"/>
                    <a:pt x="332" y="31"/>
                    <a:pt x="333" y="31"/>
                  </a:cubicBezTo>
                  <a:cubicBezTo>
                    <a:pt x="334" y="31"/>
                    <a:pt x="334" y="31"/>
                    <a:pt x="335" y="31"/>
                  </a:cubicBezTo>
                  <a:cubicBezTo>
                    <a:pt x="336" y="30"/>
                    <a:pt x="337" y="29"/>
                    <a:pt x="338" y="28"/>
                  </a:cubicBezTo>
                  <a:cubicBezTo>
                    <a:pt x="339" y="26"/>
                    <a:pt x="340" y="25"/>
                    <a:pt x="341" y="25"/>
                  </a:cubicBezTo>
                  <a:cubicBezTo>
                    <a:pt x="342" y="25"/>
                    <a:pt x="342" y="25"/>
                    <a:pt x="343" y="25"/>
                  </a:cubicBezTo>
                  <a:cubicBezTo>
                    <a:pt x="344" y="26"/>
                    <a:pt x="345" y="26"/>
                    <a:pt x="345" y="27"/>
                  </a:cubicBezTo>
                  <a:cubicBezTo>
                    <a:pt x="346" y="28"/>
                    <a:pt x="347" y="29"/>
                    <a:pt x="348" y="29"/>
                  </a:cubicBezTo>
                  <a:cubicBezTo>
                    <a:pt x="348" y="29"/>
                    <a:pt x="349" y="28"/>
                    <a:pt x="350" y="28"/>
                  </a:cubicBezTo>
                  <a:cubicBezTo>
                    <a:pt x="354" y="26"/>
                    <a:pt x="361" y="23"/>
                    <a:pt x="365" y="23"/>
                  </a:cubicBezTo>
                  <a:cubicBezTo>
                    <a:pt x="367" y="23"/>
                    <a:pt x="368" y="23"/>
                    <a:pt x="368" y="25"/>
                  </a:cubicBezTo>
                  <a:cubicBezTo>
                    <a:pt x="369" y="25"/>
                    <a:pt x="369" y="25"/>
                    <a:pt x="371" y="25"/>
                  </a:cubicBezTo>
                  <a:cubicBezTo>
                    <a:pt x="376" y="25"/>
                    <a:pt x="377" y="25"/>
                    <a:pt x="380" y="23"/>
                  </a:cubicBezTo>
                  <a:cubicBezTo>
                    <a:pt x="382" y="22"/>
                    <a:pt x="383" y="22"/>
                    <a:pt x="385" y="21"/>
                  </a:cubicBezTo>
                  <a:cubicBezTo>
                    <a:pt x="385" y="21"/>
                    <a:pt x="385" y="21"/>
                    <a:pt x="386" y="21"/>
                  </a:cubicBezTo>
                  <a:cubicBezTo>
                    <a:pt x="387" y="21"/>
                    <a:pt x="389" y="22"/>
                    <a:pt x="390" y="23"/>
                  </a:cubicBezTo>
                  <a:cubicBezTo>
                    <a:pt x="390" y="24"/>
                    <a:pt x="391" y="26"/>
                    <a:pt x="391" y="28"/>
                  </a:cubicBezTo>
                  <a:cubicBezTo>
                    <a:pt x="391" y="31"/>
                    <a:pt x="392" y="34"/>
                    <a:pt x="394" y="35"/>
                  </a:cubicBezTo>
                  <a:cubicBezTo>
                    <a:pt x="397" y="36"/>
                    <a:pt x="400" y="38"/>
                    <a:pt x="403" y="38"/>
                  </a:cubicBezTo>
                  <a:cubicBezTo>
                    <a:pt x="404" y="38"/>
                    <a:pt x="405" y="38"/>
                    <a:pt x="413" y="41"/>
                  </a:cubicBezTo>
                  <a:cubicBezTo>
                    <a:pt x="413" y="42"/>
                    <a:pt x="413" y="42"/>
                    <a:pt x="413" y="42"/>
                  </a:cubicBezTo>
                  <a:cubicBezTo>
                    <a:pt x="413" y="42"/>
                    <a:pt x="413" y="42"/>
                    <a:pt x="413" y="42"/>
                  </a:cubicBezTo>
                  <a:cubicBezTo>
                    <a:pt x="414" y="43"/>
                    <a:pt x="415" y="47"/>
                    <a:pt x="415" y="49"/>
                  </a:cubicBezTo>
                  <a:cubicBezTo>
                    <a:pt x="414" y="51"/>
                    <a:pt x="414" y="51"/>
                    <a:pt x="412" y="52"/>
                  </a:cubicBezTo>
                  <a:cubicBezTo>
                    <a:pt x="411" y="53"/>
                    <a:pt x="410" y="54"/>
                    <a:pt x="410" y="55"/>
                  </a:cubicBezTo>
                  <a:cubicBezTo>
                    <a:pt x="410" y="57"/>
                    <a:pt x="411" y="58"/>
                    <a:pt x="413" y="59"/>
                  </a:cubicBezTo>
                  <a:cubicBezTo>
                    <a:pt x="415" y="59"/>
                    <a:pt x="416" y="60"/>
                    <a:pt x="417" y="61"/>
                  </a:cubicBezTo>
                  <a:cubicBezTo>
                    <a:pt x="418" y="62"/>
                    <a:pt x="419" y="62"/>
                    <a:pt x="422" y="63"/>
                  </a:cubicBezTo>
                  <a:cubicBezTo>
                    <a:pt x="424" y="63"/>
                    <a:pt x="425" y="64"/>
                    <a:pt x="426" y="66"/>
                  </a:cubicBezTo>
                  <a:cubicBezTo>
                    <a:pt x="427" y="68"/>
                    <a:pt x="426" y="72"/>
                    <a:pt x="425" y="73"/>
                  </a:cubicBezTo>
                  <a:cubicBezTo>
                    <a:pt x="423" y="74"/>
                    <a:pt x="423" y="77"/>
                    <a:pt x="423" y="79"/>
                  </a:cubicBezTo>
                  <a:cubicBezTo>
                    <a:pt x="423" y="81"/>
                    <a:pt x="424" y="82"/>
                    <a:pt x="424" y="82"/>
                  </a:cubicBezTo>
                  <a:cubicBezTo>
                    <a:pt x="425" y="83"/>
                    <a:pt x="426" y="83"/>
                    <a:pt x="427" y="84"/>
                  </a:cubicBezTo>
                  <a:cubicBezTo>
                    <a:pt x="429" y="85"/>
                    <a:pt x="431" y="86"/>
                    <a:pt x="433" y="90"/>
                  </a:cubicBezTo>
                  <a:cubicBezTo>
                    <a:pt x="434" y="92"/>
                    <a:pt x="436" y="93"/>
                    <a:pt x="439" y="95"/>
                  </a:cubicBezTo>
                  <a:cubicBezTo>
                    <a:pt x="441" y="96"/>
                    <a:pt x="443" y="97"/>
                    <a:pt x="445" y="98"/>
                  </a:cubicBezTo>
                  <a:cubicBezTo>
                    <a:pt x="447" y="99"/>
                    <a:pt x="447" y="100"/>
                    <a:pt x="448" y="101"/>
                  </a:cubicBezTo>
                  <a:cubicBezTo>
                    <a:pt x="451" y="103"/>
                    <a:pt x="452" y="104"/>
                    <a:pt x="456" y="104"/>
                  </a:cubicBezTo>
                  <a:cubicBezTo>
                    <a:pt x="460" y="105"/>
                    <a:pt x="463" y="107"/>
                    <a:pt x="464" y="109"/>
                  </a:cubicBezTo>
                  <a:cubicBezTo>
                    <a:pt x="464" y="111"/>
                    <a:pt x="464" y="112"/>
                    <a:pt x="463" y="113"/>
                  </a:cubicBezTo>
                  <a:cubicBezTo>
                    <a:pt x="462" y="114"/>
                    <a:pt x="462" y="114"/>
                    <a:pt x="462" y="115"/>
                  </a:cubicBezTo>
                  <a:cubicBezTo>
                    <a:pt x="462" y="116"/>
                    <a:pt x="463" y="117"/>
                    <a:pt x="467" y="118"/>
                  </a:cubicBezTo>
                  <a:cubicBezTo>
                    <a:pt x="470" y="119"/>
                    <a:pt x="471" y="121"/>
                    <a:pt x="472" y="122"/>
                  </a:cubicBezTo>
                  <a:cubicBezTo>
                    <a:pt x="472" y="125"/>
                    <a:pt x="470" y="128"/>
                    <a:pt x="468" y="130"/>
                  </a:cubicBezTo>
                  <a:cubicBezTo>
                    <a:pt x="465" y="134"/>
                    <a:pt x="465" y="135"/>
                    <a:pt x="463" y="141"/>
                  </a:cubicBezTo>
                  <a:cubicBezTo>
                    <a:pt x="462" y="141"/>
                    <a:pt x="462" y="141"/>
                    <a:pt x="462" y="141"/>
                  </a:cubicBezTo>
                  <a:cubicBezTo>
                    <a:pt x="462" y="143"/>
                    <a:pt x="462" y="144"/>
                    <a:pt x="462" y="145"/>
                  </a:cubicBezTo>
                  <a:cubicBezTo>
                    <a:pt x="463" y="146"/>
                    <a:pt x="464" y="146"/>
                    <a:pt x="464" y="146"/>
                  </a:cubicBezTo>
                  <a:cubicBezTo>
                    <a:pt x="467" y="146"/>
                    <a:pt x="467" y="146"/>
                    <a:pt x="467" y="146"/>
                  </a:cubicBezTo>
                  <a:cubicBezTo>
                    <a:pt x="464" y="147"/>
                    <a:pt x="464" y="147"/>
                    <a:pt x="464" y="147"/>
                  </a:cubicBezTo>
                  <a:cubicBezTo>
                    <a:pt x="464" y="147"/>
                    <a:pt x="459" y="150"/>
                    <a:pt x="457" y="153"/>
                  </a:cubicBezTo>
                  <a:cubicBezTo>
                    <a:pt x="454" y="156"/>
                    <a:pt x="455" y="158"/>
                    <a:pt x="457" y="161"/>
                  </a:cubicBezTo>
                  <a:cubicBezTo>
                    <a:pt x="459" y="163"/>
                    <a:pt x="465" y="165"/>
                    <a:pt x="468" y="166"/>
                  </a:cubicBezTo>
                  <a:cubicBezTo>
                    <a:pt x="472" y="167"/>
                    <a:pt x="471" y="173"/>
                    <a:pt x="470" y="176"/>
                  </a:cubicBezTo>
                  <a:cubicBezTo>
                    <a:pt x="470" y="177"/>
                    <a:pt x="471" y="178"/>
                    <a:pt x="473" y="179"/>
                  </a:cubicBezTo>
                  <a:cubicBezTo>
                    <a:pt x="474" y="179"/>
                    <a:pt x="475" y="180"/>
                    <a:pt x="475" y="181"/>
                  </a:cubicBezTo>
                  <a:cubicBezTo>
                    <a:pt x="477" y="183"/>
                    <a:pt x="481" y="194"/>
                    <a:pt x="482" y="197"/>
                  </a:cubicBezTo>
                  <a:cubicBezTo>
                    <a:pt x="483" y="198"/>
                    <a:pt x="488" y="199"/>
                    <a:pt x="488" y="203"/>
                  </a:cubicBezTo>
                  <a:cubicBezTo>
                    <a:pt x="488" y="205"/>
                    <a:pt x="488" y="206"/>
                    <a:pt x="488" y="208"/>
                  </a:cubicBezTo>
                  <a:cubicBezTo>
                    <a:pt x="488" y="212"/>
                    <a:pt x="488" y="216"/>
                    <a:pt x="490" y="218"/>
                  </a:cubicBezTo>
                  <a:cubicBezTo>
                    <a:pt x="490" y="219"/>
                    <a:pt x="491" y="219"/>
                    <a:pt x="491" y="219"/>
                  </a:cubicBezTo>
                  <a:cubicBezTo>
                    <a:pt x="497" y="219"/>
                    <a:pt x="505" y="226"/>
                    <a:pt x="507" y="232"/>
                  </a:cubicBezTo>
                  <a:cubicBezTo>
                    <a:pt x="508" y="235"/>
                    <a:pt x="509" y="235"/>
                    <a:pt x="511" y="235"/>
                  </a:cubicBezTo>
                  <a:cubicBezTo>
                    <a:pt x="513" y="235"/>
                    <a:pt x="516" y="235"/>
                    <a:pt x="519" y="234"/>
                  </a:cubicBezTo>
                  <a:cubicBezTo>
                    <a:pt x="520" y="233"/>
                    <a:pt x="520" y="233"/>
                    <a:pt x="520" y="233"/>
                  </a:cubicBezTo>
                  <a:cubicBezTo>
                    <a:pt x="521" y="233"/>
                    <a:pt x="523" y="233"/>
                    <a:pt x="524" y="233"/>
                  </a:cubicBezTo>
                  <a:cubicBezTo>
                    <a:pt x="531" y="233"/>
                    <a:pt x="536" y="239"/>
                    <a:pt x="540" y="242"/>
                  </a:cubicBezTo>
                  <a:cubicBezTo>
                    <a:pt x="540" y="243"/>
                    <a:pt x="540" y="243"/>
                    <a:pt x="540" y="243"/>
                  </a:cubicBezTo>
                  <a:cubicBezTo>
                    <a:pt x="543" y="246"/>
                    <a:pt x="546" y="249"/>
                    <a:pt x="549" y="253"/>
                  </a:cubicBezTo>
                  <a:cubicBezTo>
                    <a:pt x="549" y="254"/>
                    <a:pt x="550" y="255"/>
                    <a:pt x="550" y="256"/>
                  </a:cubicBezTo>
                  <a:cubicBezTo>
                    <a:pt x="551" y="258"/>
                    <a:pt x="552" y="259"/>
                    <a:pt x="554" y="261"/>
                  </a:cubicBezTo>
                  <a:cubicBezTo>
                    <a:pt x="557" y="262"/>
                    <a:pt x="563" y="267"/>
                    <a:pt x="563" y="271"/>
                  </a:cubicBezTo>
                  <a:cubicBezTo>
                    <a:pt x="564" y="274"/>
                    <a:pt x="567" y="276"/>
                    <a:pt x="568" y="277"/>
                  </a:cubicBezTo>
                  <a:cubicBezTo>
                    <a:pt x="570" y="277"/>
                    <a:pt x="578" y="277"/>
                    <a:pt x="581" y="278"/>
                  </a:cubicBezTo>
                  <a:cubicBezTo>
                    <a:pt x="586" y="279"/>
                    <a:pt x="595" y="290"/>
                    <a:pt x="596" y="293"/>
                  </a:cubicBezTo>
                  <a:cubicBezTo>
                    <a:pt x="597" y="295"/>
                    <a:pt x="596" y="298"/>
                    <a:pt x="596" y="300"/>
                  </a:cubicBezTo>
                  <a:cubicBezTo>
                    <a:pt x="595" y="302"/>
                    <a:pt x="595" y="303"/>
                    <a:pt x="595" y="304"/>
                  </a:cubicBezTo>
                  <a:cubicBezTo>
                    <a:pt x="595" y="304"/>
                    <a:pt x="595" y="304"/>
                    <a:pt x="595" y="304"/>
                  </a:cubicBezTo>
                  <a:cubicBezTo>
                    <a:pt x="598" y="305"/>
                    <a:pt x="602" y="306"/>
                    <a:pt x="607" y="310"/>
                  </a:cubicBezTo>
                  <a:cubicBezTo>
                    <a:pt x="608" y="311"/>
                    <a:pt x="608" y="311"/>
                    <a:pt x="608" y="311"/>
                  </a:cubicBezTo>
                  <a:cubicBezTo>
                    <a:pt x="609" y="311"/>
                    <a:pt x="609" y="310"/>
                    <a:pt x="609" y="309"/>
                  </a:cubicBezTo>
                  <a:cubicBezTo>
                    <a:pt x="610" y="308"/>
                    <a:pt x="611" y="306"/>
                    <a:pt x="613" y="306"/>
                  </a:cubicBezTo>
                  <a:cubicBezTo>
                    <a:pt x="613" y="306"/>
                    <a:pt x="614" y="306"/>
                    <a:pt x="614" y="306"/>
                  </a:cubicBezTo>
                  <a:cubicBezTo>
                    <a:pt x="619" y="307"/>
                    <a:pt x="624" y="309"/>
                    <a:pt x="627" y="314"/>
                  </a:cubicBezTo>
                  <a:cubicBezTo>
                    <a:pt x="629" y="319"/>
                    <a:pt x="631" y="321"/>
                    <a:pt x="634" y="322"/>
                  </a:cubicBezTo>
                  <a:cubicBezTo>
                    <a:pt x="635" y="322"/>
                    <a:pt x="635" y="322"/>
                    <a:pt x="636" y="322"/>
                  </a:cubicBezTo>
                  <a:cubicBezTo>
                    <a:pt x="637" y="322"/>
                    <a:pt x="638" y="322"/>
                    <a:pt x="639" y="321"/>
                  </a:cubicBezTo>
                  <a:cubicBezTo>
                    <a:pt x="640" y="321"/>
                    <a:pt x="641" y="321"/>
                    <a:pt x="641" y="321"/>
                  </a:cubicBezTo>
                  <a:cubicBezTo>
                    <a:pt x="643" y="321"/>
                    <a:pt x="643" y="322"/>
                    <a:pt x="643" y="322"/>
                  </a:cubicBezTo>
                  <a:cubicBezTo>
                    <a:pt x="644" y="324"/>
                    <a:pt x="647" y="330"/>
                    <a:pt x="650" y="333"/>
                  </a:cubicBezTo>
                  <a:cubicBezTo>
                    <a:pt x="651" y="335"/>
                    <a:pt x="652" y="336"/>
                    <a:pt x="653" y="339"/>
                  </a:cubicBezTo>
                  <a:cubicBezTo>
                    <a:pt x="654" y="340"/>
                    <a:pt x="654" y="341"/>
                    <a:pt x="655" y="342"/>
                  </a:cubicBezTo>
                  <a:cubicBezTo>
                    <a:pt x="656" y="345"/>
                    <a:pt x="656" y="347"/>
                    <a:pt x="655" y="351"/>
                  </a:cubicBezTo>
                  <a:cubicBezTo>
                    <a:pt x="655" y="352"/>
                    <a:pt x="655" y="353"/>
                    <a:pt x="655" y="355"/>
                  </a:cubicBezTo>
                  <a:cubicBezTo>
                    <a:pt x="654" y="359"/>
                    <a:pt x="655" y="360"/>
                    <a:pt x="656" y="361"/>
                  </a:cubicBezTo>
                  <a:cubicBezTo>
                    <a:pt x="656" y="362"/>
                    <a:pt x="657" y="362"/>
                    <a:pt x="657" y="363"/>
                  </a:cubicBezTo>
                  <a:cubicBezTo>
                    <a:pt x="659" y="366"/>
                    <a:pt x="658" y="369"/>
                    <a:pt x="657" y="374"/>
                  </a:cubicBezTo>
                  <a:cubicBezTo>
                    <a:pt x="656" y="375"/>
                    <a:pt x="656" y="377"/>
                    <a:pt x="655" y="379"/>
                  </a:cubicBezTo>
                  <a:cubicBezTo>
                    <a:pt x="654" y="384"/>
                    <a:pt x="653" y="385"/>
                    <a:pt x="652" y="386"/>
                  </a:cubicBezTo>
                  <a:cubicBezTo>
                    <a:pt x="651" y="387"/>
                    <a:pt x="650" y="387"/>
                    <a:pt x="649" y="389"/>
                  </a:cubicBezTo>
                  <a:cubicBezTo>
                    <a:pt x="648" y="391"/>
                    <a:pt x="647" y="392"/>
                    <a:pt x="647" y="393"/>
                  </a:cubicBezTo>
                  <a:cubicBezTo>
                    <a:pt x="646" y="395"/>
                    <a:pt x="646" y="397"/>
                    <a:pt x="644" y="398"/>
                  </a:cubicBezTo>
                  <a:cubicBezTo>
                    <a:pt x="643" y="398"/>
                    <a:pt x="643" y="399"/>
                    <a:pt x="642" y="399"/>
                  </a:cubicBezTo>
                  <a:cubicBezTo>
                    <a:pt x="642" y="399"/>
                    <a:pt x="642" y="399"/>
                    <a:pt x="642" y="399"/>
                  </a:cubicBezTo>
                  <a:cubicBezTo>
                    <a:pt x="640" y="399"/>
                    <a:pt x="638" y="396"/>
                    <a:pt x="636" y="394"/>
                  </a:cubicBezTo>
                  <a:cubicBezTo>
                    <a:pt x="635" y="393"/>
                    <a:pt x="634" y="392"/>
                    <a:pt x="634" y="392"/>
                  </a:cubicBezTo>
                  <a:cubicBezTo>
                    <a:pt x="632" y="391"/>
                    <a:pt x="630" y="390"/>
                    <a:pt x="627" y="390"/>
                  </a:cubicBezTo>
                  <a:cubicBezTo>
                    <a:pt x="625" y="389"/>
                    <a:pt x="623" y="389"/>
                    <a:pt x="621" y="388"/>
                  </a:cubicBezTo>
                  <a:cubicBezTo>
                    <a:pt x="618" y="387"/>
                    <a:pt x="617" y="385"/>
                    <a:pt x="616" y="384"/>
                  </a:cubicBezTo>
                  <a:cubicBezTo>
                    <a:pt x="616" y="384"/>
                    <a:pt x="616" y="384"/>
                    <a:pt x="615" y="384"/>
                  </a:cubicBezTo>
                  <a:cubicBezTo>
                    <a:pt x="615" y="384"/>
                    <a:pt x="615" y="384"/>
                    <a:pt x="615" y="385"/>
                  </a:cubicBezTo>
                  <a:cubicBezTo>
                    <a:pt x="614" y="386"/>
                    <a:pt x="613" y="386"/>
                    <a:pt x="613" y="387"/>
                  </a:cubicBezTo>
                  <a:cubicBezTo>
                    <a:pt x="613" y="388"/>
                    <a:pt x="612" y="389"/>
                    <a:pt x="610" y="390"/>
                  </a:cubicBezTo>
                  <a:cubicBezTo>
                    <a:pt x="608" y="392"/>
                    <a:pt x="607" y="392"/>
                    <a:pt x="606" y="392"/>
                  </a:cubicBezTo>
                  <a:cubicBezTo>
                    <a:pt x="606" y="392"/>
                    <a:pt x="606" y="392"/>
                    <a:pt x="606" y="392"/>
                  </a:cubicBezTo>
                  <a:cubicBezTo>
                    <a:pt x="606" y="392"/>
                    <a:pt x="606" y="393"/>
                    <a:pt x="606" y="394"/>
                  </a:cubicBezTo>
                  <a:cubicBezTo>
                    <a:pt x="606" y="397"/>
                    <a:pt x="609" y="405"/>
                    <a:pt x="609" y="405"/>
                  </a:cubicBezTo>
                  <a:cubicBezTo>
                    <a:pt x="609" y="405"/>
                    <a:pt x="609" y="405"/>
                    <a:pt x="609" y="405"/>
                  </a:cubicBezTo>
                  <a:cubicBezTo>
                    <a:pt x="609" y="405"/>
                    <a:pt x="609" y="405"/>
                    <a:pt x="609" y="405"/>
                  </a:cubicBezTo>
                  <a:cubicBezTo>
                    <a:pt x="609" y="405"/>
                    <a:pt x="607" y="409"/>
                    <a:pt x="606" y="414"/>
                  </a:cubicBezTo>
                  <a:cubicBezTo>
                    <a:pt x="605" y="417"/>
                    <a:pt x="605" y="419"/>
                    <a:pt x="605" y="421"/>
                  </a:cubicBezTo>
                  <a:cubicBezTo>
                    <a:pt x="605" y="423"/>
                    <a:pt x="605" y="426"/>
                    <a:pt x="604" y="429"/>
                  </a:cubicBezTo>
                  <a:cubicBezTo>
                    <a:pt x="603" y="436"/>
                    <a:pt x="583" y="447"/>
                    <a:pt x="578" y="448"/>
                  </a:cubicBezTo>
                  <a:cubicBezTo>
                    <a:pt x="576" y="449"/>
                    <a:pt x="574" y="449"/>
                    <a:pt x="572" y="450"/>
                  </a:cubicBezTo>
                  <a:cubicBezTo>
                    <a:pt x="568" y="451"/>
                    <a:pt x="562" y="452"/>
                    <a:pt x="559" y="453"/>
                  </a:cubicBezTo>
                  <a:cubicBezTo>
                    <a:pt x="553" y="455"/>
                    <a:pt x="546" y="464"/>
                    <a:pt x="544" y="465"/>
                  </a:cubicBezTo>
                  <a:cubicBezTo>
                    <a:pt x="544" y="467"/>
                    <a:pt x="542" y="467"/>
                    <a:pt x="541" y="467"/>
                  </a:cubicBezTo>
                  <a:cubicBezTo>
                    <a:pt x="540" y="467"/>
                    <a:pt x="540" y="467"/>
                    <a:pt x="539" y="467"/>
                  </a:cubicBezTo>
                  <a:cubicBezTo>
                    <a:pt x="539" y="467"/>
                    <a:pt x="538" y="467"/>
                    <a:pt x="538" y="467"/>
                  </a:cubicBezTo>
                  <a:cubicBezTo>
                    <a:pt x="536" y="467"/>
                    <a:pt x="535" y="467"/>
                    <a:pt x="534" y="467"/>
                  </a:cubicBezTo>
                  <a:cubicBezTo>
                    <a:pt x="532" y="468"/>
                    <a:pt x="532" y="469"/>
                    <a:pt x="532" y="471"/>
                  </a:cubicBezTo>
                  <a:cubicBezTo>
                    <a:pt x="531" y="473"/>
                    <a:pt x="531" y="475"/>
                    <a:pt x="529" y="477"/>
                  </a:cubicBezTo>
                  <a:cubicBezTo>
                    <a:pt x="527" y="480"/>
                    <a:pt x="525" y="482"/>
                    <a:pt x="523" y="483"/>
                  </a:cubicBezTo>
                  <a:cubicBezTo>
                    <a:pt x="521" y="484"/>
                    <a:pt x="519" y="485"/>
                    <a:pt x="518" y="487"/>
                  </a:cubicBezTo>
                  <a:cubicBezTo>
                    <a:pt x="517" y="489"/>
                    <a:pt x="516" y="491"/>
                    <a:pt x="517" y="493"/>
                  </a:cubicBezTo>
                  <a:cubicBezTo>
                    <a:pt x="518" y="495"/>
                    <a:pt x="519" y="497"/>
                    <a:pt x="522" y="498"/>
                  </a:cubicBezTo>
                  <a:cubicBezTo>
                    <a:pt x="523" y="499"/>
                    <a:pt x="525" y="499"/>
                    <a:pt x="526" y="500"/>
                  </a:cubicBezTo>
                  <a:cubicBezTo>
                    <a:pt x="529" y="501"/>
                    <a:pt x="532" y="502"/>
                    <a:pt x="533" y="507"/>
                  </a:cubicBezTo>
                  <a:cubicBezTo>
                    <a:pt x="533" y="511"/>
                    <a:pt x="537" y="515"/>
                    <a:pt x="540" y="516"/>
                  </a:cubicBezTo>
                  <a:cubicBezTo>
                    <a:pt x="544" y="517"/>
                    <a:pt x="545" y="521"/>
                    <a:pt x="547" y="525"/>
                  </a:cubicBezTo>
                  <a:cubicBezTo>
                    <a:pt x="548" y="527"/>
                    <a:pt x="550" y="530"/>
                    <a:pt x="551" y="533"/>
                  </a:cubicBezTo>
                  <a:cubicBezTo>
                    <a:pt x="555" y="539"/>
                    <a:pt x="552" y="544"/>
                    <a:pt x="549" y="548"/>
                  </a:cubicBezTo>
                  <a:cubicBezTo>
                    <a:pt x="548" y="550"/>
                    <a:pt x="547" y="551"/>
                    <a:pt x="546" y="553"/>
                  </a:cubicBezTo>
                  <a:cubicBezTo>
                    <a:pt x="545" y="555"/>
                    <a:pt x="544" y="556"/>
                    <a:pt x="543" y="558"/>
                  </a:cubicBezTo>
                  <a:cubicBezTo>
                    <a:pt x="542" y="559"/>
                    <a:pt x="541" y="560"/>
                    <a:pt x="542" y="563"/>
                  </a:cubicBezTo>
                  <a:cubicBezTo>
                    <a:pt x="543" y="564"/>
                    <a:pt x="543" y="564"/>
                    <a:pt x="543" y="564"/>
                  </a:cubicBezTo>
                  <a:cubicBezTo>
                    <a:pt x="544" y="567"/>
                    <a:pt x="544" y="568"/>
                    <a:pt x="545" y="568"/>
                  </a:cubicBezTo>
                  <a:cubicBezTo>
                    <a:pt x="546" y="568"/>
                    <a:pt x="549" y="566"/>
                    <a:pt x="552" y="564"/>
                  </a:cubicBezTo>
                  <a:cubicBezTo>
                    <a:pt x="553" y="563"/>
                    <a:pt x="555" y="563"/>
                    <a:pt x="556" y="563"/>
                  </a:cubicBezTo>
                  <a:cubicBezTo>
                    <a:pt x="561" y="563"/>
                    <a:pt x="564" y="568"/>
                    <a:pt x="566" y="573"/>
                  </a:cubicBezTo>
                  <a:cubicBezTo>
                    <a:pt x="567" y="575"/>
                    <a:pt x="567" y="576"/>
                    <a:pt x="568" y="577"/>
                  </a:cubicBezTo>
                  <a:cubicBezTo>
                    <a:pt x="572" y="583"/>
                    <a:pt x="569" y="586"/>
                    <a:pt x="565" y="590"/>
                  </a:cubicBezTo>
                  <a:cubicBezTo>
                    <a:pt x="564" y="592"/>
                    <a:pt x="564" y="592"/>
                    <a:pt x="564" y="592"/>
                  </a:cubicBezTo>
                  <a:cubicBezTo>
                    <a:pt x="561" y="595"/>
                    <a:pt x="562" y="597"/>
                    <a:pt x="562" y="600"/>
                  </a:cubicBezTo>
                  <a:cubicBezTo>
                    <a:pt x="562" y="601"/>
                    <a:pt x="563" y="602"/>
                    <a:pt x="563" y="603"/>
                  </a:cubicBezTo>
                  <a:cubicBezTo>
                    <a:pt x="563" y="604"/>
                    <a:pt x="563" y="605"/>
                    <a:pt x="564" y="606"/>
                  </a:cubicBezTo>
                  <a:cubicBezTo>
                    <a:pt x="565" y="608"/>
                    <a:pt x="566" y="610"/>
                    <a:pt x="564" y="612"/>
                  </a:cubicBezTo>
                  <a:cubicBezTo>
                    <a:pt x="563" y="613"/>
                    <a:pt x="562" y="613"/>
                    <a:pt x="562" y="614"/>
                  </a:cubicBezTo>
                  <a:cubicBezTo>
                    <a:pt x="561" y="616"/>
                    <a:pt x="560" y="617"/>
                    <a:pt x="558" y="617"/>
                  </a:cubicBezTo>
                  <a:cubicBezTo>
                    <a:pt x="558" y="617"/>
                    <a:pt x="557" y="617"/>
                    <a:pt x="557" y="617"/>
                  </a:cubicBezTo>
                  <a:cubicBezTo>
                    <a:pt x="553" y="616"/>
                    <a:pt x="553" y="616"/>
                    <a:pt x="548" y="615"/>
                  </a:cubicBezTo>
                  <a:cubicBezTo>
                    <a:pt x="544" y="614"/>
                    <a:pt x="542" y="611"/>
                    <a:pt x="540" y="609"/>
                  </a:cubicBezTo>
                  <a:cubicBezTo>
                    <a:pt x="538" y="607"/>
                    <a:pt x="535" y="605"/>
                    <a:pt x="533" y="604"/>
                  </a:cubicBezTo>
                  <a:cubicBezTo>
                    <a:pt x="529" y="602"/>
                    <a:pt x="525" y="599"/>
                    <a:pt x="525" y="596"/>
                  </a:cubicBezTo>
                  <a:cubicBezTo>
                    <a:pt x="524" y="594"/>
                    <a:pt x="525" y="593"/>
                    <a:pt x="526" y="592"/>
                  </a:cubicBezTo>
                  <a:cubicBezTo>
                    <a:pt x="526" y="591"/>
                    <a:pt x="526" y="591"/>
                    <a:pt x="527" y="590"/>
                  </a:cubicBezTo>
                  <a:cubicBezTo>
                    <a:pt x="528" y="590"/>
                    <a:pt x="529" y="589"/>
                    <a:pt x="529" y="588"/>
                  </a:cubicBezTo>
                  <a:cubicBezTo>
                    <a:pt x="529" y="588"/>
                    <a:pt x="528" y="588"/>
                    <a:pt x="527" y="587"/>
                  </a:cubicBezTo>
                  <a:cubicBezTo>
                    <a:pt x="523" y="585"/>
                    <a:pt x="522" y="583"/>
                    <a:pt x="521" y="581"/>
                  </a:cubicBezTo>
                  <a:cubicBezTo>
                    <a:pt x="521" y="580"/>
                    <a:pt x="520" y="579"/>
                    <a:pt x="519" y="578"/>
                  </a:cubicBezTo>
                  <a:cubicBezTo>
                    <a:pt x="518" y="576"/>
                    <a:pt x="517" y="576"/>
                    <a:pt x="514" y="576"/>
                  </a:cubicBezTo>
                  <a:cubicBezTo>
                    <a:pt x="513" y="576"/>
                    <a:pt x="511" y="576"/>
                    <a:pt x="509" y="576"/>
                  </a:cubicBezTo>
                  <a:cubicBezTo>
                    <a:pt x="508" y="577"/>
                    <a:pt x="508" y="577"/>
                    <a:pt x="508" y="577"/>
                  </a:cubicBezTo>
                  <a:cubicBezTo>
                    <a:pt x="503" y="577"/>
                    <a:pt x="501" y="579"/>
                    <a:pt x="499" y="583"/>
                  </a:cubicBezTo>
                  <a:cubicBezTo>
                    <a:pt x="498" y="583"/>
                    <a:pt x="497" y="584"/>
                    <a:pt x="496" y="585"/>
                  </a:cubicBezTo>
                  <a:cubicBezTo>
                    <a:pt x="494" y="588"/>
                    <a:pt x="493" y="589"/>
                    <a:pt x="491" y="589"/>
                  </a:cubicBezTo>
                  <a:cubicBezTo>
                    <a:pt x="489" y="589"/>
                    <a:pt x="488" y="588"/>
                    <a:pt x="487" y="588"/>
                  </a:cubicBezTo>
                  <a:cubicBezTo>
                    <a:pt x="486" y="587"/>
                    <a:pt x="486" y="587"/>
                    <a:pt x="485" y="587"/>
                  </a:cubicBezTo>
                  <a:cubicBezTo>
                    <a:pt x="481" y="586"/>
                    <a:pt x="479" y="582"/>
                    <a:pt x="477" y="578"/>
                  </a:cubicBezTo>
                  <a:cubicBezTo>
                    <a:pt x="477" y="577"/>
                    <a:pt x="476" y="576"/>
                    <a:pt x="476" y="575"/>
                  </a:cubicBezTo>
                  <a:cubicBezTo>
                    <a:pt x="475" y="574"/>
                    <a:pt x="473" y="573"/>
                    <a:pt x="470" y="573"/>
                  </a:cubicBezTo>
                  <a:cubicBezTo>
                    <a:pt x="467" y="573"/>
                    <a:pt x="463" y="574"/>
                    <a:pt x="459" y="576"/>
                  </a:cubicBezTo>
                  <a:cubicBezTo>
                    <a:pt x="455" y="577"/>
                    <a:pt x="453" y="578"/>
                    <a:pt x="452" y="578"/>
                  </a:cubicBezTo>
                  <a:cubicBezTo>
                    <a:pt x="451" y="578"/>
                    <a:pt x="450" y="578"/>
                    <a:pt x="450" y="577"/>
                  </a:cubicBezTo>
                  <a:cubicBezTo>
                    <a:pt x="449" y="576"/>
                    <a:pt x="450" y="575"/>
                    <a:pt x="450" y="575"/>
                  </a:cubicBezTo>
                  <a:cubicBezTo>
                    <a:pt x="452" y="572"/>
                    <a:pt x="452" y="567"/>
                    <a:pt x="451" y="566"/>
                  </a:cubicBezTo>
                  <a:cubicBezTo>
                    <a:pt x="450" y="566"/>
                    <a:pt x="448" y="568"/>
                    <a:pt x="447" y="570"/>
                  </a:cubicBezTo>
                  <a:cubicBezTo>
                    <a:pt x="446" y="572"/>
                    <a:pt x="444" y="573"/>
                    <a:pt x="443" y="575"/>
                  </a:cubicBezTo>
                  <a:cubicBezTo>
                    <a:pt x="439" y="578"/>
                    <a:pt x="441" y="581"/>
                    <a:pt x="444" y="586"/>
                  </a:cubicBezTo>
                  <a:cubicBezTo>
                    <a:pt x="445" y="587"/>
                    <a:pt x="445" y="587"/>
                    <a:pt x="445" y="587"/>
                  </a:cubicBezTo>
                  <a:cubicBezTo>
                    <a:pt x="447" y="590"/>
                    <a:pt x="448" y="592"/>
                    <a:pt x="447" y="593"/>
                  </a:cubicBezTo>
                  <a:cubicBezTo>
                    <a:pt x="447" y="594"/>
                    <a:pt x="445" y="594"/>
                    <a:pt x="443" y="595"/>
                  </a:cubicBezTo>
                  <a:cubicBezTo>
                    <a:pt x="441" y="595"/>
                    <a:pt x="439" y="595"/>
                    <a:pt x="438" y="595"/>
                  </a:cubicBezTo>
                  <a:cubicBezTo>
                    <a:pt x="436" y="595"/>
                    <a:pt x="435" y="595"/>
                    <a:pt x="433" y="595"/>
                  </a:cubicBezTo>
                  <a:cubicBezTo>
                    <a:pt x="431" y="594"/>
                    <a:pt x="428" y="594"/>
                    <a:pt x="426" y="594"/>
                  </a:cubicBezTo>
                  <a:cubicBezTo>
                    <a:pt x="423" y="593"/>
                    <a:pt x="421" y="593"/>
                    <a:pt x="419" y="593"/>
                  </a:cubicBezTo>
                  <a:cubicBezTo>
                    <a:pt x="419" y="593"/>
                    <a:pt x="418" y="593"/>
                    <a:pt x="418" y="593"/>
                  </a:cubicBezTo>
                  <a:cubicBezTo>
                    <a:pt x="413" y="593"/>
                    <a:pt x="401" y="596"/>
                    <a:pt x="397" y="600"/>
                  </a:cubicBezTo>
                  <a:cubicBezTo>
                    <a:pt x="395" y="602"/>
                    <a:pt x="392" y="602"/>
                    <a:pt x="388" y="602"/>
                  </a:cubicBezTo>
                  <a:cubicBezTo>
                    <a:pt x="386" y="602"/>
                    <a:pt x="384" y="602"/>
                    <a:pt x="382" y="602"/>
                  </a:cubicBezTo>
                  <a:cubicBezTo>
                    <a:pt x="380" y="602"/>
                    <a:pt x="378" y="602"/>
                    <a:pt x="377" y="602"/>
                  </a:cubicBezTo>
                  <a:cubicBezTo>
                    <a:pt x="376" y="602"/>
                    <a:pt x="376" y="602"/>
                    <a:pt x="375" y="602"/>
                  </a:cubicBezTo>
                  <a:cubicBezTo>
                    <a:pt x="374" y="602"/>
                    <a:pt x="374" y="602"/>
                    <a:pt x="374" y="602"/>
                  </a:cubicBezTo>
                  <a:cubicBezTo>
                    <a:pt x="369" y="602"/>
                    <a:pt x="365" y="603"/>
                    <a:pt x="362" y="608"/>
                  </a:cubicBezTo>
                  <a:cubicBezTo>
                    <a:pt x="360" y="610"/>
                    <a:pt x="360" y="611"/>
                    <a:pt x="361" y="612"/>
                  </a:cubicBezTo>
                  <a:cubicBezTo>
                    <a:pt x="361" y="614"/>
                    <a:pt x="362" y="615"/>
                    <a:pt x="360" y="617"/>
                  </a:cubicBezTo>
                  <a:cubicBezTo>
                    <a:pt x="358" y="618"/>
                    <a:pt x="354" y="619"/>
                    <a:pt x="352" y="619"/>
                  </a:cubicBezTo>
                  <a:cubicBezTo>
                    <a:pt x="350" y="619"/>
                    <a:pt x="349" y="619"/>
                    <a:pt x="347" y="619"/>
                  </a:cubicBezTo>
                  <a:cubicBezTo>
                    <a:pt x="346" y="618"/>
                    <a:pt x="344" y="618"/>
                    <a:pt x="343" y="618"/>
                  </a:cubicBezTo>
                  <a:cubicBezTo>
                    <a:pt x="338" y="618"/>
                    <a:pt x="338" y="620"/>
                    <a:pt x="337" y="626"/>
                  </a:cubicBezTo>
                  <a:cubicBezTo>
                    <a:pt x="337" y="628"/>
                    <a:pt x="337" y="628"/>
                    <a:pt x="337" y="628"/>
                  </a:cubicBezTo>
                  <a:cubicBezTo>
                    <a:pt x="337" y="628"/>
                    <a:pt x="338" y="628"/>
                    <a:pt x="338" y="627"/>
                  </a:cubicBezTo>
                  <a:cubicBezTo>
                    <a:pt x="340" y="625"/>
                    <a:pt x="340" y="625"/>
                    <a:pt x="340" y="625"/>
                  </a:cubicBezTo>
                  <a:cubicBezTo>
                    <a:pt x="340" y="633"/>
                    <a:pt x="340" y="633"/>
                    <a:pt x="340" y="633"/>
                  </a:cubicBezTo>
                  <a:cubicBezTo>
                    <a:pt x="339" y="633"/>
                    <a:pt x="339" y="633"/>
                    <a:pt x="339" y="633"/>
                  </a:cubicBezTo>
                  <a:cubicBezTo>
                    <a:pt x="339" y="633"/>
                    <a:pt x="336" y="632"/>
                    <a:pt x="331" y="632"/>
                  </a:cubicBezTo>
                  <a:cubicBezTo>
                    <a:pt x="331" y="632"/>
                    <a:pt x="330" y="631"/>
                    <a:pt x="330" y="631"/>
                  </a:cubicBezTo>
                  <a:cubicBezTo>
                    <a:pt x="327" y="631"/>
                    <a:pt x="325" y="634"/>
                    <a:pt x="322" y="638"/>
                  </a:cubicBezTo>
                  <a:cubicBezTo>
                    <a:pt x="322" y="639"/>
                    <a:pt x="322" y="639"/>
                    <a:pt x="322" y="639"/>
                  </a:cubicBezTo>
                  <a:cubicBezTo>
                    <a:pt x="320" y="641"/>
                    <a:pt x="319" y="643"/>
                    <a:pt x="317" y="643"/>
                  </a:cubicBezTo>
                  <a:cubicBezTo>
                    <a:pt x="316" y="643"/>
                    <a:pt x="315" y="642"/>
                    <a:pt x="314" y="642"/>
                  </a:cubicBezTo>
                  <a:cubicBezTo>
                    <a:pt x="313" y="641"/>
                    <a:pt x="313" y="641"/>
                    <a:pt x="313" y="641"/>
                  </a:cubicBezTo>
                  <a:cubicBezTo>
                    <a:pt x="311" y="640"/>
                    <a:pt x="311" y="639"/>
                    <a:pt x="311" y="639"/>
                  </a:cubicBezTo>
                  <a:cubicBezTo>
                    <a:pt x="310" y="637"/>
                    <a:pt x="311" y="636"/>
                    <a:pt x="312" y="635"/>
                  </a:cubicBezTo>
                  <a:cubicBezTo>
                    <a:pt x="310" y="636"/>
                    <a:pt x="308" y="636"/>
                    <a:pt x="306" y="637"/>
                  </a:cubicBezTo>
                  <a:cubicBezTo>
                    <a:pt x="300" y="639"/>
                    <a:pt x="293" y="642"/>
                    <a:pt x="287" y="642"/>
                  </a:cubicBezTo>
                  <a:cubicBezTo>
                    <a:pt x="287" y="642"/>
                    <a:pt x="286" y="642"/>
                    <a:pt x="286" y="642"/>
                  </a:cubicBezTo>
                  <a:cubicBezTo>
                    <a:pt x="278" y="642"/>
                    <a:pt x="277" y="638"/>
                    <a:pt x="277" y="635"/>
                  </a:cubicBezTo>
                  <a:cubicBezTo>
                    <a:pt x="277" y="634"/>
                    <a:pt x="277" y="634"/>
                    <a:pt x="277" y="634"/>
                  </a:cubicBezTo>
                  <a:cubicBezTo>
                    <a:pt x="276" y="632"/>
                    <a:pt x="273" y="626"/>
                    <a:pt x="270" y="626"/>
                  </a:cubicBezTo>
                  <a:cubicBezTo>
                    <a:pt x="266" y="626"/>
                    <a:pt x="266" y="626"/>
                    <a:pt x="266" y="626"/>
                  </a:cubicBezTo>
                  <a:cubicBezTo>
                    <a:pt x="263" y="626"/>
                    <a:pt x="261" y="626"/>
                    <a:pt x="261" y="624"/>
                  </a:cubicBezTo>
                  <a:cubicBezTo>
                    <a:pt x="260" y="623"/>
                    <a:pt x="262" y="622"/>
                    <a:pt x="263" y="621"/>
                  </a:cubicBezTo>
                  <a:cubicBezTo>
                    <a:pt x="265" y="620"/>
                    <a:pt x="265" y="619"/>
                    <a:pt x="265" y="618"/>
                  </a:cubicBezTo>
                  <a:cubicBezTo>
                    <a:pt x="264" y="616"/>
                    <a:pt x="263" y="615"/>
                    <a:pt x="261" y="615"/>
                  </a:cubicBezTo>
                  <a:cubicBezTo>
                    <a:pt x="260" y="615"/>
                    <a:pt x="259" y="616"/>
                    <a:pt x="259" y="616"/>
                  </a:cubicBezTo>
                  <a:cubicBezTo>
                    <a:pt x="256" y="618"/>
                    <a:pt x="253" y="618"/>
                    <a:pt x="251" y="618"/>
                  </a:cubicBezTo>
                  <a:cubicBezTo>
                    <a:pt x="250" y="618"/>
                    <a:pt x="248" y="618"/>
                    <a:pt x="246" y="617"/>
                  </a:cubicBezTo>
                  <a:cubicBezTo>
                    <a:pt x="245" y="616"/>
                    <a:pt x="242" y="615"/>
                    <a:pt x="239" y="614"/>
                  </a:cubicBezTo>
                  <a:cubicBezTo>
                    <a:pt x="237" y="613"/>
                    <a:pt x="234" y="612"/>
                    <a:pt x="233" y="611"/>
                  </a:cubicBezTo>
                  <a:cubicBezTo>
                    <a:pt x="231" y="610"/>
                    <a:pt x="229" y="609"/>
                    <a:pt x="228" y="609"/>
                  </a:cubicBezTo>
                  <a:cubicBezTo>
                    <a:pt x="226" y="609"/>
                    <a:pt x="225" y="610"/>
                    <a:pt x="224" y="611"/>
                  </a:cubicBezTo>
                  <a:cubicBezTo>
                    <a:pt x="223" y="615"/>
                    <a:pt x="217" y="616"/>
                    <a:pt x="214" y="616"/>
                  </a:cubicBezTo>
                  <a:cubicBezTo>
                    <a:pt x="213" y="616"/>
                    <a:pt x="211" y="616"/>
                    <a:pt x="210" y="616"/>
                  </a:cubicBezTo>
                  <a:cubicBezTo>
                    <a:pt x="208" y="615"/>
                    <a:pt x="207" y="613"/>
                    <a:pt x="206" y="611"/>
                  </a:cubicBezTo>
                  <a:cubicBezTo>
                    <a:pt x="206" y="613"/>
                    <a:pt x="205" y="615"/>
                    <a:pt x="205" y="617"/>
                  </a:cubicBezTo>
                  <a:cubicBezTo>
                    <a:pt x="203" y="621"/>
                    <a:pt x="205" y="622"/>
                    <a:pt x="207" y="624"/>
                  </a:cubicBezTo>
                  <a:cubicBezTo>
                    <a:pt x="208" y="624"/>
                    <a:pt x="209" y="625"/>
                    <a:pt x="209" y="627"/>
                  </a:cubicBezTo>
                  <a:cubicBezTo>
                    <a:pt x="210" y="630"/>
                    <a:pt x="210" y="635"/>
                    <a:pt x="208" y="638"/>
                  </a:cubicBezTo>
                  <a:cubicBezTo>
                    <a:pt x="207" y="639"/>
                    <a:pt x="207" y="641"/>
                    <a:pt x="206" y="642"/>
                  </a:cubicBezTo>
                  <a:cubicBezTo>
                    <a:pt x="205" y="644"/>
                    <a:pt x="204" y="647"/>
                    <a:pt x="202" y="648"/>
                  </a:cubicBezTo>
                  <a:cubicBezTo>
                    <a:pt x="200" y="648"/>
                    <a:pt x="194" y="653"/>
                    <a:pt x="191" y="660"/>
                  </a:cubicBezTo>
                  <a:cubicBezTo>
                    <a:pt x="189" y="666"/>
                    <a:pt x="180" y="669"/>
                    <a:pt x="174" y="670"/>
                  </a:cubicBezTo>
                  <a:cubicBezTo>
                    <a:pt x="173" y="671"/>
                    <a:pt x="173" y="671"/>
                    <a:pt x="173" y="671"/>
                  </a:cubicBezTo>
                  <a:cubicBezTo>
                    <a:pt x="172" y="671"/>
                    <a:pt x="171" y="671"/>
                    <a:pt x="171" y="671"/>
                  </a:cubicBezTo>
                  <a:close/>
                </a:path>
              </a:pathLst>
            </a:custGeom>
            <a:solidFill>
              <a:schemeClr val="accent5">
                <a:lumMod val="75000"/>
              </a:schemeClr>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2" name="Freeform 12"/>
            <p:cNvSpPr>
              <a:spLocks noEditPoints="1"/>
            </p:cNvSpPr>
            <p:nvPr/>
          </p:nvSpPr>
          <p:spPr bwMode="auto">
            <a:xfrm>
              <a:off x="8589963" y="3689350"/>
              <a:ext cx="2486025" cy="2527300"/>
            </a:xfrm>
            <a:custGeom>
              <a:avLst/>
              <a:gdLst>
                <a:gd name="T0" fmla="*/ 227 w 661"/>
                <a:gd name="T1" fmla="*/ 69 h 673"/>
                <a:gd name="T2" fmla="*/ 271 w 661"/>
                <a:gd name="T3" fmla="*/ 40 h 673"/>
                <a:gd name="T4" fmla="*/ 310 w 661"/>
                <a:gd name="T5" fmla="*/ 6 h 673"/>
                <a:gd name="T6" fmla="*/ 387 w 661"/>
                <a:gd name="T7" fmla="*/ 24 h 673"/>
                <a:gd name="T8" fmla="*/ 468 w 661"/>
                <a:gd name="T9" fmla="*/ 120 h 673"/>
                <a:gd name="T10" fmla="*/ 540 w 661"/>
                <a:gd name="T11" fmla="*/ 244 h 673"/>
                <a:gd name="T12" fmla="*/ 644 w 661"/>
                <a:gd name="T13" fmla="*/ 324 h 673"/>
                <a:gd name="T14" fmla="*/ 606 w 661"/>
                <a:gd name="T15" fmla="*/ 415 h 673"/>
                <a:gd name="T16" fmla="*/ 546 w 661"/>
                <a:gd name="T17" fmla="*/ 570 h 673"/>
                <a:gd name="T18" fmla="*/ 497 w 661"/>
                <a:gd name="T19" fmla="*/ 586 h 673"/>
                <a:gd name="T20" fmla="*/ 419 w 661"/>
                <a:gd name="T21" fmla="*/ 593 h 673"/>
                <a:gd name="T22" fmla="*/ 318 w 661"/>
                <a:gd name="T23" fmla="*/ 643 h 673"/>
                <a:gd name="T24" fmla="*/ 215 w 661"/>
                <a:gd name="T25" fmla="*/ 616 h 673"/>
                <a:gd name="T26" fmla="*/ 157 w 661"/>
                <a:gd name="T27" fmla="*/ 651 h 673"/>
                <a:gd name="T28" fmla="*/ 90 w 661"/>
                <a:gd name="T29" fmla="*/ 607 h 673"/>
                <a:gd name="T30" fmla="*/ 151 w 661"/>
                <a:gd name="T31" fmla="*/ 478 h 673"/>
                <a:gd name="T32" fmla="*/ 174 w 661"/>
                <a:gd name="T33" fmla="*/ 386 h 673"/>
                <a:gd name="T34" fmla="*/ 171 w 661"/>
                <a:gd name="T35" fmla="*/ 292 h 673"/>
                <a:gd name="T36" fmla="*/ 123 w 661"/>
                <a:gd name="T37" fmla="*/ 199 h 673"/>
                <a:gd name="T38" fmla="*/ 76 w 661"/>
                <a:gd name="T39" fmla="*/ 164 h 673"/>
                <a:gd name="T40" fmla="*/ 40 w 661"/>
                <a:gd name="T41" fmla="*/ 194 h 673"/>
                <a:gd name="T42" fmla="*/ 8 w 661"/>
                <a:gd name="T43" fmla="*/ 108 h 673"/>
                <a:gd name="T44" fmla="*/ 71 w 661"/>
                <a:gd name="T45" fmla="*/ 76 h 673"/>
                <a:gd name="T46" fmla="*/ 146 w 661"/>
                <a:gd name="T47" fmla="*/ 7 h 673"/>
                <a:gd name="T48" fmla="*/ 143 w 661"/>
                <a:gd name="T49" fmla="*/ 4 h 673"/>
                <a:gd name="T50" fmla="*/ 96 w 661"/>
                <a:gd name="T51" fmla="*/ 56 h 673"/>
                <a:gd name="T52" fmla="*/ 63 w 661"/>
                <a:gd name="T53" fmla="*/ 95 h 673"/>
                <a:gd name="T54" fmla="*/ 7 w 661"/>
                <a:gd name="T55" fmla="*/ 118 h 673"/>
                <a:gd name="T56" fmla="*/ 16 w 661"/>
                <a:gd name="T57" fmla="*/ 201 h 673"/>
                <a:gd name="T58" fmla="*/ 59 w 661"/>
                <a:gd name="T59" fmla="*/ 171 h 673"/>
                <a:gd name="T60" fmla="*/ 76 w 661"/>
                <a:gd name="T61" fmla="*/ 166 h 673"/>
                <a:gd name="T62" fmla="*/ 110 w 661"/>
                <a:gd name="T63" fmla="*/ 173 h 673"/>
                <a:gd name="T64" fmla="*/ 148 w 661"/>
                <a:gd name="T65" fmla="*/ 211 h 673"/>
                <a:gd name="T66" fmla="*/ 171 w 661"/>
                <a:gd name="T67" fmla="*/ 305 h 673"/>
                <a:gd name="T68" fmla="*/ 191 w 661"/>
                <a:gd name="T69" fmla="*/ 384 h 673"/>
                <a:gd name="T70" fmla="*/ 155 w 661"/>
                <a:gd name="T71" fmla="*/ 423 h 673"/>
                <a:gd name="T72" fmla="*/ 154 w 661"/>
                <a:gd name="T73" fmla="*/ 561 h 673"/>
                <a:gd name="T74" fmla="*/ 92 w 661"/>
                <a:gd name="T75" fmla="*/ 614 h 673"/>
                <a:gd name="T76" fmla="*/ 138 w 661"/>
                <a:gd name="T77" fmla="*/ 621 h 673"/>
                <a:gd name="T78" fmla="*/ 172 w 661"/>
                <a:gd name="T79" fmla="*/ 673 h 673"/>
                <a:gd name="T80" fmla="*/ 240 w 661"/>
                <a:gd name="T81" fmla="*/ 615 h 673"/>
                <a:gd name="T82" fmla="*/ 311 w 661"/>
                <a:gd name="T83" fmla="*/ 638 h 673"/>
                <a:gd name="T84" fmla="*/ 344 w 661"/>
                <a:gd name="T85" fmla="*/ 620 h 673"/>
                <a:gd name="T86" fmla="*/ 439 w 661"/>
                <a:gd name="T87" fmla="*/ 597 h 673"/>
                <a:gd name="T88" fmla="*/ 486 w 661"/>
                <a:gd name="T89" fmla="*/ 589 h 673"/>
                <a:gd name="T90" fmla="*/ 540 w 661"/>
                <a:gd name="T91" fmla="*/ 611 h 673"/>
                <a:gd name="T92" fmla="*/ 545 w 661"/>
                <a:gd name="T93" fmla="*/ 565 h 673"/>
                <a:gd name="T94" fmla="*/ 536 w 661"/>
                <a:gd name="T95" fmla="*/ 469 h 673"/>
                <a:gd name="T96" fmla="*/ 611 w 661"/>
                <a:gd name="T97" fmla="*/ 392 h 673"/>
                <a:gd name="T98" fmla="*/ 658 w 661"/>
                <a:gd name="T99" fmla="*/ 362 h 673"/>
                <a:gd name="T100" fmla="*/ 609 w 661"/>
                <a:gd name="T101" fmla="*/ 311 h 673"/>
                <a:gd name="T102" fmla="*/ 509 w 661"/>
                <a:gd name="T103" fmla="*/ 233 h 673"/>
                <a:gd name="T104" fmla="*/ 464 w 661"/>
                <a:gd name="T105" fmla="*/ 143 h 673"/>
                <a:gd name="T106" fmla="*/ 426 w 661"/>
                <a:gd name="T107" fmla="*/ 75 h 673"/>
                <a:gd name="T108" fmla="*/ 386 w 661"/>
                <a:gd name="T109" fmla="*/ 21 h 673"/>
                <a:gd name="T110" fmla="*/ 325 w 661"/>
                <a:gd name="T111" fmla="*/ 20 h 673"/>
                <a:gd name="T112" fmla="*/ 299 w 661"/>
                <a:gd name="T113" fmla="*/ 54 h 673"/>
                <a:gd name="T114" fmla="*/ 272 w 661"/>
                <a:gd name="T115" fmla="*/ 39 h 673"/>
                <a:gd name="T116" fmla="*/ 244 w 661"/>
                <a:gd name="T117" fmla="*/ 61 h 673"/>
                <a:gd name="T118" fmla="*/ 215 w 661"/>
                <a:gd name="T119" fmla="*/ 50 h 673"/>
                <a:gd name="T120" fmla="*/ 174 w 661"/>
                <a:gd name="T121" fmla="*/ 12 h 6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61" h="673">
                  <a:moveTo>
                    <a:pt x="160" y="1"/>
                  </a:moveTo>
                  <a:cubicBezTo>
                    <a:pt x="161" y="1"/>
                    <a:pt x="162" y="2"/>
                    <a:pt x="163" y="3"/>
                  </a:cubicBezTo>
                  <a:cubicBezTo>
                    <a:pt x="166" y="7"/>
                    <a:pt x="169" y="13"/>
                    <a:pt x="173" y="14"/>
                  </a:cubicBezTo>
                  <a:cubicBezTo>
                    <a:pt x="178" y="14"/>
                    <a:pt x="176" y="17"/>
                    <a:pt x="180" y="21"/>
                  </a:cubicBezTo>
                  <a:cubicBezTo>
                    <a:pt x="183" y="25"/>
                    <a:pt x="184" y="26"/>
                    <a:pt x="186" y="30"/>
                  </a:cubicBezTo>
                  <a:cubicBezTo>
                    <a:pt x="188" y="33"/>
                    <a:pt x="189" y="35"/>
                    <a:pt x="191" y="35"/>
                  </a:cubicBezTo>
                  <a:cubicBezTo>
                    <a:pt x="191" y="35"/>
                    <a:pt x="192" y="35"/>
                    <a:pt x="192" y="35"/>
                  </a:cubicBezTo>
                  <a:cubicBezTo>
                    <a:pt x="192" y="35"/>
                    <a:pt x="193" y="35"/>
                    <a:pt x="193" y="35"/>
                  </a:cubicBezTo>
                  <a:cubicBezTo>
                    <a:pt x="196" y="35"/>
                    <a:pt x="196" y="38"/>
                    <a:pt x="198" y="40"/>
                  </a:cubicBezTo>
                  <a:cubicBezTo>
                    <a:pt x="200" y="41"/>
                    <a:pt x="203" y="42"/>
                    <a:pt x="205" y="42"/>
                  </a:cubicBezTo>
                  <a:cubicBezTo>
                    <a:pt x="207" y="42"/>
                    <a:pt x="208" y="42"/>
                    <a:pt x="208" y="42"/>
                  </a:cubicBezTo>
                  <a:cubicBezTo>
                    <a:pt x="208" y="42"/>
                    <a:pt x="212" y="42"/>
                    <a:pt x="212" y="46"/>
                  </a:cubicBezTo>
                  <a:cubicBezTo>
                    <a:pt x="212" y="51"/>
                    <a:pt x="214" y="52"/>
                    <a:pt x="214" y="56"/>
                  </a:cubicBezTo>
                  <a:cubicBezTo>
                    <a:pt x="213" y="60"/>
                    <a:pt x="212" y="65"/>
                    <a:pt x="217" y="67"/>
                  </a:cubicBezTo>
                  <a:cubicBezTo>
                    <a:pt x="221" y="68"/>
                    <a:pt x="225" y="69"/>
                    <a:pt x="225" y="69"/>
                  </a:cubicBezTo>
                  <a:cubicBezTo>
                    <a:pt x="225" y="69"/>
                    <a:pt x="226" y="69"/>
                    <a:pt x="227" y="69"/>
                  </a:cubicBezTo>
                  <a:cubicBezTo>
                    <a:pt x="229" y="69"/>
                    <a:pt x="231" y="68"/>
                    <a:pt x="231" y="64"/>
                  </a:cubicBezTo>
                  <a:cubicBezTo>
                    <a:pt x="231" y="64"/>
                    <a:pt x="233" y="66"/>
                    <a:pt x="236" y="66"/>
                  </a:cubicBezTo>
                  <a:cubicBezTo>
                    <a:pt x="237" y="66"/>
                    <a:pt x="238" y="65"/>
                    <a:pt x="238" y="65"/>
                  </a:cubicBezTo>
                  <a:cubicBezTo>
                    <a:pt x="239" y="64"/>
                    <a:pt x="240" y="63"/>
                    <a:pt x="240" y="63"/>
                  </a:cubicBezTo>
                  <a:cubicBezTo>
                    <a:pt x="241" y="63"/>
                    <a:pt x="241" y="64"/>
                    <a:pt x="243" y="64"/>
                  </a:cubicBezTo>
                  <a:cubicBezTo>
                    <a:pt x="246" y="64"/>
                    <a:pt x="249" y="59"/>
                    <a:pt x="244" y="56"/>
                  </a:cubicBezTo>
                  <a:cubicBezTo>
                    <a:pt x="239" y="53"/>
                    <a:pt x="233" y="53"/>
                    <a:pt x="231" y="49"/>
                  </a:cubicBezTo>
                  <a:cubicBezTo>
                    <a:pt x="230" y="44"/>
                    <a:pt x="228" y="42"/>
                    <a:pt x="233" y="39"/>
                  </a:cubicBezTo>
                  <a:cubicBezTo>
                    <a:pt x="238" y="35"/>
                    <a:pt x="239" y="35"/>
                    <a:pt x="243" y="33"/>
                  </a:cubicBezTo>
                  <a:cubicBezTo>
                    <a:pt x="244" y="33"/>
                    <a:pt x="246" y="33"/>
                    <a:pt x="247" y="33"/>
                  </a:cubicBezTo>
                  <a:cubicBezTo>
                    <a:pt x="249" y="33"/>
                    <a:pt x="250" y="33"/>
                    <a:pt x="252" y="33"/>
                  </a:cubicBezTo>
                  <a:cubicBezTo>
                    <a:pt x="255" y="33"/>
                    <a:pt x="260" y="34"/>
                    <a:pt x="261" y="37"/>
                  </a:cubicBezTo>
                  <a:cubicBezTo>
                    <a:pt x="262" y="39"/>
                    <a:pt x="264" y="40"/>
                    <a:pt x="265" y="40"/>
                  </a:cubicBezTo>
                  <a:cubicBezTo>
                    <a:pt x="265" y="40"/>
                    <a:pt x="265" y="40"/>
                    <a:pt x="265" y="39"/>
                  </a:cubicBezTo>
                  <a:cubicBezTo>
                    <a:pt x="265" y="38"/>
                    <a:pt x="266" y="38"/>
                    <a:pt x="266" y="38"/>
                  </a:cubicBezTo>
                  <a:cubicBezTo>
                    <a:pt x="267" y="38"/>
                    <a:pt x="269" y="39"/>
                    <a:pt x="271" y="40"/>
                  </a:cubicBezTo>
                  <a:cubicBezTo>
                    <a:pt x="271" y="40"/>
                    <a:pt x="272" y="41"/>
                    <a:pt x="272" y="41"/>
                  </a:cubicBezTo>
                  <a:cubicBezTo>
                    <a:pt x="275" y="41"/>
                    <a:pt x="279" y="38"/>
                    <a:pt x="279" y="38"/>
                  </a:cubicBezTo>
                  <a:cubicBezTo>
                    <a:pt x="279" y="38"/>
                    <a:pt x="279" y="38"/>
                    <a:pt x="280" y="38"/>
                  </a:cubicBezTo>
                  <a:cubicBezTo>
                    <a:pt x="281" y="38"/>
                    <a:pt x="283" y="38"/>
                    <a:pt x="284" y="40"/>
                  </a:cubicBezTo>
                  <a:cubicBezTo>
                    <a:pt x="286" y="42"/>
                    <a:pt x="285" y="47"/>
                    <a:pt x="285" y="47"/>
                  </a:cubicBezTo>
                  <a:cubicBezTo>
                    <a:pt x="285" y="47"/>
                    <a:pt x="283" y="51"/>
                    <a:pt x="286" y="53"/>
                  </a:cubicBezTo>
                  <a:cubicBezTo>
                    <a:pt x="287" y="54"/>
                    <a:pt x="289" y="56"/>
                    <a:pt x="291" y="56"/>
                  </a:cubicBezTo>
                  <a:cubicBezTo>
                    <a:pt x="291" y="56"/>
                    <a:pt x="292" y="55"/>
                    <a:pt x="293" y="55"/>
                  </a:cubicBezTo>
                  <a:cubicBezTo>
                    <a:pt x="293" y="54"/>
                    <a:pt x="294" y="54"/>
                    <a:pt x="294" y="54"/>
                  </a:cubicBezTo>
                  <a:cubicBezTo>
                    <a:pt x="295" y="54"/>
                    <a:pt x="296" y="56"/>
                    <a:pt x="297" y="56"/>
                  </a:cubicBezTo>
                  <a:cubicBezTo>
                    <a:pt x="298" y="56"/>
                    <a:pt x="299" y="56"/>
                    <a:pt x="299" y="56"/>
                  </a:cubicBezTo>
                  <a:cubicBezTo>
                    <a:pt x="301" y="56"/>
                    <a:pt x="303" y="55"/>
                    <a:pt x="302" y="49"/>
                  </a:cubicBezTo>
                  <a:cubicBezTo>
                    <a:pt x="302" y="40"/>
                    <a:pt x="304" y="34"/>
                    <a:pt x="301" y="29"/>
                  </a:cubicBezTo>
                  <a:cubicBezTo>
                    <a:pt x="298" y="24"/>
                    <a:pt x="297" y="16"/>
                    <a:pt x="297" y="16"/>
                  </a:cubicBezTo>
                  <a:cubicBezTo>
                    <a:pt x="297" y="16"/>
                    <a:pt x="300" y="14"/>
                    <a:pt x="304" y="12"/>
                  </a:cubicBezTo>
                  <a:cubicBezTo>
                    <a:pt x="307" y="10"/>
                    <a:pt x="309" y="8"/>
                    <a:pt x="310" y="6"/>
                  </a:cubicBezTo>
                  <a:cubicBezTo>
                    <a:pt x="310" y="5"/>
                    <a:pt x="312" y="5"/>
                    <a:pt x="314" y="5"/>
                  </a:cubicBezTo>
                  <a:cubicBezTo>
                    <a:pt x="315" y="5"/>
                    <a:pt x="316" y="5"/>
                    <a:pt x="318" y="5"/>
                  </a:cubicBezTo>
                  <a:cubicBezTo>
                    <a:pt x="321" y="5"/>
                    <a:pt x="321" y="11"/>
                    <a:pt x="320" y="13"/>
                  </a:cubicBezTo>
                  <a:cubicBezTo>
                    <a:pt x="320" y="15"/>
                    <a:pt x="321" y="21"/>
                    <a:pt x="325" y="21"/>
                  </a:cubicBezTo>
                  <a:cubicBezTo>
                    <a:pt x="328" y="22"/>
                    <a:pt x="329" y="24"/>
                    <a:pt x="329" y="27"/>
                  </a:cubicBezTo>
                  <a:cubicBezTo>
                    <a:pt x="330" y="29"/>
                    <a:pt x="332" y="33"/>
                    <a:pt x="334" y="33"/>
                  </a:cubicBezTo>
                  <a:cubicBezTo>
                    <a:pt x="335" y="33"/>
                    <a:pt x="336" y="33"/>
                    <a:pt x="336" y="33"/>
                  </a:cubicBezTo>
                  <a:cubicBezTo>
                    <a:pt x="339" y="30"/>
                    <a:pt x="340" y="27"/>
                    <a:pt x="342" y="27"/>
                  </a:cubicBezTo>
                  <a:cubicBezTo>
                    <a:pt x="343" y="27"/>
                    <a:pt x="343" y="27"/>
                    <a:pt x="343" y="27"/>
                  </a:cubicBezTo>
                  <a:cubicBezTo>
                    <a:pt x="346" y="28"/>
                    <a:pt x="346" y="30"/>
                    <a:pt x="349" y="30"/>
                  </a:cubicBezTo>
                  <a:cubicBezTo>
                    <a:pt x="349" y="30"/>
                    <a:pt x="350" y="30"/>
                    <a:pt x="351" y="30"/>
                  </a:cubicBezTo>
                  <a:cubicBezTo>
                    <a:pt x="355" y="28"/>
                    <a:pt x="362" y="25"/>
                    <a:pt x="366" y="25"/>
                  </a:cubicBezTo>
                  <a:cubicBezTo>
                    <a:pt x="371" y="25"/>
                    <a:pt x="366" y="27"/>
                    <a:pt x="372" y="27"/>
                  </a:cubicBezTo>
                  <a:cubicBezTo>
                    <a:pt x="377" y="27"/>
                    <a:pt x="378" y="27"/>
                    <a:pt x="382" y="25"/>
                  </a:cubicBezTo>
                  <a:cubicBezTo>
                    <a:pt x="383" y="24"/>
                    <a:pt x="385" y="23"/>
                    <a:pt x="386" y="23"/>
                  </a:cubicBezTo>
                  <a:cubicBezTo>
                    <a:pt x="386" y="23"/>
                    <a:pt x="387" y="24"/>
                    <a:pt x="387" y="24"/>
                  </a:cubicBezTo>
                  <a:cubicBezTo>
                    <a:pt x="387" y="24"/>
                    <a:pt x="386" y="23"/>
                    <a:pt x="386" y="23"/>
                  </a:cubicBezTo>
                  <a:cubicBezTo>
                    <a:pt x="386" y="23"/>
                    <a:pt x="386" y="23"/>
                    <a:pt x="387" y="23"/>
                  </a:cubicBezTo>
                  <a:cubicBezTo>
                    <a:pt x="388" y="23"/>
                    <a:pt x="389" y="24"/>
                    <a:pt x="390" y="25"/>
                  </a:cubicBezTo>
                  <a:cubicBezTo>
                    <a:pt x="391" y="27"/>
                    <a:pt x="391" y="35"/>
                    <a:pt x="394" y="37"/>
                  </a:cubicBezTo>
                  <a:cubicBezTo>
                    <a:pt x="398" y="38"/>
                    <a:pt x="401" y="40"/>
                    <a:pt x="404" y="40"/>
                  </a:cubicBezTo>
                  <a:cubicBezTo>
                    <a:pt x="406" y="40"/>
                    <a:pt x="410" y="42"/>
                    <a:pt x="413" y="43"/>
                  </a:cubicBezTo>
                  <a:cubicBezTo>
                    <a:pt x="414" y="45"/>
                    <a:pt x="417" y="50"/>
                    <a:pt x="413" y="52"/>
                  </a:cubicBezTo>
                  <a:cubicBezTo>
                    <a:pt x="409" y="54"/>
                    <a:pt x="410" y="59"/>
                    <a:pt x="414" y="60"/>
                  </a:cubicBezTo>
                  <a:cubicBezTo>
                    <a:pt x="418" y="62"/>
                    <a:pt x="418" y="64"/>
                    <a:pt x="423" y="65"/>
                  </a:cubicBezTo>
                  <a:cubicBezTo>
                    <a:pt x="428" y="65"/>
                    <a:pt x="427" y="72"/>
                    <a:pt x="425" y="74"/>
                  </a:cubicBezTo>
                  <a:cubicBezTo>
                    <a:pt x="423" y="76"/>
                    <a:pt x="422" y="82"/>
                    <a:pt x="425" y="84"/>
                  </a:cubicBezTo>
                  <a:cubicBezTo>
                    <a:pt x="428" y="86"/>
                    <a:pt x="431" y="86"/>
                    <a:pt x="433" y="91"/>
                  </a:cubicBezTo>
                  <a:cubicBezTo>
                    <a:pt x="435" y="96"/>
                    <a:pt x="440" y="96"/>
                    <a:pt x="446" y="100"/>
                  </a:cubicBezTo>
                  <a:cubicBezTo>
                    <a:pt x="451" y="104"/>
                    <a:pt x="452" y="106"/>
                    <a:pt x="457" y="106"/>
                  </a:cubicBezTo>
                  <a:cubicBezTo>
                    <a:pt x="462" y="107"/>
                    <a:pt x="466" y="111"/>
                    <a:pt x="463" y="113"/>
                  </a:cubicBezTo>
                  <a:cubicBezTo>
                    <a:pt x="460" y="116"/>
                    <a:pt x="462" y="118"/>
                    <a:pt x="468" y="120"/>
                  </a:cubicBezTo>
                  <a:cubicBezTo>
                    <a:pt x="474" y="122"/>
                    <a:pt x="472" y="126"/>
                    <a:pt x="469" y="130"/>
                  </a:cubicBezTo>
                  <a:cubicBezTo>
                    <a:pt x="465" y="134"/>
                    <a:pt x="465" y="136"/>
                    <a:pt x="462" y="142"/>
                  </a:cubicBezTo>
                  <a:cubicBezTo>
                    <a:pt x="460" y="148"/>
                    <a:pt x="465" y="148"/>
                    <a:pt x="465" y="148"/>
                  </a:cubicBezTo>
                  <a:cubicBezTo>
                    <a:pt x="465" y="148"/>
                    <a:pt x="460" y="150"/>
                    <a:pt x="457" y="154"/>
                  </a:cubicBezTo>
                  <a:cubicBezTo>
                    <a:pt x="454" y="157"/>
                    <a:pt x="456" y="159"/>
                    <a:pt x="458" y="162"/>
                  </a:cubicBezTo>
                  <a:cubicBezTo>
                    <a:pt x="460" y="165"/>
                    <a:pt x="466" y="167"/>
                    <a:pt x="469" y="168"/>
                  </a:cubicBezTo>
                  <a:cubicBezTo>
                    <a:pt x="472" y="168"/>
                    <a:pt x="471" y="173"/>
                    <a:pt x="470" y="177"/>
                  </a:cubicBezTo>
                  <a:cubicBezTo>
                    <a:pt x="469" y="180"/>
                    <a:pt x="474" y="180"/>
                    <a:pt x="476" y="182"/>
                  </a:cubicBezTo>
                  <a:cubicBezTo>
                    <a:pt x="477" y="184"/>
                    <a:pt x="482" y="199"/>
                    <a:pt x="482" y="199"/>
                  </a:cubicBezTo>
                  <a:cubicBezTo>
                    <a:pt x="482" y="199"/>
                    <a:pt x="488" y="200"/>
                    <a:pt x="488" y="205"/>
                  </a:cubicBezTo>
                  <a:cubicBezTo>
                    <a:pt x="489" y="209"/>
                    <a:pt x="487" y="221"/>
                    <a:pt x="492" y="221"/>
                  </a:cubicBezTo>
                  <a:cubicBezTo>
                    <a:pt x="498" y="221"/>
                    <a:pt x="505" y="228"/>
                    <a:pt x="507" y="233"/>
                  </a:cubicBezTo>
                  <a:cubicBezTo>
                    <a:pt x="508" y="236"/>
                    <a:pt x="510" y="237"/>
                    <a:pt x="512" y="237"/>
                  </a:cubicBezTo>
                  <a:cubicBezTo>
                    <a:pt x="515" y="237"/>
                    <a:pt x="518" y="236"/>
                    <a:pt x="522" y="235"/>
                  </a:cubicBezTo>
                  <a:cubicBezTo>
                    <a:pt x="523" y="235"/>
                    <a:pt x="524" y="235"/>
                    <a:pt x="525" y="235"/>
                  </a:cubicBezTo>
                  <a:cubicBezTo>
                    <a:pt x="532" y="235"/>
                    <a:pt x="537" y="241"/>
                    <a:pt x="540" y="244"/>
                  </a:cubicBezTo>
                  <a:cubicBezTo>
                    <a:pt x="544" y="248"/>
                    <a:pt x="547" y="251"/>
                    <a:pt x="549" y="254"/>
                  </a:cubicBezTo>
                  <a:cubicBezTo>
                    <a:pt x="551" y="257"/>
                    <a:pt x="551" y="260"/>
                    <a:pt x="554" y="262"/>
                  </a:cubicBezTo>
                  <a:cubicBezTo>
                    <a:pt x="558" y="265"/>
                    <a:pt x="563" y="269"/>
                    <a:pt x="563" y="272"/>
                  </a:cubicBezTo>
                  <a:cubicBezTo>
                    <a:pt x="564" y="276"/>
                    <a:pt x="568" y="279"/>
                    <a:pt x="568" y="279"/>
                  </a:cubicBezTo>
                  <a:cubicBezTo>
                    <a:pt x="568" y="279"/>
                    <a:pt x="579" y="279"/>
                    <a:pt x="582" y="280"/>
                  </a:cubicBezTo>
                  <a:cubicBezTo>
                    <a:pt x="586" y="281"/>
                    <a:pt x="595" y="291"/>
                    <a:pt x="596" y="294"/>
                  </a:cubicBezTo>
                  <a:cubicBezTo>
                    <a:pt x="598" y="298"/>
                    <a:pt x="593" y="305"/>
                    <a:pt x="596" y="306"/>
                  </a:cubicBezTo>
                  <a:cubicBezTo>
                    <a:pt x="598" y="306"/>
                    <a:pt x="602" y="308"/>
                    <a:pt x="607" y="312"/>
                  </a:cubicBezTo>
                  <a:cubicBezTo>
                    <a:pt x="608" y="313"/>
                    <a:pt x="609" y="313"/>
                    <a:pt x="609" y="313"/>
                  </a:cubicBezTo>
                  <a:cubicBezTo>
                    <a:pt x="612" y="313"/>
                    <a:pt x="611" y="308"/>
                    <a:pt x="614" y="308"/>
                  </a:cubicBezTo>
                  <a:cubicBezTo>
                    <a:pt x="614" y="308"/>
                    <a:pt x="615" y="308"/>
                    <a:pt x="615" y="308"/>
                  </a:cubicBezTo>
                  <a:cubicBezTo>
                    <a:pt x="620" y="309"/>
                    <a:pt x="625" y="311"/>
                    <a:pt x="627" y="315"/>
                  </a:cubicBezTo>
                  <a:cubicBezTo>
                    <a:pt x="629" y="320"/>
                    <a:pt x="631" y="323"/>
                    <a:pt x="635" y="324"/>
                  </a:cubicBezTo>
                  <a:cubicBezTo>
                    <a:pt x="636" y="324"/>
                    <a:pt x="636" y="324"/>
                    <a:pt x="637" y="324"/>
                  </a:cubicBezTo>
                  <a:cubicBezTo>
                    <a:pt x="639" y="324"/>
                    <a:pt x="641" y="323"/>
                    <a:pt x="642" y="323"/>
                  </a:cubicBezTo>
                  <a:cubicBezTo>
                    <a:pt x="643" y="323"/>
                    <a:pt x="643" y="323"/>
                    <a:pt x="644" y="324"/>
                  </a:cubicBezTo>
                  <a:cubicBezTo>
                    <a:pt x="644" y="326"/>
                    <a:pt x="648" y="331"/>
                    <a:pt x="650" y="334"/>
                  </a:cubicBezTo>
                  <a:cubicBezTo>
                    <a:pt x="652" y="337"/>
                    <a:pt x="653" y="339"/>
                    <a:pt x="655" y="343"/>
                  </a:cubicBezTo>
                  <a:cubicBezTo>
                    <a:pt x="657" y="347"/>
                    <a:pt x="655" y="350"/>
                    <a:pt x="655" y="356"/>
                  </a:cubicBezTo>
                  <a:cubicBezTo>
                    <a:pt x="654" y="362"/>
                    <a:pt x="655" y="361"/>
                    <a:pt x="658" y="365"/>
                  </a:cubicBezTo>
                  <a:cubicBezTo>
                    <a:pt x="660" y="368"/>
                    <a:pt x="657" y="373"/>
                    <a:pt x="655" y="380"/>
                  </a:cubicBezTo>
                  <a:cubicBezTo>
                    <a:pt x="654" y="387"/>
                    <a:pt x="652" y="385"/>
                    <a:pt x="649" y="389"/>
                  </a:cubicBezTo>
                  <a:cubicBezTo>
                    <a:pt x="646" y="393"/>
                    <a:pt x="647" y="396"/>
                    <a:pt x="644" y="398"/>
                  </a:cubicBezTo>
                  <a:cubicBezTo>
                    <a:pt x="644" y="399"/>
                    <a:pt x="644" y="399"/>
                    <a:pt x="643" y="399"/>
                  </a:cubicBezTo>
                  <a:cubicBezTo>
                    <a:pt x="641" y="399"/>
                    <a:pt x="638" y="394"/>
                    <a:pt x="635" y="392"/>
                  </a:cubicBezTo>
                  <a:cubicBezTo>
                    <a:pt x="632" y="390"/>
                    <a:pt x="628" y="390"/>
                    <a:pt x="622" y="388"/>
                  </a:cubicBezTo>
                  <a:cubicBezTo>
                    <a:pt x="618" y="386"/>
                    <a:pt x="618" y="384"/>
                    <a:pt x="617" y="384"/>
                  </a:cubicBezTo>
                  <a:cubicBezTo>
                    <a:pt x="616" y="384"/>
                    <a:pt x="616" y="384"/>
                    <a:pt x="615" y="385"/>
                  </a:cubicBezTo>
                  <a:cubicBezTo>
                    <a:pt x="612" y="388"/>
                    <a:pt x="614" y="388"/>
                    <a:pt x="610" y="391"/>
                  </a:cubicBezTo>
                  <a:cubicBezTo>
                    <a:pt x="606" y="393"/>
                    <a:pt x="606" y="391"/>
                    <a:pt x="606" y="395"/>
                  </a:cubicBezTo>
                  <a:cubicBezTo>
                    <a:pt x="606" y="398"/>
                    <a:pt x="609" y="406"/>
                    <a:pt x="609" y="406"/>
                  </a:cubicBezTo>
                  <a:cubicBezTo>
                    <a:pt x="609" y="406"/>
                    <a:pt x="607" y="410"/>
                    <a:pt x="606" y="415"/>
                  </a:cubicBezTo>
                  <a:cubicBezTo>
                    <a:pt x="605" y="420"/>
                    <a:pt x="606" y="423"/>
                    <a:pt x="605" y="430"/>
                  </a:cubicBezTo>
                  <a:cubicBezTo>
                    <a:pt x="603" y="436"/>
                    <a:pt x="584" y="447"/>
                    <a:pt x="579" y="448"/>
                  </a:cubicBezTo>
                  <a:cubicBezTo>
                    <a:pt x="573" y="450"/>
                    <a:pt x="565" y="451"/>
                    <a:pt x="559" y="453"/>
                  </a:cubicBezTo>
                  <a:cubicBezTo>
                    <a:pt x="554" y="455"/>
                    <a:pt x="546" y="464"/>
                    <a:pt x="545" y="466"/>
                  </a:cubicBezTo>
                  <a:cubicBezTo>
                    <a:pt x="544" y="467"/>
                    <a:pt x="543" y="467"/>
                    <a:pt x="542" y="467"/>
                  </a:cubicBezTo>
                  <a:cubicBezTo>
                    <a:pt x="541" y="467"/>
                    <a:pt x="540" y="467"/>
                    <a:pt x="539" y="467"/>
                  </a:cubicBezTo>
                  <a:cubicBezTo>
                    <a:pt x="537" y="467"/>
                    <a:pt x="536" y="467"/>
                    <a:pt x="535" y="467"/>
                  </a:cubicBezTo>
                  <a:cubicBezTo>
                    <a:pt x="531" y="469"/>
                    <a:pt x="533" y="472"/>
                    <a:pt x="529" y="478"/>
                  </a:cubicBezTo>
                  <a:cubicBezTo>
                    <a:pt x="526" y="483"/>
                    <a:pt x="521" y="483"/>
                    <a:pt x="518" y="487"/>
                  </a:cubicBezTo>
                  <a:cubicBezTo>
                    <a:pt x="515" y="492"/>
                    <a:pt x="517" y="497"/>
                    <a:pt x="522" y="500"/>
                  </a:cubicBezTo>
                  <a:cubicBezTo>
                    <a:pt x="528" y="503"/>
                    <a:pt x="532" y="503"/>
                    <a:pt x="533" y="508"/>
                  </a:cubicBezTo>
                  <a:cubicBezTo>
                    <a:pt x="534" y="513"/>
                    <a:pt x="537" y="517"/>
                    <a:pt x="541" y="518"/>
                  </a:cubicBezTo>
                  <a:cubicBezTo>
                    <a:pt x="545" y="519"/>
                    <a:pt x="547" y="526"/>
                    <a:pt x="552" y="534"/>
                  </a:cubicBezTo>
                  <a:cubicBezTo>
                    <a:pt x="557" y="542"/>
                    <a:pt x="548" y="548"/>
                    <a:pt x="546" y="554"/>
                  </a:cubicBezTo>
                  <a:cubicBezTo>
                    <a:pt x="544" y="559"/>
                    <a:pt x="540" y="559"/>
                    <a:pt x="543" y="565"/>
                  </a:cubicBezTo>
                  <a:cubicBezTo>
                    <a:pt x="544" y="568"/>
                    <a:pt x="544" y="570"/>
                    <a:pt x="546" y="570"/>
                  </a:cubicBezTo>
                  <a:cubicBezTo>
                    <a:pt x="547" y="570"/>
                    <a:pt x="549" y="569"/>
                    <a:pt x="553" y="566"/>
                  </a:cubicBezTo>
                  <a:cubicBezTo>
                    <a:pt x="554" y="565"/>
                    <a:pt x="556" y="565"/>
                    <a:pt x="557" y="565"/>
                  </a:cubicBezTo>
                  <a:cubicBezTo>
                    <a:pt x="563" y="565"/>
                    <a:pt x="565" y="574"/>
                    <a:pt x="568" y="579"/>
                  </a:cubicBezTo>
                  <a:cubicBezTo>
                    <a:pt x="572" y="584"/>
                    <a:pt x="568" y="587"/>
                    <a:pt x="564" y="592"/>
                  </a:cubicBezTo>
                  <a:cubicBezTo>
                    <a:pt x="560" y="597"/>
                    <a:pt x="563" y="600"/>
                    <a:pt x="563" y="604"/>
                  </a:cubicBezTo>
                  <a:cubicBezTo>
                    <a:pt x="563" y="607"/>
                    <a:pt x="567" y="609"/>
                    <a:pt x="564" y="612"/>
                  </a:cubicBezTo>
                  <a:cubicBezTo>
                    <a:pt x="562" y="615"/>
                    <a:pt x="561" y="617"/>
                    <a:pt x="559" y="617"/>
                  </a:cubicBezTo>
                  <a:cubicBezTo>
                    <a:pt x="559" y="617"/>
                    <a:pt x="558" y="617"/>
                    <a:pt x="558" y="617"/>
                  </a:cubicBezTo>
                  <a:cubicBezTo>
                    <a:pt x="554" y="616"/>
                    <a:pt x="554" y="616"/>
                    <a:pt x="549" y="615"/>
                  </a:cubicBezTo>
                  <a:cubicBezTo>
                    <a:pt x="543" y="614"/>
                    <a:pt x="540" y="606"/>
                    <a:pt x="534" y="604"/>
                  </a:cubicBezTo>
                  <a:cubicBezTo>
                    <a:pt x="529" y="602"/>
                    <a:pt x="524" y="596"/>
                    <a:pt x="527" y="593"/>
                  </a:cubicBezTo>
                  <a:cubicBezTo>
                    <a:pt x="530" y="591"/>
                    <a:pt x="533" y="589"/>
                    <a:pt x="528" y="587"/>
                  </a:cubicBezTo>
                  <a:cubicBezTo>
                    <a:pt x="523" y="585"/>
                    <a:pt x="524" y="581"/>
                    <a:pt x="521" y="578"/>
                  </a:cubicBezTo>
                  <a:cubicBezTo>
                    <a:pt x="519" y="576"/>
                    <a:pt x="518" y="576"/>
                    <a:pt x="515" y="576"/>
                  </a:cubicBezTo>
                  <a:cubicBezTo>
                    <a:pt x="514" y="576"/>
                    <a:pt x="511" y="576"/>
                    <a:pt x="508" y="577"/>
                  </a:cubicBezTo>
                  <a:cubicBezTo>
                    <a:pt x="502" y="577"/>
                    <a:pt x="501" y="581"/>
                    <a:pt x="497" y="586"/>
                  </a:cubicBezTo>
                  <a:cubicBezTo>
                    <a:pt x="495" y="588"/>
                    <a:pt x="493" y="589"/>
                    <a:pt x="492" y="589"/>
                  </a:cubicBezTo>
                  <a:cubicBezTo>
                    <a:pt x="490" y="589"/>
                    <a:pt x="488" y="588"/>
                    <a:pt x="486" y="587"/>
                  </a:cubicBezTo>
                  <a:cubicBezTo>
                    <a:pt x="482" y="586"/>
                    <a:pt x="480" y="579"/>
                    <a:pt x="478" y="576"/>
                  </a:cubicBezTo>
                  <a:cubicBezTo>
                    <a:pt x="477" y="574"/>
                    <a:pt x="474" y="574"/>
                    <a:pt x="471" y="574"/>
                  </a:cubicBezTo>
                  <a:cubicBezTo>
                    <a:pt x="468" y="574"/>
                    <a:pt x="463" y="574"/>
                    <a:pt x="460" y="576"/>
                  </a:cubicBezTo>
                  <a:cubicBezTo>
                    <a:pt x="456" y="577"/>
                    <a:pt x="454" y="578"/>
                    <a:pt x="453" y="578"/>
                  </a:cubicBezTo>
                  <a:cubicBezTo>
                    <a:pt x="452" y="578"/>
                    <a:pt x="451" y="577"/>
                    <a:pt x="452" y="576"/>
                  </a:cubicBezTo>
                  <a:cubicBezTo>
                    <a:pt x="453" y="573"/>
                    <a:pt x="455" y="566"/>
                    <a:pt x="452" y="566"/>
                  </a:cubicBezTo>
                  <a:cubicBezTo>
                    <a:pt x="452" y="566"/>
                    <a:pt x="452" y="566"/>
                    <a:pt x="452" y="566"/>
                  </a:cubicBezTo>
                  <a:cubicBezTo>
                    <a:pt x="449" y="567"/>
                    <a:pt x="447" y="571"/>
                    <a:pt x="443" y="575"/>
                  </a:cubicBezTo>
                  <a:cubicBezTo>
                    <a:pt x="439" y="579"/>
                    <a:pt x="442" y="583"/>
                    <a:pt x="445" y="588"/>
                  </a:cubicBezTo>
                  <a:cubicBezTo>
                    <a:pt x="449" y="594"/>
                    <a:pt x="448" y="594"/>
                    <a:pt x="444" y="595"/>
                  </a:cubicBezTo>
                  <a:cubicBezTo>
                    <a:pt x="442" y="595"/>
                    <a:pt x="440" y="595"/>
                    <a:pt x="439" y="595"/>
                  </a:cubicBezTo>
                  <a:cubicBezTo>
                    <a:pt x="437" y="595"/>
                    <a:pt x="436" y="595"/>
                    <a:pt x="434" y="595"/>
                  </a:cubicBezTo>
                  <a:cubicBezTo>
                    <a:pt x="430" y="594"/>
                    <a:pt x="424" y="593"/>
                    <a:pt x="420" y="593"/>
                  </a:cubicBezTo>
                  <a:cubicBezTo>
                    <a:pt x="420" y="593"/>
                    <a:pt x="419" y="593"/>
                    <a:pt x="419" y="593"/>
                  </a:cubicBezTo>
                  <a:cubicBezTo>
                    <a:pt x="414" y="593"/>
                    <a:pt x="402" y="596"/>
                    <a:pt x="397" y="600"/>
                  </a:cubicBezTo>
                  <a:cubicBezTo>
                    <a:pt x="395" y="602"/>
                    <a:pt x="392" y="602"/>
                    <a:pt x="389" y="602"/>
                  </a:cubicBezTo>
                  <a:cubicBezTo>
                    <a:pt x="385" y="602"/>
                    <a:pt x="381" y="602"/>
                    <a:pt x="378" y="602"/>
                  </a:cubicBezTo>
                  <a:cubicBezTo>
                    <a:pt x="377" y="602"/>
                    <a:pt x="377" y="602"/>
                    <a:pt x="376" y="602"/>
                  </a:cubicBezTo>
                  <a:cubicBezTo>
                    <a:pt x="371" y="602"/>
                    <a:pt x="366" y="602"/>
                    <a:pt x="362" y="608"/>
                  </a:cubicBezTo>
                  <a:cubicBezTo>
                    <a:pt x="358" y="614"/>
                    <a:pt x="364" y="614"/>
                    <a:pt x="360" y="617"/>
                  </a:cubicBezTo>
                  <a:cubicBezTo>
                    <a:pt x="358" y="618"/>
                    <a:pt x="356" y="619"/>
                    <a:pt x="353" y="619"/>
                  </a:cubicBezTo>
                  <a:cubicBezTo>
                    <a:pt x="350" y="619"/>
                    <a:pt x="347" y="618"/>
                    <a:pt x="344" y="618"/>
                  </a:cubicBezTo>
                  <a:cubicBezTo>
                    <a:pt x="338" y="618"/>
                    <a:pt x="338" y="621"/>
                    <a:pt x="337" y="627"/>
                  </a:cubicBezTo>
                  <a:cubicBezTo>
                    <a:pt x="337" y="629"/>
                    <a:pt x="337" y="630"/>
                    <a:pt x="338" y="630"/>
                  </a:cubicBezTo>
                  <a:cubicBezTo>
                    <a:pt x="339" y="630"/>
                    <a:pt x="340" y="629"/>
                    <a:pt x="340" y="629"/>
                  </a:cubicBezTo>
                  <a:cubicBezTo>
                    <a:pt x="340" y="633"/>
                    <a:pt x="340" y="633"/>
                    <a:pt x="340" y="633"/>
                  </a:cubicBezTo>
                  <a:cubicBezTo>
                    <a:pt x="340" y="633"/>
                    <a:pt x="337" y="632"/>
                    <a:pt x="332" y="632"/>
                  </a:cubicBezTo>
                  <a:cubicBezTo>
                    <a:pt x="332" y="632"/>
                    <a:pt x="331" y="632"/>
                    <a:pt x="331" y="632"/>
                  </a:cubicBezTo>
                  <a:cubicBezTo>
                    <a:pt x="327" y="632"/>
                    <a:pt x="325" y="635"/>
                    <a:pt x="322" y="639"/>
                  </a:cubicBezTo>
                  <a:cubicBezTo>
                    <a:pt x="320" y="642"/>
                    <a:pt x="319" y="643"/>
                    <a:pt x="318" y="643"/>
                  </a:cubicBezTo>
                  <a:cubicBezTo>
                    <a:pt x="317" y="643"/>
                    <a:pt x="316" y="642"/>
                    <a:pt x="314" y="641"/>
                  </a:cubicBezTo>
                  <a:cubicBezTo>
                    <a:pt x="310" y="639"/>
                    <a:pt x="315" y="634"/>
                    <a:pt x="315" y="634"/>
                  </a:cubicBezTo>
                  <a:cubicBezTo>
                    <a:pt x="311" y="635"/>
                    <a:pt x="297" y="641"/>
                    <a:pt x="288" y="642"/>
                  </a:cubicBezTo>
                  <a:cubicBezTo>
                    <a:pt x="288" y="642"/>
                    <a:pt x="287" y="642"/>
                    <a:pt x="287" y="642"/>
                  </a:cubicBezTo>
                  <a:cubicBezTo>
                    <a:pt x="279" y="642"/>
                    <a:pt x="279" y="638"/>
                    <a:pt x="279" y="635"/>
                  </a:cubicBezTo>
                  <a:cubicBezTo>
                    <a:pt x="278" y="632"/>
                    <a:pt x="275" y="626"/>
                    <a:pt x="271" y="626"/>
                  </a:cubicBezTo>
                  <a:cubicBezTo>
                    <a:pt x="270" y="626"/>
                    <a:pt x="269" y="626"/>
                    <a:pt x="267" y="626"/>
                  </a:cubicBezTo>
                  <a:cubicBezTo>
                    <a:pt x="264" y="626"/>
                    <a:pt x="260" y="626"/>
                    <a:pt x="265" y="623"/>
                  </a:cubicBezTo>
                  <a:cubicBezTo>
                    <a:pt x="269" y="619"/>
                    <a:pt x="266" y="615"/>
                    <a:pt x="262" y="615"/>
                  </a:cubicBezTo>
                  <a:cubicBezTo>
                    <a:pt x="261" y="615"/>
                    <a:pt x="260" y="616"/>
                    <a:pt x="259" y="616"/>
                  </a:cubicBezTo>
                  <a:cubicBezTo>
                    <a:pt x="256" y="618"/>
                    <a:pt x="254" y="619"/>
                    <a:pt x="252" y="619"/>
                  </a:cubicBezTo>
                  <a:cubicBezTo>
                    <a:pt x="251" y="619"/>
                    <a:pt x="249" y="618"/>
                    <a:pt x="248" y="617"/>
                  </a:cubicBezTo>
                  <a:cubicBezTo>
                    <a:pt x="245" y="615"/>
                    <a:pt x="237" y="613"/>
                    <a:pt x="234" y="611"/>
                  </a:cubicBezTo>
                  <a:cubicBezTo>
                    <a:pt x="232" y="610"/>
                    <a:pt x="230" y="609"/>
                    <a:pt x="229" y="609"/>
                  </a:cubicBezTo>
                  <a:cubicBezTo>
                    <a:pt x="227" y="609"/>
                    <a:pt x="225" y="610"/>
                    <a:pt x="224" y="612"/>
                  </a:cubicBezTo>
                  <a:cubicBezTo>
                    <a:pt x="223" y="615"/>
                    <a:pt x="219" y="616"/>
                    <a:pt x="215" y="616"/>
                  </a:cubicBezTo>
                  <a:cubicBezTo>
                    <a:pt x="213" y="616"/>
                    <a:pt x="212" y="616"/>
                    <a:pt x="211" y="616"/>
                  </a:cubicBezTo>
                  <a:cubicBezTo>
                    <a:pt x="208" y="615"/>
                    <a:pt x="206" y="608"/>
                    <a:pt x="206" y="608"/>
                  </a:cubicBezTo>
                  <a:cubicBezTo>
                    <a:pt x="205" y="608"/>
                    <a:pt x="205" y="608"/>
                    <a:pt x="205" y="609"/>
                  </a:cubicBezTo>
                  <a:cubicBezTo>
                    <a:pt x="205" y="611"/>
                    <a:pt x="206" y="613"/>
                    <a:pt x="205" y="618"/>
                  </a:cubicBezTo>
                  <a:cubicBezTo>
                    <a:pt x="203" y="623"/>
                    <a:pt x="205" y="624"/>
                    <a:pt x="208" y="625"/>
                  </a:cubicBezTo>
                  <a:cubicBezTo>
                    <a:pt x="210" y="627"/>
                    <a:pt x="210" y="635"/>
                    <a:pt x="208" y="639"/>
                  </a:cubicBezTo>
                  <a:cubicBezTo>
                    <a:pt x="206" y="642"/>
                    <a:pt x="205" y="647"/>
                    <a:pt x="203" y="648"/>
                  </a:cubicBezTo>
                  <a:cubicBezTo>
                    <a:pt x="200" y="648"/>
                    <a:pt x="194" y="653"/>
                    <a:pt x="191" y="660"/>
                  </a:cubicBezTo>
                  <a:cubicBezTo>
                    <a:pt x="189" y="667"/>
                    <a:pt x="178" y="669"/>
                    <a:pt x="173" y="671"/>
                  </a:cubicBezTo>
                  <a:cubicBezTo>
                    <a:pt x="173" y="671"/>
                    <a:pt x="172" y="671"/>
                    <a:pt x="172" y="671"/>
                  </a:cubicBezTo>
                  <a:cubicBezTo>
                    <a:pt x="168" y="671"/>
                    <a:pt x="168" y="668"/>
                    <a:pt x="171" y="666"/>
                  </a:cubicBezTo>
                  <a:cubicBezTo>
                    <a:pt x="173" y="664"/>
                    <a:pt x="173" y="660"/>
                    <a:pt x="175" y="653"/>
                  </a:cubicBezTo>
                  <a:cubicBezTo>
                    <a:pt x="176" y="649"/>
                    <a:pt x="173" y="646"/>
                    <a:pt x="171" y="646"/>
                  </a:cubicBezTo>
                  <a:cubicBezTo>
                    <a:pt x="170" y="646"/>
                    <a:pt x="169" y="647"/>
                    <a:pt x="169" y="648"/>
                  </a:cubicBezTo>
                  <a:cubicBezTo>
                    <a:pt x="168" y="651"/>
                    <a:pt x="164" y="652"/>
                    <a:pt x="161" y="652"/>
                  </a:cubicBezTo>
                  <a:cubicBezTo>
                    <a:pt x="160" y="652"/>
                    <a:pt x="158" y="652"/>
                    <a:pt x="157" y="651"/>
                  </a:cubicBezTo>
                  <a:cubicBezTo>
                    <a:pt x="153" y="649"/>
                    <a:pt x="153" y="645"/>
                    <a:pt x="157" y="641"/>
                  </a:cubicBezTo>
                  <a:cubicBezTo>
                    <a:pt x="160" y="638"/>
                    <a:pt x="155" y="630"/>
                    <a:pt x="153" y="630"/>
                  </a:cubicBezTo>
                  <a:cubicBezTo>
                    <a:pt x="153" y="630"/>
                    <a:pt x="153" y="630"/>
                    <a:pt x="152" y="630"/>
                  </a:cubicBezTo>
                  <a:cubicBezTo>
                    <a:pt x="152" y="630"/>
                    <a:pt x="152" y="630"/>
                    <a:pt x="151" y="630"/>
                  </a:cubicBezTo>
                  <a:cubicBezTo>
                    <a:pt x="149" y="630"/>
                    <a:pt x="145" y="628"/>
                    <a:pt x="143" y="626"/>
                  </a:cubicBezTo>
                  <a:cubicBezTo>
                    <a:pt x="140" y="623"/>
                    <a:pt x="139" y="619"/>
                    <a:pt x="138" y="617"/>
                  </a:cubicBezTo>
                  <a:cubicBezTo>
                    <a:pt x="137" y="616"/>
                    <a:pt x="136" y="616"/>
                    <a:pt x="135" y="616"/>
                  </a:cubicBezTo>
                  <a:cubicBezTo>
                    <a:pt x="132" y="616"/>
                    <a:pt x="127" y="617"/>
                    <a:pt x="124" y="618"/>
                  </a:cubicBezTo>
                  <a:cubicBezTo>
                    <a:pt x="124" y="618"/>
                    <a:pt x="123" y="618"/>
                    <a:pt x="123" y="618"/>
                  </a:cubicBezTo>
                  <a:cubicBezTo>
                    <a:pt x="119" y="618"/>
                    <a:pt x="118" y="615"/>
                    <a:pt x="119" y="611"/>
                  </a:cubicBezTo>
                  <a:cubicBezTo>
                    <a:pt x="120" y="607"/>
                    <a:pt x="117" y="606"/>
                    <a:pt x="115" y="606"/>
                  </a:cubicBezTo>
                  <a:cubicBezTo>
                    <a:pt x="113" y="606"/>
                    <a:pt x="112" y="606"/>
                    <a:pt x="111" y="607"/>
                  </a:cubicBezTo>
                  <a:cubicBezTo>
                    <a:pt x="109" y="609"/>
                    <a:pt x="107" y="616"/>
                    <a:pt x="107" y="616"/>
                  </a:cubicBezTo>
                  <a:cubicBezTo>
                    <a:pt x="107" y="616"/>
                    <a:pt x="107" y="617"/>
                    <a:pt x="107" y="617"/>
                  </a:cubicBezTo>
                  <a:cubicBezTo>
                    <a:pt x="104" y="616"/>
                    <a:pt x="98" y="615"/>
                    <a:pt x="95" y="614"/>
                  </a:cubicBezTo>
                  <a:cubicBezTo>
                    <a:pt x="91" y="611"/>
                    <a:pt x="88" y="610"/>
                    <a:pt x="90" y="607"/>
                  </a:cubicBezTo>
                  <a:cubicBezTo>
                    <a:pt x="93" y="604"/>
                    <a:pt x="100" y="604"/>
                    <a:pt x="104" y="603"/>
                  </a:cubicBezTo>
                  <a:cubicBezTo>
                    <a:pt x="109" y="602"/>
                    <a:pt x="113" y="600"/>
                    <a:pt x="116" y="596"/>
                  </a:cubicBezTo>
                  <a:cubicBezTo>
                    <a:pt x="118" y="594"/>
                    <a:pt x="120" y="591"/>
                    <a:pt x="124" y="591"/>
                  </a:cubicBezTo>
                  <a:cubicBezTo>
                    <a:pt x="125" y="591"/>
                    <a:pt x="126" y="591"/>
                    <a:pt x="128" y="592"/>
                  </a:cubicBezTo>
                  <a:cubicBezTo>
                    <a:pt x="130" y="593"/>
                    <a:pt x="132" y="594"/>
                    <a:pt x="134" y="594"/>
                  </a:cubicBezTo>
                  <a:cubicBezTo>
                    <a:pt x="137" y="594"/>
                    <a:pt x="141" y="592"/>
                    <a:pt x="143" y="589"/>
                  </a:cubicBezTo>
                  <a:cubicBezTo>
                    <a:pt x="145" y="588"/>
                    <a:pt x="146" y="588"/>
                    <a:pt x="148" y="588"/>
                  </a:cubicBezTo>
                  <a:cubicBezTo>
                    <a:pt x="150" y="588"/>
                    <a:pt x="153" y="589"/>
                    <a:pt x="154" y="591"/>
                  </a:cubicBezTo>
                  <a:cubicBezTo>
                    <a:pt x="154" y="592"/>
                    <a:pt x="154" y="592"/>
                    <a:pt x="155" y="592"/>
                  </a:cubicBezTo>
                  <a:cubicBezTo>
                    <a:pt x="157" y="592"/>
                    <a:pt x="162" y="585"/>
                    <a:pt x="159" y="577"/>
                  </a:cubicBezTo>
                  <a:cubicBezTo>
                    <a:pt x="156" y="569"/>
                    <a:pt x="151" y="565"/>
                    <a:pt x="155" y="563"/>
                  </a:cubicBezTo>
                  <a:cubicBezTo>
                    <a:pt x="159" y="560"/>
                    <a:pt x="164" y="561"/>
                    <a:pt x="158" y="555"/>
                  </a:cubicBezTo>
                  <a:cubicBezTo>
                    <a:pt x="152" y="549"/>
                    <a:pt x="154" y="548"/>
                    <a:pt x="156" y="541"/>
                  </a:cubicBezTo>
                  <a:cubicBezTo>
                    <a:pt x="158" y="534"/>
                    <a:pt x="150" y="531"/>
                    <a:pt x="154" y="528"/>
                  </a:cubicBezTo>
                  <a:cubicBezTo>
                    <a:pt x="158" y="524"/>
                    <a:pt x="162" y="514"/>
                    <a:pt x="162" y="508"/>
                  </a:cubicBezTo>
                  <a:cubicBezTo>
                    <a:pt x="162" y="501"/>
                    <a:pt x="152" y="487"/>
                    <a:pt x="151" y="478"/>
                  </a:cubicBezTo>
                  <a:cubicBezTo>
                    <a:pt x="150" y="468"/>
                    <a:pt x="151" y="465"/>
                    <a:pt x="151" y="465"/>
                  </a:cubicBezTo>
                  <a:cubicBezTo>
                    <a:pt x="151" y="465"/>
                    <a:pt x="143" y="452"/>
                    <a:pt x="139" y="449"/>
                  </a:cubicBezTo>
                  <a:cubicBezTo>
                    <a:pt x="134" y="446"/>
                    <a:pt x="139" y="447"/>
                    <a:pt x="143" y="439"/>
                  </a:cubicBezTo>
                  <a:cubicBezTo>
                    <a:pt x="146" y="432"/>
                    <a:pt x="151" y="425"/>
                    <a:pt x="155" y="425"/>
                  </a:cubicBezTo>
                  <a:cubicBezTo>
                    <a:pt x="155" y="425"/>
                    <a:pt x="155" y="425"/>
                    <a:pt x="155" y="425"/>
                  </a:cubicBezTo>
                  <a:cubicBezTo>
                    <a:pt x="157" y="426"/>
                    <a:pt x="159" y="429"/>
                    <a:pt x="161" y="429"/>
                  </a:cubicBezTo>
                  <a:cubicBezTo>
                    <a:pt x="162" y="429"/>
                    <a:pt x="163" y="429"/>
                    <a:pt x="164" y="428"/>
                  </a:cubicBezTo>
                  <a:cubicBezTo>
                    <a:pt x="169" y="424"/>
                    <a:pt x="172" y="423"/>
                    <a:pt x="175" y="422"/>
                  </a:cubicBezTo>
                  <a:cubicBezTo>
                    <a:pt x="178" y="421"/>
                    <a:pt x="173" y="420"/>
                    <a:pt x="173" y="417"/>
                  </a:cubicBezTo>
                  <a:cubicBezTo>
                    <a:pt x="174" y="416"/>
                    <a:pt x="175" y="415"/>
                    <a:pt x="176" y="415"/>
                  </a:cubicBezTo>
                  <a:cubicBezTo>
                    <a:pt x="177" y="415"/>
                    <a:pt x="179" y="416"/>
                    <a:pt x="180" y="417"/>
                  </a:cubicBezTo>
                  <a:cubicBezTo>
                    <a:pt x="180" y="417"/>
                    <a:pt x="180" y="417"/>
                    <a:pt x="180" y="417"/>
                  </a:cubicBezTo>
                  <a:cubicBezTo>
                    <a:pt x="182" y="417"/>
                    <a:pt x="186" y="407"/>
                    <a:pt x="182" y="402"/>
                  </a:cubicBezTo>
                  <a:cubicBezTo>
                    <a:pt x="178" y="398"/>
                    <a:pt x="179" y="397"/>
                    <a:pt x="182" y="397"/>
                  </a:cubicBezTo>
                  <a:cubicBezTo>
                    <a:pt x="183" y="397"/>
                    <a:pt x="183" y="397"/>
                    <a:pt x="184" y="397"/>
                  </a:cubicBezTo>
                  <a:cubicBezTo>
                    <a:pt x="184" y="397"/>
                    <a:pt x="173" y="391"/>
                    <a:pt x="174" y="386"/>
                  </a:cubicBezTo>
                  <a:cubicBezTo>
                    <a:pt x="175" y="382"/>
                    <a:pt x="176" y="380"/>
                    <a:pt x="178" y="380"/>
                  </a:cubicBezTo>
                  <a:cubicBezTo>
                    <a:pt x="179" y="380"/>
                    <a:pt x="181" y="380"/>
                    <a:pt x="182" y="381"/>
                  </a:cubicBezTo>
                  <a:cubicBezTo>
                    <a:pt x="188" y="382"/>
                    <a:pt x="190" y="387"/>
                    <a:pt x="192" y="387"/>
                  </a:cubicBezTo>
                  <a:cubicBezTo>
                    <a:pt x="192" y="387"/>
                    <a:pt x="193" y="387"/>
                    <a:pt x="193" y="386"/>
                  </a:cubicBezTo>
                  <a:cubicBezTo>
                    <a:pt x="194" y="385"/>
                    <a:pt x="196" y="385"/>
                    <a:pt x="198" y="385"/>
                  </a:cubicBezTo>
                  <a:cubicBezTo>
                    <a:pt x="199" y="385"/>
                    <a:pt x="200" y="385"/>
                    <a:pt x="201" y="385"/>
                  </a:cubicBezTo>
                  <a:cubicBezTo>
                    <a:pt x="203" y="385"/>
                    <a:pt x="208" y="382"/>
                    <a:pt x="205" y="377"/>
                  </a:cubicBezTo>
                  <a:cubicBezTo>
                    <a:pt x="202" y="372"/>
                    <a:pt x="199" y="375"/>
                    <a:pt x="197" y="371"/>
                  </a:cubicBezTo>
                  <a:cubicBezTo>
                    <a:pt x="195" y="367"/>
                    <a:pt x="195" y="362"/>
                    <a:pt x="198" y="358"/>
                  </a:cubicBezTo>
                  <a:cubicBezTo>
                    <a:pt x="201" y="354"/>
                    <a:pt x="199" y="350"/>
                    <a:pt x="198" y="348"/>
                  </a:cubicBezTo>
                  <a:cubicBezTo>
                    <a:pt x="196" y="346"/>
                    <a:pt x="200" y="347"/>
                    <a:pt x="201" y="345"/>
                  </a:cubicBezTo>
                  <a:cubicBezTo>
                    <a:pt x="201" y="342"/>
                    <a:pt x="201" y="329"/>
                    <a:pt x="193" y="321"/>
                  </a:cubicBezTo>
                  <a:cubicBezTo>
                    <a:pt x="185" y="313"/>
                    <a:pt x="181" y="311"/>
                    <a:pt x="176" y="310"/>
                  </a:cubicBezTo>
                  <a:cubicBezTo>
                    <a:pt x="171" y="308"/>
                    <a:pt x="173" y="306"/>
                    <a:pt x="173" y="303"/>
                  </a:cubicBezTo>
                  <a:cubicBezTo>
                    <a:pt x="172" y="300"/>
                    <a:pt x="169" y="301"/>
                    <a:pt x="167" y="299"/>
                  </a:cubicBezTo>
                  <a:cubicBezTo>
                    <a:pt x="166" y="297"/>
                    <a:pt x="168" y="294"/>
                    <a:pt x="171" y="292"/>
                  </a:cubicBezTo>
                  <a:cubicBezTo>
                    <a:pt x="173" y="290"/>
                    <a:pt x="173" y="288"/>
                    <a:pt x="169" y="285"/>
                  </a:cubicBezTo>
                  <a:cubicBezTo>
                    <a:pt x="164" y="283"/>
                    <a:pt x="155" y="276"/>
                    <a:pt x="155" y="270"/>
                  </a:cubicBezTo>
                  <a:cubicBezTo>
                    <a:pt x="155" y="264"/>
                    <a:pt x="159" y="259"/>
                    <a:pt x="157" y="256"/>
                  </a:cubicBezTo>
                  <a:cubicBezTo>
                    <a:pt x="154" y="253"/>
                    <a:pt x="151" y="246"/>
                    <a:pt x="153" y="242"/>
                  </a:cubicBezTo>
                  <a:cubicBezTo>
                    <a:pt x="155" y="238"/>
                    <a:pt x="158" y="238"/>
                    <a:pt x="159" y="238"/>
                  </a:cubicBezTo>
                  <a:cubicBezTo>
                    <a:pt x="159" y="238"/>
                    <a:pt x="159" y="238"/>
                    <a:pt x="159" y="238"/>
                  </a:cubicBezTo>
                  <a:cubicBezTo>
                    <a:pt x="159" y="238"/>
                    <a:pt x="159" y="230"/>
                    <a:pt x="156" y="229"/>
                  </a:cubicBezTo>
                  <a:cubicBezTo>
                    <a:pt x="153" y="228"/>
                    <a:pt x="151" y="227"/>
                    <a:pt x="152" y="222"/>
                  </a:cubicBezTo>
                  <a:cubicBezTo>
                    <a:pt x="152" y="217"/>
                    <a:pt x="150" y="216"/>
                    <a:pt x="150" y="211"/>
                  </a:cubicBezTo>
                  <a:cubicBezTo>
                    <a:pt x="149" y="208"/>
                    <a:pt x="148" y="208"/>
                    <a:pt x="147" y="208"/>
                  </a:cubicBezTo>
                  <a:cubicBezTo>
                    <a:pt x="146" y="208"/>
                    <a:pt x="144" y="209"/>
                    <a:pt x="143" y="212"/>
                  </a:cubicBezTo>
                  <a:cubicBezTo>
                    <a:pt x="141" y="216"/>
                    <a:pt x="143" y="217"/>
                    <a:pt x="136" y="219"/>
                  </a:cubicBezTo>
                  <a:cubicBezTo>
                    <a:pt x="135" y="219"/>
                    <a:pt x="134" y="219"/>
                    <a:pt x="134" y="219"/>
                  </a:cubicBezTo>
                  <a:cubicBezTo>
                    <a:pt x="128" y="219"/>
                    <a:pt x="127" y="214"/>
                    <a:pt x="127" y="210"/>
                  </a:cubicBezTo>
                  <a:cubicBezTo>
                    <a:pt x="127" y="206"/>
                    <a:pt x="125" y="198"/>
                    <a:pt x="123" y="198"/>
                  </a:cubicBezTo>
                  <a:cubicBezTo>
                    <a:pt x="123" y="198"/>
                    <a:pt x="123" y="199"/>
                    <a:pt x="123" y="199"/>
                  </a:cubicBezTo>
                  <a:cubicBezTo>
                    <a:pt x="121" y="201"/>
                    <a:pt x="118" y="205"/>
                    <a:pt x="116" y="205"/>
                  </a:cubicBezTo>
                  <a:cubicBezTo>
                    <a:pt x="115" y="205"/>
                    <a:pt x="115" y="204"/>
                    <a:pt x="117" y="199"/>
                  </a:cubicBezTo>
                  <a:cubicBezTo>
                    <a:pt x="121" y="187"/>
                    <a:pt x="122" y="189"/>
                    <a:pt x="118" y="187"/>
                  </a:cubicBezTo>
                  <a:cubicBezTo>
                    <a:pt x="115" y="186"/>
                    <a:pt x="114" y="184"/>
                    <a:pt x="115" y="181"/>
                  </a:cubicBezTo>
                  <a:cubicBezTo>
                    <a:pt x="116" y="178"/>
                    <a:pt x="114" y="171"/>
                    <a:pt x="110" y="171"/>
                  </a:cubicBezTo>
                  <a:cubicBezTo>
                    <a:pt x="110" y="171"/>
                    <a:pt x="110" y="171"/>
                    <a:pt x="109" y="171"/>
                  </a:cubicBezTo>
                  <a:cubicBezTo>
                    <a:pt x="106" y="172"/>
                    <a:pt x="104" y="178"/>
                    <a:pt x="102" y="178"/>
                  </a:cubicBezTo>
                  <a:cubicBezTo>
                    <a:pt x="101" y="178"/>
                    <a:pt x="100" y="177"/>
                    <a:pt x="99" y="176"/>
                  </a:cubicBezTo>
                  <a:cubicBezTo>
                    <a:pt x="97" y="174"/>
                    <a:pt x="96" y="173"/>
                    <a:pt x="95" y="173"/>
                  </a:cubicBezTo>
                  <a:cubicBezTo>
                    <a:pt x="94" y="173"/>
                    <a:pt x="94" y="175"/>
                    <a:pt x="92" y="177"/>
                  </a:cubicBezTo>
                  <a:cubicBezTo>
                    <a:pt x="91" y="179"/>
                    <a:pt x="90" y="179"/>
                    <a:pt x="90" y="179"/>
                  </a:cubicBezTo>
                  <a:cubicBezTo>
                    <a:pt x="88" y="179"/>
                    <a:pt x="89" y="175"/>
                    <a:pt x="89" y="171"/>
                  </a:cubicBezTo>
                  <a:cubicBezTo>
                    <a:pt x="90" y="166"/>
                    <a:pt x="90" y="159"/>
                    <a:pt x="88" y="158"/>
                  </a:cubicBezTo>
                  <a:cubicBezTo>
                    <a:pt x="88" y="158"/>
                    <a:pt x="87" y="158"/>
                    <a:pt x="87" y="158"/>
                  </a:cubicBezTo>
                  <a:cubicBezTo>
                    <a:pt x="86" y="158"/>
                    <a:pt x="85" y="158"/>
                    <a:pt x="82" y="160"/>
                  </a:cubicBezTo>
                  <a:cubicBezTo>
                    <a:pt x="79" y="162"/>
                    <a:pt x="77" y="164"/>
                    <a:pt x="76" y="164"/>
                  </a:cubicBezTo>
                  <a:cubicBezTo>
                    <a:pt x="75" y="164"/>
                    <a:pt x="75" y="164"/>
                    <a:pt x="74" y="164"/>
                  </a:cubicBezTo>
                  <a:cubicBezTo>
                    <a:pt x="72" y="162"/>
                    <a:pt x="72" y="159"/>
                    <a:pt x="70" y="159"/>
                  </a:cubicBezTo>
                  <a:cubicBezTo>
                    <a:pt x="70" y="159"/>
                    <a:pt x="70" y="159"/>
                    <a:pt x="70" y="159"/>
                  </a:cubicBezTo>
                  <a:cubicBezTo>
                    <a:pt x="68" y="159"/>
                    <a:pt x="68" y="160"/>
                    <a:pt x="65" y="161"/>
                  </a:cubicBezTo>
                  <a:cubicBezTo>
                    <a:pt x="65" y="162"/>
                    <a:pt x="65" y="162"/>
                    <a:pt x="64" y="162"/>
                  </a:cubicBezTo>
                  <a:cubicBezTo>
                    <a:pt x="63" y="162"/>
                    <a:pt x="62" y="159"/>
                    <a:pt x="60" y="159"/>
                  </a:cubicBezTo>
                  <a:cubicBezTo>
                    <a:pt x="60" y="159"/>
                    <a:pt x="59" y="159"/>
                    <a:pt x="59" y="159"/>
                  </a:cubicBezTo>
                  <a:cubicBezTo>
                    <a:pt x="56" y="160"/>
                    <a:pt x="52" y="161"/>
                    <a:pt x="49" y="163"/>
                  </a:cubicBezTo>
                  <a:cubicBezTo>
                    <a:pt x="47" y="165"/>
                    <a:pt x="45" y="169"/>
                    <a:pt x="45" y="169"/>
                  </a:cubicBezTo>
                  <a:cubicBezTo>
                    <a:pt x="45" y="169"/>
                    <a:pt x="45" y="170"/>
                    <a:pt x="49" y="171"/>
                  </a:cubicBezTo>
                  <a:cubicBezTo>
                    <a:pt x="49" y="171"/>
                    <a:pt x="50" y="171"/>
                    <a:pt x="50" y="171"/>
                  </a:cubicBezTo>
                  <a:cubicBezTo>
                    <a:pt x="52" y="171"/>
                    <a:pt x="53" y="171"/>
                    <a:pt x="54" y="171"/>
                  </a:cubicBezTo>
                  <a:cubicBezTo>
                    <a:pt x="55" y="171"/>
                    <a:pt x="57" y="171"/>
                    <a:pt x="58" y="173"/>
                  </a:cubicBezTo>
                  <a:cubicBezTo>
                    <a:pt x="61" y="175"/>
                    <a:pt x="61" y="179"/>
                    <a:pt x="59" y="182"/>
                  </a:cubicBezTo>
                  <a:cubicBezTo>
                    <a:pt x="58" y="184"/>
                    <a:pt x="61" y="187"/>
                    <a:pt x="54" y="187"/>
                  </a:cubicBezTo>
                  <a:cubicBezTo>
                    <a:pt x="47" y="188"/>
                    <a:pt x="40" y="187"/>
                    <a:pt x="40" y="194"/>
                  </a:cubicBezTo>
                  <a:cubicBezTo>
                    <a:pt x="40" y="201"/>
                    <a:pt x="36" y="200"/>
                    <a:pt x="32" y="203"/>
                  </a:cubicBezTo>
                  <a:cubicBezTo>
                    <a:pt x="31" y="203"/>
                    <a:pt x="30" y="203"/>
                    <a:pt x="29" y="203"/>
                  </a:cubicBezTo>
                  <a:cubicBezTo>
                    <a:pt x="27" y="203"/>
                    <a:pt x="24" y="202"/>
                    <a:pt x="22" y="202"/>
                  </a:cubicBezTo>
                  <a:cubicBezTo>
                    <a:pt x="21" y="202"/>
                    <a:pt x="20" y="202"/>
                    <a:pt x="19" y="203"/>
                  </a:cubicBezTo>
                  <a:cubicBezTo>
                    <a:pt x="19" y="202"/>
                    <a:pt x="19" y="201"/>
                    <a:pt x="18" y="200"/>
                  </a:cubicBezTo>
                  <a:cubicBezTo>
                    <a:pt x="18" y="199"/>
                    <a:pt x="17" y="199"/>
                    <a:pt x="16" y="199"/>
                  </a:cubicBezTo>
                  <a:cubicBezTo>
                    <a:pt x="16" y="199"/>
                    <a:pt x="16" y="199"/>
                    <a:pt x="15" y="199"/>
                  </a:cubicBezTo>
                  <a:cubicBezTo>
                    <a:pt x="14" y="199"/>
                    <a:pt x="14" y="199"/>
                    <a:pt x="14" y="196"/>
                  </a:cubicBezTo>
                  <a:cubicBezTo>
                    <a:pt x="15" y="191"/>
                    <a:pt x="17" y="195"/>
                    <a:pt x="18" y="191"/>
                  </a:cubicBezTo>
                  <a:cubicBezTo>
                    <a:pt x="19" y="187"/>
                    <a:pt x="18" y="185"/>
                    <a:pt x="18" y="181"/>
                  </a:cubicBezTo>
                  <a:cubicBezTo>
                    <a:pt x="18" y="177"/>
                    <a:pt x="20" y="179"/>
                    <a:pt x="22" y="174"/>
                  </a:cubicBezTo>
                  <a:cubicBezTo>
                    <a:pt x="23" y="169"/>
                    <a:pt x="22" y="168"/>
                    <a:pt x="21" y="163"/>
                  </a:cubicBezTo>
                  <a:cubicBezTo>
                    <a:pt x="20" y="158"/>
                    <a:pt x="18" y="155"/>
                    <a:pt x="16" y="152"/>
                  </a:cubicBezTo>
                  <a:cubicBezTo>
                    <a:pt x="14" y="148"/>
                    <a:pt x="10" y="142"/>
                    <a:pt x="8" y="136"/>
                  </a:cubicBezTo>
                  <a:cubicBezTo>
                    <a:pt x="7" y="129"/>
                    <a:pt x="7" y="122"/>
                    <a:pt x="8" y="119"/>
                  </a:cubicBezTo>
                  <a:cubicBezTo>
                    <a:pt x="10" y="116"/>
                    <a:pt x="12" y="111"/>
                    <a:pt x="8" y="108"/>
                  </a:cubicBezTo>
                  <a:cubicBezTo>
                    <a:pt x="5" y="106"/>
                    <a:pt x="2" y="104"/>
                    <a:pt x="4" y="99"/>
                  </a:cubicBezTo>
                  <a:cubicBezTo>
                    <a:pt x="6" y="95"/>
                    <a:pt x="7" y="92"/>
                    <a:pt x="12" y="90"/>
                  </a:cubicBezTo>
                  <a:cubicBezTo>
                    <a:pt x="14" y="90"/>
                    <a:pt x="15" y="90"/>
                    <a:pt x="16" y="90"/>
                  </a:cubicBezTo>
                  <a:cubicBezTo>
                    <a:pt x="19" y="90"/>
                    <a:pt x="21" y="91"/>
                    <a:pt x="23" y="91"/>
                  </a:cubicBezTo>
                  <a:cubicBezTo>
                    <a:pt x="23" y="91"/>
                    <a:pt x="23" y="91"/>
                    <a:pt x="24" y="91"/>
                  </a:cubicBezTo>
                  <a:cubicBezTo>
                    <a:pt x="24" y="91"/>
                    <a:pt x="24" y="91"/>
                    <a:pt x="24" y="91"/>
                  </a:cubicBezTo>
                  <a:cubicBezTo>
                    <a:pt x="26" y="91"/>
                    <a:pt x="24" y="95"/>
                    <a:pt x="24" y="95"/>
                  </a:cubicBezTo>
                  <a:cubicBezTo>
                    <a:pt x="24" y="95"/>
                    <a:pt x="29" y="87"/>
                    <a:pt x="33" y="86"/>
                  </a:cubicBezTo>
                  <a:cubicBezTo>
                    <a:pt x="35" y="86"/>
                    <a:pt x="38" y="85"/>
                    <a:pt x="41" y="85"/>
                  </a:cubicBezTo>
                  <a:cubicBezTo>
                    <a:pt x="43" y="85"/>
                    <a:pt x="45" y="86"/>
                    <a:pt x="47" y="86"/>
                  </a:cubicBezTo>
                  <a:cubicBezTo>
                    <a:pt x="49" y="88"/>
                    <a:pt x="52" y="90"/>
                    <a:pt x="54" y="92"/>
                  </a:cubicBezTo>
                  <a:cubicBezTo>
                    <a:pt x="56" y="95"/>
                    <a:pt x="60" y="97"/>
                    <a:pt x="63" y="97"/>
                  </a:cubicBezTo>
                  <a:cubicBezTo>
                    <a:pt x="64" y="97"/>
                    <a:pt x="65" y="97"/>
                    <a:pt x="65" y="97"/>
                  </a:cubicBezTo>
                  <a:cubicBezTo>
                    <a:pt x="70" y="95"/>
                    <a:pt x="72" y="93"/>
                    <a:pt x="72" y="90"/>
                  </a:cubicBezTo>
                  <a:cubicBezTo>
                    <a:pt x="72" y="86"/>
                    <a:pt x="75" y="85"/>
                    <a:pt x="75" y="82"/>
                  </a:cubicBezTo>
                  <a:cubicBezTo>
                    <a:pt x="75" y="79"/>
                    <a:pt x="71" y="80"/>
                    <a:pt x="71" y="76"/>
                  </a:cubicBezTo>
                  <a:cubicBezTo>
                    <a:pt x="71" y="73"/>
                    <a:pt x="70" y="66"/>
                    <a:pt x="70" y="66"/>
                  </a:cubicBezTo>
                  <a:cubicBezTo>
                    <a:pt x="70" y="66"/>
                    <a:pt x="77" y="66"/>
                    <a:pt x="79" y="68"/>
                  </a:cubicBezTo>
                  <a:cubicBezTo>
                    <a:pt x="80" y="69"/>
                    <a:pt x="81" y="69"/>
                    <a:pt x="82" y="69"/>
                  </a:cubicBezTo>
                  <a:cubicBezTo>
                    <a:pt x="86" y="69"/>
                    <a:pt x="92" y="67"/>
                    <a:pt x="92" y="67"/>
                  </a:cubicBezTo>
                  <a:cubicBezTo>
                    <a:pt x="92" y="67"/>
                    <a:pt x="85" y="65"/>
                    <a:pt x="88" y="62"/>
                  </a:cubicBezTo>
                  <a:cubicBezTo>
                    <a:pt x="92" y="58"/>
                    <a:pt x="95" y="60"/>
                    <a:pt x="97" y="57"/>
                  </a:cubicBezTo>
                  <a:cubicBezTo>
                    <a:pt x="100" y="53"/>
                    <a:pt x="102" y="52"/>
                    <a:pt x="102" y="47"/>
                  </a:cubicBezTo>
                  <a:cubicBezTo>
                    <a:pt x="102" y="42"/>
                    <a:pt x="97" y="39"/>
                    <a:pt x="102" y="33"/>
                  </a:cubicBezTo>
                  <a:cubicBezTo>
                    <a:pt x="104" y="30"/>
                    <a:pt x="105" y="29"/>
                    <a:pt x="106" y="29"/>
                  </a:cubicBezTo>
                  <a:cubicBezTo>
                    <a:pt x="107" y="29"/>
                    <a:pt x="108" y="30"/>
                    <a:pt x="110" y="31"/>
                  </a:cubicBezTo>
                  <a:cubicBezTo>
                    <a:pt x="111" y="32"/>
                    <a:pt x="113" y="32"/>
                    <a:pt x="115" y="32"/>
                  </a:cubicBezTo>
                  <a:cubicBezTo>
                    <a:pt x="119" y="32"/>
                    <a:pt x="124" y="31"/>
                    <a:pt x="127" y="28"/>
                  </a:cubicBezTo>
                  <a:cubicBezTo>
                    <a:pt x="131" y="24"/>
                    <a:pt x="136" y="22"/>
                    <a:pt x="138" y="19"/>
                  </a:cubicBezTo>
                  <a:cubicBezTo>
                    <a:pt x="140" y="15"/>
                    <a:pt x="138" y="12"/>
                    <a:pt x="141" y="9"/>
                  </a:cubicBezTo>
                  <a:cubicBezTo>
                    <a:pt x="142" y="8"/>
                    <a:pt x="143" y="6"/>
                    <a:pt x="144" y="5"/>
                  </a:cubicBezTo>
                  <a:cubicBezTo>
                    <a:pt x="146" y="7"/>
                    <a:pt x="146" y="7"/>
                    <a:pt x="146" y="7"/>
                  </a:cubicBezTo>
                  <a:cubicBezTo>
                    <a:pt x="144" y="5"/>
                    <a:pt x="144" y="5"/>
                    <a:pt x="144" y="5"/>
                  </a:cubicBezTo>
                  <a:cubicBezTo>
                    <a:pt x="146" y="4"/>
                    <a:pt x="148" y="2"/>
                    <a:pt x="150" y="2"/>
                  </a:cubicBezTo>
                  <a:cubicBezTo>
                    <a:pt x="150" y="2"/>
                    <a:pt x="150" y="2"/>
                    <a:pt x="150" y="2"/>
                  </a:cubicBezTo>
                  <a:cubicBezTo>
                    <a:pt x="152" y="2"/>
                    <a:pt x="151" y="3"/>
                    <a:pt x="155" y="3"/>
                  </a:cubicBezTo>
                  <a:cubicBezTo>
                    <a:pt x="157" y="3"/>
                    <a:pt x="159" y="1"/>
                    <a:pt x="160" y="1"/>
                  </a:cubicBezTo>
                  <a:moveTo>
                    <a:pt x="160" y="0"/>
                  </a:moveTo>
                  <a:cubicBezTo>
                    <a:pt x="160" y="0"/>
                    <a:pt x="160" y="0"/>
                    <a:pt x="160" y="0"/>
                  </a:cubicBezTo>
                  <a:cubicBezTo>
                    <a:pt x="159" y="0"/>
                    <a:pt x="158" y="0"/>
                    <a:pt x="157" y="1"/>
                  </a:cubicBezTo>
                  <a:cubicBezTo>
                    <a:pt x="156" y="1"/>
                    <a:pt x="156" y="1"/>
                    <a:pt x="155" y="1"/>
                  </a:cubicBezTo>
                  <a:cubicBezTo>
                    <a:pt x="153" y="1"/>
                    <a:pt x="153" y="1"/>
                    <a:pt x="153" y="1"/>
                  </a:cubicBezTo>
                  <a:cubicBezTo>
                    <a:pt x="152" y="1"/>
                    <a:pt x="152" y="0"/>
                    <a:pt x="150" y="0"/>
                  </a:cubicBezTo>
                  <a:cubicBezTo>
                    <a:pt x="150" y="0"/>
                    <a:pt x="150" y="0"/>
                    <a:pt x="149" y="0"/>
                  </a:cubicBezTo>
                  <a:cubicBezTo>
                    <a:pt x="148" y="1"/>
                    <a:pt x="146" y="1"/>
                    <a:pt x="145" y="3"/>
                  </a:cubicBezTo>
                  <a:cubicBezTo>
                    <a:pt x="145" y="3"/>
                    <a:pt x="145" y="3"/>
                    <a:pt x="145" y="3"/>
                  </a:cubicBezTo>
                  <a:cubicBezTo>
                    <a:pt x="143" y="4"/>
                    <a:pt x="143" y="4"/>
                    <a:pt x="143" y="4"/>
                  </a:cubicBezTo>
                  <a:cubicBezTo>
                    <a:pt x="143" y="4"/>
                    <a:pt x="143" y="4"/>
                    <a:pt x="143" y="4"/>
                  </a:cubicBezTo>
                  <a:cubicBezTo>
                    <a:pt x="142" y="5"/>
                    <a:pt x="142" y="5"/>
                    <a:pt x="142" y="5"/>
                  </a:cubicBezTo>
                  <a:cubicBezTo>
                    <a:pt x="142" y="5"/>
                    <a:pt x="142" y="5"/>
                    <a:pt x="142" y="5"/>
                  </a:cubicBezTo>
                  <a:cubicBezTo>
                    <a:pt x="141" y="6"/>
                    <a:pt x="140" y="7"/>
                    <a:pt x="139" y="8"/>
                  </a:cubicBezTo>
                  <a:cubicBezTo>
                    <a:pt x="137" y="10"/>
                    <a:pt x="137" y="12"/>
                    <a:pt x="137" y="14"/>
                  </a:cubicBezTo>
                  <a:cubicBezTo>
                    <a:pt x="137" y="15"/>
                    <a:pt x="137" y="16"/>
                    <a:pt x="136" y="18"/>
                  </a:cubicBezTo>
                  <a:cubicBezTo>
                    <a:pt x="135" y="19"/>
                    <a:pt x="133" y="21"/>
                    <a:pt x="131" y="22"/>
                  </a:cubicBezTo>
                  <a:cubicBezTo>
                    <a:pt x="129" y="24"/>
                    <a:pt x="127" y="25"/>
                    <a:pt x="125" y="27"/>
                  </a:cubicBezTo>
                  <a:cubicBezTo>
                    <a:pt x="123" y="29"/>
                    <a:pt x="119" y="30"/>
                    <a:pt x="115" y="30"/>
                  </a:cubicBezTo>
                  <a:cubicBezTo>
                    <a:pt x="114" y="30"/>
                    <a:pt x="112" y="30"/>
                    <a:pt x="111" y="30"/>
                  </a:cubicBezTo>
                  <a:cubicBezTo>
                    <a:pt x="111" y="29"/>
                    <a:pt x="110" y="29"/>
                    <a:pt x="110" y="29"/>
                  </a:cubicBezTo>
                  <a:cubicBezTo>
                    <a:pt x="109" y="28"/>
                    <a:pt x="108" y="27"/>
                    <a:pt x="106" y="27"/>
                  </a:cubicBezTo>
                  <a:cubicBezTo>
                    <a:pt x="104" y="27"/>
                    <a:pt x="102" y="29"/>
                    <a:pt x="100" y="32"/>
                  </a:cubicBezTo>
                  <a:cubicBezTo>
                    <a:pt x="97" y="37"/>
                    <a:pt x="98" y="40"/>
                    <a:pt x="99" y="43"/>
                  </a:cubicBezTo>
                  <a:cubicBezTo>
                    <a:pt x="100" y="44"/>
                    <a:pt x="100" y="46"/>
                    <a:pt x="100" y="47"/>
                  </a:cubicBezTo>
                  <a:cubicBezTo>
                    <a:pt x="100" y="51"/>
                    <a:pt x="99" y="52"/>
                    <a:pt x="97" y="54"/>
                  </a:cubicBezTo>
                  <a:cubicBezTo>
                    <a:pt x="97" y="55"/>
                    <a:pt x="96" y="55"/>
                    <a:pt x="96" y="56"/>
                  </a:cubicBezTo>
                  <a:cubicBezTo>
                    <a:pt x="95" y="57"/>
                    <a:pt x="94" y="57"/>
                    <a:pt x="93" y="58"/>
                  </a:cubicBezTo>
                  <a:cubicBezTo>
                    <a:pt x="91" y="58"/>
                    <a:pt x="89" y="58"/>
                    <a:pt x="87" y="61"/>
                  </a:cubicBezTo>
                  <a:cubicBezTo>
                    <a:pt x="85" y="62"/>
                    <a:pt x="85" y="64"/>
                    <a:pt x="86" y="65"/>
                  </a:cubicBezTo>
                  <a:cubicBezTo>
                    <a:pt x="86" y="65"/>
                    <a:pt x="86" y="66"/>
                    <a:pt x="87" y="66"/>
                  </a:cubicBezTo>
                  <a:cubicBezTo>
                    <a:pt x="85" y="67"/>
                    <a:pt x="83" y="67"/>
                    <a:pt x="82" y="67"/>
                  </a:cubicBezTo>
                  <a:cubicBezTo>
                    <a:pt x="81" y="67"/>
                    <a:pt x="81" y="67"/>
                    <a:pt x="81" y="67"/>
                  </a:cubicBezTo>
                  <a:cubicBezTo>
                    <a:pt x="78" y="64"/>
                    <a:pt x="72" y="64"/>
                    <a:pt x="70" y="64"/>
                  </a:cubicBezTo>
                  <a:cubicBezTo>
                    <a:pt x="68" y="64"/>
                    <a:pt x="68" y="64"/>
                    <a:pt x="68" y="64"/>
                  </a:cubicBezTo>
                  <a:cubicBezTo>
                    <a:pt x="68" y="66"/>
                    <a:pt x="68" y="66"/>
                    <a:pt x="68" y="66"/>
                  </a:cubicBezTo>
                  <a:cubicBezTo>
                    <a:pt x="68" y="66"/>
                    <a:pt x="69" y="73"/>
                    <a:pt x="69" y="76"/>
                  </a:cubicBezTo>
                  <a:cubicBezTo>
                    <a:pt x="69" y="79"/>
                    <a:pt x="71" y="81"/>
                    <a:pt x="72" y="81"/>
                  </a:cubicBezTo>
                  <a:cubicBezTo>
                    <a:pt x="73" y="82"/>
                    <a:pt x="73" y="82"/>
                    <a:pt x="73" y="82"/>
                  </a:cubicBezTo>
                  <a:cubicBezTo>
                    <a:pt x="73" y="83"/>
                    <a:pt x="73" y="83"/>
                    <a:pt x="72" y="84"/>
                  </a:cubicBezTo>
                  <a:cubicBezTo>
                    <a:pt x="71" y="86"/>
                    <a:pt x="70" y="87"/>
                    <a:pt x="70" y="90"/>
                  </a:cubicBezTo>
                  <a:cubicBezTo>
                    <a:pt x="70" y="92"/>
                    <a:pt x="69" y="93"/>
                    <a:pt x="65" y="95"/>
                  </a:cubicBezTo>
                  <a:cubicBezTo>
                    <a:pt x="64" y="95"/>
                    <a:pt x="64" y="95"/>
                    <a:pt x="63" y="95"/>
                  </a:cubicBezTo>
                  <a:cubicBezTo>
                    <a:pt x="60" y="95"/>
                    <a:pt x="57" y="93"/>
                    <a:pt x="56" y="91"/>
                  </a:cubicBezTo>
                  <a:cubicBezTo>
                    <a:pt x="53" y="88"/>
                    <a:pt x="50" y="86"/>
                    <a:pt x="47" y="85"/>
                  </a:cubicBezTo>
                  <a:cubicBezTo>
                    <a:pt x="46" y="84"/>
                    <a:pt x="44" y="84"/>
                    <a:pt x="41" y="84"/>
                  </a:cubicBezTo>
                  <a:cubicBezTo>
                    <a:pt x="38" y="84"/>
                    <a:pt x="34" y="84"/>
                    <a:pt x="32" y="84"/>
                  </a:cubicBezTo>
                  <a:cubicBezTo>
                    <a:pt x="30" y="85"/>
                    <a:pt x="28" y="87"/>
                    <a:pt x="26" y="90"/>
                  </a:cubicBezTo>
                  <a:cubicBezTo>
                    <a:pt x="25" y="89"/>
                    <a:pt x="25" y="89"/>
                    <a:pt x="24" y="89"/>
                  </a:cubicBezTo>
                  <a:cubicBezTo>
                    <a:pt x="24" y="89"/>
                    <a:pt x="24" y="89"/>
                    <a:pt x="24" y="89"/>
                  </a:cubicBezTo>
                  <a:cubicBezTo>
                    <a:pt x="24" y="89"/>
                    <a:pt x="23" y="89"/>
                    <a:pt x="23" y="89"/>
                  </a:cubicBezTo>
                  <a:cubicBezTo>
                    <a:pt x="23" y="89"/>
                    <a:pt x="23" y="89"/>
                    <a:pt x="23" y="89"/>
                  </a:cubicBezTo>
                  <a:cubicBezTo>
                    <a:pt x="22" y="89"/>
                    <a:pt x="22" y="89"/>
                    <a:pt x="21" y="89"/>
                  </a:cubicBezTo>
                  <a:cubicBezTo>
                    <a:pt x="20" y="88"/>
                    <a:pt x="18" y="88"/>
                    <a:pt x="16" y="88"/>
                  </a:cubicBezTo>
                  <a:cubicBezTo>
                    <a:pt x="15" y="88"/>
                    <a:pt x="13" y="88"/>
                    <a:pt x="12" y="89"/>
                  </a:cubicBezTo>
                  <a:cubicBezTo>
                    <a:pt x="6" y="91"/>
                    <a:pt x="5" y="94"/>
                    <a:pt x="3" y="98"/>
                  </a:cubicBezTo>
                  <a:cubicBezTo>
                    <a:pt x="2" y="99"/>
                    <a:pt x="2" y="99"/>
                    <a:pt x="2" y="99"/>
                  </a:cubicBezTo>
                  <a:cubicBezTo>
                    <a:pt x="0" y="105"/>
                    <a:pt x="4" y="108"/>
                    <a:pt x="7" y="110"/>
                  </a:cubicBezTo>
                  <a:cubicBezTo>
                    <a:pt x="10" y="112"/>
                    <a:pt x="7" y="117"/>
                    <a:pt x="7" y="118"/>
                  </a:cubicBezTo>
                  <a:cubicBezTo>
                    <a:pt x="5" y="122"/>
                    <a:pt x="5" y="130"/>
                    <a:pt x="6" y="136"/>
                  </a:cubicBezTo>
                  <a:cubicBezTo>
                    <a:pt x="8" y="142"/>
                    <a:pt x="11" y="148"/>
                    <a:pt x="14" y="151"/>
                  </a:cubicBezTo>
                  <a:cubicBezTo>
                    <a:pt x="14" y="153"/>
                    <a:pt x="14" y="153"/>
                    <a:pt x="14" y="153"/>
                  </a:cubicBezTo>
                  <a:cubicBezTo>
                    <a:pt x="15" y="154"/>
                    <a:pt x="15" y="154"/>
                    <a:pt x="15" y="154"/>
                  </a:cubicBezTo>
                  <a:cubicBezTo>
                    <a:pt x="17" y="157"/>
                    <a:pt x="18" y="159"/>
                    <a:pt x="19" y="163"/>
                  </a:cubicBezTo>
                  <a:cubicBezTo>
                    <a:pt x="19" y="165"/>
                    <a:pt x="19" y="166"/>
                    <a:pt x="20" y="167"/>
                  </a:cubicBezTo>
                  <a:cubicBezTo>
                    <a:pt x="20" y="169"/>
                    <a:pt x="21" y="171"/>
                    <a:pt x="20" y="173"/>
                  </a:cubicBezTo>
                  <a:cubicBezTo>
                    <a:pt x="19" y="175"/>
                    <a:pt x="19" y="176"/>
                    <a:pt x="18" y="176"/>
                  </a:cubicBezTo>
                  <a:cubicBezTo>
                    <a:pt x="17" y="177"/>
                    <a:pt x="16" y="178"/>
                    <a:pt x="16" y="181"/>
                  </a:cubicBezTo>
                  <a:cubicBezTo>
                    <a:pt x="16" y="183"/>
                    <a:pt x="16" y="184"/>
                    <a:pt x="17" y="185"/>
                  </a:cubicBezTo>
                  <a:cubicBezTo>
                    <a:pt x="17" y="187"/>
                    <a:pt x="17" y="188"/>
                    <a:pt x="16" y="190"/>
                  </a:cubicBezTo>
                  <a:cubicBezTo>
                    <a:pt x="16" y="191"/>
                    <a:pt x="16" y="191"/>
                    <a:pt x="15" y="191"/>
                  </a:cubicBezTo>
                  <a:cubicBezTo>
                    <a:pt x="14" y="192"/>
                    <a:pt x="12" y="193"/>
                    <a:pt x="12" y="196"/>
                  </a:cubicBezTo>
                  <a:cubicBezTo>
                    <a:pt x="12" y="197"/>
                    <a:pt x="12" y="199"/>
                    <a:pt x="13" y="200"/>
                  </a:cubicBezTo>
                  <a:cubicBezTo>
                    <a:pt x="14" y="201"/>
                    <a:pt x="15" y="201"/>
                    <a:pt x="15" y="201"/>
                  </a:cubicBezTo>
                  <a:cubicBezTo>
                    <a:pt x="15" y="201"/>
                    <a:pt x="16" y="201"/>
                    <a:pt x="16" y="201"/>
                  </a:cubicBezTo>
                  <a:cubicBezTo>
                    <a:pt x="16" y="201"/>
                    <a:pt x="16" y="201"/>
                    <a:pt x="16" y="201"/>
                  </a:cubicBezTo>
                  <a:cubicBezTo>
                    <a:pt x="17" y="201"/>
                    <a:pt x="17" y="201"/>
                    <a:pt x="17" y="201"/>
                  </a:cubicBezTo>
                  <a:cubicBezTo>
                    <a:pt x="17" y="201"/>
                    <a:pt x="17" y="202"/>
                    <a:pt x="17" y="203"/>
                  </a:cubicBezTo>
                  <a:cubicBezTo>
                    <a:pt x="17" y="207"/>
                    <a:pt x="17" y="207"/>
                    <a:pt x="17" y="207"/>
                  </a:cubicBezTo>
                  <a:cubicBezTo>
                    <a:pt x="20" y="205"/>
                    <a:pt x="20" y="205"/>
                    <a:pt x="20" y="205"/>
                  </a:cubicBezTo>
                  <a:cubicBezTo>
                    <a:pt x="20" y="204"/>
                    <a:pt x="21" y="204"/>
                    <a:pt x="22" y="204"/>
                  </a:cubicBezTo>
                  <a:cubicBezTo>
                    <a:pt x="23" y="204"/>
                    <a:pt x="24" y="204"/>
                    <a:pt x="25" y="205"/>
                  </a:cubicBezTo>
                  <a:cubicBezTo>
                    <a:pt x="26" y="205"/>
                    <a:pt x="28" y="205"/>
                    <a:pt x="29" y="205"/>
                  </a:cubicBezTo>
                  <a:cubicBezTo>
                    <a:pt x="31" y="205"/>
                    <a:pt x="32" y="205"/>
                    <a:pt x="33" y="204"/>
                  </a:cubicBezTo>
                  <a:cubicBezTo>
                    <a:pt x="34" y="204"/>
                    <a:pt x="35" y="203"/>
                    <a:pt x="35" y="203"/>
                  </a:cubicBezTo>
                  <a:cubicBezTo>
                    <a:pt x="39" y="202"/>
                    <a:pt x="42" y="201"/>
                    <a:pt x="42" y="194"/>
                  </a:cubicBezTo>
                  <a:cubicBezTo>
                    <a:pt x="42" y="190"/>
                    <a:pt x="45" y="190"/>
                    <a:pt x="51" y="189"/>
                  </a:cubicBezTo>
                  <a:cubicBezTo>
                    <a:pt x="52" y="189"/>
                    <a:pt x="53" y="189"/>
                    <a:pt x="54" y="189"/>
                  </a:cubicBezTo>
                  <a:cubicBezTo>
                    <a:pt x="59" y="189"/>
                    <a:pt x="61" y="187"/>
                    <a:pt x="61" y="184"/>
                  </a:cubicBezTo>
                  <a:cubicBezTo>
                    <a:pt x="61" y="183"/>
                    <a:pt x="61" y="183"/>
                    <a:pt x="61" y="182"/>
                  </a:cubicBezTo>
                  <a:cubicBezTo>
                    <a:pt x="63" y="179"/>
                    <a:pt x="62" y="174"/>
                    <a:pt x="59" y="171"/>
                  </a:cubicBezTo>
                  <a:cubicBezTo>
                    <a:pt x="57" y="169"/>
                    <a:pt x="55" y="169"/>
                    <a:pt x="54" y="169"/>
                  </a:cubicBezTo>
                  <a:cubicBezTo>
                    <a:pt x="53" y="169"/>
                    <a:pt x="53" y="169"/>
                    <a:pt x="52" y="169"/>
                  </a:cubicBezTo>
                  <a:cubicBezTo>
                    <a:pt x="52" y="169"/>
                    <a:pt x="51" y="169"/>
                    <a:pt x="50" y="169"/>
                  </a:cubicBezTo>
                  <a:cubicBezTo>
                    <a:pt x="50" y="169"/>
                    <a:pt x="49" y="169"/>
                    <a:pt x="49" y="169"/>
                  </a:cubicBezTo>
                  <a:cubicBezTo>
                    <a:pt x="48" y="169"/>
                    <a:pt x="48" y="169"/>
                    <a:pt x="47" y="169"/>
                  </a:cubicBezTo>
                  <a:cubicBezTo>
                    <a:pt x="48" y="168"/>
                    <a:pt x="49" y="166"/>
                    <a:pt x="51" y="164"/>
                  </a:cubicBezTo>
                  <a:cubicBezTo>
                    <a:pt x="53" y="162"/>
                    <a:pt x="56" y="162"/>
                    <a:pt x="60" y="161"/>
                  </a:cubicBezTo>
                  <a:cubicBezTo>
                    <a:pt x="60" y="161"/>
                    <a:pt x="60" y="161"/>
                    <a:pt x="60" y="161"/>
                  </a:cubicBezTo>
                  <a:cubicBezTo>
                    <a:pt x="60" y="161"/>
                    <a:pt x="61" y="161"/>
                    <a:pt x="61" y="162"/>
                  </a:cubicBezTo>
                  <a:cubicBezTo>
                    <a:pt x="62" y="163"/>
                    <a:pt x="63" y="164"/>
                    <a:pt x="64" y="164"/>
                  </a:cubicBezTo>
                  <a:cubicBezTo>
                    <a:pt x="65" y="164"/>
                    <a:pt x="66" y="163"/>
                    <a:pt x="66" y="163"/>
                  </a:cubicBezTo>
                  <a:cubicBezTo>
                    <a:pt x="68" y="162"/>
                    <a:pt x="69" y="162"/>
                    <a:pt x="69" y="161"/>
                  </a:cubicBezTo>
                  <a:cubicBezTo>
                    <a:pt x="69" y="161"/>
                    <a:pt x="70" y="160"/>
                    <a:pt x="70" y="160"/>
                  </a:cubicBezTo>
                  <a:cubicBezTo>
                    <a:pt x="70" y="161"/>
                    <a:pt x="70" y="161"/>
                    <a:pt x="71" y="162"/>
                  </a:cubicBezTo>
                  <a:cubicBezTo>
                    <a:pt x="71" y="163"/>
                    <a:pt x="72" y="164"/>
                    <a:pt x="73" y="165"/>
                  </a:cubicBezTo>
                  <a:cubicBezTo>
                    <a:pt x="74" y="166"/>
                    <a:pt x="75" y="166"/>
                    <a:pt x="76" y="166"/>
                  </a:cubicBezTo>
                  <a:cubicBezTo>
                    <a:pt x="77" y="166"/>
                    <a:pt x="79" y="165"/>
                    <a:pt x="80" y="163"/>
                  </a:cubicBezTo>
                  <a:cubicBezTo>
                    <a:pt x="81" y="163"/>
                    <a:pt x="82" y="162"/>
                    <a:pt x="83" y="162"/>
                  </a:cubicBezTo>
                  <a:cubicBezTo>
                    <a:pt x="84" y="161"/>
                    <a:pt x="84" y="161"/>
                    <a:pt x="84" y="161"/>
                  </a:cubicBezTo>
                  <a:cubicBezTo>
                    <a:pt x="86" y="160"/>
                    <a:pt x="87" y="160"/>
                    <a:pt x="87" y="160"/>
                  </a:cubicBezTo>
                  <a:cubicBezTo>
                    <a:pt x="87" y="160"/>
                    <a:pt x="87" y="160"/>
                    <a:pt x="88" y="160"/>
                  </a:cubicBezTo>
                  <a:cubicBezTo>
                    <a:pt x="88" y="160"/>
                    <a:pt x="88" y="163"/>
                    <a:pt x="87" y="171"/>
                  </a:cubicBezTo>
                  <a:cubicBezTo>
                    <a:pt x="86" y="178"/>
                    <a:pt x="87" y="179"/>
                    <a:pt x="88" y="180"/>
                  </a:cubicBezTo>
                  <a:cubicBezTo>
                    <a:pt x="88" y="181"/>
                    <a:pt x="89" y="181"/>
                    <a:pt x="90" y="181"/>
                  </a:cubicBezTo>
                  <a:cubicBezTo>
                    <a:pt x="91" y="181"/>
                    <a:pt x="92" y="180"/>
                    <a:pt x="93" y="179"/>
                  </a:cubicBezTo>
                  <a:cubicBezTo>
                    <a:pt x="94" y="177"/>
                    <a:pt x="95" y="176"/>
                    <a:pt x="95" y="176"/>
                  </a:cubicBezTo>
                  <a:cubicBezTo>
                    <a:pt x="95" y="176"/>
                    <a:pt x="95" y="175"/>
                    <a:pt x="95" y="175"/>
                  </a:cubicBezTo>
                  <a:cubicBezTo>
                    <a:pt x="96" y="176"/>
                    <a:pt x="97" y="177"/>
                    <a:pt x="98" y="177"/>
                  </a:cubicBezTo>
                  <a:cubicBezTo>
                    <a:pt x="99" y="179"/>
                    <a:pt x="100" y="179"/>
                    <a:pt x="102" y="179"/>
                  </a:cubicBezTo>
                  <a:cubicBezTo>
                    <a:pt x="104" y="179"/>
                    <a:pt x="106" y="177"/>
                    <a:pt x="107" y="176"/>
                  </a:cubicBezTo>
                  <a:cubicBezTo>
                    <a:pt x="108" y="175"/>
                    <a:pt x="109" y="173"/>
                    <a:pt x="110" y="173"/>
                  </a:cubicBezTo>
                  <a:cubicBezTo>
                    <a:pt x="110" y="173"/>
                    <a:pt x="110" y="173"/>
                    <a:pt x="110" y="173"/>
                  </a:cubicBezTo>
                  <a:cubicBezTo>
                    <a:pt x="111" y="173"/>
                    <a:pt x="111" y="173"/>
                    <a:pt x="111" y="174"/>
                  </a:cubicBezTo>
                  <a:cubicBezTo>
                    <a:pt x="113" y="175"/>
                    <a:pt x="113" y="179"/>
                    <a:pt x="113" y="180"/>
                  </a:cubicBezTo>
                  <a:cubicBezTo>
                    <a:pt x="112" y="184"/>
                    <a:pt x="114" y="187"/>
                    <a:pt x="118" y="189"/>
                  </a:cubicBezTo>
                  <a:cubicBezTo>
                    <a:pt x="118" y="189"/>
                    <a:pt x="118" y="189"/>
                    <a:pt x="118" y="189"/>
                  </a:cubicBezTo>
                  <a:cubicBezTo>
                    <a:pt x="118" y="190"/>
                    <a:pt x="118" y="190"/>
                    <a:pt x="118" y="191"/>
                  </a:cubicBezTo>
                  <a:cubicBezTo>
                    <a:pt x="117" y="193"/>
                    <a:pt x="116" y="195"/>
                    <a:pt x="115" y="198"/>
                  </a:cubicBezTo>
                  <a:cubicBezTo>
                    <a:pt x="113" y="204"/>
                    <a:pt x="114" y="205"/>
                    <a:pt x="114" y="206"/>
                  </a:cubicBezTo>
                  <a:cubicBezTo>
                    <a:pt x="115" y="207"/>
                    <a:pt x="116" y="207"/>
                    <a:pt x="116" y="207"/>
                  </a:cubicBezTo>
                  <a:cubicBezTo>
                    <a:pt x="119" y="207"/>
                    <a:pt x="122" y="203"/>
                    <a:pt x="124" y="201"/>
                  </a:cubicBezTo>
                  <a:cubicBezTo>
                    <a:pt x="124" y="203"/>
                    <a:pt x="126" y="207"/>
                    <a:pt x="126" y="210"/>
                  </a:cubicBezTo>
                  <a:cubicBezTo>
                    <a:pt x="126" y="219"/>
                    <a:pt x="130" y="221"/>
                    <a:pt x="134" y="221"/>
                  </a:cubicBezTo>
                  <a:cubicBezTo>
                    <a:pt x="134" y="221"/>
                    <a:pt x="135" y="221"/>
                    <a:pt x="136" y="220"/>
                  </a:cubicBezTo>
                  <a:cubicBezTo>
                    <a:pt x="142" y="219"/>
                    <a:pt x="143" y="218"/>
                    <a:pt x="143" y="215"/>
                  </a:cubicBezTo>
                  <a:cubicBezTo>
                    <a:pt x="144" y="214"/>
                    <a:pt x="144" y="213"/>
                    <a:pt x="144" y="212"/>
                  </a:cubicBezTo>
                  <a:cubicBezTo>
                    <a:pt x="145" y="210"/>
                    <a:pt x="147" y="209"/>
                    <a:pt x="147" y="209"/>
                  </a:cubicBezTo>
                  <a:cubicBezTo>
                    <a:pt x="147" y="209"/>
                    <a:pt x="148" y="210"/>
                    <a:pt x="148" y="211"/>
                  </a:cubicBezTo>
                  <a:cubicBezTo>
                    <a:pt x="148" y="214"/>
                    <a:pt x="149" y="215"/>
                    <a:pt x="149" y="217"/>
                  </a:cubicBezTo>
                  <a:cubicBezTo>
                    <a:pt x="150" y="218"/>
                    <a:pt x="150" y="219"/>
                    <a:pt x="150" y="222"/>
                  </a:cubicBezTo>
                  <a:cubicBezTo>
                    <a:pt x="149" y="228"/>
                    <a:pt x="152" y="229"/>
                    <a:pt x="155" y="230"/>
                  </a:cubicBezTo>
                  <a:cubicBezTo>
                    <a:pt x="155" y="231"/>
                    <a:pt x="155" y="231"/>
                    <a:pt x="155" y="231"/>
                  </a:cubicBezTo>
                  <a:cubicBezTo>
                    <a:pt x="156" y="231"/>
                    <a:pt x="157" y="234"/>
                    <a:pt x="157" y="236"/>
                  </a:cubicBezTo>
                  <a:cubicBezTo>
                    <a:pt x="156" y="237"/>
                    <a:pt x="153" y="238"/>
                    <a:pt x="152" y="241"/>
                  </a:cubicBezTo>
                  <a:cubicBezTo>
                    <a:pt x="149" y="246"/>
                    <a:pt x="152" y="254"/>
                    <a:pt x="155" y="258"/>
                  </a:cubicBezTo>
                  <a:cubicBezTo>
                    <a:pt x="156" y="258"/>
                    <a:pt x="156" y="260"/>
                    <a:pt x="155" y="262"/>
                  </a:cubicBezTo>
                  <a:cubicBezTo>
                    <a:pt x="154" y="265"/>
                    <a:pt x="153" y="267"/>
                    <a:pt x="153" y="270"/>
                  </a:cubicBezTo>
                  <a:cubicBezTo>
                    <a:pt x="153" y="278"/>
                    <a:pt x="163" y="285"/>
                    <a:pt x="168" y="287"/>
                  </a:cubicBezTo>
                  <a:cubicBezTo>
                    <a:pt x="170" y="288"/>
                    <a:pt x="171" y="289"/>
                    <a:pt x="171" y="289"/>
                  </a:cubicBezTo>
                  <a:cubicBezTo>
                    <a:pt x="171" y="290"/>
                    <a:pt x="170" y="290"/>
                    <a:pt x="169" y="291"/>
                  </a:cubicBezTo>
                  <a:cubicBezTo>
                    <a:pt x="168" y="292"/>
                    <a:pt x="163" y="296"/>
                    <a:pt x="166" y="300"/>
                  </a:cubicBezTo>
                  <a:cubicBezTo>
                    <a:pt x="167" y="301"/>
                    <a:pt x="168" y="302"/>
                    <a:pt x="169" y="302"/>
                  </a:cubicBezTo>
                  <a:cubicBezTo>
                    <a:pt x="170" y="303"/>
                    <a:pt x="171" y="303"/>
                    <a:pt x="171" y="303"/>
                  </a:cubicBezTo>
                  <a:cubicBezTo>
                    <a:pt x="171" y="304"/>
                    <a:pt x="171" y="304"/>
                    <a:pt x="171" y="305"/>
                  </a:cubicBezTo>
                  <a:cubicBezTo>
                    <a:pt x="171" y="307"/>
                    <a:pt x="171" y="310"/>
                    <a:pt x="176" y="312"/>
                  </a:cubicBezTo>
                  <a:cubicBezTo>
                    <a:pt x="180" y="313"/>
                    <a:pt x="184" y="315"/>
                    <a:pt x="192" y="322"/>
                  </a:cubicBezTo>
                  <a:cubicBezTo>
                    <a:pt x="199" y="329"/>
                    <a:pt x="199" y="342"/>
                    <a:pt x="199" y="344"/>
                  </a:cubicBezTo>
                  <a:cubicBezTo>
                    <a:pt x="199" y="345"/>
                    <a:pt x="199" y="345"/>
                    <a:pt x="198" y="345"/>
                  </a:cubicBezTo>
                  <a:cubicBezTo>
                    <a:pt x="197" y="345"/>
                    <a:pt x="196" y="345"/>
                    <a:pt x="196" y="347"/>
                  </a:cubicBezTo>
                  <a:cubicBezTo>
                    <a:pt x="195" y="348"/>
                    <a:pt x="196" y="349"/>
                    <a:pt x="196" y="349"/>
                  </a:cubicBezTo>
                  <a:cubicBezTo>
                    <a:pt x="198" y="352"/>
                    <a:pt x="198" y="354"/>
                    <a:pt x="196" y="357"/>
                  </a:cubicBezTo>
                  <a:cubicBezTo>
                    <a:pt x="193" y="361"/>
                    <a:pt x="193" y="367"/>
                    <a:pt x="195" y="372"/>
                  </a:cubicBezTo>
                  <a:cubicBezTo>
                    <a:pt x="197" y="375"/>
                    <a:pt x="199" y="375"/>
                    <a:pt x="200" y="375"/>
                  </a:cubicBezTo>
                  <a:cubicBezTo>
                    <a:pt x="201" y="376"/>
                    <a:pt x="202" y="376"/>
                    <a:pt x="203" y="378"/>
                  </a:cubicBezTo>
                  <a:cubicBezTo>
                    <a:pt x="204" y="379"/>
                    <a:pt x="204" y="380"/>
                    <a:pt x="203" y="382"/>
                  </a:cubicBezTo>
                  <a:cubicBezTo>
                    <a:pt x="203" y="383"/>
                    <a:pt x="202" y="383"/>
                    <a:pt x="201" y="383"/>
                  </a:cubicBezTo>
                  <a:cubicBezTo>
                    <a:pt x="201" y="383"/>
                    <a:pt x="200" y="383"/>
                    <a:pt x="200" y="383"/>
                  </a:cubicBezTo>
                  <a:cubicBezTo>
                    <a:pt x="199" y="383"/>
                    <a:pt x="199" y="383"/>
                    <a:pt x="198" y="383"/>
                  </a:cubicBezTo>
                  <a:cubicBezTo>
                    <a:pt x="196" y="383"/>
                    <a:pt x="194" y="383"/>
                    <a:pt x="192" y="385"/>
                  </a:cubicBezTo>
                  <a:cubicBezTo>
                    <a:pt x="192" y="385"/>
                    <a:pt x="191" y="384"/>
                    <a:pt x="191" y="384"/>
                  </a:cubicBezTo>
                  <a:cubicBezTo>
                    <a:pt x="189" y="382"/>
                    <a:pt x="187" y="380"/>
                    <a:pt x="183" y="379"/>
                  </a:cubicBezTo>
                  <a:cubicBezTo>
                    <a:pt x="181" y="379"/>
                    <a:pt x="179" y="378"/>
                    <a:pt x="178" y="378"/>
                  </a:cubicBezTo>
                  <a:cubicBezTo>
                    <a:pt x="174" y="378"/>
                    <a:pt x="173" y="382"/>
                    <a:pt x="172" y="385"/>
                  </a:cubicBezTo>
                  <a:cubicBezTo>
                    <a:pt x="171" y="390"/>
                    <a:pt x="175" y="393"/>
                    <a:pt x="179" y="396"/>
                  </a:cubicBezTo>
                  <a:cubicBezTo>
                    <a:pt x="178" y="396"/>
                    <a:pt x="178" y="397"/>
                    <a:pt x="178" y="397"/>
                  </a:cubicBezTo>
                  <a:cubicBezTo>
                    <a:pt x="177" y="399"/>
                    <a:pt x="179" y="402"/>
                    <a:pt x="180" y="404"/>
                  </a:cubicBezTo>
                  <a:cubicBezTo>
                    <a:pt x="181" y="405"/>
                    <a:pt x="182" y="407"/>
                    <a:pt x="182" y="410"/>
                  </a:cubicBezTo>
                  <a:cubicBezTo>
                    <a:pt x="181" y="412"/>
                    <a:pt x="181" y="414"/>
                    <a:pt x="180" y="415"/>
                  </a:cubicBezTo>
                  <a:cubicBezTo>
                    <a:pt x="179" y="414"/>
                    <a:pt x="177" y="413"/>
                    <a:pt x="176" y="413"/>
                  </a:cubicBezTo>
                  <a:cubicBezTo>
                    <a:pt x="174" y="413"/>
                    <a:pt x="172" y="415"/>
                    <a:pt x="172" y="417"/>
                  </a:cubicBezTo>
                  <a:cubicBezTo>
                    <a:pt x="171" y="418"/>
                    <a:pt x="172" y="420"/>
                    <a:pt x="173" y="421"/>
                  </a:cubicBezTo>
                  <a:cubicBezTo>
                    <a:pt x="169" y="422"/>
                    <a:pt x="166" y="424"/>
                    <a:pt x="163" y="426"/>
                  </a:cubicBezTo>
                  <a:cubicBezTo>
                    <a:pt x="162" y="427"/>
                    <a:pt x="162" y="427"/>
                    <a:pt x="161" y="427"/>
                  </a:cubicBezTo>
                  <a:cubicBezTo>
                    <a:pt x="160" y="427"/>
                    <a:pt x="160" y="426"/>
                    <a:pt x="159" y="425"/>
                  </a:cubicBezTo>
                  <a:cubicBezTo>
                    <a:pt x="158" y="425"/>
                    <a:pt x="157" y="424"/>
                    <a:pt x="156" y="424"/>
                  </a:cubicBezTo>
                  <a:cubicBezTo>
                    <a:pt x="156" y="424"/>
                    <a:pt x="155" y="423"/>
                    <a:pt x="155" y="423"/>
                  </a:cubicBezTo>
                  <a:cubicBezTo>
                    <a:pt x="150" y="423"/>
                    <a:pt x="144" y="433"/>
                    <a:pt x="141" y="439"/>
                  </a:cubicBezTo>
                  <a:cubicBezTo>
                    <a:pt x="140" y="442"/>
                    <a:pt x="138" y="443"/>
                    <a:pt x="137" y="444"/>
                  </a:cubicBezTo>
                  <a:cubicBezTo>
                    <a:pt x="136" y="445"/>
                    <a:pt x="135" y="446"/>
                    <a:pt x="135" y="448"/>
                  </a:cubicBezTo>
                  <a:cubicBezTo>
                    <a:pt x="135" y="449"/>
                    <a:pt x="136" y="450"/>
                    <a:pt x="138" y="451"/>
                  </a:cubicBezTo>
                  <a:cubicBezTo>
                    <a:pt x="141" y="453"/>
                    <a:pt x="147" y="462"/>
                    <a:pt x="149" y="466"/>
                  </a:cubicBezTo>
                  <a:cubicBezTo>
                    <a:pt x="149" y="467"/>
                    <a:pt x="149" y="471"/>
                    <a:pt x="149" y="478"/>
                  </a:cubicBezTo>
                  <a:cubicBezTo>
                    <a:pt x="150" y="483"/>
                    <a:pt x="153" y="490"/>
                    <a:pt x="156" y="496"/>
                  </a:cubicBezTo>
                  <a:cubicBezTo>
                    <a:pt x="158" y="500"/>
                    <a:pt x="160" y="505"/>
                    <a:pt x="160" y="508"/>
                  </a:cubicBezTo>
                  <a:cubicBezTo>
                    <a:pt x="160" y="514"/>
                    <a:pt x="156" y="523"/>
                    <a:pt x="153" y="526"/>
                  </a:cubicBezTo>
                  <a:cubicBezTo>
                    <a:pt x="149" y="529"/>
                    <a:pt x="151" y="532"/>
                    <a:pt x="153" y="534"/>
                  </a:cubicBezTo>
                  <a:cubicBezTo>
                    <a:pt x="154" y="536"/>
                    <a:pt x="155" y="538"/>
                    <a:pt x="154" y="541"/>
                  </a:cubicBezTo>
                  <a:cubicBezTo>
                    <a:pt x="154" y="542"/>
                    <a:pt x="154" y="543"/>
                    <a:pt x="153" y="543"/>
                  </a:cubicBezTo>
                  <a:cubicBezTo>
                    <a:pt x="151" y="549"/>
                    <a:pt x="151" y="551"/>
                    <a:pt x="157" y="556"/>
                  </a:cubicBezTo>
                  <a:cubicBezTo>
                    <a:pt x="158" y="558"/>
                    <a:pt x="159" y="558"/>
                    <a:pt x="159" y="559"/>
                  </a:cubicBezTo>
                  <a:cubicBezTo>
                    <a:pt x="159" y="559"/>
                    <a:pt x="158" y="559"/>
                    <a:pt x="158" y="559"/>
                  </a:cubicBezTo>
                  <a:cubicBezTo>
                    <a:pt x="157" y="560"/>
                    <a:pt x="155" y="560"/>
                    <a:pt x="154" y="561"/>
                  </a:cubicBezTo>
                  <a:cubicBezTo>
                    <a:pt x="150" y="564"/>
                    <a:pt x="152" y="568"/>
                    <a:pt x="154" y="571"/>
                  </a:cubicBezTo>
                  <a:cubicBezTo>
                    <a:pt x="155" y="573"/>
                    <a:pt x="157" y="575"/>
                    <a:pt x="158" y="578"/>
                  </a:cubicBezTo>
                  <a:cubicBezTo>
                    <a:pt x="159" y="582"/>
                    <a:pt x="158" y="585"/>
                    <a:pt x="157" y="587"/>
                  </a:cubicBezTo>
                  <a:cubicBezTo>
                    <a:pt x="157" y="588"/>
                    <a:pt x="156" y="589"/>
                    <a:pt x="155" y="590"/>
                  </a:cubicBezTo>
                  <a:cubicBezTo>
                    <a:pt x="154" y="588"/>
                    <a:pt x="151" y="586"/>
                    <a:pt x="148" y="586"/>
                  </a:cubicBezTo>
                  <a:cubicBezTo>
                    <a:pt x="146" y="586"/>
                    <a:pt x="144" y="586"/>
                    <a:pt x="142" y="588"/>
                  </a:cubicBezTo>
                  <a:cubicBezTo>
                    <a:pt x="140" y="590"/>
                    <a:pt x="137" y="592"/>
                    <a:pt x="134" y="592"/>
                  </a:cubicBezTo>
                  <a:cubicBezTo>
                    <a:pt x="132" y="592"/>
                    <a:pt x="131" y="591"/>
                    <a:pt x="129" y="590"/>
                  </a:cubicBezTo>
                  <a:cubicBezTo>
                    <a:pt x="127" y="589"/>
                    <a:pt x="125" y="589"/>
                    <a:pt x="124" y="589"/>
                  </a:cubicBezTo>
                  <a:cubicBezTo>
                    <a:pt x="120" y="589"/>
                    <a:pt x="117" y="592"/>
                    <a:pt x="115" y="594"/>
                  </a:cubicBezTo>
                  <a:cubicBezTo>
                    <a:pt x="115" y="595"/>
                    <a:pt x="115" y="595"/>
                    <a:pt x="115" y="595"/>
                  </a:cubicBezTo>
                  <a:cubicBezTo>
                    <a:pt x="112" y="598"/>
                    <a:pt x="108" y="601"/>
                    <a:pt x="104" y="601"/>
                  </a:cubicBezTo>
                  <a:cubicBezTo>
                    <a:pt x="104" y="601"/>
                    <a:pt x="103" y="601"/>
                    <a:pt x="102" y="602"/>
                  </a:cubicBezTo>
                  <a:cubicBezTo>
                    <a:pt x="98" y="602"/>
                    <a:pt x="92" y="603"/>
                    <a:pt x="89" y="606"/>
                  </a:cubicBezTo>
                  <a:cubicBezTo>
                    <a:pt x="89" y="606"/>
                    <a:pt x="87" y="608"/>
                    <a:pt x="88" y="609"/>
                  </a:cubicBezTo>
                  <a:cubicBezTo>
                    <a:pt x="88" y="611"/>
                    <a:pt x="90" y="612"/>
                    <a:pt x="92" y="614"/>
                  </a:cubicBezTo>
                  <a:cubicBezTo>
                    <a:pt x="93" y="614"/>
                    <a:pt x="93" y="614"/>
                    <a:pt x="94" y="615"/>
                  </a:cubicBezTo>
                  <a:cubicBezTo>
                    <a:pt x="97" y="617"/>
                    <a:pt x="103" y="618"/>
                    <a:pt x="107" y="619"/>
                  </a:cubicBezTo>
                  <a:cubicBezTo>
                    <a:pt x="109" y="619"/>
                    <a:pt x="109" y="619"/>
                    <a:pt x="109" y="619"/>
                  </a:cubicBezTo>
                  <a:cubicBezTo>
                    <a:pt x="109" y="617"/>
                    <a:pt x="109" y="617"/>
                    <a:pt x="109" y="617"/>
                  </a:cubicBezTo>
                  <a:cubicBezTo>
                    <a:pt x="109" y="616"/>
                    <a:pt x="109" y="616"/>
                    <a:pt x="109" y="616"/>
                  </a:cubicBezTo>
                  <a:cubicBezTo>
                    <a:pt x="110" y="613"/>
                    <a:pt x="111" y="609"/>
                    <a:pt x="113" y="608"/>
                  </a:cubicBezTo>
                  <a:cubicBezTo>
                    <a:pt x="113" y="608"/>
                    <a:pt x="114" y="607"/>
                    <a:pt x="115" y="607"/>
                  </a:cubicBezTo>
                  <a:cubicBezTo>
                    <a:pt x="116" y="607"/>
                    <a:pt x="117" y="608"/>
                    <a:pt x="117" y="608"/>
                  </a:cubicBezTo>
                  <a:cubicBezTo>
                    <a:pt x="117" y="609"/>
                    <a:pt x="118" y="609"/>
                    <a:pt x="117" y="610"/>
                  </a:cubicBezTo>
                  <a:cubicBezTo>
                    <a:pt x="116" y="614"/>
                    <a:pt x="117" y="616"/>
                    <a:pt x="118" y="618"/>
                  </a:cubicBezTo>
                  <a:cubicBezTo>
                    <a:pt x="119" y="619"/>
                    <a:pt x="121" y="620"/>
                    <a:pt x="123" y="620"/>
                  </a:cubicBezTo>
                  <a:cubicBezTo>
                    <a:pt x="123" y="620"/>
                    <a:pt x="124" y="620"/>
                    <a:pt x="124" y="620"/>
                  </a:cubicBezTo>
                  <a:cubicBezTo>
                    <a:pt x="125" y="619"/>
                    <a:pt x="126" y="619"/>
                    <a:pt x="127" y="619"/>
                  </a:cubicBezTo>
                  <a:cubicBezTo>
                    <a:pt x="129" y="619"/>
                    <a:pt x="133" y="618"/>
                    <a:pt x="135" y="618"/>
                  </a:cubicBezTo>
                  <a:cubicBezTo>
                    <a:pt x="136" y="618"/>
                    <a:pt x="136" y="618"/>
                    <a:pt x="136" y="618"/>
                  </a:cubicBezTo>
                  <a:cubicBezTo>
                    <a:pt x="137" y="619"/>
                    <a:pt x="137" y="620"/>
                    <a:pt x="138" y="621"/>
                  </a:cubicBezTo>
                  <a:cubicBezTo>
                    <a:pt x="138" y="623"/>
                    <a:pt x="139" y="625"/>
                    <a:pt x="141" y="627"/>
                  </a:cubicBezTo>
                  <a:cubicBezTo>
                    <a:pt x="144" y="630"/>
                    <a:pt x="148" y="632"/>
                    <a:pt x="151" y="632"/>
                  </a:cubicBezTo>
                  <a:cubicBezTo>
                    <a:pt x="152" y="632"/>
                    <a:pt x="152" y="632"/>
                    <a:pt x="153" y="631"/>
                  </a:cubicBezTo>
                  <a:cubicBezTo>
                    <a:pt x="153" y="632"/>
                    <a:pt x="155" y="634"/>
                    <a:pt x="156" y="637"/>
                  </a:cubicBezTo>
                  <a:cubicBezTo>
                    <a:pt x="156" y="638"/>
                    <a:pt x="156" y="639"/>
                    <a:pt x="155" y="640"/>
                  </a:cubicBezTo>
                  <a:cubicBezTo>
                    <a:pt x="153" y="642"/>
                    <a:pt x="152" y="645"/>
                    <a:pt x="152" y="648"/>
                  </a:cubicBezTo>
                  <a:cubicBezTo>
                    <a:pt x="153" y="650"/>
                    <a:pt x="154" y="652"/>
                    <a:pt x="156" y="653"/>
                  </a:cubicBezTo>
                  <a:cubicBezTo>
                    <a:pt x="157" y="654"/>
                    <a:pt x="159" y="654"/>
                    <a:pt x="161" y="654"/>
                  </a:cubicBezTo>
                  <a:cubicBezTo>
                    <a:pt x="166" y="654"/>
                    <a:pt x="169" y="652"/>
                    <a:pt x="170" y="649"/>
                  </a:cubicBezTo>
                  <a:cubicBezTo>
                    <a:pt x="171" y="648"/>
                    <a:pt x="171" y="648"/>
                    <a:pt x="171" y="648"/>
                  </a:cubicBezTo>
                  <a:cubicBezTo>
                    <a:pt x="171" y="648"/>
                    <a:pt x="172" y="648"/>
                    <a:pt x="172" y="649"/>
                  </a:cubicBezTo>
                  <a:cubicBezTo>
                    <a:pt x="173" y="650"/>
                    <a:pt x="173" y="651"/>
                    <a:pt x="173" y="653"/>
                  </a:cubicBezTo>
                  <a:cubicBezTo>
                    <a:pt x="173" y="654"/>
                    <a:pt x="172" y="656"/>
                    <a:pt x="172" y="657"/>
                  </a:cubicBezTo>
                  <a:cubicBezTo>
                    <a:pt x="171" y="661"/>
                    <a:pt x="171" y="663"/>
                    <a:pt x="169" y="664"/>
                  </a:cubicBezTo>
                  <a:cubicBezTo>
                    <a:pt x="168" y="666"/>
                    <a:pt x="167" y="668"/>
                    <a:pt x="167" y="670"/>
                  </a:cubicBezTo>
                  <a:cubicBezTo>
                    <a:pt x="168" y="672"/>
                    <a:pt x="170" y="673"/>
                    <a:pt x="172" y="673"/>
                  </a:cubicBezTo>
                  <a:cubicBezTo>
                    <a:pt x="172" y="673"/>
                    <a:pt x="173" y="673"/>
                    <a:pt x="174" y="672"/>
                  </a:cubicBezTo>
                  <a:cubicBezTo>
                    <a:pt x="174" y="672"/>
                    <a:pt x="175" y="672"/>
                    <a:pt x="176" y="672"/>
                  </a:cubicBezTo>
                  <a:cubicBezTo>
                    <a:pt x="181" y="671"/>
                    <a:pt x="190" y="668"/>
                    <a:pt x="193" y="661"/>
                  </a:cubicBezTo>
                  <a:cubicBezTo>
                    <a:pt x="196" y="654"/>
                    <a:pt x="201" y="650"/>
                    <a:pt x="203" y="649"/>
                  </a:cubicBezTo>
                  <a:cubicBezTo>
                    <a:pt x="206" y="649"/>
                    <a:pt x="207" y="646"/>
                    <a:pt x="208" y="643"/>
                  </a:cubicBezTo>
                  <a:cubicBezTo>
                    <a:pt x="209" y="642"/>
                    <a:pt x="209" y="641"/>
                    <a:pt x="210" y="640"/>
                  </a:cubicBezTo>
                  <a:cubicBezTo>
                    <a:pt x="212" y="637"/>
                    <a:pt x="212" y="631"/>
                    <a:pt x="211" y="627"/>
                  </a:cubicBezTo>
                  <a:cubicBezTo>
                    <a:pt x="210" y="626"/>
                    <a:pt x="210" y="624"/>
                    <a:pt x="208" y="624"/>
                  </a:cubicBezTo>
                  <a:cubicBezTo>
                    <a:pt x="206" y="623"/>
                    <a:pt x="205" y="622"/>
                    <a:pt x="207" y="618"/>
                  </a:cubicBezTo>
                  <a:cubicBezTo>
                    <a:pt x="207" y="617"/>
                    <a:pt x="207" y="616"/>
                    <a:pt x="207" y="615"/>
                  </a:cubicBezTo>
                  <a:cubicBezTo>
                    <a:pt x="208" y="616"/>
                    <a:pt x="209" y="617"/>
                    <a:pt x="211" y="617"/>
                  </a:cubicBezTo>
                  <a:cubicBezTo>
                    <a:pt x="212" y="618"/>
                    <a:pt x="213" y="618"/>
                    <a:pt x="215" y="618"/>
                  </a:cubicBezTo>
                  <a:cubicBezTo>
                    <a:pt x="218" y="618"/>
                    <a:pt x="225" y="617"/>
                    <a:pt x="226" y="613"/>
                  </a:cubicBezTo>
                  <a:cubicBezTo>
                    <a:pt x="226" y="612"/>
                    <a:pt x="227" y="611"/>
                    <a:pt x="229" y="611"/>
                  </a:cubicBezTo>
                  <a:cubicBezTo>
                    <a:pt x="230" y="611"/>
                    <a:pt x="232" y="611"/>
                    <a:pt x="233" y="612"/>
                  </a:cubicBezTo>
                  <a:cubicBezTo>
                    <a:pt x="235" y="613"/>
                    <a:pt x="237" y="614"/>
                    <a:pt x="240" y="615"/>
                  </a:cubicBezTo>
                  <a:cubicBezTo>
                    <a:pt x="243" y="616"/>
                    <a:pt x="246" y="618"/>
                    <a:pt x="247" y="619"/>
                  </a:cubicBezTo>
                  <a:cubicBezTo>
                    <a:pt x="248" y="620"/>
                    <a:pt x="250" y="620"/>
                    <a:pt x="252" y="620"/>
                  </a:cubicBezTo>
                  <a:cubicBezTo>
                    <a:pt x="255" y="620"/>
                    <a:pt x="257" y="620"/>
                    <a:pt x="260" y="618"/>
                  </a:cubicBezTo>
                  <a:cubicBezTo>
                    <a:pt x="261" y="618"/>
                    <a:pt x="261" y="617"/>
                    <a:pt x="262" y="617"/>
                  </a:cubicBezTo>
                  <a:cubicBezTo>
                    <a:pt x="264" y="617"/>
                    <a:pt x="265" y="618"/>
                    <a:pt x="265" y="619"/>
                  </a:cubicBezTo>
                  <a:cubicBezTo>
                    <a:pt x="265" y="620"/>
                    <a:pt x="264" y="621"/>
                    <a:pt x="264" y="621"/>
                  </a:cubicBezTo>
                  <a:cubicBezTo>
                    <a:pt x="263" y="622"/>
                    <a:pt x="260" y="624"/>
                    <a:pt x="261" y="626"/>
                  </a:cubicBezTo>
                  <a:cubicBezTo>
                    <a:pt x="262" y="628"/>
                    <a:pt x="264" y="628"/>
                    <a:pt x="267" y="628"/>
                  </a:cubicBezTo>
                  <a:cubicBezTo>
                    <a:pt x="268" y="628"/>
                    <a:pt x="269" y="628"/>
                    <a:pt x="269" y="628"/>
                  </a:cubicBezTo>
                  <a:cubicBezTo>
                    <a:pt x="270" y="628"/>
                    <a:pt x="270" y="628"/>
                    <a:pt x="271" y="628"/>
                  </a:cubicBezTo>
                  <a:cubicBezTo>
                    <a:pt x="274" y="628"/>
                    <a:pt x="276" y="633"/>
                    <a:pt x="277" y="636"/>
                  </a:cubicBezTo>
                  <a:cubicBezTo>
                    <a:pt x="277" y="636"/>
                    <a:pt x="277" y="636"/>
                    <a:pt x="277" y="636"/>
                  </a:cubicBezTo>
                  <a:cubicBezTo>
                    <a:pt x="277" y="639"/>
                    <a:pt x="279" y="644"/>
                    <a:pt x="287" y="644"/>
                  </a:cubicBezTo>
                  <a:cubicBezTo>
                    <a:pt x="287" y="644"/>
                    <a:pt x="288" y="644"/>
                    <a:pt x="288" y="644"/>
                  </a:cubicBezTo>
                  <a:cubicBezTo>
                    <a:pt x="294" y="644"/>
                    <a:pt x="302" y="641"/>
                    <a:pt x="307" y="639"/>
                  </a:cubicBezTo>
                  <a:cubicBezTo>
                    <a:pt x="309" y="638"/>
                    <a:pt x="310" y="638"/>
                    <a:pt x="311" y="638"/>
                  </a:cubicBezTo>
                  <a:cubicBezTo>
                    <a:pt x="311" y="638"/>
                    <a:pt x="311" y="639"/>
                    <a:pt x="311" y="640"/>
                  </a:cubicBezTo>
                  <a:cubicBezTo>
                    <a:pt x="311" y="641"/>
                    <a:pt x="311" y="642"/>
                    <a:pt x="313" y="643"/>
                  </a:cubicBezTo>
                  <a:cubicBezTo>
                    <a:pt x="314" y="644"/>
                    <a:pt x="314" y="644"/>
                    <a:pt x="314" y="644"/>
                  </a:cubicBezTo>
                  <a:cubicBezTo>
                    <a:pt x="316" y="644"/>
                    <a:pt x="317" y="645"/>
                    <a:pt x="318" y="645"/>
                  </a:cubicBezTo>
                  <a:cubicBezTo>
                    <a:pt x="320" y="645"/>
                    <a:pt x="321" y="643"/>
                    <a:pt x="323" y="640"/>
                  </a:cubicBezTo>
                  <a:cubicBezTo>
                    <a:pt x="324" y="639"/>
                    <a:pt x="324" y="639"/>
                    <a:pt x="324" y="639"/>
                  </a:cubicBezTo>
                  <a:cubicBezTo>
                    <a:pt x="327" y="635"/>
                    <a:pt x="328" y="633"/>
                    <a:pt x="331" y="633"/>
                  </a:cubicBezTo>
                  <a:cubicBezTo>
                    <a:pt x="331" y="633"/>
                    <a:pt x="332" y="633"/>
                    <a:pt x="332" y="633"/>
                  </a:cubicBezTo>
                  <a:cubicBezTo>
                    <a:pt x="337" y="634"/>
                    <a:pt x="339" y="635"/>
                    <a:pt x="339" y="635"/>
                  </a:cubicBezTo>
                  <a:cubicBezTo>
                    <a:pt x="342" y="635"/>
                    <a:pt x="342" y="635"/>
                    <a:pt x="342" y="635"/>
                  </a:cubicBezTo>
                  <a:cubicBezTo>
                    <a:pt x="342" y="633"/>
                    <a:pt x="342" y="633"/>
                    <a:pt x="342" y="633"/>
                  </a:cubicBezTo>
                  <a:cubicBezTo>
                    <a:pt x="342" y="629"/>
                    <a:pt x="342" y="629"/>
                    <a:pt x="342" y="629"/>
                  </a:cubicBezTo>
                  <a:cubicBezTo>
                    <a:pt x="342" y="624"/>
                    <a:pt x="342" y="624"/>
                    <a:pt x="342" y="624"/>
                  </a:cubicBezTo>
                  <a:cubicBezTo>
                    <a:pt x="339" y="627"/>
                    <a:pt x="339" y="627"/>
                    <a:pt x="339" y="627"/>
                  </a:cubicBezTo>
                  <a:cubicBezTo>
                    <a:pt x="339" y="627"/>
                    <a:pt x="339" y="627"/>
                    <a:pt x="339" y="627"/>
                  </a:cubicBezTo>
                  <a:cubicBezTo>
                    <a:pt x="340" y="621"/>
                    <a:pt x="340" y="620"/>
                    <a:pt x="344" y="620"/>
                  </a:cubicBezTo>
                  <a:cubicBezTo>
                    <a:pt x="345" y="620"/>
                    <a:pt x="347" y="620"/>
                    <a:pt x="348" y="620"/>
                  </a:cubicBezTo>
                  <a:cubicBezTo>
                    <a:pt x="350" y="621"/>
                    <a:pt x="351" y="621"/>
                    <a:pt x="353" y="621"/>
                  </a:cubicBezTo>
                  <a:cubicBezTo>
                    <a:pt x="355" y="621"/>
                    <a:pt x="359" y="620"/>
                    <a:pt x="361" y="618"/>
                  </a:cubicBezTo>
                  <a:cubicBezTo>
                    <a:pt x="364" y="616"/>
                    <a:pt x="363" y="614"/>
                    <a:pt x="363" y="613"/>
                  </a:cubicBezTo>
                  <a:cubicBezTo>
                    <a:pt x="362" y="612"/>
                    <a:pt x="362" y="611"/>
                    <a:pt x="364" y="609"/>
                  </a:cubicBezTo>
                  <a:cubicBezTo>
                    <a:pt x="367" y="605"/>
                    <a:pt x="370" y="604"/>
                    <a:pt x="375" y="604"/>
                  </a:cubicBezTo>
                  <a:cubicBezTo>
                    <a:pt x="376" y="604"/>
                    <a:pt x="376" y="604"/>
                    <a:pt x="376" y="604"/>
                  </a:cubicBezTo>
                  <a:cubicBezTo>
                    <a:pt x="377" y="603"/>
                    <a:pt x="377" y="603"/>
                    <a:pt x="378" y="603"/>
                  </a:cubicBezTo>
                  <a:cubicBezTo>
                    <a:pt x="379" y="603"/>
                    <a:pt x="381" y="604"/>
                    <a:pt x="383" y="604"/>
                  </a:cubicBezTo>
                  <a:cubicBezTo>
                    <a:pt x="385" y="604"/>
                    <a:pt x="387" y="604"/>
                    <a:pt x="389" y="604"/>
                  </a:cubicBezTo>
                  <a:cubicBezTo>
                    <a:pt x="393" y="604"/>
                    <a:pt x="396" y="603"/>
                    <a:pt x="398" y="602"/>
                  </a:cubicBezTo>
                  <a:cubicBezTo>
                    <a:pt x="402" y="598"/>
                    <a:pt x="414" y="594"/>
                    <a:pt x="419" y="594"/>
                  </a:cubicBezTo>
                  <a:cubicBezTo>
                    <a:pt x="419" y="594"/>
                    <a:pt x="419" y="594"/>
                    <a:pt x="420" y="594"/>
                  </a:cubicBezTo>
                  <a:cubicBezTo>
                    <a:pt x="422" y="595"/>
                    <a:pt x="424" y="595"/>
                    <a:pt x="427" y="596"/>
                  </a:cubicBezTo>
                  <a:cubicBezTo>
                    <a:pt x="429" y="596"/>
                    <a:pt x="431" y="596"/>
                    <a:pt x="434" y="597"/>
                  </a:cubicBezTo>
                  <a:cubicBezTo>
                    <a:pt x="436" y="597"/>
                    <a:pt x="437" y="597"/>
                    <a:pt x="439" y="597"/>
                  </a:cubicBezTo>
                  <a:cubicBezTo>
                    <a:pt x="440" y="597"/>
                    <a:pt x="442" y="597"/>
                    <a:pt x="444" y="597"/>
                  </a:cubicBezTo>
                  <a:cubicBezTo>
                    <a:pt x="444" y="597"/>
                    <a:pt x="444" y="597"/>
                    <a:pt x="444" y="597"/>
                  </a:cubicBezTo>
                  <a:cubicBezTo>
                    <a:pt x="447" y="596"/>
                    <a:pt x="448" y="596"/>
                    <a:pt x="449" y="594"/>
                  </a:cubicBezTo>
                  <a:cubicBezTo>
                    <a:pt x="450" y="593"/>
                    <a:pt x="449" y="591"/>
                    <a:pt x="447" y="587"/>
                  </a:cubicBezTo>
                  <a:cubicBezTo>
                    <a:pt x="446" y="586"/>
                    <a:pt x="446" y="586"/>
                    <a:pt x="446" y="586"/>
                  </a:cubicBezTo>
                  <a:cubicBezTo>
                    <a:pt x="443" y="581"/>
                    <a:pt x="442" y="579"/>
                    <a:pt x="444" y="577"/>
                  </a:cubicBezTo>
                  <a:cubicBezTo>
                    <a:pt x="446" y="575"/>
                    <a:pt x="447" y="573"/>
                    <a:pt x="448" y="572"/>
                  </a:cubicBezTo>
                  <a:cubicBezTo>
                    <a:pt x="450" y="570"/>
                    <a:pt x="451" y="569"/>
                    <a:pt x="452" y="568"/>
                  </a:cubicBezTo>
                  <a:cubicBezTo>
                    <a:pt x="452" y="570"/>
                    <a:pt x="451" y="573"/>
                    <a:pt x="450" y="575"/>
                  </a:cubicBezTo>
                  <a:cubicBezTo>
                    <a:pt x="450" y="576"/>
                    <a:pt x="449" y="577"/>
                    <a:pt x="450" y="579"/>
                  </a:cubicBezTo>
                  <a:cubicBezTo>
                    <a:pt x="450" y="579"/>
                    <a:pt x="451" y="580"/>
                    <a:pt x="453" y="580"/>
                  </a:cubicBezTo>
                  <a:cubicBezTo>
                    <a:pt x="454" y="580"/>
                    <a:pt x="456" y="579"/>
                    <a:pt x="460" y="578"/>
                  </a:cubicBezTo>
                  <a:cubicBezTo>
                    <a:pt x="464" y="576"/>
                    <a:pt x="468" y="575"/>
                    <a:pt x="471" y="575"/>
                  </a:cubicBezTo>
                  <a:cubicBezTo>
                    <a:pt x="474" y="575"/>
                    <a:pt x="476" y="576"/>
                    <a:pt x="476" y="577"/>
                  </a:cubicBezTo>
                  <a:cubicBezTo>
                    <a:pt x="477" y="578"/>
                    <a:pt x="477" y="579"/>
                    <a:pt x="478" y="580"/>
                  </a:cubicBezTo>
                  <a:cubicBezTo>
                    <a:pt x="479" y="583"/>
                    <a:pt x="482" y="588"/>
                    <a:pt x="486" y="589"/>
                  </a:cubicBezTo>
                  <a:cubicBezTo>
                    <a:pt x="486" y="589"/>
                    <a:pt x="487" y="589"/>
                    <a:pt x="487" y="590"/>
                  </a:cubicBezTo>
                  <a:cubicBezTo>
                    <a:pt x="489" y="590"/>
                    <a:pt x="490" y="591"/>
                    <a:pt x="492" y="591"/>
                  </a:cubicBezTo>
                  <a:cubicBezTo>
                    <a:pt x="494" y="591"/>
                    <a:pt x="496" y="589"/>
                    <a:pt x="498" y="587"/>
                  </a:cubicBezTo>
                  <a:cubicBezTo>
                    <a:pt x="499" y="586"/>
                    <a:pt x="500" y="585"/>
                    <a:pt x="500" y="584"/>
                  </a:cubicBezTo>
                  <a:cubicBezTo>
                    <a:pt x="503" y="581"/>
                    <a:pt x="504" y="579"/>
                    <a:pt x="509" y="578"/>
                  </a:cubicBezTo>
                  <a:cubicBezTo>
                    <a:pt x="510" y="578"/>
                    <a:pt x="510" y="578"/>
                    <a:pt x="510" y="578"/>
                  </a:cubicBezTo>
                  <a:cubicBezTo>
                    <a:pt x="512" y="578"/>
                    <a:pt x="514" y="578"/>
                    <a:pt x="515" y="578"/>
                  </a:cubicBezTo>
                  <a:cubicBezTo>
                    <a:pt x="517" y="578"/>
                    <a:pt x="519" y="578"/>
                    <a:pt x="520" y="579"/>
                  </a:cubicBezTo>
                  <a:cubicBezTo>
                    <a:pt x="520" y="580"/>
                    <a:pt x="521" y="581"/>
                    <a:pt x="521" y="582"/>
                  </a:cubicBezTo>
                  <a:cubicBezTo>
                    <a:pt x="522" y="585"/>
                    <a:pt x="524" y="587"/>
                    <a:pt x="527" y="589"/>
                  </a:cubicBezTo>
                  <a:cubicBezTo>
                    <a:pt x="528" y="589"/>
                    <a:pt x="528" y="589"/>
                    <a:pt x="529" y="589"/>
                  </a:cubicBezTo>
                  <a:cubicBezTo>
                    <a:pt x="528" y="590"/>
                    <a:pt x="528" y="590"/>
                    <a:pt x="527" y="591"/>
                  </a:cubicBezTo>
                  <a:cubicBezTo>
                    <a:pt x="527" y="591"/>
                    <a:pt x="526" y="592"/>
                    <a:pt x="526" y="592"/>
                  </a:cubicBezTo>
                  <a:cubicBezTo>
                    <a:pt x="525" y="593"/>
                    <a:pt x="524" y="595"/>
                    <a:pt x="525" y="597"/>
                  </a:cubicBezTo>
                  <a:cubicBezTo>
                    <a:pt x="525" y="600"/>
                    <a:pt x="529" y="604"/>
                    <a:pt x="534" y="606"/>
                  </a:cubicBezTo>
                  <a:cubicBezTo>
                    <a:pt x="536" y="606"/>
                    <a:pt x="538" y="608"/>
                    <a:pt x="540" y="611"/>
                  </a:cubicBezTo>
                  <a:cubicBezTo>
                    <a:pt x="542" y="613"/>
                    <a:pt x="545" y="616"/>
                    <a:pt x="548" y="617"/>
                  </a:cubicBezTo>
                  <a:cubicBezTo>
                    <a:pt x="554" y="618"/>
                    <a:pt x="554" y="618"/>
                    <a:pt x="558" y="619"/>
                  </a:cubicBezTo>
                  <a:cubicBezTo>
                    <a:pt x="558" y="619"/>
                    <a:pt x="558" y="619"/>
                    <a:pt x="559" y="619"/>
                  </a:cubicBezTo>
                  <a:cubicBezTo>
                    <a:pt x="562" y="619"/>
                    <a:pt x="563" y="617"/>
                    <a:pt x="564" y="616"/>
                  </a:cubicBezTo>
                  <a:cubicBezTo>
                    <a:pt x="564" y="615"/>
                    <a:pt x="565" y="614"/>
                    <a:pt x="566" y="613"/>
                  </a:cubicBezTo>
                  <a:cubicBezTo>
                    <a:pt x="568" y="611"/>
                    <a:pt x="567" y="608"/>
                    <a:pt x="566" y="607"/>
                  </a:cubicBezTo>
                  <a:cubicBezTo>
                    <a:pt x="565" y="606"/>
                    <a:pt x="565" y="605"/>
                    <a:pt x="565" y="604"/>
                  </a:cubicBezTo>
                  <a:cubicBezTo>
                    <a:pt x="565" y="603"/>
                    <a:pt x="564" y="602"/>
                    <a:pt x="564" y="600"/>
                  </a:cubicBezTo>
                  <a:cubicBezTo>
                    <a:pt x="564" y="598"/>
                    <a:pt x="563" y="596"/>
                    <a:pt x="566" y="593"/>
                  </a:cubicBezTo>
                  <a:cubicBezTo>
                    <a:pt x="566" y="593"/>
                    <a:pt x="566" y="592"/>
                    <a:pt x="567" y="592"/>
                  </a:cubicBezTo>
                  <a:cubicBezTo>
                    <a:pt x="570" y="588"/>
                    <a:pt x="574" y="584"/>
                    <a:pt x="570" y="578"/>
                  </a:cubicBezTo>
                  <a:cubicBezTo>
                    <a:pt x="569" y="577"/>
                    <a:pt x="569" y="575"/>
                    <a:pt x="568" y="574"/>
                  </a:cubicBezTo>
                  <a:cubicBezTo>
                    <a:pt x="565" y="569"/>
                    <a:pt x="562" y="563"/>
                    <a:pt x="557" y="563"/>
                  </a:cubicBezTo>
                  <a:cubicBezTo>
                    <a:pt x="555" y="563"/>
                    <a:pt x="554" y="563"/>
                    <a:pt x="552" y="565"/>
                  </a:cubicBezTo>
                  <a:cubicBezTo>
                    <a:pt x="551" y="565"/>
                    <a:pt x="547" y="568"/>
                    <a:pt x="546" y="568"/>
                  </a:cubicBezTo>
                  <a:cubicBezTo>
                    <a:pt x="546" y="568"/>
                    <a:pt x="545" y="566"/>
                    <a:pt x="545" y="565"/>
                  </a:cubicBezTo>
                  <a:cubicBezTo>
                    <a:pt x="544" y="564"/>
                    <a:pt x="544" y="564"/>
                    <a:pt x="544" y="564"/>
                  </a:cubicBezTo>
                  <a:cubicBezTo>
                    <a:pt x="543" y="562"/>
                    <a:pt x="544" y="561"/>
                    <a:pt x="545" y="559"/>
                  </a:cubicBezTo>
                  <a:cubicBezTo>
                    <a:pt x="546" y="558"/>
                    <a:pt x="547" y="557"/>
                    <a:pt x="548" y="554"/>
                  </a:cubicBezTo>
                  <a:cubicBezTo>
                    <a:pt x="548" y="553"/>
                    <a:pt x="549" y="551"/>
                    <a:pt x="551" y="550"/>
                  </a:cubicBezTo>
                  <a:cubicBezTo>
                    <a:pt x="554" y="545"/>
                    <a:pt x="557" y="540"/>
                    <a:pt x="553" y="533"/>
                  </a:cubicBezTo>
                  <a:cubicBezTo>
                    <a:pt x="552" y="530"/>
                    <a:pt x="550" y="528"/>
                    <a:pt x="549" y="525"/>
                  </a:cubicBezTo>
                  <a:cubicBezTo>
                    <a:pt x="547" y="521"/>
                    <a:pt x="545" y="517"/>
                    <a:pt x="542" y="516"/>
                  </a:cubicBezTo>
                  <a:cubicBezTo>
                    <a:pt x="538" y="515"/>
                    <a:pt x="535" y="511"/>
                    <a:pt x="535" y="507"/>
                  </a:cubicBezTo>
                  <a:cubicBezTo>
                    <a:pt x="534" y="503"/>
                    <a:pt x="531" y="501"/>
                    <a:pt x="527" y="500"/>
                  </a:cubicBezTo>
                  <a:cubicBezTo>
                    <a:pt x="526" y="500"/>
                    <a:pt x="525" y="499"/>
                    <a:pt x="523" y="498"/>
                  </a:cubicBezTo>
                  <a:cubicBezTo>
                    <a:pt x="521" y="497"/>
                    <a:pt x="519" y="496"/>
                    <a:pt x="519" y="494"/>
                  </a:cubicBezTo>
                  <a:cubicBezTo>
                    <a:pt x="518" y="492"/>
                    <a:pt x="519" y="490"/>
                    <a:pt x="520" y="488"/>
                  </a:cubicBezTo>
                  <a:cubicBezTo>
                    <a:pt x="521" y="486"/>
                    <a:pt x="522" y="486"/>
                    <a:pt x="524" y="485"/>
                  </a:cubicBezTo>
                  <a:cubicBezTo>
                    <a:pt x="526" y="483"/>
                    <a:pt x="529" y="482"/>
                    <a:pt x="531" y="479"/>
                  </a:cubicBezTo>
                  <a:cubicBezTo>
                    <a:pt x="533" y="476"/>
                    <a:pt x="533" y="474"/>
                    <a:pt x="534" y="472"/>
                  </a:cubicBezTo>
                  <a:cubicBezTo>
                    <a:pt x="534" y="470"/>
                    <a:pt x="534" y="469"/>
                    <a:pt x="536" y="469"/>
                  </a:cubicBezTo>
                  <a:cubicBezTo>
                    <a:pt x="536" y="469"/>
                    <a:pt x="537" y="469"/>
                    <a:pt x="539" y="469"/>
                  </a:cubicBezTo>
                  <a:cubicBezTo>
                    <a:pt x="539" y="469"/>
                    <a:pt x="540" y="469"/>
                    <a:pt x="540" y="469"/>
                  </a:cubicBezTo>
                  <a:cubicBezTo>
                    <a:pt x="541" y="469"/>
                    <a:pt x="541" y="469"/>
                    <a:pt x="542" y="469"/>
                  </a:cubicBezTo>
                  <a:cubicBezTo>
                    <a:pt x="543" y="469"/>
                    <a:pt x="545" y="469"/>
                    <a:pt x="546" y="467"/>
                  </a:cubicBezTo>
                  <a:cubicBezTo>
                    <a:pt x="548" y="465"/>
                    <a:pt x="555" y="457"/>
                    <a:pt x="560" y="455"/>
                  </a:cubicBezTo>
                  <a:cubicBezTo>
                    <a:pt x="564" y="454"/>
                    <a:pt x="569" y="453"/>
                    <a:pt x="573" y="452"/>
                  </a:cubicBezTo>
                  <a:cubicBezTo>
                    <a:pt x="575" y="451"/>
                    <a:pt x="577" y="451"/>
                    <a:pt x="579" y="450"/>
                  </a:cubicBezTo>
                  <a:cubicBezTo>
                    <a:pt x="585" y="449"/>
                    <a:pt x="605" y="438"/>
                    <a:pt x="606" y="430"/>
                  </a:cubicBezTo>
                  <a:cubicBezTo>
                    <a:pt x="607" y="427"/>
                    <a:pt x="607" y="424"/>
                    <a:pt x="607" y="422"/>
                  </a:cubicBezTo>
                  <a:cubicBezTo>
                    <a:pt x="607" y="420"/>
                    <a:pt x="607" y="418"/>
                    <a:pt x="608" y="416"/>
                  </a:cubicBezTo>
                  <a:cubicBezTo>
                    <a:pt x="609" y="411"/>
                    <a:pt x="611" y="407"/>
                    <a:pt x="611" y="407"/>
                  </a:cubicBezTo>
                  <a:cubicBezTo>
                    <a:pt x="611" y="406"/>
                    <a:pt x="611" y="406"/>
                    <a:pt x="611" y="406"/>
                  </a:cubicBezTo>
                  <a:cubicBezTo>
                    <a:pt x="611" y="405"/>
                    <a:pt x="611" y="405"/>
                    <a:pt x="611" y="405"/>
                  </a:cubicBezTo>
                  <a:cubicBezTo>
                    <a:pt x="610" y="403"/>
                    <a:pt x="608" y="397"/>
                    <a:pt x="608" y="395"/>
                  </a:cubicBezTo>
                  <a:cubicBezTo>
                    <a:pt x="608" y="394"/>
                    <a:pt x="608" y="394"/>
                    <a:pt x="608" y="394"/>
                  </a:cubicBezTo>
                  <a:cubicBezTo>
                    <a:pt x="609" y="394"/>
                    <a:pt x="610" y="393"/>
                    <a:pt x="611" y="392"/>
                  </a:cubicBezTo>
                  <a:cubicBezTo>
                    <a:pt x="614" y="390"/>
                    <a:pt x="614" y="389"/>
                    <a:pt x="615" y="388"/>
                  </a:cubicBezTo>
                  <a:cubicBezTo>
                    <a:pt x="615" y="388"/>
                    <a:pt x="615" y="387"/>
                    <a:pt x="616" y="386"/>
                  </a:cubicBezTo>
                  <a:cubicBezTo>
                    <a:pt x="616" y="386"/>
                    <a:pt x="616" y="386"/>
                    <a:pt x="616" y="386"/>
                  </a:cubicBezTo>
                  <a:cubicBezTo>
                    <a:pt x="617" y="387"/>
                    <a:pt x="619" y="389"/>
                    <a:pt x="621" y="390"/>
                  </a:cubicBezTo>
                  <a:cubicBezTo>
                    <a:pt x="624" y="391"/>
                    <a:pt x="626" y="391"/>
                    <a:pt x="628" y="392"/>
                  </a:cubicBezTo>
                  <a:cubicBezTo>
                    <a:pt x="631" y="392"/>
                    <a:pt x="633" y="393"/>
                    <a:pt x="634" y="394"/>
                  </a:cubicBezTo>
                  <a:cubicBezTo>
                    <a:pt x="635" y="394"/>
                    <a:pt x="636" y="395"/>
                    <a:pt x="637" y="396"/>
                  </a:cubicBezTo>
                  <a:cubicBezTo>
                    <a:pt x="639" y="398"/>
                    <a:pt x="641" y="401"/>
                    <a:pt x="643" y="401"/>
                  </a:cubicBezTo>
                  <a:cubicBezTo>
                    <a:pt x="644" y="401"/>
                    <a:pt x="645" y="400"/>
                    <a:pt x="645" y="400"/>
                  </a:cubicBezTo>
                  <a:cubicBezTo>
                    <a:pt x="647" y="398"/>
                    <a:pt x="648" y="396"/>
                    <a:pt x="649" y="395"/>
                  </a:cubicBezTo>
                  <a:cubicBezTo>
                    <a:pt x="649" y="393"/>
                    <a:pt x="650" y="392"/>
                    <a:pt x="651" y="390"/>
                  </a:cubicBezTo>
                  <a:cubicBezTo>
                    <a:pt x="652" y="389"/>
                    <a:pt x="652" y="388"/>
                    <a:pt x="653" y="388"/>
                  </a:cubicBezTo>
                  <a:cubicBezTo>
                    <a:pt x="655" y="387"/>
                    <a:pt x="656" y="385"/>
                    <a:pt x="657" y="381"/>
                  </a:cubicBezTo>
                  <a:cubicBezTo>
                    <a:pt x="658" y="378"/>
                    <a:pt x="658" y="377"/>
                    <a:pt x="659" y="375"/>
                  </a:cubicBezTo>
                  <a:cubicBezTo>
                    <a:pt x="660" y="371"/>
                    <a:pt x="661" y="367"/>
                    <a:pt x="659" y="364"/>
                  </a:cubicBezTo>
                  <a:cubicBezTo>
                    <a:pt x="659" y="363"/>
                    <a:pt x="658" y="362"/>
                    <a:pt x="658" y="362"/>
                  </a:cubicBezTo>
                  <a:cubicBezTo>
                    <a:pt x="657" y="360"/>
                    <a:pt x="656" y="360"/>
                    <a:pt x="657" y="356"/>
                  </a:cubicBezTo>
                  <a:cubicBezTo>
                    <a:pt x="657" y="354"/>
                    <a:pt x="657" y="353"/>
                    <a:pt x="657" y="352"/>
                  </a:cubicBezTo>
                  <a:cubicBezTo>
                    <a:pt x="658" y="348"/>
                    <a:pt x="658" y="346"/>
                    <a:pt x="656" y="342"/>
                  </a:cubicBezTo>
                  <a:cubicBezTo>
                    <a:pt x="656" y="341"/>
                    <a:pt x="655" y="340"/>
                    <a:pt x="655" y="339"/>
                  </a:cubicBezTo>
                  <a:cubicBezTo>
                    <a:pt x="654" y="337"/>
                    <a:pt x="653" y="335"/>
                    <a:pt x="651" y="333"/>
                  </a:cubicBezTo>
                  <a:cubicBezTo>
                    <a:pt x="649" y="330"/>
                    <a:pt x="646" y="325"/>
                    <a:pt x="645" y="323"/>
                  </a:cubicBezTo>
                  <a:cubicBezTo>
                    <a:pt x="645" y="322"/>
                    <a:pt x="644" y="321"/>
                    <a:pt x="642" y="321"/>
                  </a:cubicBezTo>
                  <a:cubicBezTo>
                    <a:pt x="642" y="321"/>
                    <a:pt x="641" y="321"/>
                    <a:pt x="640" y="321"/>
                  </a:cubicBezTo>
                  <a:cubicBezTo>
                    <a:pt x="639" y="322"/>
                    <a:pt x="638" y="322"/>
                    <a:pt x="637" y="322"/>
                  </a:cubicBezTo>
                  <a:cubicBezTo>
                    <a:pt x="636" y="322"/>
                    <a:pt x="636" y="322"/>
                    <a:pt x="636" y="322"/>
                  </a:cubicBezTo>
                  <a:cubicBezTo>
                    <a:pt x="632" y="321"/>
                    <a:pt x="631" y="320"/>
                    <a:pt x="629" y="315"/>
                  </a:cubicBezTo>
                  <a:cubicBezTo>
                    <a:pt x="626" y="309"/>
                    <a:pt x="621" y="307"/>
                    <a:pt x="616" y="306"/>
                  </a:cubicBezTo>
                  <a:cubicBezTo>
                    <a:pt x="615" y="306"/>
                    <a:pt x="615" y="306"/>
                    <a:pt x="614" y="306"/>
                  </a:cubicBezTo>
                  <a:cubicBezTo>
                    <a:pt x="611" y="306"/>
                    <a:pt x="610" y="308"/>
                    <a:pt x="610" y="310"/>
                  </a:cubicBezTo>
                  <a:cubicBezTo>
                    <a:pt x="609" y="310"/>
                    <a:pt x="609" y="311"/>
                    <a:pt x="609" y="311"/>
                  </a:cubicBezTo>
                  <a:cubicBezTo>
                    <a:pt x="609" y="311"/>
                    <a:pt x="609" y="311"/>
                    <a:pt x="609" y="311"/>
                  </a:cubicBezTo>
                  <a:cubicBezTo>
                    <a:pt x="604" y="306"/>
                    <a:pt x="599" y="305"/>
                    <a:pt x="597" y="304"/>
                  </a:cubicBezTo>
                  <a:cubicBezTo>
                    <a:pt x="597" y="303"/>
                    <a:pt x="597" y="302"/>
                    <a:pt x="597" y="302"/>
                  </a:cubicBezTo>
                  <a:cubicBezTo>
                    <a:pt x="598" y="299"/>
                    <a:pt x="599" y="296"/>
                    <a:pt x="598" y="294"/>
                  </a:cubicBezTo>
                  <a:cubicBezTo>
                    <a:pt x="596" y="290"/>
                    <a:pt x="587" y="279"/>
                    <a:pt x="583" y="278"/>
                  </a:cubicBezTo>
                  <a:cubicBezTo>
                    <a:pt x="580" y="277"/>
                    <a:pt x="572" y="277"/>
                    <a:pt x="569" y="277"/>
                  </a:cubicBezTo>
                  <a:cubicBezTo>
                    <a:pt x="568" y="276"/>
                    <a:pt x="566" y="274"/>
                    <a:pt x="565" y="272"/>
                  </a:cubicBezTo>
                  <a:cubicBezTo>
                    <a:pt x="564" y="267"/>
                    <a:pt x="559" y="263"/>
                    <a:pt x="555" y="261"/>
                  </a:cubicBezTo>
                  <a:cubicBezTo>
                    <a:pt x="554" y="260"/>
                    <a:pt x="553" y="258"/>
                    <a:pt x="552" y="257"/>
                  </a:cubicBezTo>
                  <a:cubicBezTo>
                    <a:pt x="552" y="255"/>
                    <a:pt x="551" y="254"/>
                    <a:pt x="550" y="253"/>
                  </a:cubicBezTo>
                  <a:cubicBezTo>
                    <a:pt x="548" y="249"/>
                    <a:pt x="545" y="246"/>
                    <a:pt x="542" y="243"/>
                  </a:cubicBezTo>
                  <a:cubicBezTo>
                    <a:pt x="541" y="242"/>
                    <a:pt x="541" y="242"/>
                    <a:pt x="541" y="242"/>
                  </a:cubicBezTo>
                  <a:cubicBezTo>
                    <a:pt x="538" y="239"/>
                    <a:pt x="532" y="233"/>
                    <a:pt x="525" y="233"/>
                  </a:cubicBezTo>
                  <a:cubicBezTo>
                    <a:pt x="523" y="233"/>
                    <a:pt x="522" y="233"/>
                    <a:pt x="521" y="233"/>
                  </a:cubicBezTo>
                  <a:cubicBezTo>
                    <a:pt x="520" y="234"/>
                    <a:pt x="520" y="234"/>
                    <a:pt x="520" y="234"/>
                  </a:cubicBezTo>
                  <a:cubicBezTo>
                    <a:pt x="517" y="235"/>
                    <a:pt x="514" y="235"/>
                    <a:pt x="512" y="235"/>
                  </a:cubicBezTo>
                  <a:cubicBezTo>
                    <a:pt x="511" y="235"/>
                    <a:pt x="510" y="235"/>
                    <a:pt x="509" y="233"/>
                  </a:cubicBezTo>
                  <a:cubicBezTo>
                    <a:pt x="506" y="226"/>
                    <a:pt x="499" y="219"/>
                    <a:pt x="492" y="219"/>
                  </a:cubicBezTo>
                  <a:cubicBezTo>
                    <a:pt x="492" y="219"/>
                    <a:pt x="492" y="219"/>
                    <a:pt x="492" y="218"/>
                  </a:cubicBezTo>
                  <a:cubicBezTo>
                    <a:pt x="490" y="217"/>
                    <a:pt x="490" y="212"/>
                    <a:pt x="490" y="209"/>
                  </a:cubicBezTo>
                  <a:cubicBezTo>
                    <a:pt x="490" y="207"/>
                    <a:pt x="490" y="206"/>
                    <a:pt x="490" y="204"/>
                  </a:cubicBezTo>
                  <a:cubicBezTo>
                    <a:pt x="489" y="200"/>
                    <a:pt x="485" y="198"/>
                    <a:pt x="483" y="198"/>
                  </a:cubicBezTo>
                  <a:cubicBezTo>
                    <a:pt x="482" y="194"/>
                    <a:pt x="479" y="183"/>
                    <a:pt x="477" y="181"/>
                  </a:cubicBezTo>
                  <a:cubicBezTo>
                    <a:pt x="476" y="180"/>
                    <a:pt x="475" y="179"/>
                    <a:pt x="474" y="179"/>
                  </a:cubicBezTo>
                  <a:cubicBezTo>
                    <a:pt x="472" y="178"/>
                    <a:pt x="472" y="178"/>
                    <a:pt x="472" y="177"/>
                  </a:cubicBezTo>
                  <a:cubicBezTo>
                    <a:pt x="473" y="174"/>
                    <a:pt x="474" y="167"/>
                    <a:pt x="469" y="166"/>
                  </a:cubicBezTo>
                  <a:cubicBezTo>
                    <a:pt x="465" y="165"/>
                    <a:pt x="461" y="163"/>
                    <a:pt x="459" y="161"/>
                  </a:cubicBezTo>
                  <a:cubicBezTo>
                    <a:pt x="457" y="158"/>
                    <a:pt x="456" y="157"/>
                    <a:pt x="458" y="155"/>
                  </a:cubicBezTo>
                  <a:cubicBezTo>
                    <a:pt x="461" y="152"/>
                    <a:pt x="465" y="149"/>
                    <a:pt x="465" y="149"/>
                  </a:cubicBezTo>
                  <a:cubicBezTo>
                    <a:pt x="472" y="146"/>
                    <a:pt x="472" y="146"/>
                    <a:pt x="472" y="146"/>
                  </a:cubicBezTo>
                  <a:cubicBezTo>
                    <a:pt x="465" y="146"/>
                    <a:pt x="465" y="146"/>
                    <a:pt x="465" y="146"/>
                  </a:cubicBezTo>
                  <a:cubicBezTo>
                    <a:pt x="465" y="146"/>
                    <a:pt x="464" y="146"/>
                    <a:pt x="464" y="145"/>
                  </a:cubicBezTo>
                  <a:cubicBezTo>
                    <a:pt x="464" y="145"/>
                    <a:pt x="464" y="144"/>
                    <a:pt x="464" y="143"/>
                  </a:cubicBezTo>
                  <a:cubicBezTo>
                    <a:pt x="464" y="142"/>
                    <a:pt x="464" y="142"/>
                    <a:pt x="464" y="142"/>
                  </a:cubicBezTo>
                  <a:cubicBezTo>
                    <a:pt x="466" y="137"/>
                    <a:pt x="467" y="135"/>
                    <a:pt x="470" y="131"/>
                  </a:cubicBezTo>
                  <a:cubicBezTo>
                    <a:pt x="472" y="129"/>
                    <a:pt x="474" y="126"/>
                    <a:pt x="473" y="123"/>
                  </a:cubicBezTo>
                  <a:cubicBezTo>
                    <a:pt x="473" y="121"/>
                    <a:pt x="471" y="120"/>
                    <a:pt x="469" y="119"/>
                  </a:cubicBezTo>
                  <a:cubicBezTo>
                    <a:pt x="464" y="117"/>
                    <a:pt x="464" y="116"/>
                    <a:pt x="464" y="116"/>
                  </a:cubicBezTo>
                  <a:cubicBezTo>
                    <a:pt x="464" y="116"/>
                    <a:pt x="464" y="115"/>
                    <a:pt x="464" y="115"/>
                  </a:cubicBezTo>
                  <a:cubicBezTo>
                    <a:pt x="466" y="113"/>
                    <a:pt x="466" y="112"/>
                    <a:pt x="466" y="110"/>
                  </a:cubicBezTo>
                  <a:cubicBezTo>
                    <a:pt x="465" y="107"/>
                    <a:pt x="461" y="105"/>
                    <a:pt x="457" y="105"/>
                  </a:cubicBezTo>
                  <a:cubicBezTo>
                    <a:pt x="454" y="104"/>
                    <a:pt x="453" y="103"/>
                    <a:pt x="450" y="101"/>
                  </a:cubicBezTo>
                  <a:cubicBezTo>
                    <a:pt x="449" y="100"/>
                    <a:pt x="448" y="100"/>
                    <a:pt x="447" y="99"/>
                  </a:cubicBezTo>
                  <a:cubicBezTo>
                    <a:pt x="445" y="97"/>
                    <a:pt x="442" y="96"/>
                    <a:pt x="441" y="95"/>
                  </a:cubicBezTo>
                  <a:cubicBezTo>
                    <a:pt x="438" y="94"/>
                    <a:pt x="436" y="93"/>
                    <a:pt x="435" y="90"/>
                  </a:cubicBezTo>
                  <a:cubicBezTo>
                    <a:pt x="433" y="86"/>
                    <a:pt x="431" y="85"/>
                    <a:pt x="428" y="84"/>
                  </a:cubicBezTo>
                  <a:cubicBezTo>
                    <a:pt x="427" y="84"/>
                    <a:pt x="427" y="83"/>
                    <a:pt x="426" y="83"/>
                  </a:cubicBezTo>
                  <a:cubicBezTo>
                    <a:pt x="425" y="82"/>
                    <a:pt x="425" y="81"/>
                    <a:pt x="425" y="80"/>
                  </a:cubicBezTo>
                  <a:cubicBezTo>
                    <a:pt x="425" y="78"/>
                    <a:pt x="425" y="76"/>
                    <a:pt x="426" y="75"/>
                  </a:cubicBezTo>
                  <a:cubicBezTo>
                    <a:pt x="428" y="73"/>
                    <a:pt x="429" y="70"/>
                    <a:pt x="428" y="67"/>
                  </a:cubicBezTo>
                  <a:cubicBezTo>
                    <a:pt x="427" y="65"/>
                    <a:pt x="425" y="63"/>
                    <a:pt x="423" y="63"/>
                  </a:cubicBezTo>
                  <a:cubicBezTo>
                    <a:pt x="421" y="62"/>
                    <a:pt x="420" y="62"/>
                    <a:pt x="419" y="61"/>
                  </a:cubicBezTo>
                  <a:cubicBezTo>
                    <a:pt x="418" y="60"/>
                    <a:pt x="416" y="59"/>
                    <a:pt x="414" y="59"/>
                  </a:cubicBezTo>
                  <a:cubicBezTo>
                    <a:pt x="413" y="58"/>
                    <a:pt x="412" y="57"/>
                    <a:pt x="412" y="56"/>
                  </a:cubicBezTo>
                  <a:cubicBezTo>
                    <a:pt x="412" y="55"/>
                    <a:pt x="413" y="54"/>
                    <a:pt x="414" y="54"/>
                  </a:cubicBezTo>
                  <a:cubicBezTo>
                    <a:pt x="415" y="53"/>
                    <a:pt x="416" y="52"/>
                    <a:pt x="416" y="51"/>
                  </a:cubicBezTo>
                  <a:cubicBezTo>
                    <a:pt x="417" y="48"/>
                    <a:pt x="416" y="44"/>
                    <a:pt x="415" y="42"/>
                  </a:cubicBezTo>
                  <a:cubicBezTo>
                    <a:pt x="415" y="42"/>
                    <a:pt x="415" y="42"/>
                    <a:pt x="415" y="42"/>
                  </a:cubicBezTo>
                  <a:cubicBezTo>
                    <a:pt x="414" y="42"/>
                    <a:pt x="414" y="42"/>
                    <a:pt x="414" y="42"/>
                  </a:cubicBezTo>
                  <a:cubicBezTo>
                    <a:pt x="406" y="38"/>
                    <a:pt x="405" y="38"/>
                    <a:pt x="404" y="38"/>
                  </a:cubicBezTo>
                  <a:cubicBezTo>
                    <a:pt x="402" y="38"/>
                    <a:pt x="398" y="36"/>
                    <a:pt x="395" y="35"/>
                  </a:cubicBezTo>
                  <a:cubicBezTo>
                    <a:pt x="394" y="35"/>
                    <a:pt x="393" y="31"/>
                    <a:pt x="393" y="29"/>
                  </a:cubicBezTo>
                  <a:cubicBezTo>
                    <a:pt x="393" y="27"/>
                    <a:pt x="392" y="25"/>
                    <a:pt x="392" y="24"/>
                  </a:cubicBezTo>
                  <a:cubicBezTo>
                    <a:pt x="391" y="22"/>
                    <a:pt x="389" y="21"/>
                    <a:pt x="387" y="21"/>
                  </a:cubicBezTo>
                  <a:cubicBezTo>
                    <a:pt x="387" y="21"/>
                    <a:pt x="386" y="21"/>
                    <a:pt x="386" y="21"/>
                  </a:cubicBezTo>
                  <a:cubicBezTo>
                    <a:pt x="386" y="21"/>
                    <a:pt x="386" y="21"/>
                    <a:pt x="386" y="21"/>
                  </a:cubicBezTo>
                  <a:cubicBezTo>
                    <a:pt x="386" y="22"/>
                    <a:pt x="386" y="22"/>
                    <a:pt x="386" y="22"/>
                  </a:cubicBezTo>
                  <a:cubicBezTo>
                    <a:pt x="384" y="22"/>
                    <a:pt x="382" y="22"/>
                    <a:pt x="381" y="23"/>
                  </a:cubicBezTo>
                  <a:cubicBezTo>
                    <a:pt x="378" y="25"/>
                    <a:pt x="377" y="25"/>
                    <a:pt x="372" y="25"/>
                  </a:cubicBezTo>
                  <a:cubicBezTo>
                    <a:pt x="371" y="25"/>
                    <a:pt x="371" y="25"/>
                    <a:pt x="370" y="25"/>
                  </a:cubicBezTo>
                  <a:cubicBezTo>
                    <a:pt x="370" y="23"/>
                    <a:pt x="368" y="23"/>
                    <a:pt x="366" y="23"/>
                  </a:cubicBezTo>
                  <a:cubicBezTo>
                    <a:pt x="362" y="23"/>
                    <a:pt x="355" y="26"/>
                    <a:pt x="350" y="28"/>
                  </a:cubicBezTo>
                  <a:cubicBezTo>
                    <a:pt x="350" y="28"/>
                    <a:pt x="349" y="29"/>
                    <a:pt x="349" y="29"/>
                  </a:cubicBezTo>
                  <a:cubicBezTo>
                    <a:pt x="348" y="29"/>
                    <a:pt x="348" y="28"/>
                    <a:pt x="347" y="27"/>
                  </a:cubicBezTo>
                  <a:cubicBezTo>
                    <a:pt x="346" y="27"/>
                    <a:pt x="345" y="26"/>
                    <a:pt x="344" y="25"/>
                  </a:cubicBezTo>
                  <a:cubicBezTo>
                    <a:pt x="344" y="25"/>
                    <a:pt x="343" y="25"/>
                    <a:pt x="342" y="25"/>
                  </a:cubicBezTo>
                  <a:cubicBezTo>
                    <a:pt x="340" y="25"/>
                    <a:pt x="339" y="26"/>
                    <a:pt x="338" y="28"/>
                  </a:cubicBezTo>
                  <a:cubicBezTo>
                    <a:pt x="337" y="29"/>
                    <a:pt x="336" y="30"/>
                    <a:pt x="335" y="31"/>
                  </a:cubicBezTo>
                  <a:cubicBezTo>
                    <a:pt x="335" y="31"/>
                    <a:pt x="335" y="31"/>
                    <a:pt x="334" y="31"/>
                  </a:cubicBezTo>
                  <a:cubicBezTo>
                    <a:pt x="334" y="31"/>
                    <a:pt x="332" y="29"/>
                    <a:pt x="331" y="27"/>
                  </a:cubicBezTo>
                  <a:cubicBezTo>
                    <a:pt x="331" y="24"/>
                    <a:pt x="330" y="21"/>
                    <a:pt x="325" y="20"/>
                  </a:cubicBezTo>
                  <a:cubicBezTo>
                    <a:pt x="324" y="19"/>
                    <a:pt x="323" y="19"/>
                    <a:pt x="323" y="18"/>
                  </a:cubicBezTo>
                  <a:cubicBezTo>
                    <a:pt x="322" y="16"/>
                    <a:pt x="322" y="14"/>
                    <a:pt x="322" y="14"/>
                  </a:cubicBezTo>
                  <a:cubicBezTo>
                    <a:pt x="323" y="12"/>
                    <a:pt x="323" y="7"/>
                    <a:pt x="321" y="5"/>
                  </a:cubicBezTo>
                  <a:cubicBezTo>
                    <a:pt x="320" y="3"/>
                    <a:pt x="319" y="3"/>
                    <a:pt x="318" y="3"/>
                  </a:cubicBezTo>
                  <a:cubicBezTo>
                    <a:pt x="317" y="3"/>
                    <a:pt x="316" y="3"/>
                    <a:pt x="316" y="3"/>
                  </a:cubicBezTo>
                  <a:cubicBezTo>
                    <a:pt x="315" y="3"/>
                    <a:pt x="314" y="3"/>
                    <a:pt x="314" y="3"/>
                  </a:cubicBezTo>
                  <a:cubicBezTo>
                    <a:pt x="312" y="3"/>
                    <a:pt x="309" y="3"/>
                    <a:pt x="308" y="6"/>
                  </a:cubicBezTo>
                  <a:cubicBezTo>
                    <a:pt x="308" y="7"/>
                    <a:pt x="306" y="8"/>
                    <a:pt x="303" y="10"/>
                  </a:cubicBezTo>
                  <a:cubicBezTo>
                    <a:pt x="299" y="12"/>
                    <a:pt x="296" y="14"/>
                    <a:pt x="296" y="14"/>
                  </a:cubicBezTo>
                  <a:cubicBezTo>
                    <a:pt x="295" y="15"/>
                    <a:pt x="295" y="15"/>
                    <a:pt x="295" y="15"/>
                  </a:cubicBezTo>
                  <a:cubicBezTo>
                    <a:pt x="296" y="16"/>
                    <a:pt x="296" y="16"/>
                    <a:pt x="296" y="16"/>
                  </a:cubicBezTo>
                  <a:cubicBezTo>
                    <a:pt x="296" y="16"/>
                    <a:pt x="296" y="25"/>
                    <a:pt x="299" y="30"/>
                  </a:cubicBezTo>
                  <a:cubicBezTo>
                    <a:pt x="301" y="33"/>
                    <a:pt x="301" y="36"/>
                    <a:pt x="300" y="40"/>
                  </a:cubicBezTo>
                  <a:cubicBezTo>
                    <a:pt x="300" y="43"/>
                    <a:pt x="300" y="45"/>
                    <a:pt x="300" y="49"/>
                  </a:cubicBezTo>
                  <a:cubicBezTo>
                    <a:pt x="301" y="52"/>
                    <a:pt x="300" y="53"/>
                    <a:pt x="300" y="54"/>
                  </a:cubicBezTo>
                  <a:cubicBezTo>
                    <a:pt x="300" y="54"/>
                    <a:pt x="300" y="54"/>
                    <a:pt x="299" y="54"/>
                  </a:cubicBezTo>
                  <a:cubicBezTo>
                    <a:pt x="299" y="54"/>
                    <a:pt x="299" y="54"/>
                    <a:pt x="298" y="54"/>
                  </a:cubicBezTo>
                  <a:cubicBezTo>
                    <a:pt x="298" y="54"/>
                    <a:pt x="298" y="54"/>
                    <a:pt x="297" y="54"/>
                  </a:cubicBezTo>
                  <a:cubicBezTo>
                    <a:pt x="297" y="54"/>
                    <a:pt x="297" y="54"/>
                    <a:pt x="296" y="53"/>
                  </a:cubicBezTo>
                  <a:cubicBezTo>
                    <a:pt x="296" y="53"/>
                    <a:pt x="295" y="52"/>
                    <a:pt x="294" y="52"/>
                  </a:cubicBezTo>
                  <a:cubicBezTo>
                    <a:pt x="293" y="52"/>
                    <a:pt x="292" y="53"/>
                    <a:pt x="291" y="54"/>
                  </a:cubicBezTo>
                  <a:cubicBezTo>
                    <a:pt x="291" y="54"/>
                    <a:pt x="291" y="54"/>
                    <a:pt x="291" y="54"/>
                  </a:cubicBezTo>
                  <a:cubicBezTo>
                    <a:pt x="290" y="54"/>
                    <a:pt x="289" y="54"/>
                    <a:pt x="287" y="51"/>
                  </a:cubicBezTo>
                  <a:cubicBezTo>
                    <a:pt x="286" y="50"/>
                    <a:pt x="287" y="48"/>
                    <a:pt x="287" y="48"/>
                  </a:cubicBezTo>
                  <a:cubicBezTo>
                    <a:pt x="287" y="48"/>
                    <a:pt x="287" y="48"/>
                    <a:pt x="287" y="48"/>
                  </a:cubicBezTo>
                  <a:cubicBezTo>
                    <a:pt x="287" y="48"/>
                    <a:pt x="287" y="48"/>
                    <a:pt x="287" y="48"/>
                  </a:cubicBezTo>
                  <a:cubicBezTo>
                    <a:pt x="287" y="47"/>
                    <a:pt x="288" y="41"/>
                    <a:pt x="285" y="38"/>
                  </a:cubicBezTo>
                  <a:cubicBezTo>
                    <a:pt x="284" y="37"/>
                    <a:pt x="282" y="36"/>
                    <a:pt x="280" y="36"/>
                  </a:cubicBezTo>
                  <a:cubicBezTo>
                    <a:pt x="279" y="36"/>
                    <a:pt x="278" y="36"/>
                    <a:pt x="278" y="36"/>
                  </a:cubicBezTo>
                  <a:cubicBezTo>
                    <a:pt x="278" y="36"/>
                    <a:pt x="278" y="36"/>
                    <a:pt x="278" y="36"/>
                  </a:cubicBezTo>
                  <a:cubicBezTo>
                    <a:pt x="278" y="37"/>
                    <a:pt x="278" y="37"/>
                    <a:pt x="278" y="37"/>
                  </a:cubicBezTo>
                  <a:cubicBezTo>
                    <a:pt x="276" y="37"/>
                    <a:pt x="274" y="39"/>
                    <a:pt x="272" y="39"/>
                  </a:cubicBezTo>
                  <a:cubicBezTo>
                    <a:pt x="272" y="39"/>
                    <a:pt x="272" y="39"/>
                    <a:pt x="272" y="39"/>
                  </a:cubicBezTo>
                  <a:cubicBezTo>
                    <a:pt x="269" y="37"/>
                    <a:pt x="267" y="36"/>
                    <a:pt x="266" y="36"/>
                  </a:cubicBezTo>
                  <a:cubicBezTo>
                    <a:pt x="265" y="36"/>
                    <a:pt x="265" y="36"/>
                    <a:pt x="264" y="37"/>
                  </a:cubicBezTo>
                  <a:cubicBezTo>
                    <a:pt x="264" y="37"/>
                    <a:pt x="264" y="37"/>
                    <a:pt x="264" y="37"/>
                  </a:cubicBezTo>
                  <a:cubicBezTo>
                    <a:pt x="264" y="37"/>
                    <a:pt x="263" y="37"/>
                    <a:pt x="263" y="36"/>
                  </a:cubicBezTo>
                  <a:cubicBezTo>
                    <a:pt x="261" y="32"/>
                    <a:pt x="254" y="31"/>
                    <a:pt x="252" y="31"/>
                  </a:cubicBezTo>
                  <a:cubicBezTo>
                    <a:pt x="251" y="31"/>
                    <a:pt x="251" y="31"/>
                    <a:pt x="250" y="31"/>
                  </a:cubicBezTo>
                  <a:cubicBezTo>
                    <a:pt x="249" y="31"/>
                    <a:pt x="248" y="31"/>
                    <a:pt x="247" y="31"/>
                  </a:cubicBezTo>
                  <a:cubicBezTo>
                    <a:pt x="245" y="31"/>
                    <a:pt x="244" y="31"/>
                    <a:pt x="242" y="31"/>
                  </a:cubicBezTo>
                  <a:cubicBezTo>
                    <a:pt x="238" y="33"/>
                    <a:pt x="237" y="34"/>
                    <a:pt x="234" y="36"/>
                  </a:cubicBezTo>
                  <a:cubicBezTo>
                    <a:pt x="232" y="37"/>
                    <a:pt x="232" y="37"/>
                    <a:pt x="232" y="37"/>
                  </a:cubicBezTo>
                  <a:cubicBezTo>
                    <a:pt x="227" y="41"/>
                    <a:pt x="228" y="45"/>
                    <a:pt x="229" y="48"/>
                  </a:cubicBezTo>
                  <a:cubicBezTo>
                    <a:pt x="229" y="49"/>
                    <a:pt x="229" y="49"/>
                    <a:pt x="229" y="49"/>
                  </a:cubicBezTo>
                  <a:cubicBezTo>
                    <a:pt x="231" y="53"/>
                    <a:pt x="234" y="54"/>
                    <a:pt x="238" y="56"/>
                  </a:cubicBezTo>
                  <a:cubicBezTo>
                    <a:pt x="240" y="56"/>
                    <a:pt x="241" y="57"/>
                    <a:pt x="243" y="58"/>
                  </a:cubicBezTo>
                  <a:cubicBezTo>
                    <a:pt x="244" y="58"/>
                    <a:pt x="245" y="59"/>
                    <a:pt x="244" y="61"/>
                  </a:cubicBezTo>
                  <a:cubicBezTo>
                    <a:pt x="244" y="62"/>
                    <a:pt x="243" y="62"/>
                    <a:pt x="243" y="62"/>
                  </a:cubicBezTo>
                  <a:cubicBezTo>
                    <a:pt x="242" y="62"/>
                    <a:pt x="242" y="62"/>
                    <a:pt x="242" y="62"/>
                  </a:cubicBezTo>
                  <a:cubicBezTo>
                    <a:pt x="241" y="62"/>
                    <a:pt x="241" y="61"/>
                    <a:pt x="240" y="61"/>
                  </a:cubicBezTo>
                  <a:cubicBezTo>
                    <a:pt x="239" y="61"/>
                    <a:pt x="238" y="62"/>
                    <a:pt x="237" y="63"/>
                  </a:cubicBezTo>
                  <a:cubicBezTo>
                    <a:pt x="237" y="64"/>
                    <a:pt x="236" y="64"/>
                    <a:pt x="236" y="64"/>
                  </a:cubicBezTo>
                  <a:cubicBezTo>
                    <a:pt x="234" y="64"/>
                    <a:pt x="232" y="63"/>
                    <a:pt x="231" y="62"/>
                  </a:cubicBezTo>
                  <a:cubicBezTo>
                    <a:pt x="228" y="60"/>
                    <a:pt x="228" y="60"/>
                    <a:pt x="228" y="60"/>
                  </a:cubicBezTo>
                  <a:cubicBezTo>
                    <a:pt x="229" y="64"/>
                    <a:pt x="229" y="64"/>
                    <a:pt x="229" y="64"/>
                  </a:cubicBezTo>
                  <a:cubicBezTo>
                    <a:pt x="229" y="66"/>
                    <a:pt x="229" y="67"/>
                    <a:pt x="229" y="67"/>
                  </a:cubicBezTo>
                  <a:cubicBezTo>
                    <a:pt x="228" y="67"/>
                    <a:pt x="228" y="67"/>
                    <a:pt x="227" y="67"/>
                  </a:cubicBezTo>
                  <a:cubicBezTo>
                    <a:pt x="227" y="67"/>
                    <a:pt x="226" y="67"/>
                    <a:pt x="226" y="67"/>
                  </a:cubicBezTo>
                  <a:cubicBezTo>
                    <a:pt x="225" y="67"/>
                    <a:pt x="225" y="67"/>
                    <a:pt x="225" y="67"/>
                  </a:cubicBezTo>
                  <a:cubicBezTo>
                    <a:pt x="225" y="67"/>
                    <a:pt x="225" y="67"/>
                    <a:pt x="225" y="67"/>
                  </a:cubicBezTo>
                  <a:cubicBezTo>
                    <a:pt x="225" y="67"/>
                    <a:pt x="221" y="66"/>
                    <a:pt x="217" y="65"/>
                  </a:cubicBezTo>
                  <a:cubicBezTo>
                    <a:pt x="215" y="64"/>
                    <a:pt x="215" y="61"/>
                    <a:pt x="216" y="57"/>
                  </a:cubicBezTo>
                  <a:cubicBezTo>
                    <a:pt x="216" y="54"/>
                    <a:pt x="215" y="52"/>
                    <a:pt x="215" y="50"/>
                  </a:cubicBezTo>
                  <a:cubicBezTo>
                    <a:pt x="214" y="49"/>
                    <a:pt x="214" y="48"/>
                    <a:pt x="214" y="46"/>
                  </a:cubicBezTo>
                  <a:cubicBezTo>
                    <a:pt x="214" y="42"/>
                    <a:pt x="210" y="40"/>
                    <a:pt x="208" y="40"/>
                  </a:cubicBezTo>
                  <a:cubicBezTo>
                    <a:pt x="208" y="40"/>
                    <a:pt x="208" y="40"/>
                    <a:pt x="208" y="40"/>
                  </a:cubicBezTo>
                  <a:cubicBezTo>
                    <a:pt x="207" y="40"/>
                    <a:pt x="207" y="40"/>
                    <a:pt x="207" y="40"/>
                  </a:cubicBezTo>
                  <a:cubicBezTo>
                    <a:pt x="207" y="40"/>
                    <a:pt x="206" y="40"/>
                    <a:pt x="205" y="40"/>
                  </a:cubicBezTo>
                  <a:cubicBezTo>
                    <a:pt x="203" y="40"/>
                    <a:pt x="201" y="39"/>
                    <a:pt x="200" y="39"/>
                  </a:cubicBezTo>
                  <a:cubicBezTo>
                    <a:pt x="199" y="38"/>
                    <a:pt x="198" y="37"/>
                    <a:pt x="198" y="36"/>
                  </a:cubicBezTo>
                  <a:cubicBezTo>
                    <a:pt x="197" y="35"/>
                    <a:pt x="196" y="33"/>
                    <a:pt x="193" y="33"/>
                  </a:cubicBezTo>
                  <a:cubicBezTo>
                    <a:pt x="193" y="33"/>
                    <a:pt x="192" y="33"/>
                    <a:pt x="192" y="33"/>
                  </a:cubicBezTo>
                  <a:cubicBezTo>
                    <a:pt x="192" y="33"/>
                    <a:pt x="191" y="33"/>
                    <a:pt x="191" y="33"/>
                  </a:cubicBezTo>
                  <a:cubicBezTo>
                    <a:pt x="190" y="33"/>
                    <a:pt x="190" y="33"/>
                    <a:pt x="188" y="30"/>
                  </a:cubicBezTo>
                  <a:cubicBezTo>
                    <a:pt x="188" y="30"/>
                    <a:pt x="188" y="29"/>
                    <a:pt x="188" y="29"/>
                  </a:cubicBezTo>
                  <a:cubicBezTo>
                    <a:pt x="187" y="28"/>
                    <a:pt x="187" y="28"/>
                    <a:pt x="187" y="28"/>
                  </a:cubicBezTo>
                  <a:cubicBezTo>
                    <a:pt x="185" y="25"/>
                    <a:pt x="184" y="23"/>
                    <a:pt x="181" y="20"/>
                  </a:cubicBezTo>
                  <a:cubicBezTo>
                    <a:pt x="180" y="18"/>
                    <a:pt x="180" y="17"/>
                    <a:pt x="179" y="16"/>
                  </a:cubicBezTo>
                  <a:cubicBezTo>
                    <a:pt x="178" y="14"/>
                    <a:pt x="177" y="12"/>
                    <a:pt x="174" y="12"/>
                  </a:cubicBezTo>
                  <a:cubicBezTo>
                    <a:pt x="171" y="12"/>
                    <a:pt x="169" y="9"/>
                    <a:pt x="167" y="6"/>
                  </a:cubicBezTo>
                  <a:cubicBezTo>
                    <a:pt x="166" y="5"/>
                    <a:pt x="165" y="3"/>
                    <a:pt x="164" y="2"/>
                  </a:cubicBezTo>
                  <a:cubicBezTo>
                    <a:pt x="163" y="1"/>
                    <a:pt x="162" y="0"/>
                    <a:pt x="16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3" name="Freeform 13"/>
            <p:cNvSpPr>
              <a:spLocks/>
            </p:cNvSpPr>
            <p:nvPr/>
          </p:nvSpPr>
          <p:spPr bwMode="auto">
            <a:xfrm>
              <a:off x="7173913" y="3392488"/>
              <a:ext cx="1190625" cy="1528763"/>
            </a:xfrm>
            <a:custGeom>
              <a:avLst/>
              <a:gdLst>
                <a:gd name="T0" fmla="*/ 243 w 317"/>
                <a:gd name="T1" fmla="*/ 390 h 407"/>
                <a:gd name="T2" fmla="*/ 223 w 317"/>
                <a:gd name="T3" fmla="*/ 387 h 407"/>
                <a:gd name="T4" fmla="*/ 210 w 317"/>
                <a:gd name="T5" fmla="*/ 388 h 407"/>
                <a:gd name="T6" fmla="*/ 193 w 317"/>
                <a:gd name="T7" fmla="*/ 382 h 407"/>
                <a:gd name="T8" fmla="*/ 175 w 317"/>
                <a:gd name="T9" fmla="*/ 363 h 407"/>
                <a:gd name="T10" fmla="*/ 159 w 317"/>
                <a:gd name="T11" fmla="*/ 360 h 407"/>
                <a:gd name="T12" fmla="*/ 163 w 317"/>
                <a:gd name="T13" fmla="*/ 337 h 407"/>
                <a:gd name="T14" fmla="*/ 164 w 317"/>
                <a:gd name="T15" fmla="*/ 322 h 407"/>
                <a:gd name="T16" fmla="*/ 155 w 317"/>
                <a:gd name="T17" fmla="*/ 302 h 407"/>
                <a:gd name="T18" fmla="*/ 150 w 317"/>
                <a:gd name="T19" fmla="*/ 282 h 407"/>
                <a:gd name="T20" fmla="*/ 130 w 317"/>
                <a:gd name="T21" fmla="*/ 275 h 407"/>
                <a:gd name="T22" fmla="*/ 94 w 317"/>
                <a:gd name="T23" fmla="*/ 276 h 407"/>
                <a:gd name="T24" fmla="*/ 70 w 317"/>
                <a:gd name="T25" fmla="*/ 284 h 407"/>
                <a:gd name="T26" fmla="*/ 52 w 317"/>
                <a:gd name="T27" fmla="*/ 286 h 407"/>
                <a:gd name="T28" fmla="*/ 31 w 317"/>
                <a:gd name="T29" fmla="*/ 280 h 407"/>
                <a:gd name="T30" fmla="*/ 50 w 317"/>
                <a:gd name="T31" fmla="*/ 248 h 407"/>
                <a:gd name="T32" fmla="*/ 36 w 317"/>
                <a:gd name="T33" fmla="*/ 219 h 407"/>
                <a:gd name="T34" fmla="*/ 11 w 317"/>
                <a:gd name="T35" fmla="*/ 194 h 407"/>
                <a:gd name="T36" fmla="*/ 7 w 317"/>
                <a:gd name="T37" fmla="*/ 155 h 407"/>
                <a:gd name="T38" fmla="*/ 19 w 317"/>
                <a:gd name="T39" fmla="*/ 134 h 407"/>
                <a:gd name="T40" fmla="*/ 43 w 317"/>
                <a:gd name="T41" fmla="*/ 119 h 407"/>
                <a:gd name="T42" fmla="*/ 44 w 317"/>
                <a:gd name="T43" fmla="*/ 109 h 407"/>
                <a:gd name="T44" fmla="*/ 66 w 317"/>
                <a:gd name="T45" fmla="*/ 111 h 407"/>
                <a:gd name="T46" fmla="*/ 82 w 317"/>
                <a:gd name="T47" fmla="*/ 118 h 407"/>
                <a:gd name="T48" fmla="*/ 91 w 317"/>
                <a:gd name="T49" fmla="*/ 104 h 407"/>
                <a:gd name="T50" fmla="*/ 98 w 317"/>
                <a:gd name="T51" fmla="*/ 94 h 407"/>
                <a:gd name="T52" fmla="*/ 112 w 317"/>
                <a:gd name="T53" fmla="*/ 79 h 407"/>
                <a:gd name="T54" fmla="*/ 128 w 317"/>
                <a:gd name="T55" fmla="*/ 69 h 407"/>
                <a:gd name="T56" fmla="*/ 153 w 317"/>
                <a:gd name="T57" fmla="*/ 62 h 407"/>
                <a:gd name="T58" fmla="*/ 170 w 317"/>
                <a:gd name="T59" fmla="*/ 52 h 407"/>
                <a:gd name="T60" fmla="*/ 197 w 317"/>
                <a:gd name="T61" fmla="*/ 41 h 407"/>
                <a:gd name="T62" fmla="*/ 208 w 317"/>
                <a:gd name="T63" fmla="*/ 35 h 407"/>
                <a:gd name="T64" fmla="*/ 220 w 317"/>
                <a:gd name="T65" fmla="*/ 14 h 407"/>
                <a:gd name="T66" fmla="*/ 232 w 317"/>
                <a:gd name="T67" fmla="*/ 10 h 407"/>
                <a:gd name="T68" fmla="*/ 245 w 317"/>
                <a:gd name="T69" fmla="*/ 20 h 407"/>
                <a:gd name="T70" fmla="*/ 255 w 317"/>
                <a:gd name="T71" fmla="*/ 42 h 407"/>
                <a:gd name="T72" fmla="*/ 264 w 317"/>
                <a:gd name="T73" fmla="*/ 50 h 407"/>
                <a:gd name="T74" fmla="*/ 270 w 317"/>
                <a:gd name="T75" fmla="*/ 62 h 407"/>
                <a:gd name="T76" fmla="*/ 259 w 317"/>
                <a:gd name="T77" fmla="*/ 82 h 407"/>
                <a:gd name="T78" fmla="*/ 252 w 317"/>
                <a:gd name="T79" fmla="*/ 101 h 407"/>
                <a:gd name="T80" fmla="*/ 249 w 317"/>
                <a:gd name="T81" fmla="*/ 111 h 407"/>
                <a:gd name="T82" fmla="*/ 265 w 317"/>
                <a:gd name="T83" fmla="*/ 128 h 407"/>
                <a:gd name="T84" fmla="*/ 255 w 317"/>
                <a:gd name="T85" fmla="*/ 141 h 407"/>
                <a:gd name="T86" fmla="*/ 251 w 317"/>
                <a:gd name="T87" fmla="*/ 149 h 407"/>
                <a:gd name="T88" fmla="*/ 235 w 317"/>
                <a:gd name="T89" fmla="*/ 159 h 407"/>
                <a:gd name="T90" fmla="*/ 238 w 317"/>
                <a:gd name="T91" fmla="*/ 171 h 407"/>
                <a:gd name="T92" fmla="*/ 228 w 317"/>
                <a:gd name="T93" fmla="*/ 177 h 407"/>
                <a:gd name="T94" fmla="*/ 235 w 317"/>
                <a:gd name="T95" fmla="*/ 199 h 407"/>
                <a:gd name="T96" fmla="*/ 264 w 317"/>
                <a:gd name="T97" fmla="*/ 190 h 407"/>
                <a:gd name="T98" fmla="*/ 290 w 317"/>
                <a:gd name="T99" fmla="*/ 195 h 407"/>
                <a:gd name="T100" fmla="*/ 301 w 317"/>
                <a:gd name="T101" fmla="*/ 227 h 407"/>
                <a:gd name="T102" fmla="*/ 311 w 317"/>
                <a:gd name="T103" fmla="*/ 241 h 407"/>
                <a:gd name="T104" fmla="*/ 300 w 317"/>
                <a:gd name="T105" fmla="*/ 266 h 407"/>
                <a:gd name="T106" fmla="*/ 309 w 317"/>
                <a:gd name="T107" fmla="*/ 297 h 407"/>
                <a:gd name="T108" fmla="*/ 316 w 317"/>
                <a:gd name="T109" fmla="*/ 309 h 407"/>
                <a:gd name="T110" fmla="*/ 312 w 317"/>
                <a:gd name="T111" fmla="*/ 338 h 407"/>
                <a:gd name="T112" fmla="*/ 297 w 317"/>
                <a:gd name="T113" fmla="*/ 370 h 40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317" h="407">
                  <a:moveTo>
                    <a:pt x="275" y="407"/>
                  </a:moveTo>
                  <a:cubicBezTo>
                    <a:pt x="273" y="406"/>
                    <a:pt x="269" y="402"/>
                    <a:pt x="266" y="402"/>
                  </a:cubicBezTo>
                  <a:cubicBezTo>
                    <a:pt x="262" y="402"/>
                    <a:pt x="260" y="400"/>
                    <a:pt x="257" y="398"/>
                  </a:cubicBezTo>
                  <a:cubicBezTo>
                    <a:pt x="257" y="398"/>
                    <a:pt x="256" y="398"/>
                    <a:pt x="256" y="397"/>
                  </a:cubicBezTo>
                  <a:cubicBezTo>
                    <a:pt x="255" y="396"/>
                    <a:pt x="253" y="395"/>
                    <a:pt x="251" y="394"/>
                  </a:cubicBezTo>
                  <a:cubicBezTo>
                    <a:pt x="248" y="393"/>
                    <a:pt x="245" y="392"/>
                    <a:pt x="243" y="390"/>
                  </a:cubicBezTo>
                  <a:cubicBezTo>
                    <a:pt x="241" y="389"/>
                    <a:pt x="240" y="388"/>
                    <a:pt x="239" y="388"/>
                  </a:cubicBezTo>
                  <a:cubicBezTo>
                    <a:pt x="238" y="388"/>
                    <a:pt x="237" y="388"/>
                    <a:pt x="236" y="390"/>
                  </a:cubicBezTo>
                  <a:cubicBezTo>
                    <a:pt x="235" y="391"/>
                    <a:pt x="233" y="391"/>
                    <a:pt x="232" y="391"/>
                  </a:cubicBezTo>
                  <a:cubicBezTo>
                    <a:pt x="230" y="391"/>
                    <a:pt x="229" y="391"/>
                    <a:pt x="227" y="390"/>
                  </a:cubicBezTo>
                  <a:cubicBezTo>
                    <a:pt x="226" y="390"/>
                    <a:pt x="226" y="390"/>
                    <a:pt x="226" y="390"/>
                  </a:cubicBezTo>
                  <a:cubicBezTo>
                    <a:pt x="224" y="389"/>
                    <a:pt x="223" y="388"/>
                    <a:pt x="223" y="387"/>
                  </a:cubicBezTo>
                  <a:cubicBezTo>
                    <a:pt x="222" y="386"/>
                    <a:pt x="222" y="385"/>
                    <a:pt x="221" y="385"/>
                  </a:cubicBezTo>
                  <a:cubicBezTo>
                    <a:pt x="221" y="385"/>
                    <a:pt x="221" y="385"/>
                    <a:pt x="221" y="385"/>
                  </a:cubicBezTo>
                  <a:cubicBezTo>
                    <a:pt x="220" y="386"/>
                    <a:pt x="219" y="386"/>
                    <a:pt x="219" y="387"/>
                  </a:cubicBezTo>
                  <a:cubicBezTo>
                    <a:pt x="217" y="388"/>
                    <a:pt x="216" y="389"/>
                    <a:pt x="214" y="389"/>
                  </a:cubicBezTo>
                  <a:cubicBezTo>
                    <a:pt x="213" y="389"/>
                    <a:pt x="212" y="389"/>
                    <a:pt x="211" y="388"/>
                  </a:cubicBezTo>
                  <a:cubicBezTo>
                    <a:pt x="211" y="388"/>
                    <a:pt x="210" y="388"/>
                    <a:pt x="210" y="388"/>
                  </a:cubicBezTo>
                  <a:cubicBezTo>
                    <a:pt x="209" y="387"/>
                    <a:pt x="209" y="387"/>
                    <a:pt x="209" y="387"/>
                  </a:cubicBezTo>
                  <a:cubicBezTo>
                    <a:pt x="208" y="387"/>
                    <a:pt x="207" y="388"/>
                    <a:pt x="206" y="389"/>
                  </a:cubicBezTo>
                  <a:cubicBezTo>
                    <a:pt x="205" y="389"/>
                    <a:pt x="205" y="390"/>
                    <a:pt x="204" y="390"/>
                  </a:cubicBezTo>
                  <a:cubicBezTo>
                    <a:pt x="200" y="390"/>
                    <a:pt x="197" y="384"/>
                    <a:pt x="196" y="382"/>
                  </a:cubicBezTo>
                  <a:cubicBezTo>
                    <a:pt x="196" y="381"/>
                    <a:pt x="195" y="381"/>
                    <a:pt x="195" y="381"/>
                  </a:cubicBezTo>
                  <a:cubicBezTo>
                    <a:pt x="194" y="381"/>
                    <a:pt x="194" y="381"/>
                    <a:pt x="193" y="382"/>
                  </a:cubicBezTo>
                  <a:cubicBezTo>
                    <a:pt x="193" y="382"/>
                    <a:pt x="192" y="383"/>
                    <a:pt x="191" y="383"/>
                  </a:cubicBezTo>
                  <a:cubicBezTo>
                    <a:pt x="190" y="383"/>
                    <a:pt x="189" y="382"/>
                    <a:pt x="187" y="380"/>
                  </a:cubicBezTo>
                  <a:cubicBezTo>
                    <a:pt x="186" y="379"/>
                    <a:pt x="185" y="378"/>
                    <a:pt x="183" y="377"/>
                  </a:cubicBezTo>
                  <a:cubicBezTo>
                    <a:pt x="180" y="375"/>
                    <a:pt x="180" y="372"/>
                    <a:pt x="180" y="369"/>
                  </a:cubicBezTo>
                  <a:cubicBezTo>
                    <a:pt x="180" y="368"/>
                    <a:pt x="180" y="366"/>
                    <a:pt x="180" y="365"/>
                  </a:cubicBezTo>
                  <a:cubicBezTo>
                    <a:pt x="180" y="363"/>
                    <a:pt x="178" y="363"/>
                    <a:pt x="175" y="363"/>
                  </a:cubicBezTo>
                  <a:cubicBezTo>
                    <a:pt x="174" y="363"/>
                    <a:pt x="173" y="362"/>
                    <a:pt x="172" y="362"/>
                  </a:cubicBezTo>
                  <a:cubicBezTo>
                    <a:pt x="172" y="362"/>
                    <a:pt x="171" y="361"/>
                    <a:pt x="170" y="361"/>
                  </a:cubicBezTo>
                  <a:cubicBezTo>
                    <a:pt x="168" y="361"/>
                    <a:pt x="164" y="363"/>
                    <a:pt x="163" y="363"/>
                  </a:cubicBezTo>
                  <a:cubicBezTo>
                    <a:pt x="163" y="363"/>
                    <a:pt x="160" y="366"/>
                    <a:pt x="160" y="366"/>
                  </a:cubicBezTo>
                  <a:cubicBezTo>
                    <a:pt x="160" y="364"/>
                    <a:pt x="160" y="364"/>
                    <a:pt x="160" y="364"/>
                  </a:cubicBezTo>
                  <a:cubicBezTo>
                    <a:pt x="160" y="362"/>
                    <a:pt x="159" y="361"/>
                    <a:pt x="159" y="360"/>
                  </a:cubicBezTo>
                  <a:cubicBezTo>
                    <a:pt x="159" y="359"/>
                    <a:pt x="158" y="358"/>
                    <a:pt x="157" y="357"/>
                  </a:cubicBezTo>
                  <a:cubicBezTo>
                    <a:pt x="156" y="356"/>
                    <a:pt x="154" y="355"/>
                    <a:pt x="153" y="354"/>
                  </a:cubicBezTo>
                  <a:cubicBezTo>
                    <a:pt x="150" y="351"/>
                    <a:pt x="152" y="349"/>
                    <a:pt x="154" y="346"/>
                  </a:cubicBezTo>
                  <a:cubicBezTo>
                    <a:pt x="154" y="346"/>
                    <a:pt x="154" y="345"/>
                    <a:pt x="155" y="345"/>
                  </a:cubicBezTo>
                  <a:cubicBezTo>
                    <a:pt x="157" y="341"/>
                    <a:pt x="158" y="341"/>
                    <a:pt x="161" y="338"/>
                  </a:cubicBezTo>
                  <a:cubicBezTo>
                    <a:pt x="162" y="337"/>
                    <a:pt x="163" y="337"/>
                    <a:pt x="163" y="337"/>
                  </a:cubicBezTo>
                  <a:cubicBezTo>
                    <a:pt x="164" y="337"/>
                    <a:pt x="164" y="337"/>
                    <a:pt x="165" y="336"/>
                  </a:cubicBezTo>
                  <a:cubicBezTo>
                    <a:pt x="167" y="334"/>
                    <a:pt x="167" y="330"/>
                    <a:pt x="168" y="328"/>
                  </a:cubicBezTo>
                  <a:cubicBezTo>
                    <a:pt x="168" y="326"/>
                    <a:pt x="168" y="326"/>
                    <a:pt x="168" y="326"/>
                  </a:cubicBezTo>
                  <a:cubicBezTo>
                    <a:pt x="168" y="325"/>
                    <a:pt x="168" y="324"/>
                    <a:pt x="167" y="323"/>
                  </a:cubicBezTo>
                  <a:cubicBezTo>
                    <a:pt x="167" y="323"/>
                    <a:pt x="166" y="322"/>
                    <a:pt x="165" y="322"/>
                  </a:cubicBezTo>
                  <a:cubicBezTo>
                    <a:pt x="164" y="322"/>
                    <a:pt x="164" y="322"/>
                    <a:pt x="164" y="322"/>
                  </a:cubicBezTo>
                  <a:cubicBezTo>
                    <a:pt x="164" y="322"/>
                    <a:pt x="163" y="322"/>
                    <a:pt x="163" y="322"/>
                  </a:cubicBezTo>
                  <a:cubicBezTo>
                    <a:pt x="159" y="322"/>
                    <a:pt x="156" y="319"/>
                    <a:pt x="155" y="317"/>
                  </a:cubicBezTo>
                  <a:cubicBezTo>
                    <a:pt x="155" y="315"/>
                    <a:pt x="153" y="313"/>
                    <a:pt x="151" y="310"/>
                  </a:cubicBezTo>
                  <a:cubicBezTo>
                    <a:pt x="149" y="309"/>
                    <a:pt x="149" y="307"/>
                    <a:pt x="149" y="306"/>
                  </a:cubicBezTo>
                  <a:cubicBezTo>
                    <a:pt x="149" y="304"/>
                    <a:pt x="151" y="303"/>
                    <a:pt x="154" y="302"/>
                  </a:cubicBezTo>
                  <a:cubicBezTo>
                    <a:pt x="155" y="302"/>
                    <a:pt x="155" y="302"/>
                    <a:pt x="155" y="302"/>
                  </a:cubicBezTo>
                  <a:cubicBezTo>
                    <a:pt x="155" y="301"/>
                    <a:pt x="155" y="299"/>
                    <a:pt x="154" y="298"/>
                  </a:cubicBezTo>
                  <a:cubicBezTo>
                    <a:pt x="153" y="296"/>
                    <a:pt x="152" y="295"/>
                    <a:pt x="153" y="293"/>
                  </a:cubicBezTo>
                  <a:cubicBezTo>
                    <a:pt x="153" y="291"/>
                    <a:pt x="153" y="291"/>
                    <a:pt x="153" y="291"/>
                  </a:cubicBezTo>
                  <a:cubicBezTo>
                    <a:pt x="154" y="289"/>
                    <a:pt x="155" y="287"/>
                    <a:pt x="154" y="286"/>
                  </a:cubicBezTo>
                  <a:cubicBezTo>
                    <a:pt x="154" y="284"/>
                    <a:pt x="152" y="282"/>
                    <a:pt x="150" y="282"/>
                  </a:cubicBezTo>
                  <a:cubicBezTo>
                    <a:pt x="150" y="282"/>
                    <a:pt x="150" y="282"/>
                    <a:pt x="150" y="282"/>
                  </a:cubicBezTo>
                  <a:cubicBezTo>
                    <a:pt x="149" y="282"/>
                    <a:pt x="148" y="282"/>
                    <a:pt x="148" y="282"/>
                  </a:cubicBezTo>
                  <a:cubicBezTo>
                    <a:pt x="145" y="282"/>
                    <a:pt x="142" y="281"/>
                    <a:pt x="140" y="278"/>
                  </a:cubicBezTo>
                  <a:cubicBezTo>
                    <a:pt x="139" y="277"/>
                    <a:pt x="138" y="275"/>
                    <a:pt x="138" y="275"/>
                  </a:cubicBezTo>
                  <a:cubicBezTo>
                    <a:pt x="138" y="275"/>
                    <a:pt x="137" y="275"/>
                    <a:pt x="136" y="276"/>
                  </a:cubicBezTo>
                  <a:cubicBezTo>
                    <a:pt x="136" y="278"/>
                    <a:pt x="135" y="278"/>
                    <a:pt x="134" y="278"/>
                  </a:cubicBezTo>
                  <a:cubicBezTo>
                    <a:pt x="133" y="278"/>
                    <a:pt x="131" y="276"/>
                    <a:pt x="130" y="275"/>
                  </a:cubicBezTo>
                  <a:cubicBezTo>
                    <a:pt x="129" y="274"/>
                    <a:pt x="128" y="273"/>
                    <a:pt x="127" y="273"/>
                  </a:cubicBezTo>
                  <a:cubicBezTo>
                    <a:pt x="126" y="272"/>
                    <a:pt x="125" y="271"/>
                    <a:pt x="124" y="270"/>
                  </a:cubicBezTo>
                  <a:cubicBezTo>
                    <a:pt x="123" y="268"/>
                    <a:pt x="121" y="267"/>
                    <a:pt x="120" y="266"/>
                  </a:cubicBezTo>
                  <a:cubicBezTo>
                    <a:pt x="119" y="266"/>
                    <a:pt x="119" y="266"/>
                    <a:pt x="118" y="266"/>
                  </a:cubicBezTo>
                  <a:cubicBezTo>
                    <a:pt x="115" y="266"/>
                    <a:pt x="111" y="267"/>
                    <a:pt x="106" y="270"/>
                  </a:cubicBezTo>
                  <a:cubicBezTo>
                    <a:pt x="101" y="272"/>
                    <a:pt x="98" y="274"/>
                    <a:pt x="94" y="276"/>
                  </a:cubicBezTo>
                  <a:cubicBezTo>
                    <a:pt x="92" y="277"/>
                    <a:pt x="92" y="277"/>
                    <a:pt x="92" y="277"/>
                  </a:cubicBezTo>
                  <a:cubicBezTo>
                    <a:pt x="89" y="279"/>
                    <a:pt x="87" y="280"/>
                    <a:pt x="85" y="281"/>
                  </a:cubicBezTo>
                  <a:cubicBezTo>
                    <a:pt x="82" y="281"/>
                    <a:pt x="80" y="282"/>
                    <a:pt x="77" y="284"/>
                  </a:cubicBezTo>
                  <a:cubicBezTo>
                    <a:pt x="76" y="285"/>
                    <a:pt x="75" y="285"/>
                    <a:pt x="74" y="285"/>
                  </a:cubicBezTo>
                  <a:cubicBezTo>
                    <a:pt x="74" y="285"/>
                    <a:pt x="73" y="285"/>
                    <a:pt x="72" y="284"/>
                  </a:cubicBezTo>
                  <a:cubicBezTo>
                    <a:pt x="71" y="284"/>
                    <a:pt x="71" y="284"/>
                    <a:pt x="70" y="284"/>
                  </a:cubicBezTo>
                  <a:cubicBezTo>
                    <a:pt x="70" y="284"/>
                    <a:pt x="69" y="284"/>
                    <a:pt x="68" y="285"/>
                  </a:cubicBezTo>
                  <a:cubicBezTo>
                    <a:pt x="66" y="288"/>
                    <a:pt x="63" y="289"/>
                    <a:pt x="61" y="289"/>
                  </a:cubicBezTo>
                  <a:cubicBezTo>
                    <a:pt x="60" y="289"/>
                    <a:pt x="59" y="288"/>
                    <a:pt x="58" y="288"/>
                  </a:cubicBezTo>
                  <a:cubicBezTo>
                    <a:pt x="57" y="287"/>
                    <a:pt x="56" y="286"/>
                    <a:pt x="55" y="286"/>
                  </a:cubicBezTo>
                  <a:cubicBezTo>
                    <a:pt x="55" y="286"/>
                    <a:pt x="54" y="286"/>
                    <a:pt x="54" y="286"/>
                  </a:cubicBezTo>
                  <a:cubicBezTo>
                    <a:pt x="54" y="286"/>
                    <a:pt x="53" y="286"/>
                    <a:pt x="52" y="286"/>
                  </a:cubicBezTo>
                  <a:cubicBezTo>
                    <a:pt x="48" y="286"/>
                    <a:pt x="42" y="284"/>
                    <a:pt x="38" y="283"/>
                  </a:cubicBezTo>
                  <a:cubicBezTo>
                    <a:pt x="37" y="282"/>
                    <a:pt x="37" y="282"/>
                    <a:pt x="36" y="282"/>
                  </a:cubicBezTo>
                  <a:cubicBezTo>
                    <a:pt x="35" y="282"/>
                    <a:pt x="33" y="283"/>
                    <a:pt x="31" y="284"/>
                  </a:cubicBezTo>
                  <a:cubicBezTo>
                    <a:pt x="29" y="285"/>
                    <a:pt x="29" y="285"/>
                    <a:pt x="29" y="285"/>
                  </a:cubicBezTo>
                  <a:cubicBezTo>
                    <a:pt x="30" y="283"/>
                    <a:pt x="30" y="283"/>
                    <a:pt x="30" y="283"/>
                  </a:cubicBezTo>
                  <a:cubicBezTo>
                    <a:pt x="30" y="282"/>
                    <a:pt x="30" y="281"/>
                    <a:pt x="31" y="280"/>
                  </a:cubicBezTo>
                  <a:cubicBezTo>
                    <a:pt x="31" y="279"/>
                    <a:pt x="32" y="278"/>
                    <a:pt x="32" y="276"/>
                  </a:cubicBezTo>
                  <a:cubicBezTo>
                    <a:pt x="33" y="273"/>
                    <a:pt x="35" y="270"/>
                    <a:pt x="38" y="266"/>
                  </a:cubicBezTo>
                  <a:cubicBezTo>
                    <a:pt x="41" y="264"/>
                    <a:pt x="41" y="262"/>
                    <a:pt x="41" y="259"/>
                  </a:cubicBezTo>
                  <a:cubicBezTo>
                    <a:pt x="41" y="258"/>
                    <a:pt x="41" y="257"/>
                    <a:pt x="42" y="256"/>
                  </a:cubicBezTo>
                  <a:cubicBezTo>
                    <a:pt x="42" y="252"/>
                    <a:pt x="44" y="251"/>
                    <a:pt x="47" y="249"/>
                  </a:cubicBezTo>
                  <a:cubicBezTo>
                    <a:pt x="48" y="249"/>
                    <a:pt x="49" y="249"/>
                    <a:pt x="50" y="248"/>
                  </a:cubicBezTo>
                  <a:cubicBezTo>
                    <a:pt x="52" y="247"/>
                    <a:pt x="52" y="245"/>
                    <a:pt x="52" y="241"/>
                  </a:cubicBezTo>
                  <a:cubicBezTo>
                    <a:pt x="52" y="239"/>
                    <a:pt x="52" y="237"/>
                    <a:pt x="53" y="234"/>
                  </a:cubicBezTo>
                  <a:cubicBezTo>
                    <a:pt x="53" y="233"/>
                    <a:pt x="53" y="232"/>
                    <a:pt x="53" y="231"/>
                  </a:cubicBezTo>
                  <a:cubicBezTo>
                    <a:pt x="52" y="230"/>
                    <a:pt x="50" y="229"/>
                    <a:pt x="47" y="229"/>
                  </a:cubicBezTo>
                  <a:cubicBezTo>
                    <a:pt x="43" y="229"/>
                    <a:pt x="37" y="227"/>
                    <a:pt x="37" y="222"/>
                  </a:cubicBezTo>
                  <a:cubicBezTo>
                    <a:pt x="37" y="219"/>
                    <a:pt x="37" y="219"/>
                    <a:pt x="36" y="219"/>
                  </a:cubicBezTo>
                  <a:cubicBezTo>
                    <a:pt x="35" y="219"/>
                    <a:pt x="34" y="220"/>
                    <a:pt x="33" y="220"/>
                  </a:cubicBezTo>
                  <a:cubicBezTo>
                    <a:pt x="33" y="220"/>
                    <a:pt x="32" y="220"/>
                    <a:pt x="32" y="220"/>
                  </a:cubicBezTo>
                  <a:cubicBezTo>
                    <a:pt x="29" y="220"/>
                    <a:pt x="27" y="218"/>
                    <a:pt x="25" y="216"/>
                  </a:cubicBezTo>
                  <a:cubicBezTo>
                    <a:pt x="25" y="216"/>
                    <a:pt x="24" y="215"/>
                    <a:pt x="23" y="214"/>
                  </a:cubicBezTo>
                  <a:cubicBezTo>
                    <a:pt x="18" y="211"/>
                    <a:pt x="16" y="207"/>
                    <a:pt x="15" y="202"/>
                  </a:cubicBezTo>
                  <a:cubicBezTo>
                    <a:pt x="15" y="197"/>
                    <a:pt x="13" y="196"/>
                    <a:pt x="11" y="194"/>
                  </a:cubicBezTo>
                  <a:cubicBezTo>
                    <a:pt x="10" y="194"/>
                    <a:pt x="10" y="193"/>
                    <a:pt x="9" y="192"/>
                  </a:cubicBezTo>
                  <a:cubicBezTo>
                    <a:pt x="7" y="191"/>
                    <a:pt x="6" y="187"/>
                    <a:pt x="5" y="184"/>
                  </a:cubicBezTo>
                  <a:cubicBezTo>
                    <a:pt x="4" y="182"/>
                    <a:pt x="3" y="180"/>
                    <a:pt x="2" y="178"/>
                  </a:cubicBezTo>
                  <a:cubicBezTo>
                    <a:pt x="0" y="174"/>
                    <a:pt x="2" y="169"/>
                    <a:pt x="4" y="165"/>
                  </a:cubicBezTo>
                  <a:cubicBezTo>
                    <a:pt x="4" y="163"/>
                    <a:pt x="5" y="162"/>
                    <a:pt x="5" y="160"/>
                  </a:cubicBezTo>
                  <a:cubicBezTo>
                    <a:pt x="6" y="158"/>
                    <a:pt x="6" y="156"/>
                    <a:pt x="7" y="155"/>
                  </a:cubicBezTo>
                  <a:cubicBezTo>
                    <a:pt x="7" y="154"/>
                    <a:pt x="7" y="153"/>
                    <a:pt x="9" y="151"/>
                  </a:cubicBezTo>
                  <a:cubicBezTo>
                    <a:pt x="11" y="150"/>
                    <a:pt x="12" y="150"/>
                    <a:pt x="12" y="150"/>
                  </a:cubicBezTo>
                  <a:cubicBezTo>
                    <a:pt x="12" y="149"/>
                    <a:pt x="13" y="149"/>
                    <a:pt x="13" y="149"/>
                  </a:cubicBezTo>
                  <a:cubicBezTo>
                    <a:pt x="13" y="149"/>
                    <a:pt x="12" y="148"/>
                    <a:pt x="12" y="148"/>
                  </a:cubicBezTo>
                  <a:cubicBezTo>
                    <a:pt x="9" y="143"/>
                    <a:pt x="12" y="138"/>
                    <a:pt x="15" y="136"/>
                  </a:cubicBezTo>
                  <a:cubicBezTo>
                    <a:pt x="16" y="135"/>
                    <a:pt x="17" y="135"/>
                    <a:pt x="19" y="134"/>
                  </a:cubicBezTo>
                  <a:cubicBezTo>
                    <a:pt x="22" y="133"/>
                    <a:pt x="24" y="132"/>
                    <a:pt x="26" y="129"/>
                  </a:cubicBezTo>
                  <a:cubicBezTo>
                    <a:pt x="27" y="126"/>
                    <a:pt x="29" y="124"/>
                    <a:pt x="32" y="124"/>
                  </a:cubicBezTo>
                  <a:cubicBezTo>
                    <a:pt x="33" y="124"/>
                    <a:pt x="34" y="124"/>
                    <a:pt x="35" y="125"/>
                  </a:cubicBezTo>
                  <a:cubicBezTo>
                    <a:pt x="36" y="125"/>
                    <a:pt x="37" y="125"/>
                    <a:pt x="37" y="125"/>
                  </a:cubicBezTo>
                  <a:cubicBezTo>
                    <a:pt x="39" y="125"/>
                    <a:pt x="40" y="123"/>
                    <a:pt x="42" y="121"/>
                  </a:cubicBezTo>
                  <a:cubicBezTo>
                    <a:pt x="43" y="120"/>
                    <a:pt x="43" y="120"/>
                    <a:pt x="43" y="119"/>
                  </a:cubicBezTo>
                  <a:cubicBezTo>
                    <a:pt x="43" y="119"/>
                    <a:pt x="42" y="118"/>
                    <a:pt x="41" y="117"/>
                  </a:cubicBezTo>
                  <a:cubicBezTo>
                    <a:pt x="40" y="117"/>
                    <a:pt x="40" y="117"/>
                    <a:pt x="39" y="116"/>
                  </a:cubicBezTo>
                  <a:cubicBezTo>
                    <a:pt x="39" y="116"/>
                    <a:pt x="39" y="116"/>
                    <a:pt x="39" y="116"/>
                  </a:cubicBezTo>
                  <a:cubicBezTo>
                    <a:pt x="39" y="115"/>
                    <a:pt x="39" y="115"/>
                    <a:pt x="39" y="115"/>
                  </a:cubicBezTo>
                  <a:cubicBezTo>
                    <a:pt x="40" y="112"/>
                    <a:pt x="40" y="110"/>
                    <a:pt x="42" y="109"/>
                  </a:cubicBezTo>
                  <a:cubicBezTo>
                    <a:pt x="43" y="109"/>
                    <a:pt x="43" y="109"/>
                    <a:pt x="44" y="109"/>
                  </a:cubicBezTo>
                  <a:cubicBezTo>
                    <a:pt x="46" y="109"/>
                    <a:pt x="47" y="111"/>
                    <a:pt x="49" y="113"/>
                  </a:cubicBezTo>
                  <a:cubicBezTo>
                    <a:pt x="49" y="114"/>
                    <a:pt x="49" y="114"/>
                    <a:pt x="50" y="115"/>
                  </a:cubicBezTo>
                  <a:cubicBezTo>
                    <a:pt x="50" y="117"/>
                    <a:pt x="51" y="119"/>
                    <a:pt x="53" y="119"/>
                  </a:cubicBezTo>
                  <a:cubicBezTo>
                    <a:pt x="53" y="119"/>
                    <a:pt x="54" y="119"/>
                    <a:pt x="54" y="118"/>
                  </a:cubicBezTo>
                  <a:cubicBezTo>
                    <a:pt x="59" y="113"/>
                    <a:pt x="60" y="112"/>
                    <a:pt x="64" y="111"/>
                  </a:cubicBezTo>
                  <a:cubicBezTo>
                    <a:pt x="65" y="111"/>
                    <a:pt x="65" y="111"/>
                    <a:pt x="66" y="111"/>
                  </a:cubicBezTo>
                  <a:cubicBezTo>
                    <a:pt x="70" y="111"/>
                    <a:pt x="72" y="114"/>
                    <a:pt x="73" y="116"/>
                  </a:cubicBezTo>
                  <a:cubicBezTo>
                    <a:pt x="74" y="117"/>
                    <a:pt x="75" y="117"/>
                    <a:pt x="76" y="117"/>
                  </a:cubicBezTo>
                  <a:cubicBezTo>
                    <a:pt x="76" y="117"/>
                    <a:pt x="77" y="117"/>
                    <a:pt x="77" y="116"/>
                  </a:cubicBezTo>
                  <a:cubicBezTo>
                    <a:pt x="77" y="115"/>
                    <a:pt x="78" y="115"/>
                    <a:pt x="78" y="115"/>
                  </a:cubicBezTo>
                  <a:cubicBezTo>
                    <a:pt x="79" y="115"/>
                    <a:pt x="80" y="116"/>
                    <a:pt x="81" y="117"/>
                  </a:cubicBezTo>
                  <a:cubicBezTo>
                    <a:pt x="81" y="117"/>
                    <a:pt x="81" y="118"/>
                    <a:pt x="82" y="118"/>
                  </a:cubicBezTo>
                  <a:cubicBezTo>
                    <a:pt x="82" y="118"/>
                    <a:pt x="83" y="119"/>
                    <a:pt x="84" y="119"/>
                  </a:cubicBezTo>
                  <a:cubicBezTo>
                    <a:pt x="86" y="119"/>
                    <a:pt x="87" y="118"/>
                    <a:pt x="89" y="117"/>
                  </a:cubicBezTo>
                  <a:cubicBezTo>
                    <a:pt x="91" y="116"/>
                    <a:pt x="91" y="115"/>
                    <a:pt x="91" y="112"/>
                  </a:cubicBezTo>
                  <a:cubicBezTo>
                    <a:pt x="90" y="111"/>
                    <a:pt x="91" y="109"/>
                    <a:pt x="92" y="108"/>
                  </a:cubicBezTo>
                  <a:cubicBezTo>
                    <a:pt x="93" y="106"/>
                    <a:pt x="93" y="106"/>
                    <a:pt x="93" y="105"/>
                  </a:cubicBezTo>
                  <a:cubicBezTo>
                    <a:pt x="92" y="105"/>
                    <a:pt x="91" y="104"/>
                    <a:pt x="91" y="104"/>
                  </a:cubicBezTo>
                  <a:cubicBezTo>
                    <a:pt x="89" y="103"/>
                    <a:pt x="88" y="102"/>
                    <a:pt x="88" y="99"/>
                  </a:cubicBezTo>
                  <a:cubicBezTo>
                    <a:pt x="88" y="99"/>
                    <a:pt x="88" y="98"/>
                    <a:pt x="88" y="98"/>
                  </a:cubicBezTo>
                  <a:cubicBezTo>
                    <a:pt x="88" y="95"/>
                    <a:pt x="88" y="94"/>
                    <a:pt x="90" y="91"/>
                  </a:cubicBezTo>
                  <a:cubicBezTo>
                    <a:pt x="91" y="91"/>
                    <a:pt x="92" y="90"/>
                    <a:pt x="93" y="90"/>
                  </a:cubicBezTo>
                  <a:cubicBezTo>
                    <a:pt x="95" y="90"/>
                    <a:pt x="96" y="92"/>
                    <a:pt x="97" y="93"/>
                  </a:cubicBezTo>
                  <a:cubicBezTo>
                    <a:pt x="98" y="93"/>
                    <a:pt x="98" y="94"/>
                    <a:pt x="98" y="94"/>
                  </a:cubicBezTo>
                  <a:cubicBezTo>
                    <a:pt x="99" y="95"/>
                    <a:pt x="101" y="97"/>
                    <a:pt x="103" y="97"/>
                  </a:cubicBezTo>
                  <a:cubicBezTo>
                    <a:pt x="103" y="97"/>
                    <a:pt x="104" y="97"/>
                    <a:pt x="105" y="96"/>
                  </a:cubicBezTo>
                  <a:cubicBezTo>
                    <a:pt x="107" y="93"/>
                    <a:pt x="108" y="90"/>
                    <a:pt x="108" y="89"/>
                  </a:cubicBezTo>
                  <a:cubicBezTo>
                    <a:pt x="107" y="87"/>
                    <a:pt x="106" y="85"/>
                    <a:pt x="107" y="83"/>
                  </a:cubicBezTo>
                  <a:cubicBezTo>
                    <a:pt x="108" y="82"/>
                    <a:pt x="109" y="81"/>
                    <a:pt x="110" y="81"/>
                  </a:cubicBezTo>
                  <a:cubicBezTo>
                    <a:pt x="112" y="81"/>
                    <a:pt x="112" y="80"/>
                    <a:pt x="112" y="79"/>
                  </a:cubicBezTo>
                  <a:cubicBezTo>
                    <a:pt x="113" y="79"/>
                    <a:pt x="113" y="78"/>
                    <a:pt x="113" y="78"/>
                  </a:cubicBezTo>
                  <a:cubicBezTo>
                    <a:pt x="113" y="76"/>
                    <a:pt x="116" y="75"/>
                    <a:pt x="119" y="75"/>
                  </a:cubicBezTo>
                  <a:cubicBezTo>
                    <a:pt x="120" y="75"/>
                    <a:pt x="121" y="75"/>
                    <a:pt x="121" y="75"/>
                  </a:cubicBezTo>
                  <a:cubicBezTo>
                    <a:pt x="122" y="75"/>
                    <a:pt x="122" y="74"/>
                    <a:pt x="123" y="73"/>
                  </a:cubicBezTo>
                  <a:cubicBezTo>
                    <a:pt x="123" y="72"/>
                    <a:pt x="124" y="71"/>
                    <a:pt x="125" y="70"/>
                  </a:cubicBezTo>
                  <a:cubicBezTo>
                    <a:pt x="126" y="69"/>
                    <a:pt x="127" y="69"/>
                    <a:pt x="128" y="69"/>
                  </a:cubicBezTo>
                  <a:cubicBezTo>
                    <a:pt x="129" y="69"/>
                    <a:pt x="130" y="69"/>
                    <a:pt x="131" y="69"/>
                  </a:cubicBezTo>
                  <a:cubicBezTo>
                    <a:pt x="132" y="69"/>
                    <a:pt x="133" y="70"/>
                    <a:pt x="133" y="70"/>
                  </a:cubicBezTo>
                  <a:cubicBezTo>
                    <a:pt x="136" y="70"/>
                    <a:pt x="138" y="69"/>
                    <a:pt x="140" y="67"/>
                  </a:cubicBezTo>
                  <a:cubicBezTo>
                    <a:pt x="141" y="66"/>
                    <a:pt x="142" y="66"/>
                    <a:pt x="142" y="65"/>
                  </a:cubicBezTo>
                  <a:cubicBezTo>
                    <a:pt x="145" y="63"/>
                    <a:pt x="147" y="61"/>
                    <a:pt x="149" y="61"/>
                  </a:cubicBezTo>
                  <a:cubicBezTo>
                    <a:pt x="150" y="61"/>
                    <a:pt x="152" y="62"/>
                    <a:pt x="153" y="62"/>
                  </a:cubicBezTo>
                  <a:cubicBezTo>
                    <a:pt x="155" y="63"/>
                    <a:pt x="156" y="64"/>
                    <a:pt x="157" y="64"/>
                  </a:cubicBezTo>
                  <a:cubicBezTo>
                    <a:pt x="158" y="64"/>
                    <a:pt x="158" y="64"/>
                    <a:pt x="158" y="64"/>
                  </a:cubicBezTo>
                  <a:cubicBezTo>
                    <a:pt x="159" y="63"/>
                    <a:pt x="160" y="63"/>
                    <a:pt x="161" y="62"/>
                  </a:cubicBezTo>
                  <a:cubicBezTo>
                    <a:pt x="163" y="61"/>
                    <a:pt x="166" y="60"/>
                    <a:pt x="167" y="59"/>
                  </a:cubicBezTo>
                  <a:cubicBezTo>
                    <a:pt x="168" y="57"/>
                    <a:pt x="168" y="57"/>
                    <a:pt x="169" y="55"/>
                  </a:cubicBezTo>
                  <a:cubicBezTo>
                    <a:pt x="169" y="55"/>
                    <a:pt x="169" y="54"/>
                    <a:pt x="170" y="52"/>
                  </a:cubicBezTo>
                  <a:cubicBezTo>
                    <a:pt x="172" y="49"/>
                    <a:pt x="177" y="46"/>
                    <a:pt x="179" y="46"/>
                  </a:cubicBezTo>
                  <a:cubicBezTo>
                    <a:pt x="180" y="46"/>
                    <a:pt x="180" y="45"/>
                    <a:pt x="181" y="45"/>
                  </a:cubicBezTo>
                  <a:cubicBezTo>
                    <a:pt x="183" y="45"/>
                    <a:pt x="186" y="45"/>
                    <a:pt x="188" y="43"/>
                  </a:cubicBezTo>
                  <a:cubicBezTo>
                    <a:pt x="189" y="42"/>
                    <a:pt x="190" y="42"/>
                    <a:pt x="190" y="41"/>
                  </a:cubicBezTo>
                  <a:cubicBezTo>
                    <a:pt x="192" y="40"/>
                    <a:pt x="193" y="39"/>
                    <a:pt x="195" y="39"/>
                  </a:cubicBezTo>
                  <a:cubicBezTo>
                    <a:pt x="195" y="39"/>
                    <a:pt x="196" y="39"/>
                    <a:pt x="197" y="41"/>
                  </a:cubicBezTo>
                  <a:cubicBezTo>
                    <a:pt x="197" y="41"/>
                    <a:pt x="197" y="41"/>
                    <a:pt x="197" y="41"/>
                  </a:cubicBezTo>
                  <a:cubicBezTo>
                    <a:pt x="197" y="41"/>
                    <a:pt x="198" y="40"/>
                    <a:pt x="198" y="39"/>
                  </a:cubicBezTo>
                  <a:cubicBezTo>
                    <a:pt x="199" y="36"/>
                    <a:pt x="201" y="36"/>
                    <a:pt x="203" y="36"/>
                  </a:cubicBezTo>
                  <a:cubicBezTo>
                    <a:pt x="203" y="36"/>
                    <a:pt x="205" y="36"/>
                    <a:pt x="206" y="35"/>
                  </a:cubicBezTo>
                  <a:cubicBezTo>
                    <a:pt x="207" y="35"/>
                    <a:pt x="208" y="35"/>
                    <a:pt x="208" y="35"/>
                  </a:cubicBezTo>
                  <a:cubicBezTo>
                    <a:pt x="208" y="35"/>
                    <a:pt x="208" y="35"/>
                    <a:pt x="208" y="35"/>
                  </a:cubicBezTo>
                  <a:cubicBezTo>
                    <a:pt x="209" y="34"/>
                    <a:pt x="209" y="34"/>
                    <a:pt x="209" y="33"/>
                  </a:cubicBezTo>
                  <a:cubicBezTo>
                    <a:pt x="209" y="32"/>
                    <a:pt x="209" y="31"/>
                    <a:pt x="209" y="31"/>
                  </a:cubicBezTo>
                  <a:cubicBezTo>
                    <a:pt x="210" y="28"/>
                    <a:pt x="210" y="27"/>
                    <a:pt x="212" y="25"/>
                  </a:cubicBezTo>
                  <a:cubicBezTo>
                    <a:pt x="214" y="23"/>
                    <a:pt x="215" y="22"/>
                    <a:pt x="216" y="21"/>
                  </a:cubicBezTo>
                  <a:cubicBezTo>
                    <a:pt x="217" y="20"/>
                    <a:pt x="218" y="20"/>
                    <a:pt x="218" y="19"/>
                  </a:cubicBezTo>
                  <a:cubicBezTo>
                    <a:pt x="219" y="18"/>
                    <a:pt x="220" y="16"/>
                    <a:pt x="220" y="14"/>
                  </a:cubicBezTo>
                  <a:cubicBezTo>
                    <a:pt x="220" y="13"/>
                    <a:pt x="220" y="13"/>
                    <a:pt x="220" y="12"/>
                  </a:cubicBezTo>
                  <a:cubicBezTo>
                    <a:pt x="220" y="11"/>
                    <a:pt x="220" y="11"/>
                    <a:pt x="220" y="10"/>
                  </a:cubicBezTo>
                  <a:cubicBezTo>
                    <a:pt x="220" y="7"/>
                    <a:pt x="220" y="5"/>
                    <a:pt x="223" y="2"/>
                  </a:cubicBezTo>
                  <a:cubicBezTo>
                    <a:pt x="226" y="0"/>
                    <a:pt x="228" y="0"/>
                    <a:pt x="230" y="0"/>
                  </a:cubicBezTo>
                  <a:cubicBezTo>
                    <a:pt x="231" y="0"/>
                    <a:pt x="232" y="0"/>
                    <a:pt x="232" y="1"/>
                  </a:cubicBezTo>
                  <a:cubicBezTo>
                    <a:pt x="234" y="3"/>
                    <a:pt x="234" y="7"/>
                    <a:pt x="232" y="10"/>
                  </a:cubicBezTo>
                  <a:cubicBezTo>
                    <a:pt x="232" y="11"/>
                    <a:pt x="232" y="11"/>
                    <a:pt x="232" y="11"/>
                  </a:cubicBezTo>
                  <a:cubicBezTo>
                    <a:pt x="233" y="12"/>
                    <a:pt x="235" y="13"/>
                    <a:pt x="236" y="14"/>
                  </a:cubicBezTo>
                  <a:cubicBezTo>
                    <a:pt x="236" y="14"/>
                    <a:pt x="236" y="14"/>
                    <a:pt x="236" y="14"/>
                  </a:cubicBezTo>
                  <a:cubicBezTo>
                    <a:pt x="239" y="15"/>
                    <a:pt x="240" y="17"/>
                    <a:pt x="241" y="19"/>
                  </a:cubicBezTo>
                  <a:cubicBezTo>
                    <a:pt x="242" y="20"/>
                    <a:pt x="243" y="20"/>
                    <a:pt x="244" y="20"/>
                  </a:cubicBezTo>
                  <a:cubicBezTo>
                    <a:pt x="245" y="20"/>
                    <a:pt x="245" y="20"/>
                    <a:pt x="245" y="20"/>
                  </a:cubicBezTo>
                  <a:cubicBezTo>
                    <a:pt x="246" y="20"/>
                    <a:pt x="250" y="21"/>
                    <a:pt x="250" y="23"/>
                  </a:cubicBezTo>
                  <a:cubicBezTo>
                    <a:pt x="251" y="25"/>
                    <a:pt x="250" y="28"/>
                    <a:pt x="249" y="30"/>
                  </a:cubicBezTo>
                  <a:cubicBezTo>
                    <a:pt x="249" y="30"/>
                    <a:pt x="249" y="30"/>
                    <a:pt x="249" y="31"/>
                  </a:cubicBezTo>
                  <a:cubicBezTo>
                    <a:pt x="248" y="32"/>
                    <a:pt x="248" y="36"/>
                    <a:pt x="250" y="37"/>
                  </a:cubicBezTo>
                  <a:cubicBezTo>
                    <a:pt x="250" y="38"/>
                    <a:pt x="251" y="38"/>
                    <a:pt x="252" y="39"/>
                  </a:cubicBezTo>
                  <a:cubicBezTo>
                    <a:pt x="253" y="40"/>
                    <a:pt x="254" y="41"/>
                    <a:pt x="255" y="42"/>
                  </a:cubicBezTo>
                  <a:cubicBezTo>
                    <a:pt x="256" y="43"/>
                    <a:pt x="257" y="44"/>
                    <a:pt x="257" y="44"/>
                  </a:cubicBezTo>
                  <a:cubicBezTo>
                    <a:pt x="259" y="45"/>
                    <a:pt x="260" y="47"/>
                    <a:pt x="260" y="49"/>
                  </a:cubicBezTo>
                  <a:cubicBezTo>
                    <a:pt x="260" y="49"/>
                    <a:pt x="260" y="50"/>
                    <a:pt x="260" y="50"/>
                  </a:cubicBezTo>
                  <a:cubicBezTo>
                    <a:pt x="260" y="50"/>
                    <a:pt x="261" y="51"/>
                    <a:pt x="261" y="51"/>
                  </a:cubicBezTo>
                  <a:cubicBezTo>
                    <a:pt x="262" y="51"/>
                    <a:pt x="262" y="51"/>
                    <a:pt x="263" y="50"/>
                  </a:cubicBezTo>
                  <a:cubicBezTo>
                    <a:pt x="263" y="50"/>
                    <a:pt x="264" y="50"/>
                    <a:pt x="264" y="50"/>
                  </a:cubicBezTo>
                  <a:cubicBezTo>
                    <a:pt x="265" y="50"/>
                    <a:pt x="266" y="50"/>
                    <a:pt x="266" y="50"/>
                  </a:cubicBezTo>
                  <a:cubicBezTo>
                    <a:pt x="267" y="50"/>
                    <a:pt x="268" y="50"/>
                    <a:pt x="269" y="52"/>
                  </a:cubicBezTo>
                  <a:cubicBezTo>
                    <a:pt x="269" y="52"/>
                    <a:pt x="269" y="52"/>
                    <a:pt x="269" y="52"/>
                  </a:cubicBezTo>
                  <a:cubicBezTo>
                    <a:pt x="269" y="52"/>
                    <a:pt x="269" y="52"/>
                    <a:pt x="269" y="52"/>
                  </a:cubicBezTo>
                  <a:cubicBezTo>
                    <a:pt x="269" y="55"/>
                    <a:pt x="269" y="55"/>
                    <a:pt x="269" y="55"/>
                  </a:cubicBezTo>
                  <a:cubicBezTo>
                    <a:pt x="269" y="57"/>
                    <a:pt x="269" y="60"/>
                    <a:pt x="270" y="62"/>
                  </a:cubicBezTo>
                  <a:cubicBezTo>
                    <a:pt x="272" y="66"/>
                    <a:pt x="275" y="73"/>
                    <a:pt x="272" y="77"/>
                  </a:cubicBezTo>
                  <a:cubicBezTo>
                    <a:pt x="272" y="78"/>
                    <a:pt x="271" y="79"/>
                    <a:pt x="271" y="79"/>
                  </a:cubicBezTo>
                  <a:cubicBezTo>
                    <a:pt x="269" y="83"/>
                    <a:pt x="267" y="86"/>
                    <a:pt x="265" y="86"/>
                  </a:cubicBezTo>
                  <a:cubicBezTo>
                    <a:pt x="264" y="86"/>
                    <a:pt x="264" y="86"/>
                    <a:pt x="264" y="86"/>
                  </a:cubicBezTo>
                  <a:cubicBezTo>
                    <a:pt x="263" y="86"/>
                    <a:pt x="262" y="85"/>
                    <a:pt x="261" y="84"/>
                  </a:cubicBezTo>
                  <a:cubicBezTo>
                    <a:pt x="260" y="83"/>
                    <a:pt x="260" y="82"/>
                    <a:pt x="259" y="82"/>
                  </a:cubicBezTo>
                  <a:cubicBezTo>
                    <a:pt x="258" y="82"/>
                    <a:pt x="258" y="82"/>
                    <a:pt x="258" y="82"/>
                  </a:cubicBezTo>
                  <a:cubicBezTo>
                    <a:pt x="256" y="82"/>
                    <a:pt x="255" y="84"/>
                    <a:pt x="254" y="85"/>
                  </a:cubicBezTo>
                  <a:cubicBezTo>
                    <a:pt x="253" y="86"/>
                    <a:pt x="253" y="86"/>
                    <a:pt x="252" y="87"/>
                  </a:cubicBezTo>
                  <a:cubicBezTo>
                    <a:pt x="251" y="89"/>
                    <a:pt x="250" y="90"/>
                    <a:pt x="250" y="92"/>
                  </a:cubicBezTo>
                  <a:cubicBezTo>
                    <a:pt x="250" y="93"/>
                    <a:pt x="250" y="94"/>
                    <a:pt x="251" y="95"/>
                  </a:cubicBezTo>
                  <a:cubicBezTo>
                    <a:pt x="252" y="97"/>
                    <a:pt x="252" y="99"/>
                    <a:pt x="252" y="101"/>
                  </a:cubicBezTo>
                  <a:cubicBezTo>
                    <a:pt x="252" y="102"/>
                    <a:pt x="252" y="102"/>
                    <a:pt x="252" y="103"/>
                  </a:cubicBezTo>
                  <a:cubicBezTo>
                    <a:pt x="252" y="105"/>
                    <a:pt x="251" y="106"/>
                    <a:pt x="249" y="108"/>
                  </a:cubicBezTo>
                  <a:cubicBezTo>
                    <a:pt x="248" y="109"/>
                    <a:pt x="248" y="109"/>
                    <a:pt x="248" y="109"/>
                  </a:cubicBezTo>
                  <a:cubicBezTo>
                    <a:pt x="248" y="110"/>
                    <a:pt x="247" y="110"/>
                    <a:pt x="247" y="111"/>
                  </a:cubicBezTo>
                  <a:cubicBezTo>
                    <a:pt x="247" y="111"/>
                    <a:pt x="247" y="111"/>
                    <a:pt x="247" y="111"/>
                  </a:cubicBezTo>
                  <a:cubicBezTo>
                    <a:pt x="247" y="111"/>
                    <a:pt x="248" y="111"/>
                    <a:pt x="249" y="111"/>
                  </a:cubicBezTo>
                  <a:cubicBezTo>
                    <a:pt x="254" y="112"/>
                    <a:pt x="256" y="114"/>
                    <a:pt x="258" y="116"/>
                  </a:cubicBezTo>
                  <a:cubicBezTo>
                    <a:pt x="258" y="116"/>
                    <a:pt x="258" y="116"/>
                    <a:pt x="258" y="116"/>
                  </a:cubicBezTo>
                  <a:cubicBezTo>
                    <a:pt x="260" y="118"/>
                    <a:pt x="260" y="119"/>
                    <a:pt x="261" y="121"/>
                  </a:cubicBezTo>
                  <a:cubicBezTo>
                    <a:pt x="261" y="121"/>
                    <a:pt x="261" y="122"/>
                    <a:pt x="261" y="123"/>
                  </a:cubicBezTo>
                  <a:cubicBezTo>
                    <a:pt x="262" y="124"/>
                    <a:pt x="262" y="125"/>
                    <a:pt x="263" y="126"/>
                  </a:cubicBezTo>
                  <a:cubicBezTo>
                    <a:pt x="264" y="126"/>
                    <a:pt x="264" y="127"/>
                    <a:pt x="265" y="128"/>
                  </a:cubicBezTo>
                  <a:cubicBezTo>
                    <a:pt x="267" y="130"/>
                    <a:pt x="268" y="134"/>
                    <a:pt x="267" y="137"/>
                  </a:cubicBezTo>
                  <a:cubicBezTo>
                    <a:pt x="267" y="138"/>
                    <a:pt x="266" y="142"/>
                    <a:pt x="263" y="142"/>
                  </a:cubicBezTo>
                  <a:cubicBezTo>
                    <a:pt x="263" y="142"/>
                    <a:pt x="262" y="142"/>
                    <a:pt x="261" y="141"/>
                  </a:cubicBezTo>
                  <a:cubicBezTo>
                    <a:pt x="260" y="140"/>
                    <a:pt x="259" y="140"/>
                    <a:pt x="258" y="140"/>
                  </a:cubicBezTo>
                  <a:cubicBezTo>
                    <a:pt x="257" y="140"/>
                    <a:pt x="256" y="141"/>
                    <a:pt x="255" y="141"/>
                  </a:cubicBezTo>
                  <a:cubicBezTo>
                    <a:pt x="255" y="141"/>
                    <a:pt x="255" y="141"/>
                    <a:pt x="255" y="141"/>
                  </a:cubicBezTo>
                  <a:cubicBezTo>
                    <a:pt x="255" y="142"/>
                    <a:pt x="255" y="142"/>
                    <a:pt x="256" y="142"/>
                  </a:cubicBezTo>
                  <a:cubicBezTo>
                    <a:pt x="257" y="142"/>
                    <a:pt x="259" y="143"/>
                    <a:pt x="259" y="145"/>
                  </a:cubicBezTo>
                  <a:cubicBezTo>
                    <a:pt x="260" y="146"/>
                    <a:pt x="259" y="148"/>
                    <a:pt x="258" y="150"/>
                  </a:cubicBezTo>
                  <a:cubicBezTo>
                    <a:pt x="257" y="151"/>
                    <a:pt x="257" y="151"/>
                    <a:pt x="255" y="151"/>
                  </a:cubicBezTo>
                  <a:cubicBezTo>
                    <a:pt x="255" y="151"/>
                    <a:pt x="254" y="151"/>
                    <a:pt x="253" y="150"/>
                  </a:cubicBezTo>
                  <a:cubicBezTo>
                    <a:pt x="252" y="150"/>
                    <a:pt x="251" y="149"/>
                    <a:pt x="251" y="149"/>
                  </a:cubicBezTo>
                  <a:cubicBezTo>
                    <a:pt x="250" y="148"/>
                    <a:pt x="249" y="147"/>
                    <a:pt x="248" y="147"/>
                  </a:cubicBezTo>
                  <a:cubicBezTo>
                    <a:pt x="248" y="147"/>
                    <a:pt x="248" y="147"/>
                    <a:pt x="247" y="148"/>
                  </a:cubicBezTo>
                  <a:cubicBezTo>
                    <a:pt x="246" y="150"/>
                    <a:pt x="244" y="151"/>
                    <a:pt x="243" y="152"/>
                  </a:cubicBezTo>
                  <a:cubicBezTo>
                    <a:pt x="242" y="152"/>
                    <a:pt x="241" y="153"/>
                    <a:pt x="240" y="154"/>
                  </a:cubicBezTo>
                  <a:cubicBezTo>
                    <a:pt x="240" y="154"/>
                    <a:pt x="239" y="155"/>
                    <a:pt x="238" y="156"/>
                  </a:cubicBezTo>
                  <a:cubicBezTo>
                    <a:pt x="237" y="157"/>
                    <a:pt x="235" y="158"/>
                    <a:pt x="235" y="159"/>
                  </a:cubicBezTo>
                  <a:cubicBezTo>
                    <a:pt x="235" y="159"/>
                    <a:pt x="235" y="159"/>
                    <a:pt x="235" y="159"/>
                  </a:cubicBezTo>
                  <a:cubicBezTo>
                    <a:pt x="237" y="161"/>
                    <a:pt x="238" y="162"/>
                    <a:pt x="240" y="162"/>
                  </a:cubicBezTo>
                  <a:cubicBezTo>
                    <a:pt x="240" y="162"/>
                    <a:pt x="240" y="162"/>
                    <a:pt x="240" y="162"/>
                  </a:cubicBezTo>
                  <a:cubicBezTo>
                    <a:pt x="243" y="163"/>
                    <a:pt x="244" y="166"/>
                    <a:pt x="243" y="169"/>
                  </a:cubicBezTo>
                  <a:cubicBezTo>
                    <a:pt x="243" y="170"/>
                    <a:pt x="242" y="172"/>
                    <a:pt x="241" y="172"/>
                  </a:cubicBezTo>
                  <a:cubicBezTo>
                    <a:pt x="240" y="172"/>
                    <a:pt x="239" y="172"/>
                    <a:pt x="238" y="171"/>
                  </a:cubicBezTo>
                  <a:cubicBezTo>
                    <a:pt x="237" y="171"/>
                    <a:pt x="236" y="171"/>
                    <a:pt x="236" y="170"/>
                  </a:cubicBezTo>
                  <a:cubicBezTo>
                    <a:pt x="234" y="170"/>
                    <a:pt x="233" y="169"/>
                    <a:pt x="232" y="169"/>
                  </a:cubicBezTo>
                  <a:cubicBezTo>
                    <a:pt x="232" y="169"/>
                    <a:pt x="232" y="169"/>
                    <a:pt x="232" y="169"/>
                  </a:cubicBezTo>
                  <a:cubicBezTo>
                    <a:pt x="231" y="170"/>
                    <a:pt x="231" y="172"/>
                    <a:pt x="230" y="174"/>
                  </a:cubicBezTo>
                  <a:cubicBezTo>
                    <a:pt x="230" y="174"/>
                    <a:pt x="230" y="175"/>
                    <a:pt x="230" y="175"/>
                  </a:cubicBezTo>
                  <a:cubicBezTo>
                    <a:pt x="230" y="177"/>
                    <a:pt x="228" y="177"/>
                    <a:pt x="228" y="177"/>
                  </a:cubicBezTo>
                  <a:cubicBezTo>
                    <a:pt x="227" y="177"/>
                    <a:pt x="226" y="177"/>
                    <a:pt x="226" y="178"/>
                  </a:cubicBezTo>
                  <a:cubicBezTo>
                    <a:pt x="224" y="179"/>
                    <a:pt x="223" y="182"/>
                    <a:pt x="223" y="183"/>
                  </a:cubicBezTo>
                  <a:cubicBezTo>
                    <a:pt x="223" y="183"/>
                    <a:pt x="223" y="184"/>
                    <a:pt x="224" y="184"/>
                  </a:cubicBezTo>
                  <a:cubicBezTo>
                    <a:pt x="224" y="185"/>
                    <a:pt x="225" y="185"/>
                    <a:pt x="226" y="185"/>
                  </a:cubicBezTo>
                  <a:cubicBezTo>
                    <a:pt x="228" y="186"/>
                    <a:pt x="230" y="187"/>
                    <a:pt x="231" y="191"/>
                  </a:cubicBezTo>
                  <a:cubicBezTo>
                    <a:pt x="232" y="195"/>
                    <a:pt x="233" y="198"/>
                    <a:pt x="235" y="199"/>
                  </a:cubicBezTo>
                  <a:cubicBezTo>
                    <a:pt x="236" y="199"/>
                    <a:pt x="237" y="199"/>
                    <a:pt x="238" y="199"/>
                  </a:cubicBezTo>
                  <a:cubicBezTo>
                    <a:pt x="241" y="199"/>
                    <a:pt x="243" y="199"/>
                    <a:pt x="244" y="199"/>
                  </a:cubicBezTo>
                  <a:cubicBezTo>
                    <a:pt x="246" y="197"/>
                    <a:pt x="247" y="197"/>
                    <a:pt x="249" y="196"/>
                  </a:cubicBezTo>
                  <a:cubicBezTo>
                    <a:pt x="250" y="196"/>
                    <a:pt x="251" y="196"/>
                    <a:pt x="252" y="195"/>
                  </a:cubicBezTo>
                  <a:cubicBezTo>
                    <a:pt x="254" y="193"/>
                    <a:pt x="256" y="192"/>
                    <a:pt x="259" y="191"/>
                  </a:cubicBezTo>
                  <a:cubicBezTo>
                    <a:pt x="264" y="190"/>
                    <a:pt x="264" y="190"/>
                    <a:pt x="264" y="190"/>
                  </a:cubicBezTo>
                  <a:cubicBezTo>
                    <a:pt x="267" y="188"/>
                    <a:pt x="271" y="187"/>
                    <a:pt x="273" y="186"/>
                  </a:cubicBezTo>
                  <a:cubicBezTo>
                    <a:pt x="274" y="186"/>
                    <a:pt x="274" y="186"/>
                    <a:pt x="274" y="186"/>
                  </a:cubicBezTo>
                  <a:cubicBezTo>
                    <a:pt x="275" y="186"/>
                    <a:pt x="277" y="186"/>
                    <a:pt x="278" y="186"/>
                  </a:cubicBezTo>
                  <a:cubicBezTo>
                    <a:pt x="280" y="186"/>
                    <a:pt x="282" y="186"/>
                    <a:pt x="284" y="188"/>
                  </a:cubicBezTo>
                  <a:cubicBezTo>
                    <a:pt x="284" y="188"/>
                    <a:pt x="285" y="189"/>
                    <a:pt x="286" y="189"/>
                  </a:cubicBezTo>
                  <a:cubicBezTo>
                    <a:pt x="287" y="191"/>
                    <a:pt x="289" y="193"/>
                    <a:pt x="290" y="195"/>
                  </a:cubicBezTo>
                  <a:cubicBezTo>
                    <a:pt x="291" y="196"/>
                    <a:pt x="292" y="197"/>
                    <a:pt x="293" y="198"/>
                  </a:cubicBezTo>
                  <a:cubicBezTo>
                    <a:pt x="295" y="200"/>
                    <a:pt x="297" y="202"/>
                    <a:pt x="296" y="205"/>
                  </a:cubicBezTo>
                  <a:cubicBezTo>
                    <a:pt x="296" y="207"/>
                    <a:pt x="295" y="214"/>
                    <a:pt x="296" y="218"/>
                  </a:cubicBezTo>
                  <a:cubicBezTo>
                    <a:pt x="297" y="219"/>
                    <a:pt x="297" y="219"/>
                    <a:pt x="298" y="219"/>
                  </a:cubicBezTo>
                  <a:cubicBezTo>
                    <a:pt x="298" y="220"/>
                    <a:pt x="299" y="220"/>
                    <a:pt x="300" y="221"/>
                  </a:cubicBezTo>
                  <a:cubicBezTo>
                    <a:pt x="301" y="223"/>
                    <a:pt x="301" y="225"/>
                    <a:pt x="301" y="227"/>
                  </a:cubicBezTo>
                  <a:cubicBezTo>
                    <a:pt x="301" y="228"/>
                    <a:pt x="301" y="229"/>
                    <a:pt x="301" y="230"/>
                  </a:cubicBezTo>
                  <a:cubicBezTo>
                    <a:pt x="301" y="231"/>
                    <a:pt x="301" y="231"/>
                    <a:pt x="301" y="232"/>
                  </a:cubicBezTo>
                  <a:cubicBezTo>
                    <a:pt x="302" y="234"/>
                    <a:pt x="302" y="237"/>
                    <a:pt x="303" y="237"/>
                  </a:cubicBezTo>
                  <a:cubicBezTo>
                    <a:pt x="305" y="238"/>
                    <a:pt x="306" y="238"/>
                    <a:pt x="307" y="239"/>
                  </a:cubicBezTo>
                  <a:cubicBezTo>
                    <a:pt x="308" y="240"/>
                    <a:pt x="309" y="240"/>
                    <a:pt x="310" y="241"/>
                  </a:cubicBezTo>
                  <a:cubicBezTo>
                    <a:pt x="311" y="241"/>
                    <a:pt x="311" y="241"/>
                    <a:pt x="311" y="241"/>
                  </a:cubicBezTo>
                  <a:cubicBezTo>
                    <a:pt x="312" y="241"/>
                    <a:pt x="313" y="241"/>
                    <a:pt x="313" y="242"/>
                  </a:cubicBezTo>
                  <a:cubicBezTo>
                    <a:pt x="314" y="243"/>
                    <a:pt x="313" y="244"/>
                    <a:pt x="311" y="246"/>
                  </a:cubicBezTo>
                  <a:cubicBezTo>
                    <a:pt x="309" y="248"/>
                    <a:pt x="309" y="249"/>
                    <a:pt x="308" y="250"/>
                  </a:cubicBezTo>
                  <a:cubicBezTo>
                    <a:pt x="307" y="252"/>
                    <a:pt x="307" y="254"/>
                    <a:pt x="303" y="254"/>
                  </a:cubicBezTo>
                  <a:cubicBezTo>
                    <a:pt x="299" y="255"/>
                    <a:pt x="298" y="256"/>
                    <a:pt x="297" y="259"/>
                  </a:cubicBezTo>
                  <a:cubicBezTo>
                    <a:pt x="297" y="262"/>
                    <a:pt x="298" y="264"/>
                    <a:pt x="300" y="266"/>
                  </a:cubicBezTo>
                  <a:cubicBezTo>
                    <a:pt x="303" y="268"/>
                    <a:pt x="304" y="272"/>
                    <a:pt x="305" y="275"/>
                  </a:cubicBezTo>
                  <a:cubicBezTo>
                    <a:pt x="305" y="276"/>
                    <a:pt x="306" y="278"/>
                    <a:pt x="306" y="278"/>
                  </a:cubicBezTo>
                  <a:cubicBezTo>
                    <a:pt x="307" y="279"/>
                    <a:pt x="307" y="279"/>
                    <a:pt x="307" y="279"/>
                  </a:cubicBezTo>
                  <a:cubicBezTo>
                    <a:pt x="306" y="280"/>
                    <a:pt x="306" y="280"/>
                    <a:pt x="306" y="280"/>
                  </a:cubicBezTo>
                  <a:cubicBezTo>
                    <a:pt x="305" y="283"/>
                    <a:pt x="305" y="291"/>
                    <a:pt x="307" y="294"/>
                  </a:cubicBezTo>
                  <a:cubicBezTo>
                    <a:pt x="307" y="295"/>
                    <a:pt x="308" y="296"/>
                    <a:pt x="309" y="297"/>
                  </a:cubicBezTo>
                  <a:cubicBezTo>
                    <a:pt x="311" y="299"/>
                    <a:pt x="313" y="301"/>
                    <a:pt x="310" y="304"/>
                  </a:cubicBezTo>
                  <a:cubicBezTo>
                    <a:pt x="309" y="305"/>
                    <a:pt x="309" y="306"/>
                    <a:pt x="310" y="307"/>
                  </a:cubicBezTo>
                  <a:cubicBezTo>
                    <a:pt x="310" y="308"/>
                    <a:pt x="312" y="309"/>
                    <a:pt x="313" y="309"/>
                  </a:cubicBezTo>
                  <a:cubicBezTo>
                    <a:pt x="313" y="309"/>
                    <a:pt x="314" y="309"/>
                    <a:pt x="314" y="308"/>
                  </a:cubicBezTo>
                  <a:cubicBezTo>
                    <a:pt x="315" y="308"/>
                    <a:pt x="315" y="308"/>
                    <a:pt x="315" y="308"/>
                  </a:cubicBezTo>
                  <a:cubicBezTo>
                    <a:pt x="315" y="308"/>
                    <a:pt x="316" y="309"/>
                    <a:pt x="316" y="309"/>
                  </a:cubicBezTo>
                  <a:cubicBezTo>
                    <a:pt x="317" y="310"/>
                    <a:pt x="317" y="313"/>
                    <a:pt x="316" y="318"/>
                  </a:cubicBezTo>
                  <a:cubicBezTo>
                    <a:pt x="316" y="319"/>
                    <a:pt x="315" y="321"/>
                    <a:pt x="315" y="322"/>
                  </a:cubicBezTo>
                  <a:cubicBezTo>
                    <a:pt x="315" y="324"/>
                    <a:pt x="314" y="325"/>
                    <a:pt x="313" y="327"/>
                  </a:cubicBezTo>
                  <a:cubicBezTo>
                    <a:pt x="312" y="328"/>
                    <a:pt x="311" y="329"/>
                    <a:pt x="310" y="331"/>
                  </a:cubicBezTo>
                  <a:cubicBezTo>
                    <a:pt x="310" y="332"/>
                    <a:pt x="310" y="332"/>
                    <a:pt x="311" y="333"/>
                  </a:cubicBezTo>
                  <a:cubicBezTo>
                    <a:pt x="311" y="334"/>
                    <a:pt x="312" y="335"/>
                    <a:pt x="312" y="338"/>
                  </a:cubicBezTo>
                  <a:cubicBezTo>
                    <a:pt x="312" y="343"/>
                    <a:pt x="311" y="344"/>
                    <a:pt x="309" y="345"/>
                  </a:cubicBezTo>
                  <a:cubicBezTo>
                    <a:pt x="308" y="345"/>
                    <a:pt x="307" y="346"/>
                    <a:pt x="306" y="346"/>
                  </a:cubicBezTo>
                  <a:cubicBezTo>
                    <a:pt x="302" y="349"/>
                    <a:pt x="301" y="352"/>
                    <a:pt x="302" y="356"/>
                  </a:cubicBezTo>
                  <a:cubicBezTo>
                    <a:pt x="303" y="359"/>
                    <a:pt x="301" y="362"/>
                    <a:pt x="299" y="363"/>
                  </a:cubicBezTo>
                  <a:cubicBezTo>
                    <a:pt x="298" y="364"/>
                    <a:pt x="298" y="364"/>
                    <a:pt x="298" y="365"/>
                  </a:cubicBezTo>
                  <a:cubicBezTo>
                    <a:pt x="297" y="366"/>
                    <a:pt x="297" y="368"/>
                    <a:pt x="297" y="370"/>
                  </a:cubicBezTo>
                  <a:cubicBezTo>
                    <a:pt x="297" y="371"/>
                    <a:pt x="297" y="373"/>
                    <a:pt x="297" y="376"/>
                  </a:cubicBezTo>
                  <a:cubicBezTo>
                    <a:pt x="297" y="378"/>
                    <a:pt x="295" y="381"/>
                    <a:pt x="293" y="384"/>
                  </a:cubicBezTo>
                  <a:cubicBezTo>
                    <a:pt x="291" y="387"/>
                    <a:pt x="289" y="391"/>
                    <a:pt x="287" y="396"/>
                  </a:cubicBezTo>
                  <a:cubicBezTo>
                    <a:pt x="283" y="405"/>
                    <a:pt x="279" y="406"/>
                    <a:pt x="278" y="406"/>
                  </a:cubicBezTo>
                  <a:cubicBezTo>
                    <a:pt x="275" y="407"/>
                    <a:pt x="275" y="407"/>
                    <a:pt x="275" y="40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4" name="Freeform 14"/>
            <p:cNvSpPr>
              <a:spLocks noEditPoints="1"/>
            </p:cNvSpPr>
            <p:nvPr/>
          </p:nvSpPr>
          <p:spPr bwMode="auto">
            <a:xfrm>
              <a:off x="7169150" y="3387725"/>
              <a:ext cx="1200150" cy="1541463"/>
            </a:xfrm>
            <a:custGeom>
              <a:avLst/>
              <a:gdLst>
                <a:gd name="T0" fmla="*/ 250 w 319"/>
                <a:gd name="T1" fmla="*/ 39 h 410"/>
                <a:gd name="T2" fmla="*/ 270 w 319"/>
                <a:gd name="T3" fmla="*/ 64 h 410"/>
                <a:gd name="T4" fmla="*/ 250 w 319"/>
                <a:gd name="T5" fmla="*/ 113 h 410"/>
                <a:gd name="T6" fmla="*/ 256 w 319"/>
                <a:gd name="T7" fmla="*/ 151 h 410"/>
                <a:gd name="T8" fmla="*/ 233 w 319"/>
                <a:gd name="T9" fmla="*/ 169 h 410"/>
                <a:gd name="T10" fmla="*/ 262 w 319"/>
                <a:gd name="T11" fmla="*/ 192 h 410"/>
                <a:gd name="T12" fmla="*/ 311 w 319"/>
                <a:gd name="T13" fmla="*/ 242 h 410"/>
                <a:gd name="T14" fmla="*/ 314 w 319"/>
                <a:gd name="T15" fmla="*/ 311 h 410"/>
                <a:gd name="T16" fmla="*/ 287 w 319"/>
                <a:gd name="T17" fmla="*/ 397 h 410"/>
                <a:gd name="T18" fmla="*/ 227 w 319"/>
                <a:gd name="T19" fmla="*/ 390 h 410"/>
                <a:gd name="T20" fmla="*/ 193 w 319"/>
                <a:gd name="T21" fmla="*/ 382 h 410"/>
                <a:gd name="T22" fmla="*/ 156 w 319"/>
                <a:gd name="T23" fmla="*/ 346 h 410"/>
                <a:gd name="T24" fmla="*/ 155 w 319"/>
                <a:gd name="T25" fmla="*/ 294 h 410"/>
                <a:gd name="T26" fmla="*/ 121 w 319"/>
                <a:gd name="T27" fmla="*/ 267 h 410"/>
                <a:gd name="T28" fmla="*/ 56 w 319"/>
                <a:gd name="T29" fmla="*/ 286 h 410"/>
                <a:gd name="T30" fmla="*/ 55 w 319"/>
                <a:gd name="T31" fmla="*/ 236 h 410"/>
                <a:gd name="T32" fmla="*/ 7 w 319"/>
                <a:gd name="T33" fmla="*/ 161 h 410"/>
                <a:gd name="T34" fmla="*/ 44 w 319"/>
                <a:gd name="T35" fmla="*/ 111 h 410"/>
                <a:gd name="T36" fmla="*/ 79 w 319"/>
                <a:gd name="T37" fmla="*/ 117 h 410"/>
                <a:gd name="T38" fmla="*/ 104 w 319"/>
                <a:gd name="T39" fmla="*/ 99 h 410"/>
                <a:gd name="T40" fmla="*/ 150 w 319"/>
                <a:gd name="T41" fmla="*/ 63 h 410"/>
                <a:gd name="T42" fmla="*/ 200 w 319"/>
                <a:gd name="T43" fmla="*/ 40 h 410"/>
                <a:gd name="T44" fmla="*/ 224 w 319"/>
                <a:gd name="T45" fmla="*/ 3 h 410"/>
                <a:gd name="T46" fmla="*/ 207 w 319"/>
                <a:gd name="T47" fmla="*/ 35 h 410"/>
                <a:gd name="T48" fmla="*/ 169 w 319"/>
                <a:gd name="T49" fmla="*/ 56 h 410"/>
                <a:gd name="T50" fmla="*/ 132 w 319"/>
                <a:gd name="T51" fmla="*/ 69 h 410"/>
                <a:gd name="T52" fmla="*/ 108 w 319"/>
                <a:gd name="T53" fmla="*/ 90 h 410"/>
                <a:gd name="T54" fmla="*/ 93 w 319"/>
                <a:gd name="T55" fmla="*/ 107 h 410"/>
                <a:gd name="T56" fmla="*/ 75 w 319"/>
                <a:gd name="T57" fmla="*/ 116 h 410"/>
                <a:gd name="T58" fmla="*/ 39 w 319"/>
                <a:gd name="T59" fmla="*/ 116 h 410"/>
                <a:gd name="T60" fmla="*/ 26 w 319"/>
                <a:gd name="T61" fmla="*/ 130 h 410"/>
                <a:gd name="T62" fmla="*/ 5 w 319"/>
                <a:gd name="T63" fmla="*/ 186 h 410"/>
                <a:gd name="T64" fmla="*/ 38 w 319"/>
                <a:gd name="T65" fmla="*/ 223 h 410"/>
                <a:gd name="T66" fmla="*/ 32 w 319"/>
                <a:gd name="T67" fmla="*/ 277 h 410"/>
                <a:gd name="T68" fmla="*/ 59 w 319"/>
                <a:gd name="T69" fmla="*/ 289 h 410"/>
                <a:gd name="T70" fmla="*/ 108 w 319"/>
                <a:gd name="T71" fmla="*/ 271 h 410"/>
                <a:gd name="T72" fmla="*/ 149 w 319"/>
                <a:gd name="T73" fmla="*/ 284 h 410"/>
                <a:gd name="T74" fmla="*/ 149 w 319"/>
                <a:gd name="T75" fmla="*/ 307 h 410"/>
                <a:gd name="T76" fmla="*/ 164 w 319"/>
                <a:gd name="T77" fmla="*/ 337 h 410"/>
                <a:gd name="T78" fmla="*/ 164 w 319"/>
                <a:gd name="T79" fmla="*/ 365 h 410"/>
                <a:gd name="T80" fmla="*/ 196 w 319"/>
                <a:gd name="T81" fmla="*/ 383 h 410"/>
                <a:gd name="T82" fmla="*/ 222 w 319"/>
                <a:gd name="T83" fmla="*/ 387 h 410"/>
                <a:gd name="T84" fmla="*/ 258 w 319"/>
                <a:gd name="T85" fmla="*/ 400 h 410"/>
                <a:gd name="T86" fmla="*/ 299 w 319"/>
                <a:gd name="T87" fmla="*/ 366 h 410"/>
                <a:gd name="T88" fmla="*/ 314 w 319"/>
                <a:gd name="T89" fmla="*/ 328 h 410"/>
                <a:gd name="T90" fmla="*/ 308 w 319"/>
                <a:gd name="T91" fmla="*/ 295 h 410"/>
                <a:gd name="T92" fmla="*/ 315 w 319"/>
                <a:gd name="T93" fmla="*/ 242 h 410"/>
                <a:gd name="T94" fmla="*/ 298 w 319"/>
                <a:gd name="T95" fmla="*/ 218 h 410"/>
                <a:gd name="T96" fmla="*/ 262 w 319"/>
                <a:gd name="T97" fmla="*/ 191 h 410"/>
                <a:gd name="T98" fmla="*/ 225 w 319"/>
                <a:gd name="T99" fmla="*/ 184 h 410"/>
                <a:gd name="T100" fmla="*/ 245 w 319"/>
                <a:gd name="T101" fmla="*/ 170 h 410"/>
                <a:gd name="T102" fmla="*/ 254 w 319"/>
                <a:gd name="T103" fmla="*/ 152 h 410"/>
                <a:gd name="T104" fmla="*/ 265 w 319"/>
                <a:gd name="T105" fmla="*/ 126 h 410"/>
                <a:gd name="T106" fmla="*/ 254 w 319"/>
                <a:gd name="T107" fmla="*/ 102 h 410"/>
                <a:gd name="T108" fmla="*/ 273 w 319"/>
                <a:gd name="T109" fmla="*/ 81 h 410"/>
                <a:gd name="T110" fmla="*/ 271 w 319"/>
                <a:gd name="T111" fmla="*/ 49 h 410"/>
                <a:gd name="T112" fmla="*/ 253 w 319"/>
                <a:gd name="T113" fmla="*/ 39 h 410"/>
                <a:gd name="T114" fmla="*/ 238 w 319"/>
                <a:gd name="T115" fmla="*/ 14 h 4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19" h="410">
                  <a:moveTo>
                    <a:pt x="231" y="2"/>
                  </a:moveTo>
                  <a:cubicBezTo>
                    <a:pt x="231" y="2"/>
                    <a:pt x="232" y="2"/>
                    <a:pt x="233" y="3"/>
                  </a:cubicBezTo>
                  <a:cubicBezTo>
                    <a:pt x="234" y="5"/>
                    <a:pt x="234" y="8"/>
                    <a:pt x="233" y="11"/>
                  </a:cubicBezTo>
                  <a:cubicBezTo>
                    <a:pt x="231" y="13"/>
                    <a:pt x="235" y="15"/>
                    <a:pt x="237" y="16"/>
                  </a:cubicBezTo>
                  <a:cubicBezTo>
                    <a:pt x="239" y="17"/>
                    <a:pt x="241" y="18"/>
                    <a:pt x="242" y="20"/>
                  </a:cubicBezTo>
                  <a:cubicBezTo>
                    <a:pt x="242" y="22"/>
                    <a:pt x="244" y="22"/>
                    <a:pt x="245" y="22"/>
                  </a:cubicBezTo>
                  <a:cubicBezTo>
                    <a:pt x="246" y="22"/>
                    <a:pt x="246" y="22"/>
                    <a:pt x="246" y="22"/>
                  </a:cubicBezTo>
                  <a:cubicBezTo>
                    <a:pt x="246" y="22"/>
                    <a:pt x="250" y="23"/>
                    <a:pt x="250" y="25"/>
                  </a:cubicBezTo>
                  <a:cubicBezTo>
                    <a:pt x="251" y="27"/>
                    <a:pt x="249" y="30"/>
                    <a:pt x="249" y="31"/>
                  </a:cubicBezTo>
                  <a:cubicBezTo>
                    <a:pt x="248" y="33"/>
                    <a:pt x="248" y="37"/>
                    <a:pt x="250" y="39"/>
                  </a:cubicBezTo>
                  <a:cubicBezTo>
                    <a:pt x="252" y="40"/>
                    <a:pt x="254" y="42"/>
                    <a:pt x="256" y="44"/>
                  </a:cubicBezTo>
                  <a:cubicBezTo>
                    <a:pt x="257" y="46"/>
                    <a:pt x="260" y="47"/>
                    <a:pt x="260" y="50"/>
                  </a:cubicBezTo>
                  <a:cubicBezTo>
                    <a:pt x="259" y="52"/>
                    <a:pt x="261" y="53"/>
                    <a:pt x="262" y="53"/>
                  </a:cubicBezTo>
                  <a:cubicBezTo>
                    <a:pt x="263" y="53"/>
                    <a:pt x="263" y="52"/>
                    <a:pt x="264" y="52"/>
                  </a:cubicBezTo>
                  <a:cubicBezTo>
                    <a:pt x="265" y="52"/>
                    <a:pt x="267" y="52"/>
                    <a:pt x="267" y="52"/>
                  </a:cubicBezTo>
                  <a:cubicBezTo>
                    <a:pt x="268" y="52"/>
                    <a:pt x="269" y="52"/>
                    <a:pt x="269" y="53"/>
                  </a:cubicBezTo>
                  <a:cubicBezTo>
                    <a:pt x="269" y="54"/>
                    <a:pt x="269" y="55"/>
                    <a:pt x="269" y="56"/>
                  </a:cubicBezTo>
                  <a:cubicBezTo>
                    <a:pt x="267" y="59"/>
                    <a:pt x="266" y="61"/>
                    <a:pt x="266" y="61"/>
                  </a:cubicBezTo>
                  <a:cubicBezTo>
                    <a:pt x="266" y="61"/>
                    <a:pt x="267" y="59"/>
                    <a:pt x="269" y="56"/>
                  </a:cubicBezTo>
                  <a:cubicBezTo>
                    <a:pt x="269" y="58"/>
                    <a:pt x="269" y="61"/>
                    <a:pt x="270" y="64"/>
                  </a:cubicBezTo>
                  <a:cubicBezTo>
                    <a:pt x="272" y="67"/>
                    <a:pt x="274" y="74"/>
                    <a:pt x="272" y="77"/>
                  </a:cubicBezTo>
                  <a:cubicBezTo>
                    <a:pt x="270" y="81"/>
                    <a:pt x="268" y="86"/>
                    <a:pt x="266" y="86"/>
                  </a:cubicBezTo>
                  <a:cubicBezTo>
                    <a:pt x="266" y="86"/>
                    <a:pt x="266" y="86"/>
                    <a:pt x="266" y="86"/>
                  </a:cubicBezTo>
                  <a:cubicBezTo>
                    <a:pt x="263" y="86"/>
                    <a:pt x="262" y="83"/>
                    <a:pt x="260" y="82"/>
                  </a:cubicBezTo>
                  <a:cubicBezTo>
                    <a:pt x="260" y="82"/>
                    <a:pt x="259" y="82"/>
                    <a:pt x="259" y="82"/>
                  </a:cubicBezTo>
                  <a:cubicBezTo>
                    <a:pt x="257" y="82"/>
                    <a:pt x="256" y="84"/>
                    <a:pt x="254" y="86"/>
                  </a:cubicBezTo>
                  <a:cubicBezTo>
                    <a:pt x="253" y="88"/>
                    <a:pt x="249" y="90"/>
                    <a:pt x="250" y="93"/>
                  </a:cubicBezTo>
                  <a:cubicBezTo>
                    <a:pt x="250" y="96"/>
                    <a:pt x="253" y="99"/>
                    <a:pt x="252" y="102"/>
                  </a:cubicBezTo>
                  <a:cubicBezTo>
                    <a:pt x="252" y="105"/>
                    <a:pt x="252" y="106"/>
                    <a:pt x="249" y="109"/>
                  </a:cubicBezTo>
                  <a:cubicBezTo>
                    <a:pt x="247" y="111"/>
                    <a:pt x="245" y="112"/>
                    <a:pt x="250" y="113"/>
                  </a:cubicBezTo>
                  <a:cubicBezTo>
                    <a:pt x="255" y="113"/>
                    <a:pt x="257" y="116"/>
                    <a:pt x="259" y="118"/>
                  </a:cubicBezTo>
                  <a:cubicBezTo>
                    <a:pt x="261" y="120"/>
                    <a:pt x="260" y="122"/>
                    <a:pt x="261" y="124"/>
                  </a:cubicBezTo>
                  <a:cubicBezTo>
                    <a:pt x="262" y="127"/>
                    <a:pt x="264" y="127"/>
                    <a:pt x="265" y="129"/>
                  </a:cubicBezTo>
                  <a:cubicBezTo>
                    <a:pt x="267" y="131"/>
                    <a:pt x="268" y="134"/>
                    <a:pt x="267" y="137"/>
                  </a:cubicBezTo>
                  <a:cubicBezTo>
                    <a:pt x="267" y="140"/>
                    <a:pt x="266" y="142"/>
                    <a:pt x="264" y="142"/>
                  </a:cubicBezTo>
                  <a:cubicBezTo>
                    <a:pt x="264" y="142"/>
                    <a:pt x="263" y="142"/>
                    <a:pt x="262" y="141"/>
                  </a:cubicBezTo>
                  <a:cubicBezTo>
                    <a:pt x="261" y="140"/>
                    <a:pt x="260" y="140"/>
                    <a:pt x="259" y="140"/>
                  </a:cubicBezTo>
                  <a:cubicBezTo>
                    <a:pt x="257" y="140"/>
                    <a:pt x="255" y="141"/>
                    <a:pt x="255" y="143"/>
                  </a:cubicBezTo>
                  <a:cubicBezTo>
                    <a:pt x="256" y="145"/>
                    <a:pt x="259" y="143"/>
                    <a:pt x="259" y="146"/>
                  </a:cubicBezTo>
                  <a:cubicBezTo>
                    <a:pt x="260" y="148"/>
                    <a:pt x="259" y="151"/>
                    <a:pt x="256" y="151"/>
                  </a:cubicBezTo>
                  <a:cubicBezTo>
                    <a:pt x="256" y="151"/>
                    <a:pt x="255" y="151"/>
                    <a:pt x="255" y="151"/>
                  </a:cubicBezTo>
                  <a:cubicBezTo>
                    <a:pt x="252" y="149"/>
                    <a:pt x="251" y="147"/>
                    <a:pt x="249" y="147"/>
                  </a:cubicBezTo>
                  <a:cubicBezTo>
                    <a:pt x="249" y="147"/>
                    <a:pt x="248" y="148"/>
                    <a:pt x="247" y="148"/>
                  </a:cubicBezTo>
                  <a:cubicBezTo>
                    <a:pt x="245" y="151"/>
                    <a:pt x="243" y="152"/>
                    <a:pt x="241" y="154"/>
                  </a:cubicBezTo>
                  <a:cubicBezTo>
                    <a:pt x="238" y="156"/>
                    <a:pt x="233" y="159"/>
                    <a:pt x="235" y="161"/>
                  </a:cubicBezTo>
                  <a:cubicBezTo>
                    <a:pt x="237" y="163"/>
                    <a:pt x="239" y="164"/>
                    <a:pt x="241" y="164"/>
                  </a:cubicBezTo>
                  <a:cubicBezTo>
                    <a:pt x="243" y="165"/>
                    <a:pt x="244" y="167"/>
                    <a:pt x="243" y="169"/>
                  </a:cubicBezTo>
                  <a:cubicBezTo>
                    <a:pt x="243" y="171"/>
                    <a:pt x="243" y="172"/>
                    <a:pt x="242" y="172"/>
                  </a:cubicBezTo>
                  <a:cubicBezTo>
                    <a:pt x="241" y="172"/>
                    <a:pt x="240" y="172"/>
                    <a:pt x="239" y="171"/>
                  </a:cubicBezTo>
                  <a:cubicBezTo>
                    <a:pt x="237" y="171"/>
                    <a:pt x="235" y="169"/>
                    <a:pt x="233" y="169"/>
                  </a:cubicBezTo>
                  <a:cubicBezTo>
                    <a:pt x="233" y="169"/>
                    <a:pt x="232" y="169"/>
                    <a:pt x="232" y="170"/>
                  </a:cubicBezTo>
                  <a:cubicBezTo>
                    <a:pt x="231" y="171"/>
                    <a:pt x="231" y="175"/>
                    <a:pt x="230" y="176"/>
                  </a:cubicBezTo>
                  <a:cubicBezTo>
                    <a:pt x="230" y="178"/>
                    <a:pt x="228" y="176"/>
                    <a:pt x="226" y="178"/>
                  </a:cubicBezTo>
                  <a:cubicBezTo>
                    <a:pt x="224" y="180"/>
                    <a:pt x="221" y="185"/>
                    <a:pt x="224" y="186"/>
                  </a:cubicBezTo>
                  <a:cubicBezTo>
                    <a:pt x="227" y="188"/>
                    <a:pt x="230" y="188"/>
                    <a:pt x="231" y="192"/>
                  </a:cubicBezTo>
                  <a:cubicBezTo>
                    <a:pt x="232" y="196"/>
                    <a:pt x="233" y="200"/>
                    <a:pt x="236" y="201"/>
                  </a:cubicBezTo>
                  <a:cubicBezTo>
                    <a:pt x="237" y="201"/>
                    <a:pt x="238" y="201"/>
                    <a:pt x="239" y="201"/>
                  </a:cubicBezTo>
                  <a:cubicBezTo>
                    <a:pt x="242" y="201"/>
                    <a:pt x="245" y="201"/>
                    <a:pt x="245" y="201"/>
                  </a:cubicBezTo>
                  <a:cubicBezTo>
                    <a:pt x="248" y="198"/>
                    <a:pt x="251" y="199"/>
                    <a:pt x="254" y="197"/>
                  </a:cubicBezTo>
                  <a:cubicBezTo>
                    <a:pt x="256" y="194"/>
                    <a:pt x="258" y="194"/>
                    <a:pt x="262" y="192"/>
                  </a:cubicBezTo>
                  <a:cubicBezTo>
                    <a:pt x="267" y="191"/>
                    <a:pt x="272" y="189"/>
                    <a:pt x="274" y="188"/>
                  </a:cubicBezTo>
                  <a:cubicBezTo>
                    <a:pt x="276" y="188"/>
                    <a:pt x="277" y="188"/>
                    <a:pt x="279" y="188"/>
                  </a:cubicBezTo>
                  <a:cubicBezTo>
                    <a:pt x="281" y="188"/>
                    <a:pt x="283" y="188"/>
                    <a:pt x="284" y="189"/>
                  </a:cubicBezTo>
                  <a:cubicBezTo>
                    <a:pt x="287" y="192"/>
                    <a:pt x="289" y="193"/>
                    <a:pt x="291" y="197"/>
                  </a:cubicBezTo>
                  <a:cubicBezTo>
                    <a:pt x="293" y="200"/>
                    <a:pt x="297" y="202"/>
                    <a:pt x="296" y="206"/>
                  </a:cubicBezTo>
                  <a:cubicBezTo>
                    <a:pt x="296" y="210"/>
                    <a:pt x="295" y="216"/>
                    <a:pt x="296" y="219"/>
                  </a:cubicBezTo>
                  <a:cubicBezTo>
                    <a:pt x="297" y="222"/>
                    <a:pt x="299" y="221"/>
                    <a:pt x="300" y="223"/>
                  </a:cubicBezTo>
                  <a:cubicBezTo>
                    <a:pt x="302" y="225"/>
                    <a:pt x="301" y="229"/>
                    <a:pt x="301" y="232"/>
                  </a:cubicBezTo>
                  <a:cubicBezTo>
                    <a:pt x="302" y="234"/>
                    <a:pt x="302" y="239"/>
                    <a:pt x="304" y="239"/>
                  </a:cubicBezTo>
                  <a:cubicBezTo>
                    <a:pt x="307" y="240"/>
                    <a:pt x="308" y="242"/>
                    <a:pt x="311" y="242"/>
                  </a:cubicBezTo>
                  <a:cubicBezTo>
                    <a:pt x="314" y="243"/>
                    <a:pt x="315" y="242"/>
                    <a:pt x="311" y="247"/>
                  </a:cubicBezTo>
                  <a:cubicBezTo>
                    <a:pt x="307" y="251"/>
                    <a:pt x="309" y="253"/>
                    <a:pt x="304" y="255"/>
                  </a:cubicBezTo>
                  <a:cubicBezTo>
                    <a:pt x="300" y="256"/>
                    <a:pt x="298" y="257"/>
                    <a:pt x="297" y="260"/>
                  </a:cubicBezTo>
                  <a:cubicBezTo>
                    <a:pt x="297" y="263"/>
                    <a:pt x="297" y="265"/>
                    <a:pt x="300" y="268"/>
                  </a:cubicBezTo>
                  <a:cubicBezTo>
                    <a:pt x="303" y="270"/>
                    <a:pt x="304" y="273"/>
                    <a:pt x="305" y="276"/>
                  </a:cubicBezTo>
                  <a:cubicBezTo>
                    <a:pt x="305" y="277"/>
                    <a:pt x="306" y="279"/>
                    <a:pt x="306" y="280"/>
                  </a:cubicBezTo>
                  <a:cubicBezTo>
                    <a:pt x="306" y="280"/>
                    <a:pt x="306" y="280"/>
                    <a:pt x="306" y="280"/>
                  </a:cubicBezTo>
                  <a:cubicBezTo>
                    <a:pt x="306" y="280"/>
                    <a:pt x="304" y="292"/>
                    <a:pt x="307" y="296"/>
                  </a:cubicBezTo>
                  <a:cubicBezTo>
                    <a:pt x="310" y="300"/>
                    <a:pt x="313" y="301"/>
                    <a:pt x="310" y="305"/>
                  </a:cubicBezTo>
                  <a:cubicBezTo>
                    <a:pt x="308" y="308"/>
                    <a:pt x="311" y="311"/>
                    <a:pt x="314" y="311"/>
                  </a:cubicBezTo>
                  <a:cubicBezTo>
                    <a:pt x="315" y="311"/>
                    <a:pt x="315" y="310"/>
                    <a:pt x="315" y="310"/>
                  </a:cubicBezTo>
                  <a:cubicBezTo>
                    <a:pt x="315" y="310"/>
                    <a:pt x="315" y="310"/>
                    <a:pt x="316" y="310"/>
                  </a:cubicBezTo>
                  <a:cubicBezTo>
                    <a:pt x="318" y="310"/>
                    <a:pt x="315" y="320"/>
                    <a:pt x="315" y="323"/>
                  </a:cubicBezTo>
                  <a:cubicBezTo>
                    <a:pt x="315" y="326"/>
                    <a:pt x="312" y="327"/>
                    <a:pt x="310" y="331"/>
                  </a:cubicBezTo>
                  <a:cubicBezTo>
                    <a:pt x="309" y="335"/>
                    <a:pt x="312" y="333"/>
                    <a:pt x="312" y="339"/>
                  </a:cubicBezTo>
                  <a:cubicBezTo>
                    <a:pt x="312" y="345"/>
                    <a:pt x="311" y="344"/>
                    <a:pt x="307" y="347"/>
                  </a:cubicBezTo>
                  <a:cubicBezTo>
                    <a:pt x="303" y="349"/>
                    <a:pt x="301" y="353"/>
                    <a:pt x="302" y="357"/>
                  </a:cubicBezTo>
                  <a:cubicBezTo>
                    <a:pt x="303" y="361"/>
                    <a:pt x="299" y="363"/>
                    <a:pt x="298" y="365"/>
                  </a:cubicBezTo>
                  <a:cubicBezTo>
                    <a:pt x="296" y="368"/>
                    <a:pt x="298" y="372"/>
                    <a:pt x="297" y="377"/>
                  </a:cubicBezTo>
                  <a:cubicBezTo>
                    <a:pt x="296" y="381"/>
                    <a:pt x="291" y="386"/>
                    <a:pt x="287" y="397"/>
                  </a:cubicBezTo>
                  <a:cubicBezTo>
                    <a:pt x="283" y="405"/>
                    <a:pt x="279" y="406"/>
                    <a:pt x="279" y="406"/>
                  </a:cubicBezTo>
                  <a:cubicBezTo>
                    <a:pt x="279" y="406"/>
                    <a:pt x="279" y="406"/>
                    <a:pt x="279" y="406"/>
                  </a:cubicBezTo>
                  <a:cubicBezTo>
                    <a:pt x="276" y="407"/>
                    <a:pt x="276" y="407"/>
                    <a:pt x="276" y="407"/>
                  </a:cubicBezTo>
                  <a:cubicBezTo>
                    <a:pt x="275" y="406"/>
                    <a:pt x="270" y="402"/>
                    <a:pt x="267" y="402"/>
                  </a:cubicBezTo>
                  <a:cubicBezTo>
                    <a:pt x="263" y="402"/>
                    <a:pt x="260" y="400"/>
                    <a:pt x="257" y="397"/>
                  </a:cubicBezTo>
                  <a:cubicBezTo>
                    <a:pt x="255" y="395"/>
                    <a:pt x="248" y="393"/>
                    <a:pt x="245" y="391"/>
                  </a:cubicBezTo>
                  <a:cubicBezTo>
                    <a:pt x="243" y="389"/>
                    <a:pt x="242" y="388"/>
                    <a:pt x="240" y="388"/>
                  </a:cubicBezTo>
                  <a:cubicBezTo>
                    <a:pt x="239" y="388"/>
                    <a:pt x="238" y="389"/>
                    <a:pt x="237" y="390"/>
                  </a:cubicBezTo>
                  <a:cubicBezTo>
                    <a:pt x="235" y="391"/>
                    <a:pt x="234" y="391"/>
                    <a:pt x="233" y="391"/>
                  </a:cubicBezTo>
                  <a:cubicBezTo>
                    <a:pt x="231" y="391"/>
                    <a:pt x="229" y="391"/>
                    <a:pt x="227" y="390"/>
                  </a:cubicBezTo>
                  <a:cubicBezTo>
                    <a:pt x="224" y="389"/>
                    <a:pt x="224" y="385"/>
                    <a:pt x="222" y="385"/>
                  </a:cubicBezTo>
                  <a:cubicBezTo>
                    <a:pt x="222" y="385"/>
                    <a:pt x="222" y="385"/>
                    <a:pt x="221" y="386"/>
                  </a:cubicBezTo>
                  <a:cubicBezTo>
                    <a:pt x="219" y="387"/>
                    <a:pt x="217" y="389"/>
                    <a:pt x="215" y="389"/>
                  </a:cubicBezTo>
                  <a:cubicBezTo>
                    <a:pt x="214" y="389"/>
                    <a:pt x="214" y="389"/>
                    <a:pt x="213" y="388"/>
                  </a:cubicBezTo>
                  <a:cubicBezTo>
                    <a:pt x="211" y="388"/>
                    <a:pt x="210" y="387"/>
                    <a:pt x="210" y="387"/>
                  </a:cubicBezTo>
                  <a:cubicBezTo>
                    <a:pt x="209" y="387"/>
                    <a:pt x="208" y="388"/>
                    <a:pt x="207" y="389"/>
                  </a:cubicBezTo>
                  <a:cubicBezTo>
                    <a:pt x="206" y="390"/>
                    <a:pt x="205" y="390"/>
                    <a:pt x="205" y="390"/>
                  </a:cubicBezTo>
                  <a:cubicBezTo>
                    <a:pt x="202" y="390"/>
                    <a:pt x="199" y="385"/>
                    <a:pt x="198" y="383"/>
                  </a:cubicBezTo>
                  <a:cubicBezTo>
                    <a:pt x="198" y="382"/>
                    <a:pt x="197" y="381"/>
                    <a:pt x="196" y="381"/>
                  </a:cubicBezTo>
                  <a:cubicBezTo>
                    <a:pt x="195" y="381"/>
                    <a:pt x="194" y="381"/>
                    <a:pt x="193" y="382"/>
                  </a:cubicBezTo>
                  <a:cubicBezTo>
                    <a:pt x="193" y="383"/>
                    <a:pt x="193" y="383"/>
                    <a:pt x="192" y="383"/>
                  </a:cubicBezTo>
                  <a:cubicBezTo>
                    <a:pt x="191" y="383"/>
                    <a:pt x="188" y="380"/>
                    <a:pt x="185" y="377"/>
                  </a:cubicBezTo>
                  <a:cubicBezTo>
                    <a:pt x="181" y="374"/>
                    <a:pt x="183" y="370"/>
                    <a:pt x="182" y="366"/>
                  </a:cubicBezTo>
                  <a:cubicBezTo>
                    <a:pt x="181" y="362"/>
                    <a:pt x="175" y="363"/>
                    <a:pt x="173" y="362"/>
                  </a:cubicBezTo>
                  <a:cubicBezTo>
                    <a:pt x="173" y="362"/>
                    <a:pt x="172" y="362"/>
                    <a:pt x="171" y="362"/>
                  </a:cubicBezTo>
                  <a:cubicBezTo>
                    <a:pt x="168" y="362"/>
                    <a:pt x="163" y="363"/>
                    <a:pt x="163" y="363"/>
                  </a:cubicBezTo>
                  <a:cubicBezTo>
                    <a:pt x="163" y="363"/>
                    <a:pt x="163" y="364"/>
                    <a:pt x="162" y="365"/>
                  </a:cubicBezTo>
                  <a:cubicBezTo>
                    <a:pt x="162" y="363"/>
                    <a:pt x="161" y="362"/>
                    <a:pt x="161" y="361"/>
                  </a:cubicBezTo>
                  <a:cubicBezTo>
                    <a:pt x="161" y="358"/>
                    <a:pt x="157" y="357"/>
                    <a:pt x="155" y="354"/>
                  </a:cubicBezTo>
                  <a:cubicBezTo>
                    <a:pt x="152" y="351"/>
                    <a:pt x="154" y="350"/>
                    <a:pt x="156" y="346"/>
                  </a:cubicBezTo>
                  <a:cubicBezTo>
                    <a:pt x="159" y="343"/>
                    <a:pt x="160" y="342"/>
                    <a:pt x="162" y="340"/>
                  </a:cubicBezTo>
                  <a:cubicBezTo>
                    <a:pt x="165" y="338"/>
                    <a:pt x="165" y="340"/>
                    <a:pt x="167" y="338"/>
                  </a:cubicBezTo>
                  <a:cubicBezTo>
                    <a:pt x="169" y="335"/>
                    <a:pt x="169" y="331"/>
                    <a:pt x="170" y="328"/>
                  </a:cubicBezTo>
                  <a:cubicBezTo>
                    <a:pt x="170" y="325"/>
                    <a:pt x="169" y="322"/>
                    <a:pt x="166" y="322"/>
                  </a:cubicBezTo>
                  <a:cubicBezTo>
                    <a:pt x="165" y="322"/>
                    <a:pt x="165" y="322"/>
                    <a:pt x="165" y="322"/>
                  </a:cubicBezTo>
                  <a:cubicBezTo>
                    <a:pt x="165" y="322"/>
                    <a:pt x="164" y="322"/>
                    <a:pt x="164" y="322"/>
                  </a:cubicBezTo>
                  <a:cubicBezTo>
                    <a:pt x="161" y="322"/>
                    <a:pt x="157" y="319"/>
                    <a:pt x="157" y="318"/>
                  </a:cubicBezTo>
                  <a:cubicBezTo>
                    <a:pt x="156" y="316"/>
                    <a:pt x="155" y="314"/>
                    <a:pt x="152" y="310"/>
                  </a:cubicBezTo>
                  <a:cubicBezTo>
                    <a:pt x="149" y="307"/>
                    <a:pt x="151" y="306"/>
                    <a:pt x="155" y="304"/>
                  </a:cubicBezTo>
                  <a:cubicBezTo>
                    <a:pt x="160" y="303"/>
                    <a:pt x="154" y="297"/>
                    <a:pt x="155" y="294"/>
                  </a:cubicBezTo>
                  <a:cubicBezTo>
                    <a:pt x="156" y="291"/>
                    <a:pt x="157" y="289"/>
                    <a:pt x="156" y="286"/>
                  </a:cubicBezTo>
                  <a:cubicBezTo>
                    <a:pt x="156" y="284"/>
                    <a:pt x="153" y="282"/>
                    <a:pt x="151" y="282"/>
                  </a:cubicBezTo>
                  <a:cubicBezTo>
                    <a:pt x="151" y="282"/>
                    <a:pt x="150" y="282"/>
                    <a:pt x="150" y="282"/>
                  </a:cubicBezTo>
                  <a:cubicBezTo>
                    <a:pt x="150" y="282"/>
                    <a:pt x="149" y="283"/>
                    <a:pt x="149" y="283"/>
                  </a:cubicBezTo>
                  <a:cubicBezTo>
                    <a:pt x="146" y="283"/>
                    <a:pt x="143" y="281"/>
                    <a:pt x="142" y="279"/>
                  </a:cubicBezTo>
                  <a:cubicBezTo>
                    <a:pt x="140" y="277"/>
                    <a:pt x="140" y="275"/>
                    <a:pt x="139" y="275"/>
                  </a:cubicBezTo>
                  <a:cubicBezTo>
                    <a:pt x="138" y="275"/>
                    <a:pt x="137" y="276"/>
                    <a:pt x="137" y="277"/>
                  </a:cubicBezTo>
                  <a:cubicBezTo>
                    <a:pt x="136" y="278"/>
                    <a:pt x="136" y="278"/>
                    <a:pt x="135" y="278"/>
                  </a:cubicBezTo>
                  <a:cubicBezTo>
                    <a:pt x="133" y="278"/>
                    <a:pt x="131" y="274"/>
                    <a:pt x="129" y="273"/>
                  </a:cubicBezTo>
                  <a:cubicBezTo>
                    <a:pt x="126" y="271"/>
                    <a:pt x="124" y="267"/>
                    <a:pt x="121" y="267"/>
                  </a:cubicBezTo>
                  <a:cubicBezTo>
                    <a:pt x="120" y="266"/>
                    <a:pt x="120" y="266"/>
                    <a:pt x="119" y="266"/>
                  </a:cubicBezTo>
                  <a:cubicBezTo>
                    <a:pt x="116" y="266"/>
                    <a:pt x="111" y="267"/>
                    <a:pt x="107" y="270"/>
                  </a:cubicBezTo>
                  <a:cubicBezTo>
                    <a:pt x="102" y="272"/>
                    <a:pt x="98" y="274"/>
                    <a:pt x="95" y="276"/>
                  </a:cubicBezTo>
                  <a:cubicBezTo>
                    <a:pt x="91" y="278"/>
                    <a:pt x="88" y="280"/>
                    <a:pt x="85" y="281"/>
                  </a:cubicBezTo>
                  <a:cubicBezTo>
                    <a:pt x="83" y="281"/>
                    <a:pt x="81" y="282"/>
                    <a:pt x="78" y="284"/>
                  </a:cubicBezTo>
                  <a:cubicBezTo>
                    <a:pt x="77" y="285"/>
                    <a:pt x="76" y="285"/>
                    <a:pt x="75" y="285"/>
                  </a:cubicBezTo>
                  <a:cubicBezTo>
                    <a:pt x="74" y="285"/>
                    <a:pt x="72" y="284"/>
                    <a:pt x="71" y="284"/>
                  </a:cubicBezTo>
                  <a:cubicBezTo>
                    <a:pt x="70" y="284"/>
                    <a:pt x="69" y="284"/>
                    <a:pt x="69" y="285"/>
                  </a:cubicBezTo>
                  <a:cubicBezTo>
                    <a:pt x="66" y="288"/>
                    <a:pt x="63" y="289"/>
                    <a:pt x="62" y="289"/>
                  </a:cubicBezTo>
                  <a:cubicBezTo>
                    <a:pt x="60" y="289"/>
                    <a:pt x="59" y="286"/>
                    <a:pt x="56" y="286"/>
                  </a:cubicBezTo>
                  <a:cubicBezTo>
                    <a:pt x="56" y="286"/>
                    <a:pt x="55" y="286"/>
                    <a:pt x="55" y="286"/>
                  </a:cubicBezTo>
                  <a:cubicBezTo>
                    <a:pt x="55" y="286"/>
                    <a:pt x="54" y="286"/>
                    <a:pt x="53" y="286"/>
                  </a:cubicBezTo>
                  <a:cubicBezTo>
                    <a:pt x="50" y="286"/>
                    <a:pt x="43" y="285"/>
                    <a:pt x="39" y="283"/>
                  </a:cubicBezTo>
                  <a:cubicBezTo>
                    <a:pt x="39" y="282"/>
                    <a:pt x="38" y="282"/>
                    <a:pt x="37" y="282"/>
                  </a:cubicBezTo>
                  <a:cubicBezTo>
                    <a:pt x="35" y="282"/>
                    <a:pt x="33" y="283"/>
                    <a:pt x="32" y="284"/>
                  </a:cubicBezTo>
                  <a:cubicBezTo>
                    <a:pt x="32" y="282"/>
                    <a:pt x="33" y="280"/>
                    <a:pt x="34" y="278"/>
                  </a:cubicBezTo>
                  <a:cubicBezTo>
                    <a:pt x="35" y="274"/>
                    <a:pt x="37" y="271"/>
                    <a:pt x="40" y="268"/>
                  </a:cubicBezTo>
                  <a:cubicBezTo>
                    <a:pt x="44" y="264"/>
                    <a:pt x="43" y="262"/>
                    <a:pt x="44" y="257"/>
                  </a:cubicBezTo>
                  <a:cubicBezTo>
                    <a:pt x="44" y="253"/>
                    <a:pt x="46" y="253"/>
                    <a:pt x="51" y="250"/>
                  </a:cubicBezTo>
                  <a:cubicBezTo>
                    <a:pt x="56" y="247"/>
                    <a:pt x="53" y="241"/>
                    <a:pt x="55" y="236"/>
                  </a:cubicBezTo>
                  <a:cubicBezTo>
                    <a:pt x="57" y="231"/>
                    <a:pt x="53" y="229"/>
                    <a:pt x="48" y="229"/>
                  </a:cubicBezTo>
                  <a:cubicBezTo>
                    <a:pt x="44" y="229"/>
                    <a:pt x="39" y="228"/>
                    <a:pt x="39" y="223"/>
                  </a:cubicBezTo>
                  <a:cubicBezTo>
                    <a:pt x="39" y="220"/>
                    <a:pt x="39" y="220"/>
                    <a:pt x="37" y="220"/>
                  </a:cubicBezTo>
                  <a:cubicBezTo>
                    <a:pt x="36" y="220"/>
                    <a:pt x="35" y="220"/>
                    <a:pt x="34" y="220"/>
                  </a:cubicBezTo>
                  <a:cubicBezTo>
                    <a:pt x="33" y="220"/>
                    <a:pt x="33" y="220"/>
                    <a:pt x="33" y="220"/>
                  </a:cubicBezTo>
                  <a:cubicBezTo>
                    <a:pt x="29" y="220"/>
                    <a:pt x="27" y="216"/>
                    <a:pt x="24" y="214"/>
                  </a:cubicBezTo>
                  <a:cubicBezTo>
                    <a:pt x="21" y="212"/>
                    <a:pt x="18" y="209"/>
                    <a:pt x="17" y="202"/>
                  </a:cubicBezTo>
                  <a:cubicBezTo>
                    <a:pt x="16" y="196"/>
                    <a:pt x="14" y="195"/>
                    <a:pt x="11" y="193"/>
                  </a:cubicBezTo>
                  <a:cubicBezTo>
                    <a:pt x="8" y="190"/>
                    <a:pt x="7" y="183"/>
                    <a:pt x="4" y="178"/>
                  </a:cubicBezTo>
                  <a:cubicBezTo>
                    <a:pt x="1" y="173"/>
                    <a:pt x="5" y="168"/>
                    <a:pt x="7" y="161"/>
                  </a:cubicBezTo>
                  <a:cubicBezTo>
                    <a:pt x="9" y="155"/>
                    <a:pt x="7" y="156"/>
                    <a:pt x="11" y="153"/>
                  </a:cubicBezTo>
                  <a:cubicBezTo>
                    <a:pt x="14" y="150"/>
                    <a:pt x="16" y="152"/>
                    <a:pt x="14" y="148"/>
                  </a:cubicBezTo>
                  <a:cubicBezTo>
                    <a:pt x="12" y="144"/>
                    <a:pt x="14" y="140"/>
                    <a:pt x="16" y="138"/>
                  </a:cubicBezTo>
                  <a:cubicBezTo>
                    <a:pt x="19" y="136"/>
                    <a:pt x="25" y="136"/>
                    <a:pt x="28" y="131"/>
                  </a:cubicBezTo>
                  <a:cubicBezTo>
                    <a:pt x="29" y="127"/>
                    <a:pt x="31" y="126"/>
                    <a:pt x="33" y="126"/>
                  </a:cubicBezTo>
                  <a:cubicBezTo>
                    <a:pt x="34" y="126"/>
                    <a:pt x="35" y="126"/>
                    <a:pt x="36" y="126"/>
                  </a:cubicBezTo>
                  <a:cubicBezTo>
                    <a:pt x="37" y="127"/>
                    <a:pt x="37" y="127"/>
                    <a:pt x="38" y="127"/>
                  </a:cubicBezTo>
                  <a:cubicBezTo>
                    <a:pt x="40" y="127"/>
                    <a:pt x="42" y="125"/>
                    <a:pt x="44" y="122"/>
                  </a:cubicBezTo>
                  <a:cubicBezTo>
                    <a:pt x="46" y="120"/>
                    <a:pt x="43" y="119"/>
                    <a:pt x="41" y="116"/>
                  </a:cubicBezTo>
                  <a:cubicBezTo>
                    <a:pt x="41" y="114"/>
                    <a:pt x="42" y="112"/>
                    <a:pt x="44" y="111"/>
                  </a:cubicBezTo>
                  <a:cubicBezTo>
                    <a:pt x="44" y="111"/>
                    <a:pt x="44" y="111"/>
                    <a:pt x="45" y="111"/>
                  </a:cubicBezTo>
                  <a:cubicBezTo>
                    <a:pt x="47" y="111"/>
                    <a:pt x="47" y="112"/>
                    <a:pt x="49" y="114"/>
                  </a:cubicBezTo>
                  <a:cubicBezTo>
                    <a:pt x="50" y="116"/>
                    <a:pt x="51" y="121"/>
                    <a:pt x="54" y="121"/>
                  </a:cubicBezTo>
                  <a:cubicBezTo>
                    <a:pt x="54" y="121"/>
                    <a:pt x="55" y="121"/>
                    <a:pt x="56" y="120"/>
                  </a:cubicBezTo>
                  <a:cubicBezTo>
                    <a:pt x="60" y="115"/>
                    <a:pt x="62" y="114"/>
                    <a:pt x="66" y="113"/>
                  </a:cubicBezTo>
                  <a:cubicBezTo>
                    <a:pt x="66" y="113"/>
                    <a:pt x="66" y="113"/>
                    <a:pt x="67" y="113"/>
                  </a:cubicBezTo>
                  <a:cubicBezTo>
                    <a:pt x="70" y="113"/>
                    <a:pt x="72" y="115"/>
                    <a:pt x="73" y="117"/>
                  </a:cubicBezTo>
                  <a:cubicBezTo>
                    <a:pt x="74" y="118"/>
                    <a:pt x="76" y="119"/>
                    <a:pt x="77" y="119"/>
                  </a:cubicBezTo>
                  <a:cubicBezTo>
                    <a:pt x="78" y="119"/>
                    <a:pt x="78" y="119"/>
                    <a:pt x="79" y="118"/>
                  </a:cubicBezTo>
                  <a:cubicBezTo>
                    <a:pt x="79" y="117"/>
                    <a:pt x="79" y="117"/>
                    <a:pt x="79" y="117"/>
                  </a:cubicBezTo>
                  <a:cubicBezTo>
                    <a:pt x="80" y="117"/>
                    <a:pt x="81" y="119"/>
                    <a:pt x="82" y="120"/>
                  </a:cubicBezTo>
                  <a:cubicBezTo>
                    <a:pt x="83" y="120"/>
                    <a:pt x="84" y="121"/>
                    <a:pt x="85" y="121"/>
                  </a:cubicBezTo>
                  <a:cubicBezTo>
                    <a:pt x="87" y="121"/>
                    <a:pt x="89" y="120"/>
                    <a:pt x="90" y="119"/>
                  </a:cubicBezTo>
                  <a:cubicBezTo>
                    <a:pt x="93" y="118"/>
                    <a:pt x="93" y="116"/>
                    <a:pt x="93" y="113"/>
                  </a:cubicBezTo>
                  <a:cubicBezTo>
                    <a:pt x="92" y="110"/>
                    <a:pt x="96" y="108"/>
                    <a:pt x="94" y="106"/>
                  </a:cubicBezTo>
                  <a:cubicBezTo>
                    <a:pt x="92" y="104"/>
                    <a:pt x="90" y="104"/>
                    <a:pt x="90" y="100"/>
                  </a:cubicBezTo>
                  <a:cubicBezTo>
                    <a:pt x="90" y="97"/>
                    <a:pt x="90" y="96"/>
                    <a:pt x="92" y="93"/>
                  </a:cubicBezTo>
                  <a:cubicBezTo>
                    <a:pt x="93" y="92"/>
                    <a:pt x="93" y="92"/>
                    <a:pt x="94" y="92"/>
                  </a:cubicBezTo>
                  <a:cubicBezTo>
                    <a:pt x="96" y="92"/>
                    <a:pt x="97" y="94"/>
                    <a:pt x="98" y="96"/>
                  </a:cubicBezTo>
                  <a:cubicBezTo>
                    <a:pt x="100" y="97"/>
                    <a:pt x="102" y="99"/>
                    <a:pt x="104" y="99"/>
                  </a:cubicBezTo>
                  <a:cubicBezTo>
                    <a:pt x="105" y="99"/>
                    <a:pt x="106" y="99"/>
                    <a:pt x="106" y="98"/>
                  </a:cubicBezTo>
                  <a:cubicBezTo>
                    <a:pt x="109" y="95"/>
                    <a:pt x="110" y="91"/>
                    <a:pt x="109" y="89"/>
                  </a:cubicBezTo>
                  <a:cubicBezTo>
                    <a:pt x="108" y="87"/>
                    <a:pt x="108" y="84"/>
                    <a:pt x="111" y="83"/>
                  </a:cubicBezTo>
                  <a:cubicBezTo>
                    <a:pt x="115" y="83"/>
                    <a:pt x="114" y="81"/>
                    <a:pt x="115" y="79"/>
                  </a:cubicBezTo>
                  <a:cubicBezTo>
                    <a:pt x="115" y="77"/>
                    <a:pt x="121" y="77"/>
                    <a:pt x="122" y="77"/>
                  </a:cubicBezTo>
                  <a:cubicBezTo>
                    <a:pt x="124" y="76"/>
                    <a:pt x="125" y="74"/>
                    <a:pt x="127" y="72"/>
                  </a:cubicBezTo>
                  <a:cubicBezTo>
                    <a:pt x="127" y="71"/>
                    <a:pt x="128" y="70"/>
                    <a:pt x="129" y="70"/>
                  </a:cubicBezTo>
                  <a:cubicBezTo>
                    <a:pt x="131" y="70"/>
                    <a:pt x="133" y="72"/>
                    <a:pt x="134" y="72"/>
                  </a:cubicBezTo>
                  <a:cubicBezTo>
                    <a:pt x="137" y="72"/>
                    <a:pt x="139" y="71"/>
                    <a:pt x="142" y="69"/>
                  </a:cubicBezTo>
                  <a:cubicBezTo>
                    <a:pt x="144" y="66"/>
                    <a:pt x="148" y="63"/>
                    <a:pt x="150" y="63"/>
                  </a:cubicBezTo>
                  <a:cubicBezTo>
                    <a:pt x="152" y="63"/>
                    <a:pt x="156" y="66"/>
                    <a:pt x="158" y="66"/>
                  </a:cubicBezTo>
                  <a:cubicBezTo>
                    <a:pt x="159" y="66"/>
                    <a:pt x="159" y="66"/>
                    <a:pt x="160" y="65"/>
                  </a:cubicBezTo>
                  <a:cubicBezTo>
                    <a:pt x="162" y="64"/>
                    <a:pt x="167" y="62"/>
                    <a:pt x="168" y="60"/>
                  </a:cubicBezTo>
                  <a:cubicBezTo>
                    <a:pt x="170" y="58"/>
                    <a:pt x="170" y="58"/>
                    <a:pt x="172" y="54"/>
                  </a:cubicBezTo>
                  <a:cubicBezTo>
                    <a:pt x="174" y="50"/>
                    <a:pt x="178" y="48"/>
                    <a:pt x="180" y="48"/>
                  </a:cubicBezTo>
                  <a:cubicBezTo>
                    <a:pt x="183" y="47"/>
                    <a:pt x="186" y="47"/>
                    <a:pt x="190" y="44"/>
                  </a:cubicBezTo>
                  <a:cubicBezTo>
                    <a:pt x="192" y="43"/>
                    <a:pt x="195" y="41"/>
                    <a:pt x="196" y="41"/>
                  </a:cubicBezTo>
                  <a:cubicBezTo>
                    <a:pt x="196" y="41"/>
                    <a:pt x="196" y="41"/>
                    <a:pt x="197" y="42"/>
                  </a:cubicBezTo>
                  <a:cubicBezTo>
                    <a:pt x="197" y="43"/>
                    <a:pt x="197" y="43"/>
                    <a:pt x="198" y="43"/>
                  </a:cubicBezTo>
                  <a:cubicBezTo>
                    <a:pt x="199" y="43"/>
                    <a:pt x="200" y="42"/>
                    <a:pt x="200" y="40"/>
                  </a:cubicBezTo>
                  <a:cubicBezTo>
                    <a:pt x="201" y="37"/>
                    <a:pt x="203" y="38"/>
                    <a:pt x="207" y="37"/>
                  </a:cubicBezTo>
                  <a:cubicBezTo>
                    <a:pt x="211" y="36"/>
                    <a:pt x="210" y="38"/>
                    <a:pt x="211" y="34"/>
                  </a:cubicBezTo>
                  <a:cubicBezTo>
                    <a:pt x="212" y="30"/>
                    <a:pt x="212" y="29"/>
                    <a:pt x="214" y="26"/>
                  </a:cubicBezTo>
                  <a:cubicBezTo>
                    <a:pt x="216" y="24"/>
                    <a:pt x="219" y="23"/>
                    <a:pt x="220" y="21"/>
                  </a:cubicBezTo>
                  <a:cubicBezTo>
                    <a:pt x="222" y="19"/>
                    <a:pt x="222" y="16"/>
                    <a:pt x="222" y="13"/>
                  </a:cubicBezTo>
                  <a:cubicBezTo>
                    <a:pt x="223" y="11"/>
                    <a:pt x="221" y="7"/>
                    <a:pt x="225" y="4"/>
                  </a:cubicBezTo>
                  <a:cubicBezTo>
                    <a:pt x="227" y="3"/>
                    <a:pt x="229" y="2"/>
                    <a:pt x="231" y="2"/>
                  </a:cubicBezTo>
                  <a:moveTo>
                    <a:pt x="231" y="0"/>
                  </a:moveTo>
                  <a:cubicBezTo>
                    <a:pt x="231" y="0"/>
                    <a:pt x="231" y="0"/>
                    <a:pt x="231" y="0"/>
                  </a:cubicBezTo>
                  <a:cubicBezTo>
                    <a:pt x="229" y="0"/>
                    <a:pt x="227" y="1"/>
                    <a:pt x="224" y="3"/>
                  </a:cubicBezTo>
                  <a:cubicBezTo>
                    <a:pt x="220" y="5"/>
                    <a:pt x="220" y="8"/>
                    <a:pt x="220" y="11"/>
                  </a:cubicBezTo>
                  <a:cubicBezTo>
                    <a:pt x="221" y="12"/>
                    <a:pt x="221" y="12"/>
                    <a:pt x="220" y="13"/>
                  </a:cubicBezTo>
                  <a:cubicBezTo>
                    <a:pt x="220" y="13"/>
                    <a:pt x="220" y="14"/>
                    <a:pt x="220" y="15"/>
                  </a:cubicBezTo>
                  <a:cubicBezTo>
                    <a:pt x="220" y="17"/>
                    <a:pt x="220" y="19"/>
                    <a:pt x="219" y="20"/>
                  </a:cubicBezTo>
                  <a:cubicBezTo>
                    <a:pt x="218" y="20"/>
                    <a:pt x="218" y="21"/>
                    <a:pt x="217" y="21"/>
                  </a:cubicBezTo>
                  <a:cubicBezTo>
                    <a:pt x="216" y="22"/>
                    <a:pt x="214" y="23"/>
                    <a:pt x="212" y="25"/>
                  </a:cubicBezTo>
                  <a:cubicBezTo>
                    <a:pt x="211" y="27"/>
                    <a:pt x="210" y="29"/>
                    <a:pt x="210" y="31"/>
                  </a:cubicBezTo>
                  <a:cubicBezTo>
                    <a:pt x="209" y="32"/>
                    <a:pt x="209" y="33"/>
                    <a:pt x="209" y="34"/>
                  </a:cubicBezTo>
                  <a:cubicBezTo>
                    <a:pt x="209" y="34"/>
                    <a:pt x="209" y="35"/>
                    <a:pt x="209" y="35"/>
                  </a:cubicBezTo>
                  <a:cubicBezTo>
                    <a:pt x="208" y="35"/>
                    <a:pt x="207" y="35"/>
                    <a:pt x="207" y="35"/>
                  </a:cubicBezTo>
                  <a:cubicBezTo>
                    <a:pt x="205" y="36"/>
                    <a:pt x="204" y="36"/>
                    <a:pt x="203" y="36"/>
                  </a:cubicBezTo>
                  <a:cubicBezTo>
                    <a:pt x="201" y="36"/>
                    <a:pt x="199" y="36"/>
                    <a:pt x="198" y="39"/>
                  </a:cubicBezTo>
                  <a:cubicBezTo>
                    <a:pt x="198" y="40"/>
                    <a:pt x="198" y="40"/>
                    <a:pt x="198" y="40"/>
                  </a:cubicBezTo>
                  <a:cubicBezTo>
                    <a:pt x="197" y="39"/>
                    <a:pt x="196" y="39"/>
                    <a:pt x="196" y="39"/>
                  </a:cubicBezTo>
                  <a:cubicBezTo>
                    <a:pt x="194" y="39"/>
                    <a:pt x="193" y="40"/>
                    <a:pt x="191" y="42"/>
                  </a:cubicBezTo>
                  <a:cubicBezTo>
                    <a:pt x="190" y="42"/>
                    <a:pt x="189" y="43"/>
                    <a:pt x="189" y="43"/>
                  </a:cubicBezTo>
                  <a:cubicBezTo>
                    <a:pt x="186" y="45"/>
                    <a:pt x="184" y="45"/>
                    <a:pt x="182" y="45"/>
                  </a:cubicBezTo>
                  <a:cubicBezTo>
                    <a:pt x="181" y="46"/>
                    <a:pt x="181" y="46"/>
                    <a:pt x="180" y="46"/>
                  </a:cubicBezTo>
                  <a:cubicBezTo>
                    <a:pt x="177" y="46"/>
                    <a:pt x="173" y="49"/>
                    <a:pt x="170" y="53"/>
                  </a:cubicBezTo>
                  <a:cubicBezTo>
                    <a:pt x="170" y="54"/>
                    <a:pt x="169" y="55"/>
                    <a:pt x="169" y="56"/>
                  </a:cubicBezTo>
                  <a:cubicBezTo>
                    <a:pt x="168" y="57"/>
                    <a:pt x="168" y="58"/>
                    <a:pt x="167" y="59"/>
                  </a:cubicBezTo>
                  <a:cubicBezTo>
                    <a:pt x="166" y="60"/>
                    <a:pt x="164" y="61"/>
                    <a:pt x="162" y="62"/>
                  </a:cubicBezTo>
                  <a:cubicBezTo>
                    <a:pt x="161" y="63"/>
                    <a:pt x="160" y="63"/>
                    <a:pt x="159" y="64"/>
                  </a:cubicBezTo>
                  <a:cubicBezTo>
                    <a:pt x="159" y="64"/>
                    <a:pt x="158" y="64"/>
                    <a:pt x="158" y="64"/>
                  </a:cubicBezTo>
                  <a:cubicBezTo>
                    <a:pt x="157" y="64"/>
                    <a:pt x="156" y="63"/>
                    <a:pt x="155" y="63"/>
                  </a:cubicBezTo>
                  <a:cubicBezTo>
                    <a:pt x="153" y="62"/>
                    <a:pt x="152" y="61"/>
                    <a:pt x="150" y="61"/>
                  </a:cubicBezTo>
                  <a:cubicBezTo>
                    <a:pt x="147" y="61"/>
                    <a:pt x="145" y="63"/>
                    <a:pt x="143" y="65"/>
                  </a:cubicBezTo>
                  <a:cubicBezTo>
                    <a:pt x="142" y="66"/>
                    <a:pt x="141" y="67"/>
                    <a:pt x="141" y="67"/>
                  </a:cubicBezTo>
                  <a:cubicBezTo>
                    <a:pt x="138" y="69"/>
                    <a:pt x="136" y="70"/>
                    <a:pt x="134" y="70"/>
                  </a:cubicBezTo>
                  <a:cubicBezTo>
                    <a:pt x="134" y="70"/>
                    <a:pt x="133" y="70"/>
                    <a:pt x="132" y="69"/>
                  </a:cubicBezTo>
                  <a:cubicBezTo>
                    <a:pt x="131" y="69"/>
                    <a:pt x="130" y="69"/>
                    <a:pt x="129" y="69"/>
                  </a:cubicBezTo>
                  <a:cubicBezTo>
                    <a:pt x="127" y="69"/>
                    <a:pt x="126" y="69"/>
                    <a:pt x="125" y="70"/>
                  </a:cubicBezTo>
                  <a:cubicBezTo>
                    <a:pt x="124" y="72"/>
                    <a:pt x="124" y="73"/>
                    <a:pt x="123" y="73"/>
                  </a:cubicBezTo>
                  <a:cubicBezTo>
                    <a:pt x="123" y="74"/>
                    <a:pt x="122" y="75"/>
                    <a:pt x="122" y="75"/>
                  </a:cubicBezTo>
                  <a:cubicBezTo>
                    <a:pt x="122" y="75"/>
                    <a:pt x="121" y="75"/>
                    <a:pt x="120" y="75"/>
                  </a:cubicBezTo>
                  <a:cubicBezTo>
                    <a:pt x="117" y="76"/>
                    <a:pt x="113" y="76"/>
                    <a:pt x="113" y="79"/>
                  </a:cubicBezTo>
                  <a:cubicBezTo>
                    <a:pt x="113" y="79"/>
                    <a:pt x="113" y="79"/>
                    <a:pt x="113" y="80"/>
                  </a:cubicBezTo>
                  <a:cubicBezTo>
                    <a:pt x="112" y="81"/>
                    <a:pt x="112" y="81"/>
                    <a:pt x="111" y="81"/>
                  </a:cubicBezTo>
                  <a:cubicBezTo>
                    <a:pt x="110" y="82"/>
                    <a:pt x="108" y="82"/>
                    <a:pt x="108" y="84"/>
                  </a:cubicBezTo>
                  <a:cubicBezTo>
                    <a:pt x="106" y="86"/>
                    <a:pt x="107" y="89"/>
                    <a:pt x="108" y="90"/>
                  </a:cubicBezTo>
                  <a:cubicBezTo>
                    <a:pt x="108" y="91"/>
                    <a:pt x="108" y="93"/>
                    <a:pt x="105" y="97"/>
                  </a:cubicBezTo>
                  <a:cubicBezTo>
                    <a:pt x="104" y="97"/>
                    <a:pt x="104" y="97"/>
                    <a:pt x="104" y="97"/>
                  </a:cubicBezTo>
                  <a:cubicBezTo>
                    <a:pt x="103" y="97"/>
                    <a:pt x="101" y="95"/>
                    <a:pt x="100" y="94"/>
                  </a:cubicBezTo>
                  <a:cubicBezTo>
                    <a:pt x="100" y="94"/>
                    <a:pt x="99" y="94"/>
                    <a:pt x="99" y="93"/>
                  </a:cubicBezTo>
                  <a:cubicBezTo>
                    <a:pt x="98" y="92"/>
                    <a:pt x="96" y="90"/>
                    <a:pt x="94" y="90"/>
                  </a:cubicBezTo>
                  <a:cubicBezTo>
                    <a:pt x="93" y="90"/>
                    <a:pt x="92" y="91"/>
                    <a:pt x="91" y="92"/>
                  </a:cubicBezTo>
                  <a:cubicBezTo>
                    <a:pt x="88" y="94"/>
                    <a:pt x="88" y="96"/>
                    <a:pt x="88" y="99"/>
                  </a:cubicBezTo>
                  <a:cubicBezTo>
                    <a:pt x="88" y="99"/>
                    <a:pt x="88" y="100"/>
                    <a:pt x="88" y="100"/>
                  </a:cubicBezTo>
                  <a:cubicBezTo>
                    <a:pt x="88" y="104"/>
                    <a:pt x="90" y="105"/>
                    <a:pt x="91" y="106"/>
                  </a:cubicBezTo>
                  <a:cubicBezTo>
                    <a:pt x="92" y="106"/>
                    <a:pt x="92" y="106"/>
                    <a:pt x="93" y="107"/>
                  </a:cubicBezTo>
                  <a:cubicBezTo>
                    <a:pt x="93" y="107"/>
                    <a:pt x="92" y="108"/>
                    <a:pt x="92" y="109"/>
                  </a:cubicBezTo>
                  <a:cubicBezTo>
                    <a:pt x="91" y="110"/>
                    <a:pt x="90" y="111"/>
                    <a:pt x="91" y="113"/>
                  </a:cubicBezTo>
                  <a:cubicBezTo>
                    <a:pt x="91" y="115"/>
                    <a:pt x="91" y="117"/>
                    <a:pt x="89" y="118"/>
                  </a:cubicBezTo>
                  <a:cubicBezTo>
                    <a:pt x="88" y="118"/>
                    <a:pt x="86" y="119"/>
                    <a:pt x="85" y="119"/>
                  </a:cubicBezTo>
                  <a:cubicBezTo>
                    <a:pt x="84" y="119"/>
                    <a:pt x="84" y="119"/>
                    <a:pt x="84" y="118"/>
                  </a:cubicBezTo>
                  <a:cubicBezTo>
                    <a:pt x="83" y="118"/>
                    <a:pt x="83" y="118"/>
                    <a:pt x="82" y="117"/>
                  </a:cubicBezTo>
                  <a:cubicBezTo>
                    <a:pt x="81" y="116"/>
                    <a:pt x="81" y="115"/>
                    <a:pt x="79" y="115"/>
                  </a:cubicBezTo>
                  <a:cubicBezTo>
                    <a:pt x="79" y="115"/>
                    <a:pt x="77" y="115"/>
                    <a:pt x="77" y="117"/>
                  </a:cubicBezTo>
                  <a:cubicBezTo>
                    <a:pt x="77" y="117"/>
                    <a:pt x="77" y="117"/>
                    <a:pt x="77" y="117"/>
                  </a:cubicBezTo>
                  <a:cubicBezTo>
                    <a:pt x="76" y="117"/>
                    <a:pt x="75" y="117"/>
                    <a:pt x="75" y="116"/>
                  </a:cubicBezTo>
                  <a:cubicBezTo>
                    <a:pt x="74" y="114"/>
                    <a:pt x="71" y="111"/>
                    <a:pt x="67" y="111"/>
                  </a:cubicBezTo>
                  <a:cubicBezTo>
                    <a:pt x="66" y="111"/>
                    <a:pt x="66" y="111"/>
                    <a:pt x="65" y="111"/>
                  </a:cubicBezTo>
                  <a:cubicBezTo>
                    <a:pt x="61" y="112"/>
                    <a:pt x="59" y="114"/>
                    <a:pt x="55" y="118"/>
                  </a:cubicBezTo>
                  <a:cubicBezTo>
                    <a:pt x="54" y="119"/>
                    <a:pt x="54" y="119"/>
                    <a:pt x="54" y="119"/>
                  </a:cubicBezTo>
                  <a:cubicBezTo>
                    <a:pt x="53" y="119"/>
                    <a:pt x="52" y="117"/>
                    <a:pt x="52" y="116"/>
                  </a:cubicBezTo>
                  <a:cubicBezTo>
                    <a:pt x="51" y="115"/>
                    <a:pt x="51" y="114"/>
                    <a:pt x="50" y="114"/>
                  </a:cubicBezTo>
                  <a:cubicBezTo>
                    <a:pt x="49" y="111"/>
                    <a:pt x="48" y="109"/>
                    <a:pt x="45" y="109"/>
                  </a:cubicBezTo>
                  <a:cubicBezTo>
                    <a:pt x="44" y="109"/>
                    <a:pt x="44" y="109"/>
                    <a:pt x="43" y="110"/>
                  </a:cubicBezTo>
                  <a:cubicBezTo>
                    <a:pt x="40" y="110"/>
                    <a:pt x="40" y="113"/>
                    <a:pt x="39" y="115"/>
                  </a:cubicBezTo>
                  <a:cubicBezTo>
                    <a:pt x="39" y="116"/>
                    <a:pt x="39" y="116"/>
                    <a:pt x="39" y="116"/>
                  </a:cubicBezTo>
                  <a:cubicBezTo>
                    <a:pt x="39" y="117"/>
                    <a:pt x="39" y="117"/>
                    <a:pt x="39" y="117"/>
                  </a:cubicBezTo>
                  <a:cubicBezTo>
                    <a:pt x="40" y="118"/>
                    <a:pt x="40" y="118"/>
                    <a:pt x="40" y="118"/>
                  </a:cubicBezTo>
                  <a:cubicBezTo>
                    <a:pt x="40" y="118"/>
                    <a:pt x="41" y="119"/>
                    <a:pt x="41" y="119"/>
                  </a:cubicBezTo>
                  <a:cubicBezTo>
                    <a:pt x="42" y="120"/>
                    <a:pt x="43" y="120"/>
                    <a:pt x="43" y="121"/>
                  </a:cubicBezTo>
                  <a:cubicBezTo>
                    <a:pt x="43" y="121"/>
                    <a:pt x="43" y="121"/>
                    <a:pt x="43" y="121"/>
                  </a:cubicBezTo>
                  <a:cubicBezTo>
                    <a:pt x="43" y="121"/>
                    <a:pt x="43" y="121"/>
                    <a:pt x="43" y="121"/>
                  </a:cubicBezTo>
                  <a:cubicBezTo>
                    <a:pt x="41" y="124"/>
                    <a:pt x="39" y="125"/>
                    <a:pt x="38" y="125"/>
                  </a:cubicBezTo>
                  <a:cubicBezTo>
                    <a:pt x="38" y="125"/>
                    <a:pt x="37" y="125"/>
                    <a:pt x="37" y="125"/>
                  </a:cubicBezTo>
                  <a:cubicBezTo>
                    <a:pt x="36" y="124"/>
                    <a:pt x="34" y="124"/>
                    <a:pt x="33" y="124"/>
                  </a:cubicBezTo>
                  <a:cubicBezTo>
                    <a:pt x="30" y="124"/>
                    <a:pt x="28" y="126"/>
                    <a:pt x="26" y="130"/>
                  </a:cubicBezTo>
                  <a:cubicBezTo>
                    <a:pt x="25" y="132"/>
                    <a:pt x="22" y="133"/>
                    <a:pt x="20" y="134"/>
                  </a:cubicBezTo>
                  <a:cubicBezTo>
                    <a:pt x="18" y="135"/>
                    <a:pt x="16" y="135"/>
                    <a:pt x="15" y="136"/>
                  </a:cubicBezTo>
                  <a:cubicBezTo>
                    <a:pt x="12" y="139"/>
                    <a:pt x="9" y="144"/>
                    <a:pt x="12" y="149"/>
                  </a:cubicBezTo>
                  <a:cubicBezTo>
                    <a:pt x="12" y="149"/>
                    <a:pt x="12" y="150"/>
                    <a:pt x="12" y="150"/>
                  </a:cubicBezTo>
                  <a:cubicBezTo>
                    <a:pt x="12" y="150"/>
                    <a:pt x="11" y="151"/>
                    <a:pt x="10" y="152"/>
                  </a:cubicBezTo>
                  <a:cubicBezTo>
                    <a:pt x="7" y="153"/>
                    <a:pt x="7" y="154"/>
                    <a:pt x="7" y="156"/>
                  </a:cubicBezTo>
                  <a:cubicBezTo>
                    <a:pt x="6" y="157"/>
                    <a:pt x="6" y="158"/>
                    <a:pt x="6" y="161"/>
                  </a:cubicBezTo>
                  <a:cubicBezTo>
                    <a:pt x="5" y="162"/>
                    <a:pt x="4" y="164"/>
                    <a:pt x="4" y="165"/>
                  </a:cubicBezTo>
                  <a:cubicBezTo>
                    <a:pt x="2" y="170"/>
                    <a:pt x="0" y="175"/>
                    <a:pt x="2" y="179"/>
                  </a:cubicBezTo>
                  <a:cubicBezTo>
                    <a:pt x="3" y="181"/>
                    <a:pt x="4" y="183"/>
                    <a:pt x="5" y="186"/>
                  </a:cubicBezTo>
                  <a:cubicBezTo>
                    <a:pt x="6" y="189"/>
                    <a:pt x="8" y="192"/>
                    <a:pt x="10" y="194"/>
                  </a:cubicBezTo>
                  <a:cubicBezTo>
                    <a:pt x="10" y="195"/>
                    <a:pt x="11" y="195"/>
                    <a:pt x="11" y="196"/>
                  </a:cubicBezTo>
                  <a:cubicBezTo>
                    <a:pt x="13" y="197"/>
                    <a:pt x="15" y="199"/>
                    <a:pt x="15" y="203"/>
                  </a:cubicBezTo>
                  <a:cubicBezTo>
                    <a:pt x="16" y="209"/>
                    <a:pt x="18" y="213"/>
                    <a:pt x="23" y="216"/>
                  </a:cubicBezTo>
                  <a:cubicBezTo>
                    <a:pt x="24" y="216"/>
                    <a:pt x="25" y="217"/>
                    <a:pt x="26" y="218"/>
                  </a:cubicBezTo>
                  <a:cubicBezTo>
                    <a:pt x="27" y="220"/>
                    <a:pt x="29" y="222"/>
                    <a:pt x="33" y="222"/>
                  </a:cubicBezTo>
                  <a:cubicBezTo>
                    <a:pt x="33" y="222"/>
                    <a:pt x="34" y="222"/>
                    <a:pt x="34" y="222"/>
                  </a:cubicBezTo>
                  <a:cubicBezTo>
                    <a:pt x="35" y="222"/>
                    <a:pt x="36" y="221"/>
                    <a:pt x="37" y="221"/>
                  </a:cubicBezTo>
                  <a:cubicBezTo>
                    <a:pt x="37" y="221"/>
                    <a:pt x="37" y="221"/>
                    <a:pt x="37" y="221"/>
                  </a:cubicBezTo>
                  <a:cubicBezTo>
                    <a:pt x="37" y="222"/>
                    <a:pt x="38" y="222"/>
                    <a:pt x="38" y="223"/>
                  </a:cubicBezTo>
                  <a:cubicBezTo>
                    <a:pt x="38" y="228"/>
                    <a:pt x="42" y="231"/>
                    <a:pt x="48" y="231"/>
                  </a:cubicBezTo>
                  <a:cubicBezTo>
                    <a:pt x="51" y="231"/>
                    <a:pt x="52" y="231"/>
                    <a:pt x="53" y="232"/>
                  </a:cubicBezTo>
                  <a:cubicBezTo>
                    <a:pt x="54" y="233"/>
                    <a:pt x="53" y="234"/>
                    <a:pt x="53" y="235"/>
                  </a:cubicBezTo>
                  <a:cubicBezTo>
                    <a:pt x="52" y="237"/>
                    <a:pt x="52" y="240"/>
                    <a:pt x="52" y="242"/>
                  </a:cubicBezTo>
                  <a:cubicBezTo>
                    <a:pt x="52" y="245"/>
                    <a:pt x="52" y="247"/>
                    <a:pt x="50" y="248"/>
                  </a:cubicBezTo>
                  <a:cubicBezTo>
                    <a:pt x="49" y="249"/>
                    <a:pt x="49" y="249"/>
                    <a:pt x="48" y="250"/>
                  </a:cubicBezTo>
                  <a:cubicBezTo>
                    <a:pt x="45" y="251"/>
                    <a:pt x="42" y="252"/>
                    <a:pt x="42" y="257"/>
                  </a:cubicBezTo>
                  <a:cubicBezTo>
                    <a:pt x="42" y="258"/>
                    <a:pt x="41" y="259"/>
                    <a:pt x="41" y="260"/>
                  </a:cubicBezTo>
                  <a:cubicBezTo>
                    <a:pt x="41" y="263"/>
                    <a:pt x="41" y="264"/>
                    <a:pt x="39" y="267"/>
                  </a:cubicBezTo>
                  <a:cubicBezTo>
                    <a:pt x="35" y="270"/>
                    <a:pt x="33" y="273"/>
                    <a:pt x="32" y="277"/>
                  </a:cubicBezTo>
                  <a:cubicBezTo>
                    <a:pt x="32" y="278"/>
                    <a:pt x="31" y="279"/>
                    <a:pt x="31" y="280"/>
                  </a:cubicBezTo>
                  <a:cubicBezTo>
                    <a:pt x="30" y="282"/>
                    <a:pt x="30" y="283"/>
                    <a:pt x="30" y="284"/>
                  </a:cubicBezTo>
                  <a:cubicBezTo>
                    <a:pt x="29" y="288"/>
                    <a:pt x="29" y="288"/>
                    <a:pt x="29" y="288"/>
                  </a:cubicBezTo>
                  <a:cubicBezTo>
                    <a:pt x="33" y="286"/>
                    <a:pt x="33" y="286"/>
                    <a:pt x="33" y="286"/>
                  </a:cubicBezTo>
                  <a:cubicBezTo>
                    <a:pt x="34" y="285"/>
                    <a:pt x="36" y="284"/>
                    <a:pt x="37" y="284"/>
                  </a:cubicBezTo>
                  <a:cubicBezTo>
                    <a:pt x="38" y="284"/>
                    <a:pt x="38" y="284"/>
                    <a:pt x="39" y="284"/>
                  </a:cubicBezTo>
                  <a:cubicBezTo>
                    <a:pt x="43" y="286"/>
                    <a:pt x="49" y="288"/>
                    <a:pt x="53" y="288"/>
                  </a:cubicBezTo>
                  <a:cubicBezTo>
                    <a:pt x="54" y="288"/>
                    <a:pt x="55" y="288"/>
                    <a:pt x="55" y="288"/>
                  </a:cubicBezTo>
                  <a:cubicBezTo>
                    <a:pt x="55" y="288"/>
                    <a:pt x="56" y="288"/>
                    <a:pt x="56" y="288"/>
                  </a:cubicBezTo>
                  <a:cubicBezTo>
                    <a:pt x="57" y="288"/>
                    <a:pt x="58" y="288"/>
                    <a:pt x="59" y="289"/>
                  </a:cubicBezTo>
                  <a:cubicBezTo>
                    <a:pt x="60" y="290"/>
                    <a:pt x="61" y="291"/>
                    <a:pt x="62" y="291"/>
                  </a:cubicBezTo>
                  <a:cubicBezTo>
                    <a:pt x="64" y="291"/>
                    <a:pt x="67" y="290"/>
                    <a:pt x="70" y="287"/>
                  </a:cubicBezTo>
                  <a:cubicBezTo>
                    <a:pt x="70" y="286"/>
                    <a:pt x="71" y="286"/>
                    <a:pt x="71" y="286"/>
                  </a:cubicBezTo>
                  <a:cubicBezTo>
                    <a:pt x="72" y="286"/>
                    <a:pt x="72" y="286"/>
                    <a:pt x="73" y="286"/>
                  </a:cubicBezTo>
                  <a:cubicBezTo>
                    <a:pt x="74" y="287"/>
                    <a:pt x="74" y="287"/>
                    <a:pt x="75" y="287"/>
                  </a:cubicBezTo>
                  <a:cubicBezTo>
                    <a:pt x="77" y="287"/>
                    <a:pt x="78" y="286"/>
                    <a:pt x="79" y="286"/>
                  </a:cubicBezTo>
                  <a:cubicBezTo>
                    <a:pt x="82" y="284"/>
                    <a:pt x="84" y="283"/>
                    <a:pt x="86" y="282"/>
                  </a:cubicBezTo>
                  <a:cubicBezTo>
                    <a:pt x="88" y="282"/>
                    <a:pt x="91" y="280"/>
                    <a:pt x="94" y="279"/>
                  </a:cubicBezTo>
                  <a:cubicBezTo>
                    <a:pt x="94" y="278"/>
                    <a:pt x="95" y="278"/>
                    <a:pt x="96" y="278"/>
                  </a:cubicBezTo>
                  <a:cubicBezTo>
                    <a:pt x="99" y="276"/>
                    <a:pt x="102" y="274"/>
                    <a:pt x="108" y="271"/>
                  </a:cubicBezTo>
                  <a:cubicBezTo>
                    <a:pt x="111" y="269"/>
                    <a:pt x="116" y="268"/>
                    <a:pt x="119" y="268"/>
                  </a:cubicBezTo>
                  <a:cubicBezTo>
                    <a:pt x="120" y="268"/>
                    <a:pt x="120" y="268"/>
                    <a:pt x="121" y="268"/>
                  </a:cubicBezTo>
                  <a:cubicBezTo>
                    <a:pt x="122" y="269"/>
                    <a:pt x="123" y="270"/>
                    <a:pt x="124" y="271"/>
                  </a:cubicBezTo>
                  <a:cubicBezTo>
                    <a:pt x="125" y="272"/>
                    <a:pt x="126" y="274"/>
                    <a:pt x="128" y="274"/>
                  </a:cubicBezTo>
                  <a:cubicBezTo>
                    <a:pt x="128" y="275"/>
                    <a:pt x="129" y="276"/>
                    <a:pt x="130" y="276"/>
                  </a:cubicBezTo>
                  <a:cubicBezTo>
                    <a:pt x="132" y="278"/>
                    <a:pt x="133" y="280"/>
                    <a:pt x="135" y="280"/>
                  </a:cubicBezTo>
                  <a:cubicBezTo>
                    <a:pt x="136" y="280"/>
                    <a:pt x="137" y="279"/>
                    <a:pt x="138" y="278"/>
                  </a:cubicBezTo>
                  <a:cubicBezTo>
                    <a:pt x="138" y="278"/>
                    <a:pt x="139" y="277"/>
                    <a:pt x="139" y="277"/>
                  </a:cubicBezTo>
                  <a:cubicBezTo>
                    <a:pt x="139" y="278"/>
                    <a:pt x="140" y="279"/>
                    <a:pt x="140" y="280"/>
                  </a:cubicBezTo>
                  <a:cubicBezTo>
                    <a:pt x="142" y="282"/>
                    <a:pt x="146" y="284"/>
                    <a:pt x="149" y="284"/>
                  </a:cubicBezTo>
                  <a:cubicBezTo>
                    <a:pt x="149" y="284"/>
                    <a:pt x="150" y="284"/>
                    <a:pt x="151" y="284"/>
                  </a:cubicBezTo>
                  <a:cubicBezTo>
                    <a:pt x="151" y="284"/>
                    <a:pt x="151" y="284"/>
                    <a:pt x="151" y="284"/>
                  </a:cubicBezTo>
                  <a:cubicBezTo>
                    <a:pt x="152" y="284"/>
                    <a:pt x="154" y="285"/>
                    <a:pt x="155" y="287"/>
                  </a:cubicBezTo>
                  <a:cubicBezTo>
                    <a:pt x="155" y="288"/>
                    <a:pt x="154" y="290"/>
                    <a:pt x="154" y="292"/>
                  </a:cubicBezTo>
                  <a:cubicBezTo>
                    <a:pt x="153" y="293"/>
                    <a:pt x="153" y="293"/>
                    <a:pt x="153" y="294"/>
                  </a:cubicBezTo>
                  <a:cubicBezTo>
                    <a:pt x="152" y="296"/>
                    <a:pt x="153" y="298"/>
                    <a:pt x="154" y="300"/>
                  </a:cubicBezTo>
                  <a:cubicBezTo>
                    <a:pt x="154" y="300"/>
                    <a:pt x="155" y="302"/>
                    <a:pt x="155" y="302"/>
                  </a:cubicBezTo>
                  <a:cubicBezTo>
                    <a:pt x="155" y="302"/>
                    <a:pt x="155" y="302"/>
                    <a:pt x="155" y="302"/>
                  </a:cubicBezTo>
                  <a:cubicBezTo>
                    <a:pt x="155" y="302"/>
                    <a:pt x="155" y="302"/>
                    <a:pt x="155" y="302"/>
                  </a:cubicBezTo>
                  <a:cubicBezTo>
                    <a:pt x="152" y="303"/>
                    <a:pt x="149" y="305"/>
                    <a:pt x="149" y="307"/>
                  </a:cubicBezTo>
                  <a:cubicBezTo>
                    <a:pt x="148" y="309"/>
                    <a:pt x="150" y="311"/>
                    <a:pt x="151" y="312"/>
                  </a:cubicBezTo>
                  <a:cubicBezTo>
                    <a:pt x="154" y="314"/>
                    <a:pt x="155" y="317"/>
                    <a:pt x="155" y="318"/>
                  </a:cubicBezTo>
                  <a:cubicBezTo>
                    <a:pt x="156" y="320"/>
                    <a:pt x="160" y="324"/>
                    <a:pt x="164" y="324"/>
                  </a:cubicBezTo>
                  <a:cubicBezTo>
                    <a:pt x="164" y="324"/>
                    <a:pt x="165" y="324"/>
                    <a:pt x="165" y="324"/>
                  </a:cubicBezTo>
                  <a:cubicBezTo>
                    <a:pt x="165" y="324"/>
                    <a:pt x="165" y="324"/>
                    <a:pt x="166" y="324"/>
                  </a:cubicBezTo>
                  <a:cubicBezTo>
                    <a:pt x="167" y="324"/>
                    <a:pt x="167" y="324"/>
                    <a:pt x="168" y="325"/>
                  </a:cubicBezTo>
                  <a:cubicBezTo>
                    <a:pt x="168" y="326"/>
                    <a:pt x="168" y="326"/>
                    <a:pt x="168" y="327"/>
                  </a:cubicBezTo>
                  <a:cubicBezTo>
                    <a:pt x="168" y="328"/>
                    <a:pt x="168" y="328"/>
                    <a:pt x="168" y="328"/>
                  </a:cubicBezTo>
                  <a:cubicBezTo>
                    <a:pt x="168" y="331"/>
                    <a:pt x="167" y="335"/>
                    <a:pt x="166" y="336"/>
                  </a:cubicBezTo>
                  <a:cubicBezTo>
                    <a:pt x="165" y="337"/>
                    <a:pt x="165" y="337"/>
                    <a:pt x="164" y="337"/>
                  </a:cubicBezTo>
                  <a:cubicBezTo>
                    <a:pt x="163" y="337"/>
                    <a:pt x="162" y="338"/>
                    <a:pt x="161" y="339"/>
                  </a:cubicBezTo>
                  <a:cubicBezTo>
                    <a:pt x="158" y="341"/>
                    <a:pt x="158" y="342"/>
                    <a:pt x="155" y="345"/>
                  </a:cubicBezTo>
                  <a:cubicBezTo>
                    <a:pt x="155" y="346"/>
                    <a:pt x="154" y="346"/>
                    <a:pt x="154" y="347"/>
                  </a:cubicBezTo>
                  <a:cubicBezTo>
                    <a:pt x="152" y="349"/>
                    <a:pt x="150" y="352"/>
                    <a:pt x="153" y="355"/>
                  </a:cubicBezTo>
                  <a:cubicBezTo>
                    <a:pt x="155" y="357"/>
                    <a:pt x="156" y="358"/>
                    <a:pt x="157" y="359"/>
                  </a:cubicBezTo>
                  <a:cubicBezTo>
                    <a:pt x="158" y="360"/>
                    <a:pt x="159" y="360"/>
                    <a:pt x="159" y="361"/>
                  </a:cubicBezTo>
                  <a:cubicBezTo>
                    <a:pt x="159" y="362"/>
                    <a:pt x="160" y="363"/>
                    <a:pt x="160" y="365"/>
                  </a:cubicBezTo>
                  <a:cubicBezTo>
                    <a:pt x="161" y="369"/>
                    <a:pt x="161" y="369"/>
                    <a:pt x="161" y="369"/>
                  </a:cubicBezTo>
                  <a:cubicBezTo>
                    <a:pt x="163" y="366"/>
                    <a:pt x="163" y="366"/>
                    <a:pt x="163" y="366"/>
                  </a:cubicBezTo>
                  <a:cubicBezTo>
                    <a:pt x="164" y="366"/>
                    <a:pt x="164" y="365"/>
                    <a:pt x="164" y="365"/>
                  </a:cubicBezTo>
                  <a:cubicBezTo>
                    <a:pt x="166" y="364"/>
                    <a:pt x="169" y="363"/>
                    <a:pt x="171" y="363"/>
                  </a:cubicBezTo>
                  <a:cubicBezTo>
                    <a:pt x="172" y="363"/>
                    <a:pt x="172" y="364"/>
                    <a:pt x="172" y="364"/>
                  </a:cubicBezTo>
                  <a:cubicBezTo>
                    <a:pt x="173" y="364"/>
                    <a:pt x="175" y="364"/>
                    <a:pt x="176" y="365"/>
                  </a:cubicBezTo>
                  <a:cubicBezTo>
                    <a:pt x="179" y="365"/>
                    <a:pt x="180" y="365"/>
                    <a:pt x="180" y="366"/>
                  </a:cubicBezTo>
                  <a:cubicBezTo>
                    <a:pt x="181" y="368"/>
                    <a:pt x="180" y="369"/>
                    <a:pt x="180" y="370"/>
                  </a:cubicBezTo>
                  <a:cubicBezTo>
                    <a:pt x="180" y="373"/>
                    <a:pt x="180" y="376"/>
                    <a:pt x="184" y="379"/>
                  </a:cubicBezTo>
                  <a:cubicBezTo>
                    <a:pt x="185" y="380"/>
                    <a:pt x="186" y="381"/>
                    <a:pt x="188" y="382"/>
                  </a:cubicBezTo>
                  <a:cubicBezTo>
                    <a:pt x="189" y="383"/>
                    <a:pt x="191" y="385"/>
                    <a:pt x="192" y="385"/>
                  </a:cubicBezTo>
                  <a:cubicBezTo>
                    <a:pt x="193" y="385"/>
                    <a:pt x="194" y="384"/>
                    <a:pt x="195" y="383"/>
                  </a:cubicBezTo>
                  <a:cubicBezTo>
                    <a:pt x="195" y="383"/>
                    <a:pt x="195" y="383"/>
                    <a:pt x="196" y="383"/>
                  </a:cubicBezTo>
                  <a:cubicBezTo>
                    <a:pt x="196" y="383"/>
                    <a:pt x="196" y="383"/>
                    <a:pt x="196" y="383"/>
                  </a:cubicBezTo>
                  <a:cubicBezTo>
                    <a:pt x="197" y="385"/>
                    <a:pt x="200" y="392"/>
                    <a:pt x="205" y="392"/>
                  </a:cubicBezTo>
                  <a:cubicBezTo>
                    <a:pt x="206" y="392"/>
                    <a:pt x="207" y="391"/>
                    <a:pt x="208" y="391"/>
                  </a:cubicBezTo>
                  <a:cubicBezTo>
                    <a:pt x="208" y="390"/>
                    <a:pt x="210" y="389"/>
                    <a:pt x="210" y="389"/>
                  </a:cubicBezTo>
                  <a:cubicBezTo>
                    <a:pt x="210" y="389"/>
                    <a:pt x="210" y="389"/>
                    <a:pt x="210" y="389"/>
                  </a:cubicBezTo>
                  <a:cubicBezTo>
                    <a:pt x="211" y="390"/>
                    <a:pt x="211" y="390"/>
                    <a:pt x="212" y="390"/>
                  </a:cubicBezTo>
                  <a:cubicBezTo>
                    <a:pt x="213" y="391"/>
                    <a:pt x="214" y="391"/>
                    <a:pt x="215" y="391"/>
                  </a:cubicBezTo>
                  <a:cubicBezTo>
                    <a:pt x="217" y="391"/>
                    <a:pt x="219" y="390"/>
                    <a:pt x="220" y="388"/>
                  </a:cubicBezTo>
                  <a:cubicBezTo>
                    <a:pt x="221" y="388"/>
                    <a:pt x="221" y="388"/>
                    <a:pt x="222" y="387"/>
                  </a:cubicBezTo>
                  <a:cubicBezTo>
                    <a:pt x="222" y="387"/>
                    <a:pt x="222" y="387"/>
                    <a:pt x="222" y="387"/>
                  </a:cubicBezTo>
                  <a:cubicBezTo>
                    <a:pt x="222" y="387"/>
                    <a:pt x="223" y="388"/>
                    <a:pt x="223" y="388"/>
                  </a:cubicBezTo>
                  <a:cubicBezTo>
                    <a:pt x="224" y="389"/>
                    <a:pt x="225" y="391"/>
                    <a:pt x="227" y="392"/>
                  </a:cubicBezTo>
                  <a:cubicBezTo>
                    <a:pt x="227" y="392"/>
                    <a:pt x="228" y="392"/>
                    <a:pt x="228" y="392"/>
                  </a:cubicBezTo>
                  <a:cubicBezTo>
                    <a:pt x="229" y="393"/>
                    <a:pt x="231" y="393"/>
                    <a:pt x="233" y="393"/>
                  </a:cubicBezTo>
                  <a:cubicBezTo>
                    <a:pt x="234" y="393"/>
                    <a:pt x="236" y="393"/>
                    <a:pt x="238" y="391"/>
                  </a:cubicBezTo>
                  <a:cubicBezTo>
                    <a:pt x="239" y="390"/>
                    <a:pt x="240" y="390"/>
                    <a:pt x="240" y="390"/>
                  </a:cubicBezTo>
                  <a:cubicBezTo>
                    <a:pt x="241" y="390"/>
                    <a:pt x="242" y="391"/>
                    <a:pt x="244" y="392"/>
                  </a:cubicBezTo>
                  <a:cubicBezTo>
                    <a:pt x="246" y="394"/>
                    <a:pt x="249" y="395"/>
                    <a:pt x="251" y="396"/>
                  </a:cubicBezTo>
                  <a:cubicBezTo>
                    <a:pt x="253" y="397"/>
                    <a:pt x="255" y="398"/>
                    <a:pt x="256" y="399"/>
                  </a:cubicBezTo>
                  <a:cubicBezTo>
                    <a:pt x="257" y="399"/>
                    <a:pt x="257" y="400"/>
                    <a:pt x="258" y="400"/>
                  </a:cubicBezTo>
                  <a:cubicBezTo>
                    <a:pt x="260" y="402"/>
                    <a:pt x="263" y="404"/>
                    <a:pt x="267" y="404"/>
                  </a:cubicBezTo>
                  <a:cubicBezTo>
                    <a:pt x="269" y="404"/>
                    <a:pt x="273" y="407"/>
                    <a:pt x="275" y="409"/>
                  </a:cubicBezTo>
                  <a:cubicBezTo>
                    <a:pt x="276" y="410"/>
                    <a:pt x="276" y="410"/>
                    <a:pt x="276" y="410"/>
                  </a:cubicBezTo>
                  <a:cubicBezTo>
                    <a:pt x="277" y="409"/>
                    <a:pt x="277" y="409"/>
                    <a:pt x="277" y="409"/>
                  </a:cubicBezTo>
                  <a:cubicBezTo>
                    <a:pt x="280" y="408"/>
                    <a:pt x="280" y="408"/>
                    <a:pt x="280" y="408"/>
                  </a:cubicBezTo>
                  <a:cubicBezTo>
                    <a:pt x="281" y="407"/>
                    <a:pt x="285" y="406"/>
                    <a:pt x="288" y="397"/>
                  </a:cubicBezTo>
                  <a:cubicBezTo>
                    <a:pt x="291" y="392"/>
                    <a:pt x="293" y="389"/>
                    <a:pt x="295" y="386"/>
                  </a:cubicBezTo>
                  <a:cubicBezTo>
                    <a:pt x="297" y="382"/>
                    <a:pt x="299" y="380"/>
                    <a:pt x="299" y="377"/>
                  </a:cubicBezTo>
                  <a:cubicBezTo>
                    <a:pt x="299" y="375"/>
                    <a:pt x="299" y="372"/>
                    <a:pt x="299" y="371"/>
                  </a:cubicBezTo>
                  <a:cubicBezTo>
                    <a:pt x="299" y="369"/>
                    <a:pt x="299" y="367"/>
                    <a:pt x="299" y="366"/>
                  </a:cubicBezTo>
                  <a:cubicBezTo>
                    <a:pt x="300" y="366"/>
                    <a:pt x="300" y="366"/>
                    <a:pt x="301" y="365"/>
                  </a:cubicBezTo>
                  <a:cubicBezTo>
                    <a:pt x="302" y="363"/>
                    <a:pt x="305" y="361"/>
                    <a:pt x="304" y="356"/>
                  </a:cubicBezTo>
                  <a:cubicBezTo>
                    <a:pt x="303" y="355"/>
                    <a:pt x="302" y="352"/>
                    <a:pt x="308" y="348"/>
                  </a:cubicBezTo>
                  <a:cubicBezTo>
                    <a:pt x="309" y="348"/>
                    <a:pt x="309" y="347"/>
                    <a:pt x="310" y="347"/>
                  </a:cubicBezTo>
                  <a:cubicBezTo>
                    <a:pt x="313" y="345"/>
                    <a:pt x="314" y="344"/>
                    <a:pt x="314" y="339"/>
                  </a:cubicBezTo>
                  <a:cubicBezTo>
                    <a:pt x="314" y="336"/>
                    <a:pt x="313" y="334"/>
                    <a:pt x="312" y="333"/>
                  </a:cubicBezTo>
                  <a:cubicBezTo>
                    <a:pt x="312" y="333"/>
                    <a:pt x="312" y="333"/>
                    <a:pt x="312" y="333"/>
                  </a:cubicBezTo>
                  <a:cubicBezTo>
                    <a:pt x="312" y="333"/>
                    <a:pt x="312" y="333"/>
                    <a:pt x="312" y="333"/>
                  </a:cubicBezTo>
                  <a:cubicBezTo>
                    <a:pt x="312" y="333"/>
                    <a:pt x="312" y="333"/>
                    <a:pt x="312" y="332"/>
                  </a:cubicBezTo>
                  <a:cubicBezTo>
                    <a:pt x="313" y="330"/>
                    <a:pt x="314" y="329"/>
                    <a:pt x="314" y="328"/>
                  </a:cubicBezTo>
                  <a:cubicBezTo>
                    <a:pt x="316" y="327"/>
                    <a:pt x="317" y="326"/>
                    <a:pt x="317" y="323"/>
                  </a:cubicBezTo>
                  <a:cubicBezTo>
                    <a:pt x="317" y="322"/>
                    <a:pt x="317" y="320"/>
                    <a:pt x="318" y="319"/>
                  </a:cubicBezTo>
                  <a:cubicBezTo>
                    <a:pt x="319" y="314"/>
                    <a:pt x="319" y="311"/>
                    <a:pt x="318" y="310"/>
                  </a:cubicBezTo>
                  <a:cubicBezTo>
                    <a:pt x="317" y="309"/>
                    <a:pt x="316" y="309"/>
                    <a:pt x="316" y="309"/>
                  </a:cubicBezTo>
                  <a:cubicBezTo>
                    <a:pt x="315" y="309"/>
                    <a:pt x="315" y="309"/>
                    <a:pt x="315" y="309"/>
                  </a:cubicBezTo>
                  <a:cubicBezTo>
                    <a:pt x="315" y="309"/>
                    <a:pt x="314" y="309"/>
                    <a:pt x="314" y="309"/>
                  </a:cubicBezTo>
                  <a:cubicBezTo>
                    <a:pt x="313" y="309"/>
                    <a:pt x="312" y="308"/>
                    <a:pt x="311" y="307"/>
                  </a:cubicBezTo>
                  <a:cubicBezTo>
                    <a:pt x="311" y="307"/>
                    <a:pt x="311" y="307"/>
                    <a:pt x="312" y="306"/>
                  </a:cubicBezTo>
                  <a:cubicBezTo>
                    <a:pt x="315" y="302"/>
                    <a:pt x="312" y="300"/>
                    <a:pt x="311" y="297"/>
                  </a:cubicBezTo>
                  <a:cubicBezTo>
                    <a:pt x="310" y="297"/>
                    <a:pt x="309" y="296"/>
                    <a:pt x="308" y="295"/>
                  </a:cubicBezTo>
                  <a:cubicBezTo>
                    <a:pt x="307" y="292"/>
                    <a:pt x="307" y="286"/>
                    <a:pt x="308" y="281"/>
                  </a:cubicBezTo>
                  <a:cubicBezTo>
                    <a:pt x="309" y="281"/>
                    <a:pt x="309" y="281"/>
                    <a:pt x="309" y="281"/>
                  </a:cubicBezTo>
                  <a:cubicBezTo>
                    <a:pt x="308" y="279"/>
                    <a:pt x="308" y="279"/>
                    <a:pt x="308" y="279"/>
                  </a:cubicBezTo>
                  <a:cubicBezTo>
                    <a:pt x="307" y="278"/>
                    <a:pt x="307" y="276"/>
                    <a:pt x="307" y="276"/>
                  </a:cubicBezTo>
                  <a:cubicBezTo>
                    <a:pt x="306" y="273"/>
                    <a:pt x="304" y="269"/>
                    <a:pt x="301" y="266"/>
                  </a:cubicBezTo>
                  <a:cubicBezTo>
                    <a:pt x="299" y="265"/>
                    <a:pt x="299" y="263"/>
                    <a:pt x="299" y="260"/>
                  </a:cubicBezTo>
                  <a:cubicBezTo>
                    <a:pt x="300" y="258"/>
                    <a:pt x="300" y="257"/>
                    <a:pt x="305" y="256"/>
                  </a:cubicBezTo>
                  <a:cubicBezTo>
                    <a:pt x="308" y="255"/>
                    <a:pt x="309" y="254"/>
                    <a:pt x="310" y="252"/>
                  </a:cubicBezTo>
                  <a:cubicBezTo>
                    <a:pt x="311" y="251"/>
                    <a:pt x="311" y="249"/>
                    <a:pt x="312" y="248"/>
                  </a:cubicBezTo>
                  <a:cubicBezTo>
                    <a:pt x="315" y="245"/>
                    <a:pt x="316" y="244"/>
                    <a:pt x="315" y="242"/>
                  </a:cubicBezTo>
                  <a:cubicBezTo>
                    <a:pt x="315" y="241"/>
                    <a:pt x="314" y="241"/>
                    <a:pt x="312" y="241"/>
                  </a:cubicBezTo>
                  <a:cubicBezTo>
                    <a:pt x="312" y="241"/>
                    <a:pt x="312" y="241"/>
                    <a:pt x="311" y="241"/>
                  </a:cubicBezTo>
                  <a:cubicBezTo>
                    <a:pt x="310" y="240"/>
                    <a:pt x="309" y="240"/>
                    <a:pt x="308" y="239"/>
                  </a:cubicBezTo>
                  <a:cubicBezTo>
                    <a:pt x="307" y="239"/>
                    <a:pt x="306" y="238"/>
                    <a:pt x="305" y="238"/>
                  </a:cubicBezTo>
                  <a:cubicBezTo>
                    <a:pt x="304" y="237"/>
                    <a:pt x="303" y="234"/>
                    <a:pt x="303" y="233"/>
                  </a:cubicBezTo>
                  <a:cubicBezTo>
                    <a:pt x="303" y="232"/>
                    <a:pt x="303" y="232"/>
                    <a:pt x="303" y="231"/>
                  </a:cubicBezTo>
                  <a:cubicBezTo>
                    <a:pt x="303" y="230"/>
                    <a:pt x="303" y="229"/>
                    <a:pt x="303" y="228"/>
                  </a:cubicBezTo>
                  <a:cubicBezTo>
                    <a:pt x="303" y="226"/>
                    <a:pt x="303" y="223"/>
                    <a:pt x="302" y="222"/>
                  </a:cubicBezTo>
                  <a:cubicBezTo>
                    <a:pt x="301" y="220"/>
                    <a:pt x="300" y="220"/>
                    <a:pt x="299" y="220"/>
                  </a:cubicBezTo>
                  <a:cubicBezTo>
                    <a:pt x="299" y="219"/>
                    <a:pt x="299" y="219"/>
                    <a:pt x="298" y="218"/>
                  </a:cubicBezTo>
                  <a:cubicBezTo>
                    <a:pt x="297" y="215"/>
                    <a:pt x="298" y="208"/>
                    <a:pt x="298" y="206"/>
                  </a:cubicBezTo>
                  <a:cubicBezTo>
                    <a:pt x="299" y="202"/>
                    <a:pt x="296" y="200"/>
                    <a:pt x="294" y="198"/>
                  </a:cubicBezTo>
                  <a:cubicBezTo>
                    <a:pt x="294" y="197"/>
                    <a:pt x="293" y="196"/>
                    <a:pt x="292" y="195"/>
                  </a:cubicBezTo>
                  <a:cubicBezTo>
                    <a:pt x="291" y="193"/>
                    <a:pt x="289" y="191"/>
                    <a:pt x="287" y="190"/>
                  </a:cubicBezTo>
                  <a:cubicBezTo>
                    <a:pt x="287" y="189"/>
                    <a:pt x="286" y="189"/>
                    <a:pt x="285" y="188"/>
                  </a:cubicBezTo>
                  <a:cubicBezTo>
                    <a:pt x="284" y="186"/>
                    <a:pt x="282" y="186"/>
                    <a:pt x="279" y="186"/>
                  </a:cubicBezTo>
                  <a:cubicBezTo>
                    <a:pt x="277" y="186"/>
                    <a:pt x="276" y="186"/>
                    <a:pt x="275" y="186"/>
                  </a:cubicBezTo>
                  <a:cubicBezTo>
                    <a:pt x="274" y="186"/>
                    <a:pt x="274" y="186"/>
                    <a:pt x="274" y="186"/>
                  </a:cubicBezTo>
                  <a:cubicBezTo>
                    <a:pt x="272" y="187"/>
                    <a:pt x="268" y="188"/>
                    <a:pt x="264" y="190"/>
                  </a:cubicBezTo>
                  <a:cubicBezTo>
                    <a:pt x="262" y="191"/>
                    <a:pt x="262" y="191"/>
                    <a:pt x="262" y="191"/>
                  </a:cubicBezTo>
                  <a:cubicBezTo>
                    <a:pt x="260" y="191"/>
                    <a:pt x="260" y="191"/>
                    <a:pt x="260" y="191"/>
                  </a:cubicBezTo>
                  <a:cubicBezTo>
                    <a:pt x="257" y="192"/>
                    <a:pt x="255" y="193"/>
                    <a:pt x="252" y="195"/>
                  </a:cubicBezTo>
                  <a:cubicBezTo>
                    <a:pt x="251" y="196"/>
                    <a:pt x="250" y="196"/>
                    <a:pt x="249" y="197"/>
                  </a:cubicBezTo>
                  <a:cubicBezTo>
                    <a:pt x="248" y="197"/>
                    <a:pt x="246" y="198"/>
                    <a:pt x="244" y="199"/>
                  </a:cubicBezTo>
                  <a:cubicBezTo>
                    <a:pt x="244" y="199"/>
                    <a:pt x="241" y="199"/>
                    <a:pt x="239" y="199"/>
                  </a:cubicBezTo>
                  <a:cubicBezTo>
                    <a:pt x="238" y="199"/>
                    <a:pt x="237" y="199"/>
                    <a:pt x="237" y="199"/>
                  </a:cubicBezTo>
                  <a:cubicBezTo>
                    <a:pt x="235" y="198"/>
                    <a:pt x="234" y="195"/>
                    <a:pt x="233" y="191"/>
                  </a:cubicBezTo>
                  <a:cubicBezTo>
                    <a:pt x="232" y="187"/>
                    <a:pt x="229" y="186"/>
                    <a:pt x="227" y="185"/>
                  </a:cubicBezTo>
                  <a:cubicBezTo>
                    <a:pt x="226" y="185"/>
                    <a:pt x="226" y="185"/>
                    <a:pt x="225" y="184"/>
                  </a:cubicBezTo>
                  <a:cubicBezTo>
                    <a:pt x="225" y="184"/>
                    <a:pt x="225" y="184"/>
                    <a:pt x="225" y="184"/>
                  </a:cubicBezTo>
                  <a:cubicBezTo>
                    <a:pt x="225" y="183"/>
                    <a:pt x="226" y="181"/>
                    <a:pt x="227" y="180"/>
                  </a:cubicBezTo>
                  <a:cubicBezTo>
                    <a:pt x="228" y="179"/>
                    <a:pt x="228" y="179"/>
                    <a:pt x="229" y="179"/>
                  </a:cubicBezTo>
                  <a:cubicBezTo>
                    <a:pt x="230" y="179"/>
                    <a:pt x="231" y="179"/>
                    <a:pt x="232" y="177"/>
                  </a:cubicBezTo>
                  <a:cubicBezTo>
                    <a:pt x="232" y="176"/>
                    <a:pt x="232" y="176"/>
                    <a:pt x="232" y="175"/>
                  </a:cubicBezTo>
                  <a:cubicBezTo>
                    <a:pt x="233" y="174"/>
                    <a:pt x="233" y="172"/>
                    <a:pt x="234" y="171"/>
                  </a:cubicBezTo>
                  <a:cubicBezTo>
                    <a:pt x="234" y="171"/>
                    <a:pt x="235" y="172"/>
                    <a:pt x="236" y="172"/>
                  </a:cubicBezTo>
                  <a:cubicBezTo>
                    <a:pt x="237" y="173"/>
                    <a:pt x="238" y="173"/>
                    <a:pt x="239" y="173"/>
                  </a:cubicBezTo>
                  <a:cubicBezTo>
                    <a:pt x="240" y="174"/>
                    <a:pt x="241" y="174"/>
                    <a:pt x="242" y="174"/>
                  </a:cubicBezTo>
                  <a:cubicBezTo>
                    <a:pt x="244" y="174"/>
                    <a:pt x="245" y="172"/>
                    <a:pt x="245" y="170"/>
                  </a:cubicBezTo>
                  <a:cubicBezTo>
                    <a:pt x="245" y="170"/>
                    <a:pt x="245" y="170"/>
                    <a:pt x="245" y="170"/>
                  </a:cubicBezTo>
                  <a:cubicBezTo>
                    <a:pt x="246" y="166"/>
                    <a:pt x="244" y="163"/>
                    <a:pt x="242" y="162"/>
                  </a:cubicBezTo>
                  <a:cubicBezTo>
                    <a:pt x="241" y="162"/>
                    <a:pt x="241" y="162"/>
                    <a:pt x="241" y="162"/>
                  </a:cubicBezTo>
                  <a:cubicBezTo>
                    <a:pt x="240" y="162"/>
                    <a:pt x="238" y="161"/>
                    <a:pt x="237" y="160"/>
                  </a:cubicBezTo>
                  <a:cubicBezTo>
                    <a:pt x="237" y="159"/>
                    <a:pt x="239" y="158"/>
                    <a:pt x="240" y="157"/>
                  </a:cubicBezTo>
                  <a:cubicBezTo>
                    <a:pt x="240" y="157"/>
                    <a:pt x="241" y="156"/>
                    <a:pt x="242" y="156"/>
                  </a:cubicBezTo>
                  <a:cubicBezTo>
                    <a:pt x="243" y="155"/>
                    <a:pt x="244" y="154"/>
                    <a:pt x="244" y="153"/>
                  </a:cubicBezTo>
                  <a:cubicBezTo>
                    <a:pt x="246" y="152"/>
                    <a:pt x="247" y="151"/>
                    <a:pt x="249" y="150"/>
                  </a:cubicBezTo>
                  <a:cubicBezTo>
                    <a:pt x="249" y="149"/>
                    <a:pt x="249" y="149"/>
                    <a:pt x="249" y="149"/>
                  </a:cubicBezTo>
                  <a:cubicBezTo>
                    <a:pt x="249" y="149"/>
                    <a:pt x="250" y="150"/>
                    <a:pt x="251" y="150"/>
                  </a:cubicBezTo>
                  <a:cubicBezTo>
                    <a:pt x="252" y="151"/>
                    <a:pt x="253" y="152"/>
                    <a:pt x="254" y="152"/>
                  </a:cubicBezTo>
                  <a:cubicBezTo>
                    <a:pt x="255" y="153"/>
                    <a:pt x="256" y="153"/>
                    <a:pt x="256" y="153"/>
                  </a:cubicBezTo>
                  <a:cubicBezTo>
                    <a:pt x="258" y="153"/>
                    <a:pt x="259" y="152"/>
                    <a:pt x="260" y="151"/>
                  </a:cubicBezTo>
                  <a:cubicBezTo>
                    <a:pt x="261" y="150"/>
                    <a:pt x="262" y="147"/>
                    <a:pt x="261" y="145"/>
                  </a:cubicBezTo>
                  <a:cubicBezTo>
                    <a:pt x="261" y="143"/>
                    <a:pt x="259" y="142"/>
                    <a:pt x="258" y="142"/>
                  </a:cubicBezTo>
                  <a:cubicBezTo>
                    <a:pt x="258" y="142"/>
                    <a:pt x="258" y="142"/>
                    <a:pt x="259" y="142"/>
                  </a:cubicBezTo>
                  <a:cubicBezTo>
                    <a:pt x="260" y="142"/>
                    <a:pt x="261" y="142"/>
                    <a:pt x="261" y="143"/>
                  </a:cubicBezTo>
                  <a:cubicBezTo>
                    <a:pt x="263" y="143"/>
                    <a:pt x="264" y="144"/>
                    <a:pt x="264" y="144"/>
                  </a:cubicBezTo>
                  <a:cubicBezTo>
                    <a:pt x="268" y="144"/>
                    <a:pt x="269" y="139"/>
                    <a:pt x="269" y="138"/>
                  </a:cubicBezTo>
                  <a:cubicBezTo>
                    <a:pt x="270" y="134"/>
                    <a:pt x="269" y="131"/>
                    <a:pt x="267" y="128"/>
                  </a:cubicBezTo>
                  <a:cubicBezTo>
                    <a:pt x="266" y="127"/>
                    <a:pt x="265" y="126"/>
                    <a:pt x="265" y="126"/>
                  </a:cubicBezTo>
                  <a:cubicBezTo>
                    <a:pt x="264" y="125"/>
                    <a:pt x="264" y="125"/>
                    <a:pt x="263" y="124"/>
                  </a:cubicBezTo>
                  <a:cubicBezTo>
                    <a:pt x="263" y="123"/>
                    <a:pt x="263" y="122"/>
                    <a:pt x="263" y="122"/>
                  </a:cubicBezTo>
                  <a:cubicBezTo>
                    <a:pt x="262" y="120"/>
                    <a:pt x="262" y="119"/>
                    <a:pt x="260" y="117"/>
                  </a:cubicBezTo>
                  <a:cubicBezTo>
                    <a:pt x="260" y="116"/>
                    <a:pt x="260" y="116"/>
                    <a:pt x="260" y="116"/>
                  </a:cubicBezTo>
                  <a:cubicBezTo>
                    <a:pt x="258" y="114"/>
                    <a:pt x="255" y="112"/>
                    <a:pt x="250" y="111"/>
                  </a:cubicBezTo>
                  <a:cubicBezTo>
                    <a:pt x="250" y="111"/>
                    <a:pt x="250" y="111"/>
                    <a:pt x="250" y="111"/>
                  </a:cubicBezTo>
                  <a:cubicBezTo>
                    <a:pt x="250" y="111"/>
                    <a:pt x="250" y="111"/>
                    <a:pt x="250" y="111"/>
                  </a:cubicBezTo>
                  <a:cubicBezTo>
                    <a:pt x="251" y="110"/>
                    <a:pt x="251" y="110"/>
                    <a:pt x="251" y="110"/>
                  </a:cubicBezTo>
                  <a:cubicBezTo>
                    <a:pt x="253" y="108"/>
                    <a:pt x="253" y="106"/>
                    <a:pt x="254" y="104"/>
                  </a:cubicBezTo>
                  <a:cubicBezTo>
                    <a:pt x="254" y="103"/>
                    <a:pt x="254" y="103"/>
                    <a:pt x="254" y="102"/>
                  </a:cubicBezTo>
                  <a:cubicBezTo>
                    <a:pt x="254" y="100"/>
                    <a:pt x="253" y="98"/>
                    <a:pt x="253" y="96"/>
                  </a:cubicBezTo>
                  <a:cubicBezTo>
                    <a:pt x="252" y="95"/>
                    <a:pt x="252" y="94"/>
                    <a:pt x="252" y="93"/>
                  </a:cubicBezTo>
                  <a:cubicBezTo>
                    <a:pt x="252" y="91"/>
                    <a:pt x="253" y="90"/>
                    <a:pt x="254" y="89"/>
                  </a:cubicBezTo>
                  <a:cubicBezTo>
                    <a:pt x="255" y="88"/>
                    <a:pt x="255" y="87"/>
                    <a:pt x="256" y="87"/>
                  </a:cubicBezTo>
                  <a:cubicBezTo>
                    <a:pt x="257" y="85"/>
                    <a:pt x="258" y="84"/>
                    <a:pt x="259" y="84"/>
                  </a:cubicBezTo>
                  <a:cubicBezTo>
                    <a:pt x="259" y="84"/>
                    <a:pt x="259" y="84"/>
                    <a:pt x="260" y="84"/>
                  </a:cubicBezTo>
                  <a:cubicBezTo>
                    <a:pt x="260" y="84"/>
                    <a:pt x="261" y="85"/>
                    <a:pt x="261" y="85"/>
                  </a:cubicBezTo>
                  <a:cubicBezTo>
                    <a:pt x="262" y="86"/>
                    <a:pt x="263" y="88"/>
                    <a:pt x="265" y="88"/>
                  </a:cubicBezTo>
                  <a:cubicBezTo>
                    <a:pt x="265" y="88"/>
                    <a:pt x="266" y="88"/>
                    <a:pt x="266" y="88"/>
                  </a:cubicBezTo>
                  <a:cubicBezTo>
                    <a:pt x="269" y="88"/>
                    <a:pt x="271" y="85"/>
                    <a:pt x="273" y="81"/>
                  </a:cubicBezTo>
                  <a:cubicBezTo>
                    <a:pt x="273" y="80"/>
                    <a:pt x="274" y="79"/>
                    <a:pt x="274" y="78"/>
                  </a:cubicBezTo>
                  <a:cubicBezTo>
                    <a:pt x="277" y="74"/>
                    <a:pt x="274" y="66"/>
                    <a:pt x="272" y="63"/>
                  </a:cubicBezTo>
                  <a:cubicBezTo>
                    <a:pt x="271" y="61"/>
                    <a:pt x="271" y="59"/>
                    <a:pt x="271" y="56"/>
                  </a:cubicBezTo>
                  <a:cubicBezTo>
                    <a:pt x="271" y="56"/>
                    <a:pt x="271" y="56"/>
                    <a:pt x="271" y="56"/>
                  </a:cubicBezTo>
                  <a:cubicBezTo>
                    <a:pt x="271" y="56"/>
                    <a:pt x="271" y="56"/>
                    <a:pt x="271" y="56"/>
                  </a:cubicBezTo>
                  <a:cubicBezTo>
                    <a:pt x="271" y="56"/>
                    <a:pt x="271" y="56"/>
                    <a:pt x="271" y="56"/>
                  </a:cubicBezTo>
                  <a:cubicBezTo>
                    <a:pt x="271" y="55"/>
                    <a:pt x="271" y="55"/>
                    <a:pt x="271" y="55"/>
                  </a:cubicBezTo>
                  <a:cubicBezTo>
                    <a:pt x="271" y="54"/>
                    <a:pt x="271" y="54"/>
                    <a:pt x="271" y="53"/>
                  </a:cubicBezTo>
                  <a:cubicBezTo>
                    <a:pt x="271" y="53"/>
                    <a:pt x="271" y="53"/>
                    <a:pt x="271" y="53"/>
                  </a:cubicBezTo>
                  <a:cubicBezTo>
                    <a:pt x="271" y="49"/>
                    <a:pt x="271" y="49"/>
                    <a:pt x="271" y="49"/>
                  </a:cubicBezTo>
                  <a:cubicBezTo>
                    <a:pt x="270" y="51"/>
                    <a:pt x="270" y="51"/>
                    <a:pt x="270" y="51"/>
                  </a:cubicBezTo>
                  <a:cubicBezTo>
                    <a:pt x="269" y="50"/>
                    <a:pt x="268" y="50"/>
                    <a:pt x="267" y="50"/>
                  </a:cubicBezTo>
                  <a:cubicBezTo>
                    <a:pt x="267" y="50"/>
                    <a:pt x="266" y="50"/>
                    <a:pt x="265" y="50"/>
                  </a:cubicBezTo>
                  <a:cubicBezTo>
                    <a:pt x="264" y="50"/>
                    <a:pt x="264" y="50"/>
                    <a:pt x="264" y="50"/>
                  </a:cubicBezTo>
                  <a:cubicBezTo>
                    <a:pt x="263" y="51"/>
                    <a:pt x="263" y="51"/>
                    <a:pt x="262" y="51"/>
                  </a:cubicBezTo>
                  <a:cubicBezTo>
                    <a:pt x="262" y="51"/>
                    <a:pt x="262" y="51"/>
                    <a:pt x="262" y="51"/>
                  </a:cubicBezTo>
                  <a:cubicBezTo>
                    <a:pt x="262" y="51"/>
                    <a:pt x="262" y="50"/>
                    <a:pt x="262" y="50"/>
                  </a:cubicBezTo>
                  <a:cubicBezTo>
                    <a:pt x="262" y="47"/>
                    <a:pt x="260" y="46"/>
                    <a:pt x="259" y="44"/>
                  </a:cubicBezTo>
                  <a:cubicBezTo>
                    <a:pt x="258" y="44"/>
                    <a:pt x="258" y="43"/>
                    <a:pt x="257" y="43"/>
                  </a:cubicBezTo>
                  <a:cubicBezTo>
                    <a:pt x="256" y="41"/>
                    <a:pt x="255" y="40"/>
                    <a:pt x="253" y="39"/>
                  </a:cubicBezTo>
                  <a:cubicBezTo>
                    <a:pt x="252" y="39"/>
                    <a:pt x="252" y="38"/>
                    <a:pt x="251" y="37"/>
                  </a:cubicBezTo>
                  <a:cubicBezTo>
                    <a:pt x="250" y="37"/>
                    <a:pt x="250" y="33"/>
                    <a:pt x="251" y="32"/>
                  </a:cubicBezTo>
                  <a:cubicBezTo>
                    <a:pt x="251" y="32"/>
                    <a:pt x="251" y="31"/>
                    <a:pt x="251" y="31"/>
                  </a:cubicBezTo>
                  <a:cubicBezTo>
                    <a:pt x="252" y="29"/>
                    <a:pt x="253" y="26"/>
                    <a:pt x="252" y="24"/>
                  </a:cubicBezTo>
                  <a:cubicBezTo>
                    <a:pt x="251" y="21"/>
                    <a:pt x="247" y="20"/>
                    <a:pt x="247" y="20"/>
                  </a:cubicBezTo>
                  <a:cubicBezTo>
                    <a:pt x="246" y="20"/>
                    <a:pt x="246" y="20"/>
                    <a:pt x="246" y="20"/>
                  </a:cubicBezTo>
                  <a:cubicBezTo>
                    <a:pt x="246" y="20"/>
                    <a:pt x="246" y="20"/>
                    <a:pt x="246" y="20"/>
                  </a:cubicBezTo>
                  <a:cubicBezTo>
                    <a:pt x="246" y="20"/>
                    <a:pt x="246" y="20"/>
                    <a:pt x="245" y="20"/>
                  </a:cubicBezTo>
                  <a:cubicBezTo>
                    <a:pt x="244" y="20"/>
                    <a:pt x="243" y="20"/>
                    <a:pt x="243" y="20"/>
                  </a:cubicBezTo>
                  <a:cubicBezTo>
                    <a:pt x="242" y="17"/>
                    <a:pt x="240" y="15"/>
                    <a:pt x="238" y="14"/>
                  </a:cubicBezTo>
                  <a:cubicBezTo>
                    <a:pt x="237" y="14"/>
                    <a:pt x="237" y="14"/>
                    <a:pt x="237" y="14"/>
                  </a:cubicBezTo>
                  <a:cubicBezTo>
                    <a:pt x="236" y="13"/>
                    <a:pt x="234" y="12"/>
                    <a:pt x="234" y="12"/>
                  </a:cubicBezTo>
                  <a:cubicBezTo>
                    <a:pt x="234" y="12"/>
                    <a:pt x="234" y="12"/>
                    <a:pt x="234" y="11"/>
                  </a:cubicBezTo>
                  <a:cubicBezTo>
                    <a:pt x="236" y="8"/>
                    <a:pt x="236" y="4"/>
                    <a:pt x="234" y="2"/>
                  </a:cubicBezTo>
                  <a:cubicBezTo>
                    <a:pt x="233" y="0"/>
                    <a:pt x="232" y="0"/>
                    <a:pt x="231"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5" name="Freeform 15"/>
            <p:cNvSpPr>
              <a:spLocks/>
            </p:cNvSpPr>
            <p:nvPr/>
          </p:nvSpPr>
          <p:spPr bwMode="auto">
            <a:xfrm>
              <a:off x="8004175" y="2854325"/>
              <a:ext cx="1198562" cy="1728788"/>
            </a:xfrm>
            <a:custGeom>
              <a:avLst/>
              <a:gdLst>
                <a:gd name="T0" fmla="*/ 147 w 319"/>
                <a:gd name="T1" fmla="*/ 440 h 460"/>
                <a:gd name="T2" fmla="*/ 114 w 319"/>
                <a:gd name="T3" fmla="*/ 415 h 460"/>
                <a:gd name="T4" fmla="*/ 88 w 319"/>
                <a:gd name="T5" fmla="*/ 421 h 460"/>
                <a:gd name="T6" fmla="*/ 86 w 319"/>
                <a:gd name="T7" fmla="*/ 392 h 460"/>
                <a:gd name="T8" fmla="*/ 78 w 319"/>
                <a:gd name="T9" fmla="*/ 374 h 460"/>
                <a:gd name="T10" fmla="*/ 68 w 319"/>
                <a:gd name="T11" fmla="*/ 339 h 460"/>
                <a:gd name="T12" fmla="*/ 39 w 319"/>
                <a:gd name="T13" fmla="*/ 336 h 460"/>
                <a:gd name="T14" fmla="*/ 13 w 319"/>
                <a:gd name="T15" fmla="*/ 344 h 460"/>
                <a:gd name="T16" fmla="*/ 7 w 319"/>
                <a:gd name="T17" fmla="*/ 318 h 460"/>
                <a:gd name="T18" fmla="*/ 20 w 319"/>
                <a:gd name="T19" fmla="*/ 311 h 460"/>
                <a:gd name="T20" fmla="*/ 21 w 319"/>
                <a:gd name="T21" fmla="*/ 293 h 460"/>
                <a:gd name="T22" fmla="*/ 36 w 319"/>
                <a:gd name="T23" fmla="*/ 288 h 460"/>
                <a:gd name="T24" fmla="*/ 44 w 319"/>
                <a:gd name="T25" fmla="*/ 279 h 460"/>
                <a:gd name="T26" fmla="*/ 28 w 319"/>
                <a:gd name="T27" fmla="*/ 256 h 460"/>
                <a:gd name="T28" fmla="*/ 27 w 319"/>
                <a:gd name="T29" fmla="*/ 235 h 460"/>
                <a:gd name="T30" fmla="*/ 44 w 319"/>
                <a:gd name="T31" fmla="*/ 227 h 460"/>
                <a:gd name="T32" fmla="*/ 49 w 319"/>
                <a:gd name="T33" fmla="*/ 193 h 460"/>
                <a:gd name="T34" fmla="*/ 59 w 319"/>
                <a:gd name="T35" fmla="*/ 165 h 460"/>
                <a:gd name="T36" fmla="*/ 78 w 319"/>
                <a:gd name="T37" fmla="*/ 160 h 460"/>
                <a:gd name="T38" fmla="*/ 90 w 319"/>
                <a:gd name="T39" fmla="*/ 144 h 460"/>
                <a:gd name="T40" fmla="*/ 97 w 319"/>
                <a:gd name="T41" fmla="*/ 120 h 460"/>
                <a:gd name="T42" fmla="*/ 122 w 319"/>
                <a:gd name="T43" fmla="*/ 110 h 460"/>
                <a:gd name="T44" fmla="*/ 129 w 319"/>
                <a:gd name="T45" fmla="*/ 91 h 460"/>
                <a:gd name="T46" fmla="*/ 108 w 319"/>
                <a:gd name="T47" fmla="*/ 84 h 460"/>
                <a:gd name="T48" fmla="*/ 118 w 319"/>
                <a:gd name="T49" fmla="*/ 58 h 460"/>
                <a:gd name="T50" fmla="*/ 142 w 319"/>
                <a:gd name="T51" fmla="*/ 55 h 460"/>
                <a:gd name="T52" fmla="*/ 145 w 319"/>
                <a:gd name="T53" fmla="*/ 37 h 460"/>
                <a:gd name="T54" fmla="*/ 175 w 319"/>
                <a:gd name="T55" fmla="*/ 34 h 460"/>
                <a:gd name="T56" fmla="*/ 199 w 319"/>
                <a:gd name="T57" fmla="*/ 25 h 460"/>
                <a:gd name="T58" fmla="*/ 215 w 319"/>
                <a:gd name="T59" fmla="*/ 3 h 460"/>
                <a:gd name="T60" fmla="*/ 233 w 319"/>
                <a:gd name="T61" fmla="*/ 4 h 460"/>
                <a:gd name="T62" fmla="*/ 241 w 319"/>
                <a:gd name="T63" fmla="*/ 17 h 460"/>
                <a:gd name="T64" fmla="*/ 239 w 319"/>
                <a:gd name="T65" fmla="*/ 27 h 460"/>
                <a:gd name="T66" fmla="*/ 238 w 319"/>
                <a:gd name="T67" fmla="*/ 53 h 460"/>
                <a:gd name="T68" fmla="*/ 255 w 319"/>
                <a:gd name="T69" fmla="*/ 72 h 460"/>
                <a:gd name="T70" fmla="*/ 257 w 319"/>
                <a:gd name="T71" fmla="*/ 56 h 460"/>
                <a:gd name="T72" fmla="*/ 280 w 319"/>
                <a:gd name="T73" fmla="*/ 53 h 460"/>
                <a:gd name="T74" fmla="*/ 284 w 319"/>
                <a:gd name="T75" fmla="*/ 71 h 460"/>
                <a:gd name="T76" fmla="*/ 317 w 319"/>
                <a:gd name="T77" fmla="*/ 100 h 460"/>
                <a:gd name="T78" fmla="*/ 306 w 319"/>
                <a:gd name="T79" fmla="*/ 105 h 460"/>
                <a:gd name="T80" fmla="*/ 310 w 319"/>
                <a:gd name="T81" fmla="*/ 117 h 460"/>
                <a:gd name="T82" fmla="*/ 312 w 319"/>
                <a:gd name="T83" fmla="*/ 135 h 460"/>
                <a:gd name="T84" fmla="*/ 294 w 319"/>
                <a:gd name="T85" fmla="*/ 131 h 460"/>
                <a:gd name="T86" fmla="*/ 285 w 319"/>
                <a:gd name="T87" fmla="*/ 146 h 460"/>
                <a:gd name="T88" fmla="*/ 297 w 319"/>
                <a:gd name="T89" fmla="*/ 159 h 460"/>
                <a:gd name="T90" fmla="*/ 284 w 319"/>
                <a:gd name="T91" fmla="*/ 180 h 460"/>
                <a:gd name="T92" fmla="*/ 276 w 319"/>
                <a:gd name="T93" fmla="*/ 199 h 460"/>
                <a:gd name="T94" fmla="*/ 288 w 319"/>
                <a:gd name="T95" fmla="*/ 198 h 460"/>
                <a:gd name="T96" fmla="*/ 300 w 319"/>
                <a:gd name="T97" fmla="*/ 211 h 460"/>
                <a:gd name="T98" fmla="*/ 301 w 319"/>
                <a:gd name="T99" fmla="*/ 228 h 460"/>
                <a:gd name="T100" fmla="*/ 266 w 319"/>
                <a:gd name="T101" fmla="*/ 254 h 460"/>
                <a:gd name="T102" fmla="*/ 254 w 319"/>
                <a:gd name="T103" fmla="*/ 280 h 460"/>
                <a:gd name="T104" fmla="*/ 238 w 319"/>
                <a:gd name="T105" fmla="*/ 292 h 460"/>
                <a:gd name="T106" fmla="*/ 229 w 319"/>
                <a:gd name="T107" fmla="*/ 312 h 460"/>
                <a:gd name="T108" fmla="*/ 180 w 319"/>
                <a:gd name="T109" fmla="*/ 318 h 460"/>
                <a:gd name="T110" fmla="*/ 161 w 319"/>
                <a:gd name="T111" fmla="*/ 321 h 460"/>
                <a:gd name="T112" fmla="*/ 178 w 319"/>
                <a:gd name="T113" fmla="*/ 385 h 460"/>
                <a:gd name="T114" fmla="*/ 172 w 319"/>
                <a:gd name="T115" fmla="*/ 416 h 460"/>
                <a:gd name="T116" fmla="*/ 176 w 319"/>
                <a:gd name="T117" fmla="*/ 426 h 460"/>
                <a:gd name="T118" fmla="*/ 164 w 319"/>
                <a:gd name="T119" fmla="*/ 442 h 460"/>
                <a:gd name="T120" fmla="*/ 140 w 319"/>
                <a:gd name="T121" fmla="*/ 460 h 46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19" h="460">
                  <a:moveTo>
                    <a:pt x="140" y="460"/>
                  </a:moveTo>
                  <a:cubicBezTo>
                    <a:pt x="139" y="460"/>
                    <a:pt x="139" y="459"/>
                    <a:pt x="138" y="459"/>
                  </a:cubicBezTo>
                  <a:cubicBezTo>
                    <a:pt x="138" y="458"/>
                    <a:pt x="137" y="457"/>
                    <a:pt x="138" y="454"/>
                  </a:cubicBezTo>
                  <a:cubicBezTo>
                    <a:pt x="138" y="451"/>
                    <a:pt x="138" y="451"/>
                    <a:pt x="138" y="451"/>
                  </a:cubicBezTo>
                  <a:cubicBezTo>
                    <a:pt x="138" y="445"/>
                    <a:pt x="138" y="444"/>
                    <a:pt x="141" y="444"/>
                  </a:cubicBezTo>
                  <a:cubicBezTo>
                    <a:pt x="142" y="444"/>
                    <a:pt x="142" y="444"/>
                    <a:pt x="143" y="444"/>
                  </a:cubicBezTo>
                  <a:cubicBezTo>
                    <a:pt x="145" y="443"/>
                    <a:pt x="147" y="441"/>
                    <a:pt x="147" y="440"/>
                  </a:cubicBezTo>
                  <a:cubicBezTo>
                    <a:pt x="147" y="439"/>
                    <a:pt x="146" y="439"/>
                    <a:pt x="145" y="439"/>
                  </a:cubicBezTo>
                  <a:cubicBezTo>
                    <a:pt x="140" y="439"/>
                    <a:pt x="138" y="438"/>
                    <a:pt x="136" y="435"/>
                  </a:cubicBezTo>
                  <a:cubicBezTo>
                    <a:pt x="135" y="436"/>
                    <a:pt x="132" y="437"/>
                    <a:pt x="128" y="437"/>
                  </a:cubicBezTo>
                  <a:cubicBezTo>
                    <a:pt x="125" y="437"/>
                    <a:pt x="121" y="435"/>
                    <a:pt x="119" y="429"/>
                  </a:cubicBezTo>
                  <a:cubicBezTo>
                    <a:pt x="119" y="427"/>
                    <a:pt x="119" y="425"/>
                    <a:pt x="119" y="423"/>
                  </a:cubicBezTo>
                  <a:cubicBezTo>
                    <a:pt x="118" y="416"/>
                    <a:pt x="117" y="415"/>
                    <a:pt x="115" y="415"/>
                  </a:cubicBezTo>
                  <a:cubicBezTo>
                    <a:pt x="114" y="415"/>
                    <a:pt x="114" y="415"/>
                    <a:pt x="114" y="415"/>
                  </a:cubicBezTo>
                  <a:cubicBezTo>
                    <a:pt x="112" y="415"/>
                    <a:pt x="110" y="416"/>
                    <a:pt x="109" y="417"/>
                  </a:cubicBezTo>
                  <a:cubicBezTo>
                    <a:pt x="108" y="419"/>
                    <a:pt x="108" y="422"/>
                    <a:pt x="109" y="425"/>
                  </a:cubicBezTo>
                  <a:cubicBezTo>
                    <a:pt x="110" y="428"/>
                    <a:pt x="109" y="432"/>
                    <a:pt x="107" y="434"/>
                  </a:cubicBezTo>
                  <a:cubicBezTo>
                    <a:pt x="106" y="435"/>
                    <a:pt x="105" y="436"/>
                    <a:pt x="104" y="436"/>
                  </a:cubicBezTo>
                  <a:cubicBezTo>
                    <a:pt x="103" y="436"/>
                    <a:pt x="102" y="436"/>
                    <a:pt x="101" y="435"/>
                  </a:cubicBezTo>
                  <a:cubicBezTo>
                    <a:pt x="99" y="434"/>
                    <a:pt x="96" y="431"/>
                    <a:pt x="94" y="427"/>
                  </a:cubicBezTo>
                  <a:cubicBezTo>
                    <a:pt x="92" y="425"/>
                    <a:pt x="90" y="421"/>
                    <a:pt x="88" y="421"/>
                  </a:cubicBezTo>
                  <a:cubicBezTo>
                    <a:pt x="84" y="423"/>
                    <a:pt x="84" y="423"/>
                    <a:pt x="84" y="423"/>
                  </a:cubicBezTo>
                  <a:cubicBezTo>
                    <a:pt x="83" y="422"/>
                    <a:pt x="83" y="422"/>
                    <a:pt x="83" y="422"/>
                  </a:cubicBezTo>
                  <a:cubicBezTo>
                    <a:pt x="83" y="421"/>
                    <a:pt x="82" y="420"/>
                    <a:pt x="82" y="418"/>
                  </a:cubicBezTo>
                  <a:cubicBezTo>
                    <a:pt x="81" y="416"/>
                    <a:pt x="80" y="412"/>
                    <a:pt x="78" y="410"/>
                  </a:cubicBezTo>
                  <a:cubicBezTo>
                    <a:pt x="75" y="408"/>
                    <a:pt x="74" y="405"/>
                    <a:pt x="75" y="402"/>
                  </a:cubicBezTo>
                  <a:cubicBezTo>
                    <a:pt x="75" y="398"/>
                    <a:pt x="77" y="397"/>
                    <a:pt x="82" y="396"/>
                  </a:cubicBezTo>
                  <a:cubicBezTo>
                    <a:pt x="84" y="395"/>
                    <a:pt x="85" y="394"/>
                    <a:pt x="86" y="392"/>
                  </a:cubicBezTo>
                  <a:cubicBezTo>
                    <a:pt x="86" y="391"/>
                    <a:pt x="87" y="390"/>
                    <a:pt x="88" y="388"/>
                  </a:cubicBezTo>
                  <a:cubicBezTo>
                    <a:pt x="89" y="387"/>
                    <a:pt x="90" y="386"/>
                    <a:pt x="90" y="386"/>
                  </a:cubicBezTo>
                  <a:cubicBezTo>
                    <a:pt x="90" y="386"/>
                    <a:pt x="89" y="385"/>
                    <a:pt x="89" y="385"/>
                  </a:cubicBezTo>
                  <a:cubicBezTo>
                    <a:pt x="87" y="385"/>
                    <a:pt x="86" y="384"/>
                    <a:pt x="85" y="384"/>
                  </a:cubicBezTo>
                  <a:cubicBezTo>
                    <a:pt x="84" y="383"/>
                    <a:pt x="83" y="382"/>
                    <a:pt x="82" y="382"/>
                  </a:cubicBezTo>
                  <a:cubicBezTo>
                    <a:pt x="79" y="382"/>
                    <a:pt x="79" y="378"/>
                    <a:pt x="78" y="375"/>
                  </a:cubicBezTo>
                  <a:cubicBezTo>
                    <a:pt x="78" y="375"/>
                    <a:pt x="78" y="374"/>
                    <a:pt x="78" y="374"/>
                  </a:cubicBezTo>
                  <a:cubicBezTo>
                    <a:pt x="78" y="373"/>
                    <a:pt x="78" y="371"/>
                    <a:pt x="78" y="370"/>
                  </a:cubicBezTo>
                  <a:cubicBezTo>
                    <a:pt x="78" y="368"/>
                    <a:pt x="78" y="366"/>
                    <a:pt x="77" y="365"/>
                  </a:cubicBezTo>
                  <a:cubicBezTo>
                    <a:pt x="77" y="365"/>
                    <a:pt x="76" y="364"/>
                    <a:pt x="76" y="364"/>
                  </a:cubicBezTo>
                  <a:cubicBezTo>
                    <a:pt x="75" y="364"/>
                    <a:pt x="74" y="363"/>
                    <a:pt x="74" y="361"/>
                  </a:cubicBezTo>
                  <a:cubicBezTo>
                    <a:pt x="72" y="358"/>
                    <a:pt x="73" y="352"/>
                    <a:pt x="74" y="348"/>
                  </a:cubicBezTo>
                  <a:cubicBezTo>
                    <a:pt x="74" y="345"/>
                    <a:pt x="72" y="344"/>
                    <a:pt x="70" y="342"/>
                  </a:cubicBezTo>
                  <a:cubicBezTo>
                    <a:pt x="70" y="341"/>
                    <a:pt x="69" y="340"/>
                    <a:pt x="68" y="339"/>
                  </a:cubicBezTo>
                  <a:cubicBezTo>
                    <a:pt x="66" y="337"/>
                    <a:pt x="65" y="335"/>
                    <a:pt x="63" y="334"/>
                  </a:cubicBezTo>
                  <a:cubicBezTo>
                    <a:pt x="63" y="333"/>
                    <a:pt x="62" y="333"/>
                    <a:pt x="61" y="332"/>
                  </a:cubicBezTo>
                  <a:cubicBezTo>
                    <a:pt x="60" y="331"/>
                    <a:pt x="59" y="330"/>
                    <a:pt x="57" y="330"/>
                  </a:cubicBezTo>
                  <a:cubicBezTo>
                    <a:pt x="56" y="330"/>
                    <a:pt x="54" y="331"/>
                    <a:pt x="53" y="331"/>
                  </a:cubicBezTo>
                  <a:cubicBezTo>
                    <a:pt x="53" y="331"/>
                    <a:pt x="53" y="331"/>
                    <a:pt x="53" y="331"/>
                  </a:cubicBezTo>
                  <a:cubicBezTo>
                    <a:pt x="51" y="331"/>
                    <a:pt x="47" y="333"/>
                    <a:pt x="43" y="334"/>
                  </a:cubicBezTo>
                  <a:cubicBezTo>
                    <a:pt x="39" y="336"/>
                    <a:pt x="39" y="336"/>
                    <a:pt x="39" y="336"/>
                  </a:cubicBezTo>
                  <a:cubicBezTo>
                    <a:pt x="36" y="337"/>
                    <a:pt x="34" y="338"/>
                    <a:pt x="32" y="339"/>
                  </a:cubicBezTo>
                  <a:cubicBezTo>
                    <a:pt x="31" y="340"/>
                    <a:pt x="29" y="341"/>
                    <a:pt x="28" y="341"/>
                  </a:cubicBezTo>
                  <a:cubicBezTo>
                    <a:pt x="27" y="342"/>
                    <a:pt x="25" y="342"/>
                    <a:pt x="24" y="343"/>
                  </a:cubicBezTo>
                  <a:cubicBezTo>
                    <a:pt x="24" y="344"/>
                    <a:pt x="24" y="344"/>
                    <a:pt x="24" y="344"/>
                  </a:cubicBezTo>
                  <a:cubicBezTo>
                    <a:pt x="23" y="344"/>
                    <a:pt x="23" y="344"/>
                    <a:pt x="23" y="344"/>
                  </a:cubicBezTo>
                  <a:cubicBezTo>
                    <a:pt x="23" y="344"/>
                    <a:pt x="20" y="344"/>
                    <a:pt x="17" y="344"/>
                  </a:cubicBezTo>
                  <a:cubicBezTo>
                    <a:pt x="16" y="344"/>
                    <a:pt x="14" y="344"/>
                    <a:pt x="13" y="344"/>
                  </a:cubicBezTo>
                  <a:cubicBezTo>
                    <a:pt x="10" y="342"/>
                    <a:pt x="9" y="338"/>
                    <a:pt x="8" y="334"/>
                  </a:cubicBezTo>
                  <a:cubicBezTo>
                    <a:pt x="8" y="331"/>
                    <a:pt x="6" y="331"/>
                    <a:pt x="4" y="330"/>
                  </a:cubicBezTo>
                  <a:cubicBezTo>
                    <a:pt x="3" y="330"/>
                    <a:pt x="3" y="329"/>
                    <a:pt x="2" y="329"/>
                  </a:cubicBezTo>
                  <a:cubicBezTo>
                    <a:pt x="1" y="328"/>
                    <a:pt x="0" y="327"/>
                    <a:pt x="0" y="326"/>
                  </a:cubicBezTo>
                  <a:cubicBezTo>
                    <a:pt x="0" y="324"/>
                    <a:pt x="2" y="321"/>
                    <a:pt x="3" y="320"/>
                  </a:cubicBezTo>
                  <a:cubicBezTo>
                    <a:pt x="5" y="318"/>
                    <a:pt x="6" y="318"/>
                    <a:pt x="7" y="318"/>
                  </a:cubicBezTo>
                  <a:cubicBezTo>
                    <a:pt x="7" y="318"/>
                    <a:pt x="7" y="318"/>
                    <a:pt x="7" y="318"/>
                  </a:cubicBezTo>
                  <a:cubicBezTo>
                    <a:pt x="7" y="317"/>
                    <a:pt x="7" y="317"/>
                    <a:pt x="8" y="316"/>
                  </a:cubicBezTo>
                  <a:cubicBezTo>
                    <a:pt x="8" y="314"/>
                    <a:pt x="9" y="313"/>
                    <a:pt x="9" y="311"/>
                  </a:cubicBezTo>
                  <a:cubicBezTo>
                    <a:pt x="10" y="311"/>
                    <a:pt x="10" y="310"/>
                    <a:pt x="11" y="310"/>
                  </a:cubicBezTo>
                  <a:cubicBezTo>
                    <a:pt x="12" y="310"/>
                    <a:pt x="14" y="311"/>
                    <a:pt x="15" y="312"/>
                  </a:cubicBezTo>
                  <a:cubicBezTo>
                    <a:pt x="16" y="312"/>
                    <a:pt x="17" y="312"/>
                    <a:pt x="18" y="313"/>
                  </a:cubicBezTo>
                  <a:cubicBezTo>
                    <a:pt x="18" y="313"/>
                    <a:pt x="19" y="313"/>
                    <a:pt x="20" y="313"/>
                  </a:cubicBezTo>
                  <a:cubicBezTo>
                    <a:pt x="20" y="313"/>
                    <a:pt x="20" y="312"/>
                    <a:pt x="20" y="311"/>
                  </a:cubicBezTo>
                  <a:cubicBezTo>
                    <a:pt x="21" y="309"/>
                    <a:pt x="20" y="307"/>
                    <a:pt x="19" y="307"/>
                  </a:cubicBezTo>
                  <a:cubicBezTo>
                    <a:pt x="18" y="307"/>
                    <a:pt x="18" y="307"/>
                    <a:pt x="18" y="307"/>
                  </a:cubicBezTo>
                  <a:cubicBezTo>
                    <a:pt x="17" y="306"/>
                    <a:pt x="15" y="306"/>
                    <a:pt x="13" y="304"/>
                  </a:cubicBezTo>
                  <a:cubicBezTo>
                    <a:pt x="12" y="303"/>
                    <a:pt x="12" y="302"/>
                    <a:pt x="12" y="302"/>
                  </a:cubicBezTo>
                  <a:cubicBezTo>
                    <a:pt x="12" y="300"/>
                    <a:pt x="14" y="299"/>
                    <a:pt x="16" y="297"/>
                  </a:cubicBezTo>
                  <a:cubicBezTo>
                    <a:pt x="17" y="297"/>
                    <a:pt x="17" y="296"/>
                    <a:pt x="18" y="296"/>
                  </a:cubicBezTo>
                  <a:cubicBezTo>
                    <a:pt x="19" y="295"/>
                    <a:pt x="20" y="294"/>
                    <a:pt x="21" y="293"/>
                  </a:cubicBezTo>
                  <a:cubicBezTo>
                    <a:pt x="22" y="292"/>
                    <a:pt x="23" y="291"/>
                    <a:pt x="25" y="290"/>
                  </a:cubicBezTo>
                  <a:cubicBezTo>
                    <a:pt x="25" y="289"/>
                    <a:pt x="26" y="288"/>
                    <a:pt x="27" y="288"/>
                  </a:cubicBezTo>
                  <a:cubicBezTo>
                    <a:pt x="28" y="288"/>
                    <a:pt x="29" y="289"/>
                    <a:pt x="31" y="290"/>
                  </a:cubicBezTo>
                  <a:cubicBezTo>
                    <a:pt x="31" y="291"/>
                    <a:pt x="32" y="291"/>
                    <a:pt x="33" y="292"/>
                  </a:cubicBezTo>
                  <a:cubicBezTo>
                    <a:pt x="34" y="292"/>
                    <a:pt x="34" y="292"/>
                    <a:pt x="34" y="292"/>
                  </a:cubicBezTo>
                  <a:cubicBezTo>
                    <a:pt x="35" y="292"/>
                    <a:pt x="35" y="292"/>
                    <a:pt x="36" y="292"/>
                  </a:cubicBezTo>
                  <a:cubicBezTo>
                    <a:pt x="36" y="291"/>
                    <a:pt x="37" y="289"/>
                    <a:pt x="36" y="288"/>
                  </a:cubicBezTo>
                  <a:cubicBezTo>
                    <a:pt x="36" y="287"/>
                    <a:pt x="36" y="287"/>
                    <a:pt x="35" y="287"/>
                  </a:cubicBezTo>
                  <a:cubicBezTo>
                    <a:pt x="34" y="287"/>
                    <a:pt x="33" y="286"/>
                    <a:pt x="32" y="285"/>
                  </a:cubicBezTo>
                  <a:cubicBezTo>
                    <a:pt x="32" y="284"/>
                    <a:pt x="32" y="284"/>
                    <a:pt x="33" y="283"/>
                  </a:cubicBezTo>
                  <a:cubicBezTo>
                    <a:pt x="34" y="282"/>
                    <a:pt x="35" y="281"/>
                    <a:pt x="37" y="281"/>
                  </a:cubicBezTo>
                  <a:cubicBezTo>
                    <a:pt x="38" y="281"/>
                    <a:pt x="40" y="281"/>
                    <a:pt x="41" y="282"/>
                  </a:cubicBezTo>
                  <a:cubicBezTo>
                    <a:pt x="42" y="283"/>
                    <a:pt x="42" y="283"/>
                    <a:pt x="42" y="283"/>
                  </a:cubicBezTo>
                  <a:cubicBezTo>
                    <a:pt x="43" y="283"/>
                    <a:pt x="44" y="282"/>
                    <a:pt x="44" y="279"/>
                  </a:cubicBezTo>
                  <a:cubicBezTo>
                    <a:pt x="45" y="276"/>
                    <a:pt x="44" y="273"/>
                    <a:pt x="42" y="272"/>
                  </a:cubicBezTo>
                  <a:cubicBezTo>
                    <a:pt x="42" y="271"/>
                    <a:pt x="41" y="270"/>
                    <a:pt x="41" y="270"/>
                  </a:cubicBezTo>
                  <a:cubicBezTo>
                    <a:pt x="40" y="269"/>
                    <a:pt x="39" y="269"/>
                    <a:pt x="39" y="267"/>
                  </a:cubicBezTo>
                  <a:cubicBezTo>
                    <a:pt x="38" y="266"/>
                    <a:pt x="38" y="265"/>
                    <a:pt x="38" y="264"/>
                  </a:cubicBezTo>
                  <a:cubicBezTo>
                    <a:pt x="38" y="263"/>
                    <a:pt x="37" y="262"/>
                    <a:pt x="36" y="261"/>
                  </a:cubicBezTo>
                  <a:cubicBezTo>
                    <a:pt x="36" y="260"/>
                    <a:pt x="36" y="260"/>
                    <a:pt x="36" y="260"/>
                  </a:cubicBezTo>
                  <a:cubicBezTo>
                    <a:pt x="34" y="258"/>
                    <a:pt x="32" y="256"/>
                    <a:pt x="28" y="256"/>
                  </a:cubicBezTo>
                  <a:cubicBezTo>
                    <a:pt x="26" y="256"/>
                    <a:pt x="24" y="255"/>
                    <a:pt x="24" y="254"/>
                  </a:cubicBezTo>
                  <a:cubicBezTo>
                    <a:pt x="24" y="253"/>
                    <a:pt x="25" y="252"/>
                    <a:pt x="26" y="251"/>
                  </a:cubicBezTo>
                  <a:cubicBezTo>
                    <a:pt x="27" y="250"/>
                    <a:pt x="27" y="250"/>
                    <a:pt x="27" y="250"/>
                  </a:cubicBezTo>
                  <a:cubicBezTo>
                    <a:pt x="29" y="248"/>
                    <a:pt x="29" y="247"/>
                    <a:pt x="29" y="246"/>
                  </a:cubicBezTo>
                  <a:cubicBezTo>
                    <a:pt x="29" y="245"/>
                    <a:pt x="29" y="244"/>
                    <a:pt x="29" y="244"/>
                  </a:cubicBezTo>
                  <a:cubicBezTo>
                    <a:pt x="29" y="242"/>
                    <a:pt x="29" y="241"/>
                    <a:pt x="28" y="239"/>
                  </a:cubicBezTo>
                  <a:cubicBezTo>
                    <a:pt x="28" y="238"/>
                    <a:pt x="27" y="237"/>
                    <a:pt x="27" y="235"/>
                  </a:cubicBezTo>
                  <a:cubicBezTo>
                    <a:pt x="27" y="232"/>
                    <a:pt x="28" y="230"/>
                    <a:pt x="30" y="229"/>
                  </a:cubicBezTo>
                  <a:cubicBezTo>
                    <a:pt x="31" y="228"/>
                    <a:pt x="31" y="228"/>
                    <a:pt x="31" y="227"/>
                  </a:cubicBezTo>
                  <a:cubicBezTo>
                    <a:pt x="33" y="225"/>
                    <a:pt x="34" y="223"/>
                    <a:pt x="37" y="223"/>
                  </a:cubicBezTo>
                  <a:cubicBezTo>
                    <a:pt x="37" y="223"/>
                    <a:pt x="38" y="223"/>
                    <a:pt x="38" y="223"/>
                  </a:cubicBezTo>
                  <a:cubicBezTo>
                    <a:pt x="40" y="223"/>
                    <a:pt x="41" y="225"/>
                    <a:pt x="41" y="226"/>
                  </a:cubicBezTo>
                  <a:cubicBezTo>
                    <a:pt x="42" y="226"/>
                    <a:pt x="43" y="227"/>
                    <a:pt x="44" y="227"/>
                  </a:cubicBezTo>
                  <a:cubicBezTo>
                    <a:pt x="44" y="227"/>
                    <a:pt x="44" y="227"/>
                    <a:pt x="44" y="227"/>
                  </a:cubicBezTo>
                  <a:cubicBezTo>
                    <a:pt x="45" y="227"/>
                    <a:pt x="47" y="224"/>
                    <a:pt x="48" y="222"/>
                  </a:cubicBezTo>
                  <a:cubicBezTo>
                    <a:pt x="49" y="221"/>
                    <a:pt x="49" y="220"/>
                    <a:pt x="50" y="219"/>
                  </a:cubicBezTo>
                  <a:cubicBezTo>
                    <a:pt x="51" y="216"/>
                    <a:pt x="49" y="210"/>
                    <a:pt x="47" y="206"/>
                  </a:cubicBezTo>
                  <a:cubicBezTo>
                    <a:pt x="46" y="204"/>
                    <a:pt x="46" y="201"/>
                    <a:pt x="46" y="198"/>
                  </a:cubicBezTo>
                  <a:cubicBezTo>
                    <a:pt x="46" y="198"/>
                    <a:pt x="46" y="198"/>
                    <a:pt x="46" y="198"/>
                  </a:cubicBezTo>
                  <a:cubicBezTo>
                    <a:pt x="46" y="197"/>
                    <a:pt x="46" y="197"/>
                    <a:pt x="46" y="197"/>
                  </a:cubicBezTo>
                  <a:cubicBezTo>
                    <a:pt x="47" y="196"/>
                    <a:pt x="48" y="194"/>
                    <a:pt x="49" y="193"/>
                  </a:cubicBezTo>
                  <a:cubicBezTo>
                    <a:pt x="51" y="190"/>
                    <a:pt x="51" y="189"/>
                    <a:pt x="50" y="186"/>
                  </a:cubicBezTo>
                  <a:cubicBezTo>
                    <a:pt x="50" y="185"/>
                    <a:pt x="50" y="184"/>
                    <a:pt x="50" y="183"/>
                  </a:cubicBezTo>
                  <a:cubicBezTo>
                    <a:pt x="50" y="181"/>
                    <a:pt x="49" y="180"/>
                    <a:pt x="49" y="180"/>
                  </a:cubicBezTo>
                  <a:cubicBezTo>
                    <a:pt x="48" y="179"/>
                    <a:pt x="48" y="179"/>
                    <a:pt x="47" y="177"/>
                  </a:cubicBezTo>
                  <a:cubicBezTo>
                    <a:pt x="47" y="174"/>
                    <a:pt x="49" y="173"/>
                    <a:pt x="50" y="172"/>
                  </a:cubicBezTo>
                  <a:cubicBezTo>
                    <a:pt x="51" y="172"/>
                    <a:pt x="52" y="171"/>
                    <a:pt x="52" y="170"/>
                  </a:cubicBezTo>
                  <a:cubicBezTo>
                    <a:pt x="54" y="167"/>
                    <a:pt x="55" y="166"/>
                    <a:pt x="59" y="165"/>
                  </a:cubicBezTo>
                  <a:cubicBezTo>
                    <a:pt x="60" y="164"/>
                    <a:pt x="60" y="164"/>
                    <a:pt x="60" y="164"/>
                  </a:cubicBezTo>
                  <a:cubicBezTo>
                    <a:pt x="63" y="163"/>
                    <a:pt x="63" y="162"/>
                    <a:pt x="64" y="160"/>
                  </a:cubicBezTo>
                  <a:cubicBezTo>
                    <a:pt x="64" y="159"/>
                    <a:pt x="64" y="158"/>
                    <a:pt x="65" y="157"/>
                  </a:cubicBezTo>
                  <a:cubicBezTo>
                    <a:pt x="65" y="156"/>
                    <a:pt x="66" y="155"/>
                    <a:pt x="67" y="155"/>
                  </a:cubicBezTo>
                  <a:cubicBezTo>
                    <a:pt x="69" y="155"/>
                    <a:pt x="70" y="156"/>
                    <a:pt x="71" y="158"/>
                  </a:cubicBezTo>
                  <a:cubicBezTo>
                    <a:pt x="72" y="160"/>
                    <a:pt x="72" y="161"/>
                    <a:pt x="74" y="161"/>
                  </a:cubicBezTo>
                  <a:cubicBezTo>
                    <a:pt x="75" y="161"/>
                    <a:pt x="76" y="160"/>
                    <a:pt x="78" y="160"/>
                  </a:cubicBezTo>
                  <a:cubicBezTo>
                    <a:pt x="82" y="159"/>
                    <a:pt x="82" y="159"/>
                    <a:pt x="82" y="157"/>
                  </a:cubicBezTo>
                  <a:cubicBezTo>
                    <a:pt x="83" y="156"/>
                    <a:pt x="83" y="156"/>
                    <a:pt x="84" y="155"/>
                  </a:cubicBezTo>
                  <a:cubicBezTo>
                    <a:pt x="85" y="152"/>
                    <a:pt x="86" y="151"/>
                    <a:pt x="88" y="150"/>
                  </a:cubicBezTo>
                  <a:cubicBezTo>
                    <a:pt x="88" y="150"/>
                    <a:pt x="89" y="150"/>
                    <a:pt x="89" y="149"/>
                  </a:cubicBezTo>
                  <a:cubicBezTo>
                    <a:pt x="90" y="148"/>
                    <a:pt x="90" y="148"/>
                    <a:pt x="90" y="148"/>
                  </a:cubicBezTo>
                  <a:cubicBezTo>
                    <a:pt x="90" y="148"/>
                    <a:pt x="90" y="148"/>
                    <a:pt x="90" y="148"/>
                  </a:cubicBezTo>
                  <a:cubicBezTo>
                    <a:pt x="90" y="147"/>
                    <a:pt x="90" y="146"/>
                    <a:pt x="90" y="144"/>
                  </a:cubicBezTo>
                  <a:cubicBezTo>
                    <a:pt x="90" y="141"/>
                    <a:pt x="91" y="140"/>
                    <a:pt x="92" y="139"/>
                  </a:cubicBezTo>
                  <a:cubicBezTo>
                    <a:pt x="93" y="138"/>
                    <a:pt x="93" y="138"/>
                    <a:pt x="94" y="136"/>
                  </a:cubicBezTo>
                  <a:cubicBezTo>
                    <a:pt x="95" y="134"/>
                    <a:pt x="96" y="133"/>
                    <a:pt x="98" y="132"/>
                  </a:cubicBezTo>
                  <a:cubicBezTo>
                    <a:pt x="98" y="132"/>
                    <a:pt x="99" y="131"/>
                    <a:pt x="100" y="130"/>
                  </a:cubicBezTo>
                  <a:cubicBezTo>
                    <a:pt x="100" y="130"/>
                    <a:pt x="101" y="129"/>
                    <a:pt x="101" y="129"/>
                  </a:cubicBezTo>
                  <a:cubicBezTo>
                    <a:pt x="101" y="129"/>
                    <a:pt x="101" y="129"/>
                    <a:pt x="100" y="129"/>
                  </a:cubicBezTo>
                  <a:cubicBezTo>
                    <a:pt x="99" y="127"/>
                    <a:pt x="98" y="124"/>
                    <a:pt x="97" y="120"/>
                  </a:cubicBezTo>
                  <a:cubicBezTo>
                    <a:pt x="96" y="116"/>
                    <a:pt x="97" y="115"/>
                    <a:pt x="99" y="114"/>
                  </a:cubicBezTo>
                  <a:cubicBezTo>
                    <a:pt x="99" y="114"/>
                    <a:pt x="100" y="114"/>
                    <a:pt x="102" y="113"/>
                  </a:cubicBezTo>
                  <a:cubicBezTo>
                    <a:pt x="103" y="112"/>
                    <a:pt x="104" y="111"/>
                    <a:pt x="106" y="111"/>
                  </a:cubicBezTo>
                  <a:cubicBezTo>
                    <a:pt x="108" y="111"/>
                    <a:pt x="109" y="111"/>
                    <a:pt x="111" y="112"/>
                  </a:cubicBezTo>
                  <a:cubicBezTo>
                    <a:pt x="112" y="112"/>
                    <a:pt x="114" y="112"/>
                    <a:pt x="115" y="112"/>
                  </a:cubicBezTo>
                  <a:cubicBezTo>
                    <a:pt x="116" y="112"/>
                    <a:pt x="117" y="113"/>
                    <a:pt x="117" y="113"/>
                  </a:cubicBezTo>
                  <a:cubicBezTo>
                    <a:pt x="118" y="112"/>
                    <a:pt x="120" y="111"/>
                    <a:pt x="122" y="110"/>
                  </a:cubicBezTo>
                  <a:cubicBezTo>
                    <a:pt x="122" y="110"/>
                    <a:pt x="122" y="110"/>
                    <a:pt x="123" y="110"/>
                  </a:cubicBezTo>
                  <a:cubicBezTo>
                    <a:pt x="122" y="110"/>
                    <a:pt x="122" y="110"/>
                    <a:pt x="122" y="109"/>
                  </a:cubicBezTo>
                  <a:cubicBezTo>
                    <a:pt x="119" y="107"/>
                    <a:pt x="121" y="105"/>
                    <a:pt x="122" y="103"/>
                  </a:cubicBezTo>
                  <a:cubicBezTo>
                    <a:pt x="123" y="103"/>
                    <a:pt x="123" y="102"/>
                    <a:pt x="123" y="102"/>
                  </a:cubicBezTo>
                  <a:cubicBezTo>
                    <a:pt x="124" y="101"/>
                    <a:pt x="125" y="100"/>
                    <a:pt x="126" y="99"/>
                  </a:cubicBezTo>
                  <a:cubicBezTo>
                    <a:pt x="127" y="99"/>
                    <a:pt x="128" y="98"/>
                    <a:pt x="128" y="96"/>
                  </a:cubicBezTo>
                  <a:cubicBezTo>
                    <a:pt x="130" y="93"/>
                    <a:pt x="130" y="93"/>
                    <a:pt x="129" y="91"/>
                  </a:cubicBezTo>
                  <a:cubicBezTo>
                    <a:pt x="128" y="89"/>
                    <a:pt x="127" y="88"/>
                    <a:pt x="126" y="83"/>
                  </a:cubicBezTo>
                  <a:cubicBezTo>
                    <a:pt x="126" y="82"/>
                    <a:pt x="126" y="81"/>
                    <a:pt x="126" y="80"/>
                  </a:cubicBezTo>
                  <a:cubicBezTo>
                    <a:pt x="126" y="79"/>
                    <a:pt x="125" y="79"/>
                    <a:pt x="125" y="79"/>
                  </a:cubicBezTo>
                  <a:cubicBezTo>
                    <a:pt x="124" y="79"/>
                    <a:pt x="124" y="79"/>
                    <a:pt x="124" y="79"/>
                  </a:cubicBezTo>
                  <a:cubicBezTo>
                    <a:pt x="120" y="79"/>
                    <a:pt x="118" y="80"/>
                    <a:pt x="116" y="82"/>
                  </a:cubicBezTo>
                  <a:cubicBezTo>
                    <a:pt x="114" y="84"/>
                    <a:pt x="112" y="85"/>
                    <a:pt x="110" y="85"/>
                  </a:cubicBezTo>
                  <a:cubicBezTo>
                    <a:pt x="110" y="85"/>
                    <a:pt x="109" y="84"/>
                    <a:pt x="108" y="84"/>
                  </a:cubicBezTo>
                  <a:cubicBezTo>
                    <a:pt x="106" y="83"/>
                    <a:pt x="106" y="82"/>
                    <a:pt x="106" y="81"/>
                  </a:cubicBezTo>
                  <a:cubicBezTo>
                    <a:pt x="106" y="80"/>
                    <a:pt x="105" y="79"/>
                    <a:pt x="105" y="78"/>
                  </a:cubicBezTo>
                  <a:cubicBezTo>
                    <a:pt x="103" y="76"/>
                    <a:pt x="104" y="74"/>
                    <a:pt x="106" y="72"/>
                  </a:cubicBezTo>
                  <a:cubicBezTo>
                    <a:pt x="106" y="71"/>
                    <a:pt x="107" y="70"/>
                    <a:pt x="108" y="68"/>
                  </a:cubicBezTo>
                  <a:cubicBezTo>
                    <a:pt x="110" y="65"/>
                    <a:pt x="111" y="64"/>
                    <a:pt x="113" y="63"/>
                  </a:cubicBezTo>
                  <a:cubicBezTo>
                    <a:pt x="113" y="62"/>
                    <a:pt x="114" y="62"/>
                    <a:pt x="115" y="61"/>
                  </a:cubicBezTo>
                  <a:cubicBezTo>
                    <a:pt x="117" y="60"/>
                    <a:pt x="118" y="59"/>
                    <a:pt x="118" y="58"/>
                  </a:cubicBezTo>
                  <a:cubicBezTo>
                    <a:pt x="119" y="57"/>
                    <a:pt x="119" y="56"/>
                    <a:pt x="121" y="56"/>
                  </a:cubicBezTo>
                  <a:cubicBezTo>
                    <a:pt x="122" y="56"/>
                    <a:pt x="123" y="56"/>
                    <a:pt x="124" y="56"/>
                  </a:cubicBezTo>
                  <a:cubicBezTo>
                    <a:pt x="124" y="56"/>
                    <a:pt x="125" y="56"/>
                    <a:pt x="126" y="56"/>
                  </a:cubicBezTo>
                  <a:cubicBezTo>
                    <a:pt x="127" y="56"/>
                    <a:pt x="129" y="56"/>
                    <a:pt x="130" y="55"/>
                  </a:cubicBezTo>
                  <a:cubicBezTo>
                    <a:pt x="131" y="53"/>
                    <a:pt x="133" y="52"/>
                    <a:pt x="135" y="52"/>
                  </a:cubicBezTo>
                  <a:cubicBezTo>
                    <a:pt x="136" y="52"/>
                    <a:pt x="138" y="53"/>
                    <a:pt x="139" y="54"/>
                  </a:cubicBezTo>
                  <a:cubicBezTo>
                    <a:pt x="140" y="54"/>
                    <a:pt x="141" y="55"/>
                    <a:pt x="142" y="55"/>
                  </a:cubicBezTo>
                  <a:cubicBezTo>
                    <a:pt x="144" y="55"/>
                    <a:pt x="146" y="54"/>
                    <a:pt x="149" y="53"/>
                  </a:cubicBezTo>
                  <a:cubicBezTo>
                    <a:pt x="150" y="53"/>
                    <a:pt x="151" y="53"/>
                    <a:pt x="152" y="52"/>
                  </a:cubicBezTo>
                  <a:cubicBezTo>
                    <a:pt x="153" y="52"/>
                    <a:pt x="154" y="52"/>
                    <a:pt x="155" y="51"/>
                  </a:cubicBezTo>
                  <a:cubicBezTo>
                    <a:pt x="155" y="50"/>
                    <a:pt x="155" y="48"/>
                    <a:pt x="154" y="47"/>
                  </a:cubicBezTo>
                  <a:cubicBezTo>
                    <a:pt x="154" y="47"/>
                    <a:pt x="153" y="46"/>
                    <a:pt x="151" y="45"/>
                  </a:cubicBezTo>
                  <a:cubicBezTo>
                    <a:pt x="150" y="44"/>
                    <a:pt x="149" y="43"/>
                    <a:pt x="147" y="41"/>
                  </a:cubicBezTo>
                  <a:cubicBezTo>
                    <a:pt x="146" y="39"/>
                    <a:pt x="145" y="38"/>
                    <a:pt x="145" y="37"/>
                  </a:cubicBezTo>
                  <a:cubicBezTo>
                    <a:pt x="145" y="35"/>
                    <a:pt x="146" y="34"/>
                    <a:pt x="148" y="33"/>
                  </a:cubicBezTo>
                  <a:cubicBezTo>
                    <a:pt x="150" y="31"/>
                    <a:pt x="154" y="30"/>
                    <a:pt x="157" y="29"/>
                  </a:cubicBezTo>
                  <a:cubicBezTo>
                    <a:pt x="158" y="28"/>
                    <a:pt x="160" y="28"/>
                    <a:pt x="161" y="27"/>
                  </a:cubicBezTo>
                  <a:cubicBezTo>
                    <a:pt x="161" y="27"/>
                    <a:pt x="162" y="27"/>
                    <a:pt x="163" y="27"/>
                  </a:cubicBezTo>
                  <a:cubicBezTo>
                    <a:pt x="165" y="27"/>
                    <a:pt x="166" y="28"/>
                    <a:pt x="168" y="29"/>
                  </a:cubicBezTo>
                  <a:cubicBezTo>
                    <a:pt x="168" y="30"/>
                    <a:pt x="169" y="31"/>
                    <a:pt x="170" y="31"/>
                  </a:cubicBezTo>
                  <a:cubicBezTo>
                    <a:pt x="172" y="32"/>
                    <a:pt x="174" y="32"/>
                    <a:pt x="175" y="34"/>
                  </a:cubicBezTo>
                  <a:cubicBezTo>
                    <a:pt x="175" y="35"/>
                    <a:pt x="174" y="36"/>
                    <a:pt x="174" y="37"/>
                  </a:cubicBezTo>
                  <a:cubicBezTo>
                    <a:pt x="173" y="38"/>
                    <a:pt x="173" y="39"/>
                    <a:pt x="174" y="40"/>
                  </a:cubicBezTo>
                  <a:cubicBezTo>
                    <a:pt x="175" y="42"/>
                    <a:pt x="176" y="43"/>
                    <a:pt x="179" y="43"/>
                  </a:cubicBezTo>
                  <a:cubicBezTo>
                    <a:pt x="179" y="43"/>
                    <a:pt x="179" y="43"/>
                    <a:pt x="179" y="43"/>
                  </a:cubicBezTo>
                  <a:cubicBezTo>
                    <a:pt x="182" y="43"/>
                    <a:pt x="183" y="41"/>
                    <a:pt x="184" y="40"/>
                  </a:cubicBezTo>
                  <a:cubicBezTo>
                    <a:pt x="185" y="39"/>
                    <a:pt x="186" y="38"/>
                    <a:pt x="187" y="37"/>
                  </a:cubicBezTo>
                  <a:cubicBezTo>
                    <a:pt x="188" y="36"/>
                    <a:pt x="193" y="32"/>
                    <a:pt x="199" y="25"/>
                  </a:cubicBezTo>
                  <a:cubicBezTo>
                    <a:pt x="202" y="23"/>
                    <a:pt x="204" y="17"/>
                    <a:pt x="206" y="15"/>
                  </a:cubicBezTo>
                  <a:cubicBezTo>
                    <a:pt x="206" y="14"/>
                    <a:pt x="206" y="14"/>
                    <a:pt x="205" y="13"/>
                  </a:cubicBezTo>
                  <a:cubicBezTo>
                    <a:pt x="204" y="13"/>
                    <a:pt x="203" y="12"/>
                    <a:pt x="203" y="10"/>
                  </a:cubicBezTo>
                  <a:cubicBezTo>
                    <a:pt x="203" y="8"/>
                    <a:pt x="206" y="6"/>
                    <a:pt x="211" y="6"/>
                  </a:cubicBezTo>
                  <a:cubicBezTo>
                    <a:pt x="212" y="6"/>
                    <a:pt x="214" y="5"/>
                    <a:pt x="214" y="4"/>
                  </a:cubicBezTo>
                  <a:cubicBezTo>
                    <a:pt x="212" y="4"/>
                    <a:pt x="212" y="4"/>
                    <a:pt x="212" y="4"/>
                  </a:cubicBezTo>
                  <a:cubicBezTo>
                    <a:pt x="215" y="3"/>
                    <a:pt x="215" y="3"/>
                    <a:pt x="215" y="3"/>
                  </a:cubicBezTo>
                  <a:cubicBezTo>
                    <a:pt x="217" y="1"/>
                    <a:pt x="219" y="0"/>
                    <a:pt x="220" y="0"/>
                  </a:cubicBezTo>
                  <a:cubicBezTo>
                    <a:pt x="220" y="0"/>
                    <a:pt x="220" y="0"/>
                    <a:pt x="221" y="0"/>
                  </a:cubicBezTo>
                  <a:cubicBezTo>
                    <a:pt x="222" y="0"/>
                    <a:pt x="223" y="2"/>
                    <a:pt x="224" y="3"/>
                  </a:cubicBezTo>
                  <a:cubicBezTo>
                    <a:pt x="224" y="5"/>
                    <a:pt x="225" y="5"/>
                    <a:pt x="225" y="5"/>
                  </a:cubicBezTo>
                  <a:cubicBezTo>
                    <a:pt x="226" y="5"/>
                    <a:pt x="226" y="5"/>
                    <a:pt x="227" y="5"/>
                  </a:cubicBezTo>
                  <a:cubicBezTo>
                    <a:pt x="227" y="5"/>
                    <a:pt x="228" y="5"/>
                    <a:pt x="228" y="5"/>
                  </a:cubicBezTo>
                  <a:cubicBezTo>
                    <a:pt x="230" y="5"/>
                    <a:pt x="231" y="5"/>
                    <a:pt x="233" y="4"/>
                  </a:cubicBezTo>
                  <a:cubicBezTo>
                    <a:pt x="235" y="3"/>
                    <a:pt x="237" y="3"/>
                    <a:pt x="238" y="3"/>
                  </a:cubicBezTo>
                  <a:cubicBezTo>
                    <a:pt x="240" y="3"/>
                    <a:pt x="242" y="4"/>
                    <a:pt x="242" y="6"/>
                  </a:cubicBezTo>
                  <a:cubicBezTo>
                    <a:pt x="242" y="7"/>
                    <a:pt x="245" y="10"/>
                    <a:pt x="248" y="12"/>
                  </a:cubicBezTo>
                  <a:cubicBezTo>
                    <a:pt x="249" y="13"/>
                    <a:pt x="249" y="14"/>
                    <a:pt x="249" y="16"/>
                  </a:cubicBezTo>
                  <a:cubicBezTo>
                    <a:pt x="249" y="17"/>
                    <a:pt x="247" y="18"/>
                    <a:pt x="246" y="18"/>
                  </a:cubicBezTo>
                  <a:cubicBezTo>
                    <a:pt x="246" y="18"/>
                    <a:pt x="245" y="18"/>
                    <a:pt x="244" y="18"/>
                  </a:cubicBezTo>
                  <a:cubicBezTo>
                    <a:pt x="243" y="17"/>
                    <a:pt x="242" y="17"/>
                    <a:pt x="241" y="17"/>
                  </a:cubicBezTo>
                  <a:cubicBezTo>
                    <a:pt x="241" y="17"/>
                    <a:pt x="241" y="17"/>
                    <a:pt x="241" y="17"/>
                  </a:cubicBezTo>
                  <a:cubicBezTo>
                    <a:pt x="241" y="17"/>
                    <a:pt x="241" y="17"/>
                    <a:pt x="241" y="17"/>
                  </a:cubicBezTo>
                  <a:cubicBezTo>
                    <a:pt x="242" y="19"/>
                    <a:pt x="243" y="20"/>
                    <a:pt x="243" y="22"/>
                  </a:cubicBezTo>
                  <a:cubicBezTo>
                    <a:pt x="242" y="22"/>
                    <a:pt x="242" y="22"/>
                    <a:pt x="241" y="22"/>
                  </a:cubicBezTo>
                  <a:cubicBezTo>
                    <a:pt x="241" y="22"/>
                    <a:pt x="240" y="22"/>
                    <a:pt x="240" y="22"/>
                  </a:cubicBezTo>
                  <a:cubicBezTo>
                    <a:pt x="240" y="22"/>
                    <a:pt x="240" y="22"/>
                    <a:pt x="240" y="22"/>
                  </a:cubicBezTo>
                  <a:cubicBezTo>
                    <a:pt x="240" y="23"/>
                    <a:pt x="241" y="25"/>
                    <a:pt x="239" y="27"/>
                  </a:cubicBezTo>
                  <a:cubicBezTo>
                    <a:pt x="238" y="28"/>
                    <a:pt x="238" y="28"/>
                    <a:pt x="238" y="29"/>
                  </a:cubicBezTo>
                  <a:cubicBezTo>
                    <a:pt x="238" y="30"/>
                    <a:pt x="238" y="31"/>
                    <a:pt x="239" y="32"/>
                  </a:cubicBezTo>
                  <a:cubicBezTo>
                    <a:pt x="240" y="33"/>
                    <a:pt x="243" y="39"/>
                    <a:pt x="242" y="41"/>
                  </a:cubicBezTo>
                  <a:cubicBezTo>
                    <a:pt x="242" y="42"/>
                    <a:pt x="242" y="42"/>
                    <a:pt x="243" y="43"/>
                  </a:cubicBezTo>
                  <a:cubicBezTo>
                    <a:pt x="243" y="44"/>
                    <a:pt x="244" y="46"/>
                    <a:pt x="243" y="48"/>
                  </a:cubicBezTo>
                  <a:cubicBezTo>
                    <a:pt x="243" y="48"/>
                    <a:pt x="242" y="49"/>
                    <a:pt x="242" y="49"/>
                  </a:cubicBezTo>
                  <a:cubicBezTo>
                    <a:pt x="241" y="51"/>
                    <a:pt x="241" y="52"/>
                    <a:pt x="238" y="53"/>
                  </a:cubicBezTo>
                  <a:cubicBezTo>
                    <a:pt x="234" y="53"/>
                    <a:pt x="234" y="54"/>
                    <a:pt x="234" y="57"/>
                  </a:cubicBezTo>
                  <a:cubicBezTo>
                    <a:pt x="233" y="57"/>
                    <a:pt x="233" y="57"/>
                    <a:pt x="233" y="57"/>
                  </a:cubicBezTo>
                  <a:cubicBezTo>
                    <a:pt x="233" y="60"/>
                    <a:pt x="233" y="61"/>
                    <a:pt x="235" y="63"/>
                  </a:cubicBezTo>
                  <a:cubicBezTo>
                    <a:pt x="237" y="64"/>
                    <a:pt x="239" y="65"/>
                    <a:pt x="241" y="65"/>
                  </a:cubicBezTo>
                  <a:cubicBezTo>
                    <a:pt x="245" y="67"/>
                    <a:pt x="249" y="68"/>
                    <a:pt x="250" y="70"/>
                  </a:cubicBezTo>
                  <a:cubicBezTo>
                    <a:pt x="251" y="72"/>
                    <a:pt x="253" y="73"/>
                    <a:pt x="253" y="73"/>
                  </a:cubicBezTo>
                  <a:cubicBezTo>
                    <a:pt x="254" y="73"/>
                    <a:pt x="255" y="72"/>
                    <a:pt x="255" y="72"/>
                  </a:cubicBezTo>
                  <a:cubicBezTo>
                    <a:pt x="256" y="71"/>
                    <a:pt x="256" y="71"/>
                    <a:pt x="256" y="71"/>
                  </a:cubicBezTo>
                  <a:cubicBezTo>
                    <a:pt x="257" y="70"/>
                    <a:pt x="258" y="69"/>
                    <a:pt x="258" y="69"/>
                  </a:cubicBezTo>
                  <a:cubicBezTo>
                    <a:pt x="258" y="69"/>
                    <a:pt x="258" y="68"/>
                    <a:pt x="256" y="68"/>
                  </a:cubicBezTo>
                  <a:cubicBezTo>
                    <a:pt x="252" y="66"/>
                    <a:pt x="251" y="62"/>
                    <a:pt x="251" y="61"/>
                  </a:cubicBezTo>
                  <a:cubicBezTo>
                    <a:pt x="251" y="59"/>
                    <a:pt x="251" y="59"/>
                    <a:pt x="252" y="59"/>
                  </a:cubicBezTo>
                  <a:cubicBezTo>
                    <a:pt x="253" y="58"/>
                    <a:pt x="253" y="58"/>
                    <a:pt x="255" y="57"/>
                  </a:cubicBezTo>
                  <a:cubicBezTo>
                    <a:pt x="256" y="57"/>
                    <a:pt x="256" y="56"/>
                    <a:pt x="257" y="56"/>
                  </a:cubicBezTo>
                  <a:cubicBezTo>
                    <a:pt x="259" y="54"/>
                    <a:pt x="261" y="53"/>
                    <a:pt x="262" y="52"/>
                  </a:cubicBezTo>
                  <a:cubicBezTo>
                    <a:pt x="262" y="50"/>
                    <a:pt x="265" y="48"/>
                    <a:pt x="266" y="48"/>
                  </a:cubicBezTo>
                  <a:cubicBezTo>
                    <a:pt x="267" y="48"/>
                    <a:pt x="268" y="49"/>
                    <a:pt x="269" y="49"/>
                  </a:cubicBezTo>
                  <a:cubicBezTo>
                    <a:pt x="269" y="48"/>
                    <a:pt x="269" y="48"/>
                    <a:pt x="271" y="47"/>
                  </a:cubicBezTo>
                  <a:cubicBezTo>
                    <a:pt x="272" y="47"/>
                    <a:pt x="272" y="47"/>
                    <a:pt x="273" y="47"/>
                  </a:cubicBezTo>
                  <a:cubicBezTo>
                    <a:pt x="275" y="47"/>
                    <a:pt x="276" y="47"/>
                    <a:pt x="277" y="48"/>
                  </a:cubicBezTo>
                  <a:cubicBezTo>
                    <a:pt x="279" y="50"/>
                    <a:pt x="280" y="51"/>
                    <a:pt x="280" y="53"/>
                  </a:cubicBezTo>
                  <a:cubicBezTo>
                    <a:pt x="280" y="53"/>
                    <a:pt x="280" y="53"/>
                    <a:pt x="280" y="53"/>
                  </a:cubicBezTo>
                  <a:cubicBezTo>
                    <a:pt x="280" y="53"/>
                    <a:pt x="281" y="55"/>
                    <a:pt x="281" y="55"/>
                  </a:cubicBezTo>
                  <a:cubicBezTo>
                    <a:pt x="281" y="55"/>
                    <a:pt x="281" y="55"/>
                    <a:pt x="281" y="55"/>
                  </a:cubicBezTo>
                  <a:cubicBezTo>
                    <a:pt x="281" y="56"/>
                    <a:pt x="281" y="56"/>
                    <a:pt x="281" y="57"/>
                  </a:cubicBezTo>
                  <a:cubicBezTo>
                    <a:pt x="280" y="59"/>
                    <a:pt x="280" y="63"/>
                    <a:pt x="281" y="64"/>
                  </a:cubicBezTo>
                  <a:cubicBezTo>
                    <a:pt x="283" y="65"/>
                    <a:pt x="283" y="66"/>
                    <a:pt x="283" y="68"/>
                  </a:cubicBezTo>
                  <a:cubicBezTo>
                    <a:pt x="283" y="69"/>
                    <a:pt x="284" y="70"/>
                    <a:pt x="284" y="71"/>
                  </a:cubicBezTo>
                  <a:cubicBezTo>
                    <a:pt x="286" y="73"/>
                    <a:pt x="287" y="74"/>
                    <a:pt x="290" y="74"/>
                  </a:cubicBezTo>
                  <a:cubicBezTo>
                    <a:pt x="294" y="74"/>
                    <a:pt x="295" y="76"/>
                    <a:pt x="295" y="79"/>
                  </a:cubicBezTo>
                  <a:cubicBezTo>
                    <a:pt x="296" y="79"/>
                    <a:pt x="296" y="80"/>
                    <a:pt x="296" y="80"/>
                  </a:cubicBezTo>
                  <a:cubicBezTo>
                    <a:pt x="297" y="83"/>
                    <a:pt x="301" y="86"/>
                    <a:pt x="305" y="87"/>
                  </a:cubicBezTo>
                  <a:cubicBezTo>
                    <a:pt x="309" y="87"/>
                    <a:pt x="316" y="92"/>
                    <a:pt x="318" y="93"/>
                  </a:cubicBezTo>
                  <a:cubicBezTo>
                    <a:pt x="319" y="93"/>
                    <a:pt x="319" y="94"/>
                    <a:pt x="319" y="96"/>
                  </a:cubicBezTo>
                  <a:cubicBezTo>
                    <a:pt x="319" y="97"/>
                    <a:pt x="318" y="99"/>
                    <a:pt x="317" y="100"/>
                  </a:cubicBezTo>
                  <a:cubicBezTo>
                    <a:pt x="316" y="100"/>
                    <a:pt x="316" y="101"/>
                    <a:pt x="316" y="103"/>
                  </a:cubicBezTo>
                  <a:cubicBezTo>
                    <a:pt x="316" y="104"/>
                    <a:pt x="316" y="105"/>
                    <a:pt x="316" y="106"/>
                  </a:cubicBezTo>
                  <a:cubicBezTo>
                    <a:pt x="316" y="107"/>
                    <a:pt x="316" y="109"/>
                    <a:pt x="314" y="109"/>
                  </a:cubicBezTo>
                  <a:cubicBezTo>
                    <a:pt x="313" y="109"/>
                    <a:pt x="312" y="108"/>
                    <a:pt x="311" y="105"/>
                  </a:cubicBezTo>
                  <a:cubicBezTo>
                    <a:pt x="310" y="103"/>
                    <a:pt x="309" y="103"/>
                    <a:pt x="309" y="103"/>
                  </a:cubicBezTo>
                  <a:cubicBezTo>
                    <a:pt x="309" y="103"/>
                    <a:pt x="308" y="103"/>
                    <a:pt x="307" y="104"/>
                  </a:cubicBezTo>
                  <a:cubicBezTo>
                    <a:pt x="306" y="104"/>
                    <a:pt x="306" y="105"/>
                    <a:pt x="306" y="105"/>
                  </a:cubicBezTo>
                  <a:cubicBezTo>
                    <a:pt x="306" y="106"/>
                    <a:pt x="306" y="106"/>
                    <a:pt x="308" y="107"/>
                  </a:cubicBezTo>
                  <a:cubicBezTo>
                    <a:pt x="311" y="109"/>
                    <a:pt x="314" y="110"/>
                    <a:pt x="314" y="110"/>
                  </a:cubicBezTo>
                  <a:cubicBezTo>
                    <a:pt x="315" y="110"/>
                    <a:pt x="315" y="110"/>
                    <a:pt x="315" y="110"/>
                  </a:cubicBezTo>
                  <a:cubicBezTo>
                    <a:pt x="315" y="111"/>
                    <a:pt x="315" y="111"/>
                    <a:pt x="315" y="111"/>
                  </a:cubicBezTo>
                  <a:cubicBezTo>
                    <a:pt x="314" y="111"/>
                    <a:pt x="314" y="112"/>
                    <a:pt x="312" y="115"/>
                  </a:cubicBezTo>
                  <a:cubicBezTo>
                    <a:pt x="311" y="115"/>
                    <a:pt x="311" y="115"/>
                    <a:pt x="311" y="115"/>
                  </a:cubicBezTo>
                  <a:cubicBezTo>
                    <a:pt x="310" y="116"/>
                    <a:pt x="310" y="116"/>
                    <a:pt x="310" y="117"/>
                  </a:cubicBezTo>
                  <a:cubicBezTo>
                    <a:pt x="310" y="117"/>
                    <a:pt x="310" y="117"/>
                    <a:pt x="311" y="118"/>
                  </a:cubicBezTo>
                  <a:cubicBezTo>
                    <a:pt x="312" y="119"/>
                    <a:pt x="312" y="119"/>
                    <a:pt x="313" y="120"/>
                  </a:cubicBezTo>
                  <a:cubicBezTo>
                    <a:pt x="314" y="120"/>
                    <a:pt x="315" y="121"/>
                    <a:pt x="316" y="122"/>
                  </a:cubicBezTo>
                  <a:cubicBezTo>
                    <a:pt x="316" y="122"/>
                    <a:pt x="316" y="122"/>
                    <a:pt x="316" y="122"/>
                  </a:cubicBezTo>
                  <a:cubicBezTo>
                    <a:pt x="317" y="124"/>
                    <a:pt x="319" y="125"/>
                    <a:pt x="317" y="129"/>
                  </a:cubicBezTo>
                  <a:cubicBezTo>
                    <a:pt x="316" y="130"/>
                    <a:pt x="316" y="131"/>
                    <a:pt x="315" y="132"/>
                  </a:cubicBezTo>
                  <a:cubicBezTo>
                    <a:pt x="315" y="133"/>
                    <a:pt x="314" y="135"/>
                    <a:pt x="312" y="135"/>
                  </a:cubicBezTo>
                  <a:cubicBezTo>
                    <a:pt x="312" y="135"/>
                    <a:pt x="311" y="135"/>
                    <a:pt x="310" y="135"/>
                  </a:cubicBezTo>
                  <a:cubicBezTo>
                    <a:pt x="308" y="134"/>
                    <a:pt x="307" y="133"/>
                    <a:pt x="306" y="132"/>
                  </a:cubicBezTo>
                  <a:cubicBezTo>
                    <a:pt x="306" y="131"/>
                    <a:pt x="305" y="131"/>
                    <a:pt x="305" y="131"/>
                  </a:cubicBezTo>
                  <a:cubicBezTo>
                    <a:pt x="303" y="132"/>
                    <a:pt x="302" y="133"/>
                    <a:pt x="300" y="133"/>
                  </a:cubicBezTo>
                  <a:cubicBezTo>
                    <a:pt x="299" y="133"/>
                    <a:pt x="298" y="133"/>
                    <a:pt x="297" y="132"/>
                  </a:cubicBezTo>
                  <a:cubicBezTo>
                    <a:pt x="297" y="131"/>
                    <a:pt x="296" y="130"/>
                    <a:pt x="295" y="130"/>
                  </a:cubicBezTo>
                  <a:cubicBezTo>
                    <a:pt x="295" y="130"/>
                    <a:pt x="294" y="130"/>
                    <a:pt x="294" y="131"/>
                  </a:cubicBezTo>
                  <a:cubicBezTo>
                    <a:pt x="294" y="131"/>
                    <a:pt x="294" y="132"/>
                    <a:pt x="294" y="132"/>
                  </a:cubicBezTo>
                  <a:cubicBezTo>
                    <a:pt x="295" y="138"/>
                    <a:pt x="296" y="140"/>
                    <a:pt x="297" y="141"/>
                  </a:cubicBezTo>
                  <a:cubicBezTo>
                    <a:pt x="298" y="142"/>
                    <a:pt x="300" y="143"/>
                    <a:pt x="300" y="145"/>
                  </a:cubicBezTo>
                  <a:cubicBezTo>
                    <a:pt x="299" y="146"/>
                    <a:pt x="297" y="146"/>
                    <a:pt x="295" y="146"/>
                  </a:cubicBezTo>
                  <a:cubicBezTo>
                    <a:pt x="290" y="146"/>
                    <a:pt x="288" y="146"/>
                    <a:pt x="286" y="145"/>
                  </a:cubicBezTo>
                  <a:cubicBezTo>
                    <a:pt x="286" y="145"/>
                    <a:pt x="286" y="145"/>
                    <a:pt x="286" y="145"/>
                  </a:cubicBezTo>
                  <a:cubicBezTo>
                    <a:pt x="285" y="145"/>
                    <a:pt x="285" y="145"/>
                    <a:pt x="285" y="146"/>
                  </a:cubicBezTo>
                  <a:cubicBezTo>
                    <a:pt x="285" y="146"/>
                    <a:pt x="285" y="146"/>
                    <a:pt x="285" y="146"/>
                  </a:cubicBezTo>
                  <a:cubicBezTo>
                    <a:pt x="286" y="147"/>
                    <a:pt x="287" y="147"/>
                    <a:pt x="288" y="147"/>
                  </a:cubicBezTo>
                  <a:cubicBezTo>
                    <a:pt x="289" y="147"/>
                    <a:pt x="290" y="148"/>
                    <a:pt x="291" y="148"/>
                  </a:cubicBezTo>
                  <a:cubicBezTo>
                    <a:pt x="293" y="149"/>
                    <a:pt x="294" y="150"/>
                    <a:pt x="297" y="152"/>
                  </a:cubicBezTo>
                  <a:cubicBezTo>
                    <a:pt x="297" y="153"/>
                    <a:pt x="297" y="153"/>
                    <a:pt x="297" y="153"/>
                  </a:cubicBezTo>
                  <a:cubicBezTo>
                    <a:pt x="299" y="155"/>
                    <a:pt x="300" y="156"/>
                    <a:pt x="300" y="157"/>
                  </a:cubicBezTo>
                  <a:cubicBezTo>
                    <a:pt x="300" y="159"/>
                    <a:pt x="298" y="159"/>
                    <a:pt x="297" y="159"/>
                  </a:cubicBezTo>
                  <a:cubicBezTo>
                    <a:pt x="294" y="159"/>
                    <a:pt x="294" y="160"/>
                    <a:pt x="293" y="160"/>
                  </a:cubicBezTo>
                  <a:cubicBezTo>
                    <a:pt x="293" y="161"/>
                    <a:pt x="294" y="162"/>
                    <a:pt x="294" y="162"/>
                  </a:cubicBezTo>
                  <a:cubicBezTo>
                    <a:pt x="295" y="163"/>
                    <a:pt x="296" y="165"/>
                    <a:pt x="295" y="167"/>
                  </a:cubicBezTo>
                  <a:cubicBezTo>
                    <a:pt x="295" y="168"/>
                    <a:pt x="294" y="168"/>
                    <a:pt x="292" y="168"/>
                  </a:cubicBezTo>
                  <a:cubicBezTo>
                    <a:pt x="289" y="168"/>
                    <a:pt x="286" y="169"/>
                    <a:pt x="285" y="172"/>
                  </a:cubicBezTo>
                  <a:cubicBezTo>
                    <a:pt x="284" y="173"/>
                    <a:pt x="285" y="174"/>
                    <a:pt x="285" y="175"/>
                  </a:cubicBezTo>
                  <a:cubicBezTo>
                    <a:pt x="285" y="177"/>
                    <a:pt x="286" y="179"/>
                    <a:pt x="284" y="180"/>
                  </a:cubicBezTo>
                  <a:cubicBezTo>
                    <a:pt x="283" y="181"/>
                    <a:pt x="282" y="182"/>
                    <a:pt x="282" y="182"/>
                  </a:cubicBezTo>
                  <a:cubicBezTo>
                    <a:pt x="282" y="182"/>
                    <a:pt x="281" y="182"/>
                    <a:pt x="281" y="182"/>
                  </a:cubicBezTo>
                  <a:cubicBezTo>
                    <a:pt x="281" y="182"/>
                    <a:pt x="282" y="182"/>
                    <a:pt x="282" y="183"/>
                  </a:cubicBezTo>
                  <a:cubicBezTo>
                    <a:pt x="285" y="185"/>
                    <a:pt x="285" y="188"/>
                    <a:pt x="283" y="191"/>
                  </a:cubicBezTo>
                  <a:cubicBezTo>
                    <a:pt x="282" y="191"/>
                    <a:pt x="282" y="192"/>
                    <a:pt x="281" y="194"/>
                  </a:cubicBezTo>
                  <a:cubicBezTo>
                    <a:pt x="280" y="196"/>
                    <a:pt x="279" y="199"/>
                    <a:pt x="277" y="199"/>
                  </a:cubicBezTo>
                  <a:cubicBezTo>
                    <a:pt x="276" y="199"/>
                    <a:pt x="276" y="199"/>
                    <a:pt x="276" y="199"/>
                  </a:cubicBezTo>
                  <a:cubicBezTo>
                    <a:pt x="276" y="199"/>
                    <a:pt x="276" y="201"/>
                    <a:pt x="276" y="202"/>
                  </a:cubicBezTo>
                  <a:cubicBezTo>
                    <a:pt x="276" y="203"/>
                    <a:pt x="276" y="203"/>
                    <a:pt x="276" y="203"/>
                  </a:cubicBezTo>
                  <a:cubicBezTo>
                    <a:pt x="277" y="206"/>
                    <a:pt x="278" y="207"/>
                    <a:pt x="280" y="207"/>
                  </a:cubicBezTo>
                  <a:cubicBezTo>
                    <a:pt x="282" y="207"/>
                    <a:pt x="285" y="207"/>
                    <a:pt x="286" y="206"/>
                  </a:cubicBezTo>
                  <a:cubicBezTo>
                    <a:pt x="286" y="206"/>
                    <a:pt x="286" y="205"/>
                    <a:pt x="286" y="205"/>
                  </a:cubicBezTo>
                  <a:cubicBezTo>
                    <a:pt x="285" y="204"/>
                    <a:pt x="284" y="202"/>
                    <a:pt x="285" y="201"/>
                  </a:cubicBezTo>
                  <a:cubicBezTo>
                    <a:pt x="285" y="200"/>
                    <a:pt x="287" y="199"/>
                    <a:pt x="288" y="198"/>
                  </a:cubicBezTo>
                  <a:cubicBezTo>
                    <a:pt x="289" y="198"/>
                    <a:pt x="289" y="198"/>
                    <a:pt x="290" y="197"/>
                  </a:cubicBezTo>
                  <a:cubicBezTo>
                    <a:pt x="291" y="196"/>
                    <a:pt x="293" y="196"/>
                    <a:pt x="294" y="196"/>
                  </a:cubicBezTo>
                  <a:cubicBezTo>
                    <a:pt x="295" y="196"/>
                    <a:pt x="295" y="196"/>
                    <a:pt x="296" y="196"/>
                  </a:cubicBezTo>
                  <a:cubicBezTo>
                    <a:pt x="298" y="196"/>
                    <a:pt x="298" y="198"/>
                    <a:pt x="299" y="199"/>
                  </a:cubicBezTo>
                  <a:cubicBezTo>
                    <a:pt x="299" y="200"/>
                    <a:pt x="300" y="201"/>
                    <a:pt x="300" y="202"/>
                  </a:cubicBezTo>
                  <a:cubicBezTo>
                    <a:pt x="303" y="205"/>
                    <a:pt x="302" y="209"/>
                    <a:pt x="301" y="210"/>
                  </a:cubicBezTo>
                  <a:cubicBezTo>
                    <a:pt x="301" y="211"/>
                    <a:pt x="300" y="211"/>
                    <a:pt x="300" y="211"/>
                  </a:cubicBezTo>
                  <a:cubicBezTo>
                    <a:pt x="299" y="211"/>
                    <a:pt x="299" y="211"/>
                    <a:pt x="299" y="211"/>
                  </a:cubicBezTo>
                  <a:cubicBezTo>
                    <a:pt x="299" y="211"/>
                    <a:pt x="299" y="211"/>
                    <a:pt x="299" y="211"/>
                  </a:cubicBezTo>
                  <a:cubicBezTo>
                    <a:pt x="298" y="213"/>
                    <a:pt x="298" y="214"/>
                    <a:pt x="298" y="216"/>
                  </a:cubicBezTo>
                  <a:cubicBezTo>
                    <a:pt x="299" y="216"/>
                    <a:pt x="299" y="217"/>
                    <a:pt x="299" y="218"/>
                  </a:cubicBezTo>
                  <a:cubicBezTo>
                    <a:pt x="299" y="221"/>
                    <a:pt x="300" y="225"/>
                    <a:pt x="300" y="226"/>
                  </a:cubicBezTo>
                  <a:cubicBezTo>
                    <a:pt x="302" y="227"/>
                    <a:pt x="302" y="227"/>
                    <a:pt x="302" y="227"/>
                  </a:cubicBezTo>
                  <a:cubicBezTo>
                    <a:pt x="301" y="228"/>
                    <a:pt x="301" y="228"/>
                    <a:pt x="301" y="228"/>
                  </a:cubicBezTo>
                  <a:cubicBezTo>
                    <a:pt x="300" y="229"/>
                    <a:pt x="298" y="230"/>
                    <a:pt x="297" y="231"/>
                  </a:cubicBezTo>
                  <a:cubicBezTo>
                    <a:pt x="296" y="233"/>
                    <a:pt x="296" y="235"/>
                    <a:pt x="296" y="236"/>
                  </a:cubicBezTo>
                  <a:cubicBezTo>
                    <a:pt x="296" y="238"/>
                    <a:pt x="296" y="239"/>
                    <a:pt x="295" y="241"/>
                  </a:cubicBezTo>
                  <a:cubicBezTo>
                    <a:pt x="293" y="243"/>
                    <a:pt x="291" y="245"/>
                    <a:pt x="289" y="247"/>
                  </a:cubicBezTo>
                  <a:cubicBezTo>
                    <a:pt x="287" y="248"/>
                    <a:pt x="285" y="249"/>
                    <a:pt x="283" y="251"/>
                  </a:cubicBezTo>
                  <a:cubicBezTo>
                    <a:pt x="280" y="254"/>
                    <a:pt x="275" y="255"/>
                    <a:pt x="271" y="255"/>
                  </a:cubicBezTo>
                  <a:cubicBezTo>
                    <a:pt x="269" y="255"/>
                    <a:pt x="267" y="255"/>
                    <a:pt x="266" y="254"/>
                  </a:cubicBezTo>
                  <a:cubicBezTo>
                    <a:pt x="264" y="253"/>
                    <a:pt x="264" y="253"/>
                    <a:pt x="264" y="253"/>
                  </a:cubicBezTo>
                  <a:cubicBezTo>
                    <a:pt x="264" y="253"/>
                    <a:pt x="263" y="252"/>
                    <a:pt x="262" y="252"/>
                  </a:cubicBezTo>
                  <a:cubicBezTo>
                    <a:pt x="261" y="252"/>
                    <a:pt x="260" y="253"/>
                    <a:pt x="258" y="256"/>
                  </a:cubicBezTo>
                  <a:cubicBezTo>
                    <a:pt x="256" y="259"/>
                    <a:pt x="257" y="261"/>
                    <a:pt x="258" y="264"/>
                  </a:cubicBezTo>
                  <a:cubicBezTo>
                    <a:pt x="259" y="266"/>
                    <a:pt x="259" y="267"/>
                    <a:pt x="259" y="269"/>
                  </a:cubicBezTo>
                  <a:cubicBezTo>
                    <a:pt x="259" y="274"/>
                    <a:pt x="258" y="275"/>
                    <a:pt x="256" y="278"/>
                  </a:cubicBezTo>
                  <a:cubicBezTo>
                    <a:pt x="255" y="278"/>
                    <a:pt x="255" y="279"/>
                    <a:pt x="254" y="280"/>
                  </a:cubicBezTo>
                  <a:cubicBezTo>
                    <a:pt x="253" y="282"/>
                    <a:pt x="251" y="282"/>
                    <a:pt x="249" y="282"/>
                  </a:cubicBezTo>
                  <a:cubicBezTo>
                    <a:pt x="248" y="283"/>
                    <a:pt x="247" y="283"/>
                    <a:pt x="245" y="284"/>
                  </a:cubicBezTo>
                  <a:cubicBezTo>
                    <a:pt x="245" y="285"/>
                    <a:pt x="244" y="285"/>
                    <a:pt x="244" y="286"/>
                  </a:cubicBezTo>
                  <a:cubicBezTo>
                    <a:pt x="245" y="287"/>
                    <a:pt x="247" y="288"/>
                    <a:pt x="248" y="288"/>
                  </a:cubicBezTo>
                  <a:cubicBezTo>
                    <a:pt x="252" y="288"/>
                    <a:pt x="252" y="288"/>
                    <a:pt x="252" y="288"/>
                  </a:cubicBezTo>
                  <a:cubicBezTo>
                    <a:pt x="248" y="290"/>
                    <a:pt x="248" y="290"/>
                    <a:pt x="248" y="290"/>
                  </a:cubicBezTo>
                  <a:cubicBezTo>
                    <a:pt x="248" y="290"/>
                    <a:pt x="242" y="292"/>
                    <a:pt x="238" y="292"/>
                  </a:cubicBezTo>
                  <a:cubicBezTo>
                    <a:pt x="236" y="292"/>
                    <a:pt x="235" y="291"/>
                    <a:pt x="235" y="291"/>
                  </a:cubicBezTo>
                  <a:cubicBezTo>
                    <a:pt x="234" y="290"/>
                    <a:pt x="230" y="289"/>
                    <a:pt x="227" y="289"/>
                  </a:cubicBezTo>
                  <a:cubicBezTo>
                    <a:pt x="228" y="291"/>
                    <a:pt x="228" y="296"/>
                    <a:pt x="228" y="298"/>
                  </a:cubicBezTo>
                  <a:cubicBezTo>
                    <a:pt x="228" y="300"/>
                    <a:pt x="229" y="300"/>
                    <a:pt x="230" y="301"/>
                  </a:cubicBezTo>
                  <a:cubicBezTo>
                    <a:pt x="231" y="301"/>
                    <a:pt x="232" y="302"/>
                    <a:pt x="232" y="304"/>
                  </a:cubicBezTo>
                  <a:cubicBezTo>
                    <a:pt x="232" y="306"/>
                    <a:pt x="231" y="307"/>
                    <a:pt x="230" y="308"/>
                  </a:cubicBezTo>
                  <a:cubicBezTo>
                    <a:pt x="229" y="309"/>
                    <a:pt x="229" y="310"/>
                    <a:pt x="229" y="312"/>
                  </a:cubicBezTo>
                  <a:cubicBezTo>
                    <a:pt x="229" y="315"/>
                    <a:pt x="226" y="318"/>
                    <a:pt x="222" y="320"/>
                  </a:cubicBezTo>
                  <a:cubicBezTo>
                    <a:pt x="221" y="320"/>
                    <a:pt x="220" y="320"/>
                    <a:pt x="219" y="320"/>
                  </a:cubicBezTo>
                  <a:cubicBezTo>
                    <a:pt x="215" y="320"/>
                    <a:pt x="211" y="317"/>
                    <a:pt x="210" y="315"/>
                  </a:cubicBezTo>
                  <a:cubicBezTo>
                    <a:pt x="207" y="312"/>
                    <a:pt x="204" y="310"/>
                    <a:pt x="202" y="309"/>
                  </a:cubicBezTo>
                  <a:cubicBezTo>
                    <a:pt x="201" y="309"/>
                    <a:pt x="199" y="308"/>
                    <a:pt x="197" y="308"/>
                  </a:cubicBezTo>
                  <a:cubicBezTo>
                    <a:pt x="194" y="308"/>
                    <a:pt x="191" y="309"/>
                    <a:pt x="189" y="309"/>
                  </a:cubicBezTo>
                  <a:cubicBezTo>
                    <a:pt x="187" y="310"/>
                    <a:pt x="182" y="315"/>
                    <a:pt x="180" y="318"/>
                  </a:cubicBezTo>
                  <a:cubicBezTo>
                    <a:pt x="179" y="317"/>
                    <a:pt x="179" y="317"/>
                    <a:pt x="179" y="317"/>
                  </a:cubicBezTo>
                  <a:cubicBezTo>
                    <a:pt x="179" y="316"/>
                    <a:pt x="180" y="314"/>
                    <a:pt x="180" y="314"/>
                  </a:cubicBezTo>
                  <a:cubicBezTo>
                    <a:pt x="180" y="314"/>
                    <a:pt x="179" y="314"/>
                    <a:pt x="179" y="314"/>
                  </a:cubicBezTo>
                  <a:cubicBezTo>
                    <a:pt x="178" y="314"/>
                    <a:pt x="177" y="314"/>
                    <a:pt x="176" y="313"/>
                  </a:cubicBezTo>
                  <a:cubicBezTo>
                    <a:pt x="175" y="313"/>
                    <a:pt x="173" y="313"/>
                    <a:pt x="172" y="313"/>
                  </a:cubicBezTo>
                  <a:cubicBezTo>
                    <a:pt x="171" y="313"/>
                    <a:pt x="170" y="313"/>
                    <a:pt x="169" y="313"/>
                  </a:cubicBezTo>
                  <a:cubicBezTo>
                    <a:pt x="164" y="315"/>
                    <a:pt x="163" y="317"/>
                    <a:pt x="161" y="321"/>
                  </a:cubicBezTo>
                  <a:cubicBezTo>
                    <a:pt x="161" y="322"/>
                    <a:pt x="161" y="322"/>
                    <a:pt x="161" y="322"/>
                  </a:cubicBezTo>
                  <a:cubicBezTo>
                    <a:pt x="159" y="326"/>
                    <a:pt x="161" y="328"/>
                    <a:pt x="165" y="330"/>
                  </a:cubicBezTo>
                  <a:cubicBezTo>
                    <a:pt x="169" y="332"/>
                    <a:pt x="166" y="339"/>
                    <a:pt x="165" y="341"/>
                  </a:cubicBezTo>
                  <a:cubicBezTo>
                    <a:pt x="164" y="344"/>
                    <a:pt x="164" y="351"/>
                    <a:pt x="165" y="357"/>
                  </a:cubicBezTo>
                  <a:cubicBezTo>
                    <a:pt x="166" y="363"/>
                    <a:pt x="170" y="368"/>
                    <a:pt x="172" y="372"/>
                  </a:cubicBezTo>
                  <a:cubicBezTo>
                    <a:pt x="174" y="375"/>
                    <a:pt x="174" y="375"/>
                    <a:pt x="174" y="375"/>
                  </a:cubicBezTo>
                  <a:cubicBezTo>
                    <a:pt x="175" y="378"/>
                    <a:pt x="177" y="380"/>
                    <a:pt x="178" y="385"/>
                  </a:cubicBezTo>
                  <a:cubicBezTo>
                    <a:pt x="178" y="386"/>
                    <a:pt x="178" y="387"/>
                    <a:pt x="178" y="388"/>
                  </a:cubicBezTo>
                  <a:cubicBezTo>
                    <a:pt x="179" y="391"/>
                    <a:pt x="179" y="393"/>
                    <a:pt x="178" y="396"/>
                  </a:cubicBezTo>
                  <a:cubicBezTo>
                    <a:pt x="178" y="399"/>
                    <a:pt x="177" y="400"/>
                    <a:pt x="176" y="400"/>
                  </a:cubicBezTo>
                  <a:cubicBezTo>
                    <a:pt x="175" y="401"/>
                    <a:pt x="175" y="401"/>
                    <a:pt x="175" y="403"/>
                  </a:cubicBezTo>
                  <a:cubicBezTo>
                    <a:pt x="175" y="404"/>
                    <a:pt x="175" y="405"/>
                    <a:pt x="175" y="407"/>
                  </a:cubicBezTo>
                  <a:cubicBezTo>
                    <a:pt x="176" y="408"/>
                    <a:pt x="176" y="410"/>
                    <a:pt x="175" y="413"/>
                  </a:cubicBezTo>
                  <a:cubicBezTo>
                    <a:pt x="174" y="415"/>
                    <a:pt x="173" y="416"/>
                    <a:pt x="172" y="416"/>
                  </a:cubicBezTo>
                  <a:cubicBezTo>
                    <a:pt x="171" y="416"/>
                    <a:pt x="171" y="416"/>
                    <a:pt x="171" y="418"/>
                  </a:cubicBezTo>
                  <a:cubicBezTo>
                    <a:pt x="171" y="420"/>
                    <a:pt x="171" y="420"/>
                    <a:pt x="171" y="420"/>
                  </a:cubicBezTo>
                  <a:cubicBezTo>
                    <a:pt x="172" y="420"/>
                    <a:pt x="172" y="420"/>
                    <a:pt x="172" y="420"/>
                  </a:cubicBezTo>
                  <a:cubicBezTo>
                    <a:pt x="172" y="420"/>
                    <a:pt x="172" y="420"/>
                    <a:pt x="172" y="420"/>
                  </a:cubicBezTo>
                  <a:cubicBezTo>
                    <a:pt x="173" y="420"/>
                    <a:pt x="174" y="420"/>
                    <a:pt x="175" y="421"/>
                  </a:cubicBezTo>
                  <a:cubicBezTo>
                    <a:pt x="175" y="422"/>
                    <a:pt x="176" y="423"/>
                    <a:pt x="176" y="425"/>
                  </a:cubicBezTo>
                  <a:cubicBezTo>
                    <a:pt x="176" y="426"/>
                    <a:pt x="176" y="426"/>
                    <a:pt x="176" y="426"/>
                  </a:cubicBezTo>
                  <a:cubicBezTo>
                    <a:pt x="173" y="428"/>
                    <a:pt x="173" y="428"/>
                    <a:pt x="173" y="428"/>
                  </a:cubicBezTo>
                  <a:cubicBezTo>
                    <a:pt x="178" y="436"/>
                    <a:pt x="178" y="436"/>
                    <a:pt x="178" y="436"/>
                  </a:cubicBezTo>
                  <a:cubicBezTo>
                    <a:pt x="176" y="437"/>
                    <a:pt x="176" y="437"/>
                    <a:pt x="176" y="437"/>
                  </a:cubicBezTo>
                  <a:cubicBezTo>
                    <a:pt x="175" y="436"/>
                    <a:pt x="172" y="435"/>
                    <a:pt x="170" y="435"/>
                  </a:cubicBezTo>
                  <a:cubicBezTo>
                    <a:pt x="169" y="435"/>
                    <a:pt x="169" y="435"/>
                    <a:pt x="169" y="435"/>
                  </a:cubicBezTo>
                  <a:cubicBezTo>
                    <a:pt x="168" y="436"/>
                    <a:pt x="168" y="437"/>
                    <a:pt x="167" y="438"/>
                  </a:cubicBezTo>
                  <a:cubicBezTo>
                    <a:pt x="167" y="440"/>
                    <a:pt x="166" y="442"/>
                    <a:pt x="164" y="442"/>
                  </a:cubicBezTo>
                  <a:cubicBezTo>
                    <a:pt x="163" y="442"/>
                    <a:pt x="162" y="442"/>
                    <a:pt x="160" y="441"/>
                  </a:cubicBezTo>
                  <a:cubicBezTo>
                    <a:pt x="159" y="440"/>
                    <a:pt x="158" y="439"/>
                    <a:pt x="157" y="439"/>
                  </a:cubicBezTo>
                  <a:cubicBezTo>
                    <a:pt x="156" y="439"/>
                    <a:pt x="155" y="440"/>
                    <a:pt x="154" y="444"/>
                  </a:cubicBezTo>
                  <a:cubicBezTo>
                    <a:pt x="154" y="445"/>
                    <a:pt x="153" y="447"/>
                    <a:pt x="153" y="448"/>
                  </a:cubicBezTo>
                  <a:cubicBezTo>
                    <a:pt x="153" y="449"/>
                    <a:pt x="153" y="451"/>
                    <a:pt x="151" y="452"/>
                  </a:cubicBezTo>
                  <a:cubicBezTo>
                    <a:pt x="150" y="452"/>
                    <a:pt x="149" y="453"/>
                    <a:pt x="148" y="454"/>
                  </a:cubicBezTo>
                  <a:cubicBezTo>
                    <a:pt x="145" y="457"/>
                    <a:pt x="142" y="460"/>
                    <a:pt x="140" y="46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6" name="Freeform 16"/>
            <p:cNvSpPr>
              <a:spLocks noEditPoints="1"/>
            </p:cNvSpPr>
            <p:nvPr/>
          </p:nvSpPr>
          <p:spPr bwMode="auto">
            <a:xfrm>
              <a:off x="8001000" y="2851150"/>
              <a:ext cx="1206500" cy="1731963"/>
            </a:xfrm>
            <a:custGeom>
              <a:avLst/>
              <a:gdLst>
                <a:gd name="T0" fmla="*/ 241 w 321"/>
                <a:gd name="T1" fmla="*/ 19 h 461"/>
                <a:gd name="T2" fmla="*/ 254 w 321"/>
                <a:gd name="T3" fmla="*/ 75 h 461"/>
                <a:gd name="T4" fmla="*/ 281 w 321"/>
                <a:gd name="T5" fmla="*/ 56 h 461"/>
                <a:gd name="T6" fmla="*/ 315 w 321"/>
                <a:gd name="T7" fmla="*/ 109 h 461"/>
                <a:gd name="T8" fmla="*/ 306 w 321"/>
                <a:gd name="T9" fmla="*/ 131 h 461"/>
                <a:gd name="T10" fmla="*/ 297 w 321"/>
                <a:gd name="T11" fmla="*/ 154 h 461"/>
                <a:gd name="T12" fmla="*/ 290 w 321"/>
                <a:gd name="T13" fmla="*/ 200 h 461"/>
                <a:gd name="T14" fmla="*/ 295 w 321"/>
                <a:gd name="T15" fmla="*/ 242 h 461"/>
                <a:gd name="T16" fmla="*/ 227 w 321"/>
                <a:gd name="T17" fmla="*/ 289 h 461"/>
                <a:gd name="T18" fmla="*/ 181 w 321"/>
                <a:gd name="T19" fmla="*/ 314 h 461"/>
                <a:gd name="T20" fmla="*/ 175 w 321"/>
                <a:gd name="T21" fmla="*/ 414 h 461"/>
                <a:gd name="T22" fmla="*/ 162 w 321"/>
                <a:gd name="T23" fmla="*/ 441 h 461"/>
                <a:gd name="T24" fmla="*/ 114 w 321"/>
                <a:gd name="T25" fmla="*/ 415 h 461"/>
                <a:gd name="T26" fmla="*/ 90 w 321"/>
                <a:gd name="T27" fmla="*/ 385 h 461"/>
                <a:gd name="T28" fmla="*/ 24 w 321"/>
                <a:gd name="T29" fmla="*/ 344 h 461"/>
                <a:gd name="T30" fmla="*/ 20 w 321"/>
                <a:gd name="T31" fmla="*/ 307 h 461"/>
                <a:gd name="T32" fmla="*/ 46 w 321"/>
                <a:gd name="T33" fmla="*/ 280 h 461"/>
                <a:gd name="T34" fmla="*/ 45 w 321"/>
                <a:gd name="T35" fmla="*/ 229 h 461"/>
                <a:gd name="T36" fmla="*/ 75 w 321"/>
                <a:gd name="T37" fmla="*/ 163 h 461"/>
                <a:gd name="T38" fmla="*/ 117 w 321"/>
                <a:gd name="T39" fmla="*/ 117 h 461"/>
                <a:gd name="T40" fmla="*/ 109 w 321"/>
                <a:gd name="T41" fmla="*/ 84 h 461"/>
                <a:gd name="T42" fmla="*/ 149 w 321"/>
                <a:gd name="T43" fmla="*/ 42 h 461"/>
                <a:gd name="T44" fmla="*/ 212 w 321"/>
                <a:gd name="T45" fmla="*/ 8 h 461"/>
                <a:gd name="T46" fmla="*/ 200 w 321"/>
                <a:gd name="T47" fmla="*/ 26 h 461"/>
                <a:gd name="T48" fmla="*/ 158 w 321"/>
                <a:gd name="T49" fmla="*/ 29 h 461"/>
                <a:gd name="T50" fmla="*/ 136 w 321"/>
                <a:gd name="T51" fmla="*/ 52 h 461"/>
                <a:gd name="T52" fmla="*/ 108 w 321"/>
                <a:gd name="T53" fmla="*/ 86 h 461"/>
                <a:gd name="T54" fmla="*/ 122 w 321"/>
                <a:gd name="T55" fmla="*/ 111 h 461"/>
                <a:gd name="T56" fmla="*/ 92 w 321"/>
                <a:gd name="T57" fmla="*/ 139 h 461"/>
                <a:gd name="T58" fmla="*/ 64 w 321"/>
                <a:gd name="T59" fmla="*/ 160 h 461"/>
                <a:gd name="T60" fmla="*/ 46 w 321"/>
                <a:gd name="T61" fmla="*/ 199 h 461"/>
                <a:gd name="T62" fmla="*/ 29 w 321"/>
                <a:gd name="T63" fmla="*/ 245 h 461"/>
                <a:gd name="T64" fmla="*/ 44 w 321"/>
                <a:gd name="T65" fmla="*/ 280 h 461"/>
                <a:gd name="T66" fmla="*/ 28 w 321"/>
                <a:gd name="T67" fmla="*/ 288 h 461"/>
                <a:gd name="T68" fmla="*/ 19 w 321"/>
                <a:gd name="T69" fmla="*/ 313 h 461"/>
                <a:gd name="T70" fmla="*/ 18 w 321"/>
                <a:gd name="T71" fmla="*/ 346 h 461"/>
                <a:gd name="T72" fmla="*/ 62 w 321"/>
                <a:gd name="T73" fmla="*/ 334 h 461"/>
                <a:gd name="T74" fmla="*/ 85 w 321"/>
                <a:gd name="T75" fmla="*/ 385 h 461"/>
                <a:gd name="T76" fmla="*/ 94 w 321"/>
                <a:gd name="T77" fmla="*/ 429 h 461"/>
                <a:gd name="T78" fmla="*/ 146 w 321"/>
                <a:gd name="T79" fmla="*/ 441 h 461"/>
                <a:gd name="T80" fmla="*/ 155 w 321"/>
                <a:gd name="T81" fmla="*/ 449 h 461"/>
                <a:gd name="T82" fmla="*/ 177 w 321"/>
                <a:gd name="T83" fmla="*/ 428 h 461"/>
                <a:gd name="T84" fmla="*/ 177 w 321"/>
                <a:gd name="T85" fmla="*/ 407 h 461"/>
                <a:gd name="T86" fmla="*/ 163 w 321"/>
                <a:gd name="T87" fmla="*/ 323 h 461"/>
                <a:gd name="T88" fmla="*/ 220 w 321"/>
                <a:gd name="T89" fmla="*/ 322 h 461"/>
                <a:gd name="T90" fmla="*/ 249 w 321"/>
                <a:gd name="T91" fmla="*/ 288 h 461"/>
                <a:gd name="T92" fmla="*/ 272 w 321"/>
                <a:gd name="T93" fmla="*/ 257 h 461"/>
                <a:gd name="T94" fmla="*/ 300 w 321"/>
                <a:gd name="T95" fmla="*/ 213 h 461"/>
                <a:gd name="T96" fmla="*/ 281 w 321"/>
                <a:gd name="T97" fmla="*/ 207 h 461"/>
                <a:gd name="T98" fmla="*/ 296 w 321"/>
                <a:gd name="T99" fmla="*/ 162 h 461"/>
                <a:gd name="T100" fmla="*/ 296 w 321"/>
                <a:gd name="T101" fmla="*/ 132 h 461"/>
                <a:gd name="T102" fmla="*/ 317 w 321"/>
                <a:gd name="T103" fmla="*/ 122 h 461"/>
                <a:gd name="T104" fmla="*/ 321 w 321"/>
                <a:gd name="T105" fmla="*/ 97 h 461"/>
                <a:gd name="T106" fmla="*/ 283 w 321"/>
                <a:gd name="T107" fmla="*/ 56 h 461"/>
                <a:gd name="T108" fmla="*/ 255 w 321"/>
                <a:gd name="T109" fmla="*/ 57 h 461"/>
                <a:gd name="T110" fmla="*/ 236 w 321"/>
                <a:gd name="T111" fmla="*/ 58 h 461"/>
                <a:gd name="T112" fmla="*/ 245 w 321"/>
                <a:gd name="T113" fmla="*/ 19 h 461"/>
                <a:gd name="T114" fmla="*/ 221 w 321"/>
                <a:gd name="T115" fmla="*/ 0 h 46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321" h="461">
                  <a:moveTo>
                    <a:pt x="221" y="2"/>
                  </a:moveTo>
                  <a:cubicBezTo>
                    <a:pt x="221" y="2"/>
                    <a:pt x="221" y="2"/>
                    <a:pt x="221" y="2"/>
                  </a:cubicBezTo>
                  <a:cubicBezTo>
                    <a:pt x="224" y="3"/>
                    <a:pt x="224" y="7"/>
                    <a:pt x="226" y="7"/>
                  </a:cubicBezTo>
                  <a:cubicBezTo>
                    <a:pt x="227" y="7"/>
                    <a:pt x="228" y="7"/>
                    <a:pt x="229" y="7"/>
                  </a:cubicBezTo>
                  <a:cubicBezTo>
                    <a:pt x="231" y="7"/>
                    <a:pt x="232" y="7"/>
                    <a:pt x="234" y="6"/>
                  </a:cubicBezTo>
                  <a:cubicBezTo>
                    <a:pt x="236" y="5"/>
                    <a:pt x="238" y="5"/>
                    <a:pt x="239" y="5"/>
                  </a:cubicBezTo>
                  <a:cubicBezTo>
                    <a:pt x="241" y="5"/>
                    <a:pt x="242" y="5"/>
                    <a:pt x="242" y="7"/>
                  </a:cubicBezTo>
                  <a:cubicBezTo>
                    <a:pt x="243" y="9"/>
                    <a:pt x="247" y="12"/>
                    <a:pt x="248" y="14"/>
                  </a:cubicBezTo>
                  <a:cubicBezTo>
                    <a:pt x="250" y="14"/>
                    <a:pt x="250" y="18"/>
                    <a:pt x="247" y="18"/>
                  </a:cubicBezTo>
                  <a:cubicBezTo>
                    <a:pt x="247" y="18"/>
                    <a:pt x="246" y="18"/>
                    <a:pt x="246" y="18"/>
                  </a:cubicBezTo>
                  <a:cubicBezTo>
                    <a:pt x="244" y="17"/>
                    <a:pt x="243" y="17"/>
                    <a:pt x="242" y="17"/>
                  </a:cubicBezTo>
                  <a:cubicBezTo>
                    <a:pt x="241" y="17"/>
                    <a:pt x="240" y="17"/>
                    <a:pt x="241" y="19"/>
                  </a:cubicBezTo>
                  <a:cubicBezTo>
                    <a:pt x="242" y="21"/>
                    <a:pt x="244" y="22"/>
                    <a:pt x="242" y="22"/>
                  </a:cubicBezTo>
                  <a:cubicBezTo>
                    <a:pt x="242" y="22"/>
                    <a:pt x="241" y="22"/>
                    <a:pt x="241" y="22"/>
                  </a:cubicBezTo>
                  <a:cubicBezTo>
                    <a:pt x="241" y="22"/>
                    <a:pt x="241" y="22"/>
                    <a:pt x="240" y="22"/>
                  </a:cubicBezTo>
                  <a:cubicBezTo>
                    <a:pt x="239" y="22"/>
                    <a:pt x="242" y="25"/>
                    <a:pt x="239" y="27"/>
                  </a:cubicBezTo>
                  <a:cubicBezTo>
                    <a:pt x="237" y="29"/>
                    <a:pt x="237" y="32"/>
                    <a:pt x="239" y="33"/>
                  </a:cubicBezTo>
                  <a:cubicBezTo>
                    <a:pt x="241" y="35"/>
                    <a:pt x="243" y="40"/>
                    <a:pt x="242" y="42"/>
                  </a:cubicBezTo>
                  <a:cubicBezTo>
                    <a:pt x="242" y="44"/>
                    <a:pt x="245" y="45"/>
                    <a:pt x="243" y="49"/>
                  </a:cubicBezTo>
                  <a:cubicBezTo>
                    <a:pt x="242" y="52"/>
                    <a:pt x="242" y="52"/>
                    <a:pt x="238" y="53"/>
                  </a:cubicBezTo>
                  <a:cubicBezTo>
                    <a:pt x="235" y="53"/>
                    <a:pt x="234" y="55"/>
                    <a:pt x="234" y="57"/>
                  </a:cubicBezTo>
                  <a:cubicBezTo>
                    <a:pt x="233" y="60"/>
                    <a:pt x="232" y="63"/>
                    <a:pt x="236" y="65"/>
                  </a:cubicBezTo>
                  <a:cubicBezTo>
                    <a:pt x="239" y="67"/>
                    <a:pt x="248" y="69"/>
                    <a:pt x="250" y="72"/>
                  </a:cubicBezTo>
                  <a:cubicBezTo>
                    <a:pt x="251" y="73"/>
                    <a:pt x="253" y="75"/>
                    <a:pt x="254" y="75"/>
                  </a:cubicBezTo>
                  <a:cubicBezTo>
                    <a:pt x="255" y="75"/>
                    <a:pt x="256" y="74"/>
                    <a:pt x="257" y="74"/>
                  </a:cubicBezTo>
                  <a:cubicBezTo>
                    <a:pt x="259" y="71"/>
                    <a:pt x="261" y="69"/>
                    <a:pt x="258" y="68"/>
                  </a:cubicBezTo>
                  <a:cubicBezTo>
                    <a:pt x="254" y="66"/>
                    <a:pt x="253" y="63"/>
                    <a:pt x="253" y="62"/>
                  </a:cubicBezTo>
                  <a:cubicBezTo>
                    <a:pt x="253" y="60"/>
                    <a:pt x="253" y="61"/>
                    <a:pt x="256" y="59"/>
                  </a:cubicBezTo>
                  <a:cubicBezTo>
                    <a:pt x="259" y="57"/>
                    <a:pt x="262" y="56"/>
                    <a:pt x="264" y="53"/>
                  </a:cubicBezTo>
                  <a:cubicBezTo>
                    <a:pt x="264" y="51"/>
                    <a:pt x="266" y="50"/>
                    <a:pt x="267" y="50"/>
                  </a:cubicBezTo>
                  <a:cubicBezTo>
                    <a:pt x="268" y="50"/>
                    <a:pt x="269" y="50"/>
                    <a:pt x="269" y="51"/>
                  </a:cubicBezTo>
                  <a:cubicBezTo>
                    <a:pt x="269" y="53"/>
                    <a:pt x="270" y="55"/>
                    <a:pt x="270" y="55"/>
                  </a:cubicBezTo>
                  <a:cubicBezTo>
                    <a:pt x="270" y="55"/>
                    <a:pt x="269" y="50"/>
                    <a:pt x="272" y="49"/>
                  </a:cubicBezTo>
                  <a:cubicBezTo>
                    <a:pt x="273" y="49"/>
                    <a:pt x="274" y="48"/>
                    <a:pt x="274" y="48"/>
                  </a:cubicBezTo>
                  <a:cubicBezTo>
                    <a:pt x="275" y="48"/>
                    <a:pt x="276" y="49"/>
                    <a:pt x="278" y="50"/>
                  </a:cubicBezTo>
                  <a:cubicBezTo>
                    <a:pt x="280" y="51"/>
                    <a:pt x="281" y="54"/>
                    <a:pt x="281" y="56"/>
                  </a:cubicBezTo>
                  <a:cubicBezTo>
                    <a:pt x="280" y="56"/>
                    <a:pt x="279" y="56"/>
                    <a:pt x="279" y="56"/>
                  </a:cubicBezTo>
                  <a:cubicBezTo>
                    <a:pt x="279" y="56"/>
                    <a:pt x="280" y="56"/>
                    <a:pt x="281" y="56"/>
                  </a:cubicBezTo>
                  <a:cubicBezTo>
                    <a:pt x="281" y="56"/>
                    <a:pt x="281" y="56"/>
                    <a:pt x="281" y="56"/>
                  </a:cubicBezTo>
                  <a:cubicBezTo>
                    <a:pt x="281" y="58"/>
                    <a:pt x="280" y="64"/>
                    <a:pt x="282" y="66"/>
                  </a:cubicBezTo>
                  <a:cubicBezTo>
                    <a:pt x="284" y="67"/>
                    <a:pt x="283" y="69"/>
                    <a:pt x="284" y="72"/>
                  </a:cubicBezTo>
                  <a:cubicBezTo>
                    <a:pt x="286" y="75"/>
                    <a:pt x="288" y="76"/>
                    <a:pt x="291" y="76"/>
                  </a:cubicBezTo>
                  <a:cubicBezTo>
                    <a:pt x="295" y="76"/>
                    <a:pt x="295" y="78"/>
                    <a:pt x="296" y="81"/>
                  </a:cubicBezTo>
                  <a:cubicBezTo>
                    <a:pt x="297" y="85"/>
                    <a:pt x="302" y="88"/>
                    <a:pt x="306" y="89"/>
                  </a:cubicBezTo>
                  <a:cubicBezTo>
                    <a:pt x="309" y="89"/>
                    <a:pt x="317" y="93"/>
                    <a:pt x="318" y="94"/>
                  </a:cubicBezTo>
                  <a:cubicBezTo>
                    <a:pt x="320" y="96"/>
                    <a:pt x="320" y="98"/>
                    <a:pt x="317" y="100"/>
                  </a:cubicBezTo>
                  <a:cubicBezTo>
                    <a:pt x="315" y="101"/>
                    <a:pt x="317" y="104"/>
                    <a:pt x="316" y="107"/>
                  </a:cubicBezTo>
                  <a:cubicBezTo>
                    <a:pt x="316" y="108"/>
                    <a:pt x="316" y="109"/>
                    <a:pt x="315" y="109"/>
                  </a:cubicBezTo>
                  <a:cubicBezTo>
                    <a:pt x="315" y="109"/>
                    <a:pt x="314" y="108"/>
                    <a:pt x="313" y="106"/>
                  </a:cubicBezTo>
                  <a:cubicBezTo>
                    <a:pt x="312" y="104"/>
                    <a:pt x="311" y="103"/>
                    <a:pt x="310" y="103"/>
                  </a:cubicBezTo>
                  <a:cubicBezTo>
                    <a:pt x="309" y="103"/>
                    <a:pt x="308" y="103"/>
                    <a:pt x="307" y="104"/>
                  </a:cubicBezTo>
                  <a:cubicBezTo>
                    <a:pt x="305" y="106"/>
                    <a:pt x="305" y="108"/>
                    <a:pt x="308" y="109"/>
                  </a:cubicBezTo>
                  <a:cubicBezTo>
                    <a:pt x="312" y="111"/>
                    <a:pt x="315" y="112"/>
                    <a:pt x="315" y="112"/>
                  </a:cubicBezTo>
                  <a:cubicBezTo>
                    <a:pt x="315" y="112"/>
                    <a:pt x="314" y="113"/>
                    <a:pt x="312" y="115"/>
                  </a:cubicBezTo>
                  <a:cubicBezTo>
                    <a:pt x="310" y="117"/>
                    <a:pt x="309" y="117"/>
                    <a:pt x="311" y="120"/>
                  </a:cubicBezTo>
                  <a:cubicBezTo>
                    <a:pt x="313" y="122"/>
                    <a:pt x="315" y="122"/>
                    <a:pt x="316" y="123"/>
                  </a:cubicBezTo>
                  <a:cubicBezTo>
                    <a:pt x="317" y="125"/>
                    <a:pt x="319" y="126"/>
                    <a:pt x="317" y="129"/>
                  </a:cubicBezTo>
                  <a:cubicBezTo>
                    <a:pt x="315" y="133"/>
                    <a:pt x="315" y="135"/>
                    <a:pt x="313" y="135"/>
                  </a:cubicBezTo>
                  <a:cubicBezTo>
                    <a:pt x="313" y="135"/>
                    <a:pt x="312" y="135"/>
                    <a:pt x="312" y="135"/>
                  </a:cubicBezTo>
                  <a:cubicBezTo>
                    <a:pt x="308" y="134"/>
                    <a:pt x="308" y="131"/>
                    <a:pt x="306" y="131"/>
                  </a:cubicBezTo>
                  <a:cubicBezTo>
                    <a:pt x="306" y="131"/>
                    <a:pt x="306" y="131"/>
                    <a:pt x="305" y="131"/>
                  </a:cubicBezTo>
                  <a:cubicBezTo>
                    <a:pt x="304" y="132"/>
                    <a:pt x="302" y="133"/>
                    <a:pt x="301" y="133"/>
                  </a:cubicBezTo>
                  <a:cubicBezTo>
                    <a:pt x="300" y="133"/>
                    <a:pt x="300" y="133"/>
                    <a:pt x="299" y="132"/>
                  </a:cubicBezTo>
                  <a:cubicBezTo>
                    <a:pt x="298" y="131"/>
                    <a:pt x="297" y="130"/>
                    <a:pt x="296" y="130"/>
                  </a:cubicBezTo>
                  <a:cubicBezTo>
                    <a:pt x="295" y="130"/>
                    <a:pt x="294" y="131"/>
                    <a:pt x="294" y="133"/>
                  </a:cubicBezTo>
                  <a:cubicBezTo>
                    <a:pt x="294" y="137"/>
                    <a:pt x="295" y="141"/>
                    <a:pt x="297" y="143"/>
                  </a:cubicBezTo>
                  <a:cubicBezTo>
                    <a:pt x="300" y="144"/>
                    <a:pt x="302" y="146"/>
                    <a:pt x="296" y="146"/>
                  </a:cubicBezTo>
                  <a:cubicBezTo>
                    <a:pt x="291" y="146"/>
                    <a:pt x="289" y="146"/>
                    <a:pt x="288" y="145"/>
                  </a:cubicBezTo>
                  <a:cubicBezTo>
                    <a:pt x="287" y="145"/>
                    <a:pt x="287" y="145"/>
                    <a:pt x="287" y="145"/>
                  </a:cubicBezTo>
                  <a:cubicBezTo>
                    <a:pt x="285" y="145"/>
                    <a:pt x="284" y="146"/>
                    <a:pt x="285" y="148"/>
                  </a:cubicBezTo>
                  <a:cubicBezTo>
                    <a:pt x="288" y="149"/>
                    <a:pt x="289" y="149"/>
                    <a:pt x="291" y="150"/>
                  </a:cubicBezTo>
                  <a:cubicBezTo>
                    <a:pt x="293" y="151"/>
                    <a:pt x="295" y="152"/>
                    <a:pt x="297" y="154"/>
                  </a:cubicBezTo>
                  <a:cubicBezTo>
                    <a:pt x="299" y="156"/>
                    <a:pt x="303" y="159"/>
                    <a:pt x="297" y="159"/>
                  </a:cubicBezTo>
                  <a:cubicBezTo>
                    <a:pt x="292" y="160"/>
                    <a:pt x="293" y="162"/>
                    <a:pt x="294" y="163"/>
                  </a:cubicBezTo>
                  <a:cubicBezTo>
                    <a:pt x="295" y="165"/>
                    <a:pt x="297" y="168"/>
                    <a:pt x="293" y="168"/>
                  </a:cubicBezTo>
                  <a:cubicBezTo>
                    <a:pt x="290" y="168"/>
                    <a:pt x="286" y="170"/>
                    <a:pt x="285" y="173"/>
                  </a:cubicBezTo>
                  <a:cubicBezTo>
                    <a:pt x="284" y="176"/>
                    <a:pt x="287" y="179"/>
                    <a:pt x="284" y="181"/>
                  </a:cubicBezTo>
                  <a:cubicBezTo>
                    <a:pt x="282" y="183"/>
                    <a:pt x="280" y="182"/>
                    <a:pt x="282" y="184"/>
                  </a:cubicBezTo>
                  <a:cubicBezTo>
                    <a:pt x="285" y="186"/>
                    <a:pt x="284" y="189"/>
                    <a:pt x="283" y="191"/>
                  </a:cubicBezTo>
                  <a:cubicBezTo>
                    <a:pt x="281" y="193"/>
                    <a:pt x="280" y="199"/>
                    <a:pt x="278" y="199"/>
                  </a:cubicBezTo>
                  <a:cubicBezTo>
                    <a:pt x="275" y="199"/>
                    <a:pt x="276" y="202"/>
                    <a:pt x="277" y="204"/>
                  </a:cubicBezTo>
                  <a:cubicBezTo>
                    <a:pt x="277" y="207"/>
                    <a:pt x="278" y="209"/>
                    <a:pt x="281" y="209"/>
                  </a:cubicBezTo>
                  <a:cubicBezTo>
                    <a:pt x="284" y="209"/>
                    <a:pt x="289" y="209"/>
                    <a:pt x="288" y="206"/>
                  </a:cubicBezTo>
                  <a:cubicBezTo>
                    <a:pt x="286" y="203"/>
                    <a:pt x="287" y="202"/>
                    <a:pt x="290" y="200"/>
                  </a:cubicBezTo>
                  <a:cubicBezTo>
                    <a:pt x="292" y="199"/>
                    <a:pt x="293" y="198"/>
                    <a:pt x="295" y="198"/>
                  </a:cubicBezTo>
                  <a:cubicBezTo>
                    <a:pt x="296" y="198"/>
                    <a:pt x="296" y="198"/>
                    <a:pt x="296" y="198"/>
                  </a:cubicBezTo>
                  <a:cubicBezTo>
                    <a:pt x="299" y="198"/>
                    <a:pt x="299" y="201"/>
                    <a:pt x="301" y="204"/>
                  </a:cubicBezTo>
                  <a:cubicBezTo>
                    <a:pt x="303" y="206"/>
                    <a:pt x="302" y="209"/>
                    <a:pt x="301" y="211"/>
                  </a:cubicBezTo>
                  <a:cubicBezTo>
                    <a:pt x="301" y="211"/>
                    <a:pt x="301" y="211"/>
                    <a:pt x="301" y="211"/>
                  </a:cubicBezTo>
                  <a:cubicBezTo>
                    <a:pt x="301" y="211"/>
                    <a:pt x="301" y="210"/>
                    <a:pt x="300" y="210"/>
                  </a:cubicBezTo>
                  <a:cubicBezTo>
                    <a:pt x="300" y="210"/>
                    <a:pt x="299" y="211"/>
                    <a:pt x="299" y="212"/>
                  </a:cubicBezTo>
                  <a:cubicBezTo>
                    <a:pt x="297" y="215"/>
                    <a:pt x="299" y="216"/>
                    <a:pt x="299" y="219"/>
                  </a:cubicBezTo>
                  <a:cubicBezTo>
                    <a:pt x="300" y="223"/>
                    <a:pt x="301" y="227"/>
                    <a:pt x="301" y="227"/>
                  </a:cubicBezTo>
                  <a:cubicBezTo>
                    <a:pt x="301" y="228"/>
                    <a:pt x="301" y="228"/>
                    <a:pt x="301" y="228"/>
                  </a:cubicBezTo>
                  <a:cubicBezTo>
                    <a:pt x="300" y="229"/>
                    <a:pt x="299" y="231"/>
                    <a:pt x="298" y="232"/>
                  </a:cubicBezTo>
                  <a:cubicBezTo>
                    <a:pt x="295" y="235"/>
                    <a:pt x="297" y="238"/>
                    <a:pt x="295" y="242"/>
                  </a:cubicBezTo>
                  <a:cubicBezTo>
                    <a:pt x="293" y="245"/>
                    <a:pt x="288" y="247"/>
                    <a:pt x="284" y="251"/>
                  </a:cubicBezTo>
                  <a:cubicBezTo>
                    <a:pt x="281" y="254"/>
                    <a:pt x="276" y="255"/>
                    <a:pt x="272" y="255"/>
                  </a:cubicBezTo>
                  <a:cubicBezTo>
                    <a:pt x="270" y="255"/>
                    <a:pt x="268" y="255"/>
                    <a:pt x="267" y="254"/>
                  </a:cubicBezTo>
                  <a:cubicBezTo>
                    <a:pt x="265" y="253"/>
                    <a:pt x="264" y="252"/>
                    <a:pt x="263" y="252"/>
                  </a:cubicBezTo>
                  <a:cubicBezTo>
                    <a:pt x="262" y="252"/>
                    <a:pt x="261" y="253"/>
                    <a:pt x="259" y="256"/>
                  </a:cubicBezTo>
                  <a:cubicBezTo>
                    <a:pt x="254" y="262"/>
                    <a:pt x="259" y="265"/>
                    <a:pt x="259" y="270"/>
                  </a:cubicBezTo>
                  <a:cubicBezTo>
                    <a:pt x="259" y="275"/>
                    <a:pt x="257" y="276"/>
                    <a:pt x="254" y="280"/>
                  </a:cubicBezTo>
                  <a:cubicBezTo>
                    <a:pt x="252" y="283"/>
                    <a:pt x="249" y="281"/>
                    <a:pt x="245" y="285"/>
                  </a:cubicBezTo>
                  <a:cubicBezTo>
                    <a:pt x="242" y="288"/>
                    <a:pt x="249" y="290"/>
                    <a:pt x="249" y="290"/>
                  </a:cubicBezTo>
                  <a:cubicBezTo>
                    <a:pt x="249" y="290"/>
                    <a:pt x="243" y="292"/>
                    <a:pt x="239" y="292"/>
                  </a:cubicBezTo>
                  <a:cubicBezTo>
                    <a:pt x="238" y="292"/>
                    <a:pt x="237" y="292"/>
                    <a:pt x="236" y="291"/>
                  </a:cubicBezTo>
                  <a:cubicBezTo>
                    <a:pt x="234" y="289"/>
                    <a:pt x="227" y="289"/>
                    <a:pt x="227" y="289"/>
                  </a:cubicBezTo>
                  <a:cubicBezTo>
                    <a:pt x="227" y="289"/>
                    <a:pt x="228" y="296"/>
                    <a:pt x="228" y="299"/>
                  </a:cubicBezTo>
                  <a:cubicBezTo>
                    <a:pt x="228" y="303"/>
                    <a:pt x="232" y="302"/>
                    <a:pt x="232" y="305"/>
                  </a:cubicBezTo>
                  <a:cubicBezTo>
                    <a:pt x="232" y="308"/>
                    <a:pt x="229" y="309"/>
                    <a:pt x="229" y="313"/>
                  </a:cubicBezTo>
                  <a:cubicBezTo>
                    <a:pt x="229" y="316"/>
                    <a:pt x="227" y="318"/>
                    <a:pt x="222" y="320"/>
                  </a:cubicBezTo>
                  <a:cubicBezTo>
                    <a:pt x="222" y="320"/>
                    <a:pt x="221" y="320"/>
                    <a:pt x="220" y="320"/>
                  </a:cubicBezTo>
                  <a:cubicBezTo>
                    <a:pt x="217" y="320"/>
                    <a:pt x="213" y="318"/>
                    <a:pt x="211" y="315"/>
                  </a:cubicBezTo>
                  <a:cubicBezTo>
                    <a:pt x="209" y="313"/>
                    <a:pt x="206" y="311"/>
                    <a:pt x="204" y="309"/>
                  </a:cubicBezTo>
                  <a:cubicBezTo>
                    <a:pt x="202" y="309"/>
                    <a:pt x="200" y="308"/>
                    <a:pt x="198" y="308"/>
                  </a:cubicBezTo>
                  <a:cubicBezTo>
                    <a:pt x="195" y="308"/>
                    <a:pt x="192" y="309"/>
                    <a:pt x="190" y="309"/>
                  </a:cubicBezTo>
                  <a:cubicBezTo>
                    <a:pt x="186" y="310"/>
                    <a:pt x="181" y="318"/>
                    <a:pt x="181" y="318"/>
                  </a:cubicBezTo>
                  <a:cubicBezTo>
                    <a:pt x="181" y="318"/>
                    <a:pt x="183" y="314"/>
                    <a:pt x="181" y="314"/>
                  </a:cubicBezTo>
                  <a:cubicBezTo>
                    <a:pt x="181" y="314"/>
                    <a:pt x="181" y="314"/>
                    <a:pt x="181" y="314"/>
                  </a:cubicBezTo>
                  <a:cubicBezTo>
                    <a:pt x="180" y="314"/>
                    <a:pt x="180" y="314"/>
                    <a:pt x="180" y="314"/>
                  </a:cubicBezTo>
                  <a:cubicBezTo>
                    <a:pt x="178" y="314"/>
                    <a:pt x="176" y="313"/>
                    <a:pt x="173" y="313"/>
                  </a:cubicBezTo>
                  <a:cubicBezTo>
                    <a:pt x="172" y="313"/>
                    <a:pt x="171" y="313"/>
                    <a:pt x="169" y="313"/>
                  </a:cubicBezTo>
                  <a:cubicBezTo>
                    <a:pt x="164" y="315"/>
                    <a:pt x="163" y="318"/>
                    <a:pt x="161" y="322"/>
                  </a:cubicBezTo>
                  <a:cubicBezTo>
                    <a:pt x="159" y="327"/>
                    <a:pt x="162" y="329"/>
                    <a:pt x="165" y="331"/>
                  </a:cubicBezTo>
                  <a:cubicBezTo>
                    <a:pt x="169" y="334"/>
                    <a:pt x="167" y="339"/>
                    <a:pt x="165" y="342"/>
                  </a:cubicBezTo>
                  <a:cubicBezTo>
                    <a:pt x="164" y="345"/>
                    <a:pt x="164" y="352"/>
                    <a:pt x="165" y="359"/>
                  </a:cubicBezTo>
                  <a:cubicBezTo>
                    <a:pt x="167" y="365"/>
                    <a:pt x="171" y="371"/>
                    <a:pt x="173" y="375"/>
                  </a:cubicBezTo>
                  <a:cubicBezTo>
                    <a:pt x="175" y="378"/>
                    <a:pt x="177" y="381"/>
                    <a:pt x="178" y="386"/>
                  </a:cubicBezTo>
                  <a:cubicBezTo>
                    <a:pt x="179" y="391"/>
                    <a:pt x="180" y="392"/>
                    <a:pt x="179" y="397"/>
                  </a:cubicBezTo>
                  <a:cubicBezTo>
                    <a:pt x="177" y="402"/>
                    <a:pt x="175" y="400"/>
                    <a:pt x="175" y="404"/>
                  </a:cubicBezTo>
                  <a:cubicBezTo>
                    <a:pt x="175" y="408"/>
                    <a:pt x="176" y="410"/>
                    <a:pt x="175" y="414"/>
                  </a:cubicBezTo>
                  <a:cubicBezTo>
                    <a:pt x="174" y="418"/>
                    <a:pt x="172" y="414"/>
                    <a:pt x="171" y="419"/>
                  </a:cubicBezTo>
                  <a:cubicBezTo>
                    <a:pt x="171" y="422"/>
                    <a:pt x="171" y="422"/>
                    <a:pt x="172" y="422"/>
                  </a:cubicBezTo>
                  <a:cubicBezTo>
                    <a:pt x="173" y="422"/>
                    <a:pt x="173" y="422"/>
                    <a:pt x="173" y="422"/>
                  </a:cubicBezTo>
                  <a:cubicBezTo>
                    <a:pt x="174" y="422"/>
                    <a:pt x="175" y="422"/>
                    <a:pt x="175" y="423"/>
                  </a:cubicBezTo>
                  <a:cubicBezTo>
                    <a:pt x="176" y="424"/>
                    <a:pt x="176" y="425"/>
                    <a:pt x="176" y="426"/>
                  </a:cubicBezTo>
                  <a:cubicBezTo>
                    <a:pt x="176" y="426"/>
                    <a:pt x="176" y="426"/>
                    <a:pt x="176" y="426"/>
                  </a:cubicBezTo>
                  <a:cubicBezTo>
                    <a:pt x="172" y="429"/>
                    <a:pt x="172" y="429"/>
                    <a:pt x="172" y="429"/>
                  </a:cubicBezTo>
                  <a:cubicBezTo>
                    <a:pt x="178" y="437"/>
                    <a:pt x="178" y="437"/>
                    <a:pt x="178" y="437"/>
                  </a:cubicBezTo>
                  <a:cubicBezTo>
                    <a:pt x="178" y="437"/>
                    <a:pt x="174" y="435"/>
                    <a:pt x="171" y="435"/>
                  </a:cubicBezTo>
                  <a:cubicBezTo>
                    <a:pt x="170" y="435"/>
                    <a:pt x="169" y="435"/>
                    <a:pt x="169" y="436"/>
                  </a:cubicBezTo>
                  <a:cubicBezTo>
                    <a:pt x="167" y="439"/>
                    <a:pt x="167" y="442"/>
                    <a:pt x="165" y="442"/>
                  </a:cubicBezTo>
                  <a:cubicBezTo>
                    <a:pt x="164" y="442"/>
                    <a:pt x="163" y="442"/>
                    <a:pt x="162" y="441"/>
                  </a:cubicBezTo>
                  <a:cubicBezTo>
                    <a:pt x="160" y="440"/>
                    <a:pt x="159" y="439"/>
                    <a:pt x="158" y="439"/>
                  </a:cubicBezTo>
                  <a:cubicBezTo>
                    <a:pt x="156" y="439"/>
                    <a:pt x="155" y="441"/>
                    <a:pt x="154" y="444"/>
                  </a:cubicBezTo>
                  <a:cubicBezTo>
                    <a:pt x="153" y="449"/>
                    <a:pt x="154" y="451"/>
                    <a:pt x="151" y="452"/>
                  </a:cubicBezTo>
                  <a:cubicBezTo>
                    <a:pt x="149" y="453"/>
                    <a:pt x="144" y="460"/>
                    <a:pt x="141" y="460"/>
                  </a:cubicBezTo>
                  <a:cubicBezTo>
                    <a:pt x="140" y="460"/>
                    <a:pt x="139" y="459"/>
                    <a:pt x="140" y="455"/>
                  </a:cubicBezTo>
                  <a:cubicBezTo>
                    <a:pt x="140" y="445"/>
                    <a:pt x="140" y="446"/>
                    <a:pt x="144" y="446"/>
                  </a:cubicBezTo>
                  <a:cubicBezTo>
                    <a:pt x="148" y="445"/>
                    <a:pt x="151" y="439"/>
                    <a:pt x="146" y="439"/>
                  </a:cubicBezTo>
                  <a:cubicBezTo>
                    <a:pt x="140" y="439"/>
                    <a:pt x="139" y="438"/>
                    <a:pt x="138" y="435"/>
                  </a:cubicBezTo>
                  <a:cubicBezTo>
                    <a:pt x="138" y="435"/>
                    <a:pt x="134" y="437"/>
                    <a:pt x="129" y="437"/>
                  </a:cubicBezTo>
                  <a:cubicBezTo>
                    <a:pt x="126" y="437"/>
                    <a:pt x="122" y="435"/>
                    <a:pt x="121" y="430"/>
                  </a:cubicBezTo>
                  <a:cubicBezTo>
                    <a:pt x="120" y="418"/>
                    <a:pt x="120" y="415"/>
                    <a:pt x="116" y="415"/>
                  </a:cubicBezTo>
                  <a:cubicBezTo>
                    <a:pt x="115" y="415"/>
                    <a:pt x="115" y="415"/>
                    <a:pt x="114" y="415"/>
                  </a:cubicBezTo>
                  <a:cubicBezTo>
                    <a:pt x="109" y="416"/>
                    <a:pt x="107" y="421"/>
                    <a:pt x="109" y="426"/>
                  </a:cubicBezTo>
                  <a:cubicBezTo>
                    <a:pt x="110" y="431"/>
                    <a:pt x="108" y="436"/>
                    <a:pt x="105" y="436"/>
                  </a:cubicBezTo>
                  <a:cubicBezTo>
                    <a:pt x="104" y="436"/>
                    <a:pt x="103" y="436"/>
                    <a:pt x="103" y="435"/>
                  </a:cubicBezTo>
                  <a:cubicBezTo>
                    <a:pt x="98" y="433"/>
                    <a:pt x="93" y="421"/>
                    <a:pt x="89" y="421"/>
                  </a:cubicBezTo>
                  <a:cubicBezTo>
                    <a:pt x="89" y="421"/>
                    <a:pt x="89" y="421"/>
                    <a:pt x="89" y="421"/>
                  </a:cubicBezTo>
                  <a:cubicBezTo>
                    <a:pt x="86" y="422"/>
                    <a:pt x="85" y="423"/>
                    <a:pt x="85" y="423"/>
                  </a:cubicBezTo>
                  <a:cubicBezTo>
                    <a:pt x="85" y="422"/>
                    <a:pt x="84" y="420"/>
                    <a:pt x="84" y="419"/>
                  </a:cubicBezTo>
                  <a:cubicBezTo>
                    <a:pt x="83" y="416"/>
                    <a:pt x="82" y="413"/>
                    <a:pt x="79" y="411"/>
                  </a:cubicBezTo>
                  <a:cubicBezTo>
                    <a:pt x="76" y="408"/>
                    <a:pt x="76" y="406"/>
                    <a:pt x="76" y="403"/>
                  </a:cubicBezTo>
                  <a:cubicBezTo>
                    <a:pt x="77" y="400"/>
                    <a:pt x="79" y="399"/>
                    <a:pt x="83" y="398"/>
                  </a:cubicBezTo>
                  <a:cubicBezTo>
                    <a:pt x="88" y="396"/>
                    <a:pt x="86" y="394"/>
                    <a:pt x="90" y="390"/>
                  </a:cubicBezTo>
                  <a:cubicBezTo>
                    <a:pt x="94" y="385"/>
                    <a:pt x="93" y="386"/>
                    <a:pt x="90" y="385"/>
                  </a:cubicBezTo>
                  <a:cubicBezTo>
                    <a:pt x="87" y="385"/>
                    <a:pt x="86" y="383"/>
                    <a:pt x="83" y="382"/>
                  </a:cubicBezTo>
                  <a:cubicBezTo>
                    <a:pt x="81" y="382"/>
                    <a:pt x="81" y="377"/>
                    <a:pt x="80" y="375"/>
                  </a:cubicBezTo>
                  <a:cubicBezTo>
                    <a:pt x="80" y="372"/>
                    <a:pt x="81" y="368"/>
                    <a:pt x="79" y="366"/>
                  </a:cubicBezTo>
                  <a:cubicBezTo>
                    <a:pt x="78" y="364"/>
                    <a:pt x="76" y="365"/>
                    <a:pt x="75" y="362"/>
                  </a:cubicBezTo>
                  <a:cubicBezTo>
                    <a:pt x="74" y="359"/>
                    <a:pt x="75" y="353"/>
                    <a:pt x="75" y="349"/>
                  </a:cubicBezTo>
                  <a:cubicBezTo>
                    <a:pt x="76" y="345"/>
                    <a:pt x="72" y="343"/>
                    <a:pt x="70" y="340"/>
                  </a:cubicBezTo>
                  <a:cubicBezTo>
                    <a:pt x="68" y="336"/>
                    <a:pt x="66" y="335"/>
                    <a:pt x="63" y="332"/>
                  </a:cubicBezTo>
                  <a:cubicBezTo>
                    <a:pt x="62" y="331"/>
                    <a:pt x="60" y="331"/>
                    <a:pt x="58" y="331"/>
                  </a:cubicBezTo>
                  <a:cubicBezTo>
                    <a:pt x="56" y="331"/>
                    <a:pt x="55" y="331"/>
                    <a:pt x="53" y="331"/>
                  </a:cubicBezTo>
                  <a:cubicBezTo>
                    <a:pt x="51" y="332"/>
                    <a:pt x="46" y="334"/>
                    <a:pt x="41" y="335"/>
                  </a:cubicBezTo>
                  <a:cubicBezTo>
                    <a:pt x="37" y="337"/>
                    <a:pt x="35" y="337"/>
                    <a:pt x="33" y="340"/>
                  </a:cubicBezTo>
                  <a:cubicBezTo>
                    <a:pt x="30" y="342"/>
                    <a:pt x="27" y="341"/>
                    <a:pt x="24" y="344"/>
                  </a:cubicBezTo>
                  <a:cubicBezTo>
                    <a:pt x="24" y="344"/>
                    <a:pt x="21" y="344"/>
                    <a:pt x="18" y="344"/>
                  </a:cubicBezTo>
                  <a:cubicBezTo>
                    <a:pt x="17" y="344"/>
                    <a:pt x="16" y="344"/>
                    <a:pt x="15" y="344"/>
                  </a:cubicBezTo>
                  <a:cubicBezTo>
                    <a:pt x="12" y="343"/>
                    <a:pt x="11" y="339"/>
                    <a:pt x="10" y="335"/>
                  </a:cubicBezTo>
                  <a:cubicBezTo>
                    <a:pt x="9" y="331"/>
                    <a:pt x="6" y="331"/>
                    <a:pt x="3" y="329"/>
                  </a:cubicBezTo>
                  <a:cubicBezTo>
                    <a:pt x="0" y="328"/>
                    <a:pt x="3" y="323"/>
                    <a:pt x="5" y="321"/>
                  </a:cubicBezTo>
                  <a:cubicBezTo>
                    <a:pt x="7" y="319"/>
                    <a:pt x="9" y="321"/>
                    <a:pt x="9" y="319"/>
                  </a:cubicBezTo>
                  <a:cubicBezTo>
                    <a:pt x="10" y="318"/>
                    <a:pt x="10" y="314"/>
                    <a:pt x="11" y="313"/>
                  </a:cubicBezTo>
                  <a:cubicBezTo>
                    <a:pt x="11" y="312"/>
                    <a:pt x="12" y="312"/>
                    <a:pt x="12" y="312"/>
                  </a:cubicBezTo>
                  <a:cubicBezTo>
                    <a:pt x="14" y="312"/>
                    <a:pt x="16" y="314"/>
                    <a:pt x="18" y="314"/>
                  </a:cubicBezTo>
                  <a:cubicBezTo>
                    <a:pt x="19" y="315"/>
                    <a:pt x="20" y="315"/>
                    <a:pt x="21" y="315"/>
                  </a:cubicBezTo>
                  <a:cubicBezTo>
                    <a:pt x="22" y="315"/>
                    <a:pt x="22" y="314"/>
                    <a:pt x="22" y="312"/>
                  </a:cubicBezTo>
                  <a:cubicBezTo>
                    <a:pt x="23" y="310"/>
                    <a:pt x="22" y="308"/>
                    <a:pt x="20" y="307"/>
                  </a:cubicBezTo>
                  <a:cubicBezTo>
                    <a:pt x="18" y="307"/>
                    <a:pt x="16" y="306"/>
                    <a:pt x="14" y="304"/>
                  </a:cubicBezTo>
                  <a:cubicBezTo>
                    <a:pt x="12" y="302"/>
                    <a:pt x="17" y="299"/>
                    <a:pt x="20" y="297"/>
                  </a:cubicBezTo>
                  <a:cubicBezTo>
                    <a:pt x="22" y="295"/>
                    <a:pt x="24" y="294"/>
                    <a:pt x="26" y="291"/>
                  </a:cubicBezTo>
                  <a:cubicBezTo>
                    <a:pt x="27" y="291"/>
                    <a:pt x="28" y="290"/>
                    <a:pt x="28" y="290"/>
                  </a:cubicBezTo>
                  <a:cubicBezTo>
                    <a:pt x="30" y="290"/>
                    <a:pt x="31" y="292"/>
                    <a:pt x="34" y="294"/>
                  </a:cubicBezTo>
                  <a:cubicBezTo>
                    <a:pt x="34" y="294"/>
                    <a:pt x="35" y="294"/>
                    <a:pt x="35" y="294"/>
                  </a:cubicBezTo>
                  <a:cubicBezTo>
                    <a:pt x="38" y="294"/>
                    <a:pt x="39" y="291"/>
                    <a:pt x="38" y="289"/>
                  </a:cubicBezTo>
                  <a:cubicBezTo>
                    <a:pt x="38" y="286"/>
                    <a:pt x="35" y="288"/>
                    <a:pt x="34" y="286"/>
                  </a:cubicBezTo>
                  <a:cubicBezTo>
                    <a:pt x="34" y="284"/>
                    <a:pt x="36" y="283"/>
                    <a:pt x="38" y="283"/>
                  </a:cubicBezTo>
                  <a:cubicBezTo>
                    <a:pt x="39" y="283"/>
                    <a:pt x="40" y="283"/>
                    <a:pt x="41" y="284"/>
                  </a:cubicBezTo>
                  <a:cubicBezTo>
                    <a:pt x="42" y="285"/>
                    <a:pt x="43" y="285"/>
                    <a:pt x="43" y="285"/>
                  </a:cubicBezTo>
                  <a:cubicBezTo>
                    <a:pt x="45" y="285"/>
                    <a:pt x="46" y="283"/>
                    <a:pt x="46" y="280"/>
                  </a:cubicBezTo>
                  <a:cubicBezTo>
                    <a:pt x="47" y="277"/>
                    <a:pt x="46" y="274"/>
                    <a:pt x="44" y="272"/>
                  </a:cubicBezTo>
                  <a:cubicBezTo>
                    <a:pt x="43" y="270"/>
                    <a:pt x="41" y="270"/>
                    <a:pt x="40" y="267"/>
                  </a:cubicBezTo>
                  <a:cubicBezTo>
                    <a:pt x="39" y="265"/>
                    <a:pt x="40" y="263"/>
                    <a:pt x="38" y="261"/>
                  </a:cubicBezTo>
                  <a:cubicBezTo>
                    <a:pt x="36" y="259"/>
                    <a:pt x="34" y="256"/>
                    <a:pt x="29" y="256"/>
                  </a:cubicBezTo>
                  <a:cubicBezTo>
                    <a:pt x="24" y="255"/>
                    <a:pt x="26" y="254"/>
                    <a:pt x="28" y="252"/>
                  </a:cubicBezTo>
                  <a:cubicBezTo>
                    <a:pt x="31" y="249"/>
                    <a:pt x="31" y="248"/>
                    <a:pt x="31" y="245"/>
                  </a:cubicBezTo>
                  <a:cubicBezTo>
                    <a:pt x="32" y="242"/>
                    <a:pt x="29" y="239"/>
                    <a:pt x="29" y="236"/>
                  </a:cubicBezTo>
                  <a:cubicBezTo>
                    <a:pt x="28" y="233"/>
                    <a:pt x="32" y="231"/>
                    <a:pt x="33" y="229"/>
                  </a:cubicBezTo>
                  <a:cubicBezTo>
                    <a:pt x="35" y="227"/>
                    <a:pt x="36" y="225"/>
                    <a:pt x="38" y="225"/>
                  </a:cubicBezTo>
                  <a:cubicBezTo>
                    <a:pt x="38" y="225"/>
                    <a:pt x="39" y="225"/>
                    <a:pt x="39" y="225"/>
                  </a:cubicBezTo>
                  <a:cubicBezTo>
                    <a:pt x="41" y="226"/>
                    <a:pt x="42" y="229"/>
                    <a:pt x="45" y="229"/>
                  </a:cubicBezTo>
                  <a:cubicBezTo>
                    <a:pt x="45" y="229"/>
                    <a:pt x="45" y="229"/>
                    <a:pt x="45" y="229"/>
                  </a:cubicBezTo>
                  <a:cubicBezTo>
                    <a:pt x="47" y="229"/>
                    <a:pt x="49" y="224"/>
                    <a:pt x="51" y="220"/>
                  </a:cubicBezTo>
                  <a:cubicBezTo>
                    <a:pt x="53" y="217"/>
                    <a:pt x="51" y="210"/>
                    <a:pt x="49" y="207"/>
                  </a:cubicBezTo>
                  <a:cubicBezTo>
                    <a:pt x="48" y="204"/>
                    <a:pt x="48" y="201"/>
                    <a:pt x="48" y="199"/>
                  </a:cubicBezTo>
                  <a:cubicBezTo>
                    <a:pt x="49" y="197"/>
                    <a:pt x="50" y="196"/>
                    <a:pt x="51" y="194"/>
                  </a:cubicBezTo>
                  <a:cubicBezTo>
                    <a:pt x="54" y="190"/>
                    <a:pt x="52" y="189"/>
                    <a:pt x="52" y="184"/>
                  </a:cubicBezTo>
                  <a:cubicBezTo>
                    <a:pt x="51" y="179"/>
                    <a:pt x="50" y="181"/>
                    <a:pt x="49" y="178"/>
                  </a:cubicBezTo>
                  <a:cubicBezTo>
                    <a:pt x="49" y="174"/>
                    <a:pt x="52" y="175"/>
                    <a:pt x="54" y="172"/>
                  </a:cubicBezTo>
                  <a:cubicBezTo>
                    <a:pt x="56" y="169"/>
                    <a:pt x="57" y="168"/>
                    <a:pt x="61" y="166"/>
                  </a:cubicBezTo>
                  <a:cubicBezTo>
                    <a:pt x="66" y="164"/>
                    <a:pt x="65" y="162"/>
                    <a:pt x="67" y="159"/>
                  </a:cubicBezTo>
                  <a:cubicBezTo>
                    <a:pt x="67" y="157"/>
                    <a:pt x="68" y="157"/>
                    <a:pt x="68" y="157"/>
                  </a:cubicBezTo>
                  <a:cubicBezTo>
                    <a:pt x="69" y="157"/>
                    <a:pt x="70" y="158"/>
                    <a:pt x="71" y="159"/>
                  </a:cubicBezTo>
                  <a:cubicBezTo>
                    <a:pt x="72" y="161"/>
                    <a:pt x="73" y="163"/>
                    <a:pt x="75" y="163"/>
                  </a:cubicBezTo>
                  <a:cubicBezTo>
                    <a:pt x="76" y="163"/>
                    <a:pt x="78" y="162"/>
                    <a:pt x="79" y="162"/>
                  </a:cubicBezTo>
                  <a:cubicBezTo>
                    <a:pt x="85" y="160"/>
                    <a:pt x="83" y="160"/>
                    <a:pt x="85" y="156"/>
                  </a:cubicBezTo>
                  <a:cubicBezTo>
                    <a:pt x="87" y="152"/>
                    <a:pt x="87" y="153"/>
                    <a:pt x="91" y="151"/>
                  </a:cubicBezTo>
                  <a:cubicBezTo>
                    <a:pt x="94" y="149"/>
                    <a:pt x="92" y="149"/>
                    <a:pt x="92" y="145"/>
                  </a:cubicBezTo>
                  <a:cubicBezTo>
                    <a:pt x="92" y="141"/>
                    <a:pt x="94" y="142"/>
                    <a:pt x="96" y="138"/>
                  </a:cubicBezTo>
                  <a:cubicBezTo>
                    <a:pt x="98" y="134"/>
                    <a:pt x="99" y="135"/>
                    <a:pt x="102" y="132"/>
                  </a:cubicBezTo>
                  <a:cubicBezTo>
                    <a:pt x="104" y="129"/>
                    <a:pt x="104" y="131"/>
                    <a:pt x="102" y="129"/>
                  </a:cubicBezTo>
                  <a:cubicBezTo>
                    <a:pt x="101" y="127"/>
                    <a:pt x="99" y="125"/>
                    <a:pt x="98" y="121"/>
                  </a:cubicBezTo>
                  <a:cubicBezTo>
                    <a:pt x="97" y="116"/>
                    <a:pt x="99" y="117"/>
                    <a:pt x="103" y="114"/>
                  </a:cubicBezTo>
                  <a:cubicBezTo>
                    <a:pt x="104" y="113"/>
                    <a:pt x="106" y="113"/>
                    <a:pt x="107" y="113"/>
                  </a:cubicBezTo>
                  <a:cubicBezTo>
                    <a:pt x="110" y="113"/>
                    <a:pt x="113" y="114"/>
                    <a:pt x="116" y="114"/>
                  </a:cubicBezTo>
                  <a:cubicBezTo>
                    <a:pt x="119" y="114"/>
                    <a:pt x="117" y="117"/>
                    <a:pt x="117" y="117"/>
                  </a:cubicBezTo>
                  <a:cubicBezTo>
                    <a:pt x="117" y="117"/>
                    <a:pt x="118" y="117"/>
                    <a:pt x="118" y="116"/>
                  </a:cubicBezTo>
                  <a:cubicBezTo>
                    <a:pt x="119" y="115"/>
                    <a:pt x="120" y="113"/>
                    <a:pt x="123" y="112"/>
                  </a:cubicBezTo>
                  <a:cubicBezTo>
                    <a:pt x="126" y="112"/>
                    <a:pt x="126" y="112"/>
                    <a:pt x="124" y="110"/>
                  </a:cubicBezTo>
                  <a:cubicBezTo>
                    <a:pt x="121" y="107"/>
                    <a:pt x="123" y="106"/>
                    <a:pt x="125" y="103"/>
                  </a:cubicBezTo>
                  <a:cubicBezTo>
                    <a:pt x="127" y="101"/>
                    <a:pt x="129" y="101"/>
                    <a:pt x="130" y="98"/>
                  </a:cubicBezTo>
                  <a:cubicBezTo>
                    <a:pt x="132" y="94"/>
                    <a:pt x="132" y="94"/>
                    <a:pt x="131" y="92"/>
                  </a:cubicBezTo>
                  <a:cubicBezTo>
                    <a:pt x="130" y="90"/>
                    <a:pt x="129" y="88"/>
                    <a:pt x="128" y="84"/>
                  </a:cubicBezTo>
                  <a:cubicBezTo>
                    <a:pt x="127" y="80"/>
                    <a:pt x="128" y="79"/>
                    <a:pt x="126" y="79"/>
                  </a:cubicBezTo>
                  <a:cubicBezTo>
                    <a:pt x="125" y="79"/>
                    <a:pt x="125" y="79"/>
                    <a:pt x="125" y="79"/>
                  </a:cubicBezTo>
                  <a:cubicBezTo>
                    <a:pt x="121" y="79"/>
                    <a:pt x="119" y="80"/>
                    <a:pt x="116" y="82"/>
                  </a:cubicBezTo>
                  <a:cubicBezTo>
                    <a:pt x="114" y="84"/>
                    <a:pt x="113" y="85"/>
                    <a:pt x="111" y="85"/>
                  </a:cubicBezTo>
                  <a:cubicBezTo>
                    <a:pt x="111" y="85"/>
                    <a:pt x="110" y="85"/>
                    <a:pt x="109" y="84"/>
                  </a:cubicBezTo>
                  <a:cubicBezTo>
                    <a:pt x="107" y="82"/>
                    <a:pt x="108" y="81"/>
                    <a:pt x="106" y="79"/>
                  </a:cubicBezTo>
                  <a:cubicBezTo>
                    <a:pt x="104" y="76"/>
                    <a:pt x="107" y="75"/>
                    <a:pt x="109" y="70"/>
                  </a:cubicBezTo>
                  <a:cubicBezTo>
                    <a:pt x="112" y="65"/>
                    <a:pt x="113" y="66"/>
                    <a:pt x="117" y="63"/>
                  </a:cubicBezTo>
                  <a:cubicBezTo>
                    <a:pt x="121" y="59"/>
                    <a:pt x="119" y="58"/>
                    <a:pt x="122" y="58"/>
                  </a:cubicBezTo>
                  <a:cubicBezTo>
                    <a:pt x="124" y="58"/>
                    <a:pt x="125" y="58"/>
                    <a:pt x="127" y="58"/>
                  </a:cubicBezTo>
                  <a:cubicBezTo>
                    <a:pt x="128" y="58"/>
                    <a:pt x="130" y="58"/>
                    <a:pt x="131" y="56"/>
                  </a:cubicBezTo>
                  <a:cubicBezTo>
                    <a:pt x="133" y="55"/>
                    <a:pt x="134" y="54"/>
                    <a:pt x="136" y="54"/>
                  </a:cubicBezTo>
                  <a:cubicBezTo>
                    <a:pt x="137" y="54"/>
                    <a:pt x="138" y="55"/>
                    <a:pt x="140" y="56"/>
                  </a:cubicBezTo>
                  <a:cubicBezTo>
                    <a:pt x="141" y="56"/>
                    <a:pt x="142" y="57"/>
                    <a:pt x="143" y="57"/>
                  </a:cubicBezTo>
                  <a:cubicBezTo>
                    <a:pt x="146" y="57"/>
                    <a:pt x="150" y="55"/>
                    <a:pt x="153" y="54"/>
                  </a:cubicBezTo>
                  <a:cubicBezTo>
                    <a:pt x="158" y="53"/>
                    <a:pt x="157" y="50"/>
                    <a:pt x="156" y="48"/>
                  </a:cubicBezTo>
                  <a:cubicBezTo>
                    <a:pt x="155" y="46"/>
                    <a:pt x="152" y="45"/>
                    <a:pt x="149" y="42"/>
                  </a:cubicBezTo>
                  <a:cubicBezTo>
                    <a:pt x="146" y="39"/>
                    <a:pt x="145" y="38"/>
                    <a:pt x="149" y="35"/>
                  </a:cubicBezTo>
                  <a:cubicBezTo>
                    <a:pt x="153" y="32"/>
                    <a:pt x="159" y="31"/>
                    <a:pt x="162" y="29"/>
                  </a:cubicBezTo>
                  <a:cubicBezTo>
                    <a:pt x="163" y="29"/>
                    <a:pt x="163" y="29"/>
                    <a:pt x="164" y="29"/>
                  </a:cubicBezTo>
                  <a:cubicBezTo>
                    <a:pt x="166" y="29"/>
                    <a:pt x="168" y="32"/>
                    <a:pt x="171" y="33"/>
                  </a:cubicBezTo>
                  <a:cubicBezTo>
                    <a:pt x="174" y="34"/>
                    <a:pt x="176" y="34"/>
                    <a:pt x="174" y="38"/>
                  </a:cubicBezTo>
                  <a:cubicBezTo>
                    <a:pt x="173" y="41"/>
                    <a:pt x="175" y="44"/>
                    <a:pt x="179" y="45"/>
                  </a:cubicBezTo>
                  <a:cubicBezTo>
                    <a:pt x="180" y="45"/>
                    <a:pt x="180" y="45"/>
                    <a:pt x="180" y="45"/>
                  </a:cubicBezTo>
                  <a:cubicBezTo>
                    <a:pt x="184" y="45"/>
                    <a:pt x="186" y="41"/>
                    <a:pt x="188" y="39"/>
                  </a:cubicBezTo>
                  <a:cubicBezTo>
                    <a:pt x="191" y="37"/>
                    <a:pt x="198" y="30"/>
                    <a:pt x="201" y="27"/>
                  </a:cubicBezTo>
                  <a:cubicBezTo>
                    <a:pt x="203" y="24"/>
                    <a:pt x="206" y="19"/>
                    <a:pt x="208" y="16"/>
                  </a:cubicBezTo>
                  <a:cubicBezTo>
                    <a:pt x="209" y="13"/>
                    <a:pt x="205" y="14"/>
                    <a:pt x="205" y="11"/>
                  </a:cubicBezTo>
                  <a:cubicBezTo>
                    <a:pt x="205" y="9"/>
                    <a:pt x="208" y="8"/>
                    <a:pt x="212" y="8"/>
                  </a:cubicBezTo>
                  <a:cubicBezTo>
                    <a:pt x="215" y="8"/>
                    <a:pt x="218" y="4"/>
                    <a:pt x="218" y="4"/>
                  </a:cubicBezTo>
                  <a:cubicBezTo>
                    <a:pt x="218" y="4"/>
                    <a:pt x="217" y="4"/>
                    <a:pt x="216" y="4"/>
                  </a:cubicBezTo>
                  <a:cubicBezTo>
                    <a:pt x="218" y="3"/>
                    <a:pt x="219" y="2"/>
                    <a:pt x="221" y="2"/>
                  </a:cubicBezTo>
                  <a:moveTo>
                    <a:pt x="221" y="0"/>
                  </a:moveTo>
                  <a:cubicBezTo>
                    <a:pt x="221" y="0"/>
                    <a:pt x="221" y="0"/>
                    <a:pt x="221" y="0"/>
                  </a:cubicBezTo>
                  <a:cubicBezTo>
                    <a:pt x="219" y="0"/>
                    <a:pt x="217" y="1"/>
                    <a:pt x="215" y="3"/>
                  </a:cubicBezTo>
                  <a:cubicBezTo>
                    <a:pt x="211" y="6"/>
                    <a:pt x="211" y="6"/>
                    <a:pt x="211" y="6"/>
                  </a:cubicBezTo>
                  <a:cubicBezTo>
                    <a:pt x="206" y="6"/>
                    <a:pt x="203" y="8"/>
                    <a:pt x="203" y="11"/>
                  </a:cubicBezTo>
                  <a:cubicBezTo>
                    <a:pt x="203" y="14"/>
                    <a:pt x="205" y="15"/>
                    <a:pt x="206" y="15"/>
                  </a:cubicBezTo>
                  <a:cubicBezTo>
                    <a:pt x="206" y="15"/>
                    <a:pt x="206" y="15"/>
                    <a:pt x="206" y="15"/>
                  </a:cubicBezTo>
                  <a:cubicBezTo>
                    <a:pt x="206" y="15"/>
                    <a:pt x="206" y="15"/>
                    <a:pt x="206" y="15"/>
                  </a:cubicBezTo>
                  <a:cubicBezTo>
                    <a:pt x="205" y="18"/>
                    <a:pt x="202" y="23"/>
                    <a:pt x="200" y="26"/>
                  </a:cubicBezTo>
                  <a:cubicBezTo>
                    <a:pt x="193" y="32"/>
                    <a:pt x="189" y="36"/>
                    <a:pt x="187" y="38"/>
                  </a:cubicBezTo>
                  <a:cubicBezTo>
                    <a:pt x="186" y="38"/>
                    <a:pt x="186" y="39"/>
                    <a:pt x="185" y="40"/>
                  </a:cubicBezTo>
                  <a:cubicBezTo>
                    <a:pt x="183" y="42"/>
                    <a:pt x="182" y="43"/>
                    <a:pt x="180" y="43"/>
                  </a:cubicBezTo>
                  <a:cubicBezTo>
                    <a:pt x="180" y="43"/>
                    <a:pt x="180" y="43"/>
                    <a:pt x="180" y="43"/>
                  </a:cubicBezTo>
                  <a:cubicBezTo>
                    <a:pt x="178" y="43"/>
                    <a:pt x="176" y="42"/>
                    <a:pt x="176" y="41"/>
                  </a:cubicBezTo>
                  <a:cubicBezTo>
                    <a:pt x="175" y="40"/>
                    <a:pt x="175" y="39"/>
                    <a:pt x="176" y="38"/>
                  </a:cubicBezTo>
                  <a:cubicBezTo>
                    <a:pt x="176" y="37"/>
                    <a:pt x="177" y="36"/>
                    <a:pt x="176" y="34"/>
                  </a:cubicBezTo>
                  <a:cubicBezTo>
                    <a:pt x="176" y="32"/>
                    <a:pt x="174" y="32"/>
                    <a:pt x="172" y="31"/>
                  </a:cubicBezTo>
                  <a:cubicBezTo>
                    <a:pt x="171" y="31"/>
                    <a:pt x="170" y="30"/>
                    <a:pt x="169" y="29"/>
                  </a:cubicBezTo>
                  <a:cubicBezTo>
                    <a:pt x="168" y="28"/>
                    <a:pt x="166" y="27"/>
                    <a:pt x="164" y="27"/>
                  </a:cubicBezTo>
                  <a:cubicBezTo>
                    <a:pt x="163" y="27"/>
                    <a:pt x="162" y="27"/>
                    <a:pt x="161" y="27"/>
                  </a:cubicBezTo>
                  <a:cubicBezTo>
                    <a:pt x="160" y="28"/>
                    <a:pt x="159" y="28"/>
                    <a:pt x="158" y="29"/>
                  </a:cubicBezTo>
                  <a:cubicBezTo>
                    <a:pt x="154" y="30"/>
                    <a:pt x="151" y="31"/>
                    <a:pt x="148" y="33"/>
                  </a:cubicBezTo>
                  <a:cubicBezTo>
                    <a:pt x="147" y="34"/>
                    <a:pt x="145" y="36"/>
                    <a:pt x="145" y="37"/>
                  </a:cubicBezTo>
                  <a:cubicBezTo>
                    <a:pt x="145" y="39"/>
                    <a:pt x="146" y="41"/>
                    <a:pt x="147" y="43"/>
                  </a:cubicBezTo>
                  <a:cubicBezTo>
                    <a:pt x="148" y="43"/>
                    <a:pt x="148" y="43"/>
                    <a:pt x="148" y="43"/>
                  </a:cubicBezTo>
                  <a:cubicBezTo>
                    <a:pt x="149" y="45"/>
                    <a:pt x="151" y="46"/>
                    <a:pt x="152" y="47"/>
                  </a:cubicBezTo>
                  <a:cubicBezTo>
                    <a:pt x="153" y="47"/>
                    <a:pt x="154" y="48"/>
                    <a:pt x="154" y="49"/>
                  </a:cubicBezTo>
                  <a:cubicBezTo>
                    <a:pt x="155" y="50"/>
                    <a:pt x="155" y="51"/>
                    <a:pt x="155" y="51"/>
                  </a:cubicBezTo>
                  <a:cubicBezTo>
                    <a:pt x="155" y="52"/>
                    <a:pt x="154" y="52"/>
                    <a:pt x="153" y="52"/>
                  </a:cubicBezTo>
                  <a:cubicBezTo>
                    <a:pt x="152" y="53"/>
                    <a:pt x="150" y="53"/>
                    <a:pt x="149" y="53"/>
                  </a:cubicBezTo>
                  <a:cubicBezTo>
                    <a:pt x="147" y="54"/>
                    <a:pt x="145" y="55"/>
                    <a:pt x="143" y="55"/>
                  </a:cubicBezTo>
                  <a:cubicBezTo>
                    <a:pt x="142" y="55"/>
                    <a:pt x="141" y="55"/>
                    <a:pt x="141" y="54"/>
                  </a:cubicBezTo>
                  <a:cubicBezTo>
                    <a:pt x="139" y="53"/>
                    <a:pt x="137" y="52"/>
                    <a:pt x="136" y="52"/>
                  </a:cubicBezTo>
                  <a:cubicBezTo>
                    <a:pt x="134" y="52"/>
                    <a:pt x="132" y="53"/>
                    <a:pt x="130" y="55"/>
                  </a:cubicBezTo>
                  <a:cubicBezTo>
                    <a:pt x="129" y="56"/>
                    <a:pt x="128" y="56"/>
                    <a:pt x="127" y="56"/>
                  </a:cubicBezTo>
                  <a:cubicBezTo>
                    <a:pt x="126" y="56"/>
                    <a:pt x="125" y="56"/>
                    <a:pt x="125" y="56"/>
                  </a:cubicBezTo>
                  <a:cubicBezTo>
                    <a:pt x="124" y="56"/>
                    <a:pt x="123" y="56"/>
                    <a:pt x="122" y="56"/>
                  </a:cubicBezTo>
                  <a:cubicBezTo>
                    <a:pt x="120" y="56"/>
                    <a:pt x="119" y="57"/>
                    <a:pt x="118" y="58"/>
                  </a:cubicBezTo>
                  <a:cubicBezTo>
                    <a:pt x="118" y="59"/>
                    <a:pt x="117" y="60"/>
                    <a:pt x="116" y="61"/>
                  </a:cubicBezTo>
                  <a:cubicBezTo>
                    <a:pt x="115" y="62"/>
                    <a:pt x="114" y="62"/>
                    <a:pt x="113" y="63"/>
                  </a:cubicBezTo>
                  <a:cubicBezTo>
                    <a:pt x="111" y="64"/>
                    <a:pt x="110" y="65"/>
                    <a:pt x="108" y="69"/>
                  </a:cubicBezTo>
                  <a:cubicBezTo>
                    <a:pt x="107" y="70"/>
                    <a:pt x="106" y="71"/>
                    <a:pt x="106" y="72"/>
                  </a:cubicBezTo>
                  <a:cubicBezTo>
                    <a:pt x="104" y="75"/>
                    <a:pt x="102" y="77"/>
                    <a:pt x="105" y="80"/>
                  </a:cubicBezTo>
                  <a:cubicBezTo>
                    <a:pt x="106" y="81"/>
                    <a:pt x="106" y="82"/>
                    <a:pt x="106" y="82"/>
                  </a:cubicBezTo>
                  <a:cubicBezTo>
                    <a:pt x="106" y="83"/>
                    <a:pt x="107" y="84"/>
                    <a:pt x="108" y="86"/>
                  </a:cubicBezTo>
                  <a:cubicBezTo>
                    <a:pt x="109" y="86"/>
                    <a:pt x="110" y="87"/>
                    <a:pt x="111" y="87"/>
                  </a:cubicBezTo>
                  <a:cubicBezTo>
                    <a:pt x="114" y="87"/>
                    <a:pt x="116" y="85"/>
                    <a:pt x="117" y="84"/>
                  </a:cubicBezTo>
                  <a:cubicBezTo>
                    <a:pt x="120" y="82"/>
                    <a:pt x="122" y="81"/>
                    <a:pt x="125" y="81"/>
                  </a:cubicBezTo>
                  <a:cubicBezTo>
                    <a:pt x="125" y="81"/>
                    <a:pt x="125" y="81"/>
                    <a:pt x="126" y="81"/>
                  </a:cubicBezTo>
                  <a:cubicBezTo>
                    <a:pt x="126" y="81"/>
                    <a:pt x="126" y="81"/>
                    <a:pt x="126" y="82"/>
                  </a:cubicBezTo>
                  <a:cubicBezTo>
                    <a:pt x="126" y="82"/>
                    <a:pt x="126" y="83"/>
                    <a:pt x="126" y="84"/>
                  </a:cubicBezTo>
                  <a:cubicBezTo>
                    <a:pt x="127" y="89"/>
                    <a:pt x="128" y="90"/>
                    <a:pt x="129" y="93"/>
                  </a:cubicBezTo>
                  <a:cubicBezTo>
                    <a:pt x="130" y="94"/>
                    <a:pt x="130" y="94"/>
                    <a:pt x="129" y="97"/>
                  </a:cubicBezTo>
                  <a:cubicBezTo>
                    <a:pt x="128" y="98"/>
                    <a:pt x="127" y="99"/>
                    <a:pt x="126" y="100"/>
                  </a:cubicBezTo>
                  <a:cubicBezTo>
                    <a:pt x="125" y="100"/>
                    <a:pt x="125" y="101"/>
                    <a:pt x="124" y="102"/>
                  </a:cubicBezTo>
                  <a:cubicBezTo>
                    <a:pt x="123" y="103"/>
                    <a:pt x="123" y="103"/>
                    <a:pt x="123" y="103"/>
                  </a:cubicBezTo>
                  <a:cubicBezTo>
                    <a:pt x="121" y="105"/>
                    <a:pt x="119" y="107"/>
                    <a:pt x="122" y="111"/>
                  </a:cubicBezTo>
                  <a:cubicBezTo>
                    <a:pt x="120" y="111"/>
                    <a:pt x="119" y="112"/>
                    <a:pt x="118" y="113"/>
                  </a:cubicBezTo>
                  <a:cubicBezTo>
                    <a:pt x="117" y="113"/>
                    <a:pt x="117" y="112"/>
                    <a:pt x="116" y="112"/>
                  </a:cubicBezTo>
                  <a:cubicBezTo>
                    <a:pt x="115" y="112"/>
                    <a:pt x="114" y="112"/>
                    <a:pt x="112" y="112"/>
                  </a:cubicBezTo>
                  <a:cubicBezTo>
                    <a:pt x="111" y="112"/>
                    <a:pt x="109" y="111"/>
                    <a:pt x="107" y="111"/>
                  </a:cubicBezTo>
                  <a:cubicBezTo>
                    <a:pt x="105" y="111"/>
                    <a:pt x="103" y="112"/>
                    <a:pt x="102" y="113"/>
                  </a:cubicBezTo>
                  <a:cubicBezTo>
                    <a:pt x="101" y="114"/>
                    <a:pt x="100" y="114"/>
                    <a:pt x="99" y="115"/>
                  </a:cubicBezTo>
                  <a:cubicBezTo>
                    <a:pt x="97" y="116"/>
                    <a:pt x="96" y="117"/>
                    <a:pt x="97" y="121"/>
                  </a:cubicBezTo>
                  <a:cubicBezTo>
                    <a:pt x="98" y="126"/>
                    <a:pt x="99" y="128"/>
                    <a:pt x="101" y="130"/>
                  </a:cubicBezTo>
                  <a:cubicBezTo>
                    <a:pt x="101" y="130"/>
                    <a:pt x="100" y="131"/>
                    <a:pt x="100" y="131"/>
                  </a:cubicBezTo>
                  <a:cubicBezTo>
                    <a:pt x="99" y="132"/>
                    <a:pt x="99" y="132"/>
                    <a:pt x="98" y="133"/>
                  </a:cubicBezTo>
                  <a:cubicBezTo>
                    <a:pt x="97" y="133"/>
                    <a:pt x="96" y="134"/>
                    <a:pt x="94" y="137"/>
                  </a:cubicBezTo>
                  <a:cubicBezTo>
                    <a:pt x="94" y="138"/>
                    <a:pt x="93" y="139"/>
                    <a:pt x="92" y="139"/>
                  </a:cubicBezTo>
                  <a:cubicBezTo>
                    <a:pt x="91" y="141"/>
                    <a:pt x="90" y="142"/>
                    <a:pt x="90" y="145"/>
                  </a:cubicBezTo>
                  <a:cubicBezTo>
                    <a:pt x="90" y="147"/>
                    <a:pt x="90" y="148"/>
                    <a:pt x="90" y="149"/>
                  </a:cubicBezTo>
                  <a:cubicBezTo>
                    <a:pt x="90" y="149"/>
                    <a:pt x="90" y="149"/>
                    <a:pt x="90" y="149"/>
                  </a:cubicBezTo>
                  <a:cubicBezTo>
                    <a:pt x="89" y="150"/>
                    <a:pt x="89" y="150"/>
                    <a:pt x="88" y="150"/>
                  </a:cubicBezTo>
                  <a:cubicBezTo>
                    <a:pt x="86" y="152"/>
                    <a:pt x="86" y="152"/>
                    <a:pt x="84" y="155"/>
                  </a:cubicBezTo>
                  <a:cubicBezTo>
                    <a:pt x="83" y="156"/>
                    <a:pt x="83" y="157"/>
                    <a:pt x="83" y="158"/>
                  </a:cubicBezTo>
                  <a:cubicBezTo>
                    <a:pt x="82" y="159"/>
                    <a:pt x="82" y="159"/>
                    <a:pt x="79" y="160"/>
                  </a:cubicBezTo>
                  <a:cubicBezTo>
                    <a:pt x="77" y="160"/>
                    <a:pt x="76" y="161"/>
                    <a:pt x="75" y="161"/>
                  </a:cubicBezTo>
                  <a:cubicBezTo>
                    <a:pt x="74" y="161"/>
                    <a:pt x="73" y="160"/>
                    <a:pt x="72" y="158"/>
                  </a:cubicBezTo>
                  <a:cubicBezTo>
                    <a:pt x="71" y="157"/>
                    <a:pt x="70" y="155"/>
                    <a:pt x="68" y="155"/>
                  </a:cubicBezTo>
                  <a:cubicBezTo>
                    <a:pt x="66" y="155"/>
                    <a:pt x="65" y="157"/>
                    <a:pt x="65" y="158"/>
                  </a:cubicBezTo>
                  <a:cubicBezTo>
                    <a:pt x="64" y="159"/>
                    <a:pt x="64" y="160"/>
                    <a:pt x="64" y="160"/>
                  </a:cubicBezTo>
                  <a:cubicBezTo>
                    <a:pt x="63" y="162"/>
                    <a:pt x="63" y="163"/>
                    <a:pt x="60" y="164"/>
                  </a:cubicBezTo>
                  <a:cubicBezTo>
                    <a:pt x="59" y="165"/>
                    <a:pt x="59" y="165"/>
                    <a:pt x="59" y="165"/>
                  </a:cubicBezTo>
                  <a:cubicBezTo>
                    <a:pt x="56" y="167"/>
                    <a:pt x="54" y="168"/>
                    <a:pt x="52" y="171"/>
                  </a:cubicBezTo>
                  <a:cubicBezTo>
                    <a:pt x="52" y="172"/>
                    <a:pt x="51" y="172"/>
                    <a:pt x="50" y="173"/>
                  </a:cubicBezTo>
                  <a:cubicBezTo>
                    <a:pt x="49" y="173"/>
                    <a:pt x="47" y="174"/>
                    <a:pt x="47" y="178"/>
                  </a:cubicBezTo>
                  <a:cubicBezTo>
                    <a:pt x="48" y="180"/>
                    <a:pt x="48" y="181"/>
                    <a:pt x="49" y="182"/>
                  </a:cubicBezTo>
                  <a:cubicBezTo>
                    <a:pt x="50" y="182"/>
                    <a:pt x="50" y="182"/>
                    <a:pt x="50" y="184"/>
                  </a:cubicBezTo>
                  <a:cubicBezTo>
                    <a:pt x="50" y="185"/>
                    <a:pt x="50" y="186"/>
                    <a:pt x="51" y="187"/>
                  </a:cubicBezTo>
                  <a:cubicBezTo>
                    <a:pt x="51" y="190"/>
                    <a:pt x="51" y="191"/>
                    <a:pt x="49" y="193"/>
                  </a:cubicBezTo>
                  <a:cubicBezTo>
                    <a:pt x="48" y="195"/>
                    <a:pt x="47" y="197"/>
                    <a:pt x="46" y="198"/>
                  </a:cubicBezTo>
                  <a:cubicBezTo>
                    <a:pt x="46" y="198"/>
                    <a:pt x="46" y="198"/>
                    <a:pt x="46" y="198"/>
                  </a:cubicBezTo>
                  <a:cubicBezTo>
                    <a:pt x="46" y="199"/>
                    <a:pt x="46" y="199"/>
                    <a:pt x="46" y="199"/>
                  </a:cubicBezTo>
                  <a:cubicBezTo>
                    <a:pt x="46" y="202"/>
                    <a:pt x="46" y="205"/>
                    <a:pt x="48" y="208"/>
                  </a:cubicBezTo>
                  <a:cubicBezTo>
                    <a:pt x="50" y="211"/>
                    <a:pt x="51" y="217"/>
                    <a:pt x="50" y="219"/>
                  </a:cubicBezTo>
                  <a:cubicBezTo>
                    <a:pt x="49" y="220"/>
                    <a:pt x="49" y="221"/>
                    <a:pt x="48" y="222"/>
                  </a:cubicBezTo>
                  <a:cubicBezTo>
                    <a:pt x="47" y="224"/>
                    <a:pt x="46" y="227"/>
                    <a:pt x="45" y="227"/>
                  </a:cubicBezTo>
                  <a:cubicBezTo>
                    <a:pt x="44" y="227"/>
                    <a:pt x="44" y="227"/>
                    <a:pt x="43" y="226"/>
                  </a:cubicBezTo>
                  <a:cubicBezTo>
                    <a:pt x="42" y="225"/>
                    <a:pt x="41" y="224"/>
                    <a:pt x="39" y="223"/>
                  </a:cubicBezTo>
                  <a:cubicBezTo>
                    <a:pt x="39" y="223"/>
                    <a:pt x="38" y="223"/>
                    <a:pt x="38" y="223"/>
                  </a:cubicBezTo>
                  <a:cubicBezTo>
                    <a:pt x="35" y="223"/>
                    <a:pt x="33" y="226"/>
                    <a:pt x="32" y="228"/>
                  </a:cubicBezTo>
                  <a:cubicBezTo>
                    <a:pt x="31" y="228"/>
                    <a:pt x="31" y="229"/>
                    <a:pt x="30" y="229"/>
                  </a:cubicBezTo>
                  <a:cubicBezTo>
                    <a:pt x="29" y="231"/>
                    <a:pt x="27" y="233"/>
                    <a:pt x="27" y="236"/>
                  </a:cubicBezTo>
                  <a:cubicBezTo>
                    <a:pt x="27" y="238"/>
                    <a:pt x="28" y="239"/>
                    <a:pt x="28" y="240"/>
                  </a:cubicBezTo>
                  <a:cubicBezTo>
                    <a:pt x="29" y="242"/>
                    <a:pt x="29" y="243"/>
                    <a:pt x="29" y="245"/>
                  </a:cubicBezTo>
                  <a:cubicBezTo>
                    <a:pt x="29" y="245"/>
                    <a:pt x="29" y="246"/>
                    <a:pt x="29" y="247"/>
                  </a:cubicBezTo>
                  <a:cubicBezTo>
                    <a:pt x="29" y="248"/>
                    <a:pt x="29" y="249"/>
                    <a:pt x="27" y="250"/>
                  </a:cubicBezTo>
                  <a:cubicBezTo>
                    <a:pt x="26" y="251"/>
                    <a:pt x="26" y="251"/>
                    <a:pt x="26" y="251"/>
                  </a:cubicBezTo>
                  <a:cubicBezTo>
                    <a:pt x="25" y="253"/>
                    <a:pt x="24" y="254"/>
                    <a:pt x="24" y="256"/>
                  </a:cubicBezTo>
                  <a:cubicBezTo>
                    <a:pt x="25" y="257"/>
                    <a:pt x="27" y="258"/>
                    <a:pt x="29" y="258"/>
                  </a:cubicBezTo>
                  <a:cubicBezTo>
                    <a:pt x="32" y="258"/>
                    <a:pt x="34" y="260"/>
                    <a:pt x="36" y="262"/>
                  </a:cubicBezTo>
                  <a:cubicBezTo>
                    <a:pt x="36" y="262"/>
                    <a:pt x="36" y="262"/>
                    <a:pt x="36" y="262"/>
                  </a:cubicBezTo>
                  <a:cubicBezTo>
                    <a:pt x="37" y="263"/>
                    <a:pt x="38" y="264"/>
                    <a:pt x="38" y="265"/>
                  </a:cubicBezTo>
                  <a:cubicBezTo>
                    <a:pt x="38" y="266"/>
                    <a:pt x="38" y="267"/>
                    <a:pt x="39" y="268"/>
                  </a:cubicBezTo>
                  <a:cubicBezTo>
                    <a:pt x="39" y="270"/>
                    <a:pt x="40" y="271"/>
                    <a:pt x="41" y="272"/>
                  </a:cubicBezTo>
                  <a:cubicBezTo>
                    <a:pt x="42" y="272"/>
                    <a:pt x="42" y="273"/>
                    <a:pt x="43" y="273"/>
                  </a:cubicBezTo>
                  <a:cubicBezTo>
                    <a:pt x="44" y="275"/>
                    <a:pt x="45" y="277"/>
                    <a:pt x="44" y="280"/>
                  </a:cubicBezTo>
                  <a:cubicBezTo>
                    <a:pt x="44" y="282"/>
                    <a:pt x="43" y="283"/>
                    <a:pt x="43" y="283"/>
                  </a:cubicBezTo>
                  <a:cubicBezTo>
                    <a:pt x="43" y="283"/>
                    <a:pt x="43" y="283"/>
                    <a:pt x="43" y="283"/>
                  </a:cubicBezTo>
                  <a:cubicBezTo>
                    <a:pt x="41" y="282"/>
                    <a:pt x="40" y="281"/>
                    <a:pt x="38" y="281"/>
                  </a:cubicBezTo>
                  <a:cubicBezTo>
                    <a:pt x="36" y="281"/>
                    <a:pt x="34" y="282"/>
                    <a:pt x="33" y="283"/>
                  </a:cubicBezTo>
                  <a:cubicBezTo>
                    <a:pt x="32" y="284"/>
                    <a:pt x="32" y="285"/>
                    <a:pt x="32" y="286"/>
                  </a:cubicBezTo>
                  <a:cubicBezTo>
                    <a:pt x="33" y="288"/>
                    <a:pt x="35" y="289"/>
                    <a:pt x="36" y="289"/>
                  </a:cubicBezTo>
                  <a:cubicBezTo>
                    <a:pt x="36" y="289"/>
                    <a:pt x="36" y="289"/>
                    <a:pt x="36" y="289"/>
                  </a:cubicBezTo>
                  <a:cubicBezTo>
                    <a:pt x="37" y="290"/>
                    <a:pt x="36" y="291"/>
                    <a:pt x="36" y="292"/>
                  </a:cubicBezTo>
                  <a:cubicBezTo>
                    <a:pt x="36" y="292"/>
                    <a:pt x="36" y="292"/>
                    <a:pt x="35" y="292"/>
                  </a:cubicBezTo>
                  <a:cubicBezTo>
                    <a:pt x="35" y="292"/>
                    <a:pt x="35" y="292"/>
                    <a:pt x="35" y="292"/>
                  </a:cubicBezTo>
                  <a:cubicBezTo>
                    <a:pt x="34" y="291"/>
                    <a:pt x="33" y="291"/>
                    <a:pt x="32" y="290"/>
                  </a:cubicBezTo>
                  <a:cubicBezTo>
                    <a:pt x="31" y="289"/>
                    <a:pt x="30" y="288"/>
                    <a:pt x="28" y="288"/>
                  </a:cubicBezTo>
                  <a:cubicBezTo>
                    <a:pt x="27" y="288"/>
                    <a:pt x="26" y="289"/>
                    <a:pt x="25" y="290"/>
                  </a:cubicBezTo>
                  <a:cubicBezTo>
                    <a:pt x="24" y="292"/>
                    <a:pt x="23" y="292"/>
                    <a:pt x="21" y="293"/>
                  </a:cubicBezTo>
                  <a:cubicBezTo>
                    <a:pt x="20" y="294"/>
                    <a:pt x="19" y="295"/>
                    <a:pt x="18" y="296"/>
                  </a:cubicBezTo>
                  <a:cubicBezTo>
                    <a:pt x="18" y="296"/>
                    <a:pt x="17" y="297"/>
                    <a:pt x="16" y="297"/>
                  </a:cubicBezTo>
                  <a:cubicBezTo>
                    <a:pt x="14" y="299"/>
                    <a:pt x="12" y="301"/>
                    <a:pt x="12" y="303"/>
                  </a:cubicBezTo>
                  <a:cubicBezTo>
                    <a:pt x="12" y="303"/>
                    <a:pt x="12" y="304"/>
                    <a:pt x="13" y="305"/>
                  </a:cubicBezTo>
                  <a:cubicBezTo>
                    <a:pt x="15" y="307"/>
                    <a:pt x="17" y="308"/>
                    <a:pt x="19" y="309"/>
                  </a:cubicBezTo>
                  <a:cubicBezTo>
                    <a:pt x="19" y="309"/>
                    <a:pt x="19" y="309"/>
                    <a:pt x="19" y="309"/>
                  </a:cubicBezTo>
                  <a:cubicBezTo>
                    <a:pt x="20" y="309"/>
                    <a:pt x="21" y="310"/>
                    <a:pt x="20" y="312"/>
                  </a:cubicBezTo>
                  <a:cubicBezTo>
                    <a:pt x="20" y="312"/>
                    <a:pt x="20" y="312"/>
                    <a:pt x="20" y="312"/>
                  </a:cubicBezTo>
                  <a:cubicBezTo>
                    <a:pt x="20" y="312"/>
                    <a:pt x="20" y="313"/>
                    <a:pt x="20" y="313"/>
                  </a:cubicBezTo>
                  <a:cubicBezTo>
                    <a:pt x="20" y="313"/>
                    <a:pt x="20" y="313"/>
                    <a:pt x="19" y="313"/>
                  </a:cubicBezTo>
                  <a:cubicBezTo>
                    <a:pt x="18" y="312"/>
                    <a:pt x="17" y="312"/>
                    <a:pt x="17" y="312"/>
                  </a:cubicBezTo>
                  <a:cubicBezTo>
                    <a:pt x="15" y="311"/>
                    <a:pt x="14" y="310"/>
                    <a:pt x="12" y="310"/>
                  </a:cubicBezTo>
                  <a:cubicBezTo>
                    <a:pt x="11" y="310"/>
                    <a:pt x="10" y="311"/>
                    <a:pt x="10" y="312"/>
                  </a:cubicBezTo>
                  <a:cubicBezTo>
                    <a:pt x="9" y="313"/>
                    <a:pt x="8" y="315"/>
                    <a:pt x="8" y="317"/>
                  </a:cubicBezTo>
                  <a:cubicBezTo>
                    <a:pt x="8" y="317"/>
                    <a:pt x="8" y="318"/>
                    <a:pt x="7" y="318"/>
                  </a:cubicBezTo>
                  <a:cubicBezTo>
                    <a:pt x="7" y="318"/>
                    <a:pt x="5" y="318"/>
                    <a:pt x="4" y="320"/>
                  </a:cubicBezTo>
                  <a:cubicBezTo>
                    <a:pt x="3" y="321"/>
                    <a:pt x="0" y="324"/>
                    <a:pt x="0" y="328"/>
                  </a:cubicBezTo>
                  <a:cubicBezTo>
                    <a:pt x="0" y="329"/>
                    <a:pt x="1" y="330"/>
                    <a:pt x="3" y="331"/>
                  </a:cubicBezTo>
                  <a:cubicBezTo>
                    <a:pt x="3" y="331"/>
                    <a:pt x="4" y="331"/>
                    <a:pt x="5" y="332"/>
                  </a:cubicBezTo>
                  <a:cubicBezTo>
                    <a:pt x="7" y="333"/>
                    <a:pt x="8" y="333"/>
                    <a:pt x="8" y="335"/>
                  </a:cubicBezTo>
                  <a:cubicBezTo>
                    <a:pt x="9" y="339"/>
                    <a:pt x="11" y="344"/>
                    <a:pt x="14" y="345"/>
                  </a:cubicBezTo>
                  <a:cubicBezTo>
                    <a:pt x="15" y="346"/>
                    <a:pt x="17" y="346"/>
                    <a:pt x="18" y="346"/>
                  </a:cubicBezTo>
                  <a:cubicBezTo>
                    <a:pt x="21" y="346"/>
                    <a:pt x="24" y="346"/>
                    <a:pt x="25" y="346"/>
                  </a:cubicBezTo>
                  <a:cubicBezTo>
                    <a:pt x="25" y="345"/>
                    <a:pt x="25" y="345"/>
                    <a:pt x="25" y="345"/>
                  </a:cubicBezTo>
                  <a:cubicBezTo>
                    <a:pt x="25" y="345"/>
                    <a:pt x="25" y="345"/>
                    <a:pt x="25" y="345"/>
                  </a:cubicBezTo>
                  <a:cubicBezTo>
                    <a:pt x="27" y="344"/>
                    <a:pt x="28" y="344"/>
                    <a:pt x="29" y="343"/>
                  </a:cubicBezTo>
                  <a:cubicBezTo>
                    <a:pt x="31" y="343"/>
                    <a:pt x="32" y="342"/>
                    <a:pt x="34" y="341"/>
                  </a:cubicBezTo>
                  <a:cubicBezTo>
                    <a:pt x="36" y="339"/>
                    <a:pt x="37" y="339"/>
                    <a:pt x="40" y="338"/>
                  </a:cubicBezTo>
                  <a:cubicBezTo>
                    <a:pt x="42" y="337"/>
                    <a:pt x="42" y="337"/>
                    <a:pt x="42" y="337"/>
                  </a:cubicBezTo>
                  <a:cubicBezTo>
                    <a:pt x="45" y="336"/>
                    <a:pt x="45" y="336"/>
                    <a:pt x="45" y="336"/>
                  </a:cubicBezTo>
                  <a:cubicBezTo>
                    <a:pt x="48" y="335"/>
                    <a:pt x="52" y="333"/>
                    <a:pt x="54" y="333"/>
                  </a:cubicBezTo>
                  <a:cubicBezTo>
                    <a:pt x="54" y="333"/>
                    <a:pt x="54" y="333"/>
                    <a:pt x="54" y="333"/>
                  </a:cubicBezTo>
                  <a:cubicBezTo>
                    <a:pt x="56" y="333"/>
                    <a:pt x="57" y="332"/>
                    <a:pt x="58" y="332"/>
                  </a:cubicBezTo>
                  <a:cubicBezTo>
                    <a:pt x="60" y="332"/>
                    <a:pt x="61" y="333"/>
                    <a:pt x="62" y="334"/>
                  </a:cubicBezTo>
                  <a:cubicBezTo>
                    <a:pt x="62" y="334"/>
                    <a:pt x="63" y="335"/>
                    <a:pt x="64" y="335"/>
                  </a:cubicBezTo>
                  <a:cubicBezTo>
                    <a:pt x="65" y="337"/>
                    <a:pt x="67" y="338"/>
                    <a:pt x="68" y="341"/>
                  </a:cubicBezTo>
                  <a:cubicBezTo>
                    <a:pt x="69" y="342"/>
                    <a:pt x="70" y="343"/>
                    <a:pt x="71" y="344"/>
                  </a:cubicBezTo>
                  <a:cubicBezTo>
                    <a:pt x="73" y="346"/>
                    <a:pt x="74" y="347"/>
                    <a:pt x="74" y="349"/>
                  </a:cubicBezTo>
                  <a:cubicBezTo>
                    <a:pt x="73" y="353"/>
                    <a:pt x="72" y="359"/>
                    <a:pt x="74" y="363"/>
                  </a:cubicBezTo>
                  <a:cubicBezTo>
                    <a:pt x="74" y="365"/>
                    <a:pt x="76" y="366"/>
                    <a:pt x="77" y="366"/>
                  </a:cubicBezTo>
                  <a:cubicBezTo>
                    <a:pt x="77" y="366"/>
                    <a:pt x="77" y="366"/>
                    <a:pt x="78" y="367"/>
                  </a:cubicBezTo>
                  <a:cubicBezTo>
                    <a:pt x="78" y="368"/>
                    <a:pt x="78" y="369"/>
                    <a:pt x="78" y="371"/>
                  </a:cubicBezTo>
                  <a:cubicBezTo>
                    <a:pt x="78" y="372"/>
                    <a:pt x="78" y="374"/>
                    <a:pt x="78" y="375"/>
                  </a:cubicBezTo>
                  <a:cubicBezTo>
                    <a:pt x="78" y="375"/>
                    <a:pt x="78" y="376"/>
                    <a:pt x="79" y="377"/>
                  </a:cubicBezTo>
                  <a:cubicBezTo>
                    <a:pt x="79" y="379"/>
                    <a:pt x="80" y="383"/>
                    <a:pt x="83" y="384"/>
                  </a:cubicBezTo>
                  <a:cubicBezTo>
                    <a:pt x="84" y="384"/>
                    <a:pt x="84" y="385"/>
                    <a:pt x="85" y="385"/>
                  </a:cubicBezTo>
                  <a:cubicBezTo>
                    <a:pt x="86" y="386"/>
                    <a:pt x="88" y="387"/>
                    <a:pt x="90" y="387"/>
                  </a:cubicBezTo>
                  <a:cubicBezTo>
                    <a:pt x="89" y="388"/>
                    <a:pt x="89" y="388"/>
                    <a:pt x="89" y="388"/>
                  </a:cubicBezTo>
                  <a:cubicBezTo>
                    <a:pt x="87" y="390"/>
                    <a:pt x="86" y="392"/>
                    <a:pt x="86" y="393"/>
                  </a:cubicBezTo>
                  <a:cubicBezTo>
                    <a:pt x="85" y="395"/>
                    <a:pt x="85" y="395"/>
                    <a:pt x="83" y="396"/>
                  </a:cubicBezTo>
                  <a:cubicBezTo>
                    <a:pt x="78" y="397"/>
                    <a:pt x="75" y="398"/>
                    <a:pt x="75" y="402"/>
                  </a:cubicBezTo>
                  <a:cubicBezTo>
                    <a:pt x="74" y="407"/>
                    <a:pt x="75" y="410"/>
                    <a:pt x="78" y="412"/>
                  </a:cubicBezTo>
                  <a:cubicBezTo>
                    <a:pt x="80" y="414"/>
                    <a:pt x="81" y="417"/>
                    <a:pt x="82" y="419"/>
                  </a:cubicBezTo>
                  <a:cubicBezTo>
                    <a:pt x="82" y="421"/>
                    <a:pt x="83" y="423"/>
                    <a:pt x="84" y="424"/>
                  </a:cubicBezTo>
                  <a:cubicBezTo>
                    <a:pt x="84" y="425"/>
                    <a:pt x="84" y="425"/>
                    <a:pt x="84" y="425"/>
                  </a:cubicBezTo>
                  <a:cubicBezTo>
                    <a:pt x="86" y="424"/>
                    <a:pt x="86" y="424"/>
                    <a:pt x="86" y="424"/>
                  </a:cubicBezTo>
                  <a:cubicBezTo>
                    <a:pt x="89" y="423"/>
                    <a:pt x="89" y="423"/>
                    <a:pt x="89" y="423"/>
                  </a:cubicBezTo>
                  <a:cubicBezTo>
                    <a:pt x="90" y="423"/>
                    <a:pt x="93" y="427"/>
                    <a:pt x="94" y="429"/>
                  </a:cubicBezTo>
                  <a:cubicBezTo>
                    <a:pt x="97" y="432"/>
                    <a:pt x="99" y="435"/>
                    <a:pt x="102" y="437"/>
                  </a:cubicBezTo>
                  <a:cubicBezTo>
                    <a:pt x="103" y="438"/>
                    <a:pt x="104" y="438"/>
                    <a:pt x="105" y="438"/>
                  </a:cubicBezTo>
                  <a:cubicBezTo>
                    <a:pt x="107" y="438"/>
                    <a:pt x="108" y="437"/>
                    <a:pt x="109" y="436"/>
                  </a:cubicBezTo>
                  <a:cubicBezTo>
                    <a:pt x="111" y="433"/>
                    <a:pt x="112" y="429"/>
                    <a:pt x="111" y="426"/>
                  </a:cubicBezTo>
                  <a:cubicBezTo>
                    <a:pt x="110" y="423"/>
                    <a:pt x="110" y="420"/>
                    <a:pt x="111" y="419"/>
                  </a:cubicBezTo>
                  <a:cubicBezTo>
                    <a:pt x="112" y="418"/>
                    <a:pt x="113" y="417"/>
                    <a:pt x="115" y="417"/>
                  </a:cubicBezTo>
                  <a:cubicBezTo>
                    <a:pt x="115" y="417"/>
                    <a:pt x="115" y="417"/>
                    <a:pt x="116" y="417"/>
                  </a:cubicBezTo>
                  <a:cubicBezTo>
                    <a:pt x="117" y="417"/>
                    <a:pt x="118" y="417"/>
                    <a:pt x="119" y="425"/>
                  </a:cubicBezTo>
                  <a:cubicBezTo>
                    <a:pt x="119" y="426"/>
                    <a:pt x="119" y="428"/>
                    <a:pt x="120" y="430"/>
                  </a:cubicBezTo>
                  <a:cubicBezTo>
                    <a:pt x="121" y="436"/>
                    <a:pt x="124" y="439"/>
                    <a:pt x="129" y="439"/>
                  </a:cubicBezTo>
                  <a:cubicBezTo>
                    <a:pt x="132" y="439"/>
                    <a:pt x="135" y="438"/>
                    <a:pt x="137" y="437"/>
                  </a:cubicBezTo>
                  <a:cubicBezTo>
                    <a:pt x="138" y="440"/>
                    <a:pt x="141" y="441"/>
                    <a:pt x="146" y="441"/>
                  </a:cubicBezTo>
                  <a:cubicBezTo>
                    <a:pt x="147" y="441"/>
                    <a:pt x="147" y="441"/>
                    <a:pt x="147" y="441"/>
                  </a:cubicBezTo>
                  <a:cubicBezTo>
                    <a:pt x="147" y="441"/>
                    <a:pt x="147" y="441"/>
                    <a:pt x="147" y="441"/>
                  </a:cubicBezTo>
                  <a:cubicBezTo>
                    <a:pt x="147" y="441"/>
                    <a:pt x="147" y="441"/>
                    <a:pt x="146" y="442"/>
                  </a:cubicBezTo>
                  <a:cubicBezTo>
                    <a:pt x="146" y="443"/>
                    <a:pt x="144" y="444"/>
                    <a:pt x="143" y="444"/>
                  </a:cubicBezTo>
                  <a:cubicBezTo>
                    <a:pt x="143" y="444"/>
                    <a:pt x="143" y="444"/>
                    <a:pt x="142" y="444"/>
                  </a:cubicBezTo>
                  <a:cubicBezTo>
                    <a:pt x="138" y="445"/>
                    <a:pt x="138" y="446"/>
                    <a:pt x="138" y="452"/>
                  </a:cubicBezTo>
                  <a:cubicBezTo>
                    <a:pt x="138" y="453"/>
                    <a:pt x="138" y="454"/>
                    <a:pt x="138" y="455"/>
                  </a:cubicBezTo>
                  <a:cubicBezTo>
                    <a:pt x="137" y="458"/>
                    <a:pt x="138" y="459"/>
                    <a:pt x="139" y="460"/>
                  </a:cubicBezTo>
                  <a:cubicBezTo>
                    <a:pt x="139" y="461"/>
                    <a:pt x="140" y="461"/>
                    <a:pt x="141" y="461"/>
                  </a:cubicBezTo>
                  <a:cubicBezTo>
                    <a:pt x="143" y="461"/>
                    <a:pt x="146" y="459"/>
                    <a:pt x="149" y="456"/>
                  </a:cubicBezTo>
                  <a:cubicBezTo>
                    <a:pt x="150" y="455"/>
                    <a:pt x="152" y="454"/>
                    <a:pt x="152" y="454"/>
                  </a:cubicBezTo>
                  <a:cubicBezTo>
                    <a:pt x="155" y="452"/>
                    <a:pt x="155" y="451"/>
                    <a:pt x="155" y="449"/>
                  </a:cubicBezTo>
                  <a:cubicBezTo>
                    <a:pt x="155" y="448"/>
                    <a:pt x="155" y="446"/>
                    <a:pt x="156" y="445"/>
                  </a:cubicBezTo>
                  <a:cubicBezTo>
                    <a:pt x="156" y="444"/>
                    <a:pt x="157" y="441"/>
                    <a:pt x="158" y="441"/>
                  </a:cubicBezTo>
                  <a:cubicBezTo>
                    <a:pt x="158" y="441"/>
                    <a:pt x="159" y="441"/>
                    <a:pt x="161" y="442"/>
                  </a:cubicBezTo>
                  <a:cubicBezTo>
                    <a:pt x="162" y="443"/>
                    <a:pt x="163" y="444"/>
                    <a:pt x="165" y="444"/>
                  </a:cubicBezTo>
                  <a:cubicBezTo>
                    <a:pt x="167" y="444"/>
                    <a:pt x="168" y="441"/>
                    <a:pt x="169" y="439"/>
                  </a:cubicBezTo>
                  <a:cubicBezTo>
                    <a:pt x="170" y="439"/>
                    <a:pt x="170" y="438"/>
                    <a:pt x="170" y="437"/>
                  </a:cubicBezTo>
                  <a:cubicBezTo>
                    <a:pt x="170" y="437"/>
                    <a:pt x="171" y="437"/>
                    <a:pt x="171" y="437"/>
                  </a:cubicBezTo>
                  <a:cubicBezTo>
                    <a:pt x="173" y="437"/>
                    <a:pt x="176" y="438"/>
                    <a:pt x="177" y="439"/>
                  </a:cubicBezTo>
                  <a:cubicBezTo>
                    <a:pt x="179" y="436"/>
                    <a:pt x="179" y="436"/>
                    <a:pt x="179" y="436"/>
                  </a:cubicBezTo>
                  <a:cubicBezTo>
                    <a:pt x="175" y="429"/>
                    <a:pt x="175" y="429"/>
                    <a:pt x="175" y="429"/>
                  </a:cubicBezTo>
                  <a:cubicBezTo>
                    <a:pt x="177" y="428"/>
                    <a:pt x="177" y="428"/>
                    <a:pt x="177" y="428"/>
                  </a:cubicBezTo>
                  <a:cubicBezTo>
                    <a:pt x="177" y="428"/>
                    <a:pt x="177" y="428"/>
                    <a:pt x="177" y="428"/>
                  </a:cubicBezTo>
                  <a:cubicBezTo>
                    <a:pt x="177" y="428"/>
                    <a:pt x="177" y="428"/>
                    <a:pt x="177" y="428"/>
                  </a:cubicBezTo>
                  <a:cubicBezTo>
                    <a:pt x="178" y="427"/>
                    <a:pt x="178" y="427"/>
                    <a:pt x="178" y="427"/>
                  </a:cubicBezTo>
                  <a:cubicBezTo>
                    <a:pt x="178" y="426"/>
                    <a:pt x="178" y="426"/>
                    <a:pt x="178" y="426"/>
                  </a:cubicBezTo>
                  <a:cubicBezTo>
                    <a:pt x="178" y="424"/>
                    <a:pt x="177" y="423"/>
                    <a:pt x="177" y="422"/>
                  </a:cubicBezTo>
                  <a:cubicBezTo>
                    <a:pt x="176" y="421"/>
                    <a:pt x="175" y="420"/>
                    <a:pt x="173" y="420"/>
                  </a:cubicBezTo>
                  <a:cubicBezTo>
                    <a:pt x="173" y="420"/>
                    <a:pt x="173" y="420"/>
                    <a:pt x="173" y="420"/>
                  </a:cubicBezTo>
                  <a:cubicBezTo>
                    <a:pt x="173" y="420"/>
                    <a:pt x="173" y="420"/>
                    <a:pt x="173" y="420"/>
                  </a:cubicBezTo>
                  <a:cubicBezTo>
                    <a:pt x="173" y="418"/>
                    <a:pt x="173" y="418"/>
                    <a:pt x="173" y="418"/>
                  </a:cubicBezTo>
                  <a:cubicBezTo>
                    <a:pt x="173" y="418"/>
                    <a:pt x="173" y="418"/>
                    <a:pt x="173" y="418"/>
                  </a:cubicBezTo>
                  <a:cubicBezTo>
                    <a:pt x="173" y="418"/>
                    <a:pt x="173" y="418"/>
                    <a:pt x="173" y="418"/>
                  </a:cubicBezTo>
                  <a:cubicBezTo>
                    <a:pt x="175" y="418"/>
                    <a:pt x="176" y="417"/>
                    <a:pt x="177" y="414"/>
                  </a:cubicBezTo>
                  <a:cubicBezTo>
                    <a:pt x="178" y="411"/>
                    <a:pt x="178" y="409"/>
                    <a:pt x="177" y="407"/>
                  </a:cubicBezTo>
                  <a:cubicBezTo>
                    <a:pt x="177" y="406"/>
                    <a:pt x="177" y="405"/>
                    <a:pt x="177" y="404"/>
                  </a:cubicBezTo>
                  <a:cubicBezTo>
                    <a:pt x="177" y="403"/>
                    <a:pt x="177" y="403"/>
                    <a:pt x="178" y="402"/>
                  </a:cubicBezTo>
                  <a:cubicBezTo>
                    <a:pt x="178" y="401"/>
                    <a:pt x="180" y="400"/>
                    <a:pt x="180" y="397"/>
                  </a:cubicBezTo>
                  <a:cubicBezTo>
                    <a:pt x="181" y="394"/>
                    <a:pt x="181" y="391"/>
                    <a:pt x="180" y="389"/>
                  </a:cubicBezTo>
                  <a:cubicBezTo>
                    <a:pt x="180" y="388"/>
                    <a:pt x="180" y="387"/>
                    <a:pt x="180" y="386"/>
                  </a:cubicBezTo>
                  <a:cubicBezTo>
                    <a:pt x="179" y="381"/>
                    <a:pt x="177" y="378"/>
                    <a:pt x="175" y="375"/>
                  </a:cubicBezTo>
                  <a:cubicBezTo>
                    <a:pt x="175" y="374"/>
                    <a:pt x="175" y="374"/>
                    <a:pt x="175" y="374"/>
                  </a:cubicBezTo>
                  <a:cubicBezTo>
                    <a:pt x="174" y="372"/>
                    <a:pt x="174" y="372"/>
                    <a:pt x="174" y="372"/>
                  </a:cubicBezTo>
                  <a:cubicBezTo>
                    <a:pt x="172" y="369"/>
                    <a:pt x="168" y="363"/>
                    <a:pt x="167" y="358"/>
                  </a:cubicBezTo>
                  <a:cubicBezTo>
                    <a:pt x="166" y="352"/>
                    <a:pt x="166" y="345"/>
                    <a:pt x="167" y="343"/>
                  </a:cubicBezTo>
                  <a:cubicBezTo>
                    <a:pt x="170" y="337"/>
                    <a:pt x="170" y="332"/>
                    <a:pt x="166" y="330"/>
                  </a:cubicBezTo>
                  <a:cubicBezTo>
                    <a:pt x="162" y="328"/>
                    <a:pt x="161" y="326"/>
                    <a:pt x="163" y="323"/>
                  </a:cubicBezTo>
                  <a:cubicBezTo>
                    <a:pt x="163" y="323"/>
                    <a:pt x="163" y="323"/>
                    <a:pt x="163" y="323"/>
                  </a:cubicBezTo>
                  <a:cubicBezTo>
                    <a:pt x="165" y="318"/>
                    <a:pt x="166" y="317"/>
                    <a:pt x="170" y="315"/>
                  </a:cubicBezTo>
                  <a:cubicBezTo>
                    <a:pt x="171" y="315"/>
                    <a:pt x="172" y="315"/>
                    <a:pt x="173" y="315"/>
                  </a:cubicBezTo>
                  <a:cubicBezTo>
                    <a:pt x="174" y="315"/>
                    <a:pt x="175" y="315"/>
                    <a:pt x="177" y="315"/>
                  </a:cubicBezTo>
                  <a:cubicBezTo>
                    <a:pt x="178" y="316"/>
                    <a:pt x="179" y="316"/>
                    <a:pt x="180" y="316"/>
                  </a:cubicBezTo>
                  <a:cubicBezTo>
                    <a:pt x="179" y="316"/>
                    <a:pt x="179" y="317"/>
                    <a:pt x="179" y="317"/>
                  </a:cubicBezTo>
                  <a:cubicBezTo>
                    <a:pt x="182" y="319"/>
                    <a:pt x="182" y="319"/>
                    <a:pt x="182" y="319"/>
                  </a:cubicBezTo>
                  <a:cubicBezTo>
                    <a:pt x="185" y="316"/>
                    <a:pt x="188" y="311"/>
                    <a:pt x="190" y="311"/>
                  </a:cubicBezTo>
                  <a:cubicBezTo>
                    <a:pt x="192" y="311"/>
                    <a:pt x="195" y="310"/>
                    <a:pt x="198" y="310"/>
                  </a:cubicBezTo>
                  <a:cubicBezTo>
                    <a:pt x="201" y="310"/>
                    <a:pt x="202" y="311"/>
                    <a:pt x="203" y="311"/>
                  </a:cubicBezTo>
                  <a:cubicBezTo>
                    <a:pt x="205" y="312"/>
                    <a:pt x="208" y="314"/>
                    <a:pt x="210" y="317"/>
                  </a:cubicBezTo>
                  <a:cubicBezTo>
                    <a:pt x="212" y="319"/>
                    <a:pt x="216" y="322"/>
                    <a:pt x="220" y="322"/>
                  </a:cubicBezTo>
                  <a:cubicBezTo>
                    <a:pt x="221" y="322"/>
                    <a:pt x="222" y="322"/>
                    <a:pt x="223" y="321"/>
                  </a:cubicBezTo>
                  <a:cubicBezTo>
                    <a:pt x="228" y="320"/>
                    <a:pt x="231" y="317"/>
                    <a:pt x="231" y="313"/>
                  </a:cubicBezTo>
                  <a:cubicBezTo>
                    <a:pt x="231" y="312"/>
                    <a:pt x="231" y="311"/>
                    <a:pt x="232" y="310"/>
                  </a:cubicBezTo>
                  <a:cubicBezTo>
                    <a:pt x="233" y="308"/>
                    <a:pt x="234" y="307"/>
                    <a:pt x="234" y="305"/>
                  </a:cubicBezTo>
                  <a:cubicBezTo>
                    <a:pt x="234" y="303"/>
                    <a:pt x="232" y="302"/>
                    <a:pt x="231" y="301"/>
                  </a:cubicBezTo>
                  <a:cubicBezTo>
                    <a:pt x="230" y="300"/>
                    <a:pt x="230" y="300"/>
                    <a:pt x="230" y="299"/>
                  </a:cubicBezTo>
                  <a:cubicBezTo>
                    <a:pt x="230" y="297"/>
                    <a:pt x="230" y="293"/>
                    <a:pt x="229" y="291"/>
                  </a:cubicBezTo>
                  <a:cubicBezTo>
                    <a:pt x="232" y="291"/>
                    <a:pt x="234" y="292"/>
                    <a:pt x="235" y="292"/>
                  </a:cubicBezTo>
                  <a:cubicBezTo>
                    <a:pt x="236" y="293"/>
                    <a:pt x="237" y="294"/>
                    <a:pt x="239" y="294"/>
                  </a:cubicBezTo>
                  <a:cubicBezTo>
                    <a:pt x="243" y="294"/>
                    <a:pt x="249" y="292"/>
                    <a:pt x="249" y="291"/>
                  </a:cubicBezTo>
                  <a:cubicBezTo>
                    <a:pt x="256" y="289"/>
                    <a:pt x="256" y="289"/>
                    <a:pt x="256" y="289"/>
                  </a:cubicBezTo>
                  <a:cubicBezTo>
                    <a:pt x="249" y="288"/>
                    <a:pt x="249" y="288"/>
                    <a:pt x="249" y="288"/>
                  </a:cubicBezTo>
                  <a:cubicBezTo>
                    <a:pt x="248" y="288"/>
                    <a:pt x="247" y="287"/>
                    <a:pt x="246" y="287"/>
                  </a:cubicBezTo>
                  <a:cubicBezTo>
                    <a:pt x="246" y="287"/>
                    <a:pt x="246" y="286"/>
                    <a:pt x="247" y="286"/>
                  </a:cubicBezTo>
                  <a:cubicBezTo>
                    <a:pt x="248" y="285"/>
                    <a:pt x="249" y="285"/>
                    <a:pt x="251" y="284"/>
                  </a:cubicBezTo>
                  <a:cubicBezTo>
                    <a:pt x="252" y="284"/>
                    <a:pt x="254" y="283"/>
                    <a:pt x="256" y="281"/>
                  </a:cubicBezTo>
                  <a:cubicBezTo>
                    <a:pt x="256" y="281"/>
                    <a:pt x="257" y="280"/>
                    <a:pt x="257" y="279"/>
                  </a:cubicBezTo>
                  <a:cubicBezTo>
                    <a:pt x="259" y="277"/>
                    <a:pt x="261" y="275"/>
                    <a:pt x="261" y="270"/>
                  </a:cubicBezTo>
                  <a:cubicBezTo>
                    <a:pt x="261" y="268"/>
                    <a:pt x="260" y="266"/>
                    <a:pt x="260" y="265"/>
                  </a:cubicBezTo>
                  <a:cubicBezTo>
                    <a:pt x="259" y="262"/>
                    <a:pt x="258" y="260"/>
                    <a:pt x="260" y="257"/>
                  </a:cubicBezTo>
                  <a:cubicBezTo>
                    <a:pt x="262" y="254"/>
                    <a:pt x="263" y="254"/>
                    <a:pt x="263" y="254"/>
                  </a:cubicBezTo>
                  <a:cubicBezTo>
                    <a:pt x="264" y="254"/>
                    <a:pt x="264" y="255"/>
                    <a:pt x="265" y="255"/>
                  </a:cubicBezTo>
                  <a:cubicBezTo>
                    <a:pt x="265" y="255"/>
                    <a:pt x="266" y="256"/>
                    <a:pt x="266" y="256"/>
                  </a:cubicBezTo>
                  <a:cubicBezTo>
                    <a:pt x="268" y="257"/>
                    <a:pt x="270" y="257"/>
                    <a:pt x="272" y="257"/>
                  </a:cubicBezTo>
                  <a:cubicBezTo>
                    <a:pt x="276" y="257"/>
                    <a:pt x="282" y="256"/>
                    <a:pt x="285" y="253"/>
                  </a:cubicBezTo>
                  <a:cubicBezTo>
                    <a:pt x="287" y="251"/>
                    <a:pt x="289" y="250"/>
                    <a:pt x="290" y="248"/>
                  </a:cubicBezTo>
                  <a:cubicBezTo>
                    <a:pt x="293" y="247"/>
                    <a:pt x="295" y="245"/>
                    <a:pt x="296" y="243"/>
                  </a:cubicBezTo>
                  <a:cubicBezTo>
                    <a:pt x="298" y="241"/>
                    <a:pt x="298" y="239"/>
                    <a:pt x="298" y="237"/>
                  </a:cubicBezTo>
                  <a:cubicBezTo>
                    <a:pt x="298" y="236"/>
                    <a:pt x="298" y="234"/>
                    <a:pt x="299" y="233"/>
                  </a:cubicBezTo>
                  <a:cubicBezTo>
                    <a:pt x="300" y="232"/>
                    <a:pt x="301" y="231"/>
                    <a:pt x="303" y="230"/>
                  </a:cubicBezTo>
                  <a:cubicBezTo>
                    <a:pt x="304" y="228"/>
                    <a:pt x="304" y="228"/>
                    <a:pt x="304" y="228"/>
                  </a:cubicBezTo>
                  <a:cubicBezTo>
                    <a:pt x="303" y="227"/>
                    <a:pt x="303" y="227"/>
                    <a:pt x="303" y="227"/>
                  </a:cubicBezTo>
                  <a:cubicBezTo>
                    <a:pt x="302" y="226"/>
                    <a:pt x="302" y="226"/>
                    <a:pt x="302" y="226"/>
                  </a:cubicBezTo>
                  <a:cubicBezTo>
                    <a:pt x="302" y="225"/>
                    <a:pt x="301" y="222"/>
                    <a:pt x="301" y="219"/>
                  </a:cubicBezTo>
                  <a:cubicBezTo>
                    <a:pt x="301" y="218"/>
                    <a:pt x="301" y="217"/>
                    <a:pt x="300" y="217"/>
                  </a:cubicBezTo>
                  <a:cubicBezTo>
                    <a:pt x="300" y="215"/>
                    <a:pt x="300" y="214"/>
                    <a:pt x="300" y="213"/>
                  </a:cubicBezTo>
                  <a:cubicBezTo>
                    <a:pt x="301" y="213"/>
                    <a:pt x="301" y="213"/>
                    <a:pt x="301" y="213"/>
                  </a:cubicBezTo>
                  <a:cubicBezTo>
                    <a:pt x="301" y="213"/>
                    <a:pt x="302" y="213"/>
                    <a:pt x="303" y="212"/>
                  </a:cubicBezTo>
                  <a:cubicBezTo>
                    <a:pt x="303" y="210"/>
                    <a:pt x="305" y="206"/>
                    <a:pt x="302" y="203"/>
                  </a:cubicBezTo>
                  <a:cubicBezTo>
                    <a:pt x="301" y="202"/>
                    <a:pt x="301" y="201"/>
                    <a:pt x="301" y="200"/>
                  </a:cubicBezTo>
                  <a:cubicBezTo>
                    <a:pt x="300" y="198"/>
                    <a:pt x="299" y="197"/>
                    <a:pt x="297" y="196"/>
                  </a:cubicBezTo>
                  <a:cubicBezTo>
                    <a:pt x="296" y="196"/>
                    <a:pt x="296" y="196"/>
                    <a:pt x="295" y="196"/>
                  </a:cubicBezTo>
                  <a:cubicBezTo>
                    <a:pt x="293" y="196"/>
                    <a:pt x="292" y="197"/>
                    <a:pt x="290" y="197"/>
                  </a:cubicBezTo>
                  <a:cubicBezTo>
                    <a:pt x="290" y="198"/>
                    <a:pt x="289" y="198"/>
                    <a:pt x="289" y="198"/>
                  </a:cubicBezTo>
                  <a:cubicBezTo>
                    <a:pt x="287" y="199"/>
                    <a:pt x="286" y="200"/>
                    <a:pt x="285" y="202"/>
                  </a:cubicBezTo>
                  <a:cubicBezTo>
                    <a:pt x="284" y="203"/>
                    <a:pt x="285" y="205"/>
                    <a:pt x="286" y="207"/>
                  </a:cubicBezTo>
                  <a:cubicBezTo>
                    <a:pt x="286" y="207"/>
                    <a:pt x="286" y="207"/>
                    <a:pt x="286" y="207"/>
                  </a:cubicBezTo>
                  <a:cubicBezTo>
                    <a:pt x="285" y="207"/>
                    <a:pt x="282" y="207"/>
                    <a:pt x="281" y="207"/>
                  </a:cubicBezTo>
                  <a:cubicBezTo>
                    <a:pt x="280" y="207"/>
                    <a:pt x="279" y="207"/>
                    <a:pt x="278" y="204"/>
                  </a:cubicBezTo>
                  <a:cubicBezTo>
                    <a:pt x="278" y="203"/>
                    <a:pt x="278" y="203"/>
                    <a:pt x="278" y="203"/>
                  </a:cubicBezTo>
                  <a:cubicBezTo>
                    <a:pt x="278" y="202"/>
                    <a:pt x="278" y="201"/>
                    <a:pt x="278" y="201"/>
                  </a:cubicBezTo>
                  <a:cubicBezTo>
                    <a:pt x="281" y="201"/>
                    <a:pt x="282" y="197"/>
                    <a:pt x="283" y="195"/>
                  </a:cubicBezTo>
                  <a:cubicBezTo>
                    <a:pt x="284" y="194"/>
                    <a:pt x="284" y="193"/>
                    <a:pt x="284" y="192"/>
                  </a:cubicBezTo>
                  <a:cubicBezTo>
                    <a:pt x="287" y="189"/>
                    <a:pt x="287" y="186"/>
                    <a:pt x="284" y="183"/>
                  </a:cubicBezTo>
                  <a:cubicBezTo>
                    <a:pt x="284" y="183"/>
                    <a:pt x="285" y="183"/>
                    <a:pt x="286" y="182"/>
                  </a:cubicBezTo>
                  <a:cubicBezTo>
                    <a:pt x="288" y="180"/>
                    <a:pt x="287" y="178"/>
                    <a:pt x="287" y="176"/>
                  </a:cubicBezTo>
                  <a:cubicBezTo>
                    <a:pt x="287" y="175"/>
                    <a:pt x="286" y="174"/>
                    <a:pt x="287" y="173"/>
                  </a:cubicBezTo>
                  <a:cubicBezTo>
                    <a:pt x="287" y="171"/>
                    <a:pt x="291" y="170"/>
                    <a:pt x="293" y="170"/>
                  </a:cubicBezTo>
                  <a:cubicBezTo>
                    <a:pt x="296" y="170"/>
                    <a:pt x="297" y="169"/>
                    <a:pt x="297" y="168"/>
                  </a:cubicBezTo>
                  <a:cubicBezTo>
                    <a:pt x="298" y="167"/>
                    <a:pt x="297" y="165"/>
                    <a:pt x="296" y="162"/>
                  </a:cubicBezTo>
                  <a:cubicBezTo>
                    <a:pt x="296" y="162"/>
                    <a:pt x="296" y="162"/>
                    <a:pt x="295" y="162"/>
                  </a:cubicBezTo>
                  <a:cubicBezTo>
                    <a:pt x="296" y="161"/>
                    <a:pt x="296" y="161"/>
                    <a:pt x="298" y="161"/>
                  </a:cubicBezTo>
                  <a:cubicBezTo>
                    <a:pt x="299" y="161"/>
                    <a:pt x="301" y="161"/>
                    <a:pt x="302" y="159"/>
                  </a:cubicBezTo>
                  <a:cubicBezTo>
                    <a:pt x="303" y="157"/>
                    <a:pt x="301" y="155"/>
                    <a:pt x="299" y="154"/>
                  </a:cubicBezTo>
                  <a:cubicBezTo>
                    <a:pt x="299" y="153"/>
                    <a:pt x="299" y="153"/>
                    <a:pt x="298" y="153"/>
                  </a:cubicBezTo>
                  <a:cubicBezTo>
                    <a:pt x="296" y="150"/>
                    <a:pt x="294" y="149"/>
                    <a:pt x="292" y="148"/>
                  </a:cubicBezTo>
                  <a:cubicBezTo>
                    <a:pt x="292" y="148"/>
                    <a:pt x="292" y="148"/>
                    <a:pt x="291" y="148"/>
                  </a:cubicBezTo>
                  <a:cubicBezTo>
                    <a:pt x="293" y="148"/>
                    <a:pt x="294" y="148"/>
                    <a:pt x="296" y="148"/>
                  </a:cubicBezTo>
                  <a:cubicBezTo>
                    <a:pt x="298" y="148"/>
                    <a:pt x="301" y="148"/>
                    <a:pt x="302" y="146"/>
                  </a:cubicBezTo>
                  <a:cubicBezTo>
                    <a:pt x="302" y="144"/>
                    <a:pt x="300" y="142"/>
                    <a:pt x="299" y="141"/>
                  </a:cubicBezTo>
                  <a:cubicBezTo>
                    <a:pt x="298" y="141"/>
                    <a:pt x="297" y="139"/>
                    <a:pt x="296" y="133"/>
                  </a:cubicBezTo>
                  <a:cubicBezTo>
                    <a:pt x="296" y="133"/>
                    <a:pt x="296" y="132"/>
                    <a:pt x="296" y="132"/>
                  </a:cubicBezTo>
                  <a:cubicBezTo>
                    <a:pt x="296" y="132"/>
                    <a:pt x="296" y="132"/>
                    <a:pt x="296" y="132"/>
                  </a:cubicBezTo>
                  <a:cubicBezTo>
                    <a:pt x="296" y="132"/>
                    <a:pt x="296" y="132"/>
                    <a:pt x="296" y="132"/>
                  </a:cubicBezTo>
                  <a:cubicBezTo>
                    <a:pt x="296" y="132"/>
                    <a:pt x="297" y="133"/>
                    <a:pt x="298" y="133"/>
                  </a:cubicBezTo>
                  <a:cubicBezTo>
                    <a:pt x="298" y="134"/>
                    <a:pt x="300" y="135"/>
                    <a:pt x="301" y="135"/>
                  </a:cubicBezTo>
                  <a:cubicBezTo>
                    <a:pt x="303" y="135"/>
                    <a:pt x="305" y="134"/>
                    <a:pt x="306" y="133"/>
                  </a:cubicBezTo>
                  <a:cubicBezTo>
                    <a:pt x="306" y="133"/>
                    <a:pt x="306" y="133"/>
                    <a:pt x="307" y="133"/>
                  </a:cubicBezTo>
                  <a:cubicBezTo>
                    <a:pt x="307" y="134"/>
                    <a:pt x="309" y="136"/>
                    <a:pt x="311" y="137"/>
                  </a:cubicBezTo>
                  <a:cubicBezTo>
                    <a:pt x="312" y="137"/>
                    <a:pt x="312" y="137"/>
                    <a:pt x="313" y="137"/>
                  </a:cubicBezTo>
                  <a:cubicBezTo>
                    <a:pt x="316" y="137"/>
                    <a:pt x="317" y="135"/>
                    <a:pt x="317" y="133"/>
                  </a:cubicBezTo>
                  <a:cubicBezTo>
                    <a:pt x="318" y="132"/>
                    <a:pt x="318" y="131"/>
                    <a:pt x="318" y="130"/>
                  </a:cubicBezTo>
                  <a:cubicBezTo>
                    <a:pt x="321" y="126"/>
                    <a:pt x="319" y="124"/>
                    <a:pt x="318" y="123"/>
                  </a:cubicBezTo>
                  <a:cubicBezTo>
                    <a:pt x="318" y="123"/>
                    <a:pt x="317" y="122"/>
                    <a:pt x="317" y="122"/>
                  </a:cubicBezTo>
                  <a:cubicBezTo>
                    <a:pt x="317" y="121"/>
                    <a:pt x="316" y="120"/>
                    <a:pt x="315" y="120"/>
                  </a:cubicBezTo>
                  <a:cubicBezTo>
                    <a:pt x="314" y="120"/>
                    <a:pt x="313" y="119"/>
                    <a:pt x="312" y="118"/>
                  </a:cubicBezTo>
                  <a:cubicBezTo>
                    <a:pt x="312" y="118"/>
                    <a:pt x="312" y="118"/>
                    <a:pt x="312" y="118"/>
                  </a:cubicBezTo>
                  <a:cubicBezTo>
                    <a:pt x="312" y="117"/>
                    <a:pt x="312" y="117"/>
                    <a:pt x="313" y="117"/>
                  </a:cubicBezTo>
                  <a:cubicBezTo>
                    <a:pt x="313" y="116"/>
                    <a:pt x="313" y="116"/>
                    <a:pt x="313" y="116"/>
                  </a:cubicBezTo>
                  <a:cubicBezTo>
                    <a:pt x="316" y="114"/>
                    <a:pt x="316" y="113"/>
                    <a:pt x="316" y="113"/>
                  </a:cubicBezTo>
                  <a:cubicBezTo>
                    <a:pt x="317" y="111"/>
                    <a:pt x="317" y="111"/>
                    <a:pt x="317" y="111"/>
                  </a:cubicBezTo>
                  <a:cubicBezTo>
                    <a:pt x="317" y="110"/>
                    <a:pt x="317" y="110"/>
                    <a:pt x="317" y="110"/>
                  </a:cubicBezTo>
                  <a:cubicBezTo>
                    <a:pt x="318" y="110"/>
                    <a:pt x="318" y="108"/>
                    <a:pt x="318" y="107"/>
                  </a:cubicBezTo>
                  <a:cubicBezTo>
                    <a:pt x="318" y="106"/>
                    <a:pt x="318" y="105"/>
                    <a:pt x="318" y="103"/>
                  </a:cubicBezTo>
                  <a:cubicBezTo>
                    <a:pt x="318" y="102"/>
                    <a:pt x="318" y="102"/>
                    <a:pt x="318" y="101"/>
                  </a:cubicBezTo>
                  <a:cubicBezTo>
                    <a:pt x="320" y="100"/>
                    <a:pt x="321" y="98"/>
                    <a:pt x="321" y="97"/>
                  </a:cubicBezTo>
                  <a:cubicBezTo>
                    <a:pt x="321" y="95"/>
                    <a:pt x="321" y="94"/>
                    <a:pt x="319" y="93"/>
                  </a:cubicBezTo>
                  <a:cubicBezTo>
                    <a:pt x="318" y="92"/>
                    <a:pt x="310" y="87"/>
                    <a:pt x="306" y="87"/>
                  </a:cubicBezTo>
                  <a:cubicBezTo>
                    <a:pt x="303" y="86"/>
                    <a:pt x="298" y="83"/>
                    <a:pt x="298" y="81"/>
                  </a:cubicBezTo>
                  <a:cubicBezTo>
                    <a:pt x="298" y="80"/>
                    <a:pt x="297" y="80"/>
                    <a:pt x="297" y="80"/>
                  </a:cubicBezTo>
                  <a:cubicBezTo>
                    <a:pt x="297" y="77"/>
                    <a:pt x="296" y="74"/>
                    <a:pt x="291" y="74"/>
                  </a:cubicBezTo>
                  <a:cubicBezTo>
                    <a:pt x="288" y="74"/>
                    <a:pt x="287" y="73"/>
                    <a:pt x="286" y="71"/>
                  </a:cubicBezTo>
                  <a:cubicBezTo>
                    <a:pt x="286" y="70"/>
                    <a:pt x="285" y="69"/>
                    <a:pt x="285" y="69"/>
                  </a:cubicBezTo>
                  <a:cubicBezTo>
                    <a:pt x="285" y="67"/>
                    <a:pt x="285" y="66"/>
                    <a:pt x="283" y="64"/>
                  </a:cubicBezTo>
                  <a:cubicBezTo>
                    <a:pt x="282" y="64"/>
                    <a:pt x="282" y="60"/>
                    <a:pt x="283" y="58"/>
                  </a:cubicBezTo>
                  <a:cubicBezTo>
                    <a:pt x="283" y="58"/>
                    <a:pt x="283" y="57"/>
                    <a:pt x="283" y="57"/>
                  </a:cubicBezTo>
                  <a:cubicBezTo>
                    <a:pt x="283" y="57"/>
                    <a:pt x="283" y="57"/>
                    <a:pt x="283" y="57"/>
                  </a:cubicBezTo>
                  <a:cubicBezTo>
                    <a:pt x="283" y="56"/>
                    <a:pt x="283" y="56"/>
                    <a:pt x="283" y="56"/>
                  </a:cubicBezTo>
                  <a:cubicBezTo>
                    <a:pt x="283" y="56"/>
                    <a:pt x="283" y="56"/>
                    <a:pt x="283" y="56"/>
                  </a:cubicBezTo>
                  <a:cubicBezTo>
                    <a:pt x="283" y="56"/>
                    <a:pt x="283" y="56"/>
                    <a:pt x="283" y="56"/>
                  </a:cubicBezTo>
                  <a:cubicBezTo>
                    <a:pt x="282" y="53"/>
                    <a:pt x="282" y="53"/>
                    <a:pt x="282" y="53"/>
                  </a:cubicBezTo>
                  <a:cubicBezTo>
                    <a:pt x="282" y="53"/>
                    <a:pt x="282" y="53"/>
                    <a:pt x="282" y="53"/>
                  </a:cubicBezTo>
                  <a:cubicBezTo>
                    <a:pt x="281" y="51"/>
                    <a:pt x="280" y="50"/>
                    <a:pt x="279" y="49"/>
                  </a:cubicBezTo>
                  <a:cubicBezTo>
                    <a:pt x="277" y="48"/>
                    <a:pt x="276" y="47"/>
                    <a:pt x="274" y="47"/>
                  </a:cubicBezTo>
                  <a:cubicBezTo>
                    <a:pt x="273" y="47"/>
                    <a:pt x="272" y="47"/>
                    <a:pt x="271" y="47"/>
                  </a:cubicBezTo>
                  <a:cubicBezTo>
                    <a:pt x="270" y="48"/>
                    <a:pt x="270" y="48"/>
                    <a:pt x="269" y="49"/>
                  </a:cubicBezTo>
                  <a:cubicBezTo>
                    <a:pt x="269" y="48"/>
                    <a:pt x="268" y="48"/>
                    <a:pt x="267" y="48"/>
                  </a:cubicBezTo>
                  <a:cubicBezTo>
                    <a:pt x="265" y="48"/>
                    <a:pt x="263" y="50"/>
                    <a:pt x="262" y="53"/>
                  </a:cubicBezTo>
                  <a:cubicBezTo>
                    <a:pt x="261" y="54"/>
                    <a:pt x="260" y="55"/>
                    <a:pt x="258" y="56"/>
                  </a:cubicBezTo>
                  <a:cubicBezTo>
                    <a:pt x="257" y="56"/>
                    <a:pt x="256" y="57"/>
                    <a:pt x="255" y="57"/>
                  </a:cubicBezTo>
                  <a:cubicBezTo>
                    <a:pt x="254" y="58"/>
                    <a:pt x="253" y="58"/>
                    <a:pt x="253" y="59"/>
                  </a:cubicBezTo>
                  <a:cubicBezTo>
                    <a:pt x="252" y="59"/>
                    <a:pt x="251" y="60"/>
                    <a:pt x="251" y="62"/>
                  </a:cubicBezTo>
                  <a:cubicBezTo>
                    <a:pt x="251" y="64"/>
                    <a:pt x="253" y="68"/>
                    <a:pt x="257" y="70"/>
                  </a:cubicBezTo>
                  <a:cubicBezTo>
                    <a:pt x="257" y="70"/>
                    <a:pt x="258" y="70"/>
                    <a:pt x="258" y="70"/>
                  </a:cubicBezTo>
                  <a:cubicBezTo>
                    <a:pt x="257" y="70"/>
                    <a:pt x="257" y="71"/>
                    <a:pt x="256" y="72"/>
                  </a:cubicBezTo>
                  <a:cubicBezTo>
                    <a:pt x="255" y="72"/>
                    <a:pt x="255" y="72"/>
                    <a:pt x="255" y="72"/>
                  </a:cubicBezTo>
                  <a:cubicBezTo>
                    <a:pt x="255" y="73"/>
                    <a:pt x="255" y="73"/>
                    <a:pt x="254" y="73"/>
                  </a:cubicBezTo>
                  <a:cubicBezTo>
                    <a:pt x="254" y="73"/>
                    <a:pt x="253" y="73"/>
                    <a:pt x="251" y="70"/>
                  </a:cubicBezTo>
                  <a:cubicBezTo>
                    <a:pt x="250" y="69"/>
                    <a:pt x="247" y="68"/>
                    <a:pt x="243" y="66"/>
                  </a:cubicBezTo>
                  <a:cubicBezTo>
                    <a:pt x="240" y="65"/>
                    <a:pt x="238" y="64"/>
                    <a:pt x="237" y="63"/>
                  </a:cubicBezTo>
                  <a:cubicBezTo>
                    <a:pt x="235" y="62"/>
                    <a:pt x="235" y="61"/>
                    <a:pt x="235" y="59"/>
                  </a:cubicBezTo>
                  <a:cubicBezTo>
                    <a:pt x="236" y="58"/>
                    <a:pt x="236" y="58"/>
                    <a:pt x="236" y="58"/>
                  </a:cubicBezTo>
                  <a:cubicBezTo>
                    <a:pt x="236" y="56"/>
                    <a:pt x="236" y="55"/>
                    <a:pt x="239" y="55"/>
                  </a:cubicBezTo>
                  <a:cubicBezTo>
                    <a:pt x="242" y="54"/>
                    <a:pt x="243" y="53"/>
                    <a:pt x="244" y="51"/>
                  </a:cubicBezTo>
                  <a:cubicBezTo>
                    <a:pt x="244" y="50"/>
                    <a:pt x="245" y="50"/>
                    <a:pt x="245" y="49"/>
                  </a:cubicBezTo>
                  <a:cubicBezTo>
                    <a:pt x="246" y="47"/>
                    <a:pt x="245" y="45"/>
                    <a:pt x="244" y="44"/>
                  </a:cubicBezTo>
                  <a:cubicBezTo>
                    <a:pt x="244" y="43"/>
                    <a:pt x="244" y="43"/>
                    <a:pt x="244" y="43"/>
                  </a:cubicBezTo>
                  <a:cubicBezTo>
                    <a:pt x="245" y="40"/>
                    <a:pt x="242" y="34"/>
                    <a:pt x="240" y="32"/>
                  </a:cubicBezTo>
                  <a:cubicBezTo>
                    <a:pt x="240" y="32"/>
                    <a:pt x="239" y="31"/>
                    <a:pt x="240" y="30"/>
                  </a:cubicBezTo>
                  <a:cubicBezTo>
                    <a:pt x="240" y="30"/>
                    <a:pt x="240" y="29"/>
                    <a:pt x="241" y="29"/>
                  </a:cubicBezTo>
                  <a:cubicBezTo>
                    <a:pt x="242" y="27"/>
                    <a:pt x="242" y="26"/>
                    <a:pt x="242" y="24"/>
                  </a:cubicBezTo>
                  <a:cubicBezTo>
                    <a:pt x="244" y="24"/>
                    <a:pt x="244" y="23"/>
                    <a:pt x="244" y="23"/>
                  </a:cubicBezTo>
                  <a:cubicBezTo>
                    <a:pt x="245" y="22"/>
                    <a:pt x="244" y="20"/>
                    <a:pt x="243" y="19"/>
                  </a:cubicBezTo>
                  <a:cubicBezTo>
                    <a:pt x="244" y="19"/>
                    <a:pt x="244" y="19"/>
                    <a:pt x="245" y="19"/>
                  </a:cubicBezTo>
                  <a:cubicBezTo>
                    <a:pt x="246" y="20"/>
                    <a:pt x="246" y="20"/>
                    <a:pt x="247" y="20"/>
                  </a:cubicBezTo>
                  <a:cubicBezTo>
                    <a:pt x="249" y="20"/>
                    <a:pt x="250" y="19"/>
                    <a:pt x="251" y="17"/>
                  </a:cubicBezTo>
                  <a:cubicBezTo>
                    <a:pt x="251" y="15"/>
                    <a:pt x="251" y="13"/>
                    <a:pt x="249" y="12"/>
                  </a:cubicBezTo>
                  <a:cubicBezTo>
                    <a:pt x="247" y="10"/>
                    <a:pt x="244" y="8"/>
                    <a:pt x="244" y="6"/>
                  </a:cubicBezTo>
                  <a:cubicBezTo>
                    <a:pt x="244" y="4"/>
                    <a:pt x="242" y="3"/>
                    <a:pt x="239" y="3"/>
                  </a:cubicBezTo>
                  <a:cubicBezTo>
                    <a:pt x="237" y="3"/>
                    <a:pt x="235" y="4"/>
                    <a:pt x="233" y="5"/>
                  </a:cubicBezTo>
                  <a:cubicBezTo>
                    <a:pt x="232" y="5"/>
                    <a:pt x="231" y="5"/>
                    <a:pt x="229" y="5"/>
                  </a:cubicBezTo>
                  <a:cubicBezTo>
                    <a:pt x="229" y="5"/>
                    <a:pt x="228" y="5"/>
                    <a:pt x="228" y="5"/>
                  </a:cubicBezTo>
                  <a:cubicBezTo>
                    <a:pt x="228" y="5"/>
                    <a:pt x="227" y="5"/>
                    <a:pt x="226" y="5"/>
                  </a:cubicBezTo>
                  <a:cubicBezTo>
                    <a:pt x="226" y="5"/>
                    <a:pt x="226" y="4"/>
                    <a:pt x="226" y="4"/>
                  </a:cubicBezTo>
                  <a:cubicBezTo>
                    <a:pt x="225" y="3"/>
                    <a:pt x="224" y="1"/>
                    <a:pt x="222" y="0"/>
                  </a:cubicBezTo>
                  <a:cubicBezTo>
                    <a:pt x="221" y="0"/>
                    <a:pt x="221" y="0"/>
                    <a:pt x="221" y="0"/>
                  </a:cubicBezTo>
                  <a:cubicBezTo>
                    <a:pt x="221" y="0"/>
                    <a:pt x="221" y="0"/>
                    <a:pt x="221" y="0"/>
                  </a:cubicBezTo>
                  <a:close/>
                  <a:moveTo>
                    <a:pt x="308" y="106"/>
                  </a:moveTo>
                  <a:cubicBezTo>
                    <a:pt x="308" y="106"/>
                    <a:pt x="308" y="106"/>
                    <a:pt x="309" y="105"/>
                  </a:cubicBezTo>
                  <a:cubicBezTo>
                    <a:pt x="310" y="105"/>
                    <a:pt x="310" y="105"/>
                    <a:pt x="310" y="105"/>
                  </a:cubicBezTo>
                  <a:cubicBezTo>
                    <a:pt x="310" y="105"/>
                    <a:pt x="311" y="105"/>
                    <a:pt x="311" y="107"/>
                  </a:cubicBezTo>
                  <a:cubicBezTo>
                    <a:pt x="312" y="108"/>
                    <a:pt x="312" y="108"/>
                    <a:pt x="312" y="109"/>
                  </a:cubicBezTo>
                  <a:cubicBezTo>
                    <a:pt x="312" y="108"/>
                    <a:pt x="310" y="108"/>
                    <a:pt x="309" y="107"/>
                  </a:cubicBezTo>
                  <a:cubicBezTo>
                    <a:pt x="308" y="107"/>
                    <a:pt x="308" y="106"/>
                    <a:pt x="308" y="106"/>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7" name="Freeform 17"/>
            <p:cNvSpPr>
              <a:spLocks/>
            </p:cNvSpPr>
            <p:nvPr/>
          </p:nvSpPr>
          <p:spPr bwMode="auto">
            <a:xfrm>
              <a:off x="9034463" y="2847975"/>
              <a:ext cx="1349375" cy="1103313"/>
            </a:xfrm>
            <a:custGeom>
              <a:avLst/>
              <a:gdLst>
                <a:gd name="T0" fmla="*/ 93 w 359"/>
                <a:gd name="T1" fmla="*/ 270 h 294"/>
                <a:gd name="T2" fmla="*/ 73 w 359"/>
                <a:gd name="T3" fmla="*/ 260 h 294"/>
                <a:gd name="T4" fmla="*/ 44 w 359"/>
                <a:gd name="T5" fmla="*/ 228 h 294"/>
                <a:gd name="T6" fmla="*/ 27 w 359"/>
                <a:gd name="T7" fmla="*/ 230 h 294"/>
                <a:gd name="T8" fmla="*/ 25 w 359"/>
                <a:gd name="T9" fmla="*/ 210 h 294"/>
                <a:gd name="T10" fmla="*/ 15 w 359"/>
                <a:gd name="T11" fmla="*/ 202 h 294"/>
                <a:gd name="T12" fmla="*/ 1 w 359"/>
                <a:gd name="T13" fmla="*/ 200 h 294"/>
                <a:gd name="T14" fmla="*/ 9 w 359"/>
                <a:gd name="T15" fmla="*/ 181 h 294"/>
                <a:gd name="T16" fmla="*/ 22 w 359"/>
                <a:gd name="T17" fmla="*/ 159 h 294"/>
                <a:gd name="T18" fmla="*/ 9 w 359"/>
                <a:gd name="T19" fmla="*/ 147 h 294"/>
                <a:gd name="T20" fmla="*/ 19 w 359"/>
                <a:gd name="T21" fmla="*/ 131 h 294"/>
                <a:gd name="T22" fmla="*/ 37 w 359"/>
                <a:gd name="T23" fmla="*/ 135 h 294"/>
                <a:gd name="T24" fmla="*/ 35 w 359"/>
                <a:gd name="T25" fmla="*/ 121 h 294"/>
                <a:gd name="T26" fmla="*/ 32 w 359"/>
                <a:gd name="T27" fmla="*/ 104 h 294"/>
                <a:gd name="T28" fmla="*/ 43 w 359"/>
                <a:gd name="T29" fmla="*/ 98 h 294"/>
                <a:gd name="T30" fmla="*/ 7 w 359"/>
                <a:gd name="T31" fmla="*/ 70 h 294"/>
                <a:gd name="T32" fmla="*/ 21 w 359"/>
                <a:gd name="T33" fmla="*/ 46 h 294"/>
                <a:gd name="T34" fmla="*/ 39 w 359"/>
                <a:gd name="T35" fmla="*/ 35 h 294"/>
                <a:gd name="T36" fmla="*/ 60 w 359"/>
                <a:gd name="T37" fmla="*/ 22 h 294"/>
                <a:gd name="T38" fmla="*/ 86 w 359"/>
                <a:gd name="T39" fmla="*/ 18 h 294"/>
                <a:gd name="T40" fmla="*/ 96 w 359"/>
                <a:gd name="T41" fmla="*/ 13 h 294"/>
                <a:gd name="T42" fmla="*/ 101 w 359"/>
                <a:gd name="T43" fmla="*/ 1 h 294"/>
                <a:gd name="T44" fmla="*/ 117 w 359"/>
                <a:gd name="T45" fmla="*/ 1 h 294"/>
                <a:gd name="T46" fmla="*/ 133 w 359"/>
                <a:gd name="T47" fmla="*/ 10 h 294"/>
                <a:gd name="T48" fmla="*/ 134 w 359"/>
                <a:gd name="T49" fmla="*/ 27 h 294"/>
                <a:gd name="T50" fmla="*/ 150 w 359"/>
                <a:gd name="T51" fmla="*/ 43 h 294"/>
                <a:gd name="T52" fmla="*/ 166 w 359"/>
                <a:gd name="T53" fmla="*/ 48 h 294"/>
                <a:gd name="T54" fmla="*/ 177 w 359"/>
                <a:gd name="T55" fmla="*/ 48 h 294"/>
                <a:gd name="T56" fmla="*/ 194 w 359"/>
                <a:gd name="T57" fmla="*/ 52 h 294"/>
                <a:gd name="T58" fmla="*/ 205 w 359"/>
                <a:gd name="T59" fmla="*/ 69 h 294"/>
                <a:gd name="T60" fmla="*/ 191 w 359"/>
                <a:gd name="T61" fmla="*/ 83 h 294"/>
                <a:gd name="T62" fmla="*/ 202 w 359"/>
                <a:gd name="T63" fmla="*/ 101 h 294"/>
                <a:gd name="T64" fmla="*/ 230 w 359"/>
                <a:gd name="T65" fmla="*/ 107 h 294"/>
                <a:gd name="T66" fmla="*/ 242 w 359"/>
                <a:gd name="T67" fmla="*/ 118 h 294"/>
                <a:gd name="T68" fmla="*/ 261 w 359"/>
                <a:gd name="T69" fmla="*/ 118 h 294"/>
                <a:gd name="T70" fmla="*/ 286 w 359"/>
                <a:gd name="T71" fmla="*/ 130 h 294"/>
                <a:gd name="T72" fmla="*/ 302 w 359"/>
                <a:gd name="T73" fmla="*/ 136 h 294"/>
                <a:gd name="T74" fmla="*/ 306 w 359"/>
                <a:gd name="T75" fmla="*/ 118 h 294"/>
                <a:gd name="T76" fmla="*/ 317 w 359"/>
                <a:gd name="T77" fmla="*/ 108 h 294"/>
                <a:gd name="T78" fmla="*/ 341 w 359"/>
                <a:gd name="T79" fmla="*/ 117 h 294"/>
                <a:gd name="T80" fmla="*/ 354 w 359"/>
                <a:gd name="T81" fmla="*/ 127 h 294"/>
                <a:gd name="T82" fmla="*/ 351 w 359"/>
                <a:gd name="T83" fmla="*/ 146 h 294"/>
                <a:gd name="T84" fmla="*/ 330 w 359"/>
                <a:gd name="T85" fmla="*/ 160 h 294"/>
                <a:gd name="T86" fmla="*/ 320 w 359"/>
                <a:gd name="T87" fmla="*/ 161 h 294"/>
                <a:gd name="T88" fmla="*/ 307 w 359"/>
                <a:gd name="T89" fmla="*/ 167 h 294"/>
                <a:gd name="T90" fmla="*/ 307 w 359"/>
                <a:gd name="T91" fmla="*/ 176 h 294"/>
                <a:gd name="T92" fmla="*/ 312 w 359"/>
                <a:gd name="T93" fmla="*/ 183 h 294"/>
                <a:gd name="T94" fmla="*/ 312 w 359"/>
                <a:gd name="T95" fmla="*/ 200 h 294"/>
                <a:gd name="T96" fmla="*/ 296 w 359"/>
                <a:gd name="T97" fmla="*/ 207 h 294"/>
                <a:gd name="T98" fmla="*/ 287 w 359"/>
                <a:gd name="T99" fmla="*/ 219 h 294"/>
                <a:gd name="T100" fmla="*/ 277 w 359"/>
                <a:gd name="T101" fmla="*/ 206 h 294"/>
                <a:gd name="T102" fmla="*/ 263 w 359"/>
                <a:gd name="T103" fmla="*/ 225 h 294"/>
                <a:gd name="T104" fmla="*/ 268 w 359"/>
                <a:gd name="T105" fmla="*/ 246 h 294"/>
                <a:gd name="T106" fmla="*/ 231 w 359"/>
                <a:gd name="T107" fmla="*/ 255 h 294"/>
                <a:gd name="T108" fmla="*/ 211 w 359"/>
                <a:gd name="T109" fmla="*/ 251 h 294"/>
                <a:gd name="T110" fmla="*/ 196 w 359"/>
                <a:gd name="T111" fmla="*/ 230 h 294"/>
                <a:gd name="T112" fmla="*/ 184 w 359"/>
                <a:gd name="T113" fmla="*/ 279 h 294"/>
                <a:gd name="T114" fmla="*/ 173 w 359"/>
                <a:gd name="T115" fmla="*/ 281 h 294"/>
                <a:gd name="T116" fmla="*/ 154 w 359"/>
                <a:gd name="T117" fmla="*/ 265 h 294"/>
                <a:gd name="T118" fmla="*/ 129 w 359"/>
                <a:gd name="T119" fmla="*/ 258 h 294"/>
                <a:gd name="T120" fmla="*/ 126 w 359"/>
                <a:gd name="T121" fmla="*/ 279 h 294"/>
                <a:gd name="T122" fmla="*/ 114 w 359"/>
                <a:gd name="T123" fmla="*/ 290 h 29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59" h="294">
                  <a:moveTo>
                    <a:pt x="109" y="294"/>
                  </a:moveTo>
                  <a:cubicBezTo>
                    <a:pt x="108" y="294"/>
                    <a:pt x="107" y="294"/>
                    <a:pt x="107" y="294"/>
                  </a:cubicBezTo>
                  <a:cubicBezTo>
                    <a:pt x="107" y="294"/>
                    <a:pt x="107" y="294"/>
                    <a:pt x="107" y="294"/>
                  </a:cubicBezTo>
                  <a:cubicBezTo>
                    <a:pt x="106" y="294"/>
                    <a:pt x="102" y="293"/>
                    <a:pt x="98" y="292"/>
                  </a:cubicBezTo>
                  <a:cubicBezTo>
                    <a:pt x="93" y="290"/>
                    <a:pt x="94" y="284"/>
                    <a:pt x="95" y="280"/>
                  </a:cubicBezTo>
                  <a:cubicBezTo>
                    <a:pt x="95" y="278"/>
                    <a:pt x="95" y="277"/>
                    <a:pt x="94" y="275"/>
                  </a:cubicBezTo>
                  <a:cubicBezTo>
                    <a:pt x="93" y="274"/>
                    <a:pt x="93" y="273"/>
                    <a:pt x="93" y="270"/>
                  </a:cubicBezTo>
                  <a:cubicBezTo>
                    <a:pt x="93" y="267"/>
                    <a:pt x="90" y="267"/>
                    <a:pt x="89" y="267"/>
                  </a:cubicBezTo>
                  <a:cubicBezTo>
                    <a:pt x="89" y="267"/>
                    <a:pt x="88" y="267"/>
                    <a:pt x="87" y="267"/>
                  </a:cubicBezTo>
                  <a:cubicBezTo>
                    <a:pt x="85" y="267"/>
                    <a:pt x="82" y="266"/>
                    <a:pt x="80" y="265"/>
                  </a:cubicBezTo>
                  <a:cubicBezTo>
                    <a:pt x="79" y="264"/>
                    <a:pt x="78" y="263"/>
                    <a:pt x="77" y="262"/>
                  </a:cubicBezTo>
                  <a:cubicBezTo>
                    <a:pt x="76" y="260"/>
                    <a:pt x="76" y="260"/>
                    <a:pt x="75" y="260"/>
                  </a:cubicBezTo>
                  <a:cubicBezTo>
                    <a:pt x="75" y="260"/>
                    <a:pt x="75" y="260"/>
                    <a:pt x="74" y="260"/>
                  </a:cubicBezTo>
                  <a:cubicBezTo>
                    <a:pt x="74" y="260"/>
                    <a:pt x="73" y="260"/>
                    <a:pt x="73" y="260"/>
                  </a:cubicBezTo>
                  <a:cubicBezTo>
                    <a:pt x="70" y="260"/>
                    <a:pt x="69" y="258"/>
                    <a:pt x="68" y="255"/>
                  </a:cubicBezTo>
                  <a:cubicBezTo>
                    <a:pt x="66" y="253"/>
                    <a:pt x="66" y="253"/>
                    <a:pt x="66" y="253"/>
                  </a:cubicBezTo>
                  <a:cubicBezTo>
                    <a:pt x="65" y="250"/>
                    <a:pt x="64" y="249"/>
                    <a:pt x="61" y="245"/>
                  </a:cubicBezTo>
                  <a:cubicBezTo>
                    <a:pt x="59" y="244"/>
                    <a:pt x="59" y="242"/>
                    <a:pt x="59" y="241"/>
                  </a:cubicBezTo>
                  <a:cubicBezTo>
                    <a:pt x="58" y="240"/>
                    <a:pt x="58" y="239"/>
                    <a:pt x="55" y="239"/>
                  </a:cubicBezTo>
                  <a:cubicBezTo>
                    <a:pt x="51" y="238"/>
                    <a:pt x="49" y="235"/>
                    <a:pt x="47" y="232"/>
                  </a:cubicBezTo>
                  <a:cubicBezTo>
                    <a:pt x="46" y="230"/>
                    <a:pt x="45" y="229"/>
                    <a:pt x="44" y="228"/>
                  </a:cubicBezTo>
                  <a:cubicBezTo>
                    <a:pt x="43" y="227"/>
                    <a:pt x="43" y="226"/>
                    <a:pt x="42" y="226"/>
                  </a:cubicBezTo>
                  <a:cubicBezTo>
                    <a:pt x="42" y="226"/>
                    <a:pt x="41" y="227"/>
                    <a:pt x="41" y="227"/>
                  </a:cubicBezTo>
                  <a:cubicBezTo>
                    <a:pt x="40" y="228"/>
                    <a:pt x="38" y="228"/>
                    <a:pt x="37" y="228"/>
                  </a:cubicBezTo>
                  <a:cubicBezTo>
                    <a:pt x="34" y="228"/>
                    <a:pt x="33" y="228"/>
                    <a:pt x="33" y="227"/>
                  </a:cubicBezTo>
                  <a:cubicBezTo>
                    <a:pt x="32" y="227"/>
                    <a:pt x="32" y="227"/>
                    <a:pt x="32" y="227"/>
                  </a:cubicBezTo>
                  <a:cubicBezTo>
                    <a:pt x="32" y="227"/>
                    <a:pt x="32" y="227"/>
                    <a:pt x="32" y="227"/>
                  </a:cubicBezTo>
                  <a:cubicBezTo>
                    <a:pt x="31" y="227"/>
                    <a:pt x="29" y="228"/>
                    <a:pt x="27" y="230"/>
                  </a:cubicBezTo>
                  <a:cubicBezTo>
                    <a:pt x="26" y="230"/>
                    <a:pt x="26" y="230"/>
                    <a:pt x="26" y="230"/>
                  </a:cubicBezTo>
                  <a:cubicBezTo>
                    <a:pt x="25" y="229"/>
                    <a:pt x="25" y="229"/>
                    <a:pt x="25" y="229"/>
                  </a:cubicBezTo>
                  <a:cubicBezTo>
                    <a:pt x="25" y="228"/>
                    <a:pt x="25" y="228"/>
                    <a:pt x="25" y="228"/>
                  </a:cubicBezTo>
                  <a:cubicBezTo>
                    <a:pt x="25" y="228"/>
                    <a:pt x="24" y="224"/>
                    <a:pt x="23" y="220"/>
                  </a:cubicBezTo>
                  <a:cubicBezTo>
                    <a:pt x="23" y="220"/>
                    <a:pt x="23" y="219"/>
                    <a:pt x="23" y="218"/>
                  </a:cubicBezTo>
                  <a:cubicBezTo>
                    <a:pt x="22" y="216"/>
                    <a:pt x="22" y="215"/>
                    <a:pt x="23" y="212"/>
                  </a:cubicBezTo>
                  <a:cubicBezTo>
                    <a:pt x="24" y="211"/>
                    <a:pt x="24" y="210"/>
                    <a:pt x="25" y="210"/>
                  </a:cubicBezTo>
                  <a:cubicBezTo>
                    <a:pt x="25" y="210"/>
                    <a:pt x="25" y="210"/>
                    <a:pt x="26" y="211"/>
                  </a:cubicBezTo>
                  <a:cubicBezTo>
                    <a:pt x="26" y="209"/>
                    <a:pt x="26" y="207"/>
                    <a:pt x="25" y="205"/>
                  </a:cubicBezTo>
                  <a:cubicBezTo>
                    <a:pt x="24" y="204"/>
                    <a:pt x="24" y="203"/>
                    <a:pt x="23" y="202"/>
                  </a:cubicBezTo>
                  <a:cubicBezTo>
                    <a:pt x="23" y="201"/>
                    <a:pt x="22" y="200"/>
                    <a:pt x="21" y="200"/>
                  </a:cubicBezTo>
                  <a:cubicBezTo>
                    <a:pt x="21" y="200"/>
                    <a:pt x="20" y="200"/>
                    <a:pt x="20" y="200"/>
                  </a:cubicBezTo>
                  <a:cubicBezTo>
                    <a:pt x="19" y="200"/>
                    <a:pt x="18" y="200"/>
                    <a:pt x="17" y="201"/>
                  </a:cubicBezTo>
                  <a:cubicBezTo>
                    <a:pt x="16" y="201"/>
                    <a:pt x="16" y="202"/>
                    <a:pt x="15" y="202"/>
                  </a:cubicBezTo>
                  <a:cubicBezTo>
                    <a:pt x="14" y="203"/>
                    <a:pt x="13" y="203"/>
                    <a:pt x="13" y="204"/>
                  </a:cubicBezTo>
                  <a:cubicBezTo>
                    <a:pt x="13" y="204"/>
                    <a:pt x="13" y="205"/>
                    <a:pt x="13" y="206"/>
                  </a:cubicBezTo>
                  <a:cubicBezTo>
                    <a:pt x="14" y="208"/>
                    <a:pt x="14" y="209"/>
                    <a:pt x="13" y="209"/>
                  </a:cubicBezTo>
                  <a:cubicBezTo>
                    <a:pt x="12" y="211"/>
                    <a:pt x="9" y="211"/>
                    <a:pt x="6" y="211"/>
                  </a:cubicBezTo>
                  <a:cubicBezTo>
                    <a:pt x="2" y="211"/>
                    <a:pt x="1" y="208"/>
                    <a:pt x="1" y="205"/>
                  </a:cubicBezTo>
                  <a:cubicBezTo>
                    <a:pt x="0" y="204"/>
                    <a:pt x="0" y="204"/>
                    <a:pt x="0" y="204"/>
                  </a:cubicBezTo>
                  <a:cubicBezTo>
                    <a:pt x="0" y="203"/>
                    <a:pt x="0" y="201"/>
                    <a:pt x="1" y="200"/>
                  </a:cubicBezTo>
                  <a:cubicBezTo>
                    <a:pt x="1" y="199"/>
                    <a:pt x="2" y="199"/>
                    <a:pt x="3" y="199"/>
                  </a:cubicBezTo>
                  <a:cubicBezTo>
                    <a:pt x="4" y="199"/>
                    <a:pt x="5" y="197"/>
                    <a:pt x="5" y="195"/>
                  </a:cubicBezTo>
                  <a:cubicBezTo>
                    <a:pt x="6" y="194"/>
                    <a:pt x="6" y="192"/>
                    <a:pt x="7" y="192"/>
                  </a:cubicBezTo>
                  <a:cubicBezTo>
                    <a:pt x="8" y="190"/>
                    <a:pt x="9" y="188"/>
                    <a:pt x="7" y="186"/>
                  </a:cubicBezTo>
                  <a:cubicBezTo>
                    <a:pt x="6" y="185"/>
                    <a:pt x="5" y="185"/>
                    <a:pt x="5" y="184"/>
                  </a:cubicBezTo>
                  <a:cubicBezTo>
                    <a:pt x="5" y="183"/>
                    <a:pt x="6" y="183"/>
                    <a:pt x="7" y="182"/>
                  </a:cubicBezTo>
                  <a:cubicBezTo>
                    <a:pt x="7" y="182"/>
                    <a:pt x="8" y="182"/>
                    <a:pt x="9" y="181"/>
                  </a:cubicBezTo>
                  <a:cubicBezTo>
                    <a:pt x="10" y="180"/>
                    <a:pt x="10" y="179"/>
                    <a:pt x="9" y="178"/>
                  </a:cubicBezTo>
                  <a:cubicBezTo>
                    <a:pt x="9" y="177"/>
                    <a:pt x="9" y="175"/>
                    <a:pt x="9" y="174"/>
                  </a:cubicBezTo>
                  <a:cubicBezTo>
                    <a:pt x="10" y="170"/>
                    <a:pt x="14" y="168"/>
                    <a:pt x="18" y="168"/>
                  </a:cubicBezTo>
                  <a:cubicBezTo>
                    <a:pt x="19" y="168"/>
                    <a:pt x="19" y="168"/>
                    <a:pt x="20" y="168"/>
                  </a:cubicBezTo>
                  <a:cubicBezTo>
                    <a:pt x="20" y="168"/>
                    <a:pt x="20" y="166"/>
                    <a:pt x="19" y="165"/>
                  </a:cubicBezTo>
                  <a:cubicBezTo>
                    <a:pt x="18" y="164"/>
                    <a:pt x="17" y="163"/>
                    <a:pt x="18" y="161"/>
                  </a:cubicBezTo>
                  <a:cubicBezTo>
                    <a:pt x="18" y="160"/>
                    <a:pt x="20" y="160"/>
                    <a:pt x="22" y="159"/>
                  </a:cubicBezTo>
                  <a:cubicBezTo>
                    <a:pt x="24" y="159"/>
                    <a:pt x="24" y="159"/>
                    <a:pt x="24" y="159"/>
                  </a:cubicBezTo>
                  <a:cubicBezTo>
                    <a:pt x="24" y="158"/>
                    <a:pt x="23" y="157"/>
                    <a:pt x="22" y="157"/>
                  </a:cubicBezTo>
                  <a:cubicBezTo>
                    <a:pt x="21" y="156"/>
                    <a:pt x="21" y="156"/>
                    <a:pt x="21" y="156"/>
                  </a:cubicBezTo>
                  <a:cubicBezTo>
                    <a:pt x="19" y="154"/>
                    <a:pt x="18" y="153"/>
                    <a:pt x="16" y="152"/>
                  </a:cubicBezTo>
                  <a:cubicBezTo>
                    <a:pt x="15" y="151"/>
                    <a:pt x="14" y="151"/>
                    <a:pt x="14" y="151"/>
                  </a:cubicBezTo>
                  <a:cubicBezTo>
                    <a:pt x="12" y="151"/>
                    <a:pt x="11" y="151"/>
                    <a:pt x="10" y="150"/>
                  </a:cubicBezTo>
                  <a:cubicBezTo>
                    <a:pt x="9" y="148"/>
                    <a:pt x="9" y="147"/>
                    <a:pt x="9" y="147"/>
                  </a:cubicBezTo>
                  <a:cubicBezTo>
                    <a:pt x="9" y="146"/>
                    <a:pt x="11" y="145"/>
                    <a:pt x="12" y="145"/>
                  </a:cubicBezTo>
                  <a:cubicBezTo>
                    <a:pt x="12" y="145"/>
                    <a:pt x="13" y="145"/>
                    <a:pt x="13" y="145"/>
                  </a:cubicBezTo>
                  <a:cubicBezTo>
                    <a:pt x="14" y="146"/>
                    <a:pt x="16" y="146"/>
                    <a:pt x="21" y="146"/>
                  </a:cubicBezTo>
                  <a:cubicBezTo>
                    <a:pt x="24" y="146"/>
                    <a:pt x="24" y="146"/>
                    <a:pt x="24" y="146"/>
                  </a:cubicBezTo>
                  <a:cubicBezTo>
                    <a:pt x="24" y="146"/>
                    <a:pt x="22" y="145"/>
                    <a:pt x="22" y="144"/>
                  </a:cubicBezTo>
                  <a:cubicBezTo>
                    <a:pt x="20" y="143"/>
                    <a:pt x="19" y="139"/>
                    <a:pt x="18" y="134"/>
                  </a:cubicBezTo>
                  <a:cubicBezTo>
                    <a:pt x="18" y="133"/>
                    <a:pt x="18" y="132"/>
                    <a:pt x="19" y="131"/>
                  </a:cubicBezTo>
                  <a:cubicBezTo>
                    <a:pt x="19" y="131"/>
                    <a:pt x="20" y="131"/>
                    <a:pt x="21" y="131"/>
                  </a:cubicBezTo>
                  <a:cubicBezTo>
                    <a:pt x="22" y="131"/>
                    <a:pt x="24" y="131"/>
                    <a:pt x="25" y="133"/>
                  </a:cubicBezTo>
                  <a:cubicBezTo>
                    <a:pt x="25" y="133"/>
                    <a:pt x="25" y="133"/>
                    <a:pt x="26" y="133"/>
                  </a:cubicBezTo>
                  <a:cubicBezTo>
                    <a:pt x="27" y="133"/>
                    <a:pt x="29" y="132"/>
                    <a:pt x="30" y="131"/>
                  </a:cubicBezTo>
                  <a:cubicBezTo>
                    <a:pt x="30" y="131"/>
                    <a:pt x="31" y="131"/>
                    <a:pt x="31" y="131"/>
                  </a:cubicBezTo>
                  <a:cubicBezTo>
                    <a:pt x="32" y="131"/>
                    <a:pt x="33" y="132"/>
                    <a:pt x="34" y="132"/>
                  </a:cubicBezTo>
                  <a:cubicBezTo>
                    <a:pt x="34" y="133"/>
                    <a:pt x="35" y="134"/>
                    <a:pt x="37" y="135"/>
                  </a:cubicBezTo>
                  <a:cubicBezTo>
                    <a:pt x="37" y="135"/>
                    <a:pt x="38" y="135"/>
                    <a:pt x="38" y="135"/>
                  </a:cubicBezTo>
                  <a:cubicBezTo>
                    <a:pt x="39" y="135"/>
                    <a:pt x="39" y="135"/>
                    <a:pt x="40" y="133"/>
                  </a:cubicBezTo>
                  <a:cubicBezTo>
                    <a:pt x="40" y="132"/>
                    <a:pt x="40" y="131"/>
                    <a:pt x="41" y="130"/>
                  </a:cubicBezTo>
                  <a:cubicBezTo>
                    <a:pt x="42" y="128"/>
                    <a:pt x="42" y="127"/>
                    <a:pt x="41" y="126"/>
                  </a:cubicBezTo>
                  <a:cubicBezTo>
                    <a:pt x="40" y="125"/>
                    <a:pt x="40" y="125"/>
                    <a:pt x="40" y="125"/>
                  </a:cubicBezTo>
                  <a:cubicBezTo>
                    <a:pt x="40" y="124"/>
                    <a:pt x="39" y="124"/>
                    <a:pt x="38" y="123"/>
                  </a:cubicBezTo>
                  <a:cubicBezTo>
                    <a:pt x="37" y="123"/>
                    <a:pt x="37" y="122"/>
                    <a:pt x="35" y="121"/>
                  </a:cubicBezTo>
                  <a:cubicBezTo>
                    <a:pt x="35" y="121"/>
                    <a:pt x="34" y="120"/>
                    <a:pt x="34" y="119"/>
                  </a:cubicBezTo>
                  <a:cubicBezTo>
                    <a:pt x="34" y="118"/>
                    <a:pt x="35" y="117"/>
                    <a:pt x="36" y="116"/>
                  </a:cubicBezTo>
                  <a:cubicBezTo>
                    <a:pt x="36" y="115"/>
                    <a:pt x="36" y="115"/>
                    <a:pt x="36" y="115"/>
                  </a:cubicBezTo>
                  <a:cubicBezTo>
                    <a:pt x="37" y="114"/>
                    <a:pt x="38" y="114"/>
                    <a:pt x="38" y="113"/>
                  </a:cubicBezTo>
                  <a:cubicBezTo>
                    <a:pt x="37" y="113"/>
                    <a:pt x="35" y="112"/>
                    <a:pt x="33" y="111"/>
                  </a:cubicBezTo>
                  <a:cubicBezTo>
                    <a:pt x="32" y="110"/>
                    <a:pt x="30" y="109"/>
                    <a:pt x="30" y="108"/>
                  </a:cubicBezTo>
                  <a:cubicBezTo>
                    <a:pt x="30" y="106"/>
                    <a:pt x="30" y="105"/>
                    <a:pt x="32" y="104"/>
                  </a:cubicBezTo>
                  <a:cubicBezTo>
                    <a:pt x="33" y="103"/>
                    <a:pt x="34" y="103"/>
                    <a:pt x="35" y="103"/>
                  </a:cubicBezTo>
                  <a:cubicBezTo>
                    <a:pt x="37" y="103"/>
                    <a:pt x="38" y="105"/>
                    <a:pt x="39" y="107"/>
                  </a:cubicBezTo>
                  <a:cubicBezTo>
                    <a:pt x="40" y="108"/>
                    <a:pt x="40" y="108"/>
                    <a:pt x="40" y="109"/>
                  </a:cubicBezTo>
                  <a:cubicBezTo>
                    <a:pt x="40" y="109"/>
                    <a:pt x="40" y="108"/>
                    <a:pt x="40" y="108"/>
                  </a:cubicBezTo>
                  <a:cubicBezTo>
                    <a:pt x="41" y="107"/>
                    <a:pt x="40" y="106"/>
                    <a:pt x="40" y="105"/>
                  </a:cubicBezTo>
                  <a:cubicBezTo>
                    <a:pt x="40" y="103"/>
                    <a:pt x="40" y="101"/>
                    <a:pt x="42" y="100"/>
                  </a:cubicBezTo>
                  <a:cubicBezTo>
                    <a:pt x="43" y="99"/>
                    <a:pt x="43" y="98"/>
                    <a:pt x="43" y="98"/>
                  </a:cubicBezTo>
                  <a:cubicBezTo>
                    <a:pt x="44" y="97"/>
                    <a:pt x="43" y="97"/>
                    <a:pt x="43" y="96"/>
                  </a:cubicBezTo>
                  <a:cubicBezTo>
                    <a:pt x="41" y="95"/>
                    <a:pt x="34" y="91"/>
                    <a:pt x="31" y="91"/>
                  </a:cubicBezTo>
                  <a:cubicBezTo>
                    <a:pt x="27" y="90"/>
                    <a:pt x="21" y="86"/>
                    <a:pt x="20" y="83"/>
                  </a:cubicBezTo>
                  <a:cubicBezTo>
                    <a:pt x="20" y="82"/>
                    <a:pt x="20" y="82"/>
                    <a:pt x="20" y="81"/>
                  </a:cubicBezTo>
                  <a:cubicBezTo>
                    <a:pt x="19" y="79"/>
                    <a:pt x="19" y="78"/>
                    <a:pt x="16" y="78"/>
                  </a:cubicBezTo>
                  <a:cubicBezTo>
                    <a:pt x="12" y="78"/>
                    <a:pt x="10" y="76"/>
                    <a:pt x="9" y="74"/>
                  </a:cubicBezTo>
                  <a:cubicBezTo>
                    <a:pt x="8" y="72"/>
                    <a:pt x="8" y="71"/>
                    <a:pt x="7" y="70"/>
                  </a:cubicBezTo>
                  <a:cubicBezTo>
                    <a:pt x="7" y="69"/>
                    <a:pt x="7" y="68"/>
                    <a:pt x="6" y="67"/>
                  </a:cubicBezTo>
                  <a:cubicBezTo>
                    <a:pt x="4" y="66"/>
                    <a:pt x="4" y="62"/>
                    <a:pt x="5" y="59"/>
                  </a:cubicBezTo>
                  <a:cubicBezTo>
                    <a:pt x="5" y="58"/>
                    <a:pt x="5" y="58"/>
                    <a:pt x="5" y="57"/>
                  </a:cubicBezTo>
                  <a:cubicBezTo>
                    <a:pt x="5" y="56"/>
                    <a:pt x="5" y="56"/>
                    <a:pt x="5" y="56"/>
                  </a:cubicBezTo>
                  <a:cubicBezTo>
                    <a:pt x="5" y="56"/>
                    <a:pt x="5" y="56"/>
                    <a:pt x="5" y="56"/>
                  </a:cubicBezTo>
                  <a:cubicBezTo>
                    <a:pt x="11" y="54"/>
                    <a:pt x="13" y="53"/>
                    <a:pt x="14" y="52"/>
                  </a:cubicBezTo>
                  <a:cubicBezTo>
                    <a:pt x="15" y="50"/>
                    <a:pt x="19" y="46"/>
                    <a:pt x="21" y="46"/>
                  </a:cubicBezTo>
                  <a:cubicBezTo>
                    <a:pt x="23" y="45"/>
                    <a:pt x="24" y="45"/>
                    <a:pt x="25" y="45"/>
                  </a:cubicBezTo>
                  <a:cubicBezTo>
                    <a:pt x="26" y="45"/>
                    <a:pt x="27" y="45"/>
                    <a:pt x="29" y="46"/>
                  </a:cubicBezTo>
                  <a:cubicBezTo>
                    <a:pt x="29" y="46"/>
                    <a:pt x="29" y="46"/>
                    <a:pt x="29" y="46"/>
                  </a:cubicBezTo>
                  <a:cubicBezTo>
                    <a:pt x="32" y="46"/>
                    <a:pt x="35" y="44"/>
                    <a:pt x="36" y="43"/>
                  </a:cubicBezTo>
                  <a:cubicBezTo>
                    <a:pt x="36" y="42"/>
                    <a:pt x="36" y="41"/>
                    <a:pt x="36" y="40"/>
                  </a:cubicBezTo>
                  <a:cubicBezTo>
                    <a:pt x="37" y="38"/>
                    <a:pt x="37" y="36"/>
                    <a:pt x="39" y="35"/>
                  </a:cubicBezTo>
                  <a:cubicBezTo>
                    <a:pt x="39" y="35"/>
                    <a:pt x="39" y="35"/>
                    <a:pt x="39" y="35"/>
                  </a:cubicBezTo>
                  <a:cubicBezTo>
                    <a:pt x="40" y="35"/>
                    <a:pt x="41" y="36"/>
                    <a:pt x="42" y="36"/>
                  </a:cubicBezTo>
                  <a:cubicBezTo>
                    <a:pt x="42" y="36"/>
                    <a:pt x="43" y="37"/>
                    <a:pt x="43" y="37"/>
                  </a:cubicBezTo>
                  <a:cubicBezTo>
                    <a:pt x="44" y="37"/>
                    <a:pt x="44" y="37"/>
                    <a:pt x="44" y="36"/>
                  </a:cubicBezTo>
                  <a:cubicBezTo>
                    <a:pt x="45" y="36"/>
                    <a:pt x="46" y="35"/>
                    <a:pt x="46" y="35"/>
                  </a:cubicBezTo>
                  <a:cubicBezTo>
                    <a:pt x="48" y="33"/>
                    <a:pt x="50" y="32"/>
                    <a:pt x="52" y="31"/>
                  </a:cubicBezTo>
                  <a:cubicBezTo>
                    <a:pt x="53" y="29"/>
                    <a:pt x="54" y="28"/>
                    <a:pt x="57" y="26"/>
                  </a:cubicBezTo>
                  <a:cubicBezTo>
                    <a:pt x="59" y="25"/>
                    <a:pt x="59" y="25"/>
                    <a:pt x="60" y="22"/>
                  </a:cubicBezTo>
                  <a:cubicBezTo>
                    <a:pt x="60" y="21"/>
                    <a:pt x="60" y="21"/>
                    <a:pt x="60" y="21"/>
                  </a:cubicBezTo>
                  <a:cubicBezTo>
                    <a:pt x="60" y="18"/>
                    <a:pt x="60" y="15"/>
                    <a:pt x="63" y="14"/>
                  </a:cubicBezTo>
                  <a:cubicBezTo>
                    <a:pt x="65" y="13"/>
                    <a:pt x="68" y="13"/>
                    <a:pt x="70" y="13"/>
                  </a:cubicBezTo>
                  <a:cubicBezTo>
                    <a:pt x="72" y="13"/>
                    <a:pt x="76" y="14"/>
                    <a:pt x="78" y="16"/>
                  </a:cubicBezTo>
                  <a:cubicBezTo>
                    <a:pt x="80" y="18"/>
                    <a:pt x="82" y="20"/>
                    <a:pt x="83" y="20"/>
                  </a:cubicBezTo>
                  <a:cubicBezTo>
                    <a:pt x="84" y="20"/>
                    <a:pt x="84" y="20"/>
                    <a:pt x="84" y="20"/>
                  </a:cubicBezTo>
                  <a:cubicBezTo>
                    <a:pt x="85" y="19"/>
                    <a:pt x="86" y="19"/>
                    <a:pt x="86" y="18"/>
                  </a:cubicBezTo>
                  <a:cubicBezTo>
                    <a:pt x="87" y="17"/>
                    <a:pt x="87" y="16"/>
                    <a:pt x="88" y="15"/>
                  </a:cubicBezTo>
                  <a:cubicBezTo>
                    <a:pt x="89" y="15"/>
                    <a:pt x="90" y="14"/>
                    <a:pt x="91" y="14"/>
                  </a:cubicBezTo>
                  <a:cubicBezTo>
                    <a:pt x="92" y="14"/>
                    <a:pt x="93" y="15"/>
                    <a:pt x="94" y="16"/>
                  </a:cubicBezTo>
                  <a:cubicBezTo>
                    <a:pt x="95" y="16"/>
                    <a:pt x="95" y="16"/>
                    <a:pt x="96" y="16"/>
                  </a:cubicBezTo>
                  <a:cubicBezTo>
                    <a:pt x="97" y="16"/>
                    <a:pt x="98" y="16"/>
                    <a:pt x="98" y="16"/>
                  </a:cubicBezTo>
                  <a:cubicBezTo>
                    <a:pt x="98" y="16"/>
                    <a:pt x="98" y="15"/>
                    <a:pt x="98" y="15"/>
                  </a:cubicBezTo>
                  <a:cubicBezTo>
                    <a:pt x="97" y="14"/>
                    <a:pt x="96" y="14"/>
                    <a:pt x="96" y="13"/>
                  </a:cubicBezTo>
                  <a:cubicBezTo>
                    <a:pt x="95" y="12"/>
                    <a:pt x="94" y="12"/>
                    <a:pt x="94" y="9"/>
                  </a:cubicBezTo>
                  <a:cubicBezTo>
                    <a:pt x="94" y="7"/>
                    <a:pt x="96" y="6"/>
                    <a:pt x="98" y="4"/>
                  </a:cubicBezTo>
                  <a:cubicBezTo>
                    <a:pt x="99" y="4"/>
                    <a:pt x="99" y="3"/>
                    <a:pt x="100" y="3"/>
                  </a:cubicBezTo>
                  <a:cubicBezTo>
                    <a:pt x="100" y="3"/>
                    <a:pt x="100" y="2"/>
                    <a:pt x="100" y="2"/>
                  </a:cubicBezTo>
                  <a:cubicBezTo>
                    <a:pt x="100" y="2"/>
                    <a:pt x="100" y="2"/>
                    <a:pt x="100" y="2"/>
                  </a:cubicBezTo>
                  <a:cubicBezTo>
                    <a:pt x="101" y="0"/>
                    <a:pt x="101" y="0"/>
                    <a:pt x="101" y="0"/>
                  </a:cubicBezTo>
                  <a:cubicBezTo>
                    <a:pt x="101" y="1"/>
                    <a:pt x="101" y="1"/>
                    <a:pt x="101" y="1"/>
                  </a:cubicBezTo>
                  <a:cubicBezTo>
                    <a:pt x="102" y="1"/>
                    <a:pt x="102" y="1"/>
                    <a:pt x="103" y="1"/>
                  </a:cubicBezTo>
                  <a:cubicBezTo>
                    <a:pt x="103" y="1"/>
                    <a:pt x="103" y="1"/>
                    <a:pt x="103" y="1"/>
                  </a:cubicBezTo>
                  <a:cubicBezTo>
                    <a:pt x="103" y="1"/>
                    <a:pt x="104" y="1"/>
                    <a:pt x="104" y="1"/>
                  </a:cubicBezTo>
                  <a:cubicBezTo>
                    <a:pt x="105" y="1"/>
                    <a:pt x="107" y="0"/>
                    <a:pt x="108" y="0"/>
                  </a:cubicBezTo>
                  <a:cubicBezTo>
                    <a:pt x="110" y="0"/>
                    <a:pt x="111" y="0"/>
                    <a:pt x="112" y="0"/>
                  </a:cubicBezTo>
                  <a:cubicBezTo>
                    <a:pt x="113" y="0"/>
                    <a:pt x="114" y="0"/>
                    <a:pt x="114" y="0"/>
                  </a:cubicBezTo>
                  <a:cubicBezTo>
                    <a:pt x="115" y="0"/>
                    <a:pt x="116" y="0"/>
                    <a:pt x="117" y="1"/>
                  </a:cubicBezTo>
                  <a:cubicBezTo>
                    <a:pt x="118" y="1"/>
                    <a:pt x="120" y="1"/>
                    <a:pt x="121" y="2"/>
                  </a:cubicBezTo>
                  <a:cubicBezTo>
                    <a:pt x="122" y="3"/>
                    <a:pt x="123" y="3"/>
                    <a:pt x="123" y="4"/>
                  </a:cubicBezTo>
                  <a:cubicBezTo>
                    <a:pt x="124" y="5"/>
                    <a:pt x="125" y="6"/>
                    <a:pt x="126" y="6"/>
                  </a:cubicBezTo>
                  <a:cubicBezTo>
                    <a:pt x="126" y="6"/>
                    <a:pt x="127" y="6"/>
                    <a:pt x="127" y="6"/>
                  </a:cubicBezTo>
                  <a:cubicBezTo>
                    <a:pt x="128" y="6"/>
                    <a:pt x="128" y="6"/>
                    <a:pt x="129" y="6"/>
                  </a:cubicBezTo>
                  <a:cubicBezTo>
                    <a:pt x="129" y="6"/>
                    <a:pt x="130" y="6"/>
                    <a:pt x="130" y="6"/>
                  </a:cubicBezTo>
                  <a:cubicBezTo>
                    <a:pt x="132" y="6"/>
                    <a:pt x="133" y="8"/>
                    <a:pt x="133" y="10"/>
                  </a:cubicBezTo>
                  <a:cubicBezTo>
                    <a:pt x="133" y="12"/>
                    <a:pt x="133" y="13"/>
                    <a:pt x="130" y="13"/>
                  </a:cubicBezTo>
                  <a:cubicBezTo>
                    <a:pt x="128" y="14"/>
                    <a:pt x="128" y="14"/>
                    <a:pt x="128" y="14"/>
                  </a:cubicBezTo>
                  <a:cubicBezTo>
                    <a:pt x="128" y="14"/>
                    <a:pt x="128" y="14"/>
                    <a:pt x="129" y="16"/>
                  </a:cubicBezTo>
                  <a:cubicBezTo>
                    <a:pt x="130" y="17"/>
                    <a:pt x="131" y="18"/>
                    <a:pt x="132" y="19"/>
                  </a:cubicBezTo>
                  <a:cubicBezTo>
                    <a:pt x="133" y="20"/>
                    <a:pt x="134" y="21"/>
                    <a:pt x="134" y="22"/>
                  </a:cubicBezTo>
                  <a:cubicBezTo>
                    <a:pt x="135" y="23"/>
                    <a:pt x="134" y="24"/>
                    <a:pt x="134" y="24"/>
                  </a:cubicBezTo>
                  <a:cubicBezTo>
                    <a:pt x="134" y="26"/>
                    <a:pt x="134" y="26"/>
                    <a:pt x="134" y="27"/>
                  </a:cubicBezTo>
                  <a:cubicBezTo>
                    <a:pt x="135" y="28"/>
                    <a:pt x="138" y="31"/>
                    <a:pt x="138" y="34"/>
                  </a:cubicBezTo>
                  <a:cubicBezTo>
                    <a:pt x="138" y="41"/>
                    <a:pt x="138" y="41"/>
                    <a:pt x="138" y="41"/>
                  </a:cubicBezTo>
                  <a:cubicBezTo>
                    <a:pt x="138" y="43"/>
                    <a:pt x="139" y="44"/>
                    <a:pt x="140" y="45"/>
                  </a:cubicBezTo>
                  <a:cubicBezTo>
                    <a:pt x="141" y="45"/>
                    <a:pt x="141" y="45"/>
                    <a:pt x="142" y="45"/>
                  </a:cubicBezTo>
                  <a:cubicBezTo>
                    <a:pt x="143" y="45"/>
                    <a:pt x="144" y="45"/>
                    <a:pt x="146" y="45"/>
                  </a:cubicBezTo>
                  <a:cubicBezTo>
                    <a:pt x="146" y="44"/>
                    <a:pt x="147" y="44"/>
                    <a:pt x="147" y="44"/>
                  </a:cubicBezTo>
                  <a:cubicBezTo>
                    <a:pt x="148" y="43"/>
                    <a:pt x="149" y="43"/>
                    <a:pt x="150" y="43"/>
                  </a:cubicBezTo>
                  <a:cubicBezTo>
                    <a:pt x="150" y="43"/>
                    <a:pt x="151" y="43"/>
                    <a:pt x="152" y="44"/>
                  </a:cubicBezTo>
                  <a:cubicBezTo>
                    <a:pt x="152" y="44"/>
                    <a:pt x="154" y="45"/>
                    <a:pt x="155" y="45"/>
                  </a:cubicBezTo>
                  <a:cubicBezTo>
                    <a:pt x="156" y="46"/>
                    <a:pt x="158" y="47"/>
                    <a:pt x="159" y="48"/>
                  </a:cubicBezTo>
                  <a:cubicBezTo>
                    <a:pt x="160" y="48"/>
                    <a:pt x="161" y="48"/>
                    <a:pt x="161" y="48"/>
                  </a:cubicBezTo>
                  <a:cubicBezTo>
                    <a:pt x="162" y="48"/>
                    <a:pt x="163" y="48"/>
                    <a:pt x="163" y="48"/>
                  </a:cubicBezTo>
                  <a:cubicBezTo>
                    <a:pt x="164" y="48"/>
                    <a:pt x="164" y="47"/>
                    <a:pt x="165" y="47"/>
                  </a:cubicBezTo>
                  <a:cubicBezTo>
                    <a:pt x="165" y="47"/>
                    <a:pt x="166" y="48"/>
                    <a:pt x="166" y="48"/>
                  </a:cubicBezTo>
                  <a:cubicBezTo>
                    <a:pt x="166" y="48"/>
                    <a:pt x="167" y="48"/>
                    <a:pt x="167" y="48"/>
                  </a:cubicBezTo>
                  <a:cubicBezTo>
                    <a:pt x="167" y="48"/>
                    <a:pt x="168" y="48"/>
                    <a:pt x="168" y="48"/>
                  </a:cubicBezTo>
                  <a:cubicBezTo>
                    <a:pt x="169" y="47"/>
                    <a:pt x="169" y="47"/>
                    <a:pt x="171" y="47"/>
                  </a:cubicBezTo>
                  <a:cubicBezTo>
                    <a:pt x="171" y="47"/>
                    <a:pt x="171" y="47"/>
                    <a:pt x="172" y="47"/>
                  </a:cubicBezTo>
                  <a:cubicBezTo>
                    <a:pt x="173" y="47"/>
                    <a:pt x="174" y="47"/>
                    <a:pt x="174" y="48"/>
                  </a:cubicBezTo>
                  <a:cubicBezTo>
                    <a:pt x="175" y="48"/>
                    <a:pt x="175" y="49"/>
                    <a:pt x="176" y="49"/>
                  </a:cubicBezTo>
                  <a:cubicBezTo>
                    <a:pt x="176" y="49"/>
                    <a:pt x="176" y="49"/>
                    <a:pt x="177" y="48"/>
                  </a:cubicBezTo>
                  <a:cubicBezTo>
                    <a:pt x="178" y="48"/>
                    <a:pt x="179" y="48"/>
                    <a:pt x="179" y="47"/>
                  </a:cubicBezTo>
                  <a:cubicBezTo>
                    <a:pt x="180" y="47"/>
                    <a:pt x="180" y="47"/>
                    <a:pt x="181" y="47"/>
                  </a:cubicBezTo>
                  <a:cubicBezTo>
                    <a:pt x="183" y="47"/>
                    <a:pt x="183" y="48"/>
                    <a:pt x="183" y="48"/>
                  </a:cubicBezTo>
                  <a:cubicBezTo>
                    <a:pt x="184" y="49"/>
                    <a:pt x="184" y="49"/>
                    <a:pt x="184" y="49"/>
                  </a:cubicBezTo>
                  <a:cubicBezTo>
                    <a:pt x="186" y="50"/>
                    <a:pt x="186" y="50"/>
                    <a:pt x="187" y="50"/>
                  </a:cubicBezTo>
                  <a:cubicBezTo>
                    <a:pt x="188" y="50"/>
                    <a:pt x="189" y="50"/>
                    <a:pt x="191" y="51"/>
                  </a:cubicBezTo>
                  <a:cubicBezTo>
                    <a:pt x="192" y="51"/>
                    <a:pt x="193" y="51"/>
                    <a:pt x="194" y="52"/>
                  </a:cubicBezTo>
                  <a:cubicBezTo>
                    <a:pt x="194" y="54"/>
                    <a:pt x="194" y="55"/>
                    <a:pt x="193" y="56"/>
                  </a:cubicBezTo>
                  <a:cubicBezTo>
                    <a:pt x="193" y="57"/>
                    <a:pt x="193" y="57"/>
                    <a:pt x="193" y="58"/>
                  </a:cubicBezTo>
                  <a:cubicBezTo>
                    <a:pt x="193" y="58"/>
                    <a:pt x="193" y="58"/>
                    <a:pt x="195" y="59"/>
                  </a:cubicBezTo>
                  <a:cubicBezTo>
                    <a:pt x="197" y="60"/>
                    <a:pt x="198" y="61"/>
                    <a:pt x="199" y="63"/>
                  </a:cubicBezTo>
                  <a:cubicBezTo>
                    <a:pt x="200" y="65"/>
                    <a:pt x="201" y="65"/>
                    <a:pt x="203" y="67"/>
                  </a:cubicBezTo>
                  <a:cubicBezTo>
                    <a:pt x="203" y="67"/>
                    <a:pt x="203" y="67"/>
                    <a:pt x="203" y="67"/>
                  </a:cubicBezTo>
                  <a:cubicBezTo>
                    <a:pt x="204" y="68"/>
                    <a:pt x="205" y="68"/>
                    <a:pt x="205" y="69"/>
                  </a:cubicBezTo>
                  <a:cubicBezTo>
                    <a:pt x="205" y="70"/>
                    <a:pt x="204" y="71"/>
                    <a:pt x="203" y="73"/>
                  </a:cubicBezTo>
                  <a:cubicBezTo>
                    <a:pt x="202" y="74"/>
                    <a:pt x="201" y="76"/>
                    <a:pt x="200" y="77"/>
                  </a:cubicBezTo>
                  <a:cubicBezTo>
                    <a:pt x="199" y="79"/>
                    <a:pt x="198" y="81"/>
                    <a:pt x="197" y="81"/>
                  </a:cubicBezTo>
                  <a:cubicBezTo>
                    <a:pt x="196" y="81"/>
                    <a:pt x="196" y="81"/>
                    <a:pt x="195" y="81"/>
                  </a:cubicBezTo>
                  <a:cubicBezTo>
                    <a:pt x="195" y="81"/>
                    <a:pt x="195" y="81"/>
                    <a:pt x="194" y="81"/>
                  </a:cubicBezTo>
                  <a:cubicBezTo>
                    <a:pt x="194" y="81"/>
                    <a:pt x="193" y="81"/>
                    <a:pt x="192" y="81"/>
                  </a:cubicBezTo>
                  <a:cubicBezTo>
                    <a:pt x="192" y="82"/>
                    <a:pt x="191" y="82"/>
                    <a:pt x="191" y="83"/>
                  </a:cubicBezTo>
                  <a:cubicBezTo>
                    <a:pt x="191" y="83"/>
                    <a:pt x="191" y="83"/>
                    <a:pt x="192" y="84"/>
                  </a:cubicBezTo>
                  <a:cubicBezTo>
                    <a:pt x="194" y="85"/>
                    <a:pt x="197" y="86"/>
                    <a:pt x="198" y="86"/>
                  </a:cubicBezTo>
                  <a:cubicBezTo>
                    <a:pt x="201" y="87"/>
                    <a:pt x="204" y="88"/>
                    <a:pt x="205" y="91"/>
                  </a:cubicBezTo>
                  <a:cubicBezTo>
                    <a:pt x="205" y="91"/>
                    <a:pt x="205" y="92"/>
                    <a:pt x="205" y="92"/>
                  </a:cubicBezTo>
                  <a:cubicBezTo>
                    <a:pt x="206" y="94"/>
                    <a:pt x="207" y="97"/>
                    <a:pt x="205" y="98"/>
                  </a:cubicBezTo>
                  <a:cubicBezTo>
                    <a:pt x="205" y="99"/>
                    <a:pt x="204" y="99"/>
                    <a:pt x="204" y="99"/>
                  </a:cubicBezTo>
                  <a:cubicBezTo>
                    <a:pt x="202" y="100"/>
                    <a:pt x="202" y="100"/>
                    <a:pt x="202" y="101"/>
                  </a:cubicBezTo>
                  <a:cubicBezTo>
                    <a:pt x="203" y="103"/>
                    <a:pt x="203" y="104"/>
                    <a:pt x="205" y="105"/>
                  </a:cubicBezTo>
                  <a:cubicBezTo>
                    <a:pt x="207" y="106"/>
                    <a:pt x="209" y="107"/>
                    <a:pt x="210" y="107"/>
                  </a:cubicBezTo>
                  <a:cubicBezTo>
                    <a:pt x="210" y="107"/>
                    <a:pt x="210" y="107"/>
                    <a:pt x="210" y="107"/>
                  </a:cubicBezTo>
                  <a:cubicBezTo>
                    <a:pt x="213" y="106"/>
                    <a:pt x="217" y="105"/>
                    <a:pt x="219" y="105"/>
                  </a:cubicBezTo>
                  <a:cubicBezTo>
                    <a:pt x="220" y="105"/>
                    <a:pt x="221" y="106"/>
                    <a:pt x="222" y="106"/>
                  </a:cubicBezTo>
                  <a:cubicBezTo>
                    <a:pt x="223" y="107"/>
                    <a:pt x="224" y="107"/>
                    <a:pt x="224" y="107"/>
                  </a:cubicBezTo>
                  <a:cubicBezTo>
                    <a:pt x="226" y="107"/>
                    <a:pt x="229" y="107"/>
                    <a:pt x="230" y="107"/>
                  </a:cubicBezTo>
                  <a:cubicBezTo>
                    <a:pt x="230" y="107"/>
                    <a:pt x="230" y="107"/>
                    <a:pt x="230" y="107"/>
                  </a:cubicBezTo>
                  <a:cubicBezTo>
                    <a:pt x="230" y="107"/>
                    <a:pt x="230" y="107"/>
                    <a:pt x="230" y="107"/>
                  </a:cubicBezTo>
                  <a:cubicBezTo>
                    <a:pt x="232" y="107"/>
                    <a:pt x="233" y="108"/>
                    <a:pt x="233" y="110"/>
                  </a:cubicBezTo>
                  <a:cubicBezTo>
                    <a:pt x="234" y="110"/>
                    <a:pt x="234" y="111"/>
                    <a:pt x="234" y="111"/>
                  </a:cubicBezTo>
                  <a:cubicBezTo>
                    <a:pt x="236" y="114"/>
                    <a:pt x="237" y="115"/>
                    <a:pt x="239" y="115"/>
                  </a:cubicBezTo>
                  <a:cubicBezTo>
                    <a:pt x="240" y="116"/>
                    <a:pt x="240" y="116"/>
                    <a:pt x="241" y="117"/>
                  </a:cubicBezTo>
                  <a:cubicBezTo>
                    <a:pt x="241" y="118"/>
                    <a:pt x="242" y="118"/>
                    <a:pt x="242" y="118"/>
                  </a:cubicBezTo>
                  <a:cubicBezTo>
                    <a:pt x="242" y="118"/>
                    <a:pt x="243" y="118"/>
                    <a:pt x="243" y="118"/>
                  </a:cubicBezTo>
                  <a:cubicBezTo>
                    <a:pt x="244" y="118"/>
                    <a:pt x="245" y="118"/>
                    <a:pt x="246" y="118"/>
                  </a:cubicBezTo>
                  <a:cubicBezTo>
                    <a:pt x="248" y="118"/>
                    <a:pt x="251" y="118"/>
                    <a:pt x="252" y="117"/>
                  </a:cubicBezTo>
                  <a:cubicBezTo>
                    <a:pt x="253" y="117"/>
                    <a:pt x="253" y="117"/>
                    <a:pt x="253" y="117"/>
                  </a:cubicBezTo>
                  <a:cubicBezTo>
                    <a:pt x="254" y="116"/>
                    <a:pt x="255" y="115"/>
                    <a:pt x="257" y="115"/>
                  </a:cubicBezTo>
                  <a:cubicBezTo>
                    <a:pt x="257" y="115"/>
                    <a:pt x="258" y="115"/>
                    <a:pt x="259" y="116"/>
                  </a:cubicBezTo>
                  <a:cubicBezTo>
                    <a:pt x="259" y="116"/>
                    <a:pt x="260" y="117"/>
                    <a:pt x="261" y="118"/>
                  </a:cubicBezTo>
                  <a:cubicBezTo>
                    <a:pt x="262" y="120"/>
                    <a:pt x="263" y="122"/>
                    <a:pt x="265" y="122"/>
                  </a:cubicBezTo>
                  <a:cubicBezTo>
                    <a:pt x="268" y="122"/>
                    <a:pt x="270" y="123"/>
                    <a:pt x="271" y="126"/>
                  </a:cubicBezTo>
                  <a:cubicBezTo>
                    <a:pt x="272" y="128"/>
                    <a:pt x="273" y="131"/>
                    <a:pt x="276" y="131"/>
                  </a:cubicBezTo>
                  <a:cubicBezTo>
                    <a:pt x="276" y="131"/>
                    <a:pt x="277" y="132"/>
                    <a:pt x="278" y="132"/>
                  </a:cubicBezTo>
                  <a:cubicBezTo>
                    <a:pt x="278" y="132"/>
                    <a:pt x="279" y="132"/>
                    <a:pt x="280" y="132"/>
                  </a:cubicBezTo>
                  <a:cubicBezTo>
                    <a:pt x="280" y="132"/>
                    <a:pt x="281" y="132"/>
                    <a:pt x="282" y="131"/>
                  </a:cubicBezTo>
                  <a:cubicBezTo>
                    <a:pt x="283" y="131"/>
                    <a:pt x="285" y="130"/>
                    <a:pt x="286" y="130"/>
                  </a:cubicBezTo>
                  <a:cubicBezTo>
                    <a:pt x="287" y="130"/>
                    <a:pt x="288" y="131"/>
                    <a:pt x="289" y="132"/>
                  </a:cubicBezTo>
                  <a:cubicBezTo>
                    <a:pt x="290" y="133"/>
                    <a:pt x="291" y="134"/>
                    <a:pt x="291" y="134"/>
                  </a:cubicBezTo>
                  <a:cubicBezTo>
                    <a:pt x="292" y="134"/>
                    <a:pt x="292" y="133"/>
                    <a:pt x="293" y="133"/>
                  </a:cubicBezTo>
                  <a:cubicBezTo>
                    <a:pt x="294" y="132"/>
                    <a:pt x="294" y="131"/>
                    <a:pt x="296" y="131"/>
                  </a:cubicBezTo>
                  <a:cubicBezTo>
                    <a:pt x="297" y="131"/>
                    <a:pt x="299" y="132"/>
                    <a:pt x="299" y="134"/>
                  </a:cubicBezTo>
                  <a:cubicBezTo>
                    <a:pt x="300" y="134"/>
                    <a:pt x="300" y="136"/>
                    <a:pt x="301" y="136"/>
                  </a:cubicBezTo>
                  <a:cubicBezTo>
                    <a:pt x="301" y="136"/>
                    <a:pt x="302" y="136"/>
                    <a:pt x="302" y="136"/>
                  </a:cubicBezTo>
                  <a:cubicBezTo>
                    <a:pt x="303" y="135"/>
                    <a:pt x="303" y="135"/>
                    <a:pt x="303" y="134"/>
                  </a:cubicBezTo>
                  <a:cubicBezTo>
                    <a:pt x="303" y="134"/>
                    <a:pt x="303" y="133"/>
                    <a:pt x="304" y="132"/>
                  </a:cubicBezTo>
                  <a:cubicBezTo>
                    <a:pt x="304" y="131"/>
                    <a:pt x="304" y="131"/>
                    <a:pt x="304" y="131"/>
                  </a:cubicBezTo>
                  <a:cubicBezTo>
                    <a:pt x="305" y="129"/>
                    <a:pt x="305" y="129"/>
                    <a:pt x="307" y="127"/>
                  </a:cubicBezTo>
                  <a:cubicBezTo>
                    <a:pt x="308" y="126"/>
                    <a:pt x="310" y="124"/>
                    <a:pt x="310" y="122"/>
                  </a:cubicBezTo>
                  <a:cubicBezTo>
                    <a:pt x="310" y="121"/>
                    <a:pt x="309" y="121"/>
                    <a:pt x="308" y="121"/>
                  </a:cubicBezTo>
                  <a:cubicBezTo>
                    <a:pt x="307" y="120"/>
                    <a:pt x="306" y="120"/>
                    <a:pt x="306" y="118"/>
                  </a:cubicBezTo>
                  <a:cubicBezTo>
                    <a:pt x="305" y="118"/>
                    <a:pt x="305" y="118"/>
                    <a:pt x="305" y="118"/>
                  </a:cubicBezTo>
                  <a:cubicBezTo>
                    <a:pt x="305" y="116"/>
                    <a:pt x="304" y="113"/>
                    <a:pt x="306" y="111"/>
                  </a:cubicBezTo>
                  <a:cubicBezTo>
                    <a:pt x="307" y="110"/>
                    <a:pt x="308" y="108"/>
                    <a:pt x="309" y="106"/>
                  </a:cubicBezTo>
                  <a:cubicBezTo>
                    <a:pt x="309" y="106"/>
                    <a:pt x="309" y="106"/>
                    <a:pt x="309" y="106"/>
                  </a:cubicBezTo>
                  <a:cubicBezTo>
                    <a:pt x="309" y="106"/>
                    <a:pt x="309" y="106"/>
                    <a:pt x="309" y="106"/>
                  </a:cubicBezTo>
                  <a:cubicBezTo>
                    <a:pt x="311" y="105"/>
                    <a:pt x="311" y="105"/>
                    <a:pt x="312" y="105"/>
                  </a:cubicBezTo>
                  <a:cubicBezTo>
                    <a:pt x="314" y="105"/>
                    <a:pt x="316" y="106"/>
                    <a:pt x="317" y="108"/>
                  </a:cubicBezTo>
                  <a:cubicBezTo>
                    <a:pt x="318" y="109"/>
                    <a:pt x="320" y="110"/>
                    <a:pt x="323" y="110"/>
                  </a:cubicBezTo>
                  <a:cubicBezTo>
                    <a:pt x="324" y="110"/>
                    <a:pt x="324" y="110"/>
                    <a:pt x="325" y="110"/>
                  </a:cubicBezTo>
                  <a:cubicBezTo>
                    <a:pt x="328" y="109"/>
                    <a:pt x="328" y="109"/>
                    <a:pt x="329" y="109"/>
                  </a:cubicBezTo>
                  <a:cubicBezTo>
                    <a:pt x="329" y="109"/>
                    <a:pt x="330" y="109"/>
                    <a:pt x="331" y="109"/>
                  </a:cubicBezTo>
                  <a:cubicBezTo>
                    <a:pt x="332" y="109"/>
                    <a:pt x="332" y="109"/>
                    <a:pt x="333" y="110"/>
                  </a:cubicBezTo>
                  <a:cubicBezTo>
                    <a:pt x="333" y="111"/>
                    <a:pt x="334" y="111"/>
                    <a:pt x="335" y="111"/>
                  </a:cubicBezTo>
                  <a:cubicBezTo>
                    <a:pt x="337" y="112"/>
                    <a:pt x="339" y="113"/>
                    <a:pt x="341" y="117"/>
                  </a:cubicBezTo>
                  <a:cubicBezTo>
                    <a:pt x="342" y="118"/>
                    <a:pt x="342" y="120"/>
                    <a:pt x="342" y="121"/>
                  </a:cubicBezTo>
                  <a:cubicBezTo>
                    <a:pt x="342" y="122"/>
                    <a:pt x="342" y="123"/>
                    <a:pt x="345" y="124"/>
                  </a:cubicBezTo>
                  <a:cubicBezTo>
                    <a:pt x="346" y="124"/>
                    <a:pt x="347" y="125"/>
                    <a:pt x="347" y="125"/>
                  </a:cubicBezTo>
                  <a:cubicBezTo>
                    <a:pt x="348" y="125"/>
                    <a:pt x="348" y="125"/>
                    <a:pt x="348" y="125"/>
                  </a:cubicBezTo>
                  <a:cubicBezTo>
                    <a:pt x="348" y="125"/>
                    <a:pt x="348" y="125"/>
                    <a:pt x="349" y="125"/>
                  </a:cubicBezTo>
                  <a:cubicBezTo>
                    <a:pt x="350" y="124"/>
                    <a:pt x="350" y="124"/>
                    <a:pt x="351" y="124"/>
                  </a:cubicBezTo>
                  <a:cubicBezTo>
                    <a:pt x="353" y="124"/>
                    <a:pt x="353" y="126"/>
                    <a:pt x="354" y="127"/>
                  </a:cubicBezTo>
                  <a:cubicBezTo>
                    <a:pt x="354" y="128"/>
                    <a:pt x="354" y="128"/>
                    <a:pt x="354" y="129"/>
                  </a:cubicBezTo>
                  <a:cubicBezTo>
                    <a:pt x="355" y="130"/>
                    <a:pt x="355" y="130"/>
                    <a:pt x="355" y="130"/>
                  </a:cubicBezTo>
                  <a:cubicBezTo>
                    <a:pt x="356" y="132"/>
                    <a:pt x="356" y="134"/>
                    <a:pt x="357" y="138"/>
                  </a:cubicBezTo>
                  <a:cubicBezTo>
                    <a:pt x="358" y="139"/>
                    <a:pt x="358" y="139"/>
                    <a:pt x="358" y="139"/>
                  </a:cubicBezTo>
                  <a:cubicBezTo>
                    <a:pt x="358" y="142"/>
                    <a:pt x="359" y="143"/>
                    <a:pt x="356" y="145"/>
                  </a:cubicBezTo>
                  <a:cubicBezTo>
                    <a:pt x="355" y="146"/>
                    <a:pt x="353" y="146"/>
                    <a:pt x="351" y="146"/>
                  </a:cubicBezTo>
                  <a:cubicBezTo>
                    <a:pt x="351" y="146"/>
                    <a:pt x="351" y="146"/>
                    <a:pt x="351" y="146"/>
                  </a:cubicBezTo>
                  <a:cubicBezTo>
                    <a:pt x="349" y="146"/>
                    <a:pt x="347" y="146"/>
                    <a:pt x="346" y="146"/>
                  </a:cubicBezTo>
                  <a:cubicBezTo>
                    <a:pt x="344" y="146"/>
                    <a:pt x="343" y="146"/>
                    <a:pt x="341" y="146"/>
                  </a:cubicBezTo>
                  <a:cubicBezTo>
                    <a:pt x="339" y="146"/>
                    <a:pt x="338" y="146"/>
                    <a:pt x="337" y="147"/>
                  </a:cubicBezTo>
                  <a:cubicBezTo>
                    <a:pt x="335" y="148"/>
                    <a:pt x="334" y="149"/>
                    <a:pt x="333" y="151"/>
                  </a:cubicBezTo>
                  <a:cubicBezTo>
                    <a:pt x="333" y="152"/>
                    <a:pt x="332" y="152"/>
                    <a:pt x="332" y="153"/>
                  </a:cubicBezTo>
                  <a:cubicBezTo>
                    <a:pt x="331" y="154"/>
                    <a:pt x="331" y="156"/>
                    <a:pt x="331" y="157"/>
                  </a:cubicBezTo>
                  <a:cubicBezTo>
                    <a:pt x="331" y="158"/>
                    <a:pt x="331" y="160"/>
                    <a:pt x="330" y="160"/>
                  </a:cubicBezTo>
                  <a:cubicBezTo>
                    <a:pt x="329" y="160"/>
                    <a:pt x="329" y="160"/>
                    <a:pt x="329" y="160"/>
                  </a:cubicBezTo>
                  <a:cubicBezTo>
                    <a:pt x="329" y="160"/>
                    <a:pt x="329" y="160"/>
                    <a:pt x="329" y="160"/>
                  </a:cubicBezTo>
                  <a:cubicBezTo>
                    <a:pt x="329" y="160"/>
                    <a:pt x="328" y="160"/>
                    <a:pt x="327" y="156"/>
                  </a:cubicBezTo>
                  <a:cubicBezTo>
                    <a:pt x="326" y="157"/>
                    <a:pt x="326" y="158"/>
                    <a:pt x="325" y="158"/>
                  </a:cubicBezTo>
                  <a:cubicBezTo>
                    <a:pt x="324" y="158"/>
                    <a:pt x="323" y="159"/>
                    <a:pt x="322" y="159"/>
                  </a:cubicBezTo>
                  <a:cubicBezTo>
                    <a:pt x="321" y="159"/>
                    <a:pt x="320" y="159"/>
                    <a:pt x="320" y="160"/>
                  </a:cubicBezTo>
                  <a:cubicBezTo>
                    <a:pt x="320" y="161"/>
                    <a:pt x="320" y="161"/>
                    <a:pt x="320" y="161"/>
                  </a:cubicBezTo>
                  <a:cubicBezTo>
                    <a:pt x="320" y="162"/>
                    <a:pt x="319" y="163"/>
                    <a:pt x="318" y="163"/>
                  </a:cubicBezTo>
                  <a:cubicBezTo>
                    <a:pt x="317" y="163"/>
                    <a:pt x="317" y="163"/>
                    <a:pt x="316" y="163"/>
                  </a:cubicBezTo>
                  <a:cubicBezTo>
                    <a:pt x="315" y="163"/>
                    <a:pt x="315" y="163"/>
                    <a:pt x="315" y="163"/>
                  </a:cubicBezTo>
                  <a:cubicBezTo>
                    <a:pt x="315" y="163"/>
                    <a:pt x="314" y="163"/>
                    <a:pt x="313" y="163"/>
                  </a:cubicBezTo>
                  <a:cubicBezTo>
                    <a:pt x="313" y="163"/>
                    <a:pt x="312" y="163"/>
                    <a:pt x="312" y="163"/>
                  </a:cubicBezTo>
                  <a:cubicBezTo>
                    <a:pt x="311" y="164"/>
                    <a:pt x="311" y="164"/>
                    <a:pt x="311" y="164"/>
                  </a:cubicBezTo>
                  <a:cubicBezTo>
                    <a:pt x="310" y="166"/>
                    <a:pt x="310" y="166"/>
                    <a:pt x="307" y="167"/>
                  </a:cubicBezTo>
                  <a:cubicBezTo>
                    <a:pt x="306" y="167"/>
                    <a:pt x="306" y="167"/>
                    <a:pt x="306" y="167"/>
                  </a:cubicBezTo>
                  <a:cubicBezTo>
                    <a:pt x="306" y="168"/>
                    <a:pt x="308" y="168"/>
                    <a:pt x="309" y="169"/>
                  </a:cubicBezTo>
                  <a:cubicBezTo>
                    <a:pt x="310" y="169"/>
                    <a:pt x="310" y="169"/>
                    <a:pt x="310" y="169"/>
                  </a:cubicBezTo>
                  <a:cubicBezTo>
                    <a:pt x="312" y="169"/>
                    <a:pt x="313" y="169"/>
                    <a:pt x="313" y="170"/>
                  </a:cubicBezTo>
                  <a:cubicBezTo>
                    <a:pt x="314" y="171"/>
                    <a:pt x="313" y="172"/>
                    <a:pt x="313" y="173"/>
                  </a:cubicBezTo>
                  <a:cubicBezTo>
                    <a:pt x="311" y="176"/>
                    <a:pt x="309" y="176"/>
                    <a:pt x="308" y="176"/>
                  </a:cubicBezTo>
                  <a:cubicBezTo>
                    <a:pt x="308" y="176"/>
                    <a:pt x="307" y="176"/>
                    <a:pt x="307" y="176"/>
                  </a:cubicBezTo>
                  <a:cubicBezTo>
                    <a:pt x="306" y="177"/>
                    <a:pt x="305" y="178"/>
                    <a:pt x="306" y="180"/>
                  </a:cubicBezTo>
                  <a:cubicBezTo>
                    <a:pt x="306" y="180"/>
                    <a:pt x="306" y="180"/>
                    <a:pt x="306" y="180"/>
                  </a:cubicBezTo>
                  <a:cubicBezTo>
                    <a:pt x="306" y="180"/>
                    <a:pt x="307" y="180"/>
                    <a:pt x="307" y="179"/>
                  </a:cubicBezTo>
                  <a:cubicBezTo>
                    <a:pt x="308" y="179"/>
                    <a:pt x="308" y="179"/>
                    <a:pt x="308" y="179"/>
                  </a:cubicBezTo>
                  <a:cubicBezTo>
                    <a:pt x="309" y="179"/>
                    <a:pt x="309" y="178"/>
                    <a:pt x="310" y="178"/>
                  </a:cubicBezTo>
                  <a:cubicBezTo>
                    <a:pt x="310" y="178"/>
                    <a:pt x="311" y="179"/>
                    <a:pt x="311" y="179"/>
                  </a:cubicBezTo>
                  <a:cubicBezTo>
                    <a:pt x="312" y="180"/>
                    <a:pt x="312" y="182"/>
                    <a:pt x="312" y="183"/>
                  </a:cubicBezTo>
                  <a:cubicBezTo>
                    <a:pt x="312" y="184"/>
                    <a:pt x="311" y="185"/>
                    <a:pt x="311" y="185"/>
                  </a:cubicBezTo>
                  <a:cubicBezTo>
                    <a:pt x="310" y="186"/>
                    <a:pt x="310" y="186"/>
                    <a:pt x="310" y="187"/>
                  </a:cubicBezTo>
                  <a:cubicBezTo>
                    <a:pt x="311" y="188"/>
                    <a:pt x="312" y="189"/>
                    <a:pt x="315" y="190"/>
                  </a:cubicBezTo>
                  <a:cubicBezTo>
                    <a:pt x="317" y="190"/>
                    <a:pt x="318" y="191"/>
                    <a:pt x="318" y="192"/>
                  </a:cubicBezTo>
                  <a:cubicBezTo>
                    <a:pt x="318" y="194"/>
                    <a:pt x="317" y="197"/>
                    <a:pt x="315" y="198"/>
                  </a:cubicBezTo>
                  <a:cubicBezTo>
                    <a:pt x="314" y="198"/>
                    <a:pt x="314" y="198"/>
                    <a:pt x="314" y="198"/>
                  </a:cubicBezTo>
                  <a:cubicBezTo>
                    <a:pt x="313" y="199"/>
                    <a:pt x="313" y="199"/>
                    <a:pt x="312" y="200"/>
                  </a:cubicBezTo>
                  <a:cubicBezTo>
                    <a:pt x="312" y="201"/>
                    <a:pt x="312" y="201"/>
                    <a:pt x="312" y="201"/>
                  </a:cubicBezTo>
                  <a:cubicBezTo>
                    <a:pt x="311" y="202"/>
                    <a:pt x="311" y="202"/>
                    <a:pt x="308" y="203"/>
                  </a:cubicBezTo>
                  <a:cubicBezTo>
                    <a:pt x="308" y="203"/>
                    <a:pt x="307" y="203"/>
                    <a:pt x="306" y="203"/>
                  </a:cubicBezTo>
                  <a:cubicBezTo>
                    <a:pt x="305" y="203"/>
                    <a:pt x="304" y="203"/>
                    <a:pt x="304" y="203"/>
                  </a:cubicBezTo>
                  <a:cubicBezTo>
                    <a:pt x="303" y="204"/>
                    <a:pt x="301" y="205"/>
                    <a:pt x="297" y="206"/>
                  </a:cubicBezTo>
                  <a:cubicBezTo>
                    <a:pt x="297" y="206"/>
                    <a:pt x="297" y="206"/>
                    <a:pt x="297" y="206"/>
                  </a:cubicBezTo>
                  <a:cubicBezTo>
                    <a:pt x="297" y="206"/>
                    <a:pt x="297" y="207"/>
                    <a:pt x="296" y="207"/>
                  </a:cubicBezTo>
                  <a:cubicBezTo>
                    <a:pt x="295" y="209"/>
                    <a:pt x="295" y="209"/>
                    <a:pt x="296" y="211"/>
                  </a:cubicBezTo>
                  <a:cubicBezTo>
                    <a:pt x="297" y="212"/>
                    <a:pt x="297" y="214"/>
                    <a:pt x="293" y="216"/>
                  </a:cubicBezTo>
                  <a:cubicBezTo>
                    <a:pt x="293" y="217"/>
                    <a:pt x="292" y="217"/>
                    <a:pt x="292" y="217"/>
                  </a:cubicBezTo>
                  <a:cubicBezTo>
                    <a:pt x="291" y="217"/>
                    <a:pt x="290" y="216"/>
                    <a:pt x="290" y="215"/>
                  </a:cubicBezTo>
                  <a:cubicBezTo>
                    <a:pt x="290" y="215"/>
                    <a:pt x="290" y="214"/>
                    <a:pt x="289" y="214"/>
                  </a:cubicBezTo>
                  <a:cubicBezTo>
                    <a:pt x="289" y="214"/>
                    <a:pt x="289" y="214"/>
                    <a:pt x="289" y="215"/>
                  </a:cubicBezTo>
                  <a:cubicBezTo>
                    <a:pt x="289" y="216"/>
                    <a:pt x="289" y="217"/>
                    <a:pt x="287" y="219"/>
                  </a:cubicBezTo>
                  <a:cubicBezTo>
                    <a:pt x="286" y="220"/>
                    <a:pt x="285" y="220"/>
                    <a:pt x="284" y="220"/>
                  </a:cubicBezTo>
                  <a:cubicBezTo>
                    <a:pt x="282" y="220"/>
                    <a:pt x="280" y="217"/>
                    <a:pt x="279" y="216"/>
                  </a:cubicBezTo>
                  <a:cubicBezTo>
                    <a:pt x="279" y="214"/>
                    <a:pt x="279" y="213"/>
                    <a:pt x="280" y="212"/>
                  </a:cubicBezTo>
                  <a:cubicBezTo>
                    <a:pt x="279" y="211"/>
                    <a:pt x="278" y="209"/>
                    <a:pt x="278" y="207"/>
                  </a:cubicBezTo>
                  <a:cubicBezTo>
                    <a:pt x="278" y="207"/>
                    <a:pt x="278" y="206"/>
                    <a:pt x="278" y="206"/>
                  </a:cubicBezTo>
                  <a:cubicBezTo>
                    <a:pt x="278" y="205"/>
                    <a:pt x="278" y="205"/>
                    <a:pt x="278" y="205"/>
                  </a:cubicBezTo>
                  <a:cubicBezTo>
                    <a:pt x="277" y="205"/>
                    <a:pt x="277" y="205"/>
                    <a:pt x="277" y="206"/>
                  </a:cubicBezTo>
                  <a:cubicBezTo>
                    <a:pt x="276" y="207"/>
                    <a:pt x="275" y="208"/>
                    <a:pt x="274" y="208"/>
                  </a:cubicBezTo>
                  <a:cubicBezTo>
                    <a:pt x="274" y="209"/>
                    <a:pt x="273" y="209"/>
                    <a:pt x="273" y="209"/>
                  </a:cubicBezTo>
                  <a:cubicBezTo>
                    <a:pt x="270" y="211"/>
                    <a:pt x="269" y="211"/>
                    <a:pt x="268" y="214"/>
                  </a:cubicBezTo>
                  <a:cubicBezTo>
                    <a:pt x="268" y="214"/>
                    <a:pt x="268" y="214"/>
                    <a:pt x="268" y="214"/>
                  </a:cubicBezTo>
                  <a:cubicBezTo>
                    <a:pt x="267" y="217"/>
                    <a:pt x="266" y="220"/>
                    <a:pt x="264" y="220"/>
                  </a:cubicBezTo>
                  <a:cubicBezTo>
                    <a:pt x="263" y="220"/>
                    <a:pt x="262" y="221"/>
                    <a:pt x="262" y="221"/>
                  </a:cubicBezTo>
                  <a:cubicBezTo>
                    <a:pt x="262" y="222"/>
                    <a:pt x="262" y="223"/>
                    <a:pt x="263" y="225"/>
                  </a:cubicBezTo>
                  <a:cubicBezTo>
                    <a:pt x="263" y="226"/>
                    <a:pt x="263" y="227"/>
                    <a:pt x="264" y="227"/>
                  </a:cubicBezTo>
                  <a:cubicBezTo>
                    <a:pt x="264" y="227"/>
                    <a:pt x="264" y="226"/>
                    <a:pt x="265" y="225"/>
                  </a:cubicBezTo>
                  <a:cubicBezTo>
                    <a:pt x="266" y="225"/>
                    <a:pt x="266" y="225"/>
                    <a:pt x="267" y="225"/>
                  </a:cubicBezTo>
                  <a:cubicBezTo>
                    <a:pt x="269" y="225"/>
                    <a:pt x="271" y="228"/>
                    <a:pt x="272" y="231"/>
                  </a:cubicBezTo>
                  <a:cubicBezTo>
                    <a:pt x="273" y="235"/>
                    <a:pt x="273" y="236"/>
                    <a:pt x="268" y="238"/>
                  </a:cubicBezTo>
                  <a:cubicBezTo>
                    <a:pt x="265" y="240"/>
                    <a:pt x="265" y="241"/>
                    <a:pt x="263" y="243"/>
                  </a:cubicBezTo>
                  <a:cubicBezTo>
                    <a:pt x="263" y="244"/>
                    <a:pt x="266" y="246"/>
                    <a:pt x="268" y="246"/>
                  </a:cubicBezTo>
                  <a:cubicBezTo>
                    <a:pt x="268" y="248"/>
                    <a:pt x="268" y="248"/>
                    <a:pt x="268" y="248"/>
                  </a:cubicBezTo>
                  <a:cubicBezTo>
                    <a:pt x="267" y="248"/>
                    <a:pt x="266" y="249"/>
                    <a:pt x="264" y="250"/>
                  </a:cubicBezTo>
                  <a:cubicBezTo>
                    <a:pt x="260" y="252"/>
                    <a:pt x="260" y="252"/>
                    <a:pt x="254" y="252"/>
                  </a:cubicBezTo>
                  <a:cubicBezTo>
                    <a:pt x="251" y="252"/>
                    <a:pt x="250" y="251"/>
                    <a:pt x="250" y="250"/>
                  </a:cubicBezTo>
                  <a:cubicBezTo>
                    <a:pt x="250" y="250"/>
                    <a:pt x="249" y="250"/>
                    <a:pt x="248" y="250"/>
                  </a:cubicBezTo>
                  <a:cubicBezTo>
                    <a:pt x="245" y="250"/>
                    <a:pt x="238" y="252"/>
                    <a:pt x="233" y="255"/>
                  </a:cubicBezTo>
                  <a:cubicBezTo>
                    <a:pt x="232" y="255"/>
                    <a:pt x="232" y="255"/>
                    <a:pt x="231" y="255"/>
                  </a:cubicBezTo>
                  <a:cubicBezTo>
                    <a:pt x="229" y="255"/>
                    <a:pt x="228" y="254"/>
                    <a:pt x="227" y="253"/>
                  </a:cubicBezTo>
                  <a:cubicBezTo>
                    <a:pt x="226" y="253"/>
                    <a:pt x="226" y="252"/>
                    <a:pt x="225" y="252"/>
                  </a:cubicBezTo>
                  <a:cubicBezTo>
                    <a:pt x="225" y="252"/>
                    <a:pt x="225" y="252"/>
                    <a:pt x="224" y="252"/>
                  </a:cubicBezTo>
                  <a:cubicBezTo>
                    <a:pt x="224" y="252"/>
                    <a:pt x="223" y="253"/>
                    <a:pt x="222" y="254"/>
                  </a:cubicBezTo>
                  <a:cubicBezTo>
                    <a:pt x="221" y="255"/>
                    <a:pt x="220" y="256"/>
                    <a:pt x="219" y="257"/>
                  </a:cubicBezTo>
                  <a:cubicBezTo>
                    <a:pt x="218" y="258"/>
                    <a:pt x="217" y="258"/>
                    <a:pt x="216" y="258"/>
                  </a:cubicBezTo>
                  <a:cubicBezTo>
                    <a:pt x="213" y="258"/>
                    <a:pt x="211" y="253"/>
                    <a:pt x="211" y="251"/>
                  </a:cubicBezTo>
                  <a:cubicBezTo>
                    <a:pt x="210" y="249"/>
                    <a:pt x="209" y="247"/>
                    <a:pt x="206" y="246"/>
                  </a:cubicBezTo>
                  <a:cubicBezTo>
                    <a:pt x="205" y="246"/>
                    <a:pt x="204" y="245"/>
                    <a:pt x="203" y="243"/>
                  </a:cubicBezTo>
                  <a:cubicBezTo>
                    <a:pt x="201" y="241"/>
                    <a:pt x="201" y="238"/>
                    <a:pt x="201" y="237"/>
                  </a:cubicBezTo>
                  <a:cubicBezTo>
                    <a:pt x="202" y="235"/>
                    <a:pt x="202" y="232"/>
                    <a:pt x="201" y="230"/>
                  </a:cubicBezTo>
                  <a:cubicBezTo>
                    <a:pt x="201" y="230"/>
                    <a:pt x="200" y="230"/>
                    <a:pt x="200" y="230"/>
                  </a:cubicBezTo>
                  <a:cubicBezTo>
                    <a:pt x="199" y="230"/>
                    <a:pt x="198" y="230"/>
                    <a:pt x="197" y="230"/>
                  </a:cubicBezTo>
                  <a:cubicBezTo>
                    <a:pt x="197" y="230"/>
                    <a:pt x="196" y="230"/>
                    <a:pt x="196" y="230"/>
                  </a:cubicBezTo>
                  <a:cubicBezTo>
                    <a:pt x="193" y="230"/>
                    <a:pt x="193" y="230"/>
                    <a:pt x="193" y="230"/>
                  </a:cubicBezTo>
                  <a:cubicBezTo>
                    <a:pt x="192" y="233"/>
                    <a:pt x="190" y="234"/>
                    <a:pt x="186" y="236"/>
                  </a:cubicBezTo>
                  <a:cubicBezTo>
                    <a:pt x="184" y="238"/>
                    <a:pt x="181" y="240"/>
                    <a:pt x="180" y="240"/>
                  </a:cubicBezTo>
                  <a:cubicBezTo>
                    <a:pt x="181" y="242"/>
                    <a:pt x="181" y="249"/>
                    <a:pt x="184" y="253"/>
                  </a:cubicBezTo>
                  <a:cubicBezTo>
                    <a:pt x="186" y="256"/>
                    <a:pt x="185" y="260"/>
                    <a:pt x="185" y="264"/>
                  </a:cubicBezTo>
                  <a:cubicBezTo>
                    <a:pt x="185" y="267"/>
                    <a:pt x="185" y="269"/>
                    <a:pt x="185" y="273"/>
                  </a:cubicBezTo>
                  <a:cubicBezTo>
                    <a:pt x="185" y="276"/>
                    <a:pt x="185" y="278"/>
                    <a:pt x="184" y="279"/>
                  </a:cubicBezTo>
                  <a:cubicBezTo>
                    <a:pt x="183" y="280"/>
                    <a:pt x="182" y="281"/>
                    <a:pt x="181" y="281"/>
                  </a:cubicBezTo>
                  <a:cubicBezTo>
                    <a:pt x="181" y="281"/>
                    <a:pt x="180" y="281"/>
                    <a:pt x="180" y="281"/>
                  </a:cubicBezTo>
                  <a:cubicBezTo>
                    <a:pt x="180" y="281"/>
                    <a:pt x="180" y="280"/>
                    <a:pt x="179" y="280"/>
                  </a:cubicBezTo>
                  <a:cubicBezTo>
                    <a:pt x="178" y="280"/>
                    <a:pt x="177" y="280"/>
                    <a:pt x="177" y="279"/>
                  </a:cubicBezTo>
                  <a:cubicBezTo>
                    <a:pt x="177" y="279"/>
                    <a:pt x="176" y="279"/>
                    <a:pt x="176" y="279"/>
                  </a:cubicBezTo>
                  <a:cubicBezTo>
                    <a:pt x="176" y="279"/>
                    <a:pt x="175" y="279"/>
                    <a:pt x="175" y="280"/>
                  </a:cubicBezTo>
                  <a:cubicBezTo>
                    <a:pt x="174" y="280"/>
                    <a:pt x="174" y="281"/>
                    <a:pt x="173" y="281"/>
                  </a:cubicBezTo>
                  <a:cubicBezTo>
                    <a:pt x="171" y="281"/>
                    <a:pt x="169" y="280"/>
                    <a:pt x="167" y="277"/>
                  </a:cubicBezTo>
                  <a:cubicBezTo>
                    <a:pt x="164" y="275"/>
                    <a:pt x="166" y="271"/>
                    <a:pt x="166" y="271"/>
                  </a:cubicBezTo>
                  <a:cubicBezTo>
                    <a:pt x="166" y="270"/>
                    <a:pt x="167" y="266"/>
                    <a:pt x="165" y="264"/>
                  </a:cubicBezTo>
                  <a:cubicBezTo>
                    <a:pt x="164" y="263"/>
                    <a:pt x="163" y="263"/>
                    <a:pt x="162" y="263"/>
                  </a:cubicBezTo>
                  <a:cubicBezTo>
                    <a:pt x="161" y="263"/>
                    <a:pt x="161" y="263"/>
                    <a:pt x="161" y="263"/>
                  </a:cubicBezTo>
                  <a:cubicBezTo>
                    <a:pt x="161" y="263"/>
                    <a:pt x="161" y="263"/>
                    <a:pt x="161" y="263"/>
                  </a:cubicBezTo>
                  <a:cubicBezTo>
                    <a:pt x="161" y="263"/>
                    <a:pt x="157" y="265"/>
                    <a:pt x="154" y="265"/>
                  </a:cubicBezTo>
                  <a:cubicBezTo>
                    <a:pt x="153" y="265"/>
                    <a:pt x="153" y="265"/>
                    <a:pt x="152" y="265"/>
                  </a:cubicBezTo>
                  <a:cubicBezTo>
                    <a:pt x="150" y="263"/>
                    <a:pt x="148" y="263"/>
                    <a:pt x="148" y="263"/>
                  </a:cubicBezTo>
                  <a:cubicBezTo>
                    <a:pt x="148" y="264"/>
                    <a:pt x="147" y="265"/>
                    <a:pt x="147" y="265"/>
                  </a:cubicBezTo>
                  <a:cubicBezTo>
                    <a:pt x="145" y="265"/>
                    <a:pt x="143" y="263"/>
                    <a:pt x="142" y="261"/>
                  </a:cubicBezTo>
                  <a:cubicBezTo>
                    <a:pt x="141" y="259"/>
                    <a:pt x="137" y="258"/>
                    <a:pt x="134" y="258"/>
                  </a:cubicBezTo>
                  <a:cubicBezTo>
                    <a:pt x="133" y="258"/>
                    <a:pt x="132" y="258"/>
                    <a:pt x="131" y="258"/>
                  </a:cubicBezTo>
                  <a:cubicBezTo>
                    <a:pt x="130" y="258"/>
                    <a:pt x="130" y="258"/>
                    <a:pt x="129" y="258"/>
                  </a:cubicBezTo>
                  <a:cubicBezTo>
                    <a:pt x="128" y="258"/>
                    <a:pt x="126" y="258"/>
                    <a:pt x="125" y="258"/>
                  </a:cubicBezTo>
                  <a:cubicBezTo>
                    <a:pt x="122" y="259"/>
                    <a:pt x="121" y="260"/>
                    <a:pt x="117" y="263"/>
                  </a:cubicBezTo>
                  <a:cubicBezTo>
                    <a:pt x="116" y="264"/>
                    <a:pt x="116" y="264"/>
                    <a:pt x="116" y="264"/>
                  </a:cubicBezTo>
                  <a:cubicBezTo>
                    <a:pt x="112" y="266"/>
                    <a:pt x="113" y="268"/>
                    <a:pt x="114" y="271"/>
                  </a:cubicBezTo>
                  <a:cubicBezTo>
                    <a:pt x="114" y="272"/>
                    <a:pt x="114" y="272"/>
                    <a:pt x="114" y="272"/>
                  </a:cubicBezTo>
                  <a:cubicBezTo>
                    <a:pt x="115" y="275"/>
                    <a:pt x="118" y="276"/>
                    <a:pt x="121" y="277"/>
                  </a:cubicBezTo>
                  <a:cubicBezTo>
                    <a:pt x="123" y="278"/>
                    <a:pt x="125" y="278"/>
                    <a:pt x="126" y="279"/>
                  </a:cubicBezTo>
                  <a:cubicBezTo>
                    <a:pt x="129" y="281"/>
                    <a:pt x="130" y="283"/>
                    <a:pt x="129" y="285"/>
                  </a:cubicBezTo>
                  <a:cubicBezTo>
                    <a:pt x="129" y="287"/>
                    <a:pt x="127" y="289"/>
                    <a:pt x="125" y="289"/>
                  </a:cubicBezTo>
                  <a:cubicBezTo>
                    <a:pt x="124" y="289"/>
                    <a:pt x="123" y="289"/>
                    <a:pt x="123" y="288"/>
                  </a:cubicBezTo>
                  <a:cubicBezTo>
                    <a:pt x="122" y="288"/>
                    <a:pt x="122" y="288"/>
                    <a:pt x="122" y="288"/>
                  </a:cubicBezTo>
                  <a:cubicBezTo>
                    <a:pt x="122" y="288"/>
                    <a:pt x="122" y="288"/>
                    <a:pt x="121" y="289"/>
                  </a:cubicBezTo>
                  <a:cubicBezTo>
                    <a:pt x="120" y="290"/>
                    <a:pt x="119" y="291"/>
                    <a:pt x="118" y="291"/>
                  </a:cubicBezTo>
                  <a:cubicBezTo>
                    <a:pt x="116" y="291"/>
                    <a:pt x="115" y="290"/>
                    <a:pt x="114" y="290"/>
                  </a:cubicBezTo>
                  <a:cubicBezTo>
                    <a:pt x="114" y="291"/>
                    <a:pt x="113" y="292"/>
                    <a:pt x="113" y="293"/>
                  </a:cubicBezTo>
                  <a:cubicBezTo>
                    <a:pt x="112" y="294"/>
                    <a:pt x="111" y="294"/>
                    <a:pt x="109" y="29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8" name="Freeform 18"/>
            <p:cNvSpPr>
              <a:spLocks noEditPoints="1"/>
            </p:cNvSpPr>
            <p:nvPr/>
          </p:nvSpPr>
          <p:spPr bwMode="auto">
            <a:xfrm>
              <a:off x="9031288" y="2840038"/>
              <a:ext cx="1355725" cy="1116013"/>
            </a:xfrm>
            <a:custGeom>
              <a:avLst/>
              <a:gdLst>
                <a:gd name="T0" fmla="*/ 138 w 361"/>
                <a:gd name="T1" fmla="*/ 36 h 297"/>
                <a:gd name="T2" fmla="*/ 168 w 361"/>
                <a:gd name="T3" fmla="*/ 51 h 297"/>
                <a:gd name="T4" fmla="*/ 203 w 361"/>
                <a:gd name="T5" fmla="*/ 74 h 297"/>
                <a:gd name="T6" fmla="*/ 220 w 361"/>
                <a:gd name="T7" fmla="*/ 108 h 297"/>
                <a:gd name="T8" fmla="*/ 271 w 361"/>
                <a:gd name="T9" fmla="*/ 128 h 297"/>
                <a:gd name="T10" fmla="*/ 305 w 361"/>
                <a:gd name="T11" fmla="*/ 134 h 297"/>
                <a:gd name="T12" fmla="*/ 335 w 361"/>
                <a:gd name="T13" fmla="*/ 114 h 297"/>
                <a:gd name="T14" fmla="*/ 332 w 361"/>
                <a:gd name="T15" fmla="*/ 154 h 297"/>
                <a:gd name="T16" fmla="*/ 313 w 361"/>
                <a:gd name="T17" fmla="*/ 175 h 297"/>
                <a:gd name="T18" fmla="*/ 307 w 361"/>
                <a:gd name="T19" fmla="*/ 204 h 297"/>
                <a:gd name="T20" fmla="*/ 280 w 361"/>
                <a:gd name="T21" fmla="*/ 208 h 297"/>
                <a:gd name="T22" fmla="*/ 263 w 361"/>
                <a:gd name="T23" fmla="*/ 245 h 297"/>
                <a:gd name="T24" fmla="*/ 208 w 361"/>
                <a:gd name="T25" fmla="*/ 247 h 297"/>
                <a:gd name="T26" fmla="*/ 176 w 361"/>
                <a:gd name="T27" fmla="*/ 281 h 297"/>
                <a:gd name="T28" fmla="*/ 144 w 361"/>
                <a:gd name="T29" fmla="*/ 263 h 297"/>
                <a:gd name="T30" fmla="*/ 110 w 361"/>
                <a:gd name="T31" fmla="*/ 295 h 297"/>
                <a:gd name="T32" fmla="*/ 63 w 361"/>
                <a:gd name="T33" fmla="*/ 247 h 297"/>
                <a:gd name="T34" fmla="*/ 27 w 361"/>
                <a:gd name="T35" fmla="*/ 214 h 297"/>
                <a:gd name="T36" fmla="*/ 10 w 361"/>
                <a:gd name="T37" fmla="*/ 184 h 297"/>
                <a:gd name="T38" fmla="*/ 20 w 361"/>
                <a:gd name="T39" fmla="*/ 136 h 297"/>
                <a:gd name="T40" fmla="*/ 41 w 361"/>
                <a:gd name="T41" fmla="*/ 115 h 297"/>
                <a:gd name="T42" fmla="*/ 10 w 361"/>
                <a:gd name="T43" fmla="*/ 75 h 297"/>
                <a:gd name="T44" fmla="*/ 44 w 361"/>
                <a:gd name="T45" fmla="*/ 40 h 297"/>
                <a:gd name="T46" fmla="*/ 95 w 361"/>
                <a:gd name="T47" fmla="*/ 19 h 297"/>
                <a:gd name="T48" fmla="*/ 102 w 361"/>
                <a:gd name="T49" fmla="*/ 0 h 297"/>
                <a:gd name="T50" fmla="*/ 86 w 361"/>
                <a:gd name="T51" fmla="*/ 19 h 297"/>
                <a:gd name="T52" fmla="*/ 44 w 361"/>
                <a:gd name="T53" fmla="*/ 38 h 297"/>
                <a:gd name="T54" fmla="*/ 5 w 361"/>
                <a:gd name="T55" fmla="*/ 57 h 297"/>
                <a:gd name="T56" fmla="*/ 44 w 361"/>
                <a:gd name="T57" fmla="*/ 100 h 297"/>
                <a:gd name="T58" fmla="*/ 39 w 361"/>
                <a:gd name="T59" fmla="*/ 126 h 297"/>
                <a:gd name="T60" fmla="*/ 22 w 361"/>
                <a:gd name="T61" fmla="*/ 132 h 297"/>
                <a:gd name="T62" fmla="*/ 22 w 361"/>
                <a:gd name="T63" fmla="*/ 158 h 297"/>
                <a:gd name="T64" fmla="*/ 5 w 361"/>
                <a:gd name="T65" fmla="*/ 186 h 297"/>
                <a:gd name="T66" fmla="*/ 15 w 361"/>
                <a:gd name="T67" fmla="*/ 206 h 297"/>
                <a:gd name="T68" fmla="*/ 25 w 361"/>
                <a:gd name="T69" fmla="*/ 231 h 297"/>
                <a:gd name="T70" fmla="*/ 59 w 361"/>
                <a:gd name="T71" fmla="*/ 243 h 297"/>
                <a:gd name="T72" fmla="*/ 93 w 361"/>
                <a:gd name="T73" fmla="*/ 272 h 297"/>
                <a:gd name="T74" fmla="*/ 126 w 361"/>
                <a:gd name="T75" fmla="*/ 292 h 297"/>
                <a:gd name="T76" fmla="*/ 142 w 361"/>
                <a:gd name="T77" fmla="*/ 264 h 297"/>
                <a:gd name="T78" fmla="*/ 177 w 361"/>
                <a:gd name="T79" fmla="*/ 282 h 297"/>
                <a:gd name="T80" fmla="*/ 197 w 361"/>
                <a:gd name="T81" fmla="*/ 232 h 297"/>
                <a:gd name="T82" fmla="*/ 226 w 361"/>
                <a:gd name="T83" fmla="*/ 255 h 297"/>
                <a:gd name="T84" fmla="*/ 274 w 361"/>
                <a:gd name="T85" fmla="*/ 232 h 297"/>
                <a:gd name="T86" fmla="*/ 278 w 361"/>
                <a:gd name="T87" fmla="*/ 209 h 297"/>
                <a:gd name="T88" fmla="*/ 305 w 361"/>
                <a:gd name="T89" fmla="*/ 206 h 297"/>
                <a:gd name="T90" fmla="*/ 314 w 361"/>
                <a:gd name="T91" fmla="*/ 185 h 297"/>
                <a:gd name="T92" fmla="*/ 309 w 361"/>
                <a:gd name="T93" fmla="*/ 169 h 297"/>
                <a:gd name="T94" fmla="*/ 330 w 361"/>
                <a:gd name="T95" fmla="*/ 163 h 297"/>
                <a:gd name="T96" fmla="*/ 359 w 361"/>
                <a:gd name="T97" fmla="*/ 139 h 297"/>
                <a:gd name="T98" fmla="*/ 336 w 361"/>
                <a:gd name="T99" fmla="*/ 112 h 297"/>
                <a:gd name="T100" fmla="*/ 309 w 361"/>
                <a:gd name="T101" fmla="*/ 108 h 297"/>
                <a:gd name="T102" fmla="*/ 302 w 361"/>
                <a:gd name="T103" fmla="*/ 137 h 297"/>
                <a:gd name="T104" fmla="*/ 273 w 361"/>
                <a:gd name="T105" fmla="*/ 127 h 297"/>
                <a:gd name="T106" fmla="*/ 240 w 361"/>
                <a:gd name="T107" fmla="*/ 116 h 297"/>
                <a:gd name="T108" fmla="*/ 205 w 361"/>
                <a:gd name="T109" fmla="*/ 102 h 297"/>
                <a:gd name="T110" fmla="*/ 204 w 361"/>
                <a:gd name="T111" fmla="*/ 75 h 297"/>
                <a:gd name="T112" fmla="*/ 185 w 361"/>
                <a:gd name="T113" fmla="*/ 51 h 297"/>
                <a:gd name="T114" fmla="*/ 168 w 361"/>
                <a:gd name="T115" fmla="*/ 49 h 297"/>
                <a:gd name="T116" fmla="*/ 140 w 361"/>
                <a:gd name="T117" fmla="*/ 43 h 297"/>
                <a:gd name="T118" fmla="*/ 128 w 361"/>
                <a:gd name="T119" fmla="*/ 7 h 297"/>
                <a:gd name="T120" fmla="*/ 104 w 361"/>
                <a:gd name="T121" fmla="*/ 2 h 2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361" h="297">
                  <a:moveTo>
                    <a:pt x="113" y="3"/>
                  </a:moveTo>
                  <a:cubicBezTo>
                    <a:pt x="114" y="3"/>
                    <a:pt x="114" y="3"/>
                    <a:pt x="115" y="3"/>
                  </a:cubicBezTo>
                  <a:cubicBezTo>
                    <a:pt x="117" y="4"/>
                    <a:pt x="120" y="4"/>
                    <a:pt x="122" y="5"/>
                  </a:cubicBezTo>
                  <a:cubicBezTo>
                    <a:pt x="124" y="6"/>
                    <a:pt x="125" y="9"/>
                    <a:pt x="127" y="9"/>
                  </a:cubicBezTo>
                  <a:cubicBezTo>
                    <a:pt x="127" y="9"/>
                    <a:pt x="127" y="9"/>
                    <a:pt x="127" y="9"/>
                  </a:cubicBezTo>
                  <a:cubicBezTo>
                    <a:pt x="128" y="9"/>
                    <a:pt x="128" y="9"/>
                    <a:pt x="128" y="9"/>
                  </a:cubicBezTo>
                  <a:cubicBezTo>
                    <a:pt x="129" y="9"/>
                    <a:pt x="130" y="9"/>
                    <a:pt x="131" y="9"/>
                  </a:cubicBezTo>
                  <a:cubicBezTo>
                    <a:pt x="133" y="9"/>
                    <a:pt x="135" y="14"/>
                    <a:pt x="131" y="14"/>
                  </a:cubicBezTo>
                  <a:cubicBezTo>
                    <a:pt x="127" y="15"/>
                    <a:pt x="128" y="16"/>
                    <a:pt x="129" y="18"/>
                  </a:cubicBezTo>
                  <a:cubicBezTo>
                    <a:pt x="131" y="20"/>
                    <a:pt x="134" y="23"/>
                    <a:pt x="134" y="24"/>
                  </a:cubicBezTo>
                  <a:cubicBezTo>
                    <a:pt x="135" y="26"/>
                    <a:pt x="133" y="28"/>
                    <a:pt x="134" y="29"/>
                  </a:cubicBezTo>
                  <a:cubicBezTo>
                    <a:pt x="136" y="31"/>
                    <a:pt x="138" y="34"/>
                    <a:pt x="138" y="36"/>
                  </a:cubicBezTo>
                  <a:cubicBezTo>
                    <a:pt x="138" y="37"/>
                    <a:pt x="138" y="40"/>
                    <a:pt x="138" y="43"/>
                  </a:cubicBezTo>
                  <a:cubicBezTo>
                    <a:pt x="138" y="45"/>
                    <a:pt x="139" y="47"/>
                    <a:pt x="141" y="48"/>
                  </a:cubicBezTo>
                  <a:cubicBezTo>
                    <a:pt x="141" y="48"/>
                    <a:pt x="142" y="48"/>
                    <a:pt x="143" y="48"/>
                  </a:cubicBezTo>
                  <a:cubicBezTo>
                    <a:pt x="144" y="48"/>
                    <a:pt x="145" y="48"/>
                    <a:pt x="147" y="48"/>
                  </a:cubicBezTo>
                  <a:cubicBezTo>
                    <a:pt x="149" y="47"/>
                    <a:pt x="150" y="46"/>
                    <a:pt x="151" y="46"/>
                  </a:cubicBezTo>
                  <a:cubicBezTo>
                    <a:pt x="151" y="46"/>
                    <a:pt x="152" y="46"/>
                    <a:pt x="152" y="46"/>
                  </a:cubicBezTo>
                  <a:cubicBezTo>
                    <a:pt x="154" y="48"/>
                    <a:pt x="158" y="50"/>
                    <a:pt x="160" y="51"/>
                  </a:cubicBezTo>
                  <a:cubicBezTo>
                    <a:pt x="161" y="51"/>
                    <a:pt x="162" y="51"/>
                    <a:pt x="162" y="51"/>
                  </a:cubicBezTo>
                  <a:cubicBezTo>
                    <a:pt x="163" y="51"/>
                    <a:pt x="164" y="51"/>
                    <a:pt x="165" y="51"/>
                  </a:cubicBezTo>
                  <a:cubicBezTo>
                    <a:pt x="165" y="50"/>
                    <a:pt x="165" y="50"/>
                    <a:pt x="166" y="50"/>
                  </a:cubicBezTo>
                  <a:cubicBezTo>
                    <a:pt x="166" y="50"/>
                    <a:pt x="167" y="51"/>
                    <a:pt x="168" y="51"/>
                  </a:cubicBezTo>
                  <a:cubicBezTo>
                    <a:pt x="168" y="51"/>
                    <a:pt x="168" y="51"/>
                    <a:pt x="168" y="51"/>
                  </a:cubicBezTo>
                  <a:cubicBezTo>
                    <a:pt x="170" y="51"/>
                    <a:pt x="170" y="50"/>
                    <a:pt x="172" y="50"/>
                  </a:cubicBezTo>
                  <a:cubicBezTo>
                    <a:pt x="172" y="50"/>
                    <a:pt x="172" y="50"/>
                    <a:pt x="172" y="50"/>
                  </a:cubicBezTo>
                  <a:cubicBezTo>
                    <a:pt x="174" y="50"/>
                    <a:pt x="175" y="51"/>
                    <a:pt x="177" y="51"/>
                  </a:cubicBezTo>
                  <a:cubicBezTo>
                    <a:pt x="177" y="51"/>
                    <a:pt x="178" y="51"/>
                    <a:pt x="178" y="51"/>
                  </a:cubicBezTo>
                  <a:cubicBezTo>
                    <a:pt x="181" y="51"/>
                    <a:pt x="181" y="50"/>
                    <a:pt x="182" y="50"/>
                  </a:cubicBezTo>
                  <a:cubicBezTo>
                    <a:pt x="184" y="50"/>
                    <a:pt x="183" y="52"/>
                    <a:pt x="185" y="52"/>
                  </a:cubicBezTo>
                  <a:cubicBezTo>
                    <a:pt x="188" y="53"/>
                    <a:pt x="189" y="53"/>
                    <a:pt x="192" y="53"/>
                  </a:cubicBezTo>
                  <a:cubicBezTo>
                    <a:pt x="194" y="54"/>
                    <a:pt x="195" y="56"/>
                    <a:pt x="194" y="58"/>
                  </a:cubicBezTo>
                  <a:cubicBezTo>
                    <a:pt x="193" y="60"/>
                    <a:pt x="193" y="61"/>
                    <a:pt x="195" y="62"/>
                  </a:cubicBezTo>
                  <a:cubicBezTo>
                    <a:pt x="198" y="63"/>
                    <a:pt x="198" y="63"/>
                    <a:pt x="199" y="65"/>
                  </a:cubicBezTo>
                  <a:cubicBezTo>
                    <a:pt x="200" y="67"/>
                    <a:pt x="201" y="68"/>
                    <a:pt x="203" y="69"/>
                  </a:cubicBezTo>
                  <a:cubicBezTo>
                    <a:pt x="205" y="71"/>
                    <a:pt x="206" y="71"/>
                    <a:pt x="203" y="74"/>
                  </a:cubicBezTo>
                  <a:cubicBezTo>
                    <a:pt x="200" y="77"/>
                    <a:pt x="200" y="82"/>
                    <a:pt x="198" y="82"/>
                  </a:cubicBezTo>
                  <a:cubicBezTo>
                    <a:pt x="197" y="82"/>
                    <a:pt x="196" y="82"/>
                    <a:pt x="195" y="82"/>
                  </a:cubicBezTo>
                  <a:cubicBezTo>
                    <a:pt x="195" y="82"/>
                    <a:pt x="194" y="82"/>
                    <a:pt x="193" y="83"/>
                  </a:cubicBezTo>
                  <a:cubicBezTo>
                    <a:pt x="191" y="84"/>
                    <a:pt x="190" y="85"/>
                    <a:pt x="192" y="87"/>
                  </a:cubicBezTo>
                  <a:cubicBezTo>
                    <a:pt x="194" y="88"/>
                    <a:pt x="197" y="89"/>
                    <a:pt x="199" y="89"/>
                  </a:cubicBezTo>
                  <a:cubicBezTo>
                    <a:pt x="201" y="90"/>
                    <a:pt x="204" y="91"/>
                    <a:pt x="205" y="93"/>
                  </a:cubicBezTo>
                  <a:cubicBezTo>
                    <a:pt x="205" y="95"/>
                    <a:pt x="208" y="98"/>
                    <a:pt x="206" y="99"/>
                  </a:cubicBezTo>
                  <a:cubicBezTo>
                    <a:pt x="204" y="101"/>
                    <a:pt x="202" y="101"/>
                    <a:pt x="202" y="103"/>
                  </a:cubicBezTo>
                  <a:cubicBezTo>
                    <a:pt x="203" y="105"/>
                    <a:pt x="204" y="106"/>
                    <a:pt x="205" y="107"/>
                  </a:cubicBezTo>
                  <a:cubicBezTo>
                    <a:pt x="206" y="108"/>
                    <a:pt x="209" y="110"/>
                    <a:pt x="211" y="110"/>
                  </a:cubicBezTo>
                  <a:cubicBezTo>
                    <a:pt x="211" y="110"/>
                    <a:pt x="211" y="110"/>
                    <a:pt x="212" y="110"/>
                  </a:cubicBezTo>
                  <a:cubicBezTo>
                    <a:pt x="214" y="109"/>
                    <a:pt x="218" y="108"/>
                    <a:pt x="220" y="108"/>
                  </a:cubicBezTo>
                  <a:cubicBezTo>
                    <a:pt x="222" y="108"/>
                    <a:pt x="223" y="110"/>
                    <a:pt x="225" y="110"/>
                  </a:cubicBezTo>
                  <a:cubicBezTo>
                    <a:pt x="227" y="110"/>
                    <a:pt x="230" y="110"/>
                    <a:pt x="231" y="110"/>
                  </a:cubicBezTo>
                  <a:cubicBezTo>
                    <a:pt x="231" y="109"/>
                    <a:pt x="231" y="109"/>
                    <a:pt x="231" y="109"/>
                  </a:cubicBezTo>
                  <a:cubicBezTo>
                    <a:pt x="233" y="109"/>
                    <a:pt x="233" y="113"/>
                    <a:pt x="234" y="114"/>
                  </a:cubicBezTo>
                  <a:cubicBezTo>
                    <a:pt x="235" y="115"/>
                    <a:pt x="237" y="118"/>
                    <a:pt x="239" y="118"/>
                  </a:cubicBezTo>
                  <a:cubicBezTo>
                    <a:pt x="241" y="119"/>
                    <a:pt x="241" y="121"/>
                    <a:pt x="243" y="121"/>
                  </a:cubicBezTo>
                  <a:cubicBezTo>
                    <a:pt x="243" y="121"/>
                    <a:pt x="244" y="121"/>
                    <a:pt x="244" y="121"/>
                  </a:cubicBezTo>
                  <a:cubicBezTo>
                    <a:pt x="247" y="121"/>
                    <a:pt x="252" y="121"/>
                    <a:pt x="254" y="120"/>
                  </a:cubicBezTo>
                  <a:cubicBezTo>
                    <a:pt x="255" y="119"/>
                    <a:pt x="256" y="118"/>
                    <a:pt x="258" y="118"/>
                  </a:cubicBezTo>
                  <a:cubicBezTo>
                    <a:pt x="258" y="118"/>
                    <a:pt x="259" y="118"/>
                    <a:pt x="259" y="119"/>
                  </a:cubicBezTo>
                  <a:cubicBezTo>
                    <a:pt x="261" y="120"/>
                    <a:pt x="263" y="124"/>
                    <a:pt x="266" y="124"/>
                  </a:cubicBezTo>
                  <a:cubicBezTo>
                    <a:pt x="269" y="124"/>
                    <a:pt x="270" y="126"/>
                    <a:pt x="271" y="128"/>
                  </a:cubicBezTo>
                  <a:cubicBezTo>
                    <a:pt x="272" y="130"/>
                    <a:pt x="274" y="134"/>
                    <a:pt x="277" y="134"/>
                  </a:cubicBezTo>
                  <a:cubicBezTo>
                    <a:pt x="278" y="134"/>
                    <a:pt x="279" y="135"/>
                    <a:pt x="281" y="135"/>
                  </a:cubicBezTo>
                  <a:cubicBezTo>
                    <a:pt x="281" y="135"/>
                    <a:pt x="282" y="135"/>
                    <a:pt x="283" y="134"/>
                  </a:cubicBezTo>
                  <a:cubicBezTo>
                    <a:pt x="284" y="133"/>
                    <a:pt x="286" y="133"/>
                    <a:pt x="287" y="133"/>
                  </a:cubicBezTo>
                  <a:cubicBezTo>
                    <a:pt x="288" y="133"/>
                    <a:pt x="289" y="133"/>
                    <a:pt x="289" y="134"/>
                  </a:cubicBezTo>
                  <a:cubicBezTo>
                    <a:pt x="290" y="136"/>
                    <a:pt x="291" y="137"/>
                    <a:pt x="292" y="137"/>
                  </a:cubicBezTo>
                  <a:cubicBezTo>
                    <a:pt x="292" y="137"/>
                    <a:pt x="293" y="137"/>
                    <a:pt x="293" y="137"/>
                  </a:cubicBezTo>
                  <a:cubicBezTo>
                    <a:pt x="294" y="136"/>
                    <a:pt x="295" y="134"/>
                    <a:pt x="297" y="134"/>
                  </a:cubicBezTo>
                  <a:cubicBezTo>
                    <a:pt x="298" y="134"/>
                    <a:pt x="299" y="135"/>
                    <a:pt x="299" y="136"/>
                  </a:cubicBezTo>
                  <a:cubicBezTo>
                    <a:pt x="300" y="137"/>
                    <a:pt x="301" y="139"/>
                    <a:pt x="302" y="139"/>
                  </a:cubicBezTo>
                  <a:cubicBezTo>
                    <a:pt x="303" y="139"/>
                    <a:pt x="303" y="139"/>
                    <a:pt x="303" y="139"/>
                  </a:cubicBezTo>
                  <a:cubicBezTo>
                    <a:pt x="306" y="137"/>
                    <a:pt x="304" y="137"/>
                    <a:pt x="305" y="134"/>
                  </a:cubicBezTo>
                  <a:cubicBezTo>
                    <a:pt x="306" y="132"/>
                    <a:pt x="306" y="131"/>
                    <a:pt x="309" y="130"/>
                  </a:cubicBezTo>
                  <a:cubicBezTo>
                    <a:pt x="311" y="128"/>
                    <a:pt x="312" y="126"/>
                    <a:pt x="312" y="124"/>
                  </a:cubicBezTo>
                  <a:cubicBezTo>
                    <a:pt x="311" y="122"/>
                    <a:pt x="308" y="122"/>
                    <a:pt x="308" y="120"/>
                  </a:cubicBezTo>
                  <a:cubicBezTo>
                    <a:pt x="307" y="118"/>
                    <a:pt x="306" y="116"/>
                    <a:pt x="308" y="114"/>
                  </a:cubicBezTo>
                  <a:cubicBezTo>
                    <a:pt x="308" y="112"/>
                    <a:pt x="310" y="110"/>
                    <a:pt x="311" y="108"/>
                  </a:cubicBezTo>
                  <a:cubicBezTo>
                    <a:pt x="311" y="108"/>
                    <a:pt x="311" y="108"/>
                    <a:pt x="311" y="108"/>
                  </a:cubicBezTo>
                  <a:cubicBezTo>
                    <a:pt x="312" y="108"/>
                    <a:pt x="312" y="108"/>
                    <a:pt x="313" y="108"/>
                  </a:cubicBezTo>
                  <a:cubicBezTo>
                    <a:pt x="315" y="108"/>
                    <a:pt x="316" y="109"/>
                    <a:pt x="318" y="111"/>
                  </a:cubicBezTo>
                  <a:cubicBezTo>
                    <a:pt x="319" y="112"/>
                    <a:pt x="321" y="113"/>
                    <a:pt x="324" y="113"/>
                  </a:cubicBezTo>
                  <a:cubicBezTo>
                    <a:pt x="325" y="113"/>
                    <a:pt x="326" y="113"/>
                    <a:pt x="327" y="113"/>
                  </a:cubicBezTo>
                  <a:cubicBezTo>
                    <a:pt x="331" y="112"/>
                    <a:pt x="330" y="112"/>
                    <a:pt x="332" y="112"/>
                  </a:cubicBezTo>
                  <a:cubicBezTo>
                    <a:pt x="333" y="112"/>
                    <a:pt x="333" y="114"/>
                    <a:pt x="335" y="114"/>
                  </a:cubicBezTo>
                  <a:cubicBezTo>
                    <a:pt x="338" y="115"/>
                    <a:pt x="340" y="116"/>
                    <a:pt x="341" y="119"/>
                  </a:cubicBezTo>
                  <a:cubicBezTo>
                    <a:pt x="343" y="123"/>
                    <a:pt x="341" y="126"/>
                    <a:pt x="345" y="127"/>
                  </a:cubicBezTo>
                  <a:cubicBezTo>
                    <a:pt x="348" y="127"/>
                    <a:pt x="348" y="128"/>
                    <a:pt x="349" y="128"/>
                  </a:cubicBezTo>
                  <a:cubicBezTo>
                    <a:pt x="349" y="128"/>
                    <a:pt x="350" y="128"/>
                    <a:pt x="351" y="127"/>
                  </a:cubicBezTo>
                  <a:cubicBezTo>
                    <a:pt x="351" y="127"/>
                    <a:pt x="351" y="127"/>
                    <a:pt x="352" y="127"/>
                  </a:cubicBezTo>
                  <a:cubicBezTo>
                    <a:pt x="353" y="127"/>
                    <a:pt x="353" y="129"/>
                    <a:pt x="354" y="131"/>
                  </a:cubicBezTo>
                  <a:cubicBezTo>
                    <a:pt x="355" y="134"/>
                    <a:pt x="356" y="136"/>
                    <a:pt x="357" y="140"/>
                  </a:cubicBezTo>
                  <a:cubicBezTo>
                    <a:pt x="358" y="144"/>
                    <a:pt x="359" y="145"/>
                    <a:pt x="356" y="147"/>
                  </a:cubicBezTo>
                  <a:cubicBezTo>
                    <a:pt x="355" y="147"/>
                    <a:pt x="354" y="147"/>
                    <a:pt x="352" y="147"/>
                  </a:cubicBezTo>
                  <a:cubicBezTo>
                    <a:pt x="349" y="147"/>
                    <a:pt x="345" y="147"/>
                    <a:pt x="342" y="147"/>
                  </a:cubicBezTo>
                  <a:cubicBezTo>
                    <a:pt x="340" y="147"/>
                    <a:pt x="339" y="147"/>
                    <a:pt x="338" y="148"/>
                  </a:cubicBezTo>
                  <a:cubicBezTo>
                    <a:pt x="334" y="149"/>
                    <a:pt x="334" y="152"/>
                    <a:pt x="332" y="154"/>
                  </a:cubicBezTo>
                  <a:cubicBezTo>
                    <a:pt x="331" y="157"/>
                    <a:pt x="331" y="161"/>
                    <a:pt x="330" y="161"/>
                  </a:cubicBezTo>
                  <a:cubicBezTo>
                    <a:pt x="330" y="161"/>
                    <a:pt x="330" y="161"/>
                    <a:pt x="330" y="161"/>
                  </a:cubicBezTo>
                  <a:cubicBezTo>
                    <a:pt x="329" y="161"/>
                    <a:pt x="329" y="155"/>
                    <a:pt x="329" y="155"/>
                  </a:cubicBezTo>
                  <a:cubicBezTo>
                    <a:pt x="329" y="155"/>
                    <a:pt x="328" y="158"/>
                    <a:pt x="325" y="159"/>
                  </a:cubicBezTo>
                  <a:cubicBezTo>
                    <a:pt x="323" y="160"/>
                    <a:pt x="321" y="160"/>
                    <a:pt x="320" y="162"/>
                  </a:cubicBezTo>
                  <a:cubicBezTo>
                    <a:pt x="320" y="163"/>
                    <a:pt x="320" y="164"/>
                    <a:pt x="319" y="164"/>
                  </a:cubicBezTo>
                  <a:cubicBezTo>
                    <a:pt x="318" y="164"/>
                    <a:pt x="318" y="164"/>
                    <a:pt x="318" y="164"/>
                  </a:cubicBezTo>
                  <a:cubicBezTo>
                    <a:pt x="316" y="164"/>
                    <a:pt x="315" y="164"/>
                    <a:pt x="314" y="164"/>
                  </a:cubicBezTo>
                  <a:cubicBezTo>
                    <a:pt x="313" y="164"/>
                    <a:pt x="313" y="164"/>
                    <a:pt x="312" y="165"/>
                  </a:cubicBezTo>
                  <a:cubicBezTo>
                    <a:pt x="310" y="167"/>
                    <a:pt x="311" y="167"/>
                    <a:pt x="308" y="168"/>
                  </a:cubicBezTo>
                  <a:cubicBezTo>
                    <a:pt x="305" y="169"/>
                    <a:pt x="308" y="171"/>
                    <a:pt x="310" y="172"/>
                  </a:cubicBezTo>
                  <a:cubicBezTo>
                    <a:pt x="313" y="172"/>
                    <a:pt x="314" y="172"/>
                    <a:pt x="313" y="175"/>
                  </a:cubicBezTo>
                  <a:cubicBezTo>
                    <a:pt x="311" y="177"/>
                    <a:pt x="309" y="177"/>
                    <a:pt x="308" y="177"/>
                  </a:cubicBezTo>
                  <a:cubicBezTo>
                    <a:pt x="306" y="178"/>
                    <a:pt x="305" y="179"/>
                    <a:pt x="306" y="182"/>
                  </a:cubicBezTo>
                  <a:cubicBezTo>
                    <a:pt x="306" y="183"/>
                    <a:pt x="306" y="183"/>
                    <a:pt x="307" y="183"/>
                  </a:cubicBezTo>
                  <a:cubicBezTo>
                    <a:pt x="308" y="183"/>
                    <a:pt x="309" y="182"/>
                    <a:pt x="310" y="182"/>
                  </a:cubicBezTo>
                  <a:cubicBezTo>
                    <a:pt x="310" y="181"/>
                    <a:pt x="310" y="181"/>
                    <a:pt x="311" y="181"/>
                  </a:cubicBezTo>
                  <a:cubicBezTo>
                    <a:pt x="312" y="181"/>
                    <a:pt x="312" y="183"/>
                    <a:pt x="312" y="185"/>
                  </a:cubicBezTo>
                  <a:cubicBezTo>
                    <a:pt x="311" y="187"/>
                    <a:pt x="310" y="187"/>
                    <a:pt x="310" y="189"/>
                  </a:cubicBezTo>
                  <a:cubicBezTo>
                    <a:pt x="311" y="191"/>
                    <a:pt x="312" y="192"/>
                    <a:pt x="316" y="193"/>
                  </a:cubicBezTo>
                  <a:cubicBezTo>
                    <a:pt x="320" y="193"/>
                    <a:pt x="318" y="198"/>
                    <a:pt x="316" y="199"/>
                  </a:cubicBezTo>
                  <a:cubicBezTo>
                    <a:pt x="314" y="200"/>
                    <a:pt x="313" y="200"/>
                    <a:pt x="312" y="201"/>
                  </a:cubicBezTo>
                  <a:cubicBezTo>
                    <a:pt x="311" y="203"/>
                    <a:pt x="311" y="204"/>
                    <a:pt x="309" y="204"/>
                  </a:cubicBezTo>
                  <a:cubicBezTo>
                    <a:pt x="309" y="204"/>
                    <a:pt x="308" y="204"/>
                    <a:pt x="307" y="204"/>
                  </a:cubicBezTo>
                  <a:cubicBezTo>
                    <a:pt x="306" y="204"/>
                    <a:pt x="305" y="204"/>
                    <a:pt x="305" y="204"/>
                  </a:cubicBezTo>
                  <a:cubicBezTo>
                    <a:pt x="305" y="204"/>
                    <a:pt x="302" y="206"/>
                    <a:pt x="298" y="207"/>
                  </a:cubicBezTo>
                  <a:cubicBezTo>
                    <a:pt x="294" y="207"/>
                    <a:pt x="298" y="207"/>
                    <a:pt x="297" y="209"/>
                  </a:cubicBezTo>
                  <a:cubicBezTo>
                    <a:pt x="295" y="211"/>
                    <a:pt x="295" y="211"/>
                    <a:pt x="296" y="213"/>
                  </a:cubicBezTo>
                  <a:cubicBezTo>
                    <a:pt x="297" y="215"/>
                    <a:pt x="296" y="217"/>
                    <a:pt x="294" y="218"/>
                  </a:cubicBezTo>
                  <a:cubicBezTo>
                    <a:pt x="293" y="218"/>
                    <a:pt x="293" y="218"/>
                    <a:pt x="293" y="218"/>
                  </a:cubicBezTo>
                  <a:cubicBezTo>
                    <a:pt x="292" y="218"/>
                    <a:pt x="292" y="215"/>
                    <a:pt x="290" y="215"/>
                  </a:cubicBezTo>
                  <a:cubicBezTo>
                    <a:pt x="289" y="215"/>
                    <a:pt x="290" y="218"/>
                    <a:pt x="287" y="220"/>
                  </a:cubicBezTo>
                  <a:cubicBezTo>
                    <a:pt x="287" y="221"/>
                    <a:pt x="286" y="221"/>
                    <a:pt x="285" y="221"/>
                  </a:cubicBezTo>
                  <a:cubicBezTo>
                    <a:pt x="283" y="221"/>
                    <a:pt x="281" y="219"/>
                    <a:pt x="281" y="218"/>
                  </a:cubicBezTo>
                  <a:cubicBezTo>
                    <a:pt x="281" y="216"/>
                    <a:pt x="282" y="213"/>
                    <a:pt x="282" y="213"/>
                  </a:cubicBezTo>
                  <a:cubicBezTo>
                    <a:pt x="282" y="213"/>
                    <a:pt x="278" y="210"/>
                    <a:pt x="280" y="208"/>
                  </a:cubicBezTo>
                  <a:cubicBezTo>
                    <a:pt x="281" y="207"/>
                    <a:pt x="280" y="206"/>
                    <a:pt x="279" y="206"/>
                  </a:cubicBezTo>
                  <a:cubicBezTo>
                    <a:pt x="278" y="206"/>
                    <a:pt x="277" y="206"/>
                    <a:pt x="277" y="207"/>
                  </a:cubicBezTo>
                  <a:cubicBezTo>
                    <a:pt x="276" y="209"/>
                    <a:pt x="276" y="209"/>
                    <a:pt x="273" y="210"/>
                  </a:cubicBezTo>
                  <a:cubicBezTo>
                    <a:pt x="271" y="212"/>
                    <a:pt x="270" y="212"/>
                    <a:pt x="269" y="216"/>
                  </a:cubicBezTo>
                  <a:cubicBezTo>
                    <a:pt x="267" y="219"/>
                    <a:pt x="267" y="221"/>
                    <a:pt x="264" y="221"/>
                  </a:cubicBezTo>
                  <a:cubicBezTo>
                    <a:pt x="262" y="222"/>
                    <a:pt x="262" y="224"/>
                    <a:pt x="263" y="228"/>
                  </a:cubicBezTo>
                  <a:cubicBezTo>
                    <a:pt x="263" y="229"/>
                    <a:pt x="264" y="230"/>
                    <a:pt x="265" y="230"/>
                  </a:cubicBezTo>
                  <a:cubicBezTo>
                    <a:pt x="265" y="230"/>
                    <a:pt x="266" y="229"/>
                    <a:pt x="267" y="228"/>
                  </a:cubicBezTo>
                  <a:cubicBezTo>
                    <a:pt x="267" y="228"/>
                    <a:pt x="268" y="228"/>
                    <a:pt x="268" y="228"/>
                  </a:cubicBezTo>
                  <a:cubicBezTo>
                    <a:pt x="270" y="228"/>
                    <a:pt x="271" y="230"/>
                    <a:pt x="272" y="233"/>
                  </a:cubicBezTo>
                  <a:cubicBezTo>
                    <a:pt x="273" y="236"/>
                    <a:pt x="273" y="237"/>
                    <a:pt x="269" y="240"/>
                  </a:cubicBezTo>
                  <a:cubicBezTo>
                    <a:pt x="265" y="242"/>
                    <a:pt x="265" y="242"/>
                    <a:pt x="263" y="245"/>
                  </a:cubicBezTo>
                  <a:cubicBezTo>
                    <a:pt x="262" y="247"/>
                    <a:pt x="267" y="249"/>
                    <a:pt x="269" y="249"/>
                  </a:cubicBezTo>
                  <a:cubicBezTo>
                    <a:pt x="268" y="249"/>
                    <a:pt x="266" y="250"/>
                    <a:pt x="265" y="251"/>
                  </a:cubicBezTo>
                  <a:cubicBezTo>
                    <a:pt x="261" y="253"/>
                    <a:pt x="260" y="253"/>
                    <a:pt x="255" y="253"/>
                  </a:cubicBezTo>
                  <a:cubicBezTo>
                    <a:pt x="249" y="253"/>
                    <a:pt x="254" y="251"/>
                    <a:pt x="249" y="251"/>
                  </a:cubicBezTo>
                  <a:cubicBezTo>
                    <a:pt x="245" y="251"/>
                    <a:pt x="238" y="254"/>
                    <a:pt x="234" y="256"/>
                  </a:cubicBezTo>
                  <a:cubicBezTo>
                    <a:pt x="233" y="256"/>
                    <a:pt x="232" y="256"/>
                    <a:pt x="232" y="256"/>
                  </a:cubicBezTo>
                  <a:cubicBezTo>
                    <a:pt x="229" y="256"/>
                    <a:pt x="229" y="254"/>
                    <a:pt x="226" y="253"/>
                  </a:cubicBezTo>
                  <a:cubicBezTo>
                    <a:pt x="226" y="253"/>
                    <a:pt x="226" y="253"/>
                    <a:pt x="225" y="253"/>
                  </a:cubicBezTo>
                  <a:cubicBezTo>
                    <a:pt x="223" y="253"/>
                    <a:pt x="222" y="256"/>
                    <a:pt x="219" y="259"/>
                  </a:cubicBezTo>
                  <a:cubicBezTo>
                    <a:pt x="219" y="259"/>
                    <a:pt x="218" y="259"/>
                    <a:pt x="217" y="259"/>
                  </a:cubicBezTo>
                  <a:cubicBezTo>
                    <a:pt x="215" y="259"/>
                    <a:pt x="213" y="255"/>
                    <a:pt x="212" y="253"/>
                  </a:cubicBezTo>
                  <a:cubicBezTo>
                    <a:pt x="212" y="250"/>
                    <a:pt x="211" y="248"/>
                    <a:pt x="208" y="247"/>
                  </a:cubicBezTo>
                  <a:cubicBezTo>
                    <a:pt x="204" y="247"/>
                    <a:pt x="203" y="241"/>
                    <a:pt x="203" y="239"/>
                  </a:cubicBezTo>
                  <a:cubicBezTo>
                    <a:pt x="204" y="237"/>
                    <a:pt x="204" y="231"/>
                    <a:pt x="201" y="231"/>
                  </a:cubicBezTo>
                  <a:cubicBezTo>
                    <a:pt x="199" y="231"/>
                    <a:pt x="198" y="231"/>
                    <a:pt x="197" y="231"/>
                  </a:cubicBezTo>
                  <a:cubicBezTo>
                    <a:pt x="195" y="231"/>
                    <a:pt x="193" y="231"/>
                    <a:pt x="193" y="232"/>
                  </a:cubicBezTo>
                  <a:cubicBezTo>
                    <a:pt x="192" y="234"/>
                    <a:pt x="190" y="236"/>
                    <a:pt x="187" y="238"/>
                  </a:cubicBezTo>
                  <a:cubicBezTo>
                    <a:pt x="183" y="240"/>
                    <a:pt x="180" y="242"/>
                    <a:pt x="180" y="242"/>
                  </a:cubicBezTo>
                  <a:cubicBezTo>
                    <a:pt x="180" y="242"/>
                    <a:pt x="181" y="250"/>
                    <a:pt x="184" y="255"/>
                  </a:cubicBezTo>
                  <a:cubicBezTo>
                    <a:pt x="187" y="260"/>
                    <a:pt x="185" y="266"/>
                    <a:pt x="185" y="275"/>
                  </a:cubicBezTo>
                  <a:cubicBezTo>
                    <a:pt x="186" y="281"/>
                    <a:pt x="184" y="282"/>
                    <a:pt x="182" y="282"/>
                  </a:cubicBezTo>
                  <a:cubicBezTo>
                    <a:pt x="182" y="282"/>
                    <a:pt x="181" y="282"/>
                    <a:pt x="180" y="282"/>
                  </a:cubicBezTo>
                  <a:cubicBezTo>
                    <a:pt x="179" y="282"/>
                    <a:pt x="178" y="280"/>
                    <a:pt x="177" y="280"/>
                  </a:cubicBezTo>
                  <a:cubicBezTo>
                    <a:pt x="177" y="280"/>
                    <a:pt x="176" y="280"/>
                    <a:pt x="176" y="281"/>
                  </a:cubicBezTo>
                  <a:cubicBezTo>
                    <a:pt x="175" y="281"/>
                    <a:pt x="174" y="282"/>
                    <a:pt x="174" y="282"/>
                  </a:cubicBezTo>
                  <a:cubicBezTo>
                    <a:pt x="172" y="282"/>
                    <a:pt x="170" y="280"/>
                    <a:pt x="169" y="279"/>
                  </a:cubicBezTo>
                  <a:cubicBezTo>
                    <a:pt x="166" y="277"/>
                    <a:pt x="168" y="273"/>
                    <a:pt x="168" y="273"/>
                  </a:cubicBezTo>
                  <a:cubicBezTo>
                    <a:pt x="168" y="273"/>
                    <a:pt x="169" y="268"/>
                    <a:pt x="167" y="266"/>
                  </a:cubicBezTo>
                  <a:cubicBezTo>
                    <a:pt x="166" y="264"/>
                    <a:pt x="164" y="264"/>
                    <a:pt x="163" y="264"/>
                  </a:cubicBezTo>
                  <a:cubicBezTo>
                    <a:pt x="162" y="264"/>
                    <a:pt x="162" y="264"/>
                    <a:pt x="162" y="264"/>
                  </a:cubicBezTo>
                  <a:cubicBezTo>
                    <a:pt x="162" y="264"/>
                    <a:pt x="158" y="267"/>
                    <a:pt x="155" y="267"/>
                  </a:cubicBezTo>
                  <a:cubicBezTo>
                    <a:pt x="155" y="267"/>
                    <a:pt x="154" y="266"/>
                    <a:pt x="154" y="266"/>
                  </a:cubicBezTo>
                  <a:cubicBezTo>
                    <a:pt x="152" y="265"/>
                    <a:pt x="150" y="264"/>
                    <a:pt x="149" y="264"/>
                  </a:cubicBezTo>
                  <a:cubicBezTo>
                    <a:pt x="149" y="264"/>
                    <a:pt x="148" y="264"/>
                    <a:pt x="148" y="265"/>
                  </a:cubicBezTo>
                  <a:cubicBezTo>
                    <a:pt x="148" y="266"/>
                    <a:pt x="148" y="266"/>
                    <a:pt x="148" y="266"/>
                  </a:cubicBezTo>
                  <a:cubicBezTo>
                    <a:pt x="147" y="266"/>
                    <a:pt x="145" y="265"/>
                    <a:pt x="144" y="263"/>
                  </a:cubicBezTo>
                  <a:cubicBezTo>
                    <a:pt x="143" y="260"/>
                    <a:pt x="138" y="259"/>
                    <a:pt x="135" y="259"/>
                  </a:cubicBezTo>
                  <a:cubicBezTo>
                    <a:pt x="133" y="259"/>
                    <a:pt x="132" y="259"/>
                    <a:pt x="130" y="259"/>
                  </a:cubicBezTo>
                  <a:cubicBezTo>
                    <a:pt x="129" y="259"/>
                    <a:pt x="127" y="259"/>
                    <a:pt x="126" y="259"/>
                  </a:cubicBezTo>
                  <a:cubicBezTo>
                    <a:pt x="122" y="261"/>
                    <a:pt x="121" y="261"/>
                    <a:pt x="116" y="265"/>
                  </a:cubicBezTo>
                  <a:cubicBezTo>
                    <a:pt x="111" y="268"/>
                    <a:pt x="113" y="270"/>
                    <a:pt x="114" y="275"/>
                  </a:cubicBezTo>
                  <a:cubicBezTo>
                    <a:pt x="116" y="279"/>
                    <a:pt x="122" y="279"/>
                    <a:pt x="127" y="282"/>
                  </a:cubicBezTo>
                  <a:cubicBezTo>
                    <a:pt x="132" y="285"/>
                    <a:pt x="129" y="290"/>
                    <a:pt x="126" y="290"/>
                  </a:cubicBezTo>
                  <a:cubicBezTo>
                    <a:pt x="124" y="290"/>
                    <a:pt x="124" y="289"/>
                    <a:pt x="123" y="289"/>
                  </a:cubicBezTo>
                  <a:cubicBezTo>
                    <a:pt x="123" y="289"/>
                    <a:pt x="122" y="290"/>
                    <a:pt x="121" y="291"/>
                  </a:cubicBezTo>
                  <a:cubicBezTo>
                    <a:pt x="121" y="291"/>
                    <a:pt x="120" y="292"/>
                    <a:pt x="119" y="292"/>
                  </a:cubicBezTo>
                  <a:cubicBezTo>
                    <a:pt x="116" y="292"/>
                    <a:pt x="114" y="290"/>
                    <a:pt x="114" y="290"/>
                  </a:cubicBezTo>
                  <a:cubicBezTo>
                    <a:pt x="114" y="294"/>
                    <a:pt x="112" y="295"/>
                    <a:pt x="110" y="295"/>
                  </a:cubicBezTo>
                  <a:cubicBezTo>
                    <a:pt x="109" y="295"/>
                    <a:pt x="108" y="295"/>
                    <a:pt x="108" y="295"/>
                  </a:cubicBezTo>
                  <a:cubicBezTo>
                    <a:pt x="108" y="295"/>
                    <a:pt x="104" y="294"/>
                    <a:pt x="100" y="293"/>
                  </a:cubicBezTo>
                  <a:cubicBezTo>
                    <a:pt x="95" y="291"/>
                    <a:pt x="96" y="286"/>
                    <a:pt x="97" y="282"/>
                  </a:cubicBezTo>
                  <a:cubicBezTo>
                    <a:pt x="97" y="278"/>
                    <a:pt x="95" y="277"/>
                    <a:pt x="95" y="272"/>
                  </a:cubicBezTo>
                  <a:cubicBezTo>
                    <a:pt x="95" y="268"/>
                    <a:pt x="91" y="268"/>
                    <a:pt x="91" y="268"/>
                  </a:cubicBezTo>
                  <a:cubicBezTo>
                    <a:pt x="91" y="268"/>
                    <a:pt x="90" y="268"/>
                    <a:pt x="88" y="268"/>
                  </a:cubicBezTo>
                  <a:cubicBezTo>
                    <a:pt x="86" y="268"/>
                    <a:pt x="83" y="267"/>
                    <a:pt x="81" y="266"/>
                  </a:cubicBezTo>
                  <a:cubicBezTo>
                    <a:pt x="79" y="264"/>
                    <a:pt x="79" y="261"/>
                    <a:pt x="76" y="261"/>
                  </a:cubicBezTo>
                  <a:cubicBezTo>
                    <a:pt x="76" y="261"/>
                    <a:pt x="75" y="261"/>
                    <a:pt x="75" y="261"/>
                  </a:cubicBezTo>
                  <a:cubicBezTo>
                    <a:pt x="75" y="261"/>
                    <a:pt x="74" y="261"/>
                    <a:pt x="74" y="261"/>
                  </a:cubicBezTo>
                  <a:cubicBezTo>
                    <a:pt x="72" y="261"/>
                    <a:pt x="71" y="259"/>
                    <a:pt x="69" y="256"/>
                  </a:cubicBezTo>
                  <a:cubicBezTo>
                    <a:pt x="67" y="252"/>
                    <a:pt x="66" y="251"/>
                    <a:pt x="63" y="247"/>
                  </a:cubicBezTo>
                  <a:cubicBezTo>
                    <a:pt x="59" y="243"/>
                    <a:pt x="61" y="240"/>
                    <a:pt x="56" y="240"/>
                  </a:cubicBezTo>
                  <a:cubicBezTo>
                    <a:pt x="52" y="239"/>
                    <a:pt x="49" y="233"/>
                    <a:pt x="46" y="229"/>
                  </a:cubicBezTo>
                  <a:cubicBezTo>
                    <a:pt x="45" y="228"/>
                    <a:pt x="44" y="227"/>
                    <a:pt x="43" y="227"/>
                  </a:cubicBezTo>
                  <a:cubicBezTo>
                    <a:pt x="42" y="227"/>
                    <a:pt x="40" y="229"/>
                    <a:pt x="38" y="229"/>
                  </a:cubicBezTo>
                  <a:cubicBezTo>
                    <a:pt x="34" y="229"/>
                    <a:pt x="35" y="228"/>
                    <a:pt x="33" y="228"/>
                  </a:cubicBezTo>
                  <a:cubicBezTo>
                    <a:pt x="33" y="228"/>
                    <a:pt x="33" y="228"/>
                    <a:pt x="33" y="228"/>
                  </a:cubicBezTo>
                  <a:cubicBezTo>
                    <a:pt x="31" y="228"/>
                    <a:pt x="29" y="230"/>
                    <a:pt x="27" y="231"/>
                  </a:cubicBezTo>
                  <a:cubicBezTo>
                    <a:pt x="27" y="230"/>
                    <a:pt x="27" y="230"/>
                    <a:pt x="27" y="230"/>
                  </a:cubicBezTo>
                  <a:cubicBezTo>
                    <a:pt x="27" y="230"/>
                    <a:pt x="26" y="226"/>
                    <a:pt x="25" y="222"/>
                  </a:cubicBezTo>
                  <a:cubicBezTo>
                    <a:pt x="25" y="219"/>
                    <a:pt x="23" y="218"/>
                    <a:pt x="25" y="215"/>
                  </a:cubicBezTo>
                  <a:cubicBezTo>
                    <a:pt x="25" y="214"/>
                    <a:pt x="26" y="213"/>
                    <a:pt x="26" y="213"/>
                  </a:cubicBezTo>
                  <a:cubicBezTo>
                    <a:pt x="27" y="213"/>
                    <a:pt x="27" y="214"/>
                    <a:pt x="27" y="214"/>
                  </a:cubicBezTo>
                  <a:cubicBezTo>
                    <a:pt x="27" y="214"/>
                    <a:pt x="27" y="214"/>
                    <a:pt x="27" y="214"/>
                  </a:cubicBezTo>
                  <a:cubicBezTo>
                    <a:pt x="28" y="212"/>
                    <a:pt x="29" y="209"/>
                    <a:pt x="27" y="207"/>
                  </a:cubicBezTo>
                  <a:cubicBezTo>
                    <a:pt x="25" y="204"/>
                    <a:pt x="25" y="201"/>
                    <a:pt x="22" y="201"/>
                  </a:cubicBezTo>
                  <a:cubicBezTo>
                    <a:pt x="22" y="201"/>
                    <a:pt x="22" y="201"/>
                    <a:pt x="21" y="201"/>
                  </a:cubicBezTo>
                  <a:cubicBezTo>
                    <a:pt x="19" y="201"/>
                    <a:pt x="18" y="202"/>
                    <a:pt x="16" y="203"/>
                  </a:cubicBezTo>
                  <a:cubicBezTo>
                    <a:pt x="13" y="205"/>
                    <a:pt x="12" y="206"/>
                    <a:pt x="14" y="209"/>
                  </a:cubicBezTo>
                  <a:cubicBezTo>
                    <a:pt x="15" y="212"/>
                    <a:pt x="10" y="212"/>
                    <a:pt x="7" y="212"/>
                  </a:cubicBezTo>
                  <a:cubicBezTo>
                    <a:pt x="4" y="212"/>
                    <a:pt x="3" y="210"/>
                    <a:pt x="3" y="207"/>
                  </a:cubicBezTo>
                  <a:cubicBezTo>
                    <a:pt x="2" y="205"/>
                    <a:pt x="1" y="202"/>
                    <a:pt x="4" y="202"/>
                  </a:cubicBezTo>
                  <a:cubicBezTo>
                    <a:pt x="6" y="202"/>
                    <a:pt x="7" y="196"/>
                    <a:pt x="9" y="194"/>
                  </a:cubicBezTo>
                  <a:cubicBezTo>
                    <a:pt x="10" y="192"/>
                    <a:pt x="11" y="189"/>
                    <a:pt x="8" y="187"/>
                  </a:cubicBezTo>
                  <a:cubicBezTo>
                    <a:pt x="6" y="185"/>
                    <a:pt x="8" y="186"/>
                    <a:pt x="10" y="184"/>
                  </a:cubicBezTo>
                  <a:cubicBezTo>
                    <a:pt x="13" y="182"/>
                    <a:pt x="10" y="179"/>
                    <a:pt x="11" y="176"/>
                  </a:cubicBezTo>
                  <a:cubicBezTo>
                    <a:pt x="12" y="173"/>
                    <a:pt x="16" y="171"/>
                    <a:pt x="19" y="171"/>
                  </a:cubicBezTo>
                  <a:cubicBezTo>
                    <a:pt x="23" y="171"/>
                    <a:pt x="21" y="168"/>
                    <a:pt x="20" y="166"/>
                  </a:cubicBezTo>
                  <a:cubicBezTo>
                    <a:pt x="19" y="165"/>
                    <a:pt x="18" y="163"/>
                    <a:pt x="23" y="162"/>
                  </a:cubicBezTo>
                  <a:cubicBezTo>
                    <a:pt x="29" y="162"/>
                    <a:pt x="25" y="159"/>
                    <a:pt x="23" y="157"/>
                  </a:cubicBezTo>
                  <a:cubicBezTo>
                    <a:pt x="21" y="155"/>
                    <a:pt x="19" y="154"/>
                    <a:pt x="17" y="153"/>
                  </a:cubicBezTo>
                  <a:cubicBezTo>
                    <a:pt x="15" y="152"/>
                    <a:pt x="14" y="152"/>
                    <a:pt x="11" y="151"/>
                  </a:cubicBezTo>
                  <a:cubicBezTo>
                    <a:pt x="10" y="149"/>
                    <a:pt x="11" y="148"/>
                    <a:pt x="13" y="148"/>
                  </a:cubicBezTo>
                  <a:cubicBezTo>
                    <a:pt x="13" y="148"/>
                    <a:pt x="13" y="148"/>
                    <a:pt x="14" y="148"/>
                  </a:cubicBezTo>
                  <a:cubicBezTo>
                    <a:pt x="15" y="149"/>
                    <a:pt x="17" y="149"/>
                    <a:pt x="22" y="149"/>
                  </a:cubicBezTo>
                  <a:cubicBezTo>
                    <a:pt x="28" y="149"/>
                    <a:pt x="26" y="147"/>
                    <a:pt x="23" y="146"/>
                  </a:cubicBezTo>
                  <a:cubicBezTo>
                    <a:pt x="21" y="144"/>
                    <a:pt x="20" y="140"/>
                    <a:pt x="20" y="136"/>
                  </a:cubicBezTo>
                  <a:cubicBezTo>
                    <a:pt x="20" y="134"/>
                    <a:pt x="21" y="133"/>
                    <a:pt x="22" y="133"/>
                  </a:cubicBezTo>
                  <a:cubicBezTo>
                    <a:pt x="23" y="133"/>
                    <a:pt x="24" y="134"/>
                    <a:pt x="25" y="135"/>
                  </a:cubicBezTo>
                  <a:cubicBezTo>
                    <a:pt x="26" y="136"/>
                    <a:pt x="26" y="136"/>
                    <a:pt x="27" y="136"/>
                  </a:cubicBezTo>
                  <a:cubicBezTo>
                    <a:pt x="28" y="136"/>
                    <a:pt x="30" y="135"/>
                    <a:pt x="31" y="134"/>
                  </a:cubicBezTo>
                  <a:cubicBezTo>
                    <a:pt x="32" y="134"/>
                    <a:pt x="32" y="134"/>
                    <a:pt x="32" y="134"/>
                  </a:cubicBezTo>
                  <a:cubicBezTo>
                    <a:pt x="34" y="134"/>
                    <a:pt x="34" y="137"/>
                    <a:pt x="38" y="138"/>
                  </a:cubicBezTo>
                  <a:cubicBezTo>
                    <a:pt x="38" y="138"/>
                    <a:pt x="39" y="138"/>
                    <a:pt x="39" y="138"/>
                  </a:cubicBezTo>
                  <a:cubicBezTo>
                    <a:pt x="41" y="138"/>
                    <a:pt x="41" y="136"/>
                    <a:pt x="43" y="132"/>
                  </a:cubicBezTo>
                  <a:cubicBezTo>
                    <a:pt x="45" y="129"/>
                    <a:pt x="43" y="128"/>
                    <a:pt x="42" y="126"/>
                  </a:cubicBezTo>
                  <a:cubicBezTo>
                    <a:pt x="41" y="125"/>
                    <a:pt x="39" y="125"/>
                    <a:pt x="37" y="123"/>
                  </a:cubicBezTo>
                  <a:cubicBezTo>
                    <a:pt x="35" y="120"/>
                    <a:pt x="36" y="120"/>
                    <a:pt x="38" y="118"/>
                  </a:cubicBezTo>
                  <a:cubicBezTo>
                    <a:pt x="40" y="116"/>
                    <a:pt x="41" y="115"/>
                    <a:pt x="41" y="115"/>
                  </a:cubicBezTo>
                  <a:cubicBezTo>
                    <a:pt x="41" y="115"/>
                    <a:pt x="38" y="114"/>
                    <a:pt x="34" y="112"/>
                  </a:cubicBezTo>
                  <a:cubicBezTo>
                    <a:pt x="31" y="111"/>
                    <a:pt x="31" y="109"/>
                    <a:pt x="33" y="107"/>
                  </a:cubicBezTo>
                  <a:cubicBezTo>
                    <a:pt x="34" y="106"/>
                    <a:pt x="35" y="106"/>
                    <a:pt x="36" y="106"/>
                  </a:cubicBezTo>
                  <a:cubicBezTo>
                    <a:pt x="37" y="106"/>
                    <a:pt x="38" y="107"/>
                    <a:pt x="39" y="109"/>
                  </a:cubicBezTo>
                  <a:cubicBezTo>
                    <a:pt x="40" y="111"/>
                    <a:pt x="41" y="112"/>
                    <a:pt x="41" y="112"/>
                  </a:cubicBezTo>
                  <a:cubicBezTo>
                    <a:pt x="42" y="112"/>
                    <a:pt x="42" y="111"/>
                    <a:pt x="42" y="110"/>
                  </a:cubicBezTo>
                  <a:cubicBezTo>
                    <a:pt x="43" y="107"/>
                    <a:pt x="41" y="104"/>
                    <a:pt x="43" y="103"/>
                  </a:cubicBezTo>
                  <a:cubicBezTo>
                    <a:pt x="46" y="101"/>
                    <a:pt x="46" y="99"/>
                    <a:pt x="44" y="97"/>
                  </a:cubicBezTo>
                  <a:cubicBezTo>
                    <a:pt x="43" y="96"/>
                    <a:pt x="35" y="92"/>
                    <a:pt x="32" y="92"/>
                  </a:cubicBezTo>
                  <a:cubicBezTo>
                    <a:pt x="28" y="91"/>
                    <a:pt x="23" y="88"/>
                    <a:pt x="22" y="84"/>
                  </a:cubicBezTo>
                  <a:cubicBezTo>
                    <a:pt x="21" y="81"/>
                    <a:pt x="21" y="79"/>
                    <a:pt x="17" y="79"/>
                  </a:cubicBezTo>
                  <a:cubicBezTo>
                    <a:pt x="14" y="79"/>
                    <a:pt x="12" y="78"/>
                    <a:pt x="10" y="75"/>
                  </a:cubicBezTo>
                  <a:cubicBezTo>
                    <a:pt x="9" y="72"/>
                    <a:pt x="10" y="70"/>
                    <a:pt x="8" y="69"/>
                  </a:cubicBezTo>
                  <a:cubicBezTo>
                    <a:pt x="6" y="67"/>
                    <a:pt x="7" y="61"/>
                    <a:pt x="7" y="59"/>
                  </a:cubicBezTo>
                  <a:cubicBezTo>
                    <a:pt x="7" y="59"/>
                    <a:pt x="7" y="59"/>
                    <a:pt x="7" y="59"/>
                  </a:cubicBezTo>
                  <a:cubicBezTo>
                    <a:pt x="9" y="58"/>
                    <a:pt x="14" y="56"/>
                    <a:pt x="15" y="54"/>
                  </a:cubicBezTo>
                  <a:cubicBezTo>
                    <a:pt x="17" y="52"/>
                    <a:pt x="21" y="49"/>
                    <a:pt x="23" y="49"/>
                  </a:cubicBezTo>
                  <a:cubicBezTo>
                    <a:pt x="24" y="48"/>
                    <a:pt x="25" y="48"/>
                    <a:pt x="26" y="48"/>
                  </a:cubicBezTo>
                  <a:cubicBezTo>
                    <a:pt x="27" y="48"/>
                    <a:pt x="28" y="48"/>
                    <a:pt x="30" y="49"/>
                  </a:cubicBezTo>
                  <a:cubicBezTo>
                    <a:pt x="30" y="49"/>
                    <a:pt x="30" y="49"/>
                    <a:pt x="30" y="49"/>
                  </a:cubicBezTo>
                  <a:cubicBezTo>
                    <a:pt x="33" y="49"/>
                    <a:pt x="37" y="47"/>
                    <a:pt x="38" y="45"/>
                  </a:cubicBezTo>
                  <a:cubicBezTo>
                    <a:pt x="39" y="43"/>
                    <a:pt x="38" y="39"/>
                    <a:pt x="40" y="38"/>
                  </a:cubicBezTo>
                  <a:cubicBezTo>
                    <a:pt x="40" y="38"/>
                    <a:pt x="40" y="38"/>
                    <a:pt x="40" y="38"/>
                  </a:cubicBezTo>
                  <a:cubicBezTo>
                    <a:pt x="42" y="38"/>
                    <a:pt x="43" y="40"/>
                    <a:pt x="44" y="40"/>
                  </a:cubicBezTo>
                  <a:cubicBezTo>
                    <a:pt x="45" y="40"/>
                    <a:pt x="45" y="40"/>
                    <a:pt x="46" y="39"/>
                  </a:cubicBezTo>
                  <a:cubicBezTo>
                    <a:pt x="49" y="37"/>
                    <a:pt x="52" y="35"/>
                    <a:pt x="53" y="33"/>
                  </a:cubicBezTo>
                  <a:cubicBezTo>
                    <a:pt x="55" y="31"/>
                    <a:pt x="56" y="30"/>
                    <a:pt x="58" y="29"/>
                  </a:cubicBezTo>
                  <a:cubicBezTo>
                    <a:pt x="61" y="28"/>
                    <a:pt x="61" y="27"/>
                    <a:pt x="62" y="25"/>
                  </a:cubicBezTo>
                  <a:cubicBezTo>
                    <a:pt x="62" y="22"/>
                    <a:pt x="62" y="18"/>
                    <a:pt x="64" y="17"/>
                  </a:cubicBezTo>
                  <a:cubicBezTo>
                    <a:pt x="66" y="16"/>
                    <a:pt x="69" y="16"/>
                    <a:pt x="71" y="16"/>
                  </a:cubicBezTo>
                  <a:cubicBezTo>
                    <a:pt x="73" y="16"/>
                    <a:pt x="77" y="17"/>
                    <a:pt x="78" y="19"/>
                  </a:cubicBezTo>
                  <a:cubicBezTo>
                    <a:pt x="80" y="20"/>
                    <a:pt x="82" y="23"/>
                    <a:pt x="84" y="23"/>
                  </a:cubicBezTo>
                  <a:cubicBezTo>
                    <a:pt x="85" y="23"/>
                    <a:pt x="85" y="23"/>
                    <a:pt x="86" y="23"/>
                  </a:cubicBezTo>
                  <a:cubicBezTo>
                    <a:pt x="88" y="21"/>
                    <a:pt x="88" y="19"/>
                    <a:pt x="90" y="18"/>
                  </a:cubicBezTo>
                  <a:cubicBezTo>
                    <a:pt x="91" y="17"/>
                    <a:pt x="91" y="17"/>
                    <a:pt x="92" y="17"/>
                  </a:cubicBezTo>
                  <a:cubicBezTo>
                    <a:pt x="93" y="17"/>
                    <a:pt x="94" y="18"/>
                    <a:pt x="95" y="19"/>
                  </a:cubicBezTo>
                  <a:cubicBezTo>
                    <a:pt x="95" y="19"/>
                    <a:pt x="96" y="19"/>
                    <a:pt x="97" y="19"/>
                  </a:cubicBezTo>
                  <a:cubicBezTo>
                    <a:pt x="99" y="19"/>
                    <a:pt x="101" y="18"/>
                    <a:pt x="99" y="17"/>
                  </a:cubicBezTo>
                  <a:cubicBezTo>
                    <a:pt x="97" y="14"/>
                    <a:pt x="95" y="14"/>
                    <a:pt x="96" y="12"/>
                  </a:cubicBezTo>
                  <a:cubicBezTo>
                    <a:pt x="96" y="9"/>
                    <a:pt x="97" y="8"/>
                    <a:pt x="100" y="7"/>
                  </a:cubicBezTo>
                  <a:cubicBezTo>
                    <a:pt x="101" y="6"/>
                    <a:pt x="101" y="5"/>
                    <a:pt x="102" y="4"/>
                  </a:cubicBezTo>
                  <a:cubicBezTo>
                    <a:pt x="103" y="8"/>
                    <a:pt x="103" y="8"/>
                    <a:pt x="103" y="8"/>
                  </a:cubicBezTo>
                  <a:cubicBezTo>
                    <a:pt x="102" y="4"/>
                    <a:pt x="102" y="4"/>
                    <a:pt x="102" y="4"/>
                  </a:cubicBezTo>
                  <a:cubicBezTo>
                    <a:pt x="102" y="4"/>
                    <a:pt x="103" y="4"/>
                    <a:pt x="104" y="4"/>
                  </a:cubicBezTo>
                  <a:cubicBezTo>
                    <a:pt x="104" y="4"/>
                    <a:pt x="104" y="4"/>
                    <a:pt x="104" y="4"/>
                  </a:cubicBezTo>
                  <a:cubicBezTo>
                    <a:pt x="104" y="4"/>
                    <a:pt x="105" y="4"/>
                    <a:pt x="105" y="4"/>
                  </a:cubicBezTo>
                  <a:cubicBezTo>
                    <a:pt x="108" y="4"/>
                    <a:pt x="111" y="3"/>
                    <a:pt x="113" y="3"/>
                  </a:cubicBezTo>
                  <a:moveTo>
                    <a:pt x="102" y="0"/>
                  </a:moveTo>
                  <a:cubicBezTo>
                    <a:pt x="100" y="3"/>
                    <a:pt x="100" y="3"/>
                    <a:pt x="100" y="3"/>
                  </a:cubicBezTo>
                  <a:cubicBezTo>
                    <a:pt x="100" y="4"/>
                    <a:pt x="100" y="4"/>
                    <a:pt x="100" y="4"/>
                  </a:cubicBezTo>
                  <a:cubicBezTo>
                    <a:pt x="100" y="4"/>
                    <a:pt x="100" y="4"/>
                    <a:pt x="100" y="4"/>
                  </a:cubicBezTo>
                  <a:cubicBezTo>
                    <a:pt x="99" y="5"/>
                    <a:pt x="99" y="5"/>
                    <a:pt x="99" y="5"/>
                  </a:cubicBezTo>
                  <a:cubicBezTo>
                    <a:pt x="96" y="7"/>
                    <a:pt x="94" y="8"/>
                    <a:pt x="94" y="11"/>
                  </a:cubicBezTo>
                  <a:cubicBezTo>
                    <a:pt x="94" y="14"/>
                    <a:pt x="95" y="15"/>
                    <a:pt x="96" y="16"/>
                  </a:cubicBezTo>
                  <a:cubicBezTo>
                    <a:pt x="97" y="16"/>
                    <a:pt x="97" y="17"/>
                    <a:pt x="98" y="17"/>
                  </a:cubicBezTo>
                  <a:cubicBezTo>
                    <a:pt x="97" y="17"/>
                    <a:pt x="97" y="17"/>
                    <a:pt x="97" y="17"/>
                  </a:cubicBezTo>
                  <a:cubicBezTo>
                    <a:pt x="96" y="17"/>
                    <a:pt x="96" y="17"/>
                    <a:pt x="96" y="17"/>
                  </a:cubicBezTo>
                  <a:cubicBezTo>
                    <a:pt x="95" y="16"/>
                    <a:pt x="94" y="15"/>
                    <a:pt x="92" y="15"/>
                  </a:cubicBezTo>
                  <a:cubicBezTo>
                    <a:pt x="91" y="15"/>
                    <a:pt x="90" y="16"/>
                    <a:pt x="89" y="16"/>
                  </a:cubicBezTo>
                  <a:cubicBezTo>
                    <a:pt x="87" y="17"/>
                    <a:pt x="87" y="18"/>
                    <a:pt x="86" y="19"/>
                  </a:cubicBezTo>
                  <a:cubicBezTo>
                    <a:pt x="86" y="20"/>
                    <a:pt x="85" y="21"/>
                    <a:pt x="85" y="21"/>
                  </a:cubicBezTo>
                  <a:cubicBezTo>
                    <a:pt x="85" y="21"/>
                    <a:pt x="85" y="21"/>
                    <a:pt x="84" y="21"/>
                  </a:cubicBezTo>
                  <a:cubicBezTo>
                    <a:pt x="83" y="21"/>
                    <a:pt x="81" y="20"/>
                    <a:pt x="80" y="18"/>
                  </a:cubicBezTo>
                  <a:cubicBezTo>
                    <a:pt x="78" y="15"/>
                    <a:pt x="73" y="14"/>
                    <a:pt x="71" y="14"/>
                  </a:cubicBezTo>
                  <a:cubicBezTo>
                    <a:pt x="69" y="14"/>
                    <a:pt x="66" y="14"/>
                    <a:pt x="63" y="16"/>
                  </a:cubicBezTo>
                  <a:cubicBezTo>
                    <a:pt x="61" y="17"/>
                    <a:pt x="60" y="20"/>
                    <a:pt x="60" y="23"/>
                  </a:cubicBezTo>
                  <a:cubicBezTo>
                    <a:pt x="60" y="23"/>
                    <a:pt x="60" y="24"/>
                    <a:pt x="60" y="24"/>
                  </a:cubicBezTo>
                  <a:cubicBezTo>
                    <a:pt x="60" y="26"/>
                    <a:pt x="60" y="26"/>
                    <a:pt x="57" y="27"/>
                  </a:cubicBezTo>
                  <a:cubicBezTo>
                    <a:pt x="55" y="29"/>
                    <a:pt x="54" y="30"/>
                    <a:pt x="52" y="32"/>
                  </a:cubicBezTo>
                  <a:cubicBezTo>
                    <a:pt x="51" y="33"/>
                    <a:pt x="49" y="35"/>
                    <a:pt x="47" y="36"/>
                  </a:cubicBezTo>
                  <a:cubicBezTo>
                    <a:pt x="46" y="37"/>
                    <a:pt x="45" y="37"/>
                    <a:pt x="45" y="38"/>
                  </a:cubicBezTo>
                  <a:cubicBezTo>
                    <a:pt x="45" y="38"/>
                    <a:pt x="44" y="38"/>
                    <a:pt x="44" y="38"/>
                  </a:cubicBezTo>
                  <a:cubicBezTo>
                    <a:pt x="44" y="38"/>
                    <a:pt x="44" y="38"/>
                    <a:pt x="43" y="37"/>
                  </a:cubicBezTo>
                  <a:cubicBezTo>
                    <a:pt x="42" y="37"/>
                    <a:pt x="42" y="36"/>
                    <a:pt x="40" y="36"/>
                  </a:cubicBezTo>
                  <a:cubicBezTo>
                    <a:pt x="40" y="36"/>
                    <a:pt x="40" y="36"/>
                    <a:pt x="39" y="36"/>
                  </a:cubicBezTo>
                  <a:cubicBezTo>
                    <a:pt x="37" y="37"/>
                    <a:pt x="37" y="40"/>
                    <a:pt x="37" y="42"/>
                  </a:cubicBezTo>
                  <a:cubicBezTo>
                    <a:pt x="36" y="43"/>
                    <a:pt x="36" y="44"/>
                    <a:pt x="36" y="44"/>
                  </a:cubicBezTo>
                  <a:cubicBezTo>
                    <a:pt x="35" y="46"/>
                    <a:pt x="33" y="47"/>
                    <a:pt x="30" y="47"/>
                  </a:cubicBezTo>
                  <a:cubicBezTo>
                    <a:pt x="30" y="47"/>
                    <a:pt x="30" y="47"/>
                    <a:pt x="30" y="47"/>
                  </a:cubicBezTo>
                  <a:cubicBezTo>
                    <a:pt x="29" y="47"/>
                    <a:pt x="27" y="46"/>
                    <a:pt x="26" y="46"/>
                  </a:cubicBezTo>
                  <a:cubicBezTo>
                    <a:pt x="25" y="46"/>
                    <a:pt x="23" y="47"/>
                    <a:pt x="22" y="47"/>
                  </a:cubicBezTo>
                  <a:cubicBezTo>
                    <a:pt x="19" y="47"/>
                    <a:pt x="15" y="51"/>
                    <a:pt x="14" y="53"/>
                  </a:cubicBezTo>
                  <a:cubicBezTo>
                    <a:pt x="13" y="54"/>
                    <a:pt x="11" y="55"/>
                    <a:pt x="6" y="57"/>
                  </a:cubicBezTo>
                  <a:cubicBezTo>
                    <a:pt x="5" y="57"/>
                    <a:pt x="5" y="57"/>
                    <a:pt x="5" y="57"/>
                  </a:cubicBezTo>
                  <a:cubicBezTo>
                    <a:pt x="5" y="59"/>
                    <a:pt x="5" y="59"/>
                    <a:pt x="5" y="59"/>
                  </a:cubicBezTo>
                  <a:cubicBezTo>
                    <a:pt x="5" y="59"/>
                    <a:pt x="5" y="59"/>
                    <a:pt x="5" y="59"/>
                  </a:cubicBezTo>
                  <a:cubicBezTo>
                    <a:pt x="5" y="60"/>
                    <a:pt x="5" y="60"/>
                    <a:pt x="5" y="61"/>
                  </a:cubicBezTo>
                  <a:cubicBezTo>
                    <a:pt x="5" y="64"/>
                    <a:pt x="4" y="68"/>
                    <a:pt x="7" y="70"/>
                  </a:cubicBezTo>
                  <a:cubicBezTo>
                    <a:pt x="7" y="71"/>
                    <a:pt x="7" y="71"/>
                    <a:pt x="8" y="72"/>
                  </a:cubicBezTo>
                  <a:cubicBezTo>
                    <a:pt x="8" y="73"/>
                    <a:pt x="8" y="75"/>
                    <a:pt x="9" y="76"/>
                  </a:cubicBezTo>
                  <a:cubicBezTo>
                    <a:pt x="11" y="79"/>
                    <a:pt x="13" y="81"/>
                    <a:pt x="17" y="81"/>
                  </a:cubicBezTo>
                  <a:cubicBezTo>
                    <a:pt x="19" y="81"/>
                    <a:pt x="19" y="81"/>
                    <a:pt x="20" y="84"/>
                  </a:cubicBezTo>
                  <a:cubicBezTo>
                    <a:pt x="20" y="84"/>
                    <a:pt x="20" y="85"/>
                    <a:pt x="20" y="85"/>
                  </a:cubicBezTo>
                  <a:cubicBezTo>
                    <a:pt x="21" y="89"/>
                    <a:pt x="27" y="93"/>
                    <a:pt x="32" y="94"/>
                  </a:cubicBezTo>
                  <a:cubicBezTo>
                    <a:pt x="35" y="94"/>
                    <a:pt x="42" y="98"/>
                    <a:pt x="43" y="99"/>
                  </a:cubicBezTo>
                  <a:cubicBezTo>
                    <a:pt x="44" y="99"/>
                    <a:pt x="44" y="99"/>
                    <a:pt x="44" y="100"/>
                  </a:cubicBezTo>
                  <a:cubicBezTo>
                    <a:pt x="44" y="100"/>
                    <a:pt x="43" y="101"/>
                    <a:pt x="42" y="101"/>
                  </a:cubicBezTo>
                  <a:cubicBezTo>
                    <a:pt x="40" y="103"/>
                    <a:pt x="40" y="105"/>
                    <a:pt x="40" y="107"/>
                  </a:cubicBezTo>
                  <a:cubicBezTo>
                    <a:pt x="40" y="106"/>
                    <a:pt x="38" y="104"/>
                    <a:pt x="36" y="104"/>
                  </a:cubicBezTo>
                  <a:cubicBezTo>
                    <a:pt x="35" y="104"/>
                    <a:pt x="34" y="104"/>
                    <a:pt x="32" y="105"/>
                  </a:cubicBezTo>
                  <a:cubicBezTo>
                    <a:pt x="32" y="106"/>
                    <a:pt x="30" y="107"/>
                    <a:pt x="30" y="110"/>
                  </a:cubicBezTo>
                  <a:cubicBezTo>
                    <a:pt x="30" y="112"/>
                    <a:pt x="32" y="113"/>
                    <a:pt x="34" y="114"/>
                  </a:cubicBezTo>
                  <a:cubicBezTo>
                    <a:pt x="35" y="115"/>
                    <a:pt x="37" y="115"/>
                    <a:pt x="38" y="116"/>
                  </a:cubicBezTo>
                  <a:cubicBezTo>
                    <a:pt x="37" y="116"/>
                    <a:pt x="37" y="116"/>
                    <a:pt x="37" y="117"/>
                  </a:cubicBezTo>
                  <a:cubicBezTo>
                    <a:pt x="36" y="117"/>
                    <a:pt x="36" y="117"/>
                    <a:pt x="36" y="117"/>
                  </a:cubicBezTo>
                  <a:cubicBezTo>
                    <a:pt x="35" y="118"/>
                    <a:pt x="34" y="119"/>
                    <a:pt x="34" y="121"/>
                  </a:cubicBezTo>
                  <a:cubicBezTo>
                    <a:pt x="34" y="122"/>
                    <a:pt x="35" y="123"/>
                    <a:pt x="36" y="124"/>
                  </a:cubicBezTo>
                  <a:cubicBezTo>
                    <a:pt x="37" y="125"/>
                    <a:pt x="38" y="126"/>
                    <a:pt x="39" y="126"/>
                  </a:cubicBezTo>
                  <a:cubicBezTo>
                    <a:pt x="40" y="127"/>
                    <a:pt x="40" y="127"/>
                    <a:pt x="40" y="127"/>
                  </a:cubicBezTo>
                  <a:cubicBezTo>
                    <a:pt x="40" y="128"/>
                    <a:pt x="41" y="128"/>
                    <a:pt x="41" y="128"/>
                  </a:cubicBezTo>
                  <a:cubicBezTo>
                    <a:pt x="42" y="129"/>
                    <a:pt x="42" y="130"/>
                    <a:pt x="41" y="132"/>
                  </a:cubicBezTo>
                  <a:cubicBezTo>
                    <a:pt x="41" y="133"/>
                    <a:pt x="40" y="134"/>
                    <a:pt x="40" y="135"/>
                  </a:cubicBezTo>
                  <a:cubicBezTo>
                    <a:pt x="40" y="135"/>
                    <a:pt x="39" y="136"/>
                    <a:pt x="39" y="136"/>
                  </a:cubicBezTo>
                  <a:cubicBezTo>
                    <a:pt x="39" y="136"/>
                    <a:pt x="39" y="136"/>
                    <a:pt x="38" y="136"/>
                  </a:cubicBezTo>
                  <a:cubicBezTo>
                    <a:pt x="37" y="136"/>
                    <a:pt x="36" y="135"/>
                    <a:pt x="35" y="134"/>
                  </a:cubicBezTo>
                  <a:cubicBezTo>
                    <a:pt x="35" y="133"/>
                    <a:pt x="34" y="132"/>
                    <a:pt x="32" y="132"/>
                  </a:cubicBezTo>
                  <a:cubicBezTo>
                    <a:pt x="32" y="132"/>
                    <a:pt x="31" y="132"/>
                    <a:pt x="30" y="133"/>
                  </a:cubicBezTo>
                  <a:cubicBezTo>
                    <a:pt x="29" y="134"/>
                    <a:pt x="28" y="134"/>
                    <a:pt x="27" y="134"/>
                  </a:cubicBezTo>
                  <a:cubicBezTo>
                    <a:pt x="27" y="134"/>
                    <a:pt x="27" y="134"/>
                    <a:pt x="27" y="134"/>
                  </a:cubicBezTo>
                  <a:cubicBezTo>
                    <a:pt x="25" y="133"/>
                    <a:pt x="24" y="132"/>
                    <a:pt x="22" y="132"/>
                  </a:cubicBezTo>
                  <a:cubicBezTo>
                    <a:pt x="21" y="132"/>
                    <a:pt x="20" y="132"/>
                    <a:pt x="19" y="133"/>
                  </a:cubicBezTo>
                  <a:cubicBezTo>
                    <a:pt x="18" y="133"/>
                    <a:pt x="18" y="135"/>
                    <a:pt x="18" y="136"/>
                  </a:cubicBezTo>
                  <a:cubicBezTo>
                    <a:pt x="19" y="142"/>
                    <a:pt x="20" y="145"/>
                    <a:pt x="22" y="147"/>
                  </a:cubicBezTo>
                  <a:cubicBezTo>
                    <a:pt x="22" y="147"/>
                    <a:pt x="23" y="147"/>
                    <a:pt x="23" y="147"/>
                  </a:cubicBezTo>
                  <a:cubicBezTo>
                    <a:pt x="23" y="147"/>
                    <a:pt x="23" y="147"/>
                    <a:pt x="22" y="147"/>
                  </a:cubicBezTo>
                  <a:cubicBezTo>
                    <a:pt x="17" y="147"/>
                    <a:pt x="16" y="147"/>
                    <a:pt x="14" y="146"/>
                  </a:cubicBezTo>
                  <a:cubicBezTo>
                    <a:pt x="14" y="146"/>
                    <a:pt x="13" y="146"/>
                    <a:pt x="13" y="146"/>
                  </a:cubicBezTo>
                  <a:cubicBezTo>
                    <a:pt x="11" y="146"/>
                    <a:pt x="9" y="147"/>
                    <a:pt x="9" y="149"/>
                  </a:cubicBezTo>
                  <a:cubicBezTo>
                    <a:pt x="9" y="149"/>
                    <a:pt x="8" y="151"/>
                    <a:pt x="10" y="152"/>
                  </a:cubicBezTo>
                  <a:cubicBezTo>
                    <a:pt x="12" y="153"/>
                    <a:pt x="13" y="154"/>
                    <a:pt x="14" y="154"/>
                  </a:cubicBezTo>
                  <a:cubicBezTo>
                    <a:pt x="15" y="154"/>
                    <a:pt x="16" y="154"/>
                    <a:pt x="16" y="155"/>
                  </a:cubicBezTo>
                  <a:cubicBezTo>
                    <a:pt x="18" y="155"/>
                    <a:pt x="20" y="156"/>
                    <a:pt x="22" y="158"/>
                  </a:cubicBezTo>
                  <a:cubicBezTo>
                    <a:pt x="22" y="159"/>
                    <a:pt x="22" y="159"/>
                    <a:pt x="23" y="159"/>
                  </a:cubicBezTo>
                  <a:cubicBezTo>
                    <a:pt x="23" y="160"/>
                    <a:pt x="23" y="160"/>
                    <a:pt x="24" y="160"/>
                  </a:cubicBezTo>
                  <a:cubicBezTo>
                    <a:pt x="24" y="160"/>
                    <a:pt x="23" y="160"/>
                    <a:pt x="23" y="160"/>
                  </a:cubicBezTo>
                  <a:cubicBezTo>
                    <a:pt x="21" y="161"/>
                    <a:pt x="19" y="161"/>
                    <a:pt x="18" y="163"/>
                  </a:cubicBezTo>
                  <a:cubicBezTo>
                    <a:pt x="17" y="165"/>
                    <a:pt x="18" y="167"/>
                    <a:pt x="19" y="167"/>
                  </a:cubicBezTo>
                  <a:cubicBezTo>
                    <a:pt x="19" y="168"/>
                    <a:pt x="20" y="169"/>
                    <a:pt x="20" y="169"/>
                  </a:cubicBezTo>
                  <a:cubicBezTo>
                    <a:pt x="20" y="169"/>
                    <a:pt x="19" y="169"/>
                    <a:pt x="19" y="169"/>
                  </a:cubicBezTo>
                  <a:cubicBezTo>
                    <a:pt x="14" y="169"/>
                    <a:pt x="10" y="172"/>
                    <a:pt x="9" y="175"/>
                  </a:cubicBezTo>
                  <a:cubicBezTo>
                    <a:pt x="9" y="177"/>
                    <a:pt x="9" y="179"/>
                    <a:pt x="9" y="180"/>
                  </a:cubicBezTo>
                  <a:cubicBezTo>
                    <a:pt x="10" y="182"/>
                    <a:pt x="10" y="182"/>
                    <a:pt x="9" y="182"/>
                  </a:cubicBezTo>
                  <a:cubicBezTo>
                    <a:pt x="9" y="183"/>
                    <a:pt x="8" y="183"/>
                    <a:pt x="7" y="183"/>
                  </a:cubicBezTo>
                  <a:cubicBezTo>
                    <a:pt x="6" y="184"/>
                    <a:pt x="5" y="184"/>
                    <a:pt x="5" y="186"/>
                  </a:cubicBezTo>
                  <a:cubicBezTo>
                    <a:pt x="5" y="187"/>
                    <a:pt x="6" y="188"/>
                    <a:pt x="7" y="189"/>
                  </a:cubicBezTo>
                  <a:cubicBezTo>
                    <a:pt x="8" y="189"/>
                    <a:pt x="9" y="190"/>
                    <a:pt x="7" y="193"/>
                  </a:cubicBezTo>
                  <a:cubicBezTo>
                    <a:pt x="7" y="194"/>
                    <a:pt x="6" y="195"/>
                    <a:pt x="6" y="196"/>
                  </a:cubicBezTo>
                  <a:cubicBezTo>
                    <a:pt x="5" y="198"/>
                    <a:pt x="4" y="200"/>
                    <a:pt x="4" y="200"/>
                  </a:cubicBezTo>
                  <a:cubicBezTo>
                    <a:pt x="4" y="200"/>
                    <a:pt x="4" y="200"/>
                    <a:pt x="4" y="200"/>
                  </a:cubicBezTo>
                  <a:cubicBezTo>
                    <a:pt x="2" y="200"/>
                    <a:pt x="1" y="201"/>
                    <a:pt x="1" y="201"/>
                  </a:cubicBezTo>
                  <a:cubicBezTo>
                    <a:pt x="0" y="203"/>
                    <a:pt x="0" y="205"/>
                    <a:pt x="0" y="206"/>
                  </a:cubicBezTo>
                  <a:cubicBezTo>
                    <a:pt x="1" y="207"/>
                    <a:pt x="1" y="207"/>
                    <a:pt x="1" y="208"/>
                  </a:cubicBezTo>
                  <a:cubicBezTo>
                    <a:pt x="1" y="209"/>
                    <a:pt x="2" y="214"/>
                    <a:pt x="7" y="214"/>
                  </a:cubicBezTo>
                  <a:cubicBezTo>
                    <a:pt x="10" y="214"/>
                    <a:pt x="14" y="214"/>
                    <a:pt x="15" y="212"/>
                  </a:cubicBezTo>
                  <a:cubicBezTo>
                    <a:pt x="16" y="211"/>
                    <a:pt x="16" y="210"/>
                    <a:pt x="15" y="208"/>
                  </a:cubicBezTo>
                  <a:cubicBezTo>
                    <a:pt x="14" y="206"/>
                    <a:pt x="15" y="206"/>
                    <a:pt x="15" y="206"/>
                  </a:cubicBezTo>
                  <a:cubicBezTo>
                    <a:pt x="15" y="206"/>
                    <a:pt x="15" y="206"/>
                    <a:pt x="16" y="205"/>
                  </a:cubicBezTo>
                  <a:cubicBezTo>
                    <a:pt x="17" y="204"/>
                    <a:pt x="18" y="204"/>
                    <a:pt x="18" y="204"/>
                  </a:cubicBezTo>
                  <a:cubicBezTo>
                    <a:pt x="20" y="203"/>
                    <a:pt x="20" y="203"/>
                    <a:pt x="21" y="203"/>
                  </a:cubicBezTo>
                  <a:cubicBezTo>
                    <a:pt x="21" y="203"/>
                    <a:pt x="22" y="203"/>
                    <a:pt x="22" y="203"/>
                  </a:cubicBezTo>
                  <a:cubicBezTo>
                    <a:pt x="23" y="203"/>
                    <a:pt x="23" y="203"/>
                    <a:pt x="23" y="204"/>
                  </a:cubicBezTo>
                  <a:cubicBezTo>
                    <a:pt x="24" y="205"/>
                    <a:pt x="24" y="207"/>
                    <a:pt x="25" y="208"/>
                  </a:cubicBezTo>
                  <a:cubicBezTo>
                    <a:pt x="26" y="209"/>
                    <a:pt x="26" y="210"/>
                    <a:pt x="26" y="211"/>
                  </a:cubicBezTo>
                  <a:cubicBezTo>
                    <a:pt x="24" y="212"/>
                    <a:pt x="24" y="213"/>
                    <a:pt x="23" y="214"/>
                  </a:cubicBezTo>
                  <a:cubicBezTo>
                    <a:pt x="22" y="217"/>
                    <a:pt x="22" y="218"/>
                    <a:pt x="23" y="220"/>
                  </a:cubicBezTo>
                  <a:cubicBezTo>
                    <a:pt x="23" y="221"/>
                    <a:pt x="23" y="222"/>
                    <a:pt x="23" y="223"/>
                  </a:cubicBezTo>
                  <a:cubicBezTo>
                    <a:pt x="24" y="226"/>
                    <a:pt x="25" y="230"/>
                    <a:pt x="25" y="231"/>
                  </a:cubicBezTo>
                  <a:cubicBezTo>
                    <a:pt x="25" y="231"/>
                    <a:pt x="25" y="231"/>
                    <a:pt x="25" y="231"/>
                  </a:cubicBezTo>
                  <a:cubicBezTo>
                    <a:pt x="25" y="231"/>
                    <a:pt x="25" y="231"/>
                    <a:pt x="25" y="231"/>
                  </a:cubicBezTo>
                  <a:cubicBezTo>
                    <a:pt x="26" y="232"/>
                    <a:pt x="26" y="232"/>
                    <a:pt x="26" y="232"/>
                  </a:cubicBezTo>
                  <a:cubicBezTo>
                    <a:pt x="27" y="234"/>
                    <a:pt x="27" y="234"/>
                    <a:pt x="27" y="234"/>
                  </a:cubicBezTo>
                  <a:cubicBezTo>
                    <a:pt x="29" y="233"/>
                    <a:pt x="29" y="233"/>
                    <a:pt x="29" y="233"/>
                  </a:cubicBezTo>
                  <a:cubicBezTo>
                    <a:pt x="30" y="231"/>
                    <a:pt x="32" y="230"/>
                    <a:pt x="33" y="230"/>
                  </a:cubicBezTo>
                  <a:cubicBezTo>
                    <a:pt x="34" y="231"/>
                    <a:pt x="35" y="231"/>
                    <a:pt x="38" y="231"/>
                  </a:cubicBezTo>
                  <a:cubicBezTo>
                    <a:pt x="40" y="231"/>
                    <a:pt x="41" y="230"/>
                    <a:pt x="42" y="230"/>
                  </a:cubicBezTo>
                  <a:cubicBezTo>
                    <a:pt x="42" y="230"/>
                    <a:pt x="43" y="229"/>
                    <a:pt x="43" y="229"/>
                  </a:cubicBezTo>
                  <a:cubicBezTo>
                    <a:pt x="43" y="229"/>
                    <a:pt x="44" y="229"/>
                    <a:pt x="44" y="231"/>
                  </a:cubicBezTo>
                  <a:cubicBezTo>
                    <a:pt x="45" y="232"/>
                    <a:pt x="46" y="233"/>
                    <a:pt x="47" y="234"/>
                  </a:cubicBezTo>
                  <a:cubicBezTo>
                    <a:pt x="49" y="237"/>
                    <a:pt x="52" y="241"/>
                    <a:pt x="56" y="242"/>
                  </a:cubicBezTo>
                  <a:cubicBezTo>
                    <a:pt x="58" y="242"/>
                    <a:pt x="58" y="242"/>
                    <a:pt x="59" y="243"/>
                  </a:cubicBezTo>
                  <a:cubicBezTo>
                    <a:pt x="59" y="245"/>
                    <a:pt x="60" y="246"/>
                    <a:pt x="61" y="248"/>
                  </a:cubicBezTo>
                  <a:cubicBezTo>
                    <a:pt x="64" y="252"/>
                    <a:pt x="65" y="253"/>
                    <a:pt x="67" y="256"/>
                  </a:cubicBezTo>
                  <a:cubicBezTo>
                    <a:pt x="67" y="257"/>
                    <a:pt x="67" y="257"/>
                    <a:pt x="67" y="257"/>
                  </a:cubicBezTo>
                  <a:cubicBezTo>
                    <a:pt x="68" y="257"/>
                    <a:pt x="68" y="258"/>
                    <a:pt x="68" y="258"/>
                  </a:cubicBezTo>
                  <a:cubicBezTo>
                    <a:pt x="69" y="260"/>
                    <a:pt x="71" y="263"/>
                    <a:pt x="74" y="263"/>
                  </a:cubicBezTo>
                  <a:cubicBezTo>
                    <a:pt x="74" y="263"/>
                    <a:pt x="75" y="263"/>
                    <a:pt x="76" y="262"/>
                  </a:cubicBezTo>
                  <a:cubicBezTo>
                    <a:pt x="76" y="262"/>
                    <a:pt x="76" y="262"/>
                    <a:pt x="76" y="262"/>
                  </a:cubicBezTo>
                  <a:cubicBezTo>
                    <a:pt x="76" y="262"/>
                    <a:pt x="77" y="263"/>
                    <a:pt x="78" y="264"/>
                  </a:cubicBezTo>
                  <a:cubicBezTo>
                    <a:pt x="78" y="265"/>
                    <a:pt x="79" y="267"/>
                    <a:pt x="80" y="268"/>
                  </a:cubicBezTo>
                  <a:cubicBezTo>
                    <a:pt x="82" y="269"/>
                    <a:pt x="85" y="270"/>
                    <a:pt x="88" y="270"/>
                  </a:cubicBezTo>
                  <a:cubicBezTo>
                    <a:pt x="89" y="270"/>
                    <a:pt x="90" y="270"/>
                    <a:pt x="90" y="270"/>
                  </a:cubicBezTo>
                  <a:cubicBezTo>
                    <a:pt x="91" y="270"/>
                    <a:pt x="93" y="270"/>
                    <a:pt x="93" y="272"/>
                  </a:cubicBezTo>
                  <a:cubicBezTo>
                    <a:pt x="93" y="275"/>
                    <a:pt x="94" y="276"/>
                    <a:pt x="94" y="278"/>
                  </a:cubicBezTo>
                  <a:cubicBezTo>
                    <a:pt x="95" y="279"/>
                    <a:pt x="95" y="280"/>
                    <a:pt x="95" y="282"/>
                  </a:cubicBezTo>
                  <a:cubicBezTo>
                    <a:pt x="94" y="286"/>
                    <a:pt x="93" y="293"/>
                    <a:pt x="99" y="294"/>
                  </a:cubicBezTo>
                  <a:cubicBezTo>
                    <a:pt x="103" y="296"/>
                    <a:pt x="107" y="296"/>
                    <a:pt x="107" y="297"/>
                  </a:cubicBezTo>
                  <a:cubicBezTo>
                    <a:pt x="108" y="297"/>
                    <a:pt x="109" y="297"/>
                    <a:pt x="110" y="297"/>
                  </a:cubicBezTo>
                  <a:cubicBezTo>
                    <a:pt x="113" y="297"/>
                    <a:pt x="114" y="296"/>
                    <a:pt x="114" y="296"/>
                  </a:cubicBezTo>
                  <a:cubicBezTo>
                    <a:pt x="115" y="295"/>
                    <a:pt x="115" y="294"/>
                    <a:pt x="115" y="293"/>
                  </a:cubicBezTo>
                  <a:cubicBezTo>
                    <a:pt x="116" y="293"/>
                    <a:pt x="118" y="294"/>
                    <a:pt x="119" y="294"/>
                  </a:cubicBezTo>
                  <a:cubicBezTo>
                    <a:pt x="121" y="294"/>
                    <a:pt x="122" y="293"/>
                    <a:pt x="123" y="292"/>
                  </a:cubicBezTo>
                  <a:cubicBezTo>
                    <a:pt x="123" y="291"/>
                    <a:pt x="123" y="291"/>
                    <a:pt x="123" y="291"/>
                  </a:cubicBezTo>
                  <a:cubicBezTo>
                    <a:pt x="123" y="291"/>
                    <a:pt x="123" y="291"/>
                    <a:pt x="123" y="291"/>
                  </a:cubicBezTo>
                  <a:cubicBezTo>
                    <a:pt x="124" y="291"/>
                    <a:pt x="125" y="292"/>
                    <a:pt x="126" y="292"/>
                  </a:cubicBezTo>
                  <a:cubicBezTo>
                    <a:pt x="128" y="292"/>
                    <a:pt x="130" y="290"/>
                    <a:pt x="131" y="288"/>
                  </a:cubicBezTo>
                  <a:cubicBezTo>
                    <a:pt x="132" y="285"/>
                    <a:pt x="131" y="282"/>
                    <a:pt x="128" y="281"/>
                  </a:cubicBezTo>
                  <a:cubicBezTo>
                    <a:pt x="126" y="280"/>
                    <a:pt x="124" y="279"/>
                    <a:pt x="122" y="278"/>
                  </a:cubicBezTo>
                  <a:cubicBezTo>
                    <a:pt x="119" y="277"/>
                    <a:pt x="117" y="276"/>
                    <a:pt x="116" y="274"/>
                  </a:cubicBezTo>
                  <a:cubicBezTo>
                    <a:pt x="116" y="274"/>
                    <a:pt x="116" y="273"/>
                    <a:pt x="116" y="273"/>
                  </a:cubicBezTo>
                  <a:cubicBezTo>
                    <a:pt x="114" y="269"/>
                    <a:pt x="114" y="269"/>
                    <a:pt x="117" y="266"/>
                  </a:cubicBezTo>
                  <a:cubicBezTo>
                    <a:pt x="119" y="265"/>
                    <a:pt x="119" y="265"/>
                    <a:pt x="119" y="265"/>
                  </a:cubicBezTo>
                  <a:cubicBezTo>
                    <a:pt x="122" y="263"/>
                    <a:pt x="123" y="262"/>
                    <a:pt x="127" y="261"/>
                  </a:cubicBezTo>
                  <a:cubicBezTo>
                    <a:pt x="128" y="261"/>
                    <a:pt x="129" y="261"/>
                    <a:pt x="130" y="261"/>
                  </a:cubicBezTo>
                  <a:cubicBezTo>
                    <a:pt x="131" y="261"/>
                    <a:pt x="131" y="261"/>
                    <a:pt x="132" y="261"/>
                  </a:cubicBezTo>
                  <a:cubicBezTo>
                    <a:pt x="133" y="261"/>
                    <a:pt x="134" y="261"/>
                    <a:pt x="135" y="261"/>
                  </a:cubicBezTo>
                  <a:cubicBezTo>
                    <a:pt x="138" y="261"/>
                    <a:pt x="142" y="262"/>
                    <a:pt x="142" y="264"/>
                  </a:cubicBezTo>
                  <a:cubicBezTo>
                    <a:pt x="143" y="266"/>
                    <a:pt x="145" y="268"/>
                    <a:pt x="148" y="268"/>
                  </a:cubicBezTo>
                  <a:cubicBezTo>
                    <a:pt x="149" y="268"/>
                    <a:pt x="150" y="267"/>
                    <a:pt x="150" y="266"/>
                  </a:cubicBezTo>
                  <a:cubicBezTo>
                    <a:pt x="151" y="266"/>
                    <a:pt x="151" y="267"/>
                    <a:pt x="153" y="268"/>
                  </a:cubicBezTo>
                  <a:cubicBezTo>
                    <a:pt x="154" y="268"/>
                    <a:pt x="154" y="268"/>
                    <a:pt x="155" y="268"/>
                  </a:cubicBezTo>
                  <a:cubicBezTo>
                    <a:pt x="158" y="268"/>
                    <a:pt x="161" y="267"/>
                    <a:pt x="162" y="266"/>
                  </a:cubicBezTo>
                  <a:cubicBezTo>
                    <a:pt x="162" y="266"/>
                    <a:pt x="163" y="266"/>
                    <a:pt x="163" y="266"/>
                  </a:cubicBezTo>
                  <a:cubicBezTo>
                    <a:pt x="164" y="266"/>
                    <a:pt x="165" y="266"/>
                    <a:pt x="166" y="267"/>
                  </a:cubicBezTo>
                  <a:cubicBezTo>
                    <a:pt x="167" y="268"/>
                    <a:pt x="167" y="271"/>
                    <a:pt x="166" y="273"/>
                  </a:cubicBezTo>
                  <a:cubicBezTo>
                    <a:pt x="165" y="274"/>
                    <a:pt x="165" y="278"/>
                    <a:pt x="167" y="280"/>
                  </a:cubicBezTo>
                  <a:cubicBezTo>
                    <a:pt x="170" y="282"/>
                    <a:pt x="172" y="284"/>
                    <a:pt x="174" y="284"/>
                  </a:cubicBezTo>
                  <a:cubicBezTo>
                    <a:pt x="175" y="284"/>
                    <a:pt x="176" y="283"/>
                    <a:pt x="177" y="282"/>
                  </a:cubicBezTo>
                  <a:cubicBezTo>
                    <a:pt x="177" y="282"/>
                    <a:pt x="177" y="282"/>
                    <a:pt x="177" y="282"/>
                  </a:cubicBezTo>
                  <a:cubicBezTo>
                    <a:pt x="177" y="282"/>
                    <a:pt x="177" y="282"/>
                    <a:pt x="177" y="282"/>
                  </a:cubicBezTo>
                  <a:cubicBezTo>
                    <a:pt x="178" y="283"/>
                    <a:pt x="179" y="283"/>
                    <a:pt x="180" y="283"/>
                  </a:cubicBezTo>
                  <a:cubicBezTo>
                    <a:pt x="181" y="283"/>
                    <a:pt x="181" y="283"/>
                    <a:pt x="181" y="283"/>
                  </a:cubicBezTo>
                  <a:cubicBezTo>
                    <a:pt x="181" y="283"/>
                    <a:pt x="182" y="284"/>
                    <a:pt x="182" y="284"/>
                  </a:cubicBezTo>
                  <a:cubicBezTo>
                    <a:pt x="183" y="284"/>
                    <a:pt x="184" y="284"/>
                    <a:pt x="186" y="282"/>
                  </a:cubicBezTo>
                  <a:cubicBezTo>
                    <a:pt x="187" y="281"/>
                    <a:pt x="187" y="278"/>
                    <a:pt x="187" y="274"/>
                  </a:cubicBezTo>
                  <a:cubicBezTo>
                    <a:pt x="187" y="271"/>
                    <a:pt x="187" y="269"/>
                    <a:pt x="187" y="266"/>
                  </a:cubicBezTo>
                  <a:cubicBezTo>
                    <a:pt x="187" y="262"/>
                    <a:pt x="188" y="258"/>
                    <a:pt x="185" y="254"/>
                  </a:cubicBezTo>
                  <a:cubicBezTo>
                    <a:pt x="183" y="251"/>
                    <a:pt x="183" y="245"/>
                    <a:pt x="182" y="243"/>
                  </a:cubicBezTo>
                  <a:cubicBezTo>
                    <a:pt x="183" y="242"/>
                    <a:pt x="185" y="241"/>
                    <a:pt x="188" y="239"/>
                  </a:cubicBezTo>
                  <a:cubicBezTo>
                    <a:pt x="191" y="237"/>
                    <a:pt x="194" y="235"/>
                    <a:pt x="195" y="233"/>
                  </a:cubicBezTo>
                  <a:cubicBezTo>
                    <a:pt x="195" y="233"/>
                    <a:pt x="195" y="232"/>
                    <a:pt x="197" y="232"/>
                  </a:cubicBezTo>
                  <a:cubicBezTo>
                    <a:pt x="197" y="232"/>
                    <a:pt x="198" y="232"/>
                    <a:pt x="198" y="233"/>
                  </a:cubicBezTo>
                  <a:cubicBezTo>
                    <a:pt x="199" y="233"/>
                    <a:pt x="200" y="233"/>
                    <a:pt x="201" y="233"/>
                  </a:cubicBezTo>
                  <a:cubicBezTo>
                    <a:pt x="201" y="233"/>
                    <a:pt x="201" y="233"/>
                    <a:pt x="201" y="233"/>
                  </a:cubicBezTo>
                  <a:cubicBezTo>
                    <a:pt x="202" y="234"/>
                    <a:pt x="202" y="237"/>
                    <a:pt x="202" y="238"/>
                  </a:cubicBezTo>
                  <a:cubicBezTo>
                    <a:pt x="201" y="240"/>
                    <a:pt x="201" y="244"/>
                    <a:pt x="203" y="246"/>
                  </a:cubicBezTo>
                  <a:cubicBezTo>
                    <a:pt x="204" y="248"/>
                    <a:pt x="205" y="249"/>
                    <a:pt x="207" y="249"/>
                  </a:cubicBezTo>
                  <a:cubicBezTo>
                    <a:pt x="209" y="250"/>
                    <a:pt x="210" y="251"/>
                    <a:pt x="211" y="253"/>
                  </a:cubicBezTo>
                  <a:cubicBezTo>
                    <a:pt x="211" y="256"/>
                    <a:pt x="214" y="261"/>
                    <a:pt x="217" y="261"/>
                  </a:cubicBezTo>
                  <a:cubicBezTo>
                    <a:pt x="219" y="261"/>
                    <a:pt x="220" y="261"/>
                    <a:pt x="221" y="260"/>
                  </a:cubicBezTo>
                  <a:cubicBezTo>
                    <a:pt x="222" y="259"/>
                    <a:pt x="223" y="257"/>
                    <a:pt x="224" y="256"/>
                  </a:cubicBezTo>
                  <a:cubicBezTo>
                    <a:pt x="224" y="256"/>
                    <a:pt x="225" y="255"/>
                    <a:pt x="225" y="255"/>
                  </a:cubicBezTo>
                  <a:cubicBezTo>
                    <a:pt x="225" y="255"/>
                    <a:pt x="225" y="255"/>
                    <a:pt x="226" y="255"/>
                  </a:cubicBezTo>
                  <a:cubicBezTo>
                    <a:pt x="226" y="255"/>
                    <a:pt x="227" y="255"/>
                    <a:pt x="227" y="256"/>
                  </a:cubicBezTo>
                  <a:cubicBezTo>
                    <a:pt x="228" y="257"/>
                    <a:pt x="230" y="258"/>
                    <a:pt x="232" y="258"/>
                  </a:cubicBezTo>
                  <a:cubicBezTo>
                    <a:pt x="233" y="258"/>
                    <a:pt x="234" y="258"/>
                    <a:pt x="235" y="257"/>
                  </a:cubicBezTo>
                  <a:cubicBezTo>
                    <a:pt x="239" y="255"/>
                    <a:pt x="246" y="253"/>
                    <a:pt x="249" y="253"/>
                  </a:cubicBezTo>
                  <a:cubicBezTo>
                    <a:pt x="250" y="253"/>
                    <a:pt x="250" y="253"/>
                    <a:pt x="250" y="253"/>
                  </a:cubicBezTo>
                  <a:cubicBezTo>
                    <a:pt x="251" y="255"/>
                    <a:pt x="252" y="255"/>
                    <a:pt x="255" y="255"/>
                  </a:cubicBezTo>
                  <a:cubicBezTo>
                    <a:pt x="261" y="255"/>
                    <a:pt x="262" y="255"/>
                    <a:pt x="266" y="253"/>
                  </a:cubicBezTo>
                  <a:cubicBezTo>
                    <a:pt x="267" y="252"/>
                    <a:pt x="268" y="251"/>
                    <a:pt x="269" y="251"/>
                  </a:cubicBezTo>
                  <a:cubicBezTo>
                    <a:pt x="270" y="248"/>
                    <a:pt x="270" y="248"/>
                    <a:pt x="270" y="248"/>
                  </a:cubicBezTo>
                  <a:cubicBezTo>
                    <a:pt x="267" y="247"/>
                    <a:pt x="266" y="246"/>
                    <a:pt x="265" y="245"/>
                  </a:cubicBezTo>
                  <a:cubicBezTo>
                    <a:pt x="266" y="243"/>
                    <a:pt x="267" y="243"/>
                    <a:pt x="270" y="241"/>
                  </a:cubicBezTo>
                  <a:cubicBezTo>
                    <a:pt x="274" y="239"/>
                    <a:pt x="275" y="237"/>
                    <a:pt x="274" y="232"/>
                  </a:cubicBezTo>
                  <a:cubicBezTo>
                    <a:pt x="273" y="229"/>
                    <a:pt x="271" y="226"/>
                    <a:pt x="268" y="226"/>
                  </a:cubicBezTo>
                  <a:cubicBezTo>
                    <a:pt x="267" y="226"/>
                    <a:pt x="266" y="226"/>
                    <a:pt x="266" y="227"/>
                  </a:cubicBezTo>
                  <a:cubicBezTo>
                    <a:pt x="265" y="227"/>
                    <a:pt x="265" y="227"/>
                    <a:pt x="265" y="228"/>
                  </a:cubicBezTo>
                  <a:cubicBezTo>
                    <a:pt x="265" y="227"/>
                    <a:pt x="265" y="227"/>
                    <a:pt x="265" y="227"/>
                  </a:cubicBezTo>
                  <a:cubicBezTo>
                    <a:pt x="264" y="224"/>
                    <a:pt x="264" y="224"/>
                    <a:pt x="264" y="223"/>
                  </a:cubicBezTo>
                  <a:cubicBezTo>
                    <a:pt x="264" y="223"/>
                    <a:pt x="264" y="223"/>
                    <a:pt x="265" y="223"/>
                  </a:cubicBezTo>
                  <a:cubicBezTo>
                    <a:pt x="268" y="222"/>
                    <a:pt x="269" y="220"/>
                    <a:pt x="270" y="217"/>
                  </a:cubicBezTo>
                  <a:cubicBezTo>
                    <a:pt x="270" y="216"/>
                    <a:pt x="270" y="216"/>
                    <a:pt x="270" y="216"/>
                  </a:cubicBezTo>
                  <a:cubicBezTo>
                    <a:pt x="271" y="214"/>
                    <a:pt x="272" y="213"/>
                    <a:pt x="274" y="212"/>
                  </a:cubicBezTo>
                  <a:cubicBezTo>
                    <a:pt x="274" y="212"/>
                    <a:pt x="274" y="212"/>
                    <a:pt x="274" y="212"/>
                  </a:cubicBezTo>
                  <a:cubicBezTo>
                    <a:pt x="275" y="212"/>
                    <a:pt x="275" y="211"/>
                    <a:pt x="276" y="211"/>
                  </a:cubicBezTo>
                  <a:cubicBezTo>
                    <a:pt x="277" y="211"/>
                    <a:pt x="277" y="210"/>
                    <a:pt x="278" y="209"/>
                  </a:cubicBezTo>
                  <a:cubicBezTo>
                    <a:pt x="278" y="211"/>
                    <a:pt x="279" y="213"/>
                    <a:pt x="280" y="214"/>
                  </a:cubicBezTo>
                  <a:cubicBezTo>
                    <a:pt x="279" y="215"/>
                    <a:pt x="279" y="217"/>
                    <a:pt x="279" y="218"/>
                  </a:cubicBezTo>
                  <a:cubicBezTo>
                    <a:pt x="280" y="220"/>
                    <a:pt x="282" y="223"/>
                    <a:pt x="285" y="223"/>
                  </a:cubicBezTo>
                  <a:cubicBezTo>
                    <a:pt x="287" y="223"/>
                    <a:pt x="288" y="223"/>
                    <a:pt x="289" y="222"/>
                  </a:cubicBezTo>
                  <a:cubicBezTo>
                    <a:pt x="290" y="221"/>
                    <a:pt x="290" y="219"/>
                    <a:pt x="291" y="218"/>
                  </a:cubicBezTo>
                  <a:cubicBezTo>
                    <a:pt x="291" y="219"/>
                    <a:pt x="292" y="220"/>
                    <a:pt x="293" y="220"/>
                  </a:cubicBezTo>
                  <a:cubicBezTo>
                    <a:pt x="293" y="220"/>
                    <a:pt x="294" y="220"/>
                    <a:pt x="294" y="219"/>
                  </a:cubicBezTo>
                  <a:cubicBezTo>
                    <a:pt x="300" y="217"/>
                    <a:pt x="298" y="213"/>
                    <a:pt x="298" y="212"/>
                  </a:cubicBezTo>
                  <a:cubicBezTo>
                    <a:pt x="298" y="212"/>
                    <a:pt x="297" y="211"/>
                    <a:pt x="297" y="211"/>
                  </a:cubicBezTo>
                  <a:cubicBezTo>
                    <a:pt x="298" y="211"/>
                    <a:pt x="298" y="210"/>
                    <a:pt x="298" y="210"/>
                  </a:cubicBezTo>
                  <a:cubicBezTo>
                    <a:pt x="299" y="209"/>
                    <a:pt x="299" y="209"/>
                    <a:pt x="299" y="208"/>
                  </a:cubicBezTo>
                  <a:cubicBezTo>
                    <a:pt x="302" y="208"/>
                    <a:pt x="304" y="207"/>
                    <a:pt x="305" y="206"/>
                  </a:cubicBezTo>
                  <a:cubicBezTo>
                    <a:pt x="306" y="206"/>
                    <a:pt x="306" y="206"/>
                    <a:pt x="307" y="206"/>
                  </a:cubicBezTo>
                  <a:cubicBezTo>
                    <a:pt x="308" y="206"/>
                    <a:pt x="309" y="206"/>
                    <a:pt x="310" y="206"/>
                  </a:cubicBezTo>
                  <a:cubicBezTo>
                    <a:pt x="312" y="205"/>
                    <a:pt x="313" y="204"/>
                    <a:pt x="314" y="203"/>
                  </a:cubicBezTo>
                  <a:cubicBezTo>
                    <a:pt x="314" y="203"/>
                    <a:pt x="314" y="203"/>
                    <a:pt x="314" y="202"/>
                  </a:cubicBezTo>
                  <a:cubicBezTo>
                    <a:pt x="315" y="202"/>
                    <a:pt x="315" y="202"/>
                    <a:pt x="316" y="201"/>
                  </a:cubicBezTo>
                  <a:cubicBezTo>
                    <a:pt x="316" y="201"/>
                    <a:pt x="316" y="201"/>
                    <a:pt x="317" y="201"/>
                  </a:cubicBezTo>
                  <a:cubicBezTo>
                    <a:pt x="319" y="199"/>
                    <a:pt x="320" y="197"/>
                    <a:pt x="320" y="194"/>
                  </a:cubicBezTo>
                  <a:cubicBezTo>
                    <a:pt x="320" y="192"/>
                    <a:pt x="318" y="191"/>
                    <a:pt x="316" y="191"/>
                  </a:cubicBezTo>
                  <a:cubicBezTo>
                    <a:pt x="313" y="190"/>
                    <a:pt x="312" y="189"/>
                    <a:pt x="312" y="188"/>
                  </a:cubicBezTo>
                  <a:cubicBezTo>
                    <a:pt x="312" y="188"/>
                    <a:pt x="312" y="188"/>
                    <a:pt x="312" y="188"/>
                  </a:cubicBezTo>
                  <a:cubicBezTo>
                    <a:pt x="312" y="188"/>
                    <a:pt x="312" y="188"/>
                    <a:pt x="312" y="188"/>
                  </a:cubicBezTo>
                  <a:cubicBezTo>
                    <a:pt x="313" y="187"/>
                    <a:pt x="313" y="186"/>
                    <a:pt x="314" y="185"/>
                  </a:cubicBezTo>
                  <a:cubicBezTo>
                    <a:pt x="314" y="184"/>
                    <a:pt x="314" y="182"/>
                    <a:pt x="313" y="181"/>
                  </a:cubicBezTo>
                  <a:cubicBezTo>
                    <a:pt x="312" y="180"/>
                    <a:pt x="312" y="179"/>
                    <a:pt x="311" y="179"/>
                  </a:cubicBezTo>
                  <a:cubicBezTo>
                    <a:pt x="310" y="179"/>
                    <a:pt x="309" y="180"/>
                    <a:pt x="309" y="180"/>
                  </a:cubicBezTo>
                  <a:cubicBezTo>
                    <a:pt x="308" y="180"/>
                    <a:pt x="308" y="180"/>
                    <a:pt x="308" y="181"/>
                  </a:cubicBezTo>
                  <a:cubicBezTo>
                    <a:pt x="308" y="181"/>
                    <a:pt x="308" y="181"/>
                    <a:pt x="307" y="181"/>
                  </a:cubicBezTo>
                  <a:cubicBezTo>
                    <a:pt x="307" y="180"/>
                    <a:pt x="307" y="179"/>
                    <a:pt x="308" y="179"/>
                  </a:cubicBezTo>
                  <a:cubicBezTo>
                    <a:pt x="309" y="179"/>
                    <a:pt x="309" y="179"/>
                    <a:pt x="309" y="179"/>
                  </a:cubicBezTo>
                  <a:cubicBezTo>
                    <a:pt x="311" y="179"/>
                    <a:pt x="313" y="178"/>
                    <a:pt x="315" y="176"/>
                  </a:cubicBezTo>
                  <a:cubicBezTo>
                    <a:pt x="315" y="175"/>
                    <a:pt x="316" y="173"/>
                    <a:pt x="315" y="172"/>
                  </a:cubicBezTo>
                  <a:cubicBezTo>
                    <a:pt x="315" y="171"/>
                    <a:pt x="313" y="170"/>
                    <a:pt x="311" y="170"/>
                  </a:cubicBezTo>
                  <a:cubicBezTo>
                    <a:pt x="311" y="170"/>
                    <a:pt x="311" y="170"/>
                    <a:pt x="311" y="170"/>
                  </a:cubicBezTo>
                  <a:cubicBezTo>
                    <a:pt x="310" y="170"/>
                    <a:pt x="310" y="170"/>
                    <a:pt x="309" y="169"/>
                  </a:cubicBezTo>
                  <a:cubicBezTo>
                    <a:pt x="311" y="169"/>
                    <a:pt x="312" y="168"/>
                    <a:pt x="313" y="167"/>
                  </a:cubicBezTo>
                  <a:cubicBezTo>
                    <a:pt x="313" y="167"/>
                    <a:pt x="313" y="166"/>
                    <a:pt x="313" y="166"/>
                  </a:cubicBezTo>
                  <a:cubicBezTo>
                    <a:pt x="314" y="166"/>
                    <a:pt x="314" y="165"/>
                    <a:pt x="314" y="165"/>
                  </a:cubicBezTo>
                  <a:cubicBezTo>
                    <a:pt x="315" y="165"/>
                    <a:pt x="315" y="166"/>
                    <a:pt x="316" y="166"/>
                  </a:cubicBezTo>
                  <a:cubicBezTo>
                    <a:pt x="316" y="166"/>
                    <a:pt x="317" y="166"/>
                    <a:pt x="317" y="166"/>
                  </a:cubicBezTo>
                  <a:cubicBezTo>
                    <a:pt x="318" y="166"/>
                    <a:pt x="318" y="166"/>
                    <a:pt x="319" y="166"/>
                  </a:cubicBezTo>
                  <a:cubicBezTo>
                    <a:pt x="321" y="166"/>
                    <a:pt x="322" y="164"/>
                    <a:pt x="322" y="163"/>
                  </a:cubicBezTo>
                  <a:cubicBezTo>
                    <a:pt x="322" y="162"/>
                    <a:pt x="322" y="162"/>
                    <a:pt x="322" y="162"/>
                  </a:cubicBezTo>
                  <a:cubicBezTo>
                    <a:pt x="322" y="162"/>
                    <a:pt x="323" y="162"/>
                    <a:pt x="323" y="162"/>
                  </a:cubicBezTo>
                  <a:cubicBezTo>
                    <a:pt x="324" y="161"/>
                    <a:pt x="325" y="161"/>
                    <a:pt x="326" y="161"/>
                  </a:cubicBezTo>
                  <a:cubicBezTo>
                    <a:pt x="327" y="161"/>
                    <a:pt x="327" y="160"/>
                    <a:pt x="327" y="160"/>
                  </a:cubicBezTo>
                  <a:cubicBezTo>
                    <a:pt x="328" y="163"/>
                    <a:pt x="329" y="163"/>
                    <a:pt x="330" y="163"/>
                  </a:cubicBezTo>
                  <a:cubicBezTo>
                    <a:pt x="330" y="163"/>
                    <a:pt x="330" y="163"/>
                    <a:pt x="330" y="163"/>
                  </a:cubicBezTo>
                  <a:cubicBezTo>
                    <a:pt x="331" y="163"/>
                    <a:pt x="331" y="163"/>
                    <a:pt x="331" y="163"/>
                  </a:cubicBezTo>
                  <a:cubicBezTo>
                    <a:pt x="332" y="162"/>
                    <a:pt x="333" y="161"/>
                    <a:pt x="333" y="159"/>
                  </a:cubicBezTo>
                  <a:cubicBezTo>
                    <a:pt x="333" y="158"/>
                    <a:pt x="333" y="156"/>
                    <a:pt x="334" y="155"/>
                  </a:cubicBezTo>
                  <a:cubicBezTo>
                    <a:pt x="334" y="155"/>
                    <a:pt x="335" y="154"/>
                    <a:pt x="335" y="154"/>
                  </a:cubicBezTo>
                  <a:cubicBezTo>
                    <a:pt x="336" y="152"/>
                    <a:pt x="336" y="150"/>
                    <a:pt x="339" y="149"/>
                  </a:cubicBezTo>
                  <a:cubicBezTo>
                    <a:pt x="339" y="149"/>
                    <a:pt x="340" y="149"/>
                    <a:pt x="342" y="149"/>
                  </a:cubicBezTo>
                  <a:cubicBezTo>
                    <a:pt x="344" y="149"/>
                    <a:pt x="345" y="149"/>
                    <a:pt x="347" y="149"/>
                  </a:cubicBezTo>
                  <a:cubicBezTo>
                    <a:pt x="348" y="149"/>
                    <a:pt x="350" y="149"/>
                    <a:pt x="352" y="149"/>
                  </a:cubicBezTo>
                  <a:cubicBezTo>
                    <a:pt x="355" y="149"/>
                    <a:pt x="356" y="149"/>
                    <a:pt x="357" y="148"/>
                  </a:cubicBezTo>
                  <a:cubicBezTo>
                    <a:pt x="361" y="146"/>
                    <a:pt x="360" y="144"/>
                    <a:pt x="359" y="141"/>
                  </a:cubicBezTo>
                  <a:cubicBezTo>
                    <a:pt x="359" y="139"/>
                    <a:pt x="359" y="139"/>
                    <a:pt x="359" y="139"/>
                  </a:cubicBezTo>
                  <a:cubicBezTo>
                    <a:pt x="358" y="136"/>
                    <a:pt x="357" y="134"/>
                    <a:pt x="357" y="132"/>
                  </a:cubicBezTo>
                  <a:cubicBezTo>
                    <a:pt x="356" y="131"/>
                    <a:pt x="356" y="131"/>
                    <a:pt x="356" y="130"/>
                  </a:cubicBezTo>
                  <a:cubicBezTo>
                    <a:pt x="356" y="130"/>
                    <a:pt x="356" y="129"/>
                    <a:pt x="355" y="129"/>
                  </a:cubicBezTo>
                  <a:cubicBezTo>
                    <a:pt x="355" y="127"/>
                    <a:pt x="354" y="125"/>
                    <a:pt x="352" y="125"/>
                  </a:cubicBezTo>
                  <a:cubicBezTo>
                    <a:pt x="351" y="125"/>
                    <a:pt x="351" y="125"/>
                    <a:pt x="350" y="126"/>
                  </a:cubicBezTo>
                  <a:cubicBezTo>
                    <a:pt x="350" y="126"/>
                    <a:pt x="350" y="126"/>
                    <a:pt x="350" y="126"/>
                  </a:cubicBezTo>
                  <a:cubicBezTo>
                    <a:pt x="349" y="126"/>
                    <a:pt x="349" y="126"/>
                    <a:pt x="349" y="126"/>
                  </a:cubicBezTo>
                  <a:cubicBezTo>
                    <a:pt x="349" y="126"/>
                    <a:pt x="349" y="126"/>
                    <a:pt x="349" y="126"/>
                  </a:cubicBezTo>
                  <a:cubicBezTo>
                    <a:pt x="348" y="126"/>
                    <a:pt x="347" y="125"/>
                    <a:pt x="346" y="125"/>
                  </a:cubicBezTo>
                  <a:cubicBezTo>
                    <a:pt x="344" y="125"/>
                    <a:pt x="344" y="124"/>
                    <a:pt x="344" y="122"/>
                  </a:cubicBezTo>
                  <a:cubicBezTo>
                    <a:pt x="344" y="121"/>
                    <a:pt x="343" y="120"/>
                    <a:pt x="343" y="119"/>
                  </a:cubicBezTo>
                  <a:cubicBezTo>
                    <a:pt x="341" y="115"/>
                    <a:pt x="339" y="113"/>
                    <a:pt x="336" y="112"/>
                  </a:cubicBezTo>
                  <a:cubicBezTo>
                    <a:pt x="335" y="112"/>
                    <a:pt x="335" y="112"/>
                    <a:pt x="335" y="112"/>
                  </a:cubicBezTo>
                  <a:cubicBezTo>
                    <a:pt x="334" y="111"/>
                    <a:pt x="333" y="110"/>
                    <a:pt x="332" y="110"/>
                  </a:cubicBezTo>
                  <a:cubicBezTo>
                    <a:pt x="331" y="110"/>
                    <a:pt x="330" y="110"/>
                    <a:pt x="330" y="110"/>
                  </a:cubicBezTo>
                  <a:cubicBezTo>
                    <a:pt x="329" y="110"/>
                    <a:pt x="328" y="111"/>
                    <a:pt x="326" y="111"/>
                  </a:cubicBezTo>
                  <a:cubicBezTo>
                    <a:pt x="325" y="111"/>
                    <a:pt x="324" y="111"/>
                    <a:pt x="324" y="111"/>
                  </a:cubicBezTo>
                  <a:cubicBezTo>
                    <a:pt x="321" y="111"/>
                    <a:pt x="320" y="110"/>
                    <a:pt x="319" y="109"/>
                  </a:cubicBezTo>
                  <a:cubicBezTo>
                    <a:pt x="318" y="107"/>
                    <a:pt x="316" y="106"/>
                    <a:pt x="313" y="106"/>
                  </a:cubicBezTo>
                  <a:cubicBezTo>
                    <a:pt x="312" y="106"/>
                    <a:pt x="312" y="106"/>
                    <a:pt x="311" y="107"/>
                  </a:cubicBezTo>
                  <a:cubicBezTo>
                    <a:pt x="310" y="107"/>
                    <a:pt x="310" y="107"/>
                    <a:pt x="310" y="107"/>
                  </a:cubicBezTo>
                  <a:cubicBezTo>
                    <a:pt x="310" y="107"/>
                    <a:pt x="310" y="107"/>
                    <a:pt x="310" y="107"/>
                  </a:cubicBezTo>
                  <a:cubicBezTo>
                    <a:pt x="309" y="107"/>
                    <a:pt x="309" y="107"/>
                    <a:pt x="309" y="107"/>
                  </a:cubicBezTo>
                  <a:cubicBezTo>
                    <a:pt x="309" y="108"/>
                    <a:pt x="309" y="108"/>
                    <a:pt x="309" y="108"/>
                  </a:cubicBezTo>
                  <a:cubicBezTo>
                    <a:pt x="308" y="110"/>
                    <a:pt x="307" y="112"/>
                    <a:pt x="306" y="112"/>
                  </a:cubicBezTo>
                  <a:cubicBezTo>
                    <a:pt x="304" y="115"/>
                    <a:pt x="305" y="118"/>
                    <a:pt x="305" y="120"/>
                  </a:cubicBezTo>
                  <a:cubicBezTo>
                    <a:pt x="306" y="121"/>
                    <a:pt x="306" y="121"/>
                    <a:pt x="306" y="121"/>
                  </a:cubicBezTo>
                  <a:cubicBezTo>
                    <a:pt x="306" y="122"/>
                    <a:pt x="308" y="123"/>
                    <a:pt x="309" y="124"/>
                  </a:cubicBezTo>
                  <a:cubicBezTo>
                    <a:pt x="309" y="124"/>
                    <a:pt x="310" y="124"/>
                    <a:pt x="310" y="124"/>
                  </a:cubicBezTo>
                  <a:cubicBezTo>
                    <a:pt x="310" y="125"/>
                    <a:pt x="309" y="127"/>
                    <a:pt x="307" y="128"/>
                  </a:cubicBezTo>
                  <a:cubicBezTo>
                    <a:pt x="305" y="130"/>
                    <a:pt x="305" y="131"/>
                    <a:pt x="304" y="133"/>
                  </a:cubicBezTo>
                  <a:cubicBezTo>
                    <a:pt x="304" y="133"/>
                    <a:pt x="304" y="133"/>
                    <a:pt x="304" y="133"/>
                  </a:cubicBezTo>
                  <a:cubicBezTo>
                    <a:pt x="303" y="135"/>
                    <a:pt x="303" y="136"/>
                    <a:pt x="303" y="136"/>
                  </a:cubicBezTo>
                  <a:cubicBezTo>
                    <a:pt x="303" y="136"/>
                    <a:pt x="303" y="137"/>
                    <a:pt x="303" y="137"/>
                  </a:cubicBezTo>
                  <a:cubicBezTo>
                    <a:pt x="303" y="137"/>
                    <a:pt x="303" y="137"/>
                    <a:pt x="303" y="137"/>
                  </a:cubicBezTo>
                  <a:cubicBezTo>
                    <a:pt x="303" y="137"/>
                    <a:pt x="303" y="137"/>
                    <a:pt x="302" y="137"/>
                  </a:cubicBezTo>
                  <a:cubicBezTo>
                    <a:pt x="302" y="137"/>
                    <a:pt x="302" y="137"/>
                    <a:pt x="302" y="137"/>
                  </a:cubicBezTo>
                  <a:cubicBezTo>
                    <a:pt x="302" y="137"/>
                    <a:pt x="302" y="137"/>
                    <a:pt x="301" y="135"/>
                  </a:cubicBezTo>
                  <a:cubicBezTo>
                    <a:pt x="301" y="134"/>
                    <a:pt x="299" y="132"/>
                    <a:pt x="297" y="132"/>
                  </a:cubicBezTo>
                  <a:cubicBezTo>
                    <a:pt x="295" y="132"/>
                    <a:pt x="294" y="133"/>
                    <a:pt x="293" y="134"/>
                  </a:cubicBezTo>
                  <a:cubicBezTo>
                    <a:pt x="293" y="135"/>
                    <a:pt x="292" y="135"/>
                    <a:pt x="292" y="135"/>
                  </a:cubicBezTo>
                  <a:cubicBezTo>
                    <a:pt x="292" y="135"/>
                    <a:pt x="291" y="134"/>
                    <a:pt x="291" y="133"/>
                  </a:cubicBezTo>
                  <a:cubicBezTo>
                    <a:pt x="290" y="132"/>
                    <a:pt x="288" y="131"/>
                    <a:pt x="287" y="131"/>
                  </a:cubicBezTo>
                  <a:cubicBezTo>
                    <a:pt x="285" y="131"/>
                    <a:pt x="284" y="132"/>
                    <a:pt x="282" y="133"/>
                  </a:cubicBezTo>
                  <a:cubicBezTo>
                    <a:pt x="281" y="133"/>
                    <a:pt x="281" y="133"/>
                    <a:pt x="281" y="133"/>
                  </a:cubicBezTo>
                  <a:cubicBezTo>
                    <a:pt x="280" y="133"/>
                    <a:pt x="280" y="133"/>
                    <a:pt x="279" y="133"/>
                  </a:cubicBezTo>
                  <a:cubicBezTo>
                    <a:pt x="278" y="133"/>
                    <a:pt x="278" y="132"/>
                    <a:pt x="277" y="132"/>
                  </a:cubicBezTo>
                  <a:cubicBezTo>
                    <a:pt x="275" y="132"/>
                    <a:pt x="274" y="129"/>
                    <a:pt x="273" y="127"/>
                  </a:cubicBezTo>
                  <a:cubicBezTo>
                    <a:pt x="273" y="127"/>
                    <a:pt x="273" y="127"/>
                    <a:pt x="273" y="127"/>
                  </a:cubicBezTo>
                  <a:cubicBezTo>
                    <a:pt x="272" y="124"/>
                    <a:pt x="269" y="123"/>
                    <a:pt x="266" y="123"/>
                  </a:cubicBezTo>
                  <a:cubicBezTo>
                    <a:pt x="265" y="123"/>
                    <a:pt x="263" y="121"/>
                    <a:pt x="262" y="120"/>
                  </a:cubicBezTo>
                  <a:cubicBezTo>
                    <a:pt x="262" y="119"/>
                    <a:pt x="261" y="118"/>
                    <a:pt x="260" y="117"/>
                  </a:cubicBezTo>
                  <a:cubicBezTo>
                    <a:pt x="259" y="116"/>
                    <a:pt x="259" y="116"/>
                    <a:pt x="258" y="116"/>
                  </a:cubicBezTo>
                  <a:cubicBezTo>
                    <a:pt x="256" y="116"/>
                    <a:pt x="255" y="117"/>
                    <a:pt x="253" y="118"/>
                  </a:cubicBezTo>
                  <a:cubicBezTo>
                    <a:pt x="253" y="118"/>
                    <a:pt x="253" y="118"/>
                    <a:pt x="253" y="118"/>
                  </a:cubicBezTo>
                  <a:cubicBezTo>
                    <a:pt x="252" y="119"/>
                    <a:pt x="249" y="119"/>
                    <a:pt x="247" y="119"/>
                  </a:cubicBezTo>
                  <a:cubicBezTo>
                    <a:pt x="246" y="119"/>
                    <a:pt x="245" y="119"/>
                    <a:pt x="244" y="119"/>
                  </a:cubicBezTo>
                  <a:cubicBezTo>
                    <a:pt x="243" y="119"/>
                    <a:pt x="243" y="119"/>
                    <a:pt x="243" y="119"/>
                  </a:cubicBezTo>
                  <a:cubicBezTo>
                    <a:pt x="243" y="119"/>
                    <a:pt x="243" y="119"/>
                    <a:pt x="242" y="119"/>
                  </a:cubicBezTo>
                  <a:cubicBezTo>
                    <a:pt x="242" y="118"/>
                    <a:pt x="241" y="117"/>
                    <a:pt x="240" y="116"/>
                  </a:cubicBezTo>
                  <a:cubicBezTo>
                    <a:pt x="239" y="116"/>
                    <a:pt x="237" y="115"/>
                    <a:pt x="236" y="113"/>
                  </a:cubicBezTo>
                  <a:cubicBezTo>
                    <a:pt x="236" y="113"/>
                    <a:pt x="235" y="112"/>
                    <a:pt x="235" y="111"/>
                  </a:cubicBezTo>
                  <a:cubicBezTo>
                    <a:pt x="234" y="110"/>
                    <a:pt x="233" y="108"/>
                    <a:pt x="231" y="108"/>
                  </a:cubicBezTo>
                  <a:cubicBezTo>
                    <a:pt x="231" y="108"/>
                    <a:pt x="231" y="108"/>
                    <a:pt x="231" y="108"/>
                  </a:cubicBezTo>
                  <a:cubicBezTo>
                    <a:pt x="230" y="108"/>
                    <a:pt x="227" y="108"/>
                    <a:pt x="225" y="108"/>
                  </a:cubicBezTo>
                  <a:cubicBezTo>
                    <a:pt x="225" y="108"/>
                    <a:pt x="225" y="108"/>
                    <a:pt x="224" y="108"/>
                  </a:cubicBezTo>
                  <a:cubicBezTo>
                    <a:pt x="223" y="107"/>
                    <a:pt x="222" y="106"/>
                    <a:pt x="220" y="106"/>
                  </a:cubicBezTo>
                  <a:cubicBezTo>
                    <a:pt x="218" y="106"/>
                    <a:pt x="214" y="107"/>
                    <a:pt x="211" y="108"/>
                  </a:cubicBezTo>
                  <a:cubicBezTo>
                    <a:pt x="211" y="108"/>
                    <a:pt x="211" y="108"/>
                    <a:pt x="211" y="108"/>
                  </a:cubicBezTo>
                  <a:cubicBezTo>
                    <a:pt x="210" y="108"/>
                    <a:pt x="208" y="107"/>
                    <a:pt x="206" y="106"/>
                  </a:cubicBezTo>
                  <a:cubicBezTo>
                    <a:pt x="205" y="105"/>
                    <a:pt x="204" y="104"/>
                    <a:pt x="204" y="103"/>
                  </a:cubicBezTo>
                  <a:cubicBezTo>
                    <a:pt x="204" y="103"/>
                    <a:pt x="205" y="102"/>
                    <a:pt x="205" y="102"/>
                  </a:cubicBezTo>
                  <a:cubicBezTo>
                    <a:pt x="206" y="102"/>
                    <a:pt x="206" y="101"/>
                    <a:pt x="207" y="101"/>
                  </a:cubicBezTo>
                  <a:cubicBezTo>
                    <a:pt x="209" y="99"/>
                    <a:pt x="208" y="96"/>
                    <a:pt x="207" y="94"/>
                  </a:cubicBezTo>
                  <a:cubicBezTo>
                    <a:pt x="207" y="93"/>
                    <a:pt x="207" y="93"/>
                    <a:pt x="207" y="93"/>
                  </a:cubicBezTo>
                  <a:cubicBezTo>
                    <a:pt x="206" y="90"/>
                    <a:pt x="202" y="88"/>
                    <a:pt x="200" y="87"/>
                  </a:cubicBezTo>
                  <a:cubicBezTo>
                    <a:pt x="198" y="87"/>
                    <a:pt x="195" y="87"/>
                    <a:pt x="193" y="85"/>
                  </a:cubicBezTo>
                  <a:cubicBezTo>
                    <a:pt x="193" y="85"/>
                    <a:pt x="193" y="85"/>
                    <a:pt x="193" y="85"/>
                  </a:cubicBezTo>
                  <a:cubicBezTo>
                    <a:pt x="193" y="85"/>
                    <a:pt x="194" y="84"/>
                    <a:pt x="194" y="84"/>
                  </a:cubicBezTo>
                  <a:cubicBezTo>
                    <a:pt x="195" y="84"/>
                    <a:pt x="195" y="84"/>
                    <a:pt x="195" y="84"/>
                  </a:cubicBezTo>
                  <a:cubicBezTo>
                    <a:pt x="196" y="84"/>
                    <a:pt x="196" y="84"/>
                    <a:pt x="196" y="84"/>
                  </a:cubicBezTo>
                  <a:cubicBezTo>
                    <a:pt x="197" y="84"/>
                    <a:pt x="197" y="84"/>
                    <a:pt x="198" y="84"/>
                  </a:cubicBezTo>
                  <a:cubicBezTo>
                    <a:pt x="200" y="84"/>
                    <a:pt x="201" y="82"/>
                    <a:pt x="202" y="80"/>
                  </a:cubicBezTo>
                  <a:cubicBezTo>
                    <a:pt x="203" y="78"/>
                    <a:pt x="203" y="76"/>
                    <a:pt x="204" y="75"/>
                  </a:cubicBezTo>
                  <a:cubicBezTo>
                    <a:pt x="206" y="74"/>
                    <a:pt x="207" y="72"/>
                    <a:pt x="207" y="71"/>
                  </a:cubicBezTo>
                  <a:cubicBezTo>
                    <a:pt x="207" y="69"/>
                    <a:pt x="206" y="69"/>
                    <a:pt x="205" y="68"/>
                  </a:cubicBezTo>
                  <a:cubicBezTo>
                    <a:pt x="204" y="68"/>
                    <a:pt x="204" y="68"/>
                    <a:pt x="204" y="68"/>
                  </a:cubicBezTo>
                  <a:cubicBezTo>
                    <a:pt x="202" y="67"/>
                    <a:pt x="202" y="66"/>
                    <a:pt x="201" y="64"/>
                  </a:cubicBezTo>
                  <a:cubicBezTo>
                    <a:pt x="200" y="62"/>
                    <a:pt x="199" y="61"/>
                    <a:pt x="196" y="60"/>
                  </a:cubicBezTo>
                  <a:cubicBezTo>
                    <a:pt x="195" y="60"/>
                    <a:pt x="195" y="60"/>
                    <a:pt x="195" y="59"/>
                  </a:cubicBezTo>
                  <a:cubicBezTo>
                    <a:pt x="195" y="59"/>
                    <a:pt x="195" y="59"/>
                    <a:pt x="195" y="59"/>
                  </a:cubicBezTo>
                  <a:cubicBezTo>
                    <a:pt x="196" y="57"/>
                    <a:pt x="196" y="56"/>
                    <a:pt x="196" y="54"/>
                  </a:cubicBezTo>
                  <a:cubicBezTo>
                    <a:pt x="195" y="53"/>
                    <a:pt x="194" y="52"/>
                    <a:pt x="192" y="52"/>
                  </a:cubicBezTo>
                  <a:cubicBezTo>
                    <a:pt x="190" y="51"/>
                    <a:pt x="189" y="51"/>
                    <a:pt x="188" y="51"/>
                  </a:cubicBezTo>
                  <a:cubicBezTo>
                    <a:pt x="188" y="51"/>
                    <a:pt x="187" y="51"/>
                    <a:pt x="186" y="51"/>
                  </a:cubicBezTo>
                  <a:cubicBezTo>
                    <a:pt x="186" y="51"/>
                    <a:pt x="185" y="51"/>
                    <a:pt x="185" y="51"/>
                  </a:cubicBezTo>
                  <a:cubicBezTo>
                    <a:pt x="185" y="51"/>
                    <a:pt x="185" y="51"/>
                    <a:pt x="185" y="51"/>
                  </a:cubicBezTo>
                  <a:cubicBezTo>
                    <a:pt x="185" y="50"/>
                    <a:pt x="185" y="50"/>
                    <a:pt x="185" y="50"/>
                  </a:cubicBezTo>
                  <a:cubicBezTo>
                    <a:pt x="185" y="50"/>
                    <a:pt x="185" y="48"/>
                    <a:pt x="182" y="48"/>
                  </a:cubicBezTo>
                  <a:cubicBezTo>
                    <a:pt x="181" y="48"/>
                    <a:pt x="180" y="48"/>
                    <a:pt x="180" y="49"/>
                  </a:cubicBezTo>
                  <a:cubicBezTo>
                    <a:pt x="179" y="49"/>
                    <a:pt x="179" y="49"/>
                    <a:pt x="177" y="50"/>
                  </a:cubicBezTo>
                  <a:cubicBezTo>
                    <a:pt x="177" y="50"/>
                    <a:pt x="177" y="50"/>
                    <a:pt x="177" y="50"/>
                  </a:cubicBezTo>
                  <a:cubicBezTo>
                    <a:pt x="177" y="50"/>
                    <a:pt x="176" y="49"/>
                    <a:pt x="176" y="49"/>
                  </a:cubicBezTo>
                  <a:cubicBezTo>
                    <a:pt x="175" y="49"/>
                    <a:pt x="174" y="48"/>
                    <a:pt x="173" y="48"/>
                  </a:cubicBezTo>
                  <a:cubicBezTo>
                    <a:pt x="172" y="48"/>
                    <a:pt x="172" y="48"/>
                    <a:pt x="172" y="48"/>
                  </a:cubicBezTo>
                  <a:cubicBezTo>
                    <a:pt x="170" y="48"/>
                    <a:pt x="169" y="48"/>
                    <a:pt x="168" y="49"/>
                  </a:cubicBezTo>
                  <a:cubicBezTo>
                    <a:pt x="168" y="49"/>
                    <a:pt x="168" y="49"/>
                    <a:pt x="168" y="49"/>
                  </a:cubicBezTo>
                  <a:cubicBezTo>
                    <a:pt x="168" y="49"/>
                    <a:pt x="168" y="49"/>
                    <a:pt x="168" y="49"/>
                  </a:cubicBezTo>
                  <a:cubicBezTo>
                    <a:pt x="167" y="49"/>
                    <a:pt x="167" y="48"/>
                    <a:pt x="166" y="48"/>
                  </a:cubicBezTo>
                  <a:cubicBezTo>
                    <a:pt x="165" y="48"/>
                    <a:pt x="164" y="49"/>
                    <a:pt x="164" y="49"/>
                  </a:cubicBezTo>
                  <a:cubicBezTo>
                    <a:pt x="163" y="49"/>
                    <a:pt x="163" y="49"/>
                    <a:pt x="162" y="49"/>
                  </a:cubicBezTo>
                  <a:cubicBezTo>
                    <a:pt x="162" y="49"/>
                    <a:pt x="161" y="49"/>
                    <a:pt x="161" y="49"/>
                  </a:cubicBezTo>
                  <a:cubicBezTo>
                    <a:pt x="160" y="49"/>
                    <a:pt x="158" y="48"/>
                    <a:pt x="156" y="47"/>
                  </a:cubicBezTo>
                  <a:cubicBezTo>
                    <a:pt x="155" y="46"/>
                    <a:pt x="154" y="45"/>
                    <a:pt x="153" y="45"/>
                  </a:cubicBezTo>
                  <a:cubicBezTo>
                    <a:pt x="152" y="44"/>
                    <a:pt x="151" y="44"/>
                    <a:pt x="151" y="44"/>
                  </a:cubicBezTo>
                  <a:cubicBezTo>
                    <a:pt x="150" y="44"/>
                    <a:pt x="149" y="45"/>
                    <a:pt x="148" y="45"/>
                  </a:cubicBezTo>
                  <a:cubicBezTo>
                    <a:pt x="148" y="45"/>
                    <a:pt x="147" y="45"/>
                    <a:pt x="146" y="46"/>
                  </a:cubicBezTo>
                  <a:cubicBezTo>
                    <a:pt x="145" y="46"/>
                    <a:pt x="144" y="46"/>
                    <a:pt x="143" y="46"/>
                  </a:cubicBezTo>
                  <a:cubicBezTo>
                    <a:pt x="143" y="46"/>
                    <a:pt x="142" y="46"/>
                    <a:pt x="141" y="46"/>
                  </a:cubicBezTo>
                  <a:cubicBezTo>
                    <a:pt x="140" y="46"/>
                    <a:pt x="140" y="44"/>
                    <a:pt x="140" y="43"/>
                  </a:cubicBezTo>
                  <a:cubicBezTo>
                    <a:pt x="140" y="36"/>
                    <a:pt x="140" y="36"/>
                    <a:pt x="140" y="36"/>
                  </a:cubicBezTo>
                  <a:cubicBezTo>
                    <a:pt x="140" y="33"/>
                    <a:pt x="137" y="29"/>
                    <a:pt x="136" y="28"/>
                  </a:cubicBezTo>
                  <a:cubicBezTo>
                    <a:pt x="136" y="28"/>
                    <a:pt x="136" y="27"/>
                    <a:pt x="136" y="27"/>
                  </a:cubicBezTo>
                  <a:cubicBezTo>
                    <a:pt x="136" y="26"/>
                    <a:pt x="136" y="25"/>
                    <a:pt x="136" y="24"/>
                  </a:cubicBezTo>
                  <a:cubicBezTo>
                    <a:pt x="136" y="22"/>
                    <a:pt x="135" y="21"/>
                    <a:pt x="133" y="20"/>
                  </a:cubicBezTo>
                  <a:cubicBezTo>
                    <a:pt x="132" y="19"/>
                    <a:pt x="131" y="18"/>
                    <a:pt x="131" y="17"/>
                  </a:cubicBezTo>
                  <a:cubicBezTo>
                    <a:pt x="131" y="17"/>
                    <a:pt x="130" y="17"/>
                    <a:pt x="130" y="16"/>
                  </a:cubicBezTo>
                  <a:cubicBezTo>
                    <a:pt x="131" y="16"/>
                    <a:pt x="131" y="16"/>
                    <a:pt x="131" y="16"/>
                  </a:cubicBezTo>
                  <a:cubicBezTo>
                    <a:pt x="134" y="16"/>
                    <a:pt x="135" y="14"/>
                    <a:pt x="135" y="12"/>
                  </a:cubicBezTo>
                  <a:cubicBezTo>
                    <a:pt x="135" y="10"/>
                    <a:pt x="133" y="7"/>
                    <a:pt x="131" y="7"/>
                  </a:cubicBezTo>
                  <a:cubicBezTo>
                    <a:pt x="131" y="7"/>
                    <a:pt x="130" y="7"/>
                    <a:pt x="130" y="7"/>
                  </a:cubicBezTo>
                  <a:cubicBezTo>
                    <a:pt x="130" y="7"/>
                    <a:pt x="129" y="7"/>
                    <a:pt x="128" y="7"/>
                  </a:cubicBezTo>
                  <a:cubicBezTo>
                    <a:pt x="128" y="7"/>
                    <a:pt x="127" y="7"/>
                    <a:pt x="127" y="7"/>
                  </a:cubicBezTo>
                  <a:cubicBezTo>
                    <a:pt x="127" y="7"/>
                    <a:pt x="127" y="7"/>
                    <a:pt x="127" y="7"/>
                  </a:cubicBezTo>
                  <a:cubicBezTo>
                    <a:pt x="126" y="7"/>
                    <a:pt x="125" y="6"/>
                    <a:pt x="125" y="5"/>
                  </a:cubicBezTo>
                  <a:cubicBezTo>
                    <a:pt x="124" y="5"/>
                    <a:pt x="124" y="4"/>
                    <a:pt x="123" y="4"/>
                  </a:cubicBezTo>
                  <a:cubicBezTo>
                    <a:pt x="122" y="2"/>
                    <a:pt x="120" y="2"/>
                    <a:pt x="118" y="2"/>
                  </a:cubicBezTo>
                  <a:cubicBezTo>
                    <a:pt x="117" y="1"/>
                    <a:pt x="116" y="1"/>
                    <a:pt x="115" y="1"/>
                  </a:cubicBezTo>
                  <a:cubicBezTo>
                    <a:pt x="115" y="1"/>
                    <a:pt x="114" y="1"/>
                    <a:pt x="113" y="1"/>
                  </a:cubicBezTo>
                  <a:cubicBezTo>
                    <a:pt x="113" y="1"/>
                    <a:pt x="113" y="1"/>
                    <a:pt x="113" y="1"/>
                  </a:cubicBezTo>
                  <a:cubicBezTo>
                    <a:pt x="113" y="1"/>
                    <a:pt x="113" y="1"/>
                    <a:pt x="113" y="1"/>
                  </a:cubicBezTo>
                  <a:cubicBezTo>
                    <a:pt x="112" y="1"/>
                    <a:pt x="111" y="1"/>
                    <a:pt x="109" y="1"/>
                  </a:cubicBezTo>
                  <a:cubicBezTo>
                    <a:pt x="108" y="2"/>
                    <a:pt x="106" y="2"/>
                    <a:pt x="105" y="2"/>
                  </a:cubicBezTo>
                  <a:cubicBezTo>
                    <a:pt x="105" y="2"/>
                    <a:pt x="105" y="2"/>
                    <a:pt x="104" y="2"/>
                  </a:cubicBezTo>
                  <a:cubicBezTo>
                    <a:pt x="104" y="2"/>
                    <a:pt x="104" y="2"/>
                    <a:pt x="104" y="2"/>
                  </a:cubicBezTo>
                  <a:cubicBezTo>
                    <a:pt x="103" y="2"/>
                    <a:pt x="103" y="2"/>
                    <a:pt x="103" y="2"/>
                  </a:cubicBezTo>
                  <a:cubicBezTo>
                    <a:pt x="102" y="0"/>
                    <a:pt x="102" y="0"/>
                    <a:pt x="102"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9" name="Freeform 19"/>
            <p:cNvSpPr>
              <a:spLocks/>
            </p:cNvSpPr>
            <p:nvPr/>
          </p:nvSpPr>
          <p:spPr bwMode="auto">
            <a:xfrm>
              <a:off x="9342438" y="1768475"/>
              <a:ext cx="1263650" cy="1597025"/>
            </a:xfrm>
            <a:custGeom>
              <a:avLst/>
              <a:gdLst>
                <a:gd name="T0" fmla="*/ 111 w 336"/>
                <a:gd name="T1" fmla="*/ 22 h 425"/>
                <a:gd name="T2" fmla="*/ 83 w 336"/>
                <a:gd name="T3" fmla="*/ 36 h 425"/>
                <a:gd name="T4" fmla="*/ 52 w 336"/>
                <a:gd name="T5" fmla="*/ 30 h 425"/>
                <a:gd name="T6" fmla="*/ 22 w 336"/>
                <a:gd name="T7" fmla="*/ 52 h 425"/>
                <a:gd name="T8" fmla="*/ 45 w 336"/>
                <a:gd name="T9" fmla="*/ 89 h 425"/>
                <a:gd name="T10" fmla="*/ 56 w 336"/>
                <a:gd name="T11" fmla="*/ 114 h 425"/>
                <a:gd name="T12" fmla="*/ 63 w 336"/>
                <a:gd name="T13" fmla="*/ 137 h 425"/>
                <a:gd name="T14" fmla="*/ 62 w 336"/>
                <a:gd name="T15" fmla="*/ 165 h 425"/>
                <a:gd name="T16" fmla="*/ 61 w 336"/>
                <a:gd name="T17" fmla="*/ 188 h 425"/>
                <a:gd name="T18" fmla="*/ 39 w 336"/>
                <a:gd name="T19" fmla="*/ 206 h 425"/>
                <a:gd name="T20" fmla="*/ 1 w 336"/>
                <a:gd name="T21" fmla="*/ 216 h 425"/>
                <a:gd name="T22" fmla="*/ 10 w 336"/>
                <a:gd name="T23" fmla="*/ 244 h 425"/>
                <a:gd name="T24" fmla="*/ 17 w 336"/>
                <a:gd name="T25" fmla="*/ 285 h 425"/>
                <a:gd name="T26" fmla="*/ 39 w 336"/>
                <a:gd name="T27" fmla="*/ 290 h 425"/>
                <a:gd name="T28" fmla="*/ 46 w 336"/>
                <a:gd name="T29" fmla="*/ 303 h 425"/>
                <a:gd name="T30" fmla="*/ 55 w 336"/>
                <a:gd name="T31" fmla="*/ 328 h 425"/>
                <a:gd name="T32" fmla="*/ 77 w 336"/>
                <a:gd name="T33" fmla="*/ 336 h 425"/>
                <a:gd name="T34" fmla="*/ 95 w 336"/>
                <a:gd name="T35" fmla="*/ 336 h 425"/>
                <a:gd name="T36" fmla="*/ 111 w 336"/>
                <a:gd name="T37" fmla="*/ 343 h 425"/>
                <a:gd name="T38" fmla="*/ 120 w 336"/>
                <a:gd name="T39" fmla="*/ 359 h 425"/>
                <a:gd name="T40" fmla="*/ 116 w 336"/>
                <a:gd name="T41" fmla="*/ 374 h 425"/>
                <a:gd name="T42" fmla="*/ 122 w 336"/>
                <a:gd name="T43" fmla="*/ 392 h 425"/>
                <a:gd name="T44" fmla="*/ 148 w 336"/>
                <a:gd name="T45" fmla="*/ 395 h 425"/>
                <a:gd name="T46" fmla="*/ 171 w 336"/>
                <a:gd name="T47" fmla="*/ 405 h 425"/>
                <a:gd name="T48" fmla="*/ 194 w 336"/>
                <a:gd name="T49" fmla="*/ 419 h 425"/>
                <a:gd name="T50" fmla="*/ 214 w 336"/>
                <a:gd name="T51" fmla="*/ 419 h 425"/>
                <a:gd name="T52" fmla="*/ 226 w 336"/>
                <a:gd name="T53" fmla="*/ 415 h 425"/>
                <a:gd name="T54" fmla="*/ 228 w 336"/>
                <a:gd name="T55" fmla="*/ 393 h 425"/>
                <a:gd name="T56" fmla="*/ 215 w 336"/>
                <a:gd name="T57" fmla="*/ 370 h 425"/>
                <a:gd name="T58" fmla="*/ 213 w 336"/>
                <a:gd name="T59" fmla="*/ 342 h 425"/>
                <a:gd name="T60" fmla="*/ 212 w 336"/>
                <a:gd name="T61" fmla="*/ 316 h 425"/>
                <a:gd name="T62" fmla="*/ 222 w 336"/>
                <a:gd name="T63" fmla="*/ 299 h 425"/>
                <a:gd name="T64" fmla="*/ 245 w 336"/>
                <a:gd name="T65" fmla="*/ 289 h 425"/>
                <a:gd name="T66" fmla="*/ 265 w 336"/>
                <a:gd name="T67" fmla="*/ 286 h 425"/>
                <a:gd name="T68" fmla="*/ 288 w 336"/>
                <a:gd name="T69" fmla="*/ 274 h 425"/>
                <a:gd name="T70" fmla="*/ 312 w 336"/>
                <a:gd name="T71" fmla="*/ 271 h 425"/>
                <a:gd name="T72" fmla="*/ 333 w 336"/>
                <a:gd name="T73" fmla="*/ 267 h 425"/>
                <a:gd name="T74" fmla="*/ 327 w 336"/>
                <a:gd name="T75" fmla="*/ 237 h 425"/>
                <a:gd name="T76" fmla="*/ 304 w 336"/>
                <a:gd name="T77" fmla="*/ 221 h 425"/>
                <a:gd name="T78" fmla="*/ 278 w 336"/>
                <a:gd name="T79" fmla="*/ 210 h 425"/>
                <a:gd name="T80" fmla="*/ 251 w 336"/>
                <a:gd name="T81" fmla="*/ 211 h 425"/>
                <a:gd name="T82" fmla="*/ 227 w 336"/>
                <a:gd name="T83" fmla="*/ 199 h 425"/>
                <a:gd name="T84" fmla="*/ 212 w 336"/>
                <a:gd name="T85" fmla="*/ 169 h 425"/>
                <a:gd name="T86" fmla="*/ 218 w 336"/>
                <a:gd name="T87" fmla="*/ 142 h 425"/>
                <a:gd name="T88" fmla="*/ 213 w 336"/>
                <a:gd name="T89" fmla="*/ 110 h 425"/>
                <a:gd name="T90" fmla="*/ 202 w 336"/>
                <a:gd name="T91" fmla="*/ 102 h 425"/>
                <a:gd name="T92" fmla="*/ 205 w 336"/>
                <a:gd name="T93" fmla="*/ 81 h 425"/>
                <a:gd name="T94" fmla="*/ 206 w 336"/>
                <a:gd name="T95" fmla="*/ 48 h 425"/>
                <a:gd name="T96" fmla="*/ 191 w 336"/>
                <a:gd name="T97" fmla="*/ 31 h 425"/>
                <a:gd name="T98" fmla="*/ 155 w 336"/>
                <a:gd name="T99" fmla="*/ 25 h 425"/>
                <a:gd name="T100" fmla="*/ 141 w 336"/>
                <a:gd name="T101" fmla="*/ 11 h 425"/>
                <a:gd name="T102" fmla="*/ 127 w 336"/>
                <a:gd name="T103" fmla="*/ 0 h 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336" h="425">
                  <a:moveTo>
                    <a:pt x="120" y="9"/>
                  </a:moveTo>
                  <a:cubicBezTo>
                    <a:pt x="118" y="10"/>
                    <a:pt x="115" y="7"/>
                    <a:pt x="115" y="7"/>
                  </a:cubicBezTo>
                  <a:cubicBezTo>
                    <a:pt x="115" y="7"/>
                    <a:pt x="114" y="13"/>
                    <a:pt x="112" y="16"/>
                  </a:cubicBezTo>
                  <a:cubicBezTo>
                    <a:pt x="110" y="19"/>
                    <a:pt x="114" y="21"/>
                    <a:pt x="111" y="22"/>
                  </a:cubicBezTo>
                  <a:cubicBezTo>
                    <a:pt x="109" y="23"/>
                    <a:pt x="107" y="24"/>
                    <a:pt x="105" y="26"/>
                  </a:cubicBezTo>
                  <a:cubicBezTo>
                    <a:pt x="102" y="28"/>
                    <a:pt x="99" y="30"/>
                    <a:pt x="97" y="32"/>
                  </a:cubicBezTo>
                  <a:cubicBezTo>
                    <a:pt x="95" y="34"/>
                    <a:pt x="92" y="34"/>
                    <a:pt x="88" y="35"/>
                  </a:cubicBezTo>
                  <a:cubicBezTo>
                    <a:pt x="85" y="36"/>
                    <a:pt x="85" y="36"/>
                    <a:pt x="83" y="36"/>
                  </a:cubicBezTo>
                  <a:cubicBezTo>
                    <a:pt x="81" y="37"/>
                    <a:pt x="77" y="32"/>
                    <a:pt x="74" y="31"/>
                  </a:cubicBezTo>
                  <a:cubicBezTo>
                    <a:pt x="71" y="29"/>
                    <a:pt x="70" y="31"/>
                    <a:pt x="68" y="32"/>
                  </a:cubicBezTo>
                  <a:cubicBezTo>
                    <a:pt x="67" y="33"/>
                    <a:pt x="63" y="29"/>
                    <a:pt x="63" y="29"/>
                  </a:cubicBezTo>
                  <a:cubicBezTo>
                    <a:pt x="63" y="29"/>
                    <a:pt x="56" y="30"/>
                    <a:pt x="52" y="30"/>
                  </a:cubicBezTo>
                  <a:cubicBezTo>
                    <a:pt x="49" y="31"/>
                    <a:pt x="49" y="35"/>
                    <a:pt x="48" y="38"/>
                  </a:cubicBezTo>
                  <a:cubicBezTo>
                    <a:pt x="46" y="40"/>
                    <a:pt x="45" y="41"/>
                    <a:pt x="41" y="42"/>
                  </a:cubicBezTo>
                  <a:cubicBezTo>
                    <a:pt x="38" y="44"/>
                    <a:pt x="33" y="42"/>
                    <a:pt x="28" y="43"/>
                  </a:cubicBezTo>
                  <a:cubicBezTo>
                    <a:pt x="22" y="43"/>
                    <a:pt x="22" y="48"/>
                    <a:pt x="22" y="52"/>
                  </a:cubicBezTo>
                  <a:cubicBezTo>
                    <a:pt x="21" y="56"/>
                    <a:pt x="25" y="64"/>
                    <a:pt x="26" y="66"/>
                  </a:cubicBezTo>
                  <a:cubicBezTo>
                    <a:pt x="26" y="69"/>
                    <a:pt x="32" y="72"/>
                    <a:pt x="32" y="74"/>
                  </a:cubicBezTo>
                  <a:cubicBezTo>
                    <a:pt x="32" y="74"/>
                    <a:pt x="38" y="79"/>
                    <a:pt x="39" y="82"/>
                  </a:cubicBezTo>
                  <a:cubicBezTo>
                    <a:pt x="41" y="85"/>
                    <a:pt x="42" y="91"/>
                    <a:pt x="45" y="89"/>
                  </a:cubicBezTo>
                  <a:cubicBezTo>
                    <a:pt x="49" y="87"/>
                    <a:pt x="52" y="88"/>
                    <a:pt x="51" y="90"/>
                  </a:cubicBezTo>
                  <a:cubicBezTo>
                    <a:pt x="50" y="91"/>
                    <a:pt x="48" y="96"/>
                    <a:pt x="48" y="98"/>
                  </a:cubicBezTo>
                  <a:cubicBezTo>
                    <a:pt x="47" y="101"/>
                    <a:pt x="48" y="104"/>
                    <a:pt x="50" y="108"/>
                  </a:cubicBezTo>
                  <a:cubicBezTo>
                    <a:pt x="51" y="111"/>
                    <a:pt x="56" y="114"/>
                    <a:pt x="56" y="114"/>
                  </a:cubicBezTo>
                  <a:cubicBezTo>
                    <a:pt x="56" y="114"/>
                    <a:pt x="54" y="114"/>
                    <a:pt x="50" y="114"/>
                  </a:cubicBezTo>
                  <a:cubicBezTo>
                    <a:pt x="47" y="115"/>
                    <a:pt x="47" y="116"/>
                    <a:pt x="47" y="120"/>
                  </a:cubicBezTo>
                  <a:cubicBezTo>
                    <a:pt x="46" y="124"/>
                    <a:pt x="50" y="128"/>
                    <a:pt x="54" y="130"/>
                  </a:cubicBezTo>
                  <a:cubicBezTo>
                    <a:pt x="58" y="132"/>
                    <a:pt x="60" y="135"/>
                    <a:pt x="63" y="137"/>
                  </a:cubicBezTo>
                  <a:cubicBezTo>
                    <a:pt x="67" y="139"/>
                    <a:pt x="63" y="144"/>
                    <a:pt x="59" y="145"/>
                  </a:cubicBezTo>
                  <a:cubicBezTo>
                    <a:pt x="54" y="146"/>
                    <a:pt x="53" y="147"/>
                    <a:pt x="56" y="149"/>
                  </a:cubicBezTo>
                  <a:cubicBezTo>
                    <a:pt x="60" y="151"/>
                    <a:pt x="58" y="155"/>
                    <a:pt x="58" y="158"/>
                  </a:cubicBezTo>
                  <a:cubicBezTo>
                    <a:pt x="57" y="160"/>
                    <a:pt x="59" y="163"/>
                    <a:pt x="62" y="165"/>
                  </a:cubicBezTo>
                  <a:cubicBezTo>
                    <a:pt x="65" y="168"/>
                    <a:pt x="66" y="169"/>
                    <a:pt x="66" y="170"/>
                  </a:cubicBezTo>
                  <a:cubicBezTo>
                    <a:pt x="65" y="172"/>
                    <a:pt x="61" y="172"/>
                    <a:pt x="59" y="174"/>
                  </a:cubicBezTo>
                  <a:cubicBezTo>
                    <a:pt x="58" y="175"/>
                    <a:pt x="56" y="179"/>
                    <a:pt x="61" y="180"/>
                  </a:cubicBezTo>
                  <a:cubicBezTo>
                    <a:pt x="66" y="181"/>
                    <a:pt x="63" y="185"/>
                    <a:pt x="61" y="188"/>
                  </a:cubicBezTo>
                  <a:cubicBezTo>
                    <a:pt x="59" y="191"/>
                    <a:pt x="58" y="192"/>
                    <a:pt x="54" y="193"/>
                  </a:cubicBezTo>
                  <a:cubicBezTo>
                    <a:pt x="50" y="193"/>
                    <a:pt x="49" y="195"/>
                    <a:pt x="51" y="198"/>
                  </a:cubicBezTo>
                  <a:cubicBezTo>
                    <a:pt x="54" y="201"/>
                    <a:pt x="54" y="202"/>
                    <a:pt x="50" y="204"/>
                  </a:cubicBezTo>
                  <a:cubicBezTo>
                    <a:pt x="45" y="206"/>
                    <a:pt x="43" y="205"/>
                    <a:pt x="39" y="206"/>
                  </a:cubicBezTo>
                  <a:cubicBezTo>
                    <a:pt x="35" y="207"/>
                    <a:pt x="26" y="206"/>
                    <a:pt x="21" y="207"/>
                  </a:cubicBezTo>
                  <a:cubicBezTo>
                    <a:pt x="16" y="207"/>
                    <a:pt x="15" y="209"/>
                    <a:pt x="12" y="212"/>
                  </a:cubicBezTo>
                  <a:cubicBezTo>
                    <a:pt x="9" y="216"/>
                    <a:pt x="9" y="215"/>
                    <a:pt x="5" y="215"/>
                  </a:cubicBezTo>
                  <a:cubicBezTo>
                    <a:pt x="1" y="215"/>
                    <a:pt x="2" y="213"/>
                    <a:pt x="1" y="216"/>
                  </a:cubicBezTo>
                  <a:cubicBezTo>
                    <a:pt x="0" y="220"/>
                    <a:pt x="5" y="222"/>
                    <a:pt x="8" y="223"/>
                  </a:cubicBezTo>
                  <a:cubicBezTo>
                    <a:pt x="12" y="225"/>
                    <a:pt x="12" y="226"/>
                    <a:pt x="9" y="228"/>
                  </a:cubicBezTo>
                  <a:cubicBezTo>
                    <a:pt x="7" y="231"/>
                    <a:pt x="9" y="231"/>
                    <a:pt x="13" y="234"/>
                  </a:cubicBezTo>
                  <a:cubicBezTo>
                    <a:pt x="16" y="237"/>
                    <a:pt x="13" y="240"/>
                    <a:pt x="10" y="244"/>
                  </a:cubicBezTo>
                  <a:cubicBezTo>
                    <a:pt x="7" y="247"/>
                    <a:pt x="6" y="247"/>
                    <a:pt x="5" y="251"/>
                  </a:cubicBezTo>
                  <a:cubicBezTo>
                    <a:pt x="3" y="255"/>
                    <a:pt x="6" y="261"/>
                    <a:pt x="7" y="264"/>
                  </a:cubicBezTo>
                  <a:cubicBezTo>
                    <a:pt x="8" y="267"/>
                    <a:pt x="11" y="270"/>
                    <a:pt x="14" y="273"/>
                  </a:cubicBezTo>
                  <a:cubicBezTo>
                    <a:pt x="17" y="275"/>
                    <a:pt x="17" y="280"/>
                    <a:pt x="17" y="285"/>
                  </a:cubicBezTo>
                  <a:cubicBezTo>
                    <a:pt x="19" y="289"/>
                    <a:pt x="19" y="289"/>
                    <a:pt x="19" y="289"/>
                  </a:cubicBezTo>
                  <a:cubicBezTo>
                    <a:pt x="19" y="289"/>
                    <a:pt x="20" y="288"/>
                    <a:pt x="21" y="289"/>
                  </a:cubicBezTo>
                  <a:cubicBezTo>
                    <a:pt x="24" y="289"/>
                    <a:pt x="29" y="287"/>
                    <a:pt x="32" y="288"/>
                  </a:cubicBezTo>
                  <a:cubicBezTo>
                    <a:pt x="34" y="289"/>
                    <a:pt x="37" y="289"/>
                    <a:pt x="39" y="290"/>
                  </a:cubicBezTo>
                  <a:cubicBezTo>
                    <a:pt x="41" y="291"/>
                    <a:pt x="42" y="294"/>
                    <a:pt x="44" y="294"/>
                  </a:cubicBezTo>
                  <a:cubicBezTo>
                    <a:pt x="46" y="293"/>
                    <a:pt x="47" y="294"/>
                    <a:pt x="48" y="294"/>
                  </a:cubicBezTo>
                  <a:cubicBezTo>
                    <a:pt x="50" y="294"/>
                    <a:pt x="52" y="299"/>
                    <a:pt x="48" y="299"/>
                  </a:cubicBezTo>
                  <a:cubicBezTo>
                    <a:pt x="44" y="300"/>
                    <a:pt x="45" y="301"/>
                    <a:pt x="46" y="303"/>
                  </a:cubicBezTo>
                  <a:cubicBezTo>
                    <a:pt x="48" y="305"/>
                    <a:pt x="51" y="308"/>
                    <a:pt x="51" y="309"/>
                  </a:cubicBezTo>
                  <a:cubicBezTo>
                    <a:pt x="52" y="311"/>
                    <a:pt x="50" y="313"/>
                    <a:pt x="51" y="314"/>
                  </a:cubicBezTo>
                  <a:cubicBezTo>
                    <a:pt x="53" y="316"/>
                    <a:pt x="55" y="319"/>
                    <a:pt x="55" y="321"/>
                  </a:cubicBezTo>
                  <a:cubicBezTo>
                    <a:pt x="55" y="322"/>
                    <a:pt x="55" y="325"/>
                    <a:pt x="55" y="328"/>
                  </a:cubicBezTo>
                  <a:cubicBezTo>
                    <a:pt x="55" y="330"/>
                    <a:pt x="56" y="332"/>
                    <a:pt x="58" y="333"/>
                  </a:cubicBezTo>
                  <a:cubicBezTo>
                    <a:pt x="59" y="334"/>
                    <a:pt x="61" y="334"/>
                    <a:pt x="64" y="333"/>
                  </a:cubicBezTo>
                  <a:cubicBezTo>
                    <a:pt x="67" y="331"/>
                    <a:pt x="67" y="330"/>
                    <a:pt x="69" y="331"/>
                  </a:cubicBezTo>
                  <a:cubicBezTo>
                    <a:pt x="71" y="333"/>
                    <a:pt x="75" y="335"/>
                    <a:pt x="77" y="336"/>
                  </a:cubicBezTo>
                  <a:cubicBezTo>
                    <a:pt x="79" y="336"/>
                    <a:pt x="80" y="337"/>
                    <a:pt x="82" y="336"/>
                  </a:cubicBezTo>
                  <a:cubicBezTo>
                    <a:pt x="83" y="335"/>
                    <a:pt x="83" y="337"/>
                    <a:pt x="85" y="336"/>
                  </a:cubicBezTo>
                  <a:cubicBezTo>
                    <a:pt x="87" y="336"/>
                    <a:pt x="87" y="334"/>
                    <a:pt x="89" y="335"/>
                  </a:cubicBezTo>
                  <a:cubicBezTo>
                    <a:pt x="92" y="335"/>
                    <a:pt x="92" y="337"/>
                    <a:pt x="95" y="336"/>
                  </a:cubicBezTo>
                  <a:cubicBezTo>
                    <a:pt x="98" y="336"/>
                    <a:pt x="98" y="335"/>
                    <a:pt x="99" y="335"/>
                  </a:cubicBezTo>
                  <a:cubicBezTo>
                    <a:pt x="101" y="335"/>
                    <a:pt x="100" y="337"/>
                    <a:pt x="102" y="337"/>
                  </a:cubicBezTo>
                  <a:cubicBezTo>
                    <a:pt x="105" y="338"/>
                    <a:pt x="106" y="338"/>
                    <a:pt x="109" y="338"/>
                  </a:cubicBezTo>
                  <a:cubicBezTo>
                    <a:pt x="111" y="339"/>
                    <a:pt x="112" y="341"/>
                    <a:pt x="111" y="343"/>
                  </a:cubicBezTo>
                  <a:cubicBezTo>
                    <a:pt x="110" y="345"/>
                    <a:pt x="110" y="346"/>
                    <a:pt x="112" y="347"/>
                  </a:cubicBezTo>
                  <a:cubicBezTo>
                    <a:pt x="115" y="348"/>
                    <a:pt x="115" y="348"/>
                    <a:pt x="116" y="350"/>
                  </a:cubicBezTo>
                  <a:cubicBezTo>
                    <a:pt x="117" y="352"/>
                    <a:pt x="118" y="353"/>
                    <a:pt x="120" y="354"/>
                  </a:cubicBezTo>
                  <a:cubicBezTo>
                    <a:pt x="122" y="356"/>
                    <a:pt x="123" y="356"/>
                    <a:pt x="120" y="359"/>
                  </a:cubicBezTo>
                  <a:cubicBezTo>
                    <a:pt x="117" y="362"/>
                    <a:pt x="117" y="367"/>
                    <a:pt x="115" y="367"/>
                  </a:cubicBezTo>
                  <a:cubicBezTo>
                    <a:pt x="113" y="367"/>
                    <a:pt x="112" y="366"/>
                    <a:pt x="110" y="368"/>
                  </a:cubicBezTo>
                  <a:cubicBezTo>
                    <a:pt x="108" y="369"/>
                    <a:pt x="107" y="370"/>
                    <a:pt x="109" y="372"/>
                  </a:cubicBezTo>
                  <a:cubicBezTo>
                    <a:pt x="111" y="373"/>
                    <a:pt x="114" y="374"/>
                    <a:pt x="116" y="374"/>
                  </a:cubicBezTo>
                  <a:cubicBezTo>
                    <a:pt x="118" y="375"/>
                    <a:pt x="121" y="376"/>
                    <a:pt x="122" y="378"/>
                  </a:cubicBezTo>
                  <a:cubicBezTo>
                    <a:pt x="122" y="380"/>
                    <a:pt x="125" y="383"/>
                    <a:pt x="123" y="384"/>
                  </a:cubicBezTo>
                  <a:cubicBezTo>
                    <a:pt x="121" y="386"/>
                    <a:pt x="119" y="386"/>
                    <a:pt x="119" y="388"/>
                  </a:cubicBezTo>
                  <a:cubicBezTo>
                    <a:pt x="120" y="390"/>
                    <a:pt x="121" y="391"/>
                    <a:pt x="122" y="392"/>
                  </a:cubicBezTo>
                  <a:cubicBezTo>
                    <a:pt x="124" y="393"/>
                    <a:pt x="127" y="396"/>
                    <a:pt x="129" y="395"/>
                  </a:cubicBezTo>
                  <a:cubicBezTo>
                    <a:pt x="131" y="394"/>
                    <a:pt x="135" y="393"/>
                    <a:pt x="137" y="393"/>
                  </a:cubicBezTo>
                  <a:cubicBezTo>
                    <a:pt x="139" y="393"/>
                    <a:pt x="140" y="395"/>
                    <a:pt x="142" y="395"/>
                  </a:cubicBezTo>
                  <a:cubicBezTo>
                    <a:pt x="144" y="395"/>
                    <a:pt x="147" y="395"/>
                    <a:pt x="148" y="395"/>
                  </a:cubicBezTo>
                  <a:cubicBezTo>
                    <a:pt x="150" y="394"/>
                    <a:pt x="150" y="398"/>
                    <a:pt x="151" y="399"/>
                  </a:cubicBezTo>
                  <a:cubicBezTo>
                    <a:pt x="152" y="400"/>
                    <a:pt x="154" y="403"/>
                    <a:pt x="156" y="403"/>
                  </a:cubicBezTo>
                  <a:cubicBezTo>
                    <a:pt x="158" y="404"/>
                    <a:pt x="158" y="406"/>
                    <a:pt x="161" y="406"/>
                  </a:cubicBezTo>
                  <a:cubicBezTo>
                    <a:pt x="164" y="406"/>
                    <a:pt x="169" y="406"/>
                    <a:pt x="171" y="405"/>
                  </a:cubicBezTo>
                  <a:cubicBezTo>
                    <a:pt x="172" y="404"/>
                    <a:pt x="174" y="402"/>
                    <a:pt x="176" y="404"/>
                  </a:cubicBezTo>
                  <a:cubicBezTo>
                    <a:pt x="178" y="405"/>
                    <a:pt x="180" y="409"/>
                    <a:pt x="183" y="409"/>
                  </a:cubicBezTo>
                  <a:cubicBezTo>
                    <a:pt x="186" y="409"/>
                    <a:pt x="187" y="411"/>
                    <a:pt x="188" y="413"/>
                  </a:cubicBezTo>
                  <a:cubicBezTo>
                    <a:pt x="189" y="415"/>
                    <a:pt x="191" y="419"/>
                    <a:pt x="194" y="419"/>
                  </a:cubicBezTo>
                  <a:cubicBezTo>
                    <a:pt x="196" y="420"/>
                    <a:pt x="198" y="421"/>
                    <a:pt x="200" y="419"/>
                  </a:cubicBezTo>
                  <a:cubicBezTo>
                    <a:pt x="203" y="418"/>
                    <a:pt x="205" y="417"/>
                    <a:pt x="206" y="419"/>
                  </a:cubicBezTo>
                  <a:cubicBezTo>
                    <a:pt x="207" y="421"/>
                    <a:pt x="208" y="423"/>
                    <a:pt x="210" y="422"/>
                  </a:cubicBezTo>
                  <a:cubicBezTo>
                    <a:pt x="211" y="421"/>
                    <a:pt x="212" y="419"/>
                    <a:pt x="214" y="419"/>
                  </a:cubicBezTo>
                  <a:cubicBezTo>
                    <a:pt x="215" y="419"/>
                    <a:pt x="216" y="420"/>
                    <a:pt x="216" y="421"/>
                  </a:cubicBezTo>
                  <a:cubicBezTo>
                    <a:pt x="217" y="422"/>
                    <a:pt x="218" y="425"/>
                    <a:pt x="220" y="424"/>
                  </a:cubicBezTo>
                  <a:cubicBezTo>
                    <a:pt x="223" y="422"/>
                    <a:pt x="221" y="422"/>
                    <a:pt x="222" y="419"/>
                  </a:cubicBezTo>
                  <a:cubicBezTo>
                    <a:pt x="223" y="417"/>
                    <a:pt x="223" y="416"/>
                    <a:pt x="226" y="415"/>
                  </a:cubicBezTo>
                  <a:cubicBezTo>
                    <a:pt x="228" y="413"/>
                    <a:pt x="229" y="411"/>
                    <a:pt x="229" y="409"/>
                  </a:cubicBezTo>
                  <a:cubicBezTo>
                    <a:pt x="228" y="407"/>
                    <a:pt x="225" y="407"/>
                    <a:pt x="225" y="405"/>
                  </a:cubicBezTo>
                  <a:cubicBezTo>
                    <a:pt x="224" y="403"/>
                    <a:pt x="223" y="401"/>
                    <a:pt x="225" y="399"/>
                  </a:cubicBezTo>
                  <a:cubicBezTo>
                    <a:pt x="225" y="397"/>
                    <a:pt x="227" y="395"/>
                    <a:pt x="228" y="393"/>
                  </a:cubicBezTo>
                  <a:cubicBezTo>
                    <a:pt x="224" y="394"/>
                    <a:pt x="217" y="392"/>
                    <a:pt x="219" y="390"/>
                  </a:cubicBezTo>
                  <a:cubicBezTo>
                    <a:pt x="221" y="388"/>
                    <a:pt x="219" y="386"/>
                    <a:pt x="217" y="386"/>
                  </a:cubicBezTo>
                  <a:cubicBezTo>
                    <a:pt x="215" y="386"/>
                    <a:pt x="218" y="380"/>
                    <a:pt x="216" y="377"/>
                  </a:cubicBezTo>
                  <a:cubicBezTo>
                    <a:pt x="213" y="374"/>
                    <a:pt x="214" y="372"/>
                    <a:pt x="215" y="370"/>
                  </a:cubicBezTo>
                  <a:cubicBezTo>
                    <a:pt x="217" y="368"/>
                    <a:pt x="216" y="366"/>
                    <a:pt x="215" y="364"/>
                  </a:cubicBezTo>
                  <a:cubicBezTo>
                    <a:pt x="214" y="362"/>
                    <a:pt x="211" y="364"/>
                    <a:pt x="210" y="359"/>
                  </a:cubicBezTo>
                  <a:cubicBezTo>
                    <a:pt x="209" y="354"/>
                    <a:pt x="206" y="351"/>
                    <a:pt x="209" y="349"/>
                  </a:cubicBezTo>
                  <a:cubicBezTo>
                    <a:pt x="212" y="347"/>
                    <a:pt x="215" y="347"/>
                    <a:pt x="213" y="342"/>
                  </a:cubicBezTo>
                  <a:cubicBezTo>
                    <a:pt x="212" y="338"/>
                    <a:pt x="208" y="333"/>
                    <a:pt x="211" y="331"/>
                  </a:cubicBezTo>
                  <a:cubicBezTo>
                    <a:pt x="213" y="329"/>
                    <a:pt x="212" y="326"/>
                    <a:pt x="209" y="326"/>
                  </a:cubicBezTo>
                  <a:cubicBezTo>
                    <a:pt x="206" y="326"/>
                    <a:pt x="206" y="325"/>
                    <a:pt x="208" y="321"/>
                  </a:cubicBezTo>
                  <a:cubicBezTo>
                    <a:pt x="210" y="317"/>
                    <a:pt x="211" y="317"/>
                    <a:pt x="212" y="316"/>
                  </a:cubicBezTo>
                  <a:cubicBezTo>
                    <a:pt x="213" y="314"/>
                    <a:pt x="213" y="310"/>
                    <a:pt x="213" y="308"/>
                  </a:cubicBezTo>
                  <a:cubicBezTo>
                    <a:pt x="212" y="306"/>
                    <a:pt x="216" y="304"/>
                    <a:pt x="216" y="303"/>
                  </a:cubicBezTo>
                  <a:cubicBezTo>
                    <a:pt x="217" y="301"/>
                    <a:pt x="217" y="298"/>
                    <a:pt x="218" y="297"/>
                  </a:cubicBezTo>
                  <a:cubicBezTo>
                    <a:pt x="220" y="296"/>
                    <a:pt x="219" y="300"/>
                    <a:pt x="222" y="299"/>
                  </a:cubicBezTo>
                  <a:cubicBezTo>
                    <a:pt x="224" y="299"/>
                    <a:pt x="224" y="298"/>
                    <a:pt x="226" y="296"/>
                  </a:cubicBezTo>
                  <a:cubicBezTo>
                    <a:pt x="227" y="295"/>
                    <a:pt x="228" y="292"/>
                    <a:pt x="232" y="292"/>
                  </a:cubicBezTo>
                  <a:cubicBezTo>
                    <a:pt x="236" y="292"/>
                    <a:pt x="241" y="291"/>
                    <a:pt x="241" y="291"/>
                  </a:cubicBezTo>
                  <a:cubicBezTo>
                    <a:pt x="241" y="291"/>
                    <a:pt x="242" y="289"/>
                    <a:pt x="245" y="289"/>
                  </a:cubicBezTo>
                  <a:cubicBezTo>
                    <a:pt x="248" y="289"/>
                    <a:pt x="248" y="291"/>
                    <a:pt x="250" y="291"/>
                  </a:cubicBezTo>
                  <a:cubicBezTo>
                    <a:pt x="251" y="291"/>
                    <a:pt x="252" y="290"/>
                    <a:pt x="254" y="288"/>
                  </a:cubicBezTo>
                  <a:cubicBezTo>
                    <a:pt x="257" y="287"/>
                    <a:pt x="257" y="287"/>
                    <a:pt x="259" y="286"/>
                  </a:cubicBezTo>
                  <a:cubicBezTo>
                    <a:pt x="261" y="286"/>
                    <a:pt x="263" y="286"/>
                    <a:pt x="265" y="286"/>
                  </a:cubicBezTo>
                  <a:cubicBezTo>
                    <a:pt x="267" y="286"/>
                    <a:pt x="268" y="286"/>
                    <a:pt x="270" y="283"/>
                  </a:cubicBezTo>
                  <a:cubicBezTo>
                    <a:pt x="272" y="280"/>
                    <a:pt x="273" y="276"/>
                    <a:pt x="276" y="276"/>
                  </a:cubicBezTo>
                  <a:cubicBezTo>
                    <a:pt x="278" y="275"/>
                    <a:pt x="278" y="278"/>
                    <a:pt x="282" y="277"/>
                  </a:cubicBezTo>
                  <a:cubicBezTo>
                    <a:pt x="285" y="277"/>
                    <a:pt x="286" y="276"/>
                    <a:pt x="288" y="274"/>
                  </a:cubicBezTo>
                  <a:cubicBezTo>
                    <a:pt x="290" y="271"/>
                    <a:pt x="293" y="270"/>
                    <a:pt x="295" y="271"/>
                  </a:cubicBezTo>
                  <a:cubicBezTo>
                    <a:pt x="298" y="272"/>
                    <a:pt x="296" y="276"/>
                    <a:pt x="299" y="276"/>
                  </a:cubicBezTo>
                  <a:cubicBezTo>
                    <a:pt x="301" y="276"/>
                    <a:pt x="304" y="279"/>
                    <a:pt x="307" y="276"/>
                  </a:cubicBezTo>
                  <a:cubicBezTo>
                    <a:pt x="309" y="273"/>
                    <a:pt x="311" y="271"/>
                    <a:pt x="312" y="271"/>
                  </a:cubicBezTo>
                  <a:cubicBezTo>
                    <a:pt x="314" y="272"/>
                    <a:pt x="313" y="276"/>
                    <a:pt x="316" y="276"/>
                  </a:cubicBezTo>
                  <a:cubicBezTo>
                    <a:pt x="317" y="276"/>
                    <a:pt x="318" y="276"/>
                    <a:pt x="319" y="277"/>
                  </a:cubicBezTo>
                  <a:cubicBezTo>
                    <a:pt x="320" y="276"/>
                    <a:pt x="322" y="275"/>
                    <a:pt x="324" y="273"/>
                  </a:cubicBezTo>
                  <a:cubicBezTo>
                    <a:pt x="328" y="271"/>
                    <a:pt x="331" y="270"/>
                    <a:pt x="333" y="267"/>
                  </a:cubicBezTo>
                  <a:cubicBezTo>
                    <a:pt x="335" y="264"/>
                    <a:pt x="336" y="260"/>
                    <a:pt x="334" y="258"/>
                  </a:cubicBezTo>
                  <a:cubicBezTo>
                    <a:pt x="331" y="257"/>
                    <a:pt x="330" y="253"/>
                    <a:pt x="331" y="250"/>
                  </a:cubicBezTo>
                  <a:cubicBezTo>
                    <a:pt x="333" y="247"/>
                    <a:pt x="333" y="244"/>
                    <a:pt x="331" y="242"/>
                  </a:cubicBezTo>
                  <a:cubicBezTo>
                    <a:pt x="329" y="241"/>
                    <a:pt x="327" y="239"/>
                    <a:pt x="327" y="237"/>
                  </a:cubicBezTo>
                  <a:cubicBezTo>
                    <a:pt x="328" y="234"/>
                    <a:pt x="329" y="227"/>
                    <a:pt x="322" y="229"/>
                  </a:cubicBezTo>
                  <a:cubicBezTo>
                    <a:pt x="315" y="231"/>
                    <a:pt x="310" y="228"/>
                    <a:pt x="312" y="226"/>
                  </a:cubicBezTo>
                  <a:cubicBezTo>
                    <a:pt x="315" y="224"/>
                    <a:pt x="312" y="224"/>
                    <a:pt x="309" y="224"/>
                  </a:cubicBezTo>
                  <a:cubicBezTo>
                    <a:pt x="306" y="224"/>
                    <a:pt x="305" y="223"/>
                    <a:pt x="304" y="221"/>
                  </a:cubicBezTo>
                  <a:cubicBezTo>
                    <a:pt x="304" y="218"/>
                    <a:pt x="303" y="215"/>
                    <a:pt x="300" y="217"/>
                  </a:cubicBezTo>
                  <a:cubicBezTo>
                    <a:pt x="297" y="219"/>
                    <a:pt x="293" y="222"/>
                    <a:pt x="291" y="217"/>
                  </a:cubicBezTo>
                  <a:cubicBezTo>
                    <a:pt x="289" y="212"/>
                    <a:pt x="288" y="213"/>
                    <a:pt x="285" y="213"/>
                  </a:cubicBezTo>
                  <a:cubicBezTo>
                    <a:pt x="283" y="214"/>
                    <a:pt x="280" y="212"/>
                    <a:pt x="278" y="210"/>
                  </a:cubicBezTo>
                  <a:cubicBezTo>
                    <a:pt x="276" y="207"/>
                    <a:pt x="274" y="210"/>
                    <a:pt x="273" y="208"/>
                  </a:cubicBezTo>
                  <a:cubicBezTo>
                    <a:pt x="271" y="206"/>
                    <a:pt x="273" y="203"/>
                    <a:pt x="270" y="204"/>
                  </a:cubicBezTo>
                  <a:cubicBezTo>
                    <a:pt x="267" y="205"/>
                    <a:pt x="264" y="208"/>
                    <a:pt x="260" y="210"/>
                  </a:cubicBezTo>
                  <a:cubicBezTo>
                    <a:pt x="256" y="212"/>
                    <a:pt x="253" y="214"/>
                    <a:pt x="251" y="211"/>
                  </a:cubicBezTo>
                  <a:cubicBezTo>
                    <a:pt x="248" y="207"/>
                    <a:pt x="246" y="205"/>
                    <a:pt x="245" y="203"/>
                  </a:cubicBezTo>
                  <a:cubicBezTo>
                    <a:pt x="244" y="201"/>
                    <a:pt x="240" y="202"/>
                    <a:pt x="240" y="202"/>
                  </a:cubicBezTo>
                  <a:cubicBezTo>
                    <a:pt x="240" y="202"/>
                    <a:pt x="240" y="206"/>
                    <a:pt x="238" y="205"/>
                  </a:cubicBezTo>
                  <a:cubicBezTo>
                    <a:pt x="236" y="204"/>
                    <a:pt x="227" y="199"/>
                    <a:pt x="227" y="199"/>
                  </a:cubicBezTo>
                  <a:cubicBezTo>
                    <a:pt x="227" y="199"/>
                    <a:pt x="225" y="198"/>
                    <a:pt x="223" y="194"/>
                  </a:cubicBezTo>
                  <a:cubicBezTo>
                    <a:pt x="222" y="190"/>
                    <a:pt x="218" y="189"/>
                    <a:pt x="216" y="187"/>
                  </a:cubicBezTo>
                  <a:cubicBezTo>
                    <a:pt x="215" y="185"/>
                    <a:pt x="211" y="182"/>
                    <a:pt x="210" y="178"/>
                  </a:cubicBezTo>
                  <a:cubicBezTo>
                    <a:pt x="209" y="175"/>
                    <a:pt x="209" y="172"/>
                    <a:pt x="212" y="169"/>
                  </a:cubicBezTo>
                  <a:cubicBezTo>
                    <a:pt x="214" y="166"/>
                    <a:pt x="215" y="167"/>
                    <a:pt x="217" y="166"/>
                  </a:cubicBezTo>
                  <a:cubicBezTo>
                    <a:pt x="219" y="164"/>
                    <a:pt x="215" y="163"/>
                    <a:pt x="213" y="160"/>
                  </a:cubicBezTo>
                  <a:cubicBezTo>
                    <a:pt x="211" y="158"/>
                    <a:pt x="212" y="156"/>
                    <a:pt x="213" y="151"/>
                  </a:cubicBezTo>
                  <a:cubicBezTo>
                    <a:pt x="214" y="146"/>
                    <a:pt x="217" y="144"/>
                    <a:pt x="218" y="142"/>
                  </a:cubicBezTo>
                  <a:cubicBezTo>
                    <a:pt x="218" y="139"/>
                    <a:pt x="217" y="137"/>
                    <a:pt x="216" y="134"/>
                  </a:cubicBezTo>
                  <a:cubicBezTo>
                    <a:pt x="216" y="131"/>
                    <a:pt x="215" y="122"/>
                    <a:pt x="217" y="119"/>
                  </a:cubicBezTo>
                  <a:cubicBezTo>
                    <a:pt x="219" y="117"/>
                    <a:pt x="222" y="113"/>
                    <a:pt x="220" y="111"/>
                  </a:cubicBezTo>
                  <a:cubicBezTo>
                    <a:pt x="218" y="109"/>
                    <a:pt x="216" y="112"/>
                    <a:pt x="213" y="110"/>
                  </a:cubicBezTo>
                  <a:cubicBezTo>
                    <a:pt x="211" y="109"/>
                    <a:pt x="212" y="103"/>
                    <a:pt x="210" y="103"/>
                  </a:cubicBezTo>
                  <a:cubicBezTo>
                    <a:pt x="208" y="102"/>
                    <a:pt x="208" y="102"/>
                    <a:pt x="206" y="105"/>
                  </a:cubicBezTo>
                  <a:cubicBezTo>
                    <a:pt x="204" y="107"/>
                    <a:pt x="201" y="110"/>
                    <a:pt x="200" y="107"/>
                  </a:cubicBezTo>
                  <a:cubicBezTo>
                    <a:pt x="200" y="103"/>
                    <a:pt x="201" y="103"/>
                    <a:pt x="202" y="102"/>
                  </a:cubicBezTo>
                  <a:cubicBezTo>
                    <a:pt x="203" y="100"/>
                    <a:pt x="198" y="100"/>
                    <a:pt x="198" y="100"/>
                  </a:cubicBezTo>
                  <a:cubicBezTo>
                    <a:pt x="198" y="100"/>
                    <a:pt x="198" y="98"/>
                    <a:pt x="199" y="95"/>
                  </a:cubicBezTo>
                  <a:cubicBezTo>
                    <a:pt x="200" y="91"/>
                    <a:pt x="199" y="86"/>
                    <a:pt x="200" y="85"/>
                  </a:cubicBezTo>
                  <a:cubicBezTo>
                    <a:pt x="201" y="83"/>
                    <a:pt x="204" y="83"/>
                    <a:pt x="205" y="81"/>
                  </a:cubicBezTo>
                  <a:cubicBezTo>
                    <a:pt x="206" y="79"/>
                    <a:pt x="208" y="75"/>
                    <a:pt x="205" y="70"/>
                  </a:cubicBezTo>
                  <a:cubicBezTo>
                    <a:pt x="203" y="65"/>
                    <a:pt x="201" y="63"/>
                    <a:pt x="202" y="60"/>
                  </a:cubicBezTo>
                  <a:cubicBezTo>
                    <a:pt x="204" y="58"/>
                    <a:pt x="202" y="56"/>
                    <a:pt x="202" y="54"/>
                  </a:cubicBezTo>
                  <a:cubicBezTo>
                    <a:pt x="201" y="52"/>
                    <a:pt x="203" y="50"/>
                    <a:pt x="206" y="48"/>
                  </a:cubicBezTo>
                  <a:cubicBezTo>
                    <a:pt x="208" y="47"/>
                    <a:pt x="207" y="43"/>
                    <a:pt x="206" y="41"/>
                  </a:cubicBezTo>
                  <a:cubicBezTo>
                    <a:pt x="205" y="38"/>
                    <a:pt x="201" y="32"/>
                    <a:pt x="199" y="32"/>
                  </a:cubicBezTo>
                  <a:cubicBezTo>
                    <a:pt x="196" y="31"/>
                    <a:pt x="196" y="35"/>
                    <a:pt x="194" y="36"/>
                  </a:cubicBezTo>
                  <a:cubicBezTo>
                    <a:pt x="191" y="37"/>
                    <a:pt x="192" y="33"/>
                    <a:pt x="191" y="31"/>
                  </a:cubicBezTo>
                  <a:cubicBezTo>
                    <a:pt x="190" y="29"/>
                    <a:pt x="190" y="32"/>
                    <a:pt x="187" y="31"/>
                  </a:cubicBezTo>
                  <a:cubicBezTo>
                    <a:pt x="183" y="31"/>
                    <a:pt x="179" y="30"/>
                    <a:pt x="177" y="30"/>
                  </a:cubicBezTo>
                  <a:cubicBezTo>
                    <a:pt x="176" y="31"/>
                    <a:pt x="169" y="31"/>
                    <a:pt x="165" y="29"/>
                  </a:cubicBezTo>
                  <a:cubicBezTo>
                    <a:pt x="160" y="27"/>
                    <a:pt x="156" y="26"/>
                    <a:pt x="155" y="25"/>
                  </a:cubicBezTo>
                  <a:cubicBezTo>
                    <a:pt x="154" y="23"/>
                    <a:pt x="155" y="21"/>
                    <a:pt x="156" y="19"/>
                  </a:cubicBezTo>
                  <a:cubicBezTo>
                    <a:pt x="157" y="17"/>
                    <a:pt x="154" y="15"/>
                    <a:pt x="151" y="17"/>
                  </a:cubicBezTo>
                  <a:cubicBezTo>
                    <a:pt x="148" y="18"/>
                    <a:pt x="147" y="13"/>
                    <a:pt x="147" y="13"/>
                  </a:cubicBezTo>
                  <a:cubicBezTo>
                    <a:pt x="144" y="9"/>
                    <a:pt x="143" y="9"/>
                    <a:pt x="141" y="11"/>
                  </a:cubicBezTo>
                  <a:cubicBezTo>
                    <a:pt x="138" y="12"/>
                    <a:pt x="136" y="14"/>
                    <a:pt x="135" y="11"/>
                  </a:cubicBezTo>
                  <a:cubicBezTo>
                    <a:pt x="135" y="7"/>
                    <a:pt x="134" y="7"/>
                    <a:pt x="132" y="7"/>
                  </a:cubicBezTo>
                  <a:cubicBezTo>
                    <a:pt x="129" y="6"/>
                    <a:pt x="129" y="5"/>
                    <a:pt x="130" y="3"/>
                  </a:cubicBezTo>
                  <a:cubicBezTo>
                    <a:pt x="131" y="1"/>
                    <a:pt x="130" y="0"/>
                    <a:pt x="127" y="0"/>
                  </a:cubicBezTo>
                  <a:cubicBezTo>
                    <a:pt x="126" y="1"/>
                    <a:pt x="124" y="3"/>
                    <a:pt x="124" y="4"/>
                  </a:cubicBezTo>
                  <a:cubicBezTo>
                    <a:pt x="124" y="6"/>
                    <a:pt x="121" y="8"/>
                    <a:pt x="120" y="9"/>
                  </a:cubicBezTo>
                  <a:close/>
                </a:path>
              </a:pathLst>
            </a:custGeom>
            <a:grpFill/>
            <a:ln w="12700" cap="flat">
              <a:solidFill>
                <a:srgbClr val="DBD9D9"/>
              </a:solidFill>
              <a:prstDash val="solid"/>
              <a:miter lim="800000"/>
              <a:headEnd/>
              <a:tailEnd/>
            </a:ln>
          </p:spPr>
          <p:txBody>
            <a:bodyPr vert="horz" wrap="square" lIns="68580" tIns="34290" rIns="68580" bIns="34290" numCol="1" anchor="t" anchorCtr="0" compatLnSpc="1">
              <a:prstTxWarp prst="textNoShape">
                <a:avLst/>
              </a:prstTxWarp>
            </a:bodyPr>
            <a:lstStyle/>
            <a:p>
              <a:endParaRPr lang="en-US" sz="1350"/>
            </a:p>
          </p:txBody>
        </p:sp>
        <p:sp>
          <p:nvSpPr>
            <p:cNvPr id="20" name="Freeform 20"/>
            <p:cNvSpPr>
              <a:spLocks/>
            </p:cNvSpPr>
            <p:nvPr/>
          </p:nvSpPr>
          <p:spPr bwMode="auto">
            <a:xfrm>
              <a:off x="7531100" y="1127125"/>
              <a:ext cx="2289175" cy="2009775"/>
            </a:xfrm>
            <a:custGeom>
              <a:avLst/>
              <a:gdLst>
                <a:gd name="T0" fmla="*/ 571 w 609"/>
                <a:gd name="T1" fmla="*/ 166 h 535"/>
                <a:gd name="T2" fmla="*/ 538 w 609"/>
                <a:gd name="T3" fmla="*/ 131 h 535"/>
                <a:gd name="T4" fmla="*/ 498 w 609"/>
                <a:gd name="T5" fmla="*/ 111 h 535"/>
                <a:gd name="T6" fmla="*/ 463 w 609"/>
                <a:gd name="T7" fmla="*/ 103 h 535"/>
                <a:gd name="T8" fmla="*/ 420 w 609"/>
                <a:gd name="T9" fmla="*/ 95 h 535"/>
                <a:gd name="T10" fmla="*/ 391 w 609"/>
                <a:gd name="T11" fmla="*/ 96 h 535"/>
                <a:gd name="T12" fmla="*/ 350 w 609"/>
                <a:gd name="T13" fmla="*/ 48 h 535"/>
                <a:gd name="T14" fmla="*/ 308 w 609"/>
                <a:gd name="T15" fmla="*/ 10 h 535"/>
                <a:gd name="T16" fmla="*/ 232 w 609"/>
                <a:gd name="T17" fmla="*/ 19 h 535"/>
                <a:gd name="T18" fmla="*/ 227 w 609"/>
                <a:gd name="T19" fmla="*/ 73 h 535"/>
                <a:gd name="T20" fmla="*/ 193 w 609"/>
                <a:gd name="T21" fmla="*/ 78 h 535"/>
                <a:gd name="T22" fmla="*/ 178 w 609"/>
                <a:gd name="T23" fmla="*/ 92 h 535"/>
                <a:gd name="T24" fmla="*/ 170 w 609"/>
                <a:gd name="T25" fmla="*/ 49 h 535"/>
                <a:gd name="T26" fmla="*/ 107 w 609"/>
                <a:gd name="T27" fmla="*/ 47 h 535"/>
                <a:gd name="T28" fmla="*/ 55 w 609"/>
                <a:gd name="T29" fmla="*/ 76 h 535"/>
                <a:gd name="T30" fmla="*/ 71 w 609"/>
                <a:gd name="T31" fmla="*/ 121 h 535"/>
                <a:gd name="T32" fmla="*/ 65 w 609"/>
                <a:gd name="T33" fmla="*/ 187 h 535"/>
                <a:gd name="T34" fmla="*/ 27 w 609"/>
                <a:gd name="T35" fmla="*/ 255 h 535"/>
                <a:gd name="T36" fmla="*/ 0 w 609"/>
                <a:gd name="T37" fmla="*/ 277 h 535"/>
                <a:gd name="T38" fmla="*/ 44 w 609"/>
                <a:gd name="T39" fmla="*/ 306 h 535"/>
                <a:gd name="T40" fmla="*/ 50 w 609"/>
                <a:gd name="T41" fmla="*/ 336 h 535"/>
                <a:gd name="T42" fmla="*/ 111 w 609"/>
                <a:gd name="T43" fmla="*/ 307 h 535"/>
                <a:gd name="T44" fmla="*/ 125 w 609"/>
                <a:gd name="T45" fmla="*/ 304 h 535"/>
                <a:gd name="T46" fmla="*/ 157 w 609"/>
                <a:gd name="T47" fmla="*/ 322 h 535"/>
                <a:gd name="T48" fmla="*/ 151 w 609"/>
                <a:gd name="T49" fmla="*/ 351 h 535"/>
                <a:gd name="T50" fmla="*/ 150 w 609"/>
                <a:gd name="T51" fmla="*/ 376 h 535"/>
                <a:gd name="T52" fmla="*/ 188 w 609"/>
                <a:gd name="T53" fmla="*/ 368 h 535"/>
                <a:gd name="T54" fmla="*/ 225 w 609"/>
                <a:gd name="T55" fmla="*/ 353 h 535"/>
                <a:gd name="T56" fmla="*/ 209 w 609"/>
                <a:gd name="T57" fmla="*/ 310 h 535"/>
                <a:gd name="T58" fmla="*/ 220 w 609"/>
                <a:gd name="T59" fmla="*/ 288 h 535"/>
                <a:gd name="T60" fmla="*/ 250 w 609"/>
                <a:gd name="T61" fmla="*/ 291 h 535"/>
                <a:gd name="T62" fmla="*/ 288 w 609"/>
                <a:gd name="T63" fmla="*/ 295 h 535"/>
                <a:gd name="T64" fmla="*/ 301 w 609"/>
                <a:gd name="T65" fmla="*/ 309 h 535"/>
                <a:gd name="T66" fmla="*/ 296 w 609"/>
                <a:gd name="T67" fmla="*/ 343 h 535"/>
                <a:gd name="T68" fmla="*/ 305 w 609"/>
                <a:gd name="T69" fmla="*/ 363 h 535"/>
                <a:gd name="T70" fmla="*/ 315 w 609"/>
                <a:gd name="T71" fmla="*/ 396 h 535"/>
                <a:gd name="T72" fmla="*/ 342 w 609"/>
                <a:gd name="T73" fmla="*/ 425 h 535"/>
                <a:gd name="T74" fmla="*/ 335 w 609"/>
                <a:gd name="T75" fmla="*/ 462 h 535"/>
                <a:gd name="T76" fmla="*/ 367 w 609"/>
                <a:gd name="T77" fmla="*/ 466 h 535"/>
                <a:gd name="T78" fmla="*/ 364 w 609"/>
                <a:gd name="T79" fmla="*/ 486 h 535"/>
                <a:gd name="T80" fmla="*/ 359 w 609"/>
                <a:gd name="T81" fmla="*/ 516 h 535"/>
                <a:gd name="T82" fmla="*/ 378 w 609"/>
                <a:gd name="T83" fmla="*/ 521 h 535"/>
                <a:gd name="T84" fmla="*/ 397 w 609"/>
                <a:gd name="T85" fmla="*/ 508 h 535"/>
                <a:gd name="T86" fmla="*/ 429 w 609"/>
                <a:gd name="T87" fmla="*/ 505 h 535"/>
                <a:gd name="T88" fmla="*/ 457 w 609"/>
                <a:gd name="T89" fmla="*/ 485 h 535"/>
                <a:gd name="T90" fmla="*/ 485 w 609"/>
                <a:gd name="T91" fmla="*/ 479 h 535"/>
                <a:gd name="T92" fmla="*/ 499 w 609"/>
                <a:gd name="T93" fmla="*/ 463 h 535"/>
                <a:gd name="T94" fmla="*/ 487 w 609"/>
                <a:gd name="T95" fmla="*/ 422 h 535"/>
                <a:gd name="T96" fmla="*/ 483 w 609"/>
                <a:gd name="T97" fmla="*/ 387 h 535"/>
                <a:gd name="T98" fmla="*/ 532 w 609"/>
                <a:gd name="T99" fmla="*/ 375 h 535"/>
                <a:gd name="T100" fmla="*/ 541 w 609"/>
                <a:gd name="T101" fmla="*/ 345 h 535"/>
                <a:gd name="T102" fmla="*/ 541 w 609"/>
                <a:gd name="T103" fmla="*/ 316 h 535"/>
                <a:gd name="T104" fmla="*/ 538 w 609"/>
                <a:gd name="T105" fmla="*/ 285 h 535"/>
                <a:gd name="T106" fmla="*/ 521 w 609"/>
                <a:gd name="T107" fmla="*/ 253 h 535"/>
                <a:gd name="T108" fmla="*/ 523 w 609"/>
                <a:gd name="T109" fmla="*/ 213 h 535"/>
                <a:gd name="T110" fmla="*/ 556 w 609"/>
                <a:gd name="T111" fmla="*/ 202 h 535"/>
                <a:gd name="T112" fmla="*/ 593 w 609"/>
                <a:gd name="T113" fmla="*/ 193 h 535"/>
                <a:gd name="T114" fmla="*/ 609 w 609"/>
                <a:gd name="T115" fmla="*/ 171 h 5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609" h="535">
                  <a:moveTo>
                    <a:pt x="608" y="171"/>
                  </a:moveTo>
                  <a:cubicBezTo>
                    <a:pt x="605" y="171"/>
                    <a:pt x="604" y="172"/>
                    <a:pt x="600" y="171"/>
                  </a:cubicBezTo>
                  <a:cubicBezTo>
                    <a:pt x="596" y="171"/>
                    <a:pt x="594" y="167"/>
                    <a:pt x="590" y="166"/>
                  </a:cubicBezTo>
                  <a:cubicBezTo>
                    <a:pt x="585" y="164"/>
                    <a:pt x="582" y="167"/>
                    <a:pt x="579" y="168"/>
                  </a:cubicBezTo>
                  <a:cubicBezTo>
                    <a:pt x="577" y="169"/>
                    <a:pt x="574" y="169"/>
                    <a:pt x="571" y="166"/>
                  </a:cubicBezTo>
                  <a:cubicBezTo>
                    <a:pt x="569" y="163"/>
                    <a:pt x="565" y="157"/>
                    <a:pt x="568" y="157"/>
                  </a:cubicBezTo>
                  <a:cubicBezTo>
                    <a:pt x="565" y="154"/>
                    <a:pt x="560" y="153"/>
                    <a:pt x="556" y="154"/>
                  </a:cubicBezTo>
                  <a:cubicBezTo>
                    <a:pt x="552" y="155"/>
                    <a:pt x="552" y="150"/>
                    <a:pt x="555" y="148"/>
                  </a:cubicBezTo>
                  <a:cubicBezTo>
                    <a:pt x="558" y="146"/>
                    <a:pt x="551" y="143"/>
                    <a:pt x="548" y="142"/>
                  </a:cubicBezTo>
                  <a:cubicBezTo>
                    <a:pt x="545" y="141"/>
                    <a:pt x="539" y="133"/>
                    <a:pt x="538" y="131"/>
                  </a:cubicBezTo>
                  <a:cubicBezTo>
                    <a:pt x="537" y="128"/>
                    <a:pt x="533" y="124"/>
                    <a:pt x="531" y="119"/>
                  </a:cubicBezTo>
                  <a:cubicBezTo>
                    <a:pt x="528" y="114"/>
                    <a:pt x="526" y="113"/>
                    <a:pt x="522" y="113"/>
                  </a:cubicBezTo>
                  <a:cubicBezTo>
                    <a:pt x="518" y="112"/>
                    <a:pt x="518" y="115"/>
                    <a:pt x="515" y="118"/>
                  </a:cubicBezTo>
                  <a:cubicBezTo>
                    <a:pt x="512" y="121"/>
                    <a:pt x="509" y="121"/>
                    <a:pt x="507" y="120"/>
                  </a:cubicBezTo>
                  <a:cubicBezTo>
                    <a:pt x="504" y="119"/>
                    <a:pt x="500" y="114"/>
                    <a:pt x="498" y="111"/>
                  </a:cubicBezTo>
                  <a:cubicBezTo>
                    <a:pt x="497" y="108"/>
                    <a:pt x="495" y="108"/>
                    <a:pt x="492" y="109"/>
                  </a:cubicBezTo>
                  <a:cubicBezTo>
                    <a:pt x="491" y="110"/>
                    <a:pt x="487" y="108"/>
                    <a:pt x="486" y="107"/>
                  </a:cubicBezTo>
                  <a:cubicBezTo>
                    <a:pt x="484" y="107"/>
                    <a:pt x="483" y="108"/>
                    <a:pt x="483" y="108"/>
                  </a:cubicBezTo>
                  <a:cubicBezTo>
                    <a:pt x="480" y="110"/>
                    <a:pt x="476" y="108"/>
                    <a:pt x="473" y="107"/>
                  </a:cubicBezTo>
                  <a:cubicBezTo>
                    <a:pt x="470" y="107"/>
                    <a:pt x="465" y="104"/>
                    <a:pt x="463" y="103"/>
                  </a:cubicBezTo>
                  <a:cubicBezTo>
                    <a:pt x="461" y="102"/>
                    <a:pt x="455" y="98"/>
                    <a:pt x="452" y="96"/>
                  </a:cubicBezTo>
                  <a:cubicBezTo>
                    <a:pt x="450" y="95"/>
                    <a:pt x="448" y="97"/>
                    <a:pt x="444" y="97"/>
                  </a:cubicBezTo>
                  <a:cubicBezTo>
                    <a:pt x="441" y="98"/>
                    <a:pt x="441" y="99"/>
                    <a:pt x="439" y="101"/>
                  </a:cubicBezTo>
                  <a:cubicBezTo>
                    <a:pt x="437" y="103"/>
                    <a:pt x="434" y="103"/>
                    <a:pt x="431" y="103"/>
                  </a:cubicBezTo>
                  <a:cubicBezTo>
                    <a:pt x="427" y="104"/>
                    <a:pt x="422" y="98"/>
                    <a:pt x="420" y="95"/>
                  </a:cubicBezTo>
                  <a:cubicBezTo>
                    <a:pt x="417" y="92"/>
                    <a:pt x="416" y="93"/>
                    <a:pt x="413" y="94"/>
                  </a:cubicBezTo>
                  <a:cubicBezTo>
                    <a:pt x="410" y="96"/>
                    <a:pt x="409" y="98"/>
                    <a:pt x="407" y="100"/>
                  </a:cubicBezTo>
                  <a:cubicBezTo>
                    <a:pt x="404" y="102"/>
                    <a:pt x="401" y="100"/>
                    <a:pt x="399" y="98"/>
                  </a:cubicBezTo>
                  <a:cubicBezTo>
                    <a:pt x="398" y="96"/>
                    <a:pt x="399" y="93"/>
                    <a:pt x="397" y="93"/>
                  </a:cubicBezTo>
                  <a:cubicBezTo>
                    <a:pt x="395" y="92"/>
                    <a:pt x="394" y="94"/>
                    <a:pt x="391" y="96"/>
                  </a:cubicBezTo>
                  <a:cubicBezTo>
                    <a:pt x="389" y="98"/>
                    <a:pt x="387" y="92"/>
                    <a:pt x="385" y="90"/>
                  </a:cubicBezTo>
                  <a:cubicBezTo>
                    <a:pt x="383" y="88"/>
                    <a:pt x="383" y="83"/>
                    <a:pt x="384" y="80"/>
                  </a:cubicBezTo>
                  <a:cubicBezTo>
                    <a:pt x="384" y="77"/>
                    <a:pt x="382" y="74"/>
                    <a:pt x="379" y="72"/>
                  </a:cubicBezTo>
                  <a:cubicBezTo>
                    <a:pt x="376" y="70"/>
                    <a:pt x="368" y="69"/>
                    <a:pt x="363" y="67"/>
                  </a:cubicBezTo>
                  <a:cubicBezTo>
                    <a:pt x="359" y="64"/>
                    <a:pt x="352" y="54"/>
                    <a:pt x="350" y="48"/>
                  </a:cubicBezTo>
                  <a:cubicBezTo>
                    <a:pt x="349" y="42"/>
                    <a:pt x="343" y="39"/>
                    <a:pt x="340" y="36"/>
                  </a:cubicBezTo>
                  <a:cubicBezTo>
                    <a:pt x="339" y="35"/>
                    <a:pt x="335" y="29"/>
                    <a:pt x="332" y="24"/>
                  </a:cubicBezTo>
                  <a:cubicBezTo>
                    <a:pt x="333" y="25"/>
                    <a:pt x="333" y="26"/>
                    <a:pt x="333" y="26"/>
                  </a:cubicBezTo>
                  <a:cubicBezTo>
                    <a:pt x="333" y="26"/>
                    <a:pt x="328" y="19"/>
                    <a:pt x="323" y="15"/>
                  </a:cubicBezTo>
                  <a:cubicBezTo>
                    <a:pt x="318" y="12"/>
                    <a:pt x="313" y="9"/>
                    <a:pt x="308" y="10"/>
                  </a:cubicBezTo>
                  <a:cubicBezTo>
                    <a:pt x="302" y="10"/>
                    <a:pt x="297" y="10"/>
                    <a:pt x="292" y="13"/>
                  </a:cubicBezTo>
                  <a:cubicBezTo>
                    <a:pt x="287" y="17"/>
                    <a:pt x="281" y="18"/>
                    <a:pt x="273" y="17"/>
                  </a:cubicBezTo>
                  <a:cubicBezTo>
                    <a:pt x="265" y="15"/>
                    <a:pt x="260" y="19"/>
                    <a:pt x="256" y="14"/>
                  </a:cubicBezTo>
                  <a:cubicBezTo>
                    <a:pt x="252" y="9"/>
                    <a:pt x="246" y="0"/>
                    <a:pt x="241" y="5"/>
                  </a:cubicBezTo>
                  <a:cubicBezTo>
                    <a:pt x="236" y="11"/>
                    <a:pt x="232" y="15"/>
                    <a:pt x="232" y="19"/>
                  </a:cubicBezTo>
                  <a:cubicBezTo>
                    <a:pt x="231" y="24"/>
                    <a:pt x="228" y="35"/>
                    <a:pt x="226" y="40"/>
                  </a:cubicBezTo>
                  <a:cubicBezTo>
                    <a:pt x="223" y="45"/>
                    <a:pt x="225" y="55"/>
                    <a:pt x="228" y="59"/>
                  </a:cubicBezTo>
                  <a:cubicBezTo>
                    <a:pt x="230" y="63"/>
                    <a:pt x="232" y="65"/>
                    <a:pt x="232" y="70"/>
                  </a:cubicBezTo>
                  <a:cubicBezTo>
                    <a:pt x="232" y="76"/>
                    <a:pt x="232" y="81"/>
                    <a:pt x="232" y="81"/>
                  </a:cubicBezTo>
                  <a:cubicBezTo>
                    <a:pt x="232" y="81"/>
                    <a:pt x="230" y="76"/>
                    <a:pt x="227" y="73"/>
                  </a:cubicBezTo>
                  <a:cubicBezTo>
                    <a:pt x="224" y="70"/>
                    <a:pt x="227" y="73"/>
                    <a:pt x="221" y="72"/>
                  </a:cubicBezTo>
                  <a:cubicBezTo>
                    <a:pt x="216" y="70"/>
                    <a:pt x="216" y="72"/>
                    <a:pt x="212" y="67"/>
                  </a:cubicBezTo>
                  <a:cubicBezTo>
                    <a:pt x="209" y="62"/>
                    <a:pt x="206" y="55"/>
                    <a:pt x="201" y="58"/>
                  </a:cubicBezTo>
                  <a:cubicBezTo>
                    <a:pt x="196" y="62"/>
                    <a:pt x="194" y="61"/>
                    <a:pt x="194" y="66"/>
                  </a:cubicBezTo>
                  <a:cubicBezTo>
                    <a:pt x="194" y="71"/>
                    <a:pt x="194" y="74"/>
                    <a:pt x="193" y="78"/>
                  </a:cubicBezTo>
                  <a:cubicBezTo>
                    <a:pt x="191" y="81"/>
                    <a:pt x="196" y="85"/>
                    <a:pt x="198" y="81"/>
                  </a:cubicBezTo>
                  <a:cubicBezTo>
                    <a:pt x="201" y="76"/>
                    <a:pt x="203" y="80"/>
                    <a:pt x="203" y="86"/>
                  </a:cubicBezTo>
                  <a:cubicBezTo>
                    <a:pt x="204" y="93"/>
                    <a:pt x="203" y="95"/>
                    <a:pt x="200" y="99"/>
                  </a:cubicBezTo>
                  <a:cubicBezTo>
                    <a:pt x="196" y="104"/>
                    <a:pt x="193" y="106"/>
                    <a:pt x="188" y="102"/>
                  </a:cubicBezTo>
                  <a:cubicBezTo>
                    <a:pt x="183" y="97"/>
                    <a:pt x="184" y="92"/>
                    <a:pt x="178" y="92"/>
                  </a:cubicBezTo>
                  <a:cubicBezTo>
                    <a:pt x="172" y="92"/>
                    <a:pt x="168" y="83"/>
                    <a:pt x="173" y="82"/>
                  </a:cubicBezTo>
                  <a:cubicBezTo>
                    <a:pt x="177" y="81"/>
                    <a:pt x="182" y="85"/>
                    <a:pt x="184" y="81"/>
                  </a:cubicBezTo>
                  <a:cubicBezTo>
                    <a:pt x="186" y="76"/>
                    <a:pt x="186" y="74"/>
                    <a:pt x="184" y="69"/>
                  </a:cubicBezTo>
                  <a:cubicBezTo>
                    <a:pt x="181" y="64"/>
                    <a:pt x="180" y="58"/>
                    <a:pt x="177" y="55"/>
                  </a:cubicBezTo>
                  <a:cubicBezTo>
                    <a:pt x="175" y="52"/>
                    <a:pt x="170" y="55"/>
                    <a:pt x="170" y="49"/>
                  </a:cubicBezTo>
                  <a:cubicBezTo>
                    <a:pt x="170" y="42"/>
                    <a:pt x="171" y="41"/>
                    <a:pt x="166" y="40"/>
                  </a:cubicBezTo>
                  <a:cubicBezTo>
                    <a:pt x="166" y="40"/>
                    <a:pt x="161" y="37"/>
                    <a:pt x="157" y="37"/>
                  </a:cubicBezTo>
                  <a:cubicBezTo>
                    <a:pt x="152" y="37"/>
                    <a:pt x="148" y="35"/>
                    <a:pt x="145" y="38"/>
                  </a:cubicBezTo>
                  <a:cubicBezTo>
                    <a:pt x="143" y="41"/>
                    <a:pt x="133" y="40"/>
                    <a:pt x="129" y="42"/>
                  </a:cubicBezTo>
                  <a:cubicBezTo>
                    <a:pt x="125" y="44"/>
                    <a:pt x="111" y="49"/>
                    <a:pt x="107" y="47"/>
                  </a:cubicBezTo>
                  <a:cubicBezTo>
                    <a:pt x="103" y="45"/>
                    <a:pt x="95" y="43"/>
                    <a:pt x="90" y="44"/>
                  </a:cubicBezTo>
                  <a:cubicBezTo>
                    <a:pt x="85" y="46"/>
                    <a:pt x="75" y="44"/>
                    <a:pt x="71" y="49"/>
                  </a:cubicBezTo>
                  <a:cubicBezTo>
                    <a:pt x="67" y="53"/>
                    <a:pt x="59" y="58"/>
                    <a:pt x="56" y="63"/>
                  </a:cubicBezTo>
                  <a:cubicBezTo>
                    <a:pt x="53" y="67"/>
                    <a:pt x="54" y="69"/>
                    <a:pt x="58" y="72"/>
                  </a:cubicBezTo>
                  <a:cubicBezTo>
                    <a:pt x="63" y="74"/>
                    <a:pt x="61" y="77"/>
                    <a:pt x="55" y="76"/>
                  </a:cubicBezTo>
                  <a:cubicBezTo>
                    <a:pt x="49" y="76"/>
                    <a:pt x="49" y="76"/>
                    <a:pt x="47" y="82"/>
                  </a:cubicBezTo>
                  <a:cubicBezTo>
                    <a:pt x="46" y="88"/>
                    <a:pt x="46" y="93"/>
                    <a:pt x="44" y="99"/>
                  </a:cubicBezTo>
                  <a:cubicBezTo>
                    <a:pt x="42" y="104"/>
                    <a:pt x="40" y="113"/>
                    <a:pt x="48" y="115"/>
                  </a:cubicBezTo>
                  <a:cubicBezTo>
                    <a:pt x="56" y="116"/>
                    <a:pt x="67" y="114"/>
                    <a:pt x="71" y="116"/>
                  </a:cubicBezTo>
                  <a:cubicBezTo>
                    <a:pt x="74" y="117"/>
                    <a:pt x="72" y="116"/>
                    <a:pt x="71" y="121"/>
                  </a:cubicBezTo>
                  <a:cubicBezTo>
                    <a:pt x="70" y="127"/>
                    <a:pt x="71" y="131"/>
                    <a:pt x="68" y="134"/>
                  </a:cubicBezTo>
                  <a:cubicBezTo>
                    <a:pt x="65" y="136"/>
                    <a:pt x="69" y="137"/>
                    <a:pt x="69" y="143"/>
                  </a:cubicBezTo>
                  <a:cubicBezTo>
                    <a:pt x="68" y="148"/>
                    <a:pt x="66" y="145"/>
                    <a:pt x="65" y="150"/>
                  </a:cubicBezTo>
                  <a:cubicBezTo>
                    <a:pt x="63" y="155"/>
                    <a:pt x="64" y="157"/>
                    <a:pt x="65" y="164"/>
                  </a:cubicBezTo>
                  <a:cubicBezTo>
                    <a:pt x="67" y="171"/>
                    <a:pt x="69" y="181"/>
                    <a:pt x="65" y="187"/>
                  </a:cubicBezTo>
                  <a:cubicBezTo>
                    <a:pt x="62" y="194"/>
                    <a:pt x="57" y="205"/>
                    <a:pt x="53" y="210"/>
                  </a:cubicBezTo>
                  <a:cubicBezTo>
                    <a:pt x="49" y="215"/>
                    <a:pt x="46" y="224"/>
                    <a:pt x="47" y="230"/>
                  </a:cubicBezTo>
                  <a:cubicBezTo>
                    <a:pt x="48" y="237"/>
                    <a:pt x="45" y="246"/>
                    <a:pt x="45" y="249"/>
                  </a:cubicBezTo>
                  <a:cubicBezTo>
                    <a:pt x="45" y="252"/>
                    <a:pt x="45" y="260"/>
                    <a:pt x="40" y="258"/>
                  </a:cubicBezTo>
                  <a:cubicBezTo>
                    <a:pt x="35" y="255"/>
                    <a:pt x="32" y="256"/>
                    <a:pt x="27" y="255"/>
                  </a:cubicBezTo>
                  <a:cubicBezTo>
                    <a:pt x="22" y="253"/>
                    <a:pt x="19" y="251"/>
                    <a:pt x="15" y="252"/>
                  </a:cubicBezTo>
                  <a:cubicBezTo>
                    <a:pt x="12" y="253"/>
                    <a:pt x="3" y="251"/>
                    <a:pt x="3" y="256"/>
                  </a:cubicBezTo>
                  <a:cubicBezTo>
                    <a:pt x="3" y="261"/>
                    <a:pt x="2" y="265"/>
                    <a:pt x="4" y="267"/>
                  </a:cubicBezTo>
                  <a:cubicBezTo>
                    <a:pt x="6" y="268"/>
                    <a:pt x="9" y="269"/>
                    <a:pt x="5" y="272"/>
                  </a:cubicBezTo>
                  <a:cubicBezTo>
                    <a:pt x="1" y="274"/>
                    <a:pt x="0" y="273"/>
                    <a:pt x="0" y="277"/>
                  </a:cubicBezTo>
                  <a:cubicBezTo>
                    <a:pt x="0" y="281"/>
                    <a:pt x="0" y="288"/>
                    <a:pt x="3" y="289"/>
                  </a:cubicBezTo>
                  <a:cubicBezTo>
                    <a:pt x="7" y="290"/>
                    <a:pt x="16" y="294"/>
                    <a:pt x="20" y="295"/>
                  </a:cubicBezTo>
                  <a:cubicBezTo>
                    <a:pt x="24" y="297"/>
                    <a:pt x="31" y="299"/>
                    <a:pt x="32" y="296"/>
                  </a:cubicBezTo>
                  <a:cubicBezTo>
                    <a:pt x="33" y="293"/>
                    <a:pt x="37" y="287"/>
                    <a:pt x="37" y="292"/>
                  </a:cubicBezTo>
                  <a:cubicBezTo>
                    <a:pt x="38" y="298"/>
                    <a:pt x="42" y="305"/>
                    <a:pt x="44" y="306"/>
                  </a:cubicBezTo>
                  <a:cubicBezTo>
                    <a:pt x="46" y="308"/>
                    <a:pt x="47" y="315"/>
                    <a:pt x="44" y="318"/>
                  </a:cubicBezTo>
                  <a:cubicBezTo>
                    <a:pt x="42" y="322"/>
                    <a:pt x="38" y="331"/>
                    <a:pt x="40" y="334"/>
                  </a:cubicBezTo>
                  <a:cubicBezTo>
                    <a:pt x="41" y="336"/>
                    <a:pt x="44" y="338"/>
                    <a:pt x="44" y="338"/>
                  </a:cubicBezTo>
                  <a:cubicBezTo>
                    <a:pt x="44" y="338"/>
                    <a:pt x="44" y="338"/>
                    <a:pt x="44" y="338"/>
                  </a:cubicBezTo>
                  <a:cubicBezTo>
                    <a:pt x="46" y="338"/>
                    <a:pt x="49" y="338"/>
                    <a:pt x="50" y="336"/>
                  </a:cubicBezTo>
                  <a:cubicBezTo>
                    <a:pt x="52" y="333"/>
                    <a:pt x="61" y="334"/>
                    <a:pt x="65" y="333"/>
                  </a:cubicBezTo>
                  <a:cubicBezTo>
                    <a:pt x="68" y="332"/>
                    <a:pt x="78" y="331"/>
                    <a:pt x="82" y="328"/>
                  </a:cubicBezTo>
                  <a:cubicBezTo>
                    <a:pt x="85" y="324"/>
                    <a:pt x="94" y="319"/>
                    <a:pt x="97" y="317"/>
                  </a:cubicBezTo>
                  <a:cubicBezTo>
                    <a:pt x="100" y="315"/>
                    <a:pt x="103" y="314"/>
                    <a:pt x="106" y="312"/>
                  </a:cubicBezTo>
                  <a:cubicBezTo>
                    <a:pt x="110" y="310"/>
                    <a:pt x="110" y="309"/>
                    <a:pt x="111" y="307"/>
                  </a:cubicBezTo>
                  <a:cubicBezTo>
                    <a:pt x="112" y="305"/>
                    <a:pt x="113" y="304"/>
                    <a:pt x="110" y="301"/>
                  </a:cubicBezTo>
                  <a:cubicBezTo>
                    <a:pt x="106" y="299"/>
                    <a:pt x="110" y="297"/>
                    <a:pt x="111" y="295"/>
                  </a:cubicBezTo>
                  <a:cubicBezTo>
                    <a:pt x="112" y="292"/>
                    <a:pt x="113" y="290"/>
                    <a:pt x="116" y="292"/>
                  </a:cubicBezTo>
                  <a:cubicBezTo>
                    <a:pt x="119" y="294"/>
                    <a:pt x="120" y="296"/>
                    <a:pt x="123" y="297"/>
                  </a:cubicBezTo>
                  <a:cubicBezTo>
                    <a:pt x="126" y="298"/>
                    <a:pt x="124" y="301"/>
                    <a:pt x="125" y="304"/>
                  </a:cubicBezTo>
                  <a:cubicBezTo>
                    <a:pt x="126" y="307"/>
                    <a:pt x="129" y="308"/>
                    <a:pt x="131" y="308"/>
                  </a:cubicBezTo>
                  <a:cubicBezTo>
                    <a:pt x="134" y="309"/>
                    <a:pt x="135" y="311"/>
                    <a:pt x="137" y="312"/>
                  </a:cubicBezTo>
                  <a:cubicBezTo>
                    <a:pt x="139" y="314"/>
                    <a:pt x="142" y="314"/>
                    <a:pt x="145" y="312"/>
                  </a:cubicBezTo>
                  <a:cubicBezTo>
                    <a:pt x="147" y="311"/>
                    <a:pt x="151" y="311"/>
                    <a:pt x="153" y="314"/>
                  </a:cubicBezTo>
                  <a:cubicBezTo>
                    <a:pt x="154" y="316"/>
                    <a:pt x="154" y="321"/>
                    <a:pt x="157" y="322"/>
                  </a:cubicBezTo>
                  <a:cubicBezTo>
                    <a:pt x="160" y="323"/>
                    <a:pt x="161" y="326"/>
                    <a:pt x="156" y="327"/>
                  </a:cubicBezTo>
                  <a:cubicBezTo>
                    <a:pt x="151" y="327"/>
                    <a:pt x="152" y="330"/>
                    <a:pt x="153" y="332"/>
                  </a:cubicBezTo>
                  <a:cubicBezTo>
                    <a:pt x="154" y="334"/>
                    <a:pt x="155" y="334"/>
                    <a:pt x="153" y="337"/>
                  </a:cubicBezTo>
                  <a:cubicBezTo>
                    <a:pt x="152" y="340"/>
                    <a:pt x="154" y="343"/>
                    <a:pt x="151" y="345"/>
                  </a:cubicBezTo>
                  <a:cubicBezTo>
                    <a:pt x="148" y="347"/>
                    <a:pt x="147" y="348"/>
                    <a:pt x="151" y="351"/>
                  </a:cubicBezTo>
                  <a:cubicBezTo>
                    <a:pt x="155" y="353"/>
                    <a:pt x="158" y="354"/>
                    <a:pt x="161" y="354"/>
                  </a:cubicBezTo>
                  <a:cubicBezTo>
                    <a:pt x="164" y="353"/>
                    <a:pt x="163" y="355"/>
                    <a:pt x="162" y="359"/>
                  </a:cubicBezTo>
                  <a:cubicBezTo>
                    <a:pt x="161" y="363"/>
                    <a:pt x="163" y="365"/>
                    <a:pt x="158" y="366"/>
                  </a:cubicBezTo>
                  <a:cubicBezTo>
                    <a:pt x="153" y="368"/>
                    <a:pt x="153" y="368"/>
                    <a:pt x="150" y="371"/>
                  </a:cubicBezTo>
                  <a:cubicBezTo>
                    <a:pt x="147" y="373"/>
                    <a:pt x="146" y="374"/>
                    <a:pt x="150" y="376"/>
                  </a:cubicBezTo>
                  <a:cubicBezTo>
                    <a:pt x="153" y="378"/>
                    <a:pt x="153" y="382"/>
                    <a:pt x="157" y="381"/>
                  </a:cubicBezTo>
                  <a:cubicBezTo>
                    <a:pt x="160" y="380"/>
                    <a:pt x="162" y="379"/>
                    <a:pt x="164" y="377"/>
                  </a:cubicBezTo>
                  <a:cubicBezTo>
                    <a:pt x="165" y="375"/>
                    <a:pt x="168" y="375"/>
                    <a:pt x="172" y="375"/>
                  </a:cubicBezTo>
                  <a:cubicBezTo>
                    <a:pt x="176" y="376"/>
                    <a:pt x="180" y="376"/>
                    <a:pt x="183" y="374"/>
                  </a:cubicBezTo>
                  <a:cubicBezTo>
                    <a:pt x="186" y="373"/>
                    <a:pt x="185" y="371"/>
                    <a:pt x="188" y="368"/>
                  </a:cubicBezTo>
                  <a:cubicBezTo>
                    <a:pt x="191" y="365"/>
                    <a:pt x="191" y="362"/>
                    <a:pt x="195" y="363"/>
                  </a:cubicBezTo>
                  <a:cubicBezTo>
                    <a:pt x="198" y="363"/>
                    <a:pt x="202" y="362"/>
                    <a:pt x="204" y="364"/>
                  </a:cubicBezTo>
                  <a:cubicBezTo>
                    <a:pt x="205" y="366"/>
                    <a:pt x="210" y="369"/>
                    <a:pt x="211" y="366"/>
                  </a:cubicBezTo>
                  <a:cubicBezTo>
                    <a:pt x="212" y="363"/>
                    <a:pt x="213" y="361"/>
                    <a:pt x="217" y="359"/>
                  </a:cubicBezTo>
                  <a:cubicBezTo>
                    <a:pt x="220" y="358"/>
                    <a:pt x="226" y="355"/>
                    <a:pt x="225" y="353"/>
                  </a:cubicBezTo>
                  <a:cubicBezTo>
                    <a:pt x="224" y="350"/>
                    <a:pt x="221" y="350"/>
                    <a:pt x="219" y="349"/>
                  </a:cubicBezTo>
                  <a:cubicBezTo>
                    <a:pt x="217" y="347"/>
                    <a:pt x="218" y="348"/>
                    <a:pt x="219" y="343"/>
                  </a:cubicBezTo>
                  <a:cubicBezTo>
                    <a:pt x="220" y="339"/>
                    <a:pt x="222" y="326"/>
                    <a:pt x="220" y="324"/>
                  </a:cubicBezTo>
                  <a:cubicBezTo>
                    <a:pt x="218" y="322"/>
                    <a:pt x="218" y="321"/>
                    <a:pt x="217" y="317"/>
                  </a:cubicBezTo>
                  <a:cubicBezTo>
                    <a:pt x="217" y="314"/>
                    <a:pt x="213" y="311"/>
                    <a:pt x="209" y="310"/>
                  </a:cubicBezTo>
                  <a:cubicBezTo>
                    <a:pt x="206" y="309"/>
                    <a:pt x="203" y="307"/>
                    <a:pt x="201" y="304"/>
                  </a:cubicBezTo>
                  <a:cubicBezTo>
                    <a:pt x="200" y="302"/>
                    <a:pt x="197" y="297"/>
                    <a:pt x="201" y="297"/>
                  </a:cubicBezTo>
                  <a:cubicBezTo>
                    <a:pt x="206" y="297"/>
                    <a:pt x="207" y="299"/>
                    <a:pt x="211" y="298"/>
                  </a:cubicBezTo>
                  <a:cubicBezTo>
                    <a:pt x="215" y="297"/>
                    <a:pt x="218" y="299"/>
                    <a:pt x="219" y="295"/>
                  </a:cubicBezTo>
                  <a:cubicBezTo>
                    <a:pt x="220" y="292"/>
                    <a:pt x="217" y="290"/>
                    <a:pt x="220" y="288"/>
                  </a:cubicBezTo>
                  <a:cubicBezTo>
                    <a:pt x="223" y="286"/>
                    <a:pt x="223" y="283"/>
                    <a:pt x="226" y="283"/>
                  </a:cubicBezTo>
                  <a:cubicBezTo>
                    <a:pt x="228" y="283"/>
                    <a:pt x="226" y="287"/>
                    <a:pt x="231" y="286"/>
                  </a:cubicBezTo>
                  <a:cubicBezTo>
                    <a:pt x="235" y="285"/>
                    <a:pt x="236" y="285"/>
                    <a:pt x="240" y="283"/>
                  </a:cubicBezTo>
                  <a:cubicBezTo>
                    <a:pt x="243" y="281"/>
                    <a:pt x="244" y="281"/>
                    <a:pt x="247" y="283"/>
                  </a:cubicBezTo>
                  <a:cubicBezTo>
                    <a:pt x="250" y="285"/>
                    <a:pt x="247" y="288"/>
                    <a:pt x="250" y="291"/>
                  </a:cubicBezTo>
                  <a:cubicBezTo>
                    <a:pt x="252" y="294"/>
                    <a:pt x="252" y="299"/>
                    <a:pt x="251" y="301"/>
                  </a:cubicBezTo>
                  <a:cubicBezTo>
                    <a:pt x="250" y="303"/>
                    <a:pt x="249" y="306"/>
                    <a:pt x="253" y="308"/>
                  </a:cubicBezTo>
                  <a:cubicBezTo>
                    <a:pt x="258" y="310"/>
                    <a:pt x="266" y="311"/>
                    <a:pt x="270" y="309"/>
                  </a:cubicBezTo>
                  <a:cubicBezTo>
                    <a:pt x="274" y="307"/>
                    <a:pt x="282" y="308"/>
                    <a:pt x="282" y="304"/>
                  </a:cubicBezTo>
                  <a:cubicBezTo>
                    <a:pt x="283" y="300"/>
                    <a:pt x="286" y="300"/>
                    <a:pt x="288" y="295"/>
                  </a:cubicBezTo>
                  <a:cubicBezTo>
                    <a:pt x="289" y="291"/>
                    <a:pt x="290" y="289"/>
                    <a:pt x="293" y="289"/>
                  </a:cubicBezTo>
                  <a:cubicBezTo>
                    <a:pt x="297" y="288"/>
                    <a:pt x="300" y="287"/>
                    <a:pt x="302" y="289"/>
                  </a:cubicBezTo>
                  <a:cubicBezTo>
                    <a:pt x="305" y="292"/>
                    <a:pt x="303" y="294"/>
                    <a:pt x="300" y="296"/>
                  </a:cubicBezTo>
                  <a:cubicBezTo>
                    <a:pt x="298" y="297"/>
                    <a:pt x="298" y="301"/>
                    <a:pt x="301" y="302"/>
                  </a:cubicBezTo>
                  <a:cubicBezTo>
                    <a:pt x="303" y="304"/>
                    <a:pt x="303" y="306"/>
                    <a:pt x="301" y="309"/>
                  </a:cubicBezTo>
                  <a:cubicBezTo>
                    <a:pt x="299" y="312"/>
                    <a:pt x="298" y="319"/>
                    <a:pt x="294" y="319"/>
                  </a:cubicBezTo>
                  <a:cubicBezTo>
                    <a:pt x="290" y="320"/>
                    <a:pt x="288" y="320"/>
                    <a:pt x="286" y="324"/>
                  </a:cubicBezTo>
                  <a:cubicBezTo>
                    <a:pt x="285" y="328"/>
                    <a:pt x="282" y="330"/>
                    <a:pt x="285" y="332"/>
                  </a:cubicBezTo>
                  <a:cubicBezTo>
                    <a:pt x="287" y="335"/>
                    <a:pt x="287" y="337"/>
                    <a:pt x="290" y="339"/>
                  </a:cubicBezTo>
                  <a:cubicBezTo>
                    <a:pt x="294" y="340"/>
                    <a:pt x="298" y="341"/>
                    <a:pt x="296" y="343"/>
                  </a:cubicBezTo>
                  <a:cubicBezTo>
                    <a:pt x="294" y="345"/>
                    <a:pt x="291" y="345"/>
                    <a:pt x="292" y="347"/>
                  </a:cubicBezTo>
                  <a:cubicBezTo>
                    <a:pt x="292" y="349"/>
                    <a:pt x="292" y="351"/>
                    <a:pt x="290" y="352"/>
                  </a:cubicBezTo>
                  <a:cubicBezTo>
                    <a:pt x="288" y="353"/>
                    <a:pt x="288" y="357"/>
                    <a:pt x="288" y="358"/>
                  </a:cubicBezTo>
                  <a:cubicBezTo>
                    <a:pt x="289" y="360"/>
                    <a:pt x="290" y="361"/>
                    <a:pt x="296" y="361"/>
                  </a:cubicBezTo>
                  <a:cubicBezTo>
                    <a:pt x="301" y="361"/>
                    <a:pt x="304" y="361"/>
                    <a:pt x="305" y="363"/>
                  </a:cubicBezTo>
                  <a:cubicBezTo>
                    <a:pt x="306" y="366"/>
                    <a:pt x="305" y="368"/>
                    <a:pt x="305" y="370"/>
                  </a:cubicBezTo>
                  <a:cubicBezTo>
                    <a:pt x="306" y="372"/>
                    <a:pt x="310" y="374"/>
                    <a:pt x="310" y="374"/>
                  </a:cubicBezTo>
                  <a:cubicBezTo>
                    <a:pt x="310" y="374"/>
                    <a:pt x="310" y="380"/>
                    <a:pt x="311" y="383"/>
                  </a:cubicBezTo>
                  <a:cubicBezTo>
                    <a:pt x="311" y="386"/>
                    <a:pt x="312" y="389"/>
                    <a:pt x="310" y="392"/>
                  </a:cubicBezTo>
                  <a:cubicBezTo>
                    <a:pt x="309" y="395"/>
                    <a:pt x="311" y="399"/>
                    <a:pt x="315" y="396"/>
                  </a:cubicBezTo>
                  <a:cubicBezTo>
                    <a:pt x="320" y="393"/>
                    <a:pt x="323" y="396"/>
                    <a:pt x="323" y="400"/>
                  </a:cubicBezTo>
                  <a:cubicBezTo>
                    <a:pt x="323" y="404"/>
                    <a:pt x="324" y="407"/>
                    <a:pt x="327" y="407"/>
                  </a:cubicBezTo>
                  <a:cubicBezTo>
                    <a:pt x="329" y="407"/>
                    <a:pt x="331" y="410"/>
                    <a:pt x="331" y="415"/>
                  </a:cubicBezTo>
                  <a:cubicBezTo>
                    <a:pt x="331" y="419"/>
                    <a:pt x="334" y="419"/>
                    <a:pt x="339" y="418"/>
                  </a:cubicBezTo>
                  <a:cubicBezTo>
                    <a:pt x="345" y="418"/>
                    <a:pt x="344" y="422"/>
                    <a:pt x="342" y="425"/>
                  </a:cubicBezTo>
                  <a:cubicBezTo>
                    <a:pt x="339" y="429"/>
                    <a:pt x="343" y="428"/>
                    <a:pt x="343" y="431"/>
                  </a:cubicBezTo>
                  <a:cubicBezTo>
                    <a:pt x="343" y="434"/>
                    <a:pt x="340" y="436"/>
                    <a:pt x="338" y="438"/>
                  </a:cubicBezTo>
                  <a:cubicBezTo>
                    <a:pt x="336" y="440"/>
                    <a:pt x="336" y="442"/>
                    <a:pt x="336" y="445"/>
                  </a:cubicBezTo>
                  <a:cubicBezTo>
                    <a:pt x="337" y="449"/>
                    <a:pt x="340" y="452"/>
                    <a:pt x="337" y="454"/>
                  </a:cubicBezTo>
                  <a:cubicBezTo>
                    <a:pt x="335" y="457"/>
                    <a:pt x="332" y="459"/>
                    <a:pt x="335" y="462"/>
                  </a:cubicBezTo>
                  <a:cubicBezTo>
                    <a:pt x="337" y="463"/>
                    <a:pt x="340" y="463"/>
                    <a:pt x="341" y="463"/>
                  </a:cubicBezTo>
                  <a:cubicBezTo>
                    <a:pt x="343" y="462"/>
                    <a:pt x="345" y="461"/>
                    <a:pt x="346" y="461"/>
                  </a:cubicBezTo>
                  <a:cubicBezTo>
                    <a:pt x="349" y="462"/>
                    <a:pt x="349" y="466"/>
                    <a:pt x="351" y="466"/>
                  </a:cubicBezTo>
                  <a:cubicBezTo>
                    <a:pt x="354" y="466"/>
                    <a:pt x="356" y="467"/>
                    <a:pt x="359" y="465"/>
                  </a:cubicBezTo>
                  <a:cubicBezTo>
                    <a:pt x="362" y="464"/>
                    <a:pt x="367" y="463"/>
                    <a:pt x="367" y="466"/>
                  </a:cubicBezTo>
                  <a:cubicBezTo>
                    <a:pt x="368" y="468"/>
                    <a:pt x="372" y="471"/>
                    <a:pt x="373" y="473"/>
                  </a:cubicBezTo>
                  <a:cubicBezTo>
                    <a:pt x="375" y="474"/>
                    <a:pt x="374" y="478"/>
                    <a:pt x="371" y="477"/>
                  </a:cubicBezTo>
                  <a:cubicBezTo>
                    <a:pt x="367" y="475"/>
                    <a:pt x="364" y="476"/>
                    <a:pt x="366" y="478"/>
                  </a:cubicBezTo>
                  <a:cubicBezTo>
                    <a:pt x="368" y="480"/>
                    <a:pt x="369" y="482"/>
                    <a:pt x="366" y="481"/>
                  </a:cubicBezTo>
                  <a:cubicBezTo>
                    <a:pt x="363" y="481"/>
                    <a:pt x="367" y="484"/>
                    <a:pt x="364" y="486"/>
                  </a:cubicBezTo>
                  <a:cubicBezTo>
                    <a:pt x="362" y="488"/>
                    <a:pt x="362" y="491"/>
                    <a:pt x="364" y="492"/>
                  </a:cubicBezTo>
                  <a:cubicBezTo>
                    <a:pt x="366" y="494"/>
                    <a:pt x="368" y="499"/>
                    <a:pt x="367" y="501"/>
                  </a:cubicBezTo>
                  <a:cubicBezTo>
                    <a:pt x="367" y="503"/>
                    <a:pt x="370" y="504"/>
                    <a:pt x="368" y="508"/>
                  </a:cubicBezTo>
                  <a:cubicBezTo>
                    <a:pt x="367" y="511"/>
                    <a:pt x="367" y="511"/>
                    <a:pt x="363" y="512"/>
                  </a:cubicBezTo>
                  <a:cubicBezTo>
                    <a:pt x="360" y="512"/>
                    <a:pt x="359" y="514"/>
                    <a:pt x="359" y="516"/>
                  </a:cubicBezTo>
                  <a:cubicBezTo>
                    <a:pt x="358" y="519"/>
                    <a:pt x="357" y="522"/>
                    <a:pt x="361" y="524"/>
                  </a:cubicBezTo>
                  <a:cubicBezTo>
                    <a:pt x="364" y="526"/>
                    <a:pt x="373" y="528"/>
                    <a:pt x="375" y="531"/>
                  </a:cubicBezTo>
                  <a:cubicBezTo>
                    <a:pt x="376" y="533"/>
                    <a:pt x="379" y="535"/>
                    <a:pt x="382" y="533"/>
                  </a:cubicBezTo>
                  <a:cubicBezTo>
                    <a:pt x="384" y="530"/>
                    <a:pt x="386" y="528"/>
                    <a:pt x="383" y="527"/>
                  </a:cubicBezTo>
                  <a:cubicBezTo>
                    <a:pt x="379" y="525"/>
                    <a:pt x="378" y="522"/>
                    <a:pt x="378" y="521"/>
                  </a:cubicBezTo>
                  <a:cubicBezTo>
                    <a:pt x="378" y="519"/>
                    <a:pt x="378" y="520"/>
                    <a:pt x="381" y="518"/>
                  </a:cubicBezTo>
                  <a:cubicBezTo>
                    <a:pt x="384" y="516"/>
                    <a:pt x="387" y="515"/>
                    <a:pt x="389" y="512"/>
                  </a:cubicBezTo>
                  <a:cubicBezTo>
                    <a:pt x="390" y="510"/>
                    <a:pt x="393" y="508"/>
                    <a:pt x="394" y="510"/>
                  </a:cubicBezTo>
                  <a:cubicBezTo>
                    <a:pt x="394" y="512"/>
                    <a:pt x="395" y="514"/>
                    <a:pt x="395" y="514"/>
                  </a:cubicBezTo>
                  <a:cubicBezTo>
                    <a:pt x="395" y="514"/>
                    <a:pt x="394" y="509"/>
                    <a:pt x="397" y="508"/>
                  </a:cubicBezTo>
                  <a:cubicBezTo>
                    <a:pt x="399" y="507"/>
                    <a:pt x="401" y="508"/>
                    <a:pt x="403" y="509"/>
                  </a:cubicBezTo>
                  <a:cubicBezTo>
                    <a:pt x="405" y="510"/>
                    <a:pt x="406" y="513"/>
                    <a:pt x="406" y="515"/>
                  </a:cubicBezTo>
                  <a:cubicBezTo>
                    <a:pt x="408" y="514"/>
                    <a:pt x="413" y="512"/>
                    <a:pt x="414" y="510"/>
                  </a:cubicBezTo>
                  <a:cubicBezTo>
                    <a:pt x="416" y="508"/>
                    <a:pt x="420" y="505"/>
                    <a:pt x="422" y="505"/>
                  </a:cubicBezTo>
                  <a:cubicBezTo>
                    <a:pt x="424" y="504"/>
                    <a:pt x="426" y="504"/>
                    <a:pt x="429" y="505"/>
                  </a:cubicBezTo>
                  <a:cubicBezTo>
                    <a:pt x="431" y="505"/>
                    <a:pt x="436" y="504"/>
                    <a:pt x="437" y="501"/>
                  </a:cubicBezTo>
                  <a:cubicBezTo>
                    <a:pt x="438" y="499"/>
                    <a:pt x="437" y="495"/>
                    <a:pt x="439" y="494"/>
                  </a:cubicBezTo>
                  <a:cubicBezTo>
                    <a:pt x="441" y="493"/>
                    <a:pt x="442" y="497"/>
                    <a:pt x="445" y="495"/>
                  </a:cubicBezTo>
                  <a:cubicBezTo>
                    <a:pt x="448" y="493"/>
                    <a:pt x="451" y="491"/>
                    <a:pt x="452" y="489"/>
                  </a:cubicBezTo>
                  <a:cubicBezTo>
                    <a:pt x="454" y="487"/>
                    <a:pt x="455" y="486"/>
                    <a:pt x="457" y="485"/>
                  </a:cubicBezTo>
                  <a:cubicBezTo>
                    <a:pt x="460" y="484"/>
                    <a:pt x="460" y="483"/>
                    <a:pt x="461" y="481"/>
                  </a:cubicBezTo>
                  <a:cubicBezTo>
                    <a:pt x="461" y="478"/>
                    <a:pt x="461" y="474"/>
                    <a:pt x="463" y="473"/>
                  </a:cubicBezTo>
                  <a:cubicBezTo>
                    <a:pt x="465" y="472"/>
                    <a:pt x="468" y="472"/>
                    <a:pt x="470" y="472"/>
                  </a:cubicBezTo>
                  <a:cubicBezTo>
                    <a:pt x="472" y="472"/>
                    <a:pt x="476" y="473"/>
                    <a:pt x="477" y="475"/>
                  </a:cubicBezTo>
                  <a:cubicBezTo>
                    <a:pt x="479" y="477"/>
                    <a:pt x="482" y="480"/>
                    <a:pt x="485" y="479"/>
                  </a:cubicBezTo>
                  <a:cubicBezTo>
                    <a:pt x="487" y="477"/>
                    <a:pt x="487" y="475"/>
                    <a:pt x="489" y="474"/>
                  </a:cubicBezTo>
                  <a:cubicBezTo>
                    <a:pt x="491" y="473"/>
                    <a:pt x="492" y="473"/>
                    <a:pt x="494" y="475"/>
                  </a:cubicBezTo>
                  <a:cubicBezTo>
                    <a:pt x="495" y="476"/>
                    <a:pt x="500" y="475"/>
                    <a:pt x="498" y="473"/>
                  </a:cubicBezTo>
                  <a:cubicBezTo>
                    <a:pt x="496" y="470"/>
                    <a:pt x="494" y="470"/>
                    <a:pt x="495" y="468"/>
                  </a:cubicBezTo>
                  <a:cubicBezTo>
                    <a:pt x="495" y="465"/>
                    <a:pt x="496" y="464"/>
                    <a:pt x="499" y="463"/>
                  </a:cubicBezTo>
                  <a:cubicBezTo>
                    <a:pt x="500" y="462"/>
                    <a:pt x="500" y="461"/>
                    <a:pt x="501" y="460"/>
                  </a:cubicBezTo>
                  <a:cubicBezTo>
                    <a:pt x="499" y="456"/>
                    <a:pt x="499" y="456"/>
                    <a:pt x="499" y="456"/>
                  </a:cubicBezTo>
                  <a:cubicBezTo>
                    <a:pt x="499" y="451"/>
                    <a:pt x="499" y="446"/>
                    <a:pt x="496" y="444"/>
                  </a:cubicBezTo>
                  <a:cubicBezTo>
                    <a:pt x="493" y="441"/>
                    <a:pt x="490" y="438"/>
                    <a:pt x="489" y="435"/>
                  </a:cubicBezTo>
                  <a:cubicBezTo>
                    <a:pt x="488" y="432"/>
                    <a:pt x="485" y="426"/>
                    <a:pt x="487" y="422"/>
                  </a:cubicBezTo>
                  <a:cubicBezTo>
                    <a:pt x="488" y="418"/>
                    <a:pt x="489" y="418"/>
                    <a:pt x="492" y="415"/>
                  </a:cubicBezTo>
                  <a:cubicBezTo>
                    <a:pt x="495" y="411"/>
                    <a:pt x="498" y="408"/>
                    <a:pt x="495" y="405"/>
                  </a:cubicBezTo>
                  <a:cubicBezTo>
                    <a:pt x="491" y="402"/>
                    <a:pt x="489" y="402"/>
                    <a:pt x="491" y="399"/>
                  </a:cubicBezTo>
                  <a:cubicBezTo>
                    <a:pt x="494" y="397"/>
                    <a:pt x="494" y="396"/>
                    <a:pt x="490" y="394"/>
                  </a:cubicBezTo>
                  <a:cubicBezTo>
                    <a:pt x="487" y="393"/>
                    <a:pt x="482" y="391"/>
                    <a:pt x="483" y="387"/>
                  </a:cubicBezTo>
                  <a:cubicBezTo>
                    <a:pt x="484" y="384"/>
                    <a:pt x="483" y="386"/>
                    <a:pt x="487" y="386"/>
                  </a:cubicBezTo>
                  <a:cubicBezTo>
                    <a:pt x="491" y="386"/>
                    <a:pt x="491" y="387"/>
                    <a:pt x="494" y="383"/>
                  </a:cubicBezTo>
                  <a:cubicBezTo>
                    <a:pt x="497" y="380"/>
                    <a:pt x="498" y="378"/>
                    <a:pt x="503" y="378"/>
                  </a:cubicBezTo>
                  <a:cubicBezTo>
                    <a:pt x="508" y="377"/>
                    <a:pt x="517" y="378"/>
                    <a:pt x="521" y="377"/>
                  </a:cubicBezTo>
                  <a:cubicBezTo>
                    <a:pt x="525" y="376"/>
                    <a:pt x="527" y="377"/>
                    <a:pt x="532" y="375"/>
                  </a:cubicBezTo>
                  <a:cubicBezTo>
                    <a:pt x="536" y="373"/>
                    <a:pt x="536" y="372"/>
                    <a:pt x="533" y="369"/>
                  </a:cubicBezTo>
                  <a:cubicBezTo>
                    <a:pt x="531" y="366"/>
                    <a:pt x="532" y="364"/>
                    <a:pt x="536" y="364"/>
                  </a:cubicBezTo>
                  <a:cubicBezTo>
                    <a:pt x="540" y="363"/>
                    <a:pt x="541" y="362"/>
                    <a:pt x="543" y="359"/>
                  </a:cubicBezTo>
                  <a:cubicBezTo>
                    <a:pt x="545" y="356"/>
                    <a:pt x="548" y="352"/>
                    <a:pt x="543" y="351"/>
                  </a:cubicBezTo>
                  <a:cubicBezTo>
                    <a:pt x="538" y="350"/>
                    <a:pt x="540" y="346"/>
                    <a:pt x="541" y="345"/>
                  </a:cubicBezTo>
                  <a:cubicBezTo>
                    <a:pt x="543" y="343"/>
                    <a:pt x="547" y="343"/>
                    <a:pt x="548" y="341"/>
                  </a:cubicBezTo>
                  <a:cubicBezTo>
                    <a:pt x="548" y="340"/>
                    <a:pt x="547" y="339"/>
                    <a:pt x="544" y="336"/>
                  </a:cubicBezTo>
                  <a:cubicBezTo>
                    <a:pt x="541" y="334"/>
                    <a:pt x="539" y="331"/>
                    <a:pt x="540" y="329"/>
                  </a:cubicBezTo>
                  <a:cubicBezTo>
                    <a:pt x="540" y="326"/>
                    <a:pt x="542" y="322"/>
                    <a:pt x="538" y="320"/>
                  </a:cubicBezTo>
                  <a:cubicBezTo>
                    <a:pt x="535" y="318"/>
                    <a:pt x="536" y="317"/>
                    <a:pt x="541" y="316"/>
                  </a:cubicBezTo>
                  <a:cubicBezTo>
                    <a:pt x="545" y="315"/>
                    <a:pt x="549" y="310"/>
                    <a:pt x="545" y="308"/>
                  </a:cubicBezTo>
                  <a:cubicBezTo>
                    <a:pt x="542" y="306"/>
                    <a:pt x="540" y="303"/>
                    <a:pt x="536" y="301"/>
                  </a:cubicBezTo>
                  <a:cubicBezTo>
                    <a:pt x="532" y="299"/>
                    <a:pt x="528" y="295"/>
                    <a:pt x="529" y="291"/>
                  </a:cubicBezTo>
                  <a:cubicBezTo>
                    <a:pt x="529" y="287"/>
                    <a:pt x="529" y="286"/>
                    <a:pt x="532" y="285"/>
                  </a:cubicBezTo>
                  <a:cubicBezTo>
                    <a:pt x="536" y="285"/>
                    <a:pt x="538" y="285"/>
                    <a:pt x="538" y="285"/>
                  </a:cubicBezTo>
                  <a:cubicBezTo>
                    <a:pt x="538" y="285"/>
                    <a:pt x="533" y="282"/>
                    <a:pt x="532" y="279"/>
                  </a:cubicBezTo>
                  <a:cubicBezTo>
                    <a:pt x="530" y="275"/>
                    <a:pt x="529" y="272"/>
                    <a:pt x="530" y="269"/>
                  </a:cubicBezTo>
                  <a:cubicBezTo>
                    <a:pt x="530" y="267"/>
                    <a:pt x="532" y="262"/>
                    <a:pt x="533" y="261"/>
                  </a:cubicBezTo>
                  <a:cubicBezTo>
                    <a:pt x="534" y="259"/>
                    <a:pt x="531" y="258"/>
                    <a:pt x="527" y="260"/>
                  </a:cubicBezTo>
                  <a:cubicBezTo>
                    <a:pt x="524" y="262"/>
                    <a:pt x="523" y="256"/>
                    <a:pt x="521" y="253"/>
                  </a:cubicBezTo>
                  <a:cubicBezTo>
                    <a:pt x="520" y="250"/>
                    <a:pt x="514" y="245"/>
                    <a:pt x="514" y="245"/>
                  </a:cubicBezTo>
                  <a:cubicBezTo>
                    <a:pt x="514" y="243"/>
                    <a:pt x="508" y="240"/>
                    <a:pt x="508" y="237"/>
                  </a:cubicBezTo>
                  <a:cubicBezTo>
                    <a:pt x="507" y="235"/>
                    <a:pt x="503" y="227"/>
                    <a:pt x="504" y="223"/>
                  </a:cubicBezTo>
                  <a:cubicBezTo>
                    <a:pt x="504" y="219"/>
                    <a:pt x="504" y="214"/>
                    <a:pt x="510" y="214"/>
                  </a:cubicBezTo>
                  <a:cubicBezTo>
                    <a:pt x="515" y="213"/>
                    <a:pt x="520" y="215"/>
                    <a:pt x="523" y="213"/>
                  </a:cubicBezTo>
                  <a:cubicBezTo>
                    <a:pt x="527" y="212"/>
                    <a:pt x="528" y="211"/>
                    <a:pt x="530" y="209"/>
                  </a:cubicBezTo>
                  <a:cubicBezTo>
                    <a:pt x="531" y="206"/>
                    <a:pt x="531" y="202"/>
                    <a:pt x="534" y="201"/>
                  </a:cubicBezTo>
                  <a:cubicBezTo>
                    <a:pt x="538" y="201"/>
                    <a:pt x="545" y="200"/>
                    <a:pt x="545" y="200"/>
                  </a:cubicBezTo>
                  <a:cubicBezTo>
                    <a:pt x="545" y="200"/>
                    <a:pt x="549" y="204"/>
                    <a:pt x="550" y="203"/>
                  </a:cubicBezTo>
                  <a:cubicBezTo>
                    <a:pt x="552" y="202"/>
                    <a:pt x="553" y="200"/>
                    <a:pt x="556" y="202"/>
                  </a:cubicBezTo>
                  <a:cubicBezTo>
                    <a:pt x="559" y="203"/>
                    <a:pt x="563" y="208"/>
                    <a:pt x="565" y="207"/>
                  </a:cubicBezTo>
                  <a:cubicBezTo>
                    <a:pt x="567" y="207"/>
                    <a:pt x="567" y="207"/>
                    <a:pt x="570" y="206"/>
                  </a:cubicBezTo>
                  <a:cubicBezTo>
                    <a:pt x="574" y="205"/>
                    <a:pt x="577" y="205"/>
                    <a:pt x="579" y="203"/>
                  </a:cubicBezTo>
                  <a:cubicBezTo>
                    <a:pt x="581" y="201"/>
                    <a:pt x="584" y="199"/>
                    <a:pt x="587" y="197"/>
                  </a:cubicBezTo>
                  <a:cubicBezTo>
                    <a:pt x="589" y="195"/>
                    <a:pt x="591" y="194"/>
                    <a:pt x="593" y="193"/>
                  </a:cubicBezTo>
                  <a:cubicBezTo>
                    <a:pt x="596" y="192"/>
                    <a:pt x="592" y="190"/>
                    <a:pt x="594" y="187"/>
                  </a:cubicBezTo>
                  <a:cubicBezTo>
                    <a:pt x="596" y="184"/>
                    <a:pt x="597" y="178"/>
                    <a:pt x="597" y="178"/>
                  </a:cubicBezTo>
                  <a:cubicBezTo>
                    <a:pt x="597" y="178"/>
                    <a:pt x="600" y="181"/>
                    <a:pt x="602" y="180"/>
                  </a:cubicBezTo>
                  <a:cubicBezTo>
                    <a:pt x="603" y="179"/>
                    <a:pt x="606" y="177"/>
                    <a:pt x="606" y="175"/>
                  </a:cubicBezTo>
                  <a:cubicBezTo>
                    <a:pt x="606" y="174"/>
                    <a:pt x="608" y="172"/>
                    <a:pt x="609" y="171"/>
                  </a:cubicBezTo>
                  <a:cubicBezTo>
                    <a:pt x="609" y="171"/>
                    <a:pt x="609" y="171"/>
                    <a:pt x="608" y="171"/>
                  </a:cubicBezTo>
                  <a:close/>
                </a:path>
              </a:pathLst>
            </a:custGeom>
            <a:solidFill>
              <a:schemeClr val="accent1"/>
            </a:solidFill>
            <a:ln w="12700" cap="flat">
              <a:solidFill>
                <a:srgbClr val="DBD9D9"/>
              </a:solidFill>
              <a:prstDash val="solid"/>
              <a:miter lim="800000"/>
              <a:headEnd/>
              <a:tailEnd/>
            </a:ln>
          </p:spPr>
          <p:txBody>
            <a:bodyPr vert="horz" wrap="square" lIns="68580" tIns="34290" rIns="68580" bIns="34290" numCol="1" anchor="t" anchorCtr="0" compatLnSpc="1">
              <a:prstTxWarp prst="textNoShape">
                <a:avLst/>
              </a:prstTxWarp>
            </a:bodyPr>
            <a:lstStyle/>
            <a:p>
              <a:endParaRPr lang="en-US" sz="1350"/>
            </a:p>
          </p:txBody>
        </p:sp>
        <p:sp>
          <p:nvSpPr>
            <p:cNvPr id="21" name="Freeform 21"/>
            <p:cNvSpPr>
              <a:spLocks/>
            </p:cNvSpPr>
            <p:nvPr/>
          </p:nvSpPr>
          <p:spPr bwMode="auto">
            <a:xfrm>
              <a:off x="7094538" y="2178050"/>
              <a:ext cx="1733550" cy="1668463"/>
            </a:xfrm>
            <a:custGeom>
              <a:avLst/>
              <a:gdLst>
                <a:gd name="T0" fmla="*/ 59 w 461"/>
                <a:gd name="T1" fmla="*/ 437 h 444"/>
                <a:gd name="T2" fmla="*/ 38 w 461"/>
                <a:gd name="T3" fmla="*/ 405 h 444"/>
                <a:gd name="T4" fmla="*/ 43 w 461"/>
                <a:gd name="T5" fmla="*/ 382 h 444"/>
                <a:gd name="T6" fmla="*/ 22 w 461"/>
                <a:gd name="T7" fmla="*/ 365 h 444"/>
                <a:gd name="T8" fmla="*/ 19 w 461"/>
                <a:gd name="T9" fmla="*/ 335 h 444"/>
                <a:gd name="T10" fmla="*/ 18 w 461"/>
                <a:gd name="T11" fmla="*/ 314 h 444"/>
                <a:gd name="T12" fmla="*/ 3 w 461"/>
                <a:gd name="T13" fmla="*/ 303 h 444"/>
                <a:gd name="T14" fmla="*/ 18 w 461"/>
                <a:gd name="T15" fmla="*/ 288 h 444"/>
                <a:gd name="T16" fmla="*/ 35 w 461"/>
                <a:gd name="T17" fmla="*/ 271 h 444"/>
                <a:gd name="T18" fmla="*/ 38 w 461"/>
                <a:gd name="T19" fmla="*/ 242 h 444"/>
                <a:gd name="T20" fmla="*/ 35 w 461"/>
                <a:gd name="T21" fmla="*/ 184 h 444"/>
                <a:gd name="T22" fmla="*/ 16 w 461"/>
                <a:gd name="T23" fmla="*/ 155 h 444"/>
                <a:gd name="T24" fmla="*/ 32 w 461"/>
                <a:gd name="T25" fmla="*/ 128 h 444"/>
                <a:gd name="T26" fmla="*/ 48 w 461"/>
                <a:gd name="T27" fmla="*/ 128 h 444"/>
                <a:gd name="T28" fmla="*/ 74 w 461"/>
                <a:gd name="T29" fmla="*/ 128 h 444"/>
                <a:gd name="T30" fmla="*/ 126 w 461"/>
                <a:gd name="T31" fmla="*/ 114 h 444"/>
                <a:gd name="T32" fmla="*/ 116 w 461"/>
                <a:gd name="T33" fmla="*/ 89 h 444"/>
                <a:gd name="T34" fmla="*/ 146 w 461"/>
                <a:gd name="T35" fmla="*/ 65 h 444"/>
                <a:gd name="T36" fmla="*/ 197 w 461"/>
                <a:gd name="T37" fmla="*/ 47 h 444"/>
                <a:gd name="T38" fmla="*/ 224 w 461"/>
                <a:gd name="T39" fmla="*/ 16 h 444"/>
                <a:gd name="T40" fmla="*/ 252 w 461"/>
                <a:gd name="T41" fmla="*/ 30 h 444"/>
                <a:gd name="T42" fmla="*/ 272 w 461"/>
                <a:gd name="T43" fmla="*/ 48 h 444"/>
                <a:gd name="T44" fmla="*/ 275 w 461"/>
                <a:gd name="T45" fmla="*/ 73 h 444"/>
                <a:gd name="T46" fmla="*/ 264 w 461"/>
                <a:gd name="T47" fmla="*/ 94 h 444"/>
                <a:gd name="T48" fmla="*/ 298 w 461"/>
                <a:gd name="T49" fmla="*/ 93 h 444"/>
                <a:gd name="T50" fmla="*/ 320 w 461"/>
                <a:gd name="T51" fmla="*/ 83 h 444"/>
                <a:gd name="T52" fmla="*/ 334 w 461"/>
                <a:gd name="T53" fmla="*/ 63 h 444"/>
                <a:gd name="T54" fmla="*/ 325 w 461"/>
                <a:gd name="T55" fmla="*/ 17 h 444"/>
                <a:gd name="T56" fmla="*/ 344 w 461"/>
                <a:gd name="T57" fmla="*/ 4 h 444"/>
                <a:gd name="T58" fmla="*/ 368 w 461"/>
                <a:gd name="T59" fmla="*/ 22 h 444"/>
                <a:gd name="T60" fmla="*/ 409 w 461"/>
                <a:gd name="T61" fmla="*/ 8 h 444"/>
                <a:gd name="T62" fmla="*/ 418 w 461"/>
                <a:gd name="T63" fmla="*/ 30 h 444"/>
                <a:gd name="T64" fmla="*/ 414 w 461"/>
                <a:gd name="T65" fmla="*/ 62 h 444"/>
                <a:gd name="T66" fmla="*/ 422 w 461"/>
                <a:gd name="T67" fmla="*/ 87 h 444"/>
                <a:gd name="T68" fmla="*/ 431 w 461"/>
                <a:gd name="T69" fmla="*/ 115 h 444"/>
                <a:gd name="T70" fmla="*/ 460 w 461"/>
                <a:gd name="T71" fmla="*/ 139 h 444"/>
                <a:gd name="T72" fmla="*/ 450 w 461"/>
                <a:gd name="T73" fmla="*/ 179 h 444"/>
                <a:gd name="T74" fmla="*/ 448 w 461"/>
                <a:gd name="T75" fmla="*/ 192 h 444"/>
                <a:gd name="T76" fmla="*/ 415 w 461"/>
                <a:gd name="T77" fmla="*/ 214 h 444"/>
                <a:gd name="T78" fmla="*/ 395 w 461"/>
                <a:gd name="T79" fmla="*/ 223 h 444"/>
                <a:gd name="T80" fmla="*/ 368 w 461"/>
                <a:gd name="T81" fmla="*/ 238 h 444"/>
                <a:gd name="T82" fmla="*/ 350 w 461"/>
                <a:gd name="T83" fmla="*/ 260 h 444"/>
                <a:gd name="T84" fmla="*/ 372 w 461"/>
                <a:gd name="T85" fmla="*/ 277 h 444"/>
                <a:gd name="T86" fmla="*/ 358 w 461"/>
                <a:gd name="T87" fmla="*/ 297 h 444"/>
                <a:gd name="T88" fmla="*/ 341 w 461"/>
                <a:gd name="T89" fmla="*/ 296 h 444"/>
                <a:gd name="T90" fmla="*/ 335 w 461"/>
                <a:gd name="T91" fmla="*/ 320 h 444"/>
                <a:gd name="T92" fmla="*/ 311 w 461"/>
                <a:gd name="T93" fmla="*/ 339 h 444"/>
                <a:gd name="T94" fmla="*/ 292 w 461"/>
                <a:gd name="T95" fmla="*/ 359 h 444"/>
                <a:gd name="T96" fmla="*/ 284 w 461"/>
                <a:gd name="T97" fmla="*/ 375 h 444"/>
                <a:gd name="T98" fmla="*/ 268 w 461"/>
                <a:gd name="T99" fmla="*/ 352 h 444"/>
                <a:gd name="T100" fmla="*/ 252 w 461"/>
                <a:gd name="T101" fmla="*/ 325 h 444"/>
                <a:gd name="T102" fmla="*/ 232 w 461"/>
                <a:gd name="T103" fmla="*/ 354 h 444"/>
                <a:gd name="T104" fmla="*/ 216 w 461"/>
                <a:gd name="T105" fmla="*/ 364 h 444"/>
                <a:gd name="T106" fmla="*/ 180 w 461"/>
                <a:gd name="T107" fmla="*/ 388 h 444"/>
                <a:gd name="T108" fmla="*/ 147 w 461"/>
                <a:gd name="T109" fmla="*/ 394 h 444"/>
                <a:gd name="T110" fmla="*/ 127 w 461"/>
                <a:gd name="T111" fmla="*/ 420 h 444"/>
                <a:gd name="T112" fmla="*/ 115 w 461"/>
                <a:gd name="T113" fmla="*/ 427 h 444"/>
                <a:gd name="T114" fmla="*/ 93 w 461"/>
                <a:gd name="T115" fmla="*/ 440 h 4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461" h="444">
                  <a:moveTo>
                    <a:pt x="74" y="444"/>
                  </a:moveTo>
                  <a:cubicBezTo>
                    <a:pt x="71" y="444"/>
                    <a:pt x="70" y="441"/>
                    <a:pt x="69" y="439"/>
                  </a:cubicBezTo>
                  <a:cubicBezTo>
                    <a:pt x="69" y="438"/>
                    <a:pt x="68" y="437"/>
                    <a:pt x="68" y="437"/>
                  </a:cubicBezTo>
                  <a:cubicBezTo>
                    <a:pt x="67" y="435"/>
                    <a:pt x="66" y="434"/>
                    <a:pt x="65" y="434"/>
                  </a:cubicBezTo>
                  <a:cubicBezTo>
                    <a:pt x="64" y="434"/>
                    <a:pt x="64" y="434"/>
                    <a:pt x="64" y="434"/>
                  </a:cubicBezTo>
                  <a:cubicBezTo>
                    <a:pt x="63" y="434"/>
                    <a:pt x="62" y="436"/>
                    <a:pt x="62" y="438"/>
                  </a:cubicBezTo>
                  <a:cubicBezTo>
                    <a:pt x="62" y="440"/>
                    <a:pt x="62" y="440"/>
                    <a:pt x="62" y="440"/>
                  </a:cubicBezTo>
                  <a:cubicBezTo>
                    <a:pt x="60" y="439"/>
                    <a:pt x="60" y="439"/>
                    <a:pt x="60" y="439"/>
                  </a:cubicBezTo>
                  <a:cubicBezTo>
                    <a:pt x="60" y="438"/>
                    <a:pt x="59" y="438"/>
                    <a:pt x="59" y="437"/>
                  </a:cubicBezTo>
                  <a:cubicBezTo>
                    <a:pt x="56" y="433"/>
                    <a:pt x="57" y="431"/>
                    <a:pt x="60" y="425"/>
                  </a:cubicBezTo>
                  <a:cubicBezTo>
                    <a:pt x="62" y="422"/>
                    <a:pt x="61" y="421"/>
                    <a:pt x="59" y="419"/>
                  </a:cubicBezTo>
                  <a:cubicBezTo>
                    <a:pt x="59" y="419"/>
                    <a:pt x="58" y="418"/>
                    <a:pt x="57" y="416"/>
                  </a:cubicBezTo>
                  <a:cubicBezTo>
                    <a:pt x="55" y="412"/>
                    <a:pt x="53" y="409"/>
                    <a:pt x="49" y="409"/>
                  </a:cubicBezTo>
                  <a:cubicBezTo>
                    <a:pt x="49" y="409"/>
                    <a:pt x="48" y="410"/>
                    <a:pt x="47" y="410"/>
                  </a:cubicBezTo>
                  <a:cubicBezTo>
                    <a:pt x="45" y="410"/>
                    <a:pt x="44" y="410"/>
                    <a:pt x="43" y="410"/>
                  </a:cubicBezTo>
                  <a:cubicBezTo>
                    <a:pt x="41" y="410"/>
                    <a:pt x="41" y="409"/>
                    <a:pt x="40" y="408"/>
                  </a:cubicBezTo>
                  <a:cubicBezTo>
                    <a:pt x="40" y="408"/>
                    <a:pt x="40" y="407"/>
                    <a:pt x="39" y="407"/>
                  </a:cubicBezTo>
                  <a:cubicBezTo>
                    <a:pt x="39" y="406"/>
                    <a:pt x="38" y="406"/>
                    <a:pt x="38" y="405"/>
                  </a:cubicBezTo>
                  <a:cubicBezTo>
                    <a:pt x="36" y="403"/>
                    <a:pt x="35" y="402"/>
                    <a:pt x="36" y="397"/>
                  </a:cubicBezTo>
                  <a:cubicBezTo>
                    <a:pt x="37" y="393"/>
                    <a:pt x="38" y="393"/>
                    <a:pt x="40" y="392"/>
                  </a:cubicBezTo>
                  <a:cubicBezTo>
                    <a:pt x="41" y="392"/>
                    <a:pt x="42" y="391"/>
                    <a:pt x="44" y="389"/>
                  </a:cubicBezTo>
                  <a:cubicBezTo>
                    <a:pt x="45" y="388"/>
                    <a:pt x="47" y="387"/>
                    <a:pt x="47" y="386"/>
                  </a:cubicBezTo>
                  <a:cubicBezTo>
                    <a:pt x="47" y="386"/>
                    <a:pt x="47" y="386"/>
                    <a:pt x="47" y="386"/>
                  </a:cubicBezTo>
                  <a:cubicBezTo>
                    <a:pt x="47" y="386"/>
                    <a:pt x="47" y="386"/>
                    <a:pt x="47" y="386"/>
                  </a:cubicBezTo>
                  <a:cubicBezTo>
                    <a:pt x="46" y="386"/>
                    <a:pt x="46" y="385"/>
                    <a:pt x="45" y="383"/>
                  </a:cubicBezTo>
                  <a:cubicBezTo>
                    <a:pt x="45" y="382"/>
                    <a:pt x="45" y="382"/>
                    <a:pt x="44" y="382"/>
                  </a:cubicBezTo>
                  <a:cubicBezTo>
                    <a:pt x="44" y="382"/>
                    <a:pt x="44" y="382"/>
                    <a:pt x="43" y="382"/>
                  </a:cubicBezTo>
                  <a:cubicBezTo>
                    <a:pt x="43" y="382"/>
                    <a:pt x="42" y="382"/>
                    <a:pt x="41" y="382"/>
                  </a:cubicBezTo>
                  <a:cubicBezTo>
                    <a:pt x="40" y="382"/>
                    <a:pt x="39" y="382"/>
                    <a:pt x="37" y="382"/>
                  </a:cubicBezTo>
                  <a:cubicBezTo>
                    <a:pt x="34" y="380"/>
                    <a:pt x="33" y="379"/>
                    <a:pt x="33" y="377"/>
                  </a:cubicBezTo>
                  <a:cubicBezTo>
                    <a:pt x="33" y="376"/>
                    <a:pt x="33" y="375"/>
                    <a:pt x="33" y="373"/>
                  </a:cubicBezTo>
                  <a:cubicBezTo>
                    <a:pt x="32" y="371"/>
                    <a:pt x="32" y="370"/>
                    <a:pt x="31" y="369"/>
                  </a:cubicBezTo>
                  <a:cubicBezTo>
                    <a:pt x="31" y="367"/>
                    <a:pt x="31" y="367"/>
                    <a:pt x="29" y="365"/>
                  </a:cubicBezTo>
                  <a:cubicBezTo>
                    <a:pt x="29" y="364"/>
                    <a:pt x="28" y="364"/>
                    <a:pt x="28" y="364"/>
                  </a:cubicBezTo>
                  <a:cubicBezTo>
                    <a:pt x="27" y="364"/>
                    <a:pt x="26" y="364"/>
                    <a:pt x="25" y="364"/>
                  </a:cubicBezTo>
                  <a:cubicBezTo>
                    <a:pt x="24" y="364"/>
                    <a:pt x="23" y="365"/>
                    <a:pt x="22" y="365"/>
                  </a:cubicBezTo>
                  <a:cubicBezTo>
                    <a:pt x="22" y="365"/>
                    <a:pt x="21" y="365"/>
                    <a:pt x="21" y="364"/>
                  </a:cubicBezTo>
                  <a:cubicBezTo>
                    <a:pt x="19" y="364"/>
                    <a:pt x="18" y="363"/>
                    <a:pt x="17" y="362"/>
                  </a:cubicBezTo>
                  <a:cubicBezTo>
                    <a:pt x="16" y="361"/>
                    <a:pt x="16" y="359"/>
                    <a:pt x="17" y="356"/>
                  </a:cubicBezTo>
                  <a:cubicBezTo>
                    <a:pt x="18" y="353"/>
                    <a:pt x="18" y="352"/>
                    <a:pt x="16" y="352"/>
                  </a:cubicBezTo>
                  <a:cubicBezTo>
                    <a:pt x="16" y="352"/>
                    <a:pt x="15" y="351"/>
                    <a:pt x="14" y="351"/>
                  </a:cubicBezTo>
                  <a:cubicBezTo>
                    <a:pt x="13" y="350"/>
                    <a:pt x="10" y="349"/>
                    <a:pt x="11" y="347"/>
                  </a:cubicBezTo>
                  <a:cubicBezTo>
                    <a:pt x="11" y="346"/>
                    <a:pt x="12" y="346"/>
                    <a:pt x="13" y="345"/>
                  </a:cubicBezTo>
                  <a:cubicBezTo>
                    <a:pt x="16" y="345"/>
                    <a:pt x="16" y="343"/>
                    <a:pt x="16" y="338"/>
                  </a:cubicBezTo>
                  <a:cubicBezTo>
                    <a:pt x="16" y="336"/>
                    <a:pt x="17" y="335"/>
                    <a:pt x="19" y="335"/>
                  </a:cubicBezTo>
                  <a:cubicBezTo>
                    <a:pt x="20" y="335"/>
                    <a:pt x="20" y="335"/>
                    <a:pt x="21" y="335"/>
                  </a:cubicBezTo>
                  <a:cubicBezTo>
                    <a:pt x="22" y="335"/>
                    <a:pt x="23" y="336"/>
                    <a:pt x="24" y="336"/>
                  </a:cubicBezTo>
                  <a:cubicBezTo>
                    <a:pt x="24" y="336"/>
                    <a:pt x="25" y="336"/>
                    <a:pt x="25" y="335"/>
                  </a:cubicBezTo>
                  <a:cubicBezTo>
                    <a:pt x="26" y="335"/>
                    <a:pt x="26" y="335"/>
                    <a:pt x="26" y="335"/>
                  </a:cubicBezTo>
                  <a:cubicBezTo>
                    <a:pt x="27" y="334"/>
                    <a:pt x="27" y="332"/>
                    <a:pt x="26" y="331"/>
                  </a:cubicBezTo>
                  <a:cubicBezTo>
                    <a:pt x="26" y="329"/>
                    <a:pt x="26" y="328"/>
                    <a:pt x="26" y="327"/>
                  </a:cubicBezTo>
                  <a:cubicBezTo>
                    <a:pt x="26" y="322"/>
                    <a:pt x="26" y="322"/>
                    <a:pt x="23" y="322"/>
                  </a:cubicBezTo>
                  <a:cubicBezTo>
                    <a:pt x="21" y="322"/>
                    <a:pt x="19" y="321"/>
                    <a:pt x="17" y="319"/>
                  </a:cubicBezTo>
                  <a:cubicBezTo>
                    <a:pt x="17" y="318"/>
                    <a:pt x="17" y="317"/>
                    <a:pt x="18" y="314"/>
                  </a:cubicBezTo>
                  <a:cubicBezTo>
                    <a:pt x="19" y="313"/>
                    <a:pt x="19" y="312"/>
                    <a:pt x="19" y="311"/>
                  </a:cubicBezTo>
                  <a:cubicBezTo>
                    <a:pt x="19" y="311"/>
                    <a:pt x="18" y="311"/>
                    <a:pt x="18" y="311"/>
                  </a:cubicBezTo>
                  <a:cubicBezTo>
                    <a:pt x="18" y="311"/>
                    <a:pt x="17" y="311"/>
                    <a:pt x="17" y="311"/>
                  </a:cubicBezTo>
                  <a:cubicBezTo>
                    <a:pt x="16" y="311"/>
                    <a:pt x="15" y="311"/>
                    <a:pt x="14" y="311"/>
                  </a:cubicBezTo>
                  <a:cubicBezTo>
                    <a:pt x="12" y="311"/>
                    <a:pt x="10" y="311"/>
                    <a:pt x="7" y="312"/>
                  </a:cubicBezTo>
                  <a:cubicBezTo>
                    <a:pt x="7" y="312"/>
                    <a:pt x="6" y="312"/>
                    <a:pt x="5" y="312"/>
                  </a:cubicBezTo>
                  <a:cubicBezTo>
                    <a:pt x="4" y="312"/>
                    <a:pt x="4" y="312"/>
                    <a:pt x="3" y="312"/>
                  </a:cubicBezTo>
                  <a:cubicBezTo>
                    <a:pt x="2" y="310"/>
                    <a:pt x="2" y="308"/>
                    <a:pt x="3" y="306"/>
                  </a:cubicBezTo>
                  <a:cubicBezTo>
                    <a:pt x="3" y="305"/>
                    <a:pt x="3" y="304"/>
                    <a:pt x="3" y="303"/>
                  </a:cubicBezTo>
                  <a:cubicBezTo>
                    <a:pt x="3" y="301"/>
                    <a:pt x="2" y="300"/>
                    <a:pt x="2" y="298"/>
                  </a:cubicBezTo>
                  <a:cubicBezTo>
                    <a:pt x="1" y="296"/>
                    <a:pt x="0" y="294"/>
                    <a:pt x="2" y="292"/>
                  </a:cubicBezTo>
                  <a:cubicBezTo>
                    <a:pt x="4" y="291"/>
                    <a:pt x="5" y="291"/>
                    <a:pt x="6" y="291"/>
                  </a:cubicBezTo>
                  <a:cubicBezTo>
                    <a:pt x="7" y="291"/>
                    <a:pt x="8" y="291"/>
                    <a:pt x="8" y="294"/>
                  </a:cubicBezTo>
                  <a:cubicBezTo>
                    <a:pt x="8" y="295"/>
                    <a:pt x="9" y="296"/>
                    <a:pt x="9" y="296"/>
                  </a:cubicBezTo>
                  <a:cubicBezTo>
                    <a:pt x="10" y="297"/>
                    <a:pt x="11" y="298"/>
                    <a:pt x="12" y="298"/>
                  </a:cubicBezTo>
                  <a:cubicBezTo>
                    <a:pt x="12" y="298"/>
                    <a:pt x="12" y="298"/>
                    <a:pt x="12" y="298"/>
                  </a:cubicBezTo>
                  <a:cubicBezTo>
                    <a:pt x="12" y="297"/>
                    <a:pt x="13" y="296"/>
                    <a:pt x="13" y="295"/>
                  </a:cubicBezTo>
                  <a:cubicBezTo>
                    <a:pt x="14" y="293"/>
                    <a:pt x="16" y="290"/>
                    <a:pt x="18" y="288"/>
                  </a:cubicBezTo>
                  <a:cubicBezTo>
                    <a:pt x="20" y="286"/>
                    <a:pt x="21" y="286"/>
                    <a:pt x="21" y="286"/>
                  </a:cubicBezTo>
                  <a:cubicBezTo>
                    <a:pt x="22" y="285"/>
                    <a:pt x="23" y="285"/>
                    <a:pt x="24" y="283"/>
                  </a:cubicBezTo>
                  <a:cubicBezTo>
                    <a:pt x="26" y="279"/>
                    <a:pt x="28" y="278"/>
                    <a:pt x="32" y="277"/>
                  </a:cubicBezTo>
                  <a:cubicBezTo>
                    <a:pt x="33" y="276"/>
                    <a:pt x="33" y="276"/>
                    <a:pt x="33" y="276"/>
                  </a:cubicBezTo>
                  <a:cubicBezTo>
                    <a:pt x="34" y="276"/>
                    <a:pt x="35" y="276"/>
                    <a:pt x="36" y="275"/>
                  </a:cubicBezTo>
                  <a:cubicBezTo>
                    <a:pt x="36" y="275"/>
                    <a:pt x="37" y="275"/>
                    <a:pt x="37" y="275"/>
                  </a:cubicBezTo>
                  <a:cubicBezTo>
                    <a:pt x="37" y="275"/>
                    <a:pt x="37" y="275"/>
                    <a:pt x="37" y="275"/>
                  </a:cubicBezTo>
                  <a:cubicBezTo>
                    <a:pt x="37" y="273"/>
                    <a:pt x="36" y="272"/>
                    <a:pt x="36" y="272"/>
                  </a:cubicBezTo>
                  <a:cubicBezTo>
                    <a:pt x="35" y="271"/>
                    <a:pt x="35" y="271"/>
                    <a:pt x="35" y="271"/>
                  </a:cubicBezTo>
                  <a:cubicBezTo>
                    <a:pt x="40" y="268"/>
                    <a:pt x="40" y="268"/>
                    <a:pt x="40" y="268"/>
                  </a:cubicBezTo>
                  <a:cubicBezTo>
                    <a:pt x="40" y="268"/>
                    <a:pt x="40" y="268"/>
                    <a:pt x="39" y="268"/>
                  </a:cubicBezTo>
                  <a:cubicBezTo>
                    <a:pt x="39" y="268"/>
                    <a:pt x="38" y="268"/>
                    <a:pt x="38" y="268"/>
                  </a:cubicBezTo>
                  <a:cubicBezTo>
                    <a:pt x="35" y="269"/>
                    <a:pt x="33" y="271"/>
                    <a:pt x="30" y="271"/>
                  </a:cubicBezTo>
                  <a:cubicBezTo>
                    <a:pt x="29" y="271"/>
                    <a:pt x="27" y="270"/>
                    <a:pt x="26" y="270"/>
                  </a:cubicBezTo>
                  <a:cubicBezTo>
                    <a:pt x="25" y="269"/>
                    <a:pt x="25" y="268"/>
                    <a:pt x="24" y="267"/>
                  </a:cubicBezTo>
                  <a:cubicBezTo>
                    <a:pt x="24" y="263"/>
                    <a:pt x="29" y="256"/>
                    <a:pt x="29" y="256"/>
                  </a:cubicBezTo>
                  <a:cubicBezTo>
                    <a:pt x="31" y="254"/>
                    <a:pt x="32" y="252"/>
                    <a:pt x="33" y="250"/>
                  </a:cubicBezTo>
                  <a:cubicBezTo>
                    <a:pt x="35" y="248"/>
                    <a:pt x="36" y="245"/>
                    <a:pt x="38" y="242"/>
                  </a:cubicBezTo>
                  <a:cubicBezTo>
                    <a:pt x="41" y="239"/>
                    <a:pt x="42" y="238"/>
                    <a:pt x="43" y="237"/>
                  </a:cubicBezTo>
                  <a:cubicBezTo>
                    <a:pt x="45" y="236"/>
                    <a:pt x="45" y="236"/>
                    <a:pt x="46" y="234"/>
                  </a:cubicBezTo>
                  <a:cubicBezTo>
                    <a:pt x="46" y="232"/>
                    <a:pt x="46" y="230"/>
                    <a:pt x="46" y="229"/>
                  </a:cubicBezTo>
                  <a:cubicBezTo>
                    <a:pt x="46" y="226"/>
                    <a:pt x="46" y="223"/>
                    <a:pt x="47" y="220"/>
                  </a:cubicBezTo>
                  <a:cubicBezTo>
                    <a:pt x="49" y="216"/>
                    <a:pt x="48" y="212"/>
                    <a:pt x="47" y="208"/>
                  </a:cubicBezTo>
                  <a:cubicBezTo>
                    <a:pt x="47" y="207"/>
                    <a:pt x="46" y="205"/>
                    <a:pt x="46" y="204"/>
                  </a:cubicBezTo>
                  <a:cubicBezTo>
                    <a:pt x="45" y="201"/>
                    <a:pt x="44" y="200"/>
                    <a:pt x="44" y="198"/>
                  </a:cubicBezTo>
                  <a:cubicBezTo>
                    <a:pt x="43" y="197"/>
                    <a:pt x="42" y="196"/>
                    <a:pt x="42" y="194"/>
                  </a:cubicBezTo>
                  <a:cubicBezTo>
                    <a:pt x="41" y="191"/>
                    <a:pt x="39" y="189"/>
                    <a:pt x="35" y="184"/>
                  </a:cubicBezTo>
                  <a:cubicBezTo>
                    <a:pt x="33" y="182"/>
                    <a:pt x="32" y="181"/>
                    <a:pt x="32" y="179"/>
                  </a:cubicBezTo>
                  <a:cubicBezTo>
                    <a:pt x="32" y="178"/>
                    <a:pt x="33" y="177"/>
                    <a:pt x="35" y="175"/>
                  </a:cubicBezTo>
                  <a:cubicBezTo>
                    <a:pt x="36" y="175"/>
                    <a:pt x="36" y="174"/>
                    <a:pt x="36" y="174"/>
                  </a:cubicBezTo>
                  <a:cubicBezTo>
                    <a:pt x="36" y="173"/>
                    <a:pt x="33" y="172"/>
                    <a:pt x="32" y="172"/>
                  </a:cubicBezTo>
                  <a:cubicBezTo>
                    <a:pt x="30" y="171"/>
                    <a:pt x="30" y="171"/>
                    <a:pt x="30" y="171"/>
                  </a:cubicBezTo>
                  <a:cubicBezTo>
                    <a:pt x="26" y="170"/>
                    <a:pt x="26" y="168"/>
                    <a:pt x="26" y="164"/>
                  </a:cubicBezTo>
                  <a:cubicBezTo>
                    <a:pt x="26" y="159"/>
                    <a:pt x="26" y="157"/>
                    <a:pt x="23" y="156"/>
                  </a:cubicBezTo>
                  <a:cubicBezTo>
                    <a:pt x="21" y="155"/>
                    <a:pt x="19" y="155"/>
                    <a:pt x="18" y="155"/>
                  </a:cubicBezTo>
                  <a:cubicBezTo>
                    <a:pt x="17" y="155"/>
                    <a:pt x="16" y="155"/>
                    <a:pt x="16" y="155"/>
                  </a:cubicBezTo>
                  <a:cubicBezTo>
                    <a:pt x="14" y="156"/>
                    <a:pt x="14" y="156"/>
                    <a:pt x="14" y="156"/>
                  </a:cubicBezTo>
                  <a:cubicBezTo>
                    <a:pt x="15" y="154"/>
                    <a:pt x="15" y="154"/>
                    <a:pt x="15" y="154"/>
                  </a:cubicBezTo>
                  <a:cubicBezTo>
                    <a:pt x="15" y="154"/>
                    <a:pt x="17" y="152"/>
                    <a:pt x="21" y="150"/>
                  </a:cubicBezTo>
                  <a:cubicBezTo>
                    <a:pt x="22" y="150"/>
                    <a:pt x="22" y="149"/>
                    <a:pt x="22" y="149"/>
                  </a:cubicBezTo>
                  <a:cubicBezTo>
                    <a:pt x="22" y="148"/>
                    <a:pt x="21" y="146"/>
                    <a:pt x="19" y="144"/>
                  </a:cubicBezTo>
                  <a:cubicBezTo>
                    <a:pt x="17" y="142"/>
                    <a:pt x="16" y="140"/>
                    <a:pt x="16" y="138"/>
                  </a:cubicBezTo>
                  <a:cubicBezTo>
                    <a:pt x="17" y="138"/>
                    <a:pt x="17" y="136"/>
                    <a:pt x="20" y="136"/>
                  </a:cubicBezTo>
                  <a:cubicBezTo>
                    <a:pt x="25" y="135"/>
                    <a:pt x="27" y="134"/>
                    <a:pt x="28" y="132"/>
                  </a:cubicBezTo>
                  <a:cubicBezTo>
                    <a:pt x="29" y="130"/>
                    <a:pt x="31" y="128"/>
                    <a:pt x="32" y="128"/>
                  </a:cubicBezTo>
                  <a:cubicBezTo>
                    <a:pt x="33" y="128"/>
                    <a:pt x="34" y="129"/>
                    <a:pt x="35" y="130"/>
                  </a:cubicBezTo>
                  <a:cubicBezTo>
                    <a:pt x="36" y="133"/>
                    <a:pt x="38" y="133"/>
                    <a:pt x="43" y="133"/>
                  </a:cubicBezTo>
                  <a:cubicBezTo>
                    <a:pt x="43" y="133"/>
                    <a:pt x="44" y="133"/>
                    <a:pt x="44" y="133"/>
                  </a:cubicBezTo>
                  <a:cubicBezTo>
                    <a:pt x="44" y="132"/>
                    <a:pt x="41" y="129"/>
                    <a:pt x="40" y="128"/>
                  </a:cubicBezTo>
                  <a:cubicBezTo>
                    <a:pt x="39" y="127"/>
                    <a:pt x="39" y="126"/>
                    <a:pt x="38" y="126"/>
                  </a:cubicBezTo>
                  <a:cubicBezTo>
                    <a:pt x="37" y="125"/>
                    <a:pt x="38" y="124"/>
                    <a:pt x="38" y="123"/>
                  </a:cubicBezTo>
                  <a:cubicBezTo>
                    <a:pt x="39" y="121"/>
                    <a:pt x="43" y="121"/>
                    <a:pt x="43" y="121"/>
                  </a:cubicBezTo>
                  <a:cubicBezTo>
                    <a:pt x="46" y="121"/>
                    <a:pt x="46" y="123"/>
                    <a:pt x="47" y="126"/>
                  </a:cubicBezTo>
                  <a:cubicBezTo>
                    <a:pt x="48" y="127"/>
                    <a:pt x="48" y="128"/>
                    <a:pt x="48" y="128"/>
                  </a:cubicBezTo>
                  <a:cubicBezTo>
                    <a:pt x="49" y="130"/>
                    <a:pt x="51" y="130"/>
                    <a:pt x="53" y="130"/>
                  </a:cubicBezTo>
                  <a:cubicBezTo>
                    <a:pt x="54" y="130"/>
                    <a:pt x="56" y="130"/>
                    <a:pt x="57" y="130"/>
                  </a:cubicBezTo>
                  <a:cubicBezTo>
                    <a:pt x="58" y="130"/>
                    <a:pt x="58" y="130"/>
                    <a:pt x="59" y="130"/>
                  </a:cubicBezTo>
                  <a:cubicBezTo>
                    <a:pt x="63" y="130"/>
                    <a:pt x="67" y="133"/>
                    <a:pt x="70" y="135"/>
                  </a:cubicBezTo>
                  <a:cubicBezTo>
                    <a:pt x="72" y="137"/>
                    <a:pt x="73" y="137"/>
                    <a:pt x="74" y="137"/>
                  </a:cubicBezTo>
                  <a:cubicBezTo>
                    <a:pt x="74" y="137"/>
                    <a:pt x="74" y="137"/>
                    <a:pt x="74" y="136"/>
                  </a:cubicBezTo>
                  <a:cubicBezTo>
                    <a:pt x="75" y="135"/>
                    <a:pt x="74" y="134"/>
                    <a:pt x="73" y="133"/>
                  </a:cubicBezTo>
                  <a:cubicBezTo>
                    <a:pt x="72" y="132"/>
                    <a:pt x="71" y="131"/>
                    <a:pt x="71" y="129"/>
                  </a:cubicBezTo>
                  <a:cubicBezTo>
                    <a:pt x="71" y="128"/>
                    <a:pt x="72" y="128"/>
                    <a:pt x="74" y="128"/>
                  </a:cubicBezTo>
                  <a:cubicBezTo>
                    <a:pt x="76" y="128"/>
                    <a:pt x="78" y="129"/>
                    <a:pt x="80" y="132"/>
                  </a:cubicBezTo>
                  <a:cubicBezTo>
                    <a:pt x="81" y="132"/>
                    <a:pt x="82" y="133"/>
                    <a:pt x="83" y="133"/>
                  </a:cubicBezTo>
                  <a:cubicBezTo>
                    <a:pt x="85" y="133"/>
                    <a:pt x="88" y="131"/>
                    <a:pt x="89" y="129"/>
                  </a:cubicBezTo>
                  <a:cubicBezTo>
                    <a:pt x="92" y="127"/>
                    <a:pt x="103" y="123"/>
                    <a:pt x="106" y="122"/>
                  </a:cubicBezTo>
                  <a:cubicBezTo>
                    <a:pt x="108" y="121"/>
                    <a:pt x="109" y="121"/>
                    <a:pt x="110" y="121"/>
                  </a:cubicBezTo>
                  <a:cubicBezTo>
                    <a:pt x="111" y="121"/>
                    <a:pt x="114" y="122"/>
                    <a:pt x="115" y="126"/>
                  </a:cubicBezTo>
                  <a:cubicBezTo>
                    <a:pt x="115" y="126"/>
                    <a:pt x="115" y="126"/>
                    <a:pt x="115" y="126"/>
                  </a:cubicBezTo>
                  <a:cubicBezTo>
                    <a:pt x="117" y="126"/>
                    <a:pt x="121" y="123"/>
                    <a:pt x="123" y="120"/>
                  </a:cubicBezTo>
                  <a:cubicBezTo>
                    <a:pt x="124" y="117"/>
                    <a:pt x="125" y="116"/>
                    <a:pt x="126" y="114"/>
                  </a:cubicBezTo>
                  <a:cubicBezTo>
                    <a:pt x="126" y="114"/>
                    <a:pt x="127" y="113"/>
                    <a:pt x="128" y="112"/>
                  </a:cubicBezTo>
                  <a:cubicBezTo>
                    <a:pt x="129" y="109"/>
                    <a:pt x="129" y="109"/>
                    <a:pt x="127" y="108"/>
                  </a:cubicBezTo>
                  <a:cubicBezTo>
                    <a:pt x="127" y="107"/>
                    <a:pt x="127" y="107"/>
                    <a:pt x="126" y="106"/>
                  </a:cubicBezTo>
                  <a:cubicBezTo>
                    <a:pt x="124" y="104"/>
                    <a:pt x="122" y="102"/>
                    <a:pt x="118" y="100"/>
                  </a:cubicBezTo>
                  <a:cubicBezTo>
                    <a:pt x="117" y="99"/>
                    <a:pt x="117" y="99"/>
                    <a:pt x="117" y="99"/>
                  </a:cubicBezTo>
                  <a:cubicBezTo>
                    <a:pt x="114" y="97"/>
                    <a:pt x="112" y="96"/>
                    <a:pt x="112" y="94"/>
                  </a:cubicBezTo>
                  <a:cubicBezTo>
                    <a:pt x="112" y="93"/>
                    <a:pt x="112" y="92"/>
                    <a:pt x="113" y="91"/>
                  </a:cubicBezTo>
                  <a:cubicBezTo>
                    <a:pt x="114" y="90"/>
                    <a:pt x="115" y="89"/>
                    <a:pt x="115" y="89"/>
                  </a:cubicBezTo>
                  <a:cubicBezTo>
                    <a:pt x="116" y="89"/>
                    <a:pt x="116" y="89"/>
                    <a:pt x="116" y="89"/>
                  </a:cubicBezTo>
                  <a:cubicBezTo>
                    <a:pt x="116" y="89"/>
                    <a:pt x="116" y="89"/>
                    <a:pt x="117" y="89"/>
                  </a:cubicBezTo>
                  <a:cubicBezTo>
                    <a:pt x="117" y="89"/>
                    <a:pt x="117" y="89"/>
                    <a:pt x="117" y="89"/>
                  </a:cubicBezTo>
                  <a:cubicBezTo>
                    <a:pt x="118" y="87"/>
                    <a:pt x="120" y="82"/>
                    <a:pt x="126" y="82"/>
                  </a:cubicBezTo>
                  <a:cubicBezTo>
                    <a:pt x="130" y="82"/>
                    <a:pt x="131" y="82"/>
                    <a:pt x="133" y="80"/>
                  </a:cubicBezTo>
                  <a:cubicBezTo>
                    <a:pt x="134" y="79"/>
                    <a:pt x="135" y="78"/>
                    <a:pt x="135" y="76"/>
                  </a:cubicBezTo>
                  <a:cubicBezTo>
                    <a:pt x="136" y="73"/>
                    <a:pt x="137" y="71"/>
                    <a:pt x="139" y="69"/>
                  </a:cubicBezTo>
                  <a:cubicBezTo>
                    <a:pt x="140" y="68"/>
                    <a:pt x="142" y="68"/>
                    <a:pt x="143" y="68"/>
                  </a:cubicBezTo>
                  <a:cubicBezTo>
                    <a:pt x="145" y="68"/>
                    <a:pt x="145" y="68"/>
                    <a:pt x="146" y="67"/>
                  </a:cubicBezTo>
                  <a:cubicBezTo>
                    <a:pt x="146" y="67"/>
                    <a:pt x="146" y="66"/>
                    <a:pt x="146" y="65"/>
                  </a:cubicBezTo>
                  <a:cubicBezTo>
                    <a:pt x="147" y="63"/>
                    <a:pt x="148" y="61"/>
                    <a:pt x="153" y="60"/>
                  </a:cubicBezTo>
                  <a:cubicBezTo>
                    <a:pt x="156" y="60"/>
                    <a:pt x="158" y="58"/>
                    <a:pt x="159" y="57"/>
                  </a:cubicBezTo>
                  <a:cubicBezTo>
                    <a:pt x="160" y="57"/>
                    <a:pt x="160" y="57"/>
                    <a:pt x="160" y="57"/>
                  </a:cubicBezTo>
                  <a:cubicBezTo>
                    <a:pt x="160" y="57"/>
                    <a:pt x="160" y="57"/>
                    <a:pt x="160" y="57"/>
                  </a:cubicBezTo>
                  <a:cubicBezTo>
                    <a:pt x="163" y="57"/>
                    <a:pt x="165" y="57"/>
                    <a:pt x="165" y="56"/>
                  </a:cubicBezTo>
                  <a:cubicBezTo>
                    <a:pt x="167" y="53"/>
                    <a:pt x="173" y="53"/>
                    <a:pt x="177" y="52"/>
                  </a:cubicBezTo>
                  <a:cubicBezTo>
                    <a:pt x="179" y="52"/>
                    <a:pt x="180" y="52"/>
                    <a:pt x="180" y="52"/>
                  </a:cubicBezTo>
                  <a:cubicBezTo>
                    <a:pt x="181" y="52"/>
                    <a:pt x="181" y="52"/>
                    <a:pt x="182" y="52"/>
                  </a:cubicBezTo>
                  <a:cubicBezTo>
                    <a:pt x="186" y="51"/>
                    <a:pt x="194" y="50"/>
                    <a:pt x="197" y="47"/>
                  </a:cubicBezTo>
                  <a:cubicBezTo>
                    <a:pt x="200" y="44"/>
                    <a:pt x="205" y="41"/>
                    <a:pt x="209" y="38"/>
                  </a:cubicBezTo>
                  <a:cubicBezTo>
                    <a:pt x="211" y="38"/>
                    <a:pt x="212" y="37"/>
                    <a:pt x="212" y="37"/>
                  </a:cubicBezTo>
                  <a:cubicBezTo>
                    <a:pt x="216" y="34"/>
                    <a:pt x="218" y="33"/>
                    <a:pt x="222" y="31"/>
                  </a:cubicBezTo>
                  <a:cubicBezTo>
                    <a:pt x="225" y="29"/>
                    <a:pt x="225" y="29"/>
                    <a:pt x="225" y="28"/>
                  </a:cubicBezTo>
                  <a:cubicBezTo>
                    <a:pt x="225" y="27"/>
                    <a:pt x="226" y="27"/>
                    <a:pt x="226" y="26"/>
                  </a:cubicBezTo>
                  <a:cubicBezTo>
                    <a:pt x="226" y="26"/>
                    <a:pt x="226" y="26"/>
                    <a:pt x="226" y="26"/>
                  </a:cubicBezTo>
                  <a:cubicBezTo>
                    <a:pt x="227" y="24"/>
                    <a:pt x="227" y="24"/>
                    <a:pt x="225" y="22"/>
                  </a:cubicBezTo>
                  <a:cubicBezTo>
                    <a:pt x="224" y="21"/>
                    <a:pt x="223" y="20"/>
                    <a:pt x="223" y="19"/>
                  </a:cubicBezTo>
                  <a:cubicBezTo>
                    <a:pt x="223" y="18"/>
                    <a:pt x="224" y="17"/>
                    <a:pt x="224" y="16"/>
                  </a:cubicBezTo>
                  <a:cubicBezTo>
                    <a:pt x="225" y="16"/>
                    <a:pt x="225" y="15"/>
                    <a:pt x="226" y="15"/>
                  </a:cubicBezTo>
                  <a:cubicBezTo>
                    <a:pt x="227" y="12"/>
                    <a:pt x="228" y="10"/>
                    <a:pt x="230" y="10"/>
                  </a:cubicBezTo>
                  <a:cubicBezTo>
                    <a:pt x="231" y="10"/>
                    <a:pt x="232" y="10"/>
                    <a:pt x="233" y="11"/>
                  </a:cubicBezTo>
                  <a:cubicBezTo>
                    <a:pt x="234" y="12"/>
                    <a:pt x="235" y="13"/>
                    <a:pt x="236" y="14"/>
                  </a:cubicBezTo>
                  <a:cubicBezTo>
                    <a:pt x="237" y="15"/>
                    <a:pt x="238" y="16"/>
                    <a:pt x="239" y="16"/>
                  </a:cubicBezTo>
                  <a:cubicBezTo>
                    <a:pt x="242" y="17"/>
                    <a:pt x="242" y="19"/>
                    <a:pt x="242" y="21"/>
                  </a:cubicBezTo>
                  <a:cubicBezTo>
                    <a:pt x="242" y="22"/>
                    <a:pt x="242" y="23"/>
                    <a:pt x="242" y="24"/>
                  </a:cubicBezTo>
                  <a:cubicBezTo>
                    <a:pt x="243" y="27"/>
                    <a:pt x="245" y="27"/>
                    <a:pt x="248" y="28"/>
                  </a:cubicBezTo>
                  <a:cubicBezTo>
                    <a:pt x="250" y="28"/>
                    <a:pt x="251" y="29"/>
                    <a:pt x="252" y="30"/>
                  </a:cubicBezTo>
                  <a:cubicBezTo>
                    <a:pt x="253" y="31"/>
                    <a:pt x="253" y="31"/>
                    <a:pt x="254" y="31"/>
                  </a:cubicBezTo>
                  <a:cubicBezTo>
                    <a:pt x="255" y="32"/>
                    <a:pt x="256" y="32"/>
                    <a:pt x="257" y="32"/>
                  </a:cubicBezTo>
                  <a:cubicBezTo>
                    <a:pt x="258" y="32"/>
                    <a:pt x="259" y="32"/>
                    <a:pt x="260" y="31"/>
                  </a:cubicBezTo>
                  <a:cubicBezTo>
                    <a:pt x="261" y="31"/>
                    <a:pt x="262" y="30"/>
                    <a:pt x="264" y="30"/>
                  </a:cubicBezTo>
                  <a:cubicBezTo>
                    <a:pt x="266" y="30"/>
                    <a:pt x="269" y="31"/>
                    <a:pt x="270" y="33"/>
                  </a:cubicBezTo>
                  <a:cubicBezTo>
                    <a:pt x="270" y="34"/>
                    <a:pt x="271" y="36"/>
                    <a:pt x="271" y="37"/>
                  </a:cubicBezTo>
                  <a:cubicBezTo>
                    <a:pt x="272" y="39"/>
                    <a:pt x="272" y="41"/>
                    <a:pt x="273" y="41"/>
                  </a:cubicBezTo>
                  <a:cubicBezTo>
                    <a:pt x="275" y="42"/>
                    <a:pt x="277" y="43"/>
                    <a:pt x="276" y="45"/>
                  </a:cubicBezTo>
                  <a:cubicBezTo>
                    <a:pt x="276" y="45"/>
                    <a:pt x="276" y="47"/>
                    <a:pt x="272" y="48"/>
                  </a:cubicBezTo>
                  <a:cubicBezTo>
                    <a:pt x="271" y="48"/>
                    <a:pt x="270" y="48"/>
                    <a:pt x="270" y="49"/>
                  </a:cubicBezTo>
                  <a:cubicBezTo>
                    <a:pt x="269" y="49"/>
                    <a:pt x="270" y="51"/>
                    <a:pt x="270" y="52"/>
                  </a:cubicBezTo>
                  <a:cubicBezTo>
                    <a:pt x="271" y="52"/>
                    <a:pt x="271" y="52"/>
                    <a:pt x="271" y="52"/>
                  </a:cubicBezTo>
                  <a:cubicBezTo>
                    <a:pt x="272" y="54"/>
                    <a:pt x="272" y="55"/>
                    <a:pt x="270" y="58"/>
                  </a:cubicBezTo>
                  <a:cubicBezTo>
                    <a:pt x="270" y="59"/>
                    <a:pt x="270" y="60"/>
                    <a:pt x="270" y="61"/>
                  </a:cubicBezTo>
                  <a:cubicBezTo>
                    <a:pt x="270" y="63"/>
                    <a:pt x="270" y="65"/>
                    <a:pt x="267" y="66"/>
                  </a:cubicBezTo>
                  <a:cubicBezTo>
                    <a:pt x="265" y="67"/>
                    <a:pt x="265" y="67"/>
                    <a:pt x="265" y="68"/>
                  </a:cubicBezTo>
                  <a:cubicBezTo>
                    <a:pt x="265" y="68"/>
                    <a:pt x="265" y="69"/>
                    <a:pt x="267" y="70"/>
                  </a:cubicBezTo>
                  <a:cubicBezTo>
                    <a:pt x="271" y="72"/>
                    <a:pt x="273" y="73"/>
                    <a:pt x="275" y="73"/>
                  </a:cubicBezTo>
                  <a:cubicBezTo>
                    <a:pt x="276" y="73"/>
                    <a:pt x="276" y="73"/>
                    <a:pt x="277" y="73"/>
                  </a:cubicBezTo>
                  <a:cubicBezTo>
                    <a:pt x="277" y="73"/>
                    <a:pt x="277" y="73"/>
                    <a:pt x="278" y="73"/>
                  </a:cubicBezTo>
                  <a:cubicBezTo>
                    <a:pt x="278" y="73"/>
                    <a:pt x="279" y="73"/>
                    <a:pt x="280" y="74"/>
                  </a:cubicBezTo>
                  <a:cubicBezTo>
                    <a:pt x="280" y="75"/>
                    <a:pt x="280" y="77"/>
                    <a:pt x="279" y="79"/>
                  </a:cubicBezTo>
                  <a:cubicBezTo>
                    <a:pt x="279" y="80"/>
                    <a:pt x="279" y="81"/>
                    <a:pt x="279" y="82"/>
                  </a:cubicBezTo>
                  <a:cubicBezTo>
                    <a:pt x="279" y="84"/>
                    <a:pt x="278" y="86"/>
                    <a:pt x="274" y="87"/>
                  </a:cubicBezTo>
                  <a:cubicBezTo>
                    <a:pt x="273" y="88"/>
                    <a:pt x="273" y="88"/>
                    <a:pt x="273" y="88"/>
                  </a:cubicBezTo>
                  <a:cubicBezTo>
                    <a:pt x="270" y="89"/>
                    <a:pt x="269" y="89"/>
                    <a:pt x="266" y="91"/>
                  </a:cubicBezTo>
                  <a:cubicBezTo>
                    <a:pt x="265" y="92"/>
                    <a:pt x="264" y="93"/>
                    <a:pt x="264" y="94"/>
                  </a:cubicBezTo>
                  <a:cubicBezTo>
                    <a:pt x="264" y="94"/>
                    <a:pt x="264" y="94"/>
                    <a:pt x="266" y="95"/>
                  </a:cubicBezTo>
                  <a:cubicBezTo>
                    <a:pt x="268" y="96"/>
                    <a:pt x="269" y="97"/>
                    <a:pt x="270" y="99"/>
                  </a:cubicBezTo>
                  <a:cubicBezTo>
                    <a:pt x="270" y="100"/>
                    <a:pt x="271" y="100"/>
                    <a:pt x="271" y="100"/>
                  </a:cubicBezTo>
                  <a:cubicBezTo>
                    <a:pt x="272" y="100"/>
                    <a:pt x="272" y="100"/>
                    <a:pt x="272" y="100"/>
                  </a:cubicBezTo>
                  <a:cubicBezTo>
                    <a:pt x="276" y="99"/>
                    <a:pt x="278" y="98"/>
                    <a:pt x="279" y="96"/>
                  </a:cubicBezTo>
                  <a:cubicBezTo>
                    <a:pt x="281" y="94"/>
                    <a:pt x="283" y="94"/>
                    <a:pt x="285" y="94"/>
                  </a:cubicBezTo>
                  <a:cubicBezTo>
                    <a:pt x="286" y="94"/>
                    <a:pt x="287" y="94"/>
                    <a:pt x="288" y="94"/>
                  </a:cubicBezTo>
                  <a:cubicBezTo>
                    <a:pt x="290" y="95"/>
                    <a:pt x="291" y="95"/>
                    <a:pt x="292" y="95"/>
                  </a:cubicBezTo>
                  <a:cubicBezTo>
                    <a:pt x="295" y="95"/>
                    <a:pt x="297" y="94"/>
                    <a:pt x="298" y="93"/>
                  </a:cubicBezTo>
                  <a:cubicBezTo>
                    <a:pt x="300" y="93"/>
                    <a:pt x="300" y="92"/>
                    <a:pt x="301" y="91"/>
                  </a:cubicBezTo>
                  <a:cubicBezTo>
                    <a:pt x="302" y="90"/>
                    <a:pt x="302" y="89"/>
                    <a:pt x="303" y="87"/>
                  </a:cubicBezTo>
                  <a:cubicBezTo>
                    <a:pt x="304" y="87"/>
                    <a:pt x="304" y="86"/>
                    <a:pt x="305" y="85"/>
                  </a:cubicBezTo>
                  <a:cubicBezTo>
                    <a:pt x="306" y="83"/>
                    <a:pt x="307" y="82"/>
                    <a:pt x="310" y="82"/>
                  </a:cubicBezTo>
                  <a:cubicBezTo>
                    <a:pt x="310" y="82"/>
                    <a:pt x="310" y="82"/>
                    <a:pt x="311" y="82"/>
                  </a:cubicBezTo>
                  <a:cubicBezTo>
                    <a:pt x="311" y="82"/>
                    <a:pt x="312" y="82"/>
                    <a:pt x="312" y="82"/>
                  </a:cubicBezTo>
                  <a:cubicBezTo>
                    <a:pt x="313" y="82"/>
                    <a:pt x="314" y="82"/>
                    <a:pt x="315" y="82"/>
                  </a:cubicBezTo>
                  <a:cubicBezTo>
                    <a:pt x="315" y="82"/>
                    <a:pt x="316" y="82"/>
                    <a:pt x="317" y="82"/>
                  </a:cubicBezTo>
                  <a:cubicBezTo>
                    <a:pt x="318" y="82"/>
                    <a:pt x="319" y="82"/>
                    <a:pt x="320" y="83"/>
                  </a:cubicBezTo>
                  <a:cubicBezTo>
                    <a:pt x="321" y="85"/>
                    <a:pt x="324" y="86"/>
                    <a:pt x="325" y="86"/>
                  </a:cubicBezTo>
                  <a:cubicBezTo>
                    <a:pt x="326" y="86"/>
                    <a:pt x="326" y="86"/>
                    <a:pt x="326" y="86"/>
                  </a:cubicBezTo>
                  <a:cubicBezTo>
                    <a:pt x="327" y="83"/>
                    <a:pt x="328" y="80"/>
                    <a:pt x="332" y="78"/>
                  </a:cubicBezTo>
                  <a:cubicBezTo>
                    <a:pt x="333" y="78"/>
                    <a:pt x="333" y="78"/>
                    <a:pt x="333" y="78"/>
                  </a:cubicBezTo>
                  <a:cubicBezTo>
                    <a:pt x="336" y="77"/>
                    <a:pt x="341" y="75"/>
                    <a:pt x="340" y="73"/>
                  </a:cubicBezTo>
                  <a:cubicBezTo>
                    <a:pt x="340" y="72"/>
                    <a:pt x="339" y="71"/>
                    <a:pt x="337" y="71"/>
                  </a:cubicBezTo>
                  <a:cubicBezTo>
                    <a:pt x="336" y="70"/>
                    <a:pt x="336" y="70"/>
                    <a:pt x="335" y="69"/>
                  </a:cubicBezTo>
                  <a:cubicBezTo>
                    <a:pt x="333" y="68"/>
                    <a:pt x="333" y="68"/>
                    <a:pt x="333" y="66"/>
                  </a:cubicBezTo>
                  <a:cubicBezTo>
                    <a:pt x="334" y="65"/>
                    <a:pt x="334" y="64"/>
                    <a:pt x="334" y="63"/>
                  </a:cubicBezTo>
                  <a:cubicBezTo>
                    <a:pt x="336" y="57"/>
                    <a:pt x="337" y="46"/>
                    <a:pt x="336" y="45"/>
                  </a:cubicBezTo>
                  <a:cubicBezTo>
                    <a:pt x="333" y="42"/>
                    <a:pt x="333" y="41"/>
                    <a:pt x="332" y="37"/>
                  </a:cubicBezTo>
                  <a:cubicBezTo>
                    <a:pt x="332" y="34"/>
                    <a:pt x="328" y="32"/>
                    <a:pt x="325" y="31"/>
                  </a:cubicBezTo>
                  <a:cubicBezTo>
                    <a:pt x="321" y="30"/>
                    <a:pt x="318" y="27"/>
                    <a:pt x="317" y="25"/>
                  </a:cubicBezTo>
                  <a:cubicBezTo>
                    <a:pt x="316" y="24"/>
                    <a:pt x="316" y="24"/>
                    <a:pt x="316" y="23"/>
                  </a:cubicBezTo>
                  <a:cubicBezTo>
                    <a:pt x="315" y="21"/>
                    <a:pt x="314" y="19"/>
                    <a:pt x="315" y="17"/>
                  </a:cubicBezTo>
                  <a:cubicBezTo>
                    <a:pt x="315" y="16"/>
                    <a:pt x="316" y="16"/>
                    <a:pt x="317" y="16"/>
                  </a:cubicBezTo>
                  <a:cubicBezTo>
                    <a:pt x="319" y="16"/>
                    <a:pt x="321" y="16"/>
                    <a:pt x="322" y="17"/>
                  </a:cubicBezTo>
                  <a:cubicBezTo>
                    <a:pt x="323" y="17"/>
                    <a:pt x="324" y="17"/>
                    <a:pt x="325" y="17"/>
                  </a:cubicBezTo>
                  <a:cubicBezTo>
                    <a:pt x="326" y="17"/>
                    <a:pt x="326" y="17"/>
                    <a:pt x="327" y="17"/>
                  </a:cubicBezTo>
                  <a:cubicBezTo>
                    <a:pt x="328" y="17"/>
                    <a:pt x="328" y="17"/>
                    <a:pt x="329" y="17"/>
                  </a:cubicBezTo>
                  <a:cubicBezTo>
                    <a:pt x="331" y="17"/>
                    <a:pt x="331" y="17"/>
                    <a:pt x="331" y="17"/>
                  </a:cubicBezTo>
                  <a:cubicBezTo>
                    <a:pt x="333" y="17"/>
                    <a:pt x="334" y="17"/>
                    <a:pt x="334" y="15"/>
                  </a:cubicBezTo>
                  <a:cubicBezTo>
                    <a:pt x="335" y="14"/>
                    <a:pt x="334" y="13"/>
                    <a:pt x="334" y="12"/>
                  </a:cubicBezTo>
                  <a:cubicBezTo>
                    <a:pt x="333" y="11"/>
                    <a:pt x="333" y="9"/>
                    <a:pt x="335" y="7"/>
                  </a:cubicBezTo>
                  <a:cubicBezTo>
                    <a:pt x="336" y="6"/>
                    <a:pt x="337" y="6"/>
                    <a:pt x="338" y="5"/>
                  </a:cubicBezTo>
                  <a:cubicBezTo>
                    <a:pt x="339" y="4"/>
                    <a:pt x="340" y="2"/>
                    <a:pt x="342" y="2"/>
                  </a:cubicBezTo>
                  <a:cubicBezTo>
                    <a:pt x="343" y="2"/>
                    <a:pt x="344" y="4"/>
                    <a:pt x="344" y="4"/>
                  </a:cubicBezTo>
                  <a:cubicBezTo>
                    <a:pt x="344" y="5"/>
                    <a:pt x="344" y="5"/>
                    <a:pt x="345" y="5"/>
                  </a:cubicBezTo>
                  <a:cubicBezTo>
                    <a:pt x="346" y="5"/>
                    <a:pt x="346" y="5"/>
                    <a:pt x="347" y="5"/>
                  </a:cubicBezTo>
                  <a:cubicBezTo>
                    <a:pt x="348" y="5"/>
                    <a:pt x="348" y="5"/>
                    <a:pt x="348" y="5"/>
                  </a:cubicBezTo>
                  <a:cubicBezTo>
                    <a:pt x="352" y="4"/>
                    <a:pt x="353" y="4"/>
                    <a:pt x="355" y="2"/>
                  </a:cubicBezTo>
                  <a:cubicBezTo>
                    <a:pt x="357" y="1"/>
                    <a:pt x="358" y="0"/>
                    <a:pt x="359" y="0"/>
                  </a:cubicBezTo>
                  <a:cubicBezTo>
                    <a:pt x="361" y="0"/>
                    <a:pt x="362" y="1"/>
                    <a:pt x="364" y="2"/>
                  </a:cubicBezTo>
                  <a:cubicBezTo>
                    <a:pt x="365" y="4"/>
                    <a:pt x="365" y="5"/>
                    <a:pt x="365" y="7"/>
                  </a:cubicBezTo>
                  <a:cubicBezTo>
                    <a:pt x="365" y="8"/>
                    <a:pt x="365" y="9"/>
                    <a:pt x="366" y="11"/>
                  </a:cubicBezTo>
                  <a:cubicBezTo>
                    <a:pt x="368" y="14"/>
                    <a:pt x="369" y="19"/>
                    <a:pt x="368" y="22"/>
                  </a:cubicBezTo>
                  <a:cubicBezTo>
                    <a:pt x="367" y="23"/>
                    <a:pt x="367" y="24"/>
                    <a:pt x="367" y="25"/>
                  </a:cubicBezTo>
                  <a:cubicBezTo>
                    <a:pt x="367" y="26"/>
                    <a:pt x="368" y="27"/>
                    <a:pt x="369" y="27"/>
                  </a:cubicBezTo>
                  <a:cubicBezTo>
                    <a:pt x="371" y="28"/>
                    <a:pt x="376" y="29"/>
                    <a:pt x="381" y="29"/>
                  </a:cubicBezTo>
                  <a:cubicBezTo>
                    <a:pt x="383" y="29"/>
                    <a:pt x="384" y="29"/>
                    <a:pt x="386" y="28"/>
                  </a:cubicBezTo>
                  <a:cubicBezTo>
                    <a:pt x="387" y="27"/>
                    <a:pt x="389" y="27"/>
                    <a:pt x="392" y="27"/>
                  </a:cubicBezTo>
                  <a:cubicBezTo>
                    <a:pt x="395" y="26"/>
                    <a:pt x="397" y="26"/>
                    <a:pt x="398" y="24"/>
                  </a:cubicBezTo>
                  <a:cubicBezTo>
                    <a:pt x="398" y="22"/>
                    <a:pt x="399" y="20"/>
                    <a:pt x="400" y="19"/>
                  </a:cubicBezTo>
                  <a:cubicBezTo>
                    <a:pt x="401" y="18"/>
                    <a:pt x="402" y="17"/>
                    <a:pt x="403" y="15"/>
                  </a:cubicBezTo>
                  <a:cubicBezTo>
                    <a:pt x="404" y="11"/>
                    <a:pt x="406" y="8"/>
                    <a:pt x="409" y="8"/>
                  </a:cubicBezTo>
                  <a:cubicBezTo>
                    <a:pt x="410" y="8"/>
                    <a:pt x="411" y="7"/>
                    <a:pt x="411" y="7"/>
                  </a:cubicBezTo>
                  <a:cubicBezTo>
                    <a:pt x="412" y="7"/>
                    <a:pt x="414" y="7"/>
                    <a:pt x="415" y="7"/>
                  </a:cubicBezTo>
                  <a:cubicBezTo>
                    <a:pt x="416" y="7"/>
                    <a:pt x="418" y="7"/>
                    <a:pt x="419" y="8"/>
                  </a:cubicBezTo>
                  <a:cubicBezTo>
                    <a:pt x="420" y="10"/>
                    <a:pt x="421" y="11"/>
                    <a:pt x="420" y="12"/>
                  </a:cubicBezTo>
                  <a:cubicBezTo>
                    <a:pt x="420" y="14"/>
                    <a:pt x="418" y="16"/>
                    <a:pt x="417" y="17"/>
                  </a:cubicBezTo>
                  <a:cubicBezTo>
                    <a:pt x="416" y="17"/>
                    <a:pt x="415" y="18"/>
                    <a:pt x="415" y="19"/>
                  </a:cubicBezTo>
                  <a:cubicBezTo>
                    <a:pt x="415" y="20"/>
                    <a:pt x="416" y="21"/>
                    <a:pt x="417" y="21"/>
                  </a:cubicBezTo>
                  <a:cubicBezTo>
                    <a:pt x="419" y="22"/>
                    <a:pt x="419" y="23"/>
                    <a:pt x="420" y="25"/>
                  </a:cubicBezTo>
                  <a:cubicBezTo>
                    <a:pt x="420" y="26"/>
                    <a:pt x="419" y="28"/>
                    <a:pt x="418" y="30"/>
                  </a:cubicBezTo>
                  <a:cubicBezTo>
                    <a:pt x="417" y="30"/>
                    <a:pt x="417" y="32"/>
                    <a:pt x="416" y="33"/>
                  </a:cubicBezTo>
                  <a:cubicBezTo>
                    <a:pt x="415" y="36"/>
                    <a:pt x="413" y="40"/>
                    <a:pt x="410" y="40"/>
                  </a:cubicBezTo>
                  <a:cubicBezTo>
                    <a:pt x="406" y="41"/>
                    <a:pt x="404" y="41"/>
                    <a:pt x="403" y="44"/>
                  </a:cubicBezTo>
                  <a:cubicBezTo>
                    <a:pt x="403" y="45"/>
                    <a:pt x="402" y="46"/>
                    <a:pt x="402" y="47"/>
                  </a:cubicBezTo>
                  <a:cubicBezTo>
                    <a:pt x="401" y="49"/>
                    <a:pt x="400" y="51"/>
                    <a:pt x="401" y="52"/>
                  </a:cubicBezTo>
                  <a:cubicBezTo>
                    <a:pt x="402" y="53"/>
                    <a:pt x="403" y="54"/>
                    <a:pt x="403" y="54"/>
                  </a:cubicBezTo>
                  <a:cubicBezTo>
                    <a:pt x="404" y="56"/>
                    <a:pt x="405" y="57"/>
                    <a:pt x="407" y="58"/>
                  </a:cubicBezTo>
                  <a:cubicBezTo>
                    <a:pt x="407" y="58"/>
                    <a:pt x="408" y="58"/>
                    <a:pt x="409" y="59"/>
                  </a:cubicBezTo>
                  <a:cubicBezTo>
                    <a:pt x="411" y="60"/>
                    <a:pt x="413" y="61"/>
                    <a:pt x="414" y="62"/>
                  </a:cubicBezTo>
                  <a:cubicBezTo>
                    <a:pt x="414" y="62"/>
                    <a:pt x="413" y="63"/>
                    <a:pt x="413" y="64"/>
                  </a:cubicBezTo>
                  <a:cubicBezTo>
                    <a:pt x="412" y="64"/>
                    <a:pt x="411" y="65"/>
                    <a:pt x="411" y="65"/>
                  </a:cubicBezTo>
                  <a:cubicBezTo>
                    <a:pt x="409" y="66"/>
                    <a:pt x="409" y="66"/>
                    <a:pt x="409" y="67"/>
                  </a:cubicBezTo>
                  <a:cubicBezTo>
                    <a:pt x="409" y="70"/>
                    <a:pt x="409" y="71"/>
                    <a:pt x="406" y="73"/>
                  </a:cubicBezTo>
                  <a:cubicBezTo>
                    <a:pt x="405" y="73"/>
                    <a:pt x="405" y="76"/>
                    <a:pt x="405" y="78"/>
                  </a:cubicBezTo>
                  <a:cubicBezTo>
                    <a:pt x="405" y="78"/>
                    <a:pt x="406" y="80"/>
                    <a:pt x="412" y="80"/>
                  </a:cubicBezTo>
                  <a:cubicBezTo>
                    <a:pt x="416" y="80"/>
                    <a:pt x="416" y="80"/>
                    <a:pt x="416" y="80"/>
                  </a:cubicBezTo>
                  <a:cubicBezTo>
                    <a:pt x="419" y="80"/>
                    <a:pt x="421" y="80"/>
                    <a:pt x="422" y="83"/>
                  </a:cubicBezTo>
                  <a:cubicBezTo>
                    <a:pt x="423" y="85"/>
                    <a:pt x="423" y="86"/>
                    <a:pt x="422" y="87"/>
                  </a:cubicBezTo>
                  <a:cubicBezTo>
                    <a:pt x="422" y="88"/>
                    <a:pt x="422" y="89"/>
                    <a:pt x="422" y="89"/>
                  </a:cubicBezTo>
                  <a:cubicBezTo>
                    <a:pt x="423" y="91"/>
                    <a:pt x="425" y="92"/>
                    <a:pt x="426" y="93"/>
                  </a:cubicBezTo>
                  <a:cubicBezTo>
                    <a:pt x="427" y="93"/>
                    <a:pt x="427" y="93"/>
                    <a:pt x="427" y="93"/>
                  </a:cubicBezTo>
                  <a:cubicBezTo>
                    <a:pt x="427" y="94"/>
                    <a:pt x="427" y="94"/>
                    <a:pt x="427" y="94"/>
                  </a:cubicBezTo>
                  <a:cubicBezTo>
                    <a:pt x="427" y="94"/>
                    <a:pt x="427" y="99"/>
                    <a:pt x="428" y="102"/>
                  </a:cubicBezTo>
                  <a:cubicBezTo>
                    <a:pt x="428" y="105"/>
                    <a:pt x="429" y="109"/>
                    <a:pt x="427" y="113"/>
                  </a:cubicBezTo>
                  <a:cubicBezTo>
                    <a:pt x="426" y="113"/>
                    <a:pt x="427" y="114"/>
                    <a:pt x="427" y="115"/>
                  </a:cubicBezTo>
                  <a:cubicBezTo>
                    <a:pt x="427" y="116"/>
                    <a:pt x="428" y="116"/>
                    <a:pt x="429" y="116"/>
                  </a:cubicBezTo>
                  <a:cubicBezTo>
                    <a:pt x="429" y="116"/>
                    <a:pt x="430" y="116"/>
                    <a:pt x="431" y="115"/>
                  </a:cubicBezTo>
                  <a:cubicBezTo>
                    <a:pt x="432" y="115"/>
                    <a:pt x="433" y="114"/>
                    <a:pt x="435" y="114"/>
                  </a:cubicBezTo>
                  <a:cubicBezTo>
                    <a:pt x="437" y="114"/>
                    <a:pt x="440" y="117"/>
                    <a:pt x="440" y="120"/>
                  </a:cubicBezTo>
                  <a:cubicBezTo>
                    <a:pt x="440" y="123"/>
                    <a:pt x="441" y="126"/>
                    <a:pt x="443" y="126"/>
                  </a:cubicBezTo>
                  <a:cubicBezTo>
                    <a:pt x="446" y="126"/>
                    <a:pt x="447" y="129"/>
                    <a:pt x="447" y="135"/>
                  </a:cubicBezTo>
                  <a:cubicBezTo>
                    <a:pt x="447" y="136"/>
                    <a:pt x="448" y="137"/>
                    <a:pt x="448" y="137"/>
                  </a:cubicBezTo>
                  <a:cubicBezTo>
                    <a:pt x="449" y="137"/>
                    <a:pt x="450" y="137"/>
                    <a:pt x="452" y="137"/>
                  </a:cubicBezTo>
                  <a:cubicBezTo>
                    <a:pt x="453" y="137"/>
                    <a:pt x="454" y="137"/>
                    <a:pt x="455" y="137"/>
                  </a:cubicBezTo>
                  <a:cubicBezTo>
                    <a:pt x="456" y="137"/>
                    <a:pt x="456" y="137"/>
                    <a:pt x="456" y="137"/>
                  </a:cubicBezTo>
                  <a:cubicBezTo>
                    <a:pt x="458" y="137"/>
                    <a:pt x="459" y="138"/>
                    <a:pt x="460" y="139"/>
                  </a:cubicBezTo>
                  <a:cubicBezTo>
                    <a:pt x="461" y="141"/>
                    <a:pt x="460" y="144"/>
                    <a:pt x="458" y="146"/>
                  </a:cubicBezTo>
                  <a:cubicBezTo>
                    <a:pt x="458" y="147"/>
                    <a:pt x="458" y="147"/>
                    <a:pt x="458" y="148"/>
                  </a:cubicBezTo>
                  <a:cubicBezTo>
                    <a:pt x="459" y="148"/>
                    <a:pt x="459" y="149"/>
                    <a:pt x="459" y="151"/>
                  </a:cubicBezTo>
                  <a:cubicBezTo>
                    <a:pt x="459" y="154"/>
                    <a:pt x="457" y="157"/>
                    <a:pt x="454" y="159"/>
                  </a:cubicBezTo>
                  <a:cubicBezTo>
                    <a:pt x="453" y="160"/>
                    <a:pt x="453" y="162"/>
                    <a:pt x="453" y="165"/>
                  </a:cubicBezTo>
                  <a:cubicBezTo>
                    <a:pt x="453" y="166"/>
                    <a:pt x="454" y="167"/>
                    <a:pt x="454" y="168"/>
                  </a:cubicBezTo>
                  <a:cubicBezTo>
                    <a:pt x="455" y="170"/>
                    <a:pt x="456" y="173"/>
                    <a:pt x="454" y="175"/>
                  </a:cubicBezTo>
                  <a:cubicBezTo>
                    <a:pt x="454" y="175"/>
                    <a:pt x="453" y="176"/>
                    <a:pt x="453" y="176"/>
                  </a:cubicBezTo>
                  <a:cubicBezTo>
                    <a:pt x="452" y="177"/>
                    <a:pt x="450" y="178"/>
                    <a:pt x="450" y="179"/>
                  </a:cubicBezTo>
                  <a:cubicBezTo>
                    <a:pt x="450" y="180"/>
                    <a:pt x="451" y="180"/>
                    <a:pt x="451" y="181"/>
                  </a:cubicBezTo>
                  <a:cubicBezTo>
                    <a:pt x="453" y="182"/>
                    <a:pt x="455" y="182"/>
                    <a:pt x="456" y="182"/>
                  </a:cubicBezTo>
                  <a:cubicBezTo>
                    <a:pt x="457" y="182"/>
                    <a:pt x="457" y="182"/>
                    <a:pt x="457" y="182"/>
                  </a:cubicBezTo>
                  <a:cubicBezTo>
                    <a:pt x="458" y="182"/>
                    <a:pt x="458" y="182"/>
                    <a:pt x="458" y="182"/>
                  </a:cubicBezTo>
                  <a:cubicBezTo>
                    <a:pt x="460" y="182"/>
                    <a:pt x="460" y="182"/>
                    <a:pt x="460" y="182"/>
                  </a:cubicBezTo>
                  <a:cubicBezTo>
                    <a:pt x="459" y="184"/>
                    <a:pt x="459" y="184"/>
                    <a:pt x="459" y="184"/>
                  </a:cubicBezTo>
                  <a:cubicBezTo>
                    <a:pt x="459" y="184"/>
                    <a:pt x="457" y="188"/>
                    <a:pt x="453" y="188"/>
                  </a:cubicBezTo>
                  <a:cubicBezTo>
                    <a:pt x="450" y="188"/>
                    <a:pt x="447" y="188"/>
                    <a:pt x="447" y="190"/>
                  </a:cubicBezTo>
                  <a:cubicBezTo>
                    <a:pt x="447" y="191"/>
                    <a:pt x="447" y="191"/>
                    <a:pt x="448" y="192"/>
                  </a:cubicBezTo>
                  <a:cubicBezTo>
                    <a:pt x="449" y="192"/>
                    <a:pt x="451" y="193"/>
                    <a:pt x="449" y="196"/>
                  </a:cubicBezTo>
                  <a:cubicBezTo>
                    <a:pt x="448" y="198"/>
                    <a:pt x="445" y="204"/>
                    <a:pt x="442" y="207"/>
                  </a:cubicBezTo>
                  <a:cubicBezTo>
                    <a:pt x="436" y="213"/>
                    <a:pt x="432" y="217"/>
                    <a:pt x="430" y="219"/>
                  </a:cubicBezTo>
                  <a:cubicBezTo>
                    <a:pt x="429" y="219"/>
                    <a:pt x="429" y="220"/>
                    <a:pt x="428" y="221"/>
                  </a:cubicBezTo>
                  <a:cubicBezTo>
                    <a:pt x="426" y="223"/>
                    <a:pt x="424" y="225"/>
                    <a:pt x="421" y="225"/>
                  </a:cubicBezTo>
                  <a:cubicBezTo>
                    <a:pt x="421" y="225"/>
                    <a:pt x="421" y="225"/>
                    <a:pt x="420" y="225"/>
                  </a:cubicBezTo>
                  <a:cubicBezTo>
                    <a:pt x="418" y="224"/>
                    <a:pt x="415" y="223"/>
                    <a:pt x="414" y="221"/>
                  </a:cubicBezTo>
                  <a:cubicBezTo>
                    <a:pt x="414" y="220"/>
                    <a:pt x="414" y="218"/>
                    <a:pt x="414" y="216"/>
                  </a:cubicBezTo>
                  <a:cubicBezTo>
                    <a:pt x="415" y="215"/>
                    <a:pt x="415" y="215"/>
                    <a:pt x="415" y="214"/>
                  </a:cubicBezTo>
                  <a:cubicBezTo>
                    <a:pt x="415" y="214"/>
                    <a:pt x="413" y="213"/>
                    <a:pt x="412" y="213"/>
                  </a:cubicBezTo>
                  <a:cubicBezTo>
                    <a:pt x="410" y="212"/>
                    <a:pt x="409" y="211"/>
                    <a:pt x="408" y="211"/>
                  </a:cubicBezTo>
                  <a:cubicBezTo>
                    <a:pt x="407" y="210"/>
                    <a:pt x="406" y="209"/>
                    <a:pt x="405" y="209"/>
                  </a:cubicBezTo>
                  <a:cubicBezTo>
                    <a:pt x="404" y="209"/>
                    <a:pt x="404" y="209"/>
                    <a:pt x="404" y="209"/>
                  </a:cubicBezTo>
                  <a:cubicBezTo>
                    <a:pt x="402" y="210"/>
                    <a:pt x="401" y="210"/>
                    <a:pt x="400" y="210"/>
                  </a:cubicBezTo>
                  <a:cubicBezTo>
                    <a:pt x="397" y="212"/>
                    <a:pt x="393" y="213"/>
                    <a:pt x="391" y="215"/>
                  </a:cubicBezTo>
                  <a:cubicBezTo>
                    <a:pt x="389" y="216"/>
                    <a:pt x="389" y="216"/>
                    <a:pt x="389" y="217"/>
                  </a:cubicBezTo>
                  <a:cubicBezTo>
                    <a:pt x="389" y="217"/>
                    <a:pt x="389" y="218"/>
                    <a:pt x="391" y="220"/>
                  </a:cubicBezTo>
                  <a:cubicBezTo>
                    <a:pt x="392" y="222"/>
                    <a:pt x="393" y="223"/>
                    <a:pt x="395" y="223"/>
                  </a:cubicBezTo>
                  <a:cubicBezTo>
                    <a:pt x="396" y="224"/>
                    <a:pt x="397" y="225"/>
                    <a:pt x="398" y="227"/>
                  </a:cubicBezTo>
                  <a:cubicBezTo>
                    <a:pt x="398" y="228"/>
                    <a:pt x="399" y="230"/>
                    <a:pt x="398" y="232"/>
                  </a:cubicBezTo>
                  <a:cubicBezTo>
                    <a:pt x="398" y="233"/>
                    <a:pt x="396" y="234"/>
                    <a:pt x="394" y="234"/>
                  </a:cubicBezTo>
                  <a:cubicBezTo>
                    <a:pt x="393" y="234"/>
                    <a:pt x="392" y="235"/>
                    <a:pt x="391" y="235"/>
                  </a:cubicBezTo>
                  <a:cubicBezTo>
                    <a:pt x="389" y="236"/>
                    <a:pt x="386" y="237"/>
                    <a:pt x="384" y="237"/>
                  </a:cubicBezTo>
                  <a:cubicBezTo>
                    <a:pt x="382" y="237"/>
                    <a:pt x="381" y="236"/>
                    <a:pt x="380" y="236"/>
                  </a:cubicBezTo>
                  <a:cubicBezTo>
                    <a:pt x="379" y="235"/>
                    <a:pt x="378" y="234"/>
                    <a:pt x="377" y="234"/>
                  </a:cubicBezTo>
                  <a:cubicBezTo>
                    <a:pt x="375" y="234"/>
                    <a:pt x="374" y="235"/>
                    <a:pt x="373" y="236"/>
                  </a:cubicBezTo>
                  <a:cubicBezTo>
                    <a:pt x="371" y="238"/>
                    <a:pt x="369" y="238"/>
                    <a:pt x="368" y="238"/>
                  </a:cubicBezTo>
                  <a:cubicBezTo>
                    <a:pt x="367" y="238"/>
                    <a:pt x="366" y="238"/>
                    <a:pt x="365" y="238"/>
                  </a:cubicBezTo>
                  <a:cubicBezTo>
                    <a:pt x="365" y="238"/>
                    <a:pt x="364" y="238"/>
                    <a:pt x="363" y="238"/>
                  </a:cubicBezTo>
                  <a:cubicBezTo>
                    <a:pt x="362" y="238"/>
                    <a:pt x="362" y="238"/>
                    <a:pt x="362" y="239"/>
                  </a:cubicBezTo>
                  <a:cubicBezTo>
                    <a:pt x="361" y="240"/>
                    <a:pt x="360" y="241"/>
                    <a:pt x="358" y="242"/>
                  </a:cubicBezTo>
                  <a:cubicBezTo>
                    <a:pt x="357" y="243"/>
                    <a:pt x="357" y="244"/>
                    <a:pt x="356" y="244"/>
                  </a:cubicBezTo>
                  <a:cubicBezTo>
                    <a:pt x="354" y="246"/>
                    <a:pt x="353" y="246"/>
                    <a:pt x="351" y="249"/>
                  </a:cubicBezTo>
                  <a:cubicBezTo>
                    <a:pt x="350" y="251"/>
                    <a:pt x="350" y="252"/>
                    <a:pt x="349" y="253"/>
                  </a:cubicBezTo>
                  <a:cubicBezTo>
                    <a:pt x="347" y="255"/>
                    <a:pt x="347" y="256"/>
                    <a:pt x="348" y="257"/>
                  </a:cubicBezTo>
                  <a:cubicBezTo>
                    <a:pt x="349" y="259"/>
                    <a:pt x="349" y="260"/>
                    <a:pt x="350" y="260"/>
                  </a:cubicBezTo>
                  <a:cubicBezTo>
                    <a:pt x="350" y="261"/>
                    <a:pt x="350" y="262"/>
                    <a:pt x="351" y="262"/>
                  </a:cubicBezTo>
                  <a:cubicBezTo>
                    <a:pt x="351" y="263"/>
                    <a:pt x="352" y="263"/>
                    <a:pt x="352" y="263"/>
                  </a:cubicBezTo>
                  <a:cubicBezTo>
                    <a:pt x="354" y="263"/>
                    <a:pt x="355" y="262"/>
                    <a:pt x="357" y="261"/>
                  </a:cubicBezTo>
                  <a:cubicBezTo>
                    <a:pt x="360" y="258"/>
                    <a:pt x="362" y="257"/>
                    <a:pt x="365" y="257"/>
                  </a:cubicBezTo>
                  <a:cubicBezTo>
                    <a:pt x="366" y="257"/>
                    <a:pt x="366" y="257"/>
                    <a:pt x="367" y="257"/>
                  </a:cubicBezTo>
                  <a:cubicBezTo>
                    <a:pt x="369" y="257"/>
                    <a:pt x="369" y="258"/>
                    <a:pt x="370" y="260"/>
                  </a:cubicBezTo>
                  <a:cubicBezTo>
                    <a:pt x="370" y="261"/>
                    <a:pt x="370" y="262"/>
                    <a:pt x="370" y="263"/>
                  </a:cubicBezTo>
                  <a:cubicBezTo>
                    <a:pt x="371" y="267"/>
                    <a:pt x="372" y="268"/>
                    <a:pt x="373" y="270"/>
                  </a:cubicBezTo>
                  <a:cubicBezTo>
                    <a:pt x="374" y="273"/>
                    <a:pt x="374" y="274"/>
                    <a:pt x="372" y="277"/>
                  </a:cubicBezTo>
                  <a:cubicBezTo>
                    <a:pt x="371" y="279"/>
                    <a:pt x="370" y="280"/>
                    <a:pt x="369" y="281"/>
                  </a:cubicBezTo>
                  <a:cubicBezTo>
                    <a:pt x="368" y="281"/>
                    <a:pt x="368" y="282"/>
                    <a:pt x="367" y="283"/>
                  </a:cubicBezTo>
                  <a:cubicBezTo>
                    <a:pt x="366" y="283"/>
                    <a:pt x="366" y="284"/>
                    <a:pt x="366" y="284"/>
                  </a:cubicBezTo>
                  <a:cubicBezTo>
                    <a:pt x="364" y="286"/>
                    <a:pt x="364" y="286"/>
                    <a:pt x="365" y="288"/>
                  </a:cubicBezTo>
                  <a:cubicBezTo>
                    <a:pt x="367" y="290"/>
                    <a:pt x="367" y="290"/>
                    <a:pt x="367" y="291"/>
                  </a:cubicBezTo>
                  <a:cubicBezTo>
                    <a:pt x="367" y="292"/>
                    <a:pt x="366" y="292"/>
                    <a:pt x="365" y="292"/>
                  </a:cubicBezTo>
                  <a:cubicBezTo>
                    <a:pt x="365" y="292"/>
                    <a:pt x="365" y="292"/>
                    <a:pt x="364" y="292"/>
                  </a:cubicBezTo>
                  <a:cubicBezTo>
                    <a:pt x="362" y="293"/>
                    <a:pt x="361" y="294"/>
                    <a:pt x="360" y="296"/>
                  </a:cubicBezTo>
                  <a:cubicBezTo>
                    <a:pt x="359" y="296"/>
                    <a:pt x="359" y="297"/>
                    <a:pt x="358" y="297"/>
                  </a:cubicBezTo>
                  <a:cubicBezTo>
                    <a:pt x="358" y="297"/>
                    <a:pt x="358" y="297"/>
                    <a:pt x="358" y="297"/>
                  </a:cubicBezTo>
                  <a:cubicBezTo>
                    <a:pt x="357" y="296"/>
                    <a:pt x="357" y="296"/>
                    <a:pt x="357" y="296"/>
                  </a:cubicBezTo>
                  <a:cubicBezTo>
                    <a:pt x="358" y="295"/>
                    <a:pt x="358" y="295"/>
                    <a:pt x="358" y="295"/>
                  </a:cubicBezTo>
                  <a:cubicBezTo>
                    <a:pt x="358" y="295"/>
                    <a:pt x="358" y="295"/>
                    <a:pt x="358" y="295"/>
                  </a:cubicBezTo>
                  <a:cubicBezTo>
                    <a:pt x="358" y="294"/>
                    <a:pt x="357" y="294"/>
                    <a:pt x="357" y="294"/>
                  </a:cubicBezTo>
                  <a:cubicBezTo>
                    <a:pt x="355" y="294"/>
                    <a:pt x="354" y="294"/>
                    <a:pt x="353" y="294"/>
                  </a:cubicBezTo>
                  <a:cubicBezTo>
                    <a:pt x="351" y="293"/>
                    <a:pt x="350" y="293"/>
                    <a:pt x="348" y="293"/>
                  </a:cubicBezTo>
                  <a:cubicBezTo>
                    <a:pt x="347" y="293"/>
                    <a:pt x="346" y="293"/>
                    <a:pt x="345" y="294"/>
                  </a:cubicBezTo>
                  <a:cubicBezTo>
                    <a:pt x="343" y="295"/>
                    <a:pt x="342" y="296"/>
                    <a:pt x="341" y="296"/>
                  </a:cubicBezTo>
                  <a:cubicBezTo>
                    <a:pt x="340" y="297"/>
                    <a:pt x="340" y="297"/>
                    <a:pt x="340" y="299"/>
                  </a:cubicBezTo>
                  <a:cubicBezTo>
                    <a:pt x="341" y="304"/>
                    <a:pt x="342" y="306"/>
                    <a:pt x="344" y="307"/>
                  </a:cubicBezTo>
                  <a:cubicBezTo>
                    <a:pt x="344" y="308"/>
                    <a:pt x="344" y="308"/>
                    <a:pt x="345" y="308"/>
                  </a:cubicBezTo>
                  <a:cubicBezTo>
                    <a:pt x="345" y="308"/>
                    <a:pt x="345" y="308"/>
                    <a:pt x="345" y="309"/>
                  </a:cubicBezTo>
                  <a:cubicBezTo>
                    <a:pt x="345" y="310"/>
                    <a:pt x="345" y="310"/>
                    <a:pt x="344" y="311"/>
                  </a:cubicBezTo>
                  <a:cubicBezTo>
                    <a:pt x="343" y="312"/>
                    <a:pt x="343" y="312"/>
                    <a:pt x="343" y="312"/>
                  </a:cubicBezTo>
                  <a:cubicBezTo>
                    <a:pt x="342" y="313"/>
                    <a:pt x="341" y="313"/>
                    <a:pt x="341" y="314"/>
                  </a:cubicBezTo>
                  <a:cubicBezTo>
                    <a:pt x="340" y="315"/>
                    <a:pt x="339" y="315"/>
                    <a:pt x="338" y="317"/>
                  </a:cubicBezTo>
                  <a:cubicBezTo>
                    <a:pt x="337" y="319"/>
                    <a:pt x="336" y="320"/>
                    <a:pt x="335" y="320"/>
                  </a:cubicBezTo>
                  <a:cubicBezTo>
                    <a:pt x="334" y="321"/>
                    <a:pt x="334" y="322"/>
                    <a:pt x="334" y="324"/>
                  </a:cubicBezTo>
                  <a:cubicBezTo>
                    <a:pt x="334" y="326"/>
                    <a:pt x="334" y="326"/>
                    <a:pt x="334" y="327"/>
                  </a:cubicBezTo>
                  <a:cubicBezTo>
                    <a:pt x="335" y="329"/>
                    <a:pt x="334" y="329"/>
                    <a:pt x="332" y="331"/>
                  </a:cubicBezTo>
                  <a:cubicBezTo>
                    <a:pt x="332" y="331"/>
                    <a:pt x="331" y="331"/>
                    <a:pt x="331" y="332"/>
                  </a:cubicBezTo>
                  <a:cubicBezTo>
                    <a:pt x="329" y="333"/>
                    <a:pt x="329" y="333"/>
                    <a:pt x="327" y="336"/>
                  </a:cubicBezTo>
                  <a:cubicBezTo>
                    <a:pt x="327" y="336"/>
                    <a:pt x="326" y="337"/>
                    <a:pt x="326" y="338"/>
                  </a:cubicBezTo>
                  <a:cubicBezTo>
                    <a:pt x="325" y="340"/>
                    <a:pt x="325" y="341"/>
                    <a:pt x="320" y="342"/>
                  </a:cubicBezTo>
                  <a:cubicBezTo>
                    <a:pt x="319" y="342"/>
                    <a:pt x="317" y="342"/>
                    <a:pt x="316" y="342"/>
                  </a:cubicBezTo>
                  <a:cubicBezTo>
                    <a:pt x="313" y="342"/>
                    <a:pt x="312" y="341"/>
                    <a:pt x="311" y="339"/>
                  </a:cubicBezTo>
                  <a:cubicBezTo>
                    <a:pt x="311" y="338"/>
                    <a:pt x="310" y="337"/>
                    <a:pt x="309" y="337"/>
                  </a:cubicBezTo>
                  <a:cubicBezTo>
                    <a:pt x="309" y="337"/>
                    <a:pt x="309" y="337"/>
                    <a:pt x="308" y="338"/>
                  </a:cubicBezTo>
                  <a:cubicBezTo>
                    <a:pt x="308" y="339"/>
                    <a:pt x="308" y="340"/>
                    <a:pt x="308" y="340"/>
                  </a:cubicBezTo>
                  <a:cubicBezTo>
                    <a:pt x="307" y="343"/>
                    <a:pt x="306" y="344"/>
                    <a:pt x="303" y="346"/>
                  </a:cubicBezTo>
                  <a:cubicBezTo>
                    <a:pt x="302" y="346"/>
                    <a:pt x="302" y="346"/>
                    <a:pt x="302" y="346"/>
                  </a:cubicBezTo>
                  <a:cubicBezTo>
                    <a:pt x="298" y="348"/>
                    <a:pt x="297" y="349"/>
                    <a:pt x="296" y="351"/>
                  </a:cubicBezTo>
                  <a:cubicBezTo>
                    <a:pt x="295" y="353"/>
                    <a:pt x="294" y="354"/>
                    <a:pt x="293" y="354"/>
                  </a:cubicBezTo>
                  <a:cubicBezTo>
                    <a:pt x="292" y="355"/>
                    <a:pt x="291" y="355"/>
                    <a:pt x="291" y="356"/>
                  </a:cubicBezTo>
                  <a:cubicBezTo>
                    <a:pt x="291" y="358"/>
                    <a:pt x="292" y="358"/>
                    <a:pt x="292" y="359"/>
                  </a:cubicBezTo>
                  <a:cubicBezTo>
                    <a:pt x="293" y="359"/>
                    <a:pt x="294" y="360"/>
                    <a:pt x="294" y="363"/>
                  </a:cubicBezTo>
                  <a:cubicBezTo>
                    <a:pt x="294" y="364"/>
                    <a:pt x="294" y="365"/>
                    <a:pt x="294" y="366"/>
                  </a:cubicBezTo>
                  <a:cubicBezTo>
                    <a:pt x="295" y="368"/>
                    <a:pt x="295" y="370"/>
                    <a:pt x="293" y="374"/>
                  </a:cubicBezTo>
                  <a:cubicBezTo>
                    <a:pt x="292" y="375"/>
                    <a:pt x="290" y="377"/>
                    <a:pt x="289" y="378"/>
                  </a:cubicBezTo>
                  <a:cubicBezTo>
                    <a:pt x="288" y="381"/>
                    <a:pt x="288" y="381"/>
                    <a:pt x="288" y="381"/>
                  </a:cubicBezTo>
                  <a:cubicBezTo>
                    <a:pt x="288" y="375"/>
                    <a:pt x="288" y="375"/>
                    <a:pt x="288" y="375"/>
                  </a:cubicBezTo>
                  <a:cubicBezTo>
                    <a:pt x="288" y="375"/>
                    <a:pt x="288" y="375"/>
                    <a:pt x="287" y="375"/>
                  </a:cubicBezTo>
                  <a:cubicBezTo>
                    <a:pt x="287" y="375"/>
                    <a:pt x="286" y="375"/>
                    <a:pt x="286" y="375"/>
                  </a:cubicBezTo>
                  <a:cubicBezTo>
                    <a:pt x="285" y="375"/>
                    <a:pt x="285" y="375"/>
                    <a:pt x="284" y="375"/>
                  </a:cubicBezTo>
                  <a:cubicBezTo>
                    <a:pt x="284" y="375"/>
                    <a:pt x="283" y="375"/>
                    <a:pt x="282" y="375"/>
                  </a:cubicBezTo>
                  <a:cubicBezTo>
                    <a:pt x="281" y="375"/>
                    <a:pt x="280" y="375"/>
                    <a:pt x="279" y="374"/>
                  </a:cubicBezTo>
                  <a:cubicBezTo>
                    <a:pt x="279" y="374"/>
                    <a:pt x="279" y="373"/>
                    <a:pt x="279" y="372"/>
                  </a:cubicBezTo>
                  <a:cubicBezTo>
                    <a:pt x="279" y="370"/>
                    <a:pt x="278" y="370"/>
                    <a:pt x="277" y="369"/>
                  </a:cubicBezTo>
                  <a:cubicBezTo>
                    <a:pt x="276" y="368"/>
                    <a:pt x="276" y="367"/>
                    <a:pt x="275" y="367"/>
                  </a:cubicBezTo>
                  <a:cubicBezTo>
                    <a:pt x="274" y="365"/>
                    <a:pt x="273" y="364"/>
                    <a:pt x="271" y="363"/>
                  </a:cubicBezTo>
                  <a:cubicBezTo>
                    <a:pt x="271" y="363"/>
                    <a:pt x="270" y="362"/>
                    <a:pt x="269" y="361"/>
                  </a:cubicBezTo>
                  <a:cubicBezTo>
                    <a:pt x="267" y="360"/>
                    <a:pt x="267" y="355"/>
                    <a:pt x="268" y="353"/>
                  </a:cubicBezTo>
                  <a:cubicBezTo>
                    <a:pt x="268" y="353"/>
                    <a:pt x="268" y="352"/>
                    <a:pt x="268" y="352"/>
                  </a:cubicBezTo>
                  <a:cubicBezTo>
                    <a:pt x="269" y="350"/>
                    <a:pt x="270" y="348"/>
                    <a:pt x="270" y="347"/>
                  </a:cubicBezTo>
                  <a:cubicBezTo>
                    <a:pt x="269" y="346"/>
                    <a:pt x="267" y="345"/>
                    <a:pt x="266" y="345"/>
                  </a:cubicBezTo>
                  <a:cubicBezTo>
                    <a:pt x="266" y="345"/>
                    <a:pt x="266" y="345"/>
                    <a:pt x="265" y="345"/>
                  </a:cubicBezTo>
                  <a:cubicBezTo>
                    <a:pt x="263" y="345"/>
                    <a:pt x="261" y="344"/>
                    <a:pt x="261" y="343"/>
                  </a:cubicBezTo>
                  <a:cubicBezTo>
                    <a:pt x="260" y="341"/>
                    <a:pt x="258" y="340"/>
                    <a:pt x="256" y="339"/>
                  </a:cubicBezTo>
                  <a:cubicBezTo>
                    <a:pt x="256" y="338"/>
                    <a:pt x="256" y="338"/>
                    <a:pt x="256" y="338"/>
                  </a:cubicBezTo>
                  <a:cubicBezTo>
                    <a:pt x="254" y="338"/>
                    <a:pt x="252" y="336"/>
                    <a:pt x="251" y="335"/>
                  </a:cubicBezTo>
                  <a:cubicBezTo>
                    <a:pt x="251" y="334"/>
                    <a:pt x="251" y="333"/>
                    <a:pt x="252" y="332"/>
                  </a:cubicBezTo>
                  <a:cubicBezTo>
                    <a:pt x="253" y="330"/>
                    <a:pt x="253" y="327"/>
                    <a:pt x="252" y="325"/>
                  </a:cubicBezTo>
                  <a:cubicBezTo>
                    <a:pt x="252" y="325"/>
                    <a:pt x="251" y="325"/>
                    <a:pt x="251" y="325"/>
                  </a:cubicBezTo>
                  <a:cubicBezTo>
                    <a:pt x="249" y="325"/>
                    <a:pt x="247" y="326"/>
                    <a:pt x="245" y="327"/>
                  </a:cubicBezTo>
                  <a:cubicBezTo>
                    <a:pt x="243" y="329"/>
                    <a:pt x="243" y="331"/>
                    <a:pt x="243" y="333"/>
                  </a:cubicBezTo>
                  <a:cubicBezTo>
                    <a:pt x="243" y="334"/>
                    <a:pt x="243" y="334"/>
                    <a:pt x="243" y="335"/>
                  </a:cubicBezTo>
                  <a:cubicBezTo>
                    <a:pt x="243" y="336"/>
                    <a:pt x="243" y="337"/>
                    <a:pt x="243" y="338"/>
                  </a:cubicBezTo>
                  <a:cubicBezTo>
                    <a:pt x="243" y="340"/>
                    <a:pt x="242" y="342"/>
                    <a:pt x="241" y="344"/>
                  </a:cubicBezTo>
                  <a:cubicBezTo>
                    <a:pt x="240" y="344"/>
                    <a:pt x="239" y="345"/>
                    <a:pt x="238" y="345"/>
                  </a:cubicBezTo>
                  <a:cubicBezTo>
                    <a:pt x="237" y="346"/>
                    <a:pt x="236" y="347"/>
                    <a:pt x="235" y="349"/>
                  </a:cubicBezTo>
                  <a:cubicBezTo>
                    <a:pt x="233" y="351"/>
                    <a:pt x="233" y="352"/>
                    <a:pt x="232" y="354"/>
                  </a:cubicBezTo>
                  <a:cubicBezTo>
                    <a:pt x="232" y="355"/>
                    <a:pt x="232" y="355"/>
                    <a:pt x="232" y="356"/>
                  </a:cubicBezTo>
                  <a:cubicBezTo>
                    <a:pt x="231" y="357"/>
                    <a:pt x="231" y="358"/>
                    <a:pt x="231" y="358"/>
                  </a:cubicBezTo>
                  <a:cubicBezTo>
                    <a:pt x="231" y="359"/>
                    <a:pt x="231" y="360"/>
                    <a:pt x="230" y="360"/>
                  </a:cubicBezTo>
                  <a:cubicBezTo>
                    <a:pt x="229" y="360"/>
                    <a:pt x="228" y="360"/>
                    <a:pt x="227" y="360"/>
                  </a:cubicBezTo>
                  <a:cubicBezTo>
                    <a:pt x="226" y="360"/>
                    <a:pt x="225" y="361"/>
                    <a:pt x="224" y="361"/>
                  </a:cubicBezTo>
                  <a:cubicBezTo>
                    <a:pt x="222" y="361"/>
                    <a:pt x="221" y="361"/>
                    <a:pt x="221" y="362"/>
                  </a:cubicBezTo>
                  <a:cubicBezTo>
                    <a:pt x="221" y="364"/>
                    <a:pt x="219" y="366"/>
                    <a:pt x="218" y="366"/>
                  </a:cubicBezTo>
                  <a:cubicBezTo>
                    <a:pt x="217" y="366"/>
                    <a:pt x="216" y="366"/>
                    <a:pt x="216" y="364"/>
                  </a:cubicBezTo>
                  <a:cubicBezTo>
                    <a:pt x="216" y="364"/>
                    <a:pt x="216" y="364"/>
                    <a:pt x="216" y="364"/>
                  </a:cubicBezTo>
                  <a:cubicBezTo>
                    <a:pt x="215" y="364"/>
                    <a:pt x="214" y="365"/>
                    <a:pt x="212" y="366"/>
                  </a:cubicBezTo>
                  <a:cubicBezTo>
                    <a:pt x="212" y="366"/>
                    <a:pt x="211" y="367"/>
                    <a:pt x="210" y="367"/>
                  </a:cubicBezTo>
                  <a:cubicBezTo>
                    <a:pt x="207" y="369"/>
                    <a:pt x="204" y="370"/>
                    <a:pt x="202" y="370"/>
                  </a:cubicBezTo>
                  <a:cubicBezTo>
                    <a:pt x="202" y="370"/>
                    <a:pt x="201" y="370"/>
                    <a:pt x="201" y="371"/>
                  </a:cubicBezTo>
                  <a:cubicBezTo>
                    <a:pt x="199" y="371"/>
                    <a:pt x="195" y="373"/>
                    <a:pt x="193" y="376"/>
                  </a:cubicBezTo>
                  <a:cubicBezTo>
                    <a:pt x="192" y="378"/>
                    <a:pt x="192" y="379"/>
                    <a:pt x="191" y="379"/>
                  </a:cubicBezTo>
                  <a:cubicBezTo>
                    <a:pt x="191" y="381"/>
                    <a:pt x="190" y="381"/>
                    <a:pt x="189" y="383"/>
                  </a:cubicBezTo>
                  <a:cubicBezTo>
                    <a:pt x="188" y="384"/>
                    <a:pt x="185" y="385"/>
                    <a:pt x="183" y="387"/>
                  </a:cubicBezTo>
                  <a:cubicBezTo>
                    <a:pt x="182" y="387"/>
                    <a:pt x="181" y="388"/>
                    <a:pt x="180" y="388"/>
                  </a:cubicBezTo>
                  <a:cubicBezTo>
                    <a:pt x="179" y="389"/>
                    <a:pt x="179" y="389"/>
                    <a:pt x="178" y="389"/>
                  </a:cubicBezTo>
                  <a:cubicBezTo>
                    <a:pt x="177" y="389"/>
                    <a:pt x="175" y="388"/>
                    <a:pt x="173" y="387"/>
                  </a:cubicBezTo>
                  <a:cubicBezTo>
                    <a:pt x="172" y="386"/>
                    <a:pt x="171" y="386"/>
                    <a:pt x="170" y="386"/>
                  </a:cubicBezTo>
                  <a:cubicBezTo>
                    <a:pt x="169" y="386"/>
                    <a:pt x="166" y="388"/>
                    <a:pt x="165" y="389"/>
                  </a:cubicBezTo>
                  <a:cubicBezTo>
                    <a:pt x="164" y="390"/>
                    <a:pt x="163" y="391"/>
                    <a:pt x="162" y="391"/>
                  </a:cubicBezTo>
                  <a:cubicBezTo>
                    <a:pt x="160" y="393"/>
                    <a:pt x="158" y="395"/>
                    <a:pt x="154" y="395"/>
                  </a:cubicBezTo>
                  <a:cubicBezTo>
                    <a:pt x="153" y="395"/>
                    <a:pt x="152" y="394"/>
                    <a:pt x="151" y="394"/>
                  </a:cubicBezTo>
                  <a:cubicBezTo>
                    <a:pt x="151" y="394"/>
                    <a:pt x="150" y="393"/>
                    <a:pt x="149" y="393"/>
                  </a:cubicBezTo>
                  <a:cubicBezTo>
                    <a:pt x="148" y="393"/>
                    <a:pt x="148" y="394"/>
                    <a:pt x="147" y="394"/>
                  </a:cubicBezTo>
                  <a:cubicBezTo>
                    <a:pt x="147" y="395"/>
                    <a:pt x="146" y="396"/>
                    <a:pt x="146" y="397"/>
                  </a:cubicBezTo>
                  <a:cubicBezTo>
                    <a:pt x="145" y="398"/>
                    <a:pt x="144" y="399"/>
                    <a:pt x="143" y="400"/>
                  </a:cubicBezTo>
                  <a:cubicBezTo>
                    <a:pt x="142" y="400"/>
                    <a:pt x="141" y="400"/>
                    <a:pt x="140" y="400"/>
                  </a:cubicBezTo>
                  <a:cubicBezTo>
                    <a:pt x="139" y="400"/>
                    <a:pt x="136" y="400"/>
                    <a:pt x="136" y="401"/>
                  </a:cubicBezTo>
                  <a:cubicBezTo>
                    <a:pt x="135" y="402"/>
                    <a:pt x="135" y="402"/>
                    <a:pt x="135" y="402"/>
                  </a:cubicBezTo>
                  <a:cubicBezTo>
                    <a:pt x="135" y="404"/>
                    <a:pt x="135" y="406"/>
                    <a:pt x="132" y="406"/>
                  </a:cubicBezTo>
                  <a:cubicBezTo>
                    <a:pt x="131" y="406"/>
                    <a:pt x="130" y="407"/>
                    <a:pt x="130" y="407"/>
                  </a:cubicBezTo>
                  <a:cubicBezTo>
                    <a:pt x="129" y="408"/>
                    <a:pt x="130" y="410"/>
                    <a:pt x="130" y="411"/>
                  </a:cubicBezTo>
                  <a:cubicBezTo>
                    <a:pt x="131" y="413"/>
                    <a:pt x="130" y="416"/>
                    <a:pt x="127" y="420"/>
                  </a:cubicBezTo>
                  <a:cubicBezTo>
                    <a:pt x="126" y="421"/>
                    <a:pt x="125" y="422"/>
                    <a:pt x="124" y="422"/>
                  </a:cubicBezTo>
                  <a:cubicBezTo>
                    <a:pt x="121" y="422"/>
                    <a:pt x="119" y="420"/>
                    <a:pt x="118" y="418"/>
                  </a:cubicBezTo>
                  <a:cubicBezTo>
                    <a:pt x="117" y="418"/>
                    <a:pt x="117" y="418"/>
                    <a:pt x="117" y="417"/>
                  </a:cubicBezTo>
                  <a:cubicBezTo>
                    <a:pt x="116" y="416"/>
                    <a:pt x="115" y="415"/>
                    <a:pt x="114" y="415"/>
                  </a:cubicBezTo>
                  <a:cubicBezTo>
                    <a:pt x="114" y="415"/>
                    <a:pt x="113" y="415"/>
                    <a:pt x="113" y="416"/>
                  </a:cubicBezTo>
                  <a:cubicBezTo>
                    <a:pt x="111" y="418"/>
                    <a:pt x="111" y="418"/>
                    <a:pt x="111" y="421"/>
                  </a:cubicBezTo>
                  <a:cubicBezTo>
                    <a:pt x="111" y="421"/>
                    <a:pt x="111" y="422"/>
                    <a:pt x="111" y="422"/>
                  </a:cubicBezTo>
                  <a:cubicBezTo>
                    <a:pt x="111" y="424"/>
                    <a:pt x="112" y="425"/>
                    <a:pt x="113" y="425"/>
                  </a:cubicBezTo>
                  <a:cubicBezTo>
                    <a:pt x="113" y="426"/>
                    <a:pt x="114" y="426"/>
                    <a:pt x="115" y="427"/>
                  </a:cubicBezTo>
                  <a:cubicBezTo>
                    <a:pt x="117" y="429"/>
                    <a:pt x="115" y="431"/>
                    <a:pt x="115" y="432"/>
                  </a:cubicBezTo>
                  <a:cubicBezTo>
                    <a:pt x="114" y="433"/>
                    <a:pt x="113" y="434"/>
                    <a:pt x="114" y="435"/>
                  </a:cubicBezTo>
                  <a:cubicBezTo>
                    <a:pt x="114" y="438"/>
                    <a:pt x="113" y="440"/>
                    <a:pt x="111" y="442"/>
                  </a:cubicBezTo>
                  <a:cubicBezTo>
                    <a:pt x="109" y="443"/>
                    <a:pt x="107" y="444"/>
                    <a:pt x="105" y="444"/>
                  </a:cubicBezTo>
                  <a:cubicBezTo>
                    <a:pt x="104" y="444"/>
                    <a:pt x="102" y="443"/>
                    <a:pt x="102" y="442"/>
                  </a:cubicBezTo>
                  <a:cubicBezTo>
                    <a:pt x="101" y="442"/>
                    <a:pt x="101" y="441"/>
                    <a:pt x="100" y="441"/>
                  </a:cubicBezTo>
                  <a:cubicBezTo>
                    <a:pt x="100" y="441"/>
                    <a:pt x="100" y="440"/>
                    <a:pt x="99" y="440"/>
                  </a:cubicBezTo>
                  <a:cubicBezTo>
                    <a:pt x="99" y="441"/>
                    <a:pt x="98" y="442"/>
                    <a:pt x="97" y="442"/>
                  </a:cubicBezTo>
                  <a:cubicBezTo>
                    <a:pt x="95" y="442"/>
                    <a:pt x="94" y="441"/>
                    <a:pt x="93" y="440"/>
                  </a:cubicBezTo>
                  <a:cubicBezTo>
                    <a:pt x="91" y="438"/>
                    <a:pt x="89" y="436"/>
                    <a:pt x="87" y="436"/>
                  </a:cubicBezTo>
                  <a:cubicBezTo>
                    <a:pt x="87" y="436"/>
                    <a:pt x="86" y="436"/>
                    <a:pt x="86" y="436"/>
                  </a:cubicBezTo>
                  <a:cubicBezTo>
                    <a:pt x="82" y="437"/>
                    <a:pt x="81" y="438"/>
                    <a:pt x="77" y="442"/>
                  </a:cubicBezTo>
                  <a:cubicBezTo>
                    <a:pt x="76" y="444"/>
                    <a:pt x="75" y="444"/>
                    <a:pt x="74" y="44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2" name="Freeform 22"/>
            <p:cNvSpPr>
              <a:spLocks noEditPoints="1"/>
            </p:cNvSpPr>
            <p:nvPr/>
          </p:nvSpPr>
          <p:spPr bwMode="auto">
            <a:xfrm>
              <a:off x="7091363" y="2174875"/>
              <a:ext cx="1743075" cy="1674813"/>
            </a:xfrm>
            <a:custGeom>
              <a:avLst/>
              <a:gdLst>
                <a:gd name="T0" fmla="*/ 418 w 464"/>
                <a:gd name="T1" fmla="*/ 23 h 446"/>
                <a:gd name="T2" fmla="*/ 427 w 464"/>
                <a:gd name="T3" fmla="*/ 95 h 446"/>
                <a:gd name="T4" fmla="*/ 455 w 464"/>
                <a:gd name="T5" fmla="*/ 159 h 446"/>
                <a:gd name="T6" fmla="*/ 422 w 464"/>
                <a:gd name="T7" fmla="*/ 225 h 446"/>
                <a:gd name="T8" fmla="*/ 369 w 464"/>
                <a:gd name="T9" fmla="*/ 238 h 446"/>
                <a:gd name="T10" fmla="*/ 366 w 464"/>
                <a:gd name="T11" fmla="*/ 290 h 446"/>
                <a:gd name="T12" fmla="*/ 321 w 464"/>
                <a:gd name="T13" fmla="*/ 342 h 446"/>
                <a:gd name="T14" fmla="*/ 283 w 464"/>
                <a:gd name="T15" fmla="*/ 376 h 446"/>
                <a:gd name="T16" fmla="*/ 243 w 464"/>
                <a:gd name="T17" fmla="*/ 336 h 446"/>
                <a:gd name="T18" fmla="*/ 179 w 464"/>
                <a:gd name="T19" fmla="*/ 389 h 446"/>
                <a:gd name="T20" fmla="*/ 113 w 464"/>
                <a:gd name="T21" fmla="*/ 416 h 446"/>
                <a:gd name="T22" fmla="*/ 75 w 464"/>
                <a:gd name="T23" fmla="*/ 444 h 446"/>
                <a:gd name="T24" fmla="*/ 47 w 464"/>
                <a:gd name="T25" fmla="*/ 384 h 446"/>
                <a:gd name="T26" fmla="*/ 25 w 464"/>
                <a:gd name="T27" fmla="*/ 337 h 446"/>
                <a:gd name="T28" fmla="*/ 14 w 464"/>
                <a:gd name="T29" fmla="*/ 299 h 446"/>
                <a:gd name="T30" fmla="*/ 49 w 464"/>
                <a:gd name="T31" fmla="*/ 221 h 446"/>
                <a:gd name="T32" fmla="*/ 33 w 464"/>
                <a:gd name="T33" fmla="*/ 130 h 446"/>
                <a:gd name="T34" fmla="*/ 81 w 464"/>
                <a:gd name="T35" fmla="*/ 133 h 446"/>
                <a:gd name="T36" fmla="*/ 119 w 464"/>
                <a:gd name="T37" fmla="*/ 90 h 446"/>
                <a:gd name="T38" fmla="*/ 227 w 464"/>
                <a:gd name="T39" fmla="*/ 22 h 446"/>
                <a:gd name="T40" fmla="*/ 270 w 464"/>
                <a:gd name="T41" fmla="*/ 53 h 446"/>
                <a:gd name="T42" fmla="*/ 286 w 464"/>
                <a:gd name="T43" fmla="*/ 96 h 446"/>
                <a:gd name="T44" fmla="*/ 336 w 464"/>
                <a:gd name="T45" fmla="*/ 70 h 446"/>
                <a:gd name="T46" fmla="*/ 346 w 464"/>
                <a:gd name="T47" fmla="*/ 7 h 446"/>
                <a:gd name="T48" fmla="*/ 336 w 464"/>
                <a:gd name="T49" fmla="*/ 8 h 446"/>
                <a:gd name="T50" fmla="*/ 332 w 464"/>
                <a:gd name="T51" fmla="*/ 39 h 446"/>
                <a:gd name="T52" fmla="*/ 313 w 464"/>
                <a:gd name="T53" fmla="*/ 82 h 446"/>
                <a:gd name="T54" fmla="*/ 268 w 464"/>
                <a:gd name="T55" fmla="*/ 95 h 446"/>
                <a:gd name="T56" fmla="*/ 272 w 464"/>
                <a:gd name="T57" fmla="*/ 62 h 446"/>
                <a:gd name="T58" fmla="*/ 255 w 464"/>
                <a:gd name="T59" fmla="*/ 32 h 446"/>
                <a:gd name="T60" fmla="*/ 226 w 464"/>
                <a:gd name="T61" fmla="*/ 26 h 446"/>
                <a:gd name="T62" fmla="*/ 160 w 464"/>
                <a:gd name="T63" fmla="*/ 58 h 446"/>
                <a:gd name="T64" fmla="*/ 119 w 464"/>
                <a:gd name="T65" fmla="*/ 102 h 446"/>
                <a:gd name="T66" fmla="*/ 71 w 464"/>
                <a:gd name="T67" fmla="*/ 130 h 446"/>
                <a:gd name="T68" fmla="*/ 43 w 464"/>
                <a:gd name="T69" fmla="*/ 133 h 446"/>
                <a:gd name="T70" fmla="*/ 26 w 464"/>
                <a:gd name="T71" fmla="*/ 165 h 446"/>
                <a:gd name="T72" fmla="*/ 44 w 464"/>
                <a:gd name="T73" fmla="*/ 237 h 446"/>
                <a:gd name="T74" fmla="*/ 24 w 464"/>
                <a:gd name="T75" fmla="*/ 284 h 446"/>
                <a:gd name="T76" fmla="*/ 15 w 464"/>
                <a:gd name="T77" fmla="*/ 313 h 446"/>
                <a:gd name="T78" fmla="*/ 20 w 464"/>
                <a:gd name="T79" fmla="*/ 335 h 446"/>
                <a:gd name="T80" fmla="*/ 29 w 464"/>
                <a:gd name="T81" fmla="*/ 366 h 446"/>
                <a:gd name="T82" fmla="*/ 38 w 464"/>
                <a:gd name="T83" fmla="*/ 407 h 446"/>
                <a:gd name="T84" fmla="*/ 65 w 464"/>
                <a:gd name="T85" fmla="*/ 436 h 446"/>
                <a:gd name="T86" fmla="*/ 116 w 464"/>
                <a:gd name="T87" fmla="*/ 436 h 446"/>
                <a:gd name="T88" fmla="*/ 133 w 464"/>
                <a:gd name="T89" fmla="*/ 408 h 446"/>
                <a:gd name="T90" fmla="*/ 179 w 464"/>
                <a:gd name="T91" fmla="*/ 391 h 446"/>
                <a:gd name="T92" fmla="*/ 225 w 464"/>
                <a:gd name="T93" fmla="*/ 363 h 446"/>
                <a:gd name="T94" fmla="*/ 252 w 464"/>
                <a:gd name="T95" fmla="*/ 327 h 446"/>
                <a:gd name="T96" fmla="*/ 277 w 464"/>
                <a:gd name="T97" fmla="*/ 370 h 446"/>
                <a:gd name="T98" fmla="*/ 294 w 464"/>
                <a:gd name="T99" fmla="*/ 359 h 446"/>
                <a:gd name="T100" fmla="*/ 332 w 464"/>
                <a:gd name="T101" fmla="*/ 333 h 446"/>
                <a:gd name="T102" fmla="*/ 343 w 464"/>
                <a:gd name="T103" fmla="*/ 298 h 446"/>
                <a:gd name="T104" fmla="*/ 366 w 464"/>
                <a:gd name="T105" fmla="*/ 294 h 446"/>
                <a:gd name="T106" fmla="*/ 353 w 464"/>
                <a:gd name="T107" fmla="*/ 263 h 446"/>
                <a:gd name="T108" fmla="*/ 375 w 464"/>
                <a:gd name="T109" fmla="*/ 238 h 446"/>
                <a:gd name="T110" fmla="*/ 405 w 464"/>
                <a:gd name="T111" fmla="*/ 211 h 446"/>
                <a:gd name="T112" fmla="*/ 449 w 464"/>
                <a:gd name="T113" fmla="*/ 191 h 446"/>
                <a:gd name="T114" fmla="*/ 456 w 464"/>
                <a:gd name="T115" fmla="*/ 169 h 446"/>
                <a:gd name="T116" fmla="*/ 431 w 464"/>
                <a:gd name="T117" fmla="*/ 116 h 446"/>
                <a:gd name="T118" fmla="*/ 407 w 464"/>
                <a:gd name="T119" fmla="*/ 78 h 446"/>
                <a:gd name="T120" fmla="*/ 420 w 464"/>
                <a:gd name="T121" fmla="*/ 31 h 446"/>
                <a:gd name="T122" fmla="*/ 386 w 464"/>
                <a:gd name="T123" fmla="*/ 28 h 4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64" h="446">
                  <a:moveTo>
                    <a:pt x="360" y="2"/>
                  </a:moveTo>
                  <a:cubicBezTo>
                    <a:pt x="362" y="2"/>
                    <a:pt x="363" y="3"/>
                    <a:pt x="364" y="4"/>
                  </a:cubicBezTo>
                  <a:cubicBezTo>
                    <a:pt x="367" y="6"/>
                    <a:pt x="364" y="9"/>
                    <a:pt x="367" y="12"/>
                  </a:cubicBezTo>
                  <a:cubicBezTo>
                    <a:pt x="369" y="15"/>
                    <a:pt x="369" y="20"/>
                    <a:pt x="368" y="22"/>
                  </a:cubicBezTo>
                  <a:cubicBezTo>
                    <a:pt x="367" y="24"/>
                    <a:pt x="366" y="27"/>
                    <a:pt x="370" y="29"/>
                  </a:cubicBezTo>
                  <a:cubicBezTo>
                    <a:pt x="373" y="30"/>
                    <a:pt x="378" y="31"/>
                    <a:pt x="382" y="31"/>
                  </a:cubicBezTo>
                  <a:cubicBezTo>
                    <a:pt x="384" y="31"/>
                    <a:pt x="385" y="31"/>
                    <a:pt x="387" y="30"/>
                  </a:cubicBezTo>
                  <a:cubicBezTo>
                    <a:pt x="391" y="28"/>
                    <a:pt x="399" y="29"/>
                    <a:pt x="399" y="25"/>
                  </a:cubicBezTo>
                  <a:cubicBezTo>
                    <a:pt x="400" y="21"/>
                    <a:pt x="403" y="21"/>
                    <a:pt x="405" y="16"/>
                  </a:cubicBezTo>
                  <a:cubicBezTo>
                    <a:pt x="406" y="12"/>
                    <a:pt x="407" y="10"/>
                    <a:pt x="410" y="10"/>
                  </a:cubicBezTo>
                  <a:cubicBezTo>
                    <a:pt x="412" y="9"/>
                    <a:pt x="414" y="9"/>
                    <a:pt x="416" y="9"/>
                  </a:cubicBezTo>
                  <a:cubicBezTo>
                    <a:pt x="417" y="9"/>
                    <a:pt x="418" y="9"/>
                    <a:pt x="419" y="10"/>
                  </a:cubicBezTo>
                  <a:cubicBezTo>
                    <a:pt x="422" y="13"/>
                    <a:pt x="420" y="15"/>
                    <a:pt x="417" y="17"/>
                  </a:cubicBezTo>
                  <a:cubicBezTo>
                    <a:pt x="415" y="18"/>
                    <a:pt x="415" y="22"/>
                    <a:pt x="418" y="23"/>
                  </a:cubicBezTo>
                  <a:cubicBezTo>
                    <a:pt x="420" y="25"/>
                    <a:pt x="420" y="27"/>
                    <a:pt x="418" y="30"/>
                  </a:cubicBezTo>
                  <a:cubicBezTo>
                    <a:pt x="416" y="33"/>
                    <a:pt x="415" y="40"/>
                    <a:pt x="411" y="40"/>
                  </a:cubicBezTo>
                  <a:cubicBezTo>
                    <a:pt x="407" y="41"/>
                    <a:pt x="405" y="41"/>
                    <a:pt x="403" y="45"/>
                  </a:cubicBezTo>
                  <a:cubicBezTo>
                    <a:pt x="402" y="49"/>
                    <a:pt x="399" y="51"/>
                    <a:pt x="402" y="53"/>
                  </a:cubicBezTo>
                  <a:cubicBezTo>
                    <a:pt x="404" y="56"/>
                    <a:pt x="404" y="58"/>
                    <a:pt x="407" y="60"/>
                  </a:cubicBezTo>
                  <a:cubicBezTo>
                    <a:pt x="411" y="61"/>
                    <a:pt x="415" y="62"/>
                    <a:pt x="413" y="64"/>
                  </a:cubicBezTo>
                  <a:cubicBezTo>
                    <a:pt x="411" y="66"/>
                    <a:pt x="408" y="66"/>
                    <a:pt x="409" y="68"/>
                  </a:cubicBezTo>
                  <a:cubicBezTo>
                    <a:pt x="409" y="70"/>
                    <a:pt x="409" y="72"/>
                    <a:pt x="407" y="73"/>
                  </a:cubicBezTo>
                  <a:cubicBezTo>
                    <a:pt x="405" y="74"/>
                    <a:pt x="405" y="78"/>
                    <a:pt x="405" y="79"/>
                  </a:cubicBezTo>
                  <a:cubicBezTo>
                    <a:pt x="406" y="81"/>
                    <a:pt x="407" y="82"/>
                    <a:pt x="413" y="82"/>
                  </a:cubicBezTo>
                  <a:cubicBezTo>
                    <a:pt x="414" y="82"/>
                    <a:pt x="415" y="82"/>
                    <a:pt x="417" y="82"/>
                  </a:cubicBezTo>
                  <a:cubicBezTo>
                    <a:pt x="420" y="82"/>
                    <a:pt x="422" y="82"/>
                    <a:pt x="422" y="84"/>
                  </a:cubicBezTo>
                  <a:cubicBezTo>
                    <a:pt x="423" y="87"/>
                    <a:pt x="422" y="89"/>
                    <a:pt x="422" y="91"/>
                  </a:cubicBezTo>
                  <a:cubicBezTo>
                    <a:pt x="423" y="93"/>
                    <a:pt x="427" y="95"/>
                    <a:pt x="427" y="95"/>
                  </a:cubicBezTo>
                  <a:cubicBezTo>
                    <a:pt x="427" y="95"/>
                    <a:pt x="427" y="101"/>
                    <a:pt x="428" y="104"/>
                  </a:cubicBezTo>
                  <a:cubicBezTo>
                    <a:pt x="428" y="107"/>
                    <a:pt x="429" y="110"/>
                    <a:pt x="427" y="113"/>
                  </a:cubicBezTo>
                  <a:cubicBezTo>
                    <a:pt x="426" y="115"/>
                    <a:pt x="427" y="118"/>
                    <a:pt x="430" y="118"/>
                  </a:cubicBezTo>
                  <a:cubicBezTo>
                    <a:pt x="430" y="118"/>
                    <a:pt x="431" y="118"/>
                    <a:pt x="432" y="117"/>
                  </a:cubicBezTo>
                  <a:cubicBezTo>
                    <a:pt x="434" y="116"/>
                    <a:pt x="435" y="116"/>
                    <a:pt x="436" y="116"/>
                  </a:cubicBezTo>
                  <a:cubicBezTo>
                    <a:pt x="438" y="116"/>
                    <a:pt x="440" y="118"/>
                    <a:pt x="440" y="121"/>
                  </a:cubicBezTo>
                  <a:cubicBezTo>
                    <a:pt x="440" y="125"/>
                    <a:pt x="441" y="128"/>
                    <a:pt x="444" y="128"/>
                  </a:cubicBezTo>
                  <a:cubicBezTo>
                    <a:pt x="446" y="128"/>
                    <a:pt x="448" y="131"/>
                    <a:pt x="448" y="136"/>
                  </a:cubicBezTo>
                  <a:cubicBezTo>
                    <a:pt x="448" y="139"/>
                    <a:pt x="450" y="139"/>
                    <a:pt x="453" y="139"/>
                  </a:cubicBezTo>
                  <a:cubicBezTo>
                    <a:pt x="454" y="139"/>
                    <a:pt x="455" y="139"/>
                    <a:pt x="456" y="139"/>
                  </a:cubicBezTo>
                  <a:cubicBezTo>
                    <a:pt x="457" y="139"/>
                    <a:pt x="457" y="139"/>
                    <a:pt x="457" y="139"/>
                  </a:cubicBezTo>
                  <a:cubicBezTo>
                    <a:pt x="462" y="139"/>
                    <a:pt x="460" y="144"/>
                    <a:pt x="459" y="146"/>
                  </a:cubicBezTo>
                  <a:cubicBezTo>
                    <a:pt x="456" y="150"/>
                    <a:pt x="460" y="149"/>
                    <a:pt x="460" y="152"/>
                  </a:cubicBezTo>
                  <a:cubicBezTo>
                    <a:pt x="460" y="155"/>
                    <a:pt x="457" y="157"/>
                    <a:pt x="455" y="159"/>
                  </a:cubicBezTo>
                  <a:cubicBezTo>
                    <a:pt x="453" y="161"/>
                    <a:pt x="453" y="163"/>
                    <a:pt x="453" y="166"/>
                  </a:cubicBezTo>
                  <a:cubicBezTo>
                    <a:pt x="454" y="170"/>
                    <a:pt x="457" y="173"/>
                    <a:pt x="454" y="175"/>
                  </a:cubicBezTo>
                  <a:cubicBezTo>
                    <a:pt x="452" y="178"/>
                    <a:pt x="449" y="180"/>
                    <a:pt x="452" y="183"/>
                  </a:cubicBezTo>
                  <a:cubicBezTo>
                    <a:pt x="453" y="184"/>
                    <a:pt x="456" y="184"/>
                    <a:pt x="457" y="184"/>
                  </a:cubicBezTo>
                  <a:cubicBezTo>
                    <a:pt x="458" y="184"/>
                    <a:pt x="458" y="184"/>
                    <a:pt x="458" y="184"/>
                  </a:cubicBezTo>
                  <a:cubicBezTo>
                    <a:pt x="457" y="185"/>
                    <a:pt x="456" y="186"/>
                    <a:pt x="456" y="186"/>
                  </a:cubicBezTo>
                  <a:cubicBezTo>
                    <a:pt x="456" y="186"/>
                    <a:pt x="457" y="185"/>
                    <a:pt x="458" y="184"/>
                  </a:cubicBezTo>
                  <a:cubicBezTo>
                    <a:pt x="459" y="184"/>
                    <a:pt x="460" y="184"/>
                    <a:pt x="460" y="184"/>
                  </a:cubicBezTo>
                  <a:cubicBezTo>
                    <a:pt x="460" y="184"/>
                    <a:pt x="457" y="188"/>
                    <a:pt x="454" y="188"/>
                  </a:cubicBezTo>
                  <a:cubicBezTo>
                    <a:pt x="450" y="188"/>
                    <a:pt x="447" y="189"/>
                    <a:pt x="447" y="191"/>
                  </a:cubicBezTo>
                  <a:cubicBezTo>
                    <a:pt x="447" y="194"/>
                    <a:pt x="451" y="193"/>
                    <a:pt x="450" y="196"/>
                  </a:cubicBezTo>
                  <a:cubicBezTo>
                    <a:pt x="448" y="199"/>
                    <a:pt x="445" y="204"/>
                    <a:pt x="443" y="207"/>
                  </a:cubicBezTo>
                  <a:cubicBezTo>
                    <a:pt x="440" y="210"/>
                    <a:pt x="433" y="217"/>
                    <a:pt x="430" y="219"/>
                  </a:cubicBezTo>
                  <a:cubicBezTo>
                    <a:pt x="428" y="221"/>
                    <a:pt x="426" y="225"/>
                    <a:pt x="422" y="225"/>
                  </a:cubicBezTo>
                  <a:cubicBezTo>
                    <a:pt x="422" y="225"/>
                    <a:pt x="422" y="225"/>
                    <a:pt x="421" y="225"/>
                  </a:cubicBezTo>
                  <a:cubicBezTo>
                    <a:pt x="417" y="224"/>
                    <a:pt x="415" y="221"/>
                    <a:pt x="416" y="218"/>
                  </a:cubicBezTo>
                  <a:cubicBezTo>
                    <a:pt x="418" y="214"/>
                    <a:pt x="416" y="214"/>
                    <a:pt x="413" y="213"/>
                  </a:cubicBezTo>
                  <a:cubicBezTo>
                    <a:pt x="410" y="212"/>
                    <a:pt x="408" y="209"/>
                    <a:pt x="406" y="209"/>
                  </a:cubicBezTo>
                  <a:cubicBezTo>
                    <a:pt x="405" y="209"/>
                    <a:pt x="405" y="209"/>
                    <a:pt x="404" y="209"/>
                  </a:cubicBezTo>
                  <a:cubicBezTo>
                    <a:pt x="401" y="211"/>
                    <a:pt x="395" y="212"/>
                    <a:pt x="391" y="215"/>
                  </a:cubicBezTo>
                  <a:cubicBezTo>
                    <a:pt x="387" y="218"/>
                    <a:pt x="388" y="219"/>
                    <a:pt x="391" y="222"/>
                  </a:cubicBezTo>
                  <a:cubicBezTo>
                    <a:pt x="394" y="225"/>
                    <a:pt x="397" y="226"/>
                    <a:pt x="398" y="228"/>
                  </a:cubicBezTo>
                  <a:cubicBezTo>
                    <a:pt x="399" y="230"/>
                    <a:pt x="400" y="233"/>
                    <a:pt x="395" y="234"/>
                  </a:cubicBezTo>
                  <a:cubicBezTo>
                    <a:pt x="392" y="235"/>
                    <a:pt x="388" y="237"/>
                    <a:pt x="385" y="237"/>
                  </a:cubicBezTo>
                  <a:cubicBezTo>
                    <a:pt x="384" y="237"/>
                    <a:pt x="383" y="236"/>
                    <a:pt x="382" y="236"/>
                  </a:cubicBezTo>
                  <a:cubicBezTo>
                    <a:pt x="380" y="235"/>
                    <a:pt x="379" y="234"/>
                    <a:pt x="378" y="234"/>
                  </a:cubicBezTo>
                  <a:cubicBezTo>
                    <a:pt x="376" y="234"/>
                    <a:pt x="375" y="235"/>
                    <a:pt x="373" y="236"/>
                  </a:cubicBezTo>
                  <a:cubicBezTo>
                    <a:pt x="372" y="238"/>
                    <a:pt x="370" y="238"/>
                    <a:pt x="369" y="238"/>
                  </a:cubicBezTo>
                  <a:cubicBezTo>
                    <a:pt x="367" y="238"/>
                    <a:pt x="366" y="238"/>
                    <a:pt x="364" y="238"/>
                  </a:cubicBezTo>
                  <a:cubicBezTo>
                    <a:pt x="361" y="238"/>
                    <a:pt x="363" y="239"/>
                    <a:pt x="359" y="243"/>
                  </a:cubicBezTo>
                  <a:cubicBezTo>
                    <a:pt x="355" y="246"/>
                    <a:pt x="354" y="245"/>
                    <a:pt x="351" y="250"/>
                  </a:cubicBezTo>
                  <a:cubicBezTo>
                    <a:pt x="349" y="255"/>
                    <a:pt x="346" y="256"/>
                    <a:pt x="348" y="259"/>
                  </a:cubicBezTo>
                  <a:cubicBezTo>
                    <a:pt x="350" y="261"/>
                    <a:pt x="349" y="262"/>
                    <a:pt x="351" y="264"/>
                  </a:cubicBezTo>
                  <a:cubicBezTo>
                    <a:pt x="352" y="265"/>
                    <a:pt x="353" y="265"/>
                    <a:pt x="353" y="265"/>
                  </a:cubicBezTo>
                  <a:cubicBezTo>
                    <a:pt x="355" y="265"/>
                    <a:pt x="356" y="264"/>
                    <a:pt x="358" y="262"/>
                  </a:cubicBezTo>
                  <a:cubicBezTo>
                    <a:pt x="361" y="260"/>
                    <a:pt x="363" y="259"/>
                    <a:pt x="367" y="259"/>
                  </a:cubicBezTo>
                  <a:cubicBezTo>
                    <a:pt x="367" y="259"/>
                    <a:pt x="367" y="259"/>
                    <a:pt x="368" y="259"/>
                  </a:cubicBezTo>
                  <a:cubicBezTo>
                    <a:pt x="370" y="259"/>
                    <a:pt x="369" y="260"/>
                    <a:pt x="370" y="264"/>
                  </a:cubicBezTo>
                  <a:cubicBezTo>
                    <a:pt x="371" y="268"/>
                    <a:pt x="372" y="270"/>
                    <a:pt x="373" y="272"/>
                  </a:cubicBezTo>
                  <a:cubicBezTo>
                    <a:pt x="374" y="274"/>
                    <a:pt x="374" y="274"/>
                    <a:pt x="372" y="278"/>
                  </a:cubicBezTo>
                  <a:cubicBezTo>
                    <a:pt x="371" y="281"/>
                    <a:pt x="369" y="281"/>
                    <a:pt x="367" y="283"/>
                  </a:cubicBezTo>
                  <a:cubicBezTo>
                    <a:pt x="365" y="286"/>
                    <a:pt x="363" y="287"/>
                    <a:pt x="366" y="290"/>
                  </a:cubicBezTo>
                  <a:cubicBezTo>
                    <a:pt x="368" y="292"/>
                    <a:pt x="368" y="292"/>
                    <a:pt x="365" y="292"/>
                  </a:cubicBezTo>
                  <a:cubicBezTo>
                    <a:pt x="362" y="293"/>
                    <a:pt x="361" y="295"/>
                    <a:pt x="360" y="296"/>
                  </a:cubicBezTo>
                  <a:cubicBezTo>
                    <a:pt x="360" y="297"/>
                    <a:pt x="359" y="297"/>
                    <a:pt x="359" y="297"/>
                  </a:cubicBezTo>
                  <a:cubicBezTo>
                    <a:pt x="359" y="297"/>
                    <a:pt x="361" y="294"/>
                    <a:pt x="358" y="294"/>
                  </a:cubicBezTo>
                  <a:cubicBezTo>
                    <a:pt x="355" y="294"/>
                    <a:pt x="352" y="293"/>
                    <a:pt x="349" y="293"/>
                  </a:cubicBezTo>
                  <a:cubicBezTo>
                    <a:pt x="348" y="293"/>
                    <a:pt x="346" y="293"/>
                    <a:pt x="345" y="294"/>
                  </a:cubicBezTo>
                  <a:cubicBezTo>
                    <a:pt x="341" y="297"/>
                    <a:pt x="339" y="296"/>
                    <a:pt x="340" y="301"/>
                  </a:cubicBezTo>
                  <a:cubicBezTo>
                    <a:pt x="341" y="305"/>
                    <a:pt x="343" y="307"/>
                    <a:pt x="344" y="309"/>
                  </a:cubicBezTo>
                  <a:cubicBezTo>
                    <a:pt x="346" y="311"/>
                    <a:pt x="346" y="309"/>
                    <a:pt x="344" y="312"/>
                  </a:cubicBezTo>
                  <a:cubicBezTo>
                    <a:pt x="341" y="315"/>
                    <a:pt x="340" y="314"/>
                    <a:pt x="338" y="318"/>
                  </a:cubicBezTo>
                  <a:cubicBezTo>
                    <a:pt x="336" y="322"/>
                    <a:pt x="334" y="321"/>
                    <a:pt x="334" y="325"/>
                  </a:cubicBezTo>
                  <a:cubicBezTo>
                    <a:pt x="334" y="329"/>
                    <a:pt x="336" y="329"/>
                    <a:pt x="333" y="331"/>
                  </a:cubicBezTo>
                  <a:cubicBezTo>
                    <a:pt x="329" y="333"/>
                    <a:pt x="329" y="332"/>
                    <a:pt x="327" y="336"/>
                  </a:cubicBezTo>
                  <a:cubicBezTo>
                    <a:pt x="325" y="340"/>
                    <a:pt x="327" y="340"/>
                    <a:pt x="321" y="342"/>
                  </a:cubicBezTo>
                  <a:cubicBezTo>
                    <a:pt x="320" y="342"/>
                    <a:pt x="318" y="343"/>
                    <a:pt x="317" y="343"/>
                  </a:cubicBezTo>
                  <a:cubicBezTo>
                    <a:pt x="315" y="343"/>
                    <a:pt x="314" y="341"/>
                    <a:pt x="313" y="339"/>
                  </a:cubicBezTo>
                  <a:cubicBezTo>
                    <a:pt x="312" y="338"/>
                    <a:pt x="311" y="337"/>
                    <a:pt x="310" y="337"/>
                  </a:cubicBezTo>
                  <a:cubicBezTo>
                    <a:pt x="310" y="337"/>
                    <a:pt x="309" y="337"/>
                    <a:pt x="309" y="339"/>
                  </a:cubicBezTo>
                  <a:cubicBezTo>
                    <a:pt x="307" y="342"/>
                    <a:pt x="308" y="344"/>
                    <a:pt x="303" y="346"/>
                  </a:cubicBezTo>
                  <a:cubicBezTo>
                    <a:pt x="299" y="348"/>
                    <a:pt x="298" y="349"/>
                    <a:pt x="296" y="352"/>
                  </a:cubicBezTo>
                  <a:cubicBezTo>
                    <a:pt x="294" y="355"/>
                    <a:pt x="291" y="354"/>
                    <a:pt x="291" y="358"/>
                  </a:cubicBezTo>
                  <a:cubicBezTo>
                    <a:pt x="292" y="361"/>
                    <a:pt x="293" y="359"/>
                    <a:pt x="294" y="364"/>
                  </a:cubicBezTo>
                  <a:cubicBezTo>
                    <a:pt x="294" y="369"/>
                    <a:pt x="296" y="370"/>
                    <a:pt x="293" y="374"/>
                  </a:cubicBezTo>
                  <a:cubicBezTo>
                    <a:pt x="292" y="376"/>
                    <a:pt x="291" y="377"/>
                    <a:pt x="290" y="379"/>
                  </a:cubicBezTo>
                  <a:cubicBezTo>
                    <a:pt x="290" y="378"/>
                    <a:pt x="290" y="377"/>
                    <a:pt x="290" y="376"/>
                  </a:cubicBezTo>
                  <a:cubicBezTo>
                    <a:pt x="290" y="375"/>
                    <a:pt x="289" y="375"/>
                    <a:pt x="288" y="375"/>
                  </a:cubicBezTo>
                  <a:cubicBezTo>
                    <a:pt x="288" y="375"/>
                    <a:pt x="286" y="375"/>
                    <a:pt x="285" y="375"/>
                  </a:cubicBezTo>
                  <a:cubicBezTo>
                    <a:pt x="284" y="375"/>
                    <a:pt x="284" y="376"/>
                    <a:pt x="283" y="376"/>
                  </a:cubicBezTo>
                  <a:cubicBezTo>
                    <a:pt x="282" y="376"/>
                    <a:pt x="280" y="375"/>
                    <a:pt x="281" y="373"/>
                  </a:cubicBezTo>
                  <a:cubicBezTo>
                    <a:pt x="281" y="370"/>
                    <a:pt x="278" y="369"/>
                    <a:pt x="277" y="367"/>
                  </a:cubicBezTo>
                  <a:cubicBezTo>
                    <a:pt x="275" y="365"/>
                    <a:pt x="273" y="363"/>
                    <a:pt x="271" y="362"/>
                  </a:cubicBezTo>
                  <a:cubicBezTo>
                    <a:pt x="269" y="360"/>
                    <a:pt x="269" y="356"/>
                    <a:pt x="270" y="354"/>
                  </a:cubicBezTo>
                  <a:cubicBezTo>
                    <a:pt x="270" y="353"/>
                    <a:pt x="272" y="350"/>
                    <a:pt x="271" y="348"/>
                  </a:cubicBezTo>
                  <a:cubicBezTo>
                    <a:pt x="271" y="346"/>
                    <a:pt x="267" y="345"/>
                    <a:pt x="267" y="345"/>
                  </a:cubicBezTo>
                  <a:cubicBezTo>
                    <a:pt x="267" y="345"/>
                    <a:pt x="267" y="345"/>
                    <a:pt x="266" y="345"/>
                  </a:cubicBezTo>
                  <a:cubicBezTo>
                    <a:pt x="265" y="345"/>
                    <a:pt x="263" y="345"/>
                    <a:pt x="263" y="343"/>
                  </a:cubicBezTo>
                  <a:cubicBezTo>
                    <a:pt x="262" y="341"/>
                    <a:pt x="260" y="340"/>
                    <a:pt x="258" y="339"/>
                  </a:cubicBezTo>
                  <a:cubicBezTo>
                    <a:pt x="256" y="338"/>
                    <a:pt x="252" y="336"/>
                    <a:pt x="254" y="334"/>
                  </a:cubicBezTo>
                  <a:cubicBezTo>
                    <a:pt x="255" y="331"/>
                    <a:pt x="255" y="328"/>
                    <a:pt x="254" y="326"/>
                  </a:cubicBezTo>
                  <a:cubicBezTo>
                    <a:pt x="253" y="325"/>
                    <a:pt x="252" y="325"/>
                    <a:pt x="252" y="325"/>
                  </a:cubicBezTo>
                  <a:cubicBezTo>
                    <a:pt x="250" y="325"/>
                    <a:pt x="248" y="326"/>
                    <a:pt x="246" y="327"/>
                  </a:cubicBezTo>
                  <a:cubicBezTo>
                    <a:pt x="242" y="330"/>
                    <a:pt x="244" y="334"/>
                    <a:pt x="243" y="336"/>
                  </a:cubicBezTo>
                  <a:cubicBezTo>
                    <a:pt x="243" y="339"/>
                    <a:pt x="243" y="342"/>
                    <a:pt x="241" y="344"/>
                  </a:cubicBezTo>
                  <a:cubicBezTo>
                    <a:pt x="240" y="346"/>
                    <a:pt x="237" y="347"/>
                    <a:pt x="235" y="349"/>
                  </a:cubicBezTo>
                  <a:cubicBezTo>
                    <a:pt x="233" y="352"/>
                    <a:pt x="233" y="353"/>
                    <a:pt x="232" y="357"/>
                  </a:cubicBezTo>
                  <a:cubicBezTo>
                    <a:pt x="231" y="361"/>
                    <a:pt x="232" y="359"/>
                    <a:pt x="228" y="360"/>
                  </a:cubicBezTo>
                  <a:cubicBezTo>
                    <a:pt x="224" y="361"/>
                    <a:pt x="222" y="360"/>
                    <a:pt x="221" y="363"/>
                  </a:cubicBezTo>
                  <a:cubicBezTo>
                    <a:pt x="221" y="365"/>
                    <a:pt x="220" y="366"/>
                    <a:pt x="219" y="366"/>
                  </a:cubicBezTo>
                  <a:cubicBezTo>
                    <a:pt x="218" y="366"/>
                    <a:pt x="218" y="366"/>
                    <a:pt x="218" y="365"/>
                  </a:cubicBezTo>
                  <a:cubicBezTo>
                    <a:pt x="217" y="364"/>
                    <a:pt x="217" y="364"/>
                    <a:pt x="217" y="364"/>
                  </a:cubicBezTo>
                  <a:cubicBezTo>
                    <a:pt x="216" y="364"/>
                    <a:pt x="213" y="366"/>
                    <a:pt x="211" y="367"/>
                  </a:cubicBezTo>
                  <a:cubicBezTo>
                    <a:pt x="207" y="370"/>
                    <a:pt x="204" y="370"/>
                    <a:pt x="201" y="371"/>
                  </a:cubicBezTo>
                  <a:cubicBezTo>
                    <a:pt x="199" y="371"/>
                    <a:pt x="195" y="373"/>
                    <a:pt x="193" y="377"/>
                  </a:cubicBezTo>
                  <a:cubicBezTo>
                    <a:pt x="191" y="381"/>
                    <a:pt x="191" y="381"/>
                    <a:pt x="189" y="383"/>
                  </a:cubicBezTo>
                  <a:cubicBezTo>
                    <a:pt x="188" y="385"/>
                    <a:pt x="183" y="387"/>
                    <a:pt x="181" y="388"/>
                  </a:cubicBezTo>
                  <a:cubicBezTo>
                    <a:pt x="180" y="389"/>
                    <a:pt x="180" y="389"/>
                    <a:pt x="179" y="389"/>
                  </a:cubicBezTo>
                  <a:cubicBezTo>
                    <a:pt x="177" y="389"/>
                    <a:pt x="173" y="386"/>
                    <a:pt x="171" y="386"/>
                  </a:cubicBezTo>
                  <a:cubicBezTo>
                    <a:pt x="169" y="386"/>
                    <a:pt x="165" y="389"/>
                    <a:pt x="163" y="392"/>
                  </a:cubicBezTo>
                  <a:cubicBezTo>
                    <a:pt x="160" y="394"/>
                    <a:pt x="158" y="395"/>
                    <a:pt x="155" y="395"/>
                  </a:cubicBezTo>
                  <a:cubicBezTo>
                    <a:pt x="154" y="395"/>
                    <a:pt x="152" y="393"/>
                    <a:pt x="150" y="393"/>
                  </a:cubicBezTo>
                  <a:cubicBezTo>
                    <a:pt x="149" y="393"/>
                    <a:pt x="148" y="394"/>
                    <a:pt x="148" y="395"/>
                  </a:cubicBezTo>
                  <a:cubicBezTo>
                    <a:pt x="146" y="397"/>
                    <a:pt x="145" y="399"/>
                    <a:pt x="143" y="400"/>
                  </a:cubicBezTo>
                  <a:cubicBezTo>
                    <a:pt x="142" y="400"/>
                    <a:pt x="136" y="400"/>
                    <a:pt x="136" y="402"/>
                  </a:cubicBezTo>
                  <a:cubicBezTo>
                    <a:pt x="135" y="404"/>
                    <a:pt x="136" y="406"/>
                    <a:pt x="132" y="406"/>
                  </a:cubicBezTo>
                  <a:cubicBezTo>
                    <a:pt x="129" y="407"/>
                    <a:pt x="129" y="410"/>
                    <a:pt x="130" y="412"/>
                  </a:cubicBezTo>
                  <a:cubicBezTo>
                    <a:pt x="131" y="414"/>
                    <a:pt x="130" y="418"/>
                    <a:pt x="127" y="421"/>
                  </a:cubicBezTo>
                  <a:cubicBezTo>
                    <a:pt x="127" y="422"/>
                    <a:pt x="126" y="422"/>
                    <a:pt x="125" y="422"/>
                  </a:cubicBezTo>
                  <a:cubicBezTo>
                    <a:pt x="123" y="422"/>
                    <a:pt x="121" y="420"/>
                    <a:pt x="119" y="419"/>
                  </a:cubicBezTo>
                  <a:cubicBezTo>
                    <a:pt x="118" y="417"/>
                    <a:pt x="117" y="415"/>
                    <a:pt x="115" y="415"/>
                  </a:cubicBezTo>
                  <a:cubicBezTo>
                    <a:pt x="114" y="415"/>
                    <a:pt x="114" y="415"/>
                    <a:pt x="113" y="416"/>
                  </a:cubicBezTo>
                  <a:cubicBezTo>
                    <a:pt x="111" y="419"/>
                    <a:pt x="111" y="420"/>
                    <a:pt x="111" y="423"/>
                  </a:cubicBezTo>
                  <a:cubicBezTo>
                    <a:pt x="111" y="427"/>
                    <a:pt x="113" y="427"/>
                    <a:pt x="115" y="429"/>
                  </a:cubicBezTo>
                  <a:cubicBezTo>
                    <a:pt x="117" y="431"/>
                    <a:pt x="113" y="433"/>
                    <a:pt x="114" y="436"/>
                  </a:cubicBezTo>
                  <a:cubicBezTo>
                    <a:pt x="114" y="439"/>
                    <a:pt x="114" y="441"/>
                    <a:pt x="111" y="442"/>
                  </a:cubicBezTo>
                  <a:cubicBezTo>
                    <a:pt x="110" y="443"/>
                    <a:pt x="108" y="444"/>
                    <a:pt x="106" y="444"/>
                  </a:cubicBezTo>
                  <a:cubicBezTo>
                    <a:pt x="105" y="444"/>
                    <a:pt x="104" y="443"/>
                    <a:pt x="103" y="443"/>
                  </a:cubicBezTo>
                  <a:cubicBezTo>
                    <a:pt x="102" y="442"/>
                    <a:pt x="101" y="440"/>
                    <a:pt x="100" y="440"/>
                  </a:cubicBezTo>
                  <a:cubicBezTo>
                    <a:pt x="100" y="440"/>
                    <a:pt x="100" y="440"/>
                    <a:pt x="100" y="441"/>
                  </a:cubicBezTo>
                  <a:cubicBezTo>
                    <a:pt x="99" y="442"/>
                    <a:pt x="99" y="442"/>
                    <a:pt x="98" y="442"/>
                  </a:cubicBezTo>
                  <a:cubicBezTo>
                    <a:pt x="97" y="442"/>
                    <a:pt x="95" y="441"/>
                    <a:pt x="94" y="440"/>
                  </a:cubicBezTo>
                  <a:cubicBezTo>
                    <a:pt x="93" y="438"/>
                    <a:pt x="91" y="436"/>
                    <a:pt x="88" y="436"/>
                  </a:cubicBezTo>
                  <a:cubicBezTo>
                    <a:pt x="87" y="436"/>
                    <a:pt x="87" y="436"/>
                    <a:pt x="87" y="436"/>
                  </a:cubicBezTo>
                  <a:cubicBezTo>
                    <a:pt x="83" y="437"/>
                    <a:pt x="81" y="438"/>
                    <a:pt x="77" y="443"/>
                  </a:cubicBezTo>
                  <a:cubicBezTo>
                    <a:pt x="76" y="444"/>
                    <a:pt x="75" y="444"/>
                    <a:pt x="75" y="444"/>
                  </a:cubicBezTo>
                  <a:cubicBezTo>
                    <a:pt x="72" y="444"/>
                    <a:pt x="71" y="439"/>
                    <a:pt x="70" y="437"/>
                  </a:cubicBezTo>
                  <a:cubicBezTo>
                    <a:pt x="68" y="435"/>
                    <a:pt x="68" y="434"/>
                    <a:pt x="66" y="434"/>
                  </a:cubicBezTo>
                  <a:cubicBezTo>
                    <a:pt x="65" y="434"/>
                    <a:pt x="65" y="434"/>
                    <a:pt x="65" y="434"/>
                  </a:cubicBezTo>
                  <a:cubicBezTo>
                    <a:pt x="63" y="435"/>
                    <a:pt x="62" y="437"/>
                    <a:pt x="62" y="439"/>
                  </a:cubicBezTo>
                  <a:cubicBezTo>
                    <a:pt x="61" y="439"/>
                    <a:pt x="61" y="438"/>
                    <a:pt x="60" y="438"/>
                  </a:cubicBezTo>
                  <a:cubicBezTo>
                    <a:pt x="58" y="434"/>
                    <a:pt x="59" y="432"/>
                    <a:pt x="62" y="427"/>
                  </a:cubicBezTo>
                  <a:cubicBezTo>
                    <a:pt x="65" y="421"/>
                    <a:pt x="61" y="421"/>
                    <a:pt x="59" y="417"/>
                  </a:cubicBezTo>
                  <a:cubicBezTo>
                    <a:pt x="57" y="413"/>
                    <a:pt x="55" y="410"/>
                    <a:pt x="50" y="410"/>
                  </a:cubicBezTo>
                  <a:cubicBezTo>
                    <a:pt x="49" y="410"/>
                    <a:pt x="49" y="410"/>
                    <a:pt x="48" y="410"/>
                  </a:cubicBezTo>
                  <a:cubicBezTo>
                    <a:pt x="46" y="410"/>
                    <a:pt x="45" y="410"/>
                    <a:pt x="44" y="410"/>
                  </a:cubicBezTo>
                  <a:cubicBezTo>
                    <a:pt x="42" y="410"/>
                    <a:pt x="42" y="409"/>
                    <a:pt x="41" y="407"/>
                  </a:cubicBezTo>
                  <a:cubicBezTo>
                    <a:pt x="39" y="404"/>
                    <a:pt x="37" y="404"/>
                    <a:pt x="38" y="398"/>
                  </a:cubicBezTo>
                  <a:cubicBezTo>
                    <a:pt x="39" y="392"/>
                    <a:pt x="40" y="396"/>
                    <a:pt x="46" y="391"/>
                  </a:cubicBezTo>
                  <a:cubicBezTo>
                    <a:pt x="51" y="386"/>
                    <a:pt x="49" y="388"/>
                    <a:pt x="47" y="384"/>
                  </a:cubicBezTo>
                  <a:cubicBezTo>
                    <a:pt x="47" y="382"/>
                    <a:pt x="46" y="382"/>
                    <a:pt x="45" y="382"/>
                  </a:cubicBezTo>
                  <a:cubicBezTo>
                    <a:pt x="45" y="382"/>
                    <a:pt x="44" y="383"/>
                    <a:pt x="42" y="383"/>
                  </a:cubicBezTo>
                  <a:cubicBezTo>
                    <a:pt x="41" y="383"/>
                    <a:pt x="40" y="382"/>
                    <a:pt x="39" y="382"/>
                  </a:cubicBezTo>
                  <a:cubicBezTo>
                    <a:pt x="33" y="380"/>
                    <a:pt x="37" y="379"/>
                    <a:pt x="35" y="374"/>
                  </a:cubicBezTo>
                  <a:cubicBezTo>
                    <a:pt x="33" y="368"/>
                    <a:pt x="33" y="369"/>
                    <a:pt x="31" y="365"/>
                  </a:cubicBezTo>
                  <a:cubicBezTo>
                    <a:pt x="30" y="364"/>
                    <a:pt x="30" y="364"/>
                    <a:pt x="29" y="364"/>
                  </a:cubicBezTo>
                  <a:cubicBezTo>
                    <a:pt x="27" y="364"/>
                    <a:pt x="25" y="365"/>
                    <a:pt x="23" y="365"/>
                  </a:cubicBezTo>
                  <a:cubicBezTo>
                    <a:pt x="23" y="365"/>
                    <a:pt x="22" y="365"/>
                    <a:pt x="22" y="365"/>
                  </a:cubicBezTo>
                  <a:cubicBezTo>
                    <a:pt x="19" y="364"/>
                    <a:pt x="18" y="362"/>
                    <a:pt x="19" y="357"/>
                  </a:cubicBezTo>
                  <a:cubicBezTo>
                    <a:pt x="21" y="352"/>
                    <a:pt x="19" y="353"/>
                    <a:pt x="16" y="351"/>
                  </a:cubicBezTo>
                  <a:cubicBezTo>
                    <a:pt x="13" y="350"/>
                    <a:pt x="11" y="348"/>
                    <a:pt x="14" y="347"/>
                  </a:cubicBezTo>
                  <a:cubicBezTo>
                    <a:pt x="18" y="346"/>
                    <a:pt x="18" y="344"/>
                    <a:pt x="18" y="339"/>
                  </a:cubicBezTo>
                  <a:cubicBezTo>
                    <a:pt x="18" y="338"/>
                    <a:pt x="19" y="337"/>
                    <a:pt x="20" y="337"/>
                  </a:cubicBezTo>
                  <a:cubicBezTo>
                    <a:pt x="21" y="337"/>
                    <a:pt x="23" y="337"/>
                    <a:pt x="25" y="337"/>
                  </a:cubicBezTo>
                  <a:cubicBezTo>
                    <a:pt x="25" y="337"/>
                    <a:pt x="26" y="337"/>
                    <a:pt x="26" y="337"/>
                  </a:cubicBezTo>
                  <a:cubicBezTo>
                    <a:pt x="30" y="337"/>
                    <a:pt x="28" y="332"/>
                    <a:pt x="28" y="328"/>
                  </a:cubicBezTo>
                  <a:cubicBezTo>
                    <a:pt x="28" y="323"/>
                    <a:pt x="28" y="322"/>
                    <a:pt x="24" y="322"/>
                  </a:cubicBezTo>
                  <a:cubicBezTo>
                    <a:pt x="21" y="322"/>
                    <a:pt x="17" y="320"/>
                    <a:pt x="20" y="316"/>
                  </a:cubicBezTo>
                  <a:cubicBezTo>
                    <a:pt x="22" y="312"/>
                    <a:pt x="21" y="311"/>
                    <a:pt x="19" y="311"/>
                  </a:cubicBezTo>
                  <a:cubicBezTo>
                    <a:pt x="19" y="311"/>
                    <a:pt x="18" y="311"/>
                    <a:pt x="18" y="311"/>
                  </a:cubicBezTo>
                  <a:cubicBezTo>
                    <a:pt x="16" y="312"/>
                    <a:pt x="14" y="311"/>
                    <a:pt x="8" y="312"/>
                  </a:cubicBezTo>
                  <a:cubicBezTo>
                    <a:pt x="7" y="312"/>
                    <a:pt x="7" y="313"/>
                    <a:pt x="6" y="313"/>
                  </a:cubicBezTo>
                  <a:cubicBezTo>
                    <a:pt x="3" y="313"/>
                    <a:pt x="5" y="308"/>
                    <a:pt x="5" y="304"/>
                  </a:cubicBezTo>
                  <a:cubicBezTo>
                    <a:pt x="5" y="299"/>
                    <a:pt x="1" y="296"/>
                    <a:pt x="4" y="294"/>
                  </a:cubicBezTo>
                  <a:cubicBezTo>
                    <a:pt x="5" y="293"/>
                    <a:pt x="6" y="293"/>
                    <a:pt x="7" y="293"/>
                  </a:cubicBezTo>
                  <a:cubicBezTo>
                    <a:pt x="8" y="293"/>
                    <a:pt x="8" y="293"/>
                    <a:pt x="8" y="295"/>
                  </a:cubicBezTo>
                  <a:cubicBezTo>
                    <a:pt x="8" y="297"/>
                    <a:pt x="11" y="300"/>
                    <a:pt x="13" y="300"/>
                  </a:cubicBezTo>
                  <a:cubicBezTo>
                    <a:pt x="13" y="300"/>
                    <a:pt x="13" y="299"/>
                    <a:pt x="14" y="299"/>
                  </a:cubicBezTo>
                  <a:cubicBezTo>
                    <a:pt x="15" y="297"/>
                    <a:pt x="16" y="292"/>
                    <a:pt x="20" y="289"/>
                  </a:cubicBezTo>
                  <a:cubicBezTo>
                    <a:pt x="23" y="287"/>
                    <a:pt x="23" y="289"/>
                    <a:pt x="26" y="284"/>
                  </a:cubicBezTo>
                  <a:cubicBezTo>
                    <a:pt x="28" y="280"/>
                    <a:pt x="30" y="280"/>
                    <a:pt x="34" y="278"/>
                  </a:cubicBezTo>
                  <a:cubicBezTo>
                    <a:pt x="37" y="277"/>
                    <a:pt x="39" y="278"/>
                    <a:pt x="39" y="276"/>
                  </a:cubicBezTo>
                  <a:cubicBezTo>
                    <a:pt x="39" y="274"/>
                    <a:pt x="37" y="273"/>
                    <a:pt x="37" y="273"/>
                  </a:cubicBezTo>
                  <a:cubicBezTo>
                    <a:pt x="42" y="269"/>
                    <a:pt x="42" y="269"/>
                    <a:pt x="42" y="269"/>
                  </a:cubicBezTo>
                  <a:cubicBezTo>
                    <a:pt x="42" y="269"/>
                    <a:pt x="42" y="268"/>
                    <a:pt x="40" y="268"/>
                  </a:cubicBezTo>
                  <a:cubicBezTo>
                    <a:pt x="40" y="268"/>
                    <a:pt x="39" y="268"/>
                    <a:pt x="38" y="268"/>
                  </a:cubicBezTo>
                  <a:cubicBezTo>
                    <a:pt x="36" y="270"/>
                    <a:pt x="34" y="271"/>
                    <a:pt x="31" y="271"/>
                  </a:cubicBezTo>
                  <a:cubicBezTo>
                    <a:pt x="30" y="271"/>
                    <a:pt x="29" y="271"/>
                    <a:pt x="28" y="270"/>
                  </a:cubicBezTo>
                  <a:cubicBezTo>
                    <a:pt x="24" y="268"/>
                    <a:pt x="28" y="261"/>
                    <a:pt x="31" y="257"/>
                  </a:cubicBezTo>
                  <a:cubicBezTo>
                    <a:pt x="34" y="254"/>
                    <a:pt x="36" y="249"/>
                    <a:pt x="40" y="243"/>
                  </a:cubicBezTo>
                  <a:cubicBezTo>
                    <a:pt x="44" y="238"/>
                    <a:pt x="46" y="239"/>
                    <a:pt x="48" y="235"/>
                  </a:cubicBezTo>
                  <a:cubicBezTo>
                    <a:pt x="49" y="231"/>
                    <a:pt x="46" y="227"/>
                    <a:pt x="49" y="221"/>
                  </a:cubicBezTo>
                  <a:cubicBezTo>
                    <a:pt x="52" y="215"/>
                    <a:pt x="49" y="211"/>
                    <a:pt x="48" y="205"/>
                  </a:cubicBezTo>
                  <a:cubicBezTo>
                    <a:pt x="46" y="199"/>
                    <a:pt x="44" y="199"/>
                    <a:pt x="44" y="195"/>
                  </a:cubicBezTo>
                  <a:cubicBezTo>
                    <a:pt x="43" y="192"/>
                    <a:pt x="41" y="189"/>
                    <a:pt x="37" y="185"/>
                  </a:cubicBezTo>
                  <a:cubicBezTo>
                    <a:pt x="33" y="181"/>
                    <a:pt x="33" y="180"/>
                    <a:pt x="37" y="177"/>
                  </a:cubicBezTo>
                  <a:cubicBezTo>
                    <a:pt x="40" y="174"/>
                    <a:pt x="35" y="173"/>
                    <a:pt x="32" y="172"/>
                  </a:cubicBezTo>
                  <a:cubicBezTo>
                    <a:pt x="28" y="170"/>
                    <a:pt x="28" y="169"/>
                    <a:pt x="28" y="165"/>
                  </a:cubicBezTo>
                  <a:cubicBezTo>
                    <a:pt x="28" y="160"/>
                    <a:pt x="28" y="158"/>
                    <a:pt x="24" y="156"/>
                  </a:cubicBezTo>
                  <a:cubicBezTo>
                    <a:pt x="22" y="156"/>
                    <a:pt x="21" y="155"/>
                    <a:pt x="19" y="155"/>
                  </a:cubicBezTo>
                  <a:cubicBezTo>
                    <a:pt x="18" y="155"/>
                    <a:pt x="17" y="156"/>
                    <a:pt x="17" y="156"/>
                  </a:cubicBezTo>
                  <a:cubicBezTo>
                    <a:pt x="17" y="156"/>
                    <a:pt x="19" y="153"/>
                    <a:pt x="22" y="152"/>
                  </a:cubicBezTo>
                  <a:cubicBezTo>
                    <a:pt x="26" y="151"/>
                    <a:pt x="24" y="147"/>
                    <a:pt x="21" y="144"/>
                  </a:cubicBezTo>
                  <a:cubicBezTo>
                    <a:pt x="17" y="142"/>
                    <a:pt x="17" y="138"/>
                    <a:pt x="21" y="137"/>
                  </a:cubicBezTo>
                  <a:cubicBezTo>
                    <a:pt x="26" y="137"/>
                    <a:pt x="28" y="136"/>
                    <a:pt x="30" y="133"/>
                  </a:cubicBezTo>
                  <a:cubicBezTo>
                    <a:pt x="31" y="132"/>
                    <a:pt x="32" y="130"/>
                    <a:pt x="33" y="130"/>
                  </a:cubicBezTo>
                  <a:cubicBezTo>
                    <a:pt x="34" y="130"/>
                    <a:pt x="35" y="131"/>
                    <a:pt x="35" y="132"/>
                  </a:cubicBezTo>
                  <a:cubicBezTo>
                    <a:pt x="37" y="135"/>
                    <a:pt x="39" y="135"/>
                    <a:pt x="44" y="135"/>
                  </a:cubicBezTo>
                  <a:cubicBezTo>
                    <a:pt x="49" y="135"/>
                    <a:pt x="42" y="129"/>
                    <a:pt x="40" y="126"/>
                  </a:cubicBezTo>
                  <a:cubicBezTo>
                    <a:pt x="38" y="123"/>
                    <a:pt x="42" y="123"/>
                    <a:pt x="44" y="123"/>
                  </a:cubicBezTo>
                  <a:cubicBezTo>
                    <a:pt x="46" y="123"/>
                    <a:pt x="47" y="127"/>
                    <a:pt x="49" y="130"/>
                  </a:cubicBezTo>
                  <a:cubicBezTo>
                    <a:pt x="49" y="132"/>
                    <a:pt x="52" y="132"/>
                    <a:pt x="54" y="132"/>
                  </a:cubicBezTo>
                  <a:cubicBezTo>
                    <a:pt x="56" y="132"/>
                    <a:pt x="57" y="132"/>
                    <a:pt x="58" y="132"/>
                  </a:cubicBezTo>
                  <a:cubicBezTo>
                    <a:pt x="59" y="132"/>
                    <a:pt x="59" y="132"/>
                    <a:pt x="60" y="132"/>
                  </a:cubicBezTo>
                  <a:cubicBezTo>
                    <a:pt x="63" y="132"/>
                    <a:pt x="67" y="134"/>
                    <a:pt x="70" y="137"/>
                  </a:cubicBezTo>
                  <a:cubicBezTo>
                    <a:pt x="72" y="138"/>
                    <a:pt x="74" y="139"/>
                    <a:pt x="75" y="139"/>
                  </a:cubicBezTo>
                  <a:cubicBezTo>
                    <a:pt x="76" y="139"/>
                    <a:pt x="76" y="139"/>
                    <a:pt x="76" y="137"/>
                  </a:cubicBezTo>
                  <a:cubicBezTo>
                    <a:pt x="77" y="135"/>
                    <a:pt x="72" y="133"/>
                    <a:pt x="73" y="130"/>
                  </a:cubicBezTo>
                  <a:cubicBezTo>
                    <a:pt x="73" y="130"/>
                    <a:pt x="74" y="129"/>
                    <a:pt x="75" y="129"/>
                  </a:cubicBezTo>
                  <a:cubicBezTo>
                    <a:pt x="76" y="129"/>
                    <a:pt x="79" y="131"/>
                    <a:pt x="81" y="133"/>
                  </a:cubicBezTo>
                  <a:cubicBezTo>
                    <a:pt x="81" y="134"/>
                    <a:pt x="83" y="135"/>
                    <a:pt x="84" y="135"/>
                  </a:cubicBezTo>
                  <a:cubicBezTo>
                    <a:pt x="86" y="135"/>
                    <a:pt x="90" y="133"/>
                    <a:pt x="91" y="131"/>
                  </a:cubicBezTo>
                  <a:cubicBezTo>
                    <a:pt x="93" y="129"/>
                    <a:pt x="104" y="125"/>
                    <a:pt x="108" y="123"/>
                  </a:cubicBezTo>
                  <a:cubicBezTo>
                    <a:pt x="109" y="123"/>
                    <a:pt x="110" y="123"/>
                    <a:pt x="111" y="123"/>
                  </a:cubicBezTo>
                  <a:cubicBezTo>
                    <a:pt x="113" y="123"/>
                    <a:pt x="114" y="124"/>
                    <a:pt x="115" y="127"/>
                  </a:cubicBezTo>
                  <a:cubicBezTo>
                    <a:pt x="115" y="128"/>
                    <a:pt x="115" y="128"/>
                    <a:pt x="116" y="128"/>
                  </a:cubicBezTo>
                  <a:cubicBezTo>
                    <a:pt x="118" y="128"/>
                    <a:pt x="123" y="125"/>
                    <a:pt x="124" y="121"/>
                  </a:cubicBezTo>
                  <a:cubicBezTo>
                    <a:pt x="127" y="117"/>
                    <a:pt x="127" y="117"/>
                    <a:pt x="129" y="113"/>
                  </a:cubicBezTo>
                  <a:cubicBezTo>
                    <a:pt x="131" y="110"/>
                    <a:pt x="130" y="110"/>
                    <a:pt x="128" y="107"/>
                  </a:cubicBezTo>
                  <a:cubicBezTo>
                    <a:pt x="126" y="104"/>
                    <a:pt x="122" y="102"/>
                    <a:pt x="118" y="99"/>
                  </a:cubicBezTo>
                  <a:cubicBezTo>
                    <a:pt x="114" y="96"/>
                    <a:pt x="113" y="95"/>
                    <a:pt x="115" y="92"/>
                  </a:cubicBezTo>
                  <a:cubicBezTo>
                    <a:pt x="115" y="91"/>
                    <a:pt x="116" y="91"/>
                    <a:pt x="116" y="91"/>
                  </a:cubicBezTo>
                  <a:cubicBezTo>
                    <a:pt x="117" y="91"/>
                    <a:pt x="117" y="91"/>
                    <a:pt x="118" y="91"/>
                  </a:cubicBezTo>
                  <a:cubicBezTo>
                    <a:pt x="118" y="91"/>
                    <a:pt x="118" y="91"/>
                    <a:pt x="119" y="90"/>
                  </a:cubicBezTo>
                  <a:cubicBezTo>
                    <a:pt x="120" y="87"/>
                    <a:pt x="122" y="84"/>
                    <a:pt x="127" y="84"/>
                  </a:cubicBezTo>
                  <a:cubicBezTo>
                    <a:pt x="131" y="84"/>
                    <a:pt x="133" y="84"/>
                    <a:pt x="135" y="82"/>
                  </a:cubicBezTo>
                  <a:cubicBezTo>
                    <a:pt x="137" y="80"/>
                    <a:pt x="138" y="73"/>
                    <a:pt x="140" y="71"/>
                  </a:cubicBezTo>
                  <a:cubicBezTo>
                    <a:pt x="143" y="69"/>
                    <a:pt x="146" y="71"/>
                    <a:pt x="147" y="68"/>
                  </a:cubicBezTo>
                  <a:cubicBezTo>
                    <a:pt x="149" y="66"/>
                    <a:pt x="149" y="63"/>
                    <a:pt x="154" y="62"/>
                  </a:cubicBezTo>
                  <a:cubicBezTo>
                    <a:pt x="158" y="62"/>
                    <a:pt x="160" y="60"/>
                    <a:pt x="161" y="59"/>
                  </a:cubicBezTo>
                  <a:cubicBezTo>
                    <a:pt x="161" y="59"/>
                    <a:pt x="161" y="59"/>
                    <a:pt x="161" y="59"/>
                  </a:cubicBezTo>
                  <a:cubicBezTo>
                    <a:pt x="163" y="59"/>
                    <a:pt x="166" y="59"/>
                    <a:pt x="167" y="57"/>
                  </a:cubicBezTo>
                  <a:cubicBezTo>
                    <a:pt x="169" y="54"/>
                    <a:pt x="178" y="55"/>
                    <a:pt x="182" y="54"/>
                  </a:cubicBezTo>
                  <a:cubicBezTo>
                    <a:pt x="185" y="53"/>
                    <a:pt x="195" y="52"/>
                    <a:pt x="199" y="49"/>
                  </a:cubicBezTo>
                  <a:cubicBezTo>
                    <a:pt x="202" y="45"/>
                    <a:pt x="211" y="40"/>
                    <a:pt x="214" y="38"/>
                  </a:cubicBezTo>
                  <a:cubicBezTo>
                    <a:pt x="217" y="36"/>
                    <a:pt x="220" y="35"/>
                    <a:pt x="223" y="33"/>
                  </a:cubicBezTo>
                  <a:cubicBezTo>
                    <a:pt x="227" y="31"/>
                    <a:pt x="227" y="30"/>
                    <a:pt x="228" y="28"/>
                  </a:cubicBezTo>
                  <a:cubicBezTo>
                    <a:pt x="229" y="26"/>
                    <a:pt x="230" y="25"/>
                    <a:pt x="227" y="22"/>
                  </a:cubicBezTo>
                  <a:cubicBezTo>
                    <a:pt x="223" y="20"/>
                    <a:pt x="227" y="18"/>
                    <a:pt x="228" y="16"/>
                  </a:cubicBezTo>
                  <a:cubicBezTo>
                    <a:pt x="228" y="14"/>
                    <a:pt x="229" y="12"/>
                    <a:pt x="231" y="12"/>
                  </a:cubicBezTo>
                  <a:cubicBezTo>
                    <a:pt x="232" y="12"/>
                    <a:pt x="233" y="12"/>
                    <a:pt x="233" y="13"/>
                  </a:cubicBezTo>
                  <a:cubicBezTo>
                    <a:pt x="236" y="15"/>
                    <a:pt x="237" y="17"/>
                    <a:pt x="240" y="18"/>
                  </a:cubicBezTo>
                  <a:cubicBezTo>
                    <a:pt x="243" y="19"/>
                    <a:pt x="241" y="22"/>
                    <a:pt x="242" y="25"/>
                  </a:cubicBezTo>
                  <a:cubicBezTo>
                    <a:pt x="243" y="28"/>
                    <a:pt x="246" y="29"/>
                    <a:pt x="248" y="29"/>
                  </a:cubicBezTo>
                  <a:cubicBezTo>
                    <a:pt x="251" y="30"/>
                    <a:pt x="252" y="32"/>
                    <a:pt x="254" y="33"/>
                  </a:cubicBezTo>
                  <a:cubicBezTo>
                    <a:pt x="255" y="34"/>
                    <a:pt x="257" y="34"/>
                    <a:pt x="258" y="34"/>
                  </a:cubicBezTo>
                  <a:cubicBezTo>
                    <a:pt x="259" y="34"/>
                    <a:pt x="260" y="34"/>
                    <a:pt x="262" y="33"/>
                  </a:cubicBezTo>
                  <a:cubicBezTo>
                    <a:pt x="262" y="33"/>
                    <a:pt x="263" y="32"/>
                    <a:pt x="265" y="32"/>
                  </a:cubicBezTo>
                  <a:cubicBezTo>
                    <a:pt x="267" y="32"/>
                    <a:pt x="269" y="33"/>
                    <a:pt x="270" y="35"/>
                  </a:cubicBezTo>
                  <a:cubicBezTo>
                    <a:pt x="271" y="37"/>
                    <a:pt x="271" y="42"/>
                    <a:pt x="274" y="43"/>
                  </a:cubicBezTo>
                  <a:cubicBezTo>
                    <a:pt x="277" y="44"/>
                    <a:pt x="278" y="47"/>
                    <a:pt x="273" y="48"/>
                  </a:cubicBezTo>
                  <a:cubicBezTo>
                    <a:pt x="268" y="48"/>
                    <a:pt x="269" y="51"/>
                    <a:pt x="270" y="53"/>
                  </a:cubicBezTo>
                  <a:cubicBezTo>
                    <a:pt x="271" y="55"/>
                    <a:pt x="272" y="55"/>
                    <a:pt x="270" y="58"/>
                  </a:cubicBezTo>
                  <a:cubicBezTo>
                    <a:pt x="269" y="61"/>
                    <a:pt x="271" y="64"/>
                    <a:pt x="268" y="66"/>
                  </a:cubicBezTo>
                  <a:cubicBezTo>
                    <a:pt x="265" y="68"/>
                    <a:pt x="264" y="69"/>
                    <a:pt x="268" y="72"/>
                  </a:cubicBezTo>
                  <a:cubicBezTo>
                    <a:pt x="271" y="74"/>
                    <a:pt x="274" y="75"/>
                    <a:pt x="276" y="75"/>
                  </a:cubicBezTo>
                  <a:cubicBezTo>
                    <a:pt x="277" y="75"/>
                    <a:pt x="277" y="75"/>
                    <a:pt x="278" y="75"/>
                  </a:cubicBezTo>
                  <a:cubicBezTo>
                    <a:pt x="278" y="75"/>
                    <a:pt x="278" y="75"/>
                    <a:pt x="279" y="75"/>
                  </a:cubicBezTo>
                  <a:cubicBezTo>
                    <a:pt x="281" y="75"/>
                    <a:pt x="280" y="77"/>
                    <a:pt x="279" y="80"/>
                  </a:cubicBezTo>
                  <a:cubicBezTo>
                    <a:pt x="278" y="84"/>
                    <a:pt x="280" y="86"/>
                    <a:pt x="275" y="87"/>
                  </a:cubicBezTo>
                  <a:cubicBezTo>
                    <a:pt x="270" y="89"/>
                    <a:pt x="270" y="89"/>
                    <a:pt x="267" y="92"/>
                  </a:cubicBezTo>
                  <a:cubicBezTo>
                    <a:pt x="264" y="94"/>
                    <a:pt x="263" y="95"/>
                    <a:pt x="267" y="97"/>
                  </a:cubicBezTo>
                  <a:cubicBezTo>
                    <a:pt x="270" y="99"/>
                    <a:pt x="270" y="102"/>
                    <a:pt x="272" y="102"/>
                  </a:cubicBezTo>
                  <a:cubicBezTo>
                    <a:pt x="273" y="102"/>
                    <a:pt x="273" y="102"/>
                    <a:pt x="274" y="102"/>
                  </a:cubicBezTo>
                  <a:cubicBezTo>
                    <a:pt x="277" y="101"/>
                    <a:pt x="279" y="100"/>
                    <a:pt x="281" y="98"/>
                  </a:cubicBezTo>
                  <a:cubicBezTo>
                    <a:pt x="282" y="96"/>
                    <a:pt x="283" y="96"/>
                    <a:pt x="286" y="96"/>
                  </a:cubicBezTo>
                  <a:cubicBezTo>
                    <a:pt x="287" y="96"/>
                    <a:pt x="288" y="96"/>
                    <a:pt x="289" y="96"/>
                  </a:cubicBezTo>
                  <a:cubicBezTo>
                    <a:pt x="291" y="97"/>
                    <a:pt x="292" y="97"/>
                    <a:pt x="293" y="97"/>
                  </a:cubicBezTo>
                  <a:cubicBezTo>
                    <a:pt x="296" y="97"/>
                    <a:pt x="298" y="96"/>
                    <a:pt x="300" y="95"/>
                  </a:cubicBezTo>
                  <a:cubicBezTo>
                    <a:pt x="303" y="94"/>
                    <a:pt x="302" y="92"/>
                    <a:pt x="305" y="89"/>
                  </a:cubicBezTo>
                  <a:cubicBezTo>
                    <a:pt x="307" y="86"/>
                    <a:pt x="308" y="84"/>
                    <a:pt x="311" y="84"/>
                  </a:cubicBezTo>
                  <a:cubicBezTo>
                    <a:pt x="311" y="84"/>
                    <a:pt x="311" y="84"/>
                    <a:pt x="312" y="84"/>
                  </a:cubicBezTo>
                  <a:cubicBezTo>
                    <a:pt x="312" y="84"/>
                    <a:pt x="313" y="84"/>
                    <a:pt x="313" y="84"/>
                  </a:cubicBezTo>
                  <a:cubicBezTo>
                    <a:pt x="315" y="84"/>
                    <a:pt x="316" y="84"/>
                    <a:pt x="318" y="84"/>
                  </a:cubicBezTo>
                  <a:cubicBezTo>
                    <a:pt x="319" y="84"/>
                    <a:pt x="320" y="84"/>
                    <a:pt x="321" y="85"/>
                  </a:cubicBezTo>
                  <a:cubicBezTo>
                    <a:pt x="322" y="86"/>
                    <a:pt x="324" y="88"/>
                    <a:pt x="326" y="88"/>
                  </a:cubicBezTo>
                  <a:cubicBezTo>
                    <a:pt x="327" y="88"/>
                    <a:pt x="328" y="88"/>
                    <a:pt x="328" y="87"/>
                  </a:cubicBezTo>
                  <a:cubicBezTo>
                    <a:pt x="329" y="84"/>
                    <a:pt x="330" y="82"/>
                    <a:pt x="334" y="80"/>
                  </a:cubicBezTo>
                  <a:cubicBezTo>
                    <a:pt x="337" y="79"/>
                    <a:pt x="343" y="76"/>
                    <a:pt x="342" y="74"/>
                  </a:cubicBezTo>
                  <a:cubicBezTo>
                    <a:pt x="341" y="71"/>
                    <a:pt x="338" y="71"/>
                    <a:pt x="336" y="70"/>
                  </a:cubicBezTo>
                  <a:cubicBezTo>
                    <a:pt x="334" y="68"/>
                    <a:pt x="335" y="69"/>
                    <a:pt x="336" y="64"/>
                  </a:cubicBezTo>
                  <a:cubicBezTo>
                    <a:pt x="337" y="60"/>
                    <a:pt x="339" y="47"/>
                    <a:pt x="337" y="45"/>
                  </a:cubicBezTo>
                  <a:cubicBezTo>
                    <a:pt x="335" y="43"/>
                    <a:pt x="335" y="42"/>
                    <a:pt x="334" y="38"/>
                  </a:cubicBezTo>
                  <a:cubicBezTo>
                    <a:pt x="334" y="35"/>
                    <a:pt x="330" y="32"/>
                    <a:pt x="326" y="31"/>
                  </a:cubicBezTo>
                  <a:cubicBezTo>
                    <a:pt x="323" y="30"/>
                    <a:pt x="320" y="28"/>
                    <a:pt x="318" y="25"/>
                  </a:cubicBezTo>
                  <a:cubicBezTo>
                    <a:pt x="317" y="23"/>
                    <a:pt x="314" y="18"/>
                    <a:pt x="318" y="18"/>
                  </a:cubicBezTo>
                  <a:cubicBezTo>
                    <a:pt x="322" y="18"/>
                    <a:pt x="323" y="19"/>
                    <a:pt x="326" y="19"/>
                  </a:cubicBezTo>
                  <a:cubicBezTo>
                    <a:pt x="327" y="19"/>
                    <a:pt x="327" y="19"/>
                    <a:pt x="328" y="19"/>
                  </a:cubicBezTo>
                  <a:cubicBezTo>
                    <a:pt x="329" y="19"/>
                    <a:pt x="329" y="19"/>
                    <a:pt x="330" y="19"/>
                  </a:cubicBezTo>
                  <a:cubicBezTo>
                    <a:pt x="331" y="19"/>
                    <a:pt x="332" y="19"/>
                    <a:pt x="332" y="19"/>
                  </a:cubicBezTo>
                  <a:cubicBezTo>
                    <a:pt x="334" y="19"/>
                    <a:pt x="336" y="19"/>
                    <a:pt x="336" y="16"/>
                  </a:cubicBezTo>
                  <a:cubicBezTo>
                    <a:pt x="337" y="13"/>
                    <a:pt x="334" y="11"/>
                    <a:pt x="337" y="9"/>
                  </a:cubicBezTo>
                  <a:cubicBezTo>
                    <a:pt x="340" y="7"/>
                    <a:pt x="340" y="4"/>
                    <a:pt x="343" y="4"/>
                  </a:cubicBezTo>
                  <a:cubicBezTo>
                    <a:pt x="345" y="4"/>
                    <a:pt x="343" y="7"/>
                    <a:pt x="346" y="7"/>
                  </a:cubicBezTo>
                  <a:cubicBezTo>
                    <a:pt x="347" y="7"/>
                    <a:pt x="347" y="7"/>
                    <a:pt x="348" y="7"/>
                  </a:cubicBezTo>
                  <a:cubicBezTo>
                    <a:pt x="352" y="6"/>
                    <a:pt x="353" y="6"/>
                    <a:pt x="357" y="4"/>
                  </a:cubicBezTo>
                  <a:cubicBezTo>
                    <a:pt x="358" y="3"/>
                    <a:pt x="359" y="2"/>
                    <a:pt x="360" y="2"/>
                  </a:cubicBezTo>
                  <a:moveTo>
                    <a:pt x="360" y="0"/>
                  </a:moveTo>
                  <a:cubicBezTo>
                    <a:pt x="359" y="0"/>
                    <a:pt x="358" y="1"/>
                    <a:pt x="356" y="2"/>
                  </a:cubicBezTo>
                  <a:cubicBezTo>
                    <a:pt x="353" y="4"/>
                    <a:pt x="352" y="4"/>
                    <a:pt x="349" y="5"/>
                  </a:cubicBezTo>
                  <a:cubicBezTo>
                    <a:pt x="347" y="5"/>
                    <a:pt x="347" y="5"/>
                    <a:pt x="347" y="5"/>
                  </a:cubicBezTo>
                  <a:cubicBezTo>
                    <a:pt x="347" y="5"/>
                    <a:pt x="347" y="5"/>
                    <a:pt x="346" y="5"/>
                  </a:cubicBezTo>
                  <a:cubicBezTo>
                    <a:pt x="346" y="5"/>
                    <a:pt x="346" y="5"/>
                    <a:pt x="346" y="5"/>
                  </a:cubicBezTo>
                  <a:cubicBezTo>
                    <a:pt x="346" y="5"/>
                    <a:pt x="346" y="5"/>
                    <a:pt x="346" y="5"/>
                  </a:cubicBezTo>
                  <a:cubicBezTo>
                    <a:pt x="346" y="5"/>
                    <a:pt x="346" y="5"/>
                    <a:pt x="346" y="5"/>
                  </a:cubicBezTo>
                  <a:cubicBezTo>
                    <a:pt x="346" y="4"/>
                    <a:pt x="345" y="3"/>
                    <a:pt x="343" y="3"/>
                  </a:cubicBezTo>
                  <a:cubicBezTo>
                    <a:pt x="340" y="3"/>
                    <a:pt x="339" y="4"/>
                    <a:pt x="338" y="5"/>
                  </a:cubicBezTo>
                  <a:cubicBezTo>
                    <a:pt x="337" y="6"/>
                    <a:pt x="337" y="7"/>
                    <a:pt x="336" y="8"/>
                  </a:cubicBezTo>
                  <a:cubicBezTo>
                    <a:pt x="333" y="10"/>
                    <a:pt x="334" y="12"/>
                    <a:pt x="334" y="13"/>
                  </a:cubicBezTo>
                  <a:cubicBezTo>
                    <a:pt x="334" y="14"/>
                    <a:pt x="335" y="15"/>
                    <a:pt x="334" y="16"/>
                  </a:cubicBezTo>
                  <a:cubicBezTo>
                    <a:pt x="334" y="17"/>
                    <a:pt x="334" y="17"/>
                    <a:pt x="332" y="17"/>
                  </a:cubicBezTo>
                  <a:cubicBezTo>
                    <a:pt x="332" y="17"/>
                    <a:pt x="332" y="17"/>
                    <a:pt x="331" y="17"/>
                  </a:cubicBezTo>
                  <a:cubicBezTo>
                    <a:pt x="331" y="17"/>
                    <a:pt x="330" y="17"/>
                    <a:pt x="330" y="17"/>
                  </a:cubicBezTo>
                  <a:cubicBezTo>
                    <a:pt x="329" y="17"/>
                    <a:pt x="328" y="17"/>
                    <a:pt x="328" y="17"/>
                  </a:cubicBezTo>
                  <a:cubicBezTo>
                    <a:pt x="327" y="17"/>
                    <a:pt x="327" y="17"/>
                    <a:pt x="326" y="17"/>
                  </a:cubicBezTo>
                  <a:cubicBezTo>
                    <a:pt x="325" y="17"/>
                    <a:pt x="324" y="17"/>
                    <a:pt x="323" y="17"/>
                  </a:cubicBezTo>
                  <a:cubicBezTo>
                    <a:pt x="322" y="16"/>
                    <a:pt x="321" y="16"/>
                    <a:pt x="318" y="16"/>
                  </a:cubicBezTo>
                  <a:cubicBezTo>
                    <a:pt x="316" y="16"/>
                    <a:pt x="315" y="17"/>
                    <a:pt x="315" y="18"/>
                  </a:cubicBezTo>
                  <a:cubicBezTo>
                    <a:pt x="314" y="20"/>
                    <a:pt x="315" y="22"/>
                    <a:pt x="316" y="25"/>
                  </a:cubicBezTo>
                  <a:cubicBezTo>
                    <a:pt x="316" y="25"/>
                    <a:pt x="317" y="26"/>
                    <a:pt x="317" y="26"/>
                  </a:cubicBezTo>
                  <a:cubicBezTo>
                    <a:pt x="318" y="29"/>
                    <a:pt x="321" y="32"/>
                    <a:pt x="326" y="33"/>
                  </a:cubicBezTo>
                  <a:cubicBezTo>
                    <a:pt x="329" y="34"/>
                    <a:pt x="332" y="36"/>
                    <a:pt x="332" y="39"/>
                  </a:cubicBezTo>
                  <a:cubicBezTo>
                    <a:pt x="333" y="43"/>
                    <a:pt x="334" y="44"/>
                    <a:pt x="336" y="46"/>
                  </a:cubicBezTo>
                  <a:cubicBezTo>
                    <a:pt x="337" y="48"/>
                    <a:pt x="336" y="59"/>
                    <a:pt x="334" y="64"/>
                  </a:cubicBezTo>
                  <a:cubicBezTo>
                    <a:pt x="334" y="65"/>
                    <a:pt x="334" y="66"/>
                    <a:pt x="334" y="67"/>
                  </a:cubicBezTo>
                  <a:cubicBezTo>
                    <a:pt x="333" y="69"/>
                    <a:pt x="333" y="70"/>
                    <a:pt x="335" y="71"/>
                  </a:cubicBezTo>
                  <a:cubicBezTo>
                    <a:pt x="336" y="72"/>
                    <a:pt x="337" y="72"/>
                    <a:pt x="338" y="73"/>
                  </a:cubicBezTo>
                  <a:cubicBezTo>
                    <a:pt x="339" y="73"/>
                    <a:pt x="340" y="74"/>
                    <a:pt x="340" y="75"/>
                  </a:cubicBezTo>
                  <a:cubicBezTo>
                    <a:pt x="340" y="75"/>
                    <a:pt x="336" y="77"/>
                    <a:pt x="334" y="78"/>
                  </a:cubicBezTo>
                  <a:cubicBezTo>
                    <a:pt x="333" y="78"/>
                    <a:pt x="333" y="78"/>
                    <a:pt x="333" y="78"/>
                  </a:cubicBezTo>
                  <a:cubicBezTo>
                    <a:pt x="328" y="80"/>
                    <a:pt x="327" y="83"/>
                    <a:pt x="326" y="86"/>
                  </a:cubicBezTo>
                  <a:cubicBezTo>
                    <a:pt x="326" y="86"/>
                    <a:pt x="326" y="86"/>
                    <a:pt x="326" y="86"/>
                  </a:cubicBezTo>
                  <a:cubicBezTo>
                    <a:pt x="325" y="86"/>
                    <a:pt x="323" y="85"/>
                    <a:pt x="322" y="84"/>
                  </a:cubicBezTo>
                  <a:cubicBezTo>
                    <a:pt x="321" y="82"/>
                    <a:pt x="319" y="82"/>
                    <a:pt x="318" y="82"/>
                  </a:cubicBezTo>
                  <a:cubicBezTo>
                    <a:pt x="317" y="82"/>
                    <a:pt x="316" y="82"/>
                    <a:pt x="316" y="82"/>
                  </a:cubicBezTo>
                  <a:cubicBezTo>
                    <a:pt x="315" y="82"/>
                    <a:pt x="314" y="82"/>
                    <a:pt x="313" y="82"/>
                  </a:cubicBezTo>
                  <a:cubicBezTo>
                    <a:pt x="313" y="82"/>
                    <a:pt x="312" y="82"/>
                    <a:pt x="312" y="82"/>
                  </a:cubicBezTo>
                  <a:cubicBezTo>
                    <a:pt x="312" y="82"/>
                    <a:pt x="311" y="82"/>
                    <a:pt x="311" y="82"/>
                  </a:cubicBezTo>
                  <a:cubicBezTo>
                    <a:pt x="308" y="82"/>
                    <a:pt x="306" y="84"/>
                    <a:pt x="305" y="86"/>
                  </a:cubicBezTo>
                  <a:cubicBezTo>
                    <a:pt x="305" y="86"/>
                    <a:pt x="304" y="87"/>
                    <a:pt x="303" y="88"/>
                  </a:cubicBezTo>
                  <a:cubicBezTo>
                    <a:pt x="302" y="89"/>
                    <a:pt x="302" y="90"/>
                    <a:pt x="301" y="91"/>
                  </a:cubicBezTo>
                  <a:cubicBezTo>
                    <a:pt x="301" y="92"/>
                    <a:pt x="300" y="93"/>
                    <a:pt x="299" y="94"/>
                  </a:cubicBezTo>
                  <a:cubicBezTo>
                    <a:pt x="297" y="94"/>
                    <a:pt x="296" y="95"/>
                    <a:pt x="293" y="95"/>
                  </a:cubicBezTo>
                  <a:cubicBezTo>
                    <a:pt x="292" y="95"/>
                    <a:pt x="291" y="95"/>
                    <a:pt x="289" y="94"/>
                  </a:cubicBezTo>
                  <a:cubicBezTo>
                    <a:pt x="288" y="94"/>
                    <a:pt x="287" y="94"/>
                    <a:pt x="286" y="94"/>
                  </a:cubicBezTo>
                  <a:cubicBezTo>
                    <a:pt x="284" y="94"/>
                    <a:pt x="281" y="94"/>
                    <a:pt x="279" y="97"/>
                  </a:cubicBezTo>
                  <a:cubicBezTo>
                    <a:pt x="278" y="98"/>
                    <a:pt x="277" y="99"/>
                    <a:pt x="273" y="100"/>
                  </a:cubicBezTo>
                  <a:cubicBezTo>
                    <a:pt x="273" y="100"/>
                    <a:pt x="273" y="100"/>
                    <a:pt x="272" y="100"/>
                  </a:cubicBezTo>
                  <a:cubicBezTo>
                    <a:pt x="272" y="100"/>
                    <a:pt x="272" y="100"/>
                    <a:pt x="271" y="99"/>
                  </a:cubicBezTo>
                  <a:cubicBezTo>
                    <a:pt x="271" y="98"/>
                    <a:pt x="270" y="96"/>
                    <a:pt x="268" y="95"/>
                  </a:cubicBezTo>
                  <a:cubicBezTo>
                    <a:pt x="267" y="95"/>
                    <a:pt x="267" y="95"/>
                    <a:pt x="266" y="94"/>
                  </a:cubicBezTo>
                  <a:cubicBezTo>
                    <a:pt x="267" y="94"/>
                    <a:pt x="267" y="93"/>
                    <a:pt x="268" y="93"/>
                  </a:cubicBezTo>
                  <a:cubicBezTo>
                    <a:pt x="270" y="91"/>
                    <a:pt x="271" y="91"/>
                    <a:pt x="274" y="90"/>
                  </a:cubicBezTo>
                  <a:cubicBezTo>
                    <a:pt x="276" y="89"/>
                    <a:pt x="276" y="89"/>
                    <a:pt x="276" y="89"/>
                  </a:cubicBezTo>
                  <a:cubicBezTo>
                    <a:pt x="280" y="88"/>
                    <a:pt x="280" y="86"/>
                    <a:pt x="281" y="83"/>
                  </a:cubicBezTo>
                  <a:cubicBezTo>
                    <a:pt x="281" y="82"/>
                    <a:pt x="281" y="81"/>
                    <a:pt x="281" y="81"/>
                  </a:cubicBezTo>
                  <a:cubicBezTo>
                    <a:pt x="282" y="78"/>
                    <a:pt x="282" y="76"/>
                    <a:pt x="281" y="74"/>
                  </a:cubicBezTo>
                  <a:cubicBezTo>
                    <a:pt x="281" y="74"/>
                    <a:pt x="280" y="73"/>
                    <a:pt x="279" y="73"/>
                  </a:cubicBezTo>
                  <a:cubicBezTo>
                    <a:pt x="278" y="73"/>
                    <a:pt x="278" y="73"/>
                    <a:pt x="277" y="73"/>
                  </a:cubicBezTo>
                  <a:cubicBezTo>
                    <a:pt x="277" y="73"/>
                    <a:pt x="277" y="73"/>
                    <a:pt x="276" y="73"/>
                  </a:cubicBezTo>
                  <a:cubicBezTo>
                    <a:pt x="274" y="73"/>
                    <a:pt x="272" y="72"/>
                    <a:pt x="269" y="70"/>
                  </a:cubicBezTo>
                  <a:cubicBezTo>
                    <a:pt x="268" y="69"/>
                    <a:pt x="267" y="69"/>
                    <a:pt x="267" y="69"/>
                  </a:cubicBezTo>
                  <a:cubicBezTo>
                    <a:pt x="267" y="69"/>
                    <a:pt x="268" y="68"/>
                    <a:pt x="269" y="68"/>
                  </a:cubicBezTo>
                  <a:cubicBezTo>
                    <a:pt x="271" y="66"/>
                    <a:pt x="272" y="64"/>
                    <a:pt x="272" y="62"/>
                  </a:cubicBezTo>
                  <a:cubicBezTo>
                    <a:pt x="272" y="61"/>
                    <a:pt x="272" y="60"/>
                    <a:pt x="272" y="59"/>
                  </a:cubicBezTo>
                  <a:cubicBezTo>
                    <a:pt x="274" y="56"/>
                    <a:pt x="274" y="55"/>
                    <a:pt x="272" y="53"/>
                  </a:cubicBezTo>
                  <a:cubicBezTo>
                    <a:pt x="272" y="53"/>
                    <a:pt x="272" y="52"/>
                    <a:pt x="272" y="52"/>
                  </a:cubicBezTo>
                  <a:cubicBezTo>
                    <a:pt x="271" y="51"/>
                    <a:pt x="271" y="50"/>
                    <a:pt x="271" y="50"/>
                  </a:cubicBezTo>
                  <a:cubicBezTo>
                    <a:pt x="271" y="50"/>
                    <a:pt x="271" y="50"/>
                    <a:pt x="271" y="50"/>
                  </a:cubicBezTo>
                  <a:cubicBezTo>
                    <a:pt x="271" y="50"/>
                    <a:pt x="272" y="50"/>
                    <a:pt x="273" y="50"/>
                  </a:cubicBezTo>
                  <a:cubicBezTo>
                    <a:pt x="278" y="49"/>
                    <a:pt x="278" y="47"/>
                    <a:pt x="278" y="46"/>
                  </a:cubicBezTo>
                  <a:cubicBezTo>
                    <a:pt x="279" y="44"/>
                    <a:pt x="277" y="42"/>
                    <a:pt x="275" y="41"/>
                  </a:cubicBezTo>
                  <a:cubicBezTo>
                    <a:pt x="274" y="41"/>
                    <a:pt x="273" y="40"/>
                    <a:pt x="273" y="38"/>
                  </a:cubicBezTo>
                  <a:cubicBezTo>
                    <a:pt x="273" y="36"/>
                    <a:pt x="272" y="35"/>
                    <a:pt x="271" y="34"/>
                  </a:cubicBezTo>
                  <a:cubicBezTo>
                    <a:pt x="270" y="31"/>
                    <a:pt x="267" y="30"/>
                    <a:pt x="265" y="30"/>
                  </a:cubicBezTo>
                  <a:cubicBezTo>
                    <a:pt x="263" y="30"/>
                    <a:pt x="261" y="31"/>
                    <a:pt x="260" y="32"/>
                  </a:cubicBezTo>
                  <a:cubicBezTo>
                    <a:pt x="260" y="32"/>
                    <a:pt x="259" y="32"/>
                    <a:pt x="258" y="32"/>
                  </a:cubicBezTo>
                  <a:cubicBezTo>
                    <a:pt x="257" y="32"/>
                    <a:pt x="256" y="32"/>
                    <a:pt x="255" y="32"/>
                  </a:cubicBezTo>
                  <a:cubicBezTo>
                    <a:pt x="255" y="31"/>
                    <a:pt x="254" y="31"/>
                    <a:pt x="254" y="30"/>
                  </a:cubicBezTo>
                  <a:cubicBezTo>
                    <a:pt x="253" y="29"/>
                    <a:pt x="251" y="28"/>
                    <a:pt x="249" y="28"/>
                  </a:cubicBezTo>
                  <a:cubicBezTo>
                    <a:pt x="246" y="27"/>
                    <a:pt x="245" y="27"/>
                    <a:pt x="244" y="25"/>
                  </a:cubicBezTo>
                  <a:cubicBezTo>
                    <a:pt x="244" y="24"/>
                    <a:pt x="244" y="23"/>
                    <a:pt x="244" y="22"/>
                  </a:cubicBezTo>
                  <a:cubicBezTo>
                    <a:pt x="244" y="20"/>
                    <a:pt x="244" y="17"/>
                    <a:pt x="241" y="16"/>
                  </a:cubicBezTo>
                  <a:cubicBezTo>
                    <a:pt x="240" y="16"/>
                    <a:pt x="239" y="15"/>
                    <a:pt x="238" y="14"/>
                  </a:cubicBezTo>
                  <a:cubicBezTo>
                    <a:pt x="237" y="13"/>
                    <a:pt x="236" y="12"/>
                    <a:pt x="234" y="11"/>
                  </a:cubicBezTo>
                  <a:cubicBezTo>
                    <a:pt x="233" y="10"/>
                    <a:pt x="232" y="10"/>
                    <a:pt x="231" y="10"/>
                  </a:cubicBezTo>
                  <a:cubicBezTo>
                    <a:pt x="228" y="10"/>
                    <a:pt x="226" y="14"/>
                    <a:pt x="226" y="15"/>
                  </a:cubicBezTo>
                  <a:cubicBezTo>
                    <a:pt x="226" y="16"/>
                    <a:pt x="225" y="16"/>
                    <a:pt x="225" y="17"/>
                  </a:cubicBezTo>
                  <a:cubicBezTo>
                    <a:pt x="224" y="18"/>
                    <a:pt x="223" y="19"/>
                    <a:pt x="223" y="20"/>
                  </a:cubicBezTo>
                  <a:cubicBezTo>
                    <a:pt x="223" y="22"/>
                    <a:pt x="225" y="23"/>
                    <a:pt x="225" y="24"/>
                  </a:cubicBezTo>
                  <a:cubicBezTo>
                    <a:pt x="227" y="25"/>
                    <a:pt x="227" y="25"/>
                    <a:pt x="227" y="25"/>
                  </a:cubicBezTo>
                  <a:cubicBezTo>
                    <a:pt x="227" y="25"/>
                    <a:pt x="227" y="26"/>
                    <a:pt x="226" y="26"/>
                  </a:cubicBezTo>
                  <a:cubicBezTo>
                    <a:pt x="226" y="26"/>
                    <a:pt x="226" y="27"/>
                    <a:pt x="226" y="27"/>
                  </a:cubicBezTo>
                  <a:cubicBezTo>
                    <a:pt x="226" y="28"/>
                    <a:pt x="225" y="28"/>
                    <a:pt x="225" y="28"/>
                  </a:cubicBezTo>
                  <a:cubicBezTo>
                    <a:pt x="225" y="29"/>
                    <a:pt x="225" y="30"/>
                    <a:pt x="222" y="31"/>
                  </a:cubicBezTo>
                  <a:cubicBezTo>
                    <a:pt x="219" y="33"/>
                    <a:pt x="216" y="35"/>
                    <a:pt x="213" y="37"/>
                  </a:cubicBezTo>
                  <a:cubicBezTo>
                    <a:pt x="212" y="37"/>
                    <a:pt x="211" y="38"/>
                    <a:pt x="210" y="39"/>
                  </a:cubicBezTo>
                  <a:cubicBezTo>
                    <a:pt x="206" y="41"/>
                    <a:pt x="200" y="45"/>
                    <a:pt x="198" y="47"/>
                  </a:cubicBezTo>
                  <a:cubicBezTo>
                    <a:pt x="195" y="50"/>
                    <a:pt x="187" y="51"/>
                    <a:pt x="183" y="52"/>
                  </a:cubicBezTo>
                  <a:cubicBezTo>
                    <a:pt x="182" y="52"/>
                    <a:pt x="182" y="52"/>
                    <a:pt x="181" y="52"/>
                  </a:cubicBezTo>
                  <a:cubicBezTo>
                    <a:pt x="181" y="52"/>
                    <a:pt x="179" y="52"/>
                    <a:pt x="178" y="52"/>
                  </a:cubicBezTo>
                  <a:cubicBezTo>
                    <a:pt x="173" y="53"/>
                    <a:pt x="167" y="53"/>
                    <a:pt x="165" y="56"/>
                  </a:cubicBezTo>
                  <a:cubicBezTo>
                    <a:pt x="165" y="57"/>
                    <a:pt x="163" y="57"/>
                    <a:pt x="161" y="57"/>
                  </a:cubicBezTo>
                  <a:cubicBezTo>
                    <a:pt x="161" y="57"/>
                    <a:pt x="161" y="57"/>
                    <a:pt x="161" y="57"/>
                  </a:cubicBezTo>
                  <a:cubicBezTo>
                    <a:pt x="160" y="57"/>
                    <a:pt x="160" y="57"/>
                    <a:pt x="160" y="57"/>
                  </a:cubicBezTo>
                  <a:cubicBezTo>
                    <a:pt x="160" y="58"/>
                    <a:pt x="160" y="58"/>
                    <a:pt x="160" y="58"/>
                  </a:cubicBezTo>
                  <a:cubicBezTo>
                    <a:pt x="159" y="59"/>
                    <a:pt x="156" y="60"/>
                    <a:pt x="153" y="60"/>
                  </a:cubicBezTo>
                  <a:cubicBezTo>
                    <a:pt x="148" y="61"/>
                    <a:pt x="147" y="64"/>
                    <a:pt x="146" y="66"/>
                  </a:cubicBezTo>
                  <a:cubicBezTo>
                    <a:pt x="146" y="67"/>
                    <a:pt x="146" y="67"/>
                    <a:pt x="146" y="68"/>
                  </a:cubicBezTo>
                  <a:cubicBezTo>
                    <a:pt x="146" y="68"/>
                    <a:pt x="145" y="68"/>
                    <a:pt x="144" y="68"/>
                  </a:cubicBezTo>
                  <a:cubicBezTo>
                    <a:pt x="143" y="68"/>
                    <a:pt x="141" y="68"/>
                    <a:pt x="139" y="70"/>
                  </a:cubicBezTo>
                  <a:cubicBezTo>
                    <a:pt x="137" y="71"/>
                    <a:pt x="136" y="74"/>
                    <a:pt x="135" y="76"/>
                  </a:cubicBezTo>
                  <a:cubicBezTo>
                    <a:pt x="135" y="78"/>
                    <a:pt x="134" y="80"/>
                    <a:pt x="134" y="80"/>
                  </a:cubicBezTo>
                  <a:cubicBezTo>
                    <a:pt x="132" y="82"/>
                    <a:pt x="131" y="82"/>
                    <a:pt x="127" y="82"/>
                  </a:cubicBezTo>
                  <a:cubicBezTo>
                    <a:pt x="121" y="82"/>
                    <a:pt x="118" y="87"/>
                    <a:pt x="117" y="89"/>
                  </a:cubicBezTo>
                  <a:cubicBezTo>
                    <a:pt x="117" y="89"/>
                    <a:pt x="117" y="89"/>
                    <a:pt x="116" y="89"/>
                  </a:cubicBezTo>
                  <a:cubicBezTo>
                    <a:pt x="115" y="89"/>
                    <a:pt x="114" y="91"/>
                    <a:pt x="113" y="91"/>
                  </a:cubicBezTo>
                  <a:cubicBezTo>
                    <a:pt x="112" y="92"/>
                    <a:pt x="112" y="94"/>
                    <a:pt x="112" y="95"/>
                  </a:cubicBezTo>
                  <a:cubicBezTo>
                    <a:pt x="112" y="97"/>
                    <a:pt x="114" y="99"/>
                    <a:pt x="117" y="101"/>
                  </a:cubicBezTo>
                  <a:cubicBezTo>
                    <a:pt x="119" y="102"/>
                    <a:pt x="119" y="102"/>
                    <a:pt x="119" y="102"/>
                  </a:cubicBezTo>
                  <a:cubicBezTo>
                    <a:pt x="122" y="104"/>
                    <a:pt x="125" y="106"/>
                    <a:pt x="126" y="108"/>
                  </a:cubicBezTo>
                  <a:cubicBezTo>
                    <a:pt x="127" y="109"/>
                    <a:pt x="127" y="109"/>
                    <a:pt x="128" y="109"/>
                  </a:cubicBezTo>
                  <a:cubicBezTo>
                    <a:pt x="128" y="110"/>
                    <a:pt x="128" y="110"/>
                    <a:pt x="129" y="110"/>
                  </a:cubicBezTo>
                  <a:cubicBezTo>
                    <a:pt x="129" y="110"/>
                    <a:pt x="129" y="111"/>
                    <a:pt x="128" y="112"/>
                  </a:cubicBezTo>
                  <a:cubicBezTo>
                    <a:pt x="127" y="113"/>
                    <a:pt x="127" y="114"/>
                    <a:pt x="126" y="115"/>
                  </a:cubicBezTo>
                  <a:cubicBezTo>
                    <a:pt x="125" y="116"/>
                    <a:pt x="124" y="118"/>
                    <a:pt x="123" y="121"/>
                  </a:cubicBezTo>
                  <a:cubicBezTo>
                    <a:pt x="121" y="123"/>
                    <a:pt x="118" y="126"/>
                    <a:pt x="116" y="126"/>
                  </a:cubicBezTo>
                  <a:cubicBezTo>
                    <a:pt x="115" y="122"/>
                    <a:pt x="112" y="121"/>
                    <a:pt x="111" y="121"/>
                  </a:cubicBezTo>
                  <a:cubicBezTo>
                    <a:pt x="110" y="121"/>
                    <a:pt x="108" y="121"/>
                    <a:pt x="107" y="122"/>
                  </a:cubicBezTo>
                  <a:cubicBezTo>
                    <a:pt x="104" y="123"/>
                    <a:pt x="92" y="127"/>
                    <a:pt x="90" y="130"/>
                  </a:cubicBezTo>
                  <a:cubicBezTo>
                    <a:pt x="88" y="131"/>
                    <a:pt x="86" y="133"/>
                    <a:pt x="84" y="133"/>
                  </a:cubicBezTo>
                  <a:cubicBezTo>
                    <a:pt x="83" y="133"/>
                    <a:pt x="82" y="133"/>
                    <a:pt x="82" y="132"/>
                  </a:cubicBezTo>
                  <a:cubicBezTo>
                    <a:pt x="80" y="129"/>
                    <a:pt x="77" y="128"/>
                    <a:pt x="75" y="128"/>
                  </a:cubicBezTo>
                  <a:cubicBezTo>
                    <a:pt x="73" y="128"/>
                    <a:pt x="72" y="128"/>
                    <a:pt x="71" y="130"/>
                  </a:cubicBezTo>
                  <a:cubicBezTo>
                    <a:pt x="70" y="132"/>
                    <a:pt x="72" y="133"/>
                    <a:pt x="73" y="135"/>
                  </a:cubicBezTo>
                  <a:cubicBezTo>
                    <a:pt x="74" y="135"/>
                    <a:pt x="75" y="136"/>
                    <a:pt x="75" y="137"/>
                  </a:cubicBezTo>
                  <a:cubicBezTo>
                    <a:pt x="75" y="137"/>
                    <a:pt x="75" y="137"/>
                    <a:pt x="74" y="137"/>
                  </a:cubicBezTo>
                  <a:cubicBezTo>
                    <a:pt x="74" y="137"/>
                    <a:pt x="73" y="137"/>
                    <a:pt x="71" y="135"/>
                  </a:cubicBezTo>
                  <a:cubicBezTo>
                    <a:pt x="68" y="133"/>
                    <a:pt x="64" y="130"/>
                    <a:pt x="60" y="130"/>
                  </a:cubicBezTo>
                  <a:cubicBezTo>
                    <a:pt x="59" y="130"/>
                    <a:pt x="59" y="130"/>
                    <a:pt x="58" y="130"/>
                  </a:cubicBezTo>
                  <a:cubicBezTo>
                    <a:pt x="57" y="130"/>
                    <a:pt x="55" y="130"/>
                    <a:pt x="54" y="130"/>
                  </a:cubicBezTo>
                  <a:cubicBezTo>
                    <a:pt x="52" y="130"/>
                    <a:pt x="51" y="130"/>
                    <a:pt x="50" y="129"/>
                  </a:cubicBezTo>
                  <a:cubicBezTo>
                    <a:pt x="50" y="128"/>
                    <a:pt x="50" y="127"/>
                    <a:pt x="49" y="126"/>
                  </a:cubicBezTo>
                  <a:cubicBezTo>
                    <a:pt x="48" y="124"/>
                    <a:pt x="47" y="121"/>
                    <a:pt x="44" y="121"/>
                  </a:cubicBezTo>
                  <a:cubicBezTo>
                    <a:pt x="43" y="121"/>
                    <a:pt x="39" y="121"/>
                    <a:pt x="38" y="124"/>
                  </a:cubicBezTo>
                  <a:cubicBezTo>
                    <a:pt x="38" y="124"/>
                    <a:pt x="37" y="126"/>
                    <a:pt x="39" y="127"/>
                  </a:cubicBezTo>
                  <a:cubicBezTo>
                    <a:pt x="39" y="128"/>
                    <a:pt x="40" y="129"/>
                    <a:pt x="40" y="129"/>
                  </a:cubicBezTo>
                  <a:cubicBezTo>
                    <a:pt x="41" y="130"/>
                    <a:pt x="43" y="132"/>
                    <a:pt x="43" y="133"/>
                  </a:cubicBezTo>
                  <a:cubicBezTo>
                    <a:pt x="39" y="133"/>
                    <a:pt x="38" y="133"/>
                    <a:pt x="37" y="131"/>
                  </a:cubicBezTo>
                  <a:cubicBezTo>
                    <a:pt x="36" y="129"/>
                    <a:pt x="35" y="128"/>
                    <a:pt x="33" y="128"/>
                  </a:cubicBezTo>
                  <a:cubicBezTo>
                    <a:pt x="31" y="128"/>
                    <a:pt x="29" y="130"/>
                    <a:pt x="28" y="132"/>
                  </a:cubicBezTo>
                  <a:cubicBezTo>
                    <a:pt x="27" y="134"/>
                    <a:pt x="25" y="135"/>
                    <a:pt x="21" y="136"/>
                  </a:cubicBezTo>
                  <a:cubicBezTo>
                    <a:pt x="19" y="136"/>
                    <a:pt x="17" y="137"/>
                    <a:pt x="16" y="139"/>
                  </a:cubicBezTo>
                  <a:cubicBezTo>
                    <a:pt x="16" y="141"/>
                    <a:pt x="17" y="144"/>
                    <a:pt x="20" y="146"/>
                  </a:cubicBezTo>
                  <a:cubicBezTo>
                    <a:pt x="22" y="148"/>
                    <a:pt x="22" y="149"/>
                    <a:pt x="22" y="150"/>
                  </a:cubicBezTo>
                  <a:cubicBezTo>
                    <a:pt x="22" y="150"/>
                    <a:pt x="22" y="150"/>
                    <a:pt x="21" y="150"/>
                  </a:cubicBezTo>
                  <a:cubicBezTo>
                    <a:pt x="17" y="152"/>
                    <a:pt x="16" y="154"/>
                    <a:pt x="16" y="154"/>
                  </a:cubicBezTo>
                  <a:cubicBezTo>
                    <a:pt x="13" y="158"/>
                    <a:pt x="13" y="158"/>
                    <a:pt x="13" y="158"/>
                  </a:cubicBezTo>
                  <a:cubicBezTo>
                    <a:pt x="18" y="157"/>
                    <a:pt x="18" y="157"/>
                    <a:pt x="18" y="157"/>
                  </a:cubicBezTo>
                  <a:cubicBezTo>
                    <a:pt x="18" y="157"/>
                    <a:pt x="18" y="157"/>
                    <a:pt x="19" y="157"/>
                  </a:cubicBezTo>
                  <a:cubicBezTo>
                    <a:pt x="20" y="157"/>
                    <a:pt x="22" y="157"/>
                    <a:pt x="23" y="158"/>
                  </a:cubicBezTo>
                  <a:cubicBezTo>
                    <a:pt x="26" y="159"/>
                    <a:pt x="26" y="160"/>
                    <a:pt x="26" y="165"/>
                  </a:cubicBezTo>
                  <a:cubicBezTo>
                    <a:pt x="26" y="169"/>
                    <a:pt x="27" y="171"/>
                    <a:pt x="31" y="173"/>
                  </a:cubicBezTo>
                  <a:cubicBezTo>
                    <a:pt x="32" y="174"/>
                    <a:pt x="32" y="174"/>
                    <a:pt x="32" y="174"/>
                  </a:cubicBezTo>
                  <a:cubicBezTo>
                    <a:pt x="33" y="174"/>
                    <a:pt x="35" y="175"/>
                    <a:pt x="36" y="175"/>
                  </a:cubicBezTo>
                  <a:cubicBezTo>
                    <a:pt x="36" y="175"/>
                    <a:pt x="36" y="176"/>
                    <a:pt x="36" y="176"/>
                  </a:cubicBezTo>
                  <a:cubicBezTo>
                    <a:pt x="34" y="177"/>
                    <a:pt x="32" y="178"/>
                    <a:pt x="32" y="180"/>
                  </a:cubicBezTo>
                  <a:cubicBezTo>
                    <a:pt x="32" y="182"/>
                    <a:pt x="33" y="184"/>
                    <a:pt x="35" y="186"/>
                  </a:cubicBezTo>
                  <a:cubicBezTo>
                    <a:pt x="40" y="190"/>
                    <a:pt x="41" y="193"/>
                    <a:pt x="42" y="196"/>
                  </a:cubicBezTo>
                  <a:cubicBezTo>
                    <a:pt x="42" y="198"/>
                    <a:pt x="43" y="199"/>
                    <a:pt x="44" y="200"/>
                  </a:cubicBezTo>
                  <a:cubicBezTo>
                    <a:pt x="45" y="201"/>
                    <a:pt x="45" y="203"/>
                    <a:pt x="46" y="205"/>
                  </a:cubicBezTo>
                  <a:cubicBezTo>
                    <a:pt x="46" y="207"/>
                    <a:pt x="47" y="208"/>
                    <a:pt x="47" y="209"/>
                  </a:cubicBezTo>
                  <a:cubicBezTo>
                    <a:pt x="48" y="213"/>
                    <a:pt x="49" y="217"/>
                    <a:pt x="48" y="220"/>
                  </a:cubicBezTo>
                  <a:cubicBezTo>
                    <a:pt x="46" y="224"/>
                    <a:pt x="46" y="227"/>
                    <a:pt x="46" y="230"/>
                  </a:cubicBezTo>
                  <a:cubicBezTo>
                    <a:pt x="46" y="231"/>
                    <a:pt x="47" y="233"/>
                    <a:pt x="46" y="234"/>
                  </a:cubicBezTo>
                  <a:cubicBezTo>
                    <a:pt x="46" y="236"/>
                    <a:pt x="45" y="236"/>
                    <a:pt x="44" y="237"/>
                  </a:cubicBezTo>
                  <a:cubicBezTo>
                    <a:pt x="43" y="238"/>
                    <a:pt x="41" y="239"/>
                    <a:pt x="39" y="242"/>
                  </a:cubicBezTo>
                  <a:cubicBezTo>
                    <a:pt x="36" y="245"/>
                    <a:pt x="35" y="248"/>
                    <a:pt x="33" y="251"/>
                  </a:cubicBezTo>
                  <a:cubicBezTo>
                    <a:pt x="32" y="253"/>
                    <a:pt x="31" y="255"/>
                    <a:pt x="30" y="256"/>
                  </a:cubicBezTo>
                  <a:cubicBezTo>
                    <a:pt x="29" y="257"/>
                    <a:pt x="24" y="264"/>
                    <a:pt x="25" y="268"/>
                  </a:cubicBezTo>
                  <a:cubicBezTo>
                    <a:pt x="25" y="270"/>
                    <a:pt x="26" y="271"/>
                    <a:pt x="27" y="271"/>
                  </a:cubicBezTo>
                  <a:cubicBezTo>
                    <a:pt x="28" y="272"/>
                    <a:pt x="30" y="273"/>
                    <a:pt x="31" y="273"/>
                  </a:cubicBezTo>
                  <a:cubicBezTo>
                    <a:pt x="33" y="273"/>
                    <a:pt x="34" y="272"/>
                    <a:pt x="35" y="272"/>
                  </a:cubicBezTo>
                  <a:cubicBezTo>
                    <a:pt x="35" y="272"/>
                    <a:pt x="35" y="272"/>
                    <a:pt x="35" y="272"/>
                  </a:cubicBezTo>
                  <a:cubicBezTo>
                    <a:pt x="36" y="274"/>
                    <a:pt x="36" y="274"/>
                    <a:pt x="36" y="274"/>
                  </a:cubicBezTo>
                  <a:cubicBezTo>
                    <a:pt x="36" y="274"/>
                    <a:pt x="36" y="274"/>
                    <a:pt x="36" y="274"/>
                  </a:cubicBezTo>
                  <a:cubicBezTo>
                    <a:pt x="36" y="274"/>
                    <a:pt x="37" y="275"/>
                    <a:pt x="37" y="276"/>
                  </a:cubicBezTo>
                  <a:cubicBezTo>
                    <a:pt x="36" y="276"/>
                    <a:pt x="35" y="276"/>
                    <a:pt x="33" y="276"/>
                  </a:cubicBezTo>
                  <a:cubicBezTo>
                    <a:pt x="32" y="277"/>
                    <a:pt x="32" y="277"/>
                    <a:pt x="32" y="277"/>
                  </a:cubicBezTo>
                  <a:cubicBezTo>
                    <a:pt x="29" y="278"/>
                    <a:pt x="26" y="279"/>
                    <a:pt x="24" y="284"/>
                  </a:cubicBezTo>
                  <a:cubicBezTo>
                    <a:pt x="23" y="286"/>
                    <a:pt x="23" y="286"/>
                    <a:pt x="22" y="286"/>
                  </a:cubicBezTo>
                  <a:cubicBezTo>
                    <a:pt x="21" y="286"/>
                    <a:pt x="20" y="287"/>
                    <a:pt x="19" y="288"/>
                  </a:cubicBezTo>
                  <a:cubicBezTo>
                    <a:pt x="16" y="290"/>
                    <a:pt x="14" y="293"/>
                    <a:pt x="13" y="296"/>
                  </a:cubicBezTo>
                  <a:cubicBezTo>
                    <a:pt x="13" y="297"/>
                    <a:pt x="13" y="297"/>
                    <a:pt x="12" y="298"/>
                  </a:cubicBezTo>
                  <a:cubicBezTo>
                    <a:pt x="12" y="297"/>
                    <a:pt x="10" y="296"/>
                    <a:pt x="10" y="295"/>
                  </a:cubicBezTo>
                  <a:cubicBezTo>
                    <a:pt x="10" y="291"/>
                    <a:pt x="8" y="291"/>
                    <a:pt x="7" y="291"/>
                  </a:cubicBezTo>
                  <a:cubicBezTo>
                    <a:pt x="6" y="291"/>
                    <a:pt x="5" y="291"/>
                    <a:pt x="3" y="293"/>
                  </a:cubicBezTo>
                  <a:cubicBezTo>
                    <a:pt x="0" y="295"/>
                    <a:pt x="1" y="297"/>
                    <a:pt x="2" y="299"/>
                  </a:cubicBezTo>
                  <a:cubicBezTo>
                    <a:pt x="2" y="301"/>
                    <a:pt x="3" y="302"/>
                    <a:pt x="3" y="304"/>
                  </a:cubicBezTo>
                  <a:cubicBezTo>
                    <a:pt x="3" y="305"/>
                    <a:pt x="3" y="306"/>
                    <a:pt x="3" y="307"/>
                  </a:cubicBezTo>
                  <a:cubicBezTo>
                    <a:pt x="2" y="309"/>
                    <a:pt x="2" y="312"/>
                    <a:pt x="3" y="313"/>
                  </a:cubicBezTo>
                  <a:cubicBezTo>
                    <a:pt x="4" y="314"/>
                    <a:pt x="5" y="314"/>
                    <a:pt x="6" y="314"/>
                  </a:cubicBezTo>
                  <a:cubicBezTo>
                    <a:pt x="7" y="314"/>
                    <a:pt x="8" y="314"/>
                    <a:pt x="9" y="314"/>
                  </a:cubicBezTo>
                  <a:cubicBezTo>
                    <a:pt x="12" y="313"/>
                    <a:pt x="14" y="313"/>
                    <a:pt x="15" y="313"/>
                  </a:cubicBezTo>
                  <a:cubicBezTo>
                    <a:pt x="16" y="313"/>
                    <a:pt x="17" y="313"/>
                    <a:pt x="18" y="313"/>
                  </a:cubicBezTo>
                  <a:cubicBezTo>
                    <a:pt x="19" y="313"/>
                    <a:pt x="19" y="313"/>
                    <a:pt x="19" y="313"/>
                  </a:cubicBezTo>
                  <a:cubicBezTo>
                    <a:pt x="19" y="313"/>
                    <a:pt x="19" y="313"/>
                    <a:pt x="19" y="313"/>
                  </a:cubicBezTo>
                  <a:cubicBezTo>
                    <a:pt x="19" y="313"/>
                    <a:pt x="19" y="313"/>
                    <a:pt x="18" y="315"/>
                  </a:cubicBezTo>
                  <a:cubicBezTo>
                    <a:pt x="17" y="317"/>
                    <a:pt x="17" y="320"/>
                    <a:pt x="18" y="321"/>
                  </a:cubicBezTo>
                  <a:cubicBezTo>
                    <a:pt x="19" y="323"/>
                    <a:pt x="21" y="324"/>
                    <a:pt x="24" y="324"/>
                  </a:cubicBezTo>
                  <a:cubicBezTo>
                    <a:pt x="25" y="324"/>
                    <a:pt x="26" y="324"/>
                    <a:pt x="26" y="324"/>
                  </a:cubicBezTo>
                  <a:cubicBezTo>
                    <a:pt x="26" y="324"/>
                    <a:pt x="26" y="326"/>
                    <a:pt x="26" y="328"/>
                  </a:cubicBezTo>
                  <a:cubicBezTo>
                    <a:pt x="26" y="329"/>
                    <a:pt x="26" y="330"/>
                    <a:pt x="26" y="332"/>
                  </a:cubicBezTo>
                  <a:cubicBezTo>
                    <a:pt x="27" y="333"/>
                    <a:pt x="27" y="335"/>
                    <a:pt x="27" y="335"/>
                  </a:cubicBezTo>
                  <a:cubicBezTo>
                    <a:pt x="27" y="335"/>
                    <a:pt x="26" y="335"/>
                    <a:pt x="26" y="336"/>
                  </a:cubicBezTo>
                  <a:cubicBezTo>
                    <a:pt x="26" y="336"/>
                    <a:pt x="25" y="336"/>
                    <a:pt x="25" y="336"/>
                  </a:cubicBezTo>
                  <a:cubicBezTo>
                    <a:pt x="24" y="336"/>
                    <a:pt x="23" y="335"/>
                    <a:pt x="22" y="335"/>
                  </a:cubicBezTo>
                  <a:cubicBezTo>
                    <a:pt x="22" y="335"/>
                    <a:pt x="21" y="335"/>
                    <a:pt x="20" y="335"/>
                  </a:cubicBezTo>
                  <a:cubicBezTo>
                    <a:pt x="20" y="335"/>
                    <a:pt x="18" y="335"/>
                    <a:pt x="17" y="336"/>
                  </a:cubicBezTo>
                  <a:cubicBezTo>
                    <a:pt x="16" y="337"/>
                    <a:pt x="16" y="338"/>
                    <a:pt x="16" y="339"/>
                  </a:cubicBezTo>
                  <a:cubicBezTo>
                    <a:pt x="16" y="344"/>
                    <a:pt x="16" y="345"/>
                    <a:pt x="14" y="345"/>
                  </a:cubicBezTo>
                  <a:cubicBezTo>
                    <a:pt x="12" y="346"/>
                    <a:pt x="11" y="347"/>
                    <a:pt x="11" y="348"/>
                  </a:cubicBezTo>
                  <a:cubicBezTo>
                    <a:pt x="10" y="350"/>
                    <a:pt x="13" y="352"/>
                    <a:pt x="15" y="353"/>
                  </a:cubicBezTo>
                  <a:cubicBezTo>
                    <a:pt x="16" y="353"/>
                    <a:pt x="16" y="354"/>
                    <a:pt x="17" y="354"/>
                  </a:cubicBezTo>
                  <a:cubicBezTo>
                    <a:pt x="17" y="354"/>
                    <a:pt x="18" y="354"/>
                    <a:pt x="18" y="354"/>
                  </a:cubicBezTo>
                  <a:cubicBezTo>
                    <a:pt x="18" y="354"/>
                    <a:pt x="18" y="354"/>
                    <a:pt x="18" y="354"/>
                  </a:cubicBezTo>
                  <a:cubicBezTo>
                    <a:pt x="18" y="354"/>
                    <a:pt x="18" y="355"/>
                    <a:pt x="18" y="356"/>
                  </a:cubicBezTo>
                  <a:cubicBezTo>
                    <a:pt x="16" y="360"/>
                    <a:pt x="17" y="362"/>
                    <a:pt x="18" y="364"/>
                  </a:cubicBezTo>
                  <a:cubicBezTo>
                    <a:pt x="18" y="365"/>
                    <a:pt x="20" y="366"/>
                    <a:pt x="22" y="366"/>
                  </a:cubicBezTo>
                  <a:cubicBezTo>
                    <a:pt x="22" y="366"/>
                    <a:pt x="23" y="366"/>
                    <a:pt x="23" y="366"/>
                  </a:cubicBezTo>
                  <a:cubicBezTo>
                    <a:pt x="24" y="366"/>
                    <a:pt x="26" y="366"/>
                    <a:pt x="27" y="366"/>
                  </a:cubicBezTo>
                  <a:cubicBezTo>
                    <a:pt x="27" y="366"/>
                    <a:pt x="28" y="366"/>
                    <a:pt x="29" y="366"/>
                  </a:cubicBezTo>
                  <a:cubicBezTo>
                    <a:pt x="29" y="366"/>
                    <a:pt x="29" y="366"/>
                    <a:pt x="30" y="366"/>
                  </a:cubicBezTo>
                  <a:cubicBezTo>
                    <a:pt x="31" y="368"/>
                    <a:pt x="31" y="369"/>
                    <a:pt x="31" y="370"/>
                  </a:cubicBezTo>
                  <a:cubicBezTo>
                    <a:pt x="32" y="371"/>
                    <a:pt x="32" y="372"/>
                    <a:pt x="33" y="374"/>
                  </a:cubicBezTo>
                  <a:cubicBezTo>
                    <a:pt x="34" y="376"/>
                    <a:pt x="34" y="377"/>
                    <a:pt x="34" y="378"/>
                  </a:cubicBezTo>
                  <a:cubicBezTo>
                    <a:pt x="33" y="381"/>
                    <a:pt x="34" y="382"/>
                    <a:pt x="38" y="384"/>
                  </a:cubicBezTo>
                  <a:cubicBezTo>
                    <a:pt x="39" y="384"/>
                    <a:pt x="41" y="384"/>
                    <a:pt x="42" y="384"/>
                  </a:cubicBezTo>
                  <a:cubicBezTo>
                    <a:pt x="43" y="384"/>
                    <a:pt x="44" y="384"/>
                    <a:pt x="45" y="384"/>
                  </a:cubicBezTo>
                  <a:cubicBezTo>
                    <a:pt x="45" y="384"/>
                    <a:pt x="45" y="384"/>
                    <a:pt x="45" y="384"/>
                  </a:cubicBezTo>
                  <a:cubicBezTo>
                    <a:pt x="45" y="384"/>
                    <a:pt x="45" y="384"/>
                    <a:pt x="45" y="385"/>
                  </a:cubicBezTo>
                  <a:cubicBezTo>
                    <a:pt x="46" y="386"/>
                    <a:pt x="46" y="387"/>
                    <a:pt x="47" y="387"/>
                  </a:cubicBezTo>
                  <a:cubicBezTo>
                    <a:pt x="46" y="388"/>
                    <a:pt x="45" y="389"/>
                    <a:pt x="45" y="390"/>
                  </a:cubicBezTo>
                  <a:cubicBezTo>
                    <a:pt x="42" y="391"/>
                    <a:pt x="41" y="392"/>
                    <a:pt x="40" y="392"/>
                  </a:cubicBezTo>
                  <a:cubicBezTo>
                    <a:pt x="38" y="393"/>
                    <a:pt x="37" y="394"/>
                    <a:pt x="36" y="398"/>
                  </a:cubicBezTo>
                  <a:cubicBezTo>
                    <a:pt x="35" y="403"/>
                    <a:pt x="36" y="404"/>
                    <a:pt x="38" y="407"/>
                  </a:cubicBezTo>
                  <a:cubicBezTo>
                    <a:pt x="39" y="407"/>
                    <a:pt x="39" y="408"/>
                    <a:pt x="39" y="408"/>
                  </a:cubicBezTo>
                  <a:cubicBezTo>
                    <a:pt x="40" y="409"/>
                    <a:pt x="40" y="409"/>
                    <a:pt x="40" y="410"/>
                  </a:cubicBezTo>
                  <a:cubicBezTo>
                    <a:pt x="41" y="411"/>
                    <a:pt x="42" y="412"/>
                    <a:pt x="44" y="412"/>
                  </a:cubicBezTo>
                  <a:cubicBezTo>
                    <a:pt x="45" y="412"/>
                    <a:pt x="46" y="412"/>
                    <a:pt x="48" y="412"/>
                  </a:cubicBezTo>
                  <a:cubicBezTo>
                    <a:pt x="49" y="411"/>
                    <a:pt x="50" y="411"/>
                    <a:pt x="50" y="411"/>
                  </a:cubicBezTo>
                  <a:cubicBezTo>
                    <a:pt x="54" y="411"/>
                    <a:pt x="55" y="414"/>
                    <a:pt x="57" y="418"/>
                  </a:cubicBezTo>
                  <a:cubicBezTo>
                    <a:pt x="58" y="419"/>
                    <a:pt x="59" y="420"/>
                    <a:pt x="60" y="421"/>
                  </a:cubicBezTo>
                  <a:cubicBezTo>
                    <a:pt x="61" y="423"/>
                    <a:pt x="61" y="423"/>
                    <a:pt x="60" y="426"/>
                  </a:cubicBezTo>
                  <a:cubicBezTo>
                    <a:pt x="57" y="431"/>
                    <a:pt x="56" y="434"/>
                    <a:pt x="59" y="439"/>
                  </a:cubicBezTo>
                  <a:cubicBezTo>
                    <a:pt x="59" y="439"/>
                    <a:pt x="60" y="440"/>
                    <a:pt x="61" y="441"/>
                  </a:cubicBezTo>
                  <a:cubicBezTo>
                    <a:pt x="63" y="443"/>
                    <a:pt x="63" y="443"/>
                    <a:pt x="63" y="443"/>
                  </a:cubicBezTo>
                  <a:cubicBezTo>
                    <a:pt x="64" y="440"/>
                    <a:pt x="64" y="440"/>
                    <a:pt x="64" y="440"/>
                  </a:cubicBezTo>
                  <a:cubicBezTo>
                    <a:pt x="64" y="439"/>
                    <a:pt x="64" y="439"/>
                    <a:pt x="64" y="439"/>
                  </a:cubicBezTo>
                  <a:cubicBezTo>
                    <a:pt x="64" y="438"/>
                    <a:pt x="65" y="436"/>
                    <a:pt x="65" y="436"/>
                  </a:cubicBezTo>
                  <a:cubicBezTo>
                    <a:pt x="65" y="436"/>
                    <a:pt x="66" y="436"/>
                    <a:pt x="66" y="436"/>
                  </a:cubicBezTo>
                  <a:cubicBezTo>
                    <a:pt x="66" y="436"/>
                    <a:pt x="67" y="436"/>
                    <a:pt x="68" y="438"/>
                  </a:cubicBezTo>
                  <a:cubicBezTo>
                    <a:pt x="68" y="439"/>
                    <a:pt x="69" y="440"/>
                    <a:pt x="69" y="440"/>
                  </a:cubicBezTo>
                  <a:cubicBezTo>
                    <a:pt x="70" y="443"/>
                    <a:pt x="72" y="446"/>
                    <a:pt x="75" y="446"/>
                  </a:cubicBezTo>
                  <a:cubicBezTo>
                    <a:pt x="76" y="446"/>
                    <a:pt x="77" y="445"/>
                    <a:pt x="78" y="444"/>
                  </a:cubicBezTo>
                  <a:cubicBezTo>
                    <a:pt x="83" y="439"/>
                    <a:pt x="84" y="439"/>
                    <a:pt x="87" y="438"/>
                  </a:cubicBezTo>
                  <a:cubicBezTo>
                    <a:pt x="87" y="438"/>
                    <a:pt x="88" y="438"/>
                    <a:pt x="88" y="438"/>
                  </a:cubicBezTo>
                  <a:cubicBezTo>
                    <a:pt x="90" y="438"/>
                    <a:pt x="92" y="440"/>
                    <a:pt x="93" y="441"/>
                  </a:cubicBezTo>
                  <a:cubicBezTo>
                    <a:pt x="94" y="443"/>
                    <a:pt x="96" y="444"/>
                    <a:pt x="98" y="444"/>
                  </a:cubicBezTo>
                  <a:cubicBezTo>
                    <a:pt x="99" y="444"/>
                    <a:pt x="100" y="444"/>
                    <a:pt x="101" y="443"/>
                  </a:cubicBezTo>
                  <a:cubicBezTo>
                    <a:pt x="101" y="443"/>
                    <a:pt x="102" y="444"/>
                    <a:pt x="102" y="444"/>
                  </a:cubicBezTo>
                  <a:cubicBezTo>
                    <a:pt x="103" y="445"/>
                    <a:pt x="104" y="446"/>
                    <a:pt x="106" y="446"/>
                  </a:cubicBezTo>
                  <a:cubicBezTo>
                    <a:pt x="108" y="446"/>
                    <a:pt x="110" y="445"/>
                    <a:pt x="112" y="444"/>
                  </a:cubicBezTo>
                  <a:cubicBezTo>
                    <a:pt x="115" y="442"/>
                    <a:pt x="116" y="439"/>
                    <a:pt x="116" y="436"/>
                  </a:cubicBezTo>
                  <a:cubicBezTo>
                    <a:pt x="115" y="435"/>
                    <a:pt x="116" y="434"/>
                    <a:pt x="116" y="433"/>
                  </a:cubicBezTo>
                  <a:cubicBezTo>
                    <a:pt x="117" y="432"/>
                    <a:pt x="119" y="429"/>
                    <a:pt x="117" y="427"/>
                  </a:cubicBezTo>
                  <a:cubicBezTo>
                    <a:pt x="116" y="426"/>
                    <a:pt x="115" y="426"/>
                    <a:pt x="114" y="426"/>
                  </a:cubicBezTo>
                  <a:cubicBezTo>
                    <a:pt x="113" y="425"/>
                    <a:pt x="113" y="425"/>
                    <a:pt x="113" y="423"/>
                  </a:cubicBezTo>
                  <a:cubicBezTo>
                    <a:pt x="113" y="423"/>
                    <a:pt x="113" y="422"/>
                    <a:pt x="113" y="422"/>
                  </a:cubicBezTo>
                  <a:cubicBezTo>
                    <a:pt x="113" y="419"/>
                    <a:pt x="113" y="419"/>
                    <a:pt x="114" y="417"/>
                  </a:cubicBezTo>
                  <a:cubicBezTo>
                    <a:pt x="115" y="417"/>
                    <a:pt x="115" y="417"/>
                    <a:pt x="115" y="417"/>
                  </a:cubicBezTo>
                  <a:cubicBezTo>
                    <a:pt x="116" y="417"/>
                    <a:pt x="117" y="418"/>
                    <a:pt x="117" y="419"/>
                  </a:cubicBezTo>
                  <a:cubicBezTo>
                    <a:pt x="117" y="419"/>
                    <a:pt x="118" y="420"/>
                    <a:pt x="118" y="420"/>
                  </a:cubicBezTo>
                  <a:cubicBezTo>
                    <a:pt x="119" y="421"/>
                    <a:pt x="122" y="424"/>
                    <a:pt x="125" y="424"/>
                  </a:cubicBezTo>
                  <a:cubicBezTo>
                    <a:pt x="126" y="424"/>
                    <a:pt x="127" y="424"/>
                    <a:pt x="129" y="422"/>
                  </a:cubicBezTo>
                  <a:cubicBezTo>
                    <a:pt x="132" y="418"/>
                    <a:pt x="133" y="414"/>
                    <a:pt x="132" y="412"/>
                  </a:cubicBezTo>
                  <a:cubicBezTo>
                    <a:pt x="132" y="411"/>
                    <a:pt x="132" y="409"/>
                    <a:pt x="132" y="409"/>
                  </a:cubicBezTo>
                  <a:cubicBezTo>
                    <a:pt x="132" y="408"/>
                    <a:pt x="132" y="408"/>
                    <a:pt x="133" y="408"/>
                  </a:cubicBezTo>
                  <a:cubicBezTo>
                    <a:pt x="137" y="407"/>
                    <a:pt x="137" y="405"/>
                    <a:pt x="137" y="403"/>
                  </a:cubicBezTo>
                  <a:cubicBezTo>
                    <a:pt x="137" y="403"/>
                    <a:pt x="137" y="403"/>
                    <a:pt x="137" y="403"/>
                  </a:cubicBezTo>
                  <a:cubicBezTo>
                    <a:pt x="138" y="402"/>
                    <a:pt x="140" y="402"/>
                    <a:pt x="141" y="402"/>
                  </a:cubicBezTo>
                  <a:cubicBezTo>
                    <a:pt x="142" y="402"/>
                    <a:pt x="143" y="402"/>
                    <a:pt x="144" y="402"/>
                  </a:cubicBezTo>
                  <a:cubicBezTo>
                    <a:pt x="146" y="401"/>
                    <a:pt x="146" y="400"/>
                    <a:pt x="147" y="398"/>
                  </a:cubicBezTo>
                  <a:cubicBezTo>
                    <a:pt x="148" y="398"/>
                    <a:pt x="148" y="397"/>
                    <a:pt x="149" y="396"/>
                  </a:cubicBezTo>
                  <a:cubicBezTo>
                    <a:pt x="149" y="395"/>
                    <a:pt x="150" y="395"/>
                    <a:pt x="150" y="395"/>
                  </a:cubicBezTo>
                  <a:cubicBezTo>
                    <a:pt x="151" y="395"/>
                    <a:pt x="151" y="396"/>
                    <a:pt x="152" y="396"/>
                  </a:cubicBezTo>
                  <a:cubicBezTo>
                    <a:pt x="153" y="396"/>
                    <a:pt x="154" y="397"/>
                    <a:pt x="155" y="397"/>
                  </a:cubicBezTo>
                  <a:cubicBezTo>
                    <a:pt x="159" y="397"/>
                    <a:pt x="162" y="395"/>
                    <a:pt x="164" y="393"/>
                  </a:cubicBezTo>
                  <a:cubicBezTo>
                    <a:pt x="165" y="392"/>
                    <a:pt x="165" y="392"/>
                    <a:pt x="166" y="391"/>
                  </a:cubicBezTo>
                  <a:cubicBezTo>
                    <a:pt x="168" y="390"/>
                    <a:pt x="170" y="388"/>
                    <a:pt x="171" y="388"/>
                  </a:cubicBezTo>
                  <a:cubicBezTo>
                    <a:pt x="172" y="388"/>
                    <a:pt x="173" y="388"/>
                    <a:pt x="174" y="389"/>
                  </a:cubicBezTo>
                  <a:cubicBezTo>
                    <a:pt x="176" y="390"/>
                    <a:pt x="177" y="391"/>
                    <a:pt x="179" y="391"/>
                  </a:cubicBezTo>
                  <a:cubicBezTo>
                    <a:pt x="180" y="391"/>
                    <a:pt x="181" y="390"/>
                    <a:pt x="182" y="390"/>
                  </a:cubicBezTo>
                  <a:cubicBezTo>
                    <a:pt x="182" y="390"/>
                    <a:pt x="183" y="389"/>
                    <a:pt x="184" y="388"/>
                  </a:cubicBezTo>
                  <a:cubicBezTo>
                    <a:pt x="187" y="387"/>
                    <a:pt x="190" y="386"/>
                    <a:pt x="191" y="384"/>
                  </a:cubicBezTo>
                  <a:cubicBezTo>
                    <a:pt x="192" y="383"/>
                    <a:pt x="192" y="382"/>
                    <a:pt x="193" y="381"/>
                  </a:cubicBezTo>
                  <a:cubicBezTo>
                    <a:pt x="193" y="380"/>
                    <a:pt x="194" y="379"/>
                    <a:pt x="195" y="378"/>
                  </a:cubicBezTo>
                  <a:cubicBezTo>
                    <a:pt x="196" y="375"/>
                    <a:pt x="200" y="373"/>
                    <a:pt x="202" y="372"/>
                  </a:cubicBezTo>
                  <a:cubicBezTo>
                    <a:pt x="202" y="372"/>
                    <a:pt x="203" y="372"/>
                    <a:pt x="203" y="372"/>
                  </a:cubicBezTo>
                  <a:cubicBezTo>
                    <a:pt x="206" y="372"/>
                    <a:pt x="209" y="371"/>
                    <a:pt x="212" y="369"/>
                  </a:cubicBezTo>
                  <a:cubicBezTo>
                    <a:pt x="213" y="369"/>
                    <a:pt x="213" y="368"/>
                    <a:pt x="214" y="368"/>
                  </a:cubicBezTo>
                  <a:cubicBezTo>
                    <a:pt x="214" y="367"/>
                    <a:pt x="215" y="366"/>
                    <a:pt x="216" y="366"/>
                  </a:cubicBezTo>
                  <a:cubicBezTo>
                    <a:pt x="217" y="367"/>
                    <a:pt x="218" y="368"/>
                    <a:pt x="219" y="368"/>
                  </a:cubicBezTo>
                  <a:cubicBezTo>
                    <a:pt x="221" y="368"/>
                    <a:pt x="223" y="365"/>
                    <a:pt x="223" y="363"/>
                  </a:cubicBezTo>
                  <a:cubicBezTo>
                    <a:pt x="223" y="363"/>
                    <a:pt x="223" y="363"/>
                    <a:pt x="223" y="363"/>
                  </a:cubicBezTo>
                  <a:cubicBezTo>
                    <a:pt x="223" y="363"/>
                    <a:pt x="224" y="363"/>
                    <a:pt x="225" y="363"/>
                  </a:cubicBezTo>
                  <a:cubicBezTo>
                    <a:pt x="226" y="362"/>
                    <a:pt x="227" y="362"/>
                    <a:pt x="229" y="362"/>
                  </a:cubicBezTo>
                  <a:cubicBezTo>
                    <a:pt x="230" y="362"/>
                    <a:pt x="230" y="362"/>
                    <a:pt x="231" y="362"/>
                  </a:cubicBezTo>
                  <a:cubicBezTo>
                    <a:pt x="232" y="361"/>
                    <a:pt x="233" y="361"/>
                    <a:pt x="233" y="359"/>
                  </a:cubicBezTo>
                  <a:cubicBezTo>
                    <a:pt x="233" y="359"/>
                    <a:pt x="233" y="358"/>
                    <a:pt x="234" y="358"/>
                  </a:cubicBezTo>
                  <a:cubicBezTo>
                    <a:pt x="234" y="357"/>
                    <a:pt x="234" y="356"/>
                    <a:pt x="234" y="355"/>
                  </a:cubicBezTo>
                  <a:cubicBezTo>
                    <a:pt x="235" y="353"/>
                    <a:pt x="235" y="352"/>
                    <a:pt x="236" y="350"/>
                  </a:cubicBezTo>
                  <a:cubicBezTo>
                    <a:pt x="237" y="349"/>
                    <a:pt x="239" y="348"/>
                    <a:pt x="240" y="347"/>
                  </a:cubicBezTo>
                  <a:cubicBezTo>
                    <a:pt x="241" y="347"/>
                    <a:pt x="242" y="346"/>
                    <a:pt x="242" y="345"/>
                  </a:cubicBezTo>
                  <a:cubicBezTo>
                    <a:pt x="244" y="344"/>
                    <a:pt x="244" y="341"/>
                    <a:pt x="245" y="339"/>
                  </a:cubicBezTo>
                  <a:cubicBezTo>
                    <a:pt x="245" y="338"/>
                    <a:pt x="245" y="337"/>
                    <a:pt x="245" y="337"/>
                  </a:cubicBezTo>
                  <a:cubicBezTo>
                    <a:pt x="245" y="336"/>
                    <a:pt x="245" y="335"/>
                    <a:pt x="245" y="334"/>
                  </a:cubicBezTo>
                  <a:cubicBezTo>
                    <a:pt x="245" y="331"/>
                    <a:pt x="245" y="330"/>
                    <a:pt x="247" y="329"/>
                  </a:cubicBezTo>
                  <a:cubicBezTo>
                    <a:pt x="249" y="327"/>
                    <a:pt x="251" y="326"/>
                    <a:pt x="252" y="326"/>
                  </a:cubicBezTo>
                  <a:cubicBezTo>
                    <a:pt x="252" y="326"/>
                    <a:pt x="252" y="326"/>
                    <a:pt x="252" y="327"/>
                  </a:cubicBezTo>
                  <a:cubicBezTo>
                    <a:pt x="253" y="328"/>
                    <a:pt x="253" y="331"/>
                    <a:pt x="252" y="333"/>
                  </a:cubicBezTo>
                  <a:cubicBezTo>
                    <a:pt x="251" y="334"/>
                    <a:pt x="251" y="335"/>
                    <a:pt x="252" y="336"/>
                  </a:cubicBezTo>
                  <a:cubicBezTo>
                    <a:pt x="252" y="338"/>
                    <a:pt x="255" y="339"/>
                    <a:pt x="257" y="340"/>
                  </a:cubicBezTo>
                  <a:cubicBezTo>
                    <a:pt x="257" y="340"/>
                    <a:pt x="257" y="340"/>
                    <a:pt x="257" y="340"/>
                  </a:cubicBezTo>
                  <a:cubicBezTo>
                    <a:pt x="259" y="341"/>
                    <a:pt x="260" y="343"/>
                    <a:pt x="261" y="344"/>
                  </a:cubicBezTo>
                  <a:cubicBezTo>
                    <a:pt x="262" y="346"/>
                    <a:pt x="264" y="347"/>
                    <a:pt x="266" y="347"/>
                  </a:cubicBezTo>
                  <a:cubicBezTo>
                    <a:pt x="267" y="347"/>
                    <a:pt x="267" y="347"/>
                    <a:pt x="267" y="347"/>
                  </a:cubicBezTo>
                  <a:cubicBezTo>
                    <a:pt x="268" y="347"/>
                    <a:pt x="270" y="348"/>
                    <a:pt x="270" y="348"/>
                  </a:cubicBezTo>
                  <a:cubicBezTo>
                    <a:pt x="270" y="349"/>
                    <a:pt x="269" y="351"/>
                    <a:pt x="269" y="353"/>
                  </a:cubicBezTo>
                  <a:cubicBezTo>
                    <a:pt x="268" y="353"/>
                    <a:pt x="268" y="353"/>
                    <a:pt x="268" y="354"/>
                  </a:cubicBezTo>
                  <a:cubicBezTo>
                    <a:pt x="267" y="356"/>
                    <a:pt x="267" y="361"/>
                    <a:pt x="270" y="363"/>
                  </a:cubicBezTo>
                  <a:cubicBezTo>
                    <a:pt x="270" y="364"/>
                    <a:pt x="271" y="364"/>
                    <a:pt x="272" y="365"/>
                  </a:cubicBezTo>
                  <a:cubicBezTo>
                    <a:pt x="273" y="366"/>
                    <a:pt x="274" y="367"/>
                    <a:pt x="275" y="368"/>
                  </a:cubicBezTo>
                  <a:cubicBezTo>
                    <a:pt x="276" y="369"/>
                    <a:pt x="277" y="370"/>
                    <a:pt x="277" y="370"/>
                  </a:cubicBezTo>
                  <a:cubicBezTo>
                    <a:pt x="279" y="371"/>
                    <a:pt x="279" y="372"/>
                    <a:pt x="279" y="372"/>
                  </a:cubicBezTo>
                  <a:cubicBezTo>
                    <a:pt x="279" y="374"/>
                    <a:pt x="279" y="375"/>
                    <a:pt x="280" y="376"/>
                  </a:cubicBezTo>
                  <a:cubicBezTo>
                    <a:pt x="280" y="377"/>
                    <a:pt x="281" y="377"/>
                    <a:pt x="283" y="377"/>
                  </a:cubicBezTo>
                  <a:cubicBezTo>
                    <a:pt x="284" y="377"/>
                    <a:pt x="285" y="377"/>
                    <a:pt x="285" y="377"/>
                  </a:cubicBezTo>
                  <a:cubicBezTo>
                    <a:pt x="286" y="377"/>
                    <a:pt x="286" y="377"/>
                    <a:pt x="287" y="377"/>
                  </a:cubicBezTo>
                  <a:cubicBezTo>
                    <a:pt x="287" y="377"/>
                    <a:pt x="288" y="377"/>
                    <a:pt x="288" y="377"/>
                  </a:cubicBezTo>
                  <a:cubicBezTo>
                    <a:pt x="288" y="377"/>
                    <a:pt x="288" y="377"/>
                    <a:pt x="288" y="378"/>
                  </a:cubicBezTo>
                  <a:cubicBezTo>
                    <a:pt x="288" y="378"/>
                    <a:pt x="288" y="378"/>
                    <a:pt x="288" y="379"/>
                  </a:cubicBezTo>
                  <a:cubicBezTo>
                    <a:pt x="288" y="386"/>
                    <a:pt x="288" y="386"/>
                    <a:pt x="288" y="386"/>
                  </a:cubicBezTo>
                  <a:cubicBezTo>
                    <a:pt x="291" y="380"/>
                    <a:pt x="291" y="380"/>
                    <a:pt x="291" y="380"/>
                  </a:cubicBezTo>
                  <a:cubicBezTo>
                    <a:pt x="292" y="378"/>
                    <a:pt x="293" y="377"/>
                    <a:pt x="294" y="375"/>
                  </a:cubicBezTo>
                  <a:cubicBezTo>
                    <a:pt x="297" y="372"/>
                    <a:pt x="297" y="369"/>
                    <a:pt x="296" y="366"/>
                  </a:cubicBezTo>
                  <a:cubicBezTo>
                    <a:pt x="296" y="366"/>
                    <a:pt x="296" y="365"/>
                    <a:pt x="296" y="364"/>
                  </a:cubicBezTo>
                  <a:cubicBezTo>
                    <a:pt x="295" y="361"/>
                    <a:pt x="295" y="360"/>
                    <a:pt x="294" y="359"/>
                  </a:cubicBezTo>
                  <a:cubicBezTo>
                    <a:pt x="293" y="359"/>
                    <a:pt x="293" y="358"/>
                    <a:pt x="293" y="357"/>
                  </a:cubicBezTo>
                  <a:cubicBezTo>
                    <a:pt x="293" y="357"/>
                    <a:pt x="293" y="357"/>
                    <a:pt x="294" y="356"/>
                  </a:cubicBezTo>
                  <a:cubicBezTo>
                    <a:pt x="295" y="355"/>
                    <a:pt x="297" y="355"/>
                    <a:pt x="298" y="353"/>
                  </a:cubicBezTo>
                  <a:cubicBezTo>
                    <a:pt x="299" y="350"/>
                    <a:pt x="300" y="350"/>
                    <a:pt x="303" y="348"/>
                  </a:cubicBezTo>
                  <a:cubicBezTo>
                    <a:pt x="304" y="348"/>
                    <a:pt x="304" y="348"/>
                    <a:pt x="304" y="348"/>
                  </a:cubicBezTo>
                  <a:cubicBezTo>
                    <a:pt x="308" y="346"/>
                    <a:pt x="309" y="344"/>
                    <a:pt x="309" y="342"/>
                  </a:cubicBezTo>
                  <a:cubicBezTo>
                    <a:pt x="310" y="341"/>
                    <a:pt x="310" y="340"/>
                    <a:pt x="310" y="339"/>
                  </a:cubicBezTo>
                  <a:cubicBezTo>
                    <a:pt x="310" y="339"/>
                    <a:pt x="310" y="339"/>
                    <a:pt x="310" y="339"/>
                  </a:cubicBezTo>
                  <a:cubicBezTo>
                    <a:pt x="311" y="340"/>
                    <a:pt x="311" y="340"/>
                    <a:pt x="311" y="340"/>
                  </a:cubicBezTo>
                  <a:cubicBezTo>
                    <a:pt x="312" y="342"/>
                    <a:pt x="314" y="344"/>
                    <a:pt x="317" y="344"/>
                  </a:cubicBezTo>
                  <a:cubicBezTo>
                    <a:pt x="318" y="344"/>
                    <a:pt x="320" y="344"/>
                    <a:pt x="322" y="344"/>
                  </a:cubicBezTo>
                  <a:cubicBezTo>
                    <a:pt x="326" y="342"/>
                    <a:pt x="327" y="342"/>
                    <a:pt x="328" y="339"/>
                  </a:cubicBezTo>
                  <a:cubicBezTo>
                    <a:pt x="328" y="339"/>
                    <a:pt x="329" y="338"/>
                    <a:pt x="329" y="337"/>
                  </a:cubicBezTo>
                  <a:cubicBezTo>
                    <a:pt x="330" y="334"/>
                    <a:pt x="331" y="334"/>
                    <a:pt x="332" y="333"/>
                  </a:cubicBezTo>
                  <a:cubicBezTo>
                    <a:pt x="333" y="333"/>
                    <a:pt x="333" y="333"/>
                    <a:pt x="334" y="332"/>
                  </a:cubicBezTo>
                  <a:cubicBezTo>
                    <a:pt x="336" y="331"/>
                    <a:pt x="337" y="330"/>
                    <a:pt x="336" y="328"/>
                  </a:cubicBezTo>
                  <a:cubicBezTo>
                    <a:pt x="336" y="327"/>
                    <a:pt x="335" y="326"/>
                    <a:pt x="335" y="325"/>
                  </a:cubicBezTo>
                  <a:cubicBezTo>
                    <a:pt x="335" y="323"/>
                    <a:pt x="336" y="323"/>
                    <a:pt x="337" y="322"/>
                  </a:cubicBezTo>
                  <a:cubicBezTo>
                    <a:pt x="338" y="321"/>
                    <a:pt x="339" y="320"/>
                    <a:pt x="339" y="319"/>
                  </a:cubicBezTo>
                  <a:cubicBezTo>
                    <a:pt x="341" y="317"/>
                    <a:pt x="341" y="316"/>
                    <a:pt x="342" y="316"/>
                  </a:cubicBezTo>
                  <a:cubicBezTo>
                    <a:pt x="343" y="315"/>
                    <a:pt x="344" y="314"/>
                    <a:pt x="345" y="313"/>
                  </a:cubicBezTo>
                  <a:cubicBezTo>
                    <a:pt x="345" y="313"/>
                    <a:pt x="346" y="313"/>
                    <a:pt x="346" y="312"/>
                  </a:cubicBezTo>
                  <a:cubicBezTo>
                    <a:pt x="347" y="312"/>
                    <a:pt x="347" y="311"/>
                    <a:pt x="347" y="310"/>
                  </a:cubicBezTo>
                  <a:cubicBezTo>
                    <a:pt x="347" y="309"/>
                    <a:pt x="346" y="308"/>
                    <a:pt x="346" y="308"/>
                  </a:cubicBezTo>
                  <a:cubicBezTo>
                    <a:pt x="346" y="308"/>
                    <a:pt x="346" y="308"/>
                    <a:pt x="345" y="308"/>
                  </a:cubicBezTo>
                  <a:cubicBezTo>
                    <a:pt x="344" y="306"/>
                    <a:pt x="343" y="305"/>
                    <a:pt x="342" y="300"/>
                  </a:cubicBezTo>
                  <a:cubicBezTo>
                    <a:pt x="342" y="299"/>
                    <a:pt x="342" y="298"/>
                    <a:pt x="342" y="298"/>
                  </a:cubicBezTo>
                  <a:cubicBezTo>
                    <a:pt x="342" y="298"/>
                    <a:pt x="343" y="298"/>
                    <a:pt x="343" y="298"/>
                  </a:cubicBezTo>
                  <a:cubicBezTo>
                    <a:pt x="344" y="298"/>
                    <a:pt x="345" y="297"/>
                    <a:pt x="346" y="296"/>
                  </a:cubicBezTo>
                  <a:cubicBezTo>
                    <a:pt x="347" y="295"/>
                    <a:pt x="348" y="295"/>
                    <a:pt x="349" y="295"/>
                  </a:cubicBezTo>
                  <a:cubicBezTo>
                    <a:pt x="350" y="295"/>
                    <a:pt x="352" y="295"/>
                    <a:pt x="353" y="296"/>
                  </a:cubicBezTo>
                  <a:cubicBezTo>
                    <a:pt x="355" y="296"/>
                    <a:pt x="356" y="296"/>
                    <a:pt x="358" y="296"/>
                  </a:cubicBezTo>
                  <a:cubicBezTo>
                    <a:pt x="358" y="296"/>
                    <a:pt x="358" y="296"/>
                    <a:pt x="358" y="296"/>
                  </a:cubicBezTo>
                  <a:cubicBezTo>
                    <a:pt x="357" y="297"/>
                    <a:pt x="357" y="297"/>
                    <a:pt x="357" y="297"/>
                  </a:cubicBezTo>
                  <a:cubicBezTo>
                    <a:pt x="358" y="298"/>
                    <a:pt x="358" y="298"/>
                    <a:pt x="358" y="298"/>
                  </a:cubicBezTo>
                  <a:cubicBezTo>
                    <a:pt x="359" y="299"/>
                    <a:pt x="359" y="299"/>
                    <a:pt x="359" y="299"/>
                  </a:cubicBezTo>
                  <a:cubicBezTo>
                    <a:pt x="359" y="299"/>
                    <a:pt x="359" y="299"/>
                    <a:pt x="359" y="299"/>
                  </a:cubicBezTo>
                  <a:cubicBezTo>
                    <a:pt x="360" y="299"/>
                    <a:pt x="360" y="299"/>
                    <a:pt x="360" y="299"/>
                  </a:cubicBezTo>
                  <a:cubicBezTo>
                    <a:pt x="361" y="298"/>
                    <a:pt x="361" y="298"/>
                    <a:pt x="361" y="298"/>
                  </a:cubicBezTo>
                  <a:cubicBezTo>
                    <a:pt x="361" y="297"/>
                    <a:pt x="361" y="297"/>
                    <a:pt x="361" y="297"/>
                  </a:cubicBezTo>
                  <a:cubicBezTo>
                    <a:pt x="362" y="296"/>
                    <a:pt x="364" y="294"/>
                    <a:pt x="365" y="294"/>
                  </a:cubicBezTo>
                  <a:cubicBezTo>
                    <a:pt x="366" y="294"/>
                    <a:pt x="366" y="294"/>
                    <a:pt x="366" y="294"/>
                  </a:cubicBezTo>
                  <a:cubicBezTo>
                    <a:pt x="367" y="294"/>
                    <a:pt x="369" y="294"/>
                    <a:pt x="369" y="292"/>
                  </a:cubicBezTo>
                  <a:cubicBezTo>
                    <a:pt x="369" y="291"/>
                    <a:pt x="369" y="290"/>
                    <a:pt x="367" y="288"/>
                  </a:cubicBezTo>
                  <a:cubicBezTo>
                    <a:pt x="366" y="288"/>
                    <a:pt x="366" y="287"/>
                    <a:pt x="366" y="287"/>
                  </a:cubicBezTo>
                  <a:cubicBezTo>
                    <a:pt x="366" y="287"/>
                    <a:pt x="367" y="286"/>
                    <a:pt x="367" y="286"/>
                  </a:cubicBezTo>
                  <a:cubicBezTo>
                    <a:pt x="368" y="286"/>
                    <a:pt x="368" y="285"/>
                    <a:pt x="369" y="285"/>
                  </a:cubicBezTo>
                  <a:cubicBezTo>
                    <a:pt x="369" y="284"/>
                    <a:pt x="370" y="283"/>
                    <a:pt x="371" y="283"/>
                  </a:cubicBezTo>
                  <a:cubicBezTo>
                    <a:pt x="372" y="282"/>
                    <a:pt x="373" y="281"/>
                    <a:pt x="374" y="278"/>
                  </a:cubicBezTo>
                  <a:cubicBezTo>
                    <a:pt x="376" y="275"/>
                    <a:pt x="376" y="274"/>
                    <a:pt x="374" y="271"/>
                  </a:cubicBezTo>
                  <a:cubicBezTo>
                    <a:pt x="374" y="269"/>
                    <a:pt x="373" y="268"/>
                    <a:pt x="372" y="264"/>
                  </a:cubicBezTo>
                  <a:cubicBezTo>
                    <a:pt x="372" y="263"/>
                    <a:pt x="372" y="262"/>
                    <a:pt x="372" y="261"/>
                  </a:cubicBezTo>
                  <a:cubicBezTo>
                    <a:pt x="371" y="259"/>
                    <a:pt x="371" y="257"/>
                    <a:pt x="368" y="257"/>
                  </a:cubicBezTo>
                  <a:cubicBezTo>
                    <a:pt x="367" y="257"/>
                    <a:pt x="367" y="257"/>
                    <a:pt x="366" y="257"/>
                  </a:cubicBezTo>
                  <a:cubicBezTo>
                    <a:pt x="362" y="257"/>
                    <a:pt x="360" y="259"/>
                    <a:pt x="357" y="261"/>
                  </a:cubicBezTo>
                  <a:cubicBezTo>
                    <a:pt x="356" y="262"/>
                    <a:pt x="355" y="263"/>
                    <a:pt x="353" y="263"/>
                  </a:cubicBezTo>
                  <a:cubicBezTo>
                    <a:pt x="353" y="263"/>
                    <a:pt x="353" y="263"/>
                    <a:pt x="353" y="263"/>
                  </a:cubicBezTo>
                  <a:cubicBezTo>
                    <a:pt x="352" y="262"/>
                    <a:pt x="352" y="262"/>
                    <a:pt x="352" y="261"/>
                  </a:cubicBezTo>
                  <a:cubicBezTo>
                    <a:pt x="351" y="260"/>
                    <a:pt x="351" y="259"/>
                    <a:pt x="350" y="258"/>
                  </a:cubicBezTo>
                  <a:cubicBezTo>
                    <a:pt x="349" y="257"/>
                    <a:pt x="349" y="257"/>
                    <a:pt x="351" y="254"/>
                  </a:cubicBezTo>
                  <a:cubicBezTo>
                    <a:pt x="351" y="253"/>
                    <a:pt x="352" y="252"/>
                    <a:pt x="353" y="251"/>
                  </a:cubicBezTo>
                  <a:cubicBezTo>
                    <a:pt x="355" y="248"/>
                    <a:pt x="355" y="247"/>
                    <a:pt x="357" y="246"/>
                  </a:cubicBezTo>
                  <a:cubicBezTo>
                    <a:pt x="358" y="245"/>
                    <a:pt x="359" y="245"/>
                    <a:pt x="360" y="244"/>
                  </a:cubicBezTo>
                  <a:cubicBezTo>
                    <a:pt x="362" y="242"/>
                    <a:pt x="363" y="241"/>
                    <a:pt x="363" y="240"/>
                  </a:cubicBezTo>
                  <a:cubicBezTo>
                    <a:pt x="364" y="240"/>
                    <a:pt x="364" y="240"/>
                    <a:pt x="364" y="240"/>
                  </a:cubicBezTo>
                  <a:cubicBezTo>
                    <a:pt x="364" y="240"/>
                    <a:pt x="364" y="240"/>
                    <a:pt x="364" y="240"/>
                  </a:cubicBezTo>
                  <a:cubicBezTo>
                    <a:pt x="364" y="240"/>
                    <a:pt x="364" y="240"/>
                    <a:pt x="364" y="240"/>
                  </a:cubicBezTo>
                  <a:cubicBezTo>
                    <a:pt x="365" y="240"/>
                    <a:pt x="366" y="240"/>
                    <a:pt x="366" y="240"/>
                  </a:cubicBezTo>
                  <a:cubicBezTo>
                    <a:pt x="367" y="240"/>
                    <a:pt x="368" y="240"/>
                    <a:pt x="369" y="240"/>
                  </a:cubicBezTo>
                  <a:cubicBezTo>
                    <a:pt x="370" y="240"/>
                    <a:pt x="373" y="240"/>
                    <a:pt x="375" y="238"/>
                  </a:cubicBezTo>
                  <a:cubicBezTo>
                    <a:pt x="376" y="236"/>
                    <a:pt x="377" y="236"/>
                    <a:pt x="378" y="236"/>
                  </a:cubicBezTo>
                  <a:cubicBezTo>
                    <a:pt x="378" y="236"/>
                    <a:pt x="379" y="237"/>
                    <a:pt x="381" y="237"/>
                  </a:cubicBezTo>
                  <a:cubicBezTo>
                    <a:pt x="382" y="238"/>
                    <a:pt x="383" y="238"/>
                    <a:pt x="385" y="238"/>
                  </a:cubicBezTo>
                  <a:cubicBezTo>
                    <a:pt x="387" y="238"/>
                    <a:pt x="390" y="238"/>
                    <a:pt x="392" y="237"/>
                  </a:cubicBezTo>
                  <a:cubicBezTo>
                    <a:pt x="393" y="237"/>
                    <a:pt x="395" y="236"/>
                    <a:pt x="396" y="236"/>
                  </a:cubicBezTo>
                  <a:cubicBezTo>
                    <a:pt x="398" y="236"/>
                    <a:pt x="399" y="235"/>
                    <a:pt x="400" y="233"/>
                  </a:cubicBezTo>
                  <a:cubicBezTo>
                    <a:pt x="401" y="231"/>
                    <a:pt x="400" y="229"/>
                    <a:pt x="400" y="227"/>
                  </a:cubicBezTo>
                  <a:cubicBezTo>
                    <a:pt x="399" y="226"/>
                    <a:pt x="398" y="225"/>
                    <a:pt x="396" y="224"/>
                  </a:cubicBezTo>
                  <a:cubicBezTo>
                    <a:pt x="395" y="223"/>
                    <a:pt x="394" y="222"/>
                    <a:pt x="393" y="221"/>
                  </a:cubicBezTo>
                  <a:cubicBezTo>
                    <a:pt x="392" y="220"/>
                    <a:pt x="392" y="220"/>
                    <a:pt x="392" y="220"/>
                  </a:cubicBezTo>
                  <a:cubicBezTo>
                    <a:pt x="392" y="219"/>
                    <a:pt x="391" y="218"/>
                    <a:pt x="391" y="218"/>
                  </a:cubicBezTo>
                  <a:cubicBezTo>
                    <a:pt x="391" y="218"/>
                    <a:pt x="391" y="217"/>
                    <a:pt x="392" y="216"/>
                  </a:cubicBezTo>
                  <a:cubicBezTo>
                    <a:pt x="395" y="215"/>
                    <a:pt x="398" y="213"/>
                    <a:pt x="401" y="212"/>
                  </a:cubicBezTo>
                  <a:cubicBezTo>
                    <a:pt x="402" y="212"/>
                    <a:pt x="404" y="211"/>
                    <a:pt x="405" y="211"/>
                  </a:cubicBezTo>
                  <a:cubicBezTo>
                    <a:pt x="405" y="211"/>
                    <a:pt x="405" y="211"/>
                    <a:pt x="406" y="211"/>
                  </a:cubicBezTo>
                  <a:cubicBezTo>
                    <a:pt x="407" y="211"/>
                    <a:pt x="408" y="211"/>
                    <a:pt x="409" y="212"/>
                  </a:cubicBezTo>
                  <a:cubicBezTo>
                    <a:pt x="410" y="213"/>
                    <a:pt x="411" y="214"/>
                    <a:pt x="412" y="215"/>
                  </a:cubicBezTo>
                  <a:cubicBezTo>
                    <a:pt x="413" y="215"/>
                    <a:pt x="415" y="215"/>
                    <a:pt x="415" y="216"/>
                  </a:cubicBezTo>
                  <a:cubicBezTo>
                    <a:pt x="415" y="216"/>
                    <a:pt x="415" y="216"/>
                    <a:pt x="415" y="217"/>
                  </a:cubicBezTo>
                  <a:cubicBezTo>
                    <a:pt x="414" y="219"/>
                    <a:pt x="414" y="221"/>
                    <a:pt x="415" y="223"/>
                  </a:cubicBezTo>
                  <a:cubicBezTo>
                    <a:pt x="416" y="225"/>
                    <a:pt x="418" y="226"/>
                    <a:pt x="421" y="227"/>
                  </a:cubicBezTo>
                  <a:cubicBezTo>
                    <a:pt x="422" y="227"/>
                    <a:pt x="422" y="227"/>
                    <a:pt x="422" y="227"/>
                  </a:cubicBezTo>
                  <a:cubicBezTo>
                    <a:pt x="426" y="227"/>
                    <a:pt x="428" y="224"/>
                    <a:pt x="430" y="222"/>
                  </a:cubicBezTo>
                  <a:cubicBezTo>
                    <a:pt x="430" y="222"/>
                    <a:pt x="431" y="221"/>
                    <a:pt x="431" y="221"/>
                  </a:cubicBezTo>
                  <a:cubicBezTo>
                    <a:pt x="433" y="219"/>
                    <a:pt x="437" y="215"/>
                    <a:pt x="444" y="208"/>
                  </a:cubicBezTo>
                  <a:cubicBezTo>
                    <a:pt x="447" y="205"/>
                    <a:pt x="450" y="200"/>
                    <a:pt x="451" y="197"/>
                  </a:cubicBezTo>
                  <a:cubicBezTo>
                    <a:pt x="453" y="194"/>
                    <a:pt x="450" y="192"/>
                    <a:pt x="449" y="192"/>
                  </a:cubicBezTo>
                  <a:cubicBezTo>
                    <a:pt x="449" y="192"/>
                    <a:pt x="449" y="191"/>
                    <a:pt x="449" y="191"/>
                  </a:cubicBezTo>
                  <a:cubicBezTo>
                    <a:pt x="449" y="190"/>
                    <a:pt x="451" y="190"/>
                    <a:pt x="454" y="190"/>
                  </a:cubicBezTo>
                  <a:cubicBezTo>
                    <a:pt x="458" y="190"/>
                    <a:pt x="461" y="185"/>
                    <a:pt x="461" y="185"/>
                  </a:cubicBezTo>
                  <a:cubicBezTo>
                    <a:pt x="462" y="184"/>
                    <a:pt x="462" y="184"/>
                    <a:pt x="462" y="184"/>
                  </a:cubicBezTo>
                  <a:cubicBezTo>
                    <a:pt x="464" y="182"/>
                    <a:pt x="464" y="182"/>
                    <a:pt x="464" y="182"/>
                  </a:cubicBezTo>
                  <a:cubicBezTo>
                    <a:pt x="463" y="182"/>
                    <a:pt x="463" y="182"/>
                    <a:pt x="463" y="182"/>
                  </a:cubicBezTo>
                  <a:cubicBezTo>
                    <a:pt x="463" y="182"/>
                    <a:pt x="463" y="182"/>
                    <a:pt x="463" y="182"/>
                  </a:cubicBezTo>
                  <a:cubicBezTo>
                    <a:pt x="459" y="182"/>
                    <a:pt x="459" y="182"/>
                    <a:pt x="459" y="182"/>
                  </a:cubicBezTo>
                  <a:cubicBezTo>
                    <a:pt x="459" y="182"/>
                    <a:pt x="459" y="182"/>
                    <a:pt x="458" y="182"/>
                  </a:cubicBezTo>
                  <a:cubicBezTo>
                    <a:pt x="458" y="182"/>
                    <a:pt x="458" y="182"/>
                    <a:pt x="457" y="182"/>
                  </a:cubicBezTo>
                  <a:cubicBezTo>
                    <a:pt x="456" y="182"/>
                    <a:pt x="454" y="182"/>
                    <a:pt x="453" y="181"/>
                  </a:cubicBezTo>
                  <a:cubicBezTo>
                    <a:pt x="452" y="181"/>
                    <a:pt x="452" y="180"/>
                    <a:pt x="452" y="180"/>
                  </a:cubicBezTo>
                  <a:cubicBezTo>
                    <a:pt x="452" y="180"/>
                    <a:pt x="454" y="178"/>
                    <a:pt x="455" y="178"/>
                  </a:cubicBezTo>
                  <a:cubicBezTo>
                    <a:pt x="455" y="177"/>
                    <a:pt x="455" y="177"/>
                    <a:pt x="456" y="177"/>
                  </a:cubicBezTo>
                  <a:cubicBezTo>
                    <a:pt x="458" y="174"/>
                    <a:pt x="457" y="171"/>
                    <a:pt x="456" y="169"/>
                  </a:cubicBezTo>
                  <a:cubicBezTo>
                    <a:pt x="456" y="168"/>
                    <a:pt x="455" y="167"/>
                    <a:pt x="455" y="166"/>
                  </a:cubicBezTo>
                  <a:cubicBezTo>
                    <a:pt x="455" y="162"/>
                    <a:pt x="455" y="161"/>
                    <a:pt x="456" y="161"/>
                  </a:cubicBezTo>
                  <a:cubicBezTo>
                    <a:pt x="458" y="159"/>
                    <a:pt x="461" y="156"/>
                    <a:pt x="461" y="152"/>
                  </a:cubicBezTo>
                  <a:cubicBezTo>
                    <a:pt x="461" y="150"/>
                    <a:pt x="460" y="149"/>
                    <a:pt x="460" y="148"/>
                  </a:cubicBezTo>
                  <a:cubicBezTo>
                    <a:pt x="460" y="148"/>
                    <a:pt x="460" y="148"/>
                    <a:pt x="460" y="148"/>
                  </a:cubicBezTo>
                  <a:cubicBezTo>
                    <a:pt x="462" y="145"/>
                    <a:pt x="463" y="142"/>
                    <a:pt x="462" y="140"/>
                  </a:cubicBezTo>
                  <a:cubicBezTo>
                    <a:pt x="461" y="139"/>
                    <a:pt x="460" y="137"/>
                    <a:pt x="457" y="137"/>
                  </a:cubicBezTo>
                  <a:cubicBezTo>
                    <a:pt x="457" y="137"/>
                    <a:pt x="457" y="137"/>
                    <a:pt x="456" y="137"/>
                  </a:cubicBezTo>
                  <a:cubicBezTo>
                    <a:pt x="455" y="137"/>
                    <a:pt x="454" y="138"/>
                    <a:pt x="453" y="138"/>
                  </a:cubicBezTo>
                  <a:cubicBezTo>
                    <a:pt x="449" y="138"/>
                    <a:pt x="449" y="137"/>
                    <a:pt x="449" y="136"/>
                  </a:cubicBezTo>
                  <a:cubicBezTo>
                    <a:pt x="449" y="127"/>
                    <a:pt x="446" y="126"/>
                    <a:pt x="444" y="126"/>
                  </a:cubicBezTo>
                  <a:cubicBezTo>
                    <a:pt x="443" y="126"/>
                    <a:pt x="442" y="124"/>
                    <a:pt x="442" y="121"/>
                  </a:cubicBezTo>
                  <a:cubicBezTo>
                    <a:pt x="442" y="117"/>
                    <a:pt x="439" y="114"/>
                    <a:pt x="436" y="114"/>
                  </a:cubicBezTo>
                  <a:cubicBezTo>
                    <a:pt x="434" y="114"/>
                    <a:pt x="433" y="115"/>
                    <a:pt x="431" y="116"/>
                  </a:cubicBezTo>
                  <a:cubicBezTo>
                    <a:pt x="431" y="116"/>
                    <a:pt x="430" y="116"/>
                    <a:pt x="430" y="116"/>
                  </a:cubicBezTo>
                  <a:cubicBezTo>
                    <a:pt x="429" y="116"/>
                    <a:pt x="429" y="116"/>
                    <a:pt x="429" y="116"/>
                  </a:cubicBezTo>
                  <a:cubicBezTo>
                    <a:pt x="428" y="115"/>
                    <a:pt x="428" y="114"/>
                    <a:pt x="429" y="114"/>
                  </a:cubicBezTo>
                  <a:cubicBezTo>
                    <a:pt x="431" y="111"/>
                    <a:pt x="430" y="106"/>
                    <a:pt x="430" y="103"/>
                  </a:cubicBezTo>
                  <a:cubicBezTo>
                    <a:pt x="429" y="100"/>
                    <a:pt x="428" y="95"/>
                    <a:pt x="428" y="95"/>
                  </a:cubicBezTo>
                  <a:cubicBezTo>
                    <a:pt x="428" y="94"/>
                    <a:pt x="428" y="94"/>
                    <a:pt x="428" y="94"/>
                  </a:cubicBezTo>
                  <a:cubicBezTo>
                    <a:pt x="428" y="93"/>
                    <a:pt x="428" y="93"/>
                    <a:pt x="428" y="93"/>
                  </a:cubicBezTo>
                  <a:cubicBezTo>
                    <a:pt x="426" y="92"/>
                    <a:pt x="424" y="91"/>
                    <a:pt x="424" y="90"/>
                  </a:cubicBezTo>
                  <a:cubicBezTo>
                    <a:pt x="424" y="90"/>
                    <a:pt x="424" y="89"/>
                    <a:pt x="424" y="88"/>
                  </a:cubicBezTo>
                  <a:cubicBezTo>
                    <a:pt x="425" y="87"/>
                    <a:pt x="425" y="86"/>
                    <a:pt x="424" y="84"/>
                  </a:cubicBezTo>
                  <a:cubicBezTo>
                    <a:pt x="423" y="80"/>
                    <a:pt x="419" y="80"/>
                    <a:pt x="417" y="80"/>
                  </a:cubicBezTo>
                  <a:cubicBezTo>
                    <a:pt x="416" y="80"/>
                    <a:pt x="415" y="80"/>
                    <a:pt x="415" y="80"/>
                  </a:cubicBezTo>
                  <a:cubicBezTo>
                    <a:pt x="414" y="80"/>
                    <a:pt x="413" y="80"/>
                    <a:pt x="413" y="80"/>
                  </a:cubicBezTo>
                  <a:cubicBezTo>
                    <a:pt x="409" y="80"/>
                    <a:pt x="407" y="80"/>
                    <a:pt x="407" y="78"/>
                  </a:cubicBezTo>
                  <a:cubicBezTo>
                    <a:pt x="407" y="77"/>
                    <a:pt x="407" y="75"/>
                    <a:pt x="408" y="74"/>
                  </a:cubicBezTo>
                  <a:cubicBezTo>
                    <a:pt x="410" y="74"/>
                    <a:pt x="412" y="72"/>
                    <a:pt x="411" y="68"/>
                  </a:cubicBezTo>
                  <a:cubicBezTo>
                    <a:pt x="411" y="67"/>
                    <a:pt x="412" y="67"/>
                    <a:pt x="412" y="67"/>
                  </a:cubicBezTo>
                  <a:cubicBezTo>
                    <a:pt x="413" y="66"/>
                    <a:pt x="413" y="66"/>
                    <a:pt x="414" y="65"/>
                  </a:cubicBezTo>
                  <a:cubicBezTo>
                    <a:pt x="415" y="64"/>
                    <a:pt x="416" y="63"/>
                    <a:pt x="415" y="63"/>
                  </a:cubicBezTo>
                  <a:cubicBezTo>
                    <a:pt x="415" y="61"/>
                    <a:pt x="413" y="60"/>
                    <a:pt x="410" y="59"/>
                  </a:cubicBezTo>
                  <a:cubicBezTo>
                    <a:pt x="409" y="59"/>
                    <a:pt x="409" y="58"/>
                    <a:pt x="408" y="58"/>
                  </a:cubicBezTo>
                  <a:cubicBezTo>
                    <a:pt x="406" y="57"/>
                    <a:pt x="406" y="56"/>
                    <a:pt x="405" y="55"/>
                  </a:cubicBezTo>
                  <a:cubicBezTo>
                    <a:pt x="404" y="54"/>
                    <a:pt x="404" y="53"/>
                    <a:pt x="403" y="52"/>
                  </a:cubicBezTo>
                  <a:cubicBezTo>
                    <a:pt x="402" y="52"/>
                    <a:pt x="402" y="51"/>
                    <a:pt x="404" y="48"/>
                  </a:cubicBezTo>
                  <a:cubicBezTo>
                    <a:pt x="404" y="47"/>
                    <a:pt x="404" y="47"/>
                    <a:pt x="405" y="46"/>
                  </a:cubicBezTo>
                  <a:cubicBezTo>
                    <a:pt x="406" y="43"/>
                    <a:pt x="407" y="43"/>
                    <a:pt x="411" y="42"/>
                  </a:cubicBezTo>
                  <a:cubicBezTo>
                    <a:pt x="415" y="42"/>
                    <a:pt x="417" y="38"/>
                    <a:pt x="418" y="34"/>
                  </a:cubicBezTo>
                  <a:cubicBezTo>
                    <a:pt x="419" y="33"/>
                    <a:pt x="419" y="32"/>
                    <a:pt x="420" y="31"/>
                  </a:cubicBezTo>
                  <a:cubicBezTo>
                    <a:pt x="421" y="29"/>
                    <a:pt x="422" y="27"/>
                    <a:pt x="422" y="25"/>
                  </a:cubicBezTo>
                  <a:cubicBezTo>
                    <a:pt x="421" y="24"/>
                    <a:pt x="421" y="23"/>
                    <a:pt x="419" y="22"/>
                  </a:cubicBezTo>
                  <a:cubicBezTo>
                    <a:pt x="418" y="21"/>
                    <a:pt x="417" y="20"/>
                    <a:pt x="417" y="20"/>
                  </a:cubicBezTo>
                  <a:cubicBezTo>
                    <a:pt x="417" y="19"/>
                    <a:pt x="418" y="19"/>
                    <a:pt x="418" y="19"/>
                  </a:cubicBezTo>
                  <a:cubicBezTo>
                    <a:pt x="421" y="17"/>
                    <a:pt x="422" y="15"/>
                    <a:pt x="422" y="13"/>
                  </a:cubicBezTo>
                  <a:cubicBezTo>
                    <a:pt x="422" y="12"/>
                    <a:pt x="422" y="10"/>
                    <a:pt x="421" y="9"/>
                  </a:cubicBezTo>
                  <a:cubicBezTo>
                    <a:pt x="419" y="7"/>
                    <a:pt x="418" y="7"/>
                    <a:pt x="416" y="7"/>
                  </a:cubicBezTo>
                  <a:cubicBezTo>
                    <a:pt x="414" y="7"/>
                    <a:pt x="413" y="7"/>
                    <a:pt x="412" y="7"/>
                  </a:cubicBezTo>
                  <a:cubicBezTo>
                    <a:pt x="411" y="8"/>
                    <a:pt x="411" y="8"/>
                    <a:pt x="410" y="8"/>
                  </a:cubicBezTo>
                  <a:cubicBezTo>
                    <a:pt x="406" y="9"/>
                    <a:pt x="404" y="12"/>
                    <a:pt x="403" y="16"/>
                  </a:cubicBezTo>
                  <a:cubicBezTo>
                    <a:pt x="402" y="17"/>
                    <a:pt x="401" y="18"/>
                    <a:pt x="401" y="19"/>
                  </a:cubicBezTo>
                  <a:cubicBezTo>
                    <a:pt x="399" y="21"/>
                    <a:pt x="398" y="22"/>
                    <a:pt x="398" y="25"/>
                  </a:cubicBezTo>
                  <a:cubicBezTo>
                    <a:pt x="397" y="26"/>
                    <a:pt x="395" y="26"/>
                    <a:pt x="392" y="27"/>
                  </a:cubicBezTo>
                  <a:cubicBezTo>
                    <a:pt x="390" y="27"/>
                    <a:pt x="388" y="27"/>
                    <a:pt x="386" y="28"/>
                  </a:cubicBezTo>
                  <a:cubicBezTo>
                    <a:pt x="385" y="29"/>
                    <a:pt x="383" y="29"/>
                    <a:pt x="382" y="29"/>
                  </a:cubicBezTo>
                  <a:cubicBezTo>
                    <a:pt x="377" y="29"/>
                    <a:pt x="372" y="28"/>
                    <a:pt x="371" y="27"/>
                  </a:cubicBezTo>
                  <a:cubicBezTo>
                    <a:pt x="370" y="27"/>
                    <a:pt x="369" y="26"/>
                    <a:pt x="369" y="26"/>
                  </a:cubicBezTo>
                  <a:cubicBezTo>
                    <a:pt x="369" y="25"/>
                    <a:pt x="369" y="24"/>
                    <a:pt x="370" y="23"/>
                  </a:cubicBezTo>
                  <a:cubicBezTo>
                    <a:pt x="371" y="20"/>
                    <a:pt x="370" y="15"/>
                    <a:pt x="368" y="11"/>
                  </a:cubicBezTo>
                  <a:cubicBezTo>
                    <a:pt x="367" y="10"/>
                    <a:pt x="367" y="9"/>
                    <a:pt x="367" y="8"/>
                  </a:cubicBezTo>
                  <a:cubicBezTo>
                    <a:pt x="367" y="6"/>
                    <a:pt x="367" y="4"/>
                    <a:pt x="365" y="2"/>
                  </a:cubicBezTo>
                  <a:cubicBezTo>
                    <a:pt x="364" y="1"/>
                    <a:pt x="362" y="0"/>
                    <a:pt x="360"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3" name="Freeform 23"/>
            <p:cNvSpPr>
              <a:spLocks/>
            </p:cNvSpPr>
            <p:nvPr/>
          </p:nvSpPr>
          <p:spPr bwMode="auto">
            <a:xfrm>
              <a:off x="9655175" y="1322388"/>
              <a:ext cx="1714500" cy="1685925"/>
            </a:xfrm>
            <a:custGeom>
              <a:avLst/>
              <a:gdLst>
                <a:gd name="T0" fmla="*/ 298 w 456"/>
                <a:gd name="T1" fmla="*/ 442 h 449"/>
                <a:gd name="T2" fmla="*/ 277 w 456"/>
                <a:gd name="T3" fmla="*/ 438 h 449"/>
                <a:gd name="T4" fmla="*/ 259 w 456"/>
                <a:gd name="T5" fmla="*/ 445 h 449"/>
                <a:gd name="T6" fmla="*/ 256 w 456"/>
                <a:gd name="T7" fmla="*/ 423 h 449"/>
                <a:gd name="T8" fmla="*/ 249 w 456"/>
                <a:gd name="T9" fmla="*/ 411 h 449"/>
                <a:gd name="T10" fmla="*/ 237 w 456"/>
                <a:gd name="T11" fmla="*/ 399 h 449"/>
                <a:gd name="T12" fmla="*/ 251 w 456"/>
                <a:gd name="T13" fmla="*/ 379 h 449"/>
                <a:gd name="T14" fmla="*/ 241 w 456"/>
                <a:gd name="T15" fmla="*/ 349 h 449"/>
                <a:gd name="T16" fmla="*/ 226 w 456"/>
                <a:gd name="T17" fmla="*/ 344 h 449"/>
                <a:gd name="T18" fmla="*/ 203 w 456"/>
                <a:gd name="T19" fmla="*/ 333 h 449"/>
                <a:gd name="T20" fmla="*/ 188 w 456"/>
                <a:gd name="T21" fmla="*/ 324 h 449"/>
                <a:gd name="T22" fmla="*/ 167 w 456"/>
                <a:gd name="T23" fmla="*/ 330 h 449"/>
                <a:gd name="T24" fmla="*/ 143 w 456"/>
                <a:gd name="T25" fmla="*/ 318 h 449"/>
                <a:gd name="T26" fmla="*/ 128 w 456"/>
                <a:gd name="T27" fmla="*/ 287 h 449"/>
                <a:gd name="T28" fmla="*/ 132 w 456"/>
                <a:gd name="T29" fmla="*/ 263 h 449"/>
                <a:gd name="T30" fmla="*/ 134 w 456"/>
                <a:gd name="T31" fmla="*/ 231 h 449"/>
                <a:gd name="T32" fmla="*/ 118 w 456"/>
                <a:gd name="T33" fmla="*/ 228 h 449"/>
                <a:gd name="T34" fmla="*/ 115 w 456"/>
                <a:gd name="T35" fmla="*/ 213 h 449"/>
                <a:gd name="T36" fmla="*/ 118 w 456"/>
                <a:gd name="T37" fmla="*/ 179 h 449"/>
                <a:gd name="T38" fmla="*/ 114 w 456"/>
                <a:gd name="T39" fmla="*/ 153 h 449"/>
                <a:gd name="T40" fmla="*/ 103 w 456"/>
                <a:gd name="T41" fmla="*/ 151 h 449"/>
                <a:gd name="T42" fmla="*/ 71 w 456"/>
                <a:gd name="T43" fmla="*/ 144 h 449"/>
                <a:gd name="T44" fmla="*/ 60 w 456"/>
                <a:gd name="T45" fmla="*/ 130 h 449"/>
                <a:gd name="T46" fmla="*/ 46 w 456"/>
                <a:gd name="T47" fmla="*/ 121 h 449"/>
                <a:gd name="T48" fmla="*/ 29 w 456"/>
                <a:gd name="T49" fmla="*/ 117 h 449"/>
                <a:gd name="T50" fmla="*/ 1 w 456"/>
                <a:gd name="T51" fmla="*/ 105 h 449"/>
                <a:gd name="T52" fmla="*/ 22 w 456"/>
                <a:gd name="T53" fmla="*/ 99 h 449"/>
                <a:gd name="T54" fmla="*/ 34 w 456"/>
                <a:gd name="T55" fmla="*/ 87 h 449"/>
                <a:gd name="T56" fmla="*/ 61 w 456"/>
                <a:gd name="T57" fmla="*/ 80 h 449"/>
                <a:gd name="T58" fmla="*/ 82 w 456"/>
                <a:gd name="T59" fmla="*/ 68 h 449"/>
                <a:gd name="T60" fmla="*/ 91 w 456"/>
                <a:gd name="T61" fmla="*/ 56 h 449"/>
                <a:gd name="T62" fmla="*/ 113 w 456"/>
                <a:gd name="T63" fmla="*/ 51 h 449"/>
                <a:gd name="T64" fmla="*/ 141 w 456"/>
                <a:gd name="T65" fmla="*/ 67 h 449"/>
                <a:gd name="T66" fmla="*/ 162 w 456"/>
                <a:gd name="T67" fmla="*/ 70 h 449"/>
                <a:gd name="T68" fmla="*/ 176 w 456"/>
                <a:gd name="T69" fmla="*/ 75 h 449"/>
                <a:gd name="T70" fmla="*/ 196 w 456"/>
                <a:gd name="T71" fmla="*/ 81 h 449"/>
                <a:gd name="T72" fmla="*/ 209 w 456"/>
                <a:gd name="T73" fmla="*/ 79 h 449"/>
                <a:gd name="T74" fmla="*/ 221 w 456"/>
                <a:gd name="T75" fmla="*/ 77 h 449"/>
                <a:gd name="T76" fmla="*/ 239 w 456"/>
                <a:gd name="T77" fmla="*/ 72 h 449"/>
                <a:gd name="T78" fmla="*/ 259 w 456"/>
                <a:gd name="T79" fmla="*/ 66 h 449"/>
                <a:gd name="T80" fmla="*/ 270 w 456"/>
                <a:gd name="T81" fmla="*/ 56 h 449"/>
                <a:gd name="T82" fmla="*/ 285 w 456"/>
                <a:gd name="T83" fmla="*/ 27 h 449"/>
                <a:gd name="T84" fmla="*/ 302 w 456"/>
                <a:gd name="T85" fmla="*/ 11 h 449"/>
                <a:gd name="T86" fmla="*/ 318 w 456"/>
                <a:gd name="T87" fmla="*/ 15 h 449"/>
                <a:gd name="T88" fmla="*/ 334 w 456"/>
                <a:gd name="T89" fmla="*/ 23 h 449"/>
                <a:gd name="T90" fmla="*/ 350 w 456"/>
                <a:gd name="T91" fmla="*/ 22 h 449"/>
                <a:gd name="T92" fmla="*/ 360 w 456"/>
                <a:gd name="T93" fmla="*/ 40 h 449"/>
                <a:gd name="T94" fmla="*/ 364 w 456"/>
                <a:gd name="T95" fmla="*/ 56 h 449"/>
                <a:gd name="T96" fmla="*/ 387 w 456"/>
                <a:gd name="T97" fmla="*/ 50 h 449"/>
                <a:gd name="T98" fmla="*/ 360 w 456"/>
                <a:gd name="T99" fmla="*/ 118 h 449"/>
                <a:gd name="T100" fmla="*/ 367 w 456"/>
                <a:gd name="T101" fmla="*/ 145 h 449"/>
                <a:gd name="T102" fmla="*/ 409 w 456"/>
                <a:gd name="T103" fmla="*/ 181 h 449"/>
                <a:gd name="T104" fmla="*/ 418 w 456"/>
                <a:gd name="T105" fmla="*/ 220 h 449"/>
                <a:gd name="T106" fmla="*/ 433 w 456"/>
                <a:gd name="T107" fmla="*/ 256 h 449"/>
                <a:gd name="T108" fmla="*/ 440 w 456"/>
                <a:gd name="T109" fmla="*/ 273 h 449"/>
                <a:gd name="T110" fmla="*/ 434 w 456"/>
                <a:gd name="T111" fmla="*/ 338 h 449"/>
                <a:gd name="T112" fmla="*/ 454 w 456"/>
                <a:gd name="T113" fmla="*/ 382 h 449"/>
                <a:gd name="T114" fmla="*/ 441 w 456"/>
                <a:gd name="T115" fmla="*/ 403 h 449"/>
                <a:gd name="T116" fmla="*/ 423 w 456"/>
                <a:gd name="T117" fmla="*/ 401 h 449"/>
                <a:gd name="T118" fmla="*/ 400 w 456"/>
                <a:gd name="T119" fmla="*/ 415 h 449"/>
                <a:gd name="T120" fmla="*/ 376 w 456"/>
                <a:gd name="T121" fmla="*/ 409 h 449"/>
                <a:gd name="T122" fmla="*/ 365 w 456"/>
                <a:gd name="T123" fmla="*/ 438 h 449"/>
                <a:gd name="T124" fmla="*/ 342 w 456"/>
                <a:gd name="T125" fmla="*/ 444 h 4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456" h="449">
                  <a:moveTo>
                    <a:pt x="324" y="449"/>
                  </a:moveTo>
                  <a:cubicBezTo>
                    <a:pt x="321" y="449"/>
                    <a:pt x="317" y="448"/>
                    <a:pt x="314" y="447"/>
                  </a:cubicBezTo>
                  <a:cubicBezTo>
                    <a:pt x="312" y="447"/>
                    <a:pt x="311" y="447"/>
                    <a:pt x="309" y="447"/>
                  </a:cubicBezTo>
                  <a:cubicBezTo>
                    <a:pt x="307" y="446"/>
                    <a:pt x="305" y="446"/>
                    <a:pt x="303" y="446"/>
                  </a:cubicBezTo>
                  <a:cubicBezTo>
                    <a:pt x="302" y="446"/>
                    <a:pt x="300" y="446"/>
                    <a:pt x="299" y="446"/>
                  </a:cubicBezTo>
                  <a:cubicBezTo>
                    <a:pt x="298" y="446"/>
                    <a:pt x="298" y="444"/>
                    <a:pt x="298" y="443"/>
                  </a:cubicBezTo>
                  <a:cubicBezTo>
                    <a:pt x="298" y="443"/>
                    <a:pt x="298" y="442"/>
                    <a:pt x="298" y="442"/>
                  </a:cubicBezTo>
                  <a:cubicBezTo>
                    <a:pt x="298" y="442"/>
                    <a:pt x="298" y="442"/>
                    <a:pt x="297" y="442"/>
                  </a:cubicBezTo>
                  <a:cubicBezTo>
                    <a:pt x="294" y="441"/>
                    <a:pt x="292" y="440"/>
                    <a:pt x="290" y="438"/>
                  </a:cubicBezTo>
                  <a:cubicBezTo>
                    <a:pt x="288" y="438"/>
                    <a:pt x="288" y="437"/>
                    <a:pt x="287" y="436"/>
                  </a:cubicBezTo>
                  <a:cubicBezTo>
                    <a:pt x="285" y="436"/>
                    <a:pt x="284" y="434"/>
                    <a:pt x="284" y="433"/>
                  </a:cubicBezTo>
                  <a:cubicBezTo>
                    <a:pt x="284" y="433"/>
                    <a:pt x="284" y="433"/>
                    <a:pt x="284" y="433"/>
                  </a:cubicBezTo>
                  <a:cubicBezTo>
                    <a:pt x="283" y="434"/>
                    <a:pt x="283" y="435"/>
                    <a:pt x="282" y="435"/>
                  </a:cubicBezTo>
                  <a:cubicBezTo>
                    <a:pt x="281" y="436"/>
                    <a:pt x="280" y="437"/>
                    <a:pt x="277" y="438"/>
                  </a:cubicBezTo>
                  <a:cubicBezTo>
                    <a:pt x="277" y="438"/>
                    <a:pt x="276" y="438"/>
                    <a:pt x="276" y="438"/>
                  </a:cubicBezTo>
                  <a:cubicBezTo>
                    <a:pt x="275" y="438"/>
                    <a:pt x="275" y="438"/>
                    <a:pt x="274" y="438"/>
                  </a:cubicBezTo>
                  <a:cubicBezTo>
                    <a:pt x="274" y="438"/>
                    <a:pt x="274" y="439"/>
                    <a:pt x="274" y="439"/>
                  </a:cubicBezTo>
                  <a:cubicBezTo>
                    <a:pt x="272" y="441"/>
                    <a:pt x="271" y="442"/>
                    <a:pt x="270" y="443"/>
                  </a:cubicBezTo>
                  <a:cubicBezTo>
                    <a:pt x="269" y="444"/>
                    <a:pt x="268" y="445"/>
                    <a:pt x="267" y="446"/>
                  </a:cubicBezTo>
                  <a:cubicBezTo>
                    <a:pt x="266" y="447"/>
                    <a:pt x="265" y="448"/>
                    <a:pt x="264" y="448"/>
                  </a:cubicBezTo>
                  <a:cubicBezTo>
                    <a:pt x="262" y="448"/>
                    <a:pt x="261" y="446"/>
                    <a:pt x="259" y="445"/>
                  </a:cubicBezTo>
                  <a:cubicBezTo>
                    <a:pt x="259" y="445"/>
                    <a:pt x="258" y="444"/>
                    <a:pt x="258" y="444"/>
                  </a:cubicBezTo>
                  <a:cubicBezTo>
                    <a:pt x="255" y="443"/>
                    <a:pt x="255" y="440"/>
                    <a:pt x="256" y="436"/>
                  </a:cubicBezTo>
                  <a:cubicBezTo>
                    <a:pt x="257" y="434"/>
                    <a:pt x="257" y="434"/>
                    <a:pt x="257" y="433"/>
                  </a:cubicBezTo>
                  <a:cubicBezTo>
                    <a:pt x="256" y="432"/>
                    <a:pt x="256" y="432"/>
                    <a:pt x="256" y="432"/>
                  </a:cubicBezTo>
                  <a:cubicBezTo>
                    <a:pt x="256" y="431"/>
                    <a:pt x="256" y="430"/>
                    <a:pt x="255" y="430"/>
                  </a:cubicBezTo>
                  <a:cubicBezTo>
                    <a:pt x="255" y="429"/>
                    <a:pt x="254" y="428"/>
                    <a:pt x="254" y="426"/>
                  </a:cubicBezTo>
                  <a:cubicBezTo>
                    <a:pt x="254" y="424"/>
                    <a:pt x="255" y="424"/>
                    <a:pt x="256" y="423"/>
                  </a:cubicBezTo>
                  <a:cubicBezTo>
                    <a:pt x="257" y="423"/>
                    <a:pt x="258" y="422"/>
                    <a:pt x="258" y="422"/>
                  </a:cubicBezTo>
                  <a:cubicBezTo>
                    <a:pt x="258" y="422"/>
                    <a:pt x="258" y="422"/>
                    <a:pt x="258" y="421"/>
                  </a:cubicBezTo>
                  <a:cubicBezTo>
                    <a:pt x="258" y="420"/>
                    <a:pt x="257" y="418"/>
                    <a:pt x="255" y="417"/>
                  </a:cubicBezTo>
                  <a:cubicBezTo>
                    <a:pt x="254" y="416"/>
                    <a:pt x="254" y="415"/>
                    <a:pt x="254" y="414"/>
                  </a:cubicBezTo>
                  <a:cubicBezTo>
                    <a:pt x="254" y="413"/>
                    <a:pt x="254" y="413"/>
                    <a:pt x="254" y="413"/>
                  </a:cubicBezTo>
                  <a:cubicBezTo>
                    <a:pt x="253" y="413"/>
                    <a:pt x="253" y="413"/>
                    <a:pt x="253" y="413"/>
                  </a:cubicBezTo>
                  <a:cubicBezTo>
                    <a:pt x="250" y="413"/>
                    <a:pt x="249" y="411"/>
                    <a:pt x="249" y="411"/>
                  </a:cubicBezTo>
                  <a:cubicBezTo>
                    <a:pt x="248" y="411"/>
                    <a:pt x="248" y="411"/>
                    <a:pt x="248" y="411"/>
                  </a:cubicBezTo>
                  <a:cubicBezTo>
                    <a:pt x="248" y="410"/>
                    <a:pt x="248" y="410"/>
                    <a:pt x="248" y="410"/>
                  </a:cubicBezTo>
                  <a:cubicBezTo>
                    <a:pt x="249" y="409"/>
                    <a:pt x="249" y="405"/>
                    <a:pt x="248" y="404"/>
                  </a:cubicBezTo>
                  <a:cubicBezTo>
                    <a:pt x="246" y="403"/>
                    <a:pt x="246" y="402"/>
                    <a:pt x="245" y="402"/>
                  </a:cubicBezTo>
                  <a:cubicBezTo>
                    <a:pt x="244" y="402"/>
                    <a:pt x="243" y="402"/>
                    <a:pt x="242" y="403"/>
                  </a:cubicBezTo>
                  <a:cubicBezTo>
                    <a:pt x="242" y="403"/>
                    <a:pt x="242" y="403"/>
                    <a:pt x="241" y="403"/>
                  </a:cubicBezTo>
                  <a:cubicBezTo>
                    <a:pt x="239" y="403"/>
                    <a:pt x="238" y="401"/>
                    <a:pt x="237" y="399"/>
                  </a:cubicBezTo>
                  <a:cubicBezTo>
                    <a:pt x="237" y="398"/>
                    <a:pt x="236" y="398"/>
                    <a:pt x="236" y="397"/>
                  </a:cubicBezTo>
                  <a:cubicBezTo>
                    <a:pt x="235" y="396"/>
                    <a:pt x="235" y="396"/>
                    <a:pt x="235" y="396"/>
                  </a:cubicBezTo>
                  <a:cubicBezTo>
                    <a:pt x="236" y="395"/>
                    <a:pt x="236" y="395"/>
                    <a:pt x="236" y="395"/>
                  </a:cubicBezTo>
                  <a:cubicBezTo>
                    <a:pt x="237" y="394"/>
                    <a:pt x="239" y="393"/>
                    <a:pt x="240" y="391"/>
                  </a:cubicBezTo>
                  <a:cubicBezTo>
                    <a:pt x="242" y="391"/>
                    <a:pt x="243" y="390"/>
                    <a:pt x="244" y="390"/>
                  </a:cubicBezTo>
                  <a:cubicBezTo>
                    <a:pt x="246" y="388"/>
                    <a:pt x="248" y="387"/>
                    <a:pt x="249" y="385"/>
                  </a:cubicBezTo>
                  <a:cubicBezTo>
                    <a:pt x="251" y="383"/>
                    <a:pt x="252" y="381"/>
                    <a:pt x="251" y="379"/>
                  </a:cubicBezTo>
                  <a:cubicBezTo>
                    <a:pt x="251" y="379"/>
                    <a:pt x="251" y="378"/>
                    <a:pt x="250" y="378"/>
                  </a:cubicBezTo>
                  <a:cubicBezTo>
                    <a:pt x="248" y="376"/>
                    <a:pt x="246" y="373"/>
                    <a:pt x="247" y="369"/>
                  </a:cubicBezTo>
                  <a:cubicBezTo>
                    <a:pt x="248" y="367"/>
                    <a:pt x="250" y="364"/>
                    <a:pt x="248" y="362"/>
                  </a:cubicBezTo>
                  <a:cubicBezTo>
                    <a:pt x="247" y="362"/>
                    <a:pt x="247" y="362"/>
                    <a:pt x="247" y="362"/>
                  </a:cubicBezTo>
                  <a:cubicBezTo>
                    <a:pt x="245" y="360"/>
                    <a:pt x="243" y="358"/>
                    <a:pt x="243" y="356"/>
                  </a:cubicBezTo>
                  <a:cubicBezTo>
                    <a:pt x="244" y="353"/>
                    <a:pt x="244" y="351"/>
                    <a:pt x="243" y="350"/>
                  </a:cubicBezTo>
                  <a:cubicBezTo>
                    <a:pt x="242" y="349"/>
                    <a:pt x="242" y="349"/>
                    <a:pt x="241" y="349"/>
                  </a:cubicBezTo>
                  <a:cubicBezTo>
                    <a:pt x="241" y="349"/>
                    <a:pt x="240" y="349"/>
                    <a:pt x="239" y="349"/>
                  </a:cubicBezTo>
                  <a:cubicBezTo>
                    <a:pt x="238" y="350"/>
                    <a:pt x="236" y="350"/>
                    <a:pt x="235" y="350"/>
                  </a:cubicBezTo>
                  <a:cubicBezTo>
                    <a:pt x="231" y="350"/>
                    <a:pt x="229" y="349"/>
                    <a:pt x="228" y="347"/>
                  </a:cubicBezTo>
                  <a:cubicBezTo>
                    <a:pt x="228" y="346"/>
                    <a:pt x="228" y="345"/>
                    <a:pt x="229" y="345"/>
                  </a:cubicBezTo>
                  <a:cubicBezTo>
                    <a:pt x="229" y="344"/>
                    <a:pt x="229" y="344"/>
                    <a:pt x="229" y="344"/>
                  </a:cubicBezTo>
                  <a:cubicBezTo>
                    <a:pt x="229" y="344"/>
                    <a:pt x="229" y="344"/>
                    <a:pt x="229" y="344"/>
                  </a:cubicBezTo>
                  <a:cubicBezTo>
                    <a:pt x="229" y="344"/>
                    <a:pt x="228" y="344"/>
                    <a:pt x="226" y="344"/>
                  </a:cubicBezTo>
                  <a:cubicBezTo>
                    <a:pt x="223" y="344"/>
                    <a:pt x="221" y="343"/>
                    <a:pt x="220" y="340"/>
                  </a:cubicBezTo>
                  <a:cubicBezTo>
                    <a:pt x="220" y="337"/>
                    <a:pt x="219" y="337"/>
                    <a:pt x="219" y="337"/>
                  </a:cubicBezTo>
                  <a:cubicBezTo>
                    <a:pt x="218" y="337"/>
                    <a:pt x="218" y="337"/>
                    <a:pt x="218" y="337"/>
                  </a:cubicBezTo>
                  <a:cubicBezTo>
                    <a:pt x="217" y="338"/>
                    <a:pt x="214" y="340"/>
                    <a:pt x="212" y="340"/>
                  </a:cubicBezTo>
                  <a:cubicBezTo>
                    <a:pt x="209" y="340"/>
                    <a:pt x="208" y="338"/>
                    <a:pt x="207" y="336"/>
                  </a:cubicBezTo>
                  <a:cubicBezTo>
                    <a:pt x="206" y="333"/>
                    <a:pt x="205" y="333"/>
                    <a:pt x="204" y="333"/>
                  </a:cubicBezTo>
                  <a:cubicBezTo>
                    <a:pt x="204" y="333"/>
                    <a:pt x="203" y="333"/>
                    <a:pt x="203" y="333"/>
                  </a:cubicBezTo>
                  <a:cubicBezTo>
                    <a:pt x="202" y="333"/>
                    <a:pt x="202" y="333"/>
                    <a:pt x="201" y="333"/>
                  </a:cubicBezTo>
                  <a:cubicBezTo>
                    <a:pt x="199" y="333"/>
                    <a:pt x="196" y="331"/>
                    <a:pt x="194" y="329"/>
                  </a:cubicBezTo>
                  <a:cubicBezTo>
                    <a:pt x="194" y="329"/>
                    <a:pt x="194" y="329"/>
                    <a:pt x="193" y="329"/>
                  </a:cubicBezTo>
                  <a:cubicBezTo>
                    <a:pt x="193" y="329"/>
                    <a:pt x="193" y="329"/>
                    <a:pt x="192" y="329"/>
                  </a:cubicBezTo>
                  <a:cubicBezTo>
                    <a:pt x="192" y="329"/>
                    <a:pt x="192" y="329"/>
                    <a:pt x="191" y="329"/>
                  </a:cubicBezTo>
                  <a:cubicBezTo>
                    <a:pt x="190" y="329"/>
                    <a:pt x="190" y="328"/>
                    <a:pt x="189" y="328"/>
                  </a:cubicBezTo>
                  <a:cubicBezTo>
                    <a:pt x="188" y="326"/>
                    <a:pt x="188" y="325"/>
                    <a:pt x="188" y="324"/>
                  </a:cubicBezTo>
                  <a:cubicBezTo>
                    <a:pt x="188" y="324"/>
                    <a:pt x="188" y="324"/>
                    <a:pt x="188" y="324"/>
                  </a:cubicBezTo>
                  <a:cubicBezTo>
                    <a:pt x="188" y="324"/>
                    <a:pt x="188" y="324"/>
                    <a:pt x="187" y="324"/>
                  </a:cubicBezTo>
                  <a:cubicBezTo>
                    <a:pt x="186" y="325"/>
                    <a:pt x="184" y="326"/>
                    <a:pt x="183" y="327"/>
                  </a:cubicBezTo>
                  <a:cubicBezTo>
                    <a:pt x="181" y="328"/>
                    <a:pt x="180" y="329"/>
                    <a:pt x="178" y="330"/>
                  </a:cubicBezTo>
                  <a:cubicBezTo>
                    <a:pt x="176" y="331"/>
                    <a:pt x="176" y="331"/>
                    <a:pt x="176" y="331"/>
                  </a:cubicBezTo>
                  <a:cubicBezTo>
                    <a:pt x="174" y="332"/>
                    <a:pt x="173" y="333"/>
                    <a:pt x="171" y="333"/>
                  </a:cubicBezTo>
                  <a:cubicBezTo>
                    <a:pt x="169" y="333"/>
                    <a:pt x="168" y="332"/>
                    <a:pt x="167" y="330"/>
                  </a:cubicBezTo>
                  <a:cubicBezTo>
                    <a:pt x="166" y="328"/>
                    <a:pt x="165" y="327"/>
                    <a:pt x="164" y="326"/>
                  </a:cubicBezTo>
                  <a:cubicBezTo>
                    <a:pt x="162" y="325"/>
                    <a:pt x="161" y="323"/>
                    <a:pt x="161" y="322"/>
                  </a:cubicBezTo>
                  <a:cubicBezTo>
                    <a:pt x="161" y="322"/>
                    <a:pt x="160" y="321"/>
                    <a:pt x="159" y="321"/>
                  </a:cubicBezTo>
                  <a:cubicBezTo>
                    <a:pt x="159" y="321"/>
                    <a:pt x="158" y="321"/>
                    <a:pt x="158" y="321"/>
                  </a:cubicBezTo>
                  <a:cubicBezTo>
                    <a:pt x="158" y="323"/>
                    <a:pt x="157" y="325"/>
                    <a:pt x="155" y="325"/>
                  </a:cubicBezTo>
                  <a:cubicBezTo>
                    <a:pt x="155" y="325"/>
                    <a:pt x="155" y="325"/>
                    <a:pt x="154" y="325"/>
                  </a:cubicBezTo>
                  <a:cubicBezTo>
                    <a:pt x="152" y="324"/>
                    <a:pt x="144" y="319"/>
                    <a:pt x="143" y="318"/>
                  </a:cubicBezTo>
                  <a:cubicBezTo>
                    <a:pt x="143" y="318"/>
                    <a:pt x="143" y="318"/>
                    <a:pt x="143" y="318"/>
                  </a:cubicBezTo>
                  <a:cubicBezTo>
                    <a:pt x="143" y="318"/>
                    <a:pt x="141" y="318"/>
                    <a:pt x="139" y="313"/>
                  </a:cubicBezTo>
                  <a:cubicBezTo>
                    <a:pt x="138" y="311"/>
                    <a:pt x="137" y="310"/>
                    <a:pt x="135" y="309"/>
                  </a:cubicBezTo>
                  <a:cubicBezTo>
                    <a:pt x="134" y="308"/>
                    <a:pt x="133" y="308"/>
                    <a:pt x="133" y="307"/>
                  </a:cubicBezTo>
                  <a:cubicBezTo>
                    <a:pt x="132" y="306"/>
                    <a:pt x="132" y="305"/>
                    <a:pt x="131" y="305"/>
                  </a:cubicBezTo>
                  <a:cubicBezTo>
                    <a:pt x="129" y="303"/>
                    <a:pt x="127" y="300"/>
                    <a:pt x="126" y="297"/>
                  </a:cubicBezTo>
                  <a:cubicBezTo>
                    <a:pt x="125" y="294"/>
                    <a:pt x="125" y="291"/>
                    <a:pt x="128" y="287"/>
                  </a:cubicBezTo>
                  <a:cubicBezTo>
                    <a:pt x="130" y="285"/>
                    <a:pt x="131" y="285"/>
                    <a:pt x="132" y="285"/>
                  </a:cubicBezTo>
                  <a:cubicBezTo>
                    <a:pt x="132" y="285"/>
                    <a:pt x="133" y="284"/>
                    <a:pt x="133" y="284"/>
                  </a:cubicBezTo>
                  <a:cubicBezTo>
                    <a:pt x="134" y="283"/>
                    <a:pt x="132" y="282"/>
                    <a:pt x="132" y="282"/>
                  </a:cubicBezTo>
                  <a:cubicBezTo>
                    <a:pt x="131" y="281"/>
                    <a:pt x="130" y="281"/>
                    <a:pt x="130" y="280"/>
                  </a:cubicBezTo>
                  <a:cubicBezTo>
                    <a:pt x="127" y="278"/>
                    <a:pt x="128" y="275"/>
                    <a:pt x="129" y="270"/>
                  </a:cubicBezTo>
                  <a:cubicBezTo>
                    <a:pt x="129" y="270"/>
                    <a:pt x="129" y="270"/>
                    <a:pt x="129" y="270"/>
                  </a:cubicBezTo>
                  <a:cubicBezTo>
                    <a:pt x="129" y="267"/>
                    <a:pt x="131" y="265"/>
                    <a:pt x="132" y="263"/>
                  </a:cubicBezTo>
                  <a:cubicBezTo>
                    <a:pt x="133" y="262"/>
                    <a:pt x="134" y="261"/>
                    <a:pt x="134" y="260"/>
                  </a:cubicBezTo>
                  <a:cubicBezTo>
                    <a:pt x="134" y="259"/>
                    <a:pt x="134" y="258"/>
                    <a:pt x="133" y="256"/>
                  </a:cubicBezTo>
                  <a:cubicBezTo>
                    <a:pt x="133" y="255"/>
                    <a:pt x="133" y="254"/>
                    <a:pt x="132" y="253"/>
                  </a:cubicBezTo>
                  <a:cubicBezTo>
                    <a:pt x="132" y="250"/>
                    <a:pt x="131" y="241"/>
                    <a:pt x="134" y="238"/>
                  </a:cubicBezTo>
                  <a:cubicBezTo>
                    <a:pt x="136" y="235"/>
                    <a:pt x="138" y="232"/>
                    <a:pt x="136" y="231"/>
                  </a:cubicBezTo>
                  <a:cubicBezTo>
                    <a:pt x="136" y="231"/>
                    <a:pt x="136" y="230"/>
                    <a:pt x="135" y="230"/>
                  </a:cubicBezTo>
                  <a:cubicBezTo>
                    <a:pt x="135" y="230"/>
                    <a:pt x="134" y="230"/>
                    <a:pt x="134" y="231"/>
                  </a:cubicBezTo>
                  <a:cubicBezTo>
                    <a:pt x="133" y="231"/>
                    <a:pt x="133" y="231"/>
                    <a:pt x="132" y="231"/>
                  </a:cubicBezTo>
                  <a:cubicBezTo>
                    <a:pt x="131" y="231"/>
                    <a:pt x="130" y="231"/>
                    <a:pt x="130" y="230"/>
                  </a:cubicBezTo>
                  <a:cubicBezTo>
                    <a:pt x="128" y="229"/>
                    <a:pt x="128" y="227"/>
                    <a:pt x="127" y="225"/>
                  </a:cubicBezTo>
                  <a:cubicBezTo>
                    <a:pt x="127" y="224"/>
                    <a:pt x="127" y="223"/>
                    <a:pt x="127" y="223"/>
                  </a:cubicBezTo>
                  <a:cubicBezTo>
                    <a:pt x="126" y="223"/>
                    <a:pt x="126" y="223"/>
                    <a:pt x="126" y="223"/>
                  </a:cubicBezTo>
                  <a:cubicBezTo>
                    <a:pt x="126" y="223"/>
                    <a:pt x="125" y="223"/>
                    <a:pt x="124" y="224"/>
                  </a:cubicBezTo>
                  <a:cubicBezTo>
                    <a:pt x="120" y="228"/>
                    <a:pt x="119" y="228"/>
                    <a:pt x="118" y="228"/>
                  </a:cubicBezTo>
                  <a:cubicBezTo>
                    <a:pt x="118" y="228"/>
                    <a:pt x="117" y="228"/>
                    <a:pt x="116" y="226"/>
                  </a:cubicBezTo>
                  <a:cubicBezTo>
                    <a:pt x="116" y="223"/>
                    <a:pt x="116" y="222"/>
                    <a:pt x="117" y="221"/>
                  </a:cubicBezTo>
                  <a:cubicBezTo>
                    <a:pt x="117" y="221"/>
                    <a:pt x="118" y="221"/>
                    <a:pt x="118" y="220"/>
                  </a:cubicBezTo>
                  <a:cubicBezTo>
                    <a:pt x="118" y="220"/>
                    <a:pt x="116" y="220"/>
                    <a:pt x="114" y="220"/>
                  </a:cubicBezTo>
                  <a:cubicBezTo>
                    <a:pt x="113" y="220"/>
                    <a:pt x="113" y="220"/>
                    <a:pt x="113" y="220"/>
                  </a:cubicBezTo>
                  <a:cubicBezTo>
                    <a:pt x="114" y="219"/>
                    <a:pt x="114" y="219"/>
                    <a:pt x="114" y="219"/>
                  </a:cubicBezTo>
                  <a:cubicBezTo>
                    <a:pt x="114" y="219"/>
                    <a:pt x="114" y="216"/>
                    <a:pt x="115" y="213"/>
                  </a:cubicBezTo>
                  <a:cubicBezTo>
                    <a:pt x="116" y="212"/>
                    <a:pt x="116" y="210"/>
                    <a:pt x="116" y="208"/>
                  </a:cubicBezTo>
                  <a:cubicBezTo>
                    <a:pt x="116" y="206"/>
                    <a:pt x="116" y="204"/>
                    <a:pt x="116" y="203"/>
                  </a:cubicBezTo>
                  <a:cubicBezTo>
                    <a:pt x="117" y="202"/>
                    <a:pt x="118" y="202"/>
                    <a:pt x="119" y="201"/>
                  </a:cubicBezTo>
                  <a:cubicBezTo>
                    <a:pt x="120" y="201"/>
                    <a:pt x="121" y="200"/>
                    <a:pt x="122" y="200"/>
                  </a:cubicBezTo>
                  <a:cubicBezTo>
                    <a:pt x="122" y="199"/>
                    <a:pt x="124" y="195"/>
                    <a:pt x="122" y="189"/>
                  </a:cubicBezTo>
                  <a:cubicBezTo>
                    <a:pt x="121" y="188"/>
                    <a:pt x="120" y="187"/>
                    <a:pt x="120" y="186"/>
                  </a:cubicBezTo>
                  <a:cubicBezTo>
                    <a:pt x="118" y="183"/>
                    <a:pt x="117" y="181"/>
                    <a:pt x="118" y="179"/>
                  </a:cubicBezTo>
                  <a:cubicBezTo>
                    <a:pt x="119" y="177"/>
                    <a:pt x="119" y="176"/>
                    <a:pt x="118" y="175"/>
                  </a:cubicBezTo>
                  <a:cubicBezTo>
                    <a:pt x="118" y="174"/>
                    <a:pt x="118" y="174"/>
                    <a:pt x="118" y="173"/>
                  </a:cubicBezTo>
                  <a:cubicBezTo>
                    <a:pt x="117" y="171"/>
                    <a:pt x="119" y="168"/>
                    <a:pt x="122" y="166"/>
                  </a:cubicBezTo>
                  <a:cubicBezTo>
                    <a:pt x="124" y="165"/>
                    <a:pt x="124" y="163"/>
                    <a:pt x="123" y="160"/>
                  </a:cubicBezTo>
                  <a:cubicBezTo>
                    <a:pt x="121" y="157"/>
                    <a:pt x="117" y="152"/>
                    <a:pt x="115" y="152"/>
                  </a:cubicBezTo>
                  <a:cubicBezTo>
                    <a:pt x="115" y="152"/>
                    <a:pt x="115" y="152"/>
                    <a:pt x="115" y="152"/>
                  </a:cubicBezTo>
                  <a:cubicBezTo>
                    <a:pt x="115" y="152"/>
                    <a:pt x="115" y="152"/>
                    <a:pt x="114" y="153"/>
                  </a:cubicBezTo>
                  <a:cubicBezTo>
                    <a:pt x="113" y="154"/>
                    <a:pt x="113" y="155"/>
                    <a:pt x="111" y="155"/>
                  </a:cubicBezTo>
                  <a:cubicBezTo>
                    <a:pt x="111" y="156"/>
                    <a:pt x="110" y="156"/>
                    <a:pt x="110" y="156"/>
                  </a:cubicBezTo>
                  <a:cubicBezTo>
                    <a:pt x="108" y="156"/>
                    <a:pt x="108" y="154"/>
                    <a:pt x="107" y="152"/>
                  </a:cubicBezTo>
                  <a:cubicBezTo>
                    <a:pt x="107" y="152"/>
                    <a:pt x="107" y="151"/>
                    <a:pt x="107" y="150"/>
                  </a:cubicBezTo>
                  <a:cubicBezTo>
                    <a:pt x="107" y="150"/>
                    <a:pt x="107" y="150"/>
                    <a:pt x="107" y="150"/>
                  </a:cubicBezTo>
                  <a:cubicBezTo>
                    <a:pt x="106" y="151"/>
                    <a:pt x="106" y="151"/>
                    <a:pt x="104" y="151"/>
                  </a:cubicBezTo>
                  <a:cubicBezTo>
                    <a:pt x="104" y="151"/>
                    <a:pt x="104" y="151"/>
                    <a:pt x="103" y="151"/>
                  </a:cubicBezTo>
                  <a:cubicBezTo>
                    <a:pt x="101" y="151"/>
                    <a:pt x="101" y="151"/>
                    <a:pt x="101" y="151"/>
                  </a:cubicBezTo>
                  <a:cubicBezTo>
                    <a:pt x="99" y="151"/>
                    <a:pt x="97" y="150"/>
                    <a:pt x="95" y="150"/>
                  </a:cubicBezTo>
                  <a:cubicBezTo>
                    <a:pt x="95" y="150"/>
                    <a:pt x="95" y="150"/>
                    <a:pt x="94" y="150"/>
                  </a:cubicBezTo>
                  <a:cubicBezTo>
                    <a:pt x="94" y="151"/>
                    <a:pt x="92" y="151"/>
                    <a:pt x="90" y="151"/>
                  </a:cubicBezTo>
                  <a:cubicBezTo>
                    <a:pt x="88" y="151"/>
                    <a:pt x="84" y="151"/>
                    <a:pt x="81" y="149"/>
                  </a:cubicBezTo>
                  <a:cubicBezTo>
                    <a:pt x="80" y="148"/>
                    <a:pt x="78" y="148"/>
                    <a:pt x="76" y="147"/>
                  </a:cubicBezTo>
                  <a:cubicBezTo>
                    <a:pt x="74" y="146"/>
                    <a:pt x="72" y="145"/>
                    <a:pt x="71" y="144"/>
                  </a:cubicBezTo>
                  <a:cubicBezTo>
                    <a:pt x="70" y="142"/>
                    <a:pt x="71" y="140"/>
                    <a:pt x="72" y="137"/>
                  </a:cubicBezTo>
                  <a:cubicBezTo>
                    <a:pt x="72" y="137"/>
                    <a:pt x="72" y="137"/>
                    <a:pt x="72" y="137"/>
                  </a:cubicBezTo>
                  <a:cubicBezTo>
                    <a:pt x="72" y="136"/>
                    <a:pt x="71" y="136"/>
                    <a:pt x="70" y="136"/>
                  </a:cubicBezTo>
                  <a:cubicBezTo>
                    <a:pt x="70" y="136"/>
                    <a:pt x="69" y="136"/>
                    <a:pt x="68" y="137"/>
                  </a:cubicBezTo>
                  <a:cubicBezTo>
                    <a:pt x="68" y="137"/>
                    <a:pt x="68" y="137"/>
                    <a:pt x="67" y="137"/>
                  </a:cubicBezTo>
                  <a:cubicBezTo>
                    <a:pt x="65" y="137"/>
                    <a:pt x="63" y="133"/>
                    <a:pt x="63" y="132"/>
                  </a:cubicBezTo>
                  <a:cubicBezTo>
                    <a:pt x="61" y="130"/>
                    <a:pt x="61" y="130"/>
                    <a:pt x="60" y="130"/>
                  </a:cubicBezTo>
                  <a:cubicBezTo>
                    <a:pt x="59" y="130"/>
                    <a:pt x="59" y="130"/>
                    <a:pt x="58" y="130"/>
                  </a:cubicBezTo>
                  <a:cubicBezTo>
                    <a:pt x="57" y="131"/>
                    <a:pt x="57" y="131"/>
                    <a:pt x="57" y="131"/>
                  </a:cubicBezTo>
                  <a:cubicBezTo>
                    <a:pt x="56" y="132"/>
                    <a:pt x="55" y="132"/>
                    <a:pt x="54" y="132"/>
                  </a:cubicBezTo>
                  <a:cubicBezTo>
                    <a:pt x="53" y="132"/>
                    <a:pt x="52" y="132"/>
                    <a:pt x="51" y="130"/>
                  </a:cubicBezTo>
                  <a:cubicBezTo>
                    <a:pt x="51" y="127"/>
                    <a:pt x="51" y="127"/>
                    <a:pt x="49" y="127"/>
                  </a:cubicBezTo>
                  <a:cubicBezTo>
                    <a:pt x="47" y="126"/>
                    <a:pt x="46" y="126"/>
                    <a:pt x="46" y="125"/>
                  </a:cubicBezTo>
                  <a:cubicBezTo>
                    <a:pt x="45" y="124"/>
                    <a:pt x="46" y="122"/>
                    <a:pt x="46" y="121"/>
                  </a:cubicBezTo>
                  <a:cubicBezTo>
                    <a:pt x="46" y="121"/>
                    <a:pt x="47" y="121"/>
                    <a:pt x="46" y="120"/>
                  </a:cubicBezTo>
                  <a:cubicBezTo>
                    <a:pt x="46" y="120"/>
                    <a:pt x="45" y="120"/>
                    <a:pt x="44" y="119"/>
                  </a:cubicBezTo>
                  <a:cubicBezTo>
                    <a:pt x="43" y="119"/>
                    <a:pt x="43" y="119"/>
                    <a:pt x="43" y="119"/>
                  </a:cubicBezTo>
                  <a:cubicBezTo>
                    <a:pt x="42" y="119"/>
                    <a:pt x="41" y="120"/>
                    <a:pt x="40" y="120"/>
                  </a:cubicBezTo>
                  <a:cubicBezTo>
                    <a:pt x="39" y="120"/>
                    <a:pt x="38" y="120"/>
                    <a:pt x="37" y="120"/>
                  </a:cubicBezTo>
                  <a:cubicBezTo>
                    <a:pt x="36" y="120"/>
                    <a:pt x="36" y="120"/>
                    <a:pt x="35" y="120"/>
                  </a:cubicBezTo>
                  <a:cubicBezTo>
                    <a:pt x="33" y="120"/>
                    <a:pt x="31" y="118"/>
                    <a:pt x="29" y="117"/>
                  </a:cubicBezTo>
                  <a:cubicBezTo>
                    <a:pt x="28" y="116"/>
                    <a:pt x="26" y="115"/>
                    <a:pt x="24" y="115"/>
                  </a:cubicBezTo>
                  <a:cubicBezTo>
                    <a:pt x="24" y="114"/>
                    <a:pt x="23" y="114"/>
                    <a:pt x="22" y="114"/>
                  </a:cubicBezTo>
                  <a:cubicBezTo>
                    <a:pt x="20" y="114"/>
                    <a:pt x="18" y="115"/>
                    <a:pt x="16" y="116"/>
                  </a:cubicBezTo>
                  <a:cubicBezTo>
                    <a:pt x="16" y="116"/>
                    <a:pt x="15" y="117"/>
                    <a:pt x="15" y="117"/>
                  </a:cubicBezTo>
                  <a:cubicBezTo>
                    <a:pt x="13" y="117"/>
                    <a:pt x="12" y="117"/>
                    <a:pt x="11" y="117"/>
                  </a:cubicBezTo>
                  <a:cubicBezTo>
                    <a:pt x="9" y="117"/>
                    <a:pt x="7" y="116"/>
                    <a:pt x="6" y="114"/>
                  </a:cubicBezTo>
                  <a:cubicBezTo>
                    <a:pt x="2" y="110"/>
                    <a:pt x="0" y="107"/>
                    <a:pt x="1" y="105"/>
                  </a:cubicBezTo>
                  <a:cubicBezTo>
                    <a:pt x="1" y="105"/>
                    <a:pt x="1" y="105"/>
                    <a:pt x="1" y="105"/>
                  </a:cubicBezTo>
                  <a:cubicBezTo>
                    <a:pt x="0" y="104"/>
                    <a:pt x="0" y="104"/>
                    <a:pt x="0" y="104"/>
                  </a:cubicBezTo>
                  <a:cubicBezTo>
                    <a:pt x="3" y="104"/>
                    <a:pt x="3" y="104"/>
                    <a:pt x="3" y="104"/>
                  </a:cubicBezTo>
                  <a:cubicBezTo>
                    <a:pt x="3" y="104"/>
                    <a:pt x="3" y="104"/>
                    <a:pt x="3" y="104"/>
                  </a:cubicBezTo>
                  <a:cubicBezTo>
                    <a:pt x="13" y="104"/>
                    <a:pt x="13" y="104"/>
                    <a:pt x="13" y="104"/>
                  </a:cubicBezTo>
                  <a:cubicBezTo>
                    <a:pt x="15" y="104"/>
                    <a:pt x="16" y="104"/>
                    <a:pt x="16" y="102"/>
                  </a:cubicBezTo>
                  <a:cubicBezTo>
                    <a:pt x="16" y="100"/>
                    <a:pt x="18" y="99"/>
                    <a:pt x="22" y="99"/>
                  </a:cubicBezTo>
                  <a:cubicBezTo>
                    <a:pt x="23" y="99"/>
                    <a:pt x="23" y="99"/>
                    <a:pt x="24" y="99"/>
                  </a:cubicBezTo>
                  <a:cubicBezTo>
                    <a:pt x="27" y="99"/>
                    <a:pt x="29" y="100"/>
                    <a:pt x="31" y="101"/>
                  </a:cubicBezTo>
                  <a:cubicBezTo>
                    <a:pt x="32" y="102"/>
                    <a:pt x="33" y="102"/>
                    <a:pt x="33" y="102"/>
                  </a:cubicBezTo>
                  <a:cubicBezTo>
                    <a:pt x="34" y="101"/>
                    <a:pt x="34" y="100"/>
                    <a:pt x="35" y="97"/>
                  </a:cubicBezTo>
                  <a:cubicBezTo>
                    <a:pt x="35" y="96"/>
                    <a:pt x="35" y="96"/>
                    <a:pt x="35" y="96"/>
                  </a:cubicBezTo>
                  <a:cubicBezTo>
                    <a:pt x="35" y="95"/>
                    <a:pt x="34" y="94"/>
                    <a:pt x="34" y="93"/>
                  </a:cubicBezTo>
                  <a:cubicBezTo>
                    <a:pt x="33" y="92"/>
                    <a:pt x="33" y="90"/>
                    <a:pt x="34" y="87"/>
                  </a:cubicBezTo>
                  <a:cubicBezTo>
                    <a:pt x="37" y="84"/>
                    <a:pt x="39" y="82"/>
                    <a:pt x="42" y="80"/>
                  </a:cubicBezTo>
                  <a:cubicBezTo>
                    <a:pt x="43" y="80"/>
                    <a:pt x="43" y="79"/>
                    <a:pt x="44" y="79"/>
                  </a:cubicBezTo>
                  <a:cubicBezTo>
                    <a:pt x="45" y="77"/>
                    <a:pt x="47" y="76"/>
                    <a:pt x="49" y="76"/>
                  </a:cubicBezTo>
                  <a:cubicBezTo>
                    <a:pt x="50" y="76"/>
                    <a:pt x="50" y="76"/>
                    <a:pt x="51" y="76"/>
                  </a:cubicBezTo>
                  <a:cubicBezTo>
                    <a:pt x="52" y="77"/>
                    <a:pt x="53" y="77"/>
                    <a:pt x="54" y="78"/>
                  </a:cubicBezTo>
                  <a:cubicBezTo>
                    <a:pt x="57" y="79"/>
                    <a:pt x="59" y="80"/>
                    <a:pt x="60" y="80"/>
                  </a:cubicBezTo>
                  <a:cubicBezTo>
                    <a:pt x="61" y="80"/>
                    <a:pt x="61" y="80"/>
                    <a:pt x="61" y="80"/>
                  </a:cubicBezTo>
                  <a:cubicBezTo>
                    <a:pt x="62" y="79"/>
                    <a:pt x="64" y="79"/>
                    <a:pt x="65" y="79"/>
                  </a:cubicBezTo>
                  <a:cubicBezTo>
                    <a:pt x="66" y="78"/>
                    <a:pt x="67" y="78"/>
                    <a:pt x="68" y="77"/>
                  </a:cubicBezTo>
                  <a:cubicBezTo>
                    <a:pt x="69" y="75"/>
                    <a:pt x="70" y="74"/>
                    <a:pt x="71" y="73"/>
                  </a:cubicBezTo>
                  <a:cubicBezTo>
                    <a:pt x="72" y="73"/>
                    <a:pt x="73" y="72"/>
                    <a:pt x="74" y="71"/>
                  </a:cubicBezTo>
                  <a:cubicBezTo>
                    <a:pt x="74" y="71"/>
                    <a:pt x="75" y="70"/>
                    <a:pt x="75" y="70"/>
                  </a:cubicBezTo>
                  <a:cubicBezTo>
                    <a:pt x="77" y="69"/>
                    <a:pt x="78" y="67"/>
                    <a:pt x="80" y="67"/>
                  </a:cubicBezTo>
                  <a:cubicBezTo>
                    <a:pt x="80" y="67"/>
                    <a:pt x="81" y="68"/>
                    <a:pt x="82" y="68"/>
                  </a:cubicBezTo>
                  <a:cubicBezTo>
                    <a:pt x="82" y="68"/>
                    <a:pt x="82" y="69"/>
                    <a:pt x="83" y="69"/>
                  </a:cubicBezTo>
                  <a:cubicBezTo>
                    <a:pt x="84" y="69"/>
                    <a:pt x="84" y="68"/>
                    <a:pt x="84" y="67"/>
                  </a:cubicBezTo>
                  <a:cubicBezTo>
                    <a:pt x="84" y="67"/>
                    <a:pt x="84" y="67"/>
                    <a:pt x="85" y="66"/>
                  </a:cubicBezTo>
                  <a:cubicBezTo>
                    <a:pt x="85" y="65"/>
                    <a:pt x="85" y="64"/>
                    <a:pt x="88" y="64"/>
                  </a:cubicBezTo>
                  <a:cubicBezTo>
                    <a:pt x="91" y="63"/>
                    <a:pt x="91" y="59"/>
                    <a:pt x="91" y="57"/>
                  </a:cubicBezTo>
                  <a:cubicBezTo>
                    <a:pt x="91" y="56"/>
                    <a:pt x="91" y="56"/>
                    <a:pt x="91" y="56"/>
                  </a:cubicBezTo>
                  <a:cubicBezTo>
                    <a:pt x="91" y="56"/>
                    <a:pt x="91" y="56"/>
                    <a:pt x="91" y="56"/>
                  </a:cubicBezTo>
                  <a:cubicBezTo>
                    <a:pt x="92" y="56"/>
                    <a:pt x="94" y="55"/>
                    <a:pt x="95" y="53"/>
                  </a:cubicBezTo>
                  <a:cubicBezTo>
                    <a:pt x="95" y="52"/>
                    <a:pt x="95" y="51"/>
                    <a:pt x="96" y="51"/>
                  </a:cubicBezTo>
                  <a:cubicBezTo>
                    <a:pt x="97" y="51"/>
                    <a:pt x="98" y="51"/>
                    <a:pt x="99" y="52"/>
                  </a:cubicBezTo>
                  <a:cubicBezTo>
                    <a:pt x="99" y="53"/>
                    <a:pt x="99" y="53"/>
                    <a:pt x="100" y="54"/>
                  </a:cubicBezTo>
                  <a:cubicBezTo>
                    <a:pt x="101" y="54"/>
                    <a:pt x="102" y="55"/>
                    <a:pt x="103" y="55"/>
                  </a:cubicBezTo>
                  <a:cubicBezTo>
                    <a:pt x="104" y="55"/>
                    <a:pt x="105" y="54"/>
                    <a:pt x="106" y="54"/>
                  </a:cubicBezTo>
                  <a:cubicBezTo>
                    <a:pt x="107" y="53"/>
                    <a:pt x="110" y="51"/>
                    <a:pt x="113" y="51"/>
                  </a:cubicBezTo>
                  <a:cubicBezTo>
                    <a:pt x="113" y="51"/>
                    <a:pt x="114" y="51"/>
                    <a:pt x="114" y="51"/>
                  </a:cubicBezTo>
                  <a:cubicBezTo>
                    <a:pt x="116" y="51"/>
                    <a:pt x="117" y="52"/>
                    <a:pt x="118" y="53"/>
                  </a:cubicBezTo>
                  <a:cubicBezTo>
                    <a:pt x="118" y="54"/>
                    <a:pt x="118" y="55"/>
                    <a:pt x="119" y="55"/>
                  </a:cubicBezTo>
                  <a:cubicBezTo>
                    <a:pt x="120" y="56"/>
                    <a:pt x="121" y="56"/>
                    <a:pt x="123" y="56"/>
                  </a:cubicBezTo>
                  <a:cubicBezTo>
                    <a:pt x="124" y="56"/>
                    <a:pt x="125" y="56"/>
                    <a:pt x="127" y="56"/>
                  </a:cubicBezTo>
                  <a:cubicBezTo>
                    <a:pt x="131" y="57"/>
                    <a:pt x="138" y="64"/>
                    <a:pt x="139" y="65"/>
                  </a:cubicBezTo>
                  <a:cubicBezTo>
                    <a:pt x="140" y="65"/>
                    <a:pt x="140" y="66"/>
                    <a:pt x="141" y="67"/>
                  </a:cubicBezTo>
                  <a:cubicBezTo>
                    <a:pt x="142" y="69"/>
                    <a:pt x="143" y="71"/>
                    <a:pt x="145" y="71"/>
                  </a:cubicBezTo>
                  <a:cubicBezTo>
                    <a:pt x="145" y="71"/>
                    <a:pt x="146" y="71"/>
                    <a:pt x="146" y="71"/>
                  </a:cubicBezTo>
                  <a:cubicBezTo>
                    <a:pt x="148" y="70"/>
                    <a:pt x="149" y="70"/>
                    <a:pt x="150" y="69"/>
                  </a:cubicBezTo>
                  <a:cubicBezTo>
                    <a:pt x="152" y="69"/>
                    <a:pt x="153" y="68"/>
                    <a:pt x="155" y="68"/>
                  </a:cubicBezTo>
                  <a:cubicBezTo>
                    <a:pt x="155" y="68"/>
                    <a:pt x="156" y="68"/>
                    <a:pt x="157" y="69"/>
                  </a:cubicBezTo>
                  <a:cubicBezTo>
                    <a:pt x="158" y="69"/>
                    <a:pt x="158" y="69"/>
                    <a:pt x="159" y="69"/>
                  </a:cubicBezTo>
                  <a:cubicBezTo>
                    <a:pt x="160" y="70"/>
                    <a:pt x="161" y="70"/>
                    <a:pt x="162" y="70"/>
                  </a:cubicBezTo>
                  <a:cubicBezTo>
                    <a:pt x="163" y="70"/>
                    <a:pt x="164" y="70"/>
                    <a:pt x="165" y="69"/>
                  </a:cubicBezTo>
                  <a:cubicBezTo>
                    <a:pt x="166" y="69"/>
                    <a:pt x="167" y="68"/>
                    <a:pt x="168" y="68"/>
                  </a:cubicBezTo>
                  <a:cubicBezTo>
                    <a:pt x="169" y="68"/>
                    <a:pt x="170" y="69"/>
                    <a:pt x="171" y="70"/>
                  </a:cubicBezTo>
                  <a:cubicBezTo>
                    <a:pt x="172" y="71"/>
                    <a:pt x="172" y="72"/>
                    <a:pt x="172" y="73"/>
                  </a:cubicBezTo>
                  <a:cubicBezTo>
                    <a:pt x="172" y="74"/>
                    <a:pt x="172" y="74"/>
                    <a:pt x="172" y="75"/>
                  </a:cubicBezTo>
                  <a:cubicBezTo>
                    <a:pt x="173" y="75"/>
                    <a:pt x="173" y="76"/>
                    <a:pt x="174" y="76"/>
                  </a:cubicBezTo>
                  <a:cubicBezTo>
                    <a:pt x="175" y="76"/>
                    <a:pt x="175" y="76"/>
                    <a:pt x="176" y="75"/>
                  </a:cubicBezTo>
                  <a:cubicBezTo>
                    <a:pt x="176" y="75"/>
                    <a:pt x="177" y="75"/>
                    <a:pt x="177" y="75"/>
                  </a:cubicBezTo>
                  <a:cubicBezTo>
                    <a:pt x="179" y="75"/>
                    <a:pt x="180" y="77"/>
                    <a:pt x="181" y="78"/>
                  </a:cubicBezTo>
                  <a:cubicBezTo>
                    <a:pt x="182" y="79"/>
                    <a:pt x="182" y="80"/>
                    <a:pt x="183" y="81"/>
                  </a:cubicBezTo>
                  <a:cubicBezTo>
                    <a:pt x="184" y="81"/>
                    <a:pt x="184" y="81"/>
                    <a:pt x="184" y="81"/>
                  </a:cubicBezTo>
                  <a:cubicBezTo>
                    <a:pt x="185" y="82"/>
                    <a:pt x="186" y="82"/>
                    <a:pt x="187" y="82"/>
                  </a:cubicBezTo>
                  <a:cubicBezTo>
                    <a:pt x="187" y="82"/>
                    <a:pt x="187" y="82"/>
                    <a:pt x="188" y="82"/>
                  </a:cubicBezTo>
                  <a:cubicBezTo>
                    <a:pt x="190" y="81"/>
                    <a:pt x="196" y="81"/>
                    <a:pt x="196" y="81"/>
                  </a:cubicBezTo>
                  <a:cubicBezTo>
                    <a:pt x="196" y="80"/>
                    <a:pt x="196" y="80"/>
                    <a:pt x="196" y="80"/>
                  </a:cubicBezTo>
                  <a:cubicBezTo>
                    <a:pt x="197" y="81"/>
                    <a:pt x="197" y="81"/>
                    <a:pt x="197" y="81"/>
                  </a:cubicBezTo>
                  <a:cubicBezTo>
                    <a:pt x="198" y="81"/>
                    <a:pt x="199" y="82"/>
                    <a:pt x="200" y="82"/>
                  </a:cubicBezTo>
                  <a:cubicBezTo>
                    <a:pt x="201" y="82"/>
                    <a:pt x="201" y="82"/>
                    <a:pt x="202" y="82"/>
                  </a:cubicBezTo>
                  <a:cubicBezTo>
                    <a:pt x="203" y="81"/>
                    <a:pt x="205" y="80"/>
                    <a:pt x="206" y="79"/>
                  </a:cubicBezTo>
                  <a:cubicBezTo>
                    <a:pt x="207" y="79"/>
                    <a:pt x="207" y="78"/>
                    <a:pt x="208" y="78"/>
                  </a:cubicBezTo>
                  <a:cubicBezTo>
                    <a:pt x="209" y="78"/>
                    <a:pt x="209" y="78"/>
                    <a:pt x="209" y="79"/>
                  </a:cubicBezTo>
                  <a:cubicBezTo>
                    <a:pt x="210" y="80"/>
                    <a:pt x="209" y="81"/>
                    <a:pt x="209" y="82"/>
                  </a:cubicBezTo>
                  <a:cubicBezTo>
                    <a:pt x="209" y="83"/>
                    <a:pt x="209" y="85"/>
                    <a:pt x="209" y="85"/>
                  </a:cubicBezTo>
                  <a:cubicBezTo>
                    <a:pt x="209" y="85"/>
                    <a:pt x="209" y="85"/>
                    <a:pt x="210" y="85"/>
                  </a:cubicBezTo>
                  <a:cubicBezTo>
                    <a:pt x="212" y="85"/>
                    <a:pt x="212" y="85"/>
                    <a:pt x="214" y="83"/>
                  </a:cubicBezTo>
                  <a:cubicBezTo>
                    <a:pt x="215" y="82"/>
                    <a:pt x="215" y="82"/>
                    <a:pt x="215" y="82"/>
                  </a:cubicBezTo>
                  <a:cubicBezTo>
                    <a:pt x="216" y="79"/>
                    <a:pt x="217" y="79"/>
                    <a:pt x="219" y="78"/>
                  </a:cubicBezTo>
                  <a:cubicBezTo>
                    <a:pt x="219" y="78"/>
                    <a:pt x="220" y="78"/>
                    <a:pt x="221" y="77"/>
                  </a:cubicBezTo>
                  <a:cubicBezTo>
                    <a:pt x="223" y="76"/>
                    <a:pt x="223" y="75"/>
                    <a:pt x="224" y="73"/>
                  </a:cubicBezTo>
                  <a:cubicBezTo>
                    <a:pt x="224" y="73"/>
                    <a:pt x="224" y="72"/>
                    <a:pt x="225" y="71"/>
                  </a:cubicBezTo>
                  <a:cubicBezTo>
                    <a:pt x="226" y="70"/>
                    <a:pt x="228" y="65"/>
                    <a:pt x="231" y="65"/>
                  </a:cubicBezTo>
                  <a:cubicBezTo>
                    <a:pt x="232" y="65"/>
                    <a:pt x="233" y="66"/>
                    <a:pt x="233" y="66"/>
                  </a:cubicBezTo>
                  <a:cubicBezTo>
                    <a:pt x="234" y="67"/>
                    <a:pt x="235" y="68"/>
                    <a:pt x="235" y="69"/>
                  </a:cubicBezTo>
                  <a:cubicBezTo>
                    <a:pt x="236" y="71"/>
                    <a:pt x="236" y="72"/>
                    <a:pt x="237" y="72"/>
                  </a:cubicBezTo>
                  <a:cubicBezTo>
                    <a:pt x="239" y="72"/>
                    <a:pt x="239" y="72"/>
                    <a:pt x="239" y="72"/>
                  </a:cubicBezTo>
                  <a:cubicBezTo>
                    <a:pt x="240" y="72"/>
                    <a:pt x="240" y="72"/>
                    <a:pt x="241" y="69"/>
                  </a:cubicBezTo>
                  <a:cubicBezTo>
                    <a:pt x="241" y="64"/>
                    <a:pt x="242" y="63"/>
                    <a:pt x="246" y="61"/>
                  </a:cubicBezTo>
                  <a:cubicBezTo>
                    <a:pt x="247" y="61"/>
                    <a:pt x="248" y="60"/>
                    <a:pt x="248" y="60"/>
                  </a:cubicBezTo>
                  <a:cubicBezTo>
                    <a:pt x="250" y="59"/>
                    <a:pt x="251" y="58"/>
                    <a:pt x="252" y="58"/>
                  </a:cubicBezTo>
                  <a:cubicBezTo>
                    <a:pt x="253" y="58"/>
                    <a:pt x="254" y="59"/>
                    <a:pt x="255" y="60"/>
                  </a:cubicBezTo>
                  <a:cubicBezTo>
                    <a:pt x="256" y="61"/>
                    <a:pt x="256" y="62"/>
                    <a:pt x="257" y="63"/>
                  </a:cubicBezTo>
                  <a:cubicBezTo>
                    <a:pt x="257" y="65"/>
                    <a:pt x="258" y="66"/>
                    <a:pt x="259" y="66"/>
                  </a:cubicBezTo>
                  <a:cubicBezTo>
                    <a:pt x="260" y="66"/>
                    <a:pt x="260" y="66"/>
                    <a:pt x="261" y="65"/>
                  </a:cubicBezTo>
                  <a:cubicBezTo>
                    <a:pt x="261" y="64"/>
                    <a:pt x="261" y="63"/>
                    <a:pt x="262" y="62"/>
                  </a:cubicBezTo>
                  <a:cubicBezTo>
                    <a:pt x="263" y="60"/>
                    <a:pt x="263" y="59"/>
                    <a:pt x="263" y="58"/>
                  </a:cubicBezTo>
                  <a:cubicBezTo>
                    <a:pt x="264" y="56"/>
                    <a:pt x="264" y="55"/>
                    <a:pt x="266" y="55"/>
                  </a:cubicBezTo>
                  <a:cubicBezTo>
                    <a:pt x="266" y="55"/>
                    <a:pt x="266" y="55"/>
                    <a:pt x="267" y="55"/>
                  </a:cubicBezTo>
                  <a:cubicBezTo>
                    <a:pt x="268" y="55"/>
                    <a:pt x="268" y="55"/>
                    <a:pt x="269" y="55"/>
                  </a:cubicBezTo>
                  <a:cubicBezTo>
                    <a:pt x="269" y="56"/>
                    <a:pt x="270" y="56"/>
                    <a:pt x="270" y="56"/>
                  </a:cubicBezTo>
                  <a:cubicBezTo>
                    <a:pt x="270" y="56"/>
                    <a:pt x="270" y="55"/>
                    <a:pt x="271" y="54"/>
                  </a:cubicBezTo>
                  <a:cubicBezTo>
                    <a:pt x="271" y="53"/>
                    <a:pt x="272" y="52"/>
                    <a:pt x="272" y="51"/>
                  </a:cubicBezTo>
                  <a:cubicBezTo>
                    <a:pt x="274" y="48"/>
                    <a:pt x="275" y="46"/>
                    <a:pt x="275" y="44"/>
                  </a:cubicBezTo>
                  <a:cubicBezTo>
                    <a:pt x="274" y="41"/>
                    <a:pt x="273" y="36"/>
                    <a:pt x="276" y="34"/>
                  </a:cubicBezTo>
                  <a:cubicBezTo>
                    <a:pt x="277" y="33"/>
                    <a:pt x="278" y="33"/>
                    <a:pt x="278" y="32"/>
                  </a:cubicBezTo>
                  <a:cubicBezTo>
                    <a:pt x="280" y="31"/>
                    <a:pt x="280" y="30"/>
                    <a:pt x="282" y="29"/>
                  </a:cubicBezTo>
                  <a:cubicBezTo>
                    <a:pt x="284" y="29"/>
                    <a:pt x="284" y="28"/>
                    <a:pt x="285" y="27"/>
                  </a:cubicBezTo>
                  <a:cubicBezTo>
                    <a:pt x="286" y="26"/>
                    <a:pt x="287" y="24"/>
                    <a:pt x="288" y="22"/>
                  </a:cubicBezTo>
                  <a:cubicBezTo>
                    <a:pt x="292" y="18"/>
                    <a:pt x="293" y="17"/>
                    <a:pt x="296" y="17"/>
                  </a:cubicBezTo>
                  <a:cubicBezTo>
                    <a:pt x="298" y="17"/>
                    <a:pt x="298" y="17"/>
                    <a:pt x="298" y="17"/>
                  </a:cubicBezTo>
                  <a:cubicBezTo>
                    <a:pt x="301" y="16"/>
                    <a:pt x="303" y="16"/>
                    <a:pt x="305" y="14"/>
                  </a:cubicBezTo>
                  <a:cubicBezTo>
                    <a:pt x="305" y="14"/>
                    <a:pt x="305" y="14"/>
                    <a:pt x="305" y="14"/>
                  </a:cubicBezTo>
                  <a:cubicBezTo>
                    <a:pt x="305" y="13"/>
                    <a:pt x="304" y="13"/>
                    <a:pt x="304" y="13"/>
                  </a:cubicBezTo>
                  <a:cubicBezTo>
                    <a:pt x="303" y="12"/>
                    <a:pt x="303" y="12"/>
                    <a:pt x="302" y="11"/>
                  </a:cubicBezTo>
                  <a:cubicBezTo>
                    <a:pt x="299" y="8"/>
                    <a:pt x="299" y="6"/>
                    <a:pt x="301" y="3"/>
                  </a:cubicBezTo>
                  <a:cubicBezTo>
                    <a:pt x="301" y="1"/>
                    <a:pt x="302" y="0"/>
                    <a:pt x="304" y="0"/>
                  </a:cubicBezTo>
                  <a:cubicBezTo>
                    <a:pt x="305" y="0"/>
                    <a:pt x="307" y="2"/>
                    <a:pt x="308" y="4"/>
                  </a:cubicBezTo>
                  <a:cubicBezTo>
                    <a:pt x="308" y="5"/>
                    <a:pt x="308" y="5"/>
                    <a:pt x="308" y="5"/>
                  </a:cubicBezTo>
                  <a:cubicBezTo>
                    <a:pt x="310" y="7"/>
                    <a:pt x="311" y="8"/>
                    <a:pt x="313" y="8"/>
                  </a:cubicBezTo>
                  <a:cubicBezTo>
                    <a:pt x="316" y="9"/>
                    <a:pt x="316" y="11"/>
                    <a:pt x="317" y="12"/>
                  </a:cubicBezTo>
                  <a:cubicBezTo>
                    <a:pt x="317" y="13"/>
                    <a:pt x="318" y="14"/>
                    <a:pt x="318" y="15"/>
                  </a:cubicBezTo>
                  <a:cubicBezTo>
                    <a:pt x="319" y="16"/>
                    <a:pt x="320" y="18"/>
                    <a:pt x="321" y="20"/>
                  </a:cubicBezTo>
                  <a:cubicBezTo>
                    <a:pt x="321" y="21"/>
                    <a:pt x="321" y="22"/>
                    <a:pt x="322" y="23"/>
                  </a:cubicBezTo>
                  <a:cubicBezTo>
                    <a:pt x="323" y="25"/>
                    <a:pt x="324" y="26"/>
                    <a:pt x="325" y="26"/>
                  </a:cubicBezTo>
                  <a:cubicBezTo>
                    <a:pt x="325" y="26"/>
                    <a:pt x="326" y="26"/>
                    <a:pt x="326" y="25"/>
                  </a:cubicBezTo>
                  <a:cubicBezTo>
                    <a:pt x="327" y="25"/>
                    <a:pt x="328" y="24"/>
                    <a:pt x="329" y="24"/>
                  </a:cubicBezTo>
                  <a:cubicBezTo>
                    <a:pt x="330" y="23"/>
                    <a:pt x="331" y="22"/>
                    <a:pt x="332" y="22"/>
                  </a:cubicBezTo>
                  <a:cubicBezTo>
                    <a:pt x="333" y="22"/>
                    <a:pt x="333" y="22"/>
                    <a:pt x="334" y="23"/>
                  </a:cubicBezTo>
                  <a:cubicBezTo>
                    <a:pt x="335" y="23"/>
                    <a:pt x="335" y="24"/>
                    <a:pt x="336" y="25"/>
                  </a:cubicBezTo>
                  <a:cubicBezTo>
                    <a:pt x="336" y="26"/>
                    <a:pt x="337" y="26"/>
                    <a:pt x="337" y="26"/>
                  </a:cubicBezTo>
                  <a:cubicBezTo>
                    <a:pt x="338" y="26"/>
                    <a:pt x="338" y="26"/>
                    <a:pt x="338" y="26"/>
                  </a:cubicBezTo>
                  <a:cubicBezTo>
                    <a:pt x="341" y="25"/>
                    <a:pt x="341" y="25"/>
                    <a:pt x="344" y="23"/>
                  </a:cubicBezTo>
                  <a:cubicBezTo>
                    <a:pt x="345" y="22"/>
                    <a:pt x="345" y="22"/>
                    <a:pt x="345" y="22"/>
                  </a:cubicBezTo>
                  <a:cubicBezTo>
                    <a:pt x="346" y="21"/>
                    <a:pt x="346" y="21"/>
                    <a:pt x="347" y="21"/>
                  </a:cubicBezTo>
                  <a:cubicBezTo>
                    <a:pt x="348" y="21"/>
                    <a:pt x="349" y="21"/>
                    <a:pt x="350" y="22"/>
                  </a:cubicBezTo>
                  <a:cubicBezTo>
                    <a:pt x="351" y="22"/>
                    <a:pt x="353" y="23"/>
                    <a:pt x="354" y="23"/>
                  </a:cubicBezTo>
                  <a:cubicBezTo>
                    <a:pt x="356" y="23"/>
                    <a:pt x="358" y="22"/>
                    <a:pt x="358" y="22"/>
                  </a:cubicBezTo>
                  <a:cubicBezTo>
                    <a:pt x="358" y="22"/>
                    <a:pt x="359" y="22"/>
                    <a:pt x="359" y="22"/>
                  </a:cubicBezTo>
                  <a:cubicBezTo>
                    <a:pt x="360" y="22"/>
                    <a:pt x="360" y="22"/>
                    <a:pt x="361" y="23"/>
                  </a:cubicBezTo>
                  <a:cubicBezTo>
                    <a:pt x="362" y="24"/>
                    <a:pt x="362" y="25"/>
                    <a:pt x="362" y="28"/>
                  </a:cubicBezTo>
                  <a:cubicBezTo>
                    <a:pt x="361" y="29"/>
                    <a:pt x="362" y="30"/>
                    <a:pt x="362" y="31"/>
                  </a:cubicBezTo>
                  <a:cubicBezTo>
                    <a:pt x="363" y="34"/>
                    <a:pt x="364" y="37"/>
                    <a:pt x="360" y="40"/>
                  </a:cubicBezTo>
                  <a:cubicBezTo>
                    <a:pt x="355" y="43"/>
                    <a:pt x="350" y="49"/>
                    <a:pt x="349" y="51"/>
                  </a:cubicBezTo>
                  <a:cubicBezTo>
                    <a:pt x="348" y="52"/>
                    <a:pt x="347" y="54"/>
                    <a:pt x="348" y="55"/>
                  </a:cubicBezTo>
                  <a:cubicBezTo>
                    <a:pt x="348" y="55"/>
                    <a:pt x="349" y="56"/>
                    <a:pt x="350" y="56"/>
                  </a:cubicBezTo>
                  <a:cubicBezTo>
                    <a:pt x="352" y="56"/>
                    <a:pt x="354" y="56"/>
                    <a:pt x="355" y="56"/>
                  </a:cubicBezTo>
                  <a:cubicBezTo>
                    <a:pt x="357" y="56"/>
                    <a:pt x="358" y="56"/>
                    <a:pt x="361" y="57"/>
                  </a:cubicBezTo>
                  <a:cubicBezTo>
                    <a:pt x="362" y="57"/>
                    <a:pt x="362" y="57"/>
                    <a:pt x="363" y="57"/>
                  </a:cubicBezTo>
                  <a:cubicBezTo>
                    <a:pt x="363" y="57"/>
                    <a:pt x="363" y="57"/>
                    <a:pt x="364" y="56"/>
                  </a:cubicBezTo>
                  <a:cubicBezTo>
                    <a:pt x="364" y="56"/>
                    <a:pt x="365" y="55"/>
                    <a:pt x="366" y="54"/>
                  </a:cubicBezTo>
                  <a:cubicBezTo>
                    <a:pt x="369" y="50"/>
                    <a:pt x="369" y="50"/>
                    <a:pt x="374" y="47"/>
                  </a:cubicBezTo>
                  <a:cubicBezTo>
                    <a:pt x="375" y="45"/>
                    <a:pt x="376" y="44"/>
                    <a:pt x="377" y="43"/>
                  </a:cubicBezTo>
                  <a:cubicBezTo>
                    <a:pt x="378" y="41"/>
                    <a:pt x="379" y="40"/>
                    <a:pt x="382" y="40"/>
                  </a:cubicBezTo>
                  <a:cubicBezTo>
                    <a:pt x="383" y="40"/>
                    <a:pt x="383" y="40"/>
                    <a:pt x="383" y="40"/>
                  </a:cubicBezTo>
                  <a:cubicBezTo>
                    <a:pt x="383" y="41"/>
                    <a:pt x="383" y="41"/>
                    <a:pt x="383" y="41"/>
                  </a:cubicBezTo>
                  <a:cubicBezTo>
                    <a:pt x="383" y="44"/>
                    <a:pt x="384" y="48"/>
                    <a:pt x="387" y="50"/>
                  </a:cubicBezTo>
                  <a:cubicBezTo>
                    <a:pt x="388" y="51"/>
                    <a:pt x="389" y="53"/>
                    <a:pt x="389" y="54"/>
                  </a:cubicBezTo>
                  <a:cubicBezTo>
                    <a:pt x="389" y="57"/>
                    <a:pt x="387" y="61"/>
                    <a:pt x="385" y="63"/>
                  </a:cubicBezTo>
                  <a:cubicBezTo>
                    <a:pt x="382" y="67"/>
                    <a:pt x="381" y="69"/>
                    <a:pt x="382" y="73"/>
                  </a:cubicBezTo>
                  <a:cubicBezTo>
                    <a:pt x="382" y="77"/>
                    <a:pt x="383" y="87"/>
                    <a:pt x="383" y="91"/>
                  </a:cubicBezTo>
                  <a:cubicBezTo>
                    <a:pt x="383" y="95"/>
                    <a:pt x="378" y="101"/>
                    <a:pt x="375" y="105"/>
                  </a:cubicBezTo>
                  <a:cubicBezTo>
                    <a:pt x="374" y="107"/>
                    <a:pt x="374" y="107"/>
                    <a:pt x="374" y="107"/>
                  </a:cubicBezTo>
                  <a:cubicBezTo>
                    <a:pt x="372" y="109"/>
                    <a:pt x="367" y="113"/>
                    <a:pt x="360" y="118"/>
                  </a:cubicBezTo>
                  <a:cubicBezTo>
                    <a:pt x="357" y="120"/>
                    <a:pt x="357" y="123"/>
                    <a:pt x="359" y="129"/>
                  </a:cubicBezTo>
                  <a:cubicBezTo>
                    <a:pt x="361" y="132"/>
                    <a:pt x="360" y="134"/>
                    <a:pt x="359" y="136"/>
                  </a:cubicBezTo>
                  <a:cubicBezTo>
                    <a:pt x="358" y="137"/>
                    <a:pt x="358" y="139"/>
                    <a:pt x="357" y="141"/>
                  </a:cubicBezTo>
                  <a:cubicBezTo>
                    <a:pt x="357" y="142"/>
                    <a:pt x="357" y="143"/>
                    <a:pt x="358" y="143"/>
                  </a:cubicBezTo>
                  <a:cubicBezTo>
                    <a:pt x="359" y="145"/>
                    <a:pt x="362" y="145"/>
                    <a:pt x="365" y="145"/>
                  </a:cubicBezTo>
                  <a:cubicBezTo>
                    <a:pt x="366" y="145"/>
                    <a:pt x="366" y="145"/>
                    <a:pt x="366" y="145"/>
                  </a:cubicBezTo>
                  <a:cubicBezTo>
                    <a:pt x="367" y="145"/>
                    <a:pt x="367" y="145"/>
                    <a:pt x="367" y="145"/>
                  </a:cubicBezTo>
                  <a:cubicBezTo>
                    <a:pt x="367" y="146"/>
                    <a:pt x="367" y="146"/>
                    <a:pt x="367" y="146"/>
                  </a:cubicBezTo>
                  <a:cubicBezTo>
                    <a:pt x="367" y="146"/>
                    <a:pt x="371" y="151"/>
                    <a:pt x="376" y="154"/>
                  </a:cubicBezTo>
                  <a:cubicBezTo>
                    <a:pt x="379" y="155"/>
                    <a:pt x="381" y="156"/>
                    <a:pt x="382" y="158"/>
                  </a:cubicBezTo>
                  <a:cubicBezTo>
                    <a:pt x="384" y="159"/>
                    <a:pt x="385" y="160"/>
                    <a:pt x="388" y="161"/>
                  </a:cubicBezTo>
                  <a:cubicBezTo>
                    <a:pt x="392" y="162"/>
                    <a:pt x="393" y="164"/>
                    <a:pt x="394" y="168"/>
                  </a:cubicBezTo>
                  <a:cubicBezTo>
                    <a:pt x="394" y="169"/>
                    <a:pt x="395" y="171"/>
                    <a:pt x="396" y="173"/>
                  </a:cubicBezTo>
                  <a:cubicBezTo>
                    <a:pt x="398" y="177"/>
                    <a:pt x="404" y="179"/>
                    <a:pt x="409" y="181"/>
                  </a:cubicBezTo>
                  <a:cubicBezTo>
                    <a:pt x="412" y="182"/>
                    <a:pt x="414" y="183"/>
                    <a:pt x="416" y="184"/>
                  </a:cubicBezTo>
                  <a:cubicBezTo>
                    <a:pt x="418" y="186"/>
                    <a:pt x="424" y="191"/>
                    <a:pt x="424" y="195"/>
                  </a:cubicBezTo>
                  <a:cubicBezTo>
                    <a:pt x="424" y="195"/>
                    <a:pt x="424" y="196"/>
                    <a:pt x="423" y="197"/>
                  </a:cubicBezTo>
                  <a:cubicBezTo>
                    <a:pt x="421" y="198"/>
                    <a:pt x="420" y="203"/>
                    <a:pt x="421" y="207"/>
                  </a:cubicBezTo>
                  <a:cubicBezTo>
                    <a:pt x="422" y="207"/>
                    <a:pt x="422" y="208"/>
                    <a:pt x="422" y="208"/>
                  </a:cubicBezTo>
                  <a:cubicBezTo>
                    <a:pt x="423" y="211"/>
                    <a:pt x="424" y="213"/>
                    <a:pt x="421" y="217"/>
                  </a:cubicBezTo>
                  <a:cubicBezTo>
                    <a:pt x="420" y="218"/>
                    <a:pt x="419" y="219"/>
                    <a:pt x="418" y="220"/>
                  </a:cubicBezTo>
                  <a:cubicBezTo>
                    <a:pt x="416" y="222"/>
                    <a:pt x="415" y="224"/>
                    <a:pt x="413" y="228"/>
                  </a:cubicBezTo>
                  <a:cubicBezTo>
                    <a:pt x="412" y="230"/>
                    <a:pt x="413" y="232"/>
                    <a:pt x="414" y="233"/>
                  </a:cubicBezTo>
                  <a:cubicBezTo>
                    <a:pt x="415" y="235"/>
                    <a:pt x="416" y="236"/>
                    <a:pt x="417" y="239"/>
                  </a:cubicBezTo>
                  <a:cubicBezTo>
                    <a:pt x="417" y="242"/>
                    <a:pt x="418" y="245"/>
                    <a:pt x="419" y="247"/>
                  </a:cubicBezTo>
                  <a:cubicBezTo>
                    <a:pt x="420" y="249"/>
                    <a:pt x="420" y="251"/>
                    <a:pt x="421" y="252"/>
                  </a:cubicBezTo>
                  <a:cubicBezTo>
                    <a:pt x="421" y="254"/>
                    <a:pt x="427" y="255"/>
                    <a:pt x="431" y="256"/>
                  </a:cubicBezTo>
                  <a:cubicBezTo>
                    <a:pt x="432" y="256"/>
                    <a:pt x="433" y="256"/>
                    <a:pt x="433" y="256"/>
                  </a:cubicBezTo>
                  <a:cubicBezTo>
                    <a:pt x="435" y="257"/>
                    <a:pt x="437" y="258"/>
                    <a:pt x="438" y="261"/>
                  </a:cubicBezTo>
                  <a:cubicBezTo>
                    <a:pt x="439" y="263"/>
                    <a:pt x="440" y="265"/>
                    <a:pt x="439" y="267"/>
                  </a:cubicBezTo>
                  <a:cubicBezTo>
                    <a:pt x="438" y="268"/>
                    <a:pt x="437" y="268"/>
                    <a:pt x="437" y="269"/>
                  </a:cubicBezTo>
                  <a:cubicBezTo>
                    <a:pt x="436" y="269"/>
                    <a:pt x="436" y="269"/>
                    <a:pt x="436" y="270"/>
                  </a:cubicBezTo>
                  <a:cubicBezTo>
                    <a:pt x="436" y="271"/>
                    <a:pt x="438" y="272"/>
                    <a:pt x="439" y="272"/>
                  </a:cubicBezTo>
                  <a:cubicBezTo>
                    <a:pt x="439" y="272"/>
                    <a:pt x="439" y="272"/>
                    <a:pt x="439" y="272"/>
                  </a:cubicBezTo>
                  <a:cubicBezTo>
                    <a:pt x="439" y="272"/>
                    <a:pt x="440" y="272"/>
                    <a:pt x="440" y="273"/>
                  </a:cubicBezTo>
                  <a:cubicBezTo>
                    <a:pt x="440" y="274"/>
                    <a:pt x="440" y="275"/>
                    <a:pt x="438" y="278"/>
                  </a:cubicBezTo>
                  <a:cubicBezTo>
                    <a:pt x="436" y="281"/>
                    <a:pt x="438" y="286"/>
                    <a:pt x="445" y="291"/>
                  </a:cubicBezTo>
                  <a:cubicBezTo>
                    <a:pt x="451" y="295"/>
                    <a:pt x="447" y="303"/>
                    <a:pt x="444" y="308"/>
                  </a:cubicBezTo>
                  <a:cubicBezTo>
                    <a:pt x="444" y="309"/>
                    <a:pt x="443" y="309"/>
                    <a:pt x="443" y="310"/>
                  </a:cubicBezTo>
                  <a:cubicBezTo>
                    <a:pt x="442" y="313"/>
                    <a:pt x="442" y="314"/>
                    <a:pt x="442" y="317"/>
                  </a:cubicBezTo>
                  <a:cubicBezTo>
                    <a:pt x="443" y="318"/>
                    <a:pt x="443" y="319"/>
                    <a:pt x="443" y="320"/>
                  </a:cubicBezTo>
                  <a:cubicBezTo>
                    <a:pt x="444" y="326"/>
                    <a:pt x="438" y="334"/>
                    <a:pt x="434" y="338"/>
                  </a:cubicBezTo>
                  <a:cubicBezTo>
                    <a:pt x="430" y="342"/>
                    <a:pt x="429" y="343"/>
                    <a:pt x="432" y="347"/>
                  </a:cubicBezTo>
                  <a:cubicBezTo>
                    <a:pt x="433" y="349"/>
                    <a:pt x="434" y="351"/>
                    <a:pt x="435" y="352"/>
                  </a:cubicBezTo>
                  <a:cubicBezTo>
                    <a:pt x="437" y="354"/>
                    <a:pt x="439" y="356"/>
                    <a:pt x="440" y="359"/>
                  </a:cubicBezTo>
                  <a:cubicBezTo>
                    <a:pt x="440" y="360"/>
                    <a:pt x="440" y="360"/>
                    <a:pt x="440" y="360"/>
                  </a:cubicBezTo>
                  <a:cubicBezTo>
                    <a:pt x="442" y="365"/>
                    <a:pt x="442" y="368"/>
                    <a:pt x="447" y="369"/>
                  </a:cubicBezTo>
                  <a:cubicBezTo>
                    <a:pt x="452" y="370"/>
                    <a:pt x="452" y="373"/>
                    <a:pt x="453" y="377"/>
                  </a:cubicBezTo>
                  <a:cubicBezTo>
                    <a:pt x="453" y="378"/>
                    <a:pt x="454" y="380"/>
                    <a:pt x="454" y="382"/>
                  </a:cubicBezTo>
                  <a:cubicBezTo>
                    <a:pt x="456" y="388"/>
                    <a:pt x="456" y="389"/>
                    <a:pt x="454" y="392"/>
                  </a:cubicBezTo>
                  <a:cubicBezTo>
                    <a:pt x="452" y="394"/>
                    <a:pt x="450" y="397"/>
                    <a:pt x="448" y="398"/>
                  </a:cubicBezTo>
                  <a:cubicBezTo>
                    <a:pt x="450" y="399"/>
                    <a:pt x="450" y="399"/>
                    <a:pt x="450" y="399"/>
                  </a:cubicBezTo>
                  <a:cubicBezTo>
                    <a:pt x="449" y="400"/>
                    <a:pt x="449" y="400"/>
                    <a:pt x="449" y="400"/>
                  </a:cubicBezTo>
                  <a:cubicBezTo>
                    <a:pt x="445" y="401"/>
                    <a:pt x="443" y="402"/>
                    <a:pt x="442" y="402"/>
                  </a:cubicBezTo>
                  <a:cubicBezTo>
                    <a:pt x="442" y="403"/>
                    <a:pt x="441" y="403"/>
                    <a:pt x="441" y="403"/>
                  </a:cubicBezTo>
                  <a:cubicBezTo>
                    <a:pt x="441" y="403"/>
                    <a:pt x="441" y="403"/>
                    <a:pt x="441" y="403"/>
                  </a:cubicBezTo>
                  <a:cubicBezTo>
                    <a:pt x="438" y="403"/>
                    <a:pt x="433" y="399"/>
                    <a:pt x="432" y="397"/>
                  </a:cubicBezTo>
                  <a:cubicBezTo>
                    <a:pt x="432" y="396"/>
                    <a:pt x="431" y="395"/>
                    <a:pt x="431" y="395"/>
                  </a:cubicBezTo>
                  <a:cubicBezTo>
                    <a:pt x="430" y="395"/>
                    <a:pt x="429" y="396"/>
                    <a:pt x="428" y="397"/>
                  </a:cubicBezTo>
                  <a:cubicBezTo>
                    <a:pt x="427" y="398"/>
                    <a:pt x="427" y="399"/>
                    <a:pt x="427" y="400"/>
                  </a:cubicBezTo>
                  <a:cubicBezTo>
                    <a:pt x="427" y="400"/>
                    <a:pt x="427" y="401"/>
                    <a:pt x="426" y="401"/>
                  </a:cubicBezTo>
                  <a:cubicBezTo>
                    <a:pt x="426" y="401"/>
                    <a:pt x="425" y="401"/>
                    <a:pt x="425" y="401"/>
                  </a:cubicBezTo>
                  <a:cubicBezTo>
                    <a:pt x="424" y="401"/>
                    <a:pt x="423" y="401"/>
                    <a:pt x="423" y="401"/>
                  </a:cubicBezTo>
                  <a:cubicBezTo>
                    <a:pt x="421" y="401"/>
                    <a:pt x="420" y="401"/>
                    <a:pt x="416" y="403"/>
                  </a:cubicBezTo>
                  <a:cubicBezTo>
                    <a:pt x="414" y="403"/>
                    <a:pt x="414" y="404"/>
                    <a:pt x="413" y="404"/>
                  </a:cubicBezTo>
                  <a:cubicBezTo>
                    <a:pt x="412" y="404"/>
                    <a:pt x="412" y="405"/>
                    <a:pt x="409" y="405"/>
                  </a:cubicBezTo>
                  <a:cubicBezTo>
                    <a:pt x="407" y="406"/>
                    <a:pt x="407" y="406"/>
                    <a:pt x="406" y="407"/>
                  </a:cubicBezTo>
                  <a:cubicBezTo>
                    <a:pt x="406" y="408"/>
                    <a:pt x="405" y="410"/>
                    <a:pt x="404" y="411"/>
                  </a:cubicBezTo>
                  <a:cubicBezTo>
                    <a:pt x="402" y="413"/>
                    <a:pt x="401" y="414"/>
                    <a:pt x="401" y="414"/>
                  </a:cubicBezTo>
                  <a:cubicBezTo>
                    <a:pt x="401" y="414"/>
                    <a:pt x="401" y="415"/>
                    <a:pt x="400" y="415"/>
                  </a:cubicBezTo>
                  <a:cubicBezTo>
                    <a:pt x="400" y="415"/>
                    <a:pt x="399" y="415"/>
                    <a:pt x="399" y="414"/>
                  </a:cubicBezTo>
                  <a:cubicBezTo>
                    <a:pt x="399" y="414"/>
                    <a:pt x="399" y="414"/>
                    <a:pt x="399" y="414"/>
                  </a:cubicBezTo>
                  <a:cubicBezTo>
                    <a:pt x="398" y="413"/>
                    <a:pt x="398" y="412"/>
                    <a:pt x="397" y="412"/>
                  </a:cubicBezTo>
                  <a:cubicBezTo>
                    <a:pt x="397" y="411"/>
                    <a:pt x="397" y="410"/>
                    <a:pt x="396" y="410"/>
                  </a:cubicBezTo>
                  <a:cubicBezTo>
                    <a:pt x="392" y="410"/>
                    <a:pt x="388" y="410"/>
                    <a:pt x="386" y="408"/>
                  </a:cubicBezTo>
                  <a:cubicBezTo>
                    <a:pt x="386" y="408"/>
                    <a:pt x="385" y="407"/>
                    <a:pt x="384" y="407"/>
                  </a:cubicBezTo>
                  <a:cubicBezTo>
                    <a:pt x="381" y="407"/>
                    <a:pt x="378" y="409"/>
                    <a:pt x="376" y="409"/>
                  </a:cubicBezTo>
                  <a:cubicBezTo>
                    <a:pt x="374" y="410"/>
                    <a:pt x="374" y="411"/>
                    <a:pt x="373" y="413"/>
                  </a:cubicBezTo>
                  <a:cubicBezTo>
                    <a:pt x="373" y="414"/>
                    <a:pt x="372" y="416"/>
                    <a:pt x="371" y="417"/>
                  </a:cubicBezTo>
                  <a:cubicBezTo>
                    <a:pt x="371" y="419"/>
                    <a:pt x="370" y="419"/>
                    <a:pt x="370" y="420"/>
                  </a:cubicBezTo>
                  <a:cubicBezTo>
                    <a:pt x="369" y="422"/>
                    <a:pt x="369" y="423"/>
                    <a:pt x="367" y="423"/>
                  </a:cubicBezTo>
                  <a:cubicBezTo>
                    <a:pt x="366" y="424"/>
                    <a:pt x="365" y="424"/>
                    <a:pt x="366" y="427"/>
                  </a:cubicBezTo>
                  <a:cubicBezTo>
                    <a:pt x="367" y="428"/>
                    <a:pt x="367" y="429"/>
                    <a:pt x="367" y="431"/>
                  </a:cubicBezTo>
                  <a:cubicBezTo>
                    <a:pt x="368" y="434"/>
                    <a:pt x="367" y="436"/>
                    <a:pt x="365" y="438"/>
                  </a:cubicBezTo>
                  <a:cubicBezTo>
                    <a:pt x="365" y="439"/>
                    <a:pt x="364" y="440"/>
                    <a:pt x="364" y="441"/>
                  </a:cubicBezTo>
                  <a:cubicBezTo>
                    <a:pt x="362" y="444"/>
                    <a:pt x="361" y="444"/>
                    <a:pt x="360" y="444"/>
                  </a:cubicBezTo>
                  <a:cubicBezTo>
                    <a:pt x="358" y="444"/>
                    <a:pt x="357" y="443"/>
                    <a:pt x="357" y="441"/>
                  </a:cubicBezTo>
                  <a:cubicBezTo>
                    <a:pt x="357" y="440"/>
                    <a:pt x="357" y="440"/>
                    <a:pt x="356" y="440"/>
                  </a:cubicBezTo>
                  <a:cubicBezTo>
                    <a:pt x="356" y="440"/>
                    <a:pt x="355" y="440"/>
                    <a:pt x="353" y="441"/>
                  </a:cubicBezTo>
                  <a:cubicBezTo>
                    <a:pt x="351" y="443"/>
                    <a:pt x="350" y="443"/>
                    <a:pt x="347" y="443"/>
                  </a:cubicBezTo>
                  <a:cubicBezTo>
                    <a:pt x="346" y="444"/>
                    <a:pt x="344" y="444"/>
                    <a:pt x="342" y="444"/>
                  </a:cubicBezTo>
                  <a:cubicBezTo>
                    <a:pt x="340" y="445"/>
                    <a:pt x="339" y="445"/>
                    <a:pt x="338" y="445"/>
                  </a:cubicBezTo>
                  <a:cubicBezTo>
                    <a:pt x="335" y="446"/>
                    <a:pt x="333" y="447"/>
                    <a:pt x="329" y="448"/>
                  </a:cubicBezTo>
                  <a:cubicBezTo>
                    <a:pt x="328" y="449"/>
                    <a:pt x="326" y="449"/>
                    <a:pt x="324" y="449"/>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4" name="Freeform 24"/>
            <p:cNvSpPr>
              <a:spLocks noEditPoints="1"/>
            </p:cNvSpPr>
            <p:nvPr/>
          </p:nvSpPr>
          <p:spPr bwMode="auto">
            <a:xfrm>
              <a:off x="9647238" y="1317625"/>
              <a:ext cx="1725612" cy="1695450"/>
            </a:xfrm>
            <a:custGeom>
              <a:avLst/>
              <a:gdLst>
                <a:gd name="T0" fmla="*/ 346 w 459"/>
                <a:gd name="T1" fmla="*/ 24 h 451"/>
                <a:gd name="T2" fmla="*/ 368 w 459"/>
                <a:gd name="T3" fmla="*/ 56 h 451"/>
                <a:gd name="T4" fmla="*/ 368 w 459"/>
                <a:gd name="T5" fmla="*/ 147 h 451"/>
                <a:gd name="T6" fmla="*/ 440 w 459"/>
                <a:gd name="T7" fmla="*/ 267 h 451"/>
                <a:gd name="T8" fmla="*/ 455 w 459"/>
                <a:gd name="T9" fmla="*/ 383 h 451"/>
                <a:gd name="T10" fmla="*/ 418 w 459"/>
                <a:gd name="T11" fmla="*/ 403 h 451"/>
                <a:gd name="T12" fmla="*/ 365 w 459"/>
                <a:gd name="T13" fmla="*/ 442 h 451"/>
                <a:gd name="T14" fmla="*/ 287 w 459"/>
                <a:gd name="T15" fmla="*/ 433 h 451"/>
                <a:gd name="T16" fmla="*/ 261 w 459"/>
                <a:gd name="T17" fmla="*/ 424 h 451"/>
                <a:gd name="T18" fmla="*/ 243 w 459"/>
                <a:gd name="T19" fmla="*/ 393 h 451"/>
                <a:gd name="T20" fmla="*/ 221 w 459"/>
                <a:gd name="T21" fmla="*/ 337 h 451"/>
                <a:gd name="T22" fmla="*/ 189 w 459"/>
                <a:gd name="T23" fmla="*/ 324 h 451"/>
                <a:gd name="T24" fmla="*/ 129 w 459"/>
                <a:gd name="T25" fmla="*/ 298 h 451"/>
                <a:gd name="T26" fmla="*/ 129 w 459"/>
                <a:gd name="T27" fmla="*/ 223 h 451"/>
                <a:gd name="T28" fmla="*/ 121 w 459"/>
                <a:gd name="T29" fmla="*/ 174 h 451"/>
                <a:gd name="T30" fmla="*/ 96 w 459"/>
                <a:gd name="T31" fmla="*/ 150 h 451"/>
                <a:gd name="T32" fmla="*/ 54 w 459"/>
                <a:gd name="T33" fmla="*/ 131 h 451"/>
                <a:gd name="T34" fmla="*/ 13 w 459"/>
                <a:gd name="T35" fmla="*/ 118 h 451"/>
                <a:gd name="T36" fmla="*/ 38 w 459"/>
                <a:gd name="T37" fmla="*/ 98 h 451"/>
                <a:gd name="T38" fmla="*/ 87 w 459"/>
                <a:gd name="T39" fmla="*/ 68 h 451"/>
                <a:gd name="T40" fmla="*/ 141 w 459"/>
                <a:gd name="T41" fmla="*/ 66 h 451"/>
                <a:gd name="T42" fmla="*/ 184 w 459"/>
                <a:gd name="T43" fmla="*/ 82 h 451"/>
                <a:gd name="T44" fmla="*/ 233 w 459"/>
                <a:gd name="T45" fmla="*/ 67 h 451"/>
                <a:gd name="T46" fmla="*/ 269 w 459"/>
                <a:gd name="T47" fmla="*/ 57 h 451"/>
                <a:gd name="T48" fmla="*/ 306 w 459"/>
                <a:gd name="T49" fmla="*/ 0 h 451"/>
                <a:gd name="T50" fmla="*/ 284 w 459"/>
                <a:gd name="T51" fmla="*/ 30 h 451"/>
                <a:gd name="T52" fmla="*/ 262 w 459"/>
                <a:gd name="T53" fmla="*/ 65 h 451"/>
                <a:gd name="T54" fmla="*/ 240 w 459"/>
                <a:gd name="T55" fmla="*/ 72 h 451"/>
                <a:gd name="T56" fmla="*/ 212 w 459"/>
                <a:gd name="T57" fmla="*/ 83 h 451"/>
                <a:gd name="T58" fmla="*/ 185 w 459"/>
                <a:gd name="T59" fmla="*/ 81 h 451"/>
                <a:gd name="T60" fmla="*/ 159 w 459"/>
                <a:gd name="T61" fmla="*/ 69 h 451"/>
                <a:gd name="T62" fmla="*/ 115 w 459"/>
                <a:gd name="T63" fmla="*/ 51 h 451"/>
                <a:gd name="T64" fmla="*/ 85 w 459"/>
                <a:gd name="T65" fmla="*/ 68 h 451"/>
                <a:gd name="T66" fmla="*/ 54 w 459"/>
                <a:gd name="T67" fmla="*/ 77 h 451"/>
                <a:gd name="T68" fmla="*/ 17 w 459"/>
                <a:gd name="T69" fmla="*/ 103 h 451"/>
                <a:gd name="T70" fmla="*/ 24 w 459"/>
                <a:gd name="T71" fmla="*/ 116 h 451"/>
                <a:gd name="T72" fmla="*/ 50 w 459"/>
                <a:gd name="T73" fmla="*/ 129 h 451"/>
                <a:gd name="T74" fmla="*/ 73 w 459"/>
                <a:gd name="T75" fmla="*/ 138 h 451"/>
                <a:gd name="T76" fmla="*/ 112 w 459"/>
                <a:gd name="T77" fmla="*/ 158 h 451"/>
                <a:gd name="T78" fmla="*/ 121 w 459"/>
                <a:gd name="T79" fmla="*/ 201 h 451"/>
                <a:gd name="T80" fmla="*/ 128 w 459"/>
                <a:gd name="T81" fmla="*/ 225 h 451"/>
                <a:gd name="T82" fmla="*/ 134 w 459"/>
                <a:gd name="T83" fmla="*/ 263 h 451"/>
                <a:gd name="T84" fmla="*/ 140 w 459"/>
                <a:gd name="T85" fmla="*/ 315 h 451"/>
                <a:gd name="T86" fmla="*/ 185 w 459"/>
                <a:gd name="T87" fmla="*/ 329 h 451"/>
                <a:gd name="T88" fmla="*/ 208 w 459"/>
                <a:gd name="T89" fmla="*/ 337 h 451"/>
                <a:gd name="T90" fmla="*/ 244 w 459"/>
                <a:gd name="T91" fmla="*/ 356 h 451"/>
                <a:gd name="T92" fmla="*/ 237 w 459"/>
                <a:gd name="T93" fmla="*/ 399 h 451"/>
                <a:gd name="T94" fmla="*/ 257 w 459"/>
                <a:gd name="T95" fmla="*/ 419 h 451"/>
                <a:gd name="T96" fmla="*/ 273 w 459"/>
                <a:gd name="T97" fmla="*/ 444 h 451"/>
                <a:gd name="T98" fmla="*/ 299 w 459"/>
                <a:gd name="T99" fmla="*/ 444 h 451"/>
                <a:gd name="T100" fmla="*/ 358 w 459"/>
                <a:gd name="T101" fmla="*/ 442 h 451"/>
                <a:gd name="T102" fmla="*/ 386 w 459"/>
                <a:gd name="T103" fmla="*/ 409 h 451"/>
                <a:gd name="T104" fmla="*/ 415 w 459"/>
                <a:gd name="T105" fmla="*/ 406 h 451"/>
                <a:gd name="T106" fmla="*/ 454 w 459"/>
                <a:gd name="T107" fmla="*/ 401 h 451"/>
                <a:gd name="T108" fmla="*/ 445 w 459"/>
                <a:gd name="T109" fmla="*/ 318 h 451"/>
                <a:gd name="T110" fmla="*/ 441 w 459"/>
                <a:gd name="T111" fmla="*/ 262 h 451"/>
                <a:gd name="T112" fmla="*/ 426 w 459"/>
                <a:gd name="T113" fmla="*/ 198 h 451"/>
                <a:gd name="T114" fmla="*/ 367 w 459"/>
                <a:gd name="T115" fmla="*/ 146 h 451"/>
                <a:gd name="T116" fmla="*/ 390 w 459"/>
                <a:gd name="T117" fmla="*/ 51 h 451"/>
                <a:gd name="T118" fmla="*/ 350 w 459"/>
                <a:gd name="T119" fmla="*/ 55 h 451"/>
                <a:gd name="T120" fmla="*/ 345 w 459"/>
                <a:gd name="T121" fmla="*/ 23 h 451"/>
                <a:gd name="T122" fmla="*/ 320 w 459"/>
                <a:gd name="T123" fmla="*/ 13 h 4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59" h="451">
                  <a:moveTo>
                    <a:pt x="306" y="2"/>
                  </a:moveTo>
                  <a:cubicBezTo>
                    <a:pt x="307" y="2"/>
                    <a:pt x="308" y="4"/>
                    <a:pt x="309" y="6"/>
                  </a:cubicBezTo>
                  <a:cubicBezTo>
                    <a:pt x="311" y="9"/>
                    <a:pt x="312" y="10"/>
                    <a:pt x="315" y="10"/>
                  </a:cubicBezTo>
                  <a:cubicBezTo>
                    <a:pt x="318" y="11"/>
                    <a:pt x="318" y="14"/>
                    <a:pt x="319" y="16"/>
                  </a:cubicBezTo>
                  <a:cubicBezTo>
                    <a:pt x="321" y="18"/>
                    <a:pt x="322" y="22"/>
                    <a:pt x="323" y="24"/>
                  </a:cubicBezTo>
                  <a:cubicBezTo>
                    <a:pt x="324" y="26"/>
                    <a:pt x="325" y="28"/>
                    <a:pt x="327" y="28"/>
                  </a:cubicBezTo>
                  <a:cubicBezTo>
                    <a:pt x="327" y="28"/>
                    <a:pt x="328" y="27"/>
                    <a:pt x="329" y="27"/>
                  </a:cubicBezTo>
                  <a:cubicBezTo>
                    <a:pt x="331" y="26"/>
                    <a:pt x="333" y="24"/>
                    <a:pt x="334" y="24"/>
                  </a:cubicBezTo>
                  <a:cubicBezTo>
                    <a:pt x="335" y="24"/>
                    <a:pt x="335" y="24"/>
                    <a:pt x="335" y="24"/>
                  </a:cubicBezTo>
                  <a:cubicBezTo>
                    <a:pt x="337" y="26"/>
                    <a:pt x="337" y="28"/>
                    <a:pt x="339" y="28"/>
                  </a:cubicBezTo>
                  <a:cubicBezTo>
                    <a:pt x="340" y="28"/>
                    <a:pt x="340" y="28"/>
                    <a:pt x="341" y="28"/>
                  </a:cubicBezTo>
                  <a:cubicBezTo>
                    <a:pt x="344" y="27"/>
                    <a:pt x="344" y="27"/>
                    <a:pt x="346" y="24"/>
                  </a:cubicBezTo>
                  <a:cubicBezTo>
                    <a:pt x="348" y="23"/>
                    <a:pt x="349" y="22"/>
                    <a:pt x="349" y="22"/>
                  </a:cubicBezTo>
                  <a:cubicBezTo>
                    <a:pt x="350" y="22"/>
                    <a:pt x="351" y="23"/>
                    <a:pt x="352" y="23"/>
                  </a:cubicBezTo>
                  <a:cubicBezTo>
                    <a:pt x="353" y="24"/>
                    <a:pt x="355" y="24"/>
                    <a:pt x="356" y="24"/>
                  </a:cubicBezTo>
                  <a:cubicBezTo>
                    <a:pt x="358" y="24"/>
                    <a:pt x="360" y="24"/>
                    <a:pt x="360" y="24"/>
                  </a:cubicBezTo>
                  <a:cubicBezTo>
                    <a:pt x="361" y="24"/>
                    <a:pt x="361" y="24"/>
                    <a:pt x="361" y="24"/>
                  </a:cubicBezTo>
                  <a:cubicBezTo>
                    <a:pt x="362" y="24"/>
                    <a:pt x="363" y="25"/>
                    <a:pt x="363" y="29"/>
                  </a:cubicBezTo>
                  <a:cubicBezTo>
                    <a:pt x="362" y="32"/>
                    <a:pt x="366" y="36"/>
                    <a:pt x="361" y="40"/>
                  </a:cubicBezTo>
                  <a:cubicBezTo>
                    <a:pt x="356" y="44"/>
                    <a:pt x="352" y="49"/>
                    <a:pt x="350" y="52"/>
                  </a:cubicBezTo>
                  <a:cubicBezTo>
                    <a:pt x="348" y="54"/>
                    <a:pt x="347" y="57"/>
                    <a:pt x="352" y="58"/>
                  </a:cubicBezTo>
                  <a:cubicBezTo>
                    <a:pt x="357" y="58"/>
                    <a:pt x="359" y="58"/>
                    <a:pt x="363" y="59"/>
                  </a:cubicBezTo>
                  <a:cubicBezTo>
                    <a:pt x="364" y="59"/>
                    <a:pt x="364" y="59"/>
                    <a:pt x="365" y="59"/>
                  </a:cubicBezTo>
                  <a:cubicBezTo>
                    <a:pt x="366" y="59"/>
                    <a:pt x="366" y="58"/>
                    <a:pt x="368" y="56"/>
                  </a:cubicBezTo>
                  <a:cubicBezTo>
                    <a:pt x="371" y="52"/>
                    <a:pt x="371" y="52"/>
                    <a:pt x="376" y="48"/>
                  </a:cubicBezTo>
                  <a:cubicBezTo>
                    <a:pt x="381" y="45"/>
                    <a:pt x="379" y="42"/>
                    <a:pt x="384" y="42"/>
                  </a:cubicBezTo>
                  <a:cubicBezTo>
                    <a:pt x="384" y="45"/>
                    <a:pt x="385" y="49"/>
                    <a:pt x="388" y="52"/>
                  </a:cubicBezTo>
                  <a:cubicBezTo>
                    <a:pt x="392" y="55"/>
                    <a:pt x="390" y="60"/>
                    <a:pt x="386" y="64"/>
                  </a:cubicBezTo>
                  <a:cubicBezTo>
                    <a:pt x="383" y="68"/>
                    <a:pt x="382" y="70"/>
                    <a:pt x="383" y="74"/>
                  </a:cubicBezTo>
                  <a:cubicBezTo>
                    <a:pt x="383" y="78"/>
                    <a:pt x="384" y="88"/>
                    <a:pt x="384" y="92"/>
                  </a:cubicBezTo>
                  <a:cubicBezTo>
                    <a:pt x="384" y="97"/>
                    <a:pt x="378" y="104"/>
                    <a:pt x="375" y="107"/>
                  </a:cubicBezTo>
                  <a:cubicBezTo>
                    <a:pt x="372" y="110"/>
                    <a:pt x="365" y="115"/>
                    <a:pt x="361" y="118"/>
                  </a:cubicBezTo>
                  <a:cubicBezTo>
                    <a:pt x="357" y="121"/>
                    <a:pt x="358" y="126"/>
                    <a:pt x="360" y="130"/>
                  </a:cubicBezTo>
                  <a:cubicBezTo>
                    <a:pt x="363" y="134"/>
                    <a:pt x="360" y="136"/>
                    <a:pt x="358" y="142"/>
                  </a:cubicBezTo>
                  <a:cubicBezTo>
                    <a:pt x="357" y="147"/>
                    <a:pt x="365" y="147"/>
                    <a:pt x="367" y="147"/>
                  </a:cubicBezTo>
                  <a:cubicBezTo>
                    <a:pt x="368" y="147"/>
                    <a:pt x="368" y="147"/>
                    <a:pt x="368" y="147"/>
                  </a:cubicBezTo>
                  <a:cubicBezTo>
                    <a:pt x="368" y="147"/>
                    <a:pt x="372" y="153"/>
                    <a:pt x="378" y="156"/>
                  </a:cubicBezTo>
                  <a:cubicBezTo>
                    <a:pt x="383" y="159"/>
                    <a:pt x="385" y="161"/>
                    <a:pt x="390" y="163"/>
                  </a:cubicBezTo>
                  <a:cubicBezTo>
                    <a:pt x="395" y="164"/>
                    <a:pt x="394" y="168"/>
                    <a:pt x="397" y="175"/>
                  </a:cubicBezTo>
                  <a:cubicBezTo>
                    <a:pt x="401" y="181"/>
                    <a:pt x="413" y="183"/>
                    <a:pt x="417" y="186"/>
                  </a:cubicBezTo>
                  <a:cubicBezTo>
                    <a:pt x="420" y="188"/>
                    <a:pt x="427" y="195"/>
                    <a:pt x="425" y="197"/>
                  </a:cubicBezTo>
                  <a:cubicBezTo>
                    <a:pt x="422" y="199"/>
                    <a:pt x="421" y="204"/>
                    <a:pt x="423" y="208"/>
                  </a:cubicBezTo>
                  <a:cubicBezTo>
                    <a:pt x="424" y="212"/>
                    <a:pt x="425" y="214"/>
                    <a:pt x="422" y="218"/>
                  </a:cubicBezTo>
                  <a:cubicBezTo>
                    <a:pt x="418" y="222"/>
                    <a:pt x="417" y="223"/>
                    <a:pt x="414" y="228"/>
                  </a:cubicBezTo>
                  <a:cubicBezTo>
                    <a:pt x="411" y="234"/>
                    <a:pt x="417" y="234"/>
                    <a:pt x="418" y="240"/>
                  </a:cubicBezTo>
                  <a:cubicBezTo>
                    <a:pt x="418" y="246"/>
                    <a:pt x="421" y="250"/>
                    <a:pt x="422" y="253"/>
                  </a:cubicBezTo>
                  <a:cubicBezTo>
                    <a:pt x="423" y="257"/>
                    <a:pt x="431" y="257"/>
                    <a:pt x="435" y="258"/>
                  </a:cubicBezTo>
                  <a:cubicBezTo>
                    <a:pt x="439" y="259"/>
                    <a:pt x="441" y="265"/>
                    <a:pt x="440" y="267"/>
                  </a:cubicBezTo>
                  <a:cubicBezTo>
                    <a:pt x="439" y="269"/>
                    <a:pt x="436" y="269"/>
                    <a:pt x="437" y="271"/>
                  </a:cubicBezTo>
                  <a:cubicBezTo>
                    <a:pt x="438" y="273"/>
                    <a:pt x="441" y="274"/>
                    <a:pt x="441" y="274"/>
                  </a:cubicBezTo>
                  <a:cubicBezTo>
                    <a:pt x="441" y="274"/>
                    <a:pt x="441" y="274"/>
                    <a:pt x="441" y="274"/>
                  </a:cubicBezTo>
                  <a:cubicBezTo>
                    <a:pt x="441" y="274"/>
                    <a:pt x="442" y="275"/>
                    <a:pt x="439" y="278"/>
                  </a:cubicBezTo>
                  <a:cubicBezTo>
                    <a:pt x="436" y="283"/>
                    <a:pt x="441" y="289"/>
                    <a:pt x="447" y="293"/>
                  </a:cubicBezTo>
                  <a:cubicBezTo>
                    <a:pt x="452" y="297"/>
                    <a:pt x="446" y="306"/>
                    <a:pt x="444" y="310"/>
                  </a:cubicBezTo>
                  <a:cubicBezTo>
                    <a:pt x="442" y="315"/>
                    <a:pt x="443" y="317"/>
                    <a:pt x="444" y="322"/>
                  </a:cubicBezTo>
                  <a:cubicBezTo>
                    <a:pt x="445" y="326"/>
                    <a:pt x="440" y="334"/>
                    <a:pt x="436" y="338"/>
                  </a:cubicBezTo>
                  <a:cubicBezTo>
                    <a:pt x="432" y="342"/>
                    <a:pt x="430" y="344"/>
                    <a:pt x="433" y="349"/>
                  </a:cubicBezTo>
                  <a:cubicBezTo>
                    <a:pt x="436" y="354"/>
                    <a:pt x="440" y="355"/>
                    <a:pt x="441" y="361"/>
                  </a:cubicBezTo>
                  <a:cubicBezTo>
                    <a:pt x="443" y="366"/>
                    <a:pt x="443" y="370"/>
                    <a:pt x="449" y="371"/>
                  </a:cubicBezTo>
                  <a:cubicBezTo>
                    <a:pt x="455" y="372"/>
                    <a:pt x="453" y="377"/>
                    <a:pt x="455" y="383"/>
                  </a:cubicBezTo>
                  <a:cubicBezTo>
                    <a:pt x="457" y="389"/>
                    <a:pt x="457" y="390"/>
                    <a:pt x="455" y="393"/>
                  </a:cubicBezTo>
                  <a:cubicBezTo>
                    <a:pt x="453" y="395"/>
                    <a:pt x="449" y="399"/>
                    <a:pt x="449" y="399"/>
                  </a:cubicBezTo>
                  <a:cubicBezTo>
                    <a:pt x="449" y="399"/>
                    <a:pt x="449" y="399"/>
                    <a:pt x="450" y="400"/>
                  </a:cubicBezTo>
                  <a:cubicBezTo>
                    <a:pt x="448" y="401"/>
                    <a:pt x="444" y="402"/>
                    <a:pt x="444" y="403"/>
                  </a:cubicBezTo>
                  <a:cubicBezTo>
                    <a:pt x="443" y="403"/>
                    <a:pt x="443" y="403"/>
                    <a:pt x="443" y="403"/>
                  </a:cubicBezTo>
                  <a:cubicBezTo>
                    <a:pt x="441" y="403"/>
                    <a:pt x="436" y="400"/>
                    <a:pt x="435" y="397"/>
                  </a:cubicBezTo>
                  <a:cubicBezTo>
                    <a:pt x="435" y="396"/>
                    <a:pt x="434" y="395"/>
                    <a:pt x="433" y="395"/>
                  </a:cubicBezTo>
                  <a:cubicBezTo>
                    <a:pt x="432" y="395"/>
                    <a:pt x="430" y="396"/>
                    <a:pt x="429" y="397"/>
                  </a:cubicBezTo>
                  <a:cubicBezTo>
                    <a:pt x="428" y="400"/>
                    <a:pt x="429" y="401"/>
                    <a:pt x="428" y="401"/>
                  </a:cubicBezTo>
                  <a:cubicBezTo>
                    <a:pt x="428" y="401"/>
                    <a:pt x="427" y="401"/>
                    <a:pt x="427" y="401"/>
                  </a:cubicBezTo>
                  <a:cubicBezTo>
                    <a:pt x="426" y="401"/>
                    <a:pt x="425" y="401"/>
                    <a:pt x="425" y="401"/>
                  </a:cubicBezTo>
                  <a:cubicBezTo>
                    <a:pt x="423" y="401"/>
                    <a:pt x="421" y="401"/>
                    <a:pt x="418" y="403"/>
                  </a:cubicBezTo>
                  <a:cubicBezTo>
                    <a:pt x="413" y="405"/>
                    <a:pt x="415" y="404"/>
                    <a:pt x="411" y="405"/>
                  </a:cubicBezTo>
                  <a:cubicBezTo>
                    <a:pt x="406" y="406"/>
                    <a:pt x="409" y="408"/>
                    <a:pt x="405" y="412"/>
                  </a:cubicBezTo>
                  <a:cubicBezTo>
                    <a:pt x="402" y="414"/>
                    <a:pt x="402" y="415"/>
                    <a:pt x="402" y="415"/>
                  </a:cubicBezTo>
                  <a:cubicBezTo>
                    <a:pt x="402" y="415"/>
                    <a:pt x="402" y="415"/>
                    <a:pt x="401" y="414"/>
                  </a:cubicBezTo>
                  <a:cubicBezTo>
                    <a:pt x="400" y="413"/>
                    <a:pt x="401" y="411"/>
                    <a:pt x="398" y="411"/>
                  </a:cubicBezTo>
                  <a:cubicBezTo>
                    <a:pt x="394" y="411"/>
                    <a:pt x="391" y="411"/>
                    <a:pt x="389" y="408"/>
                  </a:cubicBezTo>
                  <a:cubicBezTo>
                    <a:pt x="388" y="408"/>
                    <a:pt x="387" y="408"/>
                    <a:pt x="386" y="408"/>
                  </a:cubicBezTo>
                  <a:cubicBezTo>
                    <a:pt x="383" y="408"/>
                    <a:pt x="379" y="409"/>
                    <a:pt x="377" y="409"/>
                  </a:cubicBezTo>
                  <a:cubicBezTo>
                    <a:pt x="374" y="411"/>
                    <a:pt x="375" y="414"/>
                    <a:pt x="373" y="418"/>
                  </a:cubicBezTo>
                  <a:cubicBezTo>
                    <a:pt x="370" y="422"/>
                    <a:pt x="371" y="423"/>
                    <a:pt x="368" y="424"/>
                  </a:cubicBezTo>
                  <a:cubicBezTo>
                    <a:pt x="365" y="425"/>
                    <a:pt x="368" y="428"/>
                    <a:pt x="368" y="432"/>
                  </a:cubicBezTo>
                  <a:cubicBezTo>
                    <a:pt x="369" y="436"/>
                    <a:pt x="367" y="438"/>
                    <a:pt x="365" y="442"/>
                  </a:cubicBezTo>
                  <a:cubicBezTo>
                    <a:pt x="364" y="444"/>
                    <a:pt x="363" y="444"/>
                    <a:pt x="362" y="444"/>
                  </a:cubicBezTo>
                  <a:cubicBezTo>
                    <a:pt x="361" y="444"/>
                    <a:pt x="360" y="443"/>
                    <a:pt x="360" y="442"/>
                  </a:cubicBezTo>
                  <a:cubicBezTo>
                    <a:pt x="360" y="441"/>
                    <a:pt x="359" y="440"/>
                    <a:pt x="358" y="440"/>
                  </a:cubicBezTo>
                  <a:cubicBezTo>
                    <a:pt x="357" y="440"/>
                    <a:pt x="356" y="440"/>
                    <a:pt x="355" y="441"/>
                  </a:cubicBezTo>
                  <a:cubicBezTo>
                    <a:pt x="352" y="443"/>
                    <a:pt x="350" y="443"/>
                    <a:pt x="344" y="445"/>
                  </a:cubicBezTo>
                  <a:cubicBezTo>
                    <a:pt x="338" y="446"/>
                    <a:pt x="336" y="446"/>
                    <a:pt x="331" y="448"/>
                  </a:cubicBezTo>
                  <a:cubicBezTo>
                    <a:pt x="329" y="449"/>
                    <a:pt x="328" y="449"/>
                    <a:pt x="326" y="449"/>
                  </a:cubicBezTo>
                  <a:cubicBezTo>
                    <a:pt x="321" y="449"/>
                    <a:pt x="315" y="447"/>
                    <a:pt x="311" y="447"/>
                  </a:cubicBezTo>
                  <a:cubicBezTo>
                    <a:pt x="307" y="446"/>
                    <a:pt x="304" y="447"/>
                    <a:pt x="301" y="446"/>
                  </a:cubicBezTo>
                  <a:cubicBezTo>
                    <a:pt x="299" y="446"/>
                    <a:pt x="303" y="442"/>
                    <a:pt x="299" y="442"/>
                  </a:cubicBezTo>
                  <a:cubicBezTo>
                    <a:pt x="295" y="441"/>
                    <a:pt x="292" y="438"/>
                    <a:pt x="289" y="437"/>
                  </a:cubicBezTo>
                  <a:cubicBezTo>
                    <a:pt x="286" y="435"/>
                    <a:pt x="288" y="433"/>
                    <a:pt x="287" y="433"/>
                  </a:cubicBezTo>
                  <a:cubicBezTo>
                    <a:pt x="287" y="433"/>
                    <a:pt x="286" y="433"/>
                    <a:pt x="286" y="434"/>
                  </a:cubicBezTo>
                  <a:cubicBezTo>
                    <a:pt x="283" y="436"/>
                    <a:pt x="283" y="437"/>
                    <a:pt x="279" y="438"/>
                  </a:cubicBezTo>
                  <a:cubicBezTo>
                    <a:pt x="279" y="438"/>
                    <a:pt x="278" y="438"/>
                    <a:pt x="278" y="438"/>
                  </a:cubicBezTo>
                  <a:cubicBezTo>
                    <a:pt x="277" y="438"/>
                    <a:pt x="276" y="437"/>
                    <a:pt x="276" y="437"/>
                  </a:cubicBezTo>
                  <a:cubicBezTo>
                    <a:pt x="276" y="437"/>
                    <a:pt x="276" y="438"/>
                    <a:pt x="275" y="439"/>
                  </a:cubicBezTo>
                  <a:cubicBezTo>
                    <a:pt x="273" y="442"/>
                    <a:pt x="271" y="443"/>
                    <a:pt x="268" y="447"/>
                  </a:cubicBezTo>
                  <a:cubicBezTo>
                    <a:pt x="267" y="448"/>
                    <a:pt x="266" y="448"/>
                    <a:pt x="266" y="448"/>
                  </a:cubicBezTo>
                  <a:cubicBezTo>
                    <a:pt x="264" y="448"/>
                    <a:pt x="262" y="445"/>
                    <a:pt x="260" y="444"/>
                  </a:cubicBezTo>
                  <a:cubicBezTo>
                    <a:pt x="258" y="443"/>
                    <a:pt x="258" y="440"/>
                    <a:pt x="259" y="438"/>
                  </a:cubicBezTo>
                  <a:cubicBezTo>
                    <a:pt x="260" y="435"/>
                    <a:pt x="260" y="435"/>
                    <a:pt x="259" y="432"/>
                  </a:cubicBezTo>
                  <a:cubicBezTo>
                    <a:pt x="259" y="430"/>
                    <a:pt x="257" y="429"/>
                    <a:pt x="257" y="427"/>
                  </a:cubicBezTo>
                  <a:cubicBezTo>
                    <a:pt x="257" y="425"/>
                    <a:pt x="259" y="425"/>
                    <a:pt x="261" y="424"/>
                  </a:cubicBezTo>
                  <a:cubicBezTo>
                    <a:pt x="262" y="422"/>
                    <a:pt x="260" y="418"/>
                    <a:pt x="258" y="417"/>
                  </a:cubicBezTo>
                  <a:cubicBezTo>
                    <a:pt x="256" y="416"/>
                    <a:pt x="258" y="413"/>
                    <a:pt x="256" y="413"/>
                  </a:cubicBezTo>
                  <a:cubicBezTo>
                    <a:pt x="256" y="413"/>
                    <a:pt x="256" y="413"/>
                    <a:pt x="255" y="413"/>
                  </a:cubicBezTo>
                  <a:cubicBezTo>
                    <a:pt x="255" y="413"/>
                    <a:pt x="255" y="413"/>
                    <a:pt x="255" y="413"/>
                  </a:cubicBezTo>
                  <a:cubicBezTo>
                    <a:pt x="253" y="413"/>
                    <a:pt x="251" y="412"/>
                    <a:pt x="251" y="412"/>
                  </a:cubicBezTo>
                  <a:cubicBezTo>
                    <a:pt x="251" y="412"/>
                    <a:pt x="252" y="406"/>
                    <a:pt x="250" y="404"/>
                  </a:cubicBezTo>
                  <a:cubicBezTo>
                    <a:pt x="249" y="403"/>
                    <a:pt x="248" y="402"/>
                    <a:pt x="247" y="402"/>
                  </a:cubicBezTo>
                  <a:cubicBezTo>
                    <a:pt x="246" y="402"/>
                    <a:pt x="245" y="403"/>
                    <a:pt x="244" y="403"/>
                  </a:cubicBezTo>
                  <a:cubicBezTo>
                    <a:pt x="244" y="403"/>
                    <a:pt x="244" y="403"/>
                    <a:pt x="243" y="403"/>
                  </a:cubicBezTo>
                  <a:cubicBezTo>
                    <a:pt x="240" y="403"/>
                    <a:pt x="240" y="399"/>
                    <a:pt x="239" y="397"/>
                  </a:cubicBezTo>
                  <a:cubicBezTo>
                    <a:pt x="239" y="397"/>
                    <a:pt x="238" y="397"/>
                    <a:pt x="238" y="397"/>
                  </a:cubicBezTo>
                  <a:cubicBezTo>
                    <a:pt x="239" y="396"/>
                    <a:pt x="241" y="395"/>
                    <a:pt x="243" y="393"/>
                  </a:cubicBezTo>
                  <a:cubicBezTo>
                    <a:pt x="247" y="391"/>
                    <a:pt x="250" y="390"/>
                    <a:pt x="252" y="387"/>
                  </a:cubicBezTo>
                  <a:cubicBezTo>
                    <a:pt x="254" y="384"/>
                    <a:pt x="255" y="380"/>
                    <a:pt x="253" y="378"/>
                  </a:cubicBezTo>
                  <a:cubicBezTo>
                    <a:pt x="250" y="377"/>
                    <a:pt x="249" y="373"/>
                    <a:pt x="250" y="370"/>
                  </a:cubicBezTo>
                  <a:cubicBezTo>
                    <a:pt x="252" y="367"/>
                    <a:pt x="252" y="364"/>
                    <a:pt x="250" y="362"/>
                  </a:cubicBezTo>
                  <a:cubicBezTo>
                    <a:pt x="248" y="361"/>
                    <a:pt x="246" y="359"/>
                    <a:pt x="246" y="357"/>
                  </a:cubicBezTo>
                  <a:cubicBezTo>
                    <a:pt x="247" y="354"/>
                    <a:pt x="247" y="349"/>
                    <a:pt x="243" y="349"/>
                  </a:cubicBezTo>
                  <a:cubicBezTo>
                    <a:pt x="242" y="349"/>
                    <a:pt x="242" y="349"/>
                    <a:pt x="241" y="349"/>
                  </a:cubicBezTo>
                  <a:cubicBezTo>
                    <a:pt x="239" y="350"/>
                    <a:pt x="238" y="350"/>
                    <a:pt x="237" y="350"/>
                  </a:cubicBezTo>
                  <a:cubicBezTo>
                    <a:pt x="232" y="350"/>
                    <a:pt x="230" y="348"/>
                    <a:pt x="231" y="346"/>
                  </a:cubicBezTo>
                  <a:cubicBezTo>
                    <a:pt x="234" y="344"/>
                    <a:pt x="231" y="344"/>
                    <a:pt x="228" y="344"/>
                  </a:cubicBezTo>
                  <a:cubicBezTo>
                    <a:pt x="225" y="344"/>
                    <a:pt x="224" y="343"/>
                    <a:pt x="223" y="341"/>
                  </a:cubicBezTo>
                  <a:cubicBezTo>
                    <a:pt x="223" y="339"/>
                    <a:pt x="222" y="337"/>
                    <a:pt x="221" y="337"/>
                  </a:cubicBezTo>
                  <a:cubicBezTo>
                    <a:pt x="220" y="337"/>
                    <a:pt x="220" y="337"/>
                    <a:pt x="219" y="337"/>
                  </a:cubicBezTo>
                  <a:cubicBezTo>
                    <a:pt x="217" y="339"/>
                    <a:pt x="215" y="340"/>
                    <a:pt x="214" y="340"/>
                  </a:cubicBezTo>
                  <a:cubicBezTo>
                    <a:pt x="212" y="340"/>
                    <a:pt x="211" y="339"/>
                    <a:pt x="210" y="337"/>
                  </a:cubicBezTo>
                  <a:cubicBezTo>
                    <a:pt x="209" y="334"/>
                    <a:pt x="208" y="333"/>
                    <a:pt x="206" y="333"/>
                  </a:cubicBezTo>
                  <a:cubicBezTo>
                    <a:pt x="206" y="333"/>
                    <a:pt x="205" y="333"/>
                    <a:pt x="204" y="333"/>
                  </a:cubicBezTo>
                  <a:cubicBezTo>
                    <a:pt x="204" y="333"/>
                    <a:pt x="204" y="333"/>
                    <a:pt x="203" y="333"/>
                  </a:cubicBezTo>
                  <a:cubicBezTo>
                    <a:pt x="201" y="333"/>
                    <a:pt x="198" y="331"/>
                    <a:pt x="197" y="330"/>
                  </a:cubicBezTo>
                  <a:cubicBezTo>
                    <a:pt x="196" y="329"/>
                    <a:pt x="196" y="329"/>
                    <a:pt x="195" y="329"/>
                  </a:cubicBezTo>
                  <a:cubicBezTo>
                    <a:pt x="195" y="329"/>
                    <a:pt x="194" y="329"/>
                    <a:pt x="193" y="329"/>
                  </a:cubicBezTo>
                  <a:cubicBezTo>
                    <a:pt x="193" y="329"/>
                    <a:pt x="192" y="329"/>
                    <a:pt x="192" y="328"/>
                  </a:cubicBezTo>
                  <a:cubicBezTo>
                    <a:pt x="190" y="326"/>
                    <a:pt x="192" y="324"/>
                    <a:pt x="190" y="324"/>
                  </a:cubicBezTo>
                  <a:cubicBezTo>
                    <a:pt x="190" y="324"/>
                    <a:pt x="190" y="324"/>
                    <a:pt x="189" y="324"/>
                  </a:cubicBezTo>
                  <a:cubicBezTo>
                    <a:pt x="186" y="325"/>
                    <a:pt x="183" y="328"/>
                    <a:pt x="179" y="330"/>
                  </a:cubicBezTo>
                  <a:cubicBezTo>
                    <a:pt x="177" y="331"/>
                    <a:pt x="175" y="333"/>
                    <a:pt x="173" y="333"/>
                  </a:cubicBezTo>
                  <a:cubicBezTo>
                    <a:pt x="172" y="333"/>
                    <a:pt x="171" y="332"/>
                    <a:pt x="170" y="331"/>
                  </a:cubicBezTo>
                  <a:cubicBezTo>
                    <a:pt x="167" y="327"/>
                    <a:pt x="165" y="325"/>
                    <a:pt x="164" y="323"/>
                  </a:cubicBezTo>
                  <a:cubicBezTo>
                    <a:pt x="163" y="322"/>
                    <a:pt x="162" y="321"/>
                    <a:pt x="161" y="321"/>
                  </a:cubicBezTo>
                  <a:cubicBezTo>
                    <a:pt x="160" y="321"/>
                    <a:pt x="159" y="322"/>
                    <a:pt x="159" y="322"/>
                  </a:cubicBezTo>
                  <a:cubicBezTo>
                    <a:pt x="159" y="322"/>
                    <a:pt x="159" y="326"/>
                    <a:pt x="157" y="326"/>
                  </a:cubicBezTo>
                  <a:cubicBezTo>
                    <a:pt x="157" y="326"/>
                    <a:pt x="157" y="325"/>
                    <a:pt x="157" y="325"/>
                  </a:cubicBezTo>
                  <a:cubicBezTo>
                    <a:pt x="155" y="324"/>
                    <a:pt x="146" y="319"/>
                    <a:pt x="146" y="319"/>
                  </a:cubicBezTo>
                  <a:cubicBezTo>
                    <a:pt x="146" y="319"/>
                    <a:pt x="144" y="318"/>
                    <a:pt x="142" y="314"/>
                  </a:cubicBezTo>
                  <a:cubicBezTo>
                    <a:pt x="141" y="310"/>
                    <a:pt x="137" y="309"/>
                    <a:pt x="135" y="307"/>
                  </a:cubicBezTo>
                  <a:cubicBezTo>
                    <a:pt x="134" y="305"/>
                    <a:pt x="130" y="302"/>
                    <a:pt x="129" y="298"/>
                  </a:cubicBezTo>
                  <a:cubicBezTo>
                    <a:pt x="128" y="295"/>
                    <a:pt x="128" y="292"/>
                    <a:pt x="131" y="289"/>
                  </a:cubicBezTo>
                  <a:cubicBezTo>
                    <a:pt x="133" y="286"/>
                    <a:pt x="134" y="287"/>
                    <a:pt x="136" y="286"/>
                  </a:cubicBezTo>
                  <a:cubicBezTo>
                    <a:pt x="138" y="284"/>
                    <a:pt x="134" y="283"/>
                    <a:pt x="132" y="280"/>
                  </a:cubicBezTo>
                  <a:cubicBezTo>
                    <a:pt x="130" y="278"/>
                    <a:pt x="131" y="276"/>
                    <a:pt x="132" y="271"/>
                  </a:cubicBezTo>
                  <a:cubicBezTo>
                    <a:pt x="133" y="266"/>
                    <a:pt x="136" y="264"/>
                    <a:pt x="137" y="262"/>
                  </a:cubicBezTo>
                  <a:cubicBezTo>
                    <a:pt x="137" y="259"/>
                    <a:pt x="136" y="257"/>
                    <a:pt x="135" y="254"/>
                  </a:cubicBezTo>
                  <a:cubicBezTo>
                    <a:pt x="135" y="251"/>
                    <a:pt x="134" y="242"/>
                    <a:pt x="136" y="239"/>
                  </a:cubicBezTo>
                  <a:cubicBezTo>
                    <a:pt x="138" y="237"/>
                    <a:pt x="141" y="233"/>
                    <a:pt x="139" y="231"/>
                  </a:cubicBezTo>
                  <a:cubicBezTo>
                    <a:pt x="138" y="231"/>
                    <a:pt x="138" y="230"/>
                    <a:pt x="137" y="230"/>
                  </a:cubicBezTo>
                  <a:cubicBezTo>
                    <a:pt x="136" y="230"/>
                    <a:pt x="135" y="231"/>
                    <a:pt x="134" y="231"/>
                  </a:cubicBezTo>
                  <a:cubicBezTo>
                    <a:pt x="134" y="231"/>
                    <a:pt x="133" y="231"/>
                    <a:pt x="132" y="230"/>
                  </a:cubicBezTo>
                  <a:cubicBezTo>
                    <a:pt x="130" y="229"/>
                    <a:pt x="131" y="223"/>
                    <a:pt x="129" y="223"/>
                  </a:cubicBezTo>
                  <a:cubicBezTo>
                    <a:pt x="129" y="223"/>
                    <a:pt x="128" y="223"/>
                    <a:pt x="128" y="223"/>
                  </a:cubicBezTo>
                  <a:cubicBezTo>
                    <a:pt x="127" y="223"/>
                    <a:pt x="127" y="223"/>
                    <a:pt x="125" y="225"/>
                  </a:cubicBezTo>
                  <a:cubicBezTo>
                    <a:pt x="124" y="226"/>
                    <a:pt x="122" y="228"/>
                    <a:pt x="120" y="228"/>
                  </a:cubicBezTo>
                  <a:cubicBezTo>
                    <a:pt x="120" y="228"/>
                    <a:pt x="119" y="228"/>
                    <a:pt x="119" y="227"/>
                  </a:cubicBezTo>
                  <a:cubicBezTo>
                    <a:pt x="119" y="223"/>
                    <a:pt x="120" y="223"/>
                    <a:pt x="121" y="222"/>
                  </a:cubicBezTo>
                  <a:cubicBezTo>
                    <a:pt x="122" y="220"/>
                    <a:pt x="117" y="220"/>
                    <a:pt x="117" y="220"/>
                  </a:cubicBezTo>
                  <a:cubicBezTo>
                    <a:pt x="117" y="220"/>
                    <a:pt x="117" y="218"/>
                    <a:pt x="118" y="215"/>
                  </a:cubicBezTo>
                  <a:cubicBezTo>
                    <a:pt x="119" y="211"/>
                    <a:pt x="118" y="206"/>
                    <a:pt x="119" y="205"/>
                  </a:cubicBezTo>
                  <a:cubicBezTo>
                    <a:pt x="120" y="203"/>
                    <a:pt x="123" y="203"/>
                    <a:pt x="124" y="201"/>
                  </a:cubicBezTo>
                  <a:cubicBezTo>
                    <a:pt x="125" y="199"/>
                    <a:pt x="127" y="195"/>
                    <a:pt x="124" y="190"/>
                  </a:cubicBezTo>
                  <a:cubicBezTo>
                    <a:pt x="122" y="185"/>
                    <a:pt x="120" y="183"/>
                    <a:pt x="121" y="180"/>
                  </a:cubicBezTo>
                  <a:cubicBezTo>
                    <a:pt x="123" y="178"/>
                    <a:pt x="121" y="176"/>
                    <a:pt x="121" y="174"/>
                  </a:cubicBezTo>
                  <a:cubicBezTo>
                    <a:pt x="120" y="172"/>
                    <a:pt x="122" y="170"/>
                    <a:pt x="125" y="168"/>
                  </a:cubicBezTo>
                  <a:cubicBezTo>
                    <a:pt x="127" y="167"/>
                    <a:pt x="126" y="163"/>
                    <a:pt x="125" y="161"/>
                  </a:cubicBezTo>
                  <a:cubicBezTo>
                    <a:pt x="124" y="158"/>
                    <a:pt x="120" y="152"/>
                    <a:pt x="118" y="152"/>
                  </a:cubicBezTo>
                  <a:cubicBezTo>
                    <a:pt x="117" y="152"/>
                    <a:pt x="117" y="152"/>
                    <a:pt x="117" y="152"/>
                  </a:cubicBezTo>
                  <a:cubicBezTo>
                    <a:pt x="115" y="152"/>
                    <a:pt x="115" y="155"/>
                    <a:pt x="113" y="156"/>
                  </a:cubicBezTo>
                  <a:cubicBezTo>
                    <a:pt x="113" y="156"/>
                    <a:pt x="112" y="156"/>
                    <a:pt x="112" y="156"/>
                  </a:cubicBezTo>
                  <a:cubicBezTo>
                    <a:pt x="110" y="156"/>
                    <a:pt x="111" y="153"/>
                    <a:pt x="110" y="151"/>
                  </a:cubicBezTo>
                  <a:cubicBezTo>
                    <a:pt x="109" y="150"/>
                    <a:pt x="109" y="150"/>
                    <a:pt x="109" y="150"/>
                  </a:cubicBezTo>
                  <a:cubicBezTo>
                    <a:pt x="109" y="150"/>
                    <a:pt x="108" y="151"/>
                    <a:pt x="106" y="151"/>
                  </a:cubicBezTo>
                  <a:cubicBezTo>
                    <a:pt x="106" y="151"/>
                    <a:pt x="106" y="151"/>
                    <a:pt x="106" y="151"/>
                  </a:cubicBezTo>
                  <a:cubicBezTo>
                    <a:pt x="103" y="151"/>
                    <a:pt x="99" y="150"/>
                    <a:pt x="97" y="150"/>
                  </a:cubicBezTo>
                  <a:cubicBezTo>
                    <a:pt x="97" y="150"/>
                    <a:pt x="96" y="150"/>
                    <a:pt x="96" y="150"/>
                  </a:cubicBezTo>
                  <a:cubicBezTo>
                    <a:pt x="95" y="151"/>
                    <a:pt x="94" y="151"/>
                    <a:pt x="92" y="151"/>
                  </a:cubicBezTo>
                  <a:cubicBezTo>
                    <a:pt x="89" y="151"/>
                    <a:pt x="86" y="150"/>
                    <a:pt x="84" y="149"/>
                  </a:cubicBezTo>
                  <a:cubicBezTo>
                    <a:pt x="79" y="147"/>
                    <a:pt x="75" y="146"/>
                    <a:pt x="74" y="145"/>
                  </a:cubicBezTo>
                  <a:cubicBezTo>
                    <a:pt x="73" y="143"/>
                    <a:pt x="74" y="141"/>
                    <a:pt x="75" y="139"/>
                  </a:cubicBezTo>
                  <a:cubicBezTo>
                    <a:pt x="75" y="137"/>
                    <a:pt x="74" y="136"/>
                    <a:pt x="72" y="136"/>
                  </a:cubicBezTo>
                  <a:cubicBezTo>
                    <a:pt x="72" y="136"/>
                    <a:pt x="71" y="136"/>
                    <a:pt x="70" y="137"/>
                  </a:cubicBezTo>
                  <a:cubicBezTo>
                    <a:pt x="70" y="137"/>
                    <a:pt x="69" y="137"/>
                    <a:pt x="69" y="137"/>
                  </a:cubicBezTo>
                  <a:cubicBezTo>
                    <a:pt x="67" y="137"/>
                    <a:pt x="66" y="133"/>
                    <a:pt x="66" y="133"/>
                  </a:cubicBezTo>
                  <a:cubicBezTo>
                    <a:pt x="64" y="131"/>
                    <a:pt x="63" y="130"/>
                    <a:pt x="62" y="130"/>
                  </a:cubicBezTo>
                  <a:cubicBezTo>
                    <a:pt x="61" y="130"/>
                    <a:pt x="61" y="130"/>
                    <a:pt x="60" y="131"/>
                  </a:cubicBezTo>
                  <a:cubicBezTo>
                    <a:pt x="58" y="131"/>
                    <a:pt x="57" y="132"/>
                    <a:pt x="56" y="132"/>
                  </a:cubicBezTo>
                  <a:cubicBezTo>
                    <a:pt x="55" y="132"/>
                    <a:pt x="55" y="132"/>
                    <a:pt x="54" y="131"/>
                  </a:cubicBezTo>
                  <a:cubicBezTo>
                    <a:pt x="54" y="127"/>
                    <a:pt x="53" y="127"/>
                    <a:pt x="51" y="127"/>
                  </a:cubicBezTo>
                  <a:cubicBezTo>
                    <a:pt x="48" y="126"/>
                    <a:pt x="48" y="125"/>
                    <a:pt x="49" y="123"/>
                  </a:cubicBezTo>
                  <a:cubicBezTo>
                    <a:pt x="50" y="121"/>
                    <a:pt x="49" y="120"/>
                    <a:pt x="46" y="120"/>
                  </a:cubicBezTo>
                  <a:cubicBezTo>
                    <a:pt x="47" y="118"/>
                    <a:pt x="48" y="117"/>
                    <a:pt x="48" y="117"/>
                  </a:cubicBezTo>
                  <a:cubicBezTo>
                    <a:pt x="48" y="117"/>
                    <a:pt x="47" y="118"/>
                    <a:pt x="46" y="120"/>
                  </a:cubicBezTo>
                  <a:cubicBezTo>
                    <a:pt x="46" y="120"/>
                    <a:pt x="46" y="120"/>
                    <a:pt x="45" y="120"/>
                  </a:cubicBezTo>
                  <a:cubicBezTo>
                    <a:pt x="43" y="120"/>
                    <a:pt x="41" y="120"/>
                    <a:pt x="39" y="120"/>
                  </a:cubicBezTo>
                  <a:cubicBezTo>
                    <a:pt x="38" y="120"/>
                    <a:pt x="38" y="120"/>
                    <a:pt x="37" y="120"/>
                  </a:cubicBezTo>
                  <a:cubicBezTo>
                    <a:pt x="33" y="120"/>
                    <a:pt x="31" y="116"/>
                    <a:pt x="27" y="115"/>
                  </a:cubicBezTo>
                  <a:cubicBezTo>
                    <a:pt x="26" y="114"/>
                    <a:pt x="25" y="114"/>
                    <a:pt x="24" y="114"/>
                  </a:cubicBezTo>
                  <a:cubicBezTo>
                    <a:pt x="21" y="114"/>
                    <a:pt x="18" y="116"/>
                    <a:pt x="16" y="117"/>
                  </a:cubicBezTo>
                  <a:cubicBezTo>
                    <a:pt x="15" y="117"/>
                    <a:pt x="14" y="118"/>
                    <a:pt x="13" y="118"/>
                  </a:cubicBezTo>
                  <a:cubicBezTo>
                    <a:pt x="12" y="118"/>
                    <a:pt x="10" y="117"/>
                    <a:pt x="8" y="115"/>
                  </a:cubicBezTo>
                  <a:cubicBezTo>
                    <a:pt x="6" y="112"/>
                    <a:pt x="2" y="106"/>
                    <a:pt x="5" y="106"/>
                  </a:cubicBezTo>
                  <a:cubicBezTo>
                    <a:pt x="5" y="107"/>
                    <a:pt x="6" y="107"/>
                    <a:pt x="6" y="108"/>
                  </a:cubicBezTo>
                  <a:cubicBezTo>
                    <a:pt x="6" y="107"/>
                    <a:pt x="5" y="107"/>
                    <a:pt x="5" y="106"/>
                  </a:cubicBezTo>
                  <a:cubicBezTo>
                    <a:pt x="5" y="106"/>
                    <a:pt x="5" y="106"/>
                    <a:pt x="5" y="106"/>
                  </a:cubicBezTo>
                  <a:cubicBezTo>
                    <a:pt x="8" y="106"/>
                    <a:pt x="13" y="106"/>
                    <a:pt x="15" y="106"/>
                  </a:cubicBezTo>
                  <a:cubicBezTo>
                    <a:pt x="17" y="106"/>
                    <a:pt x="18" y="105"/>
                    <a:pt x="19" y="103"/>
                  </a:cubicBezTo>
                  <a:cubicBezTo>
                    <a:pt x="19" y="102"/>
                    <a:pt x="21" y="101"/>
                    <a:pt x="24" y="101"/>
                  </a:cubicBezTo>
                  <a:cubicBezTo>
                    <a:pt x="25" y="101"/>
                    <a:pt x="25" y="101"/>
                    <a:pt x="26" y="101"/>
                  </a:cubicBezTo>
                  <a:cubicBezTo>
                    <a:pt x="30" y="101"/>
                    <a:pt x="34" y="104"/>
                    <a:pt x="35" y="104"/>
                  </a:cubicBezTo>
                  <a:cubicBezTo>
                    <a:pt x="36" y="104"/>
                    <a:pt x="36" y="104"/>
                    <a:pt x="36" y="104"/>
                  </a:cubicBezTo>
                  <a:cubicBezTo>
                    <a:pt x="37" y="102"/>
                    <a:pt x="37" y="101"/>
                    <a:pt x="38" y="98"/>
                  </a:cubicBezTo>
                  <a:cubicBezTo>
                    <a:pt x="38" y="94"/>
                    <a:pt x="34" y="92"/>
                    <a:pt x="37" y="89"/>
                  </a:cubicBezTo>
                  <a:cubicBezTo>
                    <a:pt x="40" y="85"/>
                    <a:pt x="42" y="83"/>
                    <a:pt x="44" y="82"/>
                  </a:cubicBezTo>
                  <a:cubicBezTo>
                    <a:pt x="47" y="81"/>
                    <a:pt x="48" y="78"/>
                    <a:pt x="51" y="78"/>
                  </a:cubicBezTo>
                  <a:cubicBezTo>
                    <a:pt x="52" y="78"/>
                    <a:pt x="52" y="78"/>
                    <a:pt x="53" y="78"/>
                  </a:cubicBezTo>
                  <a:cubicBezTo>
                    <a:pt x="56" y="80"/>
                    <a:pt x="60" y="82"/>
                    <a:pt x="62" y="82"/>
                  </a:cubicBezTo>
                  <a:cubicBezTo>
                    <a:pt x="63" y="82"/>
                    <a:pt x="63" y="82"/>
                    <a:pt x="64" y="82"/>
                  </a:cubicBezTo>
                  <a:cubicBezTo>
                    <a:pt x="66" y="80"/>
                    <a:pt x="69" y="80"/>
                    <a:pt x="71" y="78"/>
                  </a:cubicBezTo>
                  <a:cubicBezTo>
                    <a:pt x="72" y="76"/>
                    <a:pt x="73" y="76"/>
                    <a:pt x="76" y="73"/>
                  </a:cubicBezTo>
                  <a:cubicBezTo>
                    <a:pt x="79" y="71"/>
                    <a:pt x="80" y="69"/>
                    <a:pt x="82" y="69"/>
                  </a:cubicBezTo>
                  <a:cubicBezTo>
                    <a:pt x="82" y="69"/>
                    <a:pt x="83" y="70"/>
                    <a:pt x="83" y="70"/>
                  </a:cubicBezTo>
                  <a:cubicBezTo>
                    <a:pt x="84" y="70"/>
                    <a:pt x="84" y="71"/>
                    <a:pt x="85" y="71"/>
                  </a:cubicBezTo>
                  <a:cubicBezTo>
                    <a:pt x="86" y="71"/>
                    <a:pt x="87" y="69"/>
                    <a:pt x="87" y="68"/>
                  </a:cubicBezTo>
                  <a:cubicBezTo>
                    <a:pt x="88" y="67"/>
                    <a:pt x="87" y="66"/>
                    <a:pt x="90" y="66"/>
                  </a:cubicBezTo>
                  <a:cubicBezTo>
                    <a:pt x="94" y="65"/>
                    <a:pt x="94" y="58"/>
                    <a:pt x="94" y="58"/>
                  </a:cubicBezTo>
                  <a:cubicBezTo>
                    <a:pt x="94" y="58"/>
                    <a:pt x="97" y="57"/>
                    <a:pt x="98" y="54"/>
                  </a:cubicBezTo>
                  <a:cubicBezTo>
                    <a:pt x="98" y="53"/>
                    <a:pt x="98" y="52"/>
                    <a:pt x="98" y="52"/>
                  </a:cubicBezTo>
                  <a:cubicBezTo>
                    <a:pt x="99" y="52"/>
                    <a:pt x="100" y="54"/>
                    <a:pt x="101" y="55"/>
                  </a:cubicBezTo>
                  <a:cubicBezTo>
                    <a:pt x="103" y="56"/>
                    <a:pt x="104" y="57"/>
                    <a:pt x="105" y="57"/>
                  </a:cubicBezTo>
                  <a:cubicBezTo>
                    <a:pt x="106" y="57"/>
                    <a:pt x="107" y="56"/>
                    <a:pt x="108" y="55"/>
                  </a:cubicBezTo>
                  <a:cubicBezTo>
                    <a:pt x="110" y="54"/>
                    <a:pt x="113" y="53"/>
                    <a:pt x="115" y="53"/>
                  </a:cubicBezTo>
                  <a:cubicBezTo>
                    <a:pt x="115" y="53"/>
                    <a:pt x="116" y="53"/>
                    <a:pt x="116" y="53"/>
                  </a:cubicBezTo>
                  <a:cubicBezTo>
                    <a:pt x="119" y="53"/>
                    <a:pt x="119" y="56"/>
                    <a:pt x="121" y="57"/>
                  </a:cubicBezTo>
                  <a:cubicBezTo>
                    <a:pt x="123" y="58"/>
                    <a:pt x="125" y="57"/>
                    <a:pt x="129" y="58"/>
                  </a:cubicBezTo>
                  <a:cubicBezTo>
                    <a:pt x="132" y="58"/>
                    <a:pt x="138" y="64"/>
                    <a:pt x="141" y="66"/>
                  </a:cubicBezTo>
                  <a:cubicBezTo>
                    <a:pt x="142" y="68"/>
                    <a:pt x="143" y="73"/>
                    <a:pt x="147" y="73"/>
                  </a:cubicBezTo>
                  <a:cubicBezTo>
                    <a:pt x="147" y="73"/>
                    <a:pt x="148" y="73"/>
                    <a:pt x="148" y="73"/>
                  </a:cubicBezTo>
                  <a:cubicBezTo>
                    <a:pt x="152" y="71"/>
                    <a:pt x="154" y="70"/>
                    <a:pt x="157" y="70"/>
                  </a:cubicBezTo>
                  <a:cubicBezTo>
                    <a:pt x="157" y="70"/>
                    <a:pt x="158" y="70"/>
                    <a:pt x="159" y="70"/>
                  </a:cubicBezTo>
                  <a:cubicBezTo>
                    <a:pt x="161" y="71"/>
                    <a:pt x="162" y="72"/>
                    <a:pt x="164" y="72"/>
                  </a:cubicBezTo>
                  <a:cubicBezTo>
                    <a:pt x="165" y="72"/>
                    <a:pt x="166" y="72"/>
                    <a:pt x="167" y="71"/>
                  </a:cubicBezTo>
                  <a:cubicBezTo>
                    <a:pt x="168" y="71"/>
                    <a:pt x="169" y="70"/>
                    <a:pt x="170" y="70"/>
                  </a:cubicBezTo>
                  <a:cubicBezTo>
                    <a:pt x="172" y="70"/>
                    <a:pt x="173" y="72"/>
                    <a:pt x="173" y="74"/>
                  </a:cubicBezTo>
                  <a:cubicBezTo>
                    <a:pt x="173" y="76"/>
                    <a:pt x="174" y="78"/>
                    <a:pt x="176" y="78"/>
                  </a:cubicBezTo>
                  <a:cubicBezTo>
                    <a:pt x="177" y="78"/>
                    <a:pt x="177" y="77"/>
                    <a:pt x="178" y="77"/>
                  </a:cubicBezTo>
                  <a:cubicBezTo>
                    <a:pt x="179" y="77"/>
                    <a:pt x="179" y="77"/>
                    <a:pt x="179" y="77"/>
                  </a:cubicBezTo>
                  <a:cubicBezTo>
                    <a:pt x="182" y="77"/>
                    <a:pt x="182" y="81"/>
                    <a:pt x="184" y="82"/>
                  </a:cubicBezTo>
                  <a:cubicBezTo>
                    <a:pt x="186" y="84"/>
                    <a:pt x="187" y="84"/>
                    <a:pt x="189" y="84"/>
                  </a:cubicBezTo>
                  <a:cubicBezTo>
                    <a:pt x="189" y="84"/>
                    <a:pt x="190" y="84"/>
                    <a:pt x="190" y="84"/>
                  </a:cubicBezTo>
                  <a:cubicBezTo>
                    <a:pt x="192" y="83"/>
                    <a:pt x="198" y="82"/>
                    <a:pt x="198" y="82"/>
                  </a:cubicBezTo>
                  <a:cubicBezTo>
                    <a:pt x="199" y="83"/>
                    <a:pt x="200" y="84"/>
                    <a:pt x="202" y="84"/>
                  </a:cubicBezTo>
                  <a:cubicBezTo>
                    <a:pt x="203" y="84"/>
                    <a:pt x="203" y="84"/>
                    <a:pt x="204" y="83"/>
                  </a:cubicBezTo>
                  <a:cubicBezTo>
                    <a:pt x="207" y="83"/>
                    <a:pt x="209" y="80"/>
                    <a:pt x="210" y="80"/>
                  </a:cubicBezTo>
                  <a:cubicBezTo>
                    <a:pt x="210" y="80"/>
                    <a:pt x="210" y="80"/>
                    <a:pt x="211" y="80"/>
                  </a:cubicBezTo>
                  <a:cubicBezTo>
                    <a:pt x="211" y="82"/>
                    <a:pt x="208" y="87"/>
                    <a:pt x="212" y="87"/>
                  </a:cubicBezTo>
                  <a:cubicBezTo>
                    <a:pt x="215" y="87"/>
                    <a:pt x="215" y="87"/>
                    <a:pt x="217" y="83"/>
                  </a:cubicBezTo>
                  <a:cubicBezTo>
                    <a:pt x="220" y="80"/>
                    <a:pt x="220" y="81"/>
                    <a:pt x="224" y="79"/>
                  </a:cubicBezTo>
                  <a:cubicBezTo>
                    <a:pt x="227" y="77"/>
                    <a:pt x="226" y="75"/>
                    <a:pt x="228" y="73"/>
                  </a:cubicBezTo>
                  <a:cubicBezTo>
                    <a:pt x="229" y="70"/>
                    <a:pt x="232" y="67"/>
                    <a:pt x="233" y="67"/>
                  </a:cubicBezTo>
                  <a:cubicBezTo>
                    <a:pt x="234" y="67"/>
                    <a:pt x="234" y="68"/>
                    <a:pt x="235" y="68"/>
                  </a:cubicBezTo>
                  <a:cubicBezTo>
                    <a:pt x="237" y="69"/>
                    <a:pt x="237" y="74"/>
                    <a:pt x="239" y="74"/>
                  </a:cubicBezTo>
                  <a:cubicBezTo>
                    <a:pt x="240" y="74"/>
                    <a:pt x="240" y="74"/>
                    <a:pt x="241" y="74"/>
                  </a:cubicBezTo>
                  <a:cubicBezTo>
                    <a:pt x="242" y="74"/>
                    <a:pt x="243" y="73"/>
                    <a:pt x="243" y="70"/>
                  </a:cubicBezTo>
                  <a:cubicBezTo>
                    <a:pt x="244" y="66"/>
                    <a:pt x="245" y="65"/>
                    <a:pt x="248" y="63"/>
                  </a:cubicBezTo>
                  <a:cubicBezTo>
                    <a:pt x="251" y="62"/>
                    <a:pt x="252" y="60"/>
                    <a:pt x="254" y="60"/>
                  </a:cubicBezTo>
                  <a:cubicBezTo>
                    <a:pt x="255" y="60"/>
                    <a:pt x="255" y="61"/>
                    <a:pt x="256" y="62"/>
                  </a:cubicBezTo>
                  <a:cubicBezTo>
                    <a:pt x="258" y="64"/>
                    <a:pt x="259" y="68"/>
                    <a:pt x="261" y="68"/>
                  </a:cubicBezTo>
                  <a:cubicBezTo>
                    <a:pt x="261" y="68"/>
                    <a:pt x="261" y="68"/>
                    <a:pt x="261" y="68"/>
                  </a:cubicBezTo>
                  <a:cubicBezTo>
                    <a:pt x="264" y="67"/>
                    <a:pt x="263" y="67"/>
                    <a:pt x="265" y="63"/>
                  </a:cubicBezTo>
                  <a:cubicBezTo>
                    <a:pt x="267" y="59"/>
                    <a:pt x="266" y="57"/>
                    <a:pt x="268" y="57"/>
                  </a:cubicBezTo>
                  <a:cubicBezTo>
                    <a:pt x="268" y="57"/>
                    <a:pt x="268" y="57"/>
                    <a:pt x="269" y="57"/>
                  </a:cubicBezTo>
                  <a:cubicBezTo>
                    <a:pt x="270" y="57"/>
                    <a:pt x="271" y="58"/>
                    <a:pt x="272" y="58"/>
                  </a:cubicBezTo>
                  <a:cubicBezTo>
                    <a:pt x="272" y="58"/>
                    <a:pt x="273" y="57"/>
                    <a:pt x="274" y="55"/>
                  </a:cubicBezTo>
                  <a:cubicBezTo>
                    <a:pt x="275" y="52"/>
                    <a:pt x="278" y="48"/>
                    <a:pt x="277" y="45"/>
                  </a:cubicBezTo>
                  <a:cubicBezTo>
                    <a:pt x="277" y="42"/>
                    <a:pt x="276" y="38"/>
                    <a:pt x="279" y="35"/>
                  </a:cubicBezTo>
                  <a:cubicBezTo>
                    <a:pt x="282" y="33"/>
                    <a:pt x="282" y="32"/>
                    <a:pt x="285" y="31"/>
                  </a:cubicBezTo>
                  <a:cubicBezTo>
                    <a:pt x="287" y="30"/>
                    <a:pt x="287" y="29"/>
                    <a:pt x="291" y="24"/>
                  </a:cubicBezTo>
                  <a:cubicBezTo>
                    <a:pt x="295" y="19"/>
                    <a:pt x="295" y="19"/>
                    <a:pt x="299" y="19"/>
                  </a:cubicBezTo>
                  <a:cubicBezTo>
                    <a:pt x="303" y="18"/>
                    <a:pt x="305" y="18"/>
                    <a:pt x="307" y="16"/>
                  </a:cubicBezTo>
                  <a:cubicBezTo>
                    <a:pt x="309" y="14"/>
                    <a:pt x="307" y="13"/>
                    <a:pt x="305" y="11"/>
                  </a:cubicBezTo>
                  <a:cubicBezTo>
                    <a:pt x="303" y="9"/>
                    <a:pt x="302" y="8"/>
                    <a:pt x="304" y="4"/>
                  </a:cubicBezTo>
                  <a:cubicBezTo>
                    <a:pt x="304" y="3"/>
                    <a:pt x="305" y="2"/>
                    <a:pt x="306" y="2"/>
                  </a:cubicBezTo>
                  <a:moveTo>
                    <a:pt x="306" y="0"/>
                  </a:moveTo>
                  <a:cubicBezTo>
                    <a:pt x="306" y="0"/>
                    <a:pt x="306" y="0"/>
                    <a:pt x="306" y="0"/>
                  </a:cubicBezTo>
                  <a:cubicBezTo>
                    <a:pt x="306" y="0"/>
                    <a:pt x="306" y="0"/>
                    <a:pt x="306" y="0"/>
                  </a:cubicBezTo>
                  <a:cubicBezTo>
                    <a:pt x="304" y="0"/>
                    <a:pt x="303" y="1"/>
                    <a:pt x="302" y="3"/>
                  </a:cubicBezTo>
                  <a:cubicBezTo>
                    <a:pt x="300" y="7"/>
                    <a:pt x="300" y="10"/>
                    <a:pt x="303" y="13"/>
                  </a:cubicBezTo>
                  <a:cubicBezTo>
                    <a:pt x="304" y="13"/>
                    <a:pt x="305" y="14"/>
                    <a:pt x="305" y="14"/>
                  </a:cubicBezTo>
                  <a:cubicBezTo>
                    <a:pt x="305" y="14"/>
                    <a:pt x="306" y="15"/>
                    <a:pt x="306" y="15"/>
                  </a:cubicBezTo>
                  <a:cubicBezTo>
                    <a:pt x="305" y="16"/>
                    <a:pt x="303" y="16"/>
                    <a:pt x="300" y="17"/>
                  </a:cubicBezTo>
                  <a:cubicBezTo>
                    <a:pt x="300" y="17"/>
                    <a:pt x="299" y="17"/>
                    <a:pt x="299" y="17"/>
                  </a:cubicBezTo>
                  <a:cubicBezTo>
                    <a:pt x="298" y="17"/>
                    <a:pt x="298" y="17"/>
                    <a:pt x="298" y="17"/>
                  </a:cubicBezTo>
                  <a:cubicBezTo>
                    <a:pt x="294" y="17"/>
                    <a:pt x="293" y="18"/>
                    <a:pt x="290" y="23"/>
                  </a:cubicBezTo>
                  <a:cubicBezTo>
                    <a:pt x="288" y="25"/>
                    <a:pt x="287" y="26"/>
                    <a:pt x="286" y="27"/>
                  </a:cubicBezTo>
                  <a:cubicBezTo>
                    <a:pt x="285" y="29"/>
                    <a:pt x="285" y="29"/>
                    <a:pt x="284" y="30"/>
                  </a:cubicBezTo>
                  <a:cubicBezTo>
                    <a:pt x="282" y="30"/>
                    <a:pt x="281" y="31"/>
                    <a:pt x="280" y="32"/>
                  </a:cubicBezTo>
                  <a:cubicBezTo>
                    <a:pt x="279" y="33"/>
                    <a:pt x="279" y="33"/>
                    <a:pt x="278" y="34"/>
                  </a:cubicBezTo>
                  <a:cubicBezTo>
                    <a:pt x="274" y="37"/>
                    <a:pt x="275" y="42"/>
                    <a:pt x="276" y="45"/>
                  </a:cubicBezTo>
                  <a:cubicBezTo>
                    <a:pt x="276" y="47"/>
                    <a:pt x="275" y="49"/>
                    <a:pt x="274" y="51"/>
                  </a:cubicBezTo>
                  <a:cubicBezTo>
                    <a:pt x="273" y="52"/>
                    <a:pt x="272" y="54"/>
                    <a:pt x="272" y="55"/>
                  </a:cubicBezTo>
                  <a:cubicBezTo>
                    <a:pt x="272" y="55"/>
                    <a:pt x="272" y="55"/>
                    <a:pt x="271" y="56"/>
                  </a:cubicBezTo>
                  <a:cubicBezTo>
                    <a:pt x="271" y="56"/>
                    <a:pt x="271" y="56"/>
                    <a:pt x="271" y="56"/>
                  </a:cubicBezTo>
                  <a:cubicBezTo>
                    <a:pt x="271" y="55"/>
                    <a:pt x="270" y="55"/>
                    <a:pt x="269" y="55"/>
                  </a:cubicBezTo>
                  <a:cubicBezTo>
                    <a:pt x="268" y="55"/>
                    <a:pt x="268" y="55"/>
                    <a:pt x="268" y="55"/>
                  </a:cubicBezTo>
                  <a:cubicBezTo>
                    <a:pt x="265" y="55"/>
                    <a:pt x="265" y="57"/>
                    <a:pt x="264" y="59"/>
                  </a:cubicBezTo>
                  <a:cubicBezTo>
                    <a:pt x="264" y="60"/>
                    <a:pt x="264" y="61"/>
                    <a:pt x="263" y="62"/>
                  </a:cubicBezTo>
                  <a:cubicBezTo>
                    <a:pt x="263" y="64"/>
                    <a:pt x="262" y="65"/>
                    <a:pt x="262" y="65"/>
                  </a:cubicBezTo>
                  <a:cubicBezTo>
                    <a:pt x="262" y="65"/>
                    <a:pt x="262" y="66"/>
                    <a:pt x="262" y="66"/>
                  </a:cubicBezTo>
                  <a:cubicBezTo>
                    <a:pt x="261" y="66"/>
                    <a:pt x="261" y="66"/>
                    <a:pt x="261" y="66"/>
                  </a:cubicBezTo>
                  <a:cubicBezTo>
                    <a:pt x="260" y="66"/>
                    <a:pt x="260" y="65"/>
                    <a:pt x="259" y="64"/>
                  </a:cubicBezTo>
                  <a:cubicBezTo>
                    <a:pt x="259" y="63"/>
                    <a:pt x="258" y="61"/>
                    <a:pt x="257" y="60"/>
                  </a:cubicBezTo>
                  <a:cubicBezTo>
                    <a:pt x="257" y="59"/>
                    <a:pt x="255" y="59"/>
                    <a:pt x="254" y="59"/>
                  </a:cubicBezTo>
                  <a:cubicBezTo>
                    <a:pt x="253" y="59"/>
                    <a:pt x="251" y="59"/>
                    <a:pt x="250" y="60"/>
                  </a:cubicBezTo>
                  <a:cubicBezTo>
                    <a:pt x="249" y="61"/>
                    <a:pt x="248" y="61"/>
                    <a:pt x="247" y="61"/>
                  </a:cubicBezTo>
                  <a:cubicBezTo>
                    <a:pt x="243" y="63"/>
                    <a:pt x="242" y="65"/>
                    <a:pt x="242" y="70"/>
                  </a:cubicBezTo>
                  <a:cubicBezTo>
                    <a:pt x="241" y="71"/>
                    <a:pt x="241" y="72"/>
                    <a:pt x="241" y="72"/>
                  </a:cubicBezTo>
                  <a:cubicBezTo>
                    <a:pt x="241" y="72"/>
                    <a:pt x="241" y="72"/>
                    <a:pt x="241" y="72"/>
                  </a:cubicBezTo>
                  <a:cubicBezTo>
                    <a:pt x="241" y="72"/>
                    <a:pt x="241" y="72"/>
                    <a:pt x="241" y="72"/>
                  </a:cubicBezTo>
                  <a:cubicBezTo>
                    <a:pt x="240" y="72"/>
                    <a:pt x="240" y="72"/>
                    <a:pt x="240" y="72"/>
                  </a:cubicBezTo>
                  <a:cubicBezTo>
                    <a:pt x="239" y="72"/>
                    <a:pt x="239" y="72"/>
                    <a:pt x="239" y="72"/>
                  </a:cubicBezTo>
                  <a:cubicBezTo>
                    <a:pt x="239" y="72"/>
                    <a:pt x="239" y="71"/>
                    <a:pt x="238" y="70"/>
                  </a:cubicBezTo>
                  <a:cubicBezTo>
                    <a:pt x="238" y="69"/>
                    <a:pt x="237" y="67"/>
                    <a:pt x="236" y="66"/>
                  </a:cubicBezTo>
                  <a:cubicBezTo>
                    <a:pt x="235" y="66"/>
                    <a:pt x="234" y="66"/>
                    <a:pt x="233" y="66"/>
                  </a:cubicBezTo>
                  <a:cubicBezTo>
                    <a:pt x="230" y="66"/>
                    <a:pt x="227" y="70"/>
                    <a:pt x="226" y="72"/>
                  </a:cubicBezTo>
                  <a:cubicBezTo>
                    <a:pt x="226" y="73"/>
                    <a:pt x="225" y="73"/>
                    <a:pt x="225" y="74"/>
                  </a:cubicBezTo>
                  <a:cubicBezTo>
                    <a:pt x="224" y="75"/>
                    <a:pt x="224" y="76"/>
                    <a:pt x="223" y="77"/>
                  </a:cubicBezTo>
                  <a:cubicBezTo>
                    <a:pt x="222" y="78"/>
                    <a:pt x="221" y="78"/>
                    <a:pt x="220" y="78"/>
                  </a:cubicBezTo>
                  <a:cubicBezTo>
                    <a:pt x="219" y="79"/>
                    <a:pt x="218" y="80"/>
                    <a:pt x="216" y="82"/>
                  </a:cubicBezTo>
                  <a:cubicBezTo>
                    <a:pt x="215" y="83"/>
                    <a:pt x="215" y="83"/>
                    <a:pt x="215" y="84"/>
                  </a:cubicBezTo>
                  <a:cubicBezTo>
                    <a:pt x="214" y="85"/>
                    <a:pt x="214" y="85"/>
                    <a:pt x="212" y="85"/>
                  </a:cubicBezTo>
                  <a:cubicBezTo>
                    <a:pt x="212" y="85"/>
                    <a:pt x="212" y="84"/>
                    <a:pt x="212" y="83"/>
                  </a:cubicBezTo>
                  <a:cubicBezTo>
                    <a:pt x="212" y="82"/>
                    <a:pt x="213" y="81"/>
                    <a:pt x="212" y="80"/>
                  </a:cubicBezTo>
                  <a:cubicBezTo>
                    <a:pt x="212" y="79"/>
                    <a:pt x="211" y="78"/>
                    <a:pt x="210" y="78"/>
                  </a:cubicBezTo>
                  <a:cubicBezTo>
                    <a:pt x="209" y="78"/>
                    <a:pt x="208" y="79"/>
                    <a:pt x="207" y="80"/>
                  </a:cubicBezTo>
                  <a:cubicBezTo>
                    <a:pt x="206" y="80"/>
                    <a:pt x="205" y="81"/>
                    <a:pt x="204" y="82"/>
                  </a:cubicBezTo>
                  <a:cubicBezTo>
                    <a:pt x="203" y="82"/>
                    <a:pt x="202" y="82"/>
                    <a:pt x="202" y="82"/>
                  </a:cubicBezTo>
                  <a:cubicBezTo>
                    <a:pt x="201" y="82"/>
                    <a:pt x="200" y="82"/>
                    <a:pt x="199" y="81"/>
                  </a:cubicBezTo>
                  <a:cubicBezTo>
                    <a:pt x="199" y="81"/>
                    <a:pt x="199" y="81"/>
                    <a:pt x="199" y="81"/>
                  </a:cubicBezTo>
                  <a:cubicBezTo>
                    <a:pt x="198" y="81"/>
                    <a:pt x="198" y="81"/>
                    <a:pt x="198" y="81"/>
                  </a:cubicBezTo>
                  <a:cubicBezTo>
                    <a:pt x="197" y="81"/>
                    <a:pt x="192" y="81"/>
                    <a:pt x="189" y="82"/>
                  </a:cubicBezTo>
                  <a:cubicBezTo>
                    <a:pt x="189" y="82"/>
                    <a:pt x="189" y="83"/>
                    <a:pt x="189" y="83"/>
                  </a:cubicBezTo>
                  <a:cubicBezTo>
                    <a:pt x="188" y="83"/>
                    <a:pt x="187" y="82"/>
                    <a:pt x="186" y="81"/>
                  </a:cubicBezTo>
                  <a:cubicBezTo>
                    <a:pt x="186" y="81"/>
                    <a:pt x="186" y="81"/>
                    <a:pt x="185" y="81"/>
                  </a:cubicBezTo>
                  <a:cubicBezTo>
                    <a:pt x="185" y="80"/>
                    <a:pt x="184" y="80"/>
                    <a:pt x="184" y="79"/>
                  </a:cubicBezTo>
                  <a:cubicBezTo>
                    <a:pt x="183" y="77"/>
                    <a:pt x="182" y="75"/>
                    <a:pt x="179" y="75"/>
                  </a:cubicBezTo>
                  <a:cubicBezTo>
                    <a:pt x="179" y="75"/>
                    <a:pt x="178" y="75"/>
                    <a:pt x="178" y="75"/>
                  </a:cubicBezTo>
                  <a:cubicBezTo>
                    <a:pt x="177" y="76"/>
                    <a:pt x="177" y="76"/>
                    <a:pt x="176" y="76"/>
                  </a:cubicBezTo>
                  <a:cubicBezTo>
                    <a:pt x="175" y="76"/>
                    <a:pt x="175" y="76"/>
                    <a:pt x="175" y="75"/>
                  </a:cubicBezTo>
                  <a:cubicBezTo>
                    <a:pt x="175" y="75"/>
                    <a:pt x="175" y="75"/>
                    <a:pt x="175" y="74"/>
                  </a:cubicBezTo>
                  <a:cubicBezTo>
                    <a:pt x="175" y="73"/>
                    <a:pt x="175" y="72"/>
                    <a:pt x="174" y="70"/>
                  </a:cubicBezTo>
                  <a:cubicBezTo>
                    <a:pt x="173" y="69"/>
                    <a:pt x="171" y="69"/>
                    <a:pt x="170" y="69"/>
                  </a:cubicBezTo>
                  <a:cubicBezTo>
                    <a:pt x="169" y="69"/>
                    <a:pt x="168" y="69"/>
                    <a:pt x="166" y="69"/>
                  </a:cubicBezTo>
                  <a:cubicBezTo>
                    <a:pt x="165" y="70"/>
                    <a:pt x="165" y="70"/>
                    <a:pt x="164" y="70"/>
                  </a:cubicBezTo>
                  <a:cubicBezTo>
                    <a:pt x="163" y="70"/>
                    <a:pt x="162" y="70"/>
                    <a:pt x="161" y="69"/>
                  </a:cubicBezTo>
                  <a:cubicBezTo>
                    <a:pt x="161" y="69"/>
                    <a:pt x="160" y="69"/>
                    <a:pt x="159" y="69"/>
                  </a:cubicBezTo>
                  <a:cubicBezTo>
                    <a:pt x="158" y="68"/>
                    <a:pt x="157" y="68"/>
                    <a:pt x="157" y="68"/>
                  </a:cubicBezTo>
                  <a:cubicBezTo>
                    <a:pt x="155" y="68"/>
                    <a:pt x="153" y="69"/>
                    <a:pt x="151" y="69"/>
                  </a:cubicBezTo>
                  <a:cubicBezTo>
                    <a:pt x="150" y="70"/>
                    <a:pt x="149" y="70"/>
                    <a:pt x="148" y="71"/>
                  </a:cubicBezTo>
                  <a:cubicBezTo>
                    <a:pt x="147" y="71"/>
                    <a:pt x="147" y="71"/>
                    <a:pt x="147" y="71"/>
                  </a:cubicBezTo>
                  <a:cubicBezTo>
                    <a:pt x="146" y="71"/>
                    <a:pt x="145" y="70"/>
                    <a:pt x="144" y="68"/>
                  </a:cubicBezTo>
                  <a:cubicBezTo>
                    <a:pt x="143" y="67"/>
                    <a:pt x="143" y="66"/>
                    <a:pt x="142" y="65"/>
                  </a:cubicBezTo>
                  <a:cubicBezTo>
                    <a:pt x="141" y="64"/>
                    <a:pt x="133" y="57"/>
                    <a:pt x="129" y="56"/>
                  </a:cubicBezTo>
                  <a:cubicBezTo>
                    <a:pt x="127" y="56"/>
                    <a:pt x="126" y="56"/>
                    <a:pt x="125" y="56"/>
                  </a:cubicBezTo>
                  <a:cubicBezTo>
                    <a:pt x="123" y="56"/>
                    <a:pt x="122" y="56"/>
                    <a:pt x="122" y="55"/>
                  </a:cubicBezTo>
                  <a:cubicBezTo>
                    <a:pt x="121" y="55"/>
                    <a:pt x="121" y="55"/>
                    <a:pt x="120" y="54"/>
                  </a:cubicBezTo>
                  <a:cubicBezTo>
                    <a:pt x="120" y="53"/>
                    <a:pt x="119" y="51"/>
                    <a:pt x="116" y="51"/>
                  </a:cubicBezTo>
                  <a:cubicBezTo>
                    <a:pt x="116" y="51"/>
                    <a:pt x="115" y="51"/>
                    <a:pt x="115" y="51"/>
                  </a:cubicBezTo>
                  <a:cubicBezTo>
                    <a:pt x="112" y="51"/>
                    <a:pt x="108" y="53"/>
                    <a:pt x="107" y="54"/>
                  </a:cubicBezTo>
                  <a:cubicBezTo>
                    <a:pt x="106" y="54"/>
                    <a:pt x="105" y="55"/>
                    <a:pt x="105" y="55"/>
                  </a:cubicBezTo>
                  <a:cubicBezTo>
                    <a:pt x="104" y="55"/>
                    <a:pt x="104" y="55"/>
                    <a:pt x="103" y="54"/>
                  </a:cubicBezTo>
                  <a:cubicBezTo>
                    <a:pt x="102" y="53"/>
                    <a:pt x="102" y="53"/>
                    <a:pt x="101" y="53"/>
                  </a:cubicBezTo>
                  <a:cubicBezTo>
                    <a:pt x="100" y="51"/>
                    <a:pt x="100" y="51"/>
                    <a:pt x="98" y="51"/>
                  </a:cubicBezTo>
                  <a:cubicBezTo>
                    <a:pt x="96" y="51"/>
                    <a:pt x="96" y="53"/>
                    <a:pt x="96" y="54"/>
                  </a:cubicBezTo>
                  <a:cubicBezTo>
                    <a:pt x="96" y="56"/>
                    <a:pt x="93" y="56"/>
                    <a:pt x="93" y="56"/>
                  </a:cubicBezTo>
                  <a:cubicBezTo>
                    <a:pt x="92" y="56"/>
                    <a:pt x="92" y="56"/>
                    <a:pt x="92" y="56"/>
                  </a:cubicBezTo>
                  <a:cubicBezTo>
                    <a:pt x="92" y="58"/>
                    <a:pt x="92" y="58"/>
                    <a:pt x="92" y="58"/>
                  </a:cubicBezTo>
                  <a:cubicBezTo>
                    <a:pt x="92" y="60"/>
                    <a:pt x="91" y="64"/>
                    <a:pt x="90" y="64"/>
                  </a:cubicBezTo>
                  <a:cubicBezTo>
                    <a:pt x="87" y="64"/>
                    <a:pt x="86" y="65"/>
                    <a:pt x="86" y="67"/>
                  </a:cubicBezTo>
                  <a:cubicBezTo>
                    <a:pt x="86" y="67"/>
                    <a:pt x="86" y="68"/>
                    <a:pt x="85" y="68"/>
                  </a:cubicBezTo>
                  <a:cubicBezTo>
                    <a:pt x="85" y="68"/>
                    <a:pt x="85" y="69"/>
                    <a:pt x="85" y="69"/>
                  </a:cubicBezTo>
                  <a:cubicBezTo>
                    <a:pt x="85" y="69"/>
                    <a:pt x="85" y="69"/>
                    <a:pt x="84" y="68"/>
                  </a:cubicBezTo>
                  <a:cubicBezTo>
                    <a:pt x="83" y="68"/>
                    <a:pt x="83" y="67"/>
                    <a:pt x="82" y="67"/>
                  </a:cubicBezTo>
                  <a:cubicBezTo>
                    <a:pt x="80" y="67"/>
                    <a:pt x="78" y="69"/>
                    <a:pt x="77" y="70"/>
                  </a:cubicBezTo>
                  <a:cubicBezTo>
                    <a:pt x="76" y="71"/>
                    <a:pt x="76" y="71"/>
                    <a:pt x="75" y="72"/>
                  </a:cubicBezTo>
                  <a:cubicBezTo>
                    <a:pt x="74" y="72"/>
                    <a:pt x="73" y="73"/>
                    <a:pt x="73" y="74"/>
                  </a:cubicBezTo>
                  <a:cubicBezTo>
                    <a:pt x="71" y="75"/>
                    <a:pt x="70" y="76"/>
                    <a:pt x="69" y="77"/>
                  </a:cubicBezTo>
                  <a:cubicBezTo>
                    <a:pt x="69" y="78"/>
                    <a:pt x="67" y="78"/>
                    <a:pt x="66" y="79"/>
                  </a:cubicBezTo>
                  <a:cubicBezTo>
                    <a:pt x="65" y="79"/>
                    <a:pt x="64" y="80"/>
                    <a:pt x="63" y="80"/>
                  </a:cubicBezTo>
                  <a:cubicBezTo>
                    <a:pt x="63" y="80"/>
                    <a:pt x="63" y="80"/>
                    <a:pt x="62" y="80"/>
                  </a:cubicBezTo>
                  <a:cubicBezTo>
                    <a:pt x="61" y="80"/>
                    <a:pt x="59" y="79"/>
                    <a:pt x="57" y="78"/>
                  </a:cubicBezTo>
                  <a:cubicBezTo>
                    <a:pt x="56" y="78"/>
                    <a:pt x="55" y="77"/>
                    <a:pt x="54" y="77"/>
                  </a:cubicBezTo>
                  <a:cubicBezTo>
                    <a:pt x="53" y="76"/>
                    <a:pt x="52" y="76"/>
                    <a:pt x="51" y="76"/>
                  </a:cubicBezTo>
                  <a:cubicBezTo>
                    <a:pt x="49" y="76"/>
                    <a:pt x="47" y="78"/>
                    <a:pt x="45" y="79"/>
                  </a:cubicBezTo>
                  <a:cubicBezTo>
                    <a:pt x="45" y="79"/>
                    <a:pt x="44" y="80"/>
                    <a:pt x="43" y="80"/>
                  </a:cubicBezTo>
                  <a:cubicBezTo>
                    <a:pt x="41" y="82"/>
                    <a:pt x="38" y="84"/>
                    <a:pt x="36" y="88"/>
                  </a:cubicBezTo>
                  <a:cubicBezTo>
                    <a:pt x="33" y="91"/>
                    <a:pt x="34" y="93"/>
                    <a:pt x="35" y="95"/>
                  </a:cubicBezTo>
                  <a:cubicBezTo>
                    <a:pt x="36" y="96"/>
                    <a:pt x="36" y="96"/>
                    <a:pt x="36" y="97"/>
                  </a:cubicBezTo>
                  <a:cubicBezTo>
                    <a:pt x="36" y="98"/>
                    <a:pt x="36" y="98"/>
                    <a:pt x="36" y="98"/>
                  </a:cubicBezTo>
                  <a:cubicBezTo>
                    <a:pt x="35" y="101"/>
                    <a:pt x="35" y="101"/>
                    <a:pt x="35" y="102"/>
                  </a:cubicBezTo>
                  <a:cubicBezTo>
                    <a:pt x="34" y="102"/>
                    <a:pt x="34" y="102"/>
                    <a:pt x="33" y="101"/>
                  </a:cubicBezTo>
                  <a:cubicBezTo>
                    <a:pt x="31" y="100"/>
                    <a:pt x="29" y="99"/>
                    <a:pt x="26" y="99"/>
                  </a:cubicBezTo>
                  <a:cubicBezTo>
                    <a:pt x="25" y="99"/>
                    <a:pt x="25" y="99"/>
                    <a:pt x="24" y="99"/>
                  </a:cubicBezTo>
                  <a:cubicBezTo>
                    <a:pt x="19" y="99"/>
                    <a:pt x="17" y="101"/>
                    <a:pt x="17" y="103"/>
                  </a:cubicBezTo>
                  <a:cubicBezTo>
                    <a:pt x="17" y="104"/>
                    <a:pt x="17" y="104"/>
                    <a:pt x="15" y="104"/>
                  </a:cubicBezTo>
                  <a:cubicBezTo>
                    <a:pt x="5" y="104"/>
                    <a:pt x="5" y="104"/>
                    <a:pt x="5" y="104"/>
                  </a:cubicBezTo>
                  <a:cubicBezTo>
                    <a:pt x="5" y="104"/>
                    <a:pt x="5" y="104"/>
                    <a:pt x="5" y="104"/>
                  </a:cubicBezTo>
                  <a:cubicBezTo>
                    <a:pt x="4" y="104"/>
                    <a:pt x="4" y="104"/>
                    <a:pt x="4" y="104"/>
                  </a:cubicBezTo>
                  <a:cubicBezTo>
                    <a:pt x="4" y="104"/>
                    <a:pt x="4" y="104"/>
                    <a:pt x="4" y="104"/>
                  </a:cubicBezTo>
                  <a:cubicBezTo>
                    <a:pt x="0" y="105"/>
                    <a:pt x="0" y="105"/>
                    <a:pt x="0" y="105"/>
                  </a:cubicBezTo>
                  <a:cubicBezTo>
                    <a:pt x="2" y="106"/>
                    <a:pt x="2" y="106"/>
                    <a:pt x="2" y="106"/>
                  </a:cubicBezTo>
                  <a:cubicBezTo>
                    <a:pt x="2" y="107"/>
                    <a:pt x="1" y="109"/>
                    <a:pt x="7" y="116"/>
                  </a:cubicBezTo>
                  <a:cubicBezTo>
                    <a:pt x="9" y="118"/>
                    <a:pt x="11" y="119"/>
                    <a:pt x="13" y="119"/>
                  </a:cubicBezTo>
                  <a:cubicBezTo>
                    <a:pt x="14" y="119"/>
                    <a:pt x="16" y="119"/>
                    <a:pt x="17" y="119"/>
                  </a:cubicBezTo>
                  <a:cubicBezTo>
                    <a:pt x="17" y="118"/>
                    <a:pt x="18" y="118"/>
                    <a:pt x="19" y="118"/>
                  </a:cubicBezTo>
                  <a:cubicBezTo>
                    <a:pt x="20" y="117"/>
                    <a:pt x="22" y="116"/>
                    <a:pt x="24" y="116"/>
                  </a:cubicBezTo>
                  <a:cubicBezTo>
                    <a:pt x="25" y="116"/>
                    <a:pt x="25" y="116"/>
                    <a:pt x="26" y="117"/>
                  </a:cubicBezTo>
                  <a:cubicBezTo>
                    <a:pt x="28" y="117"/>
                    <a:pt x="29" y="118"/>
                    <a:pt x="30" y="119"/>
                  </a:cubicBezTo>
                  <a:cubicBezTo>
                    <a:pt x="32" y="120"/>
                    <a:pt x="34" y="122"/>
                    <a:pt x="37" y="122"/>
                  </a:cubicBezTo>
                  <a:cubicBezTo>
                    <a:pt x="38" y="122"/>
                    <a:pt x="38" y="122"/>
                    <a:pt x="39" y="122"/>
                  </a:cubicBezTo>
                  <a:cubicBezTo>
                    <a:pt x="40" y="122"/>
                    <a:pt x="41" y="122"/>
                    <a:pt x="42" y="122"/>
                  </a:cubicBezTo>
                  <a:cubicBezTo>
                    <a:pt x="43" y="122"/>
                    <a:pt x="44" y="121"/>
                    <a:pt x="45" y="121"/>
                  </a:cubicBezTo>
                  <a:cubicBezTo>
                    <a:pt x="46" y="121"/>
                    <a:pt x="46" y="121"/>
                    <a:pt x="46" y="121"/>
                  </a:cubicBezTo>
                  <a:cubicBezTo>
                    <a:pt x="46" y="121"/>
                    <a:pt x="46" y="121"/>
                    <a:pt x="46" y="121"/>
                  </a:cubicBezTo>
                  <a:cubicBezTo>
                    <a:pt x="47" y="121"/>
                    <a:pt x="47" y="122"/>
                    <a:pt x="48" y="122"/>
                  </a:cubicBezTo>
                  <a:cubicBezTo>
                    <a:pt x="48" y="122"/>
                    <a:pt x="47" y="122"/>
                    <a:pt x="47" y="122"/>
                  </a:cubicBezTo>
                  <a:cubicBezTo>
                    <a:pt x="47" y="123"/>
                    <a:pt x="46" y="125"/>
                    <a:pt x="47" y="126"/>
                  </a:cubicBezTo>
                  <a:cubicBezTo>
                    <a:pt x="48" y="128"/>
                    <a:pt x="49" y="128"/>
                    <a:pt x="50" y="129"/>
                  </a:cubicBezTo>
                  <a:cubicBezTo>
                    <a:pt x="51" y="129"/>
                    <a:pt x="51" y="129"/>
                    <a:pt x="51" y="129"/>
                  </a:cubicBezTo>
                  <a:cubicBezTo>
                    <a:pt x="51" y="129"/>
                    <a:pt x="52" y="129"/>
                    <a:pt x="52" y="129"/>
                  </a:cubicBezTo>
                  <a:cubicBezTo>
                    <a:pt x="52" y="129"/>
                    <a:pt x="52" y="129"/>
                    <a:pt x="53" y="131"/>
                  </a:cubicBezTo>
                  <a:cubicBezTo>
                    <a:pt x="53" y="134"/>
                    <a:pt x="55" y="134"/>
                    <a:pt x="56" y="134"/>
                  </a:cubicBezTo>
                  <a:cubicBezTo>
                    <a:pt x="57" y="134"/>
                    <a:pt x="58" y="133"/>
                    <a:pt x="60" y="132"/>
                  </a:cubicBezTo>
                  <a:cubicBezTo>
                    <a:pt x="61" y="132"/>
                    <a:pt x="61" y="132"/>
                    <a:pt x="61" y="132"/>
                  </a:cubicBezTo>
                  <a:cubicBezTo>
                    <a:pt x="61" y="132"/>
                    <a:pt x="62" y="132"/>
                    <a:pt x="62" y="132"/>
                  </a:cubicBezTo>
                  <a:cubicBezTo>
                    <a:pt x="62" y="132"/>
                    <a:pt x="64" y="133"/>
                    <a:pt x="64" y="133"/>
                  </a:cubicBezTo>
                  <a:cubicBezTo>
                    <a:pt x="65" y="135"/>
                    <a:pt x="66" y="139"/>
                    <a:pt x="69" y="139"/>
                  </a:cubicBezTo>
                  <a:cubicBezTo>
                    <a:pt x="70" y="139"/>
                    <a:pt x="70" y="139"/>
                    <a:pt x="71" y="138"/>
                  </a:cubicBezTo>
                  <a:cubicBezTo>
                    <a:pt x="71" y="138"/>
                    <a:pt x="72" y="138"/>
                    <a:pt x="72" y="138"/>
                  </a:cubicBezTo>
                  <a:cubicBezTo>
                    <a:pt x="73" y="138"/>
                    <a:pt x="73" y="138"/>
                    <a:pt x="73" y="138"/>
                  </a:cubicBezTo>
                  <a:cubicBezTo>
                    <a:pt x="72" y="140"/>
                    <a:pt x="71" y="143"/>
                    <a:pt x="72" y="146"/>
                  </a:cubicBezTo>
                  <a:cubicBezTo>
                    <a:pt x="73" y="147"/>
                    <a:pt x="75" y="148"/>
                    <a:pt x="78" y="149"/>
                  </a:cubicBezTo>
                  <a:cubicBezTo>
                    <a:pt x="79" y="150"/>
                    <a:pt x="81" y="150"/>
                    <a:pt x="83" y="151"/>
                  </a:cubicBezTo>
                  <a:cubicBezTo>
                    <a:pt x="86" y="152"/>
                    <a:pt x="89" y="153"/>
                    <a:pt x="92" y="153"/>
                  </a:cubicBezTo>
                  <a:cubicBezTo>
                    <a:pt x="94" y="153"/>
                    <a:pt x="96" y="152"/>
                    <a:pt x="97" y="152"/>
                  </a:cubicBezTo>
                  <a:cubicBezTo>
                    <a:pt x="97" y="152"/>
                    <a:pt x="97" y="152"/>
                    <a:pt x="97" y="152"/>
                  </a:cubicBezTo>
                  <a:cubicBezTo>
                    <a:pt x="99" y="152"/>
                    <a:pt x="101" y="153"/>
                    <a:pt x="103" y="153"/>
                  </a:cubicBezTo>
                  <a:cubicBezTo>
                    <a:pt x="104" y="153"/>
                    <a:pt x="105" y="153"/>
                    <a:pt x="105" y="153"/>
                  </a:cubicBezTo>
                  <a:cubicBezTo>
                    <a:pt x="106" y="153"/>
                    <a:pt x="106" y="153"/>
                    <a:pt x="106" y="153"/>
                  </a:cubicBezTo>
                  <a:cubicBezTo>
                    <a:pt x="107" y="153"/>
                    <a:pt x="108" y="153"/>
                    <a:pt x="108" y="153"/>
                  </a:cubicBezTo>
                  <a:cubicBezTo>
                    <a:pt x="108" y="153"/>
                    <a:pt x="109" y="153"/>
                    <a:pt x="109" y="154"/>
                  </a:cubicBezTo>
                  <a:cubicBezTo>
                    <a:pt x="109" y="155"/>
                    <a:pt x="109" y="158"/>
                    <a:pt x="112" y="158"/>
                  </a:cubicBezTo>
                  <a:cubicBezTo>
                    <a:pt x="113" y="158"/>
                    <a:pt x="113" y="158"/>
                    <a:pt x="114" y="157"/>
                  </a:cubicBezTo>
                  <a:cubicBezTo>
                    <a:pt x="115" y="157"/>
                    <a:pt x="116" y="155"/>
                    <a:pt x="117" y="154"/>
                  </a:cubicBezTo>
                  <a:cubicBezTo>
                    <a:pt x="117" y="154"/>
                    <a:pt x="117" y="154"/>
                    <a:pt x="117" y="154"/>
                  </a:cubicBezTo>
                  <a:cubicBezTo>
                    <a:pt x="119" y="154"/>
                    <a:pt x="123" y="159"/>
                    <a:pt x="124" y="161"/>
                  </a:cubicBezTo>
                  <a:cubicBezTo>
                    <a:pt x="125" y="165"/>
                    <a:pt x="125" y="166"/>
                    <a:pt x="124" y="167"/>
                  </a:cubicBezTo>
                  <a:cubicBezTo>
                    <a:pt x="120" y="169"/>
                    <a:pt x="118" y="172"/>
                    <a:pt x="119" y="174"/>
                  </a:cubicBezTo>
                  <a:cubicBezTo>
                    <a:pt x="119" y="175"/>
                    <a:pt x="119" y="176"/>
                    <a:pt x="120" y="176"/>
                  </a:cubicBezTo>
                  <a:cubicBezTo>
                    <a:pt x="120" y="177"/>
                    <a:pt x="120" y="178"/>
                    <a:pt x="120" y="179"/>
                  </a:cubicBezTo>
                  <a:cubicBezTo>
                    <a:pt x="118" y="182"/>
                    <a:pt x="119" y="185"/>
                    <a:pt x="121" y="188"/>
                  </a:cubicBezTo>
                  <a:cubicBezTo>
                    <a:pt x="122" y="189"/>
                    <a:pt x="122" y="190"/>
                    <a:pt x="123" y="191"/>
                  </a:cubicBezTo>
                  <a:cubicBezTo>
                    <a:pt x="125" y="195"/>
                    <a:pt x="124" y="199"/>
                    <a:pt x="123" y="200"/>
                  </a:cubicBezTo>
                  <a:cubicBezTo>
                    <a:pt x="123" y="200"/>
                    <a:pt x="122" y="201"/>
                    <a:pt x="121" y="201"/>
                  </a:cubicBezTo>
                  <a:cubicBezTo>
                    <a:pt x="120" y="202"/>
                    <a:pt x="118" y="202"/>
                    <a:pt x="118" y="204"/>
                  </a:cubicBezTo>
                  <a:cubicBezTo>
                    <a:pt x="117" y="205"/>
                    <a:pt x="117" y="207"/>
                    <a:pt x="117" y="209"/>
                  </a:cubicBezTo>
                  <a:cubicBezTo>
                    <a:pt x="117" y="211"/>
                    <a:pt x="117" y="213"/>
                    <a:pt x="116" y="214"/>
                  </a:cubicBezTo>
                  <a:cubicBezTo>
                    <a:pt x="115" y="217"/>
                    <a:pt x="115" y="219"/>
                    <a:pt x="115" y="219"/>
                  </a:cubicBezTo>
                  <a:cubicBezTo>
                    <a:pt x="114" y="221"/>
                    <a:pt x="114" y="221"/>
                    <a:pt x="114" y="221"/>
                  </a:cubicBezTo>
                  <a:cubicBezTo>
                    <a:pt x="116" y="222"/>
                    <a:pt x="116" y="222"/>
                    <a:pt x="116" y="222"/>
                  </a:cubicBezTo>
                  <a:cubicBezTo>
                    <a:pt x="117" y="222"/>
                    <a:pt x="118" y="222"/>
                    <a:pt x="118" y="222"/>
                  </a:cubicBezTo>
                  <a:cubicBezTo>
                    <a:pt x="117" y="223"/>
                    <a:pt x="117" y="224"/>
                    <a:pt x="117" y="227"/>
                  </a:cubicBezTo>
                  <a:cubicBezTo>
                    <a:pt x="118" y="229"/>
                    <a:pt x="119" y="230"/>
                    <a:pt x="120" y="230"/>
                  </a:cubicBezTo>
                  <a:cubicBezTo>
                    <a:pt x="121" y="230"/>
                    <a:pt x="123" y="229"/>
                    <a:pt x="127" y="226"/>
                  </a:cubicBezTo>
                  <a:cubicBezTo>
                    <a:pt x="127" y="225"/>
                    <a:pt x="128" y="225"/>
                    <a:pt x="128" y="225"/>
                  </a:cubicBezTo>
                  <a:cubicBezTo>
                    <a:pt x="128" y="225"/>
                    <a:pt x="128" y="225"/>
                    <a:pt x="128" y="225"/>
                  </a:cubicBezTo>
                  <a:cubicBezTo>
                    <a:pt x="128" y="225"/>
                    <a:pt x="128" y="226"/>
                    <a:pt x="128" y="226"/>
                  </a:cubicBezTo>
                  <a:cubicBezTo>
                    <a:pt x="129" y="228"/>
                    <a:pt x="129" y="231"/>
                    <a:pt x="131" y="232"/>
                  </a:cubicBezTo>
                  <a:cubicBezTo>
                    <a:pt x="132" y="232"/>
                    <a:pt x="133" y="233"/>
                    <a:pt x="134" y="233"/>
                  </a:cubicBezTo>
                  <a:cubicBezTo>
                    <a:pt x="135" y="233"/>
                    <a:pt x="135" y="233"/>
                    <a:pt x="136" y="232"/>
                  </a:cubicBezTo>
                  <a:cubicBezTo>
                    <a:pt x="136" y="232"/>
                    <a:pt x="137" y="232"/>
                    <a:pt x="137" y="232"/>
                  </a:cubicBezTo>
                  <a:cubicBezTo>
                    <a:pt x="137" y="232"/>
                    <a:pt x="137" y="232"/>
                    <a:pt x="138" y="233"/>
                  </a:cubicBezTo>
                  <a:cubicBezTo>
                    <a:pt x="139" y="234"/>
                    <a:pt x="136" y="236"/>
                    <a:pt x="135" y="238"/>
                  </a:cubicBezTo>
                  <a:cubicBezTo>
                    <a:pt x="135" y="238"/>
                    <a:pt x="135" y="238"/>
                    <a:pt x="135" y="238"/>
                  </a:cubicBezTo>
                  <a:cubicBezTo>
                    <a:pt x="132" y="242"/>
                    <a:pt x="133" y="254"/>
                    <a:pt x="133" y="254"/>
                  </a:cubicBezTo>
                  <a:cubicBezTo>
                    <a:pt x="134" y="255"/>
                    <a:pt x="134" y="257"/>
                    <a:pt x="134" y="258"/>
                  </a:cubicBezTo>
                  <a:cubicBezTo>
                    <a:pt x="135" y="259"/>
                    <a:pt x="135" y="260"/>
                    <a:pt x="135" y="261"/>
                  </a:cubicBezTo>
                  <a:cubicBezTo>
                    <a:pt x="135" y="262"/>
                    <a:pt x="134" y="263"/>
                    <a:pt x="134" y="263"/>
                  </a:cubicBezTo>
                  <a:cubicBezTo>
                    <a:pt x="132" y="265"/>
                    <a:pt x="131" y="267"/>
                    <a:pt x="130" y="271"/>
                  </a:cubicBezTo>
                  <a:cubicBezTo>
                    <a:pt x="130" y="271"/>
                    <a:pt x="130" y="271"/>
                    <a:pt x="130" y="271"/>
                  </a:cubicBezTo>
                  <a:cubicBezTo>
                    <a:pt x="129" y="276"/>
                    <a:pt x="128" y="279"/>
                    <a:pt x="131" y="282"/>
                  </a:cubicBezTo>
                  <a:cubicBezTo>
                    <a:pt x="132" y="282"/>
                    <a:pt x="132" y="283"/>
                    <a:pt x="133" y="284"/>
                  </a:cubicBezTo>
                  <a:cubicBezTo>
                    <a:pt x="133" y="284"/>
                    <a:pt x="134" y="284"/>
                    <a:pt x="134" y="284"/>
                  </a:cubicBezTo>
                  <a:cubicBezTo>
                    <a:pt x="134" y="285"/>
                    <a:pt x="134" y="285"/>
                    <a:pt x="133" y="285"/>
                  </a:cubicBezTo>
                  <a:cubicBezTo>
                    <a:pt x="132" y="285"/>
                    <a:pt x="131" y="285"/>
                    <a:pt x="129" y="288"/>
                  </a:cubicBezTo>
                  <a:cubicBezTo>
                    <a:pt x="126" y="291"/>
                    <a:pt x="126" y="295"/>
                    <a:pt x="127" y="299"/>
                  </a:cubicBezTo>
                  <a:cubicBezTo>
                    <a:pt x="128" y="302"/>
                    <a:pt x="130" y="304"/>
                    <a:pt x="132" y="306"/>
                  </a:cubicBezTo>
                  <a:cubicBezTo>
                    <a:pt x="133" y="307"/>
                    <a:pt x="133" y="308"/>
                    <a:pt x="134" y="308"/>
                  </a:cubicBezTo>
                  <a:cubicBezTo>
                    <a:pt x="135" y="309"/>
                    <a:pt x="136" y="310"/>
                    <a:pt x="137" y="311"/>
                  </a:cubicBezTo>
                  <a:cubicBezTo>
                    <a:pt x="138" y="312"/>
                    <a:pt x="140" y="312"/>
                    <a:pt x="140" y="315"/>
                  </a:cubicBezTo>
                  <a:cubicBezTo>
                    <a:pt x="142" y="319"/>
                    <a:pt x="144" y="320"/>
                    <a:pt x="145" y="320"/>
                  </a:cubicBezTo>
                  <a:cubicBezTo>
                    <a:pt x="146" y="321"/>
                    <a:pt x="154" y="326"/>
                    <a:pt x="156" y="327"/>
                  </a:cubicBezTo>
                  <a:cubicBezTo>
                    <a:pt x="156" y="327"/>
                    <a:pt x="157" y="327"/>
                    <a:pt x="157" y="327"/>
                  </a:cubicBezTo>
                  <a:cubicBezTo>
                    <a:pt x="160" y="327"/>
                    <a:pt x="161" y="325"/>
                    <a:pt x="161" y="323"/>
                  </a:cubicBezTo>
                  <a:cubicBezTo>
                    <a:pt x="161" y="323"/>
                    <a:pt x="161" y="323"/>
                    <a:pt x="161" y="323"/>
                  </a:cubicBezTo>
                  <a:cubicBezTo>
                    <a:pt x="162" y="323"/>
                    <a:pt x="162" y="324"/>
                    <a:pt x="162" y="324"/>
                  </a:cubicBezTo>
                  <a:cubicBezTo>
                    <a:pt x="163" y="325"/>
                    <a:pt x="164" y="326"/>
                    <a:pt x="165" y="328"/>
                  </a:cubicBezTo>
                  <a:cubicBezTo>
                    <a:pt x="166" y="329"/>
                    <a:pt x="167" y="330"/>
                    <a:pt x="168" y="332"/>
                  </a:cubicBezTo>
                  <a:cubicBezTo>
                    <a:pt x="170" y="334"/>
                    <a:pt x="171" y="334"/>
                    <a:pt x="173" y="334"/>
                  </a:cubicBezTo>
                  <a:cubicBezTo>
                    <a:pt x="175" y="334"/>
                    <a:pt x="177" y="334"/>
                    <a:pt x="179" y="333"/>
                  </a:cubicBezTo>
                  <a:cubicBezTo>
                    <a:pt x="179" y="332"/>
                    <a:pt x="180" y="332"/>
                    <a:pt x="180" y="332"/>
                  </a:cubicBezTo>
                  <a:cubicBezTo>
                    <a:pt x="182" y="331"/>
                    <a:pt x="184" y="330"/>
                    <a:pt x="185" y="329"/>
                  </a:cubicBezTo>
                  <a:cubicBezTo>
                    <a:pt x="187" y="328"/>
                    <a:pt x="188" y="327"/>
                    <a:pt x="189" y="326"/>
                  </a:cubicBezTo>
                  <a:cubicBezTo>
                    <a:pt x="189" y="327"/>
                    <a:pt x="190" y="328"/>
                    <a:pt x="190" y="329"/>
                  </a:cubicBezTo>
                  <a:cubicBezTo>
                    <a:pt x="191" y="330"/>
                    <a:pt x="192" y="331"/>
                    <a:pt x="193" y="331"/>
                  </a:cubicBezTo>
                  <a:cubicBezTo>
                    <a:pt x="194" y="331"/>
                    <a:pt x="194" y="331"/>
                    <a:pt x="195" y="331"/>
                  </a:cubicBezTo>
                  <a:cubicBezTo>
                    <a:pt x="195" y="331"/>
                    <a:pt x="195" y="331"/>
                    <a:pt x="195" y="331"/>
                  </a:cubicBezTo>
                  <a:cubicBezTo>
                    <a:pt x="195" y="331"/>
                    <a:pt x="195" y="331"/>
                    <a:pt x="195" y="331"/>
                  </a:cubicBezTo>
                  <a:cubicBezTo>
                    <a:pt x="195" y="331"/>
                    <a:pt x="195" y="331"/>
                    <a:pt x="195" y="331"/>
                  </a:cubicBezTo>
                  <a:cubicBezTo>
                    <a:pt x="197" y="333"/>
                    <a:pt x="200" y="335"/>
                    <a:pt x="203" y="335"/>
                  </a:cubicBezTo>
                  <a:cubicBezTo>
                    <a:pt x="204" y="335"/>
                    <a:pt x="204" y="335"/>
                    <a:pt x="205" y="335"/>
                  </a:cubicBezTo>
                  <a:cubicBezTo>
                    <a:pt x="205" y="335"/>
                    <a:pt x="205" y="335"/>
                    <a:pt x="205" y="335"/>
                  </a:cubicBezTo>
                  <a:cubicBezTo>
                    <a:pt x="206" y="335"/>
                    <a:pt x="206" y="335"/>
                    <a:pt x="206" y="335"/>
                  </a:cubicBezTo>
                  <a:cubicBezTo>
                    <a:pt x="207" y="335"/>
                    <a:pt x="207" y="335"/>
                    <a:pt x="208" y="337"/>
                  </a:cubicBezTo>
                  <a:cubicBezTo>
                    <a:pt x="209" y="341"/>
                    <a:pt x="212" y="342"/>
                    <a:pt x="214" y="342"/>
                  </a:cubicBezTo>
                  <a:cubicBezTo>
                    <a:pt x="216" y="342"/>
                    <a:pt x="219" y="340"/>
                    <a:pt x="220" y="339"/>
                  </a:cubicBezTo>
                  <a:cubicBezTo>
                    <a:pt x="220" y="339"/>
                    <a:pt x="220" y="339"/>
                    <a:pt x="221" y="339"/>
                  </a:cubicBezTo>
                  <a:cubicBezTo>
                    <a:pt x="221" y="339"/>
                    <a:pt x="221" y="339"/>
                    <a:pt x="221" y="341"/>
                  </a:cubicBezTo>
                  <a:cubicBezTo>
                    <a:pt x="222" y="345"/>
                    <a:pt x="224" y="346"/>
                    <a:pt x="228" y="346"/>
                  </a:cubicBezTo>
                  <a:cubicBezTo>
                    <a:pt x="229" y="346"/>
                    <a:pt x="229" y="346"/>
                    <a:pt x="230" y="346"/>
                  </a:cubicBezTo>
                  <a:cubicBezTo>
                    <a:pt x="229" y="347"/>
                    <a:pt x="229" y="348"/>
                    <a:pt x="229" y="349"/>
                  </a:cubicBezTo>
                  <a:cubicBezTo>
                    <a:pt x="230" y="351"/>
                    <a:pt x="233" y="352"/>
                    <a:pt x="237" y="352"/>
                  </a:cubicBezTo>
                  <a:cubicBezTo>
                    <a:pt x="238" y="352"/>
                    <a:pt x="240" y="352"/>
                    <a:pt x="241" y="351"/>
                  </a:cubicBezTo>
                  <a:cubicBezTo>
                    <a:pt x="242" y="351"/>
                    <a:pt x="243" y="351"/>
                    <a:pt x="243" y="351"/>
                  </a:cubicBezTo>
                  <a:cubicBezTo>
                    <a:pt x="244" y="351"/>
                    <a:pt x="244" y="351"/>
                    <a:pt x="244" y="351"/>
                  </a:cubicBezTo>
                  <a:cubicBezTo>
                    <a:pt x="244" y="352"/>
                    <a:pt x="245" y="353"/>
                    <a:pt x="244" y="356"/>
                  </a:cubicBezTo>
                  <a:cubicBezTo>
                    <a:pt x="244" y="360"/>
                    <a:pt x="246" y="362"/>
                    <a:pt x="248" y="363"/>
                  </a:cubicBezTo>
                  <a:cubicBezTo>
                    <a:pt x="249" y="364"/>
                    <a:pt x="249" y="364"/>
                    <a:pt x="249" y="364"/>
                  </a:cubicBezTo>
                  <a:cubicBezTo>
                    <a:pt x="251" y="365"/>
                    <a:pt x="249" y="368"/>
                    <a:pt x="249" y="369"/>
                  </a:cubicBezTo>
                  <a:cubicBezTo>
                    <a:pt x="246" y="374"/>
                    <a:pt x="249" y="378"/>
                    <a:pt x="252" y="380"/>
                  </a:cubicBezTo>
                  <a:cubicBezTo>
                    <a:pt x="252" y="380"/>
                    <a:pt x="252" y="380"/>
                    <a:pt x="252" y="380"/>
                  </a:cubicBezTo>
                  <a:cubicBezTo>
                    <a:pt x="253" y="381"/>
                    <a:pt x="252" y="384"/>
                    <a:pt x="250" y="386"/>
                  </a:cubicBezTo>
                  <a:cubicBezTo>
                    <a:pt x="249" y="388"/>
                    <a:pt x="248" y="389"/>
                    <a:pt x="245" y="390"/>
                  </a:cubicBezTo>
                  <a:cubicBezTo>
                    <a:pt x="244" y="390"/>
                    <a:pt x="243" y="391"/>
                    <a:pt x="242" y="392"/>
                  </a:cubicBezTo>
                  <a:cubicBezTo>
                    <a:pt x="240" y="393"/>
                    <a:pt x="238" y="394"/>
                    <a:pt x="237" y="396"/>
                  </a:cubicBezTo>
                  <a:cubicBezTo>
                    <a:pt x="236" y="397"/>
                    <a:pt x="236" y="397"/>
                    <a:pt x="236" y="397"/>
                  </a:cubicBezTo>
                  <a:cubicBezTo>
                    <a:pt x="237" y="398"/>
                    <a:pt x="237" y="398"/>
                    <a:pt x="237" y="398"/>
                  </a:cubicBezTo>
                  <a:cubicBezTo>
                    <a:pt x="237" y="399"/>
                    <a:pt x="237" y="399"/>
                    <a:pt x="237" y="399"/>
                  </a:cubicBezTo>
                  <a:cubicBezTo>
                    <a:pt x="238" y="399"/>
                    <a:pt x="238" y="399"/>
                    <a:pt x="238" y="399"/>
                  </a:cubicBezTo>
                  <a:cubicBezTo>
                    <a:pt x="238" y="399"/>
                    <a:pt x="238" y="400"/>
                    <a:pt x="238" y="400"/>
                  </a:cubicBezTo>
                  <a:cubicBezTo>
                    <a:pt x="239" y="402"/>
                    <a:pt x="240" y="405"/>
                    <a:pt x="243" y="405"/>
                  </a:cubicBezTo>
                  <a:cubicBezTo>
                    <a:pt x="244" y="405"/>
                    <a:pt x="244" y="405"/>
                    <a:pt x="244" y="405"/>
                  </a:cubicBezTo>
                  <a:cubicBezTo>
                    <a:pt x="245" y="404"/>
                    <a:pt x="246" y="404"/>
                    <a:pt x="247" y="404"/>
                  </a:cubicBezTo>
                  <a:cubicBezTo>
                    <a:pt x="247" y="404"/>
                    <a:pt x="248" y="404"/>
                    <a:pt x="249" y="406"/>
                  </a:cubicBezTo>
                  <a:cubicBezTo>
                    <a:pt x="250" y="407"/>
                    <a:pt x="250" y="410"/>
                    <a:pt x="249" y="411"/>
                  </a:cubicBezTo>
                  <a:cubicBezTo>
                    <a:pt x="249" y="412"/>
                    <a:pt x="249" y="412"/>
                    <a:pt x="249" y="412"/>
                  </a:cubicBezTo>
                  <a:cubicBezTo>
                    <a:pt x="250" y="413"/>
                    <a:pt x="250" y="413"/>
                    <a:pt x="250" y="413"/>
                  </a:cubicBezTo>
                  <a:cubicBezTo>
                    <a:pt x="250" y="413"/>
                    <a:pt x="252" y="415"/>
                    <a:pt x="255" y="415"/>
                  </a:cubicBezTo>
                  <a:cubicBezTo>
                    <a:pt x="255" y="415"/>
                    <a:pt x="255" y="415"/>
                    <a:pt x="255" y="415"/>
                  </a:cubicBezTo>
                  <a:cubicBezTo>
                    <a:pt x="255" y="416"/>
                    <a:pt x="255" y="418"/>
                    <a:pt x="257" y="419"/>
                  </a:cubicBezTo>
                  <a:cubicBezTo>
                    <a:pt x="258" y="420"/>
                    <a:pt x="259" y="422"/>
                    <a:pt x="259" y="422"/>
                  </a:cubicBezTo>
                  <a:cubicBezTo>
                    <a:pt x="259" y="423"/>
                    <a:pt x="259" y="423"/>
                    <a:pt x="258" y="423"/>
                  </a:cubicBezTo>
                  <a:cubicBezTo>
                    <a:pt x="257" y="424"/>
                    <a:pt x="255" y="425"/>
                    <a:pt x="255" y="427"/>
                  </a:cubicBezTo>
                  <a:cubicBezTo>
                    <a:pt x="255" y="429"/>
                    <a:pt x="256" y="430"/>
                    <a:pt x="256" y="431"/>
                  </a:cubicBezTo>
                  <a:cubicBezTo>
                    <a:pt x="257" y="432"/>
                    <a:pt x="257" y="432"/>
                    <a:pt x="257" y="433"/>
                  </a:cubicBezTo>
                  <a:cubicBezTo>
                    <a:pt x="257" y="433"/>
                    <a:pt x="258" y="434"/>
                    <a:pt x="258" y="434"/>
                  </a:cubicBezTo>
                  <a:cubicBezTo>
                    <a:pt x="258" y="435"/>
                    <a:pt x="258" y="435"/>
                    <a:pt x="257" y="437"/>
                  </a:cubicBezTo>
                  <a:cubicBezTo>
                    <a:pt x="256" y="441"/>
                    <a:pt x="257" y="444"/>
                    <a:pt x="259" y="446"/>
                  </a:cubicBezTo>
                  <a:cubicBezTo>
                    <a:pt x="260" y="446"/>
                    <a:pt x="260" y="446"/>
                    <a:pt x="261" y="447"/>
                  </a:cubicBezTo>
                  <a:cubicBezTo>
                    <a:pt x="262" y="448"/>
                    <a:pt x="264" y="450"/>
                    <a:pt x="266" y="450"/>
                  </a:cubicBezTo>
                  <a:cubicBezTo>
                    <a:pt x="267" y="450"/>
                    <a:pt x="268" y="449"/>
                    <a:pt x="269" y="448"/>
                  </a:cubicBezTo>
                  <a:cubicBezTo>
                    <a:pt x="271" y="446"/>
                    <a:pt x="272" y="445"/>
                    <a:pt x="273" y="444"/>
                  </a:cubicBezTo>
                  <a:cubicBezTo>
                    <a:pt x="274" y="443"/>
                    <a:pt x="275" y="442"/>
                    <a:pt x="276" y="440"/>
                  </a:cubicBezTo>
                  <a:cubicBezTo>
                    <a:pt x="277" y="440"/>
                    <a:pt x="277" y="440"/>
                    <a:pt x="277" y="440"/>
                  </a:cubicBezTo>
                  <a:cubicBezTo>
                    <a:pt x="277" y="440"/>
                    <a:pt x="277" y="440"/>
                    <a:pt x="277" y="440"/>
                  </a:cubicBezTo>
                  <a:cubicBezTo>
                    <a:pt x="277" y="440"/>
                    <a:pt x="277" y="440"/>
                    <a:pt x="278" y="440"/>
                  </a:cubicBezTo>
                  <a:cubicBezTo>
                    <a:pt x="278" y="440"/>
                    <a:pt x="279" y="440"/>
                    <a:pt x="279" y="440"/>
                  </a:cubicBezTo>
                  <a:cubicBezTo>
                    <a:pt x="282" y="439"/>
                    <a:pt x="283" y="438"/>
                    <a:pt x="285" y="437"/>
                  </a:cubicBezTo>
                  <a:cubicBezTo>
                    <a:pt x="285" y="437"/>
                    <a:pt x="285" y="436"/>
                    <a:pt x="286" y="436"/>
                  </a:cubicBezTo>
                  <a:cubicBezTo>
                    <a:pt x="286" y="437"/>
                    <a:pt x="287" y="438"/>
                    <a:pt x="288" y="438"/>
                  </a:cubicBezTo>
                  <a:cubicBezTo>
                    <a:pt x="289" y="439"/>
                    <a:pt x="290" y="439"/>
                    <a:pt x="291" y="440"/>
                  </a:cubicBezTo>
                  <a:cubicBezTo>
                    <a:pt x="293" y="442"/>
                    <a:pt x="295" y="443"/>
                    <a:pt x="299" y="444"/>
                  </a:cubicBezTo>
                  <a:cubicBezTo>
                    <a:pt x="299" y="444"/>
                    <a:pt x="299" y="444"/>
                    <a:pt x="299" y="444"/>
                  </a:cubicBezTo>
                  <a:cubicBezTo>
                    <a:pt x="299" y="444"/>
                    <a:pt x="299" y="444"/>
                    <a:pt x="299" y="444"/>
                  </a:cubicBezTo>
                  <a:cubicBezTo>
                    <a:pt x="299" y="447"/>
                    <a:pt x="300" y="448"/>
                    <a:pt x="301" y="448"/>
                  </a:cubicBezTo>
                  <a:cubicBezTo>
                    <a:pt x="302" y="448"/>
                    <a:pt x="304" y="448"/>
                    <a:pt x="305" y="448"/>
                  </a:cubicBezTo>
                  <a:cubicBezTo>
                    <a:pt x="307" y="448"/>
                    <a:pt x="309" y="448"/>
                    <a:pt x="311" y="448"/>
                  </a:cubicBezTo>
                  <a:cubicBezTo>
                    <a:pt x="312" y="449"/>
                    <a:pt x="314" y="449"/>
                    <a:pt x="316" y="449"/>
                  </a:cubicBezTo>
                  <a:cubicBezTo>
                    <a:pt x="319" y="450"/>
                    <a:pt x="323" y="451"/>
                    <a:pt x="326" y="451"/>
                  </a:cubicBezTo>
                  <a:cubicBezTo>
                    <a:pt x="328" y="451"/>
                    <a:pt x="330" y="450"/>
                    <a:pt x="331" y="450"/>
                  </a:cubicBezTo>
                  <a:cubicBezTo>
                    <a:pt x="335" y="448"/>
                    <a:pt x="337" y="448"/>
                    <a:pt x="340" y="447"/>
                  </a:cubicBezTo>
                  <a:cubicBezTo>
                    <a:pt x="341" y="447"/>
                    <a:pt x="342" y="447"/>
                    <a:pt x="344" y="446"/>
                  </a:cubicBezTo>
                  <a:cubicBezTo>
                    <a:pt x="346" y="446"/>
                    <a:pt x="348" y="445"/>
                    <a:pt x="349" y="445"/>
                  </a:cubicBezTo>
                  <a:cubicBezTo>
                    <a:pt x="352" y="445"/>
                    <a:pt x="353" y="444"/>
                    <a:pt x="356" y="443"/>
                  </a:cubicBezTo>
                  <a:cubicBezTo>
                    <a:pt x="357" y="442"/>
                    <a:pt x="358" y="442"/>
                    <a:pt x="358" y="442"/>
                  </a:cubicBezTo>
                  <a:cubicBezTo>
                    <a:pt x="358" y="442"/>
                    <a:pt x="358" y="442"/>
                    <a:pt x="358" y="442"/>
                  </a:cubicBezTo>
                  <a:cubicBezTo>
                    <a:pt x="358" y="444"/>
                    <a:pt x="360" y="446"/>
                    <a:pt x="362" y="446"/>
                  </a:cubicBezTo>
                  <a:cubicBezTo>
                    <a:pt x="363" y="446"/>
                    <a:pt x="365" y="446"/>
                    <a:pt x="366" y="443"/>
                  </a:cubicBezTo>
                  <a:cubicBezTo>
                    <a:pt x="367" y="442"/>
                    <a:pt x="367" y="441"/>
                    <a:pt x="368" y="440"/>
                  </a:cubicBezTo>
                  <a:cubicBezTo>
                    <a:pt x="369" y="437"/>
                    <a:pt x="371" y="435"/>
                    <a:pt x="370" y="432"/>
                  </a:cubicBezTo>
                  <a:cubicBezTo>
                    <a:pt x="370" y="430"/>
                    <a:pt x="370" y="429"/>
                    <a:pt x="369" y="428"/>
                  </a:cubicBezTo>
                  <a:cubicBezTo>
                    <a:pt x="369" y="427"/>
                    <a:pt x="369" y="426"/>
                    <a:pt x="369" y="425"/>
                  </a:cubicBezTo>
                  <a:cubicBezTo>
                    <a:pt x="369" y="425"/>
                    <a:pt x="369" y="425"/>
                    <a:pt x="369" y="425"/>
                  </a:cubicBezTo>
                  <a:cubicBezTo>
                    <a:pt x="372" y="424"/>
                    <a:pt x="372" y="424"/>
                    <a:pt x="373" y="421"/>
                  </a:cubicBezTo>
                  <a:cubicBezTo>
                    <a:pt x="373" y="421"/>
                    <a:pt x="374" y="420"/>
                    <a:pt x="374" y="419"/>
                  </a:cubicBezTo>
                  <a:cubicBezTo>
                    <a:pt x="375" y="417"/>
                    <a:pt x="375" y="416"/>
                    <a:pt x="376" y="414"/>
                  </a:cubicBezTo>
                  <a:cubicBezTo>
                    <a:pt x="377" y="412"/>
                    <a:pt x="377" y="412"/>
                    <a:pt x="378" y="411"/>
                  </a:cubicBezTo>
                  <a:cubicBezTo>
                    <a:pt x="380" y="411"/>
                    <a:pt x="383" y="409"/>
                    <a:pt x="386" y="409"/>
                  </a:cubicBezTo>
                  <a:cubicBezTo>
                    <a:pt x="387" y="409"/>
                    <a:pt x="387" y="410"/>
                    <a:pt x="387" y="410"/>
                  </a:cubicBezTo>
                  <a:cubicBezTo>
                    <a:pt x="390" y="412"/>
                    <a:pt x="394" y="412"/>
                    <a:pt x="398" y="412"/>
                  </a:cubicBezTo>
                  <a:cubicBezTo>
                    <a:pt x="398" y="412"/>
                    <a:pt x="398" y="412"/>
                    <a:pt x="398" y="412"/>
                  </a:cubicBezTo>
                  <a:cubicBezTo>
                    <a:pt x="398" y="413"/>
                    <a:pt x="398" y="413"/>
                    <a:pt x="398" y="413"/>
                  </a:cubicBezTo>
                  <a:cubicBezTo>
                    <a:pt x="399" y="414"/>
                    <a:pt x="399" y="415"/>
                    <a:pt x="400" y="416"/>
                  </a:cubicBezTo>
                  <a:cubicBezTo>
                    <a:pt x="400" y="416"/>
                    <a:pt x="400" y="416"/>
                    <a:pt x="400" y="416"/>
                  </a:cubicBezTo>
                  <a:cubicBezTo>
                    <a:pt x="401" y="416"/>
                    <a:pt x="401" y="417"/>
                    <a:pt x="402" y="417"/>
                  </a:cubicBezTo>
                  <a:cubicBezTo>
                    <a:pt x="403" y="417"/>
                    <a:pt x="404" y="416"/>
                    <a:pt x="404" y="415"/>
                  </a:cubicBezTo>
                  <a:cubicBezTo>
                    <a:pt x="404" y="415"/>
                    <a:pt x="405" y="414"/>
                    <a:pt x="406" y="413"/>
                  </a:cubicBezTo>
                  <a:cubicBezTo>
                    <a:pt x="408" y="411"/>
                    <a:pt x="409" y="410"/>
                    <a:pt x="409" y="409"/>
                  </a:cubicBezTo>
                  <a:cubicBezTo>
                    <a:pt x="409" y="408"/>
                    <a:pt x="409" y="407"/>
                    <a:pt x="411" y="407"/>
                  </a:cubicBezTo>
                  <a:cubicBezTo>
                    <a:pt x="414" y="406"/>
                    <a:pt x="414" y="406"/>
                    <a:pt x="415" y="406"/>
                  </a:cubicBezTo>
                  <a:cubicBezTo>
                    <a:pt x="416" y="406"/>
                    <a:pt x="417" y="405"/>
                    <a:pt x="419" y="404"/>
                  </a:cubicBezTo>
                  <a:cubicBezTo>
                    <a:pt x="422" y="403"/>
                    <a:pt x="423" y="403"/>
                    <a:pt x="425" y="403"/>
                  </a:cubicBezTo>
                  <a:cubicBezTo>
                    <a:pt x="425" y="403"/>
                    <a:pt x="426" y="403"/>
                    <a:pt x="426" y="403"/>
                  </a:cubicBezTo>
                  <a:cubicBezTo>
                    <a:pt x="427" y="403"/>
                    <a:pt x="427" y="403"/>
                    <a:pt x="428" y="403"/>
                  </a:cubicBezTo>
                  <a:cubicBezTo>
                    <a:pt x="429" y="403"/>
                    <a:pt x="430" y="403"/>
                    <a:pt x="430" y="401"/>
                  </a:cubicBezTo>
                  <a:cubicBezTo>
                    <a:pt x="430" y="400"/>
                    <a:pt x="430" y="400"/>
                    <a:pt x="431" y="399"/>
                  </a:cubicBezTo>
                  <a:cubicBezTo>
                    <a:pt x="432" y="398"/>
                    <a:pt x="432" y="397"/>
                    <a:pt x="433" y="397"/>
                  </a:cubicBezTo>
                  <a:cubicBezTo>
                    <a:pt x="433" y="397"/>
                    <a:pt x="433" y="398"/>
                    <a:pt x="433" y="398"/>
                  </a:cubicBezTo>
                  <a:cubicBezTo>
                    <a:pt x="435" y="401"/>
                    <a:pt x="440" y="405"/>
                    <a:pt x="443" y="405"/>
                  </a:cubicBezTo>
                  <a:cubicBezTo>
                    <a:pt x="444" y="405"/>
                    <a:pt x="444" y="405"/>
                    <a:pt x="445" y="404"/>
                  </a:cubicBezTo>
                  <a:cubicBezTo>
                    <a:pt x="445" y="404"/>
                    <a:pt x="446" y="404"/>
                    <a:pt x="451" y="402"/>
                  </a:cubicBezTo>
                  <a:cubicBezTo>
                    <a:pt x="454" y="401"/>
                    <a:pt x="454" y="401"/>
                    <a:pt x="454" y="401"/>
                  </a:cubicBezTo>
                  <a:cubicBezTo>
                    <a:pt x="452" y="399"/>
                    <a:pt x="452" y="399"/>
                    <a:pt x="452" y="399"/>
                  </a:cubicBezTo>
                  <a:cubicBezTo>
                    <a:pt x="453" y="398"/>
                    <a:pt x="455" y="396"/>
                    <a:pt x="457" y="394"/>
                  </a:cubicBezTo>
                  <a:cubicBezTo>
                    <a:pt x="459" y="390"/>
                    <a:pt x="459" y="389"/>
                    <a:pt x="457" y="382"/>
                  </a:cubicBezTo>
                  <a:cubicBezTo>
                    <a:pt x="456" y="381"/>
                    <a:pt x="456" y="379"/>
                    <a:pt x="456" y="378"/>
                  </a:cubicBezTo>
                  <a:cubicBezTo>
                    <a:pt x="455" y="374"/>
                    <a:pt x="455" y="370"/>
                    <a:pt x="449" y="369"/>
                  </a:cubicBezTo>
                  <a:cubicBezTo>
                    <a:pt x="445" y="368"/>
                    <a:pt x="445" y="366"/>
                    <a:pt x="443" y="361"/>
                  </a:cubicBezTo>
                  <a:cubicBezTo>
                    <a:pt x="443" y="360"/>
                    <a:pt x="443" y="360"/>
                    <a:pt x="443" y="360"/>
                  </a:cubicBezTo>
                  <a:cubicBezTo>
                    <a:pt x="442" y="356"/>
                    <a:pt x="440" y="354"/>
                    <a:pt x="438" y="352"/>
                  </a:cubicBezTo>
                  <a:cubicBezTo>
                    <a:pt x="437" y="351"/>
                    <a:pt x="436" y="350"/>
                    <a:pt x="435" y="348"/>
                  </a:cubicBezTo>
                  <a:cubicBezTo>
                    <a:pt x="432" y="344"/>
                    <a:pt x="433" y="344"/>
                    <a:pt x="437" y="340"/>
                  </a:cubicBezTo>
                  <a:cubicBezTo>
                    <a:pt x="441" y="336"/>
                    <a:pt x="447" y="327"/>
                    <a:pt x="446" y="321"/>
                  </a:cubicBezTo>
                  <a:cubicBezTo>
                    <a:pt x="446" y="320"/>
                    <a:pt x="446" y="319"/>
                    <a:pt x="445" y="318"/>
                  </a:cubicBezTo>
                  <a:cubicBezTo>
                    <a:pt x="445" y="315"/>
                    <a:pt x="444" y="314"/>
                    <a:pt x="446" y="311"/>
                  </a:cubicBezTo>
                  <a:cubicBezTo>
                    <a:pt x="446" y="311"/>
                    <a:pt x="446" y="310"/>
                    <a:pt x="447" y="309"/>
                  </a:cubicBezTo>
                  <a:cubicBezTo>
                    <a:pt x="450" y="304"/>
                    <a:pt x="454" y="296"/>
                    <a:pt x="448" y="291"/>
                  </a:cubicBezTo>
                  <a:cubicBezTo>
                    <a:pt x="441" y="286"/>
                    <a:pt x="439" y="282"/>
                    <a:pt x="441" y="279"/>
                  </a:cubicBezTo>
                  <a:cubicBezTo>
                    <a:pt x="443" y="276"/>
                    <a:pt x="444" y="275"/>
                    <a:pt x="443" y="273"/>
                  </a:cubicBezTo>
                  <a:cubicBezTo>
                    <a:pt x="442" y="273"/>
                    <a:pt x="442" y="272"/>
                    <a:pt x="441" y="272"/>
                  </a:cubicBezTo>
                  <a:cubicBezTo>
                    <a:pt x="441" y="272"/>
                    <a:pt x="441" y="272"/>
                    <a:pt x="441" y="272"/>
                  </a:cubicBezTo>
                  <a:cubicBezTo>
                    <a:pt x="440" y="272"/>
                    <a:pt x="439" y="272"/>
                    <a:pt x="439" y="271"/>
                  </a:cubicBezTo>
                  <a:cubicBezTo>
                    <a:pt x="439" y="271"/>
                    <a:pt x="439" y="271"/>
                    <a:pt x="439" y="271"/>
                  </a:cubicBezTo>
                  <a:cubicBezTo>
                    <a:pt x="439" y="271"/>
                    <a:pt x="439" y="271"/>
                    <a:pt x="439" y="270"/>
                  </a:cubicBezTo>
                  <a:cubicBezTo>
                    <a:pt x="440" y="270"/>
                    <a:pt x="441" y="269"/>
                    <a:pt x="441" y="268"/>
                  </a:cubicBezTo>
                  <a:cubicBezTo>
                    <a:pt x="443" y="266"/>
                    <a:pt x="442" y="264"/>
                    <a:pt x="441" y="262"/>
                  </a:cubicBezTo>
                  <a:cubicBezTo>
                    <a:pt x="440" y="259"/>
                    <a:pt x="438" y="257"/>
                    <a:pt x="435" y="256"/>
                  </a:cubicBezTo>
                  <a:cubicBezTo>
                    <a:pt x="435" y="256"/>
                    <a:pt x="434" y="256"/>
                    <a:pt x="433" y="256"/>
                  </a:cubicBezTo>
                  <a:cubicBezTo>
                    <a:pt x="431" y="256"/>
                    <a:pt x="424" y="255"/>
                    <a:pt x="424" y="253"/>
                  </a:cubicBezTo>
                  <a:cubicBezTo>
                    <a:pt x="423" y="251"/>
                    <a:pt x="423" y="250"/>
                    <a:pt x="422" y="248"/>
                  </a:cubicBezTo>
                  <a:cubicBezTo>
                    <a:pt x="421" y="246"/>
                    <a:pt x="420" y="243"/>
                    <a:pt x="419" y="240"/>
                  </a:cubicBezTo>
                  <a:cubicBezTo>
                    <a:pt x="419" y="237"/>
                    <a:pt x="418" y="235"/>
                    <a:pt x="417" y="234"/>
                  </a:cubicBezTo>
                  <a:cubicBezTo>
                    <a:pt x="415" y="232"/>
                    <a:pt x="415" y="231"/>
                    <a:pt x="416" y="229"/>
                  </a:cubicBezTo>
                  <a:cubicBezTo>
                    <a:pt x="418" y="225"/>
                    <a:pt x="419" y="224"/>
                    <a:pt x="421" y="222"/>
                  </a:cubicBezTo>
                  <a:cubicBezTo>
                    <a:pt x="422" y="221"/>
                    <a:pt x="422" y="220"/>
                    <a:pt x="423" y="219"/>
                  </a:cubicBezTo>
                  <a:cubicBezTo>
                    <a:pt x="427" y="215"/>
                    <a:pt x="426" y="212"/>
                    <a:pt x="425" y="209"/>
                  </a:cubicBezTo>
                  <a:cubicBezTo>
                    <a:pt x="425" y="209"/>
                    <a:pt x="424" y="208"/>
                    <a:pt x="424" y="207"/>
                  </a:cubicBezTo>
                  <a:cubicBezTo>
                    <a:pt x="423" y="204"/>
                    <a:pt x="424" y="200"/>
                    <a:pt x="426" y="198"/>
                  </a:cubicBezTo>
                  <a:cubicBezTo>
                    <a:pt x="427" y="198"/>
                    <a:pt x="427" y="197"/>
                    <a:pt x="427" y="196"/>
                  </a:cubicBezTo>
                  <a:cubicBezTo>
                    <a:pt x="427" y="192"/>
                    <a:pt x="422" y="188"/>
                    <a:pt x="418" y="184"/>
                  </a:cubicBezTo>
                  <a:cubicBezTo>
                    <a:pt x="417" y="183"/>
                    <a:pt x="414" y="182"/>
                    <a:pt x="411" y="181"/>
                  </a:cubicBezTo>
                  <a:cubicBezTo>
                    <a:pt x="407" y="179"/>
                    <a:pt x="401" y="177"/>
                    <a:pt x="399" y="174"/>
                  </a:cubicBezTo>
                  <a:cubicBezTo>
                    <a:pt x="398" y="172"/>
                    <a:pt x="397" y="170"/>
                    <a:pt x="397" y="168"/>
                  </a:cubicBezTo>
                  <a:cubicBezTo>
                    <a:pt x="395" y="165"/>
                    <a:pt x="394" y="162"/>
                    <a:pt x="390" y="161"/>
                  </a:cubicBezTo>
                  <a:cubicBezTo>
                    <a:pt x="388" y="160"/>
                    <a:pt x="386" y="159"/>
                    <a:pt x="385" y="158"/>
                  </a:cubicBezTo>
                  <a:cubicBezTo>
                    <a:pt x="383" y="157"/>
                    <a:pt x="381" y="155"/>
                    <a:pt x="379" y="154"/>
                  </a:cubicBezTo>
                  <a:cubicBezTo>
                    <a:pt x="374" y="152"/>
                    <a:pt x="370" y="146"/>
                    <a:pt x="370" y="146"/>
                  </a:cubicBezTo>
                  <a:cubicBezTo>
                    <a:pt x="369" y="145"/>
                    <a:pt x="369" y="145"/>
                    <a:pt x="369" y="145"/>
                  </a:cubicBezTo>
                  <a:cubicBezTo>
                    <a:pt x="368" y="146"/>
                    <a:pt x="368" y="146"/>
                    <a:pt x="368" y="146"/>
                  </a:cubicBezTo>
                  <a:cubicBezTo>
                    <a:pt x="368" y="146"/>
                    <a:pt x="368" y="146"/>
                    <a:pt x="367" y="146"/>
                  </a:cubicBezTo>
                  <a:cubicBezTo>
                    <a:pt x="364" y="146"/>
                    <a:pt x="361" y="145"/>
                    <a:pt x="360" y="144"/>
                  </a:cubicBezTo>
                  <a:cubicBezTo>
                    <a:pt x="360" y="144"/>
                    <a:pt x="360" y="143"/>
                    <a:pt x="360" y="142"/>
                  </a:cubicBezTo>
                  <a:cubicBezTo>
                    <a:pt x="361" y="140"/>
                    <a:pt x="361" y="139"/>
                    <a:pt x="362" y="137"/>
                  </a:cubicBezTo>
                  <a:cubicBezTo>
                    <a:pt x="363" y="135"/>
                    <a:pt x="364" y="133"/>
                    <a:pt x="362" y="129"/>
                  </a:cubicBezTo>
                  <a:cubicBezTo>
                    <a:pt x="359" y="123"/>
                    <a:pt x="361" y="121"/>
                    <a:pt x="362" y="120"/>
                  </a:cubicBezTo>
                  <a:cubicBezTo>
                    <a:pt x="370" y="115"/>
                    <a:pt x="374" y="111"/>
                    <a:pt x="377" y="108"/>
                  </a:cubicBezTo>
                  <a:cubicBezTo>
                    <a:pt x="377" y="108"/>
                    <a:pt x="377" y="107"/>
                    <a:pt x="378" y="107"/>
                  </a:cubicBezTo>
                  <a:cubicBezTo>
                    <a:pt x="382" y="101"/>
                    <a:pt x="386" y="96"/>
                    <a:pt x="386" y="92"/>
                  </a:cubicBezTo>
                  <a:cubicBezTo>
                    <a:pt x="386" y="88"/>
                    <a:pt x="385" y="78"/>
                    <a:pt x="385" y="74"/>
                  </a:cubicBezTo>
                  <a:cubicBezTo>
                    <a:pt x="384" y="71"/>
                    <a:pt x="384" y="69"/>
                    <a:pt x="388" y="65"/>
                  </a:cubicBezTo>
                  <a:cubicBezTo>
                    <a:pt x="390" y="62"/>
                    <a:pt x="392" y="59"/>
                    <a:pt x="392" y="55"/>
                  </a:cubicBezTo>
                  <a:cubicBezTo>
                    <a:pt x="392" y="53"/>
                    <a:pt x="391" y="52"/>
                    <a:pt x="390" y="51"/>
                  </a:cubicBezTo>
                  <a:cubicBezTo>
                    <a:pt x="387" y="48"/>
                    <a:pt x="386" y="45"/>
                    <a:pt x="386" y="42"/>
                  </a:cubicBezTo>
                  <a:cubicBezTo>
                    <a:pt x="386" y="40"/>
                    <a:pt x="386" y="40"/>
                    <a:pt x="386" y="40"/>
                  </a:cubicBezTo>
                  <a:cubicBezTo>
                    <a:pt x="384" y="40"/>
                    <a:pt x="384" y="40"/>
                    <a:pt x="384" y="40"/>
                  </a:cubicBezTo>
                  <a:cubicBezTo>
                    <a:pt x="380" y="40"/>
                    <a:pt x="379" y="42"/>
                    <a:pt x="378" y="44"/>
                  </a:cubicBezTo>
                  <a:cubicBezTo>
                    <a:pt x="377" y="45"/>
                    <a:pt x="377" y="46"/>
                    <a:pt x="375" y="47"/>
                  </a:cubicBezTo>
                  <a:cubicBezTo>
                    <a:pt x="370" y="51"/>
                    <a:pt x="370" y="51"/>
                    <a:pt x="367" y="55"/>
                  </a:cubicBezTo>
                  <a:cubicBezTo>
                    <a:pt x="366" y="56"/>
                    <a:pt x="366" y="56"/>
                    <a:pt x="365" y="57"/>
                  </a:cubicBezTo>
                  <a:cubicBezTo>
                    <a:pt x="365" y="57"/>
                    <a:pt x="365" y="57"/>
                    <a:pt x="365" y="58"/>
                  </a:cubicBezTo>
                  <a:cubicBezTo>
                    <a:pt x="364" y="57"/>
                    <a:pt x="364" y="57"/>
                    <a:pt x="363" y="57"/>
                  </a:cubicBezTo>
                  <a:cubicBezTo>
                    <a:pt x="361" y="56"/>
                    <a:pt x="359" y="56"/>
                    <a:pt x="357" y="56"/>
                  </a:cubicBezTo>
                  <a:cubicBezTo>
                    <a:pt x="356" y="56"/>
                    <a:pt x="354" y="56"/>
                    <a:pt x="352" y="56"/>
                  </a:cubicBezTo>
                  <a:cubicBezTo>
                    <a:pt x="351" y="56"/>
                    <a:pt x="350" y="55"/>
                    <a:pt x="350" y="55"/>
                  </a:cubicBezTo>
                  <a:cubicBezTo>
                    <a:pt x="350" y="55"/>
                    <a:pt x="350" y="55"/>
                    <a:pt x="352" y="53"/>
                  </a:cubicBezTo>
                  <a:cubicBezTo>
                    <a:pt x="353" y="50"/>
                    <a:pt x="357" y="45"/>
                    <a:pt x="362" y="42"/>
                  </a:cubicBezTo>
                  <a:cubicBezTo>
                    <a:pt x="367" y="38"/>
                    <a:pt x="366" y="35"/>
                    <a:pt x="365" y="32"/>
                  </a:cubicBezTo>
                  <a:cubicBezTo>
                    <a:pt x="365" y="31"/>
                    <a:pt x="364" y="30"/>
                    <a:pt x="364" y="29"/>
                  </a:cubicBezTo>
                  <a:cubicBezTo>
                    <a:pt x="365" y="26"/>
                    <a:pt x="364" y="24"/>
                    <a:pt x="363" y="23"/>
                  </a:cubicBezTo>
                  <a:cubicBezTo>
                    <a:pt x="363" y="22"/>
                    <a:pt x="362" y="22"/>
                    <a:pt x="361" y="22"/>
                  </a:cubicBezTo>
                  <a:cubicBezTo>
                    <a:pt x="361" y="22"/>
                    <a:pt x="360" y="22"/>
                    <a:pt x="360" y="22"/>
                  </a:cubicBezTo>
                  <a:cubicBezTo>
                    <a:pt x="359" y="22"/>
                    <a:pt x="358" y="23"/>
                    <a:pt x="356" y="23"/>
                  </a:cubicBezTo>
                  <a:cubicBezTo>
                    <a:pt x="355" y="23"/>
                    <a:pt x="353" y="22"/>
                    <a:pt x="353" y="22"/>
                  </a:cubicBezTo>
                  <a:cubicBezTo>
                    <a:pt x="351" y="21"/>
                    <a:pt x="350" y="21"/>
                    <a:pt x="349" y="21"/>
                  </a:cubicBezTo>
                  <a:cubicBezTo>
                    <a:pt x="348" y="21"/>
                    <a:pt x="347" y="21"/>
                    <a:pt x="346" y="22"/>
                  </a:cubicBezTo>
                  <a:cubicBezTo>
                    <a:pt x="345" y="23"/>
                    <a:pt x="345" y="23"/>
                    <a:pt x="345" y="23"/>
                  </a:cubicBezTo>
                  <a:cubicBezTo>
                    <a:pt x="343" y="25"/>
                    <a:pt x="343" y="25"/>
                    <a:pt x="340" y="26"/>
                  </a:cubicBezTo>
                  <a:cubicBezTo>
                    <a:pt x="340" y="26"/>
                    <a:pt x="339" y="26"/>
                    <a:pt x="339" y="26"/>
                  </a:cubicBezTo>
                  <a:cubicBezTo>
                    <a:pt x="339" y="26"/>
                    <a:pt x="339" y="26"/>
                    <a:pt x="339" y="25"/>
                  </a:cubicBezTo>
                  <a:cubicBezTo>
                    <a:pt x="338" y="24"/>
                    <a:pt x="337" y="24"/>
                    <a:pt x="337" y="23"/>
                  </a:cubicBezTo>
                  <a:cubicBezTo>
                    <a:pt x="336" y="22"/>
                    <a:pt x="335" y="22"/>
                    <a:pt x="334" y="22"/>
                  </a:cubicBezTo>
                  <a:cubicBezTo>
                    <a:pt x="333" y="22"/>
                    <a:pt x="331" y="23"/>
                    <a:pt x="330" y="24"/>
                  </a:cubicBezTo>
                  <a:cubicBezTo>
                    <a:pt x="329" y="24"/>
                    <a:pt x="329" y="25"/>
                    <a:pt x="328" y="25"/>
                  </a:cubicBezTo>
                  <a:cubicBezTo>
                    <a:pt x="327" y="26"/>
                    <a:pt x="327" y="26"/>
                    <a:pt x="327" y="26"/>
                  </a:cubicBezTo>
                  <a:cubicBezTo>
                    <a:pt x="326" y="26"/>
                    <a:pt x="325" y="25"/>
                    <a:pt x="325" y="24"/>
                  </a:cubicBezTo>
                  <a:cubicBezTo>
                    <a:pt x="324" y="23"/>
                    <a:pt x="324" y="22"/>
                    <a:pt x="323" y="21"/>
                  </a:cubicBezTo>
                  <a:cubicBezTo>
                    <a:pt x="323" y="19"/>
                    <a:pt x="322" y="16"/>
                    <a:pt x="321" y="15"/>
                  </a:cubicBezTo>
                  <a:cubicBezTo>
                    <a:pt x="320" y="14"/>
                    <a:pt x="320" y="14"/>
                    <a:pt x="320" y="13"/>
                  </a:cubicBezTo>
                  <a:cubicBezTo>
                    <a:pt x="319" y="11"/>
                    <a:pt x="319" y="9"/>
                    <a:pt x="315" y="8"/>
                  </a:cubicBezTo>
                  <a:cubicBezTo>
                    <a:pt x="313" y="8"/>
                    <a:pt x="313" y="8"/>
                    <a:pt x="311" y="5"/>
                  </a:cubicBezTo>
                  <a:cubicBezTo>
                    <a:pt x="311" y="5"/>
                    <a:pt x="311" y="5"/>
                    <a:pt x="311" y="5"/>
                  </a:cubicBezTo>
                  <a:cubicBezTo>
                    <a:pt x="309" y="2"/>
                    <a:pt x="308" y="0"/>
                    <a:pt x="306" y="0"/>
                  </a:cubicBezTo>
                  <a:cubicBezTo>
                    <a:pt x="306" y="0"/>
                    <a:pt x="306" y="0"/>
                    <a:pt x="306"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5" name="Freeform 25"/>
            <p:cNvSpPr>
              <a:spLocks/>
            </p:cNvSpPr>
            <p:nvPr/>
          </p:nvSpPr>
          <p:spPr bwMode="auto">
            <a:xfrm>
              <a:off x="10015538" y="2782888"/>
              <a:ext cx="1500187" cy="1184275"/>
            </a:xfrm>
            <a:custGeom>
              <a:avLst/>
              <a:gdLst>
                <a:gd name="T0" fmla="*/ 363 w 399"/>
                <a:gd name="T1" fmla="*/ 18 h 315"/>
                <a:gd name="T2" fmla="*/ 331 w 399"/>
                <a:gd name="T3" fmla="*/ 7 h 315"/>
                <a:gd name="T4" fmla="*/ 307 w 399"/>
                <a:gd name="T5" fmla="*/ 22 h 315"/>
                <a:gd name="T6" fmla="*/ 279 w 399"/>
                <a:gd name="T7" fmla="*/ 19 h 315"/>
                <a:gd name="T8" fmla="*/ 267 w 399"/>
                <a:gd name="T9" fmla="*/ 52 h 315"/>
                <a:gd name="T10" fmla="*/ 233 w 399"/>
                <a:gd name="T11" fmla="*/ 58 h 315"/>
                <a:gd name="T12" fmla="*/ 191 w 399"/>
                <a:gd name="T13" fmla="*/ 47 h 315"/>
                <a:gd name="T14" fmla="*/ 170 w 399"/>
                <a:gd name="T15" fmla="*/ 57 h 315"/>
                <a:gd name="T16" fmla="*/ 159 w 399"/>
                <a:gd name="T17" fmla="*/ 37 h 315"/>
                <a:gd name="T18" fmla="*/ 153 w 399"/>
                <a:gd name="T19" fmla="*/ 22 h 315"/>
                <a:gd name="T20" fmla="*/ 140 w 399"/>
                <a:gd name="T21" fmla="*/ 7 h 315"/>
                <a:gd name="T22" fmla="*/ 133 w 399"/>
                <a:gd name="T23" fmla="*/ 1 h 315"/>
                <a:gd name="T24" fmla="*/ 109 w 399"/>
                <a:gd name="T25" fmla="*/ 4 h 315"/>
                <a:gd name="T26" fmla="*/ 86 w 399"/>
                <a:gd name="T27" fmla="*/ 16 h 315"/>
                <a:gd name="T28" fmla="*/ 66 w 399"/>
                <a:gd name="T29" fmla="*/ 19 h 315"/>
                <a:gd name="T30" fmla="*/ 43 w 399"/>
                <a:gd name="T31" fmla="*/ 29 h 315"/>
                <a:gd name="T32" fmla="*/ 33 w 399"/>
                <a:gd name="T33" fmla="*/ 46 h 315"/>
                <a:gd name="T34" fmla="*/ 34 w 399"/>
                <a:gd name="T35" fmla="*/ 72 h 315"/>
                <a:gd name="T36" fmla="*/ 36 w 399"/>
                <a:gd name="T37" fmla="*/ 100 h 315"/>
                <a:gd name="T38" fmla="*/ 49 w 399"/>
                <a:gd name="T39" fmla="*/ 123 h 315"/>
                <a:gd name="T40" fmla="*/ 56 w 399"/>
                <a:gd name="T41" fmla="*/ 126 h 315"/>
                <a:gd name="T42" fmla="*/ 79 w 399"/>
                <a:gd name="T43" fmla="*/ 134 h 315"/>
                <a:gd name="T44" fmla="*/ 95 w 399"/>
                <a:gd name="T45" fmla="*/ 155 h 315"/>
                <a:gd name="T46" fmla="*/ 68 w 399"/>
                <a:gd name="T47" fmla="*/ 176 h 315"/>
                <a:gd name="T48" fmla="*/ 56 w 399"/>
                <a:gd name="T49" fmla="*/ 179 h 315"/>
                <a:gd name="T50" fmla="*/ 51 w 399"/>
                <a:gd name="T51" fmla="*/ 190 h 315"/>
                <a:gd name="T52" fmla="*/ 50 w 399"/>
                <a:gd name="T53" fmla="*/ 200 h 315"/>
                <a:gd name="T54" fmla="*/ 50 w 399"/>
                <a:gd name="T55" fmla="*/ 216 h 315"/>
                <a:gd name="T56" fmla="*/ 35 w 399"/>
                <a:gd name="T57" fmla="*/ 224 h 315"/>
                <a:gd name="T58" fmla="*/ 25 w 399"/>
                <a:gd name="T59" fmla="*/ 235 h 315"/>
                <a:gd name="T60" fmla="*/ 15 w 399"/>
                <a:gd name="T61" fmla="*/ 222 h 315"/>
                <a:gd name="T62" fmla="*/ 1 w 399"/>
                <a:gd name="T63" fmla="*/ 243 h 315"/>
                <a:gd name="T64" fmla="*/ 1 w 399"/>
                <a:gd name="T65" fmla="*/ 260 h 315"/>
                <a:gd name="T66" fmla="*/ 25 w 399"/>
                <a:gd name="T67" fmla="*/ 281 h 315"/>
                <a:gd name="T68" fmla="*/ 44 w 399"/>
                <a:gd name="T69" fmla="*/ 290 h 315"/>
                <a:gd name="T70" fmla="*/ 63 w 399"/>
                <a:gd name="T71" fmla="*/ 305 h 315"/>
                <a:gd name="T72" fmla="*/ 85 w 399"/>
                <a:gd name="T73" fmla="*/ 266 h 315"/>
                <a:gd name="T74" fmla="*/ 139 w 399"/>
                <a:gd name="T75" fmla="*/ 260 h 315"/>
                <a:gd name="T76" fmla="*/ 167 w 399"/>
                <a:gd name="T77" fmla="*/ 238 h 315"/>
                <a:gd name="T78" fmla="*/ 191 w 399"/>
                <a:gd name="T79" fmla="*/ 213 h 315"/>
                <a:gd name="T80" fmla="*/ 211 w 399"/>
                <a:gd name="T81" fmla="*/ 209 h 315"/>
                <a:gd name="T82" fmla="*/ 236 w 399"/>
                <a:gd name="T83" fmla="*/ 191 h 315"/>
                <a:gd name="T84" fmla="*/ 269 w 399"/>
                <a:gd name="T85" fmla="*/ 170 h 315"/>
                <a:gd name="T86" fmla="*/ 315 w 399"/>
                <a:gd name="T87" fmla="*/ 148 h 315"/>
                <a:gd name="T88" fmla="*/ 304 w 399"/>
                <a:gd name="T89" fmla="*/ 122 h 315"/>
                <a:gd name="T90" fmla="*/ 334 w 399"/>
                <a:gd name="T91" fmla="*/ 120 h 315"/>
                <a:gd name="T92" fmla="*/ 353 w 399"/>
                <a:gd name="T93" fmla="*/ 148 h 315"/>
                <a:gd name="T94" fmla="*/ 383 w 399"/>
                <a:gd name="T95" fmla="*/ 139 h 315"/>
                <a:gd name="T96" fmla="*/ 392 w 399"/>
                <a:gd name="T97" fmla="*/ 56 h 3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99" h="315">
                  <a:moveTo>
                    <a:pt x="392" y="56"/>
                  </a:moveTo>
                  <a:cubicBezTo>
                    <a:pt x="389" y="51"/>
                    <a:pt x="384" y="41"/>
                    <a:pt x="387" y="35"/>
                  </a:cubicBezTo>
                  <a:cubicBezTo>
                    <a:pt x="389" y="30"/>
                    <a:pt x="387" y="21"/>
                    <a:pt x="380" y="23"/>
                  </a:cubicBezTo>
                  <a:cubicBezTo>
                    <a:pt x="373" y="25"/>
                    <a:pt x="367" y="20"/>
                    <a:pt x="363" y="18"/>
                  </a:cubicBezTo>
                  <a:cubicBezTo>
                    <a:pt x="360" y="16"/>
                    <a:pt x="355" y="12"/>
                    <a:pt x="352" y="10"/>
                  </a:cubicBezTo>
                  <a:cubicBezTo>
                    <a:pt x="350" y="11"/>
                    <a:pt x="346" y="12"/>
                    <a:pt x="346" y="13"/>
                  </a:cubicBezTo>
                  <a:cubicBezTo>
                    <a:pt x="344" y="14"/>
                    <a:pt x="338" y="10"/>
                    <a:pt x="337" y="7"/>
                  </a:cubicBezTo>
                  <a:cubicBezTo>
                    <a:pt x="336" y="5"/>
                    <a:pt x="334" y="4"/>
                    <a:pt x="331" y="7"/>
                  </a:cubicBezTo>
                  <a:cubicBezTo>
                    <a:pt x="329" y="11"/>
                    <a:pt x="331" y="12"/>
                    <a:pt x="329" y="11"/>
                  </a:cubicBezTo>
                  <a:cubicBezTo>
                    <a:pt x="326" y="11"/>
                    <a:pt x="325" y="11"/>
                    <a:pt x="320" y="13"/>
                  </a:cubicBezTo>
                  <a:cubicBezTo>
                    <a:pt x="315" y="15"/>
                    <a:pt x="317" y="14"/>
                    <a:pt x="313" y="15"/>
                  </a:cubicBezTo>
                  <a:cubicBezTo>
                    <a:pt x="308" y="16"/>
                    <a:pt x="311" y="18"/>
                    <a:pt x="307" y="22"/>
                  </a:cubicBezTo>
                  <a:cubicBezTo>
                    <a:pt x="303" y="25"/>
                    <a:pt x="305" y="26"/>
                    <a:pt x="303" y="24"/>
                  </a:cubicBezTo>
                  <a:cubicBezTo>
                    <a:pt x="302" y="23"/>
                    <a:pt x="303" y="21"/>
                    <a:pt x="300" y="21"/>
                  </a:cubicBezTo>
                  <a:cubicBezTo>
                    <a:pt x="296" y="21"/>
                    <a:pt x="293" y="21"/>
                    <a:pt x="291" y="18"/>
                  </a:cubicBezTo>
                  <a:cubicBezTo>
                    <a:pt x="289" y="16"/>
                    <a:pt x="282" y="18"/>
                    <a:pt x="279" y="19"/>
                  </a:cubicBezTo>
                  <a:cubicBezTo>
                    <a:pt x="276" y="21"/>
                    <a:pt x="277" y="24"/>
                    <a:pt x="275" y="28"/>
                  </a:cubicBezTo>
                  <a:cubicBezTo>
                    <a:pt x="272" y="32"/>
                    <a:pt x="273" y="33"/>
                    <a:pt x="270" y="34"/>
                  </a:cubicBezTo>
                  <a:cubicBezTo>
                    <a:pt x="267" y="35"/>
                    <a:pt x="270" y="38"/>
                    <a:pt x="270" y="42"/>
                  </a:cubicBezTo>
                  <a:cubicBezTo>
                    <a:pt x="271" y="46"/>
                    <a:pt x="269" y="48"/>
                    <a:pt x="267" y="52"/>
                  </a:cubicBezTo>
                  <a:cubicBezTo>
                    <a:pt x="265" y="56"/>
                    <a:pt x="262" y="55"/>
                    <a:pt x="262" y="52"/>
                  </a:cubicBezTo>
                  <a:cubicBezTo>
                    <a:pt x="262" y="49"/>
                    <a:pt x="260" y="49"/>
                    <a:pt x="257" y="51"/>
                  </a:cubicBezTo>
                  <a:cubicBezTo>
                    <a:pt x="254" y="53"/>
                    <a:pt x="252" y="53"/>
                    <a:pt x="246" y="55"/>
                  </a:cubicBezTo>
                  <a:cubicBezTo>
                    <a:pt x="240" y="56"/>
                    <a:pt x="238" y="56"/>
                    <a:pt x="233" y="58"/>
                  </a:cubicBezTo>
                  <a:cubicBezTo>
                    <a:pt x="227" y="60"/>
                    <a:pt x="218" y="57"/>
                    <a:pt x="213" y="57"/>
                  </a:cubicBezTo>
                  <a:cubicBezTo>
                    <a:pt x="209" y="56"/>
                    <a:pt x="206" y="57"/>
                    <a:pt x="203" y="56"/>
                  </a:cubicBezTo>
                  <a:cubicBezTo>
                    <a:pt x="201" y="56"/>
                    <a:pt x="205" y="52"/>
                    <a:pt x="201" y="52"/>
                  </a:cubicBezTo>
                  <a:cubicBezTo>
                    <a:pt x="197" y="51"/>
                    <a:pt x="194" y="48"/>
                    <a:pt x="191" y="47"/>
                  </a:cubicBezTo>
                  <a:cubicBezTo>
                    <a:pt x="188" y="45"/>
                    <a:pt x="191" y="41"/>
                    <a:pt x="188" y="44"/>
                  </a:cubicBezTo>
                  <a:cubicBezTo>
                    <a:pt x="185" y="46"/>
                    <a:pt x="185" y="47"/>
                    <a:pt x="181" y="48"/>
                  </a:cubicBezTo>
                  <a:cubicBezTo>
                    <a:pt x="177" y="48"/>
                    <a:pt x="179" y="46"/>
                    <a:pt x="177" y="49"/>
                  </a:cubicBezTo>
                  <a:cubicBezTo>
                    <a:pt x="175" y="52"/>
                    <a:pt x="173" y="53"/>
                    <a:pt x="170" y="57"/>
                  </a:cubicBezTo>
                  <a:cubicBezTo>
                    <a:pt x="167" y="60"/>
                    <a:pt x="164" y="55"/>
                    <a:pt x="162" y="54"/>
                  </a:cubicBezTo>
                  <a:cubicBezTo>
                    <a:pt x="160" y="53"/>
                    <a:pt x="160" y="50"/>
                    <a:pt x="161" y="48"/>
                  </a:cubicBezTo>
                  <a:cubicBezTo>
                    <a:pt x="162" y="45"/>
                    <a:pt x="162" y="45"/>
                    <a:pt x="161" y="42"/>
                  </a:cubicBezTo>
                  <a:cubicBezTo>
                    <a:pt x="161" y="40"/>
                    <a:pt x="159" y="39"/>
                    <a:pt x="159" y="37"/>
                  </a:cubicBezTo>
                  <a:cubicBezTo>
                    <a:pt x="159" y="35"/>
                    <a:pt x="161" y="35"/>
                    <a:pt x="163" y="34"/>
                  </a:cubicBezTo>
                  <a:cubicBezTo>
                    <a:pt x="164" y="32"/>
                    <a:pt x="162" y="28"/>
                    <a:pt x="160" y="27"/>
                  </a:cubicBezTo>
                  <a:cubicBezTo>
                    <a:pt x="157" y="26"/>
                    <a:pt x="160" y="23"/>
                    <a:pt x="157" y="23"/>
                  </a:cubicBezTo>
                  <a:cubicBezTo>
                    <a:pt x="155" y="24"/>
                    <a:pt x="153" y="22"/>
                    <a:pt x="153" y="22"/>
                  </a:cubicBezTo>
                  <a:cubicBezTo>
                    <a:pt x="153" y="22"/>
                    <a:pt x="154" y="16"/>
                    <a:pt x="152" y="14"/>
                  </a:cubicBezTo>
                  <a:cubicBezTo>
                    <a:pt x="150" y="12"/>
                    <a:pt x="150" y="12"/>
                    <a:pt x="146" y="13"/>
                  </a:cubicBezTo>
                  <a:cubicBezTo>
                    <a:pt x="142" y="13"/>
                    <a:pt x="142" y="9"/>
                    <a:pt x="141" y="7"/>
                  </a:cubicBezTo>
                  <a:cubicBezTo>
                    <a:pt x="141" y="7"/>
                    <a:pt x="140" y="7"/>
                    <a:pt x="140" y="7"/>
                  </a:cubicBezTo>
                  <a:cubicBezTo>
                    <a:pt x="139" y="8"/>
                    <a:pt x="139" y="9"/>
                    <a:pt x="139" y="9"/>
                  </a:cubicBezTo>
                  <a:cubicBezTo>
                    <a:pt x="139" y="9"/>
                    <a:pt x="139" y="8"/>
                    <a:pt x="140" y="7"/>
                  </a:cubicBezTo>
                  <a:cubicBezTo>
                    <a:pt x="139" y="6"/>
                    <a:pt x="138" y="6"/>
                    <a:pt x="137" y="6"/>
                  </a:cubicBezTo>
                  <a:cubicBezTo>
                    <a:pt x="134" y="6"/>
                    <a:pt x="135" y="2"/>
                    <a:pt x="133" y="1"/>
                  </a:cubicBezTo>
                  <a:cubicBezTo>
                    <a:pt x="132" y="1"/>
                    <a:pt x="130" y="3"/>
                    <a:pt x="128" y="6"/>
                  </a:cubicBezTo>
                  <a:cubicBezTo>
                    <a:pt x="125" y="9"/>
                    <a:pt x="122" y="6"/>
                    <a:pt x="120" y="6"/>
                  </a:cubicBezTo>
                  <a:cubicBezTo>
                    <a:pt x="117" y="6"/>
                    <a:pt x="119" y="2"/>
                    <a:pt x="116" y="1"/>
                  </a:cubicBezTo>
                  <a:cubicBezTo>
                    <a:pt x="114" y="0"/>
                    <a:pt x="111" y="1"/>
                    <a:pt x="109" y="4"/>
                  </a:cubicBezTo>
                  <a:cubicBezTo>
                    <a:pt x="107" y="6"/>
                    <a:pt x="106" y="7"/>
                    <a:pt x="103" y="7"/>
                  </a:cubicBezTo>
                  <a:cubicBezTo>
                    <a:pt x="99" y="8"/>
                    <a:pt x="99" y="5"/>
                    <a:pt x="97" y="6"/>
                  </a:cubicBezTo>
                  <a:cubicBezTo>
                    <a:pt x="94" y="6"/>
                    <a:pt x="93" y="10"/>
                    <a:pt x="91" y="13"/>
                  </a:cubicBezTo>
                  <a:cubicBezTo>
                    <a:pt x="89" y="16"/>
                    <a:pt x="88" y="16"/>
                    <a:pt x="86" y="16"/>
                  </a:cubicBezTo>
                  <a:cubicBezTo>
                    <a:pt x="84" y="16"/>
                    <a:pt x="82" y="16"/>
                    <a:pt x="80" y="16"/>
                  </a:cubicBezTo>
                  <a:cubicBezTo>
                    <a:pt x="78" y="17"/>
                    <a:pt x="78" y="17"/>
                    <a:pt x="75" y="18"/>
                  </a:cubicBezTo>
                  <a:cubicBezTo>
                    <a:pt x="73" y="20"/>
                    <a:pt x="72" y="21"/>
                    <a:pt x="71" y="21"/>
                  </a:cubicBezTo>
                  <a:cubicBezTo>
                    <a:pt x="69" y="21"/>
                    <a:pt x="69" y="19"/>
                    <a:pt x="66" y="19"/>
                  </a:cubicBezTo>
                  <a:cubicBezTo>
                    <a:pt x="63" y="19"/>
                    <a:pt x="62" y="21"/>
                    <a:pt x="62" y="21"/>
                  </a:cubicBezTo>
                  <a:cubicBezTo>
                    <a:pt x="62" y="21"/>
                    <a:pt x="57" y="22"/>
                    <a:pt x="53" y="22"/>
                  </a:cubicBezTo>
                  <a:cubicBezTo>
                    <a:pt x="49" y="22"/>
                    <a:pt x="48" y="25"/>
                    <a:pt x="47" y="26"/>
                  </a:cubicBezTo>
                  <a:cubicBezTo>
                    <a:pt x="45" y="28"/>
                    <a:pt x="45" y="29"/>
                    <a:pt x="43" y="29"/>
                  </a:cubicBezTo>
                  <a:cubicBezTo>
                    <a:pt x="40" y="30"/>
                    <a:pt x="41" y="26"/>
                    <a:pt x="39" y="27"/>
                  </a:cubicBezTo>
                  <a:cubicBezTo>
                    <a:pt x="38" y="28"/>
                    <a:pt x="38" y="31"/>
                    <a:pt x="37" y="33"/>
                  </a:cubicBezTo>
                  <a:cubicBezTo>
                    <a:pt x="37" y="34"/>
                    <a:pt x="33" y="36"/>
                    <a:pt x="34" y="38"/>
                  </a:cubicBezTo>
                  <a:cubicBezTo>
                    <a:pt x="34" y="40"/>
                    <a:pt x="34" y="44"/>
                    <a:pt x="33" y="46"/>
                  </a:cubicBezTo>
                  <a:cubicBezTo>
                    <a:pt x="32" y="47"/>
                    <a:pt x="31" y="47"/>
                    <a:pt x="29" y="51"/>
                  </a:cubicBezTo>
                  <a:cubicBezTo>
                    <a:pt x="27" y="55"/>
                    <a:pt x="27" y="56"/>
                    <a:pt x="30" y="56"/>
                  </a:cubicBezTo>
                  <a:cubicBezTo>
                    <a:pt x="33" y="56"/>
                    <a:pt x="34" y="59"/>
                    <a:pt x="32" y="61"/>
                  </a:cubicBezTo>
                  <a:cubicBezTo>
                    <a:pt x="29" y="63"/>
                    <a:pt x="33" y="68"/>
                    <a:pt x="34" y="72"/>
                  </a:cubicBezTo>
                  <a:cubicBezTo>
                    <a:pt x="36" y="77"/>
                    <a:pt x="33" y="77"/>
                    <a:pt x="30" y="79"/>
                  </a:cubicBezTo>
                  <a:cubicBezTo>
                    <a:pt x="27" y="81"/>
                    <a:pt x="30" y="84"/>
                    <a:pt x="31" y="89"/>
                  </a:cubicBezTo>
                  <a:cubicBezTo>
                    <a:pt x="32" y="94"/>
                    <a:pt x="35" y="92"/>
                    <a:pt x="36" y="94"/>
                  </a:cubicBezTo>
                  <a:cubicBezTo>
                    <a:pt x="37" y="96"/>
                    <a:pt x="38" y="98"/>
                    <a:pt x="36" y="100"/>
                  </a:cubicBezTo>
                  <a:cubicBezTo>
                    <a:pt x="35" y="102"/>
                    <a:pt x="34" y="104"/>
                    <a:pt x="37" y="107"/>
                  </a:cubicBezTo>
                  <a:cubicBezTo>
                    <a:pt x="39" y="110"/>
                    <a:pt x="36" y="116"/>
                    <a:pt x="38" y="116"/>
                  </a:cubicBezTo>
                  <a:cubicBezTo>
                    <a:pt x="40" y="116"/>
                    <a:pt x="42" y="118"/>
                    <a:pt x="40" y="120"/>
                  </a:cubicBezTo>
                  <a:cubicBezTo>
                    <a:pt x="38" y="122"/>
                    <a:pt x="45" y="124"/>
                    <a:pt x="49" y="123"/>
                  </a:cubicBezTo>
                  <a:cubicBezTo>
                    <a:pt x="50" y="122"/>
                    <a:pt x="50" y="121"/>
                    <a:pt x="50" y="121"/>
                  </a:cubicBezTo>
                  <a:cubicBezTo>
                    <a:pt x="50" y="121"/>
                    <a:pt x="50" y="122"/>
                    <a:pt x="49" y="123"/>
                  </a:cubicBezTo>
                  <a:cubicBezTo>
                    <a:pt x="49" y="123"/>
                    <a:pt x="49" y="123"/>
                    <a:pt x="49" y="123"/>
                  </a:cubicBezTo>
                  <a:cubicBezTo>
                    <a:pt x="52" y="123"/>
                    <a:pt x="54" y="123"/>
                    <a:pt x="56" y="126"/>
                  </a:cubicBezTo>
                  <a:cubicBezTo>
                    <a:pt x="57" y="128"/>
                    <a:pt x="60" y="128"/>
                    <a:pt x="65" y="128"/>
                  </a:cubicBezTo>
                  <a:cubicBezTo>
                    <a:pt x="69" y="127"/>
                    <a:pt x="68" y="127"/>
                    <a:pt x="70" y="127"/>
                  </a:cubicBezTo>
                  <a:cubicBezTo>
                    <a:pt x="71" y="127"/>
                    <a:pt x="71" y="129"/>
                    <a:pt x="73" y="129"/>
                  </a:cubicBezTo>
                  <a:cubicBezTo>
                    <a:pt x="76" y="130"/>
                    <a:pt x="78" y="131"/>
                    <a:pt x="79" y="134"/>
                  </a:cubicBezTo>
                  <a:cubicBezTo>
                    <a:pt x="81" y="138"/>
                    <a:pt x="79" y="141"/>
                    <a:pt x="83" y="142"/>
                  </a:cubicBezTo>
                  <a:cubicBezTo>
                    <a:pt x="87" y="143"/>
                    <a:pt x="86" y="143"/>
                    <a:pt x="89" y="142"/>
                  </a:cubicBezTo>
                  <a:cubicBezTo>
                    <a:pt x="91" y="141"/>
                    <a:pt x="91" y="143"/>
                    <a:pt x="92" y="146"/>
                  </a:cubicBezTo>
                  <a:cubicBezTo>
                    <a:pt x="93" y="149"/>
                    <a:pt x="94" y="151"/>
                    <a:pt x="95" y="155"/>
                  </a:cubicBezTo>
                  <a:cubicBezTo>
                    <a:pt x="96" y="159"/>
                    <a:pt x="97" y="160"/>
                    <a:pt x="94" y="162"/>
                  </a:cubicBezTo>
                  <a:cubicBezTo>
                    <a:pt x="92" y="164"/>
                    <a:pt x="80" y="161"/>
                    <a:pt x="76" y="163"/>
                  </a:cubicBezTo>
                  <a:cubicBezTo>
                    <a:pt x="72" y="164"/>
                    <a:pt x="72" y="167"/>
                    <a:pt x="70" y="169"/>
                  </a:cubicBezTo>
                  <a:cubicBezTo>
                    <a:pt x="69" y="172"/>
                    <a:pt x="69" y="176"/>
                    <a:pt x="68" y="176"/>
                  </a:cubicBezTo>
                  <a:cubicBezTo>
                    <a:pt x="67" y="177"/>
                    <a:pt x="67" y="170"/>
                    <a:pt x="67" y="170"/>
                  </a:cubicBezTo>
                  <a:cubicBezTo>
                    <a:pt x="67" y="170"/>
                    <a:pt x="66" y="173"/>
                    <a:pt x="63" y="174"/>
                  </a:cubicBezTo>
                  <a:cubicBezTo>
                    <a:pt x="61" y="175"/>
                    <a:pt x="59" y="175"/>
                    <a:pt x="58" y="177"/>
                  </a:cubicBezTo>
                  <a:cubicBezTo>
                    <a:pt x="58" y="179"/>
                    <a:pt x="58" y="180"/>
                    <a:pt x="56" y="179"/>
                  </a:cubicBezTo>
                  <a:cubicBezTo>
                    <a:pt x="54" y="179"/>
                    <a:pt x="51" y="178"/>
                    <a:pt x="50" y="180"/>
                  </a:cubicBezTo>
                  <a:cubicBezTo>
                    <a:pt x="48" y="182"/>
                    <a:pt x="49" y="182"/>
                    <a:pt x="46" y="183"/>
                  </a:cubicBezTo>
                  <a:cubicBezTo>
                    <a:pt x="43" y="184"/>
                    <a:pt x="46" y="186"/>
                    <a:pt x="48" y="187"/>
                  </a:cubicBezTo>
                  <a:cubicBezTo>
                    <a:pt x="51" y="187"/>
                    <a:pt x="52" y="187"/>
                    <a:pt x="51" y="190"/>
                  </a:cubicBezTo>
                  <a:cubicBezTo>
                    <a:pt x="49" y="192"/>
                    <a:pt x="47" y="192"/>
                    <a:pt x="46" y="192"/>
                  </a:cubicBezTo>
                  <a:cubicBezTo>
                    <a:pt x="44" y="193"/>
                    <a:pt x="43" y="194"/>
                    <a:pt x="44" y="197"/>
                  </a:cubicBezTo>
                  <a:cubicBezTo>
                    <a:pt x="44" y="200"/>
                    <a:pt x="46" y="198"/>
                    <a:pt x="48" y="197"/>
                  </a:cubicBezTo>
                  <a:cubicBezTo>
                    <a:pt x="49" y="196"/>
                    <a:pt x="50" y="198"/>
                    <a:pt x="50" y="200"/>
                  </a:cubicBezTo>
                  <a:cubicBezTo>
                    <a:pt x="49" y="202"/>
                    <a:pt x="48" y="202"/>
                    <a:pt x="48" y="204"/>
                  </a:cubicBezTo>
                  <a:cubicBezTo>
                    <a:pt x="49" y="206"/>
                    <a:pt x="50" y="207"/>
                    <a:pt x="54" y="208"/>
                  </a:cubicBezTo>
                  <a:cubicBezTo>
                    <a:pt x="58" y="208"/>
                    <a:pt x="56" y="213"/>
                    <a:pt x="54" y="214"/>
                  </a:cubicBezTo>
                  <a:cubicBezTo>
                    <a:pt x="52" y="215"/>
                    <a:pt x="51" y="215"/>
                    <a:pt x="50" y="216"/>
                  </a:cubicBezTo>
                  <a:cubicBezTo>
                    <a:pt x="49" y="218"/>
                    <a:pt x="49" y="219"/>
                    <a:pt x="47" y="219"/>
                  </a:cubicBezTo>
                  <a:cubicBezTo>
                    <a:pt x="45" y="220"/>
                    <a:pt x="43" y="219"/>
                    <a:pt x="43" y="219"/>
                  </a:cubicBezTo>
                  <a:cubicBezTo>
                    <a:pt x="43" y="219"/>
                    <a:pt x="40" y="221"/>
                    <a:pt x="36" y="222"/>
                  </a:cubicBezTo>
                  <a:cubicBezTo>
                    <a:pt x="32" y="222"/>
                    <a:pt x="36" y="222"/>
                    <a:pt x="35" y="224"/>
                  </a:cubicBezTo>
                  <a:cubicBezTo>
                    <a:pt x="33" y="226"/>
                    <a:pt x="33" y="226"/>
                    <a:pt x="34" y="228"/>
                  </a:cubicBezTo>
                  <a:cubicBezTo>
                    <a:pt x="35" y="230"/>
                    <a:pt x="34" y="232"/>
                    <a:pt x="32" y="233"/>
                  </a:cubicBezTo>
                  <a:cubicBezTo>
                    <a:pt x="29" y="234"/>
                    <a:pt x="30" y="230"/>
                    <a:pt x="28" y="230"/>
                  </a:cubicBezTo>
                  <a:cubicBezTo>
                    <a:pt x="27" y="230"/>
                    <a:pt x="28" y="233"/>
                    <a:pt x="25" y="235"/>
                  </a:cubicBezTo>
                  <a:cubicBezTo>
                    <a:pt x="23" y="238"/>
                    <a:pt x="20" y="234"/>
                    <a:pt x="19" y="233"/>
                  </a:cubicBezTo>
                  <a:cubicBezTo>
                    <a:pt x="19" y="231"/>
                    <a:pt x="20" y="228"/>
                    <a:pt x="20" y="228"/>
                  </a:cubicBezTo>
                  <a:cubicBezTo>
                    <a:pt x="20" y="228"/>
                    <a:pt x="16" y="225"/>
                    <a:pt x="18" y="223"/>
                  </a:cubicBezTo>
                  <a:cubicBezTo>
                    <a:pt x="20" y="222"/>
                    <a:pt x="16" y="220"/>
                    <a:pt x="15" y="222"/>
                  </a:cubicBezTo>
                  <a:cubicBezTo>
                    <a:pt x="14" y="224"/>
                    <a:pt x="14" y="224"/>
                    <a:pt x="11" y="225"/>
                  </a:cubicBezTo>
                  <a:cubicBezTo>
                    <a:pt x="9" y="227"/>
                    <a:pt x="8" y="227"/>
                    <a:pt x="7" y="231"/>
                  </a:cubicBezTo>
                  <a:cubicBezTo>
                    <a:pt x="5" y="234"/>
                    <a:pt x="5" y="236"/>
                    <a:pt x="2" y="236"/>
                  </a:cubicBezTo>
                  <a:cubicBezTo>
                    <a:pt x="0" y="237"/>
                    <a:pt x="0" y="239"/>
                    <a:pt x="1" y="243"/>
                  </a:cubicBezTo>
                  <a:cubicBezTo>
                    <a:pt x="2" y="246"/>
                    <a:pt x="3" y="245"/>
                    <a:pt x="5" y="243"/>
                  </a:cubicBezTo>
                  <a:cubicBezTo>
                    <a:pt x="7" y="242"/>
                    <a:pt x="9" y="244"/>
                    <a:pt x="10" y="248"/>
                  </a:cubicBezTo>
                  <a:cubicBezTo>
                    <a:pt x="11" y="251"/>
                    <a:pt x="11" y="252"/>
                    <a:pt x="7" y="255"/>
                  </a:cubicBezTo>
                  <a:cubicBezTo>
                    <a:pt x="3" y="257"/>
                    <a:pt x="3" y="257"/>
                    <a:pt x="1" y="260"/>
                  </a:cubicBezTo>
                  <a:cubicBezTo>
                    <a:pt x="0" y="262"/>
                    <a:pt x="5" y="264"/>
                    <a:pt x="7" y="264"/>
                  </a:cubicBezTo>
                  <a:cubicBezTo>
                    <a:pt x="9" y="264"/>
                    <a:pt x="10" y="265"/>
                    <a:pt x="11" y="266"/>
                  </a:cubicBezTo>
                  <a:cubicBezTo>
                    <a:pt x="12" y="268"/>
                    <a:pt x="12" y="276"/>
                    <a:pt x="15" y="278"/>
                  </a:cubicBezTo>
                  <a:cubicBezTo>
                    <a:pt x="19" y="279"/>
                    <a:pt x="22" y="281"/>
                    <a:pt x="25" y="281"/>
                  </a:cubicBezTo>
                  <a:cubicBezTo>
                    <a:pt x="27" y="281"/>
                    <a:pt x="31" y="283"/>
                    <a:pt x="34" y="284"/>
                  </a:cubicBezTo>
                  <a:cubicBezTo>
                    <a:pt x="34" y="284"/>
                    <a:pt x="34" y="284"/>
                    <a:pt x="34" y="284"/>
                  </a:cubicBezTo>
                  <a:cubicBezTo>
                    <a:pt x="34" y="284"/>
                    <a:pt x="38" y="281"/>
                    <a:pt x="40" y="281"/>
                  </a:cubicBezTo>
                  <a:cubicBezTo>
                    <a:pt x="43" y="281"/>
                    <a:pt x="42" y="287"/>
                    <a:pt x="44" y="290"/>
                  </a:cubicBezTo>
                  <a:cubicBezTo>
                    <a:pt x="47" y="292"/>
                    <a:pt x="51" y="291"/>
                    <a:pt x="53" y="293"/>
                  </a:cubicBezTo>
                  <a:cubicBezTo>
                    <a:pt x="55" y="295"/>
                    <a:pt x="54" y="297"/>
                    <a:pt x="53" y="299"/>
                  </a:cubicBezTo>
                  <a:cubicBezTo>
                    <a:pt x="52" y="301"/>
                    <a:pt x="55" y="299"/>
                    <a:pt x="56" y="302"/>
                  </a:cubicBezTo>
                  <a:cubicBezTo>
                    <a:pt x="56" y="305"/>
                    <a:pt x="59" y="315"/>
                    <a:pt x="63" y="305"/>
                  </a:cubicBezTo>
                  <a:cubicBezTo>
                    <a:pt x="66" y="294"/>
                    <a:pt x="67" y="289"/>
                    <a:pt x="69" y="287"/>
                  </a:cubicBezTo>
                  <a:cubicBezTo>
                    <a:pt x="71" y="286"/>
                    <a:pt x="72" y="282"/>
                    <a:pt x="72" y="279"/>
                  </a:cubicBezTo>
                  <a:cubicBezTo>
                    <a:pt x="72" y="276"/>
                    <a:pt x="78" y="274"/>
                    <a:pt x="80" y="274"/>
                  </a:cubicBezTo>
                  <a:cubicBezTo>
                    <a:pt x="82" y="273"/>
                    <a:pt x="83" y="269"/>
                    <a:pt x="85" y="266"/>
                  </a:cubicBezTo>
                  <a:cubicBezTo>
                    <a:pt x="86" y="263"/>
                    <a:pt x="104" y="260"/>
                    <a:pt x="106" y="260"/>
                  </a:cubicBezTo>
                  <a:cubicBezTo>
                    <a:pt x="109" y="261"/>
                    <a:pt x="109" y="260"/>
                    <a:pt x="115" y="256"/>
                  </a:cubicBezTo>
                  <a:cubicBezTo>
                    <a:pt x="120" y="252"/>
                    <a:pt x="126" y="251"/>
                    <a:pt x="134" y="255"/>
                  </a:cubicBezTo>
                  <a:cubicBezTo>
                    <a:pt x="141" y="260"/>
                    <a:pt x="139" y="260"/>
                    <a:pt x="139" y="260"/>
                  </a:cubicBezTo>
                  <a:cubicBezTo>
                    <a:pt x="139" y="260"/>
                    <a:pt x="147" y="259"/>
                    <a:pt x="149" y="253"/>
                  </a:cubicBezTo>
                  <a:cubicBezTo>
                    <a:pt x="151" y="246"/>
                    <a:pt x="148" y="245"/>
                    <a:pt x="150" y="241"/>
                  </a:cubicBezTo>
                  <a:cubicBezTo>
                    <a:pt x="151" y="237"/>
                    <a:pt x="154" y="241"/>
                    <a:pt x="157" y="239"/>
                  </a:cubicBezTo>
                  <a:cubicBezTo>
                    <a:pt x="161" y="238"/>
                    <a:pt x="163" y="237"/>
                    <a:pt x="167" y="238"/>
                  </a:cubicBezTo>
                  <a:cubicBezTo>
                    <a:pt x="171" y="239"/>
                    <a:pt x="175" y="237"/>
                    <a:pt x="175" y="231"/>
                  </a:cubicBezTo>
                  <a:cubicBezTo>
                    <a:pt x="175" y="225"/>
                    <a:pt x="178" y="219"/>
                    <a:pt x="180" y="220"/>
                  </a:cubicBezTo>
                  <a:cubicBezTo>
                    <a:pt x="183" y="221"/>
                    <a:pt x="187" y="226"/>
                    <a:pt x="188" y="222"/>
                  </a:cubicBezTo>
                  <a:cubicBezTo>
                    <a:pt x="189" y="219"/>
                    <a:pt x="189" y="216"/>
                    <a:pt x="191" y="213"/>
                  </a:cubicBezTo>
                  <a:cubicBezTo>
                    <a:pt x="194" y="209"/>
                    <a:pt x="195" y="205"/>
                    <a:pt x="195" y="205"/>
                  </a:cubicBezTo>
                  <a:cubicBezTo>
                    <a:pt x="195" y="205"/>
                    <a:pt x="194" y="209"/>
                    <a:pt x="198" y="212"/>
                  </a:cubicBezTo>
                  <a:cubicBezTo>
                    <a:pt x="201" y="215"/>
                    <a:pt x="203" y="217"/>
                    <a:pt x="205" y="215"/>
                  </a:cubicBezTo>
                  <a:cubicBezTo>
                    <a:pt x="207" y="213"/>
                    <a:pt x="208" y="214"/>
                    <a:pt x="211" y="209"/>
                  </a:cubicBezTo>
                  <a:cubicBezTo>
                    <a:pt x="214" y="205"/>
                    <a:pt x="214" y="204"/>
                    <a:pt x="214" y="200"/>
                  </a:cubicBezTo>
                  <a:cubicBezTo>
                    <a:pt x="214" y="197"/>
                    <a:pt x="212" y="192"/>
                    <a:pt x="215" y="193"/>
                  </a:cubicBezTo>
                  <a:cubicBezTo>
                    <a:pt x="219" y="193"/>
                    <a:pt x="221" y="194"/>
                    <a:pt x="226" y="191"/>
                  </a:cubicBezTo>
                  <a:cubicBezTo>
                    <a:pt x="230" y="189"/>
                    <a:pt x="233" y="191"/>
                    <a:pt x="236" y="191"/>
                  </a:cubicBezTo>
                  <a:cubicBezTo>
                    <a:pt x="240" y="191"/>
                    <a:pt x="240" y="189"/>
                    <a:pt x="245" y="187"/>
                  </a:cubicBezTo>
                  <a:cubicBezTo>
                    <a:pt x="250" y="186"/>
                    <a:pt x="251" y="189"/>
                    <a:pt x="255" y="187"/>
                  </a:cubicBezTo>
                  <a:cubicBezTo>
                    <a:pt x="259" y="186"/>
                    <a:pt x="262" y="186"/>
                    <a:pt x="260" y="182"/>
                  </a:cubicBezTo>
                  <a:cubicBezTo>
                    <a:pt x="259" y="179"/>
                    <a:pt x="260" y="173"/>
                    <a:pt x="269" y="170"/>
                  </a:cubicBezTo>
                  <a:cubicBezTo>
                    <a:pt x="277" y="168"/>
                    <a:pt x="278" y="172"/>
                    <a:pt x="284" y="168"/>
                  </a:cubicBezTo>
                  <a:cubicBezTo>
                    <a:pt x="290" y="164"/>
                    <a:pt x="296" y="160"/>
                    <a:pt x="300" y="158"/>
                  </a:cubicBezTo>
                  <a:cubicBezTo>
                    <a:pt x="304" y="156"/>
                    <a:pt x="299" y="157"/>
                    <a:pt x="304" y="152"/>
                  </a:cubicBezTo>
                  <a:cubicBezTo>
                    <a:pt x="308" y="148"/>
                    <a:pt x="310" y="150"/>
                    <a:pt x="315" y="148"/>
                  </a:cubicBezTo>
                  <a:cubicBezTo>
                    <a:pt x="321" y="147"/>
                    <a:pt x="327" y="143"/>
                    <a:pt x="319" y="140"/>
                  </a:cubicBezTo>
                  <a:cubicBezTo>
                    <a:pt x="311" y="137"/>
                    <a:pt x="310" y="136"/>
                    <a:pt x="310" y="134"/>
                  </a:cubicBezTo>
                  <a:cubicBezTo>
                    <a:pt x="310" y="131"/>
                    <a:pt x="306" y="131"/>
                    <a:pt x="304" y="129"/>
                  </a:cubicBezTo>
                  <a:cubicBezTo>
                    <a:pt x="303" y="127"/>
                    <a:pt x="303" y="127"/>
                    <a:pt x="304" y="122"/>
                  </a:cubicBezTo>
                  <a:cubicBezTo>
                    <a:pt x="306" y="118"/>
                    <a:pt x="305" y="118"/>
                    <a:pt x="311" y="118"/>
                  </a:cubicBezTo>
                  <a:cubicBezTo>
                    <a:pt x="316" y="119"/>
                    <a:pt x="316" y="119"/>
                    <a:pt x="319" y="122"/>
                  </a:cubicBezTo>
                  <a:cubicBezTo>
                    <a:pt x="322" y="125"/>
                    <a:pt x="323" y="125"/>
                    <a:pt x="326" y="121"/>
                  </a:cubicBezTo>
                  <a:cubicBezTo>
                    <a:pt x="329" y="117"/>
                    <a:pt x="331" y="117"/>
                    <a:pt x="334" y="120"/>
                  </a:cubicBezTo>
                  <a:cubicBezTo>
                    <a:pt x="337" y="122"/>
                    <a:pt x="344" y="125"/>
                    <a:pt x="345" y="127"/>
                  </a:cubicBezTo>
                  <a:cubicBezTo>
                    <a:pt x="347" y="130"/>
                    <a:pt x="347" y="134"/>
                    <a:pt x="345" y="137"/>
                  </a:cubicBezTo>
                  <a:cubicBezTo>
                    <a:pt x="343" y="140"/>
                    <a:pt x="345" y="144"/>
                    <a:pt x="350" y="141"/>
                  </a:cubicBezTo>
                  <a:cubicBezTo>
                    <a:pt x="354" y="138"/>
                    <a:pt x="356" y="145"/>
                    <a:pt x="353" y="148"/>
                  </a:cubicBezTo>
                  <a:cubicBezTo>
                    <a:pt x="350" y="152"/>
                    <a:pt x="352" y="154"/>
                    <a:pt x="357" y="155"/>
                  </a:cubicBezTo>
                  <a:cubicBezTo>
                    <a:pt x="361" y="156"/>
                    <a:pt x="368" y="158"/>
                    <a:pt x="369" y="160"/>
                  </a:cubicBezTo>
                  <a:cubicBezTo>
                    <a:pt x="370" y="162"/>
                    <a:pt x="377" y="161"/>
                    <a:pt x="378" y="154"/>
                  </a:cubicBezTo>
                  <a:cubicBezTo>
                    <a:pt x="379" y="148"/>
                    <a:pt x="379" y="144"/>
                    <a:pt x="383" y="139"/>
                  </a:cubicBezTo>
                  <a:cubicBezTo>
                    <a:pt x="387" y="134"/>
                    <a:pt x="387" y="126"/>
                    <a:pt x="389" y="121"/>
                  </a:cubicBezTo>
                  <a:cubicBezTo>
                    <a:pt x="391" y="116"/>
                    <a:pt x="398" y="93"/>
                    <a:pt x="396" y="89"/>
                  </a:cubicBezTo>
                  <a:cubicBezTo>
                    <a:pt x="394" y="85"/>
                    <a:pt x="396" y="79"/>
                    <a:pt x="398" y="74"/>
                  </a:cubicBezTo>
                  <a:cubicBezTo>
                    <a:pt x="399" y="69"/>
                    <a:pt x="395" y="62"/>
                    <a:pt x="392" y="56"/>
                  </a:cubicBezTo>
                  <a:close/>
                </a:path>
              </a:pathLst>
            </a:custGeom>
            <a:grpFill/>
            <a:ln w="12700" cap="flat">
              <a:solidFill>
                <a:srgbClr val="DBD9D9"/>
              </a:solidFill>
              <a:prstDash val="solid"/>
              <a:miter lim="800000"/>
              <a:headEnd/>
              <a:tailEnd/>
            </a:ln>
          </p:spPr>
          <p:txBody>
            <a:bodyPr vert="horz" wrap="square" lIns="68580" tIns="34290" rIns="68580" bIns="34290" numCol="1" anchor="t" anchorCtr="0" compatLnSpc="1">
              <a:prstTxWarp prst="textNoShape">
                <a:avLst/>
              </a:prstTxWarp>
            </a:bodyPr>
            <a:lstStyle/>
            <a:p>
              <a:endParaRPr lang="en-US" sz="1350"/>
            </a:p>
          </p:txBody>
        </p:sp>
        <p:sp>
          <p:nvSpPr>
            <p:cNvPr id="26" name="Freeform 26"/>
            <p:cNvSpPr>
              <a:spLocks/>
            </p:cNvSpPr>
            <p:nvPr/>
          </p:nvSpPr>
          <p:spPr bwMode="auto">
            <a:xfrm>
              <a:off x="8372475" y="1638300"/>
              <a:ext cx="236537" cy="184150"/>
            </a:xfrm>
            <a:custGeom>
              <a:avLst/>
              <a:gdLst>
                <a:gd name="T0" fmla="*/ 0 w 63"/>
                <a:gd name="T1" fmla="*/ 4 h 49"/>
                <a:gd name="T2" fmla="*/ 5 w 63"/>
                <a:gd name="T3" fmla="*/ 11 h 49"/>
                <a:gd name="T4" fmla="*/ 15 w 63"/>
                <a:gd name="T5" fmla="*/ 17 h 49"/>
                <a:gd name="T6" fmla="*/ 19 w 63"/>
                <a:gd name="T7" fmla="*/ 25 h 49"/>
                <a:gd name="T8" fmla="*/ 24 w 63"/>
                <a:gd name="T9" fmla="*/ 30 h 49"/>
                <a:gd name="T10" fmla="*/ 27 w 63"/>
                <a:gd name="T11" fmla="*/ 39 h 49"/>
                <a:gd name="T12" fmla="*/ 35 w 63"/>
                <a:gd name="T13" fmla="*/ 42 h 49"/>
                <a:gd name="T14" fmla="*/ 41 w 63"/>
                <a:gd name="T15" fmla="*/ 45 h 49"/>
                <a:gd name="T16" fmla="*/ 45 w 63"/>
                <a:gd name="T17" fmla="*/ 46 h 49"/>
                <a:gd name="T18" fmla="*/ 51 w 63"/>
                <a:gd name="T19" fmla="*/ 47 h 49"/>
                <a:gd name="T20" fmla="*/ 56 w 63"/>
                <a:gd name="T21" fmla="*/ 45 h 49"/>
                <a:gd name="T22" fmla="*/ 60 w 63"/>
                <a:gd name="T23" fmla="*/ 38 h 49"/>
                <a:gd name="T24" fmla="*/ 60 w 63"/>
                <a:gd name="T25" fmla="*/ 32 h 49"/>
                <a:gd name="T26" fmla="*/ 60 w 63"/>
                <a:gd name="T27" fmla="*/ 28 h 49"/>
                <a:gd name="T28" fmla="*/ 61 w 63"/>
                <a:gd name="T29" fmla="*/ 24 h 49"/>
                <a:gd name="T30" fmla="*/ 57 w 63"/>
                <a:gd name="T31" fmla="*/ 18 h 49"/>
                <a:gd name="T32" fmla="*/ 52 w 63"/>
                <a:gd name="T33" fmla="*/ 21 h 49"/>
                <a:gd name="T34" fmla="*/ 46 w 63"/>
                <a:gd name="T35" fmla="*/ 20 h 49"/>
                <a:gd name="T36" fmla="*/ 37 w 63"/>
                <a:gd name="T37" fmla="*/ 16 h 49"/>
                <a:gd name="T38" fmla="*/ 30 w 63"/>
                <a:gd name="T39" fmla="*/ 13 h 49"/>
                <a:gd name="T40" fmla="*/ 24 w 63"/>
                <a:gd name="T41" fmla="*/ 12 h 49"/>
                <a:gd name="T42" fmla="*/ 18 w 63"/>
                <a:gd name="T43" fmla="*/ 9 h 49"/>
                <a:gd name="T44" fmla="*/ 13 w 63"/>
                <a:gd name="T45" fmla="*/ 6 h 49"/>
                <a:gd name="T46" fmla="*/ 6 w 63"/>
                <a:gd name="T47" fmla="*/ 5 h 49"/>
                <a:gd name="T48" fmla="*/ 0 w 63"/>
                <a:gd name="T49" fmla="*/ 4 h 4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Lst>
              <a:rect l="0" t="0" r="r" b="b"/>
              <a:pathLst>
                <a:path w="63" h="49">
                  <a:moveTo>
                    <a:pt x="0" y="4"/>
                  </a:moveTo>
                  <a:cubicBezTo>
                    <a:pt x="0" y="6"/>
                    <a:pt x="2" y="10"/>
                    <a:pt x="5" y="11"/>
                  </a:cubicBezTo>
                  <a:cubicBezTo>
                    <a:pt x="8" y="12"/>
                    <a:pt x="14" y="14"/>
                    <a:pt x="15" y="17"/>
                  </a:cubicBezTo>
                  <a:cubicBezTo>
                    <a:pt x="16" y="19"/>
                    <a:pt x="17" y="23"/>
                    <a:pt x="19" y="25"/>
                  </a:cubicBezTo>
                  <a:cubicBezTo>
                    <a:pt x="22" y="27"/>
                    <a:pt x="22" y="28"/>
                    <a:pt x="24" y="30"/>
                  </a:cubicBezTo>
                  <a:cubicBezTo>
                    <a:pt x="26" y="33"/>
                    <a:pt x="26" y="36"/>
                    <a:pt x="27" y="39"/>
                  </a:cubicBezTo>
                  <a:cubicBezTo>
                    <a:pt x="29" y="41"/>
                    <a:pt x="32" y="43"/>
                    <a:pt x="35" y="42"/>
                  </a:cubicBezTo>
                  <a:cubicBezTo>
                    <a:pt x="39" y="42"/>
                    <a:pt x="40" y="43"/>
                    <a:pt x="41" y="45"/>
                  </a:cubicBezTo>
                  <a:cubicBezTo>
                    <a:pt x="42" y="47"/>
                    <a:pt x="44" y="48"/>
                    <a:pt x="45" y="46"/>
                  </a:cubicBezTo>
                  <a:cubicBezTo>
                    <a:pt x="47" y="43"/>
                    <a:pt x="49" y="44"/>
                    <a:pt x="51" y="47"/>
                  </a:cubicBezTo>
                  <a:cubicBezTo>
                    <a:pt x="52" y="49"/>
                    <a:pt x="54" y="49"/>
                    <a:pt x="56" y="45"/>
                  </a:cubicBezTo>
                  <a:cubicBezTo>
                    <a:pt x="58" y="41"/>
                    <a:pt x="61" y="42"/>
                    <a:pt x="60" y="38"/>
                  </a:cubicBezTo>
                  <a:cubicBezTo>
                    <a:pt x="58" y="35"/>
                    <a:pt x="58" y="35"/>
                    <a:pt x="60" y="32"/>
                  </a:cubicBezTo>
                  <a:cubicBezTo>
                    <a:pt x="62" y="29"/>
                    <a:pt x="61" y="29"/>
                    <a:pt x="60" y="28"/>
                  </a:cubicBezTo>
                  <a:cubicBezTo>
                    <a:pt x="59" y="26"/>
                    <a:pt x="60" y="27"/>
                    <a:pt x="61" y="24"/>
                  </a:cubicBezTo>
                  <a:cubicBezTo>
                    <a:pt x="63" y="21"/>
                    <a:pt x="60" y="19"/>
                    <a:pt x="57" y="18"/>
                  </a:cubicBezTo>
                  <a:cubicBezTo>
                    <a:pt x="54" y="18"/>
                    <a:pt x="54" y="21"/>
                    <a:pt x="52" y="21"/>
                  </a:cubicBezTo>
                  <a:cubicBezTo>
                    <a:pt x="50" y="22"/>
                    <a:pt x="47" y="24"/>
                    <a:pt x="46" y="20"/>
                  </a:cubicBezTo>
                  <a:cubicBezTo>
                    <a:pt x="44" y="17"/>
                    <a:pt x="40" y="15"/>
                    <a:pt x="37" y="16"/>
                  </a:cubicBezTo>
                  <a:cubicBezTo>
                    <a:pt x="34" y="16"/>
                    <a:pt x="31" y="15"/>
                    <a:pt x="30" y="13"/>
                  </a:cubicBezTo>
                  <a:cubicBezTo>
                    <a:pt x="29" y="11"/>
                    <a:pt x="27" y="11"/>
                    <a:pt x="24" y="12"/>
                  </a:cubicBezTo>
                  <a:cubicBezTo>
                    <a:pt x="21" y="12"/>
                    <a:pt x="19" y="11"/>
                    <a:pt x="18" y="9"/>
                  </a:cubicBezTo>
                  <a:cubicBezTo>
                    <a:pt x="16" y="7"/>
                    <a:pt x="16" y="6"/>
                    <a:pt x="13" y="6"/>
                  </a:cubicBezTo>
                  <a:cubicBezTo>
                    <a:pt x="10" y="6"/>
                    <a:pt x="8" y="8"/>
                    <a:pt x="6" y="5"/>
                  </a:cubicBezTo>
                  <a:cubicBezTo>
                    <a:pt x="5" y="3"/>
                    <a:pt x="0" y="0"/>
                    <a:pt x="0" y="4"/>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7" name="Freeform 27"/>
            <p:cNvSpPr>
              <a:spLocks noEditPoints="1"/>
            </p:cNvSpPr>
            <p:nvPr/>
          </p:nvSpPr>
          <p:spPr bwMode="auto">
            <a:xfrm>
              <a:off x="8286750" y="231775"/>
              <a:ext cx="1363662" cy="1308100"/>
            </a:xfrm>
            <a:custGeom>
              <a:avLst/>
              <a:gdLst>
                <a:gd name="T0" fmla="*/ 251 w 363"/>
                <a:gd name="T1" fmla="*/ 335 h 348"/>
                <a:gd name="T2" fmla="*/ 230 w 363"/>
                <a:gd name="T3" fmla="*/ 342 h 348"/>
                <a:gd name="T4" fmla="*/ 209 w 363"/>
                <a:gd name="T5" fmla="*/ 336 h 348"/>
                <a:gd name="T6" fmla="*/ 192 w 363"/>
                <a:gd name="T7" fmla="*/ 334 h 348"/>
                <a:gd name="T8" fmla="*/ 169 w 363"/>
                <a:gd name="T9" fmla="*/ 308 h 348"/>
                <a:gd name="T10" fmla="*/ 120 w 363"/>
                <a:gd name="T11" fmla="*/ 246 h 348"/>
                <a:gd name="T12" fmla="*/ 85 w 363"/>
                <a:gd name="T13" fmla="*/ 242 h 348"/>
                <a:gd name="T14" fmla="*/ 69 w 363"/>
                <a:gd name="T15" fmla="*/ 210 h 348"/>
                <a:gd name="T16" fmla="*/ 80 w 363"/>
                <a:gd name="T17" fmla="*/ 199 h 348"/>
                <a:gd name="T18" fmla="*/ 64 w 363"/>
                <a:gd name="T19" fmla="*/ 189 h 348"/>
                <a:gd name="T20" fmla="*/ 53 w 363"/>
                <a:gd name="T21" fmla="*/ 161 h 348"/>
                <a:gd name="T22" fmla="*/ 39 w 363"/>
                <a:gd name="T23" fmla="*/ 149 h 348"/>
                <a:gd name="T24" fmla="*/ 55 w 363"/>
                <a:gd name="T25" fmla="*/ 135 h 348"/>
                <a:gd name="T26" fmla="*/ 76 w 363"/>
                <a:gd name="T27" fmla="*/ 132 h 348"/>
                <a:gd name="T28" fmla="*/ 75 w 363"/>
                <a:gd name="T29" fmla="*/ 127 h 348"/>
                <a:gd name="T30" fmla="*/ 66 w 363"/>
                <a:gd name="T31" fmla="*/ 114 h 348"/>
                <a:gd name="T32" fmla="*/ 68 w 363"/>
                <a:gd name="T33" fmla="*/ 100 h 348"/>
                <a:gd name="T34" fmla="*/ 54 w 363"/>
                <a:gd name="T35" fmla="*/ 74 h 348"/>
                <a:gd name="T36" fmla="*/ 34 w 363"/>
                <a:gd name="T37" fmla="*/ 41 h 348"/>
                <a:gd name="T38" fmla="*/ 10 w 363"/>
                <a:gd name="T39" fmla="*/ 40 h 348"/>
                <a:gd name="T40" fmla="*/ 4 w 363"/>
                <a:gd name="T41" fmla="*/ 66 h 348"/>
                <a:gd name="T42" fmla="*/ 10 w 363"/>
                <a:gd name="T43" fmla="*/ 11 h 348"/>
                <a:gd name="T44" fmla="*/ 23 w 363"/>
                <a:gd name="T45" fmla="*/ 10 h 348"/>
                <a:gd name="T46" fmla="*/ 13 w 363"/>
                <a:gd name="T47" fmla="*/ 31 h 348"/>
                <a:gd name="T48" fmla="*/ 54 w 363"/>
                <a:gd name="T49" fmla="*/ 36 h 348"/>
                <a:gd name="T50" fmla="*/ 115 w 363"/>
                <a:gd name="T51" fmla="*/ 45 h 348"/>
                <a:gd name="T52" fmla="*/ 136 w 363"/>
                <a:gd name="T53" fmla="*/ 48 h 348"/>
                <a:gd name="T54" fmla="*/ 169 w 363"/>
                <a:gd name="T55" fmla="*/ 53 h 348"/>
                <a:gd name="T56" fmla="*/ 201 w 363"/>
                <a:gd name="T57" fmla="*/ 62 h 348"/>
                <a:gd name="T58" fmla="*/ 209 w 363"/>
                <a:gd name="T59" fmla="*/ 90 h 348"/>
                <a:gd name="T60" fmla="*/ 191 w 363"/>
                <a:gd name="T61" fmla="*/ 127 h 348"/>
                <a:gd name="T62" fmla="*/ 228 w 363"/>
                <a:gd name="T63" fmla="*/ 127 h 348"/>
                <a:gd name="T64" fmla="*/ 253 w 363"/>
                <a:gd name="T65" fmla="*/ 132 h 348"/>
                <a:gd name="T66" fmla="*/ 306 w 363"/>
                <a:gd name="T67" fmla="*/ 146 h 348"/>
                <a:gd name="T68" fmla="*/ 333 w 363"/>
                <a:gd name="T69" fmla="*/ 135 h 348"/>
                <a:gd name="T70" fmla="*/ 324 w 363"/>
                <a:gd name="T71" fmla="*/ 127 h 348"/>
                <a:gd name="T72" fmla="*/ 333 w 363"/>
                <a:gd name="T73" fmla="*/ 105 h 348"/>
                <a:gd name="T74" fmla="*/ 362 w 363"/>
                <a:gd name="T75" fmla="*/ 135 h 348"/>
                <a:gd name="T76" fmla="*/ 347 w 363"/>
                <a:gd name="T77" fmla="*/ 130 h 348"/>
                <a:gd name="T78" fmla="*/ 335 w 363"/>
                <a:gd name="T79" fmla="*/ 145 h 348"/>
                <a:gd name="T80" fmla="*/ 319 w 363"/>
                <a:gd name="T81" fmla="*/ 192 h 348"/>
                <a:gd name="T82" fmla="*/ 315 w 363"/>
                <a:gd name="T83" fmla="*/ 224 h 348"/>
                <a:gd name="T84" fmla="*/ 300 w 363"/>
                <a:gd name="T85" fmla="*/ 253 h 348"/>
                <a:gd name="T86" fmla="*/ 324 w 363"/>
                <a:gd name="T87" fmla="*/ 281 h 348"/>
                <a:gd name="T88" fmla="*/ 310 w 363"/>
                <a:gd name="T89" fmla="*/ 304 h 348"/>
                <a:gd name="T90" fmla="*/ 289 w 363"/>
                <a:gd name="T91" fmla="*/ 327 h 348"/>
                <a:gd name="T92" fmla="*/ 279 w 363"/>
                <a:gd name="T93" fmla="*/ 348 h 348"/>
                <a:gd name="T94" fmla="*/ 26 w 363"/>
                <a:gd name="T95" fmla="*/ 135 h 348"/>
                <a:gd name="T96" fmla="*/ 26 w 363"/>
                <a:gd name="T97" fmla="*/ 126 h 348"/>
                <a:gd name="T98" fmla="*/ 35 w 363"/>
                <a:gd name="T99" fmla="*/ 111 h 348"/>
                <a:gd name="T100" fmla="*/ 46 w 363"/>
                <a:gd name="T101" fmla="*/ 121 h 348"/>
                <a:gd name="T102" fmla="*/ 27 w 363"/>
                <a:gd name="T103" fmla="*/ 100 h 348"/>
                <a:gd name="T104" fmla="*/ 7 w 363"/>
                <a:gd name="T105" fmla="*/ 94 h 348"/>
                <a:gd name="T106" fmla="*/ 13 w 363"/>
                <a:gd name="T107" fmla="*/ 85 h 348"/>
                <a:gd name="T108" fmla="*/ 34 w 363"/>
                <a:gd name="T109" fmla="*/ 94 h 348"/>
                <a:gd name="T110" fmla="*/ 48 w 363"/>
                <a:gd name="T111" fmla="*/ 79 h 348"/>
                <a:gd name="T112" fmla="*/ 30 w 363"/>
                <a:gd name="T113" fmla="*/ 83 h 348"/>
                <a:gd name="T114" fmla="*/ 22 w 363"/>
                <a:gd name="T115" fmla="*/ 66 h 348"/>
                <a:gd name="T116" fmla="*/ 32 w 363"/>
                <a:gd name="T117" fmla="*/ 83 h 34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63" h="348">
                  <a:moveTo>
                    <a:pt x="279" y="348"/>
                  </a:moveTo>
                  <a:cubicBezTo>
                    <a:pt x="278" y="348"/>
                    <a:pt x="276" y="347"/>
                    <a:pt x="275" y="347"/>
                  </a:cubicBezTo>
                  <a:cubicBezTo>
                    <a:pt x="274" y="347"/>
                    <a:pt x="273" y="346"/>
                    <a:pt x="272" y="346"/>
                  </a:cubicBezTo>
                  <a:cubicBezTo>
                    <a:pt x="269" y="346"/>
                    <a:pt x="265" y="344"/>
                    <a:pt x="263" y="342"/>
                  </a:cubicBezTo>
                  <a:cubicBezTo>
                    <a:pt x="262" y="342"/>
                    <a:pt x="262" y="342"/>
                    <a:pt x="261" y="341"/>
                  </a:cubicBezTo>
                  <a:cubicBezTo>
                    <a:pt x="260" y="341"/>
                    <a:pt x="257" y="339"/>
                    <a:pt x="254" y="337"/>
                  </a:cubicBezTo>
                  <a:cubicBezTo>
                    <a:pt x="253" y="336"/>
                    <a:pt x="252" y="336"/>
                    <a:pt x="251" y="335"/>
                  </a:cubicBezTo>
                  <a:cubicBezTo>
                    <a:pt x="250" y="335"/>
                    <a:pt x="250" y="335"/>
                    <a:pt x="249" y="335"/>
                  </a:cubicBezTo>
                  <a:cubicBezTo>
                    <a:pt x="248" y="335"/>
                    <a:pt x="248" y="335"/>
                    <a:pt x="247" y="335"/>
                  </a:cubicBezTo>
                  <a:cubicBezTo>
                    <a:pt x="246" y="336"/>
                    <a:pt x="245" y="336"/>
                    <a:pt x="244" y="336"/>
                  </a:cubicBezTo>
                  <a:cubicBezTo>
                    <a:pt x="241" y="337"/>
                    <a:pt x="241" y="337"/>
                    <a:pt x="239" y="339"/>
                  </a:cubicBezTo>
                  <a:cubicBezTo>
                    <a:pt x="238" y="340"/>
                    <a:pt x="238" y="340"/>
                    <a:pt x="238" y="340"/>
                  </a:cubicBezTo>
                  <a:cubicBezTo>
                    <a:pt x="237" y="341"/>
                    <a:pt x="235" y="342"/>
                    <a:pt x="232" y="342"/>
                  </a:cubicBezTo>
                  <a:cubicBezTo>
                    <a:pt x="232" y="342"/>
                    <a:pt x="231" y="342"/>
                    <a:pt x="230" y="342"/>
                  </a:cubicBezTo>
                  <a:cubicBezTo>
                    <a:pt x="230" y="342"/>
                    <a:pt x="230" y="342"/>
                    <a:pt x="229" y="342"/>
                  </a:cubicBezTo>
                  <a:cubicBezTo>
                    <a:pt x="225" y="342"/>
                    <a:pt x="221" y="337"/>
                    <a:pt x="218" y="334"/>
                  </a:cubicBezTo>
                  <a:cubicBezTo>
                    <a:pt x="218" y="333"/>
                    <a:pt x="218" y="333"/>
                    <a:pt x="218" y="333"/>
                  </a:cubicBezTo>
                  <a:cubicBezTo>
                    <a:pt x="217" y="332"/>
                    <a:pt x="216" y="332"/>
                    <a:pt x="216" y="332"/>
                  </a:cubicBezTo>
                  <a:cubicBezTo>
                    <a:pt x="215" y="332"/>
                    <a:pt x="214" y="332"/>
                    <a:pt x="213" y="333"/>
                  </a:cubicBezTo>
                  <a:cubicBezTo>
                    <a:pt x="212" y="333"/>
                    <a:pt x="212" y="333"/>
                    <a:pt x="212" y="333"/>
                  </a:cubicBezTo>
                  <a:cubicBezTo>
                    <a:pt x="211" y="334"/>
                    <a:pt x="210" y="335"/>
                    <a:pt x="209" y="336"/>
                  </a:cubicBezTo>
                  <a:cubicBezTo>
                    <a:pt x="208" y="337"/>
                    <a:pt x="208" y="338"/>
                    <a:pt x="206" y="339"/>
                  </a:cubicBezTo>
                  <a:cubicBezTo>
                    <a:pt x="206" y="339"/>
                    <a:pt x="204" y="340"/>
                    <a:pt x="203" y="340"/>
                  </a:cubicBezTo>
                  <a:cubicBezTo>
                    <a:pt x="201" y="340"/>
                    <a:pt x="198" y="338"/>
                    <a:pt x="198" y="336"/>
                  </a:cubicBezTo>
                  <a:cubicBezTo>
                    <a:pt x="197" y="335"/>
                    <a:pt x="197" y="334"/>
                    <a:pt x="197" y="333"/>
                  </a:cubicBezTo>
                  <a:cubicBezTo>
                    <a:pt x="197" y="332"/>
                    <a:pt x="197" y="332"/>
                    <a:pt x="196" y="332"/>
                  </a:cubicBezTo>
                  <a:cubicBezTo>
                    <a:pt x="196" y="332"/>
                    <a:pt x="196" y="332"/>
                    <a:pt x="196" y="332"/>
                  </a:cubicBezTo>
                  <a:cubicBezTo>
                    <a:pt x="195" y="332"/>
                    <a:pt x="194" y="332"/>
                    <a:pt x="192" y="334"/>
                  </a:cubicBezTo>
                  <a:cubicBezTo>
                    <a:pt x="192" y="334"/>
                    <a:pt x="191" y="335"/>
                    <a:pt x="191" y="335"/>
                  </a:cubicBezTo>
                  <a:cubicBezTo>
                    <a:pt x="190" y="335"/>
                    <a:pt x="190" y="336"/>
                    <a:pt x="189" y="336"/>
                  </a:cubicBezTo>
                  <a:cubicBezTo>
                    <a:pt x="187" y="336"/>
                    <a:pt x="186" y="334"/>
                    <a:pt x="185" y="332"/>
                  </a:cubicBezTo>
                  <a:cubicBezTo>
                    <a:pt x="184" y="330"/>
                    <a:pt x="184" y="329"/>
                    <a:pt x="183" y="329"/>
                  </a:cubicBezTo>
                  <a:cubicBezTo>
                    <a:pt x="181" y="326"/>
                    <a:pt x="181" y="321"/>
                    <a:pt x="182" y="318"/>
                  </a:cubicBezTo>
                  <a:cubicBezTo>
                    <a:pt x="182" y="315"/>
                    <a:pt x="180" y="313"/>
                    <a:pt x="178" y="311"/>
                  </a:cubicBezTo>
                  <a:cubicBezTo>
                    <a:pt x="176" y="310"/>
                    <a:pt x="173" y="309"/>
                    <a:pt x="169" y="308"/>
                  </a:cubicBezTo>
                  <a:cubicBezTo>
                    <a:pt x="167" y="307"/>
                    <a:pt x="164" y="306"/>
                    <a:pt x="162" y="305"/>
                  </a:cubicBezTo>
                  <a:cubicBezTo>
                    <a:pt x="157" y="303"/>
                    <a:pt x="150" y="292"/>
                    <a:pt x="148" y="286"/>
                  </a:cubicBezTo>
                  <a:cubicBezTo>
                    <a:pt x="148" y="282"/>
                    <a:pt x="145" y="280"/>
                    <a:pt x="142" y="278"/>
                  </a:cubicBezTo>
                  <a:cubicBezTo>
                    <a:pt x="140" y="277"/>
                    <a:pt x="139" y="276"/>
                    <a:pt x="138" y="275"/>
                  </a:cubicBezTo>
                  <a:cubicBezTo>
                    <a:pt x="137" y="273"/>
                    <a:pt x="135" y="269"/>
                    <a:pt x="130" y="262"/>
                  </a:cubicBezTo>
                  <a:cubicBezTo>
                    <a:pt x="130" y="260"/>
                    <a:pt x="129" y="257"/>
                    <a:pt x="127" y="253"/>
                  </a:cubicBezTo>
                  <a:cubicBezTo>
                    <a:pt x="126" y="248"/>
                    <a:pt x="123" y="247"/>
                    <a:pt x="120" y="246"/>
                  </a:cubicBezTo>
                  <a:cubicBezTo>
                    <a:pt x="119" y="245"/>
                    <a:pt x="118" y="245"/>
                    <a:pt x="117" y="244"/>
                  </a:cubicBezTo>
                  <a:cubicBezTo>
                    <a:pt x="115" y="243"/>
                    <a:pt x="106" y="242"/>
                    <a:pt x="103" y="242"/>
                  </a:cubicBezTo>
                  <a:cubicBezTo>
                    <a:pt x="103" y="242"/>
                    <a:pt x="102" y="242"/>
                    <a:pt x="102" y="242"/>
                  </a:cubicBezTo>
                  <a:cubicBezTo>
                    <a:pt x="100" y="242"/>
                    <a:pt x="98" y="242"/>
                    <a:pt x="96" y="242"/>
                  </a:cubicBezTo>
                  <a:cubicBezTo>
                    <a:pt x="94" y="241"/>
                    <a:pt x="92" y="241"/>
                    <a:pt x="91" y="241"/>
                  </a:cubicBezTo>
                  <a:cubicBezTo>
                    <a:pt x="90" y="241"/>
                    <a:pt x="89" y="241"/>
                    <a:pt x="88" y="242"/>
                  </a:cubicBezTo>
                  <a:cubicBezTo>
                    <a:pt x="87" y="242"/>
                    <a:pt x="86" y="242"/>
                    <a:pt x="85" y="242"/>
                  </a:cubicBezTo>
                  <a:cubicBezTo>
                    <a:pt x="82" y="242"/>
                    <a:pt x="80" y="240"/>
                    <a:pt x="77" y="238"/>
                  </a:cubicBezTo>
                  <a:cubicBezTo>
                    <a:pt x="75" y="235"/>
                    <a:pt x="74" y="233"/>
                    <a:pt x="73" y="230"/>
                  </a:cubicBezTo>
                  <a:cubicBezTo>
                    <a:pt x="73" y="229"/>
                    <a:pt x="72" y="228"/>
                    <a:pt x="72" y="227"/>
                  </a:cubicBezTo>
                  <a:cubicBezTo>
                    <a:pt x="70" y="222"/>
                    <a:pt x="68" y="220"/>
                    <a:pt x="65" y="216"/>
                  </a:cubicBezTo>
                  <a:cubicBezTo>
                    <a:pt x="64" y="215"/>
                    <a:pt x="63" y="214"/>
                    <a:pt x="64" y="213"/>
                  </a:cubicBezTo>
                  <a:cubicBezTo>
                    <a:pt x="64" y="212"/>
                    <a:pt x="65" y="211"/>
                    <a:pt x="67" y="211"/>
                  </a:cubicBezTo>
                  <a:cubicBezTo>
                    <a:pt x="67" y="210"/>
                    <a:pt x="68" y="210"/>
                    <a:pt x="69" y="210"/>
                  </a:cubicBezTo>
                  <a:cubicBezTo>
                    <a:pt x="70" y="209"/>
                    <a:pt x="70" y="209"/>
                    <a:pt x="71" y="209"/>
                  </a:cubicBezTo>
                  <a:cubicBezTo>
                    <a:pt x="73" y="209"/>
                    <a:pt x="75" y="210"/>
                    <a:pt x="77" y="211"/>
                  </a:cubicBezTo>
                  <a:cubicBezTo>
                    <a:pt x="78" y="211"/>
                    <a:pt x="79" y="212"/>
                    <a:pt x="80" y="212"/>
                  </a:cubicBezTo>
                  <a:cubicBezTo>
                    <a:pt x="80" y="212"/>
                    <a:pt x="81" y="212"/>
                    <a:pt x="81" y="212"/>
                  </a:cubicBezTo>
                  <a:cubicBezTo>
                    <a:pt x="82" y="212"/>
                    <a:pt x="82" y="212"/>
                    <a:pt x="82" y="212"/>
                  </a:cubicBezTo>
                  <a:cubicBezTo>
                    <a:pt x="83" y="211"/>
                    <a:pt x="83" y="208"/>
                    <a:pt x="82" y="205"/>
                  </a:cubicBezTo>
                  <a:cubicBezTo>
                    <a:pt x="82" y="203"/>
                    <a:pt x="81" y="201"/>
                    <a:pt x="80" y="199"/>
                  </a:cubicBezTo>
                  <a:cubicBezTo>
                    <a:pt x="79" y="198"/>
                    <a:pt x="78" y="197"/>
                    <a:pt x="78" y="196"/>
                  </a:cubicBezTo>
                  <a:cubicBezTo>
                    <a:pt x="78" y="196"/>
                    <a:pt x="78" y="196"/>
                    <a:pt x="77" y="195"/>
                  </a:cubicBezTo>
                  <a:cubicBezTo>
                    <a:pt x="77" y="194"/>
                    <a:pt x="76" y="192"/>
                    <a:pt x="75" y="192"/>
                  </a:cubicBezTo>
                  <a:cubicBezTo>
                    <a:pt x="75" y="192"/>
                    <a:pt x="75" y="193"/>
                    <a:pt x="74" y="193"/>
                  </a:cubicBezTo>
                  <a:cubicBezTo>
                    <a:pt x="72" y="195"/>
                    <a:pt x="71" y="195"/>
                    <a:pt x="69" y="195"/>
                  </a:cubicBezTo>
                  <a:cubicBezTo>
                    <a:pt x="67" y="195"/>
                    <a:pt x="66" y="194"/>
                    <a:pt x="65" y="192"/>
                  </a:cubicBezTo>
                  <a:cubicBezTo>
                    <a:pt x="64" y="191"/>
                    <a:pt x="64" y="190"/>
                    <a:pt x="64" y="189"/>
                  </a:cubicBezTo>
                  <a:cubicBezTo>
                    <a:pt x="64" y="189"/>
                    <a:pt x="64" y="188"/>
                    <a:pt x="63" y="187"/>
                  </a:cubicBezTo>
                  <a:cubicBezTo>
                    <a:pt x="60" y="184"/>
                    <a:pt x="60" y="182"/>
                    <a:pt x="63" y="178"/>
                  </a:cubicBezTo>
                  <a:cubicBezTo>
                    <a:pt x="63" y="176"/>
                    <a:pt x="64" y="175"/>
                    <a:pt x="64" y="175"/>
                  </a:cubicBezTo>
                  <a:cubicBezTo>
                    <a:pt x="65" y="173"/>
                    <a:pt x="66" y="173"/>
                    <a:pt x="66" y="169"/>
                  </a:cubicBezTo>
                  <a:cubicBezTo>
                    <a:pt x="67" y="164"/>
                    <a:pt x="65" y="162"/>
                    <a:pt x="65" y="161"/>
                  </a:cubicBezTo>
                  <a:cubicBezTo>
                    <a:pt x="64" y="161"/>
                    <a:pt x="61" y="161"/>
                    <a:pt x="58" y="161"/>
                  </a:cubicBezTo>
                  <a:cubicBezTo>
                    <a:pt x="56" y="161"/>
                    <a:pt x="54" y="161"/>
                    <a:pt x="53" y="161"/>
                  </a:cubicBezTo>
                  <a:cubicBezTo>
                    <a:pt x="50" y="162"/>
                    <a:pt x="49" y="164"/>
                    <a:pt x="48" y="165"/>
                  </a:cubicBezTo>
                  <a:cubicBezTo>
                    <a:pt x="47" y="166"/>
                    <a:pt x="47" y="166"/>
                    <a:pt x="46" y="166"/>
                  </a:cubicBezTo>
                  <a:cubicBezTo>
                    <a:pt x="45" y="166"/>
                    <a:pt x="45" y="166"/>
                    <a:pt x="45" y="165"/>
                  </a:cubicBezTo>
                  <a:cubicBezTo>
                    <a:pt x="44" y="163"/>
                    <a:pt x="43" y="163"/>
                    <a:pt x="40" y="161"/>
                  </a:cubicBezTo>
                  <a:cubicBezTo>
                    <a:pt x="39" y="161"/>
                    <a:pt x="39" y="161"/>
                    <a:pt x="39" y="161"/>
                  </a:cubicBezTo>
                  <a:cubicBezTo>
                    <a:pt x="39" y="160"/>
                    <a:pt x="32" y="154"/>
                    <a:pt x="35" y="151"/>
                  </a:cubicBezTo>
                  <a:cubicBezTo>
                    <a:pt x="36" y="149"/>
                    <a:pt x="37" y="149"/>
                    <a:pt x="39" y="149"/>
                  </a:cubicBezTo>
                  <a:cubicBezTo>
                    <a:pt x="40" y="149"/>
                    <a:pt x="41" y="149"/>
                    <a:pt x="43" y="147"/>
                  </a:cubicBezTo>
                  <a:cubicBezTo>
                    <a:pt x="45" y="146"/>
                    <a:pt x="46" y="145"/>
                    <a:pt x="47" y="145"/>
                  </a:cubicBezTo>
                  <a:cubicBezTo>
                    <a:pt x="46" y="145"/>
                    <a:pt x="46" y="145"/>
                    <a:pt x="46" y="145"/>
                  </a:cubicBezTo>
                  <a:cubicBezTo>
                    <a:pt x="43" y="145"/>
                    <a:pt x="38" y="143"/>
                    <a:pt x="38" y="143"/>
                  </a:cubicBezTo>
                  <a:cubicBezTo>
                    <a:pt x="37" y="142"/>
                    <a:pt x="37" y="142"/>
                    <a:pt x="37" y="142"/>
                  </a:cubicBezTo>
                  <a:cubicBezTo>
                    <a:pt x="43" y="137"/>
                    <a:pt x="43" y="137"/>
                    <a:pt x="43" y="137"/>
                  </a:cubicBezTo>
                  <a:cubicBezTo>
                    <a:pt x="46" y="135"/>
                    <a:pt x="51" y="135"/>
                    <a:pt x="55" y="135"/>
                  </a:cubicBezTo>
                  <a:cubicBezTo>
                    <a:pt x="57" y="135"/>
                    <a:pt x="58" y="135"/>
                    <a:pt x="59" y="135"/>
                  </a:cubicBezTo>
                  <a:cubicBezTo>
                    <a:pt x="60" y="134"/>
                    <a:pt x="62" y="134"/>
                    <a:pt x="64" y="134"/>
                  </a:cubicBezTo>
                  <a:cubicBezTo>
                    <a:pt x="66" y="134"/>
                    <a:pt x="68" y="134"/>
                    <a:pt x="70" y="134"/>
                  </a:cubicBezTo>
                  <a:cubicBezTo>
                    <a:pt x="71" y="134"/>
                    <a:pt x="72" y="135"/>
                    <a:pt x="73" y="135"/>
                  </a:cubicBezTo>
                  <a:cubicBezTo>
                    <a:pt x="73" y="135"/>
                    <a:pt x="73" y="135"/>
                    <a:pt x="73" y="135"/>
                  </a:cubicBezTo>
                  <a:cubicBezTo>
                    <a:pt x="74" y="135"/>
                    <a:pt x="74" y="135"/>
                    <a:pt x="74" y="135"/>
                  </a:cubicBezTo>
                  <a:cubicBezTo>
                    <a:pt x="74" y="135"/>
                    <a:pt x="75" y="135"/>
                    <a:pt x="76" y="132"/>
                  </a:cubicBezTo>
                  <a:cubicBezTo>
                    <a:pt x="76" y="132"/>
                    <a:pt x="76" y="132"/>
                    <a:pt x="76" y="132"/>
                  </a:cubicBezTo>
                  <a:cubicBezTo>
                    <a:pt x="78" y="129"/>
                    <a:pt x="79" y="127"/>
                    <a:pt x="83" y="125"/>
                  </a:cubicBezTo>
                  <a:cubicBezTo>
                    <a:pt x="86" y="123"/>
                    <a:pt x="87" y="121"/>
                    <a:pt x="86" y="118"/>
                  </a:cubicBezTo>
                  <a:cubicBezTo>
                    <a:pt x="84" y="114"/>
                    <a:pt x="84" y="114"/>
                    <a:pt x="83" y="113"/>
                  </a:cubicBezTo>
                  <a:cubicBezTo>
                    <a:pt x="83" y="113"/>
                    <a:pt x="83" y="113"/>
                    <a:pt x="83" y="114"/>
                  </a:cubicBezTo>
                  <a:cubicBezTo>
                    <a:pt x="82" y="116"/>
                    <a:pt x="80" y="119"/>
                    <a:pt x="79" y="124"/>
                  </a:cubicBezTo>
                  <a:cubicBezTo>
                    <a:pt x="78" y="126"/>
                    <a:pt x="77" y="127"/>
                    <a:pt x="75" y="127"/>
                  </a:cubicBezTo>
                  <a:cubicBezTo>
                    <a:pt x="74" y="127"/>
                    <a:pt x="73" y="127"/>
                    <a:pt x="72" y="127"/>
                  </a:cubicBezTo>
                  <a:cubicBezTo>
                    <a:pt x="71" y="127"/>
                    <a:pt x="70" y="127"/>
                    <a:pt x="68" y="127"/>
                  </a:cubicBezTo>
                  <a:cubicBezTo>
                    <a:pt x="68" y="127"/>
                    <a:pt x="68" y="127"/>
                    <a:pt x="67" y="127"/>
                  </a:cubicBezTo>
                  <a:cubicBezTo>
                    <a:pt x="67" y="127"/>
                    <a:pt x="66" y="127"/>
                    <a:pt x="66" y="127"/>
                  </a:cubicBezTo>
                  <a:cubicBezTo>
                    <a:pt x="64" y="127"/>
                    <a:pt x="63" y="126"/>
                    <a:pt x="63" y="125"/>
                  </a:cubicBezTo>
                  <a:cubicBezTo>
                    <a:pt x="61" y="123"/>
                    <a:pt x="62" y="120"/>
                    <a:pt x="63" y="118"/>
                  </a:cubicBezTo>
                  <a:cubicBezTo>
                    <a:pt x="64" y="115"/>
                    <a:pt x="65" y="114"/>
                    <a:pt x="66" y="114"/>
                  </a:cubicBezTo>
                  <a:cubicBezTo>
                    <a:pt x="67" y="113"/>
                    <a:pt x="68" y="113"/>
                    <a:pt x="69" y="111"/>
                  </a:cubicBezTo>
                  <a:cubicBezTo>
                    <a:pt x="70" y="110"/>
                    <a:pt x="70" y="108"/>
                    <a:pt x="70" y="107"/>
                  </a:cubicBezTo>
                  <a:cubicBezTo>
                    <a:pt x="70" y="105"/>
                    <a:pt x="69" y="104"/>
                    <a:pt x="70" y="102"/>
                  </a:cubicBezTo>
                  <a:cubicBezTo>
                    <a:pt x="71" y="101"/>
                    <a:pt x="72" y="100"/>
                    <a:pt x="72" y="100"/>
                  </a:cubicBezTo>
                  <a:cubicBezTo>
                    <a:pt x="72" y="100"/>
                    <a:pt x="71" y="100"/>
                    <a:pt x="71" y="100"/>
                  </a:cubicBezTo>
                  <a:cubicBezTo>
                    <a:pt x="71" y="100"/>
                    <a:pt x="71" y="100"/>
                    <a:pt x="70" y="100"/>
                  </a:cubicBezTo>
                  <a:cubicBezTo>
                    <a:pt x="69" y="100"/>
                    <a:pt x="69" y="100"/>
                    <a:pt x="68" y="100"/>
                  </a:cubicBezTo>
                  <a:cubicBezTo>
                    <a:pt x="66" y="100"/>
                    <a:pt x="65" y="99"/>
                    <a:pt x="64" y="98"/>
                  </a:cubicBezTo>
                  <a:cubicBezTo>
                    <a:pt x="64" y="97"/>
                    <a:pt x="63" y="96"/>
                    <a:pt x="65" y="94"/>
                  </a:cubicBezTo>
                  <a:cubicBezTo>
                    <a:pt x="67" y="92"/>
                    <a:pt x="66" y="91"/>
                    <a:pt x="65" y="90"/>
                  </a:cubicBezTo>
                  <a:cubicBezTo>
                    <a:pt x="65" y="89"/>
                    <a:pt x="64" y="89"/>
                    <a:pt x="64" y="89"/>
                  </a:cubicBezTo>
                  <a:cubicBezTo>
                    <a:pt x="64" y="88"/>
                    <a:pt x="62" y="87"/>
                    <a:pt x="61" y="86"/>
                  </a:cubicBezTo>
                  <a:cubicBezTo>
                    <a:pt x="58" y="84"/>
                    <a:pt x="56" y="82"/>
                    <a:pt x="56" y="80"/>
                  </a:cubicBezTo>
                  <a:cubicBezTo>
                    <a:pt x="56" y="78"/>
                    <a:pt x="56" y="75"/>
                    <a:pt x="54" y="74"/>
                  </a:cubicBezTo>
                  <a:cubicBezTo>
                    <a:pt x="50" y="74"/>
                    <a:pt x="49" y="69"/>
                    <a:pt x="49" y="64"/>
                  </a:cubicBezTo>
                  <a:cubicBezTo>
                    <a:pt x="50" y="60"/>
                    <a:pt x="49" y="60"/>
                    <a:pt x="48" y="59"/>
                  </a:cubicBezTo>
                  <a:cubicBezTo>
                    <a:pt x="47" y="59"/>
                    <a:pt x="46" y="58"/>
                    <a:pt x="46" y="57"/>
                  </a:cubicBezTo>
                  <a:cubicBezTo>
                    <a:pt x="42" y="54"/>
                    <a:pt x="40" y="49"/>
                    <a:pt x="38" y="45"/>
                  </a:cubicBezTo>
                  <a:cubicBezTo>
                    <a:pt x="38" y="44"/>
                    <a:pt x="38" y="43"/>
                    <a:pt x="38" y="41"/>
                  </a:cubicBezTo>
                  <a:cubicBezTo>
                    <a:pt x="38" y="41"/>
                    <a:pt x="37" y="41"/>
                    <a:pt x="37" y="41"/>
                  </a:cubicBezTo>
                  <a:cubicBezTo>
                    <a:pt x="36" y="41"/>
                    <a:pt x="35" y="41"/>
                    <a:pt x="34" y="41"/>
                  </a:cubicBezTo>
                  <a:cubicBezTo>
                    <a:pt x="33" y="41"/>
                    <a:pt x="32" y="41"/>
                    <a:pt x="31" y="41"/>
                  </a:cubicBezTo>
                  <a:cubicBezTo>
                    <a:pt x="30" y="41"/>
                    <a:pt x="28" y="41"/>
                    <a:pt x="27" y="42"/>
                  </a:cubicBezTo>
                  <a:cubicBezTo>
                    <a:pt x="26" y="42"/>
                    <a:pt x="26" y="42"/>
                    <a:pt x="25" y="43"/>
                  </a:cubicBezTo>
                  <a:cubicBezTo>
                    <a:pt x="24" y="44"/>
                    <a:pt x="23" y="44"/>
                    <a:pt x="19" y="46"/>
                  </a:cubicBezTo>
                  <a:cubicBezTo>
                    <a:pt x="17" y="46"/>
                    <a:pt x="16" y="46"/>
                    <a:pt x="15" y="46"/>
                  </a:cubicBezTo>
                  <a:cubicBezTo>
                    <a:pt x="12" y="46"/>
                    <a:pt x="12" y="44"/>
                    <a:pt x="11" y="42"/>
                  </a:cubicBezTo>
                  <a:cubicBezTo>
                    <a:pt x="11" y="41"/>
                    <a:pt x="11" y="41"/>
                    <a:pt x="10" y="40"/>
                  </a:cubicBezTo>
                  <a:cubicBezTo>
                    <a:pt x="10" y="40"/>
                    <a:pt x="10" y="40"/>
                    <a:pt x="10" y="40"/>
                  </a:cubicBezTo>
                  <a:cubicBezTo>
                    <a:pt x="10" y="40"/>
                    <a:pt x="8" y="43"/>
                    <a:pt x="7" y="45"/>
                  </a:cubicBezTo>
                  <a:cubicBezTo>
                    <a:pt x="7" y="46"/>
                    <a:pt x="7" y="46"/>
                    <a:pt x="7" y="46"/>
                  </a:cubicBezTo>
                  <a:cubicBezTo>
                    <a:pt x="5" y="50"/>
                    <a:pt x="5" y="50"/>
                    <a:pt x="6" y="56"/>
                  </a:cubicBezTo>
                  <a:cubicBezTo>
                    <a:pt x="7" y="57"/>
                    <a:pt x="7" y="57"/>
                    <a:pt x="7" y="57"/>
                  </a:cubicBezTo>
                  <a:cubicBezTo>
                    <a:pt x="7" y="61"/>
                    <a:pt x="7" y="63"/>
                    <a:pt x="6" y="65"/>
                  </a:cubicBezTo>
                  <a:cubicBezTo>
                    <a:pt x="6" y="65"/>
                    <a:pt x="5" y="66"/>
                    <a:pt x="4" y="66"/>
                  </a:cubicBezTo>
                  <a:cubicBezTo>
                    <a:pt x="4" y="66"/>
                    <a:pt x="3" y="65"/>
                    <a:pt x="3" y="65"/>
                  </a:cubicBezTo>
                  <a:cubicBezTo>
                    <a:pt x="0" y="65"/>
                    <a:pt x="0" y="61"/>
                    <a:pt x="0" y="57"/>
                  </a:cubicBezTo>
                  <a:cubicBezTo>
                    <a:pt x="0" y="56"/>
                    <a:pt x="1" y="55"/>
                    <a:pt x="1" y="53"/>
                  </a:cubicBezTo>
                  <a:cubicBezTo>
                    <a:pt x="1" y="52"/>
                    <a:pt x="1" y="51"/>
                    <a:pt x="1" y="50"/>
                  </a:cubicBezTo>
                  <a:cubicBezTo>
                    <a:pt x="0" y="45"/>
                    <a:pt x="0" y="40"/>
                    <a:pt x="1" y="34"/>
                  </a:cubicBezTo>
                  <a:cubicBezTo>
                    <a:pt x="3" y="26"/>
                    <a:pt x="5" y="21"/>
                    <a:pt x="8" y="15"/>
                  </a:cubicBezTo>
                  <a:cubicBezTo>
                    <a:pt x="10" y="11"/>
                    <a:pt x="10" y="11"/>
                    <a:pt x="10" y="11"/>
                  </a:cubicBezTo>
                  <a:cubicBezTo>
                    <a:pt x="10" y="11"/>
                    <a:pt x="10" y="11"/>
                    <a:pt x="10" y="11"/>
                  </a:cubicBezTo>
                  <a:cubicBezTo>
                    <a:pt x="10" y="11"/>
                    <a:pt x="10" y="6"/>
                    <a:pt x="13" y="2"/>
                  </a:cubicBezTo>
                  <a:cubicBezTo>
                    <a:pt x="14" y="0"/>
                    <a:pt x="15" y="0"/>
                    <a:pt x="16" y="0"/>
                  </a:cubicBezTo>
                  <a:cubicBezTo>
                    <a:pt x="18" y="0"/>
                    <a:pt x="19" y="1"/>
                    <a:pt x="21" y="2"/>
                  </a:cubicBezTo>
                  <a:cubicBezTo>
                    <a:pt x="22" y="2"/>
                    <a:pt x="22" y="3"/>
                    <a:pt x="24" y="4"/>
                  </a:cubicBezTo>
                  <a:cubicBezTo>
                    <a:pt x="24" y="4"/>
                    <a:pt x="25" y="5"/>
                    <a:pt x="25" y="6"/>
                  </a:cubicBezTo>
                  <a:cubicBezTo>
                    <a:pt x="26" y="7"/>
                    <a:pt x="24" y="8"/>
                    <a:pt x="23" y="10"/>
                  </a:cubicBezTo>
                  <a:cubicBezTo>
                    <a:pt x="22" y="11"/>
                    <a:pt x="20" y="12"/>
                    <a:pt x="20" y="13"/>
                  </a:cubicBezTo>
                  <a:cubicBezTo>
                    <a:pt x="18" y="15"/>
                    <a:pt x="17" y="15"/>
                    <a:pt x="15" y="15"/>
                  </a:cubicBezTo>
                  <a:cubicBezTo>
                    <a:pt x="15" y="15"/>
                    <a:pt x="15" y="15"/>
                    <a:pt x="14" y="15"/>
                  </a:cubicBezTo>
                  <a:cubicBezTo>
                    <a:pt x="14" y="15"/>
                    <a:pt x="13" y="15"/>
                    <a:pt x="13" y="15"/>
                  </a:cubicBezTo>
                  <a:cubicBezTo>
                    <a:pt x="13" y="15"/>
                    <a:pt x="12" y="15"/>
                    <a:pt x="12" y="15"/>
                  </a:cubicBezTo>
                  <a:cubicBezTo>
                    <a:pt x="11" y="16"/>
                    <a:pt x="11" y="19"/>
                    <a:pt x="12" y="24"/>
                  </a:cubicBezTo>
                  <a:cubicBezTo>
                    <a:pt x="13" y="28"/>
                    <a:pt x="13" y="30"/>
                    <a:pt x="13" y="31"/>
                  </a:cubicBezTo>
                  <a:cubicBezTo>
                    <a:pt x="13" y="33"/>
                    <a:pt x="13" y="34"/>
                    <a:pt x="14" y="35"/>
                  </a:cubicBezTo>
                  <a:cubicBezTo>
                    <a:pt x="14" y="37"/>
                    <a:pt x="18" y="37"/>
                    <a:pt x="19" y="37"/>
                  </a:cubicBezTo>
                  <a:cubicBezTo>
                    <a:pt x="40" y="38"/>
                    <a:pt x="40" y="38"/>
                    <a:pt x="40" y="38"/>
                  </a:cubicBezTo>
                  <a:cubicBezTo>
                    <a:pt x="41" y="36"/>
                    <a:pt x="42" y="34"/>
                    <a:pt x="42" y="34"/>
                  </a:cubicBezTo>
                  <a:cubicBezTo>
                    <a:pt x="42" y="34"/>
                    <a:pt x="44" y="32"/>
                    <a:pt x="46" y="32"/>
                  </a:cubicBezTo>
                  <a:cubicBezTo>
                    <a:pt x="48" y="32"/>
                    <a:pt x="49" y="33"/>
                    <a:pt x="50" y="35"/>
                  </a:cubicBezTo>
                  <a:cubicBezTo>
                    <a:pt x="51" y="36"/>
                    <a:pt x="52" y="36"/>
                    <a:pt x="54" y="36"/>
                  </a:cubicBezTo>
                  <a:cubicBezTo>
                    <a:pt x="56" y="36"/>
                    <a:pt x="58" y="36"/>
                    <a:pt x="60" y="35"/>
                  </a:cubicBezTo>
                  <a:cubicBezTo>
                    <a:pt x="61" y="35"/>
                    <a:pt x="62" y="35"/>
                    <a:pt x="63" y="35"/>
                  </a:cubicBezTo>
                  <a:cubicBezTo>
                    <a:pt x="80" y="35"/>
                    <a:pt x="80" y="35"/>
                    <a:pt x="80" y="35"/>
                  </a:cubicBezTo>
                  <a:cubicBezTo>
                    <a:pt x="84" y="35"/>
                    <a:pt x="86" y="36"/>
                    <a:pt x="88" y="38"/>
                  </a:cubicBezTo>
                  <a:cubicBezTo>
                    <a:pt x="90" y="39"/>
                    <a:pt x="90" y="39"/>
                    <a:pt x="90" y="39"/>
                  </a:cubicBezTo>
                  <a:cubicBezTo>
                    <a:pt x="93" y="40"/>
                    <a:pt x="100" y="40"/>
                    <a:pt x="104" y="40"/>
                  </a:cubicBezTo>
                  <a:cubicBezTo>
                    <a:pt x="109" y="40"/>
                    <a:pt x="113" y="43"/>
                    <a:pt x="115" y="45"/>
                  </a:cubicBezTo>
                  <a:cubicBezTo>
                    <a:pt x="116" y="46"/>
                    <a:pt x="116" y="48"/>
                    <a:pt x="116" y="49"/>
                  </a:cubicBezTo>
                  <a:cubicBezTo>
                    <a:pt x="116" y="51"/>
                    <a:pt x="116" y="52"/>
                    <a:pt x="117" y="54"/>
                  </a:cubicBezTo>
                  <a:cubicBezTo>
                    <a:pt x="118" y="55"/>
                    <a:pt x="119" y="56"/>
                    <a:pt x="120" y="56"/>
                  </a:cubicBezTo>
                  <a:cubicBezTo>
                    <a:pt x="122" y="56"/>
                    <a:pt x="125" y="54"/>
                    <a:pt x="127" y="52"/>
                  </a:cubicBezTo>
                  <a:cubicBezTo>
                    <a:pt x="131" y="48"/>
                    <a:pt x="135" y="47"/>
                    <a:pt x="135" y="47"/>
                  </a:cubicBezTo>
                  <a:cubicBezTo>
                    <a:pt x="136" y="47"/>
                    <a:pt x="136" y="47"/>
                    <a:pt x="136" y="47"/>
                  </a:cubicBezTo>
                  <a:cubicBezTo>
                    <a:pt x="136" y="48"/>
                    <a:pt x="136" y="48"/>
                    <a:pt x="136" y="48"/>
                  </a:cubicBezTo>
                  <a:cubicBezTo>
                    <a:pt x="136" y="50"/>
                    <a:pt x="137" y="54"/>
                    <a:pt x="138" y="56"/>
                  </a:cubicBezTo>
                  <a:cubicBezTo>
                    <a:pt x="138" y="56"/>
                    <a:pt x="139" y="55"/>
                    <a:pt x="139" y="54"/>
                  </a:cubicBezTo>
                  <a:cubicBezTo>
                    <a:pt x="140" y="53"/>
                    <a:pt x="141" y="51"/>
                    <a:pt x="143" y="50"/>
                  </a:cubicBezTo>
                  <a:cubicBezTo>
                    <a:pt x="147" y="47"/>
                    <a:pt x="155" y="42"/>
                    <a:pt x="155" y="42"/>
                  </a:cubicBezTo>
                  <a:cubicBezTo>
                    <a:pt x="156" y="41"/>
                    <a:pt x="156" y="41"/>
                    <a:pt x="156" y="41"/>
                  </a:cubicBezTo>
                  <a:cubicBezTo>
                    <a:pt x="156" y="47"/>
                    <a:pt x="156" y="47"/>
                    <a:pt x="156" y="47"/>
                  </a:cubicBezTo>
                  <a:cubicBezTo>
                    <a:pt x="158" y="48"/>
                    <a:pt x="165" y="52"/>
                    <a:pt x="169" y="53"/>
                  </a:cubicBezTo>
                  <a:cubicBezTo>
                    <a:pt x="170" y="53"/>
                    <a:pt x="170" y="53"/>
                    <a:pt x="170" y="53"/>
                  </a:cubicBezTo>
                  <a:cubicBezTo>
                    <a:pt x="174" y="55"/>
                    <a:pt x="177" y="55"/>
                    <a:pt x="180" y="58"/>
                  </a:cubicBezTo>
                  <a:cubicBezTo>
                    <a:pt x="182" y="61"/>
                    <a:pt x="186" y="62"/>
                    <a:pt x="190" y="62"/>
                  </a:cubicBezTo>
                  <a:cubicBezTo>
                    <a:pt x="193" y="62"/>
                    <a:pt x="193" y="56"/>
                    <a:pt x="193" y="56"/>
                  </a:cubicBezTo>
                  <a:cubicBezTo>
                    <a:pt x="193" y="54"/>
                    <a:pt x="193" y="54"/>
                    <a:pt x="193" y="54"/>
                  </a:cubicBezTo>
                  <a:cubicBezTo>
                    <a:pt x="194" y="55"/>
                    <a:pt x="194" y="55"/>
                    <a:pt x="194" y="55"/>
                  </a:cubicBezTo>
                  <a:cubicBezTo>
                    <a:pt x="194" y="55"/>
                    <a:pt x="199" y="58"/>
                    <a:pt x="201" y="62"/>
                  </a:cubicBezTo>
                  <a:cubicBezTo>
                    <a:pt x="203" y="66"/>
                    <a:pt x="204" y="69"/>
                    <a:pt x="203" y="74"/>
                  </a:cubicBezTo>
                  <a:cubicBezTo>
                    <a:pt x="203" y="77"/>
                    <a:pt x="201" y="79"/>
                    <a:pt x="200" y="81"/>
                  </a:cubicBezTo>
                  <a:cubicBezTo>
                    <a:pt x="201" y="81"/>
                    <a:pt x="203" y="81"/>
                    <a:pt x="205" y="82"/>
                  </a:cubicBezTo>
                  <a:cubicBezTo>
                    <a:pt x="205" y="82"/>
                    <a:pt x="205" y="82"/>
                    <a:pt x="206" y="82"/>
                  </a:cubicBezTo>
                  <a:cubicBezTo>
                    <a:pt x="207" y="82"/>
                    <a:pt x="208" y="82"/>
                    <a:pt x="209" y="83"/>
                  </a:cubicBezTo>
                  <a:cubicBezTo>
                    <a:pt x="209" y="84"/>
                    <a:pt x="210" y="85"/>
                    <a:pt x="209" y="87"/>
                  </a:cubicBezTo>
                  <a:cubicBezTo>
                    <a:pt x="209" y="88"/>
                    <a:pt x="209" y="89"/>
                    <a:pt x="209" y="90"/>
                  </a:cubicBezTo>
                  <a:cubicBezTo>
                    <a:pt x="208" y="93"/>
                    <a:pt x="208" y="95"/>
                    <a:pt x="208" y="99"/>
                  </a:cubicBezTo>
                  <a:cubicBezTo>
                    <a:pt x="208" y="105"/>
                    <a:pt x="207" y="110"/>
                    <a:pt x="204" y="114"/>
                  </a:cubicBezTo>
                  <a:cubicBezTo>
                    <a:pt x="202" y="119"/>
                    <a:pt x="196" y="120"/>
                    <a:pt x="193" y="121"/>
                  </a:cubicBezTo>
                  <a:cubicBezTo>
                    <a:pt x="192" y="121"/>
                    <a:pt x="192" y="121"/>
                    <a:pt x="192" y="121"/>
                  </a:cubicBezTo>
                  <a:cubicBezTo>
                    <a:pt x="190" y="121"/>
                    <a:pt x="188" y="123"/>
                    <a:pt x="187" y="125"/>
                  </a:cubicBezTo>
                  <a:cubicBezTo>
                    <a:pt x="187" y="125"/>
                    <a:pt x="187" y="126"/>
                    <a:pt x="189" y="126"/>
                  </a:cubicBezTo>
                  <a:cubicBezTo>
                    <a:pt x="189" y="127"/>
                    <a:pt x="190" y="127"/>
                    <a:pt x="191" y="127"/>
                  </a:cubicBezTo>
                  <a:cubicBezTo>
                    <a:pt x="195" y="127"/>
                    <a:pt x="200" y="124"/>
                    <a:pt x="202" y="122"/>
                  </a:cubicBezTo>
                  <a:cubicBezTo>
                    <a:pt x="205" y="119"/>
                    <a:pt x="212" y="119"/>
                    <a:pt x="214" y="119"/>
                  </a:cubicBezTo>
                  <a:cubicBezTo>
                    <a:pt x="215" y="118"/>
                    <a:pt x="216" y="118"/>
                    <a:pt x="217" y="118"/>
                  </a:cubicBezTo>
                  <a:cubicBezTo>
                    <a:pt x="219" y="118"/>
                    <a:pt x="221" y="118"/>
                    <a:pt x="222" y="119"/>
                  </a:cubicBezTo>
                  <a:cubicBezTo>
                    <a:pt x="223" y="119"/>
                    <a:pt x="223" y="120"/>
                    <a:pt x="224" y="120"/>
                  </a:cubicBezTo>
                  <a:cubicBezTo>
                    <a:pt x="227" y="121"/>
                    <a:pt x="230" y="124"/>
                    <a:pt x="230" y="126"/>
                  </a:cubicBezTo>
                  <a:cubicBezTo>
                    <a:pt x="230" y="126"/>
                    <a:pt x="229" y="127"/>
                    <a:pt x="228" y="127"/>
                  </a:cubicBezTo>
                  <a:cubicBezTo>
                    <a:pt x="228" y="127"/>
                    <a:pt x="227" y="128"/>
                    <a:pt x="227" y="128"/>
                  </a:cubicBezTo>
                  <a:cubicBezTo>
                    <a:pt x="227" y="129"/>
                    <a:pt x="227" y="130"/>
                    <a:pt x="229" y="133"/>
                  </a:cubicBezTo>
                  <a:cubicBezTo>
                    <a:pt x="229" y="133"/>
                    <a:pt x="229" y="134"/>
                    <a:pt x="229" y="134"/>
                  </a:cubicBezTo>
                  <a:cubicBezTo>
                    <a:pt x="231" y="133"/>
                    <a:pt x="232" y="133"/>
                    <a:pt x="234" y="132"/>
                  </a:cubicBezTo>
                  <a:cubicBezTo>
                    <a:pt x="236" y="131"/>
                    <a:pt x="237" y="130"/>
                    <a:pt x="238" y="129"/>
                  </a:cubicBezTo>
                  <a:cubicBezTo>
                    <a:pt x="239" y="128"/>
                    <a:pt x="240" y="128"/>
                    <a:pt x="242" y="128"/>
                  </a:cubicBezTo>
                  <a:cubicBezTo>
                    <a:pt x="245" y="128"/>
                    <a:pt x="250" y="130"/>
                    <a:pt x="253" y="132"/>
                  </a:cubicBezTo>
                  <a:cubicBezTo>
                    <a:pt x="254" y="132"/>
                    <a:pt x="255" y="133"/>
                    <a:pt x="256" y="134"/>
                  </a:cubicBezTo>
                  <a:cubicBezTo>
                    <a:pt x="258" y="136"/>
                    <a:pt x="261" y="138"/>
                    <a:pt x="264" y="138"/>
                  </a:cubicBezTo>
                  <a:cubicBezTo>
                    <a:pt x="269" y="139"/>
                    <a:pt x="280" y="143"/>
                    <a:pt x="282" y="145"/>
                  </a:cubicBezTo>
                  <a:cubicBezTo>
                    <a:pt x="283" y="146"/>
                    <a:pt x="283" y="146"/>
                    <a:pt x="283" y="147"/>
                  </a:cubicBezTo>
                  <a:cubicBezTo>
                    <a:pt x="286" y="149"/>
                    <a:pt x="289" y="153"/>
                    <a:pt x="295" y="153"/>
                  </a:cubicBezTo>
                  <a:cubicBezTo>
                    <a:pt x="295" y="153"/>
                    <a:pt x="295" y="153"/>
                    <a:pt x="296" y="153"/>
                  </a:cubicBezTo>
                  <a:cubicBezTo>
                    <a:pt x="300" y="153"/>
                    <a:pt x="303" y="150"/>
                    <a:pt x="306" y="146"/>
                  </a:cubicBezTo>
                  <a:cubicBezTo>
                    <a:pt x="307" y="145"/>
                    <a:pt x="308" y="143"/>
                    <a:pt x="309" y="142"/>
                  </a:cubicBezTo>
                  <a:cubicBezTo>
                    <a:pt x="312" y="140"/>
                    <a:pt x="316" y="138"/>
                    <a:pt x="322" y="137"/>
                  </a:cubicBezTo>
                  <a:cubicBezTo>
                    <a:pt x="323" y="137"/>
                    <a:pt x="324" y="137"/>
                    <a:pt x="326" y="137"/>
                  </a:cubicBezTo>
                  <a:cubicBezTo>
                    <a:pt x="327" y="137"/>
                    <a:pt x="328" y="137"/>
                    <a:pt x="329" y="137"/>
                  </a:cubicBezTo>
                  <a:cubicBezTo>
                    <a:pt x="330" y="137"/>
                    <a:pt x="331" y="137"/>
                    <a:pt x="332" y="137"/>
                  </a:cubicBezTo>
                  <a:cubicBezTo>
                    <a:pt x="332" y="137"/>
                    <a:pt x="332" y="137"/>
                    <a:pt x="332" y="137"/>
                  </a:cubicBezTo>
                  <a:cubicBezTo>
                    <a:pt x="332" y="137"/>
                    <a:pt x="332" y="136"/>
                    <a:pt x="333" y="135"/>
                  </a:cubicBezTo>
                  <a:cubicBezTo>
                    <a:pt x="334" y="134"/>
                    <a:pt x="334" y="134"/>
                    <a:pt x="334" y="134"/>
                  </a:cubicBezTo>
                  <a:cubicBezTo>
                    <a:pt x="335" y="132"/>
                    <a:pt x="337" y="129"/>
                    <a:pt x="336" y="127"/>
                  </a:cubicBezTo>
                  <a:cubicBezTo>
                    <a:pt x="335" y="126"/>
                    <a:pt x="335" y="125"/>
                    <a:pt x="335" y="125"/>
                  </a:cubicBezTo>
                  <a:cubicBezTo>
                    <a:pt x="334" y="124"/>
                    <a:pt x="334" y="124"/>
                    <a:pt x="334" y="124"/>
                  </a:cubicBezTo>
                  <a:cubicBezTo>
                    <a:pt x="334" y="124"/>
                    <a:pt x="334" y="124"/>
                    <a:pt x="332" y="125"/>
                  </a:cubicBezTo>
                  <a:cubicBezTo>
                    <a:pt x="330" y="127"/>
                    <a:pt x="327" y="127"/>
                    <a:pt x="325" y="127"/>
                  </a:cubicBezTo>
                  <a:cubicBezTo>
                    <a:pt x="324" y="127"/>
                    <a:pt x="324" y="127"/>
                    <a:pt x="324" y="127"/>
                  </a:cubicBezTo>
                  <a:cubicBezTo>
                    <a:pt x="323" y="127"/>
                    <a:pt x="323" y="127"/>
                    <a:pt x="323" y="127"/>
                  </a:cubicBezTo>
                  <a:cubicBezTo>
                    <a:pt x="323" y="126"/>
                    <a:pt x="323" y="126"/>
                    <a:pt x="323" y="126"/>
                  </a:cubicBezTo>
                  <a:cubicBezTo>
                    <a:pt x="323" y="125"/>
                    <a:pt x="323" y="125"/>
                    <a:pt x="323" y="124"/>
                  </a:cubicBezTo>
                  <a:cubicBezTo>
                    <a:pt x="322" y="122"/>
                    <a:pt x="322" y="121"/>
                    <a:pt x="323" y="118"/>
                  </a:cubicBezTo>
                  <a:cubicBezTo>
                    <a:pt x="324" y="117"/>
                    <a:pt x="324" y="116"/>
                    <a:pt x="324" y="115"/>
                  </a:cubicBezTo>
                  <a:cubicBezTo>
                    <a:pt x="324" y="114"/>
                    <a:pt x="324" y="113"/>
                    <a:pt x="327" y="110"/>
                  </a:cubicBezTo>
                  <a:cubicBezTo>
                    <a:pt x="330" y="107"/>
                    <a:pt x="331" y="105"/>
                    <a:pt x="333" y="105"/>
                  </a:cubicBezTo>
                  <a:cubicBezTo>
                    <a:pt x="334" y="105"/>
                    <a:pt x="335" y="105"/>
                    <a:pt x="336" y="106"/>
                  </a:cubicBezTo>
                  <a:cubicBezTo>
                    <a:pt x="340" y="108"/>
                    <a:pt x="342" y="109"/>
                    <a:pt x="347" y="110"/>
                  </a:cubicBezTo>
                  <a:cubicBezTo>
                    <a:pt x="352" y="111"/>
                    <a:pt x="353" y="114"/>
                    <a:pt x="353" y="116"/>
                  </a:cubicBezTo>
                  <a:cubicBezTo>
                    <a:pt x="354" y="117"/>
                    <a:pt x="354" y="118"/>
                    <a:pt x="355" y="119"/>
                  </a:cubicBezTo>
                  <a:cubicBezTo>
                    <a:pt x="356" y="120"/>
                    <a:pt x="356" y="122"/>
                    <a:pt x="357" y="123"/>
                  </a:cubicBezTo>
                  <a:cubicBezTo>
                    <a:pt x="357" y="125"/>
                    <a:pt x="358" y="127"/>
                    <a:pt x="360" y="128"/>
                  </a:cubicBezTo>
                  <a:cubicBezTo>
                    <a:pt x="362" y="130"/>
                    <a:pt x="363" y="133"/>
                    <a:pt x="362" y="135"/>
                  </a:cubicBezTo>
                  <a:cubicBezTo>
                    <a:pt x="362" y="136"/>
                    <a:pt x="361" y="136"/>
                    <a:pt x="360" y="136"/>
                  </a:cubicBezTo>
                  <a:cubicBezTo>
                    <a:pt x="360" y="136"/>
                    <a:pt x="360" y="136"/>
                    <a:pt x="360" y="136"/>
                  </a:cubicBezTo>
                  <a:cubicBezTo>
                    <a:pt x="360" y="136"/>
                    <a:pt x="359" y="136"/>
                    <a:pt x="358" y="135"/>
                  </a:cubicBezTo>
                  <a:cubicBezTo>
                    <a:pt x="356" y="134"/>
                    <a:pt x="355" y="133"/>
                    <a:pt x="353" y="133"/>
                  </a:cubicBezTo>
                  <a:cubicBezTo>
                    <a:pt x="353" y="133"/>
                    <a:pt x="352" y="133"/>
                    <a:pt x="351" y="133"/>
                  </a:cubicBezTo>
                  <a:cubicBezTo>
                    <a:pt x="350" y="133"/>
                    <a:pt x="349" y="132"/>
                    <a:pt x="348" y="131"/>
                  </a:cubicBezTo>
                  <a:cubicBezTo>
                    <a:pt x="348" y="131"/>
                    <a:pt x="347" y="130"/>
                    <a:pt x="347" y="130"/>
                  </a:cubicBezTo>
                  <a:cubicBezTo>
                    <a:pt x="346" y="130"/>
                    <a:pt x="346" y="131"/>
                    <a:pt x="345" y="131"/>
                  </a:cubicBezTo>
                  <a:cubicBezTo>
                    <a:pt x="341" y="134"/>
                    <a:pt x="341" y="134"/>
                    <a:pt x="342" y="137"/>
                  </a:cubicBezTo>
                  <a:cubicBezTo>
                    <a:pt x="342" y="139"/>
                    <a:pt x="342" y="141"/>
                    <a:pt x="341" y="142"/>
                  </a:cubicBezTo>
                  <a:cubicBezTo>
                    <a:pt x="340" y="143"/>
                    <a:pt x="339" y="143"/>
                    <a:pt x="338" y="143"/>
                  </a:cubicBezTo>
                  <a:cubicBezTo>
                    <a:pt x="337" y="143"/>
                    <a:pt x="337" y="143"/>
                    <a:pt x="336" y="142"/>
                  </a:cubicBezTo>
                  <a:cubicBezTo>
                    <a:pt x="336" y="142"/>
                    <a:pt x="335" y="142"/>
                    <a:pt x="335" y="141"/>
                  </a:cubicBezTo>
                  <a:cubicBezTo>
                    <a:pt x="335" y="143"/>
                    <a:pt x="335" y="144"/>
                    <a:pt x="335" y="145"/>
                  </a:cubicBezTo>
                  <a:cubicBezTo>
                    <a:pt x="335" y="146"/>
                    <a:pt x="335" y="147"/>
                    <a:pt x="335" y="147"/>
                  </a:cubicBezTo>
                  <a:cubicBezTo>
                    <a:pt x="335" y="151"/>
                    <a:pt x="335" y="160"/>
                    <a:pt x="335" y="162"/>
                  </a:cubicBezTo>
                  <a:cubicBezTo>
                    <a:pt x="336" y="163"/>
                    <a:pt x="336" y="163"/>
                    <a:pt x="336" y="164"/>
                  </a:cubicBezTo>
                  <a:cubicBezTo>
                    <a:pt x="337" y="167"/>
                    <a:pt x="338" y="172"/>
                    <a:pt x="338" y="176"/>
                  </a:cubicBezTo>
                  <a:cubicBezTo>
                    <a:pt x="337" y="180"/>
                    <a:pt x="331" y="183"/>
                    <a:pt x="325" y="186"/>
                  </a:cubicBezTo>
                  <a:cubicBezTo>
                    <a:pt x="324" y="186"/>
                    <a:pt x="324" y="186"/>
                    <a:pt x="324" y="186"/>
                  </a:cubicBezTo>
                  <a:cubicBezTo>
                    <a:pt x="322" y="188"/>
                    <a:pt x="319" y="189"/>
                    <a:pt x="319" y="192"/>
                  </a:cubicBezTo>
                  <a:cubicBezTo>
                    <a:pt x="318" y="196"/>
                    <a:pt x="312" y="199"/>
                    <a:pt x="307" y="199"/>
                  </a:cubicBezTo>
                  <a:cubicBezTo>
                    <a:pt x="304" y="199"/>
                    <a:pt x="301" y="201"/>
                    <a:pt x="298" y="205"/>
                  </a:cubicBezTo>
                  <a:cubicBezTo>
                    <a:pt x="297" y="207"/>
                    <a:pt x="298" y="209"/>
                    <a:pt x="298" y="210"/>
                  </a:cubicBezTo>
                  <a:cubicBezTo>
                    <a:pt x="299" y="213"/>
                    <a:pt x="301" y="215"/>
                    <a:pt x="303" y="216"/>
                  </a:cubicBezTo>
                  <a:cubicBezTo>
                    <a:pt x="304" y="216"/>
                    <a:pt x="305" y="217"/>
                    <a:pt x="306" y="217"/>
                  </a:cubicBezTo>
                  <a:cubicBezTo>
                    <a:pt x="309" y="218"/>
                    <a:pt x="312" y="219"/>
                    <a:pt x="314" y="221"/>
                  </a:cubicBezTo>
                  <a:cubicBezTo>
                    <a:pt x="314" y="223"/>
                    <a:pt x="315" y="223"/>
                    <a:pt x="315" y="224"/>
                  </a:cubicBezTo>
                  <a:cubicBezTo>
                    <a:pt x="316" y="224"/>
                    <a:pt x="316" y="224"/>
                    <a:pt x="316" y="224"/>
                  </a:cubicBezTo>
                  <a:cubicBezTo>
                    <a:pt x="316" y="225"/>
                    <a:pt x="316" y="225"/>
                    <a:pt x="316" y="225"/>
                  </a:cubicBezTo>
                  <a:cubicBezTo>
                    <a:pt x="315" y="228"/>
                    <a:pt x="314" y="231"/>
                    <a:pt x="312" y="233"/>
                  </a:cubicBezTo>
                  <a:cubicBezTo>
                    <a:pt x="311" y="234"/>
                    <a:pt x="310" y="235"/>
                    <a:pt x="309" y="236"/>
                  </a:cubicBezTo>
                  <a:cubicBezTo>
                    <a:pt x="308" y="237"/>
                    <a:pt x="307" y="238"/>
                    <a:pt x="304" y="241"/>
                  </a:cubicBezTo>
                  <a:cubicBezTo>
                    <a:pt x="299" y="244"/>
                    <a:pt x="298" y="245"/>
                    <a:pt x="299" y="249"/>
                  </a:cubicBezTo>
                  <a:cubicBezTo>
                    <a:pt x="299" y="250"/>
                    <a:pt x="300" y="251"/>
                    <a:pt x="300" y="253"/>
                  </a:cubicBezTo>
                  <a:cubicBezTo>
                    <a:pt x="301" y="255"/>
                    <a:pt x="302" y="257"/>
                    <a:pt x="301" y="260"/>
                  </a:cubicBezTo>
                  <a:cubicBezTo>
                    <a:pt x="299" y="265"/>
                    <a:pt x="300" y="266"/>
                    <a:pt x="301" y="267"/>
                  </a:cubicBezTo>
                  <a:cubicBezTo>
                    <a:pt x="303" y="268"/>
                    <a:pt x="303" y="270"/>
                    <a:pt x="304" y="271"/>
                  </a:cubicBezTo>
                  <a:cubicBezTo>
                    <a:pt x="304" y="273"/>
                    <a:pt x="305" y="275"/>
                    <a:pt x="307" y="275"/>
                  </a:cubicBezTo>
                  <a:cubicBezTo>
                    <a:pt x="311" y="277"/>
                    <a:pt x="315" y="278"/>
                    <a:pt x="318" y="279"/>
                  </a:cubicBezTo>
                  <a:cubicBezTo>
                    <a:pt x="319" y="279"/>
                    <a:pt x="319" y="279"/>
                    <a:pt x="320" y="279"/>
                  </a:cubicBezTo>
                  <a:cubicBezTo>
                    <a:pt x="322" y="279"/>
                    <a:pt x="323" y="279"/>
                    <a:pt x="324" y="281"/>
                  </a:cubicBezTo>
                  <a:cubicBezTo>
                    <a:pt x="325" y="282"/>
                    <a:pt x="325" y="283"/>
                    <a:pt x="324" y="285"/>
                  </a:cubicBezTo>
                  <a:cubicBezTo>
                    <a:pt x="322" y="288"/>
                    <a:pt x="322" y="291"/>
                    <a:pt x="322" y="293"/>
                  </a:cubicBezTo>
                  <a:cubicBezTo>
                    <a:pt x="322" y="294"/>
                    <a:pt x="322" y="296"/>
                    <a:pt x="321" y="297"/>
                  </a:cubicBezTo>
                  <a:cubicBezTo>
                    <a:pt x="320" y="300"/>
                    <a:pt x="319" y="306"/>
                    <a:pt x="315" y="306"/>
                  </a:cubicBezTo>
                  <a:cubicBezTo>
                    <a:pt x="315" y="306"/>
                    <a:pt x="315" y="306"/>
                    <a:pt x="315" y="306"/>
                  </a:cubicBezTo>
                  <a:cubicBezTo>
                    <a:pt x="314" y="306"/>
                    <a:pt x="314" y="306"/>
                    <a:pt x="313" y="305"/>
                  </a:cubicBezTo>
                  <a:cubicBezTo>
                    <a:pt x="312" y="305"/>
                    <a:pt x="311" y="305"/>
                    <a:pt x="310" y="304"/>
                  </a:cubicBezTo>
                  <a:cubicBezTo>
                    <a:pt x="309" y="304"/>
                    <a:pt x="308" y="304"/>
                    <a:pt x="308" y="303"/>
                  </a:cubicBezTo>
                  <a:cubicBezTo>
                    <a:pt x="308" y="304"/>
                    <a:pt x="308" y="304"/>
                    <a:pt x="308" y="305"/>
                  </a:cubicBezTo>
                  <a:cubicBezTo>
                    <a:pt x="308" y="307"/>
                    <a:pt x="308" y="308"/>
                    <a:pt x="309" y="309"/>
                  </a:cubicBezTo>
                  <a:cubicBezTo>
                    <a:pt x="309" y="312"/>
                    <a:pt x="310" y="314"/>
                    <a:pt x="307" y="316"/>
                  </a:cubicBezTo>
                  <a:cubicBezTo>
                    <a:pt x="306" y="317"/>
                    <a:pt x="306" y="318"/>
                    <a:pt x="305" y="319"/>
                  </a:cubicBezTo>
                  <a:cubicBezTo>
                    <a:pt x="303" y="321"/>
                    <a:pt x="302" y="323"/>
                    <a:pt x="298" y="324"/>
                  </a:cubicBezTo>
                  <a:cubicBezTo>
                    <a:pt x="294" y="324"/>
                    <a:pt x="293" y="325"/>
                    <a:pt x="289" y="327"/>
                  </a:cubicBezTo>
                  <a:cubicBezTo>
                    <a:pt x="288" y="328"/>
                    <a:pt x="288" y="328"/>
                    <a:pt x="287" y="329"/>
                  </a:cubicBezTo>
                  <a:cubicBezTo>
                    <a:pt x="285" y="330"/>
                    <a:pt x="284" y="330"/>
                    <a:pt x="285" y="333"/>
                  </a:cubicBezTo>
                  <a:cubicBezTo>
                    <a:pt x="285" y="337"/>
                    <a:pt x="285" y="342"/>
                    <a:pt x="285" y="344"/>
                  </a:cubicBezTo>
                  <a:cubicBezTo>
                    <a:pt x="285" y="344"/>
                    <a:pt x="287" y="345"/>
                    <a:pt x="287" y="345"/>
                  </a:cubicBezTo>
                  <a:cubicBezTo>
                    <a:pt x="285" y="346"/>
                    <a:pt x="285" y="346"/>
                    <a:pt x="285" y="346"/>
                  </a:cubicBezTo>
                  <a:cubicBezTo>
                    <a:pt x="284" y="346"/>
                    <a:pt x="283" y="347"/>
                    <a:pt x="282" y="347"/>
                  </a:cubicBezTo>
                  <a:cubicBezTo>
                    <a:pt x="281" y="348"/>
                    <a:pt x="280" y="348"/>
                    <a:pt x="279" y="348"/>
                  </a:cubicBezTo>
                  <a:close/>
                  <a:moveTo>
                    <a:pt x="227" y="138"/>
                  </a:moveTo>
                  <a:cubicBezTo>
                    <a:pt x="227" y="139"/>
                    <a:pt x="226" y="139"/>
                    <a:pt x="226" y="139"/>
                  </a:cubicBezTo>
                  <a:cubicBezTo>
                    <a:pt x="225" y="140"/>
                    <a:pt x="224" y="140"/>
                    <a:pt x="224" y="141"/>
                  </a:cubicBezTo>
                  <a:cubicBezTo>
                    <a:pt x="224" y="142"/>
                    <a:pt x="223" y="146"/>
                    <a:pt x="223" y="150"/>
                  </a:cubicBezTo>
                  <a:cubicBezTo>
                    <a:pt x="224" y="148"/>
                    <a:pt x="224" y="148"/>
                    <a:pt x="224" y="148"/>
                  </a:cubicBezTo>
                  <a:cubicBezTo>
                    <a:pt x="224" y="147"/>
                    <a:pt x="226" y="142"/>
                    <a:pt x="227" y="138"/>
                  </a:cubicBezTo>
                  <a:close/>
                  <a:moveTo>
                    <a:pt x="26" y="135"/>
                  </a:moveTo>
                  <a:cubicBezTo>
                    <a:pt x="25" y="135"/>
                    <a:pt x="24" y="135"/>
                    <a:pt x="23" y="135"/>
                  </a:cubicBezTo>
                  <a:cubicBezTo>
                    <a:pt x="21" y="134"/>
                    <a:pt x="21" y="134"/>
                    <a:pt x="21" y="134"/>
                  </a:cubicBezTo>
                  <a:cubicBezTo>
                    <a:pt x="17" y="133"/>
                    <a:pt x="18" y="131"/>
                    <a:pt x="19" y="128"/>
                  </a:cubicBezTo>
                  <a:cubicBezTo>
                    <a:pt x="19" y="127"/>
                    <a:pt x="19" y="126"/>
                    <a:pt x="19" y="124"/>
                  </a:cubicBezTo>
                  <a:cubicBezTo>
                    <a:pt x="19" y="123"/>
                    <a:pt x="19" y="121"/>
                    <a:pt x="21" y="121"/>
                  </a:cubicBezTo>
                  <a:cubicBezTo>
                    <a:pt x="22" y="121"/>
                    <a:pt x="23" y="122"/>
                    <a:pt x="25" y="124"/>
                  </a:cubicBezTo>
                  <a:cubicBezTo>
                    <a:pt x="25" y="125"/>
                    <a:pt x="26" y="125"/>
                    <a:pt x="26" y="126"/>
                  </a:cubicBezTo>
                  <a:cubicBezTo>
                    <a:pt x="27" y="126"/>
                    <a:pt x="28" y="127"/>
                    <a:pt x="29" y="128"/>
                  </a:cubicBezTo>
                  <a:cubicBezTo>
                    <a:pt x="30" y="129"/>
                    <a:pt x="30" y="130"/>
                    <a:pt x="30" y="132"/>
                  </a:cubicBezTo>
                  <a:cubicBezTo>
                    <a:pt x="29" y="134"/>
                    <a:pt x="28" y="135"/>
                    <a:pt x="26" y="135"/>
                  </a:cubicBezTo>
                  <a:close/>
                  <a:moveTo>
                    <a:pt x="41" y="121"/>
                  </a:moveTo>
                  <a:cubicBezTo>
                    <a:pt x="38" y="121"/>
                    <a:pt x="38" y="119"/>
                    <a:pt x="37" y="117"/>
                  </a:cubicBezTo>
                  <a:cubicBezTo>
                    <a:pt x="36" y="117"/>
                    <a:pt x="36" y="116"/>
                    <a:pt x="36" y="115"/>
                  </a:cubicBezTo>
                  <a:cubicBezTo>
                    <a:pt x="35" y="113"/>
                    <a:pt x="35" y="112"/>
                    <a:pt x="35" y="111"/>
                  </a:cubicBezTo>
                  <a:cubicBezTo>
                    <a:pt x="36" y="110"/>
                    <a:pt x="38" y="109"/>
                    <a:pt x="41" y="109"/>
                  </a:cubicBezTo>
                  <a:cubicBezTo>
                    <a:pt x="42" y="108"/>
                    <a:pt x="46" y="104"/>
                    <a:pt x="50" y="104"/>
                  </a:cubicBezTo>
                  <a:cubicBezTo>
                    <a:pt x="51" y="104"/>
                    <a:pt x="51" y="104"/>
                    <a:pt x="52" y="105"/>
                  </a:cubicBezTo>
                  <a:cubicBezTo>
                    <a:pt x="53" y="106"/>
                    <a:pt x="52" y="108"/>
                    <a:pt x="52" y="111"/>
                  </a:cubicBezTo>
                  <a:cubicBezTo>
                    <a:pt x="52" y="112"/>
                    <a:pt x="51" y="114"/>
                    <a:pt x="51" y="116"/>
                  </a:cubicBezTo>
                  <a:cubicBezTo>
                    <a:pt x="51" y="119"/>
                    <a:pt x="50" y="121"/>
                    <a:pt x="48" y="121"/>
                  </a:cubicBezTo>
                  <a:cubicBezTo>
                    <a:pt x="47" y="121"/>
                    <a:pt x="47" y="121"/>
                    <a:pt x="46" y="121"/>
                  </a:cubicBezTo>
                  <a:cubicBezTo>
                    <a:pt x="46" y="121"/>
                    <a:pt x="45" y="121"/>
                    <a:pt x="45" y="121"/>
                  </a:cubicBezTo>
                  <a:cubicBezTo>
                    <a:pt x="44" y="121"/>
                    <a:pt x="43" y="121"/>
                    <a:pt x="43" y="121"/>
                  </a:cubicBezTo>
                  <a:cubicBezTo>
                    <a:pt x="42" y="121"/>
                    <a:pt x="41" y="121"/>
                    <a:pt x="41" y="121"/>
                  </a:cubicBezTo>
                  <a:close/>
                  <a:moveTo>
                    <a:pt x="31" y="108"/>
                  </a:moveTo>
                  <a:cubicBezTo>
                    <a:pt x="29" y="108"/>
                    <a:pt x="29" y="106"/>
                    <a:pt x="28" y="105"/>
                  </a:cubicBezTo>
                  <a:cubicBezTo>
                    <a:pt x="28" y="104"/>
                    <a:pt x="28" y="103"/>
                    <a:pt x="27" y="102"/>
                  </a:cubicBezTo>
                  <a:cubicBezTo>
                    <a:pt x="27" y="102"/>
                    <a:pt x="26" y="101"/>
                    <a:pt x="27" y="100"/>
                  </a:cubicBezTo>
                  <a:cubicBezTo>
                    <a:pt x="27" y="99"/>
                    <a:pt x="27" y="99"/>
                    <a:pt x="28" y="99"/>
                  </a:cubicBezTo>
                  <a:cubicBezTo>
                    <a:pt x="30" y="99"/>
                    <a:pt x="32" y="100"/>
                    <a:pt x="34" y="101"/>
                  </a:cubicBezTo>
                  <a:cubicBezTo>
                    <a:pt x="34" y="101"/>
                    <a:pt x="35" y="102"/>
                    <a:pt x="35" y="103"/>
                  </a:cubicBezTo>
                  <a:cubicBezTo>
                    <a:pt x="35" y="104"/>
                    <a:pt x="34" y="106"/>
                    <a:pt x="33" y="107"/>
                  </a:cubicBezTo>
                  <a:cubicBezTo>
                    <a:pt x="32" y="108"/>
                    <a:pt x="31" y="108"/>
                    <a:pt x="31" y="108"/>
                  </a:cubicBezTo>
                  <a:close/>
                  <a:moveTo>
                    <a:pt x="13" y="97"/>
                  </a:moveTo>
                  <a:cubicBezTo>
                    <a:pt x="12" y="97"/>
                    <a:pt x="10" y="96"/>
                    <a:pt x="7" y="94"/>
                  </a:cubicBezTo>
                  <a:cubicBezTo>
                    <a:pt x="3" y="93"/>
                    <a:pt x="3" y="90"/>
                    <a:pt x="3" y="85"/>
                  </a:cubicBezTo>
                  <a:cubicBezTo>
                    <a:pt x="3" y="84"/>
                    <a:pt x="3" y="83"/>
                    <a:pt x="3" y="82"/>
                  </a:cubicBezTo>
                  <a:cubicBezTo>
                    <a:pt x="2" y="77"/>
                    <a:pt x="4" y="76"/>
                    <a:pt x="6" y="75"/>
                  </a:cubicBezTo>
                  <a:cubicBezTo>
                    <a:pt x="7" y="74"/>
                    <a:pt x="8" y="74"/>
                    <a:pt x="9" y="73"/>
                  </a:cubicBezTo>
                  <a:cubicBezTo>
                    <a:pt x="11" y="71"/>
                    <a:pt x="11" y="71"/>
                    <a:pt x="11" y="71"/>
                  </a:cubicBezTo>
                  <a:cubicBezTo>
                    <a:pt x="11" y="74"/>
                    <a:pt x="11" y="74"/>
                    <a:pt x="11" y="74"/>
                  </a:cubicBezTo>
                  <a:cubicBezTo>
                    <a:pt x="11" y="74"/>
                    <a:pt x="10" y="80"/>
                    <a:pt x="13" y="85"/>
                  </a:cubicBezTo>
                  <a:cubicBezTo>
                    <a:pt x="14" y="86"/>
                    <a:pt x="14" y="86"/>
                    <a:pt x="14" y="86"/>
                  </a:cubicBezTo>
                  <a:cubicBezTo>
                    <a:pt x="16" y="89"/>
                    <a:pt x="16" y="89"/>
                    <a:pt x="16" y="91"/>
                  </a:cubicBezTo>
                  <a:cubicBezTo>
                    <a:pt x="16" y="92"/>
                    <a:pt x="16" y="92"/>
                    <a:pt x="16" y="93"/>
                  </a:cubicBezTo>
                  <a:cubicBezTo>
                    <a:pt x="16" y="94"/>
                    <a:pt x="15" y="95"/>
                    <a:pt x="15" y="96"/>
                  </a:cubicBezTo>
                  <a:cubicBezTo>
                    <a:pt x="15" y="96"/>
                    <a:pt x="14" y="97"/>
                    <a:pt x="13" y="97"/>
                  </a:cubicBezTo>
                  <a:close/>
                  <a:moveTo>
                    <a:pt x="36" y="94"/>
                  </a:moveTo>
                  <a:cubicBezTo>
                    <a:pt x="35" y="94"/>
                    <a:pt x="35" y="94"/>
                    <a:pt x="34" y="94"/>
                  </a:cubicBezTo>
                  <a:cubicBezTo>
                    <a:pt x="31" y="92"/>
                    <a:pt x="30" y="91"/>
                    <a:pt x="30" y="91"/>
                  </a:cubicBezTo>
                  <a:cubicBezTo>
                    <a:pt x="30" y="90"/>
                    <a:pt x="30" y="90"/>
                    <a:pt x="30" y="90"/>
                  </a:cubicBezTo>
                  <a:cubicBezTo>
                    <a:pt x="30" y="89"/>
                    <a:pt x="30" y="89"/>
                    <a:pt x="30" y="89"/>
                  </a:cubicBezTo>
                  <a:cubicBezTo>
                    <a:pt x="32" y="88"/>
                    <a:pt x="34" y="88"/>
                    <a:pt x="36" y="88"/>
                  </a:cubicBezTo>
                  <a:cubicBezTo>
                    <a:pt x="39" y="88"/>
                    <a:pt x="41" y="88"/>
                    <a:pt x="43" y="85"/>
                  </a:cubicBezTo>
                  <a:cubicBezTo>
                    <a:pt x="44" y="84"/>
                    <a:pt x="45" y="83"/>
                    <a:pt x="45" y="83"/>
                  </a:cubicBezTo>
                  <a:cubicBezTo>
                    <a:pt x="46" y="81"/>
                    <a:pt x="46" y="81"/>
                    <a:pt x="48" y="79"/>
                  </a:cubicBezTo>
                  <a:cubicBezTo>
                    <a:pt x="50" y="76"/>
                    <a:pt x="50" y="76"/>
                    <a:pt x="50" y="76"/>
                  </a:cubicBezTo>
                  <a:cubicBezTo>
                    <a:pt x="50" y="79"/>
                    <a:pt x="50" y="79"/>
                    <a:pt x="50" y="79"/>
                  </a:cubicBezTo>
                  <a:cubicBezTo>
                    <a:pt x="50" y="80"/>
                    <a:pt x="50" y="90"/>
                    <a:pt x="46" y="92"/>
                  </a:cubicBezTo>
                  <a:cubicBezTo>
                    <a:pt x="45" y="92"/>
                    <a:pt x="44" y="92"/>
                    <a:pt x="43" y="93"/>
                  </a:cubicBezTo>
                  <a:cubicBezTo>
                    <a:pt x="41" y="94"/>
                    <a:pt x="39" y="94"/>
                    <a:pt x="36" y="94"/>
                  </a:cubicBezTo>
                  <a:close/>
                  <a:moveTo>
                    <a:pt x="32" y="83"/>
                  </a:moveTo>
                  <a:cubicBezTo>
                    <a:pt x="32" y="83"/>
                    <a:pt x="31" y="83"/>
                    <a:pt x="30" y="83"/>
                  </a:cubicBezTo>
                  <a:cubicBezTo>
                    <a:pt x="28" y="82"/>
                    <a:pt x="27" y="82"/>
                    <a:pt x="25" y="82"/>
                  </a:cubicBezTo>
                  <a:cubicBezTo>
                    <a:pt x="21" y="81"/>
                    <a:pt x="17" y="81"/>
                    <a:pt x="15" y="77"/>
                  </a:cubicBezTo>
                  <a:cubicBezTo>
                    <a:pt x="13" y="73"/>
                    <a:pt x="15" y="69"/>
                    <a:pt x="15" y="69"/>
                  </a:cubicBezTo>
                  <a:cubicBezTo>
                    <a:pt x="16" y="67"/>
                    <a:pt x="17" y="66"/>
                    <a:pt x="18" y="66"/>
                  </a:cubicBezTo>
                  <a:cubicBezTo>
                    <a:pt x="19" y="66"/>
                    <a:pt x="19" y="66"/>
                    <a:pt x="19" y="66"/>
                  </a:cubicBezTo>
                  <a:cubicBezTo>
                    <a:pt x="19" y="66"/>
                    <a:pt x="20" y="66"/>
                    <a:pt x="20" y="66"/>
                  </a:cubicBezTo>
                  <a:cubicBezTo>
                    <a:pt x="21" y="66"/>
                    <a:pt x="21" y="66"/>
                    <a:pt x="22" y="66"/>
                  </a:cubicBezTo>
                  <a:cubicBezTo>
                    <a:pt x="26" y="64"/>
                    <a:pt x="26" y="64"/>
                    <a:pt x="30" y="63"/>
                  </a:cubicBezTo>
                  <a:cubicBezTo>
                    <a:pt x="31" y="63"/>
                    <a:pt x="32" y="63"/>
                    <a:pt x="32" y="63"/>
                  </a:cubicBezTo>
                  <a:cubicBezTo>
                    <a:pt x="34" y="63"/>
                    <a:pt x="35" y="64"/>
                    <a:pt x="36" y="67"/>
                  </a:cubicBezTo>
                  <a:cubicBezTo>
                    <a:pt x="37" y="67"/>
                    <a:pt x="37" y="68"/>
                    <a:pt x="37" y="68"/>
                  </a:cubicBezTo>
                  <a:cubicBezTo>
                    <a:pt x="39" y="70"/>
                    <a:pt x="39" y="71"/>
                    <a:pt x="37" y="75"/>
                  </a:cubicBezTo>
                  <a:cubicBezTo>
                    <a:pt x="37" y="77"/>
                    <a:pt x="36" y="78"/>
                    <a:pt x="36" y="79"/>
                  </a:cubicBezTo>
                  <a:cubicBezTo>
                    <a:pt x="36" y="81"/>
                    <a:pt x="35" y="83"/>
                    <a:pt x="32" y="83"/>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8" name="Freeform 28"/>
            <p:cNvSpPr>
              <a:spLocks noEditPoints="1"/>
            </p:cNvSpPr>
            <p:nvPr/>
          </p:nvSpPr>
          <p:spPr bwMode="auto">
            <a:xfrm>
              <a:off x="8281988" y="228600"/>
              <a:ext cx="1373187" cy="1314450"/>
            </a:xfrm>
            <a:custGeom>
              <a:avLst/>
              <a:gdLst>
                <a:gd name="T0" fmla="*/ 44 w 365"/>
                <a:gd name="T1" fmla="*/ 35 h 350"/>
                <a:gd name="T2" fmla="*/ 129 w 365"/>
                <a:gd name="T3" fmla="*/ 54 h 350"/>
                <a:gd name="T4" fmla="*/ 201 w 365"/>
                <a:gd name="T5" fmla="*/ 63 h 350"/>
                <a:gd name="T6" fmla="*/ 215 w 365"/>
                <a:gd name="T7" fmla="*/ 120 h 350"/>
                <a:gd name="T8" fmla="*/ 253 w 365"/>
                <a:gd name="T9" fmla="*/ 134 h 350"/>
                <a:gd name="T10" fmla="*/ 338 w 365"/>
                <a:gd name="T11" fmla="*/ 177 h 350"/>
                <a:gd name="T12" fmla="*/ 301 w 365"/>
                <a:gd name="T13" fmla="*/ 261 h 350"/>
                <a:gd name="T14" fmla="*/ 299 w 365"/>
                <a:gd name="T15" fmla="*/ 324 h 350"/>
                <a:gd name="T16" fmla="*/ 244 w 365"/>
                <a:gd name="T17" fmla="*/ 336 h 350"/>
                <a:gd name="T18" fmla="*/ 197 w 365"/>
                <a:gd name="T19" fmla="*/ 332 h 350"/>
                <a:gd name="T20" fmla="*/ 119 w 365"/>
                <a:gd name="T21" fmla="*/ 244 h 350"/>
                <a:gd name="T22" fmla="*/ 81 w 365"/>
                <a:gd name="T23" fmla="*/ 214 h 350"/>
                <a:gd name="T24" fmla="*/ 67 w 365"/>
                <a:gd name="T25" fmla="*/ 162 h 350"/>
                <a:gd name="T26" fmla="*/ 60 w 365"/>
                <a:gd name="T27" fmla="*/ 136 h 350"/>
                <a:gd name="T28" fmla="*/ 69 w 365"/>
                <a:gd name="T29" fmla="*/ 127 h 350"/>
                <a:gd name="T30" fmla="*/ 58 w 365"/>
                <a:gd name="T31" fmla="*/ 81 h 350"/>
                <a:gd name="T32" fmla="*/ 12 w 365"/>
                <a:gd name="T33" fmla="*/ 41 h 350"/>
                <a:gd name="T34" fmla="*/ 17 w 365"/>
                <a:gd name="T35" fmla="*/ 2 h 350"/>
                <a:gd name="T36" fmla="*/ 31 w 365"/>
                <a:gd name="T37" fmla="*/ 65 h 350"/>
                <a:gd name="T38" fmla="*/ 37 w 365"/>
                <a:gd name="T39" fmla="*/ 94 h 350"/>
                <a:gd name="T40" fmla="*/ 51 w 365"/>
                <a:gd name="T41" fmla="*/ 106 h 350"/>
                <a:gd name="T42" fmla="*/ 348 w 365"/>
                <a:gd name="T43" fmla="*/ 112 h 350"/>
                <a:gd name="T44" fmla="*/ 335 w 365"/>
                <a:gd name="T45" fmla="*/ 136 h 350"/>
                <a:gd name="T46" fmla="*/ 30 w 365"/>
                <a:gd name="T47" fmla="*/ 132 h 350"/>
                <a:gd name="T48" fmla="*/ 1 w 365"/>
                <a:gd name="T49" fmla="*/ 35 h 350"/>
                <a:gd name="T50" fmla="*/ 9 w 365"/>
                <a:gd name="T51" fmla="*/ 46 h 350"/>
                <a:gd name="T52" fmla="*/ 38 w 365"/>
                <a:gd name="T53" fmla="*/ 46 h 350"/>
                <a:gd name="T54" fmla="*/ 69 w 365"/>
                <a:gd name="T55" fmla="*/ 102 h 350"/>
                <a:gd name="T56" fmla="*/ 73 w 365"/>
                <a:gd name="T57" fmla="*/ 129 h 350"/>
                <a:gd name="T58" fmla="*/ 71 w 365"/>
                <a:gd name="T59" fmla="*/ 134 h 350"/>
                <a:gd name="T60" fmla="*/ 35 w 365"/>
                <a:gd name="T61" fmla="*/ 151 h 350"/>
                <a:gd name="T62" fmla="*/ 66 w 365"/>
                <a:gd name="T63" fmla="*/ 170 h 350"/>
                <a:gd name="T64" fmla="*/ 80 w 365"/>
                <a:gd name="T65" fmla="*/ 201 h 350"/>
                <a:gd name="T66" fmla="*/ 72 w 365"/>
                <a:gd name="T67" fmla="*/ 228 h 350"/>
                <a:gd name="T68" fmla="*/ 128 w 365"/>
                <a:gd name="T69" fmla="*/ 254 h 350"/>
                <a:gd name="T70" fmla="*/ 184 w 365"/>
                <a:gd name="T71" fmla="*/ 330 h 350"/>
                <a:gd name="T72" fmla="*/ 211 w 365"/>
                <a:gd name="T73" fmla="*/ 338 h 350"/>
                <a:gd name="T74" fmla="*/ 245 w 365"/>
                <a:gd name="T75" fmla="*/ 338 h 350"/>
                <a:gd name="T76" fmla="*/ 286 w 365"/>
                <a:gd name="T77" fmla="*/ 348 h 350"/>
                <a:gd name="T78" fmla="*/ 310 w 365"/>
                <a:gd name="T79" fmla="*/ 306 h 350"/>
                <a:gd name="T80" fmla="*/ 308 w 365"/>
                <a:gd name="T81" fmla="*/ 276 h 350"/>
                <a:gd name="T82" fmla="*/ 317 w 365"/>
                <a:gd name="T83" fmla="*/ 224 h 350"/>
                <a:gd name="T84" fmla="*/ 338 w 365"/>
                <a:gd name="T85" fmla="*/ 165 h 350"/>
                <a:gd name="T86" fmla="*/ 352 w 365"/>
                <a:gd name="T87" fmla="*/ 135 h 350"/>
                <a:gd name="T88" fmla="*/ 334 w 365"/>
                <a:gd name="T89" fmla="*/ 105 h 350"/>
                <a:gd name="T90" fmla="*/ 334 w 365"/>
                <a:gd name="T91" fmla="*/ 127 h 350"/>
                <a:gd name="T92" fmla="*/ 306 w 365"/>
                <a:gd name="T93" fmla="*/ 147 h 350"/>
                <a:gd name="T94" fmla="*/ 231 w 365"/>
                <a:gd name="T95" fmla="*/ 134 h 350"/>
                <a:gd name="T96" fmla="*/ 190 w 365"/>
                <a:gd name="T97" fmla="*/ 126 h 350"/>
                <a:gd name="T98" fmla="*/ 203 w 365"/>
                <a:gd name="T99" fmla="*/ 81 h 350"/>
                <a:gd name="T100" fmla="*/ 158 w 365"/>
                <a:gd name="T101" fmla="*/ 44 h 350"/>
                <a:gd name="T102" fmla="*/ 119 w 365"/>
                <a:gd name="T103" fmla="*/ 55 h 350"/>
                <a:gd name="T104" fmla="*/ 47 w 365"/>
                <a:gd name="T105" fmla="*/ 33 h 350"/>
                <a:gd name="T106" fmla="*/ 15 w 365"/>
                <a:gd name="T107" fmla="*/ 17 h 350"/>
                <a:gd name="T108" fmla="*/ 225 w 365"/>
                <a:gd name="T109" fmla="*/ 145 h 350"/>
                <a:gd name="T110" fmla="*/ 15 w 365"/>
                <a:gd name="T111" fmla="*/ 79 h 350"/>
                <a:gd name="T112" fmla="*/ 10 w 365"/>
                <a:gd name="T113" fmla="*/ 73 h 350"/>
                <a:gd name="T114" fmla="*/ 14 w 365"/>
                <a:gd name="T115" fmla="*/ 70 h 350"/>
                <a:gd name="T116" fmla="*/ 45 w 365"/>
                <a:gd name="T117" fmla="*/ 94 h 350"/>
                <a:gd name="T118" fmla="*/ 36 w 365"/>
                <a:gd name="T119" fmla="*/ 101 h 350"/>
                <a:gd name="T120" fmla="*/ 49 w 365"/>
                <a:gd name="T121" fmla="*/ 123 h 350"/>
                <a:gd name="T122" fmla="*/ 31 w 365"/>
                <a:gd name="T123" fmla="*/ 133 h 3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365" h="350">
                  <a:moveTo>
                    <a:pt x="17" y="2"/>
                  </a:moveTo>
                  <a:cubicBezTo>
                    <a:pt x="19" y="2"/>
                    <a:pt x="21" y="4"/>
                    <a:pt x="24" y="5"/>
                  </a:cubicBezTo>
                  <a:cubicBezTo>
                    <a:pt x="28" y="8"/>
                    <a:pt x="22" y="10"/>
                    <a:pt x="20" y="13"/>
                  </a:cubicBezTo>
                  <a:cubicBezTo>
                    <a:pt x="19" y="15"/>
                    <a:pt x="18" y="15"/>
                    <a:pt x="16" y="15"/>
                  </a:cubicBezTo>
                  <a:cubicBezTo>
                    <a:pt x="16" y="15"/>
                    <a:pt x="15" y="15"/>
                    <a:pt x="14" y="15"/>
                  </a:cubicBezTo>
                  <a:cubicBezTo>
                    <a:pt x="14" y="15"/>
                    <a:pt x="13" y="15"/>
                    <a:pt x="13" y="15"/>
                  </a:cubicBezTo>
                  <a:cubicBezTo>
                    <a:pt x="11" y="16"/>
                    <a:pt x="11" y="19"/>
                    <a:pt x="12" y="26"/>
                  </a:cubicBezTo>
                  <a:cubicBezTo>
                    <a:pt x="14" y="32"/>
                    <a:pt x="12" y="33"/>
                    <a:pt x="14" y="36"/>
                  </a:cubicBezTo>
                  <a:cubicBezTo>
                    <a:pt x="15" y="39"/>
                    <a:pt x="20" y="39"/>
                    <a:pt x="20" y="39"/>
                  </a:cubicBezTo>
                  <a:cubicBezTo>
                    <a:pt x="41" y="40"/>
                    <a:pt x="41" y="40"/>
                    <a:pt x="41" y="40"/>
                  </a:cubicBezTo>
                  <a:cubicBezTo>
                    <a:pt x="42" y="37"/>
                    <a:pt x="44" y="35"/>
                    <a:pt x="44" y="35"/>
                  </a:cubicBezTo>
                  <a:cubicBezTo>
                    <a:pt x="44" y="35"/>
                    <a:pt x="45" y="34"/>
                    <a:pt x="47" y="34"/>
                  </a:cubicBezTo>
                  <a:cubicBezTo>
                    <a:pt x="48" y="34"/>
                    <a:pt x="50" y="35"/>
                    <a:pt x="51" y="36"/>
                  </a:cubicBezTo>
                  <a:cubicBezTo>
                    <a:pt x="52" y="37"/>
                    <a:pt x="53" y="38"/>
                    <a:pt x="55" y="38"/>
                  </a:cubicBezTo>
                  <a:cubicBezTo>
                    <a:pt x="59" y="38"/>
                    <a:pt x="62" y="37"/>
                    <a:pt x="64" y="37"/>
                  </a:cubicBezTo>
                  <a:cubicBezTo>
                    <a:pt x="81" y="37"/>
                    <a:pt x="81" y="37"/>
                    <a:pt x="81" y="37"/>
                  </a:cubicBezTo>
                  <a:cubicBezTo>
                    <a:pt x="85" y="37"/>
                    <a:pt x="87" y="38"/>
                    <a:pt x="90" y="40"/>
                  </a:cubicBezTo>
                  <a:cubicBezTo>
                    <a:pt x="94" y="42"/>
                    <a:pt x="101" y="42"/>
                    <a:pt x="105" y="42"/>
                  </a:cubicBezTo>
                  <a:cubicBezTo>
                    <a:pt x="109" y="42"/>
                    <a:pt x="113" y="45"/>
                    <a:pt x="115" y="47"/>
                  </a:cubicBezTo>
                  <a:cubicBezTo>
                    <a:pt x="117" y="49"/>
                    <a:pt x="115" y="51"/>
                    <a:pt x="117" y="56"/>
                  </a:cubicBezTo>
                  <a:cubicBezTo>
                    <a:pt x="119" y="57"/>
                    <a:pt x="120" y="58"/>
                    <a:pt x="121" y="58"/>
                  </a:cubicBezTo>
                  <a:cubicBezTo>
                    <a:pt x="124" y="58"/>
                    <a:pt x="126" y="56"/>
                    <a:pt x="129" y="54"/>
                  </a:cubicBezTo>
                  <a:cubicBezTo>
                    <a:pt x="132" y="49"/>
                    <a:pt x="136" y="49"/>
                    <a:pt x="136" y="49"/>
                  </a:cubicBezTo>
                  <a:cubicBezTo>
                    <a:pt x="136" y="49"/>
                    <a:pt x="137" y="55"/>
                    <a:pt x="138" y="57"/>
                  </a:cubicBezTo>
                  <a:cubicBezTo>
                    <a:pt x="139" y="57"/>
                    <a:pt x="139" y="58"/>
                    <a:pt x="139" y="58"/>
                  </a:cubicBezTo>
                  <a:cubicBezTo>
                    <a:pt x="140" y="58"/>
                    <a:pt x="142" y="54"/>
                    <a:pt x="145" y="51"/>
                  </a:cubicBezTo>
                  <a:cubicBezTo>
                    <a:pt x="148" y="49"/>
                    <a:pt x="156" y="44"/>
                    <a:pt x="156" y="44"/>
                  </a:cubicBezTo>
                  <a:cubicBezTo>
                    <a:pt x="156" y="49"/>
                    <a:pt x="156" y="49"/>
                    <a:pt x="156" y="49"/>
                  </a:cubicBezTo>
                  <a:cubicBezTo>
                    <a:pt x="156" y="49"/>
                    <a:pt x="165" y="54"/>
                    <a:pt x="170" y="55"/>
                  </a:cubicBezTo>
                  <a:cubicBezTo>
                    <a:pt x="175" y="56"/>
                    <a:pt x="177" y="57"/>
                    <a:pt x="180" y="60"/>
                  </a:cubicBezTo>
                  <a:cubicBezTo>
                    <a:pt x="183" y="63"/>
                    <a:pt x="186" y="64"/>
                    <a:pt x="191" y="64"/>
                  </a:cubicBezTo>
                  <a:cubicBezTo>
                    <a:pt x="195" y="64"/>
                    <a:pt x="195" y="57"/>
                    <a:pt x="195" y="57"/>
                  </a:cubicBezTo>
                  <a:cubicBezTo>
                    <a:pt x="195" y="57"/>
                    <a:pt x="199" y="60"/>
                    <a:pt x="201" y="63"/>
                  </a:cubicBezTo>
                  <a:cubicBezTo>
                    <a:pt x="203" y="67"/>
                    <a:pt x="204" y="70"/>
                    <a:pt x="203" y="75"/>
                  </a:cubicBezTo>
                  <a:cubicBezTo>
                    <a:pt x="202" y="80"/>
                    <a:pt x="199" y="82"/>
                    <a:pt x="199" y="82"/>
                  </a:cubicBezTo>
                  <a:cubicBezTo>
                    <a:pt x="199" y="82"/>
                    <a:pt x="203" y="83"/>
                    <a:pt x="205" y="84"/>
                  </a:cubicBezTo>
                  <a:cubicBezTo>
                    <a:pt x="207" y="84"/>
                    <a:pt x="210" y="83"/>
                    <a:pt x="209" y="88"/>
                  </a:cubicBezTo>
                  <a:cubicBezTo>
                    <a:pt x="209" y="93"/>
                    <a:pt x="208" y="95"/>
                    <a:pt x="208" y="100"/>
                  </a:cubicBezTo>
                  <a:cubicBezTo>
                    <a:pt x="208" y="104"/>
                    <a:pt x="207" y="110"/>
                    <a:pt x="205" y="115"/>
                  </a:cubicBezTo>
                  <a:cubicBezTo>
                    <a:pt x="202" y="120"/>
                    <a:pt x="196" y="120"/>
                    <a:pt x="193" y="121"/>
                  </a:cubicBezTo>
                  <a:cubicBezTo>
                    <a:pt x="189" y="122"/>
                    <a:pt x="185" y="126"/>
                    <a:pt x="189" y="128"/>
                  </a:cubicBezTo>
                  <a:cubicBezTo>
                    <a:pt x="190" y="128"/>
                    <a:pt x="191" y="129"/>
                    <a:pt x="192" y="129"/>
                  </a:cubicBezTo>
                  <a:cubicBezTo>
                    <a:pt x="196" y="129"/>
                    <a:pt x="202" y="125"/>
                    <a:pt x="204" y="123"/>
                  </a:cubicBezTo>
                  <a:cubicBezTo>
                    <a:pt x="207" y="120"/>
                    <a:pt x="215" y="120"/>
                    <a:pt x="215" y="120"/>
                  </a:cubicBezTo>
                  <a:cubicBezTo>
                    <a:pt x="216" y="120"/>
                    <a:pt x="217" y="120"/>
                    <a:pt x="218" y="120"/>
                  </a:cubicBezTo>
                  <a:cubicBezTo>
                    <a:pt x="220" y="120"/>
                    <a:pt x="222" y="121"/>
                    <a:pt x="225" y="122"/>
                  </a:cubicBezTo>
                  <a:cubicBezTo>
                    <a:pt x="228" y="123"/>
                    <a:pt x="231" y="127"/>
                    <a:pt x="229" y="127"/>
                  </a:cubicBezTo>
                  <a:cubicBezTo>
                    <a:pt x="227" y="128"/>
                    <a:pt x="226" y="130"/>
                    <a:pt x="229" y="134"/>
                  </a:cubicBezTo>
                  <a:cubicBezTo>
                    <a:pt x="232" y="139"/>
                    <a:pt x="225" y="139"/>
                    <a:pt x="224" y="141"/>
                  </a:cubicBezTo>
                  <a:cubicBezTo>
                    <a:pt x="223" y="143"/>
                    <a:pt x="223" y="155"/>
                    <a:pt x="223" y="155"/>
                  </a:cubicBezTo>
                  <a:cubicBezTo>
                    <a:pt x="226" y="149"/>
                    <a:pt x="226" y="149"/>
                    <a:pt x="226" y="149"/>
                  </a:cubicBezTo>
                  <a:cubicBezTo>
                    <a:pt x="226" y="149"/>
                    <a:pt x="229" y="140"/>
                    <a:pt x="230" y="137"/>
                  </a:cubicBezTo>
                  <a:cubicBezTo>
                    <a:pt x="232" y="134"/>
                    <a:pt x="238" y="134"/>
                    <a:pt x="240" y="131"/>
                  </a:cubicBezTo>
                  <a:cubicBezTo>
                    <a:pt x="241" y="130"/>
                    <a:pt x="242" y="130"/>
                    <a:pt x="243" y="130"/>
                  </a:cubicBezTo>
                  <a:cubicBezTo>
                    <a:pt x="246" y="130"/>
                    <a:pt x="251" y="132"/>
                    <a:pt x="253" y="134"/>
                  </a:cubicBezTo>
                  <a:cubicBezTo>
                    <a:pt x="257" y="136"/>
                    <a:pt x="260" y="139"/>
                    <a:pt x="265" y="140"/>
                  </a:cubicBezTo>
                  <a:cubicBezTo>
                    <a:pt x="270" y="141"/>
                    <a:pt x="280" y="145"/>
                    <a:pt x="283" y="147"/>
                  </a:cubicBezTo>
                  <a:cubicBezTo>
                    <a:pt x="285" y="149"/>
                    <a:pt x="288" y="155"/>
                    <a:pt x="296" y="155"/>
                  </a:cubicBezTo>
                  <a:cubicBezTo>
                    <a:pt x="296" y="155"/>
                    <a:pt x="296" y="155"/>
                    <a:pt x="297" y="155"/>
                  </a:cubicBezTo>
                  <a:cubicBezTo>
                    <a:pt x="304" y="155"/>
                    <a:pt x="307" y="147"/>
                    <a:pt x="310" y="144"/>
                  </a:cubicBezTo>
                  <a:cubicBezTo>
                    <a:pt x="314" y="141"/>
                    <a:pt x="319" y="140"/>
                    <a:pt x="323" y="139"/>
                  </a:cubicBezTo>
                  <a:cubicBezTo>
                    <a:pt x="324" y="139"/>
                    <a:pt x="326" y="139"/>
                    <a:pt x="327" y="139"/>
                  </a:cubicBezTo>
                  <a:cubicBezTo>
                    <a:pt x="329" y="139"/>
                    <a:pt x="330" y="139"/>
                    <a:pt x="333" y="139"/>
                  </a:cubicBezTo>
                  <a:cubicBezTo>
                    <a:pt x="336" y="139"/>
                    <a:pt x="335" y="145"/>
                    <a:pt x="335" y="148"/>
                  </a:cubicBezTo>
                  <a:cubicBezTo>
                    <a:pt x="335" y="152"/>
                    <a:pt x="335" y="161"/>
                    <a:pt x="336" y="164"/>
                  </a:cubicBezTo>
                  <a:cubicBezTo>
                    <a:pt x="336" y="166"/>
                    <a:pt x="338" y="173"/>
                    <a:pt x="338" y="177"/>
                  </a:cubicBezTo>
                  <a:cubicBezTo>
                    <a:pt x="337" y="181"/>
                    <a:pt x="328" y="185"/>
                    <a:pt x="325" y="187"/>
                  </a:cubicBezTo>
                  <a:cubicBezTo>
                    <a:pt x="322" y="188"/>
                    <a:pt x="319" y="189"/>
                    <a:pt x="319" y="193"/>
                  </a:cubicBezTo>
                  <a:cubicBezTo>
                    <a:pt x="318" y="196"/>
                    <a:pt x="313" y="199"/>
                    <a:pt x="308" y="199"/>
                  </a:cubicBezTo>
                  <a:cubicBezTo>
                    <a:pt x="304" y="199"/>
                    <a:pt x="301" y="201"/>
                    <a:pt x="299" y="205"/>
                  </a:cubicBezTo>
                  <a:cubicBezTo>
                    <a:pt x="296" y="210"/>
                    <a:pt x="300" y="217"/>
                    <a:pt x="303" y="218"/>
                  </a:cubicBezTo>
                  <a:cubicBezTo>
                    <a:pt x="307" y="219"/>
                    <a:pt x="312" y="219"/>
                    <a:pt x="314" y="223"/>
                  </a:cubicBezTo>
                  <a:cubicBezTo>
                    <a:pt x="315" y="224"/>
                    <a:pt x="315" y="225"/>
                    <a:pt x="316" y="225"/>
                  </a:cubicBezTo>
                  <a:cubicBezTo>
                    <a:pt x="315" y="228"/>
                    <a:pt x="314" y="232"/>
                    <a:pt x="312" y="233"/>
                  </a:cubicBezTo>
                  <a:cubicBezTo>
                    <a:pt x="309" y="236"/>
                    <a:pt x="310" y="237"/>
                    <a:pt x="304" y="241"/>
                  </a:cubicBezTo>
                  <a:cubicBezTo>
                    <a:pt x="299" y="244"/>
                    <a:pt x="298" y="245"/>
                    <a:pt x="299" y="250"/>
                  </a:cubicBezTo>
                  <a:cubicBezTo>
                    <a:pt x="299" y="254"/>
                    <a:pt x="303" y="257"/>
                    <a:pt x="301" y="261"/>
                  </a:cubicBezTo>
                  <a:cubicBezTo>
                    <a:pt x="300" y="264"/>
                    <a:pt x="299" y="267"/>
                    <a:pt x="302" y="269"/>
                  </a:cubicBezTo>
                  <a:cubicBezTo>
                    <a:pt x="304" y="271"/>
                    <a:pt x="303" y="276"/>
                    <a:pt x="308" y="277"/>
                  </a:cubicBezTo>
                  <a:cubicBezTo>
                    <a:pt x="312" y="279"/>
                    <a:pt x="316" y="280"/>
                    <a:pt x="319" y="280"/>
                  </a:cubicBezTo>
                  <a:cubicBezTo>
                    <a:pt x="322" y="281"/>
                    <a:pt x="326" y="280"/>
                    <a:pt x="324" y="286"/>
                  </a:cubicBezTo>
                  <a:cubicBezTo>
                    <a:pt x="321" y="291"/>
                    <a:pt x="322" y="294"/>
                    <a:pt x="321" y="298"/>
                  </a:cubicBezTo>
                  <a:cubicBezTo>
                    <a:pt x="320" y="302"/>
                    <a:pt x="319" y="306"/>
                    <a:pt x="316" y="306"/>
                  </a:cubicBezTo>
                  <a:cubicBezTo>
                    <a:pt x="315" y="306"/>
                    <a:pt x="315" y="306"/>
                    <a:pt x="314" y="306"/>
                  </a:cubicBezTo>
                  <a:cubicBezTo>
                    <a:pt x="312" y="305"/>
                    <a:pt x="310" y="304"/>
                    <a:pt x="309" y="304"/>
                  </a:cubicBezTo>
                  <a:cubicBezTo>
                    <a:pt x="308" y="304"/>
                    <a:pt x="308" y="304"/>
                    <a:pt x="308" y="306"/>
                  </a:cubicBezTo>
                  <a:cubicBezTo>
                    <a:pt x="308" y="311"/>
                    <a:pt x="311" y="313"/>
                    <a:pt x="308" y="317"/>
                  </a:cubicBezTo>
                  <a:cubicBezTo>
                    <a:pt x="304" y="320"/>
                    <a:pt x="303" y="323"/>
                    <a:pt x="299" y="324"/>
                  </a:cubicBezTo>
                  <a:cubicBezTo>
                    <a:pt x="295" y="324"/>
                    <a:pt x="294" y="325"/>
                    <a:pt x="290" y="328"/>
                  </a:cubicBezTo>
                  <a:cubicBezTo>
                    <a:pt x="286" y="330"/>
                    <a:pt x="284" y="330"/>
                    <a:pt x="285" y="334"/>
                  </a:cubicBezTo>
                  <a:cubicBezTo>
                    <a:pt x="285" y="339"/>
                    <a:pt x="285" y="345"/>
                    <a:pt x="285" y="345"/>
                  </a:cubicBezTo>
                  <a:cubicBezTo>
                    <a:pt x="285" y="345"/>
                    <a:pt x="285" y="346"/>
                    <a:pt x="286" y="346"/>
                  </a:cubicBezTo>
                  <a:cubicBezTo>
                    <a:pt x="284" y="346"/>
                    <a:pt x="283" y="347"/>
                    <a:pt x="283" y="347"/>
                  </a:cubicBezTo>
                  <a:cubicBezTo>
                    <a:pt x="282" y="348"/>
                    <a:pt x="281" y="348"/>
                    <a:pt x="280" y="348"/>
                  </a:cubicBezTo>
                  <a:cubicBezTo>
                    <a:pt x="278" y="348"/>
                    <a:pt x="275" y="347"/>
                    <a:pt x="273" y="346"/>
                  </a:cubicBezTo>
                  <a:cubicBezTo>
                    <a:pt x="270" y="346"/>
                    <a:pt x="265" y="343"/>
                    <a:pt x="263" y="342"/>
                  </a:cubicBezTo>
                  <a:cubicBezTo>
                    <a:pt x="261" y="341"/>
                    <a:pt x="255" y="337"/>
                    <a:pt x="252" y="335"/>
                  </a:cubicBezTo>
                  <a:cubicBezTo>
                    <a:pt x="252" y="335"/>
                    <a:pt x="251" y="335"/>
                    <a:pt x="250" y="335"/>
                  </a:cubicBezTo>
                  <a:cubicBezTo>
                    <a:pt x="248" y="335"/>
                    <a:pt x="247" y="336"/>
                    <a:pt x="244" y="336"/>
                  </a:cubicBezTo>
                  <a:cubicBezTo>
                    <a:pt x="241" y="337"/>
                    <a:pt x="241" y="338"/>
                    <a:pt x="239" y="340"/>
                  </a:cubicBezTo>
                  <a:cubicBezTo>
                    <a:pt x="237" y="342"/>
                    <a:pt x="234" y="342"/>
                    <a:pt x="231" y="342"/>
                  </a:cubicBezTo>
                  <a:cubicBezTo>
                    <a:pt x="231" y="342"/>
                    <a:pt x="230" y="342"/>
                    <a:pt x="230" y="342"/>
                  </a:cubicBezTo>
                  <a:cubicBezTo>
                    <a:pt x="227" y="342"/>
                    <a:pt x="222" y="337"/>
                    <a:pt x="220" y="334"/>
                  </a:cubicBezTo>
                  <a:cubicBezTo>
                    <a:pt x="219" y="332"/>
                    <a:pt x="218" y="332"/>
                    <a:pt x="217" y="332"/>
                  </a:cubicBezTo>
                  <a:cubicBezTo>
                    <a:pt x="216" y="332"/>
                    <a:pt x="215" y="332"/>
                    <a:pt x="213" y="333"/>
                  </a:cubicBezTo>
                  <a:cubicBezTo>
                    <a:pt x="210" y="335"/>
                    <a:pt x="209" y="337"/>
                    <a:pt x="207" y="339"/>
                  </a:cubicBezTo>
                  <a:cubicBezTo>
                    <a:pt x="206" y="340"/>
                    <a:pt x="205" y="340"/>
                    <a:pt x="204" y="340"/>
                  </a:cubicBezTo>
                  <a:cubicBezTo>
                    <a:pt x="202" y="340"/>
                    <a:pt x="200" y="338"/>
                    <a:pt x="199" y="337"/>
                  </a:cubicBezTo>
                  <a:cubicBezTo>
                    <a:pt x="198" y="335"/>
                    <a:pt x="199" y="332"/>
                    <a:pt x="197" y="332"/>
                  </a:cubicBezTo>
                  <a:cubicBezTo>
                    <a:pt x="197" y="332"/>
                    <a:pt x="197" y="332"/>
                    <a:pt x="197" y="332"/>
                  </a:cubicBezTo>
                  <a:cubicBezTo>
                    <a:pt x="195" y="332"/>
                    <a:pt x="193" y="333"/>
                    <a:pt x="191" y="335"/>
                  </a:cubicBezTo>
                  <a:cubicBezTo>
                    <a:pt x="191" y="336"/>
                    <a:pt x="190" y="336"/>
                    <a:pt x="190" y="336"/>
                  </a:cubicBezTo>
                  <a:cubicBezTo>
                    <a:pt x="188" y="336"/>
                    <a:pt x="187" y="331"/>
                    <a:pt x="185" y="329"/>
                  </a:cubicBezTo>
                  <a:cubicBezTo>
                    <a:pt x="183" y="327"/>
                    <a:pt x="183" y="322"/>
                    <a:pt x="184" y="319"/>
                  </a:cubicBezTo>
                  <a:cubicBezTo>
                    <a:pt x="184" y="316"/>
                    <a:pt x="182" y="313"/>
                    <a:pt x="179" y="311"/>
                  </a:cubicBezTo>
                  <a:cubicBezTo>
                    <a:pt x="176" y="309"/>
                    <a:pt x="168" y="308"/>
                    <a:pt x="163" y="306"/>
                  </a:cubicBezTo>
                  <a:cubicBezTo>
                    <a:pt x="159" y="303"/>
                    <a:pt x="152" y="293"/>
                    <a:pt x="150" y="287"/>
                  </a:cubicBezTo>
                  <a:cubicBezTo>
                    <a:pt x="149" y="281"/>
                    <a:pt x="143" y="278"/>
                    <a:pt x="140" y="275"/>
                  </a:cubicBezTo>
                  <a:cubicBezTo>
                    <a:pt x="139" y="274"/>
                    <a:pt x="135" y="268"/>
                    <a:pt x="132" y="263"/>
                  </a:cubicBezTo>
                  <a:cubicBezTo>
                    <a:pt x="132" y="261"/>
                    <a:pt x="131" y="258"/>
                    <a:pt x="129" y="253"/>
                  </a:cubicBezTo>
                  <a:cubicBezTo>
                    <a:pt x="127" y="247"/>
                    <a:pt x="122" y="247"/>
                    <a:pt x="119" y="244"/>
                  </a:cubicBezTo>
                  <a:cubicBezTo>
                    <a:pt x="115" y="242"/>
                    <a:pt x="104" y="242"/>
                    <a:pt x="104" y="242"/>
                  </a:cubicBezTo>
                  <a:cubicBezTo>
                    <a:pt x="104" y="242"/>
                    <a:pt x="103" y="242"/>
                    <a:pt x="103" y="242"/>
                  </a:cubicBezTo>
                  <a:cubicBezTo>
                    <a:pt x="99" y="242"/>
                    <a:pt x="95" y="241"/>
                    <a:pt x="92" y="241"/>
                  </a:cubicBezTo>
                  <a:cubicBezTo>
                    <a:pt x="91" y="241"/>
                    <a:pt x="90" y="241"/>
                    <a:pt x="89" y="242"/>
                  </a:cubicBezTo>
                  <a:cubicBezTo>
                    <a:pt x="88" y="242"/>
                    <a:pt x="87" y="242"/>
                    <a:pt x="86" y="242"/>
                  </a:cubicBezTo>
                  <a:cubicBezTo>
                    <a:pt x="84" y="242"/>
                    <a:pt x="81" y="240"/>
                    <a:pt x="79" y="238"/>
                  </a:cubicBezTo>
                  <a:cubicBezTo>
                    <a:pt x="76" y="235"/>
                    <a:pt x="76" y="233"/>
                    <a:pt x="74" y="228"/>
                  </a:cubicBezTo>
                  <a:cubicBezTo>
                    <a:pt x="71" y="223"/>
                    <a:pt x="69" y="220"/>
                    <a:pt x="67" y="217"/>
                  </a:cubicBezTo>
                  <a:cubicBezTo>
                    <a:pt x="64" y="213"/>
                    <a:pt x="67" y="213"/>
                    <a:pt x="70" y="212"/>
                  </a:cubicBezTo>
                  <a:cubicBezTo>
                    <a:pt x="71" y="211"/>
                    <a:pt x="72" y="211"/>
                    <a:pt x="72" y="211"/>
                  </a:cubicBezTo>
                  <a:cubicBezTo>
                    <a:pt x="74" y="211"/>
                    <a:pt x="77" y="212"/>
                    <a:pt x="81" y="214"/>
                  </a:cubicBezTo>
                  <a:cubicBezTo>
                    <a:pt x="81" y="214"/>
                    <a:pt x="82" y="214"/>
                    <a:pt x="82" y="214"/>
                  </a:cubicBezTo>
                  <a:cubicBezTo>
                    <a:pt x="86" y="214"/>
                    <a:pt x="85" y="208"/>
                    <a:pt x="84" y="205"/>
                  </a:cubicBezTo>
                  <a:cubicBezTo>
                    <a:pt x="83" y="203"/>
                    <a:pt x="81" y="200"/>
                    <a:pt x="80" y="197"/>
                  </a:cubicBezTo>
                  <a:cubicBezTo>
                    <a:pt x="79" y="195"/>
                    <a:pt x="78" y="193"/>
                    <a:pt x="76" y="193"/>
                  </a:cubicBezTo>
                  <a:cubicBezTo>
                    <a:pt x="76" y="193"/>
                    <a:pt x="75" y="193"/>
                    <a:pt x="74" y="194"/>
                  </a:cubicBezTo>
                  <a:cubicBezTo>
                    <a:pt x="73" y="195"/>
                    <a:pt x="71" y="195"/>
                    <a:pt x="70" y="195"/>
                  </a:cubicBezTo>
                  <a:cubicBezTo>
                    <a:pt x="69" y="195"/>
                    <a:pt x="67" y="194"/>
                    <a:pt x="67" y="193"/>
                  </a:cubicBezTo>
                  <a:cubicBezTo>
                    <a:pt x="65" y="190"/>
                    <a:pt x="67" y="190"/>
                    <a:pt x="65" y="187"/>
                  </a:cubicBezTo>
                  <a:cubicBezTo>
                    <a:pt x="62" y="185"/>
                    <a:pt x="62" y="183"/>
                    <a:pt x="65" y="179"/>
                  </a:cubicBezTo>
                  <a:cubicBezTo>
                    <a:pt x="67" y="175"/>
                    <a:pt x="67" y="176"/>
                    <a:pt x="68" y="170"/>
                  </a:cubicBezTo>
                  <a:cubicBezTo>
                    <a:pt x="69" y="164"/>
                    <a:pt x="67" y="162"/>
                    <a:pt x="67" y="162"/>
                  </a:cubicBezTo>
                  <a:cubicBezTo>
                    <a:pt x="67" y="162"/>
                    <a:pt x="63" y="161"/>
                    <a:pt x="59" y="161"/>
                  </a:cubicBezTo>
                  <a:cubicBezTo>
                    <a:pt x="57" y="161"/>
                    <a:pt x="55" y="161"/>
                    <a:pt x="53" y="162"/>
                  </a:cubicBezTo>
                  <a:cubicBezTo>
                    <a:pt x="49" y="163"/>
                    <a:pt x="48" y="166"/>
                    <a:pt x="47" y="166"/>
                  </a:cubicBezTo>
                  <a:cubicBezTo>
                    <a:pt x="47" y="166"/>
                    <a:pt x="47" y="166"/>
                    <a:pt x="46" y="166"/>
                  </a:cubicBezTo>
                  <a:cubicBezTo>
                    <a:pt x="46" y="164"/>
                    <a:pt x="44" y="163"/>
                    <a:pt x="41" y="161"/>
                  </a:cubicBezTo>
                  <a:cubicBezTo>
                    <a:pt x="41" y="161"/>
                    <a:pt x="35" y="155"/>
                    <a:pt x="37" y="152"/>
                  </a:cubicBezTo>
                  <a:cubicBezTo>
                    <a:pt x="39" y="150"/>
                    <a:pt x="40" y="152"/>
                    <a:pt x="45" y="149"/>
                  </a:cubicBezTo>
                  <a:cubicBezTo>
                    <a:pt x="50" y="146"/>
                    <a:pt x="50" y="145"/>
                    <a:pt x="47" y="145"/>
                  </a:cubicBezTo>
                  <a:cubicBezTo>
                    <a:pt x="44" y="145"/>
                    <a:pt x="39" y="143"/>
                    <a:pt x="39" y="143"/>
                  </a:cubicBezTo>
                  <a:cubicBezTo>
                    <a:pt x="39" y="143"/>
                    <a:pt x="39" y="143"/>
                    <a:pt x="44" y="139"/>
                  </a:cubicBezTo>
                  <a:cubicBezTo>
                    <a:pt x="49" y="136"/>
                    <a:pt x="56" y="137"/>
                    <a:pt x="60" y="136"/>
                  </a:cubicBezTo>
                  <a:cubicBezTo>
                    <a:pt x="62" y="136"/>
                    <a:pt x="63" y="136"/>
                    <a:pt x="65" y="136"/>
                  </a:cubicBezTo>
                  <a:cubicBezTo>
                    <a:pt x="69" y="136"/>
                    <a:pt x="72" y="136"/>
                    <a:pt x="74" y="136"/>
                  </a:cubicBezTo>
                  <a:cubicBezTo>
                    <a:pt x="74" y="136"/>
                    <a:pt x="75" y="137"/>
                    <a:pt x="75" y="137"/>
                  </a:cubicBezTo>
                  <a:cubicBezTo>
                    <a:pt x="76" y="137"/>
                    <a:pt x="76" y="136"/>
                    <a:pt x="78" y="134"/>
                  </a:cubicBezTo>
                  <a:cubicBezTo>
                    <a:pt x="80" y="130"/>
                    <a:pt x="81" y="129"/>
                    <a:pt x="84" y="127"/>
                  </a:cubicBezTo>
                  <a:cubicBezTo>
                    <a:pt x="88" y="125"/>
                    <a:pt x="89" y="122"/>
                    <a:pt x="88" y="118"/>
                  </a:cubicBezTo>
                  <a:cubicBezTo>
                    <a:pt x="86" y="116"/>
                    <a:pt x="85" y="113"/>
                    <a:pt x="84" y="113"/>
                  </a:cubicBezTo>
                  <a:cubicBezTo>
                    <a:pt x="84" y="113"/>
                    <a:pt x="84" y="114"/>
                    <a:pt x="83" y="114"/>
                  </a:cubicBezTo>
                  <a:cubicBezTo>
                    <a:pt x="82" y="116"/>
                    <a:pt x="81" y="120"/>
                    <a:pt x="79" y="125"/>
                  </a:cubicBezTo>
                  <a:cubicBezTo>
                    <a:pt x="79" y="127"/>
                    <a:pt x="77" y="127"/>
                    <a:pt x="76" y="127"/>
                  </a:cubicBezTo>
                  <a:cubicBezTo>
                    <a:pt x="74" y="127"/>
                    <a:pt x="72" y="127"/>
                    <a:pt x="69" y="127"/>
                  </a:cubicBezTo>
                  <a:cubicBezTo>
                    <a:pt x="69" y="127"/>
                    <a:pt x="68" y="127"/>
                    <a:pt x="68" y="127"/>
                  </a:cubicBezTo>
                  <a:cubicBezTo>
                    <a:pt x="68" y="127"/>
                    <a:pt x="67" y="127"/>
                    <a:pt x="67" y="127"/>
                  </a:cubicBezTo>
                  <a:cubicBezTo>
                    <a:pt x="63" y="127"/>
                    <a:pt x="63" y="123"/>
                    <a:pt x="65" y="119"/>
                  </a:cubicBezTo>
                  <a:cubicBezTo>
                    <a:pt x="66" y="115"/>
                    <a:pt x="68" y="116"/>
                    <a:pt x="71" y="113"/>
                  </a:cubicBezTo>
                  <a:cubicBezTo>
                    <a:pt x="74" y="109"/>
                    <a:pt x="70" y="107"/>
                    <a:pt x="72" y="104"/>
                  </a:cubicBezTo>
                  <a:cubicBezTo>
                    <a:pt x="74" y="101"/>
                    <a:pt x="74" y="100"/>
                    <a:pt x="72" y="100"/>
                  </a:cubicBezTo>
                  <a:cubicBezTo>
                    <a:pt x="72" y="100"/>
                    <a:pt x="71" y="100"/>
                    <a:pt x="71" y="100"/>
                  </a:cubicBezTo>
                  <a:cubicBezTo>
                    <a:pt x="70" y="100"/>
                    <a:pt x="70" y="100"/>
                    <a:pt x="69" y="100"/>
                  </a:cubicBezTo>
                  <a:cubicBezTo>
                    <a:pt x="67" y="100"/>
                    <a:pt x="64" y="98"/>
                    <a:pt x="67" y="95"/>
                  </a:cubicBezTo>
                  <a:cubicBezTo>
                    <a:pt x="69" y="92"/>
                    <a:pt x="67" y="91"/>
                    <a:pt x="66" y="89"/>
                  </a:cubicBezTo>
                  <a:cubicBezTo>
                    <a:pt x="65" y="87"/>
                    <a:pt x="58" y="84"/>
                    <a:pt x="58" y="81"/>
                  </a:cubicBezTo>
                  <a:cubicBezTo>
                    <a:pt x="58" y="79"/>
                    <a:pt x="58" y="75"/>
                    <a:pt x="55" y="74"/>
                  </a:cubicBezTo>
                  <a:cubicBezTo>
                    <a:pt x="52" y="74"/>
                    <a:pt x="51" y="70"/>
                    <a:pt x="51" y="65"/>
                  </a:cubicBezTo>
                  <a:cubicBezTo>
                    <a:pt x="52" y="60"/>
                    <a:pt x="51" y="61"/>
                    <a:pt x="47" y="58"/>
                  </a:cubicBezTo>
                  <a:cubicBezTo>
                    <a:pt x="44" y="55"/>
                    <a:pt x="42" y="50"/>
                    <a:pt x="40" y="46"/>
                  </a:cubicBezTo>
                  <a:cubicBezTo>
                    <a:pt x="40" y="44"/>
                    <a:pt x="40" y="43"/>
                    <a:pt x="40" y="41"/>
                  </a:cubicBezTo>
                  <a:cubicBezTo>
                    <a:pt x="40" y="41"/>
                    <a:pt x="39" y="41"/>
                    <a:pt x="38" y="41"/>
                  </a:cubicBezTo>
                  <a:cubicBezTo>
                    <a:pt x="36" y="41"/>
                    <a:pt x="34" y="41"/>
                    <a:pt x="32" y="41"/>
                  </a:cubicBezTo>
                  <a:cubicBezTo>
                    <a:pt x="31" y="41"/>
                    <a:pt x="29" y="41"/>
                    <a:pt x="28" y="42"/>
                  </a:cubicBezTo>
                  <a:cubicBezTo>
                    <a:pt x="24" y="44"/>
                    <a:pt x="25" y="44"/>
                    <a:pt x="19" y="46"/>
                  </a:cubicBezTo>
                  <a:cubicBezTo>
                    <a:pt x="18" y="46"/>
                    <a:pt x="17" y="47"/>
                    <a:pt x="16" y="47"/>
                  </a:cubicBezTo>
                  <a:cubicBezTo>
                    <a:pt x="14" y="47"/>
                    <a:pt x="13" y="44"/>
                    <a:pt x="12" y="41"/>
                  </a:cubicBezTo>
                  <a:cubicBezTo>
                    <a:pt x="12" y="40"/>
                    <a:pt x="11" y="40"/>
                    <a:pt x="11" y="40"/>
                  </a:cubicBezTo>
                  <a:cubicBezTo>
                    <a:pt x="10" y="40"/>
                    <a:pt x="9" y="42"/>
                    <a:pt x="7" y="46"/>
                  </a:cubicBezTo>
                  <a:cubicBezTo>
                    <a:pt x="5" y="51"/>
                    <a:pt x="5" y="50"/>
                    <a:pt x="7" y="58"/>
                  </a:cubicBezTo>
                  <a:cubicBezTo>
                    <a:pt x="8" y="64"/>
                    <a:pt x="7" y="66"/>
                    <a:pt x="5" y="66"/>
                  </a:cubicBezTo>
                  <a:cubicBezTo>
                    <a:pt x="5" y="66"/>
                    <a:pt x="4" y="66"/>
                    <a:pt x="4" y="65"/>
                  </a:cubicBezTo>
                  <a:cubicBezTo>
                    <a:pt x="1" y="65"/>
                    <a:pt x="3" y="59"/>
                    <a:pt x="3" y="54"/>
                  </a:cubicBezTo>
                  <a:cubicBezTo>
                    <a:pt x="3" y="49"/>
                    <a:pt x="2" y="43"/>
                    <a:pt x="3" y="35"/>
                  </a:cubicBezTo>
                  <a:cubicBezTo>
                    <a:pt x="5" y="28"/>
                    <a:pt x="7" y="23"/>
                    <a:pt x="10" y="17"/>
                  </a:cubicBezTo>
                  <a:cubicBezTo>
                    <a:pt x="12" y="12"/>
                    <a:pt x="12" y="12"/>
                    <a:pt x="12" y="12"/>
                  </a:cubicBezTo>
                  <a:cubicBezTo>
                    <a:pt x="12" y="12"/>
                    <a:pt x="12" y="8"/>
                    <a:pt x="14" y="3"/>
                  </a:cubicBezTo>
                  <a:cubicBezTo>
                    <a:pt x="15" y="2"/>
                    <a:pt x="16" y="2"/>
                    <a:pt x="17" y="2"/>
                  </a:cubicBezTo>
                  <a:moveTo>
                    <a:pt x="33" y="65"/>
                  </a:moveTo>
                  <a:cubicBezTo>
                    <a:pt x="35" y="65"/>
                    <a:pt x="35" y="66"/>
                    <a:pt x="37" y="68"/>
                  </a:cubicBezTo>
                  <a:cubicBezTo>
                    <a:pt x="39" y="72"/>
                    <a:pt x="39" y="71"/>
                    <a:pt x="37" y="76"/>
                  </a:cubicBezTo>
                  <a:cubicBezTo>
                    <a:pt x="36" y="80"/>
                    <a:pt x="36" y="83"/>
                    <a:pt x="33" y="83"/>
                  </a:cubicBezTo>
                  <a:cubicBezTo>
                    <a:pt x="33" y="83"/>
                    <a:pt x="32" y="83"/>
                    <a:pt x="31" y="83"/>
                  </a:cubicBezTo>
                  <a:cubicBezTo>
                    <a:pt x="26" y="81"/>
                    <a:pt x="19" y="82"/>
                    <a:pt x="17" y="78"/>
                  </a:cubicBezTo>
                  <a:cubicBezTo>
                    <a:pt x="15" y="74"/>
                    <a:pt x="16" y="70"/>
                    <a:pt x="16" y="70"/>
                  </a:cubicBezTo>
                  <a:cubicBezTo>
                    <a:pt x="18" y="68"/>
                    <a:pt x="19" y="68"/>
                    <a:pt x="19" y="68"/>
                  </a:cubicBezTo>
                  <a:cubicBezTo>
                    <a:pt x="20" y="68"/>
                    <a:pt x="20" y="68"/>
                    <a:pt x="21" y="68"/>
                  </a:cubicBezTo>
                  <a:cubicBezTo>
                    <a:pt x="22" y="68"/>
                    <a:pt x="22" y="68"/>
                    <a:pt x="23" y="67"/>
                  </a:cubicBezTo>
                  <a:cubicBezTo>
                    <a:pt x="28" y="66"/>
                    <a:pt x="28" y="66"/>
                    <a:pt x="31" y="65"/>
                  </a:cubicBezTo>
                  <a:cubicBezTo>
                    <a:pt x="32" y="65"/>
                    <a:pt x="33" y="65"/>
                    <a:pt x="33" y="65"/>
                  </a:cubicBezTo>
                  <a:moveTo>
                    <a:pt x="11" y="74"/>
                  </a:moveTo>
                  <a:cubicBezTo>
                    <a:pt x="11" y="74"/>
                    <a:pt x="9" y="81"/>
                    <a:pt x="13" y="86"/>
                  </a:cubicBezTo>
                  <a:cubicBezTo>
                    <a:pt x="16" y="91"/>
                    <a:pt x="16" y="90"/>
                    <a:pt x="16" y="94"/>
                  </a:cubicBezTo>
                  <a:cubicBezTo>
                    <a:pt x="16" y="96"/>
                    <a:pt x="15" y="97"/>
                    <a:pt x="14" y="97"/>
                  </a:cubicBezTo>
                  <a:cubicBezTo>
                    <a:pt x="13" y="97"/>
                    <a:pt x="11" y="96"/>
                    <a:pt x="9" y="95"/>
                  </a:cubicBezTo>
                  <a:cubicBezTo>
                    <a:pt x="5" y="93"/>
                    <a:pt x="5" y="90"/>
                    <a:pt x="5" y="83"/>
                  </a:cubicBezTo>
                  <a:cubicBezTo>
                    <a:pt x="4" y="76"/>
                    <a:pt x="7" y="78"/>
                    <a:pt x="11" y="74"/>
                  </a:cubicBezTo>
                  <a:moveTo>
                    <a:pt x="50" y="80"/>
                  </a:moveTo>
                  <a:cubicBezTo>
                    <a:pt x="50" y="80"/>
                    <a:pt x="51" y="90"/>
                    <a:pt x="46" y="92"/>
                  </a:cubicBezTo>
                  <a:cubicBezTo>
                    <a:pt x="43" y="93"/>
                    <a:pt x="40" y="94"/>
                    <a:pt x="37" y="94"/>
                  </a:cubicBezTo>
                  <a:cubicBezTo>
                    <a:pt x="37" y="94"/>
                    <a:pt x="36" y="94"/>
                    <a:pt x="35" y="94"/>
                  </a:cubicBezTo>
                  <a:cubicBezTo>
                    <a:pt x="32" y="93"/>
                    <a:pt x="32" y="91"/>
                    <a:pt x="32" y="91"/>
                  </a:cubicBezTo>
                  <a:cubicBezTo>
                    <a:pt x="36" y="89"/>
                    <a:pt x="41" y="91"/>
                    <a:pt x="44" y="87"/>
                  </a:cubicBezTo>
                  <a:cubicBezTo>
                    <a:pt x="48" y="83"/>
                    <a:pt x="47" y="84"/>
                    <a:pt x="50" y="80"/>
                  </a:cubicBezTo>
                  <a:moveTo>
                    <a:pt x="29" y="101"/>
                  </a:moveTo>
                  <a:cubicBezTo>
                    <a:pt x="30" y="101"/>
                    <a:pt x="33" y="102"/>
                    <a:pt x="35" y="103"/>
                  </a:cubicBezTo>
                  <a:cubicBezTo>
                    <a:pt x="35" y="103"/>
                    <a:pt x="37" y="104"/>
                    <a:pt x="33" y="107"/>
                  </a:cubicBezTo>
                  <a:cubicBezTo>
                    <a:pt x="32" y="108"/>
                    <a:pt x="32" y="108"/>
                    <a:pt x="32" y="108"/>
                  </a:cubicBezTo>
                  <a:cubicBezTo>
                    <a:pt x="30" y="108"/>
                    <a:pt x="31" y="105"/>
                    <a:pt x="29" y="102"/>
                  </a:cubicBezTo>
                  <a:cubicBezTo>
                    <a:pt x="28" y="101"/>
                    <a:pt x="28" y="101"/>
                    <a:pt x="29" y="101"/>
                  </a:cubicBezTo>
                  <a:moveTo>
                    <a:pt x="51" y="106"/>
                  </a:moveTo>
                  <a:cubicBezTo>
                    <a:pt x="54" y="106"/>
                    <a:pt x="52" y="110"/>
                    <a:pt x="51" y="117"/>
                  </a:cubicBezTo>
                  <a:cubicBezTo>
                    <a:pt x="51" y="120"/>
                    <a:pt x="50" y="121"/>
                    <a:pt x="49" y="121"/>
                  </a:cubicBezTo>
                  <a:cubicBezTo>
                    <a:pt x="48" y="121"/>
                    <a:pt x="47" y="121"/>
                    <a:pt x="46" y="121"/>
                  </a:cubicBezTo>
                  <a:cubicBezTo>
                    <a:pt x="45" y="121"/>
                    <a:pt x="44" y="121"/>
                    <a:pt x="44" y="121"/>
                  </a:cubicBezTo>
                  <a:cubicBezTo>
                    <a:pt x="43" y="121"/>
                    <a:pt x="42" y="121"/>
                    <a:pt x="42" y="121"/>
                  </a:cubicBezTo>
                  <a:cubicBezTo>
                    <a:pt x="39" y="121"/>
                    <a:pt x="39" y="119"/>
                    <a:pt x="37" y="116"/>
                  </a:cubicBezTo>
                  <a:cubicBezTo>
                    <a:pt x="35" y="111"/>
                    <a:pt x="39" y="111"/>
                    <a:pt x="42" y="111"/>
                  </a:cubicBezTo>
                  <a:cubicBezTo>
                    <a:pt x="42" y="111"/>
                    <a:pt x="47" y="106"/>
                    <a:pt x="51" y="106"/>
                  </a:cubicBezTo>
                  <a:moveTo>
                    <a:pt x="334" y="107"/>
                  </a:moveTo>
                  <a:cubicBezTo>
                    <a:pt x="335" y="107"/>
                    <a:pt x="336" y="107"/>
                    <a:pt x="337" y="108"/>
                  </a:cubicBezTo>
                  <a:cubicBezTo>
                    <a:pt x="340" y="110"/>
                    <a:pt x="342" y="111"/>
                    <a:pt x="348" y="112"/>
                  </a:cubicBezTo>
                  <a:cubicBezTo>
                    <a:pt x="354" y="113"/>
                    <a:pt x="353" y="118"/>
                    <a:pt x="355" y="120"/>
                  </a:cubicBezTo>
                  <a:cubicBezTo>
                    <a:pt x="357" y="123"/>
                    <a:pt x="357" y="127"/>
                    <a:pt x="361" y="130"/>
                  </a:cubicBezTo>
                  <a:cubicBezTo>
                    <a:pt x="363" y="132"/>
                    <a:pt x="363" y="137"/>
                    <a:pt x="361" y="137"/>
                  </a:cubicBezTo>
                  <a:cubicBezTo>
                    <a:pt x="361" y="137"/>
                    <a:pt x="360" y="136"/>
                    <a:pt x="360" y="136"/>
                  </a:cubicBezTo>
                  <a:cubicBezTo>
                    <a:pt x="357" y="133"/>
                    <a:pt x="355" y="134"/>
                    <a:pt x="352" y="133"/>
                  </a:cubicBezTo>
                  <a:cubicBezTo>
                    <a:pt x="350" y="132"/>
                    <a:pt x="350" y="131"/>
                    <a:pt x="348" y="131"/>
                  </a:cubicBezTo>
                  <a:cubicBezTo>
                    <a:pt x="347" y="131"/>
                    <a:pt x="346" y="131"/>
                    <a:pt x="345" y="132"/>
                  </a:cubicBezTo>
                  <a:cubicBezTo>
                    <a:pt x="341" y="134"/>
                    <a:pt x="341" y="135"/>
                    <a:pt x="342" y="139"/>
                  </a:cubicBezTo>
                  <a:cubicBezTo>
                    <a:pt x="342" y="141"/>
                    <a:pt x="341" y="143"/>
                    <a:pt x="339" y="143"/>
                  </a:cubicBezTo>
                  <a:cubicBezTo>
                    <a:pt x="339" y="143"/>
                    <a:pt x="338" y="143"/>
                    <a:pt x="338" y="143"/>
                  </a:cubicBezTo>
                  <a:cubicBezTo>
                    <a:pt x="336" y="141"/>
                    <a:pt x="333" y="139"/>
                    <a:pt x="335" y="136"/>
                  </a:cubicBezTo>
                  <a:cubicBezTo>
                    <a:pt x="336" y="134"/>
                    <a:pt x="340" y="130"/>
                    <a:pt x="338" y="127"/>
                  </a:cubicBezTo>
                  <a:cubicBezTo>
                    <a:pt x="336" y="126"/>
                    <a:pt x="336" y="124"/>
                    <a:pt x="335" y="124"/>
                  </a:cubicBezTo>
                  <a:cubicBezTo>
                    <a:pt x="335" y="124"/>
                    <a:pt x="334" y="124"/>
                    <a:pt x="333" y="125"/>
                  </a:cubicBezTo>
                  <a:cubicBezTo>
                    <a:pt x="330" y="127"/>
                    <a:pt x="328" y="127"/>
                    <a:pt x="326" y="127"/>
                  </a:cubicBezTo>
                  <a:cubicBezTo>
                    <a:pt x="326" y="127"/>
                    <a:pt x="325" y="127"/>
                    <a:pt x="325" y="127"/>
                  </a:cubicBezTo>
                  <a:cubicBezTo>
                    <a:pt x="325" y="124"/>
                    <a:pt x="323" y="124"/>
                    <a:pt x="325" y="120"/>
                  </a:cubicBezTo>
                  <a:cubicBezTo>
                    <a:pt x="327" y="116"/>
                    <a:pt x="324" y="116"/>
                    <a:pt x="329" y="111"/>
                  </a:cubicBezTo>
                  <a:cubicBezTo>
                    <a:pt x="331" y="108"/>
                    <a:pt x="333" y="107"/>
                    <a:pt x="334" y="107"/>
                  </a:cubicBezTo>
                  <a:moveTo>
                    <a:pt x="22" y="123"/>
                  </a:moveTo>
                  <a:cubicBezTo>
                    <a:pt x="23" y="123"/>
                    <a:pt x="24" y="125"/>
                    <a:pt x="27" y="128"/>
                  </a:cubicBezTo>
                  <a:cubicBezTo>
                    <a:pt x="27" y="128"/>
                    <a:pt x="31" y="128"/>
                    <a:pt x="30" y="132"/>
                  </a:cubicBezTo>
                  <a:cubicBezTo>
                    <a:pt x="29" y="135"/>
                    <a:pt x="28" y="135"/>
                    <a:pt x="27" y="135"/>
                  </a:cubicBezTo>
                  <a:cubicBezTo>
                    <a:pt x="26" y="135"/>
                    <a:pt x="25" y="135"/>
                    <a:pt x="23" y="134"/>
                  </a:cubicBezTo>
                  <a:cubicBezTo>
                    <a:pt x="18" y="133"/>
                    <a:pt x="21" y="130"/>
                    <a:pt x="21" y="125"/>
                  </a:cubicBezTo>
                  <a:cubicBezTo>
                    <a:pt x="21" y="124"/>
                    <a:pt x="22" y="123"/>
                    <a:pt x="22" y="123"/>
                  </a:cubicBezTo>
                  <a:moveTo>
                    <a:pt x="17" y="0"/>
                  </a:moveTo>
                  <a:cubicBezTo>
                    <a:pt x="17" y="2"/>
                    <a:pt x="17" y="2"/>
                    <a:pt x="17" y="2"/>
                  </a:cubicBezTo>
                  <a:cubicBezTo>
                    <a:pt x="17" y="0"/>
                    <a:pt x="17" y="0"/>
                    <a:pt x="17" y="0"/>
                  </a:cubicBezTo>
                  <a:cubicBezTo>
                    <a:pt x="15" y="0"/>
                    <a:pt x="14" y="1"/>
                    <a:pt x="13" y="2"/>
                  </a:cubicBezTo>
                  <a:cubicBezTo>
                    <a:pt x="10" y="6"/>
                    <a:pt x="10" y="10"/>
                    <a:pt x="10" y="11"/>
                  </a:cubicBezTo>
                  <a:cubicBezTo>
                    <a:pt x="8" y="16"/>
                    <a:pt x="8" y="16"/>
                    <a:pt x="8" y="16"/>
                  </a:cubicBezTo>
                  <a:cubicBezTo>
                    <a:pt x="5" y="22"/>
                    <a:pt x="3" y="27"/>
                    <a:pt x="1" y="35"/>
                  </a:cubicBezTo>
                  <a:cubicBezTo>
                    <a:pt x="0" y="41"/>
                    <a:pt x="0" y="46"/>
                    <a:pt x="1" y="51"/>
                  </a:cubicBezTo>
                  <a:cubicBezTo>
                    <a:pt x="1" y="52"/>
                    <a:pt x="1" y="53"/>
                    <a:pt x="1" y="54"/>
                  </a:cubicBezTo>
                  <a:cubicBezTo>
                    <a:pt x="1" y="55"/>
                    <a:pt x="1" y="57"/>
                    <a:pt x="0" y="58"/>
                  </a:cubicBezTo>
                  <a:cubicBezTo>
                    <a:pt x="0" y="62"/>
                    <a:pt x="0" y="66"/>
                    <a:pt x="3" y="67"/>
                  </a:cubicBezTo>
                  <a:cubicBezTo>
                    <a:pt x="4" y="67"/>
                    <a:pt x="5" y="67"/>
                    <a:pt x="5" y="67"/>
                  </a:cubicBezTo>
                  <a:cubicBezTo>
                    <a:pt x="7" y="67"/>
                    <a:pt x="8" y="67"/>
                    <a:pt x="8" y="66"/>
                  </a:cubicBezTo>
                  <a:cubicBezTo>
                    <a:pt x="9" y="65"/>
                    <a:pt x="9" y="62"/>
                    <a:pt x="9" y="57"/>
                  </a:cubicBezTo>
                  <a:cubicBezTo>
                    <a:pt x="8" y="57"/>
                    <a:pt x="8" y="57"/>
                    <a:pt x="8" y="57"/>
                  </a:cubicBezTo>
                  <a:cubicBezTo>
                    <a:pt x="7" y="51"/>
                    <a:pt x="7" y="51"/>
                    <a:pt x="9" y="47"/>
                  </a:cubicBezTo>
                  <a:cubicBezTo>
                    <a:pt x="9" y="47"/>
                    <a:pt x="9" y="47"/>
                    <a:pt x="9" y="47"/>
                  </a:cubicBezTo>
                  <a:cubicBezTo>
                    <a:pt x="9" y="46"/>
                    <a:pt x="9" y="46"/>
                    <a:pt x="9" y="46"/>
                  </a:cubicBezTo>
                  <a:cubicBezTo>
                    <a:pt x="10" y="45"/>
                    <a:pt x="10" y="44"/>
                    <a:pt x="11" y="43"/>
                  </a:cubicBezTo>
                  <a:cubicBezTo>
                    <a:pt x="11" y="43"/>
                    <a:pt x="11" y="43"/>
                    <a:pt x="11" y="43"/>
                  </a:cubicBezTo>
                  <a:cubicBezTo>
                    <a:pt x="12" y="45"/>
                    <a:pt x="13" y="48"/>
                    <a:pt x="16" y="48"/>
                  </a:cubicBezTo>
                  <a:cubicBezTo>
                    <a:pt x="17" y="48"/>
                    <a:pt x="19" y="48"/>
                    <a:pt x="20" y="48"/>
                  </a:cubicBezTo>
                  <a:cubicBezTo>
                    <a:pt x="24" y="46"/>
                    <a:pt x="25" y="46"/>
                    <a:pt x="27" y="44"/>
                  </a:cubicBezTo>
                  <a:cubicBezTo>
                    <a:pt x="27" y="44"/>
                    <a:pt x="28" y="44"/>
                    <a:pt x="29" y="43"/>
                  </a:cubicBezTo>
                  <a:cubicBezTo>
                    <a:pt x="30" y="43"/>
                    <a:pt x="31" y="42"/>
                    <a:pt x="32" y="42"/>
                  </a:cubicBezTo>
                  <a:cubicBezTo>
                    <a:pt x="33" y="42"/>
                    <a:pt x="34" y="43"/>
                    <a:pt x="35" y="43"/>
                  </a:cubicBezTo>
                  <a:cubicBezTo>
                    <a:pt x="36" y="43"/>
                    <a:pt x="37" y="43"/>
                    <a:pt x="38" y="43"/>
                  </a:cubicBezTo>
                  <a:cubicBezTo>
                    <a:pt x="38" y="43"/>
                    <a:pt x="38" y="43"/>
                    <a:pt x="38" y="43"/>
                  </a:cubicBezTo>
                  <a:cubicBezTo>
                    <a:pt x="38" y="44"/>
                    <a:pt x="38" y="45"/>
                    <a:pt x="38" y="46"/>
                  </a:cubicBezTo>
                  <a:cubicBezTo>
                    <a:pt x="40" y="50"/>
                    <a:pt x="42" y="56"/>
                    <a:pt x="46" y="59"/>
                  </a:cubicBezTo>
                  <a:cubicBezTo>
                    <a:pt x="47" y="60"/>
                    <a:pt x="48" y="60"/>
                    <a:pt x="48" y="61"/>
                  </a:cubicBezTo>
                  <a:cubicBezTo>
                    <a:pt x="50" y="62"/>
                    <a:pt x="50" y="62"/>
                    <a:pt x="49" y="64"/>
                  </a:cubicBezTo>
                  <a:cubicBezTo>
                    <a:pt x="49" y="70"/>
                    <a:pt x="51" y="75"/>
                    <a:pt x="54" y="76"/>
                  </a:cubicBezTo>
                  <a:cubicBezTo>
                    <a:pt x="56" y="77"/>
                    <a:pt x="56" y="80"/>
                    <a:pt x="56" y="81"/>
                  </a:cubicBezTo>
                  <a:cubicBezTo>
                    <a:pt x="56" y="84"/>
                    <a:pt x="59" y="85"/>
                    <a:pt x="61" y="87"/>
                  </a:cubicBezTo>
                  <a:cubicBezTo>
                    <a:pt x="63" y="88"/>
                    <a:pt x="64" y="90"/>
                    <a:pt x="64" y="90"/>
                  </a:cubicBezTo>
                  <a:cubicBezTo>
                    <a:pt x="65" y="91"/>
                    <a:pt x="65" y="91"/>
                    <a:pt x="65" y="91"/>
                  </a:cubicBezTo>
                  <a:cubicBezTo>
                    <a:pt x="66" y="93"/>
                    <a:pt x="66" y="93"/>
                    <a:pt x="65" y="94"/>
                  </a:cubicBezTo>
                  <a:cubicBezTo>
                    <a:pt x="63" y="97"/>
                    <a:pt x="64" y="99"/>
                    <a:pt x="64" y="99"/>
                  </a:cubicBezTo>
                  <a:cubicBezTo>
                    <a:pt x="65" y="101"/>
                    <a:pt x="67" y="102"/>
                    <a:pt x="69" y="102"/>
                  </a:cubicBezTo>
                  <a:cubicBezTo>
                    <a:pt x="70" y="102"/>
                    <a:pt x="71" y="102"/>
                    <a:pt x="71" y="102"/>
                  </a:cubicBezTo>
                  <a:cubicBezTo>
                    <a:pt x="71" y="102"/>
                    <a:pt x="71" y="102"/>
                    <a:pt x="71" y="103"/>
                  </a:cubicBezTo>
                  <a:cubicBezTo>
                    <a:pt x="69" y="105"/>
                    <a:pt x="70" y="107"/>
                    <a:pt x="70" y="108"/>
                  </a:cubicBezTo>
                  <a:cubicBezTo>
                    <a:pt x="70" y="110"/>
                    <a:pt x="70" y="110"/>
                    <a:pt x="69" y="112"/>
                  </a:cubicBezTo>
                  <a:cubicBezTo>
                    <a:pt x="68" y="113"/>
                    <a:pt x="68" y="113"/>
                    <a:pt x="67" y="114"/>
                  </a:cubicBezTo>
                  <a:cubicBezTo>
                    <a:pt x="65" y="115"/>
                    <a:pt x="64" y="115"/>
                    <a:pt x="63" y="118"/>
                  </a:cubicBezTo>
                  <a:cubicBezTo>
                    <a:pt x="62" y="122"/>
                    <a:pt x="62" y="125"/>
                    <a:pt x="63" y="127"/>
                  </a:cubicBezTo>
                  <a:cubicBezTo>
                    <a:pt x="63" y="128"/>
                    <a:pt x="65" y="129"/>
                    <a:pt x="67" y="129"/>
                  </a:cubicBezTo>
                  <a:cubicBezTo>
                    <a:pt x="67" y="129"/>
                    <a:pt x="68" y="129"/>
                    <a:pt x="68" y="129"/>
                  </a:cubicBezTo>
                  <a:cubicBezTo>
                    <a:pt x="69" y="128"/>
                    <a:pt x="69" y="128"/>
                    <a:pt x="69" y="128"/>
                  </a:cubicBezTo>
                  <a:cubicBezTo>
                    <a:pt x="70" y="128"/>
                    <a:pt x="72" y="129"/>
                    <a:pt x="73" y="129"/>
                  </a:cubicBezTo>
                  <a:cubicBezTo>
                    <a:pt x="74" y="129"/>
                    <a:pt x="75" y="129"/>
                    <a:pt x="76" y="129"/>
                  </a:cubicBezTo>
                  <a:cubicBezTo>
                    <a:pt x="78" y="129"/>
                    <a:pt x="80" y="128"/>
                    <a:pt x="81" y="125"/>
                  </a:cubicBezTo>
                  <a:cubicBezTo>
                    <a:pt x="82" y="121"/>
                    <a:pt x="83" y="118"/>
                    <a:pt x="84" y="116"/>
                  </a:cubicBezTo>
                  <a:cubicBezTo>
                    <a:pt x="85" y="117"/>
                    <a:pt x="85" y="118"/>
                    <a:pt x="86" y="119"/>
                  </a:cubicBezTo>
                  <a:cubicBezTo>
                    <a:pt x="86" y="121"/>
                    <a:pt x="87" y="123"/>
                    <a:pt x="83" y="125"/>
                  </a:cubicBezTo>
                  <a:cubicBezTo>
                    <a:pt x="79" y="127"/>
                    <a:pt x="78" y="129"/>
                    <a:pt x="77" y="132"/>
                  </a:cubicBezTo>
                  <a:cubicBezTo>
                    <a:pt x="76" y="133"/>
                    <a:pt x="76" y="133"/>
                    <a:pt x="76" y="133"/>
                  </a:cubicBezTo>
                  <a:cubicBezTo>
                    <a:pt x="75" y="134"/>
                    <a:pt x="75" y="134"/>
                    <a:pt x="75" y="135"/>
                  </a:cubicBezTo>
                  <a:cubicBezTo>
                    <a:pt x="75" y="135"/>
                    <a:pt x="75" y="135"/>
                    <a:pt x="75" y="135"/>
                  </a:cubicBezTo>
                  <a:cubicBezTo>
                    <a:pt x="74" y="135"/>
                    <a:pt x="74" y="135"/>
                    <a:pt x="74" y="135"/>
                  </a:cubicBezTo>
                  <a:cubicBezTo>
                    <a:pt x="73" y="135"/>
                    <a:pt x="72" y="135"/>
                    <a:pt x="71" y="134"/>
                  </a:cubicBezTo>
                  <a:cubicBezTo>
                    <a:pt x="69" y="134"/>
                    <a:pt x="67" y="134"/>
                    <a:pt x="65" y="134"/>
                  </a:cubicBezTo>
                  <a:cubicBezTo>
                    <a:pt x="63" y="134"/>
                    <a:pt x="61" y="134"/>
                    <a:pt x="60" y="135"/>
                  </a:cubicBezTo>
                  <a:cubicBezTo>
                    <a:pt x="59" y="135"/>
                    <a:pt x="57" y="135"/>
                    <a:pt x="56" y="135"/>
                  </a:cubicBezTo>
                  <a:cubicBezTo>
                    <a:pt x="52" y="135"/>
                    <a:pt x="47" y="135"/>
                    <a:pt x="43" y="138"/>
                  </a:cubicBezTo>
                  <a:cubicBezTo>
                    <a:pt x="38" y="141"/>
                    <a:pt x="38" y="141"/>
                    <a:pt x="38" y="141"/>
                  </a:cubicBezTo>
                  <a:cubicBezTo>
                    <a:pt x="36" y="143"/>
                    <a:pt x="36" y="143"/>
                    <a:pt x="36" y="143"/>
                  </a:cubicBezTo>
                  <a:cubicBezTo>
                    <a:pt x="39" y="144"/>
                    <a:pt x="39" y="144"/>
                    <a:pt x="39" y="144"/>
                  </a:cubicBezTo>
                  <a:cubicBezTo>
                    <a:pt x="39" y="145"/>
                    <a:pt x="42" y="146"/>
                    <a:pt x="45" y="147"/>
                  </a:cubicBezTo>
                  <a:cubicBezTo>
                    <a:pt x="45" y="147"/>
                    <a:pt x="44" y="147"/>
                    <a:pt x="44" y="147"/>
                  </a:cubicBezTo>
                  <a:cubicBezTo>
                    <a:pt x="42" y="149"/>
                    <a:pt x="41" y="149"/>
                    <a:pt x="40" y="149"/>
                  </a:cubicBezTo>
                  <a:cubicBezTo>
                    <a:pt x="38" y="149"/>
                    <a:pt x="37" y="149"/>
                    <a:pt x="35" y="151"/>
                  </a:cubicBezTo>
                  <a:cubicBezTo>
                    <a:pt x="32" y="155"/>
                    <a:pt x="38" y="161"/>
                    <a:pt x="40" y="162"/>
                  </a:cubicBezTo>
                  <a:cubicBezTo>
                    <a:pt x="40" y="162"/>
                    <a:pt x="40" y="162"/>
                    <a:pt x="40" y="162"/>
                  </a:cubicBezTo>
                  <a:cubicBezTo>
                    <a:pt x="40" y="162"/>
                    <a:pt x="40" y="162"/>
                    <a:pt x="40" y="162"/>
                  </a:cubicBezTo>
                  <a:cubicBezTo>
                    <a:pt x="41" y="163"/>
                    <a:pt x="41" y="163"/>
                    <a:pt x="41" y="163"/>
                  </a:cubicBezTo>
                  <a:cubicBezTo>
                    <a:pt x="44" y="165"/>
                    <a:pt x="44" y="165"/>
                    <a:pt x="45" y="166"/>
                  </a:cubicBezTo>
                  <a:cubicBezTo>
                    <a:pt x="45" y="168"/>
                    <a:pt x="46" y="168"/>
                    <a:pt x="47" y="168"/>
                  </a:cubicBezTo>
                  <a:cubicBezTo>
                    <a:pt x="48" y="168"/>
                    <a:pt x="49" y="167"/>
                    <a:pt x="50" y="167"/>
                  </a:cubicBezTo>
                  <a:cubicBezTo>
                    <a:pt x="51" y="166"/>
                    <a:pt x="52" y="164"/>
                    <a:pt x="54" y="163"/>
                  </a:cubicBezTo>
                  <a:cubicBezTo>
                    <a:pt x="55" y="163"/>
                    <a:pt x="57" y="162"/>
                    <a:pt x="59" y="162"/>
                  </a:cubicBezTo>
                  <a:cubicBezTo>
                    <a:pt x="62" y="162"/>
                    <a:pt x="64" y="163"/>
                    <a:pt x="65" y="163"/>
                  </a:cubicBezTo>
                  <a:cubicBezTo>
                    <a:pt x="66" y="164"/>
                    <a:pt x="67" y="166"/>
                    <a:pt x="66" y="170"/>
                  </a:cubicBezTo>
                  <a:cubicBezTo>
                    <a:pt x="66" y="174"/>
                    <a:pt x="65" y="174"/>
                    <a:pt x="65" y="175"/>
                  </a:cubicBezTo>
                  <a:cubicBezTo>
                    <a:pt x="64" y="176"/>
                    <a:pt x="64" y="177"/>
                    <a:pt x="63" y="178"/>
                  </a:cubicBezTo>
                  <a:cubicBezTo>
                    <a:pt x="61" y="183"/>
                    <a:pt x="60" y="185"/>
                    <a:pt x="63" y="188"/>
                  </a:cubicBezTo>
                  <a:cubicBezTo>
                    <a:pt x="64" y="190"/>
                    <a:pt x="64" y="190"/>
                    <a:pt x="64" y="191"/>
                  </a:cubicBezTo>
                  <a:cubicBezTo>
                    <a:pt x="64" y="191"/>
                    <a:pt x="64" y="192"/>
                    <a:pt x="65" y="194"/>
                  </a:cubicBezTo>
                  <a:cubicBezTo>
                    <a:pt x="66" y="196"/>
                    <a:pt x="68" y="197"/>
                    <a:pt x="70" y="197"/>
                  </a:cubicBezTo>
                  <a:cubicBezTo>
                    <a:pt x="72" y="197"/>
                    <a:pt x="74" y="196"/>
                    <a:pt x="75" y="195"/>
                  </a:cubicBezTo>
                  <a:cubicBezTo>
                    <a:pt x="76" y="194"/>
                    <a:pt x="76" y="194"/>
                    <a:pt x="76" y="194"/>
                  </a:cubicBezTo>
                  <a:cubicBezTo>
                    <a:pt x="77" y="195"/>
                    <a:pt x="77" y="196"/>
                    <a:pt x="78" y="197"/>
                  </a:cubicBezTo>
                  <a:cubicBezTo>
                    <a:pt x="78" y="197"/>
                    <a:pt x="78" y="197"/>
                    <a:pt x="78" y="198"/>
                  </a:cubicBezTo>
                  <a:cubicBezTo>
                    <a:pt x="79" y="199"/>
                    <a:pt x="79" y="200"/>
                    <a:pt x="80" y="201"/>
                  </a:cubicBezTo>
                  <a:cubicBezTo>
                    <a:pt x="81" y="203"/>
                    <a:pt x="82" y="204"/>
                    <a:pt x="82" y="206"/>
                  </a:cubicBezTo>
                  <a:cubicBezTo>
                    <a:pt x="83" y="209"/>
                    <a:pt x="83" y="212"/>
                    <a:pt x="82" y="212"/>
                  </a:cubicBezTo>
                  <a:cubicBezTo>
                    <a:pt x="82" y="212"/>
                    <a:pt x="82" y="212"/>
                    <a:pt x="82" y="212"/>
                  </a:cubicBezTo>
                  <a:cubicBezTo>
                    <a:pt x="82" y="212"/>
                    <a:pt x="82" y="212"/>
                    <a:pt x="81" y="212"/>
                  </a:cubicBezTo>
                  <a:cubicBezTo>
                    <a:pt x="80" y="212"/>
                    <a:pt x="79" y="211"/>
                    <a:pt x="78" y="211"/>
                  </a:cubicBezTo>
                  <a:cubicBezTo>
                    <a:pt x="76" y="210"/>
                    <a:pt x="74" y="209"/>
                    <a:pt x="72" y="209"/>
                  </a:cubicBezTo>
                  <a:cubicBezTo>
                    <a:pt x="71" y="209"/>
                    <a:pt x="70" y="210"/>
                    <a:pt x="69" y="210"/>
                  </a:cubicBezTo>
                  <a:cubicBezTo>
                    <a:pt x="69" y="210"/>
                    <a:pt x="68" y="211"/>
                    <a:pt x="68" y="211"/>
                  </a:cubicBezTo>
                  <a:cubicBezTo>
                    <a:pt x="66" y="211"/>
                    <a:pt x="64" y="212"/>
                    <a:pt x="64" y="214"/>
                  </a:cubicBezTo>
                  <a:cubicBezTo>
                    <a:pt x="63" y="215"/>
                    <a:pt x="64" y="217"/>
                    <a:pt x="65" y="218"/>
                  </a:cubicBezTo>
                  <a:cubicBezTo>
                    <a:pt x="68" y="221"/>
                    <a:pt x="70" y="224"/>
                    <a:pt x="72" y="228"/>
                  </a:cubicBezTo>
                  <a:cubicBezTo>
                    <a:pt x="72" y="229"/>
                    <a:pt x="73" y="230"/>
                    <a:pt x="73" y="231"/>
                  </a:cubicBezTo>
                  <a:cubicBezTo>
                    <a:pt x="74" y="235"/>
                    <a:pt x="75" y="237"/>
                    <a:pt x="78" y="239"/>
                  </a:cubicBezTo>
                  <a:cubicBezTo>
                    <a:pt x="80" y="242"/>
                    <a:pt x="83" y="244"/>
                    <a:pt x="86" y="244"/>
                  </a:cubicBezTo>
                  <a:cubicBezTo>
                    <a:pt x="87" y="244"/>
                    <a:pt x="88" y="244"/>
                    <a:pt x="89" y="243"/>
                  </a:cubicBezTo>
                  <a:cubicBezTo>
                    <a:pt x="90" y="243"/>
                    <a:pt x="91" y="243"/>
                    <a:pt x="92" y="243"/>
                  </a:cubicBezTo>
                  <a:cubicBezTo>
                    <a:pt x="93" y="243"/>
                    <a:pt x="95" y="243"/>
                    <a:pt x="97" y="244"/>
                  </a:cubicBezTo>
                  <a:cubicBezTo>
                    <a:pt x="99" y="244"/>
                    <a:pt x="101" y="244"/>
                    <a:pt x="103" y="244"/>
                  </a:cubicBezTo>
                  <a:cubicBezTo>
                    <a:pt x="103" y="244"/>
                    <a:pt x="104" y="244"/>
                    <a:pt x="104" y="244"/>
                  </a:cubicBezTo>
                  <a:cubicBezTo>
                    <a:pt x="108" y="244"/>
                    <a:pt x="116" y="245"/>
                    <a:pt x="118" y="246"/>
                  </a:cubicBezTo>
                  <a:cubicBezTo>
                    <a:pt x="119" y="247"/>
                    <a:pt x="120" y="247"/>
                    <a:pt x="121" y="247"/>
                  </a:cubicBezTo>
                  <a:cubicBezTo>
                    <a:pt x="124" y="249"/>
                    <a:pt x="126" y="250"/>
                    <a:pt x="128" y="254"/>
                  </a:cubicBezTo>
                  <a:cubicBezTo>
                    <a:pt x="129" y="258"/>
                    <a:pt x="130" y="261"/>
                    <a:pt x="130" y="263"/>
                  </a:cubicBezTo>
                  <a:cubicBezTo>
                    <a:pt x="130" y="264"/>
                    <a:pt x="130" y="264"/>
                    <a:pt x="130" y="264"/>
                  </a:cubicBezTo>
                  <a:cubicBezTo>
                    <a:pt x="131" y="264"/>
                    <a:pt x="131" y="264"/>
                    <a:pt x="131" y="264"/>
                  </a:cubicBezTo>
                  <a:cubicBezTo>
                    <a:pt x="135" y="271"/>
                    <a:pt x="137" y="275"/>
                    <a:pt x="138" y="276"/>
                  </a:cubicBezTo>
                  <a:cubicBezTo>
                    <a:pt x="139" y="278"/>
                    <a:pt x="141" y="279"/>
                    <a:pt x="142" y="280"/>
                  </a:cubicBezTo>
                  <a:cubicBezTo>
                    <a:pt x="145" y="282"/>
                    <a:pt x="148" y="284"/>
                    <a:pt x="149" y="287"/>
                  </a:cubicBezTo>
                  <a:cubicBezTo>
                    <a:pt x="150" y="293"/>
                    <a:pt x="157" y="305"/>
                    <a:pt x="163" y="307"/>
                  </a:cubicBezTo>
                  <a:cubicBezTo>
                    <a:pt x="165" y="308"/>
                    <a:pt x="167" y="309"/>
                    <a:pt x="170" y="310"/>
                  </a:cubicBezTo>
                  <a:cubicBezTo>
                    <a:pt x="173" y="311"/>
                    <a:pt x="177" y="312"/>
                    <a:pt x="178" y="313"/>
                  </a:cubicBezTo>
                  <a:cubicBezTo>
                    <a:pt x="181" y="315"/>
                    <a:pt x="182" y="317"/>
                    <a:pt x="182" y="319"/>
                  </a:cubicBezTo>
                  <a:cubicBezTo>
                    <a:pt x="181" y="323"/>
                    <a:pt x="181" y="328"/>
                    <a:pt x="184" y="330"/>
                  </a:cubicBezTo>
                  <a:cubicBezTo>
                    <a:pt x="184" y="331"/>
                    <a:pt x="185" y="332"/>
                    <a:pt x="185" y="333"/>
                  </a:cubicBezTo>
                  <a:cubicBezTo>
                    <a:pt x="186" y="335"/>
                    <a:pt x="188" y="338"/>
                    <a:pt x="190" y="338"/>
                  </a:cubicBezTo>
                  <a:cubicBezTo>
                    <a:pt x="191" y="338"/>
                    <a:pt x="192" y="337"/>
                    <a:pt x="192" y="337"/>
                  </a:cubicBezTo>
                  <a:cubicBezTo>
                    <a:pt x="193" y="336"/>
                    <a:pt x="193" y="336"/>
                    <a:pt x="194" y="335"/>
                  </a:cubicBezTo>
                  <a:cubicBezTo>
                    <a:pt x="195" y="334"/>
                    <a:pt x="196" y="333"/>
                    <a:pt x="197" y="333"/>
                  </a:cubicBezTo>
                  <a:cubicBezTo>
                    <a:pt x="197" y="333"/>
                    <a:pt x="197" y="333"/>
                    <a:pt x="197" y="333"/>
                  </a:cubicBezTo>
                  <a:cubicBezTo>
                    <a:pt x="197" y="334"/>
                    <a:pt x="197" y="334"/>
                    <a:pt x="197" y="335"/>
                  </a:cubicBezTo>
                  <a:cubicBezTo>
                    <a:pt x="197" y="335"/>
                    <a:pt x="197" y="337"/>
                    <a:pt x="198" y="338"/>
                  </a:cubicBezTo>
                  <a:cubicBezTo>
                    <a:pt x="199" y="340"/>
                    <a:pt x="201" y="342"/>
                    <a:pt x="204" y="342"/>
                  </a:cubicBezTo>
                  <a:cubicBezTo>
                    <a:pt x="206" y="342"/>
                    <a:pt x="207" y="341"/>
                    <a:pt x="208" y="340"/>
                  </a:cubicBezTo>
                  <a:cubicBezTo>
                    <a:pt x="209" y="339"/>
                    <a:pt x="210" y="339"/>
                    <a:pt x="211" y="338"/>
                  </a:cubicBezTo>
                  <a:cubicBezTo>
                    <a:pt x="212" y="337"/>
                    <a:pt x="212" y="336"/>
                    <a:pt x="214" y="335"/>
                  </a:cubicBezTo>
                  <a:cubicBezTo>
                    <a:pt x="215" y="334"/>
                    <a:pt x="215" y="334"/>
                    <a:pt x="215" y="334"/>
                  </a:cubicBezTo>
                  <a:cubicBezTo>
                    <a:pt x="216" y="334"/>
                    <a:pt x="216" y="334"/>
                    <a:pt x="217" y="334"/>
                  </a:cubicBezTo>
                  <a:cubicBezTo>
                    <a:pt x="217" y="334"/>
                    <a:pt x="217" y="334"/>
                    <a:pt x="218" y="335"/>
                  </a:cubicBezTo>
                  <a:cubicBezTo>
                    <a:pt x="219" y="335"/>
                    <a:pt x="219" y="335"/>
                    <a:pt x="219" y="335"/>
                  </a:cubicBezTo>
                  <a:cubicBezTo>
                    <a:pt x="222" y="339"/>
                    <a:pt x="226" y="344"/>
                    <a:pt x="230" y="344"/>
                  </a:cubicBezTo>
                  <a:cubicBezTo>
                    <a:pt x="231" y="344"/>
                    <a:pt x="231" y="344"/>
                    <a:pt x="231" y="344"/>
                  </a:cubicBezTo>
                  <a:cubicBezTo>
                    <a:pt x="232" y="344"/>
                    <a:pt x="233" y="344"/>
                    <a:pt x="234" y="344"/>
                  </a:cubicBezTo>
                  <a:cubicBezTo>
                    <a:pt x="236" y="344"/>
                    <a:pt x="238" y="343"/>
                    <a:pt x="240" y="341"/>
                  </a:cubicBezTo>
                  <a:cubicBezTo>
                    <a:pt x="240" y="341"/>
                    <a:pt x="241" y="341"/>
                    <a:pt x="241" y="340"/>
                  </a:cubicBezTo>
                  <a:cubicBezTo>
                    <a:pt x="242" y="339"/>
                    <a:pt x="243" y="339"/>
                    <a:pt x="245" y="338"/>
                  </a:cubicBezTo>
                  <a:cubicBezTo>
                    <a:pt x="246" y="338"/>
                    <a:pt x="247" y="338"/>
                    <a:pt x="248" y="337"/>
                  </a:cubicBezTo>
                  <a:cubicBezTo>
                    <a:pt x="249" y="337"/>
                    <a:pt x="250" y="337"/>
                    <a:pt x="250" y="337"/>
                  </a:cubicBezTo>
                  <a:cubicBezTo>
                    <a:pt x="251" y="337"/>
                    <a:pt x="251" y="337"/>
                    <a:pt x="251" y="337"/>
                  </a:cubicBezTo>
                  <a:cubicBezTo>
                    <a:pt x="252" y="337"/>
                    <a:pt x="253" y="338"/>
                    <a:pt x="254" y="339"/>
                  </a:cubicBezTo>
                  <a:cubicBezTo>
                    <a:pt x="257" y="341"/>
                    <a:pt x="260" y="343"/>
                    <a:pt x="262" y="343"/>
                  </a:cubicBezTo>
                  <a:cubicBezTo>
                    <a:pt x="262" y="343"/>
                    <a:pt x="263" y="344"/>
                    <a:pt x="263" y="344"/>
                  </a:cubicBezTo>
                  <a:cubicBezTo>
                    <a:pt x="266" y="346"/>
                    <a:pt x="270" y="348"/>
                    <a:pt x="273" y="348"/>
                  </a:cubicBezTo>
                  <a:cubicBezTo>
                    <a:pt x="274" y="348"/>
                    <a:pt x="275" y="349"/>
                    <a:pt x="275" y="349"/>
                  </a:cubicBezTo>
                  <a:cubicBezTo>
                    <a:pt x="277" y="349"/>
                    <a:pt x="279" y="350"/>
                    <a:pt x="280" y="350"/>
                  </a:cubicBezTo>
                  <a:cubicBezTo>
                    <a:pt x="282" y="350"/>
                    <a:pt x="283" y="350"/>
                    <a:pt x="284" y="349"/>
                  </a:cubicBezTo>
                  <a:cubicBezTo>
                    <a:pt x="284" y="349"/>
                    <a:pt x="285" y="348"/>
                    <a:pt x="286" y="348"/>
                  </a:cubicBezTo>
                  <a:cubicBezTo>
                    <a:pt x="290" y="346"/>
                    <a:pt x="290" y="346"/>
                    <a:pt x="290" y="346"/>
                  </a:cubicBezTo>
                  <a:cubicBezTo>
                    <a:pt x="287" y="344"/>
                    <a:pt x="287" y="344"/>
                    <a:pt x="287" y="344"/>
                  </a:cubicBezTo>
                  <a:cubicBezTo>
                    <a:pt x="287" y="344"/>
                    <a:pt x="287" y="344"/>
                    <a:pt x="287" y="344"/>
                  </a:cubicBezTo>
                  <a:cubicBezTo>
                    <a:pt x="287" y="342"/>
                    <a:pt x="287" y="338"/>
                    <a:pt x="287" y="334"/>
                  </a:cubicBezTo>
                  <a:cubicBezTo>
                    <a:pt x="286" y="332"/>
                    <a:pt x="286" y="332"/>
                    <a:pt x="288" y="331"/>
                  </a:cubicBezTo>
                  <a:cubicBezTo>
                    <a:pt x="289" y="330"/>
                    <a:pt x="290" y="330"/>
                    <a:pt x="291" y="329"/>
                  </a:cubicBezTo>
                  <a:cubicBezTo>
                    <a:pt x="294" y="327"/>
                    <a:pt x="296" y="326"/>
                    <a:pt x="300" y="326"/>
                  </a:cubicBezTo>
                  <a:cubicBezTo>
                    <a:pt x="303" y="325"/>
                    <a:pt x="305" y="323"/>
                    <a:pt x="307" y="321"/>
                  </a:cubicBezTo>
                  <a:cubicBezTo>
                    <a:pt x="307" y="320"/>
                    <a:pt x="308" y="319"/>
                    <a:pt x="309" y="318"/>
                  </a:cubicBezTo>
                  <a:cubicBezTo>
                    <a:pt x="312" y="315"/>
                    <a:pt x="311" y="312"/>
                    <a:pt x="311" y="310"/>
                  </a:cubicBezTo>
                  <a:cubicBezTo>
                    <a:pt x="310" y="309"/>
                    <a:pt x="310" y="307"/>
                    <a:pt x="310" y="306"/>
                  </a:cubicBezTo>
                  <a:cubicBezTo>
                    <a:pt x="310" y="306"/>
                    <a:pt x="310" y="306"/>
                    <a:pt x="310" y="306"/>
                  </a:cubicBezTo>
                  <a:cubicBezTo>
                    <a:pt x="310" y="306"/>
                    <a:pt x="310" y="306"/>
                    <a:pt x="310" y="306"/>
                  </a:cubicBezTo>
                  <a:cubicBezTo>
                    <a:pt x="311" y="306"/>
                    <a:pt x="312" y="307"/>
                    <a:pt x="314" y="307"/>
                  </a:cubicBezTo>
                  <a:cubicBezTo>
                    <a:pt x="315" y="308"/>
                    <a:pt x="315" y="308"/>
                    <a:pt x="316" y="308"/>
                  </a:cubicBezTo>
                  <a:cubicBezTo>
                    <a:pt x="321" y="308"/>
                    <a:pt x="322" y="302"/>
                    <a:pt x="323" y="299"/>
                  </a:cubicBezTo>
                  <a:cubicBezTo>
                    <a:pt x="323" y="297"/>
                    <a:pt x="324" y="296"/>
                    <a:pt x="324" y="294"/>
                  </a:cubicBezTo>
                  <a:cubicBezTo>
                    <a:pt x="324" y="292"/>
                    <a:pt x="324" y="290"/>
                    <a:pt x="325" y="287"/>
                  </a:cubicBezTo>
                  <a:cubicBezTo>
                    <a:pt x="326" y="285"/>
                    <a:pt x="327" y="283"/>
                    <a:pt x="326" y="281"/>
                  </a:cubicBezTo>
                  <a:cubicBezTo>
                    <a:pt x="325" y="279"/>
                    <a:pt x="323" y="279"/>
                    <a:pt x="321" y="279"/>
                  </a:cubicBezTo>
                  <a:cubicBezTo>
                    <a:pt x="320" y="279"/>
                    <a:pt x="320" y="279"/>
                    <a:pt x="319" y="279"/>
                  </a:cubicBezTo>
                  <a:cubicBezTo>
                    <a:pt x="316" y="278"/>
                    <a:pt x="312" y="277"/>
                    <a:pt x="308" y="276"/>
                  </a:cubicBezTo>
                  <a:cubicBezTo>
                    <a:pt x="307" y="275"/>
                    <a:pt x="306" y="274"/>
                    <a:pt x="306" y="272"/>
                  </a:cubicBezTo>
                  <a:cubicBezTo>
                    <a:pt x="305" y="270"/>
                    <a:pt x="305" y="268"/>
                    <a:pt x="303" y="267"/>
                  </a:cubicBezTo>
                  <a:cubicBezTo>
                    <a:pt x="302" y="267"/>
                    <a:pt x="301" y="266"/>
                    <a:pt x="303" y="261"/>
                  </a:cubicBezTo>
                  <a:cubicBezTo>
                    <a:pt x="304" y="258"/>
                    <a:pt x="303" y="256"/>
                    <a:pt x="302" y="253"/>
                  </a:cubicBezTo>
                  <a:cubicBezTo>
                    <a:pt x="301" y="252"/>
                    <a:pt x="301" y="251"/>
                    <a:pt x="301" y="249"/>
                  </a:cubicBezTo>
                  <a:cubicBezTo>
                    <a:pt x="300" y="246"/>
                    <a:pt x="300" y="246"/>
                    <a:pt x="306" y="242"/>
                  </a:cubicBezTo>
                  <a:cubicBezTo>
                    <a:pt x="309" y="240"/>
                    <a:pt x="310" y="239"/>
                    <a:pt x="311" y="237"/>
                  </a:cubicBezTo>
                  <a:cubicBezTo>
                    <a:pt x="312" y="237"/>
                    <a:pt x="312" y="236"/>
                    <a:pt x="314" y="235"/>
                  </a:cubicBezTo>
                  <a:cubicBezTo>
                    <a:pt x="316" y="233"/>
                    <a:pt x="317" y="229"/>
                    <a:pt x="317" y="226"/>
                  </a:cubicBezTo>
                  <a:cubicBezTo>
                    <a:pt x="318" y="225"/>
                    <a:pt x="318" y="225"/>
                    <a:pt x="318" y="225"/>
                  </a:cubicBezTo>
                  <a:cubicBezTo>
                    <a:pt x="317" y="224"/>
                    <a:pt x="317" y="224"/>
                    <a:pt x="317" y="224"/>
                  </a:cubicBezTo>
                  <a:cubicBezTo>
                    <a:pt x="317" y="224"/>
                    <a:pt x="316" y="223"/>
                    <a:pt x="316" y="222"/>
                  </a:cubicBezTo>
                  <a:cubicBezTo>
                    <a:pt x="314" y="219"/>
                    <a:pt x="310" y="218"/>
                    <a:pt x="307" y="217"/>
                  </a:cubicBezTo>
                  <a:cubicBezTo>
                    <a:pt x="306" y="217"/>
                    <a:pt x="305" y="217"/>
                    <a:pt x="304" y="216"/>
                  </a:cubicBezTo>
                  <a:cubicBezTo>
                    <a:pt x="303" y="216"/>
                    <a:pt x="301" y="213"/>
                    <a:pt x="300" y="211"/>
                  </a:cubicBezTo>
                  <a:cubicBezTo>
                    <a:pt x="300" y="210"/>
                    <a:pt x="299" y="208"/>
                    <a:pt x="300" y="206"/>
                  </a:cubicBezTo>
                  <a:cubicBezTo>
                    <a:pt x="303" y="203"/>
                    <a:pt x="305" y="201"/>
                    <a:pt x="308" y="201"/>
                  </a:cubicBezTo>
                  <a:cubicBezTo>
                    <a:pt x="313" y="201"/>
                    <a:pt x="320" y="198"/>
                    <a:pt x="321" y="193"/>
                  </a:cubicBezTo>
                  <a:cubicBezTo>
                    <a:pt x="321" y="191"/>
                    <a:pt x="323" y="190"/>
                    <a:pt x="326" y="188"/>
                  </a:cubicBezTo>
                  <a:cubicBezTo>
                    <a:pt x="327" y="188"/>
                    <a:pt x="327" y="188"/>
                    <a:pt x="327" y="188"/>
                  </a:cubicBezTo>
                  <a:cubicBezTo>
                    <a:pt x="333" y="185"/>
                    <a:pt x="339" y="181"/>
                    <a:pt x="339" y="177"/>
                  </a:cubicBezTo>
                  <a:cubicBezTo>
                    <a:pt x="340" y="173"/>
                    <a:pt x="339" y="168"/>
                    <a:pt x="338" y="165"/>
                  </a:cubicBezTo>
                  <a:cubicBezTo>
                    <a:pt x="338" y="164"/>
                    <a:pt x="337" y="164"/>
                    <a:pt x="337" y="163"/>
                  </a:cubicBezTo>
                  <a:cubicBezTo>
                    <a:pt x="337" y="161"/>
                    <a:pt x="337" y="151"/>
                    <a:pt x="337" y="148"/>
                  </a:cubicBezTo>
                  <a:cubicBezTo>
                    <a:pt x="337" y="148"/>
                    <a:pt x="337" y="147"/>
                    <a:pt x="337" y="146"/>
                  </a:cubicBezTo>
                  <a:cubicBezTo>
                    <a:pt x="337" y="146"/>
                    <a:pt x="337" y="145"/>
                    <a:pt x="337" y="145"/>
                  </a:cubicBezTo>
                  <a:cubicBezTo>
                    <a:pt x="338" y="145"/>
                    <a:pt x="338" y="145"/>
                    <a:pt x="339" y="145"/>
                  </a:cubicBezTo>
                  <a:cubicBezTo>
                    <a:pt x="340" y="145"/>
                    <a:pt x="342" y="145"/>
                    <a:pt x="342" y="144"/>
                  </a:cubicBezTo>
                  <a:cubicBezTo>
                    <a:pt x="344" y="142"/>
                    <a:pt x="344" y="140"/>
                    <a:pt x="344" y="138"/>
                  </a:cubicBezTo>
                  <a:cubicBezTo>
                    <a:pt x="343" y="135"/>
                    <a:pt x="343" y="135"/>
                    <a:pt x="346" y="133"/>
                  </a:cubicBezTo>
                  <a:cubicBezTo>
                    <a:pt x="347" y="132"/>
                    <a:pt x="348" y="132"/>
                    <a:pt x="348" y="132"/>
                  </a:cubicBezTo>
                  <a:cubicBezTo>
                    <a:pt x="348" y="132"/>
                    <a:pt x="348" y="133"/>
                    <a:pt x="349" y="133"/>
                  </a:cubicBezTo>
                  <a:cubicBezTo>
                    <a:pt x="349" y="134"/>
                    <a:pt x="350" y="134"/>
                    <a:pt x="352" y="135"/>
                  </a:cubicBezTo>
                  <a:cubicBezTo>
                    <a:pt x="353" y="135"/>
                    <a:pt x="353" y="135"/>
                    <a:pt x="354" y="135"/>
                  </a:cubicBezTo>
                  <a:cubicBezTo>
                    <a:pt x="356" y="135"/>
                    <a:pt x="357" y="136"/>
                    <a:pt x="359" y="137"/>
                  </a:cubicBezTo>
                  <a:cubicBezTo>
                    <a:pt x="359" y="138"/>
                    <a:pt x="360" y="138"/>
                    <a:pt x="361" y="138"/>
                  </a:cubicBezTo>
                  <a:cubicBezTo>
                    <a:pt x="363" y="138"/>
                    <a:pt x="364" y="138"/>
                    <a:pt x="364" y="136"/>
                  </a:cubicBezTo>
                  <a:cubicBezTo>
                    <a:pt x="365" y="134"/>
                    <a:pt x="364" y="131"/>
                    <a:pt x="362" y="129"/>
                  </a:cubicBezTo>
                  <a:cubicBezTo>
                    <a:pt x="360" y="127"/>
                    <a:pt x="359" y="126"/>
                    <a:pt x="359" y="124"/>
                  </a:cubicBezTo>
                  <a:cubicBezTo>
                    <a:pt x="358" y="122"/>
                    <a:pt x="357" y="121"/>
                    <a:pt x="356" y="119"/>
                  </a:cubicBezTo>
                  <a:cubicBezTo>
                    <a:pt x="356" y="119"/>
                    <a:pt x="356" y="118"/>
                    <a:pt x="355" y="117"/>
                  </a:cubicBezTo>
                  <a:cubicBezTo>
                    <a:pt x="354" y="115"/>
                    <a:pt x="353" y="111"/>
                    <a:pt x="348" y="110"/>
                  </a:cubicBezTo>
                  <a:cubicBezTo>
                    <a:pt x="343" y="109"/>
                    <a:pt x="341" y="108"/>
                    <a:pt x="338" y="106"/>
                  </a:cubicBezTo>
                  <a:cubicBezTo>
                    <a:pt x="336" y="105"/>
                    <a:pt x="335" y="105"/>
                    <a:pt x="334" y="105"/>
                  </a:cubicBezTo>
                  <a:cubicBezTo>
                    <a:pt x="334" y="105"/>
                    <a:pt x="334" y="105"/>
                    <a:pt x="334" y="105"/>
                  </a:cubicBezTo>
                  <a:cubicBezTo>
                    <a:pt x="334" y="105"/>
                    <a:pt x="334" y="105"/>
                    <a:pt x="334" y="105"/>
                  </a:cubicBezTo>
                  <a:cubicBezTo>
                    <a:pt x="332" y="105"/>
                    <a:pt x="330" y="107"/>
                    <a:pt x="327" y="110"/>
                  </a:cubicBezTo>
                  <a:cubicBezTo>
                    <a:pt x="324" y="113"/>
                    <a:pt x="324" y="115"/>
                    <a:pt x="324" y="116"/>
                  </a:cubicBezTo>
                  <a:cubicBezTo>
                    <a:pt x="324" y="117"/>
                    <a:pt x="324" y="118"/>
                    <a:pt x="323" y="119"/>
                  </a:cubicBezTo>
                  <a:cubicBezTo>
                    <a:pt x="322" y="122"/>
                    <a:pt x="322" y="124"/>
                    <a:pt x="323" y="125"/>
                  </a:cubicBezTo>
                  <a:cubicBezTo>
                    <a:pt x="323" y="126"/>
                    <a:pt x="323" y="126"/>
                    <a:pt x="323" y="127"/>
                  </a:cubicBezTo>
                  <a:cubicBezTo>
                    <a:pt x="323" y="129"/>
                    <a:pt x="323" y="129"/>
                    <a:pt x="323" y="129"/>
                  </a:cubicBezTo>
                  <a:cubicBezTo>
                    <a:pt x="325" y="129"/>
                    <a:pt x="325" y="129"/>
                    <a:pt x="325" y="129"/>
                  </a:cubicBezTo>
                  <a:cubicBezTo>
                    <a:pt x="325" y="129"/>
                    <a:pt x="325" y="129"/>
                    <a:pt x="326" y="129"/>
                  </a:cubicBezTo>
                  <a:cubicBezTo>
                    <a:pt x="328" y="129"/>
                    <a:pt x="331" y="129"/>
                    <a:pt x="334" y="127"/>
                  </a:cubicBezTo>
                  <a:cubicBezTo>
                    <a:pt x="334" y="127"/>
                    <a:pt x="334" y="126"/>
                    <a:pt x="335" y="126"/>
                  </a:cubicBezTo>
                  <a:cubicBezTo>
                    <a:pt x="335" y="126"/>
                    <a:pt x="335" y="126"/>
                    <a:pt x="335" y="126"/>
                  </a:cubicBezTo>
                  <a:cubicBezTo>
                    <a:pt x="335" y="127"/>
                    <a:pt x="335" y="128"/>
                    <a:pt x="336" y="129"/>
                  </a:cubicBezTo>
                  <a:cubicBezTo>
                    <a:pt x="337" y="130"/>
                    <a:pt x="335" y="133"/>
                    <a:pt x="334" y="135"/>
                  </a:cubicBezTo>
                  <a:cubicBezTo>
                    <a:pt x="334" y="135"/>
                    <a:pt x="333" y="135"/>
                    <a:pt x="333" y="135"/>
                  </a:cubicBezTo>
                  <a:cubicBezTo>
                    <a:pt x="333" y="136"/>
                    <a:pt x="333" y="137"/>
                    <a:pt x="332" y="137"/>
                  </a:cubicBezTo>
                  <a:cubicBezTo>
                    <a:pt x="331" y="137"/>
                    <a:pt x="331" y="137"/>
                    <a:pt x="330" y="137"/>
                  </a:cubicBezTo>
                  <a:cubicBezTo>
                    <a:pt x="329" y="137"/>
                    <a:pt x="328" y="137"/>
                    <a:pt x="327" y="137"/>
                  </a:cubicBezTo>
                  <a:cubicBezTo>
                    <a:pt x="325" y="137"/>
                    <a:pt x="324" y="137"/>
                    <a:pt x="323" y="137"/>
                  </a:cubicBezTo>
                  <a:cubicBezTo>
                    <a:pt x="317" y="138"/>
                    <a:pt x="312" y="140"/>
                    <a:pt x="309" y="143"/>
                  </a:cubicBezTo>
                  <a:cubicBezTo>
                    <a:pt x="308" y="144"/>
                    <a:pt x="307" y="145"/>
                    <a:pt x="306" y="147"/>
                  </a:cubicBezTo>
                  <a:cubicBezTo>
                    <a:pt x="303" y="150"/>
                    <a:pt x="301" y="153"/>
                    <a:pt x="297" y="153"/>
                  </a:cubicBezTo>
                  <a:cubicBezTo>
                    <a:pt x="296" y="153"/>
                    <a:pt x="296" y="153"/>
                    <a:pt x="296" y="153"/>
                  </a:cubicBezTo>
                  <a:cubicBezTo>
                    <a:pt x="290" y="153"/>
                    <a:pt x="287" y="149"/>
                    <a:pt x="285" y="147"/>
                  </a:cubicBezTo>
                  <a:cubicBezTo>
                    <a:pt x="285" y="146"/>
                    <a:pt x="284" y="146"/>
                    <a:pt x="284" y="146"/>
                  </a:cubicBezTo>
                  <a:cubicBezTo>
                    <a:pt x="281" y="143"/>
                    <a:pt x="270" y="139"/>
                    <a:pt x="265" y="138"/>
                  </a:cubicBezTo>
                  <a:cubicBezTo>
                    <a:pt x="262" y="138"/>
                    <a:pt x="260" y="136"/>
                    <a:pt x="257" y="134"/>
                  </a:cubicBezTo>
                  <a:cubicBezTo>
                    <a:pt x="256" y="133"/>
                    <a:pt x="255" y="133"/>
                    <a:pt x="254" y="132"/>
                  </a:cubicBezTo>
                  <a:cubicBezTo>
                    <a:pt x="254" y="132"/>
                    <a:pt x="247" y="128"/>
                    <a:pt x="243" y="128"/>
                  </a:cubicBezTo>
                  <a:cubicBezTo>
                    <a:pt x="240" y="128"/>
                    <a:pt x="239" y="129"/>
                    <a:pt x="239" y="130"/>
                  </a:cubicBezTo>
                  <a:cubicBezTo>
                    <a:pt x="238" y="131"/>
                    <a:pt x="236" y="131"/>
                    <a:pt x="234" y="132"/>
                  </a:cubicBezTo>
                  <a:cubicBezTo>
                    <a:pt x="233" y="133"/>
                    <a:pt x="232" y="133"/>
                    <a:pt x="231" y="134"/>
                  </a:cubicBezTo>
                  <a:cubicBezTo>
                    <a:pt x="231" y="134"/>
                    <a:pt x="231" y="134"/>
                    <a:pt x="230" y="133"/>
                  </a:cubicBezTo>
                  <a:cubicBezTo>
                    <a:pt x="229" y="131"/>
                    <a:pt x="229" y="130"/>
                    <a:pt x="229" y="130"/>
                  </a:cubicBezTo>
                  <a:cubicBezTo>
                    <a:pt x="229" y="129"/>
                    <a:pt x="229" y="129"/>
                    <a:pt x="230" y="129"/>
                  </a:cubicBezTo>
                  <a:cubicBezTo>
                    <a:pt x="231" y="129"/>
                    <a:pt x="231" y="128"/>
                    <a:pt x="232" y="127"/>
                  </a:cubicBezTo>
                  <a:cubicBezTo>
                    <a:pt x="232" y="124"/>
                    <a:pt x="228" y="121"/>
                    <a:pt x="225" y="120"/>
                  </a:cubicBezTo>
                  <a:cubicBezTo>
                    <a:pt x="225" y="120"/>
                    <a:pt x="224" y="120"/>
                    <a:pt x="224" y="119"/>
                  </a:cubicBezTo>
                  <a:cubicBezTo>
                    <a:pt x="222" y="119"/>
                    <a:pt x="220" y="118"/>
                    <a:pt x="218" y="118"/>
                  </a:cubicBezTo>
                  <a:cubicBezTo>
                    <a:pt x="217" y="118"/>
                    <a:pt x="216" y="118"/>
                    <a:pt x="214" y="119"/>
                  </a:cubicBezTo>
                  <a:cubicBezTo>
                    <a:pt x="212" y="119"/>
                    <a:pt x="205" y="119"/>
                    <a:pt x="203" y="122"/>
                  </a:cubicBezTo>
                  <a:cubicBezTo>
                    <a:pt x="200" y="124"/>
                    <a:pt x="195" y="127"/>
                    <a:pt x="192" y="127"/>
                  </a:cubicBezTo>
                  <a:cubicBezTo>
                    <a:pt x="191" y="127"/>
                    <a:pt x="191" y="127"/>
                    <a:pt x="190" y="126"/>
                  </a:cubicBezTo>
                  <a:cubicBezTo>
                    <a:pt x="190" y="126"/>
                    <a:pt x="189" y="126"/>
                    <a:pt x="189" y="126"/>
                  </a:cubicBezTo>
                  <a:cubicBezTo>
                    <a:pt x="189" y="125"/>
                    <a:pt x="191" y="123"/>
                    <a:pt x="193" y="123"/>
                  </a:cubicBezTo>
                  <a:cubicBezTo>
                    <a:pt x="194" y="123"/>
                    <a:pt x="194" y="123"/>
                    <a:pt x="194" y="123"/>
                  </a:cubicBezTo>
                  <a:cubicBezTo>
                    <a:pt x="198" y="122"/>
                    <a:pt x="203" y="121"/>
                    <a:pt x="206" y="116"/>
                  </a:cubicBezTo>
                  <a:cubicBezTo>
                    <a:pt x="209" y="111"/>
                    <a:pt x="210" y="106"/>
                    <a:pt x="210" y="100"/>
                  </a:cubicBezTo>
                  <a:cubicBezTo>
                    <a:pt x="210" y="96"/>
                    <a:pt x="210" y="94"/>
                    <a:pt x="211" y="92"/>
                  </a:cubicBezTo>
                  <a:cubicBezTo>
                    <a:pt x="211" y="91"/>
                    <a:pt x="211" y="89"/>
                    <a:pt x="211" y="88"/>
                  </a:cubicBezTo>
                  <a:cubicBezTo>
                    <a:pt x="211" y="87"/>
                    <a:pt x="212" y="85"/>
                    <a:pt x="211" y="83"/>
                  </a:cubicBezTo>
                  <a:cubicBezTo>
                    <a:pt x="210" y="82"/>
                    <a:pt x="208" y="82"/>
                    <a:pt x="207" y="82"/>
                  </a:cubicBezTo>
                  <a:cubicBezTo>
                    <a:pt x="207" y="82"/>
                    <a:pt x="206" y="82"/>
                    <a:pt x="206" y="82"/>
                  </a:cubicBezTo>
                  <a:cubicBezTo>
                    <a:pt x="205" y="81"/>
                    <a:pt x="204" y="81"/>
                    <a:pt x="203" y="81"/>
                  </a:cubicBezTo>
                  <a:cubicBezTo>
                    <a:pt x="204" y="80"/>
                    <a:pt x="205" y="78"/>
                    <a:pt x="205" y="75"/>
                  </a:cubicBezTo>
                  <a:cubicBezTo>
                    <a:pt x="206" y="70"/>
                    <a:pt x="205" y="66"/>
                    <a:pt x="203" y="62"/>
                  </a:cubicBezTo>
                  <a:cubicBezTo>
                    <a:pt x="200" y="59"/>
                    <a:pt x="196" y="56"/>
                    <a:pt x="196" y="55"/>
                  </a:cubicBezTo>
                  <a:cubicBezTo>
                    <a:pt x="193" y="54"/>
                    <a:pt x="193" y="54"/>
                    <a:pt x="193" y="54"/>
                  </a:cubicBezTo>
                  <a:cubicBezTo>
                    <a:pt x="193" y="57"/>
                    <a:pt x="193" y="57"/>
                    <a:pt x="193" y="57"/>
                  </a:cubicBezTo>
                  <a:cubicBezTo>
                    <a:pt x="193" y="57"/>
                    <a:pt x="193" y="62"/>
                    <a:pt x="191" y="62"/>
                  </a:cubicBezTo>
                  <a:cubicBezTo>
                    <a:pt x="187" y="62"/>
                    <a:pt x="184" y="61"/>
                    <a:pt x="181" y="59"/>
                  </a:cubicBezTo>
                  <a:cubicBezTo>
                    <a:pt x="178" y="56"/>
                    <a:pt x="175" y="55"/>
                    <a:pt x="171" y="53"/>
                  </a:cubicBezTo>
                  <a:cubicBezTo>
                    <a:pt x="170" y="53"/>
                    <a:pt x="170" y="53"/>
                    <a:pt x="170" y="53"/>
                  </a:cubicBezTo>
                  <a:cubicBezTo>
                    <a:pt x="167" y="52"/>
                    <a:pt x="161" y="49"/>
                    <a:pt x="158" y="48"/>
                  </a:cubicBezTo>
                  <a:cubicBezTo>
                    <a:pt x="158" y="44"/>
                    <a:pt x="158" y="44"/>
                    <a:pt x="158" y="44"/>
                  </a:cubicBezTo>
                  <a:cubicBezTo>
                    <a:pt x="158" y="41"/>
                    <a:pt x="158" y="41"/>
                    <a:pt x="158" y="41"/>
                  </a:cubicBezTo>
                  <a:cubicBezTo>
                    <a:pt x="156" y="42"/>
                    <a:pt x="156" y="42"/>
                    <a:pt x="156" y="42"/>
                  </a:cubicBezTo>
                  <a:cubicBezTo>
                    <a:pt x="155" y="42"/>
                    <a:pt x="147" y="47"/>
                    <a:pt x="143" y="50"/>
                  </a:cubicBezTo>
                  <a:cubicBezTo>
                    <a:pt x="142" y="51"/>
                    <a:pt x="141" y="53"/>
                    <a:pt x="140" y="54"/>
                  </a:cubicBezTo>
                  <a:cubicBezTo>
                    <a:pt x="140" y="54"/>
                    <a:pt x="139" y="55"/>
                    <a:pt x="139" y="55"/>
                  </a:cubicBezTo>
                  <a:cubicBezTo>
                    <a:pt x="139" y="53"/>
                    <a:pt x="138" y="51"/>
                    <a:pt x="138" y="49"/>
                  </a:cubicBezTo>
                  <a:cubicBezTo>
                    <a:pt x="138" y="48"/>
                    <a:pt x="138" y="48"/>
                    <a:pt x="138" y="48"/>
                  </a:cubicBezTo>
                  <a:cubicBezTo>
                    <a:pt x="136" y="48"/>
                    <a:pt x="136" y="48"/>
                    <a:pt x="136" y="48"/>
                  </a:cubicBezTo>
                  <a:cubicBezTo>
                    <a:pt x="136" y="48"/>
                    <a:pt x="131" y="48"/>
                    <a:pt x="127" y="52"/>
                  </a:cubicBezTo>
                  <a:cubicBezTo>
                    <a:pt x="125" y="55"/>
                    <a:pt x="123" y="56"/>
                    <a:pt x="121" y="56"/>
                  </a:cubicBezTo>
                  <a:cubicBezTo>
                    <a:pt x="121" y="56"/>
                    <a:pt x="120" y="56"/>
                    <a:pt x="119" y="55"/>
                  </a:cubicBezTo>
                  <a:cubicBezTo>
                    <a:pt x="118" y="53"/>
                    <a:pt x="118" y="52"/>
                    <a:pt x="118" y="50"/>
                  </a:cubicBezTo>
                  <a:cubicBezTo>
                    <a:pt x="118" y="49"/>
                    <a:pt x="118" y="47"/>
                    <a:pt x="117" y="45"/>
                  </a:cubicBezTo>
                  <a:cubicBezTo>
                    <a:pt x="114" y="43"/>
                    <a:pt x="110" y="41"/>
                    <a:pt x="105" y="41"/>
                  </a:cubicBezTo>
                  <a:cubicBezTo>
                    <a:pt x="101" y="41"/>
                    <a:pt x="94" y="41"/>
                    <a:pt x="91" y="39"/>
                  </a:cubicBezTo>
                  <a:cubicBezTo>
                    <a:pt x="91" y="38"/>
                    <a:pt x="90" y="38"/>
                    <a:pt x="90" y="38"/>
                  </a:cubicBezTo>
                  <a:cubicBezTo>
                    <a:pt x="87" y="36"/>
                    <a:pt x="85" y="35"/>
                    <a:pt x="81" y="35"/>
                  </a:cubicBezTo>
                  <a:cubicBezTo>
                    <a:pt x="64" y="35"/>
                    <a:pt x="64" y="35"/>
                    <a:pt x="64" y="35"/>
                  </a:cubicBezTo>
                  <a:cubicBezTo>
                    <a:pt x="63" y="35"/>
                    <a:pt x="62" y="35"/>
                    <a:pt x="60" y="35"/>
                  </a:cubicBezTo>
                  <a:cubicBezTo>
                    <a:pt x="59" y="36"/>
                    <a:pt x="57" y="36"/>
                    <a:pt x="55" y="36"/>
                  </a:cubicBezTo>
                  <a:cubicBezTo>
                    <a:pt x="54" y="36"/>
                    <a:pt x="53" y="36"/>
                    <a:pt x="52" y="35"/>
                  </a:cubicBezTo>
                  <a:cubicBezTo>
                    <a:pt x="51" y="33"/>
                    <a:pt x="49" y="33"/>
                    <a:pt x="47" y="33"/>
                  </a:cubicBezTo>
                  <a:cubicBezTo>
                    <a:pt x="45" y="33"/>
                    <a:pt x="43" y="34"/>
                    <a:pt x="43" y="34"/>
                  </a:cubicBezTo>
                  <a:cubicBezTo>
                    <a:pt x="42" y="34"/>
                    <a:pt x="42" y="34"/>
                    <a:pt x="42" y="34"/>
                  </a:cubicBezTo>
                  <a:cubicBezTo>
                    <a:pt x="42" y="34"/>
                    <a:pt x="42" y="34"/>
                    <a:pt x="42" y="34"/>
                  </a:cubicBezTo>
                  <a:cubicBezTo>
                    <a:pt x="42" y="34"/>
                    <a:pt x="41" y="36"/>
                    <a:pt x="40" y="38"/>
                  </a:cubicBezTo>
                  <a:cubicBezTo>
                    <a:pt x="20" y="37"/>
                    <a:pt x="20" y="37"/>
                    <a:pt x="20" y="37"/>
                  </a:cubicBezTo>
                  <a:cubicBezTo>
                    <a:pt x="19" y="37"/>
                    <a:pt x="16" y="37"/>
                    <a:pt x="15" y="35"/>
                  </a:cubicBezTo>
                  <a:cubicBezTo>
                    <a:pt x="15" y="34"/>
                    <a:pt x="15" y="34"/>
                    <a:pt x="15" y="32"/>
                  </a:cubicBezTo>
                  <a:cubicBezTo>
                    <a:pt x="15" y="31"/>
                    <a:pt x="15" y="29"/>
                    <a:pt x="14" y="25"/>
                  </a:cubicBezTo>
                  <a:cubicBezTo>
                    <a:pt x="12" y="18"/>
                    <a:pt x="14" y="17"/>
                    <a:pt x="14" y="17"/>
                  </a:cubicBezTo>
                  <a:cubicBezTo>
                    <a:pt x="14" y="17"/>
                    <a:pt x="14" y="17"/>
                    <a:pt x="14" y="17"/>
                  </a:cubicBezTo>
                  <a:cubicBezTo>
                    <a:pt x="14" y="17"/>
                    <a:pt x="15" y="17"/>
                    <a:pt x="15" y="17"/>
                  </a:cubicBezTo>
                  <a:cubicBezTo>
                    <a:pt x="16" y="17"/>
                    <a:pt x="16" y="17"/>
                    <a:pt x="16" y="17"/>
                  </a:cubicBezTo>
                  <a:cubicBezTo>
                    <a:pt x="19" y="17"/>
                    <a:pt x="20" y="16"/>
                    <a:pt x="22" y="14"/>
                  </a:cubicBezTo>
                  <a:cubicBezTo>
                    <a:pt x="22" y="13"/>
                    <a:pt x="23" y="12"/>
                    <a:pt x="24" y="11"/>
                  </a:cubicBezTo>
                  <a:cubicBezTo>
                    <a:pt x="26" y="10"/>
                    <a:pt x="28" y="9"/>
                    <a:pt x="27" y="7"/>
                  </a:cubicBezTo>
                  <a:cubicBezTo>
                    <a:pt x="27" y="6"/>
                    <a:pt x="26" y="5"/>
                    <a:pt x="25" y="4"/>
                  </a:cubicBezTo>
                  <a:cubicBezTo>
                    <a:pt x="24" y="3"/>
                    <a:pt x="23" y="3"/>
                    <a:pt x="22" y="2"/>
                  </a:cubicBezTo>
                  <a:cubicBezTo>
                    <a:pt x="20" y="1"/>
                    <a:pt x="19" y="0"/>
                    <a:pt x="17" y="0"/>
                  </a:cubicBezTo>
                  <a:close/>
                  <a:moveTo>
                    <a:pt x="225" y="145"/>
                  </a:moveTo>
                  <a:cubicBezTo>
                    <a:pt x="225" y="144"/>
                    <a:pt x="226" y="142"/>
                    <a:pt x="226" y="142"/>
                  </a:cubicBezTo>
                  <a:cubicBezTo>
                    <a:pt x="226" y="142"/>
                    <a:pt x="226" y="142"/>
                    <a:pt x="227" y="141"/>
                  </a:cubicBezTo>
                  <a:cubicBezTo>
                    <a:pt x="226" y="143"/>
                    <a:pt x="226" y="144"/>
                    <a:pt x="225" y="145"/>
                  </a:cubicBezTo>
                  <a:close/>
                  <a:moveTo>
                    <a:pt x="33" y="63"/>
                  </a:moveTo>
                  <a:cubicBezTo>
                    <a:pt x="33" y="63"/>
                    <a:pt x="33" y="63"/>
                    <a:pt x="33" y="63"/>
                  </a:cubicBezTo>
                  <a:cubicBezTo>
                    <a:pt x="33" y="63"/>
                    <a:pt x="32" y="63"/>
                    <a:pt x="31" y="64"/>
                  </a:cubicBezTo>
                  <a:cubicBezTo>
                    <a:pt x="27" y="64"/>
                    <a:pt x="27" y="64"/>
                    <a:pt x="23" y="66"/>
                  </a:cubicBezTo>
                  <a:cubicBezTo>
                    <a:pt x="22" y="66"/>
                    <a:pt x="21" y="66"/>
                    <a:pt x="21" y="66"/>
                  </a:cubicBezTo>
                  <a:cubicBezTo>
                    <a:pt x="21" y="66"/>
                    <a:pt x="20" y="66"/>
                    <a:pt x="20" y="66"/>
                  </a:cubicBezTo>
                  <a:cubicBezTo>
                    <a:pt x="20" y="66"/>
                    <a:pt x="20" y="66"/>
                    <a:pt x="19" y="66"/>
                  </a:cubicBezTo>
                  <a:cubicBezTo>
                    <a:pt x="17" y="66"/>
                    <a:pt x="16" y="67"/>
                    <a:pt x="15" y="69"/>
                  </a:cubicBezTo>
                  <a:cubicBezTo>
                    <a:pt x="15" y="69"/>
                    <a:pt x="15" y="69"/>
                    <a:pt x="15" y="69"/>
                  </a:cubicBezTo>
                  <a:cubicBezTo>
                    <a:pt x="15" y="70"/>
                    <a:pt x="15" y="70"/>
                    <a:pt x="15" y="70"/>
                  </a:cubicBezTo>
                  <a:cubicBezTo>
                    <a:pt x="15" y="70"/>
                    <a:pt x="13" y="74"/>
                    <a:pt x="15" y="79"/>
                  </a:cubicBezTo>
                  <a:cubicBezTo>
                    <a:pt x="17" y="83"/>
                    <a:pt x="22" y="83"/>
                    <a:pt x="26" y="84"/>
                  </a:cubicBezTo>
                  <a:cubicBezTo>
                    <a:pt x="28" y="84"/>
                    <a:pt x="29" y="84"/>
                    <a:pt x="31" y="85"/>
                  </a:cubicBezTo>
                  <a:cubicBezTo>
                    <a:pt x="32" y="85"/>
                    <a:pt x="32" y="85"/>
                    <a:pt x="33" y="85"/>
                  </a:cubicBezTo>
                  <a:cubicBezTo>
                    <a:pt x="37" y="85"/>
                    <a:pt x="37" y="82"/>
                    <a:pt x="38" y="80"/>
                  </a:cubicBezTo>
                  <a:cubicBezTo>
                    <a:pt x="38" y="79"/>
                    <a:pt x="39" y="78"/>
                    <a:pt x="39" y="77"/>
                  </a:cubicBezTo>
                  <a:cubicBezTo>
                    <a:pt x="41" y="72"/>
                    <a:pt x="41" y="71"/>
                    <a:pt x="39" y="69"/>
                  </a:cubicBezTo>
                  <a:cubicBezTo>
                    <a:pt x="39" y="68"/>
                    <a:pt x="39" y="68"/>
                    <a:pt x="38" y="67"/>
                  </a:cubicBezTo>
                  <a:cubicBezTo>
                    <a:pt x="37" y="65"/>
                    <a:pt x="36" y="63"/>
                    <a:pt x="33" y="63"/>
                  </a:cubicBezTo>
                  <a:cubicBezTo>
                    <a:pt x="33" y="63"/>
                    <a:pt x="33" y="63"/>
                    <a:pt x="33" y="63"/>
                  </a:cubicBezTo>
                  <a:close/>
                  <a:moveTo>
                    <a:pt x="14" y="70"/>
                  </a:moveTo>
                  <a:cubicBezTo>
                    <a:pt x="10" y="73"/>
                    <a:pt x="10" y="73"/>
                    <a:pt x="10" y="73"/>
                  </a:cubicBezTo>
                  <a:cubicBezTo>
                    <a:pt x="9" y="74"/>
                    <a:pt x="8" y="74"/>
                    <a:pt x="7" y="75"/>
                  </a:cubicBezTo>
                  <a:cubicBezTo>
                    <a:pt x="4" y="76"/>
                    <a:pt x="2" y="77"/>
                    <a:pt x="3" y="83"/>
                  </a:cubicBezTo>
                  <a:cubicBezTo>
                    <a:pt x="3" y="84"/>
                    <a:pt x="3" y="85"/>
                    <a:pt x="3" y="86"/>
                  </a:cubicBezTo>
                  <a:cubicBezTo>
                    <a:pt x="3" y="91"/>
                    <a:pt x="4" y="94"/>
                    <a:pt x="8" y="96"/>
                  </a:cubicBezTo>
                  <a:cubicBezTo>
                    <a:pt x="10" y="98"/>
                    <a:pt x="12" y="99"/>
                    <a:pt x="14" y="99"/>
                  </a:cubicBezTo>
                  <a:cubicBezTo>
                    <a:pt x="15" y="99"/>
                    <a:pt x="18" y="98"/>
                    <a:pt x="18" y="94"/>
                  </a:cubicBezTo>
                  <a:cubicBezTo>
                    <a:pt x="18" y="93"/>
                    <a:pt x="18" y="93"/>
                    <a:pt x="18" y="92"/>
                  </a:cubicBezTo>
                  <a:cubicBezTo>
                    <a:pt x="18" y="90"/>
                    <a:pt x="17" y="89"/>
                    <a:pt x="15" y="86"/>
                  </a:cubicBezTo>
                  <a:cubicBezTo>
                    <a:pt x="14" y="85"/>
                    <a:pt x="14" y="85"/>
                    <a:pt x="14" y="85"/>
                  </a:cubicBezTo>
                  <a:cubicBezTo>
                    <a:pt x="12" y="81"/>
                    <a:pt x="13" y="75"/>
                    <a:pt x="13" y="75"/>
                  </a:cubicBezTo>
                  <a:cubicBezTo>
                    <a:pt x="14" y="70"/>
                    <a:pt x="14" y="70"/>
                    <a:pt x="14" y="70"/>
                  </a:cubicBezTo>
                  <a:close/>
                  <a:moveTo>
                    <a:pt x="51" y="74"/>
                  </a:moveTo>
                  <a:cubicBezTo>
                    <a:pt x="48" y="79"/>
                    <a:pt x="48" y="79"/>
                    <a:pt x="48" y="79"/>
                  </a:cubicBezTo>
                  <a:cubicBezTo>
                    <a:pt x="47" y="82"/>
                    <a:pt x="46" y="82"/>
                    <a:pt x="45" y="83"/>
                  </a:cubicBezTo>
                  <a:cubicBezTo>
                    <a:pt x="45" y="83"/>
                    <a:pt x="44" y="84"/>
                    <a:pt x="43" y="86"/>
                  </a:cubicBezTo>
                  <a:cubicBezTo>
                    <a:pt x="41" y="88"/>
                    <a:pt x="39" y="88"/>
                    <a:pt x="37" y="88"/>
                  </a:cubicBezTo>
                  <a:cubicBezTo>
                    <a:pt x="35" y="88"/>
                    <a:pt x="33" y="89"/>
                    <a:pt x="31" y="90"/>
                  </a:cubicBezTo>
                  <a:cubicBezTo>
                    <a:pt x="29" y="90"/>
                    <a:pt x="29" y="90"/>
                    <a:pt x="29" y="90"/>
                  </a:cubicBezTo>
                  <a:cubicBezTo>
                    <a:pt x="30" y="92"/>
                    <a:pt x="30" y="92"/>
                    <a:pt x="30" y="92"/>
                  </a:cubicBezTo>
                  <a:cubicBezTo>
                    <a:pt x="30" y="92"/>
                    <a:pt x="31" y="94"/>
                    <a:pt x="34" y="96"/>
                  </a:cubicBezTo>
                  <a:cubicBezTo>
                    <a:pt x="35" y="96"/>
                    <a:pt x="36" y="96"/>
                    <a:pt x="37" y="96"/>
                  </a:cubicBezTo>
                  <a:cubicBezTo>
                    <a:pt x="40" y="96"/>
                    <a:pt x="42" y="95"/>
                    <a:pt x="45" y="94"/>
                  </a:cubicBezTo>
                  <a:cubicBezTo>
                    <a:pt x="45" y="94"/>
                    <a:pt x="46" y="94"/>
                    <a:pt x="47" y="94"/>
                  </a:cubicBezTo>
                  <a:cubicBezTo>
                    <a:pt x="52" y="92"/>
                    <a:pt x="52" y="82"/>
                    <a:pt x="52" y="80"/>
                  </a:cubicBezTo>
                  <a:cubicBezTo>
                    <a:pt x="51" y="74"/>
                    <a:pt x="51" y="74"/>
                    <a:pt x="51" y="74"/>
                  </a:cubicBezTo>
                  <a:close/>
                  <a:moveTo>
                    <a:pt x="29" y="99"/>
                  </a:moveTo>
                  <a:cubicBezTo>
                    <a:pt x="28" y="99"/>
                    <a:pt x="27" y="100"/>
                    <a:pt x="27" y="100"/>
                  </a:cubicBezTo>
                  <a:cubicBezTo>
                    <a:pt x="26" y="101"/>
                    <a:pt x="27" y="102"/>
                    <a:pt x="27" y="103"/>
                  </a:cubicBezTo>
                  <a:cubicBezTo>
                    <a:pt x="28" y="104"/>
                    <a:pt x="28" y="105"/>
                    <a:pt x="28" y="106"/>
                  </a:cubicBezTo>
                  <a:cubicBezTo>
                    <a:pt x="29" y="108"/>
                    <a:pt x="29" y="110"/>
                    <a:pt x="32" y="110"/>
                  </a:cubicBezTo>
                  <a:cubicBezTo>
                    <a:pt x="32" y="110"/>
                    <a:pt x="33" y="110"/>
                    <a:pt x="34" y="109"/>
                  </a:cubicBezTo>
                  <a:cubicBezTo>
                    <a:pt x="36" y="107"/>
                    <a:pt x="37" y="106"/>
                    <a:pt x="37" y="104"/>
                  </a:cubicBezTo>
                  <a:cubicBezTo>
                    <a:pt x="37" y="102"/>
                    <a:pt x="36" y="102"/>
                    <a:pt x="36" y="101"/>
                  </a:cubicBezTo>
                  <a:cubicBezTo>
                    <a:pt x="34" y="100"/>
                    <a:pt x="31" y="99"/>
                    <a:pt x="29" y="99"/>
                  </a:cubicBezTo>
                  <a:close/>
                  <a:moveTo>
                    <a:pt x="51" y="104"/>
                  </a:moveTo>
                  <a:cubicBezTo>
                    <a:pt x="47" y="104"/>
                    <a:pt x="43" y="108"/>
                    <a:pt x="41" y="110"/>
                  </a:cubicBezTo>
                  <a:cubicBezTo>
                    <a:pt x="39" y="110"/>
                    <a:pt x="37" y="110"/>
                    <a:pt x="35" y="112"/>
                  </a:cubicBezTo>
                  <a:cubicBezTo>
                    <a:pt x="34" y="113"/>
                    <a:pt x="35" y="116"/>
                    <a:pt x="36" y="116"/>
                  </a:cubicBezTo>
                  <a:cubicBezTo>
                    <a:pt x="36" y="117"/>
                    <a:pt x="36" y="118"/>
                    <a:pt x="37" y="119"/>
                  </a:cubicBezTo>
                  <a:cubicBezTo>
                    <a:pt x="38" y="121"/>
                    <a:pt x="39" y="123"/>
                    <a:pt x="42" y="123"/>
                  </a:cubicBezTo>
                  <a:cubicBezTo>
                    <a:pt x="42" y="123"/>
                    <a:pt x="43" y="123"/>
                    <a:pt x="44" y="123"/>
                  </a:cubicBezTo>
                  <a:cubicBezTo>
                    <a:pt x="45" y="123"/>
                    <a:pt x="45" y="123"/>
                    <a:pt x="46" y="123"/>
                  </a:cubicBezTo>
                  <a:cubicBezTo>
                    <a:pt x="46" y="123"/>
                    <a:pt x="47" y="123"/>
                    <a:pt x="47" y="123"/>
                  </a:cubicBezTo>
                  <a:cubicBezTo>
                    <a:pt x="48" y="123"/>
                    <a:pt x="48" y="123"/>
                    <a:pt x="49" y="123"/>
                  </a:cubicBezTo>
                  <a:cubicBezTo>
                    <a:pt x="53" y="123"/>
                    <a:pt x="53" y="119"/>
                    <a:pt x="53" y="117"/>
                  </a:cubicBezTo>
                  <a:cubicBezTo>
                    <a:pt x="53" y="115"/>
                    <a:pt x="54" y="114"/>
                    <a:pt x="54" y="112"/>
                  </a:cubicBezTo>
                  <a:cubicBezTo>
                    <a:pt x="54" y="109"/>
                    <a:pt x="55" y="107"/>
                    <a:pt x="54" y="105"/>
                  </a:cubicBezTo>
                  <a:cubicBezTo>
                    <a:pt x="53" y="104"/>
                    <a:pt x="52" y="104"/>
                    <a:pt x="51" y="104"/>
                  </a:cubicBezTo>
                  <a:close/>
                  <a:moveTo>
                    <a:pt x="22" y="121"/>
                  </a:moveTo>
                  <a:cubicBezTo>
                    <a:pt x="19" y="121"/>
                    <a:pt x="19" y="124"/>
                    <a:pt x="19" y="125"/>
                  </a:cubicBezTo>
                  <a:cubicBezTo>
                    <a:pt x="19" y="127"/>
                    <a:pt x="19" y="128"/>
                    <a:pt x="19" y="129"/>
                  </a:cubicBezTo>
                  <a:cubicBezTo>
                    <a:pt x="18" y="131"/>
                    <a:pt x="17" y="135"/>
                    <a:pt x="22" y="136"/>
                  </a:cubicBezTo>
                  <a:cubicBezTo>
                    <a:pt x="24" y="137"/>
                    <a:pt x="24" y="137"/>
                    <a:pt x="24" y="137"/>
                  </a:cubicBezTo>
                  <a:cubicBezTo>
                    <a:pt x="25" y="137"/>
                    <a:pt x="26" y="137"/>
                    <a:pt x="27" y="137"/>
                  </a:cubicBezTo>
                  <a:cubicBezTo>
                    <a:pt x="30" y="137"/>
                    <a:pt x="31" y="135"/>
                    <a:pt x="31" y="133"/>
                  </a:cubicBezTo>
                  <a:cubicBezTo>
                    <a:pt x="32" y="131"/>
                    <a:pt x="32" y="129"/>
                    <a:pt x="31" y="128"/>
                  </a:cubicBezTo>
                  <a:cubicBezTo>
                    <a:pt x="30" y="127"/>
                    <a:pt x="29" y="126"/>
                    <a:pt x="28" y="126"/>
                  </a:cubicBezTo>
                  <a:cubicBezTo>
                    <a:pt x="27" y="126"/>
                    <a:pt x="27" y="125"/>
                    <a:pt x="26" y="125"/>
                  </a:cubicBezTo>
                  <a:cubicBezTo>
                    <a:pt x="24" y="122"/>
                    <a:pt x="23" y="121"/>
                    <a:pt x="22" y="12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9" name="Freeform 29"/>
            <p:cNvSpPr>
              <a:spLocks noEditPoints="1"/>
            </p:cNvSpPr>
            <p:nvPr/>
          </p:nvSpPr>
          <p:spPr bwMode="auto">
            <a:xfrm>
              <a:off x="9345613" y="465138"/>
              <a:ext cx="1749425" cy="1255713"/>
            </a:xfrm>
            <a:custGeom>
              <a:avLst/>
              <a:gdLst>
                <a:gd name="T0" fmla="*/ 47 w 465"/>
                <a:gd name="T1" fmla="*/ 295 h 334"/>
                <a:gd name="T2" fmla="*/ 2 w 465"/>
                <a:gd name="T3" fmla="*/ 284 h 334"/>
                <a:gd name="T4" fmla="*/ 24 w 465"/>
                <a:gd name="T5" fmla="*/ 243 h 334"/>
                <a:gd name="T6" fmla="*/ 24 w 465"/>
                <a:gd name="T7" fmla="*/ 215 h 334"/>
                <a:gd name="T8" fmla="*/ 33 w 465"/>
                <a:gd name="T9" fmla="*/ 162 h 334"/>
                <a:gd name="T10" fmla="*/ 82 w 465"/>
                <a:gd name="T11" fmla="*/ 163 h 334"/>
                <a:gd name="T12" fmla="*/ 101 w 465"/>
                <a:gd name="T13" fmla="*/ 157 h 334"/>
                <a:gd name="T14" fmla="*/ 114 w 465"/>
                <a:gd name="T15" fmla="*/ 141 h 334"/>
                <a:gd name="T16" fmla="*/ 144 w 465"/>
                <a:gd name="T17" fmla="*/ 122 h 334"/>
                <a:gd name="T18" fmla="*/ 204 w 465"/>
                <a:gd name="T19" fmla="*/ 81 h 334"/>
                <a:gd name="T20" fmla="*/ 268 w 465"/>
                <a:gd name="T21" fmla="*/ 53 h 334"/>
                <a:gd name="T22" fmla="*/ 245 w 465"/>
                <a:gd name="T23" fmla="*/ 60 h 334"/>
                <a:gd name="T24" fmla="*/ 212 w 465"/>
                <a:gd name="T25" fmla="*/ 78 h 334"/>
                <a:gd name="T26" fmla="*/ 212 w 465"/>
                <a:gd name="T27" fmla="*/ 89 h 334"/>
                <a:gd name="T28" fmla="*/ 255 w 465"/>
                <a:gd name="T29" fmla="*/ 69 h 334"/>
                <a:gd name="T30" fmla="*/ 277 w 465"/>
                <a:gd name="T31" fmla="*/ 54 h 334"/>
                <a:gd name="T32" fmla="*/ 311 w 465"/>
                <a:gd name="T33" fmla="*/ 92 h 334"/>
                <a:gd name="T34" fmla="*/ 344 w 465"/>
                <a:gd name="T35" fmla="*/ 121 h 334"/>
                <a:gd name="T36" fmla="*/ 378 w 465"/>
                <a:gd name="T37" fmla="*/ 101 h 334"/>
                <a:gd name="T38" fmla="*/ 434 w 465"/>
                <a:gd name="T39" fmla="*/ 162 h 334"/>
                <a:gd name="T40" fmla="*/ 394 w 465"/>
                <a:gd name="T41" fmla="*/ 171 h 334"/>
                <a:gd name="T42" fmla="*/ 437 w 465"/>
                <a:gd name="T43" fmla="*/ 181 h 334"/>
                <a:gd name="T44" fmla="*/ 459 w 465"/>
                <a:gd name="T45" fmla="*/ 250 h 334"/>
                <a:gd name="T46" fmla="*/ 437 w 465"/>
                <a:gd name="T47" fmla="*/ 286 h 334"/>
                <a:gd name="T48" fmla="*/ 431 w 465"/>
                <a:gd name="T49" fmla="*/ 251 h 334"/>
                <a:gd name="T50" fmla="*/ 407 w 465"/>
                <a:gd name="T51" fmla="*/ 256 h 334"/>
                <a:gd name="T52" fmla="*/ 387 w 465"/>
                <a:gd name="T53" fmla="*/ 239 h 334"/>
                <a:gd name="T54" fmla="*/ 356 w 465"/>
                <a:gd name="T55" fmla="*/ 280 h 334"/>
                <a:gd name="T56" fmla="*/ 337 w 465"/>
                <a:gd name="T57" fmla="*/ 292 h 334"/>
                <a:gd name="T58" fmla="*/ 309 w 465"/>
                <a:gd name="T59" fmla="*/ 300 h 334"/>
                <a:gd name="T60" fmla="*/ 285 w 465"/>
                <a:gd name="T61" fmla="*/ 311 h 334"/>
                <a:gd name="T62" fmla="*/ 253 w 465"/>
                <a:gd name="T63" fmla="*/ 304 h 334"/>
                <a:gd name="T64" fmla="*/ 227 w 465"/>
                <a:gd name="T65" fmla="*/ 301 h 334"/>
                <a:gd name="T66" fmla="*/ 181 w 465"/>
                <a:gd name="T67" fmla="*/ 283 h 334"/>
                <a:gd name="T68" fmla="*/ 158 w 465"/>
                <a:gd name="T69" fmla="*/ 299 h 334"/>
                <a:gd name="T70" fmla="*/ 125 w 465"/>
                <a:gd name="T71" fmla="*/ 310 h 334"/>
                <a:gd name="T72" fmla="*/ 95 w 465"/>
                <a:gd name="T73" fmla="*/ 334 h 334"/>
                <a:gd name="T74" fmla="*/ 390 w 465"/>
                <a:gd name="T75" fmla="*/ 159 h 334"/>
                <a:gd name="T76" fmla="*/ 391 w 465"/>
                <a:gd name="T77" fmla="*/ 140 h 334"/>
                <a:gd name="T78" fmla="*/ 409 w 465"/>
                <a:gd name="T79" fmla="*/ 146 h 334"/>
                <a:gd name="T80" fmla="*/ 398 w 465"/>
                <a:gd name="T81" fmla="*/ 131 h 334"/>
                <a:gd name="T82" fmla="*/ 387 w 465"/>
                <a:gd name="T83" fmla="*/ 129 h 334"/>
                <a:gd name="T84" fmla="*/ 107 w 465"/>
                <a:gd name="T85" fmla="*/ 140 h 334"/>
                <a:gd name="T86" fmla="*/ 327 w 465"/>
                <a:gd name="T87" fmla="*/ 97 h 334"/>
                <a:gd name="T88" fmla="*/ 327 w 465"/>
                <a:gd name="T89" fmla="*/ 97 h 334"/>
                <a:gd name="T90" fmla="*/ 307 w 465"/>
                <a:gd name="T91" fmla="*/ 66 h 334"/>
                <a:gd name="T92" fmla="*/ 297 w 465"/>
                <a:gd name="T93" fmla="*/ 38 h 334"/>
                <a:gd name="T94" fmla="*/ 314 w 465"/>
                <a:gd name="T95" fmla="*/ 35 h 334"/>
                <a:gd name="T96" fmla="*/ 322 w 465"/>
                <a:gd name="T97" fmla="*/ 28 h 334"/>
                <a:gd name="T98" fmla="*/ 344 w 465"/>
                <a:gd name="T99" fmla="*/ 54 h 334"/>
                <a:gd name="T100" fmla="*/ 359 w 465"/>
                <a:gd name="T101" fmla="*/ 57 h 334"/>
                <a:gd name="T102" fmla="*/ 361 w 465"/>
                <a:gd name="T103" fmla="*/ 82 h 334"/>
                <a:gd name="T104" fmla="*/ 343 w 465"/>
                <a:gd name="T105" fmla="*/ 76 h 334"/>
                <a:gd name="T106" fmla="*/ 331 w 465"/>
                <a:gd name="T107" fmla="*/ 82 h 334"/>
                <a:gd name="T108" fmla="*/ 301 w 465"/>
                <a:gd name="T109" fmla="*/ 49 h 334"/>
                <a:gd name="T110" fmla="*/ 310 w 465"/>
                <a:gd name="T111" fmla="*/ 43 h 334"/>
                <a:gd name="T112" fmla="*/ 338 w 465"/>
                <a:gd name="T113" fmla="*/ 41 h 334"/>
                <a:gd name="T114" fmla="*/ 348 w 465"/>
                <a:gd name="T115" fmla="*/ 42 h 334"/>
                <a:gd name="T116" fmla="*/ 307 w 465"/>
                <a:gd name="T117" fmla="*/ 7 h 334"/>
                <a:gd name="T118" fmla="*/ 319 w 465"/>
                <a:gd name="T119" fmla="*/ 20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465" h="334">
                  <a:moveTo>
                    <a:pt x="84" y="334"/>
                  </a:moveTo>
                  <a:cubicBezTo>
                    <a:pt x="82" y="332"/>
                    <a:pt x="78" y="331"/>
                    <a:pt x="75" y="331"/>
                  </a:cubicBezTo>
                  <a:cubicBezTo>
                    <a:pt x="75" y="331"/>
                    <a:pt x="74" y="331"/>
                    <a:pt x="73" y="331"/>
                  </a:cubicBezTo>
                  <a:cubicBezTo>
                    <a:pt x="73" y="331"/>
                    <a:pt x="72" y="331"/>
                    <a:pt x="72" y="331"/>
                  </a:cubicBezTo>
                  <a:cubicBezTo>
                    <a:pt x="70" y="331"/>
                    <a:pt x="69" y="330"/>
                    <a:pt x="69" y="329"/>
                  </a:cubicBezTo>
                  <a:cubicBezTo>
                    <a:pt x="68" y="327"/>
                    <a:pt x="69" y="325"/>
                    <a:pt x="71" y="323"/>
                  </a:cubicBezTo>
                  <a:cubicBezTo>
                    <a:pt x="71" y="323"/>
                    <a:pt x="72" y="323"/>
                    <a:pt x="72" y="323"/>
                  </a:cubicBezTo>
                  <a:cubicBezTo>
                    <a:pt x="71" y="322"/>
                    <a:pt x="68" y="320"/>
                    <a:pt x="65" y="319"/>
                  </a:cubicBezTo>
                  <a:cubicBezTo>
                    <a:pt x="61" y="317"/>
                    <a:pt x="55" y="310"/>
                    <a:pt x="54" y="307"/>
                  </a:cubicBezTo>
                  <a:cubicBezTo>
                    <a:pt x="54" y="306"/>
                    <a:pt x="52" y="304"/>
                    <a:pt x="51" y="302"/>
                  </a:cubicBezTo>
                  <a:cubicBezTo>
                    <a:pt x="49" y="300"/>
                    <a:pt x="48" y="297"/>
                    <a:pt x="47" y="295"/>
                  </a:cubicBezTo>
                  <a:cubicBezTo>
                    <a:pt x="44" y="291"/>
                    <a:pt x="43" y="290"/>
                    <a:pt x="39" y="289"/>
                  </a:cubicBezTo>
                  <a:cubicBezTo>
                    <a:pt x="39" y="289"/>
                    <a:pt x="39" y="289"/>
                    <a:pt x="38" y="289"/>
                  </a:cubicBezTo>
                  <a:cubicBezTo>
                    <a:pt x="36" y="289"/>
                    <a:pt x="36" y="290"/>
                    <a:pt x="34" y="292"/>
                  </a:cubicBezTo>
                  <a:cubicBezTo>
                    <a:pt x="34" y="293"/>
                    <a:pt x="33" y="294"/>
                    <a:pt x="33" y="294"/>
                  </a:cubicBezTo>
                  <a:cubicBezTo>
                    <a:pt x="31" y="296"/>
                    <a:pt x="29" y="297"/>
                    <a:pt x="27" y="297"/>
                  </a:cubicBezTo>
                  <a:cubicBezTo>
                    <a:pt x="26" y="297"/>
                    <a:pt x="24" y="297"/>
                    <a:pt x="23" y="297"/>
                  </a:cubicBezTo>
                  <a:cubicBezTo>
                    <a:pt x="20" y="296"/>
                    <a:pt x="16" y="290"/>
                    <a:pt x="14" y="287"/>
                  </a:cubicBezTo>
                  <a:cubicBezTo>
                    <a:pt x="13" y="286"/>
                    <a:pt x="12" y="285"/>
                    <a:pt x="12" y="285"/>
                  </a:cubicBezTo>
                  <a:cubicBezTo>
                    <a:pt x="11" y="285"/>
                    <a:pt x="11" y="285"/>
                    <a:pt x="10" y="286"/>
                  </a:cubicBezTo>
                  <a:cubicBezTo>
                    <a:pt x="9" y="286"/>
                    <a:pt x="9" y="286"/>
                    <a:pt x="8" y="286"/>
                  </a:cubicBezTo>
                  <a:cubicBezTo>
                    <a:pt x="6" y="286"/>
                    <a:pt x="4" y="285"/>
                    <a:pt x="2" y="284"/>
                  </a:cubicBezTo>
                  <a:cubicBezTo>
                    <a:pt x="2" y="283"/>
                    <a:pt x="1" y="283"/>
                    <a:pt x="1" y="283"/>
                  </a:cubicBezTo>
                  <a:cubicBezTo>
                    <a:pt x="1" y="283"/>
                    <a:pt x="1" y="283"/>
                    <a:pt x="1" y="283"/>
                  </a:cubicBezTo>
                  <a:cubicBezTo>
                    <a:pt x="1" y="282"/>
                    <a:pt x="1" y="282"/>
                    <a:pt x="1" y="282"/>
                  </a:cubicBezTo>
                  <a:cubicBezTo>
                    <a:pt x="1" y="282"/>
                    <a:pt x="1" y="276"/>
                    <a:pt x="1" y="271"/>
                  </a:cubicBezTo>
                  <a:cubicBezTo>
                    <a:pt x="0" y="267"/>
                    <a:pt x="2" y="267"/>
                    <a:pt x="4" y="265"/>
                  </a:cubicBezTo>
                  <a:cubicBezTo>
                    <a:pt x="5" y="265"/>
                    <a:pt x="5" y="264"/>
                    <a:pt x="6" y="264"/>
                  </a:cubicBezTo>
                  <a:cubicBezTo>
                    <a:pt x="10" y="261"/>
                    <a:pt x="12" y="260"/>
                    <a:pt x="16" y="260"/>
                  </a:cubicBezTo>
                  <a:cubicBezTo>
                    <a:pt x="19" y="260"/>
                    <a:pt x="20" y="258"/>
                    <a:pt x="21" y="256"/>
                  </a:cubicBezTo>
                  <a:cubicBezTo>
                    <a:pt x="22" y="255"/>
                    <a:pt x="23" y="254"/>
                    <a:pt x="24" y="253"/>
                  </a:cubicBezTo>
                  <a:cubicBezTo>
                    <a:pt x="26" y="251"/>
                    <a:pt x="25" y="250"/>
                    <a:pt x="25" y="248"/>
                  </a:cubicBezTo>
                  <a:cubicBezTo>
                    <a:pt x="25" y="246"/>
                    <a:pt x="24" y="245"/>
                    <a:pt x="24" y="243"/>
                  </a:cubicBezTo>
                  <a:cubicBezTo>
                    <a:pt x="24" y="242"/>
                    <a:pt x="24" y="240"/>
                    <a:pt x="26" y="240"/>
                  </a:cubicBezTo>
                  <a:cubicBezTo>
                    <a:pt x="27" y="240"/>
                    <a:pt x="28" y="240"/>
                    <a:pt x="29" y="240"/>
                  </a:cubicBezTo>
                  <a:cubicBezTo>
                    <a:pt x="29" y="241"/>
                    <a:pt x="30" y="241"/>
                    <a:pt x="32" y="242"/>
                  </a:cubicBezTo>
                  <a:cubicBezTo>
                    <a:pt x="32" y="242"/>
                    <a:pt x="32" y="242"/>
                    <a:pt x="33" y="242"/>
                  </a:cubicBezTo>
                  <a:cubicBezTo>
                    <a:pt x="35" y="242"/>
                    <a:pt x="36" y="240"/>
                    <a:pt x="37" y="235"/>
                  </a:cubicBezTo>
                  <a:cubicBezTo>
                    <a:pt x="38" y="234"/>
                    <a:pt x="38" y="232"/>
                    <a:pt x="38" y="231"/>
                  </a:cubicBezTo>
                  <a:cubicBezTo>
                    <a:pt x="38" y="228"/>
                    <a:pt x="38" y="226"/>
                    <a:pt x="40" y="222"/>
                  </a:cubicBezTo>
                  <a:cubicBezTo>
                    <a:pt x="41" y="221"/>
                    <a:pt x="41" y="220"/>
                    <a:pt x="41" y="220"/>
                  </a:cubicBezTo>
                  <a:cubicBezTo>
                    <a:pt x="40" y="219"/>
                    <a:pt x="39" y="219"/>
                    <a:pt x="38" y="219"/>
                  </a:cubicBezTo>
                  <a:cubicBezTo>
                    <a:pt x="37" y="219"/>
                    <a:pt x="36" y="218"/>
                    <a:pt x="36" y="218"/>
                  </a:cubicBezTo>
                  <a:cubicBezTo>
                    <a:pt x="32" y="218"/>
                    <a:pt x="28" y="217"/>
                    <a:pt x="24" y="215"/>
                  </a:cubicBezTo>
                  <a:cubicBezTo>
                    <a:pt x="22" y="214"/>
                    <a:pt x="21" y="212"/>
                    <a:pt x="20" y="210"/>
                  </a:cubicBezTo>
                  <a:cubicBezTo>
                    <a:pt x="20" y="208"/>
                    <a:pt x="19" y="207"/>
                    <a:pt x="18" y="207"/>
                  </a:cubicBezTo>
                  <a:cubicBezTo>
                    <a:pt x="14" y="204"/>
                    <a:pt x="17" y="199"/>
                    <a:pt x="18" y="197"/>
                  </a:cubicBezTo>
                  <a:cubicBezTo>
                    <a:pt x="18" y="195"/>
                    <a:pt x="17" y="194"/>
                    <a:pt x="16" y="192"/>
                  </a:cubicBezTo>
                  <a:cubicBezTo>
                    <a:pt x="16" y="190"/>
                    <a:pt x="15" y="189"/>
                    <a:pt x="15" y="187"/>
                  </a:cubicBezTo>
                  <a:cubicBezTo>
                    <a:pt x="14" y="182"/>
                    <a:pt x="16" y="181"/>
                    <a:pt x="21" y="177"/>
                  </a:cubicBezTo>
                  <a:cubicBezTo>
                    <a:pt x="24" y="175"/>
                    <a:pt x="25" y="174"/>
                    <a:pt x="26" y="172"/>
                  </a:cubicBezTo>
                  <a:cubicBezTo>
                    <a:pt x="27" y="172"/>
                    <a:pt x="27" y="171"/>
                    <a:pt x="29" y="170"/>
                  </a:cubicBezTo>
                  <a:cubicBezTo>
                    <a:pt x="31" y="168"/>
                    <a:pt x="31" y="164"/>
                    <a:pt x="32" y="162"/>
                  </a:cubicBezTo>
                  <a:cubicBezTo>
                    <a:pt x="32" y="161"/>
                    <a:pt x="32" y="161"/>
                    <a:pt x="32" y="161"/>
                  </a:cubicBezTo>
                  <a:cubicBezTo>
                    <a:pt x="33" y="162"/>
                    <a:pt x="33" y="162"/>
                    <a:pt x="33" y="162"/>
                  </a:cubicBezTo>
                  <a:cubicBezTo>
                    <a:pt x="33" y="162"/>
                    <a:pt x="34" y="162"/>
                    <a:pt x="34" y="162"/>
                  </a:cubicBezTo>
                  <a:cubicBezTo>
                    <a:pt x="34" y="162"/>
                    <a:pt x="35" y="161"/>
                    <a:pt x="36" y="161"/>
                  </a:cubicBezTo>
                  <a:cubicBezTo>
                    <a:pt x="39" y="160"/>
                    <a:pt x="49" y="153"/>
                    <a:pt x="52" y="150"/>
                  </a:cubicBezTo>
                  <a:cubicBezTo>
                    <a:pt x="53" y="149"/>
                    <a:pt x="56" y="148"/>
                    <a:pt x="58" y="148"/>
                  </a:cubicBezTo>
                  <a:cubicBezTo>
                    <a:pt x="61" y="148"/>
                    <a:pt x="67" y="149"/>
                    <a:pt x="67" y="152"/>
                  </a:cubicBezTo>
                  <a:cubicBezTo>
                    <a:pt x="68" y="153"/>
                    <a:pt x="72" y="155"/>
                    <a:pt x="75" y="155"/>
                  </a:cubicBezTo>
                  <a:cubicBezTo>
                    <a:pt x="77" y="156"/>
                    <a:pt x="77" y="156"/>
                    <a:pt x="77" y="156"/>
                  </a:cubicBezTo>
                  <a:cubicBezTo>
                    <a:pt x="75" y="157"/>
                    <a:pt x="75" y="157"/>
                    <a:pt x="75" y="157"/>
                  </a:cubicBezTo>
                  <a:cubicBezTo>
                    <a:pt x="75" y="157"/>
                    <a:pt x="72" y="160"/>
                    <a:pt x="75" y="165"/>
                  </a:cubicBezTo>
                  <a:cubicBezTo>
                    <a:pt x="76" y="167"/>
                    <a:pt x="76" y="167"/>
                    <a:pt x="77" y="167"/>
                  </a:cubicBezTo>
                  <a:cubicBezTo>
                    <a:pt x="79" y="166"/>
                    <a:pt x="81" y="164"/>
                    <a:pt x="82" y="163"/>
                  </a:cubicBezTo>
                  <a:cubicBezTo>
                    <a:pt x="82" y="162"/>
                    <a:pt x="82" y="162"/>
                    <a:pt x="82" y="162"/>
                  </a:cubicBezTo>
                  <a:cubicBezTo>
                    <a:pt x="86" y="164"/>
                    <a:pt x="86" y="164"/>
                    <a:pt x="86" y="164"/>
                  </a:cubicBezTo>
                  <a:cubicBezTo>
                    <a:pt x="88" y="165"/>
                    <a:pt x="90" y="166"/>
                    <a:pt x="91" y="167"/>
                  </a:cubicBezTo>
                  <a:cubicBezTo>
                    <a:pt x="93" y="168"/>
                    <a:pt x="95" y="169"/>
                    <a:pt x="98" y="170"/>
                  </a:cubicBezTo>
                  <a:cubicBezTo>
                    <a:pt x="98" y="171"/>
                    <a:pt x="99" y="171"/>
                    <a:pt x="100" y="171"/>
                  </a:cubicBezTo>
                  <a:cubicBezTo>
                    <a:pt x="100" y="171"/>
                    <a:pt x="100" y="171"/>
                    <a:pt x="100" y="171"/>
                  </a:cubicBezTo>
                  <a:cubicBezTo>
                    <a:pt x="101" y="170"/>
                    <a:pt x="101" y="167"/>
                    <a:pt x="101" y="164"/>
                  </a:cubicBezTo>
                  <a:cubicBezTo>
                    <a:pt x="101" y="163"/>
                    <a:pt x="101" y="163"/>
                    <a:pt x="101" y="163"/>
                  </a:cubicBezTo>
                  <a:cubicBezTo>
                    <a:pt x="101" y="161"/>
                    <a:pt x="101" y="159"/>
                    <a:pt x="101" y="158"/>
                  </a:cubicBezTo>
                  <a:cubicBezTo>
                    <a:pt x="101" y="158"/>
                    <a:pt x="101" y="157"/>
                    <a:pt x="101" y="157"/>
                  </a:cubicBezTo>
                  <a:cubicBezTo>
                    <a:pt x="101" y="157"/>
                    <a:pt x="101" y="157"/>
                    <a:pt x="101" y="157"/>
                  </a:cubicBezTo>
                  <a:cubicBezTo>
                    <a:pt x="99" y="158"/>
                    <a:pt x="99" y="158"/>
                    <a:pt x="99" y="158"/>
                  </a:cubicBezTo>
                  <a:cubicBezTo>
                    <a:pt x="99" y="158"/>
                    <a:pt x="98" y="158"/>
                    <a:pt x="95" y="159"/>
                  </a:cubicBezTo>
                  <a:cubicBezTo>
                    <a:pt x="94" y="160"/>
                    <a:pt x="93" y="160"/>
                    <a:pt x="93" y="160"/>
                  </a:cubicBezTo>
                  <a:cubicBezTo>
                    <a:pt x="91" y="160"/>
                    <a:pt x="90" y="159"/>
                    <a:pt x="90" y="158"/>
                  </a:cubicBezTo>
                  <a:cubicBezTo>
                    <a:pt x="89" y="156"/>
                    <a:pt x="91" y="153"/>
                    <a:pt x="93" y="151"/>
                  </a:cubicBezTo>
                  <a:cubicBezTo>
                    <a:pt x="97" y="146"/>
                    <a:pt x="101" y="146"/>
                    <a:pt x="105" y="146"/>
                  </a:cubicBezTo>
                  <a:cubicBezTo>
                    <a:pt x="106" y="146"/>
                    <a:pt x="107" y="146"/>
                    <a:pt x="108" y="146"/>
                  </a:cubicBezTo>
                  <a:cubicBezTo>
                    <a:pt x="108" y="146"/>
                    <a:pt x="108" y="146"/>
                    <a:pt x="108" y="146"/>
                  </a:cubicBezTo>
                  <a:cubicBezTo>
                    <a:pt x="109" y="146"/>
                    <a:pt x="109" y="146"/>
                    <a:pt x="111" y="145"/>
                  </a:cubicBezTo>
                  <a:cubicBezTo>
                    <a:pt x="111" y="144"/>
                    <a:pt x="111" y="144"/>
                    <a:pt x="111" y="144"/>
                  </a:cubicBezTo>
                  <a:cubicBezTo>
                    <a:pt x="112" y="143"/>
                    <a:pt x="113" y="142"/>
                    <a:pt x="114" y="141"/>
                  </a:cubicBezTo>
                  <a:cubicBezTo>
                    <a:pt x="116" y="139"/>
                    <a:pt x="117" y="138"/>
                    <a:pt x="118" y="135"/>
                  </a:cubicBezTo>
                  <a:cubicBezTo>
                    <a:pt x="119" y="132"/>
                    <a:pt x="118" y="130"/>
                    <a:pt x="117" y="128"/>
                  </a:cubicBezTo>
                  <a:cubicBezTo>
                    <a:pt x="117" y="128"/>
                    <a:pt x="117" y="128"/>
                    <a:pt x="117" y="128"/>
                  </a:cubicBezTo>
                  <a:cubicBezTo>
                    <a:pt x="117" y="128"/>
                    <a:pt x="117" y="128"/>
                    <a:pt x="117" y="128"/>
                  </a:cubicBezTo>
                  <a:cubicBezTo>
                    <a:pt x="118" y="126"/>
                    <a:pt x="119" y="125"/>
                    <a:pt x="120" y="124"/>
                  </a:cubicBezTo>
                  <a:cubicBezTo>
                    <a:pt x="121" y="123"/>
                    <a:pt x="122" y="122"/>
                    <a:pt x="123" y="121"/>
                  </a:cubicBezTo>
                  <a:cubicBezTo>
                    <a:pt x="124" y="119"/>
                    <a:pt x="125" y="118"/>
                    <a:pt x="127" y="118"/>
                  </a:cubicBezTo>
                  <a:cubicBezTo>
                    <a:pt x="129" y="118"/>
                    <a:pt x="130" y="118"/>
                    <a:pt x="132" y="118"/>
                  </a:cubicBezTo>
                  <a:cubicBezTo>
                    <a:pt x="133" y="118"/>
                    <a:pt x="134" y="118"/>
                    <a:pt x="135" y="118"/>
                  </a:cubicBezTo>
                  <a:cubicBezTo>
                    <a:pt x="138" y="118"/>
                    <a:pt x="139" y="119"/>
                    <a:pt x="141" y="120"/>
                  </a:cubicBezTo>
                  <a:cubicBezTo>
                    <a:pt x="142" y="121"/>
                    <a:pt x="143" y="122"/>
                    <a:pt x="144" y="122"/>
                  </a:cubicBezTo>
                  <a:cubicBezTo>
                    <a:pt x="145" y="122"/>
                    <a:pt x="145" y="122"/>
                    <a:pt x="146" y="122"/>
                  </a:cubicBezTo>
                  <a:cubicBezTo>
                    <a:pt x="147" y="122"/>
                    <a:pt x="149" y="121"/>
                    <a:pt x="151" y="119"/>
                  </a:cubicBezTo>
                  <a:cubicBezTo>
                    <a:pt x="152" y="118"/>
                    <a:pt x="153" y="117"/>
                    <a:pt x="154" y="116"/>
                  </a:cubicBezTo>
                  <a:cubicBezTo>
                    <a:pt x="158" y="113"/>
                    <a:pt x="163" y="113"/>
                    <a:pt x="167" y="112"/>
                  </a:cubicBezTo>
                  <a:cubicBezTo>
                    <a:pt x="169" y="112"/>
                    <a:pt x="171" y="112"/>
                    <a:pt x="172" y="112"/>
                  </a:cubicBezTo>
                  <a:cubicBezTo>
                    <a:pt x="177" y="112"/>
                    <a:pt x="177" y="111"/>
                    <a:pt x="178" y="110"/>
                  </a:cubicBezTo>
                  <a:cubicBezTo>
                    <a:pt x="178" y="107"/>
                    <a:pt x="181" y="101"/>
                    <a:pt x="185" y="99"/>
                  </a:cubicBezTo>
                  <a:cubicBezTo>
                    <a:pt x="189" y="96"/>
                    <a:pt x="189" y="96"/>
                    <a:pt x="189" y="96"/>
                  </a:cubicBezTo>
                  <a:cubicBezTo>
                    <a:pt x="192" y="93"/>
                    <a:pt x="197" y="89"/>
                    <a:pt x="199" y="87"/>
                  </a:cubicBezTo>
                  <a:cubicBezTo>
                    <a:pt x="200" y="86"/>
                    <a:pt x="200" y="86"/>
                    <a:pt x="200" y="86"/>
                  </a:cubicBezTo>
                  <a:cubicBezTo>
                    <a:pt x="202" y="85"/>
                    <a:pt x="204" y="84"/>
                    <a:pt x="204" y="81"/>
                  </a:cubicBezTo>
                  <a:cubicBezTo>
                    <a:pt x="204" y="77"/>
                    <a:pt x="207" y="73"/>
                    <a:pt x="210" y="69"/>
                  </a:cubicBezTo>
                  <a:cubicBezTo>
                    <a:pt x="211" y="67"/>
                    <a:pt x="211" y="67"/>
                    <a:pt x="211" y="67"/>
                  </a:cubicBezTo>
                  <a:cubicBezTo>
                    <a:pt x="213" y="64"/>
                    <a:pt x="214" y="62"/>
                    <a:pt x="215" y="59"/>
                  </a:cubicBezTo>
                  <a:cubicBezTo>
                    <a:pt x="217" y="53"/>
                    <a:pt x="219" y="50"/>
                    <a:pt x="222" y="48"/>
                  </a:cubicBezTo>
                  <a:cubicBezTo>
                    <a:pt x="222" y="48"/>
                    <a:pt x="223" y="48"/>
                    <a:pt x="223" y="48"/>
                  </a:cubicBezTo>
                  <a:cubicBezTo>
                    <a:pt x="225" y="48"/>
                    <a:pt x="226" y="50"/>
                    <a:pt x="227" y="51"/>
                  </a:cubicBezTo>
                  <a:cubicBezTo>
                    <a:pt x="228" y="53"/>
                    <a:pt x="229" y="54"/>
                    <a:pt x="230" y="55"/>
                  </a:cubicBezTo>
                  <a:cubicBezTo>
                    <a:pt x="230" y="55"/>
                    <a:pt x="232" y="55"/>
                    <a:pt x="235" y="55"/>
                  </a:cubicBezTo>
                  <a:cubicBezTo>
                    <a:pt x="237" y="55"/>
                    <a:pt x="240" y="55"/>
                    <a:pt x="243" y="55"/>
                  </a:cubicBezTo>
                  <a:cubicBezTo>
                    <a:pt x="245" y="55"/>
                    <a:pt x="247" y="54"/>
                    <a:pt x="248" y="54"/>
                  </a:cubicBezTo>
                  <a:cubicBezTo>
                    <a:pt x="252" y="54"/>
                    <a:pt x="263" y="54"/>
                    <a:pt x="268" y="53"/>
                  </a:cubicBezTo>
                  <a:cubicBezTo>
                    <a:pt x="268" y="53"/>
                    <a:pt x="269" y="53"/>
                    <a:pt x="270" y="53"/>
                  </a:cubicBezTo>
                  <a:cubicBezTo>
                    <a:pt x="271" y="53"/>
                    <a:pt x="273" y="53"/>
                    <a:pt x="274" y="54"/>
                  </a:cubicBezTo>
                  <a:cubicBezTo>
                    <a:pt x="276" y="54"/>
                    <a:pt x="276" y="54"/>
                    <a:pt x="276" y="54"/>
                  </a:cubicBezTo>
                  <a:cubicBezTo>
                    <a:pt x="275" y="55"/>
                    <a:pt x="275" y="55"/>
                    <a:pt x="275" y="55"/>
                  </a:cubicBezTo>
                  <a:cubicBezTo>
                    <a:pt x="274" y="56"/>
                    <a:pt x="273" y="57"/>
                    <a:pt x="272" y="58"/>
                  </a:cubicBezTo>
                  <a:cubicBezTo>
                    <a:pt x="270" y="59"/>
                    <a:pt x="269" y="59"/>
                    <a:pt x="266" y="60"/>
                  </a:cubicBezTo>
                  <a:cubicBezTo>
                    <a:pt x="265" y="60"/>
                    <a:pt x="264" y="60"/>
                    <a:pt x="262" y="60"/>
                  </a:cubicBezTo>
                  <a:cubicBezTo>
                    <a:pt x="260" y="61"/>
                    <a:pt x="258" y="61"/>
                    <a:pt x="255" y="61"/>
                  </a:cubicBezTo>
                  <a:cubicBezTo>
                    <a:pt x="253" y="61"/>
                    <a:pt x="252" y="61"/>
                    <a:pt x="250" y="61"/>
                  </a:cubicBezTo>
                  <a:cubicBezTo>
                    <a:pt x="249" y="61"/>
                    <a:pt x="249" y="61"/>
                    <a:pt x="249" y="61"/>
                  </a:cubicBezTo>
                  <a:cubicBezTo>
                    <a:pt x="247" y="61"/>
                    <a:pt x="246" y="61"/>
                    <a:pt x="245" y="60"/>
                  </a:cubicBezTo>
                  <a:cubicBezTo>
                    <a:pt x="244" y="60"/>
                    <a:pt x="243" y="60"/>
                    <a:pt x="242" y="60"/>
                  </a:cubicBezTo>
                  <a:cubicBezTo>
                    <a:pt x="241" y="60"/>
                    <a:pt x="240" y="60"/>
                    <a:pt x="239" y="61"/>
                  </a:cubicBezTo>
                  <a:cubicBezTo>
                    <a:pt x="236" y="62"/>
                    <a:pt x="235" y="63"/>
                    <a:pt x="231" y="66"/>
                  </a:cubicBezTo>
                  <a:cubicBezTo>
                    <a:pt x="230" y="68"/>
                    <a:pt x="230" y="68"/>
                    <a:pt x="230" y="68"/>
                  </a:cubicBezTo>
                  <a:cubicBezTo>
                    <a:pt x="228" y="69"/>
                    <a:pt x="227" y="70"/>
                    <a:pt x="225" y="70"/>
                  </a:cubicBezTo>
                  <a:cubicBezTo>
                    <a:pt x="225" y="70"/>
                    <a:pt x="224" y="70"/>
                    <a:pt x="223" y="70"/>
                  </a:cubicBezTo>
                  <a:cubicBezTo>
                    <a:pt x="223" y="70"/>
                    <a:pt x="222" y="69"/>
                    <a:pt x="221" y="69"/>
                  </a:cubicBezTo>
                  <a:cubicBezTo>
                    <a:pt x="220" y="69"/>
                    <a:pt x="219" y="69"/>
                    <a:pt x="219" y="69"/>
                  </a:cubicBezTo>
                  <a:cubicBezTo>
                    <a:pt x="218" y="69"/>
                    <a:pt x="217" y="69"/>
                    <a:pt x="216" y="71"/>
                  </a:cubicBezTo>
                  <a:cubicBezTo>
                    <a:pt x="215" y="71"/>
                    <a:pt x="215" y="72"/>
                    <a:pt x="214" y="73"/>
                  </a:cubicBezTo>
                  <a:cubicBezTo>
                    <a:pt x="212" y="75"/>
                    <a:pt x="212" y="76"/>
                    <a:pt x="212" y="78"/>
                  </a:cubicBezTo>
                  <a:cubicBezTo>
                    <a:pt x="212" y="79"/>
                    <a:pt x="212" y="80"/>
                    <a:pt x="211" y="81"/>
                  </a:cubicBezTo>
                  <a:cubicBezTo>
                    <a:pt x="210" y="83"/>
                    <a:pt x="209" y="84"/>
                    <a:pt x="208" y="85"/>
                  </a:cubicBezTo>
                  <a:cubicBezTo>
                    <a:pt x="208" y="86"/>
                    <a:pt x="207" y="87"/>
                    <a:pt x="207" y="87"/>
                  </a:cubicBezTo>
                  <a:cubicBezTo>
                    <a:pt x="207" y="88"/>
                    <a:pt x="207" y="89"/>
                    <a:pt x="206" y="92"/>
                  </a:cubicBezTo>
                  <a:cubicBezTo>
                    <a:pt x="206" y="93"/>
                    <a:pt x="206" y="93"/>
                    <a:pt x="207" y="93"/>
                  </a:cubicBezTo>
                  <a:cubicBezTo>
                    <a:pt x="208" y="93"/>
                    <a:pt x="209" y="94"/>
                    <a:pt x="210" y="95"/>
                  </a:cubicBezTo>
                  <a:cubicBezTo>
                    <a:pt x="210" y="95"/>
                    <a:pt x="211" y="96"/>
                    <a:pt x="215" y="96"/>
                  </a:cubicBezTo>
                  <a:cubicBezTo>
                    <a:pt x="215" y="96"/>
                    <a:pt x="216" y="96"/>
                    <a:pt x="216" y="96"/>
                  </a:cubicBezTo>
                  <a:cubicBezTo>
                    <a:pt x="215" y="95"/>
                    <a:pt x="214" y="94"/>
                    <a:pt x="212" y="93"/>
                  </a:cubicBezTo>
                  <a:cubicBezTo>
                    <a:pt x="211" y="92"/>
                    <a:pt x="211" y="92"/>
                    <a:pt x="211" y="91"/>
                  </a:cubicBezTo>
                  <a:cubicBezTo>
                    <a:pt x="211" y="90"/>
                    <a:pt x="211" y="89"/>
                    <a:pt x="212" y="89"/>
                  </a:cubicBezTo>
                  <a:cubicBezTo>
                    <a:pt x="213" y="88"/>
                    <a:pt x="214" y="87"/>
                    <a:pt x="215" y="85"/>
                  </a:cubicBezTo>
                  <a:cubicBezTo>
                    <a:pt x="216" y="82"/>
                    <a:pt x="217" y="82"/>
                    <a:pt x="219" y="81"/>
                  </a:cubicBezTo>
                  <a:cubicBezTo>
                    <a:pt x="220" y="80"/>
                    <a:pt x="221" y="80"/>
                    <a:pt x="223" y="78"/>
                  </a:cubicBezTo>
                  <a:cubicBezTo>
                    <a:pt x="228" y="74"/>
                    <a:pt x="232" y="72"/>
                    <a:pt x="238" y="68"/>
                  </a:cubicBezTo>
                  <a:cubicBezTo>
                    <a:pt x="239" y="67"/>
                    <a:pt x="240" y="67"/>
                    <a:pt x="240" y="67"/>
                  </a:cubicBezTo>
                  <a:cubicBezTo>
                    <a:pt x="241" y="66"/>
                    <a:pt x="242" y="66"/>
                    <a:pt x="242" y="66"/>
                  </a:cubicBezTo>
                  <a:cubicBezTo>
                    <a:pt x="243" y="66"/>
                    <a:pt x="243" y="66"/>
                    <a:pt x="243" y="66"/>
                  </a:cubicBezTo>
                  <a:cubicBezTo>
                    <a:pt x="243" y="67"/>
                    <a:pt x="244" y="67"/>
                    <a:pt x="244" y="67"/>
                  </a:cubicBezTo>
                  <a:cubicBezTo>
                    <a:pt x="247" y="68"/>
                    <a:pt x="248" y="69"/>
                    <a:pt x="251" y="69"/>
                  </a:cubicBezTo>
                  <a:cubicBezTo>
                    <a:pt x="253" y="69"/>
                    <a:pt x="253" y="69"/>
                    <a:pt x="254" y="69"/>
                  </a:cubicBezTo>
                  <a:cubicBezTo>
                    <a:pt x="254" y="69"/>
                    <a:pt x="255" y="69"/>
                    <a:pt x="255" y="69"/>
                  </a:cubicBezTo>
                  <a:cubicBezTo>
                    <a:pt x="256" y="69"/>
                    <a:pt x="257" y="69"/>
                    <a:pt x="258" y="70"/>
                  </a:cubicBezTo>
                  <a:cubicBezTo>
                    <a:pt x="260" y="72"/>
                    <a:pt x="260" y="72"/>
                    <a:pt x="261" y="72"/>
                  </a:cubicBezTo>
                  <a:cubicBezTo>
                    <a:pt x="261" y="72"/>
                    <a:pt x="262" y="72"/>
                    <a:pt x="262" y="72"/>
                  </a:cubicBezTo>
                  <a:cubicBezTo>
                    <a:pt x="262" y="72"/>
                    <a:pt x="263" y="72"/>
                    <a:pt x="264" y="72"/>
                  </a:cubicBezTo>
                  <a:cubicBezTo>
                    <a:pt x="266" y="72"/>
                    <a:pt x="266" y="71"/>
                    <a:pt x="267" y="68"/>
                  </a:cubicBezTo>
                  <a:cubicBezTo>
                    <a:pt x="267" y="67"/>
                    <a:pt x="267" y="66"/>
                    <a:pt x="268" y="64"/>
                  </a:cubicBezTo>
                  <a:cubicBezTo>
                    <a:pt x="268" y="63"/>
                    <a:pt x="268" y="63"/>
                    <a:pt x="268" y="63"/>
                  </a:cubicBezTo>
                  <a:cubicBezTo>
                    <a:pt x="269" y="60"/>
                    <a:pt x="269" y="60"/>
                    <a:pt x="271" y="60"/>
                  </a:cubicBezTo>
                  <a:cubicBezTo>
                    <a:pt x="271" y="60"/>
                    <a:pt x="271" y="60"/>
                    <a:pt x="272" y="59"/>
                  </a:cubicBezTo>
                  <a:cubicBezTo>
                    <a:pt x="275" y="57"/>
                    <a:pt x="276" y="56"/>
                    <a:pt x="277" y="55"/>
                  </a:cubicBezTo>
                  <a:cubicBezTo>
                    <a:pt x="277" y="54"/>
                    <a:pt x="277" y="54"/>
                    <a:pt x="277" y="54"/>
                  </a:cubicBezTo>
                  <a:cubicBezTo>
                    <a:pt x="278" y="54"/>
                    <a:pt x="278" y="54"/>
                    <a:pt x="278" y="54"/>
                  </a:cubicBezTo>
                  <a:cubicBezTo>
                    <a:pt x="280" y="54"/>
                    <a:pt x="281" y="55"/>
                    <a:pt x="282" y="56"/>
                  </a:cubicBezTo>
                  <a:cubicBezTo>
                    <a:pt x="283" y="57"/>
                    <a:pt x="283" y="58"/>
                    <a:pt x="283" y="59"/>
                  </a:cubicBezTo>
                  <a:cubicBezTo>
                    <a:pt x="282" y="61"/>
                    <a:pt x="284" y="62"/>
                    <a:pt x="288" y="63"/>
                  </a:cubicBezTo>
                  <a:cubicBezTo>
                    <a:pt x="290" y="64"/>
                    <a:pt x="291" y="64"/>
                    <a:pt x="292" y="65"/>
                  </a:cubicBezTo>
                  <a:cubicBezTo>
                    <a:pt x="292" y="66"/>
                    <a:pt x="292" y="66"/>
                    <a:pt x="292" y="66"/>
                  </a:cubicBezTo>
                  <a:cubicBezTo>
                    <a:pt x="292" y="67"/>
                    <a:pt x="292" y="67"/>
                    <a:pt x="292" y="67"/>
                  </a:cubicBezTo>
                  <a:cubicBezTo>
                    <a:pt x="290" y="72"/>
                    <a:pt x="290" y="75"/>
                    <a:pt x="291" y="75"/>
                  </a:cubicBezTo>
                  <a:cubicBezTo>
                    <a:pt x="293" y="78"/>
                    <a:pt x="295" y="83"/>
                    <a:pt x="296" y="85"/>
                  </a:cubicBezTo>
                  <a:cubicBezTo>
                    <a:pt x="297" y="87"/>
                    <a:pt x="300" y="89"/>
                    <a:pt x="305" y="91"/>
                  </a:cubicBezTo>
                  <a:cubicBezTo>
                    <a:pt x="306" y="91"/>
                    <a:pt x="308" y="91"/>
                    <a:pt x="311" y="92"/>
                  </a:cubicBezTo>
                  <a:cubicBezTo>
                    <a:pt x="311" y="92"/>
                    <a:pt x="311" y="92"/>
                    <a:pt x="311" y="92"/>
                  </a:cubicBezTo>
                  <a:cubicBezTo>
                    <a:pt x="314" y="92"/>
                    <a:pt x="317" y="92"/>
                    <a:pt x="319" y="95"/>
                  </a:cubicBezTo>
                  <a:cubicBezTo>
                    <a:pt x="319" y="96"/>
                    <a:pt x="319" y="97"/>
                    <a:pt x="320" y="97"/>
                  </a:cubicBezTo>
                  <a:cubicBezTo>
                    <a:pt x="321" y="100"/>
                    <a:pt x="323" y="103"/>
                    <a:pt x="324" y="104"/>
                  </a:cubicBezTo>
                  <a:cubicBezTo>
                    <a:pt x="324" y="104"/>
                    <a:pt x="324" y="104"/>
                    <a:pt x="325" y="104"/>
                  </a:cubicBezTo>
                  <a:cubicBezTo>
                    <a:pt x="325" y="104"/>
                    <a:pt x="326" y="104"/>
                    <a:pt x="326" y="104"/>
                  </a:cubicBezTo>
                  <a:cubicBezTo>
                    <a:pt x="327" y="104"/>
                    <a:pt x="328" y="104"/>
                    <a:pt x="328" y="104"/>
                  </a:cubicBezTo>
                  <a:cubicBezTo>
                    <a:pt x="331" y="104"/>
                    <a:pt x="331" y="105"/>
                    <a:pt x="331" y="106"/>
                  </a:cubicBezTo>
                  <a:cubicBezTo>
                    <a:pt x="331" y="109"/>
                    <a:pt x="332" y="112"/>
                    <a:pt x="337" y="117"/>
                  </a:cubicBezTo>
                  <a:cubicBezTo>
                    <a:pt x="341" y="121"/>
                    <a:pt x="343" y="122"/>
                    <a:pt x="344" y="122"/>
                  </a:cubicBezTo>
                  <a:cubicBezTo>
                    <a:pt x="344" y="122"/>
                    <a:pt x="344" y="121"/>
                    <a:pt x="344" y="121"/>
                  </a:cubicBezTo>
                  <a:cubicBezTo>
                    <a:pt x="343" y="120"/>
                    <a:pt x="343" y="120"/>
                    <a:pt x="343" y="120"/>
                  </a:cubicBezTo>
                  <a:cubicBezTo>
                    <a:pt x="342" y="118"/>
                    <a:pt x="341" y="116"/>
                    <a:pt x="342" y="115"/>
                  </a:cubicBezTo>
                  <a:cubicBezTo>
                    <a:pt x="342" y="114"/>
                    <a:pt x="342" y="114"/>
                    <a:pt x="344" y="114"/>
                  </a:cubicBezTo>
                  <a:cubicBezTo>
                    <a:pt x="347" y="114"/>
                    <a:pt x="353" y="113"/>
                    <a:pt x="357" y="110"/>
                  </a:cubicBezTo>
                  <a:cubicBezTo>
                    <a:pt x="360" y="107"/>
                    <a:pt x="362" y="106"/>
                    <a:pt x="364" y="106"/>
                  </a:cubicBezTo>
                  <a:cubicBezTo>
                    <a:pt x="366" y="106"/>
                    <a:pt x="367" y="107"/>
                    <a:pt x="369" y="108"/>
                  </a:cubicBezTo>
                  <a:cubicBezTo>
                    <a:pt x="371" y="110"/>
                    <a:pt x="372" y="110"/>
                    <a:pt x="373" y="110"/>
                  </a:cubicBezTo>
                  <a:cubicBezTo>
                    <a:pt x="373" y="110"/>
                    <a:pt x="373" y="110"/>
                    <a:pt x="373" y="110"/>
                  </a:cubicBezTo>
                  <a:cubicBezTo>
                    <a:pt x="374" y="107"/>
                    <a:pt x="375" y="102"/>
                    <a:pt x="378" y="101"/>
                  </a:cubicBezTo>
                  <a:cubicBezTo>
                    <a:pt x="378" y="101"/>
                    <a:pt x="378" y="101"/>
                    <a:pt x="378" y="101"/>
                  </a:cubicBezTo>
                  <a:cubicBezTo>
                    <a:pt x="378" y="101"/>
                    <a:pt x="378" y="101"/>
                    <a:pt x="378" y="101"/>
                  </a:cubicBezTo>
                  <a:cubicBezTo>
                    <a:pt x="380" y="101"/>
                    <a:pt x="381" y="103"/>
                    <a:pt x="382" y="106"/>
                  </a:cubicBezTo>
                  <a:cubicBezTo>
                    <a:pt x="383" y="108"/>
                    <a:pt x="385" y="111"/>
                    <a:pt x="386" y="113"/>
                  </a:cubicBezTo>
                  <a:cubicBezTo>
                    <a:pt x="389" y="118"/>
                    <a:pt x="390" y="118"/>
                    <a:pt x="393" y="119"/>
                  </a:cubicBezTo>
                  <a:cubicBezTo>
                    <a:pt x="394" y="119"/>
                    <a:pt x="395" y="119"/>
                    <a:pt x="397" y="119"/>
                  </a:cubicBezTo>
                  <a:cubicBezTo>
                    <a:pt x="402" y="120"/>
                    <a:pt x="405" y="122"/>
                    <a:pt x="408" y="124"/>
                  </a:cubicBezTo>
                  <a:cubicBezTo>
                    <a:pt x="409" y="125"/>
                    <a:pt x="409" y="126"/>
                    <a:pt x="410" y="126"/>
                  </a:cubicBezTo>
                  <a:cubicBezTo>
                    <a:pt x="413" y="128"/>
                    <a:pt x="415" y="131"/>
                    <a:pt x="418" y="133"/>
                  </a:cubicBezTo>
                  <a:cubicBezTo>
                    <a:pt x="419" y="134"/>
                    <a:pt x="420" y="136"/>
                    <a:pt x="422" y="137"/>
                  </a:cubicBezTo>
                  <a:cubicBezTo>
                    <a:pt x="424" y="139"/>
                    <a:pt x="432" y="148"/>
                    <a:pt x="433" y="148"/>
                  </a:cubicBezTo>
                  <a:cubicBezTo>
                    <a:pt x="433" y="148"/>
                    <a:pt x="433" y="148"/>
                    <a:pt x="433" y="148"/>
                  </a:cubicBezTo>
                  <a:cubicBezTo>
                    <a:pt x="434" y="162"/>
                    <a:pt x="434" y="162"/>
                    <a:pt x="434" y="162"/>
                  </a:cubicBezTo>
                  <a:cubicBezTo>
                    <a:pt x="433" y="162"/>
                    <a:pt x="433" y="162"/>
                    <a:pt x="433" y="162"/>
                  </a:cubicBezTo>
                  <a:cubicBezTo>
                    <a:pt x="432" y="162"/>
                    <a:pt x="430" y="162"/>
                    <a:pt x="429" y="162"/>
                  </a:cubicBezTo>
                  <a:cubicBezTo>
                    <a:pt x="427" y="162"/>
                    <a:pt x="425" y="162"/>
                    <a:pt x="423" y="162"/>
                  </a:cubicBezTo>
                  <a:cubicBezTo>
                    <a:pt x="421" y="162"/>
                    <a:pt x="419" y="162"/>
                    <a:pt x="417" y="162"/>
                  </a:cubicBezTo>
                  <a:cubicBezTo>
                    <a:pt x="417" y="162"/>
                    <a:pt x="417" y="162"/>
                    <a:pt x="417" y="162"/>
                  </a:cubicBezTo>
                  <a:cubicBezTo>
                    <a:pt x="415" y="162"/>
                    <a:pt x="414" y="162"/>
                    <a:pt x="412" y="163"/>
                  </a:cubicBezTo>
                  <a:cubicBezTo>
                    <a:pt x="410" y="163"/>
                    <a:pt x="410" y="163"/>
                    <a:pt x="409" y="165"/>
                  </a:cubicBezTo>
                  <a:cubicBezTo>
                    <a:pt x="409" y="166"/>
                    <a:pt x="408" y="166"/>
                    <a:pt x="407" y="167"/>
                  </a:cubicBezTo>
                  <a:cubicBezTo>
                    <a:pt x="405" y="170"/>
                    <a:pt x="404" y="170"/>
                    <a:pt x="401" y="170"/>
                  </a:cubicBezTo>
                  <a:cubicBezTo>
                    <a:pt x="399" y="170"/>
                    <a:pt x="399" y="170"/>
                    <a:pt x="399" y="170"/>
                  </a:cubicBezTo>
                  <a:cubicBezTo>
                    <a:pt x="396" y="170"/>
                    <a:pt x="395" y="170"/>
                    <a:pt x="394" y="171"/>
                  </a:cubicBezTo>
                  <a:cubicBezTo>
                    <a:pt x="394" y="171"/>
                    <a:pt x="394" y="171"/>
                    <a:pt x="394" y="171"/>
                  </a:cubicBezTo>
                  <a:cubicBezTo>
                    <a:pt x="394" y="172"/>
                    <a:pt x="394" y="174"/>
                    <a:pt x="396" y="176"/>
                  </a:cubicBezTo>
                  <a:cubicBezTo>
                    <a:pt x="398" y="178"/>
                    <a:pt x="399" y="178"/>
                    <a:pt x="401" y="179"/>
                  </a:cubicBezTo>
                  <a:cubicBezTo>
                    <a:pt x="403" y="180"/>
                    <a:pt x="404" y="180"/>
                    <a:pt x="406" y="182"/>
                  </a:cubicBezTo>
                  <a:cubicBezTo>
                    <a:pt x="408" y="183"/>
                    <a:pt x="410" y="184"/>
                    <a:pt x="413" y="185"/>
                  </a:cubicBezTo>
                  <a:cubicBezTo>
                    <a:pt x="415" y="185"/>
                    <a:pt x="416" y="186"/>
                    <a:pt x="417" y="186"/>
                  </a:cubicBezTo>
                  <a:cubicBezTo>
                    <a:pt x="419" y="187"/>
                    <a:pt x="422" y="187"/>
                    <a:pt x="424" y="187"/>
                  </a:cubicBezTo>
                  <a:cubicBezTo>
                    <a:pt x="426" y="187"/>
                    <a:pt x="427" y="187"/>
                    <a:pt x="428" y="187"/>
                  </a:cubicBezTo>
                  <a:cubicBezTo>
                    <a:pt x="431" y="187"/>
                    <a:pt x="431" y="186"/>
                    <a:pt x="432" y="184"/>
                  </a:cubicBezTo>
                  <a:cubicBezTo>
                    <a:pt x="432" y="184"/>
                    <a:pt x="432" y="184"/>
                    <a:pt x="432" y="184"/>
                  </a:cubicBezTo>
                  <a:cubicBezTo>
                    <a:pt x="433" y="182"/>
                    <a:pt x="435" y="181"/>
                    <a:pt x="437" y="181"/>
                  </a:cubicBezTo>
                  <a:cubicBezTo>
                    <a:pt x="437" y="181"/>
                    <a:pt x="438" y="181"/>
                    <a:pt x="439" y="182"/>
                  </a:cubicBezTo>
                  <a:cubicBezTo>
                    <a:pt x="439" y="182"/>
                    <a:pt x="439" y="182"/>
                    <a:pt x="439" y="182"/>
                  </a:cubicBezTo>
                  <a:cubicBezTo>
                    <a:pt x="439" y="182"/>
                    <a:pt x="439" y="182"/>
                    <a:pt x="439" y="182"/>
                  </a:cubicBezTo>
                  <a:cubicBezTo>
                    <a:pt x="440" y="183"/>
                    <a:pt x="442" y="185"/>
                    <a:pt x="442" y="188"/>
                  </a:cubicBezTo>
                  <a:cubicBezTo>
                    <a:pt x="442" y="193"/>
                    <a:pt x="445" y="199"/>
                    <a:pt x="445" y="199"/>
                  </a:cubicBezTo>
                  <a:cubicBezTo>
                    <a:pt x="445" y="200"/>
                    <a:pt x="445" y="201"/>
                    <a:pt x="446" y="202"/>
                  </a:cubicBezTo>
                  <a:cubicBezTo>
                    <a:pt x="448" y="207"/>
                    <a:pt x="450" y="214"/>
                    <a:pt x="449" y="219"/>
                  </a:cubicBezTo>
                  <a:cubicBezTo>
                    <a:pt x="448" y="223"/>
                    <a:pt x="450" y="227"/>
                    <a:pt x="452" y="231"/>
                  </a:cubicBezTo>
                  <a:cubicBezTo>
                    <a:pt x="453" y="233"/>
                    <a:pt x="453" y="234"/>
                    <a:pt x="454" y="235"/>
                  </a:cubicBezTo>
                  <a:cubicBezTo>
                    <a:pt x="455" y="237"/>
                    <a:pt x="456" y="240"/>
                    <a:pt x="457" y="243"/>
                  </a:cubicBezTo>
                  <a:cubicBezTo>
                    <a:pt x="458" y="246"/>
                    <a:pt x="459" y="249"/>
                    <a:pt x="459" y="250"/>
                  </a:cubicBezTo>
                  <a:cubicBezTo>
                    <a:pt x="461" y="252"/>
                    <a:pt x="465" y="266"/>
                    <a:pt x="465" y="269"/>
                  </a:cubicBezTo>
                  <a:cubicBezTo>
                    <a:pt x="465" y="270"/>
                    <a:pt x="465" y="270"/>
                    <a:pt x="465" y="270"/>
                  </a:cubicBezTo>
                  <a:cubicBezTo>
                    <a:pt x="464" y="270"/>
                    <a:pt x="464" y="270"/>
                    <a:pt x="464" y="270"/>
                  </a:cubicBezTo>
                  <a:cubicBezTo>
                    <a:pt x="461" y="270"/>
                    <a:pt x="461" y="271"/>
                    <a:pt x="460" y="272"/>
                  </a:cubicBezTo>
                  <a:cubicBezTo>
                    <a:pt x="460" y="273"/>
                    <a:pt x="459" y="275"/>
                    <a:pt x="457" y="276"/>
                  </a:cubicBezTo>
                  <a:cubicBezTo>
                    <a:pt x="452" y="280"/>
                    <a:pt x="452" y="280"/>
                    <a:pt x="449" y="283"/>
                  </a:cubicBezTo>
                  <a:cubicBezTo>
                    <a:pt x="448" y="284"/>
                    <a:pt x="448" y="285"/>
                    <a:pt x="447" y="285"/>
                  </a:cubicBezTo>
                  <a:cubicBezTo>
                    <a:pt x="447" y="287"/>
                    <a:pt x="446" y="287"/>
                    <a:pt x="445" y="287"/>
                  </a:cubicBezTo>
                  <a:cubicBezTo>
                    <a:pt x="445" y="287"/>
                    <a:pt x="445" y="287"/>
                    <a:pt x="445" y="287"/>
                  </a:cubicBezTo>
                  <a:cubicBezTo>
                    <a:pt x="444" y="287"/>
                    <a:pt x="444" y="287"/>
                    <a:pt x="442" y="287"/>
                  </a:cubicBezTo>
                  <a:cubicBezTo>
                    <a:pt x="440" y="286"/>
                    <a:pt x="439" y="286"/>
                    <a:pt x="437" y="286"/>
                  </a:cubicBezTo>
                  <a:cubicBezTo>
                    <a:pt x="436" y="286"/>
                    <a:pt x="434" y="286"/>
                    <a:pt x="432" y="286"/>
                  </a:cubicBezTo>
                  <a:cubicBezTo>
                    <a:pt x="430" y="286"/>
                    <a:pt x="429" y="285"/>
                    <a:pt x="428" y="284"/>
                  </a:cubicBezTo>
                  <a:cubicBezTo>
                    <a:pt x="427" y="282"/>
                    <a:pt x="428" y="280"/>
                    <a:pt x="429" y="278"/>
                  </a:cubicBezTo>
                  <a:cubicBezTo>
                    <a:pt x="431" y="276"/>
                    <a:pt x="435" y="270"/>
                    <a:pt x="440" y="266"/>
                  </a:cubicBezTo>
                  <a:cubicBezTo>
                    <a:pt x="443" y="264"/>
                    <a:pt x="443" y="262"/>
                    <a:pt x="442" y="260"/>
                  </a:cubicBezTo>
                  <a:cubicBezTo>
                    <a:pt x="442" y="258"/>
                    <a:pt x="441" y="257"/>
                    <a:pt x="442" y="255"/>
                  </a:cubicBezTo>
                  <a:cubicBezTo>
                    <a:pt x="442" y="253"/>
                    <a:pt x="442" y="252"/>
                    <a:pt x="441" y="252"/>
                  </a:cubicBezTo>
                  <a:cubicBezTo>
                    <a:pt x="440" y="251"/>
                    <a:pt x="440" y="251"/>
                    <a:pt x="440" y="251"/>
                  </a:cubicBezTo>
                  <a:cubicBezTo>
                    <a:pt x="441" y="252"/>
                    <a:pt x="441" y="252"/>
                    <a:pt x="441" y="252"/>
                  </a:cubicBezTo>
                  <a:cubicBezTo>
                    <a:pt x="440" y="252"/>
                    <a:pt x="438" y="252"/>
                    <a:pt x="436" y="252"/>
                  </a:cubicBezTo>
                  <a:cubicBezTo>
                    <a:pt x="435" y="252"/>
                    <a:pt x="433" y="252"/>
                    <a:pt x="431" y="251"/>
                  </a:cubicBezTo>
                  <a:cubicBezTo>
                    <a:pt x="430" y="251"/>
                    <a:pt x="430" y="250"/>
                    <a:pt x="429" y="250"/>
                  </a:cubicBezTo>
                  <a:cubicBezTo>
                    <a:pt x="429" y="250"/>
                    <a:pt x="429" y="251"/>
                    <a:pt x="428" y="251"/>
                  </a:cubicBezTo>
                  <a:cubicBezTo>
                    <a:pt x="427" y="252"/>
                    <a:pt x="427" y="252"/>
                    <a:pt x="427" y="252"/>
                  </a:cubicBezTo>
                  <a:cubicBezTo>
                    <a:pt x="424" y="254"/>
                    <a:pt x="424" y="254"/>
                    <a:pt x="421" y="255"/>
                  </a:cubicBezTo>
                  <a:cubicBezTo>
                    <a:pt x="420" y="256"/>
                    <a:pt x="420" y="256"/>
                    <a:pt x="419" y="256"/>
                  </a:cubicBezTo>
                  <a:cubicBezTo>
                    <a:pt x="418" y="256"/>
                    <a:pt x="417" y="255"/>
                    <a:pt x="416" y="254"/>
                  </a:cubicBezTo>
                  <a:cubicBezTo>
                    <a:pt x="416" y="253"/>
                    <a:pt x="415" y="253"/>
                    <a:pt x="415" y="252"/>
                  </a:cubicBezTo>
                  <a:cubicBezTo>
                    <a:pt x="415" y="252"/>
                    <a:pt x="414" y="252"/>
                    <a:pt x="414" y="252"/>
                  </a:cubicBezTo>
                  <a:cubicBezTo>
                    <a:pt x="414" y="252"/>
                    <a:pt x="413" y="252"/>
                    <a:pt x="412" y="253"/>
                  </a:cubicBezTo>
                  <a:cubicBezTo>
                    <a:pt x="411" y="254"/>
                    <a:pt x="410" y="254"/>
                    <a:pt x="409" y="255"/>
                  </a:cubicBezTo>
                  <a:cubicBezTo>
                    <a:pt x="408" y="255"/>
                    <a:pt x="407" y="256"/>
                    <a:pt x="407" y="256"/>
                  </a:cubicBezTo>
                  <a:cubicBezTo>
                    <a:pt x="404" y="256"/>
                    <a:pt x="403" y="253"/>
                    <a:pt x="402" y="252"/>
                  </a:cubicBezTo>
                  <a:cubicBezTo>
                    <a:pt x="402" y="251"/>
                    <a:pt x="401" y="250"/>
                    <a:pt x="401" y="249"/>
                  </a:cubicBezTo>
                  <a:cubicBezTo>
                    <a:pt x="400" y="247"/>
                    <a:pt x="399" y="245"/>
                    <a:pt x="398" y="244"/>
                  </a:cubicBezTo>
                  <a:cubicBezTo>
                    <a:pt x="398" y="243"/>
                    <a:pt x="398" y="242"/>
                    <a:pt x="397" y="241"/>
                  </a:cubicBezTo>
                  <a:cubicBezTo>
                    <a:pt x="397" y="239"/>
                    <a:pt x="396" y="238"/>
                    <a:pt x="395" y="238"/>
                  </a:cubicBezTo>
                  <a:cubicBezTo>
                    <a:pt x="392" y="238"/>
                    <a:pt x="391" y="236"/>
                    <a:pt x="389" y="234"/>
                  </a:cubicBezTo>
                  <a:cubicBezTo>
                    <a:pt x="389" y="233"/>
                    <a:pt x="389" y="233"/>
                    <a:pt x="389" y="233"/>
                  </a:cubicBezTo>
                  <a:cubicBezTo>
                    <a:pt x="387" y="230"/>
                    <a:pt x="386" y="230"/>
                    <a:pt x="386" y="230"/>
                  </a:cubicBezTo>
                  <a:cubicBezTo>
                    <a:pt x="385" y="230"/>
                    <a:pt x="385" y="231"/>
                    <a:pt x="384" y="231"/>
                  </a:cubicBezTo>
                  <a:cubicBezTo>
                    <a:pt x="383" y="235"/>
                    <a:pt x="383" y="236"/>
                    <a:pt x="385" y="238"/>
                  </a:cubicBezTo>
                  <a:cubicBezTo>
                    <a:pt x="386" y="238"/>
                    <a:pt x="386" y="239"/>
                    <a:pt x="387" y="239"/>
                  </a:cubicBezTo>
                  <a:cubicBezTo>
                    <a:pt x="388" y="240"/>
                    <a:pt x="389" y="240"/>
                    <a:pt x="389" y="242"/>
                  </a:cubicBezTo>
                  <a:cubicBezTo>
                    <a:pt x="389" y="243"/>
                    <a:pt x="388" y="243"/>
                    <a:pt x="388" y="244"/>
                  </a:cubicBezTo>
                  <a:cubicBezTo>
                    <a:pt x="386" y="246"/>
                    <a:pt x="384" y="246"/>
                    <a:pt x="381" y="246"/>
                  </a:cubicBezTo>
                  <a:cubicBezTo>
                    <a:pt x="378" y="247"/>
                    <a:pt x="378" y="247"/>
                    <a:pt x="378" y="247"/>
                  </a:cubicBezTo>
                  <a:cubicBezTo>
                    <a:pt x="375" y="247"/>
                    <a:pt x="375" y="247"/>
                    <a:pt x="372" y="251"/>
                  </a:cubicBezTo>
                  <a:cubicBezTo>
                    <a:pt x="370" y="253"/>
                    <a:pt x="369" y="255"/>
                    <a:pt x="369" y="256"/>
                  </a:cubicBezTo>
                  <a:cubicBezTo>
                    <a:pt x="368" y="258"/>
                    <a:pt x="367" y="258"/>
                    <a:pt x="365" y="259"/>
                  </a:cubicBezTo>
                  <a:cubicBezTo>
                    <a:pt x="363" y="260"/>
                    <a:pt x="363" y="260"/>
                    <a:pt x="362" y="261"/>
                  </a:cubicBezTo>
                  <a:cubicBezTo>
                    <a:pt x="361" y="262"/>
                    <a:pt x="360" y="262"/>
                    <a:pt x="360" y="263"/>
                  </a:cubicBezTo>
                  <a:cubicBezTo>
                    <a:pt x="358" y="265"/>
                    <a:pt x="358" y="268"/>
                    <a:pt x="358" y="272"/>
                  </a:cubicBezTo>
                  <a:cubicBezTo>
                    <a:pt x="359" y="274"/>
                    <a:pt x="357" y="277"/>
                    <a:pt x="356" y="280"/>
                  </a:cubicBezTo>
                  <a:cubicBezTo>
                    <a:pt x="356" y="281"/>
                    <a:pt x="355" y="282"/>
                    <a:pt x="355" y="283"/>
                  </a:cubicBezTo>
                  <a:cubicBezTo>
                    <a:pt x="354" y="284"/>
                    <a:pt x="353" y="286"/>
                    <a:pt x="352" y="286"/>
                  </a:cubicBezTo>
                  <a:cubicBezTo>
                    <a:pt x="351" y="286"/>
                    <a:pt x="351" y="285"/>
                    <a:pt x="350" y="285"/>
                  </a:cubicBezTo>
                  <a:cubicBezTo>
                    <a:pt x="350" y="285"/>
                    <a:pt x="349" y="285"/>
                    <a:pt x="348" y="285"/>
                  </a:cubicBezTo>
                  <a:cubicBezTo>
                    <a:pt x="348" y="285"/>
                    <a:pt x="348" y="285"/>
                    <a:pt x="348" y="285"/>
                  </a:cubicBezTo>
                  <a:cubicBezTo>
                    <a:pt x="347" y="285"/>
                    <a:pt x="347" y="285"/>
                    <a:pt x="347" y="286"/>
                  </a:cubicBezTo>
                  <a:cubicBezTo>
                    <a:pt x="347" y="287"/>
                    <a:pt x="347" y="289"/>
                    <a:pt x="346" y="291"/>
                  </a:cubicBezTo>
                  <a:cubicBezTo>
                    <a:pt x="345" y="292"/>
                    <a:pt x="345" y="293"/>
                    <a:pt x="345" y="293"/>
                  </a:cubicBezTo>
                  <a:cubicBezTo>
                    <a:pt x="344" y="295"/>
                    <a:pt x="344" y="295"/>
                    <a:pt x="341" y="296"/>
                  </a:cubicBezTo>
                  <a:cubicBezTo>
                    <a:pt x="341" y="296"/>
                    <a:pt x="341" y="296"/>
                    <a:pt x="341" y="296"/>
                  </a:cubicBezTo>
                  <a:cubicBezTo>
                    <a:pt x="339" y="296"/>
                    <a:pt x="338" y="294"/>
                    <a:pt x="337" y="292"/>
                  </a:cubicBezTo>
                  <a:cubicBezTo>
                    <a:pt x="336" y="291"/>
                    <a:pt x="336" y="290"/>
                    <a:pt x="335" y="289"/>
                  </a:cubicBezTo>
                  <a:cubicBezTo>
                    <a:pt x="335" y="288"/>
                    <a:pt x="334" y="288"/>
                    <a:pt x="334" y="288"/>
                  </a:cubicBezTo>
                  <a:cubicBezTo>
                    <a:pt x="333" y="288"/>
                    <a:pt x="332" y="289"/>
                    <a:pt x="331" y="290"/>
                  </a:cubicBezTo>
                  <a:cubicBezTo>
                    <a:pt x="330" y="290"/>
                    <a:pt x="330" y="291"/>
                    <a:pt x="329" y="291"/>
                  </a:cubicBezTo>
                  <a:cubicBezTo>
                    <a:pt x="325" y="292"/>
                    <a:pt x="325" y="293"/>
                    <a:pt x="324" y="297"/>
                  </a:cubicBezTo>
                  <a:cubicBezTo>
                    <a:pt x="324" y="300"/>
                    <a:pt x="323" y="302"/>
                    <a:pt x="321" y="302"/>
                  </a:cubicBezTo>
                  <a:cubicBezTo>
                    <a:pt x="319" y="301"/>
                    <a:pt x="319" y="301"/>
                    <a:pt x="319" y="301"/>
                  </a:cubicBezTo>
                  <a:cubicBezTo>
                    <a:pt x="317" y="301"/>
                    <a:pt x="316" y="300"/>
                    <a:pt x="316" y="298"/>
                  </a:cubicBezTo>
                  <a:cubicBezTo>
                    <a:pt x="315" y="297"/>
                    <a:pt x="315" y="296"/>
                    <a:pt x="314" y="296"/>
                  </a:cubicBezTo>
                  <a:cubicBezTo>
                    <a:pt x="314" y="295"/>
                    <a:pt x="314" y="295"/>
                    <a:pt x="313" y="295"/>
                  </a:cubicBezTo>
                  <a:cubicBezTo>
                    <a:pt x="312" y="295"/>
                    <a:pt x="310" y="297"/>
                    <a:pt x="309" y="300"/>
                  </a:cubicBezTo>
                  <a:cubicBezTo>
                    <a:pt x="308" y="301"/>
                    <a:pt x="308" y="301"/>
                    <a:pt x="308" y="302"/>
                  </a:cubicBezTo>
                  <a:cubicBezTo>
                    <a:pt x="307" y="304"/>
                    <a:pt x="306" y="305"/>
                    <a:pt x="304" y="307"/>
                  </a:cubicBezTo>
                  <a:cubicBezTo>
                    <a:pt x="303" y="307"/>
                    <a:pt x="302" y="308"/>
                    <a:pt x="302" y="308"/>
                  </a:cubicBezTo>
                  <a:cubicBezTo>
                    <a:pt x="300" y="309"/>
                    <a:pt x="300" y="309"/>
                    <a:pt x="298" y="311"/>
                  </a:cubicBezTo>
                  <a:cubicBezTo>
                    <a:pt x="297" y="312"/>
                    <a:pt x="297" y="312"/>
                    <a:pt x="297" y="312"/>
                  </a:cubicBezTo>
                  <a:cubicBezTo>
                    <a:pt x="295" y="315"/>
                    <a:pt x="295" y="315"/>
                    <a:pt x="292" y="315"/>
                  </a:cubicBezTo>
                  <a:cubicBezTo>
                    <a:pt x="291" y="315"/>
                    <a:pt x="290" y="315"/>
                    <a:pt x="289" y="314"/>
                  </a:cubicBezTo>
                  <a:cubicBezTo>
                    <a:pt x="288" y="313"/>
                    <a:pt x="289" y="311"/>
                    <a:pt x="289" y="310"/>
                  </a:cubicBezTo>
                  <a:cubicBezTo>
                    <a:pt x="289" y="309"/>
                    <a:pt x="290" y="309"/>
                    <a:pt x="290" y="308"/>
                  </a:cubicBezTo>
                  <a:cubicBezTo>
                    <a:pt x="289" y="308"/>
                    <a:pt x="289" y="309"/>
                    <a:pt x="289" y="309"/>
                  </a:cubicBezTo>
                  <a:cubicBezTo>
                    <a:pt x="288" y="310"/>
                    <a:pt x="286" y="311"/>
                    <a:pt x="285" y="311"/>
                  </a:cubicBezTo>
                  <a:cubicBezTo>
                    <a:pt x="284" y="312"/>
                    <a:pt x="283" y="312"/>
                    <a:pt x="282" y="312"/>
                  </a:cubicBezTo>
                  <a:cubicBezTo>
                    <a:pt x="280" y="312"/>
                    <a:pt x="279" y="311"/>
                    <a:pt x="278" y="310"/>
                  </a:cubicBezTo>
                  <a:cubicBezTo>
                    <a:pt x="276" y="311"/>
                    <a:pt x="272" y="311"/>
                    <a:pt x="271" y="312"/>
                  </a:cubicBezTo>
                  <a:cubicBezTo>
                    <a:pt x="270" y="312"/>
                    <a:pt x="269" y="312"/>
                    <a:pt x="269" y="312"/>
                  </a:cubicBezTo>
                  <a:cubicBezTo>
                    <a:pt x="267" y="312"/>
                    <a:pt x="266" y="312"/>
                    <a:pt x="265" y="311"/>
                  </a:cubicBezTo>
                  <a:cubicBezTo>
                    <a:pt x="264" y="310"/>
                    <a:pt x="264" y="310"/>
                    <a:pt x="264" y="310"/>
                  </a:cubicBezTo>
                  <a:cubicBezTo>
                    <a:pt x="263" y="310"/>
                    <a:pt x="262" y="308"/>
                    <a:pt x="261" y="307"/>
                  </a:cubicBezTo>
                  <a:cubicBezTo>
                    <a:pt x="261" y="306"/>
                    <a:pt x="260" y="305"/>
                    <a:pt x="259" y="305"/>
                  </a:cubicBezTo>
                  <a:cubicBezTo>
                    <a:pt x="259" y="305"/>
                    <a:pt x="259" y="305"/>
                    <a:pt x="258" y="305"/>
                  </a:cubicBezTo>
                  <a:cubicBezTo>
                    <a:pt x="258" y="305"/>
                    <a:pt x="257" y="305"/>
                    <a:pt x="256" y="305"/>
                  </a:cubicBezTo>
                  <a:cubicBezTo>
                    <a:pt x="254" y="305"/>
                    <a:pt x="253" y="305"/>
                    <a:pt x="253" y="304"/>
                  </a:cubicBezTo>
                  <a:cubicBezTo>
                    <a:pt x="252" y="303"/>
                    <a:pt x="252" y="302"/>
                    <a:pt x="252" y="301"/>
                  </a:cubicBezTo>
                  <a:cubicBezTo>
                    <a:pt x="252" y="300"/>
                    <a:pt x="252" y="300"/>
                    <a:pt x="252" y="299"/>
                  </a:cubicBezTo>
                  <a:cubicBezTo>
                    <a:pt x="251" y="299"/>
                    <a:pt x="250" y="298"/>
                    <a:pt x="250" y="298"/>
                  </a:cubicBezTo>
                  <a:cubicBezTo>
                    <a:pt x="249" y="298"/>
                    <a:pt x="248" y="298"/>
                    <a:pt x="248" y="299"/>
                  </a:cubicBezTo>
                  <a:cubicBezTo>
                    <a:pt x="246" y="299"/>
                    <a:pt x="245" y="300"/>
                    <a:pt x="244" y="300"/>
                  </a:cubicBezTo>
                  <a:cubicBezTo>
                    <a:pt x="243" y="300"/>
                    <a:pt x="242" y="299"/>
                    <a:pt x="240" y="299"/>
                  </a:cubicBezTo>
                  <a:cubicBezTo>
                    <a:pt x="240" y="299"/>
                    <a:pt x="239" y="299"/>
                    <a:pt x="239" y="298"/>
                  </a:cubicBezTo>
                  <a:cubicBezTo>
                    <a:pt x="238" y="298"/>
                    <a:pt x="237" y="298"/>
                    <a:pt x="237" y="298"/>
                  </a:cubicBezTo>
                  <a:cubicBezTo>
                    <a:pt x="235" y="298"/>
                    <a:pt x="234" y="298"/>
                    <a:pt x="232" y="299"/>
                  </a:cubicBezTo>
                  <a:cubicBezTo>
                    <a:pt x="231" y="299"/>
                    <a:pt x="230" y="300"/>
                    <a:pt x="229" y="300"/>
                  </a:cubicBezTo>
                  <a:cubicBezTo>
                    <a:pt x="228" y="301"/>
                    <a:pt x="227" y="301"/>
                    <a:pt x="227" y="301"/>
                  </a:cubicBezTo>
                  <a:cubicBezTo>
                    <a:pt x="224" y="301"/>
                    <a:pt x="222" y="298"/>
                    <a:pt x="221" y="296"/>
                  </a:cubicBezTo>
                  <a:cubicBezTo>
                    <a:pt x="221" y="295"/>
                    <a:pt x="220" y="294"/>
                    <a:pt x="220" y="294"/>
                  </a:cubicBezTo>
                  <a:cubicBezTo>
                    <a:pt x="217" y="291"/>
                    <a:pt x="212" y="286"/>
                    <a:pt x="208" y="286"/>
                  </a:cubicBezTo>
                  <a:cubicBezTo>
                    <a:pt x="207" y="286"/>
                    <a:pt x="206" y="286"/>
                    <a:pt x="205" y="286"/>
                  </a:cubicBezTo>
                  <a:cubicBezTo>
                    <a:pt x="203" y="285"/>
                    <a:pt x="202" y="285"/>
                    <a:pt x="200" y="285"/>
                  </a:cubicBezTo>
                  <a:cubicBezTo>
                    <a:pt x="199" y="284"/>
                    <a:pt x="199" y="283"/>
                    <a:pt x="198" y="282"/>
                  </a:cubicBezTo>
                  <a:cubicBezTo>
                    <a:pt x="197" y="281"/>
                    <a:pt x="197" y="281"/>
                    <a:pt x="196" y="281"/>
                  </a:cubicBezTo>
                  <a:cubicBezTo>
                    <a:pt x="196" y="281"/>
                    <a:pt x="195" y="280"/>
                    <a:pt x="195" y="280"/>
                  </a:cubicBezTo>
                  <a:cubicBezTo>
                    <a:pt x="193" y="280"/>
                    <a:pt x="191" y="281"/>
                    <a:pt x="189" y="283"/>
                  </a:cubicBezTo>
                  <a:cubicBezTo>
                    <a:pt x="187" y="284"/>
                    <a:pt x="186" y="285"/>
                    <a:pt x="185" y="285"/>
                  </a:cubicBezTo>
                  <a:cubicBezTo>
                    <a:pt x="183" y="285"/>
                    <a:pt x="182" y="284"/>
                    <a:pt x="181" y="283"/>
                  </a:cubicBezTo>
                  <a:cubicBezTo>
                    <a:pt x="180" y="282"/>
                    <a:pt x="180" y="282"/>
                    <a:pt x="179" y="281"/>
                  </a:cubicBezTo>
                  <a:cubicBezTo>
                    <a:pt x="179" y="281"/>
                    <a:pt x="179" y="281"/>
                    <a:pt x="179" y="281"/>
                  </a:cubicBezTo>
                  <a:cubicBezTo>
                    <a:pt x="179" y="281"/>
                    <a:pt x="179" y="281"/>
                    <a:pt x="179" y="281"/>
                  </a:cubicBezTo>
                  <a:cubicBezTo>
                    <a:pt x="178" y="284"/>
                    <a:pt x="176" y="285"/>
                    <a:pt x="174" y="286"/>
                  </a:cubicBezTo>
                  <a:cubicBezTo>
                    <a:pt x="175" y="288"/>
                    <a:pt x="174" y="293"/>
                    <a:pt x="171" y="294"/>
                  </a:cubicBezTo>
                  <a:cubicBezTo>
                    <a:pt x="169" y="294"/>
                    <a:pt x="168" y="294"/>
                    <a:pt x="168" y="294"/>
                  </a:cubicBezTo>
                  <a:cubicBezTo>
                    <a:pt x="168" y="295"/>
                    <a:pt x="168" y="295"/>
                    <a:pt x="168" y="296"/>
                  </a:cubicBezTo>
                  <a:cubicBezTo>
                    <a:pt x="168" y="297"/>
                    <a:pt x="167" y="298"/>
                    <a:pt x="165" y="298"/>
                  </a:cubicBezTo>
                  <a:cubicBezTo>
                    <a:pt x="164" y="298"/>
                    <a:pt x="163" y="298"/>
                    <a:pt x="163" y="298"/>
                  </a:cubicBezTo>
                  <a:cubicBezTo>
                    <a:pt x="162" y="297"/>
                    <a:pt x="162" y="297"/>
                    <a:pt x="162" y="297"/>
                  </a:cubicBezTo>
                  <a:cubicBezTo>
                    <a:pt x="161" y="297"/>
                    <a:pt x="160" y="298"/>
                    <a:pt x="158" y="299"/>
                  </a:cubicBezTo>
                  <a:cubicBezTo>
                    <a:pt x="158" y="300"/>
                    <a:pt x="157" y="300"/>
                    <a:pt x="157" y="301"/>
                  </a:cubicBezTo>
                  <a:cubicBezTo>
                    <a:pt x="156" y="302"/>
                    <a:pt x="155" y="302"/>
                    <a:pt x="154" y="303"/>
                  </a:cubicBezTo>
                  <a:cubicBezTo>
                    <a:pt x="153" y="304"/>
                    <a:pt x="152" y="304"/>
                    <a:pt x="151" y="306"/>
                  </a:cubicBezTo>
                  <a:cubicBezTo>
                    <a:pt x="151" y="307"/>
                    <a:pt x="149" y="308"/>
                    <a:pt x="147" y="308"/>
                  </a:cubicBezTo>
                  <a:cubicBezTo>
                    <a:pt x="146" y="309"/>
                    <a:pt x="145" y="309"/>
                    <a:pt x="144" y="310"/>
                  </a:cubicBezTo>
                  <a:cubicBezTo>
                    <a:pt x="144" y="310"/>
                    <a:pt x="143" y="310"/>
                    <a:pt x="142" y="310"/>
                  </a:cubicBezTo>
                  <a:cubicBezTo>
                    <a:pt x="140" y="310"/>
                    <a:pt x="138" y="309"/>
                    <a:pt x="136" y="308"/>
                  </a:cubicBezTo>
                  <a:cubicBezTo>
                    <a:pt x="134" y="307"/>
                    <a:pt x="133" y="307"/>
                    <a:pt x="132" y="306"/>
                  </a:cubicBezTo>
                  <a:cubicBezTo>
                    <a:pt x="132" y="306"/>
                    <a:pt x="131" y="306"/>
                    <a:pt x="131" y="306"/>
                  </a:cubicBezTo>
                  <a:cubicBezTo>
                    <a:pt x="130" y="306"/>
                    <a:pt x="128" y="307"/>
                    <a:pt x="127" y="308"/>
                  </a:cubicBezTo>
                  <a:cubicBezTo>
                    <a:pt x="126" y="309"/>
                    <a:pt x="126" y="309"/>
                    <a:pt x="125" y="310"/>
                  </a:cubicBezTo>
                  <a:cubicBezTo>
                    <a:pt x="122" y="311"/>
                    <a:pt x="120" y="313"/>
                    <a:pt x="118" y="316"/>
                  </a:cubicBezTo>
                  <a:cubicBezTo>
                    <a:pt x="117" y="318"/>
                    <a:pt x="117" y="319"/>
                    <a:pt x="118" y="320"/>
                  </a:cubicBezTo>
                  <a:cubicBezTo>
                    <a:pt x="118" y="322"/>
                    <a:pt x="119" y="323"/>
                    <a:pt x="119" y="325"/>
                  </a:cubicBezTo>
                  <a:cubicBezTo>
                    <a:pt x="118" y="326"/>
                    <a:pt x="118" y="326"/>
                    <a:pt x="118" y="326"/>
                  </a:cubicBezTo>
                  <a:cubicBezTo>
                    <a:pt x="118" y="329"/>
                    <a:pt x="118" y="329"/>
                    <a:pt x="117" y="331"/>
                  </a:cubicBezTo>
                  <a:cubicBezTo>
                    <a:pt x="117" y="332"/>
                    <a:pt x="116" y="332"/>
                    <a:pt x="115" y="332"/>
                  </a:cubicBezTo>
                  <a:cubicBezTo>
                    <a:pt x="114" y="332"/>
                    <a:pt x="113" y="332"/>
                    <a:pt x="112" y="331"/>
                  </a:cubicBezTo>
                  <a:cubicBezTo>
                    <a:pt x="110" y="330"/>
                    <a:pt x="108" y="329"/>
                    <a:pt x="106" y="329"/>
                  </a:cubicBezTo>
                  <a:cubicBezTo>
                    <a:pt x="105" y="329"/>
                    <a:pt x="105" y="329"/>
                    <a:pt x="104" y="329"/>
                  </a:cubicBezTo>
                  <a:cubicBezTo>
                    <a:pt x="100" y="329"/>
                    <a:pt x="100" y="330"/>
                    <a:pt x="100" y="331"/>
                  </a:cubicBezTo>
                  <a:cubicBezTo>
                    <a:pt x="99" y="333"/>
                    <a:pt x="97" y="334"/>
                    <a:pt x="95" y="334"/>
                  </a:cubicBezTo>
                  <a:cubicBezTo>
                    <a:pt x="85" y="334"/>
                    <a:pt x="85" y="334"/>
                    <a:pt x="85" y="334"/>
                  </a:cubicBezTo>
                  <a:cubicBezTo>
                    <a:pt x="84" y="334"/>
                    <a:pt x="84" y="334"/>
                    <a:pt x="84" y="334"/>
                  </a:cubicBezTo>
                  <a:close/>
                  <a:moveTo>
                    <a:pt x="377" y="135"/>
                  </a:moveTo>
                  <a:cubicBezTo>
                    <a:pt x="378" y="135"/>
                    <a:pt x="379" y="136"/>
                    <a:pt x="380" y="136"/>
                  </a:cubicBezTo>
                  <a:cubicBezTo>
                    <a:pt x="383" y="137"/>
                    <a:pt x="384" y="138"/>
                    <a:pt x="386" y="140"/>
                  </a:cubicBezTo>
                  <a:cubicBezTo>
                    <a:pt x="386" y="141"/>
                    <a:pt x="387" y="141"/>
                    <a:pt x="388" y="142"/>
                  </a:cubicBezTo>
                  <a:cubicBezTo>
                    <a:pt x="390" y="145"/>
                    <a:pt x="392" y="146"/>
                    <a:pt x="394" y="148"/>
                  </a:cubicBezTo>
                  <a:cubicBezTo>
                    <a:pt x="397" y="149"/>
                    <a:pt x="397" y="150"/>
                    <a:pt x="396" y="152"/>
                  </a:cubicBezTo>
                  <a:cubicBezTo>
                    <a:pt x="396" y="153"/>
                    <a:pt x="395" y="153"/>
                    <a:pt x="395" y="154"/>
                  </a:cubicBezTo>
                  <a:cubicBezTo>
                    <a:pt x="394" y="155"/>
                    <a:pt x="394" y="156"/>
                    <a:pt x="393" y="156"/>
                  </a:cubicBezTo>
                  <a:cubicBezTo>
                    <a:pt x="392" y="157"/>
                    <a:pt x="391" y="158"/>
                    <a:pt x="390" y="159"/>
                  </a:cubicBezTo>
                  <a:cubicBezTo>
                    <a:pt x="388" y="161"/>
                    <a:pt x="387" y="162"/>
                    <a:pt x="387" y="163"/>
                  </a:cubicBezTo>
                  <a:cubicBezTo>
                    <a:pt x="389" y="163"/>
                    <a:pt x="391" y="162"/>
                    <a:pt x="394" y="161"/>
                  </a:cubicBezTo>
                  <a:cubicBezTo>
                    <a:pt x="394" y="160"/>
                    <a:pt x="394" y="160"/>
                    <a:pt x="394" y="160"/>
                  </a:cubicBezTo>
                  <a:cubicBezTo>
                    <a:pt x="397" y="159"/>
                    <a:pt x="397" y="158"/>
                    <a:pt x="398" y="156"/>
                  </a:cubicBezTo>
                  <a:cubicBezTo>
                    <a:pt x="398" y="155"/>
                    <a:pt x="398" y="155"/>
                    <a:pt x="398" y="154"/>
                  </a:cubicBezTo>
                  <a:cubicBezTo>
                    <a:pt x="399" y="153"/>
                    <a:pt x="398" y="152"/>
                    <a:pt x="398" y="152"/>
                  </a:cubicBezTo>
                  <a:cubicBezTo>
                    <a:pt x="398" y="151"/>
                    <a:pt x="397" y="151"/>
                    <a:pt x="397" y="150"/>
                  </a:cubicBezTo>
                  <a:cubicBezTo>
                    <a:pt x="396" y="149"/>
                    <a:pt x="396" y="149"/>
                    <a:pt x="396" y="148"/>
                  </a:cubicBezTo>
                  <a:cubicBezTo>
                    <a:pt x="396" y="147"/>
                    <a:pt x="396" y="147"/>
                    <a:pt x="394" y="146"/>
                  </a:cubicBezTo>
                  <a:cubicBezTo>
                    <a:pt x="391" y="145"/>
                    <a:pt x="391" y="144"/>
                    <a:pt x="391" y="142"/>
                  </a:cubicBezTo>
                  <a:cubicBezTo>
                    <a:pt x="391" y="141"/>
                    <a:pt x="391" y="141"/>
                    <a:pt x="391" y="140"/>
                  </a:cubicBezTo>
                  <a:cubicBezTo>
                    <a:pt x="391" y="137"/>
                    <a:pt x="394" y="137"/>
                    <a:pt x="396" y="137"/>
                  </a:cubicBezTo>
                  <a:cubicBezTo>
                    <a:pt x="398" y="137"/>
                    <a:pt x="398" y="137"/>
                    <a:pt x="398" y="137"/>
                  </a:cubicBezTo>
                  <a:cubicBezTo>
                    <a:pt x="400" y="137"/>
                    <a:pt x="401" y="137"/>
                    <a:pt x="401" y="138"/>
                  </a:cubicBezTo>
                  <a:cubicBezTo>
                    <a:pt x="402" y="139"/>
                    <a:pt x="402" y="141"/>
                    <a:pt x="401" y="143"/>
                  </a:cubicBezTo>
                  <a:cubicBezTo>
                    <a:pt x="401" y="144"/>
                    <a:pt x="401" y="145"/>
                    <a:pt x="401" y="145"/>
                  </a:cubicBezTo>
                  <a:cubicBezTo>
                    <a:pt x="400" y="146"/>
                    <a:pt x="400" y="146"/>
                    <a:pt x="400" y="147"/>
                  </a:cubicBezTo>
                  <a:cubicBezTo>
                    <a:pt x="401" y="146"/>
                    <a:pt x="401" y="146"/>
                    <a:pt x="402" y="145"/>
                  </a:cubicBezTo>
                  <a:cubicBezTo>
                    <a:pt x="403" y="144"/>
                    <a:pt x="404" y="143"/>
                    <a:pt x="405" y="143"/>
                  </a:cubicBezTo>
                  <a:cubicBezTo>
                    <a:pt x="406" y="143"/>
                    <a:pt x="406" y="144"/>
                    <a:pt x="407" y="144"/>
                  </a:cubicBezTo>
                  <a:cubicBezTo>
                    <a:pt x="408" y="145"/>
                    <a:pt x="408" y="145"/>
                    <a:pt x="408" y="145"/>
                  </a:cubicBezTo>
                  <a:cubicBezTo>
                    <a:pt x="409" y="145"/>
                    <a:pt x="409" y="146"/>
                    <a:pt x="409" y="146"/>
                  </a:cubicBezTo>
                  <a:cubicBezTo>
                    <a:pt x="409" y="146"/>
                    <a:pt x="409" y="145"/>
                    <a:pt x="409" y="145"/>
                  </a:cubicBezTo>
                  <a:cubicBezTo>
                    <a:pt x="410" y="144"/>
                    <a:pt x="410" y="143"/>
                    <a:pt x="410" y="142"/>
                  </a:cubicBezTo>
                  <a:cubicBezTo>
                    <a:pt x="411" y="140"/>
                    <a:pt x="410" y="138"/>
                    <a:pt x="409" y="136"/>
                  </a:cubicBezTo>
                  <a:cubicBezTo>
                    <a:pt x="408" y="136"/>
                    <a:pt x="408" y="135"/>
                    <a:pt x="407" y="133"/>
                  </a:cubicBezTo>
                  <a:cubicBezTo>
                    <a:pt x="406" y="132"/>
                    <a:pt x="405" y="131"/>
                    <a:pt x="404" y="131"/>
                  </a:cubicBezTo>
                  <a:cubicBezTo>
                    <a:pt x="404" y="130"/>
                    <a:pt x="403" y="130"/>
                    <a:pt x="402" y="129"/>
                  </a:cubicBezTo>
                  <a:cubicBezTo>
                    <a:pt x="400" y="126"/>
                    <a:pt x="399" y="125"/>
                    <a:pt x="398" y="125"/>
                  </a:cubicBezTo>
                  <a:cubicBezTo>
                    <a:pt x="397" y="125"/>
                    <a:pt x="397" y="125"/>
                    <a:pt x="396" y="125"/>
                  </a:cubicBezTo>
                  <a:cubicBezTo>
                    <a:pt x="396" y="125"/>
                    <a:pt x="396" y="126"/>
                    <a:pt x="397" y="127"/>
                  </a:cubicBezTo>
                  <a:cubicBezTo>
                    <a:pt x="397" y="128"/>
                    <a:pt x="397" y="128"/>
                    <a:pt x="397" y="129"/>
                  </a:cubicBezTo>
                  <a:cubicBezTo>
                    <a:pt x="398" y="129"/>
                    <a:pt x="398" y="130"/>
                    <a:pt x="398" y="131"/>
                  </a:cubicBezTo>
                  <a:cubicBezTo>
                    <a:pt x="398" y="133"/>
                    <a:pt x="397" y="134"/>
                    <a:pt x="395" y="134"/>
                  </a:cubicBezTo>
                  <a:cubicBezTo>
                    <a:pt x="393" y="134"/>
                    <a:pt x="392" y="135"/>
                    <a:pt x="390" y="136"/>
                  </a:cubicBezTo>
                  <a:cubicBezTo>
                    <a:pt x="388" y="138"/>
                    <a:pt x="388" y="138"/>
                    <a:pt x="387" y="138"/>
                  </a:cubicBezTo>
                  <a:cubicBezTo>
                    <a:pt x="386" y="138"/>
                    <a:pt x="386" y="138"/>
                    <a:pt x="386" y="137"/>
                  </a:cubicBezTo>
                  <a:cubicBezTo>
                    <a:pt x="386" y="137"/>
                    <a:pt x="386" y="137"/>
                    <a:pt x="385" y="137"/>
                  </a:cubicBezTo>
                  <a:cubicBezTo>
                    <a:pt x="385" y="136"/>
                    <a:pt x="385" y="136"/>
                    <a:pt x="384" y="136"/>
                  </a:cubicBezTo>
                  <a:cubicBezTo>
                    <a:pt x="384" y="135"/>
                    <a:pt x="385" y="134"/>
                    <a:pt x="386" y="133"/>
                  </a:cubicBezTo>
                  <a:cubicBezTo>
                    <a:pt x="387" y="132"/>
                    <a:pt x="387" y="132"/>
                    <a:pt x="388" y="131"/>
                  </a:cubicBezTo>
                  <a:cubicBezTo>
                    <a:pt x="389" y="130"/>
                    <a:pt x="389" y="129"/>
                    <a:pt x="389" y="129"/>
                  </a:cubicBezTo>
                  <a:cubicBezTo>
                    <a:pt x="388" y="129"/>
                    <a:pt x="388" y="129"/>
                    <a:pt x="388" y="129"/>
                  </a:cubicBezTo>
                  <a:cubicBezTo>
                    <a:pt x="388" y="129"/>
                    <a:pt x="387" y="129"/>
                    <a:pt x="387" y="129"/>
                  </a:cubicBezTo>
                  <a:cubicBezTo>
                    <a:pt x="385" y="129"/>
                    <a:pt x="384" y="130"/>
                    <a:pt x="384" y="132"/>
                  </a:cubicBezTo>
                  <a:cubicBezTo>
                    <a:pt x="382" y="135"/>
                    <a:pt x="380" y="135"/>
                    <a:pt x="377" y="135"/>
                  </a:cubicBezTo>
                  <a:cubicBezTo>
                    <a:pt x="377" y="135"/>
                    <a:pt x="377" y="135"/>
                    <a:pt x="377" y="135"/>
                  </a:cubicBezTo>
                  <a:close/>
                  <a:moveTo>
                    <a:pt x="375" y="131"/>
                  </a:moveTo>
                  <a:cubicBezTo>
                    <a:pt x="375" y="131"/>
                    <a:pt x="375" y="132"/>
                    <a:pt x="375" y="132"/>
                  </a:cubicBezTo>
                  <a:cubicBezTo>
                    <a:pt x="375" y="132"/>
                    <a:pt x="375" y="132"/>
                    <a:pt x="375" y="133"/>
                  </a:cubicBezTo>
                  <a:cubicBezTo>
                    <a:pt x="375" y="133"/>
                    <a:pt x="375" y="133"/>
                    <a:pt x="375" y="134"/>
                  </a:cubicBezTo>
                  <a:cubicBezTo>
                    <a:pt x="375" y="133"/>
                    <a:pt x="375" y="133"/>
                    <a:pt x="375" y="133"/>
                  </a:cubicBezTo>
                  <a:cubicBezTo>
                    <a:pt x="375" y="133"/>
                    <a:pt x="375" y="132"/>
                    <a:pt x="375" y="131"/>
                  </a:cubicBezTo>
                  <a:close/>
                  <a:moveTo>
                    <a:pt x="107" y="141"/>
                  </a:moveTo>
                  <a:cubicBezTo>
                    <a:pt x="107" y="140"/>
                    <a:pt x="107" y="140"/>
                    <a:pt x="107" y="140"/>
                  </a:cubicBezTo>
                  <a:cubicBezTo>
                    <a:pt x="107" y="140"/>
                    <a:pt x="107" y="139"/>
                    <a:pt x="107" y="139"/>
                  </a:cubicBezTo>
                  <a:cubicBezTo>
                    <a:pt x="106" y="137"/>
                    <a:pt x="106" y="135"/>
                    <a:pt x="108" y="134"/>
                  </a:cubicBezTo>
                  <a:cubicBezTo>
                    <a:pt x="109" y="133"/>
                    <a:pt x="109" y="133"/>
                    <a:pt x="109" y="133"/>
                  </a:cubicBezTo>
                  <a:cubicBezTo>
                    <a:pt x="110" y="132"/>
                    <a:pt x="111" y="131"/>
                    <a:pt x="112" y="131"/>
                  </a:cubicBezTo>
                  <a:cubicBezTo>
                    <a:pt x="112" y="131"/>
                    <a:pt x="113" y="131"/>
                    <a:pt x="114" y="132"/>
                  </a:cubicBezTo>
                  <a:cubicBezTo>
                    <a:pt x="115" y="132"/>
                    <a:pt x="116" y="133"/>
                    <a:pt x="116" y="134"/>
                  </a:cubicBezTo>
                  <a:cubicBezTo>
                    <a:pt x="116" y="135"/>
                    <a:pt x="116" y="136"/>
                    <a:pt x="115" y="137"/>
                  </a:cubicBezTo>
                  <a:cubicBezTo>
                    <a:pt x="113" y="140"/>
                    <a:pt x="109" y="142"/>
                    <a:pt x="109" y="142"/>
                  </a:cubicBezTo>
                  <a:cubicBezTo>
                    <a:pt x="108" y="143"/>
                    <a:pt x="108" y="143"/>
                    <a:pt x="108" y="143"/>
                  </a:cubicBezTo>
                  <a:lnTo>
                    <a:pt x="107" y="141"/>
                  </a:lnTo>
                  <a:close/>
                  <a:moveTo>
                    <a:pt x="327" y="97"/>
                  </a:moveTo>
                  <a:cubicBezTo>
                    <a:pt x="325" y="97"/>
                    <a:pt x="323" y="96"/>
                    <a:pt x="322" y="95"/>
                  </a:cubicBezTo>
                  <a:cubicBezTo>
                    <a:pt x="321" y="95"/>
                    <a:pt x="320" y="94"/>
                    <a:pt x="320" y="94"/>
                  </a:cubicBezTo>
                  <a:cubicBezTo>
                    <a:pt x="317" y="93"/>
                    <a:pt x="317" y="93"/>
                    <a:pt x="317" y="93"/>
                  </a:cubicBezTo>
                  <a:cubicBezTo>
                    <a:pt x="320" y="92"/>
                    <a:pt x="320" y="92"/>
                    <a:pt x="320" y="92"/>
                  </a:cubicBezTo>
                  <a:cubicBezTo>
                    <a:pt x="321" y="92"/>
                    <a:pt x="326" y="90"/>
                    <a:pt x="330" y="86"/>
                  </a:cubicBezTo>
                  <a:cubicBezTo>
                    <a:pt x="331" y="84"/>
                    <a:pt x="331" y="84"/>
                    <a:pt x="331" y="84"/>
                  </a:cubicBezTo>
                  <a:cubicBezTo>
                    <a:pt x="332" y="85"/>
                    <a:pt x="332" y="85"/>
                    <a:pt x="332" y="85"/>
                  </a:cubicBezTo>
                  <a:cubicBezTo>
                    <a:pt x="332" y="86"/>
                    <a:pt x="333" y="86"/>
                    <a:pt x="333" y="87"/>
                  </a:cubicBezTo>
                  <a:cubicBezTo>
                    <a:pt x="334" y="87"/>
                    <a:pt x="334" y="89"/>
                    <a:pt x="334" y="90"/>
                  </a:cubicBezTo>
                  <a:cubicBezTo>
                    <a:pt x="334" y="92"/>
                    <a:pt x="331" y="96"/>
                    <a:pt x="329" y="97"/>
                  </a:cubicBezTo>
                  <a:cubicBezTo>
                    <a:pt x="328" y="97"/>
                    <a:pt x="327" y="97"/>
                    <a:pt x="327" y="97"/>
                  </a:cubicBezTo>
                  <a:close/>
                  <a:moveTo>
                    <a:pt x="315" y="90"/>
                  </a:moveTo>
                  <a:cubicBezTo>
                    <a:pt x="315" y="90"/>
                    <a:pt x="314" y="90"/>
                    <a:pt x="313" y="89"/>
                  </a:cubicBezTo>
                  <a:cubicBezTo>
                    <a:pt x="312" y="88"/>
                    <a:pt x="311" y="88"/>
                    <a:pt x="310" y="87"/>
                  </a:cubicBezTo>
                  <a:cubicBezTo>
                    <a:pt x="309" y="86"/>
                    <a:pt x="307" y="85"/>
                    <a:pt x="306" y="83"/>
                  </a:cubicBezTo>
                  <a:cubicBezTo>
                    <a:pt x="305" y="81"/>
                    <a:pt x="303" y="80"/>
                    <a:pt x="301" y="79"/>
                  </a:cubicBezTo>
                  <a:cubicBezTo>
                    <a:pt x="299" y="78"/>
                    <a:pt x="299" y="78"/>
                    <a:pt x="299" y="78"/>
                  </a:cubicBezTo>
                  <a:cubicBezTo>
                    <a:pt x="297" y="77"/>
                    <a:pt x="294" y="75"/>
                    <a:pt x="294" y="72"/>
                  </a:cubicBezTo>
                  <a:cubicBezTo>
                    <a:pt x="294" y="70"/>
                    <a:pt x="294" y="69"/>
                    <a:pt x="295" y="68"/>
                  </a:cubicBezTo>
                  <a:cubicBezTo>
                    <a:pt x="295" y="67"/>
                    <a:pt x="295" y="67"/>
                    <a:pt x="295" y="67"/>
                  </a:cubicBezTo>
                  <a:cubicBezTo>
                    <a:pt x="295" y="67"/>
                    <a:pt x="295" y="67"/>
                    <a:pt x="295" y="67"/>
                  </a:cubicBezTo>
                  <a:cubicBezTo>
                    <a:pt x="296" y="67"/>
                    <a:pt x="299" y="66"/>
                    <a:pt x="307" y="66"/>
                  </a:cubicBezTo>
                  <a:cubicBezTo>
                    <a:pt x="309" y="66"/>
                    <a:pt x="310" y="65"/>
                    <a:pt x="310" y="64"/>
                  </a:cubicBezTo>
                  <a:cubicBezTo>
                    <a:pt x="310" y="61"/>
                    <a:pt x="307" y="58"/>
                    <a:pt x="305" y="58"/>
                  </a:cubicBezTo>
                  <a:cubicBezTo>
                    <a:pt x="302" y="58"/>
                    <a:pt x="300" y="56"/>
                    <a:pt x="299" y="55"/>
                  </a:cubicBezTo>
                  <a:cubicBezTo>
                    <a:pt x="299" y="55"/>
                    <a:pt x="299" y="55"/>
                    <a:pt x="298" y="55"/>
                  </a:cubicBezTo>
                  <a:cubicBezTo>
                    <a:pt x="297" y="54"/>
                    <a:pt x="297" y="54"/>
                    <a:pt x="297" y="54"/>
                  </a:cubicBezTo>
                  <a:cubicBezTo>
                    <a:pt x="297" y="55"/>
                    <a:pt x="297" y="55"/>
                    <a:pt x="297" y="55"/>
                  </a:cubicBezTo>
                  <a:cubicBezTo>
                    <a:pt x="296" y="55"/>
                    <a:pt x="296" y="55"/>
                    <a:pt x="296" y="55"/>
                  </a:cubicBezTo>
                  <a:cubicBezTo>
                    <a:pt x="294" y="55"/>
                    <a:pt x="293" y="53"/>
                    <a:pt x="293" y="50"/>
                  </a:cubicBezTo>
                  <a:cubicBezTo>
                    <a:pt x="293" y="47"/>
                    <a:pt x="294" y="45"/>
                    <a:pt x="296" y="43"/>
                  </a:cubicBezTo>
                  <a:cubicBezTo>
                    <a:pt x="297" y="42"/>
                    <a:pt x="297" y="41"/>
                    <a:pt x="297" y="39"/>
                  </a:cubicBezTo>
                  <a:cubicBezTo>
                    <a:pt x="297" y="38"/>
                    <a:pt x="297" y="38"/>
                    <a:pt x="297" y="38"/>
                  </a:cubicBezTo>
                  <a:cubicBezTo>
                    <a:pt x="297" y="35"/>
                    <a:pt x="298" y="33"/>
                    <a:pt x="298" y="31"/>
                  </a:cubicBezTo>
                  <a:cubicBezTo>
                    <a:pt x="299" y="29"/>
                    <a:pt x="299" y="27"/>
                    <a:pt x="301" y="27"/>
                  </a:cubicBezTo>
                  <a:cubicBezTo>
                    <a:pt x="302" y="27"/>
                    <a:pt x="302" y="28"/>
                    <a:pt x="303" y="28"/>
                  </a:cubicBezTo>
                  <a:cubicBezTo>
                    <a:pt x="303" y="28"/>
                    <a:pt x="304" y="29"/>
                    <a:pt x="305" y="29"/>
                  </a:cubicBezTo>
                  <a:cubicBezTo>
                    <a:pt x="305" y="29"/>
                    <a:pt x="305" y="28"/>
                    <a:pt x="306" y="28"/>
                  </a:cubicBezTo>
                  <a:cubicBezTo>
                    <a:pt x="306" y="27"/>
                    <a:pt x="306" y="27"/>
                    <a:pt x="306" y="27"/>
                  </a:cubicBezTo>
                  <a:cubicBezTo>
                    <a:pt x="308" y="29"/>
                    <a:pt x="308" y="29"/>
                    <a:pt x="308" y="29"/>
                  </a:cubicBezTo>
                  <a:cubicBezTo>
                    <a:pt x="308" y="29"/>
                    <a:pt x="309" y="29"/>
                    <a:pt x="309" y="29"/>
                  </a:cubicBezTo>
                  <a:cubicBezTo>
                    <a:pt x="311" y="29"/>
                    <a:pt x="312" y="30"/>
                    <a:pt x="313" y="31"/>
                  </a:cubicBezTo>
                  <a:cubicBezTo>
                    <a:pt x="313" y="32"/>
                    <a:pt x="313" y="32"/>
                    <a:pt x="313" y="32"/>
                  </a:cubicBezTo>
                  <a:cubicBezTo>
                    <a:pt x="313" y="34"/>
                    <a:pt x="313" y="34"/>
                    <a:pt x="314" y="35"/>
                  </a:cubicBezTo>
                  <a:cubicBezTo>
                    <a:pt x="314" y="35"/>
                    <a:pt x="315" y="35"/>
                    <a:pt x="315" y="35"/>
                  </a:cubicBezTo>
                  <a:cubicBezTo>
                    <a:pt x="315" y="35"/>
                    <a:pt x="316" y="36"/>
                    <a:pt x="316" y="36"/>
                  </a:cubicBezTo>
                  <a:cubicBezTo>
                    <a:pt x="316" y="36"/>
                    <a:pt x="316" y="36"/>
                    <a:pt x="316" y="35"/>
                  </a:cubicBezTo>
                  <a:cubicBezTo>
                    <a:pt x="316" y="35"/>
                    <a:pt x="316" y="34"/>
                    <a:pt x="316" y="34"/>
                  </a:cubicBezTo>
                  <a:cubicBezTo>
                    <a:pt x="317" y="33"/>
                    <a:pt x="317" y="32"/>
                    <a:pt x="316" y="30"/>
                  </a:cubicBezTo>
                  <a:cubicBezTo>
                    <a:pt x="316" y="30"/>
                    <a:pt x="315" y="29"/>
                    <a:pt x="315" y="29"/>
                  </a:cubicBezTo>
                  <a:cubicBezTo>
                    <a:pt x="315" y="28"/>
                    <a:pt x="314" y="27"/>
                    <a:pt x="315" y="26"/>
                  </a:cubicBezTo>
                  <a:cubicBezTo>
                    <a:pt x="315" y="25"/>
                    <a:pt x="316" y="25"/>
                    <a:pt x="317" y="25"/>
                  </a:cubicBezTo>
                  <a:cubicBezTo>
                    <a:pt x="319" y="25"/>
                    <a:pt x="319" y="25"/>
                    <a:pt x="319" y="25"/>
                  </a:cubicBezTo>
                  <a:cubicBezTo>
                    <a:pt x="319" y="24"/>
                    <a:pt x="320" y="24"/>
                    <a:pt x="320" y="24"/>
                  </a:cubicBezTo>
                  <a:cubicBezTo>
                    <a:pt x="322" y="24"/>
                    <a:pt x="322" y="26"/>
                    <a:pt x="322" y="28"/>
                  </a:cubicBezTo>
                  <a:cubicBezTo>
                    <a:pt x="323" y="31"/>
                    <a:pt x="324" y="33"/>
                    <a:pt x="325" y="33"/>
                  </a:cubicBezTo>
                  <a:cubicBezTo>
                    <a:pt x="326" y="33"/>
                    <a:pt x="326" y="33"/>
                    <a:pt x="326" y="33"/>
                  </a:cubicBezTo>
                  <a:cubicBezTo>
                    <a:pt x="327" y="33"/>
                    <a:pt x="327" y="32"/>
                    <a:pt x="327" y="32"/>
                  </a:cubicBezTo>
                  <a:cubicBezTo>
                    <a:pt x="329" y="32"/>
                    <a:pt x="329" y="34"/>
                    <a:pt x="330" y="36"/>
                  </a:cubicBezTo>
                  <a:cubicBezTo>
                    <a:pt x="331" y="40"/>
                    <a:pt x="332" y="40"/>
                    <a:pt x="334" y="41"/>
                  </a:cubicBezTo>
                  <a:cubicBezTo>
                    <a:pt x="334" y="41"/>
                    <a:pt x="334" y="41"/>
                    <a:pt x="335" y="41"/>
                  </a:cubicBezTo>
                  <a:cubicBezTo>
                    <a:pt x="336" y="42"/>
                    <a:pt x="338" y="42"/>
                    <a:pt x="337" y="45"/>
                  </a:cubicBezTo>
                  <a:cubicBezTo>
                    <a:pt x="337" y="49"/>
                    <a:pt x="337" y="51"/>
                    <a:pt x="339" y="52"/>
                  </a:cubicBezTo>
                  <a:cubicBezTo>
                    <a:pt x="339" y="53"/>
                    <a:pt x="340" y="53"/>
                    <a:pt x="340" y="53"/>
                  </a:cubicBezTo>
                  <a:cubicBezTo>
                    <a:pt x="341" y="54"/>
                    <a:pt x="342" y="55"/>
                    <a:pt x="343" y="55"/>
                  </a:cubicBezTo>
                  <a:cubicBezTo>
                    <a:pt x="343" y="55"/>
                    <a:pt x="344" y="55"/>
                    <a:pt x="344" y="54"/>
                  </a:cubicBezTo>
                  <a:cubicBezTo>
                    <a:pt x="345" y="54"/>
                    <a:pt x="346" y="54"/>
                    <a:pt x="346" y="53"/>
                  </a:cubicBezTo>
                  <a:cubicBezTo>
                    <a:pt x="347" y="53"/>
                    <a:pt x="348" y="52"/>
                    <a:pt x="350" y="52"/>
                  </a:cubicBezTo>
                  <a:cubicBezTo>
                    <a:pt x="350" y="52"/>
                    <a:pt x="351" y="52"/>
                    <a:pt x="351" y="52"/>
                  </a:cubicBezTo>
                  <a:cubicBezTo>
                    <a:pt x="352" y="53"/>
                    <a:pt x="352" y="53"/>
                    <a:pt x="352" y="53"/>
                  </a:cubicBezTo>
                  <a:cubicBezTo>
                    <a:pt x="352" y="53"/>
                    <a:pt x="352" y="53"/>
                    <a:pt x="352" y="53"/>
                  </a:cubicBezTo>
                  <a:cubicBezTo>
                    <a:pt x="352" y="53"/>
                    <a:pt x="352" y="53"/>
                    <a:pt x="352" y="53"/>
                  </a:cubicBezTo>
                  <a:cubicBezTo>
                    <a:pt x="353" y="54"/>
                    <a:pt x="354" y="55"/>
                    <a:pt x="355" y="55"/>
                  </a:cubicBezTo>
                  <a:cubicBezTo>
                    <a:pt x="355" y="55"/>
                    <a:pt x="355" y="55"/>
                    <a:pt x="355" y="55"/>
                  </a:cubicBezTo>
                  <a:cubicBezTo>
                    <a:pt x="356" y="56"/>
                    <a:pt x="356" y="56"/>
                    <a:pt x="356" y="56"/>
                  </a:cubicBezTo>
                  <a:cubicBezTo>
                    <a:pt x="356" y="57"/>
                    <a:pt x="357" y="57"/>
                    <a:pt x="358" y="57"/>
                  </a:cubicBezTo>
                  <a:cubicBezTo>
                    <a:pt x="358" y="57"/>
                    <a:pt x="359" y="57"/>
                    <a:pt x="359" y="57"/>
                  </a:cubicBezTo>
                  <a:cubicBezTo>
                    <a:pt x="360" y="57"/>
                    <a:pt x="360" y="57"/>
                    <a:pt x="360" y="57"/>
                  </a:cubicBezTo>
                  <a:cubicBezTo>
                    <a:pt x="360" y="57"/>
                    <a:pt x="360" y="57"/>
                    <a:pt x="360" y="57"/>
                  </a:cubicBezTo>
                  <a:cubicBezTo>
                    <a:pt x="362" y="58"/>
                    <a:pt x="364" y="59"/>
                    <a:pt x="365" y="60"/>
                  </a:cubicBezTo>
                  <a:cubicBezTo>
                    <a:pt x="366" y="61"/>
                    <a:pt x="366" y="61"/>
                    <a:pt x="367" y="62"/>
                  </a:cubicBezTo>
                  <a:cubicBezTo>
                    <a:pt x="370" y="64"/>
                    <a:pt x="374" y="67"/>
                    <a:pt x="372" y="70"/>
                  </a:cubicBezTo>
                  <a:cubicBezTo>
                    <a:pt x="372" y="71"/>
                    <a:pt x="371" y="72"/>
                    <a:pt x="370" y="72"/>
                  </a:cubicBezTo>
                  <a:cubicBezTo>
                    <a:pt x="369" y="73"/>
                    <a:pt x="369" y="73"/>
                    <a:pt x="370" y="73"/>
                  </a:cubicBezTo>
                  <a:cubicBezTo>
                    <a:pt x="370" y="75"/>
                    <a:pt x="370" y="79"/>
                    <a:pt x="370" y="82"/>
                  </a:cubicBezTo>
                  <a:cubicBezTo>
                    <a:pt x="370" y="83"/>
                    <a:pt x="369" y="84"/>
                    <a:pt x="367" y="84"/>
                  </a:cubicBezTo>
                  <a:cubicBezTo>
                    <a:pt x="365" y="84"/>
                    <a:pt x="362" y="82"/>
                    <a:pt x="361" y="82"/>
                  </a:cubicBezTo>
                  <a:cubicBezTo>
                    <a:pt x="361" y="82"/>
                    <a:pt x="361" y="82"/>
                    <a:pt x="361" y="82"/>
                  </a:cubicBezTo>
                  <a:cubicBezTo>
                    <a:pt x="361" y="81"/>
                    <a:pt x="361" y="81"/>
                    <a:pt x="361" y="81"/>
                  </a:cubicBezTo>
                  <a:cubicBezTo>
                    <a:pt x="361" y="81"/>
                    <a:pt x="359" y="76"/>
                    <a:pt x="362" y="74"/>
                  </a:cubicBezTo>
                  <a:cubicBezTo>
                    <a:pt x="362" y="73"/>
                    <a:pt x="361" y="71"/>
                    <a:pt x="360" y="69"/>
                  </a:cubicBezTo>
                  <a:cubicBezTo>
                    <a:pt x="359" y="70"/>
                    <a:pt x="357" y="72"/>
                    <a:pt x="355" y="72"/>
                  </a:cubicBezTo>
                  <a:cubicBezTo>
                    <a:pt x="354" y="72"/>
                    <a:pt x="354" y="72"/>
                    <a:pt x="354" y="72"/>
                  </a:cubicBezTo>
                  <a:cubicBezTo>
                    <a:pt x="353" y="72"/>
                    <a:pt x="352" y="71"/>
                    <a:pt x="352" y="70"/>
                  </a:cubicBezTo>
                  <a:cubicBezTo>
                    <a:pt x="351" y="70"/>
                    <a:pt x="351" y="70"/>
                    <a:pt x="351" y="70"/>
                  </a:cubicBezTo>
                  <a:cubicBezTo>
                    <a:pt x="351" y="70"/>
                    <a:pt x="350" y="70"/>
                    <a:pt x="350" y="70"/>
                  </a:cubicBezTo>
                  <a:cubicBezTo>
                    <a:pt x="349" y="71"/>
                    <a:pt x="347" y="73"/>
                    <a:pt x="346" y="74"/>
                  </a:cubicBezTo>
                  <a:cubicBezTo>
                    <a:pt x="345" y="76"/>
                    <a:pt x="344" y="76"/>
                    <a:pt x="344" y="76"/>
                  </a:cubicBezTo>
                  <a:cubicBezTo>
                    <a:pt x="343" y="76"/>
                    <a:pt x="343" y="76"/>
                    <a:pt x="343" y="76"/>
                  </a:cubicBezTo>
                  <a:cubicBezTo>
                    <a:pt x="343" y="76"/>
                    <a:pt x="343" y="76"/>
                    <a:pt x="343" y="76"/>
                  </a:cubicBezTo>
                  <a:cubicBezTo>
                    <a:pt x="343" y="76"/>
                    <a:pt x="343" y="75"/>
                    <a:pt x="343" y="75"/>
                  </a:cubicBezTo>
                  <a:cubicBezTo>
                    <a:pt x="343" y="74"/>
                    <a:pt x="343" y="73"/>
                    <a:pt x="343" y="73"/>
                  </a:cubicBezTo>
                  <a:cubicBezTo>
                    <a:pt x="344" y="73"/>
                    <a:pt x="344" y="72"/>
                    <a:pt x="344" y="72"/>
                  </a:cubicBezTo>
                  <a:cubicBezTo>
                    <a:pt x="343" y="72"/>
                    <a:pt x="343" y="72"/>
                    <a:pt x="343" y="72"/>
                  </a:cubicBezTo>
                  <a:cubicBezTo>
                    <a:pt x="341" y="72"/>
                    <a:pt x="341" y="73"/>
                    <a:pt x="339" y="73"/>
                  </a:cubicBezTo>
                  <a:cubicBezTo>
                    <a:pt x="339" y="74"/>
                    <a:pt x="338" y="74"/>
                    <a:pt x="336" y="75"/>
                  </a:cubicBezTo>
                  <a:cubicBezTo>
                    <a:pt x="333" y="76"/>
                    <a:pt x="333" y="77"/>
                    <a:pt x="333" y="79"/>
                  </a:cubicBezTo>
                  <a:cubicBezTo>
                    <a:pt x="333" y="79"/>
                    <a:pt x="332" y="80"/>
                    <a:pt x="332" y="81"/>
                  </a:cubicBezTo>
                  <a:cubicBezTo>
                    <a:pt x="332" y="81"/>
                    <a:pt x="332" y="81"/>
                    <a:pt x="332" y="81"/>
                  </a:cubicBezTo>
                  <a:cubicBezTo>
                    <a:pt x="331" y="82"/>
                    <a:pt x="331" y="82"/>
                    <a:pt x="331" y="82"/>
                  </a:cubicBezTo>
                  <a:cubicBezTo>
                    <a:pt x="328" y="83"/>
                    <a:pt x="327" y="84"/>
                    <a:pt x="325" y="84"/>
                  </a:cubicBezTo>
                  <a:cubicBezTo>
                    <a:pt x="325" y="84"/>
                    <a:pt x="325" y="84"/>
                    <a:pt x="325" y="84"/>
                  </a:cubicBezTo>
                  <a:cubicBezTo>
                    <a:pt x="324" y="84"/>
                    <a:pt x="323" y="84"/>
                    <a:pt x="323" y="83"/>
                  </a:cubicBezTo>
                  <a:cubicBezTo>
                    <a:pt x="323" y="83"/>
                    <a:pt x="322" y="83"/>
                    <a:pt x="322" y="83"/>
                  </a:cubicBezTo>
                  <a:cubicBezTo>
                    <a:pt x="322" y="83"/>
                    <a:pt x="322" y="83"/>
                    <a:pt x="321" y="84"/>
                  </a:cubicBezTo>
                  <a:cubicBezTo>
                    <a:pt x="321" y="85"/>
                    <a:pt x="320" y="86"/>
                    <a:pt x="320" y="86"/>
                  </a:cubicBezTo>
                  <a:cubicBezTo>
                    <a:pt x="319" y="88"/>
                    <a:pt x="317" y="90"/>
                    <a:pt x="315" y="90"/>
                  </a:cubicBezTo>
                  <a:close/>
                  <a:moveTo>
                    <a:pt x="302" y="40"/>
                  </a:moveTo>
                  <a:cubicBezTo>
                    <a:pt x="304" y="41"/>
                    <a:pt x="305" y="42"/>
                    <a:pt x="304" y="43"/>
                  </a:cubicBezTo>
                  <a:cubicBezTo>
                    <a:pt x="304" y="43"/>
                    <a:pt x="304" y="43"/>
                    <a:pt x="304" y="44"/>
                  </a:cubicBezTo>
                  <a:cubicBezTo>
                    <a:pt x="305" y="46"/>
                    <a:pt x="303" y="47"/>
                    <a:pt x="301" y="49"/>
                  </a:cubicBezTo>
                  <a:cubicBezTo>
                    <a:pt x="300" y="49"/>
                    <a:pt x="300" y="50"/>
                    <a:pt x="299" y="50"/>
                  </a:cubicBezTo>
                  <a:cubicBezTo>
                    <a:pt x="298" y="51"/>
                    <a:pt x="298" y="53"/>
                    <a:pt x="297" y="54"/>
                  </a:cubicBezTo>
                  <a:cubicBezTo>
                    <a:pt x="298" y="53"/>
                    <a:pt x="298" y="53"/>
                    <a:pt x="298" y="53"/>
                  </a:cubicBezTo>
                  <a:cubicBezTo>
                    <a:pt x="299" y="52"/>
                    <a:pt x="300" y="51"/>
                    <a:pt x="301" y="51"/>
                  </a:cubicBezTo>
                  <a:cubicBezTo>
                    <a:pt x="303" y="49"/>
                    <a:pt x="305" y="48"/>
                    <a:pt x="308" y="46"/>
                  </a:cubicBezTo>
                  <a:cubicBezTo>
                    <a:pt x="309" y="46"/>
                    <a:pt x="310" y="46"/>
                    <a:pt x="311" y="45"/>
                  </a:cubicBezTo>
                  <a:cubicBezTo>
                    <a:pt x="312" y="45"/>
                    <a:pt x="312" y="44"/>
                    <a:pt x="312" y="44"/>
                  </a:cubicBezTo>
                  <a:cubicBezTo>
                    <a:pt x="312" y="44"/>
                    <a:pt x="312" y="44"/>
                    <a:pt x="312" y="44"/>
                  </a:cubicBezTo>
                  <a:cubicBezTo>
                    <a:pt x="312" y="44"/>
                    <a:pt x="312" y="44"/>
                    <a:pt x="312" y="44"/>
                  </a:cubicBezTo>
                  <a:cubicBezTo>
                    <a:pt x="312" y="44"/>
                    <a:pt x="311" y="44"/>
                    <a:pt x="311" y="43"/>
                  </a:cubicBezTo>
                  <a:cubicBezTo>
                    <a:pt x="311" y="43"/>
                    <a:pt x="311" y="43"/>
                    <a:pt x="310" y="43"/>
                  </a:cubicBezTo>
                  <a:cubicBezTo>
                    <a:pt x="310" y="42"/>
                    <a:pt x="309" y="41"/>
                    <a:pt x="308" y="40"/>
                  </a:cubicBezTo>
                  <a:cubicBezTo>
                    <a:pt x="308" y="40"/>
                    <a:pt x="307" y="39"/>
                    <a:pt x="307" y="38"/>
                  </a:cubicBezTo>
                  <a:cubicBezTo>
                    <a:pt x="307" y="38"/>
                    <a:pt x="307" y="38"/>
                    <a:pt x="307" y="38"/>
                  </a:cubicBezTo>
                  <a:cubicBezTo>
                    <a:pt x="307" y="38"/>
                    <a:pt x="307" y="38"/>
                    <a:pt x="307" y="38"/>
                  </a:cubicBezTo>
                  <a:cubicBezTo>
                    <a:pt x="306" y="38"/>
                    <a:pt x="306" y="38"/>
                    <a:pt x="306" y="38"/>
                  </a:cubicBezTo>
                  <a:cubicBezTo>
                    <a:pt x="304" y="38"/>
                    <a:pt x="304" y="38"/>
                    <a:pt x="302" y="39"/>
                  </a:cubicBezTo>
                  <a:cubicBezTo>
                    <a:pt x="301" y="40"/>
                    <a:pt x="301" y="40"/>
                    <a:pt x="301" y="40"/>
                  </a:cubicBezTo>
                  <a:cubicBezTo>
                    <a:pt x="301" y="40"/>
                    <a:pt x="302" y="40"/>
                    <a:pt x="302" y="40"/>
                  </a:cubicBezTo>
                  <a:close/>
                  <a:moveTo>
                    <a:pt x="342" y="43"/>
                  </a:moveTo>
                  <a:cubicBezTo>
                    <a:pt x="341" y="43"/>
                    <a:pt x="340" y="42"/>
                    <a:pt x="339" y="42"/>
                  </a:cubicBezTo>
                  <a:cubicBezTo>
                    <a:pt x="339" y="41"/>
                    <a:pt x="339" y="41"/>
                    <a:pt x="338" y="41"/>
                  </a:cubicBezTo>
                  <a:cubicBezTo>
                    <a:pt x="337" y="40"/>
                    <a:pt x="337" y="39"/>
                    <a:pt x="338" y="36"/>
                  </a:cubicBezTo>
                  <a:cubicBezTo>
                    <a:pt x="339" y="33"/>
                    <a:pt x="339" y="31"/>
                    <a:pt x="338" y="29"/>
                  </a:cubicBezTo>
                  <a:cubicBezTo>
                    <a:pt x="338" y="26"/>
                    <a:pt x="338" y="24"/>
                    <a:pt x="338" y="23"/>
                  </a:cubicBezTo>
                  <a:cubicBezTo>
                    <a:pt x="340" y="20"/>
                    <a:pt x="343" y="19"/>
                    <a:pt x="346" y="19"/>
                  </a:cubicBezTo>
                  <a:cubicBezTo>
                    <a:pt x="348" y="18"/>
                    <a:pt x="350" y="18"/>
                    <a:pt x="352" y="17"/>
                  </a:cubicBezTo>
                  <a:cubicBezTo>
                    <a:pt x="352" y="17"/>
                    <a:pt x="353" y="16"/>
                    <a:pt x="353" y="16"/>
                  </a:cubicBezTo>
                  <a:cubicBezTo>
                    <a:pt x="357" y="16"/>
                    <a:pt x="358" y="21"/>
                    <a:pt x="360" y="24"/>
                  </a:cubicBezTo>
                  <a:cubicBezTo>
                    <a:pt x="360" y="25"/>
                    <a:pt x="360" y="26"/>
                    <a:pt x="361" y="26"/>
                  </a:cubicBezTo>
                  <a:cubicBezTo>
                    <a:pt x="363" y="30"/>
                    <a:pt x="357" y="34"/>
                    <a:pt x="355" y="35"/>
                  </a:cubicBezTo>
                  <a:cubicBezTo>
                    <a:pt x="352" y="37"/>
                    <a:pt x="351" y="38"/>
                    <a:pt x="349" y="41"/>
                  </a:cubicBezTo>
                  <a:cubicBezTo>
                    <a:pt x="348" y="42"/>
                    <a:pt x="348" y="42"/>
                    <a:pt x="348" y="42"/>
                  </a:cubicBezTo>
                  <a:cubicBezTo>
                    <a:pt x="347" y="42"/>
                    <a:pt x="347" y="42"/>
                    <a:pt x="347" y="42"/>
                  </a:cubicBezTo>
                  <a:cubicBezTo>
                    <a:pt x="347" y="42"/>
                    <a:pt x="347" y="42"/>
                    <a:pt x="347" y="42"/>
                  </a:cubicBezTo>
                  <a:cubicBezTo>
                    <a:pt x="347" y="42"/>
                    <a:pt x="344" y="43"/>
                    <a:pt x="342" y="43"/>
                  </a:cubicBezTo>
                  <a:close/>
                  <a:moveTo>
                    <a:pt x="307" y="25"/>
                  </a:moveTo>
                  <a:cubicBezTo>
                    <a:pt x="308" y="26"/>
                    <a:pt x="308" y="26"/>
                    <a:pt x="308" y="26"/>
                  </a:cubicBezTo>
                  <a:cubicBezTo>
                    <a:pt x="307" y="25"/>
                    <a:pt x="307" y="25"/>
                    <a:pt x="307" y="25"/>
                  </a:cubicBezTo>
                  <a:cubicBezTo>
                    <a:pt x="308" y="24"/>
                    <a:pt x="308" y="22"/>
                    <a:pt x="309" y="20"/>
                  </a:cubicBezTo>
                  <a:cubicBezTo>
                    <a:pt x="311" y="16"/>
                    <a:pt x="311" y="14"/>
                    <a:pt x="310" y="13"/>
                  </a:cubicBezTo>
                  <a:cubicBezTo>
                    <a:pt x="302" y="16"/>
                    <a:pt x="302" y="16"/>
                    <a:pt x="302" y="16"/>
                  </a:cubicBezTo>
                  <a:cubicBezTo>
                    <a:pt x="302" y="14"/>
                    <a:pt x="302" y="14"/>
                    <a:pt x="302" y="14"/>
                  </a:cubicBezTo>
                  <a:cubicBezTo>
                    <a:pt x="302" y="14"/>
                    <a:pt x="304" y="9"/>
                    <a:pt x="307" y="7"/>
                  </a:cubicBezTo>
                  <a:cubicBezTo>
                    <a:pt x="309" y="5"/>
                    <a:pt x="311" y="4"/>
                    <a:pt x="313" y="4"/>
                  </a:cubicBezTo>
                  <a:cubicBezTo>
                    <a:pt x="315" y="3"/>
                    <a:pt x="316" y="2"/>
                    <a:pt x="318" y="2"/>
                  </a:cubicBezTo>
                  <a:cubicBezTo>
                    <a:pt x="321" y="0"/>
                    <a:pt x="324" y="0"/>
                    <a:pt x="326" y="0"/>
                  </a:cubicBezTo>
                  <a:cubicBezTo>
                    <a:pt x="328" y="0"/>
                    <a:pt x="328" y="0"/>
                    <a:pt x="328" y="0"/>
                  </a:cubicBezTo>
                  <a:cubicBezTo>
                    <a:pt x="329" y="0"/>
                    <a:pt x="329" y="0"/>
                    <a:pt x="329" y="0"/>
                  </a:cubicBezTo>
                  <a:cubicBezTo>
                    <a:pt x="329" y="1"/>
                    <a:pt x="329" y="1"/>
                    <a:pt x="329" y="1"/>
                  </a:cubicBezTo>
                  <a:cubicBezTo>
                    <a:pt x="329" y="1"/>
                    <a:pt x="330" y="5"/>
                    <a:pt x="327" y="8"/>
                  </a:cubicBezTo>
                  <a:cubicBezTo>
                    <a:pt x="325" y="10"/>
                    <a:pt x="324" y="12"/>
                    <a:pt x="324" y="14"/>
                  </a:cubicBezTo>
                  <a:cubicBezTo>
                    <a:pt x="324" y="14"/>
                    <a:pt x="324" y="14"/>
                    <a:pt x="324" y="14"/>
                  </a:cubicBezTo>
                  <a:cubicBezTo>
                    <a:pt x="324" y="15"/>
                    <a:pt x="324" y="15"/>
                    <a:pt x="324" y="15"/>
                  </a:cubicBezTo>
                  <a:cubicBezTo>
                    <a:pt x="320" y="20"/>
                    <a:pt x="319" y="20"/>
                    <a:pt x="319" y="20"/>
                  </a:cubicBezTo>
                  <a:cubicBezTo>
                    <a:pt x="318" y="21"/>
                    <a:pt x="317" y="21"/>
                    <a:pt x="316" y="22"/>
                  </a:cubicBezTo>
                  <a:cubicBezTo>
                    <a:pt x="315" y="23"/>
                    <a:pt x="314" y="24"/>
                    <a:pt x="313" y="25"/>
                  </a:cubicBezTo>
                  <a:cubicBezTo>
                    <a:pt x="311" y="26"/>
                    <a:pt x="311" y="26"/>
                    <a:pt x="309" y="26"/>
                  </a:cubicBezTo>
                  <a:cubicBezTo>
                    <a:pt x="307" y="27"/>
                    <a:pt x="307" y="27"/>
                    <a:pt x="307" y="27"/>
                  </a:cubicBezTo>
                  <a:lnTo>
                    <a:pt x="307" y="25"/>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0" name="Freeform 30"/>
            <p:cNvSpPr>
              <a:spLocks noEditPoints="1"/>
            </p:cNvSpPr>
            <p:nvPr/>
          </p:nvSpPr>
          <p:spPr bwMode="auto">
            <a:xfrm>
              <a:off x="9342438" y="461963"/>
              <a:ext cx="1755775" cy="1262063"/>
            </a:xfrm>
            <a:custGeom>
              <a:avLst/>
              <a:gdLst>
                <a:gd name="T0" fmla="*/ 349 w 467"/>
                <a:gd name="T1" fmla="*/ 42 h 336"/>
                <a:gd name="T2" fmla="*/ 344 w 467"/>
                <a:gd name="T3" fmla="*/ 57 h 336"/>
                <a:gd name="T4" fmla="*/ 355 w 467"/>
                <a:gd name="T5" fmla="*/ 72 h 336"/>
                <a:gd name="T6" fmla="*/ 296 w 467"/>
                <a:gd name="T7" fmla="*/ 73 h 336"/>
                <a:gd name="T8" fmla="*/ 306 w 467"/>
                <a:gd name="T9" fmla="*/ 31 h 336"/>
                <a:gd name="T10" fmla="*/ 298 w 467"/>
                <a:gd name="T11" fmla="*/ 45 h 336"/>
                <a:gd name="T12" fmla="*/ 222 w 467"/>
                <a:gd name="T13" fmla="*/ 69 h 336"/>
                <a:gd name="T14" fmla="*/ 259 w 467"/>
                <a:gd name="T15" fmla="*/ 72 h 336"/>
                <a:gd name="T16" fmla="*/ 329 w 467"/>
                <a:gd name="T17" fmla="*/ 106 h 336"/>
                <a:gd name="T18" fmla="*/ 433 w 467"/>
                <a:gd name="T19" fmla="*/ 150 h 336"/>
                <a:gd name="T20" fmla="*/ 439 w 467"/>
                <a:gd name="T21" fmla="*/ 183 h 336"/>
                <a:gd name="T22" fmla="*/ 441 w 467"/>
                <a:gd name="T23" fmla="*/ 252 h 336"/>
                <a:gd name="T24" fmla="*/ 386 w 467"/>
                <a:gd name="T25" fmla="*/ 239 h 336"/>
                <a:gd name="T26" fmla="*/ 324 w 467"/>
                <a:gd name="T27" fmla="*/ 298 h 336"/>
                <a:gd name="T28" fmla="*/ 260 w 467"/>
                <a:gd name="T29" fmla="*/ 305 h 336"/>
                <a:gd name="T30" fmla="*/ 186 w 467"/>
                <a:gd name="T31" fmla="*/ 285 h 336"/>
                <a:gd name="T32" fmla="*/ 118 w 467"/>
                <a:gd name="T33" fmla="*/ 317 h 336"/>
                <a:gd name="T34" fmla="*/ 40 w 467"/>
                <a:gd name="T35" fmla="*/ 290 h 336"/>
                <a:gd name="T36" fmla="*/ 32 w 467"/>
                <a:gd name="T37" fmla="*/ 244 h 336"/>
                <a:gd name="T38" fmla="*/ 76 w 467"/>
                <a:gd name="T39" fmla="*/ 157 h 336"/>
                <a:gd name="T40" fmla="*/ 119 w 467"/>
                <a:gd name="T41" fmla="*/ 129 h 336"/>
                <a:gd name="T42" fmla="*/ 387 w 467"/>
                <a:gd name="T43" fmla="*/ 137 h 336"/>
                <a:gd name="T44" fmla="*/ 399 w 467"/>
                <a:gd name="T45" fmla="*/ 150 h 336"/>
                <a:gd name="T46" fmla="*/ 391 w 467"/>
                <a:gd name="T47" fmla="*/ 136 h 336"/>
                <a:gd name="T48" fmla="*/ 327 w 467"/>
                <a:gd name="T49" fmla="*/ 0 h 336"/>
                <a:gd name="T50" fmla="*/ 297 w 467"/>
                <a:gd name="T51" fmla="*/ 39 h 336"/>
                <a:gd name="T52" fmla="*/ 300 w 467"/>
                <a:gd name="T53" fmla="*/ 80 h 336"/>
                <a:gd name="T54" fmla="*/ 312 w 467"/>
                <a:gd name="T55" fmla="*/ 92 h 336"/>
                <a:gd name="T56" fmla="*/ 249 w 467"/>
                <a:gd name="T57" fmla="*/ 54 h 336"/>
                <a:gd name="T58" fmla="*/ 178 w 467"/>
                <a:gd name="T59" fmla="*/ 110 h 336"/>
                <a:gd name="T60" fmla="*/ 115 w 467"/>
                <a:gd name="T61" fmla="*/ 132 h 336"/>
                <a:gd name="T62" fmla="*/ 109 w 467"/>
                <a:gd name="T63" fmla="*/ 146 h 336"/>
                <a:gd name="T64" fmla="*/ 82 w 467"/>
                <a:gd name="T65" fmla="*/ 163 h 336"/>
                <a:gd name="T66" fmla="*/ 17 w 467"/>
                <a:gd name="T67" fmla="*/ 193 h 336"/>
                <a:gd name="T68" fmla="*/ 25 w 467"/>
                <a:gd name="T69" fmla="*/ 249 h 336"/>
                <a:gd name="T70" fmla="*/ 34 w 467"/>
                <a:gd name="T71" fmla="*/ 296 h 336"/>
                <a:gd name="T72" fmla="*/ 102 w 467"/>
                <a:gd name="T73" fmla="*/ 332 h 336"/>
                <a:gd name="T74" fmla="*/ 148 w 467"/>
                <a:gd name="T75" fmla="*/ 310 h 336"/>
                <a:gd name="T76" fmla="*/ 197 w 467"/>
                <a:gd name="T77" fmla="*/ 282 h 336"/>
                <a:gd name="T78" fmla="*/ 252 w 467"/>
                <a:gd name="T79" fmla="*/ 302 h 336"/>
                <a:gd name="T80" fmla="*/ 300 w 467"/>
                <a:gd name="T81" fmla="*/ 313 h 336"/>
                <a:gd name="T82" fmla="*/ 343 w 467"/>
                <a:gd name="T83" fmla="*/ 298 h 336"/>
                <a:gd name="T84" fmla="*/ 380 w 467"/>
                <a:gd name="T85" fmla="*/ 249 h 336"/>
                <a:gd name="T86" fmla="*/ 413 w 467"/>
                <a:gd name="T87" fmla="*/ 255 h 336"/>
                <a:gd name="T88" fmla="*/ 433 w 467"/>
                <a:gd name="T89" fmla="*/ 288 h 336"/>
                <a:gd name="T90" fmla="*/ 447 w 467"/>
                <a:gd name="T91" fmla="*/ 200 h 336"/>
                <a:gd name="T92" fmla="*/ 402 w 467"/>
                <a:gd name="T93" fmla="*/ 179 h 336"/>
                <a:gd name="T94" fmla="*/ 435 w 467"/>
                <a:gd name="T95" fmla="*/ 149 h 336"/>
                <a:gd name="T96" fmla="*/ 342 w 467"/>
                <a:gd name="T97" fmla="*/ 115 h 336"/>
                <a:gd name="T98" fmla="*/ 333 w 467"/>
                <a:gd name="T99" fmla="*/ 84 h 336"/>
                <a:gd name="T100" fmla="*/ 352 w 467"/>
                <a:gd name="T101" fmla="*/ 72 h 336"/>
                <a:gd name="T102" fmla="*/ 360 w 467"/>
                <a:gd name="T103" fmla="*/ 57 h 336"/>
                <a:gd name="T104" fmla="*/ 336 w 467"/>
                <a:gd name="T105" fmla="*/ 41 h 336"/>
                <a:gd name="T106" fmla="*/ 331 w 467"/>
                <a:gd name="T107" fmla="*/ 2 h 336"/>
                <a:gd name="T108" fmla="*/ 310 w 467"/>
                <a:gd name="T109" fmla="*/ 29 h 336"/>
                <a:gd name="T110" fmla="*/ 267 w 467"/>
                <a:gd name="T111" fmla="*/ 62 h 336"/>
                <a:gd name="T112" fmla="*/ 224 w 467"/>
                <a:gd name="T113" fmla="*/ 78 h 336"/>
                <a:gd name="T114" fmla="*/ 220 w 467"/>
                <a:gd name="T115" fmla="*/ 71 h 336"/>
                <a:gd name="T116" fmla="*/ 409 w 467"/>
                <a:gd name="T117" fmla="*/ 138 h 336"/>
                <a:gd name="T118" fmla="*/ 388 w 467"/>
                <a:gd name="T119" fmla="*/ 140 h 336"/>
                <a:gd name="T120" fmla="*/ 382 w 467"/>
                <a:gd name="T121" fmla="*/ 136 h 336"/>
                <a:gd name="T122" fmla="*/ 338 w 467"/>
                <a:gd name="T123" fmla="*/ 30 h 33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67" h="336">
                  <a:moveTo>
                    <a:pt x="327" y="2"/>
                  </a:moveTo>
                  <a:cubicBezTo>
                    <a:pt x="328" y="2"/>
                    <a:pt x="329" y="2"/>
                    <a:pt x="329" y="2"/>
                  </a:cubicBezTo>
                  <a:cubicBezTo>
                    <a:pt x="329" y="2"/>
                    <a:pt x="330" y="5"/>
                    <a:pt x="327" y="8"/>
                  </a:cubicBezTo>
                  <a:cubicBezTo>
                    <a:pt x="325" y="10"/>
                    <a:pt x="324" y="13"/>
                    <a:pt x="324" y="15"/>
                  </a:cubicBezTo>
                  <a:cubicBezTo>
                    <a:pt x="322" y="17"/>
                    <a:pt x="320" y="20"/>
                    <a:pt x="319" y="20"/>
                  </a:cubicBezTo>
                  <a:cubicBezTo>
                    <a:pt x="318" y="21"/>
                    <a:pt x="316" y="24"/>
                    <a:pt x="314" y="25"/>
                  </a:cubicBezTo>
                  <a:cubicBezTo>
                    <a:pt x="312" y="26"/>
                    <a:pt x="311" y="26"/>
                    <a:pt x="309" y="27"/>
                  </a:cubicBezTo>
                  <a:cubicBezTo>
                    <a:pt x="310" y="25"/>
                    <a:pt x="310" y="23"/>
                    <a:pt x="311" y="22"/>
                  </a:cubicBezTo>
                  <a:cubicBezTo>
                    <a:pt x="314" y="16"/>
                    <a:pt x="312" y="12"/>
                    <a:pt x="312" y="12"/>
                  </a:cubicBezTo>
                  <a:cubicBezTo>
                    <a:pt x="304" y="15"/>
                    <a:pt x="304" y="15"/>
                    <a:pt x="304" y="15"/>
                  </a:cubicBezTo>
                  <a:cubicBezTo>
                    <a:pt x="304" y="15"/>
                    <a:pt x="306" y="10"/>
                    <a:pt x="308" y="8"/>
                  </a:cubicBezTo>
                  <a:cubicBezTo>
                    <a:pt x="311" y="6"/>
                    <a:pt x="315" y="5"/>
                    <a:pt x="320" y="3"/>
                  </a:cubicBezTo>
                  <a:cubicBezTo>
                    <a:pt x="322" y="2"/>
                    <a:pt x="325" y="2"/>
                    <a:pt x="327" y="2"/>
                  </a:cubicBezTo>
                  <a:moveTo>
                    <a:pt x="354" y="18"/>
                  </a:moveTo>
                  <a:cubicBezTo>
                    <a:pt x="358" y="18"/>
                    <a:pt x="359" y="25"/>
                    <a:pt x="361" y="28"/>
                  </a:cubicBezTo>
                  <a:cubicBezTo>
                    <a:pt x="362" y="31"/>
                    <a:pt x="359" y="33"/>
                    <a:pt x="355" y="35"/>
                  </a:cubicBezTo>
                  <a:cubicBezTo>
                    <a:pt x="352" y="37"/>
                    <a:pt x="351" y="39"/>
                    <a:pt x="349" y="42"/>
                  </a:cubicBezTo>
                  <a:cubicBezTo>
                    <a:pt x="348" y="42"/>
                    <a:pt x="348" y="42"/>
                    <a:pt x="348" y="42"/>
                  </a:cubicBezTo>
                  <a:cubicBezTo>
                    <a:pt x="348" y="42"/>
                    <a:pt x="348" y="42"/>
                    <a:pt x="348" y="42"/>
                  </a:cubicBezTo>
                  <a:cubicBezTo>
                    <a:pt x="347" y="42"/>
                    <a:pt x="345" y="43"/>
                    <a:pt x="343" y="43"/>
                  </a:cubicBezTo>
                  <a:cubicBezTo>
                    <a:pt x="342" y="43"/>
                    <a:pt x="341" y="43"/>
                    <a:pt x="341" y="42"/>
                  </a:cubicBezTo>
                  <a:cubicBezTo>
                    <a:pt x="339" y="40"/>
                    <a:pt x="338" y="41"/>
                    <a:pt x="339" y="38"/>
                  </a:cubicBezTo>
                  <a:cubicBezTo>
                    <a:pt x="340" y="34"/>
                    <a:pt x="341" y="32"/>
                    <a:pt x="340" y="30"/>
                  </a:cubicBezTo>
                  <a:cubicBezTo>
                    <a:pt x="337" y="20"/>
                    <a:pt x="347" y="22"/>
                    <a:pt x="353" y="19"/>
                  </a:cubicBezTo>
                  <a:cubicBezTo>
                    <a:pt x="353" y="19"/>
                    <a:pt x="354" y="18"/>
                    <a:pt x="354" y="18"/>
                  </a:cubicBezTo>
                  <a:moveTo>
                    <a:pt x="321" y="26"/>
                  </a:moveTo>
                  <a:cubicBezTo>
                    <a:pt x="322" y="26"/>
                    <a:pt x="322" y="27"/>
                    <a:pt x="322" y="29"/>
                  </a:cubicBezTo>
                  <a:cubicBezTo>
                    <a:pt x="323" y="32"/>
                    <a:pt x="324" y="35"/>
                    <a:pt x="326" y="35"/>
                  </a:cubicBezTo>
                  <a:cubicBezTo>
                    <a:pt x="327" y="35"/>
                    <a:pt x="328" y="34"/>
                    <a:pt x="328" y="34"/>
                  </a:cubicBezTo>
                  <a:cubicBezTo>
                    <a:pt x="329" y="34"/>
                    <a:pt x="329" y="35"/>
                    <a:pt x="330" y="37"/>
                  </a:cubicBezTo>
                  <a:cubicBezTo>
                    <a:pt x="331" y="41"/>
                    <a:pt x="332" y="42"/>
                    <a:pt x="334" y="43"/>
                  </a:cubicBezTo>
                  <a:cubicBezTo>
                    <a:pt x="336" y="43"/>
                    <a:pt x="338" y="43"/>
                    <a:pt x="337" y="46"/>
                  </a:cubicBezTo>
                  <a:cubicBezTo>
                    <a:pt x="337" y="50"/>
                    <a:pt x="337" y="53"/>
                    <a:pt x="339" y="54"/>
                  </a:cubicBezTo>
                  <a:cubicBezTo>
                    <a:pt x="341" y="55"/>
                    <a:pt x="342" y="57"/>
                    <a:pt x="344" y="57"/>
                  </a:cubicBezTo>
                  <a:cubicBezTo>
                    <a:pt x="344" y="57"/>
                    <a:pt x="345" y="57"/>
                    <a:pt x="345" y="56"/>
                  </a:cubicBezTo>
                  <a:cubicBezTo>
                    <a:pt x="348" y="56"/>
                    <a:pt x="349" y="54"/>
                    <a:pt x="351" y="54"/>
                  </a:cubicBezTo>
                  <a:cubicBezTo>
                    <a:pt x="351" y="54"/>
                    <a:pt x="351" y="54"/>
                    <a:pt x="352" y="54"/>
                  </a:cubicBezTo>
                  <a:cubicBezTo>
                    <a:pt x="352" y="54"/>
                    <a:pt x="352" y="55"/>
                    <a:pt x="353" y="55"/>
                  </a:cubicBezTo>
                  <a:cubicBezTo>
                    <a:pt x="354" y="56"/>
                    <a:pt x="355" y="57"/>
                    <a:pt x="356" y="57"/>
                  </a:cubicBezTo>
                  <a:cubicBezTo>
                    <a:pt x="357" y="58"/>
                    <a:pt x="357" y="59"/>
                    <a:pt x="359" y="59"/>
                  </a:cubicBezTo>
                  <a:cubicBezTo>
                    <a:pt x="359" y="59"/>
                    <a:pt x="360" y="59"/>
                    <a:pt x="361" y="59"/>
                  </a:cubicBezTo>
                  <a:cubicBezTo>
                    <a:pt x="362" y="60"/>
                    <a:pt x="364" y="61"/>
                    <a:pt x="366" y="62"/>
                  </a:cubicBezTo>
                  <a:cubicBezTo>
                    <a:pt x="369" y="65"/>
                    <a:pt x="374" y="67"/>
                    <a:pt x="373" y="70"/>
                  </a:cubicBezTo>
                  <a:cubicBezTo>
                    <a:pt x="371" y="73"/>
                    <a:pt x="369" y="72"/>
                    <a:pt x="370" y="74"/>
                  </a:cubicBezTo>
                  <a:cubicBezTo>
                    <a:pt x="370" y="77"/>
                    <a:pt x="370" y="80"/>
                    <a:pt x="370" y="83"/>
                  </a:cubicBezTo>
                  <a:cubicBezTo>
                    <a:pt x="370" y="84"/>
                    <a:pt x="369" y="84"/>
                    <a:pt x="368" y="84"/>
                  </a:cubicBezTo>
                  <a:cubicBezTo>
                    <a:pt x="366" y="84"/>
                    <a:pt x="363" y="82"/>
                    <a:pt x="363" y="82"/>
                  </a:cubicBezTo>
                  <a:cubicBezTo>
                    <a:pt x="363" y="82"/>
                    <a:pt x="361" y="77"/>
                    <a:pt x="363" y="76"/>
                  </a:cubicBezTo>
                  <a:cubicBezTo>
                    <a:pt x="366" y="74"/>
                    <a:pt x="361" y="69"/>
                    <a:pt x="361" y="69"/>
                  </a:cubicBezTo>
                  <a:cubicBezTo>
                    <a:pt x="361" y="69"/>
                    <a:pt x="358" y="72"/>
                    <a:pt x="356" y="72"/>
                  </a:cubicBezTo>
                  <a:cubicBezTo>
                    <a:pt x="355" y="72"/>
                    <a:pt x="355" y="72"/>
                    <a:pt x="355" y="72"/>
                  </a:cubicBezTo>
                  <a:cubicBezTo>
                    <a:pt x="354" y="72"/>
                    <a:pt x="353" y="70"/>
                    <a:pt x="352" y="70"/>
                  </a:cubicBezTo>
                  <a:cubicBezTo>
                    <a:pt x="351" y="70"/>
                    <a:pt x="351" y="70"/>
                    <a:pt x="350" y="70"/>
                  </a:cubicBezTo>
                  <a:cubicBezTo>
                    <a:pt x="348" y="72"/>
                    <a:pt x="345" y="77"/>
                    <a:pt x="345" y="77"/>
                  </a:cubicBezTo>
                  <a:cubicBezTo>
                    <a:pt x="345" y="77"/>
                    <a:pt x="345" y="76"/>
                    <a:pt x="345" y="76"/>
                  </a:cubicBezTo>
                  <a:cubicBezTo>
                    <a:pt x="345" y="73"/>
                    <a:pt x="347" y="72"/>
                    <a:pt x="344" y="72"/>
                  </a:cubicBezTo>
                  <a:cubicBezTo>
                    <a:pt x="341" y="72"/>
                    <a:pt x="341" y="73"/>
                    <a:pt x="337" y="75"/>
                  </a:cubicBezTo>
                  <a:cubicBezTo>
                    <a:pt x="333" y="77"/>
                    <a:pt x="334" y="78"/>
                    <a:pt x="332" y="81"/>
                  </a:cubicBezTo>
                  <a:cubicBezTo>
                    <a:pt x="332" y="82"/>
                    <a:pt x="332" y="82"/>
                    <a:pt x="332" y="82"/>
                  </a:cubicBezTo>
                  <a:cubicBezTo>
                    <a:pt x="330" y="83"/>
                    <a:pt x="328" y="84"/>
                    <a:pt x="326" y="84"/>
                  </a:cubicBezTo>
                  <a:cubicBezTo>
                    <a:pt x="326" y="84"/>
                    <a:pt x="326" y="84"/>
                    <a:pt x="326" y="84"/>
                  </a:cubicBezTo>
                  <a:cubicBezTo>
                    <a:pt x="324" y="84"/>
                    <a:pt x="324" y="83"/>
                    <a:pt x="323" y="83"/>
                  </a:cubicBezTo>
                  <a:cubicBezTo>
                    <a:pt x="323" y="83"/>
                    <a:pt x="322" y="84"/>
                    <a:pt x="321" y="85"/>
                  </a:cubicBezTo>
                  <a:cubicBezTo>
                    <a:pt x="319" y="87"/>
                    <a:pt x="318" y="90"/>
                    <a:pt x="316" y="90"/>
                  </a:cubicBezTo>
                  <a:cubicBezTo>
                    <a:pt x="316" y="90"/>
                    <a:pt x="315" y="90"/>
                    <a:pt x="314" y="89"/>
                  </a:cubicBezTo>
                  <a:cubicBezTo>
                    <a:pt x="311" y="87"/>
                    <a:pt x="309" y="86"/>
                    <a:pt x="308" y="84"/>
                  </a:cubicBezTo>
                  <a:cubicBezTo>
                    <a:pt x="306" y="81"/>
                    <a:pt x="304" y="80"/>
                    <a:pt x="301" y="79"/>
                  </a:cubicBezTo>
                  <a:cubicBezTo>
                    <a:pt x="299" y="77"/>
                    <a:pt x="296" y="76"/>
                    <a:pt x="296" y="73"/>
                  </a:cubicBezTo>
                  <a:cubicBezTo>
                    <a:pt x="296" y="71"/>
                    <a:pt x="296" y="70"/>
                    <a:pt x="296" y="69"/>
                  </a:cubicBezTo>
                  <a:cubicBezTo>
                    <a:pt x="297" y="69"/>
                    <a:pt x="297" y="69"/>
                    <a:pt x="297" y="69"/>
                  </a:cubicBezTo>
                  <a:cubicBezTo>
                    <a:pt x="297" y="69"/>
                    <a:pt x="300" y="68"/>
                    <a:pt x="308" y="68"/>
                  </a:cubicBezTo>
                  <a:cubicBezTo>
                    <a:pt x="315" y="68"/>
                    <a:pt x="311" y="58"/>
                    <a:pt x="306" y="58"/>
                  </a:cubicBezTo>
                  <a:cubicBezTo>
                    <a:pt x="302" y="58"/>
                    <a:pt x="301" y="55"/>
                    <a:pt x="300" y="55"/>
                  </a:cubicBezTo>
                  <a:cubicBezTo>
                    <a:pt x="301" y="54"/>
                    <a:pt x="302" y="53"/>
                    <a:pt x="303" y="52"/>
                  </a:cubicBezTo>
                  <a:cubicBezTo>
                    <a:pt x="305" y="50"/>
                    <a:pt x="308" y="49"/>
                    <a:pt x="312" y="47"/>
                  </a:cubicBezTo>
                  <a:cubicBezTo>
                    <a:pt x="316" y="46"/>
                    <a:pt x="314" y="45"/>
                    <a:pt x="313" y="44"/>
                  </a:cubicBezTo>
                  <a:cubicBezTo>
                    <a:pt x="312" y="43"/>
                    <a:pt x="311" y="42"/>
                    <a:pt x="310" y="41"/>
                  </a:cubicBezTo>
                  <a:cubicBezTo>
                    <a:pt x="309" y="39"/>
                    <a:pt x="309" y="38"/>
                    <a:pt x="308" y="38"/>
                  </a:cubicBezTo>
                  <a:cubicBezTo>
                    <a:pt x="307" y="38"/>
                    <a:pt x="307" y="38"/>
                    <a:pt x="307" y="38"/>
                  </a:cubicBezTo>
                  <a:cubicBezTo>
                    <a:pt x="305" y="38"/>
                    <a:pt x="304" y="39"/>
                    <a:pt x="302" y="40"/>
                  </a:cubicBezTo>
                  <a:cubicBezTo>
                    <a:pt x="302" y="40"/>
                    <a:pt x="301" y="40"/>
                    <a:pt x="301" y="40"/>
                  </a:cubicBezTo>
                  <a:cubicBezTo>
                    <a:pt x="300" y="40"/>
                    <a:pt x="300" y="40"/>
                    <a:pt x="299" y="39"/>
                  </a:cubicBezTo>
                  <a:cubicBezTo>
                    <a:pt x="299" y="37"/>
                    <a:pt x="299" y="34"/>
                    <a:pt x="300" y="32"/>
                  </a:cubicBezTo>
                  <a:cubicBezTo>
                    <a:pt x="301" y="30"/>
                    <a:pt x="301" y="29"/>
                    <a:pt x="302" y="29"/>
                  </a:cubicBezTo>
                  <a:cubicBezTo>
                    <a:pt x="303" y="29"/>
                    <a:pt x="304" y="31"/>
                    <a:pt x="306" y="31"/>
                  </a:cubicBezTo>
                  <a:cubicBezTo>
                    <a:pt x="306" y="31"/>
                    <a:pt x="307" y="30"/>
                    <a:pt x="307" y="30"/>
                  </a:cubicBezTo>
                  <a:cubicBezTo>
                    <a:pt x="308" y="31"/>
                    <a:pt x="308" y="31"/>
                    <a:pt x="308" y="31"/>
                  </a:cubicBezTo>
                  <a:cubicBezTo>
                    <a:pt x="308" y="31"/>
                    <a:pt x="309" y="31"/>
                    <a:pt x="310" y="31"/>
                  </a:cubicBezTo>
                  <a:cubicBezTo>
                    <a:pt x="311" y="31"/>
                    <a:pt x="312" y="31"/>
                    <a:pt x="313" y="32"/>
                  </a:cubicBezTo>
                  <a:cubicBezTo>
                    <a:pt x="313" y="35"/>
                    <a:pt x="313" y="36"/>
                    <a:pt x="315" y="36"/>
                  </a:cubicBezTo>
                  <a:cubicBezTo>
                    <a:pt x="316" y="37"/>
                    <a:pt x="317" y="38"/>
                    <a:pt x="317" y="38"/>
                  </a:cubicBezTo>
                  <a:cubicBezTo>
                    <a:pt x="318" y="38"/>
                    <a:pt x="318" y="37"/>
                    <a:pt x="318" y="36"/>
                  </a:cubicBezTo>
                  <a:cubicBezTo>
                    <a:pt x="318" y="34"/>
                    <a:pt x="319" y="34"/>
                    <a:pt x="318" y="31"/>
                  </a:cubicBezTo>
                  <a:cubicBezTo>
                    <a:pt x="317" y="28"/>
                    <a:pt x="315" y="27"/>
                    <a:pt x="319" y="27"/>
                  </a:cubicBezTo>
                  <a:cubicBezTo>
                    <a:pt x="320" y="26"/>
                    <a:pt x="321" y="26"/>
                    <a:pt x="321" y="26"/>
                  </a:cubicBezTo>
                  <a:moveTo>
                    <a:pt x="299" y="40"/>
                  </a:moveTo>
                  <a:cubicBezTo>
                    <a:pt x="300" y="41"/>
                    <a:pt x="301" y="41"/>
                    <a:pt x="302" y="42"/>
                  </a:cubicBezTo>
                  <a:cubicBezTo>
                    <a:pt x="306" y="44"/>
                    <a:pt x="304" y="43"/>
                    <a:pt x="304" y="45"/>
                  </a:cubicBezTo>
                  <a:cubicBezTo>
                    <a:pt x="305" y="47"/>
                    <a:pt x="302" y="48"/>
                    <a:pt x="300" y="50"/>
                  </a:cubicBezTo>
                  <a:cubicBezTo>
                    <a:pt x="298" y="52"/>
                    <a:pt x="298" y="54"/>
                    <a:pt x="297" y="55"/>
                  </a:cubicBezTo>
                  <a:cubicBezTo>
                    <a:pt x="296" y="55"/>
                    <a:pt x="295" y="54"/>
                    <a:pt x="295" y="51"/>
                  </a:cubicBezTo>
                  <a:cubicBezTo>
                    <a:pt x="295" y="49"/>
                    <a:pt x="296" y="47"/>
                    <a:pt x="298" y="45"/>
                  </a:cubicBezTo>
                  <a:cubicBezTo>
                    <a:pt x="299" y="44"/>
                    <a:pt x="299" y="42"/>
                    <a:pt x="299" y="40"/>
                  </a:cubicBezTo>
                  <a:moveTo>
                    <a:pt x="224" y="50"/>
                  </a:moveTo>
                  <a:cubicBezTo>
                    <a:pt x="227" y="50"/>
                    <a:pt x="228" y="55"/>
                    <a:pt x="230" y="56"/>
                  </a:cubicBezTo>
                  <a:cubicBezTo>
                    <a:pt x="231" y="57"/>
                    <a:pt x="233" y="57"/>
                    <a:pt x="236" y="57"/>
                  </a:cubicBezTo>
                  <a:cubicBezTo>
                    <a:pt x="240" y="57"/>
                    <a:pt x="246" y="56"/>
                    <a:pt x="249" y="56"/>
                  </a:cubicBezTo>
                  <a:cubicBezTo>
                    <a:pt x="253" y="56"/>
                    <a:pt x="264" y="56"/>
                    <a:pt x="269" y="55"/>
                  </a:cubicBezTo>
                  <a:cubicBezTo>
                    <a:pt x="269" y="55"/>
                    <a:pt x="270" y="55"/>
                    <a:pt x="271" y="55"/>
                  </a:cubicBezTo>
                  <a:cubicBezTo>
                    <a:pt x="273" y="55"/>
                    <a:pt x="274" y="55"/>
                    <a:pt x="275" y="56"/>
                  </a:cubicBezTo>
                  <a:cubicBezTo>
                    <a:pt x="274" y="57"/>
                    <a:pt x="274" y="57"/>
                    <a:pt x="273" y="58"/>
                  </a:cubicBezTo>
                  <a:cubicBezTo>
                    <a:pt x="270" y="59"/>
                    <a:pt x="268" y="59"/>
                    <a:pt x="263" y="61"/>
                  </a:cubicBezTo>
                  <a:cubicBezTo>
                    <a:pt x="260" y="61"/>
                    <a:pt x="258" y="61"/>
                    <a:pt x="256" y="61"/>
                  </a:cubicBezTo>
                  <a:cubicBezTo>
                    <a:pt x="254" y="61"/>
                    <a:pt x="252" y="61"/>
                    <a:pt x="250" y="61"/>
                  </a:cubicBezTo>
                  <a:cubicBezTo>
                    <a:pt x="247" y="61"/>
                    <a:pt x="245" y="60"/>
                    <a:pt x="243" y="60"/>
                  </a:cubicBezTo>
                  <a:cubicBezTo>
                    <a:pt x="242" y="60"/>
                    <a:pt x="241" y="60"/>
                    <a:pt x="240" y="61"/>
                  </a:cubicBezTo>
                  <a:cubicBezTo>
                    <a:pt x="236" y="62"/>
                    <a:pt x="235" y="64"/>
                    <a:pt x="230" y="68"/>
                  </a:cubicBezTo>
                  <a:cubicBezTo>
                    <a:pt x="228" y="70"/>
                    <a:pt x="227" y="70"/>
                    <a:pt x="226" y="70"/>
                  </a:cubicBezTo>
                  <a:cubicBezTo>
                    <a:pt x="225" y="70"/>
                    <a:pt x="224" y="70"/>
                    <a:pt x="222" y="69"/>
                  </a:cubicBezTo>
                  <a:cubicBezTo>
                    <a:pt x="221" y="69"/>
                    <a:pt x="220" y="69"/>
                    <a:pt x="220" y="69"/>
                  </a:cubicBezTo>
                  <a:cubicBezTo>
                    <a:pt x="217" y="69"/>
                    <a:pt x="217" y="71"/>
                    <a:pt x="214" y="73"/>
                  </a:cubicBezTo>
                  <a:cubicBezTo>
                    <a:pt x="211" y="76"/>
                    <a:pt x="212" y="79"/>
                    <a:pt x="211" y="82"/>
                  </a:cubicBezTo>
                  <a:cubicBezTo>
                    <a:pt x="210" y="85"/>
                    <a:pt x="208" y="86"/>
                    <a:pt x="207" y="88"/>
                  </a:cubicBezTo>
                  <a:cubicBezTo>
                    <a:pt x="207" y="88"/>
                    <a:pt x="207" y="89"/>
                    <a:pt x="206" y="93"/>
                  </a:cubicBezTo>
                  <a:cubicBezTo>
                    <a:pt x="205" y="96"/>
                    <a:pt x="208" y="94"/>
                    <a:pt x="210" y="96"/>
                  </a:cubicBezTo>
                  <a:cubicBezTo>
                    <a:pt x="211" y="97"/>
                    <a:pt x="214" y="98"/>
                    <a:pt x="216" y="98"/>
                  </a:cubicBezTo>
                  <a:cubicBezTo>
                    <a:pt x="218" y="98"/>
                    <a:pt x="219" y="97"/>
                    <a:pt x="219" y="97"/>
                  </a:cubicBezTo>
                  <a:cubicBezTo>
                    <a:pt x="219" y="97"/>
                    <a:pt x="217" y="95"/>
                    <a:pt x="214" y="93"/>
                  </a:cubicBezTo>
                  <a:cubicBezTo>
                    <a:pt x="211" y="91"/>
                    <a:pt x="214" y="91"/>
                    <a:pt x="217" y="87"/>
                  </a:cubicBezTo>
                  <a:cubicBezTo>
                    <a:pt x="219" y="82"/>
                    <a:pt x="220" y="84"/>
                    <a:pt x="225" y="80"/>
                  </a:cubicBezTo>
                  <a:cubicBezTo>
                    <a:pt x="230" y="76"/>
                    <a:pt x="233" y="73"/>
                    <a:pt x="239" y="70"/>
                  </a:cubicBezTo>
                  <a:cubicBezTo>
                    <a:pt x="242" y="68"/>
                    <a:pt x="243" y="68"/>
                    <a:pt x="243" y="68"/>
                  </a:cubicBezTo>
                  <a:cubicBezTo>
                    <a:pt x="244" y="68"/>
                    <a:pt x="244" y="68"/>
                    <a:pt x="245" y="69"/>
                  </a:cubicBezTo>
                  <a:cubicBezTo>
                    <a:pt x="247" y="70"/>
                    <a:pt x="249" y="71"/>
                    <a:pt x="252" y="71"/>
                  </a:cubicBezTo>
                  <a:cubicBezTo>
                    <a:pt x="255" y="71"/>
                    <a:pt x="255" y="70"/>
                    <a:pt x="256" y="70"/>
                  </a:cubicBezTo>
                  <a:cubicBezTo>
                    <a:pt x="257" y="70"/>
                    <a:pt x="257" y="71"/>
                    <a:pt x="259" y="72"/>
                  </a:cubicBezTo>
                  <a:cubicBezTo>
                    <a:pt x="261" y="74"/>
                    <a:pt x="261" y="74"/>
                    <a:pt x="262" y="74"/>
                  </a:cubicBezTo>
                  <a:cubicBezTo>
                    <a:pt x="263" y="74"/>
                    <a:pt x="263" y="74"/>
                    <a:pt x="265" y="74"/>
                  </a:cubicBezTo>
                  <a:cubicBezTo>
                    <a:pt x="269" y="73"/>
                    <a:pt x="268" y="72"/>
                    <a:pt x="270" y="65"/>
                  </a:cubicBezTo>
                  <a:cubicBezTo>
                    <a:pt x="272" y="59"/>
                    <a:pt x="270" y="63"/>
                    <a:pt x="274" y="61"/>
                  </a:cubicBezTo>
                  <a:cubicBezTo>
                    <a:pt x="277" y="59"/>
                    <a:pt x="277" y="58"/>
                    <a:pt x="279" y="56"/>
                  </a:cubicBezTo>
                  <a:cubicBezTo>
                    <a:pt x="281" y="56"/>
                    <a:pt x="284" y="57"/>
                    <a:pt x="283" y="60"/>
                  </a:cubicBezTo>
                  <a:cubicBezTo>
                    <a:pt x="281" y="65"/>
                    <a:pt x="291" y="65"/>
                    <a:pt x="292" y="67"/>
                  </a:cubicBezTo>
                  <a:cubicBezTo>
                    <a:pt x="292" y="67"/>
                    <a:pt x="292" y="67"/>
                    <a:pt x="292" y="67"/>
                  </a:cubicBezTo>
                  <a:cubicBezTo>
                    <a:pt x="291" y="70"/>
                    <a:pt x="290" y="75"/>
                    <a:pt x="291" y="77"/>
                  </a:cubicBezTo>
                  <a:cubicBezTo>
                    <a:pt x="293" y="79"/>
                    <a:pt x="295" y="83"/>
                    <a:pt x="296" y="86"/>
                  </a:cubicBezTo>
                  <a:cubicBezTo>
                    <a:pt x="298" y="89"/>
                    <a:pt x="303" y="92"/>
                    <a:pt x="306" y="93"/>
                  </a:cubicBezTo>
                  <a:cubicBezTo>
                    <a:pt x="307" y="93"/>
                    <a:pt x="309" y="93"/>
                    <a:pt x="312" y="94"/>
                  </a:cubicBezTo>
                  <a:cubicBezTo>
                    <a:pt x="310" y="94"/>
                    <a:pt x="309" y="94"/>
                    <a:pt x="311" y="94"/>
                  </a:cubicBezTo>
                  <a:cubicBezTo>
                    <a:pt x="314" y="94"/>
                    <a:pt x="318" y="94"/>
                    <a:pt x="319" y="97"/>
                  </a:cubicBezTo>
                  <a:cubicBezTo>
                    <a:pt x="320" y="100"/>
                    <a:pt x="322" y="105"/>
                    <a:pt x="324" y="106"/>
                  </a:cubicBezTo>
                  <a:cubicBezTo>
                    <a:pt x="325" y="106"/>
                    <a:pt x="325" y="106"/>
                    <a:pt x="326" y="106"/>
                  </a:cubicBezTo>
                  <a:cubicBezTo>
                    <a:pt x="327" y="106"/>
                    <a:pt x="328" y="106"/>
                    <a:pt x="329" y="106"/>
                  </a:cubicBezTo>
                  <a:cubicBezTo>
                    <a:pt x="331" y="106"/>
                    <a:pt x="331" y="106"/>
                    <a:pt x="331" y="107"/>
                  </a:cubicBezTo>
                  <a:cubicBezTo>
                    <a:pt x="331" y="110"/>
                    <a:pt x="332" y="113"/>
                    <a:pt x="338" y="119"/>
                  </a:cubicBezTo>
                  <a:cubicBezTo>
                    <a:pt x="341" y="122"/>
                    <a:pt x="344" y="124"/>
                    <a:pt x="345" y="124"/>
                  </a:cubicBezTo>
                  <a:cubicBezTo>
                    <a:pt x="346" y="124"/>
                    <a:pt x="346" y="123"/>
                    <a:pt x="345" y="122"/>
                  </a:cubicBezTo>
                  <a:cubicBezTo>
                    <a:pt x="344" y="119"/>
                    <a:pt x="342" y="116"/>
                    <a:pt x="345" y="116"/>
                  </a:cubicBezTo>
                  <a:cubicBezTo>
                    <a:pt x="347" y="116"/>
                    <a:pt x="354" y="115"/>
                    <a:pt x="359" y="111"/>
                  </a:cubicBezTo>
                  <a:cubicBezTo>
                    <a:pt x="361" y="109"/>
                    <a:pt x="363" y="108"/>
                    <a:pt x="365" y="108"/>
                  </a:cubicBezTo>
                  <a:cubicBezTo>
                    <a:pt x="367" y="108"/>
                    <a:pt x="368" y="109"/>
                    <a:pt x="370" y="110"/>
                  </a:cubicBezTo>
                  <a:cubicBezTo>
                    <a:pt x="372" y="111"/>
                    <a:pt x="373" y="112"/>
                    <a:pt x="374" y="112"/>
                  </a:cubicBezTo>
                  <a:cubicBezTo>
                    <a:pt x="375" y="112"/>
                    <a:pt x="375" y="111"/>
                    <a:pt x="375" y="111"/>
                  </a:cubicBezTo>
                  <a:cubicBezTo>
                    <a:pt x="375" y="111"/>
                    <a:pt x="377" y="104"/>
                    <a:pt x="379" y="103"/>
                  </a:cubicBezTo>
                  <a:cubicBezTo>
                    <a:pt x="379" y="103"/>
                    <a:pt x="379" y="103"/>
                    <a:pt x="379" y="103"/>
                  </a:cubicBezTo>
                  <a:cubicBezTo>
                    <a:pt x="381" y="103"/>
                    <a:pt x="382" y="109"/>
                    <a:pt x="386" y="115"/>
                  </a:cubicBezTo>
                  <a:cubicBezTo>
                    <a:pt x="391" y="121"/>
                    <a:pt x="391" y="120"/>
                    <a:pt x="398" y="121"/>
                  </a:cubicBezTo>
                  <a:cubicBezTo>
                    <a:pt x="405" y="123"/>
                    <a:pt x="407" y="125"/>
                    <a:pt x="411" y="128"/>
                  </a:cubicBezTo>
                  <a:cubicBezTo>
                    <a:pt x="415" y="131"/>
                    <a:pt x="419" y="136"/>
                    <a:pt x="422" y="139"/>
                  </a:cubicBezTo>
                  <a:cubicBezTo>
                    <a:pt x="425" y="141"/>
                    <a:pt x="433" y="150"/>
                    <a:pt x="433" y="150"/>
                  </a:cubicBezTo>
                  <a:cubicBezTo>
                    <a:pt x="434" y="162"/>
                    <a:pt x="434" y="162"/>
                    <a:pt x="434" y="162"/>
                  </a:cubicBezTo>
                  <a:cubicBezTo>
                    <a:pt x="433" y="162"/>
                    <a:pt x="431" y="162"/>
                    <a:pt x="430" y="162"/>
                  </a:cubicBezTo>
                  <a:cubicBezTo>
                    <a:pt x="428" y="162"/>
                    <a:pt x="426" y="162"/>
                    <a:pt x="424" y="162"/>
                  </a:cubicBezTo>
                  <a:cubicBezTo>
                    <a:pt x="420" y="163"/>
                    <a:pt x="417" y="162"/>
                    <a:pt x="413" y="163"/>
                  </a:cubicBezTo>
                  <a:cubicBezTo>
                    <a:pt x="409" y="163"/>
                    <a:pt x="410" y="165"/>
                    <a:pt x="407" y="168"/>
                  </a:cubicBezTo>
                  <a:cubicBezTo>
                    <a:pt x="405" y="170"/>
                    <a:pt x="404" y="170"/>
                    <a:pt x="402" y="170"/>
                  </a:cubicBezTo>
                  <a:cubicBezTo>
                    <a:pt x="401" y="170"/>
                    <a:pt x="401" y="170"/>
                    <a:pt x="400" y="170"/>
                  </a:cubicBezTo>
                  <a:cubicBezTo>
                    <a:pt x="396" y="170"/>
                    <a:pt x="396" y="170"/>
                    <a:pt x="394" y="172"/>
                  </a:cubicBezTo>
                  <a:cubicBezTo>
                    <a:pt x="394" y="172"/>
                    <a:pt x="393" y="175"/>
                    <a:pt x="397" y="178"/>
                  </a:cubicBezTo>
                  <a:cubicBezTo>
                    <a:pt x="400" y="181"/>
                    <a:pt x="403" y="181"/>
                    <a:pt x="406" y="183"/>
                  </a:cubicBezTo>
                  <a:cubicBezTo>
                    <a:pt x="409" y="186"/>
                    <a:pt x="413" y="187"/>
                    <a:pt x="417" y="188"/>
                  </a:cubicBezTo>
                  <a:cubicBezTo>
                    <a:pt x="420" y="189"/>
                    <a:pt x="423" y="189"/>
                    <a:pt x="425" y="189"/>
                  </a:cubicBezTo>
                  <a:cubicBezTo>
                    <a:pt x="427" y="189"/>
                    <a:pt x="428" y="189"/>
                    <a:pt x="429" y="189"/>
                  </a:cubicBezTo>
                  <a:cubicBezTo>
                    <a:pt x="432" y="188"/>
                    <a:pt x="433" y="187"/>
                    <a:pt x="434" y="185"/>
                  </a:cubicBezTo>
                  <a:cubicBezTo>
                    <a:pt x="435" y="184"/>
                    <a:pt x="437" y="183"/>
                    <a:pt x="438" y="183"/>
                  </a:cubicBezTo>
                  <a:cubicBezTo>
                    <a:pt x="438" y="183"/>
                    <a:pt x="439" y="183"/>
                    <a:pt x="439" y="183"/>
                  </a:cubicBezTo>
                  <a:cubicBezTo>
                    <a:pt x="439" y="183"/>
                    <a:pt x="439" y="183"/>
                    <a:pt x="439" y="183"/>
                  </a:cubicBezTo>
                  <a:cubicBezTo>
                    <a:pt x="440" y="183"/>
                    <a:pt x="440" y="183"/>
                    <a:pt x="440" y="183"/>
                  </a:cubicBezTo>
                  <a:cubicBezTo>
                    <a:pt x="441" y="185"/>
                    <a:pt x="442" y="187"/>
                    <a:pt x="442" y="189"/>
                  </a:cubicBezTo>
                  <a:cubicBezTo>
                    <a:pt x="442" y="194"/>
                    <a:pt x="445" y="201"/>
                    <a:pt x="445" y="201"/>
                  </a:cubicBezTo>
                  <a:cubicBezTo>
                    <a:pt x="446" y="203"/>
                    <a:pt x="451" y="214"/>
                    <a:pt x="449" y="219"/>
                  </a:cubicBezTo>
                  <a:cubicBezTo>
                    <a:pt x="448" y="225"/>
                    <a:pt x="452" y="231"/>
                    <a:pt x="454" y="236"/>
                  </a:cubicBezTo>
                  <a:cubicBezTo>
                    <a:pt x="456" y="241"/>
                    <a:pt x="458" y="249"/>
                    <a:pt x="460" y="251"/>
                  </a:cubicBezTo>
                  <a:cubicBezTo>
                    <a:pt x="461" y="253"/>
                    <a:pt x="465" y="267"/>
                    <a:pt x="465" y="270"/>
                  </a:cubicBezTo>
                  <a:cubicBezTo>
                    <a:pt x="460" y="270"/>
                    <a:pt x="462" y="273"/>
                    <a:pt x="457" y="276"/>
                  </a:cubicBezTo>
                  <a:cubicBezTo>
                    <a:pt x="452" y="280"/>
                    <a:pt x="452" y="280"/>
                    <a:pt x="449" y="284"/>
                  </a:cubicBezTo>
                  <a:cubicBezTo>
                    <a:pt x="447" y="286"/>
                    <a:pt x="447" y="287"/>
                    <a:pt x="446" y="287"/>
                  </a:cubicBezTo>
                  <a:cubicBezTo>
                    <a:pt x="445" y="287"/>
                    <a:pt x="445" y="287"/>
                    <a:pt x="444" y="287"/>
                  </a:cubicBezTo>
                  <a:cubicBezTo>
                    <a:pt x="440" y="286"/>
                    <a:pt x="438" y="286"/>
                    <a:pt x="433" y="286"/>
                  </a:cubicBezTo>
                  <a:cubicBezTo>
                    <a:pt x="428" y="285"/>
                    <a:pt x="429" y="282"/>
                    <a:pt x="431" y="280"/>
                  </a:cubicBezTo>
                  <a:cubicBezTo>
                    <a:pt x="433" y="277"/>
                    <a:pt x="437" y="272"/>
                    <a:pt x="442" y="268"/>
                  </a:cubicBezTo>
                  <a:cubicBezTo>
                    <a:pt x="447" y="264"/>
                    <a:pt x="443" y="260"/>
                    <a:pt x="444" y="257"/>
                  </a:cubicBezTo>
                  <a:cubicBezTo>
                    <a:pt x="444" y="253"/>
                    <a:pt x="443" y="252"/>
                    <a:pt x="442" y="252"/>
                  </a:cubicBezTo>
                  <a:cubicBezTo>
                    <a:pt x="442" y="252"/>
                    <a:pt x="442" y="252"/>
                    <a:pt x="441" y="252"/>
                  </a:cubicBezTo>
                  <a:cubicBezTo>
                    <a:pt x="441" y="252"/>
                    <a:pt x="439" y="252"/>
                    <a:pt x="437" y="252"/>
                  </a:cubicBezTo>
                  <a:cubicBezTo>
                    <a:pt x="436" y="252"/>
                    <a:pt x="434" y="252"/>
                    <a:pt x="433" y="251"/>
                  </a:cubicBezTo>
                  <a:cubicBezTo>
                    <a:pt x="432" y="251"/>
                    <a:pt x="431" y="250"/>
                    <a:pt x="430" y="250"/>
                  </a:cubicBezTo>
                  <a:cubicBezTo>
                    <a:pt x="430" y="250"/>
                    <a:pt x="429" y="251"/>
                    <a:pt x="427" y="252"/>
                  </a:cubicBezTo>
                  <a:cubicBezTo>
                    <a:pt x="425" y="255"/>
                    <a:pt x="425" y="255"/>
                    <a:pt x="422" y="256"/>
                  </a:cubicBezTo>
                  <a:cubicBezTo>
                    <a:pt x="421" y="256"/>
                    <a:pt x="421" y="256"/>
                    <a:pt x="420" y="256"/>
                  </a:cubicBezTo>
                  <a:cubicBezTo>
                    <a:pt x="418" y="256"/>
                    <a:pt x="418" y="254"/>
                    <a:pt x="416" y="252"/>
                  </a:cubicBezTo>
                  <a:cubicBezTo>
                    <a:pt x="416" y="252"/>
                    <a:pt x="416" y="252"/>
                    <a:pt x="415" y="252"/>
                  </a:cubicBezTo>
                  <a:cubicBezTo>
                    <a:pt x="414" y="252"/>
                    <a:pt x="412" y="254"/>
                    <a:pt x="410" y="255"/>
                  </a:cubicBezTo>
                  <a:cubicBezTo>
                    <a:pt x="409" y="255"/>
                    <a:pt x="408" y="256"/>
                    <a:pt x="408" y="256"/>
                  </a:cubicBezTo>
                  <a:cubicBezTo>
                    <a:pt x="406" y="256"/>
                    <a:pt x="405" y="254"/>
                    <a:pt x="404" y="252"/>
                  </a:cubicBezTo>
                  <a:cubicBezTo>
                    <a:pt x="403" y="250"/>
                    <a:pt x="402" y="246"/>
                    <a:pt x="400" y="244"/>
                  </a:cubicBezTo>
                  <a:cubicBezTo>
                    <a:pt x="399" y="242"/>
                    <a:pt x="399" y="239"/>
                    <a:pt x="396" y="238"/>
                  </a:cubicBezTo>
                  <a:cubicBezTo>
                    <a:pt x="393" y="238"/>
                    <a:pt x="392" y="237"/>
                    <a:pt x="390" y="234"/>
                  </a:cubicBezTo>
                  <a:cubicBezTo>
                    <a:pt x="389" y="232"/>
                    <a:pt x="388" y="230"/>
                    <a:pt x="387" y="230"/>
                  </a:cubicBezTo>
                  <a:cubicBezTo>
                    <a:pt x="386" y="230"/>
                    <a:pt x="385" y="231"/>
                    <a:pt x="385" y="232"/>
                  </a:cubicBezTo>
                  <a:cubicBezTo>
                    <a:pt x="383" y="236"/>
                    <a:pt x="384" y="237"/>
                    <a:pt x="386" y="239"/>
                  </a:cubicBezTo>
                  <a:cubicBezTo>
                    <a:pt x="388" y="241"/>
                    <a:pt x="390" y="242"/>
                    <a:pt x="388" y="244"/>
                  </a:cubicBezTo>
                  <a:cubicBezTo>
                    <a:pt x="386" y="246"/>
                    <a:pt x="384" y="246"/>
                    <a:pt x="380" y="247"/>
                  </a:cubicBezTo>
                  <a:cubicBezTo>
                    <a:pt x="376" y="247"/>
                    <a:pt x="376" y="247"/>
                    <a:pt x="372" y="252"/>
                  </a:cubicBezTo>
                  <a:cubicBezTo>
                    <a:pt x="368" y="257"/>
                    <a:pt x="368" y="258"/>
                    <a:pt x="366" y="259"/>
                  </a:cubicBezTo>
                  <a:cubicBezTo>
                    <a:pt x="363" y="260"/>
                    <a:pt x="363" y="261"/>
                    <a:pt x="360" y="263"/>
                  </a:cubicBezTo>
                  <a:cubicBezTo>
                    <a:pt x="357" y="266"/>
                    <a:pt x="358" y="270"/>
                    <a:pt x="358" y="273"/>
                  </a:cubicBezTo>
                  <a:cubicBezTo>
                    <a:pt x="359" y="276"/>
                    <a:pt x="356" y="280"/>
                    <a:pt x="355" y="283"/>
                  </a:cubicBezTo>
                  <a:cubicBezTo>
                    <a:pt x="354" y="285"/>
                    <a:pt x="353" y="286"/>
                    <a:pt x="353" y="286"/>
                  </a:cubicBezTo>
                  <a:cubicBezTo>
                    <a:pt x="352" y="286"/>
                    <a:pt x="351" y="285"/>
                    <a:pt x="350" y="285"/>
                  </a:cubicBezTo>
                  <a:cubicBezTo>
                    <a:pt x="349" y="285"/>
                    <a:pt x="349" y="285"/>
                    <a:pt x="349" y="285"/>
                  </a:cubicBezTo>
                  <a:cubicBezTo>
                    <a:pt x="347" y="285"/>
                    <a:pt x="348" y="287"/>
                    <a:pt x="346" y="291"/>
                  </a:cubicBezTo>
                  <a:cubicBezTo>
                    <a:pt x="344" y="295"/>
                    <a:pt x="345" y="295"/>
                    <a:pt x="342" y="296"/>
                  </a:cubicBezTo>
                  <a:cubicBezTo>
                    <a:pt x="342" y="296"/>
                    <a:pt x="342" y="296"/>
                    <a:pt x="342" y="296"/>
                  </a:cubicBezTo>
                  <a:cubicBezTo>
                    <a:pt x="340" y="296"/>
                    <a:pt x="339" y="292"/>
                    <a:pt x="337" y="290"/>
                  </a:cubicBezTo>
                  <a:cubicBezTo>
                    <a:pt x="336" y="289"/>
                    <a:pt x="336" y="288"/>
                    <a:pt x="335" y="288"/>
                  </a:cubicBezTo>
                  <a:cubicBezTo>
                    <a:pt x="333" y="288"/>
                    <a:pt x="332" y="290"/>
                    <a:pt x="329" y="291"/>
                  </a:cubicBezTo>
                  <a:cubicBezTo>
                    <a:pt x="326" y="293"/>
                    <a:pt x="325" y="294"/>
                    <a:pt x="324" y="298"/>
                  </a:cubicBezTo>
                  <a:cubicBezTo>
                    <a:pt x="324" y="301"/>
                    <a:pt x="323" y="302"/>
                    <a:pt x="322" y="302"/>
                  </a:cubicBezTo>
                  <a:cubicBezTo>
                    <a:pt x="321" y="302"/>
                    <a:pt x="321" y="302"/>
                    <a:pt x="320" y="302"/>
                  </a:cubicBezTo>
                  <a:cubicBezTo>
                    <a:pt x="318" y="302"/>
                    <a:pt x="318" y="297"/>
                    <a:pt x="316" y="296"/>
                  </a:cubicBezTo>
                  <a:cubicBezTo>
                    <a:pt x="315" y="296"/>
                    <a:pt x="315" y="295"/>
                    <a:pt x="314" y="295"/>
                  </a:cubicBezTo>
                  <a:cubicBezTo>
                    <a:pt x="313" y="295"/>
                    <a:pt x="310" y="298"/>
                    <a:pt x="309" y="301"/>
                  </a:cubicBezTo>
                  <a:cubicBezTo>
                    <a:pt x="307" y="303"/>
                    <a:pt x="308" y="305"/>
                    <a:pt x="305" y="307"/>
                  </a:cubicBezTo>
                  <a:cubicBezTo>
                    <a:pt x="301" y="309"/>
                    <a:pt x="301" y="308"/>
                    <a:pt x="298" y="311"/>
                  </a:cubicBezTo>
                  <a:cubicBezTo>
                    <a:pt x="296" y="315"/>
                    <a:pt x="296" y="315"/>
                    <a:pt x="293" y="315"/>
                  </a:cubicBezTo>
                  <a:cubicBezTo>
                    <a:pt x="289" y="315"/>
                    <a:pt x="292" y="310"/>
                    <a:pt x="292" y="308"/>
                  </a:cubicBezTo>
                  <a:cubicBezTo>
                    <a:pt x="291" y="308"/>
                    <a:pt x="291" y="308"/>
                    <a:pt x="291" y="308"/>
                  </a:cubicBezTo>
                  <a:cubicBezTo>
                    <a:pt x="290" y="308"/>
                    <a:pt x="288" y="311"/>
                    <a:pt x="285" y="311"/>
                  </a:cubicBezTo>
                  <a:cubicBezTo>
                    <a:pt x="284" y="312"/>
                    <a:pt x="284" y="312"/>
                    <a:pt x="283" y="312"/>
                  </a:cubicBezTo>
                  <a:cubicBezTo>
                    <a:pt x="281" y="312"/>
                    <a:pt x="280" y="311"/>
                    <a:pt x="279" y="310"/>
                  </a:cubicBezTo>
                  <a:cubicBezTo>
                    <a:pt x="279" y="310"/>
                    <a:pt x="273" y="311"/>
                    <a:pt x="271" y="312"/>
                  </a:cubicBezTo>
                  <a:cubicBezTo>
                    <a:pt x="271" y="312"/>
                    <a:pt x="270" y="312"/>
                    <a:pt x="270" y="312"/>
                  </a:cubicBezTo>
                  <a:cubicBezTo>
                    <a:pt x="268" y="312"/>
                    <a:pt x="267" y="312"/>
                    <a:pt x="265" y="310"/>
                  </a:cubicBezTo>
                  <a:cubicBezTo>
                    <a:pt x="263" y="309"/>
                    <a:pt x="263" y="305"/>
                    <a:pt x="260" y="305"/>
                  </a:cubicBezTo>
                  <a:cubicBezTo>
                    <a:pt x="260" y="305"/>
                    <a:pt x="260" y="305"/>
                    <a:pt x="259" y="305"/>
                  </a:cubicBezTo>
                  <a:cubicBezTo>
                    <a:pt x="258" y="305"/>
                    <a:pt x="258" y="306"/>
                    <a:pt x="257" y="306"/>
                  </a:cubicBezTo>
                  <a:cubicBezTo>
                    <a:pt x="255" y="306"/>
                    <a:pt x="254" y="304"/>
                    <a:pt x="254" y="302"/>
                  </a:cubicBezTo>
                  <a:cubicBezTo>
                    <a:pt x="254" y="300"/>
                    <a:pt x="253" y="298"/>
                    <a:pt x="251" y="298"/>
                  </a:cubicBezTo>
                  <a:cubicBezTo>
                    <a:pt x="250" y="298"/>
                    <a:pt x="249" y="299"/>
                    <a:pt x="248" y="299"/>
                  </a:cubicBezTo>
                  <a:cubicBezTo>
                    <a:pt x="247" y="300"/>
                    <a:pt x="246" y="300"/>
                    <a:pt x="245" y="300"/>
                  </a:cubicBezTo>
                  <a:cubicBezTo>
                    <a:pt x="243" y="300"/>
                    <a:pt x="242" y="299"/>
                    <a:pt x="240" y="298"/>
                  </a:cubicBezTo>
                  <a:cubicBezTo>
                    <a:pt x="239" y="298"/>
                    <a:pt x="238" y="298"/>
                    <a:pt x="238" y="298"/>
                  </a:cubicBezTo>
                  <a:cubicBezTo>
                    <a:pt x="235" y="298"/>
                    <a:pt x="233" y="299"/>
                    <a:pt x="229" y="301"/>
                  </a:cubicBezTo>
                  <a:cubicBezTo>
                    <a:pt x="229" y="301"/>
                    <a:pt x="228" y="301"/>
                    <a:pt x="228" y="301"/>
                  </a:cubicBezTo>
                  <a:cubicBezTo>
                    <a:pt x="224" y="301"/>
                    <a:pt x="223" y="296"/>
                    <a:pt x="222" y="294"/>
                  </a:cubicBezTo>
                  <a:cubicBezTo>
                    <a:pt x="219" y="292"/>
                    <a:pt x="213" y="286"/>
                    <a:pt x="210" y="286"/>
                  </a:cubicBezTo>
                  <a:cubicBezTo>
                    <a:pt x="206" y="285"/>
                    <a:pt x="204" y="286"/>
                    <a:pt x="202" y="285"/>
                  </a:cubicBezTo>
                  <a:cubicBezTo>
                    <a:pt x="200" y="284"/>
                    <a:pt x="200" y="281"/>
                    <a:pt x="197" y="281"/>
                  </a:cubicBezTo>
                  <a:cubicBezTo>
                    <a:pt x="197" y="281"/>
                    <a:pt x="196" y="281"/>
                    <a:pt x="196" y="281"/>
                  </a:cubicBezTo>
                  <a:cubicBezTo>
                    <a:pt x="194" y="281"/>
                    <a:pt x="191" y="282"/>
                    <a:pt x="189" y="283"/>
                  </a:cubicBezTo>
                  <a:cubicBezTo>
                    <a:pt x="188" y="284"/>
                    <a:pt x="187" y="285"/>
                    <a:pt x="186" y="285"/>
                  </a:cubicBezTo>
                  <a:cubicBezTo>
                    <a:pt x="185" y="285"/>
                    <a:pt x="184" y="284"/>
                    <a:pt x="182" y="283"/>
                  </a:cubicBezTo>
                  <a:cubicBezTo>
                    <a:pt x="181" y="282"/>
                    <a:pt x="180" y="280"/>
                    <a:pt x="179" y="280"/>
                  </a:cubicBezTo>
                  <a:cubicBezTo>
                    <a:pt x="179" y="280"/>
                    <a:pt x="179" y="281"/>
                    <a:pt x="179" y="282"/>
                  </a:cubicBezTo>
                  <a:cubicBezTo>
                    <a:pt x="178" y="285"/>
                    <a:pt x="175" y="286"/>
                    <a:pt x="175" y="286"/>
                  </a:cubicBezTo>
                  <a:cubicBezTo>
                    <a:pt x="175" y="286"/>
                    <a:pt x="175" y="293"/>
                    <a:pt x="171" y="294"/>
                  </a:cubicBezTo>
                  <a:cubicBezTo>
                    <a:pt x="168" y="294"/>
                    <a:pt x="169" y="295"/>
                    <a:pt x="168" y="296"/>
                  </a:cubicBezTo>
                  <a:cubicBezTo>
                    <a:pt x="168" y="297"/>
                    <a:pt x="167" y="299"/>
                    <a:pt x="166" y="299"/>
                  </a:cubicBezTo>
                  <a:cubicBezTo>
                    <a:pt x="165" y="299"/>
                    <a:pt x="165" y="298"/>
                    <a:pt x="164" y="298"/>
                  </a:cubicBezTo>
                  <a:cubicBezTo>
                    <a:pt x="164" y="298"/>
                    <a:pt x="163" y="297"/>
                    <a:pt x="163" y="297"/>
                  </a:cubicBezTo>
                  <a:cubicBezTo>
                    <a:pt x="161" y="297"/>
                    <a:pt x="160" y="299"/>
                    <a:pt x="157" y="301"/>
                  </a:cubicBezTo>
                  <a:cubicBezTo>
                    <a:pt x="154" y="304"/>
                    <a:pt x="153" y="304"/>
                    <a:pt x="152" y="306"/>
                  </a:cubicBezTo>
                  <a:cubicBezTo>
                    <a:pt x="150" y="308"/>
                    <a:pt x="147" y="308"/>
                    <a:pt x="145" y="310"/>
                  </a:cubicBezTo>
                  <a:cubicBezTo>
                    <a:pt x="144" y="310"/>
                    <a:pt x="144" y="310"/>
                    <a:pt x="143" y="310"/>
                  </a:cubicBezTo>
                  <a:cubicBezTo>
                    <a:pt x="141" y="310"/>
                    <a:pt x="137" y="308"/>
                    <a:pt x="134" y="306"/>
                  </a:cubicBezTo>
                  <a:cubicBezTo>
                    <a:pt x="133" y="306"/>
                    <a:pt x="133" y="306"/>
                    <a:pt x="132" y="306"/>
                  </a:cubicBezTo>
                  <a:cubicBezTo>
                    <a:pt x="129" y="306"/>
                    <a:pt x="128" y="309"/>
                    <a:pt x="125" y="310"/>
                  </a:cubicBezTo>
                  <a:cubicBezTo>
                    <a:pt x="123" y="311"/>
                    <a:pt x="121" y="313"/>
                    <a:pt x="118" y="317"/>
                  </a:cubicBezTo>
                  <a:cubicBezTo>
                    <a:pt x="115" y="320"/>
                    <a:pt x="119" y="322"/>
                    <a:pt x="119" y="326"/>
                  </a:cubicBezTo>
                  <a:cubicBezTo>
                    <a:pt x="118" y="329"/>
                    <a:pt x="118" y="330"/>
                    <a:pt x="117" y="332"/>
                  </a:cubicBezTo>
                  <a:cubicBezTo>
                    <a:pt x="117" y="332"/>
                    <a:pt x="117" y="332"/>
                    <a:pt x="116" y="332"/>
                  </a:cubicBezTo>
                  <a:cubicBezTo>
                    <a:pt x="115" y="332"/>
                    <a:pt x="111" y="329"/>
                    <a:pt x="107" y="329"/>
                  </a:cubicBezTo>
                  <a:cubicBezTo>
                    <a:pt x="106" y="329"/>
                    <a:pt x="106" y="329"/>
                    <a:pt x="105" y="329"/>
                  </a:cubicBezTo>
                  <a:cubicBezTo>
                    <a:pt x="102" y="329"/>
                    <a:pt x="100" y="330"/>
                    <a:pt x="100" y="331"/>
                  </a:cubicBezTo>
                  <a:cubicBezTo>
                    <a:pt x="99" y="333"/>
                    <a:pt x="98" y="334"/>
                    <a:pt x="96" y="334"/>
                  </a:cubicBezTo>
                  <a:cubicBezTo>
                    <a:pt x="86" y="334"/>
                    <a:pt x="86" y="334"/>
                    <a:pt x="86" y="334"/>
                  </a:cubicBezTo>
                  <a:cubicBezTo>
                    <a:pt x="86" y="334"/>
                    <a:pt x="86" y="334"/>
                    <a:pt x="86" y="334"/>
                  </a:cubicBezTo>
                  <a:cubicBezTo>
                    <a:pt x="83" y="332"/>
                    <a:pt x="80" y="331"/>
                    <a:pt x="76" y="331"/>
                  </a:cubicBezTo>
                  <a:cubicBezTo>
                    <a:pt x="76" y="331"/>
                    <a:pt x="75" y="331"/>
                    <a:pt x="74" y="331"/>
                  </a:cubicBezTo>
                  <a:cubicBezTo>
                    <a:pt x="74" y="331"/>
                    <a:pt x="73" y="331"/>
                    <a:pt x="73" y="331"/>
                  </a:cubicBezTo>
                  <a:cubicBezTo>
                    <a:pt x="70" y="331"/>
                    <a:pt x="70" y="327"/>
                    <a:pt x="73" y="325"/>
                  </a:cubicBezTo>
                  <a:cubicBezTo>
                    <a:pt x="76" y="323"/>
                    <a:pt x="69" y="320"/>
                    <a:pt x="66" y="319"/>
                  </a:cubicBezTo>
                  <a:cubicBezTo>
                    <a:pt x="63" y="318"/>
                    <a:pt x="57" y="310"/>
                    <a:pt x="56" y="308"/>
                  </a:cubicBezTo>
                  <a:cubicBezTo>
                    <a:pt x="55" y="305"/>
                    <a:pt x="51" y="301"/>
                    <a:pt x="49" y="296"/>
                  </a:cubicBezTo>
                  <a:cubicBezTo>
                    <a:pt x="46" y="291"/>
                    <a:pt x="44" y="290"/>
                    <a:pt x="40" y="290"/>
                  </a:cubicBezTo>
                  <a:cubicBezTo>
                    <a:pt x="40" y="289"/>
                    <a:pt x="40" y="289"/>
                    <a:pt x="39" y="289"/>
                  </a:cubicBezTo>
                  <a:cubicBezTo>
                    <a:pt x="36" y="289"/>
                    <a:pt x="35" y="292"/>
                    <a:pt x="33" y="295"/>
                  </a:cubicBezTo>
                  <a:cubicBezTo>
                    <a:pt x="31" y="297"/>
                    <a:pt x="29" y="297"/>
                    <a:pt x="28" y="297"/>
                  </a:cubicBezTo>
                  <a:cubicBezTo>
                    <a:pt x="27" y="297"/>
                    <a:pt x="26" y="297"/>
                    <a:pt x="25" y="297"/>
                  </a:cubicBezTo>
                  <a:cubicBezTo>
                    <a:pt x="22" y="296"/>
                    <a:pt x="18" y="291"/>
                    <a:pt x="16" y="288"/>
                  </a:cubicBezTo>
                  <a:cubicBezTo>
                    <a:pt x="15" y="286"/>
                    <a:pt x="14" y="285"/>
                    <a:pt x="13" y="285"/>
                  </a:cubicBezTo>
                  <a:cubicBezTo>
                    <a:pt x="12" y="285"/>
                    <a:pt x="11" y="286"/>
                    <a:pt x="10" y="286"/>
                  </a:cubicBezTo>
                  <a:cubicBezTo>
                    <a:pt x="10" y="286"/>
                    <a:pt x="10" y="286"/>
                    <a:pt x="9" y="286"/>
                  </a:cubicBezTo>
                  <a:cubicBezTo>
                    <a:pt x="8" y="286"/>
                    <a:pt x="5" y="285"/>
                    <a:pt x="4" y="284"/>
                  </a:cubicBezTo>
                  <a:cubicBezTo>
                    <a:pt x="3" y="284"/>
                    <a:pt x="3" y="283"/>
                    <a:pt x="3" y="283"/>
                  </a:cubicBezTo>
                  <a:cubicBezTo>
                    <a:pt x="3" y="283"/>
                    <a:pt x="3" y="277"/>
                    <a:pt x="3" y="272"/>
                  </a:cubicBezTo>
                  <a:cubicBezTo>
                    <a:pt x="2" y="268"/>
                    <a:pt x="4" y="268"/>
                    <a:pt x="8" y="266"/>
                  </a:cubicBezTo>
                  <a:cubicBezTo>
                    <a:pt x="12" y="263"/>
                    <a:pt x="13" y="262"/>
                    <a:pt x="17" y="262"/>
                  </a:cubicBezTo>
                  <a:cubicBezTo>
                    <a:pt x="21" y="261"/>
                    <a:pt x="22" y="258"/>
                    <a:pt x="26" y="255"/>
                  </a:cubicBezTo>
                  <a:cubicBezTo>
                    <a:pt x="29" y="251"/>
                    <a:pt x="26" y="249"/>
                    <a:pt x="26" y="244"/>
                  </a:cubicBezTo>
                  <a:cubicBezTo>
                    <a:pt x="26" y="242"/>
                    <a:pt x="26" y="242"/>
                    <a:pt x="27" y="242"/>
                  </a:cubicBezTo>
                  <a:cubicBezTo>
                    <a:pt x="28" y="242"/>
                    <a:pt x="30" y="243"/>
                    <a:pt x="32" y="244"/>
                  </a:cubicBezTo>
                  <a:cubicBezTo>
                    <a:pt x="33" y="244"/>
                    <a:pt x="33" y="244"/>
                    <a:pt x="34" y="244"/>
                  </a:cubicBezTo>
                  <a:cubicBezTo>
                    <a:pt x="37" y="244"/>
                    <a:pt x="38" y="240"/>
                    <a:pt x="39" y="236"/>
                  </a:cubicBezTo>
                  <a:cubicBezTo>
                    <a:pt x="40" y="232"/>
                    <a:pt x="39" y="229"/>
                    <a:pt x="42" y="224"/>
                  </a:cubicBezTo>
                  <a:cubicBezTo>
                    <a:pt x="44" y="218"/>
                    <a:pt x="40" y="219"/>
                    <a:pt x="37" y="218"/>
                  </a:cubicBezTo>
                  <a:cubicBezTo>
                    <a:pt x="34" y="218"/>
                    <a:pt x="30" y="217"/>
                    <a:pt x="26" y="215"/>
                  </a:cubicBezTo>
                  <a:cubicBezTo>
                    <a:pt x="21" y="214"/>
                    <a:pt x="22" y="209"/>
                    <a:pt x="20" y="207"/>
                  </a:cubicBezTo>
                  <a:cubicBezTo>
                    <a:pt x="17" y="205"/>
                    <a:pt x="18" y="202"/>
                    <a:pt x="19" y="199"/>
                  </a:cubicBezTo>
                  <a:cubicBezTo>
                    <a:pt x="21" y="195"/>
                    <a:pt x="17" y="192"/>
                    <a:pt x="17" y="188"/>
                  </a:cubicBezTo>
                  <a:cubicBezTo>
                    <a:pt x="16" y="183"/>
                    <a:pt x="17" y="182"/>
                    <a:pt x="22" y="179"/>
                  </a:cubicBezTo>
                  <a:cubicBezTo>
                    <a:pt x="28" y="175"/>
                    <a:pt x="27" y="174"/>
                    <a:pt x="30" y="171"/>
                  </a:cubicBezTo>
                  <a:cubicBezTo>
                    <a:pt x="32" y="170"/>
                    <a:pt x="33" y="166"/>
                    <a:pt x="34" y="163"/>
                  </a:cubicBezTo>
                  <a:cubicBezTo>
                    <a:pt x="34" y="164"/>
                    <a:pt x="34" y="164"/>
                    <a:pt x="35" y="164"/>
                  </a:cubicBezTo>
                  <a:cubicBezTo>
                    <a:pt x="35" y="164"/>
                    <a:pt x="36" y="163"/>
                    <a:pt x="37" y="163"/>
                  </a:cubicBezTo>
                  <a:cubicBezTo>
                    <a:pt x="41" y="162"/>
                    <a:pt x="51" y="155"/>
                    <a:pt x="54" y="152"/>
                  </a:cubicBezTo>
                  <a:cubicBezTo>
                    <a:pt x="55" y="151"/>
                    <a:pt x="57" y="150"/>
                    <a:pt x="59" y="150"/>
                  </a:cubicBezTo>
                  <a:cubicBezTo>
                    <a:pt x="63" y="150"/>
                    <a:pt x="67" y="151"/>
                    <a:pt x="67" y="153"/>
                  </a:cubicBezTo>
                  <a:cubicBezTo>
                    <a:pt x="68" y="156"/>
                    <a:pt x="76" y="157"/>
                    <a:pt x="76" y="157"/>
                  </a:cubicBezTo>
                  <a:cubicBezTo>
                    <a:pt x="76" y="157"/>
                    <a:pt x="72" y="161"/>
                    <a:pt x="75" y="166"/>
                  </a:cubicBezTo>
                  <a:cubicBezTo>
                    <a:pt x="76" y="168"/>
                    <a:pt x="77" y="168"/>
                    <a:pt x="78" y="168"/>
                  </a:cubicBezTo>
                  <a:cubicBezTo>
                    <a:pt x="80" y="168"/>
                    <a:pt x="83" y="164"/>
                    <a:pt x="83" y="164"/>
                  </a:cubicBezTo>
                  <a:cubicBezTo>
                    <a:pt x="83" y="164"/>
                    <a:pt x="83" y="164"/>
                    <a:pt x="87" y="166"/>
                  </a:cubicBezTo>
                  <a:cubicBezTo>
                    <a:pt x="90" y="167"/>
                    <a:pt x="93" y="169"/>
                    <a:pt x="98" y="172"/>
                  </a:cubicBezTo>
                  <a:cubicBezTo>
                    <a:pt x="99" y="172"/>
                    <a:pt x="100" y="173"/>
                    <a:pt x="101" y="173"/>
                  </a:cubicBezTo>
                  <a:cubicBezTo>
                    <a:pt x="103" y="173"/>
                    <a:pt x="103" y="168"/>
                    <a:pt x="103" y="164"/>
                  </a:cubicBezTo>
                  <a:cubicBezTo>
                    <a:pt x="103" y="159"/>
                    <a:pt x="104" y="157"/>
                    <a:pt x="103" y="157"/>
                  </a:cubicBezTo>
                  <a:cubicBezTo>
                    <a:pt x="102" y="157"/>
                    <a:pt x="102" y="157"/>
                    <a:pt x="102" y="157"/>
                  </a:cubicBezTo>
                  <a:cubicBezTo>
                    <a:pt x="99" y="158"/>
                    <a:pt x="102" y="157"/>
                    <a:pt x="96" y="159"/>
                  </a:cubicBezTo>
                  <a:cubicBezTo>
                    <a:pt x="95" y="160"/>
                    <a:pt x="94" y="160"/>
                    <a:pt x="94" y="160"/>
                  </a:cubicBezTo>
                  <a:cubicBezTo>
                    <a:pt x="91" y="160"/>
                    <a:pt x="92" y="156"/>
                    <a:pt x="95" y="152"/>
                  </a:cubicBezTo>
                  <a:cubicBezTo>
                    <a:pt x="98" y="148"/>
                    <a:pt x="102" y="148"/>
                    <a:pt x="106" y="148"/>
                  </a:cubicBezTo>
                  <a:cubicBezTo>
                    <a:pt x="108" y="148"/>
                    <a:pt x="109" y="148"/>
                    <a:pt x="109" y="148"/>
                  </a:cubicBezTo>
                  <a:cubicBezTo>
                    <a:pt x="111" y="148"/>
                    <a:pt x="111" y="148"/>
                    <a:pt x="113" y="146"/>
                  </a:cubicBezTo>
                  <a:cubicBezTo>
                    <a:pt x="115" y="142"/>
                    <a:pt x="118" y="141"/>
                    <a:pt x="120" y="136"/>
                  </a:cubicBezTo>
                  <a:cubicBezTo>
                    <a:pt x="121" y="133"/>
                    <a:pt x="120" y="131"/>
                    <a:pt x="119" y="129"/>
                  </a:cubicBezTo>
                  <a:cubicBezTo>
                    <a:pt x="120" y="127"/>
                    <a:pt x="123" y="125"/>
                    <a:pt x="125" y="123"/>
                  </a:cubicBezTo>
                  <a:cubicBezTo>
                    <a:pt x="127" y="119"/>
                    <a:pt x="127" y="121"/>
                    <a:pt x="134" y="120"/>
                  </a:cubicBezTo>
                  <a:cubicBezTo>
                    <a:pt x="134" y="120"/>
                    <a:pt x="135" y="119"/>
                    <a:pt x="136" y="119"/>
                  </a:cubicBezTo>
                  <a:cubicBezTo>
                    <a:pt x="140" y="119"/>
                    <a:pt x="141" y="123"/>
                    <a:pt x="145" y="124"/>
                  </a:cubicBezTo>
                  <a:cubicBezTo>
                    <a:pt x="145" y="124"/>
                    <a:pt x="146" y="124"/>
                    <a:pt x="147" y="124"/>
                  </a:cubicBezTo>
                  <a:cubicBezTo>
                    <a:pt x="150" y="124"/>
                    <a:pt x="152" y="121"/>
                    <a:pt x="156" y="118"/>
                  </a:cubicBezTo>
                  <a:cubicBezTo>
                    <a:pt x="161" y="113"/>
                    <a:pt x="168" y="115"/>
                    <a:pt x="173" y="114"/>
                  </a:cubicBezTo>
                  <a:cubicBezTo>
                    <a:pt x="179" y="113"/>
                    <a:pt x="179" y="113"/>
                    <a:pt x="180" y="111"/>
                  </a:cubicBezTo>
                  <a:cubicBezTo>
                    <a:pt x="180" y="109"/>
                    <a:pt x="183" y="103"/>
                    <a:pt x="187" y="100"/>
                  </a:cubicBezTo>
                  <a:cubicBezTo>
                    <a:pt x="190" y="97"/>
                    <a:pt x="198" y="91"/>
                    <a:pt x="200" y="89"/>
                  </a:cubicBezTo>
                  <a:cubicBezTo>
                    <a:pt x="203" y="87"/>
                    <a:pt x="206" y="86"/>
                    <a:pt x="206" y="82"/>
                  </a:cubicBezTo>
                  <a:cubicBezTo>
                    <a:pt x="206" y="79"/>
                    <a:pt x="209" y="74"/>
                    <a:pt x="212" y="70"/>
                  </a:cubicBezTo>
                  <a:cubicBezTo>
                    <a:pt x="214" y="66"/>
                    <a:pt x="216" y="65"/>
                    <a:pt x="217" y="60"/>
                  </a:cubicBezTo>
                  <a:cubicBezTo>
                    <a:pt x="219" y="55"/>
                    <a:pt x="221" y="51"/>
                    <a:pt x="223" y="50"/>
                  </a:cubicBezTo>
                  <a:cubicBezTo>
                    <a:pt x="224" y="50"/>
                    <a:pt x="224" y="50"/>
                    <a:pt x="224" y="50"/>
                  </a:cubicBezTo>
                  <a:moveTo>
                    <a:pt x="388" y="138"/>
                  </a:moveTo>
                  <a:cubicBezTo>
                    <a:pt x="388" y="138"/>
                    <a:pt x="388" y="138"/>
                    <a:pt x="387" y="137"/>
                  </a:cubicBezTo>
                  <a:cubicBezTo>
                    <a:pt x="385" y="136"/>
                    <a:pt x="388" y="135"/>
                    <a:pt x="390" y="133"/>
                  </a:cubicBezTo>
                  <a:cubicBezTo>
                    <a:pt x="391" y="131"/>
                    <a:pt x="391" y="129"/>
                    <a:pt x="389" y="129"/>
                  </a:cubicBezTo>
                  <a:cubicBezTo>
                    <a:pt x="388" y="129"/>
                    <a:pt x="388" y="129"/>
                    <a:pt x="388" y="129"/>
                  </a:cubicBezTo>
                  <a:cubicBezTo>
                    <a:pt x="385" y="129"/>
                    <a:pt x="385" y="130"/>
                    <a:pt x="384" y="132"/>
                  </a:cubicBezTo>
                  <a:cubicBezTo>
                    <a:pt x="383" y="135"/>
                    <a:pt x="381" y="135"/>
                    <a:pt x="378" y="135"/>
                  </a:cubicBezTo>
                  <a:cubicBezTo>
                    <a:pt x="376" y="135"/>
                    <a:pt x="377" y="131"/>
                    <a:pt x="379" y="129"/>
                  </a:cubicBezTo>
                  <a:cubicBezTo>
                    <a:pt x="379" y="129"/>
                    <a:pt x="376" y="130"/>
                    <a:pt x="375" y="132"/>
                  </a:cubicBezTo>
                  <a:cubicBezTo>
                    <a:pt x="374" y="135"/>
                    <a:pt x="378" y="137"/>
                    <a:pt x="381" y="138"/>
                  </a:cubicBezTo>
                  <a:cubicBezTo>
                    <a:pt x="384" y="139"/>
                    <a:pt x="385" y="141"/>
                    <a:pt x="388" y="144"/>
                  </a:cubicBezTo>
                  <a:cubicBezTo>
                    <a:pt x="391" y="147"/>
                    <a:pt x="392" y="148"/>
                    <a:pt x="395" y="150"/>
                  </a:cubicBezTo>
                  <a:cubicBezTo>
                    <a:pt x="398" y="151"/>
                    <a:pt x="396" y="152"/>
                    <a:pt x="395" y="154"/>
                  </a:cubicBezTo>
                  <a:cubicBezTo>
                    <a:pt x="394" y="157"/>
                    <a:pt x="393" y="156"/>
                    <a:pt x="390" y="159"/>
                  </a:cubicBezTo>
                  <a:cubicBezTo>
                    <a:pt x="386" y="163"/>
                    <a:pt x="387" y="165"/>
                    <a:pt x="387" y="165"/>
                  </a:cubicBezTo>
                  <a:cubicBezTo>
                    <a:pt x="387" y="165"/>
                    <a:pt x="388" y="165"/>
                    <a:pt x="388" y="165"/>
                  </a:cubicBezTo>
                  <a:cubicBezTo>
                    <a:pt x="390" y="165"/>
                    <a:pt x="392" y="164"/>
                    <a:pt x="396" y="162"/>
                  </a:cubicBezTo>
                  <a:cubicBezTo>
                    <a:pt x="400" y="160"/>
                    <a:pt x="399" y="159"/>
                    <a:pt x="400" y="156"/>
                  </a:cubicBezTo>
                  <a:cubicBezTo>
                    <a:pt x="401" y="152"/>
                    <a:pt x="400" y="153"/>
                    <a:pt x="399" y="150"/>
                  </a:cubicBezTo>
                  <a:cubicBezTo>
                    <a:pt x="397" y="148"/>
                    <a:pt x="398" y="148"/>
                    <a:pt x="395" y="146"/>
                  </a:cubicBezTo>
                  <a:cubicBezTo>
                    <a:pt x="392" y="145"/>
                    <a:pt x="393" y="144"/>
                    <a:pt x="393" y="141"/>
                  </a:cubicBezTo>
                  <a:cubicBezTo>
                    <a:pt x="393" y="139"/>
                    <a:pt x="395" y="139"/>
                    <a:pt x="397" y="139"/>
                  </a:cubicBezTo>
                  <a:cubicBezTo>
                    <a:pt x="398" y="139"/>
                    <a:pt x="399" y="139"/>
                    <a:pt x="399" y="139"/>
                  </a:cubicBezTo>
                  <a:cubicBezTo>
                    <a:pt x="403" y="139"/>
                    <a:pt x="402" y="142"/>
                    <a:pt x="401" y="146"/>
                  </a:cubicBezTo>
                  <a:cubicBezTo>
                    <a:pt x="400" y="148"/>
                    <a:pt x="400" y="149"/>
                    <a:pt x="401" y="149"/>
                  </a:cubicBezTo>
                  <a:cubicBezTo>
                    <a:pt x="402" y="149"/>
                    <a:pt x="403" y="148"/>
                    <a:pt x="404" y="147"/>
                  </a:cubicBezTo>
                  <a:cubicBezTo>
                    <a:pt x="405" y="145"/>
                    <a:pt x="405" y="145"/>
                    <a:pt x="406" y="145"/>
                  </a:cubicBezTo>
                  <a:cubicBezTo>
                    <a:pt x="407" y="145"/>
                    <a:pt x="407" y="146"/>
                    <a:pt x="409" y="147"/>
                  </a:cubicBezTo>
                  <a:cubicBezTo>
                    <a:pt x="410" y="148"/>
                    <a:pt x="410" y="148"/>
                    <a:pt x="410" y="148"/>
                  </a:cubicBezTo>
                  <a:cubicBezTo>
                    <a:pt x="411" y="148"/>
                    <a:pt x="411" y="146"/>
                    <a:pt x="412" y="143"/>
                  </a:cubicBezTo>
                  <a:cubicBezTo>
                    <a:pt x="414" y="139"/>
                    <a:pt x="411" y="138"/>
                    <a:pt x="409" y="134"/>
                  </a:cubicBezTo>
                  <a:cubicBezTo>
                    <a:pt x="407" y="130"/>
                    <a:pt x="406" y="132"/>
                    <a:pt x="404" y="129"/>
                  </a:cubicBezTo>
                  <a:cubicBezTo>
                    <a:pt x="402" y="127"/>
                    <a:pt x="401" y="125"/>
                    <a:pt x="399" y="125"/>
                  </a:cubicBezTo>
                  <a:cubicBezTo>
                    <a:pt x="397" y="125"/>
                    <a:pt x="396" y="125"/>
                    <a:pt x="397" y="128"/>
                  </a:cubicBezTo>
                  <a:cubicBezTo>
                    <a:pt x="397" y="131"/>
                    <a:pt x="398" y="130"/>
                    <a:pt x="398" y="132"/>
                  </a:cubicBezTo>
                  <a:cubicBezTo>
                    <a:pt x="398" y="134"/>
                    <a:pt x="394" y="134"/>
                    <a:pt x="391" y="136"/>
                  </a:cubicBezTo>
                  <a:cubicBezTo>
                    <a:pt x="389" y="138"/>
                    <a:pt x="388" y="138"/>
                    <a:pt x="388" y="138"/>
                  </a:cubicBezTo>
                  <a:moveTo>
                    <a:pt x="332" y="87"/>
                  </a:moveTo>
                  <a:cubicBezTo>
                    <a:pt x="332" y="87"/>
                    <a:pt x="333" y="88"/>
                    <a:pt x="334" y="88"/>
                  </a:cubicBezTo>
                  <a:cubicBezTo>
                    <a:pt x="336" y="90"/>
                    <a:pt x="332" y="95"/>
                    <a:pt x="329" y="97"/>
                  </a:cubicBezTo>
                  <a:cubicBezTo>
                    <a:pt x="329" y="97"/>
                    <a:pt x="328" y="97"/>
                    <a:pt x="328" y="97"/>
                  </a:cubicBezTo>
                  <a:cubicBezTo>
                    <a:pt x="326" y="97"/>
                    <a:pt x="323" y="95"/>
                    <a:pt x="321" y="94"/>
                  </a:cubicBezTo>
                  <a:cubicBezTo>
                    <a:pt x="322" y="94"/>
                    <a:pt x="328" y="92"/>
                    <a:pt x="331" y="87"/>
                  </a:cubicBezTo>
                  <a:cubicBezTo>
                    <a:pt x="332" y="87"/>
                    <a:pt x="332" y="87"/>
                    <a:pt x="332" y="87"/>
                  </a:cubicBezTo>
                  <a:moveTo>
                    <a:pt x="113" y="133"/>
                  </a:moveTo>
                  <a:cubicBezTo>
                    <a:pt x="113" y="133"/>
                    <a:pt x="114" y="133"/>
                    <a:pt x="114" y="134"/>
                  </a:cubicBezTo>
                  <a:cubicBezTo>
                    <a:pt x="116" y="135"/>
                    <a:pt x="117" y="136"/>
                    <a:pt x="115" y="138"/>
                  </a:cubicBezTo>
                  <a:cubicBezTo>
                    <a:pt x="114" y="140"/>
                    <a:pt x="110" y="142"/>
                    <a:pt x="110" y="142"/>
                  </a:cubicBezTo>
                  <a:cubicBezTo>
                    <a:pt x="109" y="141"/>
                    <a:pt x="109" y="141"/>
                    <a:pt x="109" y="141"/>
                  </a:cubicBezTo>
                  <a:cubicBezTo>
                    <a:pt x="109" y="139"/>
                    <a:pt x="108" y="137"/>
                    <a:pt x="110" y="135"/>
                  </a:cubicBezTo>
                  <a:cubicBezTo>
                    <a:pt x="111" y="134"/>
                    <a:pt x="112" y="133"/>
                    <a:pt x="113" y="133"/>
                  </a:cubicBezTo>
                  <a:moveTo>
                    <a:pt x="327" y="0"/>
                  </a:moveTo>
                  <a:cubicBezTo>
                    <a:pt x="327" y="0"/>
                    <a:pt x="327" y="0"/>
                    <a:pt x="327" y="0"/>
                  </a:cubicBezTo>
                  <a:cubicBezTo>
                    <a:pt x="325" y="0"/>
                    <a:pt x="322" y="0"/>
                    <a:pt x="319" y="2"/>
                  </a:cubicBezTo>
                  <a:cubicBezTo>
                    <a:pt x="317" y="3"/>
                    <a:pt x="315" y="3"/>
                    <a:pt x="314" y="4"/>
                  </a:cubicBezTo>
                  <a:cubicBezTo>
                    <a:pt x="311" y="5"/>
                    <a:pt x="309" y="5"/>
                    <a:pt x="307" y="7"/>
                  </a:cubicBezTo>
                  <a:cubicBezTo>
                    <a:pt x="304" y="9"/>
                    <a:pt x="303" y="14"/>
                    <a:pt x="302" y="15"/>
                  </a:cubicBezTo>
                  <a:cubicBezTo>
                    <a:pt x="301" y="18"/>
                    <a:pt x="301" y="18"/>
                    <a:pt x="301" y="18"/>
                  </a:cubicBezTo>
                  <a:cubicBezTo>
                    <a:pt x="305" y="17"/>
                    <a:pt x="305" y="17"/>
                    <a:pt x="305" y="17"/>
                  </a:cubicBezTo>
                  <a:cubicBezTo>
                    <a:pt x="311" y="15"/>
                    <a:pt x="311" y="15"/>
                    <a:pt x="311" y="15"/>
                  </a:cubicBezTo>
                  <a:cubicBezTo>
                    <a:pt x="311" y="16"/>
                    <a:pt x="311" y="18"/>
                    <a:pt x="310" y="21"/>
                  </a:cubicBezTo>
                  <a:cubicBezTo>
                    <a:pt x="309" y="23"/>
                    <a:pt x="308" y="24"/>
                    <a:pt x="307" y="26"/>
                  </a:cubicBezTo>
                  <a:cubicBezTo>
                    <a:pt x="307" y="28"/>
                    <a:pt x="307" y="28"/>
                    <a:pt x="307" y="28"/>
                  </a:cubicBezTo>
                  <a:cubicBezTo>
                    <a:pt x="306" y="29"/>
                    <a:pt x="306" y="29"/>
                    <a:pt x="306" y="29"/>
                  </a:cubicBezTo>
                  <a:cubicBezTo>
                    <a:pt x="306" y="29"/>
                    <a:pt x="306" y="29"/>
                    <a:pt x="306" y="29"/>
                  </a:cubicBezTo>
                  <a:cubicBezTo>
                    <a:pt x="305" y="29"/>
                    <a:pt x="305" y="28"/>
                    <a:pt x="304" y="28"/>
                  </a:cubicBezTo>
                  <a:cubicBezTo>
                    <a:pt x="303" y="28"/>
                    <a:pt x="303" y="27"/>
                    <a:pt x="302" y="27"/>
                  </a:cubicBezTo>
                  <a:cubicBezTo>
                    <a:pt x="299" y="27"/>
                    <a:pt x="299" y="30"/>
                    <a:pt x="298" y="31"/>
                  </a:cubicBezTo>
                  <a:cubicBezTo>
                    <a:pt x="298" y="34"/>
                    <a:pt x="298" y="36"/>
                    <a:pt x="297" y="39"/>
                  </a:cubicBezTo>
                  <a:cubicBezTo>
                    <a:pt x="297" y="39"/>
                    <a:pt x="297" y="39"/>
                    <a:pt x="297" y="39"/>
                  </a:cubicBezTo>
                  <a:cubicBezTo>
                    <a:pt x="297" y="40"/>
                    <a:pt x="297" y="40"/>
                    <a:pt x="297" y="40"/>
                  </a:cubicBezTo>
                  <a:cubicBezTo>
                    <a:pt x="297" y="41"/>
                    <a:pt x="297" y="43"/>
                    <a:pt x="297" y="43"/>
                  </a:cubicBezTo>
                  <a:cubicBezTo>
                    <a:pt x="295" y="45"/>
                    <a:pt x="293" y="48"/>
                    <a:pt x="293" y="51"/>
                  </a:cubicBezTo>
                  <a:cubicBezTo>
                    <a:pt x="293" y="54"/>
                    <a:pt x="294" y="57"/>
                    <a:pt x="297" y="57"/>
                  </a:cubicBezTo>
                  <a:cubicBezTo>
                    <a:pt x="299" y="57"/>
                    <a:pt x="299" y="57"/>
                    <a:pt x="299" y="57"/>
                  </a:cubicBezTo>
                  <a:cubicBezTo>
                    <a:pt x="299" y="57"/>
                    <a:pt x="299" y="57"/>
                    <a:pt x="299" y="57"/>
                  </a:cubicBezTo>
                  <a:cubicBezTo>
                    <a:pt x="299" y="57"/>
                    <a:pt x="299" y="57"/>
                    <a:pt x="299" y="57"/>
                  </a:cubicBezTo>
                  <a:cubicBezTo>
                    <a:pt x="299" y="57"/>
                    <a:pt x="299" y="57"/>
                    <a:pt x="300" y="57"/>
                  </a:cubicBezTo>
                  <a:cubicBezTo>
                    <a:pt x="301" y="58"/>
                    <a:pt x="302" y="60"/>
                    <a:pt x="306" y="60"/>
                  </a:cubicBezTo>
                  <a:cubicBezTo>
                    <a:pt x="307" y="60"/>
                    <a:pt x="310" y="63"/>
                    <a:pt x="310" y="65"/>
                  </a:cubicBezTo>
                  <a:cubicBezTo>
                    <a:pt x="310" y="65"/>
                    <a:pt x="310" y="66"/>
                    <a:pt x="308" y="66"/>
                  </a:cubicBezTo>
                  <a:cubicBezTo>
                    <a:pt x="301" y="66"/>
                    <a:pt x="297" y="67"/>
                    <a:pt x="296" y="67"/>
                  </a:cubicBezTo>
                  <a:cubicBezTo>
                    <a:pt x="295" y="67"/>
                    <a:pt x="295" y="67"/>
                    <a:pt x="295" y="67"/>
                  </a:cubicBezTo>
                  <a:cubicBezTo>
                    <a:pt x="295" y="69"/>
                    <a:pt x="295" y="69"/>
                    <a:pt x="295" y="69"/>
                  </a:cubicBezTo>
                  <a:cubicBezTo>
                    <a:pt x="294" y="70"/>
                    <a:pt x="294" y="72"/>
                    <a:pt x="294" y="73"/>
                  </a:cubicBezTo>
                  <a:cubicBezTo>
                    <a:pt x="294" y="77"/>
                    <a:pt x="297" y="79"/>
                    <a:pt x="300" y="80"/>
                  </a:cubicBezTo>
                  <a:cubicBezTo>
                    <a:pt x="300" y="80"/>
                    <a:pt x="300" y="80"/>
                    <a:pt x="300" y="80"/>
                  </a:cubicBezTo>
                  <a:cubicBezTo>
                    <a:pt x="301" y="80"/>
                    <a:pt x="301" y="81"/>
                    <a:pt x="301" y="81"/>
                  </a:cubicBezTo>
                  <a:cubicBezTo>
                    <a:pt x="303" y="82"/>
                    <a:pt x="305" y="83"/>
                    <a:pt x="306" y="85"/>
                  </a:cubicBezTo>
                  <a:cubicBezTo>
                    <a:pt x="308" y="87"/>
                    <a:pt x="309" y="88"/>
                    <a:pt x="311" y="89"/>
                  </a:cubicBezTo>
                  <a:cubicBezTo>
                    <a:pt x="312" y="89"/>
                    <a:pt x="312" y="90"/>
                    <a:pt x="313" y="91"/>
                  </a:cubicBezTo>
                  <a:cubicBezTo>
                    <a:pt x="314" y="91"/>
                    <a:pt x="315" y="92"/>
                    <a:pt x="316" y="92"/>
                  </a:cubicBezTo>
                  <a:cubicBezTo>
                    <a:pt x="319" y="92"/>
                    <a:pt x="320" y="90"/>
                    <a:pt x="322" y="88"/>
                  </a:cubicBezTo>
                  <a:cubicBezTo>
                    <a:pt x="322" y="87"/>
                    <a:pt x="322" y="87"/>
                    <a:pt x="323" y="86"/>
                  </a:cubicBezTo>
                  <a:cubicBezTo>
                    <a:pt x="323" y="86"/>
                    <a:pt x="323" y="85"/>
                    <a:pt x="323" y="85"/>
                  </a:cubicBezTo>
                  <a:cubicBezTo>
                    <a:pt x="324" y="85"/>
                    <a:pt x="325" y="86"/>
                    <a:pt x="326" y="86"/>
                  </a:cubicBezTo>
                  <a:cubicBezTo>
                    <a:pt x="326" y="86"/>
                    <a:pt x="326" y="86"/>
                    <a:pt x="326" y="86"/>
                  </a:cubicBezTo>
                  <a:cubicBezTo>
                    <a:pt x="328" y="86"/>
                    <a:pt x="329" y="85"/>
                    <a:pt x="332" y="84"/>
                  </a:cubicBezTo>
                  <a:cubicBezTo>
                    <a:pt x="331" y="85"/>
                    <a:pt x="331" y="85"/>
                    <a:pt x="331" y="85"/>
                  </a:cubicBezTo>
                  <a:cubicBezTo>
                    <a:pt x="330" y="86"/>
                    <a:pt x="330" y="86"/>
                    <a:pt x="330" y="86"/>
                  </a:cubicBezTo>
                  <a:cubicBezTo>
                    <a:pt x="330" y="86"/>
                    <a:pt x="330" y="86"/>
                    <a:pt x="330" y="86"/>
                  </a:cubicBezTo>
                  <a:cubicBezTo>
                    <a:pt x="327" y="90"/>
                    <a:pt x="322" y="92"/>
                    <a:pt x="321" y="92"/>
                  </a:cubicBezTo>
                  <a:cubicBezTo>
                    <a:pt x="317" y="93"/>
                    <a:pt x="317" y="93"/>
                    <a:pt x="317" y="93"/>
                  </a:cubicBezTo>
                  <a:cubicBezTo>
                    <a:pt x="316" y="92"/>
                    <a:pt x="314" y="92"/>
                    <a:pt x="312" y="92"/>
                  </a:cubicBezTo>
                  <a:cubicBezTo>
                    <a:pt x="312" y="92"/>
                    <a:pt x="312" y="92"/>
                    <a:pt x="312" y="92"/>
                  </a:cubicBezTo>
                  <a:cubicBezTo>
                    <a:pt x="310" y="91"/>
                    <a:pt x="308" y="91"/>
                    <a:pt x="307" y="91"/>
                  </a:cubicBezTo>
                  <a:cubicBezTo>
                    <a:pt x="302" y="89"/>
                    <a:pt x="299" y="87"/>
                    <a:pt x="298" y="86"/>
                  </a:cubicBezTo>
                  <a:cubicBezTo>
                    <a:pt x="297" y="83"/>
                    <a:pt x="295" y="78"/>
                    <a:pt x="292" y="76"/>
                  </a:cubicBezTo>
                  <a:cubicBezTo>
                    <a:pt x="292" y="75"/>
                    <a:pt x="292" y="73"/>
                    <a:pt x="294" y="68"/>
                  </a:cubicBezTo>
                  <a:cubicBezTo>
                    <a:pt x="294" y="67"/>
                    <a:pt x="294" y="67"/>
                    <a:pt x="294" y="67"/>
                  </a:cubicBezTo>
                  <a:cubicBezTo>
                    <a:pt x="294" y="66"/>
                    <a:pt x="294" y="66"/>
                    <a:pt x="294" y="66"/>
                  </a:cubicBezTo>
                  <a:cubicBezTo>
                    <a:pt x="293" y="65"/>
                    <a:pt x="291" y="64"/>
                    <a:pt x="289" y="63"/>
                  </a:cubicBezTo>
                  <a:cubicBezTo>
                    <a:pt x="285" y="62"/>
                    <a:pt x="284" y="61"/>
                    <a:pt x="284" y="60"/>
                  </a:cubicBezTo>
                  <a:cubicBezTo>
                    <a:pt x="285" y="58"/>
                    <a:pt x="284" y="57"/>
                    <a:pt x="284" y="56"/>
                  </a:cubicBezTo>
                  <a:cubicBezTo>
                    <a:pt x="283" y="55"/>
                    <a:pt x="281" y="54"/>
                    <a:pt x="279" y="54"/>
                  </a:cubicBezTo>
                  <a:cubicBezTo>
                    <a:pt x="278" y="54"/>
                    <a:pt x="278" y="54"/>
                    <a:pt x="278" y="54"/>
                  </a:cubicBezTo>
                  <a:cubicBezTo>
                    <a:pt x="278" y="55"/>
                    <a:pt x="278" y="55"/>
                    <a:pt x="278" y="55"/>
                  </a:cubicBezTo>
                  <a:cubicBezTo>
                    <a:pt x="276" y="54"/>
                    <a:pt x="276" y="54"/>
                    <a:pt x="276" y="54"/>
                  </a:cubicBezTo>
                  <a:cubicBezTo>
                    <a:pt x="274" y="53"/>
                    <a:pt x="272" y="53"/>
                    <a:pt x="271" y="53"/>
                  </a:cubicBezTo>
                  <a:cubicBezTo>
                    <a:pt x="270" y="53"/>
                    <a:pt x="269" y="53"/>
                    <a:pt x="268" y="53"/>
                  </a:cubicBezTo>
                  <a:cubicBezTo>
                    <a:pt x="264" y="54"/>
                    <a:pt x="253" y="54"/>
                    <a:pt x="249" y="54"/>
                  </a:cubicBezTo>
                  <a:cubicBezTo>
                    <a:pt x="248" y="54"/>
                    <a:pt x="246" y="55"/>
                    <a:pt x="244" y="55"/>
                  </a:cubicBezTo>
                  <a:cubicBezTo>
                    <a:pt x="241" y="55"/>
                    <a:pt x="238" y="55"/>
                    <a:pt x="236" y="55"/>
                  </a:cubicBezTo>
                  <a:cubicBezTo>
                    <a:pt x="232" y="55"/>
                    <a:pt x="231" y="55"/>
                    <a:pt x="231" y="55"/>
                  </a:cubicBezTo>
                  <a:cubicBezTo>
                    <a:pt x="231" y="54"/>
                    <a:pt x="230" y="53"/>
                    <a:pt x="229" y="52"/>
                  </a:cubicBezTo>
                  <a:cubicBezTo>
                    <a:pt x="228" y="50"/>
                    <a:pt x="227" y="48"/>
                    <a:pt x="224" y="48"/>
                  </a:cubicBezTo>
                  <a:cubicBezTo>
                    <a:pt x="224" y="48"/>
                    <a:pt x="224" y="48"/>
                    <a:pt x="224" y="48"/>
                  </a:cubicBezTo>
                  <a:cubicBezTo>
                    <a:pt x="224" y="48"/>
                    <a:pt x="223" y="48"/>
                    <a:pt x="223" y="48"/>
                  </a:cubicBezTo>
                  <a:cubicBezTo>
                    <a:pt x="219" y="50"/>
                    <a:pt x="217" y="54"/>
                    <a:pt x="215" y="59"/>
                  </a:cubicBezTo>
                  <a:cubicBezTo>
                    <a:pt x="214" y="63"/>
                    <a:pt x="213" y="65"/>
                    <a:pt x="211" y="67"/>
                  </a:cubicBezTo>
                  <a:cubicBezTo>
                    <a:pt x="211" y="68"/>
                    <a:pt x="211" y="68"/>
                    <a:pt x="210" y="69"/>
                  </a:cubicBezTo>
                  <a:cubicBezTo>
                    <a:pt x="207" y="74"/>
                    <a:pt x="204" y="78"/>
                    <a:pt x="204" y="82"/>
                  </a:cubicBezTo>
                  <a:cubicBezTo>
                    <a:pt x="204" y="84"/>
                    <a:pt x="203" y="85"/>
                    <a:pt x="201" y="87"/>
                  </a:cubicBezTo>
                  <a:cubicBezTo>
                    <a:pt x="200" y="87"/>
                    <a:pt x="200" y="87"/>
                    <a:pt x="199" y="88"/>
                  </a:cubicBezTo>
                  <a:cubicBezTo>
                    <a:pt x="197" y="89"/>
                    <a:pt x="193" y="93"/>
                    <a:pt x="189" y="96"/>
                  </a:cubicBezTo>
                  <a:cubicBezTo>
                    <a:pt x="185" y="99"/>
                    <a:pt x="185" y="99"/>
                    <a:pt x="185" y="99"/>
                  </a:cubicBezTo>
                  <a:cubicBezTo>
                    <a:pt x="181" y="102"/>
                    <a:pt x="179" y="108"/>
                    <a:pt x="178" y="110"/>
                  </a:cubicBezTo>
                  <a:cubicBezTo>
                    <a:pt x="178" y="110"/>
                    <a:pt x="178" y="110"/>
                    <a:pt x="178" y="110"/>
                  </a:cubicBezTo>
                  <a:cubicBezTo>
                    <a:pt x="177" y="112"/>
                    <a:pt x="177" y="112"/>
                    <a:pt x="173" y="112"/>
                  </a:cubicBezTo>
                  <a:cubicBezTo>
                    <a:pt x="172" y="112"/>
                    <a:pt x="170" y="113"/>
                    <a:pt x="168" y="113"/>
                  </a:cubicBezTo>
                  <a:cubicBezTo>
                    <a:pt x="164" y="113"/>
                    <a:pt x="159" y="113"/>
                    <a:pt x="155" y="116"/>
                  </a:cubicBezTo>
                  <a:cubicBezTo>
                    <a:pt x="154" y="117"/>
                    <a:pt x="153" y="118"/>
                    <a:pt x="152" y="119"/>
                  </a:cubicBezTo>
                  <a:cubicBezTo>
                    <a:pt x="149" y="121"/>
                    <a:pt x="148" y="122"/>
                    <a:pt x="147" y="122"/>
                  </a:cubicBezTo>
                  <a:cubicBezTo>
                    <a:pt x="146" y="122"/>
                    <a:pt x="146" y="122"/>
                    <a:pt x="145" y="122"/>
                  </a:cubicBezTo>
                  <a:cubicBezTo>
                    <a:pt x="144" y="122"/>
                    <a:pt x="143" y="121"/>
                    <a:pt x="142" y="120"/>
                  </a:cubicBezTo>
                  <a:cubicBezTo>
                    <a:pt x="141" y="119"/>
                    <a:pt x="139" y="118"/>
                    <a:pt x="136" y="118"/>
                  </a:cubicBezTo>
                  <a:cubicBezTo>
                    <a:pt x="135" y="118"/>
                    <a:pt x="134" y="118"/>
                    <a:pt x="133" y="118"/>
                  </a:cubicBezTo>
                  <a:cubicBezTo>
                    <a:pt x="131" y="118"/>
                    <a:pt x="130" y="118"/>
                    <a:pt x="128" y="118"/>
                  </a:cubicBezTo>
                  <a:cubicBezTo>
                    <a:pt x="126" y="118"/>
                    <a:pt x="125" y="119"/>
                    <a:pt x="123" y="122"/>
                  </a:cubicBezTo>
                  <a:cubicBezTo>
                    <a:pt x="122" y="123"/>
                    <a:pt x="121" y="124"/>
                    <a:pt x="120" y="125"/>
                  </a:cubicBezTo>
                  <a:cubicBezTo>
                    <a:pt x="119" y="126"/>
                    <a:pt x="118" y="127"/>
                    <a:pt x="117" y="128"/>
                  </a:cubicBezTo>
                  <a:cubicBezTo>
                    <a:pt x="117" y="129"/>
                    <a:pt x="117" y="129"/>
                    <a:pt x="117" y="129"/>
                  </a:cubicBezTo>
                  <a:cubicBezTo>
                    <a:pt x="117" y="130"/>
                    <a:pt x="117" y="130"/>
                    <a:pt x="117" y="130"/>
                  </a:cubicBezTo>
                  <a:cubicBezTo>
                    <a:pt x="118" y="131"/>
                    <a:pt x="118" y="133"/>
                    <a:pt x="118" y="135"/>
                  </a:cubicBezTo>
                  <a:cubicBezTo>
                    <a:pt x="118" y="134"/>
                    <a:pt x="116" y="133"/>
                    <a:pt x="115" y="132"/>
                  </a:cubicBezTo>
                  <a:cubicBezTo>
                    <a:pt x="114" y="132"/>
                    <a:pt x="113" y="131"/>
                    <a:pt x="113" y="131"/>
                  </a:cubicBezTo>
                  <a:cubicBezTo>
                    <a:pt x="111" y="131"/>
                    <a:pt x="111" y="132"/>
                    <a:pt x="110" y="133"/>
                  </a:cubicBezTo>
                  <a:cubicBezTo>
                    <a:pt x="110" y="133"/>
                    <a:pt x="109" y="134"/>
                    <a:pt x="109" y="134"/>
                  </a:cubicBezTo>
                  <a:cubicBezTo>
                    <a:pt x="106" y="136"/>
                    <a:pt x="106" y="138"/>
                    <a:pt x="107" y="140"/>
                  </a:cubicBezTo>
                  <a:cubicBezTo>
                    <a:pt x="107" y="140"/>
                    <a:pt x="107" y="141"/>
                    <a:pt x="107" y="141"/>
                  </a:cubicBezTo>
                  <a:cubicBezTo>
                    <a:pt x="107" y="142"/>
                    <a:pt x="107" y="142"/>
                    <a:pt x="107" y="142"/>
                  </a:cubicBezTo>
                  <a:cubicBezTo>
                    <a:pt x="107" y="143"/>
                    <a:pt x="107" y="143"/>
                    <a:pt x="107" y="143"/>
                  </a:cubicBezTo>
                  <a:cubicBezTo>
                    <a:pt x="108" y="144"/>
                    <a:pt x="108" y="144"/>
                    <a:pt x="108" y="144"/>
                  </a:cubicBezTo>
                  <a:cubicBezTo>
                    <a:pt x="109" y="145"/>
                    <a:pt x="109" y="145"/>
                    <a:pt x="109" y="145"/>
                  </a:cubicBezTo>
                  <a:cubicBezTo>
                    <a:pt x="111" y="144"/>
                    <a:pt x="111" y="144"/>
                    <a:pt x="111" y="144"/>
                  </a:cubicBezTo>
                  <a:cubicBezTo>
                    <a:pt x="111" y="144"/>
                    <a:pt x="111" y="143"/>
                    <a:pt x="112" y="143"/>
                  </a:cubicBezTo>
                  <a:cubicBezTo>
                    <a:pt x="112" y="143"/>
                    <a:pt x="111" y="144"/>
                    <a:pt x="111" y="145"/>
                  </a:cubicBezTo>
                  <a:cubicBezTo>
                    <a:pt x="111" y="145"/>
                    <a:pt x="111" y="145"/>
                    <a:pt x="111" y="145"/>
                  </a:cubicBezTo>
                  <a:cubicBezTo>
                    <a:pt x="110" y="146"/>
                    <a:pt x="110" y="146"/>
                    <a:pt x="110" y="146"/>
                  </a:cubicBezTo>
                  <a:cubicBezTo>
                    <a:pt x="110" y="146"/>
                    <a:pt x="110" y="146"/>
                    <a:pt x="110" y="146"/>
                  </a:cubicBezTo>
                  <a:cubicBezTo>
                    <a:pt x="110" y="146"/>
                    <a:pt x="110" y="146"/>
                    <a:pt x="109" y="146"/>
                  </a:cubicBezTo>
                  <a:cubicBezTo>
                    <a:pt x="109" y="146"/>
                    <a:pt x="109" y="146"/>
                    <a:pt x="109" y="146"/>
                  </a:cubicBezTo>
                  <a:cubicBezTo>
                    <a:pt x="108" y="146"/>
                    <a:pt x="107" y="146"/>
                    <a:pt x="106" y="146"/>
                  </a:cubicBezTo>
                  <a:cubicBezTo>
                    <a:pt x="101" y="146"/>
                    <a:pt x="97" y="146"/>
                    <a:pt x="93" y="151"/>
                  </a:cubicBezTo>
                  <a:cubicBezTo>
                    <a:pt x="91" y="154"/>
                    <a:pt x="89" y="157"/>
                    <a:pt x="90" y="160"/>
                  </a:cubicBezTo>
                  <a:cubicBezTo>
                    <a:pt x="91" y="161"/>
                    <a:pt x="92" y="162"/>
                    <a:pt x="94" y="162"/>
                  </a:cubicBezTo>
                  <a:cubicBezTo>
                    <a:pt x="95" y="162"/>
                    <a:pt x="96" y="162"/>
                    <a:pt x="97" y="161"/>
                  </a:cubicBezTo>
                  <a:cubicBezTo>
                    <a:pt x="100" y="160"/>
                    <a:pt x="100" y="160"/>
                    <a:pt x="101" y="160"/>
                  </a:cubicBezTo>
                  <a:cubicBezTo>
                    <a:pt x="101" y="159"/>
                    <a:pt x="101" y="159"/>
                    <a:pt x="101" y="159"/>
                  </a:cubicBezTo>
                  <a:cubicBezTo>
                    <a:pt x="101" y="159"/>
                    <a:pt x="101" y="159"/>
                    <a:pt x="101" y="159"/>
                  </a:cubicBezTo>
                  <a:cubicBezTo>
                    <a:pt x="101" y="160"/>
                    <a:pt x="101" y="162"/>
                    <a:pt x="101" y="164"/>
                  </a:cubicBezTo>
                  <a:cubicBezTo>
                    <a:pt x="101" y="164"/>
                    <a:pt x="101" y="165"/>
                    <a:pt x="101" y="165"/>
                  </a:cubicBezTo>
                  <a:cubicBezTo>
                    <a:pt x="101" y="167"/>
                    <a:pt x="101" y="170"/>
                    <a:pt x="101" y="171"/>
                  </a:cubicBezTo>
                  <a:cubicBezTo>
                    <a:pt x="100" y="171"/>
                    <a:pt x="100" y="171"/>
                    <a:pt x="99" y="170"/>
                  </a:cubicBezTo>
                  <a:cubicBezTo>
                    <a:pt x="96" y="169"/>
                    <a:pt x="94" y="168"/>
                    <a:pt x="93" y="167"/>
                  </a:cubicBezTo>
                  <a:cubicBezTo>
                    <a:pt x="91" y="166"/>
                    <a:pt x="90" y="165"/>
                    <a:pt x="88" y="164"/>
                  </a:cubicBezTo>
                  <a:cubicBezTo>
                    <a:pt x="84" y="163"/>
                    <a:pt x="84" y="163"/>
                    <a:pt x="84" y="163"/>
                  </a:cubicBezTo>
                  <a:cubicBezTo>
                    <a:pt x="83" y="162"/>
                    <a:pt x="83" y="162"/>
                    <a:pt x="83" y="162"/>
                  </a:cubicBezTo>
                  <a:cubicBezTo>
                    <a:pt x="82" y="163"/>
                    <a:pt x="82" y="163"/>
                    <a:pt x="82" y="163"/>
                  </a:cubicBezTo>
                  <a:cubicBezTo>
                    <a:pt x="81" y="165"/>
                    <a:pt x="79" y="167"/>
                    <a:pt x="78" y="167"/>
                  </a:cubicBezTo>
                  <a:cubicBezTo>
                    <a:pt x="77" y="167"/>
                    <a:pt x="77" y="166"/>
                    <a:pt x="77" y="166"/>
                  </a:cubicBezTo>
                  <a:cubicBezTo>
                    <a:pt x="75" y="161"/>
                    <a:pt x="77" y="159"/>
                    <a:pt x="77" y="159"/>
                  </a:cubicBezTo>
                  <a:cubicBezTo>
                    <a:pt x="80" y="156"/>
                    <a:pt x="80" y="156"/>
                    <a:pt x="80" y="156"/>
                  </a:cubicBezTo>
                  <a:cubicBezTo>
                    <a:pt x="76" y="156"/>
                    <a:pt x="76" y="156"/>
                    <a:pt x="76" y="156"/>
                  </a:cubicBezTo>
                  <a:cubicBezTo>
                    <a:pt x="73" y="155"/>
                    <a:pt x="70" y="154"/>
                    <a:pt x="69" y="153"/>
                  </a:cubicBezTo>
                  <a:cubicBezTo>
                    <a:pt x="68" y="149"/>
                    <a:pt x="62" y="148"/>
                    <a:pt x="59" y="148"/>
                  </a:cubicBezTo>
                  <a:cubicBezTo>
                    <a:pt x="57" y="148"/>
                    <a:pt x="54" y="149"/>
                    <a:pt x="52" y="150"/>
                  </a:cubicBezTo>
                  <a:cubicBezTo>
                    <a:pt x="49" y="153"/>
                    <a:pt x="40" y="160"/>
                    <a:pt x="37" y="161"/>
                  </a:cubicBezTo>
                  <a:cubicBezTo>
                    <a:pt x="36" y="161"/>
                    <a:pt x="35" y="162"/>
                    <a:pt x="35" y="162"/>
                  </a:cubicBezTo>
                  <a:cubicBezTo>
                    <a:pt x="32" y="160"/>
                    <a:pt x="32" y="160"/>
                    <a:pt x="32" y="160"/>
                  </a:cubicBezTo>
                  <a:cubicBezTo>
                    <a:pt x="32" y="163"/>
                    <a:pt x="32" y="163"/>
                    <a:pt x="32" y="163"/>
                  </a:cubicBezTo>
                  <a:cubicBezTo>
                    <a:pt x="31" y="165"/>
                    <a:pt x="31" y="169"/>
                    <a:pt x="29" y="170"/>
                  </a:cubicBezTo>
                  <a:cubicBezTo>
                    <a:pt x="28" y="171"/>
                    <a:pt x="27" y="172"/>
                    <a:pt x="26" y="173"/>
                  </a:cubicBezTo>
                  <a:cubicBezTo>
                    <a:pt x="25" y="174"/>
                    <a:pt x="24" y="175"/>
                    <a:pt x="21" y="177"/>
                  </a:cubicBezTo>
                  <a:cubicBezTo>
                    <a:pt x="16" y="181"/>
                    <a:pt x="14" y="183"/>
                    <a:pt x="15" y="188"/>
                  </a:cubicBezTo>
                  <a:cubicBezTo>
                    <a:pt x="15" y="190"/>
                    <a:pt x="16" y="192"/>
                    <a:pt x="17" y="193"/>
                  </a:cubicBezTo>
                  <a:cubicBezTo>
                    <a:pt x="18" y="195"/>
                    <a:pt x="18" y="197"/>
                    <a:pt x="18" y="198"/>
                  </a:cubicBezTo>
                  <a:cubicBezTo>
                    <a:pt x="17" y="200"/>
                    <a:pt x="14" y="206"/>
                    <a:pt x="19" y="209"/>
                  </a:cubicBezTo>
                  <a:cubicBezTo>
                    <a:pt x="19" y="209"/>
                    <a:pt x="20" y="210"/>
                    <a:pt x="20" y="211"/>
                  </a:cubicBezTo>
                  <a:cubicBezTo>
                    <a:pt x="21" y="213"/>
                    <a:pt x="22" y="216"/>
                    <a:pt x="25" y="217"/>
                  </a:cubicBezTo>
                  <a:cubicBezTo>
                    <a:pt x="29" y="219"/>
                    <a:pt x="33" y="220"/>
                    <a:pt x="37" y="220"/>
                  </a:cubicBezTo>
                  <a:cubicBezTo>
                    <a:pt x="37" y="220"/>
                    <a:pt x="38" y="220"/>
                    <a:pt x="38" y="221"/>
                  </a:cubicBezTo>
                  <a:cubicBezTo>
                    <a:pt x="39" y="221"/>
                    <a:pt x="40" y="221"/>
                    <a:pt x="41" y="221"/>
                  </a:cubicBezTo>
                  <a:cubicBezTo>
                    <a:pt x="41" y="221"/>
                    <a:pt x="41" y="222"/>
                    <a:pt x="40" y="223"/>
                  </a:cubicBezTo>
                  <a:cubicBezTo>
                    <a:pt x="38" y="227"/>
                    <a:pt x="38" y="229"/>
                    <a:pt x="38" y="232"/>
                  </a:cubicBezTo>
                  <a:cubicBezTo>
                    <a:pt x="38" y="233"/>
                    <a:pt x="38" y="234"/>
                    <a:pt x="37" y="236"/>
                  </a:cubicBezTo>
                  <a:cubicBezTo>
                    <a:pt x="36" y="240"/>
                    <a:pt x="35" y="242"/>
                    <a:pt x="34" y="242"/>
                  </a:cubicBezTo>
                  <a:cubicBezTo>
                    <a:pt x="33" y="242"/>
                    <a:pt x="33" y="242"/>
                    <a:pt x="33" y="242"/>
                  </a:cubicBezTo>
                  <a:cubicBezTo>
                    <a:pt x="32" y="241"/>
                    <a:pt x="31" y="241"/>
                    <a:pt x="30" y="241"/>
                  </a:cubicBezTo>
                  <a:cubicBezTo>
                    <a:pt x="29" y="240"/>
                    <a:pt x="28" y="240"/>
                    <a:pt x="27" y="240"/>
                  </a:cubicBezTo>
                  <a:cubicBezTo>
                    <a:pt x="26" y="240"/>
                    <a:pt x="25" y="240"/>
                    <a:pt x="25" y="241"/>
                  </a:cubicBezTo>
                  <a:cubicBezTo>
                    <a:pt x="24" y="242"/>
                    <a:pt x="24" y="243"/>
                    <a:pt x="24" y="244"/>
                  </a:cubicBezTo>
                  <a:cubicBezTo>
                    <a:pt x="24" y="246"/>
                    <a:pt x="25" y="247"/>
                    <a:pt x="25" y="249"/>
                  </a:cubicBezTo>
                  <a:cubicBezTo>
                    <a:pt x="25" y="251"/>
                    <a:pt x="26" y="252"/>
                    <a:pt x="24" y="253"/>
                  </a:cubicBezTo>
                  <a:cubicBezTo>
                    <a:pt x="23" y="254"/>
                    <a:pt x="22" y="255"/>
                    <a:pt x="22" y="256"/>
                  </a:cubicBezTo>
                  <a:cubicBezTo>
                    <a:pt x="20" y="259"/>
                    <a:pt x="19" y="260"/>
                    <a:pt x="17" y="260"/>
                  </a:cubicBezTo>
                  <a:cubicBezTo>
                    <a:pt x="13" y="261"/>
                    <a:pt x="11" y="261"/>
                    <a:pt x="7" y="264"/>
                  </a:cubicBezTo>
                  <a:cubicBezTo>
                    <a:pt x="6" y="265"/>
                    <a:pt x="5" y="265"/>
                    <a:pt x="5" y="265"/>
                  </a:cubicBezTo>
                  <a:cubicBezTo>
                    <a:pt x="2" y="267"/>
                    <a:pt x="0" y="268"/>
                    <a:pt x="1" y="272"/>
                  </a:cubicBezTo>
                  <a:cubicBezTo>
                    <a:pt x="1" y="277"/>
                    <a:pt x="1" y="283"/>
                    <a:pt x="1" y="283"/>
                  </a:cubicBezTo>
                  <a:cubicBezTo>
                    <a:pt x="1" y="284"/>
                    <a:pt x="1" y="284"/>
                    <a:pt x="1" y="284"/>
                  </a:cubicBezTo>
                  <a:cubicBezTo>
                    <a:pt x="2" y="285"/>
                    <a:pt x="2" y="285"/>
                    <a:pt x="2" y="285"/>
                  </a:cubicBezTo>
                  <a:cubicBezTo>
                    <a:pt x="2" y="285"/>
                    <a:pt x="2" y="285"/>
                    <a:pt x="3" y="286"/>
                  </a:cubicBezTo>
                  <a:cubicBezTo>
                    <a:pt x="5" y="287"/>
                    <a:pt x="7" y="288"/>
                    <a:pt x="9" y="288"/>
                  </a:cubicBezTo>
                  <a:cubicBezTo>
                    <a:pt x="10" y="288"/>
                    <a:pt x="11" y="288"/>
                    <a:pt x="11" y="288"/>
                  </a:cubicBezTo>
                  <a:cubicBezTo>
                    <a:pt x="12" y="287"/>
                    <a:pt x="12" y="287"/>
                    <a:pt x="13" y="287"/>
                  </a:cubicBezTo>
                  <a:cubicBezTo>
                    <a:pt x="13" y="287"/>
                    <a:pt x="14" y="287"/>
                    <a:pt x="15" y="289"/>
                  </a:cubicBezTo>
                  <a:cubicBezTo>
                    <a:pt x="16" y="291"/>
                    <a:pt x="20" y="297"/>
                    <a:pt x="24" y="299"/>
                  </a:cubicBezTo>
                  <a:cubicBezTo>
                    <a:pt x="25" y="299"/>
                    <a:pt x="26" y="299"/>
                    <a:pt x="28" y="299"/>
                  </a:cubicBezTo>
                  <a:cubicBezTo>
                    <a:pt x="30" y="299"/>
                    <a:pt x="33" y="298"/>
                    <a:pt x="34" y="296"/>
                  </a:cubicBezTo>
                  <a:cubicBezTo>
                    <a:pt x="35" y="295"/>
                    <a:pt x="36" y="294"/>
                    <a:pt x="36" y="294"/>
                  </a:cubicBezTo>
                  <a:cubicBezTo>
                    <a:pt x="37" y="292"/>
                    <a:pt x="38" y="291"/>
                    <a:pt x="39" y="291"/>
                  </a:cubicBezTo>
                  <a:cubicBezTo>
                    <a:pt x="39" y="291"/>
                    <a:pt x="40" y="291"/>
                    <a:pt x="40" y="291"/>
                  </a:cubicBezTo>
                  <a:cubicBezTo>
                    <a:pt x="43" y="292"/>
                    <a:pt x="45" y="292"/>
                    <a:pt x="47" y="297"/>
                  </a:cubicBezTo>
                  <a:cubicBezTo>
                    <a:pt x="48" y="299"/>
                    <a:pt x="50" y="301"/>
                    <a:pt x="51" y="303"/>
                  </a:cubicBezTo>
                  <a:cubicBezTo>
                    <a:pt x="52" y="305"/>
                    <a:pt x="54" y="307"/>
                    <a:pt x="54" y="309"/>
                  </a:cubicBezTo>
                  <a:cubicBezTo>
                    <a:pt x="55" y="311"/>
                    <a:pt x="61" y="319"/>
                    <a:pt x="65" y="321"/>
                  </a:cubicBezTo>
                  <a:cubicBezTo>
                    <a:pt x="68" y="321"/>
                    <a:pt x="70" y="323"/>
                    <a:pt x="71" y="324"/>
                  </a:cubicBezTo>
                  <a:cubicBezTo>
                    <a:pt x="69" y="325"/>
                    <a:pt x="68" y="328"/>
                    <a:pt x="69" y="330"/>
                  </a:cubicBezTo>
                  <a:cubicBezTo>
                    <a:pt x="69" y="332"/>
                    <a:pt x="71" y="333"/>
                    <a:pt x="73" y="333"/>
                  </a:cubicBezTo>
                  <a:cubicBezTo>
                    <a:pt x="73" y="333"/>
                    <a:pt x="74" y="333"/>
                    <a:pt x="75" y="333"/>
                  </a:cubicBezTo>
                  <a:cubicBezTo>
                    <a:pt x="75" y="333"/>
                    <a:pt x="76" y="332"/>
                    <a:pt x="76" y="332"/>
                  </a:cubicBezTo>
                  <a:cubicBezTo>
                    <a:pt x="79" y="332"/>
                    <a:pt x="82" y="334"/>
                    <a:pt x="84" y="335"/>
                  </a:cubicBezTo>
                  <a:cubicBezTo>
                    <a:pt x="85" y="336"/>
                    <a:pt x="85" y="336"/>
                    <a:pt x="85" y="336"/>
                  </a:cubicBezTo>
                  <a:cubicBezTo>
                    <a:pt x="86" y="336"/>
                    <a:pt x="86" y="336"/>
                    <a:pt x="86" y="336"/>
                  </a:cubicBezTo>
                  <a:cubicBezTo>
                    <a:pt x="96" y="336"/>
                    <a:pt x="96" y="336"/>
                    <a:pt x="96" y="336"/>
                  </a:cubicBezTo>
                  <a:cubicBezTo>
                    <a:pt x="98" y="336"/>
                    <a:pt x="101" y="335"/>
                    <a:pt x="102" y="332"/>
                  </a:cubicBezTo>
                  <a:cubicBezTo>
                    <a:pt x="102" y="331"/>
                    <a:pt x="102" y="330"/>
                    <a:pt x="105" y="330"/>
                  </a:cubicBezTo>
                  <a:cubicBezTo>
                    <a:pt x="106" y="330"/>
                    <a:pt x="106" y="331"/>
                    <a:pt x="107" y="331"/>
                  </a:cubicBezTo>
                  <a:cubicBezTo>
                    <a:pt x="109" y="331"/>
                    <a:pt x="111" y="332"/>
                    <a:pt x="112" y="333"/>
                  </a:cubicBezTo>
                  <a:cubicBezTo>
                    <a:pt x="114" y="334"/>
                    <a:pt x="115" y="334"/>
                    <a:pt x="116" y="334"/>
                  </a:cubicBezTo>
                  <a:cubicBezTo>
                    <a:pt x="117" y="334"/>
                    <a:pt x="118" y="334"/>
                    <a:pt x="119" y="333"/>
                  </a:cubicBezTo>
                  <a:cubicBezTo>
                    <a:pt x="120" y="331"/>
                    <a:pt x="120" y="330"/>
                    <a:pt x="120" y="327"/>
                  </a:cubicBezTo>
                  <a:cubicBezTo>
                    <a:pt x="120" y="326"/>
                    <a:pt x="120" y="326"/>
                    <a:pt x="120" y="326"/>
                  </a:cubicBezTo>
                  <a:cubicBezTo>
                    <a:pt x="121" y="324"/>
                    <a:pt x="120" y="322"/>
                    <a:pt x="120" y="321"/>
                  </a:cubicBezTo>
                  <a:cubicBezTo>
                    <a:pt x="119" y="320"/>
                    <a:pt x="119" y="319"/>
                    <a:pt x="120" y="318"/>
                  </a:cubicBezTo>
                  <a:cubicBezTo>
                    <a:pt x="122" y="315"/>
                    <a:pt x="124" y="313"/>
                    <a:pt x="126" y="312"/>
                  </a:cubicBezTo>
                  <a:cubicBezTo>
                    <a:pt x="127" y="311"/>
                    <a:pt x="128" y="310"/>
                    <a:pt x="129" y="310"/>
                  </a:cubicBezTo>
                  <a:cubicBezTo>
                    <a:pt x="130" y="309"/>
                    <a:pt x="131" y="308"/>
                    <a:pt x="132" y="308"/>
                  </a:cubicBezTo>
                  <a:cubicBezTo>
                    <a:pt x="132" y="308"/>
                    <a:pt x="133" y="308"/>
                    <a:pt x="133" y="308"/>
                  </a:cubicBezTo>
                  <a:cubicBezTo>
                    <a:pt x="134" y="308"/>
                    <a:pt x="135" y="309"/>
                    <a:pt x="136" y="309"/>
                  </a:cubicBezTo>
                  <a:cubicBezTo>
                    <a:pt x="138" y="311"/>
                    <a:pt x="141" y="312"/>
                    <a:pt x="143" y="312"/>
                  </a:cubicBezTo>
                  <a:cubicBezTo>
                    <a:pt x="144" y="312"/>
                    <a:pt x="145" y="312"/>
                    <a:pt x="146" y="312"/>
                  </a:cubicBezTo>
                  <a:cubicBezTo>
                    <a:pt x="147" y="311"/>
                    <a:pt x="148" y="311"/>
                    <a:pt x="148" y="310"/>
                  </a:cubicBezTo>
                  <a:cubicBezTo>
                    <a:pt x="150" y="310"/>
                    <a:pt x="152" y="309"/>
                    <a:pt x="153" y="307"/>
                  </a:cubicBezTo>
                  <a:cubicBezTo>
                    <a:pt x="154" y="306"/>
                    <a:pt x="154" y="306"/>
                    <a:pt x="156" y="305"/>
                  </a:cubicBezTo>
                  <a:cubicBezTo>
                    <a:pt x="157" y="304"/>
                    <a:pt x="157" y="303"/>
                    <a:pt x="158" y="302"/>
                  </a:cubicBezTo>
                  <a:cubicBezTo>
                    <a:pt x="159" y="302"/>
                    <a:pt x="160" y="302"/>
                    <a:pt x="160" y="301"/>
                  </a:cubicBezTo>
                  <a:cubicBezTo>
                    <a:pt x="161" y="300"/>
                    <a:pt x="162" y="299"/>
                    <a:pt x="163" y="299"/>
                  </a:cubicBezTo>
                  <a:cubicBezTo>
                    <a:pt x="163" y="299"/>
                    <a:pt x="163" y="299"/>
                    <a:pt x="163" y="299"/>
                  </a:cubicBezTo>
                  <a:cubicBezTo>
                    <a:pt x="164" y="300"/>
                    <a:pt x="165" y="300"/>
                    <a:pt x="166" y="300"/>
                  </a:cubicBezTo>
                  <a:cubicBezTo>
                    <a:pt x="168" y="300"/>
                    <a:pt x="169" y="299"/>
                    <a:pt x="170" y="297"/>
                  </a:cubicBezTo>
                  <a:cubicBezTo>
                    <a:pt x="170" y="296"/>
                    <a:pt x="170" y="296"/>
                    <a:pt x="170" y="296"/>
                  </a:cubicBezTo>
                  <a:cubicBezTo>
                    <a:pt x="171" y="296"/>
                    <a:pt x="171" y="296"/>
                    <a:pt x="172" y="296"/>
                  </a:cubicBezTo>
                  <a:cubicBezTo>
                    <a:pt x="176" y="295"/>
                    <a:pt x="176" y="290"/>
                    <a:pt x="176" y="287"/>
                  </a:cubicBezTo>
                  <a:cubicBezTo>
                    <a:pt x="178" y="287"/>
                    <a:pt x="179" y="286"/>
                    <a:pt x="180" y="284"/>
                  </a:cubicBezTo>
                  <a:cubicBezTo>
                    <a:pt x="180" y="284"/>
                    <a:pt x="181" y="284"/>
                    <a:pt x="181" y="285"/>
                  </a:cubicBezTo>
                  <a:cubicBezTo>
                    <a:pt x="182" y="286"/>
                    <a:pt x="184" y="287"/>
                    <a:pt x="186" y="287"/>
                  </a:cubicBezTo>
                  <a:cubicBezTo>
                    <a:pt x="187" y="287"/>
                    <a:pt x="189" y="286"/>
                    <a:pt x="190" y="285"/>
                  </a:cubicBezTo>
                  <a:cubicBezTo>
                    <a:pt x="192" y="283"/>
                    <a:pt x="194" y="282"/>
                    <a:pt x="196" y="282"/>
                  </a:cubicBezTo>
                  <a:cubicBezTo>
                    <a:pt x="196" y="282"/>
                    <a:pt x="196" y="282"/>
                    <a:pt x="197" y="282"/>
                  </a:cubicBezTo>
                  <a:cubicBezTo>
                    <a:pt x="197" y="283"/>
                    <a:pt x="198" y="283"/>
                    <a:pt x="198" y="284"/>
                  </a:cubicBezTo>
                  <a:cubicBezTo>
                    <a:pt x="199" y="285"/>
                    <a:pt x="200" y="286"/>
                    <a:pt x="201" y="287"/>
                  </a:cubicBezTo>
                  <a:cubicBezTo>
                    <a:pt x="203" y="287"/>
                    <a:pt x="204" y="287"/>
                    <a:pt x="206" y="287"/>
                  </a:cubicBezTo>
                  <a:cubicBezTo>
                    <a:pt x="207" y="288"/>
                    <a:pt x="208" y="288"/>
                    <a:pt x="209" y="288"/>
                  </a:cubicBezTo>
                  <a:cubicBezTo>
                    <a:pt x="212" y="288"/>
                    <a:pt x="217" y="292"/>
                    <a:pt x="220" y="296"/>
                  </a:cubicBezTo>
                  <a:cubicBezTo>
                    <a:pt x="221" y="296"/>
                    <a:pt x="221" y="297"/>
                    <a:pt x="221" y="298"/>
                  </a:cubicBezTo>
                  <a:cubicBezTo>
                    <a:pt x="223" y="300"/>
                    <a:pt x="224" y="303"/>
                    <a:pt x="228" y="303"/>
                  </a:cubicBezTo>
                  <a:cubicBezTo>
                    <a:pt x="228" y="303"/>
                    <a:pt x="229" y="303"/>
                    <a:pt x="230" y="302"/>
                  </a:cubicBezTo>
                  <a:cubicBezTo>
                    <a:pt x="231" y="302"/>
                    <a:pt x="233" y="301"/>
                    <a:pt x="234" y="301"/>
                  </a:cubicBezTo>
                  <a:cubicBezTo>
                    <a:pt x="235" y="300"/>
                    <a:pt x="236" y="300"/>
                    <a:pt x="238" y="300"/>
                  </a:cubicBezTo>
                  <a:cubicBezTo>
                    <a:pt x="238" y="300"/>
                    <a:pt x="239" y="300"/>
                    <a:pt x="239" y="300"/>
                  </a:cubicBezTo>
                  <a:cubicBezTo>
                    <a:pt x="240" y="300"/>
                    <a:pt x="241" y="301"/>
                    <a:pt x="241" y="301"/>
                  </a:cubicBezTo>
                  <a:cubicBezTo>
                    <a:pt x="242" y="301"/>
                    <a:pt x="244" y="302"/>
                    <a:pt x="245" y="302"/>
                  </a:cubicBezTo>
                  <a:cubicBezTo>
                    <a:pt x="246" y="302"/>
                    <a:pt x="247" y="301"/>
                    <a:pt x="249" y="301"/>
                  </a:cubicBezTo>
                  <a:cubicBezTo>
                    <a:pt x="250" y="300"/>
                    <a:pt x="250" y="300"/>
                    <a:pt x="251" y="300"/>
                  </a:cubicBezTo>
                  <a:cubicBezTo>
                    <a:pt x="251" y="300"/>
                    <a:pt x="252" y="300"/>
                    <a:pt x="252" y="301"/>
                  </a:cubicBezTo>
                  <a:cubicBezTo>
                    <a:pt x="252" y="301"/>
                    <a:pt x="252" y="301"/>
                    <a:pt x="252" y="302"/>
                  </a:cubicBezTo>
                  <a:cubicBezTo>
                    <a:pt x="252" y="303"/>
                    <a:pt x="252" y="305"/>
                    <a:pt x="253" y="306"/>
                  </a:cubicBezTo>
                  <a:cubicBezTo>
                    <a:pt x="254" y="307"/>
                    <a:pt x="255" y="307"/>
                    <a:pt x="257" y="307"/>
                  </a:cubicBezTo>
                  <a:cubicBezTo>
                    <a:pt x="258" y="307"/>
                    <a:pt x="259" y="307"/>
                    <a:pt x="260" y="307"/>
                  </a:cubicBezTo>
                  <a:cubicBezTo>
                    <a:pt x="260" y="307"/>
                    <a:pt x="260" y="307"/>
                    <a:pt x="260" y="307"/>
                  </a:cubicBezTo>
                  <a:cubicBezTo>
                    <a:pt x="261" y="307"/>
                    <a:pt x="261" y="307"/>
                    <a:pt x="262" y="309"/>
                  </a:cubicBezTo>
                  <a:cubicBezTo>
                    <a:pt x="262" y="310"/>
                    <a:pt x="263" y="311"/>
                    <a:pt x="264" y="312"/>
                  </a:cubicBezTo>
                  <a:cubicBezTo>
                    <a:pt x="265" y="312"/>
                    <a:pt x="265" y="312"/>
                    <a:pt x="265" y="313"/>
                  </a:cubicBezTo>
                  <a:cubicBezTo>
                    <a:pt x="267" y="314"/>
                    <a:pt x="268" y="314"/>
                    <a:pt x="270" y="314"/>
                  </a:cubicBezTo>
                  <a:cubicBezTo>
                    <a:pt x="270" y="314"/>
                    <a:pt x="271" y="314"/>
                    <a:pt x="272" y="314"/>
                  </a:cubicBezTo>
                  <a:cubicBezTo>
                    <a:pt x="273" y="313"/>
                    <a:pt x="276" y="313"/>
                    <a:pt x="279" y="312"/>
                  </a:cubicBezTo>
                  <a:cubicBezTo>
                    <a:pt x="280" y="313"/>
                    <a:pt x="281" y="314"/>
                    <a:pt x="283" y="314"/>
                  </a:cubicBezTo>
                  <a:cubicBezTo>
                    <a:pt x="284" y="314"/>
                    <a:pt x="285" y="314"/>
                    <a:pt x="286" y="313"/>
                  </a:cubicBezTo>
                  <a:cubicBezTo>
                    <a:pt x="287" y="313"/>
                    <a:pt x="288" y="312"/>
                    <a:pt x="289" y="311"/>
                  </a:cubicBezTo>
                  <a:cubicBezTo>
                    <a:pt x="289" y="313"/>
                    <a:pt x="289" y="315"/>
                    <a:pt x="290" y="316"/>
                  </a:cubicBezTo>
                  <a:cubicBezTo>
                    <a:pt x="290" y="316"/>
                    <a:pt x="291" y="317"/>
                    <a:pt x="293" y="317"/>
                  </a:cubicBezTo>
                  <a:cubicBezTo>
                    <a:pt x="296" y="317"/>
                    <a:pt x="297" y="317"/>
                    <a:pt x="299" y="314"/>
                  </a:cubicBezTo>
                  <a:cubicBezTo>
                    <a:pt x="299" y="313"/>
                    <a:pt x="300" y="313"/>
                    <a:pt x="300" y="313"/>
                  </a:cubicBezTo>
                  <a:cubicBezTo>
                    <a:pt x="301" y="311"/>
                    <a:pt x="302" y="310"/>
                    <a:pt x="303" y="310"/>
                  </a:cubicBezTo>
                  <a:cubicBezTo>
                    <a:pt x="304" y="310"/>
                    <a:pt x="304" y="309"/>
                    <a:pt x="306" y="308"/>
                  </a:cubicBezTo>
                  <a:cubicBezTo>
                    <a:pt x="308" y="307"/>
                    <a:pt x="309" y="305"/>
                    <a:pt x="309" y="303"/>
                  </a:cubicBezTo>
                  <a:cubicBezTo>
                    <a:pt x="310" y="303"/>
                    <a:pt x="310" y="302"/>
                    <a:pt x="310" y="301"/>
                  </a:cubicBezTo>
                  <a:cubicBezTo>
                    <a:pt x="312" y="299"/>
                    <a:pt x="314" y="297"/>
                    <a:pt x="314" y="297"/>
                  </a:cubicBezTo>
                  <a:cubicBezTo>
                    <a:pt x="315" y="298"/>
                    <a:pt x="315" y="299"/>
                    <a:pt x="316" y="299"/>
                  </a:cubicBezTo>
                  <a:cubicBezTo>
                    <a:pt x="316" y="301"/>
                    <a:pt x="318" y="303"/>
                    <a:pt x="320" y="303"/>
                  </a:cubicBezTo>
                  <a:cubicBezTo>
                    <a:pt x="321" y="303"/>
                    <a:pt x="321" y="303"/>
                    <a:pt x="321" y="303"/>
                  </a:cubicBezTo>
                  <a:cubicBezTo>
                    <a:pt x="322" y="303"/>
                    <a:pt x="322" y="303"/>
                    <a:pt x="322" y="303"/>
                  </a:cubicBezTo>
                  <a:cubicBezTo>
                    <a:pt x="325" y="303"/>
                    <a:pt x="326" y="301"/>
                    <a:pt x="326" y="298"/>
                  </a:cubicBezTo>
                  <a:cubicBezTo>
                    <a:pt x="327" y="294"/>
                    <a:pt x="327" y="294"/>
                    <a:pt x="330" y="293"/>
                  </a:cubicBezTo>
                  <a:cubicBezTo>
                    <a:pt x="331" y="292"/>
                    <a:pt x="332" y="292"/>
                    <a:pt x="333" y="291"/>
                  </a:cubicBezTo>
                  <a:cubicBezTo>
                    <a:pt x="334" y="291"/>
                    <a:pt x="335" y="290"/>
                    <a:pt x="335" y="290"/>
                  </a:cubicBezTo>
                  <a:cubicBezTo>
                    <a:pt x="335" y="290"/>
                    <a:pt x="335" y="291"/>
                    <a:pt x="336" y="291"/>
                  </a:cubicBezTo>
                  <a:cubicBezTo>
                    <a:pt x="336" y="291"/>
                    <a:pt x="337" y="292"/>
                    <a:pt x="337" y="293"/>
                  </a:cubicBezTo>
                  <a:cubicBezTo>
                    <a:pt x="338" y="295"/>
                    <a:pt x="339" y="298"/>
                    <a:pt x="342" y="298"/>
                  </a:cubicBezTo>
                  <a:cubicBezTo>
                    <a:pt x="342" y="298"/>
                    <a:pt x="342" y="298"/>
                    <a:pt x="343" y="298"/>
                  </a:cubicBezTo>
                  <a:cubicBezTo>
                    <a:pt x="345" y="297"/>
                    <a:pt x="346" y="297"/>
                    <a:pt x="346" y="295"/>
                  </a:cubicBezTo>
                  <a:cubicBezTo>
                    <a:pt x="347" y="294"/>
                    <a:pt x="347" y="293"/>
                    <a:pt x="348" y="292"/>
                  </a:cubicBezTo>
                  <a:cubicBezTo>
                    <a:pt x="348" y="290"/>
                    <a:pt x="349" y="289"/>
                    <a:pt x="349" y="287"/>
                  </a:cubicBezTo>
                  <a:cubicBezTo>
                    <a:pt x="349" y="287"/>
                    <a:pt x="349" y="287"/>
                    <a:pt x="349" y="287"/>
                  </a:cubicBezTo>
                  <a:cubicBezTo>
                    <a:pt x="349" y="287"/>
                    <a:pt x="349" y="287"/>
                    <a:pt x="349" y="287"/>
                  </a:cubicBezTo>
                  <a:cubicBezTo>
                    <a:pt x="350" y="287"/>
                    <a:pt x="350" y="287"/>
                    <a:pt x="351" y="287"/>
                  </a:cubicBezTo>
                  <a:cubicBezTo>
                    <a:pt x="352" y="287"/>
                    <a:pt x="352" y="287"/>
                    <a:pt x="353" y="287"/>
                  </a:cubicBezTo>
                  <a:cubicBezTo>
                    <a:pt x="355" y="287"/>
                    <a:pt x="356" y="285"/>
                    <a:pt x="357" y="284"/>
                  </a:cubicBezTo>
                  <a:cubicBezTo>
                    <a:pt x="357" y="283"/>
                    <a:pt x="357" y="282"/>
                    <a:pt x="358" y="281"/>
                  </a:cubicBezTo>
                  <a:cubicBezTo>
                    <a:pt x="359" y="278"/>
                    <a:pt x="361" y="275"/>
                    <a:pt x="360" y="273"/>
                  </a:cubicBezTo>
                  <a:cubicBezTo>
                    <a:pt x="360" y="269"/>
                    <a:pt x="359" y="266"/>
                    <a:pt x="361" y="265"/>
                  </a:cubicBezTo>
                  <a:cubicBezTo>
                    <a:pt x="362" y="264"/>
                    <a:pt x="363" y="264"/>
                    <a:pt x="363" y="263"/>
                  </a:cubicBezTo>
                  <a:cubicBezTo>
                    <a:pt x="364" y="262"/>
                    <a:pt x="365" y="262"/>
                    <a:pt x="366" y="261"/>
                  </a:cubicBezTo>
                  <a:cubicBezTo>
                    <a:pt x="369" y="260"/>
                    <a:pt x="369" y="259"/>
                    <a:pt x="370" y="257"/>
                  </a:cubicBezTo>
                  <a:cubicBezTo>
                    <a:pt x="371" y="256"/>
                    <a:pt x="372" y="255"/>
                    <a:pt x="373" y="253"/>
                  </a:cubicBezTo>
                  <a:cubicBezTo>
                    <a:pt x="377" y="249"/>
                    <a:pt x="377" y="249"/>
                    <a:pt x="379" y="249"/>
                  </a:cubicBezTo>
                  <a:cubicBezTo>
                    <a:pt x="380" y="249"/>
                    <a:pt x="380" y="249"/>
                    <a:pt x="380" y="249"/>
                  </a:cubicBezTo>
                  <a:cubicBezTo>
                    <a:pt x="381" y="248"/>
                    <a:pt x="381" y="248"/>
                    <a:pt x="382" y="248"/>
                  </a:cubicBezTo>
                  <a:cubicBezTo>
                    <a:pt x="385" y="248"/>
                    <a:pt x="387" y="248"/>
                    <a:pt x="390" y="245"/>
                  </a:cubicBezTo>
                  <a:cubicBezTo>
                    <a:pt x="390" y="245"/>
                    <a:pt x="391" y="244"/>
                    <a:pt x="391" y="242"/>
                  </a:cubicBezTo>
                  <a:cubicBezTo>
                    <a:pt x="391" y="241"/>
                    <a:pt x="390" y="240"/>
                    <a:pt x="388" y="239"/>
                  </a:cubicBezTo>
                  <a:cubicBezTo>
                    <a:pt x="388" y="239"/>
                    <a:pt x="387" y="239"/>
                    <a:pt x="387" y="238"/>
                  </a:cubicBezTo>
                  <a:cubicBezTo>
                    <a:pt x="385" y="237"/>
                    <a:pt x="385" y="236"/>
                    <a:pt x="386" y="233"/>
                  </a:cubicBezTo>
                  <a:cubicBezTo>
                    <a:pt x="386" y="232"/>
                    <a:pt x="387" y="232"/>
                    <a:pt x="387" y="232"/>
                  </a:cubicBezTo>
                  <a:cubicBezTo>
                    <a:pt x="387" y="232"/>
                    <a:pt x="388" y="233"/>
                    <a:pt x="389" y="235"/>
                  </a:cubicBezTo>
                  <a:cubicBezTo>
                    <a:pt x="389" y="235"/>
                    <a:pt x="389" y="235"/>
                    <a:pt x="389" y="235"/>
                  </a:cubicBezTo>
                  <a:cubicBezTo>
                    <a:pt x="391" y="238"/>
                    <a:pt x="392" y="240"/>
                    <a:pt x="396" y="240"/>
                  </a:cubicBezTo>
                  <a:cubicBezTo>
                    <a:pt x="397" y="240"/>
                    <a:pt x="397" y="241"/>
                    <a:pt x="397" y="242"/>
                  </a:cubicBezTo>
                  <a:cubicBezTo>
                    <a:pt x="398" y="243"/>
                    <a:pt x="398" y="244"/>
                    <a:pt x="399" y="245"/>
                  </a:cubicBezTo>
                  <a:cubicBezTo>
                    <a:pt x="400" y="246"/>
                    <a:pt x="400" y="248"/>
                    <a:pt x="401" y="250"/>
                  </a:cubicBezTo>
                  <a:cubicBezTo>
                    <a:pt x="401" y="251"/>
                    <a:pt x="402" y="252"/>
                    <a:pt x="402" y="253"/>
                  </a:cubicBezTo>
                  <a:cubicBezTo>
                    <a:pt x="403" y="254"/>
                    <a:pt x="404" y="257"/>
                    <a:pt x="408" y="257"/>
                  </a:cubicBezTo>
                  <a:cubicBezTo>
                    <a:pt x="409" y="257"/>
                    <a:pt x="409" y="257"/>
                    <a:pt x="410" y="257"/>
                  </a:cubicBezTo>
                  <a:cubicBezTo>
                    <a:pt x="412" y="256"/>
                    <a:pt x="413" y="255"/>
                    <a:pt x="413" y="255"/>
                  </a:cubicBezTo>
                  <a:cubicBezTo>
                    <a:pt x="414" y="254"/>
                    <a:pt x="415" y="254"/>
                    <a:pt x="415" y="254"/>
                  </a:cubicBezTo>
                  <a:cubicBezTo>
                    <a:pt x="415" y="254"/>
                    <a:pt x="415" y="254"/>
                    <a:pt x="415" y="254"/>
                  </a:cubicBezTo>
                  <a:cubicBezTo>
                    <a:pt x="416" y="254"/>
                    <a:pt x="416" y="255"/>
                    <a:pt x="416" y="255"/>
                  </a:cubicBezTo>
                  <a:cubicBezTo>
                    <a:pt x="417" y="256"/>
                    <a:pt x="418" y="258"/>
                    <a:pt x="420" y="258"/>
                  </a:cubicBezTo>
                  <a:cubicBezTo>
                    <a:pt x="421" y="258"/>
                    <a:pt x="422" y="258"/>
                    <a:pt x="422" y="257"/>
                  </a:cubicBezTo>
                  <a:cubicBezTo>
                    <a:pt x="426" y="256"/>
                    <a:pt x="426" y="256"/>
                    <a:pt x="429" y="254"/>
                  </a:cubicBezTo>
                  <a:cubicBezTo>
                    <a:pt x="429" y="254"/>
                    <a:pt x="429" y="253"/>
                    <a:pt x="429" y="253"/>
                  </a:cubicBezTo>
                  <a:cubicBezTo>
                    <a:pt x="430" y="253"/>
                    <a:pt x="430" y="252"/>
                    <a:pt x="431" y="252"/>
                  </a:cubicBezTo>
                  <a:cubicBezTo>
                    <a:pt x="430" y="252"/>
                    <a:pt x="431" y="252"/>
                    <a:pt x="432" y="253"/>
                  </a:cubicBezTo>
                  <a:cubicBezTo>
                    <a:pt x="433" y="254"/>
                    <a:pt x="436" y="254"/>
                    <a:pt x="437" y="254"/>
                  </a:cubicBezTo>
                  <a:cubicBezTo>
                    <a:pt x="439" y="254"/>
                    <a:pt x="441" y="254"/>
                    <a:pt x="442" y="254"/>
                  </a:cubicBezTo>
                  <a:cubicBezTo>
                    <a:pt x="442" y="254"/>
                    <a:pt x="442" y="255"/>
                    <a:pt x="442" y="256"/>
                  </a:cubicBezTo>
                  <a:cubicBezTo>
                    <a:pt x="442" y="258"/>
                    <a:pt x="442" y="259"/>
                    <a:pt x="442" y="261"/>
                  </a:cubicBezTo>
                  <a:cubicBezTo>
                    <a:pt x="443" y="264"/>
                    <a:pt x="443" y="265"/>
                    <a:pt x="441" y="267"/>
                  </a:cubicBezTo>
                  <a:cubicBezTo>
                    <a:pt x="435" y="271"/>
                    <a:pt x="431" y="276"/>
                    <a:pt x="429" y="279"/>
                  </a:cubicBezTo>
                  <a:cubicBezTo>
                    <a:pt x="429" y="280"/>
                    <a:pt x="427" y="283"/>
                    <a:pt x="428" y="285"/>
                  </a:cubicBezTo>
                  <a:cubicBezTo>
                    <a:pt x="429" y="287"/>
                    <a:pt x="430" y="287"/>
                    <a:pt x="433" y="288"/>
                  </a:cubicBezTo>
                  <a:cubicBezTo>
                    <a:pt x="435" y="288"/>
                    <a:pt x="437" y="288"/>
                    <a:pt x="438" y="288"/>
                  </a:cubicBezTo>
                  <a:cubicBezTo>
                    <a:pt x="440" y="288"/>
                    <a:pt x="441" y="288"/>
                    <a:pt x="443" y="289"/>
                  </a:cubicBezTo>
                  <a:cubicBezTo>
                    <a:pt x="444" y="289"/>
                    <a:pt x="445" y="289"/>
                    <a:pt x="446" y="289"/>
                  </a:cubicBezTo>
                  <a:cubicBezTo>
                    <a:pt x="448" y="289"/>
                    <a:pt x="448" y="288"/>
                    <a:pt x="449" y="287"/>
                  </a:cubicBezTo>
                  <a:cubicBezTo>
                    <a:pt x="450" y="287"/>
                    <a:pt x="450" y="286"/>
                    <a:pt x="451" y="285"/>
                  </a:cubicBezTo>
                  <a:cubicBezTo>
                    <a:pt x="454" y="281"/>
                    <a:pt x="454" y="281"/>
                    <a:pt x="458" y="278"/>
                  </a:cubicBezTo>
                  <a:cubicBezTo>
                    <a:pt x="461" y="276"/>
                    <a:pt x="461" y="275"/>
                    <a:pt x="462" y="274"/>
                  </a:cubicBezTo>
                  <a:cubicBezTo>
                    <a:pt x="463" y="272"/>
                    <a:pt x="463" y="272"/>
                    <a:pt x="465" y="272"/>
                  </a:cubicBezTo>
                  <a:cubicBezTo>
                    <a:pt x="467" y="272"/>
                    <a:pt x="467" y="272"/>
                    <a:pt x="467" y="272"/>
                  </a:cubicBezTo>
                  <a:cubicBezTo>
                    <a:pt x="467" y="270"/>
                    <a:pt x="467" y="270"/>
                    <a:pt x="467" y="270"/>
                  </a:cubicBezTo>
                  <a:cubicBezTo>
                    <a:pt x="467" y="267"/>
                    <a:pt x="463" y="253"/>
                    <a:pt x="461" y="250"/>
                  </a:cubicBezTo>
                  <a:cubicBezTo>
                    <a:pt x="461" y="249"/>
                    <a:pt x="460" y="246"/>
                    <a:pt x="459" y="243"/>
                  </a:cubicBezTo>
                  <a:cubicBezTo>
                    <a:pt x="458" y="241"/>
                    <a:pt x="457" y="238"/>
                    <a:pt x="456" y="235"/>
                  </a:cubicBezTo>
                  <a:cubicBezTo>
                    <a:pt x="455" y="234"/>
                    <a:pt x="455" y="233"/>
                    <a:pt x="454" y="232"/>
                  </a:cubicBezTo>
                  <a:cubicBezTo>
                    <a:pt x="452" y="228"/>
                    <a:pt x="450" y="224"/>
                    <a:pt x="451" y="220"/>
                  </a:cubicBezTo>
                  <a:cubicBezTo>
                    <a:pt x="452" y="215"/>
                    <a:pt x="450" y="208"/>
                    <a:pt x="448" y="203"/>
                  </a:cubicBezTo>
                  <a:cubicBezTo>
                    <a:pt x="447" y="202"/>
                    <a:pt x="447" y="201"/>
                    <a:pt x="447" y="200"/>
                  </a:cubicBezTo>
                  <a:cubicBezTo>
                    <a:pt x="447" y="200"/>
                    <a:pt x="447" y="200"/>
                    <a:pt x="447" y="200"/>
                  </a:cubicBezTo>
                  <a:cubicBezTo>
                    <a:pt x="447" y="200"/>
                    <a:pt x="447" y="200"/>
                    <a:pt x="447" y="200"/>
                  </a:cubicBezTo>
                  <a:cubicBezTo>
                    <a:pt x="447" y="200"/>
                    <a:pt x="444" y="194"/>
                    <a:pt x="444" y="189"/>
                  </a:cubicBezTo>
                  <a:cubicBezTo>
                    <a:pt x="444" y="186"/>
                    <a:pt x="442" y="184"/>
                    <a:pt x="441" y="182"/>
                  </a:cubicBezTo>
                  <a:cubicBezTo>
                    <a:pt x="441" y="182"/>
                    <a:pt x="441" y="182"/>
                    <a:pt x="441" y="182"/>
                  </a:cubicBezTo>
                  <a:cubicBezTo>
                    <a:pt x="440" y="182"/>
                    <a:pt x="440" y="182"/>
                    <a:pt x="440" y="182"/>
                  </a:cubicBezTo>
                  <a:cubicBezTo>
                    <a:pt x="440" y="182"/>
                    <a:pt x="440" y="182"/>
                    <a:pt x="440" y="182"/>
                  </a:cubicBezTo>
                  <a:cubicBezTo>
                    <a:pt x="440" y="182"/>
                    <a:pt x="440" y="182"/>
                    <a:pt x="440" y="182"/>
                  </a:cubicBezTo>
                  <a:cubicBezTo>
                    <a:pt x="439" y="181"/>
                    <a:pt x="438" y="181"/>
                    <a:pt x="438" y="181"/>
                  </a:cubicBezTo>
                  <a:cubicBezTo>
                    <a:pt x="436" y="181"/>
                    <a:pt x="434" y="182"/>
                    <a:pt x="433" y="184"/>
                  </a:cubicBezTo>
                  <a:cubicBezTo>
                    <a:pt x="432" y="185"/>
                    <a:pt x="432" y="185"/>
                    <a:pt x="432" y="185"/>
                  </a:cubicBezTo>
                  <a:cubicBezTo>
                    <a:pt x="431" y="186"/>
                    <a:pt x="431" y="187"/>
                    <a:pt x="429" y="187"/>
                  </a:cubicBezTo>
                  <a:cubicBezTo>
                    <a:pt x="428" y="187"/>
                    <a:pt x="426" y="188"/>
                    <a:pt x="425" y="188"/>
                  </a:cubicBezTo>
                  <a:cubicBezTo>
                    <a:pt x="423" y="188"/>
                    <a:pt x="421" y="187"/>
                    <a:pt x="418" y="186"/>
                  </a:cubicBezTo>
                  <a:cubicBezTo>
                    <a:pt x="417" y="186"/>
                    <a:pt x="416" y="186"/>
                    <a:pt x="415" y="185"/>
                  </a:cubicBezTo>
                  <a:cubicBezTo>
                    <a:pt x="412" y="184"/>
                    <a:pt x="409" y="184"/>
                    <a:pt x="407" y="182"/>
                  </a:cubicBezTo>
                  <a:cubicBezTo>
                    <a:pt x="406" y="181"/>
                    <a:pt x="404" y="180"/>
                    <a:pt x="402" y="179"/>
                  </a:cubicBezTo>
                  <a:cubicBezTo>
                    <a:pt x="401" y="178"/>
                    <a:pt x="399" y="178"/>
                    <a:pt x="398" y="176"/>
                  </a:cubicBezTo>
                  <a:cubicBezTo>
                    <a:pt x="396" y="175"/>
                    <a:pt x="396" y="174"/>
                    <a:pt x="396" y="173"/>
                  </a:cubicBezTo>
                  <a:cubicBezTo>
                    <a:pt x="396" y="173"/>
                    <a:pt x="396" y="173"/>
                    <a:pt x="396" y="173"/>
                  </a:cubicBezTo>
                  <a:cubicBezTo>
                    <a:pt x="397" y="172"/>
                    <a:pt x="397" y="172"/>
                    <a:pt x="400" y="172"/>
                  </a:cubicBezTo>
                  <a:cubicBezTo>
                    <a:pt x="401" y="172"/>
                    <a:pt x="401" y="172"/>
                    <a:pt x="401" y="172"/>
                  </a:cubicBezTo>
                  <a:cubicBezTo>
                    <a:pt x="402" y="172"/>
                    <a:pt x="402" y="172"/>
                    <a:pt x="402" y="172"/>
                  </a:cubicBezTo>
                  <a:cubicBezTo>
                    <a:pt x="405" y="172"/>
                    <a:pt x="406" y="171"/>
                    <a:pt x="409" y="169"/>
                  </a:cubicBezTo>
                  <a:cubicBezTo>
                    <a:pt x="410" y="168"/>
                    <a:pt x="410" y="167"/>
                    <a:pt x="411" y="166"/>
                  </a:cubicBezTo>
                  <a:cubicBezTo>
                    <a:pt x="411" y="165"/>
                    <a:pt x="412" y="165"/>
                    <a:pt x="413" y="164"/>
                  </a:cubicBezTo>
                  <a:cubicBezTo>
                    <a:pt x="415" y="164"/>
                    <a:pt x="417" y="164"/>
                    <a:pt x="418" y="164"/>
                  </a:cubicBezTo>
                  <a:cubicBezTo>
                    <a:pt x="420" y="164"/>
                    <a:pt x="422" y="164"/>
                    <a:pt x="425" y="164"/>
                  </a:cubicBezTo>
                  <a:cubicBezTo>
                    <a:pt x="426" y="164"/>
                    <a:pt x="428" y="164"/>
                    <a:pt x="430" y="164"/>
                  </a:cubicBezTo>
                  <a:cubicBezTo>
                    <a:pt x="431" y="164"/>
                    <a:pt x="433" y="164"/>
                    <a:pt x="434" y="164"/>
                  </a:cubicBezTo>
                  <a:cubicBezTo>
                    <a:pt x="436" y="164"/>
                    <a:pt x="436" y="164"/>
                    <a:pt x="436" y="164"/>
                  </a:cubicBezTo>
                  <a:cubicBezTo>
                    <a:pt x="436" y="162"/>
                    <a:pt x="436" y="162"/>
                    <a:pt x="436" y="162"/>
                  </a:cubicBezTo>
                  <a:cubicBezTo>
                    <a:pt x="435" y="150"/>
                    <a:pt x="435" y="150"/>
                    <a:pt x="435" y="150"/>
                  </a:cubicBezTo>
                  <a:cubicBezTo>
                    <a:pt x="435" y="149"/>
                    <a:pt x="435" y="149"/>
                    <a:pt x="435" y="149"/>
                  </a:cubicBezTo>
                  <a:cubicBezTo>
                    <a:pt x="435" y="148"/>
                    <a:pt x="435" y="148"/>
                    <a:pt x="435" y="148"/>
                  </a:cubicBezTo>
                  <a:cubicBezTo>
                    <a:pt x="434" y="148"/>
                    <a:pt x="426" y="139"/>
                    <a:pt x="423" y="137"/>
                  </a:cubicBezTo>
                  <a:cubicBezTo>
                    <a:pt x="422" y="136"/>
                    <a:pt x="421" y="135"/>
                    <a:pt x="419" y="133"/>
                  </a:cubicBezTo>
                  <a:cubicBezTo>
                    <a:pt x="417" y="131"/>
                    <a:pt x="414" y="128"/>
                    <a:pt x="412" y="127"/>
                  </a:cubicBezTo>
                  <a:cubicBezTo>
                    <a:pt x="411" y="126"/>
                    <a:pt x="410" y="125"/>
                    <a:pt x="409" y="125"/>
                  </a:cubicBezTo>
                  <a:cubicBezTo>
                    <a:pt x="406" y="122"/>
                    <a:pt x="404" y="120"/>
                    <a:pt x="398" y="119"/>
                  </a:cubicBezTo>
                  <a:cubicBezTo>
                    <a:pt x="397" y="119"/>
                    <a:pt x="395" y="119"/>
                    <a:pt x="394" y="119"/>
                  </a:cubicBezTo>
                  <a:cubicBezTo>
                    <a:pt x="391" y="118"/>
                    <a:pt x="391" y="118"/>
                    <a:pt x="388" y="114"/>
                  </a:cubicBezTo>
                  <a:cubicBezTo>
                    <a:pt x="386" y="111"/>
                    <a:pt x="385" y="109"/>
                    <a:pt x="384" y="107"/>
                  </a:cubicBezTo>
                  <a:cubicBezTo>
                    <a:pt x="383" y="103"/>
                    <a:pt x="381" y="101"/>
                    <a:pt x="379" y="101"/>
                  </a:cubicBezTo>
                  <a:cubicBezTo>
                    <a:pt x="379" y="101"/>
                    <a:pt x="379" y="101"/>
                    <a:pt x="378" y="101"/>
                  </a:cubicBezTo>
                  <a:cubicBezTo>
                    <a:pt x="376" y="102"/>
                    <a:pt x="375" y="106"/>
                    <a:pt x="374" y="110"/>
                  </a:cubicBezTo>
                  <a:cubicBezTo>
                    <a:pt x="373" y="110"/>
                    <a:pt x="372" y="109"/>
                    <a:pt x="371" y="108"/>
                  </a:cubicBezTo>
                  <a:cubicBezTo>
                    <a:pt x="369" y="107"/>
                    <a:pt x="367" y="106"/>
                    <a:pt x="365" y="106"/>
                  </a:cubicBezTo>
                  <a:cubicBezTo>
                    <a:pt x="362" y="106"/>
                    <a:pt x="360" y="108"/>
                    <a:pt x="357" y="110"/>
                  </a:cubicBezTo>
                  <a:cubicBezTo>
                    <a:pt x="354" y="113"/>
                    <a:pt x="348" y="114"/>
                    <a:pt x="345" y="114"/>
                  </a:cubicBezTo>
                  <a:cubicBezTo>
                    <a:pt x="343" y="114"/>
                    <a:pt x="342" y="115"/>
                    <a:pt x="342" y="115"/>
                  </a:cubicBezTo>
                  <a:cubicBezTo>
                    <a:pt x="341" y="117"/>
                    <a:pt x="342" y="119"/>
                    <a:pt x="343" y="121"/>
                  </a:cubicBezTo>
                  <a:cubicBezTo>
                    <a:pt x="342" y="120"/>
                    <a:pt x="341" y="119"/>
                    <a:pt x="339" y="118"/>
                  </a:cubicBezTo>
                  <a:cubicBezTo>
                    <a:pt x="334" y="113"/>
                    <a:pt x="333" y="110"/>
                    <a:pt x="333" y="107"/>
                  </a:cubicBezTo>
                  <a:cubicBezTo>
                    <a:pt x="333" y="106"/>
                    <a:pt x="333" y="104"/>
                    <a:pt x="329" y="104"/>
                  </a:cubicBezTo>
                  <a:cubicBezTo>
                    <a:pt x="329" y="104"/>
                    <a:pt x="328" y="104"/>
                    <a:pt x="327" y="104"/>
                  </a:cubicBezTo>
                  <a:cubicBezTo>
                    <a:pt x="327" y="104"/>
                    <a:pt x="326" y="104"/>
                    <a:pt x="326" y="104"/>
                  </a:cubicBezTo>
                  <a:cubicBezTo>
                    <a:pt x="325" y="104"/>
                    <a:pt x="325" y="104"/>
                    <a:pt x="325" y="104"/>
                  </a:cubicBezTo>
                  <a:cubicBezTo>
                    <a:pt x="324" y="104"/>
                    <a:pt x="322" y="100"/>
                    <a:pt x="322" y="98"/>
                  </a:cubicBezTo>
                  <a:cubicBezTo>
                    <a:pt x="321" y="97"/>
                    <a:pt x="321" y="97"/>
                    <a:pt x="321" y="96"/>
                  </a:cubicBezTo>
                  <a:cubicBezTo>
                    <a:pt x="321" y="96"/>
                    <a:pt x="321" y="96"/>
                    <a:pt x="321" y="96"/>
                  </a:cubicBezTo>
                  <a:cubicBezTo>
                    <a:pt x="321" y="96"/>
                    <a:pt x="322" y="96"/>
                    <a:pt x="322" y="97"/>
                  </a:cubicBezTo>
                  <a:cubicBezTo>
                    <a:pt x="324" y="98"/>
                    <a:pt x="326" y="99"/>
                    <a:pt x="328" y="99"/>
                  </a:cubicBezTo>
                  <a:cubicBezTo>
                    <a:pt x="329" y="99"/>
                    <a:pt x="329" y="99"/>
                    <a:pt x="330" y="98"/>
                  </a:cubicBezTo>
                  <a:cubicBezTo>
                    <a:pt x="333" y="97"/>
                    <a:pt x="335" y="94"/>
                    <a:pt x="336" y="91"/>
                  </a:cubicBezTo>
                  <a:cubicBezTo>
                    <a:pt x="336" y="89"/>
                    <a:pt x="336" y="88"/>
                    <a:pt x="335" y="87"/>
                  </a:cubicBezTo>
                  <a:cubicBezTo>
                    <a:pt x="334" y="86"/>
                    <a:pt x="334" y="86"/>
                    <a:pt x="334" y="86"/>
                  </a:cubicBezTo>
                  <a:cubicBezTo>
                    <a:pt x="333" y="84"/>
                    <a:pt x="333" y="84"/>
                    <a:pt x="333" y="84"/>
                  </a:cubicBezTo>
                  <a:cubicBezTo>
                    <a:pt x="333" y="84"/>
                    <a:pt x="333" y="84"/>
                    <a:pt x="333" y="84"/>
                  </a:cubicBezTo>
                  <a:cubicBezTo>
                    <a:pt x="333" y="83"/>
                    <a:pt x="333" y="83"/>
                    <a:pt x="333" y="83"/>
                  </a:cubicBezTo>
                  <a:cubicBezTo>
                    <a:pt x="334" y="83"/>
                    <a:pt x="334" y="83"/>
                    <a:pt x="334" y="83"/>
                  </a:cubicBezTo>
                  <a:cubicBezTo>
                    <a:pt x="334" y="82"/>
                    <a:pt x="334" y="82"/>
                    <a:pt x="334" y="82"/>
                  </a:cubicBezTo>
                  <a:cubicBezTo>
                    <a:pt x="334" y="82"/>
                    <a:pt x="334" y="82"/>
                    <a:pt x="334" y="82"/>
                  </a:cubicBezTo>
                  <a:cubicBezTo>
                    <a:pt x="334" y="81"/>
                    <a:pt x="334" y="81"/>
                    <a:pt x="335" y="80"/>
                  </a:cubicBezTo>
                  <a:cubicBezTo>
                    <a:pt x="335" y="78"/>
                    <a:pt x="335" y="78"/>
                    <a:pt x="338" y="77"/>
                  </a:cubicBezTo>
                  <a:cubicBezTo>
                    <a:pt x="339" y="76"/>
                    <a:pt x="340" y="76"/>
                    <a:pt x="341" y="75"/>
                  </a:cubicBezTo>
                  <a:cubicBezTo>
                    <a:pt x="342" y="75"/>
                    <a:pt x="342" y="74"/>
                    <a:pt x="343" y="74"/>
                  </a:cubicBezTo>
                  <a:cubicBezTo>
                    <a:pt x="343" y="75"/>
                    <a:pt x="343" y="75"/>
                    <a:pt x="343" y="75"/>
                  </a:cubicBezTo>
                  <a:cubicBezTo>
                    <a:pt x="343" y="76"/>
                    <a:pt x="343" y="77"/>
                    <a:pt x="343" y="78"/>
                  </a:cubicBezTo>
                  <a:cubicBezTo>
                    <a:pt x="344" y="78"/>
                    <a:pt x="344" y="78"/>
                    <a:pt x="344" y="78"/>
                  </a:cubicBezTo>
                  <a:cubicBezTo>
                    <a:pt x="345" y="78"/>
                    <a:pt x="345" y="78"/>
                    <a:pt x="345" y="78"/>
                  </a:cubicBezTo>
                  <a:cubicBezTo>
                    <a:pt x="346" y="78"/>
                    <a:pt x="346" y="78"/>
                    <a:pt x="348" y="76"/>
                  </a:cubicBezTo>
                  <a:cubicBezTo>
                    <a:pt x="349" y="74"/>
                    <a:pt x="350" y="73"/>
                    <a:pt x="351" y="72"/>
                  </a:cubicBezTo>
                  <a:cubicBezTo>
                    <a:pt x="351" y="72"/>
                    <a:pt x="352" y="72"/>
                    <a:pt x="352" y="72"/>
                  </a:cubicBezTo>
                  <a:cubicBezTo>
                    <a:pt x="352" y="72"/>
                    <a:pt x="352" y="72"/>
                    <a:pt x="352" y="72"/>
                  </a:cubicBezTo>
                  <a:cubicBezTo>
                    <a:pt x="352" y="73"/>
                    <a:pt x="353" y="74"/>
                    <a:pt x="355" y="74"/>
                  </a:cubicBezTo>
                  <a:cubicBezTo>
                    <a:pt x="355" y="74"/>
                    <a:pt x="355" y="74"/>
                    <a:pt x="356" y="74"/>
                  </a:cubicBezTo>
                  <a:cubicBezTo>
                    <a:pt x="357" y="74"/>
                    <a:pt x="360" y="73"/>
                    <a:pt x="361" y="72"/>
                  </a:cubicBezTo>
                  <a:cubicBezTo>
                    <a:pt x="362" y="73"/>
                    <a:pt x="362" y="74"/>
                    <a:pt x="362" y="74"/>
                  </a:cubicBezTo>
                  <a:cubicBezTo>
                    <a:pt x="359" y="77"/>
                    <a:pt x="361" y="82"/>
                    <a:pt x="361" y="83"/>
                  </a:cubicBezTo>
                  <a:cubicBezTo>
                    <a:pt x="361" y="83"/>
                    <a:pt x="361" y="83"/>
                    <a:pt x="361" y="83"/>
                  </a:cubicBezTo>
                  <a:cubicBezTo>
                    <a:pt x="362" y="84"/>
                    <a:pt x="362" y="84"/>
                    <a:pt x="362" y="84"/>
                  </a:cubicBezTo>
                  <a:cubicBezTo>
                    <a:pt x="362" y="84"/>
                    <a:pt x="366" y="86"/>
                    <a:pt x="368" y="86"/>
                  </a:cubicBezTo>
                  <a:cubicBezTo>
                    <a:pt x="370" y="86"/>
                    <a:pt x="371" y="85"/>
                    <a:pt x="372" y="83"/>
                  </a:cubicBezTo>
                  <a:cubicBezTo>
                    <a:pt x="372" y="80"/>
                    <a:pt x="372" y="76"/>
                    <a:pt x="372" y="74"/>
                  </a:cubicBezTo>
                  <a:cubicBezTo>
                    <a:pt x="372" y="74"/>
                    <a:pt x="372" y="74"/>
                    <a:pt x="372" y="74"/>
                  </a:cubicBezTo>
                  <a:cubicBezTo>
                    <a:pt x="372" y="74"/>
                    <a:pt x="373" y="73"/>
                    <a:pt x="374" y="71"/>
                  </a:cubicBezTo>
                  <a:cubicBezTo>
                    <a:pt x="376" y="67"/>
                    <a:pt x="372" y="65"/>
                    <a:pt x="369" y="62"/>
                  </a:cubicBezTo>
                  <a:cubicBezTo>
                    <a:pt x="368" y="61"/>
                    <a:pt x="367" y="61"/>
                    <a:pt x="367" y="60"/>
                  </a:cubicBezTo>
                  <a:cubicBezTo>
                    <a:pt x="365" y="59"/>
                    <a:pt x="363" y="58"/>
                    <a:pt x="361" y="57"/>
                  </a:cubicBezTo>
                  <a:cubicBezTo>
                    <a:pt x="361" y="57"/>
                    <a:pt x="361" y="57"/>
                    <a:pt x="361" y="57"/>
                  </a:cubicBezTo>
                  <a:cubicBezTo>
                    <a:pt x="360" y="57"/>
                    <a:pt x="360" y="57"/>
                    <a:pt x="360" y="57"/>
                  </a:cubicBezTo>
                  <a:cubicBezTo>
                    <a:pt x="359" y="57"/>
                    <a:pt x="359" y="57"/>
                    <a:pt x="359" y="57"/>
                  </a:cubicBezTo>
                  <a:cubicBezTo>
                    <a:pt x="358" y="57"/>
                    <a:pt x="358" y="57"/>
                    <a:pt x="357" y="56"/>
                  </a:cubicBezTo>
                  <a:cubicBezTo>
                    <a:pt x="357" y="55"/>
                    <a:pt x="357" y="55"/>
                    <a:pt x="357" y="55"/>
                  </a:cubicBezTo>
                  <a:cubicBezTo>
                    <a:pt x="356" y="55"/>
                    <a:pt x="356" y="55"/>
                    <a:pt x="356" y="55"/>
                  </a:cubicBezTo>
                  <a:cubicBezTo>
                    <a:pt x="356" y="55"/>
                    <a:pt x="355" y="54"/>
                    <a:pt x="354" y="54"/>
                  </a:cubicBezTo>
                  <a:cubicBezTo>
                    <a:pt x="354" y="53"/>
                    <a:pt x="354" y="53"/>
                    <a:pt x="354" y="53"/>
                  </a:cubicBezTo>
                  <a:cubicBezTo>
                    <a:pt x="354" y="53"/>
                    <a:pt x="354" y="53"/>
                    <a:pt x="354" y="53"/>
                  </a:cubicBezTo>
                  <a:cubicBezTo>
                    <a:pt x="353" y="53"/>
                    <a:pt x="353" y="53"/>
                    <a:pt x="353" y="53"/>
                  </a:cubicBezTo>
                  <a:cubicBezTo>
                    <a:pt x="352" y="52"/>
                    <a:pt x="351" y="52"/>
                    <a:pt x="351" y="52"/>
                  </a:cubicBezTo>
                  <a:cubicBezTo>
                    <a:pt x="349" y="52"/>
                    <a:pt x="348" y="53"/>
                    <a:pt x="347" y="53"/>
                  </a:cubicBezTo>
                  <a:cubicBezTo>
                    <a:pt x="346" y="54"/>
                    <a:pt x="345" y="54"/>
                    <a:pt x="345" y="55"/>
                  </a:cubicBezTo>
                  <a:cubicBezTo>
                    <a:pt x="344" y="55"/>
                    <a:pt x="344" y="55"/>
                    <a:pt x="344" y="55"/>
                  </a:cubicBezTo>
                  <a:cubicBezTo>
                    <a:pt x="343" y="55"/>
                    <a:pt x="343" y="54"/>
                    <a:pt x="342" y="54"/>
                  </a:cubicBezTo>
                  <a:cubicBezTo>
                    <a:pt x="341" y="53"/>
                    <a:pt x="341" y="53"/>
                    <a:pt x="340" y="52"/>
                  </a:cubicBezTo>
                  <a:cubicBezTo>
                    <a:pt x="339" y="52"/>
                    <a:pt x="339" y="50"/>
                    <a:pt x="339" y="47"/>
                  </a:cubicBezTo>
                  <a:cubicBezTo>
                    <a:pt x="339" y="46"/>
                    <a:pt x="339" y="46"/>
                    <a:pt x="339" y="46"/>
                  </a:cubicBezTo>
                  <a:cubicBezTo>
                    <a:pt x="340" y="43"/>
                    <a:pt x="338" y="42"/>
                    <a:pt x="336" y="41"/>
                  </a:cubicBezTo>
                  <a:cubicBezTo>
                    <a:pt x="336" y="41"/>
                    <a:pt x="335" y="41"/>
                    <a:pt x="335" y="41"/>
                  </a:cubicBezTo>
                  <a:cubicBezTo>
                    <a:pt x="333" y="40"/>
                    <a:pt x="332" y="40"/>
                    <a:pt x="332" y="37"/>
                  </a:cubicBezTo>
                  <a:cubicBezTo>
                    <a:pt x="331" y="35"/>
                    <a:pt x="330" y="33"/>
                    <a:pt x="328" y="33"/>
                  </a:cubicBezTo>
                  <a:cubicBezTo>
                    <a:pt x="328" y="33"/>
                    <a:pt x="327" y="33"/>
                    <a:pt x="327" y="33"/>
                  </a:cubicBezTo>
                  <a:cubicBezTo>
                    <a:pt x="327" y="33"/>
                    <a:pt x="327" y="33"/>
                    <a:pt x="326" y="33"/>
                  </a:cubicBezTo>
                  <a:cubicBezTo>
                    <a:pt x="325" y="33"/>
                    <a:pt x="325" y="31"/>
                    <a:pt x="324" y="29"/>
                  </a:cubicBezTo>
                  <a:cubicBezTo>
                    <a:pt x="324" y="27"/>
                    <a:pt x="324" y="24"/>
                    <a:pt x="321" y="24"/>
                  </a:cubicBezTo>
                  <a:cubicBezTo>
                    <a:pt x="321" y="24"/>
                    <a:pt x="320" y="24"/>
                    <a:pt x="319" y="25"/>
                  </a:cubicBezTo>
                  <a:cubicBezTo>
                    <a:pt x="319" y="25"/>
                    <a:pt x="319" y="25"/>
                    <a:pt x="318" y="25"/>
                  </a:cubicBezTo>
                  <a:cubicBezTo>
                    <a:pt x="317" y="25"/>
                    <a:pt x="317" y="25"/>
                    <a:pt x="316" y="26"/>
                  </a:cubicBezTo>
                  <a:cubicBezTo>
                    <a:pt x="317" y="25"/>
                    <a:pt x="317" y="25"/>
                    <a:pt x="318" y="24"/>
                  </a:cubicBezTo>
                  <a:cubicBezTo>
                    <a:pt x="319" y="23"/>
                    <a:pt x="319" y="22"/>
                    <a:pt x="320" y="22"/>
                  </a:cubicBezTo>
                  <a:cubicBezTo>
                    <a:pt x="321" y="22"/>
                    <a:pt x="322" y="22"/>
                    <a:pt x="326" y="16"/>
                  </a:cubicBezTo>
                  <a:cubicBezTo>
                    <a:pt x="326" y="16"/>
                    <a:pt x="326" y="16"/>
                    <a:pt x="326" y="16"/>
                  </a:cubicBezTo>
                  <a:cubicBezTo>
                    <a:pt x="326" y="15"/>
                    <a:pt x="326" y="15"/>
                    <a:pt x="326" y="15"/>
                  </a:cubicBezTo>
                  <a:cubicBezTo>
                    <a:pt x="326" y="13"/>
                    <a:pt x="327" y="11"/>
                    <a:pt x="329" y="10"/>
                  </a:cubicBezTo>
                  <a:cubicBezTo>
                    <a:pt x="332" y="6"/>
                    <a:pt x="331" y="2"/>
                    <a:pt x="331" y="2"/>
                  </a:cubicBezTo>
                  <a:cubicBezTo>
                    <a:pt x="331" y="0"/>
                    <a:pt x="331" y="0"/>
                    <a:pt x="331" y="0"/>
                  </a:cubicBezTo>
                  <a:cubicBezTo>
                    <a:pt x="330" y="0"/>
                    <a:pt x="330" y="0"/>
                    <a:pt x="330" y="0"/>
                  </a:cubicBezTo>
                  <a:cubicBezTo>
                    <a:pt x="330" y="0"/>
                    <a:pt x="329" y="0"/>
                    <a:pt x="327" y="0"/>
                  </a:cubicBezTo>
                  <a:close/>
                  <a:moveTo>
                    <a:pt x="309" y="29"/>
                  </a:moveTo>
                  <a:cubicBezTo>
                    <a:pt x="310" y="28"/>
                    <a:pt x="310" y="28"/>
                    <a:pt x="310" y="28"/>
                  </a:cubicBezTo>
                  <a:cubicBezTo>
                    <a:pt x="311" y="28"/>
                    <a:pt x="311" y="28"/>
                    <a:pt x="311" y="28"/>
                  </a:cubicBezTo>
                  <a:cubicBezTo>
                    <a:pt x="312" y="28"/>
                    <a:pt x="313" y="28"/>
                    <a:pt x="315" y="27"/>
                  </a:cubicBezTo>
                  <a:cubicBezTo>
                    <a:pt x="315" y="26"/>
                    <a:pt x="315" y="26"/>
                    <a:pt x="316" y="26"/>
                  </a:cubicBezTo>
                  <a:cubicBezTo>
                    <a:pt x="315" y="26"/>
                    <a:pt x="315" y="26"/>
                    <a:pt x="315" y="27"/>
                  </a:cubicBezTo>
                  <a:cubicBezTo>
                    <a:pt x="314" y="28"/>
                    <a:pt x="315" y="29"/>
                    <a:pt x="315" y="30"/>
                  </a:cubicBezTo>
                  <a:cubicBezTo>
                    <a:pt x="316" y="31"/>
                    <a:pt x="316" y="31"/>
                    <a:pt x="316" y="32"/>
                  </a:cubicBezTo>
                  <a:cubicBezTo>
                    <a:pt x="317" y="33"/>
                    <a:pt x="317" y="33"/>
                    <a:pt x="316" y="34"/>
                  </a:cubicBezTo>
                  <a:cubicBezTo>
                    <a:pt x="316" y="35"/>
                    <a:pt x="316" y="35"/>
                    <a:pt x="316" y="35"/>
                  </a:cubicBezTo>
                  <a:cubicBezTo>
                    <a:pt x="316" y="35"/>
                    <a:pt x="316" y="35"/>
                    <a:pt x="316" y="35"/>
                  </a:cubicBezTo>
                  <a:cubicBezTo>
                    <a:pt x="315" y="35"/>
                    <a:pt x="315" y="35"/>
                    <a:pt x="315" y="33"/>
                  </a:cubicBezTo>
                  <a:cubicBezTo>
                    <a:pt x="315" y="33"/>
                    <a:pt x="315" y="32"/>
                    <a:pt x="314" y="32"/>
                  </a:cubicBezTo>
                  <a:cubicBezTo>
                    <a:pt x="314" y="30"/>
                    <a:pt x="312" y="29"/>
                    <a:pt x="310" y="29"/>
                  </a:cubicBezTo>
                  <a:cubicBezTo>
                    <a:pt x="310" y="29"/>
                    <a:pt x="309" y="29"/>
                    <a:pt x="309" y="29"/>
                  </a:cubicBezTo>
                  <a:cubicBezTo>
                    <a:pt x="309" y="29"/>
                    <a:pt x="309" y="29"/>
                    <a:pt x="309" y="29"/>
                  </a:cubicBezTo>
                  <a:close/>
                  <a:moveTo>
                    <a:pt x="304" y="41"/>
                  </a:moveTo>
                  <a:cubicBezTo>
                    <a:pt x="305" y="40"/>
                    <a:pt x="306" y="40"/>
                    <a:pt x="307" y="40"/>
                  </a:cubicBezTo>
                  <a:cubicBezTo>
                    <a:pt x="307" y="40"/>
                    <a:pt x="308" y="41"/>
                    <a:pt x="308" y="42"/>
                  </a:cubicBezTo>
                  <a:cubicBezTo>
                    <a:pt x="309" y="43"/>
                    <a:pt x="310" y="44"/>
                    <a:pt x="311" y="44"/>
                  </a:cubicBezTo>
                  <a:cubicBezTo>
                    <a:pt x="311" y="45"/>
                    <a:pt x="311" y="45"/>
                    <a:pt x="312" y="45"/>
                  </a:cubicBezTo>
                  <a:cubicBezTo>
                    <a:pt x="312" y="45"/>
                    <a:pt x="312" y="45"/>
                    <a:pt x="312" y="45"/>
                  </a:cubicBezTo>
                  <a:cubicBezTo>
                    <a:pt x="312" y="45"/>
                    <a:pt x="311" y="45"/>
                    <a:pt x="311" y="46"/>
                  </a:cubicBezTo>
                  <a:cubicBezTo>
                    <a:pt x="310" y="46"/>
                    <a:pt x="310" y="46"/>
                    <a:pt x="309" y="47"/>
                  </a:cubicBezTo>
                  <a:cubicBezTo>
                    <a:pt x="307" y="47"/>
                    <a:pt x="306" y="48"/>
                    <a:pt x="305" y="48"/>
                  </a:cubicBezTo>
                  <a:cubicBezTo>
                    <a:pt x="306" y="47"/>
                    <a:pt x="306" y="46"/>
                    <a:pt x="306" y="45"/>
                  </a:cubicBezTo>
                  <a:cubicBezTo>
                    <a:pt x="306" y="44"/>
                    <a:pt x="306" y="44"/>
                    <a:pt x="306" y="44"/>
                  </a:cubicBezTo>
                  <a:cubicBezTo>
                    <a:pt x="307" y="43"/>
                    <a:pt x="306" y="42"/>
                    <a:pt x="304" y="41"/>
                  </a:cubicBezTo>
                  <a:close/>
                  <a:moveTo>
                    <a:pt x="256" y="63"/>
                  </a:moveTo>
                  <a:cubicBezTo>
                    <a:pt x="259" y="63"/>
                    <a:pt x="261" y="63"/>
                    <a:pt x="263" y="62"/>
                  </a:cubicBezTo>
                  <a:cubicBezTo>
                    <a:pt x="265" y="62"/>
                    <a:pt x="266" y="62"/>
                    <a:pt x="267" y="62"/>
                  </a:cubicBezTo>
                  <a:cubicBezTo>
                    <a:pt x="268" y="61"/>
                    <a:pt x="269" y="61"/>
                    <a:pt x="269" y="61"/>
                  </a:cubicBezTo>
                  <a:cubicBezTo>
                    <a:pt x="269" y="62"/>
                    <a:pt x="269" y="63"/>
                    <a:pt x="268" y="64"/>
                  </a:cubicBezTo>
                  <a:cubicBezTo>
                    <a:pt x="268" y="65"/>
                    <a:pt x="268" y="65"/>
                    <a:pt x="268" y="65"/>
                  </a:cubicBezTo>
                  <a:cubicBezTo>
                    <a:pt x="267" y="67"/>
                    <a:pt x="267" y="68"/>
                    <a:pt x="267" y="69"/>
                  </a:cubicBezTo>
                  <a:cubicBezTo>
                    <a:pt x="266" y="72"/>
                    <a:pt x="266" y="72"/>
                    <a:pt x="265" y="72"/>
                  </a:cubicBezTo>
                  <a:cubicBezTo>
                    <a:pt x="264" y="72"/>
                    <a:pt x="263" y="72"/>
                    <a:pt x="263" y="72"/>
                  </a:cubicBezTo>
                  <a:cubicBezTo>
                    <a:pt x="262" y="72"/>
                    <a:pt x="262" y="72"/>
                    <a:pt x="262" y="72"/>
                  </a:cubicBezTo>
                  <a:cubicBezTo>
                    <a:pt x="262" y="72"/>
                    <a:pt x="261" y="71"/>
                    <a:pt x="260" y="71"/>
                  </a:cubicBezTo>
                  <a:cubicBezTo>
                    <a:pt x="258" y="69"/>
                    <a:pt x="257" y="69"/>
                    <a:pt x="256" y="69"/>
                  </a:cubicBezTo>
                  <a:cubicBezTo>
                    <a:pt x="255" y="69"/>
                    <a:pt x="255" y="69"/>
                    <a:pt x="255" y="69"/>
                  </a:cubicBezTo>
                  <a:cubicBezTo>
                    <a:pt x="254" y="69"/>
                    <a:pt x="253" y="69"/>
                    <a:pt x="252" y="69"/>
                  </a:cubicBezTo>
                  <a:cubicBezTo>
                    <a:pt x="249" y="69"/>
                    <a:pt x="248" y="69"/>
                    <a:pt x="246" y="67"/>
                  </a:cubicBezTo>
                  <a:cubicBezTo>
                    <a:pt x="245" y="67"/>
                    <a:pt x="245" y="67"/>
                    <a:pt x="245" y="67"/>
                  </a:cubicBezTo>
                  <a:cubicBezTo>
                    <a:pt x="245" y="67"/>
                    <a:pt x="244" y="66"/>
                    <a:pt x="243" y="66"/>
                  </a:cubicBezTo>
                  <a:cubicBezTo>
                    <a:pt x="242" y="66"/>
                    <a:pt x="242" y="66"/>
                    <a:pt x="241" y="67"/>
                  </a:cubicBezTo>
                  <a:cubicBezTo>
                    <a:pt x="240" y="67"/>
                    <a:pt x="239" y="68"/>
                    <a:pt x="238" y="68"/>
                  </a:cubicBezTo>
                  <a:cubicBezTo>
                    <a:pt x="232" y="72"/>
                    <a:pt x="229" y="74"/>
                    <a:pt x="224" y="78"/>
                  </a:cubicBezTo>
                  <a:cubicBezTo>
                    <a:pt x="222" y="80"/>
                    <a:pt x="221" y="80"/>
                    <a:pt x="219" y="81"/>
                  </a:cubicBezTo>
                  <a:cubicBezTo>
                    <a:pt x="218" y="82"/>
                    <a:pt x="216" y="83"/>
                    <a:pt x="215" y="86"/>
                  </a:cubicBezTo>
                  <a:cubicBezTo>
                    <a:pt x="214" y="87"/>
                    <a:pt x="213" y="88"/>
                    <a:pt x="212" y="89"/>
                  </a:cubicBezTo>
                  <a:cubicBezTo>
                    <a:pt x="212" y="90"/>
                    <a:pt x="211" y="90"/>
                    <a:pt x="211" y="92"/>
                  </a:cubicBezTo>
                  <a:cubicBezTo>
                    <a:pt x="211" y="93"/>
                    <a:pt x="212" y="94"/>
                    <a:pt x="213" y="94"/>
                  </a:cubicBezTo>
                  <a:cubicBezTo>
                    <a:pt x="213" y="95"/>
                    <a:pt x="214" y="95"/>
                    <a:pt x="214" y="96"/>
                  </a:cubicBezTo>
                  <a:cubicBezTo>
                    <a:pt x="212" y="96"/>
                    <a:pt x="212" y="95"/>
                    <a:pt x="212" y="95"/>
                  </a:cubicBezTo>
                  <a:cubicBezTo>
                    <a:pt x="210" y="94"/>
                    <a:pt x="209" y="94"/>
                    <a:pt x="208" y="93"/>
                  </a:cubicBezTo>
                  <a:cubicBezTo>
                    <a:pt x="208" y="93"/>
                    <a:pt x="208" y="93"/>
                    <a:pt x="208" y="93"/>
                  </a:cubicBezTo>
                  <a:cubicBezTo>
                    <a:pt x="208" y="93"/>
                    <a:pt x="208" y="93"/>
                    <a:pt x="208" y="93"/>
                  </a:cubicBezTo>
                  <a:cubicBezTo>
                    <a:pt x="208" y="91"/>
                    <a:pt x="209" y="89"/>
                    <a:pt x="209" y="89"/>
                  </a:cubicBezTo>
                  <a:cubicBezTo>
                    <a:pt x="209" y="88"/>
                    <a:pt x="209" y="88"/>
                    <a:pt x="210" y="87"/>
                  </a:cubicBezTo>
                  <a:cubicBezTo>
                    <a:pt x="211" y="86"/>
                    <a:pt x="212" y="85"/>
                    <a:pt x="213" y="82"/>
                  </a:cubicBezTo>
                  <a:cubicBezTo>
                    <a:pt x="213" y="81"/>
                    <a:pt x="214" y="80"/>
                    <a:pt x="214" y="79"/>
                  </a:cubicBezTo>
                  <a:cubicBezTo>
                    <a:pt x="214" y="77"/>
                    <a:pt x="214" y="76"/>
                    <a:pt x="216" y="74"/>
                  </a:cubicBezTo>
                  <a:cubicBezTo>
                    <a:pt x="216" y="74"/>
                    <a:pt x="217" y="73"/>
                    <a:pt x="218" y="72"/>
                  </a:cubicBezTo>
                  <a:cubicBezTo>
                    <a:pt x="219" y="71"/>
                    <a:pt x="219" y="71"/>
                    <a:pt x="220" y="71"/>
                  </a:cubicBezTo>
                  <a:cubicBezTo>
                    <a:pt x="220" y="71"/>
                    <a:pt x="221" y="71"/>
                    <a:pt x="222" y="71"/>
                  </a:cubicBezTo>
                  <a:cubicBezTo>
                    <a:pt x="223" y="71"/>
                    <a:pt x="223" y="72"/>
                    <a:pt x="224" y="72"/>
                  </a:cubicBezTo>
                  <a:cubicBezTo>
                    <a:pt x="225" y="72"/>
                    <a:pt x="226" y="72"/>
                    <a:pt x="226" y="72"/>
                  </a:cubicBezTo>
                  <a:cubicBezTo>
                    <a:pt x="228" y="72"/>
                    <a:pt x="230" y="71"/>
                    <a:pt x="232" y="69"/>
                  </a:cubicBezTo>
                  <a:cubicBezTo>
                    <a:pt x="233" y="68"/>
                    <a:pt x="233" y="68"/>
                    <a:pt x="233" y="68"/>
                  </a:cubicBezTo>
                  <a:cubicBezTo>
                    <a:pt x="236" y="65"/>
                    <a:pt x="237" y="63"/>
                    <a:pt x="240" y="63"/>
                  </a:cubicBezTo>
                  <a:cubicBezTo>
                    <a:pt x="242" y="62"/>
                    <a:pt x="243" y="62"/>
                    <a:pt x="243" y="62"/>
                  </a:cubicBezTo>
                  <a:cubicBezTo>
                    <a:pt x="244" y="62"/>
                    <a:pt x="245" y="62"/>
                    <a:pt x="246" y="62"/>
                  </a:cubicBezTo>
                  <a:cubicBezTo>
                    <a:pt x="247" y="63"/>
                    <a:pt x="248" y="63"/>
                    <a:pt x="249" y="63"/>
                  </a:cubicBezTo>
                  <a:cubicBezTo>
                    <a:pt x="251" y="63"/>
                    <a:pt x="251" y="63"/>
                    <a:pt x="251" y="63"/>
                  </a:cubicBezTo>
                  <a:cubicBezTo>
                    <a:pt x="253" y="63"/>
                    <a:pt x="254" y="63"/>
                    <a:pt x="256" y="63"/>
                  </a:cubicBezTo>
                  <a:close/>
                  <a:moveTo>
                    <a:pt x="398" y="127"/>
                  </a:moveTo>
                  <a:cubicBezTo>
                    <a:pt x="398" y="127"/>
                    <a:pt x="399" y="127"/>
                    <a:pt x="399" y="127"/>
                  </a:cubicBezTo>
                  <a:cubicBezTo>
                    <a:pt x="400" y="127"/>
                    <a:pt x="401" y="128"/>
                    <a:pt x="402" y="130"/>
                  </a:cubicBezTo>
                  <a:cubicBezTo>
                    <a:pt x="403" y="132"/>
                    <a:pt x="404" y="132"/>
                    <a:pt x="405" y="133"/>
                  </a:cubicBezTo>
                  <a:cubicBezTo>
                    <a:pt x="406" y="133"/>
                    <a:pt x="406" y="133"/>
                    <a:pt x="407" y="135"/>
                  </a:cubicBezTo>
                  <a:cubicBezTo>
                    <a:pt x="408" y="136"/>
                    <a:pt x="409" y="137"/>
                    <a:pt x="409" y="138"/>
                  </a:cubicBezTo>
                  <a:cubicBezTo>
                    <a:pt x="411" y="140"/>
                    <a:pt x="411" y="141"/>
                    <a:pt x="411" y="143"/>
                  </a:cubicBezTo>
                  <a:cubicBezTo>
                    <a:pt x="410" y="144"/>
                    <a:pt x="410" y="145"/>
                    <a:pt x="410" y="145"/>
                  </a:cubicBezTo>
                  <a:cubicBezTo>
                    <a:pt x="409" y="145"/>
                    <a:pt x="409" y="145"/>
                    <a:pt x="409" y="145"/>
                  </a:cubicBezTo>
                  <a:cubicBezTo>
                    <a:pt x="408" y="144"/>
                    <a:pt x="407" y="143"/>
                    <a:pt x="406" y="143"/>
                  </a:cubicBezTo>
                  <a:cubicBezTo>
                    <a:pt x="405" y="143"/>
                    <a:pt x="404" y="144"/>
                    <a:pt x="403" y="145"/>
                  </a:cubicBezTo>
                  <a:cubicBezTo>
                    <a:pt x="403" y="145"/>
                    <a:pt x="403" y="145"/>
                    <a:pt x="403" y="145"/>
                  </a:cubicBezTo>
                  <a:cubicBezTo>
                    <a:pt x="404" y="142"/>
                    <a:pt x="404" y="140"/>
                    <a:pt x="403" y="138"/>
                  </a:cubicBezTo>
                  <a:cubicBezTo>
                    <a:pt x="402" y="137"/>
                    <a:pt x="400" y="137"/>
                    <a:pt x="399" y="137"/>
                  </a:cubicBezTo>
                  <a:cubicBezTo>
                    <a:pt x="398" y="137"/>
                    <a:pt x="398" y="137"/>
                    <a:pt x="398" y="137"/>
                  </a:cubicBezTo>
                  <a:cubicBezTo>
                    <a:pt x="397" y="137"/>
                    <a:pt x="397" y="137"/>
                    <a:pt x="397" y="137"/>
                  </a:cubicBezTo>
                  <a:cubicBezTo>
                    <a:pt x="395" y="137"/>
                    <a:pt x="391" y="137"/>
                    <a:pt x="391" y="141"/>
                  </a:cubicBezTo>
                  <a:cubicBezTo>
                    <a:pt x="391" y="142"/>
                    <a:pt x="391" y="142"/>
                    <a:pt x="391" y="143"/>
                  </a:cubicBezTo>
                  <a:cubicBezTo>
                    <a:pt x="391" y="143"/>
                    <a:pt x="391" y="144"/>
                    <a:pt x="391" y="144"/>
                  </a:cubicBezTo>
                  <a:cubicBezTo>
                    <a:pt x="391" y="144"/>
                    <a:pt x="390" y="143"/>
                    <a:pt x="389" y="142"/>
                  </a:cubicBezTo>
                  <a:cubicBezTo>
                    <a:pt x="388" y="142"/>
                    <a:pt x="388" y="141"/>
                    <a:pt x="387" y="140"/>
                  </a:cubicBezTo>
                  <a:cubicBezTo>
                    <a:pt x="387" y="140"/>
                    <a:pt x="387" y="140"/>
                    <a:pt x="387" y="140"/>
                  </a:cubicBezTo>
                  <a:cubicBezTo>
                    <a:pt x="387" y="140"/>
                    <a:pt x="387" y="140"/>
                    <a:pt x="388" y="140"/>
                  </a:cubicBezTo>
                  <a:cubicBezTo>
                    <a:pt x="389" y="140"/>
                    <a:pt x="390" y="140"/>
                    <a:pt x="392" y="138"/>
                  </a:cubicBezTo>
                  <a:cubicBezTo>
                    <a:pt x="393" y="137"/>
                    <a:pt x="395" y="136"/>
                    <a:pt x="396" y="136"/>
                  </a:cubicBezTo>
                  <a:cubicBezTo>
                    <a:pt x="398" y="135"/>
                    <a:pt x="400" y="135"/>
                    <a:pt x="400" y="132"/>
                  </a:cubicBezTo>
                  <a:cubicBezTo>
                    <a:pt x="400" y="131"/>
                    <a:pt x="400" y="130"/>
                    <a:pt x="399" y="129"/>
                  </a:cubicBezTo>
                  <a:cubicBezTo>
                    <a:pt x="399" y="129"/>
                    <a:pt x="399" y="129"/>
                    <a:pt x="398" y="128"/>
                  </a:cubicBezTo>
                  <a:cubicBezTo>
                    <a:pt x="398" y="128"/>
                    <a:pt x="398" y="127"/>
                    <a:pt x="398" y="127"/>
                  </a:cubicBezTo>
                  <a:close/>
                  <a:moveTo>
                    <a:pt x="382" y="136"/>
                  </a:moveTo>
                  <a:cubicBezTo>
                    <a:pt x="383" y="136"/>
                    <a:pt x="385" y="135"/>
                    <a:pt x="385" y="133"/>
                  </a:cubicBezTo>
                  <a:cubicBezTo>
                    <a:pt x="386" y="131"/>
                    <a:pt x="386" y="131"/>
                    <a:pt x="388" y="131"/>
                  </a:cubicBezTo>
                  <a:cubicBezTo>
                    <a:pt x="388" y="131"/>
                    <a:pt x="389" y="131"/>
                    <a:pt x="389" y="131"/>
                  </a:cubicBezTo>
                  <a:cubicBezTo>
                    <a:pt x="389" y="131"/>
                    <a:pt x="388" y="131"/>
                    <a:pt x="388" y="131"/>
                  </a:cubicBezTo>
                  <a:cubicBezTo>
                    <a:pt x="388" y="132"/>
                    <a:pt x="387" y="132"/>
                    <a:pt x="387" y="133"/>
                  </a:cubicBezTo>
                  <a:cubicBezTo>
                    <a:pt x="386" y="134"/>
                    <a:pt x="384" y="135"/>
                    <a:pt x="385" y="137"/>
                  </a:cubicBezTo>
                  <a:cubicBezTo>
                    <a:pt x="385" y="137"/>
                    <a:pt x="385" y="138"/>
                    <a:pt x="386" y="139"/>
                  </a:cubicBezTo>
                  <a:cubicBezTo>
                    <a:pt x="386" y="139"/>
                    <a:pt x="386" y="139"/>
                    <a:pt x="386" y="139"/>
                  </a:cubicBezTo>
                  <a:cubicBezTo>
                    <a:pt x="386" y="139"/>
                    <a:pt x="386" y="139"/>
                    <a:pt x="386" y="139"/>
                  </a:cubicBezTo>
                  <a:cubicBezTo>
                    <a:pt x="385" y="138"/>
                    <a:pt x="384" y="137"/>
                    <a:pt x="382" y="136"/>
                  </a:cubicBezTo>
                  <a:close/>
                  <a:moveTo>
                    <a:pt x="390" y="162"/>
                  </a:moveTo>
                  <a:cubicBezTo>
                    <a:pt x="390" y="162"/>
                    <a:pt x="391" y="161"/>
                    <a:pt x="391" y="161"/>
                  </a:cubicBezTo>
                  <a:cubicBezTo>
                    <a:pt x="393" y="159"/>
                    <a:pt x="394" y="159"/>
                    <a:pt x="394" y="158"/>
                  </a:cubicBezTo>
                  <a:cubicBezTo>
                    <a:pt x="395" y="157"/>
                    <a:pt x="396" y="157"/>
                    <a:pt x="397" y="155"/>
                  </a:cubicBezTo>
                  <a:cubicBezTo>
                    <a:pt x="397" y="154"/>
                    <a:pt x="397" y="154"/>
                    <a:pt x="398" y="154"/>
                  </a:cubicBezTo>
                  <a:cubicBezTo>
                    <a:pt x="398" y="153"/>
                    <a:pt x="398" y="153"/>
                    <a:pt x="398" y="153"/>
                  </a:cubicBezTo>
                  <a:cubicBezTo>
                    <a:pt x="398" y="153"/>
                    <a:pt x="398" y="153"/>
                    <a:pt x="398" y="153"/>
                  </a:cubicBezTo>
                  <a:cubicBezTo>
                    <a:pt x="399" y="154"/>
                    <a:pt x="399" y="154"/>
                    <a:pt x="398" y="155"/>
                  </a:cubicBezTo>
                  <a:cubicBezTo>
                    <a:pt x="398" y="156"/>
                    <a:pt x="398" y="156"/>
                    <a:pt x="398" y="157"/>
                  </a:cubicBezTo>
                  <a:cubicBezTo>
                    <a:pt x="398" y="159"/>
                    <a:pt x="397" y="159"/>
                    <a:pt x="395" y="161"/>
                  </a:cubicBezTo>
                  <a:cubicBezTo>
                    <a:pt x="394" y="161"/>
                    <a:pt x="394" y="161"/>
                    <a:pt x="394" y="161"/>
                  </a:cubicBezTo>
                  <a:cubicBezTo>
                    <a:pt x="393" y="161"/>
                    <a:pt x="391" y="162"/>
                    <a:pt x="390" y="162"/>
                  </a:cubicBezTo>
                  <a:close/>
                  <a:moveTo>
                    <a:pt x="354" y="17"/>
                  </a:moveTo>
                  <a:cubicBezTo>
                    <a:pt x="354" y="17"/>
                    <a:pt x="353" y="17"/>
                    <a:pt x="352" y="17"/>
                  </a:cubicBezTo>
                  <a:cubicBezTo>
                    <a:pt x="351" y="18"/>
                    <a:pt x="349" y="18"/>
                    <a:pt x="347" y="19"/>
                  </a:cubicBezTo>
                  <a:cubicBezTo>
                    <a:pt x="344" y="20"/>
                    <a:pt x="340" y="20"/>
                    <a:pt x="339" y="23"/>
                  </a:cubicBezTo>
                  <a:cubicBezTo>
                    <a:pt x="338" y="25"/>
                    <a:pt x="338" y="27"/>
                    <a:pt x="338" y="30"/>
                  </a:cubicBezTo>
                  <a:cubicBezTo>
                    <a:pt x="339" y="32"/>
                    <a:pt x="339" y="33"/>
                    <a:pt x="338" y="37"/>
                  </a:cubicBezTo>
                  <a:cubicBezTo>
                    <a:pt x="337" y="40"/>
                    <a:pt x="337" y="41"/>
                    <a:pt x="339" y="43"/>
                  </a:cubicBezTo>
                  <a:cubicBezTo>
                    <a:pt x="339" y="43"/>
                    <a:pt x="339" y="43"/>
                    <a:pt x="339" y="43"/>
                  </a:cubicBezTo>
                  <a:cubicBezTo>
                    <a:pt x="340" y="44"/>
                    <a:pt x="341" y="45"/>
                    <a:pt x="343" y="45"/>
                  </a:cubicBezTo>
                  <a:cubicBezTo>
                    <a:pt x="345" y="45"/>
                    <a:pt x="347" y="44"/>
                    <a:pt x="348" y="44"/>
                  </a:cubicBezTo>
                  <a:cubicBezTo>
                    <a:pt x="349" y="44"/>
                    <a:pt x="349" y="44"/>
                    <a:pt x="349" y="44"/>
                  </a:cubicBezTo>
                  <a:cubicBezTo>
                    <a:pt x="350" y="43"/>
                    <a:pt x="350" y="43"/>
                    <a:pt x="350" y="43"/>
                  </a:cubicBezTo>
                  <a:cubicBezTo>
                    <a:pt x="351" y="42"/>
                    <a:pt x="351" y="42"/>
                    <a:pt x="351" y="42"/>
                  </a:cubicBezTo>
                  <a:cubicBezTo>
                    <a:pt x="353" y="40"/>
                    <a:pt x="354" y="39"/>
                    <a:pt x="356" y="37"/>
                  </a:cubicBezTo>
                  <a:cubicBezTo>
                    <a:pt x="362" y="34"/>
                    <a:pt x="364" y="30"/>
                    <a:pt x="362" y="27"/>
                  </a:cubicBezTo>
                  <a:cubicBezTo>
                    <a:pt x="362" y="26"/>
                    <a:pt x="362" y="26"/>
                    <a:pt x="362" y="25"/>
                  </a:cubicBezTo>
                  <a:cubicBezTo>
                    <a:pt x="360" y="21"/>
                    <a:pt x="358" y="17"/>
                    <a:pt x="354" y="17"/>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1" name="Freeform 31"/>
            <p:cNvSpPr>
              <a:spLocks/>
            </p:cNvSpPr>
            <p:nvPr/>
          </p:nvSpPr>
          <p:spPr bwMode="auto">
            <a:xfrm>
              <a:off x="8936038" y="1250950"/>
              <a:ext cx="279400" cy="266700"/>
            </a:xfrm>
            <a:custGeom>
              <a:avLst/>
              <a:gdLst>
                <a:gd name="T0" fmla="*/ 45 w 74"/>
                <a:gd name="T1" fmla="*/ 63 h 71"/>
                <a:gd name="T2" fmla="*/ 43 w 74"/>
                <a:gd name="T3" fmla="*/ 61 h 71"/>
                <a:gd name="T4" fmla="*/ 39 w 74"/>
                <a:gd name="T5" fmla="*/ 62 h 71"/>
                <a:gd name="T6" fmla="*/ 33 w 74"/>
                <a:gd name="T7" fmla="*/ 68 h 71"/>
                <a:gd name="T8" fmla="*/ 25 w 74"/>
                <a:gd name="T9" fmla="*/ 65 h 71"/>
                <a:gd name="T10" fmla="*/ 23 w 74"/>
                <a:gd name="T11" fmla="*/ 61 h 71"/>
                <a:gd name="T12" fmla="*/ 19 w 74"/>
                <a:gd name="T13" fmla="*/ 63 h 71"/>
                <a:gd name="T14" fmla="*/ 16 w 74"/>
                <a:gd name="T15" fmla="*/ 65 h 71"/>
                <a:gd name="T16" fmla="*/ 10 w 74"/>
                <a:gd name="T17" fmla="*/ 58 h 71"/>
                <a:gd name="T18" fmla="*/ 5 w 74"/>
                <a:gd name="T19" fmla="*/ 40 h 71"/>
                <a:gd name="T20" fmla="*/ 2 w 74"/>
                <a:gd name="T21" fmla="*/ 39 h 71"/>
                <a:gd name="T22" fmla="*/ 2 w 74"/>
                <a:gd name="T23" fmla="*/ 38 h 71"/>
                <a:gd name="T24" fmla="*/ 4 w 74"/>
                <a:gd name="T25" fmla="*/ 27 h 71"/>
                <a:gd name="T26" fmla="*/ 7 w 74"/>
                <a:gd name="T27" fmla="*/ 23 h 71"/>
                <a:gd name="T28" fmla="*/ 10 w 74"/>
                <a:gd name="T29" fmla="*/ 29 h 71"/>
                <a:gd name="T30" fmla="*/ 13 w 74"/>
                <a:gd name="T31" fmla="*/ 31 h 71"/>
                <a:gd name="T32" fmla="*/ 19 w 74"/>
                <a:gd name="T33" fmla="*/ 26 h 71"/>
                <a:gd name="T34" fmla="*/ 24 w 74"/>
                <a:gd name="T35" fmla="*/ 19 h 71"/>
                <a:gd name="T36" fmla="*/ 33 w 74"/>
                <a:gd name="T37" fmla="*/ 16 h 71"/>
                <a:gd name="T38" fmla="*/ 37 w 74"/>
                <a:gd name="T39" fmla="*/ 12 h 71"/>
                <a:gd name="T40" fmla="*/ 40 w 74"/>
                <a:gd name="T41" fmla="*/ 12 h 71"/>
                <a:gd name="T42" fmla="*/ 46 w 74"/>
                <a:gd name="T43" fmla="*/ 4 h 71"/>
                <a:gd name="T44" fmla="*/ 51 w 74"/>
                <a:gd name="T45" fmla="*/ 3 h 71"/>
                <a:gd name="T46" fmla="*/ 57 w 74"/>
                <a:gd name="T47" fmla="*/ 0 h 71"/>
                <a:gd name="T48" fmla="*/ 57 w 74"/>
                <a:gd name="T49" fmla="*/ 7 h 71"/>
                <a:gd name="T50" fmla="*/ 57 w 74"/>
                <a:gd name="T51" fmla="*/ 18 h 71"/>
                <a:gd name="T52" fmla="*/ 63 w 74"/>
                <a:gd name="T53" fmla="*/ 22 h 71"/>
                <a:gd name="T54" fmla="*/ 60 w 74"/>
                <a:gd name="T55" fmla="*/ 28 h 71"/>
                <a:gd name="T56" fmla="*/ 59 w 74"/>
                <a:gd name="T57" fmla="*/ 32 h 71"/>
                <a:gd name="T58" fmla="*/ 59 w 74"/>
                <a:gd name="T59" fmla="*/ 34 h 71"/>
                <a:gd name="T60" fmla="*/ 53 w 74"/>
                <a:gd name="T61" fmla="*/ 36 h 71"/>
                <a:gd name="T62" fmla="*/ 57 w 74"/>
                <a:gd name="T63" fmla="*/ 46 h 71"/>
                <a:gd name="T64" fmla="*/ 68 w 74"/>
                <a:gd name="T65" fmla="*/ 55 h 71"/>
                <a:gd name="T66" fmla="*/ 73 w 74"/>
                <a:gd name="T67" fmla="*/ 60 h 71"/>
                <a:gd name="T68" fmla="*/ 72 w 74"/>
                <a:gd name="T69" fmla="*/ 65 h 71"/>
                <a:gd name="T70" fmla="*/ 66 w 74"/>
                <a:gd name="T71" fmla="*/ 68 h 71"/>
                <a:gd name="T72" fmla="*/ 59 w 74"/>
                <a:gd name="T73" fmla="*/ 71 h 71"/>
                <a:gd name="T74" fmla="*/ 56 w 74"/>
                <a:gd name="T75" fmla="*/ 71 h 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4" h="71">
                  <a:moveTo>
                    <a:pt x="56" y="71"/>
                  </a:moveTo>
                  <a:cubicBezTo>
                    <a:pt x="52" y="71"/>
                    <a:pt x="48" y="66"/>
                    <a:pt x="45" y="63"/>
                  </a:cubicBezTo>
                  <a:cubicBezTo>
                    <a:pt x="45" y="62"/>
                    <a:pt x="45" y="62"/>
                    <a:pt x="45" y="62"/>
                  </a:cubicBezTo>
                  <a:cubicBezTo>
                    <a:pt x="44" y="61"/>
                    <a:pt x="43" y="61"/>
                    <a:pt x="43" y="61"/>
                  </a:cubicBezTo>
                  <a:cubicBezTo>
                    <a:pt x="42" y="61"/>
                    <a:pt x="41" y="61"/>
                    <a:pt x="40" y="62"/>
                  </a:cubicBezTo>
                  <a:cubicBezTo>
                    <a:pt x="39" y="62"/>
                    <a:pt x="39" y="62"/>
                    <a:pt x="39" y="62"/>
                  </a:cubicBezTo>
                  <a:cubicBezTo>
                    <a:pt x="38" y="63"/>
                    <a:pt x="37" y="64"/>
                    <a:pt x="36" y="65"/>
                  </a:cubicBezTo>
                  <a:cubicBezTo>
                    <a:pt x="35" y="66"/>
                    <a:pt x="35" y="67"/>
                    <a:pt x="33" y="68"/>
                  </a:cubicBezTo>
                  <a:cubicBezTo>
                    <a:pt x="33" y="68"/>
                    <a:pt x="31" y="69"/>
                    <a:pt x="30" y="69"/>
                  </a:cubicBezTo>
                  <a:cubicBezTo>
                    <a:pt x="28" y="69"/>
                    <a:pt x="25" y="67"/>
                    <a:pt x="25" y="65"/>
                  </a:cubicBezTo>
                  <a:cubicBezTo>
                    <a:pt x="24" y="64"/>
                    <a:pt x="24" y="63"/>
                    <a:pt x="24" y="62"/>
                  </a:cubicBezTo>
                  <a:cubicBezTo>
                    <a:pt x="24" y="61"/>
                    <a:pt x="24" y="61"/>
                    <a:pt x="23" y="61"/>
                  </a:cubicBezTo>
                  <a:cubicBezTo>
                    <a:pt x="23" y="61"/>
                    <a:pt x="23" y="61"/>
                    <a:pt x="23" y="61"/>
                  </a:cubicBezTo>
                  <a:cubicBezTo>
                    <a:pt x="22" y="61"/>
                    <a:pt x="21" y="61"/>
                    <a:pt x="19" y="63"/>
                  </a:cubicBezTo>
                  <a:cubicBezTo>
                    <a:pt x="19" y="63"/>
                    <a:pt x="18" y="64"/>
                    <a:pt x="18" y="64"/>
                  </a:cubicBezTo>
                  <a:cubicBezTo>
                    <a:pt x="17" y="64"/>
                    <a:pt x="17" y="65"/>
                    <a:pt x="16" y="65"/>
                  </a:cubicBezTo>
                  <a:cubicBezTo>
                    <a:pt x="14" y="65"/>
                    <a:pt x="13" y="63"/>
                    <a:pt x="12" y="61"/>
                  </a:cubicBezTo>
                  <a:cubicBezTo>
                    <a:pt x="11" y="59"/>
                    <a:pt x="11" y="58"/>
                    <a:pt x="10" y="58"/>
                  </a:cubicBezTo>
                  <a:cubicBezTo>
                    <a:pt x="8" y="55"/>
                    <a:pt x="8" y="50"/>
                    <a:pt x="9" y="47"/>
                  </a:cubicBezTo>
                  <a:cubicBezTo>
                    <a:pt x="9" y="44"/>
                    <a:pt x="7" y="42"/>
                    <a:pt x="5" y="40"/>
                  </a:cubicBezTo>
                  <a:cubicBezTo>
                    <a:pt x="4" y="40"/>
                    <a:pt x="4" y="40"/>
                    <a:pt x="4" y="40"/>
                  </a:cubicBezTo>
                  <a:cubicBezTo>
                    <a:pt x="3" y="39"/>
                    <a:pt x="3" y="39"/>
                    <a:pt x="2" y="39"/>
                  </a:cubicBezTo>
                  <a:cubicBezTo>
                    <a:pt x="2" y="39"/>
                    <a:pt x="2" y="39"/>
                    <a:pt x="2" y="39"/>
                  </a:cubicBezTo>
                  <a:cubicBezTo>
                    <a:pt x="2" y="38"/>
                    <a:pt x="2" y="38"/>
                    <a:pt x="2" y="38"/>
                  </a:cubicBezTo>
                  <a:cubicBezTo>
                    <a:pt x="2" y="38"/>
                    <a:pt x="0" y="33"/>
                    <a:pt x="2" y="30"/>
                  </a:cubicBezTo>
                  <a:cubicBezTo>
                    <a:pt x="3" y="29"/>
                    <a:pt x="4" y="28"/>
                    <a:pt x="4" y="27"/>
                  </a:cubicBezTo>
                  <a:cubicBezTo>
                    <a:pt x="4" y="26"/>
                    <a:pt x="5" y="24"/>
                    <a:pt x="5" y="24"/>
                  </a:cubicBezTo>
                  <a:cubicBezTo>
                    <a:pt x="6" y="23"/>
                    <a:pt x="6" y="23"/>
                    <a:pt x="7" y="23"/>
                  </a:cubicBezTo>
                  <a:cubicBezTo>
                    <a:pt x="9" y="23"/>
                    <a:pt x="10" y="28"/>
                    <a:pt x="10" y="28"/>
                  </a:cubicBezTo>
                  <a:cubicBezTo>
                    <a:pt x="10" y="29"/>
                    <a:pt x="10" y="29"/>
                    <a:pt x="10" y="29"/>
                  </a:cubicBezTo>
                  <a:cubicBezTo>
                    <a:pt x="11" y="30"/>
                    <a:pt x="11" y="32"/>
                    <a:pt x="12" y="32"/>
                  </a:cubicBezTo>
                  <a:cubicBezTo>
                    <a:pt x="12" y="32"/>
                    <a:pt x="12" y="32"/>
                    <a:pt x="13" y="31"/>
                  </a:cubicBezTo>
                  <a:cubicBezTo>
                    <a:pt x="14" y="30"/>
                    <a:pt x="15" y="30"/>
                    <a:pt x="16" y="29"/>
                  </a:cubicBezTo>
                  <a:cubicBezTo>
                    <a:pt x="17" y="29"/>
                    <a:pt x="18" y="28"/>
                    <a:pt x="19" y="26"/>
                  </a:cubicBezTo>
                  <a:cubicBezTo>
                    <a:pt x="19" y="25"/>
                    <a:pt x="19" y="25"/>
                    <a:pt x="19" y="25"/>
                  </a:cubicBezTo>
                  <a:cubicBezTo>
                    <a:pt x="21" y="21"/>
                    <a:pt x="21" y="19"/>
                    <a:pt x="24" y="19"/>
                  </a:cubicBezTo>
                  <a:cubicBezTo>
                    <a:pt x="27" y="19"/>
                    <a:pt x="29" y="19"/>
                    <a:pt x="31" y="18"/>
                  </a:cubicBezTo>
                  <a:cubicBezTo>
                    <a:pt x="32" y="17"/>
                    <a:pt x="32" y="16"/>
                    <a:pt x="33" y="16"/>
                  </a:cubicBezTo>
                  <a:cubicBezTo>
                    <a:pt x="33" y="15"/>
                    <a:pt x="33" y="14"/>
                    <a:pt x="34" y="14"/>
                  </a:cubicBezTo>
                  <a:cubicBezTo>
                    <a:pt x="35" y="13"/>
                    <a:pt x="36" y="12"/>
                    <a:pt x="37" y="12"/>
                  </a:cubicBezTo>
                  <a:cubicBezTo>
                    <a:pt x="39" y="12"/>
                    <a:pt x="39" y="12"/>
                    <a:pt x="39" y="12"/>
                  </a:cubicBezTo>
                  <a:cubicBezTo>
                    <a:pt x="39" y="12"/>
                    <a:pt x="40" y="12"/>
                    <a:pt x="40" y="12"/>
                  </a:cubicBezTo>
                  <a:cubicBezTo>
                    <a:pt x="41" y="12"/>
                    <a:pt x="42" y="11"/>
                    <a:pt x="42" y="9"/>
                  </a:cubicBezTo>
                  <a:cubicBezTo>
                    <a:pt x="43" y="7"/>
                    <a:pt x="43" y="5"/>
                    <a:pt x="46" y="4"/>
                  </a:cubicBezTo>
                  <a:cubicBezTo>
                    <a:pt x="47" y="4"/>
                    <a:pt x="47" y="4"/>
                    <a:pt x="48" y="4"/>
                  </a:cubicBezTo>
                  <a:cubicBezTo>
                    <a:pt x="49" y="4"/>
                    <a:pt x="50" y="4"/>
                    <a:pt x="51" y="3"/>
                  </a:cubicBezTo>
                  <a:cubicBezTo>
                    <a:pt x="53" y="0"/>
                    <a:pt x="56" y="0"/>
                    <a:pt x="56" y="0"/>
                  </a:cubicBezTo>
                  <a:cubicBezTo>
                    <a:pt x="57" y="0"/>
                    <a:pt x="57" y="0"/>
                    <a:pt x="57" y="0"/>
                  </a:cubicBezTo>
                  <a:cubicBezTo>
                    <a:pt x="57" y="0"/>
                    <a:pt x="57" y="0"/>
                    <a:pt x="57" y="0"/>
                  </a:cubicBezTo>
                  <a:cubicBezTo>
                    <a:pt x="57" y="1"/>
                    <a:pt x="60" y="5"/>
                    <a:pt x="57" y="7"/>
                  </a:cubicBezTo>
                  <a:cubicBezTo>
                    <a:pt x="55" y="9"/>
                    <a:pt x="53" y="12"/>
                    <a:pt x="53" y="13"/>
                  </a:cubicBezTo>
                  <a:cubicBezTo>
                    <a:pt x="53" y="14"/>
                    <a:pt x="55" y="17"/>
                    <a:pt x="57" y="18"/>
                  </a:cubicBezTo>
                  <a:cubicBezTo>
                    <a:pt x="57" y="18"/>
                    <a:pt x="58" y="18"/>
                    <a:pt x="58" y="18"/>
                  </a:cubicBezTo>
                  <a:cubicBezTo>
                    <a:pt x="60" y="19"/>
                    <a:pt x="63" y="20"/>
                    <a:pt x="63" y="22"/>
                  </a:cubicBezTo>
                  <a:cubicBezTo>
                    <a:pt x="63" y="22"/>
                    <a:pt x="63" y="23"/>
                    <a:pt x="62" y="24"/>
                  </a:cubicBezTo>
                  <a:cubicBezTo>
                    <a:pt x="61" y="26"/>
                    <a:pt x="60" y="27"/>
                    <a:pt x="60" y="28"/>
                  </a:cubicBezTo>
                  <a:cubicBezTo>
                    <a:pt x="59" y="29"/>
                    <a:pt x="59" y="30"/>
                    <a:pt x="59" y="30"/>
                  </a:cubicBezTo>
                  <a:cubicBezTo>
                    <a:pt x="58" y="31"/>
                    <a:pt x="59" y="32"/>
                    <a:pt x="59" y="32"/>
                  </a:cubicBezTo>
                  <a:cubicBezTo>
                    <a:pt x="60" y="33"/>
                    <a:pt x="60" y="33"/>
                    <a:pt x="60" y="33"/>
                  </a:cubicBezTo>
                  <a:cubicBezTo>
                    <a:pt x="59" y="34"/>
                    <a:pt x="59" y="34"/>
                    <a:pt x="59" y="34"/>
                  </a:cubicBezTo>
                  <a:cubicBezTo>
                    <a:pt x="59" y="34"/>
                    <a:pt x="56" y="36"/>
                    <a:pt x="54" y="36"/>
                  </a:cubicBezTo>
                  <a:cubicBezTo>
                    <a:pt x="54" y="36"/>
                    <a:pt x="54" y="36"/>
                    <a:pt x="53" y="36"/>
                  </a:cubicBezTo>
                  <a:cubicBezTo>
                    <a:pt x="53" y="36"/>
                    <a:pt x="54" y="38"/>
                    <a:pt x="54" y="39"/>
                  </a:cubicBezTo>
                  <a:cubicBezTo>
                    <a:pt x="54" y="42"/>
                    <a:pt x="55" y="46"/>
                    <a:pt x="57" y="46"/>
                  </a:cubicBezTo>
                  <a:cubicBezTo>
                    <a:pt x="61" y="46"/>
                    <a:pt x="63" y="48"/>
                    <a:pt x="64" y="51"/>
                  </a:cubicBezTo>
                  <a:cubicBezTo>
                    <a:pt x="64" y="52"/>
                    <a:pt x="66" y="54"/>
                    <a:pt x="68" y="55"/>
                  </a:cubicBezTo>
                  <a:cubicBezTo>
                    <a:pt x="70" y="55"/>
                    <a:pt x="73" y="59"/>
                    <a:pt x="73" y="60"/>
                  </a:cubicBezTo>
                  <a:cubicBezTo>
                    <a:pt x="73" y="60"/>
                    <a:pt x="73" y="60"/>
                    <a:pt x="73" y="60"/>
                  </a:cubicBezTo>
                  <a:cubicBezTo>
                    <a:pt x="74" y="65"/>
                    <a:pt x="74" y="65"/>
                    <a:pt x="74" y="65"/>
                  </a:cubicBezTo>
                  <a:cubicBezTo>
                    <a:pt x="72" y="65"/>
                    <a:pt x="72" y="65"/>
                    <a:pt x="72" y="65"/>
                  </a:cubicBezTo>
                  <a:cubicBezTo>
                    <a:pt x="72" y="65"/>
                    <a:pt x="71" y="65"/>
                    <a:pt x="71" y="65"/>
                  </a:cubicBezTo>
                  <a:cubicBezTo>
                    <a:pt x="68" y="66"/>
                    <a:pt x="68" y="66"/>
                    <a:pt x="66" y="68"/>
                  </a:cubicBezTo>
                  <a:cubicBezTo>
                    <a:pt x="65" y="69"/>
                    <a:pt x="65" y="69"/>
                    <a:pt x="65" y="69"/>
                  </a:cubicBezTo>
                  <a:cubicBezTo>
                    <a:pt x="64" y="70"/>
                    <a:pt x="62" y="71"/>
                    <a:pt x="59" y="71"/>
                  </a:cubicBezTo>
                  <a:cubicBezTo>
                    <a:pt x="59" y="71"/>
                    <a:pt x="58" y="71"/>
                    <a:pt x="57" y="71"/>
                  </a:cubicBezTo>
                  <a:cubicBezTo>
                    <a:pt x="57" y="71"/>
                    <a:pt x="57" y="71"/>
                    <a:pt x="56" y="71"/>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2" name="Freeform 32"/>
            <p:cNvSpPr>
              <a:spLocks noEditPoints="1"/>
            </p:cNvSpPr>
            <p:nvPr/>
          </p:nvSpPr>
          <p:spPr bwMode="auto">
            <a:xfrm>
              <a:off x="8936038" y="1246188"/>
              <a:ext cx="282575" cy="274638"/>
            </a:xfrm>
            <a:custGeom>
              <a:avLst/>
              <a:gdLst>
                <a:gd name="T0" fmla="*/ 52 w 75"/>
                <a:gd name="T1" fmla="*/ 14 h 73"/>
                <a:gd name="T2" fmla="*/ 58 w 75"/>
                <a:gd name="T3" fmla="*/ 31 h 73"/>
                <a:gd name="T4" fmla="*/ 53 w 75"/>
                <a:gd name="T5" fmla="*/ 36 h 73"/>
                <a:gd name="T6" fmla="*/ 57 w 75"/>
                <a:gd name="T7" fmla="*/ 48 h 73"/>
                <a:gd name="T8" fmla="*/ 73 w 75"/>
                <a:gd name="T9" fmla="*/ 62 h 73"/>
                <a:gd name="T10" fmla="*/ 70 w 75"/>
                <a:gd name="T11" fmla="*/ 65 h 73"/>
                <a:gd name="T12" fmla="*/ 56 w 75"/>
                <a:gd name="T13" fmla="*/ 71 h 73"/>
                <a:gd name="T14" fmla="*/ 39 w 75"/>
                <a:gd name="T15" fmla="*/ 62 h 73"/>
                <a:gd name="T16" fmla="*/ 25 w 75"/>
                <a:gd name="T17" fmla="*/ 66 h 73"/>
                <a:gd name="T18" fmla="*/ 17 w 75"/>
                <a:gd name="T19" fmla="*/ 64 h 73"/>
                <a:gd name="T20" fmla="*/ 10 w 75"/>
                <a:gd name="T21" fmla="*/ 48 h 73"/>
                <a:gd name="T22" fmla="*/ 2 w 75"/>
                <a:gd name="T23" fmla="*/ 39 h 73"/>
                <a:gd name="T24" fmla="*/ 7 w 75"/>
                <a:gd name="T25" fmla="*/ 25 h 73"/>
                <a:gd name="T26" fmla="*/ 13 w 75"/>
                <a:gd name="T27" fmla="*/ 33 h 73"/>
                <a:gd name="T28" fmla="*/ 32 w 75"/>
                <a:gd name="T29" fmla="*/ 19 h 73"/>
                <a:gd name="T30" fmla="*/ 39 w 75"/>
                <a:gd name="T31" fmla="*/ 14 h 73"/>
                <a:gd name="T32" fmla="*/ 46 w 75"/>
                <a:gd name="T33" fmla="*/ 6 h 73"/>
                <a:gd name="T34" fmla="*/ 57 w 75"/>
                <a:gd name="T35" fmla="*/ 0 h 73"/>
                <a:gd name="T36" fmla="*/ 48 w 75"/>
                <a:gd name="T37" fmla="*/ 4 h 73"/>
                <a:gd name="T38" fmla="*/ 40 w 75"/>
                <a:gd name="T39" fmla="*/ 12 h 73"/>
                <a:gd name="T40" fmla="*/ 37 w 75"/>
                <a:gd name="T41" fmla="*/ 12 h 73"/>
                <a:gd name="T42" fmla="*/ 31 w 75"/>
                <a:gd name="T43" fmla="*/ 18 h 73"/>
                <a:gd name="T44" fmla="*/ 18 w 75"/>
                <a:gd name="T45" fmla="*/ 27 h 73"/>
                <a:gd name="T46" fmla="*/ 12 w 75"/>
                <a:gd name="T47" fmla="*/ 32 h 73"/>
                <a:gd name="T48" fmla="*/ 7 w 75"/>
                <a:gd name="T49" fmla="*/ 23 h 73"/>
                <a:gd name="T50" fmla="*/ 3 w 75"/>
                <a:gd name="T51" fmla="*/ 27 h 73"/>
                <a:gd name="T52" fmla="*/ 1 w 75"/>
                <a:gd name="T53" fmla="*/ 40 h 73"/>
                <a:gd name="T54" fmla="*/ 3 w 75"/>
                <a:gd name="T55" fmla="*/ 41 h 73"/>
                <a:gd name="T56" fmla="*/ 10 w 75"/>
                <a:gd name="T57" fmla="*/ 59 h 73"/>
                <a:gd name="T58" fmla="*/ 18 w 75"/>
                <a:gd name="T59" fmla="*/ 66 h 73"/>
                <a:gd name="T60" fmla="*/ 23 w 75"/>
                <a:gd name="T61" fmla="*/ 62 h 73"/>
                <a:gd name="T62" fmla="*/ 30 w 75"/>
                <a:gd name="T63" fmla="*/ 71 h 73"/>
                <a:gd name="T64" fmla="*/ 40 w 75"/>
                <a:gd name="T65" fmla="*/ 64 h 73"/>
                <a:gd name="T66" fmla="*/ 44 w 75"/>
                <a:gd name="T67" fmla="*/ 64 h 73"/>
                <a:gd name="T68" fmla="*/ 57 w 75"/>
                <a:gd name="T69" fmla="*/ 73 h 73"/>
                <a:gd name="T70" fmla="*/ 67 w 75"/>
                <a:gd name="T71" fmla="*/ 69 h 73"/>
                <a:gd name="T72" fmla="*/ 73 w 75"/>
                <a:gd name="T73" fmla="*/ 67 h 73"/>
                <a:gd name="T74" fmla="*/ 74 w 75"/>
                <a:gd name="T75" fmla="*/ 61 h 73"/>
                <a:gd name="T76" fmla="*/ 68 w 75"/>
                <a:gd name="T77" fmla="*/ 55 h 73"/>
                <a:gd name="T78" fmla="*/ 55 w 75"/>
                <a:gd name="T79" fmla="*/ 40 h 73"/>
                <a:gd name="T80" fmla="*/ 54 w 75"/>
                <a:gd name="T81" fmla="*/ 38 h 73"/>
                <a:gd name="T82" fmla="*/ 60 w 75"/>
                <a:gd name="T83" fmla="*/ 33 h 73"/>
                <a:gd name="T84" fmla="*/ 60 w 75"/>
                <a:gd name="T85" fmla="*/ 30 h 73"/>
                <a:gd name="T86" fmla="*/ 58 w 75"/>
                <a:gd name="T87" fmla="*/ 18 h 73"/>
                <a:gd name="T88" fmla="*/ 58 w 75"/>
                <a:gd name="T89" fmla="*/ 9 h 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Lst>
              <a:rect l="0" t="0" r="r" b="b"/>
              <a:pathLst>
                <a:path w="75" h="73">
                  <a:moveTo>
                    <a:pt x="56" y="2"/>
                  </a:moveTo>
                  <a:cubicBezTo>
                    <a:pt x="56" y="2"/>
                    <a:pt x="59" y="6"/>
                    <a:pt x="57" y="7"/>
                  </a:cubicBezTo>
                  <a:cubicBezTo>
                    <a:pt x="55" y="9"/>
                    <a:pt x="52" y="12"/>
                    <a:pt x="52" y="14"/>
                  </a:cubicBezTo>
                  <a:cubicBezTo>
                    <a:pt x="52" y="15"/>
                    <a:pt x="54" y="18"/>
                    <a:pt x="56" y="19"/>
                  </a:cubicBezTo>
                  <a:cubicBezTo>
                    <a:pt x="58" y="20"/>
                    <a:pt x="64" y="22"/>
                    <a:pt x="62" y="25"/>
                  </a:cubicBezTo>
                  <a:cubicBezTo>
                    <a:pt x="59" y="27"/>
                    <a:pt x="59" y="29"/>
                    <a:pt x="58" y="31"/>
                  </a:cubicBezTo>
                  <a:cubicBezTo>
                    <a:pt x="57" y="32"/>
                    <a:pt x="58" y="34"/>
                    <a:pt x="58" y="34"/>
                  </a:cubicBezTo>
                  <a:cubicBezTo>
                    <a:pt x="58" y="34"/>
                    <a:pt x="56" y="36"/>
                    <a:pt x="54" y="36"/>
                  </a:cubicBezTo>
                  <a:cubicBezTo>
                    <a:pt x="54" y="36"/>
                    <a:pt x="53" y="36"/>
                    <a:pt x="53" y="36"/>
                  </a:cubicBezTo>
                  <a:cubicBezTo>
                    <a:pt x="53" y="36"/>
                    <a:pt x="53" y="36"/>
                    <a:pt x="53" y="36"/>
                  </a:cubicBezTo>
                  <a:cubicBezTo>
                    <a:pt x="52" y="36"/>
                    <a:pt x="53" y="40"/>
                    <a:pt x="53" y="40"/>
                  </a:cubicBezTo>
                  <a:cubicBezTo>
                    <a:pt x="53" y="40"/>
                    <a:pt x="54" y="48"/>
                    <a:pt x="57" y="48"/>
                  </a:cubicBezTo>
                  <a:cubicBezTo>
                    <a:pt x="60" y="48"/>
                    <a:pt x="63" y="50"/>
                    <a:pt x="63" y="52"/>
                  </a:cubicBezTo>
                  <a:cubicBezTo>
                    <a:pt x="64" y="54"/>
                    <a:pt x="65" y="56"/>
                    <a:pt x="67" y="57"/>
                  </a:cubicBezTo>
                  <a:cubicBezTo>
                    <a:pt x="69" y="57"/>
                    <a:pt x="73" y="62"/>
                    <a:pt x="73" y="62"/>
                  </a:cubicBezTo>
                  <a:cubicBezTo>
                    <a:pt x="73" y="65"/>
                    <a:pt x="73" y="65"/>
                    <a:pt x="73" y="65"/>
                  </a:cubicBezTo>
                  <a:cubicBezTo>
                    <a:pt x="72" y="65"/>
                    <a:pt x="72" y="65"/>
                    <a:pt x="72" y="65"/>
                  </a:cubicBezTo>
                  <a:cubicBezTo>
                    <a:pt x="72" y="65"/>
                    <a:pt x="71" y="65"/>
                    <a:pt x="70" y="65"/>
                  </a:cubicBezTo>
                  <a:cubicBezTo>
                    <a:pt x="67" y="66"/>
                    <a:pt x="67" y="67"/>
                    <a:pt x="65" y="69"/>
                  </a:cubicBezTo>
                  <a:cubicBezTo>
                    <a:pt x="63" y="71"/>
                    <a:pt x="60" y="71"/>
                    <a:pt x="57" y="71"/>
                  </a:cubicBezTo>
                  <a:cubicBezTo>
                    <a:pt x="57" y="71"/>
                    <a:pt x="56" y="71"/>
                    <a:pt x="56" y="71"/>
                  </a:cubicBezTo>
                  <a:cubicBezTo>
                    <a:pt x="53" y="71"/>
                    <a:pt x="48" y="66"/>
                    <a:pt x="46" y="63"/>
                  </a:cubicBezTo>
                  <a:cubicBezTo>
                    <a:pt x="45" y="61"/>
                    <a:pt x="44" y="61"/>
                    <a:pt x="43" y="61"/>
                  </a:cubicBezTo>
                  <a:cubicBezTo>
                    <a:pt x="42" y="61"/>
                    <a:pt x="41" y="61"/>
                    <a:pt x="39" y="62"/>
                  </a:cubicBezTo>
                  <a:cubicBezTo>
                    <a:pt x="36" y="64"/>
                    <a:pt x="35" y="66"/>
                    <a:pt x="33" y="68"/>
                  </a:cubicBezTo>
                  <a:cubicBezTo>
                    <a:pt x="32" y="69"/>
                    <a:pt x="31" y="69"/>
                    <a:pt x="30" y="69"/>
                  </a:cubicBezTo>
                  <a:cubicBezTo>
                    <a:pt x="28" y="69"/>
                    <a:pt x="26" y="67"/>
                    <a:pt x="25" y="66"/>
                  </a:cubicBezTo>
                  <a:cubicBezTo>
                    <a:pt x="24" y="64"/>
                    <a:pt x="25" y="61"/>
                    <a:pt x="23" y="61"/>
                  </a:cubicBezTo>
                  <a:cubicBezTo>
                    <a:pt x="23" y="61"/>
                    <a:pt x="23" y="61"/>
                    <a:pt x="23" y="61"/>
                  </a:cubicBezTo>
                  <a:cubicBezTo>
                    <a:pt x="21" y="61"/>
                    <a:pt x="19" y="62"/>
                    <a:pt x="17" y="64"/>
                  </a:cubicBezTo>
                  <a:cubicBezTo>
                    <a:pt x="17" y="65"/>
                    <a:pt x="16" y="65"/>
                    <a:pt x="16" y="65"/>
                  </a:cubicBezTo>
                  <a:cubicBezTo>
                    <a:pt x="14" y="65"/>
                    <a:pt x="13" y="60"/>
                    <a:pt x="11" y="58"/>
                  </a:cubicBezTo>
                  <a:cubicBezTo>
                    <a:pt x="9" y="56"/>
                    <a:pt x="9" y="51"/>
                    <a:pt x="10" y="48"/>
                  </a:cubicBezTo>
                  <a:cubicBezTo>
                    <a:pt x="10" y="45"/>
                    <a:pt x="8" y="42"/>
                    <a:pt x="5" y="40"/>
                  </a:cubicBezTo>
                  <a:cubicBezTo>
                    <a:pt x="4" y="40"/>
                    <a:pt x="4" y="40"/>
                    <a:pt x="3" y="39"/>
                  </a:cubicBezTo>
                  <a:cubicBezTo>
                    <a:pt x="2" y="39"/>
                    <a:pt x="2" y="39"/>
                    <a:pt x="2" y="39"/>
                  </a:cubicBezTo>
                  <a:cubicBezTo>
                    <a:pt x="2" y="39"/>
                    <a:pt x="1" y="35"/>
                    <a:pt x="3" y="32"/>
                  </a:cubicBezTo>
                  <a:cubicBezTo>
                    <a:pt x="5" y="29"/>
                    <a:pt x="5" y="27"/>
                    <a:pt x="6" y="25"/>
                  </a:cubicBezTo>
                  <a:cubicBezTo>
                    <a:pt x="6" y="25"/>
                    <a:pt x="7" y="25"/>
                    <a:pt x="7" y="25"/>
                  </a:cubicBezTo>
                  <a:cubicBezTo>
                    <a:pt x="8" y="25"/>
                    <a:pt x="9" y="27"/>
                    <a:pt x="9" y="29"/>
                  </a:cubicBezTo>
                  <a:cubicBezTo>
                    <a:pt x="10" y="31"/>
                    <a:pt x="10" y="34"/>
                    <a:pt x="12" y="34"/>
                  </a:cubicBezTo>
                  <a:cubicBezTo>
                    <a:pt x="12" y="34"/>
                    <a:pt x="13" y="34"/>
                    <a:pt x="13" y="33"/>
                  </a:cubicBezTo>
                  <a:cubicBezTo>
                    <a:pt x="17" y="30"/>
                    <a:pt x="18" y="31"/>
                    <a:pt x="20" y="27"/>
                  </a:cubicBezTo>
                  <a:cubicBezTo>
                    <a:pt x="21" y="23"/>
                    <a:pt x="22" y="21"/>
                    <a:pt x="24" y="21"/>
                  </a:cubicBezTo>
                  <a:cubicBezTo>
                    <a:pt x="27" y="21"/>
                    <a:pt x="30" y="21"/>
                    <a:pt x="32" y="19"/>
                  </a:cubicBezTo>
                  <a:cubicBezTo>
                    <a:pt x="34" y="18"/>
                    <a:pt x="33" y="17"/>
                    <a:pt x="35" y="15"/>
                  </a:cubicBezTo>
                  <a:cubicBezTo>
                    <a:pt x="36" y="14"/>
                    <a:pt x="36" y="14"/>
                    <a:pt x="37" y="14"/>
                  </a:cubicBezTo>
                  <a:cubicBezTo>
                    <a:pt x="38" y="14"/>
                    <a:pt x="38" y="14"/>
                    <a:pt x="39" y="14"/>
                  </a:cubicBezTo>
                  <a:cubicBezTo>
                    <a:pt x="39" y="14"/>
                    <a:pt x="40" y="14"/>
                    <a:pt x="40" y="14"/>
                  </a:cubicBezTo>
                  <a:cubicBezTo>
                    <a:pt x="42" y="14"/>
                    <a:pt x="43" y="12"/>
                    <a:pt x="43" y="10"/>
                  </a:cubicBezTo>
                  <a:cubicBezTo>
                    <a:pt x="44" y="8"/>
                    <a:pt x="44" y="7"/>
                    <a:pt x="46" y="6"/>
                  </a:cubicBezTo>
                  <a:cubicBezTo>
                    <a:pt x="48" y="6"/>
                    <a:pt x="50" y="6"/>
                    <a:pt x="52" y="4"/>
                  </a:cubicBezTo>
                  <a:cubicBezTo>
                    <a:pt x="54" y="2"/>
                    <a:pt x="56" y="2"/>
                    <a:pt x="56" y="2"/>
                  </a:cubicBezTo>
                  <a:moveTo>
                    <a:pt x="57" y="0"/>
                  </a:moveTo>
                  <a:cubicBezTo>
                    <a:pt x="56" y="0"/>
                    <a:pt x="56" y="0"/>
                    <a:pt x="56" y="0"/>
                  </a:cubicBezTo>
                  <a:cubicBezTo>
                    <a:pt x="56" y="0"/>
                    <a:pt x="53" y="0"/>
                    <a:pt x="50" y="3"/>
                  </a:cubicBezTo>
                  <a:cubicBezTo>
                    <a:pt x="49" y="4"/>
                    <a:pt x="49" y="4"/>
                    <a:pt x="48" y="4"/>
                  </a:cubicBezTo>
                  <a:cubicBezTo>
                    <a:pt x="47" y="4"/>
                    <a:pt x="47" y="4"/>
                    <a:pt x="46" y="5"/>
                  </a:cubicBezTo>
                  <a:cubicBezTo>
                    <a:pt x="43" y="5"/>
                    <a:pt x="42" y="7"/>
                    <a:pt x="41" y="10"/>
                  </a:cubicBezTo>
                  <a:cubicBezTo>
                    <a:pt x="41" y="12"/>
                    <a:pt x="41" y="12"/>
                    <a:pt x="40" y="12"/>
                  </a:cubicBezTo>
                  <a:cubicBezTo>
                    <a:pt x="39" y="12"/>
                    <a:pt x="39" y="12"/>
                    <a:pt x="39" y="12"/>
                  </a:cubicBezTo>
                  <a:cubicBezTo>
                    <a:pt x="38" y="12"/>
                    <a:pt x="38" y="12"/>
                    <a:pt x="38" y="12"/>
                  </a:cubicBezTo>
                  <a:cubicBezTo>
                    <a:pt x="38" y="12"/>
                    <a:pt x="38" y="12"/>
                    <a:pt x="37" y="12"/>
                  </a:cubicBezTo>
                  <a:cubicBezTo>
                    <a:pt x="36" y="12"/>
                    <a:pt x="35" y="13"/>
                    <a:pt x="34" y="14"/>
                  </a:cubicBezTo>
                  <a:cubicBezTo>
                    <a:pt x="33" y="15"/>
                    <a:pt x="32" y="16"/>
                    <a:pt x="32" y="16"/>
                  </a:cubicBezTo>
                  <a:cubicBezTo>
                    <a:pt x="32" y="17"/>
                    <a:pt x="31" y="17"/>
                    <a:pt x="31" y="18"/>
                  </a:cubicBezTo>
                  <a:cubicBezTo>
                    <a:pt x="29" y="19"/>
                    <a:pt x="27" y="19"/>
                    <a:pt x="24" y="19"/>
                  </a:cubicBezTo>
                  <a:cubicBezTo>
                    <a:pt x="21" y="19"/>
                    <a:pt x="20" y="22"/>
                    <a:pt x="18" y="26"/>
                  </a:cubicBezTo>
                  <a:cubicBezTo>
                    <a:pt x="18" y="27"/>
                    <a:pt x="18" y="27"/>
                    <a:pt x="18" y="27"/>
                  </a:cubicBezTo>
                  <a:cubicBezTo>
                    <a:pt x="17" y="29"/>
                    <a:pt x="17" y="29"/>
                    <a:pt x="15" y="30"/>
                  </a:cubicBezTo>
                  <a:cubicBezTo>
                    <a:pt x="15" y="30"/>
                    <a:pt x="14" y="30"/>
                    <a:pt x="12" y="32"/>
                  </a:cubicBezTo>
                  <a:cubicBezTo>
                    <a:pt x="12" y="32"/>
                    <a:pt x="12" y="32"/>
                    <a:pt x="12" y="32"/>
                  </a:cubicBezTo>
                  <a:cubicBezTo>
                    <a:pt x="12" y="31"/>
                    <a:pt x="11" y="30"/>
                    <a:pt x="11" y="29"/>
                  </a:cubicBezTo>
                  <a:cubicBezTo>
                    <a:pt x="11" y="29"/>
                    <a:pt x="11" y="29"/>
                    <a:pt x="11" y="29"/>
                  </a:cubicBezTo>
                  <a:cubicBezTo>
                    <a:pt x="11" y="28"/>
                    <a:pt x="10" y="23"/>
                    <a:pt x="7" y="23"/>
                  </a:cubicBezTo>
                  <a:cubicBezTo>
                    <a:pt x="7" y="23"/>
                    <a:pt x="7" y="23"/>
                    <a:pt x="7" y="23"/>
                  </a:cubicBezTo>
                  <a:cubicBezTo>
                    <a:pt x="6" y="23"/>
                    <a:pt x="5" y="23"/>
                    <a:pt x="5" y="24"/>
                  </a:cubicBezTo>
                  <a:cubicBezTo>
                    <a:pt x="4" y="25"/>
                    <a:pt x="4" y="26"/>
                    <a:pt x="3" y="27"/>
                  </a:cubicBezTo>
                  <a:cubicBezTo>
                    <a:pt x="3" y="28"/>
                    <a:pt x="2" y="30"/>
                    <a:pt x="1" y="31"/>
                  </a:cubicBezTo>
                  <a:cubicBezTo>
                    <a:pt x="0" y="34"/>
                    <a:pt x="1" y="39"/>
                    <a:pt x="1" y="39"/>
                  </a:cubicBezTo>
                  <a:cubicBezTo>
                    <a:pt x="1" y="40"/>
                    <a:pt x="1" y="40"/>
                    <a:pt x="1" y="40"/>
                  </a:cubicBezTo>
                  <a:cubicBezTo>
                    <a:pt x="1" y="41"/>
                    <a:pt x="1" y="41"/>
                    <a:pt x="1" y="41"/>
                  </a:cubicBezTo>
                  <a:cubicBezTo>
                    <a:pt x="2" y="41"/>
                    <a:pt x="2" y="41"/>
                    <a:pt x="2" y="41"/>
                  </a:cubicBezTo>
                  <a:cubicBezTo>
                    <a:pt x="3" y="41"/>
                    <a:pt x="3" y="41"/>
                    <a:pt x="3" y="41"/>
                  </a:cubicBezTo>
                  <a:cubicBezTo>
                    <a:pt x="4" y="42"/>
                    <a:pt x="4" y="42"/>
                    <a:pt x="4" y="42"/>
                  </a:cubicBezTo>
                  <a:cubicBezTo>
                    <a:pt x="7" y="44"/>
                    <a:pt x="8" y="46"/>
                    <a:pt x="8" y="48"/>
                  </a:cubicBezTo>
                  <a:cubicBezTo>
                    <a:pt x="7" y="52"/>
                    <a:pt x="7" y="57"/>
                    <a:pt x="10" y="59"/>
                  </a:cubicBezTo>
                  <a:cubicBezTo>
                    <a:pt x="10" y="60"/>
                    <a:pt x="11" y="61"/>
                    <a:pt x="11" y="62"/>
                  </a:cubicBezTo>
                  <a:cubicBezTo>
                    <a:pt x="12" y="64"/>
                    <a:pt x="14" y="67"/>
                    <a:pt x="16" y="67"/>
                  </a:cubicBezTo>
                  <a:cubicBezTo>
                    <a:pt x="17" y="67"/>
                    <a:pt x="18" y="66"/>
                    <a:pt x="18" y="66"/>
                  </a:cubicBezTo>
                  <a:cubicBezTo>
                    <a:pt x="19" y="65"/>
                    <a:pt x="19" y="65"/>
                    <a:pt x="20" y="64"/>
                  </a:cubicBezTo>
                  <a:cubicBezTo>
                    <a:pt x="21" y="63"/>
                    <a:pt x="22" y="62"/>
                    <a:pt x="23" y="62"/>
                  </a:cubicBezTo>
                  <a:cubicBezTo>
                    <a:pt x="23" y="62"/>
                    <a:pt x="23" y="62"/>
                    <a:pt x="23" y="62"/>
                  </a:cubicBezTo>
                  <a:cubicBezTo>
                    <a:pt x="23" y="63"/>
                    <a:pt x="23" y="63"/>
                    <a:pt x="23" y="64"/>
                  </a:cubicBezTo>
                  <a:cubicBezTo>
                    <a:pt x="23" y="64"/>
                    <a:pt x="23" y="66"/>
                    <a:pt x="24" y="67"/>
                  </a:cubicBezTo>
                  <a:cubicBezTo>
                    <a:pt x="25" y="69"/>
                    <a:pt x="27" y="71"/>
                    <a:pt x="30" y="71"/>
                  </a:cubicBezTo>
                  <a:cubicBezTo>
                    <a:pt x="32" y="71"/>
                    <a:pt x="33" y="70"/>
                    <a:pt x="34" y="69"/>
                  </a:cubicBezTo>
                  <a:cubicBezTo>
                    <a:pt x="35" y="68"/>
                    <a:pt x="36" y="68"/>
                    <a:pt x="37" y="67"/>
                  </a:cubicBezTo>
                  <a:cubicBezTo>
                    <a:pt x="38" y="66"/>
                    <a:pt x="38" y="65"/>
                    <a:pt x="40" y="64"/>
                  </a:cubicBezTo>
                  <a:cubicBezTo>
                    <a:pt x="41" y="63"/>
                    <a:pt x="41" y="63"/>
                    <a:pt x="41" y="63"/>
                  </a:cubicBezTo>
                  <a:cubicBezTo>
                    <a:pt x="42" y="63"/>
                    <a:pt x="42" y="63"/>
                    <a:pt x="43" y="63"/>
                  </a:cubicBezTo>
                  <a:cubicBezTo>
                    <a:pt x="43" y="63"/>
                    <a:pt x="43" y="63"/>
                    <a:pt x="44" y="64"/>
                  </a:cubicBezTo>
                  <a:cubicBezTo>
                    <a:pt x="45" y="64"/>
                    <a:pt x="45" y="64"/>
                    <a:pt x="45" y="64"/>
                  </a:cubicBezTo>
                  <a:cubicBezTo>
                    <a:pt x="48" y="68"/>
                    <a:pt x="52" y="73"/>
                    <a:pt x="56" y="73"/>
                  </a:cubicBezTo>
                  <a:cubicBezTo>
                    <a:pt x="57" y="73"/>
                    <a:pt x="57" y="73"/>
                    <a:pt x="57" y="73"/>
                  </a:cubicBezTo>
                  <a:cubicBezTo>
                    <a:pt x="58" y="73"/>
                    <a:pt x="59" y="73"/>
                    <a:pt x="60" y="73"/>
                  </a:cubicBezTo>
                  <a:cubicBezTo>
                    <a:pt x="62" y="73"/>
                    <a:pt x="64" y="72"/>
                    <a:pt x="66" y="70"/>
                  </a:cubicBezTo>
                  <a:cubicBezTo>
                    <a:pt x="66" y="70"/>
                    <a:pt x="67" y="70"/>
                    <a:pt x="67" y="69"/>
                  </a:cubicBezTo>
                  <a:cubicBezTo>
                    <a:pt x="68" y="68"/>
                    <a:pt x="69" y="68"/>
                    <a:pt x="71" y="67"/>
                  </a:cubicBezTo>
                  <a:cubicBezTo>
                    <a:pt x="71" y="67"/>
                    <a:pt x="72" y="67"/>
                    <a:pt x="73" y="67"/>
                  </a:cubicBezTo>
                  <a:cubicBezTo>
                    <a:pt x="73" y="67"/>
                    <a:pt x="73" y="67"/>
                    <a:pt x="73" y="67"/>
                  </a:cubicBezTo>
                  <a:cubicBezTo>
                    <a:pt x="75" y="67"/>
                    <a:pt x="75" y="67"/>
                    <a:pt x="75" y="67"/>
                  </a:cubicBezTo>
                  <a:cubicBezTo>
                    <a:pt x="75" y="65"/>
                    <a:pt x="75" y="65"/>
                    <a:pt x="75" y="65"/>
                  </a:cubicBezTo>
                  <a:cubicBezTo>
                    <a:pt x="74" y="61"/>
                    <a:pt x="74" y="61"/>
                    <a:pt x="74" y="61"/>
                  </a:cubicBezTo>
                  <a:cubicBezTo>
                    <a:pt x="74" y="61"/>
                    <a:pt x="74" y="61"/>
                    <a:pt x="74" y="61"/>
                  </a:cubicBezTo>
                  <a:cubicBezTo>
                    <a:pt x="74" y="61"/>
                    <a:pt x="74" y="61"/>
                    <a:pt x="74" y="61"/>
                  </a:cubicBezTo>
                  <a:cubicBezTo>
                    <a:pt x="73" y="59"/>
                    <a:pt x="70" y="55"/>
                    <a:pt x="68" y="55"/>
                  </a:cubicBezTo>
                  <a:cubicBezTo>
                    <a:pt x="67" y="54"/>
                    <a:pt x="65" y="53"/>
                    <a:pt x="65" y="51"/>
                  </a:cubicBezTo>
                  <a:cubicBezTo>
                    <a:pt x="64" y="48"/>
                    <a:pt x="61" y="46"/>
                    <a:pt x="57" y="46"/>
                  </a:cubicBezTo>
                  <a:cubicBezTo>
                    <a:pt x="56" y="46"/>
                    <a:pt x="55" y="43"/>
                    <a:pt x="55" y="40"/>
                  </a:cubicBezTo>
                  <a:cubicBezTo>
                    <a:pt x="55" y="40"/>
                    <a:pt x="55" y="40"/>
                    <a:pt x="55" y="40"/>
                  </a:cubicBezTo>
                  <a:cubicBezTo>
                    <a:pt x="55" y="40"/>
                    <a:pt x="55" y="40"/>
                    <a:pt x="55" y="40"/>
                  </a:cubicBezTo>
                  <a:cubicBezTo>
                    <a:pt x="55" y="39"/>
                    <a:pt x="55" y="38"/>
                    <a:pt x="54" y="38"/>
                  </a:cubicBezTo>
                  <a:cubicBezTo>
                    <a:pt x="56" y="37"/>
                    <a:pt x="59" y="36"/>
                    <a:pt x="59" y="36"/>
                  </a:cubicBezTo>
                  <a:cubicBezTo>
                    <a:pt x="61" y="34"/>
                    <a:pt x="61" y="34"/>
                    <a:pt x="61" y="34"/>
                  </a:cubicBezTo>
                  <a:cubicBezTo>
                    <a:pt x="60" y="33"/>
                    <a:pt x="60" y="33"/>
                    <a:pt x="60" y="33"/>
                  </a:cubicBezTo>
                  <a:cubicBezTo>
                    <a:pt x="60" y="33"/>
                    <a:pt x="60" y="33"/>
                    <a:pt x="60" y="33"/>
                  </a:cubicBezTo>
                  <a:cubicBezTo>
                    <a:pt x="60" y="33"/>
                    <a:pt x="59" y="32"/>
                    <a:pt x="59" y="32"/>
                  </a:cubicBezTo>
                  <a:cubicBezTo>
                    <a:pt x="60" y="31"/>
                    <a:pt x="60" y="31"/>
                    <a:pt x="60" y="30"/>
                  </a:cubicBezTo>
                  <a:cubicBezTo>
                    <a:pt x="61" y="29"/>
                    <a:pt x="61" y="27"/>
                    <a:pt x="63" y="26"/>
                  </a:cubicBezTo>
                  <a:cubicBezTo>
                    <a:pt x="64" y="25"/>
                    <a:pt x="64" y="24"/>
                    <a:pt x="64" y="23"/>
                  </a:cubicBezTo>
                  <a:cubicBezTo>
                    <a:pt x="64" y="20"/>
                    <a:pt x="61" y="19"/>
                    <a:pt x="58" y="18"/>
                  </a:cubicBezTo>
                  <a:cubicBezTo>
                    <a:pt x="58" y="18"/>
                    <a:pt x="57" y="18"/>
                    <a:pt x="57" y="18"/>
                  </a:cubicBezTo>
                  <a:cubicBezTo>
                    <a:pt x="55" y="17"/>
                    <a:pt x="54" y="14"/>
                    <a:pt x="53" y="14"/>
                  </a:cubicBezTo>
                  <a:cubicBezTo>
                    <a:pt x="54" y="13"/>
                    <a:pt x="56" y="11"/>
                    <a:pt x="58" y="9"/>
                  </a:cubicBezTo>
                  <a:cubicBezTo>
                    <a:pt x="61" y="7"/>
                    <a:pt x="60" y="3"/>
                    <a:pt x="58" y="1"/>
                  </a:cubicBezTo>
                  <a:cubicBezTo>
                    <a:pt x="57" y="0"/>
                    <a:pt x="57" y="0"/>
                    <a:pt x="57" y="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3" name="Freeform 33"/>
            <p:cNvSpPr>
              <a:spLocks/>
            </p:cNvSpPr>
            <p:nvPr/>
          </p:nvSpPr>
          <p:spPr bwMode="auto">
            <a:xfrm>
              <a:off x="10304463" y="1738313"/>
              <a:ext cx="793750" cy="654050"/>
            </a:xfrm>
            <a:custGeom>
              <a:avLst/>
              <a:gdLst>
                <a:gd name="T0" fmla="*/ 203 w 211"/>
                <a:gd name="T1" fmla="*/ 116 h 174"/>
                <a:gd name="T2" fmla="*/ 193 w 211"/>
                <a:gd name="T3" fmla="*/ 109 h 174"/>
                <a:gd name="T4" fmla="*/ 186 w 211"/>
                <a:gd name="T5" fmla="*/ 106 h 174"/>
                <a:gd name="T6" fmla="*/ 170 w 211"/>
                <a:gd name="T7" fmla="*/ 104 h 174"/>
                <a:gd name="T8" fmla="*/ 167 w 211"/>
                <a:gd name="T9" fmla="*/ 106 h 174"/>
                <a:gd name="T10" fmla="*/ 168 w 211"/>
                <a:gd name="T11" fmla="*/ 93 h 174"/>
                <a:gd name="T12" fmla="*/ 168 w 211"/>
                <a:gd name="T13" fmla="*/ 75 h 174"/>
                <a:gd name="T14" fmla="*/ 156 w 211"/>
                <a:gd name="T15" fmla="*/ 60 h 174"/>
                <a:gd name="T16" fmla="*/ 147 w 211"/>
                <a:gd name="T17" fmla="*/ 47 h 174"/>
                <a:gd name="T18" fmla="*/ 130 w 211"/>
                <a:gd name="T19" fmla="*/ 29 h 174"/>
                <a:gd name="T20" fmla="*/ 128 w 211"/>
                <a:gd name="T21" fmla="*/ 12 h 174"/>
                <a:gd name="T22" fmla="*/ 123 w 211"/>
                <a:gd name="T23" fmla="*/ 0 h 174"/>
                <a:gd name="T24" fmla="*/ 119 w 211"/>
                <a:gd name="T25" fmla="*/ 10 h 174"/>
                <a:gd name="T26" fmla="*/ 111 w 211"/>
                <a:gd name="T27" fmla="*/ 14 h 174"/>
                <a:gd name="T28" fmla="*/ 105 w 211"/>
                <a:gd name="T29" fmla="*/ 21 h 174"/>
                <a:gd name="T30" fmla="*/ 95 w 211"/>
                <a:gd name="T31" fmla="*/ 16 h 174"/>
                <a:gd name="T32" fmla="*/ 90 w 211"/>
                <a:gd name="T33" fmla="*/ 23 h 174"/>
                <a:gd name="T34" fmla="*/ 85 w 211"/>
                <a:gd name="T35" fmla="*/ 27 h 174"/>
                <a:gd name="T36" fmla="*/ 77 w 211"/>
                <a:gd name="T37" fmla="*/ 27 h 174"/>
                <a:gd name="T38" fmla="*/ 68 w 211"/>
                <a:gd name="T39" fmla="*/ 20 h 174"/>
                <a:gd name="T40" fmla="*/ 60 w 211"/>
                <a:gd name="T41" fmla="*/ 12 h 174"/>
                <a:gd name="T42" fmla="*/ 55 w 211"/>
                <a:gd name="T43" fmla="*/ 22 h 174"/>
                <a:gd name="T44" fmla="*/ 44 w 211"/>
                <a:gd name="T45" fmla="*/ 25 h 174"/>
                <a:gd name="T46" fmla="*/ 37 w 211"/>
                <a:gd name="T47" fmla="*/ 38 h 174"/>
                <a:gd name="T48" fmla="*/ 30 w 211"/>
                <a:gd name="T49" fmla="*/ 42 h 174"/>
                <a:gd name="T50" fmla="*/ 21 w 211"/>
                <a:gd name="T51" fmla="*/ 42 h 174"/>
                <a:gd name="T52" fmla="*/ 13 w 211"/>
                <a:gd name="T53" fmla="*/ 45 h 174"/>
                <a:gd name="T54" fmla="*/ 17 w 211"/>
                <a:gd name="T55" fmla="*/ 48 h 174"/>
                <a:gd name="T56" fmla="*/ 18 w 211"/>
                <a:gd name="T57" fmla="*/ 46 h 174"/>
                <a:gd name="T58" fmla="*/ 19 w 211"/>
                <a:gd name="T59" fmla="*/ 57 h 174"/>
                <a:gd name="T60" fmla="*/ 12 w 211"/>
                <a:gd name="T61" fmla="*/ 70 h 174"/>
                <a:gd name="T62" fmla="*/ 24 w 211"/>
                <a:gd name="T63" fmla="*/ 84 h 174"/>
                <a:gd name="T64" fmla="*/ 8 w 211"/>
                <a:gd name="T65" fmla="*/ 111 h 174"/>
                <a:gd name="T66" fmla="*/ 10 w 211"/>
                <a:gd name="T67" fmla="*/ 123 h 174"/>
                <a:gd name="T68" fmla="*/ 4 w 211"/>
                <a:gd name="T69" fmla="*/ 129 h 174"/>
                <a:gd name="T70" fmla="*/ 5 w 211"/>
                <a:gd name="T71" fmla="*/ 136 h 174"/>
                <a:gd name="T72" fmla="*/ 7 w 211"/>
                <a:gd name="T73" fmla="*/ 137 h 174"/>
                <a:gd name="T74" fmla="*/ 12 w 211"/>
                <a:gd name="T75" fmla="*/ 143 h 174"/>
                <a:gd name="T76" fmla="*/ 13 w 211"/>
                <a:gd name="T77" fmla="*/ 146 h 174"/>
                <a:gd name="T78" fmla="*/ 20 w 211"/>
                <a:gd name="T79" fmla="*/ 144 h 174"/>
                <a:gd name="T80" fmla="*/ 23 w 211"/>
                <a:gd name="T81" fmla="*/ 142 h 174"/>
                <a:gd name="T82" fmla="*/ 45 w 211"/>
                <a:gd name="T83" fmla="*/ 131 h 174"/>
                <a:gd name="T84" fmla="*/ 53 w 211"/>
                <a:gd name="T85" fmla="*/ 139 h 174"/>
                <a:gd name="T86" fmla="*/ 72 w 211"/>
                <a:gd name="T87" fmla="*/ 141 h 174"/>
                <a:gd name="T88" fmla="*/ 94 w 211"/>
                <a:gd name="T89" fmla="*/ 148 h 174"/>
                <a:gd name="T90" fmla="*/ 104 w 211"/>
                <a:gd name="T91" fmla="*/ 136 h 174"/>
                <a:gd name="T92" fmla="*/ 122 w 211"/>
                <a:gd name="T93" fmla="*/ 138 h 174"/>
                <a:gd name="T94" fmla="*/ 142 w 211"/>
                <a:gd name="T95" fmla="*/ 142 h 174"/>
                <a:gd name="T96" fmla="*/ 160 w 211"/>
                <a:gd name="T97" fmla="*/ 149 h 174"/>
                <a:gd name="T98" fmla="*/ 174 w 211"/>
                <a:gd name="T99" fmla="*/ 154 h 174"/>
                <a:gd name="T100" fmla="*/ 175 w 211"/>
                <a:gd name="T101" fmla="*/ 173 h 174"/>
                <a:gd name="T102" fmla="*/ 179 w 211"/>
                <a:gd name="T103" fmla="*/ 167 h 174"/>
                <a:gd name="T104" fmla="*/ 184 w 211"/>
                <a:gd name="T105" fmla="*/ 159 h 174"/>
                <a:gd name="T106" fmla="*/ 191 w 211"/>
                <a:gd name="T107" fmla="*/ 157 h 174"/>
                <a:gd name="T108" fmla="*/ 190 w 211"/>
                <a:gd name="T109" fmla="*/ 151 h 174"/>
                <a:gd name="T110" fmla="*/ 192 w 211"/>
                <a:gd name="T111" fmla="*/ 146 h 174"/>
                <a:gd name="T112" fmla="*/ 200 w 211"/>
                <a:gd name="T113" fmla="*/ 142 h 174"/>
                <a:gd name="T114" fmla="*/ 202 w 211"/>
                <a:gd name="T115" fmla="*/ 133 h 174"/>
                <a:gd name="T116" fmla="*/ 205 w 211"/>
                <a:gd name="T117" fmla="*/ 125 h 174"/>
                <a:gd name="T118" fmla="*/ 206 w 211"/>
                <a:gd name="T119" fmla="*/ 124 h 1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211" h="174">
                  <a:moveTo>
                    <a:pt x="211" y="122"/>
                  </a:moveTo>
                  <a:cubicBezTo>
                    <a:pt x="210" y="122"/>
                    <a:pt x="210" y="122"/>
                    <a:pt x="210" y="122"/>
                  </a:cubicBezTo>
                  <a:cubicBezTo>
                    <a:pt x="210" y="121"/>
                    <a:pt x="210" y="120"/>
                    <a:pt x="210" y="120"/>
                  </a:cubicBezTo>
                  <a:cubicBezTo>
                    <a:pt x="210" y="120"/>
                    <a:pt x="209" y="120"/>
                    <a:pt x="209" y="120"/>
                  </a:cubicBezTo>
                  <a:cubicBezTo>
                    <a:pt x="209" y="119"/>
                    <a:pt x="210" y="118"/>
                    <a:pt x="210" y="118"/>
                  </a:cubicBezTo>
                  <a:cubicBezTo>
                    <a:pt x="210" y="118"/>
                    <a:pt x="209" y="118"/>
                    <a:pt x="209" y="117"/>
                  </a:cubicBezTo>
                  <a:cubicBezTo>
                    <a:pt x="209" y="117"/>
                    <a:pt x="209" y="117"/>
                    <a:pt x="208" y="117"/>
                  </a:cubicBezTo>
                  <a:cubicBezTo>
                    <a:pt x="207" y="117"/>
                    <a:pt x="206" y="116"/>
                    <a:pt x="205" y="116"/>
                  </a:cubicBezTo>
                  <a:cubicBezTo>
                    <a:pt x="204" y="116"/>
                    <a:pt x="203" y="116"/>
                    <a:pt x="203" y="116"/>
                  </a:cubicBezTo>
                  <a:cubicBezTo>
                    <a:pt x="203" y="116"/>
                    <a:pt x="203" y="116"/>
                    <a:pt x="203" y="116"/>
                  </a:cubicBezTo>
                  <a:cubicBezTo>
                    <a:pt x="203" y="116"/>
                    <a:pt x="202" y="116"/>
                    <a:pt x="202" y="116"/>
                  </a:cubicBezTo>
                  <a:cubicBezTo>
                    <a:pt x="201" y="115"/>
                    <a:pt x="200" y="114"/>
                    <a:pt x="199" y="113"/>
                  </a:cubicBezTo>
                  <a:cubicBezTo>
                    <a:pt x="198" y="112"/>
                    <a:pt x="197" y="110"/>
                    <a:pt x="197" y="110"/>
                  </a:cubicBezTo>
                  <a:cubicBezTo>
                    <a:pt x="196" y="110"/>
                    <a:pt x="195" y="109"/>
                    <a:pt x="195" y="109"/>
                  </a:cubicBezTo>
                  <a:cubicBezTo>
                    <a:pt x="194" y="108"/>
                    <a:pt x="194" y="108"/>
                    <a:pt x="193" y="108"/>
                  </a:cubicBezTo>
                  <a:cubicBezTo>
                    <a:pt x="193" y="108"/>
                    <a:pt x="192" y="107"/>
                    <a:pt x="192" y="107"/>
                  </a:cubicBezTo>
                  <a:cubicBezTo>
                    <a:pt x="192" y="107"/>
                    <a:pt x="192" y="107"/>
                    <a:pt x="192" y="107"/>
                  </a:cubicBezTo>
                  <a:cubicBezTo>
                    <a:pt x="193" y="109"/>
                    <a:pt x="193" y="109"/>
                    <a:pt x="193" y="109"/>
                  </a:cubicBezTo>
                  <a:cubicBezTo>
                    <a:pt x="193" y="111"/>
                    <a:pt x="193" y="111"/>
                    <a:pt x="193" y="111"/>
                  </a:cubicBezTo>
                  <a:cubicBezTo>
                    <a:pt x="194" y="111"/>
                    <a:pt x="194" y="111"/>
                    <a:pt x="194" y="112"/>
                  </a:cubicBezTo>
                  <a:cubicBezTo>
                    <a:pt x="194" y="112"/>
                    <a:pt x="194" y="113"/>
                    <a:pt x="194" y="113"/>
                  </a:cubicBezTo>
                  <a:cubicBezTo>
                    <a:pt x="194" y="113"/>
                    <a:pt x="193" y="114"/>
                    <a:pt x="193" y="114"/>
                  </a:cubicBezTo>
                  <a:cubicBezTo>
                    <a:pt x="192" y="114"/>
                    <a:pt x="192" y="113"/>
                    <a:pt x="192" y="113"/>
                  </a:cubicBezTo>
                  <a:cubicBezTo>
                    <a:pt x="192" y="113"/>
                    <a:pt x="192" y="113"/>
                    <a:pt x="192" y="112"/>
                  </a:cubicBezTo>
                  <a:cubicBezTo>
                    <a:pt x="191" y="111"/>
                    <a:pt x="191" y="110"/>
                    <a:pt x="191" y="109"/>
                  </a:cubicBezTo>
                  <a:cubicBezTo>
                    <a:pt x="190" y="108"/>
                    <a:pt x="190" y="108"/>
                    <a:pt x="188" y="108"/>
                  </a:cubicBezTo>
                  <a:cubicBezTo>
                    <a:pt x="187" y="108"/>
                    <a:pt x="186" y="107"/>
                    <a:pt x="186" y="106"/>
                  </a:cubicBezTo>
                  <a:cubicBezTo>
                    <a:pt x="185" y="106"/>
                    <a:pt x="184" y="105"/>
                    <a:pt x="183" y="104"/>
                  </a:cubicBezTo>
                  <a:cubicBezTo>
                    <a:pt x="183" y="104"/>
                    <a:pt x="182" y="104"/>
                    <a:pt x="182" y="104"/>
                  </a:cubicBezTo>
                  <a:cubicBezTo>
                    <a:pt x="182" y="104"/>
                    <a:pt x="182" y="104"/>
                    <a:pt x="181" y="104"/>
                  </a:cubicBezTo>
                  <a:cubicBezTo>
                    <a:pt x="181" y="104"/>
                    <a:pt x="180" y="104"/>
                    <a:pt x="179" y="103"/>
                  </a:cubicBezTo>
                  <a:cubicBezTo>
                    <a:pt x="178" y="103"/>
                    <a:pt x="178" y="103"/>
                    <a:pt x="177" y="102"/>
                  </a:cubicBezTo>
                  <a:cubicBezTo>
                    <a:pt x="176" y="101"/>
                    <a:pt x="176" y="101"/>
                    <a:pt x="176" y="101"/>
                  </a:cubicBezTo>
                  <a:cubicBezTo>
                    <a:pt x="175" y="101"/>
                    <a:pt x="174" y="101"/>
                    <a:pt x="174" y="101"/>
                  </a:cubicBezTo>
                  <a:cubicBezTo>
                    <a:pt x="174" y="101"/>
                    <a:pt x="173" y="102"/>
                    <a:pt x="172" y="103"/>
                  </a:cubicBezTo>
                  <a:cubicBezTo>
                    <a:pt x="171" y="103"/>
                    <a:pt x="171" y="103"/>
                    <a:pt x="170" y="104"/>
                  </a:cubicBezTo>
                  <a:cubicBezTo>
                    <a:pt x="170" y="104"/>
                    <a:pt x="170" y="104"/>
                    <a:pt x="169" y="104"/>
                  </a:cubicBezTo>
                  <a:cubicBezTo>
                    <a:pt x="169" y="104"/>
                    <a:pt x="169" y="104"/>
                    <a:pt x="168" y="105"/>
                  </a:cubicBezTo>
                  <a:cubicBezTo>
                    <a:pt x="168" y="106"/>
                    <a:pt x="168" y="107"/>
                    <a:pt x="168" y="107"/>
                  </a:cubicBezTo>
                  <a:cubicBezTo>
                    <a:pt x="168" y="107"/>
                    <a:pt x="168" y="107"/>
                    <a:pt x="168" y="107"/>
                  </a:cubicBezTo>
                  <a:cubicBezTo>
                    <a:pt x="168" y="107"/>
                    <a:pt x="168" y="107"/>
                    <a:pt x="168" y="107"/>
                  </a:cubicBezTo>
                  <a:cubicBezTo>
                    <a:pt x="167" y="107"/>
                    <a:pt x="167" y="107"/>
                    <a:pt x="167" y="107"/>
                  </a:cubicBezTo>
                  <a:cubicBezTo>
                    <a:pt x="167" y="107"/>
                    <a:pt x="167" y="107"/>
                    <a:pt x="167" y="107"/>
                  </a:cubicBezTo>
                  <a:cubicBezTo>
                    <a:pt x="167" y="107"/>
                    <a:pt x="167" y="107"/>
                    <a:pt x="167" y="107"/>
                  </a:cubicBezTo>
                  <a:cubicBezTo>
                    <a:pt x="167" y="106"/>
                    <a:pt x="167" y="106"/>
                    <a:pt x="167" y="106"/>
                  </a:cubicBezTo>
                  <a:cubicBezTo>
                    <a:pt x="166" y="105"/>
                    <a:pt x="166" y="105"/>
                    <a:pt x="166" y="105"/>
                  </a:cubicBezTo>
                  <a:cubicBezTo>
                    <a:pt x="165" y="106"/>
                    <a:pt x="165" y="106"/>
                    <a:pt x="165" y="106"/>
                  </a:cubicBezTo>
                  <a:cubicBezTo>
                    <a:pt x="164" y="105"/>
                    <a:pt x="164" y="105"/>
                    <a:pt x="164" y="105"/>
                  </a:cubicBezTo>
                  <a:cubicBezTo>
                    <a:pt x="164" y="105"/>
                    <a:pt x="164" y="105"/>
                    <a:pt x="164" y="105"/>
                  </a:cubicBezTo>
                  <a:cubicBezTo>
                    <a:pt x="164" y="105"/>
                    <a:pt x="164" y="105"/>
                    <a:pt x="165" y="104"/>
                  </a:cubicBezTo>
                  <a:cubicBezTo>
                    <a:pt x="166" y="103"/>
                    <a:pt x="165" y="103"/>
                    <a:pt x="165" y="103"/>
                  </a:cubicBezTo>
                  <a:cubicBezTo>
                    <a:pt x="165" y="100"/>
                    <a:pt x="165" y="100"/>
                    <a:pt x="165" y="100"/>
                  </a:cubicBezTo>
                  <a:cubicBezTo>
                    <a:pt x="170" y="94"/>
                    <a:pt x="170" y="94"/>
                    <a:pt x="170" y="94"/>
                  </a:cubicBezTo>
                  <a:cubicBezTo>
                    <a:pt x="168" y="93"/>
                    <a:pt x="168" y="93"/>
                    <a:pt x="168" y="93"/>
                  </a:cubicBezTo>
                  <a:cubicBezTo>
                    <a:pt x="169" y="92"/>
                    <a:pt x="169" y="91"/>
                    <a:pt x="169" y="89"/>
                  </a:cubicBezTo>
                  <a:cubicBezTo>
                    <a:pt x="170" y="87"/>
                    <a:pt x="171" y="85"/>
                    <a:pt x="172" y="83"/>
                  </a:cubicBezTo>
                  <a:cubicBezTo>
                    <a:pt x="173" y="81"/>
                    <a:pt x="176" y="79"/>
                    <a:pt x="177" y="79"/>
                  </a:cubicBezTo>
                  <a:cubicBezTo>
                    <a:pt x="178" y="78"/>
                    <a:pt x="179" y="77"/>
                    <a:pt x="179" y="77"/>
                  </a:cubicBezTo>
                  <a:cubicBezTo>
                    <a:pt x="178" y="76"/>
                    <a:pt x="178" y="75"/>
                    <a:pt x="178" y="75"/>
                  </a:cubicBezTo>
                  <a:cubicBezTo>
                    <a:pt x="178" y="75"/>
                    <a:pt x="178" y="75"/>
                    <a:pt x="177" y="75"/>
                  </a:cubicBezTo>
                  <a:cubicBezTo>
                    <a:pt x="176" y="75"/>
                    <a:pt x="175" y="75"/>
                    <a:pt x="174" y="75"/>
                  </a:cubicBezTo>
                  <a:cubicBezTo>
                    <a:pt x="174" y="75"/>
                    <a:pt x="173" y="75"/>
                    <a:pt x="172" y="75"/>
                  </a:cubicBezTo>
                  <a:cubicBezTo>
                    <a:pt x="171" y="75"/>
                    <a:pt x="168" y="75"/>
                    <a:pt x="168" y="75"/>
                  </a:cubicBezTo>
                  <a:cubicBezTo>
                    <a:pt x="168" y="73"/>
                    <a:pt x="168" y="73"/>
                    <a:pt x="168" y="73"/>
                  </a:cubicBezTo>
                  <a:cubicBezTo>
                    <a:pt x="168" y="73"/>
                    <a:pt x="168" y="71"/>
                    <a:pt x="168" y="71"/>
                  </a:cubicBezTo>
                  <a:cubicBezTo>
                    <a:pt x="168" y="71"/>
                    <a:pt x="171" y="71"/>
                    <a:pt x="171" y="71"/>
                  </a:cubicBezTo>
                  <a:cubicBezTo>
                    <a:pt x="172" y="70"/>
                    <a:pt x="172" y="70"/>
                    <a:pt x="172" y="69"/>
                  </a:cubicBezTo>
                  <a:cubicBezTo>
                    <a:pt x="172" y="68"/>
                    <a:pt x="167" y="68"/>
                    <a:pt x="164" y="67"/>
                  </a:cubicBezTo>
                  <a:cubicBezTo>
                    <a:pt x="160" y="66"/>
                    <a:pt x="156" y="65"/>
                    <a:pt x="156" y="65"/>
                  </a:cubicBezTo>
                  <a:cubicBezTo>
                    <a:pt x="156" y="65"/>
                    <a:pt x="156" y="65"/>
                    <a:pt x="156" y="64"/>
                  </a:cubicBezTo>
                  <a:cubicBezTo>
                    <a:pt x="157" y="63"/>
                    <a:pt x="157" y="63"/>
                    <a:pt x="157" y="62"/>
                  </a:cubicBezTo>
                  <a:cubicBezTo>
                    <a:pt x="157" y="61"/>
                    <a:pt x="157" y="61"/>
                    <a:pt x="156" y="60"/>
                  </a:cubicBezTo>
                  <a:cubicBezTo>
                    <a:pt x="155" y="59"/>
                    <a:pt x="155" y="59"/>
                    <a:pt x="155" y="59"/>
                  </a:cubicBezTo>
                  <a:cubicBezTo>
                    <a:pt x="155" y="58"/>
                    <a:pt x="155" y="57"/>
                    <a:pt x="155" y="57"/>
                  </a:cubicBezTo>
                  <a:cubicBezTo>
                    <a:pt x="155" y="56"/>
                    <a:pt x="155" y="55"/>
                    <a:pt x="155" y="55"/>
                  </a:cubicBezTo>
                  <a:cubicBezTo>
                    <a:pt x="155" y="54"/>
                    <a:pt x="155" y="54"/>
                    <a:pt x="155" y="54"/>
                  </a:cubicBezTo>
                  <a:cubicBezTo>
                    <a:pt x="153" y="54"/>
                    <a:pt x="153" y="54"/>
                    <a:pt x="153" y="54"/>
                  </a:cubicBezTo>
                  <a:cubicBezTo>
                    <a:pt x="153" y="53"/>
                    <a:pt x="153" y="53"/>
                    <a:pt x="153" y="53"/>
                  </a:cubicBezTo>
                  <a:cubicBezTo>
                    <a:pt x="153" y="53"/>
                    <a:pt x="152" y="52"/>
                    <a:pt x="150" y="53"/>
                  </a:cubicBezTo>
                  <a:cubicBezTo>
                    <a:pt x="150" y="53"/>
                    <a:pt x="150" y="53"/>
                    <a:pt x="150" y="52"/>
                  </a:cubicBezTo>
                  <a:cubicBezTo>
                    <a:pt x="150" y="51"/>
                    <a:pt x="148" y="48"/>
                    <a:pt x="147" y="47"/>
                  </a:cubicBezTo>
                  <a:cubicBezTo>
                    <a:pt x="146" y="47"/>
                    <a:pt x="144" y="46"/>
                    <a:pt x="143" y="45"/>
                  </a:cubicBezTo>
                  <a:cubicBezTo>
                    <a:pt x="141" y="45"/>
                    <a:pt x="139" y="43"/>
                    <a:pt x="137" y="43"/>
                  </a:cubicBezTo>
                  <a:cubicBezTo>
                    <a:pt x="135" y="43"/>
                    <a:pt x="132" y="43"/>
                    <a:pt x="132" y="43"/>
                  </a:cubicBezTo>
                  <a:cubicBezTo>
                    <a:pt x="131" y="41"/>
                    <a:pt x="131" y="41"/>
                    <a:pt x="131" y="41"/>
                  </a:cubicBezTo>
                  <a:cubicBezTo>
                    <a:pt x="129" y="36"/>
                    <a:pt x="129" y="36"/>
                    <a:pt x="129" y="36"/>
                  </a:cubicBezTo>
                  <a:cubicBezTo>
                    <a:pt x="128" y="36"/>
                    <a:pt x="128" y="36"/>
                    <a:pt x="128" y="36"/>
                  </a:cubicBezTo>
                  <a:cubicBezTo>
                    <a:pt x="128" y="36"/>
                    <a:pt x="128" y="36"/>
                    <a:pt x="128" y="36"/>
                  </a:cubicBezTo>
                  <a:cubicBezTo>
                    <a:pt x="128" y="36"/>
                    <a:pt x="128" y="35"/>
                    <a:pt x="128" y="34"/>
                  </a:cubicBezTo>
                  <a:cubicBezTo>
                    <a:pt x="129" y="32"/>
                    <a:pt x="130" y="29"/>
                    <a:pt x="130" y="29"/>
                  </a:cubicBezTo>
                  <a:cubicBezTo>
                    <a:pt x="131" y="29"/>
                    <a:pt x="131" y="29"/>
                    <a:pt x="131" y="29"/>
                  </a:cubicBezTo>
                  <a:cubicBezTo>
                    <a:pt x="131" y="26"/>
                    <a:pt x="131" y="26"/>
                    <a:pt x="131" y="26"/>
                  </a:cubicBezTo>
                  <a:cubicBezTo>
                    <a:pt x="134" y="24"/>
                    <a:pt x="134" y="24"/>
                    <a:pt x="134" y="24"/>
                  </a:cubicBezTo>
                  <a:cubicBezTo>
                    <a:pt x="134" y="24"/>
                    <a:pt x="135" y="21"/>
                    <a:pt x="135" y="19"/>
                  </a:cubicBezTo>
                  <a:cubicBezTo>
                    <a:pt x="136" y="18"/>
                    <a:pt x="136" y="16"/>
                    <a:pt x="136" y="16"/>
                  </a:cubicBezTo>
                  <a:cubicBezTo>
                    <a:pt x="135" y="16"/>
                    <a:pt x="135" y="16"/>
                    <a:pt x="135" y="16"/>
                  </a:cubicBezTo>
                  <a:cubicBezTo>
                    <a:pt x="135" y="15"/>
                    <a:pt x="135" y="15"/>
                    <a:pt x="135" y="15"/>
                  </a:cubicBezTo>
                  <a:cubicBezTo>
                    <a:pt x="133" y="16"/>
                    <a:pt x="133" y="16"/>
                    <a:pt x="133" y="16"/>
                  </a:cubicBezTo>
                  <a:cubicBezTo>
                    <a:pt x="132" y="15"/>
                    <a:pt x="129" y="13"/>
                    <a:pt x="128" y="12"/>
                  </a:cubicBezTo>
                  <a:cubicBezTo>
                    <a:pt x="126" y="11"/>
                    <a:pt x="125" y="9"/>
                    <a:pt x="124" y="9"/>
                  </a:cubicBezTo>
                  <a:cubicBezTo>
                    <a:pt x="124" y="8"/>
                    <a:pt x="124" y="8"/>
                    <a:pt x="124" y="7"/>
                  </a:cubicBezTo>
                  <a:cubicBezTo>
                    <a:pt x="124" y="6"/>
                    <a:pt x="125" y="2"/>
                    <a:pt x="125" y="2"/>
                  </a:cubicBezTo>
                  <a:cubicBezTo>
                    <a:pt x="125" y="2"/>
                    <a:pt x="125" y="3"/>
                    <a:pt x="124" y="3"/>
                  </a:cubicBezTo>
                  <a:cubicBezTo>
                    <a:pt x="123" y="3"/>
                    <a:pt x="121" y="5"/>
                    <a:pt x="121" y="5"/>
                  </a:cubicBezTo>
                  <a:cubicBezTo>
                    <a:pt x="121" y="5"/>
                    <a:pt x="121" y="4"/>
                    <a:pt x="121" y="4"/>
                  </a:cubicBezTo>
                  <a:cubicBezTo>
                    <a:pt x="121" y="3"/>
                    <a:pt x="121" y="3"/>
                    <a:pt x="121" y="2"/>
                  </a:cubicBezTo>
                  <a:cubicBezTo>
                    <a:pt x="121" y="2"/>
                    <a:pt x="122" y="2"/>
                    <a:pt x="122" y="1"/>
                  </a:cubicBezTo>
                  <a:cubicBezTo>
                    <a:pt x="122" y="1"/>
                    <a:pt x="123" y="0"/>
                    <a:pt x="123" y="0"/>
                  </a:cubicBezTo>
                  <a:cubicBezTo>
                    <a:pt x="122" y="0"/>
                    <a:pt x="122" y="0"/>
                    <a:pt x="122" y="0"/>
                  </a:cubicBezTo>
                  <a:cubicBezTo>
                    <a:pt x="121" y="1"/>
                    <a:pt x="121" y="1"/>
                    <a:pt x="121" y="1"/>
                  </a:cubicBezTo>
                  <a:cubicBezTo>
                    <a:pt x="121" y="0"/>
                    <a:pt x="121" y="0"/>
                    <a:pt x="121" y="0"/>
                  </a:cubicBezTo>
                  <a:cubicBezTo>
                    <a:pt x="118" y="4"/>
                    <a:pt x="118" y="4"/>
                    <a:pt x="118" y="4"/>
                  </a:cubicBezTo>
                  <a:cubicBezTo>
                    <a:pt x="116" y="3"/>
                    <a:pt x="116" y="3"/>
                    <a:pt x="116" y="3"/>
                  </a:cubicBezTo>
                  <a:cubicBezTo>
                    <a:pt x="113" y="7"/>
                    <a:pt x="113" y="7"/>
                    <a:pt x="113" y="7"/>
                  </a:cubicBezTo>
                  <a:cubicBezTo>
                    <a:pt x="113" y="7"/>
                    <a:pt x="114" y="7"/>
                    <a:pt x="115" y="8"/>
                  </a:cubicBezTo>
                  <a:cubicBezTo>
                    <a:pt x="116" y="8"/>
                    <a:pt x="117" y="10"/>
                    <a:pt x="117" y="10"/>
                  </a:cubicBezTo>
                  <a:cubicBezTo>
                    <a:pt x="117" y="10"/>
                    <a:pt x="119" y="10"/>
                    <a:pt x="119" y="10"/>
                  </a:cubicBezTo>
                  <a:cubicBezTo>
                    <a:pt x="120" y="10"/>
                    <a:pt x="120" y="10"/>
                    <a:pt x="120" y="10"/>
                  </a:cubicBezTo>
                  <a:cubicBezTo>
                    <a:pt x="120" y="11"/>
                    <a:pt x="120" y="11"/>
                    <a:pt x="120" y="12"/>
                  </a:cubicBezTo>
                  <a:cubicBezTo>
                    <a:pt x="119" y="12"/>
                    <a:pt x="119" y="12"/>
                    <a:pt x="118" y="12"/>
                  </a:cubicBezTo>
                  <a:cubicBezTo>
                    <a:pt x="118" y="12"/>
                    <a:pt x="118" y="13"/>
                    <a:pt x="118" y="13"/>
                  </a:cubicBezTo>
                  <a:cubicBezTo>
                    <a:pt x="117" y="13"/>
                    <a:pt x="117" y="13"/>
                    <a:pt x="117" y="13"/>
                  </a:cubicBezTo>
                  <a:cubicBezTo>
                    <a:pt x="117" y="14"/>
                    <a:pt x="116" y="14"/>
                    <a:pt x="115" y="14"/>
                  </a:cubicBezTo>
                  <a:cubicBezTo>
                    <a:pt x="114" y="14"/>
                    <a:pt x="113" y="14"/>
                    <a:pt x="113" y="14"/>
                  </a:cubicBezTo>
                  <a:cubicBezTo>
                    <a:pt x="113" y="13"/>
                    <a:pt x="113" y="13"/>
                    <a:pt x="112" y="13"/>
                  </a:cubicBezTo>
                  <a:cubicBezTo>
                    <a:pt x="112" y="13"/>
                    <a:pt x="112" y="13"/>
                    <a:pt x="111" y="14"/>
                  </a:cubicBezTo>
                  <a:cubicBezTo>
                    <a:pt x="111" y="14"/>
                    <a:pt x="110" y="14"/>
                    <a:pt x="110" y="14"/>
                  </a:cubicBezTo>
                  <a:cubicBezTo>
                    <a:pt x="110" y="13"/>
                    <a:pt x="110" y="14"/>
                    <a:pt x="110" y="15"/>
                  </a:cubicBezTo>
                  <a:cubicBezTo>
                    <a:pt x="110" y="16"/>
                    <a:pt x="109" y="16"/>
                    <a:pt x="109" y="16"/>
                  </a:cubicBezTo>
                  <a:cubicBezTo>
                    <a:pt x="108" y="16"/>
                    <a:pt x="108" y="16"/>
                    <a:pt x="108" y="17"/>
                  </a:cubicBezTo>
                  <a:cubicBezTo>
                    <a:pt x="108" y="18"/>
                    <a:pt x="108" y="18"/>
                    <a:pt x="108" y="18"/>
                  </a:cubicBezTo>
                  <a:cubicBezTo>
                    <a:pt x="108" y="19"/>
                    <a:pt x="108" y="19"/>
                    <a:pt x="108" y="19"/>
                  </a:cubicBezTo>
                  <a:cubicBezTo>
                    <a:pt x="108" y="20"/>
                    <a:pt x="107" y="20"/>
                    <a:pt x="107" y="20"/>
                  </a:cubicBezTo>
                  <a:cubicBezTo>
                    <a:pt x="106" y="20"/>
                    <a:pt x="106" y="20"/>
                    <a:pt x="106" y="20"/>
                  </a:cubicBezTo>
                  <a:cubicBezTo>
                    <a:pt x="105" y="20"/>
                    <a:pt x="105" y="21"/>
                    <a:pt x="105" y="21"/>
                  </a:cubicBezTo>
                  <a:cubicBezTo>
                    <a:pt x="105" y="21"/>
                    <a:pt x="104" y="20"/>
                    <a:pt x="103" y="19"/>
                  </a:cubicBezTo>
                  <a:cubicBezTo>
                    <a:pt x="103" y="19"/>
                    <a:pt x="102" y="18"/>
                    <a:pt x="102" y="18"/>
                  </a:cubicBezTo>
                  <a:cubicBezTo>
                    <a:pt x="102" y="17"/>
                    <a:pt x="102" y="17"/>
                    <a:pt x="102" y="17"/>
                  </a:cubicBezTo>
                  <a:cubicBezTo>
                    <a:pt x="101" y="17"/>
                    <a:pt x="101" y="17"/>
                    <a:pt x="101" y="17"/>
                  </a:cubicBezTo>
                  <a:cubicBezTo>
                    <a:pt x="101" y="17"/>
                    <a:pt x="100" y="17"/>
                    <a:pt x="100" y="17"/>
                  </a:cubicBezTo>
                  <a:cubicBezTo>
                    <a:pt x="100" y="17"/>
                    <a:pt x="100" y="17"/>
                    <a:pt x="99" y="16"/>
                  </a:cubicBezTo>
                  <a:cubicBezTo>
                    <a:pt x="98" y="15"/>
                    <a:pt x="97" y="14"/>
                    <a:pt x="97" y="14"/>
                  </a:cubicBezTo>
                  <a:cubicBezTo>
                    <a:pt x="97" y="14"/>
                    <a:pt x="96" y="15"/>
                    <a:pt x="96" y="15"/>
                  </a:cubicBezTo>
                  <a:cubicBezTo>
                    <a:pt x="95" y="15"/>
                    <a:pt x="95" y="15"/>
                    <a:pt x="95" y="16"/>
                  </a:cubicBezTo>
                  <a:cubicBezTo>
                    <a:pt x="95" y="16"/>
                    <a:pt x="95" y="17"/>
                    <a:pt x="95" y="17"/>
                  </a:cubicBezTo>
                  <a:cubicBezTo>
                    <a:pt x="94" y="17"/>
                    <a:pt x="94" y="17"/>
                    <a:pt x="94" y="18"/>
                  </a:cubicBezTo>
                  <a:cubicBezTo>
                    <a:pt x="94" y="18"/>
                    <a:pt x="94" y="19"/>
                    <a:pt x="94" y="19"/>
                  </a:cubicBezTo>
                  <a:cubicBezTo>
                    <a:pt x="94" y="19"/>
                    <a:pt x="94" y="20"/>
                    <a:pt x="93" y="20"/>
                  </a:cubicBezTo>
                  <a:cubicBezTo>
                    <a:pt x="93" y="20"/>
                    <a:pt x="93" y="20"/>
                    <a:pt x="92" y="20"/>
                  </a:cubicBezTo>
                  <a:cubicBezTo>
                    <a:pt x="92" y="20"/>
                    <a:pt x="92" y="20"/>
                    <a:pt x="91" y="21"/>
                  </a:cubicBezTo>
                  <a:cubicBezTo>
                    <a:pt x="91" y="21"/>
                    <a:pt x="91" y="21"/>
                    <a:pt x="90" y="22"/>
                  </a:cubicBezTo>
                  <a:cubicBezTo>
                    <a:pt x="90" y="23"/>
                    <a:pt x="90" y="23"/>
                    <a:pt x="90" y="23"/>
                  </a:cubicBezTo>
                  <a:cubicBezTo>
                    <a:pt x="90" y="23"/>
                    <a:pt x="90" y="23"/>
                    <a:pt x="90" y="23"/>
                  </a:cubicBezTo>
                  <a:cubicBezTo>
                    <a:pt x="90" y="24"/>
                    <a:pt x="90" y="24"/>
                    <a:pt x="90" y="24"/>
                  </a:cubicBezTo>
                  <a:cubicBezTo>
                    <a:pt x="90" y="24"/>
                    <a:pt x="90" y="24"/>
                    <a:pt x="89" y="24"/>
                  </a:cubicBezTo>
                  <a:cubicBezTo>
                    <a:pt x="89" y="25"/>
                    <a:pt x="89" y="25"/>
                    <a:pt x="89" y="25"/>
                  </a:cubicBezTo>
                  <a:cubicBezTo>
                    <a:pt x="89" y="25"/>
                    <a:pt x="88" y="25"/>
                    <a:pt x="88" y="25"/>
                  </a:cubicBezTo>
                  <a:cubicBezTo>
                    <a:pt x="88" y="26"/>
                    <a:pt x="88" y="26"/>
                    <a:pt x="88" y="26"/>
                  </a:cubicBezTo>
                  <a:cubicBezTo>
                    <a:pt x="87" y="26"/>
                    <a:pt x="87" y="26"/>
                    <a:pt x="87" y="26"/>
                  </a:cubicBezTo>
                  <a:cubicBezTo>
                    <a:pt x="87" y="26"/>
                    <a:pt x="87" y="26"/>
                    <a:pt x="87" y="26"/>
                  </a:cubicBezTo>
                  <a:cubicBezTo>
                    <a:pt x="87" y="26"/>
                    <a:pt x="86" y="26"/>
                    <a:pt x="86" y="26"/>
                  </a:cubicBezTo>
                  <a:cubicBezTo>
                    <a:pt x="86" y="26"/>
                    <a:pt x="86" y="26"/>
                    <a:pt x="85" y="27"/>
                  </a:cubicBezTo>
                  <a:cubicBezTo>
                    <a:pt x="85" y="27"/>
                    <a:pt x="85" y="27"/>
                    <a:pt x="84" y="27"/>
                  </a:cubicBezTo>
                  <a:cubicBezTo>
                    <a:pt x="84" y="27"/>
                    <a:pt x="84" y="27"/>
                    <a:pt x="84" y="27"/>
                  </a:cubicBezTo>
                  <a:cubicBezTo>
                    <a:pt x="83" y="27"/>
                    <a:pt x="83" y="27"/>
                    <a:pt x="83" y="27"/>
                  </a:cubicBezTo>
                  <a:cubicBezTo>
                    <a:pt x="82" y="27"/>
                    <a:pt x="82" y="27"/>
                    <a:pt x="82" y="27"/>
                  </a:cubicBezTo>
                  <a:cubicBezTo>
                    <a:pt x="82" y="27"/>
                    <a:pt x="82" y="27"/>
                    <a:pt x="82" y="27"/>
                  </a:cubicBezTo>
                  <a:cubicBezTo>
                    <a:pt x="82" y="27"/>
                    <a:pt x="81" y="27"/>
                    <a:pt x="81" y="27"/>
                  </a:cubicBezTo>
                  <a:cubicBezTo>
                    <a:pt x="80" y="27"/>
                    <a:pt x="80" y="27"/>
                    <a:pt x="79" y="27"/>
                  </a:cubicBezTo>
                  <a:cubicBezTo>
                    <a:pt x="79" y="27"/>
                    <a:pt x="79" y="27"/>
                    <a:pt x="78" y="27"/>
                  </a:cubicBezTo>
                  <a:cubicBezTo>
                    <a:pt x="78" y="27"/>
                    <a:pt x="78" y="27"/>
                    <a:pt x="77" y="27"/>
                  </a:cubicBezTo>
                  <a:cubicBezTo>
                    <a:pt x="77" y="27"/>
                    <a:pt x="77" y="27"/>
                    <a:pt x="77" y="27"/>
                  </a:cubicBezTo>
                  <a:cubicBezTo>
                    <a:pt x="77" y="27"/>
                    <a:pt x="76" y="27"/>
                    <a:pt x="76" y="26"/>
                  </a:cubicBezTo>
                  <a:cubicBezTo>
                    <a:pt x="76" y="26"/>
                    <a:pt x="75" y="26"/>
                    <a:pt x="74" y="26"/>
                  </a:cubicBezTo>
                  <a:cubicBezTo>
                    <a:pt x="74" y="25"/>
                    <a:pt x="73" y="25"/>
                    <a:pt x="73" y="25"/>
                  </a:cubicBezTo>
                  <a:cubicBezTo>
                    <a:pt x="72" y="25"/>
                    <a:pt x="71" y="25"/>
                    <a:pt x="71" y="25"/>
                  </a:cubicBezTo>
                  <a:cubicBezTo>
                    <a:pt x="70" y="24"/>
                    <a:pt x="69" y="25"/>
                    <a:pt x="68" y="25"/>
                  </a:cubicBezTo>
                  <a:cubicBezTo>
                    <a:pt x="67" y="25"/>
                    <a:pt x="67" y="25"/>
                    <a:pt x="68" y="25"/>
                  </a:cubicBezTo>
                  <a:cubicBezTo>
                    <a:pt x="69" y="24"/>
                    <a:pt x="69" y="24"/>
                    <a:pt x="69" y="24"/>
                  </a:cubicBezTo>
                  <a:cubicBezTo>
                    <a:pt x="69" y="22"/>
                    <a:pt x="68" y="20"/>
                    <a:pt x="68" y="20"/>
                  </a:cubicBezTo>
                  <a:cubicBezTo>
                    <a:pt x="68" y="20"/>
                    <a:pt x="69" y="20"/>
                    <a:pt x="69" y="20"/>
                  </a:cubicBezTo>
                  <a:cubicBezTo>
                    <a:pt x="69" y="19"/>
                    <a:pt x="69" y="19"/>
                    <a:pt x="69" y="18"/>
                  </a:cubicBezTo>
                  <a:cubicBezTo>
                    <a:pt x="69" y="18"/>
                    <a:pt x="69" y="17"/>
                    <a:pt x="69" y="16"/>
                  </a:cubicBezTo>
                  <a:cubicBezTo>
                    <a:pt x="68" y="15"/>
                    <a:pt x="66" y="11"/>
                    <a:pt x="66" y="11"/>
                  </a:cubicBezTo>
                  <a:cubicBezTo>
                    <a:pt x="70" y="9"/>
                    <a:pt x="70" y="9"/>
                    <a:pt x="70" y="9"/>
                  </a:cubicBezTo>
                  <a:cubicBezTo>
                    <a:pt x="69" y="8"/>
                    <a:pt x="69" y="8"/>
                    <a:pt x="69" y="8"/>
                  </a:cubicBezTo>
                  <a:cubicBezTo>
                    <a:pt x="67" y="9"/>
                    <a:pt x="64" y="8"/>
                    <a:pt x="63" y="8"/>
                  </a:cubicBezTo>
                  <a:cubicBezTo>
                    <a:pt x="62" y="8"/>
                    <a:pt x="61" y="8"/>
                    <a:pt x="61" y="8"/>
                  </a:cubicBezTo>
                  <a:cubicBezTo>
                    <a:pt x="60" y="12"/>
                    <a:pt x="60" y="12"/>
                    <a:pt x="60" y="12"/>
                  </a:cubicBezTo>
                  <a:cubicBezTo>
                    <a:pt x="61" y="12"/>
                    <a:pt x="61" y="12"/>
                    <a:pt x="61" y="12"/>
                  </a:cubicBezTo>
                  <a:cubicBezTo>
                    <a:pt x="61" y="17"/>
                    <a:pt x="61" y="17"/>
                    <a:pt x="61" y="17"/>
                  </a:cubicBezTo>
                  <a:cubicBezTo>
                    <a:pt x="61" y="17"/>
                    <a:pt x="61" y="18"/>
                    <a:pt x="60" y="18"/>
                  </a:cubicBezTo>
                  <a:cubicBezTo>
                    <a:pt x="60" y="18"/>
                    <a:pt x="59" y="18"/>
                    <a:pt x="58" y="18"/>
                  </a:cubicBezTo>
                  <a:cubicBezTo>
                    <a:pt x="58" y="18"/>
                    <a:pt x="56" y="18"/>
                    <a:pt x="56" y="18"/>
                  </a:cubicBezTo>
                  <a:cubicBezTo>
                    <a:pt x="55" y="18"/>
                    <a:pt x="55" y="18"/>
                    <a:pt x="55" y="18"/>
                  </a:cubicBezTo>
                  <a:cubicBezTo>
                    <a:pt x="55" y="18"/>
                    <a:pt x="55" y="18"/>
                    <a:pt x="54" y="19"/>
                  </a:cubicBezTo>
                  <a:cubicBezTo>
                    <a:pt x="54" y="19"/>
                    <a:pt x="55" y="20"/>
                    <a:pt x="55" y="20"/>
                  </a:cubicBezTo>
                  <a:cubicBezTo>
                    <a:pt x="55" y="21"/>
                    <a:pt x="55" y="22"/>
                    <a:pt x="55" y="22"/>
                  </a:cubicBezTo>
                  <a:cubicBezTo>
                    <a:pt x="55" y="23"/>
                    <a:pt x="55" y="25"/>
                    <a:pt x="55" y="25"/>
                  </a:cubicBezTo>
                  <a:cubicBezTo>
                    <a:pt x="55" y="25"/>
                    <a:pt x="55" y="25"/>
                    <a:pt x="54" y="25"/>
                  </a:cubicBezTo>
                  <a:cubicBezTo>
                    <a:pt x="54" y="25"/>
                    <a:pt x="53" y="25"/>
                    <a:pt x="53" y="25"/>
                  </a:cubicBezTo>
                  <a:cubicBezTo>
                    <a:pt x="52" y="25"/>
                    <a:pt x="52" y="25"/>
                    <a:pt x="51" y="25"/>
                  </a:cubicBezTo>
                  <a:cubicBezTo>
                    <a:pt x="50" y="25"/>
                    <a:pt x="49" y="25"/>
                    <a:pt x="49" y="24"/>
                  </a:cubicBezTo>
                  <a:cubicBezTo>
                    <a:pt x="49" y="24"/>
                    <a:pt x="48" y="24"/>
                    <a:pt x="48" y="24"/>
                  </a:cubicBezTo>
                  <a:cubicBezTo>
                    <a:pt x="48" y="25"/>
                    <a:pt x="47" y="25"/>
                    <a:pt x="47" y="25"/>
                  </a:cubicBezTo>
                  <a:cubicBezTo>
                    <a:pt x="46" y="25"/>
                    <a:pt x="45" y="25"/>
                    <a:pt x="45" y="25"/>
                  </a:cubicBezTo>
                  <a:cubicBezTo>
                    <a:pt x="45" y="25"/>
                    <a:pt x="44" y="25"/>
                    <a:pt x="44" y="25"/>
                  </a:cubicBezTo>
                  <a:cubicBezTo>
                    <a:pt x="43" y="25"/>
                    <a:pt x="43" y="24"/>
                    <a:pt x="42" y="24"/>
                  </a:cubicBezTo>
                  <a:cubicBezTo>
                    <a:pt x="42" y="25"/>
                    <a:pt x="42" y="24"/>
                    <a:pt x="42" y="24"/>
                  </a:cubicBezTo>
                  <a:cubicBezTo>
                    <a:pt x="41" y="25"/>
                    <a:pt x="41" y="25"/>
                    <a:pt x="41" y="26"/>
                  </a:cubicBezTo>
                  <a:cubicBezTo>
                    <a:pt x="41" y="27"/>
                    <a:pt x="41" y="27"/>
                    <a:pt x="41" y="28"/>
                  </a:cubicBezTo>
                  <a:cubicBezTo>
                    <a:pt x="41" y="28"/>
                    <a:pt x="40" y="29"/>
                    <a:pt x="40" y="29"/>
                  </a:cubicBezTo>
                  <a:cubicBezTo>
                    <a:pt x="40" y="30"/>
                    <a:pt x="39" y="31"/>
                    <a:pt x="38" y="33"/>
                  </a:cubicBezTo>
                  <a:cubicBezTo>
                    <a:pt x="37" y="34"/>
                    <a:pt x="37" y="35"/>
                    <a:pt x="37" y="35"/>
                  </a:cubicBezTo>
                  <a:cubicBezTo>
                    <a:pt x="36" y="35"/>
                    <a:pt x="36" y="35"/>
                    <a:pt x="36" y="36"/>
                  </a:cubicBezTo>
                  <a:cubicBezTo>
                    <a:pt x="36" y="37"/>
                    <a:pt x="36" y="37"/>
                    <a:pt x="37" y="38"/>
                  </a:cubicBezTo>
                  <a:cubicBezTo>
                    <a:pt x="37" y="38"/>
                    <a:pt x="40" y="41"/>
                    <a:pt x="41" y="42"/>
                  </a:cubicBezTo>
                  <a:cubicBezTo>
                    <a:pt x="41" y="43"/>
                    <a:pt x="41" y="43"/>
                    <a:pt x="41" y="44"/>
                  </a:cubicBezTo>
                  <a:cubicBezTo>
                    <a:pt x="41" y="44"/>
                    <a:pt x="41" y="44"/>
                    <a:pt x="41" y="45"/>
                  </a:cubicBezTo>
                  <a:cubicBezTo>
                    <a:pt x="41" y="45"/>
                    <a:pt x="41" y="46"/>
                    <a:pt x="41" y="46"/>
                  </a:cubicBezTo>
                  <a:cubicBezTo>
                    <a:pt x="41" y="46"/>
                    <a:pt x="39" y="46"/>
                    <a:pt x="38" y="46"/>
                  </a:cubicBezTo>
                  <a:cubicBezTo>
                    <a:pt x="37" y="45"/>
                    <a:pt x="36" y="45"/>
                    <a:pt x="36" y="45"/>
                  </a:cubicBezTo>
                  <a:cubicBezTo>
                    <a:pt x="36" y="44"/>
                    <a:pt x="34" y="44"/>
                    <a:pt x="34" y="44"/>
                  </a:cubicBezTo>
                  <a:cubicBezTo>
                    <a:pt x="33" y="43"/>
                    <a:pt x="32" y="43"/>
                    <a:pt x="31" y="42"/>
                  </a:cubicBezTo>
                  <a:cubicBezTo>
                    <a:pt x="31" y="42"/>
                    <a:pt x="31" y="42"/>
                    <a:pt x="30" y="42"/>
                  </a:cubicBezTo>
                  <a:cubicBezTo>
                    <a:pt x="30" y="42"/>
                    <a:pt x="29" y="42"/>
                    <a:pt x="29" y="41"/>
                  </a:cubicBezTo>
                  <a:cubicBezTo>
                    <a:pt x="29" y="41"/>
                    <a:pt x="28" y="41"/>
                    <a:pt x="28" y="41"/>
                  </a:cubicBezTo>
                  <a:cubicBezTo>
                    <a:pt x="28" y="41"/>
                    <a:pt x="28" y="41"/>
                    <a:pt x="27" y="41"/>
                  </a:cubicBezTo>
                  <a:cubicBezTo>
                    <a:pt x="27" y="41"/>
                    <a:pt x="27" y="40"/>
                    <a:pt x="26" y="40"/>
                  </a:cubicBezTo>
                  <a:cubicBezTo>
                    <a:pt x="25" y="40"/>
                    <a:pt x="24" y="40"/>
                    <a:pt x="24" y="40"/>
                  </a:cubicBezTo>
                  <a:cubicBezTo>
                    <a:pt x="24" y="39"/>
                    <a:pt x="24" y="39"/>
                    <a:pt x="24" y="39"/>
                  </a:cubicBezTo>
                  <a:cubicBezTo>
                    <a:pt x="22" y="40"/>
                    <a:pt x="22" y="40"/>
                    <a:pt x="22" y="40"/>
                  </a:cubicBezTo>
                  <a:cubicBezTo>
                    <a:pt x="22" y="42"/>
                    <a:pt x="22" y="42"/>
                    <a:pt x="22" y="42"/>
                  </a:cubicBezTo>
                  <a:cubicBezTo>
                    <a:pt x="21" y="42"/>
                    <a:pt x="21" y="42"/>
                    <a:pt x="21" y="42"/>
                  </a:cubicBezTo>
                  <a:cubicBezTo>
                    <a:pt x="21" y="41"/>
                    <a:pt x="21" y="41"/>
                    <a:pt x="21" y="41"/>
                  </a:cubicBezTo>
                  <a:cubicBezTo>
                    <a:pt x="21" y="41"/>
                    <a:pt x="21" y="41"/>
                    <a:pt x="21" y="41"/>
                  </a:cubicBezTo>
                  <a:cubicBezTo>
                    <a:pt x="20" y="43"/>
                    <a:pt x="20" y="43"/>
                    <a:pt x="20" y="43"/>
                  </a:cubicBezTo>
                  <a:cubicBezTo>
                    <a:pt x="20" y="43"/>
                    <a:pt x="19" y="43"/>
                    <a:pt x="19" y="43"/>
                  </a:cubicBezTo>
                  <a:cubicBezTo>
                    <a:pt x="18" y="44"/>
                    <a:pt x="18" y="44"/>
                    <a:pt x="17" y="44"/>
                  </a:cubicBezTo>
                  <a:cubicBezTo>
                    <a:pt x="17" y="44"/>
                    <a:pt x="16" y="45"/>
                    <a:pt x="16" y="45"/>
                  </a:cubicBezTo>
                  <a:cubicBezTo>
                    <a:pt x="16" y="45"/>
                    <a:pt x="16" y="45"/>
                    <a:pt x="16" y="45"/>
                  </a:cubicBezTo>
                  <a:cubicBezTo>
                    <a:pt x="15" y="45"/>
                    <a:pt x="15" y="45"/>
                    <a:pt x="14" y="45"/>
                  </a:cubicBezTo>
                  <a:cubicBezTo>
                    <a:pt x="14" y="46"/>
                    <a:pt x="13" y="45"/>
                    <a:pt x="13" y="45"/>
                  </a:cubicBezTo>
                  <a:cubicBezTo>
                    <a:pt x="13" y="46"/>
                    <a:pt x="13" y="46"/>
                    <a:pt x="13" y="46"/>
                  </a:cubicBezTo>
                  <a:cubicBezTo>
                    <a:pt x="13" y="46"/>
                    <a:pt x="13" y="46"/>
                    <a:pt x="13" y="46"/>
                  </a:cubicBezTo>
                  <a:cubicBezTo>
                    <a:pt x="13" y="47"/>
                    <a:pt x="13" y="47"/>
                    <a:pt x="13" y="47"/>
                  </a:cubicBezTo>
                  <a:cubicBezTo>
                    <a:pt x="14" y="47"/>
                    <a:pt x="14" y="47"/>
                    <a:pt x="14" y="47"/>
                  </a:cubicBezTo>
                  <a:cubicBezTo>
                    <a:pt x="14" y="47"/>
                    <a:pt x="14" y="48"/>
                    <a:pt x="14" y="48"/>
                  </a:cubicBezTo>
                  <a:cubicBezTo>
                    <a:pt x="14" y="49"/>
                    <a:pt x="14" y="49"/>
                    <a:pt x="14" y="49"/>
                  </a:cubicBezTo>
                  <a:cubicBezTo>
                    <a:pt x="15" y="49"/>
                    <a:pt x="16" y="48"/>
                    <a:pt x="16" y="49"/>
                  </a:cubicBezTo>
                  <a:cubicBezTo>
                    <a:pt x="17" y="49"/>
                    <a:pt x="17" y="49"/>
                    <a:pt x="17" y="48"/>
                  </a:cubicBezTo>
                  <a:cubicBezTo>
                    <a:pt x="17" y="48"/>
                    <a:pt x="17" y="48"/>
                    <a:pt x="17" y="48"/>
                  </a:cubicBezTo>
                  <a:cubicBezTo>
                    <a:pt x="18" y="48"/>
                    <a:pt x="18" y="48"/>
                    <a:pt x="18" y="48"/>
                  </a:cubicBezTo>
                  <a:cubicBezTo>
                    <a:pt x="18" y="47"/>
                    <a:pt x="18" y="47"/>
                    <a:pt x="18" y="47"/>
                  </a:cubicBezTo>
                  <a:cubicBezTo>
                    <a:pt x="19" y="47"/>
                    <a:pt x="19" y="47"/>
                    <a:pt x="19" y="47"/>
                  </a:cubicBezTo>
                  <a:cubicBezTo>
                    <a:pt x="17" y="47"/>
                    <a:pt x="17" y="47"/>
                    <a:pt x="17" y="47"/>
                  </a:cubicBezTo>
                  <a:cubicBezTo>
                    <a:pt x="17" y="47"/>
                    <a:pt x="17" y="47"/>
                    <a:pt x="17" y="47"/>
                  </a:cubicBezTo>
                  <a:cubicBezTo>
                    <a:pt x="17" y="47"/>
                    <a:pt x="16" y="47"/>
                    <a:pt x="16" y="47"/>
                  </a:cubicBezTo>
                  <a:cubicBezTo>
                    <a:pt x="15" y="46"/>
                    <a:pt x="15" y="46"/>
                    <a:pt x="16" y="46"/>
                  </a:cubicBezTo>
                  <a:cubicBezTo>
                    <a:pt x="16" y="46"/>
                    <a:pt x="17" y="46"/>
                    <a:pt x="17" y="45"/>
                  </a:cubicBezTo>
                  <a:cubicBezTo>
                    <a:pt x="18" y="45"/>
                    <a:pt x="18" y="46"/>
                    <a:pt x="18" y="46"/>
                  </a:cubicBezTo>
                  <a:cubicBezTo>
                    <a:pt x="20" y="46"/>
                    <a:pt x="20" y="46"/>
                    <a:pt x="20" y="46"/>
                  </a:cubicBezTo>
                  <a:cubicBezTo>
                    <a:pt x="20" y="46"/>
                    <a:pt x="20" y="46"/>
                    <a:pt x="20" y="47"/>
                  </a:cubicBezTo>
                  <a:cubicBezTo>
                    <a:pt x="20" y="47"/>
                    <a:pt x="20" y="47"/>
                    <a:pt x="20" y="47"/>
                  </a:cubicBezTo>
                  <a:cubicBezTo>
                    <a:pt x="20" y="47"/>
                    <a:pt x="20" y="48"/>
                    <a:pt x="20" y="48"/>
                  </a:cubicBezTo>
                  <a:cubicBezTo>
                    <a:pt x="20" y="48"/>
                    <a:pt x="20" y="48"/>
                    <a:pt x="21" y="49"/>
                  </a:cubicBezTo>
                  <a:cubicBezTo>
                    <a:pt x="21" y="49"/>
                    <a:pt x="21" y="50"/>
                    <a:pt x="21" y="52"/>
                  </a:cubicBezTo>
                  <a:cubicBezTo>
                    <a:pt x="21" y="53"/>
                    <a:pt x="20" y="55"/>
                    <a:pt x="20" y="55"/>
                  </a:cubicBezTo>
                  <a:cubicBezTo>
                    <a:pt x="20" y="56"/>
                    <a:pt x="19" y="56"/>
                    <a:pt x="19" y="57"/>
                  </a:cubicBezTo>
                  <a:cubicBezTo>
                    <a:pt x="19" y="57"/>
                    <a:pt x="19" y="57"/>
                    <a:pt x="19" y="57"/>
                  </a:cubicBezTo>
                  <a:cubicBezTo>
                    <a:pt x="19" y="58"/>
                    <a:pt x="19" y="58"/>
                    <a:pt x="19" y="59"/>
                  </a:cubicBezTo>
                  <a:cubicBezTo>
                    <a:pt x="18" y="59"/>
                    <a:pt x="18" y="59"/>
                    <a:pt x="18" y="60"/>
                  </a:cubicBezTo>
                  <a:cubicBezTo>
                    <a:pt x="19" y="60"/>
                    <a:pt x="19" y="60"/>
                    <a:pt x="19" y="61"/>
                  </a:cubicBezTo>
                  <a:cubicBezTo>
                    <a:pt x="19" y="61"/>
                    <a:pt x="19" y="62"/>
                    <a:pt x="19" y="62"/>
                  </a:cubicBezTo>
                  <a:cubicBezTo>
                    <a:pt x="19" y="62"/>
                    <a:pt x="18" y="63"/>
                    <a:pt x="18" y="63"/>
                  </a:cubicBezTo>
                  <a:cubicBezTo>
                    <a:pt x="16" y="63"/>
                    <a:pt x="16" y="63"/>
                    <a:pt x="16" y="63"/>
                  </a:cubicBezTo>
                  <a:cubicBezTo>
                    <a:pt x="16" y="63"/>
                    <a:pt x="15" y="63"/>
                    <a:pt x="14" y="61"/>
                  </a:cubicBezTo>
                  <a:cubicBezTo>
                    <a:pt x="14" y="62"/>
                    <a:pt x="13" y="66"/>
                    <a:pt x="13" y="67"/>
                  </a:cubicBezTo>
                  <a:cubicBezTo>
                    <a:pt x="12" y="68"/>
                    <a:pt x="12" y="70"/>
                    <a:pt x="12" y="70"/>
                  </a:cubicBezTo>
                  <a:cubicBezTo>
                    <a:pt x="13" y="70"/>
                    <a:pt x="11" y="74"/>
                    <a:pt x="11" y="74"/>
                  </a:cubicBezTo>
                  <a:cubicBezTo>
                    <a:pt x="11" y="74"/>
                    <a:pt x="10" y="81"/>
                    <a:pt x="10" y="81"/>
                  </a:cubicBezTo>
                  <a:cubicBezTo>
                    <a:pt x="10" y="82"/>
                    <a:pt x="14" y="81"/>
                    <a:pt x="16" y="81"/>
                  </a:cubicBezTo>
                  <a:cubicBezTo>
                    <a:pt x="17" y="81"/>
                    <a:pt x="17" y="80"/>
                    <a:pt x="18" y="80"/>
                  </a:cubicBezTo>
                  <a:cubicBezTo>
                    <a:pt x="18" y="81"/>
                    <a:pt x="18" y="81"/>
                    <a:pt x="18" y="81"/>
                  </a:cubicBezTo>
                  <a:cubicBezTo>
                    <a:pt x="19" y="81"/>
                    <a:pt x="19" y="81"/>
                    <a:pt x="19" y="81"/>
                  </a:cubicBezTo>
                  <a:cubicBezTo>
                    <a:pt x="20" y="82"/>
                    <a:pt x="20" y="82"/>
                    <a:pt x="21" y="82"/>
                  </a:cubicBezTo>
                  <a:cubicBezTo>
                    <a:pt x="21" y="83"/>
                    <a:pt x="22" y="83"/>
                    <a:pt x="22" y="83"/>
                  </a:cubicBezTo>
                  <a:cubicBezTo>
                    <a:pt x="22" y="84"/>
                    <a:pt x="23" y="84"/>
                    <a:pt x="24" y="84"/>
                  </a:cubicBezTo>
                  <a:cubicBezTo>
                    <a:pt x="24" y="85"/>
                    <a:pt x="25" y="86"/>
                    <a:pt x="25" y="86"/>
                  </a:cubicBezTo>
                  <a:cubicBezTo>
                    <a:pt x="25" y="86"/>
                    <a:pt x="23" y="89"/>
                    <a:pt x="22" y="89"/>
                  </a:cubicBezTo>
                  <a:cubicBezTo>
                    <a:pt x="21" y="90"/>
                    <a:pt x="20" y="92"/>
                    <a:pt x="19" y="92"/>
                  </a:cubicBezTo>
                  <a:cubicBezTo>
                    <a:pt x="19" y="93"/>
                    <a:pt x="14" y="99"/>
                    <a:pt x="13" y="100"/>
                  </a:cubicBezTo>
                  <a:cubicBezTo>
                    <a:pt x="12" y="101"/>
                    <a:pt x="11" y="101"/>
                    <a:pt x="11" y="101"/>
                  </a:cubicBezTo>
                  <a:cubicBezTo>
                    <a:pt x="11" y="101"/>
                    <a:pt x="10" y="102"/>
                    <a:pt x="10" y="102"/>
                  </a:cubicBezTo>
                  <a:cubicBezTo>
                    <a:pt x="10" y="103"/>
                    <a:pt x="9" y="105"/>
                    <a:pt x="9" y="105"/>
                  </a:cubicBezTo>
                  <a:cubicBezTo>
                    <a:pt x="9" y="106"/>
                    <a:pt x="8" y="107"/>
                    <a:pt x="8" y="108"/>
                  </a:cubicBezTo>
                  <a:cubicBezTo>
                    <a:pt x="7" y="109"/>
                    <a:pt x="8" y="110"/>
                    <a:pt x="8" y="111"/>
                  </a:cubicBezTo>
                  <a:cubicBezTo>
                    <a:pt x="8" y="111"/>
                    <a:pt x="8" y="112"/>
                    <a:pt x="8" y="113"/>
                  </a:cubicBezTo>
                  <a:cubicBezTo>
                    <a:pt x="8" y="114"/>
                    <a:pt x="7" y="116"/>
                    <a:pt x="7" y="116"/>
                  </a:cubicBezTo>
                  <a:cubicBezTo>
                    <a:pt x="7" y="116"/>
                    <a:pt x="8" y="117"/>
                    <a:pt x="8" y="117"/>
                  </a:cubicBezTo>
                  <a:cubicBezTo>
                    <a:pt x="8" y="117"/>
                    <a:pt x="8" y="117"/>
                    <a:pt x="9" y="117"/>
                  </a:cubicBezTo>
                  <a:cubicBezTo>
                    <a:pt x="9" y="117"/>
                    <a:pt x="9" y="118"/>
                    <a:pt x="9" y="118"/>
                  </a:cubicBezTo>
                  <a:cubicBezTo>
                    <a:pt x="10" y="118"/>
                    <a:pt x="12" y="121"/>
                    <a:pt x="12" y="121"/>
                  </a:cubicBezTo>
                  <a:cubicBezTo>
                    <a:pt x="12" y="121"/>
                    <a:pt x="12" y="121"/>
                    <a:pt x="12" y="121"/>
                  </a:cubicBezTo>
                  <a:cubicBezTo>
                    <a:pt x="12" y="121"/>
                    <a:pt x="12" y="122"/>
                    <a:pt x="12" y="122"/>
                  </a:cubicBezTo>
                  <a:cubicBezTo>
                    <a:pt x="12" y="122"/>
                    <a:pt x="11" y="123"/>
                    <a:pt x="10" y="123"/>
                  </a:cubicBezTo>
                  <a:cubicBezTo>
                    <a:pt x="10" y="123"/>
                    <a:pt x="9" y="124"/>
                    <a:pt x="9" y="124"/>
                  </a:cubicBezTo>
                  <a:cubicBezTo>
                    <a:pt x="9" y="125"/>
                    <a:pt x="8" y="125"/>
                    <a:pt x="8" y="125"/>
                  </a:cubicBezTo>
                  <a:cubicBezTo>
                    <a:pt x="8" y="125"/>
                    <a:pt x="8" y="126"/>
                    <a:pt x="8" y="126"/>
                  </a:cubicBezTo>
                  <a:cubicBezTo>
                    <a:pt x="8" y="127"/>
                    <a:pt x="8" y="127"/>
                    <a:pt x="8" y="127"/>
                  </a:cubicBezTo>
                  <a:cubicBezTo>
                    <a:pt x="8" y="127"/>
                    <a:pt x="7" y="128"/>
                    <a:pt x="7" y="128"/>
                  </a:cubicBezTo>
                  <a:cubicBezTo>
                    <a:pt x="7" y="128"/>
                    <a:pt x="6" y="129"/>
                    <a:pt x="6" y="129"/>
                  </a:cubicBezTo>
                  <a:cubicBezTo>
                    <a:pt x="6" y="129"/>
                    <a:pt x="6" y="129"/>
                    <a:pt x="6" y="129"/>
                  </a:cubicBezTo>
                  <a:cubicBezTo>
                    <a:pt x="6" y="130"/>
                    <a:pt x="5" y="129"/>
                    <a:pt x="5" y="129"/>
                  </a:cubicBezTo>
                  <a:cubicBezTo>
                    <a:pt x="5" y="129"/>
                    <a:pt x="5" y="129"/>
                    <a:pt x="4" y="129"/>
                  </a:cubicBezTo>
                  <a:cubicBezTo>
                    <a:pt x="4" y="129"/>
                    <a:pt x="4" y="129"/>
                    <a:pt x="3" y="129"/>
                  </a:cubicBezTo>
                  <a:cubicBezTo>
                    <a:pt x="3" y="130"/>
                    <a:pt x="3" y="130"/>
                    <a:pt x="3" y="130"/>
                  </a:cubicBezTo>
                  <a:cubicBezTo>
                    <a:pt x="0" y="132"/>
                    <a:pt x="0" y="132"/>
                    <a:pt x="0" y="132"/>
                  </a:cubicBezTo>
                  <a:cubicBezTo>
                    <a:pt x="1" y="136"/>
                    <a:pt x="1" y="136"/>
                    <a:pt x="1" y="136"/>
                  </a:cubicBezTo>
                  <a:cubicBezTo>
                    <a:pt x="3" y="137"/>
                    <a:pt x="3" y="137"/>
                    <a:pt x="3" y="137"/>
                  </a:cubicBezTo>
                  <a:cubicBezTo>
                    <a:pt x="4" y="136"/>
                    <a:pt x="4" y="136"/>
                    <a:pt x="4" y="136"/>
                  </a:cubicBezTo>
                  <a:cubicBezTo>
                    <a:pt x="3" y="136"/>
                    <a:pt x="3" y="135"/>
                    <a:pt x="3" y="135"/>
                  </a:cubicBezTo>
                  <a:cubicBezTo>
                    <a:pt x="4" y="135"/>
                    <a:pt x="4" y="135"/>
                    <a:pt x="4" y="135"/>
                  </a:cubicBezTo>
                  <a:cubicBezTo>
                    <a:pt x="5" y="136"/>
                    <a:pt x="5" y="136"/>
                    <a:pt x="5" y="136"/>
                  </a:cubicBezTo>
                  <a:cubicBezTo>
                    <a:pt x="6" y="137"/>
                    <a:pt x="6" y="137"/>
                    <a:pt x="6" y="137"/>
                  </a:cubicBezTo>
                  <a:cubicBezTo>
                    <a:pt x="7" y="136"/>
                    <a:pt x="6" y="135"/>
                    <a:pt x="6" y="135"/>
                  </a:cubicBezTo>
                  <a:cubicBezTo>
                    <a:pt x="7" y="135"/>
                    <a:pt x="7" y="135"/>
                    <a:pt x="7" y="135"/>
                  </a:cubicBezTo>
                  <a:cubicBezTo>
                    <a:pt x="8" y="136"/>
                    <a:pt x="8" y="136"/>
                    <a:pt x="8" y="136"/>
                  </a:cubicBezTo>
                  <a:cubicBezTo>
                    <a:pt x="8" y="136"/>
                    <a:pt x="8" y="136"/>
                    <a:pt x="8" y="136"/>
                  </a:cubicBezTo>
                  <a:cubicBezTo>
                    <a:pt x="8" y="136"/>
                    <a:pt x="8" y="136"/>
                    <a:pt x="8" y="136"/>
                  </a:cubicBezTo>
                  <a:cubicBezTo>
                    <a:pt x="8" y="136"/>
                    <a:pt x="8" y="136"/>
                    <a:pt x="8" y="136"/>
                  </a:cubicBezTo>
                  <a:cubicBezTo>
                    <a:pt x="8" y="137"/>
                    <a:pt x="8" y="137"/>
                    <a:pt x="8" y="137"/>
                  </a:cubicBezTo>
                  <a:cubicBezTo>
                    <a:pt x="8" y="137"/>
                    <a:pt x="7" y="137"/>
                    <a:pt x="7" y="137"/>
                  </a:cubicBezTo>
                  <a:cubicBezTo>
                    <a:pt x="7" y="137"/>
                    <a:pt x="6" y="137"/>
                    <a:pt x="6" y="137"/>
                  </a:cubicBezTo>
                  <a:cubicBezTo>
                    <a:pt x="6" y="137"/>
                    <a:pt x="6" y="137"/>
                    <a:pt x="6" y="137"/>
                  </a:cubicBezTo>
                  <a:cubicBezTo>
                    <a:pt x="7" y="138"/>
                    <a:pt x="7" y="138"/>
                    <a:pt x="7" y="138"/>
                  </a:cubicBezTo>
                  <a:cubicBezTo>
                    <a:pt x="7" y="138"/>
                    <a:pt x="7" y="138"/>
                    <a:pt x="7" y="138"/>
                  </a:cubicBezTo>
                  <a:cubicBezTo>
                    <a:pt x="7" y="138"/>
                    <a:pt x="7" y="138"/>
                    <a:pt x="8" y="139"/>
                  </a:cubicBezTo>
                  <a:cubicBezTo>
                    <a:pt x="8" y="140"/>
                    <a:pt x="9" y="140"/>
                    <a:pt x="9" y="140"/>
                  </a:cubicBezTo>
                  <a:cubicBezTo>
                    <a:pt x="10" y="141"/>
                    <a:pt x="10" y="141"/>
                    <a:pt x="10" y="141"/>
                  </a:cubicBezTo>
                  <a:cubicBezTo>
                    <a:pt x="11" y="142"/>
                    <a:pt x="11" y="142"/>
                    <a:pt x="11" y="142"/>
                  </a:cubicBezTo>
                  <a:cubicBezTo>
                    <a:pt x="11" y="143"/>
                    <a:pt x="12" y="143"/>
                    <a:pt x="12" y="143"/>
                  </a:cubicBezTo>
                  <a:cubicBezTo>
                    <a:pt x="13" y="144"/>
                    <a:pt x="13" y="144"/>
                    <a:pt x="13" y="143"/>
                  </a:cubicBezTo>
                  <a:cubicBezTo>
                    <a:pt x="14" y="143"/>
                    <a:pt x="15" y="142"/>
                    <a:pt x="15" y="142"/>
                  </a:cubicBezTo>
                  <a:cubicBezTo>
                    <a:pt x="15" y="142"/>
                    <a:pt x="15" y="142"/>
                    <a:pt x="15" y="143"/>
                  </a:cubicBezTo>
                  <a:cubicBezTo>
                    <a:pt x="16" y="143"/>
                    <a:pt x="16" y="143"/>
                    <a:pt x="16" y="143"/>
                  </a:cubicBezTo>
                  <a:cubicBezTo>
                    <a:pt x="16" y="143"/>
                    <a:pt x="15" y="143"/>
                    <a:pt x="15" y="143"/>
                  </a:cubicBezTo>
                  <a:cubicBezTo>
                    <a:pt x="15" y="144"/>
                    <a:pt x="15" y="144"/>
                    <a:pt x="15" y="144"/>
                  </a:cubicBezTo>
                  <a:cubicBezTo>
                    <a:pt x="16" y="144"/>
                    <a:pt x="16" y="144"/>
                    <a:pt x="16" y="144"/>
                  </a:cubicBezTo>
                  <a:cubicBezTo>
                    <a:pt x="14" y="146"/>
                    <a:pt x="14" y="146"/>
                    <a:pt x="14" y="146"/>
                  </a:cubicBezTo>
                  <a:cubicBezTo>
                    <a:pt x="13" y="146"/>
                    <a:pt x="13" y="146"/>
                    <a:pt x="13" y="146"/>
                  </a:cubicBezTo>
                  <a:cubicBezTo>
                    <a:pt x="13" y="147"/>
                    <a:pt x="13" y="147"/>
                    <a:pt x="13" y="147"/>
                  </a:cubicBezTo>
                  <a:cubicBezTo>
                    <a:pt x="14" y="148"/>
                    <a:pt x="14" y="148"/>
                    <a:pt x="14" y="148"/>
                  </a:cubicBezTo>
                  <a:cubicBezTo>
                    <a:pt x="14" y="148"/>
                    <a:pt x="15" y="148"/>
                    <a:pt x="15" y="148"/>
                  </a:cubicBezTo>
                  <a:cubicBezTo>
                    <a:pt x="15" y="148"/>
                    <a:pt x="15" y="148"/>
                    <a:pt x="15" y="148"/>
                  </a:cubicBezTo>
                  <a:cubicBezTo>
                    <a:pt x="14" y="147"/>
                    <a:pt x="14" y="147"/>
                    <a:pt x="14" y="147"/>
                  </a:cubicBezTo>
                  <a:cubicBezTo>
                    <a:pt x="16" y="145"/>
                    <a:pt x="17" y="144"/>
                    <a:pt x="18" y="143"/>
                  </a:cubicBezTo>
                  <a:cubicBezTo>
                    <a:pt x="18" y="143"/>
                    <a:pt x="18" y="144"/>
                    <a:pt x="18" y="144"/>
                  </a:cubicBezTo>
                  <a:cubicBezTo>
                    <a:pt x="18" y="144"/>
                    <a:pt x="19" y="144"/>
                    <a:pt x="19" y="144"/>
                  </a:cubicBezTo>
                  <a:cubicBezTo>
                    <a:pt x="19" y="144"/>
                    <a:pt x="19" y="144"/>
                    <a:pt x="20" y="144"/>
                  </a:cubicBezTo>
                  <a:cubicBezTo>
                    <a:pt x="20" y="144"/>
                    <a:pt x="21" y="144"/>
                    <a:pt x="21" y="144"/>
                  </a:cubicBezTo>
                  <a:cubicBezTo>
                    <a:pt x="22" y="144"/>
                    <a:pt x="23" y="145"/>
                    <a:pt x="23" y="145"/>
                  </a:cubicBezTo>
                  <a:cubicBezTo>
                    <a:pt x="27" y="144"/>
                    <a:pt x="27" y="144"/>
                    <a:pt x="27" y="144"/>
                  </a:cubicBezTo>
                  <a:cubicBezTo>
                    <a:pt x="27" y="144"/>
                    <a:pt x="27" y="144"/>
                    <a:pt x="27" y="143"/>
                  </a:cubicBezTo>
                  <a:cubicBezTo>
                    <a:pt x="27" y="143"/>
                    <a:pt x="26" y="143"/>
                    <a:pt x="26" y="143"/>
                  </a:cubicBezTo>
                  <a:cubicBezTo>
                    <a:pt x="26" y="144"/>
                    <a:pt x="25" y="144"/>
                    <a:pt x="24" y="144"/>
                  </a:cubicBezTo>
                  <a:cubicBezTo>
                    <a:pt x="23" y="144"/>
                    <a:pt x="22" y="144"/>
                    <a:pt x="22" y="144"/>
                  </a:cubicBezTo>
                  <a:cubicBezTo>
                    <a:pt x="22" y="144"/>
                    <a:pt x="22" y="143"/>
                    <a:pt x="23" y="143"/>
                  </a:cubicBezTo>
                  <a:cubicBezTo>
                    <a:pt x="23" y="142"/>
                    <a:pt x="23" y="142"/>
                    <a:pt x="23" y="142"/>
                  </a:cubicBezTo>
                  <a:cubicBezTo>
                    <a:pt x="23" y="141"/>
                    <a:pt x="23" y="140"/>
                    <a:pt x="23" y="140"/>
                  </a:cubicBezTo>
                  <a:cubicBezTo>
                    <a:pt x="23" y="140"/>
                    <a:pt x="33" y="135"/>
                    <a:pt x="34" y="134"/>
                  </a:cubicBezTo>
                  <a:cubicBezTo>
                    <a:pt x="35" y="134"/>
                    <a:pt x="35" y="134"/>
                    <a:pt x="36" y="134"/>
                  </a:cubicBezTo>
                  <a:cubicBezTo>
                    <a:pt x="36" y="134"/>
                    <a:pt x="37" y="134"/>
                    <a:pt x="37" y="134"/>
                  </a:cubicBezTo>
                  <a:cubicBezTo>
                    <a:pt x="38" y="133"/>
                    <a:pt x="40" y="133"/>
                    <a:pt x="40" y="132"/>
                  </a:cubicBezTo>
                  <a:cubicBezTo>
                    <a:pt x="41" y="132"/>
                    <a:pt x="41" y="132"/>
                    <a:pt x="41" y="132"/>
                  </a:cubicBezTo>
                  <a:cubicBezTo>
                    <a:pt x="41" y="132"/>
                    <a:pt x="42" y="132"/>
                    <a:pt x="42" y="132"/>
                  </a:cubicBezTo>
                  <a:cubicBezTo>
                    <a:pt x="43" y="131"/>
                    <a:pt x="43" y="131"/>
                    <a:pt x="44" y="131"/>
                  </a:cubicBezTo>
                  <a:cubicBezTo>
                    <a:pt x="44" y="131"/>
                    <a:pt x="44" y="131"/>
                    <a:pt x="45" y="131"/>
                  </a:cubicBezTo>
                  <a:cubicBezTo>
                    <a:pt x="46" y="132"/>
                    <a:pt x="46" y="132"/>
                    <a:pt x="46" y="131"/>
                  </a:cubicBezTo>
                  <a:cubicBezTo>
                    <a:pt x="46" y="131"/>
                    <a:pt x="47" y="131"/>
                    <a:pt x="48" y="131"/>
                  </a:cubicBezTo>
                  <a:cubicBezTo>
                    <a:pt x="48" y="131"/>
                    <a:pt x="50" y="131"/>
                    <a:pt x="50" y="131"/>
                  </a:cubicBezTo>
                  <a:cubicBezTo>
                    <a:pt x="50" y="131"/>
                    <a:pt x="50" y="132"/>
                    <a:pt x="51" y="133"/>
                  </a:cubicBezTo>
                  <a:cubicBezTo>
                    <a:pt x="51" y="135"/>
                    <a:pt x="51" y="136"/>
                    <a:pt x="51" y="136"/>
                  </a:cubicBezTo>
                  <a:cubicBezTo>
                    <a:pt x="51" y="137"/>
                    <a:pt x="51" y="137"/>
                    <a:pt x="51" y="137"/>
                  </a:cubicBezTo>
                  <a:cubicBezTo>
                    <a:pt x="51" y="137"/>
                    <a:pt x="51" y="138"/>
                    <a:pt x="51" y="138"/>
                  </a:cubicBezTo>
                  <a:cubicBezTo>
                    <a:pt x="51" y="139"/>
                    <a:pt x="51" y="139"/>
                    <a:pt x="51" y="139"/>
                  </a:cubicBezTo>
                  <a:cubicBezTo>
                    <a:pt x="51" y="139"/>
                    <a:pt x="53" y="139"/>
                    <a:pt x="53" y="139"/>
                  </a:cubicBezTo>
                  <a:cubicBezTo>
                    <a:pt x="54" y="138"/>
                    <a:pt x="55" y="139"/>
                    <a:pt x="55" y="139"/>
                  </a:cubicBezTo>
                  <a:cubicBezTo>
                    <a:pt x="56" y="139"/>
                    <a:pt x="56" y="140"/>
                    <a:pt x="57" y="140"/>
                  </a:cubicBezTo>
                  <a:cubicBezTo>
                    <a:pt x="57" y="140"/>
                    <a:pt x="58" y="140"/>
                    <a:pt x="58" y="140"/>
                  </a:cubicBezTo>
                  <a:cubicBezTo>
                    <a:pt x="59" y="140"/>
                    <a:pt x="60" y="139"/>
                    <a:pt x="61" y="138"/>
                  </a:cubicBezTo>
                  <a:cubicBezTo>
                    <a:pt x="62" y="137"/>
                    <a:pt x="66" y="134"/>
                    <a:pt x="66" y="134"/>
                  </a:cubicBezTo>
                  <a:cubicBezTo>
                    <a:pt x="66" y="134"/>
                    <a:pt x="66" y="134"/>
                    <a:pt x="66" y="134"/>
                  </a:cubicBezTo>
                  <a:cubicBezTo>
                    <a:pt x="66" y="135"/>
                    <a:pt x="66" y="135"/>
                    <a:pt x="66" y="135"/>
                  </a:cubicBezTo>
                  <a:cubicBezTo>
                    <a:pt x="66" y="136"/>
                    <a:pt x="71" y="143"/>
                    <a:pt x="71" y="143"/>
                  </a:cubicBezTo>
                  <a:cubicBezTo>
                    <a:pt x="71" y="143"/>
                    <a:pt x="71" y="142"/>
                    <a:pt x="72" y="141"/>
                  </a:cubicBezTo>
                  <a:cubicBezTo>
                    <a:pt x="72" y="141"/>
                    <a:pt x="75" y="140"/>
                    <a:pt x="76" y="139"/>
                  </a:cubicBezTo>
                  <a:cubicBezTo>
                    <a:pt x="77" y="138"/>
                    <a:pt x="77" y="138"/>
                    <a:pt x="78" y="137"/>
                  </a:cubicBezTo>
                  <a:cubicBezTo>
                    <a:pt x="79" y="137"/>
                    <a:pt x="80" y="136"/>
                    <a:pt x="80" y="136"/>
                  </a:cubicBezTo>
                  <a:cubicBezTo>
                    <a:pt x="80" y="138"/>
                    <a:pt x="80" y="138"/>
                    <a:pt x="80" y="138"/>
                  </a:cubicBezTo>
                  <a:cubicBezTo>
                    <a:pt x="80" y="138"/>
                    <a:pt x="83" y="141"/>
                    <a:pt x="84" y="142"/>
                  </a:cubicBezTo>
                  <a:cubicBezTo>
                    <a:pt x="85" y="143"/>
                    <a:pt x="86" y="143"/>
                    <a:pt x="87" y="144"/>
                  </a:cubicBezTo>
                  <a:cubicBezTo>
                    <a:pt x="88" y="144"/>
                    <a:pt x="89" y="145"/>
                    <a:pt x="89" y="145"/>
                  </a:cubicBezTo>
                  <a:cubicBezTo>
                    <a:pt x="89" y="148"/>
                    <a:pt x="89" y="148"/>
                    <a:pt x="89" y="148"/>
                  </a:cubicBezTo>
                  <a:cubicBezTo>
                    <a:pt x="91" y="148"/>
                    <a:pt x="94" y="148"/>
                    <a:pt x="94" y="148"/>
                  </a:cubicBezTo>
                  <a:cubicBezTo>
                    <a:pt x="94" y="148"/>
                    <a:pt x="95" y="150"/>
                    <a:pt x="95" y="151"/>
                  </a:cubicBezTo>
                  <a:cubicBezTo>
                    <a:pt x="95" y="152"/>
                    <a:pt x="95" y="153"/>
                    <a:pt x="95" y="153"/>
                  </a:cubicBezTo>
                  <a:cubicBezTo>
                    <a:pt x="105" y="154"/>
                    <a:pt x="105" y="154"/>
                    <a:pt x="105" y="154"/>
                  </a:cubicBezTo>
                  <a:cubicBezTo>
                    <a:pt x="105" y="154"/>
                    <a:pt x="106" y="151"/>
                    <a:pt x="107" y="150"/>
                  </a:cubicBezTo>
                  <a:cubicBezTo>
                    <a:pt x="107" y="149"/>
                    <a:pt x="107" y="149"/>
                    <a:pt x="107" y="148"/>
                  </a:cubicBezTo>
                  <a:cubicBezTo>
                    <a:pt x="107" y="148"/>
                    <a:pt x="106" y="145"/>
                    <a:pt x="106" y="144"/>
                  </a:cubicBezTo>
                  <a:cubicBezTo>
                    <a:pt x="105" y="143"/>
                    <a:pt x="105" y="141"/>
                    <a:pt x="104" y="140"/>
                  </a:cubicBezTo>
                  <a:cubicBezTo>
                    <a:pt x="104" y="138"/>
                    <a:pt x="104" y="137"/>
                    <a:pt x="104" y="137"/>
                  </a:cubicBezTo>
                  <a:cubicBezTo>
                    <a:pt x="104" y="137"/>
                    <a:pt x="104" y="137"/>
                    <a:pt x="104" y="136"/>
                  </a:cubicBezTo>
                  <a:cubicBezTo>
                    <a:pt x="104" y="136"/>
                    <a:pt x="104" y="136"/>
                    <a:pt x="104" y="136"/>
                  </a:cubicBezTo>
                  <a:cubicBezTo>
                    <a:pt x="104" y="136"/>
                    <a:pt x="106" y="136"/>
                    <a:pt x="108" y="135"/>
                  </a:cubicBezTo>
                  <a:cubicBezTo>
                    <a:pt x="110" y="135"/>
                    <a:pt x="112" y="134"/>
                    <a:pt x="112" y="134"/>
                  </a:cubicBezTo>
                  <a:cubicBezTo>
                    <a:pt x="113" y="133"/>
                    <a:pt x="115" y="132"/>
                    <a:pt x="115" y="132"/>
                  </a:cubicBezTo>
                  <a:cubicBezTo>
                    <a:pt x="116" y="132"/>
                    <a:pt x="116" y="132"/>
                    <a:pt x="116" y="132"/>
                  </a:cubicBezTo>
                  <a:cubicBezTo>
                    <a:pt x="117" y="132"/>
                    <a:pt x="117" y="131"/>
                    <a:pt x="118" y="131"/>
                  </a:cubicBezTo>
                  <a:cubicBezTo>
                    <a:pt x="119" y="131"/>
                    <a:pt x="119" y="131"/>
                    <a:pt x="119" y="131"/>
                  </a:cubicBezTo>
                  <a:cubicBezTo>
                    <a:pt x="119" y="132"/>
                    <a:pt x="120" y="133"/>
                    <a:pt x="120" y="134"/>
                  </a:cubicBezTo>
                  <a:cubicBezTo>
                    <a:pt x="120" y="135"/>
                    <a:pt x="121" y="137"/>
                    <a:pt x="122" y="138"/>
                  </a:cubicBezTo>
                  <a:cubicBezTo>
                    <a:pt x="122" y="139"/>
                    <a:pt x="123" y="141"/>
                    <a:pt x="123" y="141"/>
                  </a:cubicBezTo>
                  <a:cubicBezTo>
                    <a:pt x="123" y="142"/>
                    <a:pt x="123" y="144"/>
                    <a:pt x="123" y="144"/>
                  </a:cubicBezTo>
                  <a:cubicBezTo>
                    <a:pt x="123" y="144"/>
                    <a:pt x="125" y="143"/>
                    <a:pt x="126" y="143"/>
                  </a:cubicBezTo>
                  <a:cubicBezTo>
                    <a:pt x="127" y="143"/>
                    <a:pt x="128" y="143"/>
                    <a:pt x="130" y="143"/>
                  </a:cubicBezTo>
                  <a:cubicBezTo>
                    <a:pt x="131" y="142"/>
                    <a:pt x="133" y="142"/>
                    <a:pt x="134" y="141"/>
                  </a:cubicBezTo>
                  <a:cubicBezTo>
                    <a:pt x="134" y="141"/>
                    <a:pt x="134" y="141"/>
                    <a:pt x="135" y="141"/>
                  </a:cubicBezTo>
                  <a:cubicBezTo>
                    <a:pt x="136" y="141"/>
                    <a:pt x="137" y="141"/>
                    <a:pt x="137" y="142"/>
                  </a:cubicBezTo>
                  <a:cubicBezTo>
                    <a:pt x="138" y="142"/>
                    <a:pt x="139" y="143"/>
                    <a:pt x="139" y="143"/>
                  </a:cubicBezTo>
                  <a:cubicBezTo>
                    <a:pt x="142" y="142"/>
                    <a:pt x="142" y="142"/>
                    <a:pt x="142" y="142"/>
                  </a:cubicBezTo>
                  <a:cubicBezTo>
                    <a:pt x="141" y="143"/>
                    <a:pt x="141" y="146"/>
                    <a:pt x="141" y="147"/>
                  </a:cubicBezTo>
                  <a:cubicBezTo>
                    <a:pt x="141" y="148"/>
                    <a:pt x="142" y="148"/>
                    <a:pt x="144" y="148"/>
                  </a:cubicBezTo>
                  <a:cubicBezTo>
                    <a:pt x="145" y="148"/>
                    <a:pt x="147" y="148"/>
                    <a:pt x="150" y="148"/>
                  </a:cubicBezTo>
                  <a:cubicBezTo>
                    <a:pt x="152" y="148"/>
                    <a:pt x="152" y="147"/>
                    <a:pt x="154" y="147"/>
                  </a:cubicBezTo>
                  <a:cubicBezTo>
                    <a:pt x="156" y="147"/>
                    <a:pt x="158" y="146"/>
                    <a:pt x="158" y="146"/>
                  </a:cubicBezTo>
                  <a:cubicBezTo>
                    <a:pt x="158" y="146"/>
                    <a:pt x="158" y="146"/>
                    <a:pt x="159" y="146"/>
                  </a:cubicBezTo>
                  <a:cubicBezTo>
                    <a:pt x="159" y="146"/>
                    <a:pt x="159" y="146"/>
                    <a:pt x="159" y="147"/>
                  </a:cubicBezTo>
                  <a:cubicBezTo>
                    <a:pt x="159" y="147"/>
                    <a:pt x="159" y="148"/>
                    <a:pt x="159" y="148"/>
                  </a:cubicBezTo>
                  <a:cubicBezTo>
                    <a:pt x="159" y="148"/>
                    <a:pt x="160" y="149"/>
                    <a:pt x="160" y="149"/>
                  </a:cubicBezTo>
                  <a:cubicBezTo>
                    <a:pt x="160" y="150"/>
                    <a:pt x="160" y="150"/>
                    <a:pt x="160" y="150"/>
                  </a:cubicBezTo>
                  <a:cubicBezTo>
                    <a:pt x="161" y="150"/>
                    <a:pt x="161" y="150"/>
                    <a:pt x="161" y="151"/>
                  </a:cubicBezTo>
                  <a:cubicBezTo>
                    <a:pt x="162" y="151"/>
                    <a:pt x="162" y="152"/>
                    <a:pt x="162" y="152"/>
                  </a:cubicBezTo>
                  <a:cubicBezTo>
                    <a:pt x="162" y="152"/>
                    <a:pt x="163" y="153"/>
                    <a:pt x="163" y="153"/>
                  </a:cubicBezTo>
                  <a:cubicBezTo>
                    <a:pt x="163" y="154"/>
                    <a:pt x="163" y="154"/>
                    <a:pt x="163" y="154"/>
                  </a:cubicBezTo>
                  <a:cubicBezTo>
                    <a:pt x="163" y="155"/>
                    <a:pt x="163" y="156"/>
                    <a:pt x="163" y="156"/>
                  </a:cubicBezTo>
                  <a:cubicBezTo>
                    <a:pt x="170" y="152"/>
                    <a:pt x="170" y="152"/>
                    <a:pt x="170" y="152"/>
                  </a:cubicBezTo>
                  <a:cubicBezTo>
                    <a:pt x="171" y="154"/>
                    <a:pt x="171" y="154"/>
                    <a:pt x="171" y="154"/>
                  </a:cubicBezTo>
                  <a:cubicBezTo>
                    <a:pt x="174" y="154"/>
                    <a:pt x="174" y="154"/>
                    <a:pt x="174" y="154"/>
                  </a:cubicBezTo>
                  <a:cubicBezTo>
                    <a:pt x="174" y="154"/>
                    <a:pt x="174" y="155"/>
                    <a:pt x="175" y="156"/>
                  </a:cubicBezTo>
                  <a:cubicBezTo>
                    <a:pt x="175" y="157"/>
                    <a:pt x="174" y="157"/>
                    <a:pt x="174" y="157"/>
                  </a:cubicBezTo>
                  <a:cubicBezTo>
                    <a:pt x="174" y="157"/>
                    <a:pt x="176" y="157"/>
                    <a:pt x="176" y="157"/>
                  </a:cubicBezTo>
                  <a:cubicBezTo>
                    <a:pt x="176" y="157"/>
                    <a:pt x="176" y="158"/>
                    <a:pt x="176" y="159"/>
                  </a:cubicBezTo>
                  <a:cubicBezTo>
                    <a:pt x="176" y="160"/>
                    <a:pt x="175" y="161"/>
                    <a:pt x="174" y="162"/>
                  </a:cubicBezTo>
                  <a:cubicBezTo>
                    <a:pt x="173" y="162"/>
                    <a:pt x="173" y="163"/>
                    <a:pt x="173" y="164"/>
                  </a:cubicBezTo>
                  <a:cubicBezTo>
                    <a:pt x="172" y="165"/>
                    <a:pt x="172" y="167"/>
                    <a:pt x="172" y="169"/>
                  </a:cubicBezTo>
                  <a:cubicBezTo>
                    <a:pt x="172" y="171"/>
                    <a:pt x="173" y="171"/>
                    <a:pt x="173" y="172"/>
                  </a:cubicBezTo>
                  <a:cubicBezTo>
                    <a:pt x="174" y="172"/>
                    <a:pt x="174" y="172"/>
                    <a:pt x="175" y="173"/>
                  </a:cubicBezTo>
                  <a:cubicBezTo>
                    <a:pt x="175" y="173"/>
                    <a:pt x="175" y="173"/>
                    <a:pt x="175" y="173"/>
                  </a:cubicBezTo>
                  <a:cubicBezTo>
                    <a:pt x="175" y="173"/>
                    <a:pt x="175" y="173"/>
                    <a:pt x="176" y="174"/>
                  </a:cubicBezTo>
                  <a:cubicBezTo>
                    <a:pt x="176" y="174"/>
                    <a:pt x="176" y="174"/>
                    <a:pt x="177" y="174"/>
                  </a:cubicBezTo>
                  <a:cubicBezTo>
                    <a:pt x="177" y="173"/>
                    <a:pt x="177" y="173"/>
                    <a:pt x="177" y="173"/>
                  </a:cubicBezTo>
                  <a:cubicBezTo>
                    <a:pt x="177" y="173"/>
                    <a:pt x="177" y="173"/>
                    <a:pt x="177" y="173"/>
                  </a:cubicBezTo>
                  <a:cubicBezTo>
                    <a:pt x="177" y="172"/>
                    <a:pt x="177" y="172"/>
                    <a:pt x="178" y="171"/>
                  </a:cubicBezTo>
                  <a:cubicBezTo>
                    <a:pt x="178" y="171"/>
                    <a:pt x="178" y="170"/>
                    <a:pt x="179" y="169"/>
                  </a:cubicBezTo>
                  <a:cubicBezTo>
                    <a:pt x="179" y="169"/>
                    <a:pt x="179" y="168"/>
                    <a:pt x="179" y="168"/>
                  </a:cubicBezTo>
                  <a:cubicBezTo>
                    <a:pt x="179" y="167"/>
                    <a:pt x="179" y="167"/>
                    <a:pt x="179" y="167"/>
                  </a:cubicBezTo>
                  <a:cubicBezTo>
                    <a:pt x="180" y="167"/>
                    <a:pt x="180" y="166"/>
                    <a:pt x="180" y="166"/>
                  </a:cubicBezTo>
                  <a:cubicBezTo>
                    <a:pt x="180" y="166"/>
                    <a:pt x="180" y="166"/>
                    <a:pt x="181" y="166"/>
                  </a:cubicBezTo>
                  <a:cubicBezTo>
                    <a:pt x="181" y="166"/>
                    <a:pt x="181" y="165"/>
                    <a:pt x="181" y="164"/>
                  </a:cubicBezTo>
                  <a:cubicBezTo>
                    <a:pt x="181" y="164"/>
                    <a:pt x="182" y="164"/>
                    <a:pt x="182" y="164"/>
                  </a:cubicBezTo>
                  <a:cubicBezTo>
                    <a:pt x="182" y="163"/>
                    <a:pt x="182" y="163"/>
                    <a:pt x="182" y="163"/>
                  </a:cubicBezTo>
                  <a:cubicBezTo>
                    <a:pt x="182" y="163"/>
                    <a:pt x="182" y="162"/>
                    <a:pt x="182" y="162"/>
                  </a:cubicBezTo>
                  <a:cubicBezTo>
                    <a:pt x="182" y="161"/>
                    <a:pt x="182" y="161"/>
                    <a:pt x="183" y="160"/>
                  </a:cubicBezTo>
                  <a:cubicBezTo>
                    <a:pt x="183" y="160"/>
                    <a:pt x="183" y="160"/>
                    <a:pt x="183" y="160"/>
                  </a:cubicBezTo>
                  <a:cubicBezTo>
                    <a:pt x="183" y="159"/>
                    <a:pt x="183" y="159"/>
                    <a:pt x="184" y="159"/>
                  </a:cubicBezTo>
                  <a:cubicBezTo>
                    <a:pt x="184" y="159"/>
                    <a:pt x="184" y="159"/>
                    <a:pt x="185" y="159"/>
                  </a:cubicBezTo>
                  <a:cubicBezTo>
                    <a:pt x="186" y="158"/>
                    <a:pt x="186" y="158"/>
                    <a:pt x="187" y="158"/>
                  </a:cubicBezTo>
                  <a:cubicBezTo>
                    <a:pt x="187" y="157"/>
                    <a:pt x="187" y="158"/>
                    <a:pt x="188" y="158"/>
                  </a:cubicBezTo>
                  <a:cubicBezTo>
                    <a:pt x="188" y="159"/>
                    <a:pt x="189" y="159"/>
                    <a:pt x="189" y="159"/>
                  </a:cubicBezTo>
                  <a:cubicBezTo>
                    <a:pt x="189" y="159"/>
                    <a:pt x="189" y="159"/>
                    <a:pt x="190" y="159"/>
                  </a:cubicBezTo>
                  <a:cubicBezTo>
                    <a:pt x="190" y="159"/>
                    <a:pt x="190" y="159"/>
                    <a:pt x="190" y="159"/>
                  </a:cubicBezTo>
                  <a:cubicBezTo>
                    <a:pt x="190" y="159"/>
                    <a:pt x="190" y="158"/>
                    <a:pt x="190" y="158"/>
                  </a:cubicBezTo>
                  <a:cubicBezTo>
                    <a:pt x="190" y="158"/>
                    <a:pt x="190" y="158"/>
                    <a:pt x="191" y="157"/>
                  </a:cubicBezTo>
                  <a:cubicBezTo>
                    <a:pt x="191" y="157"/>
                    <a:pt x="191" y="157"/>
                    <a:pt x="191" y="157"/>
                  </a:cubicBezTo>
                  <a:cubicBezTo>
                    <a:pt x="191" y="156"/>
                    <a:pt x="192" y="156"/>
                    <a:pt x="192" y="156"/>
                  </a:cubicBezTo>
                  <a:cubicBezTo>
                    <a:pt x="192" y="156"/>
                    <a:pt x="192" y="156"/>
                    <a:pt x="192" y="155"/>
                  </a:cubicBezTo>
                  <a:cubicBezTo>
                    <a:pt x="192" y="155"/>
                    <a:pt x="192" y="155"/>
                    <a:pt x="193" y="154"/>
                  </a:cubicBezTo>
                  <a:cubicBezTo>
                    <a:pt x="193" y="154"/>
                    <a:pt x="193" y="153"/>
                    <a:pt x="192" y="153"/>
                  </a:cubicBezTo>
                  <a:cubicBezTo>
                    <a:pt x="192" y="154"/>
                    <a:pt x="192" y="154"/>
                    <a:pt x="192" y="154"/>
                  </a:cubicBezTo>
                  <a:cubicBezTo>
                    <a:pt x="192" y="153"/>
                    <a:pt x="192" y="153"/>
                    <a:pt x="192" y="152"/>
                  </a:cubicBezTo>
                  <a:cubicBezTo>
                    <a:pt x="192" y="152"/>
                    <a:pt x="192" y="151"/>
                    <a:pt x="192" y="151"/>
                  </a:cubicBezTo>
                  <a:cubicBezTo>
                    <a:pt x="192" y="151"/>
                    <a:pt x="192" y="152"/>
                    <a:pt x="191" y="152"/>
                  </a:cubicBezTo>
                  <a:cubicBezTo>
                    <a:pt x="190" y="151"/>
                    <a:pt x="190" y="151"/>
                    <a:pt x="190" y="151"/>
                  </a:cubicBezTo>
                  <a:cubicBezTo>
                    <a:pt x="189" y="151"/>
                    <a:pt x="189" y="150"/>
                    <a:pt x="189" y="150"/>
                  </a:cubicBezTo>
                  <a:cubicBezTo>
                    <a:pt x="189" y="150"/>
                    <a:pt x="188" y="151"/>
                    <a:pt x="188" y="150"/>
                  </a:cubicBezTo>
                  <a:cubicBezTo>
                    <a:pt x="188" y="150"/>
                    <a:pt x="188" y="150"/>
                    <a:pt x="188" y="149"/>
                  </a:cubicBezTo>
                  <a:cubicBezTo>
                    <a:pt x="189" y="149"/>
                    <a:pt x="189" y="149"/>
                    <a:pt x="189" y="149"/>
                  </a:cubicBezTo>
                  <a:cubicBezTo>
                    <a:pt x="189" y="150"/>
                    <a:pt x="189" y="150"/>
                    <a:pt x="190" y="149"/>
                  </a:cubicBezTo>
                  <a:cubicBezTo>
                    <a:pt x="190" y="149"/>
                    <a:pt x="190" y="148"/>
                    <a:pt x="191" y="148"/>
                  </a:cubicBezTo>
                  <a:cubicBezTo>
                    <a:pt x="191" y="148"/>
                    <a:pt x="191" y="147"/>
                    <a:pt x="191" y="147"/>
                  </a:cubicBezTo>
                  <a:cubicBezTo>
                    <a:pt x="191" y="147"/>
                    <a:pt x="191" y="147"/>
                    <a:pt x="192" y="147"/>
                  </a:cubicBezTo>
                  <a:cubicBezTo>
                    <a:pt x="192" y="146"/>
                    <a:pt x="192" y="146"/>
                    <a:pt x="192" y="146"/>
                  </a:cubicBezTo>
                  <a:cubicBezTo>
                    <a:pt x="192" y="147"/>
                    <a:pt x="192" y="147"/>
                    <a:pt x="193" y="146"/>
                  </a:cubicBezTo>
                  <a:cubicBezTo>
                    <a:pt x="193" y="146"/>
                    <a:pt x="193" y="145"/>
                    <a:pt x="194" y="146"/>
                  </a:cubicBezTo>
                  <a:cubicBezTo>
                    <a:pt x="194" y="146"/>
                    <a:pt x="194" y="145"/>
                    <a:pt x="194" y="145"/>
                  </a:cubicBezTo>
                  <a:cubicBezTo>
                    <a:pt x="195" y="145"/>
                    <a:pt x="195" y="144"/>
                    <a:pt x="195" y="144"/>
                  </a:cubicBezTo>
                  <a:cubicBezTo>
                    <a:pt x="196" y="144"/>
                    <a:pt x="196" y="143"/>
                    <a:pt x="197" y="143"/>
                  </a:cubicBezTo>
                  <a:cubicBezTo>
                    <a:pt x="197" y="142"/>
                    <a:pt x="198" y="142"/>
                    <a:pt x="198" y="142"/>
                  </a:cubicBezTo>
                  <a:cubicBezTo>
                    <a:pt x="198" y="142"/>
                    <a:pt x="198" y="142"/>
                    <a:pt x="199" y="143"/>
                  </a:cubicBezTo>
                  <a:cubicBezTo>
                    <a:pt x="199" y="143"/>
                    <a:pt x="199" y="143"/>
                    <a:pt x="200" y="143"/>
                  </a:cubicBezTo>
                  <a:cubicBezTo>
                    <a:pt x="200" y="143"/>
                    <a:pt x="200" y="143"/>
                    <a:pt x="200" y="142"/>
                  </a:cubicBezTo>
                  <a:cubicBezTo>
                    <a:pt x="200" y="142"/>
                    <a:pt x="201" y="142"/>
                    <a:pt x="202" y="142"/>
                  </a:cubicBezTo>
                  <a:cubicBezTo>
                    <a:pt x="202" y="142"/>
                    <a:pt x="202" y="142"/>
                    <a:pt x="203" y="141"/>
                  </a:cubicBezTo>
                  <a:cubicBezTo>
                    <a:pt x="203" y="141"/>
                    <a:pt x="203" y="140"/>
                    <a:pt x="203" y="140"/>
                  </a:cubicBezTo>
                  <a:cubicBezTo>
                    <a:pt x="203" y="139"/>
                    <a:pt x="204" y="139"/>
                    <a:pt x="204" y="138"/>
                  </a:cubicBezTo>
                  <a:cubicBezTo>
                    <a:pt x="205" y="138"/>
                    <a:pt x="204" y="138"/>
                    <a:pt x="204" y="137"/>
                  </a:cubicBezTo>
                  <a:cubicBezTo>
                    <a:pt x="204" y="137"/>
                    <a:pt x="204" y="137"/>
                    <a:pt x="204" y="136"/>
                  </a:cubicBezTo>
                  <a:cubicBezTo>
                    <a:pt x="203" y="136"/>
                    <a:pt x="203" y="136"/>
                    <a:pt x="203" y="136"/>
                  </a:cubicBezTo>
                  <a:cubicBezTo>
                    <a:pt x="203" y="135"/>
                    <a:pt x="203" y="135"/>
                    <a:pt x="202" y="134"/>
                  </a:cubicBezTo>
                  <a:cubicBezTo>
                    <a:pt x="202" y="134"/>
                    <a:pt x="202" y="133"/>
                    <a:pt x="202" y="133"/>
                  </a:cubicBezTo>
                  <a:cubicBezTo>
                    <a:pt x="202" y="132"/>
                    <a:pt x="202" y="132"/>
                    <a:pt x="202" y="132"/>
                  </a:cubicBezTo>
                  <a:cubicBezTo>
                    <a:pt x="202" y="131"/>
                    <a:pt x="202" y="131"/>
                    <a:pt x="203" y="130"/>
                  </a:cubicBezTo>
                  <a:cubicBezTo>
                    <a:pt x="203" y="129"/>
                    <a:pt x="204" y="128"/>
                    <a:pt x="204" y="128"/>
                  </a:cubicBezTo>
                  <a:cubicBezTo>
                    <a:pt x="205" y="128"/>
                    <a:pt x="205" y="128"/>
                    <a:pt x="205" y="128"/>
                  </a:cubicBezTo>
                  <a:cubicBezTo>
                    <a:pt x="205" y="128"/>
                    <a:pt x="205" y="128"/>
                    <a:pt x="205" y="128"/>
                  </a:cubicBezTo>
                  <a:cubicBezTo>
                    <a:pt x="205" y="128"/>
                    <a:pt x="205" y="128"/>
                    <a:pt x="205" y="128"/>
                  </a:cubicBezTo>
                  <a:cubicBezTo>
                    <a:pt x="205" y="127"/>
                    <a:pt x="205" y="127"/>
                    <a:pt x="205" y="127"/>
                  </a:cubicBezTo>
                  <a:cubicBezTo>
                    <a:pt x="204" y="127"/>
                    <a:pt x="204" y="127"/>
                    <a:pt x="204" y="127"/>
                  </a:cubicBezTo>
                  <a:cubicBezTo>
                    <a:pt x="205" y="125"/>
                    <a:pt x="205" y="125"/>
                    <a:pt x="205" y="125"/>
                  </a:cubicBezTo>
                  <a:cubicBezTo>
                    <a:pt x="204" y="125"/>
                    <a:pt x="203" y="125"/>
                    <a:pt x="202" y="125"/>
                  </a:cubicBezTo>
                  <a:cubicBezTo>
                    <a:pt x="200" y="124"/>
                    <a:pt x="199" y="123"/>
                    <a:pt x="199" y="123"/>
                  </a:cubicBezTo>
                  <a:cubicBezTo>
                    <a:pt x="200" y="123"/>
                    <a:pt x="200" y="123"/>
                    <a:pt x="200" y="123"/>
                  </a:cubicBezTo>
                  <a:cubicBezTo>
                    <a:pt x="200" y="123"/>
                    <a:pt x="200" y="123"/>
                    <a:pt x="201" y="124"/>
                  </a:cubicBezTo>
                  <a:cubicBezTo>
                    <a:pt x="202" y="124"/>
                    <a:pt x="203" y="125"/>
                    <a:pt x="204" y="125"/>
                  </a:cubicBezTo>
                  <a:cubicBezTo>
                    <a:pt x="205" y="125"/>
                    <a:pt x="205" y="125"/>
                    <a:pt x="205" y="125"/>
                  </a:cubicBezTo>
                  <a:cubicBezTo>
                    <a:pt x="205" y="125"/>
                    <a:pt x="205" y="125"/>
                    <a:pt x="205" y="125"/>
                  </a:cubicBezTo>
                  <a:cubicBezTo>
                    <a:pt x="206" y="125"/>
                    <a:pt x="206" y="125"/>
                    <a:pt x="206" y="125"/>
                  </a:cubicBezTo>
                  <a:cubicBezTo>
                    <a:pt x="206" y="124"/>
                    <a:pt x="206" y="124"/>
                    <a:pt x="206" y="124"/>
                  </a:cubicBezTo>
                  <a:cubicBezTo>
                    <a:pt x="206" y="124"/>
                    <a:pt x="206" y="124"/>
                    <a:pt x="206" y="123"/>
                  </a:cubicBezTo>
                  <a:cubicBezTo>
                    <a:pt x="206" y="123"/>
                    <a:pt x="206" y="122"/>
                    <a:pt x="206" y="122"/>
                  </a:cubicBezTo>
                  <a:cubicBezTo>
                    <a:pt x="207" y="121"/>
                    <a:pt x="208" y="120"/>
                    <a:pt x="208" y="120"/>
                  </a:cubicBezTo>
                  <a:cubicBezTo>
                    <a:pt x="210" y="120"/>
                    <a:pt x="210" y="120"/>
                    <a:pt x="210" y="120"/>
                  </a:cubicBezTo>
                  <a:cubicBezTo>
                    <a:pt x="209" y="123"/>
                    <a:pt x="209" y="123"/>
                    <a:pt x="209" y="123"/>
                  </a:cubicBezTo>
                  <a:cubicBezTo>
                    <a:pt x="209" y="123"/>
                    <a:pt x="210" y="123"/>
                    <a:pt x="210" y="123"/>
                  </a:cubicBezTo>
                  <a:cubicBezTo>
                    <a:pt x="211" y="123"/>
                    <a:pt x="211" y="123"/>
                    <a:pt x="211" y="123"/>
                  </a:cubicBezTo>
                  <a:cubicBezTo>
                    <a:pt x="211" y="123"/>
                    <a:pt x="211" y="122"/>
                    <a:pt x="211" y="122"/>
                  </a:cubicBezTo>
                  <a:close/>
                </a:path>
              </a:pathLst>
            </a:custGeom>
            <a:grpFill/>
            <a:ln w="12700" cap="flat">
              <a:solidFill>
                <a:srgbClr val="DBD9D9"/>
              </a:solidFill>
              <a:prstDash val="solid"/>
              <a:miter lim="800000"/>
              <a:headEnd/>
              <a:tailEnd/>
            </a:ln>
            <a:extLst/>
          </p:spPr>
          <p:txBody>
            <a:bodyPr vert="horz" wrap="square" lIns="68580" tIns="34290" rIns="68580" bIns="34290" numCol="1" anchor="t" anchorCtr="0" compatLnSpc="1">
              <a:prstTxWarp prst="textNoShape">
                <a:avLst/>
              </a:prstTxWarp>
            </a:bodyPr>
            <a:lstStyle/>
            <a:p>
              <a:endParaRPr lang="en-US" sz="1350"/>
            </a:p>
          </p:txBody>
        </p:sp>
      </p:grpSp>
      <p:cxnSp>
        <p:nvCxnSpPr>
          <p:cNvPr id="4" name="Straight Connector 3"/>
          <p:cNvCxnSpPr/>
          <p:nvPr/>
        </p:nvCxnSpPr>
        <p:spPr>
          <a:xfrm>
            <a:off x="2725880" y="2828753"/>
            <a:ext cx="703886" cy="0"/>
          </a:xfrm>
          <a:prstGeom prst="line">
            <a:avLst/>
          </a:prstGeom>
          <a:ln w="38100">
            <a:headEnd type="oval"/>
            <a:tailEnd type="oval"/>
          </a:ln>
        </p:spPr>
        <p:style>
          <a:lnRef idx="1">
            <a:schemeClr val="accent1"/>
          </a:lnRef>
          <a:fillRef idx="0">
            <a:schemeClr val="accent1"/>
          </a:fillRef>
          <a:effectRef idx="0">
            <a:schemeClr val="accent1"/>
          </a:effectRef>
          <a:fontRef idx="minor">
            <a:schemeClr val="tx1"/>
          </a:fontRef>
        </p:style>
      </p:cxnSp>
      <p:cxnSp>
        <p:nvCxnSpPr>
          <p:cNvPr id="40" name="Straight Connector 39"/>
          <p:cNvCxnSpPr/>
          <p:nvPr/>
        </p:nvCxnSpPr>
        <p:spPr>
          <a:xfrm>
            <a:off x="5364851" y="4306640"/>
            <a:ext cx="703886" cy="0"/>
          </a:xfrm>
          <a:prstGeom prst="line">
            <a:avLst/>
          </a:prstGeom>
          <a:ln w="38100">
            <a:solidFill>
              <a:schemeClr val="accent5"/>
            </a:solidFill>
            <a:headEnd type="oval"/>
            <a:tailEnd type="oval"/>
          </a:ln>
        </p:spPr>
        <p:style>
          <a:lnRef idx="1">
            <a:schemeClr val="accent1"/>
          </a:lnRef>
          <a:fillRef idx="0">
            <a:schemeClr val="accent1"/>
          </a:fillRef>
          <a:effectRef idx="0">
            <a:schemeClr val="accent1"/>
          </a:effectRef>
          <a:fontRef idx="minor">
            <a:schemeClr val="tx1"/>
          </a:fontRef>
        </p:style>
      </p:cxnSp>
      <p:sp>
        <p:nvSpPr>
          <p:cNvPr id="41" name="TextBox 40"/>
          <p:cNvSpPr txBox="1"/>
          <p:nvPr/>
        </p:nvSpPr>
        <p:spPr>
          <a:xfrm>
            <a:off x="6245814" y="3477805"/>
            <a:ext cx="1460656" cy="553998"/>
          </a:xfrm>
          <a:prstGeom prst="rect">
            <a:avLst/>
          </a:prstGeom>
          <a:solidFill>
            <a:schemeClr val="accent5">
              <a:lumMod val="75000"/>
            </a:schemeClr>
          </a:solidFill>
        </p:spPr>
        <p:txBody>
          <a:bodyPr wrap="none" rtlCol="0" anchor="ctr">
            <a:spAutoFit/>
          </a:bodyPr>
          <a:lstStyle/>
          <a:p>
            <a:r>
              <a:rPr lang="en-US" sz="3000" dirty="0">
                <a:solidFill>
                  <a:schemeClr val="bg1"/>
                </a:solidFill>
                <a:latin typeface="+mj-lt"/>
              </a:rPr>
              <a:t>Title Here</a:t>
            </a:r>
          </a:p>
        </p:txBody>
      </p:sp>
      <p:sp>
        <p:nvSpPr>
          <p:cNvPr id="42" name="Text Placeholder 4"/>
          <p:cNvSpPr txBox="1">
            <a:spLocks/>
          </p:cNvSpPr>
          <p:nvPr/>
        </p:nvSpPr>
        <p:spPr>
          <a:xfrm>
            <a:off x="6175177" y="4034922"/>
            <a:ext cx="2297254" cy="1134010"/>
          </a:xfrm>
          <a:prstGeom prst="rect">
            <a:avLst/>
          </a:prstGeom>
        </p:spPr>
        <p:txBody>
          <a:bodyPr>
            <a:noAutofit/>
          </a:bodyPr>
          <a:lstStyle>
            <a:lvl1pPr marL="0" indent="0" algn="just" defTabSz="685800" rtl="0" eaLnBrk="1" latinLnBrk="0" hangingPunct="1">
              <a:lnSpc>
                <a:spcPct val="100000"/>
              </a:lnSpc>
              <a:spcBef>
                <a:spcPts val="0"/>
              </a:spcBef>
              <a:buFont typeface="Arial" panose="020B0604020202020204" pitchFamily="34" charset="0"/>
              <a:buNone/>
              <a:defRPr sz="1000" b="0" kern="1200">
                <a:solidFill>
                  <a:schemeClr val="tx2"/>
                </a:solidFill>
                <a:latin typeface="+mj-lt"/>
                <a:ea typeface="+mn-ea"/>
                <a:cs typeface="+mn-cs"/>
              </a:defRPr>
            </a:lvl1pPr>
            <a:lvl2pPr marL="0" indent="0" algn="l" defTabSz="685800" rtl="0" eaLnBrk="1" latinLnBrk="0" hangingPunct="1">
              <a:lnSpc>
                <a:spcPct val="90000"/>
              </a:lnSpc>
              <a:spcBef>
                <a:spcPts val="0"/>
              </a:spcBef>
              <a:buFont typeface="Arial" panose="020B0604020202020204" pitchFamily="34" charset="0"/>
              <a:buNone/>
              <a:defRPr sz="1100" kern="1200">
                <a:solidFill>
                  <a:schemeClr val="tx2"/>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algn="l"/>
            <a:r>
              <a:rPr lang="en-US" sz="1050" dirty="0">
                <a:latin typeface="+mn-lt"/>
              </a:rPr>
              <a:t>Lorem ipsum dolor sit amet, consectetuer adipiscing elit. Aenean commodo ligula eget dolor. Aenean massa. Cum sociis natoque penatibus et magnis dis parturient montes, nascetur ridiculus mus. Donec quam felis, ultricies nec, pellentesque eu, pretium quis, sem</a:t>
            </a:r>
          </a:p>
        </p:txBody>
      </p:sp>
      <p:sp>
        <p:nvSpPr>
          <p:cNvPr id="43" name="TextBox 42"/>
          <p:cNvSpPr txBox="1"/>
          <p:nvPr/>
        </p:nvSpPr>
        <p:spPr>
          <a:xfrm>
            <a:off x="765006" y="2437637"/>
            <a:ext cx="1460656" cy="553998"/>
          </a:xfrm>
          <a:prstGeom prst="rect">
            <a:avLst/>
          </a:prstGeom>
          <a:solidFill>
            <a:schemeClr val="accent1"/>
          </a:solidFill>
        </p:spPr>
        <p:txBody>
          <a:bodyPr wrap="none" rtlCol="0" anchor="ctr">
            <a:spAutoFit/>
          </a:bodyPr>
          <a:lstStyle/>
          <a:p>
            <a:r>
              <a:rPr lang="en-US" sz="3000" dirty="0">
                <a:solidFill>
                  <a:schemeClr val="bg1"/>
                </a:solidFill>
                <a:latin typeface="+mj-lt"/>
              </a:rPr>
              <a:t>Title Here</a:t>
            </a:r>
          </a:p>
        </p:txBody>
      </p:sp>
      <p:sp>
        <p:nvSpPr>
          <p:cNvPr id="44" name="Text Placeholder 4"/>
          <p:cNvSpPr txBox="1">
            <a:spLocks/>
          </p:cNvSpPr>
          <p:nvPr/>
        </p:nvSpPr>
        <p:spPr>
          <a:xfrm>
            <a:off x="680599" y="2994755"/>
            <a:ext cx="2205529" cy="1134010"/>
          </a:xfrm>
          <a:prstGeom prst="rect">
            <a:avLst/>
          </a:prstGeom>
        </p:spPr>
        <p:txBody>
          <a:bodyPr>
            <a:noAutofit/>
          </a:bodyPr>
          <a:lstStyle>
            <a:lvl1pPr marL="0" indent="0" algn="just" defTabSz="685800" rtl="0" eaLnBrk="1" latinLnBrk="0" hangingPunct="1">
              <a:lnSpc>
                <a:spcPct val="100000"/>
              </a:lnSpc>
              <a:spcBef>
                <a:spcPts val="0"/>
              </a:spcBef>
              <a:buFont typeface="Arial" panose="020B0604020202020204" pitchFamily="34" charset="0"/>
              <a:buNone/>
              <a:defRPr sz="1000" b="0" kern="1200">
                <a:solidFill>
                  <a:schemeClr val="tx2"/>
                </a:solidFill>
                <a:latin typeface="+mj-lt"/>
                <a:ea typeface="+mn-ea"/>
                <a:cs typeface="+mn-cs"/>
              </a:defRPr>
            </a:lvl1pPr>
            <a:lvl2pPr marL="0" indent="0" algn="l" defTabSz="685800" rtl="0" eaLnBrk="1" latinLnBrk="0" hangingPunct="1">
              <a:lnSpc>
                <a:spcPct val="90000"/>
              </a:lnSpc>
              <a:spcBef>
                <a:spcPts val="0"/>
              </a:spcBef>
              <a:buFont typeface="Arial" panose="020B0604020202020204" pitchFamily="34" charset="0"/>
              <a:buNone/>
              <a:defRPr sz="1100" kern="1200">
                <a:solidFill>
                  <a:schemeClr val="tx2"/>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algn="l"/>
            <a:r>
              <a:rPr lang="en-US" sz="1050" dirty="0">
                <a:latin typeface="+mn-lt"/>
              </a:rPr>
              <a:t>Lorem ipsum dolor sit amet, consectetuer adipiscing elit. Aenean commodo ligula eget dolor. Aenean massa. Cum sociis natoque penatibus et magnis dis parturient montes, nascetur ridiculus mus. Donec quam felis, ultricies nec, pellentesque eu, pretium quis, sem</a:t>
            </a:r>
          </a:p>
        </p:txBody>
      </p:sp>
      <p:sp>
        <p:nvSpPr>
          <p:cNvPr id="45" name="TextBox 44"/>
          <p:cNvSpPr txBox="1"/>
          <p:nvPr/>
        </p:nvSpPr>
        <p:spPr>
          <a:xfrm>
            <a:off x="2524055" y="781949"/>
            <a:ext cx="4095993" cy="553998"/>
          </a:xfrm>
          <a:prstGeom prst="rect">
            <a:avLst/>
          </a:prstGeom>
          <a:noFill/>
        </p:spPr>
        <p:txBody>
          <a:bodyPr wrap="none" rtlCol="0" anchor="ctr">
            <a:spAutoFit/>
          </a:bodyPr>
          <a:lstStyle/>
          <a:p>
            <a:pPr algn="ctr"/>
            <a:r>
              <a:rPr lang="en-US" sz="3000" dirty="0">
                <a:solidFill>
                  <a:schemeClr val="accent1"/>
                </a:solidFill>
                <a:latin typeface="+mj-lt"/>
              </a:rPr>
              <a:t>Map</a:t>
            </a:r>
            <a:r>
              <a:rPr lang="en-US" sz="3000" dirty="0">
                <a:solidFill>
                  <a:schemeClr val="tx2"/>
                </a:solidFill>
                <a:latin typeface="+mj-lt"/>
              </a:rPr>
              <a:t> Infographic, Germany Map</a:t>
            </a:r>
          </a:p>
        </p:txBody>
      </p:sp>
      <p:sp>
        <p:nvSpPr>
          <p:cNvPr id="46" name="TextBox 45"/>
          <p:cNvSpPr txBox="1"/>
          <p:nvPr/>
        </p:nvSpPr>
        <p:spPr>
          <a:xfrm>
            <a:off x="685801" y="1243614"/>
            <a:ext cx="7772400" cy="369332"/>
          </a:xfrm>
          <a:prstGeom prst="rect">
            <a:avLst/>
          </a:prstGeom>
          <a:noFill/>
        </p:spPr>
        <p:txBody>
          <a:bodyPr wrap="square" rtlCol="0" anchor="ctr">
            <a:spAutoFit/>
          </a:bodyPr>
          <a:lstStyle/>
          <a:p>
            <a:pPr algn="ctr"/>
            <a:r>
              <a:rPr lang="en-US" sz="900" dirty="0">
                <a:solidFill>
                  <a:schemeClr val="tx2"/>
                </a:solidFill>
              </a:rPr>
              <a:t>Lorem ipsum dolor sit amet, consectetuer adipiscing elit. Aenean commodo ligula eget dolor. </a:t>
            </a:r>
            <a:r>
              <a:rPr lang="en-US" sz="900" b="1" dirty="0">
                <a:solidFill>
                  <a:schemeClr val="accent1"/>
                </a:solidFill>
              </a:rPr>
              <a:t>Aenean massa. Cum sociis natoque penatibus </a:t>
            </a:r>
            <a:r>
              <a:rPr lang="en-US" sz="900" dirty="0">
                <a:solidFill>
                  <a:schemeClr val="tx2"/>
                </a:solidFill>
              </a:rPr>
              <a:t>magnis dis parturient montes, nascetur ridiculus mus. Donec quam felis, ultricies nec, pellentesque eu, pretium quis, sem.</a:t>
            </a:r>
          </a:p>
        </p:txBody>
      </p:sp>
    </p:spTree>
    <p:extLst>
      <p:ext uri="{BB962C8B-B14F-4D97-AF65-F5344CB8AC3E}">
        <p14:creationId xmlns:p14="http://schemas.microsoft.com/office/powerpoint/2010/main" val="343539818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ppt_w</p:attrName>
                                        </p:attrNameLst>
                                      </p:cBhvr>
                                      <p:tavLst>
                                        <p:tav tm="0">
                                          <p:val>
                                            <p:fltVal val="0"/>
                                          </p:val>
                                        </p:tav>
                                        <p:tav tm="100000">
                                          <p:val>
                                            <p:strVal val="#ppt_w"/>
                                          </p:val>
                                        </p:tav>
                                      </p:tavLst>
                                    </p:anim>
                                    <p:anim calcmode="lin" valueType="num">
                                      <p:cBhvr>
                                        <p:cTn id="8" dur="500" fill="hold"/>
                                        <p:tgtEl>
                                          <p:spTgt spid="2"/>
                                        </p:tgtEl>
                                        <p:attrNameLst>
                                          <p:attrName>ppt_h</p:attrName>
                                        </p:attrNameLst>
                                      </p:cBhvr>
                                      <p:tavLst>
                                        <p:tav tm="0">
                                          <p:val>
                                            <p:fltVal val="0"/>
                                          </p:val>
                                        </p:tav>
                                        <p:tav tm="100000">
                                          <p:val>
                                            <p:strVal val="#ppt_h"/>
                                          </p:val>
                                        </p:tav>
                                      </p:tavLst>
                                    </p:anim>
                                    <p:animEffect transition="in" filter="fade">
                                      <p:cBhvr>
                                        <p:cTn id="9" dur="500"/>
                                        <p:tgtEl>
                                          <p:spTgt spid="2"/>
                                        </p:tgtEl>
                                      </p:cBhvr>
                                    </p:animEffect>
                                  </p:childTnLst>
                                </p:cTn>
                              </p:par>
                            </p:childTnLst>
                          </p:cTn>
                        </p:par>
                        <p:par>
                          <p:cTn id="10" fill="hold">
                            <p:stCondLst>
                              <p:cond delay="500"/>
                            </p:stCondLst>
                            <p:childTnLst>
                              <p:par>
                                <p:cTn id="11" presetID="22" presetClass="entr" presetSubtype="2" fill="hold" nodeType="afterEffect">
                                  <p:stCondLst>
                                    <p:cond delay="0"/>
                                  </p:stCondLst>
                                  <p:childTnLst>
                                    <p:set>
                                      <p:cBhvr>
                                        <p:cTn id="12" dur="1" fill="hold">
                                          <p:stCondLst>
                                            <p:cond delay="0"/>
                                          </p:stCondLst>
                                        </p:cTn>
                                        <p:tgtEl>
                                          <p:spTgt spid="4"/>
                                        </p:tgtEl>
                                        <p:attrNameLst>
                                          <p:attrName>style.visibility</p:attrName>
                                        </p:attrNameLst>
                                      </p:cBhvr>
                                      <p:to>
                                        <p:strVal val="visible"/>
                                      </p:to>
                                    </p:set>
                                    <p:animEffect transition="in" filter="wipe(right)">
                                      <p:cBhvr>
                                        <p:cTn id="13" dur="500"/>
                                        <p:tgtEl>
                                          <p:spTgt spid="4"/>
                                        </p:tgtEl>
                                      </p:cBhvr>
                                    </p:animEffect>
                                  </p:childTnLst>
                                </p:cTn>
                              </p:par>
                            </p:childTnLst>
                          </p:cTn>
                        </p:par>
                        <p:par>
                          <p:cTn id="14" fill="hold">
                            <p:stCondLst>
                              <p:cond delay="1000"/>
                            </p:stCondLst>
                            <p:childTnLst>
                              <p:par>
                                <p:cTn id="15" presetID="10" presetClass="entr" presetSubtype="0" fill="hold" grpId="0" nodeType="afterEffect">
                                  <p:stCondLst>
                                    <p:cond delay="0"/>
                                  </p:stCondLst>
                                  <p:childTnLst>
                                    <p:set>
                                      <p:cBhvr>
                                        <p:cTn id="16" dur="1" fill="hold">
                                          <p:stCondLst>
                                            <p:cond delay="0"/>
                                          </p:stCondLst>
                                        </p:cTn>
                                        <p:tgtEl>
                                          <p:spTgt spid="43"/>
                                        </p:tgtEl>
                                        <p:attrNameLst>
                                          <p:attrName>style.visibility</p:attrName>
                                        </p:attrNameLst>
                                      </p:cBhvr>
                                      <p:to>
                                        <p:strVal val="visible"/>
                                      </p:to>
                                    </p:set>
                                    <p:animEffect transition="in" filter="fade">
                                      <p:cBhvr>
                                        <p:cTn id="17" dur="500"/>
                                        <p:tgtEl>
                                          <p:spTgt spid="43"/>
                                        </p:tgtEl>
                                      </p:cBhvr>
                                    </p:animEffect>
                                  </p:childTnLst>
                                </p:cTn>
                              </p:par>
                            </p:childTnLst>
                          </p:cTn>
                        </p:par>
                        <p:par>
                          <p:cTn id="18" fill="hold">
                            <p:stCondLst>
                              <p:cond delay="1500"/>
                            </p:stCondLst>
                            <p:childTnLst>
                              <p:par>
                                <p:cTn id="19" presetID="10" presetClass="entr" presetSubtype="0" fill="hold" grpId="0" nodeType="afterEffect">
                                  <p:stCondLst>
                                    <p:cond delay="0"/>
                                  </p:stCondLst>
                                  <p:childTnLst>
                                    <p:set>
                                      <p:cBhvr>
                                        <p:cTn id="20" dur="1" fill="hold">
                                          <p:stCondLst>
                                            <p:cond delay="0"/>
                                          </p:stCondLst>
                                        </p:cTn>
                                        <p:tgtEl>
                                          <p:spTgt spid="44"/>
                                        </p:tgtEl>
                                        <p:attrNameLst>
                                          <p:attrName>style.visibility</p:attrName>
                                        </p:attrNameLst>
                                      </p:cBhvr>
                                      <p:to>
                                        <p:strVal val="visible"/>
                                      </p:to>
                                    </p:set>
                                    <p:animEffect transition="in" filter="fade">
                                      <p:cBhvr>
                                        <p:cTn id="21" dur="500"/>
                                        <p:tgtEl>
                                          <p:spTgt spid="44"/>
                                        </p:tgtEl>
                                      </p:cBhvr>
                                    </p:animEffect>
                                  </p:childTnLst>
                                </p:cTn>
                              </p:par>
                            </p:childTnLst>
                          </p:cTn>
                        </p:par>
                        <p:par>
                          <p:cTn id="22" fill="hold">
                            <p:stCondLst>
                              <p:cond delay="2000"/>
                            </p:stCondLst>
                            <p:childTnLst>
                              <p:par>
                                <p:cTn id="23" presetID="22" presetClass="entr" presetSubtype="8" fill="hold" nodeType="afterEffect">
                                  <p:stCondLst>
                                    <p:cond delay="0"/>
                                  </p:stCondLst>
                                  <p:childTnLst>
                                    <p:set>
                                      <p:cBhvr>
                                        <p:cTn id="24" dur="1" fill="hold">
                                          <p:stCondLst>
                                            <p:cond delay="0"/>
                                          </p:stCondLst>
                                        </p:cTn>
                                        <p:tgtEl>
                                          <p:spTgt spid="40"/>
                                        </p:tgtEl>
                                        <p:attrNameLst>
                                          <p:attrName>style.visibility</p:attrName>
                                        </p:attrNameLst>
                                      </p:cBhvr>
                                      <p:to>
                                        <p:strVal val="visible"/>
                                      </p:to>
                                    </p:set>
                                    <p:animEffect transition="in" filter="wipe(left)">
                                      <p:cBhvr>
                                        <p:cTn id="25" dur="500"/>
                                        <p:tgtEl>
                                          <p:spTgt spid="40"/>
                                        </p:tgtEl>
                                      </p:cBhvr>
                                    </p:animEffect>
                                  </p:childTnLst>
                                </p:cTn>
                              </p:par>
                            </p:childTnLst>
                          </p:cTn>
                        </p:par>
                        <p:par>
                          <p:cTn id="26" fill="hold">
                            <p:stCondLst>
                              <p:cond delay="2500"/>
                            </p:stCondLst>
                            <p:childTnLst>
                              <p:par>
                                <p:cTn id="27" presetID="10" presetClass="entr" presetSubtype="0" fill="hold" grpId="0" nodeType="afterEffect">
                                  <p:stCondLst>
                                    <p:cond delay="0"/>
                                  </p:stCondLst>
                                  <p:childTnLst>
                                    <p:set>
                                      <p:cBhvr>
                                        <p:cTn id="28" dur="1" fill="hold">
                                          <p:stCondLst>
                                            <p:cond delay="0"/>
                                          </p:stCondLst>
                                        </p:cTn>
                                        <p:tgtEl>
                                          <p:spTgt spid="41"/>
                                        </p:tgtEl>
                                        <p:attrNameLst>
                                          <p:attrName>style.visibility</p:attrName>
                                        </p:attrNameLst>
                                      </p:cBhvr>
                                      <p:to>
                                        <p:strVal val="visible"/>
                                      </p:to>
                                    </p:set>
                                    <p:animEffect transition="in" filter="fade">
                                      <p:cBhvr>
                                        <p:cTn id="29" dur="500"/>
                                        <p:tgtEl>
                                          <p:spTgt spid="41"/>
                                        </p:tgtEl>
                                      </p:cBhvr>
                                    </p:animEffect>
                                  </p:childTnLst>
                                </p:cTn>
                              </p:par>
                            </p:childTnLst>
                          </p:cTn>
                        </p:par>
                        <p:par>
                          <p:cTn id="30" fill="hold">
                            <p:stCondLst>
                              <p:cond delay="3000"/>
                            </p:stCondLst>
                            <p:childTnLst>
                              <p:par>
                                <p:cTn id="31" presetID="10" presetClass="entr" presetSubtype="0" fill="hold" grpId="0" nodeType="afterEffect">
                                  <p:stCondLst>
                                    <p:cond delay="0"/>
                                  </p:stCondLst>
                                  <p:childTnLst>
                                    <p:set>
                                      <p:cBhvr>
                                        <p:cTn id="32" dur="1" fill="hold">
                                          <p:stCondLst>
                                            <p:cond delay="0"/>
                                          </p:stCondLst>
                                        </p:cTn>
                                        <p:tgtEl>
                                          <p:spTgt spid="42"/>
                                        </p:tgtEl>
                                        <p:attrNameLst>
                                          <p:attrName>style.visibility</p:attrName>
                                        </p:attrNameLst>
                                      </p:cBhvr>
                                      <p:to>
                                        <p:strVal val="visible"/>
                                      </p:to>
                                    </p:set>
                                    <p:animEffect transition="in" filter="fade">
                                      <p:cBhvr>
                                        <p:cTn id="33" dur="500"/>
                                        <p:tgtEl>
                                          <p:spTgt spid="4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 grpId="0" animBg="1"/>
      <p:bldP spid="42" grpId="0"/>
      <p:bldP spid="43" grpId="0" animBg="1"/>
      <p:bldP spid="44" grpId="0"/>
    </p:bldLst>
  </p:timing>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1" name="Group 40"/>
          <p:cNvGrpSpPr/>
          <p:nvPr/>
        </p:nvGrpSpPr>
        <p:grpSpPr>
          <a:xfrm>
            <a:off x="2787689" y="2546375"/>
            <a:ext cx="3568622" cy="2734515"/>
            <a:chOff x="2935288" y="1555750"/>
            <a:chExt cx="6343650" cy="4860925"/>
          </a:xfrm>
          <a:solidFill>
            <a:schemeClr val="tx2"/>
          </a:solidFill>
        </p:grpSpPr>
        <p:sp>
          <p:nvSpPr>
            <p:cNvPr id="11" name="Freeform 5"/>
            <p:cNvSpPr>
              <a:spLocks/>
            </p:cNvSpPr>
            <p:nvPr/>
          </p:nvSpPr>
          <p:spPr bwMode="auto">
            <a:xfrm>
              <a:off x="2935288" y="1555750"/>
              <a:ext cx="6343650" cy="4860925"/>
            </a:xfrm>
            <a:custGeom>
              <a:avLst/>
              <a:gdLst>
                <a:gd name="T0" fmla="*/ 1887 w 2649"/>
                <a:gd name="T1" fmla="*/ 1896 h 2030"/>
                <a:gd name="T2" fmla="*/ 2084 w 2649"/>
                <a:gd name="T3" fmla="*/ 1761 h 2030"/>
                <a:gd name="T4" fmla="*/ 2181 w 2649"/>
                <a:gd name="T5" fmla="*/ 1617 h 2030"/>
                <a:gd name="T6" fmla="*/ 2253 w 2649"/>
                <a:gd name="T7" fmla="*/ 1452 h 2030"/>
                <a:gd name="T8" fmla="*/ 2206 w 2649"/>
                <a:gd name="T9" fmla="*/ 1389 h 2030"/>
                <a:gd name="T10" fmla="*/ 2222 w 2649"/>
                <a:gd name="T11" fmla="*/ 1290 h 2030"/>
                <a:gd name="T12" fmla="*/ 2190 w 2649"/>
                <a:gd name="T13" fmla="*/ 1226 h 2030"/>
                <a:gd name="T14" fmla="*/ 2123 w 2649"/>
                <a:gd name="T15" fmla="*/ 1072 h 2030"/>
                <a:gd name="T16" fmla="*/ 2240 w 2649"/>
                <a:gd name="T17" fmla="*/ 958 h 2030"/>
                <a:gd name="T18" fmla="*/ 2091 w 2649"/>
                <a:gd name="T19" fmla="*/ 986 h 2030"/>
                <a:gd name="T20" fmla="*/ 2016 w 2649"/>
                <a:gd name="T21" fmla="*/ 941 h 2030"/>
                <a:gd name="T22" fmla="*/ 2083 w 2649"/>
                <a:gd name="T23" fmla="*/ 831 h 2030"/>
                <a:gd name="T24" fmla="*/ 2162 w 2649"/>
                <a:gd name="T25" fmla="*/ 832 h 2030"/>
                <a:gd name="T26" fmla="*/ 2367 w 2649"/>
                <a:gd name="T27" fmla="*/ 718 h 2030"/>
                <a:gd name="T28" fmla="*/ 2502 w 2649"/>
                <a:gd name="T29" fmla="*/ 611 h 2030"/>
                <a:gd name="T30" fmla="*/ 2537 w 2649"/>
                <a:gd name="T31" fmla="*/ 453 h 2030"/>
                <a:gd name="T32" fmla="*/ 2608 w 2649"/>
                <a:gd name="T33" fmla="*/ 222 h 2030"/>
                <a:gd name="T34" fmla="*/ 2476 w 2649"/>
                <a:gd name="T35" fmla="*/ 248 h 2030"/>
                <a:gd name="T36" fmla="*/ 2323 w 2649"/>
                <a:gd name="T37" fmla="*/ 171 h 2030"/>
                <a:gd name="T38" fmla="*/ 2030 w 2649"/>
                <a:gd name="T39" fmla="*/ 131 h 2030"/>
                <a:gd name="T40" fmla="*/ 1940 w 2649"/>
                <a:gd name="T41" fmla="*/ 264 h 2030"/>
                <a:gd name="T42" fmla="*/ 1921 w 2649"/>
                <a:gd name="T43" fmla="*/ 371 h 2030"/>
                <a:gd name="T44" fmla="*/ 1995 w 2649"/>
                <a:gd name="T45" fmla="*/ 421 h 2030"/>
                <a:gd name="T46" fmla="*/ 1896 w 2649"/>
                <a:gd name="T47" fmla="*/ 502 h 2030"/>
                <a:gd name="T48" fmla="*/ 1724 w 2649"/>
                <a:gd name="T49" fmla="*/ 545 h 2030"/>
                <a:gd name="T50" fmla="*/ 1671 w 2649"/>
                <a:gd name="T51" fmla="*/ 664 h 2030"/>
                <a:gd name="T52" fmla="*/ 1399 w 2649"/>
                <a:gd name="T53" fmla="*/ 728 h 2030"/>
                <a:gd name="T54" fmla="*/ 1162 w 2649"/>
                <a:gd name="T55" fmla="*/ 655 h 2030"/>
                <a:gd name="T56" fmla="*/ 904 w 2649"/>
                <a:gd name="T57" fmla="*/ 477 h 2030"/>
                <a:gd name="T58" fmla="*/ 825 w 2649"/>
                <a:gd name="T59" fmla="*/ 282 h 2030"/>
                <a:gd name="T60" fmla="*/ 684 w 2649"/>
                <a:gd name="T61" fmla="*/ 226 h 2030"/>
                <a:gd name="T62" fmla="*/ 559 w 2649"/>
                <a:gd name="T63" fmla="*/ 262 h 2030"/>
                <a:gd name="T64" fmla="*/ 471 w 2649"/>
                <a:gd name="T65" fmla="*/ 353 h 2030"/>
                <a:gd name="T66" fmla="*/ 396 w 2649"/>
                <a:gd name="T67" fmla="*/ 463 h 2030"/>
                <a:gd name="T68" fmla="*/ 260 w 2649"/>
                <a:gd name="T69" fmla="*/ 528 h 2030"/>
                <a:gd name="T70" fmla="*/ 110 w 2649"/>
                <a:gd name="T71" fmla="*/ 526 h 2030"/>
                <a:gd name="T72" fmla="*/ 11 w 2649"/>
                <a:gd name="T73" fmla="*/ 590 h 2030"/>
                <a:gd name="T74" fmla="*/ 11 w 2649"/>
                <a:gd name="T75" fmla="*/ 704 h 2030"/>
                <a:gd name="T76" fmla="*/ 48 w 2649"/>
                <a:gd name="T77" fmla="*/ 805 h 2030"/>
                <a:gd name="T78" fmla="*/ 124 w 2649"/>
                <a:gd name="T79" fmla="*/ 913 h 2030"/>
                <a:gd name="T80" fmla="*/ 126 w 2649"/>
                <a:gd name="T81" fmla="*/ 1028 h 2030"/>
                <a:gd name="T82" fmla="*/ 83 w 2649"/>
                <a:gd name="T83" fmla="*/ 1093 h 2030"/>
                <a:gd name="T84" fmla="*/ 207 w 2649"/>
                <a:gd name="T85" fmla="*/ 1205 h 2030"/>
                <a:gd name="T86" fmla="*/ 351 w 2649"/>
                <a:gd name="T87" fmla="*/ 1353 h 2030"/>
                <a:gd name="T88" fmla="*/ 527 w 2649"/>
                <a:gd name="T89" fmla="*/ 1428 h 2030"/>
                <a:gd name="T90" fmla="*/ 619 w 2649"/>
                <a:gd name="T91" fmla="*/ 1446 h 2030"/>
                <a:gd name="T92" fmla="*/ 733 w 2649"/>
                <a:gd name="T93" fmla="*/ 1545 h 2030"/>
                <a:gd name="T94" fmla="*/ 992 w 2649"/>
                <a:gd name="T95" fmla="*/ 1493 h 2030"/>
                <a:gd name="T96" fmla="*/ 1038 w 2649"/>
                <a:gd name="T97" fmla="*/ 1638 h 2030"/>
                <a:gd name="T98" fmla="*/ 991 w 2649"/>
                <a:gd name="T99" fmla="*/ 1755 h 2030"/>
                <a:gd name="T100" fmla="*/ 1063 w 2649"/>
                <a:gd name="T101" fmla="*/ 1817 h 2030"/>
                <a:gd name="T102" fmla="*/ 1140 w 2649"/>
                <a:gd name="T103" fmla="*/ 1910 h 2030"/>
                <a:gd name="T104" fmla="*/ 1222 w 2649"/>
                <a:gd name="T105" fmla="*/ 1860 h 2030"/>
                <a:gd name="T106" fmla="*/ 1367 w 2649"/>
                <a:gd name="T107" fmla="*/ 1834 h 2030"/>
                <a:gd name="T108" fmla="*/ 1535 w 2649"/>
                <a:gd name="T109" fmla="*/ 1942 h 2030"/>
                <a:gd name="T110" fmla="*/ 1666 w 2649"/>
                <a:gd name="T111" fmla="*/ 2023 h 203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2649" h="2030">
                  <a:moveTo>
                    <a:pt x="1673" y="1991"/>
                  </a:moveTo>
                  <a:cubicBezTo>
                    <a:pt x="1673" y="1991"/>
                    <a:pt x="1658" y="1948"/>
                    <a:pt x="1710" y="1947"/>
                  </a:cubicBezTo>
                  <a:cubicBezTo>
                    <a:pt x="1762" y="1945"/>
                    <a:pt x="1788" y="1941"/>
                    <a:pt x="1795" y="1932"/>
                  </a:cubicBezTo>
                  <a:cubicBezTo>
                    <a:pt x="1803" y="1922"/>
                    <a:pt x="1801" y="1919"/>
                    <a:pt x="1823" y="1913"/>
                  </a:cubicBezTo>
                  <a:cubicBezTo>
                    <a:pt x="1846" y="1907"/>
                    <a:pt x="1844" y="1861"/>
                    <a:pt x="1859" y="1868"/>
                  </a:cubicBezTo>
                  <a:cubicBezTo>
                    <a:pt x="1874" y="1876"/>
                    <a:pt x="1872" y="1906"/>
                    <a:pt x="1887" y="1896"/>
                  </a:cubicBezTo>
                  <a:cubicBezTo>
                    <a:pt x="1901" y="1887"/>
                    <a:pt x="1907" y="1863"/>
                    <a:pt x="1918" y="1868"/>
                  </a:cubicBezTo>
                  <a:cubicBezTo>
                    <a:pt x="1929" y="1872"/>
                    <a:pt x="1952" y="1869"/>
                    <a:pt x="1963" y="1867"/>
                  </a:cubicBezTo>
                  <a:cubicBezTo>
                    <a:pt x="1974" y="1865"/>
                    <a:pt x="1985" y="1863"/>
                    <a:pt x="1998" y="1855"/>
                  </a:cubicBezTo>
                  <a:cubicBezTo>
                    <a:pt x="2011" y="1848"/>
                    <a:pt x="2028" y="1818"/>
                    <a:pt x="2035" y="1815"/>
                  </a:cubicBezTo>
                  <a:cubicBezTo>
                    <a:pt x="2043" y="1811"/>
                    <a:pt x="2054" y="1815"/>
                    <a:pt x="2065" y="1792"/>
                  </a:cubicBezTo>
                  <a:cubicBezTo>
                    <a:pt x="2076" y="1770"/>
                    <a:pt x="2084" y="1761"/>
                    <a:pt x="2084" y="1761"/>
                  </a:cubicBezTo>
                  <a:cubicBezTo>
                    <a:pt x="2084" y="1761"/>
                    <a:pt x="2069" y="1735"/>
                    <a:pt x="2084" y="1735"/>
                  </a:cubicBezTo>
                  <a:cubicBezTo>
                    <a:pt x="2099" y="1735"/>
                    <a:pt x="2110" y="1748"/>
                    <a:pt x="2115" y="1735"/>
                  </a:cubicBezTo>
                  <a:cubicBezTo>
                    <a:pt x="2121" y="1722"/>
                    <a:pt x="2121" y="1716"/>
                    <a:pt x="2130" y="1703"/>
                  </a:cubicBezTo>
                  <a:cubicBezTo>
                    <a:pt x="2139" y="1690"/>
                    <a:pt x="2143" y="1683"/>
                    <a:pt x="2151" y="1683"/>
                  </a:cubicBezTo>
                  <a:cubicBezTo>
                    <a:pt x="2158" y="1683"/>
                    <a:pt x="2191" y="1675"/>
                    <a:pt x="2178" y="1664"/>
                  </a:cubicBezTo>
                  <a:cubicBezTo>
                    <a:pt x="2165" y="1653"/>
                    <a:pt x="2166" y="1629"/>
                    <a:pt x="2181" y="1617"/>
                  </a:cubicBezTo>
                  <a:cubicBezTo>
                    <a:pt x="2197" y="1606"/>
                    <a:pt x="2193" y="1599"/>
                    <a:pt x="2197" y="1584"/>
                  </a:cubicBezTo>
                  <a:cubicBezTo>
                    <a:pt x="2201" y="1569"/>
                    <a:pt x="2214" y="1564"/>
                    <a:pt x="2214" y="1564"/>
                  </a:cubicBezTo>
                  <a:cubicBezTo>
                    <a:pt x="2214" y="1564"/>
                    <a:pt x="2217" y="1530"/>
                    <a:pt x="2234" y="1521"/>
                  </a:cubicBezTo>
                  <a:cubicBezTo>
                    <a:pt x="2251" y="1511"/>
                    <a:pt x="2253" y="1497"/>
                    <a:pt x="2253" y="1497"/>
                  </a:cubicBezTo>
                  <a:cubicBezTo>
                    <a:pt x="2253" y="1497"/>
                    <a:pt x="2251" y="1485"/>
                    <a:pt x="2253" y="1480"/>
                  </a:cubicBezTo>
                  <a:cubicBezTo>
                    <a:pt x="2255" y="1474"/>
                    <a:pt x="2247" y="1458"/>
                    <a:pt x="2253" y="1452"/>
                  </a:cubicBezTo>
                  <a:cubicBezTo>
                    <a:pt x="2258" y="1446"/>
                    <a:pt x="2270" y="1439"/>
                    <a:pt x="2270" y="1439"/>
                  </a:cubicBezTo>
                  <a:cubicBezTo>
                    <a:pt x="2270" y="1419"/>
                    <a:pt x="2270" y="1419"/>
                    <a:pt x="2270" y="1419"/>
                  </a:cubicBezTo>
                  <a:cubicBezTo>
                    <a:pt x="2283" y="1411"/>
                    <a:pt x="2283" y="1411"/>
                    <a:pt x="2283" y="1411"/>
                  </a:cubicBezTo>
                  <a:cubicBezTo>
                    <a:pt x="2283" y="1411"/>
                    <a:pt x="2286" y="1385"/>
                    <a:pt x="2283" y="1379"/>
                  </a:cubicBezTo>
                  <a:cubicBezTo>
                    <a:pt x="2279" y="1374"/>
                    <a:pt x="2262" y="1359"/>
                    <a:pt x="2255" y="1392"/>
                  </a:cubicBezTo>
                  <a:cubicBezTo>
                    <a:pt x="2255" y="1392"/>
                    <a:pt x="2223" y="1379"/>
                    <a:pt x="2206" y="1389"/>
                  </a:cubicBezTo>
                  <a:cubicBezTo>
                    <a:pt x="2206" y="1389"/>
                    <a:pt x="2196" y="1387"/>
                    <a:pt x="2204" y="1378"/>
                  </a:cubicBezTo>
                  <a:cubicBezTo>
                    <a:pt x="2212" y="1368"/>
                    <a:pt x="2218" y="1361"/>
                    <a:pt x="2226" y="1357"/>
                  </a:cubicBezTo>
                  <a:cubicBezTo>
                    <a:pt x="2235" y="1353"/>
                    <a:pt x="2242" y="1357"/>
                    <a:pt x="2242" y="1347"/>
                  </a:cubicBezTo>
                  <a:cubicBezTo>
                    <a:pt x="2242" y="1337"/>
                    <a:pt x="2246" y="1326"/>
                    <a:pt x="2239" y="1323"/>
                  </a:cubicBezTo>
                  <a:cubicBezTo>
                    <a:pt x="2232" y="1320"/>
                    <a:pt x="2215" y="1308"/>
                    <a:pt x="2210" y="1301"/>
                  </a:cubicBezTo>
                  <a:cubicBezTo>
                    <a:pt x="2204" y="1294"/>
                    <a:pt x="2212" y="1286"/>
                    <a:pt x="2222" y="1290"/>
                  </a:cubicBezTo>
                  <a:cubicBezTo>
                    <a:pt x="2232" y="1294"/>
                    <a:pt x="2242" y="1298"/>
                    <a:pt x="2242" y="1298"/>
                  </a:cubicBezTo>
                  <a:cubicBezTo>
                    <a:pt x="2242" y="1298"/>
                    <a:pt x="2254" y="1300"/>
                    <a:pt x="2243" y="1289"/>
                  </a:cubicBezTo>
                  <a:cubicBezTo>
                    <a:pt x="2232" y="1277"/>
                    <a:pt x="2224" y="1273"/>
                    <a:pt x="2221" y="1269"/>
                  </a:cubicBezTo>
                  <a:cubicBezTo>
                    <a:pt x="2218" y="1265"/>
                    <a:pt x="2219" y="1245"/>
                    <a:pt x="2210" y="1245"/>
                  </a:cubicBezTo>
                  <a:cubicBezTo>
                    <a:pt x="2200" y="1245"/>
                    <a:pt x="2190" y="1245"/>
                    <a:pt x="2190" y="1245"/>
                  </a:cubicBezTo>
                  <a:cubicBezTo>
                    <a:pt x="2190" y="1245"/>
                    <a:pt x="2191" y="1230"/>
                    <a:pt x="2190" y="1226"/>
                  </a:cubicBezTo>
                  <a:cubicBezTo>
                    <a:pt x="2189" y="1221"/>
                    <a:pt x="2172" y="1212"/>
                    <a:pt x="2172" y="1212"/>
                  </a:cubicBezTo>
                  <a:cubicBezTo>
                    <a:pt x="2172" y="1212"/>
                    <a:pt x="2165" y="1201"/>
                    <a:pt x="2165" y="1191"/>
                  </a:cubicBezTo>
                  <a:cubicBezTo>
                    <a:pt x="2165" y="1181"/>
                    <a:pt x="2145" y="1159"/>
                    <a:pt x="2127" y="1143"/>
                  </a:cubicBezTo>
                  <a:cubicBezTo>
                    <a:pt x="2109" y="1128"/>
                    <a:pt x="2094" y="1122"/>
                    <a:pt x="2094" y="1122"/>
                  </a:cubicBezTo>
                  <a:cubicBezTo>
                    <a:pt x="2094" y="1122"/>
                    <a:pt x="2083" y="1107"/>
                    <a:pt x="2097" y="1102"/>
                  </a:cubicBezTo>
                  <a:cubicBezTo>
                    <a:pt x="2111" y="1096"/>
                    <a:pt x="2118" y="1076"/>
                    <a:pt x="2123" y="1072"/>
                  </a:cubicBezTo>
                  <a:cubicBezTo>
                    <a:pt x="2129" y="1068"/>
                    <a:pt x="2140" y="1050"/>
                    <a:pt x="2148" y="1047"/>
                  </a:cubicBezTo>
                  <a:cubicBezTo>
                    <a:pt x="2157" y="1044"/>
                    <a:pt x="2150" y="1043"/>
                    <a:pt x="2161" y="1032"/>
                  </a:cubicBezTo>
                  <a:cubicBezTo>
                    <a:pt x="2172" y="1021"/>
                    <a:pt x="2176" y="1008"/>
                    <a:pt x="2186" y="1008"/>
                  </a:cubicBezTo>
                  <a:cubicBezTo>
                    <a:pt x="2196" y="1008"/>
                    <a:pt x="2203" y="994"/>
                    <a:pt x="2210" y="994"/>
                  </a:cubicBezTo>
                  <a:cubicBezTo>
                    <a:pt x="2217" y="994"/>
                    <a:pt x="2225" y="1004"/>
                    <a:pt x="2232" y="987"/>
                  </a:cubicBezTo>
                  <a:cubicBezTo>
                    <a:pt x="2239" y="970"/>
                    <a:pt x="2240" y="958"/>
                    <a:pt x="2240" y="958"/>
                  </a:cubicBezTo>
                  <a:cubicBezTo>
                    <a:pt x="2217" y="958"/>
                    <a:pt x="2217" y="958"/>
                    <a:pt x="2217" y="958"/>
                  </a:cubicBezTo>
                  <a:cubicBezTo>
                    <a:pt x="2217" y="958"/>
                    <a:pt x="2204" y="957"/>
                    <a:pt x="2198" y="958"/>
                  </a:cubicBezTo>
                  <a:cubicBezTo>
                    <a:pt x="2193" y="959"/>
                    <a:pt x="2169" y="957"/>
                    <a:pt x="2169" y="957"/>
                  </a:cubicBezTo>
                  <a:cubicBezTo>
                    <a:pt x="2169" y="957"/>
                    <a:pt x="2154" y="936"/>
                    <a:pt x="2143" y="940"/>
                  </a:cubicBezTo>
                  <a:cubicBezTo>
                    <a:pt x="2132" y="944"/>
                    <a:pt x="2120" y="955"/>
                    <a:pt x="2116" y="963"/>
                  </a:cubicBezTo>
                  <a:cubicBezTo>
                    <a:pt x="2112" y="972"/>
                    <a:pt x="2111" y="989"/>
                    <a:pt x="2091" y="986"/>
                  </a:cubicBezTo>
                  <a:cubicBezTo>
                    <a:pt x="2072" y="983"/>
                    <a:pt x="2062" y="980"/>
                    <a:pt x="2065" y="972"/>
                  </a:cubicBezTo>
                  <a:cubicBezTo>
                    <a:pt x="2067" y="963"/>
                    <a:pt x="2072" y="961"/>
                    <a:pt x="2072" y="957"/>
                  </a:cubicBezTo>
                  <a:cubicBezTo>
                    <a:pt x="2072" y="952"/>
                    <a:pt x="2065" y="954"/>
                    <a:pt x="2065" y="948"/>
                  </a:cubicBezTo>
                  <a:cubicBezTo>
                    <a:pt x="2065" y="943"/>
                    <a:pt x="2077" y="943"/>
                    <a:pt x="2062" y="939"/>
                  </a:cubicBezTo>
                  <a:cubicBezTo>
                    <a:pt x="2046" y="936"/>
                    <a:pt x="2044" y="932"/>
                    <a:pt x="2037" y="939"/>
                  </a:cubicBezTo>
                  <a:cubicBezTo>
                    <a:pt x="2030" y="947"/>
                    <a:pt x="2017" y="947"/>
                    <a:pt x="2016" y="941"/>
                  </a:cubicBezTo>
                  <a:cubicBezTo>
                    <a:pt x="2014" y="936"/>
                    <a:pt x="2010" y="931"/>
                    <a:pt x="2007" y="923"/>
                  </a:cubicBezTo>
                  <a:cubicBezTo>
                    <a:pt x="2005" y="915"/>
                    <a:pt x="2013" y="929"/>
                    <a:pt x="2005" y="915"/>
                  </a:cubicBezTo>
                  <a:cubicBezTo>
                    <a:pt x="1996" y="901"/>
                    <a:pt x="1985" y="858"/>
                    <a:pt x="2013" y="871"/>
                  </a:cubicBezTo>
                  <a:cubicBezTo>
                    <a:pt x="2041" y="885"/>
                    <a:pt x="2037" y="867"/>
                    <a:pt x="2062" y="869"/>
                  </a:cubicBezTo>
                  <a:cubicBezTo>
                    <a:pt x="2087" y="870"/>
                    <a:pt x="2077" y="856"/>
                    <a:pt x="2077" y="852"/>
                  </a:cubicBezTo>
                  <a:cubicBezTo>
                    <a:pt x="2077" y="848"/>
                    <a:pt x="2079" y="834"/>
                    <a:pt x="2083" y="831"/>
                  </a:cubicBezTo>
                  <a:cubicBezTo>
                    <a:pt x="2087" y="828"/>
                    <a:pt x="2106" y="810"/>
                    <a:pt x="2111" y="807"/>
                  </a:cubicBezTo>
                  <a:cubicBezTo>
                    <a:pt x="2115" y="805"/>
                    <a:pt x="2125" y="796"/>
                    <a:pt x="2129" y="788"/>
                  </a:cubicBezTo>
                  <a:cubicBezTo>
                    <a:pt x="2133" y="779"/>
                    <a:pt x="2133" y="753"/>
                    <a:pt x="2143" y="753"/>
                  </a:cubicBezTo>
                  <a:cubicBezTo>
                    <a:pt x="2152" y="753"/>
                    <a:pt x="2173" y="740"/>
                    <a:pt x="2179" y="753"/>
                  </a:cubicBezTo>
                  <a:cubicBezTo>
                    <a:pt x="2184" y="765"/>
                    <a:pt x="2200" y="772"/>
                    <a:pt x="2191" y="785"/>
                  </a:cubicBezTo>
                  <a:cubicBezTo>
                    <a:pt x="2183" y="798"/>
                    <a:pt x="2168" y="823"/>
                    <a:pt x="2162" y="832"/>
                  </a:cubicBezTo>
                  <a:cubicBezTo>
                    <a:pt x="2157" y="842"/>
                    <a:pt x="2169" y="846"/>
                    <a:pt x="2171" y="852"/>
                  </a:cubicBezTo>
                  <a:cubicBezTo>
                    <a:pt x="2172" y="858"/>
                    <a:pt x="2159" y="852"/>
                    <a:pt x="2158" y="866"/>
                  </a:cubicBezTo>
                  <a:cubicBezTo>
                    <a:pt x="2157" y="880"/>
                    <a:pt x="2165" y="891"/>
                    <a:pt x="2172" y="884"/>
                  </a:cubicBezTo>
                  <a:cubicBezTo>
                    <a:pt x="2179" y="877"/>
                    <a:pt x="2229" y="816"/>
                    <a:pt x="2247" y="812"/>
                  </a:cubicBezTo>
                  <a:cubicBezTo>
                    <a:pt x="2265" y="807"/>
                    <a:pt x="2285" y="807"/>
                    <a:pt x="2307" y="777"/>
                  </a:cubicBezTo>
                  <a:cubicBezTo>
                    <a:pt x="2330" y="746"/>
                    <a:pt x="2364" y="725"/>
                    <a:pt x="2367" y="718"/>
                  </a:cubicBezTo>
                  <a:cubicBezTo>
                    <a:pt x="2370" y="711"/>
                    <a:pt x="2380" y="666"/>
                    <a:pt x="2392" y="676"/>
                  </a:cubicBezTo>
                  <a:cubicBezTo>
                    <a:pt x="2405" y="686"/>
                    <a:pt x="2431" y="687"/>
                    <a:pt x="2438" y="686"/>
                  </a:cubicBezTo>
                  <a:cubicBezTo>
                    <a:pt x="2445" y="685"/>
                    <a:pt x="2463" y="678"/>
                    <a:pt x="2452" y="662"/>
                  </a:cubicBezTo>
                  <a:cubicBezTo>
                    <a:pt x="2441" y="647"/>
                    <a:pt x="2448" y="643"/>
                    <a:pt x="2456" y="640"/>
                  </a:cubicBezTo>
                  <a:cubicBezTo>
                    <a:pt x="2463" y="637"/>
                    <a:pt x="2479" y="629"/>
                    <a:pt x="2487" y="625"/>
                  </a:cubicBezTo>
                  <a:cubicBezTo>
                    <a:pt x="2495" y="620"/>
                    <a:pt x="2502" y="622"/>
                    <a:pt x="2502" y="611"/>
                  </a:cubicBezTo>
                  <a:cubicBezTo>
                    <a:pt x="2502" y="600"/>
                    <a:pt x="2508" y="569"/>
                    <a:pt x="2516" y="584"/>
                  </a:cubicBezTo>
                  <a:cubicBezTo>
                    <a:pt x="2525" y="600"/>
                    <a:pt x="2541" y="612"/>
                    <a:pt x="2541" y="595"/>
                  </a:cubicBezTo>
                  <a:cubicBezTo>
                    <a:pt x="2541" y="579"/>
                    <a:pt x="2541" y="573"/>
                    <a:pt x="2541" y="573"/>
                  </a:cubicBezTo>
                  <a:cubicBezTo>
                    <a:pt x="2554" y="573"/>
                    <a:pt x="2554" y="573"/>
                    <a:pt x="2554" y="573"/>
                  </a:cubicBezTo>
                  <a:cubicBezTo>
                    <a:pt x="2554" y="510"/>
                    <a:pt x="2554" y="510"/>
                    <a:pt x="2554" y="510"/>
                  </a:cubicBezTo>
                  <a:cubicBezTo>
                    <a:pt x="2554" y="510"/>
                    <a:pt x="2522" y="462"/>
                    <a:pt x="2537" y="453"/>
                  </a:cubicBezTo>
                  <a:cubicBezTo>
                    <a:pt x="2553" y="445"/>
                    <a:pt x="2550" y="427"/>
                    <a:pt x="2575" y="428"/>
                  </a:cubicBezTo>
                  <a:cubicBezTo>
                    <a:pt x="2600" y="429"/>
                    <a:pt x="2608" y="427"/>
                    <a:pt x="2610" y="396"/>
                  </a:cubicBezTo>
                  <a:cubicBezTo>
                    <a:pt x="2611" y="365"/>
                    <a:pt x="2624" y="351"/>
                    <a:pt x="2624" y="351"/>
                  </a:cubicBezTo>
                  <a:cubicBezTo>
                    <a:pt x="2624" y="282"/>
                    <a:pt x="2624" y="282"/>
                    <a:pt x="2624" y="282"/>
                  </a:cubicBezTo>
                  <a:cubicBezTo>
                    <a:pt x="2624" y="282"/>
                    <a:pt x="2649" y="262"/>
                    <a:pt x="2638" y="254"/>
                  </a:cubicBezTo>
                  <a:cubicBezTo>
                    <a:pt x="2627" y="245"/>
                    <a:pt x="2629" y="202"/>
                    <a:pt x="2608" y="222"/>
                  </a:cubicBezTo>
                  <a:cubicBezTo>
                    <a:pt x="2587" y="241"/>
                    <a:pt x="2554" y="261"/>
                    <a:pt x="2554" y="261"/>
                  </a:cubicBezTo>
                  <a:cubicBezTo>
                    <a:pt x="2550" y="277"/>
                    <a:pt x="2550" y="277"/>
                    <a:pt x="2550" y="277"/>
                  </a:cubicBezTo>
                  <a:cubicBezTo>
                    <a:pt x="2550" y="277"/>
                    <a:pt x="2518" y="284"/>
                    <a:pt x="2507" y="287"/>
                  </a:cubicBezTo>
                  <a:cubicBezTo>
                    <a:pt x="2495" y="290"/>
                    <a:pt x="2484" y="287"/>
                    <a:pt x="2484" y="287"/>
                  </a:cubicBezTo>
                  <a:cubicBezTo>
                    <a:pt x="2476" y="273"/>
                    <a:pt x="2476" y="273"/>
                    <a:pt x="2476" y="273"/>
                  </a:cubicBezTo>
                  <a:cubicBezTo>
                    <a:pt x="2476" y="273"/>
                    <a:pt x="2480" y="250"/>
                    <a:pt x="2476" y="248"/>
                  </a:cubicBezTo>
                  <a:cubicBezTo>
                    <a:pt x="2472" y="247"/>
                    <a:pt x="2466" y="233"/>
                    <a:pt x="2456" y="233"/>
                  </a:cubicBezTo>
                  <a:cubicBezTo>
                    <a:pt x="2447" y="233"/>
                    <a:pt x="2437" y="233"/>
                    <a:pt x="2430" y="226"/>
                  </a:cubicBezTo>
                  <a:cubicBezTo>
                    <a:pt x="2423" y="219"/>
                    <a:pt x="2417" y="211"/>
                    <a:pt x="2405" y="211"/>
                  </a:cubicBezTo>
                  <a:cubicBezTo>
                    <a:pt x="2392" y="211"/>
                    <a:pt x="2387" y="218"/>
                    <a:pt x="2373" y="211"/>
                  </a:cubicBezTo>
                  <a:cubicBezTo>
                    <a:pt x="2359" y="204"/>
                    <a:pt x="2342" y="211"/>
                    <a:pt x="2342" y="211"/>
                  </a:cubicBezTo>
                  <a:cubicBezTo>
                    <a:pt x="2323" y="171"/>
                    <a:pt x="2323" y="171"/>
                    <a:pt x="2323" y="171"/>
                  </a:cubicBezTo>
                  <a:cubicBezTo>
                    <a:pt x="2323" y="171"/>
                    <a:pt x="2275" y="17"/>
                    <a:pt x="2200" y="8"/>
                  </a:cubicBezTo>
                  <a:cubicBezTo>
                    <a:pt x="2125" y="0"/>
                    <a:pt x="2136" y="3"/>
                    <a:pt x="2098" y="8"/>
                  </a:cubicBezTo>
                  <a:cubicBezTo>
                    <a:pt x="2060" y="14"/>
                    <a:pt x="2041" y="32"/>
                    <a:pt x="2028" y="45"/>
                  </a:cubicBezTo>
                  <a:cubicBezTo>
                    <a:pt x="2016" y="57"/>
                    <a:pt x="2026" y="60"/>
                    <a:pt x="2034" y="67"/>
                  </a:cubicBezTo>
                  <a:cubicBezTo>
                    <a:pt x="2042" y="74"/>
                    <a:pt x="2058" y="95"/>
                    <a:pt x="2051" y="103"/>
                  </a:cubicBezTo>
                  <a:cubicBezTo>
                    <a:pt x="2044" y="112"/>
                    <a:pt x="2033" y="121"/>
                    <a:pt x="2030" y="131"/>
                  </a:cubicBezTo>
                  <a:cubicBezTo>
                    <a:pt x="2027" y="141"/>
                    <a:pt x="2021" y="153"/>
                    <a:pt x="2020" y="158"/>
                  </a:cubicBezTo>
                  <a:cubicBezTo>
                    <a:pt x="2019" y="162"/>
                    <a:pt x="2005" y="177"/>
                    <a:pt x="2005" y="181"/>
                  </a:cubicBezTo>
                  <a:cubicBezTo>
                    <a:pt x="2005" y="185"/>
                    <a:pt x="2000" y="209"/>
                    <a:pt x="2000" y="209"/>
                  </a:cubicBezTo>
                  <a:cubicBezTo>
                    <a:pt x="2000" y="209"/>
                    <a:pt x="2014" y="218"/>
                    <a:pt x="2005" y="222"/>
                  </a:cubicBezTo>
                  <a:cubicBezTo>
                    <a:pt x="1995" y="226"/>
                    <a:pt x="1980" y="229"/>
                    <a:pt x="1975" y="236"/>
                  </a:cubicBezTo>
                  <a:cubicBezTo>
                    <a:pt x="1971" y="243"/>
                    <a:pt x="1940" y="264"/>
                    <a:pt x="1940" y="264"/>
                  </a:cubicBezTo>
                  <a:cubicBezTo>
                    <a:pt x="1940" y="264"/>
                    <a:pt x="1935" y="258"/>
                    <a:pt x="1918" y="255"/>
                  </a:cubicBezTo>
                  <a:cubicBezTo>
                    <a:pt x="1901" y="252"/>
                    <a:pt x="1908" y="258"/>
                    <a:pt x="1900" y="270"/>
                  </a:cubicBezTo>
                  <a:cubicBezTo>
                    <a:pt x="1892" y="283"/>
                    <a:pt x="1882" y="311"/>
                    <a:pt x="1881" y="318"/>
                  </a:cubicBezTo>
                  <a:cubicBezTo>
                    <a:pt x="1879" y="325"/>
                    <a:pt x="1862" y="340"/>
                    <a:pt x="1865" y="349"/>
                  </a:cubicBezTo>
                  <a:cubicBezTo>
                    <a:pt x="1868" y="357"/>
                    <a:pt x="1886" y="376"/>
                    <a:pt x="1893" y="375"/>
                  </a:cubicBezTo>
                  <a:cubicBezTo>
                    <a:pt x="1900" y="374"/>
                    <a:pt x="1910" y="372"/>
                    <a:pt x="1921" y="371"/>
                  </a:cubicBezTo>
                  <a:cubicBezTo>
                    <a:pt x="1932" y="369"/>
                    <a:pt x="1943" y="385"/>
                    <a:pt x="1947" y="375"/>
                  </a:cubicBezTo>
                  <a:cubicBezTo>
                    <a:pt x="1952" y="365"/>
                    <a:pt x="1947" y="365"/>
                    <a:pt x="1970" y="365"/>
                  </a:cubicBezTo>
                  <a:cubicBezTo>
                    <a:pt x="1992" y="365"/>
                    <a:pt x="2009" y="361"/>
                    <a:pt x="2021" y="382"/>
                  </a:cubicBezTo>
                  <a:cubicBezTo>
                    <a:pt x="2034" y="403"/>
                    <a:pt x="2062" y="416"/>
                    <a:pt x="2048" y="422"/>
                  </a:cubicBezTo>
                  <a:cubicBezTo>
                    <a:pt x="2034" y="429"/>
                    <a:pt x="2039" y="435"/>
                    <a:pt x="2024" y="429"/>
                  </a:cubicBezTo>
                  <a:cubicBezTo>
                    <a:pt x="2009" y="424"/>
                    <a:pt x="1995" y="421"/>
                    <a:pt x="1995" y="421"/>
                  </a:cubicBezTo>
                  <a:cubicBezTo>
                    <a:pt x="1971" y="429"/>
                    <a:pt x="1971" y="429"/>
                    <a:pt x="1971" y="429"/>
                  </a:cubicBezTo>
                  <a:cubicBezTo>
                    <a:pt x="1971" y="429"/>
                    <a:pt x="1952" y="431"/>
                    <a:pt x="1950" y="435"/>
                  </a:cubicBezTo>
                  <a:cubicBezTo>
                    <a:pt x="1949" y="439"/>
                    <a:pt x="1935" y="448"/>
                    <a:pt x="1935" y="448"/>
                  </a:cubicBezTo>
                  <a:cubicBezTo>
                    <a:pt x="1920" y="453"/>
                    <a:pt x="1920" y="453"/>
                    <a:pt x="1920" y="453"/>
                  </a:cubicBezTo>
                  <a:cubicBezTo>
                    <a:pt x="1920" y="453"/>
                    <a:pt x="1900" y="481"/>
                    <a:pt x="1900" y="485"/>
                  </a:cubicBezTo>
                  <a:cubicBezTo>
                    <a:pt x="1900" y="489"/>
                    <a:pt x="1896" y="502"/>
                    <a:pt x="1896" y="502"/>
                  </a:cubicBezTo>
                  <a:cubicBezTo>
                    <a:pt x="1881" y="505"/>
                    <a:pt x="1881" y="505"/>
                    <a:pt x="1881" y="505"/>
                  </a:cubicBezTo>
                  <a:cubicBezTo>
                    <a:pt x="1860" y="519"/>
                    <a:pt x="1860" y="519"/>
                    <a:pt x="1860" y="519"/>
                  </a:cubicBezTo>
                  <a:cubicBezTo>
                    <a:pt x="1835" y="523"/>
                    <a:pt x="1835" y="523"/>
                    <a:pt x="1835" y="523"/>
                  </a:cubicBezTo>
                  <a:cubicBezTo>
                    <a:pt x="1800" y="552"/>
                    <a:pt x="1800" y="552"/>
                    <a:pt x="1800" y="552"/>
                  </a:cubicBezTo>
                  <a:cubicBezTo>
                    <a:pt x="1755" y="552"/>
                    <a:pt x="1755" y="552"/>
                    <a:pt x="1755" y="552"/>
                  </a:cubicBezTo>
                  <a:cubicBezTo>
                    <a:pt x="1755" y="552"/>
                    <a:pt x="1733" y="540"/>
                    <a:pt x="1724" y="545"/>
                  </a:cubicBezTo>
                  <a:cubicBezTo>
                    <a:pt x="1716" y="551"/>
                    <a:pt x="1705" y="574"/>
                    <a:pt x="1705" y="580"/>
                  </a:cubicBezTo>
                  <a:cubicBezTo>
                    <a:pt x="1705" y="586"/>
                    <a:pt x="1716" y="598"/>
                    <a:pt x="1719" y="602"/>
                  </a:cubicBezTo>
                  <a:cubicBezTo>
                    <a:pt x="1722" y="607"/>
                    <a:pt x="1724" y="625"/>
                    <a:pt x="1724" y="625"/>
                  </a:cubicBezTo>
                  <a:cubicBezTo>
                    <a:pt x="1724" y="625"/>
                    <a:pt x="1716" y="639"/>
                    <a:pt x="1712" y="639"/>
                  </a:cubicBezTo>
                  <a:cubicBezTo>
                    <a:pt x="1708" y="639"/>
                    <a:pt x="1691" y="646"/>
                    <a:pt x="1691" y="646"/>
                  </a:cubicBezTo>
                  <a:cubicBezTo>
                    <a:pt x="1691" y="646"/>
                    <a:pt x="1674" y="655"/>
                    <a:pt x="1671" y="664"/>
                  </a:cubicBezTo>
                  <a:cubicBezTo>
                    <a:pt x="1667" y="672"/>
                    <a:pt x="1664" y="680"/>
                    <a:pt x="1650" y="685"/>
                  </a:cubicBezTo>
                  <a:cubicBezTo>
                    <a:pt x="1637" y="689"/>
                    <a:pt x="1648" y="679"/>
                    <a:pt x="1637" y="689"/>
                  </a:cubicBezTo>
                  <a:cubicBezTo>
                    <a:pt x="1625" y="699"/>
                    <a:pt x="1596" y="699"/>
                    <a:pt x="1578" y="700"/>
                  </a:cubicBezTo>
                  <a:cubicBezTo>
                    <a:pt x="1560" y="701"/>
                    <a:pt x="1504" y="707"/>
                    <a:pt x="1486" y="713"/>
                  </a:cubicBezTo>
                  <a:cubicBezTo>
                    <a:pt x="1468" y="718"/>
                    <a:pt x="1451" y="742"/>
                    <a:pt x="1426" y="739"/>
                  </a:cubicBezTo>
                  <a:cubicBezTo>
                    <a:pt x="1401" y="736"/>
                    <a:pt x="1419" y="729"/>
                    <a:pt x="1399" y="728"/>
                  </a:cubicBezTo>
                  <a:cubicBezTo>
                    <a:pt x="1380" y="726"/>
                    <a:pt x="1376" y="733"/>
                    <a:pt x="1362" y="726"/>
                  </a:cubicBezTo>
                  <a:cubicBezTo>
                    <a:pt x="1348" y="719"/>
                    <a:pt x="1345" y="715"/>
                    <a:pt x="1337" y="708"/>
                  </a:cubicBezTo>
                  <a:cubicBezTo>
                    <a:pt x="1328" y="701"/>
                    <a:pt x="1328" y="694"/>
                    <a:pt x="1309" y="694"/>
                  </a:cubicBezTo>
                  <a:cubicBezTo>
                    <a:pt x="1289" y="694"/>
                    <a:pt x="1277" y="678"/>
                    <a:pt x="1277" y="678"/>
                  </a:cubicBezTo>
                  <a:cubicBezTo>
                    <a:pt x="1277" y="678"/>
                    <a:pt x="1267" y="660"/>
                    <a:pt x="1227" y="660"/>
                  </a:cubicBezTo>
                  <a:cubicBezTo>
                    <a:pt x="1186" y="660"/>
                    <a:pt x="1181" y="662"/>
                    <a:pt x="1162" y="655"/>
                  </a:cubicBezTo>
                  <a:cubicBezTo>
                    <a:pt x="1144" y="648"/>
                    <a:pt x="1125" y="641"/>
                    <a:pt x="1108" y="640"/>
                  </a:cubicBezTo>
                  <a:cubicBezTo>
                    <a:pt x="1091" y="639"/>
                    <a:pt x="1044" y="639"/>
                    <a:pt x="1044" y="639"/>
                  </a:cubicBezTo>
                  <a:cubicBezTo>
                    <a:pt x="1044" y="639"/>
                    <a:pt x="1038" y="619"/>
                    <a:pt x="1031" y="607"/>
                  </a:cubicBezTo>
                  <a:cubicBezTo>
                    <a:pt x="1024" y="594"/>
                    <a:pt x="1055" y="570"/>
                    <a:pt x="1019" y="552"/>
                  </a:cubicBezTo>
                  <a:cubicBezTo>
                    <a:pt x="983" y="534"/>
                    <a:pt x="969" y="505"/>
                    <a:pt x="969" y="505"/>
                  </a:cubicBezTo>
                  <a:cubicBezTo>
                    <a:pt x="969" y="505"/>
                    <a:pt x="910" y="480"/>
                    <a:pt x="904" y="477"/>
                  </a:cubicBezTo>
                  <a:cubicBezTo>
                    <a:pt x="899" y="474"/>
                    <a:pt x="843" y="459"/>
                    <a:pt x="843" y="450"/>
                  </a:cubicBezTo>
                  <a:cubicBezTo>
                    <a:pt x="843" y="442"/>
                    <a:pt x="832" y="434"/>
                    <a:pt x="843" y="422"/>
                  </a:cubicBezTo>
                  <a:cubicBezTo>
                    <a:pt x="854" y="411"/>
                    <a:pt x="863" y="397"/>
                    <a:pt x="863" y="389"/>
                  </a:cubicBezTo>
                  <a:cubicBezTo>
                    <a:pt x="863" y="381"/>
                    <a:pt x="865" y="360"/>
                    <a:pt x="860" y="344"/>
                  </a:cubicBezTo>
                  <a:cubicBezTo>
                    <a:pt x="854" y="329"/>
                    <a:pt x="847" y="308"/>
                    <a:pt x="847" y="308"/>
                  </a:cubicBezTo>
                  <a:cubicBezTo>
                    <a:pt x="825" y="282"/>
                    <a:pt x="825" y="282"/>
                    <a:pt x="825" y="282"/>
                  </a:cubicBezTo>
                  <a:cubicBezTo>
                    <a:pt x="801" y="270"/>
                    <a:pt x="801" y="270"/>
                    <a:pt x="801" y="270"/>
                  </a:cubicBezTo>
                  <a:cubicBezTo>
                    <a:pt x="801" y="270"/>
                    <a:pt x="769" y="243"/>
                    <a:pt x="769" y="220"/>
                  </a:cubicBezTo>
                  <a:cubicBezTo>
                    <a:pt x="769" y="198"/>
                    <a:pt x="779" y="195"/>
                    <a:pt x="759" y="195"/>
                  </a:cubicBezTo>
                  <a:cubicBezTo>
                    <a:pt x="740" y="195"/>
                    <a:pt x="732" y="178"/>
                    <a:pt x="725" y="185"/>
                  </a:cubicBezTo>
                  <a:cubicBezTo>
                    <a:pt x="718" y="192"/>
                    <a:pt x="723" y="204"/>
                    <a:pt x="713" y="211"/>
                  </a:cubicBezTo>
                  <a:cubicBezTo>
                    <a:pt x="704" y="218"/>
                    <a:pt x="711" y="224"/>
                    <a:pt x="684" y="226"/>
                  </a:cubicBezTo>
                  <a:cubicBezTo>
                    <a:pt x="658" y="227"/>
                    <a:pt x="656" y="237"/>
                    <a:pt x="656" y="241"/>
                  </a:cubicBezTo>
                  <a:cubicBezTo>
                    <a:pt x="656" y="245"/>
                    <a:pt x="656" y="283"/>
                    <a:pt x="656" y="283"/>
                  </a:cubicBezTo>
                  <a:cubicBezTo>
                    <a:pt x="656" y="283"/>
                    <a:pt x="662" y="300"/>
                    <a:pt x="648" y="300"/>
                  </a:cubicBezTo>
                  <a:cubicBezTo>
                    <a:pt x="634" y="300"/>
                    <a:pt x="605" y="298"/>
                    <a:pt x="605" y="298"/>
                  </a:cubicBezTo>
                  <a:cubicBezTo>
                    <a:pt x="582" y="287"/>
                    <a:pt x="582" y="287"/>
                    <a:pt x="582" y="287"/>
                  </a:cubicBezTo>
                  <a:cubicBezTo>
                    <a:pt x="559" y="262"/>
                    <a:pt x="559" y="262"/>
                    <a:pt x="559" y="262"/>
                  </a:cubicBezTo>
                  <a:cubicBezTo>
                    <a:pt x="524" y="291"/>
                    <a:pt x="524" y="291"/>
                    <a:pt x="524" y="291"/>
                  </a:cubicBezTo>
                  <a:cubicBezTo>
                    <a:pt x="493" y="339"/>
                    <a:pt x="493" y="339"/>
                    <a:pt x="493" y="339"/>
                  </a:cubicBezTo>
                  <a:cubicBezTo>
                    <a:pt x="493" y="339"/>
                    <a:pt x="489" y="349"/>
                    <a:pt x="493" y="353"/>
                  </a:cubicBezTo>
                  <a:cubicBezTo>
                    <a:pt x="497" y="357"/>
                    <a:pt x="497" y="367"/>
                    <a:pt x="497" y="367"/>
                  </a:cubicBezTo>
                  <a:cubicBezTo>
                    <a:pt x="483" y="363"/>
                    <a:pt x="483" y="363"/>
                    <a:pt x="483" y="363"/>
                  </a:cubicBezTo>
                  <a:cubicBezTo>
                    <a:pt x="471" y="353"/>
                    <a:pt x="471" y="353"/>
                    <a:pt x="471" y="353"/>
                  </a:cubicBezTo>
                  <a:cubicBezTo>
                    <a:pt x="471" y="353"/>
                    <a:pt x="423" y="349"/>
                    <a:pt x="409" y="349"/>
                  </a:cubicBezTo>
                  <a:cubicBezTo>
                    <a:pt x="396" y="349"/>
                    <a:pt x="396" y="349"/>
                    <a:pt x="396" y="349"/>
                  </a:cubicBezTo>
                  <a:cubicBezTo>
                    <a:pt x="380" y="353"/>
                    <a:pt x="380" y="353"/>
                    <a:pt x="380" y="353"/>
                  </a:cubicBezTo>
                  <a:cubicBezTo>
                    <a:pt x="380" y="353"/>
                    <a:pt x="401" y="368"/>
                    <a:pt x="396" y="383"/>
                  </a:cubicBezTo>
                  <a:cubicBezTo>
                    <a:pt x="390" y="399"/>
                    <a:pt x="393" y="414"/>
                    <a:pt x="393" y="421"/>
                  </a:cubicBezTo>
                  <a:cubicBezTo>
                    <a:pt x="393" y="428"/>
                    <a:pt x="396" y="463"/>
                    <a:pt x="396" y="463"/>
                  </a:cubicBezTo>
                  <a:cubicBezTo>
                    <a:pt x="380" y="468"/>
                    <a:pt x="380" y="468"/>
                    <a:pt x="380" y="468"/>
                  </a:cubicBezTo>
                  <a:cubicBezTo>
                    <a:pt x="365" y="482"/>
                    <a:pt x="365" y="482"/>
                    <a:pt x="365" y="482"/>
                  </a:cubicBezTo>
                  <a:cubicBezTo>
                    <a:pt x="355" y="510"/>
                    <a:pt x="355" y="510"/>
                    <a:pt x="355" y="510"/>
                  </a:cubicBezTo>
                  <a:cubicBezTo>
                    <a:pt x="355" y="510"/>
                    <a:pt x="356" y="516"/>
                    <a:pt x="331" y="520"/>
                  </a:cubicBezTo>
                  <a:cubicBezTo>
                    <a:pt x="306" y="524"/>
                    <a:pt x="283" y="526"/>
                    <a:pt x="283" y="526"/>
                  </a:cubicBezTo>
                  <a:cubicBezTo>
                    <a:pt x="260" y="528"/>
                    <a:pt x="260" y="528"/>
                    <a:pt x="260" y="528"/>
                  </a:cubicBezTo>
                  <a:cubicBezTo>
                    <a:pt x="238" y="533"/>
                    <a:pt x="238" y="533"/>
                    <a:pt x="238" y="533"/>
                  </a:cubicBezTo>
                  <a:cubicBezTo>
                    <a:pt x="213" y="545"/>
                    <a:pt x="213" y="545"/>
                    <a:pt x="213" y="545"/>
                  </a:cubicBezTo>
                  <a:cubicBezTo>
                    <a:pt x="213" y="545"/>
                    <a:pt x="198" y="527"/>
                    <a:pt x="192" y="528"/>
                  </a:cubicBezTo>
                  <a:cubicBezTo>
                    <a:pt x="186" y="530"/>
                    <a:pt x="164" y="549"/>
                    <a:pt x="164" y="549"/>
                  </a:cubicBezTo>
                  <a:cubicBezTo>
                    <a:pt x="164" y="549"/>
                    <a:pt x="142" y="555"/>
                    <a:pt x="133" y="547"/>
                  </a:cubicBezTo>
                  <a:cubicBezTo>
                    <a:pt x="125" y="538"/>
                    <a:pt x="110" y="526"/>
                    <a:pt x="110" y="526"/>
                  </a:cubicBezTo>
                  <a:cubicBezTo>
                    <a:pt x="96" y="526"/>
                    <a:pt x="96" y="526"/>
                    <a:pt x="96" y="526"/>
                  </a:cubicBezTo>
                  <a:cubicBezTo>
                    <a:pt x="79" y="538"/>
                    <a:pt x="79" y="538"/>
                    <a:pt x="79" y="538"/>
                  </a:cubicBezTo>
                  <a:cubicBezTo>
                    <a:pt x="47" y="538"/>
                    <a:pt x="47" y="538"/>
                    <a:pt x="47" y="538"/>
                  </a:cubicBezTo>
                  <a:cubicBezTo>
                    <a:pt x="47" y="538"/>
                    <a:pt x="32" y="562"/>
                    <a:pt x="27" y="562"/>
                  </a:cubicBezTo>
                  <a:cubicBezTo>
                    <a:pt x="23" y="562"/>
                    <a:pt x="11" y="576"/>
                    <a:pt x="11" y="576"/>
                  </a:cubicBezTo>
                  <a:cubicBezTo>
                    <a:pt x="11" y="590"/>
                    <a:pt x="11" y="590"/>
                    <a:pt x="11" y="590"/>
                  </a:cubicBezTo>
                  <a:cubicBezTo>
                    <a:pt x="11" y="605"/>
                    <a:pt x="11" y="605"/>
                    <a:pt x="11" y="605"/>
                  </a:cubicBezTo>
                  <a:cubicBezTo>
                    <a:pt x="11" y="618"/>
                    <a:pt x="11" y="618"/>
                    <a:pt x="11" y="618"/>
                  </a:cubicBezTo>
                  <a:cubicBezTo>
                    <a:pt x="33" y="625"/>
                    <a:pt x="33" y="625"/>
                    <a:pt x="33" y="625"/>
                  </a:cubicBezTo>
                  <a:cubicBezTo>
                    <a:pt x="33" y="625"/>
                    <a:pt x="46" y="643"/>
                    <a:pt x="40" y="662"/>
                  </a:cubicBezTo>
                  <a:cubicBezTo>
                    <a:pt x="34" y="682"/>
                    <a:pt x="30" y="706"/>
                    <a:pt x="30" y="706"/>
                  </a:cubicBezTo>
                  <a:cubicBezTo>
                    <a:pt x="11" y="704"/>
                    <a:pt x="11" y="704"/>
                    <a:pt x="11" y="704"/>
                  </a:cubicBezTo>
                  <a:cubicBezTo>
                    <a:pt x="0" y="704"/>
                    <a:pt x="0" y="704"/>
                    <a:pt x="0" y="704"/>
                  </a:cubicBezTo>
                  <a:cubicBezTo>
                    <a:pt x="11" y="715"/>
                    <a:pt x="11" y="715"/>
                    <a:pt x="11" y="715"/>
                  </a:cubicBezTo>
                  <a:cubicBezTo>
                    <a:pt x="36" y="732"/>
                    <a:pt x="36" y="732"/>
                    <a:pt x="36" y="732"/>
                  </a:cubicBezTo>
                  <a:cubicBezTo>
                    <a:pt x="50" y="750"/>
                    <a:pt x="50" y="750"/>
                    <a:pt x="50" y="750"/>
                  </a:cubicBezTo>
                  <a:cubicBezTo>
                    <a:pt x="50" y="750"/>
                    <a:pt x="54" y="756"/>
                    <a:pt x="51" y="772"/>
                  </a:cubicBezTo>
                  <a:cubicBezTo>
                    <a:pt x="48" y="789"/>
                    <a:pt x="48" y="805"/>
                    <a:pt x="48" y="805"/>
                  </a:cubicBezTo>
                  <a:cubicBezTo>
                    <a:pt x="65" y="812"/>
                    <a:pt x="65" y="812"/>
                    <a:pt x="65" y="812"/>
                  </a:cubicBezTo>
                  <a:cubicBezTo>
                    <a:pt x="80" y="827"/>
                    <a:pt x="80" y="827"/>
                    <a:pt x="80" y="827"/>
                  </a:cubicBezTo>
                  <a:cubicBezTo>
                    <a:pt x="111" y="849"/>
                    <a:pt x="111" y="849"/>
                    <a:pt x="111" y="849"/>
                  </a:cubicBezTo>
                  <a:cubicBezTo>
                    <a:pt x="118" y="859"/>
                    <a:pt x="118" y="859"/>
                    <a:pt x="118" y="859"/>
                  </a:cubicBezTo>
                  <a:cubicBezTo>
                    <a:pt x="125" y="880"/>
                    <a:pt x="125" y="880"/>
                    <a:pt x="125" y="880"/>
                  </a:cubicBezTo>
                  <a:cubicBezTo>
                    <a:pt x="124" y="913"/>
                    <a:pt x="124" y="913"/>
                    <a:pt x="124" y="913"/>
                  </a:cubicBezTo>
                  <a:cubicBezTo>
                    <a:pt x="138" y="924"/>
                    <a:pt x="138" y="924"/>
                    <a:pt x="138" y="924"/>
                  </a:cubicBezTo>
                  <a:cubicBezTo>
                    <a:pt x="131" y="948"/>
                    <a:pt x="131" y="948"/>
                    <a:pt x="131" y="948"/>
                  </a:cubicBezTo>
                  <a:cubicBezTo>
                    <a:pt x="131" y="948"/>
                    <a:pt x="122" y="961"/>
                    <a:pt x="122" y="966"/>
                  </a:cubicBezTo>
                  <a:cubicBezTo>
                    <a:pt x="122" y="972"/>
                    <a:pt x="126" y="990"/>
                    <a:pt x="126" y="990"/>
                  </a:cubicBezTo>
                  <a:cubicBezTo>
                    <a:pt x="131" y="997"/>
                    <a:pt x="131" y="997"/>
                    <a:pt x="131" y="997"/>
                  </a:cubicBezTo>
                  <a:cubicBezTo>
                    <a:pt x="131" y="997"/>
                    <a:pt x="126" y="1023"/>
                    <a:pt x="126" y="1028"/>
                  </a:cubicBezTo>
                  <a:cubicBezTo>
                    <a:pt x="126" y="1032"/>
                    <a:pt x="110" y="1042"/>
                    <a:pt x="110" y="1042"/>
                  </a:cubicBezTo>
                  <a:cubicBezTo>
                    <a:pt x="103" y="1028"/>
                    <a:pt x="103" y="1028"/>
                    <a:pt x="103" y="1028"/>
                  </a:cubicBezTo>
                  <a:cubicBezTo>
                    <a:pt x="90" y="1025"/>
                    <a:pt x="90" y="1025"/>
                    <a:pt x="90" y="1025"/>
                  </a:cubicBezTo>
                  <a:cubicBezTo>
                    <a:pt x="80" y="1050"/>
                    <a:pt x="80" y="1050"/>
                    <a:pt x="80" y="1050"/>
                  </a:cubicBezTo>
                  <a:cubicBezTo>
                    <a:pt x="85" y="1062"/>
                    <a:pt x="85" y="1062"/>
                    <a:pt x="85" y="1062"/>
                  </a:cubicBezTo>
                  <a:cubicBezTo>
                    <a:pt x="85" y="1062"/>
                    <a:pt x="79" y="1069"/>
                    <a:pt x="83" y="1093"/>
                  </a:cubicBezTo>
                  <a:cubicBezTo>
                    <a:pt x="87" y="1117"/>
                    <a:pt x="99" y="1132"/>
                    <a:pt x="103" y="1132"/>
                  </a:cubicBezTo>
                  <a:cubicBezTo>
                    <a:pt x="107" y="1132"/>
                    <a:pt x="128" y="1143"/>
                    <a:pt x="128" y="1143"/>
                  </a:cubicBezTo>
                  <a:cubicBezTo>
                    <a:pt x="128" y="1143"/>
                    <a:pt x="135" y="1171"/>
                    <a:pt x="139" y="1174"/>
                  </a:cubicBezTo>
                  <a:cubicBezTo>
                    <a:pt x="143" y="1177"/>
                    <a:pt x="157" y="1192"/>
                    <a:pt x="157" y="1192"/>
                  </a:cubicBezTo>
                  <a:cubicBezTo>
                    <a:pt x="179" y="1210"/>
                    <a:pt x="179" y="1210"/>
                    <a:pt x="179" y="1210"/>
                  </a:cubicBezTo>
                  <a:cubicBezTo>
                    <a:pt x="207" y="1205"/>
                    <a:pt x="207" y="1205"/>
                    <a:pt x="207" y="1205"/>
                  </a:cubicBezTo>
                  <a:cubicBezTo>
                    <a:pt x="207" y="1205"/>
                    <a:pt x="225" y="1230"/>
                    <a:pt x="230" y="1235"/>
                  </a:cubicBezTo>
                  <a:cubicBezTo>
                    <a:pt x="234" y="1241"/>
                    <a:pt x="249" y="1260"/>
                    <a:pt x="257" y="1266"/>
                  </a:cubicBezTo>
                  <a:cubicBezTo>
                    <a:pt x="266" y="1272"/>
                    <a:pt x="288" y="1297"/>
                    <a:pt x="288" y="1297"/>
                  </a:cubicBezTo>
                  <a:cubicBezTo>
                    <a:pt x="303" y="1302"/>
                    <a:pt x="303" y="1302"/>
                    <a:pt x="303" y="1302"/>
                  </a:cubicBezTo>
                  <a:cubicBezTo>
                    <a:pt x="303" y="1302"/>
                    <a:pt x="312" y="1326"/>
                    <a:pt x="319" y="1334"/>
                  </a:cubicBezTo>
                  <a:cubicBezTo>
                    <a:pt x="326" y="1343"/>
                    <a:pt x="347" y="1351"/>
                    <a:pt x="351" y="1353"/>
                  </a:cubicBezTo>
                  <a:cubicBezTo>
                    <a:pt x="355" y="1354"/>
                    <a:pt x="370" y="1385"/>
                    <a:pt x="377" y="1390"/>
                  </a:cubicBezTo>
                  <a:cubicBezTo>
                    <a:pt x="384" y="1396"/>
                    <a:pt x="396" y="1404"/>
                    <a:pt x="401" y="1404"/>
                  </a:cubicBezTo>
                  <a:cubicBezTo>
                    <a:pt x="407" y="1404"/>
                    <a:pt x="412" y="1399"/>
                    <a:pt x="425" y="1404"/>
                  </a:cubicBezTo>
                  <a:cubicBezTo>
                    <a:pt x="437" y="1410"/>
                    <a:pt x="476" y="1426"/>
                    <a:pt x="476" y="1426"/>
                  </a:cubicBezTo>
                  <a:cubicBezTo>
                    <a:pt x="476" y="1426"/>
                    <a:pt x="503" y="1428"/>
                    <a:pt x="507" y="1428"/>
                  </a:cubicBezTo>
                  <a:cubicBezTo>
                    <a:pt x="511" y="1428"/>
                    <a:pt x="527" y="1428"/>
                    <a:pt x="527" y="1428"/>
                  </a:cubicBezTo>
                  <a:cubicBezTo>
                    <a:pt x="525" y="1454"/>
                    <a:pt x="525" y="1454"/>
                    <a:pt x="525" y="1454"/>
                  </a:cubicBezTo>
                  <a:cubicBezTo>
                    <a:pt x="534" y="1482"/>
                    <a:pt x="534" y="1482"/>
                    <a:pt x="534" y="1482"/>
                  </a:cubicBezTo>
                  <a:cubicBezTo>
                    <a:pt x="552" y="1478"/>
                    <a:pt x="552" y="1478"/>
                    <a:pt x="552" y="1478"/>
                  </a:cubicBezTo>
                  <a:cubicBezTo>
                    <a:pt x="554" y="1453"/>
                    <a:pt x="554" y="1453"/>
                    <a:pt x="554" y="1453"/>
                  </a:cubicBezTo>
                  <a:cubicBezTo>
                    <a:pt x="589" y="1435"/>
                    <a:pt x="589" y="1435"/>
                    <a:pt x="589" y="1435"/>
                  </a:cubicBezTo>
                  <a:cubicBezTo>
                    <a:pt x="619" y="1446"/>
                    <a:pt x="619" y="1446"/>
                    <a:pt x="619" y="1446"/>
                  </a:cubicBezTo>
                  <a:cubicBezTo>
                    <a:pt x="648" y="1467"/>
                    <a:pt x="648" y="1467"/>
                    <a:pt x="648" y="1467"/>
                  </a:cubicBezTo>
                  <a:cubicBezTo>
                    <a:pt x="665" y="1467"/>
                    <a:pt x="665" y="1467"/>
                    <a:pt x="665" y="1467"/>
                  </a:cubicBezTo>
                  <a:cubicBezTo>
                    <a:pt x="679" y="1493"/>
                    <a:pt x="679" y="1493"/>
                    <a:pt x="679" y="1493"/>
                  </a:cubicBezTo>
                  <a:cubicBezTo>
                    <a:pt x="683" y="1510"/>
                    <a:pt x="683" y="1510"/>
                    <a:pt x="683" y="1510"/>
                  </a:cubicBezTo>
                  <a:cubicBezTo>
                    <a:pt x="694" y="1535"/>
                    <a:pt x="694" y="1535"/>
                    <a:pt x="694" y="1535"/>
                  </a:cubicBezTo>
                  <a:cubicBezTo>
                    <a:pt x="733" y="1545"/>
                    <a:pt x="733" y="1545"/>
                    <a:pt x="733" y="1545"/>
                  </a:cubicBezTo>
                  <a:cubicBezTo>
                    <a:pt x="733" y="1545"/>
                    <a:pt x="778" y="1549"/>
                    <a:pt x="782" y="1548"/>
                  </a:cubicBezTo>
                  <a:cubicBezTo>
                    <a:pt x="786" y="1546"/>
                    <a:pt x="801" y="1513"/>
                    <a:pt x="832" y="1513"/>
                  </a:cubicBezTo>
                  <a:cubicBezTo>
                    <a:pt x="863" y="1513"/>
                    <a:pt x="877" y="1499"/>
                    <a:pt x="882" y="1496"/>
                  </a:cubicBezTo>
                  <a:cubicBezTo>
                    <a:pt x="888" y="1493"/>
                    <a:pt x="911" y="1482"/>
                    <a:pt x="939" y="1502"/>
                  </a:cubicBezTo>
                  <a:cubicBezTo>
                    <a:pt x="967" y="1521"/>
                    <a:pt x="966" y="1527"/>
                    <a:pt x="976" y="1521"/>
                  </a:cubicBezTo>
                  <a:cubicBezTo>
                    <a:pt x="985" y="1516"/>
                    <a:pt x="988" y="1500"/>
                    <a:pt x="992" y="1493"/>
                  </a:cubicBezTo>
                  <a:cubicBezTo>
                    <a:pt x="996" y="1486"/>
                    <a:pt x="1005" y="1482"/>
                    <a:pt x="1005" y="1482"/>
                  </a:cubicBezTo>
                  <a:cubicBezTo>
                    <a:pt x="1010" y="1499"/>
                    <a:pt x="1010" y="1499"/>
                    <a:pt x="1010" y="1499"/>
                  </a:cubicBezTo>
                  <a:cubicBezTo>
                    <a:pt x="1023" y="1503"/>
                    <a:pt x="1023" y="1503"/>
                    <a:pt x="1023" y="1503"/>
                  </a:cubicBezTo>
                  <a:cubicBezTo>
                    <a:pt x="1023" y="1503"/>
                    <a:pt x="1019" y="1520"/>
                    <a:pt x="1030" y="1535"/>
                  </a:cubicBezTo>
                  <a:cubicBezTo>
                    <a:pt x="1041" y="1551"/>
                    <a:pt x="1047" y="1555"/>
                    <a:pt x="1047" y="1559"/>
                  </a:cubicBezTo>
                  <a:cubicBezTo>
                    <a:pt x="1047" y="1563"/>
                    <a:pt x="1054" y="1617"/>
                    <a:pt x="1038" y="1638"/>
                  </a:cubicBezTo>
                  <a:cubicBezTo>
                    <a:pt x="1023" y="1659"/>
                    <a:pt x="988" y="1683"/>
                    <a:pt x="988" y="1683"/>
                  </a:cubicBezTo>
                  <a:cubicBezTo>
                    <a:pt x="974" y="1712"/>
                    <a:pt x="974" y="1712"/>
                    <a:pt x="974" y="1712"/>
                  </a:cubicBezTo>
                  <a:cubicBezTo>
                    <a:pt x="973" y="1723"/>
                    <a:pt x="973" y="1723"/>
                    <a:pt x="973" y="1723"/>
                  </a:cubicBezTo>
                  <a:cubicBezTo>
                    <a:pt x="973" y="1737"/>
                    <a:pt x="973" y="1737"/>
                    <a:pt x="973" y="1737"/>
                  </a:cubicBezTo>
                  <a:cubicBezTo>
                    <a:pt x="960" y="1751"/>
                    <a:pt x="960" y="1751"/>
                    <a:pt x="960" y="1751"/>
                  </a:cubicBezTo>
                  <a:cubicBezTo>
                    <a:pt x="991" y="1755"/>
                    <a:pt x="991" y="1755"/>
                    <a:pt x="991" y="1755"/>
                  </a:cubicBezTo>
                  <a:cubicBezTo>
                    <a:pt x="1023" y="1747"/>
                    <a:pt x="1023" y="1747"/>
                    <a:pt x="1023" y="1747"/>
                  </a:cubicBezTo>
                  <a:cubicBezTo>
                    <a:pt x="1019" y="1760"/>
                    <a:pt x="1019" y="1760"/>
                    <a:pt x="1019" y="1760"/>
                  </a:cubicBezTo>
                  <a:cubicBezTo>
                    <a:pt x="1023" y="1782"/>
                    <a:pt x="1023" y="1782"/>
                    <a:pt x="1023" y="1782"/>
                  </a:cubicBezTo>
                  <a:cubicBezTo>
                    <a:pt x="1033" y="1806"/>
                    <a:pt x="1033" y="1806"/>
                    <a:pt x="1033" y="1806"/>
                  </a:cubicBezTo>
                  <a:cubicBezTo>
                    <a:pt x="1054" y="1811"/>
                    <a:pt x="1054" y="1811"/>
                    <a:pt x="1054" y="1811"/>
                  </a:cubicBezTo>
                  <a:cubicBezTo>
                    <a:pt x="1063" y="1817"/>
                    <a:pt x="1063" y="1817"/>
                    <a:pt x="1063" y="1817"/>
                  </a:cubicBezTo>
                  <a:cubicBezTo>
                    <a:pt x="1047" y="1832"/>
                    <a:pt x="1047" y="1832"/>
                    <a:pt x="1047" y="1832"/>
                  </a:cubicBezTo>
                  <a:cubicBezTo>
                    <a:pt x="1047" y="1832"/>
                    <a:pt x="1047" y="1841"/>
                    <a:pt x="1047" y="1849"/>
                  </a:cubicBezTo>
                  <a:cubicBezTo>
                    <a:pt x="1047" y="1857"/>
                    <a:pt x="1037" y="1871"/>
                    <a:pt x="1037" y="1871"/>
                  </a:cubicBezTo>
                  <a:cubicBezTo>
                    <a:pt x="1079" y="1880"/>
                    <a:pt x="1079" y="1880"/>
                    <a:pt x="1079" y="1880"/>
                  </a:cubicBezTo>
                  <a:cubicBezTo>
                    <a:pt x="1079" y="1880"/>
                    <a:pt x="1066" y="1898"/>
                    <a:pt x="1089" y="1907"/>
                  </a:cubicBezTo>
                  <a:cubicBezTo>
                    <a:pt x="1111" y="1917"/>
                    <a:pt x="1129" y="1909"/>
                    <a:pt x="1140" y="1910"/>
                  </a:cubicBezTo>
                  <a:cubicBezTo>
                    <a:pt x="1151" y="1912"/>
                    <a:pt x="1151" y="1940"/>
                    <a:pt x="1151" y="1940"/>
                  </a:cubicBezTo>
                  <a:cubicBezTo>
                    <a:pt x="1182" y="1940"/>
                    <a:pt x="1182" y="1940"/>
                    <a:pt x="1182" y="1940"/>
                  </a:cubicBezTo>
                  <a:cubicBezTo>
                    <a:pt x="1185" y="1910"/>
                    <a:pt x="1185" y="1910"/>
                    <a:pt x="1185" y="1910"/>
                  </a:cubicBezTo>
                  <a:cubicBezTo>
                    <a:pt x="1178" y="1882"/>
                    <a:pt x="1178" y="1882"/>
                    <a:pt x="1178" y="1882"/>
                  </a:cubicBezTo>
                  <a:cubicBezTo>
                    <a:pt x="1178" y="1882"/>
                    <a:pt x="1178" y="1867"/>
                    <a:pt x="1189" y="1867"/>
                  </a:cubicBezTo>
                  <a:cubicBezTo>
                    <a:pt x="1200" y="1867"/>
                    <a:pt x="1222" y="1860"/>
                    <a:pt x="1222" y="1860"/>
                  </a:cubicBezTo>
                  <a:cubicBezTo>
                    <a:pt x="1222" y="1860"/>
                    <a:pt x="1232" y="1857"/>
                    <a:pt x="1238" y="1863"/>
                  </a:cubicBezTo>
                  <a:cubicBezTo>
                    <a:pt x="1243" y="1868"/>
                    <a:pt x="1263" y="1873"/>
                    <a:pt x="1268" y="1868"/>
                  </a:cubicBezTo>
                  <a:cubicBezTo>
                    <a:pt x="1274" y="1864"/>
                    <a:pt x="1278" y="1861"/>
                    <a:pt x="1289" y="1861"/>
                  </a:cubicBezTo>
                  <a:cubicBezTo>
                    <a:pt x="1300" y="1861"/>
                    <a:pt x="1317" y="1861"/>
                    <a:pt x="1320" y="1860"/>
                  </a:cubicBezTo>
                  <a:cubicBezTo>
                    <a:pt x="1323" y="1859"/>
                    <a:pt x="1334" y="1859"/>
                    <a:pt x="1338" y="1856"/>
                  </a:cubicBezTo>
                  <a:cubicBezTo>
                    <a:pt x="1342" y="1853"/>
                    <a:pt x="1338" y="1839"/>
                    <a:pt x="1367" y="1834"/>
                  </a:cubicBezTo>
                  <a:cubicBezTo>
                    <a:pt x="1397" y="1828"/>
                    <a:pt x="1388" y="1838"/>
                    <a:pt x="1406" y="1846"/>
                  </a:cubicBezTo>
                  <a:cubicBezTo>
                    <a:pt x="1425" y="1854"/>
                    <a:pt x="1451" y="1850"/>
                    <a:pt x="1454" y="1854"/>
                  </a:cubicBezTo>
                  <a:cubicBezTo>
                    <a:pt x="1457" y="1859"/>
                    <a:pt x="1450" y="1880"/>
                    <a:pt x="1450" y="1887"/>
                  </a:cubicBezTo>
                  <a:cubicBezTo>
                    <a:pt x="1450" y="1894"/>
                    <a:pt x="1464" y="1910"/>
                    <a:pt x="1464" y="1910"/>
                  </a:cubicBezTo>
                  <a:cubicBezTo>
                    <a:pt x="1464" y="1910"/>
                    <a:pt x="1468" y="1940"/>
                    <a:pt x="1497" y="1934"/>
                  </a:cubicBezTo>
                  <a:cubicBezTo>
                    <a:pt x="1526" y="1928"/>
                    <a:pt x="1522" y="1942"/>
                    <a:pt x="1535" y="1942"/>
                  </a:cubicBezTo>
                  <a:cubicBezTo>
                    <a:pt x="1547" y="1942"/>
                    <a:pt x="1567" y="1941"/>
                    <a:pt x="1567" y="1941"/>
                  </a:cubicBezTo>
                  <a:cubicBezTo>
                    <a:pt x="1574" y="1934"/>
                    <a:pt x="1574" y="1934"/>
                    <a:pt x="1574" y="1934"/>
                  </a:cubicBezTo>
                  <a:cubicBezTo>
                    <a:pt x="1574" y="1934"/>
                    <a:pt x="1586" y="1934"/>
                    <a:pt x="1590" y="1944"/>
                  </a:cubicBezTo>
                  <a:cubicBezTo>
                    <a:pt x="1595" y="1953"/>
                    <a:pt x="1604" y="1948"/>
                    <a:pt x="1617" y="1948"/>
                  </a:cubicBezTo>
                  <a:cubicBezTo>
                    <a:pt x="1630" y="1948"/>
                    <a:pt x="1642" y="1941"/>
                    <a:pt x="1634" y="1962"/>
                  </a:cubicBezTo>
                  <a:cubicBezTo>
                    <a:pt x="1625" y="1983"/>
                    <a:pt x="1632" y="2030"/>
                    <a:pt x="1666" y="2023"/>
                  </a:cubicBezTo>
                  <a:cubicBezTo>
                    <a:pt x="1699" y="2016"/>
                    <a:pt x="1673" y="2012"/>
                    <a:pt x="1673" y="2012"/>
                  </a:cubicBezTo>
                  <a:lnTo>
                    <a:pt x="1673" y="1991"/>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2" name="Line 6"/>
            <p:cNvSpPr>
              <a:spLocks noChangeShapeType="1"/>
            </p:cNvSpPr>
            <p:nvPr/>
          </p:nvSpPr>
          <p:spPr bwMode="auto">
            <a:xfrm>
              <a:off x="3265488" y="3767138"/>
              <a:ext cx="0" cy="0"/>
            </a:xfrm>
            <a:prstGeom prst="line">
              <a:avLst/>
            </a:prstGeom>
            <a:grpFill/>
            <a:ln w="7938" cap="rnd">
              <a:solidFill>
                <a:srgbClr val="D9D9DB"/>
              </a:solidFill>
              <a:prstDash val="solid"/>
              <a:round/>
              <a:headEnd/>
              <a:tailEnd/>
            </a:ln>
            <a:extLst/>
          </p:spPr>
          <p:txBody>
            <a:bodyPr vert="horz" wrap="square" lIns="68580" tIns="34290" rIns="68580" bIns="34290" numCol="1" anchor="t" anchorCtr="0" compatLnSpc="1">
              <a:prstTxWarp prst="textNoShape">
                <a:avLst/>
              </a:prstTxWarp>
            </a:bodyPr>
            <a:lstStyle/>
            <a:p>
              <a:endParaRPr lang="en-US" sz="1350"/>
            </a:p>
          </p:txBody>
        </p:sp>
        <p:sp>
          <p:nvSpPr>
            <p:cNvPr id="13" name="Freeform 7"/>
            <p:cNvSpPr>
              <a:spLocks/>
            </p:cNvSpPr>
            <p:nvPr/>
          </p:nvSpPr>
          <p:spPr bwMode="auto">
            <a:xfrm>
              <a:off x="5483226" y="5070475"/>
              <a:ext cx="889000" cy="892175"/>
            </a:xfrm>
            <a:custGeom>
              <a:avLst/>
              <a:gdLst>
                <a:gd name="T0" fmla="*/ 0 w 371"/>
                <a:gd name="T1" fmla="*/ 0 h 373"/>
                <a:gd name="T2" fmla="*/ 23 w 371"/>
                <a:gd name="T3" fmla="*/ 35 h 373"/>
                <a:gd name="T4" fmla="*/ 38 w 371"/>
                <a:gd name="T5" fmla="*/ 18 h 373"/>
                <a:gd name="T6" fmla="*/ 62 w 371"/>
                <a:gd name="T7" fmla="*/ 35 h 373"/>
                <a:gd name="T8" fmla="*/ 70 w 371"/>
                <a:gd name="T9" fmla="*/ 53 h 373"/>
                <a:gd name="T10" fmla="*/ 70 w 371"/>
                <a:gd name="T11" fmla="*/ 71 h 373"/>
                <a:gd name="T12" fmla="*/ 92 w 371"/>
                <a:gd name="T13" fmla="*/ 71 h 373"/>
                <a:gd name="T14" fmla="*/ 112 w 371"/>
                <a:gd name="T15" fmla="*/ 94 h 373"/>
                <a:gd name="T16" fmla="*/ 140 w 371"/>
                <a:gd name="T17" fmla="*/ 155 h 373"/>
                <a:gd name="T18" fmla="*/ 157 w 371"/>
                <a:gd name="T19" fmla="*/ 185 h 373"/>
                <a:gd name="T20" fmla="*/ 177 w 371"/>
                <a:gd name="T21" fmla="*/ 170 h 373"/>
                <a:gd name="T22" fmla="*/ 196 w 371"/>
                <a:gd name="T23" fmla="*/ 172 h 373"/>
                <a:gd name="T24" fmla="*/ 196 w 371"/>
                <a:gd name="T25" fmla="*/ 146 h 373"/>
                <a:gd name="T26" fmla="*/ 209 w 371"/>
                <a:gd name="T27" fmla="*/ 108 h 373"/>
                <a:gd name="T28" fmla="*/ 231 w 371"/>
                <a:gd name="T29" fmla="*/ 92 h 373"/>
                <a:gd name="T30" fmla="*/ 239 w 371"/>
                <a:gd name="T31" fmla="*/ 58 h 373"/>
                <a:gd name="T32" fmla="*/ 265 w 371"/>
                <a:gd name="T33" fmla="*/ 35 h 373"/>
                <a:gd name="T34" fmla="*/ 280 w 371"/>
                <a:gd name="T35" fmla="*/ 35 h 373"/>
                <a:gd name="T36" fmla="*/ 280 w 371"/>
                <a:gd name="T37" fmla="*/ 64 h 373"/>
                <a:gd name="T38" fmla="*/ 302 w 371"/>
                <a:gd name="T39" fmla="*/ 81 h 373"/>
                <a:gd name="T40" fmla="*/ 322 w 371"/>
                <a:gd name="T41" fmla="*/ 69 h 373"/>
                <a:gd name="T42" fmla="*/ 322 w 371"/>
                <a:gd name="T43" fmla="*/ 105 h 373"/>
                <a:gd name="T44" fmla="*/ 293 w 371"/>
                <a:gd name="T45" fmla="*/ 122 h 373"/>
                <a:gd name="T46" fmla="*/ 257 w 371"/>
                <a:gd name="T47" fmla="*/ 116 h 373"/>
                <a:gd name="T48" fmla="*/ 237 w 371"/>
                <a:gd name="T49" fmla="*/ 129 h 373"/>
                <a:gd name="T50" fmla="*/ 246 w 371"/>
                <a:gd name="T51" fmla="*/ 148 h 373"/>
                <a:gd name="T52" fmla="*/ 257 w 371"/>
                <a:gd name="T53" fmla="*/ 162 h 373"/>
                <a:gd name="T54" fmla="*/ 282 w 371"/>
                <a:gd name="T55" fmla="*/ 159 h 373"/>
                <a:gd name="T56" fmla="*/ 278 w 371"/>
                <a:gd name="T57" fmla="*/ 198 h 373"/>
                <a:gd name="T58" fmla="*/ 283 w 371"/>
                <a:gd name="T59" fmla="*/ 233 h 373"/>
                <a:gd name="T60" fmla="*/ 280 w 371"/>
                <a:gd name="T61" fmla="*/ 270 h 373"/>
                <a:gd name="T62" fmla="*/ 298 w 371"/>
                <a:gd name="T63" fmla="*/ 289 h 373"/>
                <a:gd name="T64" fmla="*/ 324 w 371"/>
                <a:gd name="T65" fmla="*/ 306 h 373"/>
                <a:gd name="T66" fmla="*/ 345 w 371"/>
                <a:gd name="T67" fmla="*/ 317 h 373"/>
                <a:gd name="T68" fmla="*/ 367 w 371"/>
                <a:gd name="T69" fmla="*/ 317 h 373"/>
                <a:gd name="T70" fmla="*/ 367 w 371"/>
                <a:gd name="T71" fmla="*/ 337 h 373"/>
                <a:gd name="T72" fmla="*/ 343 w 371"/>
                <a:gd name="T73" fmla="*/ 352 h 373"/>
                <a:gd name="T74" fmla="*/ 334 w 371"/>
                <a:gd name="T75" fmla="*/ 373 h 3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71" h="373">
                  <a:moveTo>
                    <a:pt x="0" y="0"/>
                  </a:moveTo>
                  <a:cubicBezTo>
                    <a:pt x="23" y="35"/>
                    <a:pt x="23" y="35"/>
                    <a:pt x="23" y="35"/>
                  </a:cubicBezTo>
                  <a:cubicBezTo>
                    <a:pt x="38" y="18"/>
                    <a:pt x="38" y="18"/>
                    <a:pt x="38" y="18"/>
                  </a:cubicBezTo>
                  <a:cubicBezTo>
                    <a:pt x="38" y="18"/>
                    <a:pt x="62" y="36"/>
                    <a:pt x="62" y="35"/>
                  </a:cubicBezTo>
                  <a:cubicBezTo>
                    <a:pt x="62" y="34"/>
                    <a:pt x="70" y="53"/>
                    <a:pt x="70" y="53"/>
                  </a:cubicBezTo>
                  <a:cubicBezTo>
                    <a:pt x="70" y="71"/>
                    <a:pt x="70" y="71"/>
                    <a:pt x="70" y="71"/>
                  </a:cubicBezTo>
                  <a:cubicBezTo>
                    <a:pt x="92" y="71"/>
                    <a:pt x="92" y="71"/>
                    <a:pt x="92" y="71"/>
                  </a:cubicBezTo>
                  <a:cubicBezTo>
                    <a:pt x="92" y="71"/>
                    <a:pt x="112" y="82"/>
                    <a:pt x="112" y="94"/>
                  </a:cubicBezTo>
                  <a:cubicBezTo>
                    <a:pt x="112" y="105"/>
                    <a:pt x="135" y="142"/>
                    <a:pt x="140" y="155"/>
                  </a:cubicBezTo>
                  <a:cubicBezTo>
                    <a:pt x="146" y="168"/>
                    <a:pt x="157" y="185"/>
                    <a:pt x="157" y="185"/>
                  </a:cubicBezTo>
                  <a:cubicBezTo>
                    <a:pt x="177" y="170"/>
                    <a:pt x="177" y="170"/>
                    <a:pt x="177" y="170"/>
                  </a:cubicBezTo>
                  <a:cubicBezTo>
                    <a:pt x="196" y="172"/>
                    <a:pt x="196" y="172"/>
                    <a:pt x="196" y="172"/>
                  </a:cubicBezTo>
                  <a:cubicBezTo>
                    <a:pt x="196" y="146"/>
                    <a:pt x="196" y="146"/>
                    <a:pt x="196" y="146"/>
                  </a:cubicBezTo>
                  <a:cubicBezTo>
                    <a:pt x="209" y="108"/>
                    <a:pt x="209" y="108"/>
                    <a:pt x="209" y="108"/>
                  </a:cubicBezTo>
                  <a:cubicBezTo>
                    <a:pt x="209" y="108"/>
                    <a:pt x="229" y="106"/>
                    <a:pt x="231" y="92"/>
                  </a:cubicBezTo>
                  <a:cubicBezTo>
                    <a:pt x="233" y="79"/>
                    <a:pt x="233" y="62"/>
                    <a:pt x="239" y="58"/>
                  </a:cubicBezTo>
                  <a:cubicBezTo>
                    <a:pt x="244" y="55"/>
                    <a:pt x="265" y="35"/>
                    <a:pt x="265" y="35"/>
                  </a:cubicBezTo>
                  <a:cubicBezTo>
                    <a:pt x="280" y="35"/>
                    <a:pt x="280" y="35"/>
                    <a:pt x="280" y="35"/>
                  </a:cubicBezTo>
                  <a:cubicBezTo>
                    <a:pt x="280" y="35"/>
                    <a:pt x="267" y="51"/>
                    <a:pt x="280" y="64"/>
                  </a:cubicBezTo>
                  <a:cubicBezTo>
                    <a:pt x="293" y="77"/>
                    <a:pt x="302" y="81"/>
                    <a:pt x="302" y="81"/>
                  </a:cubicBezTo>
                  <a:cubicBezTo>
                    <a:pt x="322" y="69"/>
                    <a:pt x="322" y="69"/>
                    <a:pt x="322" y="69"/>
                  </a:cubicBezTo>
                  <a:cubicBezTo>
                    <a:pt x="322" y="69"/>
                    <a:pt x="315" y="99"/>
                    <a:pt x="322" y="105"/>
                  </a:cubicBezTo>
                  <a:cubicBezTo>
                    <a:pt x="330" y="110"/>
                    <a:pt x="311" y="127"/>
                    <a:pt x="293" y="122"/>
                  </a:cubicBezTo>
                  <a:cubicBezTo>
                    <a:pt x="274" y="116"/>
                    <a:pt x="261" y="114"/>
                    <a:pt x="257" y="116"/>
                  </a:cubicBezTo>
                  <a:cubicBezTo>
                    <a:pt x="254" y="118"/>
                    <a:pt x="237" y="129"/>
                    <a:pt x="237" y="129"/>
                  </a:cubicBezTo>
                  <a:cubicBezTo>
                    <a:pt x="237" y="129"/>
                    <a:pt x="254" y="144"/>
                    <a:pt x="246" y="148"/>
                  </a:cubicBezTo>
                  <a:cubicBezTo>
                    <a:pt x="239" y="151"/>
                    <a:pt x="248" y="162"/>
                    <a:pt x="257" y="162"/>
                  </a:cubicBezTo>
                  <a:cubicBezTo>
                    <a:pt x="267" y="162"/>
                    <a:pt x="274" y="144"/>
                    <a:pt x="282" y="159"/>
                  </a:cubicBezTo>
                  <a:cubicBezTo>
                    <a:pt x="289" y="174"/>
                    <a:pt x="278" y="192"/>
                    <a:pt x="278" y="198"/>
                  </a:cubicBezTo>
                  <a:cubicBezTo>
                    <a:pt x="278" y="203"/>
                    <a:pt x="283" y="233"/>
                    <a:pt x="283" y="233"/>
                  </a:cubicBezTo>
                  <a:cubicBezTo>
                    <a:pt x="283" y="233"/>
                    <a:pt x="280" y="252"/>
                    <a:pt x="280" y="270"/>
                  </a:cubicBezTo>
                  <a:cubicBezTo>
                    <a:pt x="280" y="289"/>
                    <a:pt x="287" y="283"/>
                    <a:pt x="298" y="289"/>
                  </a:cubicBezTo>
                  <a:cubicBezTo>
                    <a:pt x="309" y="294"/>
                    <a:pt x="324" y="306"/>
                    <a:pt x="324" y="306"/>
                  </a:cubicBezTo>
                  <a:cubicBezTo>
                    <a:pt x="345" y="317"/>
                    <a:pt x="345" y="317"/>
                    <a:pt x="345" y="317"/>
                  </a:cubicBezTo>
                  <a:cubicBezTo>
                    <a:pt x="367" y="317"/>
                    <a:pt x="367" y="317"/>
                    <a:pt x="367" y="317"/>
                  </a:cubicBezTo>
                  <a:cubicBezTo>
                    <a:pt x="367" y="317"/>
                    <a:pt x="371" y="332"/>
                    <a:pt x="367" y="337"/>
                  </a:cubicBezTo>
                  <a:cubicBezTo>
                    <a:pt x="363" y="343"/>
                    <a:pt x="343" y="352"/>
                    <a:pt x="343" y="352"/>
                  </a:cubicBezTo>
                  <a:cubicBezTo>
                    <a:pt x="334" y="373"/>
                    <a:pt x="334" y="373"/>
                    <a:pt x="334" y="373"/>
                  </a:cubicBezTo>
                </a:path>
              </a:pathLst>
            </a:custGeom>
            <a:grpFill/>
            <a:ln w="7938" cap="flat">
              <a:solidFill>
                <a:srgbClr val="D9D9DB"/>
              </a:solidFill>
              <a:prstDash val="solid"/>
              <a:miter lim="800000"/>
              <a:headEnd/>
              <a:tailEnd/>
            </a:ln>
            <a:extLst/>
          </p:spPr>
          <p:txBody>
            <a:bodyPr vert="horz" wrap="square" lIns="68580" tIns="34290" rIns="68580" bIns="34290" numCol="1" anchor="t" anchorCtr="0" compatLnSpc="1">
              <a:prstTxWarp prst="textNoShape">
                <a:avLst/>
              </a:prstTxWarp>
            </a:bodyPr>
            <a:lstStyle/>
            <a:p>
              <a:endParaRPr lang="en-US" sz="1350"/>
            </a:p>
          </p:txBody>
        </p:sp>
        <p:sp>
          <p:nvSpPr>
            <p:cNvPr id="14" name="Freeform 8"/>
            <p:cNvSpPr>
              <a:spLocks/>
            </p:cNvSpPr>
            <p:nvPr/>
          </p:nvSpPr>
          <p:spPr bwMode="auto">
            <a:xfrm>
              <a:off x="6156326" y="5484813"/>
              <a:ext cx="989013" cy="712788"/>
            </a:xfrm>
            <a:custGeom>
              <a:avLst/>
              <a:gdLst>
                <a:gd name="T0" fmla="*/ 0 w 413"/>
                <a:gd name="T1" fmla="*/ 106 h 298"/>
                <a:gd name="T2" fmla="*/ 47 w 413"/>
                <a:gd name="T3" fmla="*/ 88 h 298"/>
                <a:gd name="T4" fmla="*/ 79 w 413"/>
                <a:gd name="T5" fmla="*/ 106 h 298"/>
                <a:gd name="T6" fmla="*/ 99 w 413"/>
                <a:gd name="T7" fmla="*/ 97 h 298"/>
                <a:gd name="T8" fmla="*/ 125 w 413"/>
                <a:gd name="T9" fmla="*/ 79 h 298"/>
                <a:gd name="T10" fmla="*/ 134 w 413"/>
                <a:gd name="T11" fmla="*/ 58 h 298"/>
                <a:gd name="T12" fmla="*/ 168 w 413"/>
                <a:gd name="T13" fmla="*/ 82 h 298"/>
                <a:gd name="T14" fmla="*/ 181 w 413"/>
                <a:gd name="T15" fmla="*/ 82 h 298"/>
                <a:gd name="T16" fmla="*/ 209 w 413"/>
                <a:gd name="T17" fmla="*/ 57 h 298"/>
                <a:gd name="T18" fmla="*/ 239 w 413"/>
                <a:gd name="T19" fmla="*/ 56 h 298"/>
                <a:gd name="T20" fmla="*/ 270 w 413"/>
                <a:gd name="T21" fmla="*/ 43 h 298"/>
                <a:gd name="T22" fmla="*/ 292 w 413"/>
                <a:gd name="T23" fmla="*/ 43 h 298"/>
                <a:gd name="T24" fmla="*/ 300 w 413"/>
                <a:gd name="T25" fmla="*/ 13 h 298"/>
                <a:gd name="T26" fmla="*/ 320 w 413"/>
                <a:gd name="T27" fmla="*/ 27 h 298"/>
                <a:gd name="T28" fmla="*/ 335 w 413"/>
                <a:gd name="T29" fmla="*/ 13 h 298"/>
                <a:gd name="T30" fmla="*/ 363 w 413"/>
                <a:gd name="T31" fmla="*/ 13 h 298"/>
                <a:gd name="T32" fmla="*/ 374 w 413"/>
                <a:gd name="T33" fmla="*/ 38 h 298"/>
                <a:gd name="T34" fmla="*/ 365 w 413"/>
                <a:gd name="T35" fmla="*/ 69 h 298"/>
                <a:gd name="T36" fmla="*/ 354 w 413"/>
                <a:gd name="T37" fmla="*/ 95 h 298"/>
                <a:gd name="T38" fmla="*/ 374 w 413"/>
                <a:gd name="T39" fmla="*/ 86 h 298"/>
                <a:gd name="T40" fmla="*/ 384 w 413"/>
                <a:gd name="T41" fmla="*/ 114 h 298"/>
                <a:gd name="T42" fmla="*/ 395 w 413"/>
                <a:gd name="T43" fmla="*/ 105 h 298"/>
                <a:gd name="T44" fmla="*/ 408 w 413"/>
                <a:gd name="T45" fmla="*/ 114 h 298"/>
                <a:gd name="T46" fmla="*/ 408 w 413"/>
                <a:gd name="T47" fmla="*/ 146 h 298"/>
                <a:gd name="T48" fmla="*/ 374 w 413"/>
                <a:gd name="T49" fmla="*/ 172 h 298"/>
                <a:gd name="T50" fmla="*/ 371 w 413"/>
                <a:gd name="T51" fmla="*/ 214 h 298"/>
                <a:gd name="T52" fmla="*/ 348 w 413"/>
                <a:gd name="T53" fmla="*/ 233 h 298"/>
                <a:gd name="T54" fmla="*/ 341 w 413"/>
                <a:gd name="T55" fmla="*/ 257 h 298"/>
                <a:gd name="T56" fmla="*/ 320 w 413"/>
                <a:gd name="T57" fmla="*/ 268 h 298"/>
                <a:gd name="T58" fmla="*/ 298 w 413"/>
                <a:gd name="T59" fmla="*/ 285 h 298"/>
                <a:gd name="T60" fmla="*/ 283 w 413"/>
                <a:gd name="T61" fmla="*/ 298 h 2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13" h="298">
                  <a:moveTo>
                    <a:pt x="0" y="106"/>
                  </a:moveTo>
                  <a:cubicBezTo>
                    <a:pt x="47" y="88"/>
                    <a:pt x="47" y="88"/>
                    <a:pt x="47" y="88"/>
                  </a:cubicBezTo>
                  <a:cubicBezTo>
                    <a:pt x="47" y="88"/>
                    <a:pt x="73" y="103"/>
                    <a:pt x="79" y="106"/>
                  </a:cubicBezTo>
                  <a:cubicBezTo>
                    <a:pt x="84" y="108"/>
                    <a:pt x="94" y="100"/>
                    <a:pt x="99" y="97"/>
                  </a:cubicBezTo>
                  <a:cubicBezTo>
                    <a:pt x="105" y="94"/>
                    <a:pt x="125" y="79"/>
                    <a:pt x="125" y="79"/>
                  </a:cubicBezTo>
                  <a:cubicBezTo>
                    <a:pt x="125" y="79"/>
                    <a:pt x="118" y="51"/>
                    <a:pt x="134" y="58"/>
                  </a:cubicBezTo>
                  <a:cubicBezTo>
                    <a:pt x="151" y="66"/>
                    <a:pt x="168" y="82"/>
                    <a:pt x="168" y="82"/>
                  </a:cubicBezTo>
                  <a:cubicBezTo>
                    <a:pt x="168" y="82"/>
                    <a:pt x="175" y="86"/>
                    <a:pt x="181" y="82"/>
                  </a:cubicBezTo>
                  <a:cubicBezTo>
                    <a:pt x="186" y="77"/>
                    <a:pt x="198" y="52"/>
                    <a:pt x="209" y="57"/>
                  </a:cubicBezTo>
                  <a:cubicBezTo>
                    <a:pt x="220" y="62"/>
                    <a:pt x="233" y="60"/>
                    <a:pt x="239" y="56"/>
                  </a:cubicBezTo>
                  <a:cubicBezTo>
                    <a:pt x="244" y="53"/>
                    <a:pt x="270" y="43"/>
                    <a:pt x="270" y="43"/>
                  </a:cubicBezTo>
                  <a:cubicBezTo>
                    <a:pt x="292" y="43"/>
                    <a:pt x="292" y="43"/>
                    <a:pt x="292" y="43"/>
                  </a:cubicBezTo>
                  <a:cubicBezTo>
                    <a:pt x="292" y="43"/>
                    <a:pt x="294" y="0"/>
                    <a:pt x="300" y="13"/>
                  </a:cubicBezTo>
                  <a:cubicBezTo>
                    <a:pt x="305" y="27"/>
                    <a:pt x="320" y="27"/>
                    <a:pt x="320" y="27"/>
                  </a:cubicBezTo>
                  <a:cubicBezTo>
                    <a:pt x="320" y="27"/>
                    <a:pt x="330" y="7"/>
                    <a:pt x="335" y="13"/>
                  </a:cubicBezTo>
                  <a:cubicBezTo>
                    <a:pt x="341" y="19"/>
                    <a:pt x="363" y="13"/>
                    <a:pt x="363" y="13"/>
                  </a:cubicBezTo>
                  <a:cubicBezTo>
                    <a:pt x="363" y="13"/>
                    <a:pt x="374" y="30"/>
                    <a:pt x="374" y="38"/>
                  </a:cubicBezTo>
                  <a:cubicBezTo>
                    <a:pt x="374" y="45"/>
                    <a:pt x="365" y="69"/>
                    <a:pt x="365" y="69"/>
                  </a:cubicBezTo>
                  <a:cubicBezTo>
                    <a:pt x="354" y="95"/>
                    <a:pt x="354" y="95"/>
                    <a:pt x="354" y="95"/>
                  </a:cubicBezTo>
                  <a:cubicBezTo>
                    <a:pt x="374" y="86"/>
                    <a:pt x="374" y="86"/>
                    <a:pt x="374" y="86"/>
                  </a:cubicBezTo>
                  <a:cubicBezTo>
                    <a:pt x="384" y="114"/>
                    <a:pt x="384" y="114"/>
                    <a:pt x="384" y="114"/>
                  </a:cubicBezTo>
                  <a:cubicBezTo>
                    <a:pt x="384" y="114"/>
                    <a:pt x="389" y="105"/>
                    <a:pt x="395" y="105"/>
                  </a:cubicBezTo>
                  <a:cubicBezTo>
                    <a:pt x="400" y="105"/>
                    <a:pt x="408" y="114"/>
                    <a:pt x="408" y="114"/>
                  </a:cubicBezTo>
                  <a:cubicBezTo>
                    <a:pt x="408" y="114"/>
                    <a:pt x="413" y="140"/>
                    <a:pt x="408" y="146"/>
                  </a:cubicBezTo>
                  <a:cubicBezTo>
                    <a:pt x="402" y="151"/>
                    <a:pt x="374" y="172"/>
                    <a:pt x="374" y="172"/>
                  </a:cubicBezTo>
                  <a:cubicBezTo>
                    <a:pt x="371" y="214"/>
                    <a:pt x="371" y="214"/>
                    <a:pt x="371" y="214"/>
                  </a:cubicBezTo>
                  <a:cubicBezTo>
                    <a:pt x="348" y="233"/>
                    <a:pt x="348" y="233"/>
                    <a:pt x="348" y="233"/>
                  </a:cubicBezTo>
                  <a:cubicBezTo>
                    <a:pt x="341" y="257"/>
                    <a:pt x="341" y="257"/>
                    <a:pt x="341" y="257"/>
                  </a:cubicBezTo>
                  <a:cubicBezTo>
                    <a:pt x="341" y="257"/>
                    <a:pt x="328" y="252"/>
                    <a:pt x="320" y="268"/>
                  </a:cubicBezTo>
                  <a:cubicBezTo>
                    <a:pt x="313" y="285"/>
                    <a:pt x="298" y="285"/>
                    <a:pt x="298" y="285"/>
                  </a:cubicBezTo>
                  <a:cubicBezTo>
                    <a:pt x="283" y="298"/>
                    <a:pt x="283" y="298"/>
                    <a:pt x="283" y="298"/>
                  </a:cubicBezTo>
                </a:path>
              </a:pathLst>
            </a:custGeom>
            <a:grpFill/>
            <a:ln w="7938" cap="flat">
              <a:solidFill>
                <a:srgbClr val="D9D9DB"/>
              </a:solidFill>
              <a:prstDash val="solid"/>
              <a:miter lim="800000"/>
              <a:headEnd/>
              <a:tailEnd/>
            </a:ln>
            <a:extLst/>
          </p:spPr>
          <p:txBody>
            <a:bodyPr vert="horz" wrap="square" lIns="68580" tIns="34290" rIns="68580" bIns="34290" numCol="1" anchor="t" anchorCtr="0" compatLnSpc="1">
              <a:prstTxWarp prst="textNoShape">
                <a:avLst/>
              </a:prstTxWarp>
            </a:bodyPr>
            <a:lstStyle/>
            <a:p>
              <a:endParaRPr lang="en-US" sz="1350"/>
            </a:p>
          </p:txBody>
        </p:sp>
        <p:sp>
          <p:nvSpPr>
            <p:cNvPr id="15" name="Freeform 9"/>
            <p:cNvSpPr>
              <a:spLocks/>
            </p:cNvSpPr>
            <p:nvPr/>
          </p:nvSpPr>
          <p:spPr bwMode="auto">
            <a:xfrm>
              <a:off x="5567363" y="1562100"/>
              <a:ext cx="2803525" cy="2365375"/>
            </a:xfrm>
            <a:custGeom>
              <a:avLst/>
              <a:gdLst>
                <a:gd name="T0" fmla="*/ 0 w 1171"/>
                <a:gd name="T1" fmla="*/ 683 h 988"/>
                <a:gd name="T2" fmla="*/ 0 w 1171"/>
                <a:gd name="T3" fmla="*/ 716 h 988"/>
                <a:gd name="T4" fmla="*/ 31 w 1171"/>
                <a:gd name="T5" fmla="*/ 770 h 988"/>
                <a:gd name="T6" fmla="*/ 89 w 1171"/>
                <a:gd name="T7" fmla="*/ 759 h 988"/>
                <a:gd name="T8" fmla="*/ 81 w 1171"/>
                <a:gd name="T9" fmla="*/ 817 h 988"/>
                <a:gd name="T10" fmla="*/ 120 w 1171"/>
                <a:gd name="T11" fmla="*/ 848 h 988"/>
                <a:gd name="T12" fmla="*/ 161 w 1171"/>
                <a:gd name="T13" fmla="*/ 893 h 988"/>
                <a:gd name="T14" fmla="*/ 221 w 1171"/>
                <a:gd name="T15" fmla="*/ 873 h 988"/>
                <a:gd name="T16" fmla="*/ 274 w 1171"/>
                <a:gd name="T17" fmla="*/ 893 h 988"/>
                <a:gd name="T18" fmla="*/ 246 w 1171"/>
                <a:gd name="T19" fmla="*/ 947 h 988"/>
                <a:gd name="T20" fmla="*/ 312 w 1171"/>
                <a:gd name="T21" fmla="*/ 982 h 988"/>
                <a:gd name="T22" fmla="*/ 371 w 1171"/>
                <a:gd name="T23" fmla="*/ 902 h 988"/>
                <a:gd name="T24" fmla="*/ 401 w 1171"/>
                <a:gd name="T25" fmla="*/ 930 h 988"/>
                <a:gd name="T26" fmla="*/ 488 w 1171"/>
                <a:gd name="T27" fmla="*/ 973 h 988"/>
                <a:gd name="T28" fmla="*/ 533 w 1171"/>
                <a:gd name="T29" fmla="*/ 902 h 988"/>
                <a:gd name="T30" fmla="*/ 596 w 1171"/>
                <a:gd name="T31" fmla="*/ 876 h 988"/>
                <a:gd name="T32" fmla="*/ 648 w 1171"/>
                <a:gd name="T33" fmla="*/ 828 h 988"/>
                <a:gd name="T34" fmla="*/ 708 w 1171"/>
                <a:gd name="T35" fmla="*/ 828 h 988"/>
                <a:gd name="T36" fmla="*/ 732 w 1171"/>
                <a:gd name="T37" fmla="*/ 796 h 988"/>
                <a:gd name="T38" fmla="*/ 758 w 1171"/>
                <a:gd name="T39" fmla="*/ 707 h 988"/>
                <a:gd name="T40" fmla="*/ 812 w 1171"/>
                <a:gd name="T41" fmla="*/ 716 h 988"/>
                <a:gd name="T42" fmla="*/ 856 w 1171"/>
                <a:gd name="T43" fmla="*/ 681 h 988"/>
                <a:gd name="T44" fmla="*/ 908 w 1171"/>
                <a:gd name="T45" fmla="*/ 696 h 988"/>
                <a:gd name="T46" fmla="*/ 907 w 1171"/>
                <a:gd name="T47" fmla="*/ 724 h 988"/>
                <a:gd name="T48" fmla="*/ 957 w 1171"/>
                <a:gd name="T49" fmla="*/ 742 h 988"/>
                <a:gd name="T50" fmla="*/ 992 w 1171"/>
                <a:gd name="T51" fmla="*/ 713 h 988"/>
                <a:gd name="T52" fmla="*/ 1139 w 1171"/>
                <a:gd name="T53" fmla="*/ 607 h 988"/>
                <a:gd name="T54" fmla="*/ 1113 w 1171"/>
                <a:gd name="T55" fmla="*/ 544 h 988"/>
                <a:gd name="T56" fmla="*/ 1065 w 1171"/>
                <a:gd name="T57" fmla="*/ 531 h 988"/>
                <a:gd name="T58" fmla="*/ 1057 w 1171"/>
                <a:gd name="T59" fmla="*/ 490 h 988"/>
                <a:gd name="T60" fmla="*/ 1037 w 1171"/>
                <a:gd name="T61" fmla="*/ 454 h 988"/>
                <a:gd name="T62" fmla="*/ 1081 w 1171"/>
                <a:gd name="T63" fmla="*/ 454 h 988"/>
                <a:gd name="T64" fmla="*/ 1089 w 1171"/>
                <a:gd name="T65" fmla="*/ 412 h 988"/>
                <a:gd name="T66" fmla="*/ 1070 w 1171"/>
                <a:gd name="T67" fmla="*/ 380 h 988"/>
                <a:gd name="T68" fmla="*/ 1104 w 1171"/>
                <a:gd name="T69" fmla="*/ 317 h 988"/>
                <a:gd name="T70" fmla="*/ 1139 w 1171"/>
                <a:gd name="T71" fmla="*/ 254 h 988"/>
                <a:gd name="T72" fmla="*/ 1120 w 1171"/>
                <a:gd name="T73" fmla="*/ 114 h 988"/>
                <a:gd name="T74" fmla="*/ 1011 w 1171"/>
                <a:gd name="T75" fmla="*/ 73 h 988"/>
                <a:gd name="T76" fmla="*/ 972 w 1171"/>
                <a:gd name="T77" fmla="*/ 13 h 98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1171" h="988">
                  <a:moveTo>
                    <a:pt x="0" y="636"/>
                  </a:moveTo>
                  <a:cubicBezTo>
                    <a:pt x="0" y="683"/>
                    <a:pt x="0" y="683"/>
                    <a:pt x="0" y="683"/>
                  </a:cubicBezTo>
                  <a:cubicBezTo>
                    <a:pt x="12" y="700"/>
                    <a:pt x="12" y="700"/>
                    <a:pt x="12" y="700"/>
                  </a:cubicBezTo>
                  <a:cubicBezTo>
                    <a:pt x="0" y="716"/>
                    <a:pt x="0" y="716"/>
                    <a:pt x="0" y="716"/>
                  </a:cubicBezTo>
                  <a:cubicBezTo>
                    <a:pt x="12" y="746"/>
                    <a:pt x="12" y="746"/>
                    <a:pt x="12" y="746"/>
                  </a:cubicBezTo>
                  <a:cubicBezTo>
                    <a:pt x="31" y="770"/>
                    <a:pt x="31" y="770"/>
                    <a:pt x="31" y="770"/>
                  </a:cubicBezTo>
                  <a:cubicBezTo>
                    <a:pt x="31" y="770"/>
                    <a:pt x="38" y="776"/>
                    <a:pt x="44" y="770"/>
                  </a:cubicBezTo>
                  <a:cubicBezTo>
                    <a:pt x="49" y="765"/>
                    <a:pt x="79" y="755"/>
                    <a:pt x="89" y="759"/>
                  </a:cubicBezTo>
                  <a:cubicBezTo>
                    <a:pt x="98" y="763"/>
                    <a:pt x="103" y="757"/>
                    <a:pt x="103" y="773"/>
                  </a:cubicBezTo>
                  <a:cubicBezTo>
                    <a:pt x="103" y="789"/>
                    <a:pt x="81" y="811"/>
                    <a:pt x="81" y="817"/>
                  </a:cubicBezTo>
                  <a:cubicBezTo>
                    <a:pt x="81" y="822"/>
                    <a:pt x="103" y="839"/>
                    <a:pt x="103" y="839"/>
                  </a:cubicBezTo>
                  <a:cubicBezTo>
                    <a:pt x="120" y="848"/>
                    <a:pt x="120" y="848"/>
                    <a:pt x="120" y="848"/>
                  </a:cubicBezTo>
                  <a:cubicBezTo>
                    <a:pt x="131" y="882"/>
                    <a:pt x="131" y="882"/>
                    <a:pt x="131" y="882"/>
                  </a:cubicBezTo>
                  <a:cubicBezTo>
                    <a:pt x="161" y="893"/>
                    <a:pt x="161" y="893"/>
                    <a:pt x="161" y="893"/>
                  </a:cubicBezTo>
                  <a:cubicBezTo>
                    <a:pt x="161" y="893"/>
                    <a:pt x="168" y="874"/>
                    <a:pt x="187" y="869"/>
                  </a:cubicBezTo>
                  <a:cubicBezTo>
                    <a:pt x="206" y="863"/>
                    <a:pt x="212" y="873"/>
                    <a:pt x="221" y="873"/>
                  </a:cubicBezTo>
                  <a:cubicBezTo>
                    <a:pt x="230" y="873"/>
                    <a:pt x="260" y="850"/>
                    <a:pt x="267" y="860"/>
                  </a:cubicBezTo>
                  <a:cubicBezTo>
                    <a:pt x="274" y="869"/>
                    <a:pt x="284" y="882"/>
                    <a:pt x="274" y="893"/>
                  </a:cubicBezTo>
                  <a:cubicBezTo>
                    <a:pt x="265" y="904"/>
                    <a:pt x="246" y="921"/>
                    <a:pt x="246" y="921"/>
                  </a:cubicBezTo>
                  <a:cubicBezTo>
                    <a:pt x="246" y="947"/>
                    <a:pt x="246" y="947"/>
                    <a:pt x="246" y="947"/>
                  </a:cubicBezTo>
                  <a:cubicBezTo>
                    <a:pt x="246" y="947"/>
                    <a:pt x="250" y="975"/>
                    <a:pt x="256" y="973"/>
                  </a:cubicBezTo>
                  <a:cubicBezTo>
                    <a:pt x="261" y="971"/>
                    <a:pt x="291" y="982"/>
                    <a:pt x="312" y="982"/>
                  </a:cubicBezTo>
                  <a:cubicBezTo>
                    <a:pt x="332" y="982"/>
                    <a:pt x="349" y="969"/>
                    <a:pt x="353" y="960"/>
                  </a:cubicBezTo>
                  <a:cubicBezTo>
                    <a:pt x="356" y="951"/>
                    <a:pt x="371" y="902"/>
                    <a:pt x="371" y="902"/>
                  </a:cubicBezTo>
                  <a:cubicBezTo>
                    <a:pt x="371" y="902"/>
                    <a:pt x="395" y="869"/>
                    <a:pt x="401" y="891"/>
                  </a:cubicBezTo>
                  <a:cubicBezTo>
                    <a:pt x="406" y="914"/>
                    <a:pt x="408" y="919"/>
                    <a:pt x="401" y="930"/>
                  </a:cubicBezTo>
                  <a:cubicBezTo>
                    <a:pt x="393" y="941"/>
                    <a:pt x="429" y="977"/>
                    <a:pt x="442" y="973"/>
                  </a:cubicBezTo>
                  <a:cubicBezTo>
                    <a:pt x="455" y="969"/>
                    <a:pt x="486" y="988"/>
                    <a:pt x="488" y="973"/>
                  </a:cubicBezTo>
                  <a:cubicBezTo>
                    <a:pt x="490" y="958"/>
                    <a:pt x="501" y="943"/>
                    <a:pt x="501" y="943"/>
                  </a:cubicBezTo>
                  <a:cubicBezTo>
                    <a:pt x="533" y="902"/>
                    <a:pt x="533" y="902"/>
                    <a:pt x="533" y="902"/>
                  </a:cubicBezTo>
                  <a:cubicBezTo>
                    <a:pt x="576" y="876"/>
                    <a:pt x="576" y="876"/>
                    <a:pt x="576" y="876"/>
                  </a:cubicBezTo>
                  <a:cubicBezTo>
                    <a:pt x="596" y="876"/>
                    <a:pt x="596" y="876"/>
                    <a:pt x="596" y="876"/>
                  </a:cubicBezTo>
                  <a:cubicBezTo>
                    <a:pt x="596" y="876"/>
                    <a:pt x="613" y="876"/>
                    <a:pt x="626" y="865"/>
                  </a:cubicBezTo>
                  <a:cubicBezTo>
                    <a:pt x="639" y="854"/>
                    <a:pt x="648" y="828"/>
                    <a:pt x="648" y="828"/>
                  </a:cubicBezTo>
                  <a:cubicBezTo>
                    <a:pt x="648" y="828"/>
                    <a:pt x="680" y="830"/>
                    <a:pt x="689" y="828"/>
                  </a:cubicBezTo>
                  <a:cubicBezTo>
                    <a:pt x="698" y="826"/>
                    <a:pt x="708" y="828"/>
                    <a:pt x="708" y="828"/>
                  </a:cubicBezTo>
                  <a:cubicBezTo>
                    <a:pt x="708" y="804"/>
                    <a:pt x="708" y="804"/>
                    <a:pt x="708" y="804"/>
                  </a:cubicBezTo>
                  <a:cubicBezTo>
                    <a:pt x="732" y="796"/>
                    <a:pt x="732" y="796"/>
                    <a:pt x="732" y="796"/>
                  </a:cubicBezTo>
                  <a:cubicBezTo>
                    <a:pt x="722" y="752"/>
                    <a:pt x="722" y="752"/>
                    <a:pt x="722" y="752"/>
                  </a:cubicBezTo>
                  <a:cubicBezTo>
                    <a:pt x="722" y="752"/>
                    <a:pt x="752" y="700"/>
                    <a:pt x="758" y="707"/>
                  </a:cubicBezTo>
                  <a:cubicBezTo>
                    <a:pt x="763" y="715"/>
                    <a:pt x="771" y="731"/>
                    <a:pt x="771" y="731"/>
                  </a:cubicBezTo>
                  <a:cubicBezTo>
                    <a:pt x="812" y="716"/>
                    <a:pt x="812" y="716"/>
                    <a:pt x="812" y="716"/>
                  </a:cubicBezTo>
                  <a:cubicBezTo>
                    <a:pt x="812" y="716"/>
                    <a:pt x="834" y="705"/>
                    <a:pt x="841" y="711"/>
                  </a:cubicBezTo>
                  <a:cubicBezTo>
                    <a:pt x="849" y="716"/>
                    <a:pt x="856" y="681"/>
                    <a:pt x="856" y="681"/>
                  </a:cubicBezTo>
                  <a:cubicBezTo>
                    <a:pt x="895" y="672"/>
                    <a:pt x="895" y="672"/>
                    <a:pt x="895" y="672"/>
                  </a:cubicBezTo>
                  <a:cubicBezTo>
                    <a:pt x="908" y="696"/>
                    <a:pt x="908" y="696"/>
                    <a:pt x="908" y="696"/>
                  </a:cubicBezTo>
                  <a:cubicBezTo>
                    <a:pt x="916" y="716"/>
                    <a:pt x="916" y="716"/>
                    <a:pt x="916" y="716"/>
                  </a:cubicBezTo>
                  <a:cubicBezTo>
                    <a:pt x="907" y="724"/>
                    <a:pt x="907" y="724"/>
                    <a:pt x="907" y="724"/>
                  </a:cubicBezTo>
                  <a:cubicBezTo>
                    <a:pt x="925" y="737"/>
                    <a:pt x="925" y="737"/>
                    <a:pt x="925" y="737"/>
                  </a:cubicBezTo>
                  <a:cubicBezTo>
                    <a:pt x="925" y="737"/>
                    <a:pt x="947" y="754"/>
                    <a:pt x="957" y="742"/>
                  </a:cubicBezTo>
                  <a:cubicBezTo>
                    <a:pt x="966" y="731"/>
                    <a:pt x="934" y="683"/>
                    <a:pt x="957" y="683"/>
                  </a:cubicBezTo>
                  <a:cubicBezTo>
                    <a:pt x="979" y="683"/>
                    <a:pt x="992" y="713"/>
                    <a:pt x="992" y="713"/>
                  </a:cubicBezTo>
                  <a:cubicBezTo>
                    <a:pt x="992" y="713"/>
                    <a:pt x="1074" y="650"/>
                    <a:pt x="1120" y="636"/>
                  </a:cubicBezTo>
                  <a:cubicBezTo>
                    <a:pt x="1139" y="607"/>
                    <a:pt x="1139" y="607"/>
                    <a:pt x="1139" y="607"/>
                  </a:cubicBezTo>
                  <a:cubicBezTo>
                    <a:pt x="1122" y="588"/>
                    <a:pt x="1122" y="588"/>
                    <a:pt x="1122" y="588"/>
                  </a:cubicBezTo>
                  <a:cubicBezTo>
                    <a:pt x="1122" y="588"/>
                    <a:pt x="1126" y="544"/>
                    <a:pt x="1113" y="544"/>
                  </a:cubicBezTo>
                  <a:cubicBezTo>
                    <a:pt x="1100" y="544"/>
                    <a:pt x="1087" y="544"/>
                    <a:pt x="1087" y="544"/>
                  </a:cubicBezTo>
                  <a:cubicBezTo>
                    <a:pt x="1065" y="531"/>
                    <a:pt x="1065" y="531"/>
                    <a:pt x="1065" y="531"/>
                  </a:cubicBezTo>
                  <a:cubicBezTo>
                    <a:pt x="1057" y="503"/>
                    <a:pt x="1057" y="503"/>
                    <a:pt x="1057" y="503"/>
                  </a:cubicBezTo>
                  <a:cubicBezTo>
                    <a:pt x="1057" y="490"/>
                    <a:pt x="1057" y="490"/>
                    <a:pt x="1057" y="490"/>
                  </a:cubicBezTo>
                  <a:cubicBezTo>
                    <a:pt x="1035" y="473"/>
                    <a:pt x="1035" y="473"/>
                    <a:pt x="1035" y="473"/>
                  </a:cubicBezTo>
                  <a:cubicBezTo>
                    <a:pt x="1037" y="454"/>
                    <a:pt x="1037" y="454"/>
                    <a:pt x="1037" y="454"/>
                  </a:cubicBezTo>
                  <a:cubicBezTo>
                    <a:pt x="1068" y="454"/>
                    <a:pt x="1068" y="454"/>
                    <a:pt x="1068" y="454"/>
                  </a:cubicBezTo>
                  <a:cubicBezTo>
                    <a:pt x="1081" y="454"/>
                    <a:pt x="1081" y="454"/>
                    <a:pt x="1081" y="454"/>
                  </a:cubicBezTo>
                  <a:cubicBezTo>
                    <a:pt x="1083" y="445"/>
                    <a:pt x="1083" y="445"/>
                    <a:pt x="1083" y="445"/>
                  </a:cubicBezTo>
                  <a:cubicBezTo>
                    <a:pt x="1089" y="412"/>
                    <a:pt x="1089" y="412"/>
                    <a:pt x="1089" y="412"/>
                  </a:cubicBezTo>
                  <a:cubicBezTo>
                    <a:pt x="1089" y="412"/>
                    <a:pt x="1115" y="387"/>
                    <a:pt x="1096" y="391"/>
                  </a:cubicBezTo>
                  <a:cubicBezTo>
                    <a:pt x="1078" y="395"/>
                    <a:pt x="1070" y="380"/>
                    <a:pt x="1070" y="380"/>
                  </a:cubicBezTo>
                  <a:cubicBezTo>
                    <a:pt x="1055" y="330"/>
                    <a:pt x="1055" y="330"/>
                    <a:pt x="1055" y="330"/>
                  </a:cubicBezTo>
                  <a:cubicBezTo>
                    <a:pt x="1055" y="330"/>
                    <a:pt x="1092" y="335"/>
                    <a:pt x="1104" y="317"/>
                  </a:cubicBezTo>
                  <a:cubicBezTo>
                    <a:pt x="1115" y="298"/>
                    <a:pt x="1130" y="293"/>
                    <a:pt x="1130" y="293"/>
                  </a:cubicBezTo>
                  <a:cubicBezTo>
                    <a:pt x="1139" y="254"/>
                    <a:pt x="1139" y="254"/>
                    <a:pt x="1139" y="254"/>
                  </a:cubicBezTo>
                  <a:cubicBezTo>
                    <a:pt x="1139" y="254"/>
                    <a:pt x="1124" y="194"/>
                    <a:pt x="1139" y="179"/>
                  </a:cubicBezTo>
                  <a:cubicBezTo>
                    <a:pt x="1154" y="164"/>
                    <a:pt x="1171" y="103"/>
                    <a:pt x="1120" y="114"/>
                  </a:cubicBezTo>
                  <a:cubicBezTo>
                    <a:pt x="1070" y="125"/>
                    <a:pt x="1044" y="123"/>
                    <a:pt x="1044" y="123"/>
                  </a:cubicBezTo>
                  <a:cubicBezTo>
                    <a:pt x="1011" y="73"/>
                    <a:pt x="1011" y="73"/>
                    <a:pt x="1011" y="73"/>
                  </a:cubicBezTo>
                  <a:cubicBezTo>
                    <a:pt x="1011" y="73"/>
                    <a:pt x="981" y="90"/>
                    <a:pt x="979" y="73"/>
                  </a:cubicBezTo>
                  <a:cubicBezTo>
                    <a:pt x="977" y="56"/>
                    <a:pt x="994" y="0"/>
                    <a:pt x="972" y="13"/>
                  </a:cubicBezTo>
                </a:path>
              </a:pathLst>
            </a:custGeom>
            <a:grpFill/>
            <a:ln w="7938" cap="flat">
              <a:solidFill>
                <a:srgbClr val="D9D9DB"/>
              </a:solidFill>
              <a:prstDash val="solid"/>
              <a:miter lim="800000"/>
              <a:headEnd/>
              <a:tailEnd/>
            </a:ln>
            <a:extLst/>
          </p:spPr>
          <p:txBody>
            <a:bodyPr vert="horz" wrap="square" lIns="68580" tIns="34290" rIns="68580" bIns="34290" numCol="1" anchor="t" anchorCtr="0" compatLnSpc="1">
              <a:prstTxWarp prst="textNoShape">
                <a:avLst/>
              </a:prstTxWarp>
            </a:bodyPr>
            <a:lstStyle/>
            <a:p>
              <a:endParaRPr lang="en-US" sz="1350"/>
            </a:p>
          </p:txBody>
        </p:sp>
        <p:sp>
          <p:nvSpPr>
            <p:cNvPr id="16" name="Line 10"/>
            <p:cNvSpPr>
              <a:spLocks noChangeShapeType="1"/>
            </p:cNvSpPr>
            <p:nvPr/>
          </p:nvSpPr>
          <p:spPr bwMode="auto">
            <a:xfrm>
              <a:off x="8248651" y="2582863"/>
              <a:ext cx="0" cy="0"/>
            </a:xfrm>
            <a:prstGeom prst="line">
              <a:avLst/>
            </a:prstGeom>
            <a:grpFill/>
            <a:ln w="7938" cap="flat">
              <a:solidFill>
                <a:srgbClr val="D9D9DB"/>
              </a:solidFill>
              <a:prstDash val="solid"/>
              <a:miter lim="800000"/>
              <a:headEnd/>
              <a:tailEnd/>
            </a:ln>
            <a:extLst/>
          </p:spPr>
          <p:txBody>
            <a:bodyPr vert="horz" wrap="square" lIns="68580" tIns="34290" rIns="68580" bIns="34290" numCol="1" anchor="t" anchorCtr="0" compatLnSpc="1">
              <a:prstTxWarp prst="textNoShape">
                <a:avLst/>
              </a:prstTxWarp>
            </a:bodyPr>
            <a:lstStyle/>
            <a:p>
              <a:endParaRPr lang="en-US" sz="1350"/>
            </a:p>
          </p:txBody>
        </p:sp>
        <p:sp>
          <p:nvSpPr>
            <p:cNvPr id="17" name="Freeform 11"/>
            <p:cNvSpPr>
              <a:spLocks/>
            </p:cNvSpPr>
            <p:nvPr/>
          </p:nvSpPr>
          <p:spPr bwMode="auto">
            <a:xfrm>
              <a:off x="8167688" y="2582863"/>
              <a:ext cx="882650" cy="307975"/>
            </a:xfrm>
            <a:custGeom>
              <a:avLst/>
              <a:gdLst>
                <a:gd name="T0" fmla="*/ 369 w 369"/>
                <a:gd name="T1" fmla="*/ 110 h 129"/>
                <a:gd name="T2" fmla="*/ 350 w 369"/>
                <a:gd name="T3" fmla="*/ 110 h 129"/>
                <a:gd name="T4" fmla="*/ 326 w 369"/>
                <a:gd name="T5" fmla="*/ 90 h 129"/>
                <a:gd name="T6" fmla="*/ 313 w 369"/>
                <a:gd name="T7" fmla="*/ 100 h 129"/>
                <a:gd name="T8" fmla="*/ 300 w 369"/>
                <a:gd name="T9" fmla="*/ 90 h 129"/>
                <a:gd name="T10" fmla="*/ 285 w 369"/>
                <a:gd name="T11" fmla="*/ 110 h 129"/>
                <a:gd name="T12" fmla="*/ 257 w 369"/>
                <a:gd name="T13" fmla="*/ 129 h 129"/>
                <a:gd name="T14" fmla="*/ 243 w 369"/>
                <a:gd name="T15" fmla="*/ 71 h 129"/>
                <a:gd name="T16" fmla="*/ 228 w 369"/>
                <a:gd name="T17" fmla="*/ 100 h 129"/>
                <a:gd name="T18" fmla="*/ 204 w 369"/>
                <a:gd name="T19" fmla="*/ 84 h 129"/>
                <a:gd name="T20" fmla="*/ 204 w 369"/>
                <a:gd name="T21" fmla="*/ 71 h 129"/>
                <a:gd name="T22" fmla="*/ 187 w 369"/>
                <a:gd name="T23" fmla="*/ 71 h 129"/>
                <a:gd name="T24" fmla="*/ 174 w 369"/>
                <a:gd name="T25" fmla="*/ 54 h 129"/>
                <a:gd name="T26" fmla="*/ 146 w 369"/>
                <a:gd name="T27" fmla="*/ 62 h 129"/>
                <a:gd name="T28" fmla="*/ 112 w 369"/>
                <a:gd name="T29" fmla="*/ 39 h 129"/>
                <a:gd name="T30" fmla="*/ 68 w 369"/>
                <a:gd name="T31" fmla="*/ 49 h 129"/>
                <a:gd name="T32" fmla="*/ 46 w 369"/>
                <a:gd name="T33" fmla="*/ 28 h 129"/>
                <a:gd name="T34" fmla="*/ 34 w 369"/>
                <a:gd name="T35" fmla="*/ 0 h 129"/>
                <a:gd name="T36" fmla="*/ 0 w 369"/>
                <a:gd name="T37" fmla="*/ 0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69" h="129">
                  <a:moveTo>
                    <a:pt x="369" y="110"/>
                  </a:moveTo>
                  <a:cubicBezTo>
                    <a:pt x="350" y="110"/>
                    <a:pt x="350" y="110"/>
                    <a:pt x="350" y="110"/>
                  </a:cubicBezTo>
                  <a:cubicBezTo>
                    <a:pt x="326" y="90"/>
                    <a:pt x="326" y="90"/>
                    <a:pt x="326" y="90"/>
                  </a:cubicBezTo>
                  <a:cubicBezTo>
                    <a:pt x="313" y="100"/>
                    <a:pt x="313" y="100"/>
                    <a:pt x="313" y="100"/>
                  </a:cubicBezTo>
                  <a:cubicBezTo>
                    <a:pt x="300" y="90"/>
                    <a:pt x="300" y="90"/>
                    <a:pt x="300" y="90"/>
                  </a:cubicBezTo>
                  <a:cubicBezTo>
                    <a:pt x="300" y="90"/>
                    <a:pt x="289" y="92"/>
                    <a:pt x="285" y="110"/>
                  </a:cubicBezTo>
                  <a:cubicBezTo>
                    <a:pt x="282" y="129"/>
                    <a:pt x="257" y="129"/>
                    <a:pt x="257" y="129"/>
                  </a:cubicBezTo>
                  <a:cubicBezTo>
                    <a:pt x="243" y="71"/>
                    <a:pt x="243" y="71"/>
                    <a:pt x="243" y="71"/>
                  </a:cubicBezTo>
                  <a:cubicBezTo>
                    <a:pt x="243" y="71"/>
                    <a:pt x="248" y="104"/>
                    <a:pt x="228" y="100"/>
                  </a:cubicBezTo>
                  <a:cubicBezTo>
                    <a:pt x="207" y="95"/>
                    <a:pt x="204" y="84"/>
                    <a:pt x="204" y="84"/>
                  </a:cubicBezTo>
                  <a:cubicBezTo>
                    <a:pt x="204" y="71"/>
                    <a:pt x="204" y="71"/>
                    <a:pt x="204" y="71"/>
                  </a:cubicBezTo>
                  <a:cubicBezTo>
                    <a:pt x="187" y="71"/>
                    <a:pt x="187" y="71"/>
                    <a:pt x="187" y="71"/>
                  </a:cubicBezTo>
                  <a:cubicBezTo>
                    <a:pt x="187" y="71"/>
                    <a:pt x="183" y="60"/>
                    <a:pt x="174" y="54"/>
                  </a:cubicBezTo>
                  <a:cubicBezTo>
                    <a:pt x="164" y="49"/>
                    <a:pt x="161" y="64"/>
                    <a:pt x="146" y="62"/>
                  </a:cubicBezTo>
                  <a:cubicBezTo>
                    <a:pt x="131" y="60"/>
                    <a:pt x="112" y="39"/>
                    <a:pt x="112" y="39"/>
                  </a:cubicBezTo>
                  <a:cubicBezTo>
                    <a:pt x="68" y="49"/>
                    <a:pt x="68" y="49"/>
                    <a:pt x="68" y="49"/>
                  </a:cubicBezTo>
                  <a:cubicBezTo>
                    <a:pt x="46" y="28"/>
                    <a:pt x="46" y="28"/>
                    <a:pt x="46" y="28"/>
                  </a:cubicBezTo>
                  <a:cubicBezTo>
                    <a:pt x="34" y="0"/>
                    <a:pt x="34" y="0"/>
                    <a:pt x="34" y="0"/>
                  </a:cubicBezTo>
                  <a:cubicBezTo>
                    <a:pt x="0" y="0"/>
                    <a:pt x="0" y="0"/>
                    <a:pt x="0" y="0"/>
                  </a:cubicBezTo>
                </a:path>
              </a:pathLst>
            </a:custGeom>
            <a:grpFill/>
            <a:ln w="7938" cap="flat">
              <a:solidFill>
                <a:srgbClr val="D9D9DB"/>
              </a:solidFill>
              <a:prstDash val="solid"/>
              <a:miter lim="800000"/>
              <a:headEnd/>
              <a:tailEnd/>
            </a:ln>
            <a:extLst/>
          </p:spPr>
          <p:txBody>
            <a:bodyPr vert="horz" wrap="square" lIns="68580" tIns="34290" rIns="68580" bIns="34290" numCol="1" anchor="t" anchorCtr="0" compatLnSpc="1">
              <a:prstTxWarp prst="textNoShape">
                <a:avLst/>
              </a:prstTxWarp>
            </a:bodyPr>
            <a:lstStyle/>
            <a:p>
              <a:endParaRPr lang="en-US" sz="1350"/>
            </a:p>
          </p:txBody>
        </p:sp>
        <p:sp>
          <p:nvSpPr>
            <p:cNvPr id="18" name="Freeform 12"/>
            <p:cNvSpPr>
              <a:spLocks/>
            </p:cNvSpPr>
            <p:nvPr/>
          </p:nvSpPr>
          <p:spPr bwMode="auto">
            <a:xfrm>
              <a:off x="8277226" y="2970213"/>
              <a:ext cx="271463" cy="334963"/>
            </a:xfrm>
            <a:custGeom>
              <a:avLst/>
              <a:gdLst>
                <a:gd name="T0" fmla="*/ 0 w 113"/>
                <a:gd name="T1" fmla="*/ 11 h 140"/>
                <a:gd name="T2" fmla="*/ 22 w 113"/>
                <a:gd name="T3" fmla="*/ 0 h 140"/>
                <a:gd name="T4" fmla="*/ 52 w 113"/>
                <a:gd name="T5" fmla="*/ 24 h 140"/>
                <a:gd name="T6" fmla="*/ 81 w 113"/>
                <a:gd name="T7" fmla="*/ 60 h 140"/>
                <a:gd name="T8" fmla="*/ 81 w 113"/>
                <a:gd name="T9" fmla="*/ 91 h 140"/>
                <a:gd name="T10" fmla="*/ 113 w 113"/>
                <a:gd name="T11" fmla="*/ 110 h 140"/>
                <a:gd name="T12" fmla="*/ 113 w 113"/>
                <a:gd name="T13" fmla="*/ 140 h 140"/>
              </a:gdLst>
              <a:ahLst/>
              <a:cxnLst>
                <a:cxn ang="0">
                  <a:pos x="T0" y="T1"/>
                </a:cxn>
                <a:cxn ang="0">
                  <a:pos x="T2" y="T3"/>
                </a:cxn>
                <a:cxn ang="0">
                  <a:pos x="T4" y="T5"/>
                </a:cxn>
                <a:cxn ang="0">
                  <a:pos x="T6" y="T7"/>
                </a:cxn>
                <a:cxn ang="0">
                  <a:pos x="T8" y="T9"/>
                </a:cxn>
                <a:cxn ang="0">
                  <a:pos x="T10" y="T11"/>
                </a:cxn>
                <a:cxn ang="0">
                  <a:pos x="T12" y="T13"/>
                </a:cxn>
              </a:cxnLst>
              <a:rect l="0" t="0" r="r" b="b"/>
              <a:pathLst>
                <a:path w="113" h="140">
                  <a:moveTo>
                    <a:pt x="0" y="11"/>
                  </a:moveTo>
                  <a:cubicBezTo>
                    <a:pt x="22" y="0"/>
                    <a:pt x="22" y="0"/>
                    <a:pt x="22" y="0"/>
                  </a:cubicBezTo>
                  <a:cubicBezTo>
                    <a:pt x="22" y="0"/>
                    <a:pt x="50" y="17"/>
                    <a:pt x="52" y="24"/>
                  </a:cubicBezTo>
                  <a:cubicBezTo>
                    <a:pt x="53" y="32"/>
                    <a:pt x="81" y="47"/>
                    <a:pt x="81" y="60"/>
                  </a:cubicBezTo>
                  <a:cubicBezTo>
                    <a:pt x="81" y="73"/>
                    <a:pt x="63" y="76"/>
                    <a:pt x="81" y="91"/>
                  </a:cubicBezTo>
                  <a:cubicBezTo>
                    <a:pt x="100" y="106"/>
                    <a:pt x="113" y="110"/>
                    <a:pt x="113" y="110"/>
                  </a:cubicBezTo>
                  <a:cubicBezTo>
                    <a:pt x="113" y="140"/>
                    <a:pt x="113" y="140"/>
                    <a:pt x="113" y="140"/>
                  </a:cubicBezTo>
                </a:path>
              </a:pathLst>
            </a:custGeom>
            <a:grpFill/>
            <a:ln w="7938" cap="flat">
              <a:solidFill>
                <a:srgbClr val="D9D9DB"/>
              </a:solidFill>
              <a:prstDash val="solid"/>
              <a:miter lim="800000"/>
              <a:headEnd/>
              <a:tailEnd/>
            </a:ln>
            <a:extLst/>
          </p:spPr>
          <p:txBody>
            <a:bodyPr vert="horz" wrap="square" lIns="68580" tIns="34290" rIns="68580" bIns="34290" numCol="1" anchor="t" anchorCtr="0" compatLnSpc="1">
              <a:prstTxWarp prst="textNoShape">
                <a:avLst/>
              </a:prstTxWarp>
            </a:bodyPr>
            <a:lstStyle/>
            <a:p>
              <a:endParaRPr lang="en-US" sz="1350"/>
            </a:p>
          </p:txBody>
        </p:sp>
        <p:sp>
          <p:nvSpPr>
            <p:cNvPr id="19" name="Freeform 13"/>
            <p:cNvSpPr>
              <a:spLocks/>
            </p:cNvSpPr>
            <p:nvPr/>
          </p:nvSpPr>
          <p:spPr bwMode="auto">
            <a:xfrm>
              <a:off x="7137401" y="5641975"/>
              <a:ext cx="711200" cy="244475"/>
            </a:xfrm>
            <a:custGeom>
              <a:avLst/>
              <a:gdLst>
                <a:gd name="T0" fmla="*/ 0 w 297"/>
                <a:gd name="T1" fmla="*/ 55 h 102"/>
                <a:gd name="T2" fmla="*/ 20 w 297"/>
                <a:gd name="T3" fmla="*/ 33 h 102"/>
                <a:gd name="T4" fmla="*/ 37 w 297"/>
                <a:gd name="T5" fmla="*/ 15 h 102"/>
                <a:gd name="T6" fmla="*/ 63 w 297"/>
                <a:gd name="T7" fmla="*/ 34 h 102"/>
                <a:gd name="T8" fmla="*/ 63 w 297"/>
                <a:gd name="T9" fmla="*/ 2 h 102"/>
                <a:gd name="T10" fmla="*/ 102 w 297"/>
                <a:gd name="T11" fmla="*/ 2 h 102"/>
                <a:gd name="T12" fmla="*/ 119 w 297"/>
                <a:gd name="T13" fmla="*/ 3 h 102"/>
                <a:gd name="T14" fmla="*/ 150 w 297"/>
                <a:gd name="T15" fmla="*/ 0 h 102"/>
                <a:gd name="T16" fmla="*/ 150 w 297"/>
                <a:gd name="T17" fmla="*/ 28 h 102"/>
                <a:gd name="T18" fmla="*/ 137 w 297"/>
                <a:gd name="T19" fmla="*/ 46 h 102"/>
                <a:gd name="T20" fmla="*/ 180 w 297"/>
                <a:gd name="T21" fmla="*/ 42 h 102"/>
                <a:gd name="T22" fmla="*/ 202 w 297"/>
                <a:gd name="T23" fmla="*/ 37 h 102"/>
                <a:gd name="T24" fmla="*/ 221 w 297"/>
                <a:gd name="T25" fmla="*/ 37 h 102"/>
                <a:gd name="T26" fmla="*/ 254 w 297"/>
                <a:gd name="T27" fmla="*/ 28 h 102"/>
                <a:gd name="T28" fmla="*/ 267 w 297"/>
                <a:gd name="T29" fmla="*/ 28 h 102"/>
                <a:gd name="T30" fmla="*/ 297 w 297"/>
                <a:gd name="T31" fmla="*/ 102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97" h="102">
                  <a:moveTo>
                    <a:pt x="0" y="55"/>
                  </a:moveTo>
                  <a:cubicBezTo>
                    <a:pt x="0" y="55"/>
                    <a:pt x="20" y="41"/>
                    <a:pt x="20" y="33"/>
                  </a:cubicBezTo>
                  <a:cubicBezTo>
                    <a:pt x="20" y="26"/>
                    <a:pt x="26" y="7"/>
                    <a:pt x="37" y="15"/>
                  </a:cubicBezTo>
                  <a:cubicBezTo>
                    <a:pt x="48" y="22"/>
                    <a:pt x="63" y="34"/>
                    <a:pt x="63" y="34"/>
                  </a:cubicBezTo>
                  <a:cubicBezTo>
                    <a:pt x="63" y="34"/>
                    <a:pt x="53" y="3"/>
                    <a:pt x="63" y="2"/>
                  </a:cubicBezTo>
                  <a:cubicBezTo>
                    <a:pt x="72" y="0"/>
                    <a:pt x="85" y="0"/>
                    <a:pt x="102" y="2"/>
                  </a:cubicBezTo>
                  <a:cubicBezTo>
                    <a:pt x="119" y="3"/>
                    <a:pt x="100" y="3"/>
                    <a:pt x="119" y="3"/>
                  </a:cubicBezTo>
                  <a:cubicBezTo>
                    <a:pt x="137" y="3"/>
                    <a:pt x="150" y="0"/>
                    <a:pt x="150" y="0"/>
                  </a:cubicBezTo>
                  <a:cubicBezTo>
                    <a:pt x="150" y="28"/>
                    <a:pt x="150" y="28"/>
                    <a:pt x="150" y="28"/>
                  </a:cubicBezTo>
                  <a:cubicBezTo>
                    <a:pt x="150" y="28"/>
                    <a:pt x="120" y="44"/>
                    <a:pt x="137" y="46"/>
                  </a:cubicBezTo>
                  <a:cubicBezTo>
                    <a:pt x="154" y="48"/>
                    <a:pt x="169" y="48"/>
                    <a:pt x="180" y="42"/>
                  </a:cubicBezTo>
                  <a:cubicBezTo>
                    <a:pt x="191" y="37"/>
                    <a:pt x="195" y="31"/>
                    <a:pt x="202" y="37"/>
                  </a:cubicBezTo>
                  <a:cubicBezTo>
                    <a:pt x="210" y="42"/>
                    <a:pt x="221" y="37"/>
                    <a:pt x="221" y="37"/>
                  </a:cubicBezTo>
                  <a:cubicBezTo>
                    <a:pt x="254" y="28"/>
                    <a:pt x="254" y="28"/>
                    <a:pt x="254" y="28"/>
                  </a:cubicBezTo>
                  <a:cubicBezTo>
                    <a:pt x="254" y="28"/>
                    <a:pt x="256" y="4"/>
                    <a:pt x="267" y="28"/>
                  </a:cubicBezTo>
                  <a:cubicBezTo>
                    <a:pt x="278" y="52"/>
                    <a:pt x="297" y="102"/>
                    <a:pt x="297" y="102"/>
                  </a:cubicBezTo>
                </a:path>
              </a:pathLst>
            </a:custGeom>
            <a:grpFill/>
            <a:ln w="7938" cap="flat">
              <a:solidFill>
                <a:srgbClr val="D9D9DB"/>
              </a:solidFill>
              <a:prstDash val="solid"/>
              <a:miter lim="800000"/>
              <a:headEnd/>
              <a:tailEnd/>
            </a:ln>
            <a:extLst/>
          </p:spPr>
          <p:txBody>
            <a:bodyPr vert="horz" wrap="square" lIns="68580" tIns="34290" rIns="68580" bIns="34290" numCol="1" anchor="t" anchorCtr="0" compatLnSpc="1">
              <a:prstTxWarp prst="textNoShape">
                <a:avLst/>
              </a:prstTxWarp>
            </a:bodyPr>
            <a:lstStyle/>
            <a:p>
              <a:endParaRPr lang="en-US" sz="1350"/>
            </a:p>
          </p:txBody>
        </p:sp>
        <p:sp>
          <p:nvSpPr>
            <p:cNvPr id="20" name="Freeform 14"/>
            <p:cNvSpPr>
              <a:spLocks/>
            </p:cNvSpPr>
            <p:nvPr/>
          </p:nvSpPr>
          <p:spPr bwMode="auto">
            <a:xfrm>
              <a:off x="6761163" y="4943475"/>
              <a:ext cx="677863" cy="706438"/>
            </a:xfrm>
            <a:custGeom>
              <a:avLst/>
              <a:gdLst>
                <a:gd name="T0" fmla="*/ 276 w 283"/>
                <a:gd name="T1" fmla="*/ 295 h 295"/>
                <a:gd name="T2" fmla="*/ 283 w 283"/>
                <a:gd name="T3" fmla="*/ 249 h 295"/>
                <a:gd name="T4" fmla="*/ 283 w 283"/>
                <a:gd name="T5" fmla="*/ 219 h 295"/>
                <a:gd name="T6" fmla="*/ 279 w 283"/>
                <a:gd name="T7" fmla="*/ 210 h 295"/>
                <a:gd name="T8" fmla="*/ 276 w 283"/>
                <a:gd name="T9" fmla="*/ 180 h 295"/>
                <a:gd name="T10" fmla="*/ 251 w 283"/>
                <a:gd name="T11" fmla="*/ 154 h 295"/>
                <a:gd name="T12" fmla="*/ 267 w 283"/>
                <a:gd name="T13" fmla="*/ 124 h 295"/>
                <a:gd name="T14" fmla="*/ 283 w 283"/>
                <a:gd name="T15" fmla="*/ 88 h 295"/>
                <a:gd name="T16" fmla="*/ 267 w 283"/>
                <a:gd name="T17" fmla="*/ 70 h 295"/>
                <a:gd name="T18" fmla="*/ 253 w 283"/>
                <a:gd name="T19" fmla="*/ 70 h 295"/>
                <a:gd name="T20" fmla="*/ 251 w 283"/>
                <a:gd name="T21" fmla="*/ 35 h 295"/>
                <a:gd name="T22" fmla="*/ 233 w 283"/>
                <a:gd name="T23" fmla="*/ 35 h 295"/>
                <a:gd name="T24" fmla="*/ 216 w 283"/>
                <a:gd name="T25" fmla="*/ 53 h 295"/>
                <a:gd name="T26" fmla="*/ 216 w 283"/>
                <a:gd name="T27" fmla="*/ 30 h 295"/>
                <a:gd name="T28" fmla="*/ 186 w 283"/>
                <a:gd name="T29" fmla="*/ 30 h 295"/>
                <a:gd name="T30" fmla="*/ 131 w 283"/>
                <a:gd name="T31" fmla="*/ 16 h 295"/>
                <a:gd name="T32" fmla="*/ 78 w 283"/>
                <a:gd name="T33" fmla="*/ 16 h 295"/>
                <a:gd name="T34" fmla="*/ 78 w 283"/>
                <a:gd name="T35" fmla="*/ 41 h 295"/>
                <a:gd name="T36" fmla="*/ 56 w 283"/>
                <a:gd name="T37" fmla="*/ 35 h 295"/>
                <a:gd name="T38" fmla="*/ 25 w 283"/>
                <a:gd name="T39" fmla="*/ 70 h 295"/>
                <a:gd name="T40" fmla="*/ 25 w 283"/>
                <a:gd name="T41" fmla="*/ 139 h 295"/>
                <a:gd name="T42" fmla="*/ 24 w 283"/>
                <a:gd name="T43" fmla="*/ 167 h 295"/>
                <a:gd name="T44" fmla="*/ 0 w 283"/>
                <a:gd name="T45" fmla="*/ 184 h 295"/>
                <a:gd name="T46" fmla="*/ 0 w 283"/>
                <a:gd name="T47" fmla="*/ 191 h 295"/>
                <a:gd name="T48" fmla="*/ 21 w 283"/>
                <a:gd name="T49" fmla="*/ 193 h 295"/>
                <a:gd name="T50" fmla="*/ 32 w 283"/>
                <a:gd name="T51" fmla="*/ 202 h 295"/>
                <a:gd name="T52" fmla="*/ 23 w 283"/>
                <a:gd name="T53" fmla="*/ 225 h 295"/>
                <a:gd name="T54" fmla="*/ 26 w 283"/>
                <a:gd name="T55" fmla="*/ 269 h 2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283" h="295">
                  <a:moveTo>
                    <a:pt x="276" y="295"/>
                  </a:moveTo>
                  <a:cubicBezTo>
                    <a:pt x="283" y="249"/>
                    <a:pt x="283" y="249"/>
                    <a:pt x="283" y="249"/>
                  </a:cubicBezTo>
                  <a:cubicBezTo>
                    <a:pt x="283" y="219"/>
                    <a:pt x="283" y="219"/>
                    <a:pt x="283" y="219"/>
                  </a:cubicBezTo>
                  <a:cubicBezTo>
                    <a:pt x="279" y="210"/>
                    <a:pt x="279" y="210"/>
                    <a:pt x="279" y="210"/>
                  </a:cubicBezTo>
                  <a:cubicBezTo>
                    <a:pt x="276" y="180"/>
                    <a:pt x="276" y="180"/>
                    <a:pt x="276" y="180"/>
                  </a:cubicBezTo>
                  <a:cubicBezTo>
                    <a:pt x="276" y="180"/>
                    <a:pt x="251" y="160"/>
                    <a:pt x="251" y="154"/>
                  </a:cubicBezTo>
                  <a:cubicBezTo>
                    <a:pt x="251" y="148"/>
                    <a:pt x="267" y="124"/>
                    <a:pt x="267" y="124"/>
                  </a:cubicBezTo>
                  <a:cubicBezTo>
                    <a:pt x="283" y="88"/>
                    <a:pt x="283" y="88"/>
                    <a:pt x="283" y="88"/>
                  </a:cubicBezTo>
                  <a:cubicBezTo>
                    <a:pt x="283" y="88"/>
                    <a:pt x="281" y="70"/>
                    <a:pt x="267" y="70"/>
                  </a:cubicBezTo>
                  <a:cubicBezTo>
                    <a:pt x="253" y="70"/>
                    <a:pt x="253" y="70"/>
                    <a:pt x="253" y="70"/>
                  </a:cubicBezTo>
                  <a:cubicBezTo>
                    <a:pt x="251" y="35"/>
                    <a:pt x="251" y="35"/>
                    <a:pt x="251" y="35"/>
                  </a:cubicBezTo>
                  <a:cubicBezTo>
                    <a:pt x="233" y="35"/>
                    <a:pt x="233" y="35"/>
                    <a:pt x="233" y="35"/>
                  </a:cubicBezTo>
                  <a:cubicBezTo>
                    <a:pt x="216" y="53"/>
                    <a:pt x="216" y="53"/>
                    <a:pt x="216" y="53"/>
                  </a:cubicBezTo>
                  <a:cubicBezTo>
                    <a:pt x="216" y="30"/>
                    <a:pt x="216" y="30"/>
                    <a:pt x="216" y="30"/>
                  </a:cubicBezTo>
                  <a:cubicBezTo>
                    <a:pt x="186" y="30"/>
                    <a:pt x="186" y="30"/>
                    <a:pt x="186" y="30"/>
                  </a:cubicBezTo>
                  <a:cubicBezTo>
                    <a:pt x="186" y="30"/>
                    <a:pt x="158" y="26"/>
                    <a:pt x="131" y="16"/>
                  </a:cubicBezTo>
                  <a:cubicBezTo>
                    <a:pt x="103" y="7"/>
                    <a:pt x="74" y="0"/>
                    <a:pt x="78" y="16"/>
                  </a:cubicBezTo>
                  <a:cubicBezTo>
                    <a:pt x="82" y="33"/>
                    <a:pt x="78" y="41"/>
                    <a:pt x="78" y="41"/>
                  </a:cubicBezTo>
                  <a:cubicBezTo>
                    <a:pt x="78" y="41"/>
                    <a:pt x="73" y="35"/>
                    <a:pt x="56" y="35"/>
                  </a:cubicBezTo>
                  <a:cubicBezTo>
                    <a:pt x="39" y="35"/>
                    <a:pt x="26" y="48"/>
                    <a:pt x="25" y="70"/>
                  </a:cubicBezTo>
                  <a:cubicBezTo>
                    <a:pt x="23" y="93"/>
                    <a:pt x="28" y="126"/>
                    <a:pt x="25" y="139"/>
                  </a:cubicBezTo>
                  <a:cubicBezTo>
                    <a:pt x="21" y="152"/>
                    <a:pt x="24" y="167"/>
                    <a:pt x="24" y="167"/>
                  </a:cubicBezTo>
                  <a:cubicBezTo>
                    <a:pt x="0" y="184"/>
                    <a:pt x="0" y="184"/>
                    <a:pt x="0" y="184"/>
                  </a:cubicBezTo>
                  <a:cubicBezTo>
                    <a:pt x="0" y="191"/>
                    <a:pt x="0" y="191"/>
                    <a:pt x="0" y="191"/>
                  </a:cubicBezTo>
                  <a:cubicBezTo>
                    <a:pt x="21" y="193"/>
                    <a:pt x="21" y="193"/>
                    <a:pt x="21" y="193"/>
                  </a:cubicBezTo>
                  <a:cubicBezTo>
                    <a:pt x="32" y="202"/>
                    <a:pt x="32" y="202"/>
                    <a:pt x="32" y="202"/>
                  </a:cubicBezTo>
                  <a:cubicBezTo>
                    <a:pt x="23" y="225"/>
                    <a:pt x="23" y="225"/>
                    <a:pt x="23" y="225"/>
                  </a:cubicBezTo>
                  <a:cubicBezTo>
                    <a:pt x="26" y="269"/>
                    <a:pt x="26" y="269"/>
                    <a:pt x="26" y="269"/>
                  </a:cubicBezTo>
                </a:path>
              </a:pathLst>
            </a:custGeom>
            <a:grpFill/>
            <a:ln w="7938" cap="flat">
              <a:solidFill>
                <a:srgbClr val="D9D9DB"/>
              </a:solidFill>
              <a:prstDash val="solid"/>
              <a:miter lim="800000"/>
              <a:headEnd/>
              <a:tailEnd/>
            </a:ln>
            <a:extLst/>
          </p:spPr>
          <p:txBody>
            <a:bodyPr vert="horz" wrap="square" lIns="68580" tIns="34290" rIns="68580" bIns="34290" numCol="1" anchor="t" anchorCtr="0" compatLnSpc="1">
              <a:prstTxWarp prst="textNoShape">
                <a:avLst/>
              </a:prstTxWarp>
            </a:bodyPr>
            <a:lstStyle/>
            <a:p>
              <a:endParaRPr lang="en-US" sz="1350"/>
            </a:p>
          </p:txBody>
        </p:sp>
        <p:sp>
          <p:nvSpPr>
            <p:cNvPr id="21" name="Freeform 15"/>
            <p:cNvSpPr>
              <a:spLocks/>
            </p:cNvSpPr>
            <p:nvPr/>
          </p:nvSpPr>
          <p:spPr bwMode="auto">
            <a:xfrm>
              <a:off x="6256338" y="5089525"/>
              <a:ext cx="568325" cy="249238"/>
            </a:xfrm>
            <a:custGeom>
              <a:avLst/>
              <a:gdLst>
                <a:gd name="T0" fmla="*/ 237 w 237"/>
                <a:gd name="T1" fmla="*/ 61 h 104"/>
                <a:gd name="T2" fmla="*/ 211 w 237"/>
                <a:gd name="T3" fmla="*/ 61 h 104"/>
                <a:gd name="T4" fmla="*/ 180 w 237"/>
                <a:gd name="T5" fmla="*/ 39 h 104"/>
                <a:gd name="T6" fmla="*/ 180 w 237"/>
                <a:gd name="T7" fmla="*/ 13 h 104"/>
                <a:gd name="T8" fmla="*/ 154 w 237"/>
                <a:gd name="T9" fmla="*/ 13 h 104"/>
                <a:gd name="T10" fmla="*/ 135 w 237"/>
                <a:gd name="T11" fmla="*/ 13 h 104"/>
                <a:gd name="T12" fmla="*/ 118 w 237"/>
                <a:gd name="T13" fmla="*/ 27 h 104"/>
                <a:gd name="T14" fmla="*/ 102 w 237"/>
                <a:gd name="T15" fmla="*/ 34 h 104"/>
                <a:gd name="T16" fmla="*/ 102 w 237"/>
                <a:gd name="T17" fmla="*/ 47 h 104"/>
                <a:gd name="T18" fmla="*/ 81 w 237"/>
                <a:gd name="T19" fmla="*/ 45 h 104"/>
                <a:gd name="T20" fmla="*/ 53 w 237"/>
                <a:gd name="T21" fmla="*/ 34 h 104"/>
                <a:gd name="T22" fmla="*/ 46 w 237"/>
                <a:gd name="T23" fmla="*/ 48 h 104"/>
                <a:gd name="T24" fmla="*/ 63 w 237"/>
                <a:gd name="T25" fmla="*/ 74 h 104"/>
                <a:gd name="T26" fmla="*/ 55 w 237"/>
                <a:gd name="T27" fmla="*/ 90 h 104"/>
                <a:gd name="T28" fmla="*/ 18 w 237"/>
                <a:gd name="T29" fmla="*/ 90 h 104"/>
                <a:gd name="T30" fmla="*/ 0 w 237"/>
                <a:gd name="T31" fmla="*/ 104 h 1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237" h="104">
                  <a:moveTo>
                    <a:pt x="237" y="61"/>
                  </a:moveTo>
                  <a:cubicBezTo>
                    <a:pt x="211" y="61"/>
                    <a:pt x="211" y="61"/>
                    <a:pt x="211" y="61"/>
                  </a:cubicBezTo>
                  <a:cubicBezTo>
                    <a:pt x="180" y="39"/>
                    <a:pt x="180" y="39"/>
                    <a:pt x="180" y="39"/>
                  </a:cubicBezTo>
                  <a:cubicBezTo>
                    <a:pt x="180" y="39"/>
                    <a:pt x="193" y="13"/>
                    <a:pt x="180" y="13"/>
                  </a:cubicBezTo>
                  <a:cubicBezTo>
                    <a:pt x="167" y="13"/>
                    <a:pt x="154" y="13"/>
                    <a:pt x="154" y="13"/>
                  </a:cubicBezTo>
                  <a:cubicBezTo>
                    <a:pt x="154" y="13"/>
                    <a:pt x="143" y="0"/>
                    <a:pt x="135" y="13"/>
                  </a:cubicBezTo>
                  <a:cubicBezTo>
                    <a:pt x="128" y="26"/>
                    <a:pt x="118" y="27"/>
                    <a:pt x="118" y="27"/>
                  </a:cubicBezTo>
                  <a:cubicBezTo>
                    <a:pt x="102" y="34"/>
                    <a:pt x="102" y="34"/>
                    <a:pt x="102" y="34"/>
                  </a:cubicBezTo>
                  <a:cubicBezTo>
                    <a:pt x="102" y="47"/>
                    <a:pt x="102" y="47"/>
                    <a:pt x="102" y="47"/>
                  </a:cubicBezTo>
                  <a:cubicBezTo>
                    <a:pt x="81" y="45"/>
                    <a:pt x="81" y="45"/>
                    <a:pt x="81" y="45"/>
                  </a:cubicBezTo>
                  <a:cubicBezTo>
                    <a:pt x="53" y="34"/>
                    <a:pt x="53" y="34"/>
                    <a:pt x="53" y="34"/>
                  </a:cubicBezTo>
                  <a:cubicBezTo>
                    <a:pt x="53" y="34"/>
                    <a:pt x="46" y="39"/>
                    <a:pt x="46" y="48"/>
                  </a:cubicBezTo>
                  <a:cubicBezTo>
                    <a:pt x="46" y="58"/>
                    <a:pt x="63" y="74"/>
                    <a:pt x="63" y="74"/>
                  </a:cubicBezTo>
                  <a:cubicBezTo>
                    <a:pt x="55" y="90"/>
                    <a:pt x="55" y="90"/>
                    <a:pt x="55" y="90"/>
                  </a:cubicBezTo>
                  <a:cubicBezTo>
                    <a:pt x="18" y="90"/>
                    <a:pt x="18" y="90"/>
                    <a:pt x="18" y="90"/>
                  </a:cubicBezTo>
                  <a:cubicBezTo>
                    <a:pt x="0" y="104"/>
                    <a:pt x="0" y="104"/>
                    <a:pt x="0" y="104"/>
                  </a:cubicBezTo>
                </a:path>
              </a:pathLst>
            </a:custGeom>
            <a:grpFill/>
            <a:ln w="7938" cap="flat">
              <a:solidFill>
                <a:srgbClr val="D9D9DB"/>
              </a:solidFill>
              <a:prstDash val="solid"/>
              <a:miter lim="800000"/>
              <a:headEnd/>
              <a:tailEnd/>
            </a:ln>
            <a:extLst/>
          </p:spPr>
          <p:txBody>
            <a:bodyPr vert="horz" wrap="square" lIns="68580" tIns="34290" rIns="68580" bIns="34290" numCol="1" anchor="t" anchorCtr="0" compatLnSpc="1">
              <a:prstTxWarp prst="textNoShape">
                <a:avLst/>
              </a:prstTxWarp>
            </a:bodyPr>
            <a:lstStyle/>
            <a:p>
              <a:endParaRPr lang="en-US" sz="1350"/>
            </a:p>
          </p:txBody>
        </p:sp>
        <p:sp>
          <p:nvSpPr>
            <p:cNvPr id="22" name="Freeform 16"/>
            <p:cNvSpPr>
              <a:spLocks/>
            </p:cNvSpPr>
            <p:nvPr/>
          </p:nvSpPr>
          <p:spPr bwMode="auto">
            <a:xfrm>
              <a:off x="5880101" y="4302125"/>
              <a:ext cx="828675" cy="852488"/>
            </a:xfrm>
            <a:custGeom>
              <a:avLst/>
              <a:gdLst>
                <a:gd name="T0" fmla="*/ 231 w 346"/>
                <a:gd name="T1" fmla="*/ 356 h 356"/>
                <a:gd name="T2" fmla="*/ 210 w 346"/>
                <a:gd name="T3" fmla="*/ 336 h 356"/>
                <a:gd name="T4" fmla="*/ 188 w 346"/>
                <a:gd name="T5" fmla="*/ 311 h 356"/>
                <a:gd name="T6" fmla="*/ 203 w 346"/>
                <a:gd name="T7" fmla="*/ 288 h 356"/>
                <a:gd name="T8" fmla="*/ 209 w 346"/>
                <a:gd name="T9" fmla="*/ 264 h 356"/>
                <a:gd name="T10" fmla="*/ 231 w 346"/>
                <a:gd name="T11" fmla="*/ 275 h 356"/>
                <a:gd name="T12" fmla="*/ 257 w 346"/>
                <a:gd name="T13" fmla="*/ 264 h 356"/>
                <a:gd name="T14" fmla="*/ 275 w 346"/>
                <a:gd name="T15" fmla="*/ 275 h 356"/>
                <a:gd name="T16" fmla="*/ 294 w 346"/>
                <a:gd name="T17" fmla="*/ 264 h 356"/>
                <a:gd name="T18" fmla="*/ 294 w 346"/>
                <a:gd name="T19" fmla="*/ 238 h 356"/>
                <a:gd name="T20" fmla="*/ 320 w 346"/>
                <a:gd name="T21" fmla="*/ 227 h 356"/>
                <a:gd name="T22" fmla="*/ 337 w 346"/>
                <a:gd name="T23" fmla="*/ 205 h 356"/>
                <a:gd name="T24" fmla="*/ 346 w 346"/>
                <a:gd name="T25" fmla="*/ 188 h 356"/>
                <a:gd name="T26" fmla="*/ 346 w 346"/>
                <a:gd name="T27" fmla="*/ 171 h 356"/>
                <a:gd name="T28" fmla="*/ 346 w 346"/>
                <a:gd name="T29" fmla="*/ 151 h 356"/>
                <a:gd name="T30" fmla="*/ 320 w 346"/>
                <a:gd name="T31" fmla="*/ 151 h 356"/>
                <a:gd name="T32" fmla="*/ 275 w 346"/>
                <a:gd name="T33" fmla="*/ 128 h 356"/>
                <a:gd name="T34" fmla="*/ 223 w 346"/>
                <a:gd name="T35" fmla="*/ 115 h 356"/>
                <a:gd name="T36" fmla="*/ 181 w 346"/>
                <a:gd name="T37" fmla="*/ 115 h 356"/>
                <a:gd name="T38" fmla="*/ 145 w 346"/>
                <a:gd name="T39" fmla="*/ 113 h 356"/>
                <a:gd name="T40" fmla="*/ 145 w 346"/>
                <a:gd name="T41" fmla="*/ 78 h 356"/>
                <a:gd name="T42" fmla="*/ 123 w 346"/>
                <a:gd name="T43" fmla="*/ 58 h 356"/>
                <a:gd name="T44" fmla="*/ 90 w 346"/>
                <a:gd name="T45" fmla="*/ 45 h 356"/>
                <a:gd name="T46" fmla="*/ 82 w 346"/>
                <a:gd name="T47" fmla="*/ 17 h 356"/>
                <a:gd name="T48" fmla="*/ 60 w 346"/>
                <a:gd name="T49" fmla="*/ 17 h 356"/>
                <a:gd name="T50" fmla="*/ 41 w 346"/>
                <a:gd name="T51" fmla="*/ 45 h 356"/>
                <a:gd name="T52" fmla="*/ 41 w 346"/>
                <a:gd name="T53" fmla="*/ 61 h 356"/>
                <a:gd name="T54" fmla="*/ 18 w 346"/>
                <a:gd name="T55" fmla="*/ 73 h 356"/>
                <a:gd name="T56" fmla="*/ 0 w 346"/>
                <a:gd name="T57" fmla="*/ 71 h 35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346" h="356">
                  <a:moveTo>
                    <a:pt x="231" y="356"/>
                  </a:moveTo>
                  <a:cubicBezTo>
                    <a:pt x="231" y="356"/>
                    <a:pt x="210" y="351"/>
                    <a:pt x="210" y="336"/>
                  </a:cubicBezTo>
                  <a:cubicBezTo>
                    <a:pt x="210" y="322"/>
                    <a:pt x="182" y="325"/>
                    <a:pt x="188" y="311"/>
                  </a:cubicBezTo>
                  <a:cubicBezTo>
                    <a:pt x="194" y="296"/>
                    <a:pt x="201" y="299"/>
                    <a:pt x="203" y="288"/>
                  </a:cubicBezTo>
                  <a:cubicBezTo>
                    <a:pt x="205" y="277"/>
                    <a:pt x="197" y="264"/>
                    <a:pt x="209" y="264"/>
                  </a:cubicBezTo>
                  <a:cubicBezTo>
                    <a:pt x="222" y="264"/>
                    <a:pt x="225" y="287"/>
                    <a:pt x="231" y="275"/>
                  </a:cubicBezTo>
                  <a:cubicBezTo>
                    <a:pt x="236" y="262"/>
                    <a:pt x="257" y="264"/>
                    <a:pt x="257" y="264"/>
                  </a:cubicBezTo>
                  <a:cubicBezTo>
                    <a:pt x="257" y="264"/>
                    <a:pt x="269" y="272"/>
                    <a:pt x="275" y="275"/>
                  </a:cubicBezTo>
                  <a:cubicBezTo>
                    <a:pt x="281" y="277"/>
                    <a:pt x="294" y="264"/>
                    <a:pt x="294" y="264"/>
                  </a:cubicBezTo>
                  <a:cubicBezTo>
                    <a:pt x="294" y="238"/>
                    <a:pt x="294" y="238"/>
                    <a:pt x="294" y="238"/>
                  </a:cubicBezTo>
                  <a:cubicBezTo>
                    <a:pt x="294" y="238"/>
                    <a:pt x="321" y="234"/>
                    <a:pt x="320" y="227"/>
                  </a:cubicBezTo>
                  <a:cubicBezTo>
                    <a:pt x="318" y="219"/>
                    <a:pt x="337" y="205"/>
                    <a:pt x="337" y="205"/>
                  </a:cubicBezTo>
                  <a:cubicBezTo>
                    <a:pt x="346" y="188"/>
                    <a:pt x="346" y="188"/>
                    <a:pt x="346" y="188"/>
                  </a:cubicBezTo>
                  <a:cubicBezTo>
                    <a:pt x="346" y="171"/>
                    <a:pt x="346" y="171"/>
                    <a:pt x="346" y="171"/>
                  </a:cubicBezTo>
                  <a:cubicBezTo>
                    <a:pt x="346" y="151"/>
                    <a:pt x="346" y="151"/>
                    <a:pt x="346" y="151"/>
                  </a:cubicBezTo>
                  <a:cubicBezTo>
                    <a:pt x="320" y="151"/>
                    <a:pt x="320" y="151"/>
                    <a:pt x="320" y="151"/>
                  </a:cubicBezTo>
                  <a:cubicBezTo>
                    <a:pt x="320" y="151"/>
                    <a:pt x="277" y="136"/>
                    <a:pt x="275" y="128"/>
                  </a:cubicBezTo>
                  <a:cubicBezTo>
                    <a:pt x="274" y="121"/>
                    <a:pt x="235" y="121"/>
                    <a:pt x="223" y="115"/>
                  </a:cubicBezTo>
                  <a:cubicBezTo>
                    <a:pt x="212" y="110"/>
                    <a:pt x="190" y="117"/>
                    <a:pt x="181" y="115"/>
                  </a:cubicBezTo>
                  <a:cubicBezTo>
                    <a:pt x="171" y="113"/>
                    <a:pt x="149" y="130"/>
                    <a:pt x="145" y="113"/>
                  </a:cubicBezTo>
                  <a:cubicBezTo>
                    <a:pt x="142" y="97"/>
                    <a:pt x="151" y="89"/>
                    <a:pt x="145" y="78"/>
                  </a:cubicBezTo>
                  <a:cubicBezTo>
                    <a:pt x="140" y="67"/>
                    <a:pt x="130" y="61"/>
                    <a:pt x="123" y="58"/>
                  </a:cubicBezTo>
                  <a:cubicBezTo>
                    <a:pt x="116" y="54"/>
                    <a:pt x="90" y="45"/>
                    <a:pt x="90" y="45"/>
                  </a:cubicBezTo>
                  <a:cubicBezTo>
                    <a:pt x="90" y="45"/>
                    <a:pt x="91" y="19"/>
                    <a:pt x="82" y="17"/>
                  </a:cubicBezTo>
                  <a:cubicBezTo>
                    <a:pt x="73" y="15"/>
                    <a:pt x="67" y="0"/>
                    <a:pt x="60" y="17"/>
                  </a:cubicBezTo>
                  <a:cubicBezTo>
                    <a:pt x="52" y="34"/>
                    <a:pt x="41" y="45"/>
                    <a:pt x="41" y="45"/>
                  </a:cubicBezTo>
                  <a:cubicBezTo>
                    <a:pt x="41" y="45"/>
                    <a:pt x="54" y="56"/>
                    <a:pt x="41" y="61"/>
                  </a:cubicBezTo>
                  <a:cubicBezTo>
                    <a:pt x="28" y="67"/>
                    <a:pt x="18" y="73"/>
                    <a:pt x="18" y="73"/>
                  </a:cubicBezTo>
                  <a:cubicBezTo>
                    <a:pt x="0" y="71"/>
                    <a:pt x="0" y="71"/>
                    <a:pt x="0" y="71"/>
                  </a:cubicBezTo>
                </a:path>
              </a:pathLst>
            </a:custGeom>
            <a:grpFill/>
            <a:ln w="7938" cap="flat">
              <a:solidFill>
                <a:srgbClr val="D9D9DB"/>
              </a:solidFill>
              <a:prstDash val="solid"/>
              <a:miter lim="800000"/>
              <a:headEnd/>
              <a:tailEnd/>
            </a:ln>
            <a:extLst/>
          </p:spPr>
          <p:txBody>
            <a:bodyPr vert="horz" wrap="square" lIns="68580" tIns="34290" rIns="68580" bIns="34290" numCol="1" anchor="t" anchorCtr="0" compatLnSpc="1">
              <a:prstTxWarp prst="textNoShape">
                <a:avLst/>
              </a:prstTxWarp>
            </a:bodyPr>
            <a:lstStyle/>
            <a:p>
              <a:endParaRPr lang="en-US" sz="1350"/>
            </a:p>
          </p:txBody>
        </p:sp>
        <p:sp>
          <p:nvSpPr>
            <p:cNvPr id="23" name="Freeform 17"/>
            <p:cNvSpPr>
              <a:spLocks/>
            </p:cNvSpPr>
            <p:nvPr/>
          </p:nvSpPr>
          <p:spPr bwMode="auto">
            <a:xfrm>
              <a:off x="6313488" y="3913188"/>
              <a:ext cx="204788" cy="642938"/>
            </a:xfrm>
            <a:custGeom>
              <a:avLst/>
              <a:gdLst>
                <a:gd name="T0" fmla="*/ 0 w 85"/>
                <a:gd name="T1" fmla="*/ 0 h 268"/>
                <a:gd name="T2" fmla="*/ 22 w 85"/>
                <a:gd name="T3" fmla="*/ 28 h 268"/>
                <a:gd name="T4" fmla="*/ 22 w 85"/>
                <a:gd name="T5" fmla="*/ 62 h 268"/>
                <a:gd name="T6" fmla="*/ 23 w 85"/>
                <a:gd name="T7" fmla="*/ 90 h 268"/>
                <a:gd name="T8" fmla="*/ 52 w 85"/>
                <a:gd name="T9" fmla="*/ 121 h 268"/>
                <a:gd name="T10" fmla="*/ 76 w 85"/>
                <a:gd name="T11" fmla="*/ 140 h 268"/>
                <a:gd name="T12" fmla="*/ 63 w 85"/>
                <a:gd name="T13" fmla="*/ 171 h 268"/>
                <a:gd name="T14" fmla="*/ 76 w 85"/>
                <a:gd name="T15" fmla="*/ 184 h 268"/>
                <a:gd name="T16" fmla="*/ 76 w 85"/>
                <a:gd name="T17" fmla="*/ 199 h 268"/>
                <a:gd name="T18" fmla="*/ 77 w 85"/>
                <a:gd name="T19" fmla="*/ 212 h 268"/>
                <a:gd name="T20" fmla="*/ 68 w 85"/>
                <a:gd name="T21" fmla="*/ 238 h 268"/>
                <a:gd name="T22" fmla="*/ 40 w 85"/>
                <a:gd name="T23" fmla="*/ 238 h 268"/>
                <a:gd name="T24" fmla="*/ 40 w 85"/>
                <a:gd name="T25" fmla="*/ 268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85" h="268">
                  <a:moveTo>
                    <a:pt x="0" y="0"/>
                  </a:moveTo>
                  <a:cubicBezTo>
                    <a:pt x="0" y="0"/>
                    <a:pt x="18" y="14"/>
                    <a:pt x="22" y="28"/>
                  </a:cubicBezTo>
                  <a:cubicBezTo>
                    <a:pt x="26" y="43"/>
                    <a:pt x="20" y="56"/>
                    <a:pt x="22" y="62"/>
                  </a:cubicBezTo>
                  <a:cubicBezTo>
                    <a:pt x="24" y="67"/>
                    <a:pt x="22" y="77"/>
                    <a:pt x="23" y="90"/>
                  </a:cubicBezTo>
                  <a:cubicBezTo>
                    <a:pt x="24" y="103"/>
                    <a:pt x="44" y="119"/>
                    <a:pt x="52" y="121"/>
                  </a:cubicBezTo>
                  <a:cubicBezTo>
                    <a:pt x="59" y="123"/>
                    <a:pt x="76" y="140"/>
                    <a:pt x="76" y="140"/>
                  </a:cubicBezTo>
                  <a:cubicBezTo>
                    <a:pt x="76" y="140"/>
                    <a:pt x="63" y="159"/>
                    <a:pt x="63" y="171"/>
                  </a:cubicBezTo>
                  <a:cubicBezTo>
                    <a:pt x="63" y="183"/>
                    <a:pt x="72" y="183"/>
                    <a:pt x="76" y="184"/>
                  </a:cubicBezTo>
                  <a:cubicBezTo>
                    <a:pt x="80" y="186"/>
                    <a:pt x="76" y="197"/>
                    <a:pt x="76" y="199"/>
                  </a:cubicBezTo>
                  <a:cubicBezTo>
                    <a:pt x="76" y="201"/>
                    <a:pt x="85" y="201"/>
                    <a:pt x="77" y="212"/>
                  </a:cubicBezTo>
                  <a:cubicBezTo>
                    <a:pt x="70" y="223"/>
                    <a:pt x="68" y="238"/>
                    <a:pt x="68" y="238"/>
                  </a:cubicBezTo>
                  <a:cubicBezTo>
                    <a:pt x="68" y="238"/>
                    <a:pt x="39" y="227"/>
                    <a:pt x="40" y="238"/>
                  </a:cubicBezTo>
                  <a:cubicBezTo>
                    <a:pt x="41" y="249"/>
                    <a:pt x="40" y="268"/>
                    <a:pt x="40" y="268"/>
                  </a:cubicBezTo>
                </a:path>
              </a:pathLst>
            </a:custGeom>
            <a:grpFill/>
            <a:ln w="7938" cap="flat">
              <a:solidFill>
                <a:srgbClr val="D9D9DB"/>
              </a:solidFill>
              <a:prstDash val="solid"/>
              <a:miter lim="800000"/>
              <a:headEnd/>
              <a:tailEnd/>
            </a:ln>
            <a:extLst/>
          </p:spPr>
          <p:txBody>
            <a:bodyPr vert="horz" wrap="square" lIns="68580" tIns="34290" rIns="68580" bIns="34290" numCol="1" anchor="t" anchorCtr="0" compatLnSpc="1">
              <a:prstTxWarp prst="textNoShape">
                <a:avLst/>
              </a:prstTxWarp>
            </a:bodyPr>
            <a:lstStyle/>
            <a:p>
              <a:endParaRPr lang="en-US" sz="1350"/>
            </a:p>
          </p:txBody>
        </p:sp>
        <p:sp>
          <p:nvSpPr>
            <p:cNvPr id="24" name="Freeform 18"/>
            <p:cNvSpPr>
              <a:spLocks/>
            </p:cNvSpPr>
            <p:nvPr/>
          </p:nvSpPr>
          <p:spPr bwMode="auto">
            <a:xfrm>
              <a:off x="6459538" y="3892550"/>
              <a:ext cx="165100" cy="341313"/>
            </a:xfrm>
            <a:custGeom>
              <a:avLst/>
              <a:gdLst>
                <a:gd name="T0" fmla="*/ 9 w 69"/>
                <a:gd name="T1" fmla="*/ 143 h 143"/>
                <a:gd name="T2" fmla="*/ 19 w 69"/>
                <a:gd name="T3" fmla="*/ 119 h 143"/>
                <a:gd name="T4" fmla="*/ 41 w 69"/>
                <a:gd name="T5" fmla="*/ 97 h 143"/>
                <a:gd name="T6" fmla="*/ 19 w 69"/>
                <a:gd name="T7" fmla="*/ 71 h 143"/>
                <a:gd name="T8" fmla="*/ 19 w 69"/>
                <a:gd name="T9" fmla="*/ 46 h 143"/>
                <a:gd name="T10" fmla="*/ 33 w 69"/>
                <a:gd name="T11" fmla="*/ 28 h 143"/>
                <a:gd name="T12" fmla="*/ 52 w 69"/>
                <a:gd name="T13" fmla="*/ 28 h 143"/>
                <a:gd name="T14" fmla="*/ 69 w 69"/>
                <a:gd name="T15" fmla="*/ 0 h 14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9" h="143">
                  <a:moveTo>
                    <a:pt x="9" y="143"/>
                  </a:moveTo>
                  <a:cubicBezTo>
                    <a:pt x="9" y="143"/>
                    <a:pt x="0" y="121"/>
                    <a:pt x="19" y="119"/>
                  </a:cubicBezTo>
                  <a:cubicBezTo>
                    <a:pt x="39" y="117"/>
                    <a:pt x="41" y="97"/>
                    <a:pt x="41" y="97"/>
                  </a:cubicBezTo>
                  <a:cubicBezTo>
                    <a:pt x="19" y="71"/>
                    <a:pt x="19" y="71"/>
                    <a:pt x="19" y="71"/>
                  </a:cubicBezTo>
                  <a:cubicBezTo>
                    <a:pt x="19" y="71"/>
                    <a:pt x="20" y="52"/>
                    <a:pt x="19" y="46"/>
                  </a:cubicBezTo>
                  <a:cubicBezTo>
                    <a:pt x="19" y="41"/>
                    <a:pt x="31" y="28"/>
                    <a:pt x="33" y="28"/>
                  </a:cubicBezTo>
                  <a:cubicBezTo>
                    <a:pt x="35" y="28"/>
                    <a:pt x="52" y="28"/>
                    <a:pt x="52" y="28"/>
                  </a:cubicBezTo>
                  <a:cubicBezTo>
                    <a:pt x="69" y="0"/>
                    <a:pt x="69" y="0"/>
                    <a:pt x="69" y="0"/>
                  </a:cubicBezTo>
                </a:path>
              </a:pathLst>
            </a:custGeom>
            <a:grpFill/>
            <a:ln w="7938" cap="flat">
              <a:solidFill>
                <a:srgbClr val="D9D9DB"/>
              </a:solidFill>
              <a:prstDash val="solid"/>
              <a:miter lim="800000"/>
              <a:headEnd/>
              <a:tailEnd/>
            </a:ln>
            <a:extLst/>
          </p:spPr>
          <p:txBody>
            <a:bodyPr vert="horz" wrap="square" lIns="68580" tIns="34290" rIns="68580" bIns="34290" numCol="1" anchor="t" anchorCtr="0" compatLnSpc="1">
              <a:prstTxWarp prst="textNoShape">
                <a:avLst/>
              </a:prstTxWarp>
            </a:bodyPr>
            <a:lstStyle/>
            <a:p>
              <a:endParaRPr lang="en-US" sz="1350"/>
            </a:p>
          </p:txBody>
        </p:sp>
        <p:sp>
          <p:nvSpPr>
            <p:cNvPr id="25" name="Freeform 19"/>
            <p:cNvSpPr>
              <a:spLocks/>
            </p:cNvSpPr>
            <p:nvPr/>
          </p:nvSpPr>
          <p:spPr bwMode="auto">
            <a:xfrm>
              <a:off x="7651751" y="5168900"/>
              <a:ext cx="585788" cy="566738"/>
            </a:xfrm>
            <a:custGeom>
              <a:avLst/>
              <a:gdLst>
                <a:gd name="T0" fmla="*/ 0 w 244"/>
                <a:gd name="T1" fmla="*/ 237 h 237"/>
                <a:gd name="T2" fmla="*/ 0 w 244"/>
                <a:gd name="T3" fmla="*/ 201 h 237"/>
                <a:gd name="T4" fmla="*/ 17 w 244"/>
                <a:gd name="T5" fmla="*/ 177 h 237"/>
                <a:gd name="T6" fmla="*/ 28 w 244"/>
                <a:gd name="T7" fmla="*/ 143 h 237"/>
                <a:gd name="T8" fmla="*/ 37 w 244"/>
                <a:gd name="T9" fmla="*/ 129 h 237"/>
                <a:gd name="T10" fmla="*/ 37 w 244"/>
                <a:gd name="T11" fmla="*/ 116 h 237"/>
                <a:gd name="T12" fmla="*/ 47 w 244"/>
                <a:gd name="T13" fmla="*/ 99 h 237"/>
                <a:gd name="T14" fmla="*/ 63 w 244"/>
                <a:gd name="T15" fmla="*/ 71 h 237"/>
                <a:gd name="T16" fmla="*/ 63 w 244"/>
                <a:gd name="T17" fmla="*/ 38 h 237"/>
                <a:gd name="T18" fmla="*/ 106 w 244"/>
                <a:gd name="T19" fmla="*/ 30 h 237"/>
                <a:gd name="T20" fmla="*/ 130 w 244"/>
                <a:gd name="T21" fmla="*/ 6 h 237"/>
                <a:gd name="T22" fmla="*/ 153 w 244"/>
                <a:gd name="T23" fmla="*/ 23 h 237"/>
                <a:gd name="T24" fmla="*/ 173 w 244"/>
                <a:gd name="T25" fmla="*/ 57 h 237"/>
                <a:gd name="T26" fmla="*/ 184 w 244"/>
                <a:gd name="T27" fmla="*/ 40 h 237"/>
                <a:gd name="T28" fmla="*/ 201 w 244"/>
                <a:gd name="T29" fmla="*/ 40 h 237"/>
                <a:gd name="T30" fmla="*/ 215 w 244"/>
                <a:gd name="T31" fmla="*/ 57 h 237"/>
                <a:gd name="T32" fmla="*/ 244 w 244"/>
                <a:gd name="T33" fmla="*/ 55 h 2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244" h="237">
                  <a:moveTo>
                    <a:pt x="0" y="237"/>
                  </a:moveTo>
                  <a:cubicBezTo>
                    <a:pt x="0" y="201"/>
                    <a:pt x="0" y="201"/>
                    <a:pt x="0" y="201"/>
                  </a:cubicBezTo>
                  <a:cubicBezTo>
                    <a:pt x="17" y="177"/>
                    <a:pt x="17" y="177"/>
                    <a:pt x="17" y="177"/>
                  </a:cubicBezTo>
                  <a:cubicBezTo>
                    <a:pt x="28" y="143"/>
                    <a:pt x="28" y="143"/>
                    <a:pt x="28" y="143"/>
                  </a:cubicBezTo>
                  <a:cubicBezTo>
                    <a:pt x="37" y="129"/>
                    <a:pt x="37" y="129"/>
                    <a:pt x="37" y="129"/>
                  </a:cubicBezTo>
                  <a:cubicBezTo>
                    <a:pt x="37" y="116"/>
                    <a:pt x="37" y="116"/>
                    <a:pt x="37" y="116"/>
                  </a:cubicBezTo>
                  <a:cubicBezTo>
                    <a:pt x="37" y="116"/>
                    <a:pt x="39" y="103"/>
                    <a:pt x="47" y="99"/>
                  </a:cubicBezTo>
                  <a:cubicBezTo>
                    <a:pt x="54" y="95"/>
                    <a:pt x="63" y="73"/>
                    <a:pt x="63" y="71"/>
                  </a:cubicBezTo>
                  <a:cubicBezTo>
                    <a:pt x="63" y="69"/>
                    <a:pt x="43" y="41"/>
                    <a:pt x="63" y="38"/>
                  </a:cubicBezTo>
                  <a:cubicBezTo>
                    <a:pt x="84" y="34"/>
                    <a:pt x="101" y="36"/>
                    <a:pt x="106" y="30"/>
                  </a:cubicBezTo>
                  <a:cubicBezTo>
                    <a:pt x="112" y="25"/>
                    <a:pt x="121" y="6"/>
                    <a:pt x="130" y="6"/>
                  </a:cubicBezTo>
                  <a:cubicBezTo>
                    <a:pt x="140" y="6"/>
                    <a:pt x="147" y="0"/>
                    <a:pt x="153" y="23"/>
                  </a:cubicBezTo>
                  <a:cubicBezTo>
                    <a:pt x="158" y="45"/>
                    <a:pt x="173" y="57"/>
                    <a:pt x="173" y="57"/>
                  </a:cubicBezTo>
                  <a:cubicBezTo>
                    <a:pt x="184" y="40"/>
                    <a:pt x="184" y="40"/>
                    <a:pt x="184" y="40"/>
                  </a:cubicBezTo>
                  <a:cubicBezTo>
                    <a:pt x="184" y="40"/>
                    <a:pt x="199" y="28"/>
                    <a:pt x="201" y="40"/>
                  </a:cubicBezTo>
                  <a:cubicBezTo>
                    <a:pt x="203" y="51"/>
                    <a:pt x="215" y="57"/>
                    <a:pt x="215" y="57"/>
                  </a:cubicBezTo>
                  <a:cubicBezTo>
                    <a:pt x="244" y="55"/>
                    <a:pt x="244" y="55"/>
                    <a:pt x="244" y="55"/>
                  </a:cubicBezTo>
                </a:path>
              </a:pathLst>
            </a:custGeom>
            <a:grpFill/>
            <a:ln w="7938" cap="flat">
              <a:solidFill>
                <a:srgbClr val="D9D9DB"/>
              </a:solidFill>
              <a:prstDash val="solid"/>
              <a:miter lim="800000"/>
              <a:headEnd/>
              <a:tailEnd/>
            </a:ln>
            <a:extLst/>
          </p:spPr>
          <p:txBody>
            <a:bodyPr vert="horz" wrap="square" lIns="68580" tIns="34290" rIns="68580" bIns="34290" numCol="1" anchor="t" anchorCtr="0" compatLnSpc="1">
              <a:prstTxWarp prst="textNoShape">
                <a:avLst/>
              </a:prstTxWarp>
            </a:bodyPr>
            <a:lstStyle/>
            <a:p>
              <a:endParaRPr lang="en-US" sz="1350"/>
            </a:p>
          </p:txBody>
        </p:sp>
        <p:sp>
          <p:nvSpPr>
            <p:cNvPr id="26" name="Freeform 20"/>
            <p:cNvSpPr>
              <a:spLocks/>
            </p:cNvSpPr>
            <p:nvPr/>
          </p:nvSpPr>
          <p:spPr bwMode="auto">
            <a:xfrm>
              <a:off x="7423151" y="4943475"/>
              <a:ext cx="541338" cy="239713"/>
            </a:xfrm>
            <a:custGeom>
              <a:avLst/>
              <a:gdLst>
                <a:gd name="T0" fmla="*/ 226 w 226"/>
                <a:gd name="T1" fmla="*/ 100 h 100"/>
                <a:gd name="T2" fmla="*/ 226 w 226"/>
                <a:gd name="T3" fmla="*/ 68 h 100"/>
                <a:gd name="T4" fmla="*/ 198 w 226"/>
                <a:gd name="T5" fmla="*/ 44 h 100"/>
                <a:gd name="T6" fmla="*/ 198 w 226"/>
                <a:gd name="T7" fmla="*/ 28 h 100"/>
                <a:gd name="T8" fmla="*/ 178 w 226"/>
                <a:gd name="T9" fmla="*/ 18 h 100"/>
                <a:gd name="T10" fmla="*/ 145 w 226"/>
                <a:gd name="T11" fmla="*/ 7 h 100"/>
                <a:gd name="T12" fmla="*/ 139 w 226"/>
                <a:gd name="T13" fmla="*/ 13 h 100"/>
                <a:gd name="T14" fmla="*/ 128 w 226"/>
                <a:gd name="T15" fmla="*/ 5 h 100"/>
                <a:gd name="T16" fmla="*/ 115 w 226"/>
                <a:gd name="T17" fmla="*/ 7 h 100"/>
                <a:gd name="T18" fmla="*/ 74 w 226"/>
                <a:gd name="T19" fmla="*/ 20 h 100"/>
                <a:gd name="T20" fmla="*/ 29 w 226"/>
                <a:gd name="T21" fmla="*/ 37 h 100"/>
                <a:gd name="T22" fmla="*/ 0 w 226"/>
                <a:gd name="T23" fmla="*/ 68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226" h="100">
                  <a:moveTo>
                    <a:pt x="226" y="100"/>
                  </a:moveTo>
                  <a:cubicBezTo>
                    <a:pt x="226" y="68"/>
                    <a:pt x="226" y="68"/>
                    <a:pt x="226" y="68"/>
                  </a:cubicBezTo>
                  <a:cubicBezTo>
                    <a:pt x="198" y="44"/>
                    <a:pt x="198" y="44"/>
                    <a:pt x="198" y="44"/>
                  </a:cubicBezTo>
                  <a:cubicBezTo>
                    <a:pt x="198" y="44"/>
                    <a:pt x="206" y="31"/>
                    <a:pt x="198" y="28"/>
                  </a:cubicBezTo>
                  <a:cubicBezTo>
                    <a:pt x="191" y="24"/>
                    <a:pt x="190" y="20"/>
                    <a:pt x="178" y="18"/>
                  </a:cubicBezTo>
                  <a:cubicBezTo>
                    <a:pt x="165" y="17"/>
                    <a:pt x="150" y="0"/>
                    <a:pt x="145" y="7"/>
                  </a:cubicBezTo>
                  <a:cubicBezTo>
                    <a:pt x="139" y="13"/>
                    <a:pt x="139" y="13"/>
                    <a:pt x="139" y="13"/>
                  </a:cubicBezTo>
                  <a:cubicBezTo>
                    <a:pt x="128" y="5"/>
                    <a:pt x="128" y="5"/>
                    <a:pt x="128" y="5"/>
                  </a:cubicBezTo>
                  <a:cubicBezTo>
                    <a:pt x="115" y="7"/>
                    <a:pt x="115" y="7"/>
                    <a:pt x="115" y="7"/>
                  </a:cubicBezTo>
                  <a:cubicBezTo>
                    <a:pt x="115" y="7"/>
                    <a:pt x="87" y="17"/>
                    <a:pt x="74" y="20"/>
                  </a:cubicBezTo>
                  <a:cubicBezTo>
                    <a:pt x="61" y="24"/>
                    <a:pt x="29" y="37"/>
                    <a:pt x="29" y="37"/>
                  </a:cubicBezTo>
                  <a:cubicBezTo>
                    <a:pt x="0" y="68"/>
                    <a:pt x="0" y="68"/>
                    <a:pt x="0" y="68"/>
                  </a:cubicBezTo>
                </a:path>
              </a:pathLst>
            </a:custGeom>
            <a:grpFill/>
            <a:ln w="7938" cap="flat">
              <a:solidFill>
                <a:srgbClr val="D9D9DB"/>
              </a:solidFill>
              <a:prstDash val="solid"/>
              <a:miter lim="800000"/>
              <a:headEnd/>
              <a:tailEnd/>
            </a:ln>
            <a:extLst/>
          </p:spPr>
          <p:txBody>
            <a:bodyPr vert="horz" wrap="square" lIns="68580" tIns="34290" rIns="68580" bIns="34290" numCol="1" anchor="t" anchorCtr="0" compatLnSpc="1">
              <a:prstTxWarp prst="textNoShape">
                <a:avLst/>
              </a:prstTxWarp>
            </a:bodyPr>
            <a:lstStyle/>
            <a:p>
              <a:endParaRPr lang="en-US" sz="1350"/>
            </a:p>
          </p:txBody>
        </p:sp>
        <p:sp>
          <p:nvSpPr>
            <p:cNvPr id="27" name="Freeform 21"/>
            <p:cNvSpPr>
              <a:spLocks/>
            </p:cNvSpPr>
            <p:nvPr/>
          </p:nvSpPr>
          <p:spPr bwMode="auto">
            <a:xfrm>
              <a:off x="6708776" y="4662488"/>
              <a:ext cx="212725" cy="442913"/>
            </a:xfrm>
            <a:custGeom>
              <a:avLst/>
              <a:gdLst>
                <a:gd name="T0" fmla="*/ 37 w 89"/>
                <a:gd name="T1" fmla="*/ 185 h 185"/>
                <a:gd name="T2" fmla="*/ 22 w 89"/>
                <a:gd name="T3" fmla="*/ 170 h 185"/>
                <a:gd name="T4" fmla="*/ 13 w 89"/>
                <a:gd name="T5" fmla="*/ 148 h 185"/>
                <a:gd name="T6" fmla="*/ 0 w 89"/>
                <a:gd name="T7" fmla="*/ 141 h 185"/>
                <a:gd name="T8" fmla="*/ 0 w 89"/>
                <a:gd name="T9" fmla="*/ 122 h 185"/>
                <a:gd name="T10" fmla="*/ 22 w 89"/>
                <a:gd name="T11" fmla="*/ 104 h 185"/>
                <a:gd name="T12" fmla="*/ 56 w 89"/>
                <a:gd name="T13" fmla="*/ 104 h 185"/>
                <a:gd name="T14" fmla="*/ 89 w 89"/>
                <a:gd name="T15" fmla="*/ 78 h 185"/>
                <a:gd name="T16" fmla="*/ 69 w 89"/>
                <a:gd name="T17" fmla="*/ 48 h 185"/>
                <a:gd name="T18" fmla="*/ 69 w 89"/>
                <a:gd name="T19" fmla="*/ 24 h 185"/>
                <a:gd name="T20" fmla="*/ 45 w 89"/>
                <a:gd name="T21" fmla="*/ 16 h 185"/>
                <a:gd name="T22" fmla="*/ 0 w 89"/>
                <a:gd name="T23" fmla="*/ 0 h 1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9" h="185">
                  <a:moveTo>
                    <a:pt x="37" y="185"/>
                  </a:moveTo>
                  <a:cubicBezTo>
                    <a:pt x="37" y="185"/>
                    <a:pt x="21" y="175"/>
                    <a:pt x="22" y="170"/>
                  </a:cubicBezTo>
                  <a:cubicBezTo>
                    <a:pt x="24" y="165"/>
                    <a:pt x="13" y="148"/>
                    <a:pt x="13" y="148"/>
                  </a:cubicBezTo>
                  <a:cubicBezTo>
                    <a:pt x="0" y="141"/>
                    <a:pt x="0" y="141"/>
                    <a:pt x="0" y="141"/>
                  </a:cubicBezTo>
                  <a:cubicBezTo>
                    <a:pt x="0" y="122"/>
                    <a:pt x="0" y="122"/>
                    <a:pt x="0" y="122"/>
                  </a:cubicBezTo>
                  <a:cubicBezTo>
                    <a:pt x="0" y="122"/>
                    <a:pt x="8" y="104"/>
                    <a:pt x="22" y="104"/>
                  </a:cubicBezTo>
                  <a:cubicBezTo>
                    <a:pt x="37" y="104"/>
                    <a:pt x="45" y="107"/>
                    <a:pt x="56" y="104"/>
                  </a:cubicBezTo>
                  <a:cubicBezTo>
                    <a:pt x="67" y="100"/>
                    <a:pt x="89" y="78"/>
                    <a:pt x="89" y="78"/>
                  </a:cubicBezTo>
                  <a:cubicBezTo>
                    <a:pt x="69" y="48"/>
                    <a:pt x="69" y="48"/>
                    <a:pt x="69" y="48"/>
                  </a:cubicBezTo>
                  <a:cubicBezTo>
                    <a:pt x="69" y="24"/>
                    <a:pt x="69" y="24"/>
                    <a:pt x="69" y="24"/>
                  </a:cubicBezTo>
                  <a:cubicBezTo>
                    <a:pt x="45" y="16"/>
                    <a:pt x="45" y="16"/>
                    <a:pt x="45" y="16"/>
                  </a:cubicBezTo>
                  <a:cubicBezTo>
                    <a:pt x="0" y="0"/>
                    <a:pt x="0" y="0"/>
                    <a:pt x="0" y="0"/>
                  </a:cubicBezTo>
                </a:path>
              </a:pathLst>
            </a:custGeom>
            <a:grpFill/>
            <a:ln w="7938" cap="flat">
              <a:solidFill>
                <a:srgbClr val="D9D9DB"/>
              </a:solidFill>
              <a:prstDash val="solid"/>
              <a:miter lim="800000"/>
              <a:headEnd/>
              <a:tailEnd/>
            </a:ln>
            <a:extLst/>
          </p:spPr>
          <p:txBody>
            <a:bodyPr vert="horz" wrap="square" lIns="68580" tIns="34290" rIns="68580" bIns="34290" numCol="1" anchor="t" anchorCtr="0" compatLnSpc="1">
              <a:prstTxWarp prst="textNoShape">
                <a:avLst/>
              </a:prstTxWarp>
            </a:bodyPr>
            <a:lstStyle/>
            <a:p>
              <a:endParaRPr lang="en-US" sz="1350"/>
            </a:p>
          </p:txBody>
        </p:sp>
        <p:sp>
          <p:nvSpPr>
            <p:cNvPr id="28" name="Freeform 22"/>
            <p:cNvSpPr>
              <a:spLocks/>
            </p:cNvSpPr>
            <p:nvPr/>
          </p:nvSpPr>
          <p:spPr bwMode="auto">
            <a:xfrm>
              <a:off x="6496051" y="3959225"/>
              <a:ext cx="239713" cy="333375"/>
            </a:xfrm>
            <a:custGeom>
              <a:avLst/>
              <a:gdLst>
                <a:gd name="T0" fmla="*/ 37 w 100"/>
                <a:gd name="T1" fmla="*/ 0 h 139"/>
                <a:gd name="T2" fmla="*/ 46 w 100"/>
                <a:gd name="T3" fmla="*/ 9 h 139"/>
                <a:gd name="T4" fmla="*/ 80 w 100"/>
                <a:gd name="T5" fmla="*/ 32 h 139"/>
                <a:gd name="T6" fmla="*/ 89 w 100"/>
                <a:gd name="T7" fmla="*/ 52 h 139"/>
                <a:gd name="T8" fmla="*/ 98 w 100"/>
                <a:gd name="T9" fmla="*/ 74 h 139"/>
                <a:gd name="T10" fmla="*/ 98 w 100"/>
                <a:gd name="T11" fmla="*/ 104 h 139"/>
                <a:gd name="T12" fmla="*/ 80 w 100"/>
                <a:gd name="T13" fmla="*/ 115 h 139"/>
                <a:gd name="T14" fmla="*/ 54 w 100"/>
                <a:gd name="T15" fmla="*/ 123 h 139"/>
                <a:gd name="T16" fmla="*/ 44 w 100"/>
                <a:gd name="T17" fmla="*/ 139 h 139"/>
                <a:gd name="T18" fmla="*/ 18 w 100"/>
                <a:gd name="T19" fmla="*/ 130 h 139"/>
                <a:gd name="T20" fmla="*/ 0 w 100"/>
                <a:gd name="T21" fmla="*/ 121 h 1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0" h="139">
                  <a:moveTo>
                    <a:pt x="37" y="0"/>
                  </a:moveTo>
                  <a:cubicBezTo>
                    <a:pt x="46" y="9"/>
                    <a:pt x="46" y="9"/>
                    <a:pt x="46" y="9"/>
                  </a:cubicBezTo>
                  <a:cubicBezTo>
                    <a:pt x="80" y="32"/>
                    <a:pt x="80" y="32"/>
                    <a:pt x="80" y="32"/>
                  </a:cubicBezTo>
                  <a:cubicBezTo>
                    <a:pt x="80" y="32"/>
                    <a:pt x="82" y="45"/>
                    <a:pt x="89" y="52"/>
                  </a:cubicBezTo>
                  <a:cubicBezTo>
                    <a:pt x="97" y="59"/>
                    <a:pt x="98" y="65"/>
                    <a:pt x="98" y="74"/>
                  </a:cubicBezTo>
                  <a:cubicBezTo>
                    <a:pt x="98" y="84"/>
                    <a:pt x="100" y="100"/>
                    <a:pt x="98" y="104"/>
                  </a:cubicBezTo>
                  <a:cubicBezTo>
                    <a:pt x="97" y="108"/>
                    <a:pt x="80" y="115"/>
                    <a:pt x="80" y="115"/>
                  </a:cubicBezTo>
                  <a:cubicBezTo>
                    <a:pt x="80" y="115"/>
                    <a:pt x="54" y="113"/>
                    <a:pt x="54" y="123"/>
                  </a:cubicBezTo>
                  <a:cubicBezTo>
                    <a:pt x="54" y="132"/>
                    <a:pt x="56" y="139"/>
                    <a:pt x="44" y="139"/>
                  </a:cubicBezTo>
                  <a:cubicBezTo>
                    <a:pt x="33" y="139"/>
                    <a:pt x="18" y="130"/>
                    <a:pt x="18" y="130"/>
                  </a:cubicBezTo>
                  <a:cubicBezTo>
                    <a:pt x="0" y="121"/>
                    <a:pt x="0" y="121"/>
                    <a:pt x="0" y="121"/>
                  </a:cubicBezTo>
                </a:path>
              </a:pathLst>
            </a:custGeom>
            <a:grpFill/>
            <a:ln w="7938" cap="flat">
              <a:solidFill>
                <a:srgbClr val="D9D9DB"/>
              </a:solidFill>
              <a:prstDash val="solid"/>
              <a:miter lim="800000"/>
              <a:headEnd/>
              <a:tailEnd/>
            </a:ln>
            <a:extLst/>
          </p:spPr>
          <p:txBody>
            <a:bodyPr vert="horz" wrap="square" lIns="68580" tIns="34290" rIns="68580" bIns="34290" numCol="1" anchor="t" anchorCtr="0" compatLnSpc="1">
              <a:prstTxWarp prst="textNoShape">
                <a:avLst/>
              </a:prstTxWarp>
            </a:bodyPr>
            <a:lstStyle/>
            <a:p>
              <a:endParaRPr lang="en-US" sz="1350"/>
            </a:p>
          </p:txBody>
        </p:sp>
        <p:sp>
          <p:nvSpPr>
            <p:cNvPr id="29" name="Freeform 23"/>
            <p:cNvSpPr>
              <a:spLocks/>
            </p:cNvSpPr>
            <p:nvPr/>
          </p:nvSpPr>
          <p:spPr bwMode="auto">
            <a:xfrm>
              <a:off x="6891338" y="3460750"/>
              <a:ext cx="500063" cy="881063"/>
            </a:xfrm>
            <a:custGeom>
              <a:avLst/>
              <a:gdLst>
                <a:gd name="T0" fmla="*/ 54 w 209"/>
                <a:gd name="T1" fmla="*/ 82 h 368"/>
                <a:gd name="T2" fmla="*/ 54 w 209"/>
                <a:gd name="T3" fmla="*/ 128 h 368"/>
                <a:gd name="T4" fmla="*/ 24 w 209"/>
                <a:gd name="T5" fmla="*/ 154 h 368"/>
                <a:gd name="T6" fmla="*/ 42 w 209"/>
                <a:gd name="T7" fmla="*/ 180 h 368"/>
                <a:gd name="T8" fmla="*/ 34 w 209"/>
                <a:gd name="T9" fmla="*/ 208 h 368"/>
                <a:gd name="T10" fmla="*/ 24 w 209"/>
                <a:gd name="T11" fmla="*/ 230 h 368"/>
                <a:gd name="T12" fmla="*/ 24 w 209"/>
                <a:gd name="T13" fmla="*/ 278 h 368"/>
                <a:gd name="T14" fmla="*/ 24 w 209"/>
                <a:gd name="T15" fmla="*/ 312 h 368"/>
                <a:gd name="T16" fmla="*/ 13 w 209"/>
                <a:gd name="T17" fmla="*/ 368 h 368"/>
                <a:gd name="T18" fmla="*/ 52 w 209"/>
                <a:gd name="T19" fmla="*/ 360 h 368"/>
                <a:gd name="T20" fmla="*/ 103 w 209"/>
                <a:gd name="T21" fmla="*/ 338 h 368"/>
                <a:gd name="T22" fmla="*/ 127 w 209"/>
                <a:gd name="T23" fmla="*/ 323 h 368"/>
                <a:gd name="T24" fmla="*/ 171 w 209"/>
                <a:gd name="T25" fmla="*/ 297 h 368"/>
                <a:gd name="T26" fmla="*/ 184 w 209"/>
                <a:gd name="T27" fmla="*/ 252 h 368"/>
                <a:gd name="T28" fmla="*/ 175 w 209"/>
                <a:gd name="T29" fmla="*/ 225 h 368"/>
                <a:gd name="T30" fmla="*/ 184 w 209"/>
                <a:gd name="T31" fmla="*/ 189 h 368"/>
                <a:gd name="T32" fmla="*/ 184 w 209"/>
                <a:gd name="T33" fmla="*/ 156 h 368"/>
                <a:gd name="T34" fmla="*/ 169 w 209"/>
                <a:gd name="T35" fmla="*/ 115 h 368"/>
                <a:gd name="T36" fmla="*/ 192 w 209"/>
                <a:gd name="T37" fmla="*/ 98 h 368"/>
                <a:gd name="T38" fmla="*/ 207 w 209"/>
                <a:gd name="T39" fmla="*/ 74 h 368"/>
                <a:gd name="T40" fmla="*/ 188 w 209"/>
                <a:gd name="T41" fmla="*/ 46 h 368"/>
                <a:gd name="T42" fmla="*/ 196 w 209"/>
                <a:gd name="T43" fmla="*/ 35 h 368"/>
                <a:gd name="T44" fmla="*/ 188 w 209"/>
                <a:gd name="T45" fmla="*/ 0 h 368"/>
                <a:gd name="T46" fmla="*/ 179 w 209"/>
                <a:gd name="T47" fmla="*/ 3 h 3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209" h="368">
                  <a:moveTo>
                    <a:pt x="54" y="82"/>
                  </a:moveTo>
                  <a:cubicBezTo>
                    <a:pt x="54" y="82"/>
                    <a:pt x="67" y="118"/>
                    <a:pt x="54" y="128"/>
                  </a:cubicBezTo>
                  <a:cubicBezTo>
                    <a:pt x="41" y="139"/>
                    <a:pt x="22" y="148"/>
                    <a:pt x="24" y="154"/>
                  </a:cubicBezTo>
                  <a:cubicBezTo>
                    <a:pt x="26" y="160"/>
                    <a:pt x="45" y="169"/>
                    <a:pt x="42" y="180"/>
                  </a:cubicBezTo>
                  <a:cubicBezTo>
                    <a:pt x="39" y="191"/>
                    <a:pt x="34" y="208"/>
                    <a:pt x="34" y="208"/>
                  </a:cubicBezTo>
                  <a:cubicBezTo>
                    <a:pt x="34" y="208"/>
                    <a:pt x="24" y="221"/>
                    <a:pt x="24" y="230"/>
                  </a:cubicBezTo>
                  <a:cubicBezTo>
                    <a:pt x="24" y="240"/>
                    <a:pt x="24" y="275"/>
                    <a:pt x="24" y="278"/>
                  </a:cubicBezTo>
                  <a:cubicBezTo>
                    <a:pt x="24" y="280"/>
                    <a:pt x="31" y="301"/>
                    <a:pt x="24" y="312"/>
                  </a:cubicBezTo>
                  <a:cubicBezTo>
                    <a:pt x="17" y="323"/>
                    <a:pt x="0" y="368"/>
                    <a:pt x="13" y="368"/>
                  </a:cubicBezTo>
                  <a:cubicBezTo>
                    <a:pt x="26" y="368"/>
                    <a:pt x="21" y="367"/>
                    <a:pt x="52" y="360"/>
                  </a:cubicBezTo>
                  <a:cubicBezTo>
                    <a:pt x="84" y="353"/>
                    <a:pt x="104" y="345"/>
                    <a:pt x="103" y="338"/>
                  </a:cubicBezTo>
                  <a:cubicBezTo>
                    <a:pt x="103" y="331"/>
                    <a:pt x="110" y="329"/>
                    <a:pt x="127" y="323"/>
                  </a:cubicBezTo>
                  <a:cubicBezTo>
                    <a:pt x="143" y="318"/>
                    <a:pt x="164" y="312"/>
                    <a:pt x="171" y="297"/>
                  </a:cubicBezTo>
                  <a:cubicBezTo>
                    <a:pt x="179" y="282"/>
                    <a:pt x="184" y="252"/>
                    <a:pt x="184" y="252"/>
                  </a:cubicBezTo>
                  <a:cubicBezTo>
                    <a:pt x="184" y="252"/>
                    <a:pt x="171" y="234"/>
                    <a:pt x="175" y="225"/>
                  </a:cubicBezTo>
                  <a:cubicBezTo>
                    <a:pt x="179" y="215"/>
                    <a:pt x="181" y="202"/>
                    <a:pt x="184" y="189"/>
                  </a:cubicBezTo>
                  <a:cubicBezTo>
                    <a:pt x="188" y="176"/>
                    <a:pt x="199" y="173"/>
                    <a:pt x="184" y="156"/>
                  </a:cubicBezTo>
                  <a:cubicBezTo>
                    <a:pt x="169" y="139"/>
                    <a:pt x="169" y="115"/>
                    <a:pt x="169" y="115"/>
                  </a:cubicBezTo>
                  <a:cubicBezTo>
                    <a:pt x="169" y="115"/>
                    <a:pt x="188" y="102"/>
                    <a:pt x="192" y="98"/>
                  </a:cubicBezTo>
                  <a:cubicBezTo>
                    <a:pt x="196" y="95"/>
                    <a:pt x="205" y="89"/>
                    <a:pt x="207" y="74"/>
                  </a:cubicBezTo>
                  <a:cubicBezTo>
                    <a:pt x="209" y="59"/>
                    <a:pt x="188" y="46"/>
                    <a:pt x="188" y="46"/>
                  </a:cubicBezTo>
                  <a:cubicBezTo>
                    <a:pt x="188" y="46"/>
                    <a:pt x="194" y="70"/>
                    <a:pt x="196" y="35"/>
                  </a:cubicBezTo>
                  <a:cubicBezTo>
                    <a:pt x="197" y="0"/>
                    <a:pt x="188" y="0"/>
                    <a:pt x="188" y="0"/>
                  </a:cubicBezTo>
                  <a:cubicBezTo>
                    <a:pt x="179" y="3"/>
                    <a:pt x="179" y="3"/>
                    <a:pt x="179" y="3"/>
                  </a:cubicBezTo>
                </a:path>
              </a:pathLst>
            </a:custGeom>
            <a:grpFill/>
            <a:ln w="7938" cap="flat">
              <a:solidFill>
                <a:srgbClr val="D9D9DB"/>
              </a:solidFill>
              <a:prstDash val="solid"/>
              <a:miter lim="800000"/>
              <a:headEnd/>
              <a:tailEnd/>
            </a:ln>
            <a:extLst/>
          </p:spPr>
          <p:txBody>
            <a:bodyPr vert="horz" wrap="square" lIns="68580" tIns="34290" rIns="68580" bIns="34290" numCol="1" anchor="t" anchorCtr="0" compatLnSpc="1">
              <a:prstTxWarp prst="textNoShape">
                <a:avLst/>
              </a:prstTxWarp>
            </a:bodyPr>
            <a:lstStyle/>
            <a:p>
              <a:endParaRPr lang="en-US" sz="1350"/>
            </a:p>
          </p:txBody>
        </p:sp>
        <p:sp>
          <p:nvSpPr>
            <p:cNvPr id="30" name="Freeform 24"/>
            <p:cNvSpPr>
              <a:spLocks/>
            </p:cNvSpPr>
            <p:nvPr/>
          </p:nvSpPr>
          <p:spPr bwMode="auto">
            <a:xfrm>
              <a:off x="7424738" y="3808413"/>
              <a:ext cx="525463" cy="541338"/>
            </a:xfrm>
            <a:custGeom>
              <a:avLst/>
              <a:gdLst>
                <a:gd name="T0" fmla="*/ 141 w 219"/>
                <a:gd name="T1" fmla="*/ 0 h 226"/>
                <a:gd name="T2" fmla="*/ 132 w 219"/>
                <a:gd name="T3" fmla="*/ 9 h 226"/>
                <a:gd name="T4" fmla="*/ 112 w 219"/>
                <a:gd name="T5" fmla="*/ 20 h 226"/>
                <a:gd name="T6" fmla="*/ 62 w 219"/>
                <a:gd name="T7" fmla="*/ 44 h 226"/>
                <a:gd name="T8" fmla="*/ 51 w 219"/>
                <a:gd name="T9" fmla="*/ 72 h 226"/>
                <a:gd name="T10" fmla="*/ 38 w 219"/>
                <a:gd name="T11" fmla="*/ 106 h 226"/>
                <a:gd name="T12" fmla="*/ 38 w 219"/>
                <a:gd name="T13" fmla="*/ 119 h 226"/>
                <a:gd name="T14" fmla="*/ 58 w 219"/>
                <a:gd name="T15" fmla="*/ 133 h 226"/>
                <a:gd name="T16" fmla="*/ 56 w 219"/>
                <a:gd name="T17" fmla="*/ 141 h 226"/>
                <a:gd name="T18" fmla="*/ 33 w 219"/>
                <a:gd name="T19" fmla="*/ 160 h 226"/>
                <a:gd name="T20" fmla="*/ 13 w 219"/>
                <a:gd name="T21" fmla="*/ 178 h 226"/>
                <a:gd name="T22" fmla="*/ 41 w 219"/>
                <a:gd name="T23" fmla="*/ 195 h 226"/>
                <a:gd name="T24" fmla="*/ 74 w 219"/>
                <a:gd name="T25" fmla="*/ 215 h 226"/>
                <a:gd name="T26" fmla="*/ 95 w 219"/>
                <a:gd name="T27" fmla="*/ 191 h 226"/>
                <a:gd name="T28" fmla="*/ 129 w 219"/>
                <a:gd name="T29" fmla="*/ 202 h 226"/>
                <a:gd name="T30" fmla="*/ 147 w 219"/>
                <a:gd name="T31" fmla="*/ 215 h 226"/>
                <a:gd name="T32" fmla="*/ 177 w 219"/>
                <a:gd name="T33" fmla="*/ 202 h 226"/>
                <a:gd name="T34" fmla="*/ 188 w 219"/>
                <a:gd name="T35" fmla="*/ 215 h 226"/>
                <a:gd name="T36" fmla="*/ 203 w 219"/>
                <a:gd name="T37" fmla="*/ 193 h 226"/>
                <a:gd name="T38" fmla="*/ 219 w 219"/>
                <a:gd name="T39" fmla="*/ 181 h 2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19" h="226">
                  <a:moveTo>
                    <a:pt x="141" y="0"/>
                  </a:moveTo>
                  <a:cubicBezTo>
                    <a:pt x="132" y="9"/>
                    <a:pt x="132" y="9"/>
                    <a:pt x="132" y="9"/>
                  </a:cubicBezTo>
                  <a:cubicBezTo>
                    <a:pt x="132" y="9"/>
                    <a:pt x="119" y="15"/>
                    <a:pt x="112" y="20"/>
                  </a:cubicBezTo>
                  <a:cubicBezTo>
                    <a:pt x="105" y="26"/>
                    <a:pt x="62" y="44"/>
                    <a:pt x="62" y="44"/>
                  </a:cubicBezTo>
                  <a:cubicBezTo>
                    <a:pt x="51" y="72"/>
                    <a:pt x="51" y="72"/>
                    <a:pt x="51" y="72"/>
                  </a:cubicBezTo>
                  <a:cubicBezTo>
                    <a:pt x="38" y="106"/>
                    <a:pt x="38" y="106"/>
                    <a:pt x="38" y="106"/>
                  </a:cubicBezTo>
                  <a:cubicBezTo>
                    <a:pt x="38" y="106"/>
                    <a:pt x="26" y="113"/>
                    <a:pt x="38" y="119"/>
                  </a:cubicBezTo>
                  <a:cubicBezTo>
                    <a:pt x="49" y="124"/>
                    <a:pt x="58" y="133"/>
                    <a:pt x="58" y="133"/>
                  </a:cubicBezTo>
                  <a:cubicBezTo>
                    <a:pt x="58" y="133"/>
                    <a:pt x="64" y="137"/>
                    <a:pt x="56" y="141"/>
                  </a:cubicBezTo>
                  <a:cubicBezTo>
                    <a:pt x="49" y="145"/>
                    <a:pt x="52" y="141"/>
                    <a:pt x="33" y="160"/>
                  </a:cubicBezTo>
                  <a:cubicBezTo>
                    <a:pt x="13" y="178"/>
                    <a:pt x="0" y="167"/>
                    <a:pt x="13" y="178"/>
                  </a:cubicBezTo>
                  <a:cubicBezTo>
                    <a:pt x="26" y="189"/>
                    <a:pt x="32" y="180"/>
                    <a:pt x="41" y="195"/>
                  </a:cubicBezTo>
                  <a:cubicBezTo>
                    <a:pt x="51" y="210"/>
                    <a:pt x="74" y="215"/>
                    <a:pt x="74" y="215"/>
                  </a:cubicBezTo>
                  <a:cubicBezTo>
                    <a:pt x="74" y="215"/>
                    <a:pt x="81" y="191"/>
                    <a:pt x="95" y="191"/>
                  </a:cubicBezTo>
                  <a:cubicBezTo>
                    <a:pt x="108" y="191"/>
                    <a:pt x="121" y="201"/>
                    <a:pt x="129" y="202"/>
                  </a:cubicBezTo>
                  <a:cubicBezTo>
                    <a:pt x="136" y="204"/>
                    <a:pt x="138" y="226"/>
                    <a:pt x="147" y="215"/>
                  </a:cubicBezTo>
                  <a:cubicBezTo>
                    <a:pt x="157" y="204"/>
                    <a:pt x="173" y="195"/>
                    <a:pt x="177" y="202"/>
                  </a:cubicBezTo>
                  <a:cubicBezTo>
                    <a:pt x="181" y="210"/>
                    <a:pt x="188" y="215"/>
                    <a:pt x="188" y="215"/>
                  </a:cubicBezTo>
                  <a:cubicBezTo>
                    <a:pt x="203" y="193"/>
                    <a:pt x="203" y="193"/>
                    <a:pt x="203" y="193"/>
                  </a:cubicBezTo>
                  <a:cubicBezTo>
                    <a:pt x="219" y="181"/>
                    <a:pt x="219" y="181"/>
                    <a:pt x="219" y="181"/>
                  </a:cubicBezTo>
                </a:path>
              </a:pathLst>
            </a:custGeom>
            <a:grpFill/>
            <a:ln w="7938" cap="flat">
              <a:solidFill>
                <a:srgbClr val="D9D9DB"/>
              </a:solidFill>
              <a:prstDash val="solid"/>
              <a:miter lim="800000"/>
              <a:headEnd/>
              <a:tailEnd/>
            </a:ln>
            <a:extLst/>
          </p:spPr>
          <p:txBody>
            <a:bodyPr vert="horz" wrap="square" lIns="68580" tIns="34290" rIns="68580" bIns="34290" numCol="1" anchor="t" anchorCtr="0" compatLnSpc="1">
              <a:prstTxWarp prst="textNoShape">
                <a:avLst/>
              </a:prstTxWarp>
            </a:bodyPr>
            <a:lstStyle/>
            <a:p>
              <a:endParaRPr lang="en-US" sz="1350"/>
            </a:p>
          </p:txBody>
        </p:sp>
        <p:sp>
          <p:nvSpPr>
            <p:cNvPr id="31" name="Freeform 25"/>
            <p:cNvSpPr>
              <a:spLocks/>
            </p:cNvSpPr>
            <p:nvPr/>
          </p:nvSpPr>
          <p:spPr bwMode="auto">
            <a:xfrm>
              <a:off x="7905751" y="4713288"/>
              <a:ext cx="371475" cy="309563"/>
            </a:xfrm>
            <a:custGeom>
              <a:avLst/>
              <a:gdLst>
                <a:gd name="T0" fmla="*/ 155 w 155"/>
                <a:gd name="T1" fmla="*/ 0 h 129"/>
                <a:gd name="T2" fmla="*/ 138 w 155"/>
                <a:gd name="T3" fmla="*/ 31 h 129"/>
                <a:gd name="T4" fmla="*/ 119 w 155"/>
                <a:gd name="T5" fmla="*/ 40 h 129"/>
                <a:gd name="T6" fmla="*/ 91 w 155"/>
                <a:gd name="T7" fmla="*/ 20 h 129"/>
                <a:gd name="T8" fmla="*/ 78 w 155"/>
                <a:gd name="T9" fmla="*/ 20 h 129"/>
                <a:gd name="T10" fmla="*/ 63 w 155"/>
                <a:gd name="T11" fmla="*/ 62 h 129"/>
                <a:gd name="T12" fmla="*/ 63 w 155"/>
                <a:gd name="T13" fmla="*/ 71 h 129"/>
                <a:gd name="T14" fmla="*/ 36 w 155"/>
                <a:gd name="T15" fmla="*/ 79 h 129"/>
                <a:gd name="T16" fmla="*/ 37 w 155"/>
                <a:gd name="T17" fmla="*/ 90 h 129"/>
                <a:gd name="T18" fmla="*/ 24 w 155"/>
                <a:gd name="T19" fmla="*/ 111 h 129"/>
                <a:gd name="T20" fmla="*/ 0 w 155"/>
                <a:gd name="T21" fmla="*/ 129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55" h="129">
                  <a:moveTo>
                    <a:pt x="155" y="0"/>
                  </a:moveTo>
                  <a:cubicBezTo>
                    <a:pt x="138" y="31"/>
                    <a:pt x="138" y="31"/>
                    <a:pt x="138" y="31"/>
                  </a:cubicBezTo>
                  <a:cubicBezTo>
                    <a:pt x="138" y="31"/>
                    <a:pt x="125" y="40"/>
                    <a:pt x="119" y="40"/>
                  </a:cubicBezTo>
                  <a:cubicBezTo>
                    <a:pt x="114" y="40"/>
                    <a:pt x="91" y="20"/>
                    <a:pt x="91" y="20"/>
                  </a:cubicBezTo>
                  <a:cubicBezTo>
                    <a:pt x="91" y="20"/>
                    <a:pt x="84" y="5"/>
                    <a:pt x="78" y="20"/>
                  </a:cubicBezTo>
                  <a:cubicBezTo>
                    <a:pt x="73" y="34"/>
                    <a:pt x="63" y="62"/>
                    <a:pt x="63" y="62"/>
                  </a:cubicBezTo>
                  <a:cubicBezTo>
                    <a:pt x="63" y="62"/>
                    <a:pt x="75" y="71"/>
                    <a:pt x="63" y="71"/>
                  </a:cubicBezTo>
                  <a:cubicBezTo>
                    <a:pt x="52" y="72"/>
                    <a:pt x="34" y="68"/>
                    <a:pt x="36" y="79"/>
                  </a:cubicBezTo>
                  <a:cubicBezTo>
                    <a:pt x="37" y="90"/>
                    <a:pt x="37" y="90"/>
                    <a:pt x="37" y="90"/>
                  </a:cubicBezTo>
                  <a:cubicBezTo>
                    <a:pt x="24" y="111"/>
                    <a:pt x="24" y="111"/>
                    <a:pt x="24" y="111"/>
                  </a:cubicBezTo>
                  <a:cubicBezTo>
                    <a:pt x="0" y="129"/>
                    <a:pt x="0" y="129"/>
                    <a:pt x="0" y="129"/>
                  </a:cubicBezTo>
                </a:path>
              </a:pathLst>
            </a:custGeom>
            <a:grpFill/>
            <a:ln w="7938" cap="flat">
              <a:solidFill>
                <a:srgbClr val="D9D9DB"/>
              </a:solidFill>
              <a:prstDash val="solid"/>
              <a:miter lim="800000"/>
              <a:headEnd/>
              <a:tailEnd/>
            </a:ln>
            <a:extLst/>
          </p:spPr>
          <p:txBody>
            <a:bodyPr vert="horz" wrap="square" lIns="68580" tIns="34290" rIns="68580" bIns="34290" numCol="1" anchor="t" anchorCtr="0" compatLnSpc="1">
              <a:prstTxWarp prst="textNoShape">
                <a:avLst/>
              </a:prstTxWarp>
            </a:bodyPr>
            <a:lstStyle/>
            <a:p>
              <a:endParaRPr lang="en-US" sz="1350"/>
            </a:p>
          </p:txBody>
        </p:sp>
        <p:sp>
          <p:nvSpPr>
            <p:cNvPr id="32" name="Freeform 26"/>
            <p:cNvSpPr>
              <a:spLocks/>
            </p:cNvSpPr>
            <p:nvPr/>
          </p:nvSpPr>
          <p:spPr bwMode="auto">
            <a:xfrm>
              <a:off x="6838951" y="4341813"/>
              <a:ext cx="204788" cy="366713"/>
            </a:xfrm>
            <a:custGeom>
              <a:avLst/>
              <a:gdLst>
                <a:gd name="T0" fmla="*/ 0 w 86"/>
                <a:gd name="T1" fmla="*/ 153 h 153"/>
                <a:gd name="T2" fmla="*/ 0 w 86"/>
                <a:gd name="T3" fmla="*/ 122 h 153"/>
                <a:gd name="T4" fmla="*/ 31 w 86"/>
                <a:gd name="T5" fmla="*/ 109 h 153"/>
                <a:gd name="T6" fmla="*/ 31 w 86"/>
                <a:gd name="T7" fmla="*/ 98 h 153"/>
                <a:gd name="T8" fmla="*/ 15 w 86"/>
                <a:gd name="T9" fmla="*/ 89 h 153"/>
                <a:gd name="T10" fmla="*/ 0 w 86"/>
                <a:gd name="T11" fmla="*/ 76 h 153"/>
                <a:gd name="T12" fmla="*/ 15 w 86"/>
                <a:gd name="T13" fmla="*/ 76 h 153"/>
                <a:gd name="T14" fmla="*/ 46 w 86"/>
                <a:gd name="T15" fmla="*/ 76 h 153"/>
                <a:gd name="T16" fmla="*/ 86 w 86"/>
                <a:gd name="T17" fmla="*/ 89 h 153"/>
                <a:gd name="T18" fmla="*/ 76 w 86"/>
                <a:gd name="T19" fmla="*/ 61 h 153"/>
                <a:gd name="T20" fmla="*/ 65 w 86"/>
                <a:gd name="T21" fmla="*/ 39 h 153"/>
                <a:gd name="T22" fmla="*/ 46 w 86"/>
                <a:gd name="T23" fmla="*/ 0 h 15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86" h="153">
                  <a:moveTo>
                    <a:pt x="0" y="153"/>
                  </a:moveTo>
                  <a:cubicBezTo>
                    <a:pt x="0" y="122"/>
                    <a:pt x="0" y="122"/>
                    <a:pt x="0" y="122"/>
                  </a:cubicBezTo>
                  <a:cubicBezTo>
                    <a:pt x="0" y="122"/>
                    <a:pt x="29" y="111"/>
                    <a:pt x="31" y="109"/>
                  </a:cubicBezTo>
                  <a:cubicBezTo>
                    <a:pt x="32" y="108"/>
                    <a:pt x="31" y="98"/>
                    <a:pt x="31" y="98"/>
                  </a:cubicBezTo>
                  <a:cubicBezTo>
                    <a:pt x="15" y="89"/>
                    <a:pt x="15" y="89"/>
                    <a:pt x="15" y="89"/>
                  </a:cubicBezTo>
                  <a:cubicBezTo>
                    <a:pt x="0" y="76"/>
                    <a:pt x="0" y="76"/>
                    <a:pt x="0" y="76"/>
                  </a:cubicBezTo>
                  <a:cubicBezTo>
                    <a:pt x="0" y="76"/>
                    <a:pt x="9" y="75"/>
                    <a:pt x="15" y="76"/>
                  </a:cubicBezTo>
                  <a:cubicBezTo>
                    <a:pt x="22" y="76"/>
                    <a:pt x="35" y="70"/>
                    <a:pt x="46" y="76"/>
                  </a:cubicBezTo>
                  <a:cubicBezTo>
                    <a:pt x="58" y="82"/>
                    <a:pt x="86" y="89"/>
                    <a:pt x="86" y="89"/>
                  </a:cubicBezTo>
                  <a:cubicBezTo>
                    <a:pt x="76" y="61"/>
                    <a:pt x="76" y="61"/>
                    <a:pt x="76" y="61"/>
                  </a:cubicBezTo>
                  <a:cubicBezTo>
                    <a:pt x="65" y="39"/>
                    <a:pt x="65" y="39"/>
                    <a:pt x="65" y="39"/>
                  </a:cubicBezTo>
                  <a:cubicBezTo>
                    <a:pt x="46" y="0"/>
                    <a:pt x="46" y="0"/>
                    <a:pt x="46" y="0"/>
                  </a:cubicBezTo>
                </a:path>
              </a:pathLst>
            </a:custGeom>
            <a:grpFill/>
            <a:ln w="7938" cap="flat">
              <a:solidFill>
                <a:srgbClr val="D9D9DB"/>
              </a:solidFill>
              <a:prstDash val="solid"/>
              <a:miter lim="800000"/>
              <a:headEnd/>
              <a:tailEnd/>
            </a:ln>
            <a:extLst/>
          </p:spPr>
          <p:txBody>
            <a:bodyPr vert="horz" wrap="square" lIns="68580" tIns="34290" rIns="68580" bIns="34290" numCol="1" anchor="t" anchorCtr="0" compatLnSpc="1">
              <a:prstTxWarp prst="textNoShape">
                <a:avLst/>
              </a:prstTxWarp>
            </a:bodyPr>
            <a:lstStyle/>
            <a:p>
              <a:endParaRPr lang="en-US" sz="1350"/>
            </a:p>
          </p:txBody>
        </p:sp>
        <p:sp>
          <p:nvSpPr>
            <p:cNvPr id="33" name="Freeform 27"/>
            <p:cNvSpPr>
              <a:spLocks/>
            </p:cNvSpPr>
            <p:nvPr/>
          </p:nvSpPr>
          <p:spPr bwMode="auto">
            <a:xfrm>
              <a:off x="7043738" y="4556125"/>
              <a:ext cx="628650" cy="419100"/>
            </a:xfrm>
            <a:custGeom>
              <a:avLst/>
              <a:gdLst>
                <a:gd name="T0" fmla="*/ 0 w 262"/>
                <a:gd name="T1" fmla="*/ 0 h 175"/>
                <a:gd name="T2" fmla="*/ 24 w 262"/>
                <a:gd name="T3" fmla="*/ 26 h 175"/>
                <a:gd name="T4" fmla="*/ 66 w 262"/>
                <a:gd name="T5" fmla="*/ 45 h 175"/>
                <a:gd name="T6" fmla="*/ 117 w 262"/>
                <a:gd name="T7" fmla="*/ 33 h 175"/>
                <a:gd name="T8" fmla="*/ 128 w 262"/>
                <a:gd name="T9" fmla="*/ 45 h 175"/>
                <a:gd name="T10" fmla="*/ 143 w 262"/>
                <a:gd name="T11" fmla="*/ 64 h 175"/>
                <a:gd name="T12" fmla="*/ 167 w 262"/>
                <a:gd name="T13" fmla="*/ 77 h 175"/>
                <a:gd name="T14" fmla="*/ 210 w 262"/>
                <a:gd name="T15" fmla="*/ 95 h 175"/>
                <a:gd name="T16" fmla="*/ 230 w 262"/>
                <a:gd name="T17" fmla="*/ 95 h 175"/>
                <a:gd name="T18" fmla="*/ 254 w 262"/>
                <a:gd name="T19" fmla="*/ 113 h 175"/>
                <a:gd name="T20" fmla="*/ 234 w 262"/>
                <a:gd name="T21" fmla="*/ 130 h 175"/>
                <a:gd name="T22" fmla="*/ 254 w 262"/>
                <a:gd name="T23" fmla="*/ 158 h 175"/>
                <a:gd name="T24" fmla="*/ 254 w 262"/>
                <a:gd name="T25" fmla="*/ 175 h 1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262" h="175">
                  <a:moveTo>
                    <a:pt x="0" y="0"/>
                  </a:moveTo>
                  <a:cubicBezTo>
                    <a:pt x="0" y="0"/>
                    <a:pt x="20" y="26"/>
                    <a:pt x="24" y="26"/>
                  </a:cubicBezTo>
                  <a:cubicBezTo>
                    <a:pt x="27" y="26"/>
                    <a:pt x="39" y="48"/>
                    <a:pt x="66" y="45"/>
                  </a:cubicBezTo>
                  <a:cubicBezTo>
                    <a:pt x="94" y="41"/>
                    <a:pt x="117" y="33"/>
                    <a:pt x="117" y="33"/>
                  </a:cubicBezTo>
                  <a:cubicBezTo>
                    <a:pt x="128" y="45"/>
                    <a:pt x="128" y="45"/>
                    <a:pt x="128" y="45"/>
                  </a:cubicBezTo>
                  <a:cubicBezTo>
                    <a:pt x="128" y="45"/>
                    <a:pt x="137" y="61"/>
                    <a:pt x="143" y="64"/>
                  </a:cubicBezTo>
                  <a:cubicBezTo>
                    <a:pt x="148" y="67"/>
                    <a:pt x="160" y="69"/>
                    <a:pt x="167" y="77"/>
                  </a:cubicBezTo>
                  <a:cubicBezTo>
                    <a:pt x="174" y="84"/>
                    <a:pt x="210" y="95"/>
                    <a:pt x="210" y="95"/>
                  </a:cubicBezTo>
                  <a:cubicBezTo>
                    <a:pt x="210" y="95"/>
                    <a:pt x="224" y="91"/>
                    <a:pt x="230" y="95"/>
                  </a:cubicBezTo>
                  <a:cubicBezTo>
                    <a:pt x="236" y="99"/>
                    <a:pt x="262" y="106"/>
                    <a:pt x="254" y="113"/>
                  </a:cubicBezTo>
                  <a:cubicBezTo>
                    <a:pt x="245" y="121"/>
                    <a:pt x="224" y="120"/>
                    <a:pt x="234" y="130"/>
                  </a:cubicBezTo>
                  <a:cubicBezTo>
                    <a:pt x="243" y="141"/>
                    <a:pt x="253" y="152"/>
                    <a:pt x="254" y="158"/>
                  </a:cubicBezTo>
                  <a:cubicBezTo>
                    <a:pt x="254" y="164"/>
                    <a:pt x="254" y="175"/>
                    <a:pt x="254" y="175"/>
                  </a:cubicBezTo>
                </a:path>
              </a:pathLst>
            </a:custGeom>
            <a:grpFill/>
            <a:ln w="7938" cap="flat">
              <a:solidFill>
                <a:srgbClr val="D9D9DB"/>
              </a:solidFill>
              <a:prstDash val="solid"/>
              <a:miter lim="800000"/>
              <a:headEnd/>
              <a:tailEnd/>
            </a:ln>
            <a:extLst/>
          </p:spPr>
          <p:txBody>
            <a:bodyPr vert="horz" wrap="square" lIns="68580" tIns="34290" rIns="68580" bIns="34290" numCol="1" anchor="t" anchorCtr="0" compatLnSpc="1">
              <a:prstTxWarp prst="textNoShape">
                <a:avLst/>
              </a:prstTxWarp>
            </a:bodyPr>
            <a:lstStyle/>
            <a:p>
              <a:endParaRPr lang="en-US" sz="1350"/>
            </a:p>
          </p:txBody>
        </p:sp>
        <p:sp>
          <p:nvSpPr>
            <p:cNvPr id="34" name="Freeform 28"/>
            <p:cNvSpPr>
              <a:spLocks/>
            </p:cNvSpPr>
            <p:nvPr/>
          </p:nvSpPr>
          <p:spPr bwMode="auto">
            <a:xfrm>
              <a:off x="7651751" y="4265613"/>
              <a:ext cx="441325" cy="508000"/>
            </a:xfrm>
            <a:custGeom>
              <a:avLst/>
              <a:gdLst>
                <a:gd name="T0" fmla="*/ 0 w 184"/>
                <a:gd name="T1" fmla="*/ 0 h 212"/>
                <a:gd name="T2" fmla="*/ 19 w 184"/>
                <a:gd name="T3" fmla="*/ 32 h 212"/>
                <a:gd name="T4" fmla="*/ 56 w 184"/>
                <a:gd name="T5" fmla="*/ 47 h 212"/>
                <a:gd name="T6" fmla="*/ 82 w 184"/>
                <a:gd name="T7" fmla="*/ 60 h 212"/>
                <a:gd name="T8" fmla="*/ 82 w 184"/>
                <a:gd name="T9" fmla="*/ 86 h 212"/>
                <a:gd name="T10" fmla="*/ 106 w 184"/>
                <a:gd name="T11" fmla="*/ 121 h 212"/>
                <a:gd name="T12" fmla="*/ 124 w 184"/>
                <a:gd name="T13" fmla="*/ 121 h 212"/>
                <a:gd name="T14" fmla="*/ 142 w 184"/>
                <a:gd name="T15" fmla="*/ 108 h 212"/>
                <a:gd name="T16" fmla="*/ 130 w 184"/>
                <a:gd name="T17" fmla="*/ 130 h 212"/>
                <a:gd name="T18" fmla="*/ 122 w 184"/>
                <a:gd name="T19" fmla="*/ 145 h 212"/>
                <a:gd name="T20" fmla="*/ 106 w 184"/>
                <a:gd name="T21" fmla="*/ 166 h 212"/>
                <a:gd name="T22" fmla="*/ 124 w 184"/>
                <a:gd name="T23" fmla="*/ 187 h 212"/>
                <a:gd name="T24" fmla="*/ 130 w 184"/>
                <a:gd name="T25" fmla="*/ 198 h 212"/>
                <a:gd name="T26" fmla="*/ 151 w 184"/>
                <a:gd name="T27" fmla="*/ 209 h 212"/>
                <a:gd name="T28" fmla="*/ 184 w 184"/>
                <a:gd name="T29" fmla="*/ 207 h 2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84" h="212">
                  <a:moveTo>
                    <a:pt x="0" y="0"/>
                  </a:moveTo>
                  <a:cubicBezTo>
                    <a:pt x="0" y="0"/>
                    <a:pt x="13" y="28"/>
                    <a:pt x="19" y="32"/>
                  </a:cubicBezTo>
                  <a:cubicBezTo>
                    <a:pt x="24" y="36"/>
                    <a:pt x="56" y="47"/>
                    <a:pt x="56" y="47"/>
                  </a:cubicBezTo>
                  <a:cubicBezTo>
                    <a:pt x="82" y="60"/>
                    <a:pt x="82" y="60"/>
                    <a:pt x="82" y="60"/>
                  </a:cubicBezTo>
                  <a:cubicBezTo>
                    <a:pt x="82" y="60"/>
                    <a:pt x="80" y="76"/>
                    <a:pt x="82" y="86"/>
                  </a:cubicBezTo>
                  <a:cubicBezTo>
                    <a:pt x="84" y="95"/>
                    <a:pt x="103" y="123"/>
                    <a:pt x="106" y="121"/>
                  </a:cubicBezTo>
                  <a:cubicBezTo>
                    <a:pt x="108" y="119"/>
                    <a:pt x="124" y="121"/>
                    <a:pt x="124" y="121"/>
                  </a:cubicBezTo>
                  <a:cubicBezTo>
                    <a:pt x="124" y="121"/>
                    <a:pt x="140" y="94"/>
                    <a:pt x="142" y="108"/>
                  </a:cubicBezTo>
                  <a:cubicBezTo>
                    <a:pt x="143" y="123"/>
                    <a:pt x="142" y="128"/>
                    <a:pt x="130" y="130"/>
                  </a:cubicBezTo>
                  <a:cubicBezTo>
                    <a:pt x="119" y="132"/>
                    <a:pt x="135" y="132"/>
                    <a:pt x="122" y="145"/>
                  </a:cubicBezTo>
                  <a:cubicBezTo>
                    <a:pt x="108" y="158"/>
                    <a:pt x="100" y="147"/>
                    <a:pt x="106" y="166"/>
                  </a:cubicBezTo>
                  <a:cubicBezTo>
                    <a:pt x="112" y="184"/>
                    <a:pt x="117" y="185"/>
                    <a:pt x="124" y="187"/>
                  </a:cubicBezTo>
                  <a:cubicBezTo>
                    <a:pt x="130" y="188"/>
                    <a:pt x="127" y="188"/>
                    <a:pt x="130" y="198"/>
                  </a:cubicBezTo>
                  <a:cubicBezTo>
                    <a:pt x="134" y="207"/>
                    <a:pt x="145" y="205"/>
                    <a:pt x="151" y="209"/>
                  </a:cubicBezTo>
                  <a:cubicBezTo>
                    <a:pt x="156" y="212"/>
                    <a:pt x="184" y="207"/>
                    <a:pt x="184" y="207"/>
                  </a:cubicBezTo>
                </a:path>
              </a:pathLst>
            </a:custGeom>
            <a:grpFill/>
            <a:ln w="7938" cap="flat">
              <a:solidFill>
                <a:srgbClr val="D9D9DB"/>
              </a:solidFill>
              <a:prstDash val="solid"/>
              <a:miter lim="800000"/>
              <a:headEnd/>
              <a:tailEnd/>
            </a:ln>
            <a:extLst/>
          </p:spPr>
          <p:txBody>
            <a:bodyPr vert="horz" wrap="square" lIns="68580" tIns="34290" rIns="68580" bIns="34290" numCol="1" anchor="t" anchorCtr="0" compatLnSpc="1">
              <a:prstTxWarp prst="textNoShape">
                <a:avLst/>
              </a:prstTxWarp>
            </a:bodyPr>
            <a:lstStyle/>
            <a:p>
              <a:endParaRPr lang="en-US" sz="1350"/>
            </a:p>
          </p:txBody>
        </p:sp>
        <p:sp>
          <p:nvSpPr>
            <p:cNvPr id="35" name="Freeform 29"/>
            <p:cNvSpPr>
              <a:spLocks/>
            </p:cNvSpPr>
            <p:nvPr/>
          </p:nvSpPr>
          <p:spPr bwMode="auto">
            <a:xfrm>
              <a:off x="7448551" y="4292600"/>
              <a:ext cx="219075" cy="490538"/>
            </a:xfrm>
            <a:custGeom>
              <a:avLst/>
              <a:gdLst>
                <a:gd name="T0" fmla="*/ 86 w 91"/>
                <a:gd name="T1" fmla="*/ 0 h 205"/>
                <a:gd name="T2" fmla="*/ 74 w 91"/>
                <a:gd name="T3" fmla="*/ 13 h 205"/>
                <a:gd name="T4" fmla="*/ 86 w 91"/>
                <a:gd name="T5" fmla="*/ 21 h 205"/>
                <a:gd name="T6" fmla="*/ 85 w 91"/>
                <a:gd name="T7" fmla="*/ 51 h 205"/>
                <a:gd name="T8" fmla="*/ 78 w 91"/>
                <a:gd name="T9" fmla="*/ 56 h 205"/>
                <a:gd name="T10" fmla="*/ 57 w 91"/>
                <a:gd name="T11" fmla="*/ 41 h 205"/>
                <a:gd name="T12" fmla="*/ 46 w 91"/>
                <a:gd name="T13" fmla="*/ 56 h 205"/>
                <a:gd name="T14" fmla="*/ 46 w 91"/>
                <a:gd name="T15" fmla="*/ 82 h 205"/>
                <a:gd name="T16" fmla="*/ 31 w 91"/>
                <a:gd name="T17" fmla="*/ 97 h 205"/>
                <a:gd name="T18" fmla="*/ 11 w 91"/>
                <a:gd name="T19" fmla="*/ 110 h 205"/>
                <a:gd name="T20" fmla="*/ 49 w 91"/>
                <a:gd name="T21" fmla="*/ 132 h 205"/>
                <a:gd name="T22" fmla="*/ 72 w 91"/>
                <a:gd name="T23" fmla="*/ 142 h 205"/>
                <a:gd name="T24" fmla="*/ 72 w 91"/>
                <a:gd name="T25" fmla="*/ 176 h 205"/>
                <a:gd name="T26" fmla="*/ 49 w 91"/>
                <a:gd name="T27" fmla="*/ 176 h 205"/>
                <a:gd name="T28" fmla="*/ 41 w 91"/>
                <a:gd name="T29" fmla="*/ 205 h 2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91" h="205">
                  <a:moveTo>
                    <a:pt x="86" y="0"/>
                  </a:moveTo>
                  <a:cubicBezTo>
                    <a:pt x="86" y="0"/>
                    <a:pt x="74" y="11"/>
                    <a:pt x="74" y="13"/>
                  </a:cubicBezTo>
                  <a:cubicBezTo>
                    <a:pt x="74" y="15"/>
                    <a:pt x="84" y="6"/>
                    <a:pt x="86" y="21"/>
                  </a:cubicBezTo>
                  <a:cubicBezTo>
                    <a:pt x="89" y="36"/>
                    <a:pt x="91" y="45"/>
                    <a:pt x="85" y="51"/>
                  </a:cubicBezTo>
                  <a:cubicBezTo>
                    <a:pt x="78" y="56"/>
                    <a:pt x="78" y="56"/>
                    <a:pt x="78" y="56"/>
                  </a:cubicBezTo>
                  <a:cubicBezTo>
                    <a:pt x="57" y="41"/>
                    <a:pt x="57" y="41"/>
                    <a:pt x="57" y="41"/>
                  </a:cubicBezTo>
                  <a:cubicBezTo>
                    <a:pt x="57" y="41"/>
                    <a:pt x="46" y="51"/>
                    <a:pt x="46" y="56"/>
                  </a:cubicBezTo>
                  <a:cubicBezTo>
                    <a:pt x="46" y="62"/>
                    <a:pt x="57" y="80"/>
                    <a:pt x="46" y="82"/>
                  </a:cubicBezTo>
                  <a:cubicBezTo>
                    <a:pt x="35" y="84"/>
                    <a:pt x="31" y="97"/>
                    <a:pt x="31" y="97"/>
                  </a:cubicBezTo>
                  <a:cubicBezTo>
                    <a:pt x="31" y="97"/>
                    <a:pt x="0" y="97"/>
                    <a:pt x="11" y="110"/>
                  </a:cubicBezTo>
                  <a:cubicBezTo>
                    <a:pt x="22" y="123"/>
                    <a:pt x="49" y="132"/>
                    <a:pt x="49" y="132"/>
                  </a:cubicBezTo>
                  <a:cubicBezTo>
                    <a:pt x="49" y="132"/>
                    <a:pt x="72" y="134"/>
                    <a:pt x="72" y="142"/>
                  </a:cubicBezTo>
                  <a:cubicBezTo>
                    <a:pt x="72" y="149"/>
                    <a:pt x="81" y="174"/>
                    <a:pt x="72" y="176"/>
                  </a:cubicBezTo>
                  <a:cubicBezTo>
                    <a:pt x="63" y="177"/>
                    <a:pt x="51" y="159"/>
                    <a:pt x="49" y="176"/>
                  </a:cubicBezTo>
                  <a:cubicBezTo>
                    <a:pt x="46" y="192"/>
                    <a:pt x="41" y="205"/>
                    <a:pt x="41" y="205"/>
                  </a:cubicBezTo>
                </a:path>
              </a:pathLst>
            </a:custGeom>
            <a:grpFill/>
            <a:ln w="7938" cap="flat">
              <a:solidFill>
                <a:srgbClr val="D9D9DB"/>
              </a:solidFill>
              <a:prstDash val="solid"/>
              <a:miter lim="800000"/>
              <a:headEnd/>
              <a:tailEnd/>
            </a:ln>
            <a:extLst/>
          </p:spPr>
          <p:txBody>
            <a:bodyPr vert="horz" wrap="square" lIns="68580" tIns="34290" rIns="68580" bIns="34290" numCol="1" anchor="t" anchorCtr="0" compatLnSpc="1">
              <a:prstTxWarp prst="textNoShape">
                <a:avLst/>
              </a:prstTxWarp>
            </a:bodyPr>
            <a:lstStyle/>
            <a:p>
              <a:endParaRPr lang="en-US" sz="1350"/>
            </a:p>
          </p:txBody>
        </p:sp>
        <p:sp>
          <p:nvSpPr>
            <p:cNvPr id="36" name="Freeform 30"/>
            <p:cNvSpPr>
              <a:spLocks/>
            </p:cNvSpPr>
            <p:nvPr/>
          </p:nvSpPr>
          <p:spPr bwMode="auto">
            <a:xfrm>
              <a:off x="7453313" y="3394075"/>
              <a:ext cx="263525" cy="250825"/>
            </a:xfrm>
            <a:custGeom>
              <a:avLst/>
              <a:gdLst>
                <a:gd name="T0" fmla="*/ 100 w 110"/>
                <a:gd name="T1" fmla="*/ 50 h 105"/>
                <a:gd name="T2" fmla="*/ 100 w 110"/>
                <a:gd name="T3" fmla="*/ 39 h 105"/>
                <a:gd name="T4" fmla="*/ 108 w 110"/>
                <a:gd name="T5" fmla="*/ 20 h 105"/>
                <a:gd name="T6" fmla="*/ 100 w 110"/>
                <a:gd name="T7" fmla="*/ 14 h 105"/>
                <a:gd name="T8" fmla="*/ 83 w 110"/>
                <a:gd name="T9" fmla="*/ 6 h 105"/>
                <a:gd name="T10" fmla="*/ 52 w 110"/>
                <a:gd name="T11" fmla="*/ 6 h 105"/>
                <a:gd name="T12" fmla="*/ 28 w 110"/>
                <a:gd name="T13" fmla="*/ 27 h 105"/>
                <a:gd name="T14" fmla="*/ 28 w 110"/>
                <a:gd name="T15" fmla="*/ 50 h 105"/>
                <a:gd name="T16" fmla="*/ 28 w 110"/>
                <a:gd name="T17" fmla="*/ 63 h 105"/>
                <a:gd name="T18" fmla="*/ 6 w 110"/>
                <a:gd name="T19" fmla="*/ 77 h 105"/>
                <a:gd name="T20" fmla="*/ 19 w 110"/>
                <a:gd name="T21" fmla="*/ 92 h 105"/>
                <a:gd name="T22" fmla="*/ 69 w 110"/>
                <a:gd name="T23" fmla="*/ 99 h 105"/>
                <a:gd name="T24" fmla="*/ 94 w 110"/>
                <a:gd name="T25" fmla="*/ 84 h 105"/>
                <a:gd name="T26" fmla="*/ 100 w 110"/>
                <a:gd name="T27" fmla="*/ 50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110" h="105">
                  <a:moveTo>
                    <a:pt x="100" y="50"/>
                  </a:moveTo>
                  <a:cubicBezTo>
                    <a:pt x="100" y="50"/>
                    <a:pt x="100" y="46"/>
                    <a:pt x="100" y="39"/>
                  </a:cubicBezTo>
                  <a:cubicBezTo>
                    <a:pt x="99" y="32"/>
                    <a:pt x="108" y="20"/>
                    <a:pt x="108" y="20"/>
                  </a:cubicBezTo>
                  <a:cubicBezTo>
                    <a:pt x="108" y="20"/>
                    <a:pt x="110" y="14"/>
                    <a:pt x="100" y="14"/>
                  </a:cubicBezTo>
                  <a:cubicBezTo>
                    <a:pt x="90" y="14"/>
                    <a:pt x="83" y="6"/>
                    <a:pt x="83" y="6"/>
                  </a:cubicBezTo>
                  <a:cubicBezTo>
                    <a:pt x="83" y="6"/>
                    <a:pt x="59" y="0"/>
                    <a:pt x="52" y="6"/>
                  </a:cubicBezTo>
                  <a:cubicBezTo>
                    <a:pt x="45" y="11"/>
                    <a:pt x="28" y="27"/>
                    <a:pt x="28" y="27"/>
                  </a:cubicBezTo>
                  <a:cubicBezTo>
                    <a:pt x="28" y="50"/>
                    <a:pt x="28" y="50"/>
                    <a:pt x="28" y="50"/>
                  </a:cubicBezTo>
                  <a:cubicBezTo>
                    <a:pt x="28" y="50"/>
                    <a:pt x="40" y="62"/>
                    <a:pt x="28" y="63"/>
                  </a:cubicBezTo>
                  <a:cubicBezTo>
                    <a:pt x="17" y="64"/>
                    <a:pt x="3" y="73"/>
                    <a:pt x="6" y="77"/>
                  </a:cubicBezTo>
                  <a:cubicBezTo>
                    <a:pt x="10" y="81"/>
                    <a:pt x="0" y="88"/>
                    <a:pt x="19" y="92"/>
                  </a:cubicBezTo>
                  <a:cubicBezTo>
                    <a:pt x="37" y="96"/>
                    <a:pt x="52" y="105"/>
                    <a:pt x="69" y="99"/>
                  </a:cubicBezTo>
                  <a:cubicBezTo>
                    <a:pt x="86" y="94"/>
                    <a:pt x="94" y="84"/>
                    <a:pt x="94" y="84"/>
                  </a:cubicBezTo>
                  <a:lnTo>
                    <a:pt x="100" y="50"/>
                  </a:lnTo>
                  <a:close/>
                </a:path>
              </a:pathLst>
            </a:custGeom>
            <a:grpFill/>
            <a:ln w="7938" cap="flat">
              <a:solidFill>
                <a:srgbClr val="D9D9DB"/>
              </a:solidFill>
              <a:prstDash val="solid"/>
              <a:miter lim="800000"/>
              <a:headEnd/>
              <a:tailEnd/>
            </a:ln>
            <a:extLst/>
          </p:spPr>
          <p:txBody>
            <a:bodyPr vert="horz" wrap="square" lIns="68580" tIns="34290" rIns="68580" bIns="34290" numCol="1" anchor="t" anchorCtr="0" compatLnSpc="1">
              <a:prstTxWarp prst="textNoShape">
                <a:avLst/>
              </a:prstTxWarp>
            </a:bodyPr>
            <a:lstStyle/>
            <a:p>
              <a:endParaRPr lang="en-US" sz="1350"/>
            </a:p>
          </p:txBody>
        </p:sp>
        <p:sp>
          <p:nvSpPr>
            <p:cNvPr id="37" name="Freeform 31"/>
            <p:cNvSpPr>
              <a:spLocks/>
            </p:cNvSpPr>
            <p:nvPr/>
          </p:nvSpPr>
          <p:spPr bwMode="auto">
            <a:xfrm>
              <a:off x="7612063" y="3487738"/>
              <a:ext cx="166688" cy="244475"/>
            </a:xfrm>
            <a:custGeom>
              <a:avLst/>
              <a:gdLst>
                <a:gd name="T0" fmla="*/ 70 w 70"/>
                <a:gd name="T1" fmla="*/ 62 h 102"/>
                <a:gd name="T2" fmla="*/ 70 w 70"/>
                <a:gd name="T3" fmla="*/ 42 h 102"/>
                <a:gd name="T4" fmla="*/ 61 w 70"/>
                <a:gd name="T5" fmla="*/ 42 h 102"/>
                <a:gd name="T6" fmla="*/ 53 w 70"/>
                <a:gd name="T7" fmla="*/ 24 h 102"/>
                <a:gd name="T8" fmla="*/ 42 w 70"/>
                <a:gd name="T9" fmla="*/ 6 h 102"/>
                <a:gd name="T10" fmla="*/ 17 w 70"/>
                <a:gd name="T11" fmla="*/ 13 h 102"/>
                <a:gd name="T12" fmla="*/ 17 w 70"/>
                <a:gd name="T13" fmla="*/ 49 h 102"/>
                <a:gd name="T14" fmla="*/ 16 w 70"/>
                <a:gd name="T15" fmla="*/ 77 h 102"/>
                <a:gd name="T16" fmla="*/ 11 w 70"/>
                <a:gd name="T17" fmla="*/ 92 h 102"/>
                <a:gd name="T18" fmla="*/ 48 w 70"/>
                <a:gd name="T19" fmla="*/ 101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70" h="102">
                  <a:moveTo>
                    <a:pt x="70" y="62"/>
                  </a:moveTo>
                  <a:cubicBezTo>
                    <a:pt x="70" y="42"/>
                    <a:pt x="70" y="42"/>
                    <a:pt x="70" y="42"/>
                  </a:cubicBezTo>
                  <a:cubicBezTo>
                    <a:pt x="61" y="42"/>
                    <a:pt x="61" y="42"/>
                    <a:pt x="61" y="42"/>
                  </a:cubicBezTo>
                  <a:cubicBezTo>
                    <a:pt x="53" y="24"/>
                    <a:pt x="53" y="24"/>
                    <a:pt x="53" y="24"/>
                  </a:cubicBezTo>
                  <a:cubicBezTo>
                    <a:pt x="53" y="24"/>
                    <a:pt x="50" y="0"/>
                    <a:pt x="42" y="6"/>
                  </a:cubicBezTo>
                  <a:cubicBezTo>
                    <a:pt x="34" y="11"/>
                    <a:pt x="21" y="7"/>
                    <a:pt x="17" y="13"/>
                  </a:cubicBezTo>
                  <a:cubicBezTo>
                    <a:pt x="13" y="20"/>
                    <a:pt x="22" y="41"/>
                    <a:pt x="17" y="49"/>
                  </a:cubicBezTo>
                  <a:cubicBezTo>
                    <a:pt x="11" y="57"/>
                    <a:pt x="20" y="62"/>
                    <a:pt x="16" y="77"/>
                  </a:cubicBezTo>
                  <a:cubicBezTo>
                    <a:pt x="11" y="92"/>
                    <a:pt x="0" y="83"/>
                    <a:pt x="11" y="92"/>
                  </a:cubicBezTo>
                  <a:cubicBezTo>
                    <a:pt x="22" y="102"/>
                    <a:pt x="48" y="101"/>
                    <a:pt x="48" y="101"/>
                  </a:cubicBezTo>
                </a:path>
              </a:pathLst>
            </a:custGeom>
            <a:grpFill/>
            <a:ln w="7938" cap="flat">
              <a:solidFill>
                <a:srgbClr val="D9D9DB"/>
              </a:solidFill>
              <a:prstDash val="solid"/>
              <a:miter lim="800000"/>
              <a:headEnd/>
              <a:tailEnd/>
            </a:ln>
            <a:extLst/>
          </p:spPr>
          <p:txBody>
            <a:bodyPr vert="horz" wrap="square" lIns="68580" tIns="34290" rIns="68580" bIns="34290" numCol="1" anchor="t" anchorCtr="0" compatLnSpc="1">
              <a:prstTxWarp prst="textNoShape">
                <a:avLst/>
              </a:prstTxWarp>
            </a:bodyPr>
            <a:lstStyle/>
            <a:p>
              <a:endParaRPr lang="en-US" sz="1350"/>
            </a:p>
          </p:txBody>
        </p:sp>
        <p:sp>
          <p:nvSpPr>
            <p:cNvPr id="38" name="Freeform 32"/>
            <p:cNvSpPr>
              <a:spLocks/>
            </p:cNvSpPr>
            <p:nvPr/>
          </p:nvSpPr>
          <p:spPr bwMode="auto">
            <a:xfrm>
              <a:off x="3265488" y="3084513"/>
              <a:ext cx="2170113" cy="808038"/>
            </a:xfrm>
            <a:custGeom>
              <a:avLst/>
              <a:gdLst>
                <a:gd name="T0" fmla="*/ 0 w 906"/>
                <a:gd name="T1" fmla="*/ 285 h 337"/>
                <a:gd name="T2" fmla="*/ 62 w 906"/>
                <a:gd name="T3" fmla="*/ 285 h 337"/>
                <a:gd name="T4" fmla="*/ 101 w 906"/>
                <a:gd name="T5" fmla="*/ 257 h 337"/>
                <a:gd name="T6" fmla="*/ 144 w 906"/>
                <a:gd name="T7" fmla="*/ 271 h 337"/>
                <a:gd name="T8" fmla="*/ 218 w 906"/>
                <a:gd name="T9" fmla="*/ 271 h 337"/>
                <a:gd name="T10" fmla="*/ 269 w 906"/>
                <a:gd name="T11" fmla="*/ 309 h 337"/>
                <a:gd name="T12" fmla="*/ 341 w 906"/>
                <a:gd name="T13" fmla="*/ 309 h 337"/>
                <a:gd name="T14" fmla="*/ 378 w 906"/>
                <a:gd name="T15" fmla="*/ 298 h 337"/>
                <a:gd name="T16" fmla="*/ 451 w 906"/>
                <a:gd name="T17" fmla="*/ 300 h 337"/>
                <a:gd name="T18" fmla="*/ 507 w 906"/>
                <a:gd name="T19" fmla="*/ 309 h 337"/>
                <a:gd name="T20" fmla="*/ 540 w 906"/>
                <a:gd name="T21" fmla="*/ 337 h 337"/>
                <a:gd name="T22" fmla="*/ 559 w 906"/>
                <a:gd name="T23" fmla="*/ 337 h 337"/>
                <a:gd name="T24" fmla="*/ 605 w 906"/>
                <a:gd name="T25" fmla="*/ 337 h 337"/>
                <a:gd name="T26" fmla="*/ 605 w 906"/>
                <a:gd name="T27" fmla="*/ 317 h 337"/>
                <a:gd name="T28" fmla="*/ 624 w 906"/>
                <a:gd name="T29" fmla="*/ 297 h 337"/>
                <a:gd name="T30" fmla="*/ 624 w 906"/>
                <a:gd name="T31" fmla="*/ 257 h 337"/>
                <a:gd name="T32" fmla="*/ 601 w 906"/>
                <a:gd name="T33" fmla="*/ 227 h 337"/>
                <a:gd name="T34" fmla="*/ 601 w 906"/>
                <a:gd name="T35" fmla="*/ 207 h 337"/>
                <a:gd name="T36" fmla="*/ 625 w 906"/>
                <a:gd name="T37" fmla="*/ 192 h 337"/>
                <a:gd name="T38" fmla="*/ 685 w 906"/>
                <a:gd name="T39" fmla="*/ 192 h 337"/>
                <a:gd name="T40" fmla="*/ 717 w 906"/>
                <a:gd name="T41" fmla="*/ 192 h 337"/>
                <a:gd name="T42" fmla="*/ 745 w 906"/>
                <a:gd name="T43" fmla="*/ 125 h 337"/>
                <a:gd name="T44" fmla="*/ 763 w 906"/>
                <a:gd name="T45" fmla="*/ 106 h 337"/>
                <a:gd name="T46" fmla="*/ 786 w 906"/>
                <a:gd name="T47" fmla="*/ 92 h 337"/>
                <a:gd name="T48" fmla="*/ 826 w 906"/>
                <a:gd name="T49" fmla="*/ 53 h 337"/>
                <a:gd name="T50" fmla="*/ 880 w 906"/>
                <a:gd name="T51" fmla="*/ 53 h 337"/>
                <a:gd name="T52" fmla="*/ 903 w 906"/>
                <a:gd name="T53" fmla="*/ 36 h 337"/>
                <a:gd name="T54" fmla="*/ 903 w 906"/>
                <a:gd name="T55" fmla="*/ 12 h 337"/>
                <a:gd name="T56" fmla="*/ 906 w 906"/>
                <a:gd name="T57" fmla="*/ 0 h 3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906" h="337">
                  <a:moveTo>
                    <a:pt x="0" y="285"/>
                  </a:moveTo>
                  <a:cubicBezTo>
                    <a:pt x="62" y="285"/>
                    <a:pt x="62" y="285"/>
                    <a:pt x="62" y="285"/>
                  </a:cubicBezTo>
                  <a:cubicBezTo>
                    <a:pt x="101" y="257"/>
                    <a:pt x="101" y="257"/>
                    <a:pt x="101" y="257"/>
                  </a:cubicBezTo>
                  <a:cubicBezTo>
                    <a:pt x="144" y="271"/>
                    <a:pt x="144" y="271"/>
                    <a:pt x="144" y="271"/>
                  </a:cubicBezTo>
                  <a:cubicBezTo>
                    <a:pt x="144" y="271"/>
                    <a:pt x="207" y="246"/>
                    <a:pt x="218" y="271"/>
                  </a:cubicBezTo>
                  <a:cubicBezTo>
                    <a:pt x="230" y="296"/>
                    <a:pt x="269" y="309"/>
                    <a:pt x="269" y="309"/>
                  </a:cubicBezTo>
                  <a:cubicBezTo>
                    <a:pt x="341" y="309"/>
                    <a:pt x="341" y="309"/>
                    <a:pt x="341" y="309"/>
                  </a:cubicBezTo>
                  <a:cubicBezTo>
                    <a:pt x="341" y="309"/>
                    <a:pt x="373" y="298"/>
                    <a:pt x="378" y="298"/>
                  </a:cubicBezTo>
                  <a:cubicBezTo>
                    <a:pt x="384" y="298"/>
                    <a:pt x="451" y="300"/>
                    <a:pt x="451" y="300"/>
                  </a:cubicBezTo>
                  <a:cubicBezTo>
                    <a:pt x="507" y="309"/>
                    <a:pt x="507" y="309"/>
                    <a:pt x="507" y="309"/>
                  </a:cubicBezTo>
                  <a:cubicBezTo>
                    <a:pt x="540" y="337"/>
                    <a:pt x="540" y="337"/>
                    <a:pt x="540" y="337"/>
                  </a:cubicBezTo>
                  <a:cubicBezTo>
                    <a:pt x="540" y="337"/>
                    <a:pt x="553" y="337"/>
                    <a:pt x="559" y="337"/>
                  </a:cubicBezTo>
                  <a:cubicBezTo>
                    <a:pt x="564" y="337"/>
                    <a:pt x="605" y="337"/>
                    <a:pt x="605" y="337"/>
                  </a:cubicBezTo>
                  <a:cubicBezTo>
                    <a:pt x="605" y="317"/>
                    <a:pt x="605" y="317"/>
                    <a:pt x="605" y="317"/>
                  </a:cubicBezTo>
                  <a:cubicBezTo>
                    <a:pt x="624" y="297"/>
                    <a:pt x="624" y="297"/>
                    <a:pt x="624" y="297"/>
                  </a:cubicBezTo>
                  <a:cubicBezTo>
                    <a:pt x="624" y="297"/>
                    <a:pt x="626" y="268"/>
                    <a:pt x="624" y="257"/>
                  </a:cubicBezTo>
                  <a:cubicBezTo>
                    <a:pt x="622" y="246"/>
                    <a:pt x="601" y="227"/>
                    <a:pt x="601" y="227"/>
                  </a:cubicBezTo>
                  <a:cubicBezTo>
                    <a:pt x="601" y="227"/>
                    <a:pt x="601" y="212"/>
                    <a:pt x="601" y="207"/>
                  </a:cubicBezTo>
                  <a:cubicBezTo>
                    <a:pt x="601" y="201"/>
                    <a:pt x="614" y="192"/>
                    <a:pt x="625" y="192"/>
                  </a:cubicBezTo>
                  <a:cubicBezTo>
                    <a:pt x="635" y="192"/>
                    <a:pt x="685" y="192"/>
                    <a:pt x="685" y="192"/>
                  </a:cubicBezTo>
                  <a:cubicBezTo>
                    <a:pt x="717" y="192"/>
                    <a:pt x="717" y="192"/>
                    <a:pt x="717" y="192"/>
                  </a:cubicBezTo>
                  <a:cubicBezTo>
                    <a:pt x="745" y="125"/>
                    <a:pt x="745" y="125"/>
                    <a:pt x="745" y="125"/>
                  </a:cubicBezTo>
                  <a:cubicBezTo>
                    <a:pt x="745" y="125"/>
                    <a:pt x="758" y="108"/>
                    <a:pt x="763" y="106"/>
                  </a:cubicBezTo>
                  <a:cubicBezTo>
                    <a:pt x="769" y="105"/>
                    <a:pt x="786" y="92"/>
                    <a:pt x="786" y="92"/>
                  </a:cubicBezTo>
                  <a:cubicBezTo>
                    <a:pt x="826" y="53"/>
                    <a:pt x="826" y="53"/>
                    <a:pt x="826" y="53"/>
                  </a:cubicBezTo>
                  <a:cubicBezTo>
                    <a:pt x="826" y="53"/>
                    <a:pt x="856" y="60"/>
                    <a:pt x="880" y="53"/>
                  </a:cubicBezTo>
                  <a:cubicBezTo>
                    <a:pt x="905" y="45"/>
                    <a:pt x="903" y="36"/>
                    <a:pt x="903" y="36"/>
                  </a:cubicBezTo>
                  <a:cubicBezTo>
                    <a:pt x="903" y="12"/>
                    <a:pt x="903" y="12"/>
                    <a:pt x="903" y="12"/>
                  </a:cubicBezTo>
                  <a:cubicBezTo>
                    <a:pt x="906" y="0"/>
                    <a:pt x="906" y="0"/>
                    <a:pt x="906" y="0"/>
                  </a:cubicBezTo>
                </a:path>
              </a:pathLst>
            </a:custGeom>
            <a:grpFill/>
            <a:ln w="7938" cap="flat">
              <a:solidFill>
                <a:srgbClr val="D9D9DB"/>
              </a:solidFill>
              <a:prstDash val="solid"/>
              <a:miter lim="800000"/>
              <a:headEnd/>
              <a:tailEnd/>
            </a:ln>
            <a:extLst/>
          </p:spPr>
          <p:txBody>
            <a:bodyPr vert="horz" wrap="square" lIns="68580" tIns="34290" rIns="68580" bIns="34290" numCol="1" anchor="t" anchorCtr="0" compatLnSpc="1">
              <a:prstTxWarp prst="textNoShape">
                <a:avLst/>
              </a:prstTxWarp>
            </a:bodyPr>
            <a:lstStyle/>
            <a:p>
              <a:endParaRPr lang="en-US" sz="1350"/>
            </a:p>
          </p:txBody>
        </p:sp>
        <p:sp>
          <p:nvSpPr>
            <p:cNvPr id="39" name="Freeform 33"/>
            <p:cNvSpPr>
              <a:spLocks/>
            </p:cNvSpPr>
            <p:nvPr/>
          </p:nvSpPr>
          <p:spPr bwMode="auto">
            <a:xfrm>
              <a:off x="4516438" y="3892550"/>
              <a:ext cx="1022350" cy="1262063"/>
            </a:xfrm>
            <a:custGeom>
              <a:avLst/>
              <a:gdLst>
                <a:gd name="T0" fmla="*/ 363 w 427"/>
                <a:gd name="T1" fmla="*/ 527 h 527"/>
                <a:gd name="T2" fmla="*/ 396 w 427"/>
                <a:gd name="T3" fmla="*/ 527 h 527"/>
                <a:gd name="T4" fmla="*/ 396 w 427"/>
                <a:gd name="T5" fmla="*/ 487 h 527"/>
                <a:gd name="T6" fmla="*/ 412 w 427"/>
                <a:gd name="T7" fmla="*/ 487 h 527"/>
                <a:gd name="T8" fmla="*/ 427 w 427"/>
                <a:gd name="T9" fmla="*/ 415 h 527"/>
                <a:gd name="T10" fmla="*/ 412 w 427"/>
                <a:gd name="T11" fmla="*/ 359 h 527"/>
                <a:gd name="T12" fmla="*/ 427 w 427"/>
                <a:gd name="T13" fmla="*/ 346 h 527"/>
                <a:gd name="T14" fmla="*/ 407 w 427"/>
                <a:gd name="T15" fmla="*/ 320 h 527"/>
                <a:gd name="T16" fmla="*/ 395 w 427"/>
                <a:gd name="T17" fmla="*/ 283 h 527"/>
                <a:gd name="T18" fmla="*/ 384 w 427"/>
                <a:gd name="T19" fmla="*/ 273 h 527"/>
                <a:gd name="T20" fmla="*/ 355 w 427"/>
                <a:gd name="T21" fmla="*/ 273 h 527"/>
                <a:gd name="T22" fmla="*/ 345 w 427"/>
                <a:gd name="T23" fmla="*/ 292 h 527"/>
                <a:gd name="T24" fmla="*/ 319 w 427"/>
                <a:gd name="T25" fmla="*/ 303 h 527"/>
                <a:gd name="T26" fmla="*/ 316 w 427"/>
                <a:gd name="T27" fmla="*/ 303 h 527"/>
                <a:gd name="T28" fmla="*/ 297 w 427"/>
                <a:gd name="T29" fmla="*/ 292 h 527"/>
                <a:gd name="T30" fmla="*/ 275 w 427"/>
                <a:gd name="T31" fmla="*/ 303 h 527"/>
                <a:gd name="T32" fmla="*/ 252 w 427"/>
                <a:gd name="T33" fmla="*/ 281 h 527"/>
                <a:gd name="T34" fmla="*/ 223 w 427"/>
                <a:gd name="T35" fmla="*/ 251 h 527"/>
                <a:gd name="T36" fmla="*/ 200 w 427"/>
                <a:gd name="T37" fmla="*/ 251 h 527"/>
                <a:gd name="T38" fmla="*/ 156 w 427"/>
                <a:gd name="T39" fmla="*/ 236 h 527"/>
                <a:gd name="T40" fmla="*/ 126 w 427"/>
                <a:gd name="T41" fmla="*/ 206 h 527"/>
                <a:gd name="T42" fmla="*/ 91 w 427"/>
                <a:gd name="T43" fmla="*/ 206 h 527"/>
                <a:gd name="T44" fmla="*/ 68 w 427"/>
                <a:gd name="T45" fmla="*/ 167 h 527"/>
                <a:gd name="T46" fmla="*/ 26 w 427"/>
                <a:gd name="T47" fmla="*/ 167 h 527"/>
                <a:gd name="T48" fmla="*/ 13 w 427"/>
                <a:gd name="T49" fmla="*/ 138 h 527"/>
                <a:gd name="T50" fmla="*/ 0 w 427"/>
                <a:gd name="T51" fmla="*/ 110 h 527"/>
                <a:gd name="T52" fmla="*/ 13 w 427"/>
                <a:gd name="T53" fmla="*/ 86 h 527"/>
                <a:gd name="T54" fmla="*/ 0 w 427"/>
                <a:gd name="T55" fmla="*/ 76 h 527"/>
                <a:gd name="T56" fmla="*/ 0 w 427"/>
                <a:gd name="T57" fmla="*/ 52 h 527"/>
                <a:gd name="T58" fmla="*/ 14 w 427"/>
                <a:gd name="T59" fmla="*/ 28 h 527"/>
                <a:gd name="T60" fmla="*/ 26 w 427"/>
                <a:gd name="T61" fmla="*/ 0 h 5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Lst>
              <a:rect l="0" t="0" r="r" b="b"/>
              <a:pathLst>
                <a:path w="427" h="527">
                  <a:moveTo>
                    <a:pt x="363" y="527"/>
                  </a:moveTo>
                  <a:cubicBezTo>
                    <a:pt x="396" y="527"/>
                    <a:pt x="396" y="527"/>
                    <a:pt x="396" y="527"/>
                  </a:cubicBezTo>
                  <a:cubicBezTo>
                    <a:pt x="396" y="487"/>
                    <a:pt x="396" y="487"/>
                    <a:pt x="396" y="487"/>
                  </a:cubicBezTo>
                  <a:cubicBezTo>
                    <a:pt x="396" y="487"/>
                    <a:pt x="407" y="498"/>
                    <a:pt x="412" y="487"/>
                  </a:cubicBezTo>
                  <a:cubicBezTo>
                    <a:pt x="418" y="476"/>
                    <a:pt x="427" y="415"/>
                    <a:pt x="427" y="415"/>
                  </a:cubicBezTo>
                  <a:cubicBezTo>
                    <a:pt x="427" y="415"/>
                    <a:pt x="412" y="366"/>
                    <a:pt x="412" y="359"/>
                  </a:cubicBezTo>
                  <a:cubicBezTo>
                    <a:pt x="412" y="351"/>
                    <a:pt x="427" y="346"/>
                    <a:pt x="427" y="346"/>
                  </a:cubicBezTo>
                  <a:cubicBezTo>
                    <a:pt x="407" y="320"/>
                    <a:pt x="407" y="320"/>
                    <a:pt x="407" y="320"/>
                  </a:cubicBezTo>
                  <a:cubicBezTo>
                    <a:pt x="395" y="283"/>
                    <a:pt x="395" y="283"/>
                    <a:pt x="395" y="283"/>
                  </a:cubicBezTo>
                  <a:cubicBezTo>
                    <a:pt x="384" y="273"/>
                    <a:pt x="384" y="273"/>
                    <a:pt x="384" y="273"/>
                  </a:cubicBezTo>
                  <a:cubicBezTo>
                    <a:pt x="355" y="273"/>
                    <a:pt x="355" y="273"/>
                    <a:pt x="355" y="273"/>
                  </a:cubicBezTo>
                  <a:cubicBezTo>
                    <a:pt x="345" y="292"/>
                    <a:pt x="345" y="292"/>
                    <a:pt x="345" y="292"/>
                  </a:cubicBezTo>
                  <a:cubicBezTo>
                    <a:pt x="319" y="303"/>
                    <a:pt x="319" y="303"/>
                    <a:pt x="319" y="303"/>
                  </a:cubicBezTo>
                  <a:cubicBezTo>
                    <a:pt x="319" y="303"/>
                    <a:pt x="319" y="303"/>
                    <a:pt x="316" y="303"/>
                  </a:cubicBezTo>
                  <a:cubicBezTo>
                    <a:pt x="312" y="303"/>
                    <a:pt x="297" y="292"/>
                    <a:pt x="297" y="292"/>
                  </a:cubicBezTo>
                  <a:cubicBezTo>
                    <a:pt x="275" y="303"/>
                    <a:pt x="275" y="303"/>
                    <a:pt x="275" y="303"/>
                  </a:cubicBezTo>
                  <a:cubicBezTo>
                    <a:pt x="275" y="303"/>
                    <a:pt x="264" y="299"/>
                    <a:pt x="252" y="281"/>
                  </a:cubicBezTo>
                  <a:cubicBezTo>
                    <a:pt x="241" y="262"/>
                    <a:pt x="232" y="258"/>
                    <a:pt x="223" y="251"/>
                  </a:cubicBezTo>
                  <a:cubicBezTo>
                    <a:pt x="213" y="244"/>
                    <a:pt x="200" y="251"/>
                    <a:pt x="200" y="251"/>
                  </a:cubicBezTo>
                  <a:cubicBezTo>
                    <a:pt x="156" y="236"/>
                    <a:pt x="156" y="236"/>
                    <a:pt x="156" y="236"/>
                  </a:cubicBezTo>
                  <a:cubicBezTo>
                    <a:pt x="156" y="236"/>
                    <a:pt x="126" y="218"/>
                    <a:pt x="126" y="206"/>
                  </a:cubicBezTo>
                  <a:cubicBezTo>
                    <a:pt x="126" y="195"/>
                    <a:pt x="91" y="206"/>
                    <a:pt x="91" y="206"/>
                  </a:cubicBezTo>
                  <a:cubicBezTo>
                    <a:pt x="91" y="206"/>
                    <a:pt x="74" y="178"/>
                    <a:pt x="68" y="167"/>
                  </a:cubicBezTo>
                  <a:cubicBezTo>
                    <a:pt x="63" y="156"/>
                    <a:pt x="37" y="175"/>
                    <a:pt x="26" y="167"/>
                  </a:cubicBezTo>
                  <a:cubicBezTo>
                    <a:pt x="14" y="160"/>
                    <a:pt x="13" y="138"/>
                    <a:pt x="13" y="138"/>
                  </a:cubicBezTo>
                  <a:cubicBezTo>
                    <a:pt x="0" y="110"/>
                    <a:pt x="0" y="110"/>
                    <a:pt x="0" y="110"/>
                  </a:cubicBezTo>
                  <a:cubicBezTo>
                    <a:pt x="13" y="86"/>
                    <a:pt x="13" y="86"/>
                    <a:pt x="13" y="86"/>
                  </a:cubicBezTo>
                  <a:cubicBezTo>
                    <a:pt x="0" y="76"/>
                    <a:pt x="0" y="76"/>
                    <a:pt x="0" y="76"/>
                  </a:cubicBezTo>
                  <a:cubicBezTo>
                    <a:pt x="0" y="52"/>
                    <a:pt x="0" y="52"/>
                    <a:pt x="0" y="52"/>
                  </a:cubicBezTo>
                  <a:cubicBezTo>
                    <a:pt x="0" y="52"/>
                    <a:pt x="11" y="33"/>
                    <a:pt x="14" y="28"/>
                  </a:cubicBezTo>
                  <a:cubicBezTo>
                    <a:pt x="18" y="22"/>
                    <a:pt x="26" y="0"/>
                    <a:pt x="26" y="0"/>
                  </a:cubicBezTo>
                </a:path>
              </a:pathLst>
            </a:custGeom>
            <a:grpFill/>
            <a:ln w="7938" cap="flat">
              <a:solidFill>
                <a:srgbClr val="D9D9DB"/>
              </a:solidFill>
              <a:prstDash val="solid"/>
              <a:miter lim="800000"/>
              <a:headEnd/>
              <a:tailEnd/>
            </a:ln>
            <a:extLst/>
          </p:spPr>
          <p:txBody>
            <a:bodyPr vert="horz" wrap="square" lIns="68580" tIns="34290" rIns="68580" bIns="34290" numCol="1" anchor="t" anchorCtr="0" compatLnSpc="1">
              <a:prstTxWarp prst="textNoShape">
                <a:avLst/>
              </a:prstTxWarp>
            </a:bodyPr>
            <a:lstStyle/>
            <a:p>
              <a:endParaRPr lang="en-US" sz="1350"/>
            </a:p>
          </p:txBody>
        </p:sp>
        <p:sp>
          <p:nvSpPr>
            <p:cNvPr id="40" name="Freeform 34"/>
            <p:cNvSpPr>
              <a:spLocks/>
            </p:cNvSpPr>
            <p:nvPr/>
          </p:nvSpPr>
          <p:spPr bwMode="auto">
            <a:xfrm>
              <a:off x="4983163" y="3544888"/>
              <a:ext cx="1112838" cy="1031875"/>
            </a:xfrm>
            <a:custGeom>
              <a:avLst/>
              <a:gdLst>
                <a:gd name="T0" fmla="*/ 178 w 465"/>
                <a:gd name="T1" fmla="*/ 418 h 431"/>
                <a:gd name="T2" fmla="*/ 169 w 465"/>
                <a:gd name="T3" fmla="*/ 398 h 431"/>
                <a:gd name="T4" fmla="*/ 178 w 465"/>
                <a:gd name="T5" fmla="*/ 368 h 431"/>
                <a:gd name="T6" fmla="*/ 189 w 465"/>
                <a:gd name="T7" fmla="*/ 331 h 431"/>
                <a:gd name="T8" fmla="*/ 232 w 465"/>
                <a:gd name="T9" fmla="*/ 340 h 431"/>
                <a:gd name="T10" fmla="*/ 245 w 465"/>
                <a:gd name="T11" fmla="*/ 375 h 431"/>
                <a:gd name="T12" fmla="*/ 277 w 465"/>
                <a:gd name="T13" fmla="*/ 418 h 431"/>
                <a:gd name="T14" fmla="*/ 297 w 465"/>
                <a:gd name="T15" fmla="*/ 400 h 431"/>
                <a:gd name="T16" fmla="*/ 320 w 465"/>
                <a:gd name="T17" fmla="*/ 419 h 431"/>
                <a:gd name="T18" fmla="*/ 336 w 465"/>
                <a:gd name="T19" fmla="*/ 431 h 431"/>
                <a:gd name="T20" fmla="*/ 355 w 465"/>
                <a:gd name="T21" fmla="*/ 409 h 431"/>
                <a:gd name="T22" fmla="*/ 375 w 465"/>
                <a:gd name="T23" fmla="*/ 400 h 431"/>
                <a:gd name="T24" fmla="*/ 375 w 465"/>
                <a:gd name="T25" fmla="*/ 374 h 431"/>
                <a:gd name="T26" fmla="*/ 355 w 465"/>
                <a:gd name="T27" fmla="*/ 357 h 431"/>
                <a:gd name="T28" fmla="*/ 344 w 465"/>
                <a:gd name="T29" fmla="*/ 331 h 431"/>
                <a:gd name="T30" fmla="*/ 375 w 465"/>
                <a:gd name="T31" fmla="*/ 331 h 431"/>
                <a:gd name="T32" fmla="*/ 405 w 465"/>
                <a:gd name="T33" fmla="*/ 326 h 431"/>
                <a:gd name="T34" fmla="*/ 406 w 465"/>
                <a:gd name="T35" fmla="*/ 305 h 431"/>
                <a:gd name="T36" fmla="*/ 414 w 465"/>
                <a:gd name="T37" fmla="*/ 294 h 431"/>
                <a:gd name="T38" fmla="*/ 425 w 465"/>
                <a:gd name="T39" fmla="*/ 271 h 431"/>
                <a:gd name="T40" fmla="*/ 444 w 465"/>
                <a:gd name="T41" fmla="*/ 258 h 431"/>
                <a:gd name="T42" fmla="*/ 444 w 465"/>
                <a:gd name="T43" fmla="*/ 238 h 431"/>
                <a:gd name="T44" fmla="*/ 465 w 465"/>
                <a:gd name="T45" fmla="*/ 231 h 431"/>
                <a:gd name="T46" fmla="*/ 446 w 465"/>
                <a:gd name="T47" fmla="*/ 182 h 431"/>
                <a:gd name="T48" fmla="*/ 422 w 465"/>
                <a:gd name="T49" fmla="*/ 138 h 431"/>
                <a:gd name="T50" fmla="*/ 420 w 465"/>
                <a:gd name="T51" fmla="*/ 128 h 431"/>
                <a:gd name="T52" fmla="*/ 411 w 465"/>
                <a:gd name="T53" fmla="*/ 128 h 431"/>
                <a:gd name="T54" fmla="*/ 403 w 465"/>
                <a:gd name="T55" fmla="*/ 128 h 431"/>
                <a:gd name="T56" fmla="*/ 360 w 465"/>
                <a:gd name="T57" fmla="*/ 106 h 431"/>
                <a:gd name="T58" fmla="*/ 334 w 465"/>
                <a:gd name="T59" fmla="*/ 72 h 431"/>
                <a:gd name="T60" fmla="*/ 317 w 465"/>
                <a:gd name="T61" fmla="*/ 93 h 431"/>
                <a:gd name="T62" fmla="*/ 273 w 465"/>
                <a:gd name="T63" fmla="*/ 30 h 431"/>
                <a:gd name="T64" fmla="*/ 232 w 465"/>
                <a:gd name="T65" fmla="*/ 37 h 431"/>
                <a:gd name="T66" fmla="*/ 212 w 465"/>
                <a:gd name="T67" fmla="*/ 19 h 431"/>
                <a:gd name="T68" fmla="*/ 189 w 465"/>
                <a:gd name="T69" fmla="*/ 19 h 431"/>
                <a:gd name="T70" fmla="*/ 189 w 465"/>
                <a:gd name="T71" fmla="*/ 30 h 431"/>
                <a:gd name="T72" fmla="*/ 178 w 465"/>
                <a:gd name="T73" fmla="*/ 54 h 431"/>
                <a:gd name="T74" fmla="*/ 161 w 465"/>
                <a:gd name="T75" fmla="*/ 72 h 431"/>
                <a:gd name="T76" fmla="*/ 137 w 465"/>
                <a:gd name="T77" fmla="*/ 71 h 431"/>
                <a:gd name="T78" fmla="*/ 113 w 465"/>
                <a:gd name="T79" fmla="*/ 56 h 431"/>
                <a:gd name="T80" fmla="*/ 96 w 465"/>
                <a:gd name="T81" fmla="*/ 50 h 431"/>
                <a:gd name="T82" fmla="*/ 82 w 465"/>
                <a:gd name="T83" fmla="*/ 52 h 431"/>
                <a:gd name="T84" fmla="*/ 82 w 465"/>
                <a:gd name="T85" fmla="*/ 39 h 431"/>
                <a:gd name="T86" fmla="*/ 69 w 465"/>
                <a:gd name="T87" fmla="*/ 28 h 431"/>
                <a:gd name="T88" fmla="*/ 46 w 465"/>
                <a:gd name="T89" fmla="*/ 30 h 431"/>
                <a:gd name="T90" fmla="*/ 46 w 465"/>
                <a:gd name="T91" fmla="*/ 19 h 431"/>
                <a:gd name="T92" fmla="*/ 29 w 465"/>
                <a:gd name="T93" fmla="*/ 19 h 431"/>
                <a:gd name="T94" fmla="*/ 0 w 465"/>
                <a:gd name="T95" fmla="*/ 0 h 4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465" h="431">
                  <a:moveTo>
                    <a:pt x="178" y="418"/>
                  </a:moveTo>
                  <a:cubicBezTo>
                    <a:pt x="169" y="398"/>
                    <a:pt x="169" y="398"/>
                    <a:pt x="169" y="398"/>
                  </a:cubicBezTo>
                  <a:cubicBezTo>
                    <a:pt x="178" y="368"/>
                    <a:pt x="178" y="368"/>
                    <a:pt x="178" y="368"/>
                  </a:cubicBezTo>
                  <a:cubicBezTo>
                    <a:pt x="178" y="368"/>
                    <a:pt x="179" y="331"/>
                    <a:pt x="189" y="331"/>
                  </a:cubicBezTo>
                  <a:cubicBezTo>
                    <a:pt x="199" y="331"/>
                    <a:pt x="232" y="340"/>
                    <a:pt x="232" y="340"/>
                  </a:cubicBezTo>
                  <a:cubicBezTo>
                    <a:pt x="232" y="340"/>
                    <a:pt x="238" y="355"/>
                    <a:pt x="245" y="375"/>
                  </a:cubicBezTo>
                  <a:cubicBezTo>
                    <a:pt x="253" y="394"/>
                    <a:pt x="266" y="422"/>
                    <a:pt x="277" y="418"/>
                  </a:cubicBezTo>
                  <a:cubicBezTo>
                    <a:pt x="288" y="415"/>
                    <a:pt x="297" y="400"/>
                    <a:pt x="297" y="400"/>
                  </a:cubicBezTo>
                  <a:cubicBezTo>
                    <a:pt x="320" y="419"/>
                    <a:pt x="320" y="419"/>
                    <a:pt x="320" y="419"/>
                  </a:cubicBezTo>
                  <a:cubicBezTo>
                    <a:pt x="336" y="431"/>
                    <a:pt x="336" y="431"/>
                    <a:pt x="336" y="431"/>
                  </a:cubicBezTo>
                  <a:cubicBezTo>
                    <a:pt x="355" y="409"/>
                    <a:pt x="355" y="409"/>
                    <a:pt x="355" y="409"/>
                  </a:cubicBezTo>
                  <a:cubicBezTo>
                    <a:pt x="375" y="400"/>
                    <a:pt x="375" y="400"/>
                    <a:pt x="375" y="400"/>
                  </a:cubicBezTo>
                  <a:cubicBezTo>
                    <a:pt x="375" y="374"/>
                    <a:pt x="375" y="374"/>
                    <a:pt x="375" y="374"/>
                  </a:cubicBezTo>
                  <a:cubicBezTo>
                    <a:pt x="355" y="357"/>
                    <a:pt x="355" y="357"/>
                    <a:pt x="355" y="357"/>
                  </a:cubicBezTo>
                  <a:cubicBezTo>
                    <a:pt x="344" y="331"/>
                    <a:pt x="344" y="331"/>
                    <a:pt x="344" y="331"/>
                  </a:cubicBezTo>
                  <a:cubicBezTo>
                    <a:pt x="344" y="331"/>
                    <a:pt x="362" y="320"/>
                    <a:pt x="375" y="331"/>
                  </a:cubicBezTo>
                  <a:cubicBezTo>
                    <a:pt x="388" y="342"/>
                    <a:pt x="411" y="338"/>
                    <a:pt x="405" y="326"/>
                  </a:cubicBezTo>
                  <a:cubicBezTo>
                    <a:pt x="399" y="314"/>
                    <a:pt x="406" y="305"/>
                    <a:pt x="406" y="305"/>
                  </a:cubicBezTo>
                  <a:cubicBezTo>
                    <a:pt x="414" y="294"/>
                    <a:pt x="414" y="294"/>
                    <a:pt x="414" y="294"/>
                  </a:cubicBezTo>
                  <a:cubicBezTo>
                    <a:pt x="425" y="271"/>
                    <a:pt x="425" y="271"/>
                    <a:pt x="425" y="271"/>
                  </a:cubicBezTo>
                  <a:cubicBezTo>
                    <a:pt x="444" y="258"/>
                    <a:pt x="444" y="258"/>
                    <a:pt x="444" y="258"/>
                  </a:cubicBezTo>
                  <a:cubicBezTo>
                    <a:pt x="444" y="238"/>
                    <a:pt x="444" y="238"/>
                    <a:pt x="444" y="238"/>
                  </a:cubicBezTo>
                  <a:cubicBezTo>
                    <a:pt x="465" y="231"/>
                    <a:pt x="465" y="231"/>
                    <a:pt x="465" y="231"/>
                  </a:cubicBezTo>
                  <a:cubicBezTo>
                    <a:pt x="465" y="231"/>
                    <a:pt x="457" y="196"/>
                    <a:pt x="446" y="182"/>
                  </a:cubicBezTo>
                  <a:cubicBezTo>
                    <a:pt x="435" y="169"/>
                    <a:pt x="422" y="138"/>
                    <a:pt x="422" y="138"/>
                  </a:cubicBezTo>
                  <a:cubicBezTo>
                    <a:pt x="420" y="128"/>
                    <a:pt x="420" y="128"/>
                    <a:pt x="420" y="128"/>
                  </a:cubicBezTo>
                  <a:cubicBezTo>
                    <a:pt x="411" y="128"/>
                    <a:pt x="411" y="128"/>
                    <a:pt x="411" y="128"/>
                  </a:cubicBezTo>
                  <a:cubicBezTo>
                    <a:pt x="403" y="128"/>
                    <a:pt x="403" y="128"/>
                    <a:pt x="403" y="128"/>
                  </a:cubicBezTo>
                  <a:cubicBezTo>
                    <a:pt x="403" y="128"/>
                    <a:pt x="368" y="115"/>
                    <a:pt x="360" y="106"/>
                  </a:cubicBezTo>
                  <a:cubicBezTo>
                    <a:pt x="353" y="97"/>
                    <a:pt x="334" y="72"/>
                    <a:pt x="334" y="72"/>
                  </a:cubicBezTo>
                  <a:cubicBezTo>
                    <a:pt x="317" y="93"/>
                    <a:pt x="317" y="93"/>
                    <a:pt x="317" y="93"/>
                  </a:cubicBezTo>
                  <a:cubicBezTo>
                    <a:pt x="273" y="30"/>
                    <a:pt x="273" y="30"/>
                    <a:pt x="273" y="30"/>
                  </a:cubicBezTo>
                  <a:cubicBezTo>
                    <a:pt x="232" y="37"/>
                    <a:pt x="232" y="37"/>
                    <a:pt x="232" y="37"/>
                  </a:cubicBezTo>
                  <a:cubicBezTo>
                    <a:pt x="212" y="19"/>
                    <a:pt x="212" y="19"/>
                    <a:pt x="212" y="19"/>
                  </a:cubicBezTo>
                  <a:cubicBezTo>
                    <a:pt x="189" y="19"/>
                    <a:pt x="189" y="19"/>
                    <a:pt x="189" y="19"/>
                  </a:cubicBezTo>
                  <a:cubicBezTo>
                    <a:pt x="189" y="30"/>
                    <a:pt x="189" y="30"/>
                    <a:pt x="189" y="30"/>
                  </a:cubicBezTo>
                  <a:cubicBezTo>
                    <a:pt x="178" y="54"/>
                    <a:pt x="178" y="54"/>
                    <a:pt x="178" y="54"/>
                  </a:cubicBezTo>
                  <a:cubicBezTo>
                    <a:pt x="161" y="72"/>
                    <a:pt x="161" y="72"/>
                    <a:pt x="161" y="72"/>
                  </a:cubicBezTo>
                  <a:cubicBezTo>
                    <a:pt x="137" y="71"/>
                    <a:pt x="137" y="71"/>
                    <a:pt x="137" y="71"/>
                  </a:cubicBezTo>
                  <a:cubicBezTo>
                    <a:pt x="113" y="56"/>
                    <a:pt x="113" y="56"/>
                    <a:pt x="113" y="56"/>
                  </a:cubicBezTo>
                  <a:cubicBezTo>
                    <a:pt x="96" y="50"/>
                    <a:pt x="96" y="50"/>
                    <a:pt x="96" y="50"/>
                  </a:cubicBezTo>
                  <a:cubicBezTo>
                    <a:pt x="82" y="52"/>
                    <a:pt x="82" y="52"/>
                    <a:pt x="82" y="52"/>
                  </a:cubicBezTo>
                  <a:cubicBezTo>
                    <a:pt x="82" y="39"/>
                    <a:pt x="82" y="39"/>
                    <a:pt x="82" y="39"/>
                  </a:cubicBezTo>
                  <a:cubicBezTo>
                    <a:pt x="69" y="28"/>
                    <a:pt x="69" y="28"/>
                    <a:pt x="69" y="28"/>
                  </a:cubicBezTo>
                  <a:cubicBezTo>
                    <a:pt x="46" y="30"/>
                    <a:pt x="46" y="30"/>
                    <a:pt x="46" y="30"/>
                  </a:cubicBezTo>
                  <a:cubicBezTo>
                    <a:pt x="46" y="19"/>
                    <a:pt x="46" y="19"/>
                    <a:pt x="46" y="19"/>
                  </a:cubicBezTo>
                  <a:cubicBezTo>
                    <a:pt x="29" y="19"/>
                    <a:pt x="29" y="19"/>
                    <a:pt x="29" y="19"/>
                  </a:cubicBezTo>
                  <a:cubicBezTo>
                    <a:pt x="0" y="0"/>
                    <a:pt x="0" y="0"/>
                    <a:pt x="0" y="0"/>
                  </a:cubicBezTo>
                </a:path>
              </a:pathLst>
            </a:custGeom>
            <a:grpFill/>
            <a:ln w="7938" cap="flat">
              <a:solidFill>
                <a:srgbClr val="D9D9DB"/>
              </a:solidFill>
              <a:prstDash val="solid"/>
              <a:miter lim="800000"/>
              <a:headEnd/>
              <a:tailEnd/>
            </a:ln>
            <a:extLst/>
          </p:spPr>
          <p:txBody>
            <a:bodyPr vert="horz" wrap="square" lIns="68580" tIns="34290" rIns="68580" bIns="34290" numCol="1" anchor="t" anchorCtr="0" compatLnSpc="1">
              <a:prstTxWarp prst="textNoShape">
                <a:avLst/>
              </a:prstTxWarp>
            </a:bodyPr>
            <a:lstStyle/>
            <a:p>
              <a:endParaRPr lang="en-US" sz="1350"/>
            </a:p>
          </p:txBody>
        </p:sp>
      </p:grpSp>
      <p:sp>
        <p:nvSpPr>
          <p:cNvPr id="51" name="TextBox 50"/>
          <p:cNvSpPr txBox="1"/>
          <p:nvPr/>
        </p:nvSpPr>
        <p:spPr>
          <a:xfrm>
            <a:off x="2734049" y="781947"/>
            <a:ext cx="3676006" cy="553998"/>
          </a:xfrm>
          <a:prstGeom prst="rect">
            <a:avLst/>
          </a:prstGeom>
          <a:noFill/>
        </p:spPr>
        <p:txBody>
          <a:bodyPr wrap="none" rtlCol="0" anchor="ctr">
            <a:spAutoFit/>
          </a:bodyPr>
          <a:lstStyle/>
          <a:p>
            <a:pPr algn="ctr"/>
            <a:r>
              <a:rPr lang="en-US" sz="3000" dirty="0">
                <a:solidFill>
                  <a:schemeClr val="accent1"/>
                </a:solidFill>
                <a:latin typeface="+mj-lt"/>
              </a:rPr>
              <a:t>Map</a:t>
            </a:r>
            <a:r>
              <a:rPr lang="en-US" sz="3000" dirty="0">
                <a:solidFill>
                  <a:schemeClr val="tx2"/>
                </a:solidFill>
                <a:latin typeface="+mj-lt"/>
              </a:rPr>
              <a:t> Infographic, China Map</a:t>
            </a:r>
          </a:p>
        </p:txBody>
      </p:sp>
      <p:sp>
        <p:nvSpPr>
          <p:cNvPr id="52" name="TextBox 51"/>
          <p:cNvSpPr txBox="1"/>
          <p:nvPr/>
        </p:nvSpPr>
        <p:spPr>
          <a:xfrm>
            <a:off x="685801" y="1243612"/>
            <a:ext cx="7772400" cy="369332"/>
          </a:xfrm>
          <a:prstGeom prst="rect">
            <a:avLst/>
          </a:prstGeom>
          <a:noFill/>
        </p:spPr>
        <p:txBody>
          <a:bodyPr wrap="square" rtlCol="0" anchor="ctr">
            <a:spAutoFit/>
          </a:bodyPr>
          <a:lstStyle/>
          <a:p>
            <a:pPr algn="ctr"/>
            <a:r>
              <a:rPr lang="en-US" sz="900" dirty="0">
                <a:solidFill>
                  <a:schemeClr val="tx2"/>
                </a:solidFill>
              </a:rPr>
              <a:t>Lorem ipsum dolor sit amet, consectetuer adipiscing elit. Aenean commodo ligula eget dolor. </a:t>
            </a:r>
            <a:r>
              <a:rPr lang="en-US" sz="900" b="1" dirty="0">
                <a:solidFill>
                  <a:schemeClr val="accent1"/>
                </a:solidFill>
              </a:rPr>
              <a:t>Aenean massa. Cum sociis natoque penatibus </a:t>
            </a:r>
            <a:r>
              <a:rPr lang="en-US" sz="900" dirty="0">
                <a:solidFill>
                  <a:schemeClr val="tx2"/>
                </a:solidFill>
              </a:rPr>
              <a:t>magnis dis parturient montes, nascetur ridiculus mus. Donec quam felis, ultricies nec, pellentesque eu, pretium quis, sem.</a:t>
            </a:r>
          </a:p>
        </p:txBody>
      </p:sp>
      <p:sp>
        <p:nvSpPr>
          <p:cNvPr id="53" name="Right Arrow 52"/>
          <p:cNvSpPr/>
          <p:nvPr/>
        </p:nvSpPr>
        <p:spPr>
          <a:xfrm>
            <a:off x="2260690" y="3211499"/>
            <a:ext cx="1094171" cy="362481"/>
          </a:xfrm>
          <a:prstGeom prst="rightArrow">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a:p>
        </p:txBody>
      </p:sp>
      <p:sp>
        <p:nvSpPr>
          <p:cNvPr id="54" name="Teardrop 53"/>
          <p:cNvSpPr/>
          <p:nvPr/>
        </p:nvSpPr>
        <p:spPr>
          <a:xfrm>
            <a:off x="901811" y="2758709"/>
            <a:ext cx="1502731" cy="1502731"/>
          </a:xfrm>
          <a:prstGeom prst="teardrop">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a:p>
        </p:txBody>
      </p:sp>
      <p:sp>
        <p:nvSpPr>
          <p:cNvPr id="55" name="TextBox 54"/>
          <p:cNvSpPr txBox="1"/>
          <p:nvPr/>
        </p:nvSpPr>
        <p:spPr>
          <a:xfrm>
            <a:off x="1163545" y="3158797"/>
            <a:ext cx="1331664" cy="307777"/>
          </a:xfrm>
          <a:prstGeom prst="rect">
            <a:avLst/>
          </a:prstGeom>
          <a:noFill/>
        </p:spPr>
        <p:txBody>
          <a:bodyPr wrap="square" rtlCol="0">
            <a:spAutoFit/>
          </a:bodyPr>
          <a:lstStyle/>
          <a:p>
            <a:r>
              <a:rPr lang="en-US" sz="1400" b="1" dirty="0" smtClean="0">
                <a:solidFill>
                  <a:schemeClr val="bg2"/>
                </a:solidFill>
              </a:rPr>
              <a:t>Title Here</a:t>
            </a:r>
            <a:endParaRPr lang="en-US" sz="1400" b="1" dirty="0">
              <a:solidFill>
                <a:schemeClr val="bg2"/>
              </a:solidFill>
            </a:endParaRPr>
          </a:p>
        </p:txBody>
      </p:sp>
      <p:sp>
        <p:nvSpPr>
          <p:cNvPr id="56" name="TextBox 55"/>
          <p:cNvSpPr txBox="1"/>
          <p:nvPr/>
        </p:nvSpPr>
        <p:spPr>
          <a:xfrm>
            <a:off x="1064148" y="3488250"/>
            <a:ext cx="1520289" cy="307777"/>
          </a:xfrm>
          <a:prstGeom prst="rect">
            <a:avLst/>
          </a:prstGeom>
          <a:noFill/>
        </p:spPr>
        <p:txBody>
          <a:bodyPr wrap="square" rtlCol="0">
            <a:spAutoFit/>
          </a:bodyPr>
          <a:lstStyle/>
          <a:p>
            <a:r>
              <a:rPr lang="en-US" sz="1400" b="1" dirty="0" smtClean="0">
                <a:solidFill>
                  <a:schemeClr val="bg2"/>
                </a:solidFill>
              </a:rPr>
              <a:t>150 000 000</a:t>
            </a:r>
            <a:endParaRPr lang="en-US" sz="1400" b="1" dirty="0">
              <a:solidFill>
                <a:schemeClr val="bg2"/>
              </a:solidFill>
            </a:endParaRPr>
          </a:p>
        </p:txBody>
      </p:sp>
      <p:sp>
        <p:nvSpPr>
          <p:cNvPr id="57" name="Right Arrow 56"/>
          <p:cNvSpPr/>
          <p:nvPr/>
        </p:nvSpPr>
        <p:spPr>
          <a:xfrm flipH="1">
            <a:off x="5423332" y="3027994"/>
            <a:ext cx="1085972" cy="359765"/>
          </a:xfrm>
          <a:prstGeom prst="rightArrow">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8" name="Teardrop 57"/>
          <p:cNvSpPr/>
          <p:nvPr/>
        </p:nvSpPr>
        <p:spPr>
          <a:xfrm flipH="1">
            <a:off x="6458263" y="2660442"/>
            <a:ext cx="1499616" cy="1499616"/>
          </a:xfrm>
          <a:prstGeom prst="teardrop">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9" name="TextBox 58"/>
          <p:cNvSpPr txBox="1"/>
          <p:nvPr/>
        </p:nvSpPr>
        <p:spPr>
          <a:xfrm>
            <a:off x="6659510" y="3032985"/>
            <a:ext cx="1331664" cy="307777"/>
          </a:xfrm>
          <a:prstGeom prst="rect">
            <a:avLst/>
          </a:prstGeom>
          <a:noFill/>
        </p:spPr>
        <p:txBody>
          <a:bodyPr wrap="square" rtlCol="0">
            <a:spAutoFit/>
          </a:bodyPr>
          <a:lstStyle/>
          <a:p>
            <a:r>
              <a:rPr lang="en-US" sz="1400" b="1" dirty="0" smtClean="0">
                <a:solidFill>
                  <a:schemeClr val="bg2"/>
                </a:solidFill>
              </a:rPr>
              <a:t>Title Here</a:t>
            </a:r>
            <a:endParaRPr lang="en-US" sz="1400" b="1" dirty="0">
              <a:solidFill>
                <a:schemeClr val="bg2"/>
              </a:solidFill>
            </a:endParaRPr>
          </a:p>
        </p:txBody>
      </p:sp>
      <p:sp>
        <p:nvSpPr>
          <p:cNvPr id="60" name="TextBox 59"/>
          <p:cNvSpPr txBox="1"/>
          <p:nvPr/>
        </p:nvSpPr>
        <p:spPr>
          <a:xfrm>
            <a:off x="6600673" y="3363328"/>
            <a:ext cx="1520289" cy="307777"/>
          </a:xfrm>
          <a:prstGeom prst="rect">
            <a:avLst/>
          </a:prstGeom>
          <a:noFill/>
        </p:spPr>
        <p:txBody>
          <a:bodyPr wrap="square" rtlCol="0">
            <a:spAutoFit/>
          </a:bodyPr>
          <a:lstStyle/>
          <a:p>
            <a:r>
              <a:rPr lang="en-US" sz="1400" b="1" dirty="0" smtClean="0">
                <a:solidFill>
                  <a:schemeClr val="bg2"/>
                </a:solidFill>
              </a:rPr>
              <a:t>150 000 000</a:t>
            </a:r>
            <a:endParaRPr lang="en-US" sz="1400" b="1" dirty="0">
              <a:solidFill>
                <a:schemeClr val="bg2"/>
              </a:solidFill>
            </a:endParaRPr>
          </a:p>
        </p:txBody>
      </p:sp>
    </p:spTree>
    <p:extLst>
      <p:ext uri="{BB962C8B-B14F-4D97-AF65-F5344CB8AC3E}">
        <p14:creationId xmlns:p14="http://schemas.microsoft.com/office/powerpoint/2010/main" val="362169425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41"/>
                                        </p:tgtEl>
                                        <p:attrNameLst>
                                          <p:attrName>style.visibility</p:attrName>
                                        </p:attrNameLst>
                                      </p:cBhvr>
                                      <p:to>
                                        <p:strVal val="visible"/>
                                      </p:to>
                                    </p:set>
                                    <p:anim calcmode="lin" valueType="num">
                                      <p:cBhvr>
                                        <p:cTn id="7" dur="500" fill="hold"/>
                                        <p:tgtEl>
                                          <p:spTgt spid="41"/>
                                        </p:tgtEl>
                                        <p:attrNameLst>
                                          <p:attrName>ppt_w</p:attrName>
                                        </p:attrNameLst>
                                      </p:cBhvr>
                                      <p:tavLst>
                                        <p:tav tm="0">
                                          <p:val>
                                            <p:fltVal val="0"/>
                                          </p:val>
                                        </p:tav>
                                        <p:tav tm="100000">
                                          <p:val>
                                            <p:strVal val="#ppt_w"/>
                                          </p:val>
                                        </p:tav>
                                      </p:tavLst>
                                    </p:anim>
                                    <p:anim calcmode="lin" valueType="num">
                                      <p:cBhvr>
                                        <p:cTn id="8" dur="500" fill="hold"/>
                                        <p:tgtEl>
                                          <p:spTgt spid="41"/>
                                        </p:tgtEl>
                                        <p:attrNameLst>
                                          <p:attrName>ppt_h</p:attrName>
                                        </p:attrNameLst>
                                      </p:cBhvr>
                                      <p:tavLst>
                                        <p:tav tm="0">
                                          <p:val>
                                            <p:fltVal val="0"/>
                                          </p:val>
                                        </p:tav>
                                        <p:tav tm="100000">
                                          <p:val>
                                            <p:strVal val="#ppt_h"/>
                                          </p:val>
                                        </p:tav>
                                      </p:tavLst>
                                    </p:anim>
                                    <p:animEffect transition="in" filter="fade">
                                      <p:cBhvr>
                                        <p:cTn id="9" dur="500"/>
                                        <p:tgtEl>
                                          <p:spTgt spid="41"/>
                                        </p:tgtEl>
                                      </p:cBhvr>
                                    </p:animEffect>
                                  </p:childTnLst>
                                </p:cTn>
                              </p:par>
                            </p:childTnLst>
                          </p:cTn>
                        </p:par>
                        <p:par>
                          <p:cTn id="10" fill="hold">
                            <p:stCondLst>
                              <p:cond delay="500"/>
                            </p:stCondLst>
                            <p:childTnLst>
                              <p:par>
                                <p:cTn id="11" presetID="10" presetClass="entr" presetSubtype="0" fill="hold" grpId="0" nodeType="afterEffect">
                                  <p:stCondLst>
                                    <p:cond delay="0"/>
                                  </p:stCondLst>
                                  <p:childTnLst>
                                    <p:set>
                                      <p:cBhvr>
                                        <p:cTn id="12" dur="1" fill="hold">
                                          <p:stCondLst>
                                            <p:cond delay="0"/>
                                          </p:stCondLst>
                                        </p:cTn>
                                        <p:tgtEl>
                                          <p:spTgt spid="56"/>
                                        </p:tgtEl>
                                        <p:attrNameLst>
                                          <p:attrName>style.visibility</p:attrName>
                                        </p:attrNameLst>
                                      </p:cBhvr>
                                      <p:to>
                                        <p:strVal val="visible"/>
                                      </p:to>
                                    </p:set>
                                    <p:animEffect transition="in" filter="fade">
                                      <p:cBhvr>
                                        <p:cTn id="13" dur="500"/>
                                        <p:tgtEl>
                                          <p:spTgt spid="56"/>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55"/>
                                        </p:tgtEl>
                                        <p:attrNameLst>
                                          <p:attrName>style.visibility</p:attrName>
                                        </p:attrNameLst>
                                      </p:cBhvr>
                                      <p:to>
                                        <p:strVal val="visible"/>
                                      </p:to>
                                    </p:set>
                                    <p:animEffect transition="in" filter="fade">
                                      <p:cBhvr>
                                        <p:cTn id="16" dur="500"/>
                                        <p:tgtEl>
                                          <p:spTgt spid="55"/>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54"/>
                                        </p:tgtEl>
                                        <p:attrNameLst>
                                          <p:attrName>style.visibility</p:attrName>
                                        </p:attrNameLst>
                                      </p:cBhvr>
                                      <p:to>
                                        <p:strVal val="visible"/>
                                      </p:to>
                                    </p:set>
                                    <p:animEffect transition="in" filter="fade">
                                      <p:cBhvr>
                                        <p:cTn id="19" dur="500"/>
                                        <p:tgtEl>
                                          <p:spTgt spid="54"/>
                                        </p:tgtEl>
                                      </p:cBhvr>
                                    </p:animEffect>
                                  </p:childTnLst>
                                </p:cTn>
                              </p:par>
                            </p:childTnLst>
                          </p:cTn>
                        </p:par>
                        <p:par>
                          <p:cTn id="20" fill="hold">
                            <p:stCondLst>
                              <p:cond delay="1000"/>
                            </p:stCondLst>
                            <p:childTnLst>
                              <p:par>
                                <p:cTn id="21" presetID="22" presetClass="entr" presetSubtype="8" fill="hold" grpId="0" nodeType="afterEffect">
                                  <p:stCondLst>
                                    <p:cond delay="0"/>
                                  </p:stCondLst>
                                  <p:childTnLst>
                                    <p:set>
                                      <p:cBhvr>
                                        <p:cTn id="22" dur="1" fill="hold">
                                          <p:stCondLst>
                                            <p:cond delay="0"/>
                                          </p:stCondLst>
                                        </p:cTn>
                                        <p:tgtEl>
                                          <p:spTgt spid="53"/>
                                        </p:tgtEl>
                                        <p:attrNameLst>
                                          <p:attrName>style.visibility</p:attrName>
                                        </p:attrNameLst>
                                      </p:cBhvr>
                                      <p:to>
                                        <p:strVal val="visible"/>
                                      </p:to>
                                    </p:set>
                                    <p:animEffect transition="in" filter="wipe(left)">
                                      <p:cBhvr>
                                        <p:cTn id="23" dur="500"/>
                                        <p:tgtEl>
                                          <p:spTgt spid="53"/>
                                        </p:tgtEl>
                                      </p:cBhvr>
                                    </p:animEffect>
                                  </p:childTnLst>
                                </p:cTn>
                              </p:par>
                            </p:childTnLst>
                          </p:cTn>
                        </p:par>
                        <p:par>
                          <p:cTn id="24" fill="hold">
                            <p:stCondLst>
                              <p:cond delay="1500"/>
                            </p:stCondLst>
                            <p:childTnLst>
                              <p:par>
                                <p:cTn id="25" presetID="10" presetClass="entr" presetSubtype="0" fill="hold" grpId="0" nodeType="afterEffect">
                                  <p:stCondLst>
                                    <p:cond delay="0"/>
                                  </p:stCondLst>
                                  <p:childTnLst>
                                    <p:set>
                                      <p:cBhvr>
                                        <p:cTn id="26" dur="1" fill="hold">
                                          <p:stCondLst>
                                            <p:cond delay="0"/>
                                          </p:stCondLst>
                                        </p:cTn>
                                        <p:tgtEl>
                                          <p:spTgt spid="58"/>
                                        </p:tgtEl>
                                        <p:attrNameLst>
                                          <p:attrName>style.visibility</p:attrName>
                                        </p:attrNameLst>
                                      </p:cBhvr>
                                      <p:to>
                                        <p:strVal val="visible"/>
                                      </p:to>
                                    </p:set>
                                    <p:animEffect transition="in" filter="fade">
                                      <p:cBhvr>
                                        <p:cTn id="27" dur="500"/>
                                        <p:tgtEl>
                                          <p:spTgt spid="58"/>
                                        </p:tgtEl>
                                      </p:cBhvr>
                                    </p:animEffect>
                                  </p:childTnLst>
                                </p:cTn>
                              </p:par>
                              <p:par>
                                <p:cTn id="28" presetID="10" presetClass="entr" presetSubtype="0" fill="hold" grpId="0" nodeType="withEffect">
                                  <p:stCondLst>
                                    <p:cond delay="0"/>
                                  </p:stCondLst>
                                  <p:childTnLst>
                                    <p:set>
                                      <p:cBhvr>
                                        <p:cTn id="29" dur="1" fill="hold">
                                          <p:stCondLst>
                                            <p:cond delay="0"/>
                                          </p:stCondLst>
                                        </p:cTn>
                                        <p:tgtEl>
                                          <p:spTgt spid="59"/>
                                        </p:tgtEl>
                                        <p:attrNameLst>
                                          <p:attrName>style.visibility</p:attrName>
                                        </p:attrNameLst>
                                      </p:cBhvr>
                                      <p:to>
                                        <p:strVal val="visible"/>
                                      </p:to>
                                    </p:set>
                                    <p:animEffect transition="in" filter="fade">
                                      <p:cBhvr>
                                        <p:cTn id="30" dur="500"/>
                                        <p:tgtEl>
                                          <p:spTgt spid="59"/>
                                        </p:tgtEl>
                                      </p:cBhvr>
                                    </p:animEffect>
                                  </p:childTnLst>
                                </p:cTn>
                              </p:par>
                              <p:par>
                                <p:cTn id="31" presetID="10" presetClass="entr" presetSubtype="0" fill="hold" grpId="0" nodeType="withEffect">
                                  <p:stCondLst>
                                    <p:cond delay="0"/>
                                  </p:stCondLst>
                                  <p:childTnLst>
                                    <p:set>
                                      <p:cBhvr>
                                        <p:cTn id="32" dur="1" fill="hold">
                                          <p:stCondLst>
                                            <p:cond delay="0"/>
                                          </p:stCondLst>
                                        </p:cTn>
                                        <p:tgtEl>
                                          <p:spTgt spid="60"/>
                                        </p:tgtEl>
                                        <p:attrNameLst>
                                          <p:attrName>style.visibility</p:attrName>
                                        </p:attrNameLst>
                                      </p:cBhvr>
                                      <p:to>
                                        <p:strVal val="visible"/>
                                      </p:to>
                                    </p:set>
                                    <p:animEffect transition="in" filter="fade">
                                      <p:cBhvr>
                                        <p:cTn id="33" dur="500"/>
                                        <p:tgtEl>
                                          <p:spTgt spid="60"/>
                                        </p:tgtEl>
                                      </p:cBhvr>
                                    </p:animEffect>
                                  </p:childTnLst>
                                </p:cTn>
                              </p:par>
                            </p:childTnLst>
                          </p:cTn>
                        </p:par>
                        <p:par>
                          <p:cTn id="34" fill="hold">
                            <p:stCondLst>
                              <p:cond delay="2000"/>
                            </p:stCondLst>
                            <p:childTnLst>
                              <p:par>
                                <p:cTn id="35" presetID="22" presetClass="entr" presetSubtype="2" fill="hold" grpId="0" nodeType="afterEffect">
                                  <p:stCondLst>
                                    <p:cond delay="0"/>
                                  </p:stCondLst>
                                  <p:childTnLst>
                                    <p:set>
                                      <p:cBhvr>
                                        <p:cTn id="36" dur="1" fill="hold">
                                          <p:stCondLst>
                                            <p:cond delay="0"/>
                                          </p:stCondLst>
                                        </p:cTn>
                                        <p:tgtEl>
                                          <p:spTgt spid="57"/>
                                        </p:tgtEl>
                                        <p:attrNameLst>
                                          <p:attrName>style.visibility</p:attrName>
                                        </p:attrNameLst>
                                      </p:cBhvr>
                                      <p:to>
                                        <p:strVal val="visible"/>
                                      </p:to>
                                    </p:set>
                                    <p:animEffect transition="in" filter="wipe(right)">
                                      <p:cBhvr>
                                        <p:cTn id="37" dur="500"/>
                                        <p:tgtEl>
                                          <p:spTgt spid="5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3" grpId="0" animBg="1"/>
      <p:bldP spid="54" grpId="0" animBg="1"/>
      <p:bldP spid="55" grpId="0"/>
      <p:bldP spid="56" grpId="0"/>
      <p:bldP spid="57" grpId="0" animBg="1"/>
      <p:bldP spid="58" grpId="0" animBg="1"/>
      <p:bldP spid="59" grpId="0"/>
      <p:bldP spid="60" grpId="0"/>
    </p:bld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Freeform 8"/>
          <p:cNvSpPr>
            <a:spLocks/>
          </p:cNvSpPr>
          <p:nvPr/>
        </p:nvSpPr>
        <p:spPr bwMode="auto">
          <a:xfrm>
            <a:off x="2983056" y="3806667"/>
            <a:ext cx="1905532" cy="849031"/>
          </a:xfrm>
          <a:custGeom>
            <a:avLst/>
            <a:gdLst>
              <a:gd name="T0" fmla="*/ 504 w 504"/>
              <a:gd name="T1" fmla="*/ 224 h 224"/>
              <a:gd name="T2" fmla="*/ 112 w 504"/>
              <a:gd name="T3" fmla="*/ 224 h 224"/>
              <a:gd name="T4" fmla="*/ 0 w 504"/>
              <a:gd name="T5" fmla="*/ 112 h 224"/>
              <a:gd name="T6" fmla="*/ 112 w 504"/>
              <a:gd name="T7" fmla="*/ 0 h 224"/>
              <a:gd name="T8" fmla="*/ 382 w 504"/>
              <a:gd name="T9" fmla="*/ 0 h 224"/>
              <a:gd name="T10" fmla="*/ 382 w 504"/>
              <a:gd name="T11" fmla="*/ 68 h 224"/>
              <a:gd name="T12" fmla="*/ 112 w 504"/>
              <a:gd name="T13" fmla="*/ 68 h 224"/>
              <a:gd name="T14" fmla="*/ 68 w 504"/>
              <a:gd name="T15" fmla="*/ 112 h 224"/>
              <a:gd name="T16" fmla="*/ 112 w 504"/>
              <a:gd name="T17" fmla="*/ 156 h 224"/>
              <a:gd name="T18" fmla="*/ 504 w 504"/>
              <a:gd name="T19" fmla="*/ 156 h 224"/>
              <a:gd name="T20" fmla="*/ 504 w 504"/>
              <a:gd name="T21" fmla="*/ 224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04" h="224">
                <a:moveTo>
                  <a:pt x="504" y="224"/>
                </a:moveTo>
                <a:cubicBezTo>
                  <a:pt x="112" y="224"/>
                  <a:pt x="112" y="224"/>
                  <a:pt x="112" y="224"/>
                </a:cubicBezTo>
                <a:cubicBezTo>
                  <a:pt x="50" y="224"/>
                  <a:pt x="0" y="174"/>
                  <a:pt x="0" y="112"/>
                </a:cubicBezTo>
                <a:cubicBezTo>
                  <a:pt x="0" y="50"/>
                  <a:pt x="50" y="0"/>
                  <a:pt x="112" y="0"/>
                </a:cubicBezTo>
                <a:cubicBezTo>
                  <a:pt x="382" y="0"/>
                  <a:pt x="382" y="0"/>
                  <a:pt x="382" y="0"/>
                </a:cubicBezTo>
                <a:cubicBezTo>
                  <a:pt x="382" y="68"/>
                  <a:pt x="382" y="68"/>
                  <a:pt x="382" y="68"/>
                </a:cubicBezTo>
                <a:cubicBezTo>
                  <a:pt x="112" y="68"/>
                  <a:pt x="112" y="68"/>
                  <a:pt x="112" y="68"/>
                </a:cubicBezTo>
                <a:cubicBezTo>
                  <a:pt x="88" y="68"/>
                  <a:pt x="68" y="88"/>
                  <a:pt x="68" y="112"/>
                </a:cubicBezTo>
                <a:cubicBezTo>
                  <a:pt x="68" y="136"/>
                  <a:pt x="88" y="156"/>
                  <a:pt x="112" y="156"/>
                </a:cubicBezTo>
                <a:cubicBezTo>
                  <a:pt x="504" y="156"/>
                  <a:pt x="504" y="156"/>
                  <a:pt x="504" y="156"/>
                </a:cubicBezTo>
                <a:lnTo>
                  <a:pt x="504" y="224"/>
                </a:lnTo>
                <a:close/>
              </a:path>
            </a:pathLst>
          </a:custGeom>
          <a:solidFill>
            <a:schemeClr val="accent3"/>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3" name="Freeform 5"/>
          <p:cNvSpPr>
            <a:spLocks/>
          </p:cNvSpPr>
          <p:nvPr/>
        </p:nvSpPr>
        <p:spPr bwMode="auto">
          <a:xfrm>
            <a:off x="4987534" y="2467689"/>
            <a:ext cx="312801" cy="582512"/>
          </a:xfrm>
          <a:custGeom>
            <a:avLst/>
            <a:gdLst>
              <a:gd name="T0" fmla="*/ 196 w 196"/>
              <a:gd name="T1" fmla="*/ 183 h 365"/>
              <a:gd name="T2" fmla="*/ 0 w 196"/>
              <a:gd name="T3" fmla="*/ 365 h 365"/>
              <a:gd name="T4" fmla="*/ 0 w 196"/>
              <a:gd name="T5" fmla="*/ 183 h 365"/>
              <a:gd name="T6" fmla="*/ 0 w 196"/>
              <a:gd name="T7" fmla="*/ 0 h 365"/>
              <a:gd name="T8" fmla="*/ 196 w 196"/>
              <a:gd name="T9" fmla="*/ 183 h 365"/>
            </a:gdLst>
            <a:ahLst/>
            <a:cxnLst>
              <a:cxn ang="0">
                <a:pos x="T0" y="T1"/>
              </a:cxn>
              <a:cxn ang="0">
                <a:pos x="T2" y="T3"/>
              </a:cxn>
              <a:cxn ang="0">
                <a:pos x="T4" y="T5"/>
              </a:cxn>
              <a:cxn ang="0">
                <a:pos x="T6" y="T7"/>
              </a:cxn>
              <a:cxn ang="0">
                <a:pos x="T8" y="T9"/>
              </a:cxn>
            </a:cxnLst>
            <a:rect l="0" t="0" r="r" b="b"/>
            <a:pathLst>
              <a:path w="196" h="365">
                <a:moveTo>
                  <a:pt x="196" y="183"/>
                </a:moveTo>
                <a:lnTo>
                  <a:pt x="0" y="365"/>
                </a:lnTo>
                <a:lnTo>
                  <a:pt x="0" y="183"/>
                </a:lnTo>
                <a:lnTo>
                  <a:pt x="0" y="0"/>
                </a:lnTo>
                <a:lnTo>
                  <a:pt x="196" y="183"/>
                </a:lnTo>
                <a:close/>
              </a:path>
            </a:pathLst>
          </a:custGeom>
          <a:solidFill>
            <a:schemeClr val="accent1"/>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7" name="Freeform 9"/>
          <p:cNvSpPr>
            <a:spLocks/>
          </p:cNvSpPr>
          <p:nvPr/>
        </p:nvSpPr>
        <p:spPr bwMode="auto">
          <a:xfrm>
            <a:off x="4574190" y="4234375"/>
            <a:ext cx="314397" cy="579321"/>
          </a:xfrm>
          <a:custGeom>
            <a:avLst/>
            <a:gdLst>
              <a:gd name="T0" fmla="*/ 0 w 197"/>
              <a:gd name="T1" fmla="*/ 183 h 363"/>
              <a:gd name="T2" fmla="*/ 197 w 197"/>
              <a:gd name="T3" fmla="*/ 363 h 363"/>
              <a:gd name="T4" fmla="*/ 197 w 197"/>
              <a:gd name="T5" fmla="*/ 183 h 363"/>
              <a:gd name="T6" fmla="*/ 197 w 197"/>
              <a:gd name="T7" fmla="*/ 0 h 363"/>
              <a:gd name="T8" fmla="*/ 0 w 197"/>
              <a:gd name="T9" fmla="*/ 183 h 363"/>
            </a:gdLst>
            <a:ahLst/>
            <a:cxnLst>
              <a:cxn ang="0">
                <a:pos x="T0" y="T1"/>
              </a:cxn>
              <a:cxn ang="0">
                <a:pos x="T2" y="T3"/>
              </a:cxn>
              <a:cxn ang="0">
                <a:pos x="T4" y="T5"/>
              </a:cxn>
              <a:cxn ang="0">
                <a:pos x="T6" y="T7"/>
              </a:cxn>
              <a:cxn ang="0">
                <a:pos x="T8" y="T9"/>
              </a:cxn>
            </a:cxnLst>
            <a:rect l="0" t="0" r="r" b="b"/>
            <a:pathLst>
              <a:path w="197" h="363">
                <a:moveTo>
                  <a:pt x="0" y="183"/>
                </a:moveTo>
                <a:lnTo>
                  <a:pt x="197" y="363"/>
                </a:lnTo>
                <a:lnTo>
                  <a:pt x="197" y="183"/>
                </a:lnTo>
                <a:lnTo>
                  <a:pt x="197" y="0"/>
                </a:lnTo>
                <a:lnTo>
                  <a:pt x="0" y="183"/>
                </a:lnTo>
                <a:close/>
              </a:path>
            </a:pathLst>
          </a:custGeom>
          <a:solidFill>
            <a:schemeClr val="accent4"/>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4" name="Freeform 6"/>
          <p:cNvSpPr>
            <a:spLocks/>
          </p:cNvSpPr>
          <p:nvPr/>
        </p:nvSpPr>
        <p:spPr bwMode="auto">
          <a:xfrm>
            <a:off x="2983056" y="2630473"/>
            <a:ext cx="2098639" cy="847436"/>
          </a:xfrm>
          <a:custGeom>
            <a:avLst/>
            <a:gdLst>
              <a:gd name="T0" fmla="*/ 504 w 555"/>
              <a:gd name="T1" fmla="*/ 224 h 224"/>
              <a:gd name="T2" fmla="*/ 112 w 555"/>
              <a:gd name="T3" fmla="*/ 224 h 224"/>
              <a:gd name="T4" fmla="*/ 0 w 555"/>
              <a:gd name="T5" fmla="*/ 112 h 224"/>
              <a:gd name="T6" fmla="*/ 112 w 555"/>
              <a:gd name="T7" fmla="*/ 0 h 224"/>
              <a:gd name="T8" fmla="*/ 555 w 555"/>
              <a:gd name="T9" fmla="*/ 0 h 224"/>
              <a:gd name="T10" fmla="*/ 555 w 555"/>
              <a:gd name="T11" fmla="*/ 68 h 224"/>
              <a:gd name="T12" fmla="*/ 112 w 555"/>
              <a:gd name="T13" fmla="*/ 68 h 224"/>
              <a:gd name="T14" fmla="*/ 68 w 555"/>
              <a:gd name="T15" fmla="*/ 112 h 224"/>
              <a:gd name="T16" fmla="*/ 112 w 555"/>
              <a:gd name="T17" fmla="*/ 156 h 224"/>
              <a:gd name="T18" fmla="*/ 504 w 555"/>
              <a:gd name="T19" fmla="*/ 156 h 224"/>
              <a:gd name="T20" fmla="*/ 504 w 555"/>
              <a:gd name="T21" fmla="*/ 224 h 2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555" h="224">
                <a:moveTo>
                  <a:pt x="504" y="224"/>
                </a:moveTo>
                <a:cubicBezTo>
                  <a:pt x="112" y="224"/>
                  <a:pt x="112" y="224"/>
                  <a:pt x="112" y="224"/>
                </a:cubicBezTo>
                <a:cubicBezTo>
                  <a:pt x="50" y="224"/>
                  <a:pt x="0" y="174"/>
                  <a:pt x="0" y="112"/>
                </a:cubicBezTo>
                <a:cubicBezTo>
                  <a:pt x="0" y="50"/>
                  <a:pt x="50" y="0"/>
                  <a:pt x="112" y="0"/>
                </a:cubicBezTo>
                <a:cubicBezTo>
                  <a:pt x="555" y="0"/>
                  <a:pt x="555" y="0"/>
                  <a:pt x="555" y="0"/>
                </a:cubicBezTo>
                <a:cubicBezTo>
                  <a:pt x="555" y="68"/>
                  <a:pt x="555" y="68"/>
                  <a:pt x="555" y="68"/>
                </a:cubicBezTo>
                <a:cubicBezTo>
                  <a:pt x="112" y="68"/>
                  <a:pt x="112" y="68"/>
                  <a:pt x="112" y="68"/>
                </a:cubicBezTo>
                <a:cubicBezTo>
                  <a:pt x="88" y="68"/>
                  <a:pt x="68" y="88"/>
                  <a:pt x="68" y="112"/>
                </a:cubicBezTo>
                <a:cubicBezTo>
                  <a:pt x="68" y="136"/>
                  <a:pt x="88" y="156"/>
                  <a:pt x="112" y="156"/>
                </a:cubicBezTo>
                <a:cubicBezTo>
                  <a:pt x="504" y="156"/>
                  <a:pt x="504" y="156"/>
                  <a:pt x="504" y="156"/>
                </a:cubicBezTo>
                <a:lnTo>
                  <a:pt x="504" y="224"/>
                </a:lnTo>
                <a:close/>
              </a:path>
            </a:pathLst>
          </a:custGeom>
          <a:solidFill>
            <a:schemeClr val="accent1"/>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5" name="Freeform 7"/>
          <p:cNvSpPr>
            <a:spLocks/>
          </p:cNvSpPr>
          <p:nvPr/>
        </p:nvSpPr>
        <p:spPr bwMode="auto">
          <a:xfrm>
            <a:off x="4328419" y="3220963"/>
            <a:ext cx="1785838" cy="844243"/>
          </a:xfrm>
          <a:custGeom>
            <a:avLst/>
            <a:gdLst>
              <a:gd name="T0" fmla="*/ 0 w 472"/>
              <a:gd name="T1" fmla="*/ 223 h 223"/>
              <a:gd name="T2" fmla="*/ 360 w 472"/>
              <a:gd name="T3" fmla="*/ 223 h 223"/>
              <a:gd name="T4" fmla="*/ 472 w 472"/>
              <a:gd name="T5" fmla="*/ 111 h 223"/>
              <a:gd name="T6" fmla="*/ 360 w 472"/>
              <a:gd name="T7" fmla="*/ 0 h 223"/>
              <a:gd name="T8" fmla="*/ 123 w 472"/>
              <a:gd name="T9" fmla="*/ 0 h 223"/>
              <a:gd name="T10" fmla="*/ 123 w 472"/>
              <a:gd name="T11" fmla="*/ 68 h 223"/>
              <a:gd name="T12" fmla="*/ 360 w 472"/>
              <a:gd name="T13" fmla="*/ 68 h 223"/>
              <a:gd name="T14" fmla="*/ 403 w 472"/>
              <a:gd name="T15" fmla="*/ 111 h 223"/>
              <a:gd name="T16" fmla="*/ 360 w 472"/>
              <a:gd name="T17" fmla="*/ 155 h 223"/>
              <a:gd name="T18" fmla="*/ 0 w 472"/>
              <a:gd name="T19" fmla="*/ 155 h 223"/>
              <a:gd name="T20" fmla="*/ 0 w 472"/>
              <a:gd name="T21" fmla="*/ 223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72" h="223">
                <a:moveTo>
                  <a:pt x="0" y="223"/>
                </a:moveTo>
                <a:cubicBezTo>
                  <a:pt x="360" y="223"/>
                  <a:pt x="360" y="223"/>
                  <a:pt x="360" y="223"/>
                </a:cubicBezTo>
                <a:cubicBezTo>
                  <a:pt x="421" y="223"/>
                  <a:pt x="472" y="173"/>
                  <a:pt x="472" y="111"/>
                </a:cubicBezTo>
                <a:cubicBezTo>
                  <a:pt x="472" y="50"/>
                  <a:pt x="421" y="0"/>
                  <a:pt x="360" y="0"/>
                </a:cubicBezTo>
                <a:cubicBezTo>
                  <a:pt x="123" y="0"/>
                  <a:pt x="123" y="0"/>
                  <a:pt x="123" y="0"/>
                </a:cubicBezTo>
                <a:cubicBezTo>
                  <a:pt x="123" y="68"/>
                  <a:pt x="123" y="68"/>
                  <a:pt x="123" y="68"/>
                </a:cubicBezTo>
                <a:cubicBezTo>
                  <a:pt x="360" y="68"/>
                  <a:pt x="360" y="68"/>
                  <a:pt x="360" y="68"/>
                </a:cubicBezTo>
                <a:cubicBezTo>
                  <a:pt x="384" y="68"/>
                  <a:pt x="403" y="87"/>
                  <a:pt x="403" y="111"/>
                </a:cubicBezTo>
                <a:cubicBezTo>
                  <a:pt x="403" y="136"/>
                  <a:pt x="384" y="155"/>
                  <a:pt x="360" y="155"/>
                </a:cubicBezTo>
                <a:cubicBezTo>
                  <a:pt x="0" y="155"/>
                  <a:pt x="0" y="155"/>
                  <a:pt x="0" y="155"/>
                </a:cubicBezTo>
                <a:lnTo>
                  <a:pt x="0" y="223"/>
                </a:lnTo>
                <a:close/>
              </a:path>
            </a:pathLst>
          </a:custGeom>
          <a:solidFill>
            <a:schemeClr val="accent2"/>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8" name="Freeform 10"/>
          <p:cNvSpPr>
            <a:spLocks/>
          </p:cNvSpPr>
          <p:nvPr/>
        </p:nvSpPr>
        <p:spPr bwMode="auto">
          <a:xfrm>
            <a:off x="4328419" y="4397160"/>
            <a:ext cx="1785838" cy="844243"/>
          </a:xfrm>
          <a:custGeom>
            <a:avLst/>
            <a:gdLst>
              <a:gd name="T0" fmla="*/ 360 w 472"/>
              <a:gd name="T1" fmla="*/ 0 h 223"/>
              <a:gd name="T2" fmla="*/ 123 w 472"/>
              <a:gd name="T3" fmla="*/ 0 h 223"/>
              <a:gd name="T4" fmla="*/ 123 w 472"/>
              <a:gd name="T5" fmla="*/ 68 h 223"/>
              <a:gd name="T6" fmla="*/ 360 w 472"/>
              <a:gd name="T7" fmla="*/ 68 h 223"/>
              <a:gd name="T8" fmla="*/ 403 w 472"/>
              <a:gd name="T9" fmla="*/ 111 h 223"/>
              <a:gd name="T10" fmla="*/ 360 w 472"/>
              <a:gd name="T11" fmla="*/ 155 h 223"/>
              <a:gd name="T12" fmla="*/ 0 w 472"/>
              <a:gd name="T13" fmla="*/ 155 h 223"/>
              <a:gd name="T14" fmla="*/ 0 w 472"/>
              <a:gd name="T15" fmla="*/ 223 h 223"/>
              <a:gd name="T16" fmla="*/ 360 w 472"/>
              <a:gd name="T17" fmla="*/ 223 h 223"/>
              <a:gd name="T18" fmla="*/ 472 w 472"/>
              <a:gd name="T19" fmla="*/ 111 h 223"/>
              <a:gd name="T20" fmla="*/ 360 w 472"/>
              <a:gd name="T21" fmla="*/ 0 h 2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472" h="223">
                <a:moveTo>
                  <a:pt x="360" y="0"/>
                </a:moveTo>
                <a:cubicBezTo>
                  <a:pt x="123" y="0"/>
                  <a:pt x="123" y="0"/>
                  <a:pt x="123" y="0"/>
                </a:cubicBezTo>
                <a:cubicBezTo>
                  <a:pt x="123" y="68"/>
                  <a:pt x="123" y="68"/>
                  <a:pt x="123" y="68"/>
                </a:cubicBezTo>
                <a:cubicBezTo>
                  <a:pt x="360" y="68"/>
                  <a:pt x="360" y="68"/>
                  <a:pt x="360" y="68"/>
                </a:cubicBezTo>
                <a:cubicBezTo>
                  <a:pt x="384" y="68"/>
                  <a:pt x="403" y="87"/>
                  <a:pt x="403" y="111"/>
                </a:cubicBezTo>
                <a:cubicBezTo>
                  <a:pt x="403" y="135"/>
                  <a:pt x="384" y="155"/>
                  <a:pt x="360" y="155"/>
                </a:cubicBezTo>
                <a:cubicBezTo>
                  <a:pt x="0" y="155"/>
                  <a:pt x="0" y="155"/>
                  <a:pt x="0" y="155"/>
                </a:cubicBezTo>
                <a:cubicBezTo>
                  <a:pt x="0" y="223"/>
                  <a:pt x="0" y="223"/>
                  <a:pt x="0" y="223"/>
                </a:cubicBezTo>
                <a:cubicBezTo>
                  <a:pt x="360" y="223"/>
                  <a:pt x="360" y="223"/>
                  <a:pt x="360" y="223"/>
                </a:cubicBezTo>
                <a:cubicBezTo>
                  <a:pt x="421" y="223"/>
                  <a:pt x="472" y="173"/>
                  <a:pt x="472" y="111"/>
                </a:cubicBezTo>
                <a:cubicBezTo>
                  <a:pt x="472" y="50"/>
                  <a:pt x="421" y="0"/>
                  <a:pt x="360" y="0"/>
                </a:cubicBezTo>
                <a:close/>
              </a:path>
            </a:pathLst>
          </a:custGeom>
          <a:solidFill>
            <a:schemeClr val="accent4"/>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9" name="Freeform 11"/>
          <p:cNvSpPr>
            <a:spLocks/>
          </p:cNvSpPr>
          <p:nvPr/>
        </p:nvSpPr>
        <p:spPr bwMode="auto">
          <a:xfrm>
            <a:off x="4328419" y="3645480"/>
            <a:ext cx="317589" cy="582512"/>
          </a:xfrm>
          <a:custGeom>
            <a:avLst/>
            <a:gdLst>
              <a:gd name="T0" fmla="*/ 199 w 199"/>
              <a:gd name="T1" fmla="*/ 182 h 365"/>
              <a:gd name="T2" fmla="*/ 0 w 199"/>
              <a:gd name="T3" fmla="*/ 365 h 365"/>
              <a:gd name="T4" fmla="*/ 0 w 199"/>
              <a:gd name="T5" fmla="*/ 182 h 365"/>
              <a:gd name="T6" fmla="*/ 0 w 199"/>
              <a:gd name="T7" fmla="*/ 0 h 365"/>
              <a:gd name="T8" fmla="*/ 199 w 199"/>
              <a:gd name="T9" fmla="*/ 182 h 365"/>
            </a:gdLst>
            <a:ahLst/>
            <a:cxnLst>
              <a:cxn ang="0">
                <a:pos x="T0" y="T1"/>
              </a:cxn>
              <a:cxn ang="0">
                <a:pos x="T2" y="T3"/>
              </a:cxn>
              <a:cxn ang="0">
                <a:pos x="T4" y="T5"/>
              </a:cxn>
              <a:cxn ang="0">
                <a:pos x="T6" y="T7"/>
              </a:cxn>
              <a:cxn ang="0">
                <a:pos x="T8" y="T9"/>
              </a:cxn>
            </a:cxnLst>
            <a:rect l="0" t="0" r="r" b="b"/>
            <a:pathLst>
              <a:path w="199" h="365">
                <a:moveTo>
                  <a:pt x="199" y="182"/>
                </a:moveTo>
                <a:lnTo>
                  <a:pt x="0" y="365"/>
                </a:lnTo>
                <a:lnTo>
                  <a:pt x="0" y="182"/>
                </a:lnTo>
                <a:lnTo>
                  <a:pt x="0" y="0"/>
                </a:lnTo>
                <a:lnTo>
                  <a:pt x="199" y="182"/>
                </a:lnTo>
                <a:close/>
              </a:path>
            </a:pathLst>
          </a:custGeom>
          <a:solidFill>
            <a:schemeClr val="accent3"/>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10" name="Freeform 12"/>
          <p:cNvSpPr>
            <a:spLocks/>
          </p:cNvSpPr>
          <p:nvPr/>
        </p:nvSpPr>
        <p:spPr bwMode="auto">
          <a:xfrm>
            <a:off x="4574190" y="3058179"/>
            <a:ext cx="314397" cy="579321"/>
          </a:xfrm>
          <a:custGeom>
            <a:avLst/>
            <a:gdLst>
              <a:gd name="T0" fmla="*/ 0 w 197"/>
              <a:gd name="T1" fmla="*/ 183 h 363"/>
              <a:gd name="T2" fmla="*/ 197 w 197"/>
              <a:gd name="T3" fmla="*/ 363 h 363"/>
              <a:gd name="T4" fmla="*/ 197 w 197"/>
              <a:gd name="T5" fmla="*/ 183 h 363"/>
              <a:gd name="T6" fmla="*/ 197 w 197"/>
              <a:gd name="T7" fmla="*/ 0 h 363"/>
              <a:gd name="T8" fmla="*/ 0 w 197"/>
              <a:gd name="T9" fmla="*/ 183 h 363"/>
            </a:gdLst>
            <a:ahLst/>
            <a:cxnLst>
              <a:cxn ang="0">
                <a:pos x="T0" y="T1"/>
              </a:cxn>
              <a:cxn ang="0">
                <a:pos x="T2" y="T3"/>
              </a:cxn>
              <a:cxn ang="0">
                <a:pos x="T4" y="T5"/>
              </a:cxn>
              <a:cxn ang="0">
                <a:pos x="T6" y="T7"/>
              </a:cxn>
              <a:cxn ang="0">
                <a:pos x="T8" y="T9"/>
              </a:cxn>
            </a:cxnLst>
            <a:rect l="0" t="0" r="r" b="b"/>
            <a:pathLst>
              <a:path w="197" h="363">
                <a:moveTo>
                  <a:pt x="0" y="183"/>
                </a:moveTo>
                <a:lnTo>
                  <a:pt x="197" y="363"/>
                </a:lnTo>
                <a:lnTo>
                  <a:pt x="197" y="183"/>
                </a:lnTo>
                <a:lnTo>
                  <a:pt x="197" y="0"/>
                </a:lnTo>
                <a:lnTo>
                  <a:pt x="0" y="183"/>
                </a:lnTo>
                <a:close/>
              </a:path>
            </a:pathLst>
          </a:custGeom>
          <a:solidFill>
            <a:schemeClr val="accent2"/>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11" name="TextBox 10"/>
          <p:cNvSpPr txBox="1"/>
          <p:nvPr/>
        </p:nvSpPr>
        <p:spPr>
          <a:xfrm>
            <a:off x="4253831" y="2581471"/>
            <a:ext cx="856541" cy="323165"/>
          </a:xfrm>
          <a:prstGeom prst="rect">
            <a:avLst/>
          </a:prstGeom>
          <a:noFill/>
        </p:spPr>
        <p:txBody>
          <a:bodyPr wrap="square" rtlCol="0">
            <a:spAutoFit/>
          </a:bodyPr>
          <a:lstStyle/>
          <a:p>
            <a:r>
              <a:rPr lang="en-US" sz="1500" dirty="0">
                <a:solidFill>
                  <a:schemeClr val="bg2"/>
                </a:solidFill>
                <a:latin typeface="+mj-lt"/>
              </a:rPr>
              <a:t>Title Here</a:t>
            </a:r>
          </a:p>
        </p:txBody>
      </p:sp>
      <p:sp>
        <p:nvSpPr>
          <p:cNvPr id="12" name="TextBox 11"/>
          <p:cNvSpPr txBox="1"/>
          <p:nvPr/>
        </p:nvSpPr>
        <p:spPr>
          <a:xfrm>
            <a:off x="4828796" y="3181722"/>
            <a:ext cx="856541" cy="323165"/>
          </a:xfrm>
          <a:prstGeom prst="rect">
            <a:avLst/>
          </a:prstGeom>
          <a:noFill/>
        </p:spPr>
        <p:txBody>
          <a:bodyPr wrap="square" rtlCol="0">
            <a:spAutoFit/>
          </a:bodyPr>
          <a:lstStyle/>
          <a:p>
            <a:r>
              <a:rPr lang="en-US" sz="1500" dirty="0">
                <a:solidFill>
                  <a:schemeClr val="bg2"/>
                </a:solidFill>
                <a:latin typeface="+mj-lt"/>
              </a:rPr>
              <a:t>Title Here</a:t>
            </a:r>
          </a:p>
        </p:txBody>
      </p:sp>
      <p:sp>
        <p:nvSpPr>
          <p:cNvPr id="13" name="TextBox 12"/>
          <p:cNvSpPr txBox="1"/>
          <p:nvPr/>
        </p:nvSpPr>
        <p:spPr>
          <a:xfrm>
            <a:off x="3653644" y="3765868"/>
            <a:ext cx="856541" cy="323165"/>
          </a:xfrm>
          <a:prstGeom prst="rect">
            <a:avLst/>
          </a:prstGeom>
          <a:noFill/>
        </p:spPr>
        <p:txBody>
          <a:bodyPr wrap="square" rtlCol="0">
            <a:spAutoFit/>
          </a:bodyPr>
          <a:lstStyle/>
          <a:p>
            <a:r>
              <a:rPr lang="en-US" sz="1500" dirty="0">
                <a:solidFill>
                  <a:schemeClr val="bg2"/>
                </a:solidFill>
                <a:latin typeface="+mj-lt"/>
              </a:rPr>
              <a:t>Title Here</a:t>
            </a:r>
          </a:p>
        </p:txBody>
      </p:sp>
      <p:sp>
        <p:nvSpPr>
          <p:cNvPr id="14" name="TextBox 13"/>
          <p:cNvSpPr txBox="1"/>
          <p:nvPr/>
        </p:nvSpPr>
        <p:spPr>
          <a:xfrm>
            <a:off x="4828796" y="4350996"/>
            <a:ext cx="856541" cy="323165"/>
          </a:xfrm>
          <a:prstGeom prst="rect">
            <a:avLst/>
          </a:prstGeom>
          <a:noFill/>
        </p:spPr>
        <p:txBody>
          <a:bodyPr wrap="square" rtlCol="0">
            <a:spAutoFit/>
          </a:bodyPr>
          <a:lstStyle/>
          <a:p>
            <a:r>
              <a:rPr lang="en-US" sz="1500" dirty="0">
                <a:solidFill>
                  <a:schemeClr val="bg2"/>
                </a:solidFill>
                <a:latin typeface="+mj-lt"/>
              </a:rPr>
              <a:t>Title Here</a:t>
            </a:r>
          </a:p>
        </p:txBody>
      </p:sp>
      <p:sp>
        <p:nvSpPr>
          <p:cNvPr id="21" name="TextBox 20"/>
          <p:cNvSpPr txBox="1"/>
          <p:nvPr/>
        </p:nvSpPr>
        <p:spPr>
          <a:xfrm>
            <a:off x="5710634" y="2449366"/>
            <a:ext cx="2021209" cy="577081"/>
          </a:xfrm>
          <a:prstGeom prst="rect">
            <a:avLst/>
          </a:prstGeom>
          <a:noFill/>
        </p:spPr>
        <p:txBody>
          <a:bodyPr wrap="square" rtlCol="0" anchor="ctr">
            <a:spAutoFit/>
          </a:bodyPr>
          <a:lstStyle/>
          <a:p>
            <a:r>
              <a:rPr lang="en-US" sz="1050" dirty="0">
                <a:solidFill>
                  <a:schemeClr val="tx2"/>
                </a:solidFill>
              </a:rPr>
              <a:t>Lorem ipsum dolor sit amet, consectetuer adipiscing elit. Aenean.</a:t>
            </a:r>
            <a:endParaRPr lang="en-US" sz="1050" b="1" dirty="0">
              <a:solidFill>
                <a:schemeClr val="tx2"/>
              </a:solidFill>
            </a:endParaRPr>
          </a:p>
        </p:txBody>
      </p:sp>
      <p:sp>
        <p:nvSpPr>
          <p:cNvPr id="22" name="TextBox 21"/>
          <p:cNvSpPr txBox="1"/>
          <p:nvPr/>
        </p:nvSpPr>
        <p:spPr>
          <a:xfrm>
            <a:off x="545690" y="2932423"/>
            <a:ext cx="2052043" cy="577081"/>
          </a:xfrm>
          <a:prstGeom prst="rect">
            <a:avLst/>
          </a:prstGeom>
          <a:noFill/>
        </p:spPr>
        <p:txBody>
          <a:bodyPr wrap="square" rtlCol="0" anchor="ctr">
            <a:spAutoFit/>
          </a:bodyPr>
          <a:lstStyle/>
          <a:p>
            <a:pPr algn="r"/>
            <a:r>
              <a:rPr lang="en-US" sz="1050" dirty="0">
                <a:solidFill>
                  <a:schemeClr val="tx2"/>
                </a:solidFill>
              </a:rPr>
              <a:t>Lorem ipsum dolor sit amet, consectetuer adipiscing elit. Aenean.</a:t>
            </a:r>
            <a:endParaRPr lang="en-US" sz="1050" b="1" dirty="0">
              <a:solidFill>
                <a:schemeClr val="tx2"/>
              </a:solidFill>
            </a:endParaRPr>
          </a:p>
        </p:txBody>
      </p:sp>
      <p:sp>
        <p:nvSpPr>
          <p:cNvPr id="23" name="TextBox 22"/>
          <p:cNvSpPr txBox="1"/>
          <p:nvPr/>
        </p:nvSpPr>
        <p:spPr>
          <a:xfrm>
            <a:off x="6492649" y="3648195"/>
            <a:ext cx="1965551" cy="577081"/>
          </a:xfrm>
          <a:prstGeom prst="rect">
            <a:avLst/>
          </a:prstGeom>
          <a:noFill/>
        </p:spPr>
        <p:txBody>
          <a:bodyPr wrap="square" rtlCol="0" anchor="ctr">
            <a:spAutoFit/>
          </a:bodyPr>
          <a:lstStyle/>
          <a:p>
            <a:r>
              <a:rPr lang="en-US" sz="1050" dirty="0">
                <a:solidFill>
                  <a:schemeClr val="tx2"/>
                </a:solidFill>
              </a:rPr>
              <a:t>Lorem ipsum dolor sit amet, consectetuer adipiscing elit. Aenean.</a:t>
            </a:r>
            <a:endParaRPr lang="en-US" sz="1050" b="1" dirty="0">
              <a:solidFill>
                <a:schemeClr val="tx2"/>
              </a:solidFill>
            </a:endParaRPr>
          </a:p>
        </p:txBody>
      </p:sp>
      <p:sp>
        <p:nvSpPr>
          <p:cNvPr id="24" name="TextBox 23"/>
          <p:cNvSpPr txBox="1"/>
          <p:nvPr/>
        </p:nvSpPr>
        <p:spPr>
          <a:xfrm>
            <a:off x="545690" y="4213241"/>
            <a:ext cx="2052043" cy="577081"/>
          </a:xfrm>
          <a:prstGeom prst="rect">
            <a:avLst/>
          </a:prstGeom>
          <a:noFill/>
        </p:spPr>
        <p:txBody>
          <a:bodyPr wrap="square" rtlCol="0" anchor="ctr">
            <a:spAutoFit/>
          </a:bodyPr>
          <a:lstStyle/>
          <a:p>
            <a:pPr algn="r"/>
            <a:r>
              <a:rPr lang="en-US" sz="1050" dirty="0">
                <a:solidFill>
                  <a:schemeClr val="tx2"/>
                </a:solidFill>
              </a:rPr>
              <a:t>Lorem ipsum dolor sit amet, consectetuer adipiscing elit. Aenean.</a:t>
            </a:r>
            <a:endParaRPr lang="en-US" sz="1050" b="1" dirty="0">
              <a:solidFill>
                <a:schemeClr val="tx2"/>
              </a:solidFill>
            </a:endParaRPr>
          </a:p>
        </p:txBody>
      </p:sp>
      <p:sp>
        <p:nvSpPr>
          <p:cNvPr id="27" name="Freeform 82"/>
          <p:cNvSpPr>
            <a:spLocks noEditPoints="1"/>
          </p:cNvSpPr>
          <p:nvPr/>
        </p:nvSpPr>
        <p:spPr bwMode="auto">
          <a:xfrm>
            <a:off x="2591593" y="3038841"/>
            <a:ext cx="328613" cy="341710"/>
          </a:xfrm>
          <a:custGeom>
            <a:avLst/>
            <a:gdLst>
              <a:gd name="T0" fmla="*/ 408 w 419"/>
              <a:gd name="T1" fmla="*/ 35 h 434"/>
              <a:gd name="T2" fmla="*/ 419 w 419"/>
              <a:gd name="T3" fmla="*/ 15 h 434"/>
              <a:gd name="T4" fmla="*/ 414 w 419"/>
              <a:gd name="T5" fmla="*/ 6 h 434"/>
              <a:gd name="T6" fmla="*/ 404 w 419"/>
              <a:gd name="T7" fmla="*/ 1 h 434"/>
              <a:gd name="T8" fmla="*/ 393 w 419"/>
              <a:gd name="T9" fmla="*/ 0 h 434"/>
              <a:gd name="T10" fmla="*/ 26 w 419"/>
              <a:gd name="T11" fmla="*/ 0 h 434"/>
              <a:gd name="T12" fmla="*/ 15 w 419"/>
              <a:gd name="T13" fmla="*/ 1 h 434"/>
              <a:gd name="T14" fmla="*/ 5 w 419"/>
              <a:gd name="T15" fmla="*/ 6 h 434"/>
              <a:gd name="T16" fmla="*/ 0 w 419"/>
              <a:gd name="T17" fmla="*/ 15 h 434"/>
              <a:gd name="T18" fmla="*/ 11 w 419"/>
              <a:gd name="T19" fmla="*/ 35 h 434"/>
              <a:gd name="T20" fmla="*/ 176 w 419"/>
              <a:gd name="T21" fmla="*/ 200 h 434"/>
              <a:gd name="T22" fmla="*/ 176 w 419"/>
              <a:gd name="T23" fmla="*/ 400 h 434"/>
              <a:gd name="T24" fmla="*/ 93 w 419"/>
              <a:gd name="T25" fmla="*/ 400 h 434"/>
              <a:gd name="T26" fmla="*/ 81 w 419"/>
              <a:gd name="T27" fmla="*/ 405 h 434"/>
              <a:gd name="T28" fmla="*/ 76 w 419"/>
              <a:gd name="T29" fmla="*/ 417 h 434"/>
              <a:gd name="T30" fmla="*/ 81 w 419"/>
              <a:gd name="T31" fmla="*/ 429 h 434"/>
              <a:gd name="T32" fmla="*/ 93 w 419"/>
              <a:gd name="T33" fmla="*/ 434 h 434"/>
              <a:gd name="T34" fmla="*/ 326 w 419"/>
              <a:gd name="T35" fmla="*/ 434 h 434"/>
              <a:gd name="T36" fmla="*/ 338 w 419"/>
              <a:gd name="T37" fmla="*/ 429 h 434"/>
              <a:gd name="T38" fmla="*/ 343 w 419"/>
              <a:gd name="T39" fmla="*/ 417 h 434"/>
              <a:gd name="T40" fmla="*/ 338 w 419"/>
              <a:gd name="T41" fmla="*/ 405 h 434"/>
              <a:gd name="T42" fmla="*/ 326 w 419"/>
              <a:gd name="T43" fmla="*/ 400 h 434"/>
              <a:gd name="T44" fmla="*/ 243 w 419"/>
              <a:gd name="T45" fmla="*/ 400 h 434"/>
              <a:gd name="T46" fmla="*/ 243 w 419"/>
              <a:gd name="T47" fmla="*/ 200 h 434"/>
              <a:gd name="T48" fmla="*/ 408 w 419"/>
              <a:gd name="T49" fmla="*/ 35 h 434"/>
              <a:gd name="T50" fmla="*/ 408 w 419"/>
              <a:gd name="T51" fmla="*/ 35 h 434"/>
              <a:gd name="T52" fmla="*/ 408 w 419"/>
              <a:gd name="T53" fmla="*/ 35 h 4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419" h="434">
                <a:moveTo>
                  <a:pt x="408" y="35"/>
                </a:moveTo>
                <a:cubicBezTo>
                  <a:pt x="415" y="28"/>
                  <a:pt x="419" y="21"/>
                  <a:pt x="419" y="15"/>
                </a:cubicBezTo>
                <a:cubicBezTo>
                  <a:pt x="419" y="11"/>
                  <a:pt x="417" y="8"/>
                  <a:pt x="414" y="6"/>
                </a:cubicBezTo>
                <a:cubicBezTo>
                  <a:pt x="411" y="3"/>
                  <a:pt x="408" y="2"/>
                  <a:pt x="404" y="1"/>
                </a:cubicBezTo>
                <a:cubicBezTo>
                  <a:pt x="401" y="0"/>
                  <a:pt x="397" y="0"/>
                  <a:pt x="393" y="0"/>
                </a:cubicBezTo>
                <a:cubicBezTo>
                  <a:pt x="26" y="0"/>
                  <a:pt x="26" y="0"/>
                  <a:pt x="26" y="0"/>
                </a:cubicBezTo>
                <a:cubicBezTo>
                  <a:pt x="22" y="0"/>
                  <a:pt x="18" y="0"/>
                  <a:pt x="15" y="1"/>
                </a:cubicBezTo>
                <a:cubicBezTo>
                  <a:pt x="11" y="2"/>
                  <a:pt x="8" y="3"/>
                  <a:pt x="5" y="6"/>
                </a:cubicBezTo>
                <a:cubicBezTo>
                  <a:pt x="2" y="8"/>
                  <a:pt x="0" y="11"/>
                  <a:pt x="0" y="15"/>
                </a:cubicBezTo>
                <a:cubicBezTo>
                  <a:pt x="0" y="21"/>
                  <a:pt x="4" y="28"/>
                  <a:pt x="11" y="35"/>
                </a:cubicBezTo>
                <a:cubicBezTo>
                  <a:pt x="176" y="200"/>
                  <a:pt x="176" y="200"/>
                  <a:pt x="176" y="200"/>
                </a:cubicBezTo>
                <a:cubicBezTo>
                  <a:pt x="176" y="400"/>
                  <a:pt x="176" y="400"/>
                  <a:pt x="176" y="400"/>
                </a:cubicBezTo>
                <a:cubicBezTo>
                  <a:pt x="93" y="400"/>
                  <a:pt x="93" y="400"/>
                  <a:pt x="93" y="400"/>
                </a:cubicBezTo>
                <a:cubicBezTo>
                  <a:pt x="88" y="400"/>
                  <a:pt x="84" y="402"/>
                  <a:pt x="81" y="405"/>
                </a:cubicBezTo>
                <a:cubicBezTo>
                  <a:pt x="78" y="409"/>
                  <a:pt x="76" y="413"/>
                  <a:pt x="76" y="417"/>
                </a:cubicBezTo>
                <a:cubicBezTo>
                  <a:pt x="76" y="422"/>
                  <a:pt x="78" y="426"/>
                  <a:pt x="81" y="429"/>
                </a:cubicBezTo>
                <a:cubicBezTo>
                  <a:pt x="84" y="432"/>
                  <a:pt x="88" y="434"/>
                  <a:pt x="93" y="434"/>
                </a:cubicBezTo>
                <a:cubicBezTo>
                  <a:pt x="326" y="434"/>
                  <a:pt x="326" y="434"/>
                  <a:pt x="326" y="434"/>
                </a:cubicBezTo>
                <a:cubicBezTo>
                  <a:pt x="331" y="434"/>
                  <a:pt x="335" y="432"/>
                  <a:pt x="338" y="429"/>
                </a:cubicBezTo>
                <a:cubicBezTo>
                  <a:pt x="341" y="426"/>
                  <a:pt x="343" y="422"/>
                  <a:pt x="343" y="417"/>
                </a:cubicBezTo>
                <a:cubicBezTo>
                  <a:pt x="343" y="413"/>
                  <a:pt x="341" y="409"/>
                  <a:pt x="338" y="405"/>
                </a:cubicBezTo>
                <a:cubicBezTo>
                  <a:pt x="335" y="402"/>
                  <a:pt x="331" y="400"/>
                  <a:pt x="326" y="400"/>
                </a:cubicBezTo>
                <a:cubicBezTo>
                  <a:pt x="243" y="400"/>
                  <a:pt x="243" y="400"/>
                  <a:pt x="243" y="400"/>
                </a:cubicBezTo>
                <a:cubicBezTo>
                  <a:pt x="243" y="200"/>
                  <a:pt x="243" y="200"/>
                  <a:pt x="243" y="200"/>
                </a:cubicBezTo>
                <a:lnTo>
                  <a:pt x="408" y="35"/>
                </a:lnTo>
                <a:close/>
                <a:moveTo>
                  <a:pt x="408" y="35"/>
                </a:moveTo>
                <a:cubicBezTo>
                  <a:pt x="408" y="35"/>
                  <a:pt x="408" y="35"/>
                  <a:pt x="408" y="35"/>
                </a:cubicBezTo>
              </a:path>
            </a:pathLst>
          </a:custGeom>
          <a:solidFill>
            <a:schemeClr val="accent2"/>
          </a:solidFill>
          <a:ln>
            <a:noFill/>
          </a:ln>
          <a:extLst/>
        </p:spPr>
        <p:txBody>
          <a:bodyPr vert="horz" wrap="square" lIns="68580" tIns="34290" rIns="68580" bIns="34290" numCol="1" anchor="t" anchorCtr="0" compatLnSpc="1">
            <a:prstTxWarp prst="textNoShape">
              <a:avLst/>
            </a:prstTxWarp>
          </a:bodyPr>
          <a:lstStyle/>
          <a:p>
            <a:endParaRPr lang="en-US" sz="1350"/>
          </a:p>
        </p:txBody>
      </p:sp>
      <p:grpSp>
        <p:nvGrpSpPr>
          <p:cNvPr id="40" name="Group 39"/>
          <p:cNvGrpSpPr/>
          <p:nvPr/>
        </p:nvGrpSpPr>
        <p:grpSpPr>
          <a:xfrm>
            <a:off x="6128318" y="3776763"/>
            <a:ext cx="365522" cy="289322"/>
            <a:chOff x="8202215" y="3597715"/>
            <a:chExt cx="487363" cy="385763"/>
          </a:xfrm>
          <a:solidFill>
            <a:schemeClr val="accent3"/>
          </a:solidFill>
        </p:grpSpPr>
        <p:sp>
          <p:nvSpPr>
            <p:cNvPr id="30" name="Freeform 124"/>
            <p:cNvSpPr>
              <a:spLocks noEditPoints="1"/>
            </p:cNvSpPr>
            <p:nvPr/>
          </p:nvSpPr>
          <p:spPr bwMode="auto">
            <a:xfrm>
              <a:off x="8202215" y="3597715"/>
              <a:ext cx="384175" cy="385763"/>
            </a:xfrm>
            <a:custGeom>
              <a:avLst/>
              <a:gdLst>
                <a:gd name="T0" fmla="*/ 362 w 367"/>
                <a:gd name="T1" fmla="*/ 235 h 367"/>
                <a:gd name="T2" fmla="*/ 353 w 367"/>
                <a:gd name="T3" fmla="*/ 237 h 367"/>
                <a:gd name="T4" fmla="*/ 336 w 367"/>
                <a:gd name="T5" fmla="*/ 253 h 367"/>
                <a:gd name="T6" fmla="*/ 334 w 367"/>
                <a:gd name="T7" fmla="*/ 259 h 367"/>
                <a:gd name="T8" fmla="*/ 334 w 367"/>
                <a:gd name="T9" fmla="*/ 292 h 367"/>
                <a:gd name="T10" fmla="*/ 321 w 367"/>
                <a:gd name="T11" fmla="*/ 321 h 367"/>
                <a:gd name="T12" fmla="*/ 292 w 367"/>
                <a:gd name="T13" fmla="*/ 334 h 367"/>
                <a:gd name="T14" fmla="*/ 75 w 367"/>
                <a:gd name="T15" fmla="*/ 334 h 367"/>
                <a:gd name="T16" fmla="*/ 46 w 367"/>
                <a:gd name="T17" fmla="*/ 321 h 367"/>
                <a:gd name="T18" fmla="*/ 33 w 367"/>
                <a:gd name="T19" fmla="*/ 292 h 367"/>
                <a:gd name="T20" fmla="*/ 33 w 367"/>
                <a:gd name="T21" fmla="*/ 75 h 367"/>
                <a:gd name="T22" fmla="*/ 46 w 367"/>
                <a:gd name="T23" fmla="*/ 46 h 367"/>
                <a:gd name="T24" fmla="*/ 75 w 367"/>
                <a:gd name="T25" fmla="*/ 33 h 367"/>
                <a:gd name="T26" fmla="*/ 292 w 367"/>
                <a:gd name="T27" fmla="*/ 33 h 367"/>
                <a:gd name="T28" fmla="*/ 304 w 367"/>
                <a:gd name="T29" fmla="*/ 35 h 367"/>
                <a:gd name="T30" fmla="*/ 312 w 367"/>
                <a:gd name="T31" fmla="*/ 33 h 367"/>
                <a:gd name="T32" fmla="*/ 325 w 367"/>
                <a:gd name="T33" fmla="*/ 20 h 367"/>
                <a:gd name="T34" fmla="*/ 327 w 367"/>
                <a:gd name="T35" fmla="*/ 13 h 367"/>
                <a:gd name="T36" fmla="*/ 323 w 367"/>
                <a:gd name="T37" fmla="*/ 7 h 367"/>
                <a:gd name="T38" fmla="*/ 292 w 367"/>
                <a:gd name="T39" fmla="*/ 0 h 367"/>
                <a:gd name="T40" fmla="*/ 75 w 367"/>
                <a:gd name="T41" fmla="*/ 0 h 367"/>
                <a:gd name="T42" fmla="*/ 22 w 367"/>
                <a:gd name="T43" fmla="*/ 22 h 367"/>
                <a:gd name="T44" fmla="*/ 0 w 367"/>
                <a:gd name="T45" fmla="*/ 75 h 367"/>
                <a:gd name="T46" fmla="*/ 0 w 367"/>
                <a:gd name="T47" fmla="*/ 292 h 367"/>
                <a:gd name="T48" fmla="*/ 22 w 367"/>
                <a:gd name="T49" fmla="*/ 345 h 367"/>
                <a:gd name="T50" fmla="*/ 75 w 367"/>
                <a:gd name="T51" fmla="*/ 367 h 367"/>
                <a:gd name="T52" fmla="*/ 292 w 367"/>
                <a:gd name="T53" fmla="*/ 367 h 367"/>
                <a:gd name="T54" fmla="*/ 345 w 367"/>
                <a:gd name="T55" fmla="*/ 345 h 367"/>
                <a:gd name="T56" fmla="*/ 367 w 367"/>
                <a:gd name="T57" fmla="*/ 292 h 367"/>
                <a:gd name="T58" fmla="*/ 367 w 367"/>
                <a:gd name="T59" fmla="*/ 242 h 367"/>
                <a:gd name="T60" fmla="*/ 362 w 367"/>
                <a:gd name="T61" fmla="*/ 235 h 367"/>
                <a:gd name="T62" fmla="*/ 362 w 367"/>
                <a:gd name="T63" fmla="*/ 235 h 367"/>
                <a:gd name="T64" fmla="*/ 362 w 367"/>
                <a:gd name="T65" fmla="*/ 235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67" h="367">
                  <a:moveTo>
                    <a:pt x="362" y="235"/>
                  </a:moveTo>
                  <a:cubicBezTo>
                    <a:pt x="358" y="234"/>
                    <a:pt x="355" y="234"/>
                    <a:pt x="353" y="237"/>
                  </a:cubicBezTo>
                  <a:cubicBezTo>
                    <a:pt x="336" y="253"/>
                    <a:pt x="336" y="253"/>
                    <a:pt x="336" y="253"/>
                  </a:cubicBezTo>
                  <a:cubicBezTo>
                    <a:pt x="335" y="255"/>
                    <a:pt x="334" y="257"/>
                    <a:pt x="334" y="259"/>
                  </a:cubicBezTo>
                  <a:cubicBezTo>
                    <a:pt x="334" y="292"/>
                    <a:pt x="334" y="292"/>
                    <a:pt x="334" y="292"/>
                  </a:cubicBezTo>
                  <a:cubicBezTo>
                    <a:pt x="334" y="303"/>
                    <a:pt x="330" y="313"/>
                    <a:pt x="321" y="321"/>
                  </a:cubicBezTo>
                  <a:cubicBezTo>
                    <a:pt x="313" y="330"/>
                    <a:pt x="303" y="334"/>
                    <a:pt x="292" y="334"/>
                  </a:cubicBezTo>
                  <a:cubicBezTo>
                    <a:pt x="75" y="334"/>
                    <a:pt x="75" y="334"/>
                    <a:pt x="75" y="334"/>
                  </a:cubicBezTo>
                  <a:cubicBezTo>
                    <a:pt x="64" y="334"/>
                    <a:pt x="54" y="330"/>
                    <a:pt x="46" y="321"/>
                  </a:cubicBezTo>
                  <a:cubicBezTo>
                    <a:pt x="37" y="313"/>
                    <a:pt x="33" y="303"/>
                    <a:pt x="33" y="292"/>
                  </a:cubicBezTo>
                  <a:cubicBezTo>
                    <a:pt x="33" y="75"/>
                    <a:pt x="33" y="75"/>
                    <a:pt x="33" y="75"/>
                  </a:cubicBezTo>
                  <a:cubicBezTo>
                    <a:pt x="33" y="64"/>
                    <a:pt x="37" y="54"/>
                    <a:pt x="46" y="46"/>
                  </a:cubicBezTo>
                  <a:cubicBezTo>
                    <a:pt x="54" y="37"/>
                    <a:pt x="64" y="33"/>
                    <a:pt x="75" y="33"/>
                  </a:cubicBezTo>
                  <a:cubicBezTo>
                    <a:pt x="292" y="33"/>
                    <a:pt x="292" y="33"/>
                    <a:pt x="292" y="33"/>
                  </a:cubicBezTo>
                  <a:cubicBezTo>
                    <a:pt x="296" y="33"/>
                    <a:pt x="300" y="34"/>
                    <a:pt x="304" y="35"/>
                  </a:cubicBezTo>
                  <a:cubicBezTo>
                    <a:pt x="307" y="36"/>
                    <a:pt x="310" y="35"/>
                    <a:pt x="312" y="33"/>
                  </a:cubicBezTo>
                  <a:cubicBezTo>
                    <a:pt x="325" y="20"/>
                    <a:pt x="325" y="20"/>
                    <a:pt x="325" y="20"/>
                  </a:cubicBezTo>
                  <a:cubicBezTo>
                    <a:pt x="327" y="18"/>
                    <a:pt x="328" y="15"/>
                    <a:pt x="327" y="13"/>
                  </a:cubicBezTo>
                  <a:cubicBezTo>
                    <a:pt x="327" y="10"/>
                    <a:pt x="325" y="8"/>
                    <a:pt x="323" y="7"/>
                  </a:cubicBezTo>
                  <a:cubicBezTo>
                    <a:pt x="313" y="2"/>
                    <a:pt x="303" y="0"/>
                    <a:pt x="292" y="0"/>
                  </a:cubicBezTo>
                  <a:cubicBezTo>
                    <a:pt x="75" y="0"/>
                    <a:pt x="75" y="0"/>
                    <a:pt x="75" y="0"/>
                  </a:cubicBezTo>
                  <a:cubicBezTo>
                    <a:pt x="54" y="0"/>
                    <a:pt x="37" y="7"/>
                    <a:pt x="22" y="22"/>
                  </a:cubicBezTo>
                  <a:cubicBezTo>
                    <a:pt x="7" y="37"/>
                    <a:pt x="0" y="54"/>
                    <a:pt x="0" y="75"/>
                  </a:cubicBezTo>
                  <a:cubicBezTo>
                    <a:pt x="0" y="292"/>
                    <a:pt x="0" y="292"/>
                    <a:pt x="0" y="292"/>
                  </a:cubicBezTo>
                  <a:cubicBezTo>
                    <a:pt x="0" y="313"/>
                    <a:pt x="7" y="330"/>
                    <a:pt x="22" y="345"/>
                  </a:cubicBezTo>
                  <a:cubicBezTo>
                    <a:pt x="37" y="360"/>
                    <a:pt x="54" y="367"/>
                    <a:pt x="75" y="367"/>
                  </a:cubicBezTo>
                  <a:cubicBezTo>
                    <a:pt x="292" y="367"/>
                    <a:pt x="292" y="367"/>
                    <a:pt x="292" y="367"/>
                  </a:cubicBezTo>
                  <a:cubicBezTo>
                    <a:pt x="313" y="367"/>
                    <a:pt x="330" y="360"/>
                    <a:pt x="345" y="345"/>
                  </a:cubicBezTo>
                  <a:cubicBezTo>
                    <a:pt x="360" y="330"/>
                    <a:pt x="367" y="313"/>
                    <a:pt x="367" y="292"/>
                  </a:cubicBezTo>
                  <a:cubicBezTo>
                    <a:pt x="367" y="242"/>
                    <a:pt x="367" y="242"/>
                    <a:pt x="367" y="242"/>
                  </a:cubicBezTo>
                  <a:cubicBezTo>
                    <a:pt x="367" y="239"/>
                    <a:pt x="365" y="236"/>
                    <a:pt x="362" y="235"/>
                  </a:cubicBezTo>
                  <a:close/>
                  <a:moveTo>
                    <a:pt x="362" y="235"/>
                  </a:moveTo>
                  <a:cubicBezTo>
                    <a:pt x="362" y="235"/>
                    <a:pt x="362" y="235"/>
                    <a:pt x="362" y="23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1" name="Freeform 125"/>
            <p:cNvSpPr>
              <a:spLocks noEditPoints="1"/>
            </p:cNvSpPr>
            <p:nvPr/>
          </p:nvSpPr>
          <p:spPr bwMode="auto">
            <a:xfrm>
              <a:off x="8376840" y="3650102"/>
              <a:ext cx="261937" cy="263525"/>
            </a:xfrm>
            <a:custGeom>
              <a:avLst/>
              <a:gdLst>
                <a:gd name="T0" fmla="*/ 0 w 250"/>
                <a:gd name="T1" fmla="*/ 175 h 250"/>
                <a:gd name="T2" fmla="*/ 0 w 250"/>
                <a:gd name="T3" fmla="*/ 250 h 250"/>
                <a:gd name="T4" fmla="*/ 75 w 250"/>
                <a:gd name="T5" fmla="*/ 250 h 250"/>
                <a:gd name="T6" fmla="*/ 250 w 250"/>
                <a:gd name="T7" fmla="*/ 75 h 250"/>
                <a:gd name="T8" fmla="*/ 175 w 250"/>
                <a:gd name="T9" fmla="*/ 0 h 250"/>
                <a:gd name="T10" fmla="*/ 0 w 250"/>
                <a:gd name="T11" fmla="*/ 175 h 250"/>
                <a:gd name="T12" fmla="*/ 65 w 250"/>
                <a:gd name="T13" fmla="*/ 225 h 250"/>
                <a:gd name="T14" fmla="*/ 50 w 250"/>
                <a:gd name="T15" fmla="*/ 225 h 250"/>
                <a:gd name="T16" fmla="*/ 50 w 250"/>
                <a:gd name="T17" fmla="*/ 200 h 250"/>
                <a:gd name="T18" fmla="*/ 25 w 250"/>
                <a:gd name="T19" fmla="*/ 200 h 250"/>
                <a:gd name="T20" fmla="*/ 25 w 250"/>
                <a:gd name="T21" fmla="*/ 186 h 250"/>
                <a:gd name="T22" fmla="*/ 55 w 250"/>
                <a:gd name="T23" fmla="*/ 155 h 250"/>
                <a:gd name="T24" fmla="*/ 95 w 250"/>
                <a:gd name="T25" fmla="*/ 195 h 250"/>
                <a:gd name="T26" fmla="*/ 65 w 250"/>
                <a:gd name="T27" fmla="*/ 225 h 250"/>
                <a:gd name="T28" fmla="*/ 179 w 250"/>
                <a:gd name="T29" fmla="*/ 46 h 250"/>
                <a:gd name="T30" fmla="*/ 88 w 250"/>
                <a:gd name="T31" fmla="*/ 137 h 250"/>
                <a:gd name="T32" fmla="*/ 79 w 250"/>
                <a:gd name="T33" fmla="*/ 138 h 250"/>
                <a:gd name="T34" fmla="*/ 79 w 250"/>
                <a:gd name="T35" fmla="*/ 129 h 250"/>
                <a:gd name="T36" fmla="*/ 171 w 250"/>
                <a:gd name="T37" fmla="*/ 38 h 250"/>
                <a:gd name="T38" fmla="*/ 179 w 250"/>
                <a:gd name="T39" fmla="*/ 38 h 250"/>
                <a:gd name="T40" fmla="*/ 179 w 250"/>
                <a:gd name="T41" fmla="*/ 46 h 250"/>
                <a:gd name="T42" fmla="*/ 179 w 250"/>
                <a:gd name="T43" fmla="*/ 46 h 250"/>
                <a:gd name="T44" fmla="*/ 179 w 250"/>
                <a:gd name="T45" fmla="*/ 46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250" h="250">
                  <a:moveTo>
                    <a:pt x="0" y="175"/>
                  </a:moveTo>
                  <a:cubicBezTo>
                    <a:pt x="0" y="250"/>
                    <a:pt x="0" y="250"/>
                    <a:pt x="0" y="250"/>
                  </a:cubicBezTo>
                  <a:cubicBezTo>
                    <a:pt x="75" y="250"/>
                    <a:pt x="75" y="250"/>
                    <a:pt x="75" y="250"/>
                  </a:cubicBezTo>
                  <a:cubicBezTo>
                    <a:pt x="250" y="75"/>
                    <a:pt x="250" y="75"/>
                    <a:pt x="250" y="75"/>
                  </a:cubicBezTo>
                  <a:cubicBezTo>
                    <a:pt x="175" y="0"/>
                    <a:pt x="175" y="0"/>
                    <a:pt x="175" y="0"/>
                  </a:cubicBezTo>
                  <a:lnTo>
                    <a:pt x="0" y="175"/>
                  </a:lnTo>
                  <a:close/>
                  <a:moveTo>
                    <a:pt x="65" y="225"/>
                  </a:moveTo>
                  <a:cubicBezTo>
                    <a:pt x="50" y="225"/>
                    <a:pt x="50" y="225"/>
                    <a:pt x="50" y="225"/>
                  </a:cubicBezTo>
                  <a:cubicBezTo>
                    <a:pt x="50" y="200"/>
                    <a:pt x="50" y="200"/>
                    <a:pt x="50" y="200"/>
                  </a:cubicBezTo>
                  <a:cubicBezTo>
                    <a:pt x="25" y="200"/>
                    <a:pt x="25" y="200"/>
                    <a:pt x="25" y="200"/>
                  </a:cubicBezTo>
                  <a:cubicBezTo>
                    <a:pt x="25" y="186"/>
                    <a:pt x="25" y="186"/>
                    <a:pt x="25" y="186"/>
                  </a:cubicBezTo>
                  <a:cubicBezTo>
                    <a:pt x="55" y="155"/>
                    <a:pt x="55" y="155"/>
                    <a:pt x="55" y="155"/>
                  </a:cubicBezTo>
                  <a:cubicBezTo>
                    <a:pt x="95" y="195"/>
                    <a:pt x="95" y="195"/>
                    <a:pt x="95" y="195"/>
                  </a:cubicBezTo>
                  <a:lnTo>
                    <a:pt x="65" y="225"/>
                  </a:lnTo>
                  <a:close/>
                  <a:moveTo>
                    <a:pt x="179" y="46"/>
                  </a:moveTo>
                  <a:cubicBezTo>
                    <a:pt x="88" y="137"/>
                    <a:pt x="88" y="137"/>
                    <a:pt x="88" y="137"/>
                  </a:cubicBezTo>
                  <a:cubicBezTo>
                    <a:pt x="85" y="140"/>
                    <a:pt x="82" y="140"/>
                    <a:pt x="79" y="138"/>
                  </a:cubicBezTo>
                  <a:cubicBezTo>
                    <a:pt x="76" y="135"/>
                    <a:pt x="76" y="132"/>
                    <a:pt x="79" y="129"/>
                  </a:cubicBezTo>
                  <a:cubicBezTo>
                    <a:pt x="171" y="38"/>
                    <a:pt x="171" y="38"/>
                    <a:pt x="171" y="38"/>
                  </a:cubicBezTo>
                  <a:cubicBezTo>
                    <a:pt x="174" y="35"/>
                    <a:pt x="176" y="35"/>
                    <a:pt x="179" y="38"/>
                  </a:cubicBezTo>
                  <a:cubicBezTo>
                    <a:pt x="182" y="40"/>
                    <a:pt x="182" y="43"/>
                    <a:pt x="179" y="46"/>
                  </a:cubicBezTo>
                  <a:close/>
                  <a:moveTo>
                    <a:pt x="179" y="46"/>
                  </a:moveTo>
                  <a:cubicBezTo>
                    <a:pt x="179" y="46"/>
                    <a:pt x="179" y="46"/>
                    <a:pt x="179" y="46"/>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2" name="Freeform 126"/>
            <p:cNvSpPr>
              <a:spLocks noEditPoints="1"/>
            </p:cNvSpPr>
            <p:nvPr/>
          </p:nvSpPr>
          <p:spPr bwMode="auto">
            <a:xfrm>
              <a:off x="8578453" y="3600890"/>
              <a:ext cx="111125" cy="111125"/>
            </a:xfrm>
            <a:custGeom>
              <a:avLst/>
              <a:gdLst>
                <a:gd name="T0" fmla="*/ 99 w 106"/>
                <a:gd name="T1" fmla="*/ 47 h 106"/>
                <a:gd name="T2" fmla="*/ 59 w 106"/>
                <a:gd name="T3" fmla="*/ 7 h 106"/>
                <a:gd name="T4" fmla="*/ 41 w 106"/>
                <a:gd name="T5" fmla="*/ 0 h 106"/>
                <a:gd name="T6" fmla="*/ 24 w 106"/>
                <a:gd name="T7" fmla="*/ 7 h 106"/>
                <a:gd name="T8" fmla="*/ 0 w 106"/>
                <a:gd name="T9" fmla="*/ 31 h 106"/>
                <a:gd name="T10" fmla="*/ 75 w 106"/>
                <a:gd name="T11" fmla="*/ 106 h 106"/>
                <a:gd name="T12" fmla="*/ 99 w 106"/>
                <a:gd name="T13" fmla="*/ 82 h 106"/>
                <a:gd name="T14" fmla="*/ 106 w 106"/>
                <a:gd name="T15" fmla="*/ 65 h 106"/>
                <a:gd name="T16" fmla="*/ 99 w 106"/>
                <a:gd name="T17" fmla="*/ 47 h 106"/>
                <a:gd name="T18" fmla="*/ 99 w 106"/>
                <a:gd name="T19" fmla="*/ 47 h 106"/>
                <a:gd name="T20" fmla="*/ 99 w 106"/>
                <a:gd name="T21" fmla="*/ 47 h 10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6" h="106">
                  <a:moveTo>
                    <a:pt x="99" y="47"/>
                  </a:moveTo>
                  <a:cubicBezTo>
                    <a:pt x="59" y="7"/>
                    <a:pt x="59" y="7"/>
                    <a:pt x="59" y="7"/>
                  </a:cubicBezTo>
                  <a:cubicBezTo>
                    <a:pt x="54" y="3"/>
                    <a:pt x="48" y="0"/>
                    <a:pt x="41" y="0"/>
                  </a:cubicBezTo>
                  <a:cubicBezTo>
                    <a:pt x="35" y="0"/>
                    <a:pt x="29" y="3"/>
                    <a:pt x="24" y="7"/>
                  </a:cubicBezTo>
                  <a:cubicBezTo>
                    <a:pt x="0" y="31"/>
                    <a:pt x="0" y="31"/>
                    <a:pt x="0" y="31"/>
                  </a:cubicBezTo>
                  <a:cubicBezTo>
                    <a:pt x="75" y="106"/>
                    <a:pt x="75" y="106"/>
                    <a:pt x="75" y="106"/>
                  </a:cubicBezTo>
                  <a:cubicBezTo>
                    <a:pt x="99" y="82"/>
                    <a:pt x="99" y="82"/>
                    <a:pt x="99" y="82"/>
                  </a:cubicBezTo>
                  <a:cubicBezTo>
                    <a:pt x="104" y="78"/>
                    <a:pt x="106" y="72"/>
                    <a:pt x="106" y="65"/>
                  </a:cubicBezTo>
                  <a:cubicBezTo>
                    <a:pt x="106" y="58"/>
                    <a:pt x="104" y="52"/>
                    <a:pt x="99" y="47"/>
                  </a:cubicBezTo>
                  <a:close/>
                  <a:moveTo>
                    <a:pt x="99" y="47"/>
                  </a:moveTo>
                  <a:cubicBezTo>
                    <a:pt x="99" y="47"/>
                    <a:pt x="99" y="47"/>
                    <a:pt x="99" y="4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nvGrpSpPr>
          <p:cNvPr id="41" name="Group 40"/>
          <p:cNvGrpSpPr/>
          <p:nvPr/>
        </p:nvGrpSpPr>
        <p:grpSpPr>
          <a:xfrm>
            <a:off x="5349731" y="2569139"/>
            <a:ext cx="354806" cy="314325"/>
            <a:chOff x="7164099" y="1987551"/>
            <a:chExt cx="473075" cy="419100"/>
          </a:xfrm>
          <a:solidFill>
            <a:schemeClr val="accent1"/>
          </a:solidFill>
        </p:grpSpPr>
        <p:sp>
          <p:nvSpPr>
            <p:cNvPr id="35" name="Freeform 155"/>
            <p:cNvSpPr>
              <a:spLocks noEditPoints="1"/>
            </p:cNvSpPr>
            <p:nvPr/>
          </p:nvSpPr>
          <p:spPr bwMode="auto">
            <a:xfrm>
              <a:off x="7164099" y="1987551"/>
              <a:ext cx="69850" cy="419100"/>
            </a:xfrm>
            <a:custGeom>
              <a:avLst/>
              <a:gdLst>
                <a:gd name="T0" fmla="*/ 57 w 67"/>
                <a:gd name="T1" fmla="*/ 10 h 400"/>
                <a:gd name="T2" fmla="*/ 33 w 67"/>
                <a:gd name="T3" fmla="*/ 0 h 400"/>
                <a:gd name="T4" fmla="*/ 10 w 67"/>
                <a:gd name="T5" fmla="*/ 10 h 400"/>
                <a:gd name="T6" fmla="*/ 0 w 67"/>
                <a:gd name="T7" fmla="*/ 33 h 400"/>
                <a:gd name="T8" fmla="*/ 17 w 67"/>
                <a:gd name="T9" fmla="*/ 62 h 400"/>
                <a:gd name="T10" fmla="*/ 17 w 67"/>
                <a:gd name="T11" fmla="*/ 392 h 400"/>
                <a:gd name="T12" fmla="*/ 19 w 67"/>
                <a:gd name="T13" fmla="*/ 398 h 400"/>
                <a:gd name="T14" fmla="*/ 25 w 67"/>
                <a:gd name="T15" fmla="*/ 400 h 400"/>
                <a:gd name="T16" fmla="*/ 42 w 67"/>
                <a:gd name="T17" fmla="*/ 400 h 400"/>
                <a:gd name="T18" fmla="*/ 48 w 67"/>
                <a:gd name="T19" fmla="*/ 398 h 400"/>
                <a:gd name="T20" fmla="*/ 50 w 67"/>
                <a:gd name="T21" fmla="*/ 392 h 400"/>
                <a:gd name="T22" fmla="*/ 50 w 67"/>
                <a:gd name="T23" fmla="*/ 62 h 400"/>
                <a:gd name="T24" fmla="*/ 67 w 67"/>
                <a:gd name="T25" fmla="*/ 33 h 400"/>
                <a:gd name="T26" fmla="*/ 57 w 67"/>
                <a:gd name="T27" fmla="*/ 10 h 400"/>
                <a:gd name="T28" fmla="*/ 57 w 67"/>
                <a:gd name="T29" fmla="*/ 10 h 400"/>
                <a:gd name="T30" fmla="*/ 57 w 67"/>
                <a:gd name="T31" fmla="*/ 10 h 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Lst>
              <a:rect l="0" t="0" r="r" b="b"/>
              <a:pathLst>
                <a:path w="67" h="400">
                  <a:moveTo>
                    <a:pt x="57" y="10"/>
                  </a:moveTo>
                  <a:cubicBezTo>
                    <a:pt x="50" y="3"/>
                    <a:pt x="43" y="0"/>
                    <a:pt x="33" y="0"/>
                  </a:cubicBezTo>
                  <a:cubicBezTo>
                    <a:pt x="24" y="0"/>
                    <a:pt x="16" y="3"/>
                    <a:pt x="10" y="10"/>
                  </a:cubicBezTo>
                  <a:cubicBezTo>
                    <a:pt x="3" y="16"/>
                    <a:pt x="0" y="24"/>
                    <a:pt x="0" y="33"/>
                  </a:cubicBezTo>
                  <a:cubicBezTo>
                    <a:pt x="0" y="46"/>
                    <a:pt x="6" y="55"/>
                    <a:pt x="17" y="62"/>
                  </a:cubicBezTo>
                  <a:cubicBezTo>
                    <a:pt x="17" y="392"/>
                    <a:pt x="17" y="392"/>
                    <a:pt x="17" y="392"/>
                  </a:cubicBezTo>
                  <a:cubicBezTo>
                    <a:pt x="17" y="394"/>
                    <a:pt x="18" y="396"/>
                    <a:pt x="19" y="398"/>
                  </a:cubicBezTo>
                  <a:cubicBezTo>
                    <a:pt x="21" y="400"/>
                    <a:pt x="23" y="400"/>
                    <a:pt x="25" y="400"/>
                  </a:cubicBezTo>
                  <a:cubicBezTo>
                    <a:pt x="42" y="400"/>
                    <a:pt x="42" y="400"/>
                    <a:pt x="42" y="400"/>
                  </a:cubicBezTo>
                  <a:cubicBezTo>
                    <a:pt x="44" y="400"/>
                    <a:pt x="46" y="400"/>
                    <a:pt x="48" y="398"/>
                  </a:cubicBezTo>
                  <a:cubicBezTo>
                    <a:pt x="49" y="396"/>
                    <a:pt x="50" y="394"/>
                    <a:pt x="50" y="392"/>
                  </a:cubicBezTo>
                  <a:cubicBezTo>
                    <a:pt x="50" y="62"/>
                    <a:pt x="50" y="62"/>
                    <a:pt x="50" y="62"/>
                  </a:cubicBezTo>
                  <a:cubicBezTo>
                    <a:pt x="61" y="55"/>
                    <a:pt x="67" y="46"/>
                    <a:pt x="67" y="33"/>
                  </a:cubicBezTo>
                  <a:cubicBezTo>
                    <a:pt x="67" y="24"/>
                    <a:pt x="63" y="16"/>
                    <a:pt x="57" y="10"/>
                  </a:cubicBezTo>
                  <a:close/>
                  <a:moveTo>
                    <a:pt x="57" y="10"/>
                  </a:moveTo>
                  <a:cubicBezTo>
                    <a:pt x="57" y="10"/>
                    <a:pt x="57" y="10"/>
                    <a:pt x="57" y="1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6" name="Freeform 156"/>
            <p:cNvSpPr>
              <a:spLocks noEditPoints="1"/>
            </p:cNvSpPr>
            <p:nvPr/>
          </p:nvSpPr>
          <p:spPr bwMode="auto">
            <a:xfrm>
              <a:off x="7233949" y="2022476"/>
              <a:ext cx="403225" cy="279400"/>
            </a:xfrm>
            <a:custGeom>
              <a:avLst/>
              <a:gdLst>
                <a:gd name="T0" fmla="*/ 379 w 384"/>
                <a:gd name="T1" fmla="*/ 5 h 267"/>
                <a:gd name="T2" fmla="*/ 367 w 384"/>
                <a:gd name="T3" fmla="*/ 0 h 267"/>
                <a:gd name="T4" fmla="*/ 353 w 384"/>
                <a:gd name="T5" fmla="*/ 6 h 267"/>
                <a:gd name="T6" fmla="*/ 330 w 384"/>
                <a:gd name="T7" fmla="*/ 18 h 267"/>
                <a:gd name="T8" fmla="*/ 301 w 384"/>
                <a:gd name="T9" fmla="*/ 30 h 267"/>
                <a:gd name="T10" fmla="*/ 270 w 384"/>
                <a:gd name="T11" fmla="*/ 36 h 267"/>
                <a:gd name="T12" fmla="*/ 247 w 384"/>
                <a:gd name="T13" fmla="*/ 31 h 267"/>
                <a:gd name="T14" fmla="*/ 190 w 384"/>
                <a:gd name="T15" fmla="*/ 8 h 267"/>
                <a:gd name="T16" fmla="*/ 138 w 384"/>
                <a:gd name="T17" fmla="*/ 0 h 267"/>
                <a:gd name="T18" fmla="*/ 28 w 384"/>
                <a:gd name="T19" fmla="*/ 32 h 267"/>
                <a:gd name="T20" fmla="*/ 8 w 384"/>
                <a:gd name="T21" fmla="*/ 43 h 267"/>
                <a:gd name="T22" fmla="*/ 0 w 384"/>
                <a:gd name="T23" fmla="*/ 57 h 267"/>
                <a:gd name="T24" fmla="*/ 0 w 384"/>
                <a:gd name="T25" fmla="*/ 251 h 267"/>
                <a:gd name="T26" fmla="*/ 5 w 384"/>
                <a:gd name="T27" fmla="*/ 262 h 267"/>
                <a:gd name="T28" fmla="*/ 16 w 384"/>
                <a:gd name="T29" fmla="*/ 267 h 267"/>
                <a:gd name="T30" fmla="*/ 25 w 384"/>
                <a:gd name="T31" fmla="*/ 265 h 267"/>
                <a:gd name="T32" fmla="*/ 146 w 384"/>
                <a:gd name="T33" fmla="*/ 227 h 267"/>
                <a:gd name="T34" fmla="*/ 183 w 384"/>
                <a:gd name="T35" fmla="*/ 233 h 267"/>
                <a:gd name="T36" fmla="*/ 213 w 384"/>
                <a:gd name="T37" fmla="*/ 245 h 267"/>
                <a:gd name="T38" fmla="*/ 242 w 384"/>
                <a:gd name="T39" fmla="*/ 258 h 267"/>
                <a:gd name="T40" fmla="*/ 274 w 384"/>
                <a:gd name="T41" fmla="*/ 263 h 267"/>
                <a:gd name="T42" fmla="*/ 370 w 384"/>
                <a:gd name="T43" fmla="*/ 233 h 267"/>
                <a:gd name="T44" fmla="*/ 380 w 384"/>
                <a:gd name="T45" fmla="*/ 226 h 267"/>
                <a:gd name="T46" fmla="*/ 384 w 384"/>
                <a:gd name="T47" fmla="*/ 216 h 267"/>
                <a:gd name="T48" fmla="*/ 384 w 384"/>
                <a:gd name="T49" fmla="*/ 17 h 267"/>
                <a:gd name="T50" fmla="*/ 379 w 384"/>
                <a:gd name="T51" fmla="*/ 5 h 267"/>
                <a:gd name="T52" fmla="*/ 379 w 384"/>
                <a:gd name="T53" fmla="*/ 5 h 267"/>
                <a:gd name="T54" fmla="*/ 379 w 384"/>
                <a:gd name="T55" fmla="*/ 5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384" h="267">
                  <a:moveTo>
                    <a:pt x="379" y="5"/>
                  </a:moveTo>
                  <a:cubicBezTo>
                    <a:pt x="375" y="2"/>
                    <a:pt x="371" y="0"/>
                    <a:pt x="367" y="0"/>
                  </a:cubicBezTo>
                  <a:cubicBezTo>
                    <a:pt x="365" y="0"/>
                    <a:pt x="360" y="2"/>
                    <a:pt x="353" y="6"/>
                  </a:cubicBezTo>
                  <a:cubicBezTo>
                    <a:pt x="345" y="9"/>
                    <a:pt x="338" y="14"/>
                    <a:pt x="330" y="18"/>
                  </a:cubicBezTo>
                  <a:cubicBezTo>
                    <a:pt x="322" y="23"/>
                    <a:pt x="312" y="27"/>
                    <a:pt x="301" y="30"/>
                  </a:cubicBezTo>
                  <a:cubicBezTo>
                    <a:pt x="290" y="34"/>
                    <a:pt x="280" y="36"/>
                    <a:pt x="270" y="36"/>
                  </a:cubicBezTo>
                  <a:cubicBezTo>
                    <a:pt x="262" y="36"/>
                    <a:pt x="254" y="34"/>
                    <a:pt x="247" y="31"/>
                  </a:cubicBezTo>
                  <a:cubicBezTo>
                    <a:pt x="226" y="21"/>
                    <a:pt x="206" y="13"/>
                    <a:pt x="190" y="8"/>
                  </a:cubicBezTo>
                  <a:cubicBezTo>
                    <a:pt x="174" y="3"/>
                    <a:pt x="157" y="0"/>
                    <a:pt x="138" y="0"/>
                  </a:cubicBezTo>
                  <a:cubicBezTo>
                    <a:pt x="106" y="0"/>
                    <a:pt x="69" y="11"/>
                    <a:pt x="28" y="32"/>
                  </a:cubicBezTo>
                  <a:cubicBezTo>
                    <a:pt x="18" y="37"/>
                    <a:pt x="11" y="40"/>
                    <a:pt x="8" y="43"/>
                  </a:cubicBezTo>
                  <a:cubicBezTo>
                    <a:pt x="2" y="47"/>
                    <a:pt x="0" y="52"/>
                    <a:pt x="0" y="57"/>
                  </a:cubicBezTo>
                  <a:cubicBezTo>
                    <a:pt x="0" y="251"/>
                    <a:pt x="0" y="251"/>
                    <a:pt x="0" y="251"/>
                  </a:cubicBezTo>
                  <a:cubicBezTo>
                    <a:pt x="0" y="255"/>
                    <a:pt x="1" y="259"/>
                    <a:pt x="5" y="262"/>
                  </a:cubicBezTo>
                  <a:cubicBezTo>
                    <a:pt x="8" y="266"/>
                    <a:pt x="12" y="267"/>
                    <a:pt x="16" y="267"/>
                  </a:cubicBezTo>
                  <a:cubicBezTo>
                    <a:pt x="19" y="267"/>
                    <a:pt x="22" y="267"/>
                    <a:pt x="25" y="265"/>
                  </a:cubicBezTo>
                  <a:cubicBezTo>
                    <a:pt x="72" y="240"/>
                    <a:pt x="113" y="227"/>
                    <a:pt x="146" y="227"/>
                  </a:cubicBezTo>
                  <a:cubicBezTo>
                    <a:pt x="159" y="227"/>
                    <a:pt x="171" y="229"/>
                    <a:pt x="183" y="233"/>
                  </a:cubicBezTo>
                  <a:cubicBezTo>
                    <a:pt x="195" y="236"/>
                    <a:pt x="205" y="241"/>
                    <a:pt x="213" y="245"/>
                  </a:cubicBezTo>
                  <a:cubicBezTo>
                    <a:pt x="221" y="250"/>
                    <a:pt x="231" y="254"/>
                    <a:pt x="242" y="258"/>
                  </a:cubicBezTo>
                  <a:cubicBezTo>
                    <a:pt x="252" y="262"/>
                    <a:pt x="263" y="263"/>
                    <a:pt x="274" y="263"/>
                  </a:cubicBezTo>
                  <a:cubicBezTo>
                    <a:pt x="301" y="263"/>
                    <a:pt x="333" y="253"/>
                    <a:pt x="370" y="233"/>
                  </a:cubicBezTo>
                  <a:cubicBezTo>
                    <a:pt x="375" y="231"/>
                    <a:pt x="378" y="228"/>
                    <a:pt x="380" y="226"/>
                  </a:cubicBezTo>
                  <a:cubicBezTo>
                    <a:pt x="382" y="224"/>
                    <a:pt x="384" y="220"/>
                    <a:pt x="384" y="216"/>
                  </a:cubicBezTo>
                  <a:cubicBezTo>
                    <a:pt x="384" y="17"/>
                    <a:pt x="384" y="17"/>
                    <a:pt x="384" y="17"/>
                  </a:cubicBezTo>
                  <a:cubicBezTo>
                    <a:pt x="384" y="13"/>
                    <a:pt x="382" y="9"/>
                    <a:pt x="379" y="5"/>
                  </a:cubicBezTo>
                  <a:close/>
                  <a:moveTo>
                    <a:pt x="379" y="5"/>
                  </a:moveTo>
                  <a:cubicBezTo>
                    <a:pt x="379" y="5"/>
                    <a:pt x="379" y="5"/>
                    <a:pt x="379" y="5"/>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sp>
        <p:nvSpPr>
          <p:cNvPr id="39" name="Freeform 190"/>
          <p:cNvSpPr>
            <a:spLocks noEditPoints="1"/>
          </p:cNvSpPr>
          <p:nvPr/>
        </p:nvSpPr>
        <p:spPr bwMode="auto">
          <a:xfrm>
            <a:off x="2603202" y="4371330"/>
            <a:ext cx="392906" cy="236934"/>
          </a:xfrm>
          <a:custGeom>
            <a:avLst/>
            <a:gdLst>
              <a:gd name="T0" fmla="*/ 500 w 501"/>
              <a:gd name="T1" fmla="*/ 149 h 300"/>
              <a:gd name="T2" fmla="*/ 425 w 501"/>
              <a:gd name="T3" fmla="*/ 125 h 300"/>
              <a:gd name="T4" fmla="*/ 334 w 501"/>
              <a:gd name="T5" fmla="*/ 117 h 300"/>
              <a:gd name="T6" fmla="*/ 275 w 501"/>
              <a:gd name="T7" fmla="*/ 100 h 300"/>
              <a:gd name="T8" fmla="*/ 259 w 501"/>
              <a:gd name="T9" fmla="*/ 100 h 300"/>
              <a:gd name="T10" fmla="*/ 182 w 501"/>
              <a:gd name="T11" fmla="*/ 8 h 300"/>
              <a:gd name="T12" fmla="*/ 200 w 501"/>
              <a:gd name="T13" fmla="*/ 8 h 300"/>
              <a:gd name="T14" fmla="*/ 212 w 501"/>
              <a:gd name="T15" fmla="*/ 7 h 300"/>
              <a:gd name="T16" fmla="*/ 217 w 501"/>
              <a:gd name="T17" fmla="*/ 4 h 300"/>
              <a:gd name="T18" fmla="*/ 212 w 501"/>
              <a:gd name="T19" fmla="*/ 1 h 300"/>
              <a:gd name="T20" fmla="*/ 200 w 501"/>
              <a:gd name="T21" fmla="*/ 0 h 300"/>
              <a:gd name="T22" fmla="*/ 117 w 501"/>
              <a:gd name="T23" fmla="*/ 0 h 300"/>
              <a:gd name="T24" fmla="*/ 117 w 501"/>
              <a:gd name="T25" fmla="*/ 8 h 300"/>
              <a:gd name="T26" fmla="*/ 133 w 501"/>
              <a:gd name="T27" fmla="*/ 8 h 300"/>
              <a:gd name="T28" fmla="*/ 133 w 501"/>
              <a:gd name="T29" fmla="*/ 117 h 300"/>
              <a:gd name="T30" fmla="*/ 92 w 501"/>
              <a:gd name="T31" fmla="*/ 117 h 300"/>
              <a:gd name="T32" fmla="*/ 42 w 501"/>
              <a:gd name="T33" fmla="*/ 58 h 300"/>
              <a:gd name="T34" fmla="*/ 17 w 501"/>
              <a:gd name="T35" fmla="*/ 58 h 300"/>
              <a:gd name="T36" fmla="*/ 8 w 501"/>
              <a:gd name="T37" fmla="*/ 67 h 300"/>
              <a:gd name="T38" fmla="*/ 8 w 501"/>
              <a:gd name="T39" fmla="*/ 117 h 300"/>
              <a:gd name="T40" fmla="*/ 17 w 501"/>
              <a:gd name="T41" fmla="*/ 117 h 300"/>
              <a:gd name="T42" fmla="*/ 17 w 501"/>
              <a:gd name="T43" fmla="*/ 125 h 300"/>
              <a:gd name="T44" fmla="*/ 50 w 501"/>
              <a:gd name="T45" fmla="*/ 125 h 300"/>
              <a:gd name="T46" fmla="*/ 50 w 501"/>
              <a:gd name="T47" fmla="*/ 127 h 300"/>
              <a:gd name="T48" fmla="*/ 0 w 501"/>
              <a:gd name="T49" fmla="*/ 133 h 300"/>
              <a:gd name="T50" fmla="*/ 0 w 501"/>
              <a:gd name="T51" fmla="*/ 167 h 300"/>
              <a:gd name="T52" fmla="*/ 50 w 501"/>
              <a:gd name="T53" fmla="*/ 173 h 300"/>
              <a:gd name="T54" fmla="*/ 50 w 501"/>
              <a:gd name="T55" fmla="*/ 175 h 300"/>
              <a:gd name="T56" fmla="*/ 17 w 501"/>
              <a:gd name="T57" fmla="*/ 175 h 300"/>
              <a:gd name="T58" fmla="*/ 17 w 501"/>
              <a:gd name="T59" fmla="*/ 184 h 300"/>
              <a:gd name="T60" fmla="*/ 8 w 501"/>
              <a:gd name="T61" fmla="*/ 184 h 300"/>
              <a:gd name="T62" fmla="*/ 8 w 501"/>
              <a:gd name="T63" fmla="*/ 234 h 300"/>
              <a:gd name="T64" fmla="*/ 17 w 501"/>
              <a:gd name="T65" fmla="*/ 242 h 300"/>
              <a:gd name="T66" fmla="*/ 42 w 501"/>
              <a:gd name="T67" fmla="*/ 242 h 300"/>
              <a:gd name="T68" fmla="*/ 92 w 501"/>
              <a:gd name="T69" fmla="*/ 184 h 300"/>
              <a:gd name="T70" fmla="*/ 133 w 501"/>
              <a:gd name="T71" fmla="*/ 184 h 300"/>
              <a:gd name="T72" fmla="*/ 133 w 501"/>
              <a:gd name="T73" fmla="*/ 292 h 300"/>
              <a:gd name="T74" fmla="*/ 117 w 501"/>
              <a:gd name="T75" fmla="*/ 292 h 300"/>
              <a:gd name="T76" fmla="*/ 117 w 501"/>
              <a:gd name="T77" fmla="*/ 300 h 300"/>
              <a:gd name="T78" fmla="*/ 200 w 501"/>
              <a:gd name="T79" fmla="*/ 300 h 300"/>
              <a:gd name="T80" fmla="*/ 212 w 501"/>
              <a:gd name="T81" fmla="*/ 299 h 300"/>
              <a:gd name="T82" fmla="*/ 217 w 501"/>
              <a:gd name="T83" fmla="*/ 296 h 300"/>
              <a:gd name="T84" fmla="*/ 212 w 501"/>
              <a:gd name="T85" fmla="*/ 293 h 300"/>
              <a:gd name="T86" fmla="*/ 200 w 501"/>
              <a:gd name="T87" fmla="*/ 292 h 300"/>
              <a:gd name="T88" fmla="*/ 182 w 501"/>
              <a:gd name="T89" fmla="*/ 292 h 300"/>
              <a:gd name="T90" fmla="*/ 259 w 501"/>
              <a:gd name="T91" fmla="*/ 200 h 300"/>
              <a:gd name="T92" fmla="*/ 275 w 501"/>
              <a:gd name="T93" fmla="*/ 200 h 300"/>
              <a:gd name="T94" fmla="*/ 334 w 501"/>
              <a:gd name="T95" fmla="*/ 184 h 300"/>
              <a:gd name="T96" fmla="*/ 425 w 501"/>
              <a:gd name="T97" fmla="*/ 175 h 300"/>
              <a:gd name="T98" fmla="*/ 501 w 501"/>
              <a:gd name="T99" fmla="*/ 150 h 300"/>
              <a:gd name="T100" fmla="*/ 500 w 501"/>
              <a:gd name="T101" fmla="*/ 149 h 300"/>
              <a:gd name="T102" fmla="*/ 500 w 501"/>
              <a:gd name="T103" fmla="*/ 149 h 300"/>
              <a:gd name="T104" fmla="*/ 500 w 501"/>
              <a:gd name="T105" fmla="*/ 149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01" h="300">
                <a:moveTo>
                  <a:pt x="500" y="149"/>
                </a:moveTo>
                <a:cubicBezTo>
                  <a:pt x="496" y="143"/>
                  <a:pt x="471" y="135"/>
                  <a:pt x="425" y="125"/>
                </a:cubicBezTo>
                <a:cubicBezTo>
                  <a:pt x="334" y="117"/>
                  <a:pt x="334" y="117"/>
                  <a:pt x="334" y="117"/>
                </a:cubicBezTo>
                <a:cubicBezTo>
                  <a:pt x="275" y="100"/>
                  <a:pt x="275" y="100"/>
                  <a:pt x="275" y="100"/>
                </a:cubicBezTo>
                <a:cubicBezTo>
                  <a:pt x="259" y="100"/>
                  <a:pt x="259" y="100"/>
                  <a:pt x="259" y="100"/>
                </a:cubicBezTo>
                <a:cubicBezTo>
                  <a:pt x="182" y="8"/>
                  <a:pt x="182" y="8"/>
                  <a:pt x="182" y="8"/>
                </a:cubicBezTo>
                <a:cubicBezTo>
                  <a:pt x="200" y="8"/>
                  <a:pt x="200" y="8"/>
                  <a:pt x="200" y="8"/>
                </a:cubicBezTo>
                <a:cubicBezTo>
                  <a:pt x="205" y="8"/>
                  <a:pt x="209" y="8"/>
                  <a:pt x="212" y="7"/>
                </a:cubicBezTo>
                <a:cubicBezTo>
                  <a:pt x="215" y="6"/>
                  <a:pt x="217" y="5"/>
                  <a:pt x="217" y="4"/>
                </a:cubicBezTo>
                <a:cubicBezTo>
                  <a:pt x="217" y="3"/>
                  <a:pt x="215" y="2"/>
                  <a:pt x="212" y="1"/>
                </a:cubicBezTo>
                <a:cubicBezTo>
                  <a:pt x="209" y="0"/>
                  <a:pt x="205" y="0"/>
                  <a:pt x="200" y="0"/>
                </a:cubicBezTo>
                <a:cubicBezTo>
                  <a:pt x="117" y="0"/>
                  <a:pt x="117" y="0"/>
                  <a:pt x="117" y="0"/>
                </a:cubicBezTo>
                <a:cubicBezTo>
                  <a:pt x="117" y="8"/>
                  <a:pt x="117" y="8"/>
                  <a:pt x="117" y="8"/>
                </a:cubicBezTo>
                <a:cubicBezTo>
                  <a:pt x="133" y="8"/>
                  <a:pt x="133" y="8"/>
                  <a:pt x="133" y="8"/>
                </a:cubicBezTo>
                <a:cubicBezTo>
                  <a:pt x="133" y="117"/>
                  <a:pt x="133" y="117"/>
                  <a:pt x="133" y="117"/>
                </a:cubicBezTo>
                <a:cubicBezTo>
                  <a:pt x="92" y="117"/>
                  <a:pt x="92" y="117"/>
                  <a:pt x="92" y="117"/>
                </a:cubicBezTo>
                <a:cubicBezTo>
                  <a:pt x="42" y="58"/>
                  <a:pt x="42" y="58"/>
                  <a:pt x="42" y="58"/>
                </a:cubicBezTo>
                <a:cubicBezTo>
                  <a:pt x="17" y="58"/>
                  <a:pt x="17" y="58"/>
                  <a:pt x="17" y="58"/>
                </a:cubicBezTo>
                <a:cubicBezTo>
                  <a:pt x="8" y="67"/>
                  <a:pt x="8" y="67"/>
                  <a:pt x="8" y="67"/>
                </a:cubicBezTo>
                <a:cubicBezTo>
                  <a:pt x="8" y="117"/>
                  <a:pt x="8" y="117"/>
                  <a:pt x="8" y="117"/>
                </a:cubicBezTo>
                <a:cubicBezTo>
                  <a:pt x="17" y="117"/>
                  <a:pt x="17" y="117"/>
                  <a:pt x="17" y="117"/>
                </a:cubicBezTo>
                <a:cubicBezTo>
                  <a:pt x="17" y="125"/>
                  <a:pt x="17" y="125"/>
                  <a:pt x="17" y="125"/>
                </a:cubicBezTo>
                <a:cubicBezTo>
                  <a:pt x="50" y="125"/>
                  <a:pt x="50" y="125"/>
                  <a:pt x="50" y="125"/>
                </a:cubicBezTo>
                <a:cubicBezTo>
                  <a:pt x="50" y="127"/>
                  <a:pt x="50" y="127"/>
                  <a:pt x="50" y="127"/>
                </a:cubicBezTo>
                <a:cubicBezTo>
                  <a:pt x="0" y="133"/>
                  <a:pt x="0" y="133"/>
                  <a:pt x="0" y="133"/>
                </a:cubicBezTo>
                <a:cubicBezTo>
                  <a:pt x="0" y="167"/>
                  <a:pt x="0" y="167"/>
                  <a:pt x="0" y="167"/>
                </a:cubicBezTo>
                <a:cubicBezTo>
                  <a:pt x="50" y="173"/>
                  <a:pt x="50" y="173"/>
                  <a:pt x="50" y="173"/>
                </a:cubicBezTo>
                <a:cubicBezTo>
                  <a:pt x="50" y="175"/>
                  <a:pt x="50" y="175"/>
                  <a:pt x="50" y="175"/>
                </a:cubicBezTo>
                <a:cubicBezTo>
                  <a:pt x="17" y="175"/>
                  <a:pt x="17" y="175"/>
                  <a:pt x="17" y="175"/>
                </a:cubicBezTo>
                <a:cubicBezTo>
                  <a:pt x="17" y="184"/>
                  <a:pt x="17" y="184"/>
                  <a:pt x="17" y="184"/>
                </a:cubicBezTo>
                <a:cubicBezTo>
                  <a:pt x="8" y="184"/>
                  <a:pt x="8" y="184"/>
                  <a:pt x="8" y="184"/>
                </a:cubicBezTo>
                <a:cubicBezTo>
                  <a:pt x="8" y="234"/>
                  <a:pt x="8" y="234"/>
                  <a:pt x="8" y="234"/>
                </a:cubicBezTo>
                <a:cubicBezTo>
                  <a:pt x="17" y="242"/>
                  <a:pt x="17" y="242"/>
                  <a:pt x="17" y="242"/>
                </a:cubicBezTo>
                <a:cubicBezTo>
                  <a:pt x="42" y="242"/>
                  <a:pt x="42" y="242"/>
                  <a:pt x="42" y="242"/>
                </a:cubicBezTo>
                <a:cubicBezTo>
                  <a:pt x="92" y="184"/>
                  <a:pt x="92" y="184"/>
                  <a:pt x="92" y="184"/>
                </a:cubicBezTo>
                <a:cubicBezTo>
                  <a:pt x="133" y="184"/>
                  <a:pt x="133" y="184"/>
                  <a:pt x="133" y="184"/>
                </a:cubicBezTo>
                <a:cubicBezTo>
                  <a:pt x="133" y="292"/>
                  <a:pt x="133" y="292"/>
                  <a:pt x="133" y="292"/>
                </a:cubicBezTo>
                <a:cubicBezTo>
                  <a:pt x="117" y="292"/>
                  <a:pt x="117" y="292"/>
                  <a:pt x="117" y="292"/>
                </a:cubicBezTo>
                <a:cubicBezTo>
                  <a:pt x="117" y="300"/>
                  <a:pt x="117" y="300"/>
                  <a:pt x="117" y="300"/>
                </a:cubicBezTo>
                <a:cubicBezTo>
                  <a:pt x="200" y="300"/>
                  <a:pt x="200" y="300"/>
                  <a:pt x="200" y="300"/>
                </a:cubicBezTo>
                <a:cubicBezTo>
                  <a:pt x="205" y="300"/>
                  <a:pt x="209" y="300"/>
                  <a:pt x="212" y="299"/>
                </a:cubicBezTo>
                <a:cubicBezTo>
                  <a:pt x="215" y="298"/>
                  <a:pt x="217" y="297"/>
                  <a:pt x="217" y="296"/>
                </a:cubicBezTo>
                <a:cubicBezTo>
                  <a:pt x="217" y="295"/>
                  <a:pt x="215" y="294"/>
                  <a:pt x="212" y="293"/>
                </a:cubicBezTo>
                <a:cubicBezTo>
                  <a:pt x="209" y="292"/>
                  <a:pt x="205" y="292"/>
                  <a:pt x="200" y="292"/>
                </a:cubicBezTo>
                <a:cubicBezTo>
                  <a:pt x="182" y="292"/>
                  <a:pt x="182" y="292"/>
                  <a:pt x="182" y="292"/>
                </a:cubicBezTo>
                <a:cubicBezTo>
                  <a:pt x="259" y="200"/>
                  <a:pt x="259" y="200"/>
                  <a:pt x="259" y="200"/>
                </a:cubicBezTo>
                <a:cubicBezTo>
                  <a:pt x="275" y="200"/>
                  <a:pt x="275" y="200"/>
                  <a:pt x="275" y="200"/>
                </a:cubicBezTo>
                <a:cubicBezTo>
                  <a:pt x="334" y="184"/>
                  <a:pt x="334" y="184"/>
                  <a:pt x="334" y="184"/>
                </a:cubicBezTo>
                <a:cubicBezTo>
                  <a:pt x="425" y="175"/>
                  <a:pt x="425" y="175"/>
                  <a:pt x="425" y="175"/>
                </a:cubicBezTo>
                <a:cubicBezTo>
                  <a:pt x="475" y="164"/>
                  <a:pt x="500" y="156"/>
                  <a:pt x="501" y="150"/>
                </a:cubicBezTo>
                <a:lnTo>
                  <a:pt x="500" y="149"/>
                </a:lnTo>
                <a:close/>
                <a:moveTo>
                  <a:pt x="500" y="149"/>
                </a:moveTo>
                <a:cubicBezTo>
                  <a:pt x="500" y="149"/>
                  <a:pt x="500" y="149"/>
                  <a:pt x="500" y="149"/>
                </a:cubicBezTo>
              </a:path>
            </a:pathLst>
          </a:custGeom>
          <a:solidFill>
            <a:schemeClr val="accent4"/>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33" name="TextBox 32"/>
          <p:cNvSpPr txBox="1"/>
          <p:nvPr/>
        </p:nvSpPr>
        <p:spPr>
          <a:xfrm>
            <a:off x="3432157" y="781946"/>
            <a:ext cx="2279791" cy="553998"/>
          </a:xfrm>
          <a:prstGeom prst="rect">
            <a:avLst/>
          </a:prstGeom>
          <a:noFill/>
        </p:spPr>
        <p:txBody>
          <a:bodyPr wrap="none" rtlCol="0" anchor="ctr">
            <a:spAutoFit/>
          </a:bodyPr>
          <a:lstStyle/>
          <a:p>
            <a:pPr algn="ctr"/>
            <a:r>
              <a:rPr lang="en-US" sz="3000" dirty="0">
                <a:solidFill>
                  <a:schemeClr val="accent1"/>
                </a:solidFill>
                <a:latin typeface="+mj-lt"/>
              </a:rPr>
              <a:t>Arrow</a:t>
            </a:r>
            <a:r>
              <a:rPr lang="en-US" sz="3000" dirty="0">
                <a:solidFill>
                  <a:schemeClr val="tx2"/>
                </a:solidFill>
                <a:latin typeface="+mj-lt"/>
              </a:rPr>
              <a:t> Diagrams</a:t>
            </a:r>
          </a:p>
        </p:txBody>
      </p:sp>
      <p:sp>
        <p:nvSpPr>
          <p:cNvPr id="34" name="TextBox 33"/>
          <p:cNvSpPr txBox="1"/>
          <p:nvPr/>
        </p:nvSpPr>
        <p:spPr>
          <a:xfrm>
            <a:off x="685801" y="1243611"/>
            <a:ext cx="7772400" cy="369332"/>
          </a:xfrm>
          <a:prstGeom prst="rect">
            <a:avLst/>
          </a:prstGeom>
          <a:noFill/>
        </p:spPr>
        <p:txBody>
          <a:bodyPr wrap="square" rtlCol="0" anchor="ctr">
            <a:spAutoFit/>
          </a:bodyPr>
          <a:lstStyle/>
          <a:p>
            <a:pPr algn="ctr"/>
            <a:r>
              <a:rPr lang="en-US" sz="900" dirty="0">
                <a:solidFill>
                  <a:schemeClr val="tx2"/>
                </a:solidFill>
              </a:rPr>
              <a:t>Lorem ipsum dolor sit amet, consectetuer adipiscing elit. Aenean commodo ligula eget dolor. </a:t>
            </a:r>
            <a:r>
              <a:rPr lang="en-US" sz="900" b="1" dirty="0">
                <a:solidFill>
                  <a:schemeClr val="accent1"/>
                </a:solidFill>
              </a:rPr>
              <a:t>Aenean massa. Cum sociis natoque penatibus </a:t>
            </a:r>
            <a:r>
              <a:rPr lang="en-US" sz="900" dirty="0">
                <a:solidFill>
                  <a:schemeClr val="tx2"/>
                </a:solidFill>
              </a:rPr>
              <a:t>magnis dis parturient montes, nascetur ridiculus mus. Donec quam felis, ultricies nec, pellentesque eu, pretium quis, sem.</a:t>
            </a:r>
          </a:p>
        </p:txBody>
      </p:sp>
    </p:spTree>
    <p:extLst>
      <p:ext uri="{BB962C8B-B14F-4D97-AF65-F5344CB8AC3E}">
        <p14:creationId xmlns:p14="http://schemas.microsoft.com/office/powerpoint/2010/main" val="34603384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 calcmode="lin" valueType="num">
                                      <p:cBhvr>
                                        <p:cTn id="7" dur="500" fill="hold"/>
                                        <p:tgtEl>
                                          <p:spTgt spid="6"/>
                                        </p:tgtEl>
                                        <p:attrNameLst>
                                          <p:attrName>ppt_w</p:attrName>
                                        </p:attrNameLst>
                                      </p:cBhvr>
                                      <p:tavLst>
                                        <p:tav tm="0">
                                          <p:val>
                                            <p:fltVal val="0"/>
                                          </p:val>
                                        </p:tav>
                                        <p:tav tm="100000">
                                          <p:val>
                                            <p:strVal val="#ppt_w"/>
                                          </p:val>
                                        </p:tav>
                                      </p:tavLst>
                                    </p:anim>
                                    <p:anim calcmode="lin" valueType="num">
                                      <p:cBhvr>
                                        <p:cTn id="8" dur="500" fill="hold"/>
                                        <p:tgtEl>
                                          <p:spTgt spid="6"/>
                                        </p:tgtEl>
                                        <p:attrNameLst>
                                          <p:attrName>ppt_h</p:attrName>
                                        </p:attrNameLst>
                                      </p:cBhvr>
                                      <p:tavLst>
                                        <p:tav tm="0">
                                          <p:val>
                                            <p:fltVal val="0"/>
                                          </p:val>
                                        </p:tav>
                                        <p:tav tm="100000">
                                          <p:val>
                                            <p:strVal val="#ppt_h"/>
                                          </p:val>
                                        </p:tav>
                                      </p:tavLst>
                                    </p:anim>
                                    <p:animEffect transition="in" filter="fade">
                                      <p:cBhvr>
                                        <p:cTn id="9" dur="500"/>
                                        <p:tgtEl>
                                          <p:spTgt spid="6"/>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3"/>
                                        </p:tgtEl>
                                        <p:attrNameLst>
                                          <p:attrName>style.visibility</p:attrName>
                                        </p:attrNameLst>
                                      </p:cBhvr>
                                      <p:to>
                                        <p:strVal val="visible"/>
                                      </p:to>
                                    </p:set>
                                    <p:anim calcmode="lin" valueType="num">
                                      <p:cBhvr>
                                        <p:cTn id="12" dur="500" fill="hold"/>
                                        <p:tgtEl>
                                          <p:spTgt spid="3"/>
                                        </p:tgtEl>
                                        <p:attrNameLst>
                                          <p:attrName>ppt_w</p:attrName>
                                        </p:attrNameLst>
                                      </p:cBhvr>
                                      <p:tavLst>
                                        <p:tav tm="0">
                                          <p:val>
                                            <p:fltVal val="0"/>
                                          </p:val>
                                        </p:tav>
                                        <p:tav tm="100000">
                                          <p:val>
                                            <p:strVal val="#ppt_w"/>
                                          </p:val>
                                        </p:tav>
                                      </p:tavLst>
                                    </p:anim>
                                    <p:anim calcmode="lin" valueType="num">
                                      <p:cBhvr>
                                        <p:cTn id="13" dur="500" fill="hold"/>
                                        <p:tgtEl>
                                          <p:spTgt spid="3"/>
                                        </p:tgtEl>
                                        <p:attrNameLst>
                                          <p:attrName>ppt_h</p:attrName>
                                        </p:attrNameLst>
                                      </p:cBhvr>
                                      <p:tavLst>
                                        <p:tav tm="0">
                                          <p:val>
                                            <p:fltVal val="0"/>
                                          </p:val>
                                        </p:tav>
                                        <p:tav tm="100000">
                                          <p:val>
                                            <p:strVal val="#ppt_h"/>
                                          </p:val>
                                        </p:tav>
                                      </p:tavLst>
                                    </p:anim>
                                    <p:animEffect transition="in" filter="fade">
                                      <p:cBhvr>
                                        <p:cTn id="14" dur="500"/>
                                        <p:tgtEl>
                                          <p:spTgt spid="3"/>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7"/>
                                        </p:tgtEl>
                                        <p:attrNameLst>
                                          <p:attrName>style.visibility</p:attrName>
                                        </p:attrNameLst>
                                      </p:cBhvr>
                                      <p:to>
                                        <p:strVal val="visible"/>
                                      </p:to>
                                    </p:set>
                                    <p:anim calcmode="lin" valueType="num">
                                      <p:cBhvr>
                                        <p:cTn id="17" dur="500" fill="hold"/>
                                        <p:tgtEl>
                                          <p:spTgt spid="7"/>
                                        </p:tgtEl>
                                        <p:attrNameLst>
                                          <p:attrName>ppt_w</p:attrName>
                                        </p:attrNameLst>
                                      </p:cBhvr>
                                      <p:tavLst>
                                        <p:tav tm="0">
                                          <p:val>
                                            <p:fltVal val="0"/>
                                          </p:val>
                                        </p:tav>
                                        <p:tav tm="100000">
                                          <p:val>
                                            <p:strVal val="#ppt_w"/>
                                          </p:val>
                                        </p:tav>
                                      </p:tavLst>
                                    </p:anim>
                                    <p:anim calcmode="lin" valueType="num">
                                      <p:cBhvr>
                                        <p:cTn id="18" dur="500" fill="hold"/>
                                        <p:tgtEl>
                                          <p:spTgt spid="7"/>
                                        </p:tgtEl>
                                        <p:attrNameLst>
                                          <p:attrName>ppt_h</p:attrName>
                                        </p:attrNameLst>
                                      </p:cBhvr>
                                      <p:tavLst>
                                        <p:tav tm="0">
                                          <p:val>
                                            <p:fltVal val="0"/>
                                          </p:val>
                                        </p:tav>
                                        <p:tav tm="100000">
                                          <p:val>
                                            <p:strVal val="#ppt_h"/>
                                          </p:val>
                                        </p:tav>
                                      </p:tavLst>
                                    </p:anim>
                                    <p:animEffect transition="in" filter="fade">
                                      <p:cBhvr>
                                        <p:cTn id="19" dur="500"/>
                                        <p:tgtEl>
                                          <p:spTgt spid="7"/>
                                        </p:tgtEl>
                                      </p:cBhvr>
                                    </p:animEffect>
                                  </p:childTnLst>
                                </p:cTn>
                              </p:par>
                              <p:par>
                                <p:cTn id="20" presetID="53" presetClass="entr" presetSubtype="16" fill="hold" grpId="0" nodeType="withEffect">
                                  <p:stCondLst>
                                    <p:cond delay="0"/>
                                  </p:stCondLst>
                                  <p:childTnLst>
                                    <p:set>
                                      <p:cBhvr>
                                        <p:cTn id="21" dur="1" fill="hold">
                                          <p:stCondLst>
                                            <p:cond delay="0"/>
                                          </p:stCondLst>
                                        </p:cTn>
                                        <p:tgtEl>
                                          <p:spTgt spid="4"/>
                                        </p:tgtEl>
                                        <p:attrNameLst>
                                          <p:attrName>style.visibility</p:attrName>
                                        </p:attrNameLst>
                                      </p:cBhvr>
                                      <p:to>
                                        <p:strVal val="visible"/>
                                      </p:to>
                                    </p:set>
                                    <p:anim calcmode="lin" valueType="num">
                                      <p:cBhvr>
                                        <p:cTn id="22" dur="500" fill="hold"/>
                                        <p:tgtEl>
                                          <p:spTgt spid="4"/>
                                        </p:tgtEl>
                                        <p:attrNameLst>
                                          <p:attrName>ppt_w</p:attrName>
                                        </p:attrNameLst>
                                      </p:cBhvr>
                                      <p:tavLst>
                                        <p:tav tm="0">
                                          <p:val>
                                            <p:fltVal val="0"/>
                                          </p:val>
                                        </p:tav>
                                        <p:tav tm="100000">
                                          <p:val>
                                            <p:strVal val="#ppt_w"/>
                                          </p:val>
                                        </p:tav>
                                      </p:tavLst>
                                    </p:anim>
                                    <p:anim calcmode="lin" valueType="num">
                                      <p:cBhvr>
                                        <p:cTn id="23" dur="500" fill="hold"/>
                                        <p:tgtEl>
                                          <p:spTgt spid="4"/>
                                        </p:tgtEl>
                                        <p:attrNameLst>
                                          <p:attrName>ppt_h</p:attrName>
                                        </p:attrNameLst>
                                      </p:cBhvr>
                                      <p:tavLst>
                                        <p:tav tm="0">
                                          <p:val>
                                            <p:fltVal val="0"/>
                                          </p:val>
                                        </p:tav>
                                        <p:tav tm="100000">
                                          <p:val>
                                            <p:strVal val="#ppt_h"/>
                                          </p:val>
                                        </p:tav>
                                      </p:tavLst>
                                    </p:anim>
                                    <p:animEffect transition="in" filter="fade">
                                      <p:cBhvr>
                                        <p:cTn id="24" dur="500"/>
                                        <p:tgtEl>
                                          <p:spTgt spid="4"/>
                                        </p:tgtEl>
                                      </p:cBhvr>
                                    </p:animEffect>
                                  </p:childTnLst>
                                </p:cTn>
                              </p:par>
                              <p:par>
                                <p:cTn id="25" presetID="53" presetClass="entr" presetSubtype="16" fill="hold" grpId="0" nodeType="withEffect">
                                  <p:stCondLst>
                                    <p:cond delay="0"/>
                                  </p:stCondLst>
                                  <p:childTnLst>
                                    <p:set>
                                      <p:cBhvr>
                                        <p:cTn id="26" dur="1" fill="hold">
                                          <p:stCondLst>
                                            <p:cond delay="0"/>
                                          </p:stCondLst>
                                        </p:cTn>
                                        <p:tgtEl>
                                          <p:spTgt spid="5"/>
                                        </p:tgtEl>
                                        <p:attrNameLst>
                                          <p:attrName>style.visibility</p:attrName>
                                        </p:attrNameLst>
                                      </p:cBhvr>
                                      <p:to>
                                        <p:strVal val="visible"/>
                                      </p:to>
                                    </p:set>
                                    <p:anim calcmode="lin" valueType="num">
                                      <p:cBhvr>
                                        <p:cTn id="27" dur="500" fill="hold"/>
                                        <p:tgtEl>
                                          <p:spTgt spid="5"/>
                                        </p:tgtEl>
                                        <p:attrNameLst>
                                          <p:attrName>ppt_w</p:attrName>
                                        </p:attrNameLst>
                                      </p:cBhvr>
                                      <p:tavLst>
                                        <p:tav tm="0">
                                          <p:val>
                                            <p:fltVal val="0"/>
                                          </p:val>
                                        </p:tav>
                                        <p:tav tm="100000">
                                          <p:val>
                                            <p:strVal val="#ppt_w"/>
                                          </p:val>
                                        </p:tav>
                                      </p:tavLst>
                                    </p:anim>
                                    <p:anim calcmode="lin" valueType="num">
                                      <p:cBhvr>
                                        <p:cTn id="28" dur="500" fill="hold"/>
                                        <p:tgtEl>
                                          <p:spTgt spid="5"/>
                                        </p:tgtEl>
                                        <p:attrNameLst>
                                          <p:attrName>ppt_h</p:attrName>
                                        </p:attrNameLst>
                                      </p:cBhvr>
                                      <p:tavLst>
                                        <p:tav tm="0">
                                          <p:val>
                                            <p:fltVal val="0"/>
                                          </p:val>
                                        </p:tav>
                                        <p:tav tm="100000">
                                          <p:val>
                                            <p:strVal val="#ppt_h"/>
                                          </p:val>
                                        </p:tav>
                                      </p:tavLst>
                                    </p:anim>
                                    <p:animEffect transition="in" filter="fade">
                                      <p:cBhvr>
                                        <p:cTn id="29" dur="500"/>
                                        <p:tgtEl>
                                          <p:spTgt spid="5"/>
                                        </p:tgtEl>
                                      </p:cBhvr>
                                    </p:animEffect>
                                  </p:childTnLst>
                                </p:cTn>
                              </p:par>
                              <p:par>
                                <p:cTn id="30" presetID="53" presetClass="entr" presetSubtype="16" fill="hold" grpId="0" nodeType="withEffect">
                                  <p:stCondLst>
                                    <p:cond delay="0"/>
                                  </p:stCondLst>
                                  <p:childTnLst>
                                    <p:set>
                                      <p:cBhvr>
                                        <p:cTn id="31" dur="1" fill="hold">
                                          <p:stCondLst>
                                            <p:cond delay="0"/>
                                          </p:stCondLst>
                                        </p:cTn>
                                        <p:tgtEl>
                                          <p:spTgt spid="8"/>
                                        </p:tgtEl>
                                        <p:attrNameLst>
                                          <p:attrName>style.visibility</p:attrName>
                                        </p:attrNameLst>
                                      </p:cBhvr>
                                      <p:to>
                                        <p:strVal val="visible"/>
                                      </p:to>
                                    </p:set>
                                    <p:anim calcmode="lin" valueType="num">
                                      <p:cBhvr>
                                        <p:cTn id="32" dur="500" fill="hold"/>
                                        <p:tgtEl>
                                          <p:spTgt spid="8"/>
                                        </p:tgtEl>
                                        <p:attrNameLst>
                                          <p:attrName>ppt_w</p:attrName>
                                        </p:attrNameLst>
                                      </p:cBhvr>
                                      <p:tavLst>
                                        <p:tav tm="0">
                                          <p:val>
                                            <p:fltVal val="0"/>
                                          </p:val>
                                        </p:tav>
                                        <p:tav tm="100000">
                                          <p:val>
                                            <p:strVal val="#ppt_w"/>
                                          </p:val>
                                        </p:tav>
                                      </p:tavLst>
                                    </p:anim>
                                    <p:anim calcmode="lin" valueType="num">
                                      <p:cBhvr>
                                        <p:cTn id="33" dur="500" fill="hold"/>
                                        <p:tgtEl>
                                          <p:spTgt spid="8"/>
                                        </p:tgtEl>
                                        <p:attrNameLst>
                                          <p:attrName>ppt_h</p:attrName>
                                        </p:attrNameLst>
                                      </p:cBhvr>
                                      <p:tavLst>
                                        <p:tav tm="0">
                                          <p:val>
                                            <p:fltVal val="0"/>
                                          </p:val>
                                        </p:tav>
                                        <p:tav tm="100000">
                                          <p:val>
                                            <p:strVal val="#ppt_h"/>
                                          </p:val>
                                        </p:tav>
                                      </p:tavLst>
                                    </p:anim>
                                    <p:animEffect transition="in" filter="fade">
                                      <p:cBhvr>
                                        <p:cTn id="34" dur="500"/>
                                        <p:tgtEl>
                                          <p:spTgt spid="8"/>
                                        </p:tgtEl>
                                      </p:cBhvr>
                                    </p:animEffect>
                                  </p:childTnLst>
                                </p:cTn>
                              </p:par>
                              <p:par>
                                <p:cTn id="35" presetID="53" presetClass="entr" presetSubtype="16" fill="hold" grpId="0" nodeType="withEffect">
                                  <p:stCondLst>
                                    <p:cond delay="0"/>
                                  </p:stCondLst>
                                  <p:childTnLst>
                                    <p:set>
                                      <p:cBhvr>
                                        <p:cTn id="36" dur="1" fill="hold">
                                          <p:stCondLst>
                                            <p:cond delay="0"/>
                                          </p:stCondLst>
                                        </p:cTn>
                                        <p:tgtEl>
                                          <p:spTgt spid="9"/>
                                        </p:tgtEl>
                                        <p:attrNameLst>
                                          <p:attrName>style.visibility</p:attrName>
                                        </p:attrNameLst>
                                      </p:cBhvr>
                                      <p:to>
                                        <p:strVal val="visible"/>
                                      </p:to>
                                    </p:set>
                                    <p:anim calcmode="lin" valueType="num">
                                      <p:cBhvr>
                                        <p:cTn id="37" dur="500" fill="hold"/>
                                        <p:tgtEl>
                                          <p:spTgt spid="9"/>
                                        </p:tgtEl>
                                        <p:attrNameLst>
                                          <p:attrName>ppt_w</p:attrName>
                                        </p:attrNameLst>
                                      </p:cBhvr>
                                      <p:tavLst>
                                        <p:tav tm="0">
                                          <p:val>
                                            <p:fltVal val="0"/>
                                          </p:val>
                                        </p:tav>
                                        <p:tav tm="100000">
                                          <p:val>
                                            <p:strVal val="#ppt_w"/>
                                          </p:val>
                                        </p:tav>
                                      </p:tavLst>
                                    </p:anim>
                                    <p:anim calcmode="lin" valueType="num">
                                      <p:cBhvr>
                                        <p:cTn id="38" dur="500" fill="hold"/>
                                        <p:tgtEl>
                                          <p:spTgt spid="9"/>
                                        </p:tgtEl>
                                        <p:attrNameLst>
                                          <p:attrName>ppt_h</p:attrName>
                                        </p:attrNameLst>
                                      </p:cBhvr>
                                      <p:tavLst>
                                        <p:tav tm="0">
                                          <p:val>
                                            <p:fltVal val="0"/>
                                          </p:val>
                                        </p:tav>
                                        <p:tav tm="100000">
                                          <p:val>
                                            <p:strVal val="#ppt_h"/>
                                          </p:val>
                                        </p:tav>
                                      </p:tavLst>
                                    </p:anim>
                                    <p:animEffect transition="in" filter="fade">
                                      <p:cBhvr>
                                        <p:cTn id="39" dur="500"/>
                                        <p:tgtEl>
                                          <p:spTgt spid="9"/>
                                        </p:tgtEl>
                                      </p:cBhvr>
                                    </p:animEffect>
                                  </p:childTnLst>
                                </p:cTn>
                              </p:par>
                              <p:par>
                                <p:cTn id="40" presetID="53" presetClass="entr" presetSubtype="16" fill="hold" grpId="0" nodeType="withEffect">
                                  <p:stCondLst>
                                    <p:cond delay="0"/>
                                  </p:stCondLst>
                                  <p:childTnLst>
                                    <p:set>
                                      <p:cBhvr>
                                        <p:cTn id="41" dur="1" fill="hold">
                                          <p:stCondLst>
                                            <p:cond delay="0"/>
                                          </p:stCondLst>
                                        </p:cTn>
                                        <p:tgtEl>
                                          <p:spTgt spid="10"/>
                                        </p:tgtEl>
                                        <p:attrNameLst>
                                          <p:attrName>style.visibility</p:attrName>
                                        </p:attrNameLst>
                                      </p:cBhvr>
                                      <p:to>
                                        <p:strVal val="visible"/>
                                      </p:to>
                                    </p:set>
                                    <p:anim calcmode="lin" valueType="num">
                                      <p:cBhvr>
                                        <p:cTn id="42" dur="500" fill="hold"/>
                                        <p:tgtEl>
                                          <p:spTgt spid="10"/>
                                        </p:tgtEl>
                                        <p:attrNameLst>
                                          <p:attrName>ppt_w</p:attrName>
                                        </p:attrNameLst>
                                      </p:cBhvr>
                                      <p:tavLst>
                                        <p:tav tm="0">
                                          <p:val>
                                            <p:fltVal val="0"/>
                                          </p:val>
                                        </p:tav>
                                        <p:tav tm="100000">
                                          <p:val>
                                            <p:strVal val="#ppt_w"/>
                                          </p:val>
                                        </p:tav>
                                      </p:tavLst>
                                    </p:anim>
                                    <p:anim calcmode="lin" valueType="num">
                                      <p:cBhvr>
                                        <p:cTn id="43" dur="500" fill="hold"/>
                                        <p:tgtEl>
                                          <p:spTgt spid="10"/>
                                        </p:tgtEl>
                                        <p:attrNameLst>
                                          <p:attrName>ppt_h</p:attrName>
                                        </p:attrNameLst>
                                      </p:cBhvr>
                                      <p:tavLst>
                                        <p:tav tm="0">
                                          <p:val>
                                            <p:fltVal val="0"/>
                                          </p:val>
                                        </p:tav>
                                        <p:tav tm="100000">
                                          <p:val>
                                            <p:strVal val="#ppt_h"/>
                                          </p:val>
                                        </p:tav>
                                      </p:tavLst>
                                    </p:anim>
                                    <p:animEffect transition="in" filter="fade">
                                      <p:cBhvr>
                                        <p:cTn id="44" dur="500"/>
                                        <p:tgtEl>
                                          <p:spTgt spid="10"/>
                                        </p:tgtEl>
                                      </p:cBhvr>
                                    </p:animEffect>
                                  </p:childTnLst>
                                </p:cTn>
                              </p:par>
                              <p:par>
                                <p:cTn id="45" presetID="53" presetClass="entr" presetSubtype="16" fill="hold" grpId="0" nodeType="withEffect">
                                  <p:stCondLst>
                                    <p:cond delay="0"/>
                                  </p:stCondLst>
                                  <p:childTnLst>
                                    <p:set>
                                      <p:cBhvr>
                                        <p:cTn id="46" dur="1" fill="hold">
                                          <p:stCondLst>
                                            <p:cond delay="0"/>
                                          </p:stCondLst>
                                        </p:cTn>
                                        <p:tgtEl>
                                          <p:spTgt spid="11"/>
                                        </p:tgtEl>
                                        <p:attrNameLst>
                                          <p:attrName>style.visibility</p:attrName>
                                        </p:attrNameLst>
                                      </p:cBhvr>
                                      <p:to>
                                        <p:strVal val="visible"/>
                                      </p:to>
                                    </p:set>
                                    <p:anim calcmode="lin" valueType="num">
                                      <p:cBhvr>
                                        <p:cTn id="47" dur="500" fill="hold"/>
                                        <p:tgtEl>
                                          <p:spTgt spid="11"/>
                                        </p:tgtEl>
                                        <p:attrNameLst>
                                          <p:attrName>ppt_w</p:attrName>
                                        </p:attrNameLst>
                                      </p:cBhvr>
                                      <p:tavLst>
                                        <p:tav tm="0">
                                          <p:val>
                                            <p:fltVal val="0"/>
                                          </p:val>
                                        </p:tav>
                                        <p:tav tm="100000">
                                          <p:val>
                                            <p:strVal val="#ppt_w"/>
                                          </p:val>
                                        </p:tav>
                                      </p:tavLst>
                                    </p:anim>
                                    <p:anim calcmode="lin" valueType="num">
                                      <p:cBhvr>
                                        <p:cTn id="48" dur="500" fill="hold"/>
                                        <p:tgtEl>
                                          <p:spTgt spid="11"/>
                                        </p:tgtEl>
                                        <p:attrNameLst>
                                          <p:attrName>ppt_h</p:attrName>
                                        </p:attrNameLst>
                                      </p:cBhvr>
                                      <p:tavLst>
                                        <p:tav tm="0">
                                          <p:val>
                                            <p:fltVal val="0"/>
                                          </p:val>
                                        </p:tav>
                                        <p:tav tm="100000">
                                          <p:val>
                                            <p:strVal val="#ppt_h"/>
                                          </p:val>
                                        </p:tav>
                                      </p:tavLst>
                                    </p:anim>
                                    <p:animEffect transition="in" filter="fade">
                                      <p:cBhvr>
                                        <p:cTn id="49" dur="500"/>
                                        <p:tgtEl>
                                          <p:spTgt spid="11"/>
                                        </p:tgtEl>
                                      </p:cBhvr>
                                    </p:animEffect>
                                  </p:childTnLst>
                                </p:cTn>
                              </p:par>
                              <p:par>
                                <p:cTn id="50" presetID="53" presetClass="entr" presetSubtype="16" fill="hold" grpId="0" nodeType="withEffect">
                                  <p:stCondLst>
                                    <p:cond delay="0"/>
                                  </p:stCondLst>
                                  <p:childTnLst>
                                    <p:set>
                                      <p:cBhvr>
                                        <p:cTn id="51" dur="1" fill="hold">
                                          <p:stCondLst>
                                            <p:cond delay="0"/>
                                          </p:stCondLst>
                                        </p:cTn>
                                        <p:tgtEl>
                                          <p:spTgt spid="12"/>
                                        </p:tgtEl>
                                        <p:attrNameLst>
                                          <p:attrName>style.visibility</p:attrName>
                                        </p:attrNameLst>
                                      </p:cBhvr>
                                      <p:to>
                                        <p:strVal val="visible"/>
                                      </p:to>
                                    </p:set>
                                    <p:anim calcmode="lin" valueType="num">
                                      <p:cBhvr>
                                        <p:cTn id="52" dur="500" fill="hold"/>
                                        <p:tgtEl>
                                          <p:spTgt spid="12"/>
                                        </p:tgtEl>
                                        <p:attrNameLst>
                                          <p:attrName>ppt_w</p:attrName>
                                        </p:attrNameLst>
                                      </p:cBhvr>
                                      <p:tavLst>
                                        <p:tav tm="0">
                                          <p:val>
                                            <p:fltVal val="0"/>
                                          </p:val>
                                        </p:tav>
                                        <p:tav tm="100000">
                                          <p:val>
                                            <p:strVal val="#ppt_w"/>
                                          </p:val>
                                        </p:tav>
                                      </p:tavLst>
                                    </p:anim>
                                    <p:anim calcmode="lin" valueType="num">
                                      <p:cBhvr>
                                        <p:cTn id="53" dur="500" fill="hold"/>
                                        <p:tgtEl>
                                          <p:spTgt spid="12"/>
                                        </p:tgtEl>
                                        <p:attrNameLst>
                                          <p:attrName>ppt_h</p:attrName>
                                        </p:attrNameLst>
                                      </p:cBhvr>
                                      <p:tavLst>
                                        <p:tav tm="0">
                                          <p:val>
                                            <p:fltVal val="0"/>
                                          </p:val>
                                        </p:tav>
                                        <p:tav tm="100000">
                                          <p:val>
                                            <p:strVal val="#ppt_h"/>
                                          </p:val>
                                        </p:tav>
                                      </p:tavLst>
                                    </p:anim>
                                    <p:animEffect transition="in" filter="fade">
                                      <p:cBhvr>
                                        <p:cTn id="54" dur="500"/>
                                        <p:tgtEl>
                                          <p:spTgt spid="12"/>
                                        </p:tgtEl>
                                      </p:cBhvr>
                                    </p:animEffect>
                                  </p:childTnLst>
                                </p:cTn>
                              </p:par>
                              <p:par>
                                <p:cTn id="55" presetID="53" presetClass="entr" presetSubtype="16" fill="hold" grpId="0" nodeType="withEffect">
                                  <p:stCondLst>
                                    <p:cond delay="0"/>
                                  </p:stCondLst>
                                  <p:childTnLst>
                                    <p:set>
                                      <p:cBhvr>
                                        <p:cTn id="56" dur="1" fill="hold">
                                          <p:stCondLst>
                                            <p:cond delay="0"/>
                                          </p:stCondLst>
                                        </p:cTn>
                                        <p:tgtEl>
                                          <p:spTgt spid="13"/>
                                        </p:tgtEl>
                                        <p:attrNameLst>
                                          <p:attrName>style.visibility</p:attrName>
                                        </p:attrNameLst>
                                      </p:cBhvr>
                                      <p:to>
                                        <p:strVal val="visible"/>
                                      </p:to>
                                    </p:set>
                                    <p:anim calcmode="lin" valueType="num">
                                      <p:cBhvr>
                                        <p:cTn id="57" dur="500" fill="hold"/>
                                        <p:tgtEl>
                                          <p:spTgt spid="13"/>
                                        </p:tgtEl>
                                        <p:attrNameLst>
                                          <p:attrName>ppt_w</p:attrName>
                                        </p:attrNameLst>
                                      </p:cBhvr>
                                      <p:tavLst>
                                        <p:tav tm="0">
                                          <p:val>
                                            <p:fltVal val="0"/>
                                          </p:val>
                                        </p:tav>
                                        <p:tav tm="100000">
                                          <p:val>
                                            <p:strVal val="#ppt_w"/>
                                          </p:val>
                                        </p:tav>
                                      </p:tavLst>
                                    </p:anim>
                                    <p:anim calcmode="lin" valueType="num">
                                      <p:cBhvr>
                                        <p:cTn id="58" dur="500" fill="hold"/>
                                        <p:tgtEl>
                                          <p:spTgt spid="13"/>
                                        </p:tgtEl>
                                        <p:attrNameLst>
                                          <p:attrName>ppt_h</p:attrName>
                                        </p:attrNameLst>
                                      </p:cBhvr>
                                      <p:tavLst>
                                        <p:tav tm="0">
                                          <p:val>
                                            <p:fltVal val="0"/>
                                          </p:val>
                                        </p:tav>
                                        <p:tav tm="100000">
                                          <p:val>
                                            <p:strVal val="#ppt_h"/>
                                          </p:val>
                                        </p:tav>
                                      </p:tavLst>
                                    </p:anim>
                                    <p:animEffect transition="in" filter="fade">
                                      <p:cBhvr>
                                        <p:cTn id="59" dur="500"/>
                                        <p:tgtEl>
                                          <p:spTgt spid="13"/>
                                        </p:tgtEl>
                                      </p:cBhvr>
                                    </p:animEffect>
                                  </p:childTnLst>
                                </p:cTn>
                              </p:par>
                              <p:par>
                                <p:cTn id="60" presetID="53" presetClass="entr" presetSubtype="16" fill="hold" grpId="0" nodeType="withEffect">
                                  <p:stCondLst>
                                    <p:cond delay="0"/>
                                  </p:stCondLst>
                                  <p:childTnLst>
                                    <p:set>
                                      <p:cBhvr>
                                        <p:cTn id="61" dur="1" fill="hold">
                                          <p:stCondLst>
                                            <p:cond delay="0"/>
                                          </p:stCondLst>
                                        </p:cTn>
                                        <p:tgtEl>
                                          <p:spTgt spid="14"/>
                                        </p:tgtEl>
                                        <p:attrNameLst>
                                          <p:attrName>style.visibility</p:attrName>
                                        </p:attrNameLst>
                                      </p:cBhvr>
                                      <p:to>
                                        <p:strVal val="visible"/>
                                      </p:to>
                                    </p:set>
                                    <p:anim calcmode="lin" valueType="num">
                                      <p:cBhvr>
                                        <p:cTn id="62" dur="500" fill="hold"/>
                                        <p:tgtEl>
                                          <p:spTgt spid="14"/>
                                        </p:tgtEl>
                                        <p:attrNameLst>
                                          <p:attrName>ppt_w</p:attrName>
                                        </p:attrNameLst>
                                      </p:cBhvr>
                                      <p:tavLst>
                                        <p:tav tm="0">
                                          <p:val>
                                            <p:fltVal val="0"/>
                                          </p:val>
                                        </p:tav>
                                        <p:tav tm="100000">
                                          <p:val>
                                            <p:strVal val="#ppt_w"/>
                                          </p:val>
                                        </p:tav>
                                      </p:tavLst>
                                    </p:anim>
                                    <p:anim calcmode="lin" valueType="num">
                                      <p:cBhvr>
                                        <p:cTn id="63" dur="500" fill="hold"/>
                                        <p:tgtEl>
                                          <p:spTgt spid="14"/>
                                        </p:tgtEl>
                                        <p:attrNameLst>
                                          <p:attrName>ppt_h</p:attrName>
                                        </p:attrNameLst>
                                      </p:cBhvr>
                                      <p:tavLst>
                                        <p:tav tm="0">
                                          <p:val>
                                            <p:fltVal val="0"/>
                                          </p:val>
                                        </p:tav>
                                        <p:tav tm="100000">
                                          <p:val>
                                            <p:strVal val="#ppt_h"/>
                                          </p:val>
                                        </p:tav>
                                      </p:tavLst>
                                    </p:anim>
                                    <p:animEffect transition="in" filter="fade">
                                      <p:cBhvr>
                                        <p:cTn id="64" dur="500"/>
                                        <p:tgtEl>
                                          <p:spTgt spid="14"/>
                                        </p:tgtEl>
                                      </p:cBhvr>
                                    </p:animEffect>
                                  </p:childTnLst>
                                </p:cTn>
                              </p:par>
                            </p:childTnLst>
                          </p:cTn>
                        </p:par>
                        <p:par>
                          <p:cTn id="65" fill="hold">
                            <p:stCondLst>
                              <p:cond delay="500"/>
                            </p:stCondLst>
                            <p:childTnLst>
                              <p:par>
                                <p:cTn id="66" presetID="10" presetClass="entr" presetSubtype="0" fill="hold" grpId="0" nodeType="afterEffect">
                                  <p:stCondLst>
                                    <p:cond delay="0"/>
                                  </p:stCondLst>
                                  <p:childTnLst>
                                    <p:set>
                                      <p:cBhvr>
                                        <p:cTn id="67" dur="1" fill="hold">
                                          <p:stCondLst>
                                            <p:cond delay="0"/>
                                          </p:stCondLst>
                                        </p:cTn>
                                        <p:tgtEl>
                                          <p:spTgt spid="21"/>
                                        </p:tgtEl>
                                        <p:attrNameLst>
                                          <p:attrName>style.visibility</p:attrName>
                                        </p:attrNameLst>
                                      </p:cBhvr>
                                      <p:to>
                                        <p:strVal val="visible"/>
                                      </p:to>
                                    </p:set>
                                    <p:animEffect transition="in" filter="fade">
                                      <p:cBhvr>
                                        <p:cTn id="68" dur="500"/>
                                        <p:tgtEl>
                                          <p:spTgt spid="21"/>
                                        </p:tgtEl>
                                      </p:cBhvr>
                                    </p:animEffect>
                                  </p:childTnLst>
                                </p:cTn>
                              </p:par>
                              <p:par>
                                <p:cTn id="69" presetID="10" presetClass="entr" presetSubtype="0" fill="hold" nodeType="withEffect">
                                  <p:stCondLst>
                                    <p:cond delay="0"/>
                                  </p:stCondLst>
                                  <p:childTnLst>
                                    <p:set>
                                      <p:cBhvr>
                                        <p:cTn id="70" dur="1" fill="hold">
                                          <p:stCondLst>
                                            <p:cond delay="0"/>
                                          </p:stCondLst>
                                        </p:cTn>
                                        <p:tgtEl>
                                          <p:spTgt spid="41"/>
                                        </p:tgtEl>
                                        <p:attrNameLst>
                                          <p:attrName>style.visibility</p:attrName>
                                        </p:attrNameLst>
                                      </p:cBhvr>
                                      <p:to>
                                        <p:strVal val="visible"/>
                                      </p:to>
                                    </p:set>
                                    <p:animEffect transition="in" filter="fade">
                                      <p:cBhvr>
                                        <p:cTn id="71" dur="500"/>
                                        <p:tgtEl>
                                          <p:spTgt spid="41"/>
                                        </p:tgtEl>
                                      </p:cBhvr>
                                    </p:animEffect>
                                  </p:childTnLst>
                                </p:cTn>
                              </p:par>
                            </p:childTnLst>
                          </p:cTn>
                        </p:par>
                        <p:par>
                          <p:cTn id="72" fill="hold">
                            <p:stCondLst>
                              <p:cond delay="1000"/>
                            </p:stCondLst>
                            <p:childTnLst>
                              <p:par>
                                <p:cTn id="73" presetID="10" presetClass="entr" presetSubtype="0" fill="hold" grpId="0" nodeType="afterEffect">
                                  <p:stCondLst>
                                    <p:cond delay="0"/>
                                  </p:stCondLst>
                                  <p:childTnLst>
                                    <p:set>
                                      <p:cBhvr>
                                        <p:cTn id="74" dur="1" fill="hold">
                                          <p:stCondLst>
                                            <p:cond delay="0"/>
                                          </p:stCondLst>
                                        </p:cTn>
                                        <p:tgtEl>
                                          <p:spTgt spid="22"/>
                                        </p:tgtEl>
                                        <p:attrNameLst>
                                          <p:attrName>style.visibility</p:attrName>
                                        </p:attrNameLst>
                                      </p:cBhvr>
                                      <p:to>
                                        <p:strVal val="visible"/>
                                      </p:to>
                                    </p:set>
                                    <p:animEffect transition="in" filter="fade">
                                      <p:cBhvr>
                                        <p:cTn id="75" dur="500"/>
                                        <p:tgtEl>
                                          <p:spTgt spid="22"/>
                                        </p:tgtEl>
                                      </p:cBhvr>
                                    </p:animEffect>
                                  </p:childTnLst>
                                </p:cTn>
                              </p:par>
                              <p:par>
                                <p:cTn id="76" presetID="10" presetClass="entr" presetSubtype="0" fill="hold" grpId="0" nodeType="withEffect">
                                  <p:stCondLst>
                                    <p:cond delay="0"/>
                                  </p:stCondLst>
                                  <p:childTnLst>
                                    <p:set>
                                      <p:cBhvr>
                                        <p:cTn id="77" dur="1" fill="hold">
                                          <p:stCondLst>
                                            <p:cond delay="0"/>
                                          </p:stCondLst>
                                        </p:cTn>
                                        <p:tgtEl>
                                          <p:spTgt spid="27"/>
                                        </p:tgtEl>
                                        <p:attrNameLst>
                                          <p:attrName>style.visibility</p:attrName>
                                        </p:attrNameLst>
                                      </p:cBhvr>
                                      <p:to>
                                        <p:strVal val="visible"/>
                                      </p:to>
                                    </p:set>
                                    <p:animEffect transition="in" filter="fade">
                                      <p:cBhvr>
                                        <p:cTn id="78" dur="500"/>
                                        <p:tgtEl>
                                          <p:spTgt spid="27"/>
                                        </p:tgtEl>
                                      </p:cBhvr>
                                    </p:animEffect>
                                  </p:childTnLst>
                                </p:cTn>
                              </p:par>
                            </p:childTnLst>
                          </p:cTn>
                        </p:par>
                        <p:par>
                          <p:cTn id="79" fill="hold">
                            <p:stCondLst>
                              <p:cond delay="1500"/>
                            </p:stCondLst>
                            <p:childTnLst>
                              <p:par>
                                <p:cTn id="80" presetID="10" presetClass="entr" presetSubtype="0" fill="hold" nodeType="afterEffect">
                                  <p:stCondLst>
                                    <p:cond delay="0"/>
                                  </p:stCondLst>
                                  <p:childTnLst>
                                    <p:set>
                                      <p:cBhvr>
                                        <p:cTn id="81" dur="1" fill="hold">
                                          <p:stCondLst>
                                            <p:cond delay="0"/>
                                          </p:stCondLst>
                                        </p:cTn>
                                        <p:tgtEl>
                                          <p:spTgt spid="40"/>
                                        </p:tgtEl>
                                        <p:attrNameLst>
                                          <p:attrName>style.visibility</p:attrName>
                                        </p:attrNameLst>
                                      </p:cBhvr>
                                      <p:to>
                                        <p:strVal val="visible"/>
                                      </p:to>
                                    </p:set>
                                    <p:animEffect transition="in" filter="fade">
                                      <p:cBhvr>
                                        <p:cTn id="82" dur="500"/>
                                        <p:tgtEl>
                                          <p:spTgt spid="40"/>
                                        </p:tgtEl>
                                      </p:cBhvr>
                                    </p:animEffect>
                                  </p:childTnLst>
                                </p:cTn>
                              </p:par>
                              <p:par>
                                <p:cTn id="83" presetID="10" presetClass="entr" presetSubtype="0" fill="hold" grpId="0" nodeType="withEffect">
                                  <p:stCondLst>
                                    <p:cond delay="0"/>
                                  </p:stCondLst>
                                  <p:childTnLst>
                                    <p:set>
                                      <p:cBhvr>
                                        <p:cTn id="84" dur="1" fill="hold">
                                          <p:stCondLst>
                                            <p:cond delay="0"/>
                                          </p:stCondLst>
                                        </p:cTn>
                                        <p:tgtEl>
                                          <p:spTgt spid="23"/>
                                        </p:tgtEl>
                                        <p:attrNameLst>
                                          <p:attrName>style.visibility</p:attrName>
                                        </p:attrNameLst>
                                      </p:cBhvr>
                                      <p:to>
                                        <p:strVal val="visible"/>
                                      </p:to>
                                    </p:set>
                                    <p:animEffect transition="in" filter="fade">
                                      <p:cBhvr>
                                        <p:cTn id="85" dur="500"/>
                                        <p:tgtEl>
                                          <p:spTgt spid="23"/>
                                        </p:tgtEl>
                                      </p:cBhvr>
                                    </p:animEffect>
                                  </p:childTnLst>
                                </p:cTn>
                              </p:par>
                            </p:childTnLst>
                          </p:cTn>
                        </p:par>
                        <p:par>
                          <p:cTn id="86" fill="hold">
                            <p:stCondLst>
                              <p:cond delay="2000"/>
                            </p:stCondLst>
                            <p:childTnLst>
                              <p:par>
                                <p:cTn id="87" presetID="10" presetClass="entr" presetSubtype="0" fill="hold" grpId="0" nodeType="afterEffect">
                                  <p:stCondLst>
                                    <p:cond delay="0"/>
                                  </p:stCondLst>
                                  <p:childTnLst>
                                    <p:set>
                                      <p:cBhvr>
                                        <p:cTn id="88" dur="1" fill="hold">
                                          <p:stCondLst>
                                            <p:cond delay="0"/>
                                          </p:stCondLst>
                                        </p:cTn>
                                        <p:tgtEl>
                                          <p:spTgt spid="24"/>
                                        </p:tgtEl>
                                        <p:attrNameLst>
                                          <p:attrName>style.visibility</p:attrName>
                                        </p:attrNameLst>
                                      </p:cBhvr>
                                      <p:to>
                                        <p:strVal val="visible"/>
                                      </p:to>
                                    </p:set>
                                    <p:animEffect transition="in" filter="fade">
                                      <p:cBhvr>
                                        <p:cTn id="89" dur="500"/>
                                        <p:tgtEl>
                                          <p:spTgt spid="24"/>
                                        </p:tgtEl>
                                      </p:cBhvr>
                                    </p:animEffect>
                                  </p:childTnLst>
                                </p:cTn>
                              </p:par>
                              <p:par>
                                <p:cTn id="90" presetID="10" presetClass="entr" presetSubtype="0" fill="hold" grpId="0" nodeType="withEffect">
                                  <p:stCondLst>
                                    <p:cond delay="0"/>
                                  </p:stCondLst>
                                  <p:childTnLst>
                                    <p:set>
                                      <p:cBhvr>
                                        <p:cTn id="91" dur="1" fill="hold">
                                          <p:stCondLst>
                                            <p:cond delay="0"/>
                                          </p:stCondLst>
                                        </p:cTn>
                                        <p:tgtEl>
                                          <p:spTgt spid="39"/>
                                        </p:tgtEl>
                                        <p:attrNameLst>
                                          <p:attrName>style.visibility</p:attrName>
                                        </p:attrNameLst>
                                      </p:cBhvr>
                                      <p:to>
                                        <p:strVal val="visible"/>
                                      </p:to>
                                    </p:set>
                                    <p:animEffect transition="in" filter="fade">
                                      <p:cBhvr>
                                        <p:cTn id="92" dur="500"/>
                                        <p:tgtEl>
                                          <p:spTgt spid="3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animBg="1"/>
      <p:bldP spid="3" grpId="0" animBg="1"/>
      <p:bldP spid="7" grpId="0" animBg="1"/>
      <p:bldP spid="4" grpId="0" animBg="1"/>
      <p:bldP spid="5" grpId="0" animBg="1"/>
      <p:bldP spid="8" grpId="0" animBg="1"/>
      <p:bldP spid="9" grpId="0" animBg="1"/>
      <p:bldP spid="10" grpId="0" animBg="1"/>
      <p:bldP spid="11" grpId="0"/>
      <p:bldP spid="12" grpId="0"/>
      <p:bldP spid="13" grpId="0"/>
      <p:bldP spid="14" grpId="0"/>
      <p:bldP spid="21" grpId="0"/>
      <p:bldP spid="22" grpId="0"/>
      <p:bldP spid="23" grpId="0"/>
      <p:bldP spid="24" grpId="0"/>
      <p:bldP spid="27" grpId="0" animBg="1"/>
      <p:bldP spid="39" grpId="0" animBg="1"/>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Picture Placeholder 2"/>
          <p:cNvSpPr>
            <a:spLocks noGrp="1"/>
          </p:cNvSpPr>
          <p:nvPr>
            <p:ph type="pic" sz="quarter" idx="10"/>
          </p:nvPr>
        </p:nvSpPr>
        <p:spPr/>
      </p:sp>
      <p:sp>
        <p:nvSpPr>
          <p:cNvPr id="26" name="Rectangle 25"/>
          <p:cNvSpPr/>
          <p:nvPr/>
        </p:nvSpPr>
        <p:spPr>
          <a:xfrm>
            <a:off x="5261742" y="2743904"/>
            <a:ext cx="3196459" cy="2263617"/>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17" name="Text Placeholder 4"/>
          <p:cNvSpPr txBox="1">
            <a:spLocks/>
          </p:cNvSpPr>
          <p:nvPr/>
        </p:nvSpPr>
        <p:spPr>
          <a:xfrm>
            <a:off x="5443098" y="3021284"/>
            <a:ext cx="2833744" cy="1708856"/>
          </a:xfrm>
          <a:prstGeom prst="rect">
            <a:avLst/>
          </a:prstGeom>
        </p:spPr>
        <p:txBody>
          <a:bodyPr>
            <a:noAutofit/>
          </a:bodyPr>
          <a:lstStyle>
            <a:lvl1pPr marL="0" indent="0" algn="just" defTabSz="685800" rtl="0" eaLnBrk="1" latinLnBrk="0" hangingPunct="1">
              <a:lnSpc>
                <a:spcPct val="100000"/>
              </a:lnSpc>
              <a:spcBef>
                <a:spcPts val="0"/>
              </a:spcBef>
              <a:buFont typeface="Arial" panose="020B0604020202020204" pitchFamily="34" charset="0"/>
              <a:buNone/>
              <a:defRPr sz="1000" b="0" kern="1200">
                <a:solidFill>
                  <a:schemeClr val="tx2"/>
                </a:solidFill>
                <a:latin typeface="+mj-lt"/>
                <a:ea typeface="+mn-ea"/>
                <a:cs typeface="+mn-cs"/>
              </a:defRPr>
            </a:lvl1pPr>
            <a:lvl2pPr marL="0" indent="0" algn="l" defTabSz="685800" rtl="0" eaLnBrk="1" latinLnBrk="0" hangingPunct="1">
              <a:lnSpc>
                <a:spcPct val="90000"/>
              </a:lnSpc>
              <a:spcBef>
                <a:spcPts val="0"/>
              </a:spcBef>
              <a:buFont typeface="Arial" panose="020B0604020202020204" pitchFamily="34" charset="0"/>
              <a:buNone/>
              <a:defRPr sz="1100" kern="1200">
                <a:solidFill>
                  <a:schemeClr val="tx2"/>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en-US" sz="1050" dirty="0">
                <a:solidFill>
                  <a:schemeClr val="bg2"/>
                </a:solidFill>
                <a:latin typeface="+mn-lt"/>
              </a:rPr>
              <a:t>Lorem ipsum dolor sit amet, consectetuer adipiscing elit. Aenean commodo ligula eget dolor. Aenean massa. Cum sociis natoque penatibus et magnis dis parturient montes, nascetur ridiculus mus. Donec quam felis, ultricies nec, pellentesque eu, pretium quis, sem.</a:t>
            </a:r>
          </a:p>
          <a:p>
            <a:r>
              <a:rPr lang="en-US" sz="1050" dirty="0">
                <a:solidFill>
                  <a:schemeClr val="bg2"/>
                </a:solidFill>
                <a:latin typeface="+mn-lt"/>
              </a:rPr>
              <a:t>Lorem ipsum dolor sit amet, consectetuer adipiscing elit. Aenean commodo ligula eget dolor. Aenean massa</a:t>
            </a:r>
          </a:p>
        </p:txBody>
      </p:sp>
      <p:sp>
        <p:nvSpPr>
          <p:cNvPr id="27" name="TextBox 26"/>
          <p:cNvSpPr txBox="1"/>
          <p:nvPr/>
        </p:nvSpPr>
        <p:spPr>
          <a:xfrm>
            <a:off x="3680572" y="781947"/>
            <a:ext cx="1782860" cy="553998"/>
          </a:xfrm>
          <a:prstGeom prst="rect">
            <a:avLst/>
          </a:prstGeom>
          <a:noFill/>
        </p:spPr>
        <p:txBody>
          <a:bodyPr wrap="none" rtlCol="0" anchor="ctr">
            <a:spAutoFit/>
          </a:bodyPr>
          <a:lstStyle/>
          <a:p>
            <a:pPr algn="ctr"/>
            <a:r>
              <a:rPr lang="en-US" sz="3000" dirty="0">
                <a:solidFill>
                  <a:schemeClr val="accent1"/>
                </a:solidFill>
                <a:latin typeface="+mj-lt"/>
              </a:rPr>
              <a:t>Who</a:t>
            </a:r>
            <a:r>
              <a:rPr lang="en-US" sz="3000" dirty="0">
                <a:solidFill>
                  <a:schemeClr val="tx2"/>
                </a:solidFill>
                <a:latin typeface="+mj-lt"/>
              </a:rPr>
              <a:t> We Are?</a:t>
            </a:r>
          </a:p>
        </p:txBody>
      </p:sp>
      <p:sp>
        <p:nvSpPr>
          <p:cNvPr id="28" name="TextBox 27"/>
          <p:cNvSpPr txBox="1"/>
          <p:nvPr/>
        </p:nvSpPr>
        <p:spPr>
          <a:xfrm>
            <a:off x="685801" y="1243612"/>
            <a:ext cx="7772400" cy="369332"/>
          </a:xfrm>
          <a:prstGeom prst="rect">
            <a:avLst/>
          </a:prstGeom>
          <a:noFill/>
        </p:spPr>
        <p:txBody>
          <a:bodyPr wrap="square" rtlCol="0" anchor="ctr">
            <a:spAutoFit/>
          </a:bodyPr>
          <a:lstStyle/>
          <a:p>
            <a:pPr algn="ctr"/>
            <a:r>
              <a:rPr lang="en-US" sz="900" dirty="0">
                <a:solidFill>
                  <a:schemeClr val="tx2"/>
                </a:solidFill>
              </a:rPr>
              <a:t>Lorem ipsum dolor sit amet, consectetuer adipiscing elit. Aenean commodo ligula eget dolor. </a:t>
            </a:r>
            <a:r>
              <a:rPr lang="en-US" sz="900" b="1" dirty="0">
                <a:solidFill>
                  <a:schemeClr val="accent1"/>
                </a:solidFill>
              </a:rPr>
              <a:t>Aenean massa. Cum sociis natoque penatibus </a:t>
            </a:r>
            <a:r>
              <a:rPr lang="en-US" sz="900" dirty="0">
                <a:solidFill>
                  <a:schemeClr val="tx2"/>
                </a:solidFill>
              </a:rPr>
              <a:t>magnis dis parturient montes, nascetur ridiculus mus. Donec quam felis, ultricies nec, pellentesque eu, pretium quis, sem.</a:t>
            </a:r>
          </a:p>
        </p:txBody>
      </p:sp>
    </p:spTree>
    <p:extLst>
      <p:ext uri="{BB962C8B-B14F-4D97-AF65-F5344CB8AC3E}">
        <p14:creationId xmlns:p14="http://schemas.microsoft.com/office/powerpoint/2010/main" val="64573070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afterEffect">
                                  <p:stCondLst>
                                    <p:cond delay="0"/>
                                  </p:stCondLst>
                                  <p:childTnLst>
                                    <p:set>
                                      <p:cBhvr>
                                        <p:cTn id="6" dur="1" fill="hold">
                                          <p:stCondLst>
                                            <p:cond delay="0"/>
                                          </p:stCondLst>
                                        </p:cTn>
                                        <p:tgtEl>
                                          <p:spTgt spid="26"/>
                                        </p:tgtEl>
                                        <p:attrNameLst>
                                          <p:attrName>style.visibility</p:attrName>
                                        </p:attrNameLst>
                                      </p:cBhvr>
                                      <p:to>
                                        <p:strVal val="visible"/>
                                      </p:to>
                                    </p:set>
                                    <p:animEffect transition="in" filter="wipe(down)">
                                      <p:cBhvr>
                                        <p:cTn id="7" dur="500"/>
                                        <p:tgtEl>
                                          <p:spTgt spid="26"/>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7">
                                            <p:txEl>
                                              <p:pRg st="0" end="0"/>
                                            </p:txEl>
                                          </p:spTgt>
                                        </p:tgtEl>
                                        <p:attrNameLst>
                                          <p:attrName>style.visibility</p:attrName>
                                        </p:attrNameLst>
                                      </p:cBhvr>
                                      <p:to>
                                        <p:strVal val="visible"/>
                                      </p:to>
                                    </p:set>
                                    <p:animEffect transition="in" filter="fade">
                                      <p:cBhvr>
                                        <p:cTn id="11" dur="500"/>
                                        <p:tgtEl>
                                          <p:spTgt spid="17">
                                            <p:txEl>
                                              <p:pRg st="0" end="0"/>
                                            </p:txEl>
                                          </p:spTgt>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17">
                                            <p:txEl>
                                              <p:pRg st="1" end="1"/>
                                            </p:txEl>
                                          </p:spTgt>
                                        </p:tgtEl>
                                        <p:attrNameLst>
                                          <p:attrName>style.visibility</p:attrName>
                                        </p:attrNameLst>
                                      </p:cBhvr>
                                      <p:to>
                                        <p:strVal val="visible"/>
                                      </p:to>
                                    </p:set>
                                    <p:animEffect transition="in" filter="fade">
                                      <p:cBhvr>
                                        <p:cTn id="15" dur="500"/>
                                        <p:tgtEl>
                                          <p:spTgt spid="17">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6" grpId="0" animBg="1"/>
      <p:bldP spid="17" grpId="0" build="p">
        <p:tmplLst>
          <p:tmpl lvl="1">
            <p:tnLst>
              <p:par>
                <p:cTn presetID="10" presetClass="entr" presetSubtype="0" fill="hold" nodeType="afterEffect">
                  <p:stCondLst>
                    <p:cond delay="0"/>
                  </p:stCondLst>
                  <p:childTnLst>
                    <p:set>
                      <p:cBhvr>
                        <p:cTn dur="1" fill="hold">
                          <p:stCondLst>
                            <p:cond delay="0"/>
                          </p:stCondLst>
                        </p:cTn>
                        <p:tgtEl>
                          <p:spTgt spid="17"/>
                        </p:tgtEl>
                        <p:attrNameLst>
                          <p:attrName>style.visibility</p:attrName>
                        </p:attrNameLst>
                      </p:cBhvr>
                      <p:to>
                        <p:strVal val="visible"/>
                      </p:to>
                    </p:set>
                    <p:animEffect transition="in" filter="fade">
                      <p:cBhvr>
                        <p:cTn dur="500"/>
                        <p:tgtEl>
                          <p:spTgt spid="17"/>
                        </p:tgtEl>
                      </p:cBhvr>
                    </p:animEffect>
                  </p:childTnLst>
                </p:cTn>
              </p:par>
            </p:tnLst>
          </p:tmpl>
        </p:tmplLst>
      </p:bldP>
    </p:bld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3330576" y="2626339"/>
            <a:ext cx="2482850" cy="2482850"/>
            <a:chOff x="3248600" y="1471002"/>
            <a:chExt cx="2482850" cy="2482850"/>
          </a:xfrm>
        </p:grpSpPr>
        <p:sp>
          <p:nvSpPr>
            <p:cNvPr id="7" name="Freeform 5"/>
            <p:cNvSpPr>
              <a:spLocks/>
            </p:cNvSpPr>
            <p:nvPr/>
          </p:nvSpPr>
          <p:spPr bwMode="auto">
            <a:xfrm>
              <a:off x="4477325" y="1471002"/>
              <a:ext cx="1196975" cy="1089025"/>
            </a:xfrm>
            <a:custGeom>
              <a:avLst/>
              <a:gdLst>
                <a:gd name="T0" fmla="*/ 297 w 318"/>
                <a:gd name="T1" fmla="*/ 179 h 289"/>
                <a:gd name="T2" fmla="*/ 44 w 318"/>
                <a:gd name="T3" fmla="*/ 2 h 289"/>
                <a:gd name="T4" fmla="*/ 2 w 318"/>
                <a:gd name="T5" fmla="*/ 35 h 289"/>
                <a:gd name="T6" fmla="*/ 35 w 318"/>
                <a:gd name="T7" fmla="*/ 77 h 289"/>
                <a:gd name="T8" fmla="*/ 224 w 318"/>
                <a:gd name="T9" fmla="*/ 202 h 289"/>
                <a:gd name="T10" fmla="*/ 204 w 318"/>
                <a:gd name="T11" fmla="*/ 209 h 289"/>
                <a:gd name="T12" fmla="*/ 293 w 318"/>
                <a:gd name="T13" fmla="*/ 289 h 289"/>
                <a:gd name="T14" fmla="*/ 318 w 318"/>
                <a:gd name="T15" fmla="*/ 172 h 289"/>
                <a:gd name="T16" fmla="*/ 297 w 318"/>
                <a:gd name="T17" fmla="*/ 179 h 2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8" h="289">
                  <a:moveTo>
                    <a:pt x="297" y="179"/>
                  </a:moveTo>
                  <a:cubicBezTo>
                    <a:pt x="247" y="83"/>
                    <a:pt x="152" y="16"/>
                    <a:pt x="44" y="2"/>
                  </a:cubicBezTo>
                  <a:cubicBezTo>
                    <a:pt x="24" y="0"/>
                    <a:pt x="5" y="14"/>
                    <a:pt x="2" y="35"/>
                  </a:cubicBezTo>
                  <a:cubicBezTo>
                    <a:pt x="0" y="55"/>
                    <a:pt x="14" y="74"/>
                    <a:pt x="35" y="77"/>
                  </a:cubicBezTo>
                  <a:cubicBezTo>
                    <a:pt x="114" y="87"/>
                    <a:pt x="184" y="134"/>
                    <a:pt x="224" y="202"/>
                  </a:cubicBezTo>
                  <a:cubicBezTo>
                    <a:pt x="204" y="209"/>
                    <a:pt x="204" y="209"/>
                    <a:pt x="204" y="209"/>
                  </a:cubicBezTo>
                  <a:cubicBezTo>
                    <a:pt x="293" y="289"/>
                    <a:pt x="293" y="289"/>
                    <a:pt x="293" y="289"/>
                  </a:cubicBezTo>
                  <a:cubicBezTo>
                    <a:pt x="318" y="172"/>
                    <a:pt x="318" y="172"/>
                    <a:pt x="318" y="172"/>
                  </a:cubicBezTo>
                  <a:lnTo>
                    <a:pt x="297" y="179"/>
                  </a:lnTo>
                  <a:close/>
                </a:path>
              </a:pathLst>
            </a:custGeom>
            <a:solidFill>
              <a:schemeClr val="accent2"/>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8" name="Freeform 6"/>
            <p:cNvSpPr>
              <a:spLocks/>
            </p:cNvSpPr>
            <p:nvPr/>
          </p:nvSpPr>
          <p:spPr bwMode="auto">
            <a:xfrm>
              <a:off x="3248600" y="1526565"/>
              <a:ext cx="1089025" cy="1198563"/>
            </a:xfrm>
            <a:custGeom>
              <a:avLst/>
              <a:gdLst>
                <a:gd name="T0" fmla="*/ 179 w 289"/>
                <a:gd name="T1" fmla="*/ 21 h 318"/>
                <a:gd name="T2" fmla="*/ 2 w 289"/>
                <a:gd name="T3" fmla="*/ 273 h 318"/>
                <a:gd name="T4" fmla="*/ 35 w 289"/>
                <a:gd name="T5" fmla="*/ 315 h 318"/>
                <a:gd name="T6" fmla="*/ 77 w 289"/>
                <a:gd name="T7" fmla="*/ 283 h 318"/>
                <a:gd name="T8" fmla="*/ 202 w 289"/>
                <a:gd name="T9" fmla="*/ 94 h 318"/>
                <a:gd name="T10" fmla="*/ 209 w 289"/>
                <a:gd name="T11" fmla="*/ 114 h 318"/>
                <a:gd name="T12" fmla="*/ 289 w 289"/>
                <a:gd name="T13" fmla="*/ 25 h 318"/>
                <a:gd name="T14" fmla="*/ 172 w 289"/>
                <a:gd name="T15" fmla="*/ 0 h 318"/>
                <a:gd name="T16" fmla="*/ 179 w 289"/>
                <a:gd name="T17" fmla="*/ 21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89" h="318">
                  <a:moveTo>
                    <a:pt x="179" y="21"/>
                  </a:moveTo>
                  <a:cubicBezTo>
                    <a:pt x="83" y="70"/>
                    <a:pt x="16" y="166"/>
                    <a:pt x="2" y="273"/>
                  </a:cubicBezTo>
                  <a:cubicBezTo>
                    <a:pt x="0" y="294"/>
                    <a:pt x="14" y="313"/>
                    <a:pt x="35" y="315"/>
                  </a:cubicBezTo>
                  <a:cubicBezTo>
                    <a:pt x="56" y="318"/>
                    <a:pt x="74" y="303"/>
                    <a:pt x="77" y="283"/>
                  </a:cubicBezTo>
                  <a:cubicBezTo>
                    <a:pt x="87" y="204"/>
                    <a:pt x="134" y="133"/>
                    <a:pt x="202" y="94"/>
                  </a:cubicBezTo>
                  <a:cubicBezTo>
                    <a:pt x="209" y="114"/>
                    <a:pt x="209" y="114"/>
                    <a:pt x="209" y="114"/>
                  </a:cubicBezTo>
                  <a:cubicBezTo>
                    <a:pt x="289" y="25"/>
                    <a:pt x="289" y="25"/>
                    <a:pt x="289" y="25"/>
                  </a:cubicBezTo>
                  <a:cubicBezTo>
                    <a:pt x="172" y="0"/>
                    <a:pt x="172" y="0"/>
                    <a:pt x="172" y="0"/>
                  </a:cubicBezTo>
                  <a:lnTo>
                    <a:pt x="179" y="21"/>
                  </a:lnTo>
                  <a:close/>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9" name="Freeform 7"/>
            <p:cNvSpPr>
              <a:spLocks/>
            </p:cNvSpPr>
            <p:nvPr/>
          </p:nvSpPr>
          <p:spPr bwMode="auto">
            <a:xfrm>
              <a:off x="3304162" y="2861652"/>
              <a:ext cx="1198563" cy="1092200"/>
            </a:xfrm>
            <a:custGeom>
              <a:avLst/>
              <a:gdLst>
                <a:gd name="T0" fmla="*/ 21 w 318"/>
                <a:gd name="T1" fmla="*/ 111 h 290"/>
                <a:gd name="T2" fmla="*/ 273 w 318"/>
                <a:gd name="T3" fmla="*/ 287 h 290"/>
                <a:gd name="T4" fmla="*/ 315 w 318"/>
                <a:gd name="T5" fmla="*/ 255 h 290"/>
                <a:gd name="T6" fmla="*/ 283 w 318"/>
                <a:gd name="T7" fmla="*/ 213 h 290"/>
                <a:gd name="T8" fmla="*/ 94 w 318"/>
                <a:gd name="T9" fmla="*/ 87 h 290"/>
                <a:gd name="T10" fmla="*/ 114 w 318"/>
                <a:gd name="T11" fmla="*/ 81 h 290"/>
                <a:gd name="T12" fmla="*/ 25 w 318"/>
                <a:gd name="T13" fmla="*/ 0 h 290"/>
                <a:gd name="T14" fmla="*/ 0 w 318"/>
                <a:gd name="T15" fmla="*/ 117 h 290"/>
                <a:gd name="T16" fmla="*/ 21 w 318"/>
                <a:gd name="T17" fmla="*/ 111 h 29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318" h="290">
                  <a:moveTo>
                    <a:pt x="21" y="111"/>
                  </a:moveTo>
                  <a:cubicBezTo>
                    <a:pt x="70" y="207"/>
                    <a:pt x="166" y="274"/>
                    <a:pt x="273" y="287"/>
                  </a:cubicBezTo>
                  <a:cubicBezTo>
                    <a:pt x="294" y="290"/>
                    <a:pt x="313" y="275"/>
                    <a:pt x="315" y="255"/>
                  </a:cubicBezTo>
                  <a:cubicBezTo>
                    <a:pt x="318" y="234"/>
                    <a:pt x="303" y="215"/>
                    <a:pt x="283" y="213"/>
                  </a:cubicBezTo>
                  <a:cubicBezTo>
                    <a:pt x="204" y="203"/>
                    <a:pt x="133" y="156"/>
                    <a:pt x="94" y="87"/>
                  </a:cubicBezTo>
                  <a:cubicBezTo>
                    <a:pt x="114" y="81"/>
                    <a:pt x="114" y="81"/>
                    <a:pt x="114" y="81"/>
                  </a:cubicBezTo>
                  <a:cubicBezTo>
                    <a:pt x="25" y="0"/>
                    <a:pt x="25" y="0"/>
                    <a:pt x="25" y="0"/>
                  </a:cubicBezTo>
                  <a:cubicBezTo>
                    <a:pt x="0" y="117"/>
                    <a:pt x="0" y="117"/>
                    <a:pt x="0" y="117"/>
                  </a:cubicBezTo>
                  <a:lnTo>
                    <a:pt x="21" y="111"/>
                  </a:lnTo>
                  <a:close/>
                </a:path>
              </a:pathLst>
            </a:custGeom>
            <a:solidFill>
              <a:schemeClr val="accent4"/>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10" name="Freeform 8"/>
            <p:cNvSpPr>
              <a:spLocks/>
            </p:cNvSpPr>
            <p:nvPr/>
          </p:nvSpPr>
          <p:spPr bwMode="auto">
            <a:xfrm>
              <a:off x="4639250" y="2699727"/>
              <a:ext cx="1092200" cy="1198563"/>
            </a:xfrm>
            <a:custGeom>
              <a:avLst/>
              <a:gdLst>
                <a:gd name="T0" fmla="*/ 111 w 290"/>
                <a:gd name="T1" fmla="*/ 297 h 318"/>
                <a:gd name="T2" fmla="*/ 287 w 290"/>
                <a:gd name="T3" fmla="*/ 44 h 318"/>
                <a:gd name="T4" fmla="*/ 255 w 290"/>
                <a:gd name="T5" fmla="*/ 2 h 318"/>
                <a:gd name="T6" fmla="*/ 213 w 290"/>
                <a:gd name="T7" fmla="*/ 35 h 318"/>
                <a:gd name="T8" fmla="*/ 87 w 290"/>
                <a:gd name="T9" fmla="*/ 224 h 318"/>
                <a:gd name="T10" fmla="*/ 81 w 290"/>
                <a:gd name="T11" fmla="*/ 204 h 318"/>
                <a:gd name="T12" fmla="*/ 0 w 290"/>
                <a:gd name="T13" fmla="*/ 293 h 318"/>
                <a:gd name="T14" fmla="*/ 118 w 290"/>
                <a:gd name="T15" fmla="*/ 318 h 318"/>
                <a:gd name="T16" fmla="*/ 111 w 290"/>
                <a:gd name="T17" fmla="*/ 297 h 3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90" h="318">
                  <a:moveTo>
                    <a:pt x="111" y="297"/>
                  </a:moveTo>
                  <a:cubicBezTo>
                    <a:pt x="207" y="247"/>
                    <a:pt x="274" y="152"/>
                    <a:pt x="287" y="44"/>
                  </a:cubicBezTo>
                  <a:cubicBezTo>
                    <a:pt x="290" y="24"/>
                    <a:pt x="275" y="5"/>
                    <a:pt x="255" y="2"/>
                  </a:cubicBezTo>
                  <a:cubicBezTo>
                    <a:pt x="234" y="0"/>
                    <a:pt x="215" y="14"/>
                    <a:pt x="213" y="35"/>
                  </a:cubicBezTo>
                  <a:cubicBezTo>
                    <a:pt x="203" y="114"/>
                    <a:pt x="156" y="184"/>
                    <a:pt x="87" y="224"/>
                  </a:cubicBezTo>
                  <a:cubicBezTo>
                    <a:pt x="81" y="204"/>
                    <a:pt x="81" y="204"/>
                    <a:pt x="81" y="204"/>
                  </a:cubicBezTo>
                  <a:cubicBezTo>
                    <a:pt x="0" y="293"/>
                    <a:pt x="0" y="293"/>
                    <a:pt x="0" y="293"/>
                  </a:cubicBezTo>
                  <a:cubicBezTo>
                    <a:pt x="118" y="318"/>
                    <a:pt x="118" y="318"/>
                    <a:pt x="118" y="318"/>
                  </a:cubicBezTo>
                  <a:lnTo>
                    <a:pt x="111" y="297"/>
                  </a:lnTo>
                  <a:close/>
                </a:path>
              </a:pathLst>
            </a:custGeom>
            <a:solidFill>
              <a:schemeClr val="accent3"/>
            </a:solidFill>
            <a:ln>
              <a:noFill/>
            </a:ln>
            <a:extLst/>
          </p:spPr>
          <p:txBody>
            <a:bodyPr vert="horz" wrap="square" lIns="91440" tIns="45720" rIns="91440" bIns="45720" numCol="1" anchor="t" anchorCtr="0" compatLnSpc="1">
              <a:prstTxWarp prst="textNoShape">
                <a:avLst/>
              </a:prstTxWarp>
            </a:bodyPr>
            <a:lstStyle/>
            <a:p>
              <a:endParaRPr lang="en-US"/>
            </a:p>
          </p:txBody>
        </p:sp>
      </p:grpSp>
      <p:sp>
        <p:nvSpPr>
          <p:cNvPr id="13" name="Freeform 109"/>
          <p:cNvSpPr>
            <a:spLocks noEditPoints="1"/>
          </p:cNvSpPr>
          <p:nvPr/>
        </p:nvSpPr>
        <p:spPr bwMode="auto">
          <a:xfrm>
            <a:off x="2976037" y="2770485"/>
            <a:ext cx="375399" cy="372736"/>
          </a:xfrm>
          <a:custGeom>
            <a:avLst/>
            <a:gdLst>
              <a:gd name="T0" fmla="*/ 424 w 427"/>
              <a:gd name="T1" fmla="*/ 2 h 425"/>
              <a:gd name="T2" fmla="*/ 418 w 427"/>
              <a:gd name="T3" fmla="*/ 0 h 425"/>
              <a:gd name="T4" fmla="*/ 306 w 427"/>
              <a:gd name="T5" fmla="*/ 19 h 425"/>
              <a:gd name="T6" fmla="*/ 212 w 427"/>
              <a:gd name="T7" fmla="*/ 86 h 425"/>
              <a:gd name="T8" fmla="*/ 166 w 427"/>
              <a:gd name="T9" fmla="*/ 137 h 425"/>
              <a:gd name="T10" fmla="*/ 67 w 427"/>
              <a:gd name="T11" fmla="*/ 142 h 425"/>
              <a:gd name="T12" fmla="*/ 61 w 427"/>
              <a:gd name="T13" fmla="*/ 146 h 425"/>
              <a:gd name="T14" fmla="*/ 2 w 427"/>
              <a:gd name="T15" fmla="*/ 246 h 425"/>
              <a:gd name="T16" fmla="*/ 4 w 427"/>
              <a:gd name="T17" fmla="*/ 256 h 425"/>
              <a:gd name="T18" fmla="*/ 20 w 427"/>
              <a:gd name="T19" fmla="*/ 273 h 425"/>
              <a:gd name="T20" fmla="*/ 26 w 427"/>
              <a:gd name="T21" fmla="*/ 275 h 425"/>
              <a:gd name="T22" fmla="*/ 29 w 427"/>
              <a:gd name="T23" fmla="*/ 275 h 425"/>
              <a:gd name="T24" fmla="*/ 101 w 427"/>
              <a:gd name="T25" fmla="*/ 253 h 425"/>
              <a:gd name="T26" fmla="*/ 174 w 427"/>
              <a:gd name="T27" fmla="*/ 326 h 425"/>
              <a:gd name="T28" fmla="*/ 152 w 427"/>
              <a:gd name="T29" fmla="*/ 398 h 425"/>
              <a:gd name="T30" fmla="*/ 154 w 427"/>
              <a:gd name="T31" fmla="*/ 406 h 425"/>
              <a:gd name="T32" fmla="*/ 170 w 427"/>
              <a:gd name="T33" fmla="*/ 423 h 425"/>
              <a:gd name="T34" fmla="*/ 176 w 427"/>
              <a:gd name="T35" fmla="*/ 425 h 425"/>
              <a:gd name="T36" fmla="*/ 181 w 427"/>
              <a:gd name="T37" fmla="*/ 424 h 425"/>
              <a:gd name="T38" fmla="*/ 281 w 427"/>
              <a:gd name="T39" fmla="*/ 366 h 425"/>
              <a:gd name="T40" fmla="*/ 285 w 427"/>
              <a:gd name="T41" fmla="*/ 359 h 425"/>
              <a:gd name="T42" fmla="*/ 290 w 427"/>
              <a:gd name="T43" fmla="*/ 260 h 425"/>
              <a:gd name="T44" fmla="*/ 341 w 427"/>
              <a:gd name="T45" fmla="*/ 215 h 425"/>
              <a:gd name="T46" fmla="*/ 407 w 427"/>
              <a:gd name="T47" fmla="*/ 121 h 425"/>
              <a:gd name="T48" fmla="*/ 427 w 427"/>
              <a:gd name="T49" fmla="*/ 8 h 425"/>
              <a:gd name="T50" fmla="*/ 424 w 427"/>
              <a:gd name="T51" fmla="*/ 2 h 425"/>
              <a:gd name="T52" fmla="*/ 361 w 427"/>
              <a:gd name="T53" fmla="*/ 101 h 425"/>
              <a:gd name="T54" fmla="*/ 343 w 427"/>
              <a:gd name="T55" fmla="*/ 108 h 425"/>
              <a:gd name="T56" fmla="*/ 326 w 427"/>
              <a:gd name="T57" fmla="*/ 101 h 425"/>
              <a:gd name="T58" fmla="*/ 318 w 427"/>
              <a:gd name="T59" fmla="*/ 83 h 425"/>
              <a:gd name="T60" fmla="*/ 326 w 427"/>
              <a:gd name="T61" fmla="*/ 66 h 425"/>
              <a:gd name="T62" fmla="*/ 343 w 427"/>
              <a:gd name="T63" fmla="*/ 58 h 425"/>
              <a:gd name="T64" fmla="*/ 361 w 427"/>
              <a:gd name="T65" fmla="*/ 66 h 425"/>
              <a:gd name="T66" fmla="*/ 368 w 427"/>
              <a:gd name="T67" fmla="*/ 83 h 425"/>
              <a:gd name="T68" fmla="*/ 361 w 427"/>
              <a:gd name="T69" fmla="*/ 101 h 425"/>
              <a:gd name="T70" fmla="*/ 361 w 427"/>
              <a:gd name="T71" fmla="*/ 101 h 425"/>
              <a:gd name="T72" fmla="*/ 361 w 427"/>
              <a:gd name="T73" fmla="*/ 101 h 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27" h="425">
                <a:moveTo>
                  <a:pt x="424" y="2"/>
                </a:moveTo>
                <a:cubicBezTo>
                  <a:pt x="422" y="1"/>
                  <a:pt x="420" y="0"/>
                  <a:pt x="418" y="0"/>
                </a:cubicBezTo>
                <a:cubicBezTo>
                  <a:pt x="373" y="0"/>
                  <a:pt x="335" y="6"/>
                  <a:pt x="306" y="19"/>
                </a:cubicBezTo>
                <a:cubicBezTo>
                  <a:pt x="276" y="31"/>
                  <a:pt x="245" y="53"/>
                  <a:pt x="212" y="86"/>
                </a:cubicBezTo>
                <a:cubicBezTo>
                  <a:pt x="198" y="100"/>
                  <a:pt x="183" y="117"/>
                  <a:pt x="166" y="137"/>
                </a:cubicBezTo>
                <a:cubicBezTo>
                  <a:pt x="67" y="142"/>
                  <a:pt x="67" y="142"/>
                  <a:pt x="67" y="142"/>
                </a:cubicBezTo>
                <a:cubicBezTo>
                  <a:pt x="65" y="142"/>
                  <a:pt x="62" y="144"/>
                  <a:pt x="61" y="146"/>
                </a:cubicBezTo>
                <a:cubicBezTo>
                  <a:pt x="2" y="246"/>
                  <a:pt x="2" y="246"/>
                  <a:pt x="2" y="246"/>
                </a:cubicBezTo>
                <a:cubicBezTo>
                  <a:pt x="0" y="250"/>
                  <a:pt x="1" y="253"/>
                  <a:pt x="4" y="256"/>
                </a:cubicBezTo>
                <a:cubicBezTo>
                  <a:pt x="20" y="273"/>
                  <a:pt x="20" y="273"/>
                  <a:pt x="20" y="273"/>
                </a:cubicBezTo>
                <a:cubicBezTo>
                  <a:pt x="22" y="275"/>
                  <a:pt x="24" y="275"/>
                  <a:pt x="26" y="275"/>
                </a:cubicBezTo>
                <a:cubicBezTo>
                  <a:pt x="27" y="275"/>
                  <a:pt x="28" y="275"/>
                  <a:pt x="29" y="275"/>
                </a:cubicBezTo>
                <a:cubicBezTo>
                  <a:pt x="101" y="253"/>
                  <a:pt x="101" y="253"/>
                  <a:pt x="101" y="253"/>
                </a:cubicBezTo>
                <a:cubicBezTo>
                  <a:pt x="174" y="326"/>
                  <a:pt x="174" y="326"/>
                  <a:pt x="174" y="326"/>
                </a:cubicBezTo>
                <a:cubicBezTo>
                  <a:pt x="152" y="398"/>
                  <a:pt x="152" y="398"/>
                  <a:pt x="152" y="398"/>
                </a:cubicBezTo>
                <a:cubicBezTo>
                  <a:pt x="151" y="401"/>
                  <a:pt x="152" y="404"/>
                  <a:pt x="154" y="406"/>
                </a:cubicBezTo>
                <a:cubicBezTo>
                  <a:pt x="170" y="423"/>
                  <a:pt x="170" y="423"/>
                  <a:pt x="170" y="423"/>
                </a:cubicBezTo>
                <a:cubicBezTo>
                  <a:pt x="172" y="425"/>
                  <a:pt x="174" y="425"/>
                  <a:pt x="176" y="425"/>
                </a:cubicBezTo>
                <a:cubicBezTo>
                  <a:pt x="178" y="425"/>
                  <a:pt x="179" y="425"/>
                  <a:pt x="181" y="424"/>
                </a:cubicBezTo>
                <a:cubicBezTo>
                  <a:pt x="281" y="366"/>
                  <a:pt x="281" y="366"/>
                  <a:pt x="281" y="366"/>
                </a:cubicBezTo>
                <a:cubicBezTo>
                  <a:pt x="283" y="364"/>
                  <a:pt x="285" y="362"/>
                  <a:pt x="285" y="359"/>
                </a:cubicBezTo>
                <a:cubicBezTo>
                  <a:pt x="290" y="260"/>
                  <a:pt x="290" y="260"/>
                  <a:pt x="290" y="260"/>
                </a:cubicBezTo>
                <a:cubicBezTo>
                  <a:pt x="310" y="244"/>
                  <a:pt x="327" y="228"/>
                  <a:pt x="341" y="215"/>
                </a:cubicBezTo>
                <a:cubicBezTo>
                  <a:pt x="372" y="183"/>
                  <a:pt x="394" y="152"/>
                  <a:pt x="407" y="121"/>
                </a:cubicBezTo>
                <a:cubicBezTo>
                  <a:pt x="420" y="89"/>
                  <a:pt x="427" y="52"/>
                  <a:pt x="427" y="8"/>
                </a:cubicBezTo>
                <a:cubicBezTo>
                  <a:pt x="427" y="6"/>
                  <a:pt x="426" y="4"/>
                  <a:pt x="424" y="2"/>
                </a:cubicBezTo>
                <a:close/>
                <a:moveTo>
                  <a:pt x="361" y="101"/>
                </a:moveTo>
                <a:cubicBezTo>
                  <a:pt x="356" y="106"/>
                  <a:pt x="350" y="108"/>
                  <a:pt x="343" y="108"/>
                </a:cubicBezTo>
                <a:cubicBezTo>
                  <a:pt x="336" y="108"/>
                  <a:pt x="330" y="106"/>
                  <a:pt x="326" y="101"/>
                </a:cubicBezTo>
                <a:cubicBezTo>
                  <a:pt x="321" y="96"/>
                  <a:pt x="318" y="90"/>
                  <a:pt x="318" y="83"/>
                </a:cubicBezTo>
                <a:cubicBezTo>
                  <a:pt x="318" y="76"/>
                  <a:pt x="321" y="71"/>
                  <a:pt x="326" y="66"/>
                </a:cubicBezTo>
                <a:cubicBezTo>
                  <a:pt x="330" y="61"/>
                  <a:pt x="336" y="58"/>
                  <a:pt x="343" y="58"/>
                </a:cubicBezTo>
                <a:cubicBezTo>
                  <a:pt x="350" y="58"/>
                  <a:pt x="356" y="61"/>
                  <a:pt x="361" y="66"/>
                </a:cubicBezTo>
                <a:cubicBezTo>
                  <a:pt x="366" y="71"/>
                  <a:pt x="368" y="76"/>
                  <a:pt x="368" y="83"/>
                </a:cubicBezTo>
                <a:cubicBezTo>
                  <a:pt x="368" y="90"/>
                  <a:pt x="366" y="96"/>
                  <a:pt x="361" y="101"/>
                </a:cubicBezTo>
                <a:close/>
                <a:moveTo>
                  <a:pt x="361" y="101"/>
                </a:moveTo>
                <a:cubicBezTo>
                  <a:pt x="361" y="101"/>
                  <a:pt x="361" y="101"/>
                  <a:pt x="361" y="101"/>
                </a:cubicBezTo>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15" name="Freeform 294"/>
          <p:cNvSpPr>
            <a:spLocks noEditPoints="1"/>
          </p:cNvSpPr>
          <p:nvPr/>
        </p:nvSpPr>
        <p:spPr bwMode="auto">
          <a:xfrm>
            <a:off x="2972710" y="4518779"/>
            <a:ext cx="382055" cy="360756"/>
          </a:xfrm>
          <a:custGeom>
            <a:avLst/>
            <a:gdLst>
              <a:gd name="T0" fmla="*/ 389 w 434"/>
              <a:gd name="T1" fmla="*/ 234 h 410"/>
              <a:gd name="T2" fmla="*/ 350 w 434"/>
              <a:gd name="T3" fmla="*/ 246 h 410"/>
              <a:gd name="T4" fmla="*/ 323 w 434"/>
              <a:gd name="T5" fmla="*/ 259 h 410"/>
              <a:gd name="T6" fmla="*/ 291 w 434"/>
              <a:gd name="T7" fmla="*/ 216 h 410"/>
              <a:gd name="T8" fmla="*/ 298 w 434"/>
              <a:gd name="T9" fmla="*/ 147 h 410"/>
              <a:gd name="T10" fmla="*/ 300 w 434"/>
              <a:gd name="T11" fmla="*/ 133 h 410"/>
              <a:gd name="T12" fmla="*/ 258 w 434"/>
              <a:gd name="T13" fmla="*/ 137 h 410"/>
              <a:gd name="T14" fmla="*/ 184 w 434"/>
              <a:gd name="T15" fmla="*/ 134 h 410"/>
              <a:gd name="T16" fmla="*/ 178 w 434"/>
              <a:gd name="T17" fmla="*/ 94 h 410"/>
              <a:gd name="T18" fmla="*/ 197 w 434"/>
              <a:gd name="T19" fmla="*/ 64 h 410"/>
              <a:gd name="T20" fmla="*/ 188 w 434"/>
              <a:gd name="T21" fmla="*/ 12 h 410"/>
              <a:gd name="T22" fmla="*/ 116 w 434"/>
              <a:gd name="T23" fmla="*/ 12 h 410"/>
              <a:gd name="T24" fmla="*/ 104 w 434"/>
              <a:gd name="T25" fmla="*/ 67 h 410"/>
              <a:gd name="T26" fmla="*/ 121 w 434"/>
              <a:gd name="T27" fmla="*/ 97 h 410"/>
              <a:gd name="T28" fmla="*/ 113 w 434"/>
              <a:gd name="T29" fmla="*/ 134 h 410"/>
              <a:gd name="T30" fmla="*/ 19 w 434"/>
              <a:gd name="T31" fmla="*/ 137 h 410"/>
              <a:gd name="T32" fmla="*/ 5 w 434"/>
              <a:gd name="T33" fmla="*/ 134 h 410"/>
              <a:gd name="T34" fmla="*/ 0 w 434"/>
              <a:gd name="T35" fmla="*/ 400 h 410"/>
              <a:gd name="T36" fmla="*/ 1 w 434"/>
              <a:gd name="T37" fmla="*/ 401 h 410"/>
              <a:gd name="T38" fmla="*/ 12 w 434"/>
              <a:gd name="T39" fmla="*/ 403 h 410"/>
              <a:gd name="T40" fmla="*/ 83 w 434"/>
              <a:gd name="T41" fmla="*/ 410 h 410"/>
              <a:gd name="T42" fmla="*/ 125 w 434"/>
              <a:gd name="T43" fmla="*/ 377 h 410"/>
              <a:gd name="T44" fmla="*/ 113 w 434"/>
              <a:gd name="T45" fmla="*/ 351 h 410"/>
              <a:gd name="T46" fmla="*/ 100 w 434"/>
              <a:gd name="T47" fmla="*/ 312 h 410"/>
              <a:gd name="T48" fmla="*/ 153 w 434"/>
              <a:gd name="T49" fmla="*/ 267 h 410"/>
              <a:gd name="T50" fmla="*/ 202 w 434"/>
              <a:gd name="T51" fmla="*/ 311 h 410"/>
              <a:gd name="T52" fmla="*/ 188 w 434"/>
              <a:gd name="T53" fmla="*/ 346 h 410"/>
              <a:gd name="T54" fmla="*/ 173 w 434"/>
              <a:gd name="T55" fmla="*/ 380 h 410"/>
              <a:gd name="T56" fmla="*/ 211 w 434"/>
              <a:gd name="T57" fmla="*/ 408 h 410"/>
              <a:gd name="T58" fmla="*/ 267 w 434"/>
              <a:gd name="T59" fmla="*/ 403 h 410"/>
              <a:gd name="T60" fmla="*/ 301 w 434"/>
              <a:gd name="T61" fmla="*/ 400 h 410"/>
              <a:gd name="T62" fmla="*/ 297 w 434"/>
              <a:gd name="T63" fmla="*/ 369 h 410"/>
              <a:gd name="T64" fmla="*/ 321 w 434"/>
              <a:gd name="T65" fmla="*/ 307 h 410"/>
              <a:gd name="T66" fmla="*/ 354 w 434"/>
              <a:gd name="T67" fmla="*/ 321 h 410"/>
              <a:gd name="T68" fmla="*/ 390 w 434"/>
              <a:gd name="T69" fmla="*/ 336 h 410"/>
              <a:gd name="T70" fmla="*/ 434 w 434"/>
              <a:gd name="T71" fmla="*/ 286 h 410"/>
              <a:gd name="T72" fmla="*/ 422 w 434"/>
              <a:gd name="T73" fmla="*/ 249 h 4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34" h="410">
                <a:moveTo>
                  <a:pt x="422" y="249"/>
                </a:moveTo>
                <a:cubicBezTo>
                  <a:pt x="414" y="239"/>
                  <a:pt x="403" y="234"/>
                  <a:pt x="389" y="234"/>
                </a:cubicBezTo>
                <a:cubicBezTo>
                  <a:pt x="381" y="234"/>
                  <a:pt x="374" y="235"/>
                  <a:pt x="367" y="237"/>
                </a:cubicBezTo>
                <a:cubicBezTo>
                  <a:pt x="360" y="240"/>
                  <a:pt x="355" y="243"/>
                  <a:pt x="350" y="246"/>
                </a:cubicBezTo>
                <a:cubicBezTo>
                  <a:pt x="346" y="249"/>
                  <a:pt x="341" y="252"/>
                  <a:pt x="336" y="255"/>
                </a:cubicBezTo>
                <a:cubicBezTo>
                  <a:pt x="332" y="258"/>
                  <a:pt x="327" y="259"/>
                  <a:pt x="323" y="259"/>
                </a:cubicBezTo>
                <a:cubicBezTo>
                  <a:pt x="315" y="259"/>
                  <a:pt x="308" y="255"/>
                  <a:pt x="300" y="247"/>
                </a:cubicBezTo>
                <a:cubicBezTo>
                  <a:pt x="294" y="240"/>
                  <a:pt x="291" y="230"/>
                  <a:pt x="291" y="216"/>
                </a:cubicBezTo>
                <a:cubicBezTo>
                  <a:pt x="291" y="200"/>
                  <a:pt x="293" y="179"/>
                  <a:pt x="297" y="153"/>
                </a:cubicBezTo>
                <a:cubicBezTo>
                  <a:pt x="297" y="152"/>
                  <a:pt x="298" y="150"/>
                  <a:pt x="298" y="147"/>
                </a:cubicBezTo>
                <a:cubicBezTo>
                  <a:pt x="299" y="144"/>
                  <a:pt x="299" y="141"/>
                  <a:pt x="299" y="138"/>
                </a:cubicBezTo>
                <a:cubicBezTo>
                  <a:pt x="300" y="135"/>
                  <a:pt x="300" y="134"/>
                  <a:pt x="300" y="133"/>
                </a:cubicBezTo>
                <a:cubicBezTo>
                  <a:pt x="300" y="133"/>
                  <a:pt x="300" y="133"/>
                  <a:pt x="300" y="133"/>
                </a:cubicBezTo>
                <a:cubicBezTo>
                  <a:pt x="292" y="133"/>
                  <a:pt x="278" y="135"/>
                  <a:pt x="258" y="137"/>
                </a:cubicBezTo>
                <a:cubicBezTo>
                  <a:pt x="238" y="140"/>
                  <a:pt x="222" y="141"/>
                  <a:pt x="211" y="141"/>
                </a:cubicBezTo>
                <a:cubicBezTo>
                  <a:pt x="200" y="141"/>
                  <a:pt x="191" y="139"/>
                  <a:pt x="184" y="134"/>
                </a:cubicBezTo>
                <a:cubicBezTo>
                  <a:pt x="177" y="130"/>
                  <a:pt x="173" y="123"/>
                  <a:pt x="173" y="113"/>
                </a:cubicBezTo>
                <a:cubicBezTo>
                  <a:pt x="173" y="106"/>
                  <a:pt x="175" y="100"/>
                  <a:pt x="178" y="94"/>
                </a:cubicBezTo>
                <a:cubicBezTo>
                  <a:pt x="181" y="88"/>
                  <a:pt x="184" y="83"/>
                  <a:pt x="188" y="79"/>
                </a:cubicBezTo>
                <a:cubicBezTo>
                  <a:pt x="191" y="75"/>
                  <a:pt x="194" y="70"/>
                  <a:pt x="197" y="64"/>
                </a:cubicBezTo>
                <a:cubicBezTo>
                  <a:pt x="201" y="58"/>
                  <a:pt x="202" y="51"/>
                  <a:pt x="202" y="44"/>
                </a:cubicBezTo>
                <a:cubicBezTo>
                  <a:pt x="202" y="30"/>
                  <a:pt x="197" y="19"/>
                  <a:pt x="188" y="12"/>
                </a:cubicBezTo>
                <a:cubicBezTo>
                  <a:pt x="179" y="4"/>
                  <a:pt x="167" y="0"/>
                  <a:pt x="153" y="0"/>
                </a:cubicBezTo>
                <a:cubicBezTo>
                  <a:pt x="138" y="0"/>
                  <a:pt x="126" y="4"/>
                  <a:pt x="116" y="12"/>
                </a:cubicBezTo>
                <a:cubicBezTo>
                  <a:pt x="105" y="20"/>
                  <a:pt x="100" y="31"/>
                  <a:pt x="100" y="45"/>
                </a:cubicBezTo>
                <a:cubicBezTo>
                  <a:pt x="100" y="53"/>
                  <a:pt x="101" y="60"/>
                  <a:pt x="104" y="67"/>
                </a:cubicBezTo>
                <a:cubicBezTo>
                  <a:pt x="107" y="74"/>
                  <a:pt x="110" y="79"/>
                  <a:pt x="113" y="84"/>
                </a:cubicBezTo>
                <a:cubicBezTo>
                  <a:pt x="116" y="88"/>
                  <a:pt x="119" y="92"/>
                  <a:pt x="121" y="97"/>
                </a:cubicBezTo>
                <a:cubicBezTo>
                  <a:pt x="124" y="102"/>
                  <a:pt x="125" y="107"/>
                  <a:pt x="125" y="111"/>
                </a:cubicBezTo>
                <a:cubicBezTo>
                  <a:pt x="125" y="118"/>
                  <a:pt x="121" y="126"/>
                  <a:pt x="113" y="134"/>
                </a:cubicBezTo>
                <a:cubicBezTo>
                  <a:pt x="107" y="140"/>
                  <a:pt x="97" y="143"/>
                  <a:pt x="83" y="143"/>
                </a:cubicBezTo>
                <a:cubicBezTo>
                  <a:pt x="66" y="143"/>
                  <a:pt x="45" y="141"/>
                  <a:pt x="19" y="137"/>
                </a:cubicBezTo>
                <a:cubicBezTo>
                  <a:pt x="19" y="136"/>
                  <a:pt x="17" y="136"/>
                  <a:pt x="13" y="136"/>
                </a:cubicBezTo>
                <a:cubicBezTo>
                  <a:pt x="10" y="135"/>
                  <a:pt x="7" y="135"/>
                  <a:pt x="5" y="134"/>
                </a:cubicBezTo>
                <a:cubicBezTo>
                  <a:pt x="2" y="134"/>
                  <a:pt x="0" y="134"/>
                  <a:pt x="0" y="133"/>
                </a:cubicBezTo>
                <a:cubicBezTo>
                  <a:pt x="0" y="400"/>
                  <a:pt x="0" y="400"/>
                  <a:pt x="0" y="400"/>
                </a:cubicBezTo>
                <a:cubicBezTo>
                  <a:pt x="0" y="401"/>
                  <a:pt x="0" y="401"/>
                  <a:pt x="1" y="401"/>
                </a:cubicBezTo>
                <a:cubicBezTo>
                  <a:pt x="1" y="401"/>
                  <a:pt x="1" y="401"/>
                  <a:pt x="1" y="401"/>
                </a:cubicBezTo>
                <a:cubicBezTo>
                  <a:pt x="5" y="401"/>
                  <a:pt x="5" y="401"/>
                  <a:pt x="5" y="401"/>
                </a:cubicBezTo>
                <a:cubicBezTo>
                  <a:pt x="6" y="402"/>
                  <a:pt x="9" y="402"/>
                  <a:pt x="12" y="403"/>
                </a:cubicBezTo>
                <a:cubicBezTo>
                  <a:pt x="15" y="403"/>
                  <a:pt x="17" y="403"/>
                  <a:pt x="19" y="404"/>
                </a:cubicBezTo>
                <a:cubicBezTo>
                  <a:pt x="45" y="408"/>
                  <a:pt x="66" y="410"/>
                  <a:pt x="83" y="410"/>
                </a:cubicBezTo>
                <a:cubicBezTo>
                  <a:pt x="97" y="410"/>
                  <a:pt x="107" y="407"/>
                  <a:pt x="113" y="401"/>
                </a:cubicBezTo>
                <a:cubicBezTo>
                  <a:pt x="121" y="393"/>
                  <a:pt x="125" y="385"/>
                  <a:pt x="125" y="377"/>
                </a:cubicBezTo>
                <a:cubicBezTo>
                  <a:pt x="125" y="374"/>
                  <a:pt x="124" y="369"/>
                  <a:pt x="122" y="364"/>
                </a:cubicBezTo>
                <a:cubicBezTo>
                  <a:pt x="119" y="359"/>
                  <a:pt x="116" y="355"/>
                  <a:pt x="113" y="351"/>
                </a:cubicBezTo>
                <a:cubicBezTo>
                  <a:pt x="110" y="346"/>
                  <a:pt x="107" y="341"/>
                  <a:pt x="104" y="334"/>
                </a:cubicBezTo>
                <a:cubicBezTo>
                  <a:pt x="101" y="327"/>
                  <a:pt x="100" y="320"/>
                  <a:pt x="100" y="312"/>
                </a:cubicBezTo>
                <a:cubicBezTo>
                  <a:pt x="100" y="298"/>
                  <a:pt x="105" y="287"/>
                  <a:pt x="116" y="279"/>
                </a:cubicBezTo>
                <a:cubicBezTo>
                  <a:pt x="126" y="271"/>
                  <a:pt x="138" y="267"/>
                  <a:pt x="153" y="267"/>
                </a:cubicBezTo>
                <a:cubicBezTo>
                  <a:pt x="167" y="267"/>
                  <a:pt x="179" y="271"/>
                  <a:pt x="188" y="279"/>
                </a:cubicBezTo>
                <a:cubicBezTo>
                  <a:pt x="197" y="286"/>
                  <a:pt x="202" y="297"/>
                  <a:pt x="202" y="311"/>
                </a:cubicBezTo>
                <a:cubicBezTo>
                  <a:pt x="202" y="318"/>
                  <a:pt x="201" y="325"/>
                  <a:pt x="197" y="331"/>
                </a:cubicBezTo>
                <a:cubicBezTo>
                  <a:pt x="194" y="337"/>
                  <a:pt x="191" y="342"/>
                  <a:pt x="188" y="346"/>
                </a:cubicBezTo>
                <a:cubicBezTo>
                  <a:pt x="184" y="350"/>
                  <a:pt x="181" y="355"/>
                  <a:pt x="178" y="361"/>
                </a:cubicBezTo>
                <a:cubicBezTo>
                  <a:pt x="175" y="367"/>
                  <a:pt x="173" y="373"/>
                  <a:pt x="173" y="380"/>
                </a:cubicBezTo>
                <a:cubicBezTo>
                  <a:pt x="173" y="389"/>
                  <a:pt x="177" y="397"/>
                  <a:pt x="184" y="401"/>
                </a:cubicBezTo>
                <a:cubicBezTo>
                  <a:pt x="191" y="406"/>
                  <a:pt x="200" y="408"/>
                  <a:pt x="211" y="408"/>
                </a:cubicBezTo>
                <a:cubicBezTo>
                  <a:pt x="219" y="408"/>
                  <a:pt x="227" y="408"/>
                  <a:pt x="236" y="407"/>
                </a:cubicBezTo>
                <a:cubicBezTo>
                  <a:pt x="246" y="406"/>
                  <a:pt x="256" y="405"/>
                  <a:pt x="267" y="403"/>
                </a:cubicBezTo>
                <a:cubicBezTo>
                  <a:pt x="278" y="402"/>
                  <a:pt x="286" y="401"/>
                  <a:pt x="292" y="400"/>
                </a:cubicBezTo>
                <a:cubicBezTo>
                  <a:pt x="294" y="400"/>
                  <a:pt x="297" y="400"/>
                  <a:pt x="301" y="400"/>
                </a:cubicBezTo>
                <a:cubicBezTo>
                  <a:pt x="301" y="399"/>
                  <a:pt x="301" y="399"/>
                  <a:pt x="301" y="399"/>
                </a:cubicBezTo>
                <a:cubicBezTo>
                  <a:pt x="301" y="392"/>
                  <a:pt x="299" y="382"/>
                  <a:pt x="297" y="369"/>
                </a:cubicBezTo>
                <a:cubicBezTo>
                  <a:pt x="294" y="356"/>
                  <a:pt x="293" y="346"/>
                  <a:pt x="293" y="339"/>
                </a:cubicBezTo>
                <a:cubicBezTo>
                  <a:pt x="293" y="317"/>
                  <a:pt x="302" y="307"/>
                  <a:pt x="321" y="307"/>
                </a:cubicBezTo>
                <a:cubicBezTo>
                  <a:pt x="328" y="307"/>
                  <a:pt x="334" y="308"/>
                  <a:pt x="340" y="311"/>
                </a:cubicBezTo>
                <a:cubicBezTo>
                  <a:pt x="346" y="314"/>
                  <a:pt x="351" y="317"/>
                  <a:pt x="354" y="321"/>
                </a:cubicBezTo>
                <a:cubicBezTo>
                  <a:pt x="358" y="325"/>
                  <a:pt x="363" y="328"/>
                  <a:pt x="370" y="331"/>
                </a:cubicBezTo>
                <a:cubicBezTo>
                  <a:pt x="376" y="334"/>
                  <a:pt x="383" y="336"/>
                  <a:pt x="390" y="336"/>
                </a:cubicBezTo>
                <a:cubicBezTo>
                  <a:pt x="404" y="336"/>
                  <a:pt x="415" y="331"/>
                  <a:pt x="422" y="321"/>
                </a:cubicBezTo>
                <a:cubicBezTo>
                  <a:pt x="430" y="312"/>
                  <a:pt x="434" y="300"/>
                  <a:pt x="434" y="286"/>
                </a:cubicBezTo>
                <a:cubicBezTo>
                  <a:pt x="434" y="272"/>
                  <a:pt x="430" y="259"/>
                  <a:pt x="422" y="249"/>
                </a:cubicBezTo>
                <a:close/>
                <a:moveTo>
                  <a:pt x="422" y="249"/>
                </a:moveTo>
                <a:cubicBezTo>
                  <a:pt x="422" y="249"/>
                  <a:pt x="422" y="249"/>
                  <a:pt x="422" y="249"/>
                </a:cubicBezTo>
              </a:path>
            </a:pathLst>
          </a:custGeom>
          <a:solidFill>
            <a:schemeClr val="accent4"/>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16" name="Freeform 369"/>
          <p:cNvSpPr>
            <a:spLocks noEditPoints="1"/>
          </p:cNvSpPr>
          <p:nvPr/>
        </p:nvSpPr>
        <p:spPr bwMode="auto">
          <a:xfrm>
            <a:off x="5856685" y="4538083"/>
            <a:ext cx="323482" cy="322150"/>
          </a:xfrm>
          <a:custGeom>
            <a:avLst/>
            <a:gdLst>
              <a:gd name="T0" fmla="*/ 362 w 367"/>
              <a:gd name="T1" fmla="*/ 47 h 367"/>
              <a:gd name="T2" fmla="*/ 359 w 367"/>
              <a:gd name="T3" fmla="*/ 9 h 367"/>
              <a:gd name="T4" fmla="*/ 320 w 367"/>
              <a:gd name="T5" fmla="*/ 6 h 367"/>
              <a:gd name="T6" fmla="*/ 275 w 367"/>
              <a:gd name="T7" fmla="*/ 34 h 367"/>
              <a:gd name="T8" fmla="*/ 234 w 367"/>
              <a:gd name="T9" fmla="*/ 75 h 367"/>
              <a:gd name="T10" fmla="*/ 60 w 367"/>
              <a:gd name="T11" fmla="*/ 34 h 367"/>
              <a:gd name="T12" fmla="*/ 52 w 367"/>
              <a:gd name="T13" fmla="*/ 36 h 367"/>
              <a:gd name="T14" fmla="*/ 19 w 367"/>
              <a:gd name="T15" fmla="*/ 69 h 367"/>
              <a:gd name="T16" fmla="*/ 17 w 367"/>
              <a:gd name="T17" fmla="*/ 76 h 367"/>
              <a:gd name="T18" fmla="*/ 21 w 367"/>
              <a:gd name="T19" fmla="*/ 83 h 367"/>
              <a:gd name="T20" fmla="*/ 154 w 367"/>
              <a:gd name="T21" fmla="*/ 155 h 367"/>
              <a:gd name="T22" fmla="*/ 86 w 367"/>
              <a:gd name="T23" fmla="*/ 223 h 367"/>
              <a:gd name="T24" fmla="*/ 35 w 367"/>
              <a:gd name="T25" fmla="*/ 209 h 367"/>
              <a:gd name="T26" fmla="*/ 33 w 367"/>
              <a:gd name="T27" fmla="*/ 209 h 367"/>
              <a:gd name="T28" fmla="*/ 27 w 367"/>
              <a:gd name="T29" fmla="*/ 211 h 367"/>
              <a:gd name="T30" fmla="*/ 2 w 367"/>
              <a:gd name="T31" fmla="*/ 236 h 367"/>
              <a:gd name="T32" fmla="*/ 0 w 367"/>
              <a:gd name="T33" fmla="*/ 243 h 367"/>
              <a:gd name="T34" fmla="*/ 3 w 367"/>
              <a:gd name="T35" fmla="*/ 249 h 367"/>
              <a:gd name="T36" fmla="*/ 69 w 367"/>
              <a:gd name="T37" fmla="*/ 298 h 367"/>
              <a:gd name="T38" fmla="*/ 118 w 367"/>
              <a:gd name="T39" fmla="*/ 364 h 367"/>
              <a:gd name="T40" fmla="*/ 125 w 367"/>
              <a:gd name="T41" fmla="*/ 367 h 367"/>
              <a:gd name="T42" fmla="*/ 125 w 367"/>
              <a:gd name="T43" fmla="*/ 367 h 367"/>
              <a:gd name="T44" fmla="*/ 131 w 367"/>
              <a:gd name="T45" fmla="*/ 365 h 367"/>
              <a:gd name="T46" fmla="*/ 156 w 367"/>
              <a:gd name="T47" fmla="*/ 340 h 367"/>
              <a:gd name="T48" fmla="*/ 158 w 367"/>
              <a:gd name="T49" fmla="*/ 332 h 367"/>
              <a:gd name="T50" fmla="*/ 144 w 367"/>
              <a:gd name="T51" fmla="*/ 281 h 367"/>
              <a:gd name="T52" fmla="*/ 212 w 367"/>
              <a:gd name="T53" fmla="*/ 214 h 367"/>
              <a:gd name="T54" fmla="*/ 285 w 367"/>
              <a:gd name="T55" fmla="*/ 346 h 367"/>
              <a:gd name="T56" fmla="*/ 290 w 367"/>
              <a:gd name="T57" fmla="*/ 350 h 367"/>
              <a:gd name="T58" fmla="*/ 292 w 367"/>
              <a:gd name="T59" fmla="*/ 351 h 367"/>
              <a:gd name="T60" fmla="*/ 297 w 367"/>
              <a:gd name="T61" fmla="*/ 349 h 367"/>
              <a:gd name="T62" fmla="*/ 330 w 367"/>
              <a:gd name="T63" fmla="*/ 324 h 367"/>
              <a:gd name="T64" fmla="*/ 333 w 367"/>
              <a:gd name="T65" fmla="*/ 315 h 367"/>
              <a:gd name="T66" fmla="*/ 292 w 367"/>
              <a:gd name="T67" fmla="*/ 134 h 367"/>
              <a:gd name="T68" fmla="*/ 334 w 367"/>
              <a:gd name="T69" fmla="*/ 92 h 367"/>
              <a:gd name="T70" fmla="*/ 362 w 367"/>
              <a:gd name="T71" fmla="*/ 47 h 367"/>
              <a:gd name="T72" fmla="*/ 362 w 367"/>
              <a:gd name="T73" fmla="*/ 47 h 367"/>
              <a:gd name="T74" fmla="*/ 362 w 367"/>
              <a:gd name="T75" fmla="*/ 47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67" h="367">
                <a:moveTo>
                  <a:pt x="362" y="47"/>
                </a:moveTo>
                <a:cubicBezTo>
                  <a:pt x="367" y="31"/>
                  <a:pt x="366" y="18"/>
                  <a:pt x="359" y="9"/>
                </a:cubicBezTo>
                <a:cubicBezTo>
                  <a:pt x="350" y="1"/>
                  <a:pt x="337" y="0"/>
                  <a:pt x="320" y="6"/>
                </a:cubicBezTo>
                <a:cubicBezTo>
                  <a:pt x="303" y="11"/>
                  <a:pt x="289" y="20"/>
                  <a:pt x="275" y="34"/>
                </a:cubicBezTo>
                <a:cubicBezTo>
                  <a:pt x="234" y="75"/>
                  <a:pt x="234" y="75"/>
                  <a:pt x="234" y="75"/>
                </a:cubicBezTo>
                <a:cubicBezTo>
                  <a:pt x="60" y="34"/>
                  <a:pt x="60" y="34"/>
                  <a:pt x="60" y="34"/>
                </a:cubicBezTo>
                <a:cubicBezTo>
                  <a:pt x="57" y="33"/>
                  <a:pt x="55" y="34"/>
                  <a:pt x="52" y="36"/>
                </a:cubicBezTo>
                <a:cubicBezTo>
                  <a:pt x="19" y="69"/>
                  <a:pt x="19" y="69"/>
                  <a:pt x="19" y="69"/>
                </a:cubicBezTo>
                <a:cubicBezTo>
                  <a:pt x="17" y="71"/>
                  <a:pt x="16" y="74"/>
                  <a:pt x="17" y="76"/>
                </a:cubicBezTo>
                <a:cubicBezTo>
                  <a:pt x="17" y="79"/>
                  <a:pt x="19" y="81"/>
                  <a:pt x="21" y="83"/>
                </a:cubicBezTo>
                <a:cubicBezTo>
                  <a:pt x="154" y="155"/>
                  <a:pt x="154" y="155"/>
                  <a:pt x="154" y="155"/>
                </a:cubicBezTo>
                <a:cubicBezTo>
                  <a:pt x="86" y="223"/>
                  <a:pt x="86" y="223"/>
                  <a:pt x="86" y="223"/>
                </a:cubicBezTo>
                <a:cubicBezTo>
                  <a:pt x="35" y="209"/>
                  <a:pt x="35" y="209"/>
                  <a:pt x="35" y="209"/>
                </a:cubicBezTo>
                <a:cubicBezTo>
                  <a:pt x="35" y="209"/>
                  <a:pt x="34" y="209"/>
                  <a:pt x="33" y="209"/>
                </a:cubicBezTo>
                <a:cubicBezTo>
                  <a:pt x="31" y="209"/>
                  <a:pt x="29" y="210"/>
                  <a:pt x="27" y="211"/>
                </a:cubicBezTo>
                <a:cubicBezTo>
                  <a:pt x="2" y="236"/>
                  <a:pt x="2" y="236"/>
                  <a:pt x="2" y="236"/>
                </a:cubicBezTo>
                <a:cubicBezTo>
                  <a:pt x="1" y="239"/>
                  <a:pt x="0" y="241"/>
                  <a:pt x="0" y="243"/>
                </a:cubicBezTo>
                <a:cubicBezTo>
                  <a:pt x="0" y="246"/>
                  <a:pt x="2" y="248"/>
                  <a:pt x="3" y="249"/>
                </a:cubicBezTo>
                <a:cubicBezTo>
                  <a:pt x="69" y="298"/>
                  <a:pt x="69" y="298"/>
                  <a:pt x="69" y="298"/>
                </a:cubicBezTo>
                <a:cubicBezTo>
                  <a:pt x="118" y="364"/>
                  <a:pt x="118" y="364"/>
                  <a:pt x="118" y="364"/>
                </a:cubicBezTo>
                <a:cubicBezTo>
                  <a:pt x="120" y="366"/>
                  <a:pt x="122" y="367"/>
                  <a:pt x="125" y="367"/>
                </a:cubicBezTo>
                <a:cubicBezTo>
                  <a:pt x="125" y="367"/>
                  <a:pt x="125" y="367"/>
                  <a:pt x="125" y="367"/>
                </a:cubicBezTo>
                <a:cubicBezTo>
                  <a:pt x="128" y="367"/>
                  <a:pt x="130" y="367"/>
                  <a:pt x="131" y="365"/>
                </a:cubicBezTo>
                <a:cubicBezTo>
                  <a:pt x="156" y="340"/>
                  <a:pt x="156" y="340"/>
                  <a:pt x="156" y="340"/>
                </a:cubicBezTo>
                <a:cubicBezTo>
                  <a:pt x="158" y="338"/>
                  <a:pt x="159" y="335"/>
                  <a:pt x="158" y="332"/>
                </a:cubicBezTo>
                <a:cubicBezTo>
                  <a:pt x="144" y="281"/>
                  <a:pt x="144" y="281"/>
                  <a:pt x="144" y="281"/>
                </a:cubicBezTo>
                <a:cubicBezTo>
                  <a:pt x="212" y="214"/>
                  <a:pt x="212" y="214"/>
                  <a:pt x="212" y="214"/>
                </a:cubicBezTo>
                <a:cubicBezTo>
                  <a:pt x="285" y="346"/>
                  <a:pt x="285" y="346"/>
                  <a:pt x="285" y="346"/>
                </a:cubicBezTo>
                <a:cubicBezTo>
                  <a:pt x="286" y="349"/>
                  <a:pt x="288" y="350"/>
                  <a:pt x="290" y="350"/>
                </a:cubicBezTo>
                <a:cubicBezTo>
                  <a:pt x="291" y="351"/>
                  <a:pt x="291" y="351"/>
                  <a:pt x="292" y="351"/>
                </a:cubicBezTo>
                <a:cubicBezTo>
                  <a:pt x="294" y="351"/>
                  <a:pt x="296" y="350"/>
                  <a:pt x="297" y="349"/>
                </a:cubicBezTo>
                <a:cubicBezTo>
                  <a:pt x="330" y="324"/>
                  <a:pt x="330" y="324"/>
                  <a:pt x="330" y="324"/>
                </a:cubicBezTo>
                <a:cubicBezTo>
                  <a:pt x="333" y="322"/>
                  <a:pt x="334" y="319"/>
                  <a:pt x="333" y="315"/>
                </a:cubicBezTo>
                <a:cubicBezTo>
                  <a:pt x="292" y="134"/>
                  <a:pt x="292" y="134"/>
                  <a:pt x="292" y="134"/>
                </a:cubicBezTo>
                <a:cubicBezTo>
                  <a:pt x="334" y="92"/>
                  <a:pt x="334" y="92"/>
                  <a:pt x="334" y="92"/>
                </a:cubicBezTo>
                <a:cubicBezTo>
                  <a:pt x="347" y="79"/>
                  <a:pt x="356" y="64"/>
                  <a:pt x="362" y="47"/>
                </a:cubicBezTo>
                <a:close/>
                <a:moveTo>
                  <a:pt x="362" y="47"/>
                </a:moveTo>
                <a:cubicBezTo>
                  <a:pt x="362" y="47"/>
                  <a:pt x="362" y="47"/>
                  <a:pt x="362" y="47"/>
                </a:cubicBezTo>
              </a:path>
            </a:pathLst>
          </a:custGeom>
          <a:solidFill>
            <a:schemeClr val="accent3"/>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19" name="TextBox 18"/>
          <p:cNvSpPr txBox="1"/>
          <p:nvPr/>
        </p:nvSpPr>
        <p:spPr>
          <a:xfrm>
            <a:off x="6328551" y="2595238"/>
            <a:ext cx="2129650" cy="300082"/>
          </a:xfrm>
          <a:prstGeom prst="rect">
            <a:avLst/>
          </a:prstGeom>
          <a:noFill/>
        </p:spPr>
        <p:txBody>
          <a:bodyPr wrap="square" rtlCol="0">
            <a:spAutoFit/>
          </a:bodyPr>
          <a:lstStyle/>
          <a:p>
            <a:r>
              <a:rPr lang="en-US" sz="1350" b="1" dirty="0">
                <a:solidFill>
                  <a:schemeClr val="tx2"/>
                </a:solidFill>
              </a:rPr>
              <a:t>Title Here</a:t>
            </a:r>
          </a:p>
        </p:txBody>
      </p:sp>
      <p:sp>
        <p:nvSpPr>
          <p:cNvPr id="23" name="TextBox 22"/>
          <p:cNvSpPr txBox="1"/>
          <p:nvPr/>
        </p:nvSpPr>
        <p:spPr>
          <a:xfrm>
            <a:off x="6328551" y="4383200"/>
            <a:ext cx="2129650" cy="300082"/>
          </a:xfrm>
          <a:prstGeom prst="rect">
            <a:avLst/>
          </a:prstGeom>
          <a:noFill/>
        </p:spPr>
        <p:txBody>
          <a:bodyPr wrap="square" rtlCol="0">
            <a:spAutoFit/>
          </a:bodyPr>
          <a:lstStyle/>
          <a:p>
            <a:r>
              <a:rPr lang="en-US" sz="1350" b="1" dirty="0">
                <a:solidFill>
                  <a:schemeClr val="tx2"/>
                </a:solidFill>
              </a:rPr>
              <a:t>Title Here</a:t>
            </a:r>
          </a:p>
        </p:txBody>
      </p:sp>
      <p:sp>
        <p:nvSpPr>
          <p:cNvPr id="27" name="TextBox 26"/>
          <p:cNvSpPr txBox="1"/>
          <p:nvPr/>
        </p:nvSpPr>
        <p:spPr>
          <a:xfrm>
            <a:off x="685800" y="2606299"/>
            <a:ext cx="2235545" cy="300082"/>
          </a:xfrm>
          <a:prstGeom prst="rect">
            <a:avLst/>
          </a:prstGeom>
          <a:noFill/>
        </p:spPr>
        <p:txBody>
          <a:bodyPr wrap="square" rtlCol="0">
            <a:spAutoFit/>
          </a:bodyPr>
          <a:lstStyle/>
          <a:p>
            <a:pPr algn="r"/>
            <a:r>
              <a:rPr lang="en-US" sz="1350" b="1" dirty="0">
                <a:solidFill>
                  <a:schemeClr val="tx2"/>
                </a:solidFill>
              </a:rPr>
              <a:t>Title Here</a:t>
            </a:r>
          </a:p>
        </p:txBody>
      </p:sp>
      <p:sp>
        <p:nvSpPr>
          <p:cNvPr id="34" name="TextBox 33"/>
          <p:cNvSpPr txBox="1"/>
          <p:nvPr/>
        </p:nvSpPr>
        <p:spPr>
          <a:xfrm>
            <a:off x="685800" y="4405322"/>
            <a:ext cx="2235545" cy="300082"/>
          </a:xfrm>
          <a:prstGeom prst="rect">
            <a:avLst/>
          </a:prstGeom>
          <a:noFill/>
        </p:spPr>
        <p:txBody>
          <a:bodyPr wrap="square" rtlCol="0">
            <a:spAutoFit/>
          </a:bodyPr>
          <a:lstStyle/>
          <a:p>
            <a:pPr algn="r"/>
            <a:r>
              <a:rPr lang="en-US" sz="1350" b="1" dirty="0">
                <a:solidFill>
                  <a:schemeClr val="tx2"/>
                </a:solidFill>
              </a:rPr>
              <a:t>Title Here</a:t>
            </a:r>
          </a:p>
        </p:txBody>
      </p:sp>
      <p:grpSp>
        <p:nvGrpSpPr>
          <p:cNvPr id="36" name="Group 35"/>
          <p:cNvGrpSpPr/>
          <p:nvPr/>
        </p:nvGrpSpPr>
        <p:grpSpPr>
          <a:xfrm>
            <a:off x="5817209" y="2787076"/>
            <a:ext cx="402432" cy="339552"/>
            <a:chOff x="9975851" y="1890713"/>
            <a:chExt cx="457200" cy="385762"/>
          </a:xfrm>
          <a:solidFill>
            <a:schemeClr val="accent2"/>
          </a:solidFill>
        </p:grpSpPr>
        <p:sp>
          <p:nvSpPr>
            <p:cNvPr id="37" name="Freeform 145"/>
            <p:cNvSpPr>
              <a:spLocks noEditPoints="1"/>
            </p:cNvSpPr>
            <p:nvPr/>
          </p:nvSpPr>
          <p:spPr bwMode="auto">
            <a:xfrm>
              <a:off x="10326688" y="2206625"/>
              <a:ext cx="69850" cy="69850"/>
            </a:xfrm>
            <a:custGeom>
              <a:avLst/>
              <a:gdLst>
                <a:gd name="T0" fmla="*/ 0 w 66"/>
                <a:gd name="T1" fmla="*/ 34 h 67"/>
                <a:gd name="T2" fmla="*/ 9 w 66"/>
                <a:gd name="T3" fmla="*/ 57 h 67"/>
                <a:gd name="T4" fmla="*/ 33 w 66"/>
                <a:gd name="T5" fmla="*/ 67 h 67"/>
                <a:gd name="T6" fmla="*/ 57 w 66"/>
                <a:gd name="T7" fmla="*/ 57 h 67"/>
                <a:gd name="T8" fmla="*/ 66 w 66"/>
                <a:gd name="T9" fmla="*/ 34 h 67"/>
                <a:gd name="T10" fmla="*/ 57 w 66"/>
                <a:gd name="T11" fmla="*/ 10 h 67"/>
                <a:gd name="T12" fmla="*/ 33 w 66"/>
                <a:gd name="T13" fmla="*/ 0 h 67"/>
                <a:gd name="T14" fmla="*/ 9 w 66"/>
                <a:gd name="T15" fmla="*/ 10 h 67"/>
                <a:gd name="T16" fmla="*/ 0 w 66"/>
                <a:gd name="T17" fmla="*/ 34 h 67"/>
                <a:gd name="T18" fmla="*/ 0 w 66"/>
                <a:gd name="T19" fmla="*/ 34 h 67"/>
                <a:gd name="T20" fmla="*/ 0 w 66"/>
                <a:gd name="T21" fmla="*/ 34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67">
                  <a:moveTo>
                    <a:pt x="0" y="34"/>
                  </a:moveTo>
                  <a:cubicBezTo>
                    <a:pt x="0" y="43"/>
                    <a:pt x="3" y="51"/>
                    <a:pt x="9" y="57"/>
                  </a:cubicBezTo>
                  <a:cubicBezTo>
                    <a:pt x="16" y="64"/>
                    <a:pt x="24" y="67"/>
                    <a:pt x="33" y="67"/>
                  </a:cubicBezTo>
                  <a:cubicBezTo>
                    <a:pt x="42" y="67"/>
                    <a:pt x="50" y="64"/>
                    <a:pt x="57" y="57"/>
                  </a:cubicBezTo>
                  <a:cubicBezTo>
                    <a:pt x="63" y="51"/>
                    <a:pt x="66" y="43"/>
                    <a:pt x="66" y="34"/>
                  </a:cubicBezTo>
                  <a:cubicBezTo>
                    <a:pt x="66" y="25"/>
                    <a:pt x="63" y="17"/>
                    <a:pt x="57" y="10"/>
                  </a:cubicBezTo>
                  <a:cubicBezTo>
                    <a:pt x="50" y="4"/>
                    <a:pt x="42" y="0"/>
                    <a:pt x="33" y="0"/>
                  </a:cubicBezTo>
                  <a:cubicBezTo>
                    <a:pt x="24" y="0"/>
                    <a:pt x="16" y="4"/>
                    <a:pt x="9" y="10"/>
                  </a:cubicBezTo>
                  <a:cubicBezTo>
                    <a:pt x="3" y="17"/>
                    <a:pt x="0" y="25"/>
                    <a:pt x="0" y="34"/>
                  </a:cubicBezTo>
                  <a:close/>
                  <a:moveTo>
                    <a:pt x="0" y="34"/>
                  </a:moveTo>
                  <a:cubicBezTo>
                    <a:pt x="0" y="34"/>
                    <a:pt x="0" y="34"/>
                    <a:pt x="0" y="3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8" name="Freeform 146"/>
            <p:cNvSpPr>
              <a:spLocks noEditPoints="1"/>
            </p:cNvSpPr>
            <p:nvPr/>
          </p:nvSpPr>
          <p:spPr bwMode="auto">
            <a:xfrm>
              <a:off x="9975851" y="1890713"/>
              <a:ext cx="457200" cy="315913"/>
            </a:xfrm>
            <a:custGeom>
              <a:avLst/>
              <a:gdLst>
                <a:gd name="T0" fmla="*/ 429 w 434"/>
                <a:gd name="T1" fmla="*/ 38 h 300"/>
                <a:gd name="T2" fmla="*/ 417 w 434"/>
                <a:gd name="T3" fmla="*/ 33 h 300"/>
                <a:gd name="T4" fmla="*/ 104 w 434"/>
                <a:gd name="T5" fmla="*/ 33 h 300"/>
                <a:gd name="T6" fmla="*/ 103 w 434"/>
                <a:gd name="T7" fmla="*/ 27 h 300"/>
                <a:gd name="T8" fmla="*/ 101 w 434"/>
                <a:gd name="T9" fmla="*/ 19 h 300"/>
                <a:gd name="T10" fmla="*/ 99 w 434"/>
                <a:gd name="T11" fmla="*/ 12 h 300"/>
                <a:gd name="T12" fmla="*/ 96 w 434"/>
                <a:gd name="T13" fmla="*/ 6 h 300"/>
                <a:gd name="T14" fmla="*/ 91 w 434"/>
                <a:gd name="T15" fmla="*/ 2 h 300"/>
                <a:gd name="T16" fmla="*/ 83 w 434"/>
                <a:gd name="T17" fmla="*/ 0 h 300"/>
                <a:gd name="T18" fmla="*/ 17 w 434"/>
                <a:gd name="T19" fmla="*/ 0 h 300"/>
                <a:gd name="T20" fmla="*/ 5 w 434"/>
                <a:gd name="T21" fmla="*/ 5 h 300"/>
                <a:gd name="T22" fmla="*/ 0 w 434"/>
                <a:gd name="T23" fmla="*/ 17 h 300"/>
                <a:gd name="T24" fmla="*/ 5 w 434"/>
                <a:gd name="T25" fmla="*/ 28 h 300"/>
                <a:gd name="T26" fmla="*/ 17 w 434"/>
                <a:gd name="T27" fmla="*/ 33 h 300"/>
                <a:gd name="T28" fmla="*/ 70 w 434"/>
                <a:gd name="T29" fmla="*/ 33 h 300"/>
                <a:gd name="T30" fmla="*/ 116 w 434"/>
                <a:gd name="T31" fmla="*/ 248 h 300"/>
                <a:gd name="T32" fmla="*/ 111 w 434"/>
                <a:gd name="T33" fmla="*/ 258 h 300"/>
                <a:gd name="T34" fmla="*/ 103 w 434"/>
                <a:gd name="T35" fmla="*/ 273 h 300"/>
                <a:gd name="T36" fmla="*/ 100 w 434"/>
                <a:gd name="T37" fmla="*/ 284 h 300"/>
                <a:gd name="T38" fmla="*/ 105 w 434"/>
                <a:gd name="T39" fmla="*/ 295 h 300"/>
                <a:gd name="T40" fmla="*/ 117 w 434"/>
                <a:gd name="T41" fmla="*/ 300 h 300"/>
                <a:gd name="T42" fmla="*/ 384 w 434"/>
                <a:gd name="T43" fmla="*/ 300 h 300"/>
                <a:gd name="T44" fmla="*/ 396 w 434"/>
                <a:gd name="T45" fmla="*/ 295 h 300"/>
                <a:gd name="T46" fmla="*/ 400 w 434"/>
                <a:gd name="T47" fmla="*/ 284 h 300"/>
                <a:gd name="T48" fmla="*/ 396 w 434"/>
                <a:gd name="T49" fmla="*/ 272 h 300"/>
                <a:gd name="T50" fmla="*/ 384 w 434"/>
                <a:gd name="T51" fmla="*/ 267 h 300"/>
                <a:gd name="T52" fmla="*/ 144 w 434"/>
                <a:gd name="T53" fmla="*/ 267 h 300"/>
                <a:gd name="T54" fmla="*/ 150 w 434"/>
                <a:gd name="T55" fmla="*/ 250 h 300"/>
                <a:gd name="T56" fmla="*/ 150 w 434"/>
                <a:gd name="T57" fmla="*/ 245 h 300"/>
                <a:gd name="T58" fmla="*/ 148 w 434"/>
                <a:gd name="T59" fmla="*/ 238 h 300"/>
                <a:gd name="T60" fmla="*/ 147 w 434"/>
                <a:gd name="T61" fmla="*/ 232 h 300"/>
                <a:gd name="T62" fmla="*/ 419 w 434"/>
                <a:gd name="T63" fmla="*/ 200 h 300"/>
                <a:gd name="T64" fmla="*/ 430 w 434"/>
                <a:gd name="T65" fmla="*/ 195 h 300"/>
                <a:gd name="T66" fmla="*/ 434 w 434"/>
                <a:gd name="T67" fmla="*/ 184 h 300"/>
                <a:gd name="T68" fmla="*/ 434 w 434"/>
                <a:gd name="T69" fmla="*/ 50 h 300"/>
                <a:gd name="T70" fmla="*/ 429 w 434"/>
                <a:gd name="T71" fmla="*/ 38 h 300"/>
                <a:gd name="T72" fmla="*/ 429 w 434"/>
                <a:gd name="T73" fmla="*/ 38 h 300"/>
                <a:gd name="T74" fmla="*/ 429 w 434"/>
                <a:gd name="T75" fmla="*/ 38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34" h="300">
                  <a:moveTo>
                    <a:pt x="429" y="38"/>
                  </a:moveTo>
                  <a:cubicBezTo>
                    <a:pt x="426" y="35"/>
                    <a:pt x="422" y="33"/>
                    <a:pt x="417" y="33"/>
                  </a:cubicBezTo>
                  <a:cubicBezTo>
                    <a:pt x="104" y="33"/>
                    <a:pt x="104" y="33"/>
                    <a:pt x="104" y="33"/>
                  </a:cubicBezTo>
                  <a:cubicBezTo>
                    <a:pt x="104" y="32"/>
                    <a:pt x="103" y="30"/>
                    <a:pt x="103" y="27"/>
                  </a:cubicBezTo>
                  <a:cubicBezTo>
                    <a:pt x="102" y="23"/>
                    <a:pt x="102" y="21"/>
                    <a:pt x="101" y="19"/>
                  </a:cubicBezTo>
                  <a:cubicBezTo>
                    <a:pt x="101" y="17"/>
                    <a:pt x="100" y="15"/>
                    <a:pt x="99" y="12"/>
                  </a:cubicBezTo>
                  <a:cubicBezTo>
                    <a:pt x="99" y="9"/>
                    <a:pt x="97" y="7"/>
                    <a:pt x="96" y="6"/>
                  </a:cubicBezTo>
                  <a:cubicBezTo>
                    <a:pt x="95" y="4"/>
                    <a:pt x="93" y="3"/>
                    <a:pt x="91" y="2"/>
                  </a:cubicBezTo>
                  <a:cubicBezTo>
                    <a:pt x="89" y="1"/>
                    <a:pt x="86" y="0"/>
                    <a:pt x="83" y="0"/>
                  </a:cubicBezTo>
                  <a:cubicBezTo>
                    <a:pt x="17" y="0"/>
                    <a:pt x="17" y="0"/>
                    <a:pt x="17" y="0"/>
                  </a:cubicBezTo>
                  <a:cubicBezTo>
                    <a:pt x="12" y="0"/>
                    <a:pt x="8" y="2"/>
                    <a:pt x="5" y="5"/>
                  </a:cubicBezTo>
                  <a:cubicBezTo>
                    <a:pt x="2" y="8"/>
                    <a:pt x="0" y="12"/>
                    <a:pt x="0" y="17"/>
                  </a:cubicBezTo>
                  <a:cubicBezTo>
                    <a:pt x="0" y="21"/>
                    <a:pt x="2" y="25"/>
                    <a:pt x="5" y="28"/>
                  </a:cubicBezTo>
                  <a:cubicBezTo>
                    <a:pt x="8" y="32"/>
                    <a:pt x="12" y="33"/>
                    <a:pt x="17" y="33"/>
                  </a:cubicBezTo>
                  <a:cubicBezTo>
                    <a:pt x="70" y="33"/>
                    <a:pt x="70" y="33"/>
                    <a:pt x="70" y="33"/>
                  </a:cubicBezTo>
                  <a:cubicBezTo>
                    <a:pt x="116" y="248"/>
                    <a:pt x="116" y="248"/>
                    <a:pt x="116" y="248"/>
                  </a:cubicBezTo>
                  <a:cubicBezTo>
                    <a:pt x="116" y="249"/>
                    <a:pt x="114" y="252"/>
                    <a:pt x="111" y="258"/>
                  </a:cubicBezTo>
                  <a:cubicBezTo>
                    <a:pt x="107" y="264"/>
                    <a:pt x="105" y="269"/>
                    <a:pt x="103" y="273"/>
                  </a:cubicBezTo>
                  <a:cubicBezTo>
                    <a:pt x="101" y="278"/>
                    <a:pt x="100" y="281"/>
                    <a:pt x="100" y="284"/>
                  </a:cubicBezTo>
                  <a:cubicBezTo>
                    <a:pt x="100" y="288"/>
                    <a:pt x="102" y="292"/>
                    <a:pt x="105" y="295"/>
                  </a:cubicBezTo>
                  <a:cubicBezTo>
                    <a:pt x="108" y="299"/>
                    <a:pt x="112" y="300"/>
                    <a:pt x="117" y="300"/>
                  </a:cubicBezTo>
                  <a:cubicBezTo>
                    <a:pt x="384" y="300"/>
                    <a:pt x="384" y="300"/>
                    <a:pt x="384" y="300"/>
                  </a:cubicBezTo>
                  <a:cubicBezTo>
                    <a:pt x="388" y="300"/>
                    <a:pt x="392" y="299"/>
                    <a:pt x="396" y="295"/>
                  </a:cubicBezTo>
                  <a:cubicBezTo>
                    <a:pt x="399" y="292"/>
                    <a:pt x="400" y="288"/>
                    <a:pt x="400" y="284"/>
                  </a:cubicBezTo>
                  <a:cubicBezTo>
                    <a:pt x="400" y="279"/>
                    <a:pt x="399" y="275"/>
                    <a:pt x="396" y="272"/>
                  </a:cubicBezTo>
                  <a:cubicBezTo>
                    <a:pt x="392" y="269"/>
                    <a:pt x="388" y="267"/>
                    <a:pt x="384" y="267"/>
                  </a:cubicBezTo>
                  <a:cubicBezTo>
                    <a:pt x="144" y="267"/>
                    <a:pt x="144" y="267"/>
                    <a:pt x="144" y="267"/>
                  </a:cubicBezTo>
                  <a:cubicBezTo>
                    <a:pt x="148" y="259"/>
                    <a:pt x="150" y="253"/>
                    <a:pt x="150" y="250"/>
                  </a:cubicBezTo>
                  <a:cubicBezTo>
                    <a:pt x="150" y="249"/>
                    <a:pt x="150" y="247"/>
                    <a:pt x="150" y="245"/>
                  </a:cubicBezTo>
                  <a:cubicBezTo>
                    <a:pt x="149" y="242"/>
                    <a:pt x="149" y="240"/>
                    <a:pt x="148" y="238"/>
                  </a:cubicBezTo>
                  <a:cubicBezTo>
                    <a:pt x="147" y="235"/>
                    <a:pt x="147" y="233"/>
                    <a:pt x="147" y="232"/>
                  </a:cubicBezTo>
                  <a:cubicBezTo>
                    <a:pt x="419" y="200"/>
                    <a:pt x="419" y="200"/>
                    <a:pt x="419" y="200"/>
                  </a:cubicBezTo>
                  <a:cubicBezTo>
                    <a:pt x="423" y="200"/>
                    <a:pt x="427" y="198"/>
                    <a:pt x="430" y="195"/>
                  </a:cubicBezTo>
                  <a:cubicBezTo>
                    <a:pt x="432" y="191"/>
                    <a:pt x="434" y="188"/>
                    <a:pt x="434" y="184"/>
                  </a:cubicBezTo>
                  <a:cubicBezTo>
                    <a:pt x="434" y="50"/>
                    <a:pt x="434" y="50"/>
                    <a:pt x="434" y="50"/>
                  </a:cubicBezTo>
                  <a:cubicBezTo>
                    <a:pt x="434" y="46"/>
                    <a:pt x="432" y="42"/>
                    <a:pt x="429" y="38"/>
                  </a:cubicBezTo>
                  <a:close/>
                  <a:moveTo>
                    <a:pt x="429" y="38"/>
                  </a:moveTo>
                  <a:cubicBezTo>
                    <a:pt x="429" y="38"/>
                    <a:pt x="429" y="38"/>
                    <a:pt x="429" y="3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9" name="Freeform 147"/>
            <p:cNvSpPr>
              <a:spLocks noEditPoints="1"/>
            </p:cNvSpPr>
            <p:nvPr/>
          </p:nvSpPr>
          <p:spPr bwMode="auto">
            <a:xfrm>
              <a:off x="10082213" y="2206625"/>
              <a:ext cx="69850" cy="69850"/>
            </a:xfrm>
            <a:custGeom>
              <a:avLst/>
              <a:gdLst>
                <a:gd name="T0" fmla="*/ 0 w 67"/>
                <a:gd name="T1" fmla="*/ 34 h 67"/>
                <a:gd name="T2" fmla="*/ 10 w 67"/>
                <a:gd name="T3" fmla="*/ 57 h 67"/>
                <a:gd name="T4" fmla="*/ 33 w 67"/>
                <a:gd name="T5" fmla="*/ 67 h 67"/>
                <a:gd name="T6" fmla="*/ 57 w 67"/>
                <a:gd name="T7" fmla="*/ 57 h 67"/>
                <a:gd name="T8" fmla="*/ 67 w 67"/>
                <a:gd name="T9" fmla="*/ 34 h 67"/>
                <a:gd name="T10" fmla="*/ 57 w 67"/>
                <a:gd name="T11" fmla="*/ 10 h 67"/>
                <a:gd name="T12" fmla="*/ 33 w 67"/>
                <a:gd name="T13" fmla="*/ 0 h 67"/>
                <a:gd name="T14" fmla="*/ 10 w 67"/>
                <a:gd name="T15" fmla="*/ 10 h 67"/>
                <a:gd name="T16" fmla="*/ 0 w 67"/>
                <a:gd name="T17" fmla="*/ 34 h 67"/>
                <a:gd name="T18" fmla="*/ 0 w 67"/>
                <a:gd name="T19" fmla="*/ 34 h 67"/>
                <a:gd name="T20" fmla="*/ 0 w 67"/>
                <a:gd name="T21" fmla="*/ 34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7" h="67">
                  <a:moveTo>
                    <a:pt x="0" y="34"/>
                  </a:moveTo>
                  <a:cubicBezTo>
                    <a:pt x="0" y="43"/>
                    <a:pt x="3" y="51"/>
                    <a:pt x="10" y="57"/>
                  </a:cubicBezTo>
                  <a:cubicBezTo>
                    <a:pt x="16" y="64"/>
                    <a:pt x="24" y="67"/>
                    <a:pt x="33" y="67"/>
                  </a:cubicBezTo>
                  <a:cubicBezTo>
                    <a:pt x="43" y="67"/>
                    <a:pt x="51" y="64"/>
                    <a:pt x="57" y="57"/>
                  </a:cubicBezTo>
                  <a:cubicBezTo>
                    <a:pt x="64" y="51"/>
                    <a:pt x="67" y="43"/>
                    <a:pt x="67" y="34"/>
                  </a:cubicBezTo>
                  <a:cubicBezTo>
                    <a:pt x="67" y="25"/>
                    <a:pt x="64" y="17"/>
                    <a:pt x="57" y="10"/>
                  </a:cubicBezTo>
                  <a:cubicBezTo>
                    <a:pt x="51" y="4"/>
                    <a:pt x="43" y="0"/>
                    <a:pt x="33" y="0"/>
                  </a:cubicBezTo>
                  <a:cubicBezTo>
                    <a:pt x="24" y="0"/>
                    <a:pt x="16" y="4"/>
                    <a:pt x="10" y="10"/>
                  </a:cubicBezTo>
                  <a:cubicBezTo>
                    <a:pt x="3" y="17"/>
                    <a:pt x="0" y="25"/>
                    <a:pt x="0" y="34"/>
                  </a:cubicBezTo>
                  <a:close/>
                  <a:moveTo>
                    <a:pt x="0" y="34"/>
                  </a:moveTo>
                  <a:cubicBezTo>
                    <a:pt x="0" y="34"/>
                    <a:pt x="0" y="34"/>
                    <a:pt x="0" y="3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50" name="TextBox 49"/>
          <p:cNvSpPr txBox="1"/>
          <p:nvPr/>
        </p:nvSpPr>
        <p:spPr>
          <a:xfrm>
            <a:off x="6328551" y="2816857"/>
            <a:ext cx="2129650" cy="577081"/>
          </a:xfrm>
          <a:prstGeom prst="rect">
            <a:avLst/>
          </a:prstGeom>
          <a:noFill/>
        </p:spPr>
        <p:txBody>
          <a:bodyPr wrap="square" rtlCol="0" anchor="ctr">
            <a:spAutoFit/>
          </a:bodyPr>
          <a:lstStyle/>
          <a:p>
            <a:r>
              <a:rPr lang="en-US" sz="1050" dirty="0">
                <a:solidFill>
                  <a:schemeClr val="tx2"/>
                </a:solidFill>
              </a:rPr>
              <a:t>Lorem ipsum dolor sit amet, consectetuer adipiscing elit. Aenean.</a:t>
            </a:r>
            <a:endParaRPr lang="en-US" sz="1050" b="1" dirty="0">
              <a:solidFill>
                <a:schemeClr val="tx2"/>
              </a:solidFill>
            </a:endParaRPr>
          </a:p>
        </p:txBody>
      </p:sp>
      <p:sp>
        <p:nvSpPr>
          <p:cNvPr id="51" name="TextBox 50"/>
          <p:cNvSpPr txBox="1"/>
          <p:nvPr/>
        </p:nvSpPr>
        <p:spPr>
          <a:xfrm>
            <a:off x="685800" y="2816858"/>
            <a:ext cx="2235545" cy="577081"/>
          </a:xfrm>
          <a:prstGeom prst="rect">
            <a:avLst/>
          </a:prstGeom>
          <a:noFill/>
        </p:spPr>
        <p:txBody>
          <a:bodyPr wrap="square" rtlCol="0" anchor="ctr">
            <a:spAutoFit/>
          </a:bodyPr>
          <a:lstStyle/>
          <a:p>
            <a:pPr algn="r"/>
            <a:r>
              <a:rPr lang="en-US" sz="1050" dirty="0">
                <a:solidFill>
                  <a:schemeClr val="tx2"/>
                </a:solidFill>
              </a:rPr>
              <a:t>Lorem ipsum dolor sit amet, consectetuer adipiscing elit. Aenean.</a:t>
            </a:r>
            <a:endParaRPr lang="en-US" sz="1050" b="1" dirty="0">
              <a:solidFill>
                <a:schemeClr val="tx2"/>
              </a:solidFill>
            </a:endParaRPr>
          </a:p>
        </p:txBody>
      </p:sp>
      <p:sp>
        <p:nvSpPr>
          <p:cNvPr id="52" name="TextBox 51"/>
          <p:cNvSpPr txBox="1"/>
          <p:nvPr/>
        </p:nvSpPr>
        <p:spPr>
          <a:xfrm>
            <a:off x="6328551" y="4582010"/>
            <a:ext cx="2129651" cy="577081"/>
          </a:xfrm>
          <a:prstGeom prst="rect">
            <a:avLst/>
          </a:prstGeom>
          <a:noFill/>
        </p:spPr>
        <p:txBody>
          <a:bodyPr wrap="square" rtlCol="0" anchor="ctr">
            <a:spAutoFit/>
          </a:bodyPr>
          <a:lstStyle/>
          <a:p>
            <a:r>
              <a:rPr lang="en-US" sz="1050" dirty="0">
                <a:solidFill>
                  <a:schemeClr val="tx2"/>
                </a:solidFill>
              </a:rPr>
              <a:t>Lorem ipsum dolor sit amet, consectetuer adipiscing elit. Aenean.</a:t>
            </a:r>
            <a:endParaRPr lang="en-US" sz="1050" b="1" dirty="0">
              <a:solidFill>
                <a:schemeClr val="tx2"/>
              </a:solidFill>
            </a:endParaRPr>
          </a:p>
        </p:txBody>
      </p:sp>
      <p:sp>
        <p:nvSpPr>
          <p:cNvPr id="53" name="TextBox 52"/>
          <p:cNvSpPr txBox="1"/>
          <p:nvPr/>
        </p:nvSpPr>
        <p:spPr>
          <a:xfrm>
            <a:off x="685800" y="4593072"/>
            <a:ext cx="2235545" cy="577081"/>
          </a:xfrm>
          <a:prstGeom prst="rect">
            <a:avLst/>
          </a:prstGeom>
          <a:noFill/>
        </p:spPr>
        <p:txBody>
          <a:bodyPr wrap="square" rtlCol="0" anchor="ctr">
            <a:spAutoFit/>
          </a:bodyPr>
          <a:lstStyle/>
          <a:p>
            <a:pPr algn="r"/>
            <a:r>
              <a:rPr lang="en-US" sz="1050" dirty="0">
                <a:solidFill>
                  <a:schemeClr val="tx2"/>
                </a:solidFill>
              </a:rPr>
              <a:t>Lorem ipsum dolor sit amet, consectetuer adipiscing elit. Aenean.</a:t>
            </a:r>
            <a:endParaRPr lang="en-US" sz="1050" b="1" dirty="0">
              <a:solidFill>
                <a:schemeClr val="tx2"/>
              </a:solidFill>
            </a:endParaRPr>
          </a:p>
        </p:txBody>
      </p:sp>
      <p:sp>
        <p:nvSpPr>
          <p:cNvPr id="28" name="TextBox 27"/>
          <p:cNvSpPr txBox="1"/>
          <p:nvPr/>
        </p:nvSpPr>
        <p:spPr>
          <a:xfrm>
            <a:off x="3432157" y="781948"/>
            <a:ext cx="2279791" cy="553998"/>
          </a:xfrm>
          <a:prstGeom prst="rect">
            <a:avLst/>
          </a:prstGeom>
          <a:noFill/>
        </p:spPr>
        <p:txBody>
          <a:bodyPr wrap="none" rtlCol="0" anchor="ctr">
            <a:spAutoFit/>
          </a:bodyPr>
          <a:lstStyle/>
          <a:p>
            <a:pPr algn="ctr"/>
            <a:r>
              <a:rPr lang="en-US" sz="3000" dirty="0">
                <a:solidFill>
                  <a:schemeClr val="accent1"/>
                </a:solidFill>
                <a:latin typeface="+mj-lt"/>
              </a:rPr>
              <a:t>Arrow</a:t>
            </a:r>
            <a:r>
              <a:rPr lang="en-US" sz="3000" dirty="0">
                <a:solidFill>
                  <a:schemeClr val="tx2"/>
                </a:solidFill>
                <a:latin typeface="+mj-lt"/>
              </a:rPr>
              <a:t> Diagrams</a:t>
            </a:r>
          </a:p>
        </p:txBody>
      </p:sp>
      <p:sp>
        <p:nvSpPr>
          <p:cNvPr id="29" name="TextBox 28"/>
          <p:cNvSpPr txBox="1"/>
          <p:nvPr/>
        </p:nvSpPr>
        <p:spPr>
          <a:xfrm>
            <a:off x="685801" y="1243613"/>
            <a:ext cx="7772400" cy="369332"/>
          </a:xfrm>
          <a:prstGeom prst="rect">
            <a:avLst/>
          </a:prstGeom>
          <a:noFill/>
        </p:spPr>
        <p:txBody>
          <a:bodyPr wrap="square" rtlCol="0" anchor="ctr">
            <a:spAutoFit/>
          </a:bodyPr>
          <a:lstStyle/>
          <a:p>
            <a:pPr algn="ctr"/>
            <a:r>
              <a:rPr lang="en-US" sz="900" dirty="0">
                <a:solidFill>
                  <a:schemeClr val="tx2"/>
                </a:solidFill>
              </a:rPr>
              <a:t>Lorem ipsum dolor sit amet, consectetuer adipiscing elit. Aenean commodo ligula eget dolor. </a:t>
            </a:r>
            <a:r>
              <a:rPr lang="en-US" sz="900" b="1" dirty="0">
                <a:solidFill>
                  <a:schemeClr val="accent1"/>
                </a:solidFill>
              </a:rPr>
              <a:t>Aenean massa. Cum sociis natoque penatibus </a:t>
            </a:r>
            <a:r>
              <a:rPr lang="en-US" sz="900" dirty="0">
                <a:solidFill>
                  <a:schemeClr val="tx2"/>
                </a:solidFill>
              </a:rPr>
              <a:t>magnis dis parturient montes, nascetur ridiculus mus. Donec quam felis, ultricies nec, pellentesque eu, pretium quis, sem.</a:t>
            </a:r>
          </a:p>
        </p:txBody>
      </p:sp>
    </p:spTree>
    <p:extLst>
      <p:ext uri="{BB962C8B-B14F-4D97-AF65-F5344CB8AC3E}">
        <p14:creationId xmlns:p14="http://schemas.microsoft.com/office/powerpoint/2010/main" val="322090969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500" fill="hold"/>
                                        <p:tgtEl>
                                          <p:spTgt spid="2"/>
                                        </p:tgtEl>
                                        <p:attrNameLst>
                                          <p:attrName>ppt_w</p:attrName>
                                        </p:attrNameLst>
                                      </p:cBhvr>
                                      <p:tavLst>
                                        <p:tav tm="0">
                                          <p:val>
                                            <p:fltVal val="0"/>
                                          </p:val>
                                        </p:tav>
                                        <p:tav tm="100000">
                                          <p:val>
                                            <p:strVal val="#ppt_w"/>
                                          </p:val>
                                        </p:tav>
                                      </p:tavLst>
                                    </p:anim>
                                    <p:anim calcmode="lin" valueType="num">
                                      <p:cBhvr>
                                        <p:cTn id="8" dur="500" fill="hold"/>
                                        <p:tgtEl>
                                          <p:spTgt spid="2"/>
                                        </p:tgtEl>
                                        <p:attrNameLst>
                                          <p:attrName>ppt_h</p:attrName>
                                        </p:attrNameLst>
                                      </p:cBhvr>
                                      <p:tavLst>
                                        <p:tav tm="0">
                                          <p:val>
                                            <p:fltVal val="0"/>
                                          </p:val>
                                        </p:tav>
                                        <p:tav tm="100000">
                                          <p:val>
                                            <p:strVal val="#ppt_h"/>
                                          </p:val>
                                        </p:tav>
                                      </p:tavLst>
                                    </p:anim>
                                    <p:animEffect transition="in" filter="fade">
                                      <p:cBhvr>
                                        <p:cTn id="9" dur="500"/>
                                        <p:tgtEl>
                                          <p:spTgt spid="2"/>
                                        </p:tgtEl>
                                      </p:cBhvr>
                                    </p:animEffect>
                                  </p:childTnLst>
                                </p:cTn>
                              </p:par>
                            </p:childTnLst>
                          </p:cTn>
                        </p:par>
                        <p:par>
                          <p:cTn id="10" fill="hold">
                            <p:stCondLst>
                              <p:cond delay="500"/>
                            </p:stCondLst>
                            <p:childTnLst>
                              <p:par>
                                <p:cTn id="11" presetID="10" presetClass="entr" presetSubtype="0" fill="hold" grpId="0" nodeType="afterEffect">
                                  <p:stCondLst>
                                    <p:cond delay="0"/>
                                  </p:stCondLst>
                                  <p:childTnLst>
                                    <p:set>
                                      <p:cBhvr>
                                        <p:cTn id="12" dur="1" fill="hold">
                                          <p:stCondLst>
                                            <p:cond delay="0"/>
                                          </p:stCondLst>
                                        </p:cTn>
                                        <p:tgtEl>
                                          <p:spTgt spid="13"/>
                                        </p:tgtEl>
                                        <p:attrNameLst>
                                          <p:attrName>style.visibility</p:attrName>
                                        </p:attrNameLst>
                                      </p:cBhvr>
                                      <p:to>
                                        <p:strVal val="visible"/>
                                      </p:to>
                                    </p:set>
                                    <p:animEffect transition="in" filter="fade">
                                      <p:cBhvr>
                                        <p:cTn id="13" dur="500"/>
                                        <p:tgtEl>
                                          <p:spTgt spid="13"/>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51"/>
                                        </p:tgtEl>
                                        <p:attrNameLst>
                                          <p:attrName>style.visibility</p:attrName>
                                        </p:attrNameLst>
                                      </p:cBhvr>
                                      <p:to>
                                        <p:strVal val="visible"/>
                                      </p:to>
                                    </p:set>
                                    <p:animEffect transition="in" filter="fade">
                                      <p:cBhvr>
                                        <p:cTn id="16" dur="500"/>
                                        <p:tgtEl>
                                          <p:spTgt spid="51"/>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27"/>
                                        </p:tgtEl>
                                        <p:attrNameLst>
                                          <p:attrName>style.visibility</p:attrName>
                                        </p:attrNameLst>
                                      </p:cBhvr>
                                      <p:to>
                                        <p:strVal val="visible"/>
                                      </p:to>
                                    </p:set>
                                    <p:animEffect transition="in" filter="fade">
                                      <p:cBhvr>
                                        <p:cTn id="19" dur="500"/>
                                        <p:tgtEl>
                                          <p:spTgt spid="27"/>
                                        </p:tgtEl>
                                      </p:cBhvr>
                                    </p:animEffect>
                                  </p:childTnLst>
                                </p:cTn>
                              </p:par>
                            </p:childTnLst>
                          </p:cTn>
                        </p:par>
                        <p:par>
                          <p:cTn id="20" fill="hold">
                            <p:stCondLst>
                              <p:cond delay="1000"/>
                            </p:stCondLst>
                            <p:childTnLst>
                              <p:par>
                                <p:cTn id="21" presetID="10" presetClass="entr" presetSubtype="0" fill="hold" nodeType="afterEffect">
                                  <p:stCondLst>
                                    <p:cond delay="0"/>
                                  </p:stCondLst>
                                  <p:childTnLst>
                                    <p:set>
                                      <p:cBhvr>
                                        <p:cTn id="22" dur="1" fill="hold">
                                          <p:stCondLst>
                                            <p:cond delay="0"/>
                                          </p:stCondLst>
                                        </p:cTn>
                                        <p:tgtEl>
                                          <p:spTgt spid="36"/>
                                        </p:tgtEl>
                                        <p:attrNameLst>
                                          <p:attrName>style.visibility</p:attrName>
                                        </p:attrNameLst>
                                      </p:cBhvr>
                                      <p:to>
                                        <p:strVal val="visible"/>
                                      </p:to>
                                    </p:set>
                                    <p:animEffect transition="in" filter="fade">
                                      <p:cBhvr>
                                        <p:cTn id="23" dur="500"/>
                                        <p:tgtEl>
                                          <p:spTgt spid="36"/>
                                        </p:tgtEl>
                                      </p:cBhvr>
                                    </p:animEffect>
                                  </p:childTnLst>
                                </p:cTn>
                              </p:par>
                              <p:par>
                                <p:cTn id="24" presetID="10" presetClass="entr" presetSubtype="0" fill="hold" grpId="0" nodeType="withEffect">
                                  <p:stCondLst>
                                    <p:cond delay="0"/>
                                  </p:stCondLst>
                                  <p:childTnLst>
                                    <p:set>
                                      <p:cBhvr>
                                        <p:cTn id="25" dur="1" fill="hold">
                                          <p:stCondLst>
                                            <p:cond delay="0"/>
                                          </p:stCondLst>
                                        </p:cTn>
                                        <p:tgtEl>
                                          <p:spTgt spid="19"/>
                                        </p:tgtEl>
                                        <p:attrNameLst>
                                          <p:attrName>style.visibility</p:attrName>
                                        </p:attrNameLst>
                                      </p:cBhvr>
                                      <p:to>
                                        <p:strVal val="visible"/>
                                      </p:to>
                                    </p:set>
                                    <p:animEffect transition="in" filter="fade">
                                      <p:cBhvr>
                                        <p:cTn id="26" dur="500"/>
                                        <p:tgtEl>
                                          <p:spTgt spid="19"/>
                                        </p:tgtEl>
                                      </p:cBhvr>
                                    </p:animEffect>
                                  </p:childTnLst>
                                </p:cTn>
                              </p:par>
                              <p:par>
                                <p:cTn id="27" presetID="10" presetClass="entr" presetSubtype="0" fill="hold" grpId="0" nodeType="withEffect">
                                  <p:stCondLst>
                                    <p:cond delay="0"/>
                                  </p:stCondLst>
                                  <p:childTnLst>
                                    <p:set>
                                      <p:cBhvr>
                                        <p:cTn id="28" dur="1" fill="hold">
                                          <p:stCondLst>
                                            <p:cond delay="0"/>
                                          </p:stCondLst>
                                        </p:cTn>
                                        <p:tgtEl>
                                          <p:spTgt spid="50"/>
                                        </p:tgtEl>
                                        <p:attrNameLst>
                                          <p:attrName>style.visibility</p:attrName>
                                        </p:attrNameLst>
                                      </p:cBhvr>
                                      <p:to>
                                        <p:strVal val="visible"/>
                                      </p:to>
                                    </p:set>
                                    <p:animEffect transition="in" filter="fade">
                                      <p:cBhvr>
                                        <p:cTn id="29" dur="500"/>
                                        <p:tgtEl>
                                          <p:spTgt spid="50"/>
                                        </p:tgtEl>
                                      </p:cBhvr>
                                    </p:animEffect>
                                  </p:childTnLst>
                                </p:cTn>
                              </p:par>
                            </p:childTnLst>
                          </p:cTn>
                        </p:par>
                        <p:par>
                          <p:cTn id="30" fill="hold">
                            <p:stCondLst>
                              <p:cond delay="1500"/>
                            </p:stCondLst>
                            <p:childTnLst>
                              <p:par>
                                <p:cTn id="31" presetID="10" presetClass="entr" presetSubtype="0" fill="hold" grpId="0" nodeType="afterEffect">
                                  <p:stCondLst>
                                    <p:cond delay="0"/>
                                  </p:stCondLst>
                                  <p:childTnLst>
                                    <p:set>
                                      <p:cBhvr>
                                        <p:cTn id="32" dur="1" fill="hold">
                                          <p:stCondLst>
                                            <p:cond delay="0"/>
                                          </p:stCondLst>
                                        </p:cTn>
                                        <p:tgtEl>
                                          <p:spTgt spid="15"/>
                                        </p:tgtEl>
                                        <p:attrNameLst>
                                          <p:attrName>style.visibility</p:attrName>
                                        </p:attrNameLst>
                                      </p:cBhvr>
                                      <p:to>
                                        <p:strVal val="visible"/>
                                      </p:to>
                                    </p:set>
                                    <p:animEffect transition="in" filter="fade">
                                      <p:cBhvr>
                                        <p:cTn id="33" dur="500"/>
                                        <p:tgtEl>
                                          <p:spTgt spid="15"/>
                                        </p:tgtEl>
                                      </p:cBhvr>
                                    </p:animEffect>
                                  </p:childTnLst>
                                </p:cTn>
                              </p:par>
                              <p:par>
                                <p:cTn id="34" presetID="10" presetClass="entr" presetSubtype="0" fill="hold" grpId="0" nodeType="withEffect">
                                  <p:stCondLst>
                                    <p:cond delay="0"/>
                                  </p:stCondLst>
                                  <p:childTnLst>
                                    <p:set>
                                      <p:cBhvr>
                                        <p:cTn id="35" dur="1" fill="hold">
                                          <p:stCondLst>
                                            <p:cond delay="0"/>
                                          </p:stCondLst>
                                        </p:cTn>
                                        <p:tgtEl>
                                          <p:spTgt spid="34"/>
                                        </p:tgtEl>
                                        <p:attrNameLst>
                                          <p:attrName>style.visibility</p:attrName>
                                        </p:attrNameLst>
                                      </p:cBhvr>
                                      <p:to>
                                        <p:strVal val="visible"/>
                                      </p:to>
                                    </p:set>
                                    <p:animEffect transition="in" filter="fade">
                                      <p:cBhvr>
                                        <p:cTn id="36" dur="500"/>
                                        <p:tgtEl>
                                          <p:spTgt spid="34"/>
                                        </p:tgtEl>
                                      </p:cBhvr>
                                    </p:animEffect>
                                  </p:childTnLst>
                                </p:cTn>
                              </p:par>
                              <p:par>
                                <p:cTn id="37" presetID="10" presetClass="entr" presetSubtype="0" fill="hold" grpId="0" nodeType="withEffect">
                                  <p:stCondLst>
                                    <p:cond delay="0"/>
                                  </p:stCondLst>
                                  <p:childTnLst>
                                    <p:set>
                                      <p:cBhvr>
                                        <p:cTn id="38" dur="1" fill="hold">
                                          <p:stCondLst>
                                            <p:cond delay="0"/>
                                          </p:stCondLst>
                                        </p:cTn>
                                        <p:tgtEl>
                                          <p:spTgt spid="53"/>
                                        </p:tgtEl>
                                        <p:attrNameLst>
                                          <p:attrName>style.visibility</p:attrName>
                                        </p:attrNameLst>
                                      </p:cBhvr>
                                      <p:to>
                                        <p:strVal val="visible"/>
                                      </p:to>
                                    </p:set>
                                    <p:animEffect transition="in" filter="fade">
                                      <p:cBhvr>
                                        <p:cTn id="39" dur="500"/>
                                        <p:tgtEl>
                                          <p:spTgt spid="53"/>
                                        </p:tgtEl>
                                      </p:cBhvr>
                                    </p:animEffect>
                                  </p:childTnLst>
                                </p:cTn>
                              </p:par>
                            </p:childTnLst>
                          </p:cTn>
                        </p:par>
                        <p:par>
                          <p:cTn id="40" fill="hold">
                            <p:stCondLst>
                              <p:cond delay="2000"/>
                            </p:stCondLst>
                            <p:childTnLst>
                              <p:par>
                                <p:cTn id="41" presetID="10" presetClass="entr" presetSubtype="0" fill="hold" grpId="0" nodeType="afterEffect">
                                  <p:stCondLst>
                                    <p:cond delay="0"/>
                                  </p:stCondLst>
                                  <p:childTnLst>
                                    <p:set>
                                      <p:cBhvr>
                                        <p:cTn id="42" dur="1" fill="hold">
                                          <p:stCondLst>
                                            <p:cond delay="0"/>
                                          </p:stCondLst>
                                        </p:cTn>
                                        <p:tgtEl>
                                          <p:spTgt spid="16"/>
                                        </p:tgtEl>
                                        <p:attrNameLst>
                                          <p:attrName>style.visibility</p:attrName>
                                        </p:attrNameLst>
                                      </p:cBhvr>
                                      <p:to>
                                        <p:strVal val="visible"/>
                                      </p:to>
                                    </p:set>
                                    <p:animEffect transition="in" filter="fade">
                                      <p:cBhvr>
                                        <p:cTn id="43" dur="500"/>
                                        <p:tgtEl>
                                          <p:spTgt spid="16"/>
                                        </p:tgtEl>
                                      </p:cBhvr>
                                    </p:animEffect>
                                  </p:childTnLst>
                                </p:cTn>
                              </p:par>
                              <p:par>
                                <p:cTn id="44" presetID="10" presetClass="entr" presetSubtype="0" fill="hold" grpId="0" nodeType="withEffect">
                                  <p:stCondLst>
                                    <p:cond delay="0"/>
                                  </p:stCondLst>
                                  <p:childTnLst>
                                    <p:set>
                                      <p:cBhvr>
                                        <p:cTn id="45" dur="1" fill="hold">
                                          <p:stCondLst>
                                            <p:cond delay="0"/>
                                          </p:stCondLst>
                                        </p:cTn>
                                        <p:tgtEl>
                                          <p:spTgt spid="23"/>
                                        </p:tgtEl>
                                        <p:attrNameLst>
                                          <p:attrName>style.visibility</p:attrName>
                                        </p:attrNameLst>
                                      </p:cBhvr>
                                      <p:to>
                                        <p:strVal val="visible"/>
                                      </p:to>
                                    </p:set>
                                    <p:animEffect transition="in" filter="fade">
                                      <p:cBhvr>
                                        <p:cTn id="46" dur="500"/>
                                        <p:tgtEl>
                                          <p:spTgt spid="23"/>
                                        </p:tgtEl>
                                      </p:cBhvr>
                                    </p:animEffect>
                                  </p:childTnLst>
                                </p:cTn>
                              </p:par>
                              <p:par>
                                <p:cTn id="47" presetID="10" presetClass="entr" presetSubtype="0" fill="hold" grpId="0" nodeType="withEffect">
                                  <p:stCondLst>
                                    <p:cond delay="0"/>
                                  </p:stCondLst>
                                  <p:childTnLst>
                                    <p:set>
                                      <p:cBhvr>
                                        <p:cTn id="48" dur="1" fill="hold">
                                          <p:stCondLst>
                                            <p:cond delay="0"/>
                                          </p:stCondLst>
                                        </p:cTn>
                                        <p:tgtEl>
                                          <p:spTgt spid="52"/>
                                        </p:tgtEl>
                                        <p:attrNameLst>
                                          <p:attrName>style.visibility</p:attrName>
                                        </p:attrNameLst>
                                      </p:cBhvr>
                                      <p:to>
                                        <p:strVal val="visible"/>
                                      </p:to>
                                    </p:set>
                                    <p:animEffect transition="in" filter="fade">
                                      <p:cBhvr>
                                        <p:cTn id="49" dur="500"/>
                                        <p:tgtEl>
                                          <p:spTgt spid="5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animBg="1"/>
      <p:bldP spid="15" grpId="0" animBg="1"/>
      <p:bldP spid="16" grpId="0" animBg="1"/>
      <p:bldP spid="19" grpId="0"/>
      <p:bldP spid="23" grpId="0"/>
      <p:bldP spid="27" grpId="0"/>
      <p:bldP spid="34" grpId="0"/>
      <p:bldP spid="50" grpId="0"/>
      <p:bldP spid="51" grpId="0"/>
      <p:bldP spid="52" grpId="0"/>
      <p:bldP spid="53" grpId="0"/>
    </p:bldLst>
  </p:timing>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1" y="857250"/>
            <a:ext cx="5102370" cy="3748037"/>
            <a:chOff x="1" y="-1"/>
            <a:chExt cx="5102370" cy="3748037"/>
          </a:xfrm>
        </p:grpSpPr>
        <p:sp>
          <p:nvSpPr>
            <p:cNvPr id="3" name="Freeform 39"/>
            <p:cNvSpPr>
              <a:spLocks/>
            </p:cNvSpPr>
            <p:nvPr/>
          </p:nvSpPr>
          <p:spPr bwMode="auto">
            <a:xfrm rot="5400000">
              <a:off x="451071" y="-451070"/>
              <a:ext cx="3748036" cy="4650175"/>
            </a:xfrm>
            <a:custGeom>
              <a:avLst/>
              <a:gdLst>
                <a:gd name="T0" fmla="*/ 702 w 702"/>
                <a:gd name="T1" fmla="*/ 48 h 872"/>
                <a:gd name="T2" fmla="*/ 654 w 702"/>
                <a:gd name="T3" fmla="*/ 0 h 872"/>
                <a:gd name="T4" fmla="*/ 605 w 702"/>
                <a:gd name="T5" fmla="*/ 48 h 872"/>
                <a:gd name="T6" fmla="*/ 618 w 702"/>
                <a:gd name="T7" fmla="*/ 48 h 872"/>
                <a:gd name="T8" fmla="*/ 618 w 702"/>
                <a:gd name="T9" fmla="*/ 466 h 872"/>
                <a:gd name="T10" fmla="*/ 284 w 702"/>
                <a:gd name="T11" fmla="*/ 799 h 872"/>
                <a:gd name="T12" fmla="*/ 0 w 702"/>
                <a:gd name="T13" fmla="*/ 799 h 872"/>
                <a:gd name="T14" fmla="*/ 0 w 702"/>
                <a:gd name="T15" fmla="*/ 872 h 872"/>
                <a:gd name="T16" fmla="*/ 284 w 702"/>
                <a:gd name="T17" fmla="*/ 872 h 872"/>
                <a:gd name="T18" fmla="*/ 690 w 702"/>
                <a:gd name="T19" fmla="*/ 466 h 872"/>
                <a:gd name="T20" fmla="*/ 690 w 702"/>
                <a:gd name="T21" fmla="*/ 48 h 872"/>
                <a:gd name="T22" fmla="*/ 702 w 702"/>
                <a:gd name="T23" fmla="*/ 48 h 8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702" h="872">
                  <a:moveTo>
                    <a:pt x="702" y="48"/>
                  </a:moveTo>
                  <a:cubicBezTo>
                    <a:pt x="654" y="0"/>
                    <a:pt x="654" y="0"/>
                    <a:pt x="654" y="0"/>
                  </a:cubicBezTo>
                  <a:cubicBezTo>
                    <a:pt x="605" y="48"/>
                    <a:pt x="605" y="48"/>
                    <a:pt x="605" y="48"/>
                  </a:cubicBezTo>
                  <a:cubicBezTo>
                    <a:pt x="618" y="48"/>
                    <a:pt x="618" y="48"/>
                    <a:pt x="618" y="48"/>
                  </a:cubicBezTo>
                  <a:cubicBezTo>
                    <a:pt x="618" y="466"/>
                    <a:pt x="618" y="466"/>
                    <a:pt x="618" y="466"/>
                  </a:cubicBezTo>
                  <a:cubicBezTo>
                    <a:pt x="618" y="650"/>
                    <a:pt x="468" y="799"/>
                    <a:pt x="284" y="799"/>
                  </a:cubicBezTo>
                  <a:cubicBezTo>
                    <a:pt x="0" y="799"/>
                    <a:pt x="0" y="799"/>
                    <a:pt x="0" y="799"/>
                  </a:cubicBezTo>
                  <a:cubicBezTo>
                    <a:pt x="0" y="872"/>
                    <a:pt x="0" y="872"/>
                    <a:pt x="0" y="872"/>
                  </a:cubicBezTo>
                  <a:cubicBezTo>
                    <a:pt x="284" y="872"/>
                    <a:pt x="284" y="872"/>
                    <a:pt x="284" y="872"/>
                  </a:cubicBezTo>
                  <a:cubicBezTo>
                    <a:pt x="508" y="872"/>
                    <a:pt x="690" y="690"/>
                    <a:pt x="690" y="466"/>
                  </a:cubicBezTo>
                  <a:cubicBezTo>
                    <a:pt x="690" y="48"/>
                    <a:pt x="690" y="48"/>
                    <a:pt x="690" y="48"/>
                  </a:cubicBezTo>
                  <a:lnTo>
                    <a:pt x="702" y="48"/>
                  </a:ln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en-US"/>
            </a:p>
          </p:txBody>
        </p:sp>
        <p:sp>
          <p:nvSpPr>
            <p:cNvPr id="4" name="Freeform 40"/>
            <p:cNvSpPr>
              <a:spLocks/>
            </p:cNvSpPr>
            <p:nvPr/>
          </p:nvSpPr>
          <p:spPr bwMode="auto">
            <a:xfrm rot="5400000">
              <a:off x="1030374" y="-677165"/>
              <a:ext cx="3394831" cy="4749163"/>
            </a:xfrm>
            <a:custGeom>
              <a:avLst/>
              <a:gdLst>
                <a:gd name="T0" fmla="*/ 636 w 636"/>
                <a:gd name="T1" fmla="*/ 48 h 891"/>
                <a:gd name="T2" fmla="*/ 588 w 636"/>
                <a:gd name="T3" fmla="*/ 0 h 891"/>
                <a:gd name="T4" fmla="*/ 539 w 636"/>
                <a:gd name="T5" fmla="*/ 48 h 891"/>
                <a:gd name="T6" fmla="*/ 552 w 636"/>
                <a:gd name="T7" fmla="*/ 48 h 891"/>
                <a:gd name="T8" fmla="*/ 552 w 636"/>
                <a:gd name="T9" fmla="*/ 551 h 891"/>
                <a:gd name="T10" fmla="*/ 284 w 636"/>
                <a:gd name="T11" fmla="*/ 818 h 891"/>
                <a:gd name="T12" fmla="*/ 0 w 636"/>
                <a:gd name="T13" fmla="*/ 818 h 891"/>
                <a:gd name="T14" fmla="*/ 0 w 636"/>
                <a:gd name="T15" fmla="*/ 891 h 891"/>
                <a:gd name="T16" fmla="*/ 284 w 636"/>
                <a:gd name="T17" fmla="*/ 891 h 891"/>
                <a:gd name="T18" fmla="*/ 624 w 636"/>
                <a:gd name="T19" fmla="*/ 551 h 891"/>
                <a:gd name="T20" fmla="*/ 624 w 636"/>
                <a:gd name="T21" fmla="*/ 48 h 891"/>
                <a:gd name="T22" fmla="*/ 636 w 636"/>
                <a:gd name="T23" fmla="*/ 48 h 8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636" h="891">
                  <a:moveTo>
                    <a:pt x="636" y="48"/>
                  </a:moveTo>
                  <a:cubicBezTo>
                    <a:pt x="588" y="0"/>
                    <a:pt x="588" y="0"/>
                    <a:pt x="588" y="0"/>
                  </a:cubicBezTo>
                  <a:cubicBezTo>
                    <a:pt x="539" y="48"/>
                    <a:pt x="539" y="48"/>
                    <a:pt x="539" y="48"/>
                  </a:cubicBezTo>
                  <a:cubicBezTo>
                    <a:pt x="552" y="48"/>
                    <a:pt x="552" y="48"/>
                    <a:pt x="552" y="48"/>
                  </a:cubicBezTo>
                  <a:cubicBezTo>
                    <a:pt x="552" y="551"/>
                    <a:pt x="552" y="551"/>
                    <a:pt x="552" y="551"/>
                  </a:cubicBezTo>
                  <a:cubicBezTo>
                    <a:pt x="552" y="699"/>
                    <a:pt x="432" y="818"/>
                    <a:pt x="284" y="818"/>
                  </a:cubicBezTo>
                  <a:cubicBezTo>
                    <a:pt x="0" y="818"/>
                    <a:pt x="0" y="818"/>
                    <a:pt x="0" y="818"/>
                  </a:cubicBezTo>
                  <a:cubicBezTo>
                    <a:pt x="0" y="891"/>
                    <a:pt x="0" y="891"/>
                    <a:pt x="0" y="891"/>
                  </a:cubicBezTo>
                  <a:cubicBezTo>
                    <a:pt x="284" y="891"/>
                    <a:pt x="284" y="891"/>
                    <a:pt x="284" y="891"/>
                  </a:cubicBezTo>
                  <a:cubicBezTo>
                    <a:pt x="472" y="891"/>
                    <a:pt x="624" y="739"/>
                    <a:pt x="624" y="551"/>
                  </a:cubicBezTo>
                  <a:cubicBezTo>
                    <a:pt x="624" y="48"/>
                    <a:pt x="624" y="48"/>
                    <a:pt x="624" y="48"/>
                  </a:cubicBezTo>
                  <a:lnTo>
                    <a:pt x="636" y="48"/>
                  </a:ln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en-US"/>
            </a:p>
          </p:txBody>
        </p:sp>
        <p:sp>
          <p:nvSpPr>
            <p:cNvPr id="5" name="Freeform 41"/>
            <p:cNvSpPr>
              <a:spLocks/>
            </p:cNvSpPr>
            <p:nvPr/>
          </p:nvSpPr>
          <p:spPr bwMode="auto">
            <a:xfrm rot="5400000">
              <a:off x="1057370" y="-353207"/>
              <a:ext cx="3041623" cy="3748036"/>
            </a:xfrm>
            <a:custGeom>
              <a:avLst/>
              <a:gdLst>
                <a:gd name="T0" fmla="*/ 570 w 570"/>
                <a:gd name="T1" fmla="*/ 49 h 703"/>
                <a:gd name="T2" fmla="*/ 522 w 570"/>
                <a:gd name="T3" fmla="*/ 0 h 703"/>
                <a:gd name="T4" fmla="*/ 473 w 570"/>
                <a:gd name="T5" fmla="*/ 49 h 703"/>
                <a:gd name="T6" fmla="*/ 486 w 570"/>
                <a:gd name="T7" fmla="*/ 49 h 703"/>
                <a:gd name="T8" fmla="*/ 486 w 570"/>
                <a:gd name="T9" fmla="*/ 429 h 703"/>
                <a:gd name="T10" fmla="*/ 284 w 570"/>
                <a:gd name="T11" fmla="*/ 630 h 703"/>
                <a:gd name="T12" fmla="*/ 0 w 570"/>
                <a:gd name="T13" fmla="*/ 630 h 703"/>
                <a:gd name="T14" fmla="*/ 0 w 570"/>
                <a:gd name="T15" fmla="*/ 703 h 703"/>
                <a:gd name="T16" fmla="*/ 284 w 570"/>
                <a:gd name="T17" fmla="*/ 703 h 703"/>
                <a:gd name="T18" fmla="*/ 558 w 570"/>
                <a:gd name="T19" fmla="*/ 429 h 703"/>
                <a:gd name="T20" fmla="*/ 558 w 570"/>
                <a:gd name="T21" fmla="*/ 49 h 703"/>
                <a:gd name="T22" fmla="*/ 570 w 570"/>
                <a:gd name="T23" fmla="*/ 49 h 7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70" h="703">
                  <a:moveTo>
                    <a:pt x="570" y="49"/>
                  </a:moveTo>
                  <a:cubicBezTo>
                    <a:pt x="522" y="0"/>
                    <a:pt x="522" y="0"/>
                    <a:pt x="522" y="0"/>
                  </a:cubicBezTo>
                  <a:cubicBezTo>
                    <a:pt x="473" y="49"/>
                    <a:pt x="473" y="49"/>
                    <a:pt x="473" y="49"/>
                  </a:cubicBezTo>
                  <a:cubicBezTo>
                    <a:pt x="486" y="49"/>
                    <a:pt x="486" y="49"/>
                    <a:pt x="486" y="49"/>
                  </a:cubicBezTo>
                  <a:cubicBezTo>
                    <a:pt x="486" y="429"/>
                    <a:pt x="486" y="429"/>
                    <a:pt x="486" y="429"/>
                  </a:cubicBezTo>
                  <a:cubicBezTo>
                    <a:pt x="486" y="540"/>
                    <a:pt x="395" y="630"/>
                    <a:pt x="284" y="630"/>
                  </a:cubicBezTo>
                  <a:cubicBezTo>
                    <a:pt x="0" y="630"/>
                    <a:pt x="0" y="630"/>
                    <a:pt x="0" y="630"/>
                  </a:cubicBezTo>
                  <a:cubicBezTo>
                    <a:pt x="0" y="703"/>
                    <a:pt x="0" y="703"/>
                    <a:pt x="0" y="703"/>
                  </a:cubicBezTo>
                  <a:cubicBezTo>
                    <a:pt x="284" y="703"/>
                    <a:pt x="284" y="703"/>
                    <a:pt x="284" y="703"/>
                  </a:cubicBezTo>
                  <a:cubicBezTo>
                    <a:pt x="435" y="703"/>
                    <a:pt x="558" y="580"/>
                    <a:pt x="558" y="429"/>
                  </a:cubicBezTo>
                  <a:cubicBezTo>
                    <a:pt x="558" y="49"/>
                    <a:pt x="558" y="49"/>
                    <a:pt x="558" y="49"/>
                  </a:cubicBezTo>
                  <a:lnTo>
                    <a:pt x="570" y="49"/>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US"/>
            </a:p>
          </p:txBody>
        </p:sp>
        <p:sp>
          <p:nvSpPr>
            <p:cNvPr id="6" name="Freeform 42"/>
            <p:cNvSpPr>
              <a:spLocks/>
            </p:cNvSpPr>
            <p:nvPr/>
          </p:nvSpPr>
          <p:spPr bwMode="auto">
            <a:xfrm rot="5400000">
              <a:off x="1546685" y="-491565"/>
              <a:ext cx="2690667" cy="3673797"/>
            </a:xfrm>
            <a:custGeom>
              <a:avLst/>
              <a:gdLst>
                <a:gd name="T0" fmla="*/ 504 w 504"/>
                <a:gd name="T1" fmla="*/ 48 h 689"/>
                <a:gd name="T2" fmla="*/ 456 w 504"/>
                <a:gd name="T3" fmla="*/ 0 h 689"/>
                <a:gd name="T4" fmla="*/ 407 w 504"/>
                <a:gd name="T5" fmla="*/ 48 h 689"/>
                <a:gd name="T6" fmla="*/ 420 w 504"/>
                <a:gd name="T7" fmla="*/ 48 h 689"/>
                <a:gd name="T8" fmla="*/ 420 w 504"/>
                <a:gd name="T9" fmla="*/ 481 h 689"/>
                <a:gd name="T10" fmla="*/ 284 w 504"/>
                <a:gd name="T11" fmla="*/ 616 h 689"/>
                <a:gd name="T12" fmla="*/ 0 w 504"/>
                <a:gd name="T13" fmla="*/ 616 h 689"/>
                <a:gd name="T14" fmla="*/ 0 w 504"/>
                <a:gd name="T15" fmla="*/ 689 h 689"/>
                <a:gd name="T16" fmla="*/ 284 w 504"/>
                <a:gd name="T17" fmla="*/ 689 h 689"/>
                <a:gd name="T18" fmla="*/ 492 w 504"/>
                <a:gd name="T19" fmla="*/ 481 h 689"/>
                <a:gd name="T20" fmla="*/ 492 w 504"/>
                <a:gd name="T21" fmla="*/ 48 h 689"/>
                <a:gd name="T22" fmla="*/ 504 w 504"/>
                <a:gd name="T23" fmla="*/ 48 h 6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504" h="689">
                  <a:moveTo>
                    <a:pt x="504" y="48"/>
                  </a:moveTo>
                  <a:cubicBezTo>
                    <a:pt x="456" y="0"/>
                    <a:pt x="456" y="0"/>
                    <a:pt x="456" y="0"/>
                  </a:cubicBezTo>
                  <a:cubicBezTo>
                    <a:pt x="407" y="48"/>
                    <a:pt x="407" y="48"/>
                    <a:pt x="407" y="48"/>
                  </a:cubicBezTo>
                  <a:cubicBezTo>
                    <a:pt x="420" y="48"/>
                    <a:pt x="420" y="48"/>
                    <a:pt x="420" y="48"/>
                  </a:cubicBezTo>
                  <a:cubicBezTo>
                    <a:pt x="420" y="481"/>
                    <a:pt x="420" y="481"/>
                    <a:pt x="420" y="481"/>
                  </a:cubicBezTo>
                  <a:cubicBezTo>
                    <a:pt x="420" y="556"/>
                    <a:pt x="359" y="616"/>
                    <a:pt x="284" y="616"/>
                  </a:cubicBezTo>
                  <a:cubicBezTo>
                    <a:pt x="0" y="616"/>
                    <a:pt x="0" y="616"/>
                    <a:pt x="0" y="616"/>
                  </a:cubicBezTo>
                  <a:cubicBezTo>
                    <a:pt x="0" y="689"/>
                    <a:pt x="0" y="689"/>
                    <a:pt x="0" y="689"/>
                  </a:cubicBezTo>
                  <a:cubicBezTo>
                    <a:pt x="284" y="689"/>
                    <a:pt x="284" y="689"/>
                    <a:pt x="284" y="689"/>
                  </a:cubicBezTo>
                  <a:cubicBezTo>
                    <a:pt x="399" y="689"/>
                    <a:pt x="492" y="596"/>
                    <a:pt x="492" y="481"/>
                  </a:cubicBezTo>
                  <a:cubicBezTo>
                    <a:pt x="492" y="48"/>
                    <a:pt x="492" y="48"/>
                    <a:pt x="492" y="48"/>
                  </a:cubicBezTo>
                  <a:lnTo>
                    <a:pt x="504" y="48"/>
                  </a:ln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a:p>
          </p:txBody>
        </p:sp>
        <p:sp>
          <p:nvSpPr>
            <p:cNvPr id="7" name="Freeform 43"/>
            <p:cNvSpPr>
              <a:spLocks/>
            </p:cNvSpPr>
            <p:nvPr/>
          </p:nvSpPr>
          <p:spPr bwMode="auto">
            <a:xfrm rot="5400000">
              <a:off x="1580430" y="-172104"/>
              <a:ext cx="2337461" cy="2681669"/>
            </a:xfrm>
            <a:custGeom>
              <a:avLst/>
              <a:gdLst>
                <a:gd name="T0" fmla="*/ 438 w 438"/>
                <a:gd name="T1" fmla="*/ 49 h 503"/>
                <a:gd name="T2" fmla="*/ 390 w 438"/>
                <a:gd name="T3" fmla="*/ 0 h 503"/>
                <a:gd name="T4" fmla="*/ 341 w 438"/>
                <a:gd name="T5" fmla="*/ 49 h 503"/>
                <a:gd name="T6" fmla="*/ 354 w 438"/>
                <a:gd name="T7" fmla="*/ 49 h 503"/>
                <a:gd name="T8" fmla="*/ 354 w 438"/>
                <a:gd name="T9" fmla="*/ 361 h 503"/>
                <a:gd name="T10" fmla="*/ 284 w 438"/>
                <a:gd name="T11" fmla="*/ 430 h 503"/>
                <a:gd name="T12" fmla="*/ 0 w 438"/>
                <a:gd name="T13" fmla="*/ 430 h 503"/>
                <a:gd name="T14" fmla="*/ 0 w 438"/>
                <a:gd name="T15" fmla="*/ 503 h 503"/>
                <a:gd name="T16" fmla="*/ 284 w 438"/>
                <a:gd name="T17" fmla="*/ 503 h 503"/>
                <a:gd name="T18" fmla="*/ 426 w 438"/>
                <a:gd name="T19" fmla="*/ 361 h 503"/>
                <a:gd name="T20" fmla="*/ 426 w 438"/>
                <a:gd name="T21" fmla="*/ 49 h 503"/>
                <a:gd name="T22" fmla="*/ 438 w 438"/>
                <a:gd name="T23" fmla="*/ 49 h 5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438" h="503">
                  <a:moveTo>
                    <a:pt x="438" y="49"/>
                  </a:moveTo>
                  <a:cubicBezTo>
                    <a:pt x="390" y="0"/>
                    <a:pt x="390" y="0"/>
                    <a:pt x="390" y="0"/>
                  </a:cubicBezTo>
                  <a:cubicBezTo>
                    <a:pt x="341" y="49"/>
                    <a:pt x="341" y="49"/>
                    <a:pt x="341" y="49"/>
                  </a:cubicBezTo>
                  <a:cubicBezTo>
                    <a:pt x="354" y="49"/>
                    <a:pt x="354" y="49"/>
                    <a:pt x="354" y="49"/>
                  </a:cubicBezTo>
                  <a:cubicBezTo>
                    <a:pt x="354" y="361"/>
                    <a:pt x="354" y="361"/>
                    <a:pt x="354" y="361"/>
                  </a:cubicBezTo>
                  <a:cubicBezTo>
                    <a:pt x="354" y="399"/>
                    <a:pt x="323" y="430"/>
                    <a:pt x="284" y="430"/>
                  </a:cubicBezTo>
                  <a:cubicBezTo>
                    <a:pt x="0" y="430"/>
                    <a:pt x="0" y="430"/>
                    <a:pt x="0" y="430"/>
                  </a:cubicBezTo>
                  <a:cubicBezTo>
                    <a:pt x="0" y="503"/>
                    <a:pt x="0" y="503"/>
                    <a:pt x="0" y="503"/>
                  </a:cubicBezTo>
                  <a:cubicBezTo>
                    <a:pt x="284" y="503"/>
                    <a:pt x="284" y="503"/>
                    <a:pt x="284" y="503"/>
                  </a:cubicBezTo>
                  <a:cubicBezTo>
                    <a:pt x="363" y="503"/>
                    <a:pt x="426" y="439"/>
                    <a:pt x="426" y="361"/>
                  </a:cubicBezTo>
                  <a:cubicBezTo>
                    <a:pt x="426" y="49"/>
                    <a:pt x="426" y="49"/>
                    <a:pt x="426" y="49"/>
                  </a:cubicBezTo>
                  <a:lnTo>
                    <a:pt x="438" y="49"/>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a:p>
          </p:txBody>
        </p:sp>
      </p:grpSp>
      <p:sp>
        <p:nvSpPr>
          <p:cNvPr id="14" name="Freeform 109"/>
          <p:cNvSpPr>
            <a:spLocks noEditPoints="1"/>
          </p:cNvSpPr>
          <p:nvPr/>
        </p:nvSpPr>
        <p:spPr bwMode="auto">
          <a:xfrm>
            <a:off x="1470776" y="985828"/>
            <a:ext cx="255382" cy="253571"/>
          </a:xfrm>
          <a:custGeom>
            <a:avLst/>
            <a:gdLst>
              <a:gd name="T0" fmla="*/ 424 w 427"/>
              <a:gd name="T1" fmla="*/ 2 h 425"/>
              <a:gd name="T2" fmla="*/ 418 w 427"/>
              <a:gd name="T3" fmla="*/ 0 h 425"/>
              <a:gd name="T4" fmla="*/ 306 w 427"/>
              <a:gd name="T5" fmla="*/ 19 h 425"/>
              <a:gd name="T6" fmla="*/ 212 w 427"/>
              <a:gd name="T7" fmla="*/ 86 h 425"/>
              <a:gd name="T8" fmla="*/ 166 w 427"/>
              <a:gd name="T9" fmla="*/ 137 h 425"/>
              <a:gd name="T10" fmla="*/ 67 w 427"/>
              <a:gd name="T11" fmla="*/ 142 h 425"/>
              <a:gd name="T12" fmla="*/ 61 w 427"/>
              <a:gd name="T13" fmla="*/ 146 h 425"/>
              <a:gd name="T14" fmla="*/ 2 w 427"/>
              <a:gd name="T15" fmla="*/ 246 h 425"/>
              <a:gd name="T16" fmla="*/ 4 w 427"/>
              <a:gd name="T17" fmla="*/ 256 h 425"/>
              <a:gd name="T18" fmla="*/ 20 w 427"/>
              <a:gd name="T19" fmla="*/ 273 h 425"/>
              <a:gd name="T20" fmla="*/ 26 w 427"/>
              <a:gd name="T21" fmla="*/ 275 h 425"/>
              <a:gd name="T22" fmla="*/ 29 w 427"/>
              <a:gd name="T23" fmla="*/ 275 h 425"/>
              <a:gd name="T24" fmla="*/ 101 w 427"/>
              <a:gd name="T25" fmla="*/ 253 h 425"/>
              <a:gd name="T26" fmla="*/ 174 w 427"/>
              <a:gd name="T27" fmla="*/ 326 h 425"/>
              <a:gd name="T28" fmla="*/ 152 w 427"/>
              <a:gd name="T29" fmla="*/ 398 h 425"/>
              <a:gd name="T30" fmla="*/ 154 w 427"/>
              <a:gd name="T31" fmla="*/ 406 h 425"/>
              <a:gd name="T32" fmla="*/ 170 w 427"/>
              <a:gd name="T33" fmla="*/ 423 h 425"/>
              <a:gd name="T34" fmla="*/ 176 w 427"/>
              <a:gd name="T35" fmla="*/ 425 h 425"/>
              <a:gd name="T36" fmla="*/ 181 w 427"/>
              <a:gd name="T37" fmla="*/ 424 h 425"/>
              <a:gd name="T38" fmla="*/ 281 w 427"/>
              <a:gd name="T39" fmla="*/ 366 h 425"/>
              <a:gd name="T40" fmla="*/ 285 w 427"/>
              <a:gd name="T41" fmla="*/ 359 h 425"/>
              <a:gd name="T42" fmla="*/ 290 w 427"/>
              <a:gd name="T43" fmla="*/ 260 h 425"/>
              <a:gd name="T44" fmla="*/ 341 w 427"/>
              <a:gd name="T45" fmla="*/ 215 h 425"/>
              <a:gd name="T46" fmla="*/ 407 w 427"/>
              <a:gd name="T47" fmla="*/ 121 h 425"/>
              <a:gd name="T48" fmla="*/ 427 w 427"/>
              <a:gd name="T49" fmla="*/ 8 h 425"/>
              <a:gd name="T50" fmla="*/ 424 w 427"/>
              <a:gd name="T51" fmla="*/ 2 h 425"/>
              <a:gd name="T52" fmla="*/ 361 w 427"/>
              <a:gd name="T53" fmla="*/ 101 h 425"/>
              <a:gd name="T54" fmla="*/ 343 w 427"/>
              <a:gd name="T55" fmla="*/ 108 h 425"/>
              <a:gd name="T56" fmla="*/ 326 w 427"/>
              <a:gd name="T57" fmla="*/ 101 h 425"/>
              <a:gd name="T58" fmla="*/ 318 w 427"/>
              <a:gd name="T59" fmla="*/ 83 h 425"/>
              <a:gd name="T60" fmla="*/ 326 w 427"/>
              <a:gd name="T61" fmla="*/ 66 h 425"/>
              <a:gd name="T62" fmla="*/ 343 w 427"/>
              <a:gd name="T63" fmla="*/ 58 h 425"/>
              <a:gd name="T64" fmla="*/ 361 w 427"/>
              <a:gd name="T65" fmla="*/ 66 h 425"/>
              <a:gd name="T66" fmla="*/ 368 w 427"/>
              <a:gd name="T67" fmla="*/ 83 h 425"/>
              <a:gd name="T68" fmla="*/ 361 w 427"/>
              <a:gd name="T69" fmla="*/ 101 h 425"/>
              <a:gd name="T70" fmla="*/ 361 w 427"/>
              <a:gd name="T71" fmla="*/ 101 h 425"/>
              <a:gd name="T72" fmla="*/ 361 w 427"/>
              <a:gd name="T73" fmla="*/ 101 h 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27" h="425">
                <a:moveTo>
                  <a:pt x="424" y="2"/>
                </a:moveTo>
                <a:cubicBezTo>
                  <a:pt x="422" y="1"/>
                  <a:pt x="420" y="0"/>
                  <a:pt x="418" y="0"/>
                </a:cubicBezTo>
                <a:cubicBezTo>
                  <a:pt x="373" y="0"/>
                  <a:pt x="335" y="6"/>
                  <a:pt x="306" y="19"/>
                </a:cubicBezTo>
                <a:cubicBezTo>
                  <a:pt x="276" y="31"/>
                  <a:pt x="245" y="53"/>
                  <a:pt x="212" y="86"/>
                </a:cubicBezTo>
                <a:cubicBezTo>
                  <a:pt x="198" y="100"/>
                  <a:pt x="183" y="117"/>
                  <a:pt x="166" y="137"/>
                </a:cubicBezTo>
                <a:cubicBezTo>
                  <a:pt x="67" y="142"/>
                  <a:pt x="67" y="142"/>
                  <a:pt x="67" y="142"/>
                </a:cubicBezTo>
                <a:cubicBezTo>
                  <a:pt x="65" y="142"/>
                  <a:pt x="62" y="144"/>
                  <a:pt x="61" y="146"/>
                </a:cubicBezTo>
                <a:cubicBezTo>
                  <a:pt x="2" y="246"/>
                  <a:pt x="2" y="246"/>
                  <a:pt x="2" y="246"/>
                </a:cubicBezTo>
                <a:cubicBezTo>
                  <a:pt x="0" y="250"/>
                  <a:pt x="1" y="253"/>
                  <a:pt x="4" y="256"/>
                </a:cubicBezTo>
                <a:cubicBezTo>
                  <a:pt x="20" y="273"/>
                  <a:pt x="20" y="273"/>
                  <a:pt x="20" y="273"/>
                </a:cubicBezTo>
                <a:cubicBezTo>
                  <a:pt x="22" y="275"/>
                  <a:pt x="24" y="275"/>
                  <a:pt x="26" y="275"/>
                </a:cubicBezTo>
                <a:cubicBezTo>
                  <a:pt x="27" y="275"/>
                  <a:pt x="28" y="275"/>
                  <a:pt x="29" y="275"/>
                </a:cubicBezTo>
                <a:cubicBezTo>
                  <a:pt x="101" y="253"/>
                  <a:pt x="101" y="253"/>
                  <a:pt x="101" y="253"/>
                </a:cubicBezTo>
                <a:cubicBezTo>
                  <a:pt x="174" y="326"/>
                  <a:pt x="174" y="326"/>
                  <a:pt x="174" y="326"/>
                </a:cubicBezTo>
                <a:cubicBezTo>
                  <a:pt x="152" y="398"/>
                  <a:pt x="152" y="398"/>
                  <a:pt x="152" y="398"/>
                </a:cubicBezTo>
                <a:cubicBezTo>
                  <a:pt x="151" y="401"/>
                  <a:pt x="152" y="404"/>
                  <a:pt x="154" y="406"/>
                </a:cubicBezTo>
                <a:cubicBezTo>
                  <a:pt x="170" y="423"/>
                  <a:pt x="170" y="423"/>
                  <a:pt x="170" y="423"/>
                </a:cubicBezTo>
                <a:cubicBezTo>
                  <a:pt x="172" y="425"/>
                  <a:pt x="174" y="425"/>
                  <a:pt x="176" y="425"/>
                </a:cubicBezTo>
                <a:cubicBezTo>
                  <a:pt x="178" y="425"/>
                  <a:pt x="179" y="425"/>
                  <a:pt x="181" y="424"/>
                </a:cubicBezTo>
                <a:cubicBezTo>
                  <a:pt x="281" y="366"/>
                  <a:pt x="281" y="366"/>
                  <a:pt x="281" y="366"/>
                </a:cubicBezTo>
                <a:cubicBezTo>
                  <a:pt x="283" y="364"/>
                  <a:pt x="285" y="362"/>
                  <a:pt x="285" y="359"/>
                </a:cubicBezTo>
                <a:cubicBezTo>
                  <a:pt x="290" y="260"/>
                  <a:pt x="290" y="260"/>
                  <a:pt x="290" y="260"/>
                </a:cubicBezTo>
                <a:cubicBezTo>
                  <a:pt x="310" y="244"/>
                  <a:pt x="327" y="228"/>
                  <a:pt x="341" y="215"/>
                </a:cubicBezTo>
                <a:cubicBezTo>
                  <a:pt x="372" y="183"/>
                  <a:pt x="394" y="152"/>
                  <a:pt x="407" y="121"/>
                </a:cubicBezTo>
                <a:cubicBezTo>
                  <a:pt x="420" y="89"/>
                  <a:pt x="427" y="52"/>
                  <a:pt x="427" y="8"/>
                </a:cubicBezTo>
                <a:cubicBezTo>
                  <a:pt x="427" y="6"/>
                  <a:pt x="426" y="4"/>
                  <a:pt x="424" y="2"/>
                </a:cubicBezTo>
                <a:close/>
                <a:moveTo>
                  <a:pt x="361" y="101"/>
                </a:moveTo>
                <a:cubicBezTo>
                  <a:pt x="356" y="106"/>
                  <a:pt x="350" y="108"/>
                  <a:pt x="343" y="108"/>
                </a:cubicBezTo>
                <a:cubicBezTo>
                  <a:pt x="336" y="108"/>
                  <a:pt x="330" y="106"/>
                  <a:pt x="326" y="101"/>
                </a:cubicBezTo>
                <a:cubicBezTo>
                  <a:pt x="321" y="96"/>
                  <a:pt x="318" y="90"/>
                  <a:pt x="318" y="83"/>
                </a:cubicBezTo>
                <a:cubicBezTo>
                  <a:pt x="318" y="76"/>
                  <a:pt x="321" y="71"/>
                  <a:pt x="326" y="66"/>
                </a:cubicBezTo>
                <a:cubicBezTo>
                  <a:pt x="330" y="61"/>
                  <a:pt x="336" y="58"/>
                  <a:pt x="343" y="58"/>
                </a:cubicBezTo>
                <a:cubicBezTo>
                  <a:pt x="350" y="58"/>
                  <a:pt x="356" y="61"/>
                  <a:pt x="361" y="66"/>
                </a:cubicBezTo>
                <a:cubicBezTo>
                  <a:pt x="366" y="71"/>
                  <a:pt x="368" y="76"/>
                  <a:pt x="368" y="83"/>
                </a:cubicBezTo>
                <a:cubicBezTo>
                  <a:pt x="368" y="90"/>
                  <a:pt x="366" y="96"/>
                  <a:pt x="361" y="101"/>
                </a:cubicBezTo>
                <a:close/>
                <a:moveTo>
                  <a:pt x="361" y="101"/>
                </a:moveTo>
                <a:cubicBezTo>
                  <a:pt x="361" y="101"/>
                  <a:pt x="361" y="101"/>
                  <a:pt x="361" y="101"/>
                </a:cubicBezTo>
              </a:path>
            </a:pathLst>
          </a:custGeom>
          <a:solidFill>
            <a:schemeClr val="bg2"/>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16" name="Freeform 294"/>
          <p:cNvSpPr>
            <a:spLocks noEditPoints="1"/>
          </p:cNvSpPr>
          <p:nvPr/>
        </p:nvSpPr>
        <p:spPr bwMode="auto">
          <a:xfrm>
            <a:off x="417586" y="989902"/>
            <a:ext cx="259910" cy="245421"/>
          </a:xfrm>
          <a:custGeom>
            <a:avLst/>
            <a:gdLst>
              <a:gd name="T0" fmla="*/ 389 w 434"/>
              <a:gd name="T1" fmla="*/ 234 h 410"/>
              <a:gd name="T2" fmla="*/ 350 w 434"/>
              <a:gd name="T3" fmla="*/ 246 h 410"/>
              <a:gd name="T4" fmla="*/ 323 w 434"/>
              <a:gd name="T5" fmla="*/ 259 h 410"/>
              <a:gd name="T6" fmla="*/ 291 w 434"/>
              <a:gd name="T7" fmla="*/ 216 h 410"/>
              <a:gd name="T8" fmla="*/ 298 w 434"/>
              <a:gd name="T9" fmla="*/ 147 h 410"/>
              <a:gd name="T10" fmla="*/ 300 w 434"/>
              <a:gd name="T11" fmla="*/ 133 h 410"/>
              <a:gd name="T12" fmla="*/ 258 w 434"/>
              <a:gd name="T13" fmla="*/ 137 h 410"/>
              <a:gd name="T14" fmla="*/ 184 w 434"/>
              <a:gd name="T15" fmla="*/ 134 h 410"/>
              <a:gd name="T16" fmla="*/ 178 w 434"/>
              <a:gd name="T17" fmla="*/ 94 h 410"/>
              <a:gd name="T18" fmla="*/ 197 w 434"/>
              <a:gd name="T19" fmla="*/ 64 h 410"/>
              <a:gd name="T20" fmla="*/ 188 w 434"/>
              <a:gd name="T21" fmla="*/ 12 h 410"/>
              <a:gd name="T22" fmla="*/ 116 w 434"/>
              <a:gd name="T23" fmla="*/ 12 h 410"/>
              <a:gd name="T24" fmla="*/ 104 w 434"/>
              <a:gd name="T25" fmla="*/ 67 h 410"/>
              <a:gd name="T26" fmla="*/ 121 w 434"/>
              <a:gd name="T27" fmla="*/ 97 h 410"/>
              <a:gd name="T28" fmla="*/ 113 w 434"/>
              <a:gd name="T29" fmla="*/ 134 h 410"/>
              <a:gd name="T30" fmla="*/ 19 w 434"/>
              <a:gd name="T31" fmla="*/ 137 h 410"/>
              <a:gd name="T32" fmla="*/ 5 w 434"/>
              <a:gd name="T33" fmla="*/ 134 h 410"/>
              <a:gd name="T34" fmla="*/ 0 w 434"/>
              <a:gd name="T35" fmla="*/ 400 h 410"/>
              <a:gd name="T36" fmla="*/ 1 w 434"/>
              <a:gd name="T37" fmla="*/ 401 h 410"/>
              <a:gd name="T38" fmla="*/ 12 w 434"/>
              <a:gd name="T39" fmla="*/ 403 h 410"/>
              <a:gd name="T40" fmla="*/ 83 w 434"/>
              <a:gd name="T41" fmla="*/ 410 h 410"/>
              <a:gd name="T42" fmla="*/ 125 w 434"/>
              <a:gd name="T43" fmla="*/ 377 h 410"/>
              <a:gd name="T44" fmla="*/ 113 w 434"/>
              <a:gd name="T45" fmla="*/ 351 h 410"/>
              <a:gd name="T46" fmla="*/ 100 w 434"/>
              <a:gd name="T47" fmla="*/ 312 h 410"/>
              <a:gd name="T48" fmla="*/ 153 w 434"/>
              <a:gd name="T49" fmla="*/ 267 h 410"/>
              <a:gd name="T50" fmla="*/ 202 w 434"/>
              <a:gd name="T51" fmla="*/ 311 h 410"/>
              <a:gd name="T52" fmla="*/ 188 w 434"/>
              <a:gd name="T53" fmla="*/ 346 h 410"/>
              <a:gd name="T54" fmla="*/ 173 w 434"/>
              <a:gd name="T55" fmla="*/ 380 h 410"/>
              <a:gd name="T56" fmla="*/ 211 w 434"/>
              <a:gd name="T57" fmla="*/ 408 h 410"/>
              <a:gd name="T58" fmla="*/ 267 w 434"/>
              <a:gd name="T59" fmla="*/ 403 h 410"/>
              <a:gd name="T60" fmla="*/ 301 w 434"/>
              <a:gd name="T61" fmla="*/ 400 h 410"/>
              <a:gd name="T62" fmla="*/ 297 w 434"/>
              <a:gd name="T63" fmla="*/ 369 h 410"/>
              <a:gd name="T64" fmla="*/ 321 w 434"/>
              <a:gd name="T65" fmla="*/ 307 h 410"/>
              <a:gd name="T66" fmla="*/ 354 w 434"/>
              <a:gd name="T67" fmla="*/ 321 h 410"/>
              <a:gd name="T68" fmla="*/ 390 w 434"/>
              <a:gd name="T69" fmla="*/ 336 h 410"/>
              <a:gd name="T70" fmla="*/ 434 w 434"/>
              <a:gd name="T71" fmla="*/ 286 h 410"/>
              <a:gd name="T72" fmla="*/ 422 w 434"/>
              <a:gd name="T73" fmla="*/ 249 h 4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34" h="410">
                <a:moveTo>
                  <a:pt x="422" y="249"/>
                </a:moveTo>
                <a:cubicBezTo>
                  <a:pt x="414" y="239"/>
                  <a:pt x="403" y="234"/>
                  <a:pt x="389" y="234"/>
                </a:cubicBezTo>
                <a:cubicBezTo>
                  <a:pt x="381" y="234"/>
                  <a:pt x="374" y="235"/>
                  <a:pt x="367" y="237"/>
                </a:cubicBezTo>
                <a:cubicBezTo>
                  <a:pt x="360" y="240"/>
                  <a:pt x="355" y="243"/>
                  <a:pt x="350" y="246"/>
                </a:cubicBezTo>
                <a:cubicBezTo>
                  <a:pt x="346" y="249"/>
                  <a:pt x="341" y="252"/>
                  <a:pt x="336" y="255"/>
                </a:cubicBezTo>
                <a:cubicBezTo>
                  <a:pt x="332" y="258"/>
                  <a:pt x="327" y="259"/>
                  <a:pt x="323" y="259"/>
                </a:cubicBezTo>
                <a:cubicBezTo>
                  <a:pt x="315" y="259"/>
                  <a:pt x="308" y="255"/>
                  <a:pt x="300" y="247"/>
                </a:cubicBezTo>
                <a:cubicBezTo>
                  <a:pt x="294" y="240"/>
                  <a:pt x="291" y="230"/>
                  <a:pt x="291" y="216"/>
                </a:cubicBezTo>
                <a:cubicBezTo>
                  <a:pt x="291" y="200"/>
                  <a:pt x="293" y="179"/>
                  <a:pt x="297" y="153"/>
                </a:cubicBezTo>
                <a:cubicBezTo>
                  <a:pt x="297" y="152"/>
                  <a:pt x="298" y="150"/>
                  <a:pt x="298" y="147"/>
                </a:cubicBezTo>
                <a:cubicBezTo>
                  <a:pt x="299" y="144"/>
                  <a:pt x="299" y="141"/>
                  <a:pt x="299" y="138"/>
                </a:cubicBezTo>
                <a:cubicBezTo>
                  <a:pt x="300" y="135"/>
                  <a:pt x="300" y="134"/>
                  <a:pt x="300" y="133"/>
                </a:cubicBezTo>
                <a:cubicBezTo>
                  <a:pt x="300" y="133"/>
                  <a:pt x="300" y="133"/>
                  <a:pt x="300" y="133"/>
                </a:cubicBezTo>
                <a:cubicBezTo>
                  <a:pt x="292" y="133"/>
                  <a:pt x="278" y="135"/>
                  <a:pt x="258" y="137"/>
                </a:cubicBezTo>
                <a:cubicBezTo>
                  <a:pt x="238" y="140"/>
                  <a:pt x="222" y="141"/>
                  <a:pt x="211" y="141"/>
                </a:cubicBezTo>
                <a:cubicBezTo>
                  <a:pt x="200" y="141"/>
                  <a:pt x="191" y="139"/>
                  <a:pt x="184" y="134"/>
                </a:cubicBezTo>
                <a:cubicBezTo>
                  <a:pt x="177" y="130"/>
                  <a:pt x="173" y="123"/>
                  <a:pt x="173" y="113"/>
                </a:cubicBezTo>
                <a:cubicBezTo>
                  <a:pt x="173" y="106"/>
                  <a:pt x="175" y="100"/>
                  <a:pt x="178" y="94"/>
                </a:cubicBezTo>
                <a:cubicBezTo>
                  <a:pt x="181" y="88"/>
                  <a:pt x="184" y="83"/>
                  <a:pt x="188" y="79"/>
                </a:cubicBezTo>
                <a:cubicBezTo>
                  <a:pt x="191" y="75"/>
                  <a:pt x="194" y="70"/>
                  <a:pt x="197" y="64"/>
                </a:cubicBezTo>
                <a:cubicBezTo>
                  <a:pt x="201" y="58"/>
                  <a:pt x="202" y="51"/>
                  <a:pt x="202" y="44"/>
                </a:cubicBezTo>
                <a:cubicBezTo>
                  <a:pt x="202" y="30"/>
                  <a:pt x="197" y="19"/>
                  <a:pt x="188" y="12"/>
                </a:cubicBezTo>
                <a:cubicBezTo>
                  <a:pt x="179" y="4"/>
                  <a:pt x="167" y="0"/>
                  <a:pt x="153" y="0"/>
                </a:cubicBezTo>
                <a:cubicBezTo>
                  <a:pt x="138" y="0"/>
                  <a:pt x="126" y="4"/>
                  <a:pt x="116" y="12"/>
                </a:cubicBezTo>
                <a:cubicBezTo>
                  <a:pt x="105" y="20"/>
                  <a:pt x="100" y="31"/>
                  <a:pt x="100" y="45"/>
                </a:cubicBezTo>
                <a:cubicBezTo>
                  <a:pt x="100" y="53"/>
                  <a:pt x="101" y="60"/>
                  <a:pt x="104" y="67"/>
                </a:cubicBezTo>
                <a:cubicBezTo>
                  <a:pt x="107" y="74"/>
                  <a:pt x="110" y="79"/>
                  <a:pt x="113" y="84"/>
                </a:cubicBezTo>
                <a:cubicBezTo>
                  <a:pt x="116" y="88"/>
                  <a:pt x="119" y="92"/>
                  <a:pt x="121" y="97"/>
                </a:cubicBezTo>
                <a:cubicBezTo>
                  <a:pt x="124" y="102"/>
                  <a:pt x="125" y="107"/>
                  <a:pt x="125" y="111"/>
                </a:cubicBezTo>
                <a:cubicBezTo>
                  <a:pt x="125" y="118"/>
                  <a:pt x="121" y="126"/>
                  <a:pt x="113" y="134"/>
                </a:cubicBezTo>
                <a:cubicBezTo>
                  <a:pt x="107" y="140"/>
                  <a:pt x="97" y="143"/>
                  <a:pt x="83" y="143"/>
                </a:cubicBezTo>
                <a:cubicBezTo>
                  <a:pt x="66" y="143"/>
                  <a:pt x="45" y="141"/>
                  <a:pt x="19" y="137"/>
                </a:cubicBezTo>
                <a:cubicBezTo>
                  <a:pt x="19" y="136"/>
                  <a:pt x="17" y="136"/>
                  <a:pt x="13" y="136"/>
                </a:cubicBezTo>
                <a:cubicBezTo>
                  <a:pt x="10" y="135"/>
                  <a:pt x="7" y="135"/>
                  <a:pt x="5" y="134"/>
                </a:cubicBezTo>
                <a:cubicBezTo>
                  <a:pt x="2" y="134"/>
                  <a:pt x="0" y="134"/>
                  <a:pt x="0" y="133"/>
                </a:cubicBezTo>
                <a:cubicBezTo>
                  <a:pt x="0" y="400"/>
                  <a:pt x="0" y="400"/>
                  <a:pt x="0" y="400"/>
                </a:cubicBezTo>
                <a:cubicBezTo>
                  <a:pt x="0" y="401"/>
                  <a:pt x="0" y="401"/>
                  <a:pt x="1" y="401"/>
                </a:cubicBezTo>
                <a:cubicBezTo>
                  <a:pt x="1" y="401"/>
                  <a:pt x="1" y="401"/>
                  <a:pt x="1" y="401"/>
                </a:cubicBezTo>
                <a:cubicBezTo>
                  <a:pt x="5" y="401"/>
                  <a:pt x="5" y="401"/>
                  <a:pt x="5" y="401"/>
                </a:cubicBezTo>
                <a:cubicBezTo>
                  <a:pt x="6" y="402"/>
                  <a:pt x="9" y="402"/>
                  <a:pt x="12" y="403"/>
                </a:cubicBezTo>
                <a:cubicBezTo>
                  <a:pt x="15" y="403"/>
                  <a:pt x="17" y="403"/>
                  <a:pt x="19" y="404"/>
                </a:cubicBezTo>
                <a:cubicBezTo>
                  <a:pt x="45" y="408"/>
                  <a:pt x="66" y="410"/>
                  <a:pt x="83" y="410"/>
                </a:cubicBezTo>
                <a:cubicBezTo>
                  <a:pt x="97" y="410"/>
                  <a:pt x="107" y="407"/>
                  <a:pt x="113" y="401"/>
                </a:cubicBezTo>
                <a:cubicBezTo>
                  <a:pt x="121" y="393"/>
                  <a:pt x="125" y="385"/>
                  <a:pt x="125" y="377"/>
                </a:cubicBezTo>
                <a:cubicBezTo>
                  <a:pt x="125" y="374"/>
                  <a:pt x="124" y="369"/>
                  <a:pt x="122" y="364"/>
                </a:cubicBezTo>
                <a:cubicBezTo>
                  <a:pt x="119" y="359"/>
                  <a:pt x="116" y="355"/>
                  <a:pt x="113" y="351"/>
                </a:cubicBezTo>
                <a:cubicBezTo>
                  <a:pt x="110" y="346"/>
                  <a:pt x="107" y="341"/>
                  <a:pt x="104" y="334"/>
                </a:cubicBezTo>
                <a:cubicBezTo>
                  <a:pt x="101" y="327"/>
                  <a:pt x="100" y="320"/>
                  <a:pt x="100" y="312"/>
                </a:cubicBezTo>
                <a:cubicBezTo>
                  <a:pt x="100" y="298"/>
                  <a:pt x="105" y="287"/>
                  <a:pt x="116" y="279"/>
                </a:cubicBezTo>
                <a:cubicBezTo>
                  <a:pt x="126" y="271"/>
                  <a:pt x="138" y="267"/>
                  <a:pt x="153" y="267"/>
                </a:cubicBezTo>
                <a:cubicBezTo>
                  <a:pt x="167" y="267"/>
                  <a:pt x="179" y="271"/>
                  <a:pt x="188" y="279"/>
                </a:cubicBezTo>
                <a:cubicBezTo>
                  <a:pt x="197" y="286"/>
                  <a:pt x="202" y="297"/>
                  <a:pt x="202" y="311"/>
                </a:cubicBezTo>
                <a:cubicBezTo>
                  <a:pt x="202" y="318"/>
                  <a:pt x="201" y="325"/>
                  <a:pt x="197" y="331"/>
                </a:cubicBezTo>
                <a:cubicBezTo>
                  <a:pt x="194" y="337"/>
                  <a:pt x="191" y="342"/>
                  <a:pt x="188" y="346"/>
                </a:cubicBezTo>
                <a:cubicBezTo>
                  <a:pt x="184" y="350"/>
                  <a:pt x="181" y="355"/>
                  <a:pt x="178" y="361"/>
                </a:cubicBezTo>
                <a:cubicBezTo>
                  <a:pt x="175" y="367"/>
                  <a:pt x="173" y="373"/>
                  <a:pt x="173" y="380"/>
                </a:cubicBezTo>
                <a:cubicBezTo>
                  <a:pt x="173" y="389"/>
                  <a:pt x="177" y="397"/>
                  <a:pt x="184" y="401"/>
                </a:cubicBezTo>
                <a:cubicBezTo>
                  <a:pt x="191" y="406"/>
                  <a:pt x="200" y="408"/>
                  <a:pt x="211" y="408"/>
                </a:cubicBezTo>
                <a:cubicBezTo>
                  <a:pt x="219" y="408"/>
                  <a:pt x="227" y="408"/>
                  <a:pt x="236" y="407"/>
                </a:cubicBezTo>
                <a:cubicBezTo>
                  <a:pt x="246" y="406"/>
                  <a:pt x="256" y="405"/>
                  <a:pt x="267" y="403"/>
                </a:cubicBezTo>
                <a:cubicBezTo>
                  <a:pt x="278" y="402"/>
                  <a:pt x="286" y="401"/>
                  <a:pt x="292" y="400"/>
                </a:cubicBezTo>
                <a:cubicBezTo>
                  <a:pt x="294" y="400"/>
                  <a:pt x="297" y="400"/>
                  <a:pt x="301" y="400"/>
                </a:cubicBezTo>
                <a:cubicBezTo>
                  <a:pt x="301" y="399"/>
                  <a:pt x="301" y="399"/>
                  <a:pt x="301" y="399"/>
                </a:cubicBezTo>
                <a:cubicBezTo>
                  <a:pt x="301" y="392"/>
                  <a:pt x="299" y="382"/>
                  <a:pt x="297" y="369"/>
                </a:cubicBezTo>
                <a:cubicBezTo>
                  <a:pt x="294" y="356"/>
                  <a:pt x="293" y="346"/>
                  <a:pt x="293" y="339"/>
                </a:cubicBezTo>
                <a:cubicBezTo>
                  <a:pt x="293" y="317"/>
                  <a:pt x="302" y="307"/>
                  <a:pt x="321" y="307"/>
                </a:cubicBezTo>
                <a:cubicBezTo>
                  <a:pt x="328" y="307"/>
                  <a:pt x="334" y="308"/>
                  <a:pt x="340" y="311"/>
                </a:cubicBezTo>
                <a:cubicBezTo>
                  <a:pt x="346" y="314"/>
                  <a:pt x="351" y="317"/>
                  <a:pt x="354" y="321"/>
                </a:cubicBezTo>
                <a:cubicBezTo>
                  <a:pt x="358" y="325"/>
                  <a:pt x="363" y="328"/>
                  <a:pt x="370" y="331"/>
                </a:cubicBezTo>
                <a:cubicBezTo>
                  <a:pt x="376" y="334"/>
                  <a:pt x="383" y="336"/>
                  <a:pt x="390" y="336"/>
                </a:cubicBezTo>
                <a:cubicBezTo>
                  <a:pt x="404" y="336"/>
                  <a:pt x="415" y="331"/>
                  <a:pt x="422" y="321"/>
                </a:cubicBezTo>
                <a:cubicBezTo>
                  <a:pt x="430" y="312"/>
                  <a:pt x="434" y="300"/>
                  <a:pt x="434" y="286"/>
                </a:cubicBezTo>
                <a:cubicBezTo>
                  <a:pt x="434" y="272"/>
                  <a:pt x="430" y="259"/>
                  <a:pt x="422" y="249"/>
                </a:cubicBezTo>
                <a:close/>
                <a:moveTo>
                  <a:pt x="422" y="249"/>
                </a:moveTo>
                <a:cubicBezTo>
                  <a:pt x="422" y="249"/>
                  <a:pt x="422" y="249"/>
                  <a:pt x="422" y="249"/>
                </a:cubicBezTo>
              </a:path>
            </a:pathLst>
          </a:custGeom>
          <a:solidFill>
            <a:schemeClr val="bg2"/>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17" name="Freeform 369"/>
          <p:cNvSpPr>
            <a:spLocks noEditPoints="1"/>
          </p:cNvSpPr>
          <p:nvPr/>
        </p:nvSpPr>
        <p:spPr bwMode="auto">
          <a:xfrm>
            <a:off x="764575" y="1003034"/>
            <a:ext cx="220064" cy="219158"/>
          </a:xfrm>
          <a:custGeom>
            <a:avLst/>
            <a:gdLst>
              <a:gd name="T0" fmla="*/ 362 w 367"/>
              <a:gd name="T1" fmla="*/ 47 h 367"/>
              <a:gd name="T2" fmla="*/ 359 w 367"/>
              <a:gd name="T3" fmla="*/ 9 h 367"/>
              <a:gd name="T4" fmla="*/ 320 w 367"/>
              <a:gd name="T5" fmla="*/ 6 h 367"/>
              <a:gd name="T6" fmla="*/ 275 w 367"/>
              <a:gd name="T7" fmla="*/ 34 h 367"/>
              <a:gd name="T8" fmla="*/ 234 w 367"/>
              <a:gd name="T9" fmla="*/ 75 h 367"/>
              <a:gd name="T10" fmla="*/ 60 w 367"/>
              <a:gd name="T11" fmla="*/ 34 h 367"/>
              <a:gd name="T12" fmla="*/ 52 w 367"/>
              <a:gd name="T13" fmla="*/ 36 h 367"/>
              <a:gd name="T14" fmla="*/ 19 w 367"/>
              <a:gd name="T15" fmla="*/ 69 h 367"/>
              <a:gd name="T16" fmla="*/ 17 w 367"/>
              <a:gd name="T17" fmla="*/ 76 h 367"/>
              <a:gd name="T18" fmla="*/ 21 w 367"/>
              <a:gd name="T19" fmla="*/ 83 h 367"/>
              <a:gd name="T20" fmla="*/ 154 w 367"/>
              <a:gd name="T21" fmla="*/ 155 h 367"/>
              <a:gd name="T22" fmla="*/ 86 w 367"/>
              <a:gd name="T23" fmla="*/ 223 h 367"/>
              <a:gd name="T24" fmla="*/ 35 w 367"/>
              <a:gd name="T25" fmla="*/ 209 h 367"/>
              <a:gd name="T26" fmla="*/ 33 w 367"/>
              <a:gd name="T27" fmla="*/ 209 h 367"/>
              <a:gd name="T28" fmla="*/ 27 w 367"/>
              <a:gd name="T29" fmla="*/ 211 h 367"/>
              <a:gd name="T30" fmla="*/ 2 w 367"/>
              <a:gd name="T31" fmla="*/ 236 h 367"/>
              <a:gd name="T32" fmla="*/ 0 w 367"/>
              <a:gd name="T33" fmla="*/ 243 h 367"/>
              <a:gd name="T34" fmla="*/ 3 w 367"/>
              <a:gd name="T35" fmla="*/ 249 h 367"/>
              <a:gd name="T36" fmla="*/ 69 w 367"/>
              <a:gd name="T37" fmla="*/ 298 h 367"/>
              <a:gd name="T38" fmla="*/ 118 w 367"/>
              <a:gd name="T39" fmla="*/ 364 h 367"/>
              <a:gd name="T40" fmla="*/ 125 w 367"/>
              <a:gd name="T41" fmla="*/ 367 h 367"/>
              <a:gd name="T42" fmla="*/ 125 w 367"/>
              <a:gd name="T43" fmla="*/ 367 h 367"/>
              <a:gd name="T44" fmla="*/ 131 w 367"/>
              <a:gd name="T45" fmla="*/ 365 h 367"/>
              <a:gd name="T46" fmla="*/ 156 w 367"/>
              <a:gd name="T47" fmla="*/ 340 h 367"/>
              <a:gd name="T48" fmla="*/ 158 w 367"/>
              <a:gd name="T49" fmla="*/ 332 h 367"/>
              <a:gd name="T50" fmla="*/ 144 w 367"/>
              <a:gd name="T51" fmla="*/ 281 h 367"/>
              <a:gd name="T52" fmla="*/ 212 w 367"/>
              <a:gd name="T53" fmla="*/ 214 h 367"/>
              <a:gd name="T54" fmla="*/ 285 w 367"/>
              <a:gd name="T55" fmla="*/ 346 h 367"/>
              <a:gd name="T56" fmla="*/ 290 w 367"/>
              <a:gd name="T57" fmla="*/ 350 h 367"/>
              <a:gd name="T58" fmla="*/ 292 w 367"/>
              <a:gd name="T59" fmla="*/ 351 h 367"/>
              <a:gd name="T60" fmla="*/ 297 w 367"/>
              <a:gd name="T61" fmla="*/ 349 h 367"/>
              <a:gd name="T62" fmla="*/ 330 w 367"/>
              <a:gd name="T63" fmla="*/ 324 h 367"/>
              <a:gd name="T64" fmla="*/ 333 w 367"/>
              <a:gd name="T65" fmla="*/ 315 h 367"/>
              <a:gd name="T66" fmla="*/ 292 w 367"/>
              <a:gd name="T67" fmla="*/ 134 h 367"/>
              <a:gd name="T68" fmla="*/ 334 w 367"/>
              <a:gd name="T69" fmla="*/ 92 h 367"/>
              <a:gd name="T70" fmla="*/ 362 w 367"/>
              <a:gd name="T71" fmla="*/ 47 h 367"/>
              <a:gd name="T72" fmla="*/ 362 w 367"/>
              <a:gd name="T73" fmla="*/ 47 h 367"/>
              <a:gd name="T74" fmla="*/ 362 w 367"/>
              <a:gd name="T75" fmla="*/ 47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67" h="367">
                <a:moveTo>
                  <a:pt x="362" y="47"/>
                </a:moveTo>
                <a:cubicBezTo>
                  <a:pt x="367" y="31"/>
                  <a:pt x="366" y="18"/>
                  <a:pt x="359" y="9"/>
                </a:cubicBezTo>
                <a:cubicBezTo>
                  <a:pt x="350" y="1"/>
                  <a:pt x="337" y="0"/>
                  <a:pt x="320" y="6"/>
                </a:cubicBezTo>
                <a:cubicBezTo>
                  <a:pt x="303" y="11"/>
                  <a:pt x="289" y="20"/>
                  <a:pt x="275" y="34"/>
                </a:cubicBezTo>
                <a:cubicBezTo>
                  <a:pt x="234" y="75"/>
                  <a:pt x="234" y="75"/>
                  <a:pt x="234" y="75"/>
                </a:cubicBezTo>
                <a:cubicBezTo>
                  <a:pt x="60" y="34"/>
                  <a:pt x="60" y="34"/>
                  <a:pt x="60" y="34"/>
                </a:cubicBezTo>
                <a:cubicBezTo>
                  <a:pt x="57" y="33"/>
                  <a:pt x="55" y="34"/>
                  <a:pt x="52" y="36"/>
                </a:cubicBezTo>
                <a:cubicBezTo>
                  <a:pt x="19" y="69"/>
                  <a:pt x="19" y="69"/>
                  <a:pt x="19" y="69"/>
                </a:cubicBezTo>
                <a:cubicBezTo>
                  <a:pt x="17" y="71"/>
                  <a:pt x="16" y="74"/>
                  <a:pt x="17" y="76"/>
                </a:cubicBezTo>
                <a:cubicBezTo>
                  <a:pt x="17" y="79"/>
                  <a:pt x="19" y="81"/>
                  <a:pt x="21" y="83"/>
                </a:cubicBezTo>
                <a:cubicBezTo>
                  <a:pt x="154" y="155"/>
                  <a:pt x="154" y="155"/>
                  <a:pt x="154" y="155"/>
                </a:cubicBezTo>
                <a:cubicBezTo>
                  <a:pt x="86" y="223"/>
                  <a:pt x="86" y="223"/>
                  <a:pt x="86" y="223"/>
                </a:cubicBezTo>
                <a:cubicBezTo>
                  <a:pt x="35" y="209"/>
                  <a:pt x="35" y="209"/>
                  <a:pt x="35" y="209"/>
                </a:cubicBezTo>
                <a:cubicBezTo>
                  <a:pt x="35" y="209"/>
                  <a:pt x="34" y="209"/>
                  <a:pt x="33" y="209"/>
                </a:cubicBezTo>
                <a:cubicBezTo>
                  <a:pt x="31" y="209"/>
                  <a:pt x="29" y="210"/>
                  <a:pt x="27" y="211"/>
                </a:cubicBezTo>
                <a:cubicBezTo>
                  <a:pt x="2" y="236"/>
                  <a:pt x="2" y="236"/>
                  <a:pt x="2" y="236"/>
                </a:cubicBezTo>
                <a:cubicBezTo>
                  <a:pt x="1" y="239"/>
                  <a:pt x="0" y="241"/>
                  <a:pt x="0" y="243"/>
                </a:cubicBezTo>
                <a:cubicBezTo>
                  <a:pt x="0" y="246"/>
                  <a:pt x="2" y="248"/>
                  <a:pt x="3" y="249"/>
                </a:cubicBezTo>
                <a:cubicBezTo>
                  <a:pt x="69" y="298"/>
                  <a:pt x="69" y="298"/>
                  <a:pt x="69" y="298"/>
                </a:cubicBezTo>
                <a:cubicBezTo>
                  <a:pt x="118" y="364"/>
                  <a:pt x="118" y="364"/>
                  <a:pt x="118" y="364"/>
                </a:cubicBezTo>
                <a:cubicBezTo>
                  <a:pt x="120" y="366"/>
                  <a:pt x="122" y="367"/>
                  <a:pt x="125" y="367"/>
                </a:cubicBezTo>
                <a:cubicBezTo>
                  <a:pt x="125" y="367"/>
                  <a:pt x="125" y="367"/>
                  <a:pt x="125" y="367"/>
                </a:cubicBezTo>
                <a:cubicBezTo>
                  <a:pt x="128" y="367"/>
                  <a:pt x="130" y="367"/>
                  <a:pt x="131" y="365"/>
                </a:cubicBezTo>
                <a:cubicBezTo>
                  <a:pt x="156" y="340"/>
                  <a:pt x="156" y="340"/>
                  <a:pt x="156" y="340"/>
                </a:cubicBezTo>
                <a:cubicBezTo>
                  <a:pt x="158" y="338"/>
                  <a:pt x="159" y="335"/>
                  <a:pt x="158" y="332"/>
                </a:cubicBezTo>
                <a:cubicBezTo>
                  <a:pt x="144" y="281"/>
                  <a:pt x="144" y="281"/>
                  <a:pt x="144" y="281"/>
                </a:cubicBezTo>
                <a:cubicBezTo>
                  <a:pt x="212" y="214"/>
                  <a:pt x="212" y="214"/>
                  <a:pt x="212" y="214"/>
                </a:cubicBezTo>
                <a:cubicBezTo>
                  <a:pt x="285" y="346"/>
                  <a:pt x="285" y="346"/>
                  <a:pt x="285" y="346"/>
                </a:cubicBezTo>
                <a:cubicBezTo>
                  <a:pt x="286" y="349"/>
                  <a:pt x="288" y="350"/>
                  <a:pt x="290" y="350"/>
                </a:cubicBezTo>
                <a:cubicBezTo>
                  <a:pt x="291" y="351"/>
                  <a:pt x="291" y="351"/>
                  <a:pt x="292" y="351"/>
                </a:cubicBezTo>
                <a:cubicBezTo>
                  <a:pt x="294" y="351"/>
                  <a:pt x="296" y="350"/>
                  <a:pt x="297" y="349"/>
                </a:cubicBezTo>
                <a:cubicBezTo>
                  <a:pt x="330" y="324"/>
                  <a:pt x="330" y="324"/>
                  <a:pt x="330" y="324"/>
                </a:cubicBezTo>
                <a:cubicBezTo>
                  <a:pt x="333" y="322"/>
                  <a:pt x="334" y="319"/>
                  <a:pt x="333" y="315"/>
                </a:cubicBezTo>
                <a:cubicBezTo>
                  <a:pt x="292" y="134"/>
                  <a:pt x="292" y="134"/>
                  <a:pt x="292" y="134"/>
                </a:cubicBezTo>
                <a:cubicBezTo>
                  <a:pt x="334" y="92"/>
                  <a:pt x="334" y="92"/>
                  <a:pt x="334" y="92"/>
                </a:cubicBezTo>
                <a:cubicBezTo>
                  <a:pt x="347" y="79"/>
                  <a:pt x="356" y="64"/>
                  <a:pt x="362" y="47"/>
                </a:cubicBezTo>
                <a:close/>
                <a:moveTo>
                  <a:pt x="362" y="47"/>
                </a:moveTo>
                <a:cubicBezTo>
                  <a:pt x="362" y="47"/>
                  <a:pt x="362" y="47"/>
                  <a:pt x="362" y="47"/>
                </a:cubicBezTo>
              </a:path>
            </a:pathLst>
          </a:custGeom>
          <a:solidFill>
            <a:schemeClr val="bg2"/>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18" name="Freeform 77"/>
          <p:cNvSpPr>
            <a:spLocks noEditPoints="1"/>
          </p:cNvSpPr>
          <p:nvPr/>
        </p:nvSpPr>
        <p:spPr bwMode="auto">
          <a:xfrm>
            <a:off x="46533" y="985316"/>
            <a:ext cx="252944" cy="254592"/>
          </a:xfrm>
          <a:custGeom>
            <a:avLst/>
            <a:gdLst>
              <a:gd name="T0" fmla="*/ 462 w 467"/>
              <a:gd name="T1" fmla="*/ 222 h 467"/>
              <a:gd name="T2" fmla="*/ 396 w 467"/>
              <a:gd name="T3" fmla="*/ 155 h 467"/>
              <a:gd name="T4" fmla="*/ 384 w 467"/>
              <a:gd name="T5" fmla="*/ 150 h 467"/>
              <a:gd name="T6" fmla="*/ 372 w 467"/>
              <a:gd name="T7" fmla="*/ 155 h 467"/>
              <a:gd name="T8" fmla="*/ 367 w 467"/>
              <a:gd name="T9" fmla="*/ 167 h 467"/>
              <a:gd name="T10" fmla="*/ 367 w 467"/>
              <a:gd name="T11" fmla="*/ 200 h 467"/>
              <a:gd name="T12" fmla="*/ 267 w 467"/>
              <a:gd name="T13" fmla="*/ 200 h 467"/>
              <a:gd name="T14" fmla="*/ 267 w 467"/>
              <a:gd name="T15" fmla="*/ 100 h 467"/>
              <a:gd name="T16" fmla="*/ 300 w 467"/>
              <a:gd name="T17" fmla="*/ 100 h 467"/>
              <a:gd name="T18" fmla="*/ 312 w 467"/>
              <a:gd name="T19" fmla="*/ 95 h 467"/>
              <a:gd name="T20" fmla="*/ 317 w 467"/>
              <a:gd name="T21" fmla="*/ 83 h 467"/>
              <a:gd name="T22" fmla="*/ 312 w 467"/>
              <a:gd name="T23" fmla="*/ 72 h 467"/>
              <a:gd name="T24" fmla="*/ 245 w 467"/>
              <a:gd name="T25" fmla="*/ 5 h 467"/>
              <a:gd name="T26" fmla="*/ 234 w 467"/>
              <a:gd name="T27" fmla="*/ 0 h 467"/>
              <a:gd name="T28" fmla="*/ 222 w 467"/>
              <a:gd name="T29" fmla="*/ 5 h 467"/>
              <a:gd name="T30" fmla="*/ 155 w 467"/>
              <a:gd name="T31" fmla="*/ 72 h 467"/>
              <a:gd name="T32" fmla="*/ 150 w 467"/>
              <a:gd name="T33" fmla="*/ 83 h 467"/>
              <a:gd name="T34" fmla="*/ 155 w 467"/>
              <a:gd name="T35" fmla="*/ 95 h 467"/>
              <a:gd name="T36" fmla="*/ 167 w 467"/>
              <a:gd name="T37" fmla="*/ 100 h 467"/>
              <a:gd name="T38" fmla="*/ 200 w 467"/>
              <a:gd name="T39" fmla="*/ 100 h 467"/>
              <a:gd name="T40" fmla="*/ 200 w 467"/>
              <a:gd name="T41" fmla="*/ 200 h 467"/>
              <a:gd name="T42" fmla="*/ 100 w 467"/>
              <a:gd name="T43" fmla="*/ 200 h 467"/>
              <a:gd name="T44" fmla="*/ 100 w 467"/>
              <a:gd name="T45" fmla="*/ 167 h 467"/>
              <a:gd name="T46" fmla="*/ 95 w 467"/>
              <a:gd name="T47" fmla="*/ 155 h 467"/>
              <a:gd name="T48" fmla="*/ 83 w 467"/>
              <a:gd name="T49" fmla="*/ 150 h 467"/>
              <a:gd name="T50" fmla="*/ 72 w 467"/>
              <a:gd name="T51" fmla="*/ 155 h 467"/>
              <a:gd name="T52" fmla="*/ 5 w 467"/>
              <a:gd name="T53" fmla="*/ 222 h 467"/>
              <a:gd name="T54" fmla="*/ 0 w 467"/>
              <a:gd name="T55" fmla="*/ 234 h 467"/>
              <a:gd name="T56" fmla="*/ 5 w 467"/>
              <a:gd name="T57" fmla="*/ 245 h 467"/>
              <a:gd name="T58" fmla="*/ 72 w 467"/>
              <a:gd name="T59" fmla="*/ 312 h 467"/>
              <a:gd name="T60" fmla="*/ 83 w 467"/>
              <a:gd name="T61" fmla="*/ 317 h 467"/>
              <a:gd name="T62" fmla="*/ 95 w 467"/>
              <a:gd name="T63" fmla="*/ 312 h 467"/>
              <a:gd name="T64" fmla="*/ 100 w 467"/>
              <a:gd name="T65" fmla="*/ 300 h 467"/>
              <a:gd name="T66" fmla="*/ 100 w 467"/>
              <a:gd name="T67" fmla="*/ 267 h 467"/>
              <a:gd name="T68" fmla="*/ 200 w 467"/>
              <a:gd name="T69" fmla="*/ 267 h 467"/>
              <a:gd name="T70" fmla="*/ 200 w 467"/>
              <a:gd name="T71" fmla="*/ 367 h 467"/>
              <a:gd name="T72" fmla="*/ 167 w 467"/>
              <a:gd name="T73" fmla="*/ 367 h 467"/>
              <a:gd name="T74" fmla="*/ 155 w 467"/>
              <a:gd name="T75" fmla="*/ 372 h 467"/>
              <a:gd name="T76" fmla="*/ 150 w 467"/>
              <a:gd name="T77" fmla="*/ 384 h 467"/>
              <a:gd name="T78" fmla="*/ 155 w 467"/>
              <a:gd name="T79" fmla="*/ 395 h 467"/>
              <a:gd name="T80" fmla="*/ 222 w 467"/>
              <a:gd name="T81" fmla="*/ 462 h 467"/>
              <a:gd name="T82" fmla="*/ 234 w 467"/>
              <a:gd name="T83" fmla="*/ 467 h 467"/>
              <a:gd name="T84" fmla="*/ 245 w 467"/>
              <a:gd name="T85" fmla="*/ 462 h 467"/>
              <a:gd name="T86" fmla="*/ 312 w 467"/>
              <a:gd name="T87" fmla="*/ 395 h 467"/>
              <a:gd name="T88" fmla="*/ 317 w 467"/>
              <a:gd name="T89" fmla="*/ 384 h 467"/>
              <a:gd name="T90" fmla="*/ 312 w 467"/>
              <a:gd name="T91" fmla="*/ 372 h 467"/>
              <a:gd name="T92" fmla="*/ 300 w 467"/>
              <a:gd name="T93" fmla="*/ 367 h 467"/>
              <a:gd name="T94" fmla="*/ 267 w 467"/>
              <a:gd name="T95" fmla="*/ 367 h 467"/>
              <a:gd name="T96" fmla="*/ 267 w 467"/>
              <a:gd name="T97" fmla="*/ 267 h 467"/>
              <a:gd name="T98" fmla="*/ 367 w 467"/>
              <a:gd name="T99" fmla="*/ 267 h 467"/>
              <a:gd name="T100" fmla="*/ 367 w 467"/>
              <a:gd name="T101" fmla="*/ 300 h 467"/>
              <a:gd name="T102" fmla="*/ 372 w 467"/>
              <a:gd name="T103" fmla="*/ 312 h 467"/>
              <a:gd name="T104" fmla="*/ 384 w 467"/>
              <a:gd name="T105" fmla="*/ 317 h 467"/>
              <a:gd name="T106" fmla="*/ 396 w 467"/>
              <a:gd name="T107" fmla="*/ 312 h 467"/>
              <a:gd name="T108" fmla="*/ 462 w 467"/>
              <a:gd name="T109" fmla="*/ 245 h 467"/>
              <a:gd name="T110" fmla="*/ 467 w 467"/>
              <a:gd name="T111" fmla="*/ 234 h 467"/>
              <a:gd name="T112" fmla="*/ 462 w 467"/>
              <a:gd name="T113" fmla="*/ 222 h 467"/>
              <a:gd name="T114" fmla="*/ 462 w 467"/>
              <a:gd name="T115" fmla="*/ 222 h 467"/>
              <a:gd name="T116" fmla="*/ 462 w 467"/>
              <a:gd name="T117" fmla="*/ 222 h 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67" h="467">
                <a:moveTo>
                  <a:pt x="462" y="222"/>
                </a:moveTo>
                <a:cubicBezTo>
                  <a:pt x="396" y="155"/>
                  <a:pt x="396" y="155"/>
                  <a:pt x="396" y="155"/>
                </a:cubicBezTo>
                <a:cubicBezTo>
                  <a:pt x="392" y="152"/>
                  <a:pt x="388" y="150"/>
                  <a:pt x="384" y="150"/>
                </a:cubicBezTo>
                <a:cubicBezTo>
                  <a:pt x="379" y="150"/>
                  <a:pt x="375" y="152"/>
                  <a:pt x="372" y="155"/>
                </a:cubicBezTo>
                <a:cubicBezTo>
                  <a:pt x="369" y="158"/>
                  <a:pt x="367" y="162"/>
                  <a:pt x="367" y="167"/>
                </a:cubicBezTo>
                <a:cubicBezTo>
                  <a:pt x="367" y="200"/>
                  <a:pt x="367" y="200"/>
                  <a:pt x="367" y="200"/>
                </a:cubicBezTo>
                <a:cubicBezTo>
                  <a:pt x="267" y="200"/>
                  <a:pt x="267" y="200"/>
                  <a:pt x="267" y="200"/>
                </a:cubicBezTo>
                <a:cubicBezTo>
                  <a:pt x="267" y="100"/>
                  <a:pt x="267" y="100"/>
                  <a:pt x="267" y="100"/>
                </a:cubicBezTo>
                <a:cubicBezTo>
                  <a:pt x="300" y="100"/>
                  <a:pt x="300" y="100"/>
                  <a:pt x="300" y="100"/>
                </a:cubicBezTo>
                <a:cubicBezTo>
                  <a:pt x="305" y="100"/>
                  <a:pt x="309" y="98"/>
                  <a:pt x="312" y="95"/>
                </a:cubicBezTo>
                <a:cubicBezTo>
                  <a:pt x="315" y="92"/>
                  <a:pt x="317" y="88"/>
                  <a:pt x="317" y="83"/>
                </a:cubicBezTo>
                <a:cubicBezTo>
                  <a:pt x="317" y="79"/>
                  <a:pt x="315" y="75"/>
                  <a:pt x="312" y="72"/>
                </a:cubicBezTo>
                <a:cubicBezTo>
                  <a:pt x="245" y="5"/>
                  <a:pt x="245" y="5"/>
                  <a:pt x="245" y="5"/>
                </a:cubicBezTo>
                <a:cubicBezTo>
                  <a:pt x="242" y="2"/>
                  <a:pt x="238" y="0"/>
                  <a:pt x="234" y="0"/>
                </a:cubicBezTo>
                <a:cubicBezTo>
                  <a:pt x="229" y="0"/>
                  <a:pt x="225" y="2"/>
                  <a:pt x="222" y="5"/>
                </a:cubicBezTo>
                <a:cubicBezTo>
                  <a:pt x="155" y="72"/>
                  <a:pt x="155" y="72"/>
                  <a:pt x="155" y="72"/>
                </a:cubicBezTo>
                <a:cubicBezTo>
                  <a:pt x="152" y="75"/>
                  <a:pt x="150" y="79"/>
                  <a:pt x="150" y="83"/>
                </a:cubicBezTo>
                <a:cubicBezTo>
                  <a:pt x="150" y="88"/>
                  <a:pt x="152" y="92"/>
                  <a:pt x="155" y="95"/>
                </a:cubicBezTo>
                <a:cubicBezTo>
                  <a:pt x="158" y="98"/>
                  <a:pt x="162" y="100"/>
                  <a:pt x="167" y="100"/>
                </a:cubicBezTo>
                <a:cubicBezTo>
                  <a:pt x="200" y="100"/>
                  <a:pt x="200" y="100"/>
                  <a:pt x="200" y="100"/>
                </a:cubicBezTo>
                <a:cubicBezTo>
                  <a:pt x="200" y="200"/>
                  <a:pt x="200" y="200"/>
                  <a:pt x="200" y="200"/>
                </a:cubicBezTo>
                <a:cubicBezTo>
                  <a:pt x="100" y="200"/>
                  <a:pt x="100" y="200"/>
                  <a:pt x="100" y="200"/>
                </a:cubicBezTo>
                <a:cubicBezTo>
                  <a:pt x="100" y="167"/>
                  <a:pt x="100" y="167"/>
                  <a:pt x="100" y="167"/>
                </a:cubicBezTo>
                <a:cubicBezTo>
                  <a:pt x="100" y="162"/>
                  <a:pt x="98" y="158"/>
                  <a:pt x="95" y="155"/>
                </a:cubicBezTo>
                <a:cubicBezTo>
                  <a:pt x="92" y="152"/>
                  <a:pt x="88" y="150"/>
                  <a:pt x="83" y="150"/>
                </a:cubicBezTo>
                <a:cubicBezTo>
                  <a:pt x="79" y="150"/>
                  <a:pt x="75" y="152"/>
                  <a:pt x="72" y="155"/>
                </a:cubicBezTo>
                <a:cubicBezTo>
                  <a:pt x="5" y="222"/>
                  <a:pt x="5" y="222"/>
                  <a:pt x="5" y="222"/>
                </a:cubicBezTo>
                <a:cubicBezTo>
                  <a:pt x="2" y="225"/>
                  <a:pt x="0" y="229"/>
                  <a:pt x="0" y="234"/>
                </a:cubicBezTo>
                <a:cubicBezTo>
                  <a:pt x="0" y="238"/>
                  <a:pt x="2" y="242"/>
                  <a:pt x="5" y="245"/>
                </a:cubicBezTo>
                <a:cubicBezTo>
                  <a:pt x="72" y="312"/>
                  <a:pt x="72" y="312"/>
                  <a:pt x="72" y="312"/>
                </a:cubicBezTo>
                <a:cubicBezTo>
                  <a:pt x="75" y="315"/>
                  <a:pt x="79" y="317"/>
                  <a:pt x="83" y="317"/>
                </a:cubicBezTo>
                <a:cubicBezTo>
                  <a:pt x="88" y="317"/>
                  <a:pt x="92" y="315"/>
                  <a:pt x="95" y="312"/>
                </a:cubicBezTo>
                <a:cubicBezTo>
                  <a:pt x="98" y="309"/>
                  <a:pt x="100" y="305"/>
                  <a:pt x="100" y="300"/>
                </a:cubicBezTo>
                <a:cubicBezTo>
                  <a:pt x="100" y="267"/>
                  <a:pt x="100" y="267"/>
                  <a:pt x="100" y="267"/>
                </a:cubicBezTo>
                <a:cubicBezTo>
                  <a:pt x="200" y="267"/>
                  <a:pt x="200" y="267"/>
                  <a:pt x="200" y="267"/>
                </a:cubicBezTo>
                <a:cubicBezTo>
                  <a:pt x="200" y="367"/>
                  <a:pt x="200" y="367"/>
                  <a:pt x="200" y="367"/>
                </a:cubicBezTo>
                <a:cubicBezTo>
                  <a:pt x="167" y="367"/>
                  <a:pt x="167" y="367"/>
                  <a:pt x="167" y="367"/>
                </a:cubicBezTo>
                <a:cubicBezTo>
                  <a:pt x="162" y="367"/>
                  <a:pt x="158" y="369"/>
                  <a:pt x="155" y="372"/>
                </a:cubicBezTo>
                <a:cubicBezTo>
                  <a:pt x="152" y="375"/>
                  <a:pt x="150" y="379"/>
                  <a:pt x="150" y="384"/>
                </a:cubicBezTo>
                <a:cubicBezTo>
                  <a:pt x="150" y="388"/>
                  <a:pt x="152" y="392"/>
                  <a:pt x="155" y="395"/>
                </a:cubicBezTo>
                <a:cubicBezTo>
                  <a:pt x="222" y="462"/>
                  <a:pt x="222" y="462"/>
                  <a:pt x="222" y="462"/>
                </a:cubicBezTo>
                <a:cubicBezTo>
                  <a:pt x="225" y="466"/>
                  <a:pt x="229" y="467"/>
                  <a:pt x="234" y="467"/>
                </a:cubicBezTo>
                <a:cubicBezTo>
                  <a:pt x="238" y="467"/>
                  <a:pt x="242" y="466"/>
                  <a:pt x="245" y="462"/>
                </a:cubicBezTo>
                <a:cubicBezTo>
                  <a:pt x="312" y="395"/>
                  <a:pt x="312" y="395"/>
                  <a:pt x="312" y="395"/>
                </a:cubicBezTo>
                <a:cubicBezTo>
                  <a:pt x="315" y="392"/>
                  <a:pt x="317" y="388"/>
                  <a:pt x="317" y="384"/>
                </a:cubicBezTo>
                <a:cubicBezTo>
                  <a:pt x="317" y="379"/>
                  <a:pt x="315" y="375"/>
                  <a:pt x="312" y="372"/>
                </a:cubicBezTo>
                <a:cubicBezTo>
                  <a:pt x="309" y="369"/>
                  <a:pt x="305" y="367"/>
                  <a:pt x="300" y="367"/>
                </a:cubicBezTo>
                <a:cubicBezTo>
                  <a:pt x="267" y="367"/>
                  <a:pt x="267" y="367"/>
                  <a:pt x="267" y="367"/>
                </a:cubicBezTo>
                <a:cubicBezTo>
                  <a:pt x="267" y="267"/>
                  <a:pt x="267" y="267"/>
                  <a:pt x="267" y="267"/>
                </a:cubicBezTo>
                <a:cubicBezTo>
                  <a:pt x="367" y="267"/>
                  <a:pt x="367" y="267"/>
                  <a:pt x="367" y="267"/>
                </a:cubicBezTo>
                <a:cubicBezTo>
                  <a:pt x="367" y="300"/>
                  <a:pt x="367" y="300"/>
                  <a:pt x="367" y="300"/>
                </a:cubicBezTo>
                <a:cubicBezTo>
                  <a:pt x="367" y="305"/>
                  <a:pt x="369" y="309"/>
                  <a:pt x="372" y="312"/>
                </a:cubicBezTo>
                <a:cubicBezTo>
                  <a:pt x="375" y="315"/>
                  <a:pt x="379" y="317"/>
                  <a:pt x="384" y="317"/>
                </a:cubicBezTo>
                <a:cubicBezTo>
                  <a:pt x="388" y="317"/>
                  <a:pt x="392" y="315"/>
                  <a:pt x="396" y="312"/>
                </a:cubicBezTo>
                <a:cubicBezTo>
                  <a:pt x="462" y="245"/>
                  <a:pt x="462" y="245"/>
                  <a:pt x="462" y="245"/>
                </a:cubicBezTo>
                <a:cubicBezTo>
                  <a:pt x="466" y="242"/>
                  <a:pt x="467" y="238"/>
                  <a:pt x="467" y="234"/>
                </a:cubicBezTo>
                <a:cubicBezTo>
                  <a:pt x="467" y="229"/>
                  <a:pt x="466" y="225"/>
                  <a:pt x="462" y="222"/>
                </a:cubicBezTo>
                <a:close/>
                <a:moveTo>
                  <a:pt x="462" y="222"/>
                </a:moveTo>
                <a:cubicBezTo>
                  <a:pt x="462" y="222"/>
                  <a:pt x="462" y="222"/>
                  <a:pt x="462" y="222"/>
                </a:cubicBezTo>
              </a:path>
            </a:pathLst>
          </a:custGeom>
          <a:solidFill>
            <a:schemeClr val="bg2"/>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19" name="TextBox 18"/>
          <p:cNvSpPr txBox="1"/>
          <p:nvPr/>
        </p:nvSpPr>
        <p:spPr>
          <a:xfrm>
            <a:off x="4092294" y="2810578"/>
            <a:ext cx="4107692" cy="253916"/>
          </a:xfrm>
          <a:prstGeom prst="rect">
            <a:avLst/>
          </a:prstGeom>
          <a:noFill/>
        </p:spPr>
        <p:txBody>
          <a:bodyPr wrap="square" rtlCol="0">
            <a:spAutoFit/>
          </a:bodyPr>
          <a:lstStyle/>
          <a:p>
            <a:r>
              <a:rPr lang="en-US" sz="1050" dirty="0">
                <a:solidFill>
                  <a:schemeClr val="tx2"/>
                </a:solidFill>
              </a:rPr>
              <a:t>Lorem ipsum dolor sit amet, consectetuer adipiscing elit. </a:t>
            </a:r>
            <a:endParaRPr lang="en-US" sz="1050" b="1" dirty="0">
              <a:solidFill>
                <a:schemeClr val="tx2"/>
              </a:solidFill>
            </a:endParaRPr>
          </a:p>
        </p:txBody>
      </p:sp>
      <p:sp>
        <p:nvSpPr>
          <p:cNvPr id="20" name="TextBox 19"/>
          <p:cNvSpPr txBox="1"/>
          <p:nvPr/>
        </p:nvSpPr>
        <p:spPr>
          <a:xfrm>
            <a:off x="4721053" y="3173557"/>
            <a:ext cx="4107692" cy="253916"/>
          </a:xfrm>
          <a:prstGeom prst="rect">
            <a:avLst/>
          </a:prstGeom>
          <a:noFill/>
        </p:spPr>
        <p:txBody>
          <a:bodyPr wrap="square" rtlCol="0">
            <a:spAutoFit/>
          </a:bodyPr>
          <a:lstStyle/>
          <a:p>
            <a:r>
              <a:rPr lang="en-US" sz="1050" dirty="0">
                <a:solidFill>
                  <a:schemeClr val="tx2"/>
                </a:solidFill>
              </a:rPr>
              <a:t>Lorem ipsum dolor sit amet, consectetuer adipiscing elit.</a:t>
            </a:r>
            <a:endParaRPr lang="en-US" sz="1050" b="1" dirty="0">
              <a:solidFill>
                <a:schemeClr val="tx2"/>
              </a:solidFill>
            </a:endParaRPr>
          </a:p>
        </p:txBody>
      </p:sp>
      <p:sp>
        <p:nvSpPr>
          <p:cNvPr id="21" name="TextBox 20"/>
          <p:cNvSpPr txBox="1"/>
          <p:nvPr/>
        </p:nvSpPr>
        <p:spPr>
          <a:xfrm>
            <a:off x="4492737" y="3536537"/>
            <a:ext cx="4107692" cy="253916"/>
          </a:xfrm>
          <a:prstGeom prst="rect">
            <a:avLst/>
          </a:prstGeom>
          <a:noFill/>
        </p:spPr>
        <p:txBody>
          <a:bodyPr wrap="square" rtlCol="0">
            <a:spAutoFit/>
          </a:bodyPr>
          <a:lstStyle/>
          <a:p>
            <a:r>
              <a:rPr lang="en-US" sz="1050" dirty="0">
                <a:solidFill>
                  <a:schemeClr val="tx2"/>
                </a:solidFill>
              </a:rPr>
              <a:t>Lorem ipsum dolor sit amet, consectetuer adipiscing elit. </a:t>
            </a:r>
            <a:endParaRPr lang="en-US" sz="1050" b="1" dirty="0">
              <a:solidFill>
                <a:schemeClr val="tx2"/>
              </a:solidFill>
            </a:endParaRPr>
          </a:p>
        </p:txBody>
      </p:sp>
      <p:sp>
        <p:nvSpPr>
          <p:cNvPr id="22" name="TextBox 21"/>
          <p:cNvSpPr txBox="1"/>
          <p:nvPr/>
        </p:nvSpPr>
        <p:spPr>
          <a:xfrm>
            <a:off x="5102371" y="3899516"/>
            <a:ext cx="4107692" cy="253916"/>
          </a:xfrm>
          <a:prstGeom prst="rect">
            <a:avLst/>
          </a:prstGeom>
          <a:noFill/>
        </p:spPr>
        <p:txBody>
          <a:bodyPr wrap="square" rtlCol="0">
            <a:spAutoFit/>
          </a:bodyPr>
          <a:lstStyle/>
          <a:p>
            <a:r>
              <a:rPr lang="en-US" sz="1050" dirty="0">
                <a:solidFill>
                  <a:schemeClr val="tx2"/>
                </a:solidFill>
              </a:rPr>
              <a:t>Lorem ipsum dolor sit amet, consectetuer adipiscing elit. </a:t>
            </a:r>
            <a:endParaRPr lang="en-US" sz="1050" b="1" dirty="0">
              <a:solidFill>
                <a:schemeClr val="tx2"/>
              </a:solidFill>
            </a:endParaRPr>
          </a:p>
        </p:txBody>
      </p:sp>
      <p:sp>
        <p:nvSpPr>
          <p:cNvPr id="23" name="TextBox 22"/>
          <p:cNvSpPr txBox="1"/>
          <p:nvPr/>
        </p:nvSpPr>
        <p:spPr>
          <a:xfrm>
            <a:off x="4699408" y="4262495"/>
            <a:ext cx="3928904" cy="253916"/>
          </a:xfrm>
          <a:prstGeom prst="rect">
            <a:avLst/>
          </a:prstGeom>
          <a:noFill/>
        </p:spPr>
        <p:txBody>
          <a:bodyPr wrap="square" rtlCol="0">
            <a:spAutoFit/>
          </a:bodyPr>
          <a:lstStyle/>
          <a:p>
            <a:r>
              <a:rPr lang="en-US" sz="1050" dirty="0">
                <a:solidFill>
                  <a:schemeClr val="tx2"/>
                </a:solidFill>
              </a:rPr>
              <a:t>Lorem ipsum dolor sit amet, consectetuer adipiscing elit. </a:t>
            </a:r>
            <a:endParaRPr lang="en-US" sz="1050" b="1" dirty="0">
              <a:solidFill>
                <a:schemeClr val="tx2"/>
              </a:solidFill>
            </a:endParaRPr>
          </a:p>
        </p:txBody>
      </p:sp>
      <p:sp>
        <p:nvSpPr>
          <p:cNvPr id="24" name="TextBox 23"/>
          <p:cNvSpPr txBox="1"/>
          <p:nvPr/>
        </p:nvSpPr>
        <p:spPr>
          <a:xfrm>
            <a:off x="3039082" y="2777753"/>
            <a:ext cx="923533" cy="338554"/>
          </a:xfrm>
          <a:prstGeom prst="rect">
            <a:avLst/>
          </a:prstGeom>
          <a:noFill/>
        </p:spPr>
        <p:txBody>
          <a:bodyPr wrap="square" rtlCol="0">
            <a:spAutoFit/>
          </a:bodyPr>
          <a:lstStyle/>
          <a:p>
            <a:r>
              <a:rPr lang="en-US" sz="1600" dirty="0">
                <a:solidFill>
                  <a:schemeClr val="bg2"/>
                </a:solidFill>
                <a:latin typeface="+mj-lt"/>
              </a:rPr>
              <a:t>Title Here</a:t>
            </a:r>
          </a:p>
        </p:txBody>
      </p:sp>
      <p:sp>
        <p:nvSpPr>
          <p:cNvPr id="25" name="TextBox 24"/>
          <p:cNvSpPr txBox="1"/>
          <p:nvPr/>
        </p:nvSpPr>
        <p:spPr>
          <a:xfrm>
            <a:off x="3640659" y="3157493"/>
            <a:ext cx="923533" cy="338554"/>
          </a:xfrm>
          <a:prstGeom prst="rect">
            <a:avLst/>
          </a:prstGeom>
          <a:noFill/>
        </p:spPr>
        <p:txBody>
          <a:bodyPr wrap="square" rtlCol="0">
            <a:spAutoFit/>
          </a:bodyPr>
          <a:lstStyle/>
          <a:p>
            <a:r>
              <a:rPr lang="en-US" sz="1600" dirty="0">
                <a:solidFill>
                  <a:schemeClr val="bg2"/>
                </a:solidFill>
                <a:latin typeface="+mj-lt"/>
              </a:rPr>
              <a:t>Title Here</a:t>
            </a:r>
          </a:p>
        </p:txBody>
      </p:sp>
      <p:sp>
        <p:nvSpPr>
          <p:cNvPr id="26" name="TextBox 25"/>
          <p:cNvSpPr txBox="1"/>
          <p:nvPr/>
        </p:nvSpPr>
        <p:spPr>
          <a:xfrm>
            <a:off x="3351901" y="3508462"/>
            <a:ext cx="923533" cy="338554"/>
          </a:xfrm>
          <a:prstGeom prst="rect">
            <a:avLst/>
          </a:prstGeom>
          <a:noFill/>
        </p:spPr>
        <p:txBody>
          <a:bodyPr wrap="square" rtlCol="0">
            <a:spAutoFit/>
          </a:bodyPr>
          <a:lstStyle/>
          <a:p>
            <a:r>
              <a:rPr lang="en-US" sz="1600" dirty="0">
                <a:solidFill>
                  <a:schemeClr val="bg2"/>
                </a:solidFill>
                <a:latin typeface="+mj-lt"/>
              </a:rPr>
              <a:t>Title Here</a:t>
            </a:r>
          </a:p>
        </p:txBody>
      </p:sp>
      <p:sp>
        <p:nvSpPr>
          <p:cNvPr id="27" name="TextBox 26"/>
          <p:cNvSpPr txBox="1"/>
          <p:nvPr/>
        </p:nvSpPr>
        <p:spPr>
          <a:xfrm>
            <a:off x="3556440" y="4197581"/>
            <a:ext cx="923533" cy="338554"/>
          </a:xfrm>
          <a:prstGeom prst="rect">
            <a:avLst/>
          </a:prstGeom>
          <a:noFill/>
        </p:spPr>
        <p:txBody>
          <a:bodyPr wrap="square" rtlCol="0">
            <a:spAutoFit/>
          </a:bodyPr>
          <a:lstStyle/>
          <a:p>
            <a:r>
              <a:rPr lang="en-US" sz="1600" dirty="0">
                <a:solidFill>
                  <a:schemeClr val="bg2"/>
                </a:solidFill>
                <a:latin typeface="+mj-lt"/>
              </a:rPr>
              <a:t>Title Here</a:t>
            </a:r>
          </a:p>
        </p:txBody>
      </p:sp>
      <p:sp>
        <p:nvSpPr>
          <p:cNvPr id="28" name="TextBox 27"/>
          <p:cNvSpPr txBox="1"/>
          <p:nvPr/>
        </p:nvSpPr>
        <p:spPr>
          <a:xfrm>
            <a:off x="4013639" y="3837221"/>
            <a:ext cx="923533" cy="338554"/>
          </a:xfrm>
          <a:prstGeom prst="rect">
            <a:avLst/>
          </a:prstGeom>
          <a:noFill/>
        </p:spPr>
        <p:txBody>
          <a:bodyPr wrap="square" rtlCol="0">
            <a:spAutoFit/>
          </a:bodyPr>
          <a:lstStyle/>
          <a:p>
            <a:r>
              <a:rPr lang="en-US" sz="1600" dirty="0">
                <a:solidFill>
                  <a:schemeClr val="bg2"/>
                </a:solidFill>
                <a:latin typeface="+mj-lt"/>
              </a:rPr>
              <a:t>Title Here</a:t>
            </a:r>
          </a:p>
        </p:txBody>
      </p:sp>
      <p:grpSp>
        <p:nvGrpSpPr>
          <p:cNvPr id="29" name="Group 28"/>
          <p:cNvGrpSpPr/>
          <p:nvPr/>
        </p:nvGrpSpPr>
        <p:grpSpPr>
          <a:xfrm>
            <a:off x="1073618" y="994708"/>
            <a:ext cx="279477" cy="235809"/>
            <a:chOff x="9975851" y="1890713"/>
            <a:chExt cx="457200" cy="385762"/>
          </a:xfrm>
          <a:solidFill>
            <a:schemeClr val="bg2"/>
          </a:solidFill>
        </p:grpSpPr>
        <p:sp>
          <p:nvSpPr>
            <p:cNvPr id="30" name="Freeform 145"/>
            <p:cNvSpPr>
              <a:spLocks noEditPoints="1"/>
            </p:cNvSpPr>
            <p:nvPr/>
          </p:nvSpPr>
          <p:spPr bwMode="auto">
            <a:xfrm>
              <a:off x="10326688" y="2206625"/>
              <a:ext cx="69850" cy="69850"/>
            </a:xfrm>
            <a:custGeom>
              <a:avLst/>
              <a:gdLst>
                <a:gd name="T0" fmla="*/ 0 w 66"/>
                <a:gd name="T1" fmla="*/ 34 h 67"/>
                <a:gd name="T2" fmla="*/ 9 w 66"/>
                <a:gd name="T3" fmla="*/ 57 h 67"/>
                <a:gd name="T4" fmla="*/ 33 w 66"/>
                <a:gd name="T5" fmla="*/ 67 h 67"/>
                <a:gd name="T6" fmla="*/ 57 w 66"/>
                <a:gd name="T7" fmla="*/ 57 h 67"/>
                <a:gd name="T8" fmla="*/ 66 w 66"/>
                <a:gd name="T9" fmla="*/ 34 h 67"/>
                <a:gd name="T10" fmla="*/ 57 w 66"/>
                <a:gd name="T11" fmla="*/ 10 h 67"/>
                <a:gd name="T12" fmla="*/ 33 w 66"/>
                <a:gd name="T13" fmla="*/ 0 h 67"/>
                <a:gd name="T14" fmla="*/ 9 w 66"/>
                <a:gd name="T15" fmla="*/ 10 h 67"/>
                <a:gd name="T16" fmla="*/ 0 w 66"/>
                <a:gd name="T17" fmla="*/ 34 h 67"/>
                <a:gd name="T18" fmla="*/ 0 w 66"/>
                <a:gd name="T19" fmla="*/ 34 h 67"/>
                <a:gd name="T20" fmla="*/ 0 w 66"/>
                <a:gd name="T21" fmla="*/ 34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67">
                  <a:moveTo>
                    <a:pt x="0" y="34"/>
                  </a:moveTo>
                  <a:cubicBezTo>
                    <a:pt x="0" y="43"/>
                    <a:pt x="3" y="51"/>
                    <a:pt x="9" y="57"/>
                  </a:cubicBezTo>
                  <a:cubicBezTo>
                    <a:pt x="16" y="64"/>
                    <a:pt x="24" y="67"/>
                    <a:pt x="33" y="67"/>
                  </a:cubicBezTo>
                  <a:cubicBezTo>
                    <a:pt x="42" y="67"/>
                    <a:pt x="50" y="64"/>
                    <a:pt x="57" y="57"/>
                  </a:cubicBezTo>
                  <a:cubicBezTo>
                    <a:pt x="63" y="51"/>
                    <a:pt x="66" y="43"/>
                    <a:pt x="66" y="34"/>
                  </a:cubicBezTo>
                  <a:cubicBezTo>
                    <a:pt x="66" y="25"/>
                    <a:pt x="63" y="17"/>
                    <a:pt x="57" y="10"/>
                  </a:cubicBezTo>
                  <a:cubicBezTo>
                    <a:pt x="50" y="4"/>
                    <a:pt x="42" y="0"/>
                    <a:pt x="33" y="0"/>
                  </a:cubicBezTo>
                  <a:cubicBezTo>
                    <a:pt x="24" y="0"/>
                    <a:pt x="16" y="4"/>
                    <a:pt x="9" y="10"/>
                  </a:cubicBezTo>
                  <a:cubicBezTo>
                    <a:pt x="3" y="17"/>
                    <a:pt x="0" y="25"/>
                    <a:pt x="0" y="34"/>
                  </a:cubicBezTo>
                  <a:close/>
                  <a:moveTo>
                    <a:pt x="0" y="34"/>
                  </a:moveTo>
                  <a:cubicBezTo>
                    <a:pt x="0" y="34"/>
                    <a:pt x="0" y="34"/>
                    <a:pt x="0" y="3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1" name="Freeform 146"/>
            <p:cNvSpPr>
              <a:spLocks noEditPoints="1"/>
            </p:cNvSpPr>
            <p:nvPr/>
          </p:nvSpPr>
          <p:spPr bwMode="auto">
            <a:xfrm>
              <a:off x="9975851" y="1890713"/>
              <a:ext cx="457200" cy="315913"/>
            </a:xfrm>
            <a:custGeom>
              <a:avLst/>
              <a:gdLst>
                <a:gd name="T0" fmla="*/ 429 w 434"/>
                <a:gd name="T1" fmla="*/ 38 h 300"/>
                <a:gd name="T2" fmla="*/ 417 w 434"/>
                <a:gd name="T3" fmla="*/ 33 h 300"/>
                <a:gd name="T4" fmla="*/ 104 w 434"/>
                <a:gd name="T5" fmla="*/ 33 h 300"/>
                <a:gd name="T6" fmla="*/ 103 w 434"/>
                <a:gd name="T7" fmla="*/ 27 h 300"/>
                <a:gd name="T8" fmla="*/ 101 w 434"/>
                <a:gd name="T9" fmla="*/ 19 h 300"/>
                <a:gd name="T10" fmla="*/ 99 w 434"/>
                <a:gd name="T11" fmla="*/ 12 h 300"/>
                <a:gd name="T12" fmla="*/ 96 w 434"/>
                <a:gd name="T13" fmla="*/ 6 h 300"/>
                <a:gd name="T14" fmla="*/ 91 w 434"/>
                <a:gd name="T15" fmla="*/ 2 h 300"/>
                <a:gd name="T16" fmla="*/ 83 w 434"/>
                <a:gd name="T17" fmla="*/ 0 h 300"/>
                <a:gd name="T18" fmla="*/ 17 w 434"/>
                <a:gd name="T19" fmla="*/ 0 h 300"/>
                <a:gd name="T20" fmla="*/ 5 w 434"/>
                <a:gd name="T21" fmla="*/ 5 h 300"/>
                <a:gd name="T22" fmla="*/ 0 w 434"/>
                <a:gd name="T23" fmla="*/ 17 h 300"/>
                <a:gd name="T24" fmla="*/ 5 w 434"/>
                <a:gd name="T25" fmla="*/ 28 h 300"/>
                <a:gd name="T26" fmla="*/ 17 w 434"/>
                <a:gd name="T27" fmla="*/ 33 h 300"/>
                <a:gd name="T28" fmla="*/ 70 w 434"/>
                <a:gd name="T29" fmla="*/ 33 h 300"/>
                <a:gd name="T30" fmla="*/ 116 w 434"/>
                <a:gd name="T31" fmla="*/ 248 h 300"/>
                <a:gd name="T32" fmla="*/ 111 w 434"/>
                <a:gd name="T33" fmla="*/ 258 h 300"/>
                <a:gd name="T34" fmla="*/ 103 w 434"/>
                <a:gd name="T35" fmla="*/ 273 h 300"/>
                <a:gd name="T36" fmla="*/ 100 w 434"/>
                <a:gd name="T37" fmla="*/ 284 h 300"/>
                <a:gd name="T38" fmla="*/ 105 w 434"/>
                <a:gd name="T39" fmla="*/ 295 h 300"/>
                <a:gd name="T40" fmla="*/ 117 w 434"/>
                <a:gd name="T41" fmla="*/ 300 h 300"/>
                <a:gd name="T42" fmla="*/ 384 w 434"/>
                <a:gd name="T43" fmla="*/ 300 h 300"/>
                <a:gd name="T44" fmla="*/ 396 w 434"/>
                <a:gd name="T45" fmla="*/ 295 h 300"/>
                <a:gd name="T46" fmla="*/ 400 w 434"/>
                <a:gd name="T47" fmla="*/ 284 h 300"/>
                <a:gd name="T48" fmla="*/ 396 w 434"/>
                <a:gd name="T49" fmla="*/ 272 h 300"/>
                <a:gd name="T50" fmla="*/ 384 w 434"/>
                <a:gd name="T51" fmla="*/ 267 h 300"/>
                <a:gd name="T52" fmla="*/ 144 w 434"/>
                <a:gd name="T53" fmla="*/ 267 h 300"/>
                <a:gd name="T54" fmla="*/ 150 w 434"/>
                <a:gd name="T55" fmla="*/ 250 h 300"/>
                <a:gd name="T56" fmla="*/ 150 w 434"/>
                <a:gd name="T57" fmla="*/ 245 h 300"/>
                <a:gd name="T58" fmla="*/ 148 w 434"/>
                <a:gd name="T59" fmla="*/ 238 h 300"/>
                <a:gd name="T60" fmla="*/ 147 w 434"/>
                <a:gd name="T61" fmla="*/ 232 h 300"/>
                <a:gd name="T62" fmla="*/ 419 w 434"/>
                <a:gd name="T63" fmla="*/ 200 h 300"/>
                <a:gd name="T64" fmla="*/ 430 w 434"/>
                <a:gd name="T65" fmla="*/ 195 h 300"/>
                <a:gd name="T66" fmla="*/ 434 w 434"/>
                <a:gd name="T67" fmla="*/ 184 h 300"/>
                <a:gd name="T68" fmla="*/ 434 w 434"/>
                <a:gd name="T69" fmla="*/ 50 h 300"/>
                <a:gd name="T70" fmla="*/ 429 w 434"/>
                <a:gd name="T71" fmla="*/ 38 h 300"/>
                <a:gd name="T72" fmla="*/ 429 w 434"/>
                <a:gd name="T73" fmla="*/ 38 h 300"/>
                <a:gd name="T74" fmla="*/ 429 w 434"/>
                <a:gd name="T75" fmla="*/ 38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34" h="300">
                  <a:moveTo>
                    <a:pt x="429" y="38"/>
                  </a:moveTo>
                  <a:cubicBezTo>
                    <a:pt x="426" y="35"/>
                    <a:pt x="422" y="33"/>
                    <a:pt x="417" y="33"/>
                  </a:cubicBezTo>
                  <a:cubicBezTo>
                    <a:pt x="104" y="33"/>
                    <a:pt x="104" y="33"/>
                    <a:pt x="104" y="33"/>
                  </a:cubicBezTo>
                  <a:cubicBezTo>
                    <a:pt x="104" y="32"/>
                    <a:pt x="103" y="30"/>
                    <a:pt x="103" y="27"/>
                  </a:cubicBezTo>
                  <a:cubicBezTo>
                    <a:pt x="102" y="23"/>
                    <a:pt x="102" y="21"/>
                    <a:pt x="101" y="19"/>
                  </a:cubicBezTo>
                  <a:cubicBezTo>
                    <a:pt x="101" y="17"/>
                    <a:pt x="100" y="15"/>
                    <a:pt x="99" y="12"/>
                  </a:cubicBezTo>
                  <a:cubicBezTo>
                    <a:pt x="99" y="9"/>
                    <a:pt x="97" y="7"/>
                    <a:pt x="96" y="6"/>
                  </a:cubicBezTo>
                  <a:cubicBezTo>
                    <a:pt x="95" y="4"/>
                    <a:pt x="93" y="3"/>
                    <a:pt x="91" y="2"/>
                  </a:cubicBezTo>
                  <a:cubicBezTo>
                    <a:pt x="89" y="1"/>
                    <a:pt x="86" y="0"/>
                    <a:pt x="83" y="0"/>
                  </a:cubicBezTo>
                  <a:cubicBezTo>
                    <a:pt x="17" y="0"/>
                    <a:pt x="17" y="0"/>
                    <a:pt x="17" y="0"/>
                  </a:cubicBezTo>
                  <a:cubicBezTo>
                    <a:pt x="12" y="0"/>
                    <a:pt x="8" y="2"/>
                    <a:pt x="5" y="5"/>
                  </a:cubicBezTo>
                  <a:cubicBezTo>
                    <a:pt x="2" y="8"/>
                    <a:pt x="0" y="12"/>
                    <a:pt x="0" y="17"/>
                  </a:cubicBezTo>
                  <a:cubicBezTo>
                    <a:pt x="0" y="21"/>
                    <a:pt x="2" y="25"/>
                    <a:pt x="5" y="28"/>
                  </a:cubicBezTo>
                  <a:cubicBezTo>
                    <a:pt x="8" y="32"/>
                    <a:pt x="12" y="33"/>
                    <a:pt x="17" y="33"/>
                  </a:cubicBezTo>
                  <a:cubicBezTo>
                    <a:pt x="70" y="33"/>
                    <a:pt x="70" y="33"/>
                    <a:pt x="70" y="33"/>
                  </a:cubicBezTo>
                  <a:cubicBezTo>
                    <a:pt x="116" y="248"/>
                    <a:pt x="116" y="248"/>
                    <a:pt x="116" y="248"/>
                  </a:cubicBezTo>
                  <a:cubicBezTo>
                    <a:pt x="116" y="249"/>
                    <a:pt x="114" y="252"/>
                    <a:pt x="111" y="258"/>
                  </a:cubicBezTo>
                  <a:cubicBezTo>
                    <a:pt x="107" y="264"/>
                    <a:pt x="105" y="269"/>
                    <a:pt x="103" y="273"/>
                  </a:cubicBezTo>
                  <a:cubicBezTo>
                    <a:pt x="101" y="278"/>
                    <a:pt x="100" y="281"/>
                    <a:pt x="100" y="284"/>
                  </a:cubicBezTo>
                  <a:cubicBezTo>
                    <a:pt x="100" y="288"/>
                    <a:pt x="102" y="292"/>
                    <a:pt x="105" y="295"/>
                  </a:cubicBezTo>
                  <a:cubicBezTo>
                    <a:pt x="108" y="299"/>
                    <a:pt x="112" y="300"/>
                    <a:pt x="117" y="300"/>
                  </a:cubicBezTo>
                  <a:cubicBezTo>
                    <a:pt x="384" y="300"/>
                    <a:pt x="384" y="300"/>
                    <a:pt x="384" y="300"/>
                  </a:cubicBezTo>
                  <a:cubicBezTo>
                    <a:pt x="388" y="300"/>
                    <a:pt x="392" y="299"/>
                    <a:pt x="396" y="295"/>
                  </a:cubicBezTo>
                  <a:cubicBezTo>
                    <a:pt x="399" y="292"/>
                    <a:pt x="400" y="288"/>
                    <a:pt x="400" y="284"/>
                  </a:cubicBezTo>
                  <a:cubicBezTo>
                    <a:pt x="400" y="279"/>
                    <a:pt x="399" y="275"/>
                    <a:pt x="396" y="272"/>
                  </a:cubicBezTo>
                  <a:cubicBezTo>
                    <a:pt x="392" y="269"/>
                    <a:pt x="388" y="267"/>
                    <a:pt x="384" y="267"/>
                  </a:cubicBezTo>
                  <a:cubicBezTo>
                    <a:pt x="144" y="267"/>
                    <a:pt x="144" y="267"/>
                    <a:pt x="144" y="267"/>
                  </a:cubicBezTo>
                  <a:cubicBezTo>
                    <a:pt x="148" y="259"/>
                    <a:pt x="150" y="253"/>
                    <a:pt x="150" y="250"/>
                  </a:cubicBezTo>
                  <a:cubicBezTo>
                    <a:pt x="150" y="249"/>
                    <a:pt x="150" y="247"/>
                    <a:pt x="150" y="245"/>
                  </a:cubicBezTo>
                  <a:cubicBezTo>
                    <a:pt x="149" y="242"/>
                    <a:pt x="149" y="240"/>
                    <a:pt x="148" y="238"/>
                  </a:cubicBezTo>
                  <a:cubicBezTo>
                    <a:pt x="147" y="235"/>
                    <a:pt x="147" y="233"/>
                    <a:pt x="147" y="232"/>
                  </a:cubicBezTo>
                  <a:cubicBezTo>
                    <a:pt x="419" y="200"/>
                    <a:pt x="419" y="200"/>
                    <a:pt x="419" y="200"/>
                  </a:cubicBezTo>
                  <a:cubicBezTo>
                    <a:pt x="423" y="200"/>
                    <a:pt x="427" y="198"/>
                    <a:pt x="430" y="195"/>
                  </a:cubicBezTo>
                  <a:cubicBezTo>
                    <a:pt x="432" y="191"/>
                    <a:pt x="434" y="188"/>
                    <a:pt x="434" y="184"/>
                  </a:cubicBezTo>
                  <a:cubicBezTo>
                    <a:pt x="434" y="50"/>
                    <a:pt x="434" y="50"/>
                    <a:pt x="434" y="50"/>
                  </a:cubicBezTo>
                  <a:cubicBezTo>
                    <a:pt x="434" y="46"/>
                    <a:pt x="432" y="42"/>
                    <a:pt x="429" y="38"/>
                  </a:cubicBezTo>
                  <a:close/>
                  <a:moveTo>
                    <a:pt x="429" y="38"/>
                  </a:moveTo>
                  <a:cubicBezTo>
                    <a:pt x="429" y="38"/>
                    <a:pt x="429" y="38"/>
                    <a:pt x="429" y="3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32" name="Freeform 147"/>
            <p:cNvSpPr>
              <a:spLocks noEditPoints="1"/>
            </p:cNvSpPr>
            <p:nvPr/>
          </p:nvSpPr>
          <p:spPr bwMode="auto">
            <a:xfrm>
              <a:off x="10082213" y="2206625"/>
              <a:ext cx="69850" cy="69850"/>
            </a:xfrm>
            <a:custGeom>
              <a:avLst/>
              <a:gdLst>
                <a:gd name="T0" fmla="*/ 0 w 67"/>
                <a:gd name="T1" fmla="*/ 34 h 67"/>
                <a:gd name="T2" fmla="*/ 10 w 67"/>
                <a:gd name="T3" fmla="*/ 57 h 67"/>
                <a:gd name="T4" fmla="*/ 33 w 67"/>
                <a:gd name="T5" fmla="*/ 67 h 67"/>
                <a:gd name="T6" fmla="*/ 57 w 67"/>
                <a:gd name="T7" fmla="*/ 57 h 67"/>
                <a:gd name="T8" fmla="*/ 67 w 67"/>
                <a:gd name="T9" fmla="*/ 34 h 67"/>
                <a:gd name="T10" fmla="*/ 57 w 67"/>
                <a:gd name="T11" fmla="*/ 10 h 67"/>
                <a:gd name="T12" fmla="*/ 33 w 67"/>
                <a:gd name="T13" fmla="*/ 0 h 67"/>
                <a:gd name="T14" fmla="*/ 10 w 67"/>
                <a:gd name="T15" fmla="*/ 10 h 67"/>
                <a:gd name="T16" fmla="*/ 0 w 67"/>
                <a:gd name="T17" fmla="*/ 34 h 67"/>
                <a:gd name="T18" fmla="*/ 0 w 67"/>
                <a:gd name="T19" fmla="*/ 34 h 67"/>
                <a:gd name="T20" fmla="*/ 0 w 67"/>
                <a:gd name="T21" fmla="*/ 34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7" h="67">
                  <a:moveTo>
                    <a:pt x="0" y="34"/>
                  </a:moveTo>
                  <a:cubicBezTo>
                    <a:pt x="0" y="43"/>
                    <a:pt x="3" y="51"/>
                    <a:pt x="10" y="57"/>
                  </a:cubicBezTo>
                  <a:cubicBezTo>
                    <a:pt x="16" y="64"/>
                    <a:pt x="24" y="67"/>
                    <a:pt x="33" y="67"/>
                  </a:cubicBezTo>
                  <a:cubicBezTo>
                    <a:pt x="43" y="67"/>
                    <a:pt x="51" y="64"/>
                    <a:pt x="57" y="57"/>
                  </a:cubicBezTo>
                  <a:cubicBezTo>
                    <a:pt x="64" y="51"/>
                    <a:pt x="67" y="43"/>
                    <a:pt x="67" y="34"/>
                  </a:cubicBezTo>
                  <a:cubicBezTo>
                    <a:pt x="67" y="25"/>
                    <a:pt x="64" y="17"/>
                    <a:pt x="57" y="10"/>
                  </a:cubicBezTo>
                  <a:cubicBezTo>
                    <a:pt x="51" y="4"/>
                    <a:pt x="43" y="0"/>
                    <a:pt x="33" y="0"/>
                  </a:cubicBezTo>
                  <a:cubicBezTo>
                    <a:pt x="24" y="0"/>
                    <a:pt x="16" y="4"/>
                    <a:pt x="10" y="10"/>
                  </a:cubicBezTo>
                  <a:cubicBezTo>
                    <a:pt x="3" y="17"/>
                    <a:pt x="0" y="25"/>
                    <a:pt x="0" y="34"/>
                  </a:cubicBezTo>
                  <a:close/>
                  <a:moveTo>
                    <a:pt x="0" y="34"/>
                  </a:moveTo>
                  <a:cubicBezTo>
                    <a:pt x="0" y="34"/>
                    <a:pt x="0" y="34"/>
                    <a:pt x="0" y="3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38" name="TextBox 37"/>
          <p:cNvSpPr txBox="1"/>
          <p:nvPr/>
        </p:nvSpPr>
        <p:spPr>
          <a:xfrm>
            <a:off x="3432157" y="781950"/>
            <a:ext cx="2279791" cy="553998"/>
          </a:xfrm>
          <a:prstGeom prst="rect">
            <a:avLst/>
          </a:prstGeom>
          <a:noFill/>
        </p:spPr>
        <p:txBody>
          <a:bodyPr wrap="none" rtlCol="0" anchor="ctr">
            <a:spAutoFit/>
          </a:bodyPr>
          <a:lstStyle/>
          <a:p>
            <a:pPr algn="ctr"/>
            <a:r>
              <a:rPr lang="en-US" sz="3000" dirty="0">
                <a:solidFill>
                  <a:schemeClr val="accent1"/>
                </a:solidFill>
                <a:latin typeface="+mj-lt"/>
              </a:rPr>
              <a:t>Arrow</a:t>
            </a:r>
            <a:r>
              <a:rPr lang="en-US" sz="3000" dirty="0">
                <a:solidFill>
                  <a:schemeClr val="tx2"/>
                </a:solidFill>
                <a:latin typeface="+mj-lt"/>
              </a:rPr>
              <a:t> Diagrams</a:t>
            </a:r>
          </a:p>
        </p:txBody>
      </p:sp>
      <p:sp>
        <p:nvSpPr>
          <p:cNvPr id="39" name="TextBox 38"/>
          <p:cNvSpPr txBox="1"/>
          <p:nvPr/>
        </p:nvSpPr>
        <p:spPr>
          <a:xfrm>
            <a:off x="1788607" y="1243615"/>
            <a:ext cx="5541341" cy="369332"/>
          </a:xfrm>
          <a:prstGeom prst="rect">
            <a:avLst/>
          </a:prstGeom>
          <a:noFill/>
        </p:spPr>
        <p:txBody>
          <a:bodyPr wrap="square" rtlCol="0" anchor="ctr">
            <a:spAutoFit/>
          </a:bodyPr>
          <a:lstStyle/>
          <a:p>
            <a:pPr algn="ctr"/>
            <a:r>
              <a:rPr lang="en-US" sz="900" dirty="0">
                <a:solidFill>
                  <a:schemeClr val="tx2"/>
                </a:solidFill>
              </a:rPr>
              <a:t>Lorem ipsum dolor sit amet, consectetuer adipiscing elit. Aenean commodo ligula eget dolor. </a:t>
            </a:r>
            <a:r>
              <a:rPr lang="en-US" sz="900" b="1" dirty="0">
                <a:solidFill>
                  <a:schemeClr val="accent1"/>
                </a:solidFill>
              </a:rPr>
              <a:t>Aenean massa. Cum sociis natoque penatibus </a:t>
            </a:r>
            <a:r>
              <a:rPr lang="en-US" sz="900" dirty="0">
                <a:solidFill>
                  <a:schemeClr val="tx2"/>
                </a:solidFill>
              </a:rPr>
              <a:t>magnis dis parturient montes, nascetur </a:t>
            </a:r>
            <a:r>
              <a:rPr lang="en-US" sz="900" dirty="0" smtClean="0">
                <a:solidFill>
                  <a:schemeClr val="tx2"/>
                </a:solidFill>
              </a:rPr>
              <a:t>ridiculus</a:t>
            </a:r>
            <a:endParaRPr lang="en-US" sz="900" dirty="0">
              <a:solidFill>
                <a:schemeClr val="tx2"/>
              </a:solidFill>
            </a:endParaRPr>
          </a:p>
        </p:txBody>
      </p:sp>
    </p:spTree>
    <p:extLst>
      <p:ext uri="{BB962C8B-B14F-4D97-AF65-F5344CB8AC3E}">
        <p14:creationId xmlns:p14="http://schemas.microsoft.com/office/powerpoint/2010/main" val="63709775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14"/>
                                        </p:tgtEl>
                                        <p:attrNameLst>
                                          <p:attrName>style.visibility</p:attrName>
                                        </p:attrNameLst>
                                      </p:cBhvr>
                                      <p:to>
                                        <p:strVal val="visible"/>
                                      </p:to>
                                    </p:set>
                                    <p:animEffect transition="in" filter="fade">
                                      <p:cBhvr>
                                        <p:cTn id="11" dur="500"/>
                                        <p:tgtEl>
                                          <p:spTgt spid="14"/>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24"/>
                                        </p:tgtEl>
                                        <p:attrNameLst>
                                          <p:attrName>style.visibility</p:attrName>
                                        </p:attrNameLst>
                                      </p:cBhvr>
                                      <p:to>
                                        <p:strVal val="visible"/>
                                      </p:to>
                                    </p:set>
                                    <p:animEffect transition="in" filter="fade">
                                      <p:cBhvr>
                                        <p:cTn id="15" dur="500"/>
                                        <p:tgtEl>
                                          <p:spTgt spid="24"/>
                                        </p:tgtEl>
                                      </p:cBhvr>
                                    </p:animEffect>
                                  </p:childTnLst>
                                </p:cTn>
                              </p:par>
                            </p:childTnLst>
                          </p:cTn>
                        </p:par>
                        <p:par>
                          <p:cTn id="16" fill="hold">
                            <p:stCondLst>
                              <p:cond delay="1500"/>
                            </p:stCondLst>
                            <p:childTnLst>
                              <p:par>
                                <p:cTn id="17" presetID="10" presetClass="entr" presetSubtype="0" fill="hold" grpId="0" nodeType="afterEffect">
                                  <p:stCondLst>
                                    <p:cond delay="0"/>
                                  </p:stCondLst>
                                  <p:childTnLst>
                                    <p:set>
                                      <p:cBhvr>
                                        <p:cTn id="18" dur="1" fill="hold">
                                          <p:stCondLst>
                                            <p:cond delay="0"/>
                                          </p:stCondLst>
                                        </p:cTn>
                                        <p:tgtEl>
                                          <p:spTgt spid="19"/>
                                        </p:tgtEl>
                                        <p:attrNameLst>
                                          <p:attrName>style.visibility</p:attrName>
                                        </p:attrNameLst>
                                      </p:cBhvr>
                                      <p:to>
                                        <p:strVal val="visible"/>
                                      </p:to>
                                    </p:set>
                                    <p:animEffect transition="in" filter="fade">
                                      <p:cBhvr>
                                        <p:cTn id="19" dur="500"/>
                                        <p:tgtEl>
                                          <p:spTgt spid="19"/>
                                        </p:tgtEl>
                                      </p:cBhvr>
                                    </p:animEffect>
                                  </p:childTnLst>
                                </p:cTn>
                              </p:par>
                            </p:childTnLst>
                          </p:cTn>
                        </p:par>
                        <p:par>
                          <p:cTn id="20" fill="hold">
                            <p:stCondLst>
                              <p:cond delay="2000"/>
                            </p:stCondLst>
                            <p:childTnLst>
                              <p:par>
                                <p:cTn id="21" presetID="10" presetClass="entr" presetSubtype="0" fill="hold" nodeType="afterEffect">
                                  <p:stCondLst>
                                    <p:cond delay="0"/>
                                  </p:stCondLst>
                                  <p:childTnLst>
                                    <p:set>
                                      <p:cBhvr>
                                        <p:cTn id="22" dur="1" fill="hold">
                                          <p:stCondLst>
                                            <p:cond delay="0"/>
                                          </p:stCondLst>
                                        </p:cTn>
                                        <p:tgtEl>
                                          <p:spTgt spid="29"/>
                                        </p:tgtEl>
                                        <p:attrNameLst>
                                          <p:attrName>style.visibility</p:attrName>
                                        </p:attrNameLst>
                                      </p:cBhvr>
                                      <p:to>
                                        <p:strVal val="visible"/>
                                      </p:to>
                                    </p:set>
                                    <p:animEffect transition="in" filter="fade">
                                      <p:cBhvr>
                                        <p:cTn id="23" dur="500"/>
                                        <p:tgtEl>
                                          <p:spTgt spid="29"/>
                                        </p:tgtEl>
                                      </p:cBhvr>
                                    </p:animEffect>
                                  </p:childTnLst>
                                </p:cTn>
                              </p:par>
                            </p:childTnLst>
                          </p:cTn>
                        </p:par>
                        <p:par>
                          <p:cTn id="24" fill="hold">
                            <p:stCondLst>
                              <p:cond delay="2500"/>
                            </p:stCondLst>
                            <p:childTnLst>
                              <p:par>
                                <p:cTn id="25" presetID="10" presetClass="entr" presetSubtype="0" fill="hold" grpId="0" nodeType="afterEffect">
                                  <p:stCondLst>
                                    <p:cond delay="0"/>
                                  </p:stCondLst>
                                  <p:childTnLst>
                                    <p:set>
                                      <p:cBhvr>
                                        <p:cTn id="26" dur="1" fill="hold">
                                          <p:stCondLst>
                                            <p:cond delay="0"/>
                                          </p:stCondLst>
                                        </p:cTn>
                                        <p:tgtEl>
                                          <p:spTgt spid="25"/>
                                        </p:tgtEl>
                                        <p:attrNameLst>
                                          <p:attrName>style.visibility</p:attrName>
                                        </p:attrNameLst>
                                      </p:cBhvr>
                                      <p:to>
                                        <p:strVal val="visible"/>
                                      </p:to>
                                    </p:set>
                                    <p:animEffect transition="in" filter="fade">
                                      <p:cBhvr>
                                        <p:cTn id="27" dur="500"/>
                                        <p:tgtEl>
                                          <p:spTgt spid="25"/>
                                        </p:tgtEl>
                                      </p:cBhvr>
                                    </p:animEffect>
                                  </p:childTnLst>
                                </p:cTn>
                              </p:par>
                            </p:childTnLst>
                          </p:cTn>
                        </p:par>
                        <p:par>
                          <p:cTn id="28" fill="hold">
                            <p:stCondLst>
                              <p:cond delay="3000"/>
                            </p:stCondLst>
                            <p:childTnLst>
                              <p:par>
                                <p:cTn id="29" presetID="10" presetClass="entr" presetSubtype="0" fill="hold" grpId="0" nodeType="afterEffect">
                                  <p:stCondLst>
                                    <p:cond delay="0"/>
                                  </p:stCondLst>
                                  <p:childTnLst>
                                    <p:set>
                                      <p:cBhvr>
                                        <p:cTn id="30" dur="1" fill="hold">
                                          <p:stCondLst>
                                            <p:cond delay="0"/>
                                          </p:stCondLst>
                                        </p:cTn>
                                        <p:tgtEl>
                                          <p:spTgt spid="20"/>
                                        </p:tgtEl>
                                        <p:attrNameLst>
                                          <p:attrName>style.visibility</p:attrName>
                                        </p:attrNameLst>
                                      </p:cBhvr>
                                      <p:to>
                                        <p:strVal val="visible"/>
                                      </p:to>
                                    </p:set>
                                    <p:animEffect transition="in" filter="fade">
                                      <p:cBhvr>
                                        <p:cTn id="31" dur="500"/>
                                        <p:tgtEl>
                                          <p:spTgt spid="20"/>
                                        </p:tgtEl>
                                      </p:cBhvr>
                                    </p:animEffect>
                                  </p:childTnLst>
                                </p:cTn>
                              </p:par>
                            </p:childTnLst>
                          </p:cTn>
                        </p:par>
                        <p:par>
                          <p:cTn id="32" fill="hold">
                            <p:stCondLst>
                              <p:cond delay="3500"/>
                            </p:stCondLst>
                            <p:childTnLst>
                              <p:par>
                                <p:cTn id="33" presetID="10" presetClass="entr" presetSubtype="0" fill="hold" grpId="0" nodeType="afterEffect">
                                  <p:stCondLst>
                                    <p:cond delay="0"/>
                                  </p:stCondLst>
                                  <p:childTnLst>
                                    <p:set>
                                      <p:cBhvr>
                                        <p:cTn id="34" dur="1" fill="hold">
                                          <p:stCondLst>
                                            <p:cond delay="0"/>
                                          </p:stCondLst>
                                        </p:cTn>
                                        <p:tgtEl>
                                          <p:spTgt spid="17"/>
                                        </p:tgtEl>
                                        <p:attrNameLst>
                                          <p:attrName>style.visibility</p:attrName>
                                        </p:attrNameLst>
                                      </p:cBhvr>
                                      <p:to>
                                        <p:strVal val="visible"/>
                                      </p:to>
                                    </p:set>
                                    <p:animEffect transition="in" filter="fade">
                                      <p:cBhvr>
                                        <p:cTn id="35" dur="500"/>
                                        <p:tgtEl>
                                          <p:spTgt spid="17"/>
                                        </p:tgtEl>
                                      </p:cBhvr>
                                    </p:animEffect>
                                  </p:childTnLst>
                                </p:cTn>
                              </p:par>
                            </p:childTnLst>
                          </p:cTn>
                        </p:par>
                        <p:par>
                          <p:cTn id="36" fill="hold">
                            <p:stCondLst>
                              <p:cond delay="4000"/>
                            </p:stCondLst>
                            <p:childTnLst>
                              <p:par>
                                <p:cTn id="37" presetID="10" presetClass="entr" presetSubtype="0" fill="hold" grpId="0" nodeType="afterEffect">
                                  <p:stCondLst>
                                    <p:cond delay="0"/>
                                  </p:stCondLst>
                                  <p:childTnLst>
                                    <p:set>
                                      <p:cBhvr>
                                        <p:cTn id="38" dur="1" fill="hold">
                                          <p:stCondLst>
                                            <p:cond delay="0"/>
                                          </p:stCondLst>
                                        </p:cTn>
                                        <p:tgtEl>
                                          <p:spTgt spid="26"/>
                                        </p:tgtEl>
                                        <p:attrNameLst>
                                          <p:attrName>style.visibility</p:attrName>
                                        </p:attrNameLst>
                                      </p:cBhvr>
                                      <p:to>
                                        <p:strVal val="visible"/>
                                      </p:to>
                                    </p:set>
                                    <p:animEffect transition="in" filter="fade">
                                      <p:cBhvr>
                                        <p:cTn id="39" dur="500"/>
                                        <p:tgtEl>
                                          <p:spTgt spid="26"/>
                                        </p:tgtEl>
                                      </p:cBhvr>
                                    </p:animEffect>
                                  </p:childTnLst>
                                </p:cTn>
                              </p:par>
                            </p:childTnLst>
                          </p:cTn>
                        </p:par>
                        <p:par>
                          <p:cTn id="40" fill="hold">
                            <p:stCondLst>
                              <p:cond delay="4500"/>
                            </p:stCondLst>
                            <p:childTnLst>
                              <p:par>
                                <p:cTn id="41" presetID="10" presetClass="entr" presetSubtype="0" fill="hold" grpId="0" nodeType="afterEffect">
                                  <p:stCondLst>
                                    <p:cond delay="0"/>
                                  </p:stCondLst>
                                  <p:childTnLst>
                                    <p:set>
                                      <p:cBhvr>
                                        <p:cTn id="42" dur="1" fill="hold">
                                          <p:stCondLst>
                                            <p:cond delay="0"/>
                                          </p:stCondLst>
                                        </p:cTn>
                                        <p:tgtEl>
                                          <p:spTgt spid="21"/>
                                        </p:tgtEl>
                                        <p:attrNameLst>
                                          <p:attrName>style.visibility</p:attrName>
                                        </p:attrNameLst>
                                      </p:cBhvr>
                                      <p:to>
                                        <p:strVal val="visible"/>
                                      </p:to>
                                    </p:set>
                                    <p:animEffect transition="in" filter="fade">
                                      <p:cBhvr>
                                        <p:cTn id="43" dur="500"/>
                                        <p:tgtEl>
                                          <p:spTgt spid="21"/>
                                        </p:tgtEl>
                                      </p:cBhvr>
                                    </p:animEffect>
                                  </p:childTnLst>
                                </p:cTn>
                              </p:par>
                            </p:childTnLst>
                          </p:cTn>
                        </p:par>
                        <p:par>
                          <p:cTn id="44" fill="hold">
                            <p:stCondLst>
                              <p:cond delay="5000"/>
                            </p:stCondLst>
                            <p:childTnLst>
                              <p:par>
                                <p:cTn id="45" presetID="10" presetClass="entr" presetSubtype="0" fill="hold" grpId="0" nodeType="afterEffect">
                                  <p:stCondLst>
                                    <p:cond delay="0"/>
                                  </p:stCondLst>
                                  <p:childTnLst>
                                    <p:set>
                                      <p:cBhvr>
                                        <p:cTn id="46" dur="1" fill="hold">
                                          <p:stCondLst>
                                            <p:cond delay="0"/>
                                          </p:stCondLst>
                                        </p:cTn>
                                        <p:tgtEl>
                                          <p:spTgt spid="16"/>
                                        </p:tgtEl>
                                        <p:attrNameLst>
                                          <p:attrName>style.visibility</p:attrName>
                                        </p:attrNameLst>
                                      </p:cBhvr>
                                      <p:to>
                                        <p:strVal val="visible"/>
                                      </p:to>
                                    </p:set>
                                    <p:animEffect transition="in" filter="fade">
                                      <p:cBhvr>
                                        <p:cTn id="47" dur="500"/>
                                        <p:tgtEl>
                                          <p:spTgt spid="16"/>
                                        </p:tgtEl>
                                      </p:cBhvr>
                                    </p:animEffect>
                                  </p:childTnLst>
                                </p:cTn>
                              </p:par>
                            </p:childTnLst>
                          </p:cTn>
                        </p:par>
                        <p:par>
                          <p:cTn id="48" fill="hold">
                            <p:stCondLst>
                              <p:cond delay="5500"/>
                            </p:stCondLst>
                            <p:childTnLst>
                              <p:par>
                                <p:cTn id="49" presetID="10" presetClass="entr" presetSubtype="0" fill="hold" grpId="0" nodeType="afterEffect">
                                  <p:stCondLst>
                                    <p:cond delay="0"/>
                                  </p:stCondLst>
                                  <p:childTnLst>
                                    <p:set>
                                      <p:cBhvr>
                                        <p:cTn id="50" dur="1" fill="hold">
                                          <p:stCondLst>
                                            <p:cond delay="0"/>
                                          </p:stCondLst>
                                        </p:cTn>
                                        <p:tgtEl>
                                          <p:spTgt spid="28"/>
                                        </p:tgtEl>
                                        <p:attrNameLst>
                                          <p:attrName>style.visibility</p:attrName>
                                        </p:attrNameLst>
                                      </p:cBhvr>
                                      <p:to>
                                        <p:strVal val="visible"/>
                                      </p:to>
                                    </p:set>
                                    <p:animEffect transition="in" filter="fade">
                                      <p:cBhvr>
                                        <p:cTn id="51" dur="500"/>
                                        <p:tgtEl>
                                          <p:spTgt spid="28"/>
                                        </p:tgtEl>
                                      </p:cBhvr>
                                    </p:animEffect>
                                  </p:childTnLst>
                                </p:cTn>
                              </p:par>
                            </p:childTnLst>
                          </p:cTn>
                        </p:par>
                        <p:par>
                          <p:cTn id="52" fill="hold">
                            <p:stCondLst>
                              <p:cond delay="6000"/>
                            </p:stCondLst>
                            <p:childTnLst>
                              <p:par>
                                <p:cTn id="53" presetID="10" presetClass="entr" presetSubtype="0" fill="hold" grpId="0" nodeType="afterEffect">
                                  <p:stCondLst>
                                    <p:cond delay="0"/>
                                  </p:stCondLst>
                                  <p:childTnLst>
                                    <p:set>
                                      <p:cBhvr>
                                        <p:cTn id="54" dur="1" fill="hold">
                                          <p:stCondLst>
                                            <p:cond delay="0"/>
                                          </p:stCondLst>
                                        </p:cTn>
                                        <p:tgtEl>
                                          <p:spTgt spid="22"/>
                                        </p:tgtEl>
                                        <p:attrNameLst>
                                          <p:attrName>style.visibility</p:attrName>
                                        </p:attrNameLst>
                                      </p:cBhvr>
                                      <p:to>
                                        <p:strVal val="visible"/>
                                      </p:to>
                                    </p:set>
                                    <p:animEffect transition="in" filter="fade">
                                      <p:cBhvr>
                                        <p:cTn id="55" dur="500"/>
                                        <p:tgtEl>
                                          <p:spTgt spid="22"/>
                                        </p:tgtEl>
                                      </p:cBhvr>
                                    </p:animEffect>
                                  </p:childTnLst>
                                </p:cTn>
                              </p:par>
                            </p:childTnLst>
                          </p:cTn>
                        </p:par>
                        <p:par>
                          <p:cTn id="56" fill="hold">
                            <p:stCondLst>
                              <p:cond delay="6500"/>
                            </p:stCondLst>
                            <p:childTnLst>
                              <p:par>
                                <p:cTn id="57" presetID="10" presetClass="entr" presetSubtype="0" fill="hold" grpId="0" nodeType="afterEffect">
                                  <p:stCondLst>
                                    <p:cond delay="0"/>
                                  </p:stCondLst>
                                  <p:childTnLst>
                                    <p:set>
                                      <p:cBhvr>
                                        <p:cTn id="58" dur="1" fill="hold">
                                          <p:stCondLst>
                                            <p:cond delay="0"/>
                                          </p:stCondLst>
                                        </p:cTn>
                                        <p:tgtEl>
                                          <p:spTgt spid="18"/>
                                        </p:tgtEl>
                                        <p:attrNameLst>
                                          <p:attrName>style.visibility</p:attrName>
                                        </p:attrNameLst>
                                      </p:cBhvr>
                                      <p:to>
                                        <p:strVal val="visible"/>
                                      </p:to>
                                    </p:set>
                                    <p:animEffect transition="in" filter="fade">
                                      <p:cBhvr>
                                        <p:cTn id="59" dur="500"/>
                                        <p:tgtEl>
                                          <p:spTgt spid="18"/>
                                        </p:tgtEl>
                                      </p:cBhvr>
                                    </p:animEffect>
                                  </p:childTnLst>
                                </p:cTn>
                              </p:par>
                            </p:childTnLst>
                          </p:cTn>
                        </p:par>
                        <p:par>
                          <p:cTn id="60" fill="hold">
                            <p:stCondLst>
                              <p:cond delay="7000"/>
                            </p:stCondLst>
                            <p:childTnLst>
                              <p:par>
                                <p:cTn id="61" presetID="10" presetClass="entr" presetSubtype="0" fill="hold" grpId="0" nodeType="afterEffect">
                                  <p:stCondLst>
                                    <p:cond delay="0"/>
                                  </p:stCondLst>
                                  <p:childTnLst>
                                    <p:set>
                                      <p:cBhvr>
                                        <p:cTn id="62" dur="1" fill="hold">
                                          <p:stCondLst>
                                            <p:cond delay="0"/>
                                          </p:stCondLst>
                                        </p:cTn>
                                        <p:tgtEl>
                                          <p:spTgt spid="27"/>
                                        </p:tgtEl>
                                        <p:attrNameLst>
                                          <p:attrName>style.visibility</p:attrName>
                                        </p:attrNameLst>
                                      </p:cBhvr>
                                      <p:to>
                                        <p:strVal val="visible"/>
                                      </p:to>
                                    </p:set>
                                    <p:animEffect transition="in" filter="fade">
                                      <p:cBhvr>
                                        <p:cTn id="63" dur="500"/>
                                        <p:tgtEl>
                                          <p:spTgt spid="27"/>
                                        </p:tgtEl>
                                      </p:cBhvr>
                                    </p:animEffect>
                                  </p:childTnLst>
                                </p:cTn>
                              </p:par>
                            </p:childTnLst>
                          </p:cTn>
                        </p:par>
                        <p:par>
                          <p:cTn id="64" fill="hold">
                            <p:stCondLst>
                              <p:cond delay="7500"/>
                            </p:stCondLst>
                            <p:childTnLst>
                              <p:par>
                                <p:cTn id="65" presetID="10" presetClass="entr" presetSubtype="0" fill="hold" grpId="0" nodeType="afterEffect">
                                  <p:stCondLst>
                                    <p:cond delay="0"/>
                                  </p:stCondLst>
                                  <p:childTnLst>
                                    <p:set>
                                      <p:cBhvr>
                                        <p:cTn id="66" dur="1" fill="hold">
                                          <p:stCondLst>
                                            <p:cond delay="0"/>
                                          </p:stCondLst>
                                        </p:cTn>
                                        <p:tgtEl>
                                          <p:spTgt spid="23"/>
                                        </p:tgtEl>
                                        <p:attrNameLst>
                                          <p:attrName>style.visibility</p:attrName>
                                        </p:attrNameLst>
                                      </p:cBhvr>
                                      <p:to>
                                        <p:strVal val="visible"/>
                                      </p:to>
                                    </p:set>
                                    <p:animEffect transition="in" filter="fade">
                                      <p:cBhvr>
                                        <p:cTn id="67" dur="500"/>
                                        <p:tgtEl>
                                          <p:spTgt spid="2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4" grpId="0" animBg="1"/>
      <p:bldP spid="16" grpId="0" animBg="1"/>
      <p:bldP spid="17" grpId="0" animBg="1"/>
      <p:bldP spid="18" grpId="0" animBg="1"/>
      <p:bldP spid="19" grpId="0"/>
      <p:bldP spid="20" grpId="0"/>
      <p:bldP spid="21" grpId="0"/>
      <p:bldP spid="22" grpId="0"/>
      <p:bldP spid="23" grpId="0"/>
      <p:bldP spid="24" grpId="0"/>
      <p:bldP spid="25" grpId="0"/>
      <p:bldP spid="26" grpId="0"/>
      <p:bldP spid="27" grpId="0"/>
      <p:bldP spid="28" grpId="0"/>
    </p:bldLst>
  </p:timing>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8" name="Group 27"/>
          <p:cNvGrpSpPr/>
          <p:nvPr/>
        </p:nvGrpSpPr>
        <p:grpSpPr>
          <a:xfrm>
            <a:off x="1377650" y="2371885"/>
            <a:ext cx="2425629" cy="2937227"/>
            <a:chOff x="678599" y="1324325"/>
            <a:chExt cx="2425629" cy="2937227"/>
          </a:xfrm>
        </p:grpSpPr>
        <p:sp>
          <p:nvSpPr>
            <p:cNvPr id="2" name="Freeform 14"/>
            <p:cNvSpPr>
              <a:spLocks/>
            </p:cNvSpPr>
            <p:nvPr/>
          </p:nvSpPr>
          <p:spPr bwMode="auto">
            <a:xfrm>
              <a:off x="811314" y="1823611"/>
              <a:ext cx="1818643" cy="432725"/>
            </a:xfrm>
            <a:custGeom>
              <a:avLst/>
              <a:gdLst>
                <a:gd name="T0" fmla="*/ 1588 w 1685"/>
                <a:gd name="T1" fmla="*/ 372 h 372"/>
                <a:gd name="T2" fmla="*/ 0 w 1685"/>
                <a:gd name="T3" fmla="*/ 346 h 372"/>
                <a:gd name="T4" fmla="*/ 48 w 1685"/>
                <a:gd name="T5" fmla="*/ 173 h 372"/>
                <a:gd name="T6" fmla="*/ 102 w 1685"/>
                <a:gd name="T7" fmla="*/ 0 h 372"/>
                <a:gd name="T8" fmla="*/ 1685 w 1685"/>
                <a:gd name="T9" fmla="*/ 31 h 372"/>
                <a:gd name="T10" fmla="*/ 1588 w 1685"/>
                <a:gd name="T11" fmla="*/ 372 h 372"/>
              </a:gdLst>
              <a:ahLst/>
              <a:cxnLst>
                <a:cxn ang="0">
                  <a:pos x="T0" y="T1"/>
                </a:cxn>
                <a:cxn ang="0">
                  <a:pos x="T2" y="T3"/>
                </a:cxn>
                <a:cxn ang="0">
                  <a:pos x="T4" y="T5"/>
                </a:cxn>
                <a:cxn ang="0">
                  <a:pos x="T6" y="T7"/>
                </a:cxn>
                <a:cxn ang="0">
                  <a:pos x="T8" y="T9"/>
                </a:cxn>
                <a:cxn ang="0">
                  <a:pos x="T10" y="T11"/>
                </a:cxn>
              </a:cxnLst>
              <a:rect l="0" t="0" r="r" b="b"/>
              <a:pathLst>
                <a:path w="1685" h="372">
                  <a:moveTo>
                    <a:pt x="1588" y="372"/>
                  </a:moveTo>
                  <a:lnTo>
                    <a:pt x="0" y="346"/>
                  </a:lnTo>
                  <a:lnTo>
                    <a:pt x="48" y="173"/>
                  </a:lnTo>
                  <a:lnTo>
                    <a:pt x="102" y="0"/>
                  </a:lnTo>
                  <a:lnTo>
                    <a:pt x="1685" y="31"/>
                  </a:lnTo>
                  <a:lnTo>
                    <a:pt x="1588" y="372"/>
                  </a:lnTo>
                  <a:close/>
                </a:path>
              </a:pathLst>
            </a:custGeom>
            <a:solidFill>
              <a:schemeClr val="accent1">
                <a:lumMod val="50000"/>
              </a:schemeClr>
            </a:solidFill>
            <a:ln>
              <a:noFill/>
            </a:ln>
          </p:spPr>
          <p:txBody>
            <a:bodyPr vert="horz" wrap="square" lIns="91440" tIns="45720" rIns="91440" bIns="45720" numCol="1" anchor="t" anchorCtr="0" compatLnSpc="1">
              <a:prstTxWarp prst="textNoShape">
                <a:avLst/>
              </a:prstTxWarp>
            </a:bodyPr>
            <a:lstStyle/>
            <a:p>
              <a:endParaRPr lang="en-US" sz="1600"/>
            </a:p>
          </p:txBody>
        </p:sp>
        <p:sp>
          <p:nvSpPr>
            <p:cNvPr id="3" name="Freeform 15"/>
            <p:cNvSpPr>
              <a:spLocks/>
            </p:cNvSpPr>
            <p:nvPr/>
          </p:nvSpPr>
          <p:spPr bwMode="auto">
            <a:xfrm>
              <a:off x="916828" y="2334039"/>
              <a:ext cx="1818643" cy="431562"/>
            </a:xfrm>
            <a:custGeom>
              <a:avLst/>
              <a:gdLst>
                <a:gd name="T0" fmla="*/ 1588 w 1685"/>
                <a:gd name="T1" fmla="*/ 371 h 371"/>
                <a:gd name="T2" fmla="*/ 0 w 1685"/>
                <a:gd name="T3" fmla="*/ 345 h 371"/>
                <a:gd name="T4" fmla="*/ 48 w 1685"/>
                <a:gd name="T5" fmla="*/ 172 h 371"/>
                <a:gd name="T6" fmla="*/ 102 w 1685"/>
                <a:gd name="T7" fmla="*/ 0 h 371"/>
                <a:gd name="T8" fmla="*/ 1685 w 1685"/>
                <a:gd name="T9" fmla="*/ 31 h 371"/>
                <a:gd name="T10" fmla="*/ 1588 w 1685"/>
                <a:gd name="T11" fmla="*/ 371 h 371"/>
              </a:gdLst>
              <a:ahLst/>
              <a:cxnLst>
                <a:cxn ang="0">
                  <a:pos x="T0" y="T1"/>
                </a:cxn>
                <a:cxn ang="0">
                  <a:pos x="T2" y="T3"/>
                </a:cxn>
                <a:cxn ang="0">
                  <a:pos x="T4" y="T5"/>
                </a:cxn>
                <a:cxn ang="0">
                  <a:pos x="T6" y="T7"/>
                </a:cxn>
                <a:cxn ang="0">
                  <a:pos x="T8" y="T9"/>
                </a:cxn>
                <a:cxn ang="0">
                  <a:pos x="T10" y="T11"/>
                </a:cxn>
              </a:cxnLst>
              <a:rect l="0" t="0" r="r" b="b"/>
              <a:pathLst>
                <a:path w="1685" h="371">
                  <a:moveTo>
                    <a:pt x="1588" y="371"/>
                  </a:moveTo>
                  <a:lnTo>
                    <a:pt x="0" y="345"/>
                  </a:lnTo>
                  <a:lnTo>
                    <a:pt x="48" y="172"/>
                  </a:lnTo>
                  <a:lnTo>
                    <a:pt x="102" y="0"/>
                  </a:lnTo>
                  <a:lnTo>
                    <a:pt x="1685" y="31"/>
                  </a:lnTo>
                  <a:lnTo>
                    <a:pt x="1588" y="371"/>
                  </a:lnTo>
                  <a:close/>
                </a:path>
              </a:pathLst>
            </a:custGeom>
            <a:solidFill>
              <a:schemeClr val="accent2">
                <a:lumMod val="50000"/>
              </a:schemeClr>
            </a:solidFill>
            <a:ln>
              <a:noFill/>
            </a:ln>
          </p:spPr>
          <p:txBody>
            <a:bodyPr vert="horz" wrap="square" lIns="91440" tIns="45720" rIns="91440" bIns="45720" numCol="1" anchor="t" anchorCtr="0" compatLnSpc="1">
              <a:prstTxWarp prst="textNoShape">
                <a:avLst/>
              </a:prstTxWarp>
            </a:bodyPr>
            <a:lstStyle/>
            <a:p>
              <a:endParaRPr lang="en-US" sz="1600"/>
            </a:p>
          </p:txBody>
        </p:sp>
        <p:sp>
          <p:nvSpPr>
            <p:cNvPr id="4" name="Freeform 16"/>
            <p:cNvSpPr>
              <a:spLocks/>
            </p:cNvSpPr>
            <p:nvPr/>
          </p:nvSpPr>
          <p:spPr bwMode="auto">
            <a:xfrm>
              <a:off x="1049544" y="2815870"/>
              <a:ext cx="1818643" cy="432725"/>
            </a:xfrm>
            <a:custGeom>
              <a:avLst/>
              <a:gdLst>
                <a:gd name="T0" fmla="*/ 1588 w 1685"/>
                <a:gd name="T1" fmla="*/ 372 h 372"/>
                <a:gd name="T2" fmla="*/ 0 w 1685"/>
                <a:gd name="T3" fmla="*/ 341 h 372"/>
                <a:gd name="T4" fmla="*/ 48 w 1685"/>
                <a:gd name="T5" fmla="*/ 172 h 372"/>
                <a:gd name="T6" fmla="*/ 102 w 1685"/>
                <a:gd name="T7" fmla="*/ 0 h 372"/>
                <a:gd name="T8" fmla="*/ 1685 w 1685"/>
                <a:gd name="T9" fmla="*/ 31 h 372"/>
                <a:gd name="T10" fmla="*/ 1588 w 1685"/>
                <a:gd name="T11" fmla="*/ 372 h 372"/>
              </a:gdLst>
              <a:ahLst/>
              <a:cxnLst>
                <a:cxn ang="0">
                  <a:pos x="T0" y="T1"/>
                </a:cxn>
                <a:cxn ang="0">
                  <a:pos x="T2" y="T3"/>
                </a:cxn>
                <a:cxn ang="0">
                  <a:pos x="T4" y="T5"/>
                </a:cxn>
                <a:cxn ang="0">
                  <a:pos x="T6" y="T7"/>
                </a:cxn>
                <a:cxn ang="0">
                  <a:pos x="T8" y="T9"/>
                </a:cxn>
                <a:cxn ang="0">
                  <a:pos x="T10" y="T11"/>
                </a:cxn>
              </a:cxnLst>
              <a:rect l="0" t="0" r="r" b="b"/>
              <a:pathLst>
                <a:path w="1685" h="372">
                  <a:moveTo>
                    <a:pt x="1588" y="372"/>
                  </a:moveTo>
                  <a:lnTo>
                    <a:pt x="0" y="341"/>
                  </a:lnTo>
                  <a:lnTo>
                    <a:pt x="48" y="172"/>
                  </a:lnTo>
                  <a:lnTo>
                    <a:pt x="102" y="0"/>
                  </a:lnTo>
                  <a:lnTo>
                    <a:pt x="1685" y="31"/>
                  </a:lnTo>
                  <a:lnTo>
                    <a:pt x="1588" y="372"/>
                  </a:lnTo>
                  <a:close/>
                </a:path>
              </a:pathLst>
            </a:custGeom>
            <a:solidFill>
              <a:schemeClr val="accent3">
                <a:lumMod val="50000"/>
              </a:schemeClr>
            </a:solidFill>
            <a:ln>
              <a:noFill/>
            </a:ln>
          </p:spPr>
          <p:txBody>
            <a:bodyPr vert="horz" wrap="square" lIns="91440" tIns="45720" rIns="91440" bIns="45720" numCol="1" anchor="t" anchorCtr="0" compatLnSpc="1">
              <a:prstTxWarp prst="textNoShape">
                <a:avLst/>
              </a:prstTxWarp>
            </a:bodyPr>
            <a:lstStyle/>
            <a:p>
              <a:endParaRPr lang="en-US" sz="1600"/>
            </a:p>
          </p:txBody>
        </p:sp>
        <p:sp>
          <p:nvSpPr>
            <p:cNvPr id="5" name="Freeform 17"/>
            <p:cNvSpPr>
              <a:spLocks/>
            </p:cNvSpPr>
            <p:nvPr/>
          </p:nvSpPr>
          <p:spPr bwMode="auto">
            <a:xfrm>
              <a:off x="1160815" y="3329938"/>
              <a:ext cx="1818643" cy="432725"/>
            </a:xfrm>
            <a:custGeom>
              <a:avLst/>
              <a:gdLst>
                <a:gd name="T0" fmla="*/ 1588 w 1685"/>
                <a:gd name="T1" fmla="*/ 372 h 372"/>
                <a:gd name="T2" fmla="*/ 0 w 1685"/>
                <a:gd name="T3" fmla="*/ 341 h 372"/>
                <a:gd name="T4" fmla="*/ 48 w 1685"/>
                <a:gd name="T5" fmla="*/ 173 h 372"/>
                <a:gd name="T6" fmla="*/ 102 w 1685"/>
                <a:gd name="T7" fmla="*/ 0 h 372"/>
                <a:gd name="T8" fmla="*/ 1685 w 1685"/>
                <a:gd name="T9" fmla="*/ 31 h 372"/>
                <a:gd name="T10" fmla="*/ 1588 w 1685"/>
                <a:gd name="T11" fmla="*/ 372 h 372"/>
              </a:gdLst>
              <a:ahLst/>
              <a:cxnLst>
                <a:cxn ang="0">
                  <a:pos x="T0" y="T1"/>
                </a:cxn>
                <a:cxn ang="0">
                  <a:pos x="T2" y="T3"/>
                </a:cxn>
                <a:cxn ang="0">
                  <a:pos x="T4" y="T5"/>
                </a:cxn>
                <a:cxn ang="0">
                  <a:pos x="T6" y="T7"/>
                </a:cxn>
                <a:cxn ang="0">
                  <a:pos x="T8" y="T9"/>
                </a:cxn>
                <a:cxn ang="0">
                  <a:pos x="T10" y="T11"/>
                </a:cxn>
              </a:cxnLst>
              <a:rect l="0" t="0" r="r" b="b"/>
              <a:pathLst>
                <a:path w="1685" h="372">
                  <a:moveTo>
                    <a:pt x="1588" y="372"/>
                  </a:moveTo>
                  <a:lnTo>
                    <a:pt x="0" y="341"/>
                  </a:lnTo>
                  <a:lnTo>
                    <a:pt x="48" y="173"/>
                  </a:lnTo>
                  <a:lnTo>
                    <a:pt x="102" y="0"/>
                  </a:lnTo>
                  <a:lnTo>
                    <a:pt x="1685" y="31"/>
                  </a:lnTo>
                  <a:lnTo>
                    <a:pt x="1588" y="372"/>
                  </a:lnTo>
                  <a:close/>
                </a:path>
              </a:pathLst>
            </a:custGeom>
            <a:solidFill>
              <a:schemeClr val="accent4">
                <a:lumMod val="50000"/>
              </a:schemeClr>
            </a:solidFill>
            <a:ln>
              <a:noFill/>
            </a:ln>
          </p:spPr>
          <p:txBody>
            <a:bodyPr vert="horz" wrap="square" lIns="91440" tIns="45720" rIns="91440" bIns="45720" numCol="1" anchor="t" anchorCtr="0" compatLnSpc="1">
              <a:prstTxWarp prst="textNoShape">
                <a:avLst/>
              </a:prstTxWarp>
            </a:bodyPr>
            <a:lstStyle/>
            <a:p>
              <a:endParaRPr lang="en-US" sz="1600"/>
            </a:p>
          </p:txBody>
        </p:sp>
        <p:sp>
          <p:nvSpPr>
            <p:cNvPr id="6" name="Freeform 18"/>
            <p:cNvSpPr>
              <a:spLocks/>
            </p:cNvSpPr>
            <p:nvPr/>
          </p:nvSpPr>
          <p:spPr bwMode="auto">
            <a:xfrm>
              <a:off x="678599" y="1324325"/>
              <a:ext cx="1960060" cy="931756"/>
            </a:xfrm>
            <a:custGeom>
              <a:avLst/>
              <a:gdLst>
                <a:gd name="T0" fmla="*/ 1588 w 1685"/>
                <a:gd name="T1" fmla="*/ 801 h 801"/>
                <a:gd name="T2" fmla="*/ 0 w 1685"/>
                <a:gd name="T3" fmla="*/ 345 h 801"/>
                <a:gd name="T4" fmla="*/ 235 w 1685"/>
                <a:gd name="T5" fmla="*/ 226 h 801"/>
                <a:gd name="T6" fmla="*/ 102 w 1685"/>
                <a:gd name="T7" fmla="*/ 0 h 801"/>
                <a:gd name="T8" fmla="*/ 1685 w 1685"/>
                <a:gd name="T9" fmla="*/ 460 h 801"/>
                <a:gd name="T10" fmla="*/ 1588 w 1685"/>
                <a:gd name="T11" fmla="*/ 801 h 801"/>
              </a:gdLst>
              <a:ahLst/>
              <a:cxnLst>
                <a:cxn ang="0">
                  <a:pos x="T0" y="T1"/>
                </a:cxn>
                <a:cxn ang="0">
                  <a:pos x="T2" y="T3"/>
                </a:cxn>
                <a:cxn ang="0">
                  <a:pos x="T4" y="T5"/>
                </a:cxn>
                <a:cxn ang="0">
                  <a:pos x="T6" y="T7"/>
                </a:cxn>
                <a:cxn ang="0">
                  <a:pos x="T8" y="T9"/>
                </a:cxn>
                <a:cxn ang="0">
                  <a:pos x="T10" y="T11"/>
                </a:cxn>
              </a:cxnLst>
              <a:rect l="0" t="0" r="r" b="b"/>
              <a:pathLst>
                <a:path w="1685" h="801">
                  <a:moveTo>
                    <a:pt x="1588" y="801"/>
                  </a:moveTo>
                  <a:lnTo>
                    <a:pt x="0" y="345"/>
                  </a:lnTo>
                  <a:lnTo>
                    <a:pt x="235" y="226"/>
                  </a:lnTo>
                  <a:lnTo>
                    <a:pt x="102" y="0"/>
                  </a:lnTo>
                  <a:lnTo>
                    <a:pt x="1685" y="460"/>
                  </a:lnTo>
                  <a:lnTo>
                    <a:pt x="1588" y="801"/>
                  </a:lnTo>
                  <a:close/>
                </a:path>
              </a:pathLst>
            </a:custGeom>
            <a:solidFill>
              <a:schemeClr val="accent1"/>
            </a:solidFill>
            <a:ln>
              <a:noFill/>
            </a:ln>
          </p:spPr>
          <p:txBody>
            <a:bodyPr vert="horz" wrap="square" lIns="91440" tIns="45720" rIns="91440" bIns="45720" numCol="1" anchor="t" anchorCtr="0" compatLnSpc="1">
              <a:prstTxWarp prst="textNoShape">
                <a:avLst/>
              </a:prstTxWarp>
            </a:bodyPr>
            <a:lstStyle/>
            <a:p>
              <a:endParaRPr lang="en-US" sz="1600"/>
            </a:p>
          </p:txBody>
        </p:sp>
        <p:sp>
          <p:nvSpPr>
            <p:cNvPr id="7" name="Freeform 19"/>
            <p:cNvSpPr>
              <a:spLocks/>
            </p:cNvSpPr>
            <p:nvPr/>
          </p:nvSpPr>
          <p:spPr bwMode="auto">
            <a:xfrm>
              <a:off x="784114" y="1820348"/>
              <a:ext cx="1960060" cy="931756"/>
            </a:xfrm>
            <a:custGeom>
              <a:avLst/>
              <a:gdLst>
                <a:gd name="T0" fmla="*/ 1588 w 1685"/>
                <a:gd name="T1" fmla="*/ 801 h 801"/>
                <a:gd name="T2" fmla="*/ 0 w 1685"/>
                <a:gd name="T3" fmla="*/ 346 h 801"/>
                <a:gd name="T4" fmla="*/ 48 w 1685"/>
                <a:gd name="T5" fmla="*/ 173 h 801"/>
                <a:gd name="T6" fmla="*/ 102 w 1685"/>
                <a:gd name="T7" fmla="*/ 0 h 801"/>
                <a:gd name="T8" fmla="*/ 1685 w 1685"/>
                <a:gd name="T9" fmla="*/ 461 h 801"/>
                <a:gd name="T10" fmla="*/ 1588 w 1685"/>
                <a:gd name="T11" fmla="*/ 801 h 801"/>
              </a:gdLst>
              <a:ahLst/>
              <a:cxnLst>
                <a:cxn ang="0">
                  <a:pos x="T0" y="T1"/>
                </a:cxn>
                <a:cxn ang="0">
                  <a:pos x="T2" y="T3"/>
                </a:cxn>
                <a:cxn ang="0">
                  <a:pos x="T4" y="T5"/>
                </a:cxn>
                <a:cxn ang="0">
                  <a:pos x="T6" y="T7"/>
                </a:cxn>
                <a:cxn ang="0">
                  <a:pos x="T8" y="T9"/>
                </a:cxn>
                <a:cxn ang="0">
                  <a:pos x="T10" y="T11"/>
                </a:cxn>
              </a:cxnLst>
              <a:rect l="0" t="0" r="r" b="b"/>
              <a:pathLst>
                <a:path w="1685" h="801">
                  <a:moveTo>
                    <a:pt x="1588" y="801"/>
                  </a:moveTo>
                  <a:lnTo>
                    <a:pt x="0" y="346"/>
                  </a:lnTo>
                  <a:lnTo>
                    <a:pt x="48" y="173"/>
                  </a:lnTo>
                  <a:lnTo>
                    <a:pt x="102" y="0"/>
                  </a:lnTo>
                  <a:lnTo>
                    <a:pt x="1685" y="461"/>
                  </a:lnTo>
                  <a:lnTo>
                    <a:pt x="1588" y="801"/>
                  </a:lnTo>
                  <a:close/>
                </a:path>
              </a:pathLst>
            </a:custGeom>
            <a:solidFill>
              <a:schemeClr val="accent2"/>
            </a:solidFill>
            <a:ln>
              <a:noFill/>
            </a:ln>
          </p:spPr>
          <p:txBody>
            <a:bodyPr vert="horz" wrap="square" lIns="91440" tIns="45720" rIns="91440" bIns="45720" numCol="1" anchor="t" anchorCtr="0" compatLnSpc="1">
              <a:prstTxWarp prst="textNoShape">
                <a:avLst/>
              </a:prstTxWarp>
            </a:bodyPr>
            <a:lstStyle/>
            <a:p>
              <a:endParaRPr lang="en-US" sz="1600"/>
            </a:p>
          </p:txBody>
        </p:sp>
        <p:sp>
          <p:nvSpPr>
            <p:cNvPr id="8" name="Freeform 20"/>
            <p:cNvSpPr>
              <a:spLocks/>
            </p:cNvSpPr>
            <p:nvPr/>
          </p:nvSpPr>
          <p:spPr bwMode="auto">
            <a:xfrm>
              <a:off x="916829" y="2316840"/>
              <a:ext cx="1960060" cy="931756"/>
            </a:xfrm>
            <a:custGeom>
              <a:avLst/>
              <a:gdLst>
                <a:gd name="T0" fmla="*/ 1588 w 1685"/>
                <a:gd name="T1" fmla="*/ 801 h 801"/>
                <a:gd name="T2" fmla="*/ 0 w 1685"/>
                <a:gd name="T3" fmla="*/ 345 h 801"/>
                <a:gd name="T4" fmla="*/ 48 w 1685"/>
                <a:gd name="T5" fmla="*/ 172 h 801"/>
                <a:gd name="T6" fmla="*/ 102 w 1685"/>
                <a:gd name="T7" fmla="*/ 0 h 801"/>
                <a:gd name="T8" fmla="*/ 1685 w 1685"/>
                <a:gd name="T9" fmla="*/ 460 h 801"/>
                <a:gd name="T10" fmla="*/ 1588 w 1685"/>
                <a:gd name="T11" fmla="*/ 801 h 801"/>
              </a:gdLst>
              <a:ahLst/>
              <a:cxnLst>
                <a:cxn ang="0">
                  <a:pos x="T0" y="T1"/>
                </a:cxn>
                <a:cxn ang="0">
                  <a:pos x="T2" y="T3"/>
                </a:cxn>
                <a:cxn ang="0">
                  <a:pos x="T4" y="T5"/>
                </a:cxn>
                <a:cxn ang="0">
                  <a:pos x="T6" y="T7"/>
                </a:cxn>
                <a:cxn ang="0">
                  <a:pos x="T8" y="T9"/>
                </a:cxn>
                <a:cxn ang="0">
                  <a:pos x="T10" y="T11"/>
                </a:cxn>
              </a:cxnLst>
              <a:rect l="0" t="0" r="r" b="b"/>
              <a:pathLst>
                <a:path w="1685" h="801">
                  <a:moveTo>
                    <a:pt x="1588" y="801"/>
                  </a:moveTo>
                  <a:lnTo>
                    <a:pt x="0" y="345"/>
                  </a:lnTo>
                  <a:lnTo>
                    <a:pt x="48" y="172"/>
                  </a:lnTo>
                  <a:lnTo>
                    <a:pt x="102" y="0"/>
                  </a:lnTo>
                  <a:lnTo>
                    <a:pt x="1685" y="460"/>
                  </a:lnTo>
                  <a:lnTo>
                    <a:pt x="1588" y="801"/>
                  </a:lnTo>
                  <a:close/>
                </a:path>
              </a:pathLst>
            </a:custGeom>
            <a:solidFill>
              <a:schemeClr val="accent3"/>
            </a:solidFill>
            <a:ln>
              <a:noFill/>
            </a:ln>
          </p:spPr>
          <p:txBody>
            <a:bodyPr vert="horz" wrap="square" lIns="91440" tIns="45720" rIns="91440" bIns="45720" numCol="1" anchor="t" anchorCtr="0" compatLnSpc="1">
              <a:prstTxWarp prst="textNoShape">
                <a:avLst/>
              </a:prstTxWarp>
            </a:bodyPr>
            <a:lstStyle/>
            <a:p>
              <a:endParaRPr lang="en-US" sz="1600"/>
            </a:p>
          </p:txBody>
        </p:sp>
        <p:sp>
          <p:nvSpPr>
            <p:cNvPr id="9" name="Freeform 21"/>
            <p:cNvSpPr>
              <a:spLocks/>
            </p:cNvSpPr>
            <p:nvPr/>
          </p:nvSpPr>
          <p:spPr bwMode="auto">
            <a:xfrm>
              <a:off x="1032142" y="2824571"/>
              <a:ext cx="1960060" cy="931756"/>
            </a:xfrm>
            <a:custGeom>
              <a:avLst/>
              <a:gdLst>
                <a:gd name="T0" fmla="*/ 102 w 1685"/>
                <a:gd name="T1" fmla="*/ 0 h 801"/>
                <a:gd name="T2" fmla="*/ 1685 w 1685"/>
                <a:gd name="T3" fmla="*/ 460 h 801"/>
                <a:gd name="T4" fmla="*/ 1636 w 1685"/>
                <a:gd name="T5" fmla="*/ 628 h 801"/>
                <a:gd name="T6" fmla="*/ 1588 w 1685"/>
                <a:gd name="T7" fmla="*/ 801 h 801"/>
                <a:gd name="T8" fmla="*/ 0 w 1685"/>
                <a:gd name="T9" fmla="*/ 341 h 801"/>
                <a:gd name="T10" fmla="*/ 102 w 1685"/>
                <a:gd name="T11" fmla="*/ 0 h 801"/>
              </a:gdLst>
              <a:ahLst/>
              <a:cxnLst>
                <a:cxn ang="0">
                  <a:pos x="T0" y="T1"/>
                </a:cxn>
                <a:cxn ang="0">
                  <a:pos x="T2" y="T3"/>
                </a:cxn>
                <a:cxn ang="0">
                  <a:pos x="T4" y="T5"/>
                </a:cxn>
                <a:cxn ang="0">
                  <a:pos x="T6" y="T7"/>
                </a:cxn>
                <a:cxn ang="0">
                  <a:pos x="T8" y="T9"/>
                </a:cxn>
                <a:cxn ang="0">
                  <a:pos x="T10" y="T11"/>
                </a:cxn>
              </a:cxnLst>
              <a:rect l="0" t="0" r="r" b="b"/>
              <a:pathLst>
                <a:path w="1685" h="801">
                  <a:moveTo>
                    <a:pt x="102" y="0"/>
                  </a:moveTo>
                  <a:lnTo>
                    <a:pt x="1685" y="460"/>
                  </a:lnTo>
                  <a:lnTo>
                    <a:pt x="1636" y="628"/>
                  </a:lnTo>
                  <a:lnTo>
                    <a:pt x="1588" y="801"/>
                  </a:lnTo>
                  <a:lnTo>
                    <a:pt x="0" y="341"/>
                  </a:lnTo>
                  <a:lnTo>
                    <a:pt x="102" y="0"/>
                  </a:lnTo>
                  <a:close/>
                </a:path>
              </a:pathLst>
            </a:custGeom>
            <a:solidFill>
              <a:schemeClr val="accent4"/>
            </a:solidFill>
            <a:ln>
              <a:noFill/>
            </a:ln>
          </p:spPr>
          <p:txBody>
            <a:bodyPr vert="horz" wrap="square" lIns="91440" tIns="45720" rIns="91440" bIns="45720" numCol="1" anchor="t" anchorCtr="0" compatLnSpc="1">
              <a:prstTxWarp prst="textNoShape">
                <a:avLst/>
              </a:prstTxWarp>
            </a:bodyPr>
            <a:lstStyle/>
            <a:p>
              <a:endParaRPr lang="en-US" sz="1600"/>
            </a:p>
          </p:txBody>
        </p:sp>
        <p:sp>
          <p:nvSpPr>
            <p:cNvPr id="10" name="Freeform 22"/>
            <p:cNvSpPr>
              <a:spLocks/>
            </p:cNvSpPr>
            <p:nvPr/>
          </p:nvSpPr>
          <p:spPr bwMode="auto">
            <a:xfrm>
              <a:off x="1144168" y="3329796"/>
              <a:ext cx="1960060" cy="931756"/>
            </a:xfrm>
            <a:custGeom>
              <a:avLst/>
              <a:gdLst>
                <a:gd name="T0" fmla="*/ 102 w 1685"/>
                <a:gd name="T1" fmla="*/ 0 h 801"/>
                <a:gd name="T2" fmla="*/ 1685 w 1685"/>
                <a:gd name="T3" fmla="*/ 460 h 801"/>
                <a:gd name="T4" fmla="*/ 1463 w 1685"/>
                <a:gd name="T5" fmla="*/ 580 h 801"/>
                <a:gd name="T6" fmla="*/ 1588 w 1685"/>
                <a:gd name="T7" fmla="*/ 801 h 801"/>
                <a:gd name="T8" fmla="*/ 0 w 1685"/>
                <a:gd name="T9" fmla="*/ 341 h 801"/>
                <a:gd name="T10" fmla="*/ 102 w 1685"/>
                <a:gd name="T11" fmla="*/ 0 h 801"/>
              </a:gdLst>
              <a:ahLst/>
              <a:cxnLst>
                <a:cxn ang="0">
                  <a:pos x="T0" y="T1"/>
                </a:cxn>
                <a:cxn ang="0">
                  <a:pos x="T2" y="T3"/>
                </a:cxn>
                <a:cxn ang="0">
                  <a:pos x="T4" y="T5"/>
                </a:cxn>
                <a:cxn ang="0">
                  <a:pos x="T6" y="T7"/>
                </a:cxn>
                <a:cxn ang="0">
                  <a:pos x="T8" y="T9"/>
                </a:cxn>
                <a:cxn ang="0">
                  <a:pos x="T10" y="T11"/>
                </a:cxn>
              </a:cxnLst>
              <a:rect l="0" t="0" r="r" b="b"/>
              <a:pathLst>
                <a:path w="1685" h="801">
                  <a:moveTo>
                    <a:pt x="102" y="0"/>
                  </a:moveTo>
                  <a:lnTo>
                    <a:pt x="1685" y="460"/>
                  </a:lnTo>
                  <a:lnTo>
                    <a:pt x="1463" y="580"/>
                  </a:lnTo>
                  <a:lnTo>
                    <a:pt x="1588" y="801"/>
                  </a:lnTo>
                  <a:lnTo>
                    <a:pt x="0" y="341"/>
                  </a:lnTo>
                  <a:lnTo>
                    <a:pt x="102" y="0"/>
                  </a:lnTo>
                  <a:close/>
                </a:path>
              </a:pathLst>
            </a:custGeom>
            <a:solidFill>
              <a:schemeClr val="accent5"/>
            </a:solidFill>
            <a:ln>
              <a:noFill/>
            </a:ln>
          </p:spPr>
          <p:txBody>
            <a:bodyPr vert="horz" wrap="square" lIns="91440" tIns="45720" rIns="91440" bIns="45720" numCol="1" anchor="t" anchorCtr="0" compatLnSpc="1">
              <a:prstTxWarp prst="textNoShape">
                <a:avLst/>
              </a:prstTxWarp>
            </a:bodyPr>
            <a:lstStyle/>
            <a:p>
              <a:endParaRPr lang="en-US" sz="1600"/>
            </a:p>
          </p:txBody>
        </p:sp>
        <p:sp>
          <p:nvSpPr>
            <p:cNvPr id="15" name="TextBox 14"/>
            <p:cNvSpPr txBox="1"/>
            <p:nvPr/>
          </p:nvSpPr>
          <p:spPr>
            <a:xfrm rot="900000">
              <a:off x="1291038" y="1669007"/>
              <a:ext cx="923533" cy="338554"/>
            </a:xfrm>
            <a:prstGeom prst="rect">
              <a:avLst/>
            </a:prstGeom>
            <a:noFill/>
          </p:spPr>
          <p:txBody>
            <a:bodyPr wrap="square" rtlCol="0">
              <a:spAutoFit/>
            </a:bodyPr>
            <a:lstStyle/>
            <a:p>
              <a:r>
                <a:rPr lang="en-US" sz="1600" dirty="0">
                  <a:solidFill>
                    <a:schemeClr val="bg2"/>
                  </a:solidFill>
                  <a:latin typeface="+mj-lt"/>
                </a:rPr>
                <a:t>Title Here</a:t>
              </a:r>
            </a:p>
          </p:txBody>
        </p:sp>
        <p:sp>
          <p:nvSpPr>
            <p:cNvPr id="16" name="TextBox 15"/>
            <p:cNvSpPr txBox="1"/>
            <p:nvPr/>
          </p:nvSpPr>
          <p:spPr>
            <a:xfrm rot="900000">
              <a:off x="1356393" y="2152398"/>
              <a:ext cx="923533" cy="338554"/>
            </a:xfrm>
            <a:prstGeom prst="rect">
              <a:avLst/>
            </a:prstGeom>
            <a:noFill/>
          </p:spPr>
          <p:txBody>
            <a:bodyPr wrap="square" rtlCol="0">
              <a:spAutoFit/>
            </a:bodyPr>
            <a:lstStyle/>
            <a:p>
              <a:r>
                <a:rPr lang="en-US" sz="1600" dirty="0">
                  <a:solidFill>
                    <a:schemeClr val="bg2"/>
                  </a:solidFill>
                  <a:latin typeface="+mj-lt"/>
                </a:rPr>
                <a:t>Title Here</a:t>
              </a:r>
            </a:p>
          </p:txBody>
        </p:sp>
        <p:sp>
          <p:nvSpPr>
            <p:cNvPr id="17" name="TextBox 16"/>
            <p:cNvSpPr txBox="1"/>
            <p:nvPr/>
          </p:nvSpPr>
          <p:spPr>
            <a:xfrm rot="900000">
              <a:off x="1461907" y="2645522"/>
              <a:ext cx="923533" cy="338554"/>
            </a:xfrm>
            <a:prstGeom prst="rect">
              <a:avLst/>
            </a:prstGeom>
            <a:noFill/>
          </p:spPr>
          <p:txBody>
            <a:bodyPr wrap="square" rtlCol="0">
              <a:spAutoFit/>
            </a:bodyPr>
            <a:lstStyle/>
            <a:p>
              <a:r>
                <a:rPr lang="en-US" sz="1600" dirty="0">
                  <a:solidFill>
                    <a:schemeClr val="bg2"/>
                  </a:solidFill>
                  <a:latin typeface="+mj-lt"/>
                </a:rPr>
                <a:t>Title Here</a:t>
              </a:r>
            </a:p>
          </p:txBody>
        </p:sp>
        <p:sp>
          <p:nvSpPr>
            <p:cNvPr id="18" name="TextBox 17"/>
            <p:cNvSpPr txBox="1"/>
            <p:nvPr/>
          </p:nvSpPr>
          <p:spPr>
            <a:xfrm rot="900000">
              <a:off x="1517920" y="3143981"/>
              <a:ext cx="923533" cy="338554"/>
            </a:xfrm>
            <a:prstGeom prst="rect">
              <a:avLst/>
            </a:prstGeom>
            <a:noFill/>
          </p:spPr>
          <p:txBody>
            <a:bodyPr wrap="square" rtlCol="0">
              <a:spAutoFit/>
            </a:bodyPr>
            <a:lstStyle/>
            <a:p>
              <a:r>
                <a:rPr lang="en-US" sz="1600" dirty="0">
                  <a:solidFill>
                    <a:schemeClr val="bg2"/>
                  </a:solidFill>
                  <a:latin typeface="+mj-lt"/>
                </a:rPr>
                <a:t>Title Here</a:t>
              </a:r>
            </a:p>
          </p:txBody>
        </p:sp>
        <p:sp>
          <p:nvSpPr>
            <p:cNvPr id="19" name="TextBox 18"/>
            <p:cNvSpPr txBox="1"/>
            <p:nvPr/>
          </p:nvSpPr>
          <p:spPr>
            <a:xfrm rot="900000">
              <a:off x="1580307" y="3608606"/>
              <a:ext cx="923533" cy="338554"/>
            </a:xfrm>
            <a:prstGeom prst="rect">
              <a:avLst/>
            </a:prstGeom>
            <a:noFill/>
          </p:spPr>
          <p:txBody>
            <a:bodyPr wrap="square" rtlCol="0">
              <a:spAutoFit/>
            </a:bodyPr>
            <a:lstStyle/>
            <a:p>
              <a:r>
                <a:rPr lang="en-US" sz="1600" dirty="0">
                  <a:solidFill>
                    <a:schemeClr val="bg2"/>
                  </a:solidFill>
                  <a:latin typeface="+mj-lt"/>
                </a:rPr>
                <a:t>Title Here</a:t>
              </a:r>
            </a:p>
          </p:txBody>
        </p:sp>
      </p:grpSp>
      <p:sp>
        <p:nvSpPr>
          <p:cNvPr id="20" name="Freeform 109"/>
          <p:cNvSpPr>
            <a:spLocks noEditPoints="1"/>
          </p:cNvSpPr>
          <p:nvPr/>
        </p:nvSpPr>
        <p:spPr bwMode="auto">
          <a:xfrm>
            <a:off x="3382532" y="2990722"/>
            <a:ext cx="375399" cy="372736"/>
          </a:xfrm>
          <a:custGeom>
            <a:avLst/>
            <a:gdLst>
              <a:gd name="T0" fmla="*/ 424 w 427"/>
              <a:gd name="T1" fmla="*/ 2 h 425"/>
              <a:gd name="T2" fmla="*/ 418 w 427"/>
              <a:gd name="T3" fmla="*/ 0 h 425"/>
              <a:gd name="T4" fmla="*/ 306 w 427"/>
              <a:gd name="T5" fmla="*/ 19 h 425"/>
              <a:gd name="T6" fmla="*/ 212 w 427"/>
              <a:gd name="T7" fmla="*/ 86 h 425"/>
              <a:gd name="T8" fmla="*/ 166 w 427"/>
              <a:gd name="T9" fmla="*/ 137 h 425"/>
              <a:gd name="T10" fmla="*/ 67 w 427"/>
              <a:gd name="T11" fmla="*/ 142 h 425"/>
              <a:gd name="T12" fmla="*/ 61 w 427"/>
              <a:gd name="T13" fmla="*/ 146 h 425"/>
              <a:gd name="T14" fmla="*/ 2 w 427"/>
              <a:gd name="T15" fmla="*/ 246 h 425"/>
              <a:gd name="T16" fmla="*/ 4 w 427"/>
              <a:gd name="T17" fmla="*/ 256 h 425"/>
              <a:gd name="T18" fmla="*/ 20 w 427"/>
              <a:gd name="T19" fmla="*/ 273 h 425"/>
              <a:gd name="T20" fmla="*/ 26 w 427"/>
              <a:gd name="T21" fmla="*/ 275 h 425"/>
              <a:gd name="T22" fmla="*/ 29 w 427"/>
              <a:gd name="T23" fmla="*/ 275 h 425"/>
              <a:gd name="T24" fmla="*/ 101 w 427"/>
              <a:gd name="T25" fmla="*/ 253 h 425"/>
              <a:gd name="T26" fmla="*/ 174 w 427"/>
              <a:gd name="T27" fmla="*/ 326 h 425"/>
              <a:gd name="T28" fmla="*/ 152 w 427"/>
              <a:gd name="T29" fmla="*/ 398 h 425"/>
              <a:gd name="T30" fmla="*/ 154 w 427"/>
              <a:gd name="T31" fmla="*/ 406 h 425"/>
              <a:gd name="T32" fmla="*/ 170 w 427"/>
              <a:gd name="T33" fmla="*/ 423 h 425"/>
              <a:gd name="T34" fmla="*/ 176 w 427"/>
              <a:gd name="T35" fmla="*/ 425 h 425"/>
              <a:gd name="T36" fmla="*/ 181 w 427"/>
              <a:gd name="T37" fmla="*/ 424 h 425"/>
              <a:gd name="T38" fmla="*/ 281 w 427"/>
              <a:gd name="T39" fmla="*/ 366 h 425"/>
              <a:gd name="T40" fmla="*/ 285 w 427"/>
              <a:gd name="T41" fmla="*/ 359 h 425"/>
              <a:gd name="T42" fmla="*/ 290 w 427"/>
              <a:gd name="T43" fmla="*/ 260 h 425"/>
              <a:gd name="T44" fmla="*/ 341 w 427"/>
              <a:gd name="T45" fmla="*/ 215 h 425"/>
              <a:gd name="T46" fmla="*/ 407 w 427"/>
              <a:gd name="T47" fmla="*/ 121 h 425"/>
              <a:gd name="T48" fmla="*/ 427 w 427"/>
              <a:gd name="T49" fmla="*/ 8 h 425"/>
              <a:gd name="T50" fmla="*/ 424 w 427"/>
              <a:gd name="T51" fmla="*/ 2 h 425"/>
              <a:gd name="T52" fmla="*/ 361 w 427"/>
              <a:gd name="T53" fmla="*/ 101 h 425"/>
              <a:gd name="T54" fmla="*/ 343 w 427"/>
              <a:gd name="T55" fmla="*/ 108 h 425"/>
              <a:gd name="T56" fmla="*/ 326 w 427"/>
              <a:gd name="T57" fmla="*/ 101 h 425"/>
              <a:gd name="T58" fmla="*/ 318 w 427"/>
              <a:gd name="T59" fmla="*/ 83 h 425"/>
              <a:gd name="T60" fmla="*/ 326 w 427"/>
              <a:gd name="T61" fmla="*/ 66 h 425"/>
              <a:gd name="T62" fmla="*/ 343 w 427"/>
              <a:gd name="T63" fmla="*/ 58 h 425"/>
              <a:gd name="T64" fmla="*/ 361 w 427"/>
              <a:gd name="T65" fmla="*/ 66 h 425"/>
              <a:gd name="T66" fmla="*/ 368 w 427"/>
              <a:gd name="T67" fmla="*/ 83 h 425"/>
              <a:gd name="T68" fmla="*/ 361 w 427"/>
              <a:gd name="T69" fmla="*/ 101 h 425"/>
              <a:gd name="T70" fmla="*/ 361 w 427"/>
              <a:gd name="T71" fmla="*/ 101 h 425"/>
              <a:gd name="T72" fmla="*/ 361 w 427"/>
              <a:gd name="T73" fmla="*/ 101 h 42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27" h="425">
                <a:moveTo>
                  <a:pt x="424" y="2"/>
                </a:moveTo>
                <a:cubicBezTo>
                  <a:pt x="422" y="1"/>
                  <a:pt x="420" y="0"/>
                  <a:pt x="418" y="0"/>
                </a:cubicBezTo>
                <a:cubicBezTo>
                  <a:pt x="373" y="0"/>
                  <a:pt x="335" y="6"/>
                  <a:pt x="306" y="19"/>
                </a:cubicBezTo>
                <a:cubicBezTo>
                  <a:pt x="276" y="31"/>
                  <a:pt x="245" y="53"/>
                  <a:pt x="212" y="86"/>
                </a:cubicBezTo>
                <a:cubicBezTo>
                  <a:pt x="198" y="100"/>
                  <a:pt x="183" y="117"/>
                  <a:pt x="166" y="137"/>
                </a:cubicBezTo>
                <a:cubicBezTo>
                  <a:pt x="67" y="142"/>
                  <a:pt x="67" y="142"/>
                  <a:pt x="67" y="142"/>
                </a:cubicBezTo>
                <a:cubicBezTo>
                  <a:pt x="65" y="142"/>
                  <a:pt x="62" y="144"/>
                  <a:pt x="61" y="146"/>
                </a:cubicBezTo>
                <a:cubicBezTo>
                  <a:pt x="2" y="246"/>
                  <a:pt x="2" y="246"/>
                  <a:pt x="2" y="246"/>
                </a:cubicBezTo>
                <a:cubicBezTo>
                  <a:pt x="0" y="250"/>
                  <a:pt x="1" y="253"/>
                  <a:pt x="4" y="256"/>
                </a:cubicBezTo>
                <a:cubicBezTo>
                  <a:pt x="20" y="273"/>
                  <a:pt x="20" y="273"/>
                  <a:pt x="20" y="273"/>
                </a:cubicBezTo>
                <a:cubicBezTo>
                  <a:pt x="22" y="275"/>
                  <a:pt x="24" y="275"/>
                  <a:pt x="26" y="275"/>
                </a:cubicBezTo>
                <a:cubicBezTo>
                  <a:pt x="27" y="275"/>
                  <a:pt x="28" y="275"/>
                  <a:pt x="29" y="275"/>
                </a:cubicBezTo>
                <a:cubicBezTo>
                  <a:pt x="101" y="253"/>
                  <a:pt x="101" y="253"/>
                  <a:pt x="101" y="253"/>
                </a:cubicBezTo>
                <a:cubicBezTo>
                  <a:pt x="174" y="326"/>
                  <a:pt x="174" y="326"/>
                  <a:pt x="174" y="326"/>
                </a:cubicBezTo>
                <a:cubicBezTo>
                  <a:pt x="152" y="398"/>
                  <a:pt x="152" y="398"/>
                  <a:pt x="152" y="398"/>
                </a:cubicBezTo>
                <a:cubicBezTo>
                  <a:pt x="151" y="401"/>
                  <a:pt x="152" y="404"/>
                  <a:pt x="154" y="406"/>
                </a:cubicBezTo>
                <a:cubicBezTo>
                  <a:pt x="170" y="423"/>
                  <a:pt x="170" y="423"/>
                  <a:pt x="170" y="423"/>
                </a:cubicBezTo>
                <a:cubicBezTo>
                  <a:pt x="172" y="425"/>
                  <a:pt x="174" y="425"/>
                  <a:pt x="176" y="425"/>
                </a:cubicBezTo>
                <a:cubicBezTo>
                  <a:pt x="178" y="425"/>
                  <a:pt x="179" y="425"/>
                  <a:pt x="181" y="424"/>
                </a:cubicBezTo>
                <a:cubicBezTo>
                  <a:pt x="281" y="366"/>
                  <a:pt x="281" y="366"/>
                  <a:pt x="281" y="366"/>
                </a:cubicBezTo>
                <a:cubicBezTo>
                  <a:pt x="283" y="364"/>
                  <a:pt x="285" y="362"/>
                  <a:pt x="285" y="359"/>
                </a:cubicBezTo>
                <a:cubicBezTo>
                  <a:pt x="290" y="260"/>
                  <a:pt x="290" y="260"/>
                  <a:pt x="290" y="260"/>
                </a:cubicBezTo>
                <a:cubicBezTo>
                  <a:pt x="310" y="244"/>
                  <a:pt x="327" y="228"/>
                  <a:pt x="341" y="215"/>
                </a:cubicBezTo>
                <a:cubicBezTo>
                  <a:pt x="372" y="183"/>
                  <a:pt x="394" y="152"/>
                  <a:pt x="407" y="121"/>
                </a:cubicBezTo>
                <a:cubicBezTo>
                  <a:pt x="420" y="89"/>
                  <a:pt x="427" y="52"/>
                  <a:pt x="427" y="8"/>
                </a:cubicBezTo>
                <a:cubicBezTo>
                  <a:pt x="427" y="6"/>
                  <a:pt x="426" y="4"/>
                  <a:pt x="424" y="2"/>
                </a:cubicBezTo>
                <a:close/>
                <a:moveTo>
                  <a:pt x="361" y="101"/>
                </a:moveTo>
                <a:cubicBezTo>
                  <a:pt x="356" y="106"/>
                  <a:pt x="350" y="108"/>
                  <a:pt x="343" y="108"/>
                </a:cubicBezTo>
                <a:cubicBezTo>
                  <a:pt x="336" y="108"/>
                  <a:pt x="330" y="106"/>
                  <a:pt x="326" y="101"/>
                </a:cubicBezTo>
                <a:cubicBezTo>
                  <a:pt x="321" y="96"/>
                  <a:pt x="318" y="90"/>
                  <a:pt x="318" y="83"/>
                </a:cubicBezTo>
                <a:cubicBezTo>
                  <a:pt x="318" y="76"/>
                  <a:pt x="321" y="71"/>
                  <a:pt x="326" y="66"/>
                </a:cubicBezTo>
                <a:cubicBezTo>
                  <a:pt x="330" y="61"/>
                  <a:pt x="336" y="58"/>
                  <a:pt x="343" y="58"/>
                </a:cubicBezTo>
                <a:cubicBezTo>
                  <a:pt x="350" y="58"/>
                  <a:pt x="356" y="61"/>
                  <a:pt x="361" y="66"/>
                </a:cubicBezTo>
                <a:cubicBezTo>
                  <a:pt x="366" y="71"/>
                  <a:pt x="368" y="76"/>
                  <a:pt x="368" y="83"/>
                </a:cubicBezTo>
                <a:cubicBezTo>
                  <a:pt x="368" y="90"/>
                  <a:pt x="366" y="96"/>
                  <a:pt x="361" y="101"/>
                </a:cubicBezTo>
                <a:close/>
                <a:moveTo>
                  <a:pt x="361" y="101"/>
                </a:moveTo>
                <a:cubicBezTo>
                  <a:pt x="361" y="101"/>
                  <a:pt x="361" y="101"/>
                  <a:pt x="361" y="101"/>
                </a:cubicBezTo>
              </a:path>
            </a:pathLst>
          </a:custGeom>
          <a:solidFill>
            <a:schemeClr val="accent1"/>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21" name="Freeform 294"/>
          <p:cNvSpPr>
            <a:spLocks noEditPoints="1"/>
          </p:cNvSpPr>
          <p:nvPr/>
        </p:nvSpPr>
        <p:spPr bwMode="auto">
          <a:xfrm>
            <a:off x="3792921" y="4413481"/>
            <a:ext cx="382055" cy="360756"/>
          </a:xfrm>
          <a:custGeom>
            <a:avLst/>
            <a:gdLst>
              <a:gd name="T0" fmla="*/ 389 w 434"/>
              <a:gd name="T1" fmla="*/ 234 h 410"/>
              <a:gd name="T2" fmla="*/ 350 w 434"/>
              <a:gd name="T3" fmla="*/ 246 h 410"/>
              <a:gd name="T4" fmla="*/ 323 w 434"/>
              <a:gd name="T5" fmla="*/ 259 h 410"/>
              <a:gd name="T6" fmla="*/ 291 w 434"/>
              <a:gd name="T7" fmla="*/ 216 h 410"/>
              <a:gd name="T8" fmla="*/ 298 w 434"/>
              <a:gd name="T9" fmla="*/ 147 h 410"/>
              <a:gd name="T10" fmla="*/ 300 w 434"/>
              <a:gd name="T11" fmla="*/ 133 h 410"/>
              <a:gd name="T12" fmla="*/ 258 w 434"/>
              <a:gd name="T13" fmla="*/ 137 h 410"/>
              <a:gd name="T14" fmla="*/ 184 w 434"/>
              <a:gd name="T15" fmla="*/ 134 h 410"/>
              <a:gd name="T16" fmla="*/ 178 w 434"/>
              <a:gd name="T17" fmla="*/ 94 h 410"/>
              <a:gd name="T18" fmla="*/ 197 w 434"/>
              <a:gd name="T19" fmla="*/ 64 h 410"/>
              <a:gd name="T20" fmla="*/ 188 w 434"/>
              <a:gd name="T21" fmla="*/ 12 h 410"/>
              <a:gd name="T22" fmla="*/ 116 w 434"/>
              <a:gd name="T23" fmla="*/ 12 h 410"/>
              <a:gd name="T24" fmla="*/ 104 w 434"/>
              <a:gd name="T25" fmla="*/ 67 h 410"/>
              <a:gd name="T26" fmla="*/ 121 w 434"/>
              <a:gd name="T27" fmla="*/ 97 h 410"/>
              <a:gd name="T28" fmla="*/ 113 w 434"/>
              <a:gd name="T29" fmla="*/ 134 h 410"/>
              <a:gd name="T30" fmla="*/ 19 w 434"/>
              <a:gd name="T31" fmla="*/ 137 h 410"/>
              <a:gd name="T32" fmla="*/ 5 w 434"/>
              <a:gd name="T33" fmla="*/ 134 h 410"/>
              <a:gd name="T34" fmla="*/ 0 w 434"/>
              <a:gd name="T35" fmla="*/ 400 h 410"/>
              <a:gd name="T36" fmla="*/ 1 w 434"/>
              <a:gd name="T37" fmla="*/ 401 h 410"/>
              <a:gd name="T38" fmla="*/ 12 w 434"/>
              <a:gd name="T39" fmla="*/ 403 h 410"/>
              <a:gd name="T40" fmla="*/ 83 w 434"/>
              <a:gd name="T41" fmla="*/ 410 h 410"/>
              <a:gd name="T42" fmla="*/ 125 w 434"/>
              <a:gd name="T43" fmla="*/ 377 h 410"/>
              <a:gd name="T44" fmla="*/ 113 w 434"/>
              <a:gd name="T45" fmla="*/ 351 h 410"/>
              <a:gd name="T46" fmla="*/ 100 w 434"/>
              <a:gd name="T47" fmla="*/ 312 h 410"/>
              <a:gd name="T48" fmla="*/ 153 w 434"/>
              <a:gd name="T49" fmla="*/ 267 h 410"/>
              <a:gd name="T50" fmla="*/ 202 w 434"/>
              <a:gd name="T51" fmla="*/ 311 h 410"/>
              <a:gd name="T52" fmla="*/ 188 w 434"/>
              <a:gd name="T53" fmla="*/ 346 h 410"/>
              <a:gd name="T54" fmla="*/ 173 w 434"/>
              <a:gd name="T55" fmla="*/ 380 h 410"/>
              <a:gd name="T56" fmla="*/ 211 w 434"/>
              <a:gd name="T57" fmla="*/ 408 h 410"/>
              <a:gd name="T58" fmla="*/ 267 w 434"/>
              <a:gd name="T59" fmla="*/ 403 h 410"/>
              <a:gd name="T60" fmla="*/ 301 w 434"/>
              <a:gd name="T61" fmla="*/ 400 h 410"/>
              <a:gd name="T62" fmla="*/ 297 w 434"/>
              <a:gd name="T63" fmla="*/ 369 h 410"/>
              <a:gd name="T64" fmla="*/ 321 w 434"/>
              <a:gd name="T65" fmla="*/ 307 h 410"/>
              <a:gd name="T66" fmla="*/ 354 w 434"/>
              <a:gd name="T67" fmla="*/ 321 h 410"/>
              <a:gd name="T68" fmla="*/ 390 w 434"/>
              <a:gd name="T69" fmla="*/ 336 h 410"/>
              <a:gd name="T70" fmla="*/ 434 w 434"/>
              <a:gd name="T71" fmla="*/ 286 h 410"/>
              <a:gd name="T72" fmla="*/ 422 w 434"/>
              <a:gd name="T73" fmla="*/ 249 h 4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434" h="410">
                <a:moveTo>
                  <a:pt x="422" y="249"/>
                </a:moveTo>
                <a:cubicBezTo>
                  <a:pt x="414" y="239"/>
                  <a:pt x="403" y="234"/>
                  <a:pt x="389" y="234"/>
                </a:cubicBezTo>
                <a:cubicBezTo>
                  <a:pt x="381" y="234"/>
                  <a:pt x="374" y="235"/>
                  <a:pt x="367" y="237"/>
                </a:cubicBezTo>
                <a:cubicBezTo>
                  <a:pt x="360" y="240"/>
                  <a:pt x="355" y="243"/>
                  <a:pt x="350" y="246"/>
                </a:cubicBezTo>
                <a:cubicBezTo>
                  <a:pt x="346" y="249"/>
                  <a:pt x="341" y="252"/>
                  <a:pt x="336" y="255"/>
                </a:cubicBezTo>
                <a:cubicBezTo>
                  <a:pt x="332" y="258"/>
                  <a:pt x="327" y="259"/>
                  <a:pt x="323" y="259"/>
                </a:cubicBezTo>
                <a:cubicBezTo>
                  <a:pt x="315" y="259"/>
                  <a:pt x="308" y="255"/>
                  <a:pt x="300" y="247"/>
                </a:cubicBezTo>
                <a:cubicBezTo>
                  <a:pt x="294" y="240"/>
                  <a:pt x="291" y="230"/>
                  <a:pt x="291" y="216"/>
                </a:cubicBezTo>
                <a:cubicBezTo>
                  <a:pt x="291" y="200"/>
                  <a:pt x="293" y="179"/>
                  <a:pt x="297" y="153"/>
                </a:cubicBezTo>
                <a:cubicBezTo>
                  <a:pt x="297" y="152"/>
                  <a:pt x="298" y="150"/>
                  <a:pt x="298" y="147"/>
                </a:cubicBezTo>
                <a:cubicBezTo>
                  <a:pt x="299" y="144"/>
                  <a:pt x="299" y="141"/>
                  <a:pt x="299" y="138"/>
                </a:cubicBezTo>
                <a:cubicBezTo>
                  <a:pt x="300" y="135"/>
                  <a:pt x="300" y="134"/>
                  <a:pt x="300" y="133"/>
                </a:cubicBezTo>
                <a:cubicBezTo>
                  <a:pt x="300" y="133"/>
                  <a:pt x="300" y="133"/>
                  <a:pt x="300" y="133"/>
                </a:cubicBezTo>
                <a:cubicBezTo>
                  <a:pt x="292" y="133"/>
                  <a:pt x="278" y="135"/>
                  <a:pt x="258" y="137"/>
                </a:cubicBezTo>
                <a:cubicBezTo>
                  <a:pt x="238" y="140"/>
                  <a:pt x="222" y="141"/>
                  <a:pt x="211" y="141"/>
                </a:cubicBezTo>
                <a:cubicBezTo>
                  <a:pt x="200" y="141"/>
                  <a:pt x="191" y="139"/>
                  <a:pt x="184" y="134"/>
                </a:cubicBezTo>
                <a:cubicBezTo>
                  <a:pt x="177" y="130"/>
                  <a:pt x="173" y="123"/>
                  <a:pt x="173" y="113"/>
                </a:cubicBezTo>
                <a:cubicBezTo>
                  <a:pt x="173" y="106"/>
                  <a:pt x="175" y="100"/>
                  <a:pt x="178" y="94"/>
                </a:cubicBezTo>
                <a:cubicBezTo>
                  <a:pt x="181" y="88"/>
                  <a:pt x="184" y="83"/>
                  <a:pt x="188" y="79"/>
                </a:cubicBezTo>
                <a:cubicBezTo>
                  <a:pt x="191" y="75"/>
                  <a:pt x="194" y="70"/>
                  <a:pt x="197" y="64"/>
                </a:cubicBezTo>
                <a:cubicBezTo>
                  <a:pt x="201" y="58"/>
                  <a:pt x="202" y="51"/>
                  <a:pt x="202" y="44"/>
                </a:cubicBezTo>
                <a:cubicBezTo>
                  <a:pt x="202" y="30"/>
                  <a:pt x="197" y="19"/>
                  <a:pt x="188" y="12"/>
                </a:cubicBezTo>
                <a:cubicBezTo>
                  <a:pt x="179" y="4"/>
                  <a:pt x="167" y="0"/>
                  <a:pt x="153" y="0"/>
                </a:cubicBezTo>
                <a:cubicBezTo>
                  <a:pt x="138" y="0"/>
                  <a:pt x="126" y="4"/>
                  <a:pt x="116" y="12"/>
                </a:cubicBezTo>
                <a:cubicBezTo>
                  <a:pt x="105" y="20"/>
                  <a:pt x="100" y="31"/>
                  <a:pt x="100" y="45"/>
                </a:cubicBezTo>
                <a:cubicBezTo>
                  <a:pt x="100" y="53"/>
                  <a:pt x="101" y="60"/>
                  <a:pt x="104" y="67"/>
                </a:cubicBezTo>
                <a:cubicBezTo>
                  <a:pt x="107" y="74"/>
                  <a:pt x="110" y="79"/>
                  <a:pt x="113" y="84"/>
                </a:cubicBezTo>
                <a:cubicBezTo>
                  <a:pt x="116" y="88"/>
                  <a:pt x="119" y="92"/>
                  <a:pt x="121" y="97"/>
                </a:cubicBezTo>
                <a:cubicBezTo>
                  <a:pt x="124" y="102"/>
                  <a:pt x="125" y="107"/>
                  <a:pt x="125" y="111"/>
                </a:cubicBezTo>
                <a:cubicBezTo>
                  <a:pt x="125" y="118"/>
                  <a:pt x="121" y="126"/>
                  <a:pt x="113" y="134"/>
                </a:cubicBezTo>
                <a:cubicBezTo>
                  <a:pt x="107" y="140"/>
                  <a:pt x="97" y="143"/>
                  <a:pt x="83" y="143"/>
                </a:cubicBezTo>
                <a:cubicBezTo>
                  <a:pt x="66" y="143"/>
                  <a:pt x="45" y="141"/>
                  <a:pt x="19" y="137"/>
                </a:cubicBezTo>
                <a:cubicBezTo>
                  <a:pt x="19" y="136"/>
                  <a:pt x="17" y="136"/>
                  <a:pt x="13" y="136"/>
                </a:cubicBezTo>
                <a:cubicBezTo>
                  <a:pt x="10" y="135"/>
                  <a:pt x="7" y="135"/>
                  <a:pt x="5" y="134"/>
                </a:cubicBezTo>
                <a:cubicBezTo>
                  <a:pt x="2" y="134"/>
                  <a:pt x="0" y="134"/>
                  <a:pt x="0" y="133"/>
                </a:cubicBezTo>
                <a:cubicBezTo>
                  <a:pt x="0" y="400"/>
                  <a:pt x="0" y="400"/>
                  <a:pt x="0" y="400"/>
                </a:cubicBezTo>
                <a:cubicBezTo>
                  <a:pt x="0" y="401"/>
                  <a:pt x="0" y="401"/>
                  <a:pt x="1" y="401"/>
                </a:cubicBezTo>
                <a:cubicBezTo>
                  <a:pt x="1" y="401"/>
                  <a:pt x="1" y="401"/>
                  <a:pt x="1" y="401"/>
                </a:cubicBezTo>
                <a:cubicBezTo>
                  <a:pt x="5" y="401"/>
                  <a:pt x="5" y="401"/>
                  <a:pt x="5" y="401"/>
                </a:cubicBezTo>
                <a:cubicBezTo>
                  <a:pt x="6" y="402"/>
                  <a:pt x="9" y="402"/>
                  <a:pt x="12" y="403"/>
                </a:cubicBezTo>
                <a:cubicBezTo>
                  <a:pt x="15" y="403"/>
                  <a:pt x="17" y="403"/>
                  <a:pt x="19" y="404"/>
                </a:cubicBezTo>
                <a:cubicBezTo>
                  <a:pt x="45" y="408"/>
                  <a:pt x="66" y="410"/>
                  <a:pt x="83" y="410"/>
                </a:cubicBezTo>
                <a:cubicBezTo>
                  <a:pt x="97" y="410"/>
                  <a:pt x="107" y="407"/>
                  <a:pt x="113" y="401"/>
                </a:cubicBezTo>
                <a:cubicBezTo>
                  <a:pt x="121" y="393"/>
                  <a:pt x="125" y="385"/>
                  <a:pt x="125" y="377"/>
                </a:cubicBezTo>
                <a:cubicBezTo>
                  <a:pt x="125" y="374"/>
                  <a:pt x="124" y="369"/>
                  <a:pt x="122" y="364"/>
                </a:cubicBezTo>
                <a:cubicBezTo>
                  <a:pt x="119" y="359"/>
                  <a:pt x="116" y="355"/>
                  <a:pt x="113" y="351"/>
                </a:cubicBezTo>
                <a:cubicBezTo>
                  <a:pt x="110" y="346"/>
                  <a:pt x="107" y="341"/>
                  <a:pt x="104" y="334"/>
                </a:cubicBezTo>
                <a:cubicBezTo>
                  <a:pt x="101" y="327"/>
                  <a:pt x="100" y="320"/>
                  <a:pt x="100" y="312"/>
                </a:cubicBezTo>
                <a:cubicBezTo>
                  <a:pt x="100" y="298"/>
                  <a:pt x="105" y="287"/>
                  <a:pt x="116" y="279"/>
                </a:cubicBezTo>
                <a:cubicBezTo>
                  <a:pt x="126" y="271"/>
                  <a:pt x="138" y="267"/>
                  <a:pt x="153" y="267"/>
                </a:cubicBezTo>
                <a:cubicBezTo>
                  <a:pt x="167" y="267"/>
                  <a:pt x="179" y="271"/>
                  <a:pt x="188" y="279"/>
                </a:cubicBezTo>
                <a:cubicBezTo>
                  <a:pt x="197" y="286"/>
                  <a:pt x="202" y="297"/>
                  <a:pt x="202" y="311"/>
                </a:cubicBezTo>
                <a:cubicBezTo>
                  <a:pt x="202" y="318"/>
                  <a:pt x="201" y="325"/>
                  <a:pt x="197" y="331"/>
                </a:cubicBezTo>
                <a:cubicBezTo>
                  <a:pt x="194" y="337"/>
                  <a:pt x="191" y="342"/>
                  <a:pt x="188" y="346"/>
                </a:cubicBezTo>
                <a:cubicBezTo>
                  <a:pt x="184" y="350"/>
                  <a:pt x="181" y="355"/>
                  <a:pt x="178" y="361"/>
                </a:cubicBezTo>
                <a:cubicBezTo>
                  <a:pt x="175" y="367"/>
                  <a:pt x="173" y="373"/>
                  <a:pt x="173" y="380"/>
                </a:cubicBezTo>
                <a:cubicBezTo>
                  <a:pt x="173" y="389"/>
                  <a:pt x="177" y="397"/>
                  <a:pt x="184" y="401"/>
                </a:cubicBezTo>
                <a:cubicBezTo>
                  <a:pt x="191" y="406"/>
                  <a:pt x="200" y="408"/>
                  <a:pt x="211" y="408"/>
                </a:cubicBezTo>
                <a:cubicBezTo>
                  <a:pt x="219" y="408"/>
                  <a:pt x="227" y="408"/>
                  <a:pt x="236" y="407"/>
                </a:cubicBezTo>
                <a:cubicBezTo>
                  <a:pt x="246" y="406"/>
                  <a:pt x="256" y="405"/>
                  <a:pt x="267" y="403"/>
                </a:cubicBezTo>
                <a:cubicBezTo>
                  <a:pt x="278" y="402"/>
                  <a:pt x="286" y="401"/>
                  <a:pt x="292" y="400"/>
                </a:cubicBezTo>
                <a:cubicBezTo>
                  <a:pt x="294" y="400"/>
                  <a:pt x="297" y="400"/>
                  <a:pt x="301" y="400"/>
                </a:cubicBezTo>
                <a:cubicBezTo>
                  <a:pt x="301" y="399"/>
                  <a:pt x="301" y="399"/>
                  <a:pt x="301" y="399"/>
                </a:cubicBezTo>
                <a:cubicBezTo>
                  <a:pt x="301" y="392"/>
                  <a:pt x="299" y="382"/>
                  <a:pt x="297" y="369"/>
                </a:cubicBezTo>
                <a:cubicBezTo>
                  <a:pt x="294" y="356"/>
                  <a:pt x="293" y="346"/>
                  <a:pt x="293" y="339"/>
                </a:cubicBezTo>
                <a:cubicBezTo>
                  <a:pt x="293" y="317"/>
                  <a:pt x="302" y="307"/>
                  <a:pt x="321" y="307"/>
                </a:cubicBezTo>
                <a:cubicBezTo>
                  <a:pt x="328" y="307"/>
                  <a:pt x="334" y="308"/>
                  <a:pt x="340" y="311"/>
                </a:cubicBezTo>
                <a:cubicBezTo>
                  <a:pt x="346" y="314"/>
                  <a:pt x="351" y="317"/>
                  <a:pt x="354" y="321"/>
                </a:cubicBezTo>
                <a:cubicBezTo>
                  <a:pt x="358" y="325"/>
                  <a:pt x="363" y="328"/>
                  <a:pt x="370" y="331"/>
                </a:cubicBezTo>
                <a:cubicBezTo>
                  <a:pt x="376" y="334"/>
                  <a:pt x="383" y="336"/>
                  <a:pt x="390" y="336"/>
                </a:cubicBezTo>
                <a:cubicBezTo>
                  <a:pt x="404" y="336"/>
                  <a:pt x="415" y="331"/>
                  <a:pt x="422" y="321"/>
                </a:cubicBezTo>
                <a:cubicBezTo>
                  <a:pt x="430" y="312"/>
                  <a:pt x="434" y="300"/>
                  <a:pt x="434" y="286"/>
                </a:cubicBezTo>
                <a:cubicBezTo>
                  <a:pt x="434" y="272"/>
                  <a:pt x="430" y="259"/>
                  <a:pt x="422" y="249"/>
                </a:cubicBezTo>
                <a:close/>
                <a:moveTo>
                  <a:pt x="422" y="249"/>
                </a:moveTo>
                <a:cubicBezTo>
                  <a:pt x="422" y="249"/>
                  <a:pt x="422" y="249"/>
                  <a:pt x="422" y="249"/>
                </a:cubicBezTo>
              </a:path>
            </a:pathLst>
          </a:custGeom>
          <a:solidFill>
            <a:schemeClr val="accent4"/>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22" name="Freeform 369"/>
          <p:cNvSpPr>
            <a:spLocks noEditPoints="1"/>
          </p:cNvSpPr>
          <p:nvPr/>
        </p:nvSpPr>
        <p:spPr bwMode="auto">
          <a:xfrm>
            <a:off x="3667500" y="3985396"/>
            <a:ext cx="323482" cy="322150"/>
          </a:xfrm>
          <a:custGeom>
            <a:avLst/>
            <a:gdLst>
              <a:gd name="T0" fmla="*/ 362 w 367"/>
              <a:gd name="T1" fmla="*/ 47 h 367"/>
              <a:gd name="T2" fmla="*/ 359 w 367"/>
              <a:gd name="T3" fmla="*/ 9 h 367"/>
              <a:gd name="T4" fmla="*/ 320 w 367"/>
              <a:gd name="T5" fmla="*/ 6 h 367"/>
              <a:gd name="T6" fmla="*/ 275 w 367"/>
              <a:gd name="T7" fmla="*/ 34 h 367"/>
              <a:gd name="T8" fmla="*/ 234 w 367"/>
              <a:gd name="T9" fmla="*/ 75 h 367"/>
              <a:gd name="T10" fmla="*/ 60 w 367"/>
              <a:gd name="T11" fmla="*/ 34 h 367"/>
              <a:gd name="T12" fmla="*/ 52 w 367"/>
              <a:gd name="T13" fmla="*/ 36 h 367"/>
              <a:gd name="T14" fmla="*/ 19 w 367"/>
              <a:gd name="T15" fmla="*/ 69 h 367"/>
              <a:gd name="T16" fmla="*/ 17 w 367"/>
              <a:gd name="T17" fmla="*/ 76 h 367"/>
              <a:gd name="T18" fmla="*/ 21 w 367"/>
              <a:gd name="T19" fmla="*/ 83 h 367"/>
              <a:gd name="T20" fmla="*/ 154 w 367"/>
              <a:gd name="T21" fmla="*/ 155 h 367"/>
              <a:gd name="T22" fmla="*/ 86 w 367"/>
              <a:gd name="T23" fmla="*/ 223 h 367"/>
              <a:gd name="T24" fmla="*/ 35 w 367"/>
              <a:gd name="T25" fmla="*/ 209 h 367"/>
              <a:gd name="T26" fmla="*/ 33 w 367"/>
              <a:gd name="T27" fmla="*/ 209 h 367"/>
              <a:gd name="T28" fmla="*/ 27 w 367"/>
              <a:gd name="T29" fmla="*/ 211 h 367"/>
              <a:gd name="T30" fmla="*/ 2 w 367"/>
              <a:gd name="T31" fmla="*/ 236 h 367"/>
              <a:gd name="T32" fmla="*/ 0 w 367"/>
              <a:gd name="T33" fmla="*/ 243 h 367"/>
              <a:gd name="T34" fmla="*/ 3 w 367"/>
              <a:gd name="T35" fmla="*/ 249 h 367"/>
              <a:gd name="T36" fmla="*/ 69 w 367"/>
              <a:gd name="T37" fmla="*/ 298 h 367"/>
              <a:gd name="T38" fmla="*/ 118 w 367"/>
              <a:gd name="T39" fmla="*/ 364 h 367"/>
              <a:gd name="T40" fmla="*/ 125 w 367"/>
              <a:gd name="T41" fmla="*/ 367 h 367"/>
              <a:gd name="T42" fmla="*/ 125 w 367"/>
              <a:gd name="T43" fmla="*/ 367 h 367"/>
              <a:gd name="T44" fmla="*/ 131 w 367"/>
              <a:gd name="T45" fmla="*/ 365 h 367"/>
              <a:gd name="T46" fmla="*/ 156 w 367"/>
              <a:gd name="T47" fmla="*/ 340 h 367"/>
              <a:gd name="T48" fmla="*/ 158 w 367"/>
              <a:gd name="T49" fmla="*/ 332 h 367"/>
              <a:gd name="T50" fmla="*/ 144 w 367"/>
              <a:gd name="T51" fmla="*/ 281 h 367"/>
              <a:gd name="T52" fmla="*/ 212 w 367"/>
              <a:gd name="T53" fmla="*/ 214 h 367"/>
              <a:gd name="T54" fmla="*/ 285 w 367"/>
              <a:gd name="T55" fmla="*/ 346 h 367"/>
              <a:gd name="T56" fmla="*/ 290 w 367"/>
              <a:gd name="T57" fmla="*/ 350 h 367"/>
              <a:gd name="T58" fmla="*/ 292 w 367"/>
              <a:gd name="T59" fmla="*/ 351 h 367"/>
              <a:gd name="T60" fmla="*/ 297 w 367"/>
              <a:gd name="T61" fmla="*/ 349 h 367"/>
              <a:gd name="T62" fmla="*/ 330 w 367"/>
              <a:gd name="T63" fmla="*/ 324 h 367"/>
              <a:gd name="T64" fmla="*/ 333 w 367"/>
              <a:gd name="T65" fmla="*/ 315 h 367"/>
              <a:gd name="T66" fmla="*/ 292 w 367"/>
              <a:gd name="T67" fmla="*/ 134 h 367"/>
              <a:gd name="T68" fmla="*/ 334 w 367"/>
              <a:gd name="T69" fmla="*/ 92 h 367"/>
              <a:gd name="T70" fmla="*/ 362 w 367"/>
              <a:gd name="T71" fmla="*/ 47 h 367"/>
              <a:gd name="T72" fmla="*/ 362 w 367"/>
              <a:gd name="T73" fmla="*/ 47 h 367"/>
              <a:gd name="T74" fmla="*/ 362 w 367"/>
              <a:gd name="T75" fmla="*/ 47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367" h="367">
                <a:moveTo>
                  <a:pt x="362" y="47"/>
                </a:moveTo>
                <a:cubicBezTo>
                  <a:pt x="367" y="31"/>
                  <a:pt x="366" y="18"/>
                  <a:pt x="359" y="9"/>
                </a:cubicBezTo>
                <a:cubicBezTo>
                  <a:pt x="350" y="1"/>
                  <a:pt x="337" y="0"/>
                  <a:pt x="320" y="6"/>
                </a:cubicBezTo>
                <a:cubicBezTo>
                  <a:pt x="303" y="11"/>
                  <a:pt x="289" y="20"/>
                  <a:pt x="275" y="34"/>
                </a:cubicBezTo>
                <a:cubicBezTo>
                  <a:pt x="234" y="75"/>
                  <a:pt x="234" y="75"/>
                  <a:pt x="234" y="75"/>
                </a:cubicBezTo>
                <a:cubicBezTo>
                  <a:pt x="60" y="34"/>
                  <a:pt x="60" y="34"/>
                  <a:pt x="60" y="34"/>
                </a:cubicBezTo>
                <a:cubicBezTo>
                  <a:pt x="57" y="33"/>
                  <a:pt x="55" y="34"/>
                  <a:pt x="52" y="36"/>
                </a:cubicBezTo>
                <a:cubicBezTo>
                  <a:pt x="19" y="69"/>
                  <a:pt x="19" y="69"/>
                  <a:pt x="19" y="69"/>
                </a:cubicBezTo>
                <a:cubicBezTo>
                  <a:pt x="17" y="71"/>
                  <a:pt x="16" y="74"/>
                  <a:pt x="17" y="76"/>
                </a:cubicBezTo>
                <a:cubicBezTo>
                  <a:pt x="17" y="79"/>
                  <a:pt x="19" y="81"/>
                  <a:pt x="21" y="83"/>
                </a:cubicBezTo>
                <a:cubicBezTo>
                  <a:pt x="154" y="155"/>
                  <a:pt x="154" y="155"/>
                  <a:pt x="154" y="155"/>
                </a:cubicBezTo>
                <a:cubicBezTo>
                  <a:pt x="86" y="223"/>
                  <a:pt x="86" y="223"/>
                  <a:pt x="86" y="223"/>
                </a:cubicBezTo>
                <a:cubicBezTo>
                  <a:pt x="35" y="209"/>
                  <a:pt x="35" y="209"/>
                  <a:pt x="35" y="209"/>
                </a:cubicBezTo>
                <a:cubicBezTo>
                  <a:pt x="35" y="209"/>
                  <a:pt x="34" y="209"/>
                  <a:pt x="33" y="209"/>
                </a:cubicBezTo>
                <a:cubicBezTo>
                  <a:pt x="31" y="209"/>
                  <a:pt x="29" y="210"/>
                  <a:pt x="27" y="211"/>
                </a:cubicBezTo>
                <a:cubicBezTo>
                  <a:pt x="2" y="236"/>
                  <a:pt x="2" y="236"/>
                  <a:pt x="2" y="236"/>
                </a:cubicBezTo>
                <a:cubicBezTo>
                  <a:pt x="1" y="239"/>
                  <a:pt x="0" y="241"/>
                  <a:pt x="0" y="243"/>
                </a:cubicBezTo>
                <a:cubicBezTo>
                  <a:pt x="0" y="246"/>
                  <a:pt x="2" y="248"/>
                  <a:pt x="3" y="249"/>
                </a:cubicBezTo>
                <a:cubicBezTo>
                  <a:pt x="69" y="298"/>
                  <a:pt x="69" y="298"/>
                  <a:pt x="69" y="298"/>
                </a:cubicBezTo>
                <a:cubicBezTo>
                  <a:pt x="118" y="364"/>
                  <a:pt x="118" y="364"/>
                  <a:pt x="118" y="364"/>
                </a:cubicBezTo>
                <a:cubicBezTo>
                  <a:pt x="120" y="366"/>
                  <a:pt x="122" y="367"/>
                  <a:pt x="125" y="367"/>
                </a:cubicBezTo>
                <a:cubicBezTo>
                  <a:pt x="125" y="367"/>
                  <a:pt x="125" y="367"/>
                  <a:pt x="125" y="367"/>
                </a:cubicBezTo>
                <a:cubicBezTo>
                  <a:pt x="128" y="367"/>
                  <a:pt x="130" y="367"/>
                  <a:pt x="131" y="365"/>
                </a:cubicBezTo>
                <a:cubicBezTo>
                  <a:pt x="156" y="340"/>
                  <a:pt x="156" y="340"/>
                  <a:pt x="156" y="340"/>
                </a:cubicBezTo>
                <a:cubicBezTo>
                  <a:pt x="158" y="338"/>
                  <a:pt x="159" y="335"/>
                  <a:pt x="158" y="332"/>
                </a:cubicBezTo>
                <a:cubicBezTo>
                  <a:pt x="144" y="281"/>
                  <a:pt x="144" y="281"/>
                  <a:pt x="144" y="281"/>
                </a:cubicBezTo>
                <a:cubicBezTo>
                  <a:pt x="212" y="214"/>
                  <a:pt x="212" y="214"/>
                  <a:pt x="212" y="214"/>
                </a:cubicBezTo>
                <a:cubicBezTo>
                  <a:pt x="285" y="346"/>
                  <a:pt x="285" y="346"/>
                  <a:pt x="285" y="346"/>
                </a:cubicBezTo>
                <a:cubicBezTo>
                  <a:pt x="286" y="349"/>
                  <a:pt x="288" y="350"/>
                  <a:pt x="290" y="350"/>
                </a:cubicBezTo>
                <a:cubicBezTo>
                  <a:pt x="291" y="351"/>
                  <a:pt x="291" y="351"/>
                  <a:pt x="292" y="351"/>
                </a:cubicBezTo>
                <a:cubicBezTo>
                  <a:pt x="294" y="351"/>
                  <a:pt x="296" y="350"/>
                  <a:pt x="297" y="349"/>
                </a:cubicBezTo>
                <a:cubicBezTo>
                  <a:pt x="330" y="324"/>
                  <a:pt x="330" y="324"/>
                  <a:pt x="330" y="324"/>
                </a:cubicBezTo>
                <a:cubicBezTo>
                  <a:pt x="333" y="322"/>
                  <a:pt x="334" y="319"/>
                  <a:pt x="333" y="315"/>
                </a:cubicBezTo>
                <a:cubicBezTo>
                  <a:pt x="292" y="134"/>
                  <a:pt x="292" y="134"/>
                  <a:pt x="292" y="134"/>
                </a:cubicBezTo>
                <a:cubicBezTo>
                  <a:pt x="334" y="92"/>
                  <a:pt x="334" y="92"/>
                  <a:pt x="334" y="92"/>
                </a:cubicBezTo>
                <a:cubicBezTo>
                  <a:pt x="347" y="79"/>
                  <a:pt x="356" y="64"/>
                  <a:pt x="362" y="47"/>
                </a:cubicBezTo>
                <a:close/>
                <a:moveTo>
                  <a:pt x="362" y="47"/>
                </a:moveTo>
                <a:cubicBezTo>
                  <a:pt x="362" y="47"/>
                  <a:pt x="362" y="47"/>
                  <a:pt x="362" y="47"/>
                </a:cubicBezTo>
              </a:path>
            </a:pathLst>
          </a:custGeom>
          <a:solidFill>
            <a:schemeClr val="accent3"/>
          </a:solidFill>
          <a:ln>
            <a:noFill/>
          </a:ln>
          <a:extLst/>
        </p:spPr>
        <p:txBody>
          <a:bodyPr vert="horz" wrap="square" lIns="91440" tIns="45720" rIns="91440" bIns="45720" numCol="1" anchor="t" anchorCtr="0" compatLnSpc="1">
            <a:prstTxWarp prst="textNoShape">
              <a:avLst/>
            </a:prstTxWarp>
          </a:bodyPr>
          <a:lstStyle/>
          <a:p>
            <a:endParaRPr lang="en-US"/>
          </a:p>
        </p:txBody>
      </p:sp>
      <p:sp>
        <p:nvSpPr>
          <p:cNvPr id="23" name="Freeform 77"/>
          <p:cNvSpPr>
            <a:spLocks noEditPoints="1"/>
          </p:cNvSpPr>
          <p:nvPr/>
        </p:nvSpPr>
        <p:spPr bwMode="auto">
          <a:xfrm>
            <a:off x="3780048" y="4934873"/>
            <a:ext cx="371816" cy="374238"/>
          </a:xfrm>
          <a:custGeom>
            <a:avLst/>
            <a:gdLst>
              <a:gd name="T0" fmla="*/ 462 w 467"/>
              <a:gd name="T1" fmla="*/ 222 h 467"/>
              <a:gd name="T2" fmla="*/ 396 w 467"/>
              <a:gd name="T3" fmla="*/ 155 h 467"/>
              <a:gd name="T4" fmla="*/ 384 w 467"/>
              <a:gd name="T5" fmla="*/ 150 h 467"/>
              <a:gd name="T6" fmla="*/ 372 w 467"/>
              <a:gd name="T7" fmla="*/ 155 h 467"/>
              <a:gd name="T8" fmla="*/ 367 w 467"/>
              <a:gd name="T9" fmla="*/ 167 h 467"/>
              <a:gd name="T10" fmla="*/ 367 w 467"/>
              <a:gd name="T11" fmla="*/ 200 h 467"/>
              <a:gd name="T12" fmla="*/ 267 w 467"/>
              <a:gd name="T13" fmla="*/ 200 h 467"/>
              <a:gd name="T14" fmla="*/ 267 w 467"/>
              <a:gd name="T15" fmla="*/ 100 h 467"/>
              <a:gd name="T16" fmla="*/ 300 w 467"/>
              <a:gd name="T17" fmla="*/ 100 h 467"/>
              <a:gd name="T18" fmla="*/ 312 w 467"/>
              <a:gd name="T19" fmla="*/ 95 h 467"/>
              <a:gd name="T20" fmla="*/ 317 w 467"/>
              <a:gd name="T21" fmla="*/ 83 h 467"/>
              <a:gd name="T22" fmla="*/ 312 w 467"/>
              <a:gd name="T23" fmla="*/ 72 h 467"/>
              <a:gd name="T24" fmla="*/ 245 w 467"/>
              <a:gd name="T25" fmla="*/ 5 h 467"/>
              <a:gd name="T26" fmla="*/ 234 w 467"/>
              <a:gd name="T27" fmla="*/ 0 h 467"/>
              <a:gd name="T28" fmla="*/ 222 w 467"/>
              <a:gd name="T29" fmla="*/ 5 h 467"/>
              <a:gd name="T30" fmla="*/ 155 w 467"/>
              <a:gd name="T31" fmla="*/ 72 h 467"/>
              <a:gd name="T32" fmla="*/ 150 w 467"/>
              <a:gd name="T33" fmla="*/ 83 h 467"/>
              <a:gd name="T34" fmla="*/ 155 w 467"/>
              <a:gd name="T35" fmla="*/ 95 h 467"/>
              <a:gd name="T36" fmla="*/ 167 w 467"/>
              <a:gd name="T37" fmla="*/ 100 h 467"/>
              <a:gd name="T38" fmla="*/ 200 w 467"/>
              <a:gd name="T39" fmla="*/ 100 h 467"/>
              <a:gd name="T40" fmla="*/ 200 w 467"/>
              <a:gd name="T41" fmla="*/ 200 h 467"/>
              <a:gd name="T42" fmla="*/ 100 w 467"/>
              <a:gd name="T43" fmla="*/ 200 h 467"/>
              <a:gd name="T44" fmla="*/ 100 w 467"/>
              <a:gd name="T45" fmla="*/ 167 h 467"/>
              <a:gd name="T46" fmla="*/ 95 w 467"/>
              <a:gd name="T47" fmla="*/ 155 h 467"/>
              <a:gd name="T48" fmla="*/ 83 w 467"/>
              <a:gd name="T49" fmla="*/ 150 h 467"/>
              <a:gd name="T50" fmla="*/ 72 w 467"/>
              <a:gd name="T51" fmla="*/ 155 h 467"/>
              <a:gd name="T52" fmla="*/ 5 w 467"/>
              <a:gd name="T53" fmla="*/ 222 h 467"/>
              <a:gd name="T54" fmla="*/ 0 w 467"/>
              <a:gd name="T55" fmla="*/ 234 h 467"/>
              <a:gd name="T56" fmla="*/ 5 w 467"/>
              <a:gd name="T57" fmla="*/ 245 h 467"/>
              <a:gd name="T58" fmla="*/ 72 w 467"/>
              <a:gd name="T59" fmla="*/ 312 h 467"/>
              <a:gd name="T60" fmla="*/ 83 w 467"/>
              <a:gd name="T61" fmla="*/ 317 h 467"/>
              <a:gd name="T62" fmla="*/ 95 w 467"/>
              <a:gd name="T63" fmla="*/ 312 h 467"/>
              <a:gd name="T64" fmla="*/ 100 w 467"/>
              <a:gd name="T65" fmla="*/ 300 h 467"/>
              <a:gd name="T66" fmla="*/ 100 w 467"/>
              <a:gd name="T67" fmla="*/ 267 h 467"/>
              <a:gd name="T68" fmla="*/ 200 w 467"/>
              <a:gd name="T69" fmla="*/ 267 h 467"/>
              <a:gd name="T70" fmla="*/ 200 w 467"/>
              <a:gd name="T71" fmla="*/ 367 h 467"/>
              <a:gd name="T72" fmla="*/ 167 w 467"/>
              <a:gd name="T73" fmla="*/ 367 h 467"/>
              <a:gd name="T74" fmla="*/ 155 w 467"/>
              <a:gd name="T75" fmla="*/ 372 h 467"/>
              <a:gd name="T76" fmla="*/ 150 w 467"/>
              <a:gd name="T77" fmla="*/ 384 h 467"/>
              <a:gd name="T78" fmla="*/ 155 w 467"/>
              <a:gd name="T79" fmla="*/ 395 h 467"/>
              <a:gd name="T80" fmla="*/ 222 w 467"/>
              <a:gd name="T81" fmla="*/ 462 h 467"/>
              <a:gd name="T82" fmla="*/ 234 w 467"/>
              <a:gd name="T83" fmla="*/ 467 h 467"/>
              <a:gd name="T84" fmla="*/ 245 w 467"/>
              <a:gd name="T85" fmla="*/ 462 h 467"/>
              <a:gd name="T86" fmla="*/ 312 w 467"/>
              <a:gd name="T87" fmla="*/ 395 h 467"/>
              <a:gd name="T88" fmla="*/ 317 w 467"/>
              <a:gd name="T89" fmla="*/ 384 h 467"/>
              <a:gd name="T90" fmla="*/ 312 w 467"/>
              <a:gd name="T91" fmla="*/ 372 h 467"/>
              <a:gd name="T92" fmla="*/ 300 w 467"/>
              <a:gd name="T93" fmla="*/ 367 h 467"/>
              <a:gd name="T94" fmla="*/ 267 w 467"/>
              <a:gd name="T95" fmla="*/ 367 h 467"/>
              <a:gd name="T96" fmla="*/ 267 w 467"/>
              <a:gd name="T97" fmla="*/ 267 h 467"/>
              <a:gd name="T98" fmla="*/ 367 w 467"/>
              <a:gd name="T99" fmla="*/ 267 h 467"/>
              <a:gd name="T100" fmla="*/ 367 w 467"/>
              <a:gd name="T101" fmla="*/ 300 h 467"/>
              <a:gd name="T102" fmla="*/ 372 w 467"/>
              <a:gd name="T103" fmla="*/ 312 h 467"/>
              <a:gd name="T104" fmla="*/ 384 w 467"/>
              <a:gd name="T105" fmla="*/ 317 h 467"/>
              <a:gd name="T106" fmla="*/ 396 w 467"/>
              <a:gd name="T107" fmla="*/ 312 h 467"/>
              <a:gd name="T108" fmla="*/ 462 w 467"/>
              <a:gd name="T109" fmla="*/ 245 h 467"/>
              <a:gd name="T110" fmla="*/ 467 w 467"/>
              <a:gd name="T111" fmla="*/ 234 h 467"/>
              <a:gd name="T112" fmla="*/ 462 w 467"/>
              <a:gd name="T113" fmla="*/ 222 h 467"/>
              <a:gd name="T114" fmla="*/ 462 w 467"/>
              <a:gd name="T115" fmla="*/ 222 h 467"/>
              <a:gd name="T116" fmla="*/ 462 w 467"/>
              <a:gd name="T117" fmla="*/ 222 h 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67" h="467">
                <a:moveTo>
                  <a:pt x="462" y="222"/>
                </a:moveTo>
                <a:cubicBezTo>
                  <a:pt x="396" y="155"/>
                  <a:pt x="396" y="155"/>
                  <a:pt x="396" y="155"/>
                </a:cubicBezTo>
                <a:cubicBezTo>
                  <a:pt x="392" y="152"/>
                  <a:pt x="388" y="150"/>
                  <a:pt x="384" y="150"/>
                </a:cubicBezTo>
                <a:cubicBezTo>
                  <a:pt x="379" y="150"/>
                  <a:pt x="375" y="152"/>
                  <a:pt x="372" y="155"/>
                </a:cubicBezTo>
                <a:cubicBezTo>
                  <a:pt x="369" y="158"/>
                  <a:pt x="367" y="162"/>
                  <a:pt x="367" y="167"/>
                </a:cubicBezTo>
                <a:cubicBezTo>
                  <a:pt x="367" y="200"/>
                  <a:pt x="367" y="200"/>
                  <a:pt x="367" y="200"/>
                </a:cubicBezTo>
                <a:cubicBezTo>
                  <a:pt x="267" y="200"/>
                  <a:pt x="267" y="200"/>
                  <a:pt x="267" y="200"/>
                </a:cubicBezTo>
                <a:cubicBezTo>
                  <a:pt x="267" y="100"/>
                  <a:pt x="267" y="100"/>
                  <a:pt x="267" y="100"/>
                </a:cubicBezTo>
                <a:cubicBezTo>
                  <a:pt x="300" y="100"/>
                  <a:pt x="300" y="100"/>
                  <a:pt x="300" y="100"/>
                </a:cubicBezTo>
                <a:cubicBezTo>
                  <a:pt x="305" y="100"/>
                  <a:pt x="309" y="98"/>
                  <a:pt x="312" y="95"/>
                </a:cubicBezTo>
                <a:cubicBezTo>
                  <a:pt x="315" y="92"/>
                  <a:pt x="317" y="88"/>
                  <a:pt x="317" y="83"/>
                </a:cubicBezTo>
                <a:cubicBezTo>
                  <a:pt x="317" y="79"/>
                  <a:pt x="315" y="75"/>
                  <a:pt x="312" y="72"/>
                </a:cubicBezTo>
                <a:cubicBezTo>
                  <a:pt x="245" y="5"/>
                  <a:pt x="245" y="5"/>
                  <a:pt x="245" y="5"/>
                </a:cubicBezTo>
                <a:cubicBezTo>
                  <a:pt x="242" y="2"/>
                  <a:pt x="238" y="0"/>
                  <a:pt x="234" y="0"/>
                </a:cubicBezTo>
                <a:cubicBezTo>
                  <a:pt x="229" y="0"/>
                  <a:pt x="225" y="2"/>
                  <a:pt x="222" y="5"/>
                </a:cubicBezTo>
                <a:cubicBezTo>
                  <a:pt x="155" y="72"/>
                  <a:pt x="155" y="72"/>
                  <a:pt x="155" y="72"/>
                </a:cubicBezTo>
                <a:cubicBezTo>
                  <a:pt x="152" y="75"/>
                  <a:pt x="150" y="79"/>
                  <a:pt x="150" y="83"/>
                </a:cubicBezTo>
                <a:cubicBezTo>
                  <a:pt x="150" y="88"/>
                  <a:pt x="152" y="92"/>
                  <a:pt x="155" y="95"/>
                </a:cubicBezTo>
                <a:cubicBezTo>
                  <a:pt x="158" y="98"/>
                  <a:pt x="162" y="100"/>
                  <a:pt x="167" y="100"/>
                </a:cubicBezTo>
                <a:cubicBezTo>
                  <a:pt x="200" y="100"/>
                  <a:pt x="200" y="100"/>
                  <a:pt x="200" y="100"/>
                </a:cubicBezTo>
                <a:cubicBezTo>
                  <a:pt x="200" y="200"/>
                  <a:pt x="200" y="200"/>
                  <a:pt x="200" y="200"/>
                </a:cubicBezTo>
                <a:cubicBezTo>
                  <a:pt x="100" y="200"/>
                  <a:pt x="100" y="200"/>
                  <a:pt x="100" y="200"/>
                </a:cubicBezTo>
                <a:cubicBezTo>
                  <a:pt x="100" y="167"/>
                  <a:pt x="100" y="167"/>
                  <a:pt x="100" y="167"/>
                </a:cubicBezTo>
                <a:cubicBezTo>
                  <a:pt x="100" y="162"/>
                  <a:pt x="98" y="158"/>
                  <a:pt x="95" y="155"/>
                </a:cubicBezTo>
                <a:cubicBezTo>
                  <a:pt x="92" y="152"/>
                  <a:pt x="88" y="150"/>
                  <a:pt x="83" y="150"/>
                </a:cubicBezTo>
                <a:cubicBezTo>
                  <a:pt x="79" y="150"/>
                  <a:pt x="75" y="152"/>
                  <a:pt x="72" y="155"/>
                </a:cubicBezTo>
                <a:cubicBezTo>
                  <a:pt x="5" y="222"/>
                  <a:pt x="5" y="222"/>
                  <a:pt x="5" y="222"/>
                </a:cubicBezTo>
                <a:cubicBezTo>
                  <a:pt x="2" y="225"/>
                  <a:pt x="0" y="229"/>
                  <a:pt x="0" y="234"/>
                </a:cubicBezTo>
                <a:cubicBezTo>
                  <a:pt x="0" y="238"/>
                  <a:pt x="2" y="242"/>
                  <a:pt x="5" y="245"/>
                </a:cubicBezTo>
                <a:cubicBezTo>
                  <a:pt x="72" y="312"/>
                  <a:pt x="72" y="312"/>
                  <a:pt x="72" y="312"/>
                </a:cubicBezTo>
                <a:cubicBezTo>
                  <a:pt x="75" y="315"/>
                  <a:pt x="79" y="317"/>
                  <a:pt x="83" y="317"/>
                </a:cubicBezTo>
                <a:cubicBezTo>
                  <a:pt x="88" y="317"/>
                  <a:pt x="92" y="315"/>
                  <a:pt x="95" y="312"/>
                </a:cubicBezTo>
                <a:cubicBezTo>
                  <a:pt x="98" y="309"/>
                  <a:pt x="100" y="305"/>
                  <a:pt x="100" y="300"/>
                </a:cubicBezTo>
                <a:cubicBezTo>
                  <a:pt x="100" y="267"/>
                  <a:pt x="100" y="267"/>
                  <a:pt x="100" y="267"/>
                </a:cubicBezTo>
                <a:cubicBezTo>
                  <a:pt x="200" y="267"/>
                  <a:pt x="200" y="267"/>
                  <a:pt x="200" y="267"/>
                </a:cubicBezTo>
                <a:cubicBezTo>
                  <a:pt x="200" y="367"/>
                  <a:pt x="200" y="367"/>
                  <a:pt x="200" y="367"/>
                </a:cubicBezTo>
                <a:cubicBezTo>
                  <a:pt x="167" y="367"/>
                  <a:pt x="167" y="367"/>
                  <a:pt x="167" y="367"/>
                </a:cubicBezTo>
                <a:cubicBezTo>
                  <a:pt x="162" y="367"/>
                  <a:pt x="158" y="369"/>
                  <a:pt x="155" y="372"/>
                </a:cubicBezTo>
                <a:cubicBezTo>
                  <a:pt x="152" y="375"/>
                  <a:pt x="150" y="379"/>
                  <a:pt x="150" y="384"/>
                </a:cubicBezTo>
                <a:cubicBezTo>
                  <a:pt x="150" y="388"/>
                  <a:pt x="152" y="392"/>
                  <a:pt x="155" y="395"/>
                </a:cubicBezTo>
                <a:cubicBezTo>
                  <a:pt x="222" y="462"/>
                  <a:pt x="222" y="462"/>
                  <a:pt x="222" y="462"/>
                </a:cubicBezTo>
                <a:cubicBezTo>
                  <a:pt x="225" y="466"/>
                  <a:pt x="229" y="467"/>
                  <a:pt x="234" y="467"/>
                </a:cubicBezTo>
                <a:cubicBezTo>
                  <a:pt x="238" y="467"/>
                  <a:pt x="242" y="466"/>
                  <a:pt x="245" y="462"/>
                </a:cubicBezTo>
                <a:cubicBezTo>
                  <a:pt x="312" y="395"/>
                  <a:pt x="312" y="395"/>
                  <a:pt x="312" y="395"/>
                </a:cubicBezTo>
                <a:cubicBezTo>
                  <a:pt x="315" y="392"/>
                  <a:pt x="317" y="388"/>
                  <a:pt x="317" y="384"/>
                </a:cubicBezTo>
                <a:cubicBezTo>
                  <a:pt x="317" y="379"/>
                  <a:pt x="315" y="375"/>
                  <a:pt x="312" y="372"/>
                </a:cubicBezTo>
                <a:cubicBezTo>
                  <a:pt x="309" y="369"/>
                  <a:pt x="305" y="367"/>
                  <a:pt x="300" y="367"/>
                </a:cubicBezTo>
                <a:cubicBezTo>
                  <a:pt x="267" y="367"/>
                  <a:pt x="267" y="367"/>
                  <a:pt x="267" y="367"/>
                </a:cubicBezTo>
                <a:cubicBezTo>
                  <a:pt x="267" y="267"/>
                  <a:pt x="267" y="267"/>
                  <a:pt x="267" y="267"/>
                </a:cubicBezTo>
                <a:cubicBezTo>
                  <a:pt x="367" y="267"/>
                  <a:pt x="367" y="267"/>
                  <a:pt x="367" y="267"/>
                </a:cubicBezTo>
                <a:cubicBezTo>
                  <a:pt x="367" y="300"/>
                  <a:pt x="367" y="300"/>
                  <a:pt x="367" y="300"/>
                </a:cubicBezTo>
                <a:cubicBezTo>
                  <a:pt x="367" y="305"/>
                  <a:pt x="369" y="309"/>
                  <a:pt x="372" y="312"/>
                </a:cubicBezTo>
                <a:cubicBezTo>
                  <a:pt x="375" y="315"/>
                  <a:pt x="379" y="317"/>
                  <a:pt x="384" y="317"/>
                </a:cubicBezTo>
                <a:cubicBezTo>
                  <a:pt x="388" y="317"/>
                  <a:pt x="392" y="315"/>
                  <a:pt x="396" y="312"/>
                </a:cubicBezTo>
                <a:cubicBezTo>
                  <a:pt x="462" y="245"/>
                  <a:pt x="462" y="245"/>
                  <a:pt x="462" y="245"/>
                </a:cubicBezTo>
                <a:cubicBezTo>
                  <a:pt x="466" y="242"/>
                  <a:pt x="467" y="238"/>
                  <a:pt x="467" y="234"/>
                </a:cubicBezTo>
                <a:cubicBezTo>
                  <a:pt x="467" y="229"/>
                  <a:pt x="466" y="225"/>
                  <a:pt x="462" y="222"/>
                </a:cubicBezTo>
                <a:close/>
                <a:moveTo>
                  <a:pt x="462" y="222"/>
                </a:moveTo>
                <a:cubicBezTo>
                  <a:pt x="462" y="222"/>
                  <a:pt x="462" y="222"/>
                  <a:pt x="462" y="222"/>
                </a:cubicBezTo>
              </a:path>
            </a:pathLst>
          </a:custGeom>
          <a:solidFill>
            <a:schemeClr val="accent5"/>
          </a:solidFill>
          <a:ln>
            <a:noFill/>
          </a:ln>
          <a:extLst/>
        </p:spPr>
        <p:txBody>
          <a:bodyPr vert="horz" wrap="square" lIns="91440" tIns="45720" rIns="91440" bIns="45720" numCol="1" anchor="t" anchorCtr="0" compatLnSpc="1">
            <a:prstTxWarp prst="textNoShape">
              <a:avLst/>
            </a:prstTxWarp>
          </a:bodyPr>
          <a:lstStyle/>
          <a:p>
            <a:endParaRPr lang="en-US"/>
          </a:p>
        </p:txBody>
      </p:sp>
      <p:grpSp>
        <p:nvGrpSpPr>
          <p:cNvPr id="24" name="Group 23"/>
          <p:cNvGrpSpPr/>
          <p:nvPr/>
        </p:nvGrpSpPr>
        <p:grpSpPr>
          <a:xfrm>
            <a:off x="3497927" y="3477027"/>
            <a:ext cx="370954" cy="312993"/>
            <a:chOff x="9975851" y="1890713"/>
            <a:chExt cx="457200" cy="385762"/>
          </a:xfrm>
          <a:solidFill>
            <a:schemeClr val="accent2"/>
          </a:solidFill>
        </p:grpSpPr>
        <p:sp>
          <p:nvSpPr>
            <p:cNvPr id="25" name="Freeform 145"/>
            <p:cNvSpPr>
              <a:spLocks noEditPoints="1"/>
            </p:cNvSpPr>
            <p:nvPr/>
          </p:nvSpPr>
          <p:spPr bwMode="auto">
            <a:xfrm>
              <a:off x="10326688" y="2206625"/>
              <a:ext cx="69850" cy="69850"/>
            </a:xfrm>
            <a:custGeom>
              <a:avLst/>
              <a:gdLst>
                <a:gd name="T0" fmla="*/ 0 w 66"/>
                <a:gd name="T1" fmla="*/ 34 h 67"/>
                <a:gd name="T2" fmla="*/ 9 w 66"/>
                <a:gd name="T3" fmla="*/ 57 h 67"/>
                <a:gd name="T4" fmla="*/ 33 w 66"/>
                <a:gd name="T5" fmla="*/ 67 h 67"/>
                <a:gd name="T6" fmla="*/ 57 w 66"/>
                <a:gd name="T7" fmla="*/ 57 h 67"/>
                <a:gd name="T8" fmla="*/ 66 w 66"/>
                <a:gd name="T9" fmla="*/ 34 h 67"/>
                <a:gd name="T10" fmla="*/ 57 w 66"/>
                <a:gd name="T11" fmla="*/ 10 h 67"/>
                <a:gd name="T12" fmla="*/ 33 w 66"/>
                <a:gd name="T13" fmla="*/ 0 h 67"/>
                <a:gd name="T14" fmla="*/ 9 w 66"/>
                <a:gd name="T15" fmla="*/ 10 h 67"/>
                <a:gd name="T16" fmla="*/ 0 w 66"/>
                <a:gd name="T17" fmla="*/ 34 h 67"/>
                <a:gd name="T18" fmla="*/ 0 w 66"/>
                <a:gd name="T19" fmla="*/ 34 h 67"/>
                <a:gd name="T20" fmla="*/ 0 w 66"/>
                <a:gd name="T21" fmla="*/ 34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67">
                  <a:moveTo>
                    <a:pt x="0" y="34"/>
                  </a:moveTo>
                  <a:cubicBezTo>
                    <a:pt x="0" y="43"/>
                    <a:pt x="3" y="51"/>
                    <a:pt x="9" y="57"/>
                  </a:cubicBezTo>
                  <a:cubicBezTo>
                    <a:pt x="16" y="64"/>
                    <a:pt x="24" y="67"/>
                    <a:pt x="33" y="67"/>
                  </a:cubicBezTo>
                  <a:cubicBezTo>
                    <a:pt x="42" y="67"/>
                    <a:pt x="50" y="64"/>
                    <a:pt x="57" y="57"/>
                  </a:cubicBezTo>
                  <a:cubicBezTo>
                    <a:pt x="63" y="51"/>
                    <a:pt x="66" y="43"/>
                    <a:pt x="66" y="34"/>
                  </a:cubicBezTo>
                  <a:cubicBezTo>
                    <a:pt x="66" y="25"/>
                    <a:pt x="63" y="17"/>
                    <a:pt x="57" y="10"/>
                  </a:cubicBezTo>
                  <a:cubicBezTo>
                    <a:pt x="50" y="4"/>
                    <a:pt x="42" y="0"/>
                    <a:pt x="33" y="0"/>
                  </a:cubicBezTo>
                  <a:cubicBezTo>
                    <a:pt x="24" y="0"/>
                    <a:pt x="16" y="4"/>
                    <a:pt x="9" y="10"/>
                  </a:cubicBezTo>
                  <a:cubicBezTo>
                    <a:pt x="3" y="17"/>
                    <a:pt x="0" y="25"/>
                    <a:pt x="0" y="34"/>
                  </a:cubicBezTo>
                  <a:close/>
                  <a:moveTo>
                    <a:pt x="0" y="34"/>
                  </a:moveTo>
                  <a:cubicBezTo>
                    <a:pt x="0" y="34"/>
                    <a:pt x="0" y="34"/>
                    <a:pt x="0" y="3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6" name="Freeform 146"/>
            <p:cNvSpPr>
              <a:spLocks noEditPoints="1"/>
            </p:cNvSpPr>
            <p:nvPr/>
          </p:nvSpPr>
          <p:spPr bwMode="auto">
            <a:xfrm>
              <a:off x="9975851" y="1890713"/>
              <a:ext cx="457200" cy="315913"/>
            </a:xfrm>
            <a:custGeom>
              <a:avLst/>
              <a:gdLst>
                <a:gd name="T0" fmla="*/ 429 w 434"/>
                <a:gd name="T1" fmla="*/ 38 h 300"/>
                <a:gd name="T2" fmla="*/ 417 w 434"/>
                <a:gd name="T3" fmla="*/ 33 h 300"/>
                <a:gd name="T4" fmla="*/ 104 w 434"/>
                <a:gd name="T5" fmla="*/ 33 h 300"/>
                <a:gd name="T6" fmla="*/ 103 w 434"/>
                <a:gd name="T7" fmla="*/ 27 h 300"/>
                <a:gd name="T8" fmla="*/ 101 w 434"/>
                <a:gd name="T9" fmla="*/ 19 h 300"/>
                <a:gd name="T10" fmla="*/ 99 w 434"/>
                <a:gd name="T11" fmla="*/ 12 h 300"/>
                <a:gd name="T12" fmla="*/ 96 w 434"/>
                <a:gd name="T13" fmla="*/ 6 h 300"/>
                <a:gd name="T14" fmla="*/ 91 w 434"/>
                <a:gd name="T15" fmla="*/ 2 h 300"/>
                <a:gd name="T16" fmla="*/ 83 w 434"/>
                <a:gd name="T17" fmla="*/ 0 h 300"/>
                <a:gd name="T18" fmla="*/ 17 w 434"/>
                <a:gd name="T19" fmla="*/ 0 h 300"/>
                <a:gd name="T20" fmla="*/ 5 w 434"/>
                <a:gd name="T21" fmla="*/ 5 h 300"/>
                <a:gd name="T22" fmla="*/ 0 w 434"/>
                <a:gd name="T23" fmla="*/ 17 h 300"/>
                <a:gd name="T24" fmla="*/ 5 w 434"/>
                <a:gd name="T25" fmla="*/ 28 h 300"/>
                <a:gd name="T26" fmla="*/ 17 w 434"/>
                <a:gd name="T27" fmla="*/ 33 h 300"/>
                <a:gd name="T28" fmla="*/ 70 w 434"/>
                <a:gd name="T29" fmla="*/ 33 h 300"/>
                <a:gd name="T30" fmla="*/ 116 w 434"/>
                <a:gd name="T31" fmla="*/ 248 h 300"/>
                <a:gd name="T32" fmla="*/ 111 w 434"/>
                <a:gd name="T33" fmla="*/ 258 h 300"/>
                <a:gd name="T34" fmla="*/ 103 w 434"/>
                <a:gd name="T35" fmla="*/ 273 h 300"/>
                <a:gd name="T36" fmla="*/ 100 w 434"/>
                <a:gd name="T37" fmla="*/ 284 h 300"/>
                <a:gd name="T38" fmla="*/ 105 w 434"/>
                <a:gd name="T39" fmla="*/ 295 h 300"/>
                <a:gd name="T40" fmla="*/ 117 w 434"/>
                <a:gd name="T41" fmla="*/ 300 h 300"/>
                <a:gd name="T42" fmla="*/ 384 w 434"/>
                <a:gd name="T43" fmla="*/ 300 h 300"/>
                <a:gd name="T44" fmla="*/ 396 w 434"/>
                <a:gd name="T45" fmla="*/ 295 h 300"/>
                <a:gd name="T46" fmla="*/ 400 w 434"/>
                <a:gd name="T47" fmla="*/ 284 h 300"/>
                <a:gd name="T48" fmla="*/ 396 w 434"/>
                <a:gd name="T49" fmla="*/ 272 h 300"/>
                <a:gd name="T50" fmla="*/ 384 w 434"/>
                <a:gd name="T51" fmla="*/ 267 h 300"/>
                <a:gd name="T52" fmla="*/ 144 w 434"/>
                <a:gd name="T53" fmla="*/ 267 h 300"/>
                <a:gd name="T54" fmla="*/ 150 w 434"/>
                <a:gd name="T55" fmla="*/ 250 h 300"/>
                <a:gd name="T56" fmla="*/ 150 w 434"/>
                <a:gd name="T57" fmla="*/ 245 h 300"/>
                <a:gd name="T58" fmla="*/ 148 w 434"/>
                <a:gd name="T59" fmla="*/ 238 h 300"/>
                <a:gd name="T60" fmla="*/ 147 w 434"/>
                <a:gd name="T61" fmla="*/ 232 h 300"/>
                <a:gd name="T62" fmla="*/ 419 w 434"/>
                <a:gd name="T63" fmla="*/ 200 h 300"/>
                <a:gd name="T64" fmla="*/ 430 w 434"/>
                <a:gd name="T65" fmla="*/ 195 h 300"/>
                <a:gd name="T66" fmla="*/ 434 w 434"/>
                <a:gd name="T67" fmla="*/ 184 h 300"/>
                <a:gd name="T68" fmla="*/ 434 w 434"/>
                <a:gd name="T69" fmla="*/ 50 h 300"/>
                <a:gd name="T70" fmla="*/ 429 w 434"/>
                <a:gd name="T71" fmla="*/ 38 h 300"/>
                <a:gd name="T72" fmla="*/ 429 w 434"/>
                <a:gd name="T73" fmla="*/ 38 h 300"/>
                <a:gd name="T74" fmla="*/ 429 w 434"/>
                <a:gd name="T75" fmla="*/ 38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34" h="300">
                  <a:moveTo>
                    <a:pt x="429" y="38"/>
                  </a:moveTo>
                  <a:cubicBezTo>
                    <a:pt x="426" y="35"/>
                    <a:pt x="422" y="33"/>
                    <a:pt x="417" y="33"/>
                  </a:cubicBezTo>
                  <a:cubicBezTo>
                    <a:pt x="104" y="33"/>
                    <a:pt x="104" y="33"/>
                    <a:pt x="104" y="33"/>
                  </a:cubicBezTo>
                  <a:cubicBezTo>
                    <a:pt x="104" y="32"/>
                    <a:pt x="103" y="30"/>
                    <a:pt x="103" y="27"/>
                  </a:cubicBezTo>
                  <a:cubicBezTo>
                    <a:pt x="102" y="23"/>
                    <a:pt x="102" y="21"/>
                    <a:pt x="101" y="19"/>
                  </a:cubicBezTo>
                  <a:cubicBezTo>
                    <a:pt x="101" y="17"/>
                    <a:pt x="100" y="15"/>
                    <a:pt x="99" y="12"/>
                  </a:cubicBezTo>
                  <a:cubicBezTo>
                    <a:pt x="99" y="9"/>
                    <a:pt x="97" y="7"/>
                    <a:pt x="96" y="6"/>
                  </a:cubicBezTo>
                  <a:cubicBezTo>
                    <a:pt x="95" y="4"/>
                    <a:pt x="93" y="3"/>
                    <a:pt x="91" y="2"/>
                  </a:cubicBezTo>
                  <a:cubicBezTo>
                    <a:pt x="89" y="1"/>
                    <a:pt x="86" y="0"/>
                    <a:pt x="83" y="0"/>
                  </a:cubicBezTo>
                  <a:cubicBezTo>
                    <a:pt x="17" y="0"/>
                    <a:pt x="17" y="0"/>
                    <a:pt x="17" y="0"/>
                  </a:cubicBezTo>
                  <a:cubicBezTo>
                    <a:pt x="12" y="0"/>
                    <a:pt x="8" y="2"/>
                    <a:pt x="5" y="5"/>
                  </a:cubicBezTo>
                  <a:cubicBezTo>
                    <a:pt x="2" y="8"/>
                    <a:pt x="0" y="12"/>
                    <a:pt x="0" y="17"/>
                  </a:cubicBezTo>
                  <a:cubicBezTo>
                    <a:pt x="0" y="21"/>
                    <a:pt x="2" y="25"/>
                    <a:pt x="5" y="28"/>
                  </a:cubicBezTo>
                  <a:cubicBezTo>
                    <a:pt x="8" y="32"/>
                    <a:pt x="12" y="33"/>
                    <a:pt x="17" y="33"/>
                  </a:cubicBezTo>
                  <a:cubicBezTo>
                    <a:pt x="70" y="33"/>
                    <a:pt x="70" y="33"/>
                    <a:pt x="70" y="33"/>
                  </a:cubicBezTo>
                  <a:cubicBezTo>
                    <a:pt x="116" y="248"/>
                    <a:pt x="116" y="248"/>
                    <a:pt x="116" y="248"/>
                  </a:cubicBezTo>
                  <a:cubicBezTo>
                    <a:pt x="116" y="249"/>
                    <a:pt x="114" y="252"/>
                    <a:pt x="111" y="258"/>
                  </a:cubicBezTo>
                  <a:cubicBezTo>
                    <a:pt x="107" y="264"/>
                    <a:pt x="105" y="269"/>
                    <a:pt x="103" y="273"/>
                  </a:cubicBezTo>
                  <a:cubicBezTo>
                    <a:pt x="101" y="278"/>
                    <a:pt x="100" y="281"/>
                    <a:pt x="100" y="284"/>
                  </a:cubicBezTo>
                  <a:cubicBezTo>
                    <a:pt x="100" y="288"/>
                    <a:pt x="102" y="292"/>
                    <a:pt x="105" y="295"/>
                  </a:cubicBezTo>
                  <a:cubicBezTo>
                    <a:pt x="108" y="299"/>
                    <a:pt x="112" y="300"/>
                    <a:pt x="117" y="300"/>
                  </a:cubicBezTo>
                  <a:cubicBezTo>
                    <a:pt x="384" y="300"/>
                    <a:pt x="384" y="300"/>
                    <a:pt x="384" y="300"/>
                  </a:cubicBezTo>
                  <a:cubicBezTo>
                    <a:pt x="388" y="300"/>
                    <a:pt x="392" y="299"/>
                    <a:pt x="396" y="295"/>
                  </a:cubicBezTo>
                  <a:cubicBezTo>
                    <a:pt x="399" y="292"/>
                    <a:pt x="400" y="288"/>
                    <a:pt x="400" y="284"/>
                  </a:cubicBezTo>
                  <a:cubicBezTo>
                    <a:pt x="400" y="279"/>
                    <a:pt x="399" y="275"/>
                    <a:pt x="396" y="272"/>
                  </a:cubicBezTo>
                  <a:cubicBezTo>
                    <a:pt x="392" y="269"/>
                    <a:pt x="388" y="267"/>
                    <a:pt x="384" y="267"/>
                  </a:cubicBezTo>
                  <a:cubicBezTo>
                    <a:pt x="144" y="267"/>
                    <a:pt x="144" y="267"/>
                    <a:pt x="144" y="267"/>
                  </a:cubicBezTo>
                  <a:cubicBezTo>
                    <a:pt x="148" y="259"/>
                    <a:pt x="150" y="253"/>
                    <a:pt x="150" y="250"/>
                  </a:cubicBezTo>
                  <a:cubicBezTo>
                    <a:pt x="150" y="249"/>
                    <a:pt x="150" y="247"/>
                    <a:pt x="150" y="245"/>
                  </a:cubicBezTo>
                  <a:cubicBezTo>
                    <a:pt x="149" y="242"/>
                    <a:pt x="149" y="240"/>
                    <a:pt x="148" y="238"/>
                  </a:cubicBezTo>
                  <a:cubicBezTo>
                    <a:pt x="147" y="235"/>
                    <a:pt x="147" y="233"/>
                    <a:pt x="147" y="232"/>
                  </a:cubicBezTo>
                  <a:cubicBezTo>
                    <a:pt x="419" y="200"/>
                    <a:pt x="419" y="200"/>
                    <a:pt x="419" y="200"/>
                  </a:cubicBezTo>
                  <a:cubicBezTo>
                    <a:pt x="423" y="200"/>
                    <a:pt x="427" y="198"/>
                    <a:pt x="430" y="195"/>
                  </a:cubicBezTo>
                  <a:cubicBezTo>
                    <a:pt x="432" y="191"/>
                    <a:pt x="434" y="188"/>
                    <a:pt x="434" y="184"/>
                  </a:cubicBezTo>
                  <a:cubicBezTo>
                    <a:pt x="434" y="50"/>
                    <a:pt x="434" y="50"/>
                    <a:pt x="434" y="50"/>
                  </a:cubicBezTo>
                  <a:cubicBezTo>
                    <a:pt x="434" y="46"/>
                    <a:pt x="432" y="42"/>
                    <a:pt x="429" y="38"/>
                  </a:cubicBezTo>
                  <a:close/>
                  <a:moveTo>
                    <a:pt x="429" y="38"/>
                  </a:moveTo>
                  <a:cubicBezTo>
                    <a:pt x="429" y="38"/>
                    <a:pt x="429" y="38"/>
                    <a:pt x="429" y="3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sp>
          <p:nvSpPr>
            <p:cNvPr id="27" name="Freeform 147"/>
            <p:cNvSpPr>
              <a:spLocks noEditPoints="1"/>
            </p:cNvSpPr>
            <p:nvPr/>
          </p:nvSpPr>
          <p:spPr bwMode="auto">
            <a:xfrm>
              <a:off x="10082213" y="2206625"/>
              <a:ext cx="69850" cy="69850"/>
            </a:xfrm>
            <a:custGeom>
              <a:avLst/>
              <a:gdLst>
                <a:gd name="T0" fmla="*/ 0 w 67"/>
                <a:gd name="T1" fmla="*/ 34 h 67"/>
                <a:gd name="T2" fmla="*/ 10 w 67"/>
                <a:gd name="T3" fmla="*/ 57 h 67"/>
                <a:gd name="T4" fmla="*/ 33 w 67"/>
                <a:gd name="T5" fmla="*/ 67 h 67"/>
                <a:gd name="T6" fmla="*/ 57 w 67"/>
                <a:gd name="T7" fmla="*/ 57 h 67"/>
                <a:gd name="T8" fmla="*/ 67 w 67"/>
                <a:gd name="T9" fmla="*/ 34 h 67"/>
                <a:gd name="T10" fmla="*/ 57 w 67"/>
                <a:gd name="T11" fmla="*/ 10 h 67"/>
                <a:gd name="T12" fmla="*/ 33 w 67"/>
                <a:gd name="T13" fmla="*/ 0 h 67"/>
                <a:gd name="T14" fmla="*/ 10 w 67"/>
                <a:gd name="T15" fmla="*/ 10 h 67"/>
                <a:gd name="T16" fmla="*/ 0 w 67"/>
                <a:gd name="T17" fmla="*/ 34 h 67"/>
                <a:gd name="T18" fmla="*/ 0 w 67"/>
                <a:gd name="T19" fmla="*/ 34 h 67"/>
                <a:gd name="T20" fmla="*/ 0 w 67"/>
                <a:gd name="T21" fmla="*/ 34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7" h="67">
                  <a:moveTo>
                    <a:pt x="0" y="34"/>
                  </a:moveTo>
                  <a:cubicBezTo>
                    <a:pt x="0" y="43"/>
                    <a:pt x="3" y="51"/>
                    <a:pt x="10" y="57"/>
                  </a:cubicBezTo>
                  <a:cubicBezTo>
                    <a:pt x="16" y="64"/>
                    <a:pt x="24" y="67"/>
                    <a:pt x="33" y="67"/>
                  </a:cubicBezTo>
                  <a:cubicBezTo>
                    <a:pt x="43" y="67"/>
                    <a:pt x="51" y="64"/>
                    <a:pt x="57" y="57"/>
                  </a:cubicBezTo>
                  <a:cubicBezTo>
                    <a:pt x="64" y="51"/>
                    <a:pt x="67" y="43"/>
                    <a:pt x="67" y="34"/>
                  </a:cubicBezTo>
                  <a:cubicBezTo>
                    <a:pt x="67" y="25"/>
                    <a:pt x="64" y="17"/>
                    <a:pt x="57" y="10"/>
                  </a:cubicBezTo>
                  <a:cubicBezTo>
                    <a:pt x="51" y="4"/>
                    <a:pt x="43" y="0"/>
                    <a:pt x="33" y="0"/>
                  </a:cubicBezTo>
                  <a:cubicBezTo>
                    <a:pt x="24" y="0"/>
                    <a:pt x="16" y="4"/>
                    <a:pt x="10" y="10"/>
                  </a:cubicBezTo>
                  <a:cubicBezTo>
                    <a:pt x="3" y="17"/>
                    <a:pt x="0" y="25"/>
                    <a:pt x="0" y="34"/>
                  </a:cubicBezTo>
                  <a:close/>
                  <a:moveTo>
                    <a:pt x="0" y="34"/>
                  </a:moveTo>
                  <a:cubicBezTo>
                    <a:pt x="0" y="34"/>
                    <a:pt x="0" y="34"/>
                    <a:pt x="0" y="3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a:p>
          </p:txBody>
        </p:sp>
      </p:grpSp>
      <p:sp>
        <p:nvSpPr>
          <p:cNvPr id="29" name="TextBox 28"/>
          <p:cNvSpPr txBox="1"/>
          <p:nvPr/>
        </p:nvSpPr>
        <p:spPr>
          <a:xfrm>
            <a:off x="3847858" y="2969523"/>
            <a:ext cx="4107692" cy="415498"/>
          </a:xfrm>
          <a:prstGeom prst="rect">
            <a:avLst/>
          </a:prstGeom>
          <a:noFill/>
        </p:spPr>
        <p:txBody>
          <a:bodyPr wrap="square" rtlCol="0">
            <a:spAutoFit/>
          </a:bodyPr>
          <a:lstStyle/>
          <a:p>
            <a:r>
              <a:rPr lang="en-US" sz="1050" dirty="0">
                <a:solidFill>
                  <a:schemeClr val="tx2"/>
                </a:solidFill>
              </a:rPr>
              <a:t>Lorem ipsum dolor sit amet, consectetuer adipiscing elit. Aenean commodo</a:t>
            </a:r>
            <a:endParaRPr lang="en-US" sz="1050" b="1" dirty="0">
              <a:solidFill>
                <a:schemeClr val="tx2"/>
              </a:solidFill>
            </a:endParaRPr>
          </a:p>
        </p:txBody>
      </p:sp>
      <p:sp>
        <p:nvSpPr>
          <p:cNvPr id="30" name="TextBox 29"/>
          <p:cNvSpPr txBox="1"/>
          <p:nvPr/>
        </p:nvSpPr>
        <p:spPr>
          <a:xfrm>
            <a:off x="3990982" y="3460007"/>
            <a:ext cx="4107692" cy="415498"/>
          </a:xfrm>
          <a:prstGeom prst="rect">
            <a:avLst/>
          </a:prstGeom>
          <a:noFill/>
        </p:spPr>
        <p:txBody>
          <a:bodyPr wrap="square" rtlCol="0">
            <a:spAutoFit/>
          </a:bodyPr>
          <a:lstStyle/>
          <a:p>
            <a:r>
              <a:rPr lang="en-US" sz="1050" dirty="0">
                <a:solidFill>
                  <a:schemeClr val="tx2"/>
                </a:solidFill>
              </a:rPr>
              <a:t>Lorem ipsum dolor sit amet, consectetuer adipiscing elit. Aenean commodo</a:t>
            </a:r>
            <a:endParaRPr lang="en-US" sz="1050" b="1" dirty="0">
              <a:solidFill>
                <a:schemeClr val="tx2"/>
              </a:solidFill>
            </a:endParaRPr>
          </a:p>
        </p:txBody>
      </p:sp>
      <p:sp>
        <p:nvSpPr>
          <p:cNvPr id="31" name="TextBox 30"/>
          <p:cNvSpPr txBox="1"/>
          <p:nvPr/>
        </p:nvSpPr>
        <p:spPr>
          <a:xfrm>
            <a:off x="4097887" y="3950489"/>
            <a:ext cx="4107692" cy="415498"/>
          </a:xfrm>
          <a:prstGeom prst="rect">
            <a:avLst/>
          </a:prstGeom>
          <a:noFill/>
        </p:spPr>
        <p:txBody>
          <a:bodyPr wrap="square" rtlCol="0">
            <a:spAutoFit/>
          </a:bodyPr>
          <a:lstStyle/>
          <a:p>
            <a:r>
              <a:rPr lang="en-US" sz="1050" dirty="0">
                <a:solidFill>
                  <a:schemeClr val="tx2"/>
                </a:solidFill>
              </a:rPr>
              <a:t>Lorem ipsum dolor sit amet, consectetuer adipiscing elit. Aenean commodo</a:t>
            </a:r>
            <a:endParaRPr lang="en-US" sz="1050" b="1" dirty="0">
              <a:solidFill>
                <a:schemeClr val="tx2"/>
              </a:solidFill>
            </a:endParaRPr>
          </a:p>
        </p:txBody>
      </p:sp>
      <p:sp>
        <p:nvSpPr>
          <p:cNvPr id="32" name="TextBox 31"/>
          <p:cNvSpPr txBox="1"/>
          <p:nvPr/>
        </p:nvSpPr>
        <p:spPr>
          <a:xfrm>
            <a:off x="4236736" y="4440972"/>
            <a:ext cx="4107692" cy="415498"/>
          </a:xfrm>
          <a:prstGeom prst="rect">
            <a:avLst/>
          </a:prstGeom>
          <a:noFill/>
        </p:spPr>
        <p:txBody>
          <a:bodyPr wrap="square" rtlCol="0">
            <a:spAutoFit/>
          </a:bodyPr>
          <a:lstStyle/>
          <a:p>
            <a:r>
              <a:rPr lang="en-US" sz="1050" dirty="0">
                <a:solidFill>
                  <a:schemeClr val="tx2"/>
                </a:solidFill>
              </a:rPr>
              <a:t>Lorem ipsum dolor sit amet, consectetuer adipiscing elit. Aenean commodo</a:t>
            </a:r>
            <a:endParaRPr lang="en-US" sz="1050" b="1" dirty="0">
              <a:solidFill>
                <a:schemeClr val="tx2"/>
              </a:solidFill>
            </a:endParaRPr>
          </a:p>
        </p:txBody>
      </p:sp>
      <p:sp>
        <p:nvSpPr>
          <p:cNvPr id="33" name="TextBox 32"/>
          <p:cNvSpPr txBox="1"/>
          <p:nvPr/>
        </p:nvSpPr>
        <p:spPr>
          <a:xfrm>
            <a:off x="4350508" y="4931454"/>
            <a:ext cx="4107692" cy="415498"/>
          </a:xfrm>
          <a:prstGeom prst="rect">
            <a:avLst/>
          </a:prstGeom>
          <a:noFill/>
        </p:spPr>
        <p:txBody>
          <a:bodyPr wrap="square" rtlCol="0">
            <a:spAutoFit/>
          </a:bodyPr>
          <a:lstStyle/>
          <a:p>
            <a:r>
              <a:rPr lang="en-US" sz="1050" dirty="0">
                <a:solidFill>
                  <a:schemeClr val="tx2"/>
                </a:solidFill>
              </a:rPr>
              <a:t>Lorem ipsum dolor sit amet, consectetuer adipiscing elit. Aenean commodo</a:t>
            </a:r>
            <a:endParaRPr lang="en-US" sz="1050" b="1" dirty="0">
              <a:solidFill>
                <a:schemeClr val="tx2"/>
              </a:solidFill>
            </a:endParaRPr>
          </a:p>
        </p:txBody>
      </p:sp>
      <p:sp>
        <p:nvSpPr>
          <p:cNvPr id="39" name="TextBox 38"/>
          <p:cNvSpPr txBox="1"/>
          <p:nvPr/>
        </p:nvSpPr>
        <p:spPr>
          <a:xfrm>
            <a:off x="3432157" y="781947"/>
            <a:ext cx="2279791" cy="553998"/>
          </a:xfrm>
          <a:prstGeom prst="rect">
            <a:avLst/>
          </a:prstGeom>
          <a:noFill/>
        </p:spPr>
        <p:txBody>
          <a:bodyPr wrap="none" rtlCol="0" anchor="ctr">
            <a:spAutoFit/>
          </a:bodyPr>
          <a:lstStyle/>
          <a:p>
            <a:pPr algn="ctr"/>
            <a:r>
              <a:rPr lang="en-US" sz="3000" dirty="0">
                <a:solidFill>
                  <a:schemeClr val="accent1"/>
                </a:solidFill>
                <a:latin typeface="+mj-lt"/>
              </a:rPr>
              <a:t>Arrow</a:t>
            </a:r>
            <a:r>
              <a:rPr lang="en-US" sz="3000" dirty="0">
                <a:solidFill>
                  <a:schemeClr val="tx2"/>
                </a:solidFill>
                <a:latin typeface="+mj-lt"/>
              </a:rPr>
              <a:t> Diagrams</a:t>
            </a:r>
          </a:p>
        </p:txBody>
      </p:sp>
      <p:sp>
        <p:nvSpPr>
          <p:cNvPr id="40" name="TextBox 39"/>
          <p:cNvSpPr txBox="1"/>
          <p:nvPr/>
        </p:nvSpPr>
        <p:spPr>
          <a:xfrm>
            <a:off x="685801" y="1243612"/>
            <a:ext cx="7772400" cy="369332"/>
          </a:xfrm>
          <a:prstGeom prst="rect">
            <a:avLst/>
          </a:prstGeom>
          <a:noFill/>
        </p:spPr>
        <p:txBody>
          <a:bodyPr wrap="square" rtlCol="0" anchor="ctr">
            <a:spAutoFit/>
          </a:bodyPr>
          <a:lstStyle/>
          <a:p>
            <a:pPr algn="ctr"/>
            <a:r>
              <a:rPr lang="en-US" sz="900" dirty="0">
                <a:solidFill>
                  <a:schemeClr val="tx2"/>
                </a:solidFill>
              </a:rPr>
              <a:t>Lorem ipsum dolor sit amet, consectetuer adipiscing elit. Aenean commodo ligula eget dolor. </a:t>
            </a:r>
            <a:r>
              <a:rPr lang="en-US" sz="900" b="1" dirty="0">
                <a:solidFill>
                  <a:schemeClr val="accent1"/>
                </a:solidFill>
              </a:rPr>
              <a:t>Aenean massa. Cum sociis natoque penatibus </a:t>
            </a:r>
            <a:r>
              <a:rPr lang="en-US" sz="900" dirty="0">
                <a:solidFill>
                  <a:schemeClr val="tx2"/>
                </a:solidFill>
              </a:rPr>
              <a:t>magnis dis parturient montes, nascetur ridiculus mus. Donec quam felis, ultricies nec, pellentesque eu, pretium quis, sem.</a:t>
            </a:r>
          </a:p>
        </p:txBody>
      </p:sp>
    </p:spTree>
    <p:extLst>
      <p:ext uri="{BB962C8B-B14F-4D97-AF65-F5344CB8AC3E}">
        <p14:creationId xmlns:p14="http://schemas.microsoft.com/office/powerpoint/2010/main" val="16973246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28"/>
                                        </p:tgtEl>
                                        <p:attrNameLst>
                                          <p:attrName>style.visibility</p:attrName>
                                        </p:attrNameLst>
                                      </p:cBhvr>
                                      <p:to>
                                        <p:strVal val="visible"/>
                                      </p:to>
                                    </p:set>
                                    <p:anim calcmode="lin" valueType="num">
                                      <p:cBhvr>
                                        <p:cTn id="7" dur="500" fill="hold"/>
                                        <p:tgtEl>
                                          <p:spTgt spid="28"/>
                                        </p:tgtEl>
                                        <p:attrNameLst>
                                          <p:attrName>ppt_w</p:attrName>
                                        </p:attrNameLst>
                                      </p:cBhvr>
                                      <p:tavLst>
                                        <p:tav tm="0">
                                          <p:val>
                                            <p:fltVal val="0"/>
                                          </p:val>
                                        </p:tav>
                                        <p:tav tm="100000">
                                          <p:val>
                                            <p:strVal val="#ppt_w"/>
                                          </p:val>
                                        </p:tav>
                                      </p:tavLst>
                                    </p:anim>
                                    <p:anim calcmode="lin" valueType="num">
                                      <p:cBhvr>
                                        <p:cTn id="8" dur="500" fill="hold"/>
                                        <p:tgtEl>
                                          <p:spTgt spid="28"/>
                                        </p:tgtEl>
                                        <p:attrNameLst>
                                          <p:attrName>ppt_h</p:attrName>
                                        </p:attrNameLst>
                                      </p:cBhvr>
                                      <p:tavLst>
                                        <p:tav tm="0">
                                          <p:val>
                                            <p:fltVal val="0"/>
                                          </p:val>
                                        </p:tav>
                                        <p:tav tm="100000">
                                          <p:val>
                                            <p:strVal val="#ppt_h"/>
                                          </p:val>
                                        </p:tav>
                                      </p:tavLst>
                                    </p:anim>
                                    <p:animEffect transition="in" filter="fade">
                                      <p:cBhvr>
                                        <p:cTn id="9" dur="500"/>
                                        <p:tgtEl>
                                          <p:spTgt spid="28"/>
                                        </p:tgtEl>
                                      </p:cBhvr>
                                    </p:animEffect>
                                  </p:childTnLst>
                                </p:cTn>
                              </p:par>
                            </p:childTnLst>
                          </p:cTn>
                        </p:par>
                        <p:par>
                          <p:cTn id="10" fill="hold">
                            <p:stCondLst>
                              <p:cond delay="500"/>
                            </p:stCondLst>
                            <p:childTnLst>
                              <p:par>
                                <p:cTn id="11" presetID="10" presetClass="entr" presetSubtype="0" fill="hold" grpId="0" nodeType="afterEffect">
                                  <p:stCondLst>
                                    <p:cond delay="0"/>
                                  </p:stCondLst>
                                  <p:childTnLst>
                                    <p:set>
                                      <p:cBhvr>
                                        <p:cTn id="12" dur="1" fill="hold">
                                          <p:stCondLst>
                                            <p:cond delay="0"/>
                                          </p:stCondLst>
                                        </p:cTn>
                                        <p:tgtEl>
                                          <p:spTgt spid="20"/>
                                        </p:tgtEl>
                                        <p:attrNameLst>
                                          <p:attrName>style.visibility</p:attrName>
                                        </p:attrNameLst>
                                      </p:cBhvr>
                                      <p:to>
                                        <p:strVal val="visible"/>
                                      </p:to>
                                    </p:set>
                                    <p:animEffect transition="in" filter="fade">
                                      <p:cBhvr>
                                        <p:cTn id="13" dur="500"/>
                                        <p:tgtEl>
                                          <p:spTgt spid="20"/>
                                        </p:tgtEl>
                                      </p:cBhvr>
                                    </p:animEffect>
                                  </p:childTnLst>
                                </p:cTn>
                              </p:par>
                            </p:childTnLst>
                          </p:cTn>
                        </p:par>
                        <p:par>
                          <p:cTn id="14" fill="hold">
                            <p:stCondLst>
                              <p:cond delay="1000"/>
                            </p:stCondLst>
                            <p:childTnLst>
                              <p:par>
                                <p:cTn id="15" presetID="10" presetClass="entr" presetSubtype="0" fill="hold" grpId="0" nodeType="afterEffect">
                                  <p:stCondLst>
                                    <p:cond delay="0"/>
                                  </p:stCondLst>
                                  <p:childTnLst>
                                    <p:set>
                                      <p:cBhvr>
                                        <p:cTn id="16" dur="1" fill="hold">
                                          <p:stCondLst>
                                            <p:cond delay="0"/>
                                          </p:stCondLst>
                                        </p:cTn>
                                        <p:tgtEl>
                                          <p:spTgt spid="29"/>
                                        </p:tgtEl>
                                        <p:attrNameLst>
                                          <p:attrName>style.visibility</p:attrName>
                                        </p:attrNameLst>
                                      </p:cBhvr>
                                      <p:to>
                                        <p:strVal val="visible"/>
                                      </p:to>
                                    </p:set>
                                    <p:animEffect transition="in" filter="fade">
                                      <p:cBhvr>
                                        <p:cTn id="17" dur="500"/>
                                        <p:tgtEl>
                                          <p:spTgt spid="29"/>
                                        </p:tgtEl>
                                      </p:cBhvr>
                                    </p:animEffect>
                                  </p:childTnLst>
                                </p:cTn>
                              </p:par>
                            </p:childTnLst>
                          </p:cTn>
                        </p:par>
                        <p:par>
                          <p:cTn id="18" fill="hold">
                            <p:stCondLst>
                              <p:cond delay="1500"/>
                            </p:stCondLst>
                            <p:childTnLst>
                              <p:par>
                                <p:cTn id="19" presetID="10" presetClass="entr" presetSubtype="0" fill="hold" nodeType="afterEffect">
                                  <p:stCondLst>
                                    <p:cond delay="0"/>
                                  </p:stCondLst>
                                  <p:childTnLst>
                                    <p:set>
                                      <p:cBhvr>
                                        <p:cTn id="20" dur="1" fill="hold">
                                          <p:stCondLst>
                                            <p:cond delay="0"/>
                                          </p:stCondLst>
                                        </p:cTn>
                                        <p:tgtEl>
                                          <p:spTgt spid="24"/>
                                        </p:tgtEl>
                                        <p:attrNameLst>
                                          <p:attrName>style.visibility</p:attrName>
                                        </p:attrNameLst>
                                      </p:cBhvr>
                                      <p:to>
                                        <p:strVal val="visible"/>
                                      </p:to>
                                    </p:set>
                                    <p:animEffect transition="in" filter="fade">
                                      <p:cBhvr>
                                        <p:cTn id="21" dur="500"/>
                                        <p:tgtEl>
                                          <p:spTgt spid="24"/>
                                        </p:tgtEl>
                                      </p:cBhvr>
                                    </p:animEffect>
                                  </p:childTnLst>
                                </p:cTn>
                              </p:par>
                            </p:childTnLst>
                          </p:cTn>
                        </p:par>
                        <p:par>
                          <p:cTn id="22" fill="hold">
                            <p:stCondLst>
                              <p:cond delay="2000"/>
                            </p:stCondLst>
                            <p:childTnLst>
                              <p:par>
                                <p:cTn id="23" presetID="10" presetClass="entr" presetSubtype="0" fill="hold" grpId="0" nodeType="afterEffect">
                                  <p:stCondLst>
                                    <p:cond delay="0"/>
                                  </p:stCondLst>
                                  <p:childTnLst>
                                    <p:set>
                                      <p:cBhvr>
                                        <p:cTn id="24" dur="1" fill="hold">
                                          <p:stCondLst>
                                            <p:cond delay="0"/>
                                          </p:stCondLst>
                                        </p:cTn>
                                        <p:tgtEl>
                                          <p:spTgt spid="30"/>
                                        </p:tgtEl>
                                        <p:attrNameLst>
                                          <p:attrName>style.visibility</p:attrName>
                                        </p:attrNameLst>
                                      </p:cBhvr>
                                      <p:to>
                                        <p:strVal val="visible"/>
                                      </p:to>
                                    </p:set>
                                    <p:animEffect transition="in" filter="fade">
                                      <p:cBhvr>
                                        <p:cTn id="25" dur="500"/>
                                        <p:tgtEl>
                                          <p:spTgt spid="30"/>
                                        </p:tgtEl>
                                      </p:cBhvr>
                                    </p:animEffect>
                                  </p:childTnLst>
                                </p:cTn>
                              </p:par>
                            </p:childTnLst>
                          </p:cTn>
                        </p:par>
                        <p:par>
                          <p:cTn id="26" fill="hold">
                            <p:stCondLst>
                              <p:cond delay="2500"/>
                            </p:stCondLst>
                            <p:childTnLst>
                              <p:par>
                                <p:cTn id="27" presetID="10" presetClass="entr" presetSubtype="0" fill="hold" grpId="0" nodeType="afterEffect">
                                  <p:stCondLst>
                                    <p:cond delay="0"/>
                                  </p:stCondLst>
                                  <p:childTnLst>
                                    <p:set>
                                      <p:cBhvr>
                                        <p:cTn id="28" dur="1" fill="hold">
                                          <p:stCondLst>
                                            <p:cond delay="0"/>
                                          </p:stCondLst>
                                        </p:cTn>
                                        <p:tgtEl>
                                          <p:spTgt spid="22"/>
                                        </p:tgtEl>
                                        <p:attrNameLst>
                                          <p:attrName>style.visibility</p:attrName>
                                        </p:attrNameLst>
                                      </p:cBhvr>
                                      <p:to>
                                        <p:strVal val="visible"/>
                                      </p:to>
                                    </p:set>
                                    <p:animEffect transition="in" filter="fade">
                                      <p:cBhvr>
                                        <p:cTn id="29" dur="500"/>
                                        <p:tgtEl>
                                          <p:spTgt spid="22"/>
                                        </p:tgtEl>
                                      </p:cBhvr>
                                    </p:animEffect>
                                  </p:childTnLst>
                                </p:cTn>
                              </p:par>
                            </p:childTnLst>
                          </p:cTn>
                        </p:par>
                        <p:par>
                          <p:cTn id="30" fill="hold">
                            <p:stCondLst>
                              <p:cond delay="3000"/>
                            </p:stCondLst>
                            <p:childTnLst>
                              <p:par>
                                <p:cTn id="31" presetID="10" presetClass="entr" presetSubtype="0" fill="hold" grpId="0" nodeType="afterEffect">
                                  <p:stCondLst>
                                    <p:cond delay="0"/>
                                  </p:stCondLst>
                                  <p:childTnLst>
                                    <p:set>
                                      <p:cBhvr>
                                        <p:cTn id="32" dur="1" fill="hold">
                                          <p:stCondLst>
                                            <p:cond delay="0"/>
                                          </p:stCondLst>
                                        </p:cTn>
                                        <p:tgtEl>
                                          <p:spTgt spid="31"/>
                                        </p:tgtEl>
                                        <p:attrNameLst>
                                          <p:attrName>style.visibility</p:attrName>
                                        </p:attrNameLst>
                                      </p:cBhvr>
                                      <p:to>
                                        <p:strVal val="visible"/>
                                      </p:to>
                                    </p:set>
                                    <p:animEffect transition="in" filter="fade">
                                      <p:cBhvr>
                                        <p:cTn id="33" dur="500"/>
                                        <p:tgtEl>
                                          <p:spTgt spid="31"/>
                                        </p:tgtEl>
                                      </p:cBhvr>
                                    </p:animEffect>
                                  </p:childTnLst>
                                </p:cTn>
                              </p:par>
                            </p:childTnLst>
                          </p:cTn>
                        </p:par>
                        <p:par>
                          <p:cTn id="34" fill="hold">
                            <p:stCondLst>
                              <p:cond delay="3500"/>
                            </p:stCondLst>
                            <p:childTnLst>
                              <p:par>
                                <p:cTn id="35" presetID="10" presetClass="entr" presetSubtype="0" fill="hold" grpId="0" nodeType="afterEffect">
                                  <p:stCondLst>
                                    <p:cond delay="0"/>
                                  </p:stCondLst>
                                  <p:childTnLst>
                                    <p:set>
                                      <p:cBhvr>
                                        <p:cTn id="36" dur="1" fill="hold">
                                          <p:stCondLst>
                                            <p:cond delay="0"/>
                                          </p:stCondLst>
                                        </p:cTn>
                                        <p:tgtEl>
                                          <p:spTgt spid="21"/>
                                        </p:tgtEl>
                                        <p:attrNameLst>
                                          <p:attrName>style.visibility</p:attrName>
                                        </p:attrNameLst>
                                      </p:cBhvr>
                                      <p:to>
                                        <p:strVal val="visible"/>
                                      </p:to>
                                    </p:set>
                                    <p:animEffect transition="in" filter="fade">
                                      <p:cBhvr>
                                        <p:cTn id="37" dur="500"/>
                                        <p:tgtEl>
                                          <p:spTgt spid="21"/>
                                        </p:tgtEl>
                                      </p:cBhvr>
                                    </p:animEffect>
                                  </p:childTnLst>
                                </p:cTn>
                              </p:par>
                            </p:childTnLst>
                          </p:cTn>
                        </p:par>
                        <p:par>
                          <p:cTn id="38" fill="hold">
                            <p:stCondLst>
                              <p:cond delay="4000"/>
                            </p:stCondLst>
                            <p:childTnLst>
                              <p:par>
                                <p:cTn id="39" presetID="10" presetClass="entr" presetSubtype="0" fill="hold" grpId="0" nodeType="afterEffect">
                                  <p:stCondLst>
                                    <p:cond delay="0"/>
                                  </p:stCondLst>
                                  <p:childTnLst>
                                    <p:set>
                                      <p:cBhvr>
                                        <p:cTn id="40" dur="1" fill="hold">
                                          <p:stCondLst>
                                            <p:cond delay="0"/>
                                          </p:stCondLst>
                                        </p:cTn>
                                        <p:tgtEl>
                                          <p:spTgt spid="32"/>
                                        </p:tgtEl>
                                        <p:attrNameLst>
                                          <p:attrName>style.visibility</p:attrName>
                                        </p:attrNameLst>
                                      </p:cBhvr>
                                      <p:to>
                                        <p:strVal val="visible"/>
                                      </p:to>
                                    </p:set>
                                    <p:animEffect transition="in" filter="fade">
                                      <p:cBhvr>
                                        <p:cTn id="41" dur="500"/>
                                        <p:tgtEl>
                                          <p:spTgt spid="32"/>
                                        </p:tgtEl>
                                      </p:cBhvr>
                                    </p:animEffect>
                                  </p:childTnLst>
                                </p:cTn>
                              </p:par>
                            </p:childTnLst>
                          </p:cTn>
                        </p:par>
                        <p:par>
                          <p:cTn id="42" fill="hold">
                            <p:stCondLst>
                              <p:cond delay="4500"/>
                            </p:stCondLst>
                            <p:childTnLst>
                              <p:par>
                                <p:cTn id="43" presetID="10" presetClass="entr" presetSubtype="0" fill="hold" grpId="0" nodeType="afterEffect">
                                  <p:stCondLst>
                                    <p:cond delay="0"/>
                                  </p:stCondLst>
                                  <p:childTnLst>
                                    <p:set>
                                      <p:cBhvr>
                                        <p:cTn id="44" dur="1" fill="hold">
                                          <p:stCondLst>
                                            <p:cond delay="0"/>
                                          </p:stCondLst>
                                        </p:cTn>
                                        <p:tgtEl>
                                          <p:spTgt spid="23"/>
                                        </p:tgtEl>
                                        <p:attrNameLst>
                                          <p:attrName>style.visibility</p:attrName>
                                        </p:attrNameLst>
                                      </p:cBhvr>
                                      <p:to>
                                        <p:strVal val="visible"/>
                                      </p:to>
                                    </p:set>
                                    <p:animEffect transition="in" filter="fade">
                                      <p:cBhvr>
                                        <p:cTn id="45" dur="500"/>
                                        <p:tgtEl>
                                          <p:spTgt spid="23"/>
                                        </p:tgtEl>
                                      </p:cBhvr>
                                    </p:animEffect>
                                  </p:childTnLst>
                                </p:cTn>
                              </p:par>
                            </p:childTnLst>
                          </p:cTn>
                        </p:par>
                        <p:par>
                          <p:cTn id="46" fill="hold">
                            <p:stCondLst>
                              <p:cond delay="5000"/>
                            </p:stCondLst>
                            <p:childTnLst>
                              <p:par>
                                <p:cTn id="47" presetID="10" presetClass="entr" presetSubtype="0" fill="hold" grpId="0" nodeType="afterEffect">
                                  <p:stCondLst>
                                    <p:cond delay="0"/>
                                  </p:stCondLst>
                                  <p:childTnLst>
                                    <p:set>
                                      <p:cBhvr>
                                        <p:cTn id="48" dur="1" fill="hold">
                                          <p:stCondLst>
                                            <p:cond delay="0"/>
                                          </p:stCondLst>
                                        </p:cTn>
                                        <p:tgtEl>
                                          <p:spTgt spid="33"/>
                                        </p:tgtEl>
                                        <p:attrNameLst>
                                          <p:attrName>style.visibility</p:attrName>
                                        </p:attrNameLst>
                                      </p:cBhvr>
                                      <p:to>
                                        <p:strVal val="visible"/>
                                      </p:to>
                                    </p:set>
                                    <p:animEffect transition="in" filter="fade">
                                      <p:cBhvr>
                                        <p:cTn id="49" dur="500"/>
                                        <p:tgtEl>
                                          <p:spTgt spid="3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animBg="1"/>
      <p:bldP spid="21" grpId="0" animBg="1"/>
      <p:bldP spid="22" grpId="0" animBg="1"/>
      <p:bldP spid="23" grpId="0" animBg="1"/>
      <p:bldP spid="29" grpId="0"/>
      <p:bldP spid="30" grpId="0"/>
      <p:bldP spid="31" grpId="0"/>
      <p:bldP spid="32" grpId="0"/>
      <p:bldP spid="33" grpId="0"/>
    </p:bldLst>
  </p:timing>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 name="Group 3"/>
          <p:cNvGrpSpPr/>
          <p:nvPr/>
        </p:nvGrpSpPr>
        <p:grpSpPr>
          <a:xfrm>
            <a:off x="6452226" y="2361519"/>
            <a:ext cx="999853" cy="2199995"/>
            <a:chOff x="4812090" y="1602942"/>
            <a:chExt cx="1634789" cy="3597056"/>
          </a:xfrm>
        </p:grpSpPr>
        <p:sp>
          <p:nvSpPr>
            <p:cNvPr id="161" name="Freeform 160"/>
            <p:cNvSpPr>
              <a:spLocks/>
            </p:cNvSpPr>
            <p:nvPr/>
          </p:nvSpPr>
          <p:spPr bwMode="auto">
            <a:xfrm>
              <a:off x="4812090" y="4716434"/>
              <a:ext cx="1634787" cy="483564"/>
            </a:xfrm>
            <a:custGeom>
              <a:avLst/>
              <a:gdLst>
                <a:gd name="T0" fmla="*/ 500 w 666"/>
                <a:gd name="T1" fmla="*/ 197 h 197"/>
                <a:gd name="T2" fmla="*/ 0 w 666"/>
                <a:gd name="T3" fmla="*/ 197 h 197"/>
                <a:gd name="T4" fmla="*/ 166 w 666"/>
                <a:gd name="T5" fmla="*/ 0 h 197"/>
                <a:gd name="T6" fmla="*/ 666 w 666"/>
                <a:gd name="T7" fmla="*/ 0 h 197"/>
                <a:gd name="T8" fmla="*/ 500 w 666"/>
                <a:gd name="T9" fmla="*/ 197 h 197"/>
              </a:gdLst>
              <a:ahLst/>
              <a:cxnLst>
                <a:cxn ang="0">
                  <a:pos x="T0" y="T1"/>
                </a:cxn>
                <a:cxn ang="0">
                  <a:pos x="T2" y="T3"/>
                </a:cxn>
                <a:cxn ang="0">
                  <a:pos x="T4" y="T5"/>
                </a:cxn>
                <a:cxn ang="0">
                  <a:pos x="T6" y="T7"/>
                </a:cxn>
                <a:cxn ang="0">
                  <a:pos x="T8" y="T9"/>
                </a:cxn>
              </a:cxnLst>
              <a:rect l="0" t="0" r="r" b="b"/>
              <a:pathLst>
                <a:path w="666" h="197">
                  <a:moveTo>
                    <a:pt x="500" y="197"/>
                  </a:moveTo>
                  <a:lnTo>
                    <a:pt x="0" y="197"/>
                  </a:lnTo>
                  <a:lnTo>
                    <a:pt x="166" y="0"/>
                  </a:lnTo>
                  <a:lnTo>
                    <a:pt x="666" y="0"/>
                  </a:lnTo>
                  <a:lnTo>
                    <a:pt x="500" y="197"/>
                  </a:lnTo>
                  <a:close/>
                </a:path>
              </a:pathLst>
            </a:custGeom>
            <a:solidFill>
              <a:schemeClr val="accent3">
                <a:lumMod val="75000"/>
              </a:schemeClr>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62" name="Freeform 161"/>
            <p:cNvSpPr>
              <a:spLocks/>
            </p:cNvSpPr>
            <p:nvPr/>
          </p:nvSpPr>
          <p:spPr bwMode="auto">
            <a:xfrm>
              <a:off x="4812090" y="4716434"/>
              <a:ext cx="1634787" cy="483564"/>
            </a:xfrm>
            <a:custGeom>
              <a:avLst/>
              <a:gdLst>
                <a:gd name="T0" fmla="*/ 500 w 666"/>
                <a:gd name="T1" fmla="*/ 197 h 197"/>
                <a:gd name="T2" fmla="*/ 0 w 666"/>
                <a:gd name="T3" fmla="*/ 197 h 197"/>
                <a:gd name="T4" fmla="*/ 166 w 666"/>
                <a:gd name="T5" fmla="*/ 0 h 197"/>
                <a:gd name="T6" fmla="*/ 666 w 666"/>
                <a:gd name="T7" fmla="*/ 0 h 197"/>
                <a:gd name="T8" fmla="*/ 500 w 666"/>
                <a:gd name="T9" fmla="*/ 197 h 197"/>
              </a:gdLst>
              <a:ahLst/>
              <a:cxnLst>
                <a:cxn ang="0">
                  <a:pos x="T0" y="T1"/>
                </a:cxn>
                <a:cxn ang="0">
                  <a:pos x="T2" y="T3"/>
                </a:cxn>
                <a:cxn ang="0">
                  <a:pos x="T4" y="T5"/>
                </a:cxn>
                <a:cxn ang="0">
                  <a:pos x="T6" y="T7"/>
                </a:cxn>
                <a:cxn ang="0">
                  <a:pos x="T8" y="T9"/>
                </a:cxn>
              </a:cxnLst>
              <a:rect l="0" t="0" r="r" b="b"/>
              <a:pathLst>
                <a:path w="666" h="197">
                  <a:moveTo>
                    <a:pt x="500" y="197"/>
                  </a:moveTo>
                  <a:lnTo>
                    <a:pt x="0" y="197"/>
                  </a:lnTo>
                  <a:lnTo>
                    <a:pt x="166" y="0"/>
                  </a:lnTo>
                  <a:lnTo>
                    <a:pt x="666" y="0"/>
                  </a:lnTo>
                  <a:lnTo>
                    <a:pt x="500" y="19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63" name="Freeform 162"/>
            <p:cNvSpPr>
              <a:spLocks/>
            </p:cNvSpPr>
            <p:nvPr/>
          </p:nvSpPr>
          <p:spPr bwMode="auto">
            <a:xfrm>
              <a:off x="4812090" y="4716434"/>
              <a:ext cx="1634787" cy="483564"/>
            </a:xfrm>
            <a:custGeom>
              <a:avLst/>
              <a:gdLst>
                <a:gd name="T0" fmla="*/ 666 w 666"/>
                <a:gd name="T1" fmla="*/ 0 h 197"/>
                <a:gd name="T2" fmla="*/ 666 w 666"/>
                <a:gd name="T3" fmla="*/ 0 h 197"/>
                <a:gd name="T4" fmla="*/ 555 w 666"/>
                <a:gd name="T5" fmla="*/ 33 h 197"/>
                <a:gd name="T6" fmla="*/ 500 w 666"/>
                <a:gd name="T7" fmla="*/ 97 h 197"/>
                <a:gd name="T8" fmla="*/ 337 w 666"/>
                <a:gd name="T9" fmla="*/ 97 h 197"/>
                <a:gd name="T10" fmla="*/ 0 w 666"/>
                <a:gd name="T11" fmla="*/ 197 h 197"/>
                <a:gd name="T12" fmla="*/ 500 w 666"/>
                <a:gd name="T13" fmla="*/ 197 h 197"/>
                <a:gd name="T14" fmla="*/ 666 w 666"/>
                <a:gd name="T15" fmla="*/ 0 h 19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66" h="197">
                  <a:moveTo>
                    <a:pt x="666" y="0"/>
                  </a:moveTo>
                  <a:lnTo>
                    <a:pt x="666" y="0"/>
                  </a:lnTo>
                  <a:lnTo>
                    <a:pt x="555" y="33"/>
                  </a:lnTo>
                  <a:lnTo>
                    <a:pt x="500" y="97"/>
                  </a:lnTo>
                  <a:lnTo>
                    <a:pt x="337" y="97"/>
                  </a:lnTo>
                  <a:lnTo>
                    <a:pt x="0" y="197"/>
                  </a:lnTo>
                  <a:lnTo>
                    <a:pt x="500" y="197"/>
                  </a:lnTo>
                  <a:lnTo>
                    <a:pt x="666" y="0"/>
                  </a:lnTo>
                  <a:close/>
                </a:path>
              </a:pathLst>
            </a:custGeom>
            <a:solidFill>
              <a:schemeClr val="accent3">
                <a:lumMod val="50000"/>
              </a:schemeClr>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64" name="Freeform 163"/>
            <p:cNvSpPr>
              <a:spLocks/>
            </p:cNvSpPr>
            <p:nvPr/>
          </p:nvSpPr>
          <p:spPr bwMode="auto">
            <a:xfrm>
              <a:off x="4812090" y="4716434"/>
              <a:ext cx="1634787" cy="483564"/>
            </a:xfrm>
            <a:custGeom>
              <a:avLst/>
              <a:gdLst>
                <a:gd name="T0" fmla="*/ 666 w 666"/>
                <a:gd name="T1" fmla="*/ 0 h 197"/>
                <a:gd name="T2" fmla="*/ 666 w 666"/>
                <a:gd name="T3" fmla="*/ 0 h 197"/>
                <a:gd name="T4" fmla="*/ 555 w 666"/>
                <a:gd name="T5" fmla="*/ 33 h 197"/>
                <a:gd name="T6" fmla="*/ 500 w 666"/>
                <a:gd name="T7" fmla="*/ 97 h 197"/>
                <a:gd name="T8" fmla="*/ 337 w 666"/>
                <a:gd name="T9" fmla="*/ 97 h 197"/>
                <a:gd name="T10" fmla="*/ 0 w 666"/>
                <a:gd name="T11" fmla="*/ 197 h 197"/>
                <a:gd name="T12" fmla="*/ 500 w 666"/>
                <a:gd name="T13" fmla="*/ 197 h 197"/>
                <a:gd name="T14" fmla="*/ 666 w 666"/>
                <a:gd name="T15" fmla="*/ 0 h 19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66" h="197">
                  <a:moveTo>
                    <a:pt x="666" y="0"/>
                  </a:moveTo>
                  <a:lnTo>
                    <a:pt x="666" y="0"/>
                  </a:lnTo>
                  <a:lnTo>
                    <a:pt x="555" y="33"/>
                  </a:lnTo>
                  <a:lnTo>
                    <a:pt x="500" y="97"/>
                  </a:lnTo>
                  <a:lnTo>
                    <a:pt x="337" y="97"/>
                  </a:lnTo>
                  <a:lnTo>
                    <a:pt x="0" y="197"/>
                  </a:lnTo>
                  <a:lnTo>
                    <a:pt x="500" y="197"/>
                  </a:lnTo>
                  <a:lnTo>
                    <a:pt x="66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65" name="Freeform 164"/>
            <p:cNvSpPr>
              <a:spLocks/>
            </p:cNvSpPr>
            <p:nvPr/>
          </p:nvSpPr>
          <p:spPr bwMode="auto">
            <a:xfrm>
              <a:off x="4812090" y="4470970"/>
              <a:ext cx="1634787" cy="483564"/>
            </a:xfrm>
            <a:custGeom>
              <a:avLst/>
              <a:gdLst>
                <a:gd name="T0" fmla="*/ 500 w 666"/>
                <a:gd name="T1" fmla="*/ 197 h 197"/>
                <a:gd name="T2" fmla="*/ 0 w 666"/>
                <a:gd name="T3" fmla="*/ 197 h 197"/>
                <a:gd name="T4" fmla="*/ 166 w 666"/>
                <a:gd name="T5" fmla="*/ 0 h 197"/>
                <a:gd name="T6" fmla="*/ 666 w 666"/>
                <a:gd name="T7" fmla="*/ 0 h 197"/>
                <a:gd name="T8" fmla="*/ 500 w 666"/>
                <a:gd name="T9" fmla="*/ 197 h 197"/>
              </a:gdLst>
              <a:ahLst/>
              <a:cxnLst>
                <a:cxn ang="0">
                  <a:pos x="T0" y="T1"/>
                </a:cxn>
                <a:cxn ang="0">
                  <a:pos x="T2" y="T3"/>
                </a:cxn>
                <a:cxn ang="0">
                  <a:pos x="T4" y="T5"/>
                </a:cxn>
                <a:cxn ang="0">
                  <a:pos x="T6" y="T7"/>
                </a:cxn>
                <a:cxn ang="0">
                  <a:pos x="T8" y="T9"/>
                </a:cxn>
              </a:cxnLst>
              <a:rect l="0" t="0" r="r" b="b"/>
              <a:pathLst>
                <a:path w="666" h="197">
                  <a:moveTo>
                    <a:pt x="500" y="197"/>
                  </a:moveTo>
                  <a:lnTo>
                    <a:pt x="0" y="197"/>
                  </a:lnTo>
                  <a:lnTo>
                    <a:pt x="166" y="0"/>
                  </a:lnTo>
                  <a:lnTo>
                    <a:pt x="666" y="0"/>
                  </a:lnTo>
                  <a:lnTo>
                    <a:pt x="500" y="197"/>
                  </a:lnTo>
                  <a:close/>
                </a:path>
              </a:pathLst>
            </a:custGeom>
            <a:solidFill>
              <a:schemeClr val="accent2">
                <a:lumMod val="75000"/>
              </a:schemeClr>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66" name="Freeform 165"/>
            <p:cNvSpPr>
              <a:spLocks/>
            </p:cNvSpPr>
            <p:nvPr/>
          </p:nvSpPr>
          <p:spPr bwMode="auto">
            <a:xfrm>
              <a:off x="4812090" y="4470970"/>
              <a:ext cx="1634787" cy="483564"/>
            </a:xfrm>
            <a:custGeom>
              <a:avLst/>
              <a:gdLst>
                <a:gd name="T0" fmla="*/ 500 w 666"/>
                <a:gd name="T1" fmla="*/ 197 h 197"/>
                <a:gd name="T2" fmla="*/ 0 w 666"/>
                <a:gd name="T3" fmla="*/ 197 h 197"/>
                <a:gd name="T4" fmla="*/ 166 w 666"/>
                <a:gd name="T5" fmla="*/ 0 h 197"/>
                <a:gd name="T6" fmla="*/ 666 w 666"/>
                <a:gd name="T7" fmla="*/ 0 h 197"/>
                <a:gd name="T8" fmla="*/ 500 w 666"/>
                <a:gd name="T9" fmla="*/ 197 h 197"/>
              </a:gdLst>
              <a:ahLst/>
              <a:cxnLst>
                <a:cxn ang="0">
                  <a:pos x="T0" y="T1"/>
                </a:cxn>
                <a:cxn ang="0">
                  <a:pos x="T2" y="T3"/>
                </a:cxn>
                <a:cxn ang="0">
                  <a:pos x="T4" y="T5"/>
                </a:cxn>
                <a:cxn ang="0">
                  <a:pos x="T6" y="T7"/>
                </a:cxn>
                <a:cxn ang="0">
                  <a:pos x="T8" y="T9"/>
                </a:cxn>
              </a:cxnLst>
              <a:rect l="0" t="0" r="r" b="b"/>
              <a:pathLst>
                <a:path w="666" h="197">
                  <a:moveTo>
                    <a:pt x="500" y="197"/>
                  </a:moveTo>
                  <a:lnTo>
                    <a:pt x="0" y="197"/>
                  </a:lnTo>
                  <a:lnTo>
                    <a:pt x="166" y="0"/>
                  </a:lnTo>
                  <a:lnTo>
                    <a:pt x="666" y="0"/>
                  </a:lnTo>
                  <a:lnTo>
                    <a:pt x="500" y="19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67" name="Freeform 166"/>
            <p:cNvSpPr>
              <a:spLocks/>
            </p:cNvSpPr>
            <p:nvPr/>
          </p:nvSpPr>
          <p:spPr bwMode="auto">
            <a:xfrm>
              <a:off x="4812090" y="4470970"/>
              <a:ext cx="1634787" cy="483564"/>
            </a:xfrm>
            <a:custGeom>
              <a:avLst/>
              <a:gdLst>
                <a:gd name="T0" fmla="*/ 666 w 666"/>
                <a:gd name="T1" fmla="*/ 0 h 197"/>
                <a:gd name="T2" fmla="*/ 666 w 666"/>
                <a:gd name="T3" fmla="*/ 0 h 197"/>
                <a:gd name="T4" fmla="*/ 557 w 666"/>
                <a:gd name="T5" fmla="*/ 33 h 197"/>
                <a:gd name="T6" fmla="*/ 500 w 666"/>
                <a:gd name="T7" fmla="*/ 100 h 197"/>
                <a:gd name="T8" fmla="*/ 335 w 666"/>
                <a:gd name="T9" fmla="*/ 100 h 197"/>
                <a:gd name="T10" fmla="*/ 0 w 666"/>
                <a:gd name="T11" fmla="*/ 197 h 197"/>
                <a:gd name="T12" fmla="*/ 500 w 666"/>
                <a:gd name="T13" fmla="*/ 197 h 197"/>
                <a:gd name="T14" fmla="*/ 666 w 666"/>
                <a:gd name="T15" fmla="*/ 0 h 19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66" h="197">
                  <a:moveTo>
                    <a:pt x="666" y="0"/>
                  </a:moveTo>
                  <a:lnTo>
                    <a:pt x="666" y="0"/>
                  </a:lnTo>
                  <a:lnTo>
                    <a:pt x="557" y="33"/>
                  </a:lnTo>
                  <a:lnTo>
                    <a:pt x="500" y="100"/>
                  </a:lnTo>
                  <a:lnTo>
                    <a:pt x="335" y="100"/>
                  </a:lnTo>
                  <a:lnTo>
                    <a:pt x="0" y="197"/>
                  </a:lnTo>
                  <a:lnTo>
                    <a:pt x="500" y="197"/>
                  </a:lnTo>
                  <a:lnTo>
                    <a:pt x="666" y="0"/>
                  </a:lnTo>
                  <a:close/>
                </a:path>
              </a:pathLst>
            </a:custGeom>
            <a:solidFill>
              <a:schemeClr val="accent2">
                <a:lumMod val="50000"/>
              </a:schemeClr>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68" name="Freeform 167"/>
            <p:cNvSpPr>
              <a:spLocks/>
            </p:cNvSpPr>
            <p:nvPr/>
          </p:nvSpPr>
          <p:spPr bwMode="auto">
            <a:xfrm>
              <a:off x="4812090" y="4470970"/>
              <a:ext cx="1634787" cy="483564"/>
            </a:xfrm>
            <a:custGeom>
              <a:avLst/>
              <a:gdLst>
                <a:gd name="T0" fmla="*/ 666 w 666"/>
                <a:gd name="T1" fmla="*/ 0 h 197"/>
                <a:gd name="T2" fmla="*/ 666 w 666"/>
                <a:gd name="T3" fmla="*/ 0 h 197"/>
                <a:gd name="T4" fmla="*/ 557 w 666"/>
                <a:gd name="T5" fmla="*/ 33 h 197"/>
                <a:gd name="T6" fmla="*/ 500 w 666"/>
                <a:gd name="T7" fmla="*/ 100 h 197"/>
                <a:gd name="T8" fmla="*/ 335 w 666"/>
                <a:gd name="T9" fmla="*/ 100 h 197"/>
                <a:gd name="T10" fmla="*/ 0 w 666"/>
                <a:gd name="T11" fmla="*/ 197 h 197"/>
                <a:gd name="T12" fmla="*/ 500 w 666"/>
                <a:gd name="T13" fmla="*/ 197 h 197"/>
                <a:gd name="T14" fmla="*/ 666 w 666"/>
                <a:gd name="T15" fmla="*/ 0 h 19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66" h="197">
                  <a:moveTo>
                    <a:pt x="666" y="0"/>
                  </a:moveTo>
                  <a:lnTo>
                    <a:pt x="666" y="0"/>
                  </a:lnTo>
                  <a:lnTo>
                    <a:pt x="557" y="33"/>
                  </a:lnTo>
                  <a:lnTo>
                    <a:pt x="500" y="100"/>
                  </a:lnTo>
                  <a:lnTo>
                    <a:pt x="335" y="100"/>
                  </a:lnTo>
                  <a:lnTo>
                    <a:pt x="0" y="197"/>
                  </a:lnTo>
                  <a:lnTo>
                    <a:pt x="500" y="197"/>
                  </a:lnTo>
                  <a:lnTo>
                    <a:pt x="66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69" name="Freeform 168"/>
            <p:cNvSpPr>
              <a:spLocks/>
            </p:cNvSpPr>
            <p:nvPr/>
          </p:nvSpPr>
          <p:spPr bwMode="auto">
            <a:xfrm>
              <a:off x="4812090" y="4225507"/>
              <a:ext cx="1634787" cy="486018"/>
            </a:xfrm>
            <a:custGeom>
              <a:avLst/>
              <a:gdLst>
                <a:gd name="T0" fmla="*/ 500 w 666"/>
                <a:gd name="T1" fmla="*/ 198 h 198"/>
                <a:gd name="T2" fmla="*/ 0 w 666"/>
                <a:gd name="T3" fmla="*/ 198 h 198"/>
                <a:gd name="T4" fmla="*/ 166 w 666"/>
                <a:gd name="T5" fmla="*/ 0 h 198"/>
                <a:gd name="T6" fmla="*/ 666 w 666"/>
                <a:gd name="T7" fmla="*/ 0 h 198"/>
                <a:gd name="T8" fmla="*/ 500 w 666"/>
                <a:gd name="T9" fmla="*/ 198 h 198"/>
              </a:gdLst>
              <a:ahLst/>
              <a:cxnLst>
                <a:cxn ang="0">
                  <a:pos x="T0" y="T1"/>
                </a:cxn>
                <a:cxn ang="0">
                  <a:pos x="T2" y="T3"/>
                </a:cxn>
                <a:cxn ang="0">
                  <a:pos x="T4" y="T5"/>
                </a:cxn>
                <a:cxn ang="0">
                  <a:pos x="T6" y="T7"/>
                </a:cxn>
                <a:cxn ang="0">
                  <a:pos x="T8" y="T9"/>
                </a:cxn>
              </a:cxnLst>
              <a:rect l="0" t="0" r="r" b="b"/>
              <a:pathLst>
                <a:path w="666" h="198">
                  <a:moveTo>
                    <a:pt x="500" y="198"/>
                  </a:moveTo>
                  <a:lnTo>
                    <a:pt x="0" y="198"/>
                  </a:lnTo>
                  <a:lnTo>
                    <a:pt x="166" y="0"/>
                  </a:lnTo>
                  <a:lnTo>
                    <a:pt x="666" y="0"/>
                  </a:lnTo>
                  <a:lnTo>
                    <a:pt x="500" y="198"/>
                  </a:lnTo>
                  <a:close/>
                </a:path>
              </a:pathLst>
            </a:custGeom>
            <a:solidFill>
              <a:schemeClr val="accent1">
                <a:lumMod val="75000"/>
              </a:schemeClr>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70" name="Freeform 169"/>
            <p:cNvSpPr>
              <a:spLocks/>
            </p:cNvSpPr>
            <p:nvPr/>
          </p:nvSpPr>
          <p:spPr bwMode="auto">
            <a:xfrm>
              <a:off x="4812090" y="4225507"/>
              <a:ext cx="1634787" cy="486018"/>
            </a:xfrm>
            <a:custGeom>
              <a:avLst/>
              <a:gdLst>
                <a:gd name="T0" fmla="*/ 500 w 666"/>
                <a:gd name="T1" fmla="*/ 198 h 198"/>
                <a:gd name="T2" fmla="*/ 0 w 666"/>
                <a:gd name="T3" fmla="*/ 198 h 198"/>
                <a:gd name="T4" fmla="*/ 166 w 666"/>
                <a:gd name="T5" fmla="*/ 0 h 198"/>
                <a:gd name="T6" fmla="*/ 666 w 666"/>
                <a:gd name="T7" fmla="*/ 0 h 198"/>
                <a:gd name="T8" fmla="*/ 500 w 666"/>
                <a:gd name="T9" fmla="*/ 198 h 198"/>
              </a:gdLst>
              <a:ahLst/>
              <a:cxnLst>
                <a:cxn ang="0">
                  <a:pos x="T0" y="T1"/>
                </a:cxn>
                <a:cxn ang="0">
                  <a:pos x="T2" y="T3"/>
                </a:cxn>
                <a:cxn ang="0">
                  <a:pos x="T4" y="T5"/>
                </a:cxn>
                <a:cxn ang="0">
                  <a:pos x="T6" y="T7"/>
                </a:cxn>
                <a:cxn ang="0">
                  <a:pos x="T8" y="T9"/>
                </a:cxn>
              </a:cxnLst>
              <a:rect l="0" t="0" r="r" b="b"/>
              <a:pathLst>
                <a:path w="666" h="198">
                  <a:moveTo>
                    <a:pt x="500" y="198"/>
                  </a:moveTo>
                  <a:lnTo>
                    <a:pt x="0" y="198"/>
                  </a:lnTo>
                  <a:lnTo>
                    <a:pt x="166" y="0"/>
                  </a:lnTo>
                  <a:lnTo>
                    <a:pt x="666" y="0"/>
                  </a:lnTo>
                  <a:lnTo>
                    <a:pt x="500" y="19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71" name="Freeform 170"/>
            <p:cNvSpPr>
              <a:spLocks noEditPoints="1"/>
            </p:cNvSpPr>
            <p:nvPr/>
          </p:nvSpPr>
          <p:spPr bwMode="auto">
            <a:xfrm>
              <a:off x="4812090" y="4225507"/>
              <a:ext cx="1634787" cy="490927"/>
            </a:xfrm>
            <a:custGeom>
              <a:avLst/>
              <a:gdLst>
                <a:gd name="T0" fmla="*/ 86 w 666"/>
                <a:gd name="T1" fmla="*/ 198 h 200"/>
                <a:gd name="T2" fmla="*/ 3 w 666"/>
                <a:gd name="T3" fmla="*/ 198 h 200"/>
                <a:gd name="T4" fmla="*/ 0 w 666"/>
                <a:gd name="T5" fmla="*/ 200 h 200"/>
                <a:gd name="T6" fmla="*/ 83 w 666"/>
                <a:gd name="T7" fmla="*/ 200 h 200"/>
                <a:gd name="T8" fmla="*/ 86 w 666"/>
                <a:gd name="T9" fmla="*/ 198 h 200"/>
                <a:gd name="T10" fmla="*/ 666 w 666"/>
                <a:gd name="T11" fmla="*/ 0 h 200"/>
                <a:gd name="T12" fmla="*/ 666 w 666"/>
                <a:gd name="T13" fmla="*/ 0 h 200"/>
                <a:gd name="T14" fmla="*/ 583 w 666"/>
                <a:gd name="T15" fmla="*/ 100 h 200"/>
                <a:gd name="T16" fmla="*/ 583 w 666"/>
                <a:gd name="T17" fmla="*/ 100 h 200"/>
                <a:gd name="T18" fmla="*/ 666 w 666"/>
                <a:gd name="T19" fmla="*/ 0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66" h="200">
                  <a:moveTo>
                    <a:pt x="86" y="198"/>
                  </a:moveTo>
                  <a:lnTo>
                    <a:pt x="3" y="198"/>
                  </a:lnTo>
                  <a:lnTo>
                    <a:pt x="0" y="200"/>
                  </a:lnTo>
                  <a:lnTo>
                    <a:pt x="83" y="200"/>
                  </a:lnTo>
                  <a:lnTo>
                    <a:pt x="86" y="198"/>
                  </a:lnTo>
                  <a:close/>
                  <a:moveTo>
                    <a:pt x="666" y="0"/>
                  </a:moveTo>
                  <a:lnTo>
                    <a:pt x="666" y="0"/>
                  </a:lnTo>
                  <a:lnTo>
                    <a:pt x="583" y="100"/>
                  </a:lnTo>
                  <a:lnTo>
                    <a:pt x="583" y="100"/>
                  </a:lnTo>
                  <a:lnTo>
                    <a:pt x="66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72" name="Freeform 171"/>
            <p:cNvSpPr>
              <a:spLocks noEditPoints="1"/>
            </p:cNvSpPr>
            <p:nvPr/>
          </p:nvSpPr>
          <p:spPr bwMode="auto">
            <a:xfrm>
              <a:off x="4812090" y="4225507"/>
              <a:ext cx="1634787" cy="490927"/>
            </a:xfrm>
            <a:custGeom>
              <a:avLst/>
              <a:gdLst>
                <a:gd name="T0" fmla="*/ 86 w 666"/>
                <a:gd name="T1" fmla="*/ 198 h 200"/>
                <a:gd name="T2" fmla="*/ 3 w 666"/>
                <a:gd name="T3" fmla="*/ 198 h 200"/>
                <a:gd name="T4" fmla="*/ 0 w 666"/>
                <a:gd name="T5" fmla="*/ 200 h 200"/>
                <a:gd name="T6" fmla="*/ 83 w 666"/>
                <a:gd name="T7" fmla="*/ 200 h 200"/>
                <a:gd name="T8" fmla="*/ 86 w 666"/>
                <a:gd name="T9" fmla="*/ 198 h 200"/>
                <a:gd name="T10" fmla="*/ 666 w 666"/>
                <a:gd name="T11" fmla="*/ 0 h 200"/>
                <a:gd name="T12" fmla="*/ 666 w 666"/>
                <a:gd name="T13" fmla="*/ 0 h 200"/>
                <a:gd name="T14" fmla="*/ 583 w 666"/>
                <a:gd name="T15" fmla="*/ 100 h 200"/>
                <a:gd name="T16" fmla="*/ 583 w 666"/>
                <a:gd name="T17" fmla="*/ 100 h 200"/>
                <a:gd name="T18" fmla="*/ 666 w 666"/>
                <a:gd name="T19" fmla="*/ 0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66" h="200">
                  <a:moveTo>
                    <a:pt x="86" y="198"/>
                  </a:moveTo>
                  <a:lnTo>
                    <a:pt x="3" y="198"/>
                  </a:lnTo>
                  <a:lnTo>
                    <a:pt x="0" y="200"/>
                  </a:lnTo>
                  <a:lnTo>
                    <a:pt x="83" y="200"/>
                  </a:lnTo>
                  <a:lnTo>
                    <a:pt x="86" y="198"/>
                  </a:lnTo>
                  <a:moveTo>
                    <a:pt x="666" y="0"/>
                  </a:moveTo>
                  <a:lnTo>
                    <a:pt x="666" y="0"/>
                  </a:lnTo>
                  <a:lnTo>
                    <a:pt x="583" y="100"/>
                  </a:lnTo>
                  <a:lnTo>
                    <a:pt x="583" y="100"/>
                  </a:lnTo>
                  <a:lnTo>
                    <a:pt x="66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73" name="Freeform 172"/>
            <p:cNvSpPr>
              <a:spLocks noEditPoints="1"/>
            </p:cNvSpPr>
            <p:nvPr/>
          </p:nvSpPr>
          <p:spPr bwMode="auto">
            <a:xfrm>
              <a:off x="5015826" y="4470970"/>
              <a:ext cx="1227318" cy="245464"/>
            </a:xfrm>
            <a:custGeom>
              <a:avLst/>
              <a:gdLst>
                <a:gd name="T0" fmla="*/ 254 w 500"/>
                <a:gd name="T1" fmla="*/ 98 h 100"/>
                <a:gd name="T2" fmla="*/ 3 w 500"/>
                <a:gd name="T3" fmla="*/ 98 h 100"/>
                <a:gd name="T4" fmla="*/ 0 w 500"/>
                <a:gd name="T5" fmla="*/ 100 h 100"/>
                <a:gd name="T6" fmla="*/ 252 w 500"/>
                <a:gd name="T7" fmla="*/ 100 h 100"/>
                <a:gd name="T8" fmla="*/ 254 w 500"/>
                <a:gd name="T9" fmla="*/ 98 h 100"/>
                <a:gd name="T10" fmla="*/ 500 w 500"/>
                <a:gd name="T11" fmla="*/ 0 h 100"/>
                <a:gd name="T12" fmla="*/ 500 w 500"/>
                <a:gd name="T13" fmla="*/ 0 h 100"/>
                <a:gd name="T14" fmla="*/ 472 w 500"/>
                <a:gd name="T15" fmla="*/ 33 h 100"/>
                <a:gd name="T16" fmla="*/ 474 w 500"/>
                <a:gd name="T17" fmla="*/ 33 h 100"/>
                <a:gd name="T18" fmla="*/ 500 w 500"/>
                <a:gd name="T19" fmla="*/ 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00" h="100">
                  <a:moveTo>
                    <a:pt x="254" y="98"/>
                  </a:moveTo>
                  <a:lnTo>
                    <a:pt x="3" y="98"/>
                  </a:lnTo>
                  <a:lnTo>
                    <a:pt x="0" y="100"/>
                  </a:lnTo>
                  <a:lnTo>
                    <a:pt x="252" y="100"/>
                  </a:lnTo>
                  <a:lnTo>
                    <a:pt x="254" y="98"/>
                  </a:lnTo>
                  <a:close/>
                  <a:moveTo>
                    <a:pt x="500" y="0"/>
                  </a:moveTo>
                  <a:lnTo>
                    <a:pt x="500" y="0"/>
                  </a:lnTo>
                  <a:lnTo>
                    <a:pt x="472" y="33"/>
                  </a:lnTo>
                  <a:lnTo>
                    <a:pt x="474" y="33"/>
                  </a:lnTo>
                  <a:lnTo>
                    <a:pt x="500" y="0"/>
                  </a:lnTo>
                  <a:close/>
                </a:path>
              </a:pathLst>
            </a:custGeom>
            <a:solidFill>
              <a:srgbClr val="1E42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74" name="Freeform 173"/>
            <p:cNvSpPr>
              <a:spLocks noEditPoints="1"/>
            </p:cNvSpPr>
            <p:nvPr/>
          </p:nvSpPr>
          <p:spPr bwMode="auto">
            <a:xfrm>
              <a:off x="5015826" y="4470970"/>
              <a:ext cx="1227318" cy="245464"/>
            </a:xfrm>
            <a:custGeom>
              <a:avLst/>
              <a:gdLst>
                <a:gd name="T0" fmla="*/ 254 w 500"/>
                <a:gd name="T1" fmla="*/ 98 h 100"/>
                <a:gd name="T2" fmla="*/ 3 w 500"/>
                <a:gd name="T3" fmla="*/ 98 h 100"/>
                <a:gd name="T4" fmla="*/ 0 w 500"/>
                <a:gd name="T5" fmla="*/ 100 h 100"/>
                <a:gd name="T6" fmla="*/ 252 w 500"/>
                <a:gd name="T7" fmla="*/ 100 h 100"/>
                <a:gd name="T8" fmla="*/ 254 w 500"/>
                <a:gd name="T9" fmla="*/ 98 h 100"/>
                <a:gd name="T10" fmla="*/ 500 w 500"/>
                <a:gd name="T11" fmla="*/ 0 h 100"/>
                <a:gd name="T12" fmla="*/ 500 w 500"/>
                <a:gd name="T13" fmla="*/ 0 h 100"/>
                <a:gd name="T14" fmla="*/ 472 w 500"/>
                <a:gd name="T15" fmla="*/ 33 h 100"/>
                <a:gd name="T16" fmla="*/ 474 w 500"/>
                <a:gd name="T17" fmla="*/ 33 h 100"/>
                <a:gd name="T18" fmla="*/ 500 w 500"/>
                <a:gd name="T19" fmla="*/ 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00" h="100">
                  <a:moveTo>
                    <a:pt x="254" y="98"/>
                  </a:moveTo>
                  <a:lnTo>
                    <a:pt x="3" y="98"/>
                  </a:lnTo>
                  <a:lnTo>
                    <a:pt x="0" y="100"/>
                  </a:lnTo>
                  <a:lnTo>
                    <a:pt x="252" y="100"/>
                  </a:lnTo>
                  <a:lnTo>
                    <a:pt x="254" y="98"/>
                  </a:lnTo>
                  <a:moveTo>
                    <a:pt x="500" y="0"/>
                  </a:moveTo>
                  <a:lnTo>
                    <a:pt x="500" y="0"/>
                  </a:lnTo>
                  <a:lnTo>
                    <a:pt x="472" y="33"/>
                  </a:lnTo>
                  <a:lnTo>
                    <a:pt x="474" y="33"/>
                  </a:lnTo>
                  <a:lnTo>
                    <a:pt x="50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75" name="Freeform 174"/>
            <p:cNvSpPr>
              <a:spLocks/>
            </p:cNvSpPr>
            <p:nvPr/>
          </p:nvSpPr>
          <p:spPr bwMode="auto">
            <a:xfrm>
              <a:off x="5634394" y="4551973"/>
              <a:ext cx="544929" cy="164461"/>
            </a:xfrm>
            <a:custGeom>
              <a:avLst/>
              <a:gdLst>
                <a:gd name="T0" fmla="*/ 222 w 222"/>
                <a:gd name="T1" fmla="*/ 0 h 67"/>
                <a:gd name="T2" fmla="*/ 220 w 222"/>
                <a:gd name="T3" fmla="*/ 0 h 67"/>
                <a:gd name="T4" fmla="*/ 165 w 222"/>
                <a:gd name="T5" fmla="*/ 65 h 67"/>
                <a:gd name="T6" fmla="*/ 2 w 222"/>
                <a:gd name="T7" fmla="*/ 65 h 67"/>
                <a:gd name="T8" fmla="*/ 0 w 222"/>
                <a:gd name="T9" fmla="*/ 67 h 67"/>
                <a:gd name="T10" fmla="*/ 165 w 222"/>
                <a:gd name="T11" fmla="*/ 67 h 67"/>
                <a:gd name="T12" fmla="*/ 222 w 222"/>
                <a:gd name="T13" fmla="*/ 0 h 67"/>
              </a:gdLst>
              <a:ahLst/>
              <a:cxnLst>
                <a:cxn ang="0">
                  <a:pos x="T0" y="T1"/>
                </a:cxn>
                <a:cxn ang="0">
                  <a:pos x="T2" y="T3"/>
                </a:cxn>
                <a:cxn ang="0">
                  <a:pos x="T4" y="T5"/>
                </a:cxn>
                <a:cxn ang="0">
                  <a:pos x="T6" y="T7"/>
                </a:cxn>
                <a:cxn ang="0">
                  <a:pos x="T8" y="T9"/>
                </a:cxn>
                <a:cxn ang="0">
                  <a:pos x="T10" y="T11"/>
                </a:cxn>
                <a:cxn ang="0">
                  <a:pos x="T12" y="T13"/>
                </a:cxn>
              </a:cxnLst>
              <a:rect l="0" t="0" r="r" b="b"/>
              <a:pathLst>
                <a:path w="222" h="67">
                  <a:moveTo>
                    <a:pt x="222" y="0"/>
                  </a:moveTo>
                  <a:lnTo>
                    <a:pt x="220" y="0"/>
                  </a:lnTo>
                  <a:lnTo>
                    <a:pt x="165" y="65"/>
                  </a:lnTo>
                  <a:lnTo>
                    <a:pt x="2" y="65"/>
                  </a:lnTo>
                  <a:lnTo>
                    <a:pt x="0" y="67"/>
                  </a:lnTo>
                  <a:lnTo>
                    <a:pt x="165" y="67"/>
                  </a:lnTo>
                  <a:lnTo>
                    <a:pt x="222" y="0"/>
                  </a:lnTo>
                  <a:close/>
                </a:path>
              </a:pathLst>
            </a:custGeom>
            <a:solidFill>
              <a:srgbClr val="27567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76" name="Freeform 175"/>
            <p:cNvSpPr>
              <a:spLocks/>
            </p:cNvSpPr>
            <p:nvPr/>
          </p:nvSpPr>
          <p:spPr bwMode="auto">
            <a:xfrm>
              <a:off x="5634394" y="4551973"/>
              <a:ext cx="544929" cy="164461"/>
            </a:xfrm>
            <a:custGeom>
              <a:avLst/>
              <a:gdLst>
                <a:gd name="T0" fmla="*/ 222 w 222"/>
                <a:gd name="T1" fmla="*/ 0 h 67"/>
                <a:gd name="T2" fmla="*/ 220 w 222"/>
                <a:gd name="T3" fmla="*/ 0 h 67"/>
                <a:gd name="T4" fmla="*/ 165 w 222"/>
                <a:gd name="T5" fmla="*/ 65 h 67"/>
                <a:gd name="T6" fmla="*/ 2 w 222"/>
                <a:gd name="T7" fmla="*/ 65 h 67"/>
                <a:gd name="T8" fmla="*/ 0 w 222"/>
                <a:gd name="T9" fmla="*/ 67 h 67"/>
                <a:gd name="T10" fmla="*/ 165 w 222"/>
                <a:gd name="T11" fmla="*/ 67 h 67"/>
                <a:gd name="T12" fmla="*/ 222 w 222"/>
                <a:gd name="T13" fmla="*/ 0 h 67"/>
              </a:gdLst>
              <a:ahLst/>
              <a:cxnLst>
                <a:cxn ang="0">
                  <a:pos x="T0" y="T1"/>
                </a:cxn>
                <a:cxn ang="0">
                  <a:pos x="T2" y="T3"/>
                </a:cxn>
                <a:cxn ang="0">
                  <a:pos x="T4" y="T5"/>
                </a:cxn>
                <a:cxn ang="0">
                  <a:pos x="T6" y="T7"/>
                </a:cxn>
                <a:cxn ang="0">
                  <a:pos x="T8" y="T9"/>
                </a:cxn>
                <a:cxn ang="0">
                  <a:pos x="T10" y="T11"/>
                </a:cxn>
                <a:cxn ang="0">
                  <a:pos x="T12" y="T13"/>
                </a:cxn>
              </a:cxnLst>
              <a:rect l="0" t="0" r="r" b="b"/>
              <a:pathLst>
                <a:path w="222" h="67">
                  <a:moveTo>
                    <a:pt x="222" y="0"/>
                  </a:moveTo>
                  <a:lnTo>
                    <a:pt x="220" y="0"/>
                  </a:lnTo>
                  <a:lnTo>
                    <a:pt x="165" y="65"/>
                  </a:lnTo>
                  <a:lnTo>
                    <a:pt x="2" y="65"/>
                  </a:lnTo>
                  <a:lnTo>
                    <a:pt x="0" y="67"/>
                  </a:lnTo>
                  <a:lnTo>
                    <a:pt x="165" y="67"/>
                  </a:lnTo>
                  <a:lnTo>
                    <a:pt x="22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77" name="Freeform 176"/>
            <p:cNvSpPr>
              <a:spLocks/>
            </p:cNvSpPr>
            <p:nvPr/>
          </p:nvSpPr>
          <p:spPr bwMode="auto">
            <a:xfrm>
              <a:off x="4819455" y="4225507"/>
              <a:ext cx="1627424" cy="486018"/>
            </a:xfrm>
            <a:custGeom>
              <a:avLst/>
              <a:gdLst>
                <a:gd name="T0" fmla="*/ 663 w 663"/>
                <a:gd name="T1" fmla="*/ 0 h 198"/>
                <a:gd name="T2" fmla="*/ 552 w 663"/>
                <a:gd name="T3" fmla="*/ 34 h 198"/>
                <a:gd name="T4" fmla="*/ 497 w 663"/>
                <a:gd name="T5" fmla="*/ 98 h 198"/>
                <a:gd name="T6" fmla="*/ 336 w 663"/>
                <a:gd name="T7" fmla="*/ 98 h 198"/>
                <a:gd name="T8" fmla="*/ 0 w 663"/>
                <a:gd name="T9" fmla="*/ 198 h 198"/>
                <a:gd name="T10" fmla="*/ 83 w 663"/>
                <a:gd name="T11" fmla="*/ 198 h 198"/>
                <a:gd name="T12" fmla="*/ 334 w 663"/>
                <a:gd name="T13" fmla="*/ 198 h 198"/>
                <a:gd name="T14" fmla="*/ 497 w 663"/>
                <a:gd name="T15" fmla="*/ 198 h 198"/>
                <a:gd name="T16" fmla="*/ 552 w 663"/>
                <a:gd name="T17" fmla="*/ 133 h 198"/>
                <a:gd name="T18" fmla="*/ 580 w 663"/>
                <a:gd name="T19" fmla="*/ 100 h 198"/>
                <a:gd name="T20" fmla="*/ 663 w 663"/>
                <a:gd name="T21" fmla="*/ 0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3" h="198">
                  <a:moveTo>
                    <a:pt x="663" y="0"/>
                  </a:moveTo>
                  <a:lnTo>
                    <a:pt x="552" y="34"/>
                  </a:lnTo>
                  <a:lnTo>
                    <a:pt x="497" y="98"/>
                  </a:lnTo>
                  <a:lnTo>
                    <a:pt x="336" y="98"/>
                  </a:lnTo>
                  <a:lnTo>
                    <a:pt x="0" y="198"/>
                  </a:lnTo>
                  <a:lnTo>
                    <a:pt x="83" y="198"/>
                  </a:lnTo>
                  <a:lnTo>
                    <a:pt x="334" y="198"/>
                  </a:lnTo>
                  <a:lnTo>
                    <a:pt x="497" y="198"/>
                  </a:lnTo>
                  <a:lnTo>
                    <a:pt x="552" y="133"/>
                  </a:lnTo>
                  <a:lnTo>
                    <a:pt x="580" y="100"/>
                  </a:lnTo>
                  <a:lnTo>
                    <a:pt x="663" y="0"/>
                  </a:lnTo>
                  <a:close/>
                </a:path>
              </a:pathLst>
            </a:custGeom>
            <a:solidFill>
              <a:schemeClr val="accent1">
                <a:lumMod val="50000"/>
              </a:schemeClr>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78" name="Freeform 177"/>
            <p:cNvSpPr>
              <a:spLocks/>
            </p:cNvSpPr>
            <p:nvPr/>
          </p:nvSpPr>
          <p:spPr bwMode="auto">
            <a:xfrm>
              <a:off x="4819455" y="4225507"/>
              <a:ext cx="1627424" cy="486018"/>
            </a:xfrm>
            <a:custGeom>
              <a:avLst/>
              <a:gdLst>
                <a:gd name="T0" fmla="*/ 663 w 663"/>
                <a:gd name="T1" fmla="*/ 0 h 198"/>
                <a:gd name="T2" fmla="*/ 552 w 663"/>
                <a:gd name="T3" fmla="*/ 34 h 198"/>
                <a:gd name="T4" fmla="*/ 497 w 663"/>
                <a:gd name="T5" fmla="*/ 98 h 198"/>
                <a:gd name="T6" fmla="*/ 336 w 663"/>
                <a:gd name="T7" fmla="*/ 98 h 198"/>
                <a:gd name="T8" fmla="*/ 0 w 663"/>
                <a:gd name="T9" fmla="*/ 198 h 198"/>
                <a:gd name="T10" fmla="*/ 83 w 663"/>
                <a:gd name="T11" fmla="*/ 198 h 198"/>
                <a:gd name="T12" fmla="*/ 334 w 663"/>
                <a:gd name="T13" fmla="*/ 198 h 198"/>
                <a:gd name="T14" fmla="*/ 497 w 663"/>
                <a:gd name="T15" fmla="*/ 198 h 198"/>
                <a:gd name="T16" fmla="*/ 552 w 663"/>
                <a:gd name="T17" fmla="*/ 133 h 198"/>
                <a:gd name="T18" fmla="*/ 580 w 663"/>
                <a:gd name="T19" fmla="*/ 100 h 198"/>
                <a:gd name="T20" fmla="*/ 663 w 663"/>
                <a:gd name="T21" fmla="*/ 0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3" h="198">
                  <a:moveTo>
                    <a:pt x="663" y="0"/>
                  </a:moveTo>
                  <a:lnTo>
                    <a:pt x="552" y="34"/>
                  </a:lnTo>
                  <a:lnTo>
                    <a:pt x="497" y="98"/>
                  </a:lnTo>
                  <a:lnTo>
                    <a:pt x="336" y="98"/>
                  </a:lnTo>
                  <a:lnTo>
                    <a:pt x="0" y="198"/>
                  </a:lnTo>
                  <a:lnTo>
                    <a:pt x="83" y="198"/>
                  </a:lnTo>
                  <a:lnTo>
                    <a:pt x="334" y="198"/>
                  </a:lnTo>
                  <a:lnTo>
                    <a:pt x="497" y="198"/>
                  </a:lnTo>
                  <a:lnTo>
                    <a:pt x="552" y="133"/>
                  </a:lnTo>
                  <a:lnTo>
                    <a:pt x="580" y="100"/>
                  </a:lnTo>
                  <a:lnTo>
                    <a:pt x="66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80" name="Freeform 179"/>
            <p:cNvSpPr>
              <a:spLocks/>
            </p:cNvSpPr>
            <p:nvPr/>
          </p:nvSpPr>
          <p:spPr bwMode="auto">
            <a:xfrm>
              <a:off x="4812090" y="3982497"/>
              <a:ext cx="1634787" cy="483564"/>
            </a:xfrm>
            <a:custGeom>
              <a:avLst/>
              <a:gdLst>
                <a:gd name="T0" fmla="*/ 500 w 666"/>
                <a:gd name="T1" fmla="*/ 197 h 197"/>
                <a:gd name="T2" fmla="*/ 0 w 666"/>
                <a:gd name="T3" fmla="*/ 197 h 197"/>
                <a:gd name="T4" fmla="*/ 166 w 666"/>
                <a:gd name="T5" fmla="*/ 0 h 197"/>
                <a:gd name="T6" fmla="*/ 666 w 666"/>
                <a:gd name="T7" fmla="*/ 0 h 197"/>
                <a:gd name="T8" fmla="*/ 500 w 666"/>
                <a:gd name="T9" fmla="*/ 197 h 197"/>
              </a:gdLst>
              <a:ahLst/>
              <a:cxnLst>
                <a:cxn ang="0">
                  <a:pos x="T0" y="T1"/>
                </a:cxn>
                <a:cxn ang="0">
                  <a:pos x="T2" y="T3"/>
                </a:cxn>
                <a:cxn ang="0">
                  <a:pos x="T4" y="T5"/>
                </a:cxn>
                <a:cxn ang="0">
                  <a:pos x="T6" y="T7"/>
                </a:cxn>
                <a:cxn ang="0">
                  <a:pos x="T8" y="T9"/>
                </a:cxn>
              </a:cxnLst>
              <a:rect l="0" t="0" r="r" b="b"/>
              <a:pathLst>
                <a:path w="666" h="197">
                  <a:moveTo>
                    <a:pt x="500" y="197"/>
                  </a:moveTo>
                  <a:lnTo>
                    <a:pt x="0" y="197"/>
                  </a:lnTo>
                  <a:lnTo>
                    <a:pt x="166" y="0"/>
                  </a:lnTo>
                  <a:lnTo>
                    <a:pt x="666" y="0"/>
                  </a:lnTo>
                  <a:lnTo>
                    <a:pt x="500" y="19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82" name="Freeform 181"/>
            <p:cNvSpPr>
              <a:spLocks/>
            </p:cNvSpPr>
            <p:nvPr/>
          </p:nvSpPr>
          <p:spPr bwMode="auto">
            <a:xfrm>
              <a:off x="4812090" y="3982497"/>
              <a:ext cx="1634787" cy="483564"/>
            </a:xfrm>
            <a:custGeom>
              <a:avLst/>
              <a:gdLst>
                <a:gd name="T0" fmla="*/ 666 w 666"/>
                <a:gd name="T1" fmla="*/ 0 h 197"/>
                <a:gd name="T2" fmla="*/ 666 w 666"/>
                <a:gd name="T3" fmla="*/ 0 h 197"/>
                <a:gd name="T4" fmla="*/ 555 w 666"/>
                <a:gd name="T5" fmla="*/ 33 h 197"/>
                <a:gd name="T6" fmla="*/ 500 w 666"/>
                <a:gd name="T7" fmla="*/ 99 h 197"/>
                <a:gd name="T8" fmla="*/ 337 w 666"/>
                <a:gd name="T9" fmla="*/ 99 h 197"/>
                <a:gd name="T10" fmla="*/ 0 w 666"/>
                <a:gd name="T11" fmla="*/ 197 h 197"/>
                <a:gd name="T12" fmla="*/ 500 w 666"/>
                <a:gd name="T13" fmla="*/ 197 h 197"/>
                <a:gd name="T14" fmla="*/ 666 w 666"/>
                <a:gd name="T15" fmla="*/ 0 h 19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66" h="197">
                  <a:moveTo>
                    <a:pt x="666" y="0"/>
                  </a:moveTo>
                  <a:lnTo>
                    <a:pt x="666" y="0"/>
                  </a:lnTo>
                  <a:lnTo>
                    <a:pt x="555" y="33"/>
                  </a:lnTo>
                  <a:lnTo>
                    <a:pt x="500" y="99"/>
                  </a:lnTo>
                  <a:lnTo>
                    <a:pt x="337" y="99"/>
                  </a:lnTo>
                  <a:lnTo>
                    <a:pt x="0" y="197"/>
                  </a:lnTo>
                  <a:lnTo>
                    <a:pt x="500" y="197"/>
                  </a:lnTo>
                  <a:lnTo>
                    <a:pt x="66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92" name="Freeform 191"/>
            <p:cNvSpPr>
              <a:spLocks/>
            </p:cNvSpPr>
            <p:nvPr/>
          </p:nvSpPr>
          <p:spPr bwMode="auto">
            <a:xfrm>
              <a:off x="4812090" y="4224280"/>
              <a:ext cx="1634787" cy="483564"/>
            </a:xfrm>
            <a:custGeom>
              <a:avLst/>
              <a:gdLst>
                <a:gd name="T0" fmla="*/ 500 w 666"/>
                <a:gd name="T1" fmla="*/ 197 h 197"/>
                <a:gd name="T2" fmla="*/ 0 w 666"/>
                <a:gd name="T3" fmla="*/ 197 h 197"/>
                <a:gd name="T4" fmla="*/ 166 w 666"/>
                <a:gd name="T5" fmla="*/ 0 h 197"/>
                <a:gd name="T6" fmla="*/ 666 w 666"/>
                <a:gd name="T7" fmla="*/ 0 h 197"/>
                <a:gd name="T8" fmla="*/ 500 w 666"/>
                <a:gd name="T9" fmla="*/ 197 h 197"/>
              </a:gdLst>
              <a:ahLst/>
              <a:cxnLst>
                <a:cxn ang="0">
                  <a:pos x="T0" y="T1"/>
                </a:cxn>
                <a:cxn ang="0">
                  <a:pos x="T2" y="T3"/>
                </a:cxn>
                <a:cxn ang="0">
                  <a:pos x="T4" y="T5"/>
                </a:cxn>
                <a:cxn ang="0">
                  <a:pos x="T6" y="T7"/>
                </a:cxn>
                <a:cxn ang="0">
                  <a:pos x="T8" y="T9"/>
                </a:cxn>
              </a:cxnLst>
              <a:rect l="0" t="0" r="r" b="b"/>
              <a:pathLst>
                <a:path w="666" h="197">
                  <a:moveTo>
                    <a:pt x="500" y="197"/>
                  </a:moveTo>
                  <a:lnTo>
                    <a:pt x="0" y="197"/>
                  </a:lnTo>
                  <a:lnTo>
                    <a:pt x="166" y="0"/>
                  </a:lnTo>
                  <a:lnTo>
                    <a:pt x="666" y="0"/>
                  </a:lnTo>
                  <a:lnTo>
                    <a:pt x="500" y="19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94" name="Freeform 193"/>
            <p:cNvSpPr>
              <a:spLocks/>
            </p:cNvSpPr>
            <p:nvPr/>
          </p:nvSpPr>
          <p:spPr bwMode="auto">
            <a:xfrm>
              <a:off x="4812090" y="4224280"/>
              <a:ext cx="1634787" cy="483564"/>
            </a:xfrm>
            <a:custGeom>
              <a:avLst/>
              <a:gdLst>
                <a:gd name="T0" fmla="*/ 666 w 666"/>
                <a:gd name="T1" fmla="*/ 0 h 197"/>
                <a:gd name="T2" fmla="*/ 666 w 666"/>
                <a:gd name="T3" fmla="*/ 0 h 197"/>
                <a:gd name="T4" fmla="*/ 557 w 666"/>
                <a:gd name="T5" fmla="*/ 33 h 197"/>
                <a:gd name="T6" fmla="*/ 500 w 666"/>
                <a:gd name="T7" fmla="*/ 97 h 197"/>
                <a:gd name="T8" fmla="*/ 335 w 666"/>
                <a:gd name="T9" fmla="*/ 97 h 197"/>
                <a:gd name="T10" fmla="*/ 0 w 666"/>
                <a:gd name="T11" fmla="*/ 197 h 197"/>
                <a:gd name="T12" fmla="*/ 500 w 666"/>
                <a:gd name="T13" fmla="*/ 197 h 197"/>
                <a:gd name="T14" fmla="*/ 666 w 666"/>
                <a:gd name="T15" fmla="*/ 0 h 19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66" h="197">
                  <a:moveTo>
                    <a:pt x="666" y="0"/>
                  </a:moveTo>
                  <a:lnTo>
                    <a:pt x="666" y="0"/>
                  </a:lnTo>
                  <a:lnTo>
                    <a:pt x="557" y="33"/>
                  </a:lnTo>
                  <a:lnTo>
                    <a:pt x="500" y="97"/>
                  </a:lnTo>
                  <a:lnTo>
                    <a:pt x="335" y="97"/>
                  </a:lnTo>
                  <a:lnTo>
                    <a:pt x="0" y="197"/>
                  </a:lnTo>
                  <a:lnTo>
                    <a:pt x="500" y="197"/>
                  </a:lnTo>
                  <a:lnTo>
                    <a:pt x="66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95" name="Freeform 194"/>
            <p:cNvSpPr>
              <a:spLocks/>
            </p:cNvSpPr>
            <p:nvPr/>
          </p:nvSpPr>
          <p:spPr bwMode="auto">
            <a:xfrm>
              <a:off x="4812090" y="3978816"/>
              <a:ext cx="1634787" cy="483564"/>
            </a:xfrm>
            <a:custGeom>
              <a:avLst/>
              <a:gdLst>
                <a:gd name="T0" fmla="*/ 500 w 666"/>
                <a:gd name="T1" fmla="*/ 197 h 197"/>
                <a:gd name="T2" fmla="*/ 0 w 666"/>
                <a:gd name="T3" fmla="*/ 197 h 197"/>
                <a:gd name="T4" fmla="*/ 166 w 666"/>
                <a:gd name="T5" fmla="*/ 0 h 197"/>
                <a:gd name="T6" fmla="*/ 666 w 666"/>
                <a:gd name="T7" fmla="*/ 0 h 197"/>
                <a:gd name="T8" fmla="*/ 500 w 666"/>
                <a:gd name="T9" fmla="*/ 197 h 197"/>
              </a:gdLst>
              <a:ahLst/>
              <a:cxnLst>
                <a:cxn ang="0">
                  <a:pos x="T0" y="T1"/>
                </a:cxn>
                <a:cxn ang="0">
                  <a:pos x="T2" y="T3"/>
                </a:cxn>
                <a:cxn ang="0">
                  <a:pos x="T4" y="T5"/>
                </a:cxn>
                <a:cxn ang="0">
                  <a:pos x="T6" y="T7"/>
                </a:cxn>
                <a:cxn ang="0">
                  <a:pos x="T8" y="T9"/>
                </a:cxn>
              </a:cxnLst>
              <a:rect l="0" t="0" r="r" b="b"/>
              <a:pathLst>
                <a:path w="666" h="197">
                  <a:moveTo>
                    <a:pt x="500" y="197"/>
                  </a:moveTo>
                  <a:lnTo>
                    <a:pt x="0" y="197"/>
                  </a:lnTo>
                  <a:lnTo>
                    <a:pt x="166" y="0"/>
                  </a:lnTo>
                  <a:lnTo>
                    <a:pt x="666" y="0"/>
                  </a:lnTo>
                  <a:lnTo>
                    <a:pt x="500" y="197"/>
                  </a:lnTo>
                  <a:close/>
                </a:path>
              </a:pathLst>
            </a:custGeom>
            <a:solidFill>
              <a:schemeClr val="accent5"/>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96" name="Freeform 195"/>
            <p:cNvSpPr>
              <a:spLocks/>
            </p:cNvSpPr>
            <p:nvPr/>
          </p:nvSpPr>
          <p:spPr bwMode="auto">
            <a:xfrm>
              <a:off x="4812090" y="3978816"/>
              <a:ext cx="1634787" cy="483564"/>
            </a:xfrm>
            <a:custGeom>
              <a:avLst/>
              <a:gdLst>
                <a:gd name="T0" fmla="*/ 500 w 666"/>
                <a:gd name="T1" fmla="*/ 197 h 197"/>
                <a:gd name="T2" fmla="*/ 0 w 666"/>
                <a:gd name="T3" fmla="*/ 197 h 197"/>
                <a:gd name="T4" fmla="*/ 166 w 666"/>
                <a:gd name="T5" fmla="*/ 0 h 197"/>
                <a:gd name="T6" fmla="*/ 666 w 666"/>
                <a:gd name="T7" fmla="*/ 0 h 197"/>
                <a:gd name="T8" fmla="*/ 500 w 666"/>
                <a:gd name="T9" fmla="*/ 197 h 197"/>
              </a:gdLst>
              <a:ahLst/>
              <a:cxnLst>
                <a:cxn ang="0">
                  <a:pos x="T0" y="T1"/>
                </a:cxn>
                <a:cxn ang="0">
                  <a:pos x="T2" y="T3"/>
                </a:cxn>
                <a:cxn ang="0">
                  <a:pos x="T4" y="T5"/>
                </a:cxn>
                <a:cxn ang="0">
                  <a:pos x="T6" y="T7"/>
                </a:cxn>
                <a:cxn ang="0">
                  <a:pos x="T8" y="T9"/>
                </a:cxn>
              </a:cxnLst>
              <a:rect l="0" t="0" r="r" b="b"/>
              <a:pathLst>
                <a:path w="666" h="197">
                  <a:moveTo>
                    <a:pt x="500" y="197"/>
                  </a:moveTo>
                  <a:lnTo>
                    <a:pt x="0" y="197"/>
                  </a:lnTo>
                  <a:lnTo>
                    <a:pt x="166" y="0"/>
                  </a:lnTo>
                  <a:lnTo>
                    <a:pt x="666" y="0"/>
                  </a:lnTo>
                  <a:lnTo>
                    <a:pt x="500" y="19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97" name="Freeform 196"/>
            <p:cNvSpPr>
              <a:spLocks/>
            </p:cNvSpPr>
            <p:nvPr/>
          </p:nvSpPr>
          <p:spPr bwMode="auto">
            <a:xfrm>
              <a:off x="4812090" y="3978816"/>
              <a:ext cx="1634787" cy="483564"/>
            </a:xfrm>
            <a:custGeom>
              <a:avLst/>
              <a:gdLst>
                <a:gd name="T0" fmla="*/ 666 w 666"/>
                <a:gd name="T1" fmla="*/ 0 h 197"/>
                <a:gd name="T2" fmla="*/ 666 w 666"/>
                <a:gd name="T3" fmla="*/ 0 h 197"/>
                <a:gd name="T4" fmla="*/ 0 w 666"/>
                <a:gd name="T5" fmla="*/ 197 h 197"/>
                <a:gd name="T6" fmla="*/ 500 w 666"/>
                <a:gd name="T7" fmla="*/ 197 h 197"/>
                <a:gd name="T8" fmla="*/ 666 w 666"/>
                <a:gd name="T9" fmla="*/ 0 h 197"/>
              </a:gdLst>
              <a:ahLst/>
              <a:cxnLst>
                <a:cxn ang="0">
                  <a:pos x="T0" y="T1"/>
                </a:cxn>
                <a:cxn ang="0">
                  <a:pos x="T2" y="T3"/>
                </a:cxn>
                <a:cxn ang="0">
                  <a:pos x="T4" y="T5"/>
                </a:cxn>
                <a:cxn ang="0">
                  <a:pos x="T6" y="T7"/>
                </a:cxn>
                <a:cxn ang="0">
                  <a:pos x="T8" y="T9"/>
                </a:cxn>
              </a:cxnLst>
              <a:rect l="0" t="0" r="r" b="b"/>
              <a:pathLst>
                <a:path w="666" h="197">
                  <a:moveTo>
                    <a:pt x="666" y="0"/>
                  </a:moveTo>
                  <a:lnTo>
                    <a:pt x="666" y="0"/>
                  </a:lnTo>
                  <a:lnTo>
                    <a:pt x="0" y="197"/>
                  </a:lnTo>
                  <a:lnTo>
                    <a:pt x="500" y="197"/>
                  </a:lnTo>
                  <a:lnTo>
                    <a:pt x="666" y="0"/>
                  </a:lnTo>
                  <a:close/>
                </a:path>
              </a:pathLst>
            </a:custGeom>
            <a:solidFill>
              <a:schemeClr val="accent5">
                <a:lumMod val="75000"/>
              </a:schemeClr>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98" name="Freeform 197"/>
            <p:cNvSpPr>
              <a:spLocks/>
            </p:cNvSpPr>
            <p:nvPr/>
          </p:nvSpPr>
          <p:spPr bwMode="auto">
            <a:xfrm>
              <a:off x="4812090" y="3978816"/>
              <a:ext cx="1634787" cy="483564"/>
            </a:xfrm>
            <a:custGeom>
              <a:avLst/>
              <a:gdLst>
                <a:gd name="T0" fmla="*/ 666 w 666"/>
                <a:gd name="T1" fmla="*/ 0 h 197"/>
                <a:gd name="T2" fmla="*/ 666 w 666"/>
                <a:gd name="T3" fmla="*/ 0 h 197"/>
                <a:gd name="T4" fmla="*/ 0 w 666"/>
                <a:gd name="T5" fmla="*/ 197 h 197"/>
                <a:gd name="T6" fmla="*/ 500 w 666"/>
                <a:gd name="T7" fmla="*/ 197 h 197"/>
                <a:gd name="T8" fmla="*/ 666 w 666"/>
                <a:gd name="T9" fmla="*/ 0 h 197"/>
              </a:gdLst>
              <a:ahLst/>
              <a:cxnLst>
                <a:cxn ang="0">
                  <a:pos x="T0" y="T1"/>
                </a:cxn>
                <a:cxn ang="0">
                  <a:pos x="T2" y="T3"/>
                </a:cxn>
                <a:cxn ang="0">
                  <a:pos x="T4" y="T5"/>
                </a:cxn>
                <a:cxn ang="0">
                  <a:pos x="T6" y="T7"/>
                </a:cxn>
                <a:cxn ang="0">
                  <a:pos x="T8" y="T9"/>
                </a:cxn>
              </a:cxnLst>
              <a:rect l="0" t="0" r="r" b="b"/>
              <a:pathLst>
                <a:path w="666" h="197">
                  <a:moveTo>
                    <a:pt x="666" y="0"/>
                  </a:moveTo>
                  <a:lnTo>
                    <a:pt x="666" y="0"/>
                  </a:lnTo>
                  <a:lnTo>
                    <a:pt x="0" y="197"/>
                  </a:lnTo>
                  <a:lnTo>
                    <a:pt x="500" y="197"/>
                  </a:lnTo>
                  <a:lnTo>
                    <a:pt x="66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99" name="Freeform 198"/>
            <p:cNvSpPr>
              <a:spLocks noEditPoints="1"/>
            </p:cNvSpPr>
            <p:nvPr/>
          </p:nvSpPr>
          <p:spPr bwMode="auto">
            <a:xfrm>
              <a:off x="5639303" y="2438532"/>
              <a:ext cx="17183" cy="436925"/>
            </a:xfrm>
            <a:custGeom>
              <a:avLst/>
              <a:gdLst>
                <a:gd name="T0" fmla="*/ 7 w 7"/>
                <a:gd name="T1" fmla="*/ 31 h 178"/>
                <a:gd name="T2" fmla="*/ 7 w 7"/>
                <a:gd name="T3" fmla="*/ 0 h 178"/>
                <a:gd name="T4" fmla="*/ 0 w 7"/>
                <a:gd name="T5" fmla="*/ 0 h 178"/>
                <a:gd name="T6" fmla="*/ 0 w 7"/>
                <a:gd name="T7" fmla="*/ 31 h 178"/>
                <a:gd name="T8" fmla="*/ 7 w 7"/>
                <a:gd name="T9" fmla="*/ 31 h 178"/>
                <a:gd name="T10" fmla="*/ 7 w 7"/>
                <a:gd name="T11" fmla="*/ 104 h 178"/>
                <a:gd name="T12" fmla="*/ 7 w 7"/>
                <a:gd name="T13" fmla="*/ 73 h 178"/>
                <a:gd name="T14" fmla="*/ 0 w 7"/>
                <a:gd name="T15" fmla="*/ 73 h 178"/>
                <a:gd name="T16" fmla="*/ 0 w 7"/>
                <a:gd name="T17" fmla="*/ 104 h 178"/>
                <a:gd name="T18" fmla="*/ 7 w 7"/>
                <a:gd name="T19" fmla="*/ 104 h 178"/>
                <a:gd name="T20" fmla="*/ 7 w 7"/>
                <a:gd name="T21" fmla="*/ 178 h 178"/>
                <a:gd name="T22" fmla="*/ 7 w 7"/>
                <a:gd name="T23" fmla="*/ 147 h 178"/>
                <a:gd name="T24" fmla="*/ 0 w 7"/>
                <a:gd name="T25" fmla="*/ 147 h 178"/>
                <a:gd name="T26" fmla="*/ 0 w 7"/>
                <a:gd name="T27" fmla="*/ 178 h 178"/>
                <a:gd name="T28" fmla="*/ 7 w 7"/>
                <a:gd name="T29" fmla="*/ 178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 h="178">
                  <a:moveTo>
                    <a:pt x="7" y="31"/>
                  </a:moveTo>
                  <a:lnTo>
                    <a:pt x="7" y="0"/>
                  </a:lnTo>
                  <a:lnTo>
                    <a:pt x="0" y="0"/>
                  </a:lnTo>
                  <a:lnTo>
                    <a:pt x="0" y="31"/>
                  </a:lnTo>
                  <a:lnTo>
                    <a:pt x="7" y="31"/>
                  </a:lnTo>
                  <a:close/>
                  <a:moveTo>
                    <a:pt x="7" y="104"/>
                  </a:moveTo>
                  <a:lnTo>
                    <a:pt x="7" y="73"/>
                  </a:lnTo>
                  <a:lnTo>
                    <a:pt x="0" y="73"/>
                  </a:lnTo>
                  <a:lnTo>
                    <a:pt x="0" y="104"/>
                  </a:lnTo>
                  <a:lnTo>
                    <a:pt x="7" y="104"/>
                  </a:lnTo>
                  <a:close/>
                  <a:moveTo>
                    <a:pt x="7" y="178"/>
                  </a:moveTo>
                  <a:lnTo>
                    <a:pt x="7" y="147"/>
                  </a:lnTo>
                  <a:lnTo>
                    <a:pt x="0" y="147"/>
                  </a:lnTo>
                  <a:lnTo>
                    <a:pt x="0" y="178"/>
                  </a:lnTo>
                  <a:lnTo>
                    <a:pt x="7" y="178"/>
                  </a:lnTo>
                  <a:close/>
                </a:path>
              </a:pathLst>
            </a:custGeom>
            <a:solidFill>
              <a:schemeClr val="tx2"/>
            </a:solidFill>
            <a:ln w="9525">
              <a:noFill/>
              <a:round/>
              <a:headEnd/>
              <a:tailEnd/>
            </a:ln>
            <a:extLst/>
          </p:spPr>
          <p:txBody>
            <a:bodyPr vert="horz" wrap="square" lIns="68580" tIns="34290" rIns="68580" bIns="34290" numCol="1" anchor="t" anchorCtr="0" compatLnSpc="1">
              <a:prstTxWarp prst="textNoShape">
                <a:avLst/>
              </a:prstTxWarp>
            </a:bodyPr>
            <a:lstStyle/>
            <a:p>
              <a:endParaRPr lang="en-US" sz="1350"/>
            </a:p>
          </p:txBody>
        </p:sp>
        <p:sp>
          <p:nvSpPr>
            <p:cNvPr id="200" name="Freeform 199"/>
            <p:cNvSpPr>
              <a:spLocks noEditPoints="1"/>
            </p:cNvSpPr>
            <p:nvPr/>
          </p:nvSpPr>
          <p:spPr bwMode="auto">
            <a:xfrm>
              <a:off x="5359475" y="1621137"/>
              <a:ext cx="576840" cy="711844"/>
            </a:xfrm>
            <a:custGeom>
              <a:avLst/>
              <a:gdLst>
                <a:gd name="T0" fmla="*/ 49 w 99"/>
                <a:gd name="T1" fmla="*/ 122 h 122"/>
                <a:gd name="T2" fmla="*/ 0 w 99"/>
                <a:gd name="T3" fmla="*/ 49 h 122"/>
                <a:gd name="T4" fmla="*/ 49 w 99"/>
                <a:gd name="T5" fmla="*/ 0 h 122"/>
                <a:gd name="T6" fmla="*/ 99 w 99"/>
                <a:gd name="T7" fmla="*/ 49 h 122"/>
                <a:gd name="T8" fmla="*/ 49 w 99"/>
                <a:gd name="T9" fmla="*/ 122 h 122"/>
                <a:gd name="T10" fmla="*/ 49 w 99"/>
                <a:gd name="T11" fmla="*/ 16 h 122"/>
                <a:gd name="T12" fmla="*/ 15 w 99"/>
                <a:gd name="T13" fmla="*/ 49 h 122"/>
                <a:gd name="T14" fmla="*/ 49 w 99"/>
                <a:gd name="T15" fmla="*/ 83 h 122"/>
                <a:gd name="T16" fmla="*/ 84 w 99"/>
                <a:gd name="T17" fmla="*/ 49 h 122"/>
                <a:gd name="T18" fmla="*/ 49 w 99"/>
                <a:gd name="T19" fmla="*/ 16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9" h="122">
                  <a:moveTo>
                    <a:pt x="49" y="122"/>
                  </a:moveTo>
                  <a:cubicBezTo>
                    <a:pt x="36" y="122"/>
                    <a:pt x="0" y="76"/>
                    <a:pt x="0" y="49"/>
                  </a:cubicBezTo>
                  <a:cubicBezTo>
                    <a:pt x="0" y="22"/>
                    <a:pt x="22" y="0"/>
                    <a:pt x="49" y="0"/>
                  </a:cubicBezTo>
                  <a:cubicBezTo>
                    <a:pt x="77" y="0"/>
                    <a:pt x="99" y="22"/>
                    <a:pt x="99" y="49"/>
                  </a:cubicBezTo>
                  <a:cubicBezTo>
                    <a:pt x="99" y="76"/>
                    <a:pt x="62" y="122"/>
                    <a:pt x="49" y="122"/>
                  </a:cubicBezTo>
                  <a:moveTo>
                    <a:pt x="49" y="16"/>
                  </a:moveTo>
                  <a:cubicBezTo>
                    <a:pt x="31" y="16"/>
                    <a:pt x="15" y="31"/>
                    <a:pt x="15" y="49"/>
                  </a:cubicBezTo>
                  <a:cubicBezTo>
                    <a:pt x="15" y="68"/>
                    <a:pt x="31" y="83"/>
                    <a:pt x="49" y="83"/>
                  </a:cubicBezTo>
                  <a:cubicBezTo>
                    <a:pt x="68" y="83"/>
                    <a:pt x="84" y="68"/>
                    <a:pt x="84" y="49"/>
                  </a:cubicBezTo>
                  <a:cubicBezTo>
                    <a:pt x="84" y="31"/>
                    <a:pt x="68" y="16"/>
                    <a:pt x="49" y="16"/>
                  </a:cubicBezTo>
                </a:path>
              </a:pathLst>
            </a:custGeom>
            <a:solidFill>
              <a:schemeClr val="accent3">
                <a:lumMod val="60000"/>
                <a:lumOff val="40000"/>
              </a:schemeClr>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202" name="Freeform 201"/>
            <p:cNvSpPr>
              <a:spLocks noEditPoints="1"/>
            </p:cNvSpPr>
            <p:nvPr/>
          </p:nvSpPr>
          <p:spPr bwMode="auto">
            <a:xfrm>
              <a:off x="5359475" y="1621137"/>
              <a:ext cx="488473" cy="711844"/>
            </a:xfrm>
            <a:custGeom>
              <a:avLst/>
              <a:gdLst>
                <a:gd name="T0" fmla="*/ 49 w 84"/>
                <a:gd name="T1" fmla="*/ 16 h 122"/>
                <a:gd name="T2" fmla="*/ 49 w 84"/>
                <a:gd name="T3" fmla="*/ 16 h 122"/>
                <a:gd name="T4" fmla="*/ 84 w 84"/>
                <a:gd name="T5" fmla="*/ 49 h 122"/>
                <a:gd name="T6" fmla="*/ 84 w 84"/>
                <a:gd name="T7" fmla="*/ 49 h 122"/>
                <a:gd name="T8" fmla="*/ 49 w 84"/>
                <a:gd name="T9" fmla="*/ 16 h 122"/>
                <a:gd name="T10" fmla="*/ 49 w 84"/>
                <a:gd name="T11" fmla="*/ 0 h 122"/>
                <a:gd name="T12" fmla="*/ 0 w 84"/>
                <a:gd name="T13" fmla="*/ 49 h 122"/>
                <a:gd name="T14" fmla="*/ 49 w 84"/>
                <a:gd name="T15" fmla="*/ 122 h 122"/>
                <a:gd name="T16" fmla="*/ 49 w 84"/>
                <a:gd name="T17" fmla="*/ 83 h 122"/>
                <a:gd name="T18" fmla="*/ 49 w 84"/>
                <a:gd name="T19" fmla="*/ 83 h 122"/>
                <a:gd name="T20" fmla="*/ 15 w 84"/>
                <a:gd name="T21" fmla="*/ 49 h 122"/>
                <a:gd name="T22" fmla="*/ 15 w 84"/>
                <a:gd name="T23" fmla="*/ 49 h 122"/>
                <a:gd name="T24" fmla="*/ 15 w 84"/>
                <a:gd name="T25" fmla="*/ 49 h 122"/>
                <a:gd name="T26" fmla="*/ 49 w 84"/>
                <a:gd name="T27" fmla="*/ 16 h 122"/>
                <a:gd name="T28" fmla="*/ 49 w 84"/>
                <a:gd name="T29" fmla="*/ 16 h 122"/>
                <a:gd name="T30" fmla="*/ 49 w 84"/>
                <a:gd name="T31" fmla="*/ 0 h 122"/>
                <a:gd name="T32" fmla="*/ 49 w 84"/>
                <a:gd name="T33" fmla="*/ 0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4" h="122">
                  <a:moveTo>
                    <a:pt x="49" y="16"/>
                  </a:moveTo>
                  <a:cubicBezTo>
                    <a:pt x="49" y="16"/>
                    <a:pt x="49" y="16"/>
                    <a:pt x="49" y="16"/>
                  </a:cubicBezTo>
                  <a:cubicBezTo>
                    <a:pt x="68" y="16"/>
                    <a:pt x="84" y="31"/>
                    <a:pt x="84" y="49"/>
                  </a:cubicBezTo>
                  <a:cubicBezTo>
                    <a:pt x="84" y="49"/>
                    <a:pt x="84" y="49"/>
                    <a:pt x="84" y="49"/>
                  </a:cubicBezTo>
                  <a:cubicBezTo>
                    <a:pt x="84" y="31"/>
                    <a:pt x="68" y="16"/>
                    <a:pt x="49" y="16"/>
                  </a:cubicBezTo>
                  <a:moveTo>
                    <a:pt x="49" y="0"/>
                  </a:moveTo>
                  <a:cubicBezTo>
                    <a:pt x="22" y="0"/>
                    <a:pt x="0" y="22"/>
                    <a:pt x="0" y="49"/>
                  </a:cubicBezTo>
                  <a:cubicBezTo>
                    <a:pt x="0" y="76"/>
                    <a:pt x="36" y="122"/>
                    <a:pt x="49" y="122"/>
                  </a:cubicBezTo>
                  <a:cubicBezTo>
                    <a:pt x="49" y="83"/>
                    <a:pt x="49" y="83"/>
                    <a:pt x="49" y="83"/>
                  </a:cubicBezTo>
                  <a:cubicBezTo>
                    <a:pt x="49" y="83"/>
                    <a:pt x="49" y="83"/>
                    <a:pt x="49" y="83"/>
                  </a:cubicBezTo>
                  <a:cubicBezTo>
                    <a:pt x="31" y="83"/>
                    <a:pt x="15" y="68"/>
                    <a:pt x="15" y="49"/>
                  </a:cubicBezTo>
                  <a:cubicBezTo>
                    <a:pt x="15" y="49"/>
                    <a:pt x="15" y="49"/>
                    <a:pt x="15" y="49"/>
                  </a:cubicBezTo>
                  <a:cubicBezTo>
                    <a:pt x="15" y="49"/>
                    <a:pt x="15" y="49"/>
                    <a:pt x="15" y="49"/>
                  </a:cubicBezTo>
                  <a:cubicBezTo>
                    <a:pt x="15" y="31"/>
                    <a:pt x="31" y="16"/>
                    <a:pt x="49" y="16"/>
                  </a:cubicBezTo>
                  <a:cubicBezTo>
                    <a:pt x="49" y="16"/>
                    <a:pt x="49" y="16"/>
                    <a:pt x="49" y="16"/>
                  </a:cubicBezTo>
                  <a:cubicBezTo>
                    <a:pt x="49" y="0"/>
                    <a:pt x="49" y="0"/>
                    <a:pt x="49" y="0"/>
                  </a:cubicBezTo>
                  <a:cubicBezTo>
                    <a:pt x="49" y="0"/>
                    <a:pt x="49" y="0"/>
                    <a:pt x="49" y="0"/>
                  </a:cubicBezTo>
                </a:path>
              </a:pathLst>
            </a:custGeom>
            <a:solidFill>
              <a:schemeClr val="accent3"/>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204" name="Freeform 203"/>
            <p:cNvSpPr>
              <a:spLocks noEditPoints="1"/>
            </p:cNvSpPr>
            <p:nvPr/>
          </p:nvSpPr>
          <p:spPr bwMode="auto">
            <a:xfrm>
              <a:off x="5636959" y="2956693"/>
              <a:ext cx="17183" cy="436925"/>
            </a:xfrm>
            <a:custGeom>
              <a:avLst/>
              <a:gdLst>
                <a:gd name="T0" fmla="*/ 7 w 7"/>
                <a:gd name="T1" fmla="*/ 31 h 178"/>
                <a:gd name="T2" fmla="*/ 7 w 7"/>
                <a:gd name="T3" fmla="*/ 0 h 178"/>
                <a:gd name="T4" fmla="*/ 0 w 7"/>
                <a:gd name="T5" fmla="*/ 0 h 178"/>
                <a:gd name="T6" fmla="*/ 0 w 7"/>
                <a:gd name="T7" fmla="*/ 31 h 178"/>
                <a:gd name="T8" fmla="*/ 7 w 7"/>
                <a:gd name="T9" fmla="*/ 31 h 178"/>
                <a:gd name="T10" fmla="*/ 7 w 7"/>
                <a:gd name="T11" fmla="*/ 104 h 178"/>
                <a:gd name="T12" fmla="*/ 7 w 7"/>
                <a:gd name="T13" fmla="*/ 73 h 178"/>
                <a:gd name="T14" fmla="*/ 0 w 7"/>
                <a:gd name="T15" fmla="*/ 73 h 178"/>
                <a:gd name="T16" fmla="*/ 0 w 7"/>
                <a:gd name="T17" fmla="*/ 104 h 178"/>
                <a:gd name="T18" fmla="*/ 7 w 7"/>
                <a:gd name="T19" fmla="*/ 104 h 178"/>
                <a:gd name="T20" fmla="*/ 7 w 7"/>
                <a:gd name="T21" fmla="*/ 178 h 178"/>
                <a:gd name="T22" fmla="*/ 7 w 7"/>
                <a:gd name="T23" fmla="*/ 147 h 178"/>
                <a:gd name="T24" fmla="*/ 0 w 7"/>
                <a:gd name="T25" fmla="*/ 147 h 178"/>
                <a:gd name="T26" fmla="*/ 0 w 7"/>
                <a:gd name="T27" fmla="*/ 178 h 178"/>
                <a:gd name="T28" fmla="*/ 7 w 7"/>
                <a:gd name="T29" fmla="*/ 178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 h="178">
                  <a:moveTo>
                    <a:pt x="7" y="31"/>
                  </a:moveTo>
                  <a:lnTo>
                    <a:pt x="7" y="0"/>
                  </a:lnTo>
                  <a:lnTo>
                    <a:pt x="0" y="0"/>
                  </a:lnTo>
                  <a:lnTo>
                    <a:pt x="0" y="31"/>
                  </a:lnTo>
                  <a:lnTo>
                    <a:pt x="7" y="31"/>
                  </a:lnTo>
                  <a:close/>
                  <a:moveTo>
                    <a:pt x="7" y="104"/>
                  </a:moveTo>
                  <a:lnTo>
                    <a:pt x="7" y="73"/>
                  </a:lnTo>
                  <a:lnTo>
                    <a:pt x="0" y="73"/>
                  </a:lnTo>
                  <a:lnTo>
                    <a:pt x="0" y="104"/>
                  </a:lnTo>
                  <a:lnTo>
                    <a:pt x="7" y="104"/>
                  </a:lnTo>
                  <a:close/>
                  <a:moveTo>
                    <a:pt x="7" y="178"/>
                  </a:moveTo>
                  <a:lnTo>
                    <a:pt x="7" y="147"/>
                  </a:lnTo>
                  <a:lnTo>
                    <a:pt x="0" y="147"/>
                  </a:lnTo>
                  <a:lnTo>
                    <a:pt x="0" y="178"/>
                  </a:lnTo>
                  <a:lnTo>
                    <a:pt x="7" y="178"/>
                  </a:lnTo>
                  <a:close/>
                </a:path>
              </a:pathLst>
            </a:custGeom>
            <a:solidFill>
              <a:schemeClr val="tx2"/>
            </a:solidFill>
            <a:ln w="9525">
              <a:noFill/>
              <a:round/>
              <a:headEnd/>
              <a:tailEnd/>
            </a:ln>
            <a:extLst/>
          </p:spPr>
          <p:txBody>
            <a:bodyPr vert="horz" wrap="square" lIns="68580" tIns="34290" rIns="68580" bIns="34290" numCol="1" anchor="t" anchorCtr="0" compatLnSpc="1">
              <a:prstTxWarp prst="textNoShape">
                <a:avLst/>
              </a:prstTxWarp>
            </a:bodyPr>
            <a:lstStyle/>
            <a:p>
              <a:endParaRPr lang="en-US" sz="1350"/>
            </a:p>
          </p:txBody>
        </p:sp>
        <p:sp>
          <p:nvSpPr>
            <p:cNvPr id="205" name="Freeform 204"/>
            <p:cNvSpPr>
              <a:spLocks noEditPoints="1"/>
            </p:cNvSpPr>
            <p:nvPr/>
          </p:nvSpPr>
          <p:spPr bwMode="auto">
            <a:xfrm>
              <a:off x="5634613" y="3474853"/>
              <a:ext cx="17183" cy="436925"/>
            </a:xfrm>
            <a:custGeom>
              <a:avLst/>
              <a:gdLst>
                <a:gd name="T0" fmla="*/ 7 w 7"/>
                <a:gd name="T1" fmla="*/ 31 h 178"/>
                <a:gd name="T2" fmla="*/ 7 w 7"/>
                <a:gd name="T3" fmla="*/ 0 h 178"/>
                <a:gd name="T4" fmla="*/ 0 w 7"/>
                <a:gd name="T5" fmla="*/ 0 h 178"/>
                <a:gd name="T6" fmla="*/ 0 w 7"/>
                <a:gd name="T7" fmla="*/ 31 h 178"/>
                <a:gd name="T8" fmla="*/ 7 w 7"/>
                <a:gd name="T9" fmla="*/ 31 h 178"/>
                <a:gd name="T10" fmla="*/ 7 w 7"/>
                <a:gd name="T11" fmla="*/ 104 h 178"/>
                <a:gd name="T12" fmla="*/ 7 w 7"/>
                <a:gd name="T13" fmla="*/ 73 h 178"/>
                <a:gd name="T14" fmla="*/ 0 w 7"/>
                <a:gd name="T15" fmla="*/ 73 h 178"/>
                <a:gd name="T16" fmla="*/ 0 w 7"/>
                <a:gd name="T17" fmla="*/ 104 h 178"/>
                <a:gd name="T18" fmla="*/ 7 w 7"/>
                <a:gd name="T19" fmla="*/ 104 h 178"/>
                <a:gd name="T20" fmla="*/ 7 w 7"/>
                <a:gd name="T21" fmla="*/ 178 h 178"/>
                <a:gd name="T22" fmla="*/ 7 w 7"/>
                <a:gd name="T23" fmla="*/ 147 h 178"/>
                <a:gd name="T24" fmla="*/ 0 w 7"/>
                <a:gd name="T25" fmla="*/ 147 h 178"/>
                <a:gd name="T26" fmla="*/ 0 w 7"/>
                <a:gd name="T27" fmla="*/ 178 h 178"/>
                <a:gd name="T28" fmla="*/ 7 w 7"/>
                <a:gd name="T29" fmla="*/ 178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 h="178">
                  <a:moveTo>
                    <a:pt x="7" y="31"/>
                  </a:moveTo>
                  <a:lnTo>
                    <a:pt x="7" y="0"/>
                  </a:lnTo>
                  <a:lnTo>
                    <a:pt x="0" y="0"/>
                  </a:lnTo>
                  <a:lnTo>
                    <a:pt x="0" y="31"/>
                  </a:lnTo>
                  <a:lnTo>
                    <a:pt x="7" y="31"/>
                  </a:lnTo>
                  <a:close/>
                  <a:moveTo>
                    <a:pt x="7" y="104"/>
                  </a:moveTo>
                  <a:lnTo>
                    <a:pt x="7" y="73"/>
                  </a:lnTo>
                  <a:lnTo>
                    <a:pt x="0" y="73"/>
                  </a:lnTo>
                  <a:lnTo>
                    <a:pt x="0" y="104"/>
                  </a:lnTo>
                  <a:lnTo>
                    <a:pt x="7" y="104"/>
                  </a:lnTo>
                  <a:close/>
                  <a:moveTo>
                    <a:pt x="7" y="178"/>
                  </a:moveTo>
                  <a:lnTo>
                    <a:pt x="7" y="147"/>
                  </a:lnTo>
                  <a:lnTo>
                    <a:pt x="0" y="147"/>
                  </a:lnTo>
                  <a:lnTo>
                    <a:pt x="0" y="178"/>
                  </a:lnTo>
                  <a:lnTo>
                    <a:pt x="7" y="178"/>
                  </a:lnTo>
                  <a:close/>
                </a:path>
              </a:pathLst>
            </a:custGeom>
            <a:solidFill>
              <a:schemeClr val="tx2"/>
            </a:solidFill>
            <a:ln w="9525">
              <a:noFill/>
              <a:round/>
              <a:headEnd/>
              <a:tailEnd/>
            </a:ln>
            <a:extLst/>
          </p:spPr>
          <p:txBody>
            <a:bodyPr vert="horz" wrap="square" lIns="68580" tIns="34290" rIns="68580" bIns="34290" numCol="1" anchor="t" anchorCtr="0" compatLnSpc="1">
              <a:prstTxWarp prst="textNoShape">
                <a:avLst/>
              </a:prstTxWarp>
            </a:bodyPr>
            <a:lstStyle/>
            <a:p>
              <a:endParaRPr lang="en-US" sz="1350"/>
            </a:p>
          </p:txBody>
        </p:sp>
        <p:sp>
          <p:nvSpPr>
            <p:cNvPr id="211" name="TextBox 210"/>
            <p:cNvSpPr txBox="1"/>
            <p:nvPr/>
          </p:nvSpPr>
          <p:spPr>
            <a:xfrm>
              <a:off x="5374785" y="1602942"/>
              <a:ext cx="624328" cy="612435"/>
            </a:xfrm>
            <a:prstGeom prst="roundRect">
              <a:avLst/>
            </a:prstGeom>
            <a:noFill/>
          </p:spPr>
          <p:txBody>
            <a:bodyPr wrap="none" rtlCol="0">
              <a:spAutoFit/>
            </a:bodyPr>
            <a:lstStyle/>
            <a:p>
              <a:r>
                <a:rPr lang="en-US" sz="1600" dirty="0">
                  <a:solidFill>
                    <a:schemeClr val="accent3"/>
                  </a:solidFill>
                  <a:latin typeface="+mj-lt"/>
                </a:rPr>
                <a:t>03</a:t>
              </a:r>
            </a:p>
          </p:txBody>
        </p:sp>
      </p:grpSp>
      <p:grpSp>
        <p:nvGrpSpPr>
          <p:cNvPr id="214" name="Group 213"/>
          <p:cNvGrpSpPr/>
          <p:nvPr/>
        </p:nvGrpSpPr>
        <p:grpSpPr>
          <a:xfrm>
            <a:off x="6063896" y="4629535"/>
            <a:ext cx="1788521" cy="792357"/>
            <a:chOff x="6279763" y="4104011"/>
            <a:chExt cx="2106964" cy="1295525"/>
          </a:xfrm>
        </p:grpSpPr>
        <p:sp>
          <p:nvSpPr>
            <p:cNvPr id="215" name="TextBox 214"/>
            <p:cNvSpPr txBox="1"/>
            <p:nvPr/>
          </p:nvSpPr>
          <p:spPr>
            <a:xfrm>
              <a:off x="6279763" y="4104011"/>
              <a:ext cx="2106964" cy="490642"/>
            </a:xfrm>
            <a:prstGeom prst="rect">
              <a:avLst/>
            </a:prstGeom>
            <a:noFill/>
          </p:spPr>
          <p:txBody>
            <a:bodyPr wrap="square" rtlCol="0">
              <a:spAutoFit/>
            </a:bodyPr>
            <a:lstStyle/>
            <a:p>
              <a:pPr algn="ctr"/>
              <a:r>
                <a:rPr lang="en-US" sz="1350" b="1" dirty="0">
                  <a:solidFill>
                    <a:schemeClr val="tx2"/>
                  </a:solidFill>
                </a:rPr>
                <a:t>Title Here</a:t>
              </a:r>
            </a:p>
          </p:txBody>
        </p:sp>
        <p:sp>
          <p:nvSpPr>
            <p:cNvPr id="216" name="TextBox 215"/>
            <p:cNvSpPr txBox="1"/>
            <p:nvPr/>
          </p:nvSpPr>
          <p:spPr>
            <a:xfrm>
              <a:off x="6279763" y="4455993"/>
              <a:ext cx="2106964" cy="943543"/>
            </a:xfrm>
            <a:prstGeom prst="rect">
              <a:avLst/>
            </a:prstGeom>
            <a:noFill/>
          </p:spPr>
          <p:txBody>
            <a:bodyPr wrap="square" rtlCol="0">
              <a:spAutoFit/>
            </a:bodyPr>
            <a:lstStyle/>
            <a:p>
              <a:pPr algn="ctr"/>
              <a:r>
                <a:rPr lang="en-US" sz="1050" dirty="0">
                  <a:solidFill>
                    <a:schemeClr val="tx2"/>
                  </a:solidFill>
                </a:rPr>
                <a:t>Lorem ipsum dolor sit amet, consectetuer adipiscing elit.</a:t>
              </a:r>
              <a:endParaRPr lang="en-US" sz="1050" b="1" dirty="0">
                <a:solidFill>
                  <a:schemeClr val="tx2"/>
                </a:solidFill>
              </a:endParaRPr>
            </a:p>
          </p:txBody>
        </p:sp>
      </p:grpSp>
      <p:grpSp>
        <p:nvGrpSpPr>
          <p:cNvPr id="5" name="Group 4"/>
          <p:cNvGrpSpPr/>
          <p:nvPr/>
        </p:nvGrpSpPr>
        <p:grpSpPr>
          <a:xfrm>
            <a:off x="3925426" y="2383829"/>
            <a:ext cx="999853" cy="2192022"/>
            <a:chOff x="2717921" y="1635094"/>
            <a:chExt cx="1634789" cy="3584020"/>
          </a:xfrm>
        </p:grpSpPr>
        <p:sp>
          <p:nvSpPr>
            <p:cNvPr id="118" name="Freeform 117"/>
            <p:cNvSpPr>
              <a:spLocks/>
            </p:cNvSpPr>
            <p:nvPr/>
          </p:nvSpPr>
          <p:spPr bwMode="auto">
            <a:xfrm>
              <a:off x="2717921" y="4735550"/>
              <a:ext cx="1634787" cy="483564"/>
            </a:xfrm>
            <a:custGeom>
              <a:avLst/>
              <a:gdLst>
                <a:gd name="T0" fmla="*/ 500 w 666"/>
                <a:gd name="T1" fmla="*/ 197 h 197"/>
                <a:gd name="T2" fmla="*/ 0 w 666"/>
                <a:gd name="T3" fmla="*/ 197 h 197"/>
                <a:gd name="T4" fmla="*/ 166 w 666"/>
                <a:gd name="T5" fmla="*/ 0 h 197"/>
                <a:gd name="T6" fmla="*/ 666 w 666"/>
                <a:gd name="T7" fmla="*/ 0 h 197"/>
                <a:gd name="T8" fmla="*/ 500 w 666"/>
                <a:gd name="T9" fmla="*/ 197 h 197"/>
              </a:gdLst>
              <a:ahLst/>
              <a:cxnLst>
                <a:cxn ang="0">
                  <a:pos x="T0" y="T1"/>
                </a:cxn>
                <a:cxn ang="0">
                  <a:pos x="T2" y="T3"/>
                </a:cxn>
                <a:cxn ang="0">
                  <a:pos x="T4" y="T5"/>
                </a:cxn>
                <a:cxn ang="0">
                  <a:pos x="T6" y="T7"/>
                </a:cxn>
                <a:cxn ang="0">
                  <a:pos x="T8" y="T9"/>
                </a:cxn>
              </a:cxnLst>
              <a:rect l="0" t="0" r="r" b="b"/>
              <a:pathLst>
                <a:path w="666" h="197">
                  <a:moveTo>
                    <a:pt x="500" y="197"/>
                  </a:moveTo>
                  <a:lnTo>
                    <a:pt x="0" y="197"/>
                  </a:lnTo>
                  <a:lnTo>
                    <a:pt x="166" y="0"/>
                  </a:lnTo>
                  <a:lnTo>
                    <a:pt x="666" y="0"/>
                  </a:lnTo>
                  <a:lnTo>
                    <a:pt x="500" y="197"/>
                  </a:lnTo>
                  <a:close/>
                </a:path>
              </a:pathLst>
            </a:custGeom>
            <a:solidFill>
              <a:schemeClr val="accent3">
                <a:lumMod val="75000"/>
              </a:schemeClr>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19" name="Freeform 118"/>
            <p:cNvSpPr>
              <a:spLocks/>
            </p:cNvSpPr>
            <p:nvPr/>
          </p:nvSpPr>
          <p:spPr bwMode="auto">
            <a:xfrm>
              <a:off x="2717921" y="4735550"/>
              <a:ext cx="1634787" cy="483564"/>
            </a:xfrm>
            <a:custGeom>
              <a:avLst/>
              <a:gdLst>
                <a:gd name="T0" fmla="*/ 500 w 666"/>
                <a:gd name="T1" fmla="*/ 197 h 197"/>
                <a:gd name="T2" fmla="*/ 0 w 666"/>
                <a:gd name="T3" fmla="*/ 197 h 197"/>
                <a:gd name="T4" fmla="*/ 166 w 666"/>
                <a:gd name="T5" fmla="*/ 0 h 197"/>
                <a:gd name="T6" fmla="*/ 666 w 666"/>
                <a:gd name="T7" fmla="*/ 0 h 197"/>
                <a:gd name="T8" fmla="*/ 500 w 666"/>
                <a:gd name="T9" fmla="*/ 197 h 197"/>
              </a:gdLst>
              <a:ahLst/>
              <a:cxnLst>
                <a:cxn ang="0">
                  <a:pos x="T0" y="T1"/>
                </a:cxn>
                <a:cxn ang="0">
                  <a:pos x="T2" y="T3"/>
                </a:cxn>
                <a:cxn ang="0">
                  <a:pos x="T4" y="T5"/>
                </a:cxn>
                <a:cxn ang="0">
                  <a:pos x="T6" y="T7"/>
                </a:cxn>
                <a:cxn ang="0">
                  <a:pos x="T8" y="T9"/>
                </a:cxn>
              </a:cxnLst>
              <a:rect l="0" t="0" r="r" b="b"/>
              <a:pathLst>
                <a:path w="666" h="197">
                  <a:moveTo>
                    <a:pt x="500" y="197"/>
                  </a:moveTo>
                  <a:lnTo>
                    <a:pt x="0" y="197"/>
                  </a:lnTo>
                  <a:lnTo>
                    <a:pt x="166" y="0"/>
                  </a:lnTo>
                  <a:lnTo>
                    <a:pt x="666" y="0"/>
                  </a:lnTo>
                  <a:lnTo>
                    <a:pt x="500" y="19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20" name="Freeform 119"/>
            <p:cNvSpPr>
              <a:spLocks/>
            </p:cNvSpPr>
            <p:nvPr/>
          </p:nvSpPr>
          <p:spPr bwMode="auto">
            <a:xfrm>
              <a:off x="2717921" y="4735550"/>
              <a:ext cx="1634787" cy="483564"/>
            </a:xfrm>
            <a:custGeom>
              <a:avLst/>
              <a:gdLst>
                <a:gd name="T0" fmla="*/ 666 w 666"/>
                <a:gd name="T1" fmla="*/ 0 h 197"/>
                <a:gd name="T2" fmla="*/ 666 w 666"/>
                <a:gd name="T3" fmla="*/ 0 h 197"/>
                <a:gd name="T4" fmla="*/ 555 w 666"/>
                <a:gd name="T5" fmla="*/ 33 h 197"/>
                <a:gd name="T6" fmla="*/ 500 w 666"/>
                <a:gd name="T7" fmla="*/ 97 h 197"/>
                <a:gd name="T8" fmla="*/ 337 w 666"/>
                <a:gd name="T9" fmla="*/ 97 h 197"/>
                <a:gd name="T10" fmla="*/ 0 w 666"/>
                <a:gd name="T11" fmla="*/ 197 h 197"/>
                <a:gd name="T12" fmla="*/ 500 w 666"/>
                <a:gd name="T13" fmla="*/ 197 h 197"/>
                <a:gd name="T14" fmla="*/ 666 w 666"/>
                <a:gd name="T15" fmla="*/ 0 h 19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66" h="197">
                  <a:moveTo>
                    <a:pt x="666" y="0"/>
                  </a:moveTo>
                  <a:lnTo>
                    <a:pt x="666" y="0"/>
                  </a:lnTo>
                  <a:lnTo>
                    <a:pt x="555" y="33"/>
                  </a:lnTo>
                  <a:lnTo>
                    <a:pt x="500" y="97"/>
                  </a:lnTo>
                  <a:lnTo>
                    <a:pt x="337" y="97"/>
                  </a:lnTo>
                  <a:lnTo>
                    <a:pt x="0" y="197"/>
                  </a:lnTo>
                  <a:lnTo>
                    <a:pt x="500" y="197"/>
                  </a:lnTo>
                  <a:lnTo>
                    <a:pt x="666" y="0"/>
                  </a:lnTo>
                  <a:close/>
                </a:path>
              </a:pathLst>
            </a:custGeom>
            <a:solidFill>
              <a:schemeClr val="accent3">
                <a:lumMod val="50000"/>
              </a:schemeClr>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21" name="Freeform 120"/>
            <p:cNvSpPr>
              <a:spLocks/>
            </p:cNvSpPr>
            <p:nvPr/>
          </p:nvSpPr>
          <p:spPr bwMode="auto">
            <a:xfrm>
              <a:off x="2717921" y="4735550"/>
              <a:ext cx="1634787" cy="483564"/>
            </a:xfrm>
            <a:custGeom>
              <a:avLst/>
              <a:gdLst>
                <a:gd name="T0" fmla="*/ 666 w 666"/>
                <a:gd name="T1" fmla="*/ 0 h 197"/>
                <a:gd name="T2" fmla="*/ 666 w 666"/>
                <a:gd name="T3" fmla="*/ 0 h 197"/>
                <a:gd name="T4" fmla="*/ 555 w 666"/>
                <a:gd name="T5" fmla="*/ 33 h 197"/>
                <a:gd name="T6" fmla="*/ 500 w 666"/>
                <a:gd name="T7" fmla="*/ 97 h 197"/>
                <a:gd name="T8" fmla="*/ 337 w 666"/>
                <a:gd name="T9" fmla="*/ 97 h 197"/>
                <a:gd name="T10" fmla="*/ 0 w 666"/>
                <a:gd name="T11" fmla="*/ 197 h 197"/>
                <a:gd name="T12" fmla="*/ 500 w 666"/>
                <a:gd name="T13" fmla="*/ 197 h 197"/>
                <a:gd name="T14" fmla="*/ 666 w 666"/>
                <a:gd name="T15" fmla="*/ 0 h 19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66" h="197">
                  <a:moveTo>
                    <a:pt x="666" y="0"/>
                  </a:moveTo>
                  <a:lnTo>
                    <a:pt x="666" y="0"/>
                  </a:lnTo>
                  <a:lnTo>
                    <a:pt x="555" y="33"/>
                  </a:lnTo>
                  <a:lnTo>
                    <a:pt x="500" y="97"/>
                  </a:lnTo>
                  <a:lnTo>
                    <a:pt x="337" y="97"/>
                  </a:lnTo>
                  <a:lnTo>
                    <a:pt x="0" y="197"/>
                  </a:lnTo>
                  <a:lnTo>
                    <a:pt x="500" y="197"/>
                  </a:lnTo>
                  <a:lnTo>
                    <a:pt x="66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22" name="Freeform 121"/>
            <p:cNvSpPr>
              <a:spLocks/>
            </p:cNvSpPr>
            <p:nvPr/>
          </p:nvSpPr>
          <p:spPr bwMode="auto">
            <a:xfrm>
              <a:off x="2717921" y="4490086"/>
              <a:ext cx="1634787" cy="483564"/>
            </a:xfrm>
            <a:custGeom>
              <a:avLst/>
              <a:gdLst>
                <a:gd name="T0" fmla="*/ 500 w 666"/>
                <a:gd name="T1" fmla="*/ 197 h 197"/>
                <a:gd name="T2" fmla="*/ 0 w 666"/>
                <a:gd name="T3" fmla="*/ 197 h 197"/>
                <a:gd name="T4" fmla="*/ 166 w 666"/>
                <a:gd name="T5" fmla="*/ 0 h 197"/>
                <a:gd name="T6" fmla="*/ 666 w 666"/>
                <a:gd name="T7" fmla="*/ 0 h 197"/>
                <a:gd name="T8" fmla="*/ 500 w 666"/>
                <a:gd name="T9" fmla="*/ 197 h 197"/>
              </a:gdLst>
              <a:ahLst/>
              <a:cxnLst>
                <a:cxn ang="0">
                  <a:pos x="T0" y="T1"/>
                </a:cxn>
                <a:cxn ang="0">
                  <a:pos x="T2" y="T3"/>
                </a:cxn>
                <a:cxn ang="0">
                  <a:pos x="T4" y="T5"/>
                </a:cxn>
                <a:cxn ang="0">
                  <a:pos x="T6" y="T7"/>
                </a:cxn>
                <a:cxn ang="0">
                  <a:pos x="T8" y="T9"/>
                </a:cxn>
              </a:cxnLst>
              <a:rect l="0" t="0" r="r" b="b"/>
              <a:pathLst>
                <a:path w="666" h="197">
                  <a:moveTo>
                    <a:pt x="500" y="197"/>
                  </a:moveTo>
                  <a:lnTo>
                    <a:pt x="0" y="197"/>
                  </a:lnTo>
                  <a:lnTo>
                    <a:pt x="166" y="0"/>
                  </a:lnTo>
                  <a:lnTo>
                    <a:pt x="666" y="0"/>
                  </a:lnTo>
                  <a:lnTo>
                    <a:pt x="500" y="197"/>
                  </a:lnTo>
                  <a:close/>
                </a:path>
              </a:pathLst>
            </a:custGeom>
            <a:solidFill>
              <a:schemeClr val="accent2">
                <a:lumMod val="75000"/>
              </a:schemeClr>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23" name="Freeform 122"/>
            <p:cNvSpPr>
              <a:spLocks/>
            </p:cNvSpPr>
            <p:nvPr/>
          </p:nvSpPr>
          <p:spPr bwMode="auto">
            <a:xfrm>
              <a:off x="2717921" y="4490086"/>
              <a:ext cx="1634787" cy="483564"/>
            </a:xfrm>
            <a:custGeom>
              <a:avLst/>
              <a:gdLst>
                <a:gd name="T0" fmla="*/ 500 w 666"/>
                <a:gd name="T1" fmla="*/ 197 h 197"/>
                <a:gd name="T2" fmla="*/ 0 w 666"/>
                <a:gd name="T3" fmla="*/ 197 h 197"/>
                <a:gd name="T4" fmla="*/ 166 w 666"/>
                <a:gd name="T5" fmla="*/ 0 h 197"/>
                <a:gd name="T6" fmla="*/ 666 w 666"/>
                <a:gd name="T7" fmla="*/ 0 h 197"/>
                <a:gd name="T8" fmla="*/ 500 w 666"/>
                <a:gd name="T9" fmla="*/ 197 h 197"/>
              </a:gdLst>
              <a:ahLst/>
              <a:cxnLst>
                <a:cxn ang="0">
                  <a:pos x="T0" y="T1"/>
                </a:cxn>
                <a:cxn ang="0">
                  <a:pos x="T2" y="T3"/>
                </a:cxn>
                <a:cxn ang="0">
                  <a:pos x="T4" y="T5"/>
                </a:cxn>
                <a:cxn ang="0">
                  <a:pos x="T6" y="T7"/>
                </a:cxn>
                <a:cxn ang="0">
                  <a:pos x="T8" y="T9"/>
                </a:cxn>
              </a:cxnLst>
              <a:rect l="0" t="0" r="r" b="b"/>
              <a:pathLst>
                <a:path w="666" h="197">
                  <a:moveTo>
                    <a:pt x="500" y="197"/>
                  </a:moveTo>
                  <a:lnTo>
                    <a:pt x="0" y="197"/>
                  </a:lnTo>
                  <a:lnTo>
                    <a:pt x="166" y="0"/>
                  </a:lnTo>
                  <a:lnTo>
                    <a:pt x="666" y="0"/>
                  </a:lnTo>
                  <a:lnTo>
                    <a:pt x="500" y="19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24" name="Freeform 123"/>
            <p:cNvSpPr>
              <a:spLocks/>
            </p:cNvSpPr>
            <p:nvPr/>
          </p:nvSpPr>
          <p:spPr bwMode="auto">
            <a:xfrm>
              <a:off x="2717921" y="4490086"/>
              <a:ext cx="1634787" cy="483564"/>
            </a:xfrm>
            <a:custGeom>
              <a:avLst/>
              <a:gdLst>
                <a:gd name="T0" fmla="*/ 666 w 666"/>
                <a:gd name="T1" fmla="*/ 0 h 197"/>
                <a:gd name="T2" fmla="*/ 666 w 666"/>
                <a:gd name="T3" fmla="*/ 0 h 197"/>
                <a:gd name="T4" fmla="*/ 557 w 666"/>
                <a:gd name="T5" fmla="*/ 33 h 197"/>
                <a:gd name="T6" fmla="*/ 500 w 666"/>
                <a:gd name="T7" fmla="*/ 100 h 197"/>
                <a:gd name="T8" fmla="*/ 335 w 666"/>
                <a:gd name="T9" fmla="*/ 100 h 197"/>
                <a:gd name="T10" fmla="*/ 0 w 666"/>
                <a:gd name="T11" fmla="*/ 197 h 197"/>
                <a:gd name="T12" fmla="*/ 500 w 666"/>
                <a:gd name="T13" fmla="*/ 197 h 197"/>
                <a:gd name="T14" fmla="*/ 666 w 666"/>
                <a:gd name="T15" fmla="*/ 0 h 19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66" h="197">
                  <a:moveTo>
                    <a:pt x="666" y="0"/>
                  </a:moveTo>
                  <a:lnTo>
                    <a:pt x="666" y="0"/>
                  </a:lnTo>
                  <a:lnTo>
                    <a:pt x="557" y="33"/>
                  </a:lnTo>
                  <a:lnTo>
                    <a:pt x="500" y="100"/>
                  </a:lnTo>
                  <a:lnTo>
                    <a:pt x="335" y="100"/>
                  </a:lnTo>
                  <a:lnTo>
                    <a:pt x="0" y="197"/>
                  </a:lnTo>
                  <a:lnTo>
                    <a:pt x="500" y="197"/>
                  </a:lnTo>
                  <a:lnTo>
                    <a:pt x="666" y="0"/>
                  </a:lnTo>
                  <a:close/>
                </a:path>
              </a:pathLst>
            </a:custGeom>
            <a:solidFill>
              <a:schemeClr val="accent2">
                <a:lumMod val="50000"/>
              </a:schemeClr>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25" name="Freeform 124"/>
            <p:cNvSpPr>
              <a:spLocks/>
            </p:cNvSpPr>
            <p:nvPr/>
          </p:nvSpPr>
          <p:spPr bwMode="auto">
            <a:xfrm>
              <a:off x="2717921" y="4490086"/>
              <a:ext cx="1634787" cy="483564"/>
            </a:xfrm>
            <a:custGeom>
              <a:avLst/>
              <a:gdLst>
                <a:gd name="T0" fmla="*/ 666 w 666"/>
                <a:gd name="T1" fmla="*/ 0 h 197"/>
                <a:gd name="T2" fmla="*/ 666 w 666"/>
                <a:gd name="T3" fmla="*/ 0 h 197"/>
                <a:gd name="T4" fmla="*/ 557 w 666"/>
                <a:gd name="T5" fmla="*/ 33 h 197"/>
                <a:gd name="T6" fmla="*/ 500 w 666"/>
                <a:gd name="T7" fmla="*/ 100 h 197"/>
                <a:gd name="T8" fmla="*/ 335 w 666"/>
                <a:gd name="T9" fmla="*/ 100 h 197"/>
                <a:gd name="T10" fmla="*/ 0 w 666"/>
                <a:gd name="T11" fmla="*/ 197 h 197"/>
                <a:gd name="T12" fmla="*/ 500 w 666"/>
                <a:gd name="T13" fmla="*/ 197 h 197"/>
                <a:gd name="T14" fmla="*/ 666 w 666"/>
                <a:gd name="T15" fmla="*/ 0 h 19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66" h="197">
                  <a:moveTo>
                    <a:pt x="666" y="0"/>
                  </a:moveTo>
                  <a:lnTo>
                    <a:pt x="666" y="0"/>
                  </a:lnTo>
                  <a:lnTo>
                    <a:pt x="557" y="33"/>
                  </a:lnTo>
                  <a:lnTo>
                    <a:pt x="500" y="100"/>
                  </a:lnTo>
                  <a:lnTo>
                    <a:pt x="335" y="100"/>
                  </a:lnTo>
                  <a:lnTo>
                    <a:pt x="0" y="197"/>
                  </a:lnTo>
                  <a:lnTo>
                    <a:pt x="500" y="197"/>
                  </a:lnTo>
                  <a:lnTo>
                    <a:pt x="66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26" name="Freeform 125"/>
            <p:cNvSpPr>
              <a:spLocks/>
            </p:cNvSpPr>
            <p:nvPr/>
          </p:nvSpPr>
          <p:spPr bwMode="auto">
            <a:xfrm>
              <a:off x="2717921" y="4244623"/>
              <a:ext cx="1634787" cy="486018"/>
            </a:xfrm>
            <a:custGeom>
              <a:avLst/>
              <a:gdLst>
                <a:gd name="T0" fmla="*/ 500 w 666"/>
                <a:gd name="T1" fmla="*/ 198 h 198"/>
                <a:gd name="T2" fmla="*/ 0 w 666"/>
                <a:gd name="T3" fmla="*/ 198 h 198"/>
                <a:gd name="T4" fmla="*/ 166 w 666"/>
                <a:gd name="T5" fmla="*/ 0 h 198"/>
                <a:gd name="T6" fmla="*/ 666 w 666"/>
                <a:gd name="T7" fmla="*/ 0 h 198"/>
                <a:gd name="T8" fmla="*/ 500 w 666"/>
                <a:gd name="T9" fmla="*/ 198 h 198"/>
              </a:gdLst>
              <a:ahLst/>
              <a:cxnLst>
                <a:cxn ang="0">
                  <a:pos x="T0" y="T1"/>
                </a:cxn>
                <a:cxn ang="0">
                  <a:pos x="T2" y="T3"/>
                </a:cxn>
                <a:cxn ang="0">
                  <a:pos x="T4" y="T5"/>
                </a:cxn>
                <a:cxn ang="0">
                  <a:pos x="T6" y="T7"/>
                </a:cxn>
                <a:cxn ang="0">
                  <a:pos x="T8" y="T9"/>
                </a:cxn>
              </a:cxnLst>
              <a:rect l="0" t="0" r="r" b="b"/>
              <a:pathLst>
                <a:path w="666" h="198">
                  <a:moveTo>
                    <a:pt x="500" y="198"/>
                  </a:moveTo>
                  <a:lnTo>
                    <a:pt x="0" y="198"/>
                  </a:lnTo>
                  <a:lnTo>
                    <a:pt x="166" y="0"/>
                  </a:lnTo>
                  <a:lnTo>
                    <a:pt x="666" y="0"/>
                  </a:lnTo>
                  <a:lnTo>
                    <a:pt x="500" y="198"/>
                  </a:lnTo>
                  <a:close/>
                </a:path>
              </a:pathLst>
            </a:custGeom>
            <a:solidFill>
              <a:schemeClr val="accent1">
                <a:lumMod val="75000"/>
              </a:schemeClr>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27" name="Freeform 126"/>
            <p:cNvSpPr>
              <a:spLocks/>
            </p:cNvSpPr>
            <p:nvPr/>
          </p:nvSpPr>
          <p:spPr bwMode="auto">
            <a:xfrm>
              <a:off x="2717921" y="4244623"/>
              <a:ext cx="1634787" cy="486018"/>
            </a:xfrm>
            <a:custGeom>
              <a:avLst/>
              <a:gdLst>
                <a:gd name="T0" fmla="*/ 500 w 666"/>
                <a:gd name="T1" fmla="*/ 198 h 198"/>
                <a:gd name="T2" fmla="*/ 0 w 666"/>
                <a:gd name="T3" fmla="*/ 198 h 198"/>
                <a:gd name="T4" fmla="*/ 166 w 666"/>
                <a:gd name="T5" fmla="*/ 0 h 198"/>
                <a:gd name="T6" fmla="*/ 666 w 666"/>
                <a:gd name="T7" fmla="*/ 0 h 198"/>
                <a:gd name="T8" fmla="*/ 500 w 666"/>
                <a:gd name="T9" fmla="*/ 198 h 198"/>
              </a:gdLst>
              <a:ahLst/>
              <a:cxnLst>
                <a:cxn ang="0">
                  <a:pos x="T0" y="T1"/>
                </a:cxn>
                <a:cxn ang="0">
                  <a:pos x="T2" y="T3"/>
                </a:cxn>
                <a:cxn ang="0">
                  <a:pos x="T4" y="T5"/>
                </a:cxn>
                <a:cxn ang="0">
                  <a:pos x="T6" y="T7"/>
                </a:cxn>
                <a:cxn ang="0">
                  <a:pos x="T8" y="T9"/>
                </a:cxn>
              </a:cxnLst>
              <a:rect l="0" t="0" r="r" b="b"/>
              <a:pathLst>
                <a:path w="666" h="198">
                  <a:moveTo>
                    <a:pt x="500" y="198"/>
                  </a:moveTo>
                  <a:lnTo>
                    <a:pt x="0" y="198"/>
                  </a:lnTo>
                  <a:lnTo>
                    <a:pt x="166" y="0"/>
                  </a:lnTo>
                  <a:lnTo>
                    <a:pt x="666" y="0"/>
                  </a:lnTo>
                  <a:lnTo>
                    <a:pt x="500" y="19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28" name="Freeform 127"/>
            <p:cNvSpPr>
              <a:spLocks noEditPoints="1"/>
            </p:cNvSpPr>
            <p:nvPr/>
          </p:nvSpPr>
          <p:spPr bwMode="auto">
            <a:xfrm>
              <a:off x="2717921" y="4244623"/>
              <a:ext cx="1634787" cy="490927"/>
            </a:xfrm>
            <a:custGeom>
              <a:avLst/>
              <a:gdLst>
                <a:gd name="T0" fmla="*/ 86 w 666"/>
                <a:gd name="T1" fmla="*/ 198 h 200"/>
                <a:gd name="T2" fmla="*/ 3 w 666"/>
                <a:gd name="T3" fmla="*/ 198 h 200"/>
                <a:gd name="T4" fmla="*/ 0 w 666"/>
                <a:gd name="T5" fmla="*/ 200 h 200"/>
                <a:gd name="T6" fmla="*/ 83 w 666"/>
                <a:gd name="T7" fmla="*/ 200 h 200"/>
                <a:gd name="T8" fmla="*/ 86 w 666"/>
                <a:gd name="T9" fmla="*/ 198 h 200"/>
                <a:gd name="T10" fmla="*/ 666 w 666"/>
                <a:gd name="T11" fmla="*/ 0 h 200"/>
                <a:gd name="T12" fmla="*/ 666 w 666"/>
                <a:gd name="T13" fmla="*/ 0 h 200"/>
                <a:gd name="T14" fmla="*/ 583 w 666"/>
                <a:gd name="T15" fmla="*/ 100 h 200"/>
                <a:gd name="T16" fmla="*/ 583 w 666"/>
                <a:gd name="T17" fmla="*/ 100 h 200"/>
                <a:gd name="T18" fmla="*/ 666 w 666"/>
                <a:gd name="T19" fmla="*/ 0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66" h="200">
                  <a:moveTo>
                    <a:pt x="86" y="198"/>
                  </a:moveTo>
                  <a:lnTo>
                    <a:pt x="3" y="198"/>
                  </a:lnTo>
                  <a:lnTo>
                    <a:pt x="0" y="200"/>
                  </a:lnTo>
                  <a:lnTo>
                    <a:pt x="83" y="200"/>
                  </a:lnTo>
                  <a:lnTo>
                    <a:pt x="86" y="198"/>
                  </a:lnTo>
                  <a:close/>
                  <a:moveTo>
                    <a:pt x="666" y="0"/>
                  </a:moveTo>
                  <a:lnTo>
                    <a:pt x="666" y="0"/>
                  </a:lnTo>
                  <a:lnTo>
                    <a:pt x="583" y="100"/>
                  </a:lnTo>
                  <a:lnTo>
                    <a:pt x="583" y="100"/>
                  </a:lnTo>
                  <a:lnTo>
                    <a:pt x="66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29" name="Freeform 128"/>
            <p:cNvSpPr>
              <a:spLocks noEditPoints="1"/>
            </p:cNvSpPr>
            <p:nvPr/>
          </p:nvSpPr>
          <p:spPr bwMode="auto">
            <a:xfrm>
              <a:off x="2717921" y="4244623"/>
              <a:ext cx="1634787" cy="490927"/>
            </a:xfrm>
            <a:custGeom>
              <a:avLst/>
              <a:gdLst>
                <a:gd name="T0" fmla="*/ 86 w 666"/>
                <a:gd name="T1" fmla="*/ 198 h 200"/>
                <a:gd name="T2" fmla="*/ 3 w 666"/>
                <a:gd name="T3" fmla="*/ 198 h 200"/>
                <a:gd name="T4" fmla="*/ 0 w 666"/>
                <a:gd name="T5" fmla="*/ 200 h 200"/>
                <a:gd name="T6" fmla="*/ 83 w 666"/>
                <a:gd name="T7" fmla="*/ 200 h 200"/>
                <a:gd name="T8" fmla="*/ 86 w 666"/>
                <a:gd name="T9" fmla="*/ 198 h 200"/>
                <a:gd name="T10" fmla="*/ 666 w 666"/>
                <a:gd name="T11" fmla="*/ 0 h 200"/>
                <a:gd name="T12" fmla="*/ 666 w 666"/>
                <a:gd name="T13" fmla="*/ 0 h 200"/>
                <a:gd name="T14" fmla="*/ 583 w 666"/>
                <a:gd name="T15" fmla="*/ 100 h 200"/>
                <a:gd name="T16" fmla="*/ 583 w 666"/>
                <a:gd name="T17" fmla="*/ 100 h 200"/>
                <a:gd name="T18" fmla="*/ 666 w 666"/>
                <a:gd name="T19" fmla="*/ 0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66" h="200">
                  <a:moveTo>
                    <a:pt x="86" y="198"/>
                  </a:moveTo>
                  <a:lnTo>
                    <a:pt x="3" y="198"/>
                  </a:lnTo>
                  <a:lnTo>
                    <a:pt x="0" y="200"/>
                  </a:lnTo>
                  <a:lnTo>
                    <a:pt x="83" y="200"/>
                  </a:lnTo>
                  <a:lnTo>
                    <a:pt x="86" y="198"/>
                  </a:lnTo>
                  <a:moveTo>
                    <a:pt x="666" y="0"/>
                  </a:moveTo>
                  <a:lnTo>
                    <a:pt x="666" y="0"/>
                  </a:lnTo>
                  <a:lnTo>
                    <a:pt x="583" y="100"/>
                  </a:lnTo>
                  <a:lnTo>
                    <a:pt x="583" y="100"/>
                  </a:lnTo>
                  <a:lnTo>
                    <a:pt x="66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30" name="Freeform 129"/>
            <p:cNvSpPr>
              <a:spLocks noEditPoints="1"/>
            </p:cNvSpPr>
            <p:nvPr/>
          </p:nvSpPr>
          <p:spPr bwMode="auto">
            <a:xfrm>
              <a:off x="2921657" y="4490086"/>
              <a:ext cx="1227318" cy="245464"/>
            </a:xfrm>
            <a:custGeom>
              <a:avLst/>
              <a:gdLst>
                <a:gd name="T0" fmla="*/ 254 w 500"/>
                <a:gd name="T1" fmla="*/ 98 h 100"/>
                <a:gd name="T2" fmla="*/ 3 w 500"/>
                <a:gd name="T3" fmla="*/ 98 h 100"/>
                <a:gd name="T4" fmla="*/ 0 w 500"/>
                <a:gd name="T5" fmla="*/ 100 h 100"/>
                <a:gd name="T6" fmla="*/ 252 w 500"/>
                <a:gd name="T7" fmla="*/ 100 h 100"/>
                <a:gd name="T8" fmla="*/ 254 w 500"/>
                <a:gd name="T9" fmla="*/ 98 h 100"/>
                <a:gd name="T10" fmla="*/ 500 w 500"/>
                <a:gd name="T11" fmla="*/ 0 h 100"/>
                <a:gd name="T12" fmla="*/ 500 w 500"/>
                <a:gd name="T13" fmla="*/ 0 h 100"/>
                <a:gd name="T14" fmla="*/ 472 w 500"/>
                <a:gd name="T15" fmla="*/ 33 h 100"/>
                <a:gd name="T16" fmla="*/ 474 w 500"/>
                <a:gd name="T17" fmla="*/ 33 h 100"/>
                <a:gd name="T18" fmla="*/ 500 w 500"/>
                <a:gd name="T19" fmla="*/ 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00" h="100">
                  <a:moveTo>
                    <a:pt x="254" y="98"/>
                  </a:moveTo>
                  <a:lnTo>
                    <a:pt x="3" y="98"/>
                  </a:lnTo>
                  <a:lnTo>
                    <a:pt x="0" y="100"/>
                  </a:lnTo>
                  <a:lnTo>
                    <a:pt x="252" y="100"/>
                  </a:lnTo>
                  <a:lnTo>
                    <a:pt x="254" y="98"/>
                  </a:lnTo>
                  <a:close/>
                  <a:moveTo>
                    <a:pt x="500" y="0"/>
                  </a:moveTo>
                  <a:lnTo>
                    <a:pt x="500" y="0"/>
                  </a:lnTo>
                  <a:lnTo>
                    <a:pt x="472" y="33"/>
                  </a:lnTo>
                  <a:lnTo>
                    <a:pt x="474" y="33"/>
                  </a:lnTo>
                  <a:lnTo>
                    <a:pt x="500" y="0"/>
                  </a:lnTo>
                  <a:close/>
                </a:path>
              </a:pathLst>
            </a:custGeom>
            <a:solidFill>
              <a:srgbClr val="1E42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31" name="Freeform 130"/>
            <p:cNvSpPr>
              <a:spLocks noEditPoints="1"/>
            </p:cNvSpPr>
            <p:nvPr/>
          </p:nvSpPr>
          <p:spPr bwMode="auto">
            <a:xfrm>
              <a:off x="2921657" y="4490086"/>
              <a:ext cx="1227318" cy="245464"/>
            </a:xfrm>
            <a:custGeom>
              <a:avLst/>
              <a:gdLst>
                <a:gd name="T0" fmla="*/ 254 w 500"/>
                <a:gd name="T1" fmla="*/ 98 h 100"/>
                <a:gd name="T2" fmla="*/ 3 w 500"/>
                <a:gd name="T3" fmla="*/ 98 h 100"/>
                <a:gd name="T4" fmla="*/ 0 w 500"/>
                <a:gd name="T5" fmla="*/ 100 h 100"/>
                <a:gd name="T6" fmla="*/ 252 w 500"/>
                <a:gd name="T7" fmla="*/ 100 h 100"/>
                <a:gd name="T8" fmla="*/ 254 w 500"/>
                <a:gd name="T9" fmla="*/ 98 h 100"/>
                <a:gd name="T10" fmla="*/ 500 w 500"/>
                <a:gd name="T11" fmla="*/ 0 h 100"/>
                <a:gd name="T12" fmla="*/ 500 w 500"/>
                <a:gd name="T13" fmla="*/ 0 h 100"/>
                <a:gd name="T14" fmla="*/ 472 w 500"/>
                <a:gd name="T15" fmla="*/ 33 h 100"/>
                <a:gd name="T16" fmla="*/ 474 w 500"/>
                <a:gd name="T17" fmla="*/ 33 h 100"/>
                <a:gd name="T18" fmla="*/ 500 w 500"/>
                <a:gd name="T19" fmla="*/ 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00" h="100">
                  <a:moveTo>
                    <a:pt x="254" y="98"/>
                  </a:moveTo>
                  <a:lnTo>
                    <a:pt x="3" y="98"/>
                  </a:lnTo>
                  <a:lnTo>
                    <a:pt x="0" y="100"/>
                  </a:lnTo>
                  <a:lnTo>
                    <a:pt x="252" y="100"/>
                  </a:lnTo>
                  <a:lnTo>
                    <a:pt x="254" y="98"/>
                  </a:lnTo>
                  <a:moveTo>
                    <a:pt x="500" y="0"/>
                  </a:moveTo>
                  <a:lnTo>
                    <a:pt x="500" y="0"/>
                  </a:lnTo>
                  <a:lnTo>
                    <a:pt x="472" y="33"/>
                  </a:lnTo>
                  <a:lnTo>
                    <a:pt x="474" y="33"/>
                  </a:lnTo>
                  <a:lnTo>
                    <a:pt x="50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32" name="Freeform 131"/>
            <p:cNvSpPr>
              <a:spLocks/>
            </p:cNvSpPr>
            <p:nvPr/>
          </p:nvSpPr>
          <p:spPr bwMode="auto">
            <a:xfrm>
              <a:off x="3540225" y="4571089"/>
              <a:ext cx="544929" cy="164461"/>
            </a:xfrm>
            <a:custGeom>
              <a:avLst/>
              <a:gdLst>
                <a:gd name="T0" fmla="*/ 222 w 222"/>
                <a:gd name="T1" fmla="*/ 0 h 67"/>
                <a:gd name="T2" fmla="*/ 220 w 222"/>
                <a:gd name="T3" fmla="*/ 0 h 67"/>
                <a:gd name="T4" fmla="*/ 165 w 222"/>
                <a:gd name="T5" fmla="*/ 65 h 67"/>
                <a:gd name="T6" fmla="*/ 2 w 222"/>
                <a:gd name="T7" fmla="*/ 65 h 67"/>
                <a:gd name="T8" fmla="*/ 0 w 222"/>
                <a:gd name="T9" fmla="*/ 67 h 67"/>
                <a:gd name="T10" fmla="*/ 165 w 222"/>
                <a:gd name="T11" fmla="*/ 67 h 67"/>
                <a:gd name="T12" fmla="*/ 222 w 222"/>
                <a:gd name="T13" fmla="*/ 0 h 67"/>
              </a:gdLst>
              <a:ahLst/>
              <a:cxnLst>
                <a:cxn ang="0">
                  <a:pos x="T0" y="T1"/>
                </a:cxn>
                <a:cxn ang="0">
                  <a:pos x="T2" y="T3"/>
                </a:cxn>
                <a:cxn ang="0">
                  <a:pos x="T4" y="T5"/>
                </a:cxn>
                <a:cxn ang="0">
                  <a:pos x="T6" y="T7"/>
                </a:cxn>
                <a:cxn ang="0">
                  <a:pos x="T8" y="T9"/>
                </a:cxn>
                <a:cxn ang="0">
                  <a:pos x="T10" y="T11"/>
                </a:cxn>
                <a:cxn ang="0">
                  <a:pos x="T12" y="T13"/>
                </a:cxn>
              </a:cxnLst>
              <a:rect l="0" t="0" r="r" b="b"/>
              <a:pathLst>
                <a:path w="222" h="67">
                  <a:moveTo>
                    <a:pt x="222" y="0"/>
                  </a:moveTo>
                  <a:lnTo>
                    <a:pt x="220" y="0"/>
                  </a:lnTo>
                  <a:lnTo>
                    <a:pt x="165" y="65"/>
                  </a:lnTo>
                  <a:lnTo>
                    <a:pt x="2" y="65"/>
                  </a:lnTo>
                  <a:lnTo>
                    <a:pt x="0" y="67"/>
                  </a:lnTo>
                  <a:lnTo>
                    <a:pt x="165" y="67"/>
                  </a:lnTo>
                  <a:lnTo>
                    <a:pt x="222" y="0"/>
                  </a:lnTo>
                  <a:close/>
                </a:path>
              </a:pathLst>
            </a:custGeom>
            <a:solidFill>
              <a:srgbClr val="27567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33" name="Freeform 132"/>
            <p:cNvSpPr>
              <a:spLocks/>
            </p:cNvSpPr>
            <p:nvPr/>
          </p:nvSpPr>
          <p:spPr bwMode="auto">
            <a:xfrm>
              <a:off x="3540225" y="4571089"/>
              <a:ext cx="544929" cy="164461"/>
            </a:xfrm>
            <a:custGeom>
              <a:avLst/>
              <a:gdLst>
                <a:gd name="T0" fmla="*/ 222 w 222"/>
                <a:gd name="T1" fmla="*/ 0 h 67"/>
                <a:gd name="T2" fmla="*/ 220 w 222"/>
                <a:gd name="T3" fmla="*/ 0 h 67"/>
                <a:gd name="T4" fmla="*/ 165 w 222"/>
                <a:gd name="T5" fmla="*/ 65 h 67"/>
                <a:gd name="T6" fmla="*/ 2 w 222"/>
                <a:gd name="T7" fmla="*/ 65 h 67"/>
                <a:gd name="T8" fmla="*/ 0 w 222"/>
                <a:gd name="T9" fmla="*/ 67 h 67"/>
                <a:gd name="T10" fmla="*/ 165 w 222"/>
                <a:gd name="T11" fmla="*/ 67 h 67"/>
                <a:gd name="T12" fmla="*/ 222 w 222"/>
                <a:gd name="T13" fmla="*/ 0 h 67"/>
              </a:gdLst>
              <a:ahLst/>
              <a:cxnLst>
                <a:cxn ang="0">
                  <a:pos x="T0" y="T1"/>
                </a:cxn>
                <a:cxn ang="0">
                  <a:pos x="T2" y="T3"/>
                </a:cxn>
                <a:cxn ang="0">
                  <a:pos x="T4" y="T5"/>
                </a:cxn>
                <a:cxn ang="0">
                  <a:pos x="T6" y="T7"/>
                </a:cxn>
                <a:cxn ang="0">
                  <a:pos x="T8" y="T9"/>
                </a:cxn>
                <a:cxn ang="0">
                  <a:pos x="T10" y="T11"/>
                </a:cxn>
                <a:cxn ang="0">
                  <a:pos x="T12" y="T13"/>
                </a:cxn>
              </a:cxnLst>
              <a:rect l="0" t="0" r="r" b="b"/>
              <a:pathLst>
                <a:path w="222" h="67">
                  <a:moveTo>
                    <a:pt x="222" y="0"/>
                  </a:moveTo>
                  <a:lnTo>
                    <a:pt x="220" y="0"/>
                  </a:lnTo>
                  <a:lnTo>
                    <a:pt x="165" y="65"/>
                  </a:lnTo>
                  <a:lnTo>
                    <a:pt x="2" y="65"/>
                  </a:lnTo>
                  <a:lnTo>
                    <a:pt x="0" y="67"/>
                  </a:lnTo>
                  <a:lnTo>
                    <a:pt x="165" y="67"/>
                  </a:lnTo>
                  <a:lnTo>
                    <a:pt x="22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34" name="Freeform 133"/>
            <p:cNvSpPr>
              <a:spLocks/>
            </p:cNvSpPr>
            <p:nvPr/>
          </p:nvSpPr>
          <p:spPr bwMode="auto">
            <a:xfrm>
              <a:off x="2725286" y="4244623"/>
              <a:ext cx="1627424" cy="486018"/>
            </a:xfrm>
            <a:custGeom>
              <a:avLst/>
              <a:gdLst>
                <a:gd name="T0" fmla="*/ 663 w 663"/>
                <a:gd name="T1" fmla="*/ 0 h 198"/>
                <a:gd name="T2" fmla="*/ 552 w 663"/>
                <a:gd name="T3" fmla="*/ 34 h 198"/>
                <a:gd name="T4" fmla="*/ 497 w 663"/>
                <a:gd name="T5" fmla="*/ 98 h 198"/>
                <a:gd name="T6" fmla="*/ 336 w 663"/>
                <a:gd name="T7" fmla="*/ 98 h 198"/>
                <a:gd name="T8" fmla="*/ 0 w 663"/>
                <a:gd name="T9" fmla="*/ 198 h 198"/>
                <a:gd name="T10" fmla="*/ 83 w 663"/>
                <a:gd name="T11" fmla="*/ 198 h 198"/>
                <a:gd name="T12" fmla="*/ 334 w 663"/>
                <a:gd name="T13" fmla="*/ 198 h 198"/>
                <a:gd name="T14" fmla="*/ 497 w 663"/>
                <a:gd name="T15" fmla="*/ 198 h 198"/>
                <a:gd name="T16" fmla="*/ 552 w 663"/>
                <a:gd name="T17" fmla="*/ 133 h 198"/>
                <a:gd name="T18" fmla="*/ 580 w 663"/>
                <a:gd name="T19" fmla="*/ 100 h 198"/>
                <a:gd name="T20" fmla="*/ 663 w 663"/>
                <a:gd name="T21" fmla="*/ 0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3" h="198">
                  <a:moveTo>
                    <a:pt x="663" y="0"/>
                  </a:moveTo>
                  <a:lnTo>
                    <a:pt x="552" y="34"/>
                  </a:lnTo>
                  <a:lnTo>
                    <a:pt x="497" y="98"/>
                  </a:lnTo>
                  <a:lnTo>
                    <a:pt x="336" y="98"/>
                  </a:lnTo>
                  <a:lnTo>
                    <a:pt x="0" y="198"/>
                  </a:lnTo>
                  <a:lnTo>
                    <a:pt x="83" y="198"/>
                  </a:lnTo>
                  <a:lnTo>
                    <a:pt x="334" y="198"/>
                  </a:lnTo>
                  <a:lnTo>
                    <a:pt x="497" y="198"/>
                  </a:lnTo>
                  <a:lnTo>
                    <a:pt x="552" y="133"/>
                  </a:lnTo>
                  <a:lnTo>
                    <a:pt x="580" y="100"/>
                  </a:lnTo>
                  <a:lnTo>
                    <a:pt x="663" y="0"/>
                  </a:lnTo>
                  <a:close/>
                </a:path>
              </a:pathLst>
            </a:custGeom>
            <a:solidFill>
              <a:schemeClr val="accent1">
                <a:lumMod val="50000"/>
              </a:schemeClr>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35" name="Freeform 134"/>
            <p:cNvSpPr>
              <a:spLocks/>
            </p:cNvSpPr>
            <p:nvPr/>
          </p:nvSpPr>
          <p:spPr bwMode="auto">
            <a:xfrm>
              <a:off x="2725286" y="4244623"/>
              <a:ext cx="1627424" cy="486018"/>
            </a:xfrm>
            <a:custGeom>
              <a:avLst/>
              <a:gdLst>
                <a:gd name="T0" fmla="*/ 663 w 663"/>
                <a:gd name="T1" fmla="*/ 0 h 198"/>
                <a:gd name="T2" fmla="*/ 552 w 663"/>
                <a:gd name="T3" fmla="*/ 34 h 198"/>
                <a:gd name="T4" fmla="*/ 497 w 663"/>
                <a:gd name="T5" fmla="*/ 98 h 198"/>
                <a:gd name="T6" fmla="*/ 336 w 663"/>
                <a:gd name="T7" fmla="*/ 98 h 198"/>
                <a:gd name="T8" fmla="*/ 0 w 663"/>
                <a:gd name="T9" fmla="*/ 198 h 198"/>
                <a:gd name="T10" fmla="*/ 83 w 663"/>
                <a:gd name="T11" fmla="*/ 198 h 198"/>
                <a:gd name="T12" fmla="*/ 334 w 663"/>
                <a:gd name="T13" fmla="*/ 198 h 198"/>
                <a:gd name="T14" fmla="*/ 497 w 663"/>
                <a:gd name="T15" fmla="*/ 198 h 198"/>
                <a:gd name="T16" fmla="*/ 552 w 663"/>
                <a:gd name="T17" fmla="*/ 133 h 198"/>
                <a:gd name="T18" fmla="*/ 580 w 663"/>
                <a:gd name="T19" fmla="*/ 100 h 198"/>
                <a:gd name="T20" fmla="*/ 663 w 663"/>
                <a:gd name="T21" fmla="*/ 0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3" h="198">
                  <a:moveTo>
                    <a:pt x="663" y="0"/>
                  </a:moveTo>
                  <a:lnTo>
                    <a:pt x="552" y="34"/>
                  </a:lnTo>
                  <a:lnTo>
                    <a:pt x="497" y="98"/>
                  </a:lnTo>
                  <a:lnTo>
                    <a:pt x="336" y="98"/>
                  </a:lnTo>
                  <a:lnTo>
                    <a:pt x="0" y="198"/>
                  </a:lnTo>
                  <a:lnTo>
                    <a:pt x="83" y="198"/>
                  </a:lnTo>
                  <a:lnTo>
                    <a:pt x="334" y="198"/>
                  </a:lnTo>
                  <a:lnTo>
                    <a:pt x="497" y="198"/>
                  </a:lnTo>
                  <a:lnTo>
                    <a:pt x="552" y="133"/>
                  </a:lnTo>
                  <a:lnTo>
                    <a:pt x="580" y="100"/>
                  </a:lnTo>
                  <a:lnTo>
                    <a:pt x="66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36" name="Freeform 135"/>
            <p:cNvSpPr>
              <a:spLocks/>
            </p:cNvSpPr>
            <p:nvPr/>
          </p:nvSpPr>
          <p:spPr bwMode="auto">
            <a:xfrm>
              <a:off x="2717921" y="4001613"/>
              <a:ext cx="1634787" cy="483564"/>
            </a:xfrm>
            <a:custGeom>
              <a:avLst/>
              <a:gdLst>
                <a:gd name="T0" fmla="*/ 500 w 666"/>
                <a:gd name="T1" fmla="*/ 197 h 197"/>
                <a:gd name="T2" fmla="*/ 0 w 666"/>
                <a:gd name="T3" fmla="*/ 197 h 197"/>
                <a:gd name="T4" fmla="*/ 166 w 666"/>
                <a:gd name="T5" fmla="*/ 0 h 197"/>
                <a:gd name="T6" fmla="*/ 666 w 666"/>
                <a:gd name="T7" fmla="*/ 0 h 197"/>
                <a:gd name="T8" fmla="*/ 500 w 666"/>
                <a:gd name="T9" fmla="*/ 197 h 197"/>
              </a:gdLst>
              <a:ahLst/>
              <a:cxnLst>
                <a:cxn ang="0">
                  <a:pos x="T0" y="T1"/>
                </a:cxn>
                <a:cxn ang="0">
                  <a:pos x="T2" y="T3"/>
                </a:cxn>
                <a:cxn ang="0">
                  <a:pos x="T4" y="T5"/>
                </a:cxn>
                <a:cxn ang="0">
                  <a:pos x="T6" y="T7"/>
                </a:cxn>
                <a:cxn ang="0">
                  <a:pos x="T8" y="T9"/>
                </a:cxn>
              </a:cxnLst>
              <a:rect l="0" t="0" r="r" b="b"/>
              <a:pathLst>
                <a:path w="666" h="197">
                  <a:moveTo>
                    <a:pt x="500" y="197"/>
                  </a:moveTo>
                  <a:lnTo>
                    <a:pt x="0" y="197"/>
                  </a:lnTo>
                  <a:lnTo>
                    <a:pt x="166" y="0"/>
                  </a:lnTo>
                  <a:lnTo>
                    <a:pt x="666" y="0"/>
                  </a:lnTo>
                  <a:lnTo>
                    <a:pt x="500" y="197"/>
                  </a:lnTo>
                  <a:close/>
                </a:path>
              </a:pathLst>
            </a:custGeom>
            <a:solidFill>
              <a:schemeClr val="accent5"/>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37" name="Freeform 136"/>
            <p:cNvSpPr>
              <a:spLocks/>
            </p:cNvSpPr>
            <p:nvPr/>
          </p:nvSpPr>
          <p:spPr bwMode="auto">
            <a:xfrm>
              <a:off x="2717921" y="4001613"/>
              <a:ext cx="1634787" cy="483564"/>
            </a:xfrm>
            <a:custGeom>
              <a:avLst/>
              <a:gdLst>
                <a:gd name="T0" fmla="*/ 500 w 666"/>
                <a:gd name="T1" fmla="*/ 197 h 197"/>
                <a:gd name="T2" fmla="*/ 0 w 666"/>
                <a:gd name="T3" fmla="*/ 197 h 197"/>
                <a:gd name="T4" fmla="*/ 166 w 666"/>
                <a:gd name="T5" fmla="*/ 0 h 197"/>
                <a:gd name="T6" fmla="*/ 666 w 666"/>
                <a:gd name="T7" fmla="*/ 0 h 197"/>
                <a:gd name="T8" fmla="*/ 500 w 666"/>
                <a:gd name="T9" fmla="*/ 197 h 197"/>
              </a:gdLst>
              <a:ahLst/>
              <a:cxnLst>
                <a:cxn ang="0">
                  <a:pos x="T0" y="T1"/>
                </a:cxn>
                <a:cxn ang="0">
                  <a:pos x="T2" y="T3"/>
                </a:cxn>
                <a:cxn ang="0">
                  <a:pos x="T4" y="T5"/>
                </a:cxn>
                <a:cxn ang="0">
                  <a:pos x="T6" y="T7"/>
                </a:cxn>
                <a:cxn ang="0">
                  <a:pos x="T8" y="T9"/>
                </a:cxn>
              </a:cxnLst>
              <a:rect l="0" t="0" r="r" b="b"/>
              <a:pathLst>
                <a:path w="666" h="197">
                  <a:moveTo>
                    <a:pt x="500" y="197"/>
                  </a:moveTo>
                  <a:lnTo>
                    <a:pt x="0" y="197"/>
                  </a:lnTo>
                  <a:lnTo>
                    <a:pt x="166" y="0"/>
                  </a:lnTo>
                  <a:lnTo>
                    <a:pt x="666" y="0"/>
                  </a:lnTo>
                  <a:lnTo>
                    <a:pt x="500" y="19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38" name="Freeform 137"/>
            <p:cNvSpPr>
              <a:spLocks/>
            </p:cNvSpPr>
            <p:nvPr/>
          </p:nvSpPr>
          <p:spPr bwMode="auto">
            <a:xfrm>
              <a:off x="2717921" y="4001613"/>
              <a:ext cx="1634787" cy="483564"/>
            </a:xfrm>
            <a:custGeom>
              <a:avLst/>
              <a:gdLst>
                <a:gd name="T0" fmla="*/ 666 w 666"/>
                <a:gd name="T1" fmla="*/ 0 h 197"/>
                <a:gd name="T2" fmla="*/ 666 w 666"/>
                <a:gd name="T3" fmla="*/ 0 h 197"/>
                <a:gd name="T4" fmla="*/ 555 w 666"/>
                <a:gd name="T5" fmla="*/ 33 h 197"/>
                <a:gd name="T6" fmla="*/ 500 w 666"/>
                <a:gd name="T7" fmla="*/ 99 h 197"/>
                <a:gd name="T8" fmla="*/ 337 w 666"/>
                <a:gd name="T9" fmla="*/ 99 h 197"/>
                <a:gd name="T10" fmla="*/ 0 w 666"/>
                <a:gd name="T11" fmla="*/ 197 h 197"/>
                <a:gd name="T12" fmla="*/ 500 w 666"/>
                <a:gd name="T13" fmla="*/ 197 h 197"/>
                <a:gd name="T14" fmla="*/ 666 w 666"/>
                <a:gd name="T15" fmla="*/ 0 h 19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66" h="197">
                  <a:moveTo>
                    <a:pt x="666" y="0"/>
                  </a:moveTo>
                  <a:lnTo>
                    <a:pt x="666" y="0"/>
                  </a:lnTo>
                  <a:lnTo>
                    <a:pt x="555" y="33"/>
                  </a:lnTo>
                  <a:lnTo>
                    <a:pt x="500" y="99"/>
                  </a:lnTo>
                  <a:lnTo>
                    <a:pt x="337" y="99"/>
                  </a:lnTo>
                  <a:lnTo>
                    <a:pt x="0" y="197"/>
                  </a:lnTo>
                  <a:lnTo>
                    <a:pt x="500" y="197"/>
                  </a:lnTo>
                  <a:lnTo>
                    <a:pt x="666" y="0"/>
                  </a:lnTo>
                  <a:close/>
                </a:path>
              </a:pathLst>
            </a:custGeom>
            <a:solidFill>
              <a:schemeClr val="accent5">
                <a:lumMod val="75000"/>
              </a:schemeClr>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39" name="Freeform 138"/>
            <p:cNvSpPr>
              <a:spLocks/>
            </p:cNvSpPr>
            <p:nvPr/>
          </p:nvSpPr>
          <p:spPr bwMode="auto">
            <a:xfrm>
              <a:off x="2717921" y="4001613"/>
              <a:ext cx="1634787" cy="483564"/>
            </a:xfrm>
            <a:custGeom>
              <a:avLst/>
              <a:gdLst>
                <a:gd name="T0" fmla="*/ 666 w 666"/>
                <a:gd name="T1" fmla="*/ 0 h 197"/>
                <a:gd name="T2" fmla="*/ 666 w 666"/>
                <a:gd name="T3" fmla="*/ 0 h 197"/>
                <a:gd name="T4" fmla="*/ 555 w 666"/>
                <a:gd name="T5" fmla="*/ 33 h 197"/>
                <a:gd name="T6" fmla="*/ 500 w 666"/>
                <a:gd name="T7" fmla="*/ 99 h 197"/>
                <a:gd name="T8" fmla="*/ 337 w 666"/>
                <a:gd name="T9" fmla="*/ 99 h 197"/>
                <a:gd name="T10" fmla="*/ 0 w 666"/>
                <a:gd name="T11" fmla="*/ 197 h 197"/>
                <a:gd name="T12" fmla="*/ 500 w 666"/>
                <a:gd name="T13" fmla="*/ 197 h 197"/>
                <a:gd name="T14" fmla="*/ 666 w 666"/>
                <a:gd name="T15" fmla="*/ 0 h 19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66" h="197">
                  <a:moveTo>
                    <a:pt x="666" y="0"/>
                  </a:moveTo>
                  <a:lnTo>
                    <a:pt x="666" y="0"/>
                  </a:lnTo>
                  <a:lnTo>
                    <a:pt x="555" y="33"/>
                  </a:lnTo>
                  <a:lnTo>
                    <a:pt x="500" y="99"/>
                  </a:lnTo>
                  <a:lnTo>
                    <a:pt x="337" y="99"/>
                  </a:lnTo>
                  <a:lnTo>
                    <a:pt x="0" y="197"/>
                  </a:lnTo>
                  <a:lnTo>
                    <a:pt x="500" y="197"/>
                  </a:lnTo>
                  <a:lnTo>
                    <a:pt x="66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40" name="Freeform 139"/>
            <p:cNvSpPr>
              <a:spLocks/>
            </p:cNvSpPr>
            <p:nvPr/>
          </p:nvSpPr>
          <p:spPr bwMode="auto">
            <a:xfrm>
              <a:off x="2717921" y="3756149"/>
              <a:ext cx="1634787" cy="488473"/>
            </a:xfrm>
            <a:custGeom>
              <a:avLst/>
              <a:gdLst>
                <a:gd name="T0" fmla="*/ 500 w 666"/>
                <a:gd name="T1" fmla="*/ 199 h 199"/>
                <a:gd name="T2" fmla="*/ 0 w 666"/>
                <a:gd name="T3" fmla="*/ 199 h 199"/>
                <a:gd name="T4" fmla="*/ 166 w 666"/>
                <a:gd name="T5" fmla="*/ 0 h 199"/>
                <a:gd name="T6" fmla="*/ 666 w 666"/>
                <a:gd name="T7" fmla="*/ 0 h 199"/>
                <a:gd name="T8" fmla="*/ 500 w 666"/>
                <a:gd name="T9" fmla="*/ 199 h 199"/>
              </a:gdLst>
              <a:ahLst/>
              <a:cxnLst>
                <a:cxn ang="0">
                  <a:pos x="T0" y="T1"/>
                </a:cxn>
                <a:cxn ang="0">
                  <a:pos x="T2" y="T3"/>
                </a:cxn>
                <a:cxn ang="0">
                  <a:pos x="T4" y="T5"/>
                </a:cxn>
                <a:cxn ang="0">
                  <a:pos x="T6" y="T7"/>
                </a:cxn>
                <a:cxn ang="0">
                  <a:pos x="T8" y="T9"/>
                </a:cxn>
              </a:cxnLst>
              <a:rect l="0" t="0" r="r" b="b"/>
              <a:pathLst>
                <a:path w="666" h="199">
                  <a:moveTo>
                    <a:pt x="500" y="199"/>
                  </a:moveTo>
                  <a:lnTo>
                    <a:pt x="0" y="199"/>
                  </a:lnTo>
                  <a:lnTo>
                    <a:pt x="166" y="0"/>
                  </a:lnTo>
                  <a:lnTo>
                    <a:pt x="666" y="0"/>
                  </a:lnTo>
                  <a:lnTo>
                    <a:pt x="500" y="199"/>
                  </a:lnTo>
                  <a:close/>
                </a:path>
              </a:pathLst>
            </a:custGeom>
            <a:solidFill>
              <a:schemeClr val="accent4"/>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41" name="Freeform 140"/>
            <p:cNvSpPr>
              <a:spLocks/>
            </p:cNvSpPr>
            <p:nvPr/>
          </p:nvSpPr>
          <p:spPr bwMode="auto">
            <a:xfrm>
              <a:off x="2717921" y="3756149"/>
              <a:ext cx="1634787" cy="488473"/>
            </a:xfrm>
            <a:custGeom>
              <a:avLst/>
              <a:gdLst>
                <a:gd name="T0" fmla="*/ 500 w 666"/>
                <a:gd name="T1" fmla="*/ 199 h 199"/>
                <a:gd name="T2" fmla="*/ 0 w 666"/>
                <a:gd name="T3" fmla="*/ 199 h 199"/>
                <a:gd name="T4" fmla="*/ 166 w 666"/>
                <a:gd name="T5" fmla="*/ 0 h 199"/>
                <a:gd name="T6" fmla="*/ 666 w 666"/>
                <a:gd name="T7" fmla="*/ 0 h 199"/>
                <a:gd name="T8" fmla="*/ 500 w 666"/>
                <a:gd name="T9" fmla="*/ 199 h 199"/>
              </a:gdLst>
              <a:ahLst/>
              <a:cxnLst>
                <a:cxn ang="0">
                  <a:pos x="T0" y="T1"/>
                </a:cxn>
                <a:cxn ang="0">
                  <a:pos x="T2" y="T3"/>
                </a:cxn>
                <a:cxn ang="0">
                  <a:pos x="T4" y="T5"/>
                </a:cxn>
                <a:cxn ang="0">
                  <a:pos x="T6" y="T7"/>
                </a:cxn>
                <a:cxn ang="0">
                  <a:pos x="T8" y="T9"/>
                </a:cxn>
              </a:cxnLst>
              <a:rect l="0" t="0" r="r" b="b"/>
              <a:pathLst>
                <a:path w="666" h="199">
                  <a:moveTo>
                    <a:pt x="500" y="199"/>
                  </a:moveTo>
                  <a:lnTo>
                    <a:pt x="0" y="199"/>
                  </a:lnTo>
                  <a:lnTo>
                    <a:pt x="166" y="0"/>
                  </a:lnTo>
                  <a:lnTo>
                    <a:pt x="666" y="0"/>
                  </a:lnTo>
                  <a:lnTo>
                    <a:pt x="500" y="19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42" name="Freeform 141"/>
            <p:cNvSpPr>
              <a:spLocks/>
            </p:cNvSpPr>
            <p:nvPr/>
          </p:nvSpPr>
          <p:spPr bwMode="auto">
            <a:xfrm>
              <a:off x="2717921" y="3756149"/>
              <a:ext cx="1634787" cy="488473"/>
            </a:xfrm>
            <a:custGeom>
              <a:avLst/>
              <a:gdLst>
                <a:gd name="T0" fmla="*/ 666 w 666"/>
                <a:gd name="T1" fmla="*/ 0 h 199"/>
                <a:gd name="T2" fmla="*/ 666 w 666"/>
                <a:gd name="T3" fmla="*/ 0 h 199"/>
                <a:gd name="T4" fmla="*/ 555 w 666"/>
                <a:gd name="T5" fmla="*/ 33 h 199"/>
                <a:gd name="T6" fmla="*/ 500 w 666"/>
                <a:gd name="T7" fmla="*/ 100 h 199"/>
                <a:gd name="T8" fmla="*/ 337 w 666"/>
                <a:gd name="T9" fmla="*/ 100 h 199"/>
                <a:gd name="T10" fmla="*/ 0 w 666"/>
                <a:gd name="T11" fmla="*/ 199 h 199"/>
                <a:gd name="T12" fmla="*/ 500 w 666"/>
                <a:gd name="T13" fmla="*/ 199 h 199"/>
                <a:gd name="T14" fmla="*/ 666 w 666"/>
                <a:gd name="T15" fmla="*/ 0 h 19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66" h="199">
                  <a:moveTo>
                    <a:pt x="666" y="0"/>
                  </a:moveTo>
                  <a:lnTo>
                    <a:pt x="666" y="0"/>
                  </a:lnTo>
                  <a:lnTo>
                    <a:pt x="555" y="33"/>
                  </a:lnTo>
                  <a:lnTo>
                    <a:pt x="500" y="100"/>
                  </a:lnTo>
                  <a:lnTo>
                    <a:pt x="337" y="100"/>
                  </a:lnTo>
                  <a:lnTo>
                    <a:pt x="0" y="199"/>
                  </a:lnTo>
                  <a:lnTo>
                    <a:pt x="500" y="199"/>
                  </a:lnTo>
                  <a:lnTo>
                    <a:pt x="666" y="0"/>
                  </a:lnTo>
                  <a:close/>
                </a:path>
              </a:pathLst>
            </a:custGeom>
            <a:solidFill>
              <a:schemeClr val="accent4">
                <a:lumMod val="75000"/>
              </a:schemeClr>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43" name="Freeform 142"/>
            <p:cNvSpPr>
              <a:spLocks/>
            </p:cNvSpPr>
            <p:nvPr/>
          </p:nvSpPr>
          <p:spPr bwMode="auto">
            <a:xfrm>
              <a:off x="2717921" y="3756149"/>
              <a:ext cx="1634787" cy="488473"/>
            </a:xfrm>
            <a:custGeom>
              <a:avLst/>
              <a:gdLst>
                <a:gd name="T0" fmla="*/ 666 w 666"/>
                <a:gd name="T1" fmla="*/ 0 h 199"/>
                <a:gd name="T2" fmla="*/ 666 w 666"/>
                <a:gd name="T3" fmla="*/ 0 h 199"/>
                <a:gd name="T4" fmla="*/ 555 w 666"/>
                <a:gd name="T5" fmla="*/ 33 h 199"/>
                <a:gd name="T6" fmla="*/ 500 w 666"/>
                <a:gd name="T7" fmla="*/ 100 h 199"/>
                <a:gd name="T8" fmla="*/ 337 w 666"/>
                <a:gd name="T9" fmla="*/ 100 h 199"/>
                <a:gd name="T10" fmla="*/ 0 w 666"/>
                <a:gd name="T11" fmla="*/ 199 h 199"/>
                <a:gd name="T12" fmla="*/ 500 w 666"/>
                <a:gd name="T13" fmla="*/ 199 h 199"/>
                <a:gd name="T14" fmla="*/ 666 w 666"/>
                <a:gd name="T15" fmla="*/ 0 h 19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66" h="199">
                  <a:moveTo>
                    <a:pt x="666" y="0"/>
                  </a:moveTo>
                  <a:lnTo>
                    <a:pt x="666" y="0"/>
                  </a:lnTo>
                  <a:lnTo>
                    <a:pt x="555" y="33"/>
                  </a:lnTo>
                  <a:lnTo>
                    <a:pt x="500" y="100"/>
                  </a:lnTo>
                  <a:lnTo>
                    <a:pt x="337" y="100"/>
                  </a:lnTo>
                  <a:lnTo>
                    <a:pt x="0" y="199"/>
                  </a:lnTo>
                  <a:lnTo>
                    <a:pt x="500" y="199"/>
                  </a:lnTo>
                  <a:lnTo>
                    <a:pt x="66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45" name="Freeform 144"/>
            <p:cNvSpPr>
              <a:spLocks/>
            </p:cNvSpPr>
            <p:nvPr/>
          </p:nvSpPr>
          <p:spPr bwMode="auto">
            <a:xfrm>
              <a:off x="2717921" y="3510686"/>
              <a:ext cx="1634787" cy="490927"/>
            </a:xfrm>
            <a:custGeom>
              <a:avLst/>
              <a:gdLst>
                <a:gd name="T0" fmla="*/ 500 w 666"/>
                <a:gd name="T1" fmla="*/ 200 h 200"/>
                <a:gd name="T2" fmla="*/ 0 w 666"/>
                <a:gd name="T3" fmla="*/ 200 h 200"/>
                <a:gd name="T4" fmla="*/ 166 w 666"/>
                <a:gd name="T5" fmla="*/ 0 h 200"/>
                <a:gd name="T6" fmla="*/ 666 w 666"/>
                <a:gd name="T7" fmla="*/ 0 h 200"/>
                <a:gd name="T8" fmla="*/ 500 w 666"/>
                <a:gd name="T9" fmla="*/ 200 h 200"/>
              </a:gdLst>
              <a:ahLst/>
              <a:cxnLst>
                <a:cxn ang="0">
                  <a:pos x="T0" y="T1"/>
                </a:cxn>
                <a:cxn ang="0">
                  <a:pos x="T2" y="T3"/>
                </a:cxn>
                <a:cxn ang="0">
                  <a:pos x="T4" y="T5"/>
                </a:cxn>
                <a:cxn ang="0">
                  <a:pos x="T6" y="T7"/>
                </a:cxn>
                <a:cxn ang="0">
                  <a:pos x="T8" y="T9"/>
                </a:cxn>
              </a:cxnLst>
              <a:rect l="0" t="0" r="r" b="b"/>
              <a:pathLst>
                <a:path w="666" h="200">
                  <a:moveTo>
                    <a:pt x="500" y="200"/>
                  </a:moveTo>
                  <a:lnTo>
                    <a:pt x="0" y="200"/>
                  </a:lnTo>
                  <a:lnTo>
                    <a:pt x="166" y="0"/>
                  </a:lnTo>
                  <a:lnTo>
                    <a:pt x="666" y="0"/>
                  </a:lnTo>
                  <a:lnTo>
                    <a:pt x="500" y="20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47" name="Freeform 146"/>
            <p:cNvSpPr>
              <a:spLocks/>
            </p:cNvSpPr>
            <p:nvPr/>
          </p:nvSpPr>
          <p:spPr bwMode="auto">
            <a:xfrm>
              <a:off x="2717921" y="3510686"/>
              <a:ext cx="1634787" cy="490927"/>
            </a:xfrm>
            <a:custGeom>
              <a:avLst/>
              <a:gdLst>
                <a:gd name="T0" fmla="*/ 666 w 666"/>
                <a:gd name="T1" fmla="*/ 0 h 200"/>
                <a:gd name="T2" fmla="*/ 666 w 666"/>
                <a:gd name="T3" fmla="*/ 0 h 200"/>
                <a:gd name="T4" fmla="*/ 557 w 666"/>
                <a:gd name="T5" fmla="*/ 34 h 200"/>
                <a:gd name="T6" fmla="*/ 500 w 666"/>
                <a:gd name="T7" fmla="*/ 100 h 200"/>
                <a:gd name="T8" fmla="*/ 335 w 666"/>
                <a:gd name="T9" fmla="*/ 100 h 200"/>
                <a:gd name="T10" fmla="*/ 0 w 666"/>
                <a:gd name="T11" fmla="*/ 200 h 200"/>
                <a:gd name="T12" fmla="*/ 500 w 666"/>
                <a:gd name="T13" fmla="*/ 200 h 200"/>
                <a:gd name="T14" fmla="*/ 666 w 666"/>
                <a:gd name="T15" fmla="*/ 0 h 20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66" h="200">
                  <a:moveTo>
                    <a:pt x="666" y="0"/>
                  </a:moveTo>
                  <a:lnTo>
                    <a:pt x="666" y="0"/>
                  </a:lnTo>
                  <a:lnTo>
                    <a:pt x="557" y="34"/>
                  </a:lnTo>
                  <a:lnTo>
                    <a:pt x="500" y="100"/>
                  </a:lnTo>
                  <a:lnTo>
                    <a:pt x="335" y="100"/>
                  </a:lnTo>
                  <a:lnTo>
                    <a:pt x="0" y="200"/>
                  </a:lnTo>
                  <a:lnTo>
                    <a:pt x="500" y="200"/>
                  </a:lnTo>
                  <a:lnTo>
                    <a:pt x="66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52" name="Freeform 151"/>
            <p:cNvSpPr>
              <a:spLocks/>
            </p:cNvSpPr>
            <p:nvPr/>
          </p:nvSpPr>
          <p:spPr bwMode="auto">
            <a:xfrm>
              <a:off x="2717921" y="3519495"/>
              <a:ext cx="1634787" cy="483564"/>
            </a:xfrm>
            <a:custGeom>
              <a:avLst/>
              <a:gdLst>
                <a:gd name="T0" fmla="*/ 500 w 666"/>
                <a:gd name="T1" fmla="*/ 197 h 197"/>
                <a:gd name="T2" fmla="*/ 0 w 666"/>
                <a:gd name="T3" fmla="*/ 197 h 197"/>
                <a:gd name="T4" fmla="*/ 166 w 666"/>
                <a:gd name="T5" fmla="*/ 0 h 197"/>
                <a:gd name="T6" fmla="*/ 666 w 666"/>
                <a:gd name="T7" fmla="*/ 0 h 197"/>
                <a:gd name="T8" fmla="*/ 500 w 666"/>
                <a:gd name="T9" fmla="*/ 197 h 197"/>
              </a:gdLst>
              <a:ahLst/>
              <a:cxnLst>
                <a:cxn ang="0">
                  <a:pos x="T0" y="T1"/>
                </a:cxn>
                <a:cxn ang="0">
                  <a:pos x="T2" y="T3"/>
                </a:cxn>
                <a:cxn ang="0">
                  <a:pos x="T4" y="T5"/>
                </a:cxn>
                <a:cxn ang="0">
                  <a:pos x="T6" y="T7"/>
                </a:cxn>
                <a:cxn ang="0">
                  <a:pos x="T8" y="T9"/>
                </a:cxn>
              </a:cxnLst>
              <a:rect l="0" t="0" r="r" b="b"/>
              <a:pathLst>
                <a:path w="666" h="197">
                  <a:moveTo>
                    <a:pt x="500" y="197"/>
                  </a:moveTo>
                  <a:lnTo>
                    <a:pt x="0" y="197"/>
                  </a:lnTo>
                  <a:lnTo>
                    <a:pt x="166" y="0"/>
                  </a:lnTo>
                  <a:lnTo>
                    <a:pt x="666" y="0"/>
                  </a:lnTo>
                  <a:lnTo>
                    <a:pt x="500" y="197"/>
                  </a:lnTo>
                  <a:close/>
                </a:path>
              </a:pathLst>
            </a:custGeom>
            <a:solidFill>
              <a:schemeClr val="accent3"/>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53" name="Freeform 152"/>
            <p:cNvSpPr>
              <a:spLocks/>
            </p:cNvSpPr>
            <p:nvPr/>
          </p:nvSpPr>
          <p:spPr bwMode="auto">
            <a:xfrm>
              <a:off x="2717921" y="3505427"/>
              <a:ext cx="1634787" cy="483564"/>
            </a:xfrm>
            <a:custGeom>
              <a:avLst/>
              <a:gdLst>
                <a:gd name="T0" fmla="*/ 500 w 666"/>
                <a:gd name="T1" fmla="*/ 197 h 197"/>
                <a:gd name="T2" fmla="*/ 0 w 666"/>
                <a:gd name="T3" fmla="*/ 197 h 197"/>
                <a:gd name="T4" fmla="*/ 166 w 666"/>
                <a:gd name="T5" fmla="*/ 0 h 197"/>
                <a:gd name="T6" fmla="*/ 666 w 666"/>
                <a:gd name="T7" fmla="*/ 0 h 197"/>
                <a:gd name="T8" fmla="*/ 500 w 666"/>
                <a:gd name="T9" fmla="*/ 197 h 197"/>
              </a:gdLst>
              <a:ahLst/>
              <a:cxnLst>
                <a:cxn ang="0">
                  <a:pos x="T0" y="T1"/>
                </a:cxn>
                <a:cxn ang="0">
                  <a:pos x="T2" y="T3"/>
                </a:cxn>
                <a:cxn ang="0">
                  <a:pos x="T4" y="T5"/>
                </a:cxn>
                <a:cxn ang="0">
                  <a:pos x="T6" y="T7"/>
                </a:cxn>
                <a:cxn ang="0">
                  <a:pos x="T8" y="T9"/>
                </a:cxn>
              </a:cxnLst>
              <a:rect l="0" t="0" r="r" b="b"/>
              <a:pathLst>
                <a:path w="666" h="197">
                  <a:moveTo>
                    <a:pt x="500" y="197"/>
                  </a:moveTo>
                  <a:lnTo>
                    <a:pt x="0" y="197"/>
                  </a:lnTo>
                  <a:lnTo>
                    <a:pt x="166" y="0"/>
                  </a:lnTo>
                  <a:lnTo>
                    <a:pt x="666" y="0"/>
                  </a:lnTo>
                  <a:lnTo>
                    <a:pt x="500" y="19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54" name="Freeform 153"/>
            <p:cNvSpPr>
              <a:spLocks/>
            </p:cNvSpPr>
            <p:nvPr/>
          </p:nvSpPr>
          <p:spPr bwMode="auto">
            <a:xfrm>
              <a:off x="2717921" y="3519495"/>
              <a:ext cx="1634787" cy="483564"/>
            </a:xfrm>
            <a:custGeom>
              <a:avLst/>
              <a:gdLst>
                <a:gd name="T0" fmla="*/ 666 w 666"/>
                <a:gd name="T1" fmla="*/ 0 h 197"/>
                <a:gd name="T2" fmla="*/ 666 w 666"/>
                <a:gd name="T3" fmla="*/ 0 h 197"/>
                <a:gd name="T4" fmla="*/ 0 w 666"/>
                <a:gd name="T5" fmla="*/ 197 h 197"/>
                <a:gd name="T6" fmla="*/ 500 w 666"/>
                <a:gd name="T7" fmla="*/ 197 h 197"/>
                <a:gd name="T8" fmla="*/ 666 w 666"/>
                <a:gd name="T9" fmla="*/ 0 h 197"/>
              </a:gdLst>
              <a:ahLst/>
              <a:cxnLst>
                <a:cxn ang="0">
                  <a:pos x="T0" y="T1"/>
                </a:cxn>
                <a:cxn ang="0">
                  <a:pos x="T2" y="T3"/>
                </a:cxn>
                <a:cxn ang="0">
                  <a:pos x="T4" y="T5"/>
                </a:cxn>
                <a:cxn ang="0">
                  <a:pos x="T6" y="T7"/>
                </a:cxn>
                <a:cxn ang="0">
                  <a:pos x="T8" y="T9"/>
                </a:cxn>
              </a:cxnLst>
              <a:rect l="0" t="0" r="r" b="b"/>
              <a:pathLst>
                <a:path w="666" h="197">
                  <a:moveTo>
                    <a:pt x="666" y="0"/>
                  </a:moveTo>
                  <a:lnTo>
                    <a:pt x="666" y="0"/>
                  </a:lnTo>
                  <a:lnTo>
                    <a:pt x="0" y="197"/>
                  </a:lnTo>
                  <a:lnTo>
                    <a:pt x="500" y="197"/>
                  </a:lnTo>
                  <a:lnTo>
                    <a:pt x="666" y="0"/>
                  </a:lnTo>
                  <a:close/>
                </a:path>
              </a:pathLst>
            </a:custGeom>
            <a:solidFill>
              <a:schemeClr val="accent3">
                <a:lumMod val="75000"/>
              </a:schemeClr>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55" name="Freeform 154"/>
            <p:cNvSpPr>
              <a:spLocks/>
            </p:cNvSpPr>
            <p:nvPr/>
          </p:nvSpPr>
          <p:spPr bwMode="auto">
            <a:xfrm>
              <a:off x="2717921" y="3505427"/>
              <a:ext cx="1634787" cy="483564"/>
            </a:xfrm>
            <a:custGeom>
              <a:avLst/>
              <a:gdLst>
                <a:gd name="T0" fmla="*/ 666 w 666"/>
                <a:gd name="T1" fmla="*/ 0 h 197"/>
                <a:gd name="T2" fmla="*/ 666 w 666"/>
                <a:gd name="T3" fmla="*/ 0 h 197"/>
                <a:gd name="T4" fmla="*/ 0 w 666"/>
                <a:gd name="T5" fmla="*/ 197 h 197"/>
                <a:gd name="T6" fmla="*/ 500 w 666"/>
                <a:gd name="T7" fmla="*/ 197 h 197"/>
                <a:gd name="T8" fmla="*/ 666 w 666"/>
                <a:gd name="T9" fmla="*/ 0 h 197"/>
              </a:gdLst>
              <a:ahLst/>
              <a:cxnLst>
                <a:cxn ang="0">
                  <a:pos x="T0" y="T1"/>
                </a:cxn>
                <a:cxn ang="0">
                  <a:pos x="T2" y="T3"/>
                </a:cxn>
                <a:cxn ang="0">
                  <a:pos x="T4" y="T5"/>
                </a:cxn>
                <a:cxn ang="0">
                  <a:pos x="T6" y="T7"/>
                </a:cxn>
                <a:cxn ang="0">
                  <a:pos x="T8" y="T9"/>
                </a:cxn>
              </a:cxnLst>
              <a:rect l="0" t="0" r="r" b="b"/>
              <a:pathLst>
                <a:path w="666" h="197">
                  <a:moveTo>
                    <a:pt x="666" y="0"/>
                  </a:moveTo>
                  <a:lnTo>
                    <a:pt x="666" y="0"/>
                  </a:lnTo>
                  <a:lnTo>
                    <a:pt x="0" y="197"/>
                  </a:lnTo>
                  <a:lnTo>
                    <a:pt x="500" y="197"/>
                  </a:lnTo>
                  <a:lnTo>
                    <a:pt x="66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56" name="Freeform 155"/>
            <p:cNvSpPr>
              <a:spLocks noEditPoints="1"/>
            </p:cNvSpPr>
            <p:nvPr/>
          </p:nvSpPr>
          <p:spPr bwMode="auto">
            <a:xfrm>
              <a:off x="3545134" y="2457648"/>
              <a:ext cx="17183" cy="436925"/>
            </a:xfrm>
            <a:custGeom>
              <a:avLst/>
              <a:gdLst>
                <a:gd name="T0" fmla="*/ 7 w 7"/>
                <a:gd name="T1" fmla="*/ 31 h 178"/>
                <a:gd name="T2" fmla="*/ 7 w 7"/>
                <a:gd name="T3" fmla="*/ 0 h 178"/>
                <a:gd name="T4" fmla="*/ 0 w 7"/>
                <a:gd name="T5" fmla="*/ 0 h 178"/>
                <a:gd name="T6" fmla="*/ 0 w 7"/>
                <a:gd name="T7" fmla="*/ 31 h 178"/>
                <a:gd name="T8" fmla="*/ 7 w 7"/>
                <a:gd name="T9" fmla="*/ 31 h 178"/>
                <a:gd name="T10" fmla="*/ 7 w 7"/>
                <a:gd name="T11" fmla="*/ 104 h 178"/>
                <a:gd name="T12" fmla="*/ 7 w 7"/>
                <a:gd name="T13" fmla="*/ 73 h 178"/>
                <a:gd name="T14" fmla="*/ 0 w 7"/>
                <a:gd name="T15" fmla="*/ 73 h 178"/>
                <a:gd name="T16" fmla="*/ 0 w 7"/>
                <a:gd name="T17" fmla="*/ 104 h 178"/>
                <a:gd name="T18" fmla="*/ 7 w 7"/>
                <a:gd name="T19" fmla="*/ 104 h 178"/>
                <a:gd name="T20" fmla="*/ 7 w 7"/>
                <a:gd name="T21" fmla="*/ 178 h 178"/>
                <a:gd name="T22" fmla="*/ 7 w 7"/>
                <a:gd name="T23" fmla="*/ 147 h 178"/>
                <a:gd name="T24" fmla="*/ 0 w 7"/>
                <a:gd name="T25" fmla="*/ 147 h 178"/>
                <a:gd name="T26" fmla="*/ 0 w 7"/>
                <a:gd name="T27" fmla="*/ 178 h 178"/>
                <a:gd name="T28" fmla="*/ 7 w 7"/>
                <a:gd name="T29" fmla="*/ 178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 h="178">
                  <a:moveTo>
                    <a:pt x="7" y="31"/>
                  </a:moveTo>
                  <a:lnTo>
                    <a:pt x="7" y="0"/>
                  </a:lnTo>
                  <a:lnTo>
                    <a:pt x="0" y="0"/>
                  </a:lnTo>
                  <a:lnTo>
                    <a:pt x="0" y="31"/>
                  </a:lnTo>
                  <a:lnTo>
                    <a:pt x="7" y="31"/>
                  </a:lnTo>
                  <a:close/>
                  <a:moveTo>
                    <a:pt x="7" y="104"/>
                  </a:moveTo>
                  <a:lnTo>
                    <a:pt x="7" y="73"/>
                  </a:lnTo>
                  <a:lnTo>
                    <a:pt x="0" y="73"/>
                  </a:lnTo>
                  <a:lnTo>
                    <a:pt x="0" y="104"/>
                  </a:lnTo>
                  <a:lnTo>
                    <a:pt x="7" y="104"/>
                  </a:lnTo>
                  <a:close/>
                  <a:moveTo>
                    <a:pt x="7" y="178"/>
                  </a:moveTo>
                  <a:lnTo>
                    <a:pt x="7" y="147"/>
                  </a:lnTo>
                  <a:lnTo>
                    <a:pt x="0" y="147"/>
                  </a:lnTo>
                  <a:lnTo>
                    <a:pt x="0" y="178"/>
                  </a:lnTo>
                  <a:lnTo>
                    <a:pt x="7" y="178"/>
                  </a:lnTo>
                  <a:close/>
                </a:path>
              </a:pathLst>
            </a:custGeom>
            <a:solidFill>
              <a:schemeClr val="tx2"/>
            </a:solidFill>
            <a:ln w="9525">
              <a:noFill/>
              <a:round/>
              <a:headEnd/>
              <a:tailEnd/>
            </a:ln>
            <a:extLst/>
          </p:spPr>
          <p:txBody>
            <a:bodyPr vert="horz" wrap="square" lIns="68580" tIns="34290" rIns="68580" bIns="34290" numCol="1" anchor="t" anchorCtr="0" compatLnSpc="1">
              <a:prstTxWarp prst="textNoShape">
                <a:avLst/>
              </a:prstTxWarp>
            </a:bodyPr>
            <a:lstStyle/>
            <a:p>
              <a:endParaRPr lang="en-US" sz="1350"/>
            </a:p>
          </p:txBody>
        </p:sp>
        <p:sp>
          <p:nvSpPr>
            <p:cNvPr id="157" name="Freeform 156"/>
            <p:cNvSpPr>
              <a:spLocks noEditPoints="1"/>
            </p:cNvSpPr>
            <p:nvPr/>
          </p:nvSpPr>
          <p:spPr bwMode="auto">
            <a:xfrm>
              <a:off x="3265306" y="1640253"/>
              <a:ext cx="576840" cy="711844"/>
            </a:xfrm>
            <a:custGeom>
              <a:avLst/>
              <a:gdLst>
                <a:gd name="T0" fmla="*/ 49 w 99"/>
                <a:gd name="T1" fmla="*/ 122 h 122"/>
                <a:gd name="T2" fmla="*/ 0 w 99"/>
                <a:gd name="T3" fmla="*/ 49 h 122"/>
                <a:gd name="T4" fmla="*/ 49 w 99"/>
                <a:gd name="T5" fmla="*/ 0 h 122"/>
                <a:gd name="T6" fmla="*/ 99 w 99"/>
                <a:gd name="T7" fmla="*/ 49 h 122"/>
                <a:gd name="T8" fmla="*/ 49 w 99"/>
                <a:gd name="T9" fmla="*/ 122 h 122"/>
                <a:gd name="T10" fmla="*/ 49 w 99"/>
                <a:gd name="T11" fmla="*/ 16 h 122"/>
                <a:gd name="T12" fmla="*/ 15 w 99"/>
                <a:gd name="T13" fmla="*/ 49 h 122"/>
                <a:gd name="T14" fmla="*/ 49 w 99"/>
                <a:gd name="T15" fmla="*/ 83 h 122"/>
                <a:gd name="T16" fmla="*/ 84 w 99"/>
                <a:gd name="T17" fmla="*/ 49 h 122"/>
                <a:gd name="T18" fmla="*/ 49 w 99"/>
                <a:gd name="T19" fmla="*/ 16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9" h="122">
                  <a:moveTo>
                    <a:pt x="49" y="122"/>
                  </a:moveTo>
                  <a:cubicBezTo>
                    <a:pt x="36" y="122"/>
                    <a:pt x="0" y="76"/>
                    <a:pt x="0" y="49"/>
                  </a:cubicBezTo>
                  <a:cubicBezTo>
                    <a:pt x="0" y="22"/>
                    <a:pt x="22" y="0"/>
                    <a:pt x="49" y="0"/>
                  </a:cubicBezTo>
                  <a:cubicBezTo>
                    <a:pt x="77" y="0"/>
                    <a:pt x="99" y="22"/>
                    <a:pt x="99" y="49"/>
                  </a:cubicBezTo>
                  <a:cubicBezTo>
                    <a:pt x="99" y="76"/>
                    <a:pt x="62" y="122"/>
                    <a:pt x="49" y="122"/>
                  </a:cubicBezTo>
                  <a:moveTo>
                    <a:pt x="49" y="16"/>
                  </a:moveTo>
                  <a:cubicBezTo>
                    <a:pt x="31" y="16"/>
                    <a:pt x="15" y="31"/>
                    <a:pt x="15" y="49"/>
                  </a:cubicBezTo>
                  <a:cubicBezTo>
                    <a:pt x="15" y="68"/>
                    <a:pt x="31" y="83"/>
                    <a:pt x="49" y="83"/>
                  </a:cubicBezTo>
                  <a:cubicBezTo>
                    <a:pt x="68" y="83"/>
                    <a:pt x="84" y="68"/>
                    <a:pt x="84" y="49"/>
                  </a:cubicBezTo>
                  <a:cubicBezTo>
                    <a:pt x="84" y="31"/>
                    <a:pt x="68" y="16"/>
                    <a:pt x="49" y="16"/>
                  </a:cubicBezTo>
                </a:path>
              </a:pathLst>
            </a:custGeom>
            <a:solidFill>
              <a:schemeClr val="accent2">
                <a:lumMod val="60000"/>
                <a:lumOff val="40000"/>
              </a:schemeClr>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59" name="Freeform 158"/>
            <p:cNvSpPr>
              <a:spLocks noEditPoints="1"/>
            </p:cNvSpPr>
            <p:nvPr/>
          </p:nvSpPr>
          <p:spPr bwMode="auto">
            <a:xfrm>
              <a:off x="3265306" y="1640253"/>
              <a:ext cx="488473" cy="711844"/>
            </a:xfrm>
            <a:custGeom>
              <a:avLst/>
              <a:gdLst>
                <a:gd name="T0" fmla="*/ 49 w 84"/>
                <a:gd name="T1" fmla="*/ 16 h 122"/>
                <a:gd name="T2" fmla="*/ 49 w 84"/>
                <a:gd name="T3" fmla="*/ 16 h 122"/>
                <a:gd name="T4" fmla="*/ 84 w 84"/>
                <a:gd name="T5" fmla="*/ 49 h 122"/>
                <a:gd name="T6" fmla="*/ 84 w 84"/>
                <a:gd name="T7" fmla="*/ 49 h 122"/>
                <a:gd name="T8" fmla="*/ 49 w 84"/>
                <a:gd name="T9" fmla="*/ 16 h 122"/>
                <a:gd name="T10" fmla="*/ 49 w 84"/>
                <a:gd name="T11" fmla="*/ 0 h 122"/>
                <a:gd name="T12" fmla="*/ 0 w 84"/>
                <a:gd name="T13" fmla="*/ 49 h 122"/>
                <a:gd name="T14" fmla="*/ 49 w 84"/>
                <a:gd name="T15" fmla="*/ 122 h 122"/>
                <a:gd name="T16" fmla="*/ 49 w 84"/>
                <a:gd name="T17" fmla="*/ 83 h 122"/>
                <a:gd name="T18" fmla="*/ 49 w 84"/>
                <a:gd name="T19" fmla="*/ 83 h 122"/>
                <a:gd name="T20" fmla="*/ 15 w 84"/>
                <a:gd name="T21" fmla="*/ 49 h 122"/>
                <a:gd name="T22" fmla="*/ 15 w 84"/>
                <a:gd name="T23" fmla="*/ 49 h 122"/>
                <a:gd name="T24" fmla="*/ 15 w 84"/>
                <a:gd name="T25" fmla="*/ 49 h 122"/>
                <a:gd name="T26" fmla="*/ 49 w 84"/>
                <a:gd name="T27" fmla="*/ 16 h 122"/>
                <a:gd name="T28" fmla="*/ 49 w 84"/>
                <a:gd name="T29" fmla="*/ 16 h 122"/>
                <a:gd name="T30" fmla="*/ 49 w 84"/>
                <a:gd name="T31" fmla="*/ 0 h 122"/>
                <a:gd name="T32" fmla="*/ 49 w 84"/>
                <a:gd name="T33" fmla="*/ 0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4" h="122">
                  <a:moveTo>
                    <a:pt x="49" y="16"/>
                  </a:moveTo>
                  <a:cubicBezTo>
                    <a:pt x="49" y="16"/>
                    <a:pt x="49" y="16"/>
                    <a:pt x="49" y="16"/>
                  </a:cubicBezTo>
                  <a:cubicBezTo>
                    <a:pt x="68" y="16"/>
                    <a:pt x="84" y="31"/>
                    <a:pt x="84" y="49"/>
                  </a:cubicBezTo>
                  <a:cubicBezTo>
                    <a:pt x="84" y="49"/>
                    <a:pt x="84" y="49"/>
                    <a:pt x="84" y="49"/>
                  </a:cubicBezTo>
                  <a:cubicBezTo>
                    <a:pt x="84" y="31"/>
                    <a:pt x="68" y="16"/>
                    <a:pt x="49" y="16"/>
                  </a:cubicBezTo>
                  <a:moveTo>
                    <a:pt x="49" y="0"/>
                  </a:moveTo>
                  <a:cubicBezTo>
                    <a:pt x="22" y="0"/>
                    <a:pt x="0" y="22"/>
                    <a:pt x="0" y="49"/>
                  </a:cubicBezTo>
                  <a:cubicBezTo>
                    <a:pt x="0" y="76"/>
                    <a:pt x="36" y="122"/>
                    <a:pt x="49" y="122"/>
                  </a:cubicBezTo>
                  <a:cubicBezTo>
                    <a:pt x="49" y="83"/>
                    <a:pt x="49" y="83"/>
                    <a:pt x="49" y="83"/>
                  </a:cubicBezTo>
                  <a:cubicBezTo>
                    <a:pt x="49" y="83"/>
                    <a:pt x="49" y="83"/>
                    <a:pt x="49" y="83"/>
                  </a:cubicBezTo>
                  <a:cubicBezTo>
                    <a:pt x="31" y="83"/>
                    <a:pt x="15" y="68"/>
                    <a:pt x="15" y="49"/>
                  </a:cubicBezTo>
                  <a:cubicBezTo>
                    <a:pt x="15" y="49"/>
                    <a:pt x="15" y="49"/>
                    <a:pt x="15" y="49"/>
                  </a:cubicBezTo>
                  <a:cubicBezTo>
                    <a:pt x="15" y="49"/>
                    <a:pt x="15" y="49"/>
                    <a:pt x="15" y="49"/>
                  </a:cubicBezTo>
                  <a:cubicBezTo>
                    <a:pt x="15" y="31"/>
                    <a:pt x="31" y="16"/>
                    <a:pt x="49" y="16"/>
                  </a:cubicBezTo>
                  <a:cubicBezTo>
                    <a:pt x="49" y="16"/>
                    <a:pt x="49" y="16"/>
                    <a:pt x="49" y="16"/>
                  </a:cubicBezTo>
                  <a:cubicBezTo>
                    <a:pt x="49" y="0"/>
                    <a:pt x="49" y="0"/>
                    <a:pt x="49" y="0"/>
                  </a:cubicBezTo>
                  <a:cubicBezTo>
                    <a:pt x="49" y="0"/>
                    <a:pt x="49" y="0"/>
                    <a:pt x="49" y="0"/>
                  </a:cubicBezTo>
                </a:path>
              </a:pathLst>
            </a:custGeom>
            <a:solidFill>
              <a:schemeClr val="accent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206" name="Freeform 205"/>
            <p:cNvSpPr>
              <a:spLocks noEditPoints="1"/>
            </p:cNvSpPr>
            <p:nvPr/>
          </p:nvSpPr>
          <p:spPr bwMode="auto">
            <a:xfrm>
              <a:off x="3542790" y="2975809"/>
              <a:ext cx="17183" cy="436925"/>
            </a:xfrm>
            <a:custGeom>
              <a:avLst/>
              <a:gdLst>
                <a:gd name="T0" fmla="*/ 7 w 7"/>
                <a:gd name="T1" fmla="*/ 31 h 178"/>
                <a:gd name="T2" fmla="*/ 7 w 7"/>
                <a:gd name="T3" fmla="*/ 0 h 178"/>
                <a:gd name="T4" fmla="*/ 0 w 7"/>
                <a:gd name="T5" fmla="*/ 0 h 178"/>
                <a:gd name="T6" fmla="*/ 0 w 7"/>
                <a:gd name="T7" fmla="*/ 31 h 178"/>
                <a:gd name="T8" fmla="*/ 7 w 7"/>
                <a:gd name="T9" fmla="*/ 31 h 178"/>
                <a:gd name="T10" fmla="*/ 7 w 7"/>
                <a:gd name="T11" fmla="*/ 104 h 178"/>
                <a:gd name="T12" fmla="*/ 7 w 7"/>
                <a:gd name="T13" fmla="*/ 73 h 178"/>
                <a:gd name="T14" fmla="*/ 0 w 7"/>
                <a:gd name="T15" fmla="*/ 73 h 178"/>
                <a:gd name="T16" fmla="*/ 0 w 7"/>
                <a:gd name="T17" fmla="*/ 104 h 178"/>
                <a:gd name="T18" fmla="*/ 7 w 7"/>
                <a:gd name="T19" fmla="*/ 104 h 178"/>
                <a:gd name="T20" fmla="*/ 7 w 7"/>
                <a:gd name="T21" fmla="*/ 178 h 178"/>
                <a:gd name="T22" fmla="*/ 7 w 7"/>
                <a:gd name="T23" fmla="*/ 147 h 178"/>
                <a:gd name="T24" fmla="*/ 0 w 7"/>
                <a:gd name="T25" fmla="*/ 147 h 178"/>
                <a:gd name="T26" fmla="*/ 0 w 7"/>
                <a:gd name="T27" fmla="*/ 178 h 178"/>
                <a:gd name="T28" fmla="*/ 7 w 7"/>
                <a:gd name="T29" fmla="*/ 178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 h="178">
                  <a:moveTo>
                    <a:pt x="7" y="31"/>
                  </a:moveTo>
                  <a:lnTo>
                    <a:pt x="7" y="0"/>
                  </a:lnTo>
                  <a:lnTo>
                    <a:pt x="0" y="0"/>
                  </a:lnTo>
                  <a:lnTo>
                    <a:pt x="0" y="31"/>
                  </a:lnTo>
                  <a:lnTo>
                    <a:pt x="7" y="31"/>
                  </a:lnTo>
                  <a:close/>
                  <a:moveTo>
                    <a:pt x="7" y="104"/>
                  </a:moveTo>
                  <a:lnTo>
                    <a:pt x="7" y="73"/>
                  </a:lnTo>
                  <a:lnTo>
                    <a:pt x="0" y="73"/>
                  </a:lnTo>
                  <a:lnTo>
                    <a:pt x="0" y="104"/>
                  </a:lnTo>
                  <a:lnTo>
                    <a:pt x="7" y="104"/>
                  </a:lnTo>
                  <a:close/>
                  <a:moveTo>
                    <a:pt x="7" y="178"/>
                  </a:moveTo>
                  <a:lnTo>
                    <a:pt x="7" y="147"/>
                  </a:lnTo>
                  <a:lnTo>
                    <a:pt x="0" y="147"/>
                  </a:lnTo>
                  <a:lnTo>
                    <a:pt x="0" y="178"/>
                  </a:lnTo>
                  <a:lnTo>
                    <a:pt x="7" y="178"/>
                  </a:lnTo>
                  <a:close/>
                </a:path>
              </a:pathLst>
            </a:custGeom>
            <a:solidFill>
              <a:schemeClr val="tx2"/>
            </a:solidFill>
            <a:ln w="9525">
              <a:noFill/>
              <a:round/>
              <a:headEnd/>
              <a:tailEnd/>
            </a:ln>
            <a:extLst/>
          </p:spPr>
          <p:txBody>
            <a:bodyPr vert="horz" wrap="square" lIns="68580" tIns="34290" rIns="68580" bIns="34290" numCol="1" anchor="t" anchorCtr="0" compatLnSpc="1">
              <a:prstTxWarp prst="textNoShape">
                <a:avLst/>
              </a:prstTxWarp>
            </a:bodyPr>
            <a:lstStyle/>
            <a:p>
              <a:endParaRPr lang="en-US" sz="1350"/>
            </a:p>
          </p:txBody>
        </p:sp>
        <p:sp>
          <p:nvSpPr>
            <p:cNvPr id="210" name="TextBox 209"/>
            <p:cNvSpPr txBox="1"/>
            <p:nvPr/>
          </p:nvSpPr>
          <p:spPr>
            <a:xfrm>
              <a:off x="3283864" y="1635094"/>
              <a:ext cx="624328" cy="612435"/>
            </a:xfrm>
            <a:prstGeom prst="roundRect">
              <a:avLst/>
            </a:prstGeom>
            <a:noFill/>
          </p:spPr>
          <p:txBody>
            <a:bodyPr wrap="none" rtlCol="0">
              <a:spAutoFit/>
            </a:bodyPr>
            <a:lstStyle/>
            <a:p>
              <a:r>
                <a:rPr lang="en-US" sz="1600" dirty="0">
                  <a:solidFill>
                    <a:schemeClr val="accent2"/>
                  </a:solidFill>
                  <a:latin typeface="+mj-lt"/>
                </a:rPr>
                <a:t>02</a:t>
              </a:r>
            </a:p>
          </p:txBody>
        </p:sp>
      </p:grpSp>
      <p:grpSp>
        <p:nvGrpSpPr>
          <p:cNvPr id="217" name="Group 216"/>
          <p:cNvGrpSpPr/>
          <p:nvPr/>
        </p:nvGrpSpPr>
        <p:grpSpPr>
          <a:xfrm>
            <a:off x="3544086" y="4644396"/>
            <a:ext cx="1731007" cy="792357"/>
            <a:chOff x="3810991" y="4104011"/>
            <a:chExt cx="2106964" cy="1295525"/>
          </a:xfrm>
        </p:grpSpPr>
        <p:sp>
          <p:nvSpPr>
            <p:cNvPr id="218" name="TextBox 217"/>
            <p:cNvSpPr txBox="1"/>
            <p:nvPr/>
          </p:nvSpPr>
          <p:spPr>
            <a:xfrm>
              <a:off x="3810991" y="4104011"/>
              <a:ext cx="2106964" cy="490642"/>
            </a:xfrm>
            <a:prstGeom prst="rect">
              <a:avLst/>
            </a:prstGeom>
            <a:noFill/>
          </p:spPr>
          <p:txBody>
            <a:bodyPr wrap="square" rtlCol="0">
              <a:spAutoFit/>
            </a:bodyPr>
            <a:lstStyle/>
            <a:p>
              <a:pPr algn="ctr"/>
              <a:r>
                <a:rPr lang="en-US" sz="1350" b="1" dirty="0">
                  <a:solidFill>
                    <a:schemeClr val="tx2"/>
                  </a:solidFill>
                </a:rPr>
                <a:t>Title Here</a:t>
              </a:r>
            </a:p>
          </p:txBody>
        </p:sp>
        <p:sp>
          <p:nvSpPr>
            <p:cNvPr id="219" name="TextBox 218"/>
            <p:cNvSpPr txBox="1"/>
            <p:nvPr/>
          </p:nvSpPr>
          <p:spPr>
            <a:xfrm>
              <a:off x="3810991" y="4455993"/>
              <a:ext cx="2106964" cy="943543"/>
            </a:xfrm>
            <a:prstGeom prst="rect">
              <a:avLst/>
            </a:prstGeom>
            <a:noFill/>
          </p:spPr>
          <p:txBody>
            <a:bodyPr wrap="square" rtlCol="0">
              <a:spAutoFit/>
            </a:bodyPr>
            <a:lstStyle/>
            <a:p>
              <a:pPr algn="ctr"/>
              <a:r>
                <a:rPr lang="en-US" sz="1050" dirty="0">
                  <a:solidFill>
                    <a:schemeClr val="tx2"/>
                  </a:solidFill>
                </a:rPr>
                <a:t>Lorem ipsum dolor sit amet, consectetuer adipiscing elit. </a:t>
              </a:r>
              <a:endParaRPr lang="en-US" sz="1050" b="1" dirty="0">
                <a:solidFill>
                  <a:schemeClr val="tx2"/>
                </a:solidFill>
              </a:endParaRPr>
            </a:p>
          </p:txBody>
        </p:sp>
      </p:grpSp>
      <p:grpSp>
        <p:nvGrpSpPr>
          <p:cNvPr id="212" name="Group 211"/>
          <p:cNvGrpSpPr/>
          <p:nvPr/>
        </p:nvGrpSpPr>
        <p:grpSpPr>
          <a:xfrm>
            <a:off x="1398627" y="2383829"/>
            <a:ext cx="999853" cy="2192022"/>
            <a:chOff x="618061" y="1635094"/>
            <a:chExt cx="1634789" cy="3584020"/>
          </a:xfrm>
        </p:grpSpPr>
        <p:sp>
          <p:nvSpPr>
            <p:cNvPr id="6" name="Freeform 5"/>
            <p:cNvSpPr>
              <a:spLocks/>
            </p:cNvSpPr>
            <p:nvPr/>
          </p:nvSpPr>
          <p:spPr bwMode="auto">
            <a:xfrm>
              <a:off x="618061" y="4735550"/>
              <a:ext cx="1634787" cy="483564"/>
            </a:xfrm>
            <a:custGeom>
              <a:avLst/>
              <a:gdLst>
                <a:gd name="T0" fmla="*/ 500 w 666"/>
                <a:gd name="T1" fmla="*/ 197 h 197"/>
                <a:gd name="T2" fmla="*/ 0 w 666"/>
                <a:gd name="T3" fmla="*/ 197 h 197"/>
                <a:gd name="T4" fmla="*/ 166 w 666"/>
                <a:gd name="T5" fmla="*/ 0 h 197"/>
                <a:gd name="T6" fmla="*/ 666 w 666"/>
                <a:gd name="T7" fmla="*/ 0 h 197"/>
                <a:gd name="T8" fmla="*/ 500 w 666"/>
                <a:gd name="T9" fmla="*/ 197 h 197"/>
              </a:gdLst>
              <a:ahLst/>
              <a:cxnLst>
                <a:cxn ang="0">
                  <a:pos x="T0" y="T1"/>
                </a:cxn>
                <a:cxn ang="0">
                  <a:pos x="T2" y="T3"/>
                </a:cxn>
                <a:cxn ang="0">
                  <a:pos x="T4" y="T5"/>
                </a:cxn>
                <a:cxn ang="0">
                  <a:pos x="T6" y="T7"/>
                </a:cxn>
                <a:cxn ang="0">
                  <a:pos x="T8" y="T9"/>
                </a:cxn>
              </a:cxnLst>
              <a:rect l="0" t="0" r="r" b="b"/>
              <a:pathLst>
                <a:path w="666" h="197">
                  <a:moveTo>
                    <a:pt x="500" y="197"/>
                  </a:moveTo>
                  <a:lnTo>
                    <a:pt x="0" y="197"/>
                  </a:lnTo>
                  <a:lnTo>
                    <a:pt x="166" y="0"/>
                  </a:lnTo>
                  <a:lnTo>
                    <a:pt x="666" y="0"/>
                  </a:lnTo>
                  <a:lnTo>
                    <a:pt x="500" y="197"/>
                  </a:lnTo>
                  <a:close/>
                </a:path>
              </a:pathLst>
            </a:custGeom>
            <a:solidFill>
              <a:schemeClr val="accent3">
                <a:lumMod val="75000"/>
              </a:schemeClr>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7" name="Freeform 6"/>
            <p:cNvSpPr>
              <a:spLocks/>
            </p:cNvSpPr>
            <p:nvPr/>
          </p:nvSpPr>
          <p:spPr bwMode="auto">
            <a:xfrm>
              <a:off x="618061" y="4735550"/>
              <a:ext cx="1634787" cy="483564"/>
            </a:xfrm>
            <a:custGeom>
              <a:avLst/>
              <a:gdLst>
                <a:gd name="T0" fmla="*/ 500 w 666"/>
                <a:gd name="T1" fmla="*/ 197 h 197"/>
                <a:gd name="T2" fmla="*/ 0 w 666"/>
                <a:gd name="T3" fmla="*/ 197 h 197"/>
                <a:gd name="T4" fmla="*/ 166 w 666"/>
                <a:gd name="T5" fmla="*/ 0 h 197"/>
                <a:gd name="T6" fmla="*/ 666 w 666"/>
                <a:gd name="T7" fmla="*/ 0 h 197"/>
                <a:gd name="T8" fmla="*/ 500 w 666"/>
                <a:gd name="T9" fmla="*/ 197 h 197"/>
              </a:gdLst>
              <a:ahLst/>
              <a:cxnLst>
                <a:cxn ang="0">
                  <a:pos x="T0" y="T1"/>
                </a:cxn>
                <a:cxn ang="0">
                  <a:pos x="T2" y="T3"/>
                </a:cxn>
                <a:cxn ang="0">
                  <a:pos x="T4" y="T5"/>
                </a:cxn>
                <a:cxn ang="0">
                  <a:pos x="T6" y="T7"/>
                </a:cxn>
                <a:cxn ang="0">
                  <a:pos x="T8" y="T9"/>
                </a:cxn>
              </a:cxnLst>
              <a:rect l="0" t="0" r="r" b="b"/>
              <a:pathLst>
                <a:path w="666" h="197">
                  <a:moveTo>
                    <a:pt x="500" y="197"/>
                  </a:moveTo>
                  <a:lnTo>
                    <a:pt x="0" y="197"/>
                  </a:lnTo>
                  <a:lnTo>
                    <a:pt x="166" y="0"/>
                  </a:lnTo>
                  <a:lnTo>
                    <a:pt x="666" y="0"/>
                  </a:lnTo>
                  <a:lnTo>
                    <a:pt x="500" y="19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8" name="Freeform 7"/>
            <p:cNvSpPr>
              <a:spLocks/>
            </p:cNvSpPr>
            <p:nvPr/>
          </p:nvSpPr>
          <p:spPr bwMode="auto">
            <a:xfrm>
              <a:off x="618061" y="4735550"/>
              <a:ext cx="1634787" cy="483564"/>
            </a:xfrm>
            <a:custGeom>
              <a:avLst/>
              <a:gdLst>
                <a:gd name="T0" fmla="*/ 666 w 666"/>
                <a:gd name="T1" fmla="*/ 0 h 197"/>
                <a:gd name="T2" fmla="*/ 666 w 666"/>
                <a:gd name="T3" fmla="*/ 0 h 197"/>
                <a:gd name="T4" fmla="*/ 555 w 666"/>
                <a:gd name="T5" fmla="*/ 33 h 197"/>
                <a:gd name="T6" fmla="*/ 500 w 666"/>
                <a:gd name="T7" fmla="*/ 97 h 197"/>
                <a:gd name="T8" fmla="*/ 337 w 666"/>
                <a:gd name="T9" fmla="*/ 97 h 197"/>
                <a:gd name="T10" fmla="*/ 0 w 666"/>
                <a:gd name="T11" fmla="*/ 197 h 197"/>
                <a:gd name="T12" fmla="*/ 500 w 666"/>
                <a:gd name="T13" fmla="*/ 197 h 197"/>
                <a:gd name="T14" fmla="*/ 666 w 666"/>
                <a:gd name="T15" fmla="*/ 0 h 19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66" h="197">
                  <a:moveTo>
                    <a:pt x="666" y="0"/>
                  </a:moveTo>
                  <a:lnTo>
                    <a:pt x="666" y="0"/>
                  </a:lnTo>
                  <a:lnTo>
                    <a:pt x="555" y="33"/>
                  </a:lnTo>
                  <a:lnTo>
                    <a:pt x="500" y="97"/>
                  </a:lnTo>
                  <a:lnTo>
                    <a:pt x="337" y="97"/>
                  </a:lnTo>
                  <a:lnTo>
                    <a:pt x="0" y="197"/>
                  </a:lnTo>
                  <a:lnTo>
                    <a:pt x="500" y="197"/>
                  </a:lnTo>
                  <a:lnTo>
                    <a:pt x="666" y="0"/>
                  </a:lnTo>
                  <a:close/>
                </a:path>
              </a:pathLst>
            </a:custGeom>
            <a:solidFill>
              <a:schemeClr val="accent3">
                <a:lumMod val="50000"/>
              </a:schemeClr>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9" name="Freeform 8"/>
            <p:cNvSpPr>
              <a:spLocks/>
            </p:cNvSpPr>
            <p:nvPr/>
          </p:nvSpPr>
          <p:spPr bwMode="auto">
            <a:xfrm>
              <a:off x="618061" y="4735550"/>
              <a:ext cx="1634787" cy="483564"/>
            </a:xfrm>
            <a:custGeom>
              <a:avLst/>
              <a:gdLst>
                <a:gd name="T0" fmla="*/ 666 w 666"/>
                <a:gd name="T1" fmla="*/ 0 h 197"/>
                <a:gd name="T2" fmla="*/ 666 w 666"/>
                <a:gd name="T3" fmla="*/ 0 h 197"/>
                <a:gd name="T4" fmla="*/ 555 w 666"/>
                <a:gd name="T5" fmla="*/ 33 h 197"/>
                <a:gd name="T6" fmla="*/ 500 w 666"/>
                <a:gd name="T7" fmla="*/ 97 h 197"/>
                <a:gd name="T8" fmla="*/ 337 w 666"/>
                <a:gd name="T9" fmla="*/ 97 h 197"/>
                <a:gd name="T10" fmla="*/ 0 w 666"/>
                <a:gd name="T11" fmla="*/ 197 h 197"/>
                <a:gd name="T12" fmla="*/ 500 w 666"/>
                <a:gd name="T13" fmla="*/ 197 h 197"/>
                <a:gd name="T14" fmla="*/ 666 w 666"/>
                <a:gd name="T15" fmla="*/ 0 h 19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66" h="197">
                  <a:moveTo>
                    <a:pt x="666" y="0"/>
                  </a:moveTo>
                  <a:lnTo>
                    <a:pt x="666" y="0"/>
                  </a:lnTo>
                  <a:lnTo>
                    <a:pt x="555" y="33"/>
                  </a:lnTo>
                  <a:lnTo>
                    <a:pt x="500" y="97"/>
                  </a:lnTo>
                  <a:lnTo>
                    <a:pt x="337" y="97"/>
                  </a:lnTo>
                  <a:lnTo>
                    <a:pt x="0" y="197"/>
                  </a:lnTo>
                  <a:lnTo>
                    <a:pt x="500" y="197"/>
                  </a:lnTo>
                  <a:lnTo>
                    <a:pt x="66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0" name="Freeform 9"/>
            <p:cNvSpPr>
              <a:spLocks/>
            </p:cNvSpPr>
            <p:nvPr/>
          </p:nvSpPr>
          <p:spPr bwMode="auto">
            <a:xfrm>
              <a:off x="618061" y="4490086"/>
              <a:ext cx="1634787" cy="483564"/>
            </a:xfrm>
            <a:custGeom>
              <a:avLst/>
              <a:gdLst>
                <a:gd name="T0" fmla="*/ 500 w 666"/>
                <a:gd name="T1" fmla="*/ 197 h 197"/>
                <a:gd name="T2" fmla="*/ 0 w 666"/>
                <a:gd name="T3" fmla="*/ 197 h 197"/>
                <a:gd name="T4" fmla="*/ 166 w 666"/>
                <a:gd name="T5" fmla="*/ 0 h 197"/>
                <a:gd name="T6" fmla="*/ 666 w 666"/>
                <a:gd name="T7" fmla="*/ 0 h 197"/>
                <a:gd name="T8" fmla="*/ 500 w 666"/>
                <a:gd name="T9" fmla="*/ 197 h 197"/>
              </a:gdLst>
              <a:ahLst/>
              <a:cxnLst>
                <a:cxn ang="0">
                  <a:pos x="T0" y="T1"/>
                </a:cxn>
                <a:cxn ang="0">
                  <a:pos x="T2" y="T3"/>
                </a:cxn>
                <a:cxn ang="0">
                  <a:pos x="T4" y="T5"/>
                </a:cxn>
                <a:cxn ang="0">
                  <a:pos x="T6" y="T7"/>
                </a:cxn>
                <a:cxn ang="0">
                  <a:pos x="T8" y="T9"/>
                </a:cxn>
              </a:cxnLst>
              <a:rect l="0" t="0" r="r" b="b"/>
              <a:pathLst>
                <a:path w="666" h="197">
                  <a:moveTo>
                    <a:pt x="500" y="197"/>
                  </a:moveTo>
                  <a:lnTo>
                    <a:pt x="0" y="197"/>
                  </a:lnTo>
                  <a:lnTo>
                    <a:pt x="166" y="0"/>
                  </a:lnTo>
                  <a:lnTo>
                    <a:pt x="666" y="0"/>
                  </a:lnTo>
                  <a:lnTo>
                    <a:pt x="500" y="197"/>
                  </a:lnTo>
                  <a:close/>
                </a:path>
              </a:pathLst>
            </a:custGeom>
            <a:solidFill>
              <a:schemeClr val="accent2">
                <a:lumMod val="75000"/>
              </a:schemeClr>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1" name="Freeform 10"/>
            <p:cNvSpPr>
              <a:spLocks/>
            </p:cNvSpPr>
            <p:nvPr/>
          </p:nvSpPr>
          <p:spPr bwMode="auto">
            <a:xfrm>
              <a:off x="618061" y="4490086"/>
              <a:ext cx="1634787" cy="483564"/>
            </a:xfrm>
            <a:custGeom>
              <a:avLst/>
              <a:gdLst>
                <a:gd name="T0" fmla="*/ 500 w 666"/>
                <a:gd name="T1" fmla="*/ 197 h 197"/>
                <a:gd name="T2" fmla="*/ 0 w 666"/>
                <a:gd name="T3" fmla="*/ 197 h 197"/>
                <a:gd name="T4" fmla="*/ 166 w 666"/>
                <a:gd name="T5" fmla="*/ 0 h 197"/>
                <a:gd name="T6" fmla="*/ 666 w 666"/>
                <a:gd name="T7" fmla="*/ 0 h 197"/>
                <a:gd name="T8" fmla="*/ 500 w 666"/>
                <a:gd name="T9" fmla="*/ 197 h 197"/>
              </a:gdLst>
              <a:ahLst/>
              <a:cxnLst>
                <a:cxn ang="0">
                  <a:pos x="T0" y="T1"/>
                </a:cxn>
                <a:cxn ang="0">
                  <a:pos x="T2" y="T3"/>
                </a:cxn>
                <a:cxn ang="0">
                  <a:pos x="T4" y="T5"/>
                </a:cxn>
                <a:cxn ang="0">
                  <a:pos x="T6" y="T7"/>
                </a:cxn>
                <a:cxn ang="0">
                  <a:pos x="T8" y="T9"/>
                </a:cxn>
              </a:cxnLst>
              <a:rect l="0" t="0" r="r" b="b"/>
              <a:pathLst>
                <a:path w="666" h="197">
                  <a:moveTo>
                    <a:pt x="500" y="197"/>
                  </a:moveTo>
                  <a:lnTo>
                    <a:pt x="0" y="197"/>
                  </a:lnTo>
                  <a:lnTo>
                    <a:pt x="166" y="0"/>
                  </a:lnTo>
                  <a:lnTo>
                    <a:pt x="666" y="0"/>
                  </a:lnTo>
                  <a:lnTo>
                    <a:pt x="500" y="19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2" name="Freeform 11"/>
            <p:cNvSpPr>
              <a:spLocks/>
            </p:cNvSpPr>
            <p:nvPr/>
          </p:nvSpPr>
          <p:spPr bwMode="auto">
            <a:xfrm>
              <a:off x="618061" y="4490086"/>
              <a:ext cx="1634787" cy="483564"/>
            </a:xfrm>
            <a:custGeom>
              <a:avLst/>
              <a:gdLst>
                <a:gd name="T0" fmla="*/ 666 w 666"/>
                <a:gd name="T1" fmla="*/ 0 h 197"/>
                <a:gd name="T2" fmla="*/ 666 w 666"/>
                <a:gd name="T3" fmla="*/ 0 h 197"/>
                <a:gd name="T4" fmla="*/ 557 w 666"/>
                <a:gd name="T5" fmla="*/ 33 h 197"/>
                <a:gd name="T6" fmla="*/ 500 w 666"/>
                <a:gd name="T7" fmla="*/ 100 h 197"/>
                <a:gd name="T8" fmla="*/ 335 w 666"/>
                <a:gd name="T9" fmla="*/ 100 h 197"/>
                <a:gd name="T10" fmla="*/ 0 w 666"/>
                <a:gd name="T11" fmla="*/ 197 h 197"/>
                <a:gd name="T12" fmla="*/ 500 w 666"/>
                <a:gd name="T13" fmla="*/ 197 h 197"/>
                <a:gd name="T14" fmla="*/ 666 w 666"/>
                <a:gd name="T15" fmla="*/ 0 h 19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66" h="197">
                  <a:moveTo>
                    <a:pt x="666" y="0"/>
                  </a:moveTo>
                  <a:lnTo>
                    <a:pt x="666" y="0"/>
                  </a:lnTo>
                  <a:lnTo>
                    <a:pt x="557" y="33"/>
                  </a:lnTo>
                  <a:lnTo>
                    <a:pt x="500" y="100"/>
                  </a:lnTo>
                  <a:lnTo>
                    <a:pt x="335" y="100"/>
                  </a:lnTo>
                  <a:lnTo>
                    <a:pt x="0" y="197"/>
                  </a:lnTo>
                  <a:lnTo>
                    <a:pt x="500" y="197"/>
                  </a:lnTo>
                  <a:lnTo>
                    <a:pt x="666" y="0"/>
                  </a:lnTo>
                  <a:close/>
                </a:path>
              </a:pathLst>
            </a:custGeom>
            <a:solidFill>
              <a:schemeClr val="accent2">
                <a:lumMod val="50000"/>
              </a:schemeClr>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3" name="Freeform 12"/>
            <p:cNvSpPr>
              <a:spLocks/>
            </p:cNvSpPr>
            <p:nvPr/>
          </p:nvSpPr>
          <p:spPr bwMode="auto">
            <a:xfrm>
              <a:off x="618061" y="4490086"/>
              <a:ext cx="1634787" cy="483564"/>
            </a:xfrm>
            <a:custGeom>
              <a:avLst/>
              <a:gdLst>
                <a:gd name="T0" fmla="*/ 666 w 666"/>
                <a:gd name="T1" fmla="*/ 0 h 197"/>
                <a:gd name="T2" fmla="*/ 666 w 666"/>
                <a:gd name="T3" fmla="*/ 0 h 197"/>
                <a:gd name="T4" fmla="*/ 557 w 666"/>
                <a:gd name="T5" fmla="*/ 33 h 197"/>
                <a:gd name="T6" fmla="*/ 500 w 666"/>
                <a:gd name="T7" fmla="*/ 100 h 197"/>
                <a:gd name="T8" fmla="*/ 335 w 666"/>
                <a:gd name="T9" fmla="*/ 100 h 197"/>
                <a:gd name="T10" fmla="*/ 0 w 666"/>
                <a:gd name="T11" fmla="*/ 197 h 197"/>
                <a:gd name="T12" fmla="*/ 500 w 666"/>
                <a:gd name="T13" fmla="*/ 197 h 197"/>
                <a:gd name="T14" fmla="*/ 666 w 666"/>
                <a:gd name="T15" fmla="*/ 0 h 19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66" h="197">
                  <a:moveTo>
                    <a:pt x="666" y="0"/>
                  </a:moveTo>
                  <a:lnTo>
                    <a:pt x="666" y="0"/>
                  </a:lnTo>
                  <a:lnTo>
                    <a:pt x="557" y="33"/>
                  </a:lnTo>
                  <a:lnTo>
                    <a:pt x="500" y="100"/>
                  </a:lnTo>
                  <a:lnTo>
                    <a:pt x="335" y="100"/>
                  </a:lnTo>
                  <a:lnTo>
                    <a:pt x="0" y="197"/>
                  </a:lnTo>
                  <a:lnTo>
                    <a:pt x="500" y="197"/>
                  </a:lnTo>
                  <a:lnTo>
                    <a:pt x="66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4" name="Freeform 13"/>
            <p:cNvSpPr>
              <a:spLocks/>
            </p:cNvSpPr>
            <p:nvPr/>
          </p:nvSpPr>
          <p:spPr bwMode="auto">
            <a:xfrm>
              <a:off x="618061" y="4244623"/>
              <a:ext cx="1634787" cy="486018"/>
            </a:xfrm>
            <a:custGeom>
              <a:avLst/>
              <a:gdLst>
                <a:gd name="T0" fmla="*/ 500 w 666"/>
                <a:gd name="T1" fmla="*/ 198 h 198"/>
                <a:gd name="T2" fmla="*/ 0 w 666"/>
                <a:gd name="T3" fmla="*/ 198 h 198"/>
                <a:gd name="T4" fmla="*/ 166 w 666"/>
                <a:gd name="T5" fmla="*/ 0 h 198"/>
                <a:gd name="T6" fmla="*/ 666 w 666"/>
                <a:gd name="T7" fmla="*/ 0 h 198"/>
                <a:gd name="T8" fmla="*/ 500 w 666"/>
                <a:gd name="T9" fmla="*/ 198 h 198"/>
              </a:gdLst>
              <a:ahLst/>
              <a:cxnLst>
                <a:cxn ang="0">
                  <a:pos x="T0" y="T1"/>
                </a:cxn>
                <a:cxn ang="0">
                  <a:pos x="T2" y="T3"/>
                </a:cxn>
                <a:cxn ang="0">
                  <a:pos x="T4" y="T5"/>
                </a:cxn>
                <a:cxn ang="0">
                  <a:pos x="T6" y="T7"/>
                </a:cxn>
                <a:cxn ang="0">
                  <a:pos x="T8" y="T9"/>
                </a:cxn>
              </a:cxnLst>
              <a:rect l="0" t="0" r="r" b="b"/>
              <a:pathLst>
                <a:path w="666" h="198">
                  <a:moveTo>
                    <a:pt x="500" y="198"/>
                  </a:moveTo>
                  <a:lnTo>
                    <a:pt x="0" y="198"/>
                  </a:lnTo>
                  <a:lnTo>
                    <a:pt x="166" y="0"/>
                  </a:lnTo>
                  <a:lnTo>
                    <a:pt x="666" y="0"/>
                  </a:lnTo>
                  <a:lnTo>
                    <a:pt x="500" y="198"/>
                  </a:lnTo>
                  <a:close/>
                </a:path>
              </a:pathLst>
            </a:custGeom>
            <a:solidFill>
              <a:schemeClr val="accent1">
                <a:lumMod val="75000"/>
              </a:schemeClr>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5" name="Freeform 14"/>
            <p:cNvSpPr>
              <a:spLocks/>
            </p:cNvSpPr>
            <p:nvPr/>
          </p:nvSpPr>
          <p:spPr bwMode="auto">
            <a:xfrm>
              <a:off x="618061" y="4244623"/>
              <a:ext cx="1634787" cy="486018"/>
            </a:xfrm>
            <a:custGeom>
              <a:avLst/>
              <a:gdLst>
                <a:gd name="T0" fmla="*/ 500 w 666"/>
                <a:gd name="T1" fmla="*/ 198 h 198"/>
                <a:gd name="T2" fmla="*/ 0 w 666"/>
                <a:gd name="T3" fmla="*/ 198 h 198"/>
                <a:gd name="T4" fmla="*/ 166 w 666"/>
                <a:gd name="T5" fmla="*/ 0 h 198"/>
                <a:gd name="T6" fmla="*/ 666 w 666"/>
                <a:gd name="T7" fmla="*/ 0 h 198"/>
                <a:gd name="T8" fmla="*/ 500 w 666"/>
                <a:gd name="T9" fmla="*/ 198 h 198"/>
              </a:gdLst>
              <a:ahLst/>
              <a:cxnLst>
                <a:cxn ang="0">
                  <a:pos x="T0" y="T1"/>
                </a:cxn>
                <a:cxn ang="0">
                  <a:pos x="T2" y="T3"/>
                </a:cxn>
                <a:cxn ang="0">
                  <a:pos x="T4" y="T5"/>
                </a:cxn>
                <a:cxn ang="0">
                  <a:pos x="T6" y="T7"/>
                </a:cxn>
                <a:cxn ang="0">
                  <a:pos x="T8" y="T9"/>
                </a:cxn>
              </a:cxnLst>
              <a:rect l="0" t="0" r="r" b="b"/>
              <a:pathLst>
                <a:path w="666" h="198">
                  <a:moveTo>
                    <a:pt x="500" y="198"/>
                  </a:moveTo>
                  <a:lnTo>
                    <a:pt x="0" y="198"/>
                  </a:lnTo>
                  <a:lnTo>
                    <a:pt x="166" y="0"/>
                  </a:lnTo>
                  <a:lnTo>
                    <a:pt x="666" y="0"/>
                  </a:lnTo>
                  <a:lnTo>
                    <a:pt x="500" y="198"/>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6" name="Freeform 15"/>
            <p:cNvSpPr>
              <a:spLocks noEditPoints="1"/>
            </p:cNvSpPr>
            <p:nvPr/>
          </p:nvSpPr>
          <p:spPr bwMode="auto">
            <a:xfrm>
              <a:off x="618061" y="4244623"/>
              <a:ext cx="1634787" cy="490927"/>
            </a:xfrm>
            <a:custGeom>
              <a:avLst/>
              <a:gdLst>
                <a:gd name="T0" fmla="*/ 86 w 666"/>
                <a:gd name="T1" fmla="*/ 198 h 200"/>
                <a:gd name="T2" fmla="*/ 3 w 666"/>
                <a:gd name="T3" fmla="*/ 198 h 200"/>
                <a:gd name="T4" fmla="*/ 0 w 666"/>
                <a:gd name="T5" fmla="*/ 200 h 200"/>
                <a:gd name="T6" fmla="*/ 83 w 666"/>
                <a:gd name="T7" fmla="*/ 200 h 200"/>
                <a:gd name="T8" fmla="*/ 86 w 666"/>
                <a:gd name="T9" fmla="*/ 198 h 200"/>
                <a:gd name="T10" fmla="*/ 666 w 666"/>
                <a:gd name="T11" fmla="*/ 0 h 200"/>
                <a:gd name="T12" fmla="*/ 666 w 666"/>
                <a:gd name="T13" fmla="*/ 0 h 200"/>
                <a:gd name="T14" fmla="*/ 583 w 666"/>
                <a:gd name="T15" fmla="*/ 100 h 200"/>
                <a:gd name="T16" fmla="*/ 583 w 666"/>
                <a:gd name="T17" fmla="*/ 100 h 200"/>
                <a:gd name="T18" fmla="*/ 666 w 666"/>
                <a:gd name="T19" fmla="*/ 0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66" h="200">
                  <a:moveTo>
                    <a:pt x="86" y="198"/>
                  </a:moveTo>
                  <a:lnTo>
                    <a:pt x="3" y="198"/>
                  </a:lnTo>
                  <a:lnTo>
                    <a:pt x="0" y="200"/>
                  </a:lnTo>
                  <a:lnTo>
                    <a:pt x="83" y="200"/>
                  </a:lnTo>
                  <a:lnTo>
                    <a:pt x="86" y="198"/>
                  </a:lnTo>
                  <a:close/>
                  <a:moveTo>
                    <a:pt x="666" y="0"/>
                  </a:moveTo>
                  <a:lnTo>
                    <a:pt x="666" y="0"/>
                  </a:lnTo>
                  <a:lnTo>
                    <a:pt x="583" y="100"/>
                  </a:lnTo>
                  <a:lnTo>
                    <a:pt x="583" y="100"/>
                  </a:lnTo>
                  <a:lnTo>
                    <a:pt x="666"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7" name="Freeform 16"/>
            <p:cNvSpPr>
              <a:spLocks noEditPoints="1"/>
            </p:cNvSpPr>
            <p:nvPr/>
          </p:nvSpPr>
          <p:spPr bwMode="auto">
            <a:xfrm>
              <a:off x="618061" y="4244623"/>
              <a:ext cx="1634787" cy="490927"/>
            </a:xfrm>
            <a:custGeom>
              <a:avLst/>
              <a:gdLst>
                <a:gd name="T0" fmla="*/ 86 w 666"/>
                <a:gd name="T1" fmla="*/ 198 h 200"/>
                <a:gd name="T2" fmla="*/ 3 w 666"/>
                <a:gd name="T3" fmla="*/ 198 h 200"/>
                <a:gd name="T4" fmla="*/ 0 w 666"/>
                <a:gd name="T5" fmla="*/ 200 h 200"/>
                <a:gd name="T6" fmla="*/ 83 w 666"/>
                <a:gd name="T7" fmla="*/ 200 h 200"/>
                <a:gd name="T8" fmla="*/ 86 w 666"/>
                <a:gd name="T9" fmla="*/ 198 h 200"/>
                <a:gd name="T10" fmla="*/ 666 w 666"/>
                <a:gd name="T11" fmla="*/ 0 h 200"/>
                <a:gd name="T12" fmla="*/ 666 w 666"/>
                <a:gd name="T13" fmla="*/ 0 h 200"/>
                <a:gd name="T14" fmla="*/ 583 w 666"/>
                <a:gd name="T15" fmla="*/ 100 h 200"/>
                <a:gd name="T16" fmla="*/ 583 w 666"/>
                <a:gd name="T17" fmla="*/ 100 h 200"/>
                <a:gd name="T18" fmla="*/ 666 w 666"/>
                <a:gd name="T19" fmla="*/ 0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666" h="200">
                  <a:moveTo>
                    <a:pt x="86" y="198"/>
                  </a:moveTo>
                  <a:lnTo>
                    <a:pt x="3" y="198"/>
                  </a:lnTo>
                  <a:lnTo>
                    <a:pt x="0" y="200"/>
                  </a:lnTo>
                  <a:lnTo>
                    <a:pt x="83" y="200"/>
                  </a:lnTo>
                  <a:lnTo>
                    <a:pt x="86" y="198"/>
                  </a:lnTo>
                  <a:moveTo>
                    <a:pt x="666" y="0"/>
                  </a:moveTo>
                  <a:lnTo>
                    <a:pt x="666" y="0"/>
                  </a:lnTo>
                  <a:lnTo>
                    <a:pt x="583" y="100"/>
                  </a:lnTo>
                  <a:lnTo>
                    <a:pt x="583" y="100"/>
                  </a:lnTo>
                  <a:lnTo>
                    <a:pt x="66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8" name="Freeform 17"/>
            <p:cNvSpPr>
              <a:spLocks noEditPoints="1"/>
            </p:cNvSpPr>
            <p:nvPr/>
          </p:nvSpPr>
          <p:spPr bwMode="auto">
            <a:xfrm>
              <a:off x="821797" y="4490086"/>
              <a:ext cx="1227318" cy="245464"/>
            </a:xfrm>
            <a:custGeom>
              <a:avLst/>
              <a:gdLst>
                <a:gd name="T0" fmla="*/ 254 w 500"/>
                <a:gd name="T1" fmla="*/ 98 h 100"/>
                <a:gd name="T2" fmla="*/ 3 w 500"/>
                <a:gd name="T3" fmla="*/ 98 h 100"/>
                <a:gd name="T4" fmla="*/ 0 w 500"/>
                <a:gd name="T5" fmla="*/ 100 h 100"/>
                <a:gd name="T6" fmla="*/ 252 w 500"/>
                <a:gd name="T7" fmla="*/ 100 h 100"/>
                <a:gd name="T8" fmla="*/ 254 w 500"/>
                <a:gd name="T9" fmla="*/ 98 h 100"/>
                <a:gd name="T10" fmla="*/ 500 w 500"/>
                <a:gd name="T11" fmla="*/ 0 h 100"/>
                <a:gd name="T12" fmla="*/ 500 w 500"/>
                <a:gd name="T13" fmla="*/ 0 h 100"/>
                <a:gd name="T14" fmla="*/ 472 w 500"/>
                <a:gd name="T15" fmla="*/ 33 h 100"/>
                <a:gd name="T16" fmla="*/ 474 w 500"/>
                <a:gd name="T17" fmla="*/ 33 h 100"/>
                <a:gd name="T18" fmla="*/ 500 w 500"/>
                <a:gd name="T19" fmla="*/ 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00" h="100">
                  <a:moveTo>
                    <a:pt x="254" y="98"/>
                  </a:moveTo>
                  <a:lnTo>
                    <a:pt x="3" y="98"/>
                  </a:lnTo>
                  <a:lnTo>
                    <a:pt x="0" y="100"/>
                  </a:lnTo>
                  <a:lnTo>
                    <a:pt x="252" y="100"/>
                  </a:lnTo>
                  <a:lnTo>
                    <a:pt x="254" y="98"/>
                  </a:lnTo>
                  <a:close/>
                  <a:moveTo>
                    <a:pt x="500" y="0"/>
                  </a:moveTo>
                  <a:lnTo>
                    <a:pt x="500" y="0"/>
                  </a:lnTo>
                  <a:lnTo>
                    <a:pt x="472" y="33"/>
                  </a:lnTo>
                  <a:lnTo>
                    <a:pt x="474" y="33"/>
                  </a:lnTo>
                  <a:lnTo>
                    <a:pt x="500" y="0"/>
                  </a:lnTo>
                  <a:close/>
                </a:path>
              </a:pathLst>
            </a:custGeom>
            <a:solidFill>
              <a:srgbClr val="1E425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9" name="Freeform 18"/>
            <p:cNvSpPr>
              <a:spLocks noEditPoints="1"/>
            </p:cNvSpPr>
            <p:nvPr/>
          </p:nvSpPr>
          <p:spPr bwMode="auto">
            <a:xfrm>
              <a:off x="821797" y="4490086"/>
              <a:ext cx="1227318" cy="245464"/>
            </a:xfrm>
            <a:custGeom>
              <a:avLst/>
              <a:gdLst>
                <a:gd name="T0" fmla="*/ 254 w 500"/>
                <a:gd name="T1" fmla="*/ 98 h 100"/>
                <a:gd name="T2" fmla="*/ 3 w 500"/>
                <a:gd name="T3" fmla="*/ 98 h 100"/>
                <a:gd name="T4" fmla="*/ 0 w 500"/>
                <a:gd name="T5" fmla="*/ 100 h 100"/>
                <a:gd name="T6" fmla="*/ 252 w 500"/>
                <a:gd name="T7" fmla="*/ 100 h 100"/>
                <a:gd name="T8" fmla="*/ 254 w 500"/>
                <a:gd name="T9" fmla="*/ 98 h 100"/>
                <a:gd name="T10" fmla="*/ 500 w 500"/>
                <a:gd name="T11" fmla="*/ 0 h 100"/>
                <a:gd name="T12" fmla="*/ 500 w 500"/>
                <a:gd name="T13" fmla="*/ 0 h 100"/>
                <a:gd name="T14" fmla="*/ 472 w 500"/>
                <a:gd name="T15" fmla="*/ 33 h 100"/>
                <a:gd name="T16" fmla="*/ 474 w 500"/>
                <a:gd name="T17" fmla="*/ 33 h 100"/>
                <a:gd name="T18" fmla="*/ 500 w 500"/>
                <a:gd name="T19" fmla="*/ 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500" h="100">
                  <a:moveTo>
                    <a:pt x="254" y="98"/>
                  </a:moveTo>
                  <a:lnTo>
                    <a:pt x="3" y="98"/>
                  </a:lnTo>
                  <a:lnTo>
                    <a:pt x="0" y="100"/>
                  </a:lnTo>
                  <a:lnTo>
                    <a:pt x="252" y="100"/>
                  </a:lnTo>
                  <a:lnTo>
                    <a:pt x="254" y="98"/>
                  </a:lnTo>
                  <a:moveTo>
                    <a:pt x="500" y="0"/>
                  </a:moveTo>
                  <a:lnTo>
                    <a:pt x="500" y="0"/>
                  </a:lnTo>
                  <a:lnTo>
                    <a:pt x="472" y="33"/>
                  </a:lnTo>
                  <a:lnTo>
                    <a:pt x="474" y="33"/>
                  </a:lnTo>
                  <a:lnTo>
                    <a:pt x="500"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0" name="Freeform 19"/>
            <p:cNvSpPr>
              <a:spLocks/>
            </p:cNvSpPr>
            <p:nvPr/>
          </p:nvSpPr>
          <p:spPr bwMode="auto">
            <a:xfrm>
              <a:off x="1440365" y="4571089"/>
              <a:ext cx="544929" cy="164461"/>
            </a:xfrm>
            <a:custGeom>
              <a:avLst/>
              <a:gdLst>
                <a:gd name="T0" fmla="*/ 222 w 222"/>
                <a:gd name="T1" fmla="*/ 0 h 67"/>
                <a:gd name="T2" fmla="*/ 220 w 222"/>
                <a:gd name="T3" fmla="*/ 0 h 67"/>
                <a:gd name="T4" fmla="*/ 165 w 222"/>
                <a:gd name="T5" fmla="*/ 65 h 67"/>
                <a:gd name="T6" fmla="*/ 2 w 222"/>
                <a:gd name="T7" fmla="*/ 65 h 67"/>
                <a:gd name="T8" fmla="*/ 0 w 222"/>
                <a:gd name="T9" fmla="*/ 67 h 67"/>
                <a:gd name="T10" fmla="*/ 165 w 222"/>
                <a:gd name="T11" fmla="*/ 67 h 67"/>
                <a:gd name="T12" fmla="*/ 222 w 222"/>
                <a:gd name="T13" fmla="*/ 0 h 67"/>
              </a:gdLst>
              <a:ahLst/>
              <a:cxnLst>
                <a:cxn ang="0">
                  <a:pos x="T0" y="T1"/>
                </a:cxn>
                <a:cxn ang="0">
                  <a:pos x="T2" y="T3"/>
                </a:cxn>
                <a:cxn ang="0">
                  <a:pos x="T4" y="T5"/>
                </a:cxn>
                <a:cxn ang="0">
                  <a:pos x="T6" y="T7"/>
                </a:cxn>
                <a:cxn ang="0">
                  <a:pos x="T8" y="T9"/>
                </a:cxn>
                <a:cxn ang="0">
                  <a:pos x="T10" y="T11"/>
                </a:cxn>
                <a:cxn ang="0">
                  <a:pos x="T12" y="T13"/>
                </a:cxn>
              </a:cxnLst>
              <a:rect l="0" t="0" r="r" b="b"/>
              <a:pathLst>
                <a:path w="222" h="67">
                  <a:moveTo>
                    <a:pt x="222" y="0"/>
                  </a:moveTo>
                  <a:lnTo>
                    <a:pt x="220" y="0"/>
                  </a:lnTo>
                  <a:lnTo>
                    <a:pt x="165" y="65"/>
                  </a:lnTo>
                  <a:lnTo>
                    <a:pt x="2" y="65"/>
                  </a:lnTo>
                  <a:lnTo>
                    <a:pt x="0" y="67"/>
                  </a:lnTo>
                  <a:lnTo>
                    <a:pt x="165" y="67"/>
                  </a:lnTo>
                  <a:lnTo>
                    <a:pt x="222" y="0"/>
                  </a:lnTo>
                  <a:close/>
                </a:path>
              </a:pathLst>
            </a:custGeom>
            <a:solidFill>
              <a:srgbClr val="27567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1" name="Freeform 20"/>
            <p:cNvSpPr>
              <a:spLocks/>
            </p:cNvSpPr>
            <p:nvPr/>
          </p:nvSpPr>
          <p:spPr bwMode="auto">
            <a:xfrm>
              <a:off x="1440365" y="4571089"/>
              <a:ext cx="544929" cy="164461"/>
            </a:xfrm>
            <a:custGeom>
              <a:avLst/>
              <a:gdLst>
                <a:gd name="T0" fmla="*/ 222 w 222"/>
                <a:gd name="T1" fmla="*/ 0 h 67"/>
                <a:gd name="T2" fmla="*/ 220 w 222"/>
                <a:gd name="T3" fmla="*/ 0 h 67"/>
                <a:gd name="T4" fmla="*/ 165 w 222"/>
                <a:gd name="T5" fmla="*/ 65 h 67"/>
                <a:gd name="T6" fmla="*/ 2 w 222"/>
                <a:gd name="T7" fmla="*/ 65 h 67"/>
                <a:gd name="T8" fmla="*/ 0 w 222"/>
                <a:gd name="T9" fmla="*/ 67 h 67"/>
                <a:gd name="T10" fmla="*/ 165 w 222"/>
                <a:gd name="T11" fmla="*/ 67 h 67"/>
                <a:gd name="T12" fmla="*/ 222 w 222"/>
                <a:gd name="T13" fmla="*/ 0 h 67"/>
              </a:gdLst>
              <a:ahLst/>
              <a:cxnLst>
                <a:cxn ang="0">
                  <a:pos x="T0" y="T1"/>
                </a:cxn>
                <a:cxn ang="0">
                  <a:pos x="T2" y="T3"/>
                </a:cxn>
                <a:cxn ang="0">
                  <a:pos x="T4" y="T5"/>
                </a:cxn>
                <a:cxn ang="0">
                  <a:pos x="T6" y="T7"/>
                </a:cxn>
                <a:cxn ang="0">
                  <a:pos x="T8" y="T9"/>
                </a:cxn>
                <a:cxn ang="0">
                  <a:pos x="T10" y="T11"/>
                </a:cxn>
                <a:cxn ang="0">
                  <a:pos x="T12" y="T13"/>
                </a:cxn>
              </a:cxnLst>
              <a:rect l="0" t="0" r="r" b="b"/>
              <a:pathLst>
                <a:path w="222" h="67">
                  <a:moveTo>
                    <a:pt x="222" y="0"/>
                  </a:moveTo>
                  <a:lnTo>
                    <a:pt x="220" y="0"/>
                  </a:lnTo>
                  <a:lnTo>
                    <a:pt x="165" y="65"/>
                  </a:lnTo>
                  <a:lnTo>
                    <a:pt x="2" y="65"/>
                  </a:lnTo>
                  <a:lnTo>
                    <a:pt x="0" y="67"/>
                  </a:lnTo>
                  <a:lnTo>
                    <a:pt x="165" y="67"/>
                  </a:lnTo>
                  <a:lnTo>
                    <a:pt x="222"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2" name="Freeform 21"/>
            <p:cNvSpPr>
              <a:spLocks/>
            </p:cNvSpPr>
            <p:nvPr/>
          </p:nvSpPr>
          <p:spPr bwMode="auto">
            <a:xfrm>
              <a:off x="625426" y="4244623"/>
              <a:ext cx="1627424" cy="486018"/>
            </a:xfrm>
            <a:custGeom>
              <a:avLst/>
              <a:gdLst>
                <a:gd name="T0" fmla="*/ 663 w 663"/>
                <a:gd name="T1" fmla="*/ 0 h 198"/>
                <a:gd name="T2" fmla="*/ 552 w 663"/>
                <a:gd name="T3" fmla="*/ 34 h 198"/>
                <a:gd name="T4" fmla="*/ 497 w 663"/>
                <a:gd name="T5" fmla="*/ 98 h 198"/>
                <a:gd name="T6" fmla="*/ 336 w 663"/>
                <a:gd name="T7" fmla="*/ 98 h 198"/>
                <a:gd name="T8" fmla="*/ 0 w 663"/>
                <a:gd name="T9" fmla="*/ 198 h 198"/>
                <a:gd name="T10" fmla="*/ 83 w 663"/>
                <a:gd name="T11" fmla="*/ 198 h 198"/>
                <a:gd name="T12" fmla="*/ 334 w 663"/>
                <a:gd name="T13" fmla="*/ 198 h 198"/>
                <a:gd name="T14" fmla="*/ 497 w 663"/>
                <a:gd name="T15" fmla="*/ 198 h 198"/>
                <a:gd name="T16" fmla="*/ 552 w 663"/>
                <a:gd name="T17" fmla="*/ 133 h 198"/>
                <a:gd name="T18" fmla="*/ 580 w 663"/>
                <a:gd name="T19" fmla="*/ 100 h 198"/>
                <a:gd name="T20" fmla="*/ 663 w 663"/>
                <a:gd name="T21" fmla="*/ 0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3" h="198">
                  <a:moveTo>
                    <a:pt x="663" y="0"/>
                  </a:moveTo>
                  <a:lnTo>
                    <a:pt x="552" y="34"/>
                  </a:lnTo>
                  <a:lnTo>
                    <a:pt x="497" y="98"/>
                  </a:lnTo>
                  <a:lnTo>
                    <a:pt x="336" y="98"/>
                  </a:lnTo>
                  <a:lnTo>
                    <a:pt x="0" y="198"/>
                  </a:lnTo>
                  <a:lnTo>
                    <a:pt x="83" y="198"/>
                  </a:lnTo>
                  <a:lnTo>
                    <a:pt x="334" y="198"/>
                  </a:lnTo>
                  <a:lnTo>
                    <a:pt x="497" y="198"/>
                  </a:lnTo>
                  <a:lnTo>
                    <a:pt x="552" y="133"/>
                  </a:lnTo>
                  <a:lnTo>
                    <a:pt x="580" y="100"/>
                  </a:lnTo>
                  <a:lnTo>
                    <a:pt x="663" y="0"/>
                  </a:lnTo>
                  <a:close/>
                </a:path>
              </a:pathLst>
            </a:custGeom>
            <a:solidFill>
              <a:schemeClr val="accent1">
                <a:lumMod val="50000"/>
              </a:schemeClr>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23" name="Freeform 22"/>
            <p:cNvSpPr>
              <a:spLocks/>
            </p:cNvSpPr>
            <p:nvPr/>
          </p:nvSpPr>
          <p:spPr bwMode="auto">
            <a:xfrm>
              <a:off x="625426" y="4244623"/>
              <a:ext cx="1627424" cy="486018"/>
            </a:xfrm>
            <a:custGeom>
              <a:avLst/>
              <a:gdLst>
                <a:gd name="T0" fmla="*/ 663 w 663"/>
                <a:gd name="T1" fmla="*/ 0 h 198"/>
                <a:gd name="T2" fmla="*/ 552 w 663"/>
                <a:gd name="T3" fmla="*/ 34 h 198"/>
                <a:gd name="T4" fmla="*/ 497 w 663"/>
                <a:gd name="T5" fmla="*/ 98 h 198"/>
                <a:gd name="T6" fmla="*/ 336 w 663"/>
                <a:gd name="T7" fmla="*/ 98 h 198"/>
                <a:gd name="T8" fmla="*/ 0 w 663"/>
                <a:gd name="T9" fmla="*/ 198 h 198"/>
                <a:gd name="T10" fmla="*/ 83 w 663"/>
                <a:gd name="T11" fmla="*/ 198 h 198"/>
                <a:gd name="T12" fmla="*/ 334 w 663"/>
                <a:gd name="T13" fmla="*/ 198 h 198"/>
                <a:gd name="T14" fmla="*/ 497 w 663"/>
                <a:gd name="T15" fmla="*/ 198 h 198"/>
                <a:gd name="T16" fmla="*/ 552 w 663"/>
                <a:gd name="T17" fmla="*/ 133 h 198"/>
                <a:gd name="T18" fmla="*/ 580 w 663"/>
                <a:gd name="T19" fmla="*/ 100 h 198"/>
                <a:gd name="T20" fmla="*/ 663 w 663"/>
                <a:gd name="T21" fmla="*/ 0 h 19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3" h="198">
                  <a:moveTo>
                    <a:pt x="663" y="0"/>
                  </a:moveTo>
                  <a:lnTo>
                    <a:pt x="552" y="34"/>
                  </a:lnTo>
                  <a:lnTo>
                    <a:pt x="497" y="98"/>
                  </a:lnTo>
                  <a:lnTo>
                    <a:pt x="336" y="98"/>
                  </a:lnTo>
                  <a:lnTo>
                    <a:pt x="0" y="198"/>
                  </a:lnTo>
                  <a:lnTo>
                    <a:pt x="83" y="198"/>
                  </a:lnTo>
                  <a:lnTo>
                    <a:pt x="334" y="198"/>
                  </a:lnTo>
                  <a:lnTo>
                    <a:pt x="497" y="198"/>
                  </a:lnTo>
                  <a:lnTo>
                    <a:pt x="552" y="133"/>
                  </a:lnTo>
                  <a:lnTo>
                    <a:pt x="580" y="100"/>
                  </a:lnTo>
                  <a:lnTo>
                    <a:pt x="663"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4" name="Freeform 23"/>
            <p:cNvSpPr>
              <a:spLocks/>
            </p:cNvSpPr>
            <p:nvPr/>
          </p:nvSpPr>
          <p:spPr bwMode="auto">
            <a:xfrm>
              <a:off x="618061" y="4001613"/>
              <a:ext cx="1634787" cy="483564"/>
            </a:xfrm>
            <a:custGeom>
              <a:avLst/>
              <a:gdLst>
                <a:gd name="T0" fmla="*/ 500 w 666"/>
                <a:gd name="T1" fmla="*/ 197 h 197"/>
                <a:gd name="T2" fmla="*/ 0 w 666"/>
                <a:gd name="T3" fmla="*/ 197 h 197"/>
                <a:gd name="T4" fmla="*/ 166 w 666"/>
                <a:gd name="T5" fmla="*/ 0 h 197"/>
                <a:gd name="T6" fmla="*/ 666 w 666"/>
                <a:gd name="T7" fmla="*/ 0 h 197"/>
                <a:gd name="T8" fmla="*/ 500 w 666"/>
                <a:gd name="T9" fmla="*/ 197 h 197"/>
              </a:gdLst>
              <a:ahLst/>
              <a:cxnLst>
                <a:cxn ang="0">
                  <a:pos x="T0" y="T1"/>
                </a:cxn>
                <a:cxn ang="0">
                  <a:pos x="T2" y="T3"/>
                </a:cxn>
                <a:cxn ang="0">
                  <a:pos x="T4" y="T5"/>
                </a:cxn>
                <a:cxn ang="0">
                  <a:pos x="T6" y="T7"/>
                </a:cxn>
                <a:cxn ang="0">
                  <a:pos x="T8" y="T9"/>
                </a:cxn>
              </a:cxnLst>
              <a:rect l="0" t="0" r="r" b="b"/>
              <a:pathLst>
                <a:path w="666" h="197">
                  <a:moveTo>
                    <a:pt x="500" y="197"/>
                  </a:moveTo>
                  <a:lnTo>
                    <a:pt x="0" y="197"/>
                  </a:lnTo>
                  <a:lnTo>
                    <a:pt x="166" y="0"/>
                  </a:lnTo>
                  <a:lnTo>
                    <a:pt x="666" y="0"/>
                  </a:lnTo>
                  <a:lnTo>
                    <a:pt x="500" y="197"/>
                  </a:lnTo>
                  <a:close/>
                </a:path>
              </a:pathLst>
            </a:custGeom>
            <a:solidFill>
              <a:schemeClr val="accent5"/>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25" name="Freeform 24"/>
            <p:cNvSpPr>
              <a:spLocks/>
            </p:cNvSpPr>
            <p:nvPr/>
          </p:nvSpPr>
          <p:spPr bwMode="auto">
            <a:xfrm>
              <a:off x="618061" y="4001613"/>
              <a:ext cx="1634787" cy="483564"/>
            </a:xfrm>
            <a:custGeom>
              <a:avLst/>
              <a:gdLst>
                <a:gd name="T0" fmla="*/ 500 w 666"/>
                <a:gd name="T1" fmla="*/ 197 h 197"/>
                <a:gd name="T2" fmla="*/ 0 w 666"/>
                <a:gd name="T3" fmla="*/ 197 h 197"/>
                <a:gd name="T4" fmla="*/ 166 w 666"/>
                <a:gd name="T5" fmla="*/ 0 h 197"/>
                <a:gd name="T6" fmla="*/ 666 w 666"/>
                <a:gd name="T7" fmla="*/ 0 h 197"/>
                <a:gd name="T8" fmla="*/ 500 w 666"/>
                <a:gd name="T9" fmla="*/ 197 h 197"/>
              </a:gdLst>
              <a:ahLst/>
              <a:cxnLst>
                <a:cxn ang="0">
                  <a:pos x="T0" y="T1"/>
                </a:cxn>
                <a:cxn ang="0">
                  <a:pos x="T2" y="T3"/>
                </a:cxn>
                <a:cxn ang="0">
                  <a:pos x="T4" y="T5"/>
                </a:cxn>
                <a:cxn ang="0">
                  <a:pos x="T6" y="T7"/>
                </a:cxn>
                <a:cxn ang="0">
                  <a:pos x="T8" y="T9"/>
                </a:cxn>
              </a:cxnLst>
              <a:rect l="0" t="0" r="r" b="b"/>
              <a:pathLst>
                <a:path w="666" h="197">
                  <a:moveTo>
                    <a:pt x="500" y="197"/>
                  </a:moveTo>
                  <a:lnTo>
                    <a:pt x="0" y="197"/>
                  </a:lnTo>
                  <a:lnTo>
                    <a:pt x="166" y="0"/>
                  </a:lnTo>
                  <a:lnTo>
                    <a:pt x="666" y="0"/>
                  </a:lnTo>
                  <a:lnTo>
                    <a:pt x="500" y="19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6" name="Freeform 25"/>
            <p:cNvSpPr>
              <a:spLocks/>
            </p:cNvSpPr>
            <p:nvPr/>
          </p:nvSpPr>
          <p:spPr bwMode="auto">
            <a:xfrm>
              <a:off x="618061" y="4001613"/>
              <a:ext cx="1634787" cy="483564"/>
            </a:xfrm>
            <a:custGeom>
              <a:avLst/>
              <a:gdLst>
                <a:gd name="T0" fmla="*/ 666 w 666"/>
                <a:gd name="T1" fmla="*/ 0 h 197"/>
                <a:gd name="T2" fmla="*/ 666 w 666"/>
                <a:gd name="T3" fmla="*/ 0 h 197"/>
                <a:gd name="T4" fmla="*/ 555 w 666"/>
                <a:gd name="T5" fmla="*/ 33 h 197"/>
                <a:gd name="T6" fmla="*/ 500 w 666"/>
                <a:gd name="T7" fmla="*/ 99 h 197"/>
                <a:gd name="T8" fmla="*/ 337 w 666"/>
                <a:gd name="T9" fmla="*/ 99 h 197"/>
                <a:gd name="T10" fmla="*/ 0 w 666"/>
                <a:gd name="T11" fmla="*/ 197 h 197"/>
                <a:gd name="T12" fmla="*/ 500 w 666"/>
                <a:gd name="T13" fmla="*/ 197 h 197"/>
                <a:gd name="T14" fmla="*/ 666 w 666"/>
                <a:gd name="T15" fmla="*/ 0 h 19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66" h="197">
                  <a:moveTo>
                    <a:pt x="666" y="0"/>
                  </a:moveTo>
                  <a:lnTo>
                    <a:pt x="666" y="0"/>
                  </a:lnTo>
                  <a:lnTo>
                    <a:pt x="555" y="33"/>
                  </a:lnTo>
                  <a:lnTo>
                    <a:pt x="500" y="99"/>
                  </a:lnTo>
                  <a:lnTo>
                    <a:pt x="337" y="99"/>
                  </a:lnTo>
                  <a:lnTo>
                    <a:pt x="0" y="197"/>
                  </a:lnTo>
                  <a:lnTo>
                    <a:pt x="500" y="197"/>
                  </a:lnTo>
                  <a:lnTo>
                    <a:pt x="666" y="0"/>
                  </a:lnTo>
                  <a:close/>
                </a:path>
              </a:pathLst>
            </a:custGeom>
            <a:solidFill>
              <a:schemeClr val="accent5">
                <a:lumMod val="75000"/>
              </a:schemeClr>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27" name="Freeform 26"/>
            <p:cNvSpPr>
              <a:spLocks/>
            </p:cNvSpPr>
            <p:nvPr/>
          </p:nvSpPr>
          <p:spPr bwMode="auto">
            <a:xfrm>
              <a:off x="618061" y="4001613"/>
              <a:ext cx="1634787" cy="483564"/>
            </a:xfrm>
            <a:custGeom>
              <a:avLst/>
              <a:gdLst>
                <a:gd name="T0" fmla="*/ 666 w 666"/>
                <a:gd name="T1" fmla="*/ 0 h 197"/>
                <a:gd name="T2" fmla="*/ 666 w 666"/>
                <a:gd name="T3" fmla="*/ 0 h 197"/>
                <a:gd name="T4" fmla="*/ 555 w 666"/>
                <a:gd name="T5" fmla="*/ 33 h 197"/>
                <a:gd name="T6" fmla="*/ 500 w 666"/>
                <a:gd name="T7" fmla="*/ 99 h 197"/>
                <a:gd name="T8" fmla="*/ 337 w 666"/>
                <a:gd name="T9" fmla="*/ 99 h 197"/>
                <a:gd name="T10" fmla="*/ 0 w 666"/>
                <a:gd name="T11" fmla="*/ 197 h 197"/>
                <a:gd name="T12" fmla="*/ 500 w 666"/>
                <a:gd name="T13" fmla="*/ 197 h 197"/>
                <a:gd name="T14" fmla="*/ 666 w 666"/>
                <a:gd name="T15" fmla="*/ 0 h 19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66" h="197">
                  <a:moveTo>
                    <a:pt x="666" y="0"/>
                  </a:moveTo>
                  <a:lnTo>
                    <a:pt x="666" y="0"/>
                  </a:lnTo>
                  <a:lnTo>
                    <a:pt x="555" y="33"/>
                  </a:lnTo>
                  <a:lnTo>
                    <a:pt x="500" y="99"/>
                  </a:lnTo>
                  <a:lnTo>
                    <a:pt x="337" y="99"/>
                  </a:lnTo>
                  <a:lnTo>
                    <a:pt x="0" y="197"/>
                  </a:lnTo>
                  <a:lnTo>
                    <a:pt x="500" y="197"/>
                  </a:lnTo>
                  <a:lnTo>
                    <a:pt x="66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8" name="Freeform 27"/>
            <p:cNvSpPr>
              <a:spLocks/>
            </p:cNvSpPr>
            <p:nvPr/>
          </p:nvSpPr>
          <p:spPr bwMode="auto">
            <a:xfrm>
              <a:off x="618061" y="3756149"/>
              <a:ext cx="1634787" cy="488473"/>
            </a:xfrm>
            <a:custGeom>
              <a:avLst/>
              <a:gdLst>
                <a:gd name="T0" fmla="*/ 500 w 666"/>
                <a:gd name="T1" fmla="*/ 199 h 199"/>
                <a:gd name="T2" fmla="*/ 0 w 666"/>
                <a:gd name="T3" fmla="*/ 199 h 199"/>
                <a:gd name="T4" fmla="*/ 166 w 666"/>
                <a:gd name="T5" fmla="*/ 0 h 199"/>
                <a:gd name="T6" fmla="*/ 666 w 666"/>
                <a:gd name="T7" fmla="*/ 0 h 199"/>
                <a:gd name="T8" fmla="*/ 500 w 666"/>
                <a:gd name="T9" fmla="*/ 199 h 199"/>
              </a:gdLst>
              <a:ahLst/>
              <a:cxnLst>
                <a:cxn ang="0">
                  <a:pos x="T0" y="T1"/>
                </a:cxn>
                <a:cxn ang="0">
                  <a:pos x="T2" y="T3"/>
                </a:cxn>
                <a:cxn ang="0">
                  <a:pos x="T4" y="T5"/>
                </a:cxn>
                <a:cxn ang="0">
                  <a:pos x="T6" y="T7"/>
                </a:cxn>
                <a:cxn ang="0">
                  <a:pos x="T8" y="T9"/>
                </a:cxn>
              </a:cxnLst>
              <a:rect l="0" t="0" r="r" b="b"/>
              <a:pathLst>
                <a:path w="666" h="199">
                  <a:moveTo>
                    <a:pt x="500" y="199"/>
                  </a:moveTo>
                  <a:lnTo>
                    <a:pt x="0" y="199"/>
                  </a:lnTo>
                  <a:lnTo>
                    <a:pt x="166" y="0"/>
                  </a:lnTo>
                  <a:lnTo>
                    <a:pt x="666" y="0"/>
                  </a:lnTo>
                  <a:lnTo>
                    <a:pt x="500" y="199"/>
                  </a:lnTo>
                  <a:close/>
                </a:path>
              </a:pathLst>
            </a:custGeom>
            <a:solidFill>
              <a:schemeClr val="accent4"/>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29" name="Freeform 28"/>
            <p:cNvSpPr>
              <a:spLocks/>
            </p:cNvSpPr>
            <p:nvPr/>
          </p:nvSpPr>
          <p:spPr bwMode="auto">
            <a:xfrm>
              <a:off x="618061" y="3756149"/>
              <a:ext cx="1634787" cy="488473"/>
            </a:xfrm>
            <a:custGeom>
              <a:avLst/>
              <a:gdLst>
                <a:gd name="T0" fmla="*/ 500 w 666"/>
                <a:gd name="T1" fmla="*/ 199 h 199"/>
                <a:gd name="T2" fmla="*/ 0 w 666"/>
                <a:gd name="T3" fmla="*/ 199 h 199"/>
                <a:gd name="T4" fmla="*/ 166 w 666"/>
                <a:gd name="T5" fmla="*/ 0 h 199"/>
                <a:gd name="T6" fmla="*/ 666 w 666"/>
                <a:gd name="T7" fmla="*/ 0 h 199"/>
                <a:gd name="T8" fmla="*/ 500 w 666"/>
                <a:gd name="T9" fmla="*/ 199 h 199"/>
              </a:gdLst>
              <a:ahLst/>
              <a:cxnLst>
                <a:cxn ang="0">
                  <a:pos x="T0" y="T1"/>
                </a:cxn>
                <a:cxn ang="0">
                  <a:pos x="T2" y="T3"/>
                </a:cxn>
                <a:cxn ang="0">
                  <a:pos x="T4" y="T5"/>
                </a:cxn>
                <a:cxn ang="0">
                  <a:pos x="T6" y="T7"/>
                </a:cxn>
                <a:cxn ang="0">
                  <a:pos x="T8" y="T9"/>
                </a:cxn>
              </a:cxnLst>
              <a:rect l="0" t="0" r="r" b="b"/>
              <a:pathLst>
                <a:path w="666" h="199">
                  <a:moveTo>
                    <a:pt x="500" y="199"/>
                  </a:moveTo>
                  <a:lnTo>
                    <a:pt x="0" y="199"/>
                  </a:lnTo>
                  <a:lnTo>
                    <a:pt x="166" y="0"/>
                  </a:lnTo>
                  <a:lnTo>
                    <a:pt x="666" y="0"/>
                  </a:lnTo>
                  <a:lnTo>
                    <a:pt x="500" y="199"/>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0" name="Freeform 29"/>
            <p:cNvSpPr>
              <a:spLocks/>
            </p:cNvSpPr>
            <p:nvPr/>
          </p:nvSpPr>
          <p:spPr bwMode="auto">
            <a:xfrm>
              <a:off x="618061" y="3756149"/>
              <a:ext cx="1634787" cy="488473"/>
            </a:xfrm>
            <a:custGeom>
              <a:avLst/>
              <a:gdLst>
                <a:gd name="T0" fmla="*/ 666 w 666"/>
                <a:gd name="T1" fmla="*/ 0 h 199"/>
                <a:gd name="T2" fmla="*/ 666 w 666"/>
                <a:gd name="T3" fmla="*/ 0 h 199"/>
                <a:gd name="T4" fmla="*/ 555 w 666"/>
                <a:gd name="T5" fmla="*/ 33 h 199"/>
                <a:gd name="T6" fmla="*/ 500 w 666"/>
                <a:gd name="T7" fmla="*/ 100 h 199"/>
                <a:gd name="T8" fmla="*/ 337 w 666"/>
                <a:gd name="T9" fmla="*/ 100 h 199"/>
                <a:gd name="T10" fmla="*/ 0 w 666"/>
                <a:gd name="T11" fmla="*/ 199 h 199"/>
                <a:gd name="T12" fmla="*/ 500 w 666"/>
                <a:gd name="T13" fmla="*/ 199 h 199"/>
                <a:gd name="T14" fmla="*/ 666 w 666"/>
                <a:gd name="T15" fmla="*/ 0 h 19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66" h="199">
                  <a:moveTo>
                    <a:pt x="666" y="0"/>
                  </a:moveTo>
                  <a:lnTo>
                    <a:pt x="666" y="0"/>
                  </a:lnTo>
                  <a:lnTo>
                    <a:pt x="555" y="33"/>
                  </a:lnTo>
                  <a:lnTo>
                    <a:pt x="500" y="100"/>
                  </a:lnTo>
                  <a:lnTo>
                    <a:pt x="337" y="100"/>
                  </a:lnTo>
                  <a:lnTo>
                    <a:pt x="0" y="199"/>
                  </a:lnTo>
                  <a:lnTo>
                    <a:pt x="500" y="199"/>
                  </a:lnTo>
                  <a:lnTo>
                    <a:pt x="666" y="0"/>
                  </a:lnTo>
                  <a:close/>
                </a:path>
              </a:pathLst>
            </a:custGeom>
            <a:solidFill>
              <a:schemeClr val="accent4">
                <a:lumMod val="75000"/>
              </a:schemeClr>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31" name="Freeform 30"/>
            <p:cNvSpPr>
              <a:spLocks/>
            </p:cNvSpPr>
            <p:nvPr/>
          </p:nvSpPr>
          <p:spPr bwMode="auto">
            <a:xfrm>
              <a:off x="618061" y="3756149"/>
              <a:ext cx="1634787" cy="488473"/>
            </a:xfrm>
            <a:custGeom>
              <a:avLst/>
              <a:gdLst>
                <a:gd name="T0" fmla="*/ 666 w 666"/>
                <a:gd name="T1" fmla="*/ 0 h 199"/>
                <a:gd name="T2" fmla="*/ 666 w 666"/>
                <a:gd name="T3" fmla="*/ 0 h 199"/>
                <a:gd name="T4" fmla="*/ 555 w 666"/>
                <a:gd name="T5" fmla="*/ 33 h 199"/>
                <a:gd name="T6" fmla="*/ 500 w 666"/>
                <a:gd name="T7" fmla="*/ 100 h 199"/>
                <a:gd name="T8" fmla="*/ 337 w 666"/>
                <a:gd name="T9" fmla="*/ 100 h 199"/>
                <a:gd name="T10" fmla="*/ 0 w 666"/>
                <a:gd name="T11" fmla="*/ 199 h 199"/>
                <a:gd name="T12" fmla="*/ 500 w 666"/>
                <a:gd name="T13" fmla="*/ 199 h 199"/>
                <a:gd name="T14" fmla="*/ 666 w 666"/>
                <a:gd name="T15" fmla="*/ 0 h 199"/>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66" h="199">
                  <a:moveTo>
                    <a:pt x="666" y="0"/>
                  </a:moveTo>
                  <a:lnTo>
                    <a:pt x="666" y="0"/>
                  </a:lnTo>
                  <a:lnTo>
                    <a:pt x="555" y="33"/>
                  </a:lnTo>
                  <a:lnTo>
                    <a:pt x="500" y="100"/>
                  </a:lnTo>
                  <a:lnTo>
                    <a:pt x="337" y="100"/>
                  </a:lnTo>
                  <a:lnTo>
                    <a:pt x="0" y="199"/>
                  </a:lnTo>
                  <a:lnTo>
                    <a:pt x="500" y="199"/>
                  </a:lnTo>
                  <a:lnTo>
                    <a:pt x="66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2" name="Freeform 31"/>
            <p:cNvSpPr>
              <a:spLocks/>
            </p:cNvSpPr>
            <p:nvPr/>
          </p:nvSpPr>
          <p:spPr bwMode="auto">
            <a:xfrm>
              <a:off x="618061" y="3510686"/>
              <a:ext cx="1634787" cy="490927"/>
            </a:xfrm>
            <a:custGeom>
              <a:avLst/>
              <a:gdLst>
                <a:gd name="T0" fmla="*/ 500 w 666"/>
                <a:gd name="T1" fmla="*/ 200 h 200"/>
                <a:gd name="T2" fmla="*/ 0 w 666"/>
                <a:gd name="T3" fmla="*/ 200 h 200"/>
                <a:gd name="T4" fmla="*/ 166 w 666"/>
                <a:gd name="T5" fmla="*/ 0 h 200"/>
                <a:gd name="T6" fmla="*/ 666 w 666"/>
                <a:gd name="T7" fmla="*/ 0 h 200"/>
                <a:gd name="T8" fmla="*/ 500 w 666"/>
                <a:gd name="T9" fmla="*/ 200 h 200"/>
              </a:gdLst>
              <a:ahLst/>
              <a:cxnLst>
                <a:cxn ang="0">
                  <a:pos x="T0" y="T1"/>
                </a:cxn>
                <a:cxn ang="0">
                  <a:pos x="T2" y="T3"/>
                </a:cxn>
                <a:cxn ang="0">
                  <a:pos x="T4" y="T5"/>
                </a:cxn>
                <a:cxn ang="0">
                  <a:pos x="T6" y="T7"/>
                </a:cxn>
                <a:cxn ang="0">
                  <a:pos x="T8" y="T9"/>
                </a:cxn>
              </a:cxnLst>
              <a:rect l="0" t="0" r="r" b="b"/>
              <a:pathLst>
                <a:path w="666" h="200">
                  <a:moveTo>
                    <a:pt x="500" y="200"/>
                  </a:moveTo>
                  <a:lnTo>
                    <a:pt x="0" y="200"/>
                  </a:lnTo>
                  <a:lnTo>
                    <a:pt x="166" y="0"/>
                  </a:lnTo>
                  <a:lnTo>
                    <a:pt x="666" y="0"/>
                  </a:lnTo>
                  <a:lnTo>
                    <a:pt x="500" y="200"/>
                  </a:lnTo>
                  <a:close/>
                </a:path>
              </a:pathLst>
            </a:custGeom>
            <a:solidFill>
              <a:schemeClr val="accent3"/>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33" name="Freeform 32"/>
            <p:cNvSpPr>
              <a:spLocks/>
            </p:cNvSpPr>
            <p:nvPr/>
          </p:nvSpPr>
          <p:spPr bwMode="auto">
            <a:xfrm>
              <a:off x="618061" y="3510686"/>
              <a:ext cx="1634787" cy="490927"/>
            </a:xfrm>
            <a:custGeom>
              <a:avLst/>
              <a:gdLst>
                <a:gd name="T0" fmla="*/ 500 w 666"/>
                <a:gd name="T1" fmla="*/ 200 h 200"/>
                <a:gd name="T2" fmla="*/ 0 w 666"/>
                <a:gd name="T3" fmla="*/ 200 h 200"/>
                <a:gd name="T4" fmla="*/ 166 w 666"/>
                <a:gd name="T5" fmla="*/ 0 h 200"/>
                <a:gd name="T6" fmla="*/ 666 w 666"/>
                <a:gd name="T7" fmla="*/ 0 h 200"/>
                <a:gd name="T8" fmla="*/ 500 w 666"/>
                <a:gd name="T9" fmla="*/ 200 h 200"/>
              </a:gdLst>
              <a:ahLst/>
              <a:cxnLst>
                <a:cxn ang="0">
                  <a:pos x="T0" y="T1"/>
                </a:cxn>
                <a:cxn ang="0">
                  <a:pos x="T2" y="T3"/>
                </a:cxn>
                <a:cxn ang="0">
                  <a:pos x="T4" y="T5"/>
                </a:cxn>
                <a:cxn ang="0">
                  <a:pos x="T6" y="T7"/>
                </a:cxn>
                <a:cxn ang="0">
                  <a:pos x="T8" y="T9"/>
                </a:cxn>
              </a:cxnLst>
              <a:rect l="0" t="0" r="r" b="b"/>
              <a:pathLst>
                <a:path w="666" h="200">
                  <a:moveTo>
                    <a:pt x="500" y="200"/>
                  </a:moveTo>
                  <a:lnTo>
                    <a:pt x="0" y="200"/>
                  </a:lnTo>
                  <a:lnTo>
                    <a:pt x="166" y="0"/>
                  </a:lnTo>
                  <a:lnTo>
                    <a:pt x="666" y="0"/>
                  </a:lnTo>
                  <a:lnTo>
                    <a:pt x="500" y="20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4" name="Freeform 33"/>
            <p:cNvSpPr>
              <a:spLocks/>
            </p:cNvSpPr>
            <p:nvPr/>
          </p:nvSpPr>
          <p:spPr bwMode="auto">
            <a:xfrm>
              <a:off x="618061" y="3510686"/>
              <a:ext cx="1634787" cy="490927"/>
            </a:xfrm>
            <a:custGeom>
              <a:avLst/>
              <a:gdLst>
                <a:gd name="T0" fmla="*/ 666 w 666"/>
                <a:gd name="T1" fmla="*/ 0 h 200"/>
                <a:gd name="T2" fmla="*/ 666 w 666"/>
                <a:gd name="T3" fmla="*/ 0 h 200"/>
                <a:gd name="T4" fmla="*/ 557 w 666"/>
                <a:gd name="T5" fmla="*/ 34 h 200"/>
                <a:gd name="T6" fmla="*/ 500 w 666"/>
                <a:gd name="T7" fmla="*/ 100 h 200"/>
                <a:gd name="T8" fmla="*/ 335 w 666"/>
                <a:gd name="T9" fmla="*/ 100 h 200"/>
                <a:gd name="T10" fmla="*/ 0 w 666"/>
                <a:gd name="T11" fmla="*/ 200 h 200"/>
                <a:gd name="T12" fmla="*/ 500 w 666"/>
                <a:gd name="T13" fmla="*/ 200 h 200"/>
                <a:gd name="T14" fmla="*/ 666 w 666"/>
                <a:gd name="T15" fmla="*/ 0 h 20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66" h="200">
                  <a:moveTo>
                    <a:pt x="666" y="0"/>
                  </a:moveTo>
                  <a:lnTo>
                    <a:pt x="666" y="0"/>
                  </a:lnTo>
                  <a:lnTo>
                    <a:pt x="557" y="34"/>
                  </a:lnTo>
                  <a:lnTo>
                    <a:pt x="500" y="100"/>
                  </a:lnTo>
                  <a:lnTo>
                    <a:pt x="335" y="100"/>
                  </a:lnTo>
                  <a:lnTo>
                    <a:pt x="0" y="200"/>
                  </a:lnTo>
                  <a:lnTo>
                    <a:pt x="500" y="200"/>
                  </a:lnTo>
                  <a:lnTo>
                    <a:pt x="666" y="0"/>
                  </a:lnTo>
                  <a:close/>
                </a:path>
              </a:pathLst>
            </a:custGeom>
            <a:solidFill>
              <a:schemeClr val="accent3">
                <a:lumMod val="75000"/>
              </a:schemeClr>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35" name="Freeform 34"/>
            <p:cNvSpPr>
              <a:spLocks/>
            </p:cNvSpPr>
            <p:nvPr/>
          </p:nvSpPr>
          <p:spPr bwMode="auto">
            <a:xfrm>
              <a:off x="618061" y="3510686"/>
              <a:ext cx="1634787" cy="490927"/>
            </a:xfrm>
            <a:custGeom>
              <a:avLst/>
              <a:gdLst>
                <a:gd name="T0" fmla="*/ 666 w 666"/>
                <a:gd name="T1" fmla="*/ 0 h 200"/>
                <a:gd name="T2" fmla="*/ 666 w 666"/>
                <a:gd name="T3" fmla="*/ 0 h 200"/>
                <a:gd name="T4" fmla="*/ 557 w 666"/>
                <a:gd name="T5" fmla="*/ 34 h 200"/>
                <a:gd name="T6" fmla="*/ 500 w 666"/>
                <a:gd name="T7" fmla="*/ 100 h 200"/>
                <a:gd name="T8" fmla="*/ 335 w 666"/>
                <a:gd name="T9" fmla="*/ 100 h 200"/>
                <a:gd name="T10" fmla="*/ 0 w 666"/>
                <a:gd name="T11" fmla="*/ 200 h 200"/>
                <a:gd name="T12" fmla="*/ 500 w 666"/>
                <a:gd name="T13" fmla="*/ 200 h 200"/>
                <a:gd name="T14" fmla="*/ 666 w 666"/>
                <a:gd name="T15" fmla="*/ 0 h 200"/>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66" h="200">
                  <a:moveTo>
                    <a:pt x="666" y="0"/>
                  </a:moveTo>
                  <a:lnTo>
                    <a:pt x="666" y="0"/>
                  </a:lnTo>
                  <a:lnTo>
                    <a:pt x="557" y="34"/>
                  </a:lnTo>
                  <a:lnTo>
                    <a:pt x="500" y="100"/>
                  </a:lnTo>
                  <a:lnTo>
                    <a:pt x="335" y="100"/>
                  </a:lnTo>
                  <a:lnTo>
                    <a:pt x="0" y="200"/>
                  </a:lnTo>
                  <a:lnTo>
                    <a:pt x="500" y="200"/>
                  </a:lnTo>
                  <a:lnTo>
                    <a:pt x="66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6" name="Freeform 35"/>
            <p:cNvSpPr>
              <a:spLocks/>
            </p:cNvSpPr>
            <p:nvPr/>
          </p:nvSpPr>
          <p:spPr bwMode="auto">
            <a:xfrm>
              <a:off x="618061" y="3272587"/>
              <a:ext cx="1634787" cy="483564"/>
            </a:xfrm>
            <a:custGeom>
              <a:avLst/>
              <a:gdLst>
                <a:gd name="T0" fmla="*/ 500 w 666"/>
                <a:gd name="T1" fmla="*/ 197 h 197"/>
                <a:gd name="T2" fmla="*/ 0 w 666"/>
                <a:gd name="T3" fmla="*/ 197 h 197"/>
                <a:gd name="T4" fmla="*/ 166 w 666"/>
                <a:gd name="T5" fmla="*/ 0 h 197"/>
                <a:gd name="T6" fmla="*/ 666 w 666"/>
                <a:gd name="T7" fmla="*/ 0 h 197"/>
                <a:gd name="T8" fmla="*/ 500 w 666"/>
                <a:gd name="T9" fmla="*/ 197 h 197"/>
              </a:gdLst>
              <a:ahLst/>
              <a:cxnLst>
                <a:cxn ang="0">
                  <a:pos x="T0" y="T1"/>
                </a:cxn>
                <a:cxn ang="0">
                  <a:pos x="T2" y="T3"/>
                </a:cxn>
                <a:cxn ang="0">
                  <a:pos x="T4" y="T5"/>
                </a:cxn>
                <a:cxn ang="0">
                  <a:pos x="T6" y="T7"/>
                </a:cxn>
                <a:cxn ang="0">
                  <a:pos x="T8" y="T9"/>
                </a:cxn>
              </a:cxnLst>
              <a:rect l="0" t="0" r="r" b="b"/>
              <a:pathLst>
                <a:path w="666" h="197">
                  <a:moveTo>
                    <a:pt x="500" y="197"/>
                  </a:moveTo>
                  <a:lnTo>
                    <a:pt x="0" y="197"/>
                  </a:lnTo>
                  <a:lnTo>
                    <a:pt x="166" y="0"/>
                  </a:lnTo>
                  <a:lnTo>
                    <a:pt x="666" y="0"/>
                  </a:lnTo>
                  <a:lnTo>
                    <a:pt x="500" y="197"/>
                  </a:lnTo>
                  <a:close/>
                </a:path>
              </a:pathLst>
            </a:custGeom>
            <a:solidFill>
              <a:schemeClr val="accent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37" name="Freeform 36"/>
            <p:cNvSpPr>
              <a:spLocks/>
            </p:cNvSpPr>
            <p:nvPr/>
          </p:nvSpPr>
          <p:spPr bwMode="auto">
            <a:xfrm>
              <a:off x="618061" y="3272587"/>
              <a:ext cx="1634787" cy="483564"/>
            </a:xfrm>
            <a:custGeom>
              <a:avLst/>
              <a:gdLst>
                <a:gd name="T0" fmla="*/ 500 w 666"/>
                <a:gd name="T1" fmla="*/ 197 h 197"/>
                <a:gd name="T2" fmla="*/ 0 w 666"/>
                <a:gd name="T3" fmla="*/ 197 h 197"/>
                <a:gd name="T4" fmla="*/ 166 w 666"/>
                <a:gd name="T5" fmla="*/ 0 h 197"/>
                <a:gd name="T6" fmla="*/ 666 w 666"/>
                <a:gd name="T7" fmla="*/ 0 h 197"/>
                <a:gd name="T8" fmla="*/ 500 w 666"/>
                <a:gd name="T9" fmla="*/ 197 h 197"/>
              </a:gdLst>
              <a:ahLst/>
              <a:cxnLst>
                <a:cxn ang="0">
                  <a:pos x="T0" y="T1"/>
                </a:cxn>
                <a:cxn ang="0">
                  <a:pos x="T2" y="T3"/>
                </a:cxn>
                <a:cxn ang="0">
                  <a:pos x="T4" y="T5"/>
                </a:cxn>
                <a:cxn ang="0">
                  <a:pos x="T6" y="T7"/>
                </a:cxn>
                <a:cxn ang="0">
                  <a:pos x="T8" y="T9"/>
                </a:cxn>
              </a:cxnLst>
              <a:rect l="0" t="0" r="r" b="b"/>
              <a:pathLst>
                <a:path w="666" h="197">
                  <a:moveTo>
                    <a:pt x="500" y="197"/>
                  </a:moveTo>
                  <a:lnTo>
                    <a:pt x="0" y="197"/>
                  </a:lnTo>
                  <a:lnTo>
                    <a:pt x="166" y="0"/>
                  </a:lnTo>
                  <a:lnTo>
                    <a:pt x="666" y="0"/>
                  </a:lnTo>
                  <a:lnTo>
                    <a:pt x="500" y="19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8" name="Freeform 37"/>
            <p:cNvSpPr>
              <a:spLocks/>
            </p:cNvSpPr>
            <p:nvPr/>
          </p:nvSpPr>
          <p:spPr bwMode="auto">
            <a:xfrm>
              <a:off x="618061" y="3272587"/>
              <a:ext cx="1634787" cy="483564"/>
            </a:xfrm>
            <a:custGeom>
              <a:avLst/>
              <a:gdLst>
                <a:gd name="T0" fmla="*/ 666 w 666"/>
                <a:gd name="T1" fmla="*/ 0 h 197"/>
                <a:gd name="T2" fmla="*/ 666 w 666"/>
                <a:gd name="T3" fmla="*/ 0 h 197"/>
                <a:gd name="T4" fmla="*/ 557 w 666"/>
                <a:gd name="T5" fmla="*/ 33 h 197"/>
                <a:gd name="T6" fmla="*/ 500 w 666"/>
                <a:gd name="T7" fmla="*/ 97 h 197"/>
                <a:gd name="T8" fmla="*/ 335 w 666"/>
                <a:gd name="T9" fmla="*/ 97 h 197"/>
                <a:gd name="T10" fmla="*/ 0 w 666"/>
                <a:gd name="T11" fmla="*/ 197 h 197"/>
                <a:gd name="T12" fmla="*/ 500 w 666"/>
                <a:gd name="T13" fmla="*/ 197 h 197"/>
                <a:gd name="T14" fmla="*/ 666 w 666"/>
                <a:gd name="T15" fmla="*/ 0 h 19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66" h="197">
                  <a:moveTo>
                    <a:pt x="666" y="0"/>
                  </a:moveTo>
                  <a:lnTo>
                    <a:pt x="666" y="0"/>
                  </a:lnTo>
                  <a:lnTo>
                    <a:pt x="557" y="33"/>
                  </a:lnTo>
                  <a:lnTo>
                    <a:pt x="500" y="97"/>
                  </a:lnTo>
                  <a:lnTo>
                    <a:pt x="335" y="97"/>
                  </a:lnTo>
                  <a:lnTo>
                    <a:pt x="0" y="197"/>
                  </a:lnTo>
                  <a:lnTo>
                    <a:pt x="500" y="197"/>
                  </a:lnTo>
                  <a:lnTo>
                    <a:pt x="666" y="0"/>
                  </a:lnTo>
                  <a:close/>
                </a:path>
              </a:pathLst>
            </a:custGeom>
            <a:solidFill>
              <a:schemeClr val="accent2">
                <a:lumMod val="75000"/>
              </a:schemeClr>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39" name="Freeform 38"/>
            <p:cNvSpPr>
              <a:spLocks/>
            </p:cNvSpPr>
            <p:nvPr/>
          </p:nvSpPr>
          <p:spPr bwMode="auto">
            <a:xfrm>
              <a:off x="618061" y="3272587"/>
              <a:ext cx="1634787" cy="483564"/>
            </a:xfrm>
            <a:custGeom>
              <a:avLst/>
              <a:gdLst>
                <a:gd name="T0" fmla="*/ 666 w 666"/>
                <a:gd name="T1" fmla="*/ 0 h 197"/>
                <a:gd name="T2" fmla="*/ 666 w 666"/>
                <a:gd name="T3" fmla="*/ 0 h 197"/>
                <a:gd name="T4" fmla="*/ 557 w 666"/>
                <a:gd name="T5" fmla="*/ 33 h 197"/>
                <a:gd name="T6" fmla="*/ 500 w 666"/>
                <a:gd name="T7" fmla="*/ 97 h 197"/>
                <a:gd name="T8" fmla="*/ 335 w 666"/>
                <a:gd name="T9" fmla="*/ 97 h 197"/>
                <a:gd name="T10" fmla="*/ 0 w 666"/>
                <a:gd name="T11" fmla="*/ 197 h 197"/>
                <a:gd name="T12" fmla="*/ 500 w 666"/>
                <a:gd name="T13" fmla="*/ 197 h 197"/>
                <a:gd name="T14" fmla="*/ 666 w 666"/>
                <a:gd name="T15" fmla="*/ 0 h 19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666" h="197">
                  <a:moveTo>
                    <a:pt x="666" y="0"/>
                  </a:moveTo>
                  <a:lnTo>
                    <a:pt x="666" y="0"/>
                  </a:lnTo>
                  <a:lnTo>
                    <a:pt x="557" y="33"/>
                  </a:lnTo>
                  <a:lnTo>
                    <a:pt x="500" y="97"/>
                  </a:lnTo>
                  <a:lnTo>
                    <a:pt x="335" y="97"/>
                  </a:lnTo>
                  <a:lnTo>
                    <a:pt x="0" y="197"/>
                  </a:lnTo>
                  <a:lnTo>
                    <a:pt x="500" y="197"/>
                  </a:lnTo>
                  <a:lnTo>
                    <a:pt x="66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0" name="Freeform 39"/>
            <p:cNvSpPr>
              <a:spLocks/>
            </p:cNvSpPr>
            <p:nvPr/>
          </p:nvSpPr>
          <p:spPr bwMode="auto">
            <a:xfrm>
              <a:off x="618061" y="3027123"/>
              <a:ext cx="1634787" cy="483564"/>
            </a:xfrm>
            <a:custGeom>
              <a:avLst/>
              <a:gdLst>
                <a:gd name="T0" fmla="*/ 500 w 666"/>
                <a:gd name="T1" fmla="*/ 197 h 197"/>
                <a:gd name="T2" fmla="*/ 0 w 666"/>
                <a:gd name="T3" fmla="*/ 197 h 197"/>
                <a:gd name="T4" fmla="*/ 166 w 666"/>
                <a:gd name="T5" fmla="*/ 0 h 197"/>
                <a:gd name="T6" fmla="*/ 666 w 666"/>
                <a:gd name="T7" fmla="*/ 0 h 197"/>
                <a:gd name="T8" fmla="*/ 500 w 666"/>
                <a:gd name="T9" fmla="*/ 197 h 197"/>
              </a:gdLst>
              <a:ahLst/>
              <a:cxnLst>
                <a:cxn ang="0">
                  <a:pos x="T0" y="T1"/>
                </a:cxn>
                <a:cxn ang="0">
                  <a:pos x="T2" y="T3"/>
                </a:cxn>
                <a:cxn ang="0">
                  <a:pos x="T4" y="T5"/>
                </a:cxn>
                <a:cxn ang="0">
                  <a:pos x="T6" y="T7"/>
                </a:cxn>
                <a:cxn ang="0">
                  <a:pos x="T8" y="T9"/>
                </a:cxn>
              </a:cxnLst>
              <a:rect l="0" t="0" r="r" b="b"/>
              <a:pathLst>
                <a:path w="666" h="197">
                  <a:moveTo>
                    <a:pt x="500" y="197"/>
                  </a:moveTo>
                  <a:lnTo>
                    <a:pt x="0" y="197"/>
                  </a:lnTo>
                  <a:lnTo>
                    <a:pt x="166" y="0"/>
                  </a:lnTo>
                  <a:lnTo>
                    <a:pt x="666" y="0"/>
                  </a:lnTo>
                  <a:lnTo>
                    <a:pt x="500" y="197"/>
                  </a:lnTo>
                  <a:close/>
                </a:path>
              </a:pathLst>
            </a:custGeom>
            <a:solidFill>
              <a:schemeClr val="accent1"/>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41" name="Freeform 40"/>
            <p:cNvSpPr>
              <a:spLocks/>
            </p:cNvSpPr>
            <p:nvPr/>
          </p:nvSpPr>
          <p:spPr bwMode="auto">
            <a:xfrm>
              <a:off x="618061" y="3027123"/>
              <a:ext cx="1634787" cy="483564"/>
            </a:xfrm>
            <a:custGeom>
              <a:avLst/>
              <a:gdLst>
                <a:gd name="T0" fmla="*/ 500 w 666"/>
                <a:gd name="T1" fmla="*/ 197 h 197"/>
                <a:gd name="T2" fmla="*/ 0 w 666"/>
                <a:gd name="T3" fmla="*/ 197 h 197"/>
                <a:gd name="T4" fmla="*/ 166 w 666"/>
                <a:gd name="T5" fmla="*/ 0 h 197"/>
                <a:gd name="T6" fmla="*/ 666 w 666"/>
                <a:gd name="T7" fmla="*/ 0 h 197"/>
                <a:gd name="T8" fmla="*/ 500 w 666"/>
                <a:gd name="T9" fmla="*/ 197 h 197"/>
              </a:gdLst>
              <a:ahLst/>
              <a:cxnLst>
                <a:cxn ang="0">
                  <a:pos x="T0" y="T1"/>
                </a:cxn>
                <a:cxn ang="0">
                  <a:pos x="T2" y="T3"/>
                </a:cxn>
                <a:cxn ang="0">
                  <a:pos x="T4" y="T5"/>
                </a:cxn>
                <a:cxn ang="0">
                  <a:pos x="T6" y="T7"/>
                </a:cxn>
                <a:cxn ang="0">
                  <a:pos x="T8" y="T9"/>
                </a:cxn>
              </a:cxnLst>
              <a:rect l="0" t="0" r="r" b="b"/>
              <a:pathLst>
                <a:path w="666" h="197">
                  <a:moveTo>
                    <a:pt x="500" y="197"/>
                  </a:moveTo>
                  <a:lnTo>
                    <a:pt x="0" y="197"/>
                  </a:lnTo>
                  <a:lnTo>
                    <a:pt x="166" y="0"/>
                  </a:lnTo>
                  <a:lnTo>
                    <a:pt x="666" y="0"/>
                  </a:lnTo>
                  <a:lnTo>
                    <a:pt x="500" y="197"/>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2" name="Freeform 41"/>
            <p:cNvSpPr>
              <a:spLocks/>
            </p:cNvSpPr>
            <p:nvPr/>
          </p:nvSpPr>
          <p:spPr bwMode="auto">
            <a:xfrm>
              <a:off x="618061" y="3027123"/>
              <a:ext cx="1634787" cy="483564"/>
            </a:xfrm>
            <a:custGeom>
              <a:avLst/>
              <a:gdLst>
                <a:gd name="T0" fmla="*/ 666 w 666"/>
                <a:gd name="T1" fmla="*/ 0 h 197"/>
                <a:gd name="T2" fmla="*/ 666 w 666"/>
                <a:gd name="T3" fmla="*/ 0 h 197"/>
                <a:gd name="T4" fmla="*/ 0 w 666"/>
                <a:gd name="T5" fmla="*/ 197 h 197"/>
                <a:gd name="T6" fmla="*/ 500 w 666"/>
                <a:gd name="T7" fmla="*/ 197 h 197"/>
                <a:gd name="T8" fmla="*/ 666 w 666"/>
                <a:gd name="T9" fmla="*/ 0 h 197"/>
              </a:gdLst>
              <a:ahLst/>
              <a:cxnLst>
                <a:cxn ang="0">
                  <a:pos x="T0" y="T1"/>
                </a:cxn>
                <a:cxn ang="0">
                  <a:pos x="T2" y="T3"/>
                </a:cxn>
                <a:cxn ang="0">
                  <a:pos x="T4" y="T5"/>
                </a:cxn>
                <a:cxn ang="0">
                  <a:pos x="T6" y="T7"/>
                </a:cxn>
                <a:cxn ang="0">
                  <a:pos x="T8" y="T9"/>
                </a:cxn>
              </a:cxnLst>
              <a:rect l="0" t="0" r="r" b="b"/>
              <a:pathLst>
                <a:path w="666" h="197">
                  <a:moveTo>
                    <a:pt x="666" y="0"/>
                  </a:moveTo>
                  <a:lnTo>
                    <a:pt x="666" y="0"/>
                  </a:lnTo>
                  <a:lnTo>
                    <a:pt x="0" y="197"/>
                  </a:lnTo>
                  <a:lnTo>
                    <a:pt x="500" y="197"/>
                  </a:lnTo>
                  <a:lnTo>
                    <a:pt x="666" y="0"/>
                  </a:lnTo>
                  <a:close/>
                </a:path>
              </a:pathLst>
            </a:custGeom>
            <a:solidFill>
              <a:schemeClr val="accent1">
                <a:lumMod val="75000"/>
              </a:schemeClr>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43" name="Freeform 42"/>
            <p:cNvSpPr>
              <a:spLocks/>
            </p:cNvSpPr>
            <p:nvPr/>
          </p:nvSpPr>
          <p:spPr bwMode="auto">
            <a:xfrm>
              <a:off x="618061" y="3027123"/>
              <a:ext cx="1634787" cy="483564"/>
            </a:xfrm>
            <a:custGeom>
              <a:avLst/>
              <a:gdLst>
                <a:gd name="T0" fmla="*/ 666 w 666"/>
                <a:gd name="T1" fmla="*/ 0 h 197"/>
                <a:gd name="T2" fmla="*/ 666 w 666"/>
                <a:gd name="T3" fmla="*/ 0 h 197"/>
                <a:gd name="T4" fmla="*/ 0 w 666"/>
                <a:gd name="T5" fmla="*/ 197 h 197"/>
                <a:gd name="T6" fmla="*/ 500 w 666"/>
                <a:gd name="T7" fmla="*/ 197 h 197"/>
                <a:gd name="T8" fmla="*/ 666 w 666"/>
                <a:gd name="T9" fmla="*/ 0 h 197"/>
              </a:gdLst>
              <a:ahLst/>
              <a:cxnLst>
                <a:cxn ang="0">
                  <a:pos x="T0" y="T1"/>
                </a:cxn>
                <a:cxn ang="0">
                  <a:pos x="T2" y="T3"/>
                </a:cxn>
                <a:cxn ang="0">
                  <a:pos x="T4" y="T5"/>
                </a:cxn>
                <a:cxn ang="0">
                  <a:pos x="T6" y="T7"/>
                </a:cxn>
                <a:cxn ang="0">
                  <a:pos x="T8" y="T9"/>
                </a:cxn>
              </a:cxnLst>
              <a:rect l="0" t="0" r="r" b="b"/>
              <a:pathLst>
                <a:path w="666" h="197">
                  <a:moveTo>
                    <a:pt x="666" y="0"/>
                  </a:moveTo>
                  <a:lnTo>
                    <a:pt x="666" y="0"/>
                  </a:lnTo>
                  <a:lnTo>
                    <a:pt x="0" y="197"/>
                  </a:lnTo>
                  <a:lnTo>
                    <a:pt x="500" y="197"/>
                  </a:lnTo>
                  <a:lnTo>
                    <a:pt x="666" y="0"/>
                  </a:lnTo>
                </a:path>
              </a:pathLst>
            </a:cu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00" name="Freeform 99"/>
            <p:cNvSpPr>
              <a:spLocks noEditPoints="1"/>
            </p:cNvSpPr>
            <p:nvPr/>
          </p:nvSpPr>
          <p:spPr bwMode="auto">
            <a:xfrm>
              <a:off x="1445274" y="2457648"/>
              <a:ext cx="17183" cy="436925"/>
            </a:xfrm>
            <a:custGeom>
              <a:avLst/>
              <a:gdLst>
                <a:gd name="T0" fmla="*/ 7 w 7"/>
                <a:gd name="T1" fmla="*/ 31 h 178"/>
                <a:gd name="T2" fmla="*/ 7 w 7"/>
                <a:gd name="T3" fmla="*/ 0 h 178"/>
                <a:gd name="T4" fmla="*/ 0 w 7"/>
                <a:gd name="T5" fmla="*/ 0 h 178"/>
                <a:gd name="T6" fmla="*/ 0 w 7"/>
                <a:gd name="T7" fmla="*/ 31 h 178"/>
                <a:gd name="T8" fmla="*/ 7 w 7"/>
                <a:gd name="T9" fmla="*/ 31 h 178"/>
                <a:gd name="T10" fmla="*/ 7 w 7"/>
                <a:gd name="T11" fmla="*/ 104 h 178"/>
                <a:gd name="T12" fmla="*/ 7 w 7"/>
                <a:gd name="T13" fmla="*/ 73 h 178"/>
                <a:gd name="T14" fmla="*/ 0 w 7"/>
                <a:gd name="T15" fmla="*/ 73 h 178"/>
                <a:gd name="T16" fmla="*/ 0 w 7"/>
                <a:gd name="T17" fmla="*/ 104 h 178"/>
                <a:gd name="T18" fmla="*/ 7 w 7"/>
                <a:gd name="T19" fmla="*/ 104 h 178"/>
                <a:gd name="T20" fmla="*/ 7 w 7"/>
                <a:gd name="T21" fmla="*/ 178 h 178"/>
                <a:gd name="T22" fmla="*/ 7 w 7"/>
                <a:gd name="T23" fmla="*/ 147 h 178"/>
                <a:gd name="T24" fmla="*/ 0 w 7"/>
                <a:gd name="T25" fmla="*/ 147 h 178"/>
                <a:gd name="T26" fmla="*/ 0 w 7"/>
                <a:gd name="T27" fmla="*/ 178 h 178"/>
                <a:gd name="T28" fmla="*/ 7 w 7"/>
                <a:gd name="T29" fmla="*/ 178 h 17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7" h="178">
                  <a:moveTo>
                    <a:pt x="7" y="31"/>
                  </a:moveTo>
                  <a:lnTo>
                    <a:pt x="7" y="0"/>
                  </a:lnTo>
                  <a:lnTo>
                    <a:pt x="0" y="0"/>
                  </a:lnTo>
                  <a:lnTo>
                    <a:pt x="0" y="31"/>
                  </a:lnTo>
                  <a:lnTo>
                    <a:pt x="7" y="31"/>
                  </a:lnTo>
                  <a:close/>
                  <a:moveTo>
                    <a:pt x="7" y="104"/>
                  </a:moveTo>
                  <a:lnTo>
                    <a:pt x="7" y="73"/>
                  </a:lnTo>
                  <a:lnTo>
                    <a:pt x="0" y="73"/>
                  </a:lnTo>
                  <a:lnTo>
                    <a:pt x="0" y="104"/>
                  </a:lnTo>
                  <a:lnTo>
                    <a:pt x="7" y="104"/>
                  </a:lnTo>
                  <a:close/>
                  <a:moveTo>
                    <a:pt x="7" y="178"/>
                  </a:moveTo>
                  <a:lnTo>
                    <a:pt x="7" y="147"/>
                  </a:lnTo>
                  <a:lnTo>
                    <a:pt x="0" y="147"/>
                  </a:lnTo>
                  <a:lnTo>
                    <a:pt x="0" y="178"/>
                  </a:lnTo>
                  <a:lnTo>
                    <a:pt x="7" y="178"/>
                  </a:lnTo>
                  <a:close/>
                </a:path>
              </a:pathLst>
            </a:custGeom>
            <a:solidFill>
              <a:schemeClr val="tx2"/>
            </a:solidFill>
            <a:ln w="9525">
              <a:noFill/>
              <a:round/>
              <a:headEnd/>
              <a:tailEnd/>
            </a:ln>
            <a:extLst/>
          </p:spPr>
          <p:txBody>
            <a:bodyPr vert="horz" wrap="square" lIns="68580" tIns="34290" rIns="68580" bIns="34290" numCol="1" anchor="t" anchorCtr="0" compatLnSpc="1">
              <a:prstTxWarp prst="textNoShape">
                <a:avLst/>
              </a:prstTxWarp>
            </a:bodyPr>
            <a:lstStyle/>
            <a:p>
              <a:endParaRPr lang="en-US" sz="1350"/>
            </a:p>
          </p:txBody>
        </p:sp>
        <p:sp>
          <p:nvSpPr>
            <p:cNvPr id="103" name="Freeform 102"/>
            <p:cNvSpPr>
              <a:spLocks noEditPoints="1"/>
            </p:cNvSpPr>
            <p:nvPr/>
          </p:nvSpPr>
          <p:spPr bwMode="auto">
            <a:xfrm>
              <a:off x="1165446" y="1640253"/>
              <a:ext cx="576840" cy="711844"/>
            </a:xfrm>
            <a:custGeom>
              <a:avLst/>
              <a:gdLst>
                <a:gd name="T0" fmla="*/ 49 w 99"/>
                <a:gd name="T1" fmla="*/ 122 h 122"/>
                <a:gd name="T2" fmla="*/ 0 w 99"/>
                <a:gd name="T3" fmla="*/ 49 h 122"/>
                <a:gd name="T4" fmla="*/ 49 w 99"/>
                <a:gd name="T5" fmla="*/ 0 h 122"/>
                <a:gd name="T6" fmla="*/ 99 w 99"/>
                <a:gd name="T7" fmla="*/ 49 h 122"/>
                <a:gd name="T8" fmla="*/ 49 w 99"/>
                <a:gd name="T9" fmla="*/ 122 h 122"/>
                <a:gd name="T10" fmla="*/ 49 w 99"/>
                <a:gd name="T11" fmla="*/ 16 h 122"/>
                <a:gd name="T12" fmla="*/ 15 w 99"/>
                <a:gd name="T13" fmla="*/ 49 h 122"/>
                <a:gd name="T14" fmla="*/ 49 w 99"/>
                <a:gd name="T15" fmla="*/ 83 h 122"/>
                <a:gd name="T16" fmla="*/ 84 w 99"/>
                <a:gd name="T17" fmla="*/ 49 h 122"/>
                <a:gd name="T18" fmla="*/ 49 w 99"/>
                <a:gd name="T19" fmla="*/ 16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9" h="122">
                  <a:moveTo>
                    <a:pt x="49" y="122"/>
                  </a:moveTo>
                  <a:cubicBezTo>
                    <a:pt x="36" y="122"/>
                    <a:pt x="0" y="76"/>
                    <a:pt x="0" y="49"/>
                  </a:cubicBezTo>
                  <a:cubicBezTo>
                    <a:pt x="0" y="22"/>
                    <a:pt x="22" y="0"/>
                    <a:pt x="49" y="0"/>
                  </a:cubicBezTo>
                  <a:cubicBezTo>
                    <a:pt x="77" y="0"/>
                    <a:pt x="99" y="22"/>
                    <a:pt x="99" y="49"/>
                  </a:cubicBezTo>
                  <a:cubicBezTo>
                    <a:pt x="99" y="76"/>
                    <a:pt x="62" y="122"/>
                    <a:pt x="49" y="122"/>
                  </a:cubicBezTo>
                  <a:moveTo>
                    <a:pt x="49" y="16"/>
                  </a:moveTo>
                  <a:cubicBezTo>
                    <a:pt x="31" y="16"/>
                    <a:pt x="15" y="31"/>
                    <a:pt x="15" y="49"/>
                  </a:cubicBezTo>
                  <a:cubicBezTo>
                    <a:pt x="15" y="68"/>
                    <a:pt x="31" y="83"/>
                    <a:pt x="49" y="83"/>
                  </a:cubicBezTo>
                  <a:cubicBezTo>
                    <a:pt x="68" y="83"/>
                    <a:pt x="84" y="68"/>
                    <a:pt x="84" y="49"/>
                  </a:cubicBezTo>
                  <a:cubicBezTo>
                    <a:pt x="84" y="31"/>
                    <a:pt x="68" y="16"/>
                    <a:pt x="49" y="16"/>
                  </a:cubicBezTo>
                </a:path>
              </a:pathLst>
            </a:custGeom>
            <a:solidFill>
              <a:schemeClr val="accent1">
                <a:lumMod val="60000"/>
                <a:lumOff val="40000"/>
              </a:schemeClr>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05" name="Freeform 104"/>
            <p:cNvSpPr>
              <a:spLocks noEditPoints="1"/>
            </p:cNvSpPr>
            <p:nvPr/>
          </p:nvSpPr>
          <p:spPr bwMode="auto">
            <a:xfrm>
              <a:off x="1165446" y="1640253"/>
              <a:ext cx="488473" cy="711844"/>
            </a:xfrm>
            <a:custGeom>
              <a:avLst/>
              <a:gdLst>
                <a:gd name="T0" fmla="*/ 49 w 84"/>
                <a:gd name="T1" fmla="*/ 16 h 122"/>
                <a:gd name="T2" fmla="*/ 49 w 84"/>
                <a:gd name="T3" fmla="*/ 16 h 122"/>
                <a:gd name="T4" fmla="*/ 84 w 84"/>
                <a:gd name="T5" fmla="*/ 49 h 122"/>
                <a:gd name="T6" fmla="*/ 84 w 84"/>
                <a:gd name="T7" fmla="*/ 49 h 122"/>
                <a:gd name="T8" fmla="*/ 49 w 84"/>
                <a:gd name="T9" fmla="*/ 16 h 122"/>
                <a:gd name="T10" fmla="*/ 49 w 84"/>
                <a:gd name="T11" fmla="*/ 0 h 122"/>
                <a:gd name="T12" fmla="*/ 0 w 84"/>
                <a:gd name="T13" fmla="*/ 49 h 122"/>
                <a:gd name="T14" fmla="*/ 49 w 84"/>
                <a:gd name="T15" fmla="*/ 122 h 122"/>
                <a:gd name="T16" fmla="*/ 49 w 84"/>
                <a:gd name="T17" fmla="*/ 83 h 122"/>
                <a:gd name="T18" fmla="*/ 49 w 84"/>
                <a:gd name="T19" fmla="*/ 83 h 122"/>
                <a:gd name="T20" fmla="*/ 15 w 84"/>
                <a:gd name="T21" fmla="*/ 49 h 122"/>
                <a:gd name="T22" fmla="*/ 15 w 84"/>
                <a:gd name="T23" fmla="*/ 49 h 122"/>
                <a:gd name="T24" fmla="*/ 15 w 84"/>
                <a:gd name="T25" fmla="*/ 49 h 122"/>
                <a:gd name="T26" fmla="*/ 49 w 84"/>
                <a:gd name="T27" fmla="*/ 16 h 122"/>
                <a:gd name="T28" fmla="*/ 49 w 84"/>
                <a:gd name="T29" fmla="*/ 16 h 122"/>
                <a:gd name="T30" fmla="*/ 49 w 84"/>
                <a:gd name="T31" fmla="*/ 0 h 122"/>
                <a:gd name="T32" fmla="*/ 49 w 84"/>
                <a:gd name="T33" fmla="*/ 0 h 1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84" h="122">
                  <a:moveTo>
                    <a:pt x="49" y="16"/>
                  </a:moveTo>
                  <a:cubicBezTo>
                    <a:pt x="49" y="16"/>
                    <a:pt x="49" y="16"/>
                    <a:pt x="49" y="16"/>
                  </a:cubicBezTo>
                  <a:cubicBezTo>
                    <a:pt x="68" y="16"/>
                    <a:pt x="84" y="31"/>
                    <a:pt x="84" y="49"/>
                  </a:cubicBezTo>
                  <a:cubicBezTo>
                    <a:pt x="84" y="49"/>
                    <a:pt x="84" y="49"/>
                    <a:pt x="84" y="49"/>
                  </a:cubicBezTo>
                  <a:cubicBezTo>
                    <a:pt x="84" y="31"/>
                    <a:pt x="68" y="16"/>
                    <a:pt x="49" y="16"/>
                  </a:cubicBezTo>
                  <a:moveTo>
                    <a:pt x="49" y="0"/>
                  </a:moveTo>
                  <a:cubicBezTo>
                    <a:pt x="22" y="0"/>
                    <a:pt x="0" y="22"/>
                    <a:pt x="0" y="49"/>
                  </a:cubicBezTo>
                  <a:cubicBezTo>
                    <a:pt x="0" y="76"/>
                    <a:pt x="36" y="122"/>
                    <a:pt x="49" y="122"/>
                  </a:cubicBezTo>
                  <a:cubicBezTo>
                    <a:pt x="49" y="83"/>
                    <a:pt x="49" y="83"/>
                    <a:pt x="49" y="83"/>
                  </a:cubicBezTo>
                  <a:cubicBezTo>
                    <a:pt x="49" y="83"/>
                    <a:pt x="49" y="83"/>
                    <a:pt x="49" y="83"/>
                  </a:cubicBezTo>
                  <a:cubicBezTo>
                    <a:pt x="31" y="83"/>
                    <a:pt x="15" y="68"/>
                    <a:pt x="15" y="49"/>
                  </a:cubicBezTo>
                  <a:cubicBezTo>
                    <a:pt x="15" y="49"/>
                    <a:pt x="15" y="49"/>
                    <a:pt x="15" y="49"/>
                  </a:cubicBezTo>
                  <a:cubicBezTo>
                    <a:pt x="15" y="49"/>
                    <a:pt x="15" y="49"/>
                    <a:pt x="15" y="49"/>
                  </a:cubicBezTo>
                  <a:cubicBezTo>
                    <a:pt x="15" y="31"/>
                    <a:pt x="31" y="16"/>
                    <a:pt x="49" y="16"/>
                  </a:cubicBezTo>
                  <a:cubicBezTo>
                    <a:pt x="49" y="16"/>
                    <a:pt x="49" y="16"/>
                    <a:pt x="49" y="16"/>
                  </a:cubicBezTo>
                  <a:cubicBezTo>
                    <a:pt x="49" y="0"/>
                    <a:pt x="49" y="0"/>
                    <a:pt x="49" y="0"/>
                  </a:cubicBezTo>
                  <a:cubicBezTo>
                    <a:pt x="49" y="0"/>
                    <a:pt x="49" y="0"/>
                    <a:pt x="49" y="0"/>
                  </a:cubicBezTo>
                </a:path>
              </a:pathLst>
            </a:custGeom>
            <a:solidFill>
              <a:schemeClr val="accent1"/>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209" name="TextBox 208"/>
            <p:cNvSpPr txBox="1"/>
            <p:nvPr/>
          </p:nvSpPr>
          <p:spPr>
            <a:xfrm>
              <a:off x="1202391" y="1635094"/>
              <a:ext cx="624328" cy="612435"/>
            </a:xfrm>
            <a:prstGeom prst="roundRect">
              <a:avLst/>
            </a:prstGeom>
            <a:noFill/>
          </p:spPr>
          <p:txBody>
            <a:bodyPr wrap="none" rtlCol="0">
              <a:spAutoFit/>
            </a:bodyPr>
            <a:lstStyle/>
            <a:p>
              <a:r>
                <a:rPr lang="en-US" sz="1600" dirty="0">
                  <a:solidFill>
                    <a:schemeClr val="accent1"/>
                  </a:solidFill>
                  <a:latin typeface="+mj-lt"/>
                </a:rPr>
                <a:t>01</a:t>
              </a:r>
            </a:p>
          </p:txBody>
        </p:sp>
      </p:grpSp>
      <p:grpSp>
        <p:nvGrpSpPr>
          <p:cNvPr id="220" name="Group 219"/>
          <p:cNvGrpSpPr/>
          <p:nvPr/>
        </p:nvGrpSpPr>
        <p:grpSpPr>
          <a:xfrm>
            <a:off x="1002043" y="4629535"/>
            <a:ext cx="1761494" cy="792357"/>
            <a:chOff x="1350025" y="4104011"/>
            <a:chExt cx="2106964" cy="1295525"/>
          </a:xfrm>
        </p:grpSpPr>
        <p:sp>
          <p:nvSpPr>
            <p:cNvPr id="221" name="TextBox 220"/>
            <p:cNvSpPr txBox="1"/>
            <p:nvPr/>
          </p:nvSpPr>
          <p:spPr>
            <a:xfrm>
              <a:off x="1350025" y="4104011"/>
              <a:ext cx="2106964" cy="490642"/>
            </a:xfrm>
            <a:prstGeom prst="rect">
              <a:avLst/>
            </a:prstGeom>
            <a:noFill/>
          </p:spPr>
          <p:txBody>
            <a:bodyPr wrap="square" rtlCol="0">
              <a:spAutoFit/>
            </a:bodyPr>
            <a:lstStyle/>
            <a:p>
              <a:pPr algn="ctr"/>
              <a:r>
                <a:rPr lang="en-US" sz="1350" b="1" dirty="0">
                  <a:solidFill>
                    <a:schemeClr val="tx2"/>
                  </a:solidFill>
                </a:rPr>
                <a:t>Title Here</a:t>
              </a:r>
            </a:p>
          </p:txBody>
        </p:sp>
        <p:sp>
          <p:nvSpPr>
            <p:cNvPr id="222" name="TextBox 221"/>
            <p:cNvSpPr txBox="1"/>
            <p:nvPr/>
          </p:nvSpPr>
          <p:spPr>
            <a:xfrm>
              <a:off x="1350025" y="4455993"/>
              <a:ext cx="2106964" cy="943543"/>
            </a:xfrm>
            <a:prstGeom prst="rect">
              <a:avLst/>
            </a:prstGeom>
            <a:noFill/>
          </p:spPr>
          <p:txBody>
            <a:bodyPr wrap="square" rtlCol="0">
              <a:spAutoFit/>
            </a:bodyPr>
            <a:lstStyle/>
            <a:p>
              <a:pPr algn="ctr"/>
              <a:r>
                <a:rPr lang="en-US" sz="1050" dirty="0">
                  <a:solidFill>
                    <a:schemeClr val="tx2"/>
                  </a:solidFill>
                </a:rPr>
                <a:t>Lorem ipsum dolor sit amet, consectetuer adipiscing elit.</a:t>
              </a:r>
              <a:endParaRPr lang="en-US" sz="1050" b="1" dirty="0">
                <a:solidFill>
                  <a:schemeClr val="tx2"/>
                </a:solidFill>
              </a:endParaRPr>
            </a:p>
          </p:txBody>
        </p:sp>
      </p:grpSp>
      <p:sp>
        <p:nvSpPr>
          <p:cNvPr id="144" name="TextBox 143"/>
          <p:cNvSpPr txBox="1"/>
          <p:nvPr/>
        </p:nvSpPr>
        <p:spPr>
          <a:xfrm>
            <a:off x="3176481" y="781946"/>
            <a:ext cx="2791150" cy="553998"/>
          </a:xfrm>
          <a:prstGeom prst="rect">
            <a:avLst/>
          </a:prstGeom>
          <a:noFill/>
        </p:spPr>
        <p:txBody>
          <a:bodyPr wrap="none" rtlCol="0" anchor="ctr">
            <a:spAutoFit/>
          </a:bodyPr>
          <a:lstStyle/>
          <a:p>
            <a:pPr algn="ctr"/>
            <a:r>
              <a:rPr lang="en-US" sz="3000" dirty="0">
                <a:solidFill>
                  <a:schemeClr val="accent1"/>
                </a:solidFill>
                <a:latin typeface="+mj-lt"/>
              </a:rPr>
              <a:t>Process</a:t>
            </a:r>
            <a:r>
              <a:rPr lang="en-US" sz="3000" dirty="0">
                <a:solidFill>
                  <a:schemeClr val="tx2"/>
                </a:solidFill>
                <a:latin typeface="+mj-lt"/>
              </a:rPr>
              <a:t> Infographic</a:t>
            </a:r>
          </a:p>
        </p:txBody>
      </p:sp>
      <p:sp>
        <p:nvSpPr>
          <p:cNvPr id="146" name="TextBox 145"/>
          <p:cNvSpPr txBox="1"/>
          <p:nvPr/>
        </p:nvSpPr>
        <p:spPr>
          <a:xfrm>
            <a:off x="685801" y="1243611"/>
            <a:ext cx="7772400" cy="369332"/>
          </a:xfrm>
          <a:prstGeom prst="rect">
            <a:avLst/>
          </a:prstGeom>
          <a:noFill/>
        </p:spPr>
        <p:txBody>
          <a:bodyPr wrap="square" rtlCol="0" anchor="ctr">
            <a:spAutoFit/>
          </a:bodyPr>
          <a:lstStyle/>
          <a:p>
            <a:pPr algn="ctr"/>
            <a:r>
              <a:rPr lang="en-US" sz="900" dirty="0">
                <a:solidFill>
                  <a:schemeClr val="tx2"/>
                </a:solidFill>
              </a:rPr>
              <a:t>Lorem ipsum dolor sit amet, consectetuer adipiscing elit. Aenean commodo ligula eget dolor. </a:t>
            </a:r>
            <a:r>
              <a:rPr lang="en-US" sz="900" b="1" dirty="0">
                <a:solidFill>
                  <a:schemeClr val="accent1"/>
                </a:solidFill>
              </a:rPr>
              <a:t>Aenean massa. Cum sociis natoque penatibus </a:t>
            </a:r>
            <a:r>
              <a:rPr lang="en-US" sz="900" dirty="0">
                <a:solidFill>
                  <a:schemeClr val="tx2"/>
                </a:solidFill>
              </a:rPr>
              <a:t>magnis dis parturient montes, nascetur ridiculus mus. Donec quam felis, ultricies nec, pellentesque eu, pretium quis, sem.</a:t>
            </a:r>
          </a:p>
        </p:txBody>
      </p:sp>
    </p:spTree>
    <p:extLst>
      <p:ext uri="{BB962C8B-B14F-4D97-AF65-F5344CB8AC3E}">
        <p14:creationId xmlns:p14="http://schemas.microsoft.com/office/powerpoint/2010/main" val="98247639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212"/>
                                        </p:tgtEl>
                                        <p:attrNameLst>
                                          <p:attrName>style.visibility</p:attrName>
                                        </p:attrNameLst>
                                      </p:cBhvr>
                                      <p:to>
                                        <p:strVal val="visible"/>
                                      </p:to>
                                    </p:set>
                                    <p:animEffect transition="in" filter="fade">
                                      <p:cBhvr>
                                        <p:cTn id="7" dur="500"/>
                                        <p:tgtEl>
                                          <p:spTgt spid="212"/>
                                        </p:tgtEl>
                                      </p:cBhvr>
                                    </p:animEffect>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220"/>
                                        </p:tgtEl>
                                        <p:attrNameLst>
                                          <p:attrName>style.visibility</p:attrName>
                                        </p:attrNameLst>
                                      </p:cBhvr>
                                      <p:to>
                                        <p:strVal val="visible"/>
                                      </p:to>
                                    </p:set>
                                    <p:animEffect transition="in" filter="fade">
                                      <p:cBhvr>
                                        <p:cTn id="11" dur="500"/>
                                        <p:tgtEl>
                                          <p:spTgt spid="220"/>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5"/>
                                        </p:tgtEl>
                                        <p:attrNameLst>
                                          <p:attrName>style.visibility</p:attrName>
                                        </p:attrNameLst>
                                      </p:cBhvr>
                                      <p:to>
                                        <p:strVal val="visible"/>
                                      </p:to>
                                    </p:set>
                                    <p:animEffect transition="in" filter="fade">
                                      <p:cBhvr>
                                        <p:cTn id="15" dur="500"/>
                                        <p:tgtEl>
                                          <p:spTgt spid="5"/>
                                        </p:tgtEl>
                                      </p:cBhvr>
                                    </p:animEffect>
                                  </p:childTnLst>
                                </p:cTn>
                              </p:par>
                            </p:childTnLst>
                          </p:cTn>
                        </p:par>
                        <p:par>
                          <p:cTn id="16" fill="hold">
                            <p:stCondLst>
                              <p:cond delay="1500"/>
                            </p:stCondLst>
                            <p:childTnLst>
                              <p:par>
                                <p:cTn id="17" presetID="10" presetClass="entr" presetSubtype="0" fill="hold" nodeType="afterEffect">
                                  <p:stCondLst>
                                    <p:cond delay="0"/>
                                  </p:stCondLst>
                                  <p:childTnLst>
                                    <p:set>
                                      <p:cBhvr>
                                        <p:cTn id="18" dur="1" fill="hold">
                                          <p:stCondLst>
                                            <p:cond delay="0"/>
                                          </p:stCondLst>
                                        </p:cTn>
                                        <p:tgtEl>
                                          <p:spTgt spid="217"/>
                                        </p:tgtEl>
                                        <p:attrNameLst>
                                          <p:attrName>style.visibility</p:attrName>
                                        </p:attrNameLst>
                                      </p:cBhvr>
                                      <p:to>
                                        <p:strVal val="visible"/>
                                      </p:to>
                                    </p:set>
                                    <p:animEffect transition="in" filter="fade">
                                      <p:cBhvr>
                                        <p:cTn id="19" dur="500"/>
                                        <p:tgtEl>
                                          <p:spTgt spid="217"/>
                                        </p:tgtEl>
                                      </p:cBhvr>
                                    </p:animEffect>
                                  </p:childTnLst>
                                </p:cTn>
                              </p:par>
                            </p:childTnLst>
                          </p:cTn>
                        </p:par>
                        <p:par>
                          <p:cTn id="20" fill="hold">
                            <p:stCondLst>
                              <p:cond delay="2000"/>
                            </p:stCondLst>
                            <p:childTnLst>
                              <p:par>
                                <p:cTn id="21" presetID="10" presetClass="entr" presetSubtype="0" fill="hold" nodeType="afterEffect">
                                  <p:stCondLst>
                                    <p:cond delay="0"/>
                                  </p:stCondLst>
                                  <p:childTnLst>
                                    <p:set>
                                      <p:cBhvr>
                                        <p:cTn id="22" dur="1" fill="hold">
                                          <p:stCondLst>
                                            <p:cond delay="0"/>
                                          </p:stCondLst>
                                        </p:cTn>
                                        <p:tgtEl>
                                          <p:spTgt spid="4"/>
                                        </p:tgtEl>
                                        <p:attrNameLst>
                                          <p:attrName>style.visibility</p:attrName>
                                        </p:attrNameLst>
                                      </p:cBhvr>
                                      <p:to>
                                        <p:strVal val="visible"/>
                                      </p:to>
                                    </p:set>
                                    <p:animEffect transition="in" filter="fade">
                                      <p:cBhvr>
                                        <p:cTn id="23" dur="500"/>
                                        <p:tgtEl>
                                          <p:spTgt spid="4"/>
                                        </p:tgtEl>
                                      </p:cBhvr>
                                    </p:animEffect>
                                  </p:childTnLst>
                                </p:cTn>
                              </p:par>
                            </p:childTnLst>
                          </p:cTn>
                        </p:par>
                        <p:par>
                          <p:cTn id="24" fill="hold">
                            <p:stCondLst>
                              <p:cond delay="2500"/>
                            </p:stCondLst>
                            <p:childTnLst>
                              <p:par>
                                <p:cTn id="25" presetID="10" presetClass="entr" presetSubtype="0" fill="hold" nodeType="afterEffect">
                                  <p:stCondLst>
                                    <p:cond delay="0"/>
                                  </p:stCondLst>
                                  <p:childTnLst>
                                    <p:set>
                                      <p:cBhvr>
                                        <p:cTn id="26" dur="1" fill="hold">
                                          <p:stCondLst>
                                            <p:cond delay="0"/>
                                          </p:stCondLst>
                                        </p:cTn>
                                        <p:tgtEl>
                                          <p:spTgt spid="214"/>
                                        </p:tgtEl>
                                        <p:attrNameLst>
                                          <p:attrName>style.visibility</p:attrName>
                                        </p:attrNameLst>
                                      </p:cBhvr>
                                      <p:to>
                                        <p:strVal val="visible"/>
                                      </p:to>
                                    </p:set>
                                    <p:animEffect transition="in" filter="fade">
                                      <p:cBhvr>
                                        <p:cTn id="27" dur="500"/>
                                        <p:tgtEl>
                                          <p:spTgt spid="2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p:cNvGrpSpPr/>
          <p:nvPr/>
        </p:nvGrpSpPr>
        <p:grpSpPr>
          <a:xfrm>
            <a:off x="6886401" y="2516443"/>
            <a:ext cx="1585507" cy="2695308"/>
            <a:chOff x="9205813" y="1879502"/>
            <a:chExt cx="2564071" cy="4358835"/>
          </a:xfrm>
        </p:grpSpPr>
        <p:grpSp>
          <p:nvGrpSpPr>
            <p:cNvPr id="56" name="Group 55"/>
            <p:cNvGrpSpPr/>
            <p:nvPr/>
          </p:nvGrpSpPr>
          <p:grpSpPr>
            <a:xfrm>
              <a:off x="9434367" y="1879502"/>
              <a:ext cx="1605524" cy="3014499"/>
              <a:chOff x="9107188" y="2076449"/>
              <a:chExt cx="1605524" cy="3014499"/>
            </a:xfrm>
          </p:grpSpPr>
          <p:sp>
            <p:nvSpPr>
              <p:cNvPr id="46" name="Freeform 46"/>
              <p:cNvSpPr>
                <a:spLocks noEditPoints="1"/>
              </p:cNvSpPr>
              <p:nvPr/>
            </p:nvSpPr>
            <p:spPr bwMode="auto">
              <a:xfrm>
                <a:off x="9107188" y="2076449"/>
                <a:ext cx="1068878" cy="854661"/>
              </a:xfrm>
              <a:custGeom>
                <a:avLst/>
                <a:gdLst>
                  <a:gd name="T0" fmla="*/ 1237 w 1296"/>
                  <a:gd name="T1" fmla="*/ 951 h 1037"/>
                  <a:gd name="T2" fmla="*/ 1186 w 1296"/>
                  <a:gd name="T3" fmla="*/ 909 h 1037"/>
                  <a:gd name="T4" fmla="*/ 1237 w 1296"/>
                  <a:gd name="T5" fmla="*/ 850 h 1037"/>
                  <a:gd name="T6" fmla="*/ 1160 w 1296"/>
                  <a:gd name="T7" fmla="*/ 548 h 1037"/>
                  <a:gd name="T8" fmla="*/ 964 w 1296"/>
                  <a:gd name="T9" fmla="*/ 107 h 1037"/>
                  <a:gd name="T10" fmla="*/ 691 w 1296"/>
                  <a:gd name="T11" fmla="*/ 78 h 1037"/>
                  <a:gd name="T12" fmla="*/ 233 w 1296"/>
                  <a:gd name="T13" fmla="*/ 691 h 1037"/>
                  <a:gd name="T14" fmla="*/ 126 w 1296"/>
                  <a:gd name="T15" fmla="*/ 777 h 1037"/>
                  <a:gd name="T16" fmla="*/ 145 w 1296"/>
                  <a:gd name="T17" fmla="*/ 911 h 1037"/>
                  <a:gd name="T18" fmla="*/ 117 w 1296"/>
                  <a:gd name="T19" fmla="*/ 943 h 1037"/>
                  <a:gd name="T20" fmla="*/ 63 w 1296"/>
                  <a:gd name="T21" fmla="*/ 976 h 1037"/>
                  <a:gd name="T22" fmla="*/ 0 w 1296"/>
                  <a:gd name="T23" fmla="*/ 1037 h 1037"/>
                  <a:gd name="T24" fmla="*/ 1296 w 1296"/>
                  <a:gd name="T25" fmla="*/ 976 h 1037"/>
                  <a:gd name="T26" fmla="*/ 594 w 1296"/>
                  <a:gd name="T27" fmla="*/ 534 h 1037"/>
                  <a:gd name="T28" fmla="*/ 671 w 1296"/>
                  <a:gd name="T29" fmla="*/ 620 h 1037"/>
                  <a:gd name="T30" fmla="*/ 594 w 1296"/>
                  <a:gd name="T31" fmla="*/ 534 h 1037"/>
                  <a:gd name="T32" fmla="*/ 691 w 1296"/>
                  <a:gd name="T33" fmla="*/ 683 h 1037"/>
                  <a:gd name="T34" fmla="*/ 562 w 1296"/>
                  <a:gd name="T35" fmla="*/ 773 h 1037"/>
                  <a:gd name="T36" fmla="*/ 214 w 1296"/>
                  <a:gd name="T37" fmla="*/ 749 h 1037"/>
                  <a:gd name="T38" fmla="*/ 214 w 1296"/>
                  <a:gd name="T39" fmla="*/ 804 h 1037"/>
                  <a:gd name="T40" fmla="*/ 214 w 1296"/>
                  <a:gd name="T41" fmla="*/ 749 h 1037"/>
                  <a:gd name="T42" fmla="*/ 180 w 1296"/>
                  <a:gd name="T43" fmla="*/ 911 h 1037"/>
                  <a:gd name="T44" fmla="*/ 214 w 1296"/>
                  <a:gd name="T45" fmla="*/ 865 h 1037"/>
                  <a:gd name="T46" fmla="*/ 248 w 1296"/>
                  <a:gd name="T47" fmla="*/ 911 h 1037"/>
                  <a:gd name="T48" fmla="*/ 302 w 1296"/>
                  <a:gd name="T49" fmla="*/ 976 h 1037"/>
                  <a:gd name="T50" fmla="*/ 283 w 1296"/>
                  <a:gd name="T51" fmla="*/ 911 h 1037"/>
                  <a:gd name="T52" fmla="*/ 302 w 1296"/>
                  <a:gd name="T53" fmla="*/ 777 h 1037"/>
                  <a:gd name="T54" fmla="*/ 490 w 1296"/>
                  <a:gd name="T55" fmla="*/ 618 h 1037"/>
                  <a:gd name="T56" fmla="*/ 536 w 1296"/>
                  <a:gd name="T57" fmla="*/ 976 h 1037"/>
                  <a:gd name="T58" fmla="*/ 710 w 1296"/>
                  <a:gd name="T59" fmla="*/ 976 h 1037"/>
                  <a:gd name="T60" fmla="*/ 567 w 1296"/>
                  <a:gd name="T61" fmla="*/ 832 h 1037"/>
                  <a:gd name="T62" fmla="*/ 778 w 1296"/>
                  <a:gd name="T63" fmla="*/ 957 h 1037"/>
                  <a:gd name="T64" fmla="*/ 1130 w 1296"/>
                  <a:gd name="T65" fmla="*/ 850 h 1037"/>
                  <a:gd name="T66" fmla="*/ 1053 w 1296"/>
                  <a:gd name="T67" fmla="*/ 909 h 1037"/>
                  <a:gd name="T68" fmla="*/ 1104 w 1296"/>
                  <a:gd name="T69" fmla="*/ 951 h 1037"/>
                  <a:gd name="T70" fmla="*/ 1053 w 1296"/>
                  <a:gd name="T71" fmla="*/ 976 h 1037"/>
                  <a:gd name="T72" fmla="*/ 711 w 1296"/>
                  <a:gd name="T73" fmla="*/ 439 h 1037"/>
                  <a:gd name="T74" fmla="*/ 1130 w 1296"/>
                  <a:gd name="T75" fmla="*/ 570 h 10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96" h="1037">
                    <a:moveTo>
                      <a:pt x="1237" y="976"/>
                    </a:moveTo>
                    <a:cubicBezTo>
                      <a:pt x="1237" y="951"/>
                      <a:pt x="1237" y="951"/>
                      <a:pt x="1237" y="951"/>
                    </a:cubicBezTo>
                    <a:cubicBezTo>
                      <a:pt x="1186" y="951"/>
                      <a:pt x="1186" y="951"/>
                      <a:pt x="1186" y="951"/>
                    </a:cubicBezTo>
                    <a:cubicBezTo>
                      <a:pt x="1186" y="909"/>
                      <a:pt x="1186" y="909"/>
                      <a:pt x="1186" y="909"/>
                    </a:cubicBezTo>
                    <a:cubicBezTo>
                      <a:pt x="1237" y="909"/>
                      <a:pt x="1237" y="909"/>
                      <a:pt x="1237" y="909"/>
                    </a:cubicBezTo>
                    <a:cubicBezTo>
                      <a:pt x="1237" y="850"/>
                      <a:pt x="1237" y="850"/>
                      <a:pt x="1237" y="850"/>
                    </a:cubicBezTo>
                    <a:cubicBezTo>
                      <a:pt x="1160" y="850"/>
                      <a:pt x="1160" y="850"/>
                      <a:pt x="1160" y="850"/>
                    </a:cubicBezTo>
                    <a:cubicBezTo>
                      <a:pt x="1160" y="548"/>
                      <a:pt x="1160" y="548"/>
                      <a:pt x="1160" y="548"/>
                    </a:cubicBezTo>
                    <a:cubicBezTo>
                      <a:pt x="1192" y="523"/>
                      <a:pt x="1192" y="523"/>
                      <a:pt x="1192" y="523"/>
                    </a:cubicBezTo>
                    <a:cubicBezTo>
                      <a:pt x="964" y="107"/>
                      <a:pt x="964" y="107"/>
                      <a:pt x="964" y="107"/>
                    </a:cubicBezTo>
                    <a:cubicBezTo>
                      <a:pt x="790" y="0"/>
                      <a:pt x="790" y="0"/>
                      <a:pt x="790" y="0"/>
                    </a:cubicBezTo>
                    <a:cubicBezTo>
                      <a:pt x="691" y="78"/>
                      <a:pt x="691" y="78"/>
                      <a:pt x="691" y="78"/>
                    </a:cubicBezTo>
                    <a:cubicBezTo>
                      <a:pt x="769" y="257"/>
                      <a:pt x="769" y="257"/>
                      <a:pt x="769" y="257"/>
                    </a:cubicBezTo>
                    <a:cubicBezTo>
                      <a:pt x="233" y="691"/>
                      <a:pt x="233" y="691"/>
                      <a:pt x="233" y="691"/>
                    </a:cubicBezTo>
                    <a:cubicBezTo>
                      <a:pt x="227" y="690"/>
                      <a:pt x="221" y="689"/>
                      <a:pt x="214" y="689"/>
                    </a:cubicBezTo>
                    <a:cubicBezTo>
                      <a:pt x="165" y="689"/>
                      <a:pt x="126" y="728"/>
                      <a:pt x="126" y="777"/>
                    </a:cubicBezTo>
                    <a:cubicBezTo>
                      <a:pt x="126" y="797"/>
                      <a:pt x="133" y="816"/>
                      <a:pt x="145" y="831"/>
                    </a:cubicBezTo>
                    <a:cubicBezTo>
                      <a:pt x="145" y="911"/>
                      <a:pt x="145" y="911"/>
                      <a:pt x="145" y="911"/>
                    </a:cubicBezTo>
                    <a:cubicBezTo>
                      <a:pt x="117" y="911"/>
                      <a:pt x="117" y="911"/>
                      <a:pt x="117" y="911"/>
                    </a:cubicBezTo>
                    <a:cubicBezTo>
                      <a:pt x="117" y="943"/>
                      <a:pt x="117" y="943"/>
                      <a:pt x="117" y="943"/>
                    </a:cubicBezTo>
                    <a:cubicBezTo>
                      <a:pt x="63" y="943"/>
                      <a:pt x="63" y="943"/>
                      <a:pt x="63" y="943"/>
                    </a:cubicBezTo>
                    <a:cubicBezTo>
                      <a:pt x="63" y="976"/>
                      <a:pt x="63" y="976"/>
                      <a:pt x="63" y="976"/>
                    </a:cubicBezTo>
                    <a:cubicBezTo>
                      <a:pt x="0" y="976"/>
                      <a:pt x="0" y="976"/>
                      <a:pt x="0" y="976"/>
                    </a:cubicBezTo>
                    <a:cubicBezTo>
                      <a:pt x="0" y="1037"/>
                      <a:pt x="0" y="1037"/>
                      <a:pt x="0" y="1037"/>
                    </a:cubicBezTo>
                    <a:cubicBezTo>
                      <a:pt x="1296" y="1037"/>
                      <a:pt x="1296" y="1037"/>
                      <a:pt x="1296" y="1037"/>
                    </a:cubicBezTo>
                    <a:cubicBezTo>
                      <a:pt x="1296" y="976"/>
                      <a:pt x="1296" y="976"/>
                      <a:pt x="1296" y="976"/>
                    </a:cubicBezTo>
                    <a:lnTo>
                      <a:pt x="1237" y="976"/>
                    </a:lnTo>
                    <a:close/>
                    <a:moveTo>
                      <a:pt x="594" y="534"/>
                    </a:moveTo>
                    <a:cubicBezTo>
                      <a:pt x="634" y="502"/>
                      <a:pt x="634" y="502"/>
                      <a:pt x="634" y="502"/>
                    </a:cubicBezTo>
                    <a:cubicBezTo>
                      <a:pt x="671" y="620"/>
                      <a:pt x="671" y="620"/>
                      <a:pt x="671" y="620"/>
                    </a:cubicBezTo>
                    <a:cubicBezTo>
                      <a:pt x="587" y="586"/>
                      <a:pt x="587" y="586"/>
                      <a:pt x="587" y="586"/>
                    </a:cubicBezTo>
                    <a:lnTo>
                      <a:pt x="594" y="534"/>
                    </a:lnTo>
                    <a:close/>
                    <a:moveTo>
                      <a:pt x="580" y="639"/>
                    </a:moveTo>
                    <a:cubicBezTo>
                      <a:pt x="691" y="683"/>
                      <a:pt x="691" y="683"/>
                      <a:pt x="691" y="683"/>
                    </a:cubicBezTo>
                    <a:cubicBezTo>
                      <a:pt x="692" y="686"/>
                      <a:pt x="692" y="686"/>
                      <a:pt x="692" y="686"/>
                    </a:cubicBezTo>
                    <a:cubicBezTo>
                      <a:pt x="562" y="773"/>
                      <a:pt x="562" y="773"/>
                      <a:pt x="562" y="773"/>
                    </a:cubicBezTo>
                    <a:lnTo>
                      <a:pt x="580" y="639"/>
                    </a:lnTo>
                    <a:close/>
                    <a:moveTo>
                      <a:pt x="214" y="749"/>
                    </a:moveTo>
                    <a:cubicBezTo>
                      <a:pt x="229" y="749"/>
                      <a:pt x="242" y="762"/>
                      <a:pt x="242" y="777"/>
                    </a:cubicBezTo>
                    <a:cubicBezTo>
                      <a:pt x="242" y="792"/>
                      <a:pt x="229" y="804"/>
                      <a:pt x="214" y="804"/>
                    </a:cubicBezTo>
                    <a:cubicBezTo>
                      <a:pt x="199" y="804"/>
                      <a:pt x="186" y="792"/>
                      <a:pt x="186" y="777"/>
                    </a:cubicBezTo>
                    <a:cubicBezTo>
                      <a:pt x="186" y="762"/>
                      <a:pt x="199" y="749"/>
                      <a:pt x="214" y="749"/>
                    </a:cubicBezTo>
                    <a:close/>
                    <a:moveTo>
                      <a:pt x="248" y="911"/>
                    </a:moveTo>
                    <a:cubicBezTo>
                      <a:pt x="180" y="911"/>
                      <a:pt x="180" y="911"/>
                      <a:pt x="180" y="911"/>
                    </a:cubicBezTo>
                    <a:cubicBezTo>
                      <a:pt x="180" y="858"/>
                      <a:pt x="180" y="858"/>
                      <a:pt x="180" y="858"/>
                    </a:cubicBezTo>
                    <a:cubicBezTo>
                      <a:pt x="190" y="862"/>
                      <a:pt x="202" y="865"/>
                      <a:pt x="214" y="865"/>
                    </a:cubicBezTo>
                    <a:cubicBezTo>
                      <a:pt x="226" y="865"/>
                      <a:pt x="238" y="862"/>
                      <a:pt x="248" y="858"/>
                    </a:cubicBezTo>
                    <a:lnTo>
                      <a:pt x="248" y="911"/>
                    </a:lnTo>
                    <a:close/>
                    <a:moveTo>
                      <a:pt x="443" y="976"/>
                    </a:moveTo>
                    <a:cubicBezTo>
                      <a:pt x="302" y="976"/>
                      <a:pt x="302" y="976"/>
                      <a:pt x="302" y="976"/>
                    </a:cubicBezTo>
                    <a:cubicBezTo>
                      <a:pt x="302" y="911"/>
                      <a:pt x="302" y="911"/>
                      <a:pt x="302" y="911"/>
                    </a:cubicBezTo>
                    <a:cubicBezTo>
                      <a:pt x="283" y="911"/>
                      <a:pt x="283" y="911"/>
                      <a:pt x="283" y="911"/>
                    </a:cubicBezTo>
                    <a:cubicBezTo>
                      <a:pt x="283" y="831"/>
                      <a:pt x="283" y="831"/>
                      <a:pt x="283" y="831"/>
                    </a:cubicBezTo>
                    <a:cubicBezTo>
                      <a:pt x="295" y="816"/>
                      <a:pt x="302" y="797"/>
                      <a:pt x="302" y="777"/>
                    </a:cubicBezTo>
                    <a:cubicBezTo>
                      <a:pt x="302" y="775"/>
                      <a:pt x="302" y="772"/>
                      <a:pt x="302" y="770"/>
                    </a:cubicBezTo>
                    <a:cubicBezTo>
                      <a:pt x="490" y="618"/>
                      <a:pt x="490" y="618"/>
                      <a:pt x="490" y="618"/>
                    </a:cubicBezTo>
                    <a:lnTo>
                      <a:pt x="443" y="976"/>
                    </a:lnTo>
                    <a:close/>
                    <a:moveTo>
                      <a:pt x="536" y="976"/>
                    </a:moveTo>
                    <a:cubicBezTo>
                      <a:pt x="548" y="881"/>
                      <a:pt x="548" y="881"/>
                      <a:pt x="548" y="881"/>
                    </a:cubicBezTo>
                    <a:cubicBezTo>
                      <a:pt x="710" y="976"/>
                      <a:pt x="710" y="976"/>
                      <a:pt x="710" y="976"/>
                    </a:cubicBezTo>
                    <a:lnTo>
                      <a:pt x="536" y="976"/>
                    </a:lnTo>
                    <a:close/>
                    <a:moveTo>
                      <a:pt x="567" y="832"/>
                    </a:moveTo>
                    <a:cubicBezTo>
                      <a:pt x="709" y="737"/>
                      <a:pt x="709" y="737"/>
                      <a:pt x="709" y="737"/>
                    </a:cubicBezTo>
                    <a:cubicBezTo>
                      <a:pt x="778" y="957"/>
                      <a:pt x="778" y="957"/>
                      <a:pt x="778" y="957"/>
                    </a:cubicBezTo>
                    <a:lnTo>
                      <a:pt x="567" y="832"/>
                    </a:lnTo>
                    <a:close/>
                    <a:moveTo>
                      <a:pt x="1130" y="850"/>
                    </a:moveTo>
                    <a:cubicBezTo>
                      <a:pt x="1053" y="850"/>
                      <a:pt x="1053" y="850"/>
                      <a:pt x="1053" y="850"/>
                    </a:cubicBezTo>
                    <a:cubicBezTo>
                      <a:pt x="1053" y="909"/>
                      <a:pt x="1053" y="909"/>
                      <a:pt x="1053" y="909"/>
                    </a:cubicBezTo>
                    <a:cubicBezTo>
                      <a:pt x="1104" y="909"/>
                      <a:pt x="1104" y="909"/>
                      <a:pt x="1104" y="909"/>
                    </a:cubicBezTo>
                    <a:cubicBezTo>
                      <a:pt x="1104" y="951"/>
                      <a:pt x="1104" y="951"/>
                      <a:pt x="1104" y="951"/>
                    </a:cubicBezTo>
                    <a:cubicBezTo>
                      <a:pt x="1053" y="951"/>
                      <a:pt x="1053" y="951"/>
                      <a:pt x="1053" y="951"/>
                    </a:cubicBezTo>
                    <a:cubicBezTo>
                      <a:pt x="1053" y="976"/>
                      <a:pt x="1053" y="976"/>
                      <a:pt x="1053" y="976"/>
                    </a:cubicBezTo>
                    <a:cubicBezTo>
                      <a:pt x="882" y="976"/>
                      <a:pt x="882" y="976"/>
                      <a:pt x="882" y="976"/>
                    </a:cubicBezTo>
                    <a:cubicBezTo>
                      <a:pt x="711" y="439"/>
                      <a:pt x="711" y="439"/>
                      <a:pt x="711" y="439"/>
                    </a:cubicBezTo>
                    <a:cubicBezTo>
                      <a:pt x="848" y="328"/>
                      <a:pt x="848" y="328"/>
                      <a:pt x="848" y="328"/>
                    </a:cubicBezTo>
                    <a:cubicBezTo>
                      <a:pt x="1130" y="570"/>
                      <a:pt x="1130" y="570"/>
                      <a:pt x="1130" y="570"/>
                    </a:cubicBezTo>
                    <a:lnTo>
                      <a:pt x="1130" y="850"/>
                    </a:lnTo>
                    <a:close/>
                  </a:path>
                </a:pathLst>
              </a:custGeom>
              <a:solidFill>
                <a:schemeClr val="accent4"/>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47" name="Freeform 47"/>
              <p:cNvSpPr>
                <a:spLocks/>
              </p:cNvSpPr>
              <p:nvPr/>
            </p:nvSpPr>
            <p:spPr bwMode="auto">
              <a:xfrm>
                <a:off x="9387657" y="3359543"/>
                <a:ext cx="1325055" cy="1731405"/>
              </a:xfrm>
              <a:custGeom>
                <a:avLst/>
                <a:gdLst>
                  <a:gd name="T0" fmla="*/ 804 w 1608"/>
                  <a:gd name="T1" fmla="*/ 2100 h 2100"/>
                  <a:gd name="T2" fmla="*/ 237 w 1608"/>
                  <a:gd name="T3" fmla="*/ 1885 h 2100"/>
                  <a:gd name="T4" fmla="*/ 0 w 1608"/>
                  <a:gd name="T5" fmla="*/ 1332 h 2100"/>
                  <a:gd name="T6" fmla="*/ 120 w 1608"/>
                  <a:gd name="T7" fmla="*/ 823 h 2100"/>
                  <a:gd name="T8" fmla="*/ 379 w 1608"/>
                  <a:gd name="T9" fmla="*/ 415 h 2100"/>
                  <a:gd name="T10" fmla="*/ 755 w 1608"/>
                  <a:gd name="T11" fmla="*/ 38 h 2100"/>
                  <a:gd name="T12" fmla="*/ 804 w 1608"/>
                  <a:gd name="T13" fmla="*/ 0 h 2100"/>
                  <a:gd name="T14" fmla="*/ 853 w 1608"/>
                  <a:gd name="T15" fmla="*/ 38 h 2100"/>
                  <a:gd name="T16" fmla="*/ 1228 w 1608"/>
                  <a:gd name="T17" fmla="*/ 415 h 2100"/>
                  <a:gd name="T18" fmla="*/ 1487 w 1608"/>
                  <a:gd name="T19" fmla="*/ 823 h 2100"/>
                  <a:gd name="T20" fmla="*/ 1608 w 1608"/>
                  <a:gd name="T21" fmla="*/ 1332 h 2100"/>
                  <a:gd name="T22" fmla="*/ 1370 w 1608"/>
                  <a:gd name="T23" fmla="*/ 1885 h 2100"/>
                  <a:gd name="T24" fmla="*/ 804 w 1608"/>
                  <a:gd name="T25" fmla="*/ 2100 h 2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08" h="2100">
                    <a:moveTo>
                      <a:pt x="804" y="2100"/>
                    </a:moveTo>
                    <a:cubicBezTo>
                      <a:pt x="588" y="2100"/>
                      <a:pt x="386" y="2023"/>
                      <a:pt x="237" y="1885"/>
                    </a:cubicBezTo>
                    <a:cubicBezTo>
                      <a:pt x="84" y="1742"/>
                      <a:pt x="0" y="1546"/>
                      <a:pt x="0" y="1332"/>
                    </a:cubicBezTo>
                    <a:cubicBezTo>
                      <a:pt x="0" y="1167"/>
                      <a:pt x="40" y="996"/>
                      <a:pt x="120" y="823"/>
                    </a:cubicBezTo>
                    <a:cubicBezTo>
                      <a:pt x="183" y="687"/>
                      <a:pt x="270" y="550"/>
                      <a:pt x="379" y="415"/>
                    </a:cubicBezTo>
                    <a:cubicBezTo>
                      <a:pt x="564" y="186"/>
                      <a:pt x="747" y="44"/>
                      <a:pt x="755" y="38"/>
                    </a:cubicBezTo>
                    <a:cubicBezTo>
                      <a:pt x="804" y="0"/>
                      <a:pt x="804" y="0"/>
                      <a:pt x="804" y="0"/>
                    </a:cubicBezTo>
                    <a:cubicBezTo>
                      <a:pt x="853" y="38"/>
                      <a:pt x="853" y="38"/>
                      <a:pt x="853" y="38"/>
                    </a:cubicBezTo>
                    <a:cubicBezTo>
                      <a:pt x="860" y="44"/>
                      <a:pt x="1043" y="186"/>
                      <a:pt x="1228" y="415"/>
                    </a:cubicBezTo>
                    <a:cubicBezTo>
                      <a:pt x="1337" y="550"/>
                      <a:pt x="1425" y="687"/>
                      <a:pt x="1487" y="823"/>
                    </a:cubicBezTo>
                    <a:cubicBezTo>
                      <a:pt x="1567" y="996"/>
                      <a:pt x="1608" y="1167"/>
                      <a:pt x="1608" y="1332"/>
                    </a:cubicBezTo>
                    <a:cubicBezTo>
                      <a:pt x="1608" y="1546"/>
                      <a:pt x="1524" y="1742"/>
                      <a:pt x="1370" y="1885"/>
                    </a:cubicBezTo>
                    <a:cubicBezTo>
                      <a:pt x="1221" y="2023"/>
                      <a:pt x="1020" y="2100"/>
                      <a:pt x="804" y="210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8" name="Freeform 48"/>
              <p:cNvSpPr>
                <a:spLocks/>
              </p:cNvSpPr>
              <p:nvPr/>
            </p:nvSpPr>
            <p:spPr bwMode="auto">
              <a:xfrm>
                <a:off x="9453910" y="3443463"/>
                <a:ext cx="1192549" cy="1583441"/>
              </a:xfrm>
              <a:custGeom>
                <a:avLst/>
                <a:gdLst>
                  <a:gd name="T0" fmla="*/ 1448 w 1448"/>
                  <a:gd name="T1" fmla="*/ 1231 h 1919"/>
                  <a:gd name="T2" fmla="*/ 724 w 1448"/>
                  <a:gd name="T3" fmla="*/ 1919 h 1919"/>
                  <a:gd name="T4" fmla="*/ 0 w 1448"/>
                  <a:gd name="T5" fmla="*/ 1231 h 1919"/>
                  <a:gd name="T6" fmla="*/ 724 w 1448"/>
                  <a:gd name="T7" fmla="*/ 0 h 1919"/>
                  <a:gd name="T8" fmla="*/ 1448 w 1448"/>
                  <a:gd name="T9" fmla="*/ 1231 h 1919"/>
                </a:gdLst>
                <a:ahLst/>
                <a:cxnLst>
                  <a:cxn ang="0">
                    <a:pos x="T0" y="T1"/>
                  </a:cxn>
                  <a:cxn ang="0">
                    <a:pos x="T2" y="T3"/>
                  </a:cxn>
                  <a:cxn ang="0">
                    <a:pos x="T4" y="T5"/>
                  </a:cxn>
                  <a:cxn ang="0">
                    <a:pos x="T6" y="T7"/>
                  </a:cxn>
                  <a:cxn ang="0">
                    <a:pos x="T8" y="T9"/>
                  </a:cxn>
                </a:cxnLst>
                <a:rect l="0" t="0" r="r" b="b"/>
                <a:pathLst>
                  <a:path w="1448" h="1919">
                    <a:moveTo>
                      <a:pt x="1448" y="1231"/>
                    </a:moveTo>
                    <a:cubicBezTo>
                      <a:pt x="1448" y="1631"/>
                      <a:pt x="1124" y="1919"/>
                      <a:pt x="724" y="1919"/>
                    </a:cubicBezTo>
                    <a:cubicBezTo>
                      <a:pt x="324" y="1919"/>
                      <a:pt x="0" y="1631"/>
                      <a:pt x="0" y="1231"/>
                    </a:cubicBezTo>
                    <a:cubicBezTo>
                      <a:pt x="0" y="561"/>
                      <a:pt x="724" y="0"/>
                      <a:pt x="724" y="0"/>
                    </a:cubicBezTo>
                    <a:cubicBezTo>
                      <a:pt x="724" y="0"/>
                      <a:pt x="1448" y="561"/>
                      <a:pt x="1448" y="1231"/>
                    </a:cubicBez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9" name="Rectangle 49"/>
              <p:cNvSpPr>
                <a:spLocks noChangeArrowheads="1"/>
              </p:cNvSpPr>
              <p:nvPr/>
            </p:nvSpPr>
            <p:spPr bwMode="auto">
              <a:xfrm>
                <a:off x="10010433" y="2931109"/>
                <a:ext cx="79503" cy="477020"/>
              </a:xfrm>
              <a:prstGeom prst="rect">
                <a:avLst/>
              </a:prstGeom>
              <a:solidFill>
                <a:schemeClr val="accent4"/>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50" name="Rectangle 50"/>
              <p:cNvSpPr>
                <a:spLocks noChangeArrowheads="1"/>
              </p:cNvSpPr>
              <p:nvPr/>
            </p:nvSpPr>
            <p:spPr bwMode="auto">
              <a:xfrm>
                <a:off x="10036934" y="2931109"/>
                <a:ext cx="26501" cy="1936789"/>
              </a:xfrm>
              <a:prstGeom prst="rect">
                <a:avLst/>
              </a:prstGeom>
              <a:solidFill>
                <a:schemeClr val="accent4"/>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51" name="Freeform 51"/>
              <p:cNvSpPr>
                <a:spLocks/>
              </p:cNvSpPr>
              <p:nvPr/>
            </p:nvSpPr>
            <p:spPr bwMode="auto">
              <a:xfrm>
                <a:off x="9453910" y="4393086"/>
                <a:ext cx="1192549" cy="159007"/>
              </a:xfrm>
              <a:custGeom>
                <a:avLst/>
                <a:gdLst>
                  <a:gd name="T0" fmla="*/ 0 w 1448"/>
                  <a:gd name="T1" fmla="*/ 80 h 192"/>
                  <a:gd name="T2" fmla="*/ 8 w 1448"/>
                  <a:gd name="T3" fmla="*/ 192 h 192"/>
                  <a:gd name="T4" fmla="*/ 1439 w 1448"/>
                  <a:gd name="T5" fmla="*/ 192 h 192"/>
                  <a:gd name="T6" fmla="*/ 1448 w 1448"/>
                  <a:gd name="T7" fmla="*/ 80 h 192"/>
                  <a:gd name="T8" fmla="*/ 1445 w 1448"/>
                  <a:gd name="T9" fmla="*/ 0 h 192"/>
                  <a:gd name="T10" fmla="*/ 3 w 1448"/>
                  <a:gd name="T11" fmla="*/ 0 h 192"/>
                  <a:gd name="T12" fmla="*/ 0 w 1448"/>
                  <a:gd name="T13" fmla="*/ 80 h 192"/>
                </a:gdLst>
                <a:ahLst/>
                <a:cxnLst>
                  <a:cxn ang="0">
                    <a:pos x="T0" y="T1"/>
                  </a:cxn>
                  <a:cxn ang="0">
                    <a:pos x="T2" y="T3"/>
                  </a:cxn>
                  <a:cxn ang="0">
                    <a:pos x="T4" y="T5"/>
                  </a:cxn>
                  <a:cxn ang="0">
                    <a:pos x="T6" y="T7"/>
                  </a:cxn>
                  <a:cxn ang="0">
                    <a:pos x="T8" y="T9"/>
                  </a:cxn>
                  <a:cxn ang="0">
                    <a:pos x="T10" y="T11"/>
                  </a:cxn>
                  <a:cxn ang="0">
                    <a:pos x="T12" y="T13"/>
                  </a:cxn>
                </a:cxnLst>
                <a:rect l="0" t="0" r="r" b="b"/>
                <a:pathLst>
                  <a:path w="1448" h="192">
                    <a:moveTo>
                      <a:pt x="0" y="80"/>
                    </a:moveTo>
                    <a:cubicBezTo>
                      <a:pt x="0" y="119"/>
                      <a:pt x="3" y="156"/>
                      <a:pt x="8" y="192"/>
                    </a:cubicBezTo>
                    <a:cubicBezTo>
                      <a:pt x="1439" y="192"/>
                      <a:pt x="1439" y="192"/>
                      <a:pt x="1439" y="192"/>
                    </a:cubicBezTo>
                    <a:cubicBezTo>
                      <a:pt x="1445" y="156"/>
                      <a:pt x="1448" y="119"/>
                      <a:pt x="1448" y="80"/>
                    </a:cubicBezTo>
                    <a:cubicBezTo>
                      <a:pt x="1448" y="53"/>
                      <a:pt x="1447" y="27"/>
                      <a:pt x="1445" y="0"/>
                    </a:cubicBezTo>
                    <a:cubicBezTo>
                      <a:pt x="3" y="0"/>
                      <a:pt x="3" y="0"/>
                      <a:pt x="3" y="0"/>
                    </a:cubicBezTo>
                    <a:cubicBezTo>
                      <a:pt x="1" y="27"/>
                      <a:pt x="0" y="53"/>
                      <a:pt x="0" y="80"/>
                    </a:cubicBezTo>
                    <a:close/>
                  </a:path>
                </a:pathLst>
              </a:custGeom>
              <a:solidFill>
                <a:schemeClr val="accent4">
                  <a:lumMod val="60000"/>
                  <a:lumOff val="40000"/>
                </a:schemeClr>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52" name="Freeform 52"/>
              <p:cNvSpPr>
                <a:spLocks/>
              </p:cNvSpPr>
              <p:nvPr/>
            </p:nvSpPr>
            <p:spPr bwMode="auto">
              <a:xfrm>
                <a:off x="9460536" y="4552092"/>
                <a:ext cx="1179299" cy="156799"/>
              </a:xfrm>
              <a:custGeom>
                <a:avLst/>
                <a:gdLst>
                  <a:gd name="T0" fmla="*/ 62 w 1431"/>
                  <a:gd name="T1" fmla="*/ 192 h 192"/>
                  <a:gd name="T2" fmla="*/ 1370 w 1431"/>
                  <a:gd name="T3" fmla="*/ 192 h 192"/>
                  <a:gd name="T4" fmla="*/ 1431 w 1431"/>
                  <a:gd name="T5" fmla="*/ 0 h 192"/>
                  <a:gd name="T6" fmla="*/ 0 w 1431"/>
                  <a:gd name="T7" fmla="*/ 0 h 192"/>
                  <a:gd name="T8" fmla="*/ 62 w 1431"/>
                  <a:gd name="T9" fmla="*/ 192 h 192"/>
                </a:gdLst>
                <a:ahLst/>
                <a:cxnLst>
                  <a:cxn ang="0">
                    <a:pos x="T0" y="T1"/>
                  </a:cxn>
                  <a:cxn ang="0">
                    <a:pos x="T2" y="T3"/>
                  </a:cxn>
                  <a:cxn ang="0">
                    <a:pos x="T4" y="T5"/>
                  </a:cxn>
                  <a:cxn ang="0">
                    <a:pos x="T6" y="T7"/>
                  </a:cxn>
                  <a:cxn ang="0">
                    <a:pos x="T8" y="T9"/>
                  </a:cxn>
                </a:cxnLst>
                <a:rect l="0" t="0" r="r" b="b"/>
                <a:pathLst>
                  <a:path w="1431" h="192">
                    <a:moveTo>
                      <a:pt x="62" y="192"/>
                    </a:moveTo>
                    <a:cubicBezTo>
                      <a:pt x="1370" y="192"/>
                      <a:pt x="1370" y="192"/>
                      <a:pt x="1370" y="192"/>
                    </a:cubicBezTo>
                    <a:cubicBezTo>
                      <a:pt x="1399" y="133"/>
                      <a:pt x="1420" y="69"/>
                      <a:pt x="1431" y="0"/>
                    </a:cubicBezTo>
                    <a:cubicBezTo>
                      <a:pt x="0" y="0"/>
                      <a:pt x="0" y="0"/>
                      <a:pt x="0" y="0"/>
                    </a:cubicBezTo>
                    <a:cubicBezTo>
                      <a:pt x="11" y="69"/>
                      <a:pt x="32" y="133"/>
                      <a:pt x="62" y="192"/>
                    </a:cubicBezTo>
                    <a:close/>
                  </a:path>
                </a:pathLst>
              </a:custGeom>
              <a:solidFill>
                <a:schemeClr val="accent4"/>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53" name="Freeform 53"/>
              <p:cNvSpPr>
                <a:spLocks/>
              </p:cNvSpPr>
              <p:nvPr/>
            </p:nvSpPr>
            <p:spPr bwMode="auto">
              <a:xfrm>
                <a:off x="9511329" y="4708891"/>
                <a:ext cx="1077711" cy="159007"/>
              </a:xfrm>
              <a:custGeom>
                <a:avLst/>
                <a:gdLst>
                  <a:gd name="T0" fmla="*/ 0 w 1308"/>
                  <a:gd name="T1" fmla="*/ 0 h 192"/>
                  <a:gd name="T2" fmla="*/ 144 w 1308"/>
                  <a:gd name="T3" fmla="*/ 192 h 192"/>
                  <a:gd name="T4" fmla="*/ 1164 w 1308"/>
                  <a:gd name="T5" fmla="*/ 192 h 192"/>
                  <a:gd name="T6" fmla="*/ 1308 w 1308"/>
                  <a:gd name="T7" fmla="*/ 0 h 192"/>
                  <a:gd name="T8" fmla="*/ 0 w 1308"/>
                  <a:gd name="T9" fmla="*/ 0 h 192"/>
                </a:gdLst>
                <a:ahLst/>
                <a:cxnLst>
                  <a:cxn ang="0">
                    <a:pos x="T0" y="T1"/>
                  </a:cxn>
                  <a:cxn ang="0">
                    <a:pos x="T2" y="T3"/>
                  </a:cxn>
                  <a:cxn ang="0">
                    <a:pos x="T4" y="T5"/>
                  </a:cxn>
                  <a:cxn ang="0">
                    <a:pos x="T6" y="T7"/>
                  </a:cxn>
                  <a:cxn ang="0">
                    <a:pos x="T8" y="T9"/>
                  </a:cxn>
                </a:cxnLst>
                <a:rect l="0" t="0" r="r" b="b"/>
                <a:pathLst>
                  <a:path w="1308" h="192">
                    <a:moveTo>
                      <a:pt x="0" y="0"/>
                    </a:moveTo>
                    <a:cubicBezTo>
                      <a:pt x="36" y="73"/>
                      <a:pt x="85" y="138"/>
                      <a:pt x="144" y="192"/>
                    </a:cubicBezTo>
                    <a:cubicBezTo>
                      <a:pt x="1164" y="192"/>
                      <a:pt x="1164" y="192"/>
                      <a:pt x="1164" y="192"/>
                    </a:cubicBezTo>
                    <a:cubicBezTo>
                      <a:pt x="1223" y="138"/>
                      <a:pt x="1272" y="73"/>
                      <a:pt x="1308" y="0"/>
                    </a:cubicBezTo>
                    <a:lnTo>
                      <a:pt x="0" y="0"/>
                    </a:lnTo>
                    <a:close/>
                  </a:path>
                </a:pathLst>
              </a:custGeom>
              <a:solidFill>
                <a:schemeClr val="accent4">
                  <a:lumMod val="60000"/>
                  <a:lumOff val="40000"/>
                </a:schemeClr>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54" name="Freeform 54"/>
              <p:cNvSpPr>
                <a:spLocks/>
              </p:cNvSpPr>
              <p:nvPr/>
            </p:nvSpPr>
            <p:spPr bwMode="auto">
              <a:xfrm>
                <a:off x="9628376" y="4867898"/>
                <a:ext cx="841410" cy="159007"/>
              </a:xfrm>
              <a:custGeom>
                <a:avLst/>
                <a:gdLst>
                  <a:gd name="T0" fmla="*/ 510 w 1020"/>
                  <a:gd name="T1" fmla="*/ 192 h 192"/>
                  <a:gd name="T2" fmla="*/ 1020 w 1020"/>
                  <a:gd name="T3" fmla="*/ 0 h 192"/>
                  <a:gd name="T4" fmla="*/ 0 w 1020"/>
                  <a:gd name="T5" fmla="*/ 0 h 192"/>
                  <a:gd name="T6" fmla="*/ 510 w 1020"/>
                  <a:gd name="T7" fmla="*/ 192 h 192"/>
                </a:gdLst>
                <a:ahLst/>
                <a:cxnLst>
                  <a:cxn ang="0">
                    <a:pos x="T0" y="T1"/>
                  </a:cxn>
                  <a:cxn ang="0">
                    <a:pos x="T2" y="T3"/>
                  </a:cxn>
                  <a:cxn ang="0">
                    <a:pos x="T4" y="T5"/>
                  </a:cxn>
                  <a:cxn ang="0">
                    <a:pos x="T6" y="T7"/>
                  </a:cxn>
                </a:cxnLst>
                <a:rect l="0" t="0" r="r" b="b"/>
                <a:pathLst>
                  <a:path w="1020" h="192">
                    <a:moveTo>
                      <a:pt x="510" y="192"/>
                    </a:moveTo>
                    <a:cubicBezTo>
                      <a:pt x="709" y="192"/>
                      <a:pt x="889" y="121"/>
                      <a:pt x="1020" y="0"/>
                    </a:cubicBezTo>
                    <a:cubicBezTo>
                      <a:pt x="0" y="0"/>
                      <a:pt x="0" y="0"/>
                      <a:pt x="0" y="0"/>
                    </a:cubicBezTo>
                    <a:cubicBezTo>
                      <a:pt x="131" y="121"/>
                      <a:pt x="311" y="192"/>
                      <a:pt x="510" y="192"/>
                    </a:cubicBezTo>
                    <a:close/>
                  </a:path>
                </a:pathLst>
              </a:custGeom>
              <a:solidFill>
                <a:schemeClr val="accent4"/>
              </a:solidFill>
              <a:ln>
                <a:noFill/>
              </a:ln>
              <a:extLst/>
            </p:spPr>
            <p:txBody>
              <a:bodyPr vert="horz" wrap="square" lIns="68580" tIns="34290" rIns="68580" bIns="34290" numCol="1" anchor="t" anchorCtr="0" compatLnSpc="1">
                <a:prstTxWarp prst="textNoShape">
                  <a:avLst/>
                </a:prstTxWarp>
              </a:bodyPr>
              <a:lstStyle/>
              <a:p>
                <a:endParaRPr lang="en-US" sz="1350"/>
              </a:p>
            </p:txBody>
          </p:sp>
        </p:grpSp>
        <p:grpSp>
          <p:nvGrpSpPr>
            <p:cNvPr id="65" name="Group 64"/>
            <p:cNvGrpSpPr/>
            <p:nvPr/>
          </p:nvGrpSpPr>
          <p:grpSpPr>
            <a:xfrm>
              <a:off x="9205813" y="4973393"/>
              <a:ext cx="2564071" cy="1264944"/>
              <a:chOff x="8862628" y="4086662"/>
              <a:chExt cx="2564071" cy="1264944"/>
            </a:xfrm>
          </p:grpSpPr>
          <p:sp>
            <p:nvSpPr>
              <p:cNvPr id="66" name="TextBox 65"/>
              <p:cNvSpPr txBox="1"/>
              <p:nvPr/>
            </p:nvSpPr>
            <p:spPr>
              <a:xfrm>
                <a:off x="9091183" y="4086662"/>
                <a:ext cx="2106963" cy="485291"/>
              </a:xfrm>
              <a:prstGeom prst="rect">
                <a:avLst/>
              </a:prstGeom>
              <a:noFill/>
            </p:spPr>
            <p:txBody>
              <a:bodyPr wrap="square" rtlCol="0">
                <a:spAutoFit/>
              </a:bodyPr>
              <a:lstStyle/>
              <a:p>
                <a:pPr algn="ctr"/>
                <a:r>
                  <a:rPr lang="en-US" sz="1350" b="1" dirty="0">
                    <a:solidFill>
                      <a:schemeClr val="tx2"/>
                    </a:solidFill>
                  </a:rPr>
                  <a:t>Title Here</a:t>
                </a:r>
              </a:p>
            </p:txBody>
          </p:sp>
          <p:sp>
            <p:nvSpPr>
              <p:cNvPr id="67" name="TextBox 66"/>
              <p:cNvSpPr txBox="1"/>
              <p:nvPr/>
            </p:nvSpPr>
            <p:spPr>
              <a:xfrm>
                <a:off x="8862628" y="4418355"/>
                <a:ext cx="2564071" cy="933251"/>
              </a:xfrm>
              <a:prstGeom prst="rect">
                <a:avLst/>
              </a:prstGeom>
              <a:noFill/>
            </p:spPr>
            <p:txBody>
              <a:bodyPr wrap="square" rtlCol="0">
                <a:spAutoFit/>
              </a:bodyPr>
              <a:lstStyle/>
              <a:p>
                <a:pPr algn="ctr"/>
                <a:r>
                  <a:rPr lang="en-US" sz="1050" dirty="0">
                    <a:solidFill>
                      <a:schemeClr val="tx2"/>
                    </a:solidFill>
                  </a:rPr>
                  <a:t>Lorem ipsum dolor sit amet, consectetuer adipiscing elit. </a:t>
                </a:r>
                <a:endParaRPr lang="en-US" sz="1050" b="1" dirty="0">
                  <a:solidFill>
                    <a:schemeClr val="tx2"/>
                  </a:solidFill>
                </a:endParaRPr>
              </a:p>
            </p:txBody>
          </p:sp>
        </p:grpSp>
      </p:grpSp>
      <p:grpSp>
        <p:nvGrpSpPr>
          <p:cNvPr id="33" name="Group 32"/>
          <p:cNvGrpSpPr/>
          <p:nvPr/>
        </p:nvGrpSpPr>
        <p:grpSpPr>
          <a:xfrm>
            <a:off x="4845887" y="2516443"/>
            <a:ext cx="1544399" cy="2845727"/>
            <a:chOff x="6524370" y="1879503"/>
            <a:chExt cx="2497591" cy="4602092"/>
          </a:xfrm>
        </p:grpSpPr>
        <p:grpSp>
          <p:nvGrpSpPr>
            <p:cNvPr id="57" name="Group 56"/>
            <p:cNvGrpSpPr/>
            <p:nvPr/>
          </p:nvGrpSpPr>
          <p:grpSpPr>
            <a:xfrm>
              <a:off x="6815945" y="1879503"/>
              <a:ext cx="1605526" cy="3014500"/>
              <a:chOff x="6564555" y="2076450"/>
              <a:chExt cx="1605526" cy="3014500"/>
            </a:xfrm>
          </p:grpSpPr>
          <p:sp>
            <p:nvSpPr>
              <p:cNvPr id="34" name="Freeform 35"/>
              <p:cNvSpPr>
                <a:spLocks noEditPoints="1"/>
              </p:cNvSpPr>
              <p:nvPr/>
            </p:nvSpPr>
            <p:spPr bwMode="auto">
              <a:xfrm>
                <a:off x="6564555" y="2076450"/>
                <a:ext cx="1068878" cy="854661"/>
              </a:xfrm>
              <a:custGeom>
                <a:avLst/>
                <a:gdLst>
                  <a:gd name="T0" fmla="*/ 1236 w 1295"/>
                  <a:gd name="T1" fmla="*/ 951 h 1037"/>
                  <a:gd name="T2" fmla="*/ 1185 w 1295"/>
                  <a:gd name="T3" fmla="*/ 909 h 1037"/>
                  <a:gd name="T4" fmla="*/ 1236 w 1295"/>
                  <a:gd name="T5" fmla="*/ 850 h 1037"/>
                  <a:gd name="T6" fmla="*/ 1159 w 1295"/>
                  <a:gd name="T7" fmla="*/ 548 h 1037"/>
                  <a:gd name="T8" fmla="*/ 963 w 1295"/>
                  <a:gd name="T9" fmla="*/ 107 h 1037"/>
                  <a:gd name="T10" fmla="*/ 690 w 1295"/>
                  <a:gd name="T11" fmla="*/ 78 h 1037"/>
                  <a:gd name="T12" fmla="*/ 232 w 1295"/>
                  <a:gd name="T13" fmla="*/ 691 h 1037"/>
                  <a:gd name="T14" fmla="*/ 125 w 1295"/>
                  <a:gd name="T15" fmla="*/ 777 h 1037"/>
                  <a:gd name="T16" fmla="*/ 144 w 1295"/>
                  <a:gd name="T17" fmla="*/ 911 h 1037"/>
                  <a:gd name="T18" fmla="*/ 117 w 1295"/>
                  <a:gd name="T19" fmla="*/ 943 h 1037"/>
                  <a:gd name="T20" fmla="*/ 62 w 1295"/>
                  <a:gd name="T21" fmla="*/ 976 h 1037"/>
                  <a:gd name="T22" fmla="*/ 0 w 1295"/>
                  <a:gd name="T23" fmla="*/ 1037 h 1037"/>
                  <a:gd name="T24" fmla="*/ 1295 w 1295"/>
                  <a:gd name="T25" fmla="*/ 976 h 1037"/>
                  <a:gd name="T26" fmla="*/ 593 w 1295"/>
                  <a:gd name="T27" fmla="*/ 534 h 1037"/>
                  <a:gd name="T28" fmla="*/ 670 w 1295"/>
                  <a:gd name="T29" fmla="*/ 620 h 1037"/>
                  <a:gd name="T30" fmla="*/ 593 w 1295"/>
                  <a:gd name="T31" fmla="*/ 534 h 1037"/>
                  <a:gd name="T32" fmla="*/ 691 w 1295"/>
                  <a:gd name="T33" fmla="*/ 683 h 1037"/>
                  <a:gd name="T34" fmla="*/ 562 w 1295"/>
                  <a:gd name="T35" fmla="*/ 773 h 1037"/>
                  <a:gd name="T36" fmla="*/ 213 w 1295"/>
                  <a:gd name="T37" fmla="*/ 749 h 1037"/>
                  <a:gd name="T38" fmla="*/ 213 w 1295"/>
                  <a:gd name="T39" fmla="*/ 804 h 1037"/>
                  <a:gd name="T40" fmla="*/ 213 w 1295"/>
                  <a:gd name="T41" fmla="*/ 749 h 1037"/>
                  <a:gd name="T42" fmla="*/ 179 w 1295"/>
                  <a:gd name="T43" fmla="*/ 911 h 1037"/>
                  <a:gd name="T44" fmla="*/ 213 w 1295"/>
                  <a:gd name="T45" fmla="*/ 865 h 1037"/>
                  <a:gd name="T46" fmla="*/ 247 w 1295"/>
                  <a:gd name="T47" fmla="*/ 911 h 1037"/>
                  <a:gd name="T48" fmla="*/ 301 w 1295"/>
                  <a:gd name="T49" fmla="*/ 976 h 1037"/>
                  <a:gd name="T50" fmla="*/ 282 w 1295"/>
                  <a:gd name="T51" fmla="*/ 911 h 1037"/>
                  <a:gd name="T52" fmla="*/ 301 w 1295"/>
                  <a:gd name="T53" fmla="*/ 777 h 1037"/>
                  <a:gd name="T54" fmla="*/ 489 w 1295"/>
                  <a:gd name="T55" fmla="*/ 618 h 1037"/>
                  <a:gd name="T56" fmla="*/ 535 w 1295"/>
                  <a:gd name="T57" fmla="*/ 976 h 1037"/>
                  <a:gd name="T58" fmla="*/ 710 w 1295"/>
                  <a:gd name="T59" fmla="*/ 976 h 1037"/>
                  <a:gd name="T60" fmla="*/ 566 w 1295"/>
                  <a:gd name="T61" fmla="*/ 832 h 1037"/>
                  <a:gd name="T62" fmla="*/ 778 w 1295"/>
                  <a:gd name="T63" fmla="*/ 957 h 1037"/>
                  <a:gd name="T64" fmla="*/ 1129 w 1295"/>
                  <a:gd name="T65" fmla="*/ 850 h 1037"/>
                  <a:gd name="T66" fmla="*/ 1052 w 1295"/>
                  <a:gd name="T67" fmla="*/ 909 h 1037"/>
                  <a:gd name="T68" fmla="*/ 1103 w 1295"/>
                  <a:gd name="T69" fmla="*/ 951 h 1037"/>
                  <a:gd name="T70" fmla="*/ 1052 w 1295"/>
                  <a:gd name="T71" fmla="*/ 976 h 1037"/>
                  <a:gd name="T72" fmla="*/ 710 w 1295"/>
                  <a:gd name="T73" fmla="*/ 439 h 1037"/>
                  <a:gd name="T74" fmla="*/ 1129 w 1295"/>
                  <a:gd name="T75" fmla="*/ 570 h 10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95" h="1037">
                    <a:moveTo>
                      <a:pt x="1236" y="976"/>
                    </a:moveTo>
                    <a:cubicBezTo>
                      <a:pt x="1236" y="951"/>
                      <a:pt x="1236" y="951"/>
                      <a:pt x="1236" y="951"/>
                    </a:cubicBezTo>
                    <a:cubicBezTo>
                      <a:pt x="1185" y="951"/>
                      <a:pt x="1185" y="951"/>
                      <a:pt x="1185" y="951"/>
                    </a:cubicBezTo>
                    <a:cubicBezTo>
                      <a:pt x="1185" y="909"/>
                      <a:pt x="1185" y="909"/>
                      <a:pt x="1185" y="909"/>
                    </a:cubicBezTo>
                    <a:cubicBezTo>
                      <a:pt x="1236" y="909"/>
                      <a:pt x="1236" y="909"/>
                      <a:pt x="1236" y="909"/>
                    </a:cubicBezTo>
                    <a:cubicBezTo>
                      <a:pt x="1236" y="850"/>
                      <a:pt x="1236" y="850"/>
                      <a:pt x="1236" y="850"/>
                    </a:cubicBezTo>
                    <a:cubicBezTo>
                      <a:pt x="1159" y="850"/>
                      <a:pt x="1159" y="850"/>
                      <a:pt x="1159" y="850"/>
                    </a:cubicBezTo>
                    <a:cubicBezTo>
                      <a:pt x="1159" y="548"/>
                      <a:pt x="1159" y="548"/>
                      <a:pt x="1159" y="548"/>
                    </a:cubicBezTo>
                    <a:cubicBezTo>
                      <a:pt x="1191" y="523"/>
                      <a:pt x="1191" y="523"/>
                      <a:pt x="1191" y="523"/>
                    </a:cubicBezTo>
                    <a:cubicBezTo>
                      <a:pt x="963" y="107"/>
                      <a:pt x="963" y="107"/>
                      <a:pt x="963" y="107"/>
                    </a:cubicBezTo>
                    <a:cubicBezTo>
                      <a:pt x="789" y="0"/>
                      <a:pt x="789" y="0"/>
                      <a:pt x="789" y="0"/>
                    </a:cubicBezTo>
                    <a:cubicBezTo>
                      <a:pt x="690" y="78"/>
                      <a:pt x="690" y="78"/>
                      <a:pt x="690" y="78"/>
                    </a:cubicBezTo>
                    <a:cubicBezTo>
                      <a:pt x="769" y="257"/>
                      <a:pt x="769" y="257"/>
                      <a:pt x="769" y="257"/>
                    </a:cubicBezTo>
                    <a:cubicBezTo>
                      <a:pt x="232" y="691"/>
                      <a:pt x="232" y="691"/>
                      <a:pt x="232" y="691"/>
                    </a:cubicBezTo>
                    <a:cubicBezTo>
                      <a:pt x="226" y="690"/>
                      <a:pt x="220" y="689"/>
                      <a:pt x="213" y="689"/>
                    </a:cubicBezTo>
                    <a:cubicBezTo>
                      <a:pt x="165" y="689"/>
                      <a:pt x="125" y="728"/>
                      <a:pt x="125" y="777"/>
                    </a:cubicBezTo>
                    <a:cubicBezTo>
                      <a:pt x="125" y="797"/>
                      <a:pt x="132" y="816"/>
                      <a:pt x="144" y="831"/>
                    </a:cubicBezTo>
                    <a:cubicBezTo>
                      <a:pt x="144" y="911"/>
                      <a:pt x="144" y="911"/>
                      <a:pt x="144" y="911"/>
                    </a:cubicBezTo>
                    <a:cubicBezTo>
                      <a:pt x="117" y="911"/>
                      <a:pt x="117" y="911"/>
                      <a:pt x="117" y="911"/>
                    </a:cubicBezTo>
                    <a:cubicBezTo>
                      <a:pt x="117" y="943"/>
                      <a:pt x="117" y="943"/>
                      <a:pt x="117" y="943"/>
                    </a:cubicBezTo>
                    <a:cubicBezTo>
                      <a:pt x="62" y="943"/>
                      <a:pt x="62" y="943"/>
                      <a:pt x="62" y="943"/>
                    </a:cubicBezTo>
                    <a:cubicBezTo>
                      <a:pt x="62" y="976"/>
                      <a:pt x="62" y="976"/>
                      <a:pt x="62" y="976"/>
                    </a:cubicBezTo>
                    <a:cubicBezTo>
                      <a:pt x="0" y="976"/>
                      <a:pt x="0" y="976"/>
                      <a:pt x="0" y="976"/>
                    </a:cubicBezTo>
                    <a:cubicBezTo>
                      <a:pt x="0" y="1037"/>
                      <a:pt x="0" y="1037"/>
                      <a:pt x="0" y="1037"/>
                    </a:cubicBezTo>
                    <a:cubicBezTo>
                      <a:pt x="1295" y="1037"/>
                      <a:pt x="1295" y="1037"/>
                      <a:pt x="1295" y="1037"/>
                    </a:cubicBezTo>
                    <a:cubicBezTo>
                      <a:pt x="1295" y="976"/>
                      <a:pt x="1295" y="976"/>
                      <a:pt x="1295" y="976"/>
                    </a:cubicBezTo>
                    <a:lnTo>
                      <a:pt x="1236" y="976"/>
                    </a:lnTo>
                    <a:close/>
                    <a:moveTo>
                      <a:pt x="593" y="534"/>
                    </a:moveTo>
                    <a:cubicBezTo>
                      <a:pt x="633" y="502"/>
                      <a:pt x="633" y="502"/>
                      <a:pt x="633" y="502"/>
                    </a:cubicBezTo>
                    <a:cubicBezTo>
                      <a:pt x="670" y="620"/>
                      <a:pt x="670" y="620"/>
                      <a:pt x="670" y="620"/>
                    </a:cubicBezTo>
                    <a:cubicBezTo>
                      <a:pt x="586" y="586"/>
                      <a:pt x="586" y="586"/>
                      <a:pt x="586" y="586"/>
                    </a:cubicBezTo>
                    <a:lnTo>
                      <a:pt x="593" y="534"/>
                    </a:lnTo>
                    <a:close/>
                    <a:moveTo>
                      <a:pt x="579" y="639"/>
                    </a:moveTo>
                    <a:cubicBezTo>
                      <a:pt x="691" y="683"/>
                      <a:pt x="691" y="683"/>
                      <a:pt x="691" y="683"/>
                    </a:cubicBezTo>
                    <a:cubicBezTo>
                      <a:pt x="691" y="686"/>
                      <a:pt x="691" y="686"/>
                      <a:pt x="691" y="686"/>
                    </a:cubicBezTo>
                    <a:cubicBezTo>
                      <a:pt x="562" y="773"/>
                      <a:pt x="562" y="773"/>
                      <a:pt x="562" y="773"/>
                    </a:cubicBezTo>
                    <a:lnTo>
                      <a:pt x="579" y="639"/>
                    </a:lnTo>
                    <a:close/>
                    <a:moveTo>
                      <a:pt x="213" y="749"/>
                    </a:moveTo>
                    <a:cubicBezTo>
                      <a:pt x="228" y="749"/>
                      <a:pt x="241" y="762"/>
                      <a:pt x="241" y="777"/>
                    </a:cubicBezTo>
                    <a:cubicBezTo>
                      <a:pt x="241" y="792"/>
                      <a:pt x="228" y="804"/>
                      <a:pt x="213" y="804"/>
                    </a:cubicBezTo>
                    <a:cubicBezTo>
                      <a:pt x="198" y="804"/>
                      <a:pt x="186" y="792"/>
                      <a:pt x="186" y="777"/>
                    </a:cubicBezTo>
                    <a:cubicBezTo>
                      <a:pt x="186" y="762"/>
                      <a:pt x="198" y="749"/>
                      <a:pt x="213" y="749"/>
                    </a:cubicBezTo>
                    <a:close/>
                    <a:moveTo>
                      <a:pt x="247" y="911"/>
                    </a:moveTo>
                    <a:cubicBezTo>
                      <a:pt x="179" y="911"/>
                      <a:pt x="179" y="911"/>
                      <a:pt x="179" y="911"/>
                    </a:cubicBezTo>
                    <a:cubicBezTo>
                      <a:pt x="179" y="858"/>
                      <a:pt x="179" y="858"/>
                      <a:pt x="179" y="858"/>
                    </a:cubicBezTo>
                    <a:cubicBezTo>
                      <a:pt x="190" y="862"/>
                      <a:pt x="201" y="865"/>
                      <a:pt x="213" y="865"/>
                    </a:cubicBezTo>
                    <a:cubicBezTo>
                      <a:pt x="225" y="865"/>
                      <a:pt x="237" y="862"/>
                      <a:pt x="247" y="858"/>
                    </a:cubicBezTo>
                    <a:lnTo>
                      <a:pt x="247" y="911"/>
                    </a:lnTo>
                    <a:close/>
                    <a:moveTo>
                      <a:pt x="442" y="976"/>
                    </a:moveTo>
                    <a:cubicBezTo>
                      <a:pt x="301" y="976"/>
                      <a:pt x="301" y="976"/>
                      <a:pt x="301" y="976"/>
                    </a:cubicBezTo>
                    <a:cubicBezTo>
                      <a:pt x="301" y="911"/>
                      <a:pt x="301" y="911"/>
                      <a:pt x="301" y="911"/>
                    </a:cubicBezTo>
                    <a:cubicBezTo>
                      <a:pt x="282" y="911"/>
                      <a:pt x="282" y="911"/>
                      <a:pt x="282" y="911"/>
                    </a:cubicBezTo>
                    <a:cubicBezTo>
                      <a:pt x="282" y="831"/>
                      <a:pt x="282" y="831"/>
                      <a:pt x="282" y="831"/>
                    </a:cubicBezTo>
                    <a:cubicBezTo>
                      <a:pt x="294" y="816"/>
                      <a:pt x="301" y="797"/>
                      <a:pt x="301" y="777"/>
                    </a:cubicBezTo>
                    <a:cubicBezTo>
                      <a:pt x="301" y="775"/>
                      <a:pt x="301" y="772"/>
                      <a:pt x="301" y="770"/>
                    </a:cubicBezTo>
                    <a:cubicBezTo>
                      <a:pt x="489" y="618"/>
                      <a:pt x="489" y="618"/>
                      <a:pt x="489" y="618"/>
                    </a:cubicBezTo>
                    <a:lnTo>
                      <a:pt x="442" y="976"/>
                    </a:lnTo>
                    <a:close/>
                    <a:moveTo>
                      <a:pt x="535" y="976"/>
                    </a:moveTo>
                    <a:cubicBezTo>
                      <a:pt x="548" y="881"/>
                      <a:pt x="548" y="881"/>
                      <a:pt x="548" y="881"/>
                    </a:cubicBezTo>
                    <a:cubicBezTo>
                      <a:pt x="710" y="976"/>
                      <a:pt x="710" y="976"/>
                      <a:pt x="710" y="976"/>
                    </a:cubicBezTo>
                    <a:lnTo>
                      <a:pt x="535" y="976"/>
                    </a:lnTo>
                    <a:close/>
                    <a:moveTo>
                      <a:pt x="566" y="832"/>
                    </a:moveTo>
                    <a:cubicBezTo>
                      <a:pt x="708" y="737"/>
                      <a:pt x="708" y="737"/>
                      <a:pt x="708" y="737"/>
                    </a:cubicBezTo>
                    <a:cubicBezTo>
                      <a:pt x="778" y="957"/>
                      <a:pt x="778" y="957"/>
                      <a:pt x="778" y="957"/>
                    </a:cubicBezTo>
                    <a:lnTo>
                      <a:pt x="566" y="832"/>
                    </a:lnTo>
                    <a:close/>
                    <a:moveTo>
                      <a:pt x="1129" y="850"/>
                    </a:moveTo>
                    <a:cubicBezTo>
                      <a:pt x="1052" y="850"/>
                      <a:pt x="1052" y="850"/>
                      <a:pt x="1052" y="850"/>
                    </a:cubicBezTo>
                    <a:cubicBezTo>
                      <a:pt x="1052" y="909"/>
                      <a:pt x="1052" y="909"/>
                      <a:pt x="1052" y="909"/>
                    </a:cubicBezTo>
                    <a:cubicBezTo>
                      <a:pt x="1103" y="909"/>
                      <a:pt x="1103" y="909"/>
                      <a:pt x="1103" y="909"/>
                    </a:cubicBezTo>
                    <a:cubicBezTo>
                      <a:pt x="1103" y="951"/>
                      <a:pt x="1103" y="951"/>
                      <a:pt x="1103" y="951"/>
                    </a:cubicBezTo>
                    <a:cubicBezTo>
                      <a:pt x="1052" y="951"/>
                      <a:pt x="1052" y="951"/>
                      <a:pt x="1052" y="951"/>
                    </a:cubicBezTo>
                    <a:cubicBezTo>
                      <a:pt x="1052" y="976"/>
                      <a:pt x="1052" y="976"/>
                      <a:pt x="1052" y="976"/>
                    </a:cubicBezTo>
                    <a:cubicBezTo>
                      <a:pt x="881" y="976"/>
                      <a:pt x="881" y="976"/>
                      <a:pt x="881" y="976"/>
                    </a:cubicBezTo>
                    <a:cubicBezTo>
                      <a:pt x="710" y="439"/>
                      <a:pt x="710" y="439"/>
                      <a:pt x="710" y="439"/>
                    </a:cubicBezTo>
                    <a:cubicBezTo>
                      <a:pt x="847" y="328"/>
                      <a:pt x="847" y="328"/>
                      <a:pt x="847" y="328"/>
                    </a:cubicBezTo>
                    <a:cubicBezTo>
                      <a:pt x="1129" y="570"/>
                      <a:pt x="1129" y="570"/>
                      <a:pt x="1129" y="570"/>
                    </a:cubicBezTo>
                    <a:lnTo>
                      <a:pt x="1129" y="850"/>
                    </a:lnTo>
                    <a:close/>
                  </a:path>
                </a:pathLst>
              </a:custGeom>
              <a:solidFill>
                <a:schemeClr val="accent3"/>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35" name="Freeform 36"/>
              <p:cNvSpPr>
                <a:spLocks/>
              </p:cNvSpPr>
              <p:nvPr/>
            </p:nvSpPr>
            <p:spPr bwMode="auto">
              <a:xfrm>
                <a:off x="6845026" y="3359544"/>
                <a:ext cx="1325055" cy="1731406"/>
              </a:xfrm>
              <a:custGeom>
                <a:avLst/>
                <a:gdLst>
                  <a:gd name="T0" fmla="*/ 804 w 1608"/>
                  <a:gd name="T1" fmla="*/ 2100 h 2100"/>
                  <a:gd name="T2" fmla="*/ 237 w 1608"/>
                  <a:gd name="T3" fmla="*/ 1885 h 2100"/>
                  <a:gd name="T4" fmla="*/ 0 w 1608"/>
                  <a:gd name="T5" fmla="*/ 1332 h 2100"/>
                  <a:gd name="T6" fmla="*/ 120 w 1608"/>
                  <a:gd name="T7" fmla="*/ 823 h 2100"/>
                  <a:gd name="T8" fmla="*/ 380 w 1608"/>
                  <a:gd name="T9" fmla="*/ 415 h 2100"/>
                  <a:gd name="T10" fmla="*/ 755 w 1608"/>
                  <a:gd name="T11" fmla="*/ 38 h 2100"/>
                  <a:gd name="T12" fmla="*/ 804 w 1608"/>
                  <a:gd name="T13" fmla="*/ 0 h 2100"/>
                  <a:gd name="T14" fmla="*/ 853 w 1608"/>
                  <a:gd name="T15" fmla="*/ 38 h 2100"/>
                  <a:gd name="T16" fmla="*/ 1228 w 1608"/>
                  <a:gd name="T17" fmla="*/ 415 h 2100"/>
                  <a:gd name="T18" fmla="*/ 1488 w 1608"/>
                  <a:gd name="T19" fmla="*/ 823 h 2100"/>
                  <a:gd name="T20" fmla="*/ 1608 w 1608"/>
                  <a:gd name="T21" fmla="*/ 1332 h 2100"/>
                  <a:gd name="T22" fmla="*/ 1371 w 1608"/>
                  <a:gd name="T23" fmla="*/ 1885 h 2100"/>
                  <a:gd name="T24" fmla="*/ 804 w 1608"/>
                  <a:gd name="T25" fmla="*/ 2100 h 2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08" h="2100">
                    <a:moveTo>
                      <a:pt x="804" y="2100"/>
                    </a:moveTo>
                    <a:cubicBezTo>
                      <a:pt x="588" y="2100"/>
                      <a:pt x="387" y="2023"/>
                      <a:pt x="237" y="1885"/>
                    </a:cubicBezTo>
                    <a:cubicBezTo>
                      <a:pt x="84" y="1742"/>
                      <a:pt x="0" y="1546"/>
                      <a:pt x="0" y="1332"/>
                    </a:cubicBezTo>
                    <a:cubicBezTo>
                      <a:pt x="0" y="1167"/>
                      <a:pt x="40" y="996"/>
                      <a:pt x="120" y="823"/>
                    </a:cubicBezTo>
                    <a:cubicBezTo>
                      <a:pt x="183" y="687"/>
                      <a:pt x="270" y="550"/>
                      <a:pt x="380" y="415"/>
                    </a:cubicBezTo>
                    <a:cubicBezTo>
                      <a:pt x="564" y="186"/>
                      <a:pt x="747" y="44"/>
                      <a:pt x="755" y="38"/>
                    </a:cubicBezTo>
                    <a:cubicBezTo>
                      <a:pt x="804" y="0"/>
                      <a:pt x="804" y="0"/>
                      <a:pt x="804" y="0"/>
                    </a:cubicBezTo>
                    <a:cubicBezTo>
                      <a:pt x="853" y="38"/>
                      <a:pt x="853" y="38"/>
                      <a:pt x="853" y="38"/>
                    </a:cubicBezTo>
                    <a:cubicBezTo>
                      <a:pt x="861" y="44"/>
                      <a:pt x="1044" y="186"/>
                      <a:pt x="1228" y="415"/>
                    </a:cubicBezTo>
                    <a:cubicBezTo>
                      <a:pt x="1338" y="550"/>
                      <a:pt x="1425" y="687"/>
                      <a:pt x="1488" y="823"/>
                    </a:cubicBezTo>
                    <a:cubicBezTo>
                      <a:pt x="1568" y="996"/>
                      <a:pt x="1608" y="1167"/>
                      <a:pt x="1608" y="1332"/>
                    </a:cubicBezTo>
                    <a:cubicBezTo>
                      <a:pt x="1608" y="1546"/>
                      <a:pt x="1524" y="1742"/>
                      <a:pt x="1371" y="1885"/>
                    </a:cubicBezTo>
                    <a:cubicBezTo>
                      <a:pt x="1221" y="2023"/>
                      <a:pt x="1020" y="2100"/>
                      <a:pt x="804" y="210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6" name="Freeform 37"/>
              <p:cNvSpPr>
                <a:spLocks/>
              </p:cNvSpPr>
              <p:nvPr/>
            </p:nvSpPr>
            <p:spPr bwMode="auto">
              <a:xfrm>
                <a:off x="6911278" y="3443465"/>
                <a:ext cx="1192550" cy="1583442"/>
              </a:xfrm>
              <a:custGeom>
                <a:avLst/>
                <a:gdLst>
                  <a:gd name="T0" fmla="*/ 1448 w 1448"/>
                  <a:gd name="T1" fmla="*/ 1231 h 1919"/>
                  <a:gd name="T2" fmla="*/ 724 w 1448"/>
                  <a:gd name="T3" fmla="*/ 1919 h 1919"/>
                  <a:gd name="T4" fmla="*/ 0 w 1448"/>
                  <a:gd name="T5" fmla="*/ 1231 h 1919"/>
                  <a:gd name="T6" fmla="*/ 724 w 1448"/>
                  <a:gd name="T7" fmla="*/ 0 h 1919"/>
                  <a:gd name="T8" fmla="*/ 1448 w 1448"/>
                  <a:gd name="T9" fmla="*/ 1231 h 1919"/>
                </a:gdLst>
                <a:ahLst/>
                <a:cxnLst>
                  <a:cxn ang="0">
                    <a:pos x="T0" y="T1"/>
                  </a:cxn>
                  <a:cxn ang="0">
                    <a:pos x="T2" y="T3"/>
                  </a:cxn>
                  <a:cxn ang="0">
                    <a:pos x="T4" y="T5"/>
                  </a:cxn>
                  <a:cxn ang="0">
                    <a:pos x="T6" y="T7"/>
                  </a:cxn>
                  <a:cxn ang="0">
                    <a:pos x="T8" y="T9"/>
                  </a:cxn>
                </a:cxnLst>
                <a:rect l="0" t="0" r="r" b="b"/>
                <a:pathLst>
                  <a:path w="1448" h="1919">
                    <a:moveTo>
                      <a:pt x="1448" y="1231"/>
                    </a:moveTo>
                    <a:cubicBezTo>
                      <a:pt x="1448" y="1631"/>
                      <a:pt x="1124" y="1919"/>
                      <a:pt x="724" y="1919"/>
                    </a:cubicBezTo>
                    <a:cubicBezTo>
                      <a:pt x="324" y="1919"/>
                      <a:pt x="0" y="1631"/>
                      <a:pt x="0" y="1231"/>
                    </a:cubicBezTo>
                    <a:cubicBezTo>
                      <a:pt x="0" y="561"/>
                      <a:pt x="724" y="0"/>
                      <a:pt x="724" y="0"/>
                    </a:cubicBezTo>
                    <a:cubicBezTo>
                      <a:pt x="724" y="0"/>
                      <a:pt x="1448" y="561"/>
                      <a:pt x="1448" y="1231"/>
                    </a:cubicBez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7" name="Rectangle 38"/>
              <p:cNvSpPr>
                <a:spLocks noChangeArrowheads="1"/>
              </p:cNvSpPr>
              <p:nvPr/>
            </p:nvSpPr>
            <p:spPr bwMode="auto">
              <a:xfrm>
                <a:off x="7467802" y="2931110"/>
                <a:ext cx="79503" cy="477020"/>
              </a:xfrm>
              <a:prstGeom prst="rect">
                <a:avLst/>
              </a:prstGeom>
              <a:solidFill>
                <a:schemeClr val="accent3"/>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38" name="Rectangle 39"/>
              <p:cNvSpPr>
                <a:spLocks noChangeArrowheads="1"/>
              </p:cNvSpPr>
              <p:nvPr/>
            </p:nvSpPr>
            <p:spPr bwMode="auto">
              <a:xfrm>
                <a:off x="7494303" y="2931110"/>
                <a:ext cx="26501" cy="1936790"/>
              </a:xfrm>
              <a:prstGeom prst="rect">
                <a:avLst/>
              </a:prstGeom>
              <a:solidFill>
                <a:schemeClr val="accent3"/>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39" name="Freeform 40"/>
              <p:cNvSpPr>
                <a:spLocks/>
              </p:cNvSpPr>
              <p:nvPr/>
            </p:nvSpPr>
            <p:spPr bwMode="auto">
              <a:xfrm>
                <a:off x="6942196" y="4077283"/>
                <a:ext cx="1130714" cy="156799"/>
              </a:xfrm>
              <a:custGeom>
                <a:avLst/>
                <a:gdLst>
                  <a:gd name="T0" fmla="*/ 0 w 1372"/>
                  <a:gd name="T1" fmla="*/ 191 h 191"/>
                  <a:gd name="T2" fmla="*/ 1372 w 1372"/>
                  <a:gd name="T3" fmla="*/ 191 h 191"/>
                  <a:gd name="T4" fmla="*/ 1302 w 1372"/>
                  <a:gd name="T5" fmla="*/ 0 h 191"/>
                  <a:gd name="T6" fmla="*/ 70 w 1372"/>
                  <a:gd name="T7" fmla="*/ 0 h 191"/>
                  <a:gd name="T8" fmla="*/ 0 w 1372"/>
                  <a:gd name="T9" fmla="*/ 191 h 191"/>
                </a:gdLst>
                <a:ahLst/>
                <a:cxnLst>
                  <a:cxn ang="0">
                    <a:pos x="T0" y="T1"/>
                  </a:cxn>
                  <a:cxn ang="0">
                    <a:pos x="T2" y="T3"/>
                  </a:cxn>
                  <a:cxn ang="0">
                    <a:pos x="T4" y="T5"/>
                  </a:cxn>
                  <a:cxn ang="0">
                    <a:pos x="T6" y="T7"/>
                  </a:cxn>
                  <a:cxn ang="0">
                    <a:pos x="T8" y="T9"/>
                  </a:cxn>
                </a:cxnLst>
                <a:rect l="0" t="0" r="r" b="b"/>
                <a:pathLst>
                  <a:path w="1372" h="191">
                    <a:moveTo>
                      <a:pt x="0" y="191"/>
                    </a:moveTo>
                    <a:cubicBezTo>
                      <a:pt x="1372" y="191"/>
                      <a:pt x="1372" y="191"/>
                      <a:pt x="1372" y="191"/>
                    </a:cubicBezTo>
                    <a:cubicBezTo>
                      <a:pt x="1354" y="125"/>
                      <a:pt x="1330" y="61"/>
                      <a:pt x="1302" y="0"/>
                    </a:cubicBezTo>
                    <a:cubicBezTo>
                      <a:pt x="70" y="0"/>
                      <a:pt x="70" y="0"/>
                      <a:pt x="70" y="0"/>
                    </a:cubicBezTo>
                    <a:cubicBezTo>
                      <a:pt x="42" y="61"/>
                      <a:pt x="18" y="125"/>
                      <a:pt x="0" y="191"/>
                    </a:cubicBezTo>
                    <a:close/>
                  </a:path>
                </a:pathLst>
              </a:custGeom>
              <a:solidFill>
                <a:schemeClr val="accent3">
                  <a:lumMod val="60000"/>
                  <a:lumOff val="40000"/>
                </a:schemeClr>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40" name="Freeform 41"/>
              <p:cNvSpPr>
                <a:spLocks/>
              </p:cNvSpPr>
              <p:nvPr/>
            </p:nvSpPr>
            <p:spPr bwMode="auto">
              <a:xfrm>
                <a:off x="6913486" y="4234081"/>
                <a:ext cx="1188133" cy="159007"/>
              </a:xfrm>
              <a:custGeom>
                <a:avLst/>
                <a:gdLst>
                  <a:gd name="T0" fmla="*/ 0 w 1442"/>
                  <a:gd name="T1" fmla="*/ 192 h 192"/>
                  <a:gd name="T2" fmla="*/ 1442 w 1442"/>
                  <a:gd name="T3" fmla="*/ 192 h 192"/>
                  <a:gd name="T4" fmla="*/ 1407 w 1442"/>
                  <a:gd name="T5" fmla="*/ 0 h 192"/>
                  <a:gd name="T6" fmla="*/ 35 w 1442"/>
                  <a:gd name="T7" fmla="*/ 0 h 192"/>
                  <a:gd name="T8" fmla="*/ 0 w 1442"/>
                  <a:gd name="T9" fmla="*/ 192 h 192"/>
                </a:gdLst>
                <a:ahLst/>
                <a:cxnLst>
                  <a:cxn ang="0">
                    <a:pos x="T0" y="T1"/>
                  </a:cxn>
                  <a:cxn ang="0">
                    <a:pos x="T2" y="T3"/>
                  </a:cxn>
                  <a:cxn ang="0">
                    <a:pos x="T4" y="T5"/>
                  </a:cxn>
                  <a:cxn ang="0">
                    <a:pos x="T6" y="T7"/>
                  </a:cxn>
                  <a:cxn ang="0">
                    <a:pos x="T8" y="T9"/>
                  </a:cxn>
                </a:cxnLst>
                <a:rect l="0" t="0" r="r" b="b"/>
                <a:pathLst>
                  <a:path w="1442" h="192">
                    <a:moveTo>
                      <a:pt x="0" y="192"/>
                    </a:moveTo>
                    <a:cubicBezTo>
                      <a:pt x="1442" y="192"/>
                      <a:pt x="1442" y="192"/>
                      <a:pt x="1442" y="192"/>
                    </a:cubicBezTo>
                    <a:cubicBezTo>
                      <a:pt x="1436" y="127"/>
                      <a:pt x="1424" y="63"/>
                      <a:pt x="1407" y="0"/>
                    </a:cubicBezTo>
                    <a:cubicBezTo>
                      <a:pt x="35" y="0"/>
                      <a:pt x="35" y="0"/>
                      <a:pt x="35" y="0"/>
                    </a:cubicBezTo>
                    <a:cubicBezTo>
                      <a:pt x="18" y="63"/>
                      <a:pt x="6" y="127"/>
                      <a:pt x="0" y="192"/>
                    </a:cubicBezTo>
                    <a:close/>
                  </a:path>
                </a:pathLst>
              </a:custGeom>
              <a:solidFill>
                <a:schemeClr val="accent3"/>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41" name="Freeform 42"/>
              <p:cNvSpPr>
                <a:spLocks/>
              </p:cNvSpPr>
              <p:nvPr/>
            </p:nvSpPr>
            <p:spPr bwMode="auto">
              <a:xfrm>
                <a:off x="6911278" y="4393088"/>
                <a:ext cx="1192550" cy="159007"/>
              </a:xfrm>
              <a:custGeom>
                <a:avLst/>
                <a:gdLst>
                  <a:gd name="T0" fmla="*/ 0 w 1448"/>
                  <a:gd name="T1" fmla="*/ 80 h 192"/>
                  <a:gd name="T2" fmla="*/ 9 w 1448"/>
                  <a:gd name="T3" fmla="*/ 192 h 192"/>
                  <a:gd name="T4" fmla="*/ 1439 w 1448"/>
                  <a:gd name="T5" fmla="*/ 192 h 192"/>
                  <a:gd name="T6" fmla="*/ 1448 w 1448"/>
                  <a:gd name="T7" fmla="*/ 80 h 192"/>
                  <a:gd name="T8" fmla="*/ 1445 w 1448"/>
                  <a:gd name="T9" fmla="*/ 0 h 192"/>
                  <a:gd name="T10" fmla="*/ 3 w 1448"/>
                  <a:gd name="T11" fmla="*/ 0 h 192"/>
                  <a:gd name="T12" fmla="*/ 0 w 1448"/>
                  <a:gd name="T13" fmla="*/ 80 h 192"/>
                </a:gdLst>
                <a:ahLst/>
                <a:cxnLst>
                  <a:cxn ang="0">
                    <a:pos x="T0" y="T1"/>
                  </a:cxn>
                  <a:cxn ang="0">
                    <a:pos x="T2" y="T3"/>
                  </a:cxn>
                  <a:cxn ang="0">
                    <a:pos x="T4" y="T5"/>
                  </a:cxn>
                  <a:cxn ang="0">
                    <a:pos x="T6" y="T7"/>
                  </a:cxn>
                  <a:cxn ang="0">
                    <a:pos x="T8" y="T9"/>
                  </a:cxn>
                  <a:cxn ang="0">
                    <a:pos x="T10" y="T11"/>
                  </a:cxn>
                  <a:cxn ang="0">
                    <a:pos x="T12" y="T13"/>
                  </a:cxn>
                </a:cxnLst>
                <a:rect l="0" t="0" r="r" b="b"/>
                <a:pathLst>
                  <a:path w="1448" h="192">
                    <a:moveTo>
                      <a:pt x="0" y="80"/>
                    </a:moveTo>
                    <a:cubicBezTo>
                      <a:pt x="0" y="119"/>
                      <a:pt x="3" y="156"/>
                      <a:pt x="9" y="192"/>
                    </a:cubicBezTo>
                    <a:cubicBezTo>
                      <a:pt x="1439" y="192"/>
                      <a:pt x="1439" y="192"/>
                      <a:pt x="1439" y="192"/>
                    </a:cubicBezTo>
                    <a:cubicBezTo>
                      <a:pt x="1445" y="156"/>
                      <a:pt x="1448" y="119"/>
                      <a:pt x="1448" y="80"/>
                    </a:cubicBezTo>
                    <a:cubicBezTo>
                      <a:pt x="1448" y="53"/>
                      <a:pt x="1447" y="27"/>
                      <a:pt x="1445" y="0"/>
                    </a:cubicBezTo>
                    <a:cubicBezTo>
                      <a:pt x="3" y="0"/>
                      <a:pt x="3" y="0"/>
                      <a:pt x="3" y="0"/>
                    </a:cubicBezTo>
                    <a:cubicBezTo>
                      <a:pt x="1" y="27"/>
                      <a:pt x="0" y="53"/>
                      <a:pt x="0" y="80"/>
                    </a:cubicBezTo>
                    <a:close/>
                  </a:path>
                </a:pathLst>
              </a:custGeom>
              <a:solidFill>
                <a:schemeClr val="accent3">
                  <a:lumMod val="60000"/>
                  <a:lumOff val="40000"/>
                </a:schemeClr>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42" name="Freeform 43"/>
              <p:cNvSpPr>
                <a:spLocks/>
              </p:cNvSpPr>
              <p:nvPr/>
            </p:nvSpPr>
            <p:spPr bwMode="auto">
              <a:xfrm>
                <a:off x="6917903" y="4552094"/>
                <a:ext cx="1179299" cy="156799"/>
              </a:xfrm>
              <a:custGeom>
                <a:avLst/>
                <a:gdLst>
                  <a:gd name="T0" fmla="*/ 61 w 1430"/>
                  <a:gd name="T1" fmla="*/ 192 h 192"/>
                  <a:gd name="T2" fmla="*/ 1369 w 1430"/>
                  <a:gd name="T3" fmla="*/ 192 h 192"/>
                  <a:gd name="T4" fmla="*/ 1430 w 1430"/>
                  <a:gd name="T5" fmla="*/ 0 h 192"/>
                  <a:gd name="T6" fmla="*/ 0 w 1430"/>
                  <a:gd name="T7" fmla="*/ 0 h 192"/>
                  <a:gd name="T8" fmla="*/ 61 w 1430"/>
                  <a:gd name="T9" fmla="*/ 192 h 192"/>
                </a:gdLst>
                <a:ahLst/>
                <a:cxnLst>
                  <a:cxn ang="0">
                    <a:pos x="T0" y="T1"/>
                  </a:cxn>
                  <a:cxn ang="0">
                    <a:pos x="T2" y="T3"/>
                  </a:cxn>
                  <a:cxn ang="0">
                    <a:pos x="T4" y="T5"/>
                  </a:cxn>
                  <a:cxn ang="0">
                    <a:pos x="T6" y="T7"/>
                  </a:cxn>
                  <a:cxn ang="0">
                    <a:pos x="T8" y="T9"/>
                  </a:cxn>
                </a:cxnLst>
                <a:rect l="0" t="0" r="r" b="b"/>
                <a:pathLst>
                  <a:path w="1430" h="192">
                    <a:moveTo>
                      <a:pt x="61" y="192"/>
                    </a:moveTo>
                    <a:cubicBezTo>
                      <a:pt x="1369" y="192"/>
                      <a:pt x="1369" y="192"/>
                      <a:pt x="1369" y="192"/>
                    </a:cubicBezTo>
                    <a:cubicBezTo>
                      <a:pt x="1399" y="133"/>
                      <a:pt x="1419" y="69"/>
                      <a:pt x="1430" y="0"/>
                    </a:cubicBezTo>
                    <a:cubicBezTo>
                      <a:pt x="0" y="0"/>
                      <a:pt x="0" y="0"/>
                      <a:pt x="0" y="0"/>
                    </a:cubicBezTo>
                    <a:cubicBezTo>
                      <a:pt x="11" y="69"/>
                      <a:pt x="31" y="133"/>
                      <a:pt x="61" y="192"/>
                    </a:cubicBezTo>
                    <a:close/>
                  </a:path>
                </a:pathLst>
              </a:custGeom>
              <a:solidFill>
                <a:schemeClr val="accent3"/>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43" name="Freeform 44"/>
              <p:cNvSpPr>
                <a:spLocks/>
              </p:cNvSpPr>
              <p:nvPr/>
            </p:nvSpPr>
            <p:spPr bwMode="auto">
              <a:xfrm>
                <a:off x="6968698" y="4708893"/>
                <a:ext cx="1077712" cy="159007"/>
              </a:xfrm>
              <a:custGeom>
                <a:avLst/>
                <a:gdLst>
                  <a:gd name="T0" fmla="*/ 0 w 1308"/>
                  <a:gd name="T1" fmla="*/ 0 h 192"/>
                  <a:gd name="T2" fmla="*/ 144 w 1308"/>
                  <a:gd name="T3" fmla="*/ 192 h 192"/>
                  <a:gd name="T4" fmla="*/ 1164 w 1308"/>
                  <a:gd name="T5" fmla="*/ 192 h 192"/>
                  <a:gd name="T6" fmla="*/ 1308 w 1308"/>
                  <a:gd name="T7" fmla="*/ 0 h 192"/>
                  <a:gd name="T8" fmla="*/ 0 w 1308"/>
                  <a:gd name="T9" fmla="*/ 0 h 192"/>
                </a:gdLst>
                <a:ahLst/>
                <a:cxnLst>
                  <a:cxn ang="0">
                    <a:pos x="T0" y="T1"/>
                  </a:cxn>
                  <a:cxn ang="0">
                    <a:pos x="T2" y="T3"/>
                  </a:cxn>
                  <a:cxn ang="0">
                    <a:pos x="T4" y="T5"/>
                  </a:cxn>
                  <a:cxn ang="0">
                    <a:pos x="T6" y="T7"/>
                  </a:cxn>
                  <a:cxn ang="0">
                    <a:pos x="T8" y="T9"/>
                  </a:cxn>
                </a:cxnLst>
                <a:rect l="0" t="0" r="r" b="b"/>
                <a:pathLst>
                  <a:path w="1308" h="192">
                    <a:moveTo>
                      <a:pt x="0" y="0"/>
                    </a:moveTo>
                    <a:cubicBezTo>
                      <a:pt x="36" y="73"/>
                      <a:pt x="85" y="138"/>
                      <a:pt x="144" y="192"/>
                    </a:cubicBezTo>
                    <a:cubicBezTo>
                      <a:pt x="1164" y="192"/>
                      <a:pt x="1164" y="192"/>
                      <a:pt x="1164" y="192"/>
                    </a:cubicBezTo>
                    <a:cubicBezTo>
                      <a:pt x="1223" y="138"/>
                      <a:pt x="1272" y="73"/>
                      <a:pt x="1308" y="0"/>
                    </a:cubicBezTo>
                    <a:lnTo>
                      <a:pt x="0" y="0"/>
                    </a:lnTo>
                    <a:close/>
                  </a:path>
                </a:pathLst>
              </a:custGeom>
              <a:solidFill>
                <a:schemeClr val="accent3">
                  <a:lumMod val="60000"/>
                  <a:lumOff val="40000"/>
                </a:schemeClr>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44" name="Freeform 45"/>
              <p:cNvSpPr>
                <a:spLocks/>
              </p:cNvSpPr>
              <p:nvPr/>
            </p:nvSpPr>
            <p:spPr bwMode="auto">
              <a:xfrm>
                <a:off x="7085743" y="4867900"/>
                <a:ext cx="841411" cy="159007"/>
              </a:xfrm>
              <a:custGeom>
                <a:avLst/>
                <a:gdLst>
                  <a:gd name="T0" fmla="*/ 510 w 1020"/>
                  <a:gd name="T1" fmla="*/ 192 h 192"/>
                  <a:gd name="T2" fmla="*/ 1020 w 1020"/>
                  <a:gd name="T3" fmla="*/ 0 h 192"/>
                  <a:gd name="T4" fmla="*/ 0 w 1020"/>
                  <a:gd name="T5" fmla="*/ 0 h 192"/>
                  <a:gd name="T6" fmla="*/ 510 w 1020"/>
                  <a:gd name="T7" fmla="*/ 192 h 192"/>
                </a:gdLst>
                <a:ahLst/>
                <a:cxnLst>
                  <a:cxn ang="0">
                    <a:pos x="T0" y="T1"/>
                  </a:cxn>
                  <a:cxn ang="0">
                    <a:pos x="T2" y="T3"/>
                  </a:cxn>
                  <a:cxn ang="0">
                    <a:pos x="T4" y="T5"/>
                  </a:cxn>
                  <a:cxn ang="0">
                    <a:pos x="T6" y="T7"/>
                  </a:cxn>
                </a:cxnLst>
                <a:rect l="0" t="0" r="r" b="b"/>
                <a:pathLst>
                  <a:path w="1020" h="192">
                    <a:moveTo>
                      <a:pt x="510" y="192"/>
                    </a:moveTo>
                    <a:cubicBezTo>
                      <a:pt x="709" y="192"/>
                      <a:pt x="889" y="121"/>
                      <a:pt x="1020" y="0"/>
                    </a:cubicBezTo>
                    <a:cubicBezTo>
                      <a:pt x="0" y="0"/>
                      <a:pt x="0" y="0"/>
                      <a:pt x="0" y="0"/>
                    </a:cubicBezTo>
                    <a:cubicBezTo>
                      <a:pt x="131" y="121"/>
                      <a:pt x="311" y="192"/>
                      <a:pt x="510" y="192"/>
                    </a:cubicBezTo>
                    <a:close/>
                  </a:path>
                </a:pathLst>
              </a:custGeom>
              <a:solidFill>
                <a:schemeClr val="accent3"/>
              </a:solidFill>
              <a:ln>
                <a:noFill/>
              </a:ln>
              <a:extLst/>
            </p:spPr>
            <p:txBody>
              <a:bodyPr vert="horz" wrap="square" lIns="68580" tIns="34290" rIns="68580" bIns="34290" numCol="1" anchor="t" anchorCtr="0" compatLnSpc="1">
                <a:prstTxWarp prst="textNoShape">
                  <a:avLst/>
                </a:prstTxWarp>
              </a:bodyPr>
              <a:lstStyle/>
              <a:p>
                <a:endParaRPr lang="en-US" sz="1350"/>
              </a:p>
            </p:txBody>
          </p:sp>
        </p:grpSp>
        <p:grpSp>
          <p:nvGrpSpPr>
            <p:cNvPr id="68" name="Group 67"/>
            <p:cNvGrpSpPr/>
            <p:nvPr/>
          </p:nvGrpSpPr>
          <p:grpSpPr>
            <a:xfrm>
              <a:off x="6524370" y="4973393"/>
              <a:ext cx="2497591" cy="1508202"/>
              <a:chOff x="6238907" y="4086662"/>
              <a:chExt cx="2497591" cy="1508202"/>
            </a:xfrm>
          </p:grpSpPr>
          <p:sp>
            <p:nvSpPr>
              <p:cNvPr id="69" name="TextBox 68"/>
              <p:cNvSpPr txBox="1"/>
              <p:nvPr/>
            </p:nvSpPr>
            <p:spPr>
              <a:xfrm>
                <a:off x="6418892" y="4086662"/>
                <a:ext cx="2106965" cy="485291"/>
              </a:xfrm>
              <a:prstGeom prst="rect">
                <a:avLst/>
              </a:prstGeom>
              <a:noFill/>
            </p:spPr>
            <p:txBody>
              <a:bodyPr wrap="square" rtlCol="0">
                <a:spAutoFit/>
              </a:bodyPr>
              <a:lstStyle/>
              <a:p>
                <a:pPr algn="ctr"/>
                <a:r>
                  <a:rPr lang="en-US" sz="1350" b="1" dirty="0">
                    <a:solidFill>
                      <a:schemeClr val="tx2"/>
                    </a:solidFill>
                  </a:rPr>
                  <a:t>Title Here</a:t>
                </a:r>
              </a:p>
            </p:txBody>
          </p:sp>
          <p:sp>
            <p:nvSpPr>
              <p:cNvPr id="70" name="TextBox 69"/>
              <p:cNvSpPr txBox="1"/>
              <p:nvPr/>
            </p:nvSpPr>
            <p:spPr>
              <a:xfrm>
                <a:off x="6238907" y="4400301"/>
                <a:ext cx="2497591" cy="1194563"/>
              </a:xfrm>
              <a:prstGeom prst="rect">
                <a:avLst/>
              </a:prstGeom>
              <a:noFill/>
            </p:spPr>
            <p:txBody>
              <a:bodyPr wrap="square" rtlCol="0">
                <a:spAutoFit/>
              </a:bodyPr>
              <a:lstStyle/>
              <a:p>
                <a:pPr algn="ctr"/>
                <a:r>
                  <a:rPr lang="en-US" sz="1050" dirty="0">
                    <a:solidFill>
                      <a:schemeClr val="tx2"/>
                    </a:solidFill>
                  </a:rPr>
                  <a:t>Lorem ipsum dolor sit amet, consectetuer adipiscing elit.</a:t>
                </a:r>
                <a:endParaRPr lang="en-US" sz="1050" b="1" dirty="0">
                  <a:solidFill>
                    <a:schemeClr val="tx2"/>
                  </a:solidFill>
                </a:endParaRPr>
              </a:p>
            </p:txBody>
          </p:sp>
        </p:grpSp>
      </p:grpSp>
      <p:grpSp>
        <p:nvGrpSpPr>
          <p:cNvPr id="55" name="Group 54"/>
          <p:cNvGrpSpPr/>
          <p:nvPr/>
        </p:nvGrpSpPr>
        <p:grpSpPr>
          <a:xfrm>
            <a:off x="2843029" y="2516443"/>
            <a:ext cx="1532786" cy="2890894"/>
            <a:chOff x="3828704" y="1879502"/>
            <a:chExt cx="2478812" cy="4675134"/>
          </a:xfrm>
        </p:grpSpPr>
        <p:grpSp>
          <p:nvGrpSpPr>
            <p:cNvPr id="58" name="Group 57"/>
            <p:cNvGrpSpPr/>
            <p:nvPr/>
          </p:nvGrpSpPr>
          <p:grpSpPr>
            <a:xfrm>
              <a:off x="4122406" y="1879502"/>
              <a:ext cx="1605524" cy="3014499"/>
              <a:chOff x="4021923" y="2076449"/>
              <a:chExt cx="1605524" cy="3014499"/>
            </a:xfrm>
          </p:grpSpPr>
          <p:sp>
            <p:nvSpPr>
              <p:cNvPr id="20" name="Freeform 22"/>
              <p:cNvSpPr>
                <a:spLocks noEditPoints="1"/>
              </p:cNvSpPr>
              <p:nvPr/>
            </p:nvSpPr>
            <p:spPr bwMode="auto">
              <a:xfrm>
                <a:off x="4021923" y="2076449"/>
                <a:ext cx="1068878" cy="854661"/>
              </a:xfrm>
              <a:custGeom>
                <a:avLst/>
                <a:gdLst>
                  <a:gd name="T0" fmla="*/ 1237 w 1295"/>
                  <a:gd name="T1" fmla="*/ 951 h 1037"/>
                  <a:gd name="T2" fmla="*/ 1185 w 1295"/>
                  <a:gd name="T3" fmla="*/ 909 h 1037"/>
                  <a:gd name="T4" fmla="*/ 1237 w 1295"/>
                  <a:gd name="T5" fmla="*/ 850 h 1037"/>
                  <a:gd name="T6" fmla="*/ 1159 w 1295"/>
                  <a:gd name="T7" fmla="*/ 548 h 1037"/>
                  <a:gd name="T8" fmla="*/ 963 w 1295"/>
                  <a:gd name="T9" fmla="*/ 107 h 1037"/>
                  <a:gd name="T10" fmla="*/ 691 w 1295"/>
                  <a:gd name="T11" fmla="*/ 78 h 1037"/>
                  <a:gd name="T12" fmla="*/ 233 w 1295"/>
                  <a:gd name="T13" fmla="*/ 691 h 1037"/>
                  <a:gd name="T14" fmla="*/ 125 w 1295"/>
                  <a:gd name="T15" fmla="*/ 777 h 1037"/>
                  <a:gd name="T16" fmla="*/ 144 w 1295"/>
                  <a:gd name="T17" fmla="*/ 911 h 1037"/>
                  <a:gd name="T18" fmla="*/ 117 w 1295"/>
                  <a:gd name="T19" fmla="*/ 943 h 1037"/>
                  <a:gd name="T20" fmla="*/ 62 w 1295"/>
                  <a:gd name="T21" fmla="*/ 976 h 1037"/>
                  <a:gd name="T22" fmla="*/ 0 w 1295"/>
                  <a:gd name="T23" fmla="*/ 1037 h 1037"/>
                  <a:gd name="T24" fmla="*/ 1295 w 1295"/>
                  <a:gd name="T25" fmla="*/ 976 h 1037"/>
                  <a:gd name="T26" fmla="*/ 593 w 1295"/>
                  <a:gd name="T27" fmla="*/ 534 h 1037"/>
                  <a:gd name="T28" fmla="*/ 671 w 1295"/>
                  <a:gd name="T29" fmla="*/ 620 h 1037"/>
                  <a:gd name="T30" fmla="*/ 593 w 1295"/>
                  <a:gd name="T31" fmla="*/ 534 h 1037"/>
                  <a:gd name="T32" fmla="*/ 691 w 1295"/>
                  <a:gd name="T33" fmla="*/ 683 h 1037"/>
                  <a:gd name="T34" fmla="*/ 562 w 1295"/>
                  <a:gd name="T35" fmla="*/ 773 h 1037"/>
                  <a:gd name="T36" fmla="*/ 213 w 1295"/>
                  <a:gd name="T37" fmla="*/ 749 h 1037"/>
                  <a:gd name="T38" fmla="*/ 213 w 1295"/>
                  <a:gd name="T39" fmla="*/ 804 h 1037"/>
                  <a:gd name="T40" fmla="*/ 213 w 1295"/>
                  <a:gd name="T41" fmla="*/ 749 h 1037"/>
                  <a:gd name="T42" fmla="*/ 179 w 1295"/>
                  <a:gd name="T43" fmla="*/ 911 h 1037"/>
                  <a:gd name="T44" fmla="*/ 213 w 1295"/>
                  <a:gd name="T45" fmla="*/ 865 h 1037"/>
                  <a:gd name="T46" fmla="*/ 247 w 1295"/>
                  <a:gd name="T47" fmla="*/ 911 h 1037"/>
                  <a:gd name="T48" fmla="*/ 301 w 1295"/>
                  <a:gd name="T49" fmla="*/ 976 h 1037"/>
                  <a:gd name="T50" fmla="*/ 282 w 1295"/>
                  <a:gd name="T51" fmla="*/ 911 h 1037"/>
                  <a:gd name="T52" fmla="*/ 301 w 1295"/>
                  <a:gd name="T53" fmla="*/ 777 h 1037"/>
                  <a:gd name="T54" fmla="*/ 489 w 1295"/>
                  <a:gd name="T55" fmla="*/ 618 h 1037"/>
                  <a:gd name="T56" fmla="*/ 535 w 1295"/>
                  <a:gd name="T57" fmla="*/ 976 h 1037"/>
                  <a:gd name="T58" fmla="*/ 710 w 1295"/>
                  <a:gd name="T59" fmla="*/ 976 h 1037"/>
                  <a:gd name="T60" fmla="*/ 567 w 1295"/>
                  <a:gd name="T61" fmla="*/ 832 h 1037"/>
                  <a:gd name="T62" fmla="*/ 778 w 1295"/>
                  <a:gd name="T63" fmla="*/ 957 h 1037"/>
                  <a:gd name="T64" fmla="*/ 1129 w 1295"/>
                  <a:gd name="T65" fmla="*/ 850 h 1037"/>
                  <a:gd name="T66" fmla="*/ 1052 w 1295"/>
                  <a:gd name="T67" fmla="*/ 909 h 1037"/>
                  <a:gd name="T68" fmla="*/ 1103 w 1295"/>
                  <a:gd name="T69" fmla="*/ 951 h 1037"/>
                  <a:gd name="T70" fmla="*/ 1052 w 1295"/>
                  <a:gd name="T71" fmla="*/ 976 h 1037"/>
                  <a:gd name="T72" fmla="*/ 710 w 1295"/>
                  <a:gd name="T73" fmla="*/ 439 h 1037"/>
                  <a:gd name="T74" fmla="*/ 1129 w 1295"/>
                  <a:gd name="T75" fmla="*/ 570 h 10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95" h="1037">
                    <a:moveTo>
                      <a:pt x="1237" y="976"/>
                    </a:moveTo>
                    <a:cubicBezTo>
                      <a:pt x="1237" y="951"/>
                      <a:pt x="1237" y="951"/>
                      <a:pt x="1237" y="951"/>
                    </a:cubicBezTo>
                    <a:cubicBezTo>
                      <a:pt x="1185" y="951"/>
                      <a:pt x="1185" y="951"/>
                      <a:pt x="1185" y="951"/>
                    </a:cubicBezTo>
                    <a:cubicBezTo>
                      <a:pt x="1185" y="909"/>
                      <a:pt x="1185" y="909"/>
                      <a:pt x="1185" y="909"/>
                    </a:cubicBezTo>
                    <a:cubicBezTo>
                      <a:pt x="1237" y="909"/>
                      <a:pt x="1237" y="909"/>
                      <a:pt x="1237" y="909"/>
                    </a:cubicBezTo>
                    <a:cubicBezTo>
                      <a:pt x="1237" y="850"/>
                      <a:pt x="1237" y="850"/>
                      <a:pt x="1237" y="850"/>
                    </a:cubicBezTo>
                    <a:cubicBezTo>
                      <a:pt x="1159" y="850"/>
                      <a:pt x="1159" y="850"/>
                      <a:pt x="1159" y="850"/>
                    </a:cubicBezTo>
                    <a:cubicBezTo>
                      <a:pt x="1159" y="548"/>
                      <a:pt x="1159" y="548"/>
                      <a:pt x="1159" y="548"/>
                    </a:cubicBezTo>
                    <a:cubicBezTo>
                      <a:pt x="1191" y="523"/>
                      <a:pt x="1191" y="523"/>
                      <a:pt x="1191" y="523"/>
                    </a:cubicBezTo>
                    <a:cubicBezTo>
                      <a:pt x="963" y="107"/>
                      <a:pt x="963" y="107"/>
                      <a:pt x="963" y="107"/>
                    </a:cubicBezTo>
                    <a:cubicBezTo>
                      <a:pt x="790" y="0"/>
                      <a:pt x="790" y="0"/>
                      <a:pt x="790" y="0"/>
                    </a:cubicBezTo>
                    <a:cubicBezTo>
                      <a:pt x="691" y="78"/>
                      <a:pt x="691" y="78"/>
                      <a:pt x="691" y="78"/>
                    </a:cubicBezTo>
                    <a:cubicBezTo>
                      <a:pt x="769" y="257"/>
                      <a:pt x="769" y="257"/>
                      <a:pt x="769" y="257"/>
                    </a:cubicBezTo>
                    <a:cubicBezTo>
                      <a:pt x="233" y="691"/>
                      <a:pt x="233" y="691"/>
                      <a:pt x="233" y="691"/>
                    </a:cubicBezTo>
                    <a:cubicBezTo>
                      <a:pt x="226" y="690"/>
                      <a:pt x="220" y="689"/>
                      <a:pt x="213" y="689"/>
                    </a:cubicBezTo>
                    <a:cubicBezTo>
                      <a:pt x="165" y="689"/>
                      <a:pt x="125" y="728"/>
                      <a:pt x="125" y="777"/>
                    </a:cubicBezTo>
                    <a:cubicBezTo>
                      <a:pt x="125" y="797"/>
                      <a:pt x="132" y="816"/>
                      <a:pt x="144" y="831"/>
                    </a:cubicBezTo>
                    <a:cubicBezTo>
                      <a:pt x="144" y="911"/>
                      <a:pt x="144" y="911"/>
                      <a:pt x="144" y="911"/>
                    </a:cubicBezTo>
                    <a:cubicBezTo>
                      <a:pt x="117" y="911"/>
                      <a:pt x="117" y="911"/>
                      <a:pt x="117" y="911"/>
                    </a:cubicBezTo>
                    <a:cubicBezTo>
                      <a:pt x="117" y="943"/>
                      <a:pt x="117" y="943"/>
                      <a:pt x="117" y="943"/>
                    </a:cubicBezTo>
                    <a:cubicBezTo>
                      <a:pt x="62" y="943"/>
                      <a:pt x="62" y="943"/>
                      <a:pt x="62" y="943"/>
                    </a:cubicBezTo>
                    <a:cubicBezTo>
                      <a:pt x="62" y="976"/>
                      <a:pt x="62" y="976"/>
                      <a:pt x="62" y="976"/>
                    </a:cubicBezTo>
                    <a:cubicBezTo>
                      <a:pt x="0" y="976"/>
                      <a:pt x="0" y="976"/>
                      <a:pt x="0" y="976"/>
                    </a:cubicBezTo>
                    <a:cubicBezTo>
                      <a:pt x="0" y="1037"/>
                      <a:pt x="0" y="1037"/>
                      <a:pt x="0" y="1037"/>
                    </a:cubicBezTo>
                    <a:cubicBezTo>
                      <a:pt x="1295" y="1037"/>
                      <a:pt x="1295" y="1037"/>
                      <a:pt x="1295" y="1037"/>
                    </a:cubicBezTo>
                    <a:cubicBezTo>
                      <a:pt x="1295" y="976"/>
                      <a:pt x="1295" y="976"/>
                      <a:pt x="1295" y="976"/>
                    </a:cubicBezTo>
                    <a:lnTo>
                      <a:pt x="1237" y="976"/>
                    </a:lnTo>
                    <a:close/>
                    <a:moveTo>
                      <a:pt x="593" y="534"/>
                    </a:moveTo>
                    <a:cubicBezTo>
                      <a:pt x="633" y="502"/>
                      <a:pt x="633" y="502"/>
                      <a:pt x="633" y="502"/>
                    </a:cubicBezTo>
                    <a:cubicBezTo>
                      <a:pt x="671" y="620"/>
                      <a:pt x="671" y="620"/>
                      <a:pt x="671" y="620"/>
                    </a:cubicBezTo>
                    <a:cubicBezTo>
                      <a:pt x="586" y="586"/>
                      <a:pt x="586" y="586"/>
                      <a:pt x="586" y="586"/>
                    </a:cubicBezTo>
                    <a:lnTo>
                      <a:pt x="593" y="534"/>
                    </a:lnTo>
                    <a:close/>
                    <a:moveTo>
                      <a:pt x="579" y="639"/>
                    </a:moveTo>
                    <a:cubicBezTo>
                      <a:pt x="691" y="683"/>
                      <a:pt x="691" y="683"/>
                      <a:pt x="691" y="683"/>
                    </a:cubicBezTo>
                    <a:cubicBezTo>
                      <a:pt x="692" y="686"/>
                      <a:pt x="692" y="686"/>
                      <a:pt x="692" y="686"/>
                    </a:cubicBezTo>
                    <a:cubicBezTo>
                      <a:pt x="562" y="773"/>
                      <a:pt x="562" y="773"/>
                      <a:pt x="562" y="773"/>
                    </a:cubicBezTo>
                    <a:lnTo>
                      <a:pt x="579" y="639"/>
                    </a:lnTo>
                    <a:close/>
                    <a:moveTo>
                      <a:pt x="213" y="749"/>
                    </a:moveTo>
                    <a:cubicBezTo>
                      <a:pt x="229" y="749"/>
                      <a:pt x="241" y="762"/>
                      <a:pt x="241" y="777"/>
                    </a:cubicBezTo>
                    <a:cubicBezTo>
                      <a:pt x="241" y="792"/>
                      <a:pt x="229" y="804"/>
                      <a:pt x="213" y="804"/>
                    </a:cubicBezTo>
                    <a:cubicBezTo>
                      <a:pt x="198" y="804"/>
                      <a:pt x="186" y="792"/>
                      <a:pt x="186" y="777"/>
                    </a:cubicBezTo>
                    <a:cubicBezTo>
                      <a:pt x="186" y="762"/>
                      <a:pt x="198" y="749"/>
                      <a:pt x="213" y="749"/>
                    </a:cubicBezTo>
                    <a:close/>
                    <a:moveTo>
                      <a:pt x="247" y="911"/>
                    </a:moveTo>
                    <a:cubicBezTo>
                      <a:pt x="179" y="911"/>
                      <a:pt x="179" y="911"/>
                      <a:pt x="179" y="911"/>
                    </a:cubicBezTo>
                    <a:cubicBezTo>
                      <a:pt x="179" y="858"/>
                      <a:pt x="179" y="858"/>
                      <a:pt x="179" y="858"/>
                    </a:cubicBezTo>
                    <a:cubicBezTo>
                      <a:pt x="190" y="862"/>
                      <a:pt x="201" y="865"/>
                      <a:pt x="213" y="865"/>
                    </a:cubicBezTo>
                    <a:cubicBezTo>
                      <a:pt x="225" y="865"/>
                      <a:pt x="237" y="862"/>
                      <a:pt x="247" y="858"/>
                    </a:cubicBezTo>
                    <a:lnTo>
                      <a:pt x="247" y="911"/>
                    </a:lnTo>
                    <a:close/>
                    <a:moveTo>
                      <a:pt x="442" y="976"/>
                    </a:moveTo>
                    <a:cubicBezTo>
                      <a:pt x="301" y="976"/>
                      <a:pt x="301" y="976"/>
                      <a:pt x="301" y="976"/>
                    </a:cubicBezTo>
                    <a:cubicBezTo>
                      <a:pt x="301" y="911"/>
                      <a:pt x="301" y="911"/>
                      <a:pt x="301" y="911"/>
                    </a:cubicBezTo>
                    <a:cubicBezTo>
                      <a:pt x="282" y="911"/>
                      <a:pt x="282" y="911"/>
                      <a:pt x="282" y="911"/>
                    </a:cubicBezTo>
                    <a:cubicBezTo>
                      <a:pt x="282" y="831"/>
                      <a:pt x="282" y="831"/>
                      <a:pt x="282" y="831"/>
                    </a:cubicBezTo>
                    <a:cubicBezTo>
                      <a:pt x="294" y="816"/>
                      <a:pt x="301" y="797"/>
                      <a:pt x="301" y="777"/>
                    </a:cubicBezTo>
                    <a:cubicBezTo>
                      <a:pt x="301" y="775"/>
                      <a:pt x="301" y="772"/>
                      <a:pt x="301" y="770"/>
                    </a:cubicBezTo>
                    <a:cubicBezTo>
                      <a:pt x="489" y="618"/>
                      <a:pt x="489" y="618"/>
                      <a:pt x="489" y="618"/>
                    </a:cubicBezTo>
                    <a:lnTo>
                      <a:pt x="442" y="976"/>
                    </a:lnTo>
                    <a:close/>
                    <a:moveTo>
                      <a:pt x="535" y="976"/>
                    </a:moveTo>
                    <a:cubicBezTo>
                      <a:pt x="548" y="881"/>
                      <a:pt x="548" y="881"/>
                      <a:pt x="548" y="881"/>
                    </a:cubicBezTo>
                    <a:cubicBezTo>
                      <a:pt x="710" y="976"/>
                      <a:pt x="710" y="976"/>
                      <a:pt x="710" y="976"/>
                    </a:cubicBezTo>
                    <a:lnTo>
                      <a:pt x="535" y="976"/>
                    </a:lnTo>
                    <a:close/>
                    <a:moveTo>
                      <a:pt x="567" y="832"/>
                    </a:moveTo>
                    <a:cubicBezTo>
                      <a:pt x="708" y="737"/>
                      <a:pt x="708" y="737"/>
                      <a:pt x="708" y="737"/>
                    </a:cubicBezTo>
                    <a:cubicBezTo>
                      <a:pt x="778" y="957"/>
                      <a:pt x="778" y="957"/>
                      <a:pt x="778" y="957"/>
                    </a:cubicBezTo>
                    <a:lnTo>
                      <a:pt x="567" y="832"/>
                    </a:lnTo>
                    <a:close/>
                    <a:moveTo>
                      <a:pt x="1129" y="850"/>
                    </a:moveTo>
                    <a:cubicBezTo>
                      <a:pt x="1052" y="850"/>
                      <a:pt x="1052" y="850"/>
                      <a:pt x="1052" y="850"/>
                    </a:cubicBezTo>
                    <a:cubicBezTo>
                      <a:pt x="1052" y="909"/>
                      <a:pt x="1052" y="909"/>
                      <a:pt x="1052" y="909"/>
                    </a:cubicBezTo>
                    <a:cubicBezTo>
                      <a:pt x="1103" y="909"/>
                      <a:pt x="1103" y="909"/>
                      <a:pt x="1103" y="909"/>
                    </a:cubicBezTo>
                    <a:cubicBezTo>
                      <a:pt x="1103" y="951"/>
                      <a:pt x="1103" y="951"/>
                      <a:pt x="1103" y="951"/>
                    </a:cubicBezTo>
                    <a:cubicBezTo>
                      <a:pt x="1052" y="951"/>
                      <a:pt x="1052" y="951"/>
                      <a:pt x="1052" y="951"/>
                    </a:cubicBezTo>
                    <a:cubicBezTo>
                      <a:pt x="1052" y="976"/>
                      <a:pt x="1052" y="976"/>
                      <a:pt x="1052" y="976"/>
                    </a:cubicBezTo>
                    <a:cubicBezTo>
                      <a:pt x="881" y="976"/>
                      <a:pt x="881" y="976"/>
                      <a:pt x="881" y="976"/>
                    </a:cubicBezTo>
                    <a:cubicBezTo>
                      <a:pt x="710" y="439"/>
                      <a:pt x="710" y="439"/>
                      <a:pt x="710" y="439"/>
                    </a:cubicBezTo>
                    <a:cubicBezTo>
                      <a:pt x="848" y="328"/>
                      <a:pt x="848" y="328"/>
                      <a:pt x="848" y="328"/>
                    </a:cubicBezTo>
                    <a:cubicBezTo>
                      <a:pt x="1129" y="570"/>
                      <a:pt x="1129" y="570"/>
                      <a:pt x="1129" y="570"/>
                    </a:cubicBezTo>
                    <a:lnTo>
                      <a:pt x="1129" y="850"/>
                    </a:lnTo>
                    <a:close/>
                  </a:path>
                </a:pathLst>
              </a:custGeom>
              <a:solidFill>
                <a:schemeClr val="accent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21" name="Freeform 23"/>
              <p:cNvSpPr>
                <a:spLocks/>
              </p:cNvSpPr>
              <p:nvPr/>
            </p:nvSpPr>
            <p:spPr bwMode="auto">
              <a:xfrm>
                <a:off x="4302392" y="3359543"/>
                <a:ext cx="1325055" cy="1731405"/>
              </a:xfrm>
              <a:custGeom>
                <a:avLst/>
                <a:gdLst>
                  <a:gd name="T0" fmla="*/ 804 w 1608"/>
                  <a:gd name="T1" fmla="*/ 2100 h 2100"/>
                  <a:gd name="T2" fmla="*/ 238 w 1608"/>
                  <a:gd name="T3" fmla="*/ 1885 h 2100"/>
                  <a:gd name="T4" fmla="*/ 0 w 1608"/>
                  <a:gd name="T5" fmla="*/ 1332 h 2100"/>
                  <a:gd name="T6" fmla="*/ 121 w 1608"/>
                  <a:gd name="T7" fmla="*/ 823 h 2100"/>
                  <a:gd name="T8" fmla="*/ 380 w 1608"/>
                  <a:gd name="T9" fmla="*/ 415 h 2100"/>
                  <a:gd name="T10" fmla="*/ 755 w 1608"/>
                  <a:gd name="T11" fmla="*/ 38 h 2100"/>
                  <a:gd name="T12" fmla="*/ 804 w 1608"/>
                  <a:gd name="T13" fmla="*/ 0 h 2100"/>
                  <a:gd name="T14" fmla="*/ 853 w 1608"/>
                  <a:gd name="T15" fmla="*/ 38 h 2100"/>
                  <a:gd name="T16" fmla="*/ 1229 w 1608"/>
                  <a:gd name="T17" fmla="*/ 415 h 2100"/>
                  <a:gd name="T18" fmla="*/ 1488 w 1608"/>
                  <a:gd name="T19" fmla="*/ 823 h 2100"/>
                  <a:gd name="T20" fmla="*/ 1608 w 1608"/>
                  <a:gd name="T21" fmla="*/ 1332 h 2100"/>
                  <a:gd name="T22" fmla="*/ 1371 w 1608"/>
                  <a:gd name="T23" fmla="*/ 1885 h 2100"/>
                  <a:gd name="T24" fmla="*/ 804 w 1608"/>
                  <a:gd name="T25" fmla="*/ 2100 h 2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08" h="2100">
                    <a:moveTo>
                      <a:pt x="804" y="2100"/>
                    </a:moveTo>
                    <a:cubicBezTo>
                      <a:pt x="588" y="2100"/>
                      <a:pt x="387" y="2023"/>
                      <a:pt x="238" y="1885"/>
                    </a:cubicBezTo>
                    <a:cubicBezTo>
                      <a:pt x="84" y="1742"/>
                      <a:pt x="0" y="1546"/>
                      <a:pt x="0" y="1332"/>
                    </a:cubicBezTo>
                    <a:cubicBezTo>
                      <a:pt x="0" y="1167"/>
                      <a:pt x="41" y="996"/>
                      <a:pt x="121" y="823"/>
                    </a:cubicBezTo>
                    <a:cubicBezTo>
                      <a:pt x="183" y="687"/>
                      <a:pt x="271" y="550"/>
                      <a:pt x="380" y="415"/>
                    </a:cubicBezTo>
                    <a:cubicBezTo>
                      <a:pt x="565" y="186"/>
                      <a:pt x="748" y="44"/>
                      <a:pt x="755" y="38"/>
                    </a:cubicBezTo>
                    <a:cubicBezTo>
                      <a:pt x="804" y="0"/>
                      <a:pt x="804" y="0"/>
                      <a:pt x="804" y="0"/>
                    </a:cubicBezTo>
                    <a:cubicBezTo>
                      <a:pt x="853" y="38"/>
                      <a:pt x="853" y="38"/>
                      <a:pt x="853" y="38"/>
                    </a:cubicBezTo>
                    <a:cubicBezTo>
                      <a:pt x="861" y="44"/>
                      <a:pt x="1044" y="186"/>
                      <a:pt x="1229" y="415"/>
                    </a:cubicBezTo>
                    <a:cubicBezTo>
                      <a:pt x="1338" y="550"/>
                      <a:pt x="1425" y="687"/>
                      <a:pt x="1488" y="823"/>
                    </a:cubicBezTo>
                    <a:cubicBezTo>
                      <a:pt x="1568" y="996"/>
                      <a:pt x="1608" y="1167"/>
                      <a:pt x="1608" y="1332"/>
                    </a:cubicBezTo>
                    <a:cubicBezTo>
                      <a:pt x="1608" y="1546"/>
                      <a:pt x="1524" y="1742"/>
                      <a:pt x="1371" y="1885"/>
                    </a:cubicBezTo>
                    <a:cubicBezTo>
                      <a:pt x="1222" y="2023"/>
                      <a:pt x="1020" y="2100"/>
                      <a:pt x="804" y="210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2" name="Freeform 24"/>
              <p:cNvSpPr>
                <a:spLocks/>
              </p:cNvSpPr>
              <p:nvPr/>
            </p:nvSpPr>
            <p:spPr bwMode="auto">
              <a:xfrm>
                <a:off x="4366437" y="3443463"/>
                <a:ext cx="1194758" cy="1583441"/>
              </a:xfrm>
              <a:custGeom>
                <a:avLst/>
                <a:gdLst>
                  <a:gd name="T0" fmla="*/ 1448 w 1448"/>
                  <a:gd name="T1" fmla="*/ 1231 h 1919"/>
                  <a:gd name="T2" fmla="*/ 724 w 1448"/>
                  <a:gd name="T3" fmla="*/ 1919 h 1919"/>
                  <a:gd name="T4" fmla="*/ 0 w 1448"/>
                  <a:gd name="T5" fmla="*/ 1231 h 1919"/>
                  <a:gd name="T6" fmla="*/ 724 w 1448"/>
                  <a:gd name="T7" fmla="*/ 0 h 1919"/>
                  <a:gd name="T8" fmla="*/ 1448 w 1448"/>
                  <a:gd name="T9" fmla="*/ 1231 h 1919"/>
                </a:gdLst>
                <a:ahLst/>
                <a:cxnLst>
                  <a:cxn ang="0">
                    <a:pos x="T0" y="T1"/>
                  </a:cxn>
                  <a:cxn ang="0">
                    <a:pos x="T2" y="T3"/>
                  </a:cxn>
                  <a:cxn ang="0">
                    <a:pos x="T4" y="T5"/>
                  </a:cxn>
                  <a:cxn ang="0">
                    <a:pos x="T6" y="T7"/>
                  </a:cxn>
                  <a:cxn ang="0">
                    <a:pos x="T8" y="T9"/>
                  </a:cxn>
                </a:cxnLst>
                <a:rect l="0" t="0" r="r" b="b"/>
                <a:pathLst>
                  <a:path w="1448" h="1919">
                    <a:moveTo>
                      <a:pt x="1448" y="1231"/>
                    </a:moveTo>
                    <a:cubicBezTo>
                      <a:pt x="1448" y="1631"/>
                      <a:pt x="1124" y="1919"/>
                      <a:pt x="724" y="1919"/>
                    </a:cubicBezTo>
                    <a:cubicBezTo>
                      <a:pt x="324" y="1919"/>
                      <a:pt x="0" y="1631"/>
                      <a:pt x="0" y="1231"/>
                    </a:cubicBezTo>
                    <a:cubicBezTo>
                      <a:pt x="0" y="561"/>
                      <a:pt x="724" y="0"/>
                      <a:pt x="724" y="0"/>
                    </a:cubicBezTo>
                    <a:cubicBezTo>
                      <a:pt x="724" y="0"/>
                      <a:pt x="1448" y="561"/>
                      <a:pt x="1448" y="1231"/>
                    </a:cubicBez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3" name="Rectangle 25"/>
              <p:cNvSpPr>
                <a:spLocks noChangeArrowheads="1"/>
              </p:cNvSpPr>
              <p:nvPr/>
            </p:nvSpPr>
            <p:spPr bwMode="auto">
              <a:xfrm>
                <a:off x="4925168" y="2931109"/>
                <a:ext cx="79503" cy="477020"/>
              </a:xfrm>
              <a:prstGeom prst="rect">
                <a:avLst/>
              </a:prstGeom>
              <a:solidFill>
                <a:schemeClr val="accent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24" name="Rectangle 26"/>
              <p:cNvSpPr>
                <a:spLocks noChangeArrowheads="1"/>
              </p:cNvSpPr>
              <p:nvPr/>
            </p:nvSpPr>
            <p:spPr bwMode="auto">
              <a:xfrm>
                <a:off x="4951669" y="2931109"/>
                <a:ext cx="26501" cy="1936789"/>
              </a:xfrm>
              <a:prstGeom prst="rect">
                <a:avLst/>
              </a:prstGeom>
              <a:solidFill>
                <a:schemeClr val="accent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25" name="Freeform 27"/>
              <p:cNvSpPr>
                <a:spLocks/>
              </p:cNvSpPr>
              <p:nvPr/>
            </p:nvSpPr>
            <p:spPr bwMode="auto">
              <a:xfrm>
                <a:off x="4540902" y="3759269"/>
                <a:ext cx="845827" cy="159007"/>
              </a:xfrm>
              <a:custGeom>
                <a:avLst/>
                <a:gdLst>
                  <a:gd name="T0" fmla="*/ 0 w 1026"/>
                  <a:gd name="T1" fmla="*/ 192 h 192"/>
                  <a:gd name="T2" fmla="*/ 1026 w 1026"/>
                  <a:gd name="T3" fmla="*/ 192 h 192"/>
                  <a:gd name="T4" fmla="*/ 891 w 1026"/>
                  <a:gd name="T5" fmla="*/ 0 h 192"/>
                  <a:gd name="T6" fmla="*/ 135 w 1026"/>
                  <a:gd name="T7" fmla="*/ 0 h 192"/>
                  <a:gd name="T8" fmla="*/ 0 w 1026"/>
                  <a:gd name="T9" fmla="*/ 192 h 192"/>
                </a:gdLst>
                <a:ahLst/>
                <a:cxnLst>
                  <a:cxn ang="0">
                    <a:pos x="T0" y="T1"/>
                  </a:cxn>
                  <a:cxn ang="0">
                    <a:pos x="T2" y="T3"/>
                  </a:cxn>
                  <a:cxn ang="0">
                    <a:pos x="T4" y="T5"/>
                  </a:cxn>
                  <a:cxn ang="0">
                    <a:pos x="T6" y="T7"/>
                  </a:cxn>
                  <a:cxn ang="0">
                    <a:pos x="T8" y="T9"/>
                  </a:cxn>
                </a:cxnLst>
                <a:rect l="0" t="0" r="r" b="b"/>
                <a:pathLst>
                  <a:path w="1026" h="192">
                    <a:moveTo>
                      <a:pt x="0" y="192"/>
                    </a:moveTo>
                    <a:cubicBezTo>
                      <a:pt x="1026" y="192"/>
                      <a:pt x="1026" y="192"/>
                      <a:pt x="1026" y="192"/>
                    </a:cubicBezTo>
                    <a:cubicBezTo>
                      <a:pt x="984" y="123"/>
                      <a:pt x="938" y="59"/>
                      <a:pt x="891" y="0"/>
                    </a:cubicBezTo>
                    <a:cubicBezTo>
                      <a:pt x="135" y="0"/>
                      <a:pt x="135" y="0"/>
                      <a:pt x="135" y="0"/>
                    </a:cubicBezTo>
                    <a:cubicBezTo>
                      <a:pt x="89" y="59"/>
                      <a:pt x="43" y="123"/>
                      <a:pt x="0" y="192"/>
                    </a:cubicBezTo>
                    <a:close/>
                  </a:path>
                </a:pathLst>
              </a:custGeom>
              <a:solidFill>
                <a:schemeClr val="accent2">
                  <a:lumMod val="60000"/>
                  <a:lumOff val="40000"/>
                </a:schemeClr>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26" name="Freeform 28"/>
              <p:cNvSpPr>
                <a:spLocks/>
              </p:cNvSpPr>
              <p:nvPr/>
            </p:nvSpPr>
            <p:spPr bwMode="auto">
              <a:xfrm>
                <a:off x="4456982" y="3918275"/>
                <a:ext cx="1015875" cy="159007"/>
              </a:xfrm>
              <a:custGeom>
                <a:avLst/>
                <a:gdLst>
                  <a:gd name="T0" fmla="*/ 0 w 1233"/>
                  <a:gd name="T1" fmla="*/ 192 h 192"/>
                  <a:gd name="T2" fmla="*/ 1233 w 1233"/>
                  <a:gd name="T3" fmla="*/ 192 h 192"/>
                  <a:gd name="T4" fmla="*/ 1129 w 1233"/>
                  <a:gd name="T5" fmla="*/ 0 h 192"/>
                  <a:gd name="T6" fmla="*/ 103 w 1233"/>
                  <a:gd name="T7" fmla="*/ 0 h 192"/>
                  <a:gd name="T8" fmla="*/ 0 w 1233"/>
                  <a:gd name="T9" fmla="*/ 192 h 192"/>
                </a:gdLst>
                <a:ahLst/>
                <a:cxnLst>
                  <a:cxn ang="0">
                    <a:pos x="T0" y="T1"/>
                  </a:cxn>
                  <a:cxn ang="0">
                    <a:pos x="T2" y="T3"/>
                  </a:cxn>
                  <a:cxn ang="0">
                    <a:pos x="T4" y="T5"/>
                  </a:cxn>
                  <a:cxn ang="0">
                    <a:pos x="T6" y="T7"/>
                  </a:cxn>
                  <a:cxn ang="0">
                    <a:pos x="T8" y="T9"/>
                  </a:cxn>
                </a:cxnLst>
                <a:rect l="0" t="0" r="r" b="b"/>
                <a:pathLst>
                  <a:path w="1233" h="192">
                    <a:moveTo>
                      <a:pt x="0" y="192"/>
                    </a:moveTo>
                    <a:cubicBezTo>
                      <a:pt x="1233" y="192"/>
                      <a:pt x="1233" y="192"/>
                      <a:pt x="1233" y="192"/>
                    </a:cubicBezTo>
                    <a:cubicBezTo>
                      <a:pt x="1202" y="125"/>
                      <a:pt x="1167" y="60"/>
                      <a:pt x="1129" y="0"/>
                    </a:cubicBezTo>
                    <a:cubicBezTo>
                      <a:pt x="103" y="0"/>
                      <a:pt x="103" y="0"/>
                      <a:pt x="103" y="0"/>
                    </a:cubicBezTo>
                    <a:cubicBezTo>
                      <a:pt x="65" y="60"/>
                      <a:pt x="30" y="125"/>
                      <a:pt x="0" y="192"/>
                    </a:cubicBezTo>
                    <a:close/>
                  </a:path>
                </a:pathLst>
              </a:custGeom>
              <a:solidFill>
                <a:schemeClr val="accent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27" name="Freeform 29"/>
              <p:cNvSpPr>
                <a:spLocks/>
              </p:cNvSpPr>
              <p:nvPr/>
            </p:nvSpPr>
            <p:spPr bwMode="auto">
              <a:xfrm>
                <a:off x="4399563" y="4077282"/>
                <a:ext cx="1130713" cy="156799"/>
              </a:xfrm>
              <a:custGeom>
                <a:avLst/>
                <a:gdLst>
                  <a:gd name="T0" fmla="*/ 0 w 1372"/>
                  <a:gd name="T1" fmla="*/ 191 h 191"/>
                  <a:gd name="T2" fmla="*/ 1372 w 1372"/>
                  <a:gd name="T3" fmla="*/ 191 h 191"/>
                  <a:gd name="T4" fmla="*/ 1303 w 1372"/>
                  <a:gd name="T5" fmla="*/ 0 h 191"/>
                  <a:gd name="T6" fmla="*/ 70 w 1372"/>
                  <a:gd name="T7" fmla="*/ 0 h 191"/>
                  <a:gd name="T8" fmla="*/ 0 w 1372"/>
                  <a:gd name="T9" fmla="*/ 191 h 191"/>
                </a:gdLst>
                <a:ahLst/>
                <a:cxnLst>
                  <a:cxn ang="0">
                    <a:pos x="T0" y="T1"/>
                  </a:cxn>
                  <a:cxn ang="0">
                    <a:pos x="T2" y="T3"/>
                  </a:cxn>
                  <a:cxn ang="0">
                    <a:pos x="T4" y="T5"/>
                  </a:cxn>
                  <a:cxn ang="0">
                    <a:pos x="T6" y="T7"/>
                  </a:cxn>
                  <a:cxn ang="0">
                    <a:pos x="T8" y="T9"/>
                  </a:cxn>
                </a:cxnLst>
                <a:rect l="0" t="0" r="r" b="b"/>
                <a:pathLst>
                  <a:path w="1372" h="191">
                    <a:moveTo>
                      <a:pt x="0" y="191"/>
                    </a:moveTo>
                    <a:cubicBezTo>
                      <a:pt x="1372" y="191"/>
                      <a:pt x="1372" y="191"/>
                      <a:pt x="1372" y="191"/>
                    </a:cubicBezTo>
                    <a:cubicBezTo>
                      <a:pt x="1354" y="125"/>
                      <a:pt x="1330" y="61"/>
                      <a:pt x="1303" y="0"/>
                    </a:cubicBezTo>
                    <a:cubicBezTo>
                      <a:pt x="70" y="0"/>
                      <a:pt x="70" y="0"/>
                      <a:pt x="70" y="0"/>
                    </a:cubicBezTo>
                    <a:cubicBezTo>
                      <a:pt x="42" y="61"/>
                      <a:pt x="18" y="125"/>
                      <a:pt x="0" y="191"/>
                    </a:cubicBezTo>
                    <a:close/>
                  </a:path>
                </a:pathLst>
              </a:custGeom>
              <a:solidFill>
                <a:schemeClr val="accent2">
                  <a:lumMod val="60000"/>
                  <a:lumOff val="40000"/>
                </a:schemeClr>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28" name="Freeform 30"/>
              <p:cNvSpPr>
                <a:spLocks/>
              </p:cNvSpPr>
              <p:nvPr/>
            </p:nvSpPr>
            <p:spPr bwMode="auto">
              <a:xfrm>
                <a:off x="4370854" y="4234079"/>
                <a:ext cx="1188132" cy="159007"/>
              </a:xfrm>
              <a:custGeom>
                <a:avLst/>
                <a:gdLst>
                  <a:gd name="T0" fmla="*/ 0 w 1442"/>
                  <a:gd name="T1" fmla="*/ 192 h 192"/>
                  <a:gd name="T2" fmla="*/ 1442 w 1442"/>
                  <a:gd name="T3" fmla="*/ 192 h 192"/>
                  <a:gd name="T4" fmla="*/ 1407 w 1442"/>
                  <a:gd name="T5" fmla="*/ 0 h 192"/>
                  <a:gd name="T6" fmla="*/ 35 w 1442"/>
                  <a:gd name="T7" fmla="*/ 0 h 192"/>
                  <a:gd name="T8" fmla="*/ 0 w 1442"/>
                  <a:gd name="T9" fmla="*/ 192 h 192"/>
                </a:gdLst>
                <a:ahLst/>
                <a:cxnLst>
                  <a:cxn ang="0">
                    <a:pos x="T0" y="T1"/>
                  </a:cxn>
                  <a:cxn ang="0">
                    <a:pos x="T2" y="T3"/>
                  </a:cxn>
                  <a:cxn ang="0">
                    <a:pos x="T4" y="T5"/>
                  </a:cxn>
                  <a:cxn ang="0">
                    <a:pos x="T6" y="T7"/>
                  </a:cxn>
                  <a:cxn ang="0">
                    <a:pos x="T8" y="T9"/>
                  </a:cxn>
                </a:cxnLst>
                <a:rect l="0" t="0" r="r" b="b"/>
                <a:pathLst>
                  <a:path w="1442" h="192">
                    <a:moveTo>
                      <a:pt x="0" y="192"/>
                    </a:moveTo>
                    <a:cubicBezTo>
                      <a:pt x="1442" y="192"/>
                      <a:pt x="1442" y="192"/>
                      <a:pt x="1442" y="192"/>
                    </a:cubicBezTo>
                    <a:cubicBezTo>
                      <a:pt x="1437" y="127"/>
                      <a:pt x="1425" y="63"/>
                      <a:pt x="1407" y="0"/>
                    </a:cubicBezTo>
                    <a:cubicBezTo>
                      <a:pt x="35" y="0"/>
                      <a:pt x="35" y="0"/>
                      <a:pt x="35" y="0"/>
                    </a:cubicBezTo>
                    <a:cubicBezTo>
                      <a:pt x="18" y="63"/>
                      <a:pt x="6" y="127"/>
                      <a:pt x="0" y="192"/>
                    </a:cubicBezTo>
                    <a:close/>
                  </a:path>
                </a:pathLst>
              </a:custGeom>
              <a:solidFill>
                <a:schemeClr val="accent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29" name="Freeform 31"/>
              <p:cNvSpPr>
                <a:spLocks/>
              </p:cNvSpPr>
              <p:nvPr/>
            </p:nvSpPr>
            <p:spPr bwMode="auto">
              <a:xfrm>
                <a:off x="4366437" y="4393086"/>
                <a:ext cx="1194758" cy="159007"/>
              </a:xfrm>
              <a:custGeom>
                <a:avLst/>
                <a:gdLst>
                  <a:gd name="T0" fmla="*/ 0 w 1448"/>
                  <a:gd name="T1" fmla="*/ 80 h 192"/>
                  <a:gd name="T2" fmla="*/ 9 w 1448"/>
                  <a:gd name="T3" fmla="*/ 192 h 192"/>
                  <a:gd name="T4" fmla="*/ 1440 w 1448"/>
                  <a:gd name="T5" fmla="*/ 192 h 192"/>
                  <a:gd name="T6" fmla="*/ 1448 w 1448"/>
                  <a:gd name="T7" fmla="*/ 80 h 192"/>
                  <a:gd name="T8" fmla="*/ 1445 w 1448"/>
                  <a:gd name="T9" fmla="*/ 0 h 192"/>
                  <a:gd name="T10" fmla="*/ 3 w 1448"/>
                  <a:gd name="T11" fmla="*/ 0 h 192"/>
                  <a:gd name="T12" fmla="*/ 0 w 1448"/>
                  <a:gd name="T13" fmla="*/ 80 h 192"/>
                </a:gdLst>
                <a:ahLst/>
                <a:cxnLst>
                  <a:cxn ang="0">
                    <a:pos x="T0" y="T1"/>
                  </a:cxn>
                  <a:cxn ang="0">
                    <a:pos x="T2" y="T3"/>
                  </a:cxn>
                  <a:cxn ang="0">
                    <a:pos x="T4" y="T5"/>
                  </a:cxn>
                  <a:cxn ang="0">
                    <a:pos x="T6" y="T7"/>
                  </a:cxn>
                  <a:cxn ang="0">
                    <a:pos x="T8" y="T9"/>
                  </a:cxn>
                  <a:cxn ang="0">
                    <a:pos x="T10" y="T11"/>
                  </a:cxn>
                  <a:cxn ang="0">
                    <a:pos x="T12" y="T13"/>
                  </a:cxn>
                </a:cxnLst>
                <a:rect l="0" t="0" r="r" b="b"/>
                <a:pathLst>
                  <a:path w="1448" h="192">
                    <a:moveTo>
                      <a:pt x="0" y="80"/>
                    </a:moveTo>
                    <a:cubicBezTo>
                      <a:pt x="0" y="119"/>
                      <a:pt x="3" y="156"/>
                      <a:pt x="9" y="192"/>
                    </a:cubicBezTo>
                    <a:cubicBezTo>
                      <a:pt x="1440" y="192"/>
                      <a:pt x="1440" y="192"/>
                      <a:pt x="1440" y="192"/>
                    </a:cubicBezTo>
                    <a:cubicBezTo>
                      <a:pt x="1445" y="156"/>
                      <a:pt x="1448" y="119"/>
                      <a:pt x="1448" y="80"/>
                    </a:cubicBezTo>
                    <a:cubicBezTo>
                      <a:pt x="1448" y="53"/>
                      <a:pt x="1447" y="27"/>
                      <a:pt x="1445" y="0"/>
                    </a:cubicBezTo>
                    <a:cubicBezTo>
                      <a:pt x="3" y="0"/>
                      <a:pt x="3" y="0"/>
                      <a:pt x="3" y="0"/>
                    </a:cubicBezTo>
                    <a:cubicBezTo>
                      <a:pt x="1" y="27"/>
                      <a:pt x="0" y="53"/>
                      <a:pt x="0" y="80"/>
                    </a:cubicBezTo>
                    <a:close/>
                  </a:path>
                </a:pathLst>
              </a:custGeom>
              <a:solidFill>
                <a:schemeClr val="accent2">
                  <a:lumMod val="60000"/>
                  <a:lumOff val="40000"/>
                </a:schemeClr>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30" name="Freeform 32"/>
              <p:cNvSpPr>
                <a:spLocks/>
              </p:cNvSpPr>
              <p:nvPr/>
            </p:nvSpPr>
            <p:spPr bwMode="auto">
              <a:xfrm>
                <a:off x="4375271" y="4552092"/>
                <a:ext cx="1179299" cy="156799"/>
              </a:xfrm>
              <a:custGeom>
                <a:avLst/>
                <a:gdLst>
                  <a:gd name="T0" fmla="*/ 61 w 1431"/>
                  <a:gd name="T1" fmla="*/ 192 h 192"/>
                  <a:gd name="T2" fmla="*/ 1369 w 1431"/>
                  <a:gd name="T3" fmla="*/ 192 h 192"/>
                  <a:gd name="T4" fmla="*/ 1431 w 1431"/>
                  <a:gd name="T5" fmla="*/ 0 h 192"/>
                  <a:gd name="T6" fmla="*/ 0 w 1431"/>
                  <a:gd name="T7" fmla="*/ 0 h 192"/>
                  <a:gd name="T8" fmla="*/ 61 w 1431"/>
                  <a:gd name="T9" fmla="*/ 192 h 192"/>
                </a:gdLst>
                <a:ahLst/>
                <a:cxnLst>
                  <a:cxn ang="0">
                    <a:pos x="T0" y="T1"/>
                  </a:cxn>
                  <a:cxn ang="0">
                    <a:pos x="T2" y="T3"/>
                  </a:cxn>
                  <a:cxn ang="0">
                    <a:pos x="T4" y="T5"/>
                  </a:cxn>
                  <a:cxn ang="0">
                    <a:pos x="T6" y="T7"/>
                  </a:cxn>
                  <a:cxn ang="0">
                    <a:pos x="T8" y="T9"/>
                  </a:cxn>
                </a:cxnLst>
                <a:rect l="0" t="0" r="r" b="b"/>
                <a:pathLst>
                  <a:path w="1431" h="192">
                    <a:moveTo>
                      <a:pt x="61" y="192"/>
                    </a:moveTo>
                    <a:cubicBezTo>
                      <a:pt x="1369" y="192"/>
                      <a:pt x="1369" y="192"/>
                      <a:pt x="1369" y="192"/>
                    </a:cubicBezTo>
                    <a:cubicBezTo>
                      <a:pt x="1399" y="133"/>
                      <a:pt x="1420" y="69"/>
                      <a:pt x="1431" y="0"/>
                    </a:cubicBezTo>
                    <a:cubicBezTo>
                      <a:pt x="0" y="0"/>
                      <a:pt x="0" y="0"/>
                      <a:pt x="0" y="0"/>
                    </a:cubicBezTo>
                    <a:cubicBezTo>
                      <a:pt x="11" y="69"/>
                      <a:pt x="32" y="133"/>
                      <a:pt x="61" y="192"/>
                    </a:cubicBezTo>
                    <a:close/>
                  </a:path>
                </a:pathLst>
              </a:custGeom>
              <a:solidFill>
                <a:schemeClr val="accent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31" name="Freeform 33"/>
              <p:cNvSpPr>
                <a:spLocks/>
              </p:cNvSpPr>
              <p:nvPr/>
            </p:nvSpPr>
            <p:spPr bwMode="auto">
              <a:xfrm>
                <a:off x="4426064" y="4708891"/>
                <a:ext cx="1077711" cy="159007"/>
              </a:xfrm>
              <a:custGeom>
                <a:avLst/>
                <a:gdLst>
                  <a:gd name="T0" fmla="*/ 0 w 1308"/>
                  <a:gd name="T1" fmla="*/ 0 h 192"/>
                  <a:gd name="T2" fmla="*/ 144 w 1308"/>
                  <a:gd name="T3" fmla="*/ 192 h 192"/>
                  <a:gd name="T4" fmla="*/ 1164 w 1308"/>
                  <a:gd name="T5" fmla="*/ 192 h 192"/>
                  <a:gd name="T6" fmla="*/ 1308 w 1308"/>
                  <a:gd name="T7" fmla="*/ 0 h 192"/>
                  <a:gd name="T8" fmla="*/ 0 w 1308"/>
                  <a:gd name="T9" fmla="*/ 0 h 192"/>
                </a:gdLst>
                <a:ahLst/>
                <a:cxnLst>
                  <a:cxn ang="0">
                    <a:pos x="T0" y="T1"/>
                  </a:cxn>
                  <a:cxn ang="0">
                    <a:pos x="T2" y="T3"/>
                  </a:cxn>
                  <a:cxn ang="0">
                    <a:pos x="T4" y="T5"/>
                  </a:cxn>
                  <a:cxn ang="0">
                    <a:pos x="T6" y="T7"/>
                  </a:cxn>
                  <a:cxn ang="0">
                    <a:pos x="T8" y="T9"/>
                  </a:cxn>
                </a:cxnLst>
                <a:rect l="0" t="0" r="r" b="b"/>
                <a:pathLst>
                  <a:path w="1308" h="192">
                    <a:moveTo>
                      <a:pt x="0" y="0"/>
                    </a:moveTo>
                    <a:cubicBezTo>
                      <a:pt x="36" y="73"/>
                      <a:pt x="85" y="138"/>
                      <a:pt x="144" y="192"/>
                    </a:cubicBezTo>
                    <a:cubicBezTo>
                      <a:pt x="1164" y="192"/>
                      <a:pt x="1164" y="192"/>
                      <a:pt x="1164" y="192"/>
                    </a:cubicBezTo>
                    <a:cubicBezTo>
                      <a:pt x="1223" y="138"/>
                      <a:pt x="1272" y="73"/>
                      <a:pt x="1308" y="0"/>
                    </a:cubicBezTo>
                    <a:lnTo>
                      <a:pt x="0" y="0"/>
                    </a:lnTo>
                    <a:close/>
                  </a:path>
                </a:pathLst>
              </a:custGeom>
              <a:solidFill>
                <a:schemeClr val="accent2">
                  <a:lumMod val="60000"/>
                  <a:lumOff val="40000"/>
                </a:schemeClr>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32" name="Freeform 34"/>
              <p:cNvSpPr>
                <a:spLocks/>
              </p:cNvSpPr>
              <p:nvPr/>
            </p:nvSpPr>
            <p:spPr bwMode="auto">
              <a:xfrm>
                <a:off x="4543111" y="4867898"/>
                <a:ext cx="841410" cy="159007"/>
              </a:xfrm>
              <a:custGeom>
                <a:avLst/>
                <a:gdLst>
                  <a:gd name="T0" fmla="*/ 510 w 1020"/>
                  <a:gd name="T1" fmla="*/ 192 h 192"/>
                  <a:gd name="T2" fmla="*/ 1020 w 1020"/>
                  <a:gd name="T3" fmla="*/ 0 h 192"/>
                  <a:gd name="T4" fmla="*/ 0 w 1020"/>
                  <a:gd name="T5" fmla="*/ 0 h 192"/>
                  <a:gd name="T6" fmla="*/ 510 w 1020"/>
                  <a:gd name="T7" fmla="*/ 192 h 192"/>
                </a:gdLst>
                <a:ahLst/>
                <a:cxnLst>
                  <a:cxn ang="0">
                    <a:pos x="T0" y="T1"/>
                  </a:cxn>
                  <a:cxn ang="0">
                    <a:pos x="T2" y="T3"/>
                  </a:cxn>
                  <a:cxn ang="0">
                    <a:pos x="T4" y="T5"/>
                  </a:cxn>
                  <a:cxn ang="0">
                    <a:pos x="T6" y="T7"/>
                  </a:cxn>
                </a:cxnLst>
                <a:rect l="0" t="0" r="r" b="b"/>
                <a:pathLst>
                  <a:path w="1020" h="192">
                    <a:moveTo>
                      <a:pt x="510" y="192"/>
                    </a:moveTo>
                    <a:cubicBezTo>
                      <a:pt x="709" y="192"/>
                      <a:pt x="889" y="121"/>
                      <a:pt x="1020" y="0"/>
                    </a:cubicBezTo>
                    <a:cubicBezTo>
                      <a:pt x="0" y="0"/>
                      <a:pt x="0" y="0"/>
                      <a:pt x="0" y="0"/>
                    </a:cubicBezTo>
                    <a:cubicBezTo>
                      <a:pt x="131" y="121"/>
                      <a:pt x="311" y="192"/>
                      <a:pt x="510" y="192"/>
                    </a:cubicBezTo>
                    <a:close/>
                  </a:path>
                </a:pathLst>
              </a:custGeom>
              <a:solidFill>
                <a:schemeClr val="accent2"/>
              </a:solidFill>
              <a:ln>
                <a:noFill/>
              </a:ln>
              <a:extLst/>
            </p:spPr>
            <p:txBody>
              <a:bodyPr vert="horz" wrap="square" lIns="68580" tIns="34290" rIns="68580" bIns="34290" numCol="1" anchor="t" anchorCtr="0" compatLnSpc="1">
                <a:prstTxWarp prst="textNoShape">
                  <a:avLst/>
                </a:prstTxWarp>
              </a:bodyPr>
              <a:lstStyle/>
              <a:p>
                <a:endParaRPr lang="en-US" sz="1350"/>
              </a:p>
            </p:txBody>
          </p:sp>
        </p:grpSp>
        <p:grpSp>
          <p:nvGrpSpPr>
            <p:cNvPr id="71" name="Group 70"/>
            <p:cNvGrpSpPr/>
            <p:nvPr/>
          </p:nvGrpSpPr>
          <p:grpSpPr>
            <a:xfrm>
              <a:off x="3828704" y="4990741"/>
              <a:ext cx="2478812" cy="1563895"/>
              <a:chOff x="3768009" y="4104010"/>
              <a:chExt cx="2478812" cy="1563895"/>
            </a:xfrm>
          </p:grpSpPr>
          <p:sp>
            <p:nvSpPr>
              <p:cNvPr id="72" name="TextBox 71"/>
              <p:cNvSpPr txBox="1"/>
              <p:nvPr/>
            </p:nvSpPr>
            <p:spPr>
              <a:xfrm>
                <a:off x="3953935" y="4104010"/>
                <a:ext cx="2106964" cy="485290"/>
              </a:xfrm>
              <a:prstGeom prst="rect">
                <a:avLst/>
              </a:prstGeom>
              <a:noFill/>
            </p:spPr>
            <p:txBody>
              <a:bodyPr wrap="square" rtlCol="0">
                <a:spAutoFit/>
              </a:bodyPr>
              <a:lstStyle/>
              <a:p>
                <a:pPr algn="ctr"/>
                <a:r>
                  <a:rPr lang="en-US" sz="1350" b="1" dirty="0">
                    <a:solidFill>
                      <a:schemeClr val="tx2"/>
                    </a:solidFill>
                  </a:rPr>
                  <a:t>Title Here</a:t>
                </a:r>
              </a:p>
            </p:txBody>
          </p:sp>
          <p:sp>
            <p:nvSpPr>
              <p:cNvPr id="73" name="TextBox 72"/>
              <p:cNvSpPr txBox="1"/>
              <p:nvPr/>
            </p:nvSpPr>
            <p:spPr>
              <a:xfrm>
                <a:off x="3768009" y="4473343"/>
                <a:ext cx="2478812" cy="1194562"/>
              </a:xfrm>
              <a:prstGeom prst="rect">
                <a:avLst/>
              </a:prstGeom>
              <a:noFill/>
            </p:spPr>
            <p:txBody>
              <a:bodyPr wrap="square" rtlCol="0">
                <a:spAutoFit/>
              </a:bodyPr>
              <a:lstStyle/>
              <a:p>
                <a:pPr algn="ctr"/>
                <a:r>
                  <a:rPr lang="en-US" sz="1050" dirty="0">
                    <a:solidFill>
                      <a:schemeClr val="tx2"/>
                    </a:solidFill>
                  </a:rPr>
                  <a:t>Lorem ipsum dolor sit amet, consectetuer adipiscing elit. </a:t>
                </a:r>
                <a:endParaRPr lang="en-US" sz="1050" b="1" dirty="0">
                  <a:solidFill>
                    <a:schemeClr val="tx2"/>
                  </a:solidFill>
                </a:endParaRPr>
              </a:p>
            </p:txBody>
          </p:sp>
        </p:grpSp>
      </p:grpSp>
      <p:grpSp>
        <p:nvGrpSpPr>
          <p:cNvPr id="77" name="Group 76"/>
          <p:cNvGrpSpPr/>
          <p:nvPr/>
        </p:nvGrpSpPr>
        <p:grpSpPr>
          <a:xfrm>
            <a:off x="812880" y="2516443"/>
            <a:ext cx="1543297" cy="2890894"/>
            <a:chOff x="1088232" y="1879503"/>
            <a:chExt cx="2495810" cy="4675134"/>
          </a:xfrm>
        </p:grpSpPr>
        <p:grpSp>
          <p:nvGrpSpPr>
            <p:cNvPr id="59" name="Group 58"/>
            <p:cNvGrpSpPr/>
            <p:nvPr/>
          </p:nvGrpSpPr>
          <p:grpSpPr>
            <a:xfrm>
              <a:off x="1428194" y="1879503"/>
              <a:ext cx="1605526" cy="3014500"/>
              <a:chOff x="1479289" y="2076450"/>
              <a:chExt cx="1605526" cy="3014500"/>
            </a:xfrm>
          </p:grpSpPr>
          <p:sp>
            <p:nvSpPr>
              <p:cNvPr id="4" name="Freeform 7"/>
              <p:cNvSpPr>
                <a:spLocks noEditPoints="1"/>
              </p:cNvSpPr>
              <p:nvPr/>
            </p:nvSpPr>
            <p:spPr bwMode="auto">
              <a:xfrm>
                <a:off x="1479289" y="2076450"/>
                <a:ext cx="1066670" cy="854661"/>
              </a:xfrm>
              <a:custGeom>
                <a:avLst/>
                <a:gdLst>
                  <a:gd name="T0" fmla="*/ 1237 w 1295"/>
                  <a:gd name="T1" fmla="*/ 951 h 1037"/>
                  <a:gd name="T2" fmla="*/ 1185 w 1295"/>
                  <a:gd name="T3" fmla="*/ 909 h 1037"/>
                  <a:gd name="T4" fmla="*/ 1237 w 1295"/>
                  <a:gd name="T5" fmla="*/ 850 h 1037"/>
                  <a:gd name="T6" fmla="*/ 1160 w 1295"/>
                  <a:gd name="T7" fmla="*/ 548 h 1037"/>
                  <a:gd name="T8" fmla="*/ 964 w 1295"/>
                  <a:gd name="T9" fmla="*/ 107 h 1037"/>
                  <a:gd name="T10" fmla="*/ 691 w 1295"/>
                  <a:gd name="T11" fmla="*/ 78 h 1037"/>
                  <a:gd name="T12" fmla="*/ 233 w 1295"/>
                  <a:gd name="T13" fmla="*/ 691 h 1037"/>
                  <a:gd name="T14" fmla="*/ 125 w 1295"/>
                  <a:gd name="T15" fmla="*/ 777 h 1037"/>
                  <a:gd name="T16" fmla="*/ 144 w 1295"/>
                  <a:gd name="T17" fmla="*/ 911 h 1037"/>
                  <a:gd name="T18" fmla="*/ 117 w 1295"/>
                  <a:gd name="T19" fmla="*/ 943 h 1037"/>
                  <a:gd name="T20" fmla="*/ 62 w 1295"/>
                  <a:gd name="T21" fmla="*/ 976 h 1037"/>
                  <a:gd name="T22" fmla="*/ 0 w 1295"/>
                  <a:gd name="T23" fmla="*/ 1037 h 1037"/>
                  <a:gd name="T24" fmla="*/ 1295 w 1295"/>
                  <a:gd name="T25" fmla="*/ 976 h 1037"/>
                  <a:gd name="T26" fmla="*/ 593 w 1295"/>
                  <a:gd name="T27" fmla="*/ 534 h 1037"/>
                  <a:gd name="T28" fmla="*/ 671 w 1295"/>
                  <a:gd name="T29" fmla="*/ 620 h 1037"/>
                  <a:gd name="T30" fmla="*/ 593 w 1295"/>
                  <a:gd name="T31" fmla="*/ 534 h 1037"/>
                  <a:gd name="T32" fmla="*/ 691 w 1295"/>
                  <a:gd name="T33" fmla="*/ 683 h 1037"/>
                  <a:gd name="T34" fmla="*/ 562 w 1295"/>
                  <a:gd name="T35" fmla="*/ 773 h 1037"/>
                  <a:gd name="T36" fmla="*/ 214 w 1295"/>
                  <a:gd name="T37" fmla="*/ 749 h 1037"/>
                  <a:gd name="T38" fmla="*/ 214 w 1295"/>
                  <a:gd name="T39" fmla="*/ 804 h 1037"/>
                  <a:gd name="T40" fmla="*/ 214 w 1295"/>
                  <a:gd name="T41" fmla="*/ 749 h 1037"/>
                  <a:gd name="T42" fmla="*/ 179 w 1295"/>
                  <a:gd name="T43" fmla="*/ 911 h 1037"/>
                  <a:gd name="T44" fmla="*/ 214 w 1295"/>
                  <a:gd name="T45" fmla="*/ 865 h 1037"/>
                  <a:gd name="T46" fmla="*/ 248 w 1295"/>
                  <a:gd name="T47" fmla="*/ 911 h 1037"/>
                  <a:gd name="T48" fmla="*/ 302 w 1295"/>
                  <a:gd name="T49" fmla="*/ 976 h 1037"/>
                  <a:gd name="T50" fmla="*/ 283 w 1295"/>
                  <a:gd name="T51" fmla="*/ 911 h 1037"/>
                  <a:gd name="T52" fmla="*/ 302 w 1295"/>
                  <a:gd name="T53" fmla="*/ 777 h 1037"/>
                  <a:gd name="T54" fmla="*/ 489 w 1295"/>
                  <a:gd name="T55" fmla="*/ 618 h 1037"/>
                  <a:gd name="T56" fmla="*/ 535 w 1295"/>
                  <a:gd name="T57" fmla="*/ 976 h 1037"/>
                  <a:gd name="T58" fmla="*/ 710 w 1295"/>
                  <a:gd name="T59" fmla="*/ 976 h 1037"/>
                  <a:gd name="T60" fmla="*/ 567 w 1295"/>
                  <a:gd name="T61" fmla="*/ 832 h 1037"/>
                  <a:gd name="T62" fmla="*/ 778 w 1295"/>
                  <a:gd name="T63" fmla="*/ 957 h 1037"/>
                  <a:gd name="T64" fmla="*/ 1129 w 1295"/>
                  <a:gd name="T65" fmla="*/ 850 h 1037"/>
                  <a:gd name="T66" fmla="*/ 1052 w 1295"/>
                  <a:gd name="T67" fmla="*/ 909 h 1037"/>
                  <a:gd name="T68" fmla="*/ 1104 w 1295"/>
                  <a:gd name="T69" fmla="*/ 951 h 1037"/>
                  <a:gd name="T70" fmla="*/ 1052 w 1295"/>
                  <a:gd name="T71" fmla="*/ 976 h 1037"/>
                  <a:gd name="T72" fmla="*/ 711 w 1295"/>
                  <a:gd name="T73" fmla="*/ 439 h 1037"/>
                  <a:gd name="T74" fmla="*/ 1129 w 1295"/>
                  <a:gd name="T75" fmla="*/ 570 h 10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1295" h="1037">
                    <a:moveTo>
                      <a:pt x="1237" y="976"/>
                    </a:moveTo>
                    <a:cubicBezTo>
                      <a:pt x="1237" y="951"/>
                      <a:pt x="1237" y="951"/>
                      <a:pt x="1237" y="951"/>
                    </a:cubicBezTo>
                    <a:cubicBezTo>
                      <a:pt x="1185" y="951"/>
                      <a:pt x="1185" y="951"/>
                      <a:pt x="1185" y="951"/>
                    </a:cubicBezTo>
                    <a:cubicBezTo>
                      <a:pt x="1185" y="909"/>
                      <a:pt x="1185" y="909"/>
                      <a:pt x="1185" y="909"/>
                    </a:cubicBezTo>
                    <a:cubicBezTo>
                      <a:pt x="1237" y="909"/>
                      <a:pt x="1237" y="909"/>
                      <a:pt x="1237" y="909"/>
                    </a:cubicBezTo>
                    <a:cubicBezTo>
                      <a:pt x="1237" y="850"/>
                      <a:pt x="1237" y="850"/>
                      <a:pt x="1237" y="850"/>
                    </a:cubicBezTo>
                    <a:cubicBezTo>
                      <a:pt x="1160" y="850"/>
                      <a:pt x="1160" y="850"/>
                      <a:pt x="1160" y="850"/>
                    </a:cubicBezTo>
                    <a:cubicBezTo>
                      <a:pt x="1160" y="548"/>
                      <a:pt x="1160" y="548"/>
                      <a:pt x="1160" y="548"/>
                    </a:cubicBezTo>
                    <a:cubicBezTo>
                      <a:pt x="1191" y="523"/>
                      <a:pt x="1191" y="523"/>
                      <a:pt x="1191" y="523"/>
                    </a:cubicBezTo>
                    <a:cubicBezTo>
                      <a:pt x="964" y="107"/>
                      <a:pt x="964" y="107"/>
                      <a:pt x="964" y="107"/>
                    </a:cubicBezTo>
                    <a:cubicBezTo>
                      <a:pt x="790" y="0"/>
                      <a:pt x="790" y="0"/>
                      <a:pt x="790" y="0"/>
                    </a:cubicBezTo>
                    <a:cubicBezTo>
                      <a:pt x="691" y="78"/>
                      <a:pt x="691" y="78"/>
                      <a:pt x="691" y="78"/>
                    </a:cubicBezTo>
                    <a:cubicBezTo>
                      <a:pt x="769" y="257"/>
                      <a:pt x="769" y="257"/>
                      <a:pt x="769" y="257"/>
                    </a:cubicBezTo>
                    <a:cubicBezTo>
                      <a:pt x="233" y="691"/>
                      <a:pt x="233" y="691"/>
                      <a:pt x="233" y="691"/>
                    </a:cubicBezTo>
                    <a:cubicBezTo>
                      <a:pt x="227" y="690"/>
                      <a:pt x="220" y="689"/>
                      <a:pt x="214" y="689"/>
                    </a:cubicBezTo>
                    <a:cubicBezTo>
                      <a:pt x="165" y="689"/>
                      <a:pt x="125" y="728"/>
                      <a:pt x="125" y="777"/>
                    </a:cubicBezTo>
                    <a:cubicBezTo>
                      <a:pt x="125" y="797"/>
                      <a:pt x="133" y="816"/>
                      <a:pt x="144" y="831"/>
                    </a:cubicBezTo>
                    <a:cubicBezTo>
                      <a:pt x="144" y="911"/>
                      <a:pt x="144" y="911"/>
                      <a:pt x="144" y="911"/>
                    </a:cubicBezTo>
                    <a:cubicBezTo>
                      <a:pt x="117" y="911"/>
                      <a:pt x="117" y="911"/>
                      <a:pt x="117" y="911"/>
                    </a:cubicBezTo>
                    <a:cubicBezTo>
                      <a:pt x="117" y="943"/>
                      <a:pt x="117" y="943"/>
                      <a:pt x="117" y="943"/>
                    </a:cubicBezTo>
                    <a:cubicBezTo>
                      <a:pt x="62" y="943"/>
                      <a:pt x="62" y="943"/>
                      <a:pt x="62" y="943"/>
                    </a:cubicBezTo>
                    <a:cubicBezTo>
                      <a:pt x="62" y="976"/>
                      <a:pt x="62" y="976"/>
                      <a:pt x="62" y="976"/>
                    </a:cubicBezTo>
                    <a:cubicBezTo>
                      <a:pt x="0" y="976"/>
                      <a:pt x="0" y="976"/>
                      <a:pt x="0" y="976"/>
                    </a:cubicBezTo>
                    <a:cubicBezTo>
                      <a:pt x="0" y="1037"/>
                      <a:pt x="0" y="1037"/>
                      <a:pt x="0" y="1037"/>
                    </a:cubicBezTo>
                    <a:cubicBezTo>
                      <a:pt x="1295" y="1037"/>
                      <a:pt x="1295" y="1037"/>
                      <a:pt x="1295" y="1037"/>
                    </a:cubicBezTo>
                    <a:cubicBezTo>
                      <a:pt x="1295" y="976"/>
                      <a:pt x="1295" y="976"/>
                      <a:pt x="1295" y="976"/>
                    </a:cubicBezTo>
                    <a:lnTo>
                      <a:pt x="1237" y="976"/>
                    </a:lnTo>
                    <a:close/>
                    <a:moveTo>
                      <a:pt x="593" y="534"/>
                    </a:moveTo>
                    <a:cubicBezTo>
                      <a:pt x="633" y="502"/>
                      <a:pt x="633" y="502"/>
                      <a:pt x="633" y="502"/>
                    </a:cubicBezTo>
                    <a:cubicBezTo>
                      <a:pt x="671" y="620"/>
                      <a:pt x="671" y="620"/>
                      <a:pt x="671" y="620"/>
                    </a:cubicBezTo>
                    <a:cubicBezTo>
                      <a:pt x="586" y="586"/>
                      <a:pt x="586" y="586"/>
                      <a:pt x="586" y="586"/>
                    </a:cubicBezTo>
                    <a:lnTo>
                      <a:pt x="593" y="534"/>
                    </a:lnTo>
                    <a:close/>
                    <a:moveTo>
                      <a:pt x="579" y="639"/>
                    </a:moveTo>
                    <a:cubicBezTo>
                      <a:pt x="691" y="683"/>
                      <a:pt x="691" y="683"/>
                      <a:pt x="691" y="683"/>
                    </a:cubicBezTo>
                    <a:cubicBezTo>
                      <a:pt x="692" y="686"/>
                      <a:pt x="692" y="686"/>
                      <a:pt x="692" y="686"/>
                    </a:cubicBezTo>
                    <a:cubicBezTo>
                      <a:pt x="562" y="773"/>
                      <a:pt x="562" y="773"/>
                      <a:pt x="562" y="773"/>
                    </a:cubicBezTo>
                    <a:lnTo>
                      <a:pt x="579" y="639"/>
                    </a:lnTo>
                    <a:close/>
                    <a:moveTo>
                      <a:pt x="214" y="749"/>
                    </a:moveTo>
                    <a:cubicBezTo>
                      <a:pt x="229" y="749"/>
                      <a:pt x="241" y="762"/>
                      <a:pt x="241" y="777"/>
                    </a:cubicBezTo>
                    <a:cubicBezTo>
                      <a:pt x="241" y="792"/>
                      <a:pt x="229" y="804"/>
                      <a:pt x="214" y="804"/>
                    </a:cubicBezTo>
                    <a:cubicBezTo>
                      <a:pt x="198" y="804"/>
                      <a:pt x="186" y="792"/>
                      <a:pt x="186" y="777"/>
                    </a:cubicBezTo>
                    <a:cubicBezTo>
                      <a:pt x="186" y="762"/>
                      <a:pt x="198" y="749"/>
                      <a:pt x="214" y="749"/>
                    </a:cubicBezTo>
                    <a:close/>
                    <a:moveTo>
                      <a:pt x="248" y="911"/>
                    </a:moveTo>
                    <a:cubicBezTo>
                      <a:pt x="179" y="911"/>
                      <a:pt x="179" y="911"/>
                      <a:pt x="179" y="911"/>
                    </a:cubicBezTo>
                    <a:cubicBezTo>
                      <a:pt x="179" y="858"/>
                      <a:pt x="179" y="858"/>
                      <a:pt x="179" y="858"/>
                    </a:cubicBezTo>
                    <a:cubicBezTo>
                      <a:pt x="190" y="862"/>
                      <a:pt x="201" y="865"/>
                      <a:pt x="214" y="865"/>
                    </a:cubicBezTo>
                    <a:cubicBezTo>
                      <a:pt x="226" y="865"/>
                      <a:pt x="237" y="862"/>
                      <a:pt x="248" y="858"/>
                    </a:cubicBezTo>
                    <a:lnTo>
                      <a:pt x="248" y="911"/>
                    </a:lnTo>
                    <a:close/>
                    <a:moveTo>
                      <a:pt x="442" y="976"/>
                    </a:moveTo>
                    <a:cubicBezTo>
                      <a:pt x="302" y="976"/>
                      <a:pt x="302" y="976"/>
                      <a:pt x="302" y="976"/>
                    </a:cubicBezTo>
                    <a:cubicBezTo>
                      <a:pt x="302" y="911"/>
                      <a:pt x="302" y="911"/>
                      <a:pt x="302" y="911"/>
                    </a:cubicBezTo>
                    <a:cubicBezTo>
                      <a:pt x="283" y="911"/>
                      <a:pt x="283" y="911"/>
                      <a:pt x="283" y="911"/>
                    </a:cubicBezTo>
                    <a:cubicBezTo>
                      <a:pt x="283" y="831"/>
                      <a:pt x="283" y="831"/>
                      <a:pt x="283" y="831"/>
                    </a:cubicBezTo>
                    <a:cubicBezTo>
                      <a:pt x="294" y="816"/>
                      <a:pt x="302" y="797"/>
                      <a:pt x="302" y="777"/>
                    </a:cubicBezTo>
                    <a:cubicBezTo>
                      <a:pt x="302" y="775"/>
                      <a:pt x="301" y="772"/>
                      <a:pt x="301" y="770"/>
                    </a:cubicBezTo>
                    <a:cubicBezTo>
                      <a:pt x="489" y="618"/>
                      <a:pt x="489" y="618"/>
                      <a:pt x="489" y="618"/>
                    </a:cubicBezTo>
                    <a:lnTo>
                      <a:pt x="442" y="976"/>
                    </a:lnTo>
                    <a:close/>
                    <a:moveTo>
                      <a:pt x="535" y="976"/>
                    </a:moveTo>
                    <a:cubicBezTo>
                      <a:pt x="548" y="881"/>
                      <a:pt x="548" y="881"/>
                      <a:pt x="548" y="881"/>
                    </a:cubicBezTo>
                    <a:cubicBezTo>
                      <a:pt x="710" y="976"/>
                      <a:pt x="710" y="976"/>
                      <a:pt x="710" y="976"/>
                    </a:cubicBezTo>
                    <a:lnTo>
                      <a:pt x="535" y="976"/>
                    </a:lnTo>
                    <a:close/>
                    <a:moveTo>
                      <a:pt x="567" y="832"/>
                    </a:moveTo>
                    <a:cubicBezTo>
                      <a:pt x="708" y="737"/>
                      <a:pt x="708" y="737"/>
                      <a:pt x="708" y="737"/>
                    </a:cubicBezTo>
                    <a:cubicBezTo>
                      <a:pt x="778" y="957"/>
                      <a:pt x="778" y="957"/>
                      <a:pt x="778" y="957"/>
                    </a:cubicBezTo>
                    <a:lnTo>
                      <a:pt x="567" y="832"/>
                    </a:lnTo>
                    <a:close/>
                    <a:moveTo>
                      <a:pt x="1129" y="850"/>
                    </a:moveTo>
                    <a:cubicBezTo>
                      <a:pt x="1052" y="850"/>
                      <a:pt x="1052" y="850"/>
                      <a:pt x="1052" y="850"/>
                    </a:cubicBezTo>
                    <a:cubicBezTo>
                      <a:pt x="1052" y="909"/>
                      <a:pt x="1052" y="909"/>
                      <a:pt x="1052" y="909"/>
                    </a:cubicBezTo>
                    <a:cubicBezTo>
                      <a:pt x="1104" y="909"/>
                      <a:pt x="1104" y="909"/>
                      <a:pt x="1104" y="909"/>
                    </a:cubicBezTo>
                    <a:cubicBezTo>
                      <a:pt x="1104" y="951"/>
                      <a:pt x="1104" y="951"/>
                      <a:pt x="1104" y="951"/>
                    </a:cubicBezTo>
                    <a:cubicBezTo>
                      <a:pt x="1052" y="951"/>
                      <a:pt x="1052" y="951"/>
                      <a:pt x="1052" y="951"/>
                    </a:cubicBezTo>
                    <a:cubicBezTo>
                      <a:pt x="1052" y="976"/>
                      <a:pt x="1052" y="976"/>
                      <a:pt x="1052" y="976"/>
                    </a:cubicBezTo>
                    <a:cubicBezTo>
                      <a:pt x="882" y="976"/>
                      <a:pt x="882" y="976"/>
                      <a:pt x="882" y="976"/>
                    </a:cubicBezTo>
                    <a:cubicBezTo>
                      <a:pt x="711" y="439"/>
                      <a:pt x="711" y="439"/>
                      <a:pt x="711" y="439"/>
                    </a:cubicBezTo>
                    <a:cubicBezTo>
                      <a:pt x="848" y="328"/>
                      <a:pt x="848" y="328"/>
                      <a:pt x="848" y="328"/>
                    </a:cubicBezTo>
                    <a:cubicBezTo>
                      <a:pt x="1129" y="570"/>
                      <a:pt x="1129" y="570"/>
                      <a:pt x="1129" y="570"/>
                    </a:cubicBezTo>
                    <a:lnTo>
                      <a:pt x="1129" y="850"/>
                    </a:lnTo>
                    <a:close/>
                  </a:path>
                </a:pathLst>
              </a:custGeom>
              <a:solidFill>
                <a:schemeClr val="accent1"/>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5" name="Freeform 8"/>
              <p:cNvSpPr>
                <a:spLocks/>
              </p:cNvSpPr>
              <p:nvPr/>
            </p:nvSpPr>
            <p:spPr bwMode="auto">
              <a:xfrm>
                <a:off x="1759760" y="3359544"/>
                <a:ext cx="1325055" cy="1731406"/>
              </a:xfrm>
              <a:custGeom>
                <a:avLst/>
                <a:gdLst>
                  <a:gd name="T0" fmla="*/ 804 w 1609"/>
                  <a:gd name="T1" fmla="*/ 2100 h 2100"/>
                  <a:gd name="T2" fmla="*/ 238 w 1609"/>
                  <a:gd name="T3" fmla="*/ 1885 h 2100"/>
                  <a:gd name="T4" fmla="*/ 0 w 1609"/>
                  <a:gd name="T5" fmla="*/ 1332 h 2100"/>
                  <a:gd name="T6" fmla="*/ 121 w 1609"/>
                  <a:gd name="T7" fmla="*/ 823 h 2100"/>
                  <a:gd name="T8" fmla="*/ 380 w 1609"/>
                  <a:gd name="T9" fmla="*/ 415 h 2100"/>
                  <a:gd name="T10" fmla="*/ 755 w 1609"/>
                  <a:gd name="T11" fmla="*/ 38 h 2100"/>
                  <a:gd name="T12" fmla="*/ 804 w 1609"/>
                  <a:gd name="T13" fmla="*/ 0 h 2100"/>
                  <a:gd name="T14" fmla="*/ 853 w 1609"/>
                  <a:gd name="T15" fmla="*/ 38 h 2100"/>
                  <a:gd name="T16" fmla="*/ 1229 w 1609"/>
                  <a:gd name="T17" fmla="*/ 415 h 2100"/>
                  <a:gd name="T18" fmla="*/ 1488 w 1609"/>
                  <a:gd name="T19" fmla="*/ 823 h 2100"/>
                  <a:gd name="T20" fmla="*/ 1609 w 1609"/>
                  <a:gd name="T21" fmla="*/ 1332 h 2100"/>
                  <a:gd name="T22" fmla="*/ 1371 w 1609"/>
                  <a:gd name="T23" fmla="*/ 1885 h 2100"/>
                  <a:gd name="T24" fmla="*/ 804 w 1609"/>
                  <a:gd name="T25" fmla="*/ 2100 h 2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609" h="2100">
                    <a:moveTo>
                      <a:pt x="804" y="2100"/>
                    </a:moveTo>
                    <a:cubicBezTo>
                      <a:pt x="588" y="2100"/>
                      <a:pt x="387" y="2023"/>
                      <a:pt x="238" y="1885"/>
                    </a:cubicBezTo>
                    <a:cubicBezTo>
                      <a:pt x="85" y="1742"/>
                      <a:pt x="0" y="1546"/>
                      <a:pt x="0" y="1332"/>
                    </a:cubicBezTo>
                    <a:cubicBezTo>
                      <a:pt x="0" y="1167"/>
                      <a:pt x="41" y="996"/>
                      <a:pt x="121" y="823"/>
                    </a:cubicBezTo>
                    <a:cubicBezTo>
                      <a:pt x="184" y="687"/>
                      <a:pt x="271" y="550"/>
                      <a:pt x="380" y="415"/>
                    </a:cubicBezTo>
                    <a:cubicBezTo>
                      <a:pt x="565" y="186"/>
                      <a:pt x="748" y="44"/>
                      <a:pt x="755" y="38"/>
                    </a:cubicBezTo>
                    <a:cubicBezTo>
                      <a:pt x="804" y="0"/>
                      <a:pt x="804" y="0"/>
                      <a:pt x="804" y="0"/>
                    </a:cubicBezTo>
                    <a:cubicBezTo>
                      <a:pt x="853" y="38"/>
                      <a:pt x="853" y="38"/>
                      <a:pt x="853" y="38"/>
                    </a:cubicBezTo>
                    <a:cubicBezTo>
                      <a:pt x="861" y="44"/>
                      <a:pt x="1044" y="186"/>
                      <a:pt x="1229" y="415"/>
                    </a:cubicBezTo>
                    <a:cubicBezTo>
                      <a:pt x="1338" y="550"/>
                      <a:pt x="1425" y="687"/>
                      <a:pt x="1488" y="823"/>
                    </a:cubicBezTo>
                    <a:cubicBezTo>
                      <a:pt x="1568" y="996"/>
                      <a:pt x="1609" y="1167"/>
                      <a:pt x="1609" y="1332"/>
                    </a:cubicBezTo>
                    <a:cubicBezTo>
                      <a:pt x="1609" y="1546"/>
                      <a:pt x="1524" y="1742"/>
                      <a:pt x="1371" y="1885"/>
                    </a:cubicBezTo>
                    <a:cubicBezTo>
                      <a:pt x="1222" y="2023"/>
                      <a:pt x="1021" y="2100"/>
                      <a:pt x="804" y="2100"/>
                    </a:cubicBez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 name="Freeform 9"/>
              <p:cNvSpPr>
                <a:spLocks/>
              </p:cNvSpPr>
              <p:nvPr/>
            </p:nvSpPr>
            <p:spPr bwMode="auto">
              <a:xfrm>
                <a:off x="1823803" y="3443465"/>
                <a:ext cx="1194759" cy="1583442"/>
              </a:xfrm>
              <a:custGeom>
                <a:avLst/>
                <a:gdLst>
                  <a:gd name="T0" fmla="*/ 1449 w 1449"/>
                  <a:gd name="T1" fmla="*/ 1231 h 1919"/>
                  <a:gd name="T2" fmla="*/ 724 w 1449"/>
                  <a:gd name="T3" fmla="*/ 1919 h 1919"/>
                  <a:gd name="T4" fmla="*/ 0 w 1449"/>
                  <a:gd name="T5" fmla="*/ 1231 h 1919"/>
                  <a:gd name="T6" fmla="*/ 724 w 1449"/>
                  <a:gd name="T7" fmla="*/ 0 h 1919"/>
                  <a:gd name="T8" fmla="*/ 1449 w 1449"/>
                  <a:gd name="T9" fmla="*/ 1231 h 1919"/>
                </a:gdLst>
                <a:ahLst/>
                <a:cxnLst>
                  <a:cxn ang="0">
                    <a:pos x="T0" y="T1"/>
                  </a:cxn>
                  <a:cxn ang="0">
                    <a:pos x="T2" y="T3"/>
                  </a:cxn>
                  <a:cxn ang="0">
                    <a:pos x="T4" y="T5"/>
                  </a:cxn>
                  <a:cxn ang="0">
                    <a:pos x="T6" y="T7"/>
                  </a:cxn>
                  <a:cxn ang="0">
                    <a:pos x="T8" y="T9"/>
                  </a:cxn>
                </a:cxnLst>
                <a:rect l="0" t="0" r="r" b="b"/>
                <a:pathLst>
                  <a:path w="1449" h="1919">
                    <a:moveTo>
                      <a:pt x="1449" y="1231"/>
                    </a:moveTo>
                    <a:cubicBezTo>
                      <a:pt x="1449" y="1631"/>
                      <a:pt x="1124" y="1919"/>
                      <a:pt x="724" y="1919"/>
                    </a:cubicBezTo>
                    <a:cubicBezTo>
                      <a:pt x="324" y="1919"/>
                      <a:pt x="0" y="1631"/>
                      <a:pt x="0" y="1231"/>
                    </a:cubicBezTo>
                    <a:cubicBezTo>
                      <a:pt x="0" y="561"/>
                      <a:pt x="724" y="0"/>
                      <a:pt x="724" y="0"/>
                    </a:cubicBezTo>
                    <a:cubicBezTo>
                      <a:pt x="724" y="0"/>
                      <a:pt x="1449" y="561"/>
                      <a:pt x="1449" y="1231"/>
                    </a:cubicBezTo>
                    <a:close/>
                  </a:path>
                </a:pathLst>
              </a:custGeom>
              <a:solidFill>
                <a:srgbClr val="D1D3D4"/>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 name="Rectangle 10"/>
              <p:cNvSpPr>
                <a:spLocks noChangeArrowheads="1"/>
              </p:cNvSpPr>
              <p:nvPr/>
            </p:nvSpPr>
            <p:spPr bwMode="auto">
              <a:xfrm>
                <a:off x="2382536" y="2931110"/>
                <a:ext cx="79503" cy="477020"/>
              </a:xfrm>
              <a:prstGeom prst="rect">
                <a:avLst/>
              </a:prstGeom>
              <a:solidFill>
                <a:schemeClr val="accent1"/>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8" name="Rectangle 11"/>
              <p:cNvSpPr>
                <a:spLocks noChangeArrowheads="1"/>
              </p:cNvSpPr>
              <p:nvPr/>
            </p:nvSpPr>
            <p:spPr bwMode="auto">
              <a:xfrm>
                <a:off x="2409037" y="2931110"/>
                <a:ext cx="26501" cy="1936790"/>
              </a:xfrm>
              <a:prstGeom prst="rect">
                <a:avLst/>
              </a:prstGeom>
              <a:solidFill>
                <a:schemeClr val="accent1"/>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9" name="Freeform 12"/>
              <p:cNvSpPr>
                <a:spLocks/>
              </p:cNvSpPr>
              <p:nvPr/>
            </p:nvSpPr>
            <p:spPr bwMode="auto">
              <a:xfrm>
                <a:off x="2250030" y="3443465"/>
                <a:ext cx="344514" cy="159007"/>
              </a:xfrm>
              <a:custGeom>
                <a:avLst/>
                <a:gdLst>
                  <a:gd name="T0" fmla="*/ 0 w 418"/>
                  <a:gd name="T1" fmla="*/ 192 h 192"/>
                  <a:gd name="T2" fmla="*/ 418 w 418"/>
                  <a:gd name="T3" fmla="*/ 192 h 192"/>
                  <a:gd name="T4" fmla="*/ 209 w 418"/>
                  <a:gd name="T5" fmla="*/ 0 h 192"/>
                  <a:gd name="T6" fmla="*/ 0 w 418"/>
                  <a:gd name="T7" fmla="*/ 192 h 192"/>
                </a:gdLst>
                <a:ahLst/>
                <a:cxnLst>
                  <a:cxn ang="0">
                    <a:pos x="T0" y="T1"/>
                  </a:cxn>
                  <a:cxn ang="0">
                    <a:pos x="T2" y="T3"/>
                  </a:cxn>
                  <a:cxn ang="0">
                    <a:pos x="T4" y="T5"/>
                  </a:cxn>
                  <a:cxn ang="0">
                    <a:pos x="T6" y="T7"/>
                  </a:cxn>
                </a:cxnLst>
                <a:rect l="0" t="0" r="r" b="b"/>
                <a:pathLst>
                  <a:path w="418" h="192">
                    <a:moveTo>
                      <a:pt x="0" y="192"/>
                    </a:moveTo>
                    <a:cubicBezTo>
                      <a:pt x="418" y="192"/>
                      <a:pt x="418" y="192"/>
                      <a:pt x="418" y="192"/>
                    </a:cubicBezTo>
                    <a:cubicBezTo>
                      <a:pt x="301" y="71"/>
                      <a:pt x="209" y="0"/>
                      <a:pt x="209" y="0"/>
                    </a:cubicBezTo>
                    <a:cubicBezTo>
                      <a:pt x="209" y="0"/>
                      <a:pt x="118" y="71"/>
                      <a:pt x="0" y="192"/>
                    </a:cubicBezTo>
                    <a:close/>
                  </a:path>
                </a:pathLst>
              </a:custGeom>
              <a:solidFill>
                <a:schemeClr val="accent1">
                  <a:lumMod val="60000"/>
                  <a:lumOff val="40000"/>
                </a:schemeClr>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0" name="Freeform 13"/>
              <p:cNvSpPr>
                <a:spLocks/>
              </p:cNvSpPr>
              <p:nvPr/>
            </p:nvSpPr>
            <p:spPr bwMode="auto">
              <a:xfrm>
                <a:off x="2110899" y="3602471"/>
                <a:ext cx="622776" cy="156799"/>
              </a:xfrm>
              <a:custGeom>
                <a:avLst/>
                <a:gdLst>
                  <a:gd name="T0" fmla="*/ 0 w 755"/>
                  <a:gd name="T1" fmla="*/ 192 h 192"/>
                  <a:gd name="T2" fmla="*/ 755 w 755"/>
                  <a:gd name="T3" fmla="*/ 192 h 192"/>
                  <a:gd name="T4" fmla="*/ 586 w 755"/>
                  <a:gd name="T5" fmla="*/ 0 h 192"/>
                  <a:gd name="T6" fmla="*/ 168 w 755"/>
                  <a:gd name="T7" fmla="*/ 0 h 192"/>
                  <a:gd name="T8" fmla="*/ 0 w 755"/>
                  <a:gd name="T9" fmla="*/ 192 h 192"/>
                </a:gdLst>
                <a:ahLst/>
                <a:cxnLst>
                  <a:cxn ang="0">
                    <a:pos x="T0" y="T1"/>
                  </a:cxn>
                  <a:cxn ang="0">
                    <a:pos x="T2" y="T3"/>
                  </a:cxn>
                  <a:cxn ang="0">
                    <a:pos x="T4" y="T5"/>
                  </a:cxn>
                  <a:cxn ang="0">
                    <a:pos x="T6" y="T7"/>
                  </a:cxn>
                  <a:cxn ang="0">
                    <a:pos x="T8" y="T9"/>
                  </a:cxn>
                </a:cxnLst>
                <a:rect l="0" t="0" r="r" b="b"/>
                <a:pathLst>
                  <a:path w="755" h="192">
                    <a:moveTo>
                      <a:pt x="0" y="192"/>
                    </a:moveTo>
                    <a:cubicBezTo>
                      <a:pt x="755" y="192"/>
                      <a:pt x="755" y="192"/>
                      <a:pt x="755" y="192"/>
                    </a:cubicBezTo>
                    <a:cubicBezTo>
                      <a:pt x="698" y="119"/>
                      <a:pt x="639" y="54"/>
                      <a:pt x="586" y="0"/>
                    </a:cubicBezTo>
                    <a:cubicBezTo>
                      <a:pt x="168" y="0"/>
                      <a:pt x="168" y="0"/>
                      <a:pt x="168" y="0"/>
                    </a:cubicBezTo>
                    <a:cubicBezTo>
                      <a:pt x="115" y="54"/>
                      <a:pt x="57" y="119"/>
                      <a:pt x="0" y="192"/>
                    </a:cubicBezTo>
                    <a:close/>
                  </a:path>
                </a:pathLst>
              </a:custGeom>
              <a:solidFill>
                <a:schemeClr val="accent1"/>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1" name="Freeform 14"/>
              <p:cNvSpPr>
                <a:spLocks/>
              </p:cNvSpPr>
              <p:nvPr/>
            </p:nvSpPr>
            <p:spPr bwMode="auto">
              <a:xfrm>
                <a:off x="1998270" y="3759270"/>
                <a:ext cx="848035" cy="159007"/>
              </a:xfrm>
              <a:custGeom>
                <a:avLst/>
                <a:gdLst>
                  <a:gd name="T0" fmla="*/ 0 w 1027"/>
                  <a:gd name="T1" fmla="*/ 192 h 192"/>
                  <a:gd name="T2" fmla="*/ 1027 w 1027"/>
                  <a:gd name="T3" fmla="*/ 192 h 192"/>
                  <a:gd name="T4" fmla="*/ 891 w 1027"/>
                  <a:gd name="T5" fmla="*/ 0 h 192"/>
                  <a:gd name="T6" fmla="*/ 136 w 1027"/>
                  <a:gd name="T7" fmla="*/ 0 h 192"/>
                  <a:gd name="T8" fmla="*/ 0 w 1027"/>
                  <a:gd name="T9" fmla="*/ 192 h 192"/>
                </a:gdLst>
                <a:ahLst/>
                <a:cxnLst>
                  <a:cxn ang="0">
                    <a:pos x="T0" y="T1"/>
                  </a:cxn>
                  <a:cxn ang="0">
                    <a:pos x="T2" y="T3"/>
                  </a:cxn>
                  <a:cxn ang="0">
                    <a:pos x="T4" y="T5"/>
                  </a:cxn>
                  <a:cxn ang="0">
                    <a:pos x="T6" y="T7"/>
                  </a:cxn>
                  <a:cxn ang="0">
                    <a:pos x="T8" y="T9"/>
                  </a:cxn>
                </a:cxnLst>
                <a:rect l="0" t="0" r="r" b="b"/>
                <a:pathLst>
                  <a:path w="1027" h="192">
                    <a:moveTo>
                      <a:pt x="0" y="192"/>
                    </a:moveTo>
                    <a:cubicBezTo>
                      <a:pt x="1027" y="192"/>
                      <a:pt x="1027" y="192"/>
                      <a:pt x="1027" y="192"/>
                    </a:cubicBezTo>
                    <a:cubicBezTo>
                      <a:pt x="984" y="123"/>
                      <a:pt x="938" y="59"/>
                      <a:pt x="891" y="0"/>
                    </a:cubicBezTo>
                    <a:cubicBezTo>
                      <a:pt x="136" y="0"/>
                      <a:pt x="136" y="0"/>
                      <a:pt x="136" y="0"/>
                    </a:cubicBezTo>
                    <a:cubicBezTo>
                      <a:pt x="89" y="59"/>
                      <a:pt x="43" y="123"/>
                      <a:pt x="0" y="192"/>
                    </a:cubicBezTo>
                    <a:close/>
                  </a:path>
                </a:pathLst>
              </a:custGeom>
              <a:solidFill>
                <a:schemeClr val="accent1">
                  <a:lumMod val="60000"/>
                  <a:lumOff val="40000"/>
                </a:schemeClr>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2" name="Freeform 15"/>
              <p:cNvSpPr>
                <a:spLocks/>
              </p:cNvSpPr>
              <p:nvPr/>
            </p:nvSpPr>
            <p:spPr bwMode="auto">
              <a:xfrm>
                <a:off x="1914350" y="3918277"/>
                <a:ext cx="1015876" cy="159007"/>
              </a:xfrm>
              <a:custGeom>
                <a:avLst/>
                <a:gdLst>
                  <a:gd name="T0" fmla="*/ 0 w 1233"/>
                  <a:gd name="T1" fmla="*/ 192 h 192"/>
                  <a:gd name="T2" fmla="*/ 1233 w 1233"/>
                  <a:gd name="T3" fmla="*/ 192 h 192"/>
                  <a:gd name="T4" fmla="*/ 1130 w 1233"/>
                  <a:gd name="T5" fmla="*/ 0 h 192"/>
                  <a:gd name="T6" fmla="*/ 103 w 1233"/>
                  <a:gd name="T7" fmla="*/ 0 h 192"/>
                  <a:gd name="T8" fmla="*/ 0 w 1233"/>
                  <a:gd name="T9" fmla="*/ 192 h 192"/>
                </a:gdLst>
                <a:ahLst/>
                <a:cxnLst>
                  <a:cxn ang="0">
                    <a:pos x="T0" y="T1"/>
                  </a:cxn>
                  <a:cxn ang="0">
                    <a:pos x="T2" y="T3"/>
                  </a:cxn>
                  <a:cxn ang="0">
                    <a:pos x="T4" y="T5"/>
                  </a:cxn>
                  <a:cxn ang="0">
                    <a:pos x="T6" y="T7"/>
                  </a:cxn>
                  <a:cxn ang="0">
                    <a:pos x="T8" y="T9"/>
                  </a:cxn>
                </a:cxnLst>
                <a:rect l="0" t="0" r="r" b="b"/>
                <a:pathLst>
                  <a:path w="1233" h="192">
                    <a:moveTo>
                      <a:pt x="0" y="192"/>
                    </a:moveTo>
                    <a:cubicBezTo>
                      <a:pt x="1233" y="192"/>
                      <a:pt x="1233" y="192"/>
                      <a:pt x="1233" y="192"/>
                    </a:cubicBezTo>
                    <a:cubicBezTo>
                      <a:pt x="1202" y="125"/>
                      <a:pt x="1167" y="60"/>
                      <a:pt x="1130" y="0"/>
                    </a:cubicBezTo>
                    <a:cubicBezTo>
                      <a:pt x="103" y="0"/>
                      <a:pt x="103" y="0"/>
                      <a:pt x="103" y="0"/>
                    </a:cubicBezTo>
                    <a:cubicBezTo>
                      <a:pt x="65" y="60"/>
                      <a:pt x="30" y="125"/>
                      <a:pt x="0" y="192"/>
                    </a:cubicBezTo>
                    <a:close/>
                  </a:path>
                </a:pathLst>
              </a:custGeom>
              <a:solidFill>
                <a:schemeClr val="accent1"/>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3" name="Freeform 16"/>
              <p:cNvSpPr>
                <a:spLocks/>
              </p:cNvSpPr>
              <p:nvPr/>
            </p:nvSpPr>
            <p:spPr bwMode="auto">
              <a:xfrm>
                <a:off x="1856930" y="4077283"/>
                <a:ext cx="1130714" cy="156799"/>
              </a:xfrm>
              <a:custGeom>
                <a:avLst/>
                <a:gdLst>
                  <a:gd name="T0" fmla="*/ 0 w 1373"/>
                  <a:gd name="T1" fmla="*/ 191 h 191"/>
                  <a:gd name="T2" fmla="*/ 1373 w 1373"/>
                  <a:gd name="T3" fmla="*/ 191 h 191"/>
                  <a:gd name="T4" fmla="*/ 1303 w 1373"/>
                  <a:gd name="T5" fmla="*/ 0 h 191"/>
                  <a:gd name="T6" fmla="*/ 70 w 1373"/>
                  <a:gd name="T7" fmla="*/ 0 h 191"/>
                  <a:gd name="T8" fmla="*/ 0 w 1373"/>
                  <a:gd name="T9" fmla="*/ 191 h 191"/>
                </a:gdLst>
                <a:ahLst/>
                <a:cxnLst>
                  <a:cxn ang="0">
                    <a:pos x="T0" y="T1"/>
                  </a:cxn>
                  <a:cxn ang="0">
                    <a:pos x="T2" y="T3"/>
                  </a:cxn>
                  <a:cxn ang="0">
                    <a:pos x="T4" y="T5"/>
                  </a:cxn>
                  <a:cxn ang="0">
                    <a:pos x="T6" y="T7"/>
                  </a:cxn>
                  <a:cxn ang="0">
                    <a:pos x="T8" y="T9"/>
                  </a:cxn>
                </a:cxnLst>
                <a:rect l="0" t="0" r="r" b="b"/>
                <a:pathLst>
                  <a:path w="1373" h="191">
                    <a:moveTo>
                      <a:pt x="0" y="191"/>
                    </a:moveTo>
                    <a:cubicBezTo>
                      <a:pt x="1373" y="191"/>
                      <a:pt x="1373" y="191"/>
                      <a:pt x="1373" y="191"/>
                    </a:cubicBezTo>
                    <a:cubicBezTo>
                      <a:pt x="1354" y="125"/>
                      <a:pt x="1331" y="61"/>
                      <a:pt x="1303" y="0"/>
                    </a:cubicBezTo>
                    <a:cubicBezTo>
                      <a:pt x="70" y="0"/>
                      <a:pt x="70" y="0"/>
                      <a:pt x="70" y="0"/>
                    </a:cubicBezTo>
                    <a:cubicBezTo>
                      <a:pt x="42" y="61"/>
                      <a:pt x="18" y="125"/>
                      <a:pt x="0" y="191"/>
                    </a:cubicBezTo>
                    <a:close/>
                  </a:path>
                </a:pathLst>
              </a:custGeom>
              <a:solidFill>
                <a:schemeClr val="accent1">
                  <a:lumMod val="60000"/>
                  <a:lumOff val="40000"/>
                </a:schemeClr>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4" name="Freeform 17"/>
              <p:cNvSpPr>
                <a:spLocks/>
              </p:cNvSpPr>
              <p:nvPr/>
            </p:nvSpPr>
            <p:spPr bwMode="auto">
              <a:xfrm>
                <a:off x="1828220" y="4234081"/>
                <a:ext cx="1188133" cy="159007"/>
              </a:xfrm>
              <a:custGeom>
                <a:avLst/>
                <a:gdLst>
                  <a:gd name="T0" fmla="*/ 0 w 1441"/>
                  <a:gd name="T1" fmla="*/ 192 h 192"/>
                  <a:gd name="T2" fmla="*/ 1441 w 1441"/>
                  <a:gd name="T3" fmla="*/ 192 h 192"/>
                  <a:gd name="T4" fmla="*/ 1407 w 1441"/>
                  <a:gd name="T5" fmla="*/ 0 h 192"/>
                  <a:gd name="T6" fmla="*/ 34 w 1441"/>
                  <a:gd name="T7" fmla="*/ 0 h 192"/>
                  <a:gd name="T8" fmla="*/ 0 w 1441"/>
                  <a:gd name="T9" fmla="*/ 192 h 192"/>
                </a:gdLst>
                <a:ahLst/>
                <a:cxnLst>
                  <a:cxn ang="0">
                    <a:pos x="T0" y="T1"/>
                  </a:cxn>
                  <a:cxn ang="0">
                    <a:pos x="T2" y="T3"/>
                  </a:cxn>
                  <a:cxn ang="0">
                    <a:pos x="T4" y="T5"/>
                  </a:cxn>
                  <a:cxn ang="0">
                    <a:pos x="T6" y="T7"/>
                  </a:cxn>
                  <a:cxn ang="0">
                    <a:pos x="T8" y="T9"/>
                  </a:cxn>
                </a:cxnLst>
                <a:rect l="0" t="0" r="r" b="b"/>
                <a:pathLst>
                  <a:path w="1441" h="192">
                    <a:moveTo>
                      <a:pt x="0" y="192"/>
                    </a:moveTo>
                    <a:cubicBezTo>
                      <a:pt x="1441" y="192"/>
                      <a:pt x="1441" y="192"/>
                      <a:pt x="1441" y="192"/>
                    </a:cubicBezTo>
                    <a:cubicBezTo>
                      <a:pt x="1436" y="127"/>
                      <a:pt x="1424" y="63"/>
                      <a:pt x="1407" y="0"/>
                    </a:cubicBezTo>
                    <a:cubicBezTo>
                      <a:pt x="34" y="0"/>
                      <a:pt x="34" y="0"/>
                      <a:pt x="34" y="0"/>
                    </a:cubicBezTo>
                    <a:cubicBezTo>
                      <a:pt x="17" y="63"/>
                      <a:pt x="5" y="127"/>
                      <a:pt x="0" y="192"/>
                    </a:cubicBezTo>
                    <a:close/>
                  </a:path>
                </a:pathLst>
              </a:custGeom>
              <a:solidFill>
                <a:schemeClr val="accent1"/>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5" name="Freeform 18"/>
              <p:cNvSpPr>
                <a:spLocks/>
              </p:cNvSpPr>
              <p:nvPr/>
            </p:nvSpPr>
            <p:spPr bwMode="auto">
              <a:xfrm>
                <a:off x="1823803" y="4393088"/>
                <a:ext cx="1194759" cy="159007"/>
              </a:xfrm>
              <a:custGeom>
                <a:avLst/>
                <a:gdLst>
                  <a:gd name="T0" fmla="*/ 0 w 1449"/>
                  <a:gd name="T1" fmla="*/ 80 h 192"/>
                  <a:gd name="T2" fmla="*/ 9 w 1449"/>
                  <a:gd name="T3" fmla="*/ 192 h 192"/>
                  <a:gd name="T4" fmla="*/ 1440 w 1449"/>
                  <a:gd name="T5" fmla="*/ 192 h 192"/>
                  <a:gd name="T6" fmla="*/ 1449 w 1449"/>
                  <a:gd name="T7" fmla="*/ 80 h 192"/>
                  <a:gd name="T8" fmla="*/ 1445 w 1449"/>
                  <a:gd name="T9" fmla="*/ 0 h 192"/>
                  <a:gd name="T10" fmla="*/ 4 w 1449"/>
                  <a:gd name="T11" fmla="*/ 0 h 192"/>
                  <a:gd name="T12" fmla="*/ 0 w 1449"/>
                  <a:gd name="T13" fmla="*/ 80 h 192"/>
                </a:gdLst>
                <a:ahLst/>
                <a:cxnLst>
                  <a:cxn ang="0">
                    <a:pos x="T0" y="T1"/>
                  </a:cxn>
                  <a:cxn ang="0">
                    <a:pos x="T2" y="T3"/>
                  </a:cxn>
                  <a:cxn ang="0">
                    <a:pos x="T4" y="T5"/>
                  </a:cxn>
                  <a:cxn ang="0">
                    <a:pos x="T6" y="T7"/>
                  </a:cxn>
                  <a:cxn ang="0">
                    <a:pos x="T8" y="T9"/>
                  </a:cxn>
                  <a:cxn ang="0">
                    <a:pos x="T10" y="T11"/>
                  </a:cxn>
                  <a:cxn ang="0">
                    <a:pos x="T12" y="T13"/>
                  </a:cxn>
                </a:cxnLst>
                <a:rect l="0" t="0" r="r" b="b"/>
                <a:pathLst>
                  <a:path w="1449" h="192">
                    <a:moveTo>
                      <a:pt x="0" y="80"/>
                    </a:moveTo>
                    <a:cubicBezTo>
                      <a:pt x="0" y="119"/>
                      <a:pt x="3" y="156"/>
                      <a:pt x="9" y="192"/>
                    </a:cubicBezTo>
                    <a:cubicBezTo>
                      <a:pt x="1440" y="192"/>
                      <a:pt x="1440" y="192"/>
                      <a:pt x="1440" y="192"/>
                    </a:cubicBezTo>
                    <a:cubicBezTo>
                      <a:pt x="1446" y="156"/>
                      <a:pt x="1449" y="119"/>
                      <a:pt x="1449" y="80"/>
                    </a:cubicBezTo>
                    <a:cubicBezTo>
                      <a:pt x="1449" y="53"/>
                      <a:pt x="1447" y="27"/>
                      <a:pt x="1445" y="0"/>
                    </a:cubicBezTo>
                    <a:cubicBezTo>
                      <a:pt x="4" y="0"/>
                      <a:pt x="4" y="0"/>
                      <a:pt x="4" y="0"/>
                    </a:cubicBezTo>
                    <a:cubicBezTo>
                      <a:pt x="1" y="27"/>
                      <a:pt x="0" y="53"/>
                      <a:pt x="0" y="80"/>
                    </a:cubicBezTo>
                    <a:close/>
                  </a:path>
                </a:pathLst>
              </a:custGeom>
              <a:solidFill>
                <a:schemeClr val="accent1">
                  <a:lumMod val="60000"/>
                  <a:lumOff val="40000"/>
                </a:schemeClr>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6" name="Freeform 19"/>
              <p:cNvSpPr>
                <a:spLocks/>
              </p:cNvSpPr>
              <p:nvPr/>
            </p:nvSpPr>
            <p:spPr bwMode="auto">
              <a:xfrm>
                <a:off x="1832637" y="4552094"/>
                <a:ext cx="1179299" cy="156799"/>
              </a:xfrm>
              <a:custGeom>
                <a:avLst/>
                <a:gdLst>
                  <a:gd name="T0" fmla="*/ 61 w 1431"/>
                  <a:gd name="T1" fmla="*/ 192 h 192"/>
                  <a:gd name="T2" fmla="*/ 1370 w 1431"/>
                  <a:gd name="T3" fmla="*/ 192 h 192"/>
                  <a:gd name="T4" fmla="*/ 1431 w 1431"/>
                  <a:gd name="T5" fmla="*/ 0 h 192"/>
                  <a:gd name="T6" fmla="*/ 0 w 1431"/>
                  <a:gd name="T7" fmla="*/ 0 h 192"/>
                  <a:gd name="T8" fmla="*/ 61 w 1431"/>
                  <a:gd name="T9" fmla="*/ 192 h 192"/>
                </a:gdLst>
                <a:ahLst/>
                <a:cxnLst>
                  <a:cxn ang="0">
                    <a:pos x="T0" y="T1"/>
                  </a:cxn>
                  <a:cxn ang="0">
                    <a:pos x="T2" y="T3"/>
                  </a:cxn>
                  <a:cxn ang="0">
                    <a:pos x="T4" y="T5"/>
                  </a:cxn>
                  <a:cxn ang="0">
                    <a:pos x="T6" y="T7"/>
                  </a:cxn>
                  <a:cxn ang="0">
                    <a:pos x="T8" y="T9"/>
                  </a:cxn>
                </a:cxnLst>
                <a:rect l="0" t="0" r="r" b="b"/>
                <a:pathLst>
                  <a:path w="1431" h="192">
                    <a:moveTo>
                      <a:pt x="61" y="192"/>
                    </a:moveTo>
                    <a:cubicBezTo>
                      <a:pt x="1370" y="192"/>
                      <a:pt x="1370" y="192"/>
                      <a:pt x="1370" y="192"/>
                    </a:cubicBezTo>
                    <a:cubicBezTo>
                      <a:pt x="1399" y="133"/>
                      <a:pt x="1420" y="69"/>
                      <a:pt x="1431" y="0"/>
                    </a:cubicBezTo>
                    <a:cubicBezTo>
                      <a:pt x="0" y="0"/>
                      <a:pt x="0" y="0"/>
                      <a:pt x="0" y="0"/>
                    </a:cubicBezTo>
                    <a:cubicBezTo>
                      <a:pt x="11" y="69"/>
                      <a:pt x="32" y="133"/>
                      <a:pt x="61" y="192"/>
                    </a:cubicBezTo>
                    <a:close/>
                  </a:path>
                </a:pathLst>
              </a:custGeom>
              <a:solidFill>
                <a:schemeClr val="accent1"/>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7" name="Freeform 20"/>
              <p:cNvSpPr>
                <a:spLocks/>
              </p:cNvSpPr>
              <p:nvPr/>
            </p:nvSpPr>
            <p:spPr bwMode="auto">
              <a:xfrm>
                <a:off x="1883432" y="4708893"/>
                <a:ext cx="1077712" cy="159007"/>
              </a:xfrm>
              <a:custGeom>
                <a:avLst/>
                <a:gdLst>
                  <a:gd name="T0" fmla="*/ 0 w 1309"/>
                  <a:gd name="T1" fmla="*/ 0 h 192"/>
                  <a:gd name="T2" fmla="*/ 145 w 1309"/>
                  <a:gd name="T3" fmla="*/ 192 h 192"/>
                  <a:gd name="T4" fmla="*/ 1164 w 1309"/>
                  <a:gd name="T5" fmla="*/ 192 h 192"/>
                  <a:gd name="T6" fmla="*/ 1309 w 1309"/>
                  <a:gd name="T7" fmla="*/ 0 h 192"/>
                  <a:gd name="T8" fmla="*/ 0 w 1309"/>
                  <a:gd name="T9" fmla="*/ 0 h 192"/>
                </a:gdLst>
                <a:ahLst/>
                <a:cxnLst>
                  <a:cxn ang="0">
                    <a:pos x="T0" y="T1"/>
                  </a:cxn>
                  <a:cxn ang="0">
                    <a:pos x="T2" y="T3"/>
                  </a:cxn>
                  <a:cxn ang="0">
                    <a:pos x="T4" y="T5"/>
                  </a:cxn>
                  <a:cxn ang="0">
                    <a:pos x="T6" y="T7"/>
                  </a:cxn>
                  <a:cxn ang="0">
                    <a:pos x="T8" y="T9"/>
                  </a:cxn>
                </a:cxnLst>
                <a:rect l="0" t="0" r="r" b="b"/>
                <a:pathLst>
                  <a:path w="1309" h="192">
                    <a:moveTo>
                      <a:pt x="0" y="0"/>
                    </a:moveTo>
                    <a:cubicBezTo>
                      <a:pt x="36" y="73"/>
                      <a:pt x="85" y="138"/>
                      <a:pt x="145" y="192"/>
                    </a:cubicBezTo>
                    <a:cubicBezTo>
                      <a:pt x="1164" y="192"/>
                      <a:pt x="1164" y="192"/>
                      <a:pt x="1164" y="192"/>
                    </a:cubicBezTo>
                    <a:cubicBezTo>
                      <a:pt x="1223" y="138"/>
                      <a:pt x="1272" y="73"/>
                      <a:pt x="1309" y="0"/>
                    </a:cubicBezTo>
                    <a:lnTo>
                      <a:pt x="0" y="0"/>
                    </a:lnTo>
                    <a:close/>
                  </a:path>
                </a:pathLst>
              </a:custGeom>
              <a:solidFill>
                <a:schemeClr val="accent1">
                  <a:lumMod val="60000"/>
                  <a:lumOff val="40000"/>
                </a:schemeClr>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8" name="Freeform 21"/>
              <p:cNvSpPr>
                <a:spLocks/>
              </p:cNvSpPr>
              <p:nvPr/>
            </p:nvSpPr>
            <p:spPr bwMode="auto">
              <a:xfrm>
                <a:off x="2002687" y="4867900"/>
                <a:ext cx="839202" cy="159007"/>
              </a:xfrm>
              <a:custGeom>
                <a:avLst/>
                <a:gdLst>
                  <a:gd name="T0" fmla="*/ 509 w 1019"/>
                  <a:gd name="T1" fmla="*/ 192 h 192"/>
                  <a:gd name="T2" fmla="*/ 1019 w 1019"/>
                  <a:gd name="T3" fmla="*/ 0 h 192"/>
                  <a:gd name="T4" fmla="*/ 0 w 1019"/>
                  <a:gd name="T5" fmla="*/ 0 h 192"/>
                  <a:gd name="T6" fmla="*/ 509 w 1019"/>
                  <a:gd name="T7" fmla="*/ 192 h 192"/>
                </a:gdLst>
                <a:ahLst/>
                <a:cxnLst>
                  <a:cxn ang="0">
                    <a:pos x="T0" y="T1"/>
                  </a:cxn>
                  <a:cxn ang="0">
                    <a:pos x="T2" y="T3"/>
                  </a:cxn>
                  <a:cxn ang="0">
                    <a:pos x="T4" y="T5"/>
                  </a:cxn>
                  <a:cxn ang="0">
                    <a:pos x="T6" y="T7"/>
                  </a:cxn>
                </a:cxnLst>
                <a:rect l="0" t="0" r="r" b="b"/>
                <a:pathLst>
                  <a:path w="1019" h="192">
                    <a:moveTo>
                      <a:pt x="509" y="192"/>
                    </a:moveTo>
                    <a:cubicBezTo>
                      <a:pt x="708" y="192"/>
                      <a:pt x="888" y="121"/>
                      <a:pt x="1019" y="0"/>
                    </a:cubicBezTo>
                    <a:cubicBezTo>
                      <a:pt x="0" y="0"/>
                      <a:pt x="0" y="0"/>
                      <a:pt x="0" y="0"/>
                    </a:cubicBezTo>
                    <a:cubicBezTo>
                      <a:pt x="130" y="121"/>
                      <a:pt x="311" y="192"/>
                      <a:pt x="509" y="192"/>
                    </a:cubicBezTo>
                    <a:close/>
                  </a:path>
                </a:pathLst>
              </a:custGeom>
              <a:solidFill>
                <a:schemeClr val="accent1"/>
              </a:solidFill>
              <a:ln>
                <a:noFill/>
              </a:ln>
              <a:extLst/>
            </p:spPr>
            <p:txBody>
              <a:bodyPr vert="horz" wrap="square" lIns="68580" tIns="34290" rIns="68580" bIns="34290" numCol="1" anchor="t" anchorCtr="0" compatLnSpc="1">
                <a:prstTxWarp prst="textNoShape">
                  <a:avLst/>
                </a:prstTxWarp>
              </a:bodyPr>
              <a:lstStyle/>
              <a:p>
                <a:endParaRPr lang="en-US" sz="1350"/>
              </a:p>
            </p:txBody>
          </p:sp>
        </p:grpSp>
        <p:grpSp>
          <p:nvGrpSpPr>
            <p:cNvPr id="74" name="Group 73"/>
            <p:cNvGrpSpPr/>
            <p:nvPr/>
          </p:nvGrpSpPr>
          <p:grpSpPr>
            <a:xfrm>
              <a:off x="1088232" y="4990742"/>
              <a:ext cx="2495810" cy="1563895"/>
              <a:chOff x="1260782" y="4104011"/>
              <a:chExt cx="2495810" cy="1563895"/>
            </a:xfrm>
          </p:grpSpPr>
          <p:sp>
            <p:nvSpPr>
              <p:cNvPr id="75" name="TextBox 74"/>
              <p:cNvSpPr txBox="1"/>
              <p:nvPr/>
            </p:nvSpPr>
            <p:spPr>
              <a:xfrm>
                <a:off x="1450508" y="4104011"/>
                <a:ext cx="2106964" cy="485290"/>
              </a:xfrm>
              <a:prstGeom prst="rect">
                <a:avLst/>
              </a:prstGeom>
              <a:noFill/>
            </p:spPr>
            <p:txBody>
              <a:bodyPr wrap="square" rtlCol="0">
                <a:spAutoFit/>
              </a:bodyPr>
              <a:lstStyle/>
              <a:p>
                <a:pPr algn="ctr"/>
                <a:r>
                  <a:rPr lang="en-US" sz="1350" b="1" dirty="0">
                    <a:solidFill>
                      <a:schemeClr val="tx2"/>
                    </a:solidFill>
                  </a:rPr>
                  <a:t>Title Here</a:t>
                </a:r>
              </a:p>
            </p:txBody>
          </p:sp>
          <p:sp>
            <p:nvSpPr>
              <p:cNvPr id="76" name="TextBox 75"/>
              <p:cNvSpPr txBox="1"/>
              <p:nvPr/>
            </p:nvSpPr>
            <p:spPr>
              <a:xfrm>
                <a:off x="1260782" y="4473344"/>
                <a:ext cx="2495810" cy="1194562"/>
              </a:xfrm>
              <a:prstGeom prst="rect">
                <a:avLst/>
              </a:prstGeom>
              <a:noFill/>
            </p:spPr>
            <p:txBody>
              <a:bodyPr wrap="square" rtlCol="0">
                <a:spAutoFit/>
              </a:bodyPr>
              <a:lstStyle/>
              <a:p>
                <a:pPr algn="ctr"/>
                <a:r>
                  <a:rPr lang="en-US" sz="1050" dirty="0">
                    <a:solidFill>
                      <a:schemeClr val="tx2"/>
                    </a:solidFill>
                  </a:rPr>
                  <a:t>Lorem ipsum dolor sit amet, consectetuer adipiscing elit.</a:t>
                </a:r>
                <a:endParaRPr lang="en-US" sz="1050" b="1" dirty="0">
                  <a:solidFill>
                    <a:schemeClr val="tx2"/>
                  </a:solidFill>
                </a:endParaRPr>
              </a:p>
            </p:txBody>
          </p:sp>
        </p:grpSp>
      </p:grpSp>
      <p:sp>
        <p:nvSpPr>
          <p:cNvPr id="78" name="TextBox 77"/>
          <p:cNvSpPr txBox="1"/>
          <p:nvPr/>
        </p:nvSpPr>
        <p:spPr>
          <a:xfrm>
            <a:off x="3176481" y="781949"/>
            <a:ext cx="2791150" cy="553998"/>
          </a:xfrm>
          <a:prstGeom prst="rect">
            <a:avLst/>
          </a:prstGeom>
          <a:noFill/>
        </p:spPr>
        <p:txBody>
          <a:bodyPr wrap="none" rtlCol="0" anchor="ctr">
            <a:spAutoFit/>
          </a:bodyPr>
          <a:lstStyle/>
          <a:p>
            <a:pPr algn="ctr"/>
            <a:r>
              <a:rPr lang="en-US" sz="3000" dirty="0">
                <a:solidFill>
                  <a:schemeClr val="accent1"/>
                </a:solidFill>
                <a:latin typeface="+mj-lt"/>
              </a:rPr>
              <a:t>Process</a:t>
            </a:r>
            <a:r>
              <a:rPr lang="en-US" sz="3000" dirty="0">
                <a:solidFill>
                  <a:schemeClr val="tx2"/>
                </a:solidFill>
                <a:latin typeface="+mj-lt"/>
              </a:rPr>
              <a:t> Infographic</a:t>
            </a:r>
          </a:p>
        </p:txBody>
      </p:sp>
      <p:sp>
        <p:nvSpPr>
          <p:cNvPr id="79" name="TextBox 78"/>
          <p:cNvSpPr txBox="1"/>
          <p:nvPr/>
        </p:nvSpPr>
        <p:spPr>
          <a:xfrm>
            <a:off x="685801" y="1243614"/>
            <a:ext cx="7772400" cy="369332"/>
          </a:xfrm>
          <a:prstGeom prst="rect">
            <a:avLst/>
          </a:prstGeom>
          <a:noFill/>
        </p:spPr>
        <p:txBody>
          <a:bodyPr wrap="square" rtlCol="0" anchor="ctr">
            <a:spAutoFit/>
          </a:bodyPr>
          <a:lstStyle/>
          <a:p>
            <a:pPr algn="ctr"/>
            <a:r>
              <a:rPr lang="en-US" sz="900" dirty="0">
                <a:solidFill>
                  <a:schemeClr val="tx2"/>
                </a:solidFill>
              </a:rPr>
              <a:t>Lorem ipsum dolor sit amet, consectetuer adipiscing elit. Aenean commodo ligula eget dolor. </a:t>
            </a:r>
            <a:r>
              <a:rPr lang="en-US" sz="900" b="1" dirty="0">
                <a:solidFill>
                  <a:schemeClr val="accent1"/>
                </a:solidFill>
              </a:rPr>
              <a:t>Aenean massa. Cum sociis natoque penatibus </a:t>
            </a:r>
            <a:r>
              <a:rPr lang="en-US" sz="900" dirty="0">
                <a:solidFill>
                  <a:schemeClr val="tx2"/>
                </a:solidFill>
              </a:rPr>
              <a:t>magnis dis parturient montes, nascetur ridiculus mus. Donec quam felis, ultricies nec, pellentesque eu, pretium quis, sem.</a:t>
            </a:r>
          </a:p>
        </p:txBody>
      </p:sp>
    </p:spTree>
    <p:extLst>
      <p:ext uri="{BB962C8B-B14F-4D97-AF65-F5344CB8AC3E}">
        <p14:creationId xmlns:p14="http://schemas.microsoft.com/office/powerpoint/2010/main" val="27757656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77"/>
                                        </p:tgtEl>
                                        <p:attrNameLst>
                                          <p:attrName>style.visibility</p:attrName>
                                        </p:attrNameLst>
                                      </p:cBhvr>
                                      <p:to>
                                        <p:strVal val="visible"/>
                                      </p:to>
                                    </p:set>
                                    <p:animEffect transition="in" filter="fade">
                                      <p:cBhvr>
                                        <p:cTn id="7" dur="500"/>
                                        <p:tgtEl>
                                          <p:spTgt spid="77"/>
                                        </p:tgtEl>
                                      </p:cBhvr>
                                    </p:animEffect>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55"/>
                                        </p:tgtEl>
                                        <p:attrNameLst>
                                          <p:attrName>style.visibility</p:attrName>
                                        </p:attrNameLst>
                                      </p:cBhvr>
                                      <p:to>
                                        <p:strVal val="visible"/>
                                      </p:to>
                                    </p:set>
                                    <p:animEffect transition="in" filter="fade">
                                      <p:cBhvr>
                                        <p:cTn id="11" dur="500"/>
                                        <p:tgtEl>
                                          <p:spTgt spid="55"/>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33"/>
                                        </p:tgtEl>
                                        <p:attrNameLst>
                                          <p:attrName>style.visibility</p:attrName>
                                        </p:attrNameLst>
                                      </p:cBhvr>
                                      <p:to>
                                        <p:strVal val="visible"/>
                                      </p:to>
                                    </p:set>
                                    <p:animEffect transition="in" filter="fade">
                                      <p:cBhvr>
                                        <p:cTn id="15" dur="500"/>
                                        <p:tgtEl>
                                          <p:spTgt spid="33"/>
                                        </p:tgtEl>
                                      </p:cBhvr>
                                    </p:animEffect>
                                  </p:childTnLst>
                                </p:cTn>
                              </p:par>
                            </p:childTnLst>
                          </p:cTn>
                        </p:par>
                        <p:par>
                          <p:cTn id="16" fill="hold">
                            <p:stCondLst>
                              <p:cond delay="1500"/>
                            </p:stCondLst>
                            <p:childTnLst>
                              <p:par>
                                <p:cTn id="17" presetID="10" presetClass="entr" presetSubtype="0" fill="hold" nodeType="afterEffect">
                                  <p:stCondLst>
                                    <p:cond delay="0"/>
                                  </p:stCondLst>
                                  <p:childTnLst>
                                    <p:set>
                                      <p:cBhvr>
                                        <p:cTn id="18" dur="1" fill="hold">
                                          <p:stCondLst>
                                            <p:cond delay="0"/>
                                          </p:stCondLst>
                                        </p:cTn>
                                        <p:tgtEl>
                                          <p:spTgt spid="3"/>
                                        </p:tgtEl>
                                        <p:attrNameLst>
                                          <p:attrName>style.visibility</p:attrName>
                                        </p:attrNameLst>
                                      </p:cBhvr>
                                      <p:to>
                                        <p:strVal val="visible"/>
                                      </p:to>
                                    </p:set>
                                    <p:animEffect transition="in" filter="fade">
                                      <p:cBhvr>
                                        <p:cTn id="19" dur="500"/>
                                        <p:tgtEl>
                                          <p:spTgt spid="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8" name="Group 37"/>
          <p:cNvGrpSpPr/>
          <p:nvPr/>
        </p:nvGrpSpPr>
        <p:grpSpPr>
          <a:xfrm>
            <a:off x="6568680" y="4156484"/>
            <a:ext cx="1580223" cy="841068"/>
            <a:chOff x="8840462" y="4104011"/>
            <a:chExt cx="2106964" cy="1121424"/>
          </a:xfrm>
        </p:grpSpPr>
        <p:sp>
          <p:nvSpPr>
            <p:cNvPr id="49" name="TextBox 48"/>
            <p:cNvSpPr txBox="1"/>
            <p:nvPr/>
          </p:nvSpPr>
          <p:spPr>
            <a:xfrm>
              <a:off x="8840462" y="4104011"/>
              <a:ext cx="2106964" cy="400109"/>
            </a:xfrm>
            <a:prstGeom prst="rect">
              <a:avLst/>
            </a:prstGeom>
            <a:noFill/>
          </p:spPr>
          <p:txBody>
            <a:bodyPr wrap="square" rtlCol="0">
              <a:spAutoFit/>
            </a:bodyPr>
            <a:lstStyle/>
            <a:p>
              <a:pPr algn="ctr"/>
              <a:r>
                <a:rPr lang="en-US" sz="1350" b="1" dirty="0">
                  <a:solidFill>
                    <a:schemeClr val="tx2"/>
                  </a:solidFill>
                </a:rPr>
                <a:t>Title Here</a:t>
              </a:r>
            </a:p>
          </p:txBody>
        </p:sp>
        <p:sp>
          <p:nvSpPr>
            <p:cNvPr id="50" name="TextBox 49"/>
            <p:cNvSpPr txBox="1"/>
            <p:nvPr/>
          </p:nvSpPr>
          <p:spPr>
            <a:xfrm>
              <a:off x="8840462" y="4455994"/>
              <a:ext cx="2106964" cy="769441"/>
            </a:xfrm>
            <a:prstGeom prst="rect">
              <a:avLst/>
            </a:prstGeom>
            <a:noFill/>
          </p:spPr>
          <p:txBody>
            <a:bodyPr wrap="square" rtlCol="0">
              <a:spAutoFit/>
            </a:bodyPr>
            <a:lstStyle/>
            <a:p>
              <a:pPr algn="ctr"/>
              <a:r>
                <a:rPr lang="en-US" sz="1050" dirty="0">
                  <a:solidFill>
                    <a:schemeClr val="tx2"/>
                  </a:solidFill>
                </a:rPr>
                <a:t>Lorem ipsum dolor sit amet, consectetuer adipiscing elit. </a:t>
              </a:r>
              <a:endParaRPr lang="en-US" sz="1050" b="1" dirty="0">
                <a:solidFill>
                  <a:schemeClr val="tx2"/>
                </a:solidFill>
              </a:endParaRPr>
            </a:p>
          </p:txBody>
        </p:sp>
      </p:grpSp>
      <p:grpSp>
        <p:nvGrpSpPr>
          <p:cNvPr id="37" name="Group 36"/>
          <p:cNvGrpSpPr/>
          <p:nvPr/>
        </p:nvGrpSpPr>
        <p:grpSpPr>
          <a:xfrm>
            <a:off x="4648156" y="4156484"/>
            <a:ext cx="1580223" cy="841068"/>
            <a:chOff x="6279763" y="4104011"/>
            <a:chExt cx="2106964" cy="1121424"/>
          </a:xfrm>
        </p:grpSpPr>
        <p:sp>
          <p:nvSpPr>
            <p:cNvPr id="54" name="TextBox 53"/>
            <p:cNvSpPr txBox="1"/>
            <p:nvPr/>
          </p:nvSpPr>
          <p:spPr>
            <a:xfrm>
              <a:off x="6279763" y="4104011"/>
              <a:ext cx="2106964" cy="400109"/>
            </a:xfrm>
            <a:prstGeom prst="rect">
              <a:avLst/>
            </a:prstGeom>
            <a:noFill/>
          </p:spPr>
          <p:txBody>
            <a:bodyPr wrap="square" rtlCol="0">
              <a:spAutoFit/>
            </a:bodyPr>
            <a:lstStyle/>
            <a:p>
              <a:pPr algn="ctr"/>
              <a:r>
                <a:rPr lang="en-US" sz="1350" b="1" dirty="0">
                  <a:solidFill>
                    <a:schemeClr val="tx2"/>
                  </a:solidFill>
                </a:rPr>
                <a:t>Title Here</a:t>
              </a:r>
            </a:p>
          </p:txBody>
        </p:sp>
        <p:sp>
          <p:nvSpPr>
            <p:cNvPr id="55" name="TextBox 54"/>
            <p:cNvSpPr txBox="1"/>
            <p:nvPr/>
          </p:nvSpPr>
          <p:spPr>
            <a:xfrm>
              <a:off x="6279763" y="4455994"/>
              <a:ext cx="2106964" cy="769441"/>
            </a:xfrm>
            <a:prstGeom prst="rect">
              <a:avLst/>
            </a:prstGeom>
            <a:noFill/>
          </p:spPr>
          <p:txBody>
            <a:bodyPr wrap="square" rtlCol="0">
              <a:spAutoFit/>
            </a:bodyPr>
            <a:lstStyle/>
            <a:p>
              <a:pPr algn="ctr"/>
              <a:r>
                <a:rPr lang="en-US" sz="1050" dirty="0">
                  <a:solidFill>
                    <a:schemeClr val="tx2"/>
                  </a:solidFill>
                </a:rPr>
                <a:t>Lorem ipsum dolor sit amet, consectetuer adipiscing elit.</a:t>
              </a:r>
              <a:endParaRPr lang="en-US" sz="1050" b="1" dirty="0">
                <a:solidFill>
                  <a:schemeClr val="tx2"/>
                </a:solidFill>
              </a:endParaRPr>
            </a:p>
          </p:txBody>
        </p:sp>
      </p:grpSp>
      <p:grpSp>
        <p:nvGrpSpPr>
          <p:cNvPr id="36" name="Group 35"/>
          <p:cNvGrpSpPr/>
          <p:nvPr/>
        </p:nvGrpSpPr>
        <p:grpSpPr>
          <a:xfrm>
            <a:off x="2796577" y="4156484"/>
            <a:ext cx="1580223" cy="841068"/>
            <a:chOff x="3810991" y="4104011"/>
            <a:chExt cx="2106964" cy="1121424"/>
          </a:xfrm>
        </p:grpSpPr>
        <p:sp>
          <p:nvSpPr>
            <p:cNvPr id="67" name="TextBox 66"/>
            <p:cNvSpPr txBox="1"/>
            <p:nvPr/>
          </p:nvSpPr>
          <p:spPr>
            <a:xfrm>
              <a:off x="3810991" y="4104011"/>
              <a:ext cx="2106964" cy="400109"/>
            </a:xfrm>
            <a:prstGeom prst="rect">
              <a:avLst/>
            </a:prstGeom>
            <a:noFill/>
          </p:spPr>
          <p:txBody>
            <a:bodyPr wrap="square" rtlCol="0">
              <a:spAutoFit/>
            </a:bodyPr>
            <a:lstStyle/>
            <a:p>
              <a:pPr algn="ctr"/>
              <a:r>
                <a:rPr lang="en-US" sz="1350" b="1" dirty="0">
                  <a:solidFill>
                    <a:schemeClr val="tx2"/>
                  </a:solidFill>
                </a:rPr>
                <a:t>Title Here</a:t>
              </a:r>
            </a:p>
          </p:txBody>
        </p:sp>
        <p:sp>
          <p:nvSpPr>
            <p:cNvPr id="68" name="TextBox 67"/>
            <p:cNvSpPr txBox="1"/>
            <p:nvPr/>
          </p:nvSpPr>
          <p:spPr>
            <a:xfrm>
              <a:off x="3810991" y="4455994"/>
              <a:ext cx="2106964" cy="769441"/>
            </a:xfrm>
            <a:prstGeom prst="rect">
              <a:avLst/>
            </a:prstGeom>
            <a:noFill/>
          </p:spPr>
          <p:txBody>
            <a:bodyPr wrap="square" rtlCol="0">
              <a:spAutoFit/>
            </a:bodyPr>
            <a:lstStyle/>
            <a:p>
              <a:pPr algn="ctr"/>
              <a:r>
                <a:rPr lang="en-US" sz="1050" dirty="0">
                  <a:solidFill>
                    <a:schemeClr val="tx2"/>
                  </a:solidFill>
                </a:rPr>
                <a:t>Lorem ipsum dolor sit amet, consectetuer adipiscing elit. </a:t>
              </a:r>
              <a:endParaRPr lang="en-US" sz="1050" b="1" dirty="0">
                <a:solidFill>
                  <a:schemeClr val="tx2"/>
                </a:solidFill>
              </a:endParaRPr>
            </a:p>
          </p:txBody>
        </p:sp>
      </p:grpSp>
      <p:grpSp>
        <p:nvGrpSpPr>
          <p:cNvPr id="31" name="Group 30"/>
          <p:cNvGrpSpPr/>
          <p:nvPr/>
        </p:nvGrpSpPr>
        <p:grpSpPr>
          <a:xfrm>
            <a:off x="950852" y="4156484"/>
            <a:ext cx="1580223" cy="841068"/>
            <a:chOff x="1350025" y="4104011"/>
            <a:chExt cx="2106964" cy="1121424"/>
          </a:xfrm>
        </p:grpSpPr>
        <p:sp>
          <p:nvSpPr>
            <p:cNvPr id="72" name="TextBox 71"/>
            <p:cNvSpPr txBox="1"/>
            <p:nvPr/>
          </p:nvSpPr>
          <p:spPr>
            <a:xfrm>
              <a:off x="1350025" y="4104011"/>
              <a:ext cx="2106964" cy="400109"/>
            </a:xfrm>
            <a:prstGeom prst="rect">
              <a:avLst/>
            </a:prstGeom>
            <a:noFill/>
          </p:spPr>
          <p:txBody>
            <a:bodyPr wrap="square" rtlCol="0">
              <a:spAutoFit/>
            </a:bodyPr>
            <a:lstStyle/>
            <a:p>
              <a:pPr algn="ctr"/>
              <a:r>
                <a:rPr lang="en-US" sz="1350" b="1" dirty="0">
                  <a:solidFill>
                    <a:schemeClr val="tx2"/>
                  </a:solidFill>
                </a:rPr>
                <a:t>Title Here</a:t>
              </a:r>
            </a:p>
          </p:txBody>
        </p:sp>
        <p:sp>
          <p:nvSpPr>
            <p:cNvPr id="73" name="TextBox 72"/>
            <p:cNvSpPr txBox="1"/>
            <p:nvPr/>
          </p:nvSpPr>
          <p:spPr>
            <a:xfrm>
              <a:off x="1350025" y="4455994"/>
              <a:ext cx="2106964" cy="769441"/>
            </a:xfrm>
            <a:prstGeom prst="rect">
              <a:avLst/>
            </a:prstGeom>
            <a:noFill/>
          </p:spPr>
          <p:txBody>
            <a:bodyPr wrap="square" rtlCol="0">
              <a:spAutoFit/>
            </a:bodyPr>
            <a:lstStyle/>
            <a:p>
              <a:pPr algn="ctr"/>
              <a:r>
                <a:rPr lang="en-US" sz="1050" dirty="0">
                  <a:solidFill>
                    <a:schemeClr val="tx2"/>
                  </a:solidFill>
                </a:rPr>
                <a:t>Lorem ipsum dolor sit amet, consectetuer adipiscing elit.</a:t>
              </a:r>
              <a:endParaRPr lang="en-US" sz="1050" b="1" dirty="0">
                <a:solidFill>
                  <a:schemeClr val="tx2"/>
                </a:solidFill>
              </a:endParaRPr>
            </a:p>
          </p:txBody>
        </p:sp>
      </p:grpSp>
      <p:grpSp>
        <p:nvGrpSpPr>
          <p:cNvPr id="19" name="Group 18"/>
          <p:cNvGrpSpPr/>
          <p:nvPr/>
        </p:nvGrpSpPr>
        <p:grpSpPr>
          <a:xfrm>
            <a:off x="6743434" y="2867110"/>
            <a:ext cx="1171895" cy="1180825"/>
            <a:chOff x="9073468" y="2384845"/>
            <a:chExt cx="1562526" cy="1574433"/>
          </a:xfrm>
        </p:grpSpPr>
        <p:grpSp>
          <p:nvGrpSpPr>
            <p:cNvPr id="14" name="Group 13"/>
            <p:cNvGrpSpPr/>
            <p:nvPr/>
          </p:nvGrpSpPr>
          <p:grpSpPr>
            <a:xfrm>
              <a:off x="9073468" y="2384845"/>
              <a:ext cx="1562526" cy="1574433"/>
              <a:chOff x="9073468" y="2384845"/>
              <a:chExt cx="1562526" cy="1574433"/>
            </a:xfrm>
          </p:grpSpPr>
          <p:sp>
            <p:nvSpPr>
              <p:cNvPr id="27" name="Freeform 5"/>
              <p:cNvSpPr>
                <a:spLocks/>
              </p:cNvSpPr>
              <p:nvPr/>
            </p:nvSpPr>
            <p:spPr bwMode="auto">
              <a:xfrm>
                <a:off x="9073468" y="2384845"/>
                <a:ext cx="782179" cy="797749"/>
              </a:xfrm>
              <a:custGeom>
                <a:avLst/>
                <a:gdLst/>
                <a:ahLst/>
                <a:cxnLst>
                  <a:cxn ang="0">
                    <a:pos x="361" y="458"/>
                  </a:cxn>
                  <a:cxn ang="0">
                    <a:pos x="455" y="364"/>
                  </a:cxn>
                  <a:cxn ang="0">
                    <a:pos x="455" y="0"/>
                  </a:cxn>
                  <a:cxn ang="0">
                    <a:pos x="394" y="0"/>
                  </a:cxn>
                  <a:cxn ang="0">
                    <a:pos x="374" y="92"/>
                  </a:cxn>
                  <a:cxn ang="0">
                    <a:pos x="303" y="115"/>
                  </a:cxn>
                  <a:cxn ang="0">
                    <a:pos x="233" y="53"/>
                  </a:cxn>
                  <a:cxn ang="0">
                    <a:pos x="136" y="123"/>
                  </a:cxn>
                  <a:cxn ang="0">
                    <a:pos x="175" y="209"/>
                  </a:cxn>
                  <a:cxn ang="0">
                    <a:pos x="131" y="270"/>
                  </a:cxn>
                  <a:cxn ang="0">
                    <a:pos x="37" y="260"/>
                  </a:cxn>
                  <a:cxn ang="0">
                    <a:pos x="0" y="374"/>
                  </a:cxn>
                  <a:cxn ang="0">
                    <a:pos x="82" y="421"/>
                  </a:cxn>
                  <a:cxn ang="0">
                    <a:pos x="80" y="464"/>
                  </a:cxn>
                  <a:cxn ang="0">
                    <a:pos x="361" y="464"/>
                  </a:cxn>
                  <a:cxn ang="0">
                    <a:pos x="361" y="458"/>
                  </a:cxn>
                </a:cxnLst>
                <a:rect l="0" t="0" r="r" b="b"/>
                <a:pathLst>
                  <a:path w="455" h="464">
                    <a:moveTo>
                      <a:pt x="361" y="458"/>
                    </a:moveTo>
                    <a:cubicBezTo>
                      <a:pt x="361" y="406"/>
                      <a:pt x="403" y="364"/>
                      <a:pt x="455" y="364"/>
                    </a:cubicBezTo>
                    <a:cubicBezTo>
                      <a:pt x="455" y="0"/>
                      <a:pt x="455" y="0"/>
                      <a:pt x="455" y="0"/>
                    </a:cubicBezTo>
                    <a:cubicBezTo>
                      <a:pt x="394" y="0"/>
                      <a:pt x="394" y="0"/>
                      <a:pt x="394" y="0"/>
                    </a:cubicBezTo>
                    <a:cubicBezTo>
                      <a:pt x="374" y="92"/>
                      <a:pt x="374" y="92"/>
                      <a:pt x="374" y="92"/>
                    </a:cubicBezTo>
                    <a:cubicBezTo>
                      <a:pt x="350" y="98"/>
                      <a:pt x="326" y="105"/>
                      <a:pt x="303" y="115"/>
                    </a:cubicBezTo>
                    <a:cubicBezTo>
                      <a:pt x="233" y="53"/>
                      <a:pt x="233" y="53"/>
                      <a:pt x="233" y="53"/>
                    </a:cubicBezTo>
                    <a:cubicBezTo>
                      <a:pt x="136" y="123"/>
                      <a:pt x="136" y="123"/>
                      <a:pt x="136" y="123"/>
                    </a:cubicBezTo>
                    <a:cubicBezTo>
                      <a:pt x="175" y="209"/>
                      <a:pt x="175" y="209"/>
                      <a:pt x="175" y="209"/>
                    </a:cubicBezTo>
                    <a:cubicBezTo>
                      <a:pt x="158" y="228"/>
                      <a:pt x="144" y="248"/>
                      <a:pt x="131" y="270"/>
                    </a:cubicBezTo>
                    <a:cubicBezTo>
                      <a:pt x="37" y="260"/>
                      <a:pt x="37" y="260"/>
                      <a:pt x="37" y="260"/>
                    </a:cubicBezTo>
                    <a:cubicBezTo>
                      <a:pt x="0" y="374"/>
                      <a:pt x="0" y="374"/>
                      <a:pt x="0" y="374"/>
                    </a:cubicBezTo>
                    <a:cubicBezTo>
                      <a:pt x="82" y="421"/>
                      <a:pt x="82" y="421"/>
                      <a:pt x="82" y="421"/>
                    </a:cubicBezTo>
                    <a:cubicBezTo>
                      <a:pt x="80" y="436"/>
                      <a:pt x="80" y="450"/>
                      <a:pt x="80" y="464"/>
                    </a:cubicBezTo>
                    <a:cubicBezTo>
                      <a:pt x="361" y="464"/>
                      <a:pt x="361" y="464"/>
                      <a:pt x="361" y="464"/>
                    </a:cubicBezTo>
                    <a:cubicBezTo>
                      <a:pt x="361" y="462"/>
                      <a:pt x="361" y="460"/>
                      <a:pt x="361" y="458"/>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28" name="Freeform 8"/>
              <p:cNvSpPr>
                <a:spLocks/>
              </p:cNvSpPr>
              <p:nvPr/>
            </p:nvSpPr>
            <p:spPr bwMode="auto">
              <a:xfrm>
                <a:off x="9075300" y="3182594"/>
                <a:ext cx="780347" cy="776684"/>
              </a:xfrm>
              <a:custGeom>
                <a:avLst/>
                <a:gdLst/>
                <a:ahLst/>
                <a:cxnLst>
                  <a:cxn ang="0">
                    <a:pos x="360" y="0"/>
                  </a:cxn>
                  <a:cxn ang="0">
                    <a:pos x="79" y="0"/>
                  </a:cxn>
                  <a:cxn ang="0">
                    <a:pos x="81" y="32"/>
                  </a:cxn>
                  <a:cxn ang="0">
                    <a:pos x="0" y="79"/>
                  </a:cxn>
                  <a:cxn ang="0">
                    <a:pos x="37" y="193"/>
                  </a:cxn>
                  <a:cxn ang="0">
                    <a:pos x="131" y="183"/>
                  </a:cxn>
                  <a:cxn ang="0">
                    <a:pos x="174" y="243"/>
                  </a:cxn>
                  <a:cxn ang="0">
                    <a:pos x="136" y="330"/>
                  </a:cxn>
                  <a:cxn ang="0">
                    <a:pos x="234" y="400"/>
                  </a:cxn>
                  <a:cxn ang="0">
                    <a:pos x="304" y="337"/>
                  </a:cxn>
                  <a:cxn ang="0">
                    <a:pos x="338" y="350"/>
                  </a:cxn>
                  <a:cxn ang="0">
                    <a:pos x="374" y="360"/>
                  </a:cxn>
                  <a:cxn ang="0">
                    <a:pos x="394" y="452"/>
                  </a:cxn>
                  <a:cxn ang="0">
                    <a:pos x="454" y="452"/>
                  </a:cxn>
                  <a:cxn ang="0">
                    <a:pos x="454" y="87"/>
                  </a:cxn>
                  <a:cxn ang="0">
                    <a:pos x="360" y="0"/>
                  </a:cxn>
                </a:cxnLst>
                <a:rect l="0" t="0" r="r" b="b"/>
                <a:pathLst>
                  <a:path w="454" h="452">
                    <a:moveTo>
                      <a:pt x="360" y="0"/>
                    </a:moveTo>
                    <a:cubicBezTo>
                      <a:pt x="79" y="0"/>
                      <a:pt x="79" y="0"/>
                      <a:pt x="79" y="0"/>
                    </a:cubicBezTo>
                    <a:cubicBezTo>
                      <a:pt x="79" y="11"/>
                      <a:pt x="80" y="21"/>
                      <a:pt x="81" y="32"/>
                    </a:cubicBezTo>
                    <a:cubicBezTo>
                      <a:pt x="0" y="79"/>
                      <a:pt x="0" y="79"/>
                      <a:pt x="0" y="79"/>
                    </a:cubicBezTo>
                    <a:cubicBezTo>
                      <a:pt x="37" y="193"/>
                      <a:pt x="37" y="193"/>
                      <a:pt x="37" y="193"/>
                    </a:cubicBezTo>
                    <a:cubicBezTo>
                      <a:pt x="131" y="183"/>
                      <a:pt x="131" y="183"/>
                      <a:pt x="131" y="183"/>
                    </a:cubicBezTo>
                    <a:cubicBezTo>
                      <a:pt x="143" y="205"/>
                      <a:pt x="158" y="225"/>
                      <a:pt x="174" y="243"/>
                    </a:cubicBezTo>
                    <a:cubicBezTo>
                      <a:pt x="136" y="330"/>
                      <a:pt x="136" y="330"/>
                      <a:pt x="136" y="330"/>
                    </a:cubicBezTo>
                    <a:cubicBezTo>
                      <a:pt x="234" y="400"/>
                      <a:pt x="234" y="400"/>
                      <a:pt x="234" y="400"/>
                    </a:cubicBezTo>
                    <a:cubicBezTo>
                      <a:pt x="304" y="337"/>
                      <a:pt x="304" y="337"/>
                      <a:pt x="304" y="337"/>
                    </a:cubicBezTo>
                    <a:cubicBezTo>
                      <a:pt x="315" y="342"/>
                      <a:pt x="327" y="346"/>
                      <a:pt x="338" y="350"/>
                    </a:cubicBezTo>
                    <a:cubicBezTo>
                      <a:pt x="350" y="354"/>
                      <a:pt x="362" y="357"/>
                      <a:pt x="374" y="360"/>
                    </a:cubicBezTo>
                    <a:cubicBezTo>
                      <a:pt x="394" y="452"/>
                      <a:pt x="394" y="452"/>
                      <a:pt x="394" y="452"/>
                    </a:cubicBezTo>
                    <a:cubicBezTo>
                      <a:pt x="454" y="452"/>
                      <a:pt x="454" y="452"/>
                      <a:pt x="454" y="452"/>
                    </a:cubicBezTo>
                    <a:cubicBezTo>
                      <a:pt x="454" y="87"/>
                      <a:pt x="454" y="87"/>
                      <a:pt x="454" y="87"/>
                    </a:cubicBezTo>
                    <a:cubicBezTo>
                      <a:pt x="404" y="87"/>
                      <a:pt x="364" y="49"/>
                      <a:pt x="360" y="0"/>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29" name="Freeform 7"/>
              <p:cNvSpPr>
                <a:spLocks/>
              </p:cNvSpPr>
              <p:nvPr/>
            </p:nvSpPr>
            <p:spPr bwMode="auto">
              <a:xfrm>
                <a:off x="9855647" y="3182594"/>
                <a:ext cx="780347" cy="776684"/>
              </a:xfrm>
              <a:custGeom>
                <a:avLst/>
                <a:gdLst/>
                <a:ahLst/>
                <a:cxnLst>
                  <a:cxn ang="0">
                    <a:pos x="374" y="0"/>
                  </a:cxn>
                  <a:cxn ang="0">
                    <a:pos x="93" y="0"/>
                  </a:cxn>
                  <a:cxn ang="0">
                    <a:pos x="0" y="87"/>
                  </a:cxn>
                  <a:cxn ang="0">
                    <a:pos x="0" y="452"/>
                  </a:cxn>
                  <a:cxn ang="0">
                    <a:pos x="60" y="452"/>
                  </a:cxn>
                  <a:cxn ang="0">
                    <a:pos x="80" y="359"/>
                  </a:cxn>
                  <a:cxn ang="0">
                    <a:pos x="151" y="336"/>
                  </a:cxn>
                  <a:cxn ang="0">
                    <a:pos x="221" y="399"/>
                  </a:cxn>
                  <a:cxn ang="0">
                    <a:pos x="318" y="328"/>
                  </a:cxn>
                  <a:cxn ang="0">
                    <a:pos x="279" y="242"/>
                  </a:cxn>
                  <a:cxn ang="0">
                    <a:pos x="323" y="182"/>
                  </a:cxn>
                  <a:cxn ang="0">
                    <a:pos x="417" y="192"/>
                  </a:cxn>
                  <a:cxn ang="0">
                    <a:pos x="454" y="77"/>
                  </a:cxn>
                  <a:cxn ang="0">
                    <a:pos x="372" y="30"/>
                  </a:cxn>
                  <a:cxn ang="0">
                    <a:pos x="374" y="0"/>
                  </a:cxn>
                </a:cxnLst>
                <a:rect l="0" t="0" r="r" b="b"/>
                <a:pathLst>
                  <a:path w="454" h="452">
                    <a:moveTo>
                      <a:pt x="374" y="0"/>
                    </a:moveTo>
                    <a:cubicBezTo>
                      <a:pt x="93" y="0"/>
                      <a:pt x="93" y="0"/>
                      <a:pt x="93" y="0"/>
                    </a:cubicBezTo>
                    <a:cubicBezTo>
                      <a:pt x="89" y="49"/>
                      <a:pt x="49" y="87"/>
                      <a:pt x="0" y="87"/>
                    </a:cubicBezTo>
                    <a:cubicBezTo>
                      <a:pt x="0" y="452"/>
                      <a:pt x="0" y="452"/>
                      <a:pt x="0" y="452"/>
                    </a:cubicBezTo>
                    <a:cubicBezTo>
                      <a:pt x="60" y="452"/>
                      <a:pt x="60" y="452"/>
                      <a:pt x="60" y="452"/>
                    </a:cubicBezTo>
                    <a:cubicBezTo>
                      <a:pt x="80" y="359"/>
                      <a:pt x="80" y="359"/>
                      <a:pt x="80" y="359"/>
                    </a:cubicBezTo>
                    <a:cubicBezTo>
                      <a:pt x="104" y="354"/>
                      <a:pt x="128" y="346"/>
                      <a:pt x="151" y="336"/>
                    </a:cubicBezTo>
                    <a:cubicBezTo>
                      <a:pt x="221" y="399"/>
                      <a:pt x="221" y="399"/>
                      <a:pt x="221" y="399"/>
                    </a:cubicBezTo>
                    <a:cubicBezTo>
                      <a:pt x="318" y="328"/>
                      <a:pt x="318" y="328"/>
                      <a:pt x="318" y="328"/>
                    </a:cubicBezTo>
                    <a:cubicBezTo>
                      <a:pt x="279" y="242"/>
                      <a:pt x="279" y="242"/>
                      <a:pt x="279" y="242"/>
                    </a:cubicBezTo>
                    <a:cubicBezTo>
                      <a:pt x="296" y="224"/>
                      <a:pt x="310" y="204"/>
                      <a:pt x="323" y="182"/>
                    </a:cubicBezTo>
                    <a:cubicBezTo>
                      <a:pt x="417" y="192"/>
                      <a:pt x="417" y="192"/>
                      <a:pt x="417" y="192"/>
                    </a:cubicBezTo>
                    <a:cubicBezTo>
                      <a:pt x="454" y="77"/>
                      <a:pt x="454" y="77"/>
                      <a:pt x="454" y="77"/>
                    </a:cubicBezTo>
                    <a:cubicBezTo>
                      <a:pt x="372" y="30"/>
                      <a:pt x="372" y="30"/>
                      <a:pt x="372" y="30"/>
                    </a:cubicBezTo>
                    <a:cubicBezTo>
                      <a:pt x="373" y="20"/>
                      <a:pt x="374" y="10"/>
                      <a:pt x="374" y="0"/>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30" name="Freeform 6"/>
              <p:cNvSpPr>
                <a:spLocks/>
              </p:cNvSpPr>
              <p:nvPr/>
            </p:nvSpPr>
            <p:spPr bwMode="auto">
              <a:xfrm>
                <a:off x="9855647" y="2384845"/>
                <a:ext cx="778515" cy="797749"/>
              </a:xfrm>
              <a:custGeom>
                <a:avLst/>
                <a:gdLst/>
                <a:ahLst/>
                <a:cxnLst>
                  <a:cxn ang="0">
                    <a:pos x="93" y="458"/>
                  </a:cxn>
                  <a:cxn ang="0">
                    <a:pos x="93" y="464"/>
                  </a:cxn>
                  <a:cxn ang="0">
                    <a:pos x="374" y="464"/>
                  </a:cxn>
                  <a:cxn ang="0">
                    <a:pos x="372" y="420"/>
                  </a:cxn>
                  <a:cxn ang="0">
                    <a:pos x="453" y="373"/>
                  </a:cxn>
                  <a:cxn ang="0">
                    <a:pos x="416" y="259"/>
                  </a:cxn>
                  <a:cxn ang="0">
                    <a:pos x="322" y="268"/>
                  </a:cxn>
                  <a:cxn ang="0">
                    <a:pos x="279" y="208"/>
                  </a:cxn>
                  <a:cxn ang="0">
                    <a:pos x="317" y="122"/>
                  </a:cxn>
                  <a:cxn ang="0">
                    <a:pos x="219" y="52"/>
                  </a:cxn>
                  <a:cxn ang="0">
                    <a:pos x="149" y="115"/>
                  </a:cxn>
                  <a:cxn ang="0">
                    <a:pos x="114" y="102"/>
                  </a:cxn>
                  <a:cxn ang="0">
                    <a:pos x="79" y="92"/>
                  </a:cxn>
                  <a:cxn ang="0">
                    <a:pos x="59" y="0"/>
                  </a:cxn>
                  <a:cxn ang="0">
                    <a:pos x="0" y="0"/>
                  </a:cxn>
                  <a:cxn ang="0">
                    <a:pos x="0" y="364"/>
                  </a:cxn>
                  <a:cxn ang="0">
                    <a:pos x="93" y="458"/>
                  </a:cxn>
                </a:cxnLst>
                <a:rect l="0" t="0" r="r" b="b"/>
                <a:pathLst>
                  <a:path w="453" h="464">
                    <a:moveTo>
                      <a:pt x="93" y="458"/>
                    </a:moveTo>
                    <a:cubicBezTo>
                      <a:pt x="93" y="460"/>
                      <a:pt x="93" y="462"/>
                      <a:pt x="93" y="464"/>
                    </a:cubicBezTo>
                    <a:cubicBezTo>
                      <a:pt x="374" y="464"/>
                      <a:pt x="374" y="464"/>
                      <a:pt x="374" y="464"/>
                    </a:cubicBezTo>
                    <a:cubicBezTo>
                      <a:pt x="374" y="450"/>
                      <a:pt x="374" y="435"/>
                      <a:pt x="372" y="420"/>
                    </a:cubicBezTo>
                    <a:cubicBezTo>
                      <a:pt x="453" y="373"/>
                      <a:pt x="453" y="373"/>
                      <a:pt x="453" y="373"/>
                    </a:cubicBezTo>
                    <a:cubicBezTo>
                      <a:pt x="416" y="259"/>
                      <a:pt x="416" y="259"/>
                      <a:pt x="416" y="259"/>
                    </a:cubicBezTo>
                    <a:cubicBezTo>
                      <a:pt x="322" y="268"/>
                      <a:pt x="322" y="268"/>
                      <a:pt x="322" y="268"/>
                    </a:cubicBezTo>
                    <a:cubicBezTo>
                      <a:pt x="310" y="247"/>
                      <a:pt x="295" y="227"/>
                      <a:pt x="279" y="208"/>
                    </a:cubicBezTo>
                    <a:cubicBezTo>
                      <a:pt x="317" y="122"/>
                      <a:pt x="317" y="122"/>
                      <a:pt x="317" y="122"/>
                    </a:cubicBezTo>
                    <a:cubicBezTo>
                      <a:pt x="219" y="52"/>
                      <a:pt x="219" y="52"/>
                      <a:pt x="219" y="52"/>
                    </a:cubicBezTo>
                    <a:cubicBezTo>
                      <a:pt x="149" y="115"/>
                      <a:pt x="149" y="115"/>
                      <a:pt x="149" y="115"/>
                    </a:cubicBezTo>
                    <a:cubicBezTo>
                      <a:pt x="138" y="110"/>
                      <a:pt x="126" y="106"/>
                      <a:pt x="114" y="102"/>
                    </a:cubicBezTo>
                    <a:cubicBezTo>
                      <a:pt x="103" y="98"/>
                      <a:pt x="91" y="95"/>
                      <a:pt x="79" y="92"/>
                    </a:cubicBezTo>
                    <a:cubicBezTo>
                      <a:pt x="59" y="0"/>
                      <a:pt x="59" y="0"/>
                      <a:pt x="59" y="0"/>
                    </a:cubicBezTo>
                    <a:cubicBezTo>
                      <a:pt x="0" y="0"/>
                      <a:pt x="0" y="0"/>
                      <a:pt x="0" y="0"/>
                    </a:cubicBezTo>
                    <a:cubicBezTo>
                      <a:pt x="0" y="364"/>
                      <a:pt x="0" y="364"/>
                      <a:pt x="0" y="364"/>
                    </a:cubicBezTo>
                    <a:cubicBezTo>
                      <a:pt x="51" y="364"/>
                      <a:pt x="93" y="406"/>
                      <a:pt x="93" y="458"/>
                    </a:cubicBezTo>
                    <a:close/>
                  </a:path>
                </a:pathLst>
              </a:custGeom>
              <a:solidFill>
                <a:schemeClr val="accent4"/>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grpSp>
        <p:sp>
          <p:nvSpPr>
            <p:cNvPr id="66" name="Oval 65"/>
            <p:cNvSpPr/>
            <p:nvPr/>
          </p:nvSpPr>
          <p:spPr>
            <a:xfrm>
              <a:off x="9522177" y="2837675"/>
              <a:ext cx="668773" cy="668773"/>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solidFill>
                  <a:schemeClr val="tx2"/>
                </a:solidFill>
              </a:endParaRPr>
            </a:p>
          </p:txBody>
        </p:sp>
        <p:sp>
          <p:nvSpPr>
            <p:cNvPr id="47" name="TextBox 46"/>
            <p:cNvSpPr txBox="1"/>
            <p:nvPr/>
          </p:nvSpPr>
          <p:spPr>
            <a:xfrm>
              <a:off x="9520046" y="2945112"/>
              <a:ext cx="754908" cy="430887"/>
            </a:xfrm>
            <a:prstGeom prst="rect">
              <a:avLst/>
            </a:prstGeom>
            <a:noFill/>
          </p:spPr>
          <p:txBody>
            <a:bodyPr wrap="none" rtlCol="0">
              <a:spAutoFit/>
            </a:bodyPr>
            <a:lstStyle/>
            <a:p>
              <a:r>
                <a:rPr lang="en-US" sz="1500" dirty="0">
                  <a:solidFill>
                    <a:schemeClr val="tx2"/>
                  </a:solidFill>
                  <a:latin typeface="+mj-lt"/>
                </a:rPr>
                <a:t>100 %</a:t>
              </a:r>
            </a:p>
          </p:txBody>
        </p:sp>
      </p:grpSp>
      <p:grpSp>
        <p:nvGrpSpPr>
          <p:cNvPr id="20" name="Group 19"/>
          <p:cNvGrpSpPr/>
          <p:nvPr/>
        </p:nvGrpSpPr>
        <p:grpSpPr>
          <a:xfrm>
            <a:off x="4872274" y="2867110"/>
            <a:ext cx="1171895" cy="1180825"/>
            <a:chOff x="6578587" y="2384845"/>
            <a:chExt cx="1562526" cy="1574433"/>
          </a:xfrm>
        </p:grpSpPr>
        <p:grpSp>
          <p:nvGrpSpPr>
            <p:cNvPr id="13" name="Group 12"/>
            <p:cNvGrpSpPr/>
            <p:nvPr/>
          </p:nvGrpSpPr>
          <p:grpSpPr>
            <a:xfrm>
              <a:off x="6578587" y="2384845"/>
              <a:ext cx="1562526" cy="1574433"/>
              <a:chOff x="6578587" y="2384845"/>
              <a:chExt cx="1562526" cy="1574433"/>
            </a:xfrm>
          </p:grpSpPr>
          <p:sp>
            <p:nvSpPr>
              <p:cNvPr id="32" name="Freeform 5"/>
              <p:cNvSpPr>
                <a:spLocks/>
              </p:cNvSpPr>
              <p:nvPr/>
            </p:nvSpPr>
            <p:spPr bwMode="auto">
              <a:xfrm>
                <a:off x="6578587" y="2384845"/>
                <a:ext cx="782179" cy="797749"/>
              </a:xfrm>
              <a:custGeom>
                <a:avLst/>
                <a:gdLst/>
                <a:ahLst/>
                <a:cxnLst>
                  <a:cxn ang="0">
                    <a:pos x="361" y="458"/>
                  </a:cxn>
                  <a:cxn ang="0">
                    <a:pos x="455" y="364"/>
                  </a:cxn>
                  <a:cxn ang="0">
                    <a:pos x="455" y="0"/>
                  </a:cxn>
                  <a:cxn ang="0">
                    <a:pos x="394" y="0"/>
                  </a:cxn>
                  <a:cxn ang="0">
                    <a:pos x="374" y="92"/>
                  </a:cxn>
                  <a:cxn ang="0">
                    <a:pos x="303" y="115"/>
                  </a:cxn>
                  <a:cxn ang="0">
                    <a:pos x="233" y="53"/>
                  </a:cxn>
                  <a:cxn ang="0">
                    <a:pos x="136" y="123"/>
                  </a:cxn>
                  <a:cxn ang="0">
                    <a:pos x="175" y="209"/>
                  </a:cxn>
                  <a:cxn ang="0">
                    <a:pos x="131" y="270"/>
                  </a:cxn>
                  <a:cxn ang="0">
                    <a:pos x="37" y="260"/>
                  </a:cxn>
                  <a:cxn ang="0">
                    <a:pos x="0" y="374"/>
                  </a:cxn>
                  <a:cxn ang="0">
                    <a:pos x="82" y="421"/>
                  </a:cxn>
                  <a:cxn ang="0">
                    <a:pos x="80" y="464"/>
                  </a:cxn>
                  <a:cxn ang="0">
                    <a:pos x="361" y="464"/>
                  </a:cxn>
                  <a:cxn ang="0">
                    <a:pos x="361" y="458"/>
                  </a:cxn>
                </a:cxnLst>
                <a:rect l="0" t="0" r="r" b="b"/>
                <a:pathLst>
                  <a:path w="455" h="464">
                    <a:moveTo>
                      <a:pt x="361" y="458"/>
                    </a:moveTo>
                    <a:cubicBezTo>
                      <a:pt x="361" y="406"/>
                      <a:pt x="403" y="364"/>
                      <a:pt x="455" y="364"/>
                    </a:cubicBezTo>
                    <a:cubicBezTo>
                      <a:pt x="455" y="0"/>
                      <a:pt x="455" y="0"/>
                      <a:pt x="455" y="0"/>
                    </a:cubicBezTo>
                    <a:cubicBezTo>
                      <a:pt x="394" y="0"/>
                      <a:pt x="394" y="0"/>
                      <a:pt x="394" y="0"/>
                    </a:cubicBezTo>
                    <a:cubicBezTo>
                      <a:pt x="374" y="92"/>
                      <a:pt x="374" y="92"/>
                      <a:pt x="374" y="92"/>
                    </a:cubicBezTo>
                    <a:cubicBezTo>
                      <a:pt x="350" y="98"/>
                      <a:pt x="326" y="105"/>
                      <a:pt x="303" y="115"/>
                    </a:cubicBezTo>
                    <a:cubicBezTo>
                      <a:pt x="233" y="53"/>
                      <a:pt x="233" y="53"/>
                      <a:pt x="233" y="53"/>
                    </a:cubicBezTo>
                    <a:cubicBezTo>
                      <a:pt x="136" y="123"/>
                      <a:pt x="136" y="123"/>
                      <a:pt x="136" y="123"/>
                    </a:cubicBezTo>
                    <a:cubicBezTo>
                      <a:pt x="175" y="209"/>
                      <a:pt x="175" y="209"/>
                      <a:pt x="175" y="209"/>
                    </a:cubicBezTo>
                    <a:cubicBezTo>
                      <a:pt x="158" y="228"/>
                      <a:pt x="144" y="248"/>
                      <a:pt x="131" y="270"/>
                    </a:cubicBezTo>
                    <a:cubicBezTo>
                      <a:pt x="37" y="260"/>
                      <a:pt x="37" y="260"/>
                      <a:pt x="37" y="260"/>
                    </a:cubicBezTo>
                    <a:cubicBezTo>
                      <a:pt x="0" y="374"/>
                      <a:pt x="0" y="374"/>
                      <a:pt x="0" y="374"/>
                    </a:cubicBezTo>
                    <a:cubicBezTo>
                      <a:pt x="82" y="421"/>
                      <a:pt x="82" y="421"/>
                      <a:pt x="82" y="421"/>
                    </a:cubicBezTo>
                    <a:cubicBezTo>
                      <a:pt x="80" y="436"/>
                      <a:pt x="80" y="450"/>
                      <a:pt x="80" y="464"/>
                    </a:cubicBezTo>
                    <a:cubicBezTo>
                      <a:pt x="361" y="464"/>
                      <a:pt x="361" y="464"/>
                      <a:pt x="361" y="464"/>
                    </a:cubicBezTo>
                    <a:cubicBezTo>
                      <a:pt x="361" y="462"/>
                      <a:pt x="361" y="460"/>
                      <a:pt x="361" y="458"/>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33" name="Freeform 8"/>
              <p:cNvSpPr>
                <a:spLocks/>
              </p:cNvSpPr>
              <p:nvPr/>
            </p:nvSpPr>
            <p:spPr bwMode="auto">
              <a:xfrm>
                <a:off x="6580419" y="3182594"/>
                <a:ext cx="780347" cy="776684"/>
              </a:xfrm>
              <a:custGeom>
                <a:avLst/>
                <a:gdLst/>
                <a:ahLst/>
                <a:cxnLst>
                  <a:cxn ang="0">
                    <a:pos x="360" y="0"/>
                  </a:cxn>
                  <a:cxn ang="0">
                    <a:pos x="79" y="0"/>
                  </a:cxn>
                  <a:cxn ang="0">
                    <a:pos x="81" y="32"/>
                  </a:cxn>
                  <a:cxn ang="0">
                    <a:pos x="0" y="79"/>
                  </a:cxn>
                  <a:cxn ang="0">
                    <a:pos x="37" y="193"/>
                  </a:cxn>
                  <a:cxn ang="0">
                    <a:pos x="131" y="183"/>
                  </a:cxn>
                  <a:cxn ang="0">
                    <a:pos x="174" y="243"/>
                  </a:cxn>
                  <a:cxn ang="0">
                    <a:pos x="136" y="330"/>
                  </a:cxn>
                  <a:cxn ang="0">
                    <a:pos x="234" y="400"/>
                  </a:cxn>
                  <a:cxn ang="0">
                    <a:pos x="304" y="337"/>
                  </a:cxn>
                  <a:cxn ang="0">
                    <a:pos x="338" y="350"/>
                  </a:cxn>
                  <a:cxn ang="0">
                    <a:pos x="374" y="360"/>
                  </a:cxn>
                  <a:cxn ang="0">
                    <a:pos x="394" y="452"/>
                  </a:cxn>
                  <a:cxn ang="0">
                    <a:pos x="454" y="452"/>
                  </a:cxn>
                  <a:cxn ang="0">
                    <a:pos x="454" y="87"/>
                  </a:cxn>
                  <a:cxn ang="0">
                    <a:pos x="360" y="0"/>
                  </a:cxn>
                </a:cxnLst>
                <a:rect l="0" t="0" r="r" b="b"/>
                <a:pathLst>
                  <a:path w="454" h="452">
                    <a:moveTo>
                      <a:pt x="360" y="0"/>
                    </a:moveTo>
                    <a:cubicBezTo>
                      <a:pt x="79" y="0"/>
                      <a:pt x="79" y="0"/>
                      <a:pt x="79" y="0"/>
                    </a:cubicBezTo>
                    <a:cubicBezTo>
                      <a:pt x="79" y="11"/>
                      <a:pt x="80" y="21"/>
                      <a:pt x="81" y="32"/>
                    </a:cubicBezTo>
                    <a:cubicBezTo>
                      <a:pt x="0" y="79"/>
                      <a:pt x="0" y="79"/>
                      <a:pt x="0" y="79"/>
                    </a:cubicBezTo>
                    <a:cubicBezTo>
                      <a:pt x="37" y="193"/>
                      <a:pt x="37" y="193"/>
                      <a:pt x="37" y="193"/>
                    </a:cubicBezTo>
                    <a:cubicBezTo>
                      <a:pt x="131" y="183"/>
                      <a:pt x="131" y="183"/>
                      <a:pt x="131" y="183"/>
                    </a:cubicBezTo>
                    <a:cubicBezTo>
                      <a:pt x="143" y="205"/>
                      <a:pt x="158" y="225"/>
                      <a:pt x="174" y="243"/>
                    </a:cubicBezTo>
                    <a:cubicBezTo>
                      <a:pt x="136" y="330"/>
                      <a:pt x="136" y="330"/>
                      <a:pt x="136" y="330"/>
                    </a:cubicBezTo>
                    <a:cubicBezTo>
                      <a:pt x="234" y="400"/>
                      <a:pt x="234" y="400"/>
                      <a:pt x="234" y="400"/>
                    </a:cubicBezTo>
                    <a:cubicBezTo>
                      <a:pt x="304" y="337"/>
                      <a:pt x="304" y="337"/>
                      <a:pt x="304" y="337"/>
                    </a:cubicBezTo>
                    <a:cubicBezTo>
                      <a:pt x="315" y="342"/>
                      <a:pt x="327" y="346"/>
                      <a:pt x="338" y="350"/>
                    </a:cubicBezTo>
                    <a:cubicBezTo>
                      <a:pt x="350" y="354"/>
                      <a:pt x="362" y="357"/>
                      <a:pt x="374" y="360"/>
                    </a:cubicBezTo>
                    <a:cubicBezTo>
                      <a:pt x="394" y="452"/>
                      <a:pt x="394" y="452"/>
                      <a:pt x="394" y="452"/>
                    </a:cubicBezTo>
                    <a:cubicBezTo>
                      <a:pt x="454" y="452"/>
                      <a:pt x="454" y="452"/>
                      <a:pt x="454" y="452"/>
                    </a:cubicBezTo>
                    <a:cubicBezTo>
                      <a:pt x="454" y="87"/>
                      <a:pt x="454" y="87"/>
                      <a:pt x="454" y="87"/>
                    </a:cubicBezTo>
                    <a:cubicBezTo>
                      <a:pt x="404" y="87"/>
                      <a:pt x="364" y="49"/>
                      <a:pt x="360" y="0"/>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34" name="Freeform 7"/>
              <p:cNvSpPr>
                <a:spLocks/>
              </p:cNvSpPr>
              <p:nvPr/>
            </p:nvSpPr>
            <p:spPr bwMode="auto">
              <a:xfrm>
                <a:off x="7360766" y="3182594"/>
                <a:ext cx="780347" cy="776684"/>
              </a:xfrm>
              <a:custGeom>
                <a:avLst/>
                <a:gdLst/>
                <a:ahLst/>
                <a:cxnLst>
                  <a:cxn ang="0">
                    <a:pos x="374" y="0"/>
                  </a:cxn>
                  <a:cxn ang="0">
                    <a:pos x="93" y="0"/>
                  </a:cxn>
                  <a:cxn ang="0">
                    <a:pos x="0" y="87"/>
                  </a:cxn>
                  <a:cxn ang="0">
                    <a:pos x="0" y="452"/>
                  </a:cxn>
                  <a:cxn ang="0">
                    <a:pos x="60" y="452"/>
                  </a:cxn>
                  <a:cxn ang="0">
                    <a:pos x="80" y="359"/>
                  </a:cxn>
                  <a:cxn ang="0">
                    <a:pos x="151" y="336"/>
                  </a:cxn>
                  <a:cxn ang="0">
                    <a:pos x="221" y="399"/>
                  </a:cxn>
                  <a:cxn ang="0">
                    <a:pos x="318" y="328"/>
                  </a:cxn>
                  <a:cxn ang="0">
                    <a:pos x="279" y="242"/>
                  </a:cxn>
                  <a:cxn ang="0">
                    <a:pos x="323" y="182"/>
                  </a:cxn>
                  <a:cxn ang="0">
                    <a:pos x="417" y="192"/>
                  </a:cxn>
                  <a:cxn ang="0">
                    <a:pos x="454" y="77"/>
                  </a:cxn>
                  <a:cxn ang="0">
                    <a:pos x="372" y="30"/>
                  </a:cxn>
                  <a:cxn ang="0">
                    <a:pos x="374" y="0"/>
                  </a:cxn>
                </a:cxnLst>
                <a:rect l="0" t="0" r="r" b="b"/>
                <a:pathLst>
                  <a:path w="454" h="452">
                    <a:moveTo>
                      <a:pt x="374" y="0"/>
                    </a:moveTo>
                    <a:cubicBezTo>
                      <a:pt x="93" y="0"/>
                      <a:pt x="93" y="0"/>
                      <a:pt x="93" y="0"/>
                    </a:cubicBezTo>
                    <a:cubicBezTo>
                      <a:pt x="89" y="49"/>
                      <a:pt x="49" y="87"/>
                      <a:pt x="0" y="87"/>
                    </a:cubicBezTo>
                    <a:cubicBezTo>
                      <a:pt x="0" y="452"/>
                      <a:pt x="0" y="452"/>
                      <a:pt x="0" y="452"/>
                    </a:cubicBezTo>
                    <a:cubicBezTo>
                      <a:pt x="60" y="452"/>
                      <a:pt x="60" y="452"/>
                      <a:pt x="60" y="452"/>
                    </a:cubicBezTo>
                    <a:cubicBezTo>
                      <a:pt x="80" y="359"/>
                      <a:pt x="80" y="359"/>
                      <a:pt x="80" y="359"/>
                    </a:cubicBezTo>
                    <a:cubicBezTo>
                      <a:pt x="104" y="354"/>
                      <a:pt x="128" y="346"/>
                      <a:pt x="151" y="336"/>
                    </a:cubicBezTo>
                    <a:cubicBezTo>
                      <a:pt x="221" y="399"/>
                      <a:pt x="221" y="399"/>
                      <a:pt x="221" y="399"/>
                    </a:cubicBezTo>
                    <a:cubicBezTo>
                      <a:pt x="318" y="328"/>
                      <a:pt x="318" y="328"/>
                      <a:pt x="318" y="328"/>
                    </a:cubicBezTo>
                    <a:cubicBezTo>
                      <a:pt x="279" y="242"/>
                      <a:pt x="279" y="242"/>
                      <a:pt x="279" y="242"/>
                    </a:cubicBezTo>
                    <a:cubicBezTo>
                      <a:pt x="296" y="224"/>
                      <a:pt x="310" y="204"/>
                      <a:pt x="323" y="182"/>
                    </a:cubicBezTo>
                    <a:cubicBezTo>
                      <a:pt x="417" y="192"/>
                      <a:pt x="417" y="192"/>
                      <a:pt x="417" y="192"/>
                    </a:cubicBezTo>
                    <a:cubicBezTo>
                      <a:pt x="454" y="77"/>
                      <a:pt x="454" y="77"/>
                      <a:pt x="454" y="77"/>
                    </a:cubicBezTo>
                    <a:cubicBezTo>
                      <a:pt x="372" y="30"/>
                      <a:pt x="372" y="30"/>
                      <a:pt x="372" y="30"/>
                    </a:cubicBezTo>
                    <a:cubicBezTo>
                      <a:pt x="373" y="20"/>
                      <a:pt x="374" y="10"/>
                      <a:pt x="374" y="0"/>
                    </a:cubicBezTo>
                    <a:close/>
                  </a:path>
                </a:pathLst>
              </a:custGeom>
              <a:solidFill>
                <a:schemeClr val="accent3"/>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35" name="Freeform 6"/>
              <p:cNvSpPr>
                <a:spLocks/>
              </p:cNvSpPr>
              <p:nvPr/>
            </p:nvSpPr>
            <p:spPr bwMode="auto">
              <a:xfrm>
                <a:off x="7360766" y="2384845"/>
                <a:ext cx="778515" cy="797749"/>
              </a:xfrm>
              <a:custGeom>
                <a:avLst/>
                <a:gdLst/>
                <a:ahLst/>
                <a:cxnLst>
                  <a:cxn ang="0">
                    <a:pos x="93" y="458"/>
                  </a:cxn>
                  <a:cxn ang="0">
                    <a:pos x="93" y="464"/>
                  </a:cxn>
                  <a:cxn ang="0">
                    <a:pos x="374" y="464"/>
                  </a:cxn>
                  <a:cxn ang="0">
                    <a:pos x="372" y="420"/>
                  </a:cxn>
                  <a:cxn ang="0">
                    <a:pos x="453" y="373"/>
                  </a:cxn>
                  <a:cxn ang="0">
                    <a:pos x="416" y="259"/>
                  </a:cxn>
                  <a:cxn ang="0">
                    <a:pos x="322" y="268"/>
                  </a:cxn>
                  <a:cxn ang="0">
                    <a:pos x="279" y="208"/>
                  </a:cxn>
                  <a:cxn ang="0">
                    <a:pos x="317" y="122"/>
                  </a:cxn>
                  <a:cxn ang="0">
                    <a:pos x="219" y="52"/>
                  </a:cxn>
                  <a:cxn ang="0">
                    <a:pos x="149" y="115"/>
                  </a:cxn>
                  <a:cxn ang="0">
                    <a:pos x="114" y="102"/>
                  </a:cxn>
                  <a:cxn ang="0">
                    <a:pos x="79" y="92"/>
                  </a:cxn>
                  <a:cxn ang="0">
                    <a:pos x="59" y="0"/>
                  </a:cxn>
                  <a:cxn ang="0">
                    <a:pos x="0" y="0"/>
                  </a:cxn>
                  <a:cxn ang="0">
                    <a:pos x="0" y="364"/>
                  </a:cxn>
                  <a:cxn ang="0">
                    <a:pos x="93" y="458"/>
                  </a:cxn>
                </a:cxnLst>
                <a:rect l="0" t="0" r="r" b="b"/>
                <a:pathLst>
                  <a:path w="453" h="464">
                    <a:moveTo>
                      <a:pt x="93" y="458"/>
                    </a:moveTo>
                    <a:cubicBezTo>
                      <a:pt x="93" y="460"/>
                      <a:pt x="93" y="462"/>
                      <a:pt x="93" y="464"/>
                    </a:cubicBezTo>
                    <a:cubicBezTo>
                      <a:pt x="374" y="464"/>
                      <a:pt x="374" y="464"/>
                      <a:pt x="374" y="464"/>
                    </a:cubicBezTo>
                    <a:cubicBezTo>
                      <a:pt x="374" y="450"/>
                      <a:pt x="374" y="435"/>
                      <a:pt x="372" y="420"/>
                    </a:cubicBezTo>
                    <a:cubicBezTo>
                      <a:pt x="453" y="373"/>
                      <a:pt x="453" y="373"/>
                      <a:pt x="453" y="373"/>
                    </a:cubicBezTo>
                    <a:cubicBezTo>
                      <a:pt x="416" y="259"/>
                      <a:pt x="416" y="259"/>
                      <a:pt x="416" y="259"/>
                    </a:cubicBezTo>
                    <a:cubicBezTo>
                      <a:pt x="322" y="268"/>
                      <a:pt x="322" y="268"/>
                      <a:pt x="322" y="268"/>
                    </a:cubicBezTo>
                    <a:cubicBezTo>
                      <a:pt x="310" y="247"/>
                      <a:pt x="295" y="227"/>
                      <a:pt x="279" y="208"/>
                    </a:cubicBezTo>
                    <a:cubicBezTo>
                      <a:pt x="317" y="122"/>
                      <a:pt x="317" y="122"/>
                      <a:pt x="317" y="122"/>
                    </a:cubicBezTo>
                    <a:cubicBezTo>
                      <a:pt x="219" y="52"/>
                      <a:pt x="219" y="52"/>
                      <a:pt x="219" y="52"/>
                    </a:cubicBezTo>
                    <a:cubicBezTo>
                      <a:pt x="149" y="115"/>
                      <a:pt x="149" y="115"/>
                      <a:pt x="149" y="115"/>
                    </a:cubicBezTo>
                    <a:cubicBezTo>
                      <a:pt x="138" y="110"/>
                      <a:pt x="126" y="106"/>
                      <a:pt x="114" y="102"/>
                    </a:cubicBezTo>
                    <a:cubicBezTo>
                      <a:pt x="103" y="98"/>
                      <a:pt x="91" y="95"/>
                      <a:pt x="79" y="92"/>
                    </a:cubicBezTo>
                    <a:cubicBezTo>
                      <a:pt x="59" y="0"/>
                      <a:pt x="59" y="0"/>
                      <a:pt x="59" y="0"/>
                    </a:cubicBezTo>
                    <a:cubicBezTo>
                      <a:pt x="0" y="0"/>
                      <a:pt x="0" y="0"/>
                      <a:pt x="0" y="0"/>
                    </a:cubicBezTo>
                    <a:cubicBezTo>
                      <a:pt x="0" y="364"/>
                      <a:pt x="0" y="364"/>
                      <a:pt x="0" y="364"/>
                    </a:cubicBezTo>
                    <a:cubicBezTo>
                      <a:pt x="51" y="364"/>
                      <a:pt x="93" y="406"/>
                      <a:pt x="93" y="458"/>
                    </a:cubicBezTo>
                    <a:close/>
                  </a:path>
                </a:pathLst>
              </a:custGeom>
              <a:solidFill>
                <a:schemeClr val="tx2"/>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grpSp>
        <p:sp>
          <p:nvSpPr>
            <p:cNvPr id="65" name="Oval 64"/>
            <p:cNvSpPr/>
            <p:nvPr/>
          </p:nvSpPr>
          <p:spPr>
            <a:xfrm>
              <a:off x="7024547" y="2837675"/>
              <a:ext cx="668773" cy="668773"/>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solidFill>
                  <a:schemeClr val="tx2"/>
                </a:solidFill>
              </a:endParaRPr>
            </a:p>
          </p:txBody>
        </p:sp>
        <p:sp>
          <p:nvSpPr>
            <p:cNvPr id="52" name="TextBox 51"/>
            <p:cNvSpPr txBox="1"/>
            <p:nvPr/>
          </p:nvSpPr>
          <p:spPr>
            <a:xfrm>
              <a:off x="7086533" y="2945112"/>
              <a:ext cx="652314" cy="430887"/>
            </a:xfrm>
            <a:prstGeom prst="rect">
              <a:avLst/>
            </a:prstGeom>
            <a:noFill/>
          </p:spPr>
          <p:txBody>
            <a:bodyPr wrap="none" rtlCol="0">
              <a:spAutoFit/>
            </a:bodyPr>
            <a:lstStyle/>
            <a:p>
              <a:r>
                <a:rPr lang="en-US" sz="1500" dirty="0">
                  <a:solidFill>
                    <a:schemeClr val="tx2"/>
                  </a:solidFill>
                  <a:latin typeface="+mj-lt"/>
                </a:rPr>
                <a:t>75 %</a:t>
              </a:r>
            </a:p>
          </p:txBody>
        </p:sp>
      </p:grpSp>
      <p:grpSp>
        <p:nvGrpSpPr>
          <p:cNvPr id="21" name="Group 20"/>
          <p:cNvGrpSpPr/>
          <p:nvPr/>
        </p:nvGrpSpPr>
        <p:grpSpPr>
          <a:xfrm>
            <a:off x="3001114" y="2867110"/>
            <a:ext cx="1171895" cy="1180825"/>
            <a:chOff x="4083707" y="2384845"/>
            <a:chExt cx="1562526" cy="1574433"/>
          </a:xfrm>
        </p:grpSpPr>
        <p:grpSp>
          <p:nvGrpSpPr>
            <p:cNvPr id="15" name="Group 14"/>
            <p:cNvGrpSpPr/>
            <p:nvPr/>
          </p:nvGrpSpPr>
          <p:grpSpPr>
            <a:xfrm>
              <a:off x="4083707" y="2384845"/>
              <a:ext cx="1562526" cy="1574433"/>
              <a:chOff x="4083707" y="2384845"/>
              <a:chExt cx="1562526" cy="1574433"/>
            </a:xfrm>
          </p:grpSpPr>
          <p:sp>
            <p:nvSpPr>
              <p:cNvPr id="22" name="Freeform 5"/>
              <p:cNvSpPr>
                <a:spLocks/>
              </p:cNvSpPr>
              <p:nvPr/>
            </p:nvSpPr>
            <p:spPr bwMode="auto">
              <a:xfrm>
                <a:off x="4083707" y="2384845"/>
                <a:ext cx="782179" cy="797749"/>
              </a:xfrm>
              <a:custGeom>
                <a:avLst/>
                <a:gdLst/>
                <a:ahLst/>
                <a:cxnLst>
                  <a:cxn ang="0">
                    <a:pos x="361" y="458"/>
                  </a:cxn>
                  <a:cxn ang="0">
                    <a:pos x="455" y="364"/>
                  </a:cxn>
                  <a:cxn ang="0">
                    <a:pos x="455" y="0"/>
                  </a:cxn>
                  <a:cxn ang="0">
                    <a:pos x="394" y="0"/>
                  </a:cxn>
                  <a:cxn ang="0">
                    <a:pos x="374" y="92"/>
                  </a:cxn>
                  <a:cxn ang="0">
                    <a:pos x="303" y="115"/>
                  </a:cxn>
                  <a:cxn ang="0">
                    <a:pos x="233" y="53"/>
                  </a:cxn>
                  <a:cxn ang="0">
                    <a:pos x="136" y="123"/>
                  </a:cxn>
                  <a:cxn ang="0">
                    <a:pos x="175" y="209"/>
                  </a:cxn>
                  <a:cxn ang="0">
                    <a:pos x="131" y="270"/>
                  </a:cxn>
                  <a:cxn ang="0">
                    <a:pos x="37" y="260"/>
                  </a:cxn>
                  <a:cxn ang="0">
                    <a:pos x="0" y="374"/>
                  </a:cxn>
                  <a:cxn ang="0">
                    <a:pos x="82" y="421"/>
                  </a:cxn>
                  <a:cxn ang="0">
                    <a:pos x="80" y="464"/>
                  </a:cxn>
                  <a:cxn ang="0">
                    <a:pos x="361" y="464"/>
                  </a:cxn>
                  <a:cxn ang="0">
                    <a:pos x="361" y="458"/>
                  </a:cxn>
                </a:cxnLst>
                <a:rect l="0" t="0" r="r" b="b"/>
                <a:pathLst>
                  <a:path w="455" h="464">
                    <a:moveTo>
                      <a:pt x="361" y="458"/>
                    </a:moveTo>
                    <a:cubicBezTo>
                      <a:pt x="361" y="406"/>
                      <a:pt x="403" y="364"/>
                      <a:pt x="455" y="364"/>
                    </a:cubicBezTo>
                    <a:cubicBezTo>
                      <a:pt x="455" y="0"/>
                      <a:pt x="455" y="0"/>
                      <a:pt x="455" y="0"/>
                    </a:cubicBezTo>
                    <a:cubicBezTo>
                      <a:pt x="394" y="0"/>
                      <a:pt x="394" y="0"/>
                      <a:pt x="394" y="0"/>
                    </a:cubicBezTo>
                    <a:cubicBezTo>
                      <a:pt x="374" y="92"/>
                      <a:pt x="374" y="92"/>
                      <a:pt x="374" y="92"/>
                    </a:cubicBezTo>
                    <a:cubicBezTo>
                      <a:pt x="350" y="98"/>
                      <a:pt x="326" y="105"/>
                      <a:pt x="303" y="115"/>
                    </a:cubicBezTo>
                    <a:cubicBezTo>
                      <a:pt x="233" y="53"/>
                      <a:pt x="233" y="53"/>
                      <a:pt x="233" y="53"/>
                    </a:cubicBezTo>
                    <a:cubicBezTo>
                      <a:pt x="136" y="123"/>
                      <a:pt x="136" y="123"/>
                      <a:pt x="136" y="123"/>
                    </a:cubicBezTo>
                    <a:cubicBezTo>
                      <a:pt x="175" y="209"/>
                      <a:pt x="175" y="209"/>
                      <a:pt x="175" y="209"/>
                    </a:cubicBezTo>
                    <a:cubicBezTo>
                      <a:pt x="158" y="228"/>
                      <a:pt x="144" y="248"/>
                      <a:pt x="131" y="270"/>
                    </a:cubicBezTo>
                    <a:cubicBezTo>
                      <a:pt x="37" y="260"/>
                      <a:pt x="37" y="260"/>
                      <a:pt x="37" y="260"/>
                    </a:cubicBezTo>
                    <a:cubicBezTo>
                      <a:pt x="0" y="374"/>
                      <a:pt x="0" y="374"/>
                      <a:pt x="0" y="374"/>
                    </a:cubicBezTo>
                    <a:cubicBezTo>
                      <a:pt x="82" y="421"/>
                      <a:pt x="82" y="421"/>
                      <a:pt x="82" y="421"/>
                    </a:cubicBezTo>
                    <a:cubicBezTo>
                      <a:pt x="80" y="436"/>
                      <a:pt x="80" y="450"/>
                      <a:pt x="80" y="464"/>
                    </a:cubicBezTo>
                    <a:cubicBezTo>
                      <a:pt x="361" y="464"/>
                      <a:pt x="361" y="464"/>
                      <a:pt x="361" y="464"/>
                    </a:cubicBezTo>
                    <a:cubicBezTo>
                      <a:pt x="361" y="462"/>
                      <a:pt x="361" y="460"/>
                      <a:pt x="361" y="458"/>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23" name="Freeform 8"/>
              <p:cNvSpPr>
                <a:spLocks/>
              </p:cNvSpPr>
              <p:nvPr/>
            </p:nvSpPr>
            <p:spPr bwMode="auto">
              <a:xfrm>
                <a:off x="4085539" y="3182594"/>
                <a:ext cx="780347" cy="776684"/>
              </a:xfrm>
              <a:custGeom>
                <a:avLst/>
                <a:gdLst/>
                <a:ahLst/>
                <a:cxnLst>
                  <a:cxn ang="0">
                    <a:pos x="360" y="0"/>
                  </a:cxn>
                  <a:cxn ang="0">
                    <a:pos x="79" y="0"/>
                  </a:cxn>
                  <a:cxn ang="0">
                    <a:pos x="81" y="32"/>
                  </a:cxn>
                  <a:cxn ang="0">
                    <a:pos x="0" y="79"/>
                  </a:cxn>
                  <a:cxn ang="0">
                    <a:pos x="37" y="193"/>
                  </a:cxn>
                  <a:cxn ang="0">
                    <a:pos x="131" y="183"/>
                  </a:cxn>
                  <a:cxn ang="0">
                    <a:pos x="174" y="243"/>
                  </a:cxn>
                  <a:cxn ang="0">
                    <a:pos x="136" y="330"/>
                  </a:cxn>
                  <a:cxn ang="0">
                    <a:pos x="234" y="400"/>
                  </a:cxn>
                  <a:cxn ang="0">
                    <a:pos x="304" y="337"/>
                  </a:cxn>
                  <a:cxn ang="0">
                    <a:pos x="338" y="350"/>
                  </a:cxn>
                  <a:cxn ang="0">
                    <a:pos x="374" y="360"/>
                  </a:cxn>
                  <a:cxn ang="0">
                    <a:pos x="394" y="452"/>
                  </a:cxn>
                  <a:cxn ang="0">
                    <a:pos x="454" y="452"/>
                  </a:cxn>
                  <a:cxn ang="0">
                    <a:pos x="454" y="87"/>
                  </a:cxn>
                  <a:cxn ang="0">
                    <a:pos x="360" y="0"/>
                  </a:cxn>
                </a:cxnLst>
                <a:rect l="0" t="0" r="r" b="b"/>
                <a:pathLst>
                  <a:path w="454" h="452">
                    <a:moveTo>
                      <a:pt x="360" y="0"/>
                    </a:moveTo>
                    <a:cubicBezTo>
                      <a:pt x="79" y="0"/>
                      <a:pt x="79" y="0"/>
                      <a:pt x="79" y="0"/>
                    </a:cubicBezTo>
                    <a:cubicBezTo>
                      <a:pt x="79" y="11"/>
                      <a:pt x="80" y="21"/>
                      <a:pt x="81" y="32"/>
                    </a:cubicBezTo>
                    <a:cubicBezTo>
                      <a:pt x="0" y="79"/>
                      <a:pt x="0" y="79"/>
                      <a:pt x="0" y="79"/>
                    </a:cubicBezTo>
                    <a:cubicBezTo>
                      <a:pt x="37" y="193"/>
                      <a:pt x="37" y="193"/>
                      <a:pt x="37" y="193"/>
                    </a:cubicBezTo>
                    <a:cubicBezTo>
                      <a:pt x="131" y="183"/>
                      <a:pt x="131" y="183"/>
                      <a:pt x="131" y="183"/>
                    </a:cubicBezTo>
                    <a:cubicBezTo>
                      <a:pt x="143" y="205"/>
                      <a:pt x="158" y="225"/>
                      <a:pt x="174" y="243"/>
                    </a:cubicBezTo>
                    <a:cubicBezTo>
                      <a:pt x="136" y="330"/>
                      <a:pt x="136" y="330"/>
                      <a:pt x="136" y="330"/>
                    </a:cubicBezTo>
                    <a:cubicBezTo>
                      <a:pt x="234" y="400"/>
                      <a:pt x="234" y="400"/>
                      <a:pt x="234" y="400"/>
                    </a:cubicBezTo>
                    <a:cubicBezTo>
                      <a:pt x="304" y="337"/>
                      <a:pt x="304" y="337"/>
                      <a:pt x="304" y="337"/>
                    </a:cubicBezTo>
                    <a:cubicBezTo>
                      <a:pt x="315" y="342"/>
                      <a:pt x="327" y="346"/>
                      <a:pt x="338" y="350"/>
                    </a:cubicBezTo>
                    <a:cubicBezTo>
                      <a:pt x="350" y="354"/>
                      <a:pt x="362" y="357"/>
                      <a:pt x="374" y="360"/>
                    </a:cubicBezTo>
                    <a:cubicBezTo>
                      <a:pt x="394" y="452"/>
                      <a:pt x="394" y="452"/>
                      <a:pt x="394" y="452"/>
                    </a:cubicBezTo>
                    <a:cubicBezTo>
                      <a:pt x="454" y="452"/>
                      <a:pt x="454" y="452"/>
                      <a:pt x="454" y="452"/>
                    </a:cubicBezTo>
                    <a:cubicBezTo>
                      <a:pt x="454" y="87"/>
                      <a:pt x="454" y="87"/>
                      <a:pt x="454" y="87"/>
                    </a:cubicBezTo>
                    <a:cubicBezTo>
                      <a:pt x="404" y="87"/>
                      <a:pt x="364" y="49"/>
                      <a:pt x="360" y="0"/>
                    </a:cubicBezTo>
                    <a:close/>
                  </a:path>
                </a:pathLst>
              </a:custGeom>
              <a:solidFill>
                <a:schemeClr val="accent2"/>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24" name="Freeform 7"/>
              <p:cNvSpPr>
                <a:spLocks/>
              </p:cNvSpPr>
              <p:nvPr/>
            </p:nvSpPr>
            <p:spPr bwMode="auto">
              <a:xfrm>
                <a:off x="4865886" y="3182594"/>
                <a:ext cx="780347" cy="776684"/>
              </a:xfrm>
              <a:custGeom>
                <a:avLst/>
                <a:gdLst/>
                <a:ahLst/>
                <a:cxnLst>
                  <a:cxn ang="0">
                    <a:pos x="374" y="0"/>
                  </a:cxn>
                  <a:cxn ang="0">
                    <a:pos x="93" y="0"/>
                  </a:cxn>
                  <a:cxn ang="0">
                    <a:pos x="0" y="87"/>
                  </a:cxn>
                  <a:cxn ang="0">
                    <a:pos x="0" y="452"/>
                  </a:cxn>
                  <a:cxn ang="0">
                    <a:pos x="60" y="452"/>
                  </a:cxn>
                  <a:cxn ang="0">
                    <a:pos x="80" y="359"/>
                  </a:cxn>
                  <a:cxn ang="0">
                    <a:pos x="151" y="336"/>
                  </a:cxn>
                  <a:cxn ang="0">
                    <a:pos x="221" y="399"/>
                  </a:cxn>
                  <a:cxn ang="0">
                    <a:pos x="318" y="328"/>
                  </a:cxn>
                  <a:cxn ang="0">
                    <a:pos x="279" y="242"/>
                  </a:cxn>
                  <a:cxn ang="0">
                    <a:pos x="323" y="182"/>
                  </a:cxn>
                  <a:cxn ang="0">
                    <a:pos x="417" y="192"/>
                  </a:cxn>
                  <a:cxn ang="0">
                    <a:pos x="454" y="77"/>
                  </a:cxn>
                  <a:cxn ang="0">
                    <a:pos x="372" y="30"/>
                  </a:cxn>
                  <a:cxn ang="0">
                    <a:pos x="374" y="0"/>
                  </a:cxn>
                </a:cxnLst>
                <a:rect l="0" t="0" r="r" b="b"/>
                <a:pathLst>
                  <a:path w="454" h="452">
                    <a:moveTo>
                      <a:pt x="374" y="0"/>
                    </a:moveTo>
                    <a:cubicBezTo>
                      <a:pt x="93" y="0"/>
                      <a:pt x="93" y="0"/>
                      <a:pt x="93" y="0"/>
                    </a:cubicBezTo>
                    <a:cubicBezTo>
                      <a:pt x="89" y="49"/>
                      <a:pt x="49" y="87"/>
                      <a:pt x="0" y="87"/>
                    </a:cubicBezTo>
                    <a:cubicBezTo>
                      <a:pt x="0" y="452"/>
                      <a:pt x="0" y="452"/>
                      <a:pt x="0" y="452"/>
                    </a:cubicBezTo>
                    <a:cubicBezTo>
                      <a:pt x="60" y="452"/>
                      <a:pt x="60" y="452"/>
                      <a:pt x="60" y="452"/>
                    </a:cubicBezTo>
                    <a:cubicBezTo>
                      <a:pt x="80" y="359"/>
                      <a:pt x="80" y="359"/>
                      <a:pt x="80" y="359"/>
                    </a:cubicBezTo>
                    <a:cubicBezTo>
                      <a:pt x="104" y="354"/>
                      <a:pt x="128" y="346"/>
                      <a:pt x="151" y="336"/>
                    </a:cubicBezTo>
                    <a:cubicBezTo>
                      <a:pt x="221" y="399"/>
                      <a:pt x="221" y="399"/>
                      <a:pt x="221" y="399"/>
                    </a:cubicBezTo>
                    <a:cubicBezTo>
                      <a:pt x="318" y="328"/>
                      <a:pt x="318" y="328"/>
                      <a:pt x="318" y="328"/>
                    </a:cubicBezTo>
                    <a:cubicBezTo>
                      <a:pt x="279" y="242"/>
                      <a:pt x="279" y="242"/>
                      <a:pt x="279" y="242"/>
                    </a:cubicBezTo>
                    <a:cubicBezTo>
                      <a:pt x="296" y="224"/>
                      <a:pt x="310" y="204"/>
                      <a:pt x="323" y="182"/>
                    </a:cubicBezTo>
                    <a:cubicBezTo>
                      <a:pt x="417" y="192"/>
                      <a:pt x="417" y="192"/>
                      <a:pt x="417" y="192"/>
                    </a:cubicBezTo>
                    <a:cubicBezTo>
                      <a:pt x="454" y="77"/>
                      <a:pt x="454" y="77"/>
                      <a:pt x="454" y="77"/>
                    </a:cubicBezTo>
                    <a:cubicBezTo>
                      <a:pt x="372" y="30"/>
                      <a:pt x="372" y="30"/>
                      <a:pt x="372" y="30"/>
                    </a:cubicBezTo>
                    <a:cubicBezTo>
                      <a:pt x="373" y="20"/>
                      <a:pt x="374" y="10"/>
                      <a:pt x="374" y="0"/>
                    </a:cubicBezTo>
                    <a:close/>
                  </a:path>
                </a:pathLst>
              </a:custGeom>
              <a:solidFill>
                <a:schemeClr val="tx2"/>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25" name="Freeform 6"/>
              <p:cNvSpPr>
                <a:spLocks/>
              </p:cNvSpPr>
              <p:nvPr/>
            </p:nvSpPr>
            <p:spPr bwMode="auto">
              <a:xfrm>
                <a:off x="4865886" y="2384845"/>
                <a:ext cx="778515" cy="797749"/>
              </a:xfrm>
              <a:custGeom>
                <a:avLst/>
                <a:gdLst/>
                <a:ahLst/>
                <a:cxnLst>
                  <a:cxn ang="0">
                    <a:pos x="93" y="458"/>
                  </a:cxn>
                  <a:cxn ang="0">
                    <a:pos x="93" y="464"/>
                  </a:cxn>
                  <a:cxn ang="0">
                    <a:pos x="374" y="464"/>
                  </a:cxn>
                  <a:cxn ang="0">
                    <a:pos x="372" y="420"/>
                  </a:cxn>
                  <a:cxn ang="0">
                    <a:pos x="453" y="373"/>
                  </a:cxn>
                  <a:cxn ang="0">
                    <a:pos x="416" y="259"/>
                  </a:cxn>
                  <a:cxn ang="0">
                    <a:pos x="322" y="268"/>
                  </a:cxn>
                  <a:cxn ang="0">
                    <a:pos x="279" y="208"/>
                  </a:cxn>
                  <a:cxn ang="0">
                    <a:pos x="317" y="122"/>
                  </a:cxn>
                  <a:cxn ang="0">
                    <a:pos x="219" y="52"/>
                  </a:cxn>
                  <a:cxn ang="0">
                    <a:pos x="149" y="115"/>
                  </a:cxn>
                  <a:cxn ang="0">
                    <a:pos x="114" y="102"/>
                  </a:cxn>
                  <a:cxn ang="0">
                    <a:pos x="79" y="92"/>
                  </a:cxn>
                  <a:cxn ang="0">
                    <a:pos x="59" y="0"/>
                  </a:cxn>
                  <a:cxn ang="0">
                    <a:pos x="0" y="0"/>
                  </a:cxn>
                  <a:cxn ang="0">
                    <a:pos x="0" y="364"/>
                  </a:cxn>
                  <a:cxn ang="0">
                    <a:pos x="93" y="458"/>
                  </a:cxn>
                </a:cxnLst>
                <a:rect l="0" t="0" r="r" b="b"/>
                <a:pathLst>
                  <a:path w="453" h="464">
                    <a:moveTo>
                      <a:pt x="93" y="458"/>
                    </a:moveTo>
                    <a:cubicBezTo>
                      <a:pt x="93" y="460"/>
                      <a:pt x="93" y="462"/>
                      <a:pt x="93" y="464"/>
                    </a:cubicBezTo>
                    <a:cubicBezTo>
                      <a:pt x="374" y="464"/>
                      <a:pt x="374" y="464"/>
                      <a:pt x="374" y="464"/>
                    </a:cubicBezTo>
                    <a:cubicBezTo>
                      <a:pt x="374" y="450"/>
                      <a:pt x="374" y="435"/>
                      <a:pt x="372" y="420"/>
                    </a:cubicBezTo>
                    <a:cubicBezTo>
                      <a:pt x="453" y="373"/>
                      <a:pt x="453" y="373"/>
                      <a:pt x="453" y="373"/>
                    </a:cubicBezTo>
                    <a:cubicBezTo>
                      <a:pt x="416" y="259"/>
                      <a:pt x="416" y="259"/>
                      <a:pt x="416" y="259"/>
                    </a:cubicBezTo>
                    <a:cubicBezTo>
                      <a:pt x="322" y="268"/>
                      <a:pt x="322" y="268"/>
                      <a:pt x="322" y="268"/>
                    </a:cubicBezTo>
                    <a:cubicBezTo>
                      <a:pt x="310" y="247"/>
                      <a:pt x="295" y="227"/>
                      <a:pt x="279" y="208"/>
                    </a:cubicBezTo>
                    <a:cubicBezTo>
                      <a:pt x="317" y="122"/>
                      <a:pt x="317" y="122"/>
                      <a:pt x="317" y="122"/>
                    </a:cubicBezTo>
                    <a:cubicBezTo>
                      <a:pt x="219" y="52"/>
                      <a:pt x="219" y="52"/>
                      <a:pt x="219" y="52"/>
                    </a:cubicBezTo>
                    <a:cubicBezTo>
                      <a:pt x="149" y="115"/>
                      <a:pt x="149" y="115"/>
                      <a:pt x="149" y="115"/>
                    </a:cubicBezTo>
                    <a:cubicBezTo>
                      <a:pt x="138" y="110"/>
                      <a:pt x="126" y="106"/>
                      <a:pt x="114" y="102"/>
                    </a:cubicBezTo>
                    <a:cubicBezTo>
                      <a:pt x="103" y="98"/>
                      <a:pt x="91" y="95"/>
                      <a:pt x="79" y="92"/>
                    </a:cubicBezTo>
                    <a:cubicBezTo>
                      <a:pt x="59" y="0"/>
                      <a:pt x="59" y="0"/>
                      <a:pt x="59" y="0"/>
                    </a:cubicBezTo>
                    <a:cubicBezTo>
                      <a:pt x="0" y="0"/>
                      <a:pt x="0" y="0"/>
                      <a:pt x="0" y="0"/>
                    </a:cubicBezTo>
                    <a:cubicBezTo>
                      <a:pt x="0" y="364"/>
                      <a:pt x="0" y="364"/>
                      <a:pt x="0" y="364"/>
                    </a:cubicBezTo>
                    <a:cubicBezTo>
                      <a:pt x="51" y="364"/>
                      <a:pt x="93" y="406"/>
                      <a:pt x="93" y="458"/>
                    </a:cubicBezTo>
                    <a:close/>
                  </a:path>
                </a:pathLst>
              </a:custGeom>
              <a:solidFill>
                <a:schemeClr val="tx2"/>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grpSp>
        <p:sp>
          <p:nvSpPr>
            <p:cNvPr id="64" name="Oval 63"/>
            <p:cNvSpPr/>
            <p:nvPr/>
          </p:nvSpPr>
          <p:spPr>
            <a:xfrm>
              <a:off x="4530584" y="2837675"/>
              <a:ext cx="668773" cy="668773"/>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solidFill>
                  <a:schemeClr val="tx2"/>
                </a:solidFill>
              </a:endParaRPr>
            </a:p>
          </p:txBody>
        </p:sp>
        <p:sp>
          <p:nvSpPr>
            <p:cNvPr id="57" name="TextBox 56"/>
            <p:cNvSpPr txBox="1"/>
            <p:nvPr/>
          </p:nvSpPr>
          <p:spPr>
            <a:xfrm>
              <a:off x="4589109" y="2945112"/>
              <a:ext cx="652314" cy="430887"/>
            </a:xfrm>
            <a:prstGeom prst="rect">
              <a:avLst/>
            </a:prstGeom>
            <a:noFill/>
          </p:spPr>
          <p:txBody>
            <a:bodyPr wrap="none" rtlCol="0">
              <a:spAutoFit/>
            </a:bodyPr>
            <a:lstStyle/>
            <a:p>
              <a:r>
                <a:rPr lang="en-US" sz="1500" dirty="0">
                  <a:solidFill>
                    <a:schemeClr val="tx2"/>
                  </a:solidFill>
                  <a:latin typeface="+mj-lt"/>
                </a:rPr>
                <a:t>50 %</a:t>
              </a:r>
            </a:p>
          </p:txBody>
        </p:sp>
      </p:grpSp>
      <p:grpSp>
        <p:nvGrpSpPr>
          <p:cNvPr id="26" name="Group 25"/>
          <p:cNvGrpSpPr/>
          <p:nvPr/>
        </p:nvGrpSpPr>
        <p:grpSpPr>
          <a:xfrm>
            <a:off x="1129954" y="2867110"/>
            <a:ext cx="1171895" cy="1180825"/>
            <a:chOff x="1588827" y="2384845"/>
            <a:chExt cx="1562526" cy="1574433"/>
          </a:xfrm>
        </p:grpSpPr>
        <p:grpSp>
          <p:nvGrpSpPr>
            <p:cNvPr id="17" name="Group 16"/>
            <p:cNvGrpSpPr/>
            <p:nvPr/>
          </p:nvGrpSpPr>
          <p:grpSpPr>
            <a:xfrm>
              <a:off x="1588827" y="2384845"/>
              <a:ext cx="1562526" cy="1574433"/>
              <a:chOff x="1588827" y="2384845"/>
              <a:chExt cx="1562526" cy="1574433"/>
            </a:xfrm>
          </p:grpSpPr>
          <p:sp>
            <p:nvSpPr>
              <p:cNvPr id="4" name="Freeform 5"/>
              <p:cNvSpPr>
                <a:spLocks/>
              </p:cNvSpPr>
              <p:nvPr/>
            </p:nvSpPr>
            <p:spPr bwMode="auto">
              <a:xfrm>
                <a:off x="1588827" y="2384845"/>
                <a:ext cx="782179" cy="797749"/>
              </a:xfrm>
              <a:custGeom>
                <a:avLst/>
                <a:gdLst/>
                <a:ahLst/>
                <a:cxnLst>
                  <a:cxn ang="0">
                    <a:pos x="361" y="458"/>
                  </a:cxn>
                  <a:cxn ang="0">
                    <a:pos x="455" y="364"/>
                  </a:cxn>
                  <a:cxn ang="0">
                    <a:pos x="455" y="0"/>
                  </a:cxn>
                  <a:cxn ang="0">
                    <a:pos x="394" y="0"/>
                  </a:cxn>
                  <a:cxn ang="0">
                    <a:pos x="374" y="92"/>
                  </a:cxn>
                  <a:cxn ang="0">
                    <a:pos x="303" y="115"/>
                  </a:cxn>
                  <a:cxn ang="0">
                    <a:pos x="233" y="53"/>
                  </a:cxn>
                  <a:cxn ang="0">
                    <a:pos x="136" y="123"/>
                  </a:cxn>
                  <a:cxn ang="0">
                    <a:pos x="175" y="209"/>
                  </a:cxn>
                  <a:cxn ang="0">
                    <a:pos x="131" y="270"/>
                  </a:cxn>
                  <a:cxn ang="0">
                    <a:pos x="37" y="260"/>
                  </a:cxn>
                  <a:cxn ang="0">
                    <a:pos x="0" y="374"/>
                  </a:cxn>
                  <a:cxn ang="0">
                    <a:pos x="82" y="421"/>
                  </a:cxn>
                  <a:cxn ang="0">
                    <a:pos x="80" y="464"/>
                  </a:cxn>
                  <a:cxn ang="0">
                    <a:pos x="361" y="464"/>
                  </a:cxn>
                  <a:cxn ang="0">
                    <a:pos x="361" y="458"/>
                  </a:cxn>
                </a:cxnLst>
                <a:rect l="0" t="0" r="r" b="b"/>
                <a:pathLst>
                  <a:path w="455" h="464">
                    <a:moveTo>
                      <a:pt x="361" y="458"/>
                    </a:moveTo>
                    <a:cubicBezTo>
                      <a:pt x="361" y="406"/>
                      <a:pt x="403" y="364"/>
                      <a:pt x="455" y="364"/>
                    </a:cubicBezTo>
                    <a:cubicBezTo>
                      <a:pt x="455" y="0"/>
                      <a:pt x="455" y="0"/>
                      <a:pt x="455" y="0"/>
                    </a:cubicBezTo>
                    <a:cubicBezTo>
                      <a:pt x="394" y="0"/>
                      <a:pt x="394" y="0"/>
                      <a:pt x="394" y="0"/>
                    </a:cubicBezTo>
                    <a:cubicBezTo>
                      <a:pt x="374" y="92"/>
                      <a:pt x="374" y="92"/>
                      <a:pt x="374" y="92"/>
                    </a:cubicBezTo>
                    <a:cubicBezTo>
                      <a:pt x="350" y="98"/>
                      <a:pt x="326" y="105"/>
                      <a:pt x="303" y="115"/>
                    </a:cubicBezTo>
                    <a:cubicBezTo>
                      <a:pt x="233" y="53"/>
                      <a:pt x="233" y="53"/>
                      <a:pt x="233" y="53"/>
                    </a:cubicBezTo>
                    <a:cubicBezTo>
                      <a:pt x="136" y="123"/>
                      <a:pt x="136" y="123"/>
                      <a:pt x="136" y="123"/>
                    </a:cubicBezTo>
                    <a:cubicBezTo>
                      <a:pt x="175" y="209"/>
                      <a:pt x="175" y="209"/>
                      <a:pt x="175" y="209"/>
                    </a:cubicBezTo>
                    <a:cubicBezTo>
                      <a:pt x="158" y="228"/>
                      <a:pt x="144" y="248"/>
                      <a:pt x="131" y="270"/>
                    </a:cubicBezTo>
                    <a:cubicBezTo>
                      <a:pt x="37" y="260"/>
                      <a:pt x="37" y="260"/>
                      <a:pt x="37" y="260"/>
                    </a:cubicBezTo>
                    <a:cubicBezTo>
                      <a:pt x="0" y="374"/>
                      <a:pt x="0" y="374"/>
                      <a:pt x="0" y="374"/>
                    </a:cubicBezTo>
                    <a:cubicBezTo>
                      <a:pt x="82" y="421"/>
                      <a:pt x="82" y="421"/>
                      <a:pt x="82" y="421"/>
                    </a:cubicBezTo>
                    <a:cubicBezTo>
                      <a:pt x="80" y="436"/>
                      <a:pt x="80" y="450"/>
                      <a:pt x="80" y="464"/>
                    </a:cubicBezTo>
                    <a:cubicBezTo>
                      <a:pt x="361" y="464"/>
                      <a:pt x="361" y="464"/>
                      <a:pt x="361" y="464"/>
                    </a:cubicBezTo>
                    <a:cubicBezTo>
                      <a:pt x="361" y="462"/>
                      <a:pt x="361" y="460"/>
                      <a:pt x="361" y="458"/>
                    </a:cubicBezTo>
                    <a:close/>
                  </a:path>
                </a:pathLst>
              </a:custGeom>
              <a:solidFill>
                <a:schemeClr val="accent1"/>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8" name="Freeform 8"/>
              <p:cNvSpPr>
                <a:spLocks/>
              </p:cNvSpPr>
              <p:nvPr/>
            </p:nvSpPr>
            <p:spPr bwMode="auto">
              <a:xfrm>
                <a:off x="1590659" y="3182594"/>
                <a:ext cx="780347" cy="776684"/>
              </a:xfrm>
              <a:custGeom>
                <a:avLst/>
                <a:gdLst/>
                <a:ahLst/>
                <a:cxnLst>
                  <a:cxn ang="0">
                    <a:pos x="360" y="0"/>
                  </a:cxn>
                  <a:cxn ang="0">
                    <a:pos x="79" y="0"/>
                  </a:cxn>
                  <a:cxn ang="0">
                    <a:pos x="81" y="32"/>
                  </a:cxn>
                  <a:cxn ang="0">
                    <a:pos x="0" y="79"/>
                  </a:cxn>
                  <a:cxn ang="0">
                    <a:pos x="37" y="193"/>
                  </a:cxn>
                  <a:cxn ang="0">
                    <a:pos x="131" y="183"/>
                  </a:cxn>
                  <a:cxn ang="0">
                    <a:pos x="174" y="243"/>
                  </a:cxn>
                  <a:cxn ang="0">
                    <a:pos x="136" y="330"/>
                  </a:cxn>
                  <a:cxn ang="0">
                    <a:pos x="234" y="400"/>
                  </a:cxn>
                  <a:cxn ang="0">
                    <a:pos x="304" y="337"/>
                  </a:cxn>
                  <a:cxn ang="0">
                    <a:pos x="338" y="350"/>
                  </a:cxn>
                  <a:cxn ang="0">
                    <a:pos x="374" y="360"/>
                  </a:cxn>
                  <a:cxn ang="0">
                    <a:pos x="394" y="452"/>
                  </a:cxn>
                  <a:cxn ang="0">
                    <a:pos x="454" y="452"/>
                  </a:cxn>
                  <a:cxn ang="0">
                    <a:pos x="454" y="87"/>
                  </a:cxn>
                  <a:cxn ang="0">
                    <a:pos x="360" y="0"/>
                  </a:cxn>
                </a:cxnLst>
                <a:rect l="0" t="0" r="r" b="b"/>
                <a:pathLst>
                  <a:path w="454" h="452">
                    <a:moveTo>
                      <a:pt x="360" y="0"/>
                    </a:moveTo>
                    <a:cubicBezTo>
                      <a:pt x="79" y="0"/>
                      <a:pt x="79" y="0"/>
                      <a:pt x="79" y="0"/>
                    </a:cubicBezTo>
                    <a:cubicBezTo>
                      <a:pt x="79" y="11"/>
                      <a:pt x="80" y="21"/>
                      <a:pt x="81" y="32"/>
                    </a:cubicBezTo>
                    <a:cubicBezTo>
                      <a:pt x="0" y="79"/>
                      <a:pt x="0" y="79"/>
                      <a:pt x="0" y="79"/>
                    </a:cubicBezTo>
                    <a:cubicBezTo>
                      <a:pt x="37" y="193"/>
                      <a:pt x="37" y="193"/>
                      <a:pt x="37" y="193"/>
                    </a:cubicBezTo>
                    <a:cubicBezTo>
                      <a:pt x="131" y="183"/>
                      <a:pt x="131" y="183"/>
                      <a:pt x="131" y="183"/>
                    </a:cubicBezTo>
                    <a:cubicBezTo>
                      <a:pt x="143" y="205"/>
                      <a:pt x="158" y="225"/>
                      <a:pt x="174" y="243"/>
                    </a:cubicBezTo>
                    <a:cubicBezTo>
                      <a:pt x="136" y="330"/>
                      <a:pt x="136" y="330"/>
                      <a:pt x="136" y="330"/>
                    </a:cubicBezTo>
                    <a:cubicBezTo>
                      <a:pt x="234" y="400"/>
                      <a:pt x="234" y="400"/>
                      <a:pt x="234" y="400"/>
                    </a:cubicBezTo>
                    <a:cubicBezTo>
                      <a:pt x="304" y="337"/>
                      <a:pt x="304" y="337"/>
                      <a:pt x="304" y="337"/>
                    </a:cubicBezTo>
                    <a:cubicBezTo>
                      <a:pt x="315" y="342"/>
                      <a:pt x="327" y="346"/>
                      <a:pt x="338" y="350"/>
                    </a:cubicBezTo>
                    <a:cubicBezTo>
                      <a:pt x="350" y="354"/>
                      <a:pt x="362" y="357"/>
                      <a:pt x="374" y="360"/>
                    </a:cubicBezTo>
                    <a:cubicBezTo>
                      <a:pt x="394" y="452"/>
                      <a:pt x="394" y="452"/>
                      <a:pt x="394" y="452"/>
                    </a:cubicBezTo>
                    <a:cubicBezTo>
                      <a:pt x="454" y="452"/>
                      <a:pt x="454" y="452"/>
                      <a:pt x="454" y="452"/>
                    </a:cubicBezTo>
                    <a:cubicBezTo>
                      <a:pt x="454" y="87"/>
                      <a:pt x="454" y="87"/>
                      <a:pt x="454" y="87"/>
                    </a:cubicBezTo>
                    <a:cubicBezTo>
                      <a:pt x="404" y="87"/>
                      <a:pt x="364" y="49"/>
                      <a:pt x="360" y="0"/>
                    </a:cubicBezTo>
                    <a:close/>
                  </a:path>
                </a:pathLst>
              </a:custGeom>
              <a:solidFill>
                <a:schemeClr val="tx2"/>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12" name="Freeform 7"/>
              <p:cNvSpPr>
                <a:spLocks/>
              </p:cNvSpPr>
              <p:nvPr/>
            </p:nvSpPr>
            <p:spPr bwMode="auto">
              <a:xfrm>
                <a:off x="2371006" y="3182594"/>
                <a:ext cx="780347" cy="776684"/>
              </a:xfrm>
              <a:custGeom>
                <a:avLst/>
                <a:gdLst/>
                <a:ahLst/>
                <a:cxnLst>
                  <a:cxn ang="0">
                    <a:pos x="374" y="0"/>
                  </a:cxn>
                  <a:cxn ang="0">
                    <a:pos x="93" y="0"/>
                  </a:cxn>
                  <a:cxn ang="0">
                    <a:pos x="0" y="87"/>
                  </a:cxn>
                  <a:cxn ang="0">
                    <a:pos x="0" y="452"/>
                  </a:cxn>
                  <a:cxn ang="0">
                    <a:pos x="60" y="452"/>
                  </a:cxn>
                  <a:cxn ang="0">
                    <a:pos x="80" y="359"/>
                  </a:cxn>
                  <a:cxn ang="0">
                    <a:pos x="151" y="336"/>
                  </a:cxn>
                  <a:cxn ang="0">
                    <a:pos x="221" y="399"/>
                  </a:cxn>
                  <a:cxn ang="0">
                    <a:pos x="318" y="328"/>
                  </a:cxn>
                  <a:cxn ang="0">
                    <a:pos x="279" y="242"/>
                  </a:cxn>
                  <a:cxn ang="0">
                    <a:pos x="323" y="182"/>
                  </a:cxn>
                  <a:cxn ang="0">
                    <a:pos x="417" y="192"/>
                  </a:cxn>
                  <a:cxn ang="0">
                    <a:pos x="454" y="77"/>
                  </a:cxn>
                  <a:cxn ang="0">
                    <a:pos x="372" y="30"/>
                  </a:cxn>
                  <a:cxn ang="0">
                    <a:pos x="374" y="0"/>
                  </a:cxn>
                </a:cxnLst>
                <a:rect l="0" t="0" r="r" b="b"/>
                <a:pathLst>
                  <a:path w="454" h="452">
                    <a:moveTo>
                      <a:pt x="374" y="0"/>
                    </a:moveTo>
                    <a:cubicBezTo>
                      <a:pt x="93" y="0"/>
                      <a:pt x="93" y="0"/>
                      <a:pt x="93" y="0"/>
                    </a:cubicBezTo>
                    <a:cubicBezTo>
                      <a:pt x="89" y="49"/>
                      <a:pt x="49" y="87"/>
                      <a:pt x="0" y="87"/>
                    </a:cubicBezTo>
                    <a:cubicBezTo>
                      <a:pt x="0" y="452"/>
                      <a:pt x="0" y="452"/>
                      <a:pt x="0" y="452"/>
                    </a:cubicBezTo>
                    <a:cubicBezTo>
                      <a:pt x="60" y="452"/>
                      <a:pt x="60" y="452"/>
                      <a:pt x="60" y="452"/>
                    </a:cubicBezTo>
                    <a:cubicBezTo>
                      <a:pt x="80" y="359"/>
                      <a:pt x="80" y="359"/>
                      <a:pt x="80" y="359"/>
                    </a:cubicBezTo>
                    <a:cubicBezTo>
                      <a:pt x="104" y="354"/>
                      <a:pt x="128" y="346"/>
                      <a:pt x="151" y="336"/>
                    </a:cubicBezTo>
                    <a:cubicBezTo>
                      <a:pt x="221" y="399"/>
                      <a:pt x="221" y="399"/>
                      <a:pt x="221" y="399"/>
                    </a:cubicBezTo>
                    <a:cubicBezTo>
                      <a:pt x="318" y="328"/>
                      <a:pt x="318" y="328"/>
                      <a:pt x="318" y="328"/>
                    </a:cubicBezTo>
                    <a:cubicBezTo>
                      <a:pt x="279" y="242"/>
                      <a:pt x="279" y="242"/>
                      <a:pt x="279" y="242"/>
                    </a:cubicBezTo>
                    <a:cubicBezTo>
                      <a:pt x="296" y="224"/>
                      <a:pt x="310" y="204"/>
                      <a:pt x="323" y="182"/>
                    </a:cubicBezTo>
                    <a:cubicBezTo>
                      <a:pt x="417" y="192"/>
                      <a:pt x="417" y="192"/>
                      <a:pt x="417" y="192"/>
                    </a:cubicBezTo>
                    <a:cubicBezTo>
                      <a:pt x="454" y="77"/>
                      <a:pt x="454" y="77"/>
                      <a:pt x="454" y="77"/>
                    </a:cubicBezTo>
                    <a:cubicBezTo>
                      <a:pt x="372" y="30"/>
                      <a:pt x="372" y="30"/>
                      <a:pt x="372" y="30"/>
                    </a:cubicBezTo>
                    <a:cubicBezTo>
                      <a:pt x="373" y="20"/>
                      <a:pt x="374" y="10"/>
                      <a:pt x="374" y="0"/>
                    </a:cubicBezTo>
                    <a:close/>
                  </a:path>
                </a:pathLst>
              </a:custGeom>
              <a:solidFill>
                <a:schemeClr val="tx2"/>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sp>
            <p:nvSpPr>
              <p:cNvPr id="16" name="Freeform 6"/>
              <p:cNvSpPr>
                <a:spLocks/>
              </p:cNvSpPr>
              <p:nvPr/>
            </p:nvSpPr>
            <p:spPr bwMode="auto">
              <a:xfrm>
                <a:off x="2371006" y="2384845"/>
                <a:ext cx="778515" cy="797749"/>
              </a:xfrm>
              <a:custGeom>
                <a:avLst/>
                <a:gdLst/>
                <a:ahLst/>
                <a:cxnLst>
                  <a:cxn ang="0">
                    <a:pos x="93" y="458"/>
                  </a:cxn>
                  <a:cxn ang="0">
                    <a:pos x="93" y="464"/>
                  </a:cxn>
                  <a:cxn ang="0">
                    <a:pos x="374" y="464"/>
                  </a:cxn>
                  <a:cxn ang="0">
                    <a:pos x="372" y="420"/>
                  </a:cxn>
                  <a:cxn ang="0">
                    <a:pos x="453" y="373"/>
                  </a:cxn>
                  <a:cxn ang="0">
                    <a:pos x="416" y="259"/>
                  </a:cxn>
                  <a:cxn ang="0">
                    <a:pos x="322" y="268"/>
                  </a:cxn>
                  <a:cxn ang="0">
                    <a:pos x="279" y="208"/>
                  </a:cxn>
                  <a:cxn ang="0">
                    <a:pos x="317" y="122"/>
                  </a:cxn>
                  <a:cxn ang="0">
                    <a:pos x="219" y="52"/>
                  </a:cxn>
                  <a:cxn ang="0">
                    <a:pos x="149" y="115"/>
                  </a:cxn>
                  <a:cxn ang="0">
                    <a:pos x="114" y="102"/>
                  </a:cxn>
                  <a:cxn ang="0">
                    <a:pos x="79" y="92"/>
                  </a:cxn>
                  <a:cxn ang="0">
                    <a:pos x="59" y="0"/>
                  </a:cxn>
                  <a:cxn ang="0">
                    <a:pos x="0" y="0"/>
                  </a:cxn>
                  <a:cxn ang="0">
                    <a:pos x="0" y="364"/>
                  </a:cxn>
                  <a:cxn ang="0">
                    <a:pos x="93" y="458"/>
                  </a:cxn>
                </a:cxnLst>
                <a:rect l="0" t="0" r="r" b="b"/>
                <a:pathLst>
                  <a:path w="453" h="464">
                    <a:moveTo>
                      <a:pt x="93" y="458"/>
                    </a:moveTo>
                    <a:cubicBezTo>
                      <a:pt x="93" y="460"/>
                      <a:pt x="93" y="462"/>
                      <a:pt x="93" y="464"/>
                    </a:cubicBezTo>
                    <a:cubicBezTo>
                      <a:pt x="374" y="464"/>
                      <a:pt x="374" y="464"/>
                      <a:pt x="374" y="464"/>
                    </a:cubicBezTo>
                    <a:cubicBezTo>
                      <a:pt x="374" y="450"/>
                      <a:pt x="374" y="435"/>
                      <a:pt x="372" y="420"/>
                    </a:cubicBezTo>
                    <a:cubicBezTo>
                      <a:pt x="453" y="373"/>
                      <a:pt x="453" y="373"/>
                      <a:pt x="453" y="373"/>
                    </a:cubicBezTo>
                    <a:cubicBezTo>
                      <a:pt x="416" y="259"/>
                      <a:pt x="416" y="259"/>
                      <a:pt x="416" y="259"/>
                    </a:cubicBezTo>
                    <a:cubicBezTo>
                      <a:pt x="322" y="268"/>
                      <a:pt x="322" y="268"/>
                      <a:pt x="322" y="268"/>
                    </a:cubicBezTo>
                    <a:cubicBezTo>
                      <a:pt x="310" y="247"/>
                      <a:pt x="295" y="227"/>
                      <a:pt x="279" y="208"/>
                    </a:cubicBezTo>
                    <a:cubicBezTo>
                      <a:pt x="317" y="122"/>
                      <a:pt x="317" y="122"/>
                      <a:pt x="317" y="122"/>
                    </a:cubicBezTo>
                    <a:cubicBezTo>
                      <a:pt x="219" y="52"/>
                      <a:pt x="219" y="52"/>
                      <a:pt x="219" y="52"/>
                    </a:cubicBezTo>
                    <a:cubicBezTo>
                      <a:pt x="149" y="115"/>
                      <a:pt x="149" y="115"/>
                      <a:pt x="149" y="115"/>
                    </a:cubicBezTo>
                    <a:cubicBezTo>
                      <a:pt x="138" y="110"/>
                      <a:pt x="126" y="106"/>
                      <a:pt x="114" y="102"/>
                    </a:cubicBezTo>
                    <a:cubicBezTo>
                      <a:pt x="103" y="98"/>
                      <a:pt x="91" y="95"/>
                      <a:pt x="79" y="92"/>
                    </a:cubicBezTo>
                    <a:cubicBezTo>
                      <a:pt x="59" y="0"/>
                      <a:pt x="59" y="0"/>
                      <a:pt x="59" y="0"/>
                    </a:cubicBezTo>
                    <a:cubicBezTo>
                      <a:pt x="0" y="0"/>
                      <a:pt x="0" y="0"/>
                      <a:pt x="0" y="0"/>
                    </a:cubicBezTo>
                    <a:cubicBezTo>
                      <a:pt x="0" y="364"/>
                      <a:pt x="0" y="364"/>
                      <a:pt x="0" y="364"/>
                    </a:cubicBezTo>
                    <a:cubicBezTo>
                      <a:pt x="51" y="364"/>
                      <a:pt x="93" y="406"/>
                      <a:pt x="93" y="458"/>
                    </a:cubicBezTo>
                    <a:close/>
                  </a:path>
                </a:pathLst>
              </a:custGeom>
              <a:solidFill>
                <a:schemeClr val="tx2"/>
              </a:solidFill>
              <a:ln w="9525">
                <a:noFill/>
                <a:round/>
                <a:headEnd/>
                <a:tailEnd/>
              </a:ln>
            </p:spPr>
            <p:txBody>
              <a:bodyPr vert="horz" wrap="square" lIns="91440" tIns="45720" rIns="91440" bIns="45720" numCol="1" anchor="t" anchorCtr="0" compatLnSpc="1">
                <a:prstTxWarp prst="textNoShape">
                  <a:avLst/>
                </a:prstTxWarp>
              </a:bodyPr>
              <a:lstStyle/>
              <a:p>
                <a:endParaRPr lang="en-US">
                  <a:solidFill>
                    <a:schemeClr val="tx2"/>
                  </a:solidFill>
                </a:endParaRPr>
              </a:p>
            </p:txBody>
          </p:sp>
        </p:grpSp>
        <p:sp>
          <p:nvSpPr>
            <p:cNvPr id="11" name="Oval 10"/>
            <p:cNvSpPr/>
            <p:nvPr/>
          </p:nvSpPr>
          <p:spPr>
            <a:xfrm>
              <a:off x="2034787" y="2837675"/>
              <a:ext cx="668773" cy="668773"/>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solidFill>
                  <a:schemeClr val="tx2"/>
                </a:solidFill>
              </a:endParaRPr>
            </a:p>
          </p:txBody>
        </p:sp>
        <p:sp>
          <p:nvSpPr>
            <p:cNvPr id="70" name="TextBox 69"/>
            <p:cNvSpPr txBox="1"/>
            <p:nvPr/>
          </p:nvSpPr>
          <p:spPr>
            <a:xfrm>
              <a:off x="2084745" y="2945112"/>
              <a:ext cx="652314" cy="430887"/>
            </a:xfrm>
            <a:prstGeom prst="rect">
              <a:avLst/>
            </a:prstGeom>
            <a:noFill/>
          </p:spPr>
          <p:txBody>
            <a:bodyPr wrap="none" rtlCol="0">
              <a:spAutoFit/>
            </a:bodyPr>
            <a:lstStyle/>
            <a:p>
              <a:r>
                <a:rPr lang="en-US" sz="1500" dirty="0">
                  <a:solidFill>
                    <a:schemeClr val="tx2"/>
                  </a:solidFill>
                  <a:latin typeface="+mj-lt"/>
                </a:rPr>
                <a:t>25 %</a:t>
              </a:r>
            </a:p>
          </p:txBody>
        </p:sp>
      </p:grpSp>
      <p:sp>
        <p:nvSpPr>
          <p:cNvPr id="51" name="TextBox 50"/>
          <p:cNvSpPr txBox="1"/>
          <p:nvPr/>
        </p:nvSpPr>
        <p:spPr>
          <a:xfrm>
            <a:off x="3176481" y="781951"/>
            <a:ext cx="2791150" cy="553998"/>
          </a:xfrm>
          <a:prstGeom prst="rect">
            <a:avLst/>
          </a:prstGeom>
          <a:noFill/>
        </p:spPr>
        <p:txBody>
          <a:bodyPr wrap="none" rtlCol="0" anchor="ctr">
            <a:spAutoFit/>
          </a:bodyPr>
          <a:lstStyle/>
          <a:p>
            <a:pPr algn="ctr"/>
            <a:r>
              <a:rPr lang="en-US" sz="3000" dirty="0">
                <a:solidFill>
                  <a:schemeClr val="accent1"/>
                </a:solidFill>
                <a:latin typeface="+mj-lt"/>
              </a:rPr>
              <a:t>Process</a:t>
            </a:r>
            <a:r>
              <a:rPr lang="en-US" sz="3000" dirty="0">
                <a:solidFill>
                  <a:schemeClr val="tx2"/>
                </a:solidFill>
                <a:latin typeface="+mj-lt"/>
              </a:rPr>
              <a:t> Infographic</a:t>
            </a:r>
          </a:p>
        </p:txBody>
      </p:sp>
      <p:sp>
        <p:nvSpPr>
          <p:cNvPr id="53" name="TextBox 52"/>
          <p:cNvSpPr txBox="1"/>
          <p:nvPr/>
        </p:nvSpPr>
        <p:spPr>
          <a:xfrm>
            <a:off x="685801" y="1243616"/>
            <a:ext cx="7772400" cy="369332"/>
          </a:xfrm>
          <a:prstGeom prst="rect">
            <a:avLst/>
          </a:prstGeom>
          <a:noFill/>
        </p:spPr>
        <p:txBody>
          <a:bodyPr wrap="square" rtlCol="0" anchor="ctr">
            <a:spAutoFit/>
          </a:bodyPr>
          <a:lstStyle/>
          <a:p>
            <a:pPr algn="ctr"/>
            <a:r>
              <a:rPr lang="en-US" sz="900" dirty="0">
                <a:solidFill>
                  <a:schemeClr val="tx2"/>
                </a:solidFill>
              </a:rPr>
              <a:t>Lorem ipsum dolor sit amet, consectetuer adipiscing elit. Aenean commodo ligula eget dolor. </a:t>
            </a:r>
            <a:r>
              <a:rPr lang="en-US" sz="900" b="1" dirty="0">
                <a:solidFill>
                  <a:schemeClr val="accent1"/>
                </a:solidFill>
              </a:rPr>
              <a:t>Aenean massa. Cum sociis natoque penatibus </a:t>
            </a:r>
            <a:r>
              <a:rPr lang="en-US" sz="900" dirty="0">
                <a:solidFill>
                  <a:schemeClr val="tx2"/>
                </a:solidFill>
              </a:rPr>
              <a:t>magnis dis parturient montes, nascetur ridiculus mus. Donec quam felis, ultricies nec, pellentesque eu, pretium quis, sem.</a:t>
            </a:r>
          </a:p>
        </p:txBody>
      </p:sp>
    </p:spTree>
    <p:extLst>
      <p:ext uri="{BB962C8B-B14F-4D97-AF65-F5344CB8AC3E}">
        <p14:creationId xmlns:p14="http://schemas.microsoft.com/office/powerpoint/2010/main" val="318937379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26"/>
                                        </p:tgtEl>
                                        <p:attrNameLst>
                                          <p:attrName>style.visibility</p:attrName>
                                        </p:attrNameLst>
                                      </p:cBhvr>
                                      <p:to>
                                        <p:strVal val="visible"/>
                                      </p:to>
                                    </p:set>
                                    <p:animEffect transition="in" filter="fade">
                                      <p:cBhvr>
                                        <p:cTn id="7" dur="500"/>
                                        <p:tgtEl>
                                          <p:spTgt spid="26"/>
                                        </p:tgtEl>
                                      </p:cBhvr>
                                    </p:animEffect>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31"/>
                                        </p:tgtEl>
                                        <p:attrNameLst>
                                          <p:attrName>style.visibility</p:attrName>
                                        </p:attrNameLst>
                                      </p:cBhvr>
                                      <p:to>
                                        <p:strVal val="visible"/>
                                      </p:to>
                                    </p:set>
                                    <p:animEffect transition="in" filter="fade">
                                      <p:cBhvr>
                                        <p:cTn id="11" dur="500"/>
                                        <p:tgtEl>
                                          <p:spTgt spid="31"/>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21"/>
                                        </p:tgtEl>
                                        <p:attrNameLst>
                                          <p:attrName>style.visibility</p:attrName>
                                        </p:attrNameLst>
                                      </p:cBhvr>
                                      <p:to>
                                        <p:strVal val="visible"/>
                                      </p:to>
                                    </p:set>
                                    <p:animEffect transition="in" filter="fade">
                                      <p:cBhvr>
                                        <p:cTn id="15" dur="500"/>
                                        <p:tgtEl>
                                          <p:spTgt spid="21"/>
                                        </p:tgtEl>
                                      </p:cBhvr>
                                    </p:animEffect>
                                  </p:childTnLst>
                                </p:cTn>
                              </p:par>
                            </p:childTnLst>
                          </p:cTn>
                        </p:par>
                        <p:par>
                          <p:cTn id="16" fill="hold">
                            <p:stCondLst>
                              <p:cond delay="1500"/>
                            </p:stCondLst>
                            <p:childTnLst>
                              <p:par>
                                <p:cTn id="17" presetID="10" presetClass="entr" presetSubtype="0" fill="hold" nodeType="afterEffect">
                                  <p:stCondLst>
                                    <p:cond delay="0"/>
                                  </p:stCondLst>
                                  <p:childTnLst>
                                    <p:set>
                                      <p:cBhvr>
                                        <p:cTn id="18" dur="1" fill="hold">
                                          <p:stCondLst>
                                            <p:cond delay="0"/>
                                          </p:stCondLst>
                                        </p:cTn>
                                        <p:tgtEl>
                                          <p:spTgt spid="36"/>
                                        </p:tgtEl>
                                        <p:attrNameLst>
                                          <p:attrName>style.visibility</p:attrName>
                                        </p:attrNameLst>
                                      </p:cBhvr>
                                      <p:to>
                                        <p:strVal val="visible"/>
                                      </p:to>
                                    </p:set>
                                    <p:animEffect transition="in" filter="fade">
                                      <p:cBhvr>
                                        <p:cTn id="19" dur="500"/>
                                        <p:tgtEl>
                                          <p:spTgt spid="36"/>
                                        </p:tgtEl>
                                      </p:cBhvr>
                                    </p:animEffect>
                                  </p:childTnLst>
                                </p:cTn>
                              </p:par>
                            </p:childTnLst>
                          </p:cTn>
                        </p:par>
                        <p:par>
                          <p:cTn id="20" fill="hold">
                            <p:stCondLst>
                              <p:cond delay="2000"/>
                            </p:stCondLst>
                            <p:childTnLst>
                              <p:par>
                                <p:cTn id="21" presetID="10" presetClass="entr" presetSubtype="0" fill="hold" nodeType="afterEffect">
                                  <p:stCondLst>
                                    <p:cond delay="0"/>
                                  </p:stCondLst>
                                  <p:childTnLst>
                                    <p:set>
                                      <p:cBhvr>
                                        <p:cTn id="22" dur="1" fill="hold">
                                          <p:stCondLst>
                                            <p:cond delay="0"/>
                                          </p:stCondLst>
                                        </p:cTn>
                                        <p:tgtEl>
                                          <p:spTgt spid="20"/>
                                        </p:tgtEl>
                                        <p:attrNameLst>
                                          <p:attrName>style.visibility</p:attrName>
                                        </p:attrNameLst>
                                      </p:cBhvr>
                                      <p:to>
                                        <p:strVal val="visible"/>
                                      </p:to>
                                    </p:set>
                                    <p:animEffect transition="in" filter="fade">
                                      <p:cBhvr>
                                        <p:cTn id="23" dur="500"/>
                                        <p:tgtEl>
                                          <p:spTgt spid="20"/>
                                        </p:tgtEl>
                                      </p:cBhvr>
                                    </p:animEffect>
                                  </p:childTnLst>
                                </p:cTn>
                              </p:par>
                            </p:childTnLst>
                          </p:cTn>
                        </p:par>
                        <p:par>
                          <p:cTn id="24" fill="hold">
                            <p:stCondLst>
                              <p:cond delay="2500"/>
                            </p:stCondLst>
                            <p:childTnLst>
                              <p:par>
                                <p:cTn id="25" presetID="10" presetClass="entr" presetSubtype="0" fill="hold" nodeType="afterEffect">
                                  <p:stCondLst>
                                    <p:cond delay="0"/>
                                  </p:stCondLst>
                                  <p:childTnLst>
                                    <p:set>
                                      <p:cBhvr>
                                        <p:cTn id="26" dur="1" fill="hold">
                                          <p:stCondLst>
                                            <p:cond delay="0"/>
                                          </p:stCondLst>
                                        </p:cTn>
                                        <p:tgtEl>
                                          <p:spTgt spid="37"/>
                                        </p:tgtEl>
                                        <p:attrNameLst>
                                          <p:attrName>style.visibility</p:attrName>
                                        </p:attrNameLst>
                                      </p:cBhvr>
                                      <p:to>
                                        <p:strVal val="visible"/>
                                      </p:to>
                                    </p:set>
                                    <p:animEffect transition="in" filter="fade">
                                      <p:cBhvr>
                                        <p:cTn id="27" dur="500"/>
                                        <p:tgtEl>
                                          <p:spTgt spid="37"/>
                                        </p:tgtEl>
                                      </p:cBhvr>
                                    </p:animEffect>
                                  </p:childTnLst>
                                </p:cTn>
                              </p:par>
                            </p:childTnLst>
                          </p:cTn>
                        </p:par>
                        <p:par>
                          <p:cTn id="28" fill="hold">
                            <p:stCondLst>
                              <p:cond delay="3000"/>
                            </p:stCondLst>
                            <p:childTnLst>
                              <p:par>
                                <p:cTn id="29" presetID="10" presetClass="entr" presetSubtype="0" fill="hold" nodeType="afterEffect">
                                  <p:stCondLst>
                                    <p:cond delay="0"/>
                                  </p:stCondLst>
                                  <p:childTnLst>
                                    <p:set>
                                      <p:cBhvr>
                                        <p:cTn id="30" dur="1" fill="hold">
                                          <p:stCondLst>
                                            <p:cond delay="0"/>
                                          </p:stCondLst>
                                        </p:cTn>
                                        <p:tgtEl>
                                          <p:spTgt spid="19"/>
                                        </p:tgtEl>
                                        <p:attrNameLst>
                                          <p:attrName>style.visibility</p:attrName>
                                        </p:attrNameLst>
                                      </p:cBhvr>
                                      <p:to>
                                        <p:strVal val="visible"/>
                                      </p:to>
                                    </p:set>
                                    <p:animEffect transition="in" filter="fade">
                                      <p:cBhvr>
                                        <p:cTn id="31" dur="500"/>
                                        <p:tgtEl>
                                          <p:spTgt spid="19"/>
                                        </p:tgtEl>
                                      </p:cBhvr>
                                    </p:animEffect>
                                  </p:childTnLst>
                                </p:cTn>
                              </p:par>
                            </p:childTnLst>
                          </p:cTn>
                        </p:par>
                        <p:par>
                          <p:cTn id="32" fill="hold">
                            <p:stCondLst>
                              <p:cond delay="3500"/>
                            </p:stCondLst>
                            <p:childTnLst>
                              <p:par>
                                <p:cTn id="33" presetID="10" presetClass="entr" presetSubtype="0" fill="hold" nodeType="afterEffect">
                                  <p:stCondLst>
                                    <p:cond delay="0"/>
                                  </p:stCondLst>
                                  <p:childTnLst>
                                    <p:set>
                                      <p:cBhvr>
                                        <p:cTn id="34" dur="1" fill="hold">
                                          <p:stCondLst>
                                            <p:cond delay="0"/>
                                          </p:stCondLst>
                                        </p:cTn>
                                        <p:tgtEl>
                                          <p:spTgt spid="38"/>
                                        </p:tgtEl>
                                        <p:attrNameLst>
                                          <p:attrName>style.visibility</p:attrName>
                                        </p:attrNameLst>
                                      </p:cBhvr>
                                      <p:to>
                                        <p:strVal val="visible"/>
                                      </p:to>
                                    </p:set>
                                    <p:animEffect transition="in" filter="fade">
                                      <p:cBhvr>
                                        <p:cTn id="35" dur="500"/>
                                        <p:tgtEl>
                                          <p:spTgt spid="3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p:cNvGrpSpPr/>
          <p:nvPr/>
        </p:nvGrpSpPr>
        <p:grpSpPr>
          <a:xfrm>
            <a:off x="0" y="0"/>
            <a:ext cx="9144000" cy="6872152"/>
            <a:chOff x="0" y="-849106"/>
            <a:chExt cx="9231313" cy="6937772"/>
          </a:xfrm>
        </p:grpSpPr>
        <p:sp>
          <p:nvSpPr>
            <p:cNvPr id="4" name="Rectangle 3"/>
            <p:cNvSpPr>
              <a:spLocks noChangeArrowheads="1"/>
            </p:cNvSpPr>
            <p:nvPr/>
          </p:nvSpPr>
          <p:spPr bwMode="auto">
            <a:xfrm>
              <a:off x="0" y="-849106"/>
              <a:ext cx="9231313" cy="6923485"/>
            </a:xfrm>
            <a:prstGeom prst="rect">
              <a:avLst/>
            </a:prstGeom>
            <a:solidFill>
              <a:srgbClr val="B9DBE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 name="Rectangle 4"/>
            <p:cNvSpPr>
              <a:spLocks noChangeArrowheads="1"/>
            </p:cNvSpPr>
            <p:nvPr/>
          </p:nvSpPr>
          <p:spPr bwMode="auto">
            <a:xfrm>
              <a:off x="0" y="4298950"/>
              <a:ext cx="9231313" cy="1789716"/>
            </a:xfrm>
            <a:prstGeom prst="rect">
              <a:avLst/>
            </a:prstGeom>
            <a:solidFill>
              <a:srgbClr val="744C28"/>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 name="Oval 5"/>
            <p:cNvSpPr>
              <a:spLocks noChangeArrowheads="1"/>
            </p:cNvSpPr>
            <p:nvPr/>
          </p:nvSpPr>
          <p:spPr bwMode="auto">
            <a:xfrm>
              <a:off x="1270000" y="3956050"/>
              <a:ext cx="688975" cy="688975"/>
            </a:xfrm>
            <a:prstGeom prst="ellipse">
              <a:avLst/>
            </a:prstGeom>
            <a:solidFill>
              <a:srgbClr val="B9DBE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 name="Oval 6"/>
            <p:cNvSpPr>
              <a:spLocks noChangeArrowheads="1"/>
            </p:cNvSpPr>
            <p:nvPr/>
          </p:nvSpPr>
          <p:spPr bwMode="auto">
            <a:xfrm>
              <a:off x="1062038" y="4195763"/>
              <a:ext cx="207963" cy="207963"/>
            </a:xfrm>
            <a:prstGeom prst="ellipse">
              <a:avLst/>
            </a:prstGeom>
            <a:solidFill>
              <a:srgbClr val="744C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8" name="Oval 7"/>
            <p:cNvSpPr>
              <a:spLocks noChangeArrowheads="1"/>
            </p:cNvSpPr>
            <p:nvPr/>
          </p:nvSpPr>
          <p:spPr bwMode="auto">
            <a:xfrm>
              <a:off x="1958975" y="4195763"/>
              <a:ext cx="207963" cy="207963"/>
            </a:xfrm>
            <a:prstGeom prst="ellipse">
              <a:avLst/>
            </a:prstGeom>
            <a:solidFill>
              <a:srgbClr val="744C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9" name="Oval 8"/>
            <p:cNvSpPr>
              <a:spLocks noChangeArrowheads="1"/>
            </p:cNvSpPr>
            <p:nvPr/>
          </p:nvSpPr>
          <p:spPr bwMode="auto">
            <a:xfrm>
              <a:off x="2089150" y="4238625"/>
              <a:ext cx="207963" cy="207963"/>
            </a:xfrm>
            <a:prstGeom prst="ellipse">
              <a:avLst/>
            </a:prstGeom>
            <a:solidFill>
              <a:srgbClr val="744C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0" name="Oval 9"/>
            <p:cNvSpPr>
              <a:spLocks noChangeArrowheads="1"/>
            </p:cNvSpPr>
            <p:nvPr/>
          </p:nvSpPr>
          <p:spPr bwMode="auto">
            <a:xfrm>
              <a:off x="942975" y="4238625"/>
              <a:ext cx="207963" cy="207963"/>
            </a:xfrm>
            <a:prstGeom prst="ellipse">
              <a:avLst/>
            </a:prstGeom>
            <a:solidFill>
              <a:srgbClr val="744C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1" name="Oval 10"/>
            <p:cNvSpPr>
              <a:spLocks noChangeArrowheads="1"/>
            </p:cNvSpPr>
            <p:nvPr/>
          </p:nvSpPr>
          <p:spPr bwMode="auto">
            <a:xfrm>
              <a:off x="6530975" y="1516063"/>
              <a:ext cx="666750" cy="558800"/>
            </a:xfrm>
            <a:prstGeom prst="ellipse">
              <a:avLst/>
            </a:prstGeom>
            <a:solidFill>
              <a:srgbClr val="E3F5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2" name="Oval 11"/>
            <p:cNvSpPr>
              <a:spLocks noChangeArrowheads="1"/>
            </p:cNvSpPr>
            <p:nvPr/>
          </p:nvSpPr>
          <p:spPr bwMode="auto">
            <a:xfrm>
              <a:off x="6100763" y="1668463"/>
              <a:ext cx="666750" cy="560388"/>
            </a:xfrm>
            <a:prstGeom prst="ellipse">
              <a:avLst/>
            </a:prstGeom>
            <a:solidFill>
              <a:srgbClr val="E3F5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3" name="Oval 12"/>
            <p:cNvSpPr>
              <a:spLocks noChangeArrowheads="1"/>
            </p:cNvSpPr>
            <p:nvPr/>
          </p:nvSpPr>
          <p:spPr bwMode="auto">
            <a:xfrm>
              <a:off x="6883400" y="1795463"/>
              <a:ext cx="666750" cy="560388"/>
            </a:xfrm>
            <a:prstGeom prst="ellipse">
              <a:avLst/>
            </a:prstGeom>
            <a:solidFill>
              <a:srgbClr val="E3F5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4" name="Oval 13"/>
            <p:cNvSpPr>
              <a:spLocks noChangeArrowheads="1"/>
            </p:cNvSpPr>
            <p:nvPr/>
          </p:nvSpPr>
          <p:spPr bwMode="auto">
            <a:xfrm>
              <a:off x="6421438" y="1911350"/>
              <a:ext cx="666750" cy="558800"/>
            </a:xfrm>
            <a:prstGeom prst="ellipse">
              <a:avLst/>
            </a:prstGeom>
            <a:solidFill>
              <a:srgbClr val="E3F5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5" name="Oval 14"/>
            <p:cNvSpPr>
              <a:spLocks noChangeArrowheads="1"/>
            </p:cNvSpPr>
            <p:nvPr/>
          </p:nvSpPr>
          <p:spPr bwMode="auto">
            <a:xfrm>
              <a:off x="7362825" y="-249237"/>
              <a:ext cx="647700" cy="544513"/>
            </a:xfrm>
            <a:prstGeom prst="ellipse">
              <a:avLst/>
            </a:prstGeom>
            <a:solidFill>
              <a:srgbClr val="E3F5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6" name="Oval 15"/>
            <p:cNvSpPr>
              <a:spLocks noChangeArrowheads="1"/>
            </p:cNvSpPr>
            <p:nvPr/>
          </p:nvSpPr>
          <p:spPr bwMode="auto">
            <a:xfrm>
              <a:off x="6940550" y="-100012"/>
              <a:ext cx="652463" cy="546100"/>
            </a:xfrm>
            <a:prstGeom prst="ellipse">
              <a:avLst/>
            </a:prstGeom>
            <a:solidFill>
              <a:srgbClr val="E3F5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7" name="Oval 16"/>
            <p:cNvSpPr>
              <a:spLocks noChangeArrowheads="1"/>
            </p:cNvSpPr>
            <p:nvPr/>
          </p:nvSpPr>
          <p:spPr bwMode="auto">
            <a:xfrm>
              <a:off x="7702550" y="20638"/>
              <a:ext cx="649288" cy="546100"/>
            </a:xfrm>
            <a:prstGeom prst="ellipse">
              <a:avLst/>
            </a:prstGeom>
            <a:solidFill>
              <a:srgbClr val="E3F5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8" name="Oval 17"/>
            <p:cNvSpPr>
              <a:spLocks noChangeArrowheads="1"/>
            </p:cNvSpPr>
            <p:nvPr/>
          </p:nvSpPr>
          <p:spPr bwMode="auto">
            <a:xfrm>
              <a:off x="7253288" y="133350"/>
              <a:ext cx="647700" cy="549275"/>
            </a:xfrm>
            <a:prstGeom prst="ellipse">
              <a:avLst/>
            </a:prstGeom>
            <a:solidFill>
              <a:srgbClr val="E3F5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9" name="Freeform 18"/>
            <p:cNvSpPr>
              <a:spLocks/>
            </p:cNvSpPr>
            <p:nvPr/>
          </p:nvSpPr>
          <p:spPr bwMode="auto">
            <a:xfrm>
              <a:off x="7088188" y="2262188"/>
              <a:ext cx="1047750" cy="2239963"/>
            </a:xfrm>
            <a:custGeom>
              <a:avLst/>
              <a:gdLst>
                <a:gd name="T0" fmla="*/ 173 w 363"/>
                <a:gd name="T1" fmla="*/ 762 h 776"/>
                <a:gd name="T2" fmla="*/ 191 w 363"/>
                <a:gd name="T3" fmla="*/ 0 h 776"/>
                <a:gd name="T4" fmla="*/ 191 w 363"/>
                <a:gd name="T5" fmla="*/ 0 h 776"/>
                <a:gd name="T6" fmla="*/ 213 w 363"/>
                <a:gd name="T7" fmla="*/ 738 h 776"/>
                <a:gd name="T8" fmla="*/ 205 w 363"/>
                <a:gd name="T9" fmla="*/ 770 h 776"/>
                <a:gd name="T10" fmla="*/ 173 w 363"/>
                <a:gd name="T11" fmla="*/ 762 h 776"/>
              </a:gdLst>
              <a:ahLst/>
              <a:cxnLst>
                <a:cxn ang="0">
                  <a:pos x="T0" y="T1"/>
                </a:cxn>
                <a:cxn ang="0">
                  <a:pos x="T2" y="T3"/>
                </a:cxn>
                <a:cxn ang="0">
                  <a:pos x="T4" y="T5"/>
                </a:cxn>
                <a:cxn ang="0">
                  <a:pos x="T6" y="T7"/>
                </a:cxn>
                <a:cxn ang="0">
                  <a:pos x="T8" y="T9"/>
                </a:cxn>
                <a:cxn ang="0">
                  <a:pos x="T10" y="T11"/>
                </a:cxn>
              </a:cxnLst>
              <a:rect l="0" t="0" r="r" b="b"/>
              <a:pathLst>
                <a:path w="363" h="776">
                  <a:moveTo>
                    <a:pt x="173" y="762"/>
                  </a:moveTo>
                  <a:cubicBezTo>
                    <a:pt x="0" y="412"/>
                    <a:pt x="304" y="370"/>
                    <a:pt x="191" y="0"/>
                  </a:cubicBezTo>
                  <a:cubicBezTo>
                    <a:pt x="191" y="0"/>
                    <a:pt x="191" y="0"/>
                    <a:pt x="191" y="0"/>
                  </a:cubicBezTo>
                  <a:cubicBezTo>
                    <a:pt x="363" y="304"/>
                    <a:pt x="40" y="415"/>
                    <a:pt x="213" y="738"/>
                  </a:cubicBezTo>
                  <a:cubicBezTo>
                    <a:pt x="220" y="749"/>
                    <a:pt x="216" y="763"/>
                    <a:pt x="205" y="770"/>
                  </a:cubicBezTo>
                  <a:cubicBezTo>
                    <a:pt x="194" y="776"/>
                    <a:pt x="180" y="773"/>
                    <a:pt x="173" y="762"/>
                  </a:cubicBezTo>
                  <a:close/>
                </a:path>
              </a:pathLst>
            </a:custGeom>
            <a:solidFill>
              <a:srgbClr val="472A1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0" name="Freeform 19"/>
            <p:cNvSpPr>
              <a:spLocks/>
            </p:cNvSpPr>
            <p:nvPr/>
          </p:nvSpPr>
          <p:spPr bwMode="auto">
            <a:xfrm>
              <a:off x="6753225" y="2840038"/>
              <a:ext cx="892175" cy="842963"/>
            </a:xfrm>
            <a:custGeom>
              <a:avLst/>
              <a:gdLst>
                <a:gd name="T0" fmla="*/ 279 w 309"/>
                <a:gd name="T1" fmla="*/ 278 h 292"/>
                <a:gd name="T2" fmla="*/ 0 w 309"/>
                <a:gd name="T3" fmla="*/ 38 h 292"/>
                <a:gd name="T4" fmla="*/ 248 w 309"/>
                <a:gd name="T5" fmla="*/ 268 h 292"/>
                <a:gd name="T6" fmla="*/ 258 w 309"/>
                <a:gd name="T7" fmla="*/ 289 h 292"/>
                <a:gd name="T8" fmla="*/ 279 w 309"/>
                <a:gd name="T9" fmla="*/ 278 h 292"/>
              </a:gdLst>
              <a:ahLst/>
              <a:cxnLst>
                <a:cxn ang="0">
                  <a:pos x="T0" y="T1"/>
                </a:cxn>
                <a:cxn ang="0">
                  <a:pos x="T2" y="T3"/>
                </a:cxn>
                <a:cxn ang="0">
                  <a:pos x="T4" y="T5"/>
                </a:cxn>
                <a:cxn ang="0">
                  <a:pos x="T6" y="T7"/>
                </a:cxn>
                <a:cxn ang="0">
                  <a:pos x="T8" y="T9"/>
                </a:cxn>
              </a:cxnLst>
              <a:rect l="0" t="0" r="r" b="b"/>
              <a:pathLst>
                <a:path w="309" h="292">
                  <a:moveTo>
                    <a:pt x="279" y="278"/>
                  </a:moveTo>
                  <a:cubicBezTo>
                    <a:pt x="309" y="130"/>
                    <a:pt x="150" y="0"/>
                    <a:pt x="0" y="38"/>
                  </a:cubicBezTo>
                  <a:cubicBezTo>
                    <a:pt x="133" y="44"/>
                    <a:pt x="281" y="128"/>
                    <a:pt x="248" y="268"/>
                  </a:cubicBezTo>
                  <a:cubicBezTo>
                    <a:pt x="245" y="277"/>
                    <a:pt x="250" y="286"/>
                    <a:pt x="258" y="289"/>
                  </a:cubicBezTo>
                  <a:cubicBezTo>
                    <a:pt x="267" y="292"/>
                    <a:pt x="277" y="287"/>
                    <a:pt x="279" y="278"/>
                  </a:cubicBezTo>
                  <a:close/>
                </a:path>
              </a:pathLst>
            </a:custGeom>
            <a:solidFill>
              <a:srgbClr val="472A1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1" name="Freeform 20"/>
            <p:cNvSpPr>
              <a:spLocks/>
            </p:cNvSpPr>
            <p:nvPr/>
          </p:nvSpPr>
          <p:spPr bwMode="auto">
            <a:xfrm>
              <a:off x="7554913" y="3003550"/>
              <a:ext cx="863600" cy="447675"/>
            </a:xfrm>
            <a:custGeom>
              <a:avLst/>
              <a:gdLst>
                <a:gd name="T0" fmla="*/ 3 w 299"/>
                <a:gd name="T1" fmla="*/ 135 h 155"/>
                <a:gd name="T2" fmla="*/ 299 w 299"/>
                <a:gd name="T3" fmla="*/ 63 h 155"/>
                <a:gd name="T4" fmla="*/ 27 w 299"/>
                <a:gd name="T5" fmla="*/ 146 h 155"/>
                <a:gd name="T6" fmla="*/ 10 w 299"/>
                <a:gd name="T7" fmla="*/ 152 h 155"/>
                <a:gd name="T8" fmla="*/ 3 w 299"/>
                <a:gd name="T9" fmla="*/ 135 h 155"/>
              </a:gdLst>
              <a:ahLst/>
              <a:cxnLst>
                <a:cxn ang="0">
                  <a:pos x="T0" y="T1"/>
                </a:cxn>
                <a:cxn ang="0">
                  <a:pos x="T2" y="T3"/>
                </a:cxn>
                <a:cxn ang="0">
                  <a:pos x="T4" y="T5"/>
                </a:cxn>
                <a:cxn ang="0">
                  <a:pos x="T6" y="T7"/>
                </a:cxn>
                <a:cxn ang="0">
                  <a:pos x="T8" y="T9"/>
                </a:cxn>
              </a:cxnLst>
              <a:rect l="0" t="0" r="r" b="b"/>
              <a:pathLst>
                <a:path w="299" h="155">
                  <a:moveTo>
                    <a:pt x="3" y="135"/>
                  </a:moveTo>
                  <a:cubicBezTo>
                    <a:pt x="68" y="21"/>
                    <a:pt x="187" y="0"/>
                    <a:pt x="299" y="63"/>
                  </a:cubicBezTo>
                  <a:cubicBezTo>
                    <a:pt x="187" y="31"/>
                    <a:pt x="86" y="32"/>
                    <a:pt x="27" y="146"/>
                  </a:cubicBezTo>
                  <a:cubicBezTo>
                    <a:pt x="24" y="152"/>
                    <a:pt x="16" y="155"/>
                    <a:pt x="10" y="152"/>
                  </a:cubicBezTo>
                  <a:cubicBezTo>
                    <a:pt x="3" y="149"/>
                    <a:pt x="0" y="141"/>
                    <a:pt x="3" y="135"/>
                  </a:cubicBezTo>
                  <a:close/>
                </a:path>
              </a:pathLst>
            </a:custGeom>
            <a:solidFill>
              <a:srgbClr val="472A1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2" name="Freeform 21"/>
            <p:cNvSpPr>
              <a:spLocks/>
            </p:cNvSpPr>
            <p:nvPr/>
          </p:nvSpPr>
          <p:spPr bwMode="auto">
            <a:xfrm>
              <a:off x="7189788" y="2713038"/>
              <a:ext cx="169863" cy="431800"/>
            </a:xfrm>
            <a:custGeom>
              <a:avLst/>
              <a:gdLst>
                <a:gd name="T0" fmla="*/ 38 w 59"/>
                <a:gd name="T1" fmla="*/ 146 h 150"/>
                <a:gd name="T2" fmla="*/ 46 w 59"/>
                <a:gd name="T3" fmla="*/ 0 h 150"/>
                <a:gd name="T4" fmla="*/ 54 w 59"/>
                <a:gd name="T5" fmla="*/ 129 h 150"/>
                <a:gd name="T6" fmla="*/ 54 w 59"/>
                <a:gd name="T7" fmla="*/ 146 h 150"/>
                <a:gd name="T8" fmla="*/ 38 w 59"/>
                <a:gd name="T9" fmla="*/ 146 h 150"/>
              </a:gdLst>
              <a:ahLst/>
              <a:cxnLst>
                <a:cxn ang="0">
                  <a:pos x="T0" y="T1"/>
                </a:cxn>
                <a:cxn ang="0">
                  <a:pos x="T2" y="T3"/>
                </a:cxn>
                <a:cxn ang="0">
                  <a:pos x="T4" y="T5"/>
                </a:cxn>
                <a:cxn ang="0">
                  <a:pos x="T6" y="T7"/>
                </a:cxn>
                <a:cxn ang="0">
                  <a:pos x="T8" y="T9"/>
                </a:cxn>
              </a:cxnLst>
              <a:rect l="0" t="0" r="r" b="b"/>
              <a:pathLst>
                <a:path w="59" h="150">
                  <a:moveTo>
                    <a:pt x="38" y="146"/>
                  </a:moveTo>
                  <a:cubicBezTo>
                    <a:pt x="0" y="101"/>
                    <a:pt x="0" y="37"/>
                    <a:pt x="46" y="0"/>
                  </a:cubicBezTo>
                  <a:cubicBezTo>
                    <a:pt x="26" y="48"/>
                    <a:pt x="12" y="87"/>
                    <a:pt x="54" y="129"/>
                  </a:cubicBezTo>
                  <a:cubicBezTo>
                    <a:pt x="59" y="134"/>
                    <a:pt x="59" y="141"/>
                    <a:pt x="54" y="146"/>
                  </a:cubicBezTo>
                  <a:cubicBezTo>
                    <a:pt x="50" y="150"/>
                    <a:pt x="43" y="150"/>
                    <a:pt x="38" y="146"/>
                  </a:cubicBezTo>
                  <a:close/>
                </a:path>
              </a:pathLst>
            </a:custGeom>
            <a:solidFill>
              <a:srgbClr val="472A1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3" name="Freeform 22"/>
            <p:cNvSpPr>
              <a:spLocks/>
            </p:cNvSpPr>
            <p:nvPr/>
          </p:nvSpPr>
          <p:spPr bwMode="auto">
            <a:xfrm>
              <a:off x="7716838" y="2511425"/>
              <a:ext cx="325438" cy="339725"/>
            </a:xfrm>
            <a:custGeom>
              <a:avLst/>
              <a:gdLst>
                <a:gd name="T0" fmla="*/ 0 w 113"/>
                <a:gd name="T1" fmla="*/ 105 h 118"/>
                <a:gd name="T2" fmla="*/ 113 w 113"/>
                <a:gd name="T3" fmla="*/ 9 h 118"/>
                <a:gd name="T4" fmla="*/ 26 w 113"/>
                <a:gd name="T5" fmla="*/ 105 h 118"/>
                <a:gd name="T6" fmla="*/ 13 w 113"/>
                <a:gd name="T7" fmla="*/ 118 h 118"/>
                <a:gd name="T8" fmla="*/ 0 w 113"/>
                <a:gd name="T9" fmla="*/ 105 h 118"/>
              </a:gdLst>
              <a:ahLst/>
              <a:cxnLst>
                <a:cxn ang="0">
                  <a:pos x="T0" y="T1"/>
                </a:cxn>
                <a:cxn ang="0">
                  <a:pos x="T2" y="T3"/>
                </a:cxn>
                <a:cxn ang="0">
                  <a:pos x="T4" y="T5"/>
                </a:cxn>
                <a:cxn ang="0">
                  <a:pos x="T6" y="T7"/>
                </a:cxn>
                <a:cxn ang="0">
                  <a:pos x="T8" y="T9"/>
                </a:cxn>
              </a:cxnLst>
              <a:rect l="0" t="0" r="r" b="b"/>
              <a:pathLst>
                <a:path w="113" h="118">
                  <a:moveTo>
                    <a:pt x="0" y="105"/>
                  </a:moveTo>
                  <a:cubicBezTo>
                    <a:pt x="6" y="45"/>
                    <a:pt x="54" y="0"/>
                    <a:pt x="113" y="9"/>
                  </a:cubicBezTo>
                  <a:cubicBezTo>
                    <a:pt x="65" y="29"/>
                    <a:pt x="27" y="46"/>
                    <a:pt x="26" y="105"/>
                  </a:cubicBezTo>
                  <a:cubicBezTo>
                    <a:pt x="26" y="112"/>
                    <a:pt x="20" y="118"/>
                    <a:pt x="13" y="118"/>
                  </a:cubicBezTo>
                  <a:cubicBezTo>
                    <a:pt x="5" y="118"/>
                    <a:pt x="0" y="112"/>
                    <a:pt x="0" y="105"/>
                  </a:cubicBezTo>
                  <a:close/>
                </a:path>
              </a:pathLst>
            </a:custGeom>
            <a:solidFill>
              <a:srgbClr val="472A1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4" name="Freeform 23"/>
            <p:cNvSpPr>
              <a:spLocks/>
            </p:cNvSpPr>
            <p:nvPr/>
          </p:nvSpPr>
          <p:spPr bwMode="auto">
            <a:xfrm>
              <a:off x="7861300" y="3082925"/>
              <a:ext cx="371475" cy="290513"/>
            </a:xfrm>
            <a:custGeom>
              <a:avLst/>
              <a:gdLst>
                <a:gd name="T0" fmla="*/ 18 w 129"/>
                <a:gd name="T1" fmla="*/ 9 h 101"/>
                <a:gd name="T2" fmla="*/ 129 w 129"/>
                <a:gd name="T3" fmla="*/ 101 h 101"/>
                <a:gd name="T4" fmla="*/ 19 w 129"/>
                <a:gd name="T5" fmla="*/ 28 h 101"/>
                <a:gd name="T6" fmla="*/ 18 w 129"/>
                <a:gd name="T7" fmla="*/ 9 h 101"/>
              </a:gdLst>
              <a:ahLst/>
              <a:cxnLst>
                <a:cxn ang="0">
                  <a:pos x="T0" y="T1"/>
                </a:cxn>
                <a:cxn ang="0">
                  <a:pos x="T2" y="T3"/>
                </a:cxn>
                <a:cxn ang="0">
                  <a:pos x="T4" y="T5"/>
                </a:cxn>
                <a:cxn ang="0">
                  <a:pos x="T6" y="T7"/>
                </a:cxn>
              </a:cxnLst>
              <a:rect l="0" t="0" r="r" b="b"/>
              <a:pathLst>
                <a:path w="129" h="101">
                  <a:moveTo>
                    <a:pt x="18" y="9"/>
                  </a:moveTo>
                  <a:cubicBezTo>
                    <a:pt x="78" y="0"/>
                    <a:pt x="127" y="42"/>
                    <a:pt x="129" y="101"/>
                  </a:cubicBezTo>
                  <a:cubicBezTo>
                    <a:pt x="102" y="56"/>
                    <a:pt x="77" y="19"/>
                    <a:pt x="19" y="28"/>
                  </a:cubicBezTo>
                  <a:cubicBezTo>
                    <a:pt x="5" y="30"/>
                    <a:pt x="0" y="12"/>
                    <a:pt x="18" y="9"/>
                  </a:cubicBezTo>
                  <a:close/>
                </a:path>
              </a:pathLst>
            </a:custGeom>
            <a:solidFill>
              <a:srgbClr val="472A1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5" name="Freeform 24"/>
            <p:cNvSpPr>
              <a:spLocks/>
            </p:cNvSpPr>
            <p:nvPr/>
          </p:nvSpPr>
          <p:spPr bwMode="auto">
            <a:xfrm>
              <a:off x="7018338" y="1887538"/>
              <a:ext cx="644525" cy="565150"/>
            </a:xfrm>
            <a:custGeom>
              <a:avLst/>
              <a:gdLst>
                <a:gd name="T0" fmla="*/ 0 w 223"/>
                <a:gd name="T1" fmla="*/ 76 h 196"/>
                <a:gd name="T2" fmla="*/ 71 w 223"/>
                <a:gd name="T3" fmla="*/ 125 h 196"/>
                <a:gd name="T4" fmla="*/ 222 w 223"/>
                <a:gd name="T5" fmla="*/ 142 h 196"/>
                <a:gd name="T6" fmla="*/ 223 w 223"/>
                <a:gd name="T7" fmla="*/ 141 h 196"/>
                <a:gd name="T8" fmla="*/ 0 w 223"/>
                <a:gd name="T9" fmla="*/ 76 h 196"/>
              </a:gdLst>
              <a:ahLst/>
              <a:cxnLst>
                <a:cxn ang="0">
                  <a:pos x="T0" y="T1"/>
                </a:cxn>
                <a:cxn ang="0">
                  <a:pos x="T2" y="T3"/>
                </a:cxn>
                <a:cxn ang="0">
                  <a:pos x="T4" y="T5"/>
                </a:cxn>
                <a:cxn ang="0">
                  <a:pos x="T6" y="T7"/>
                </a:cxn>
                <a:cxn ang="0">
                  <a:pos x="T8" y="T9"/>
                </a:cxn>
              </a:cxnLst>
              <a:rect l="0" t="0" r="r" b="b"/>
              <a:pathLst>
                <a:path w="223" h="196">
                  <a:moveTo>
                    <a:pt x="0" y="76"/>
                  </a:moveTo>
                  <a:cubicBezTo>
                    <a:pt x="27" y="72"/>
                    <a:pt x="61" y="103"/>
                    <a:pt x="71" y="125"/>
                  </a:cubicBezTo>
                  <a:cubicBezTo>
                    <a:pt x="91" y="171"/>
                    <a:pt x="175" y="196"/>
                    <a:pt x="222" y="142"/>
                  </a:cubicBezTo>
                  <a:cubicBezTo>
                    <a:pt x="223" y="141"/>
                    <a:pt x="223" y="141"/>
                    <a:pt x="223" y="141"/>
                  </a:cubicBezTo>
                  <a:cubicBezTo>
                    <a:pt x="198" y="73"/>
                    <a:pt x="129" y="0"/>
                    <a:pt x="0" y="76"/>
                  </a:cubicBezTo>
                  <a:close/>
                </a:path>
              </a:pathLst>
            </a:custGeom>
            <a:solidFill>
              <a:srgbClr val="56851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6" name="Freeform 25"/>
            <p:cNvSpPr>
              <a:spLocks/>
            </p:cNvSpPr>
            <p:nvPr/>
          </p:nvSpPr>
          <p:spPr bwMode="auto">
            <a:xfrm>
              <a:off x="7018338" y="1939925"/>
              <a:ext cx="644525" cy="498475"/>
            </a:xfrm>
            <a:custGeom>
              <a:avLst/>
              <a:gdLst>
                <a:gd name="T0" fmla="*/ 0 w 223"/>
                <a:gd name="T1" fmla="*/ 58 h 173"/>
                <a:gd name="T2" fmla="*/ 71 w 223"/>
                <a:gd name="T3" fmla="*/ 107 h 173"/>
                <a:gd name="T4" fmla="*/ 222 w 223"/>
                <a:gd name="T5" fmla="*/ 124 h 173"/>
                <a:gd name="T6" fmla="*/ 68 w 223"/>
                <a:gd name="T7" fmla="*/ 54 h 173"/>
                <a:gd name="T8" fmla="*/ 223 w 223"/>
                <a:gd name="T9" fmla="*/ 123 h 173"/>
                <a:gd name="T10" fmla="*/ 0 w 223"/>
                <a:gd name="T11" fmla="*/ 58 h 173"/>
              </a:gdLst>
              <a:ahLst/>
              <a:cxnLst>
                <a:cxn ang="0">
                  <a:pos x="T0" y="T1"/>
                </a:cxn>
                <a:cxn ang="0">
                  <a:pos x="T2" y="T3"/>
                </a:cxn>
                <a:cxn ang="0">
                  <a:pos x="T4" y="T5"/>
                </a:cxn>
                <a:cxn ang="0">
                  <a:pos x="T6" y="T7"/>
                </a:cxn>
                <a:cxn ang="0">
                  <a:pos x="T8" y="T9"/>
                </a:cxn>
                <a:cxn ang="0">
                  <a:pos x="T10" y="T11"/>
                </a:cxn>
              </a:cxnLst>
              <a:rect l="0" t="0" r="r" b="b"/>
              <a:pathLst>
                <a:path w="223" h="173">
                  <a:moveTo>
                    <a:pt x="0" y="58"/>
                  </a:moveTo>
                  <a:cubicBezTo>
                    <a:pt x="27" y="54"/>
                    <a:pt x="61" y="85"/>
                    <a:pt x="71" y="107"/>
                  </a:cubicBezTo>
                  <a:cubicBezTo>
                    <a:pt x="96" y="166"/>
                    <a:pt x="183" y="173"/>
                    <a:pt x="222" y="124"/>
                  </a:cubicBezTo>
                  <a:cubicBezTo>
                    <a:pt x="197" y="100"/>
                    <a:pt x="127" y="61"/>
                    <a:pt x="68" y="54"/>
                  </a:cubicBezTo>
                  <a:cubicBezTo>
                    <a:pt x="125" y="50"/>
                    <a:pt x="196" y="81"/>
                    <a:pt x="223" y="123"/>
                  </a:cubicBezTo>
                  <a:cubicBezTo>
                    <a:pt x="183" y="12"/>
                    <a:pt x="98" y="0"/>
                    <a:pt x="0" y="58"/>
                  </a:cubicBezTo>
                  <a:close/>
                </a:path>
              </a:pathLst>
            </a:custGeom>
            <a:solidFill>
              <a:srgbClr val="82BA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7" name="Freeform 26"/>
            <p:cNvSpPr>
              <a:spLocks/>
            </p:cNvSpPr>
            <p:nvPr/>
          </p:nvSpPr>
          <p:spPr bwMode="auto">
            <a:xfrm>
              <a:off x="8016875" y="2332038"/>
              <a:ext cx="528638" cy="392113"/>
            </a:xfrm>
            <a:custGeom>
              <a:avLst/>
              <a:gdLst>
                <a:gd name="T0" fmla="*/ 183 w 183"/>
                <a:gd name="T1" fmla="*/ 97 h 136"/>
                <a:gd name="T2" fmla="*/ 116 w 183"/>
                <a:gd name="T3" fmla="*/ 109 h 136"/>
                <a:gd name="T4" fmla="*/ 0 w 183"/>
                <a:gd name="T5" fmla="*/ 73 h 136"/>
                <a:gd name="T6" fmla="*/ 0 w 183"/>
                <a:gd name="T7" fmla="*/ 72 h 136"/>
                <a:gd name="T8" fmla="*/ 183 w 183"/>
                <a:gd name="T9" fmla="*/ 97 h 136"/>
              </a:gdLst>
              <a:ahLst/>
              <a:cxnLst>
                <a:cxn ang="0">
                  <a:pos x="T0" y="T1"/>
                </a:cxn>
                <a:cxn ang="0">
                  <a:pos x="T2" y="T3"/>
                </a:cxn>
                <a:cxn ang="0">
                  <a:pos x="T4" y="T5"/>
                </a:cxn>
                <a:cxn ang="0">
                  <a:pos x="T6" y="T7"/>
                </a:cxn>
                <a:cxn ang="0">
                  <a:pos x="T8" y="T9"/>
                </a:cxn>
              </a:cxnLst>
              <a:rect l="0" t="0" r="r" b="b"/>
              <a:pathLst>
                <a:path w="183" h="136">
                  <a:moveTo>
                    <a:pt x="183" y="97"/>
                  </a:moveTo>
                  <a:cubicBezTo>
                    <a:pt x="165" y="85"/>
                    <a:pt x="130" y="97"/>
                    <a:pt x="116" y="109"/>
                  </a:cubicBezTo>
                  <a:cubicBezTo>
                    <a:pt x="86" y="136"/>
                    <a:pt x="17" y="127"/>
                    <a:pt x="0" y="73"/>
                  </a:cubicBezTo>
                  <a:cubicBezTo>
                    <a:pt x="0" y="72"/>
                    <a:pt x="0" y="72"/>
                    <a:pt x="0" y="72"/>
                  </a:cubicBezTo>
                  <a:cubicBezTo>
                    <a:pt x="40" y="30"/>
                    <a:pt x="114" y="0"/>
                    <a:pt x="183" y="97"/>
                  </a:cubicBezTo>
                  <a:close/>
                </a:path>
              </a:pathLst>
            </a:custGeom>
            <a:solidFill>
              <a:srgbClr val="56851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8" name="Freeform 27"/>
            <p:cNvSpPr>
              <a:spLocks/>
            </p:cNvSpPr>
            <p:nvPr/>
          </p:nvSpPr>
          <p:spPr bwMode="auto">
            <a:xfrm>
              <a:off x="8016875" y="2343150"/>
              <a:ext cx="528638" cy="404813"/>
            </a:xfrm>
            <a:custGeom>
              <a:avLst/>
              <a:gdLst>
                <a:gd name="T0" fmla="*/ 183 w 183"/>
                <a:gd name="T1" fmla="*/ 93 h 140"/>
                <a:gd name="T2" fmla="*/ 116 w 183"/>
                <a:gd name="T3" fmla="*/ 105 h 140"/>
                <a:gd name="T4" fmla="*/ 0 w 183"/>
                <a:gd name="T5" fmla="*/ 69 h 140"/>
                <a:gd name="T6" fmla="*/ 135 w 183"/>
                <a:gd name="T7" fmla="*/ 68 h 140"/>
                <a:gd name="T8" fmla="*/ 0 w 183"/>
                <a:gd name="T9" fmla="*/ 68 h 140"/>
                <a:gd name="T10" fmla="*/ 183 w 183"/>
                <a:gd name="T11" fmla="*/ 93 h 140"/>
              </a:gdLst>
              <a:ahLst/>
              <a:cxnLst>
                <a:cxn ang="0">
                  <a:pos x="T0" y="T1"/>
                </a:cxn>
                <a:cxn ang="0">
                  <a:pos x="T2" y="T3"/>
                </a:cxn>
                <a:cxn ang="0">
                  <a:pos x="T4" y="T5"/>
                </a:cxn>
                <a:cxn ang="0">
                  <a:pos x="T6" y="T7"/>
                </a:cxn>
                <a:cxn ang="0">
                  <a:pos x="T8" y="T9"/>
                </a:cxn>
                <a:cxn ang="0">
                  <a:pos x="T10" y="T11"/>
                </a:cxn>
              </a:cxnLst>
              <a:rect l="0" t="0" r="r" b="b"/>
              <a:pathLst>
                <a:path w="183" h="140">
                  <a:moveTo>
                    <a:pt x="183" y="93"/>
                  </a:moveTo>
                  <a:cubicBezTo>
                    <a:pt x="165" y="81"/>
                    <a:pt x="130" y="93"/>
                    <a:pt x="116" y="105"/>
                  </a:cubicBezTo>
                  <a:cubicBezTo>
                    <a:pt x="78" y="140"/>
                    <a:pt x="13" y="117"/>
                    <a:pt x="0" y="69"/>
                  </a:cubicBezTo>
                  <a:cubicBezTo>
                    <a:pt x="26" y="59"/>
                    <a:pt x="90" y="54"/>
                    <a:pt x="135" y="68"/>
                  </a:cubicBezTo>
                  <a:cubicBezTo>
                    <a:pt x="94" y="47"/>
                    <a:pt x="33" y="46"/>
                    <a:pt x="0" y="68"/>
                  </a:cubicBezTo>
                  <a:cubicBezTo>
                    <a:pt x="66" y="0"/>
                    <a:pt x="130" y="19"/>
                    <a:pt x="183" y="93"/>
                  </a:cubicBezTo>
                  <a:close/>
                </a:path>
              </a:pathLst>
            </a:custGeom>
            <a:solidFill>
              <a:srgbClr val="82BA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9" name="Freeform 28"/>
            <p:cNvSpPr>
              <a:spLocks/>
            </p:cNvSpPr>
            <p:nvPr/>
          </p:nvSpPr>
          <p:spPr bwMode="auto">
            <a:xfrm>
              <a:off x="6318250" y="2836863"/>
              <a:ext cx="487363" cy="355600"/>
            </a:xfrm>
            <a:custGeom>
              <a:avLst/>
              <a:gdLst>
                <a:gd name="T0" fmla="*/ 0 w 169"/>
                <a:gd name="T1" fmla="*/ 113 h 123"/>
                <a:gd name="T2" fmla="*/ 69 w 169"/>
                <a:gd name="T3" fmla="*/ 105 h 123"/>
                <a:gd name="T4" fmla="*/ 169 w 169"/>
                <a:gd name="T5" fmla="*/ 37 h 123"/>
                <a:gd name="T6" fmla="*/ 169 w 169"/>
                <a:gd name="T7" fmla="*/ 36 h 123"/>
                <a:gd name="T8" fmla="*/ 0 w 169"/>
                <a:gd name="T9" fmla="*/ 113 h 123"/>
              </a:gdLst>
              <a:ahLst/>
              <a:cxnLst>
                <a:cxn ang="0">
                  <a:pos x="T0" y="T1"/>
                </a:cxn>
                <a:cxn ang="0">
                  <a:pos x="T2" y="T3"/>
                </a:cxn>
                <a:cxn ang="0">
                  <a:pos x="T4" y="T5"/>
                </a:cxn>
                <a:cxn ang="0">
                  <a:pos x="T6" y="T7"/>
                </a:cxn>
                <a:cxn ang="0">
                  <a:pos x="T8" y="T9"/>
                </a:cxn>
              </a:cxnLst>
              <a:rect l="0" t="0" r="r" b="b"/>
              <a:pathLst>
                <a:path w="169" h="123">
                  <a:moveTo>
                    <a:pt x="0" y="113"/>
                  </a:moveTo>
                  <a:cubicBezTo>
                    <a:pt x="15" y="96"/>
                    <a:pt x="52" y="97"/>
                    <a:pt x="69" y="105"/>
                  </a:cubicBezTo>
                  <a:cubicBezTo>
                    <a:pt x="105" y="123"/>
                    <a:pt x="168" y="94"/>
                    <a:pt x="169" y="37"/>
                  </a:cubicBezTo>
                  <a:cubicBezTo>
                    <a:pt x="169" y="36"/>
                    <a:pt x="169" y="36"/>
                    <a:pt x="169" y="36"/>
                  </a:cubicBezTo>
                  <a:cubicBezTo>
                    <a:pt x="118" y="8"/>
                    <a:pt x="39" y="0"/>
                    <a:pt x="0" y="113"/>
                  </a:cubicBezTo>
                  <a:close/>
                </a:path>
              </a:pathLst>
            </a:custGeom>
            <a:solidFill>
              <a:srgbClr val="56851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0" name="Freeform 29"/>
            <p:cNvSpPr>
              <a:spLocks/>
            </p:cNvSpPr>
            <p:nvPr/>
          </p:nvSpPr>
          <p:spPr bwMode="auto">
            <a:xfrm>
              <a:off x="6318250" y="2808288"/>
              <a:ext cx="493713" cy="398463"/>
            </a:xfrm>
            <a:custGeom>
              <a:avLst/>
              <a:gdLst>
                <a:gd name="T0" fmla="*/ 0 w 171"/>
                <a:gd name="T1" fmla="*/ 123 h 138"/>
                <a:gd name="T2" fmla="*/ 69 w 171"/>
                <a:gd name="T3" fmla="*/ 115 h 138"/>
                <a:gd name="T4" fmla="*/ 169 w 171"/>
                <a:gd name="T5" fmla="*/ 47 h 138"/>
                <a:gd name="T6" fmla="*/ 40 w 171"/>
                <a:gd name="T7" fmla="*/ 85 h 138"/>
                <a:gd name="T8" fmla="*/ 169 w 171"/>
                <a:gd name="T9" fmla="*/ 46 h 138"/>
                <a:gd name="T10" fmla="*/ 0 w 171"/>
                <a:gd name="T11" fmla="*/ 123 h 138"/>
              </a:gdLst>
              <a:ahLst/>
              <a:cxnLst>
                <a:cxn ang="0">
                  <a:pos x="T0" y="T1"/>
                </a:cxn>
                <a:cxn ang="0">
                  <a:pos x="T2" y="T3"/>
                </a:cxn>
                <a:cxn ang="0">
                  <a:pos x="T4" y="T5"/>
                </a:cxn>
                <a:cxn ang="0">
                  <a:pos x="T6" y="T7"/>
                </a:cxn>
                <a:cxn ang="0">
                  <a:pos x="T8" y="T9"/>
                </a:cxn>
                <a:cxn ang="0">
                  <a:pos x="T10" y="T11"/>
                </a:cxn>
              </a:cxnLst>
              <a:rect l="0" t="0" r="r" b="b"/>
              <a:pathLst>
                <a:path w="171" h="138">
                  <a:moveTo>
                    <a:pt x="0" y="123"/>
                  </a:moveTo>
                  <a:cubicBezTo>
                    <a:pt x="15" y="106"/>
                    <a:pt x="52" y="107"/>
                    <a:pt x="69" y="115"/>
                  </a:cubicBezTo>
                  <a:cubicBezTo>
                    <a:pt x="115" y="138"/>
                    <a:pt x="171" y="97"/>
                    <a:pt x="169" y="47"/>
                  </a:cubicBezTo>
                  <a:cubicBezTo>
                    <a:pt x="141" y="45"/>
                    <a:pt x="79" y="58"/>
                    <a:pt x="40" y="85"/>
                  </a:cubicBezTo>
                  <a:cubicBezTo>
                    <a:pt x="72" y="53"/>
                    <a:pt x="131" y="34"/>
                    <a:pt x="169" y="46"/>
                  </a:cubicBezTo>
                  <a:cubicBezTo>
                    <a:pt x="86" y="0"/>
                    <a:pt x="30" y="37"/>
                    <a:pt x="0" y="123"/>
                  </a:cubicBezTo>
                  <a:close/>
                </a:path>
              </a:pathLst>
            </a:custGeom>
            <a:solidFill>
              <a:srgbClr val="82BA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1" name="Freeform 30"/>
            <p:cNvSpPr>
              <a:spLocks/>
            </p:cNvSpPr>
            <p:nvPr/>
          </p:nvSpPr>
          <p:spPr bwMode="auto">
            <a:xfrm>
              <a:off x="7316788" y="2511425"/>
              <a:ext cx="311150" cy="287338"/>
            </a:xfrm>
            <a:custGeom>
              <a:avLst/>
              <a:gdLst>
                <a:gd name="T0" fmla="*/ 108 w 108"/>
                <a:gd name="T1" fmla="*/ 32 h 100"/>
                <a:gd name="T2" fmla="*/ 75 w 108"/>
                <a:gd name="T3" fmla="*/ 60 h 100"/>
                <a:gd name="T4" fmla="*/ 0 w 108"/>
                <a:gd name="T5" fmla="*/ 75 h 100"/>
                <a:gd name="T6" fmla="*/ 0 w 108"/>
                <a:gd name="T7" fmla="*/ 75 h 100"/>
                <a:gd name="T8" fmla="*/ 108 w 108"/>
                <a:gd name="T9" fmla="*/ 32 h 100"/>
              </a:gdLst>
              <a:ahLst/>
              <a:cxnLst>
                <a:cxn ang="0">
                  <a:pos x="T0" y="T1"/>
                </a:cxn>
                <a:cxn ang="0">
                  <a:pos x="T2" y="T3"/>
                </a:cxn>
                <a:cxn ang="0">
                  <a:pos x="T4" y="T5"/>
                </a:cxn>
                <a:cxn ang="0">
                  <a:pos x="T6" y="T7"/>
                </a:cxn>
                <a:cxn ang="0">
                  <a:pos x="T8" y="T9"/>
                </a:cxn>
              </a:cxnLst>
              <a:rect l="0" t="0" r="r" b="b"/>
              <a:pathLst>
                <a:path w="108" h="100">
                  <a:moveTo>
                    <a:pt x="108" y="32"/>
                  </a:moveTo>
                  <a:cubicBezTo>
                    <a:pt x="94" y="31"/>
                    <a:pt x="79" y="49"/>
                    <a:pt x="75" y="60"/>
                  </a:cubicBezTo>
                  <a:cubicBezTo>
                    <a:pt x="67" y="84"/>
                    <a:pt x="26" y="100"/>
                    <a:pt x="0" y="75"/>
                  </a:cubicBezTo>
                  <a:cubicBezTo>
                    <a:pt x="0" y="75"/>
                    <a:pt x="0" y="75"/>
                    <a:pt x="0" y="75"/>
                  </a:cubicBezTo>
                  <a:cubicBezTo>
                    <a:pt x="9" y="40"/>
                    <a:pt x="40" y="0"/>
                    <a:pt x="108" y="32"/>
                  </a:cubicBezTo>
                  <a:close/>
                </a:path>
              </a:pathLst>
            </a:custGeom>
            <a:solidFill>
              <a:srgbClr val="56851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2" name="Freeform 31"/>
            <p:cNvSpPr>
              <a:spLocks/>
            </p:cNvSpPr>
            <p:nvPr/>
          </p:nvSpPr>
          <p:spPr bwMode="auto">
            <a:xfrm>
              <a:off x="7316788" y="2533650"/>
              <a:ext cx="311150" cy="260350"/>
            </a:xfrm>
            <a:custGeom>
              <a:avLst/>
              <a:gdLst>
                <a:gd name="T0" fmla="*/ 108 w 108"/>
                <a:gd name="T1" fmla="*/ 24 h 90"/>
                <a:gd name="T2" fmla="*/ 75 w 108"/>
                <a:gd name="T3" fmla="*/ 52 h 90"/>
                <a:gd name="T4" fmla="*/ 0 w 108"/>
                <a:gd name="T5" fmla="*/ 67 h 90"/>
                <a:gd name="T6" fmla="*/ 74 w 108"/>
                <a:gd name="T7" fmla="*/ 25 h 90"/>
                <a:gd name="T8" fmla="*/ 0 w 108"/>
                <a:gd name="T9" fmla="*/ 67 h 90"/>
                <a:gd name="T10" fmla="*/ 108 w 108"/>
                <a:gd name="T11" fmla="*/ 24 h 90"/>
              </a:gdLst>
              <a:ahLst/>
              <a:cxnLst>
                <a:cxn ang="0">
                  <a:pos x="T0" y="T1"/>
                </a:cxn>
                <a:cxn ang="0">
                  <a:pos x="T2" y="T3"/>
                </a:cxn>
                <a:cxn ang="0">
                  <a:pos x="T4" y="T5"/>
                </a:cxn>
                <a:cxn ang="0">
                  <a:pos x="T6" y="T7"/>
                </a:cxn>
                <a:cxn ang="0">
                  <a:pos x="T8" y="T9"/>
                </a:cxn>
                <a:cxn ang="0">
                  <a:pos x="T10" y="T11"/>
                </a:cxn>
              </a:cxnLst>
              <a:rect l="0" t="0" r="r" b="b"/>
              <a:pathLst>
                <a:path w="108" h="90">
                  <a:moveTo>
                    <a:pt x="108" y="24"/>
                  </a:moveTo>
                  <a:cubicBezTo>
                    <a:pt x="94" y="23"/>
                    <a:pt x="79" y="41"/>
                    <a:pt x="75" y="52"/>
                  </a:cubicBezTo>
                  <a:cubicBezTo>
                    <a:pt x="65" y="83"/>
                    <a:pt x="22" y="90"/>
                    <a:pt x="0" y="67"/>
                  </a:cubicBezTo>
                  <a:cubicBezTo>
                    <a:pt x="11" y="54"/>
                    <a:pt x="45" y="32"/>
                    <a:pt x="74" y="25"/>
                  </a:cubicBezTo>
                  <a:cubicBezTo>
                    <a:pt x="45" y="26"/>
                    <a:pt x="11" y="45"/>
                    <a:pt x="0" y="67"/>
                  </a:cubicBezTo>
                  <a:cubicBezTo>
                    <a:pt x="15" y="9"/>
                    <a:pt x="56" y="0"/>
                    <a:pt x="108" y="24"/>
                  </a:cubicBezTo>
                  <a:close/>
                </a:path>
              </a:pathLst>
            </a:custGeom>
            <a:solidFill>
              <a:srgbClr val="82BA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3" name="Freeform 32"/>
            <p:cNvSpPr>
              <a:spLocks/>
            </p:cNvSpPr>
            <p:nvPr/>
          </p:nvSpPr>
          <p:spPr bwMode="auto">
            <a:xfrm>
              <a:off x="8369300" y="3162300"/>
              <a:ext cx="331788" cy="292100"/>
            </a:xfrm>
            <a:custGeom>
              <a:avLst/>
              <a:gdLst>
                <a:gd name="T0" fmla="*/ 115 w 115"/>
                <a:gd name="T1" fmla="*/ 101 h 101"/>
                <a:gd name="T2" fmla="*/ 68 w 115"/>
                <a:gd name="T3" fmla="*/ 80 h 101"/>
                <a:gd name="T4" fmla="*/ 12 w 115"/>
                <a:gd name="T5" fmla="*/ 9 h 101"/>
                <a:gd name="T6" fmla="*/ 12 w 115"/>
                <a:gd name="T7" fmla="*/ 9 h 101"/>
                <a:gd name="T8" fmla="*/ 115 w 115"/>
                <a:gd name="T9" fmla="*/ 101 h 101"/>
              </a:gdLst>
              <a:ahLst/>
              <a:cxnLst>
                <a:cxn ang="0">
                  <a:pos x="T0" y="T1"/>
                </a:cxn>
                <a:cxn ang="0">
                  <a:pos x="T2" y="T3"/>
                </a:cxn>
                <a:cxn ang="0">
                  <a:pos x="T4" y="T5"/>
                </a:cxn>
                <a:cxn ang="0">
                  <a:pos x="T6" y="T7"/>
                </a:cxn>
                <a:cxn ang="0">
                  <a:pos x="T8" y="T9"/>
                </a:cxn>
              </a:cxnLst>
              <a:rect l="0" t="0" r="r" b="b"/>
              <a:pathLst>
                <a:path w="115" h="101">
                  <a:moveTo>
                    <a:pt x="115" y="101"/>
                  </a:moveTo>
                  <a:cubicBezTo>
                    <a:pt x="108" y="86"/>
                    <a:pt x="82" y="78"/>
                    <a:pt x="68" y="80"/>
                  </a:cubicBezTo>
                  <a:cubicBezTo>
                    <a:pt x="38" y="85"/>
                    <a:pt x="0" y="50"/>
                    <a:pt x="12" y="9"/>
                  </a:cubicBezTo>
                  <a:cubicBezTo>
                    <a:pt x="12" y="9"/>
                    <a:pt x="12" y="9"/>
                    <a:pt x="12" y="9"/>
                  </a:cubicBezTo>
                  <a:cubicBezTo>
                    <a:pt x="55" y="0"/>
                    <a:pt x="112" y="12"/>
                    <a:pt x="115" y="101"/>
                  </a:cubicBezTo>
                  <a:close/>
                </a:path>
              </a:pathLst>
            </a:custGeom>
            <a:solidFill>
              <a:srgbClr val="56851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4" name="Freeform 33"/>
            <p:cNvSpPr>
              <a:spLocks/>
            </p:cNvSpPr>
            <p:nvPr/>
          </p:nvSpPr>
          <p:spPr bwMode="auto">
            <a:xfrm>
              <a:off x="8366125" y="3144838"/>
              <a:ext cx="334963" cy="309563"/>
            </a:xfrm>
            <a:custGeom>
              <a:avLst/>
              <a:gdLst>
                <a:gd name="T0" fmla="*/ 116 w 116"/>
                <a:gd name="T1" fmla="*/ 107 h 107"/>
                <a:gd name="T2" fmla="*/ 69 w 116"/>
                <a:gd name="T3" fmla="*/ 86 h 107"/>
                <a:gd name="T4" fmla="*/ 13 w 116"/>
                <a:gd name="T5" fmla="*/ 15 h 107"/>
                <a:gd name="T6" fmla="*/ 96 w 116"/>
                <a:gd name="T7" fmla="*/ 71 h 107"/>
                <a:gd name="T8" fmla="*/ 13 w 116"/>
                <a:gd name="T9" fmla="*/ 15 h 107"/>
                <a:gd name="T10" fmla="*/ 116 w 116"/>
                <a:gd name="T11" fmla="*/ 107 h 107"/>
              </a:gdLst>
              <a:ahLst/>
              <a:cxnLst>
                <a:cxn ang="0">
                  <a:pos x="T0" y="T1"/>
                </a:cxn>
                <a:cxn ang="0">
                  <a:pos x="T2" y="T3"/>
                </a:cxn>
                <a:cxn ang="0">
                  <a:pos x="T4" y="T5"/>
                </a:cxn>
                <a:cxn ang="0">
                  <a:pos x="T6" y="T7"/>
                </a:cxn>
                <a:cxn ang="0">
                  <a:pos x="T8" y="T9"/>
                </a:cxn>
                <a:cxn ang="0">
                  <a:pos x="T10" y="T11"/>
                </a:cxn>
              </a:cxnLst>
              <a:rect l="0" t="0" r="r" b="b"/>
              <a:pathLst>
                <a:path w="116" h="107">
                  <a:moveTo>
                    <a:pt x="116" y="107"/>
                  </a:moveTo>
                  <a:cubicBezTo>
                    <a:pt x="109" y="92"/>
                    <a:pt x="83" y="84"/>
                    <a:pt x="69" y="86"/>
                  </a:cubicBezTo>
                  <a:cubicBezTo>
                    <a:pt x="31" y="92"/>
                    <a:pt x="0" y="50"/>
                    <a:pt x="13" y="15"/>
                  </a:cubicBezTo>
                  <a:cubicBezTo>
                    <a:pt x="33" y="20"/>
                    <a:pt x="74" y="44"/>
                    <a:pt x="96" y="71"/>
                  </a:cubicBezTo>
                  <a:cubicBezTo>
                    <a:pt x="80" y="41"/>
                    <a:pt x="43" y="15"/>
                    <a:pt x="13" y="15"/>
                  </a:cubicBezTo>
                  <a:cubicBezTo>
                    <a:pt x="82" y="0"/>
                    <a:pt x="114" y="39"/>
                    <a:pt x="116" y="107"/>
                  </a:cubicBezTo>
                  <a:close/>
                </a:path>
              </a:pathLst>
            </a:custGeom>
            <a:solidFill>
              <a:srgbClr val="82BA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5" name="Freeform 34"/>
            <p:cNvSpPr>
              <a:spLocks/>
            </p:cNvSpPr>
            <p:nvPr/>
          </p:nvSpPr>
          <p:spPr bwMode="auto">
            <a:xfrm>
              <a:off x="8135938" y="3355975"/>
              <a:ext cx="287338" cy="373063"/>
            </a:xfrm>
            <a:custGeom>
              <a:avLst/>
              <a:gdLst>
                <a:gd name="T0" fmla="*/ 42 w 100"/>
                <a:gd name="T1" fmla="*/ 129 h 129"/>
                <a:gd name="T2" fmla="*/ 25 w 100"/>
                <a:gd name="T3" fmla="*/ 84 h 129"/>
                <a:gd name="T4" fmla="*/ 35 w 100"/>
                <a:gd name="T5" fmla="*/ 0 h 129"/>
                <a:gd name="T6" fmla="*/ 36 w 100"/>
                <a:gd name="T7" fmla="*/ 0 h 129"/>
                <a:gd name="T8" fmla="*/ 42 w 100"/>
                <a:gd name="T9" fmla="*/ 129 h 129"/>
              </a:gdLst>
              <a:ahLst/>
              <a:cxnLst>
                <a:cxn ang="0">
                  <a:pos x="T0" y="T1"/>
                </a:cxn>
                <a:cxn ang="0">
                  <a:pos x="T2" y="T3"/>
                </a:cxn>
                <a:cxn ang="0">
                  <a:pos x="T4" y="T5"/>
                </a:cxn>
                <a:cxn ang="0">
                  <a:pos x="T6" y="T7"/>
                </a:cxn>
                <a:cxn ang="0">
                  <a:pos x="T8" y="T9"/>
                </a:cxn>
              </a:cxnLst>
              <a:rect l="0" t="0" r="r" b="b"/>
              <a:pathLst>
                <a:path w="100" h="129">
                  <a:moveTo>
                    <a:pt x="42" y="129"/>
                  </a:moveTo>
                  <a:cubicBezTo>
                    <a:pt x="48" y="114"/>
                    <a:pt x="35" y="92"/>
                    <a:pt x="25" y="84"/>
                  </a:cubicBezTo>
                  <a:cubicBezTo>
                    <a:pt x="3" y="67"/>
                    <a:pt x="0" y="19"/>
                    <a:pt x="35" y="0"/>
                  </a:cubicBezTo>
                  <a:cubicBezTo>
                    <a:pt x="36" y="0"/>
                    <a:pt x="36" y="0"/>
                    <a:pt x="36" y="0"/>
                  </a:cubicBezTo>
                  <a:cubicBezTo>
                    <a:pt x="69" y="22"/>
                    <a:pt x="100" y="68"/>
                    <a:pt x="42" y="129"/>
                  </a:cubicBezTo>
                  <a:close/>
                </a:path>
              </a:pathLst>
            </a:custGeom>
            <a:solidFill>
              <a:srgbClr val="56851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6" name="Freeform 35"/>
            <p:cNvSpPr>
              <a:spLocks/>
            </p:cNvSpPr>
            <p:nvPr/>
          </p:nvSpPr>
          <p:spPr bwMode="auto">
            <a:xfrm>
              <a:off x="8123238" y="3355975"/>
              <a:ext cx="274638" cy="373063"/>
            </a:xfrm>
            <a:custGeom>
              <a:avLst/>
              <a:gdLst>
                <a:gd name="T0" fmla="*/ 46 w 95"/>
                <a:gd name="T1" fmla="*/ 129 h 129"/>
                <a:gd name="T2" fmla="*/ 29 w 95"/>
                <a:gd name="T3" fmla="*/ 84 h 129"/>
                <a:gd name="T4" fmla="*/ 39 w 95"/>
                <a:gd name="T5" fmla="*/ 0 h 129"/>
                <a:gd name="T6" fmla="*/ 57 w 95"/>
                <a:gd name="T7" fmla="*/ 92 h 129"/>
                <a:gd name="T8" fmla="*/ 40 w 95"/>
                <a:gd name="T9" fmla="*/ 0 h 129"/>
                <a:gd name="T10" fmla="*/ 46 w 95"/>
                <a:gd name="T11" fmla="*/ 129 h 129"/>
              </a:gdLst>
              <a:ahLst/>
              <a:cxnLst>
                <a:cxn ang="0">
                  <a:pos x="T0" y="T1"/>
                </a:cxn>
                <a:cxn ang="0">
                  <a:pos x="T2" y="T3"/>
                </a:cxn>
                <a:cxn ang="0">
                  <a:pos x="T4" y="T5"/>
                </a:cxn>
                <a:cxn ang="0">
                  <a:pos x="T6" y="T7"/>
                </a:cxn>
                <a:cxn ang="0">
                  <a:pos x="T8" y="T9"/>
                </a:cxn>
                <a:cxn ang="0">
                  <a:pos x="T10" y="T11"/>
                </a:cxn>
              </a:cxnLst>
              <a:rect l="0" t="0" r="r" b="b"/>
              <a:pathLst>
                <a:path w="95" h="129">
                  <a:moveTo>
                    <a:pt x="46" y="129"/>
                  </a:moveTo>
                  <a:cubicBezTo>
                    <a:pt x="52" y="114"/>
                    <a:pt x="39" y="92"/>
                    <a:pt x="29" y="84"/>
                  </a:cubicBezTo>
                  <a:cubicBezTo>
                    <a:pt x="0" y="63"/>
                    <a:pt x="7" y="15"/>
                    <a:pt x="39" y="0"/>
                  </a:cubicBezTo>
                  <a:cubicBezTo>
                    <a:pt x="49" y="17"/>
                    <a:pt x="61" y="59"/>
                    <a:pt x="57" y="92"/>
                  </a:cubicBezTo>
                  <a:cubicBezTo>
                    <a:pt x="66" y="62"/>
                    <a:pt x="59" y="20"/>
                    <a:pt x="40" y="0"/>
                  </a:cubicBezTo>
                  <a:cubicBezTo>
                    <a:pt x="95" y="36"/>
                    <a:pt x="90" y="83"/>
                    <a:pt x="46" y="129"/>
                  </a:cubicBezTo>
                  <a:close/>
                </a:path>
              </a:pathLst>
            </a:custGeom>
            <a:solidFill>
              <a:srgbClr val="82BA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7" name="Freeform 36"/>
            <p:cNvSpPr>
              <a:spLocks/>
            </p:cNvSpPr>
            <p:nvPr/>
          </p:nvSpPr>
          <p:spPr bwMode="auto">
            <a:xfrm>
              <a:off x="6845300" y="2670175"/>
              <a:ext cx="277813" cy="300038"/>
            </a:xfrm>
            <a:custGeom>
              <a:avLst/>
              <a:gdLst>
                <a:gd name="T0" fmla="*/ 96 w 96"/>
                <a:gd name="T1" fmla="*/ 10 h 104"/>
                <a:gd name="T2" fmla="*/ 72 w 96"/>
                <a:gd name="T3" fmla="*/ 48 h 104"/>
                <a:gd name="T4" fmla="*/ 3 w 96"/>
                <a:gd name="T5" fmla="*/ 88 h 104"/>
                <a:gd name="T6" fmla="*/ 2 w 96"/>
                <a:gd name="T7" fmla="*/ 88 h 104"/>
                <a:gd name="T8" fmla="*/ 96 w 96"/>
                <a:gd name="T9" fmla="*/ 10 h 104"/>
              </a:gdLst>
              <a:ahLst/>
              <a:cxnLst>
                <a:cxn ang="0">
                  <a:pos x="T0" y="T1"/>
                </a:cxn>
                <a:cxn ang="0">
                  <a:pos x="T2" y="T3"/>
                </a:cxn>
                <a:cxn ang="0">
                  <a:pos x="T4" y="T5"/>
                </a:cxn>
                <a:cxn ang="0">
                  <a:pos x="T6" y="T7"/>
                </a:cxn>
                <a:cxn ang="0">
                  <a:pos x="T8" y="T9"/>
                </a:cxn>
              </a:cxnLst>
              <a:rect l="0" t="0" r="r" b="b"/>
              <a:pathLst>
                <a:path w="96" h="104">
                  <a:moveTo>
                    <a:pt x="96" y="10"/>
                  </a:moveTo>
                  <a:cubicBezTo>
                    <a:pt x="82" y="13"/>
                    <a:pt x="72" y="36"/>
                    <a:pt x="72" y="48"/>
                  </a:cubicBezTo>
                  <a:cubicBezTo>
                    <a:pt x="72" y="75"/>
                    <a:pt x="37" y="104"/>
                    <a:pt x="3" y="88"/>
                  </a:cubicBezTo>
                  <a:cubicBezTo>
                    <a:pt x="2" y="88"/>
                    <a:pt x="2" y="88"/>
                    <a:pt x="2" y="88"/>
                  </a:cubicBezTo>
                  <a:cubicBezTo>
                    <a:pt x="0" y="50"/>
                    <a:pt x="18" y="0"/>
                    <a:pt x="96" y="10"/>
                  </a:cubicBezTo>
                  <a:close/>
                </a:path>
              </a:pathLst>
            </a:custGeom>
            <a:solidFill>
              <a:srgbClr val="56851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8" name="Freeform 37"/>
            <p:cNvSpPr>
              <a:spLocks/>
            </p:cNvSpPr>
            <p:nvPr/>
          </p:nvSpPr>
          <p:spPr bwMode="auto">
            <a:xfrm>
              <a:off x="6840538" y="2678113"/>
              <a:ext cx="282575" cy="292100"/>
            </a:xfrm>
            <a:custGeom>
              <a:avLst/>
              <a:gdLst>
                <a:gd name="T0" fmla="*/ 98 w 98"/>
                <a:gd name="T1" fmla="*/ 7 h 101"/>
                <a:gd name="T2" fmla="*/ 74 w 98"/>
                <a:gd name="T3" fmla="*/ 45 h 101"/>
                <a:gd name="T4" fmla="*/ 5 w 98"/>
                <a:gd name="T5" fmla="*/ 85 h 101"/>
                <a:gd name="T6" fmla="*/ 64 w 98"/>
                <a:gd name="T7" fmla="*/ 19 h 101"/>
                <a:gd name="T8" fmla="*/ 4 w 98"/>
                <a:gd name="T9" fmla="*/ 85 h 101"/>
                <a:gd name="T10" fmla="*/ 98 w 98"/>
                <a:gd name="T11" fmla="*/ 7 h 101"/>
              </a:gdLst>
              <a:ahLst/>
              <a:cxnLst>
                <a:cxn ang="0">
                  <a:pos x="T0" y="T1"/>
                </a:cxn>
                <a:cxn ang="0">
                  <a:pos x="T2" y="T3"/>
                </a:cxn>
                <a:cxn ang="0">
                  <a:pos x="T4" y="T5"/>
                </a:cxn>
                <a:cxn ang="0">
                  <a:pos x="T6" y="T7"/>
                </a:cxn>
                <a:cxn ang="0">
                  <a:pos x="T8" y="T9"/>
                </a:cxn>
                <a:cxn ang="0">
                  <a:pos x="T10" y="T11"/>
                </a:cxn>
              </a:cxnLst>
              <a:rect l="0" t="0" r="r" b="b"/>
              <a:pathLst>
                <a:path w="98" h="101">
                  <a:moveTo>
                    <a:pt x="98" y="7"/>
                  </a:moveTo>
                  <a:cubicBezTo>
                    <a:pt x="84" y="10"/>
                    <a:pt x="74" y="33"/>
                    <a:pt x="74" y="45"/>
                  </a:cubicBezTo>
                  <a:cubicBezTo>
                    <a:pt x="74" y="79"/>
                    <a:pt x="34" y="101"/>
                    <a:pt x="5" y="85"/>
                  </a:cubicBezTo>
                  <a:cubicBezTo>
                    <a:pt x="12" y="68"/>
                    <a:pt x="38" y="35"/>
                    <a:pt x="64" y="19"/>
                  </a:cubicBezTo>
                  <a:cubicBezTo>
                    <a:pt x="36" y="30"/>
                    <a:pt x="9" y="59"/>
                    <a:pt x="4" y="85"/>
                  </a:cubicBezTo>
                  <a:cubicBezTo>
                    <a:pt x="0" y="23"/>
                    <a:pt x="39" y="0"/>
                    <a:pt x="98" y="7"/>
                  </a:cubicBezTo>
                  <a:close/>
                </a:path>
              </a:pathLst>
            </a:custGeom>
            <a:solidFill>
              <a:srgbClr val="82BA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9" name="Freeform 38"/>
            <p:cNvSpPr>
              <a:spLocks/>
            </p:cNvSpPr>
            <p:nvPr/>
          </p:nvSpPr>
          <p:spPr bwMode="auto">
            <a:xfrm>
              <a:off x="7477125" y="2784475"/>
              <a:ext cx="242888" cy="203200"/>
            </a:xfrm>
            <a:custGeom>
              <a:avLst/>
              <a:gdLst>
                <a:gd name="T0" fmla="*/ 0 w 84"/>
                <a:gd name="T1" fmla="*/ 70 h 70"/>
                <a:gd name="T2" fmla="*/ 34 w 84"/>
                <a:gd name="T3" fmla="*/ 57 h 70"/>
                <a:gd name="T4" fmla="*/ 77 w 84"/>
                <a:gd name="T5" fmla="*/ 9 h 70"/>
                <a:gd name="T6" fmla="*/ 77 w 84"/>
                <a:gd name="T7" fmla="*/ 8 h 70"/>
                <a:gd name="T8" fmla="*/ 0 w 84"/>
                <a:gd name="T9" fmla="*/ 70 h 70"/>
              </a:gdLst>
              <a:ahLst/>
              <a:cxnLst>
                <a:cxn ang="0">
                  <a:pos x="T0" y="T1"/>
                </a:cxn>
                <a:cxn ang="0">
                  <a:pos x="T2" y="T3"/>
                </a:cxn>
                <a:cxn ang="0">
                  <a:pos x="T4" y="T5"/>
                </a:cxn>
                <a:cxn ang="0">
                  <a:pos x="T6" y="T7"/>
                </a:cxn>
                <a:cxn ang="0">
                  <a:pos x="T8" y="T9"/>
                </a:cxn>
              </a:cxnLst>
              <a:rect l="0" t="0" r="r" b="b"/>
              <a:pathLst>
                <a:path w="84" h="70">
                  <a:moveTo>
                    <a:pt x="0" y="70"/>
                  </a:moveTo>
                  <a:cubicBezTo>
                    <a:pt x="5" y="60"/>
                    <a:pt x="24" y="55"/>
                    <a:pt x="34" y="57"/>
                  </a:cubicBezTo>
                  <a:cubicBezTo>
                    <a:pt x="55" y="62"/>
                    <a:pt x="84" y="39"/>
                    <a:pt x="77" y="9"/>
                  </a:cubicBezTo>
                  <a:cubicBezTo>
                    <a:pt x="77" y="8"/>
                    <a:pt x="77" y="8"/>
                    <a:pt x="77" y="8"/>
                  </a:cubicBezTo>
                  <a:cubicBezTo>
                    <a:pt x="47" y="0"/>
                    <a:pt x="5" y="7"/>
                    <a:pt x="0" y="70"/>
                  </a:cubicBezTo>
                  <a:close/>
                </a:path>
              </a:pathLst>
            </a:custGeom>
            <a:solidFill>
              <a:srgbClr val="56851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0" name="Freeform 39"/>
            <p:cNvSpPr>
              <a:spLocks/>
            </p:cNvSpPr>
            <p:nvPr/>
          </p:nvSpPr>
          <p:spPr bwMode="auto">
            <a:xfrm>
              <a:off x="7477125" y="2770188"/>
              <a:ext cx="246063" cy="217488"/>
            </a:xfrm>
            <a:custGeom>
              <a:avLst/>
              <a:gdLst>
                <a:gd name="T0" fmla="*/ 0 w 85"/>
                <a:gd name="T1" fmla="*/ 75 h 75"/>
                <a:gd name="T2" fmla="*/ 34 w 85"/>
                <a:gd name="T3" fmla="*/ 62 h 75"/>
                <a:gd name="T4" fmla="*/ 77 w 85"/>
                <a:gd name="T5" fmla="*/ 14 h 75"/>
                <a:gd name="T6" fmla="*/ 15 w 85"/>
                <a:gd name="T7" fmla="*/ 50 h 75"/>
                <a:gd name="T8" fmla="*/ 77 w 85"/>
                <a:gd name="T9" fmla="*/ 13 h 75"/>
                <a:gd name="T10" fmla="*/ 0 w 85"/>
                <a:gd name="T11" fmla="*/ 75 h 75"/>
              </a:gdLst>
              <a:ahLst/>
              <a:cxnLst>
                <a:cxn ang="0">
                  <a:pos x="T0" y="T1"/>
                </a:cxn>
                <a:cxn ang="0">
                  <a:pos x="T2" y="T3"/>
                </a:cxn>
                <a:cxn ang="0">
                  <a:pos x="T4" y="T5"/>
                </a:cxn>
                <a:cxn ang="0">
                  <a:pos x="T6" y="T7"/>
                </a:cxn>
                <a:cxn ang="0">
                  <a:pos x="T8" y="T9"/>
                </a:cxn>
                <a:cxn ang="0">
                  <a:pos x="T10" y="T11"/>
                </a:cxn>
              </a:cxnLst>
              <a:rect l="0" t="0" r="r" b="b"/>
              <a:pathLst>
                <a:path w="85" h="75">
                  <a:moveTo>
                    <a:pt x="0" y="75"/>
                  </a:moveTo>
                  <a:cubicBezTo>
                    <a:pt x="5" y="65"/>
                    <a:pt x="24" y="60"/>
                    <a:pt x="34" y="62"/>
                  </a:cubicBezTo>
                  <a:cubicBezTo>
                    <a:pt x="61" y="68"/>
                    <a:pt x="85" y="40"/>
                    <a:pt x="77" y="14"/>
                  </a:cubicBezTo>
                  <a:cubicBezTo>
                    <a:pt x="63" y="17"/>
                    <a:pt x="32" y="32"/>
                    <a:pt x="15" y="50"/>
                  </a:cubicBezTo>
                  <a:cubicBezTo>
                    <a:pt x="28" y="30"/>
                    <a:pt x="56" y="13"/>
                    <a:pt x="77" y="13"/>
                  </a:cubicBezTo>
                  <a:cubicBezTo>
                    <a:pt x="28" y="0"/>
                    <a:pt x="4" y="27"/>
                    <a:pt x="0" y="75"/>
                  </a:cubicBezTo>
                  <a:close/>
                </a:path>
              </a:pathLst>
            </a:custGeom>
            <a:solidFill>
              <a:srgbClr val="82BA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1" name="Freeform 40"/>
            <p:cNvSpPr>
              <a:spLocks/>
            </p:cNvSpPr>
            <p:nvPr/>
          </p:nvSpPr>
          <p:spPr bwMode="auto">
            <a:xfrm>
              <a:off x="7667625" y="2198688"/>
              <a:ext cx="288925" cy="211138"/>
            </a:xfrm>
            <a:custGeom>
              <a:avLst/>
              <a:gdLst>
                <a:gd name="T0" fmla="*/ 100 w 100"/>
                <a:gd name="T1" fmla="*/ 57 h 73"/>
                <a:gd name="T2" fmla="*/ 62 w 100"/>
                <a:gd name="T3" fmla="*/ 60 h 73"/>
                <a:gd name="T4" fmla="*/ 0 w 100"/>
                <a:gd name="T5" fmla="*/ 33 h 73"/>
                <a:gd name="T6" fmla="*/ 0 w 100"/>
                <a:gd name="T7" fmla="*/ 33 h 73"/>
                <a:gd name="T8" fmla="*/ 100 w 100"/>
                <a:gd name="T9" fmla="*/ 57 h 73"/>
              </a:gdLst>
              <a:ahLst/>
              <a:cxnLst>
                <a:cxn ang="0">
                  <a:pos x="T0" y="T1"/>
                </a:cxn>
                <a:cxn ang="0">
                  <a:pos x="T2" y="T3"/>
                </a:cxn>
                <a:cxn ang="0">
                  <a:pos x="T4" y="T5"/>
                </a:cxn>
                <a:cxn ang="0">
                  <a:pos x="T6" y="T7"/>
                </a:cxn>
                <a:cxn ang="0">
                  <a:pos x="T8" y="T9"/>
                </a:cxn>
              </a:cxnLst>
              <a:rect l="0" t="0" r="r" b="b"/>
              <a:pathLst>
                <a:path w="100" h="73">
                  <a:moveTo>
                    <a:pt x="100" y="57"/>
                  </a:moveTo>
                  <a:cubicBezTo>
                    <a:pt x="90" y="49"/>
                    <a:pt x="70" y="54"/>
                    <a:pt x="62" y="60"/>
                  </a:cubicBezTo>
                  <a:cubicBezTo>
                    <a:pt x="44" y="73"/>
                    <a:pt x="7" y="64"/>
                    <a:pt x="0" y="33"/>
                  </a:cubicBezTo>
                  <a:cubicBezTo>
                    <a:pt x="0" y="33"/>
                    <a:pt x="0" y="33"/>
                    <a:pt x="0" y="33"/>
                  </a:cubicBezTo>
                  <a:cubicBezTo>
                    <a:pt x="25" y="12"/>
                    <a:pt x="67" y="0"/>
                    <a:pt x="100" y="57"/>
                  </a:cubicBezTo>
                  <a:close/>
                </a:path>
              </a:pathLst>
            </a:custGeom>
            <a:solidFill>
              <a:srgbClr val="56851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2" name="Freeform 41"/>
            <p:cNvSpPr>
              <a:spLocks/>
            </p:cNvSpPr>
            <p:nvPr/>
          </p:nvSpPr>
          <p:spPr bwMode="auto">
            <a:xfrm>
              <a:off x="7667625" y="2197100"/>
              <a:ext cx="288925" cy="223838"/>
            </a:xfrm>
            <a:custGeom>
              <a:avLst/>
              <a:gdLst>
                <a:gd name="T0" fmla="*/ 100 w 100"/>
                <a:gd name="T1" fmla="*/ 58 h 78"/>
                <a:gd name="T2" fmla="*/ 62 w 100"/>
                <a:gd name="T3" fmla="*/ 61 h 78"/>
                <a:gd name="T4" fmla="*/ 0 w 100"/>
                <a:gd name="T5" fmla="*/ 34 h 78"/>
                <a:gd name="T6" fmla="*/ 74 w 100"/>
                <a:gd name="T7" fmla="*/ 41 h 78"/>
                <a:gd name="T8" fmla="*/ 0 w 100"/>
                <a:gd name="T9" fmla="*/ 34 h 78"/>
                <a:gd name="T10" fmla="*/ 100 w 100"/>
                <a:gd name="T11" fmla="*/ 58 h 78"/>
              </a:gdLst>
              <a:ahLst/>
              <a:cxnLst>
                <a:cxn ang="0">
                  <a:pos x="T0" y="T1"/>
                </a:cxn>
                <a:cxn ang="0">
                  <a:pos x="T2" y="T3"/>
                </a:cxn>
                <a:cxn ang="0">
                  <a:pos x="T4" y="T5"/>
                </a:cxn>
                <a:cxn ang="0">
                  <a:pos x="T6" y="T7"/>
                </a:cxn>
                <a:cxn ang="0">
                  <a:pos x="T8" y="T9"/>
                </a:cxn>
                <a:cxn ang="0">
                  <a:pos x="T10" y="T11"/>
                </a:cxn>
              </a:cxnLst>
              <a:rect l="0" t="0" r="r" b="b"/>
              <a:pathLst>
                <a:path w="100" h="78">
                  <a:moveTo>
                    <a:pt x="100" y="58"/>
                  </a:moveTo>
                  <a:cubicBezTo>
                    <a:pt x="90" y="50"/>
                    <a:pt x="70" y="55"/>
                    <a:pt x="62" y="61"/>
                  </a:cubicBezTo>
                  <a:cubicBezTo>
                    <a:pt x="39" y="78"/>
                    <a:pt x="5" y="62"/>
                    <a:pt x="0" y="34"/>
                  </a:cubicBezTo>
                  <a:cubicBezTo>
                    <a:pt x="15" y="31"/>
                    <a:pt x="50" y="31"/>
                    <a:pt x="74" y="41"/>
                  </a:cubicBezTo>
                  <a:cubicBezTo>
                    <a:pt x="53" y="27"/>
                    <a:pt x="20" y="24"/>
                    <a:pt x="0" y="34"/>
                  </a:cubicBezTo>
                  <a:cubicBezTo>
                    <a:pt x="40" y="0"/>
                    <a:pt x="75" y="14"/>
                    <a:pt x="100" y="58"/>
                  </a:cubicBezTo>
                  <a:close/>
                </a:path>
              </a:pathLst>
            </a:custGeom>
            <a:solidFill>
              <a:srgbClr val="82BA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3" name="Freeform 42"/>
            <p:cNvSpPr>
              <a:spLocks/>
            </p:cNvSpPr>
            <p:nvPr/>
          </p:nvSpPr>
          <p:spPr bwMode="auto">
            <a:xfrm>
              <a:off x="6796088" y="3051175"/>
              <a:ext cx="280988" cy="258763"/>
            </a:xfrm>
            <a:custGeom>
              <a:avLst/>
              <a:gdLst>
                <a:gd name="T0" fmla="*/ 49 w 97"/>
                <a:gd name="T1" fmla="*/ 20 h 90"/>
                <a:gd name="T2" fmla="*/ 97 w 97"/>
                <a:gd name="T3" fmla="*/ 41 h 90"/>
                <a:gd name="T4" fmla="*/ 48 w 97"/>
                <a:gd name="T5" fmla="*/ 90 h 90"/>
                <a:gd name="T6" fmla="*/ 0 w 97"/>
                <a:gd name="T7" fmla="*/ 41 h 90"/>
                <a:gd name="T8" fmla="*/ 49 w 97"/>
                <a:gd name="T9" fmla="*/ 20 h 90"/>
              </a:gdLst>
              <a:ahLst/>
              <a:cxnLst>
                <a:cxn ang="0">
                  <a:pos x="T0" y="T1"/>
                </a:cxn>
                <a:cxn ang="0">
                  <a:pos x="T2" y="T3"/>
                </a:cxn>
                <a:cxn ang="0">
                  <a:pos x="T4" y="T5"/>
                </a:cxn>
                <a:cxn ang="0">
                  <a:pos x="T6" y="T7"/>
                </a:cxn>
                <a:cxn ang="0">
                  <a:pos x="T8" y="T9"/>
                </a:cxn>
              </a:cxnLst>
              <a:rect l="0" t="0" r="r" b="b"/>
              <a:pathLst>
                <a:path w="97" h="90">
                  <a:moveTo>
                    <a:pt x="49" y="20"/>
                  </a:moveTo>
                  <a:cubicBezTo>
                    <a:pt x="73" y="0"/>
                    <a:pt x="97" y="14"/>
                    <a:pt x="97" y="41"/>
                  </a:cubicBezTo>
                  <a:cubicBezTo>
                    <a:pt x="97" y="68"/>
                    <a:pt x="75" y="90"/>
                    <a:pt x="48" y="90"/>
                  </a:cubicBezTo>
                  <a:cubicBezTo>
                    <a:pt x="21" y="90"/>
                    <a:pt x="0" y="68"/>
                    <a:pt x="0" y="41"/>
                  </a:cubicBezTo>
                  <a:cubicBezTo>
                    <a:pt x="0" y="14"/>
                    <a:pt x="23" y="3"/>
                    <a:pt x="49" y="20"/>
                  </a:cubicBezTo>
                  <a:close/>
                </a:path>
              </a:pathLst>
            </a:custGeom>
            <a:solidFill>
              <a:srgbClr val="B336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4" name="Freeform 43"/>
            <p:cNvSpPr>
              <a:spLocks/>
            </p:cNvSpPr>
            <p:nvPr/>
          </p:nvSpPr>
          <p:spPr bwMode="auto">
            <a:xfrm>
              <a:off x="6937375" y="2998788"/>
              <a:ext cx="136525" cy="146050"/>
            </a:xfrm>
            <a:custGeom>
              <a:avLst/>
              <a:gdLst>
                <a:gd name="T0" fmla="*/ 47 w 47"/>
                <a:gd name="T1" fmla="*/ 5 h 51"/>
                <a:gd name="T2" fmla="*/ 35 w 47"/>
                <a:gd name="T3" fmla="*/ 24 h 51"/>
                <a:gd name="T4" fmla="*/ 1 w 47"/>
                <a:gd name="T5" fmla="*/ 43 h 51"/>
                <a:gd name="T6" fmla="*/ 1 w 47"/>
                <a:gd name="T7" fmla="*/ 43 h 51"/>
                <a:gd name="T8" fmla="*/ 47 w 47"/>
                <a:gd name="T9" fmla="*/ 5 h 51"/>
              </a:gdLst>
              <a:ahLst/>
              <a:cxnLst>
                <a:cxn ang="0">
                  <a:pos x="T0" y="T1"/>
                </a:cxn>
                <a:cxn ang="0">
                  <a:pos x="T2" y="T3"/>
                </a:cxn>
                <a:cxn ang="0">
                  <a:pos x="T4" y="T5"/>
                </a:cxn>
                <a:cxn ang="0">
                  <a:pos x="T6" y="T7"/>
                </a:cxn>
                <a:cxn ang="0">
                  <a:pos x="T8" y="T9"/>
                </a:cxn>
              </a:cxnLst>
              <a:rect l="0" t="0" r="r" b="b"/>
              <a:pathLst>
                <a:path w="47" h="51">
                  <a:moveTo>
                    <a:pt x="47" y="5"/>
                  </a:moveTo>
                  <a:cubicBezTo>
                    <a:pt x="41" y="7"/>
                    <a:pt x="36" y="18"/>
                    <a:pt x="35" y="24"/>
                  </a:cubicBezTo>
                  <a:cubicBezTo>
                    <a:pt x="35" y="37"/>
                    <a:pt x="18" y="51"/>
                    <a:pt x="1" y="43"/>
                  </a:cubicBezTo>
                  <a:cubicBezTo>
                    <a:pt x="1" y="43"/>
                    <a:pt x="1" y="43"/>
                    <a:pt x="1" y="43"/>
                  </a:cubicBezTo>
                  <a:cubicBezTo>
                    <a:pt x="0" y="24"/>
                    <a:pt x="9" y="0"/>
                    <a:pt x="47" y="5"/>
                  </a:cubicBezTo>
                  <a:close/>
                </a:path>
              </a:pathLst>
            </a:custGeom>
            <a:solidFill>
              <a:srgbClr val="56851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5" name="Freeform 44"/>
            <p:cNvSpPr>
              <a:spLocks/>
            </p:cNvSpPr>
            <p:nvPr/>
          </p:nvSpPr>
          <p:spPr bwMode="auto">
            <a:xfrm>
              <a:off x="6935788" y="3001963"/>
              <a:ext cx="138113" cy="142875"/>
            </a:xfrm>
            <a:custGeom>
              <a:avLst/>
              <a:gdLst>
                <a:gd name="T0" fmla="*/ 48 w 48"/>
                <a:gd name="T1" fmla="*/ 4 h 50"/>
                <a:gd name="T2" fmla="*/ 36 w 48"/>
                <a:gd name="T3" fmla="*/ 23 h 50"/>
                <a:gd name="T4" fmla="*/ 2 w 48"/>
                <a:gd name="T5" fmla="*/ 42 h 50"/>
                <a:gd name="T6" fmla="*/ 32 w 48"/>
                <a:gd name="T7" fmla="*/ 10 h 50"/>
                <a:gd name="T8" fmla="*/ 2 w 48"/>
                <a:gd name="T9" fmla="*/ 42 h 50"/>
                <a:gd name="T10" fmla="*/ 48 w 48"/>
                <a:gd name="T11" fmla="*/ 4 h 50"/>
              </a:gdLst>
              <a:ahLst/>
              <a:cxnLst>
                <a:cxn ang="0">
                  <a:pos x="T0" y="T1"/>
                </a:cxn>
                <a:cxn ang="0">
                  <a:pos x="T2" y="T3"/>
                </a:cxn>
                <a:cxn ang="0">
                  <a:pos x="T4" y="T5"/>
                </a:cxn>
                <a:cxn ang="0">
                  <a:pos x="T6" y="T7"/>
                </a:cxn>
                <a:cxn ang="0">
                  <a:pos x="T8" y="T9"/>
                </a:cxn>
                <a:cxn ang="0">
                  <a:pos x="T10" y="T11"/>
                </a:cxn>
              </a:cxnLst>
              <a:rect l="0" t="0" r="r" b="b"/>
              <a:pathLst>
                <a:path w="48" h="50">
                  <a:moveTo>
                    <a:pt x="48" y="4"/>
                  </a:moveTo>
                  <a:cubicBezTo>
                    <a:pt x="42" y="6"/>
                    <a:pt x="36" y="17"/>
                    <a:pt x="36" y="23"/>
                  </a:cubicBezTo>
                  <a:cubicBezTo>
                    <a:pt x="36" y="39"/>
                    <a:pt x="16" y="50"/>
                    <a:pt x="2" y="42"/>
                  </a:cubicBezTo>
                  <a:cubicBezTo>
                    <a:pt x="6" y="34"/>
                    <a:pt x="18" y="17"/>
                    <a:pt x="32" y="10"/>
                  </a:cubicBezTo>
                  <a:cubicBezTo>
                    <a:pt x="18" y="15"/>
                    <a:pt x="4" y="29"/>
                    <a:pt x="2" y="42"/>
                  </a:cubicBezTo>
                  <a:cubicBezTo>
                    <a:pt x="0" y="11"/>
                    <a:pt x="19" y="0"/>
                    <a:pt x="48" y="4"/>
                  </a:cubicBezTo>
                  <a:close/>
                </a:path>
              </a:pathLst>
            </a:custGeom>
            <a:solidFill>
              <a:srgbClr val="82BA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6" name="Freeform 45"/>
            <p:cNvSpPr>
              <a:spLocks/>
            </p:cNvSpPr>
            <p:nvPr/>
          </p:nvSpPr>
          <p:spPr bwMode="auto">
            <a:xfrm>
              <a:off x="7847013" y="2671763"/>
              <a:ext cx="279400" cy="260350"/>
            </a:xfrm>
            <a:custGeom>
              <a:avLst/>
              <a:gdLst>
                <a:gd name="T0" fmla="*/ 50 w 97"/>
                <a:gd name="T1" fmla="*/ 20 h 90"/>
                <a:gd name="T2" fmla="*/ 97 w 97"/>
                <a:gd name="T3" fmla="*/ 41 h 90"/>
                <a:gd name="T4" fmla="*/ 49 w 97"/>
                <a:gd name="T5" fmla="*/ 90 h 90"/>
                <a:gd name="T6" fmla="*/ 0 w 97"/>
                <a:gd name="T7" fmla="*/ 41 h 90"/>
                <a:gd name="T8" fmla="*/ 50 w 97"/>
                <a:gd name="T9" fmla="*/ 20 h 90"/>
              </a:gdLst>
              <a:ahLst/>
              <a:cxnLst>
                <a:cxn ang="0">
                  <a:pos x="T0" y="T1"/>
                </a:cxn>
                <a:cxn ang="0">
                  <a:pos x="T2" y="T3"/>
                </a:cxn>
                <a:cxn ang="0">
                  <a:pos x="T4" y="T5"/>
                </a:cxn>
                <a:cxn ang="0">
                  <a:pos x="T6" y="T7"/>
                </a:cxn>
                <a:cxn ang="0">
                  <a:pos x="T8" y="T9"/>
                </a:cxn>
              </a:cxnLst>
              <a:rect l="0" t="0" r="r" b="b"/>
              <a:pathLst>
                <a:path w="97" h="90">
                  <a:moveTo>
                    <a:pt x="50" y="20"/>
                  </a:moveTo>
                  <a:cubicBezTo>
                    <a:pt x="74" y="0"/>
                    <a:pt x="97" y="14"/>
                    <a:pt x="97" y="41"/>
                  </a:cubicBezTo>
                  <a:cubicBezTo>
                    <a:pt x="97" y="68"/>
                    <a:pt x="75" y="90"/>
                    <a:pt x="49" y="90"/>
                  </a:cubicBezTo>
                  <a:cubicBezTo>
                    <a:pt x="22" y="90"/>
                    <a:pt x="0" y="68"/>
                    <a:pt x="0" y="41"/>
                  </a:cubicBezTo>
                  <a:cubicBezTo>
                    <a:pt x="0" y="14"/>
                    <a:pt x="23" y="3"/>
                    <a:pt x="50" y="20"/>
                  </a:cubicBezTo>
                  <a:close/>
                </a:path>
              </a:pathLst>
            </a:custGeom>
            <a:solidFill>
              <a:srgbClr val="B336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7" name="Freeform 46"/>
            <p:cNvSpPr>
              <a:spLocks/>
            </p:cNvSpPr>
            <p:nvPr/>
          </p:nvSpPr>
          <p:spPr bwMode="auto">
            <a:xfrm>
              <a:off x="7988300" y="2620963"/>
              <a:ext cx="138113" cy="146050"/>
            </a:xfrm>
            <a:custGeom>
              <a:avLst/>
              <a:gdLst>
                <a:gd name="T0" fmla="*/ 48 w 48"/>
                <a:gd name="T1" fmla="*/ 5 h 51"/>
                <a:gd name="T2" fmla="*/ 36 w 48"/>
                <a:gd name="T3" fmla="*/ 24 h 51"/>
                <a:gd name="T4" fmla="*/ 2 w 48"/>
                <a:gd name="T5" fmla="*/ 43 h 51"/>
                <a:gd name="T6" fmla="*/ 1 w 48"/>
                <a:gd name="T7" fmla="*/ 43 h 51"/>
                <a:gd name="T8" fmla="*/ 48 w 48"/>
                <a:gd name="T9" fmla="*/ 5 h 51"/>
              </a:gdLst>
              <a:ahLst/>
              <a:cxnLst>
                <a:cxn ang="0">
                  <a:pos x="T0" y="T1"/>
                </a:cxn>
                <a:cxn ang="0">
                  <a:pos x="T2" y="T3"/>
                </a:cxn>
                <a:cxn ang="0">
                  <a:pos x="T4" y="T5"/>
                </a:cxn>
                <a:cxn ang="0">
                  <a:pos x="T6" y="T7"/>
                </a:cxn>
                <a:cxn ang="0">
                  <a:pos x="T8" y="T9"/>
                </a:cxn>
              </a:cxnLst>
              <a:rect l="0" t="0" r="r" b="b"/>
              <a:pathLst>
                <a:path w="48" h="51">
                  <a:moveTo>
                    <a:pt x="48" y="5"/>
                  </a:moveTo>
                  <a:cubicBezTo>
                    <a:pt x="41" y="7"/>
                    <a:pt x="36" y="18"/>
                    <a:pt x="36" y="24"/>
                  </a:cubicBezTo>
                  <a:cubicBezTo>
                    <a:pt x="36" y="37"/>
                    <a:pt x="18" y="51"/>
                    <a:pt x="2" y="43"/>
                  </a:cubicBezTo>
                  <a:cubicBezTo>
                    <a:pt x="1" y="43"/>
                    <a:pt x="1" y="43"/>
                    <a:pt x="1" y="43"/>
                  </a:cubicBezTo>
                  <a:cubicBezTo>
                    <a:pt x="0" y="24"/>
                    <a:pt x="10" y="0"/>
                    <a:pt x="48" y="5"/>
                  </a:cubicBezTo>
                  <a:close/>
                </a:path>
              </a:pathLst>
            </a:custGeom>
            <a:solidFill>
              <a:srgbClr val="56851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8" name="Freeform 47"/>
            <p:cNvSpPr>
              <a:spLocks/>
            </p:cNvSpPr>
            <p:nvPr/>
          </p:nvSpPr>
          <p:spPr bwMode="auto">
            <a:xfrm>
              <a:off x="7988300" y="2624138"/>
              <a:ext cx="138113" cy="142875"/>
            </a:xfrm>
            <a:custGeom>
              <a:avLst/>
              <a:gdLst>
                <a:gd name="T0" fmla="*/ 48 w 48"/>
                <a:gd name="T1" fmla="*/ 4 h 50"/>
                <a:gd name="T2" fmla="*/ 36 w 48"/>
                <a:gd name="T3" fmla="*/ 23 h 50"/>
                <a:gd name="T4" fmla="*/ 2 w 48"/>
                <a:gd name="T5" fmla="*/ 42 h 50"/>
                <a:gd name="T6" fmla="*/ 31 w 48"/>
                <a:gd name="T7" fmla="*/ 10 h 50"/>
                <a:gd name="T8" fmla="*/ 1 w 48"/>
                <a:gd name="T9" fmla="*/ 42 h 50"/>
                <a:gd name="T10" fmla="*/ 48 w 48"/>
                <a:gd name="T11" fmla="*/ 4 h 50"/>
              </a:gdLst>
              <a:ahLst/>
              <a:cxnLst>
                <a:cxn ang="0">
                  <a:pos x="T0" y="T1"/>
                </a:cxn>
                <a:cxn ang="0">
                  <a:pos x="T2" y="T3"/>
                </a:cxn>
                <a:cxn ang="0">
                  <a:pos x="T4" y="T5"/>
                </a:cxn>
                <a:cxn ang="0">
                  <a:pos x="T6" y="T7"/>
                </a:cxn>
                <a:cxn ang="0">
                  <a:pos x="T8" y="T9"/>
                </a:cxn>
                <a:cxn ang="0">
                  <a:pos x="T10" y="T11"/>
                </a:cxn>
              </a:cxnLst>
              <a:rect l="0" t="0" r="r" b="b"/>
              <a:pathLst>
                <a:path w="48" h="50">
                  <a:moveTo>
                    <a:pt x="48" y="4"/>
                  </a:moveTo>
                  <a:cubicBezTo>
                    <a:pt x="41" y="6"/>
                    <a:pt x="36" y="17"/>
                    <a:pt x="36" y="23"/>
                  </a:cubicBezTo>
                  <a:cubicBezTo>
                    <a:pt x="36" y="39"/>
                    <a:pt x="16" y="50"/>
                    <a:pt x="2" y="42"/>
                  </a:cubicBezTo>
                  <a:cubicBezTo>
                    <a:pt x="5" y="34"/>
                    <a:pt x="18" y="17"/>
                    <a:pt x="31" y="10"/>
                  </a:cubicBezTo>
                  <a:cubicBezTo>
                    <a:pt x="17" y="15"/>
                    <a:pt x="4" y="29"/>
                    <a:pt x="1" y="42"/>
                  </a:cubicBezTo>
                  <a:cubicBezTo>
                    <a:pt x="0" y="11"/>
                    <a:pt x="19" y="0"/>
                    <a:pt x="48" y="4"/>
                  </a:cubicBezTo>
                  <a:close/>
                </a:path>
              </a:pathLst>
            </a:custGeom>
            <a:solidFill>
              <a:srgbClr val="82BA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9" name="Freeform 48"/>
            <p:cNvSpPr>
              <a:spLocks/>
            </p:cNvSpPr>
            <p:nvPr/>
          </p:nvSpPr>
          <p:spPr bwMode="auto">
            <a:xfrm>
              <a:off x="7815263" y="3246438"/>
              <a:ext cx="279400" cy="260350"/>
            </a:xfrm>
            <a:custGeom>
              <a:avLst/>
              <a:gdLst>
                <a:gd name="T0" fmla="*/ 49 w 97"/>
                <a:gd name="T1" fmla="*/ 21 h 90"/>
                <a:gd name="T2" fmla="*/ 97 w 97"/>
                <a:gd name="T3" fmla="*/ 41 h 90"/>
                <a:gd name="T4" fmla="*/ 48 w 97"/>
                <a:gd name="T5" fmla="*/ 90 h 90"/>
                <a:gd name="T6" fmla="*/ 0 w 97"/>
                <a:gd name="T7" fmla="*/ 41 h 90"/>
                <a:gd name="T8" fmla="*/ 49 w 97"/>
                <a:gd name="T9" fmla="*/ 21 h 90"/>
              </a:gdLst>
              <a:ahLst/>
              <a:cxnLst>
                <a:cxn ang="0">
                  <a:pos x="T0" y="T1"/>
                </a:cxn>
                <a:cxn ang="0">
                  <a:pos x="T2" y="T3"/>
                </a:cxn>
                <a:cxn ang="0">
                  <a:pos x="T4" y="T5"/>
                </a:cxn>
                <a:cxn ang="0">
                  <a:pos x="T6" y="T7"/>
                </a:cxn>
                <a:cxn ang="0">
                  <a:pos x="T8" y="T9"/>
                </a:cxn>
              </a:cxnLst>
              <a:rect l="0" t="0" r="r" b="b"/>
              <a:pathLst>
                <a:path w="97" h="90">
                  <a:moveTo>
                    <a:pt x="49" y="21"/>
                  </a:moveTo>
                  <a:cubicBezTo>
                    <a:pt x="73" y="0"/>
                    <a:pt x="97" y="14"/>
                    <a:pt x="97" y="41"/>
                  </a:cubicBezTo>
                  <a:cubicBezTo>
                    <a:pt x="97" y="68"/>
                    <a:pt x="75" y="90"/>
                    <a:pt x="48" y="90"/>
                  </a:cubicBezTo>
                  <a:cubicBezTo>
                    <a:pt x="22" y="90"/>
                    <a:pt x="0" y="68"/>
                    <a:pt x="0" y="41"/>
                  </a:cubicBezTo>
                  <a:cubicBezTo>
                    <a:pt x="0" y="14"/>
                    <a:pt x="23" y="4"/>
                    <a:pt x="49" y="21"/>
                  </a:cubicBezTo>
                  <a:close/>
                </a:path>
              </a:pathLst>
            </a:custGeom>
            <a:solidFill>
              <a:srgbClr val="B3360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0" name="Freeform 49"/>
            <p:cNvSpPr>
              <a:spLocks/>
            </p:cNvSpPr>
            <p:nvPr/>
          </p:nvSpPr>
          <p:spPr bwMode="auto">
            <a:xfrm>
              <a:off x="7956550" y="3194050"/>
              <a:ext cx="138113" cy="147638"/>
            </a:xfrm>
            <a:custGeom>
              <a:avLst/>
              <a:gdLst>
                <a:gd name="T0" fmla="*/ 48 w 48"/>
                <a:gd name="T1" fmla="*/ 6 h 51"/>
                <a:gd name="T2" fmla="*/ 36 w 48"/>
                <a:gd name="T3" fmla="*/ 24 h 51"/>
                <a:gd name="T4" fmla="*/ 1 w 48"/>
                <a:gd name="T5" fmla="*/ 43 h 51"/>
                <a:gd name="T6" fmla="*/ 1 w 48"/>
                <a:gd name="T7" fmla="*/ 43 h 51"/>
                <a:gd name="T8" fmla="*/ 48 w 48"/>
                <a:gd name="T9" fmla="*/ 6 h 51"/>
              </a:gdLst>
              <a:ahLst/>
              <a:cxnLst>
                <a:cxn ang="0">
                  <a:pos x="T0" y="T1"/>
                </a:cxn>
                <a:cxn ang="0">
                  <a:pos x="T2" y="T3"/>
                </a:cxn>
                <a:cxn ang="0">
                  <a:pos x="T4" y="T5"/>
                </a:cxn>
                <a:cxn ang="0">
                  <a:pos x="T6" y="T7"/>
                </a:cxn>
                <a:cxn ang="0">
                  <a:pos x="T8" y="T9"/>
                </a:cxn>
              </a:cxnLst>
              <a:rect l="0" t="0" r="r" b="b"/>
              <a:pathLst>
                <a:path w="48" h="51">
                  <a:moveTo>
                    <a:pt x="48" y="6"/>
                  </a:moveTo>
                  <a:cubicBezTo>
                    <a:pt x="41" y="7"/>
                    <a:pt x="36" y="18"/>
                    <a:pt x="36" y="24"/>
                  </a:cubicBezTo>
                  <a:cubicBezTo>
                    <a:pt x="35" y="37"/>
                    <a:pt x="18" y="51"/>
                    <a:pt x="1" y="43"/>
                  </a:cubicBezTo>
                  <a:cubicBezTo>
                    <a:pt x="1" y="43"/>
                    <a:pt x="1" y="43"/>
                    <a:pt x="1" y="43"/>
                  </a:cubicBezTo>
                  <a:cubicBezTo>
                    <a:pt x="0" y="24"/>
                    <a:pt x="9" y="0"/>
                    <a:pt x="48" y="6"/>
                  </a:cubicBezTo>
                  <a:close/>
                </a:path>
              </a:pathLst>
            </a:custGeom>
            <a:solidFill>
              <a:srgbClr val="56851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1" name="Freeform 50"/>
            <p:cNvSpPr>
              <a:spLocks/>
            </p:cNvSpPr>
            <p:nvPr/>
          </p:nvSpPr>
          <p:spPr bwMode="auto">
            <a:xfrm>
              <a:off x="7956550" y="3200400"/>
              <a:ext cx="138113" cy="141288"/>
            </a:xfrm>
            <a:custGeom>
              <a:avLst/>
              <a:gdLst>
                <a:gd name="T0" fmla="*/ 48 w 48"/>
                <a:gd name="T1" fmla="*/ 4 h 49"/>
                <a:gd name="T2" fmla="*/ 36 w 48"/>
                <a:gd name="T3" fmla="*/ 22 h 49"/>
                <a:gd name="T4" fmla="*/ 1 w 48"/>
                <a:gd name="T5" fmla="*/ 41 h 49"/>
                <a:gd name="T6" fmla="*/ 31 w 48"/>
                <a:gd name="T7" fmla="*/ 9 h 49"/>
                <a:gd name="T8" fmla="*/ 1 w 48"/>
                <a:gd name="T9" fmla="*/ 41 h 49"/>
                <a:gd name="T10" fmla="*/ 48 w 48"/>
                <a:gd name="T11" fmla="*/ 4 h 49"/>
              </a:gdLst>
              <a:ahLst/>
              <a:cxnLst>
                <a:cxn ang="0">
                  <a:pos x="T0" y="T1"/>
                </a:cxn>
                <a:cxn ang="0">
                  <a:pos x="T2" y="T3"/>
                </a:cxn>
                <a:cxn ang="0">
                  <a:pos x="T4" y="T5"/>
                </a:cxn>
                <a:cxn ang="0">
                  <a:pos x="T6" y="T7"/>
                </a:cxn>
                <a:cxn ang="0">
                  <a:pos x="T8" y="T9"/>
                </a:cxn>
                <a:cxn ang="0">
                  <a:pos x="T10" y="T11"/>
                </a:cxn>
              </a:cxnLst>
              <a:rect l="0" t="0" r="r" b="b"/>
              <a:pathLst>
                <a:path w="48" h="49">
                  <a:moveTo>
                    <a:pt x="48" y="4"/>
                  </a:moveTo>
                  <a:cubicBezTo>
                    <a:pt x="41" y="5"/>
                    <a:pt x="36" y="16"/>
                    <a:pt x="36" y="22"/>
                  </a:cubicBezTo>
                  <a:cubicBezTo>
                    <a:pt x="35" y="39"/>
                    <a:pt x="15" y="49"/>
                    <a:pt x="1" y="41"/>
                  </a:cubicBezTo>
                  <a:cubicBezTo>
                    <a:pt x="5" y="33"/>
                    <a:pt x="18" y="17"/>
                    <a:pt x="31" y="9"/>
                  </a:cubicBezTo>
                  <a:cubicBezTo>
                    <a:pt x="17" y="14"/>
                    <a:pt x="3" y="28"/>
                    <a:pt x="1" y="41"/>
                  </a:cubicBezTo>
                  <a:cubicBezTo>
                    <a:pt x="0" y="10"/>
                    <a:pt x="18" y="0"/>
                    <a:pt x="48" y="4"/>
                  </a:cubicBezTo>
                  <a:close/>
                </a:path>
              </a:pathLst>
            </a:custGeom>
            <a:solidFill>
              <a:srgbClr val="82BA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2" name="Oval 51"/>
            <p:cNvSpPr>
              <a:spLocks noChangeArrowheads="1"/>
            </p:cNvSpPr>
            <p:nvPr/>
          </p:nvSpPr>
          <p:spPr bwMode="auto">
            <a:xfrm>
              <a:off x="3371850" y="4219575"/>
              <a:ext cx="207963" cy="206375"/>
            </a:xfrm>
            <a:prstGeom prst="ellipse">
              <a:avLst/>
            </a:prstGeom>
            <a:solidFill>
              <a:srgbClr val="744C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3" name="Oval 52"/>
            <p:cNvSpPr>
              <a:spLocks noChangeArrowheads="1"/>
            </p:cNvSpPr>
            <p:nvPr/>
          </p:nvSpPr>
          <p:spPr bwMode="auto">
            <a:xfrm>
              <a:off x="3833813" y="4219575"/>
              <a:ext cx="207963" cy="206375"/>
            </a:xfrm>
            <a:prstGeom prst="ellipse">
              <a:avLst/>
            </a:prstGeom>
            <a:solidFill>
              <a:srgbClr val="744C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4" name="Oval 53"/>
            <p:cNvSpPr>
              <a:spLocks noChangeArrowheads="1"/>
            </p:cNvSpPr>
            <p:nvPr/>
          </p:nvSpPr>
          <p:spPr bwMode="auto">
            <a:xfrm>
              <a:off x="3508375" y="4171950"/>
              <a:ext cx="395288" cy="398463"/>
            </a:xfrm>
            <a:prstGeom prst="ellipse">
              <a:avLst/>
            </a:prstGeom>
            <a:solidFill>
              <a:srgbClr val="744C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5" name="Oval 54"/>
            <p:cNvSpPr>
              <a:spLocks noChangeArrowheads="1"/>
            </p:cNvSpPr>
            <p:nvPr/>
          </p:nvSpPr>
          <p:spPr bwMode="auto">
            <a:xfrm>
              <a:off x="3727450" y="4156075"/>
              <a:ext cx="207963" cy="206375"/>
            </a:xfrm>
            <a:prstGeom prst="ellipse">
              <a:avLst/>
            </a:prstGeom>
            <a:solidFill>
              <a:srgbClr val="744C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6" name="Oval 55"/>
            <p:cNvSpPr>
              <a:spLocks noChangeArrowheads="1"/>
            </p:cNvSpPr>
            <p:nvPr/>
          </p:nvSpPr>
          <p:spPr bwMode="auto">
            <a:xfrm>
              <a:off x="3484563" y="4156075"/>
              <a:ext cx="207963" cy="206375"/>
            </a:xfrm>
            <a:prstGeom prst="ellipse">
              <a:avLst/>
            </a:prstGeom>
            <a:solidFill>
              <a:srgbClr val="744C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7" name="Oval 56"/>
            <p:cNvSpPr>
              <a:spLocks noChangeArrowheads="1"/>
            </p:cNvSpPr>
            <p:nvPr/>
          </p:nvSpPr>
          <p:spPr bwMode="auto">
            <a:xfrm>
              <a:off x="3603625" y="4117975"/>
              <a:ext cx="207963" cy="207963"/>
            </a:xfrm>
            <a:prstGeom prst="ellipse">
              <a:avLst/>
            </a:prstGeom>
            <a:solidFill>
              <a:srgbClr val="744C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8" name="Freeform 57"/>
            <p:cNvSpPr>
              <a:spLocks/>
            </p:cNvSpPr>
            <p:nvPr/>
          </p:nvSpPr>
          <p:spPr bwMode="auto">
            <a:xfrm>
              <a:off x="5521325" y="3454400"/>
              <a:ext cx="155575" cy="781050"/>
            </a:xfrm>
            <a:custGeom>
              <a:avLst/>
              <a:gdLst>
                <a:gd name="T0" fmla="*/ 42 w 54"/>
                <a:gd name="T1" fmla="*/ 271 h 271"/>
                <a:gd name="T2" fmla="*/ 51 w 54"/>
                <a:gd name="T3" fmla="*/ 16 h 271"/>
                <a:gd name="T4" fmla="*/ 43 w 54"/>
                <a:gd name="T5" fmla="*/ 11 h 271"/>
                <a:gd name="T6" fmla="*/ 42 w 54"/>
                <a:gd name="T7" fmla="*/ 271 h 271"/>
              </a:gdLst>
              <a:ahLst/>
              <a:cxnLst>
                <a:cxn ang="0">
                  <a:pos x="T0" y="T1"/>
                </a:cxn>
                <a:cxn ang="0">
                  <a:pos x="T2" y="T3"/>
                </a:cxn>
                <a:cxn ang="0">
                  <a:pos x="T4" y="T5"/>
                </a:cxn>
                <a:cxn ang="0">
                  <a:pos x="T6" y="T7"/>
                </a:cxn>
              </a:cxnLst>
              <a:rect l="0" t="0" r="r" b="b"/>
              <a:pathLst>
                <a:path w="54" h="271">
                  <a:moveTo>
                    <a:pt x="42" y="271"/>
                  </a:moveTo>
                  <a:cubicBezTo>
                    <a:pt x="33" y="225"/>
                    <a:pt x="25" y="139"/>
                    <a:pt x="51" y="16"/>
                  </a:cubicBezTo>
                  <a:cubicBezTo>
                    <a:pt x="54" y="1"/>
                    <a:pt x="47" y="0"/>
                    <a:pt x="43" y="11"/>
                  </a:cubicBezTo>
                  <a:cubicBezTo>
                    <a:pt x="0" y="137"/>
                    <a:pt x="22" y="225"/>
                    <a:pt x="42" y="271"/>
                  </a:cubicBezTo>
                  <a:close/>
                </a:path>
              </a:pathLst>
            </a:custGeom>
            <a:solidFill>
              <a:srgbClr val="82BA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9" name="Freeform 58"/>
            <p:cNvSpPr>
              <a:spLocks/>
            </p:cNvSpPr>
            <p:nvPr/>
          </p:nvSpPr>
          <p:spPr bwMode="auto">
            <a:xfrm>
              <a:off x="5654675" y="3260725"/>
              <a:ext cx="349250" cy="306388"/>
            </a:xfrm>
            <a:custGeom>
              <a:avLst/>
              <a:gdLst>
                <a:gd name="T0" fmla="*/ 121 w 121"/>
                <a:gd name="T1" fmla="*/ 41 h 106"/>
                <a:gd name="T2" fmla="*/ 82 w 121"/>
                <a:gd name="T3" fmla="*/ 67 h 106"/>
                <a:gd name="T4" fmla="*/ 0 w 121"/>
                <a:gd name="T5" fmla="*/ 77 h 106"/>
                <a:gd name="T6" fmla="*/ 0 w 121"/>
                <a:gd name="T7" fmla="*/ 76 h 106"/>
                <a:gd name="T8" fmla="*/ 121 w 121"/>
                <a:gd name="T9" fmla="*/ 41 h 106"/>
              </a:gdLst>
              <a:ahLst/>
              <a:cxnLst>
                <a:cxn ang="0">
                  <a:pos x="T0" y="T1"/>
                </a:cxn>
                <a:cxn ang="0">
                  <a:pos x="T2" y="T3"/>
                </a:cxn>
                <a:cxn ang="0">
                  <a:pos x="T4" y="T5"/>
                </a:cxn>
                <a:cxn ang="0">
                  <a:pos x="T6" y="T7"/>
                </a:cxn>
                <a:cxn ang="0">
                  <a:pos x="T8" y="T9"/>
                </a:cxn>
              </a:cxnLst>
              <a:rect l="0" t="0" r="r" b="b"/>
              <a:pathLst>
                <a:path w="121" h="106">
                  <a:moveTo>
                    <a:pt x="121" y="41"/>
                  </a:moveTo>
                  <a:cubicBezTo>
                    <a:pt x="106" y="39"/>
                    <a:pt x="87" y="56"/>
                    <a:pt x="82" y="67"/>
                  </a:cubicBezTo>
                  <a:cubicBezTo>
                    <a:pt x="71" y="93"/>
                    <a:pt x="26" y="106"/>
                    <a:pt x="0" y="77"/>
                  </a:cubicBezTo>
                  <a:cubicBezTo>
                    <a:pt x="0" y="76"/>
                    <a:pt x="0" y="76"/>
                    <a:pt x="0" y="76"/>
                  </a:cubicBezTo>
                  <a:cubicBezTo>
                    <a:pt x="13" y="39"/>
                    <a:pt x="51" y="0"/>
                    <a:pt x="121" y="41"/>
                  </a:cubicBezTo>
                  <a:close/>
                </a:path>
              </a:pathLst>
            </a:custGeom>
            <a:solidFill>
              <a:srgbClr val="56851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0" name="Freeform 59"/>
            <p:cNvSpPr>
              <a:spLocks/>
            </p:cNvSpPr>
            <p:nvPr/>
          </p:nvSpPr>
          <p:spPr bwMode="auto">
            <a:xfrm>
              <a:off x="5654675" y="3287713"/>
              <a:ext cx="349250" cy="273050"/>
            </a:xfrm>
            <a:custGeom>
              <a:avLst/>
              <a:gdLst>
                <a:gd name="T0" fmla="*/ 121 w 121"/>
                <a:gd name="T1" fmla="*/ 32 h 95"/>
                <a:gd name="T2" fmla="*/ 82 w 121"/>
                <a:gd name="T3" fmla="*/ 58 h 95"/>
                <a:gd name="T4" fmla="*/ 0 w 121"/>
                <a:gd name="T5" fmla="*/ 68 h 95"/>
                <a:gd name="T6" fmla="*/ 84 w 121"/>
                <a:gd name="T7" fmla="*/ 30 h 95"/>
                <a:gd name="T8" fmla="*/ 0 w 121"/>
                <a:gd name="T9" fmla="*/ 67 h 95"/>
                <a:gd name="T10" fmla="*/ 121 w 121"/>
                <a:gd name="T11" fmla="*/ 32 h 95"/>
              </a:gdLst>
              <a:ahLst/>
              <a:cxnLst>
                <a:cxn ang="0">
                  <a:pos x="T0" y="T1"/>
                </a:cxn>
                <a:cxn ang="0">
                  <a:pos x="T2" y="T3"/>
                </a:cxn>
                <a:cxn ang="0">
                  <a:pos x="T4" y="T5"/>
                </a:cxn>
                <a:cxn ang="0">
                  <a:pos x="T6" y="T7"/>
                </a:cxn>
                <a:cxn ang="0">
                  <a:pos x="T8" y="T9"/>
                </a:cxn>
                <a:cxn ang="0">
                  <a:pos x="T10" y="T11"/>
                </a:cxn>
              </a:cxnLst>
              <a:rect l="0" t="0" r="r" b="b"/>
              <a:pathLst>
                <a:path w="121" h="95">
                  <a:moveTo>
                    <a:pt x="121" y="32"/>
                  </a:moveTo>
                  <a:cubicBezTo>
                    <a:pt x="106" y="30"/>
                    <a:pt x="87" y="47"/>
                    <a:pt x="82" y="58"/>
                  </a:cubicBezTo>
                  <a:cubicBezTo>
                    <a:pt x="68" y="91"/>
                    <a:pt x="21" y="95"/>
                    <a:pt x="0" y="68"/>
                  </a:cubicBezTo>
                  <a:cubicBezTo>
                    <a:pt x="13" y="55"/>
                    <a:pt x="52" y="34"/>
                    <a:pt x="84" y="30"/>
                  </a:cubicBezTo>
                  <a:cubicBezTo>
                    <a:pt x="52" y="28"/>
                    <a:pt x="14" y="44"/>
                    <a:pt x="0" y="67"/>
                  </a:cubicBezTo>
                  <a:cubicBezTo>
                    <a:pt x="21" y="7"/>
                    <a:pt x="67" y="0"/>
                    <a:pt x="121" y="32"/>
                  </a:cubicBezTo>
                  <a:close/>
                </a:path>
              </a:pathLst>
            </a:custGeom>
            <a:solidFill>
              <a:srgbClr val="82BA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1" name="Oval 60"/>
            <p:cNvSpPr>
              <a:spLocks noChangeArrowheads="1"/>
            </p:cNvSpPr>
            <p:nvPr/>
          </p:nvSpPr>
          <p:spPr bwMode="auto">
            <a:xfrm>
              <a:off x="4041775" y="506413"/>
              <a:ext cx="649288" cy="544513"/>
            </a:xfrm>
            <a:prstGeom prst="ellipse">
              <a:avLst/>
            </a:prstGeom>
            <a:solidFill>
              <a:srgbClr val="E3F5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2" name="Oval 61"/>
            <p:cNvSpPr>
              <a:spLocks noChangeArrowheads="1"/>
            </p:cNvSpPr>
            <p:nvPr/>
          </p:nvSpPr>
          <p:spPr bwMode="auto">
            <a:xfrm>
              <a:off x="3621088" y="655638"/>
              <a:ext cx="650875" cy="549275"/>
            </a:xfrm>
            <a:prstGeom prst="ellipse">
              <a:avLst/>
            </a:prstGeom>
            <a:solidFill>
              <a:srgbClr val="E3F5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3" name="Oval 62"/>
            <p:cNvSpPr>
              <a:spLocks noChangeArrowheads="1"/>
            </p:cNvSpPr>
            <p:nvPr/>
          </p:nvSpPr>
          <p:spPr bwMode="auto">
            <a:xfrm>
              <a:off x="4381500" y="779463"/>
              <a:ext cx="652463" cy="546100"/>
            </a:xfrm>
            <a:prstGeom prst="ellipse">
              <a:avLst/>
            </a:prstGeom>
            <a:solidFill>
              <a:srgbClr val="E3F5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4" name="Oval 63"/>
            <p:cNvSpPr>
              <a:spLocks noChangeArrowheads="1"/>
            </p:cNvSpPr>
            <p:nvPr/>
          </p:nvSpPr>
          <p:spPr bwMode="auto">
            <a:xfrm>
              <a:off x="3932238" y="892175"/>
              <a:ext cx="652463" cy="546100"/>
            </a:xfrm>
            <a:prstGeom prst="ellipse">
              <a:avLst/>
            </a:prstGeom>
            <a:solidFill>
              <a:srgbClr val="E3F5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5" name="Freeform 64"/>
            <p:cNvSpPr>
              <a:spLocks/>
            </p:cNvSpPr>
            <p:nvPr/>
          </p:nvSpPr>
          <p:spPr bwMode="auto">
            <a:xfrm>
              <a:off x="2085182" y="369888"/>
              <a:ext cx="1676400" cy="1676400"/>
            </a:xfrm>
            <a:custGeom>
              <a:avLst/>
              <a:gdLst>
                <a:gd name="T0" fmla="*/ 290 w 581"/>
                <a:gd name="T1" fmla="*/ 0 h 581"/>
                <a:gd name="T2" fmla="*/ 403 w 581"/>
                <a:gd name="T3" fmla="*/ 23 h 581"/>
                <a:gd name="T4" fmla="*/ 495 w 581"/>
                <a:gd name="T5" fmla="*/ 85 h 581"/>
                <a:gd name="T6" fmla="*/ 558 w 581"/>
                <a:gd name="T7" fmla="*/ 178 h 581"/>
                <a:gd name="T8" fmla="*/ 581 w 581"/>
                <a:gd name="T9" fmla="*/ 291 h 581"/>
                <a:gd name="T10" fmla="*/ 558 w 581"/>
                <a:gd name="T11" fmla="*/ 404 h 581"/>
                <a:gd name="T12" fmla="*/ 495 w 581"/>
                <a:gd name="T13" fmla="*/ 496 h 581"/>
                <a:gd name="T14" fmla="*/ 403 w 581"/>
                <a:gd name="T15" fmla="*/ 558 h 581"/>
                <a:gd name="T16" fmla="*/ 290 w 581"/>
                <a:gd name="T17" fmla="*/ 581 h 581"/>
                <a:gd name="T18" fmla="*/ 177 w 581"/>
                <a:gd name="T19" fmla="*/ 558 h 581"/>
                <a:gd name="T20" fmla="*/ 85 w 581"/>
                <a:gd name="T21" fmla="*/ 496 h 581"/>
                <a:gd name="T22" fmla="*/ 22 w 581"/>
                <a:gd name="T23" fmla="*/ 404 h 581"/>
                <a:gd name="T24" fmla="*/ 0 w 581"/>
                <a:gd name="T25" fmla="*/ 291 h 581"/>
                <a:gd name="T26" fmla="*/ 22 w 581"/>
                <a:gd name="T27" fmla="*/ 178 h 581"/>
                <a:gd name="T28" fmla="*/ 85 w 581"/>
                <a:gd name="T29" fmla="*/ 85 h 581"/>
                <a:gd name="T30" fmla="*/ 177 w 581"/>
                <a:gd name="T31" fmla="*/ 23 h 581"/>
                <a:gd name="T32" fmla="*/ 290 w 581"/>
                <a:gd name="T33" fmla="*/ 0 h 5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81" h="581">
                  <a:moveTo>
                    <a:pt x="290" y="0"/>
                  </a:moveTo>
                  <a:cubicBezTo>
                    <a:pt x="319" y="80"/>
                    <a:pt x="347" y="86"/>
                    <a:pt x="403" y="23"/>
                  </a:cubicBezTo>
                  <a:cubicBezTo>
                    <a:pt x="397" y="108"/>
                    <a:pt x="420" y="123"/>
                    <a:pt x="495" y="85"/>
                  </a:cubicBezTo>
                  <a:cubicBezTo>
                    <a:pt x="458" y="161"/>
                    <a:pt x="473" y="184"/>
                    <a:pt x="558" y="178"/>
                  </a:cubicBezTo>
                  <a:cubicBezTo>
                    <a:pt x="495" y="234"/>
                    <a:pt x="500" y="262"/>
                    <a:pt x="581" y="291"/>
                  </a:cubicBezTo>
                  <a:cubicBezTo>
                    <a:pt x="500" y="320"/>
                    <a:pt x="495" y="348"/>
                    <a:pt x="558" y="404"/>
                  </a:cubicBezTo>
                  <a:cubicBezTo>
                    <a:pt x="473" y="398"/>
                    <a:pt x="458" y="421"/>
                    <a:pt x="495" y="496"/>
                  </a:cubicBezTo>
                  <a:cubicBezTo>
                    <a:pt x="420" y="459"/>
                    <a:pt x="397" y="474"/>
                    <a:pt x="403" y="558"/>
                  </a:cubicBezTo>
                  <a:cubicBezTo>
                    <a:pt x="347" y="495"/>
                    <a:pt x="319" y="501"/>
                    <a:pt x="290" y="581"/>
                  </a:cubicBezTo>
                  <a:cubicBezTo>
                    <a:pt x="261" y="501"/>
                    <a:pt x="233" y="495"/>
                    <a:pt x="177" y="558"/>
                  </a:cubicBezTo>
                  <a:cubicBezTo>
                    <a:pt x="183" y="474"/>
                    <a:pt x="160" y="459"/>
                    <a:pt x="85" y="496"/>
                  </a:cubicBezTo>
                  <a:cubicBezTo>
                    <a:pt x="122" y="421"/>
                    <a:pt x="107" y="398"/>
                    <a:pt x="22" y="404"/>
                  </a:cubicBezTo>
                  <a:cubicBezTo>
                    <a:pt x="86" y="348"/>
                    <a:pt x="80" y="320"/>
                    <a:pt x="0" y="291"/>
                  </a:cubicBezTo>
                  <a:cubicBezTo>
                    <a:pt x="80" y="262"/>
                    <a:pt x="86" y="234"/>
                    <a:pt x="22" y="178"/>
                  </a:cubicBezTo>
                  <a:cubicBezTo>
                    <a:pt x="107" y="184"/>
                    <a:pt x="122" y="161"/>
                    <a:pt x="85" y="85"/>
                  </a:cubicBezTo>
                  <a:cubicBezTo>
                    <a:pt x="160" y="123"/>
                    <a:pt x="183" y="108"/>
                    <a:pt x="177" y="23"/>
                  </a:cubicBezTo>
                  <a:cubicBezTo>
                    <a:pt x="233" y="86"/>
                    <a:pt x="261" y="80"/>
                    <a:pt x="290" y="0"/>
                  </a:cubicBezTo>
                  <a:close/>
                </a:path>
              </a:pathLst>
            </a:custGeom>
            <a:solidFill>
              <a:srgbClr val="FACC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6" name="Freeform 65"/>
            <p:cNvSpPr>
              <a:spLocks/>
            </p:cNvSpPr>
            <p:nvPr/>
          </p:nvSpPr>
          <p:spPr bwMode="auto">
            <a:xfrm>
              <a:off x="2278857" y="566738"/>
              <a:ext cx="1285875" cy="1285875"/>
            </a:xfrm>
            <a:custGeom>
              <a:avLst/>
              <a:gdLst>
                <a:gd name="T0" fmla="*/ 223 w 446"/>
                <a:gd name="T1" fmla="*/ 0 h 446"/>
                <a:gd name="T2" fmla="*/ 310 w 446"/>
                <a:gd name="T3" fmla="*/ 17 h 446"/>
                <a:gd name="T4" fmla="*/ 381 w 446"/>
                <a:gd name="T5" fmla="*/ 65 h 446"/>
                <a:gd name="T6" fmla="*/ 428 w 446"/>
                <a:gd name="T7" fmla="*/ 136 h 446"/>
                <a:gd name="T8" fmla="*/ 446 w 446"/>
                <a:gd name="T9" fmla="*/ 223 h 446"/>
                <a:gd name="T10" fmla="*/ 428 w 446"/>
                <a:gd name="T11" fmla="*/ 310 h 446"/>
                <a:gd name="T12" fmla="*/ 381 w 446"/>
                <a:gd name="T13" fmla="*/ 380 h 446"/>
                <a:gd name="T14" fmla="*/ 310 w 446"/>
                <a:gd name="T15" fmla="*/ 428 h 446"/>
                <a:gd name="T16" fmla="*/ 223 w 446"/>
                <a:gd name="T17" fmla="*/ 446 h 446"/>
                <a:gd name="T18" fmla="*/ 136 w 446"/>
                <a:gd name="T19" fmla="*/ 428 h 446"/>
                <a:gd name="T20" fmla="*/ 65 w 446"/>
                <a:gd name="T21" fmla="*/ 380 h 446"/>
                <a:gd name="T22" fmla="*/ 18 w 446"/>
                <a:gd name="T23" fmla="*/ 310 h 446"/>
                <a:gd name="T24" fmla="*/ 0 w 446"/>
                <a:gd name="T25" fmla="*/ 223 h 446"/>
                <a:gd name="T26" fmla="*/ 18 w 446"/>
                <a:gd name="T27" fmla="*/ 136 h 446"/>
                <a:gd name="T28" fmla="*/ 65 w 446"/>
                <a:gd name="T29" fmla="*/ 65 h 446"/>
                <a:gd name="T30" fmla="*/ 136 w 446"/>
                <a:gd name="T31" fmla="*/ 17 h 446"/>
                <a:gd name="T32" fmla="*/ 223 w 446"/>
                <a:gd name="T33" fmla="*/ 0 h 4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46" h="446">
                  <a:moveTo>
                    <a:pt x="223" y="0"/>
                  </a:moveTo>
                  <a:cubicBezTo>
                    <a:pt x="245" y="61"/>
                    <a:pt x="267" y="66"/>
                    <a:pt x="310" y="17"/>
                  </a:cubicBezTo>
                  <a:cubicBezTo>
                    <a:pt x="305" y="82"/>
                    <a:pt x="323" y="94"/>
                    <a:pt x="381" y="65"/>
                  </a:cubicBezTo>
                  <a:cubicBezTo>
                    <a:pt x="352" y="123"/>
                    <a:pt x="364" y="141"/>
                    <a:pt x="428" y="136"/>
                  </a:cubicBezTo>
                  <a:cubicBezTo>
                    <a:pt x="380" y="179"/>
                    <a:pt x="384" y="201"/>
                    <a:pt x="446" y="223"/>
                  </a:cubicBezTo>
                  <a:cubicBezTo>
                    <a:pt x="384" y="245"/>
                    <a:pt x="380" y="266"/>
                    <a:pt x="428" y="310"/>
                  </a:cubicBezTo>
                  <a:cubicBezTo>
                    <a:pt x="364" y="305"/>
                    <a:pt x="352" y="322"/>
                    <a:pt x="381" y="380"/>
                  </a:cubicBezTo>
                  <a:cubicBezTo>
                    <a:pt x="323" y="352"/>
                    <a:pt x="305" y="363"/>
                    <a:pt x="310" y="428"/>
                  </a:cubicBezTo>
                  <a:cubicBezTo>
                    <a:pt x="267" y="380"/>
                    <a:pt x="245" y="384"/>
                    <a:pt x="223" y="446"/>
                  </a:cubicBezTo>
                  <a:cubicBezTo>
                    <a:pt x="201" y="384"/>
                    <a:pt x="180" y="380"/>
                    <a:pt x="136" y="428"/>
                  </a:cubicBezTo>
                  <a:cubicBezTo>
                    <a:pt x="141" y="363"/>
                    <a:pt x="124" y="352"/>
                    <a:pt x="65" y="380"/>
                  </a:cubicBezTo>
                  <a:cubicBezTo>
                    <a:pt x="94" y="322"/>
                    <a:pt x="82" y="305"/>
                    <a:pt x="18" y="310"/>
                  </a:cubicBezTo>
                  <a:cubicBezTo>
                    <a:pt x="66" y="266"/>
                    <a:pt x="62" y="245"/>
                    <a:pt x="0" y="223"/>
                  </a:cubicBezTo>
                  <a:cubicBezTo>
                    <a:pt x="62" y="201"/>
                    <a:pt x="66" y="179"/>
                    <a:pt x="18" y="136"/>
                  </a:cubicBezTo>
                  <a:cubicBezTo>
                    <a:pt x="82" y="141"/>
                    <a:pt x="94" y="123"/>
                    <a:pt x="65" y="65"/>
                  </a:cubicBezTo>
                  <a:cubicBezTo>
                    <a:pt x="124" y="94"/>
                    <a:pt x="141" y="82"/>
                    <a:pt x="136" y="17"/>
                  </a:cubicBezTo>
                  <a:cubicBezTo>
                    <a:pt x="180" y="66"/>
                    <a:pt x="201" y="61"/>
                    <a:pt x="223" y="0"/>
                  </a:cubicBezTo>
                  <a:close/>
                </a:path>
              </a:pathLst>
            </a:custGeom>
            <a:solidFill>
              <a:srgbClr val="FFB21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7" name="Freeform 66"/>
            <p:cNvSpPr>
              <a:spLocks/>
            </p:cNvSpPr>
            <p:nvPr/>
          </p:nvSpPr>
          <p:spPr bwMode="auto">
            <a:xfrm>
              <a:off x="596900" y="2303463"/>
              <a:ext cx="274638" cy="131763"/>
            </a:xfrm>
            <a:custGeom>
              <a:avLst/>
              <a:gdLst>
                <a:gd name="T0" fmla="*/ 173 w 173"/>
                <a:gd name="T1" fmla="*/ 27 h 83"/>
                <a:gd name="T2" fmla="*/ 9 w 173"/>
                <a:gd name="T3" fmla="*/ 83 h 83"/>
                <a:gd name="T4" fmla="*/ 0 w 173"/>
                <a:gd name="T5" fmla="*/ 56 h 83"/>
                <a:gd name="T6" fmla="*/ 162 w 173"/>
                <a:gd name="T7" fmla="*/ 0 h 83"/>
                <a:gd name="T8" fmla="*/ 173 w 173"/>
                <a:gd name="T9" fmla="*/ 27 h 83"/>
              </a:gdLst>
              <a:ahLst/>
              <a:cxnLst>
                <a:cxn ang="0">
                  <a:pos x="T0" y="T1"/>
                </a:cxn>
                <a:cxn ang="0">
                  <a:pos x="T2" y="T3"/>
                </a:cxn>
                <a:cxn ang="0">
                  <a:pos x="T4" y="T5"/>
                </a:cxn>
                <a:cxn ang="0">
                  <a:pos x="T6" y="T7"/>
                </a:cxn>
                <a:cxn ang="0">
                  <a:pos x="T8" y="T9"/>
                </a:cxn>
              </a:cxnLst>
              <a:rect l="0" t="0" r="r" b="b"/>
              <a:pathLst>
                <a:path w="173" h="83">
                  <a:moveTo>
                    <a:pt x="173" y="27"/>
                  </a:moveTo>
                  <a:lnTo>
                    <a:pt x="9" y="83"/>
                  </a:lnTo>
                  <a:lnTo>
                    <a:pt x="0" y="56"/>
                  </a:lnTo>
                  <a:lnTo>
                    <a:pt x="162" y="0"/>
                  </a:lnTo>
                  <a:lnTo>
                    <a:pt x="173" y="27"/>
                  </a:lnTo>
                  <a:close/>
                </a:path>
              </a:pathLst>
            </a:custGeom>
            <a:solidFill>
              <a:srgbClr val="99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8" name="Freeform 67"/>
            <p:cNvSpPr>
              <a:spLocks/>
            </p:cNvSpPr>
            <p:nvPr/>
          </p:nvSpPr>
          <p:spPr bwMode="auto">
            <a:xfrm>
              <a:off x="585788" y="2297113"/>
              <a:ext cx="384175" cy="381000"/>
            </a:xfrm>
            <a:custGeom>
              <a:avLst/>
              <a:gdLst>
                <a:gd name="T0" fmla="*/ 0 w 133"/>
                <a:gd name="T1" fmla="*/ 35 h 132"/>
                <a:gd name="T2" fmla="*/ 10 w 133"/>
                <a:gd name="T3" fmla="*/ 31 h 132"/>
                <a:gd name="T4" fmla="*/ 87 w 133"/>
                <a:gd name="T5" fmla="*/ 4 h 132"/>
                <a:gd name="T6" fmla="*/ 97 w 133"/>
                <a:gd name="T7" fmla="*/ 0 h 132"/>
                <a:gd name="T8" fmla="*/ 0 w 133"/>
                <a:gd name="T9" fmla="*/ 35 h 132"/>
              </a:gdLst>
              <a:ahLst/>
              <a:cxnLst>
                <a:cxn ang="0">
                  <a:pos x="T0" y="T1"/>
                </a:cxn>
                <a:cxn ang="0">
                  <a:pos x="T2" y="T3"/>
                </a:cxn>
                <a:cxn ang="0">
                  <a:pos x="T4" y="T5"/>
                </a:cxn>
                <a:cxn ang="0">
                  <a:pos x="T6" y="T7"/>
                </a:cxn>
                <a:cxn ang="0">
                  <a:pos x="T8" y="T9"/>
                </a:cxn>
              </a:cxnLst>
              <a:rect l="0" t="0" r="r" b="b"/>
              <a:pathLst>
                <a:path w="133" h="132">
                  <a:moveTo>
                    <a:pt x="0" y="35"/>
                  </a:moveTo>
                  <a:cubicBezTo>
                    <a:pt x="10" y="31"/>
                    <a:pt x="10" y="31"/>
                    <a:pt x="10" y="31"/>
                  </a:cubicBezTo>
                  <a:cubicBezTo>
                    <a:pt x="42" y="111"/>
                    <a:pt x="114" y="89"/>
                    <a:pt x="87" y="4"/>
                  </a:cubicBezTo>
                  <a:cubicBezTo>
                    <a:pt x="97" y="0"/>
                    <a:pt x="97" y="0"/>
                    <a:pt x="97" y="0"/>
                  </a:cubicBezTo>
                  <a:cubicBezTo>
                    <a:pt x="133" y="100"/>
                    <a:pt x="34" y="132"/>
                    <a:pt x="0" y="35"/>
                  </a:cubicBez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9" name="Freeform 68"/>
            <p:cNvSpPr>
              <a:spLocks/>
            </p:cNvSpPr>
            <p:nvPr/>
          </p:nvSpPr>
          <p:spPr bwMode="auto">
            <a:xfrm>
              <a:off x="738188" y="2479675"/>
              <a:ext cx="666750" cy="1692275"/>
            </a:xfrm>
            <a:custGeom>
              <a:avLst/>
              <a:gdLst>
                <a:gd name="T0" fmla="*/ 13 w 231"/>
                <a:gd name="T1" fmla="*/ 3 h 587"/>
                <a:gd name="T2" fmla="*/ 13 w 231"/>
                <a:gd name="T3" fmla="*/ 3 h 587"/>
                <a:gd name="T4" fmla="*/ 34 w 231"/>
                <a:gd name="T5" fmla="*/ 13 h 587"/>
                <a:gd name="T6" fmla="*/ 228 w 231"/>
                <a:gd name="T7" fmla="*/ 563 h 587"/>
                <a:gd name="T8" fmla="*/ 218 w 231"/>
                <a:gd name="T9" fmla="*/ 584 h 587"/>
                <a:gd name="T10" fmla="*/ 218 w 231"/>
                <a:gd name="T11" fmla="*/ 584 h 587"/>
                <a:gd name="T12" fmla="*/ 197 w 231"/>
                <a:gd name="T13" fmla="*/ 574 h 587"/>
                <a:gd name="T14" fmla="*/ 3 w 231"/>
                <a:gd name="T15" fmla="*/ 24 h 587"/>
                <a:gd name="T16" fmla="*/ 13 w 231"/>
                <a:gd name="T17" fmla="*/ 3 h 5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231" h="587">
                  <a:moveTo>
                    <a:pt x="13" y="3"/>
                  </a:moveTo>
                  <a:cubicBezTo>
                    <a:pt x="13" y="3"/>
                    <a:pt x="13" y="3"/>
                    <a:pt x="13" y="3"/>
                  </a:cubicBezTo>
                  <a:cubicBezTo>
                    <a:pt x="21" y="0"/>
                    <a:pt x="31" y="5"/>
                    <a:pt x="34" y="13"/>
                  </a:cubicBezTo>
                  <a:cubicBezTo>
                    <a:pt x="228" y="563"/>
                    <a:pt x="228" y="563"/>
                    <a:pt x="228" y="563"/>
                  </a:cubicBezTo>
                  <a:cubicBezTo>
                    <a:pt x="231" y="571"/>
                    <a:pt x="227" y="581"/>
                    <a:pt x="218" y="584"/>
                  </a:cubicBezTo>
                  <a:cubicBezTo>
                    <a:pt x="218" y="584"/>
                    <a:pt x="218" y="584"/>
                    <a:pt x="218" y="584"/>
                  </a:cubicBezTo>
                  <a:cubicBezTo>
                    <a:pt x="210" y="587"/>
                    <a:pt x="200" y="582"/>
                    <a:pt x="197" y="574"/>
                  </a:cubicBezTo>
                  <a:cubicBezTo>
                    <a:pt x="3" y="24"/>
                    <a:pt x="3" y="24"/>
                    <a:pt x="3" y="24"/>
                  </a:cubicBezTo>
                  <a:cubicBezTo>
                    <a:pt x="0" y="15"/>
                    <a:pt x="4" y="6"/>
                    <a:pt x="13" y="3"/>
                  </a:cubicBezTo>
                  <a:close/>
                </a:path>
              </a:pathLst>
            </a:custGeom>
            <a:solidFill>
              <a:srgbClr val="744C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0" name="Freeform 69"/>
            <p:cNvSpPr>
              <a:spLocks/>
            </p:cNvSpPr>
            <p:nvPr/>
          </p:nvSpPr>
          <p:spPr bwMode="auto">
            <a:xfrm>
              <a:off x="955675" y="3697288"/>
              <a:ext cx="841375" cy="960438"/>
            </a:xfrm>
            <a:custGeom>
              <a:avLst/>
              <a:gdLst>
                <a:gd name="T0" fmla="*/ 0 w 292"/>
                <a:gd name="T1" fmla="*/ 70 h 333"/>
                <a:gd name="T2" fmla="*/ 197 w 292"/>
                <a:gd name="T3" fmla="*/ 0 h 333"/>
                <a:gd name="T4" fmla="*/ 0 w 292"/>
                <a:gd name="T5" fmla="*/ 70 h 333"/>
              </a:gdLst>
              <a:ahLst/>
              <a:cxnLst>
                <a:cxn ang="0">
                  <a:pos x="T0" y="T1"/>
                </a:cxn>
                <a:cxn ang="0">
                  <a:pos x="T2" y="T3"/>
                </a:cxn>
                <a:cxn ang="0">
                  <a:pos x="T4" y="T5"/>
                </a:cxn>
              </a:cxnLst>
              <a:rect l="0" t="0" r="r" b="b"/>
              <a:pathLst>
                <a:path w="292" h="333">
                  <a:moveTo>
                    <a:pt x="0" y="70"/>
                  </a:moveTo>
                  <a:cubicBezTo>
                    <a:pt x="197" y="0"/>
                    <a:pt x="197" y="0"/>
                    <a:pt x="197" y="0"/>
                  </a:cubicBezTo>
                  <a:cubicBezTo>
                    <a:pt x="292" y="269"/>
                    <a:pt x="93" y="333"/>
                    <a:pt x="0" y="70"/>
                  </a:cubicBezTo>
                  <a:close/>
                </a:path>
              </a:pathLst>
            </a:custGeom>
            <a:solidFill>
              <a:srgbClr val="666666"/>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1" name="Freeform 70"/>
            <p:cNvSpPr>
              <a:spLocks/>
            </p:cNvSpPr>
            <p:nvPr/>
          </p:nvSpPr>
          <p:spPr bwMode="auto">
            <a:xfrm>
              <a:off x="1193800" y="3779838"/>
              <a:ext cx="211138" cy="392113"/>
            </a:xfrm>
            <a:custGeom>
              <a:avLst/>
              <a:gdLst>
                <a:gd name="T0" fmla="*/ 31 w 73"/>
                <a:gd name="T1" fmla="*/ 0 h 136"/>
                <a:gd name="T2" fmla="*/ 70 w 73"/>
                <a:gd name="T3" fmla="*/ 112 h 136"/>
                <a:gd name="T4" fmla="*/ 60 w 73"/>
                <a:gd name="T5" fmla="*/ 133 h 136"/>
                <a:gd name="T6" fmla="*/ 60 w 73"/>
                <a:gd name="T7" fmla="*/ 133 h 136"/>
                <a:gd name="T8" fmla="*/ 39 w 73"/>
                <a:gd name="T9" fmla="*/ 123 h 136"/>
                <a:gd name="T10" fmla="*/ 0 w 73"/>
                <a:gd name="T11" fmla="*/ 11 h 136"/>
                <a:gd name="T12" fmla="*/ 31 w 73"/>
                <a:gd name="T13" fmla="*/ 0 h 136"/>
              </a:gdLst>
              <a:ahLst/>
              <a:cxnLst>
                <a:cxn ang="0">
                  <a:pos x="T0" y="T1"/>
                </a:cxn>
                <a:cxn ang="0">
                  <a:pos x="T2" y="T3"/>
                </a:cxn>
                <a:cxn ang="0">
                  <a:pos x="T4" y="T5"/>
                </a:cxn>
                <a:cxn ang="0">
                  <a:pos x="T6" y="T7"/>
                </a:cxn>
                <a:cxn ang="0">
                  <a:pos x="T8" y="T9"/>
                </a:cxn>
                <a:cxn ang="0">
                  <a:pos x="T10" y="T11"/>
                </a:cxn>
                <a:cxn ang="0">
                  <a:pos x="T12" y="T13"/>
                </a:cxn>
              </a:cxnLst>
              <a:rect l="0" t="0" r="r" b="b"/>
              <a:pathLst>
                <a:path w="73" h="136">
                  <a:moveTo>
                    <a:pt x="31" y="0"/>
                  </a:moveTo>
                  <a:cubicBezTo>
                    <a:pt x="70" y="112"/>
                    <a:pt x="70" y="112"/>
                    <a:pt x="70" y="112"/>
                  </a:cubicBezTo>
                  <a:cubicBezTo>
                    <a:pt x="73" y="120"/>
                    <a:pt x="69" y="130"/>
                    <a:pt x="60" y="133"/>
                  </a:cubicBezTo>
                  <a:cubicBezTo>
                    <a:pt x="60" y="133"/>
                    <a:pt x="60" y="133"/>
                    <a:pt x="60" y="133"/>
                  </a:cubicBezTo>
                  <a:cubicBezTo>
                    <a:pt x="52" y="136"/>
                    <a:pt x="42" y="131"/>
                    <a:pt x="39" y="123"/>
                  </a:cubicBezTo>
                  <a:cubicBezTo>
                    <a:pt x="0" y="11"/>
                    <a:pt x="0" y="11"/>
                    <a:pt x="0" y="11"/>
                  </a:cubicBezTo>
                  <a:lnTo>
                    <a:pt x="31" y="0"/>
                  </a:lnTo>
                  <a:close/>
                </a:path>
              </a:pathLst>
            </a:custGeom>
            <a:solidFill>
              <a:srgbClr val="999999"/>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2" name="Freeform 71"/>
            <p:cNvSpPr>
              <a:spLocks/>
            </p:cNvSpPr>
            <p:nvPr/>
          </p:nvSpPr>
          <p:spPr bwMode="auto">
            <a:xfrm>
              <a:off x="1589088" y="4411663"/>
              <a:ext cx="90488" cy="147638"/>
            </a:xfrm>
            <a:custGeom>
              <a:avLst/>
              <a:gdLst>
                <a:gd name="T0" fmla="*/ 7 w 31"/>
                <a:gd name="T1" fmla="*/ 0 h 51"/>
                <a:gd name="T2" fmla="*/ 28 w 31"/>
                <a:gd name="T3" fmla="*/ 22 h 51"/>
                <a:gd name="T4" fmla="*/ 24 w 31"/>
                <a:gd name="T5" fmla="*/ 51 h 51"/>
                <a:gd name="T6" fmla="*/ 3 w 31"/>
                <a:gd name="T7" fmla="*/ 30 h 51"/>
                <a:gd name="T8" fmla="*/ 7 w 31"/>
                <a:gd name="T9" fmla="*/ 0 h 51"/>
              </a:gdLst>
              <a:ahLst/>
              <a:cxnLst>
                <a:cxn ang="0">
                  <a:pos x="T0" y="T1"/>
                </a:cxn>
                <a:cxn ang="0">
                  <a:pos x="T2" y="T3"/>
                </a:cxn>
                <a:cxn ang="0">
                  <a:pos x="T4" y="T5"/>
                </a:cxn>
                <a:cxn ang="0">
                  <a:pos x="T6" y="T7"/>
                </a:cxn>
                <a:cxn ang="0">
                  <a:pos x="T8" y="T9"/>
                </a:cxn>
              </a:cxnLst>
              <a:rect l="0" t="0" r="r" b="b"/>
              <a:pathLst>
                <a:path w="31" h="51">
                  <a:moveTo>
                    <a:pt x="7" y="0"/>
                  </a:moveTo>
                  <a:cubicBezTo>
                    <a:pt x="16" y="4"/>
                    <a:pt x="24" y="11"/>
                    <a:pt x="28" y="22"/>
                  </a:cubicBezTo>
                  <a:cubicBezTo>
                    <a:pt x="31" y="32"/>
                    <a:pt x="30" y="43"/>
                    <a:pt x="24" y="51"/>
                  </a:cubicBezTo>
                  <a:cubicBezTo>
                    <a:pt x="15" y="48"/>
                    <a:pt x="7" y="40"/>
                    <a:pt x="3" y="30"/>
                  </a:cubicBezTo>
                  <a:cubicBezTo>
                    <a:pt x="0" y="20"/>
                    <a:pt x="2" y="9"/>
                    <a:pt x="7" y="0"/>
                  </a:cubicBezTo>
                  <a:close/>
                </a:path>
              </a:pathLst>
            </a:custGeom>
            <a:solidFill>
              <a:srgbClr val="82BA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3" name="Freeform 72"/>
            <p:cNvSpPr>
              <a:spLocks/>
            </p:cNvSpPr>
            <p:nvPr/>
          </p:nvSpPr>
          <p:spPr bwMode="auto">
            <a:xfrm>
              <a:off x="1620838" y="4114800"/>
              <a:ext cx="92075" cy="138113"/>
            </a:xfrm>
            <a:custGeom>
              <a:avLst/>
              <a:gdLst>
                <a:gd name="T0" fmla="*/ 28 w 32"/>
                <a:gd name="T1" fmla="*/ 0 h 48"/>
                <a:gd name="T2" fmla="*/ 27 w 32"/>
                <a:gd name="T3" fmla="*/ 30 h 48"/>
                <a:gd name="T4" fmla="*/ 4 w 32"/>
                <a:gd name="T5" fmla="*/ 48 h 48"/>
                <a:gd name="T6" fmla="*/ 4 w 32"/>
                <a:gd name="T7" fmla="*/ 19 h 48"/>
                <a:gd name="T8" fmla="*/ 28 w 32"/>
                <a:gd name="T9" fmla="*/ 0 h 48"/>
              </a:gdLst>
              <a:ahLst/>
              <a:cxnLst>
                <a:cxn ang="0">
                  <a:pos x="T0" y="T1"/>
                </a:cxn>
                <a:cxn ang="0">
                  <a:pos x="T2" y="T3"/>
                </a:cxn>
                <a:cxn ang="0">
                  <a:pos x="T4" y="T5"/>
                </a:cxn>
                <a:cxn ang="0">
                  <a:pos x="T6" y="T7"/>
                </a:cxn>
                <a:cxn ang="0">
                  <a:pos x="T8" y="T9"/>
                </a:cxn>
              </a:cxnLst>
              <a:rect l="0" t="0" r="r" b="b"/>
              <a:pathLst>
                <a:path w="32" h="48">
                  <a:moveTo>
                    <a:pt x="28" y="0"/>
                  </a:moveTo>
                  <a:cubicBezTo>
                    <a:pt x="32" y="9"/>
                    <a:pt x="32" y="20"/>
                    <a:pt x="27" y="30"/>
                  </a:cubicBezTo>
                  <a:cubicBezTo>
                    <a:pt x="23" y="40"/>
                    <a:pt x="14" y="46"/>
                    <a:pt x="4" y="48"/>
                  </a:cubicBezTo>
                  <a:cubicBezTo>
                    <a:pt x="0" y="39"/>
                    <a:pt x="0" y="28"/>
                    <a:pt x="4" y="19"/>
                  </a:cubicBezTo>
                  <a:cubicBezTo>
                    <a:pt x="9" y="9"/>
                    <a:pt x="18" y="2"/>
                    <a:pt x="28" y="0"/>
                  </a:cubicBezTo>
                  <a:close/>
                </a:path>
              </a:pathLst>
            </a:custGeom>
            <a:solidFill>
              <a:srgbClr val="82BA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4" name="Freeform 73"/>
            <p:cNvSpPr>
              <a:spLocks/>
            </p:cNvSpPr>
            <p:nvPr/>
          </p:nvSpPr>
          <p:spPr bwMode="auto">
            <a:xfrm>
              <a:off x="1690688" y="4322763"/>
              <a:ext cx="152400" cy="85725"/>
            </a:xfrm>
            <a:custGeom>
              <a:avLst/>
              <a:gdLst>
                <a:gd name="T0" fmla="*/ 53 w 53"/>
                <a:gd name="T1" fmla="*/ 9 h 30"/>
                <a:gd name="T2" fmla="*/ 29 w 53"/>
                <a:gd name="T3" fmla="*/ 28 h 30"/>
                <a:gd name="T4" fmla="*/ 0 w 53"/>
                <a:gd name="T5" fmla="*/ 21 h 30"/>
                <a:gd name="T6" fmla="*/ 24 w 53"/>
                <a:gd name="T7" fmla="*/ 3 h 30"/>
                <a:gd name="T8" fmla="*/ 53 w 53"/>
                <a:gd name="T9" fmla="*/ 9 h 30"/>
              </a:gdLst>
              <a:ahLst/>
              <a:cxnLst>
                <a:cxn ang="0">
                  <a:pos x="T0" y="T1"/>
                </a:cxn>
                <a:cxn ang="0">
                  <a:pos x="T2" y="T3"/>
                </a:cxn>
                <a:cxn ang="0">
                  <a:pos x="T4" y="T5"/>
                </a:cxn>
                <a:cxn ang="0">
                  <a:pos x="T6" y="T7"/>
                </a:cxn>
                <a:cxn ang="0">
                  <a:pos x="T8" y="T9"/>
                </a:cxn>
              </a:cxnLst>
              <a:rect l="0" t="0" r="r" b="b"/>
              <a:pathLst>
                <a:path w="53" h="30">
                  <a:moveTo>
                    <a:pt x="53" y="9"/>
                  </a:moveTo>
                  <a:cubicBezTo>
                    <a:pt x="48" y="18"/>
                    <a:pt x="40" y="25"/>
                    <a:pt x="29" y="28"/>
                  </a:cubicBezTo>
                  <a:cubicBezTo>
                    <a:pt x="19" y="30"/>
                    <a:pt x="8" y="27"/>
                    <a:pt x="0" y="21"/>
                  </a:cubicBezTo>
                  <a:cubicBezTo>
                    <a:pt x="5" y="12"/>
                    <a:pt x="13" y="5"/>
                    <a:pt x="24" y="3"/>
                  </a:cubicBezTo>
                  <a:cubicBezTo>
                    <a:pt x="35" y="0"/>
                    <a:pt x="45" y="3"/>
                    <a:pt x="53" y="9"/>
                  </a:cubicBezTo>
                  <a:close/>
                </a:path>
              </a:pathLst>
            </a:custGeom>
            <a:solidFill>
              <a:srgbClr val="82BA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5" name="Freeform 74"/>
            <p:cNvSpPr>
              <a:spLocks/>
            </p:cNvSpPr>
            <p:nvPr/>
          </p:nvSpPr>
          <p:spPr bwMode="auto">
            <a:xfrm>
              <a:off x="1757363" y="3683000"/>
              <a:ext cx="88900" cy="146050"/>
            </a:xfrm>
            <a:custGeom>
              <a:avLst/>
              <a:gdLst>
                <a:gd name="T0" fmla="*/ 7 w 31"/>
                <a:gd name="T1" fmla="*/ 0 h 51"/>
                <a:gd name="T2" fmla="*/ 28 w 31"/>
                <a:gd name="T3" fmla="*/ 21 h 51"/>
                <a:gd name="T4" fmla="*/ 24 w 31"/>
                <a:gd name="T5" fmla="*/ 51 h 51"/>
                <a:gd name="T6" fmla="*/ 3 w 31"/>
                <a:gd name="T7" fmla="*/ 29 h 51"/>
                <a:gd name="T8" fmla="*/ 7 w 31"/>
                <a:gd name="T9" fmla="*/ 0 h 51"/>
              </a:gdLst>
              <a:ahLst/>
              <a:cxnLst>
                <a:cxn ang="0">
                  <a:pos x="T0" y="T1"/>
                </a:cxn>
                <a:cxn ang="0">
                  <a:pos x="T2" y="T3"/>
                </a:cxn>
                <a:cxn ang="0">
                  <a:pos x="T4" y="T5"/>
                </a:cxn>
                <a:cxn ang="0">
                  <a:pos x="T6" y="T7"/>
                </a:cxn>
                <a:cxn ang="0">
                  <a:pos x="T8" y="T9"/>
                </a:cxn>
              </a:cxnLst>
              <a:rect l="0" t="0" r="r" b="b"/>
              <a:pathLst>
                <a:path w="31" h="51">
                  <a:moveTo>
                    <a:pt x="7" y="0"/>
                  </a:moveTo>
                  <a:cubicBezTo>
                    <a:pt x="16" y="3"/>
                    <a:pt x="24" y="11"/>
                    <a:pt x="28" y="21"/>
                  </a:cubicBezTo>
                  <a:cubicBezTo>
                    <a:pt x="31" y="31"/>
                    <a:pt x="30" y="42"/>
                    <a:pt x="24" y="51"/>
                  </a:cubicBezTo>
                  <a:cubicBezTo>
                    <a:pt x="15" y="47"/>
                    <a:pt x="7" y="40"/>
                    <a:pt x="3" y="29"/>
                  </a:cubicBezTo>
                  <a:cubicBezTo>
                    <a:pt x="0" y="19"/>
                    <a:pt x="1" y="8"/>
                    <a:pt x="7" y="0"/>
                  </a:cubicBezTo>
                  <a:close/>
                </a:path>
              </a:pathLst>
            </a:custGeom>
            <a:solidFill>
              <a:srgbClr val="82BA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6" name="Oval 75"/>
            <p:cNvSpPr>
              <a:spLocks noChangeArrowheads="1"/>
            </p:cNvSpPr>
            <p:nvPr/>
          </p:nvSpPr>
          <p:spPr bwMode="auto">
            <a:xfrm>
              <a:off x="5299075" y="4219575"/>
              <a:ext cx="207963" cy="206375"/>
            </a:xfrm>
            <a:prstGeom prst="ellipse">
              <a:avLst/>
            </a:prstGeom>
            <a:solidFill>
              <a:srgbClr val="744C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7" name="Oval 76"/>
            <p:cNvSpPr>
              <a:spLocks noChangeArrowheads="1"/>
            </p:cNvSpPr>
            <p:nvPr/>
          </p:nvSpPr>
          <p:spPr bwMode="auto">
            <a:xfrm>
              <a:off x="5761038" y="4219575"/>
              <a:ext cx="207963" cy="206375"/>
            </a:xfrm>
            <a:prstGeom prst="ellipse">
              <a:avLst/>
            </a:prstGeom>
            <a:solidFill>
              <a:srgbClr val="744C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8" name="Oval 77"/>
            <p:cNvSpPr>
              <a:spLocks noChangeArrowheads="1"/>
            </p:cNvSpPr>
            <p:nvPr/>
          </p:nvSpPr>
          <p:spPr bwMode="auto">
            <a:xfrm>
              <a:off x="5435600" y="4171950"/>
              <a:ext cx="395288" cy="398463"/>
            </a:xfrm>
            <a:prstGeom prst="ellipse">
              <a:avLst/>
            </a:prstGeom>
            <a:solidFill>
              <a:srgbClr val="744C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9" name="Oval 78"/>
            <p:cNvSpPr>
              <a:spLocks noChangeArrowheads="1"/>
            </p:cNvSpPr>
            <p:nvPr/>
          </p:nvSpPr>
          <p:spPr bwMode="auto">
            <a:xfrm>
              <a:off x="5651500" y="4156075"/>
              <a:ext cx="211138" cy="206375"/>
            </a:xfrm>
            <a:prstGeom prst="ellipse">
              <a:avLst/>
            </a:prstGeom>
            <a:solidFill>
              <a:srgbClr val="744C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80" name="Oval 79"/>
            <p:cNvSpPr>
              <a:spLocks noChangeArrowheads="1"/>
            </p:cNvSpPr>
            <p:nvPr/>
          </p:nvSpPr>
          <p:spPr bwMode="auto">
            <a:xfrm>
              <a:off x="5411788" y="4156075"/>
              <a:ext cx="207963" cy="206375"/>
            </a:xfrm>
            <a:prstGeom prst="ellipse">
              <a:avLst/>
            </a:prstGeom>
            <a:solidFill>
              <a:srgbClr val="744C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81" name="Oval 80"/>
            <p:cNvSpPr>
              <a:spLocks noChangeArrowheads="1"/>
            </p:cNvSpPr>
            <p:nvPr/>
          </p:nvSpPr>
          <p:spPr bwMode="auto">
            <a:xfrm>
              <a:off x="5527675" y="4117975"/>
              <a:ext cx="207963" cy="207963"/>
            </a:xfrm>
            <a:prstGeom prst="ellipse">
              <a:avLst/>
            </a:prstGeom>
            <a:solidFill>
              <a:srgbClr val="744C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82" name="Oval 81"/>
            <p:cNvSpPr>
              <a:spLocks noChangeArrowheads="1"/>
            </p:cNvSpPr>
            <p:nvPr/>
          </p:nvSpPr>
          <p:spPr bwMode="auto">
            <a:xfrm>
              <a:off x="7264400" y="4219575"/>
              <a:ext cx="207963" cy="206375"/>
            </a:xfrm>
            <a:prstGeom prst="ellipse">
              <a:avLst/>
            </a:prstGeom>
            <a:solidFill>
              <a:srgbClr val="744C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83" name="Oval 82"/>
            <p:cNvSpPr>
              <a:spLocks noChangeArrowheads="1"/>
            </p:cNvSpPr>
            <p:nvPr/>
          </p:nvSpPr>
          <p:spPr bwMode="auto">
            <a:xfrm>
              <a:off x="7726363" y="4219575"/>
              <a:ext cx="206375" cy="206375"/>
            </a:xfrm>
            <a:prstGeom prst="ellipse">
              <a:avLst/>
            </a:prstGeom>
            <a:solidFill>
              <a:srgbClr val="744C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84" name="Oval 83"/>
            <p:cNvSpPr>
              <a:spLocks noChangeArrowheads="1"/>
            </p:cNvSpPr>
            <p:nvPr/>
          </p:nvSpPr>
          <p:spPr bwMode="auto">
            <a:xfrm>
              <a:off x="7396163" y="4171950"/>
              <a:ext cx="398463" cy="398463"/>
            </a:xfrm>
            <a:prstGeom prst="ellipse">
              <a:avLst/>
            </a:prstGeom>
            <a:solidFill>
              <a:srgbClr val="744C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85" name="Oval 84"/>
            <p:cNvSpPr>
              <a:spLocks noChangeArrowheads="1"/>
            </p:cNvSpPr>
            <p:nvPr/>
          </p:nvSpPr>
          <p:spPr bwMode="auto">
            <a:xfrm>
              <a:off x="7616825" y="4156075"/>
              <a:ext cx="206375" cy="206375"/>
            </a:xfrm>
            <a:prstGeom prst="ellipse">
              <a:avLst/>
            </a:prstGeom>
            <a:solidFill>
              <a:srgbClr val="744C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86" name="Oval 85"/>
            <p:cNvSpPr>
              <a:spLocks noChangeArrowheads="1"/>
            </p:cNvSpPr>
            <p:nvPr/>
          </p:nvSpPr>
          <p:spPr bwMode="auto">
            <a:xfrm>
              <a:off x="7377113" y="4156075"/>
              <a:ext cx="207963" cy="206375"/>
            </a:xfrm>
            <a:prstGeom prst="ellipse">
              <a:avLst/>
            </a:prstGeom>
            <a:solidFill>
              <a:srgbClr val="744C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87" name="Oval 86"/>
            <p:cNvSpPr>
              <a:spLocks noChangeArrowheads="1"/>
            </p:cNvSpPr>
            <p:nvPr/>
          </p:nvSpPr>
          <p:spPr bwMode="auto">
            <a:xfrm>
              <a:off x="7491413" y="4117975"/>
              <a:ext cx="207963" cy="207963"/>
            </a:xfrm>
            <a:prstGeom prst="ellipse">
              <a:avLst/>
            </a:prstGeom>
            <a:solidFill>
              <a:srgbClr val="744C28"/>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88" name="Freeform 87"/>
            <p:cNvSpPr>
              <a:spLocks/>
            </p:cNvSpPr>
            <p:nvPr/>
          </p:nvSpPr>
          <p:spPr bwMode="auto">
            <a:xfrm>
              <a:off x="2674938" y="2874963"/>
              <a:ext cx="530225" cy="177800"/>
            </a:xfrm>
            <a:custGeom>
              <a:avLst/>
              <a:gdLst>
                <a:gd name="T0" fmla="*/ 334 w 334"/>
                <a:gd name="T1" fmla="*/ 36 h 112"/>
                <a:gd name="T2" fmla="*/ 7 w 334"/>
                <a:gd name="T3" fmla="*/ 0 h 112"/>
                <a:gd name="T4" fmla="*/ 0 w 334"/>
                <a:gd name="T5" fmla="*/ 76 h 112"/>
                <a:gd name="T6" fmla="*/ 325 w 334"/>
                <a:gd name="T7" fmla="*/ 112 h 112"/>
                <a:gd name="T8" fmla="*/ 334 w 334"/>
                <a:gd name="T9" fmla="*/ 36 h 112"/>
              </a:gdLst>
              <a:ahLst/>
              <a:cxnLst>
                <a:cxn ang="0">
                  <a:pos x="T0" y="T1"/>
                </a:cxn>
                <a:cxn ang="0">
                  <a:pos x="T2" y="T3"/>
                </a:cxn>
                <a:cxn ang="0">
                  <a:pos x="T4" y="T5"/>
                </a:cxn>
                <a:cxn ang="0">
                  <a:pos x="T6" y="T7"/>
                </a:cxn>
                <a:cxn ang="0">
                  <a:pos x="T8" y="T9"/>
                </a:cxn>
              </a:cxnLst>
              <a:rect l="0" t="0" r="r" b="b"/>
              <a:pathLst>
                <a:path w="334" h="112">
                  <a:moveTo>
                    <a:pt x="334" y="36"/>
                  </a:moveTo>
                  <a:lnTo>
                    <a:pt x="7" y="0"/>
                  </a:lnTo>
                  <a:lnTo>
                    <a:pt x="0" y="76"/>
                  </a:lnTo>
                  <a:lnTo>
                    <a:pt x="325" y="112"/>
                  </a:lnTo>
                  <a:lnTo>
                    <a:pt x="334" y="36"/>
                  </a:lnTo>
                  <a:close/>
                </a:path>
              </a:pathLst>
            </a:custGeom>
            <a:solidFill>
              <a:srgbClr val="EDA51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89" name="Freeform 88"/>
            <p:cNvSpPr>
              <a:spLocks/>
            </p:cNvSpPr>
            <p:nvPr/>
          </p:nvSpPr>
          <p:spPr bwMode="auto">
            <a:xfrm>
              <a:off x="3181350" y="2862263"/>
              <a:ext cx="107950" cy="268288"/>
            </a:xfrm>
            <a:custGeom>
              <a:avLst/>
              <a:gdLst>
                <a:gd name="T0" fmla="*/ 19 w 68"/>
                <a:gd name="T1" fmla="*/ 0 h 169"/>
                <a:gd name="T2" fmla="*/ 68 w 68"/>
                <a:gd name="T3" fmla="*/ 6 h 169"/>
                <a:gd name="T4" fmla="*/ 50 w 68"/>
                <a:gd name="T5" fmla="*/ 169 h 169"/>
                <a:gd name="T6" fmla="*/ 0 w 68"/>
                <a:gd name="T7" fmla="*/ 164 h 169"/>
                <a:gd name="T8" fmla="*/ 19 w 68"/>
                <a:gd name="T9" fmla="*/ 0 h 169"/>
              </a:gdLst>
              <a:ahLst/>
              <a:cxnLst>
                <a:cxn ang="0">
                  <a:pos x="T0" y="T1"/>
                </a:cxn>
                <a:cxn ang="0">
                  <a:pos x="T2" y="T3"/>
                </a:cxn>
                <a:cxn ang="0">
                  <a:pos x="T4" y="T5"/>
                </a:cxn>
                <a:cxn ang="0">
                  <a:pos x="T6" y="T7"/>
                </a:cxn>
                <a:cxn ang="0">
                  <a:pos x="T8" y="T9"/>
                </a:cxn>
              </a:cxnLst>
              <a:rect l="0" t="0" r="r" b="b"/>
              <a:pathLst>
                <a:path w="68" h="169">
                  <a:moveTo>
                    <a:pt x="19" y="0"/>
                  </a:moveTo>
                  <a:lnTo>
                    <a:pt x="68" y="6"/>
                  </a:lnTo>
                  <a:lnTo>
                    <a:pt x="50" y="169"/>
                  </a:lnTo>
                  <a:lnTo>
                    <a:pt x="0" y="164"/>
                  </a:lnTo>
                  <a:lnTo>
                    <a:pt x="19" y="0"/>
                  </a:lnTo>
                  <a:close/>
                </a:path>
              </a:pathLst>
            </a:custGeom>
            <a:solidFill>
              <a:srgbClr val="EDA51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90" name="Freeform 89"/>
            <p:cNvSpPr>
              <a:spLocks/>
            </p:cNvSpPr>
            <p:nvPr/>
          </p:nvSpPr>
          <p:spPr bwMode="auto">
            <a:xfrm>
              <a:off x="3124200" y="2862263"/>
              <a:ext cx="87313" cy="260350"/>
            </a:xfrm>
            <a:custGeom>
              <a:avLst/>
              <a:gdLst>
                <a:gd name="T0" fmla="*/ 55 w 55"/>
                <a:gd name="T1" fmla="*/ 0 h 164"/>
                <a:gd name="T2" fmla="*/ 9 w 55"/>
                <a:gd name="T3" fmla="*/ 40 h 164"/>
                <a:gd name="T4" fmla="*/ 0 w 55"/>
                <a:gd name="T5" fmla="*/ 115 h 164"/>
                <a:gd name="T6" fmla="*/ 36 w 55"/>
                <a:gd name="T7" fmla="*/ 164 h 164"/>
                <a:gd name="T8" fmla="*/ 55 w 55"/>
                <a:gd name="T9" fmla="*/ 0 h 164"/>
              </a:gdLst>
              <a:ahLst/>
              <a:cxnLst>
                <a:cxn ang="0">
                  <a:pos x="T0" y="T1"/>
                </a:cxn>
                <a:cxn ang="0">
                  <a:pos x="T2" y="T3"/>
                </a:cxn>
                <a:cxn ang="0">
                  <a:pos x="T4" y="T5"/>
                </a:cxn>
                <a:cxn ang="0">
                  <a:pos x="T6" y="T7"/>
                </a:cxn>
                <a:cxn ang="0">
                  <a:pos x="T8" y="T9"/>
                </a:cxn>
              </a:cxnLst>
              <a:rect l="0" t="0" r="r" b="b"/>
              <a:pathLst>
                <a:path w="55" h="164">
                  <a:moveTo>
                    <a:pt x="55" y="0"/>
                  </a:moveTo>
                  <a:lnTo>
                    <a:pt x="9" y="40"/>
                  </a:lnTo>
                  <a:lnTo>
                    <a:pt x="0" y="115"/>
                  </a:lnTo>
                  <a:lnTo>
                    <a:pt x="36" y="164"/>
                  </a:lnTo>
                  <a:lnTo>
                    <a:pt x="55" y="0"/>
                  </a:lnTo>
                  <a:close/>
                </a:path>
              </a:pathLst>
            </a:custGeom>
            <a:solidFill>
              <a:srgbClr val="EDA51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91" name="Freeform 90"/>
            <p:cNvSpPr>
              <a:spLocks noEditPoints="1"/>
            </p:cNvSpPr>
            <p:nvPr/>
          </p:nvSpPr>
          <p:spPr bwMode="auto">
            <a:xfrm>
              <a:off x="2114550" y="1982788"/>
              <a:ext cx="911225" cy="1101725"/>
            </a:xfrm>
            <a:custGeom>
              <a:avLst/>
              <a:gdLst>
                <a:gd name="T0" fmla="*/ 175 w 316"/>
                <a:gd name="T1" fmla="*/ 382 h 382"/>
                <a:gd name="T2" fmla="*/ 84 w 316"/>
                <a:gd name="T3" fmla="*/ 278 h 382"/>
                <a:gd name="T4" fmla="*/ 101 w 316"/>
                <a:gd name="T5" fmla="*/ 123 h 382"/>
                <a:gd name="T6" fmla="*/ 181 w 316"/>
                <a:gd name="T7" fmla="*/ 75 h 382"/>
                <a:gd name="T8" fmla="*/ 112 w 316"/>
                <a:gd name="T9" fmla="*/ 27 h 382"/>
                <a:gd name="T10" fmla="*/ 114 w 316"/>
                <a:gd name="T11" fmla="*/ 10 h 382"/>
                <a:gd name="T12" fmla="*/ 195 w 316"/>
                <a:gd name="T13" fmla="*/ 66 h 382"/>
                <a:gd name="T14" fmla="*/ 316 w 316"/>
                <a:gd name="T15" fmla="*/ 203 h 382"/>
                <a:gd name="T16" fmla="*/ 175 w 316"/>
                <a:gd name="T17" fmla="*/ 382 h 382"/>
                <a:gd name="T18" fmla="*/ 84 w 316"/>
                <a:gd name="T19" fmla="*/ 278 h 382"/>
                <a:gd name="T20" fmla="*/ 0 w 316"/>
                <a:gd name="T21" fmla="*/ 183 h 382"/>
                <a:gd name="T22" fmla="*/ 44 w 316"/>
                <a:gd name="T23" fmla="*/ 157 h 382"/>
                <a:gd name="T24" fmla="*/ 37 w 316"/>
                <a:gd name="T25" fmla="*/ 19 h 382"/>
                <a:gd name="T26" fmla="*/ 114 w 316"/>
                <a:gd name="T27" fmla="*/ 10 h 382"/>
                <a:gd name="T28" fmla="*/ 112 w 316"/>
                <a:gd name="T29" fmla="*/ 27 h 382"/>
                <a:gd name="T30" fmla="*/ 49 w 316"/>
                <a:gd name="T31" fmla="*/ 33 h 382"/>
                <a:gd name="T32" fmla="*/ 58 w 316"/>
                <a:gd name="T33" fmla="*/ 148 h 382"/>
                <a:gd name="T34" fmla="*/ 101 w 316"/>
                <a:gd name="T35" fmla="*/ 123 h 382"/>
                <a:gd name="T36" fmla="*/ 84 w 316"/>
                <a:gd name="T37" fmla="*/ 278 h 3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316" h="382">
                  <a:moveTo>
                    <a:pt x="175" y="382"/>
                  </a:moveTo>
                  <a:cubicBezTo>
                    <a:pt x="84" y="278"/>
                    <a:pt x="84" y="278"/>
                    <a:pt x="84" y="278"/>
                  </a:cubicBezTo>
                  <a:cubicBezTo>
                    <a:pt x="101" y="123"/>
                    <a:pt x="101" y="123"/>
                    <a:pt x="101" y="123"/>
                  </a:cubicBezTo>
                  <a:cubicBezTo>
                    <a:pt x="181" y="75"/>
                    <a:pt x="181" y="75"/>
                    <a:pt x="181" y="75"/>
                  </a:cubicBezTo>
                  <a:cubicBezTo>
                    <a:pt x="160" y="51"/>
                    <a:pt x="135" y="35"/>
                    <a:pt x="112" y="27"/>
                  </a:cubicBezTo>
                  <a:cubicBezTo>
                    <a:pt x="114" y="10"/>
                    <a:pt x="114" y="10"/>
                    <a:pt x="114" y="10"/>
                  </a:cubicBezTo>
                  <a:cubicBezTo>
                    <a:pt x="142" y="19"/>
                    <a:pt x="171" y="38"/>
                    <a:pt x="195" y="66"/>
                  </a:cubicBezTo>
                  <a:cubicBezTo>
                    <a:pt x="316" y="203"/>
                    <a:pt x="316" y="203"/>
                    <a:pt x="316" y="203"/>
                  </a:cubicBezTo>
                  <a:lnTo>
                    <a:pt x="175" y="382"/>
                  </a:lnTo>
                  <a:close/>
                  <a:moveTo>
                    <a:pt x="84" y="278"/>
                  </a:moveTo>
                  <a:cubicBezTo>
                    <a:pt x="0" y="183"/>
                    <a:pt x="0" y="183"/>
                    <a:pt x="0" y="183"/>
                  </a:cubicBezTo>
                  <a:cubicBezTo>
                    <a:pt x="44" y="157"/>
                    <a:pt x="44" y="157"/>
                    <a:pt x="44" y="157"/>
                  </a:cubicBezTo>
                  <a:cubicBezTo>
                    <a:pt x="10" y="104"/>
                    <a:pt x="6" y="47"/>
                    <a:pt x="37" y="19"/>
                  </a:cubicBezTo>
                  <a:cubicBezTo>
                    <a:pt x="56" y="3"/>
                    <a:pt x="84" y="0"/>
                    <a:pt x="114" y="10"/>
                  </a:cubicBezTo>
                  <a:cubicBezTo>
                    <a:pt x="112" y="27"/>
                    <a:pt x="112" y="27"/>
                    <a:pt x="112" y="27"/>
                  </a:cubicBezTo>
                  <a:cubicBezTo>
                    <a:pt x="87" y="18"/>
                    <a:pt x="64" y="20"/>
                    <a:pt x="49" y="33"/>
                  </a:cubicBezTo>
                  <a:cubicBezTo>
                    <a:pt x="24" y="55"/>
                    <a:pt x="29" y="103"/>
                    <a:pt x="58" y="148"/>
                  </a:cubicBezTo>
                  <a:cubicBezTo>
                    <a:pt x="101" y="123"/>
                    <a:pt x="101" y="123"/>
                    <a:pt x="101" y="123"/>
                  </a:cubicBezTo>
                  <a:lnTo>
                    <a:pt x="84" y="278"/>
                  </a:lnTo>
                  <a:close/>
                </a:path>
              </a:pathLst>
            </a:custGeom>
            <a:solidFill>
              <a:srgbClr val="EDA51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92" name="Freeform 91"/>
            <p:cNvSpPr>
              <a:spLocks/>
            </p:cNvSpPr>
            <p:nvPr/>
          </p:nvSpPr>
          <p:spPr bwMode="auto">
            <a:xfrm>
              <a:off x="3346450" y="3013075"/>
              <a:ext cx="169863" cy="138113"/>
            </a:xfrm>
            <a:custGeom>
              <a:avLst/>
              <a:gdLst>
                <a:gd name="T0" fmla="*/ 0 w 59"/>
                <a:gd name="T1" fmla="*/ 5 h 48"/>
                <a:gd name="T2" fmla="*/ 50 w 59"/>
                <a:gd name="T3" fmla="*/ 26 h 48"/>
                <a:gd name="T4" fmla="*/ 0 w 59"/>
                <a:gd name="T5" fmla="*/ 5 h 48"/>
              </a:gdLst>
              <a:ahLst/>
              <a:cxnLst>
                <a:cxn ang="0">
                  <a:pos x="T0" y="T1"/>
                </a:cxn>
                <a:cxn ang="0">
                  <a:pos x="T2" y="T3"/>
                </a:cxn>
                <a:cxn ang="0">
                  <a:pos x="T4" y="T5"/>
                </a:cxn>
              </a:cxnLst>
              <a:rect l="0" t="0" r="r" b="b"/>
              <a:pathLst>
                <a:path w="59" h="48">
                  <a:moveTo>
                    <a:pt x="0" y="5"/>
                  </a:moveTo>
                  <a:cubicBezTo>
                    <a:pt x="18" y="30"/>
                    <a:pt x="40" y="48"/>
                    <a:pt x="50" y="26"/>
                  </a:cubicBezTo>
                  <a:cubicBezTo>
                    <a:pt x="59" y="4"/>
                    <a:pt x="31" y="0"/>
                    <a:pt x="0" y="5"/>
                  </a:cubicBezTo>
                  <a:close/>
                </a:path>
              </a:pathLst>
            </a:custGeom>
            <a:solidFill>
              <a:srgbClr val="E3F5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93" name="Freeform 92"/>
            <p:cNvSpPr>
              <a:spLocks/>
            </p:cNvSpPr>
            <p:nvPr/>
          </p:nvSpPr>
          <p:spPr bwMode="auto">
            <a:xfrm>
              <a:off x="3621088" y="3019425"/>
              <a:ext cx="160338" cy="134938"/>
            </a:xfrm>
            <a:custGeom>
              <a:avLst/>
              <a:gdLst>
                <a:gd name="T0" fmla="*/ 0 w 56"/>
                <a:gd name="T1" fmla="*/ 17 h 47"/>
                <a:gd name="T2" fmla="*/ 53 w 56"/>
                <a:gd name="T3" fmla="*/ 24 h 47"/>
                <a:gd name="T4" fmla="*/ 0 w 56"/>
                <a:gd name="T5" fmla="*/ 17 h 47"/>
              </a:gdLst>
              <a:ahLst/>
              <a:cxnLst>
                <a:cxn ang="0">
                  <a:pos x="T0" y="T1"/>
                </a:cxn>
                <a:cxn ang="0">
                  <a:pos x="T2" y="T3"/>
                </a:cxn>
                <a:cxn ang="0">
                  <a:pos x="T4" y="T5"/>
                </a:cxn>
              </a:cxnLst>
              <a:rect l="0" t="0" r="r" b="b"/>
              <a:pathLst>
                <a:path w="56" h="47">
                  <a:moveTo>
                    <a:pt x="0" y="17"/>
                  </a:moveTo>
                  <a:cubicBezTo>
                    <a:pt x="24" y="36"/>
                    <a:pt x="50" y="47"/>
                    <a:pt x="53" y="24"/>
                  </a:cubicBezTo>
                  <a:cubicBezTo>
                    <a:pt x="56" y="0"/>
                    <a:pt x="28" y="4"/>
                    <a:pt x="0" y="17"/>
                  </a:cubicBezTo>
                  <a:close/>
                </a:path>
              </a:pathLst>
            </a:custGeom>
            <a:solidFill>
              <a:srgbClr val="E3F5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94" name="Freeform 93"/>
            <p:cNvSpPr>
              <a:spLocks/>
            </p:cNvSpPr>
            <p:nvPr/>
          </p:nvSpPr>
          <p:spPr bwMode="auto">
            <a:xfrm>
              <a:off x="3349625" y="3257550"/>
              <a:ext cx="138113" cy="157163"/>
            </a:xfrm>
            <a:custGeom>
              <a:avLst/>
              <a:gdLst>
                <a:gd name="T0" fmla="*/ 23 w 48"/>
                <a:gd name="T1" fmla="*/ 0 h 54"/>
                <a:gd name="T2" fmla="*/ 24 w 48"/>
                <a:gd name="T3" fmla="*/ 54 h 54"/>
                <a:gd name="T4" fmla="*/ 23 w 48"/>
                <a:gd name="T5" fmla="*/ 0 h 54"/>
              </a:gdLst>
              <a:ahLst/>
              <a:cxnLst>
                <a:cxn ang="0">
                  <a:pos x="T0" y="T1"/>
                </a:cxn>
                <a:cxn ang="0">
                  <a:pos x="T2" y="T3"/>
                </a:cxn>
                <a:cxn ang="0">
                  <a:pos x="T4" y="T5"/>
                </a:cxn>
              </a:cxnLst>
              <a:rect l="0" t="0" r="r" b="b"/>
              <a:pathLst>
                <a:path w="48" h="54">
                  <a:moveTo>
                    <a:pt x="23" y="0"/>
                  </a:moveTo>
                  <a:cubicBezTo>
                    <a:pt x="7" y="27"/>
                    <a:pt x="0" y="54"/>
                    <a:pt x="24" y="54"/>
                  </a:cubicBezTo>
                  <a:cubicBezTo>
                    <a:pt x="48" y="53"/>
                    <a:pt x="40" y="26"/>
                    <a:pt x="23" y="0"/>
                  </a:cubicBezTo>
                  <a:close/>
                </a:path>
              </a:pathLst>
            </a:custGeom>
            <a:solidFill>
              <a:srgbClr val="E3F5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95" name="Freeform 94"/>
            <p:cNvSpPr>
              <a:spLocks/>
            </p:cNvSpPr>
            <p:nvPr/>
          </p:nvSpPr>
          <p:spPr bwMode="auto">
            <a:xfrm>
              <a:off x="3625850" y="3217863"/>
              <a:ext cx="161925" cy="155575"/>
            </a:xfrm>
            <a:custGeom>
              <a:avLst/>
              <a:gdLst>
                <a:gd name="T0" fmla="*/ 0 w 56"/>
                <a:gd name="T1" fmla="*/ 0 h 54"/>
                <a:gd name="T2" fmla="*/ 40 w 56"/>
                <a:gd name="T3" fmla="*/ 36 h 54"/>
                <a:gd name="T4" fmla="*/ 0 w 56"/>
                <a:gd name="T5" fmla="*/ 0 h 54"/>
              </a:gdLst>
              <a:ahLst/>
              <a:cxnLst>
                <a:cxn ang="0">
                  <a:pos x="T0" y="T1"/>
                </a:cxn>
                <a:cxn ang="0">
                  <a:pos x="T2" y="T3"/>
                </a:cxn>
                <a:cxn ang="0">
                  <a:pos x="T4" y="T5"/>
                </a:cxn>
              </a:cxnLst>
              <a:rect l="0" t="0" r="r" b="b"/>
              <a:pathLst>
                <a:path w="56" h="54">
                  <a:moveTo>
                    <a:pt x="0" y="0"/>
                  </a:moveTo>
                  <a:cubicBezTo>
                    <a:pt x="9" y="30"/>
                    <a:pt x="24" y="54"/>
                    <a:pt x="40" y="36"/>
                  </a:cubicBezTo>
                  <a:cubicBezTo>
                    <a:pt x="56" y="18"/>
                    <a:pt x="30" y="5"/>
                    <a:pt x="0" y="0"/>
                  </a:cubicBezTo>
                  <a:close/>
                </a:path>
              </a:pathLst>
            </a:custGeom>
            <a:solidFill>
              <a:srgbClr val="E3F5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96" name="Freeform 95"/>
            <p:cNvSpPr>
              <a:spLocks/>
            </p:cNvSpPr>
            <p:nvPr/>
          </p:nvSpPr>
          <p:spPr bwMode="auto">
            <a:xfrm>
              <a:off x="3551238" y="3419475"/>
              <a:ext cx="134938" cy="168275"/>
            </a:xfrm>
            <a:custGeom>
              <a:avLst/>
              <a:gdLst>
                <a:gd name="T0" fmla="*/ 13 w 47"/>
                <a:gd name="T1" fmla="*/ 0 h 58"/>
                <a:gd name="T2" fmla="*/ 23 w 47"/>
                <a:gd name="T3" fmla="*/ 53 h 58"/>
                <a:gd name="T4" fmla="*/ 13 w 47"/>
                <a:gd name="T5" fmla="*/ 0 h 58"/>
              </a:gdLst>
              <a:ahLst/>
              <a:cxnLst>
                <a:cxn ang="0">
                  <a:pos x="T0" y="T1"/>
                </a:cxn>
                <a:cxn ang="0">
                  <a:pos x="T2" y="T3"/>
                </a:cxn>
                <a:cxn ang="0">
                  <a:pos x="T4" y="T5"/>
                </a:cxn>
              </a:cxnLst>
              <a:rect l="0" t="0" r="r" b="b"/>
              <a:pathLst>
                <a:path w="47" h="58">
                  <a:moveTo>
                    <a:pt x="13" y="0"/>
                  </a:moveTo>
                  <a:cubicBezTo>
                    <a:pt x="2" y="29"/>
                    <a:pt x="0" y="58"/>
                    <a:pt x="23" y="53"/>
                  </a:cubicBezTo>
                  <a:cubicBezTo>
                    <a:pt x="47" y="48"/>
                    <a:pt x="34" y="23"/>
                    <a:pt x="13" y="0"/>
                  </a:cubicBezTo>
                  <a:close/>
                </a:path>
              </a:pathLst>
            </a:custGeom>
            <a:solidFill>
              <a:srgbClr val="E3F5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97" name="Freeform 96"/>
            <p:cNvSpPr>
              <a:spLocks/>
            </p:cNvSpPr>
            <p:nvPr/>
          </p:nvSpPr>
          <p:spPr bwMode="auto">
            <a:xfrm>
              <a:off x="3946525" y="3348038"/>
              <a:ext cx="158750" cy="155575"/>
            </a:xfrm>
            <a:custGeom>
              <a:avLst/>
              <a:gdLst>
                <a:gd name="T0" fmla="*/ 0 w 55"/>
                <a:gd name="T1" fmla="*/ 0 h 54"/>
                <a:gd name="T2" fmla="*/ 39 w 55"/>
                <a:gd name="T3" fmla="*/ 37 h 54"/>
                <a:gd name="T4" fmla="*/ 0 w 55"/>
                <a:gd name="T5" fmla="*/ 0 h 54"/>
              </a:gdLst>
              <a:ahLst/>
              <a:cxnLst>
                <a:cxn ang="0">
                  <a:pos x="T0" y="T1"/>
                </a:cxn>
                <a:cxn ang="0">
                  <a:pos x="T2" y="T3"/>
                </a:cxn>
                <a:cxn ang="0">
                  <a:pos x="T4" y="T5"/>
                </a:cxn>
              </a:cxnLst>
              <a:rect l="0" t="0" r="r" b="b"/>
              <a:pathLst>
                <a:path w="55" h="54">
                  <a:moveTo>
                    <a:pt x="0" y="0"/>
                  </a:moveTo>
                  <a:cubicBezTo>
                    <a:pt x="8" y="30"/>
                    <a:pt x="23" y="54"/>
                    <a:pt x="39" y="37"/>
                  </a:cubicBezTo>
                  <a:cubicBezTo>
                    <a:pt x="55" y="19"/>
                    <a:pt x="30" y="6"/>
                    <a:pt x="0" y="0"/>
                  </a:cubicBezTo>
                  <a:close/>
                </a:path>
              </a:pathLst>
            </a:custGeom>
            <a:solidFill>
              <a:srgbClr val="E3F5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98" name="Freeform 97"/>
            <p:cNvSpPr>
              <a:spLocks/>
            </p:cNvSpPr>
            <p:nvPr/>
          </p:nvSpPr>
          <p:spPr bwMode="auto">
            <a:xfrm>
              <a:off x="3825875" y="3549650"/>
              <a:ext cx="134938" cy="169863"/>
            </a:xfrm>
            <a:custGeom>
              <a:avLst/>
              <a:gdLst>
                <a:gd name="T0" fmla="*/ 4 w 47"/>
                <a:gd name="T1" fmla="*/ 0 h 59"/>
                <a:gd name="T2" fmla="*/ 26 w 47"/>
                <a:gd name="T3" fmla="*/ 49 h 59"/>
                <a:gd name="T4" fmla="*/ 4 w 47"/>
                <a:gd name="T5" fmla="*/ 0 h 59"/>
              </a:gdLst>
              <a:ahLst/>
              <a:cxnLst>
                <a:cxn ang="0">
                  <a:pos x="T0" y="T1"/>
                </a:cxn>
                <a:cxn ang="0">
                  <a:pos x="T2" y="T3"/>
                </a:cxn>
                <a:cxn ang="0">
                  <a:pos x="T4" y="T5"/>
                </a:cxn>
              </a:cxnLst>
              <a:rect l="0" t="0" r="r" b="b"/>
              <a:pathLst>
                <a:path w="47" h="59">
                  <a:moveTo>
                    <a:pt x="4" y="0"/>
                  </a:moveTo>
                  <a:cubicBezTo>
                    <a:pt x="0" y="30"/>
                    <a:pt x="4" y="59"/>
                    <a:pt x="26" y="49"/>
                  </a:cubicBezTo>
                  <a:cubicBezTo>
                    <a:pt x="47" y="39"/>
                    <a:pt x="30" y="17"/>
                    <a:pt x="4" y="0"/>
                  </a:cubicBezTo>
                  <a:close/>
                </a:path>
              </a:pathLst>
            </a:custGeom>
            <a:solidFill>
              <a:srgbClr val="E3F5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99" name="Freeform 98"/>
            <p:cNvSpPr>
              <a:spLocks/>
            </p:cNvSpPr>
            <p:nvPr/>
          </p:nvSpPr>
          <p:spPr bwMode="auto">
            <a:xfrm>
              <a:off x="3386138" y="3571875"/>
              <a:ext cx="139700" cy="158750"/>
            </a:xfrm>
            <a:custGeom>
              <a:avLst/>
              <a:gdLst>
                <a:gd name="T0" fmla="*/ 29 w 48"/>
                <a:gd name="T1" fmla="*/ 0 h 55"/>
                <a:gd name="T2" fmla="*/ 24 w 48"/>
                <a:gd name="T3" fmla="*/ 53 h 55"/>
                <a:gd name="T4" fmla="*/ 29 w 48"/>
                <a:gd name="T5" fmla="*/ 0 h 55"/>
              </a:gdLst>
              <a:ahLst/>
              <a:cxnLst>
                <a:cxn ang="0">
                  <a:pos x="T0" y="T1"/>
                </a:cxn>
                <a:cxn ang="0">
                  <a:pos x="T2" y="T3"/>
                </a:cxn>
                <a:cxn ang="0">
                  <a:pos x="T4" y="T5"/>
                </a:cxn>
              </a:cxnLst>
              <a:rect l="0" t="0" r="r" b="b"/>
              <a:pathLst>
                <a:path w="48" h="55">
                  <a:moveTo>
                    <a:pt x="29" y="0"/>
                  </a:moveTo>
                  <a:cubicBezTo>
                    <a:pt x="11" y="24"/>
                    <a:pt x="0" y="51"/>
                    <a:pt x="24" y="53"/>
                  </a:cubicBezTo>
                  <a:cubicBezTo>
                    <a:pt x="48" y="55"/>
                    <a:pt x="43" y="27"/>
                    <a:pt x="29" y="0"/>
                  </a:cubicBezTo>
                  <a:close/>
                </a:path>
              </a:pathLst>
            </a:custGeom>
            <a:solidFill>
              <a:srgbClr val="E3F5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00" name="Freeform 99"/>
            <p:cNvSpPr>
              <a:spLocks/>
            </p:cNvSpPr>
            <p:nvPr/>
          </p:nvSpPr>
          <p:spPr bwMode="auto">
            <a:xfrm>
              <a:off x="3652838" y="3716338"/>
              <a:ext cx="131763" cy="168275"/>
            </a:xfrm>
            <a:custGeom>
              <a:avLst/>
              <a:gdLst>
                <a:gd name="T0" fmla="*/ 11 w 46"/>
                <a:gd name="T1" fmla="*/ 0 h 58"/>
                <a:gd name="T2" fmla="*/ 23 w 46"/>
                <a:gd name="T3" fmla="*/ 52 h 58"/>
                <a:gd name="T4" fmla="*/ 11 w 46"/>
                <a:gd name="T5" fmla="*/ 0 h 58"/>
              </a:gdLst>
              <a:ahLst/>
              <a:cxnLst>
                <a:cxn ang="0">
                  <a:pos x="T0" y="T1"/>
                </a:cxn>
                <a:cxn ang="0">
                  <a:pos x="T2" y="T3"/>
                </a:cxn>
                <a:cxn ang="0">
                  <a:pos x="T4" y="T5"/>
                </a:cxn>
              </a:cxnLst>
              <a:rect l="0" t="0" r="r" b="b"/>
              <a:pathLst>
                <a:path w="46" h="58">
                  <a:moveTo>
                    <a:pt x="11" y="0"/>
                  </a:moveTo>
                  <a:cubicBezTo>
                    <a:pt x="1" y="29"/>
                    <a:pt x="0" y="58"/>
                    <a:pt x="23" y="52"/>
                  </a:cubicBezTo>
                  <a:cubicBezTo>
                    <a:pt x="46" y="47"/>
                    <a:pt x="33" y="22"/>
                    <a:pt x="11" y="0"/>
                  </a:cubicBezTo>
                  <a:close/>
                </a:path>
              </a:pathLst>
            </a:custGeom>
            <a:solidFill>
              <a:srgbClr val="E3F5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01" name="Freeform 100"/>
            <p:cNvSpPr>
              <a:spLocks/>
            </p:cNvSpPr>
            <p:nvPr/>
          </p:nvSpPr>
          <p:spPr bwMode="auto">
            <a:xfrm>
              <a:off x="3921125" y="3870325"/>
              <a:ext cx="131763" cy="166688"/>
            </a:xfrm>
            <a:custGeom>
              <a:avLst/>
              <a:gdLst>
                <a:gd name="T0" fmla="*/ 10 w 46"/>
                <a:gd name="T1" fmla="*/ 0 h 58"/>
                <a:gd name="T2" fmla="*/ 23 w 46"/>
                <a:gd name="T3" fmla="*/ 52 h 58"/>
                <a:gd name="T4" fmla="*/ 10 w 46"/>
                <a:gd name="T5" fmla="*/ 0 h 58"/>
              </a:gdLst>
              <a:ahLst/>
              <a:cxnLst>
                <a:cxn ang="0">
                  <a:pos x="T0" y="T1"/>
                </a:cxn>
                <a:cxn ang="0">
                  <a:pos x="T2" y="T3"/>
                </a:cxn>
                <a:cxn ang="0">
                  <a:pos x="T4" y="T5"/>
                </a:cxn>
              </a:cxnLst>
              <a:rect l="0" t="0" r="r" b="b"/>
              <a:pathLst>
                <a:path w="46" h="58">
                  <a:moveTo>
                    <a:pt x="10" y="0"/>
                  </a:moveTo>
                  <a:cubicBezTo>
                    <a:pt x="0" y="30"/>
                    <a:pt x="0" y="58"/>
                    <a:pt x="23" y="52"/>
                  </a:cubicBezTo>
                  <a:cubicBezTo>
                    <a:pt x="46" y="46"/>
                    <a:pt x="32" y="21"/>
                    <a:pt x="10" y="0"/>
                  </a:cubicBezTo>
                  <a:close/>
                </a:path>
              </a:pathLst>
            </a:custGeom>
            <a:solidFill>
              <a:srgbClr val="E3F5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02" name="Freeform 101"/>
            <p:cNvSpPr>
              <a:spLocks/>
            </p:cNvSpPr>
            <p:nvPr/>
          </p:nvSpPr>
          <p:spPr bwMode="auto">
            <a:xfrm>
              <a:off x="3300413" y="3814763"/>
              <a:ext cx="134938" cy="166688"/>
            </a:xfrm>
            <a:custGeom>
              <a:avLst/>
              <a:gdLst>
                <a:gd name="T0" fmla="*/ 39 w 47"/>
                <a:gd name="T1" fmla="*/ 0 h 58"/>
                <a:gd name="T2" fmla="*/ 23 w 47"/>
                <a:gd name="T3" fmla="*/ 51 h 58"/>
                <a:gd name="T4" fmla="*/ 39 w 47"/>
                <a:gd name="T5" fmla="*/ 0 h 58"/>
              </a:gdLst>
              <a:ahLst/>
              <a:cxnLst>
                <a:cxn ang="0">
                  <a:pos x="T0" y="T1"/>
                </a:cxn>
                <a:cxn ang="0">
                  <a:pos x="T2" y="T3"/>
                </a:cxn>
                <a:cxn ang="0">
                  <a:pos x="T4" y="T5"/>
                </a:cxn>
              </a:cxnLst>
              <a:rect l="0" t="0" r="r" b="b"/>
              <a:pathLst>
                <a:path w="47" h="58">
                  <a:moveTo>
                    <a:pt x="39" y="0"/>
                  </a:moveTo>
                  <a:cubicBezTo>
                    <a:pt x="16" y="20"/>
                    <a:pt x="0" y="44"/>
                    <a:pt x="23" y="51"/>
                  </a:cubicBezTo>
                  <a:cubicBezTo>
                    <a:pt x="46" y="58"/>
                    <a:pt x="47" y="30"/>
                    <a:pt x="39" y="0"/>
                  </a:cubicBezTo>
                  <a:close/>
                </a:path>
              </a:pathLst>
            </a:custGeom>
            <a:solidFill>
              <a:srgbClr val="E3F5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03" name="Freeform 102"/>
            <p:cNvSpPr>
              <a:spLocks/>
            </p:cNvSpPr>
            <p:nvPr/>
          </p:nvSpPr>
          <p:spPr bwMode="auto">
            <a:xfrm>
              <a:off x="5121275" y="3465513"/>
              <a:ext cx="492125" cy="433388"/>
            </a:xfrm>
            <a:custGeom>
              <a:avLst/>
              <a:gdLst>
                <a:gd name="T0" fmla="*/ 0 w 171"/>
                <a:gd name="T1" fmla="*/ 58 h 150"/>
                <a:gd name="T2" fmla="*/ 54 w 171"/>
                <a:gd name="T3" fmla="*/ 95 h 150"/>
                <a:gd name="T4" fmla="*/ 171 w 171"/>
                <a:gd name="T5" fmla="*/ 109 h 150"/>
                <a:gd name="T6" fmla="*/ 171 w 171"/>
                <a:gd name="T7" fmla="*/ 108 h 150"/>
                <a:gd name="T8" fmla="*/ 0 w 171"/>
                <a:gd name="T9" fmla="*/ 58 h 150"/>
              </a:gdLst>
              <a:ahLst/>
              <a:cxnLst>
                <a:cxn ang="0">
                  <a:pos x="T0" y="T1"/>
                </a:cxn>
                <a:cxn ang="0">
                  <a:pos x="T2" y="T3"/>
                </a:cxn>
                <a:cxn ang="0">
                  <a:pos x="T4" y="T5"/>
                </a:cxn>
                <a:cxn ang="0">
                  <a:pos x="T6" y="T7"/>
                </a:cxn>
                <a:cxn ang="0">
                  <a:pos x="T8" y="T9"/>
                </a:cxn>
              </a:cxnLst>
              <a:rect l="0" t="0" r="r" b="b"/>
              <a:pathLst>
                <a:path w="171" h="150">
                  <a:moveTo>
                    <a:pt x="0" y="58"/>
                  </a:moveTo>
                  <a:cubicBezTo>
                    <a:pt x="21" y="54"/>
                    <a:pt x="47" y="79"/>
                    <a:pt x="54" y="95"/>
                  </a:cubicBezTo>
                  <a:cubicBezTo>
                    <a:pt x="70" y="131"/>
                    <a:pt x="134" y="150"/>
                    <a:pt x="171" y="109"/>
                  </a:cubicBezTo>
                  <a:cubicBezTo>
                    <a:pt x="171" y="108"/>
                    <a:pt x="171" y="108"/>
                    <a:pt x="171" y="108"/>
                  </a:cubicBezTo>
                  <a:cubicBezTo>
                    <a:pt x="152" y="55"/>
                    <a:pt x="99" y="0"/>
                    <a:pt x="0" y="58"/>
                  </a:cubicBezTo>
                  <a:close/>
                </a:path>
              </a:pathLst>
            </a:custGeom>
            <a:solidFill>
              <a:srgbClr val="568515"/>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04" name="Freeform 103"/>
            <p:cNvSpPr>
              <a:spLocks/>
            </p:cNvSpPr>
            <p:nvPr/>
          </p:nvSpPr>
          <p:spPr bwMode="auto">
            <a:xfrm>
              <a:off x="5121275" y="3503613"/>
              <a:ext cx="492125" cy="384175"/>
            </a:xfrm>
            <a:custGeom>
              <a:avLst/>
              <a:gdLst>
                <a:gd name="T0" fmla="*/ 0 w 171"/>
                <a:gd name="T1" fmla="*/ 45 h 133"/>
                <a:gd name="T2" fmla="*/ 54 w 171"/>
                <a:gd name="T3" fmla="*/ 82 h 133"/>
                <a:gd name="T4" fmla="*/ 171 w 171"/>
                <a:gd name="T5" fmla="*/ 96 h 133"/>
                <a:gd name="T6" fmla="*/ 53 w 171"/>
                <a:gd name="T7" fmla="*/ 42 h 133"/>
                <a:gd name="T8" fmla="*/ 171 w 171"/>
                <a:gd name="T9" fmla="*/ 95 h 133"/>
                <a:gd name="T10" fmla="*/ 0 w 171"/>
                <a:gd name="T11" fmla="*/ 45 h 133"/>
              </a:gdLst>
              <a:ahLst/>
              <a:cxnLst>
                <a:cxn ang="0">
                  <a:pos x="T0" y="T1"/>
                </a:cxn>
                <a:cxn ang="0">
                  <a:pos x="T2" y="T3"/>
                </a:cxn>
                <a:cxn ang="0">
                  <a:pos x="T4" y="T5"/>
                </a:cxn>
                <a:cxn ang="0">
                  <a:pos x="T6" y="T7"/>
                </a:cxn>
                <a:cxn ang="0">
                  <a:pos x="T8" y="T9"/>
                </a:cxn>
                <a:cxn ang="0">
                  <a:pos x="T10" y="T11"/>
                </a:cxn>
              </a:cxnLst>
              <a:rect l="0" t="0" r="r" b="b"/>
              <a:pathLst>
                <a:path w="171" h="133">
                  <a:moveTo>
                    <a:pt x="0" y="45"/>
                  </a:moveTo>
                  <a:cubicBezTo>
                    <a:pt x="21" y="41"/>
                    <a:pt x="47" y="66"/>
                    <a:pt x="54" y="82"/>
                  </a:cubicBezTo>
                  <a:cubicBezTo>
                    <a:pt x="74" y="128"/>
                    <a:pt x="141" y="133"/>
                    <a:pt x="171" y="96"/>
                  </a:cubicBezTo>
                  <a:cubicBezTo>
                    <a:pt x="152" y="77"/>
                    <a:pt x="98" y="47"/>
                    <a:pt x="53" y="42"/>
                  </a:cubicBezTo>
                  <a:cubicBezTo>
                    <a:pt x="97" y="39"/>
                    <a:pt x="151" y="62"/>
                    <a:pt x="171" y="95"/>
                  </a:cubicBezTo>
                  <a:cubicBezTo>
                    <a:pt x="140" y="9"/>
                    <a:pt x="76" y="0"/>
                    <a:pt x="0" y="45"/>
                  </a:cubicBezTo>
                  <a:close/>
                </a:path>
              </a:pathLst>
            </a:custGeom>
            <a:solidFill>
              <a:srgbClr val="82BA33"/>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05" name="Oval 104"/>
            <p:cNvSpPr>
              <a:spLocks noChangeArrowheads="1"/>
            </p:cNvSpPr>
            <p:nvPr/>
          </p:nvSpPr>
          <p:spPr bwMode="auto">
            <a:xfrm>
              <a:off x="1249363" y="987425"/>
              <a:ext cx="649288" cy="546100"/>
            </a:xfrm>
            <a:prstGeom prst="ellipse">
              <a:avLst/>
            </a:prstGeom>
            <a:solidFill>
              <a:srgbClr val="E3F5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06" name="Oval 105"/>
            <p:cNvSpPr>
              <a:spLocks noChangeArrowheads="1"/>
            </p:cNvSpPr>
            <p:nvPr/>
          </p:nvSpPr>
          <p:spPr bwMode="auto">
            <a:xfrm>
              <a:off x="828675" y="1138238"/>
              <a:ext cx="650875" cy="547688"/>
            </a:xfrm>
            <a:prstGeom prst="ellipse">
              <a:avLst/>
            </a:prstGeom>
            <a:solidFill>
              <a:srgbClr val="E3F5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07" name="Oval 106"/>
            <p:cNvSpPr>
              <a:spLocks noChangeArrowheads="1"/>
            </p:cNvSpPr>
            <p:nvPr/>
          </p:nvSpPr>
          <p:spPr bwMode="auto">
            <a:xfrm>
              <a:off x="1589088" y="1262063"/>
              <a:ext cx="652463" cy="544513"/>
            </a:xfrm>
            <a:prstGeom prst="ellipse">
              <a:avLst/>
            </a:prstGeom>
            <a:solidFill>
              <a:srgbClr val="E3F5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08" name="Oval 107"/>
            <p:cNvSpPr>
              <a:spLocks noChangeArrowheads="1"/>
            </p:cNvSpPr>
            <p:nvPr/>
          </p:nvSpPr>
          <p:spPr bwMode="auto">
            <a:xfrm>
              <a:off x="1139825" y="1374775"/>
              <a:ext cx="652463" cy="544513"/>
            </a:xfrm>
            <a:prstGeom prst="ellipse">
              <a:avLst/>
            </a:prstGeom>
            <a:solidFill>
              <a:srgbClr val="E3F5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nvGrpSpPr>
          <p:cNvPr id="109" name="Group 108"/>
          <p:cNvGrpSpPr/>
          <p:nvPr/>
        </p:nvGrpSpPr>
        <p:grpSpPr>
          <a:xfrm>
            <a:off x="4882569" y="5198294"/>
            <a:ext cx="1447402" cy="732892"/>
            <a:chOff x="606056" y="712381"/>
            <a:chExt cx="2594344" cy="977189"/>
          </a:xfrm>
        </p:grpSpPr>
        <p:sp>
          <p:nvSpPr>
            <p:cNvPr id="110" name="TextBox 109"/>
            <p:cNvSpPr txBox="1"/>
            <p:nvPr/>
          </p:nvSpPr>
          <p:spPr>
            <a:xfrm>
              <a:off x="606056" y="712381"/>
              <a:ext cx="2594344" cy="400109"/>
            </a:xfrm>
            <a:prstGeom prst="rect">
              <a:avLst/>
            </a:prstGeom>
            <a:noFill/>
          </p:spPr>
          <p:txBody>
            <a:bodyPr wrap="square" rtlCol="0">
              <a:spAutoFit/>
            </a:bodyPr>
            <a:lstStyle/>
            <a:p>
              <a:pPr algn="ctr"/>
              <a:r>
                <a:rPr lang="en-US" sz="1350" b="1" dirty="0">
                  <a:solidFill>
                    <a:schemeClr val="bg2"/>
                  </a:solidFill>
                </a:rPr>
                <a:t>Title Here</a:t>
              </a:r>
            </a:p>
          </p:txBody>
        </p:sp>
        <p:sp>
          <p:nvSpPr>
            <p:cNvPr id="111" name="TextBox 110"/>
            <p:cNvSpPr txBox="1"/>
            <p:nvPr/>
          </p:nvSpPr>
          <p:spPr>
            <a:xfrm>
              <a:off x="606056" y="1012463"/>
              <a:ext cx="2594344" cy="677107"/>
            </a:xfrm>
            <a:prstGeom prst="rect">
              <a:avLst/>
            </a:prstGeom>
            <a:noFill/>
          </p:spPr>
          <p:txBody>
            <a:bodyPr wrap="square" rtlCol="0">
              <a:spAutoFit/>
            </a:bodyPr>
            <a:lstStyle/>
            <a:p>
              <a:pPr algn="ctr"/>
              <a:r>
                <a:rPr lang="en-US" sz="900" dirty="0">
                  <a:solidFill>
                    <a:schemeClr val="bg2"/>
                  </a:solidFill>
                </a:rPr>
                <a:t>Lorem ipsum dolor sit amet, commodo ligula eget</a:t>
              </a:r>
              <a:endParaRPr lang="en-US" sz="900" b="1" dirty="0">
                <a:solidFill>
                  <a:schemeClr val="bg2"/>
                </a:solidFill>
              </a:endParaRPr>
            </a:p>
          </p:txBody>
        </p:sp>
      </p:grpSp>
      <p:grpSp>
        <p:nvGrpSpPr>
          <p:cNvPr id="112" name="Group 111"/>
          <p:cNvGrpSpPr/>
          <p:nvPr/>
        </p:nvGrpSpPr>
        <p:grpSpPr>
          <a:xfrm>
            <a:off x="6784444" y="5198294"/>
            <a:ext cx="1447402" cy="732892"/>
            <a:chOff x="606056" y="712381"/>
            <a:chExt cx="2594344" cy="977189"/>
          </a:xfrm>
        </p:grpSpPr>
        <p:sp>
          <p:nvSpPr>
            <p:cNvPr id="113" name="TextBox 112"/>
            <p:cNvSpPr txBox="1"/>
            <p:nvPr/>
          </p:nvSpPr>
          <p:spPr>
            <a:xfrm>
              <a:off x="606056" y="712381"/>
              <a:ext cx="2594344" cy="400109"/>
            </a:xfrm>
            <a:prstGeom prst="rect">
              <a:avLst/>
            </a:prstGeom>
            <a:noFill/>
          </p:spPr>
          <p:txBody>
            <a:bodyPr wrap="square" rtlCol="0">
              <a:spAutoFit/>
            </a:bodyPr>
            <a:lstStyle/>
            <a:p>
              <a:pPr algn="ctr"/>
              <a:r>
                <a:rPr lang="en-US" sz="1350" b="1" dirty="0">
                  <a:solidFill>
                    <a:schemeClr val="bg2"/>
                  </a:solidFill>
                </a:rPr>
                <a:t>Title Here</a:t>
              </a:r>
            </a:p>
          </p:txBody>
        </p:sp>
        <p:sp>
          <p:nvSpPr>
            <p:cNvPr id="114" name="TextBox 113"/>
            <p:cNvSpPr txBox="1"/>
            <p:nvPr/>
          </p:nvSpPr>
          <p:spPr>
            <a:xfrm>
              <a:off x="606056" y="1012463"/>
              <a:ext cx="2594344" cy="677107"/>
            </a:xfrm>
            <a:prstGeom prst="rect">
              <a:avLst/>
            </a:prstGeom>
            <a:noFill/>
          </p:spPr>
          <p:txBody>
            <a:bodyPr wrap="square" rtlCol="0">
              <a:spAutoFit/>
            </a:bodyPr>
            <a:lstStyle/>
            <a:p>
              <a:pPr algn="ctr"/>
              <a:r>
                <a:rPr lang="en-US" sz="900" dirty="0">
                  <a:solidFill>
                    <a:schemeClr val="bg2"/>
                  </a:solidFill>
                </a:rPr>
                <a:t>Lorem ipsum dolor sit amet, commodo ligula eget</a:t>
              </a:r>
              <a:endParaRPr lang="en-US" sz="900" b="1" dirty="0">
                <a:solidFill>
                  <a:schemeClr val="bg2"/>
                </a:solidFill>
              </a:endParaRPr>
            </a:p>
          </p:txBody>
        </p:sp>
      </p:grpSp>
      <p:grpSp>
        <p:nvGrpSpPr>
          <p:cNvPr id="115" name="Group 114"/>
          <p:cNvGrpSpPr/>
          <p:nvPr/>
        </p:nvGrpSpPr>
        <p:grpSpPr>
          <a:xfrm>
            <a:off x="2973833" y="5186548"/>
            <a:ext cx="1447402" cy="732892"/>
            <a:chOff x="606056" y="712381"/>
            <a:chExt cx="2594344" cy="977189"/>
          </a:xfrm>
        </p:grpSpPr>
        <p:sp>
          <p:nvSpPr>
            <p:cNvPr id="116" name="TextBox 115"/>
            <p:cNvSpPr txBox="1"/>
            <p:nvPr/>
          </p:nvSpPr>
          <p:spPr>
            <a:xfrm>
              <a:off x="606056" y="712381"/>
              <a:ext cx="2594344" cy="400109"/>
            </a:xfrm>
            <a:prstGeom prst="rect">
              <a:avLst/>
            </a:prstGeom>
            <a:noFill/>
          </p:spPr>
          <p:txBody>
            <a:bodyPr wrap="square" rtlCol="0">
              <a:spAutoFit/>
            </a:bodyPr>
            <a:lstStyle/>
            <a:p>
              <a:pPr algn="ctr"/>
              <a:r>
                <a:rPr lang="en-US" sz="1350" b="1" dirty="0">
                  <a:solidFill>
                    <a:schemeClr val="bg2"/>
                  </a:solidFill>
                </a:rPr>
                <a:t>Title Here</a:t>
              </a:r>
            </a:p>
          </p:txBody>
        </p:sp>
        <p:sp>
          <p:nvSpPr>
            <p:cNvPr id="117" name="TextBox 116"/>
            <p:cNvSpPr txBox="1"/>
            <p:nvPr/>
          </p:nvSpPr>
          <p:spPr>
            <a:xfrm>
              <a:off x="606056" y="1012463"/>
              <a:ext cx="2594344" cy="677107"/>
            </a:xfrm>
            <a:prstGeom prst="rect">
              <a:avLst/>
            </a:prstGeom>
            <a:noFill/>
          </p:spPr>
          <p:txBody>
            <a:bodyPr wrap="square" rtlCol="0">
              <a:spAutoFit/>
            </a:bodyPr>
            <a:lstStyle/>
            <a:p>
              <a:pPr algn="ctr"/>
              <a:r>
                <a:rPr lang="en-US" sz="900" dirty="0">
                  <a:solidFill>
                    <a:schemeClr val="bg2"/>
                  </a:solidFill>
                </a:rPr>
                <a:t>Lorem ipsum dolor sit amet, commodo ligula eget</a:t>
              </a:r>
              <a:endParaRPr lang="en-US" sz="900" b="1" dirty="0">
                <a:solidFill>
                  <a:schemeClr val="bg2"/>
                </a:solidFill>
              </a:endParaRPr>
            </a:p>
          </p:txBody>
        </p:sp>
      </p:grpSp>
    </p:spTree>
    <p:extLst>
      <p:ext uri="{BB962C8B-B14F-4D97-AF65-F5344CB8AC3E}">
        <p14:creationId xmlns:p14="http://schemas.microsoft.com/office/powerpoint/2010/main" val="273250864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115"/>
                                        </p:tgtEl>
                                        <p:attrNameLst>
                                          <p:attrName>style.visibility</p:attrName>
                                        </p:attrNameLst>
                                      </p:cBhvr>
                                      <p:to>
                                        <p:strVal val="visible"/>
                                      </p:to>
                                    </p:set>
                                    <p:animEffect transition="in" filter="fade">
                                      <p:cBhvr>
                                        <p:cTn id="7" dur="500"/>
                                        <p:tgtEl>
                                          <p:spTgt spid="115"/>
                                        </p:tgtEl>
                                      </p:cBhvr>
                                    </p:animEffect>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109"/>
                                        </p:tgtEl>
                                        <p:attrNameLst>
                                          <p:attrName>style.visibility</p:attrName>
                                        </p:attrNameLst>
                                      </p:cBhvr>
                                      <p:to>
                                        <p:strVal val="visible"/>
                                      </p:to>
                                    </p:set>
                                    <p:animEffect transition="in" filter="fade">
                                      <p:cBhvr>
                                        <p:cTn id="11" dur="500"/>
                                        <p:tgtEl>
                                          <p:spTgt spid="109"/>
                                        </p:tgtEl>
                                      </p:cBhvr>
                                    </p:animEffect>
                                  </p:childTnLst>
                                </p:cTn>
                              </p:par>
                            </p:childTnLst>
                          </p:cTn>
                        </p:par>
                        <p:par>
                          <p:cTn id="12" fill="hold">
                            <p:stCondLst>
                              <p:cond delay="1000"/>
                            </p:stCondLst>
                            <p:childTnLst>
                              <p:par>
                                <p:cTn id="13" presetID="10" presetClass="entr" presetSubtype="0" fill="hold" nodeType="afterEffect">
                                  <p:stCondLst>
                                    <p:cond delay="0"/>
                                  </p:stCondLst>
                                  <p:childTnLst>
                                    <p:set>
                                      <p:cBhvr>
                                        <p:cTn id="14" dur="1" fill="hold">
                                          <p:stCondLst>
                                            <p:cond delay="0"/>
                                          </p:stCondLst>
                                        </p:cTn>
                                        <p:tgtEl>
                                          <p:spTgt spid="112"/>
                                        </p:tgtEl>
                                        <p:attrNameLst>
                                          <p:attrName>style.visibility</p:attrName>
                                        </p:attrNameLst>
                                      </p:cBhvr>
                                      <p:to>
                                        <p:strVal val="visible"/>
                                      </p:to>
                                    </p:set>
                                    <p:animEffect transition="in" filter="fade">
                                      <p:cBhvr>
                                        <p:cTn id="15" dur="500"/>
                                        <p:tgtEl>
                                          <p:spTgt spid="11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Oval 2"/>
          <p:cNvSpPr/>
          <p:nvPr/>
        </p:nvSpPr>
        <p:spPr>
          <a:xfrm>
            <a:off x="1781784" y="3744967"/>
            <a:ext cx="356756" cy="356756"/>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dirty="0"/>
          </a:p>
        </p:txBody>
      </p:sp>
      <p:sp>
        <p:nvSpPr>
          <p:cNvPr id="4" name="Oval 3"/>
          <p:cNvSpPr/>
          <p:nvPr/>
        </p:nvSpPr>
        <p:spPr>
          <a:xfrm>
            <a:off x="1231390" y="3744967"/>
            <a:ext cx="356756" cy="356756"/>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dirty="0"/>
          </a:p>
        </p:txBody>
      </p:sp>
      <p:sp>
        <p:nvSpPr>
          <p:cNvPr id="5" name="Oval 4"/>
          <p:cNvSpPr/>
          <p:nvPr/>
        </p:nvSpPr>
        <p:spPr>
          <a:xfrm>
            <a:off x="2693500" y="3744967"/>
            <a:ext cx="356756" cy="356756"/>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dirty="0"/>
          </a:p>
        </p:txBody>
      </p:sp>
      <p:sp>
        <p:nvSpPr>
          <p:cNvPr id="6" name="Oval 5"/>
          <p:cNvSpPr/>
          <p:nvPr/>
        </p:nvSpPr>
        <p:spPr>
          <a:xfrm>
            <a:off x="3776584" y="3744967"/>
            <a:ext cx="356756" cy="356756"/>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dirty="0"/>
          </a:p>
        </p:txBody>
      </p:sp>
      <p:sp>
        <p:nvSpPr>
          <p:cNvPr id="7" name="Oval 6"/>
          <p:cNvSpPr/>
          <p:nvPr/>
        </p:nvSpPr>
        <p:spPr>
          <a:xfrm>
            <a:off x="5691515" y="3744967"/>
            <a:ext cx="356756" cy="356756"/>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dirty="0"/>
          </a:p>
        </p:txBody>
      </p:sp>
      <p:sp>
        <p:nvSpPr>
          <p:cNvPr id="8" name="Oval 7"/>
          <p:cNvSpPr/>
          <p:nvPr/>
        </p:nvSpPr>
        <p:spPr>
          <a:xfrm>
            <a:off x="7372807" y="3744967"/>
            <a:ext cx="356756" cy="356756"/>
          </a:xfrm>
          <a:prstGeom prst="ellipse">
            <a:avLst/>
          </a:prstGeom>
          <a:solidFill>
            <a:schemeClr val="accent6"/>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dirty="0"/>
          </a:p>
        </p:txBody>
      </p:sp>
      <p:sp>
        <p:nvSpPr>
          <p:cNvPr id="9" name="Rounded Rectangle 8"/>
          <p:cNvSpPr/>
          <p:nvPr/>
        </p:nvSpPr>
        <p:spPr>
          <a:xfrm>
            <a:off x="1324432" y="3835101"/>
            <a:ext cx="722544" cy="176487"/>
          </a:xfrm>
          <a:prstGeom prst="roundRect">
            <a:avLst>
              <a:gd name="adj" fmla="val 50000"/>
            </a:avLst>
          </a:prstGeom>
          <a:solidFill>
            <a:schemeClr val="accent1">
              <a:alpha val="6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p>
        </p:txBody>
      </p:sp>
      <p:sp>
        <p:nvSpPr>
          <p:cNvPr id="10" name="Rounded Rectangle 9"/>
          <p:cNvSpPr/>
          <p:nvPr/>
        </p:nvSpPr>
        <p:spPr>
          <a:xfrm>
            <a:off x="1873039" y="3835101"/>
            <a:ext cx="1083095" cy="176487"/>
          </a:xfrm>
          <a:prstGeom prst="roundRect">
            <a:avLst>
              <a:gd name="adj" fmla="val 50000"/>
            </a:avLst>
          </a:prstGeom>
          <a:solidFill>
            <a:schemeClr val="accent1">
              <a:alpha val="6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p>
        </p:txBody>
      </p:sp>
      <p:sp>
        <p:nvSpPr>
          <p:cNvPr id="11" name="Oval 10"/>
          <p:cNvSpPr>
            <a:spLocks noChangeAspect="1"/>
          </p:cNvSpPr>
          <p:nvPr/>
        </p:nvSpPr>
        <p:spPr>
          <a:xfrm>
            <a:off x="1929896" y="3893078"/>
            <a:ext cx="60534" cy="60534"/>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dirty="0"/>
          </a:p>
        </p:txBody>
      </p:sp>
      <p:sp>
        <p:nvSpPr>
          <p:cNvPr id="12" name="Oval 11"/>
          <p:cNvSpPr>
            <a:spLocks noChangeAspect="1"/>
          </p:cNvSpPr>
          <p:nvPr/>
        </p:nvSpPr>
        <p:spPr>
          <a:xfrm>
            <a:off x="1379501" y="3893078"/>
            <a:ext cx="60534" cy="60534"/>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dirty="0"/>
          </a:p>
        </p:txBody>
      </p:sp>
      <p:sp>
        <p:nvSpPr>
          <p:cNvPr id="13" name="Rounded Rectangle 12"/>
          <p:cNvSpPr/>
          <p:nvPr/>
        </p:nvSpPr>
        <p:spPr>
          <a:xfrm>
            <a:off x="2784620" y="3835101"/>
            <a:ext cx="1277988" cy="176487"/>
          </a:xfrm>
          <a:prstGeom prst="roundRect">
            <a:avLst>
              <a:gd name="adj" fmla="val 50000"/>
            </a:avLst>
          </a:prstGeom>
          <a:solidFill>
            <a:schemeClr val="accent1">
              <a:alpha val="6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p>
        </p:txBody>
      </p:sp>
      <p:sp>
        <p:nvSpPr>
          <p:cNvPr id="14" name="Oval 13"/>
          <p:cNvSpPr>
            <a:spLocks noChangeAspect="1"/>
          </p:cNvSpPr>
          <p:nvPr/>
        </p:nvSpPr>
        <p:spPr>
          <a:xfrm>
            <a:off x="2841611" y="3893078"/>
            <a:ext cx="60534" cy="60534"/>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dirty="0"/>
          </a:p>
        </p:txBody>
      </p:sp>
      <p:sp>
        <p:nvSpPr>
          <p:cNvPr id="15" name="Rounded Rectangle 14"/>
          <p:cNvSpPr/>
          <p:nvPr/>
        </p:nvSpPr>
        <p:spPr>
          <a:xfrm>
            <a:off x="3849804" y="3835101"/>
            <a:ext cx="2129980" cy="176487"/>
          </a:xfrm>
          <a:prstGeom prst="roundRect">
            <a:avLst>
              <a:gd name="adj" fmla="val 50000"/>
            </a:avLst>
          </a:prstGeom>
          <a:solidFill>
            <a:schemeClr val="accent1">
              <a:alpha val="6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p>
        </p:txBody>
      </p:sp>
      <p:sp>
        <p:nvSpPr>
          <p:cNvPr id="16" name="Oval 15"/>
          <p:cNvSpPr>
            <a:spLocks noChangeAspect="1"/>
          </p:cNvSpPr>
          <p:nvPr/>
        </p:nvSpPr>
        <p:spPr>
          <a:xfrm>
            <a:off x="3922058" y="3893078"/>
            <a:ext cx="60534" cy="60534"/>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dirty="0"/>
          </a:p>
        </p:txBody>
      </p:sp>
      <p:sp>
        <p:nvSpPr>
          <p:cNvPr id="17" name="Rounded Rectangle 16"/>
          <p:cNvSpPr/>
          <p:nvPr/>
        </p:nvSpPr>
        <p:spPr>
          <a:xfrm>
            <a:off x="5776228" y="3835101"/>
            <a:ext cx="1874382" cy="176487"/>
          </a:xfrm>
          <a:prstGeom prst="roundRect">
            <a:avLst>
              <a:gd name="adj" fmla="val 50000"/>
            </a:avLst>
          </a:prstGeom>
          <a:solidFill>
            <a:schemeClr val="accent1">
              <a:alpha val="6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p>
        </p:txBody>
      </p:sp>
      <p:sp>
        <p:nvSpPr>
          <p:cNvPr id="18" name="Oval 17"/>
          <p:cNvSpPr>
            <a:spLocks noChangeAspect="1"/>
          </p:cNvSpPr>
          <p:nvPr/>
        </p:nvSpPr>
        <p:spPr>
          <a:xfrm>
            <a:off x="5839625" y="3893078"/>
            <a:ext cx="60534" cy="60534"/>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dirty="0"/>
          </a:p>
        </p:txBody>
      </p:sp>
      <p:sp>
        <p:nvSpPr>
          <p:cNvPr id="19" name="Rounded Rectangle 18"/>
          <p:cNvSpPr/>
          <p:nvPr/>
        </p:nvSpPr>
        <p:spPr>
          <a:xfrm>
            <a:off x="7461317" y="3835101"/>
            <a:ext cx="957992" cy="176487"/>
          </a:xfrm>
          <a:prstGeom prst="roundRect">
            <a:avLst>
              <a:gd name="adj" fmla="val 50000"/>
            </a:avLst>
          </a:prstGeom>
          <a:solidFill>
            <a:schemeClr val="accent1">
              <a:alpha val="6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p>
        </p:txBody>
      </p:sp>
      <p:sp>
        <p:nvSpPr>
          <p:cNvPr id="20" name="Rounded Rectangle 19"/>
          <p:cNvSpPr/>
          <p:nvPr/>
        </p:nvSpPr>
        <p:spPr>
          <a:xfrm rot="18900000">
            <a:off x="7945642" y="3963647"/>
            <a:ext cx="527396" cy="176487"/>
          </a:xfrm>
          <a:prstGeom prst="roundRect">
            <a:avLst>
              <a:gd name="adj" fmla="val 50000"/>
            </a:avLst>
          </a:prstGeom>
          <a:solidFill>
            <a:schemeClr val="accent1">
              <a:alpha val="6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p>
        </p:txBody>
      </p:sp>
      <p:sp>
        <p:nvSpPr>
          <p:cNvPr id="21" name="Rounded Rectangle 20"/>
          <p:cNvSpPr/>
          <p:nvPr/>
        </p:nvSpPr>
        <p:spPr>
          <a:xfrm rot="2700000">
            <a:off x="7945642" y="3699192"/>
            <a:ext cx="527396" cy="176487"/>
          </a:xfrm>
          <a:prstGeom prst="roundRect">
            <a:avLst>
              <a:gd name="adj" fmla="val 50000"/>
            </a:avLst>
          </a:prstGeom>
          <a:solidFill>
            <a:schemeClr val="accent1">
              <a:alpha val="68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id-ID" sz="1350"/>
          </a:p>
        </p:txBody>
      </p:sp>
      <p:sp>
        <p:nvSpPr>
          <p:cNvPr id="22" name="Oval 21"/>
          <p:cNvSpPr>
            <a:spLocks noChangeAspect="1"/>
          </p:cNvSpPr>
          <p:nvPr/>
        </p:nvSpPr>
        <p:spPr>
          <a:xfrm>
            <a:off x="7520918" y="3893078"/>
            <a:ext cx="60534" cy="60534"/>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dirty="0"/>
          </a:p>
        </p:txBody>
      </p:sp>
      <p:cxnSp>
        <p:nvCxnSpPr>
          <p:cNvPr id="23" name="Straight Connector 22"/>
          <p:cNvCxnSpPr/>
          <p:nvPr/>
        </p:nvCxnSpPr>
        <p:spPr>
          <a:xfrm>
            <a:off x="1409768" y="3414326"/>
            <a:ext cx="0" cy="209415"/>
          </a:xfrm>
          <a:prstGeom prst="line">
            <a:avLst/>
          </a:prstGeom>
          <a:ln>
            <a:solidFill>
              <a:schemeClr val="accent1"/>
            </a:solidFill>
            <a:headEnd type="oval"/>
            <a:tailEnd type="oval"/>
          </a:ln>
        </p:spPr>
        <p:style>
          <a:lnRef idx="1">
            <a:schemeClr val="accent1"/>
          </a:lnRef>
          <a:fillRef idx="0">
            <a:schemeClr val="accent1"/>
          </a:fillRef>
          <a:effectRef idx="0">
            <a:schemeClr val="accent1"/>
          </a:effectRef>
          <a:fontRef idx="minor">
            <a:schemeClr val="tx1"/>
          </a:fontRef>
        </p:style>
      </p:cxnSp>
      <p:cxnSp>
        <p:nvCxnSpPr>
          <p:cNvPr id="24" name="Straight Connector 23"/>
          <p:cNvCxnSpPr/>
          <p:nvPr/>
        </p:nvCxnSpPr>
        <p:spPr>
          <a:xfrm>
            <a:off x="1960162" y="4196044"/>
            <a:ext cx="0" cy="209415"/>
          </a:xfrm>
          <a:prstGeom prst="line">
            <a:avLst/>
          </a:prstGeom>
          <a:ln>
            <a:solidFill>
              <a:schemeClr val="accent1"/>
            </a:solidFill>
            <a:headEnd type="oval"/>
            <a:tailEnd type="oval"/>
          </a:ln>
        </p:spPr>
        <p:style>
          <a:lnRef idx="1">
            <a:schemeClr val="accent1"/>
          </a:lnRef>
          <a:fillRef idx="0">
            <a:schemeClr val="accent1"/>
          </a:fillRef>
          <a:effectRef idx="0">
            <a:schemeClr val="accent1"/>
          </a:effectRef>
          <a:fontRef idx="minor">
            <a:schemeClr val="tx1"/>
          </a:fontRef>
        </p:style>
      </p:cxnSp>
      <p:cxnSp>
        <p:nvCxnSpPr>
          <p:cNvPr id="25" name="Straight Connector 24"/>
          <p:cNvCxnSpPr/>
          <p:nvPr/>
        </p:nvCxnSpPr>
        <p:spPr>
          <a:xfrm>
            <a:off x="2900676" y="3414326"/>
            <a:ext cx="0" cy="209415"/>
          </a:xfrm>
          <a:prstGeom prst="line">
            <a:avLst/>
          </a:prstGeom>
          <a:ln>
            <a:solidFill>
              <a:schemeClr val="accent1"/>
            </a:solidFill>
            <a:headEnd type="oval"/>
            <a:tailEnd type="oval"/>
          </a:ln>
        </p:spPr>
        <p:style>
          <a:lnRef idx="1">
            <a:schemeClr val="accent1"/>
          </a:lnRef>
          <a:fillRef idx="0">
            <a:schemeClr val="accent1"/>
          </a:fillRef>
          <a:effectRef idx="0">
            <a:schemeClr val="accent1"/>
          </a:effectRef>
          <a:fontRef idx="minor">
            <a:schemeClr val="tx1"/>
          </a:fontRef>
        </p:style>
      </p:cxnSp>
      <p:cxnSp>
        <p:nvCxnSpPr>
          <p:cNvPr id="26" name="Straight Connector 25"/>
          <p:cNvCxnSpPr/>
          <p:nvPr/>
        </p:nvCxnSpPr>
        <p:spPr>
          <a:xfrm>
            <a:off x="3952325" y="4196044"/>
            <a:ext cx="0" cy="209415"/>
          </a:xfrm>
          <a:prstGeom prst="line">
            <a:avLst/>
          </a:prstGeom>
          <a:ln>
            <a:solidFill>
              <a:schemeClr val="accent1"/>
            </a:solidFill>
            <a:headEnd type="oval"/>
            <a:tailEnd type="oval"/>
          </a:ln>
        </p:spPr>
        <p:style>
          <a:lnRef idx="1">
            <a:schemeClr val="accent1"/>
          </a:lnRef>
          <a:fillRef idx="0">
            <a:schemeClr val="accent1"/>
          </a:fillRef>
          <a:effectRef idx="0">
            <a:schemeClr val="accent1"/>
          </a:effectRef>
          <a:fontRef idx="minor">
            <a:schemeClr val="tx1"/>
          </a:fontRef>
        </p:style>
      </p:cxnSp>
      <p:cxnSp>
        <p:nvCxnSpPr>
          <p:cNvPr id="27" name="Straight Connector 26"/>
          <p:cNvCxnSpPr/>
          <p:nvPr/>
        </p:nvCxnSpPr>
        <p:spPr>
          <a:xfrm>
            <a:off x="5860814" y="3414326"/>
            <a:ext cx="0" cy="209415"/>
          </a:xfrm>
          <a:prstGeom prst="line">
            <a:avLst/>
          </a:prstGeom>
          <a:ln>
            <a:solidFill>
              <a:schemeClr val="accent1"/>
            </a:solidFill>
            <a:headEnd type="oval"/>
            <a:tailEnd type="oval"/>
          </a:ln>
        </p:spPr>
        <p:style>
          <a:lnRef idx="1">
            <a:schemeClr val="accent1"/>
          </a:lnRef>
          <a:fillRef idx="0">
            <a:schemeClr val="accent1"/>
          </a:fillRef>
          <a:effectRef idx="0">
            <a:schemeClr val="accent1"/>
          </a:effectRef>
          <a:fontRef idx="minor">
            <a:schemeClr val="tx1"/>
          </a:fontRef>
        </p:style>
      </p:cxnSp>
      <p:cxnSp>
        <p:nvCxnSpPr>
          <p:cNvPr id="28" name="Straight Connector 27"/>
          <p:cNvCxnSpPr/>
          <p:nvPr/>
        </p:nvCxnSpPr>
        <p:spPr>
          <a:xfrm>
            <a:off x="7581632" y="4199544"/>
            <a:ext cx="0" cy="209415"/>
          </a:xfrm>
          <a:prstGeom prst="line">
            <a:avLst/>
          </a:prstGeom>
          <a:ln>
            <a:solidFill>
              <a:schemeClr val="accent1"/>
            </a:solidFill>
            <a:headEnd type="oval"/>
            <a:tailEnd type="oval"/>
          </a:ln>
        </p:spPr>
        <p:style>
          <a:lnRef idx="1">
            <a:schemeClr val="accent1"/>
          </a:lnRef>
          <a:fillRef idx="0">
            <a:schemeClr val="accent1"/>
          </a:fillRef>
          <a:effectRef idx="0">
            <a:schemeClr val="accent1"/>
          </a:effectRef>
          <a:fontRef idx="minor">
            <a:schemeClr val="tx1"/>
          </a:fontRef>
        </p:style>
      </p:cxnSp>
      <p:sp>
        <p:nvSpPr>
          <p:cNvPr id="29" name="Text Placeholder 4"/>
          <p:cNvSpPr txBox="1">
            <a:spLocks/>
          </p:cNvSpPr>
          <p:nvPr/>
        </p:nvSpPr>
        <p:spPr>
          <a:xfrm>
            <a:off x="634456" y="2721127"/>
            <a:ext cx="1580777" cy="577625"/>
          </a:xfrm>
          <a:prstGeom prst="rect">
            <a:avLst/>
          </a:prstGeom>
        </p:spPr>
        <p:txBody>
          <a:bodyPr>
            <a:noAutofit/>
          </a:bodyPr>
          <a:lstStyle>
            <a:lvl1pPr marL="0" indent="0" algn="just" defTabSz="685800" rtl="0" eaLnBrk="1" latinLnBrk="0" hangingPunct="1">
              <a:lnSpc>
                <a:spcPct val="100000"/>
              </a:lnSpc>
              <a:spcBef>
                <a:spcPts val="0"/>
              </a:spcBef>
              <a:buFont typeface="Arial" panose="020B0604020202020204" pitchFamily="34" charset="0"/>
              <a:buNone/>
              <a:defRPr sz="1000" b="0" kern="1200">
                <a:solidFill>
                  <a:schemeClr val="tx2"/>
                </a:solidFill>
                <a:latin typeface="+mj-lt"/>
                <a:ea typeface="+mn-ea"/>
                <a:cs typeface="+mn-cs"/>
              </a:defRPr>
            </a:lvl1pPr>
            <a:lvl2pPr marL="0" indent="0" algn="l" defTabSz="685800" rtl="0" eaLnBrk="1" latinLnBrk="0" hangingPunct="1">
              <a:lnSpc>
                <a:spcPct val="90000"/>
              </a:lnSpc>
              <a:spcBef>
                <a:spcPts val="0"/>
              </a:spcBef>
              <a:buFont typeface="Arial" panose="020B0604020202020204" pitchFamily="34" charset="0"/>
              <a:buNone/>
              <a:defRPr sz="1100" kern="1200">
                <a:solidFill>
                  <a:schemeClr val="tx2"/>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algn="ctr"/>
            <a:r>
              <a:rPr lang="en-US" sz="1050" dirty="0">
                <a:latin typeface="+mn-lt"/>
              </a:rPr>
              <a:t>Lorem ipsum dolor sit amet, consectetuer adipiscing elit. </a:t>
            </a:r>
          </a:p>
        </p:txBody>
      </p:sp>
      <p:sp>
        <p:nvSpPr>
          <p:cNvPr id="30" name="TextBox 29"/>
          <p:cNvSpPr txBox="1"/>
          <p:nvPr/>
        </p:nvSpPr>
        <p:spPr>
          <a:xfrm>
            <a:off x="632760" y="2527730"/>
            <a:ext cx="1584168" cy="276999"/>
          </a:xfrm>
          <a:prstGeom prst="rect">
            <a:avLst/>
          </a:prstGeom>
          <a:noFill/>
        </p:spPr>
        <p:txBody>
          <a:bodyPr wrap="square" rtlCol="0">
            <a:spAutoFit/>
          </a:bodyPr>
          <a:lstStyle/>
          <a:p>
            <a:pPr algn="ctr"/>
            <a:r>
              <a:rPr lang="en-US" sz="1200" b="1" dirty="0">
                <a:solidFill>
                  <a:schemeClr val="tx2"/>
                </a:solidFill>
              </a:rPr>
              <a:t>Research</a:t>
            </a:r>
          </a:p>
        </p:txBody>
      </p:sp>
      <p:sp>
        <p:nvSpPr>
          <p:cNvPr id="31" name="Text Placeholder 4"/>
          <p:cNvSpPr txBox="1">
            <a:spLocks/>
          </p:cNvSpPr>
          <p:nvPr/>
        </p:nvSpPr>
        <p:spPr>
          <a:xfrm>
            <a:off x="1202147" y="4728584"/>
            <a:ext cx="1580777" cy="549194"/>
          </a:xfrm>
          <a:prstGeom prst="rect">
            <a:avLst/>
          </a:prstGeom>
        </p:spPr>
        <p:txBody>
          <a:bodyPr>
            <a:noAutofit/>
          </a:bodyPr>
          <a:lstStyle>
            <a:lvl1pPr marL="0" indent="0" algn="just" defTabSz="685800" rtl="0" eaLnBrk="1" latinLnBrk="0" hangingPunct="1">
              <a:lnSpc>
                <a:spcPct val="100000"/>
              </a:lnSpc>
              <a:spcBef>
                <a:spcPts val="0"/>
              </a:spcBef>
              <a:buFont typeface="Arial" panose="020B0604020202020204" pitchFamily="34" charset="0"/>
              <a:buNone/>
              <a:defRPr sz="1000" b="0" kern="1200">
                <a:solidFill>
                  <a:schemeClr val="tx2"/>
                </a:solidFill>
                <a:latin typeface="+mj-lt"/>
                <a:ea typeface="+mn-ea"/>
                <a:cs typeface="+mn-cs"/>
              </a:defRPr>
            </a:lvl1pPr>
            <a:lvl2pPr marL="0" indent="0" algn="l" defTabSz="685800" rtl="0" eaLnBrk="1" latinLnBrk="0" hangingPunct="1">
              <a:lnSpc>
                <a:spcPct val="90000"/>
              </a:lnSpc>
              <a:spcBef>
                <a:spcPts val="0"/>
              </a:spcBef>
              <a:buFont typeface="Arial" panose="020B0604020202020204" pitchFamily="34" charset="0"/>
              <a:buNone/>
              <a:defRPr sz="1100" kern="1200">
                <a:solidFill>
                  <a:schemeClr val="tx2"/>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algn="ctr"/>
            <a:r>
              <a:rPr lang="en-US" sz="1050" dirty="0">
                <a:latin typeface="+mn-lt"/>
              </a:rPr>
              <a:t>Lorem ipsum dolor sit amet, consectetuer adipiscing elit</a:t>
            </a:r>
          </a:p>
        </p:txBody>
      </p:sp>
      <p:sp>
        <p:nvSpPr>
          <p:cNvPr id="32" name="TextBox 31"/>
          <p:cNvSpPr txBox="1"/>
          <p:nvPr/>
        </p:nvSpPr>
        <p:spPr>
          <a:xfrm>
            <a:off x="1168078" y="4543651"/>
            <a:ext cx="1584168" cy="276999"/>
          </a:xfrm>
          <a:prstGeom prst="rect">
            <a:avLst/>
          </a:prstGeom>
          <a:noFill/>
        </p:spPr>
        <p:txBody>
          <a:bodyPr wrap="square" rtlCol="0">
            <a:spAutoFit/>
          </a:bodyPr>
          <a:lstStyle/>
          <a:p>
            <a:pPr algn="ctr"/>
            <a:r>
              <a:rPr lang="en-US" sz="1200" b="1" dirty="0">
                <a:solidFill>
                  <a:schemeClr val="tx2"/>
                </a:solidFill>
              </a:rPr>
              <a:t>Wireframes</a:t>
            </a:r>
          </a:p>
        </p:txBody>
      </p:sp>
      <p:sp>
        <p:nvSpPr>
          <p:cNvPr id="33" name="Text Placeholder 4"/>
          <p:cNvSpPr txBox="1">
            <a:spLocks/>
          </p:cNvSpPr>
          <p:nvPr/>
        </p:nvSpPr>
        <p:spPr>
          <a:xfrm>
            <a:off x="2119186" y="2759042"/>
            <a:ext cx="1580777" cy="534059"/>
          </a:xfrm>
          <a:prstGeom prst="rect">
            <a:avLst/>
          </a:prstGeom>
        </p:spPr>
        <p:txBody>
          <a:bodyPr>
            <a:noAutofit/>
          </a:bodyPr>
          <a:lstStyle>
            <a:lvl1pPr marL="0" indent="0" algn="just" defTabSz="685800" rtl="0" eaLnBrk="1" latinLnBrk="0" hangingPunct="1">
              <a:lnSpc>
                <a:spcPct val="100000"/>
              </a:lnSpc>
              <a:spcBef>
                <a:spcPts val="0"/>
              </a:spcBef>
              <a:buFont typeface="Arial" panose="020B0604020202020204" pitchFamily="34" charset="0"/>
              <a:buNone/>
              <a:defRPr sz="1000" b="0" kern="1200">
                <a:solidFill>
                  <a:schemeClr val="tx2"/>
                </a:solidFill>
                <a:latin typeface="+mj-lt"/>
                <a:ea typeface="+mn-ea"/>
                <a:cs typeface="+mn-cs"/>
              </a:defRPr>
            </a:lvl1pPr>
            <a:lvl2pPr marL="0" indent="0" algn="l" defTabSz="685800" rtl="0" eaLnBrk="1" latinLnBrk="0" hangingPunct="1">
              <a:lnSpc>
                <a:spcPct val="90000"/>
              </a:lnSpc>
              <a:spcBef>
                <a:spcPts val="0"/>
              </a:spcBef>
              <a:buFont typeface="Arial" panose="020B0604020202020204" pitchFamily="34" charset="0"/>
              <a:buNone/>
              <a:defRPr sz="1100" kern="1200">
                <a:solidFill>
                  <a:schemeClr val="tx2"/>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algn="ctr"/>
            <a:r>
              <a:rPr lang="en-US" sz="1050" dirty="0">
                <a:latin typeface="+mn-lt"/>
              </a:rPr>
              <a:t>Lorem ipsum dolor sit amet, consectetuer adipiscing elit. </a:t>
            </a:r>
          </a:p>
        </p:txBody>
      </p:sp>
      <p:sp>
        <p:nvSpPr>
          <p:cNvPr id="34" name="TextBox 33"/>
          <p:cNvSpPr txBox="1"/>
          <p:nvPr/>
        </p:nvSpPr>
        <p:spPr>
          <a:xfrm>
            <a:off x="2092989" y="2533556"/>
            <a:ext cx="1606974" cy="261610"/>
          </a:xfrm>
          <a:prstGeom prst="rect">
            <a:avLst/>
          </a:prstGeom>
          <a:noFill/>
        </p:spPr>
        <p:txBody>
          <a:bodyPr wrap="square" rtlCol="0">
            <a:spAutoFit/>
          </a:bodyPr>
          <a:lstStyle/>
          <a:p>
            <a:pPr algn="ctr"/>
            <a:r>
              <a:rPr lang="en-US" sz="1100" b="1" dirty="0">
                <a:solidFill>
                  <a:schemeClr val="tx2"/>
                </a:solidFill>
              </a:rPr>
              <a:t>Wireframes Review</a:t>
            </a:r>
          </a:p>
        </p:txBody>
      </p:sp>
      <p:sp>
        <p:nvSpPr>
          <p:cNvPr id="35" name="Text Placeholder 4"/>
          <p:cNvSpPr txBox="1">
            <a:spLocks/>
          </p:cNvSpPr>
          <p:nvPr/>
        </p:nvSpPr>
        <p:spPr>
          <a:xfrm>
            <a:off x="3203498" y="4930086"/>
            <a:ext cx="1580777" cy="556314"/>
          </a:xfrm>
          <a:prstGeom prst="rect">
            <a:avLst/>
          </a:prstGeom>
        </p:spPr>
        <p:txBody>
          <a:bodyPr>
            <a:noAutofit/>
          </a:bodyPr>
          <a:lstStyle>
            <a:lvl1pPr marL="0" indent="0" algn="just" defTabSz="685800" rtl="0" eaLnBrk="1" latinLnBrk="0" hangingPunct="1">
              <a:lnSpc>
                <a:spcPct val="100000"/>
              </a:lnSpc>
              <a:spcBef>
                <a:spcPts val="0"/>
              </a:spcBef>
              <a:buFont typeface="Arial" panose="020B0604020202020204" pitchFamily="34" charset="0"/>
              <a:buNone/>
              <a:defRPr sz="1000" b="0" kern="1200">
                <a:solidFill>
                  <a:schemeClr val="tx2"/>
                </a:solidFill>
                <a:latin typeface="+mj-lt"/>
                <a:ea typeface="+mn-ea"/>
                <a:cs typeface="+mn-cs"/>
              </a:defRPr>
            </a:lvl1pPr>
            <a:lvl2pPr marL="0" indent="0" algn="l" defTabSz="685800" rtl="0" eaLnBrk="1" latinLnBrk="0" hangingPunct="1">
              <a:lnSpc>
                <a:spcPct val="90000"/>
              </a:lnSpc>
              <a:spcBef>
                <a:spcPts val="0"/>
              </a:spcBef>
              <a:buFont typeface="Arial" panose="020B0604020202020204" pitchFamily="34" charset="0"/>
              <a:buNone/>
              <a:defRPr sz="1100" kern="1200">
                <a:solidFill>
                  <a:schemeClr val="tx2"/>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algn="ctr"/>
            <a:r>
              <a:rPr lang="en-US" sz="1050" dirty="0">
                <a:latin typeface="+mn-lt"/>
              </a:rPr>
              <a:t>Lorem ipsum dolor sit amet, consectetuer adipiscing elit</a:t>
            </a:r>
          </a:p>
        </p:txBody>
      </p:sp>
      <p:sp>
        <p:nvSpPr>
          <p:cNvPr id="36" name="TextBox 35"/>
          <p:cNvSpPr txBox="1"/>
          <p:nvPr/>
        </p:nvSpPr>
        <p:spPr>
          <a:xfrm>
            <a:off x="2863294" y="4547938"/>
            <a:ext cx="2178062" cy="461665"/>
          </a:xfrm>
          <a:prstGeom prst="rect">
            <a:avLst/>
          </a:prstGeom>
          <a:noFill/>
        </p:spPr>
        <p:txBody>
          <a:bodyPr wrap="square" rtlCol="0">
            <a:spAutoFit/>
          </a:bodyPr>
          <a:lstStyle/>
          <a:p>
            <a:pPr algn="ctr"/>
            <a:r>
              <a:rPr lang="en-US" sz="1200" b="1" dirty="0">
                <a:solidFill>
                  <a:schemeClr val="tx2"/>
                </a:solidFill>
              </a:rPr>
              <a:t>Landing Page</a:t>
            </a:r>
          </a:p>
          <a:p>
            <a:pPr algn="ctr"/>
            <a:r>
              <a:rPr lang="en-US" sz="1200" b="1" dirty="0">
                <a:solidFill>
                  <a:schemeClr val="tx2"/>
                </a:solidFill>
              </a:rPr>
              <a:t> Art Work</a:t>
            </a:r>
          </a:p>
        </p:txBody>
      </p:sp>
      <p:sp>
        <p:nvSpPr>
          <p:cNvPr id="37" name="Text Placeholder 4"/>
          <p:cNvSpPr txBox="1">
            <a:spLocks/>
          </p:cNvSpPr>
          <p:nvPr/>
        </p:nvSpPr>
        <p:spPr>
          <a:xfrm>
            <a:off x="5070426" y="2636579"/>
            <a:ext cx="1580777" cy="529788"/>
          </a:xfrm>
          <a:prstGeom prst="rect">
            <a:avLst/>
          </a:prstGeom>
        </p:spPr>
        <p:txBody>
          <a:bodyPr>
            <a:noAutofit/>
          </a:bodyPr>
          <a:lstStyle>
            <a:lvl1pPr marL="0" indent="0" algn="just" defTabSz="685800" rtl="0" eaLnBrk="1" latinLnBrk="0" hangingPunct="1">
              <a:lnSpc>
                <a:spcPct val="100000"/>
              </a:lnSpc>
              <a:spcBef>
                <a:spcPts val="0"/>
              </a:spcBef>
              <a:buFont typeface="Arial" panose="020B0604020202020204" pitchFamily="34" charset="0"/>
              <a:buNone/>
              <a:defRPr sz="1000" b="0" kern="1200">
                <a:solidFill>
                  <a:schemeClr val="tx2"/>
                </a:solidFill>
                <a:latin typeface="+mj-lt"/>
                <a:ea typeface="+mn-ea"/>
                <a:cs typeface="+mn-cs"/>
              </a:defRPr>
            </a:lvl1pPr>
            <a:lvl2pPr marL="0" indent="0" algn="l" defTabSz="685800" rtl="0" eaLnBrk="1" latinLnBrk="0" hangingPunct="1">
              <a:lnSpc>
                <a:spcPct val="90000"/>
              </a:lnSpc>
              <a:spcBef>
                <a:spcPts val="0"/>
              </a:spcBef>
              <a:buFont typeface="Arial" panose="020B0604020202020204" pitchFamily="34" charset="0"/>
              <a:buNone/>
              <a:defRPr sz="1100" kern="1200">
                <a:solidFill>
                  <a:schemeClr val="tx2"/>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algn="ctr"/>
            <a:r>
              <a:rPr lang="en-US" sz="1050" dirty="0">
                <a:latin typeface="+mn-lt"/>
              </a:rPr>
              <a:t>Lorem ipsum dolor sit amet, consectetuer adipiscing elit</a:t>
            </a:r>
          </a:p>
        </p:txBody>
      </p:sp>
      <p:sp>
        <p:nvSpPr>
          <p:cNvPr id="38" name="TextBox 37"/>
          <p:cNvSpPr txBox="1"/>
          <p:nvPr/>
        </p:nvSpPr>
        <p:spPr>
          <a:xfrm>
            <a:off x="5077808" y="2447967"/>
            <a:ext cx="1584168" cy="276999"/>
          </a:xfrm>
          <a:prstGeom prst="rect">
            <a:avLst/>
          </a:prstGeom>
          <a:noFill/>
        </p:spPr>
        <p:txBody>
          <a:bodyPr wrap="square" rtlCol="0">
            <a:spAutoFit/>
          </a:bodyPr>
          <a:lstStyle/>
          <a:p>
            <a:pPr algn="ctr"/>
            <a:r>
              <a:rPr lang="en-US" sz="1200" b="1" dirty="0">
                <a:solidFill>
                  <a:schemeClr val="tx2"/>
                </a:solidFill>
              </a:rPr>
              <a:t>Coding</a:t>
            </a:r>
          </a:p>
        </p:txBody>
      </p:sp>
      <p:sp>
        <p:nvSpPr>
          <p:cNvPr id="39" name="Text Placeholder 4"/>
          <p:cNvSpPr txBox="1">
            <a:spLocks/>
          </p:cNvSpPr>
          <p:nvPr/>
        </p:nvSpPr>
        <p:spPr>
          <a:xfrm>
            <a:off x="6791063" y="4716950"/>
            <a:ext cx="1580777" cy="524486"/>
          </a:xfrm>
          <a:prstGeom prst="rect">
            <a:avLst/>
          </a:prstGeom>
        </p:spPr>
        <p:txBody>
          <a:bodyPr>
            <a:noAutofit/>
          </a:bodyPr>
          <a:lstStyle>
            <a:lvl1pPr marL="0" indent="0" algn="just" defTabSz="685800" rtl="0" eaLnBrk="1" latinLnBrk="0" hangingPunct="1">
              <a:lnSpc>
                <a:spcPct val="100000"/>
              </a:lnSpc>
              <a:spcBef>
                <a:spcPts val="0"/>
              </a:spcBef>
              <a:buFont typeface="Arial" panose="020B0604020202020204" pitchFamily="34" charset="0"/>
              <a:buNone/>
              <a:defRPr sz="1000" b="0" kern="1200">
                <a:solidFill>
                  <a:schemeClr val="tx2"/>
                </a:solidFill>
                <a:latin typeface="+mj-lt"/>
                <a:ea typeface="+mn-ea"/>
                <a:cs typeface="+mn-cs"/>
              </a:defRPr>
            </a:lvl1pPr>
            <a:lvl2pPr marL="0" indent="0" algn="l" defTabSz="685800" rtl="0" eaLnBrk="1" latinLnBrk="0" hangingPunct="1">
              <a:lnSpc>
                <a:spcPct val="90000"/>
              </a:lnSpc>
              <a:spcBef>
                <a:spcPts val="0"/>
              </a:spcBef>
              <a:buFont typeface="Arial" panose="020B0604020202020204" pitchFamily="34" charset="0"/>
              <a:buNone/>
              <a:defRPr sz="1100" kern="1200">
                <a:solidFill>
                  <a:schemeClr val="tx2"/>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algn="ctr"/>
            <a:r>
              <a:rPr lang="en-US" sz="1050" dirty="0">
                <a:latin typeface="+mn-lt"/>
              </a:rPr>
              <a:t>Lorem ipsum dolor sit amet, consectetuer adipiscing elit</a:t>
            </a:r>
          </a:p>
        </p:txBody>
      </p:sp>
      <p:sp>
        <p:nvSpPr>
          <p:cNvPr id="40" name="TextBox 39"/>
          <p:cNvSpPr txBox="1"/>
          <p:nvPr/>
        </p:nvSpPr>
        <p:spPr>
          <a:xfrm>
            <a:off x="6789368" y="4500201"/>
            <a:ext cx="1584168" cy="276999"/>
          </a:xfrm>
          <a:prstGeom prst="rect">
            <a:avLst/>
          </a:prstGeom>
          <a:noFill/>
        </p:spPr>
        <p:txBody>
          <a:bodyPr wrap="square" rtlCol="0">
            <a:spAutoFit/>
          </a:bodyPr>
          <a:lstStyle/>
          <a:p>
            <a:pPr algn="ctr"/>
            <a:r>
              <a:rPr lang="en-US" sz="1200" b="1" dirty="0">
                <a:solidFill>
                  <a:schemeClr val="tx2"/>
                </a:solidFill>
              </a:rPr>
              <a:t>Final Review</a:t>
            </a:r>
          </a:p>
        </p:txBody>
      </p:sp>
      <p:sp>
        <p:nvSpPr>
          <p:cNvPr id="48" name="TextBox 47"/>
          <p:cNvSpPr txBox="1"/>
          <p:nvPr/>
        </p:nvSpPr>
        <p:spPr>
          <a:xfrm>
            <a:off x="3158850" y="781945"/>
            <a:ext cx="2826415" cy="553998"/>
          </a:xfrm>
          <a:prstGeom prst="rect">
            <a:avLst/>
          </a:prstGeom>
          <a:noFill/>
        </p:spPr>
        <p:txBody>
          <a:bodyPr wrap="none" rtlCol="0" anchor="ctr">
            <a:spAutoFit/>
          </a:bodyPr>
          <a:lstStyle/>
          <a:p>
            <a:pPr algn="ctr"/>
            <a:r>
              <a:rPr lang="en-US" sz="3000" dirty="0">
                <a:solidFill>
                  <a:schemeClr val="accent1"/>
                </a:solidFill>
                <a:latin typeface="+mj-lt"/>
              </a:rPr>
              <a:t>TimeLine</a:t>
            </a:r>
            <a:r>
              <a:rPr lang="en-US" sz="3000" dirty="0">
                <a:solidFill>
                  <a:schemeClr val="tx2"/>
                </a:solidFill>
                <a:latin typeface="+mj-lt"/>
              </a:rPr>
              <a:t> Infographic</a:t>
            </a:r>
          </a:p>
        </p:txBody>
      </p:sp>
      <p:sp>
        <p:nvSpPr>
          <p:cNvPr id="49" name="TextBox 48"/>
          <p:cNvSpPr txBox="1"/>
          <p:nvPr/>
        </p:nvSpPr>
        <p:spPr>
          <a:xfrm>
            <a:off x="685801" y="1243610"/>
            <a:ext cx="7772400" cy="369332"/>
          </a:xfrm>
          <a:prstGeom prst="rect">
            <a:avLst/>
          </a:prstGeom>
          <a:noFill/>
        </p:spPr>
        <p:txBody>
          <a:bodyPr wrap="square" rtlCol="0" anchor="ctr">
            <a:spAutoFit/>
          </a:bodyPr>
          <a:lstStyle/>
          <a:p>
            <a:pPr algn="ctr"/>
            <a:r>
              <a:rPr lang="en-US" sz="900" dirty="0">
                <a:solidFill>
                  <a:schemeClr val="tx2"/>
                </a:solidFill>
              </a:rPr>
              <a:t>Lorem ipsum dolor sit amet, consectetuer adipiscing elit. Aenean commodo ligula eget dolor. </a:t>
            </a:r>
            <a:r>
              <a:rPr lang="en-US" sz="900" b="1" dirty="0">
                <a:solidFill>
                  <a:schemeClr val="accent1"/>
                </a:solidFill>
              </a:rPr>
              <a:t>Aenean massa. Cum sociis natoque penatibus </a:t>
            </a:r>
            <a:r>
              <a:rPr lang="en-US" sz="900" dirty="0">
                <a:solidFill>
                  <a:schemeClr val="tx2"/>
                </a:solidFill>
              </a:rPr>
              <a:t>magnis dis parturient montes, nascetur ridiculus mus. Donec quam felis, ultricies nec, pellentesque eu, pretium quis, sem.</a:t>
            </a:r>
          </a:p>
        </p:txBody>
      </p:sp>
    </p:spTree>
    <p:extLst>
      <p:ext uri="{BB962C8B-B14F-4D97-AF65-F5344CB8AC3E}">
        <p14:creationId xmlns:p14="http://schemas.microsoft.com/office/powerpoint/2010/main" val="393046275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4"/>
                                        </p:tgtEl>
                                        <p:attrNameLst>
                                          <p:attrName>style.visibility</p:attrName>
                                        </p:attrNameLst>
                                      </p:cBhvr>
                                      <p:to>
                                        <p:strVal val="visible"/>
                                      </p:to>
                                    </p:set>
                                    <p:animEffect transition="in" filter="fade">
                                      <p:cBhvr>
                                        <p:cTn id="10" dur="500"/>
                                        <p:tgtEl>
                                          <p:spTgt spid="4"/>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5"/>
                                        </p:tgtEl>
                                        <p:attrNameLst>
                                          <p:attrName>style.visibility</p:attrName>
                                        </p:attrNameLst>
                                      </p:cBhvr>
                                      <p:to>
                                        <p:strVal val="visible"/>
                                      </p:to>
                                    </p:set>
                                    <p:animEffect transition="in" filter="fade">
                                      <p:cBhvr>
                                        <p:cTn id="13" dur="500"/>
                                        <p:tgtEl>
                                          <p:spTgt spid="5"/>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6"/>
                                        </p:tgtEl>
                                        <p:attrNameLst>
                                          <p:attrName>style.visibility</p:attrName>
                                        </p:attrNameLst>
                                      </p:cBhvr>
                                      <p:to>
                                        <p:strVal val="visible"/>
                                      </p:to>
                                    </p:set>
                                    <p:animEffect transition="in" filter="fade">
                                      <p:cBhvr>
                                        <p:cTn id="16" dur="500"/>
                                        <p:tgtEl>
                                          <p:spTgt spid="6"/>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7"/>
                                        </p:tgtEl>
                                        <p:attrNameLst>
                                          <p:attrName>style.visibility</p:attrName>
                                        </p:attrNameLst>
                                      </p:cBhvr>
                                      <p:to>
                                        <p:strVal val="visible"/>
                                      </p:to>
                                    </p:set>
                                    <p:animEffect transition="in" filter="fade">
                                      <p:cBhvr>
                                        <p:cTn id="19" dur="500"/>
                                        <p:tgtEl>
                                          <p:spTgt spid="7"/>
                                        </p:tgtEl>
                                      </p:cBhvr>
                                    </p:animEffect>
                                  </p:childTnLst>
                                </p:cTn>
                              </p:par>
                              <p:par>
                                <p:cTn id="20" presetID="10" presetClass="entr" presetSubtype="0" fill="hold" grpId="0" nodeType="withEffect">
                                  <p:stCondLst>
                                    <p:cond delay="0"/>
                                  </p:stCondLst>
                                  <p:childTnLst>
                                    <p:set>
                                      <p:cBhvr>
                                        <p:cTn id="21" dur="1" fill="hold">
                                          <p:stCondLst>
                                            <p:cond delay="0"/>
                                          </p:stCondLst>
                                        </p:cTn>
                                        <p:tgtEl>
                                          <p:spTgt spid="8"/>
                                        </p:tgtEl>
                                        <p:attrNameLst>
                                          <p:attrName>style.visibility</p:attrName>
                                        </p:attrNameLst>
                                      </p:cBhvr>
                                      <p:to>
                                        <p:strVal val="visible"/>
                                      </p:to>
                                    </p:set>
                                    <p:animEffect transition="in" filter="fade">
                                      <p:cBhvr>
                                        <p:cTn id="22" dur="500"/>
                                        <p:tgtEl>
                                          <p:spTgt spid="8"/>
                                        </p:tgtEl>
                                      </p:cBhvr>
                                    </p:animEffect>
                                  </p:childTnLst>
                                </p:cTn>
                              </p:par>
                              <p:par>
                                <p:cTn id="23" presetID="10" presetClass="entr" presetSubtype="0" fill="hold" grpId="0" nodeType="withEffect">
                                  <p:stCondLst>
                                    <p:cond delay="0"/>
                                  </p:stCondLst>
                                  <p:childTnLst>
                                    <p:set>
                                      <p:cBhvr>
                                        <p:cTn id="24" dur="1" fill="hold">
                                          <p:stCondLst>
                                            <p:cond delay="0"/>
                                          </p:stCondLst>
                                        </p:cTn>
                                        <p:tgtEl>
                                          <p:spTgt spid="9"/>
                                        </p:tgtEl>
                                        <p:attrNameLst>
                                          <p:attrName>style.visibility</p:attrName>
                                        </p:attrNameLst>
                                      </p:cBhvr>
                                      <p:to>
                                        <p:strVal val="visible"/>
                                      </p:to>
                                    </p:set>
                                    <p:animEffect transition="in" filter="fade">
                                      <p:cBhvr>
                                        <p:cTn id="25" dur="500"/>
                                        <p:tgtEl>
                                          <p:spTgt spid="9"/>
                                        </p:tgtEl>
                                      </p:cBhvr>
                                    </p:animEffect>
                                  </p:childTnLst>
                                </p:cTn>
                              </p:par>
                              <p:par>
                                <p:cTn id="26" presetID="10" presetClass="entr" presetSubtype="0" fill="hold" grpId="0" nodeType="withEffect">
                                  <p:stCondLst>
                                    <p:cond delay="0"/>
                                  </p:stCondLst>
                                  <p:childTnLst>
                                    <p:set>
                                      <p:cBhvr>
                                        <p:cTn id="27" dur="1" fill="hold">
                                          <p:stCondLst>
                                            <p:cond delay="0"/>
                                          </p:stCondLst>
                                        </p:cTn>
                                        <p:tgtEl>
                                          <p:spTgt spid="10"/>
                                        </p:tgtEl>
                                        <p:attrNameLst>
                                          <p:attrName>style.visibility</p:attrName>
                                        </p:attrNameLst>
                                      </p:cBhvr>
                                      <p:to>
                                        <p:strVal val="visible"/>
                                      </p:to>
                                    </p:set>
                                    <p:animEffect transition="in" filter="fade">
                                      <p:cBhvr>
                                        <p:cTn id="28" dur="500"/>
                                        <p:tgtEl>
                                          <p:spTgt spid="10"/>
                                        </p:tgtEl>
                                      </p:cBhvr>
                                    </p:animEffect>
                                  </p:childTnLst>
                                </p:cTn>
                              </p:par>
                              <p:par>
                                <p:cTn id="29" presetID="10" presetClass="entr" presetSubtype="0" fill="hold" grpId="0" nodeType="withEffect">
                                  <p:stCondLst>
                                    <p:cond delay="0"/>
                                  </p:stCondLst>
                                  <p:childTnLst>
                                    <p:set>
                                      <p:cBhvr>
                                        <p:cTn id="30" dur="1" fill="hold">
                                          <p:stCondLst>
                                            <p:cond delay="0"/>
                                          </p:stCondLst>
                                        </p:cTn>
                                        <p:tgtEl>
                                          <p:spTgt spid="11"/>
                                        </p:tgtEl>
                                        <p:attrNameLst>
                                          <p:attrName>style.visibility</p:attrName>
                                        </p:attrNameLst>
                                      </p:cBhvr>
                                      <p:to>
                                        <p:strVal val="visible"/>
                                      </p:to>
                                    </p:set>
                                    <p:animEffect transition="in" filter="fade">
                                      <p:cBhvr>
                                        <p:cTn id="31" dur="500"/>
                                        <p:tgtEl>
                                          <p:spTgt spid="11"/>
                                        </p:tgtEl>
                                      </p:cBhvr>
                                    </p:animEffect>
                                  </p:childTnLst>
                                </p:cTn>
                              </p:par>
                              <p:par>
                                <p:cTn id="32" presetID="10" presetClass="entr" presetSubtype="0" fill="hold" grpId="0" nodeType="withEffect">
                                  <p:stCondLst>
                                    <p:cond delay="0"/>
                                  </p:stCondLst>
                                  <p:childTnLst>
                                    <p:set>
                                      <p:cBhvr>
                                        <p:cTn id="33" dur="1" fill="hold">
                                          <p:stCondLst>
                                            <p:cond delay="0"/>
                                          </p:stCondLst>
                                        </p:cTn>
                                        <p:tgtEl>
                                          <p:spTgt spid="12"/>
                                        </p:tgtEl>
                                        <p:attrNameLst>
                                          <p:attrName>style.visibility</p:attrName>
                                        </p:attrNameLst>
                                      </p:cBhvr>
                                      <p:to>
                                        <p:strVal val="visible"/>
                                      </p:to>
                                    </p:set>
                                    <p:animEffect transition="in" filter="fade">
                                      <p:cBhvr>
                                        <p:cTn id="34" dur="500"/>
                                        <p:tgtEl>
                                          <p:spTgt spid="12"/>
                                        </p:tgtEl>
                                      </p:cBhvr>
                                    </p:animEffect>
                                  </p:childTnLst>
                                </p:cTn>
                              </p:par>
                              <p:par>
                                <p:cTn id="35" presetID="10" presetClass="entr" presetSubtype="0" fill="hold" grpId="0" nodeType="withEffect">
                                  <p:stCondLst>
                                    <p:cond delay="0"/>
                                  </p:stCondLst>
                                  <p:childTnLst>
                                    <p:set>
                                      <p:cBhvr>
                                        <p:cTn id="36" dur="1" fill="hold">
                                          <p:stCondLst>
                                            <p:cond delay="0"/>
                                          </p:stCondLst>
                                        </p:cTn>
                                        <p:tgtEl>
                                          <p:spTgt spid="13"/>
                                        </p:tgtEl>
                                        <p:attrNameLst>
                                          <p:attrName>style.visibility</p:attrName>
                                        </p:attrNameLst>
                                      </p:cBhvr>
                                      <p:to>
                                        <p:strVal val="visible"/>
                                      </p:to>
                                    </p:set>
                                    <p:animEffect transition="in" filter="fade">
                                      <p:cBhvr>
                                        <p:cTn id="37" dur="500"/>
                                        <p:tgtEl>
                                          <p:spTgt spid="13"/>
                                        </p:tgtEl>
                                      </p:cBhvr>
                                    </p:animEffect>
                                  </p:childTnLst>
                                </p:cTn>
                              </p:par>
                              <p:par>
                                <p:cTn id="38" presetID="10" presetClass="entr" presetSubtype="0" fill="hold" grpId="0" nodeType="withEffect">
                                  <p:stCondLst>
                                    <p:cond delay="0"/>
                                  </p:stCondLst>
                                  <p:childTnLst>
                                    <p:set>
                                      <p:cBhvr>
                                        <p:cTn id="39" dur="1" fill="hold">
                                          <p:stCondLst>
                                            <p:cond delay="0"/>
                                          </p:stCondLst>
                                        </p:cTn>
                                        <p:tgtEl>
                                          <p:spTgt spid="14"/>
                                        </p:tgtEl>
                                        <p:attrNameLst>
                                          <p:attrName>style.visibility</p:attrName>
                                        </p:attrNameLst>
                                      </p:cBhvr>
                                      <p:to>
                                        <p:strVal val="visible"/>
                                      </p:to>
                                    </p:set>
                                    <p:animEffect transition="in" filter="fade">
                                      <p:cBhvr>
                                        <p:cTn id="40" dur="500"/>
                                        <p:tgtEl>
                                          <p:spTgt spid="14"/>
                                        </p:tgtEl>
                                      </p:cBhvr>
                                    </p:animEffect>
                                  </p:childTnLst>
                                </p:cTn>
                              </p:par>
                              <p:par>
                                <p:cTn id="41" presetID="10" presetClass="entr" presetSubtype="0" fill="hold" grpId="0" nodeType="withEffect">
                                  <p:stCondLst>
                                    <p:cond delay="0"/>
                                  </p:stCondLst>
                                  <p:childTnLst>
                                    <p:set>
                                      <p:cBhvr>
                                        <p:cTn id="42" dur="1" fill="hold">
                                          <p:stCondLst>
                                            <p:cond delay="0"/>
                                          </p:stCondLst>
                                        </p:cTn>
                                        <p:tgtEl>
                                          <p:spTgt spid="15"/>
                                        </p:tgtEl>
                                        <p:attrNameLst>
                                          <p:attrName>style.visibility</p:attrName>
                                        </p:attrNameLst>
                                      </p:cBhvr>
                                      <p:to>
                                        <p:strVal val="visible"/>
                                      </p:to>
                                    </p:set>
                                    <p:animEffect transition="in" filter="fade">
                                      <p:cBhvr>
                                        <p:cTn id="43" dur="500"/>
                                        <p:tgtEl>
                                          <p:spTgt spid="15"/>
                                        </p:tgtEl>
                                      </p:cBhvr>
                                    </p:animEffect>
                                  </p:childTnLst>
                                </p:cTn>
                              </p:par>
                              <p:par>
                                <p:cTn id="44" presetID="10" presetClass="entr" presetSubtype="0" fill="hold" grpId="0" nodeType="withEffect">
                                  <p:stCondLst>
                                    <p:cond delay="0"/>
                                  </p:stCondLst>
                                  <p:childTnLst>
                                    <p:set>
                                      <p:cBhvr>
                                        <p:cTn id="45" dur="1" fill="hold">
                                          <p:stCondLst>
                                            <p:cond delay="0"/>
                                          </p:stCondLst>
                                        </p:cTn>
                                        <p:tgtEl>
                                          <p:spTgt spid="16"/>
                                        </p:tgtEl>
                                        <p:attrNameLst>
                                          <p:attrName>style.visibility</p:attrName>
                                        </p:attrNameLst>
                                      </p:cBhvr>
                                      <p:to>
                                        <p:strVal val="visible"/>
                                      </p:to>
                                    </p:set>
                                    <p:animEffect transition="in" filter="fade">
                                      <p:cBhvr>
                                        <p:cTn id="46" dur="500"/>
                                        <p:tgtEl>
                                          <p:spTgt spid="16"/>
                                        </p:tgtEl>
                                      </p:cBhvr>
                                    </p:animEffect>
                                  </p:childTnLst>
                                </p:cTn>
                              </p:par>
                              <p:par>
                                <p:cTn id="47" presetID="10" presetClass="entr" presetSubtype="0" fill="hold" grpId="0" nodeType="withEffect">
                                  <p:stCondLst>
                                    <p:cond delay="0"/>
                                  </p:stCondLst>
                                  <p:childTnLst>
                                    <p:set>
                                      <p:cBhvr>
                                        <p:cTn id="48" dur="1" fill="hold">
                                          <p:stCondLst>
                                            <p:cond delay="0"/>
                                          </p:stCondLst>
                                        </p:cTn>
                                        <p:tgtEl>
                                          <p:spTgt spid="17"/>
                                        </p:tgtEl>
                                        <p:attrNameLst>
                                          <p:attrName>style.visibility</p:attrName>
                                        </p:attrNameLst>
                                      </p:cBhvr>
                                      <p:to>
                                        <p:strVal val="visible"/>
                                      </p:to>
                                    </p:set>
                                    <p:animEffect transition="in" filter="fade">
                                      <p:cBhvr>
                                        <p:cTn id="49" dur="500"/>
                                        <p:tgtEl>
                                          <p:spTgt spid="17"/>
                                        </p:tgtEl>
                                      </p:cBhvr>
                                    </p:animEffect>
                                  </p:childTnLst>
                                </p:cTn>
                              </p:par>
                              <p:par>
                                <p:cTn id="50" presetID="10" presetClass="entr" presetSubtype="0" fill="hold" grpId="0" nodeType="withEffect">
                                  <p:stCondLst>
                                    <p:cond delay="0"/>
                                  </p:stCondLst>
                                  <p:childTnLst>
                                    <p:set>
                                      <p:cBhvr>
                                        <p:cTn id="51" dur="1" fill="hold">
                                          <p:stCondLst>
                                            <p:cond delay="0"/>
                                          </p:stCondLst>
                                        </p:cTn>
                                        <p:tgtEl>
                                          <p:spTgt spid="18"/>
                                        </p:tgtEl>
                                        <p:attrNameLst>
                                          <p:attrName>style.visibility</p:attrName>
                                        </p:attrNameLst>
                                      </p:cBhvr>
                                      <p:to>
                                        <p:strVal val="visible"/>
                                      </p:to>
                                    </p:set>
                                    <p:animEffect transition="in" filter="fade">
                                      <p:cBhvr>
                                        <p:cTn id="52" dur="500"/>
                                        <p:tgtEl>
                                          <p:spTgt spid="18"/>
                                        </p:tgtEl>
                                      </p:cBhvr>
                                    </p:animEffect>
                                  </p:childTnLst>
                                </p:cTn>
                              </p:par>
                              <p:par>
                                <p:cTn id="53" presetID="10" presetClass="entr" presetSubtype="0" fill="hold" grpId="0" nodeType="withEffect">
                                  <p:stCondLst>
                                    <p:cond delay="0"/>
                                  </p:stCondLst>
                                  <p:childTnLst>
                                    <p:set>
                                      <p:cBhvr>
                                        <p:cTn id="54" dur="1" fill="hold">
                                          <p:stCondLst>
                                            <p:cond delay="0"/>
                                          </p:stCondLst>
                                        </p:cTn>
                                        <p:tgtEl>
                                          <p:spTgt spid="19"/>
                                        </p:tgtEl>
                                        <p:attrNameLst>
                                          <p:attrName>style.visibility</p:attrName>
                                        </p:attrNameLst>
                                      </p:cBhvr>
                                      <p:to>
                                        <p:strVal val="visible"/>
                                      </p:to>
                                    </p:set>
                                    <p:animEffect transition="in" filter="fade">
                                      <p:cBhvr>
                                        <p:cTn id="55" dur="500"/>
                                        <p:tgtEl>
                                          <p:spTgt spid="19"/>
                                        </p:tgtEl>
                                      </p:cBhvr>
                                    </p:animEffect>
                                  </p:childTnLst>
                                </p:cTn>
                              </p:par>
                              <p:par>
                                <p:cTn id="56" presetID="10" presetClass="entr" presetSubtype="0" fill="hold" grpId="0" nodeType="withEffect">
                                  <p:stCondLst>
                                    <p:cond delay="0"/>
                                  </p:stCondLst>
                                  <p:childTnLst>
                                    <p:set>
                                      <p:cBhvr>
                                        <p:cTn id="57" dur="1" fill="hold">
                                          <p:stCondLst>
                                            <p:cond delay="0"/>
                                          </p:stCondLst>
                                        </p:cTn>
                                        <p:tgtEl>
                                          <p:spTgt spid="20"/>
                                        </p:tgtEl>
                                        <p:attrNameLst>
                                          <p:attrName>style.visibility</p:attrName>
                                        </p:attrNameLst>
                                      </p:cBhvr>
                                      <p:to>
                                        <p:strVal val="visible"/>
                                      </p:to>
                                    </p:set>
                                    <p:animEffect transition="in" filter="fade">
                                      <p:cBhvr>
                                        <p:cTn id="58" dur="500"/>
                                        <p:tgtEl>
                                          <p:spTgt spid="20"/>
                                        </p:tgtEl>
                                      </p:cBhvr>
                                    </p:animEffect>
                                  </p:childTnLst>
                                </p:cTn>
                              </p:par>
                              <p:par>
                                <p:cTn id="59" presetID="10" presetClass="entr" presetSubtype="0" fill="hold" grpId="0" nodeType="withEffect">
                                  <p:stCondLst>
                                    <p:cond delay="0"/>
                                  </p:stCondLst>
                                  <p:childTnLst>
                                    <p:set>
                                      <p:cBhvr>
                                        <p:cTn id="60" dur="1" fill="hold">
                                          <p:stCondLst>
                                            <p:cond delay="0"/>
                                          </p:stCondLst>
                                        </p:cTn>
                                        <p:tgtEl>
                                          <p:spTgt spid="22"/>
                                        </p:tgtEl>
                                        <p:attrNameLst>
                                          <p:attrName>style.visibility</p:attrName>
                                        </p:attrNameLst>
                                      </p:cBhvr>
                                      <p:to>
                                        <p:strVal val="visible"/>
                                      </p:to>
                                    </p:set>
                                    <p:animEffect transition="in" filter="fade">
                                      <p:cBhvr>
                                        <p:cTn id="61" dur="500"/>
                                        <p:tgtEl>
                                          <p:spTgt spid="22"/>
                                        </p:tgtEl>
                                      </p:cBhvr>
                                    </p:animEffect>
                                  </p:childTnLst>
                                </p:cTn>
                              </p:par>
                              <p:par>
                                <p:cTn id="62" presetID="10" presetClass="entr" presetSubtype="0" fill="hold" grpId="0" nodeType="withEffect">
                                  <p:stCondLst>
                                    <p:cond delay="0"/>
                                  </p:stCondLst>
                                  <p:childTnLst>
                                    <p:set>
                                      <p:cBhvr>
                                        <p:cTn id="63" dur="1" fill="hold">
                                          <p:stCondLst>
                                            <p:cond delay="0"/>
                                          </p:stCondLst>
                                        </p:cTn>
                                        <p:tgtEl>
                                          <p:spTgt spid="21"/>
                                        </p:tgtEl>
                                        <p:attrNameLst>
                                          <p:attrName>style.visibility</p:attrName>
                                        </p:attrNameLst>
                                      </p:cBhvr>
                                      <p:to>
                                        <p:strVal val="visible"/>
                                      </p:to>
                                    </p:set>
                                    <p:animEffect transition="in" filter="fade">
                                      <p:cBhvr>
                                        <p:cTn id="64" dur="500"/>
                                        <p:tgtEl>
                                          <p:spTgt spid="21"/>
                                        </p:tgtEl>
                                      </p:cBhvr>
                                    </p:animEffect>
                                  </p:childTnLst>
                                </p:cTn>
                              </p:par>
                            </p:childTnLst>
                          </p:cTn>
                        </p:par>
                        <p:par>
                          <p:cTn id="65" fill="hold">
                            <p:stCondLst>
                              <p:cond delay="500"/>
                            </p:stCondLst>
                            <p:childTnLst>
                              <p:par>
                                <p:cTn id="66" presetID="22" presetClass="entr" presetSubtype="4" fill="hold" nodeType="afterEffect">
                                  <p:stCondLst>
                                    <p:cond delay="0"/>
                                  </p:stCondLst>
                                  <p:childTnLst>
                                    <p:set>
                                      <p:cBhvr>
                                        <p:cTn id="67" dur="1" fill="hold">
                                          <p:stCondLst>
                                            <p:cond delay="0"/>
                                          </p:stCondLst>
                                        </p:cTn>
                                        <p:tgtEl>
                                          <p:spTgt spid="23"/>
                                        </p:tgtEl>
                                        <p:attrNameLst>
                                          <p:attrName>style.visibility</p:attrName>
                                        </p:attrNameLst>
                                      </p:cBhvr>
                                      <p:to>
                                        <p:strVal val="visible"/>
                                      </p:to>
                                    </p:set>
                                    <p:animEffect transition="in" filter="wipe(down)">
                                      <p:cBhvr>
                                        <p:cTn id="68" dur="500"/>
                                        <p:tgtEl>
                                          <p:spTgt spid="23"/>
                                        </p:tgtEl>
                                      </p:cBhvr>
                                    </p:animEffect>
                                  </p:childTnLst>
                                </p:cTn>
                              </p:par>
                            </p:childTnLst>
                          </p:cTn>
                        </p:par>
                        <p:par>
                          <p:cTn id="69" fill="hold">
                            <p:stCondLst>
                              <p:cond delay="1000"/>
                            </p:stCondLst>
                            <p:childTnLst>
                              <p:par>
                                <p:cTn id="70" presetID="10" presetClass="entr" presetSubtype="0" fill="hold" grpId="0" nodeType="afterEffect">
                                  <p:stCondLst>
                                    <p:cond delay="0"/>
                                  </p:stCondLst>
                                  <p:childTnLst>
                                    <p:set>
                                      <p:cBhvr>
                                        <p:cTn id="71" dur="1" fill="hold">
                                          <p:stCondLst>
                                            <p:cond delay="0"/>
                                          </p:stCondLst>
                                        </p:cTn>
                                        <p:tgtEl>
                                          <p:spTgt spid="30"/>
                                        </p:tgtEl>
                                        <p:attrNameLst>
                                          <p:attrName>style.visibility</p:attrName>
                                        </p:attrNameLst>
                                      </p:cBhvr>
                                      <p:to>
                                        <p:strVal val="visible"/>
                                      </p:to>
                                    </p:set>
                                    <p:animEffect transition="in" filter="fade">
                                      <p:cBhvr>
                                        <p:cTn id="72" dur="500"/>
                                        <p:tgtEl>
                                          <p:spTgt spid="30"/>
                                        </p:tgtEl>
                                      </p:cBhvr>
                                    </p:animEffect>
                                  </p:childTnLst>
                                </p:cTn>
                              </p:par>
                              <p:par>
                                <p:cTn id="73" presetID="10" presetClass="entr" presetSubtype="0" fill="hold" grpId="0" nodeType="withEffect">
                                  <p:stCondLst>
                                    <p:cond delay="0"/>
                                  </p:stCondLst>
                                  <p:childTnLst>
                                    <p:set>
                                      <p:cBhvr>
                                        <p:cTn id="74" dur="1" fill="hold">
                                          <p:stCondLst>
                                            <p:cond delay="0"/>
                                          </p:stCondLst>
                                        </p:cTn>
                                        <p:tgtEl>
                                          <p:spTgt spid="29"/>
                                        </p:tgtEl>
                                        <p:attrNameLst>
                                          <p:attrName>style.visibility</p:attrName>
                                        </p:attrNameLst>
                                      </p:cBhvr>
                                      <p:to>
                                        <p:strVal val="visible"/>
                                      </p:to>
                                    </p:set>
                                    <p:animEffect transition="in" filter="fade">
                                      <p:cBhvr>
                                        <p:cTn id="75" dur="500"/>
                                        <p:tgtEl>
                                          <p:spTgt spid="29"/>
                                        </p:tgtEl>
                                      </p:cBhvr>
                                    </p:animEffect>
                                  </p:childTnLst>
                                </p:cTn>
                              </p:par>
                            </p:childTnLst>
                          </p:cTn>
                        </p:par>
                        <p:par>
                          <p:cTn id="76" fill="hold">
                            <p:stCondLst>
                              <p:cond delay="1500"/>
                            </p:stCondLst>
                            <p:childTnLst>
                              <p:par>
                                <p:cTn id="77" presetID="22" presetClass="entr" presetSubtype="1" fill="hold" nodeType="afterEffect">
                                  <p:stCondLst>
                                    <p:cond delay="0"/>
                                  </p:stCondLst>
                                  <p:childTnLst>
                                    <p:set>
                                      <p:cBhvr>
                                        <p:cTn id="78" dur="1" fill="hold">
                                          <p:stCondLst>
                                            <p:cond delay="0"/>
                                          </p:stCondLst>
                                        </p:cTn>
                                        <p:tgtEl>
                                          <p:spTgt spid="24"/>
                                        </p:tgtEl>
                                        <p:attrNameLst>
                                          <p:attrName>style.visibility</p:attrName>
                                        </p:attrNameLst>
                                      </p:cBhvr>
                                      <p:to>
                                        <p:strVal val="visible"/>
                                      </p:to>
                                    </p:set>
                                    <p:animEffect transition="in" filter="wipe(up)">
                                      <p:cBhvr>
                                        <p:cTn id="79" dur="500"/>
                                        <p:tgtEl>
                                          <p:spTgt spid="24"/>
                                        </p:tgtEl>
                                      </p:cBhvr>
                                    </p:animEffect>
                                  </p:childTnLst>
                                </p:cTn>
                              </p:par>
                            </p:childTnLst>
                          </p:cTn>
                        </p:par>
                        <p:par>
                          <p:cTn id="80" fill="hold">
                            <p:stCondLst>
                              <p:cond delay="2000"/>
                            </p:stCondLst>
                            <p:childTnLst>
                              <p:par>
                                <p:cTn id="81" presetID="10" presetClass="entr" presetSubtype="0" fill="hold" grpId="0" nodeType="afterEffect">
                                  <p:stCondLst>
                                    <p:cond delay="0"/>
                                  </p:stCondLst>
                                  <p:childTnLst>
                                    <p:set>
                                      <p:cBhvr>
                                        <p:cTn id="82" dur="1" fill="hold">
                                          <p:stCondLst>
                                            <p:cond delay="0"/>
                                          </p:stCondLst>
                                        </p:cTn>
                                        <p:tgtEl>
                                          <p:spTgt spid="31"/>
                                        </p:tgtEl>
                                        <p:attrNameLst>
                                          <p:attrName>style.visibility</p:attrName>
                                        </p:attrNameLst>
                                      </p:cBhvr>
                                      <p:to>
                                        <p:strVal val="visible"/>
                                      </p:to>
                                    </p:set>
                                    <p:animEffect transition="in" filter="fade">
                                      <p:cBhvr>
                                        <p:cTn id="83" dur="500"/>
                                        <p:tgtEl>
                                          <p:spTgt spid="31"/>
                                        </p:tgtEl>
                                      </p:cBhvr>
                                    </p:animEffect>
                                  </p:childTnLst>
                                </p:cTn>
                              </p:par>
                              <p:par>
                                <p:cTn id="84" presetID="10" presetClass="entr" presetSubtype="0" fill="hold" grpId="0" nodeType="withEffect">
                                  <p:stCondLst>
                                    <p:cond delay="0"/>
                                  </p:stCondLst>
                                  <p:childTnLst>
                                    <p:set>
                                      <p:cBhvr>
                                        <p:cTn id="85" dur="1" fill="hold">
                                          <p:stCondLst>
                                            <p:cond delay="0"/>
                                          </p:stCondLst>
                                        </p:cTn>
                                        <p:tgtEl>
                                          <p:spTgt spid="32"/>
                                        </p:tgtEl>
                                        <p:attrNameLst>
                                          <p:attrName>style.visibility</p:attrName>
                                        </p:attrNameLst>
                                      </p:cBhvr>
                                      <p:to>
                                        <p:strVal val="visible"/>
                                      </p:to>
                                    </p:set>
                                    <p:animEffect transition="in" filter="fade">
                                      <p:cBhvr>
                                        <p:cTn id="86" dur="500"/>
                                        <p:tgtEl>
                                          <p:spTgt spid="32"/>
                                        </p:tgtEl>
                                      </p:cBhvr>
                                    </p:animEffect>
                                  </p:childTnLst>
                                </p:cTn>
                              </p:par>
                            </p:childTnLst>
                          </p:cTn>
                        </p:par>
                        <p:par>
                          <p:cTn id="87" fill="hold">
                            <p:stCondLst>
                              <p:cond delay="2500"/>
                            </p:stCondLst>
                            <p:childTnLst>
                              <p:par>
                                <p:cTn id="88" presetID="22" presetClass="entr" presetSubtype="4" fill="hold" nodeType="afterEffect">
                                  <p:stCondLst>
                                    <p:cond delay="0"/>
                                  </p:stCondLst>
                                  <p:childTnLst>
                                    <p:set>
                                      <p:cBhvr>
                                        <p:cTn id="89" dur="1" fill="hold">
                                          <p:stCondLst>
                                            <p:cond delay="0"/>
                                          </p:stCondLst>
                                        </p:cTn>
                                        <p:tgtEl>
                                          <p:spTgt spid="25"/>
                                        </p:tgtEl>
                                        <p:attrNameLst>
                                          <p:attrName>style.visibility</p:attrName>
                                        </p:attrNameLst>
                                      </p:cBhvr>
                                      <p:to>
                                        <p:strVal val="visible"/>
                                      </p:to>
                                    </p:set>
                                    <p:animEffect transition="in" filter="wipe(down)">
                                      <p:cBhvr>
                                        <p:cTn id="90" dur="500"/>
                                        <p:tgtEl>
                                          <p:spTgt spid="25"/>
                                        </p:tgtEl>
                                      </p:cBhvr>
                                    </p:animEffect>
                                  </p:childTnLst>
                                </p:cTn>
                              </p:par>
                            </p:childTnLst>
                          </p:cTn>
                        </p:par>
                        <p:par>
                          <p:cTn id="91" fill="hold">
                            <p:stCondLst>
                              <p:cond delay="3000"/>
                            </p:stCondLst>
                            <p:childTnLst>
                              <p:par>
                                <p:cTn id="92" presetID="10" presetClass="entr" presetSubtype="0" fill="hold" grpId="0" nodeType="afterEffect">
                                  <p:stCondLst>
                                    <p:cond delay="0"/>
                                  </p:stCondLst>
                                  <p:childTnLst>
                                    <p:set>
                                      <p:cBhvr>
                                        <p:cTn id="93" dur="1" fill="hold">
                                          <p:stCondLst>
                                            <p:cond delay="0"/>
                                          </p:stCondLst>
                                        </p:cTn>
                                        <p:tgtEl>
                                          <p:spTgt spid="33"/>
                                        </p:tgtEl>
                                        <p:attrNameLst>
                                          <p:attrName>style.visibility</p:attrName>
                                        </p:attrNameLst>
                                      </p:cBhvr>
                                      <p:to>
                                        <p:strVal val="visible"/>
                                      </p:to>
                                    </p:set>
                                    <p:animEffect transition="in" filter="fade">
                                      <p:cBhvr>
                                        <p:cTn id="94" dur="500"/>
                                        <p:tgtEl>
                                          <p:spTgt spid="33"/>
                                        </p:tgtEl>
                                      </p:cBhvr>
                                    </p:animEffect>
                                  </p:childTnLst>
                                </p:cTn>
                              </p:par>
                              <p:par>
                                <p:cTn id="95" presetID="10" presetClass="entr" presetSubtype="0" fill="hold" grpId="0" nodeType="withEffect">
                                  <p:stCondLst>
                                    <p:cond delay="0"/>
                                  </p:stCondLst>
                                  <p:childTnLst>
                                    <p:set>
                                      <p:cBhvr>
                                        <p:cTn id="96" dur="1" fill="hold">
                                          <p:stCondLst>
                                            <p:cond delay="0"/>
                                          </p:stCondLst>
                                        </p:cTn>
                                        <p:tgtEl>
                                          <p:spTgt spid="34"/>
                                        </p:tgtEl>
                                        <p:attrNameLst>
                                          <p:attrName>style.visibility</p:attrName>
                                        </p:attrNameLst>
                                      </p:cBhvr>
                                      <p:to>
                                        <p:strVal val="visible"/>
                                      </p:to>
                                    </p:set>
                                    <p:animEffect transition="in" filter="fade">
                                      <p:cBhvr>
                                        <p:cTn id="97" dur="500"/>
                                        <p:tgtEl>
                                          <p:spTgt spid="34"/>
                                        </p:tgtEl>
                                      </p:cBhvr>
                                    </p:animEffect>
                                  </p:childTnLst>
                                </p:cTn>
                              </p:par>
                            </p:childTnLst>
                          </p:cTn>
                        </p:par>
                        <p:par>
                          <p:cTn id="98" fill="hold">
                            <p:stCondLst>
                              <p:cond delay="3500"/>
                            </p:stCondLst>
                            <p:childTnLst>
                              <p:par>
                                <p:cTn id="99" presetID="22" presetClass="entr" presetSubtype="1" fill="hold" nodeType="afterEffect">
                                  <p:stCondLst>
                                    <p:cond delay="0"/>
                                  </p:stCondLst>
                                  <p:childTnLst>
                                    <p:set>
                                      <p:cBhvr>
                                        <p:cTn id="100" dur="1" fill="hold">
                                          <p:stCondLst>
                                            <p:cond delay="0"/>
                                          </p:stCondLst>
                                        </p:cTn>
                                        <p:tgtEl>
                                          <p:spTgt spid="26"/>
                                        </p:tgtEl>
                                        <p:attrNameLst>
                                          <p:attrName>style.visibility</p:attrName>
                                        </p:attrNameLst>
                                      </p:cBhvr>
                                      <p:to>
                                        <p:strVal val="visible"/>
                                      </p:to>
                                    </p:set>
                                    <p:animEffect transition="in" filter="wipe(up)">
                                      <p:cBhvr>
                                        <p:cTn id="101" dur="500"/>
                                        <p:tgtEl>
                                          <p:spTgt spid="26"/>
                                        </p:tgtEl>
                                      </p:cBhvr>
                                    </p:animEffect>
                                  </p:childTnLst>
                                </p:cTn>
                              </p:par>
                            </p:childTnLst>
                          </p:cTn>
                        </p:par>
                        <p:par>
                          <p:cTn id="102" fill="hold">
                            <p:stCondLst>
                              <p:cond delay="4000"/>
                            </p:stCondLst>
                            <p:childTnLst>
                              <p:par>
                                <p:cTn id="103" presetID="10" presetClass="entr" presetSubtype="0" fill="hold" grpId="0" nodeType="afterEffect">
                                  <p:stCondLst>
                                    <p:cond delay="0"/>
                                  </p:stCondLst>
                                  <p:childTnLst>
                                    <p:set>
                                      <p:cBhvr>
                                        <p:cTn id="104" dur="1" fill="hold">
                                          <p:stCondLst>
                                            <p:cond delay="0"/>
                                          </p:stCondLst>
                                        </p:cTn>
                                        <p:tgtEl>
                                          <p:spTgt spid="35"/>
                                        </p:tgtEl>
                                        <p:attrNameLst>
                                          <p:attrName>style.visibility</p:attrName>
                                        </p:attrNameLst>
                                      </p:cBhvr>
                                      <p:to>
                                        <p:strVal val="visible"/>
                                      </p:to>
                                    </p:set>
                                    <p:animEffect transition="in" filter="fade">
                                      <p:cBhvr>
                                        <p:cTn id="105" dur="500"/>
                                        <p:tgtEl>
                                          <p:spTgt spid="35"/>
                                        </p:tgtEl>
                                      </p:cBhvr>
                                    </p:animEffect>
                                  </p:childTnLst>
                                </p:cTn>
                              </p:par>
                              <p:par>
                                <p:cTn id="106" presetID="10" presetClass="entr" presetSubtype="0" fill="hold" grpId="0" nodeType="withEffect">
                                  <p:stCondLst>
                                    <p:cond delay="0"/>
                                  </p:stCondLst>
                                  <p:childTnLst>
                                    <p:set>
                                      <p:cBhvr>
                                        <p:cTn id="107" dur="1" fill="hold">
                                          <p:stCondLst>
                                            <p:cond delay="0"/>
                                          </p:stCondLst>
                                        </p:cTn>
                                        <p:tgtEl>
                                          <p:spTgt spid="36"/>
                                        </p:tgtEl>
                                        <p:attrNameLst>
                                          <p:attrName>style.visibility</p:attrName>
                                        </p:attrNameLst>
                                      </p:cBhvr>
                                      <p:to>
                                        <p:strVal val="visible"/>
                                      </p:to>
                                    </p:set>
                                    <p:animEffect transition="in" filter="fade">
                                      <p:cBhvr>
                                        <p:cTn id="108" dur="500"/>
                                        <p:tgtEl>
                                          <p:spTgt spid="36"/>
                                        </p:tgtEl>
                                      </p:cBhvr>
                                    </p:animEffect>
                                  </p:childTnLst>
                                </p:cTn>
                              </p:par>
                            </p:childTnLst>
                          </p:cTn>
                        </p:par>
                        <p:par>
                          <p:cTn id="109" fill="hold">
                            <p:stCondLst>
                              <p:cond delay="4500"/>
                            </p:stCondLst>
                            <p:childTnLst>
                              <p:par>
                                <p:cTn id="110" presetID="22" presetClass="entr" presetSubtype="4" fill="hold" nodeType="afterEffect">
                                  <p:stCondLst>
                                    <p:cond delay="0"/>
                                  </p:stCondLst>
                                  <p:childTnLst>
                                    <p:set>
                                      <p:cBhvr>
                                        <p:cTn id="111" dur="1" fill="hold">
                                          <p:stCondLst>
                                            <p:cond delay="0"/>
                                          </p:stCondLst>
                                        </p:cTn>
                                        <p:tgtEl>
                                          <p:spTgt spid="27"/>
                                        </p:tgtEl>
                                        <p:attrNameLst>
                                          <p:attrName>style.visibility</p:attrName>
                                        </p:attrNameLst>
                                      </p:cBhvr>
                                      <p:to>
                                        <p:strVal val="visible"/>
                                      </p:to>
                                    </p:set>
                                    <p:animEffect transition="in" filter="wipe(down)">
                                      <p:cBhvr>
                                        <p:cTn id="112" dur="500"/>
                                        <p:tgtEl>
                                          <p:spTgt spid="27"/>
                                        </p:tgtEl>
                                      </p:cBhvr>
                                    </p:animEffect>
                                  </p:childTnLst>
                                </p:cTn>
                              </p:par>
                            </p:childTnLst>
                          </p:cTn>
                        </p:par>
                        <p:par>
                          <p:cTn id="113" fill="hold">
                            <p:stCondLst>
                              <p:cond delay="5000"/>
                            </p:stCondLst>
                            <p:childTnLst>
                              <p:par>
                                <p:cTn id="114" presetID="10" presetClass="entr" presetSubtype="0" fill="hold" grpId="0" nodeType="afterEffect">
                                  <p:stCondLst>
                                    <p:cond delay="0"/>
                                  </p:stCondLst>
                                  <p:childTnLst>
                                    <p:set>
                                      <p:cBhvr>
                                        <p:cTn id="115" dur="1" fill="hold">
                                          <p:stCondLst>
                                            <p:cond delay="0"/>
                                          </p:stCondLst>
                                        </p:cTn>
                                        <p:tgtEl>
                                          <p:spTgt spid="37"/>
                                        </p:tgtEl>
                                        <p:attrNameLst>
                                          <p:attrName>style.visibility</p:attrName>
                                        </p:attrNameLst>
                                      </p:cBhvr>
                                      <p:to>
                                        <p:strVal val="visible"/>
                                      </p:to>
                                    </p:set>
                                    <p:animEffect transition="in" filter="fade">
                                      <p:cBhvr>
                                        <p:cTn id="116" dur="500"/>
                                        <p:tgtEl>
                                          <p:spTgt spid="37"/>
                                        </p:tgtEl>
                                      </p:cBhvr>
                                    </p:animEffect>
                                  </p:childTnLst>
                                </p:cTn>
                              </p:par>
                              <p:par>
                                <p:cTn id="117" presetID="10" presetClass="entr" presetSubtype="0" fill="hold" grpId="0" nodeType="withEffect">
                                  <p:stCondLst>
                                    <p:cond delay="0"/>
                                  </p:stCondLst>
                                  <p:childTnLst>
                                    <p:set>
                                      <p:cBhvr>
                                        <p:cTn id="118" dur="1" fill="hold">
                                          <p:stCondLst>
                                            <p:cond delay="0"/>
                                          </p:stCondLst>
                                        </p:cTn>
                                        <p:tgtEl>
                                          <p:spTgt spid="38"/>
                                        </p:tgtEl>
                                        <p:attrNameLst>
                                          <p:attrName>style.visibility</p:attrName>
                                        </p:attrNameLst>
                                      </p:cBhvr>
                                      <p:to>
                                        <p:strVal val="visible"/>
                                      </p:to>
                                    </p:set>
                                    <p:animEffect transition="in" filter="fade">
                                      <p:cBhvr>
                                        <p:cTn id="119" dur="500"/>
                                        <p:tgtEl>
                                          <p:spTgt spid="38"/>
                                        </p:tgtEl>
                                      </p:cBhvr>
                                    </p:animEffect>
                                  </p:childTnLst>
                                </p:cTn>
                              </p:par>
                            </p:childTnLst>
                          </p:cTn>
                        </p:par>
                        <p:par>
                          <p:cTn id="120" fill="hold">
                            <p:stCondLst>
                              <p:cond delay="5500"/>
                            </p:stCondLst>
                            <p:childTnLst>
                              <p:par>
                                <p:cTn id="121" presetID="22" presetClass="entr" presetSubtype="1" fill="hold" nodeType="afterEffect">
                                  <p:stCondLst>
                                    <p:cond delay="0"/>
                                  </p:stCondLst>
                                  <p:childTnLst>
                                    <p:set>
                                      <p:cBhvr>
                                        <p:cTn id="122" dur="1" fill="hold">
                                          <p:stCondLst>
                                            <p:cond delay="0"/>
                                          </p:stCondLst>
                                        </p:cTn>
                                        <p:tgtEl>
                                          <p:spTgt spid="28"/>
                                        </p:tgtEl>
                                        <p:attrNameLst>
                                          <p:attrName>style.visibility</p:attrName>
                                        </p:attrNameLst>
                                      </p:cBhvr>
                                      <p:to>
                                        <p:strVal val="visible"/>
                                      </p:to>
                                    </p:set>
                                    <p:animEffect transition="in" filter="wipe(up)">
                                      <p:cBhvr>
                                        <p:cTn id="123" dur="500"/>
                                        <p:tgtEl>
                                          <p:spTgt spid="28"/>
                                        </p:tgtEl>
                                      </p:cBhvr>
                                    </p:animEffect>
                                  </p:childTnLst>
                                </p:cTn>
                              </p:par>
                            </p:childTnLst>
                          </p:cTn>
                        </p:par>
                        <p:par>
                          <p:cTn id="124" fill="hold">
                            <p:stCondLst>
                              <p:cond delay="6000"/>
                            </p:stCondLst>
                            <p:childTnLst>
                              <p:par>
                                <p:cTn id="125" presetID="10" presetClass="entr" presetSubtype="0" fill="hold" grpId="0" nodeType="afterEffect">
                                  <p:stCondLst>
                                    <p:cond delay="0"/>
                                  </p:stCondLst>
                                  <p:childTnLst>
                                    <p:set>
                                      <p:cBhvr>
                                        <p:cTn id="126" dur="1" fill="hold">
                                          <p:stCondLst>
                                            <p:cond delay="0"/>
                                          </p:stCondLst>
                                        </p:cTn>
                                        <p:tgtEl>
                                          <p:spTgt spid="39"/>
                                        </p:tgtEl>
                                        <p:attrNameLst>
                                          <p:attrName>style.visibility</p:attrName>
                                        </p:attrNameLst>
                                      </p:cBhvr>
                                      <p:to>
                                        <p:strVal val="visible"/>
                                      </p:to>
                                    </p:set>
                                    <p:animEffect transition="in" filter="fade">
                                      <p:cBhvr>
                                        <p:cTn id="127" dur="500"/>
                                        <p:tgtEl>
                                          <p:spTgt spid="39"/>
                                        </p:tgtEl>
                                      </p:cBhvr>
                                    </p:animEffect>
                                  </p:childTnLst>
                                </p:cTn>
                              </p:par>
                              <p:par>
                                <p:cTn id="128" presetID="10" presetClass="entr" presetSubtype="0" fill="hold" grpId="0" nodeType="withEffect">
                                  <p:stCondLst>
                                    <p:cond delay="0"/>
                                  </p:stCondLst>
                                  <p:childTnLst>
                                    <p:set>
                                      <p:cBhvr>
                                        <p:cTn id="129" dur="1" fill="hold">
                                          <p:stCondLst>
                                            <p:cond delay="0"/>
                                          </p:stCondLst>
                                        </p:cTn>
                                        <p:tgtEl>
                                          <p:spTgt spid="40"/>
                                        </p:tgtEl>
                                        <p:attrNameLst>
                                          <p:attrName>style.visibility</p:attrName>
                                        </p:attrNameLst>
                                      </p:cBhvr>
                                      <p:to>
                                        <p:strVal val="visible"/>
                                      </p:to>
                                    </p:set>
                                    <p:animEffect transition="in" filter="fade">
                                      <p:cBhvr>
                                        <p:cTn id="130" dur="500"/>
                                        <p:tgtEl>
                                          <p:spTgt spid="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4" grpId="0" animBg="1"/>
      <p:bldP spid="5" grpId="0" animBg="1"/>
      <p:bldP spid="6" grpId="0" animBg="1"/>
      <p:bldP spid="7" grpId="0" animBg="1"/>
      <p:bldP spid="8" grpId="0" animBg="1"/>
      <p:bldP spid="9" grpId="0" animBg="1"/>
      <p:bldP spid="10" grpId="0" animBg="1"/>
      <p:bldP spid="11" grpId="0" animBg="1"/>
      <p:bldP spid="12" grpId="0" animBg="1"/>
      <p:bldP spid="13" grpId="0" animBg="1"/>
      <p:bldP spid="14" grpId="0" animBg="1"/>
      <p:bldP spid="15" grpId="0" animBg="1"/>
      <p:bldP spid="16" grpId="0" animBg="1"/>
      <p:bldP spid="17" grpId="0" animBg="1"/>
      <p:bldP spid="18" grpId="0" animBg="1"/>
      <p:bldP spid="19" grpId="0" animBg="1"/>
      <p:bldP spid="20" grpId="0" animBg="1"/>
      <p:bldP spid="21" grpId="0" animBg="1"/>
      <p:bldP spid="22" grpId="0" animBg="1"/>
      <p:bldP spid="29" grpId="0"/>
      <p:bldP spid="30" grpId="0"/>
      <p:bldP spid="31" grpId="0"/>
      <p:bldP spid="32" grpId="0"/>
      <p:bldP spid="33" grpId="0"/>
      <p:bldP spid="34" grpId="0"/>
      <p:bldP spid="35" grpId="0"/>
      <p:bldP spid="36" grpId="0"/>
      <p:bldP spid="37" grpId="0"/>
      <p:bldP spid="38" grpId="0"/>
      <p:bldP spid="39" grpId="0"/>
      <p:bldP spid="40" grpId="0"/>
    </p:bldLst>
  </p:timing>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Rectangle 1"/>
          <p:cNvSpPr/>
          <p:nvPr/>
        </p:nvSpPr>
        <p:spPr>
          <a:xfrm>
            <a:off x="1" y="2967"/>
            <a:ext cx="9143999" cy="137160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3" name="Rectangle 2"/>
          <p:cNvSpPr/>
          <p:nvPr/>
        </p:nvSpPr>
        <p:spPr>
          <a:xfrm>
            <a:off x="1" y="1374567"/>
            <a:ext cx="9143999" cy="13716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4" name="Rectangle 3"/>
          <p:cNvSpPr/>
          <p:nvPr/>
        </p:nvSpPr>
        <p:spPr>
          <a:xfrm>
            <a:off x="1" y="2746167"/>
            <a:ext cx="9143999" cy="1371600"/>
          </a:xfrm>
          <a:prstGeom prst="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5" name="Rectangle 4"/>
          <p:cNvSpPr/>
          <p:nvPr/>
        </p:nvSpPr>
        <p:spPr>
          <a:xfrm>
            <a:off x="1" y="4098009"/>
            <a:ext cx="9143999" cy="1371600"/>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6" name="Rectangle 5"/>
          <p:cNvSpPr/>
          <p:nvPr/>
        </p:nvSpPr>
        <p:spPr>
          <a:xfrm>
            <a:off x="0" y="5452504"/>
            <a:ext cx="9143999" cy="146304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cxnSp>
        <p:nvCxnSpPr>
          <p:cNvPr id="7" name="Straight Connector 6"/>
          <p:cNvCxnSpPr/>
          <p:nvPr/>
        </p:nvCxnSpPr>
        <p:spPr>
          <a:xfrm>
            <a:off x="4313582" y="280219"/>
            <a:ext cx="0" cy="6253316"/>
          </a:xfrm>
          <a:prstGeom prst="line">
            <a:avLst/>
          </a:prstGeom>
          <a:ln w="31750">
            <a:solidFill>
              <a:schemeClr val="bg2"/>
            </a:solidFill>
            <a:headEnd type="oval"/>
            <a:tailEnd type="oval"/>
          </a:ln>
        </p:spPr>
        <p:style>
          <a:lnRef idx="1">
            <a:schemeClr val="accent1"/>
          </a:lnRef>
          <a:fillRef idx="0">
            <a:schemeClr val="accent1"/>
          </a:fillRef>
          <a:effectRef idx="0">
            <a:schemeClr val="accent1"/>
          </a:effectRef>
          <a:fontRef idx="minor">
            <a:schemeClr val="tx1"/>
          </a:fontRef>
        </p:style>
      </p:cxnSp>
      <p:cxnSp>
        <p:nvCxnSpPr>
          <p:cNvPr id="8" name="Straight Connector 7"/>
          <p:cNvCxnSpPr/>
          <p:nvPr/>
        </p:nvCxnSpPr>
        <p:spPr>
          <a:xfrm flipH="1">
            <a:off x="4027601" y="769966"/>
            <a:ext cx="571962" cy="1"/>
          </a:xfrm>
          <a:prstGeom prst="line">
            <a:avLst/>
          </a:prstGeom>
          <a:solidFill>
            <a:schemeClr val="accent1"/>
          </a:solidFill>
          <a:ln w="31750">
            <a:solidFill>
              <a:schemeClr val="bg2"/>
            </a:solidFill>
            <a:headEnd type="oval"/>
            <a:tailEnd type="oval"/>
          </a:ln>
        </p:spPr>
        <p:style>
          <a:lnRef idx="1">
            <a:schemeClr val="accent1"/>
          </a:lnRef>
          <a:fillRef idx="0">
            <a:schemeClr val="accent1"/>
          </a:fillRef>
          <a:effectRef idx="0">
            <a:schemeClr val="accent1"/>
          </a:effectRef>
          <a:fontRef idx="minor">
            <a:schemeClr val="tx1"/>
          </a:fontRef>
        </p:style>
      </p:cxnSp>
      <p:cxnSp>
        <p:nvCxnSpPr>
          <p:cNvPr id="9" name="Straight Connector 8"/>
          <p:cNvCxnSpPr/>
          <p:nvPr/>
        </p:nvCxnSpPr>
        <p:spPr>
          <a:xfrm flipH="1">
            <a:off x="4027601" y="2082445"/>
            <a:ext cx="571962" cy="1"/>
          </a:xfrm>
          <a:prstGeom prst="line">
            <a:avLst/>
          </a:prstGeom>
          <a:solidFill>
            <a:schemeClr val="accent1"/>
          </a:solidFill>
          <a:ln w="31750">
            <a:solidFill>
              <a:schemeClr val="bg2"/>
            </a:solidFill>
            <a:headEnd type="oval"/>
            <a:tailEnd type="oval"/>
          </a:ln>
        </p:spPr>
        <p:style>
          <a:lnRef idx="1">
            <a:schemeClr val="accent1"/>
          </a:lnRef>
          <a:fillRef idx="0">
            <a:schemeClr val="accent1"/>
          </a:fillRef>
          <a:effectRef idx="0">
            <a:schemeClr val="accent1"/>
          </a:effectRef>
          <a:fontRef idx="minor">
            <a:schemeClr val="tx1"/>
          </a:fontRef>
        </p:style>
      </p:cxnSp>
      <p:cxnSp>
        <p:nvCxnSpPr>
          <p:cNvPr id="10" name="Straight Connector 9"/>
          <p:cNvCxnSpPr/>
          <p:nvPr/>
        </p:nvCxnSpPr>
        <p:spPr>
          <a:xfrm flipH="1">
            <a:off x="4027601" y="3454045"/>
            <a:ext cx="571962" cy="1"/>
          </a:xfrm>
          <a:prstGeom prst="line">
            <a:avLst/>
          </a:prstGeom>
          <a:solidFill>
            <a:schemeClr val="accent1"/>
          </a:solidFill>
          <a:ln w="31750">
            <a:solidFill>
              <a:schemeClr val="bg2"/>
            </a:solidFill>
            <a:headEnd type="oval"/>
            <a:tailEnd type="oval"/>
          </a:ln>
        </p:spPr>
        <p:style>
          <a:lnRef idx="1">
            <a:schemeClr val="accent1"/>
          </a:lnRef>
          <a:fillRef idx="0">
            <a:schemeClr val="accent1"/>
          </a:fillRef>
          <a:effectRef idx="0">
            <a:schemeClr val="accent1"/>
          </a:effectRef>
          <a:fontRef idx="minor">
            <a:schemeClr val="tx1"/>
          </a:fontRef>
        </p:style>
      </p:cxnSp>
      <p:cxnSp>
        <p:nvCxnSpPr>
          <p:cNvPr id="11" name="Straight Connector 10"/>
          <p:cNvCxnSpPr/>
          <p:nvPr/>
        </p:nvCxnSpPr>
        <p:spPr>
          <a:xfrm flipH="1">
            <a:off x="4027601" y="4796463"/>
            <a:ext cx="571962" cy="1"/>
          </a:xfrm>
          <a:prstGeom prst="line">
            <a:avLst/>
          </a:prstGeom>
          <a:solidFill>
            <a:schemeClr val="accent1"/>
          </a:solidFill>
          <a:ln w="31750">
            <a:solidFill>
              <a:schemeClr val="bg2"/>
            </a:solidFill>
            <a:headEnd type="oval"/>
            <a:tailEnd type="oval"/>
          </a:ln>
        </p:spPr>
        <p:style>
          <a:lnRef idx="1">
            <a:schemeClr val="accent1"/>
          </a:lnRef>
          <a:fillRef idx="0">
            <a:schemeClr val="accent1"/>
          </a:fillRef>
          <a:effectRef idx="0">
            <a:schemeClr val="accent1"/>
          </a:effectRef>
          <a:fontRef idx="minor">
            <a:schemeClr val="tx1"/>
          </a:fontRef>
        </p:style>
      </p:cxnSp>
      <p:cxnSp>
        <p:nvCxnSpPr>
          <p:cNvPr id="12" name="Straight Connector 11"/>
          <p:cNvCxnSpPr/>
          <p:nvPr/>
        </p:nvCxnSpPr>
        <p:spPr>
          <a:xfrm flipH="1">
            <a:off x="4027601" y="6047139"/>
            <a:ext cx="571962" cy="1"/>
          </a:xfrm>
          <a:prstGeom prst="line">
            <a:avLst/>
          </a:prstGeom>
          <a:solidFill>
            <a:schemeClr val="accent1"/>
          </a:solidFill>
          <a:ln w="31750">
            <a:solidFill>
              <a:schemeClr val="bg2"/>
            </a:solidFill>
            <a:headEnd type="oval"/>
            <a:tailEnd type="oval"/>
          </a:ln>
        </p:spPr>
        <p:style>
          <a:lnRef idx="1">
            <a:schemeClr val="accent1"/>
          </a:lnRef>
          <a:fillRef idx="0">
            <a:schemeClr val="accent1"/>
          </a:fillRef>
          <a:effectRef idx="0">
            <a:schemeClr val="accent1"/>
          </a:effectRef>
          <a:fontRef idx="minor">
            <a:schemeClr val="tx1"/>
          </a:fontRef>
        </p:style>
      </p:cxnSp>
      <p:sp>
        <p:nvSpPr>
          <p:cNvPr id="13" name="TextBox 12"/>
          <p:cNvSpPr txBox="1"/>
          <p:nvPr/>
        </p:nvSpPr>
        <p:spPr>
          <a:xfrm>
            <a:off x="3323295" y="472632"/>
            <a:ext cx="668773" cy="600164"/>
          </a:xfrm>
          <a:prstGeom prst="rect">
            <a:avLst/>
          </a:prstGeom>
          <a:noFill/>
        </p:spPr>
        <p:txBody>
          <a:bodyPr wrap="none" rtlCol="0">
            <a:spAutoFit/>
          </a:bodyPr>
          <a:lstStyle/>
          <a:p>
            <a:r>
              <a:rPr lang="en-US" sz="3300" b="1" dirty="0">
                <a:solidFill>
                  <a:schemeClr val="bg2"/>
                </a:solidFill>
              </a:rPr>
              <a:t>01</a:t>
            </a:r>
          </a:p>
        </p:txBody>
      </p:sp>
      <p:sp>
        <p:nvSpPr>
          <p:cNvPr id="14" name="TextBox 13"/>
          <p:cNvSpPr txBox="1"/>
          <p:nvPr/>
        </p:nvSpPr>
        <p:spPr>
          <a:xfrm>
            <a:off x="3323295" y="1801667"/>
            <a:ext cx="668773" cy="600164"/>
          </a:xfrm>
          <a:prstGeom prst="rect">
            <a:avLst/>
          </a:prstGeom>
          <a:noFill/>
        </p:spPr>
        <p:txBody>
          <a:bodyPr wrap="none" rtlCol="0">
            <a:spAutoFit/>
          </a:bodyPr>
          <a:lstStyle/>
          <a:p>
            <a:r>
              <a:rPr lang="en-US" sz="3300" b="1" dirty="0">
                <a:solidFill>
                  <a:schemeClr val="bg2"/>
                </a:solidFill>
              </a:rPr>
              <a:t>02</a:t>
            </a:r>
          </a:p>
        </p:txBody>
      </p:sp>
      <p:sp>
        <p:nvSpPr>
          <p:cNvPr id="15" name="TextBox 14"/>
          <p:cNvSpPr txBox="1"/>
          <p:nvPr/>
        </p:nvSpPr>
        <p:spPr>
          <a:xfrm>
            <a:off x="3323295" y="3182333"/>
            <a:ext cx="668773" cy="600164"/>
          </a:xfrm>
          <a:prstGeom prst="rect">
            <a:avLst/>
          </a:prstGeom>
          <a:noFill/>
        </p:spPr>
        <p:txBody>
          <a:bodyPr wrap="none" rtlCol="0">
            <a:spAutoFit/>
          </a:bodyPr>
          <a:lstStyle/>
          <a:p>
            <a:r>
              <a:rPr lang="en-US" sz="3300" b="1" dirty="0">
                <a:solidFill>
                  <a:schemeClr val="bg2"/>
                </a:solidFill>
              </a:rPr>
              <a:t>03</a:t>
            </a:r>
          </a:p>
        </p:txBody>
      </p:sp>
      <p:sp>
        <p:nvSpPr>
          <p:cNvPr id="16" name="TextBox 15"/>
          <p:cNvSpPr txBox="1"/>
          <p:nvPr/>
        </p:nvSpPr>
        <p:spPr>
          <a:xfrm>
            <a:off x="3323295" y="4492967"/>
            <a:ext cx="668773" cy="600164"/>
          </a:xfrm>
          <a:prstGeom prst="rect">
            <a:avLst/>
          </a:prstGeom>
          <a:noFill/>
        </p:spPr>
        <p:txBody>
          <a:bodyPr wrap="none" rtlCol="0">
            <a:spAutoFit/>
          </a:bodyPr>
          <a:lstStyle/>
          <a:p>
            <a:r>
              <a:rPr lang="en-US" sz="3300" b="1" dirty="0">
                <a:solidFill>
                  <a:schemeClr val="bg2"/>
                </a:solidFill>
              </a:rPr>
              <a:t>04</a:t>
            </a:r>
          </a:p>
        </p:txBody>
      </p:sp>
      <p:sp>
        <p:nvSpPr>
          <p:cNvPr id="17" name="TextBox 16"/>
          <p:cNvSpPr txBox="1"/>
          <p:nvPr/>
        </p:nvSpPr>
        <p:spPr>
          <a:xfrm>
            <a:off x="3323295" y="5743732"/>
            <a:ext cx="668773" cy="600164"/>
          </a:xfrm>
          <a:prstGeom prst="rect">
            <a:avLst/>
          </a:prstGeom>
          <a:noFill/>
        </p:spPr>
        <p:txBody>
          <a:bodyPr wrap="none" rtlCol="0">
            <a:spAutoFit/>
          </a:bodyPr>
          <a:lstStyle/>
          <a:p>
            <a:r>
              <a:rPr lang="en-US" sz="3300" b="1" dirty="0">
                <a:solidFill>
                  <a:schemeClr val="bg2"/>
                </a:solidFill>
              </a:rPr>
              <a:t>05</a:t>
            </a:r>
          </a:p>
        </p:txBody>
      </p:sp>
      <p:grpSp>
        <p:nvGrpSpPr>
          <p:cNvPr id="18" name="Group 17"/>
          <p:cNvGrpSpPr/>
          <p:nvPr/>
        </p:nvGrpSpPr>
        <p:grpSpPr>
          <a:xfrm>
            <a:off x="5187535" y="1690655"/>
            <a:ext cx="2239268" cy="802143"/>
            <a:chOff x="606056" y="712381"/>
            <a:chExt cx="2594344" cy="1069524"/>
          </a:xfrm>
        </p:grpSpPr>
        <p:sp>
          <p:nvSpPr>
            <p:cNvPr id="19" name="TextBox 18"/>
            <p:cNvSpPr txBox="1"/>
            <p:nvPr/>
          </p:nvSpPr>
          <p:spPr>
            <a:xfrm>
              <a:off x="606056" y="712381"/>
              <a:ext cx="2594344" cy="400109"/>
            </a:xfrm>
            <a:prstGeom prst="rect">
              <a:avLst/>
            </a:prstGeom>
            <a:noFill/>
          </p:spPr>
          <p:txBody>
            <a:bodyPr wrap="square" rtlCol="0">
              <a:spAutoFit/>
            </a:bodyPr>
            <a:lstStyle/>
            <a:p>
              <a:r>
                <a:rPr lang="en-US" sz="1350" b="1" dirty="0">
                  <a:solidFill>
                    <a:schemeClr val="bg2"/>
                  </a:solidFill>
                </a:rPr>
                <a:t>Title Here</a:t>
              </a:r>
            </a:p>
          </p:txBody>
        </p:sp>
        <p:sp>
          <p:nvSpPr>
            <p:cNvPr id="20" name="TextBox 19"/>
            <p:cNvSpPr txBox="1"/>
            <p:nvPr/>
          </p:nvSpPr>
          <p:spPr>
            <a:xfrm>
              <a:off x="606056" y="1012464"/>
              <a:ext cx="2594344" cy="769441"/>
            </a:xfrm>
            <a:prstGeom prst="rect">
              <a:avLst/>
            </a:prstGeom>
            <a:noFill/>
          </p:spPr>
          <p:txBody>
            <a:bodyPr wrap="square" rtlCol="0">
              <a:spAutoFit/>
            </a:bodyPr>
            <a:lstStyle/>
            <a:p>
              <a:r>
                <a:rPr lang="en-US" sz="1050" dirty="0">
                  <a:solidFill>
                    <a:schemeClr val="bg2"/>
                  </a:solidFill>
                </a:rPr>
                <a:t>Lorem ipsum dolor sit amet, consectetuer adipiscing elit. Aenean commodo ligula eget.</a:t>
              </a:r>
              <a:endParaRPr lang="en-US" sz="1050" b="1" dirty="0">
                <a:solidFill>
                  <a:schemeClr val="bg2"/>
                </a:solidFill>
              </a:endParaRPr>
            </a:p>
          </p:txBody>
        </p:sp>
      </p:grpSp>
      <p:grpSp>
        <p:nvGrpSpPr>
          <p:cNvPr id="21" name="Group 20"/>
          <p:cNvGrpSpPr/>
          <p:nvPr/>
        </p:nvGrpSpPr>
        <p:grpSpPr>
          <a:xfrm>
            <a:off x="5187535" y="344761"/>
            <a:ext cx="2239268" cy="802143"/>
            <a:chOff x="606056" y="712381"/>
            <a:chExt cx="2594344" cy="1069524"/>
          </a:xfrm>
        </p:grpSpPr>
        <p:sp>
          <p:nvSpPr>
            <p:cNvPr id="22" name="TextBox 21"/>
            <p:cNvSpPr txBox="1"/>
            <p:nvPr/>
          </p:nvSpPr>
          <p:spPr>
            <a:xfrm>
              <a:off x="606056" y="712381"/>
              <a:ext cx="2594344" cy="400109"/>
            </a:xfrm>
            <a:prstGeom prst="rect">
              <a:avLst/>
            </a:prstGeom>
            <a:noFill/>
          </p:spPr>
          <p:txBody>
            <a:bodyPr wrap="square" rtlCol="0">
              <a:spAutoFit/>
            </a:bodyPr>
            <a:lstStyle/>
            <a:p>
              <a:r>
                <a:rPr lang="en-US" sz="1350" b="1" dirty="0">
                  <a:solidFill>
                    <a:schemeClr val="bg2"/>
                  </a:solidFill>
                </a:rPr>
                <a:t>Title Here</a:t>
              </a:r>
            </a:p>
          </p:txBody>
        </p:sp>
        <p:sp>
          <p:nvSpPr>
            <p:cNvPr id="23" name="TextBox 22"/>
            <p:cNvSpPr txBox="1"/>
            <p:nvPr/>
          </p:nvSpPr>
          <p:spPr>
            <a:xfrm>
              <a:off x="606056" y="1012464"/>
              <a:ext cx="2594344" cy="769441"/>
            </a:xfrm>
            <a:prstGeom prst="rect">
              <a:avLst/>
            </a:prstGeom>
            <a:noFill/>
          </p:spPr>
          <p:txBody>
            <a:bodyPr wrap="square" rtlCol="0">
              <a:spAutoFit/>
            </a:bodyPr>
            <a:lstStyle/>
            <a:p>
              <a:r>
                <a:rPr lang="en-US" sz="1050" dirty="0">
                  <a:solidFill>
                    <a:schemeClr val="bg2"/>
                  </a:solidFill>
                </a:rPr>
                <a:t>Lorem ipsum dolor sit amet, consectetuer adipiscing elit. Aenean commodo ligula eget.</a:t>
              </a:r>
              <a:endParaRPr lang="en-US" sz="1050" b="1" dirty="0">
                <a:solidFill>
                  <a:schemeClr val="bg2"/>
                </a:solidFill>
              </a:endParaRPr>
            </a:p>
          </p:txBody>
        </p:sp>
      </p:grpSp>
      <p:grpSp>
        <p:nvGrpSpPr>
          <p:cNvPr id="24" name="Group 23"/>
          <p:cNvGrpSpPr/>
          <p:nvPr/>
        </p:nvGrpSpPr>
        <p:grpSpPr>
          <a:xfrm>
            <a:off x="5187535" y="3058107"/>
            <a:ext cx="2239268" cy="802143"/>
            <a:chOff x="606056" y="712381"/>
            <a:chExt cx="2594344" cy="1069524"/>
          </a:xfrm>
        </p:grpSpPr>
        <p:sp>
          <p:nvSpPr>
            <p:cNvPr id="25" name="TextBox 24"/>
            <p:cNvSpPr txBox="1"/>
            <p:nvPr/>
          </p:nvSpPr>
          <p:spPr>
            <a:xfrm>
              <a:off x="606056" y="712381"/>
              <a:ext cx="2594344" cy="400109"/>
            </a:xfrm>
            <a:prstGeom prst="rect">
              <a:avLst/>
            </a:prstGeom>
            <a:noFill/>
          </p:spPr>
          <p:txBody>
            <a:bodyPr wrap="square" rtlCol="0">
              <a:spAutoFit/>
            </a:bodyPr>
            <a:lstStyle/>
            <a:p>
              <a:r>
                <a:rPr lang="en-US" sz="1350" b="1" dirty="0">
                  <a:solidFill>
                    <a:schemeClr val="bg2"/>
                  </a:solidFill>
                </a:rPr>
                <a:t>Title Here</a:t>
              </a:r>
            </a:p>
          </p:txBody>
        </p:sp>
        <p:sp>
          <p:nvSpPr>
            <p:cNvPr id="26" name="TextBox 25"/>
            <p:cNvSpPr txBox="1"/>
            <p:nvPr/>
          </p:nvSpPr>
          <p:spPr>
            <a:xfrm>
              <a:off x="606056" y="1012464"/>
              <a:ext cx="2594344" cy="769441"/>
            </a:xfrm>
            <a:prstGeom prst="rect">
              <a:avLst/>
            </a:prstGeom>
            <a:noFill/>
          </p:spPr>
          <p:txBody>
            <a:bodyPr wrap="square" rtlCol="0">
              <a:spAutoFit/>
            </a:bodyPr>
            <a:lstStyle/>
            <a:p>
              <a:r>
                <a:rPr lang="en-US" sz="1050" dirty="0">
                  <a:solidFill>
                    <a:schemeClr val="bg2"/>
                  </a:solidFill>
                </a:rPr>
                <a:t>Lorem ipsum dolor sit amet, consectetuer adipiscing elit. Aenean commodo ligula eget.</a:t>
              </a:r>
              <a:endParaRPr lang="en-US" sz="1050" b="1" dirty="0">
                <a:solidFill>
                  <a:schemeClr val="bg2"/>
                </a:solidFill>
              </a:endParaRPr>
            </a:p>
          </p:txBody>
        </p:sp>
      </p:grpSp>
      <p:grpSp>
        <p:nvGrpSpPr>
          <p:cNvPr id="27" name="Group 26"/>
          <p:cNvGrpSpPr/>
          <p:nvPr/>
        </p:nvGrpSpPr>
        <p:grpSpPr>
          <a:xfrm>
            <a:off x="5187535" y="4354020"/>
            <a:ext cx="2239268" cy="802143"/>
            <a:chOff x="606056" y="712381"/>
            <a:chExt cx="2594344" cy="1069524"/>
          </a:xfrm>
        </p:grpSpPr>
        <p:sp>
          <p:nvSpPr>
            <p:cNvPr id="28" name="TextBox 27"/>
            <p:cNvSpPr txBox="1"/>
            <p:nvPr/>
          </p:nvSpPr>
          <p:spPr>
            <a:xfrm>
              <a:off x="606056" y="712381"/>
              <a:ext cx="2594344" cy="400109"/>
            </a:xfrm>
            <a:prstGeom prst="rect">
              <a:avLst/>
            </a:prstGeom>
            <a:noFill/>
          </p:spPr>
          <p:txBody>
            <a:bodyPr wrap="square" rtlCol="0">
              <a:spAutoFit/>
            </a:bodyPr>
            <a:lstStyle/>
            <a:p>
              <a:r>
                <a:rPr lang="en-US" sz="1350" b="1" dirty="0">
                  <a:solidFill>
                    <a:schemeClr val="bg2"/>
                  </a:solidFill>
                </a:rPr>
                <a:t>Title Here</a:t>
              </a:r>
            </a:p>
          </p:txBody>
        </p:sp>
        <p:sp>
          <p:nvSpPr>
            <p:cNvPr id="29" name="TextBox 28"/>
            <p:cNvSpPr txBox="1"/>
            <p:nvPr/>
          </p:nvSpPr>
          <p:spPr>
            <a:xfrm>
              <a:off x="606056" y="1012464"/>
              <a:ext cx="2594344" cy="769441"/>
            </a:xfrm>
            <a:prstGeom prst="rect">
              <a:avLst/>
            </a:prstGeom>
            <a:noFill/>
          </p:spPr>
          <p:txBody>
            <a:bodyPr wrap="square" rtlCol="0">
              <a:spAutoFit/>
            </a:bodyPr>
            <a:lstStyle/>
            <a:p>
              <a:r>
                <a:rPr lang="en-US" sz="1050" dirty="0">
                  <a:solidFill>
                    <a:schemeClr val="bg2"/>
                  </a:solidFill>
                </a:rPr>
                <a:t>Lorem ipsum dolor sit amet, consectetuer adipiscing elit. Aenean commodo ligula eget.</a:t>
              </a:r>
              <a:endParaRPr lang="en-US" sz="1050" b="1" dirty="0">
                <a:solidFill>
                  <a:schemeClr val="bg2"/>
                </a:solidFill>
              </a:endParaRPr>
            </a:p>
          </p:txBody>
        </p:sp>
      </p:grpSp>
      <p:grpSp>
        <p:nvGrpSpPr>
          <p:cNvPr id="30" name="Group 29"/>
          <p:cNvGrpSpPr/>
          <p:nvPr/>
        </p:nvGrpSpPr>
        <p:grpSpPr>
          <a:xfrm>
            <a:off x="5187535" y="5672583"/>
            <a:ext cx="2239268" cy="802143"/>
            <a:chOff x="606056" y="712381"/>
            <a:chExt cx="2594344" cy="1069524"/>
          </a:xfrm>
        </p:grpSpPr>
        <p:sp>
          <p:nvSpPr>
            <p:cNvPr id="31" name="TextBox 30"/>
            <p:cNvSpPr txBox="1"/>
            <p:nvPr/>
          </p:nvSpPr>
          <p:spPr>
            <a:xfrm>
              <a:off x="606056" y="712381"/>
              <a:ext cx="2594344" cy="400109"/>
            </a:xfrm>
            <a:prstGeom prst="rect">
              <a:avLst/>
            </a:prstGeom>
            <a:noFill/>
          </p:spPr>
          <p:txBody>
            <a:bodyPr wrap="square" rtlCol="0">
              <a:spAutoFit/>
            </a:bodyPr>
            <a:lstStyle/>
            <a:p>
              <a:r>
                <a:rPr lang="en-US" sz="1350" b="1" dirty="0">
                  <a:solidFill>
                    <a:schemeClr val="bg2"/>
                  </a:solidFill>
                </a:rPr>
                <a:t>Title Here</a:t>
              </a:r>
            </a:p>
          </p:txBody>
        </p:sp>
        <p:sp>
          <p:nvSpPr>
            <p:cNvPr id="32" name="TextBox 31"/>
            <p:cNvSpPr txBox="1"/>
            <p:nvPr/>
          </p:nvSpPr>
          <p:spPr>
            <a:xfrm>
              <a:off x="606056" y="1012464"/>
              <a:ext cx="2594344" cy="769441"/>
            </a:xfrm>
            <a:prstGeom prst="rect">
              <a:avLst/>
            </a:prstGeom>
            <a:noFill/>
          </p:spPr>
          <p:txBody>
            <a:bodyPr wrap="square" rtlCol="0">
              <a:spAutoFit/>
            </a:bodyPr>
            <a:lstStyle/>
            <a:p>
              <a:r>
                <a:rPr lang="en-US" sz="1050" dirty="0">
                  <a:solidFill>
                    <a:schemeClr val="bg2"/>
                  </a:solidFill>
                </a:rPr>
                <a:t>Lorem ipsum dolor sit amet, consectetuer adipiscing elit. Aenean commodo ligula eget.</a:t>
              </a:r>
              <a:endParaRPr lang="en-US" sz="1050" b="1" dirty="0">
                <a:solidFill>
                  <a:schemeClr val="bg2"/>
                </a:solidFill>
              </a:endParaRPr>
            </a:p>
          </p:txBody>
        </p:sp>
      </p:grpSp>
      <p:sp>
        <p:nvSpPr>
          <p:cNvPr id="33" name="Freeform 202"/>
          <p:cNvSpPr>
            <a:spLocks noEditPoints="1"/>
          </p:cNvSpPr>
          <p:nvPr/>
        </p:nvSpPr>
        <p:spPr bwMode="auto">
          <a:xfrm>
            <a:off x="4818387" y="509126"/>
            <a:ext cx="218947" cy="420215"/>
          </a:xfrm>
          <a:custGeom>
            <a:avLst/>
            <a:gdLst>
              <a:gd name="T0" fmla="*/ 233 w 244"/>
              <a:gd name="T1" fmla="*/ 264 h 467"/>
              <a:gd name="T2" fmla="*/ 203 w 244"/>
              <a:gd name="T3" fmla="*/ 235 h 467"/>
              <a:gd name="T4" fmla="*/ 163 w 244"/>
              <a:gd name="T5" fmla="*/ 215 h 467"/>
              <a:gd name="T6" fmla="*/ 124 w 244"/>
              <a:gd name="T7" fmla="*/ 199 h 467"/>
              <a:gd name="T8" fmla="*/ 93 w 244"/>
              <a:gd name="T9" fmla="*/ 184 h 467"/>
              <a:gd name="T10" fmla="*/ 75 w 244"/>
              <a:gd name="T11" fmla="*/ 165 h 467"/>
              <a:gd name="T12" fmla="*/ 89 w 244"/>
              <a:gd name="T13" fmla="*/ 123 h 467"/>
              <a:gd name="T14" fmla="*/ 152 w 244"/>
              <a:gd name="T15" fmla="*/ 115 h 467"/>
              <a:gd name="T16" fmla="*/ 186 w 244"/>
              <a:gd name="T17" fmla="*/ 130 h 467"/>
              <a:gd name="T18" fmla="*/ 200 w 244"/>
              <a:gd name="T19" fmla="*/ 140 h 467"/>
              <a:gd name="T20" fmla="*/ 213 w 244"/>
              <a:gd name="T21" fmla="*/ 138 h 467"/>
              <a:gd name="T22" fmla="*/ 233 w 244"/>
              <a:gd name="T23" fmla="*/ 90 h 467"/>
              <a:gd name="T24" fmla="*/ 219 w 244"/>
              <a:gd name="T25" fmla="*/ 79 h 467"/>
              <a:gd name="T26" fmla="*/ 180 w 244"/>
              <a:gd name="T27" fmla="*/ 60 h 467"/>
              <a:gd name="T28" fmla="*/ 151 w 244"/>
              <a:gd name="T29" fmla="*/ 8 h 467"/>
              <a:gd name="T30" fmla="*/ 143 w 244"/>
              <a:gd name="T31" fmla="*/ 0 h 467"/>
              <a:gd name="T32" fmla="*/ 102 w 244"/>
              <a:gd name="T33" fmla="*/ 2 h 467"/>
              <a:gd name="T34" fmla="*/ 99 w 244"/>
              <a:gd name="T35" fmla="*/ 55 h 467"/>
              <a:gd name="T36" fmla="*/ 7 w 244"/>
              <a:gd name="T37" fmla="*/ 153 h 467"/>
              <a:gd name="T38" fmla="*/ 15 w 244"/>
              <a:gd name="T39" fmla="*/ 191 h 467"/>
              <a:gd name="T40" fmla="*/ 35 w 244"/>
              <a:gd name="T41" fmla="*/ 219 h 467"/>
              <a:gd name="T42" fmla="*/ 64 w 244"/>
              <a:gd name="T43" fmla="*/ 239 h 467"/>
              <a:gd name="T44" fmla="*/ 96 w 244"/>
              <a:gd name="T45" fmla="*/ 254 h 467"/>
              <a:gd name="T46" fmla="*/ 133 w 244"/>
              <a:gd name="T47" fmla="*/ 269 h 467"/>
              <a:gd name="T48" fmla="*/ 166 w 244"/>
              <a:gd name="T49" fmla="*/ 287 h 467"/>
              <a:gd name="T50" fmla="*/ 178 w 244"/>
              <a:gd name="T51" fmla="*/ 312 h 467"/>
              <a:gd name="T52" fmla="*/ 125 w 244"/>
              <a:gd name="T53" fmla="*/ 355 h 467"/>
              <a:gd name="T54" fmla="*/ 42 w 244"/>
              <a:gd name="T55" fmla="*/ 320 h 467"/>
              <a:gd name="T56" fmla="*/ 36 w 244"/>
              <a:gd name="T57" fmla="*/ 318 h 467"/>
              <a:gd name="T58" fmla="*/ 3 w 244"/>
              <a:gd name="T59" fmla="*/ 356 h 467"/>
              <a:gd name="T60" fmla="*/ 8 w 244"/>
              <a:gd name="T61" fmla="*/ 371 h 467"/>
              <a:gd name="T62" fmla="*/ 39 w 244"/>
              <a:gd name="T63" fmla="*/ 394 h 467"/>
              <a:gd name="T64" fmla="*/ 99 w 244"/>
              <a:gd name="T65" fmla="*/ 413 h 467"/>
              <a:gd name="T66" fmla="*/ 102 w 244"/>
              <a:gd name="T67" fmla="*/ 465 h 467"/>
              <a:gd name="T68" fmla="*/ 143 w 244"/>
              <a:gd name="T69" fmla="*/ 467 h 467"/>
              <a:gd name="T70" fmla="*/ 151 w 244"/>
              <a:gd name="T71" fmla="*/ 459 h 467"/>
              <a:gd name="T72" fmla="*/ 218 w 244"/>
              <a:gd name="T73" fmla="*/ 378 h 467"/>
              <a:gd name="T74" fmla="*/ 241 w 244"/>
              <a:gd name="T75" fmla="*/ 284 h 467"/>
              <a:gd name="T76" fmla="*/ 241 w 244"/>
              <a:gd name="T77" fmla="*/ 284 h 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44" h="467">
                <a:moveTo>
                  <a:pt x="241" y="284"/>
                </a:moveTo>
                <a:cubicBezTo>
                  <a:pt x="239" y="277"/>
                  <a:pt x="236" y="270"/>
                  <a:pt x="233" y="264"/>
                </a:cubicBezTo>
                <a:cubicBezTo>
                  <a:pt x="229" y="259"/>
                  <a:pt x="225" y="253"/>
                  <a:pt x="219" y="248"/>
                </a:cubicBezTo>
                <a:cubicBezTo>
                  <a:pt x="213" y="243"/>
                  <a:pt x="207" y="238"/>
                  <a:pt x="203" y="235"/>
                </a:cubicBezTo>
                <a:cubicBezTo>
                  <a:pt x="198" y="232"/>
                  <a:pt x="191" y="228"/>
                  <a:pt x="183" y="224"/>
                </a:cubicBezTo>
                <a:cubicBezTo>
                  <a:pt x="175" y="220"/>
                  <a:pt x="168" y="217"/>
                  <a:pt x="163" y="215"/>
                </a:cubicBezTo>
                <a:cubicBezTo>
                  <a:pt x="158" y="213"/>
                  <a:pt x="151" y="210"/>
                  <a:pt x="142" y="206"/>
                </a:cubicBezTo>
                <a:cubicBezTo>
                  <a:pt x="134" y="203"/>
                  <a:pt x="128" y="201"/>
                  <a:pt x="124" y="199"/>
                </a:cubicBezTo>
                <a:cubicBezTo>
                  <a:pt x="120" y="198"/>
                  <a:pt x="115" y="195"/>
                  <a:pt x="108" y="192"/>
                </a:cubicBezTo>
                <a:cubicBezTo>
                  <a:pt x="102" y="189"/>
                  <a:pt x="97" y="187"/>
                  <a:pt x="93" y="184"/>
                </a:cubicBezTo>
                <a:cubicBezTo>
                  <a:pt x="90" y="182"/>
                  <a:pt x="87" y="179"/>
                  <a:pt x="83" y="176"/>
                </a:cubicBezTo>
                <a:cubicBezTo>
                  <a:pt x="79" y="172"/>
                  <a:pt x="77" y="169"/>
                  <a:pt x="75" y="165"/>
                </a:cubicBezTo>
                <a:cubicBezTo>
                  <a:pt x="74" y="161"/>
                  <a:pt x="73" y="157"/>
                  <a:pt x="73" y="152"/>
                </a:cubicBezTo>
                <a:cubicBezTo>
                  <a:pt x="73" y="140"/>
                  <a:pt x="78" y="131"/>
                  <a:pt x="89" y="123"/>
                </a:cubicBezTo>
                <a:cubicBezTo>
                  <a:pt x="99" y="116"/>
                  <a:pt x="113" y="112"/>
                  <a:pt x="129" y="112"/>
                </a:cubicBezTo>
                <a:cubicBezTo>
                  <a:pt x="137" y="112"/>
                  <a:pt x="144" y="113"/>
                  <a:pt x="152" y="115"/>
                </a:cubicBezTo>
                <a:cubicBezTo>
                  <a:pt x="159" y="117"/>
                  <a:pt x="166" y="119"/>
                  <a:pt x="171" y="122"/>
                </a:cubicBezTo>
                <a:cubicBezTo>
                  <a:pt x="176" y="124"/>
                  <a:pt x="181" y="127"/>
                  <a:pt x="186" y="130"/>
                </a:cubicBezTo>
                <a:cubicBezTo>
                  <a:pt x="191" y="133"/>
                  <a:pt x="194" y="136"/>
                  <a:pt x="196" y="137"/>
                </a:cubicBezTo>
                <a:cubicBezTo>
                  <a:pt x="198" y="139"/>
                  <a:pt x="200" y="140"/>
                  <a:pt x="200" y="140"/>
                </a:cubicBezTo>
                <a:cubicBezTo>
                  <a:pt x="202" y="142"/>
                  <a:pt x="205" y="143"/>
                  <a:pt x="207" y="142"/>
                </a:cubicBezTo>
                <a:cubicBezTo>
                  <a:pt x="210" y="142"/>
                  <a:pt x="212" y="141"/>
                  <a:pt x="213" y="138"/>
                </a:cubicBezTo>
                <a:cubicBezTo>
                  <a:pt x="234" y="100"/>
                  <a:pt x="234" y="100"/>
                  <a:pt x="234" y="100"/>
                </a:cubicBezTo>
                <a:cubicBezTo>
                  <a:pt x="236" y="96"/>
                  <a:pt x="236" y="93"/>
                  <a:pt x="233" y="90"/>
                </a:cubicBezTo>
                <a:cubicBezTo>
                  <a:pt x="232" y="89"/>
                  <a:pt x="231" y="88"/>
                  <a:pt x="229" y="86"/>
                </a:cubicBezTo>
                <a:cubicBezTo>
                  <a:pt x="228" y="85"/>
                  <a:pt x="224" y="82"/>
                  <a:pt x="219" y="79"/>
                </a:cubicBezTo>
                <a:cubicBezTo>
                  <a:pt x="214" y="75"/>
                  <a:pt x="208" y="72"/>
                  <a:pt x="202" y="69"/>
                </a:cubicBezTo>
                <a:cubicBezTo>
                  <a:pt x="197" y="66"/>
                  <a:pt x="189" y="63"/>
                  <a:pt x="180" y="60"/>
                </a:cubicBezTo>
                <a:cubicBezTo>
                  <a:pt x="170" y="57"/>
                  <a:pt x="161" y="55"/>
                  <a:pt x="151" y="54"/>
                </a:cubicBezTo>
                <a:cubicBezTo>
                  <a:pt x="151" y="8"/>
                  <a:pt x="151" y="8"/>
                  <a:pt x="151" y="8"/>
                </a:cubicBezTo>
                <a:cubicBezTo>
                  <a:pt x="151" y="6"/>
                  <a:pt x="150" y="4"/>
                  <a:pt x="149" y="2"/>
                </a:cubicBezTo>
                <a:cubicBezTo>
                  <a:pt x="147" y="1"/>
                  <a:pt x="145" y="0"/>
                  <a:pt x="143" y="0"/>
                </a:cubicBezTo>
                <a:cubicBezTo>
                  <a:pt x="107" y="0"/>
                  <a:pt x="107" y="0"/>
                  <a:pt x="107" y="0"/>
                </a:cubicBezTo>
                <a:cubicBezTo>
                  <a:pt x="105" y="0"/>
                  <a:pt x="103" y="1"/>
                  <a:pt x="102" y="2"/>
                </a:cubicBezTo>
                <a:cubicBezTo>
                  <a:pt x="100" y="4"/>
                  <a:pt x="99" y="6"/>
                  <a:pt x="99" y="8"/>
                </a:cubicBezTo>
                <a:cubicBezTo>
                  <a:pt x="99" y="55"/>
                  <a:pt x="99" y="55"/>
                  <a:pt x="99" y="55"/>
                </a:cubicBezTo>
                <a:cubicBezTo>
                  <a:pt x="72" y="60"/>
                  <a:pt x="50" y="72"/>
                  <a:pt x="33" y="90"/>
                </a:cubicBezTo>
                <a:cubicBezTo>
                  <a:pt x="16" y="108"/>
                  <a:pt x="7" y="129"/>
                  <a:pt x="7" y="153"/>
                </a:cubicBezTo>
                <a:cubicBezTo>
                  <a:pt x="7" y="160"/>
                  <a:pt x="8" y="167"/>
                  <a:pt x="9" y="174"/>
                </a:cubicBezTo>
                <a:cubicBezTo>
                  <a:pt x="11" y="180"/>
                  <a:pt x="13" y="186"/>
                  <a:pt x="15" y="191"/>
                </a:cubicBezTo>
                <a:cubicBezTo>
                  <a:pt x="17" y="196"/>
                  <a:pt x="20" y="201"/>
                  <a:pt x="24" y="206"/>
                </a:cubicBezTo>
                <a:cubicBezTo>
                  <a:pt x="28" y="211"/>
                  <a:pt x="32" y="215"/>
                  <a:pt x="35" y="219"/>
                </a:cubicBezTo>
                <a:cubicBezTo>
                  <a:pt x="39" y="222"/>
                  <a:pt x="44" y="226"/>
                  <a:pt x="49" y="230"/>
                </a:cubicBezTo>
                <a:cubicBezTo>
                  <a:pt x="55" y="234"/>
                  <a:pt x="60" y="237"/>
                  <a:pt x="64" y="239"/>
                </a:cubicBezTo>
                <a:cubicBezTo>
                  <a:pt x="68" y="242"/>
                  <a:pt x="73" y="244"/>
                  <a:pt x="80" y="247"/>
                </a:cubicBezTo>
                <a:cubicBezTo>
                  <a:pt x="87" y="250"/>
                  <a:pt x="92" y="253"/>
                  <a:pt x="96" y="254"/>
                </a:cubicBezTo>
                <a:cubicBezTo>
                  <a:pt x="100" y="256"/>
                  <a:pt x="106" y="258"/>
                  <a:pt x="112" y="261"/>
                </a:cubicBezTo>
                <a:cubicBezTo>
                  <a:pt x="122" y="264"/>
                  <a:pt x="129" y="267"/>
                  <a:pt x="133" y="269"/>
                </a:cubicBezTo>
                <a:cubicBezTo>
                  <a:pt x="138" y="271"/>
                  <a:pt x="143" y="274"/>
                  <a:pt x="150" y="278"/>
                </a:cubicBezTo>
                <a:cubicBezTo>
                  <a:pt x="157" y="281"/>
                  <a:pt x="162" y="284"/>
                  <a:pt x="166" y="287"/>
                </a:cubicBezTo>
                <a:cubicBezTo>
                  <a:pt x="169" y="290"/>
                  <a:pt x="172" y="294"/>
                  <a:pt x="174" y="298"/>
                </a:cubicBezTo>
                <a:cubicBezTo>
                  <a:pt x="177" y="303"/>
                  <a:pt x="178" y="307"/>
                  <a:pt x="178" y="312"/>
                </a:cubicBezTo>
                <a:cubicBezTo>
                  <a:pt x="178" y="326"/>
                  <a:pt x="173" y="336"/>
                  <a:pt x="162" y="344"/>
                </a:cubicBezTo>
                <a:cubicBezTo>
                  <a:pt x="152" y="351"/>
                  <a:pt x="139" y="355"/>
                  <a:pt x="125" y="355"/>
                </a:cubicBezTo>
                <a:cubicBezTo>
                  <a:pt x="119" y="355"/>
                  <a:pt x="112" y="354"/>
                  <a:pt x="106" y="353"/>
                </a:cubicBezTo>
                <a:cubicBezTo>
                  <a:pt x="83" y="348"/>
                  <a:pt x="62" y="338"/>
                  <a:pt x="42" y="320"/>
                </a:cubicBezTo>
                <a:cubicBezTo>
                  <a:pt x="42" y="320"/>
                  <a:pt x="42" y="320"/>
                  <a:pt x="42" y="320"/>
                </a:cubicBezTo>
                <a:cubicBezTo>
                  <a:pt x="40" y="318"/>
                  <a:pt x="38" y="317"/>
                  <a:pt x="36" y="318"/>
                </a:cubicBezTo>
                <a:cubicBezTo>
                  <a:pt x="33" y="318"/>
                  <a:pt x="31" y="319"/>
                  <a:pt x="30" y="321"/>
                </a:cubicBezTo>
                <a:cubicBezTo>
                  <a:pt x="3" y="356"/>
                  <a:pt x="3" y="356"/>
                  <a:pt x="3" y="356"/>
                </a:cubicBezTo>
                <a:cubicBezTo>
                  <a:pt x="0" y="359"/>
                  <a:pt x="0" y="363"/>
                  <a:pt x="3" y="367"/>
                </a:cubicBezTo>
                <a:cubicBezTo>
                  <a:pt x="4" y="368"/>
                  <a:pt x="6" y="369"/>
                  <a:pt x="8" y="371"/>
                </a:cubicBezTo>
                <a:cubicBezTo>
                  <a:pt x="10" y="373"/>
                  <a:pt x="14" y="377"/>
                  <a:pt x="20" y="381"/>
                </a:cubicBezTo>
                <a:cubicBezTo>
                  <a:pt x="26" y="385"/>
                  <a:pt x="32" y="390"/>
                  <a:pt x="39" y="394"/>
                </a:cubicBezTo>
                <a:cubicBezTo>
                  <a:pt x="46" y="397"/>
                  <a:pt x="55" y="401"/>
                  <a:pt x="66" y="405"/>
                </a:cubicBezTo>
                <a:cubicBezTo>
                  <a:pt x="76" y="409"/>
                  <a:pt x="88" y="412"/>
                  <a:pt x="99" y="413"/>
                </a:cubicBezTo>
                <a:cubicBezTo>
                  <a:pt x="99" y="459"/>
                  <a:pt x="99" y="459"/>
                  <a:pt x="99" y="459"/>
                </a:cubicBezTo>
                <a:cubicBezTo>
                  <a:pt x="99" y="461"/>
                  <a:pt x="100" y="463"/>
                  <a:pt x="102" y="465"/>
                </a:cubicBezTo>
                <a:cubicBezTo>
                  <a:pt x="103" y="466"/>
                  <a:pt x="105" y="467"/>
                  <a:pt x="107" y="467"/>
                </a:cubicBezTo>
                <a:cubicBezTo>
                  <a:pt x="143" y="467"/>
                  <a:pt x="143" y="467"/>
                  <a:pt x="143" y="467"/>
                </a:cubicBezTo>
                <a:cubicBezTo>
                  <a:pt x="145" y="467"/>
                  <a:pt x="147" y="466"/>
                  <a:pt x="149" y="465"/>
                </a:cubicBezTo>
                <a:cubicBezTo>
                  <a:pt x="150" y="463"/>
                  <a:pt x="151" y="461"/>
                  <a:pt x="151" y="459"/>
                </a:cubicBezTo>
                <a:cubicBezTo>
                  <a:pt x="151" y="413"/>
                  <a:pt x="151" y="413"/>
                  <a:pt x="151" y="413"/>
                </a:cubicBezTo>
                <a:cubicBezTo>
                  <a:pt x="179" y="409"/>
                  <a:pt x="201" y="397"/>
                  <a:pt x="218" y="378"/>
                </a:cubicBezTo>
                <a:cubicBezTo>
                  <a:pt x="236" y="358"/>
                  <a:pt x="244" y="336"/>
                  <a:pt x="244" y="309"/>
                </a:cubicBezTo>
                <a:cubicBezTo>
                  <a:pt x="244" y="300"/>
                  <a:pt x="243" y="292"/>
                  <a:pt x="241" y="284"/>
                </a:cubicBezTo>
                <a:close/>
                <a:moveTo>
                  <a:pt x="241" y="284"/>
                </a:moveTo>
                <a:cubicBezTo>
                  <a:pt x="241" y="284"/>
                  <a:pt x="241" y="284"/>
                  <a:pt x="241" y="284"/>
                </a:cubicBezTo>
              </a:path>
            </a:pathLst>
          </a:custGeom>
          <a:solidFill>
            <a:schemeClr val="bg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34" name="Freeform 206"/>
          <p:cNvSpPr>
            <a:spLocks noEditPoints="1"/>
          </p:cNvSpPr>
          <p:nvPr/>
        </p:nvSpPr>
        <p:spPr bwMode="auto">
          <a:xfrm>
            <a:off x="4732710" y="5874102"/>
            <a:ext cx="390299" cy="357659"/>
          </a:xfrm>
          <a:custGeom>
            <a:avLst/>
            <a:gdLst>
              <a:gd name="T0" fmla="*/ 427 w 434"/>
              <a:gd name="T1" fmla="*/ 74 h 400"/>
              <a:gd name="T2" fmla="*/ 409 w 434"/>
              <a:gd name="T3" fmla="*/ 67 h 400"/>
              <a:gd name="T4" fmla="*/ 334 w 434"/>
              <a:gd name="T5" fmla="*/ 67 h 400"/>
              <a:gd name="T6" fmla="*/ 334 w 434"/>
              <a:gd name="T7" fmla="*/ 42 h 400"/>
              <a:gd name="T8" fmla="*/ 321 w 434"/>
              <a:gd name="T9" fmla="*/ 12 h 400"/>
              <a:gd name="T10" fmla="*/ 292 w 434"/>
              <a:gd name="T11" fmla="*/ 0 h 400"/>
              <a:gd name="T12" fmla="*/ 142 w 434"/>
              <a:gd name="T13" fmla="*/ 0 h 400"/>
              <a:gd name="T14" fmla="*/ 112 w 434"/>
              <a:gd name="T15" fmla="*/ 12 h 400"/>
              <a:gd name="T16" fmla="*/ 100 w 434"/>
              <a:gd name="T17" fmla="*/ 42 h 400"/>
              <a:gd name="T18" fmla="*/ 100 w 434"/>
              <a:gd name="T19" fmla="*/ 67 h 400"/>
              <a:gd name="T20" fmla="*/ 25 w 434"/>
              <a:gd name="T21" fmla="*/ 67 h 400"/>
              <a:gd name="T22" fmla="*/ 7 w 434"/>
              <a:gd name="T23" fmla="*/ 74 h 400"/>
              <a:gd name="T24" fmla="*/ 0 w 434"/>
              <a:gd name="T25" fmla="*/ 92 h 400"/>
              <a:gd name="T26" fmla="*/ 0 w 434"/>
              <a:gd name="T27" fmla="*/ 125 h 400"/>
              <a:gd name="T28" fmla="*/ 11 w 434"/>
              <a:gd name="T29" fmla="*/ 162 h 400"/>
              <a:gd name="T30" fmla="*/ 40 w 434"/>
              <a:gd name="T31" fmla="*/ 196 h 400"/>
              <a:gd name="T32" fmla="*/ 85 w 434"/>
              <a:gd name="T33" fmla="*/ 222 h 400"/>
              <a:gd name="T34" fmla="*/ 141 w 434"/>
              <a:gd name="T35" fmla="*/ 233 h 400"/>
              <a:gd name="T36" fmla="*/ 166 w 434"/>
              <a:gd name="T37" fmla="*/ 258 h 400"/>
              <a:gd name="T38" fmla="*/ 180 w 434"/>
              <a:gd name="T39" fmla="*/ 277 h 400"/>
              <a:gd name="T40" fmla="*/ 184 w 434"/>
              <a:gd name="T41" fmla="*/ 300 h 400"/>
              <a:gd name="T42" fmla="*/ 176 w 434"/>
              <a:gd name="T43" fmla="*/ 324 h 400"/>
              <a:gd name="T44" fmla="*/ 150 w 434"/>
              <a:gd name="T45" fmla="*/ 334 h 400"/>
              <a:gd name="T46" fmla="*/ 115 w 434"/>
              <a:gd name="T47" fmla="*/ 346 h 400"/>
              <a:gd name="T48" fmla="*/ 100 w 434"/>
              <a:gd name="T49" fmla="*/ 375 h 400"/>
              <a:gd name="T50" fmla="*/ 100 w 434"/>
              <a:gd name="T51" fmla="*/ 392 h 400"/>
              <a:gd name="T52" fmla="*/ 102 w 434"/>
              <a:gd name="T53" fmla="*/ 398 h 400"/>
              <a:gd name="T54" fmla="*/ 108 w 434"/>
              <a:gd name="T55" fmla="*/ 400 h 400"/>
              <a:gd name="T56" fmla="*/ 325 w 434"/>
              <a:gd name="T57" fmla="*/ 400 h 400"/>
              <a:gd name="T58" fmla="*/ 331 w 434"/>
              <a:gd name="T59" fmla="*/ 398 h 400"/>
              <a:gd name="T60" fmla="*/ 334 w 434"/>
              <a:gd name="T61" fmla="*/ 392 h 400"/>
              <a:gd name="T62" fmla="*/ 334 w 434"/>
              <a:gd name="T63" fmla="*/ 375 h 400"/>
              <a:gd name="T64" fmla="*/ 318 w 434"/>
              <a:gd name="T65" fmla="*/ 346 h 400"/>
              <a:gd name="T66" fmla="*/ 284 w 434"/>
              <a:gd name="T67" fmla="*/ 334 h 400"/>
              <a:gd name="T68" fmla="*/ 258 w 434"/>
              <a:gd name="T69" fmla="*/ 324 h 400"/>
              <a:gd name="T70" fmla="*/ 250 w 434"/>
              <a:gd name="T71" fmla="*/ 300 h 400"/>
              <a:gd name="T72" fmla="*/ 254 w 434"/>
              <a:gd name="T73" fmla="*/ 277 h 400"/>
              <a:gd name="T74" fmla="*/ 268 w 434"/>
              <a:gd name="T75" fmla="*/ 258 h 400"/>
              <a:gd name="T76" fmla="*/ 293 w 434"/>
              <a:gd name="T77" fmla="*/ 233 h 400"/>
              <a:gd name="T78" fmla="*/ 349 w 434"/>
              <a:gd name="T79" fmla="*/ 222 h 400"/>
              <a:gd name="T80" fmla="*/ 394 w 434"/>
              <a:gd name="T81" fmla="*/ 196 h 400"/>
              <a:gd name="T82" fmla="*/ 423 w 434"/>
              <a:gd name="T83" fmla="*/ 162 h 400"/>
              <a:gd name="T84" fmla="*/ 434 w 434"/>
              <a:gd name="T85" fmla="*/ 125 h 400"/>
              <a:gd name="T86" fmla="*/ 434 w 434"/>
              <a:gd name="T87" fmla="*/ 92 h 400"/>
              <a:gd name="T88" fmla="*/ 427 w 434"/>
              <a:gd name="T89" fmla="*/ 74 h 400"/>
              <a:gd name="T90" fmla="*/ 58 w 434"/>
              <a:gd name="T91" fmla="*/ 167 h 400"/>
              <a:gd name="T92" fmla="*/ 33 w 434"/>
              <a:gd name="T93" fmla="*/ 125 h 400"/>
              <a:gd name="T94" fmla="*/ 33 w 434"/>
              <a:gd name="T95" fmla="*/ 100 h 400"/>
              <a:gd name="T96" fmla="*/ 100 w 434"/>
              <a:gd name="T97" fmla="*/ 100 h 400"/>
              <a:gd name="T98" fmla="*/ 119 w 434"/>
              <a:gd name="T99" fmla="*/ 197 h 400"/>
              <a:gd name="T100" fmla="*/ 58 w 434"/>
              <a:gd name="T101" fmla="*/ 167 h 400"/>
              <a:gd name="T102" fmla="*/ 400 w 434"/>
              <a:gd name="T103" fmla="*/ 125 h 400"/>
              <a:gd name="T104" fmla="*/ 376 w 434"/>
              <a:gd name="T105" fmla="*/ 167 h 400"/>
              <a:gd name="T106" fmla="*/ 314 w 434"/>
              <a:gd name="T107" fmla="*/ 197 h 400"/>
              <a:gd name="T108" fmla="*/ 334 w 434"/>
              <a:gd name="T109" fmla="*/ 100 h 400"/>
              <a:gd name="T110" fmla="*/ 400 w 434"/>
              <a:gd name="T111" fmla="*/ 100 h 400"/>
              <a:gd name="T112" fmla="*/ 400 w 434"/>
              <a:gd name="T113" fmla="*/ 125 h 400"/>
              <a:gd name="T114" fmla="*/ 400 w 434"/>
              <a:gd name="T115" fmla="*/ 125 h 400"/>
              <a:gd name="T116" fmla="*/ 400 w 434"/>
              <a:gd name="T117" fmla="*/ 125 h 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34" h="400">
                <a:moveTo>
                  <a:pt x="427" y="74"/>
                </a:moveTo>
                <a:cubicBezTo>
                  <a:pt x="422" y="69"/>
                  <a:pt x="416" y="67"/>
                  <a:pt x="409" y="67"/>
                </a:cubicBezTo>
                <a:cubicBezTo>
                  <a:pt x="334" y="67"/>
                  <a:pt x="334" y="67"/>
                  <a:pt x="334" y="67"/>
                </a:cubicBezTo>
                <a:cubicBezTo>
                  <a:pt x="334" y="42"/>
                  <a:pt x="334" y="42"/>
                  <a:pt x="334" y="42"/>
                </a:cubicBezTo>
                <a:cubicBezTo>
                  <a:pt x="334" y="30"/>
                  <a:pt x="330" y="20"/>
                  <a:pt x="321" y="12"/>
                </a:cubicBezTo>
                <a:cubicBezTo>
                  <a:pt x="313" y="4"/>
                  <a:pt x="303" y="0"/>
                  <a:pt x="292" y="0"/>
                </a:cubicBezTo>
                <a:cubicBezTo>
                  <a:pt x="142" y="0"/>
                  <a:pt x="142" y="0"/>
                  <a:pt x="142" y="0"/>
                </a:cubicBezTo>
                <a:cubicBezTo>
                  <a:pt x="130" y="0"/>
                  <a:pt x="121" y="4"/>
                  <a:pt x="112" y="12"/>
                </a:cubicBezTo>
                <a:cubicBezTo>
                  <a:pt x="104" y="20"/>
                  <a:pt x="100" y="30"/>
                  <a:pt x="100" y="42"/>
                </a:cubicBezTo>
                <a:cubicBezTo>
                  <a:pt x="100" y="67"/>
                  <a:pt x="100" y="67"/>
                  <a:pt x="100" y="67"/>
                </a:cubicBezTo>
                <a:cubicBezTo>
                  <a:pt x="25" y="67"/>
                  <a:pt x="25" y="67"/>
                  <a:pt x="25" y="67"/>
                </a:cubicBezTo>
                <a:cubicBezTo>
                  <a:pt x="18" y="67"/>
                  <a:pt x="12" y="69"/>
                  <a:pt x="7" y="74"/>
                </a:cubicBezTo>
                <a:cubicBezTo>
                  <a:pt x="2" y="79"/>
                  <a:pt x="0" y="85"/>
                  <a:pt x="0" y="92"/>
                </a:cubicBezTo>
                <a:cubicBezTo>
                  <a:pt x="0" y="125"/>
                  <a:pt x="0" y="125"/>
                  <a:pt x="0" y="125"/>
                </a:cubicBezTo>
                <a:cubicBezTo>
                  <a:pt x="0" y="137"/>
                  <a:pt x="4" y="150"/>
                  <a:pt x="11" y="162"/>
                </a:cubicBezTo>
                <a:cubicBezTo>
                  <a:pt x="18" y="175"/>
                  <a:pt x="28" y="186"/>
                  <a:pt x="40" y="196"/>
                </a:cubicBezTo>
                <a:cubicBezTo>
                  <a:pt x="52" y="206"/>
                  <a:pt x="67" y="215"/>
                  <a:pt x="85" y="222"/>
                </a:cubicBezTo>
                <a:cubicBezTo>
                  <a:pt x="103" y="229"/>
                  <a:pt x="122" y="232"/>
                  <a:pt x="141" y="233"/>
                </a:cubicBezTo>
                <a:cubicBezTo>
                  <a:pt x="149" y="243"/>
                  <a:pt x="157" y="251"/>
                  <a:pt x="166" y="258"/>
                </a:cubicBezTo>
                <a:cubicBezTo>
                  <a:pt x="173" y="264"/>
                  <a:pt x="177" y="270"/>
                  <a:pt x="180" y="277"/>
                </a:cubicBezTo>
                <a:cubicBezTo>
                  <a:pt x="182" y="284"/>
                  <a:pt x="184" y="291"/>
                  <a:pt x="184" y="300"/>
                </a:cubicBezTo>
                <a:cubicBezTo>
                  <a:pt x="184" y="310"/>
                  <a:pt x="181" y="318"/>
                  <a:pt x="176" y="324"/>
                </a:cubicBezTo>
                <a:cubicBezTo>
                  <a:pt x="170" y="330"/>
                  <a:pt x="162" y="334"/>
                  <a:pt x="150" y="334"/>
                </a:cubicBezTo>
                <a:cubicBezTo>
                  <a:pt x="137" y="334"/>
                  <a:pt x="126" y="338"/>
                  <a:pt x="115" y="346"/>
                </a:cubicBezTo>
                <a:cubicBezTo>
                  <a:pt x="105" y="353"/>
                  <a:pt x="100" y="363"/>
                  <a:pt x="100" y="375"/>
                </a:cubicBezTo>
                <a:cubicBezTo>
                  <a:pt x="100" y="392"/>
                  <a:pt x="100" y="392"/>
                  <a:pt x="100" y="392"/>
                </a:cubicBezTo>
                <a:cubicBezTo>
                  <a:pt x="100" y="395"/>
                  <a:pt x="101" y="397"/>
                  <a:pt x="102" y="398"/>
                </a:cubicBezTo>
                <a:cubicBezTo>
                  <a:pt x="104" y="400"/>
                  <a:pt x="106" y="400"/>
                  <a:pt x="108" y="400"/>
                </a:cubicBezTo>
                <a:cubicBezTo>
                  <a:pt x="325" y="400"/>
                  <a:pt x="325" y="400"/>
                  <a:pt x="325" y="400"/>
                </a:cubicBezTo>
                <a:cubicBezTo>
                  <a:pt x="328" y="400"/>
                  <a:pt x="330" y="400"/>
                  <a:pt x="331" y="398"/>
                </a:cubicBezTo>
                <a:cubicBezTo>
                  <a:pt x="333" y="397"/>
                  <a:pt x="334" y="395"/>
                  <a:pt x="334" y="392"/>
                </a:cubicBezTo>
                <a:cubicBezTo>
                  <a:pt x="334" y="375"/>
                  <a:pt x="334" y="375"/>
                  <a:pt x="334" y="375"/>
                </a:cubicBezTo>
                <a:cubicBezTo>
                  <a:pt x="334" y="363"/>
                  <a:pt x="329" y="353"/>
                  <a:pt x="318" y="346"/>
                </a:cubicBezTo>
                <a:cubicBezTo>
                  <a:pt x="308" y="338"/>
                  <a:pt x="297" y="334"/>
                  <a:pt x="284" y="334"/>
                </a:cubicBezTo>
                <a:cubicBezTo>
                  <a:pt x="272" y="334"/>
                  <a:pt x="264" y="330"/>
                  <a:pt x="258" y="324"/>
                </a:cubicBezTo>
                <a:cubicBezTo>
                  <a:pt x="253" y="318"/>
                  <a:pt x="250" y="310"/>
                  <a:pt x="250" y="300"/>
                </a:cubicBezTo>
                <a:cubicBezTo>
                  <a:pt x="250" y="291"/>
                  <a:pt x="252" y="284"/>
                  <a:pt x="254" y="277"/>
                </a:cubicBezTo>
                <a:cubicBezTo>
                  <a:pt x="257" y="270"/>
                  <a:pt x="261" y="264"/>
                  <a:pt x="268" y="258"/>
                </a:cubicBezTo>
                <a:cubicBezTo>
                  <a:pt x="277" y="251"/>
                  <a:pt x="285" y="243"/>
                  <a:pt x="293" y="233"/>
                </a:cubicBezTo>
                <a:cubicBezTo>
                  <a:pt x="312" y="232"/>
                  <a:pt x="331" y="229"/>
                  <a:pt x="349" y="222"/>
                </a:cubicBezTo>
                <a:cubicBezTo>
                  <a:pt x="367" y="215"/>
                  <a:pt x="382" y="206"/>
                  <a:pt x="394" y="196"/>
                </a:cubicBezTo>
                <a:cubicBezTo>
                  <a:pt x="406" y="186"/>
                  <a:pt x="416" y="175"/>
                  <a:pt x="423" y="162"/>
                </a:cubicBezTo>
                <a:cubicBezTo>
                  <a:pt x="430" y="150"/>
                  <a:pt x="434" y="137"/>
                  <a:pt x="434" y="125"/>
                </a:cubicBezTo>
                <a:cubicBezTo>
                  <a:pt x="434" y="92"/>
                  <a:pt x="434" y="92"/>
                  <a:pt x="434" y="92"/>
                </a:cubicBezTo>
                <a:cubicBezTo>
                  <a:pt x="434" y="85"/>
                  <a:pt x="431" y="79"/>
                  <a:pt x="427" y="74"/>
                </a:cubicBezTo>
                <a:close/>
                <a:moveTo>
                  <a:pt x="58" y="167"/>
                </a:moveTo>
                <a:cubicBezTo>
                  <a:pt x="42" y="153"/>
                  <a:pt x="33" y="139"/>
                  <a:pt x="33" y="125"/>
                </a:cubicBezTo>
                <a:cubicBezTo>
                  <a:pt x="33" y="100"/>
                  <a:pt x="33" y="100"/>
                  <a:pt x="33" y="100"/>
                </a:cubicBezTo>
                <a:cubicBezTo>
                  <a:pt x="100" y="100"/>
                  <a:pt x="100" y="100"/>
                  <a:pt x="100" y="100"/>
                </a:cubicBezTo>
                <a:cubicBezTo>
                  <a:pt x="100" y="136"/>
                  <a:pt x="107" y="169"/>
                  <a:pt x="119" y="197"/>
                </a:cubicBezTo>
                <a:cubicBezTo>
                  <a:pt x="95" y="192"/>
                  <a:pt x="74" y="182"/>
                  <a:pt x="58" y="167"/>
                </a:cubicBezTo>
                <a:close/>
                <a:moveTo>
                  <a:pt x="400" y="125"/>
                </a:moveTo>
                <a:cubicBezTo>
                  <a:pt x="400" y="139"/>
                  <a:pt x="392" y="153"/>
                  <a:pt x="376" y="167"/>
                </a:cubicBezTo>
                <a:cubicBezTo>
                  <a:pt x="359" y="182"/>
                  <a:pt x="339" y="192"/>
                  <a:pt x="314" y="197"/>
                </a:cubicBezTo>
                <a:cubicBezTo>
                  <a:pt x="327" y="169"/>
                  <a:pt x="334" y="136"/>
                  <a:pt x="334" y="100"/>
                </a:cubicBezTo>
                <a:cubicBezTo>
                  <a:pt x="400" y="100"/>
                  <a:pt x="400" y="100"/>
                  <a:pt x="400" y="100"/>
                </a:cubicBezTo>
                <a:lnTo>
                  <a:pt x="400" y="125"/>
                </a:lnTo>
                <a:close/>
                <a:moveTo>
                  <a:pt x="400" y="125"/>
                </a:moveTo>
                <a:cubicBezTo>
                  <a:pt x="400" y="125"/>
                  <a:pt x="400" y="125"/>
                  <a:pt x="400" y="125"/>
                </a:cubicBezTo>
              </a:path>
            </a:pathLst>
          </a:custGeom>
          <a:solidFill>
            <a:schemeClr val="bg2"/>
          </a:solidFill>
          <a:ln>
            <a:noFill/>
          </a:ln>
          <a:extLst/>
        </p:spPr>
        <p:txBody>
          <a:bodyPr vert="horz" wrap="square" lIns="68580" tIns="34290" rIns="68580" bIns="34290" numCol="1" anchor="t" anchorCtr="0" compatLnSpc="1">
            <a:prstTxWarp prst="textNoShape">
              <a:avLst/>
            </a:prstTxWarp>
          </a:bodyPr>
          <a:lstStyle/>
          <a:p>
            <a:endParaRPr lang="en-US" sz="1350"/>
          </a:p>
        </p:txBody>
      </p:sp>
      <p:grpSp>
        <p:nvGrpSpPr>
          <p:cNvPr id="35" name="Group 34"/>
          <p:cNvGrpSpPr/>
          <p:nvPr/>
        </p:nvGrpSpPr>
        <p:grpSpPr>
          <a:xfrm>
            <a:off x="4747669" y="4623427"/>
            <a:ext cx="360380" cy="357659"/>
            <a:chOff x="4770474" y="1572836"/>
            <a:chExt cx="273726" cy="271660"/>
          </a:xfrm>
          <a:solidFill>
            <a:schemeClr val="bg2"/>
          </a:solidFill>
        </p:grpSpPr>
        <p:sp>
          <p:nvSpPr>
            <p:cNvPr id="36" name="Freeform 225"/>
            <p:cNvSpPr>
              <a:spLocks noEditPoints="1"/>
            </p:cNvSpPr>
            <p:nvPr/>
          </p:nvSpPr>
          <p:spPr bwMode="auto">
            <a:xfrm>
              <a:off x="4770474" y="1572836"/>
              <a:ext cx="273726" cy="271660"/>
            </a:xfrm>
            <a:custGeom>
              <a:avLst/>
              <a:gdLst>
                <a:gd name="T0" fmla="*/ 374 w 400"/>
                <a:gd name="T1" fmla="*/ 100 h 400"/>
                <a:gd name="T2" fmla="*/ 301 w 400"/>
                <a:gd name="T3" fmla="*/ 27 h 400"/>
                <a:gd name="T4" fmla="*/ 200 w 400"/>
                <a:gd name="T5" fmla="*/ 0 h 400"/>
                <a:gd name="T6" fmla="*/ 100 w 400"/>
                <a:gd name="T7" fmla="*/ 27 h 400"/>
                <a:gd name="T8" fmla="*/ 27 w 400"/>
                <a:gd name="T9" fmla="*/ 100 h 400"/>
                <a:gd name="T10" fmla="*/ 0 w 400"/>
                <a:gd name="T11" fmla="*/ 200 h 400"/>
                <a:gd name="T12" fmla="*/ 27 w 400"/>
                <a:gd name="T13" fmla="*/ 301 h 400"/>
                <a:gd name="T14" fmla="*/ 100 w 400"/>
                <a:gd name="T15" fmla="*/ 374 h 400"/>
                <a:gd name="T16" fmla="*/ 200 w 400"/>
                <a:gd name="T17" fmla="*/ 400 h 400"/>
                <a:gd name="T18" fmla="*/ 301 w 400"/>
                <a:gd name="T19" fmla="*/ 374 h 400"/>
                <a:gd name="T20" fmla="*/ 374 w 400"/>
                <a:gd name="T21" fmla="*/ 301 h 400"/>
                <a:gd name="T22" fmla="*/ 400 w 400"/>
                <a:gd name="T23" fmla="*/ 200 h 400"/>
                <a:gd name="T24" fmla="*/ 374 w 400"/>
                <a:gd name="T25" fmla="*/ 100 h 400"/>
                <a:gd name="T26" fmla="*/ 323 w 400"/>
                <a:gd name="T27" fmla="*/ 271 h 400"/>
                <a:gd name="T28" fmla="*/ 271 w 400"/>
                <a:gd name="T29" fmla="*/ 323 h 400"/>
                <a:gd name="T30" fmla="*/ 200 w 400"/>
                <a:gd name="T31" fmla="*/ 342 h 400"/>
                <a:gd name="T32" fmla="*/ 129 w 400"/>
                <a:gd name="T33" fmla="*/ 323 h 400"/>
                <a:gd name="T34" fmla="*/ 77 w 400"/>
                <a:gd name="T35" fmla="*/ 271 h 400"/>
                <a:gd name="T36" fmla="*/ 58 w 400"/>
                <a:gd name="T37" fmla="*/ 200 h 400"/>
                <a:gd name="T38" fmla="*/ 77 w 400"/>
                <a:gd name="T39" fmla="*/ 129 h 400"/>
                <a:gd name="T40" fmla="*/ 129 w 400"/>
                <a:gd name="T41" fmla="*/ 77 h 400"/>
                <a:gd name="T42" fmla="*/ 200 w 400"/>
                <a:gd name="T43" fmla="*/ 58 h 400"/>
                <a:gd name="T44" fmla="*/ 271 w 400"/>
                <a:gd name="T45" fmla="*/ 77 h 400"/>
                <a:gd name="T46" fmla="*/ 323 w 400"/>
                <a:gd name="T47" fmla="*/ 129 h 400"/>
                <a:gd name="T48" fmla="*/ 342 w 400"/>
                <a:gd name="T49" fmla="*/ 200 h 400"/>
                <a:gd name="T50" fmla="*/ 323 w 400"/>
                <a:gd name="T51" fmla="*/ 271 h 400"/>
                <a:gd name="T52" fmla="*/ 323 w 400"/>
                <a:gd name="T53" fmla="*/ 271 h 400"/>
                <a:gd name="T54" fmla="*/ 323 w 400"/>
                <a:gd name="T55" fmla="*/ 271 h 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00" h="400">
                  <a:moveTo>
                    <a:pt x="374" y="100"/>
                  </a:moveTo>
                  <a:cubicBezTo>
                    <a:pt x="356" y="69"/>
                    <a:pt x="331" y="45"/>
                    <a:pt x="301" y="27"/>
                  </a:cubicBezTo>
                  <a:cubicBezTo>
                    <a:pt x="270" y="9"/>
                    <a:pt x="237" y="0"/>
                    <a:pt x="200" y="0"/>
                  </a:cubicBezTo>
                  <a:cubicBezTo>
                    <a:pt x="164" y="0"/>
                    <a:pt x="130" y="9"/>
                    <a:pt x="100" y="27"/>
                  </a:cubicBezTo>
                  <a:cubicBezTo>
                    <a:pt x="69" y="45"/>
                    <a:pt x="45" y="69"/>
                    <a:pt x="27" y="100"/>
                  </a:cubicBezTo>
                  <a:cubicBezTo>
                    <a:pt x="9" y="130"/>
                    <a:pt x="0" y="164"/>
                    <a:pt x="0" y="200"/>
                  </a:cubicBezTo>
                  <a:cubicBezTo>
                    <a:pt x="0" y="237"/>
                    <a:pt x="9" y="270"/>
                    <a:pt x="27" y="301"/>
                  </a:cubicBezTo>
                  <a:cubicBezTo>
                    <a:pt x="45" y="331"/>
                    <a:pt x="69" y="356"/>
                    <a:pt x="100" y="374"/>
                  </a:cubicBezTo>
                  <a:cubicBezTo>
                    <a:pt x="130" y="391"/>
                    <a:pt x="164" y="400"/>
                    <a:pt x="200" y="400"/>
                  </a:cubicBezTo>
                  <a:cubicBezTo>
                    <a:pt x="237" y="400"/>
                    <a:pt x="270" y="391"/>
                    <a:pt x="301" y="374"/>
                  </a:cubicBezTo>
                  <a:cubicBezTo>
                    <a:pt x="331" y="356"/>
                    <a:pt x="356" y="331"/>
                    <a:pt x="374" y="301"/>
                  </a:cubicBezTo>
                  <a:cubicBezTo>
                    <a:pt x="392" y="270"/>
                    <a:pt x="400" y="237"/>
                    <a:pt x="400" y="200"/>
                  </a:cubicBezTo>
                  <a:cubicBezTo>
                    <a:pt x="400" y="164"/>
                    <a:pt x="392" y="130"/>
                    <a:pt x="374" y="100"/>
                  </a:cubicBezTo>
                  <a:close/>
                  <a:moveTo>
                    <a:pt x="323" y="271"/>
                  </a:moveTo>
                  <a:cubicBezTo>
                    <a:pt x="310" y="293"/>
                    <a:pt x="293" y="310"/>
                    <a:pt x="271" y="323"/>
                  </a:cubicBezTo>
                  <a:cubicBezTo>
                    <a:pt x="250" y="336"/>
                    <a:pt x="226" y="342"/>
                    <a:pt x="200" y="342"/>
                  </a:cubicBezTo>
                  <a:cubicBezTo>
                    <a:pt x="175" y="342"/>
                    <a:pt x="151" y="336"/>
                    <a:pt x="129" y="323"/>
                  </a:cubicBezTo>
                  <a:cubicBezTo>
                    <a:pt x="107" y="310"/>
                    <a:pt x="90" y="293"/>
                    <a:pt x="77" y="271"/>
                  </a:cubicBezTo>
                  <a:cubicBezTo>
                    <a:pt x="65" y="250"/>
                    <a:pt x="58" y="226"/>
                    <a:pt x="58" y="200"/>
                  </a:cubicBezTo>
                  <a:cubicBezTo>
                    <a:pt x="58" y="174"/>
                    <a:pt x="65" y="151"/>
                    <a:pt x="77" y="129"/>
                  </a:cubicBezTo>
                  <a:cubicBezTo>
                    <a:pt x="90" y="107"/>
                    <a:pt x="107" y="90"/>
                    <a:pt x="129" y="77"/>
                  </a:cubicBezTo>
                  <a:cubicBezTo>
                    <a:pt x="151" y="65"/>
                    <a:pt x="175" y="58"/>
                    <a:pt x="200" y="58"/>
                  </a:cubicBezTo>
                  <a:cubicBezTo>
                    <a:pt x="226" y="58"/>
                    <a:pt x="250" y="65"/>
                    <a:pt x="271" y="77"/>
                  </a:cubicBezTo>
                  <a:cubicBezTo>
                    <a:pt x="293" y="90"/>
                    <a:pt x="310" y="107"/>
                    <a:pt x="323" y="129"/>
                  </a:cubicBezTo>
                  <a:cubicBezTo>
                    <a:pt x="336" y="151"/>
                    <a:pt x="342" y="174"/>
                    <a:pt x="342" y="200"/>
                  </a:cubicBezTo>
                  <a:cubicBezTo>
                    <a:pt x="342" y="226"/>
                    <a:pt x="336" y="250"/>
                    <a:pt x="323" y="271"/>
                  </a:cubicBezTo>
                  <a:close/>
                  <a:moveTo>
                    <a:pt x="323" y="271"/>
                  </a:moveTo>
                  <a:cubicBezTo>
                    <a:pt x="323" y="271"/>
                    <a:pt x="323" y="271"/>
                    <a:pt x="323" y="27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7" name="Freeform 226"/>
            <p:cNvSpPr>
              <a:spLocks noEditPoints="1"/>
            </p:cNvSpPr>
            <p:nvPr/>
          </p:nvSpPr>
          <p:spPr bwMode="auto">
            <a:xfrm>
              <a:off x="4861372" y="1641009"/>
              <a:ext cx="69206" cy="90898"/>
            </a:xfrm>
            <a:custGeom>
              <a:avLst/>
              <a:gdLst>
                <a:gd name="T0" fmla="*/ 92 w 101"/>
                <a:gd name="T1" fmla="*/ 0 h 134"/>
                <a:gd name="T2" fmla="*/ 76 w 101"/>
                <a:gd name="T3" fmla="*/ 0 h 134"/>
                <a:gd name="T4" fmla="*/ 70 w 101"/>
                <a:gd name="T5" fmla="*/ 2 h 134"/>
                <a:gd name="T6" fmla="*/ 67 w 101"/>
                <a:gd name="T7" fmla="*/ 8 h 134"/>
                <a:gd name="T8" fmla="*/ 67 w 101"/>
                <a:gd name="T9" fmla="*/ 100 h 134"/>
                <a:gd name="T10" fmla="*/ 9 w 101"/>
                <a:gd name="T11" fmla="*/ 100 h 134"/>
                <a:gd name="T12" fmla="*/ 3 w 101"/>
                <a:gd name="T13" fmla="*/ 103 h 134"/>
                <a:gd name="T14" fmla="*/ 0 w 101"/>
                <a:gd name="T15" fmla="*/ 109 h 134"/>
                <a:gd name="T16" fmla="*/ 0 w 101"/>
                <a:gd name="T17" fmla="*/ 125 h 134"/>
                <a:gd name="T18" fmla="*/ 3 w 101"/>
                <a:gd name="T19" fmla="*/ 131 h 134"/>
                <a:gd name="T20" fmla="*/ 9 w 101"/>
                <a:gd name="T21" fmla="*/ 134 h 134"/>
                <a:gd name="T22" fmla="*/ 92 w 101"/>
                <a:gd name="T23" fmla="*/ 134 h 134"/>
                <a:gd name="T24" fmla="*/ 98 w 101"/>
                <a:gd name="T25" fmla="*/ 131 h 134"/>
                <a:gd name="T26" fmla="*/ 101 w 101"/>
                <a:gd name="T27" fmla="*/ 125 h 134"/>
                <a:gd name="T28" fmla="*/ 101 w 101"/>
                <a:gd name="T29" fmla="*/ 8 h 134"/>
                <a:gd name="T30" fmla="*/ 98 w 101"/>
                <a:gd name="T31" fmla="*/ 2 h 134"/>
                <a:gd name="T32" fmla="*/ 92 w 101"/>
                <a:gd name="T33" fmla="*/ 0 h 134"/>
                <a:gd name="T34" fmla="*/ 92 w 101"/>
                <a:gd name="T35" fmla="*/ 0 h 134"/>
                <a:gd name="T36" fmla="*/ 92 w 101"/>
                <a:gd name="T37" fmla="*/ 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1" h="134">
                  <a:moveTo>
                    <a:pt x="92" y="0"/>
                  </a:moveTo>
                  <a:cubicBezTo>
                    <a:pt x="76" y="0"/>
                    <a:pt x="76" y="0"/>
                    <a:pt x="76" y="0"/>
                  </a:cubicBezTo>
                  <a:cubicBezTo>
                    <a:pt x="73" y="0"/>
                    <a:pt x="71" y="1"/>
                    <a:pt x="70" y="2"/>
                  </a:cubicBezTo>
                  <a:cubicBezTo>
                    <a:pt x="68" y="4"/>
                    <a:pt x="67" y="6"/>
                    <a:pt x="67" y="8"/>
                  </a:cubicBezTo>
                  <a:cubicBezTo>
                    <a:pt x="67" y="100"/>
                    <a:pt x="67" y="100"/>
                    <a:pt x="67" y="100"/>
                  </a:cubicBezTo>
                  <a:cubicBezTo>
                    <a:pt x="9" y="100"/>
                    <a:pt x="9" y="100"/>
                    <a:pt x="9" y="100"/>
                  </a:cubicBezTo>
                  <a:cubicBezTo>
                    <a:pt x="6" y="100"/>
                    <a:pt x="4" y="101"/>
                    <a:pt x="3" y="103"/>
                  </a:cubicBezTo>
                  <a:cubicBezTo>
                    <a:pt x="1" y="104"/>
                    <a:pt x="0" y="106"/>
                    <a:pt x="0" y="109"/>
                  </a:cubicBezTo>
                  <a:cubicBezTo>
                    <a:pt x="0" y="125"/>
                    <a:pt x="0" y="125"/>
                    <a:pt x="0" y="125"/>
                  </a:cubicBezTo>
                  <a:cubicBezTo>
                    <a:pt x="0" y="128"/>
                    <a:pt x="1" y="130"/>
                    <a:pt x="3" y="131"/>
                  </a:cubicBezTo>
                  <a:cubicBezTo>
                    <a:pt x="4" y="133"/>
                    <a:pt x="6" y="134"/>
                    <a:pt x="9" y="134"/>
                  </a:cubicBezTo>
                  <a:cubicBezTo>
                    <a:pt x="92" y="134"/>
                    <a:pt x="92" y="134"/>
                    <a:pt x="92" y="134"/>
                  </a:cubicBezTo>
                  <a:cubicBezTo>
                    <a:pt x="95" y="134"/>
                    <a:pt x="97" y="133"/>
                    <a:pt x="98" y="131"/>
                  </a:cubicBezTo>
                  <a:cubicBezTo>
                    <a:pt x="100" y="130"/>
                    <a:pt x="101" y="128"/>
                    <a:pt x="101" y="125"/>
                  </a:cubicBezTo>
                  <a:cubicBezTo>
                    <a:pt x="101" y="8"/>
                    <a:pt x="101" y="8"/>
                    <a:pt x="101" y="8"/>
                  </a:cubicBezTo>
                  <a:cubicBezTo>
                    <a:pt x="101" y="6"/>
                    <a:pt x="100" y="4"/>
                    <a:pt x="98" y="2"/>
                  </a:cubicBezTo>
                  <a:cubicBezTo>
                    <a:pt x="97" y="1"/>
                    <a:pt x="95" y="0"/>
                    <a:pt x="92" y="0"/>
                  </a:cubicBezTo>
                  <a:close/>
                  <a:moveTo>
                    <a:pt x="92" y="0"/>
                  </a:moveTo>
                  <a:cubicBezTo>
                    <a:pt x="92" y="0"/>
                    <a:pt x="92" y="0"/>
                    <a:pt x="9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sp>
        <p:nvSpPr>
          <p:cNvPr id="38" name="Freeform 269"/>
          <p:cNvSpPr>
            <a:spLocks noEditPoints="1"/>
          </p:cNvSpPr>
          <p:nvPr/>
        </p:nvSpPr>
        <p:spPr bwMode="auto">
          <a:xfrm>
            <a:off x="4762630" y="1919048"/>
            <a:ext cx="330461" cy="330461"/>
          </a:xfrm>
          <a:custGeom>
            <a:avLst/>
            <a:gdLst>
              <a:gd name="T0" fmla="*/ 366 w 367"/>
              <a:gd name="T1" fmla="*/ 284 h 367"/>
              <a:gd name="T2" fmla="*/ 346 w 367"/>
              <a:gd name="T3" fmla="*/ 271 h 367"/>
              <a:gd name="T4" fmla="*/ 332 w 367"/>
              <a:gd name="T5" fmla="*/ 263 h 367"/>
              <a:gd name="T6" fmla="*/ 316 w 367"/>
              <a:gd name="T7" fmla="*/ 254 h 367"/>
              <a:gd name="T8" fmla="*/ 302 w 367"/>
              <a:gd name="T9" fmla="*/ 246 h 367"/>
              <a:gd name="T10" fmla="*/ 295 w 367"/>
              <a:gd name="T11" fmla="*/ 241 h 367"/>
              <a:gd name="T12" fmla="*/ 286 w 367"/>
              <a:gd name="T13" fmla="*/ 235 h 367"/>
              <a:gd name="T14" fmla="*/ 279 w 367"/>
              <a:gd name="T15" fmla="*/ 234 h 367"/>
              <a:gd name="T16" fmla="*/ 266 w 367"/>
              <a:gd name="T17" fmla="*/ 241 h 367"/>
              <a:gd name="T18" fmla="*/ 251 w 367"/>
              <a:gd name="T19" fmla="*/ 257 h 367"/>
              <a:gd name="T20" fmla="*/ 238 w 367"/>
              <a:gd name="T21" fmla="*/ 273 h 367"/>
              <a:gd name="T22" fmla="*/ 226 w 367"/>
              <a:gd name="T23" fmla="*/ 281 h 367"/>
              <a:gd name="T24" fmla="*/ 220 w 367"/>
              <a:gd name="T25" fmla="*/ 279 h 367"/>
              <a:gd name="T26" fmla="*/ 214 w 367"/>
              <a:gd name="T27" fmla="*/ 277 h 367"/>
              <a:gd name="T28" fmla="*/ 208 w 367"/>
              <a:gd name="T29" fmla="*/ 274 h 367"/>
              <a:gd name="T30" fmla="*/ 203 w 367"/>
              <a:gd name="T31" fmla="*/ 271 h 367"/>
              <a:gd name="T32" fmla="*/ 142 w 367"/>
              <a:gd name="T33" fmla="*/ 225 h 367"/>
              <a:gd name="T34" fmla="*/ 96 w 367"/>
              <a:gd name="T35" fmla="*/ 164 h 367"/>
              <a:gd name="T36" fmla="*/ 93 w 367"/>
              <a:gd name="T37" fmla="*/ 159 h 367"/>
              <a:gd name="T38" fmla="*/ 90 w 367"/>
              <a:gd name="T39" fmla="*/ 153 h 367"/>
              <a:gd name="T40" fmla="*/ 88 w 367"/>
              <a:gd name="T41" fmla="*/ 147 h 367"/>
              <a:gd name="T42" fmla="*/ 86 w 367"/>
              <a:gd name="T43" fmla="*/ 142 h 367"/>
              <a:gd name="T44" fmla="*/ 94 w 367"/>
              <a:gd name="T45" fmla="*/ 130 h 367"/>
              <a:gd name="T46" fmla="*/ 110 w 367"/>
              <a:gd name="T47" fmla="*/ 116 h 367"/>
              <a:gd name="T48" fmla="*/ 126 w 367"/>
              <a:gd name="T49" fmla="*/ 101 h 367"/>
              <a:gd name="T50" fmla="*/ 133 w 367"/>
              <a:gd name="T51" fmla="*/ 88 h 367"/>
              <a:gd name="T52" fmla="*/ 132 w 367"/>
              <a:gd name="T53" fmla="*/ 81 h 367"/>
              <a:gd name="T54" fmla="*/ 126 w 367"/>
              <a:gd name="T55" fmla="*/ 72 h 367"/>
              <a:gd name="T56" fmla="*/ 121 w 367"/>
              <a:gd name="T57" fmla="*/ 65 h 367"/>
              <a:gd name="T58" fmla="*/ 113 w 367"/>
              <a:gd name="T59" fmla="*/ 51 h 367"/>
              <a:gd name="T60" fmla="*/ 104 w 367"/>
              <a:gd name="T61" fmla="*/ 35 h 367"/>
              <a:gd name="T62" fmla="*/ 96 w 367"/>
              <a:gd name="T63" fmla="*/ 21 h 367"/>
              <a:gd name="T64" fmla="*/ 83 w 367"/>
              <a:gd name="T65" fmla="*/ 1 h 367"/>
              <a:gd name="T66" fmla="*/ 77 w 367"/>
              <a:gd name="T67" fmla="*/ 0 h 367"/>
              <a:gd name="T68" fmla="*/ 59 w 367"/>
              <a:gd name="T69" fmla="*/ 3 h 367"/>
              <a:gd name="T70" fmla="*/ 41 w 367"/>
              <a:gd name="T71" fmla="*/ 8 h 367"/>
              <a:gd name="T72" fmla="*/ 13 w 367"/>
              <a:gd name="T73" fmla="*/ 40 h 367"/>
              <a:gd name="T74" fmla="*/ 0 w 367"/>
              <a:gd name="T75" fmla="*/ 88 h 367"/>
              <a:gd name="T76" fmla="*/ 1 w 367"/>
              <a:gd name="T77" fmla="*/ 102 h 367"/>
              <a:gd name="T78" fmla="*/ 4 w 367"/>
              <a:gd name="T79" fmla="*/ 117 h 367"/>
              <a:gd name="T80" fmla="*/ 8 w 367"/>
              <a:gd name="T81" fmla="*/ 129 h 367"/>
              <a:gd name="T82" fmla="*/ 13 w 367"/>
              <a:gd name="T83" fmla="*/ 144 h 367"/>
              <a:gd name="T84" fmla="*/ 18 w 367"/>
              <a:gd name="T85" fmla="*/ 157 h 367"/>
              <a:gd name="T86" fmla="*/ 40 w 367"/>
              <a:gd name="T87" fmla="*/ 202 h 367"/>
              <a:gd name="T88" fmla="*/ 96 w 367"/>
              <a:gd name="T89" fmla="*/ 271 h 367"/>
              <a:gd name="T90" fmla="*/ 165 w 367"/>
              <a:gd name="T91" fmla="*/ 327 h 367"/>
              <a:gd name="T92" fmla="*/ 210 w 367"/>
              <a:gd name="T93" fmla="*/ 349 h 367"/>
              <a:gd name="T94" fmla="*/ 223 w 367"/>
              <a:gd name="T95" fmla="*/ 354 h 367"/>
              <a:gd name="T96" fmla="*/ 238 w 367"/>
              <a:gd name="T97" fmla="*/ 359 h 367"/>
              <a:gd name="T98" fmla="*/ 250 w 367"/>
              <a:gd name="T99" fmla="*/ 363 h 367"/>
              <a:gd name="T100" fmla="*/ 265 w 367"/>
              <a:gd name="T101" fmla="*/ 366 h 367"/>
              <a:gd name="T102" fmla="*/ 279 w 367"/>
              <a:gd name="T103" fmla="*/ 367 h 367"/>
              <a:gd name="T104" fmla="*/ 327 w 367"/>
              <a:gd name="T105" fmla="*/ 354 h 367"/>
              <a:gd name="T106" fmla="*/ 359 w 367"/>
              <a:gd name="T107" fmla="*/ 326 h 367"/>
              <a:gd name="T108" fmla="*/ 364 w 367"/>
              <a:gd name="T109" fmla="*/ 308 h 367"/>
              <a:gd name="T110" fmla="*/ 367 w 367"/>
              <a:gd name="T111" fmla="*/ 290 h 367"/>
              <a:gd name="T112" fmla="*/ 366 w 367"/>
              <a:gd name="T113" fmla="*/ 284 h 367"/>
              <a:gd name="T114" fmla="*/ 366 w 367"/>
              <a:gd name="T115" fmla="*/ 284 h 367"/>
              <a:gd name="T116" fmla="*/ 366 w 367"/>
              <a:gd name="T117" fmla="*/ 284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67" h="367">
                <a:moveTo>
                  <a:pt x="366" y="284"/>
                </a:moveTo>
                <a:cubicBezTo>
                  <a:pt x="365" y="281"/>
                  <a:pt x="359" y="277"/>
                  <a:pt x="346" y="271"/>
                </a:cubicBezTo>
                <a:cubicBezTo>
                  <a:pt x="343" y="269"/>
                  <a:pt x="338" y="266"/>
                  <a:pt x="332" y="263"/>
                </a:cubicBezTo>
                <a:cubicBezTo>
                  <a:pt x="326" y="259"/>
                  <a:pt x="321" y="256"/>
                  <a:pt x="316" y="254"/>
                </a:cubicBezTo>
                <a:cubicBezTo>
                  <a:pt x="311" y="251"/>
                  <a:pt x="306" y="248"/>
                  <a:pt x="302" y="246"/>
                </a:cubicBezTo>
                <a:cubicBezTo>
                  <a:pt x="301" y="245"/>
                  <a:pt x="299" y="244"/>
                  <a:pt x="295" y="241"/>
                </a:cubicBezTo>
                <a:cubicBezTo>
                  <a:pt x="292" y="238"/>
                  <a:pt x="289" y="237"/>
                  <a:pt x="286" y="235"/>
                </a:cubicBezTo>
                <a:cubicBezTo>
                  <a:pt x="284" y="234"/>
                  <a:pt x="281" y="234"/>
                  <a:pt x="279" y="234"/>
                </a:cubicBezTo>
                <a:cubicBezTo>
                  <a:pt x="275" y="234"/>
                  <a:pt x="271" y="236"/>
                  <a:pt x="266" y="241"/>
                </a:cubicBezTo>
                <a:cubicBezTo>
                  <a:pt x="260" y="246"/>
                  <a:pt x="256" y="251"/>
                  <a:pt x="251" y="257"/>
                </a:cubicBezTo>
                <a:cubicBezTo>
                  <a:pt x="247" y="263"/>
                  <a:pt x="242" y="268"/>
                  <a:pt x="238" y="273"/>
                </a:cubicBezTo>
                <a:cubicBezTo>
                  <a:pt x="233" y="278"/>
                  <a:pt x="229" y="281"/>
                  <a:pt x="226" y="281"/>
                </a:cubicBezTo>
                <a:cubicBezTo>
                  <a:pt x="224" y="281"/>
                  <a:pt x="222" y="280"/>
                  <a:pt x="220" y="279"/>
                </a:cubicBezTo>
                <a:cubicBezTo>
                  <a:pt x="217" y="279"/>
                  <a:pt x="216" y="278"/>
                  <a:pt x="214" y="277"/>
                </a:cubicBezTo>
                <a:cubicBezTo>
                  <a:pt x="213" y="277"/>
                  <a:pt x="211" y="275"/>
                  <a:pt x="208" y="274"/>
                </a:cubicBezTo>
                <a:cubicBezTo>
                  <a:pt x="205" y="272"/>
                  <a:pt x="203" y="271"/>
                  <a:pt x="203" y="271"/>
                </a:cubicBezTo>
                <a:cubicBezTo>
                  <a:pt x="179" y="257"/>
                  <a:pt x="159" y="242"/>
                  <a:pt x="142" y="225"/>
                </a:cubicBezTo>
                <a:cubicBezTo>
                  <a:pt x="125" y="208"/>
                  <a:pt x="110" y="188"/>
                  <a:pt x="96" y="164"/>
                </a:cubicBezTo>
                <a:cubicBezTo>
                  <a:pt x="96" y="164"/>
                  <a:pt x="95" y="162"/>
                  <a:pt x="93" y="159"/>
                </a:cubicBezTo>
                <a:cubicBezTo>
                  <a:pt x="92" y="156"/>
                  <a:pt x="90" y="154"/>
                  <a:pt x="90" y="153"/>
                </a:cubicBezTo>
                <a:cubicBezTo>
                  <a:pt x="89" y="152"/>
                  <a:pt x="88" y="150"/>
                  <a:pt x="88" y="147"/>
                </a:cubicBezTo>
                <a:cubicBezTo>
                  <a:pt x="87" y="145"/>
                  <a:pt x="86" y="143"/>
                  <a:pt x="86" y="142"/>
                </a:cubicBezTo>
                <a:cubicBezTo>
                  <a:pt x="86" y="138"/>
                  <a:pt x="89" y="134"/>
                  <a:pt x="94" y="130"/>
                </a:cubicBezTo>
                <a:cubicBezTo>
                  <a:pt x="99" y="125"/>
                  <a:pt x="104" y="120"/>
                  <a:pt x="110" y="116"/>
                </a:cubicBezTo>
                <a:cubicBezTo>
                  <a:pt x="116" y="111"/>
                  <a:pt x="121" y="107"/>
                  <a:pt x="126" y="101"/>
                </a:cubicBezTo>
                <a:cubicBezTo>
                  <a:pt x="131" y="96"/>
                  <a:pt x="133" y="92"/>
                  <a:pt x="133" y="88"/>
                </a:cubicBezTo>
                <a:cubicBezTo>
                  <a:pt x="133" y="86"/>
                  <a:pt x="133" y="83"/>
                  <a:pt x="132" y="81"/>
                </a:cubicBezTo>
                <a:cubicBezTo>
                  <a:pt x="130" y="78"/>
                  <a:pt x="129" y="75"/>
                  <a:pt x="126" y="72"/>
                </a:cubicBezTo>
                <a:cubicBezTo>
                  <a:pt x="124" y="68"/>
                  <a:pt x="122" y="66"/>
                  <a:pt x="121" y="65"/>
                </a:cubicBezTo>
                <a:cubicBezTo>
                  <a:pt x="119" y="61"/>
                  <a:pt x="116" y="56"/>
                  <a:pt x="113" y="51"/>
                </a:cubicBezTo>
                <a:cubicBezTo>
                  <a:pt x="111" y="46"/>
                  <a:pt x="108" y="41"/>
                  <a:pt x="104" y="35"/>
                </a:cubicBezTo>
                <a:cubicBezTo>
                  <a:pt x="101" y="29"/>
                  <a:pt x="98" y="24"/>
                  <a:pt x="96" y="21"/>
                </a:cubicBezTo>
                <a:cubicBezTo>
                  <a:pt x="90" y="8"/>
                  <a:pt x="86" y="2"/>
                  <a:pt x="83" y="1"/>
                </a:cubicBezTo>
                <a:cubicBezTo>
                  <a:pt x="81" y="0"/>
                  <a:pt x="80" y="0"/>
                  <a:pt x="77" y="0"/>
                </a:cubicBezTo>
                <a:cubicBezTo>
                  <a:pt x="72" y="0"/>
                  <a:pt x="66" y="1"/>
                  <a:pt x="59" y="3"/>
                </a:cubicBezTo>
                <a:cubicBezTo>
                  <a:pt x="51" y="4"/>
                  <a:pt x="45" y="6"/>
                  <a:pt x="41" y="8"/>
                </a:cubicBezTo>
                <a:cubicBezTo>
                  <a:pt x="32" y="12"/>
                  <a:pt x="23" y="22"/>
                  <a:pt x="13" y="40"/>
                </a:cubicBezTo>
                <a:cubicBezTo>
                  <a:pt x="4" y="56"/>
                  <a:pt x="0" y="72"/>
                  <a:pt x="0" y="88"/>
                </a:cubicBezTo>
                <a:cubicBezTo>
                  <a:pt x="0" y="93"/>
                  <a:pt x="0" y="98"/>
                  <a:pt x="1" y="102"/>
                </a:cubicBezTo>
                <a:cubicBezTo>
                  <a:pt x="2" y="106"/>
                  <a:pt x="3" y="111"/>
                  <a:pt x="4" y="117"/>
                </a:cubicBezTo>
                <a:cubicBezTo>
                  <a:pt x="6" y="123"/>
                  <a:pt x="7" y="127"/>
                  <a:pt x="8" y="129"/>
                </a:cubicBezTo>
                <a:cubicBezTo>
                  <a:pt x="9" y="132"/>
                  <a:pt x="11" y="137"/>
                  <a:pt x="13" y="144"/>
                </a:cubicBezTo>
                <a:cubicBezTo>
                  <a:pt x="16" y="151"/>
                  <a:pt x="17" y="155"/>
                  <a:pt x="18" y="157"/>
                </a:cubicBezTo>
                <a:cubicBezTo>
                  <a:pt x="24" y="174"/>
                  <a:pt x="31" y="189"/>
                  <a:pt x="40" y="202"/>
                </a:cubicBezTo>
                <a:cubicBezTo>
                  <a:pt x="53" y="225"/>
                  <a:pt x="72" y="248"/>
                  <a:pt x="96" y="271"/>
                </a:cubicBezTo>
                <a:cubicBezTo>
                  <a:pt x="120" y="295"/>
                  <a:pt x="143" y="314"/>
                  <a:pt x="165" y="327"/>
                </a:cubicBezTo>
                <a:cubicBezTo>
                  <a:pt x="178" y="336"/>
                  <a:pt x="193" y="343"/>
                  <a:pt x="210" y="349"/>
                </a:cubicBezTo>
                <a:cubicBezTo>
                  <a:pt x="212" y="350"/>
                  <a:pt x="216" y="351"/>
                  <a:pt x="223" y="354"/>
                </a:cubicBezTo>
                <a:cubicBezTo>
                  <a:pt x="230" y="356"/>
                  <a:pt x="235" y="358"/>
                  <a:pt x="238" y="359"/>
                </a:cubicBezTo>
                <a:cubicBezTo>
                  <a:pt x="240" y="360"/>
                  <a:pt x="244" y="361"/>
                  <a:pt x="250" y="363"/>
                </a:cubicBezTo>
                <a:cubicBezTo>
                  <a:pt x="256" y="364"/>
                  <a:pt x="261" y="366"/>
                  <a:pt x="265" y="366"/>
                </a:cubicBezTo>
                <a:cubicBezTo>
                  <a:pt x="269" y="367"/>
                  <a:pt x="274" y="367"/>
                  <a:pt x="279" y="367"/>
                </a:cubicBezTo>
                <a:cubicBezTo>
                  <a:pt x="295" y="367"/>
                  <a:pt x="311" y="363"/>
                  <a:pt x="327" y="354"/>
                </a:cubicBezTo>
                <a:cubicBezTo>
                  <a:pt x="345" y="344"/>
                  <a:pt x="355" y="335"/>
                  <a:pt x="359" y="326"/>
                </a:cubicBezTo>
                <a:cubicBezTo>
                  <a:pt x="361" y="322"/>
                  <a:pt x="363" y="316"/>
                  <a:pt x="364" y="308"/>
                </a:cubicBezTo>
                <a:cubicBezTo>
                  <a:pt x="366" y="301"/>
                  <a:pt x="367" y="295"/>
                  <a:pt x="367" y="290"/>
                </a:cubicBezTo>
                <a:cubicBezTo>
                  <a:pt x="367" y="287"/>
                  <a:pt x="367" y="286"/>
                  <a:pt x="366" y="284"/>
                </a:cubicBezTo>
                <a:close/>
                <a:moveTo>
                  <a:pt x="366" y="284"/>
                </a:moveTo>
                <a:cubicBezTo>
                  <a:pt x="366" y="284"/>
                  <a:pt x="366" y="284"/>
                  <a:pt x="366" y="284"/>
                </a:cubicBezTo>
              </a:path>
            </a:pathLst>
          </a:custGeom>
          <a:solidFill>
            <a:schemeClr val="bg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39" name="Freeform 339"/>
          <p:cNvSpPr>
            <a:spLocks noEditPoints="1"/>
          </p:cNvSpPr>
          <p:nvPr/>
        </p:nvSpPr>
        <p:spPr bwMode="auto">
          <a:xfrm>
            <a:off x="4751071" y="3308822"/>
            <a:ext cx="353579" cy="356300"/>
          </a:xfrm>
          <a:custGeom>
            <a:avLst/>
            <a:gdLst>
              <a:gd name="T0" fmla="*/ 385 w 395"/>
              <a:gd name="T1" fmla="*/ 210 h 395"/>
              <a:gd name="T2" fmla="*/ 199 w 395"/>
              <a:gd name="T3" fmla="*/ 24 h 395"/>
              <a:gd name="T4" fmla="*/ 172 w 395"/>
              <a:gd name="T5" fmla="*/ 7 h 395"/>
              <a:gd name="T6" fmla="*/ 142 w 395"/>
              <a:gd name="T7" fmla="*/ 0 h 395"/>
              <a:gd name="T8" fmla="*/ 33 w 395"/>
              <a:gd name="T9" fmla="*/ 0 h 395"/>
              <a:gd name="T10" fmla="*/ 10 w 395"/>
              <a:gd name="T11" fmla="*/ 10 h 395"/>
              <a:gd name="T12" fmla="*/ 0 w 395"/>
              <a:gd name="T13" fmla="*/ 33 h 395"/>
              <a:gd name="T14" fmla="*/ 0 w 395"/>
              <a:gd name="T15" fmla="*/ 142 h 395"/>
              <a:gd name="T16" fmla="*/ 7 w 395"/>
              <a:gd name="T17" fmla="*/ 172 h 395"/>
              <a:gd name="T18" fmla="*/ 24 w 395"/>
              <a:gd name="T19" fmla="*/ 199 h 395"/>
              <a:gd name="T20" fmla="*/ 210 w 395"/>
              <a:gd name="T21" fmla="*/ 385 h 395"/>
              <a:gd name="T22" fmla="*/ 234 w 395"/>
              <a:gd name="T23" fmla="*/ 395 h 395"/>
              <a:gd name="T24" fmla="*/ 257 w 395"/>
              <a:gd name="T25" fmla="*/ 385 h 395"/>
              <a:gd name="T26" fmla="*/ 385 w 395"/>
              <a:gd name="T27" fmla="*/ 257 h 395"/>
              <a:gd name="T28" fmla="*/ 395 w 395"/>
              <a:gd name="T29" fmla="*/ 234 h 395"/>
              <a:gd name="T30" fmla="*/ 385 w 395"/>
              <a:gd name="T31" fmla="*/ 210 h 395"/>
              <a:gd name="T32" fmla="*/ 107 w 395"/>
              <a:gd name="T33" fmla="*/ 107 h 395"/>
              <a:gd name="T34" fmla="*/ 83 w 395"/>
              <a:gd name="T35" fmla="*/ 117 h 395"/>
              <a:gd name="T36" fmla="*/ 60 w 395"/>
              <a:gd name="T37" fmla="*/ 107 h 395"/>
              <a:gd name="T38" fmla="*/ 50 w 395"/>
              <a:gd name="T39" fmla="*/ 83 h 395"/>
              <a:gd name="T40" fmla="*/ 60 w 395"/>
              <a:gd name="T41" fmla="*/ 60 h 395"/>
              <a:gd name="T42" fmla="*/ 83 w 395"/>
              <a:gd name="T43" fmla="*/ 50 h 395"/>
              <a:gd name="T44" fmla="*/ 107 w 395"/>
              <a:gd name="T45" fmla="*/ 60 h 395"/>
              <a:gd name="T46" fmla="*/ 117 w 395"/>
              <a:gd name="T47" fmla="*/ 83 h 395"/>
              <a:gd name="T48" fmla="*/ 107 w 395"/>
              <a:gd name="T49" fmla="*/ 107 h 395"/>
              <a:gd name="T50" fmla="*/ 107 w 395"/>
              <a:gd name="T51" fmla="*/ 107 h 395"/>
              <a:gd name="T52" fmla="*/ 107 w 395"/>
              <a:gd name="T53" fmla="*/ 107 h 3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95" h="395">
                <a:moveTo>
                  <a:pt x="385" y="210"/>
                </a:moveTo>
                <a:cubicBezTo>
                  <a:pt x="199" y="24"/>
                  <a:pt x="199" y="24"/>
                  <a:pt x="199" y="24"/>
                </a:cubicBezTo>
                <a:cubicBezTo>
                  <a:pt x="192" y="17"/>
                  <a:pt x="183" y="12"/>
                  <a:pt x="172" y="7"/>
                </a:cubicBezTo>
                <a:cubicBezTo>
                  <a:pt x="161" y="2"/>
                  <a:pt x="151" y="0"/>
                  <a:pt x="142" y="0"/>
                </a:cubicBezTo>
                <a:cubicBezTo>
                  <a:pt x="33" y="0"/>
                  <a:pt x="33" y="0"/>
                  <a:pt x="33" y="0"/>
                </a:cubicBezTo>
                <a:cubicBezTo>
                  <a:pt x="24" y="0"/>
                  <a:pt x="17" y="3"/>
                  <a:pt x="10" y="10"/>
                </a:cubicBezTo>
                <a:cubicBezTo>
                  <a:pt x="3" y="17"/>
                  <a:pt x="0" y="24"/>
                  <a:pt x="0" y="33"/>
                </a:cubicBezTo>
                <a:cubicBezTo>
                  <a:pt x="0" y="142"/>
                  <a:pt x="0" y="142"/>
                  <a:pt x="0" y="142"/>
                </a:cubicBezTo>
                <a:cubicBezTo>
                  <a:pt x="0" y="151"/>
                  <a:pt x="2" y="161"/>
                  <a:pt x="7" y="172"/>
                </a:cubicBezTo>
                <a:cubicBezTo>
                  <a:pt x="12" y="183"/>
                  <a:pt x="17" y="192"/>
                  <a:pt x="24" y="199"/>
                </a:cubicBezTo>
                <a:cubicBezTo>
                  <a:pt x="210" y="385"/>
                  <a:pt x="210" y="385"/>
                  <a:pt x="210" y="385"/>
                </a:cubicBezTo>
                <a:cubicBezTo>
                  <a:pt x="217" y="392"/>
                  <a:pt x="224" y="395"/>
                  <a:pt x="234" y="395"/>
                </a:cubicBezTo>
                <a:cubicBezTo>
                  <a:pt x="243" y="395"/>
                  <a:pt x="251" y="392"/>
                  <a:pt x="257" y="385"/>
                </a:cubicBezTo>
                <a:cubicBezTo>
                  <a:pt x="385" y="257"/>
                  <a:pt x="385" y="257"/>
                  <a:pt x="385" y="257"/>
                </a:cubicBezTo>
                <a:cubicBezTo>
                  <a:pt x="392" y="251"/>
                  <a:pt x="395" y="243"/>
                  <a:pt x="395" y="234"/>
                </a:cubicBezTo>
                <a:cubicBezTo>
                  <a:pt x="395" y="225"/>
                  <a:pt x="392" y="217"/>
                  <a:pt x="385" y="210"/>
                </a:cubicBezTo>
                <a:close/>
                <a:moveTo>
                  <a:pt x="107" y="107"/>
                </a:moveTo>
                <a:cubicBezTo>
                  <a:pt x="101" y="114"/>
                  <a:pt x="93" y="117"/>
                  <a:pt x="83" y="117"/>
                </a:cubicBezTo>
                <a:cubicBezTo>
                  <a:pt x="74" y="117"/>
                  <a:pt x="66" y="114"/>
                  <a:pt x="60" y="107"/>
                </a:cubicBezTo>
                <a:cubicBezTo>
                  <a:pt x="53" y="100"/>
                  <a:pt x="50" y="93"/>
                  <a:pt x="50" y="83"/>
                </a:cubicBezTo>
                <a:cubicBezTo>
                  <a:pt x="50" y="74"/>
                  <a:pt x="53" y="66"/>
                  <a:pt x="60" y="60"/>
                </a:cubicBezTo>
                <a:cubicBezTo>
                  <a:pt x="66" y="53"/>
                  <a:pt x="74" y="50"/>
                  <a:pt x="83" y="50"/>
                </a:cubicBezTo>
                <a:cubicBezTo>
                  <a:pt x="93" y="50"/>
                  <a:pt x="101" y="53"/>
                  <a:pt x="107" y="60"/>
                </a:cubicBezTo>
                <a:cubicBezTo>
                  <a:pt x="114" y="66"/>
                  <a:pt x="117" y="74"/>
                  <a:pt x="117" y="83"/>
                </a:cubicBezTo>
                <a:cubicBezTo>
                  <a:pt x="117" y="93"/>
                  <a:pt x="114" y="100"/>
                  <a:pt x="107" y="107"/>
                </a:cubicBezTo>
                <a:close/>
                <a:moveTo>
                  <a:pt x="107" y="107"/>
                </a:moveTo>
                <a:cubicBezTo>
                  <a:pt x="107" y="107"/>
                  <a:pt x="107" y="107"/>
                  <a:pt x="107" y="107"/>
                </a:cubicBezTo>
              </a:path>
            </a:pathLst>
          </a:custGeom>
          <a:solidFill>
            <a:schemeClr val="bg2"/>
          </a:solidFill>
          <a:ln>
            <a:noFill/>
          </a:ln>
          <a:extLst/>
        </p:spPr>
        <p:txBody>
          <a:bodyPr vert="horz" wrap="square" lIns="68580" tIns="34290" rIns="68580" bIns="34290" numCol="1" anchor="t" anchorCtr="0" compatLnSpc="1">
            <a:prstTxWarp prst="textNoShape">
              <a:avLst/>
            </a:prstTxWarp>
          </a:bodyPr>
          <a:lstStyle/>
          <a:p>
            <a:endParaRPr lang="en-US" sz="1350"/>
          </a:p>
        </p:txBody>
      </p:sp>
    </p:spTree>
    <p:extLst>
      <p:ext uri="{BB962C8B-B14F-4D97-AF65-F5344CB8AC3E}">
        <p14:creationId xmlns:p14="http://schemas.microsoft.com/office/powerpoint/2010/main" val="50310274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wipe(up)">
                                      <p:cBhvr>
                                        <p:cTn id="7" dur="500"/>
                                        <p:tgtEl>
                                          <p:spTgt spid="7"/>
                                        </p:tgtEl>
                                      </p:cBhvr>
                                    </p:animEffect>
                                  </p:childTnLst>
                                </p:cTn>
                              </p:par>
                            </p:childTnLst>
                          </p:cTn>
                        </p:par>
                        <p:par>
                          <p:cTn id="8" fill="hold">
                            <p:stCondLst>
                              <p:cond delay="500"/>
                            </p:stCondLst>
                            <p:childTnLst>
                              <p:par>
                                <p:cTn id="9" presetID="10" presetClass="entr" presetSubtype="0" fill="hold"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fade">
                                      <p:cBhvr>
                                        <p:cTn id="11" dur="500"/>
                                        <p:tgtEl>
                                          <p:spTgt spid="8"/>
                                        </p:tgtEl>
                                      </p:cBhvr>
                                    </p:animEffect>
                                  </p:childTnLst>
                                </p:cTn>
                              </p:par>
                              <p:par>
                                <p:cTn id="12" presetID="10" presetClass="entr" presetSubtype="0" fill="hold" grpId="0" nodeType="withEffect">
                                  <p:stCondLst>
                                    <p:cond delay="0"/>
                                  </p:stCondLst>
                                  <p:childTnLst>
                                    <p:set>
                                      <p:cBhvr>
                                        <p:cTn id="13" dur="1" fill="hold">
                                          <p:stCondLst>
                                            <p:cond delay="0"/>
                                          </p:stCondLst>
                                        </p:cTn>
                                        <p:tgtEl>
                                          <p:spTgt spid="13"/>
                                        </p:tgtEl>
                                        <p:attrNameLst>
                                          <p:attrName>style.visibility</p:attrName>
                                        </p:attrNameLst>
                                      </p:cBhvr>
                                      <p:to>
                                        <p:strVal val="visible"/>
                                      </p:to>
                                    </p:set>
                                    <p:animEffect transition="in" filter="fade">
                                      <p:cBhvr>
                                        <p:cTn id="14" dur="500"/>
                                        <p:tgtEl>
                                          <p:spTgt spid="13"/>
                                        </p:tgtEl>
                                      </p:cBhvr>
                                    </p:animEffect>
                                  </p:childTnLst>
                                </p:cTn>
                              </p:par>
                              <p:par>
                                <p:cTn id="15" presetID="10" presetClass="entr" presetSubtype="0" fill="hold" nodeType="withEffect">
                                  <p:stCondLst>
                                    <p:cond delay="0"/>
                                  </p:stCondLst>
                                  <p:childTnLst>
                                    <p:set>
                                      <p:cBhvr>
                                        <p:cTn id="16" dur="1" fill="hold">
                                          <p:stCondLst>
                                            <p:cond delay="0"/>
                                          </p:stCondLst>
                                        </p:cTn>
                                        <p:tgtEl>
                                          <p:spTgt spid="21"/>
                                        </p:tgtEl>
                                        <p:attrNameLst>
                                          <p:attrName>style.visibility</p:attrName>
                                        </p:attrNameLst>
                                      </p:cBhvr>
                                      <p:to>
                                        <p:strVal val="visible"/>
                                      </p:to>
                                    </p:set>
                                    <p:animEffect transition="in" filter="fade">
                                      <p:cBhvr>
                                        <p:cTn id="17" dur="500"/>
                                        <p:tgtEl>
                                          <p:spTgt spid="21"/>
                                        </p:tgtEl>
                                      </p:cBhvr>
                                    </p:animEffect>
                                  </p:childTnLst>
                                </p:cTn>
                              </p:par>
                              <p:par>
                                <p:cTn id="18" presetID="10" presetClass="entr" presetSubtype="0" fill="hold" grpId="0" nodeType="withEffect">
                                  <p:stCondLst>
                                    <p:cond delay="0"/>
                                  </p:stCondLst>
                                  <p:childTnLst>
                                    <p:set>
                                      <p:cBhvr>
                                        <p:cTn id="19" dur="1" fill="hold">
                                          <p:stCondLst>
                                            <p:cond delay="0"/>
                                          </p:stCondLst>
                                        </p:cTn>
                                        <p:tgtEl>
                                          <p:spTgt spid="33"/>
                                        </p:tgtEl>
                                        <p:attrNameLst>
                                          <p:attrName>style.visibility</p:attrName>
                                        </p:attrNameLst>
                                      </p:cBhvr>
                                      <p:to>
                                        <p:strVal val="visible"/>
                                      </p:to>
                                    </p:set>
                                    <p:animEffect transition="in" filter="fade">
                                      <p:cBhvr>
                                        <p:cTn id="20" dur="500"/>
                                        <p:tgtEl>
                                          <p:spTgt spid="33"/>
                                        </p:tgtEl>
                                      </p:cBhvr>
                                    </p:animEffect>
                                  </p:childTnLst>
                                </p:cTn>
                              </p:par>
                            </p:childTnLst>
                          </p:cTn>
                        </p:par>
                        <p:par>
                          <p:cTn id="21" fill="hold">
                            <p:stCondLst>
                              <p:cond delay="1000"/>
                            </p:stCondLst>
                            <p:childTnLst>
                              <p:par>
                                <p:cTn id="22" presetID="10" presetClass="entr" presetSubtype="0" fill="hold" grpId="0" nodeType="afterEffect">
                                  <p:stCondLst>
                                    <p:cond delay="0"/>
                                  </p:stCondLst>
                                  <p:childTnLst>
                                    <p:set>
                                      <p:cBhvr>
                                        <p:cTn id="23" dur="1" fill="hold">
                                          <p:stCondLst>
                                            <p:cond delay="0"/>
                                          </p:stCondLst>
                                        </p:cTn>
                                        <p:tgtEl>
                                          <p:spTgt spid="14"/>
                                        </p:tgtEl>
                                        <p:attrNameLst>
                                          <p:attrName>style.visibility</p:attrName>
                                        </p:attrNameLst>
                                      </p:cBhvr>
                                      <p:to>
                                        <p:strVal val="visible"/>
                                      </p:to>
                                    </p:set>
                                    <p:animEffect transition="in" filter="fade">
                                      <p:cBhvr>
                                        <p:cTn id="24" dur="500"/>
                                        <p:tgtEl>
                                          <p:spTgt spid="14"/>
                                        </p:tgtEl>
                                      </p:cBhvr>
                                    </p:animEffect>
                                  </p:childTnLst>
                                </p:cTn>
                              </p:par>
                              <p:par>
                                <p:cTn id="25" presetID="10" presetClass="entr" presetSubtype="0" fill="hold" nodeType="withEffect">
                                  <p:stCondLst>
                                    <p:cond delay="0"/>
                                  </p:stCondLst>
                                  <p:childTnLst>
                                    <p:set>
                                      <p:cBhvr>
                                        <p:cTn id="26" dur="1" fill="hold">
                                          <p:stCondLst>
                                            <p:cond delay="0"/>
                                          </p:stCondLst>
                                        </p:cTn>
                                        <p:tgtEl>
                                          <p:spTgt spid="9"/>
                                        </p:tgtEl>
                                        <p:attrNameLst>
                                          <p:attrName>style.visibility</p:attrName>
                                        </p:attrNameLst>
                                      </p:cBhvr>
                                      <p:to>
                                        <p:strVal val="visible"/>
                                      </p:to>
                                    </p:set>
                                    <p:animEffect transition="in" filter="fade">
                                      <p:cBhvr>
                                        <p:cTn id="27" dur="500"/>
                                        <p:tgtEl>
                                          <p:spTgt spid="9"/>
                                        </p:tgtEl>
                                      </p:cBhvr>
                                    </p:animEffect>
                                  </p:childTnLst>
                                </p:cTn>
                              </p:par>
                              <p:par>
                                <p:cTn id="28" presetID="10" presetClass="entr" presetSubtype="0" fill="hold" grpId="0" nodeType="withEffect">
                                  <p:stCondLst>
                                    <p:cond delay="0"/>
                                  </p:stCondLst>
                                  <p:childTnLst>
                                    <p:set>
                                      <p:cBhvr>
                                        <p:cTn id="29" dur="1" fill="hold">
                                          <p:stCondLst>
                                            <p:cond delay="0"/>
                                          </p:stCondLst>
                                        </p:cTn>
                                        <p:tgtEl>
                                          <p:spTgt spid="38"/>
                                        </p:tgtEl>
                                        <p:attrNameLst>
                                          <p:attrName>style.visibility</p:attrName>
                                        </p:attrNameLst>
                                      </p:cBhvr>
                                      <p:to>
                                        <p:strVal val="visible"/>
                                      </p:to>
                                    </p:set>
                                    <p:animEffect transition="in" filter="fade">
                                      <p:cBhvr>
                                        <p:cTn id="30" dur="500"/>
                                        <p:tgtEl>
                                          <p:spTgt spid="38"/>
                                        </p:tgtEl>
                                      </p:cBhvr>
                                    </p:animEffect>
                                  </p:childTnLst>
                                </p:cTn>
                              </p:par>
                              <p:par>
                                <p:cTn id="31" presetID="10" presetClass="entr" presetSubtype="0" fill="hold" nodeType="withEffect">
                                  <p:stCondLst>
                                    <p:cond delay="0"/>
                                  </p:stCondLst>
                                  <p:childTnLst>
                                    <p:set>
                                      <p:cBhvr>
                                        <p:cTn id="32" dur="1" fill="hold">
                                          <p:stCondLst>
                                            <p:cond delay="0"/>
                                          </p:stCondLst>
                                        </p:cTn>
                                        <p:tgtEl>
                                          <p:spTgt spid="18"/>
                                        </p:tgtEl>
                                        <p:attrNameLst>
                                          <p:attrName>style.visibility</p:attrName>
                                        </p:attrNameLst>
                                      </p:cBhvr>
                                      <p:to>
                                        <p:strVal val="visible"/>
                                      </p:to>
                                    </p:set>
                                    <p:animEffect transition="in" filter="fade">
                                      <p:cBhvr>
                                        <p:cTn id="33" dur="500"/>
                                        <p:tgtEl>
                                          <p:spTgt spid="18"/>
                                        </p:tgtEl>
                                      </p:cBhvr>
                                    </p:animEffect>
                                  </p:childTnLst>
                                </p:cTn>
                              </p:par>
                            </p:childTnLst>
                          </p:cTn>
                        </p:par>
                        <p:par>
                          <p:cTn id="34" fill="hold">
                            <p:stCondLst>
                              <p:cond delay="1500"/>
                            </p:stCondLst>
                            <p:childTnLst>
                              <p:par>
                                <p:cTn id="35" presetID="10" presetClass="entr" presetSubtype="0" fill="hold" grpId="0" nodeType="afterEffect">
                                  <p:stCondLst>
                                    <p:cond delay="0"/>
                                  </p:stCondLst>
                                  <p:childTnLst>
                                    <p:set>
                                      <p:cBhvr>
                                        <p:cTn id="36" dur="1" fill="hold">
                                          <p:stCondLst>
                                            <p:cond delay="0"/>
                                          </p:stCondLst>
                                        </p:cTn>
                                        <p:tgtEl>
                                          <p:spTgt spid="15"/>
                                        </p:tgtEl>
                                        <p:attrNameLst>
                                          <p:attrName>style.visibility</p:attrName>
                                        </p:attrNameLst>
                                      </p:cBhvr>
                                      <p:to>
                                        <p:strVal val="visible"/>
                                      </p:to>
                                    </p:set>
                                    <p:animEffect transition="in" filter="fade">
                                      <p:cBhvr>
                                        <p:cTn id="37" dur="500"/>
                                        <p:tgtEl>
                                          <p:spTgt spid="15"/>
                                        </p:tgtEl>
                                      </p:cBhvr>
                                    </p:animEffect>
                                  </p:childTnLst>
                                </p:cTn>
                              </p:par>
                              <p:par>
                                <p:cTn id="38" presetID="10" presetClass="entr" presetSubtype="0" fill="hold" nodeType="withEffect">
                                  <p:stCondLst>
                                    <p:cond delay="0"/>
                                  </p:stCondLst>
                                  <p:childTnLst>
                                    <p:set>
                                      <p:cBhvr>
                                        <p:cTn id="39" dur="1" fill="hold">
                                          <p:stCondLst>
                                            <p:cond delay="0"/>
                                          </p:stCondLst>
                                        </p:cTn>
                                        <p:tgtEl>
                                          <p:spTgt spid="10"/>
                                        </p:tgtEl>
                                        <p:attrNameLst>
                                          <p:attrName>style.visibility</p:attrName>
                                        </p:attrNameLst>
                                      </p:cBhvr>
                                      <p:to>
                                        <p:strVal val="visible"/>
                                      </p:to>
                                    </p:set>
                                    <p:animEffect transition="in" filter="fade">
                                      <p:cBhvr>
                                        <p:cTn id="40" dur="500"/>
                                        <p:tgtEl>
                                          <p:spTgt spid="10"/>
                                        </p:tgtEl>
                                      </p:cBhvr>
                                    </p:animEffect>
                                  </p:childTnLst>
                                </p:cTn>
                              </p:par>
                              <p:par>
                                <p:cTn id="41" presetID="10" presetClass="entr" presetSubtype="0" fill="hold" grpId="0" nodeType="withEffect">
                                  <p:stCondLst>
                                    <p:cond delay="0"/>
                                  </p:stCondLst>
                                  <p:childTnLst>
                                    <p:set>
                                      <p:cBhvr>
                                        <p:cTn id="42" dur="1" fill="hold">
                                          <p:stCondLst>
                                            <p:cond delay="0"/>
                                          </p:stCondLst>
                                        </p:cTn>
                                        <p:tgtEl>
                                          <p:spTgt spid="39"/>
                                        </p:tgtEl>
                                        <p:attrNameLst>
                                          <p:attrName>style.visibility</p:attrName>
                                        </p:attrNameLst>
                                      </p:cBhvr>
                                      <p:to>
                                        <p:strVal val="visible"/>
                                      </p:to>
                                    </p:set>
                                    <p:animEffect transition="in" filter="fade">
                                      <p:cBhvr>
                                        <p:cTn id="43" dur="500"/>
                                        <p:tgtEl>
                                          <p:spTgt spid="39"/>
                                        </p:tgtEl>
                                      </p:cBhvr>
                                    </p:animEffect>
                                  </p:childTnLst>
                                </p:cTn>
                              </p:par>
                              <p:par>
                                <p:cTn id="44" presetID="10" presetClass="entr" presetSubtype="0" fill="hold" nodeType="withEffect">
                                  <p:stCondLst>
                                    <p:cond delay="0"/>
                                  </p:stCondLst>
                                  <p:childTnLst>
                                    <p:set>
                                      <p:cBhvr>
                                        <p:cTn id="45" dur="1" fill="hold">
                                          <p:stCondLst>
                                            <p:cond delay="0"/>
                                          </p:stCondLst>
                                        </p:cTn>
                                        <p:tgtEl>
                                          <p:spTgt spid="24"/>
                                        </p:tgtEl>
                                        <p:attrNameLst>
                                          <p:attrName>style.visibility</p:attrName>
                                        </p:attrNameLst>
                                      </p:cBhvr>
                                      <p:to>
                                        <p:strVal val="visible"/>
                                      </p:to>
                                    </p:set>
                                    <p:animEffect transition="in" filter="fade">
                                      <p:cBhvr>
                                        <p:cTn id="46" dur="500"/>
                                        <p:tgtEl>
                                          <p:spTgt spid="24"/>
                                        </p:tgtEl>
                                      </p:cBhvr>
                                    </p:animEffect>
                                  </p:childTnLst>
                                </p:cTn>
                              </p:par>
                            </p:childTnLst>
                          </p:cTn>
                        </p:par>
                        <p:par>
                          <p:cTn id="47" fill="hold">
                            <p:stCondLst>
                              <p:cond delay="2000"/>
                            </p:stCondLst>
                            <p:childTnLst>
                              <p:par>
                                <p:cTn id="48" presetID="10" presetClass="entr" presetSubtype="0" fill="hold" grpId="0" nodeType="afterEffect">
                                  <p:stCondLst>
                                    <p:cond delay="0"/>
                                  </p:stCondLst>
                                  <p:childTnLst>
                                    <p:set>
                                      <p:cBhvr>
                                        <p:cTn id="49" dur="1" fill="hold">
                                          <p:stCondLst>
                                            <p:cond delay="0"/>
                                          </p:stCondLst>
                                        </p:cTn>
                                        <p:tgtEl>
                                          <p:spTgt spid="16"/>
                                        </p:tgtEl>
                                        <p:attrNameLst>
                                          <p:attrName>style.visibility</p:attrName>
                                        </p:attrNameLst>
                                      </p:cBhvr>
                                      <p:to>
                                        <p:strVal val="visible"/>
                                      </p:to>
                                    </p:set>
                                    <p:animEffect transition="in" filter="fade">
                                      <p:cBhvr>
                                        <p:cTn id="50" dur="500"/>
                                        <p:tgtEl>
                                          <p:spTgt spid="16"/>
                                        </p:tgtEl>
                                      </p:cBhvr>
                                    </p:animEffect>
                                  </p:childTnLst>
                                </p:cTn>
                              </p:par>
                              <p:par>
                                <p:cTn id="51" presetID="10" presetClass="entr" presetSubtype="0" fill="hold" nodeType="withEffect">
                                  <p:stCondLst>
                                    <p:cond delay="0"/>
                                  </p:stCondLst>
                                  <p:childTnLst>
                                    <p:set>
                                      <p:cBhvr>
                                        <p:cTn id="52" dur="1" fill="hold">
                                          <p:stCondLst>
                                            <p:cond delay="0"/>
                                          </p:stCondLst>
                                        </p:cTn>
                                        <p:tgtEl>
                                          <p:spTgt spid="11"/>
                                        </p:tgtEl>
                                        <p:attrNameLst>
                                          <p:attrName>style.visibility</p:attrName>
                                        </p:attrNameLst>
                                      </p:cBhvr>
                                      <p:to>
                                        <p:strVal val="visible"/>
                                      </p:to>
                                    </p:set>
                                    <p:animEffect transition="in" filter="fade">
                                      <p:cBhvr>
                                        <p:cTn id="53" dur="500"/>
                                        <p:tgtEl>
                                          <p:spTgt spid="11"/>
                                        </p:tgtEl>
                                      </p:cBhvr>
                                    </p:animEffect>
                                  </p:childTnLst>
                                </p:cTn>
                              </p:par>
                              <p:par>
                                <p:cTn id="54" presetID="10" presetClass="entr" presetSubtype="0" fill="hold" nodeType="withEffect">
                                  <p:stCondLst>
                                    <p:cond delay="0"/>
                                  </p:stCondLst>
                                  <p:childTnLst>
                                    <p:set>
                                      <p:cBhvr>
                                        <p:cTn id="55" dur="1" fill="hold">
                                          <p:stCondLst>
                                            <p:cond delay="0"/>
                                          </p:stCondLst>
                                        </p:cTn>
                                        <p:tgtEl>
                                          <p:spTgt spid="35"/>
                                        </p:tgtEl>
                                        <p:attrNameLst>
                                          <p:attrName>style.visibility</p:attrName>
                                        </p:attrNameLst>
                                      </p:cBhvr>
                                      <p:to>
                                        <p:strVal val="visible"/>
                                      </p:to>
                                    </p:set>
                                    <p:animEffect transition="in" filter="fade">
                                      <p:cBhvr>
                                        <p:cTn id="56" dur="500"/>
                                        <p:tgtEl>
                                          <p:spTgt spid="35"/>
                                        </p:tgtEl>
                                      </p:cBhvr>
                                    </p:animEffect>
                                  </p:childTnLst>
                                </p:cTn>
                              </p:par>
                              <p:par>
                                <p:cTn id="57" presetID="10" presetClass="entr" presetSubtype="0" fill="hold" nodeType="withEffect">
                                  <p:stCondLst>
                                    <p:cond delay="0"/>
                                  </p:stCondLst>
                                  <p:childTnLst>
                                    <p:set>
                                      <p:cBhvr>
                                        <p:cTn id="58" dur="1" fill="hold">
                                          <p:stCondLst>
                                            <p:cond delay="0"/>
                                          </p:stCondLst>
                                        </p:cTn>
                                        <p:tgtEl>
                                          <p:spTgt spid="27"/>
                                        </p:tgtEl>
                                        <p:attrNameLst>
                                          <p:attrName>style.visibility</p:attrName>
                                        </p:attrNameLst>
                                      </p:cBhvr>
                                      <p:to>
                                        <p:strVal val="visible"/>
                                      </p:to>
                                    </p:set>
                                    <p:animEffect transition="in" filter="fade">
                                      <p:cBhvr>
                                        <p:cTn id="59" dur="500"/>
                                        <p:tgtEl>
                                          <p:spTgt spid="27"/>
                                        </p:tgtEl>
                                      </p:cBhvr>
                                    </p:animEffect>
                                  </p:childTnLst>
                                </p:cTn>
                              </p:par>
                            </p:childTnLst>
                          </p:cTn>
                        </p:par>
                        <p:par>
                          <p:cTn id="60" fill="hold">
                            <p:stCondLst>
                              <p:cond delay="2500"/>
                            </p:stCondLst>
                            <p:childTnLst>
                              <p:par>
                                <p:cTn id="61" presetID="10" presetClass="entr" presetSubtype="0" fill="hold" grpId="0" nodeType="afterEffect">
                                  <p:stCondLst>
                                    <p:cond delay="0"/>
                                  </p:stCondLst>
                                  <p:childTnLst>
                                    <p:set>
                                      <p:cBhvr>
                                        <p:cTn id="62" dur="1" fill="hold">
                                          <p:stCondLst>
                                            <p:cond delay="0"/>
                                          </p:stCondLst>
                                        </p:cTn>
                                        <p:tgtEl>
                                          <p:spTgt spid="17"/>
                                        </p:tgtEl>
                                        <p:attrNameLst>
                                          <p:attrName>style.visibility</p:attrName>
                                        </p:attrNameLst>
                                      </p:cBhvr>
                                      <p:to>
                                        <p:strVal val="visible"/>
                                      </p:to>
                                    </p:set>
                                    <p:animEffect transition="in" filter="fade">
                                      <p:cBhvr>
                                        <p:cTn id="63" dur="500"/>
                                        <p:tgtEl>
                                          <p:spTgt spid="17"/>
                                        </p:tgtEl>
                                      </p:cBhvr>
                                    </p:animEffect>
                                  </p:childTnLst>
                                </p:cTn>
                              </p:par>
                              <p:par>
                                <p:cTn id="64" presetID="10" presetClass="entr" presetSubtype="0" fill="hold" nodeType="withEffect">
                                  <p:stCondLst>
                                    <p:cond delay="0"/>
                                  </p:stCondLst>
                                  <p:childTnLst>
                                    <p:set>
                                      <p:cBhvr>
                                        <p:cTn id="65" dur="1" fill="hold">
                                          <p:stCondLst>
                                            <p:cond delay="0"/>
                                          </p:stCondLst>
                                        </p:cTn>
                                        <p:tgtEl>
                                          <p:spTgt spid="12"/>
                                        </p:tgtEl>
                                        <p:attrNameLst>
                                          <p:attrName>style.visibility</p:attrName>
                                        </p:attrNameLst>
                                      </p:cBhvr>
                                      <p:to>
                                        <p:strVal val="visible"/>
                                      </p:to>
                                    </p:set>
                                    <p:animEffect transition="in" filter="fade">
                                      <p:cBhvr>
                                        <p:cTn id="66" dur="500"/>
                                        <p:tgtEl>
                                          <p:spTgt spid="12"/>
                                        </p:tgtEl>
                                      </p:cBhvr>
                                    </p:animEffect>
                                  </p:childTnLst>
                                </p:cTn>
                              </p:par>
                              <p:par>
                                <p:cTn id="67" presetID="10" presetClass="entr" presetSubtype="0" fill="hold" grpId="0" nodeType="withEffect">
                                  <p:stCondLst>
                                    <p:cond delay="0"/>
                                  </p:stCondLst>
                                  <p:childTnLst>
                                    <p:set>
                                      <p:cBhvr>
                                        <p:cTn id="68" dur="1" fill="hold">
                                          <p:stCondLst>
                                            <p:cond delay="0"/>
                                          </p:stCondLst>
                                        </p:cTn>
                                        <p:tgtEl>
                                          <p:spTgt spid="34"/>
                                        </p:tgtEl>
                                        <p:attrNameLst>
                                          <p:attrName>style.visibility</p:attrName>
                                        </p:attrNameLst>
                                      </p:cBhvr>
                                      <p:to>
                                        <p:strVal val="visible"/>
                                      </p:to>
                                    </p:set>
                                    <p:animEffect transition="in" filter="fade">
                                      <p:cBhvr>
                                        <p:cTn id="69" dur="500"/>
                                        <p:tgtEl>
                                          <p:spTgt spid="34"/>
                                        </p:tgtEl>
                                      </p:cBhvr>
                                    </p:animEffect>
                                  </p:childTnLst>
                                </p:cTn>
                              </p:par>
                              <p:par>
                                <p:cTn id="70" presetID="10" presetClass="entr" presetSubtype="0" fill="hold" nodeType="withEffect">
                                  <p:stCondLst>
                                    <p:cond delay="0"/>
                                  </p:stCondLst>
                                  <p:childTnLst>
                                    <p:set>
                                      <p:cBhvr>
                                        <p:cTn id="71" dur="1" fill="hold">
                                          <p:stCondLst>
                                            <p:cond delay="0"/>
                                          </p:stCondLst>
                                        </p:cTn>
                                        <p:tgtEl>
                                          <p:spTgt spid="30"/>
                                        </p:tgtEl>
                                        <p:attrNameLst>
                                          <p:attrName>style.visibility</p:attrName>
                                        </p:attrNameLst>
                                      </p:cBhvr>
                                      <p:to>
                                        <p:strVal val="visible"/>
                                      </p:to>
                                    </p:set>
                                    <p:animEffect transition="in" filter="fade">
                                      <p:cBhvr>
                                        <p:cTn id="72" dur="500"/>
                                        <p:tgtEl>
                                          <p:spTgt spid="3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3" grpId="0"/>
      <p:bldP spid="14" grpId="0"/>
      <p:bldP spid="15" grpId="0"/>
      <p:bldP spid="16" grpId="0"/>
      <p:bldP spid="17" grpId="0"/>
      <p:bldP spid="33" grpId="0" animBg="1"/>
      <p:bldP spid="34" grpId="0" animBg="1"/>
      <p:bldP spid="38" grpId="0" animBg="1"/>
      <p:bldP spid="39" grpId="0" animBg="1"/>
    </p:bldLst>
  </p:timing>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5" name="Rectangle 54"/>
          <p:cNvSpPr>
            <a:spLocks noChangeArrowheads="1"/>
          </p:cNvSpPr>
          <p:nvPr/>
        </p:nvSpPr>
        <p:spPr bwMode="auto">
          <a:xfrm>
            <a:off x="0" y="0"/>
            <a:ext cx="9144000" cy="6857999"/>
          </a:xfrm>
          <a:prstGeom prst="rect">
            <a:avLst/>
          </a:prstGeom>
          <a:solidFill>
            <a:srgbClr val="B9DBE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nvGrpSpPr>
          <p:cNvPr id="3" name="Group 2"/>
          <p:cNvGrpSpPr/>
          <p:nvPr/>
        </p:nvGrpSpPr>
        <p:grpSpPr>
          <a:xfrm>
            <a:off x="1143230" y="2341394"/>
            <a:ext cx="1059657" cy="698897"/>
            <a:chOff x="316706" y="1746249"/>
            <a:chExt cx="1412876" cy="931863"/>
          </a:xfrm>
        </p:grpSpPr>
        <p:sp>
          <p:nvSpPr>
            <p:cNvPr id="4" name="Oval 3"/>
            <p:cNvSpPr>
              <a:spLocks noChangeArrowheads="1"/>
            </p:cNvSpPr>
            <p:nvPr/>
          </p:nvSpPr>
          <p:spPr bwMode="auto">
            <a:xfrm>
              <a:off x="737394" y="1746249"/>
              <a:ext cx="649288" cy="546100"/>
            </a:xfrm>
            <a:prstGeom prst="ellipse">
              <a:avLst/>
            </a:prstGeom>
            <a:solidFill>
              <a:srgbClr val="E3F5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 name="Oval 4"/>
            <p:cNvSpPr>
              <a:spLocks noChangeArrowheads="1"/>
            </p:cNvSpPr>
            <p:nvPr/>
          </p:nvSpPr>
          <p:spPr bwMode="auto">
            <a:xfrm>
              <a:off x="316706" y="1897062"/>
              <a:ext cx="650875" cy="547688"/>
            </a:xfrm>
            <a:prstGeom prst="ellipse">
              <a:avLst/>
            </a:prstGeom>
            <a:solidFill>
              <a:srgbClr val="E3F5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 name="Oval 5"/>
            <p:cNvSpPr>
              <a:spLocks noChangeArrowheads="1"/>
            </p:cNvSpPr>
            <p:nvPr/>
          </p:nvSpPr>
          <p:spPr bwMode="auto">
            <a:xfrm>
              <a:off x="1077119" y="2020887"/>
              <a:ext cx="652463" cy="544513"/>
            </a:xfrm>
            <a:prstGeom prst="ellipse">
              <a:avLst/>
            </a:prstGeom>
            <a:solidFill>
              <a:srgbClr val="E3F5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 name="Oval 6"/>
            <p:cNvSpPr>
              <a:spLocks noChangeArrowheads="1"/>
            </p:cNvSpPr>
            <p:nvPr/>
          </p:nvSpPr>
          <p:spPr bwMode="auto">
            <a:xfrm>
              <a:off x="627856" y="2133599"/>
              <a:ext cx="652463" cy="544513"/>
            </a:xfrm>
            <a:prstGeom prst="ellipse">
              <a:avLst/>
            </a:prstGeom>
            <a:solidFill>
              <a:srgbClr val="E3F5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sp>
        <p:nvSpPr>
          <p:cNvPr id="8" name="Rounded Rectangle 7"/>
          <p:cNvSpPr/>
          <p:nvPr/>
        </p:nvSpPr>
        <p:spPr>
          <a:xfrm>
            <a:off x="1815542" y="2724268"/>
            <a:ext cx="2356181" cy="872631"/>
          </a:xfrm>
          <a:prstGeom prst="round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grpSp>
        <p:nvGrpSpPr>
          <p:cNvPr id="9" name="Group 8"/>
          <p:cNvGrpSpPr/>
          <p:nvPr/>
        </p:nvGrpSpPr>
        <p:grpSpPr>
          <a:xfrm>
            <a:off x="5574814" y="2427625"/>
            <a:ext cx="1087040" cy="715565"/>
            <a:chOff x="5913438" y="1817478"/>
            <a:chExt cx="1449387" cy="954087"/>
          </a:xfrm>
        </p:grpSpPr>
        <p:sp>
          <p:nvSpPr>
            <p:cNvPr id="10" name="Oval 9"/>
            <p:cNvSpPr>
              <a:spLocks noChangeArrowheads="1"/>
            </p:cNvSpPr>
            <p:nvPr/>
          </p:nvSpPr>
          <p:spPr bwMode="auto">
            <a:xfrm>
              <a:off x="6343650" y="1817478"/>
              <a:ext cx="666750" cy="558800"/>
            </a:xfrm>
            <a:prstGeom prst="ellipse">
              <a:avLst/>
            </a:prstGeom>
            <a:solidFill>
              <a:srgbClr val="E3F5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1" name="Oval 10"/>
            <p:cNvSpPr>
              <a:spLocks noChangeArrowheads="1"/>
            </p:cNvSpPr>
            <p:nvPr/>
          </p:nvSpPr>
          <p:spPr bwMode="auto">
            <a:xfrm>
              <a:off x="5913438" y="1969878"/>
              <a:ext cx="666750" cy="560388"/>
            </a:xfrm>
            <a:prstGeom prst="ellipse">
              <a:avLst/>
            </a:prstGeom>
            <a:solidFill>
              <a:srgbClr val="E3F5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2" name="Oval 11"/>
            <p:cNvSpPr>
              <a:spLocks noChangeArrowheads="1"/>
            </p:cNvSpPr>
            <p:nvPr/>
          </p:nvSpPr>
          <p:spPr bwMode="auto">
            <a:xfrm>
              <a:off x="6696075" y="2096878"/>
              <a:ext cx="666750" cy="560388"/>
            </a:xfrm>
            <a:prstGeom prst="ellipse">
              <a:avLst/>
            </a:prstGeom>
            <a:solidFill>
              <a:srgbClr val="E3F5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3" name="Oval 12"/>
            <p:cNvSpPr>
              <a:spLocks noChangeArrowheads="1"/>
            </p:cNvSpPr>
            <p:nvPr/>
          </p:nvSpPr>
          <p:spPr bwMode="auto">
            <a:xfrm>
              <a:off x="6234113" y="2212765"/>
              <a:ext cx="666750" cy="558800"/>
            </a:xfrm>
            <a:prstGeom prst="ellipse">
              <a:avLst/>
            </a:prstGeom>
            <a:solidFill>
              <a:srgbClr val="E3F5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nvGrpSpPr>
          <p:cNvPr id="14" name="Group 13"/>
          <p:cNvGrpSpPr/>
          <p:nvPr/>
        </p:nvGrpSpPr>
        <p:grpSpPr>
          <a:xfrm>
            <a:off x="6699950" y="1174054"/>
            <a:ext cx="1058466" cy="698897"/>
            <a:chOff x="7413619" y="146051"/>
            <a:chExt cx="1411288" cy="931862"/>
          </a:xfrm>
        </p:grpSpPr>
        <p:sp>
          <p:nvSpPr>
            <p:cNvPr id="15" name="Oval 14"/>
            <p:cNvSpPr>
              <a:spLocks noChangeArrowheads="1"/>
            </p:cNvSpPr>
            <p:nvPr/>
          </p:nvSpPr>
          <p:spPr bwMode="auto">
            <a:xfrm>
              <a:off x="7835894" y="146051"/>
              <a:ext cx="647700" cy="544513"/>
            </a:xfrm>
            <a:prstGeom prst="ellipse">
              <a:avLst/>
            </a:prstGeom>
            <a:solidFill>
              <a:srgbClr val="E3F5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6" name="Oval 15"/>
            <p:cNvSpPr>
              <a:spLocks noChangeArrowheads="1"/>
            </p:cNvSpPr>
            <p:nvPr/>
          </p:nvSpPr>
          <p:spPr bwMode="auto">
            <a:xfrm>
              <a:off x="7413619" y="295276"/>
              <a:ext cx="652463" cy="546100"/>
            </a:xfrm>
            <a:prstGeom prst="ellipse">
              <a:avLst/>
            </a:prstGeom>
            <a:solidFill>
              <a:srgbClr val="E3F5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7" name="Oval 16"/>
            <p:cNvSpPr>
              <a:spLocks noChangeArrowheads="1"/>
            </p:cNvSpPr>
            <p:nvPr/>
          </p:nvSpPr>
          <p:spPr bwMode="auto">
            <a:xfrm>
              <a:off x="8175619" y="415926"/>
              <a:ext cx="649288" cy="546100"/>
            </a:xfrm>
            <a:prstGeom prst="ellipse">
              <a:avLst/>
            </a:prstGeom>
            <a:solidFill>
              <a:srgbClr val="E3F5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8" name="Oval 17"/>
            <p:cNvSpPr>
              <a:spLocks noChangeArrowheads="1"/>
            </p:cNvSpPr>
            <p:nvPr/>
          </p:nvSpPr>
          <p:spPr bwMode="auto">
            <a:xfrm>
              <a:off x="7726357" y="528638"/>
              <a:ext cx="647700" cy="549275"/>
            </a:xfrm>
            <a:prstGeom prst="ellipse">
              <a:avLst/>
            </a:prstGeom>
            <a:solidFill>
              <a:srgbClr val="E3F5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nvGrpSpPr>
          <p:cNvPr id="19" name="Group 18"/>
          <p:cNvGrpSpPr/>
          <p:nvPr/>
        </p:nvGrpSpPr>
        <p:grpSpPr>
          <a:xfrm>
            <a:off x="2694098" y="1464566"/>
            <a:ext cx="1059656" cy="698897"/>
            <a:chOff x="2072483" y="533400"/>
            <a:chExt cx="1412875" cy="931862"/>
          </a:xfrm>
        </p:grpSpPr>
        <p:sp>
          <p:nvSpPr>
            <p:cNvPr id="20" name="Oval 19"/>
            <p:cNvSpPr>
              <a:spLocks noChangeArrowheads="1"/>
            </p:cNvSpPr>
            <p:nvPr/>
          </p:nvSpPr>
          <p:spPr bwMode="auto">
            <a:xfrm>
              <a:off x="2493170" y="533400"/>
              <a:ext cx="649288" cy="544513"/>
            </a:xfrm>
            <a:prstGeom prst="ellipse">
              <a:avLst/>
            </a:prstGeom>
            <a:solidFill>
              <a:srgbClr val="E3F5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1" name="Oval 20"/>
            <p:cNvSpPr>
              <a:spLocks noChangeArrowheads="1"/>
            </p:cNvSpPr>
            <p:nvPr/>
          </p:nvSpPr>
          <p:spPr bwMode="auto">
            <a:xfrm>
              <a:off x="2072483" y="682625"/>
              <a:ext cx="650875" cy="549275"/>
            </a:xfrm>
            <a:prstGeom prst="ellipse">
              <a:avLst/>
            </a:prstGeom>
            <a:solidFill>
              <a:srgbClr val="E3F5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2" name="Oval 21"/>
            <p:cNvSpPr>
              <a:spLocks noChangeArrowheads="1"/>
            </p:cNvSpPr>
            <p:nvPr/>
          </p:nvSpPr>
          <p:spPr bwMode="auto">
            <a:xfrm>
              <a:off x="2832895" y="806450"/>
              <a:ext cx="652463" cy="546100"/>
            </a:xfrm>
            <a:prstGeom prst="ellipse">
              <a:avLst/>
            </a:prstGeom>
            <a:solidFill>
              <a:srgbClr val="E3F5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3" name="Oval 22"/>
            <p:cNvSpPr>
              <a:spLocks noChangeArrowheads="1"/>
            </p:cNvSpPr>
            <p:nvPr/>
          </p:nvSpPr>
          <p:spPr bwMode="auto">
            <a:xfrm>
              <a:off x="2383633" y="919162"/>
              <a:ext cx="652463" cy="546100"/>
            </a:xfrm>
            <a:prstGeom prst="ellipse">
              <a:avLst/>
            </a:prstGeom>
            <a:solidFill>
              <a:srgbClr val="E3F5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nvGrpSpPr>
          <p:cNvPr id="24" name="Group 23"/>
          <p:cNvGrpSpPr/>
          <p:nvPr/>
        </p:nvGrpSpPr>
        <p:grpSpPr>
          <a:xfrm>
            <a:off x="167879" y="915376"/>
            <a:ext cx="1257300" cy="1257300"/>
            <a:chOff x="202408" y="147637"/>
            <a:chExt cx="1676400" cy="1676400"/>
          </a:xfrm>
        </p:grpSpPr>
        <p:sp>
          <p:nvSpPr>
            <p:cNvPr id="25" name="Freeform 24"/>
            <p:cNvSpPr>
              <a:spLocks/>
            </p:cNvSpPr>
            <p:nvPr/>
          </p:nvSpPr>
          <p:spPr bwMode="auto">
            <a:xfrm>
              <a:off x="202408" y="147637"/>
              <a:ext cx="1676400" cy="1676400"/>
            </a:xfrm>
            <a:custGeom>
              <a:avLst/>
              <a:gdLst>
                <a:gd name="T0" fmla="*/ 290 w 581"/>
                <a:gd name="T1" fmla="*/ 0 h 581"/>
                <a:gd name="T2" fmla="*/ 403 w 581"/>
                <a:gd name="T3" fmla="*/ 23 h 581"/>
                <a:gd name="T4" fmla="*/ 495 w 581"/>
                <a:gd name="T5" fmla="*/ 85 h 581"/>
                <a:gd name="T6" fmla="*/ 558 w 581"/>
                <a:gd name="T7" fmla="*/ 178 h 581"/>
                <a:gd name="T8" fmla="*/ 581 w 581"/>
                <a:gd name="T9" fmla="*/ 291 h 581"/>
                <a:gd name="T10" fmla="*/ 558 w 581"/>
                <a:gd name="T11" fmla="*/ 404 h 581"/>
                <a:gd name="T12" fmla="*/ 495 w 581"/>
                <a:gd name="T13" fmla="*/ 496 h 581"/>
                <a:gd name="T14" fmla="*/ 403 w 581"/>
                <a:gd name="T15" fmla="*/ 558 h 581"/>
                <a:gd name="T16" fmla="*/ 290 w 581"/>
                <a:gd name="T17" fmla="*/ 581 h 581"/>
                <a:gd name="T18" fmla="*/ 177 w 581"/>
                <a:gd name="T19" fmla="*/ 558 h 581"/>
                <a:gd name="T20" fmla="*/ 85 w 581"/>
                <a:gd name="T21" fmla="*/ 496 h 581"/>
                <a:gd name="T22" fmla="*/ 22 w 581"/>
                <a:gd name="T23" fmla="*/ 404 h 581"/>
                <a:gd name="T24" fmla="*/ 0 w 581"/>
                <a:gd name="T25" fmla="*/ 291 h 581"/>
                <a:gd name="T26" fmla="*/ 22 w 581"/>
                <a:gd name="T27" fmla="*/ 178 h 581"/>
                <a:gd name="T28" fmla="*/ 85 w 581"/>
                <a:gd name="T29" fmla="*/ 85 h 581"/>
                <a:gd name="T30" fmla="*/ 177 w 581"/>
                <a:gd name="T31" fmla="*/ 23 h 581"/>
                <a:gd name="T32" fmla="*/ 290 w 581"/>
                <a:gd name="T33" fmla="*/ 0 h 5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581" h="581">
                  <a:moveTo>
                    <a:pt x="290" y="0"/>
                  </a:moveTo>
                  <a:cubicBezTo>
                    <a:pt x="319" y="80"/>
                    <a:pt x="347" y="86"/>
                    <a:pt x="403" y="23"/>
                  </a:cubicBezTo>
                  <a:cubicBezTo>
                    <a:pt x="397" y="108"/>
                    <a:pt x="420" y="123"/>
                    <a:pt x="495" y="85"/>
                  </a:cubicBezTo>
                  <a:cubicBezTo>
                    <a:pt x="458" y="161"/>
                    <a:pt x="473" y="184"/>
                    <a:pt x="558" y="178"/>
                  </a:cubicBezTo>
                  <a:cubicBezTo>
                    <a:pt x="495" y="234"/>
                    <a:pt x="500" y="262"/>
                    <a:pt x="581" y="291"/>
                  </a:cubicBezTo>
                  <a:cubicBezTo>
                    <a:pt x="500" y="320"/>
                    <a:pt x="495" y="348"/>
                    <a:pt x="558" y="404"/>
                  </a:cubicBezTo>
                  <a:cubicBezTo>
                    <a:pt x="473" y="398"/>
                    <a:pt x="458" y="421"/>
                    <a:pt x="495" y="496"/>
                  </a:cubicBezTo>
                  <a:cubicBezTo>
                    <a:pt x="420" y="459"/>
                    <a:pt x="397" y="474"/>
                    <a:pt x="403" y="558"/>
                  </a:cubicBezTo>
                  <a:cubicBezTo>
                    <a:pt x="347" y="495"/>
                    <a:pt x="319" y="501"/>
                    <a:pt x="290" y="581"/>
                  </a:cubicBezTo>
                  <a:cubicBezTo>
                    <a:pt x="261" y="501"/>
                    <a:pt x="233" y="495"/>
                    <a:pt x="177" y="558"/>
                  </a:cubicBezTo>
                  <a:cubicBezTo>
                    <a:pt x="183" y="474"/>
                    <a:pt x="160" y="459"/>
                    <a:pt x="85" y="496"/>
                  </a:cubicBezTo>
                  <a:cubicBezTo>
                    <a:pt x="122" y="421"/>
                    <a:pt x="107" y="398"/>
                    <a:pt x="22" y="404"/>
                  </a:cubicBezTo>
                  <a:cubicBezTo>
                    <a:pt x="86" y="348"/>
                    <a:pt x="80" y="320"/>
                    <a:pt x="0" y="291"/>
                  </a:cubicBezTo>
                  <a:cubicBezTo>
                    <a:pt x="80" y="262"/>
                    <a:pt x="86" y="234"/>
                    <a:pt x="22" y="178"/>
                  </a:cubicBezTo>
                  <a:cubicBezTo>
                    <a:pt x="107" y="184"/>
                    <a:pt x="122" y="161"/>
                    <a:pt x="85" y="85"/>
                  </a:cubicBezTo>
                  <a:cubicBezTo>
                    <a:pt x="160" y="123"/>
                    <a:pt x="183" y="108"/>
                    <a:pt x="177" y="23"/>
                  </a:cubicBezTo>
                  <a:cubicBezTo>
                    <a:pt x="233" y="86"/>
                    <a:pt x="261" y="80"/>
                    <a:pt x="290" y="0"/>
                  </a:cubicBezTo>
                  <a:close/>
                </a:path>
              </a:pathLst>
            </a:custGeom>
            <a:solidFill>
              <a:srgbClr val="FACC71"/>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6" name="Freeform 25"/>
            <p:cNvSpPr>
              <a:spLocks/>
            </p:cNvSpPr>
            <p:nvPr/>
          </p:nvSpPr>
          <p:spPr bwMode="auto">
            <a:xfrm>
              <a:off x="396083" y="344487"/>
              <a:ext cx="1285875" cy="1285875"/>
            </a:xfrm>
            <a:custGeom>
              <a:avLst/>
              <a:gdLst>
                <a:gd name="T0" fmla="*/ 223 w 446"/>
                <a:gd name="T1" fmla="*/ 0 h 446"/>
                <a:gd name="T2" fmla="*/ 310 w 446"/>
                <a:gd name="T3" fmla="*/ 17 h 446"/>
                <a:gd name="T4" fmla="*/ 381 w 446"/>
                <a:gd name="T5" fmla="*/ 65 h 446"/>
                <a:gd name="T6" fmla="*/ 428 w 446"/>
                <a:gd name="T7" fmla="*/ 136 h 446"/>
                <a:gd name="T8" fmla="*/ 446 w 446"/>
                <a:gd name="T9" fmla="*/ 223 h 446"/>
                <a:gd name="T10" fmla="*/ 428 w 446"/>
                <a:gd name="T11" fmla="*/ 310 h 446"/>
                <a:gd name="T12" fmla="*/ 381 w 446"/>
                <a:gd name="T13" fmla="*/ 380 h 446"/>
                <a:gd name="T14" fmla="*/ 310 w 446"/>
                <a:gd name="T15" fmla="*/ 428 h 446"/>
                <a:gd name="T16" fmla="*/ 223 w 446"/>
                <a:gd name="T17" fmla="*/ 446 h 446"/>
                <a:gd name="T18" fmla="*/ 136 w 446"/>
                <a:gd name="T19" fmla="*/ 428 h 446"/>
                <a:gd name="T20" fmla="*/ 65 w 446"/>
                <a:gd name="T21" fmla="*/ 380 h 446"/>
                <a:gd name="T22" fmla="*/ 18 w 446"/>
                <a:gd name="T23" fmla="*/ 310 h 446"/>
                <a:gd name="T24" fmla="*/ 0 w 446"/>
                <a:gd name="T25" fmla="*/ 223 h 446"/>
                <a:gd name="T26" fmla="*/ 18 w 446"/>
                <a:gd name="T27" fmla="*/ 136 h 446"/>
                <a:gd name="T28" fmla="*/ 65 w 446"/>
                <a:gd name="T29" fmla="*/ 65 h 446"/>
                <a:gd name="T30" fmla="*/ 136 w 446"/>
                <a:gd name="T31" fmla="*/ 17 h 446"/>
                <a:gd name="T32" fmla="*/ 223 w 446"/>
                <a:gd name="T33" fmla="*/ 0 h 4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46" h="446">
                  <a:moveTo>
                    <a:pt x="223" y="0"/>
                  </a:moveTo>
                  <a:cubicBezTo>
                    <a:pt x="245" y="61"/>
                    <a:pt x="267" y="66"/>
                    <a:pt x="310" y="17"/>
                  </a:cubicBezTo>
                  <a:cubicBezTo>
                    <a:pt x="305" y="82"/>
                    <a:pt x="323" y="94"/>
                    <a:pt x="381" y="65"/>
                  </a:cubicBezTo>
                  <a:cubicBezTo>
                    <a:pt x="352" y="123"/>
                    <a:pt x="364" y="141"/>
                    <a:pt x="428" y="136"/>
                  </a:cubicBezTo>
                  <a:cubicBezTo>
                    <a:pt x="380" y="179"/>
                    <a:pt x="384" y="201"/>
                    <a:pt x="446" y="223"/>
                  </a:cubicBezTo>
                  <a:cubicBezTo>
                    <a:pt x="384" y="245"/>
                    <a:pt x="380" y="266"/>
                    <a:pt x="428" y="310"/>
                  </a:cubicBezTo>
                  <a:cubicBezTo>
                    <a:pt x="364" y="305"/>
                    <a:pt x="352" y="322"/>
                    <a:pt x="381" y="380"/>
                  </a:cubicBezTo>
                  <a:cubicBezTo>
                    <a:pt x="323" y="352"/>
                    <a:pt x="305" y="363"/>
                    <a:pt x="310" y="428"/>
                  </a:cubicBezTo>
                  <a:cubicBezTo>
                    <a:pt x="267" y="380"/>
                    <a:pt x="245" y="384"/>
                    <a:pt x="223" y="446"/>
                  </a:cubicBezTo>
                  <a:cubicBezTo>
                    <a:pt x="201" y="384"/>
                    <a:pt x="180" y="380"/>
                    <a:pt x="136" y="428"/>
                  </a:cubicBezTo>
                  <a:cubicBezTo>
                    <a:pt x="141" y="363"/>
                    <a:pt x="124" y="352"/>
                    <a:pt x="65" y="380"/>
                  </a:cubicBezTo>
                  <a:cubicBezTo>
                    <a:pt x="94" y="322"/>
                    <a:pt x="82" y="305"/>
                    <a:pt x="18" y="310"/>
                  </a:cubicBezTo>
                  <a:cubicBezTo>
                    <a:pt x="66" y="266"/>
                    <a:pt x="62" y="245"/>
                    <a:pt x="0" y="223"/>
                  </a:cubicBezTo>
                  <a:cubicBezTo>
                    <a:pt x="62" y="201"/>
                    <a:pt x="66" y="179"/>
                    <a:pt x="18" y="136"/>
                  </a:cubicBezTo>
                  <a:cubicBezTo>
                    <a:pt x="82" y="141"/>
                    <a:pt x="94" y="123"/>
                    <a:pt x="65" y="65"/>
                  </a:cubicBezTo>
                  <a:cubicBezTo>
                    <a:pt x="124" y="94"/>
                    <a:pt x="141" y="82"/>
                    <a:pt x="136" y="17"/>
                  </a:cubicBezTo>
                  <a:cubicBezTo>
                    <a:pt x="180" y="66"/>
                    <a:pt x="201" y="61"/>
                    <a:pt x="223" y="0"/>
                  </a:cubicBezTo>
                  <a:close/>
                </a:path>
              </a:pathLst>
            </a:custGeom>
            <a:solidFill>
              <a:srgbClr val="FFB217"/>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nvGrpSpPr>
          <p:cNvPr id="27" name="Group 26"/>
          <p:cNvGrpSpPr/>
          <p:nvPr/>
        </p:nvGrpSpPr>
        <p:grpSpPr>
          <a:xfrm>
            <a:off x="3264407" y="3574040"/>
            <a:ext cx="1112200" cy="715565"/>
            <a:chOff x="2832895" y="3346031"/>
            <a:chExt cx="1482933" cy="954087"/>
          </a:xfrm>
        </p:grpSpPr>
        <p:sp>
          <p:nvSpPr>
            <p:cNvPr id="28" name="Oval 27"/>
            <p:cNvSpPr>
              <a:spLocks noChangeArrowheads="1"/>
            </p:cNvSpPr>
            <p:nvPr/>
          </p:nvSpPr>
          <p:spPr bwMode="auto">
            <a:xfrm>
              <a:off x="3263107" y="3346031"/>
              <a:ext cx="700296" cy="558800"/>
            </a:xfrm>
            <a:prstGeom prst="ellipse">
              <a:avLst/>
            </a:prstGeom>
            <a:solidFill>
              <a:srgbClr val="E3F5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9" name="Oval 28"/>
            <p:cNvSpPr>
              <a:spLocks noChangeArrowheads="1"/>
            </p:cNvSpPr>
            <p:nvPr/>
          </p:nvSpPr>
          <p:spPr bwMode="auto">
            <a:xfrm>
              <a:off x="2832895" y="3498431"/>
              <a:ext cx="700296" cy="560388"/>
            </a:xfrm>
            <a:prstGeom prst="ellipse">
              <a:avLst/>
            </a:prstGeom>
            <a:solidFill>
              <a:srgbClr val="E3F5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0" name="Oval 29"/>
            <p:cNvSpPr>
              <a:spLocks noChangeArrowheads="1"/>
            </p:cNvSpPr>
            <p:nvPr/>
          </p:nvSpPr>
          <p:spPr bwMode="auto">
            <a:xfrm>
              <a:off x="3615532" y="3625431"/>
              <a:ext cx="700296" cy="560388"/>
            </a:xfrm>
            <a:prstGeom prst="ellipse">
              <a:avLst/>
            </a:prstGeom>
            <a:solidFill>
              <a:srgbClr val="E3F5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1" name="Oval 30"/>
            <p:cNvSpPr>
              <a:spLocks noChangeArrowheads="1"/>
            </p:cNvSpPr>
            <p:nvPr/>
          </p:nvSpPr>
          <p:spPr bwMode="auto">
            <a:xfrm>
              <a:off x="3153570" y="3741318"/>
              <a:ext cx="700296" cy="558800"/>
            </a:xfrm>
            <a:prstGeom prst="ellipse">
              <a:avLst/>
            </a:prstGeom>
            <a:solidFill>
              <a:srgbClr val="E3F5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nvGrpSpPr>
          <p:cNvPr id="32" name="Group 31"/>
          <p:cNvGrpSpPr/>
          <p:nvPr/>
        </p:nvGrpSpPr>
        <p:grpSpPr>
          <a:xfrm>
            <a:off x="6468942" y="4627879"/>
            <a:ext cx="1112200" cy="715565"/>
            <a:chOff x="7105609" y="3906419"/>
            <a:chExt cx="1482933" cy="954087"/>
          </a:xfrm>
        </p:grpSpPr>
        <p:sp>
          <p:nvSpPr>
            <p:cNvPr id="33" name="Oval 32"/>
            <p:cNvSpPr>
              <a:spLocks noChangeArrowheads="1"/>
            </p:cNvSpPr>
            <p:nvPr/>
          </p:nvSpPr>
          <p:spPr bwMode="auto">
            <a:xfrm>
              <a:off x="7535821" y="3906419"/>
              <a:ext cx="700296" cy="558800"/>
            </a:xfrm>
            <a:prstGeom prst="ellipse">
              <a:avLst/>
            </a:prstGeom>
            <a:solidFill>
              <a:srgbClr val="E3F5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4" name="Oval 33"/>
            <p:cNvSpPr>
              <a:spLocks noChangeArrowheads="1"/>
            </p:cNvSpPr>
            <p:nvPr/>
          </p:nvSpPr>
          <p:spPr bwMode="auto">
            <a:xfrm>
              <a:off x="7105609" y="4058819"/>
              <a:ext cx="700296" cy="560388"/>
            </a:xfrm>
            <a:prstGeom prst="ellipse">
              <a:avLst/>
            </a:prstGeom>
            <a:solidFill>
              <a:srgbClr val="E3F5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5" name="Oval 34"/>
            <p:cNvSpPr>
              <a:spLocks noChangeArrowheads="1"/>
            </p:cNvSpPr>
            <p:nvPr/>
          </p:nvSpPr>
          <p:spPr bwMode="auto">
            <a:xfrm>
              <a:off x="7888246" y="4185819"/>
              <a:ext cx="700296" cy="560388"/>
            </a:xfrm>
            <a:prstGeom prst="ellipse">
              <a:avLst/>
            </a:prstGeom>
            <a:solidFill>
              <a:srgbClr val="E3F5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36" name="Oval 35"/>
            <p:cNvSpPr>
              <a:spLocks noChangeArrowheads="1"/>
            </p:cNvSpPr>
            <p:nvPr/>
          </p:nvSpPr>
          <p:spPr bwMode="auto">
            <a:xfrm>
              <a:off x="7426284" y="4301706"/>
              <a:ext cx="700296" cy="558800"/>
            </a:xfrm>
            <a:prstGeom prst="ellipse">
              <a:avLst/>
            </a:prstGeom>
            <a:solidFill>
              <a:srgbClr val="E3F5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cxnSp>
        <p:nvCxnSpPr>
          <p:cNvPr id="37" name="Straight Connector 36"/>
          <p:cNvCxnSpPr/>
          <p:nvPr/>
        </p:nvCxnSpPr>
        <p:spPr>
          <a:xfrm flipH="1">
            <a:off x="4558499" y="1665685"/>
            <a:ext cx="19114" cy="5192315"/>
          </a:xfrm>
          <a:prstGeom prst="line">
            <a:avLst/>
          </a:prstGeom>
          <a:ln w="25400">
            <a:solidFill>
              <a:schemeClr val="accent6"/>
            </a:solidFill>
            <a:headEnd type="oval"/>
          </a:ln>
        </p:spPr>
        <p:style>
          <a:lnRef idx="1">
            <a:schemeClr val="accent1"/>
          </a:lnRef>
          <a:fillRef idx="0">
            <a:schemeClr val="accent1"/>
          </a:fillRef>
          <a:effectRef idx="0">
            <a:schemeClr val="accent1"/>
          </a:effectRef>
          <a:fontRef idx="minor">
            <a:schemeClr val="tx1"/>
          </a:fontRef>
        </p:style>
      </p:cxnSp>
      <p:sp>
        <p:nvSpPr>
          <p:cNvPr id="38" name="Rounded Rectangle 37"/>
          <p:cNvSpPr/>
          <p:nvPr/>
        </p:nvSpPr>
        <p:spPr>
          <a:xfrm>
            <a:off x="4503744" y="3109894"/>
            <a:ext cx="143228" cy="143228"/>
          </a:xfrm>
          <a:prstGeom prst="round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cxnSp>
        <p:nvCxnSpPr>
          <p:cNvPr id="39" name="Straight Connector 38"/>
          <p:cNvCxnSpPr/>
          <p:nvPr/>
        </p:nvCxnSpPr>
        <p:spPr>
          <a:xfrm>
            <a:off x="4216939" y="3184919"/>
            <a:ext cx="194734" cy="0"/>
          </a:xfrm>
          <a:prstGeom prst="line">
            <a:avLst/>
          </a:prstGeom>
          <a:ln w="12700">
            <a:solidFill>
              <a:schemeClr val="accent1"/>
            </a:solidFill>
            <a:headEnd type="oval"/>
            <a:tailEnd type="oval"/>
          </a:ln>
        </p:spPr>
        <p:style>
          <a:lnRef idx="1">
            <a:schemeClr val="accent1"/>
          </a:lnRef>
          <a:fillRef idx="0">
            <a:schemeClr val="accent1"/>
          </a:fillRef>
          <a:effectRef idx="0">
            <a:schemeClr val="accent1"/>
          </a:effectRef>
          <a:fontRef idx="minor">
            <a:schemeClr val="tx1"/>
          </a:fontRef>
        </p:style>
      </p:cxnSp>
      <p:cxnSp>
        <p:nvCxnSpPr>
          <p:cNvPr id="40" name="Straight Connector 39"/>
          <p:cNvCxnSpPr/>
          <p:nvPr/>
        </p:nvCxnSpPr>
        <p:spPr>
          <a:xfrm>
            <a:off x="4733568" y="3886502"/>
            <a:ext cx="194734" cy="0"/>
          </a:xfrm>
          <a:prstGeom prst="line">
            <a:avLst/>
          </a:prstGeom>
          <a:ln w="12700">
            <a:solidFill>
              <a:schemeClr val="accent2"/>
            </a:solidFill>
            <a:headEnd type="oval"/>
            <a:tailEnd type="oval"/>
          </a:ln>
        </p:spPr>
        <p:style>
          <a:lnRef idx="1">
            <a:schemeClr val="accent1"/>
          </a:lnRef>
          <a:fillRef idx="0">
            <a:schemeClr val="accent1"/>
          </a:fillRef>
          <a:effectRef idx="0">
            <a:schemeClr val="accent1"/>
          </a:effectRef>
          <a:fontRef idx="minor">
            <a:schemeClr val="tx1"/>
          </a:fontRef>
        </p:style>
      </p:cxnSp>
      <p:grpSp>
        <p:nvGrpSpPr>
          <p:cNvPr id="41" name="Group 40"/>
          <p:cNvGrpSpPr/>
          <p:nvPr/>
        </p:nvGrpSpPr>
        <p:grpSpPr>
          <a:xfrm>
            <a:off x="2341863" y="2771453"/>
            <a:ext cx="1747586" cy="802143"/>
            <a:chOff x="606056" y="712381"/>
            <a:chExt cx="2594344" cy="1069524"/>
          </a:xfrm>
        </p:grpSpPr>
        <p:sp>
          <p:nvSpPr>
            <p:cNvPr id="42" name="TextBox 41"/>
            <p:cNvSpPr txBox="1"/>
            <p:nvPr/>
          </p:nvSpPr>
          <p:spPr>
            <a:xfrm>
              <a:off x="606056" y="712381"/>
              <a:ext cx="2594344" cy="400109"/>
            </a:xfrm>
            <a:prstGeom prst="rect">
              <a:avLst/>
            </a:prstGeom>
            <a:noFill/>
          </p:spPr>
          <p:txBody>
            <a:bodyPr wrap="square" rtlCol="0">
              <a:spAutoFit/>
            </a:bodyPr>
            <a:lstStyle/>
            <a:p>
              <a:r>
                <a:rPr lang="en-US" sz="1350" b="1" dirty="0">
                  <a:solidFill>
                    <a:schemeClr val="bg2"/>
                  </a:solidFill>
                </a:rPr>
                <a:t>Title Here</a:t>
              </a:r>
            </a:p>
          </p:txBody>
        </p:sp>
        <p:sp>
          <p:nvSpPr>
            <p:cNvPr id="43" name="TextBox 42"/>
            <p:cNvSpPr txBox="1"/>
            <p:nvPr/>
          </p:nvSpPr>
          <p:spPr>
            <a:xfrm>
              <a:off x="606056" y="1012464"/>
              <a:ext cx="2594344" cy="769441"/>
            </a:xfrm>
            <a:prstGeom prst="rect">
              <a:avLst/>
            </a:prstGeom>
            <a:noFill/>
          </p:spPr>
          <p:txBody>
            <a:bodyPr wrap="square" rtlCol="0">
              <a:spAutoFit/>
            </a:bodyPr>
            <a:lstStyle/>
            <a:p>
              <a:r>
                <a:rPr lang="en-US" sz="1050" dirty="0">
                  <a:solidFill>
                    <a:schemeClr val="bg2"/>
                  </a:solidFill>
                </a:rPr>
                <a:t>Lorem ipsum dolor sit amet, consectetuer adipiscing elit. </a:t>
              </a:r>
              <a:endParaRPr lang="en-US" sz="1050" b="1" dirty="0">
                <a:solidFill>
                  <a:schemeClr val="bg2"/>
                </a:solidFill>
              </a:endParaRPr>
            </a:p>
          </p:txBody>
        </p:sp>
      </p:grpSp>
      <p:grpSp>
        <p:nvGrpSpPr>
          <p:cNvPr id="44" name="Group 43"/>
          <p:cNvGrpSpPr/>
          <p:nvPr/>
        </p:nvGrpSpPr>
        <p:grpSpPr>
          <a:xfrm>
            <a:off x="1911391" y="3023151"/>
            <a:ext cx="301824" cy="254664"/>
            <a:chOff x="9975851" y="1890713"/>
            <a:chExt cx="457200" cy="385762"/>
          </a:xfrm>
          <a:solidFill>
            <a:schemeClr val="bg2"/>
          </a:solidFill>
        </p:grpSpPr>
        <p:sp>
          <p:nvSpPr>
            <p:cNvPr id="45" name="Freeform 145"/>
            <p:cNvSpPr>
              <a:spLocks noEditPoints="1"/>
            </p:cNvSpPr>
            <p:nvPr/>
          </p:nvSpPr>
          <p:spPr bwMode="auto">
            <a:xfrm>
              <a:off x="10326688" y="2206625"/>
              <a:ext cx="69850" cy="69850"/>
            </a:xfrm>
            <a:custGeom>
              <a:avLst/>
              <a:gdLst>
                <a:gd name="T0" fmla="*/ 0 w 66"/>
                <a:gd name="T1" fmla="*/ 34 h 67"/>
                <a:gd name="T2" fmla="*/ 9 w 66"/>
                <a:gd name="T3" fmla="*/ 57 h 67"/>
                <a:gd name="T4" fmla="*/ 33 w 66"/>
                <a:gd name="T5" fmla="*/ 67 h 67"/>
                <a:gd name="T6" fmla="*/ 57 w 66"/>
                <a:gd name="T7" fmla="*/ 57 h 67"/>
                <a:gd name="T8" fmla="*/ 66 w 66"/>
                <a:gd name="T9" fmla="*/ 34 h 67"/>
                <a:gd name="T10" fmla="*/ 57 w 66"/>
                <a:gd name="T11" fmla="*/ 10 h 67"/>
                <a:gd name="T12" fmla="*/ 33 w 66"/>
                <a:gd name="T13" fmla="*/ 0 h 67"/>
                <a:gd name="T14" fmla="*/ 9 w 66"/>
                <a:gd name="T15" fmla="*/ 10 h 67"/>
                <a:gd name="T16" fmla="*/ 0 w 66"/>
                <a:gd name="T17" fmla="*/ 34 h 67"/>
                <a:gd name="T18" fmla="*/ 0 w 66"/>
                <a:gd name="T19" fmla="*/ 34 h 67"/>
                <a:gd name="T20" fmla="*/ 0 w 66"/>
                <a:gd name="T21" fmla="*/ 34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67">
                  <a:moveTo>
                    <a:pt x="0" y="34"/>
                  </a:moveTo>
                  <a:cubicBezTo>
                    <a:pt x="0" y="43"/>
                    <a:pt x="3" y="51"/>
                    <a:pt x="9" y="57"/>
                  </a:cubicBezTo>
                  <a:cubicBezTo>
                    <a:pt x="16" y="64"/>
                    <a:pt x="24" y="67"/>
                    <a:pt x="33" y="67"/>
                  </a:cubicBezTo>
                  <a:cubicBezTo>
                    <a:pt x="42" y="67"/>
                    <a:pt x="50" y="64"/>
                    <a:pt x="57" y="57"/>
                  </a:cubicBezTo>
                  <a:cubicBezTo>
                    <a:pt x="63" y="51"/>
                    <a:pt x="66" y="43"/>
                    <a:pt x="66" y="34"/>
                  </a:cubicBezTo>
                  <a:cubicBezTo>
                    <a:pt x="66" y="25"/>
                    <a:pt x="63" y="17"/>
                    <a:pt x="57" y="10"/>
                  </a:cubicBezTo>
                  <a:cubicBezTo>
                    <a:pt x="50" y="4"/>
                    <a:pt x="42" y="0"/>
                    <a:pt x="33" y="0"/>
                  </a:cubicBezTo>
                  <a:cubicBezTo>
                    <a:pt x="24" y="0"/>
                    <a:pt x="16" y="4"/>
                    <a:pt x="9" y="10"/>
                  </a:cubicBezTo>
                  <a:cubicBezTo>
                    <a:pt x="3" y="17"/>
                    <a:pt x="0" y="25"/>
                    <a:pt x="0" y="34"/>
                  </a:cubicBezTo>
                  <a:close/>
                  <a:moveTo>
                    <a:pt x="0" y="34"/>
                  </a:moveTo>
                  <a:cubicBezTo>
                    <a:pt x="0" y="34"/>
                    <a:pt x="0" y="34"/>
                    <a:pt x="0" y="3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6" name="Freeform 146"/>
            <p:cNvSpPr>
              <a:spLocks noEditPoints="1"/>
            </p:cNvSpPr>
            <p:nvPr/>
          </p:nvSpPr>
          <p:spPr bwMode="auto">
            <a:xfrm>
              <a:off x="9975851" y="1890713"/>
              <a:ext cx="457200" cy="315913"/>
            </a:xfrm>
            <a:custGeom>
              <a:avLst/>
              <a:gdLst>
                <a:gd name="T0" fmla="*/ 429 w 434"/>
                <a:gd name="T1" fmla="*/ 38 h 300"/>
                <a:gd name="T2" fmla="*/ 417 w 434"/>
                <a:gd name="T3" fmla="*/ 33 h 300"/>
                <a:gd name="T4" fmla="*/ 104 w 434"/>
                <a:gd name="T5" fmla="*/ 33 h 300"/>
                <a:gd name="T6" fmla="*/ 103 w 434"/>
                <a:gd name="T7" fmla="*/ 27 h 300"/>
                <a:gd name="T8" fmla="*/ 101 w 434"/>
                <a:gd name="T9" fmla="*/ 19 h 300"/>
                <a:gd name="T10" fmla="*/ 99 w 434"/>
                <a:gd name="T11" fmla="*/ 12 h 300"/>
                <a:gd name="T12" fmla="*/ 96 w 434"/>
                <a:gd name="T13" fmla="*/ 6 h 300"/>
                <a:gd name="T14" fmla="*/ 91 w 434"/>
                <a:gd name="T15" fmla="*/ 2 h 300"/>
                <a:gd name="T16" fmla="*/ 83 w 434"/>
                <a:gd name="T17" fmla="*/ 0 h 300"/>
                <a:gd name="T18" fmla="*/ 17 w 434"/>
                <a:gd name="T19" fmla="*/ 0 h 300"/>
                <a:gd name="T20" fmla="*/ 5 w 434"/>
                <a:gd name="T21" fmla="*/ 5 h 300"/>
                <a:gd name="T22" fmla="*/ 0 w 434"/>
                <a:gd name="T23" fmla="*/ 17 h 300"/>
                <a:gd name="T24" fmla="*/ 5 w 434"/>
                <a:gd name="T25" fmla="*/ 28 h 300"/>
                <a:gd name="T26" fmla="*/ 17 w 434"/>
                <a:gd name="T27" fmla="*/ 33 h 300"/>
                <a:gd name="T28" fmla="*/ 70 w 434"/>
                <a:gd name="T29" fmla="*/ 33 h 300"/>
                <a:gd name="T30" fmla="*/ 116 w 434"/>
                <a:gd name="T31" fmla="*/ 248 h 300"/>
                <a:gd name="T32" fmla="*/ 111 w 434"/>
                <a:gd name="T33" fmla="*/ 258 h 300"/>
                <a:gd name="T34" fmla="*/ 103 w 434"/>
                <a:gd name="T35" fmla="*/ 273 h 300"/>
                <a:gd name="T36" fmla="*/ 100 w 434"/>
                <a:gd name="T37" fmla="*/ 284 h 300"/>
                <a:gd name="T38" fmla="*/ 105 w 434"/>
                <a:gd name="T39" fmla="*/ 295 h 300"/>
                <a:gd name="T40" fmla="*/ 117 w 434"/>
                <a:gd name="T41" fmla="*/ 300 h 300"/>
                <a:gd name="T42" fmla="*/ 384 w 434"/>
                <a:gd name="T43" fmla="*/ 300 h 300"/>
                <a:gd name="T44" fmla="*/ 396 w 434"/>
                <a:gd name="T45" fmla="*/ 295 h 300"/>
                <a:gd name="T46" fmla="*/ 400 w 434"/>
                <a:gd name="T47" fmla="*/ 284 h 300"/>
                <a:gd name="T48" fmla="*/ 396 w 434"/>
                <a:gd name="T49" fmla="*/ 272 h 300"/>
                <a:gd name="T50" fmla="*/ 384 w 434"/>
                <a:gd name="T51" fmla="*/ 267 h 300"/>
                <a:gd name="T52" fmla="*/ 144 w 434"/>
                <a:gd name="T53" fmla="*/ 267 h 300"/>
                <a:gd name="T54" fmla="*/ 150 w 434"/>
                <a:gd name="T55" fmla="*/ 250 h 300"/>
                <a:gd name="T56" fmla="*/ 150 w 434"/>
                <a:gd name="T57" fmla="*/ 245 h 300"/>
                <a:gd name="T58" fmla="*/ 148 w 434"/>
                <a:gd name="T59" fmla="*/ 238 h 300"/>
                <a:gd name="T60" fmla="*/ 147 w 434"/>
                <a:gd name="T61" fmla="*/ 232 h 300"/>
                <a:gd name="T62" fmla="*/ 419 w 434"/>
                <a:gd name="T63" fmla="*/ 200 h 300"/>
                <a:gd name="T64" fmla="*/ 430 w 434"/>
                <a:gd name="T65" fmla="*/ 195 h 300"/>
                <a:gd name="T66" fmla="*/ 434 w 434"/>
                <a:gd name="T67" fmla="*/ 184 h 300"/>
                <a:gd name="T68" fmla="*/ 434 w 434"/>
                <a:gd name="T69" fmla="*/ 50 h 300"/>
                <a:gd name="T70" fmla="*/ 429 w 434"/>
                <a:gd name="T71" fmla="*/ 38 h 300"/>
                <a:gd name="T72" fmla="*/ 429 w 434"/>
                <a:gd name="T73" fmla="*/ 38 h 300"/>
                <a:gd name="T74" fmla="*/ 429 w 434"/>
                <a:gd name="T75" fmla="*/ 38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34" h="300">
                  <a:moveTo>
                    <a:pt x="429" y="38"/>
                  </a:moveTo>
                  <a:cubicBezTo>
                    <a:pt x="426" y="35"/>
                    <a:pt x="422" y="33"/>
                    <a:pt x="417" y="33"/>
                  </a:cubicBezTo>
                  <a:cubicBezTo>
                    <a:pt x="104" y="33"/>
                    <a:pt x="104" y="33"/>
                    <a:pt x="104" y="33"/>
                  </a:cubicBezTo>
                  <a:cubicBezTo>
                    <a:pt x="104" y="32"/>
                    <a:pt x="103" y="30"/>
                    <a:pt x="103" y="27"/>
                  </a:cubicBezTo>
                  <a:cubicBezTo>
                    <a:pt x="102" y="23"/>
                    <a:pt x="102" y="21"/>
                    <a:pt x="101" y="19"/>
                  </a:cubicBezTo>
                  <a:cubicBezTo>
                    <a:pt x="101" y="17"/>
                    <a:pt x="100" y="15"/>
                    <a:pt x="99" y="12"/>
                  </a:cubicBezTo>
                  <a:cubicBezTo>
                    <a:pt x="99" y="9"/>
                    <a:pt x="97" y="7"/>
                    <a:pt x="96" y="6"/>
                  </a:cubicBezTo>
                  <a:cubicBezTo>
                    <a:pt x="95" y="4"/>
                    <a:pt x="93" y="3"/>
                    <a:pt x="91" y="2"/>
                  </a:cubicBezTo>
                  <a:cubicBezTo>
                    <a:pt x="89" y="1"/>
                    <a:pt x="86" y="0"/>
                    <a:pt x="83" y="0"/>
                  </a:cubicBezTo>
                  <a:cubicBezTo>
                    <a:pt x="17" y="0"/>
                    <a:pt x="17" y="0"/>
                    <a:pt x="17" y="0"/>
                  </a:cubicBezTo>
                  <a:cubicBezTo>
                    <a:pt x="12" y="0"/>
                    <a:pt x="8" y="2"/>
                    <a:pt x="5" y="5"/>
                  </a:cubicBezTo>
                  <a:cubicBezTo>
                    <a:pt x="2" y="8"/>
                    <a:pt x="0" y="12"/>
                    <a:pt x="0" y="17"/>
                  </a:cubicBezTo>
                  <a:cubicBezTo>
                    <a:pt x="0" y="21"/>
                    <a:pt x="2" y="25"/>
                    <a:pt x="5" y="28"/>
                  </a:cubicBezTo>
                  <a:cubicBezTo>
                    <a:pt x="8" y="32"/>
                    <a:pt x="12" y="33"/>
                    <a:pt x="17" y="33"/>
                  </a:cubicBezTo>
                  <a:cubicBezTo>
                    <a:pt x="70" y="33"/>
                    <a:pt x="70" y="33"/>
                    <a:pt x="70" y="33"/>
                  </a:cubicBezTo>
                  <a:cubicBezTo>
                    <a:pt x="116" y="248"/>
                    <a:pt x="116" y="248"/>
                    <a:pt x="116" y="248"/>
                  </a:cubicBezTo>
                  <a:cubicBezTo>
                    <a:pt x="116" y="249"/>
                    <a:pt x="114" y="252"/>
                    <a:pt x="111" y="258"/>
                  </a:cubicBezTo>
                  <a:cubicBezTo>
                    <a:pt x="107" y="264"/>
                    <a:pt x="105" y="269"/>
                    <a:pt x="103" y="273"/>
                  </a:cubicBezTo>
                  <a:cubicBezTo>
                    <a:pt x="101" y="278"/>
                    <a:pt x="100" y="281"/>
                    <a:pt x="100" y="284"/>
                  </a:cubicBezTo>
                  <a:cubicBezTo>
                    <a:pt x="100" y="288"/>
                    <a:pt x="102" y="292"/>
                    <a:pt x="105" y="295"/>
                  </a:cubicBezTo>
                  <a:cubicBezTo>
                    <a:pt x="108" y="299"/>
                    <a:pt x="112" y="300"/>
                    <a:pt x="117" y="300"/>
                  </a:cubicBezTo>
                  <a:cubicBezTo>
                    <a:pt x="384" y="300"/>
                    <a:pt x="384" y="300"/>
                    <a:pt x="384" y="300"/>
                  </a:cubicBezTo>
                  <a:cubicBezTo>
                    <a:pt x="388" y="300"/>
                    <a:pt x="392" y="299"/>
                    <a:pt x="396" y="295"/>
                  </a:cubicBezTo>
                  <a:cubicBezTo>
                    <a:pt x="399" y="292"/>
                    <a:pt x="400" y="288"/>
                    <a:pt x="400" y="284"/>
                  </a:cubicBezTo>
                  <a:cubicBezTo>
                    <a:pt x="400" y="279"/>
                    <a:pt x="399" y="275"/>
                    <a:pt x="396" y="272"/>
                  </a:cubicBezTo>
                  <a:cubicBezTo>
                    <a:pt x="392" y="269"/>
                    <a:pt x="388" y="267"/>
                    <a:pt x="384" y="267"/>
                  </a:cubicBezTo>
                  <a:cubicBezTo>
                    <a:pt x="144" y="267"/>
                    <a:pt x="144" y="267"/>
                    <a:pt x="144" y="267"/>
                  </a:cubicBezTo>
                  <a:cubicBezTo>
                    <a:pt x="148" y="259"/>
                    <a:pt x="150" y="253"/>
                    <a:pt x="150" y="250"/>
                  </a:cubicBezTo>
                  <a:cubicBezTo>
                    <a:pt x="150" y="249"/>
                    <a:pt x="150" y="247"/>
                    <a:pt x="150" y="245"/>
                  </a:cubicBezTo>
                  <a:cubicBezTo>
                    <a:pt x="149" y="242"/>
                    <a:pt x="149" y="240"/>
                    <a:pt x="148" y="238"/>
                  </a:cubicBezTo>
                  <a:cubicBezTo>
                    <a:pt x="147" y="235"/>
                    <a:pt x="147" y="233"/>
                    <a:pt x="147" y="232"/>
                  </a:cubicBezTo>
                  <a:cubicBezTo>
                    <a:pt x="419" y="200"/>
                    <a:pt x="419" y="200"/>
                    <a:pt x="419" y="200"/>
                  </a:cubicBezTo>
                  <a:cubicBezTo>
                    <a:pt x="423" y="200"/>
                    <a:pt x="427" y="198"/>
                    <a:pt x="430" y="195"/>
                  </a:cubicBezTo>
                  <a:cubicBezTo>
                    <a:pt x="432" y="191"/>
                    <a:pt x="434" y="188"/>
                    <a:pt x="434" y="184"/>
                  </a:cubicBezTo>
                  <a:cubicBezTo>
                    <a:pt x="434" y="50"/>
                    <a:pt x="434" y="50"/>
                    <a:pt x="434" y="50"/>
                  </a:cubicBezTo>
                  <a:cubicBezTo>
                    <a:pt x="434" y="46"/>
                    <a:pt x="432" y="42"/>
                    <a:pt x="429" y="38"/>
                  </a:cubicBezTo>
                  <a:close/>
                  <a:moveTo>
                    <a:pt x="429" y="38"/>
                  </a:moveTo>
                  <a:cubicBezTo>
                    <a:pt x="429" y="38"/>
                    <a:pt x="429" y="38"/>
                    <a:pt x="429" y="3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7" name="Freeform 147"/>
            <p:cNvSpPr>
              <a:spLocks noEditPoints="1"/>
            </p:cNvSpPr>
            <p:nvPr/>
          </p:nvSpPr>
          <p:spPr bwMode="auto">
            <a:xfrm>
              <a:off x="10082213" y="2206625"/>
              <a:ext cx="69850" cy="69850"/>
            </a:xfrm>
            <a:custGeom>
              <a:avLst/>
              <a:gdLst>
                <a:gd name="T0" fmla="*/ 0 w 67"/>
                <a:gd name="T1" fmla="*/ 34 h 67"/>
                <a:gd name="T2" fmla="*/ 10 w 67"/>
                <a:gd name="T3" fmla="*/ 57 h 67"/>
                <a:gd name="T4" fmla="*/ 33 w 67"/>
                <a:gd name="T5" fmla="*/ 67 h 67"/>
                <a:gd name="T6" fmla="*/ 57 w 67"/>
                <a:gd name="T7" fmla="*/ 57 h 67"/>
                <a:gd name="T8" fmla="*/ 67 w 67"/>
                <a:gd name="T9" fmla="*/ 34 h 67"/>
                <a:gd name="T10" fmla="*/ 57 w 67"/>
                <a:gd name="T11" fmla="*/ 10 h 67"/>
                <a:gd name="T12" fmla="*/ 33 w 67"/>
                <a:gd name="T13" fmla="*/ 0 h 67"/>
                <a:gd name="T14" fmla="*/ 10 w 67"/>
                <a:gd name="T15" fmla="*/ 10 h 67"/>
                <a:gd name="T16" fmla="*/ 0 w 67"/>
                <a:gd name="T17" fmla="*/ 34 h 67"/>
                <a:gd name="T18" fmla="*/ 0 w 67"/>
                <a:gd name="T19" fmla="*/ 34 h 67"/>
                <a:gd name="T20" fmla="*/ 0 w 67"/>
                <a:gd name="T21" fmla="*/ 34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7" h="67">
                  <a:moveTo>
                    <a:pt x="0" y="34"/>
                  </a:moveTo>
                  <a:cubicBezTo>
                    <a:pt x="0" y="43"/>
                    <a:pt x="3" y="51"/>
                    <a:pt x="10" y="57"/>
                  </a:cubicBezTo>
                  <a:cubicBezTo>
                    <a:pt x="16" y="64"/>
                    <a:pt x="24" y="67"/>
                    <a:pt x="33" y="67"/>
                  </a:cubicBezTo>
                  <a:cubicBezTo>
                    <a:pt x="43" y="67"/>
                    <a:pt x="51" y="64"/>
                    <a:pt x="57" y="57"/>
                  </a:cubicBezTo>
                  <a:cubicBezTo>
                    <a:pt x="64" y="51"/>
                    <a:pt x="67" y="43"/>
                    <a:pt x="67" y="34"/>
                  </a:cubicBezTo>
                  <a:cubicBezTo>
                    <a:pt x="67" y="25"/>
                    <a:pt x="64" y="17"/>
                    <a:pt x="57" y="10"/>
                  </a:cubicBezTo>
                  <a:cubicBezTo>
                    <a:pt x="51" y="4"/>
                    <a:pt x="43" y="0"/>
                    <a:pt x="33" y="0"/>
                  </a:cubicBezTo>
                  <a:cubicBezTo>
                    <a:pt x="24" y="0"/>
                    <a:pt x="16" y="4"/>
                    <a:pt x="10" y="10"/>
                  </a:cubicBezTo>
                  <a:cubicBezTo>
                    <a:pt x="3" y="17"/>
                    <a:pt x="0" y="25"/>
                    <a:pt x="0" y="34"/>
                  </a:cubicBezTo>
                  <a:close/>
                  <a:moveTo>
                    <a:pt x="0" y="34"/>
                  </a:moveTo>
                  <a:cubicBezTo>
                    <a:pt x="0" y="34"/>
                    <a:pt x="0" y="34"/>
                    <a:pt x="0" y="3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sp>
        <p:nvSpPr>
          <p:cNvPr id="48" name="Rounded Rectangle 47"/>
          <p:cNvSpPr/>
          <p:nvPr/>
        </p:nvSpPr>
        <p:spPr>
          <a:xfrm>
            <a:off x="5012900" y="3398567"/>
            <a:ext cx="2356181" cy="872631"/>
          </a:xfrm>
          <a:prstGeom prst="round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49" name="Freeform 319"/>
          <p:cNvSpPr>
            <a:spLocks noEditPoints="1"/>
          </p:cNvSpPr>
          <p:nvPr/>
        </p:nvSpPr>
        <p:spPr bwMode="auto">
          <a:xfrm>
            <a:off x="5188463" y="3734801"/>
            <a:ext cx="258263" cy="236665"/>
          </a:xfrm>
          <a:custGeom>
            <a:avLst/>
            <a:gdLst>
              <a:gd name="T0" fmla="*/ 419 w 434"/>
              <a:gd name="T1" fmla="*/ 182 h 400"/>
              <a:gd name="T2" fmla="*/ 384 w 434"/>
              <a:gd name="T3" fmla="*/ 167 h 400"/>
              <a:gd name="T4" fmla="*/ 367 w 434"/>
              <a:gd name="T5" fmla="*/ 167 h 400"/>
              <a:gd name="T6" fmla="*/ 367 w 434"/>
              <a:gd name="T7" fmla="*/ 100 h 400"/>
              <a:gd name="T8" fmla="*/ 362 w 434"/>
              <a:gd name="T9" fmla="*/ 77 h 400"/>
              <a:gd name="T10" fmla="*/ 349 w 434"/>
              <a:gd name="T11" fmla="*/ 57 h 400"/>
              <a:gd name="T12" fmla="*/ 310 w 434"/>
              <a:gd name="T13" fmla="*/ 18 h 400"/>
              <a:gd name="T14" fmla="*/ 290 w 434"/>
              <a:gd name="T15" fmla="*/ 5 h 400"/>
              <a:gd name="T16" fmla="*/ 267 w 434"/>
              <a:gd name="T17" fmla="*/ 0 h 400"/>
              <a:gd name="T18" fmla="*/ 92 w 434"/>
              <a:gd name="T19" fmla="*/ 0 h 400"/>
              <a:gd name="T20" fmla="*/ 74 w 434"/>
              <a:gd name="T21" fmla="*/ 7 h 400"/>
              <a:gd name="T22" fmla="*/ 67 w 434"/>
              <a:gd name="T23" fmla="*/ 25 h 400"/>
              <a:gd name="T24" fmla="*/ 67 w 434"/>
              <a:gd name="T25" fmla="*/ 167 h 400"/>
              <a:gd name="T26" fmla="*/ 50 w 434"/>
              <a:gd name="T27" fmla="*/ 167 h 400"/>
              <a:gd name="T28" fmla="*/ 15 w 434"/>
              <a:gd name="T29" fmla="*/ 182 h 400"/>
              <a:gd name="T30" fmla="*/ 0 w 434"/>
              <a:gd name="T31" fmla="*/ 217 h 400"/>
              <a:gd name="T32" fmla="*/ 0 w 434"/>
              <a:gd name="T33" fmla="*/ 325 h 400"/>
              <a:gd name="T34" fmla="*/ 2 w 434"/>
              <a:gd name="T35" fmla="*/ 331 h 400"/>
              <a:gd name="T36" fmla="*/ 8 w 434"/>
              <a:gd name="T37" fmla="*/ 334 h 400"/>
              <a:gd name="T38" fmla="*/ 67 w 434"/>
              <a:gd name="T39" fmla="*/ 334 h 400"/>
              <a:gd name="T40" fmla="*/ 67 w 434"/>
              <a:gd name="T41" fmla="*/ 375 h 400"/>
              <a:gd name="T42" fmla="*/ 74 w 434"/>
              <a:gd name="T43" fmla="*/ 393 h 400"/>
              <a:gd name="T44" fmla="*/ 92 w 434"/>
              <a:gd name="T45" fmla="*/ 400 h 400"/>
              <a:gd name="T46" fmla="*/ 342 w 434"/>
              <a:gd name="T47" fmla="*/ 400 h 400"/>
              <a:gd name="T48" fmla="*/ 360 w 434"/>
              <a:gd name="T49" fmla="*/ 393 h 400"/>
              <a:gd name="T50" fmla="*/ 367 w 434"/>
              <a:gd name="T51" fmla="*/ 375 h 400"/>
              <a:gd name="T52" fmla="*/ 367 w 434"/>
              <a:gd name="T53" fmla="*/ 334 h 400"/>
              <a:gd name="T54" fmla="*/ 425 w 434"/>
              <a:gd name="T55" fmla="*/ 334 h 400"/>
              <a:gd name="T56" fmla="*/ 431 w 434"/>
              <a:gd name="T57" fmla="*/ 331 h 400"/>
              <a:gd name="T58" fmla="*/ 434 w 434"/>
              <a:gd name="T59" fmla="*/ 325 h 400"/>
              <a:gd name="T60" fmla="*/ 434 w 434"/>
              <a:gd name="T61" fmla="*/ 217 h 400"/>
              <a:gd name="T62" fmla="*/ 419 w 434"/>
              <a:gd name="T63" fmla="*/ 182 h 400"/>
              <a:gd name="T64" fmla="*/ 334 w 434"/>
              <a:gd name="T65" fmla="*/ 367 h 400"/>
              <a:gd name="T66" fmla="*/ 100 w 434"/>
              <a:gd name="T67" fmla="*/ 367 h 400"/>
              <a:gd name="T68" fmla="*/ 100 w 434"/>
              <a:gd name="T69" fmla="*/ 300 h 400"/>
              <a:gd name="T70" fmla="*/ 334 w 434"/>
              <a:gd name="T71" fmla="*/ 300 h 400"/>
              <a:gd name="T72" fmla="*/ 334 w 434"/>
              <a:gd name="T73" fmla="*/ 367 h 400"/>
              <a:gd name="T74" fmla="*/ 334 w 434"/>
              <a:gd name="T75" fmla="*/ 200 h 400"/>
              <a:gd name="T76" fmla="*/ 100 w 434"/>
              <a:gd name="T77" fmla="*/ 200 h 400"/>
              <a:gd name="T78" fmla="*/ 100 w 434"/>
              <a:gd name="T79" fmla="*/ 33 h 400"/>
              <a:gd name="T80" fmla="*/ 267 w 434"/>
              <a:gd name="T81" fmla="*/ 33 h 400"/>
              <a:gd name="T82" fmla="*/ 267 w 434"/>
              <a:gd name="T83" fmla="*/ 75 h 400"/>
              <a:gd name="T84" fmla="*/ 274 w 434"/>
              <a:gd name="T85" fmla="*/ 93 h 400"/>
              <a:gd name="T86" fmla="*/ 292 w 434"/>
              <a:gd name="T87" fmla="*/ 100 h 400"/>
              <a:gd name="T88" fmla="*/ 334 w 434"/>
              <a:gd name="T89" fmla="*/ 100 h 400"/>
              <a:gd name="T90" fmla="*/ 334 w 434"/>
              <a:gd name="T91" fmla="*/ 200 h 400"/>
              <a:gd name="T92" fmla="*/ 396 w 434"/>
              <a:gd name="T93" fmla="*/ 229 h 400"/>
              <a:gd name="T94" fmla="*/ 384 w 434"/>
              <a:gd name="T95" fmla="*/ 234 h 400"/>
              <a:gd name="T96" fmla="*/ 372 w 434"/>
              <a:gd name="T97" fmla="*/ 229 h 400"/>
              <a:gd name="T98" fmla="*/ 367 w 434"/>
              <a:gd name="T99" fmla="*/ 217 h 400"/>
              <a:gd name="T100" fmla="*/ 372 w 434"/>
              <a:gd name="T101" fmla="*/ 205 h 400"/>
              <a:gd name="T102" fmla="*/ 384 w 434"/>
              <a:gd name="T103" fmla="*/ 200 h 400"/>
              <a:gd name="T104" fmla="*/ 396 w 434"/>
              <a:gd name="T105" fmla="*/ 205 h 400"/>
              <a:gd name="T106" fmla="*/ 400 w 434"/>
              <a:gd name="T107" fmla="*/ 217 h 400"/>
              <a:gd name="T108" fmla="*/ 396 w 434"/>
              <a:gd name="T109" fmla="*/ 229 h 400"/>
              <a:gd name="T110" fmla="*/ 396 w 434"/>
              <a:gd name="T111" fmla="*/ 229 h 400"/>
              <a:gd name="T112" fmla="*/ 396 w 434"/>
              <a:gd name="T113" fmla="*/ 229 h 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434" h="400">
                <a:moveTo>
                  <a:pt x="419" y="182"/>
                </a:moveTo>
                <a:cubicBezTo>
                  <a:pt x="409" y="172"/>
                  <a:pt x="398" y="167"/>
                  <a:pt x="384" y="167"/>
                </a:cubicBezTo>
                <a:cubicBezTo>
                  <a:pt x="367" y="167"/>
                  <a:pt x="367" y="167"/>
                  <a:pt x="367" y="167"/>
                </a:cubicBezTo>
                <a:cubicBezTo>
                  <a:pt x="367" y="100"/>
                  <a:pt x="367" y="100"/>
                  <a:pt x="367" y="100"/>
                </a:cubicBezTo>
                <a:cubicBezTo>
                  <a:pt x="367" y="93"/>
                  <a:pt x="365" y="86"/>
                  <a:pt x="362" y="77"/>
                </a:cubicBezTo>
                <a:cubicBezTo>
                  <a:pt x="358" y="69"/>
                  <a:pt x="354" y="62"/>
                  <a:pt x="349" y="57"/>
                </a:cubicBezTo>
                <a:cubicBezTo>
                  <a:pt x="310" y="18"/>
                  <a:pt x="310" y="18"/>
                  <a:pt x="310" y="18"/>
                </a:cubicBezTo>
                <a:cubicBezTo>
                  <a:pt x="305" y="13"/>
                  <a:pt x="298" y="9"/>
                  <a:pt x="290" y="5"/>
                </a:cubicBezTo>
                <a:cubicBezTo>
                  <a:pt x="282" y="2"/>
                  <a:pt x="274" y="0"/>
                  <a:pt x="267" y="0"/>
                </a:cubicBezTo>
                <a:cubicBezTo>
                  <a:pt x="92" y="0"/>
                  <a:pt x="92" y="0"/>
                  <a:pt x="92" y="0"/>
                </a:cubicBezTo>
                <a:cubicBezTo>
                  <a:pt x="85" y="0"/>
                  <a:pt x="79" y="2"/>
                  <a:pt x="74" y="7"/>
                </a:cubicBezTo>
                <a:cubicBezTo>
                  <a:pt x="69" y="12"/>
                  <a:pt x="67" y="18"/>
                  <a:pt x="67" y="25"/>
                </a:cubicBezTo>
                <a:cubicBezTo>
                  <a:pt x="67" y="167"/>
                  <a:pt x="67" y="167"/>
                  <a:pt x="67" y="167"/>
                </a:cubicBezTo>
                <a:cubicBezTo>
                  <a:pt x="50" y="167"/>
                  <a:pt x="50" y="167"/>
                  <a:pt x="50" y="167"/>
                </a:cubicBezTo>
                <a:cubicBezTo>
                  <a:pt x="36" y="167"/>
                  <a:pt x="25" y="172"/>
                  <a:pt x="15" y="182"/>
                </a:cubicBezTo>
                <a:cubicBezTo>
                  <a:pt x="5" y="191"/>
                  <a:pt x="0" y="203"/>
                  <a:pt x="0" y="217"/>
                </a:cubicBezTo>
                <a:cubicBezTo>
                  <a:pt x="0" y="325"/>
                  <a:pt x="0" y="325"/>
                  <a:pt x="0" y="325"/>
                </a:cubicBezTo>
                <a:cubicBezTo>
                  <a:pt x="0" y="328"/>
                  <a:pt x="1" y="330"/>
                  <a:pt x="2" y="331"/>
                </a:cubicBezTo>
                <a:cubicBezTo>
                  <a:pt x="4" y="333"/>
                  <a:pt x="6" y="334"/>
                  <a:pt x="8" y="334"/>
                </a:cubicBezTo>
                <a:cubicBezTo>
                  <a:pt x="67" y="334"/>
                  <a:pt x="67" y="334"/>
                  <a:pt x="67" y="334"/>
                </a:cubicBezTo>
                <a:cubicBezTo>
                  <a:pt x="67" y="375"/>
                  <a:pt x="67" y="375"/>
                  <a:pt x="67" y="375"/>
                </a:cubicBezTo>
                <a:cubicBezTo>
                  <a:pt x="67" y="382"/>
                  <a:pt x="69" y="388"/>
                  <a:pt x="74" y="393"/>
                </a:cubicBezTo>
                <a:cubicBezTo>
                  <a:pt x="79" y="398"/>
                  <a:pt x="85" y="400"/>
                  <a:pt x="92" y="400"/>
                </a:cubicBezTo>
                <a:cubicBezTo>
                  <a:pt x="342" y="400"/>
                  <a:pt x="342" y="400"/>
                  <a:pt x="342" y="400"/>
                </a:cubicBezTo>
                <a:cubicBezTo>
                  <a:pt x="349" y="400"/>
                  <a:pt x="355" y="398"/>
                  <a:pt x="360" y="393"/>
                </a:cubicBezTo>
                <a:cubicBezTo>
                  <a:pt x="365" y="388"/>
                  <a:pt x="367" y="382"/>
                  <a:pt x="367" y="375"/>
                </a:cubicBezTo>
                <a:cubicBezTo>
                  <a:pt x="367" y="334"/>
                  <a:pt x="367" y="334"/>
                  <a:pt x="367" y="334"/>
                </a:cubicBezTo>
                <a:cubicBezTo>
                  <a:pt x="425" y="334"/>
                  <a:pt x="425" y="334"/>
                  <a:pt x="425" y="334"/>
                </a:cubicBezTo>
                <a:cubicBezTo>
                  <a:pt x="428" y="334"/>
                  <a:pt x="430" y="333"/>
                  <a:pt x="431" y="331"/>
                </a:cubicBezTo>
                <a:cubicBezTo>
                  <a:pt x="433" y="330"/>
                  <a:pt x="434" y="328"/>
                  <a:pt x="434" y="325"/>
                </a:cubicBezTo>
                <a:cubicBezTo>
                  <a:pt x="434" y="217"/>
                  <a:pt x="434" y="217"/>
                  <a:pt x="434" y="217"/>
                </a:cubicBezTo>
                <a:cubicBezTo>
                  <a:pt x="434" y="203"/>
                  <a:pt x="429" y="191"/>
                  <a:pt x="419" y="182"/>
                </a:cubicBezTo>
                <a:close/>
                <a:moveTo>
                  <a:pt x="334" y="367"/>
                </a:moveTo>
                <a:cubicBezTo>
                  <a:pt x="100" y="367"/>
                  <a:pt x="100" y="367"/>
                  <a:pt x="100" y="367"/>
                </a:cubicBezTo>
                <a:cubicBezTo>
                  <a:pt x="100" y="300"/>
                  <a:pt x="100" y="300"/>
                  <a:pt x="100" y="300"/>
                </a:cubicBezTo>
                <a:cubicBezTo>
                  <a:pt x="334" y="300"/>
                  <a:pt x="334" y="300"/>
                  <a:pt x="334" y="300"/>
                </a:cubicBezTo>
                <a:lnTo>
                  <a:pt x="334" y="367"/>
                </a:lnTo>
                <a:close/>
                <a:moveTo>
                  <a:pt x="334" y="200"/>
                </a:moveTo>
                <a:cubicBezTo>
                  <a:pt x="100" y="200"/>
                  <a:pt x="100" y="200"/>
                  <a:pt x="100" y="200"/>
                </a:cubicBezTo>
                <a:cubicBezTo>
                  <a:pt x="100" y="33"/>
                  <a:pt x="100" y="33"/>
                  <a:pt x="100" y="33"/>
                </a:cubicBezTo>
                <a:cubicBezTo>
                  <a:pt x="267" y="33"/>
                  <a:pt x="267" y="33"/>
                  <a:pt x="267" y="33"/>
                </a:cubicBezTo>
                <a:cubicBezTo>
                  <a:pt x="267" y="75"/>
                  <a:pt x="267" y="75"/>
                  <a:pt x="267" y="75"/>
                </a:cubicBezTo>
                <a:cubicBezTo>
                  <a:pt x="267" y="82"/>
                  <a:pt x="269" y="88"/>
                  <a:pt x="274" y="93"/>
                </a:cubicBezTo>
                <a:cubicBezTo>
                  <a:pt x="279" y="98"/>
                  <a:pt x="285" y="100"/>
                  <a:pt x="292" y="100"/>
                </a:cubicBezTo>
                <a:cubicBezTo>
                  <a:pt x="334" y="100"/>
                  <a:pt x="334" y="100"/>
                  <a:pt x="334" y="100"/>
                </a:cubicBezTo>
                <a:lnTo>
                  <a:pt x="334" y="200"/>
                </a:lnTo>
                <a:close/>
                <a:moveTo>
                  <a:pt x="396" y="229"/>
                </a:moveTo>
                <a:cubicBezTo>
                  <a:pt x="392" y="232"/>
                  <a:pt x="388" y="234"/>
                  <a:pt x="384" y="234"/>
                </a:cubicBezTo>
                <a:cubicBezTo>
                  <a:pt x="379" y="234"/>
                  <a:pt x="375" y="232"/>
                  <a:pt x="372" y="229"/>
                </a:cubicBezTo>
                <a:cubicBezTo>
                  <a:pt x="369" y="225"/>
                  <a:pt x="367" y="221"/>
                  <a:pt x="367" y="217"/>
                </a:cubicBezTo>
                <a:cubicBezTo>
                  <a:pt x="367" y="212"/>
                  <a:pt x="369" y="208"/>
                  <a:pt x="372" y="205"/>
                </a:cubicBezTo>
                <a:cubicBezTo>
                  <a:pt x="375" y="202"/>
                  <a:pt x="379" y="200"/>
                  <a:pt x="384" y="200"/>
                </a:cubicBezTo>
                <a:cubicBezTo>
                  <a:pt x="388" y="200"/>
                  <a:pt x="392" y="202"/>
                  <a:pt x="396" y="205"/>
                </a:cubicBezTo>
                <a:cubicBezTo>
                  <a:pt x="399" y="208"/>
                  <a:pt x="400" y="212"/>
                  <a:pt x="400" y="217"/>
                </a:cubicBezTo>
                <a:cubicBezTo>
                  <a:pt x="400" y="221"/>
                  <a:pt x="399" y="225"/>
                  <a:pt x="396" y="229"/>
                </a:cubicBezTo>
                <a:close/>
                <a:moveTo>
                  <a:pt x="396" y="229"/>
                </a:moveTo>
                <a:cubicBezTo>
                  <a:pt x="396" y="229"/>
                  <a:pt x="396" y="229"/>
                  <a:pt x="396" y="229"/>
                </a:cubicBezTo>
              </a:path>
            </a:pathLst>
          </a:custGeom>
          <a:solidFill>
            <a:schemeClr val="bg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50" name="TextBox 49"/>
          <p:cNvSpPr txBox="1"/>
          <p:nvPr/>
        </p:nvSpPr>
        <p:spPr>
          <a:xfrm>
            <a:off x="4062885" y="1268293"/>
            <a:ext cx="1007006" cy="276999"/>
          </a:xfrm>
          <a:prstGeom prst="rect">
            <a:avLst/>
          </a:prstGeom>
          <a:noFill/>
        </p:spPr>
        <p:txBody>
          <a:bodyPr wrap="square" rtlCol="0">
            <a:spAutoFit/>
          </a:bodyPr>
          <a:lstStyle/>
          <a:p>
            <a:pPr algn="ctr"/>
            <a:r>
              <a:rPr lang="en-US" sz="1200" b="1" dirty="0">
                <a:solidFill>
                  <a:schemeClr val="accent1"/>
                </a:solidFill>
              </a:rPr>
              <a:t>Beginning</a:t>
            </a:r>
          </a:p>
        </p:txBody>
      </p:sp>
      <p:grpSp>
        <p:nvGrpSpPr>
          <p:cNvPr id="51" name="Group 50"/>
          <p:cNvGrpSpPr/>
          <p:nvPr/>
        </p:nvGrpSpPr>
        <p:grpSpPr>
          <a:xfrm>
            <a:off x="5544913" y="3442637"/>
            <a:ext cx="1747586" cy="802143"/>
            <a:chOff x="606056" y="712381"/>
            <a:chExt cx="2594344" cy="1069524"/>
          </a:xfrm>
        </p:grpSpPr>
        <p:sp>
          <p:nvSpPr>
            <p:cNvPr id="52" name="TextBox 51"/>
            <p:cNvSpPr txBox="1"/>
            <p:nvPr/>
          </p:nvSpPr>
          <p:spPr>
            <a:xfrm>
              <a:off x="606056" y="712381"/>
              <a:ext cx="2594344" cy="400109"/>
            </a:xfrm>
            <a:prstGeom prst="rect">
              <a:avLst/>
            </a:prstGeom>
            <a:noFill/>
          </p:spPr>
          <p:txBody>
            <a:bodyPr wrap="square" rtlCol="0">
              <a:spAutoFit/>
            </a:bodyPr>
            <a:lstStyle/>
            <a:p>
              <a:r>
                <a:rPr lang="en-US" sz="1350" b="1" dirty="0">
                  <a:solidFill>
                    <a:schemeClr val="bg2"/>
                  </a:solidFill>
                </a:rPr>
                <a:t>Title Here</a:t>
              </a:r>
            </a:p>
          </p:txBody>
        </p:sp>
        <p:sp>
          <p:nvSpPr>
            <p:cNvPr id="53" name="TextBox 52"/>
            <p:cNvSpPr txBox="1"/>
            <p:nvPr/>
          </p:nvSpPr>
          <p:spPr>
            <a:xfrm>
              <a:off x="606056" y="1012464"/>
              <a:ext cx="2594344" cy="769441"/>
            </a:xfrm>
            <a:prstGeom prst="rect">
              <a:avLst/>
            </a:prstGeom>
            <a:noFill/>
          </p:spPr>
          <p:txBody>
            <a:bodyPr wrap="square" rtlCol="0">
              <a:spAutoFit/>
            </a:bodyPr>
            <a:lstStyle/>
            <a:p>
              <a:r>
                <a:rPr lang="en-US" sz="1050" dirty="0">
                  <a:solidFill>
                    <a:schemeClr val="bg2"/>
                  </a:solidFill>
                </a:rPr>
                <a:t>Lorem ipsum dolor sit amet, consectetuer adipiscing elit. </a:t>
              </a:r>
              <a:endParaRPr lang="en-US" sz="1050" b="1" dirty="0">
                <a:solidFill>
                  <a:schemeClr val="bg2"/>
                </a:solidFill>
              </a:endParaRPr>
            </a:p>
          </p:txBody>
        </p:sp>
      </p:grpSp>
      <p:sp>
        <p:nvSpPr>
          <p:cNvPr id="54" name="Rounded Rectangle 53"/>
          <p:cNvSpPr/>
          <p:nvPr/>
        </p:nvSpPr>
        <p:spPr>
          <a:xfrm>
            <a:off x="4504999" y="3813165"/>
            <a:ext cx="143228" cy="143228"/>
          </a:xfrm>
          <a:prstGeom prst="round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58" name="Rounded Rectangle 57"/>
          <p:cNvSpPr/>
          <p:nvPr/>
        </p:nvSpPr>
        <p:spPr>
          <a:xfrm>
            <a:off x="1815542" y="4794198"/>
            <a:ext cx="2356181" cy="872631"/>
          </a:xfrm>
          <a:prstGeom prst="round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59" name="Rounded Rectangle 58"/>
          <p:cNvSpPr/>
          <p:nvPr/>
        </p:nvSpPr>
        <p:spPr>
          <a:xfrm>
            <a:off x="4503744" y="5179824"/>
            <a:ext cx="143228" cy="143228"/>
          </a:xfrm>
          <a:prstGeom prst="round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cxnSp>
        <p:nvCxnSpPr>
          <p:cNvPr id="60" name="Straight Connector 59"/>
          <p:cNvCxnSpPr/>
          <p:nvPr/>
        </p:nvCxnSpPr>
        <p:spPr>
          <a:xfrm>
            <a:off x="4216939" y="5254850"/>
            <a:ext cx="194734" cy="0"/>
          </a:xfrm>
          <a:prstGeom prst="line">
            <a:avLst/>
          </a:prstGeom>
          <a:ln w="12700">
            <a:solidFill>
              <a:schemeClr val="accent3"/>
            </a:solidFill>
            <a:headEnd type="oval"/>
            <a:tailEnd type="oval"/>
          </a:ln>
        </p:spPr>
        <p:style>
          <a:lnRef idx="1">
            <a:schemeClr val="accent1"/>
          </a:lnRef>
          <a:fillRef idx="0">
            <a:schemeClr val="accent1"/>
          </a:fillRef>
          <a:effectRef idx="0">
            <a:schemeClr val="accent1"/>
          </a:effectRef>
          <a:fontRef idx="minor">
            <a:schemeClr val="tx1"/>
          </a:fontRef>
        </p:style>
      </p:cxnSp>
      <p:grpSp>
        <p:nvGrpSpPr>
          <p:cNvPr id="61" name="Group 60"/>
          <p:cNvGrpSpPr/>
          <p:nvPr/>
        </p:nvGrpSpPr>
        <p:grpSpPr>
          <a:xfrm>
            <a:off x="2341863" y="4841384"/>
            <a:ext cx="1747586" cy="802143"/>
            <a:chOff x="606056" y="712381"/>
            <a:chExt cx="2594344" cy="1069524"/>
          </a:xfrm>
        </p:grpSpPr>
        <p:sp>
          <p:nvSpPr>
            <p:cNvPr id="62" name="TextBox 61"/>
            <p:cNvSpPr txBox="1"/>
            <p:nvPr/>
          </p:nvSpPr>
          <p:spPr>
            <a:xfrm>
              <a:off x="606056" y="712381"/>
              <a:ext cx="2594344" cy="400109"/>
            </a:xfrm>
            <a:prstGeom prst="rect">
              <a:avLst/>
            </a:prstGeom>
            <a:noFill/>
          </p:spPr>
          <p:txBody>
            <a:bodyPr wrap="square" rtlCol="0">
              <a:spAutoFit/>
            </a:bodyPr>
            <a:lstStyle/>
            <a:p>
              <a:r>
                <a:rPr lang="en-US" sz="1350" b="1" dirty="0">
                  <a:solidFill>
                    <a:schemeClr val="bg2"/>
                  </a:solidFill>
                </a:rPr>
                <a:t>Title Here</a:t>
              </a:r>
            </a:p>
          </p:txBody>
        </p:sp>
        <p:sp>
          <p:nvSpPr>
            <p:cNvPr id="63" name="TextBox 62"/>
            <p:cNvSpPr txBox="1"/>
            <p:nvPr/>
          </p:nvSpPr>
          <p:spPr>
            <a:xfrm>
              <a:off x="606056" y="1012464"/>
              <a:ext cx="2594344" cy="769441"/>
            </a:xfrm>
            <a:prstGeom prst="rect">
              <a:avLst/>
            </a:prstGeom>
            <a:noFill/>
          </p:spPr>
          <p:txBody>
            <a:bodyPr wrap="square" rtlCol="0">
              <a:spAutoFit/>
            </a:bodyPr>
            <a:lstStyle/>
            <a:p>
              <a:r>
                <a:rPr lang="en-US" sz="1050" dirty="0">
                  <a:solidFill>
                    <a:schemeClr val="bg2"/>
                  </a:solidFill>
                </a:rPr>
                <a:t>Lorem ipsum dolor sit amet, consectetuer adipiscing elit. </a:t>
              </a:r>
              <a:endParaRPr lang="en-US" sz="1050" b="1" dirty="0">
                <a:solidFill>
                  <a:schemeClr val="bg2"/>
                </a:solidFill>
              </a:endParaRPr>
            </a:p>
          </p:txBody>
        </p:sp>
      </p:grpSp>
      <p:grpSp>
        <p:nvGrpSpPr>
          <p:cNvPr id="64" name="Group 63"/>
          <p:cNvGrpSpPr/>
          <p:nvPr/>
        </p:nvGrpSpPr>
        <p:grpSpPr>
          <a:xfrm>
            <a:off x="1911391" y="5093081"/>
            <a:ext cx="301824" cy="254664"/>
            <a:chOff x="9975851" y="1890713"/>
            <a:chExt cx="457200" cy="385762"/>
          </a:xfrm>
          <a:solidFill>
            <a:schemeClr val="bg2"/>
          </a:solidFill>
        </p:grpSpPr>
        <p:sp>
          <p:nvSpPr>
            <p:cNvPr id="65" name="Freeform 145"/>
            <p:cNvSpPr>
              <a:spLocks noEditPoints="1"/>
            </p:cNvSpPr>
            <p:nvPr/>
          </p:nvSpPr>
          <p:spPr bwMode="auto">
            <a:xfrm>
              <a:off x="10326688" y="2206625"/>
              <a:ext cx="69850" cy="69850"/>
            </a:xfrm>
            <a:custGeom>
              <a:avLst/>
              <a:gdLst>
                <a:gd name="T0" fmla="*/ 0 w 66"/>
                <a:gd name="T1" fmla="*/ 34 h 67"/>
                <a:gd name="T2" fmla="*/ 9 w 66"/>
                <a:gd name="T3" fmla="*/ 57 h 67"/>
                <a:gd name="T4" fmla="*/ 33 w 66"/>
                <a:gd name="T5" fmla="*/ 67 h 67"/>
                <a:gd name="T6" fmla="*/ 57 w 66"/>
                <a:gd name="T7" fmla="*/ 57 h 67"/>
                <a:gd name="T8" fmla="*/ 66 w 66"/>
                <a:gd name="T9" fmla="*/ 34 h 67"/>
                <a:gd name="T10" fmla="*/ 57 w 66"/>
                <a:gd name="T11" fmla="*/ 10 h 67"/>
                <a:gd name="T12" fmla="*/ 33 w 66"/>
                <a:gd name="T13" fmla="*/ 0 h 67"/>
                <a:gd name="T14" fmla="*/ 9 w 66"/>
                <a:gd name="T15" fmla="*/ 10 h 67"/>
                <a:gd name="T16" fmla="*/ 0 w 66"/>
                <a:gd name="T17" fmla="*/ 34 h 67"/>
                <a:gd name="T18" fmla="*/ 0 w 66"/>
                <a:gd name="T19" fmla="*/ 34 h 67"/>
                <a:gd name="T20" fmla="*/ 0 w 66"/>
                <a:gd name="T21" fmla="*/ 34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6" h="67">
                  <a:moveTo>
                    <a:pt x="0" y="34"/>
                  </a:moveTo>
                  <a:cubicBezTo>
                    <a:pt x="0" y="43"/>
                    <a:pt x="3" y="51"/>
                    <a:pt x="9" y="57"/>
                  </a:cubicBezTo>
                  <a:cubicBezTo>
                    <a:pt x="16" y="64"/>
                    <a:pt x="24" y="67"/>
                    <a:pt x="33" y="67"/>
                  </a:cubicBezTo>
                  <a:cubicBezTo>
                    <a:pt x="42" y="67"/>
                    <a:pt x="50" y="64"/>
                    <a:pt x="57" y="57"/>
                  </a:cubicBezTo>
                  <a:cubicBezTo>
                    <a:pt x="63" y="51"/>
                    <a:pt x="66" y="43"/>
                    <a:pt x="66" y="34"/>
                  </a:cubicBezTo>
                  <a:cubicBezTo>
                    <a:pt x="66" y="25"/>
                    <a:pt x="63" y="17"/>
                    <a:pt x="57" y="10"/>
                  </a:cubicBezTo>
                  <a:cubicBezTo>
                    <a:pt x="50" y="4"/>
                    <a:pt x="42" y="0"/>
                    <a:pt x="33" y="0"/>
                  </a:cubicBezTo>
                  <a:cubicBezTo>
                    <a:pt x="24" y="0"/>
                    <a:pt x="16" y="4"/>
                    <a:pt x="9" y="10"/>
                  </a:cubicBezTo>
                  <a:cubicBezTo>
                    <a:pt x="3" y="17"/>
                    <a:pt x="0" y="25"/>
                    <a:pt x="0" y="34"/>
                  </a:cubicBezTo>
                  <a:close/>
                  <a:moveTo>
                    <a:pt x="0" y="34"/>
                  </a:moveTo>
                  <a:cubicBezTo>
                    <a:pt x="0" y="34"/>
                    <a:pt x="0" y="34"/>
                    <a:pt x="0" y="3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6" name="Freeform 146"/>
            <p:cNvSpPr>
              <a:spLocks noEditPoints="1"/>
            </p:cNvSpPr>
            <p:nvPr/>
          </p:nvSpPr>
          <p:spPr bwMode="auto">
            <a:xfrm>
              <a:off x="9975851" y="1890713"/>
              <a:ext cx="457200" cy="315913"/>
            </a:xfrm>
            <a:custGeom>
              <a:avLst/>
              <a:gdLst>
                <a:gd name="T0" fmla="*/ 429 w 434"/>
                <a:gd name="T1" fmla="*/ 38 h 300"/>
                <a:gd name="T2" fmla="*/ 417 w 434"/>
                <a:gd name="T3" fmla="*/ 33 h 300"/>
                <a:gd name="T4" fmla="*/ 104 w 434"/>
                <a:gd name="T5" fmla="*/ 33 h 300"/>
                <a:gd name="T6" fmla="*/ 103 w 434"/>
                <a:gd name="T7" fmla="*/ 27 h 300"/>
                <a:gd name="T8" fmla="*/ 101 w 434"/>
                <a:gd name="T9" fmla="*/ 19 h 300"/>
                <a:gd name="T10" fmla="*/ 99 w 434"/>
                <a:gd name="T11" fmla="*/ 12 h 300"/>
                <a:gd name="T12" fmla="*/ 96 w 434"/>
                <a:gd name="T13" fmla="*/ 6 h 300"/>
                <a:gd name="T14" fmla="*/ 91 w 434"/>
                <a:gd name="T15" fmla="*/ 2 h 300"/>
                <a:gd name="T16" fmla="*/ 83 w 434"/>
                <a:gd name="T17" fmla="*/ 0 h 300"/>
                <a:gd name="T18" fmla="*/ 17 w 434"/>
                <a:gd name="T19" fmla="*/ 0 h 300"/>
                <a:gd name="T20" fmla="*/ 5 w 434"/>
                <a:gd name="T21" fmla="*/ 5 h 300"/>
                <a:gd name="T22" fmla="*/ 0 w 434"/>
                <a:gd name="T23" fmla="*/ 17 h 300"/>
                <a:gd name="T24" fmla="*/ 5 w 434"/>
                <a:gd name="T25" fmla="*/ 28 h 300"/>
                <a:gd name="T26" fmla="*/ 17 w 434"/>
                <a:gd name="T27" fmla="*/ 33 h 300"/>
                <a:gd name="T28" fmla="*/ 70 w 434"/>
                <a:gd name="T29" fmla="*/ 33 h 300"/>
                <a:gd name="T30" fmla="*/ 116 w 434"/>
                <a:gd name="T31" fmla="*/ 248 h 300"/>
                <a:gd name="T32" fmla="*/ 111 w 434"/>
                <a:gd name="T33" fmla="*/ 258 h 300"/>
                <a:gd name="T34" fmla="*/ 103 w 434"/>
                <a:gd name="T35" fmla="*/ 273 h 300"/>
                <a:gd name="T36" fmla="*/ 100 w 434"/>
                <a:gd name="T37" fmla="*/ 284 h 300"/>
                <a:gd name="T38" fmla="*/ 105 w 434"/>
                <a:gd name="T39" fmla="*/ 295 h 300"/>
                <a:gd name="T40" fmla="*/ 117 w 434"/>
                <a:gd name="T41" fmla="*/ 300 h 300"/>
                <a:gd name="T42" fmla="*/ 384 w 434"/>
                <a:gd name="T43" fmla="*/ 300 h 300"/>
                <a:gd name="T44" fmla="*/ 396 w 434"/>
                <a:gd name="T45" fmla="*/ 295 h 300"/>
                <a:gd name="T46" fmla="*/ 400 w 434"/>
                <a:gd name="T47" fmla="*/ 284 h 300"/>
                <a:gd name="T48" fmla="*/ 396 w 434"/>
                <a:gd name="T49" fmla="*/ 272 h 300"/>
                <a:gd name="T50" fmla="*/ 384 w 434"/>
                <a:gd name="T51" fmla="*/ 267 h 300"/>
                <a:gd name="T52" fmla="*/ 144 w 434"/>
                <a:gd name="T53" fmla="*/ 267 h 300"/>
                <a:gd name="T54" fmla="*/ 150 w 434"/>
                <a:gd name="T55" fmla="*/ 250 h 300"/>
                <a:gd name="T56" fmla="*/ 150 w 434"/>
                <a:gd name="T57" fmla="*/ 245 h 300"/>
                <a:gd name="T58" fmla="*/ 148 w 434"/>
                <a:gd name="T59" fmla="*/ 238 h 300"/>
                <a:gd name="T60" fmla="*/ 147 w 434"/>
                <a:gd name="T61" fmla="*/ 232 h 300"/>
                <a:gd name="T62" fmla="*/ 419 w 434"/>
                <a:gd name="T63" fmla="*/ 200 h 300"/>
                <a:gd name="T64" fmla="*/ 430 w 434"/>
                <a:gd name="T65" fmla="*/ 195 h 300"/>
                <a:gd name="T66" fmla="*/ 434 w 434"/>
                <a:gd name="T67" fmla="*/ 184 h 300"/>
                <a:gd name="T68" fmla="*/ 434 w 434"/>
                <a:gd name="T69" fmla="*/ 50 h 300"/>
                <a:gd name="T70" fmla="*/ 429 w 434"/>
                <a:gd name="T71" fmla="*/ 38 h 300"/>
                <a:gd name="T72" fmla="*/ 429 w 434"/>
                <a:gd name="T73" fmla="*/ 38 h 300"/>
                <a:gd name="T74" fmla="*/ 429 w 434"/>
                <a:gd name="T75" fmla="*/ 38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34" h="300">
                  <a:moveTo>
                    <a:pt x="429" y="38"/>
                  </a:moveTo>
                  <a:cubicBezTo>
                    <a:pt x="426" y="35"/>
                    <a:pt x="422" y="33"/>
                    <a:pt x="417" y="33"/>
                  </a:cubicBezTo>
                  <a:cubicBezTo>
                    <a:pt x="104" y="33"/>
                    <a:pt x="104" y="33"/>
                    <a:pt x="104" y="33"/>
                  </a:cubicBezTo>
                  <a:cubicBezTo>
                    <a:pt x="104" y="32"/>
                    <a:pt x="103" y="30"/>
                    <a:pt x="103" y="27"/>
                  </a:cubicBezTo>
                  <a:cubicBezTo>
                    <a:pt x="102" y="23"/>
                    <a:pt x="102" y="21"/>
                    <a:pt x="101" y="19"/>
                  </a:cubicBezTo>
                  <a:cubicBezTo>
                    <a:pt x="101" y="17"/>
                    <a:pt x="100" y="15"/>
                    <a:pt x="99" y="12"/>
                  </a:cubicBezTo>
                  <a:cubicBezTo>
                    <a:pt x="99" y="9"/>
                    <a:pt x="97" y="7"/>
                    <a:pt x="96" y="6"/>
                  </a:cubicBezTo>
                  <a:cubicBezTo>
                    <a:pt x="95" y="4"/>
                    <a:pt x="93" y="3"/>
                    <a:pt x="91" y="2"/>
                  </a:cubicBezTo>
                  <a:cubicBezTo>
                    <a:pt x="89" y="1"/>
                    <a:pt x="86" y="0"/>
                    <a:pt x="83" y="0"/>
                  </a:cubicBezTo>
                  <a:cubicBezTo>
                    <a:pt x="17" y="0"/>
                    <a:pt x="17" y="0"/>
                    <a:pt x="17" y="0"/>
                  </a:cubicBezTo>
                  <a:cubicBezTo>
                    <a:pt x="12" y="0"/>
                    <a:pt x="8" y="2"/>
                    <a:pt x="5" y="5"/>
                  </a:cubicBezTo>
                  <a:cubicBezTo>
                    <a:pt x="2" y="8"/>
                    <a:pt x="0" y="12"/>
                    <a:pt x="0" y="17"/>
                  </a:cubicBezTo>
                  <a:cubicBezTo>
                    <a:pt x="0" y="21"/>
                    <a:pt x="2" y="25"/>
                    <a:pt x="5" y="28"/>
                  </a:cubicBezTo>
                  <a:cubicBezTo>
                    <a:pt x="8" y="32"/>
                    <a:pt x="12" y="33"/>
                    <a:pt x="17" y="33"/>
                  </a:cubicBezTo>
                  <a:cubicBezTo>
                    <a:pt x="70" y="33"/>
                    <a:pt x="70" y="33"/>
                    <a:pt x="70" y="33"/>
                  </a:cubicBezTo>
                  <a:cubicBezTo>
                    <a:pt x="116" y="248"/>
                    <a:pt x="116" y="248"/>
                    <a:pt x="116" y="248"/>
                  </a:cubicBezTo>
                  <a:cubicBezTo>
                    <a:pt x="116" y="249"/>
                    <a:pt x="114" y="252"/>
                    <a:pt x="111" y="258"/>
                  </a:cubicBezTo>
                  <a:cubicBezTo>
                    <a:pt x="107" y="264"/>
                    <a:pt x="105" y="269"/>
                    <a:pt x="103" y="273"/>
                  </a:cubicBezTo>
                  <a:cubicBezTo>
                    <a:pt x="101" y="278"/>
                    <a:pt x="100" y="281"/>
                    <a:pt x="100" y="284"/>
                  </a:cubicBezTo>
                  <a:cubicBezTo>
                    <a:pt x="100" y="288"/>
                    <a:pt x="102" y="292"/>
                    <a:pt x="105" y="295"/>
                  </a:cubicBezTo>
                  <a:cubicBezTo>
                    <a:pt x="108" y="299"/>
                    <a:pt x="112" y="300"/>
                    <a:pt x="117" y="300"/>
                  </a:cubicBezTo>
                  <a:cubicBezTo>
                    <a:pt x="384" y="300"/>
                    <a:pt x="384" y="300"/>
                    <a:pt x="384" y="300"/>
                  </a:cubicBezTo>
                  <a:cubicBezTo>
                    <a:pt x="388" y="300"/>
                    <a:pt x="392" y="299"/>
                    <a:pt x="396" y="295"/>
                  </a:cubicBezTo>
                  <a:cubicBezTo>
                    <a:pt x="399" y="292"/>
                    <a:pt x="400" y="288"/>
                    <a:pt x="400" y="284"/>
                  </a:cubicBezTo>
                  <a:cubicBezTo>
                    <a:pt x="400" y="279"/>
                    <a:pt x="399" y="275"/>
                    <a:pt x="396" y="272"/>
                  </a:cubicBezTo>
                  <a:cubicBezTo>
                    <a:pt x="392" y="269"/>
                    <a:pt x="388" y="267"/>
                    <a:pt x="384" y="267"/>
                  </a:cubicBezTo>
                  <a:cubicBezTo>
                    <a:pt x="144" y="267"/>
                    <a:pt x="144" y="267"/>
                    <a:pt x="144" y="267"/>
                  </a:cubicBezTo>
                  <a:cubicBezTo>
                    <a:pt x="148" y="259"/>
                    <a:pt x="150" y="253"/>
                    <a:pt x="150" y="250"/>
                  </a:cubicBezTo>
                  <a:cubicBezTo>
                    <a:pt x="150" y="249"/>
                    <a:pt x="150" y="247"/>
                    <a:pt x="150" y="245"/>
                  </a:cubicBezTo>
                  <a:cubicBezTo>
                    <a:pt x="149" y="242"/>
                    <a:pt x="149" y="240"/>
                    <a:pt x="148" y="238"/>
                  </a:cubicBezTo>
                  <a:cubicBezTo>
                    <a:pt x="147" y="235"/>
                    <a:pt x="147" y="233"/>
                    <a:pt x="147" y="232"/>
                  </a:cubicBezTo>
                  <a:cubicBezTo>
                    <a:pt x="419" y="200"/>
                    <a:pt x="419" y="200"/>
                    <a:pt x="419" y="200"/>
                  </a:cubicBezTo>
                  <a:cubicBezTo>
                    <a:pt x="423" y="200"/>
                    <a:pt x="427" y="198"/>
                    <a:pt x="430" y="195"/>
                  </a:cubicBezTo>
                  <a:cubicBezTo>
                    <a:pt x="432" y="191"/>
                    <a:pt x="434" y="188"/>
                    <a:pt x="434" y="184"/>
                  </a:cubicBezTo>
                  <a:cubicBezTo>
                    <a:pt x="434" y="50"/>
                    <a:pt x="434" y="50"/>
                    <a:pt x="434" y="50"/>
                  </a:cubicBezTo>
                  <a:cubicBezTo>
                    <a:pt x="434" y="46"/>
                    <a:pt x="432" y="42"/>
                    <a:pt x="429" y="38"/>
                  </a:cubicBezTo>
                  <a:close/>
                  <a:moveTo>
                    <a:pt x="429" y="38"/>
                  </a:moveTo>
                  <a:cubicBezTo>
                    <a:pt x="429" y="38"/>
                    <a:pt x="429" y="38"/>
                    <a:pt x="429" y="38"/>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7" name="Freeform 147"/>
            <p:cNvSpPr>
              <a:spLocks noEditPoints="1"/>
            </p:cNvSpPr>
            <p:nvPr/>
          </p:nvSpPr>
          <p:spPr bwMode="auto">
            <a:xfrm>
              <a:off x="10082213" y="2206625"/>
              <a:ext cx="69850" cy="69850"/>
            </a:xfrm>
            <a:custGeom>
              <a:avLst/>
              <a:gdLst>
                <a:gd name="T0" fmla="*/ 0 w 67"/>
                <a:gd name="T1" fmla="*/ 34 h 67"/>
                <a:gd name="T2" fmla="*/ 10 w 67"/>
                <a:gd name="T3" fmla="*/ 57 h 67"/>
                <a:gd name="T4" fmla="*/ 33 w 67"/>
                <a:gd name="T5" fmla="*/ 67 h 67"/>
                <a:gd name="T6" fmla="*/ 57 w 67"/>
                <a:gd name="T7" fmla="*/ 57 h 67"/>
                <a:gd name="T8" fmla="*/ 67 w 67"/>
                <a:gd name="T9" fmla="*/ 34 h 67"/>
                <a:gd name="T10" fmla="*/ 57 w 67"/>
                <a:gd name="T11" fmla="*/ 10 h 67"/>
                <a:gd name="T12" fmla="*/ 33 w 67"/>
                <a:gd name="T13" fmla="*/ 0 h 67"/>
                <a:gd name="T14" fmla="*/ 10 w 67"/>
                <a:gd name="T15" fmla="*/ 10 h 67"/>
                <a:gd name="T16" fmla="*/ 0 w 67"/>
                <a:gd name="T17" fmla="*/ 34 h 67"/>
                <a:gd name="T18" fmla="*/ 0 w 67"/>
                <a:gd name="T19" fmla="*/ 34 h 67"/>
                <a:gd name="T20" fmla="*/ 0 w 67"/>
                <a:gd name="T21" fmla="*/ 34 h 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67" h="67">
                  <a:moveTo>
                    <a:pt x="0" y="34"/>
                  </a:moveTo>
                  <a:cubicBezTo>
                    <a:pt x="0" y="43"/>
                    <a:pt x="3" y="51"/>
                    <a:pt x="10" y="57"/>
                  </a:cubicBezTo>
                  <a:cubicBezTo>
                    <a:pt x="16" y="64"/>
                    <a:pt x="24" y="67"/>
                    <a:pt x="33" y="67"/>
                  </a:cubicBezTo>
                  <a:cubicBezTo>
                    <a:pt x="43" y="67"/>
                    <a:pt x="51" y="64"/>
                    <a:pt x="57" y="57"/>
                  </a:cubicBezTo>
                  <a:cubicBezTo>
                    <a:pt x="64" y="51"/>
                    <a:pt x="67" y="43"/>
                    <a:pt x="67" y="34"/>
                  </a:cubicBezTo>
                  <a:cubicBezTo>
                    <a:pt x="67" y="25"/>
                    <a:pt x="64" y="17"/>
                    <a:pt x="57" y="10"/>
                  </a:cubicBezTo>
                  <a:cubicBezTo>
                    <a:pt x="51" y="4"/>
                    <a:pt x="43" y="0"/>
                    <a:pt x="33" y="0"/>
                  </a:cubicBezTo>
                  <a:cubicBezTo>
                    <a:pt x="24" y="0"/>
                    <a:pt x="16" y="4"/>
                    <a:pt x="10" y="10"/>
                  </a:cubicBezTo>
                  <a:cubicBezTo>
                    <a:pt x="3" y="17"/>
                    <a:pt x="0" y="25"/>
                    <a:pt x="0" y="34"/>
                  </a:cubicBezTo>
                  <a:close/>
                  <a:moveTo>
                    <a:pt x="0" y="34"/>
                  </a:moveTo>
                  <a:cubicBezTo>
                    <a:pt x="0" y="34"/>
                    <a:pt x="0" y="34"/>
                    <a:pt x="0" y="34"/>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spTree>
    <p:extLst>
      <p:ext uri="{BB962C8B-B14F-4D97-AF65-F5344CB8AC3E}">
        <p14:creationId xmlns:p14="http://schemas.microsoft.com/office/powerpoint/2010/main" val="948124316"/>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50"/>
                                        </p:tgtEl>
                                        <p:attrNameLst>
                                          <p:attrName>style.visibility</p:attrName>
                                        </p:attrNameLst>
                                      </p:cBhvr>
                                      <p:to>
                                        <p:strVal val="visible"/>
                                      </p:to>
                                    </p:set>
                                    <p:animEffect transition="in" filter="fade">
                                      <p:cBhvr>
                                        <p:cTn id="7" dur="500"/>
                                        <p:tgtEl>
                                          <p:spTgt spid="50"/>
                                        </p:tgtEl>
                                      </p:cBhvr>
                                    </p:animEffect>
                                  </p:childTnLst>
                                </p:cTn>
                              </p:par>
                            </p:childTnLst>
                          </p:cTn>
                        </p:par>
                        <p:par>
                          <p:cTn id="8" fill="hold">
                            <p:stCondLst>
                              <p:cond delay="500"/>
                            </p:stCondLst>
                            <p:childTnLst>
                              <p:par>
                                <p:cTn id="9" presetID="22" presetClass="entr" presetSubtype="1" fill="hold" nodeType="afterEffect">
                                  <p:stCondLst>
                                    <p:cond delay="0"/>
                                  </p:stCondLst>
                                  <p:childTnLst>
                                    <p:set>
                                      <p:cBhvr>
                                        <p:cTn id="10" dur="1" fill="hold">
                                          <p:stCondLst>
                                            <p:cond delay="0"/>
                                          </p:stCondLst>
                                        </p:cTn>
                                        <p:tgtEl>
                                          <p:spTgt spid="37"/>
                                        </p:tgtEl>
                                        <p:attrNameLst>
                                          <p:attrName>style.visibility</p:attrName>
                                        </p:attrNameLst>
                                      </p:cBhvr>
                                      <p:to>
                                        <p:strVal val="visible"/>
                                      </p:to>
                                    </p:set>
                                    <p:animEffect transition="in" filter="wipe(up)">
                                      <p:cBhvr>
                                        <p:cTn id="11" dur="500"/>
                                        <p:tgtEl>
                                          <p:spTgt spid="37"/>
                                        </p:tgtEl>
                                      </p:cBhvr>
                                    </p:animEffect>
                                  </p:childTnLst>
                                </p:cTn>
                              </p:par>
                            </p:childTnLst>
                          </p:cTn>
                        </p:par>
                        <p:par>
                          <p:cTn id="12" fill="hold">
                            <p:stCondLst>
                              <p:cond delay="1000"/>
                            </p:stCondLst>
                            <p:childTnLst>
                              <p:par>
                                <p:cTn id="13" presetID="10" presetClass="entr" presetSubtype="0" fill="hold" grpId="0" nodeType="afterEffect">
                                  <p:stCondLst>
                                    <p:cond delay="0"/>
                                  </p:stCondLst>
                                  <p:childTnLst>
                                    <p:set>
                                      <p:cBhvr>
                                        <p:cTn id="14" dur="1" fill="hold">
                                          <p:stCondLst>
                                            <p:cond delay="0"/>
                                          </p:stCondLst>
                                        </p:cTn>
                                        <p:tgtEl>
                                          <p:spTgt spid="38"/>
                                        </p:tgtEl>
                                        <p:attrNameLst>
                                          <p:attrName>style.visibility</p:attrName>
                                        </p:attrNameLst>
                                      </p:cBhvr>
                                      <p:to>
                                        <p:strVal val="visible"/>
                                      </p:to>
                                    </p:set>
                                    <p:animEffect transition="in" filter="fade">
                                      <p:cBhvr>
                                        <p:cTn id="15" dur="500"/>
                                        <p:tgtEl>
                                          <p:spTgt spid="38"/>
                                        </p:tgtEl>
                                      </p:cBhvr>
                                    </p:animEffect>
                                  </p:childTnLst>
                                </p:cTn>
                              </p:par>
                              <p:par>
                                <p:cTn id="16" presetID="10" presetClass="entr" presetSubtype="0" fill="hold" nodeType="withEffect">
                                  <p:stCondLst>
                                    <p:cond delay="0"/>
                                  </p:stCondLst>
                                  <p:childTnLst>
                                    <p:set>
                                      <p:cBhvr>
                                        <p:cTn id="17" dur="1" fill="hold">
                                          <p:stCondLst>
                                            <p:cond delay="0"/>
                                          </p:stCondLst>
                                        </p:cTn>
                                        <p:tgtEl>
                                          <p:spTgt spid="39"/>
                                        </p:tgtEl>
                                        <p:attrNameLst>
                                          <p:attrName>style.visibility</p:attrName>
                                        </p:attrNameLst>
                                      </p:cBhvr>
                                      <p:to>
                                        <p:strVal val="visible"/>
                                      </p:to>
                                    </p:set>
                                    <p:animEffect transition="in" filter="fade">
                                      <p:cBhvr>
                                        <p:cTn id="18" dur="500"/>
                                        <p:tgtEl>
                                          <p:spTgt spid="39"/>
                                        </p:tgtEl>
                                      </p:cBhvr>
                                    </p:animEffect>
                                  </p:childTnLst>
                                </p:cTn>
                              </p:par>
                              <p:par>
                                <p:cTn id="19" presetID="10" presetClass="entr" presetSubtype="0" fill="hold" nodeType="withEffect">
                                  <p:stCondLst>
                                    <p:cond delay="0"/>
                                  </p:stCondLst>
                                  <p:childTnLst>
                                    <p:set>
                                      <p:cBhvr>
                                        <p:cTn id="20" dur="1" fill="hold">
                                          <p:stCondLst>
                                            <p:cond delay="0"/>
                                          </p:stCondLst>
                                        </p:cTn>
                                        <p:tgtEl>
                                          <p:spTgt spid="41"/>
                                        </p:tgtEl>
                                        <p:attrNameLst>
                                          <p:attrName>style.visibility</p:attrName>
                                        </p:attrNameLst>
                                      </p:cBhvr>
                                      <p:to>
                                        <p:strVal val="visible"/>
                                      </p:to>
                                    </p:set>
                                    <p:animEffect transition="in" filter="fade">
                                      <p:cBhvr>
                                        <p:cTn id="21" dur="500"/>
                                        <p:tgtEl>
                                          <p:spTgt spid="41"/>
                                        </p:tgtEl>
                                      </p:cBhvr>
                                    </p:animEffect>
                                  </p:childTnLst>
                                </p:cTn>
                              </p:par>
                              <p:par>
                                <p:cTn id="22" presetID="10" presetClass="entr" presetSubtype="0" fill="hold" grpId="0" nodeType="withEffect">
                                  <p:stCondLst>
                                    <p:cond delay="0"/>
                                  </p:stCondLst>
                                  <p:childTnLst>
                                    <p:set>
                                      <p:cBhvr>
                                        <p:cTn id="23" dur="1" fill="hold">
                                          <p:stCondLst>
                                            <p:cond delay="0"/>
                                          </p:stCondLst>
                                        </p:cTn>
                                        <p:tgtEl>
                                          <p:spTgt spid="8"/>
                                        </p:tgtEl>
                                        <p:attrNameLst>
                                          <p:attrName>style.visibility</p:attrName>
                                        </p:attrNameLst>
                                      </p:cBhvr>
                                      <p:to>
                                        <p:strVal val="visible"/>
                                      </p:to>
                                    </p:set>
                                    <p:animEffect transition="in" filter="fade">
                                      <p:cBhvr>
                                        <p:cTn id="24" dur="500"/>
                                        <p:tgtEl>
                                          <p:spTgt spid="8"/>
                                        </p:tgtEl>
                                      </p:cBhvr>
                                    </p:animEffect>
                                  </p:childTnLst>
                                </p:cTn>
                              </p:par>
                              <p:par>
                                <p:cTn id="25" presetID="10" presetClass="entr" presetSubtype="0" fill="hold" nodeType="withEffect">
                                  <p:stCondLst>
                                    <p:cond delay="0"/>
                                  </p:stCondLst>
                                  <p:childTnLst>
                                    <p:set>
                                      <p:cBhvr>
                                        <p:cTn id="26" dur="1" fill="hold">
                                          <p:stCondLst>
                                            <p:cond delay="0"/>
                                          </p:stCondLst>
                                        </p:cTn>
                                        <p:tgtEl>
                                          <p:spTgt spid="44"/>
                                        </p:tgtEl>
                                        <p:attrNameLst>
                                          <p:attrName>style.visibility</p:attrName>
                                        </p:attrNameLst>
                                      </p:cBhvr>
                                      <p:to>
                                        <p:strVal val="visible"/>
                                      </p:to>
                                    </p:set>
                                    <p:animEffect transition="in" filter="fade">
                                      <p:cBhvr>
                                        <p:cTn id="27" dur="500"/>
                                        <p:tgtEl>
                                          <p:spTgt spid="44"/>
                                        </p:tgtEl>
                                      </p:cBhvr>
                                    </p:animEffect>
                                  </p:childTnLst>
                                </p:cTn>
                              </p:par>
                            </p:childTnLst>
                          </p:cTn>
                        </p:par>
                        <p:par>
                          <p:cTn id="28" fill="hold">
                            <p:stCondLst>
                              <p:cond delay="1500"/>
                            </p:stCondLst>
                            <p:childTnLst>
                              <p:par>
                                <p:cTn id="29" presetID="10" presetClass="entr" presetSubtype="0" fill="hold" grpId="0" nodeType="afterEffect">
                                  <p:stCondLst>
                                    <p:cond delay="0"/>
                                  </p:stCondLst>
                                  <p:childTnLst>
                                    <p:set>
                                      <p:cBhvr>
                                        <p:cTn id="30" dur="1" fill="hold">
                                          <p:stCondLst>
                                            <p:cond delay="0"/>
                                          </p:stCondLst>
                                        </p:cTn>
                                        <p:tgtEl>
                                          <p:spTgt spid="54"/>
                                        </p:tgtEl>
                                        <p:attrNameLst>
                                          <p:attrName>style.visibility</p:attrName>
                                        </p:attrNameLst>
                                      </p:cBhvr>
                                      <p:to>
                                        <p:strVal val="visible"/>
                                      </p:to>
                                    </p:set>
                                    <p:animEffect transition="in" filter="fade">
                                      <p:cBhvr>
                                        <p:cTn id="31" dur="500"/>
                                        <p:tgtEl>
                                          <p:spTgt spid="54"/>
                                        </p:tgtEl>
                                      </p:cBhvr>
                                    </p:animEffect>
                                  </p:childTnLst>
                                </p:cTn>
                              </p:par>
                              <p:par>
                                <p:cTn id="32" presetID="10" presetClass="entr" presetSubtype="0" fill="hold" nodeType="withEffect">
                                  <p:stCondLst>
                                    <p:cond delay="0"/>
                                  </p:stCondLst>
                                  <p:childTnLst>
                                    <p:set>
                                      <p:cBhvr>
                                        <p:cTn id="33" dur="1" fill="hold">
                                          <p:stCondLst>
                                            <p:cond delay="0"/>
                                          </p:stCondLst>
                                        </p:cTn>
                                        <p:tgtEl>
                                          <p:spTgt spid="40"/>
                                        </p:tgtEl>
                                        <p:attrNameLst>
                                          <p:attrName>style.visibility</p:attrName>
                                        </p:attrNameLst>
                                      </p:cBhvr>
                                      <p:to>
                                        <p:strVal val="visible"/>
                                      </p:to>
                                    </p:set>
                                    <p:animEffect transition="in" filter="fade">
                                      <p:cBhvr>
                                        <p:cTn id="34" dur="500"/>
                                        <p:tgtEl>
                                          <p:spTgt spid="40"/>
                                        </p:tgtEl>
                                      </p:cBhvr>
                                    </p:animEffect>
                                  </p:childTnLst>
                                </p:cTn>
                              </p:par>
                              <p:par>
                                <p:cTn id="35" presetID="10" presetClass="entr" presetSubtype="0" fill="hold" grpId="0" nodeType="withEffect">
                                  <p:stCondLst>
                                    <p:cond delay="0"/>
                                  </p:stCondLst>
                                  <p:childTnLst>
                                    <p:set>
                                      <p:cBhvr>
                                        <p:cTn id="36" dur="1" fill="hold">
                                          <p:stCondLst>
                                            <p:cond delay="0"/>
                                          </p:stCondLst>
                                        </p:cTn>
                                        <p:tgtEl>
                                          <p:spTgt spid="49"/>
                                        </p:tgtEl>
                                        <p:attrNameLst>
                                          <p:attrName>style.visibility</p:attrName>
                                        </p:attrNameLst>
                                      </p:cBhvr>
                                      <p:to>
                                        <p:strVal val="visible"/>
                                      </p:to>
                                    </p:set>
                                    <p:animEffect transition="in" filter="fade">
                                      <p:cBhvr>
                                        <p:cTn id="37" dur="500"/>
                                        <p:tgtEl>
                                          <p:spTgt spid="49"/>
                                        </p:tgtEl>
                                      </p:cBhvr>
                                    </p:animEffect>
                                  </p:childTnLst>
                                </p:cTn>
                              </p:par>
                              <p:par>
                                <p:cTn id="38" presetID="10" presetClass="entr" presetSubtype="0" fill="hold" grpId="0" nodeType="withEffect">
                                  <p:stCondLst>
                                    <p:cond delay="0"/>
                                  </p:stCondLst>
                                  <p:childTnLst>
                                    <p:set>
                                      <p:cBhvr>
                                        <p:cTn id="39" dur="1" fill="hold">
                                          <p:stCondLst>
                                            <p:cond delay="0"/>
                                          </p:stCondLst>
                                        </p:cTn>
                                        <p:tgtEl>
                                          <p:spTgt spid="48"/>
                                        </p:tgtEl>
                                        <p:attrNameLst>
                                          <p:attrName>style.visibility</p:attrName>
                                        </p:attrNameLst>
                                      </p:cBhvr>
                                      <p:to>
                                        <p:strVal val="visible"/>
                                      </p:to>
                                    </p:set>
                                    <p:animEffect transition="in" filter="fade">
                                      <p:cBhvr>
                                        <p:cTn id="40" dur="500"/>
                                        <p:tgtEl>
                                          <p:spTgt spid="48"/>
                                        </p:tgtEl>
                                      </p:cBhvr>
                                    </p:animEffect>
                                  </p:childTnLst>
                                </p:cTn>
                              </p:par>
                              <p:par>
                                <p:cTn id="41" presetID="10" presetClass="entr" presetSubtype="0" fill="hold" nodeType="withEffect">
                                  <p:stCondLst>
                                    <p:cond delay="0"/>
                                  </p:stCondLst>
                                  <p:childTnLst>
                                    <p:set>
                                      <p:cBhvr>
                                        <p:cTn id="42" dur="1" fill="hold">
                                          <p:stCondLst>
                                            <p:cond delay="0"/>
                                          </p:stCondLst>
                                        </p:cTn>
                                        <p:tgtEl>
                                          <p:spTgt spid="51"/>
                                        </p:tgtEl>
                                        <p:attrNameLst>
                                          <p:attrName>style.visibility</p:attrName>
                                        </p:attrNameLst>
                                      </p:cBhvr>
                                      <p:to>
                                        <p:strVal val="visible"/>
                                      </p:to>
                                    </p:set>
                                    <p:animEffect transition="in" filter="fade">
                                      <p:cBhvr>
                                        <p:cTn id="43" dur="500"/>
                                        <p:tgtEl>
                                          <p:spTgt spid="51"/>
                                        </p:tgtEl>
                                      </p:cBhvr>
                                    </p:animEffect>
                                  </p:childTnLst>
                                </p:cTn>
                              </p:par>
                            </p:childTnLst>
                          </p:cTn>
                        </p:par>
                        <p:par>
                          <p:cTn id="44" fill="hold">
                            <p:stCondLst>
                              <p:cond delay="2000"/>
                            </p:stCondLst>
                            <p:childTnLst>
                              <p:par>
                                <p:cTn id="45" presetID="10" presetClass="entr" presetSubtype="0" fill="hold" grpId="0" nodeType="afterEffect">
                                  <p:stCondLst>
                                    <p:cond delay="0"/>
                                  </p:stCondLst>
                                  <p:childTnLst>
                                    <p:set>
                                      <p:cBhvr>
                                        <p:cTn id="46" dur="1" fill="hold">
                                          <p:stCondLst>
                                            <p:cond delay="0"/>
                                          </p:stCondLst>
                                        </p:cTn>
                                        <p:tgtEl>
                                          <p:spTgt spid="59"/>
                                        </p:tgtEl>
                                        <p:attrNameLst>
                                          <p:attrName>style.visibility</p:attrName>
                                        </p:attrNameLst>
                                      </p:cBhvr>
                                      <p:to>
                                        <p:strVal val="visible"/>
                                      </p:to>
                                    </p:set>
                                    <p:animEffect transition="in" filter="fade">
                                      <p:cBhvr>
                                        <p:cTn id="47" dur="500"/>
                                        <p:tgtEl>
                                          <p:spTgt spid="59"/>
                                        </p:tgtEl>
                                      </p:cBhvr>
                                    </p:animEffect>
                                  </p:childTnLst>
                                </p:cTn>
                              </p:par>
                              <p:par>
                                <p:cTn id="48" presetID="10" presetClass="entr" presetSubtype="0" fill="hold" nodeType="withEffect">
                                  <p:stCondLst>
                                    <p:cond delay="0"/>
                                  </p:stCondLst>
                                  <p:childTnLst>
                                    <p:set>
                                      <p:cBhvr>
                                        <p:cTn id="49" dur="1" fill="hold">
                                          <p:stCondLst>
                                            <p:cond delay="0"/>
                                          </p:stCondLst>
                                        </p:cTn>
                                        <p:tgtEl>
                                          <p:spTgt spid="60"/>
                                        </p:tgtEl>
                                        <p:attrNameLst>
                                          <p:attrName>style.visibility</p:attrName>
                                        </p:attrNameLst>
                                      </p:cBhvr>
                                      <p:to>
                                        <p:strVal val="visible"/>
                                      </p:to>
                                    </p:set>
                                    <p:animEffect transition="in" filter="fade">
                                      <p:cBhvr>
                                        <p:cTn id="50" dur="500"/>
                                        <p:tgtEl>
                                          <p:spTgt spid="60"/>
                                        </p:tgtEl>
                                      </p:cBhvr>
                                    </p:animEffect>
                                  </p:childTnLst>
                                </p:cTn>
                              </p:par>
                              <p:par>
                                <p:cTn id="51" presetID="10" presetClass="entr" presetSubtype="0" fill="hold" nodeType="withEffect">
                                  <p:stCondLst>
                                    <p:cond delay="0"/>
                                  </p:stCondLst>
                                  <p:childTnLst>
                                    <p:set>
                                      <p:cBhvr>
                                        <p:cTn id="52" dur="1" fill="hold">
                                          <p:stCondLst>
                                            <p:cond delay="0"/>
                                          </p:stCondLst>
                                        </p:cTn>
                                        <p:tgtEl>
                                          <p:spTgt spid="61"/>
                                        </p:tgtEl>
                                        <p:attrNameLst>
                                          <p:attrName>style.visibility</p:attrName>
                                        </p:attrNameLst>
                                      </p:cBhvr>
                                      <p:to>
                                        <p:strVal val="visible"/>
                                      </p:to>
                                    </p:set>
                                    <p:animEffect transition="in" filter="fade">
                                      <p:cBhvr>
                                        <p:cTn id="53" dur="500"/>
                                        <p:tgtEl>
                                          <p:spTgt spid="61"/>
                                        </p:tgtEl>
                                      </p:cBhvr>
                                    </p:animEffect>
                                  </p:childTnLst>
                                </p:cTn>
                              </p:par>
                              <p:par>
                                <p:cTn id="54" presetID="10" presetClass="entr" presetSubtype="0" fill="hold" grpId="0" nodeType="withEffect">
                                  <p:stCondLst>
                                    <p:cond delay="0"/>
                                  </p:stCondLst>
                                  <p:childTnLst>
                                    <p:set>
                                      <p:cBhvr>
                                        <p:cTn id="55" dur="1" fill="hold">
                                          <p:stCondLst>
                                            <p:cond delay="0"/>
                                          </p:stCondLst>
                                        </p:cTn>
                                        <p:tgtEl>
                                          <p:spTgt spid="58"/>
                                        </p:tgtEl>
                                        <p:attrNameLst>
                                          <p:attrName>style.visibility</p:attrName>
                                        </p:attrNameLst>
                                      </p:cBhvr>
                                      <p:to>
                                        <p:strVal val="visible"/>
                                      </p:to>
                                    </p:set>
                                    <p:animEffect transition="in" filter="fade">
                                      <p:cBhvr>
                                        <p:cTn id="56" dur="500"/>
                                        <p:tgtEl>
                                          <p:spTgt spid="58"/>
                                        </p:tgtEl>
                                      </p:cBhvr>
                                    </p:animEffect>
                                  </p:childTnLst>
                                </p:cTn>
                              </p:par>
                              <p:par>
                                <p:cTn id="57" presetID="10" presetClass="entr" presetSubtype="0" fill="hold" nodeType="withEffect">
                                  <p:stCondLst>
                                    <p:cond delay="0"/>
                                  </p:stCondLst>
                                  <p:childTnLst>
                                    <p:set>
                                      <p:cBhvr>
                                        <p:cTn id="58" dur="1" fill="hold">
                                          <p:stCondLst>
                                            <p:cond delay="0"/>
                                          </p:stCondLst>
                                        </p:cTn>
                                        <p:tgtEl>
                                          <p:spTgt spid="64"/>
                                        </p:tgtEl>
                                        <p:attrNameLst>
                                          <p:attrName>style.visibility</p:attrName>
                                        </p:attrNameLst>
                                      </p:cBhvr>
                                      <p:to>
                                        <p:strVal val="visible"/>
                                      </p:to>
                                    </p:set>
                                    <p:animEffect transition="in" filter="fade">
                                      <p:cBhvr>
                                        <p:cTn id="59" dur="500"/>
                                        <p:tgtEl>
                                          <p:spTgt spid="6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38" grpId="0" animBg="1"/>
      <p:bldP spid="48" grpId="0" animBg="1"/>
      <p:bldP spid="49" grpId="0" animBg="1"/>
      <p:bldP spid="50" grpId="0"/>
      <p:bldP spid="54" grpId="0" animBg="1"/>
      <p:bldP spid="58" grpId="0" animBg="1"/>
      <p:bldP spid="59" grpId="0" animBg="1"/>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Freeform 86"/>
          <p:cNvSpPr>
            <a:spLocks noEditPoints="1"/>
          </p:cNvSpPr>
          <p:nvPr/>
        </p:nvSpPr>
        <p:spPr bwMode="auto">
          <a:xfrm>
            <a:off x="1205954" y="3015355"/>
            <a:ext cx="670578" cy="858341"/>
          </a:xfrm>
          <a:custGeom>
            <a:avLst/>
            <a:gdLst>
              <a:gd name="T0" fmla="*/ 75 w 79"/>
              <a:gd name="T1" fmla="*/ 0 h 102"/>
              <a:gd name="T2" fmla="*/ 70 w 79"/>
              <a:gd name="T3" fmla="*/ 3 h 102"/>
              <a:gd name="T4" fmla="*/ 74 w 79"/>
              <a:gd name="T5" fmla="*/ 6 h 102"/>
              <a:gd name="T6" fmla="*/ 74 w 79"/>
              <a:gd name="T7" fmla="*/ 4 h 102"/>
              <a:gd name="T8" fmla="*/ 72 w 79"/>
              <a:gd name="T9" fmla="*/ 3 h 102"/>
              <a:gd name="T10" fmla="*/ 74 w 79"/>
              <a:gd name="T11" fmla="*/ 2 h 102"/>
              <a:gd name="T12" fmla="*/ 70 w 79"/>
              <a:gd name="T13" fmla="*/ 10 h 102"/>
              <a:gd name="T14" fmla="*/ 63 w 79"/>
              <a:gd name="T15" fmla="*/ 7 h 102"/>
              <a:gd name="T16" fmla="*/ 39 w 79"/>
              <a:gd name="T17" fmla="*/ 7 h 102"/>
              <a:gd name="T18" fmla="*/ 15 w 79"/>
              <a:gd name="T19" fmla="*/ 8 h 102"/>
              <a:gd name="T20" fmla="*/ 3 w 79"/>
              <a:gd name="T21" fmla="*/ 6 h 102"/>
              <a:gd name="T22" fmla="*/ 6 w 79"/>
              <a:gd name="T23" fmla="*/ 2 h 102"/>
              <a:gd name="T24" fmla="*/ 6 w 79"/>
              <a:gd name="T25" fmla="*/ 4 h 102"/>
              <a:gd name="T26" fmla="*/ 5 w 79"/>
              <a:gd name="T27" fmla="*/ 5 h 102"/>
              <a:gd name="T28" fmla="*/ 8 w 79"/>
              <a:gd name="T29" fmla="*/ 6 h 102"/>
              <a:gd name="T30" fmla="*/ 8 w 79"/>
              <a:gd name="T31" fmla="*/ 1 h 102"/>
              <a:gd name="T32" fmla="*/ 0 w 79"/>
              <a:gd name="T33" fmla="*/ 9 h 102"/>
              <a:gd name="T34" fmla="*/ 25 w 79"/>
              <a:gd name="T35" fmla="*/ 32 h 102"/>
              <a:gd name="T36" fmla="*/ 28 w 79"/>
              <a:gd name="T37" fmla="*/ 31 h 102"/>
              <a:gd name="T38" fmla="*/ 35 w 79"/>
              <a:gd name="T39" fmla="*/ 35 h 102"/>
              <a:gd name="T40" fmla="*/ 36 w 79"/>
              <a:gd name="T41" fmla="*/ 64 h 102"/>
              <a:gd name="T42" fmla="*/ 34 w 79"/>
              <a:gd name="T43" fmla="*/ 68 h 102"/>
              <a:gd name="T44" fmla="*/ 29 w 79"/>
              <a:gd name="T45" fmla="*/ 78 h 102"/>
              <a:gd name="T46" fmla="*/ 26 w 79"/>
              <a:gd name="T47" fmla="*/ 79 h 102"/>
              <a:gd name="T48" fmla="*/ 22 w 79"/>
              <a:gd name="T49" fmla="*/ 82 h 102"/>
              <a:gd name="T50" fmla="*/ 24 w 79"/>
              <a:gd name="T51" fmla="*/ 94 h 102"/>
              <a:gd name="T52" fmla="*/ 22 w 79"/>
              <a:gd name="T53" fmla="*/ 102 h 102"/>
              <a:gd name="T54" fmla="*/ 39 w 79"/>
              <a:gd name="T55" fmla="*/ 102 h 102"/>
              <a:gd name="T56" fmla="*/ 57 w 79"/>
              <a:gd name="T57" fmla="*/ 94 h 102"/>
              <a:gd name="T58" fmla="*/ 55 w 79"/>
              <a:gd name="T59" fmla="*/ 82 h 102"/>
              <a:gd name="T60" fmla="*/ 56 w 79"/>
              <a:gd name="T61" fmla="*/ 79 h 102"/>
              <a:gd name="T62" fmla="*/ 52 w 79"/>
              <a:gd name="T63" fmla="*/ 78 h 102"/>
              <a:gd name="T64" fmla="*/ 43 w 79"/>
              <a:gd name="T65" fmla="*/ 68 h 102"/>
              <a:gd name="T66" fmla="*/ 45 w 79"/>
              <a:gd name="T67" fmla="*/ 64 h 102"/>
              <a:gd name="T68" fmla="*/ 46 w 79"/>
              <a:gd name="T69" fmla="*/ 39 h 102"/>
              <a:gd name="T70" fmla="*/ 44 w 79"/>
              <a:gd name="T71" fmla="*/ 32 h 102"/>
              <a:gd name="T72" fmla="*/ 52 w 79"/>
              <a:gd name="T73" fmla="*/ 33 h 102"/>
              <a:gd name="T74" fmla="*/ 53 w 79"/>
              <a:gd name="T75" fmla="*/ 30 h 102"/>
              <a:gd name="T76" fmla="*/ 2 w 79"/>
              <a:gd name="T77" fmla="*/ 9 h 102"/>
              <a:gd name="T78" fmla="*/ 8 w 79"/>
              <a:gd name="T79" fmla="*/ 18 h 102"/>
              <a:gd name="T80" fmla="*/ 13 w 79"/>
              <a:gd name="T81" fmla="*/ 21 h 102"/>
              <a:gd name="T82" fmla="*/ 15 w 79"/>
              <a:gd name="T83" fmla="*/ 10 h 102"/>
              <a:gd name="T84" fmla="*/ 18 w 79"/>
              <a:gd name="T85" fmla="*/ 13 h 102"/>
              <a:gd name="T86" fmla="*/ 13 w 79"/>
              <a:gd name="T87" fmla="*/ 21 h 102"/>
              <a:gd name="T88" fmla="*/ 52 w 79"/>
              <a:gd name="T89" fmla="*/ 94 h 102"/>
              <a:gd name="T90" fmla="*/ 39 w 79"/>
              <a:gd name="T91" fmla="*/ 94 h 102"/>
              <a:gd name="T92" fmla="*/ 26 w 79"/>
              <a:gd name="T93" fmla="*/ 82 h 102"/>
              <a:gd name="T94" fmla="*/ 39 w 79"/>
              <a:gd name="T95" fmla="*/ 82 h 102"/>
              <a:gd name="T96" fmla="*/ 66 w 79"/>
              <a:gd name="T97" fmla="*/ 21 h 102"/>
              <a:gd name="T98" fmla="*/ 60 w 79"/>
              <a:gd name="T99" fmla="*/ 13 h 102"/>
              <a:gd name="T100" fmla="*/ 63 w 79"/>
              <a:gd name="T101" fmla="*/ 10 h 102"/>
              <a:gd name="T102" fmla="*/ 66 w 79"/>
              <a:gd name="T103" fmla="*/ 21 h 102"/>
              <a:gd name="T104" fmla="*/ 71 w 79"/>
              <a:gd name="T105" fmla="*/ 12 h 102"/>
              <a:gd name="T106" fmla="*/ 70 w 79"/>
              <a:gd name="T107" fmla="*/ 18 h 102"/>
              <a:gd name="T108" fmla="*/ 70 w 79"/>
              <a:gd name="T109" fmla="*/ 18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79" h="102">
                <a:moveTo>
                  <a:pt x="79" y="9"/>
                </a:moveTo>
                <a:cubicBezTo>
                  <a:pt x="78" y="3"/>
                  <a:pt x="77" y="1"/>
                  <a:pt x="75" y="0"/>
                </a:cubicBezTo>
                <a:cubicBezTo>
                  <a:pt x="74" y="0"/>
                  <a:pt x="72" y="0"/>
                  <a:pt x="71" y="1"/>
                </a:cubicBezTo>
                <a:cubicBezTo>
                  <a:pt x="70" y="1"/>
                  <a:pt x="70" y="2"/>
                  <a:pt x="70" y="3"/>
                </a:cubicBezTo>
                <a:cubicBezTo>
                  <a:pt x="70" y="5"/>
                  <a:pt x="70" y="5"/>
                  <a:pt x="71" y="6"/>
                </a:cubicBezTo>
                <a:cubicBezTo>
                  <a:pt x="72" y="7"/>
                  <a:pt x="74" y="6"/>
                  <a:pt x="74" y="6"/>
                </a:cubicBezTo>
                <a:cubicBezTo>
                  <a:pt x="74" y="5"/>
                  <a:pt x="74" y="5"/>
                  <a:pt x="74" y="5"/>
                </a:cubicBezTo>
                <a:cubicBezTo>
                  <a:pt x="74" y="4"/>
                  <a:pt x="74" y="4"/>
                  <a:pt x="74" y="4"/>
                </a:cubicBezTo>
                <a:cubicBezTo>
                  <a:pt x="73" y="4"/>
                  <a:pt x="73" y="4"/>
                  <a:pt x="72" y="4"/>
                </a:cubicBezTo>
                <a:cubicBezTo>
                  <a:pt x="72" y="4"/>
                  <a:pt x="72" y="3"/>
                  <a:pt x="72" y="3"/>
                </a:cubicBezTo>
                <a:cubicBezTo>
                  <a:pt x="72" y="3"/>
                  <a:pt x="72" y="3"/>
                  <a:pt x="72" y="2"/>
                </a:cubicBezTo>
                <a:cubicBezTo>
                  <a:pt x="73" y="2"/>
                  <a:pt x="74" y="2"/>
                  <a:pt x="74" y="2"/>
                </a:cubicBezTo>
                <a:cubicBezTo>
                  <a:pt x="75" y="3"/>
                  <a:pt x="76" y="3"/>
                  <a:pt x="76" y="6"/>
                </a:cubicBezTo>
                <a:cubicBezTo>
                  <a:pt x="76" y="6"/>
                  <a:pt x="74" y="9"/>
                  <a:pt x="70" y="10"/>
                </a:cubicBezTo>
                <a:cubicBezTo>
                  <a:pt x="68" y="7"/>
                  <a:pt x="65" y="8"/>
                  <a:pt x="63" y="8"/>
                </a:cubicBezTo>
                <a:cubicBezTo>
                  <a:pt x="63" y="7"/>
                  <a:pt x="63" y="7"/>
                  <a:pt x="63" y="7"/>
                </a:cubicBezTo>
                <a:cubicBezTo>
                  <a:pt x="39" y="7"/>
                  <a:pt x="39" y="7"/>
                  <a:pt x="39" y="7"/>
                </a:cubicBezTo>
                <a:cubicBezTo>
                  <a:pt x="39" y="7"/>
                  <a:pt x="39" y="7"/>
                  <a:pt x="39" y="7"/>
                </a:cubicBezTo>
                <a:cubicBezTo>
                  <a:pt x="15" y="7"/>
                  <a:pt x="15" y="7"/>
                  <a:pt x="15" y="7"/>
                </a:cubicBezTo>
                <a:cubicBezTo>
                  <a:pt x="15" y="8"/>
                  <a:pt x="15" y="8"/>
                  <a:pt x="15" y="8"/>
                </a:cubicBezTo>
                <a:cubicBezTo>
                  <a:pt x="14" y="8"/>
                  <a:pt x="10" y="7"/>
                  <a:pt x="8" y="10"/>
                </a:cubicBezTo>
                <a:cubicBezTo>
                  <a:pt x="4" y="9"/>
                  <a:pt x="3" y="6"/>
                  <a:pt x="3" y="6"/>
                </a:cubicBezTo>
                <a:cubicBezTo>
                  <a:pt x="3" y="3"/>
                  <a:pt x="4" y="3"/>
                  <a:pt x="4" y="2"/>
                </a:cubicBezTo>
                <a:cubicBezTo>
                  <a:pt x="5" y="2"/>
                  <a:pt x="6" y="2"/>
                  <a:pt x="6" y="2"/>
                </a:cubicBezTo>
                <a:cubicBezTo>
                  <a:pt x="7" y="3"/>
                  <a:pt x="7" y="3"/>
                  <a:pt x="7" y="3"/>
                </a:cubicBezTo>
                <a:cubicBezTo>
                  <a:pt x="7" y="3"/>
                  <a:pt x="7" y="4"/>
                  <a:pt x="6" y="4"/>
                </a:cubicBezTo>
                <a:cubicBezTo>
                  <a:pt x="6" y="4"/>
                  <a:pt x="5" y="4"/>
                  <a:pt x="5" y="4"/>
                </a:cubicBezTo>
                <a:cubicBezTo>
                  <a:pt x="5" y="5"/>
                  <a:pt x="5" y="5"/>
                  <a:pt x="5" y="5"/>
                </a:cubicBezTo>
                <a:cubicBezTo>
                  <a:pt x="4" y="6"/>
                  <a:pt x="4" y="6"/>
                  <a:pt x="4" y="6"/>
                </a:cubicBezTo>
                <a:cubicBezTo>
                  <a:pt x="5" y="6"/>
                  <a:pt x="6" y="7"/>
                  <a:pt x="8" y="6"/>
                </a:cubicBezTo>
                <a:cubicBezTo>
                  <a:pt x="8" y="5"/>
                  <a:pt x="9" y="5"/>
                  <a:pt x="9" y="3"/>
                </a:cubicBezTo>
                <a:cubicBezTo>
                  <a:pt x="9" y="2"/>
                  <a:pt x="8" y="1"/>
                  <a:pt x="8" y="1"/>
                </a:cubicBezTo>
                <a:cubicBezTo>
                  <a:pt x="7" y="0"/>
                  <a:pt x="5" y="0"/>
                  <a:pt x="4" y="0"/>
                </a:cubicBezTo>
                <a:cubicBezTo>
                  <a:pt x="2" y="1"/>
                  <a:pt x="0" y="3"/>
                  <a:pt x="0" y="9"/>
                </a:cubicBezTo>
                <a:cubicBezTo>
                  <a:pt x="0" y="19"/>
                  <a:pt x="20" y="28"/>
                  <a:pt x="26" y="30"/>
                </a:cubicBezTo>
                <a:cubicBezTo>
                  <a:pt x="25" y="32"/>
                  <a:pt x="25" y="32"/>
                  <a:pt x="25" y="32"/>
                </a:cubicBezTo>
                <a:cubicBezTo>
                  <a:pt x="26" y="33"/>
                  <a:pt x="26" y="33"/>
                  <a:pt x="26" y="33"/>
                </a:cubicBezTo>
                <a:cubicBezTo>
                  <a:pt x="28" y="31"/>
                  <a:pt x="28" y="31"/>
                  <a:pt x="28" y="31"/>
                </a:cubicBezTo>
                <a:cubicBezTo>
                  <a:pt x="32" y="32"/>
                  <a:pt x="35" y="32"/>
                  <a:pt x="35" y="32"/>
                </a:cubicBezTo>
                <a:cubicBezTo>
                  <a:pt x="35" y="35"/>
                  <a:pt x="35" y="35"/>
                  <a:pt x="35" y="35"/>
                </a:cubicBezTo>
                <a:cubicBezTo>
                  <a:pt x="32" y="39"/>
                  <a:pt x="32" y="39"/>
                  <a:pt x="32" y="39"/>
                </a:cubicBezTo>
                <a:cubicBezTo>
                  <a:pt x="32" y="39"/>
                  <a:pt x="37" y="59"/>
                  <a:pt x="36" y="64"/>
                </a:cubicBezTo>
                <a:cubicBezTo>
                  <a:pt x="34" y="64"/>
                  <a:pt x="34" y="64"/>
                  <a:pt x="34" y="64"/>
                </a:cubicBezTo>
                <a:cubicBezTo>
                  <a:pt x="34" y="68"/>
                  <a:pt x="34" y="68"/>
                  <a:pt x="34" y="68"/>
                </a:cubicBezTo>
                <a:cubicBezTo>
                  <a:pt x="35" y="68"/>
                  <a:pt x="35" y="68"/>
                  <a:pt x="35" y="68"/>
                </a:cubicBezTo>
                <a:cubicBezTo>
                  <a:pt x="29" y="78"/>
                  <a:pt x="29" y="78"/>
                  <a:pt x="29" y="78"/>
                </a:cubicBezTo>
                <a:cubicBezTo>
                  <a:pt x="26" y="78"/>
                  <a:pt x="26" y="78"/>
                  <a:pt x="26" y="78"/>
                </a:cubicBezTo>
                <a:cubicBezTo>
                  <a:pt x="26" y="79"/>
                  <a:pt x="26" y="79"/>
                  <a:pt x="26" y="79"/>
                </a:cubicBezTo>
                <a:cubicBezTo>
                  <a:pt x="22" y="79"/>
                  <a:pt x="22" y="79"/>
                  <a:pt x="22" y="79"/>
                </a:cubicBezTo>
                <a:cubicBezTo>
                  <a:pt x="22" y="82"/>
                  <a:pt x="22" y="82"/>
                  <a:pt x="22" y="82"/>
                </a:cubicBezTo>
                <a:cubicBezTo>
                  <a:pt x="24" y="82"/>
                  <a:pt x="24" y="82"/>
                  <a:pt x="24" y="82"/>
                </a:cubicBezTo>
                <a:cubicBezTo>
                  <a:pt x="24" y="94"/>
                  <a:pt x="24" y="94"/>
                  <a:pt x="24" y="94"/>
                </a:cubicBezTo>
                <a:cubicBezTo>
                  <a:pt x="22" y="94"/>
                  <a:pt x="22" y="94"/>
                  <a:pt x="22" y="94"/>
                </a:cubicBezTo>
                <a:cubicBezTo>
                  <a:pt x="22" y="102"/>
                  <a:pt x="22" y="102"/>
                  <a:pt x="22" y="102"/>
                </a:cubicBezTo>
                <a:cubicBezTo>
                  <a:pt x="39" y="102"/>
                  <a:pt x="39" y="102"/>
                  <a:pt x="39" y="102"/>
                </a:cubicBezTo>
                <a:cubicBezTo>
                  <a:pt x="39" y="102"/>
                  <a:pt x="39" y="102"/>
                  <a:pt x="39" y="102"/>
                </a:cubicBezTo>
                <a:cubicBezTo>
                  <a:pt x="57" y="102"/>
                  <a:pt x="57" y="102"/>
                  <a:pt x="57" y="102"/>
                </a:cubicBezTo>
                <a:cubicBezTo>
                  <a:pt x="57" y="94"/>
                  <a:pt x="57" y="94"/>
                  <a:pt x="57" y="94"/>
                </a:cubicBezTo>
                <a:cubicBezTo>
                  <a:pt x="55" y="94"/>
                  <a:pt x="55" y="94"/>
                  <a:pt x="55" y="94"/>
                </a:cubicBezTo>
                <a:cubicBezTo>
                  <a:pt x="55" y="82"/>
                  <a:pt x="55" y="82"/>
                  <a:pt x="55" y="82"/>
                </a:cubicBezTo>
                <a:cubicBezTo>
                  <a:pt x="56" y="82"/>
                  <a:pt x="56" y="82"/>
                  <a:pt x="56" y="82"/>
                </a:cubicBezTo>
                <a:cubicBezTo>
                  <a:pt x="56" y="79"/>
                  <a:pt x="56" y="79"/>
                  <a:pt x="56" y="79"/>
                </a:cubicBezTo>
                <a:cubicBezTo>
                  <a:pt x="52" y="79"/>
                  <a:pt x="52" y="79"/>
                  <a:pt x="52" y="79"/>
                </a:cubicBezTo>
                <a:cubicBezTo>
                  <a:pt x="52" y="78"/>
                  <a:pt x="52" y="78"/>
                  <a:pt x="52" y="78"/>
                </a:cubicBezTo>
                <a:cubicBezTo>
                  <a:pt x="49" y="78"/>
                  <a:pt x="49" y="78"/>
                  <a:pt x="49" y="78"/>
                </a:cubicBezTo>
                <a:cubicBezTo>
                  <a:pt x="43" y="68"/>
                  <a:pt x="43" y="68"/>
                  <a:pt x="43" y="68"/>
                </a:cubicBezTo>
                <a:cubicBezTo>
                  <a:pt x="45" y="68"/>
                  <a:pt x="45" y="68"/>
                  <a:pt x="45" y="68"/>
                </a:cubicBezTo>
                <a:cubicBezTo>
                  <a:pt x="45" y="64"/>
                  <a:pt x="45" y="64"/>
                  <a:pt x="45" y="64"/>
                </a:cubicBezTo>
                <a:cubicBezTo>
                  <a:pt x="43" y="64"/>
                  <a:pt x="43" y="64"/>
                  <a:pt x="43" y="64"/>
                </a:cubicBezTo>
                <a:cubicBezTo>
                  <a:pt x="42" y="59"/>
                  <a:pt x="46" y="39"/>
                  <a:pt x="46" y="39"/>
                </a:cubicBezTo>
                <a:cubicBezTo>
                  <a:pt x="44" y="35"/>
                  <a:pt x="44" y="35"/>
                  <a:pt x="44" y="35"/>
                </a:cubicBezTo>
                <a:cubicBezTo>
                  <a:pt x="44" y="32"/>
                  <a:pt x="44" y="32"/>
                  <a:pt x="44" y="32"/>
                </a:cubicBezTo>
                <a:cubicBezTo>
                  <a:pt x="44" y="32"/>
                  <a:pt x="47" y="32"/>
                  <a:pt x="51" y="31"/>
                </a:cubicBezTo>
                <a:cubicBezTo>
                  <a:pt x="52" y="33"/>
                  <a:pt x="52" y="33"/>
                  <a:pt x="52" y="33"/>
                </a:cubicBezTo>
                <a:cubicBezTo>
                  <a:pt x="54" y="32"/>
                  <a:pt x="54" y="32"/>
                  <a:pt x="54" y="32"/>
                </a:cubicBezTo>
                <a:cubicBezTo>
                  <a:pt x="53" y="30"/>
                  <a:pt x="53" y="30"/>
                  <a:pt x="53" y="30"/>
                </a:cubicBezTo>
                <a:cubicBezTo>
                  <a:pt x="58" y="28"/>
                  <a:pt x="79" y="19"/>
                  <a:pt x="79" y="9"/>
                </a:cubicBezTo>
                <a:close/>
                <a:moveTo>
                  <a:pt x="2" y="9"/>
                </a:moveTo>
                <a:cubicBezTo>
                  <a:pt x="3" y="10"/>
                  <a:pt x="5" y="11"/>
                  <a:pt x="7" y="12"/>
                </a:cubicBezTo>
                <a:cubicBezTo>
                  <a:pt x="7" y="14"/>
                  <a:pt x="7" y="16"/>
                  <a:pt x="8" y="18"/>
                </a:cubicBezTo>
                <a:cubicBezTo>
                  <a:pt x="5" y="15"/>
                  <a:pt x="2" y="12"/>
                  <a:pt x="2" y="9"/>
                </a:cubicBezTo>
                <a:close/>
                <a:moveTo>
                  <a:pt x="13" y="21"/>
                </a:moveTo>
                <a:cubicBezTo>
                  <a:pt x="12" y="19"/>
                  <a:pt x="8" y="14"/>
                  <a:pt x="10" y="12"/>
                </a:cubicBezTo>
                <a:cubicBezTo>
                  <a:pt x="11" y="9"/>
                  <a:pt x="15" y="10"/>
                  <a:pt x="15" y="10"/>
                </a:cubicBezTo>
                <a:cubicBezTo>
                  <a:pt x="15" y="13"/>
                  <a:pt x="15" y="13"/>
                  <a:pt x="15" y="13"/>
                </a:cubicBezTo>
                <a:cubicBezTo>
                  <a:pt x="18" y="13"/>
                  <a:pt x="18" y="13"/>
                  <a:pt x="18" y="13"/>
                </a:cubicBezTo>
                <a:cubicBezTo>
                  <a:pt x="18" y="19"/>
                  <a:pt x="20" y="23"/>
                  <a:pt x="22" y="26"/>
                </a:cubicBezTo>
                <a:cubicBezTo>
                  <a:pt x="19" y="24"/>
                  <a:pt x="16" y="23"/>
                  <a:pt x="13" y="21"/>
                </a:cubicBezTo>
                <a:close/>
                <a:moveTo>
                  <a:pt x="52" y="82"/>
                </a:moveTo>
                <a:cubicBezTo>
                  <a:pt x="52" y="94"/>
                  <a:pt x="52" y="94"/>
                  <a:pt x="52" y="94"/>
                </a:cubicBezTo>
                <a:cubicBezTo>
                  <a:pt x="39" y="94"/>
                  <a:pt x="39" y="94"/>
                  <a:pt x="39" y="94"/>
                </a:cubicBezTo>
                <a:cubicBezTo>
                  <a:pt x="39" y="94"/>
                  <a:pt x="39" y="94"/>
                  <a:pt x="39" y="94"/>
                </a:cubicBezTo>
                <a:cubicBezTo>
                  <a:pt x="26" y="94"/>
                  <a:pt x="26" y="94"/>
                  <a:pt x="26" y="94"/>
                </a:cubicBezTo>
                <a:cubicBezTo>
                  <a:pt x="26" y="82"/>
                  <a:pt x="26" y="82"/>
                  <a:pt x="26" y="82"/>
                </a:cubicBezTo>
                <a:cubicBezTo>
                  <a:pt x="39" y="82"/>
                  <a:pt x="39" y="82"/>
                  <a:pt x="39" y="82"/>
                </a:cubicBezTo>
                <a:cubicBezTo>
                  <a:pt x="39" y="82"/>
                  <a:pt x="39" y="82"/>
                  <a:pt x="39" y="82"/>
                </a:cubicBezTo>
                <a:lnTo>
                  <a:pt x="52" y="82"/>
                </a:lnTo>
                <a:close/>
                <a:moveTo>
                  <a:pt x="66" y="21"/>
                </a:moveTo>
                <a:cubicBezTo>
                  <a:pt x="63" y="23"/>
                  <a:pt x="60" y="24"/>
                  <a:pt x="57" y="26"/>
                </a:cubicBezTo>
                <a:cubicBezTo>
                  <a:pt x="59" y="23"/>
                  <a:pt x="60" y="19"/>
                  <a:pt x="60" y="13"/>
                </a:cubicBezTo>
                <a:cubicBezTo>
                  <a:pt x="63" y="13"/>
                  <a:pt x="63" y="13"/>
                  <a:pt x="63" y="13"/>
                </a:cubicBezTo>
                <a:cubicBezTo>
                  <a:pt x="63" y="10"/>
                  <a:pt x="63" y="10"/>
                  <a:pt x="63" y="10"/>
                </a:cubicBezTo>
                <a:cubicBezTo>
                  <a:pt x="63" y="10"/>
                  <a:pt x="68" y="9"/>
                  <a:pt x="69" y="12"/>
                </a:cubicBezTo>
                <a:cubicBezTo>
                  <a:pt x="70" y="14"/>
                  <a:pt x="67" y="19"/>
                  <a:pt x="66" y="21"/>
                </a:cubicBezTo>
                <a:close/>
                <a:moveTo>
                  <a:pt x="70" y="18"/>
                </a:moveTo>
                <a:cubicBezTo>
                  <a:pt x="71" y="16"/>
                  <a:pt x="72" y="14"/>
                  <a:pt x="71" y="12"/>
                </a:cubicBezTo>
                <a:cubicBezTo>
                  <a:pt x="74" y="11"/>
                  <a:pt x="75" y="10"/>
                  <a:pt x="76" y="9"/>
                </a:cubicBezTo>
                <a:cubicBezTo>
                  <a:pt x="76" y="12"/>
                  <a:pt x="74" y="15"/>
                  <a:pt x="70" y="18"/>
                </a:cubicBezTo>
                <a:close/>
                <a:moveTo>
                  <a:pt x="70" y="18"/>
                </a:moveTo>
                <a:cubicBezTo>
                  <a:pt x="70" y="18"/>
                  <a:pt x="70" y="18"/>
                  <a:pt x="70" y="18"/>
                </a:cubicBezTo>
              </a:path>
            </a:pathLst>
          </a:custGeom>
          <a:solidFill>
            <a:schemeClr val="accent1"/>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6" name="Freeform 94"/>
          <p:cNvSpPr>
            <a:spLocks noEditPoints="1"/>
          </p:cNvSpPr>
          <p:nvPr/>
        </p:nvSpPr>
        <p:spPr bwMode="auto">
          <a:xfrm>
            <a:off x="3239741" y="3015354"/>
            <a:ext cx="680333" cy="858342"/>
          </a:xfrm>
          <a:custGeom>
            <a:avLst/>
            <a:gdLst>
              <a:gd name="T0" fmla="*/ 68 w 80"/>
              <a:gd name="T1" fmla="*/ 0 h 102"/>
              <a:gd name="T2" fmla="*/ 68 w 80"/>
              <a:gd name="T3" fmla="*/ 2 h 102"/>
              <a:gd name="T4" fmla="*/ 67 w 80"/>
              <a:gd name="T5" fmla="*/ 5 h 102"/>
              <a:gd name="T6" fmla="*/ 63 w 80"/>
              <a:gd name="T7" fmla="*/ 7 h 102"/>
              <a:gd name="T8" fmla="*/ 63 w 80"/>
              <a:gd name="T9" fmla="*/ 4 h 102"/>
              <a:gd name="T10" fmla="*/ 17 w 80"/>
              <a:gd name="T11" fmla="*/ 4 h 102"/>
              <a:gd name="T12" fmla="*/ 17 w 80"/>
              <a:gd name="T13" fmla="*/ 7 h 102"/>
              <a:gd name="T14" fmla="*/ 13 w 80"/>
              <a:gd name="T15" fmla="*/ 5 h 102"/>
              <a:gd name="T16" fmla="*/ 12 w 80"/>
              <a:gd name="T17" fmla="*/ 2 h 102"/>
              <a:gd name="T18" fmla="*/ 12 w 80"/>
              <a:gd name="T19" fmla="*/ 0 h 102"/>
              <a:gd name="T20" fmla="*/ 0 w 80"/>
              <a:gd name="T21" fmla="*/ 0 h 102"/>
              <a:gd name="T22" fmla="*/ 0 w 80"/>
              <a:gd name="T23" fmla="*/ 2 h 102"/>
              <a:gd name="T24" fmla="*/ 25 w 80"/>
              <a:gd name="T25" fmla="*/ 53 h 102"/>
              <a:gd name="T26" fmla="*/ 23 w 80"/>
              <a:gd name="T27" fmla="*/ 54 h 102"/>
              <a:gd name="T28" fmla="*/ 27 w 80"/>
              <a:gd name="T29" fmla="*/ 57 h 102"/>
              <a:gd name="T30" fmla="*/ 28 w 80"/>
              <a:gd name="T31" fmla="*/ 55 h 102"/>
              <a:gd name="T32" fmla="*/ 34 w 80"/>
              <a:gd name="T33" fmla="*/ 65 h 102"/>
              <a:gd name="T34" fmla="*/ 32 w 80"/>
              <a:gd name="T35" fmla="*/ 65 h 102"/>
              <a:gd name="T36" fmla="*/ 32 w 80"/>
              <a:gd name="T37" fmla="*/ 69 h 102"/>
              <a:gd name="T38" fmla="*/ 34 w 80"/>
              <a:gd name="T39" fmla="*/ 69 h 102"/>
              <a:gd name="T40" fmla="*/ 22 w 80"/>
              <a:gd name="T41" fmla="*/ 80 h 102"/>
              <a:gd name="T42" fmla="*/ 22 w 80"/>
              <a:gd name="T43" fmla="*/ 84 h 102"/>
              <a:gd name="T44" fmla="*/ 20 w 80"/>
              <a:gd name="T45" fmla="*/ 84 h 102"/>
              <a:gd name="T46" fmla="*/ 20 w 80"/>
              <a:gd name="T47" fmla="*/ 102 h 102"/>
              <a:gd name="T48" fmla="*/ 60 w 80"/>
              <a:gd name="T49" fmla="*/ 102 h 102"/>
              <a:gd name="T50" fmla="*/ 60 w 80"/>
              <a:gd name="T51" fmla="*/ 84 h 102"/>
              <a:gd name="T52" fmla="*/ 57 w 80"/>
              <a:gd name="T53" fmla="*/ 84 h 102"/>
              <a:gd name="T54" fmla="*/ 57 w 80"/>
              <a:gd name="T55" fmla="*/ 80 h 102"/>
              <a:gd name="T56" fmla="*/ 45 w 80"/>
              <a:gd name="T57" fmla="*/ 69 h 102"/>
              <a:gd name="T58" fmla="*/ 48 w 80"/>
              <a:gd name="T59" fmla="*/ 69 h 102"/>
              <a:gd name="T60" fmla="*/ 48 w 80"/>
              <a:gd name="T61" fmla="*/ 65 h 102"/>
              <a:gd name="T62" fmla="*/ 46 w 80"/>
              <a:gd name="T63" fmla="*/ 65 h 102"/>
              <a:gd name="T64" fmla="*/ 51 w 80"/>
              <a:gd name="T65" fmla="*/ 55 h 102"/>
              <a:gd name="T66" fmla="*/ 53 w 80"/>
              <a:gd name="T67" fmla="*/ 57 h 102"/>
              <a:gd name="T68" fmla="*/ 56 w 80"/>
              <a:gd name="T69" fmla="*/ 54 h 102"/>
              <a:gd name="T70" fmla="*/ 55 w 80"/>
              <a:gd name="T71" fmla="*/ 53 h 102"/>
              <a:gd name="T72" fmla="*/ 80 w 80"/>
              <a:gd name="T73" fmla="*/ 2 h 102"/>
              <a:gd name="T74" fmla="*/ 80 w 80"/>
              <a:gd name="T75" fmla="*/ 0 h 102"/>
              <a:gd name="T76" fmla="*/ 68 w 80"/>
              <a:gd name="T77" fmla="*/ 0 h 102"/>
              <a:gd name="T78" fmla="*/ 5 w 80"/>
              <a:gd name="T79" fmla="*/ 4 h 102"/>
              <a:gd name="T80" fmla="*/ 8 w 80"/>
              <a:gd name="T81" fmla="*/ 4 h 102"/>
              <a:gd name="T82" fmla="*/ 10 w 80"/>
              <a:gd name="T83" fmla="*/ 9 h 102"/>
              <a:gd name="T84" fmla="*/ 17 w 80"/>
              <a:gd name="T85" fmla="*/ 12 h 102"/>
              <a:gd name="T86" fmla="*/ 25 w 80"/>
              <a:gd name="T87" fmla="*/ 48 h 102"/>
              <a:gd name="T88" fmla="*/ 5 w 80"/>
              <a:gd name="T89" fmla="*/ 4 h 102"/>
              <a:gd name="T90" fmla="*/ 55 w 80"/>
              <a:gd name="T91" fmla="*/ 48 h 102"/>
              <a:gd name="T92" fmla="*/ 62 w 80"/>
              <a:gd name="T93" fmla="*/ 12 h 102"/>
              <a:gd name="T94" fmla="*/ 70 w 80"/>
              <a:gd name="T95" fmla="*/ 9 h 102"/>
              <a:gd name="T96" fmla="*/ 72 w 80"/>
              <a:gd name="T97" fmla="*/ 4 h 102"/>
              <a:gd name="T98" fmla="*/ 75 w 80"/>
              <a:gd name="T99" fmla="*/ 4 h 102"/>
              <a:gd name="T100" fmla="*/ 55 w 80"/>
              <a:gd name="T101" fmla="*/ 48 h 102"/>
              <a:gd name="T102" fmla="*/ 55 w 80"/>
              <a:gd name="T103" fmla="*/ 48 h 102"/>
              <a:gd name="T104" fmla="*/ 55 w 80"/>
              <a:gd name="T105" fmla="*/ 48 h 1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80" h="102">
                <a:moveTo>
                  <a:pt x="68" y="0"/>
                </a:moveTo>
                <a:cubicBezTo>
                  <a:pt x="68" y="2"/>
                  <a:pt x="68" y="2"/>
                  <a:pt x="68" y="2"/>
                </a:cubicBezTo>
                <a:cubicBezTo>
                  <a:pt x="68" y="4"/>
                  <a:pt x="67" y="5"/>
                  <a:pt x="67" y="5"/>
                </a:cubicBezTo>
                <a:cubicBezTo>
                  <a:pt x="66" y="6"/>
                  <a:pt x="64" y="7"/>
                  <a:pt x="63" y="7"/>
                </a:cubicBezTo>
                <a:cubicBezTo>
                  <a:pt x="63" y="6"/>
                  <a:pt x="63" y="5"/>
                  <a:pt x="63" y="4"/>
                </a:cubicBezTo>
                <a:cubicBezTo>
                  <a:pt x="17" y="4"/>
                  <a:pt x="17" y="4"/>
                  <a:pt x="17" y="4"/>
                </a:cubicBezTo>
                <a:cubicBezTo>
                  <a:pt x="17" y="5"/>
                  <a:pt x="17" y="6"/>
                  <a:pt x="17" y="7"/>
                </a:cubicBezTo>
                <a:cubicBezTo>
                  <a:pt x="16" y="7"/>
                  <a:pt x="14" y="6"/>
                  <a:pt x="13" y="5"/>
                </a:cubicBezTo>
                <a:cubicBezTo>
                  <a:pt x="12" y="5"/>
                  <a:pt x="12" y="4"/>
                  <a:pt x="12" y="2"/>
                </a:cubicBezTo>
                <a:cubicBezTo>
                  <a:pt x="12" y="0"/>
                  <a:pt x="12" y="0"/>
                  <a:pt x="12" y="0"/>
                </a:cubicBezTo>
                <a:cubicBezTo>
                  <a:pt x="0" y="0"/>
                  <a:pt x="0" y="0"/>
                  <a:pt x="0" y="0"/>
                </a:cubicBezTo>
                <a:cubicBezTo>
                  <a:pt x="0" y="2"/>
                  <a:pt x="0" y="2"/>
                  <a:pt x="0" y="2"/>
                </a:cubicBezTo>
                <a:cubicBezTo>
                  <a:pt x="1" y="41"/>
                  <a:pt x="17" y="50"/>
                  <a:pt x="25" y="53"/>
                </a:cubicBezTo>
                <a:cubicBezTo>
                  <a:pt x="23" y="54"/>
                  <a:pt x="23" y="54"/>
                  <a:pt x="23" y="54"/>
                </a:cubicBezTo>
                <a:cubicBezTo>
                  <a:pt x="27" y="57"/>
                  <a:pt x="27" y="57"/>
                  <a:pt x="27" y="57"/>
                </a:cubicBezTo>
                <a:cubicBezTo>
                  <a:pt x="28" y="55"/>
                  <a:pt x="28" y="55"/>
                  <a:pt x="28" y="55"/>
                </a:cubicBezTo>
                <a:cubicBezTo>
                  <a:pt x="31" y="60"/>
                  <a:pt x="33" y="63"/>
                  <a:pt x="34" y="65"/>
                </a:cubicBezTo>
                <a:cubicBezTo>
                  <a:pt x="32" y="65"/>
                  <a:pt x="32" y="65"/>
                  <a:pt x="32" y="65"/>
                </a:cubicBezTo>
                <a:cubicBezTo>
                  <a:pt x="32" y="69"/>
                  <a:pt x="32" y="69"/>
                  <a:pt x="32" y="69"/>
                </a:cubicBezTo>
                <a:cubicBezTo>
                  <a:pt x="34" y="69"/>
                  <a:pt x="34" y="69"/>
                  <a:pt x="34" y="69"/>
                </a:cubicBezTo>
                <a:cubicBezTo>
                  <a:pt x="33" y="74"/>
                  <a:pt x="22" y="80"/>
                  <a:pt x="22" y="80"/>
                </a:cubicBezTo>
                <a:cubicBezTo>
                  <a:pt x="22" y="84"/>
                  <a:pt x="22" y="84"/>
                  <a:pt x="22" y="84"/>
                </a:cubicBezTo>
                <a:cubicBezTo>
                  <a:pt x="20" y="84"/>
                  <a:pt x="20" y="84"/>
                  <a:pt x="20" y="84"/>
                </a:cubicBezTo>
                <a:cubicBezTo>
                  <a:pt x="20" y="102"/>
                  <a:pt x="20" y="102"/>
                  <a:pt x="20" y="102"/>
                </a:cubicBezTo>
                <a:cubicBezTo>
                  <a:pt x="60" y="102"/>
                  <a:pt x="60" y="102"/>
                  <a:pt x="60" y="102"/>
                </a:cubicBezTo>
                <a:cubicBezTo>
                  <a:pt x="60" y="84"/>
                  <a:pt x="60" y="84"/>
                  <a:pt x="60" y="84"/>
                </a:cubicBezTo>
                <a:cubicBezTo>
                  <a:pt x="57" y="84"/>
                  <a:pt x="57" y="84"/>
                  <a:pt x="57" y="84"/>
                </a:cubicBezTo>
                <a:cubicBezTo>
                  <a:pt x="57" y="80"/>
                  <a:pt x="57" y="80"/>
                  <a:pt x="57" y="80"/>
                </a:cubicBezTo>
                <a:cubicBezTo>
                  <a:pt x="57" y="80"/>
                  <a:pt x="46" y="74"/>
                  <a:pt x="45" y="69"/>
                </a:cubicBezTo>
                <a:cubicBezTo>
                  <a:pt x="48" y="69"/>
                  <a:pt x="48" y="69"/>
                  <a:pt x="48" y="69"/>
                </a:cubicBezTo>
                <a:cubicBezTo>
                  <a:pt x="48" y="65"/>
                  <a:pt x="48" y="65"/>
                  <a:pt x="48" y="65"/>
                </a:cubicBezTo>
                <a:cubicBezTo>
                  <a:pt x="46" y="65"/>
                  <a:pt x="46" y="65"/>
                  <a:pt x="46" y="65"/>
                </a:cubicBezTo>
                <a:cubicBezTo>
                  <a:pt x="47" y="63"/>
                  <a:pt x="49" y="60"/>
                  <a:pt x="51" y="55"/>
                </a:cubicBezTo>
                <a:cubicBezTo>
                  <a:pt x="53" y="57"/>
                  <a:pt x="53" y="57"/>
                  <a:pt x="53" y="57"/>
                </a:cubicBezTo>
                <a:cubicBezTo>
                  <a:pt x="56" y="54"/>
                  <a:pt x="56" y="54"/>
                  <a:pt x="56" y="54"/>
                </a:cubicBezTo>
                <a:cubicBezTo>
                  <a:pt x="55" y="53"/>
                  <a:pt x="55" y="53"/>
                  <a:pt x="55" y="53"/>
                </a:cubicBezTo>
                <a:cubicBezTo>
                  <a:pt x="63" y="50"/>
                  <a:pt x="79" y="41"/>
                  <a:pt x="80" y="2"/>
                </a:cubicBezTo>
                <a:cubicBezTo>
                  <a:pt x="80" y="0"/>
                  <a:pt x="80" y="0"/>
                  <a:pt x="80" y="0"/>
                </a:cubicBezTo>
                <a:lnTo>
                  <a:pt x="68" y="0"/>
                </a:lnTo>
                <a:close/>
                <a:moveTo>
                  <a:pt x="5" y="4"/>
                </a:moveTo>
                <a:cubicBezTo>
                  <a:pt x="8" y="4"/>
                  <a:pt x="8" y="4"/>
                  <a:pt x="8" y="4"/>
                </a:cubicBezTo>
                <a:cubicBezTo>
                  <a:pt x="8" y="6"/>
                  <a:pt x="9" y="7"/>
                  <a:pt x="10" y="9"/>
                </a:cubicBezTo>
                <a:cubicBezTo>
                  <a:pt x="12" y="11"/>
                  <a:pt x="15" y="11"/>
                  <a:pt x="17" y="12"/>
                </a:cubicBezTo>
                <a:cubicBezTo>
                  <a:pt x="18" y="29"/>
                  <a:pt x="22" y="40"/>
                  <a:pt x="25" y="48"/>
                </a:cubicBezTo>
                <a:cubicBezTo>
                  <a:pt x="18" y="46"/>
                  <a:pt x="6" y="37"/>
                  <a:pt x="5" y="4"/>
                </a:cubicBezTo>
                <a:close/>
                <a:moveTo>
                  <a:pt x="55" y="48"/>
                </a:moveTo>
                <a:cubicBezTo>
                  <a:pt x="58" y="40"/>
                  <a:pt x="61" y="29"/>
                  <a:pt x="62" y="12"/>
                </a:cubicBezTo>
                <a:cubicBezTo>
                  <a:pt x="64" y="11"/>
                  <a:pt x="68" y="11"/>
                  <a:pt x="70" y="9"/>
                </a:cubicBezTo>
                <a:cubicBezTo>
                  <a:pt x="71" y="7"/>
                  <a:pt x="72" y="6"/>
                  <a:pt x="72" y="4"/>
                </a:cubicBezTo>
                <a:cubicBezTo>
                  <a:pt x="75" y="4"/>
                  <a:pt x="75" y="4"/>
                  <a:pt x="75" y="4"/>
                </a:cubicBezTo>
                <a:cubicBezTo>
                  <a:pt x="74" y="37"/>
                  <a:pt x="61" y="46"/>
                  <a:pt x="55" y="48"/>
                </a:cubicBezTo>
                <a:close/>
                <a:moveTo>
                  <a:pt x="55" y="48"/>
                </a:moveTo>
                <a:cubicBezTo>
                  <a:pt x="55" y="48"/>
                  <a:pt x="55" y="48"/>
                  <a:pt x="55" y="48"/>
                </a:cubicBezTo>
              </a:path>
            </a:pathLst>
          </a:custGeom>
          <a:solidFill>
            <a:schemeClr val="accent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9" name="Freeform 103"/>
          <p:cNvSpPr>
            <a:spLocks noEditPoints="1"/>
          </p:cNvSpPr>
          <p:nvPr/>
        </p:nvSpPr>
        <p:spPr bwMode="auto">
          <a:xfrm>
            <a:off x="5085585" y="3056808"/>
            <a:ext cx="882728" cy="816888"/>
          </a:xfrm>
          <a:custGeom>
            <a:avLst/>
            <a:gdLst>
              <a:gd name="T0" fmla="*/ 103 w 105"/>
              <a:gd name="T1" fmla="*/ 3 h 97"/>
              <a:gd name="T2" fmla="*/ 103 w 105"/>
              <a:gd name="T3" fmla="*/ 0 h 97"/>
              <a:gd name="T4" fmla="*/ 2 w 105"/>
              <a:gd name="T5" fmla="*/ 0 h 97"/>
              <a:gd name="T6" fmla="*/ 2 w 105"/>
              <a:gd name="T7" fmla="*/ 3 h 97"/>
              <a:gd name="T8" fmla="*/ 9 w 105"/>
              <a:gd name="T9" fmla="*/ 36 h 97"/>
              <a:gd name="T10" fmla="*/ 29 w 105"/>
              <a:gd name="T11" fmla="*/ 37 h 97"/>
              <a:gd name="T12" fmla="*/ 33 w 105"/>
              <a:gd name="T13" fmla="*/ 39 h 97"/>
              <a:gd name="T14" fmla="*/ 29 w 105"/>
              <a:gd name="T15" fmla="*/ 43 h 97"/>
              <a:gd name="T16" fmla="*/ 35 w 105"/>
              <a:gd name="T17" fmla="*/ 49 h 97"/>
              <a:gd name="T18" fmla="*/ 39 w 105"/>
              <a:gd name="T19" fmla="*/ 45 h 97"/>
              <a:gd name="T20" fmla="*/ 44 w 105"/>
              <a:gd name="T21" fmla="*/ 48 h 97"/>
              <a:gd name="T22" fmla="*/ 44 w 105"/>
              <a:gd name="T23" fmla="*/ 59 h 97"/>
              <a:gd name="T24" fmla="*/ 47 w 105"/>
              <a:gd name="T25" fmla="*/ 59 h 97"/>
              <a:gd name="T26" fmla="*/ 36 w 105"/>
              <a:gd name="T27" fmla="*/ 79 h 97"/>
              <a:gd name="T28" fmla="*/ 36 w 105"/>
              <a:gd name="T29" fmla="*/ 91 h 97"/>
              <a:gd name="T30" fmla="*/ 31 w 105"/>
              <a:gd name="T31" fmla="*/ 91 h 97"/>
              <a:gd name="T32" fmla="*/ 31 w 105"/>
              <a:gd name="T33" fmla="*/ 97 h 97"/>
              <a:gd name="T34" fmla="*/ 73 w 105"/>
              <a:gd name="T35" fmla="*/ 96 h 97"/>
              <a:gd name="T36" fmla="*/ 73 w 105"/>
              <a:gd name="T37" fmla="*/ 91 h 97"/>
              <a:gd name="T38" fmla="*/ 69 w 105"/>
              <a:gd name="T39" fmla="*/ 91 h 97"/>
              <a:gd name="T40" fmla="*/ 69 w 105"/>
              <a:gd name="T41" fmla="*/ 79 h 97"/>
              <a:gd name="T42" fmla="*/ 58 w 105"/>
              <a:gd name="T43" fmla="*/ 59 h 97"/>
              <a:gd name="T44" fmla="*/ 61 w 105"/>
              <a:gd name="T45" fmla="*/ 59 h 97"/>
              <a:gd name="T46" fmla="*/ 61 w 105"/>
              <a:gd name="T47" fmla="*/ 48 h 97"/>
              <a:gd name="T48" fmla="*/ 66 w 105"/>
              <a:gd name="T49" fmla="*/ 45 h 97"/>
              <a:gd name="T50" fmla="*/ 70 w 105"/>
              <a:gd name="T51" fmla="*/ 49 h 97"/>
              <a:gd name="T52" fmla="*/ 76 w 105"/>
              <a:gd name="T53" fmla="*/ 43 h 97"/>
              <a:gd name="T54" fmla="*/ 72 w 105"/>
              <a:gd name="T55" fmla="*/ 39 h 97"/>
              <a:gd name="T56" fmla="*/ 76 w 105"/>
              <a:gd name="T57" fmla="*/ 37 h 97"/>
              <a:gd name="T58" fmla="*/ 96 w 105"/>
              <a:gd name="T59" fmla="*/ 35 h 97"/>
              <a:gd name="T60" fmla="*/ 103 w 105"/>
              <a:gd name="T61" fmla="*/ 3 h 97"/>
              <a:gd name="T62" fmla="*/ 14 w 105"/>
              <a:gd name="T63" fmla="*/ 29 h 97"/>
              <a:gd name="T64" fmla="*/ 9 w 105"/>
              <a:gd name="T65" fmla="*/ 8 h 97"/>
              <a:gd name="T66" fmla="*/ 27 w 105"/>
              <a:gd name="T67" fmla="*/ 8 h 97"/>
              <a:gd name="T68" fmla="*/ 29 w 105"/>
              <a:gd name="T69" fmla="*/ 29 h 97"/>
              <a:gd name="T70" fmla="*/ 14 w 105"/>
              <a:gd name="T71" fmla="*/ 29 h 97"/>
              <a:gd name="T72" fmla="*/ 91 w 105"/>
              <a:gd name="T73" fmla="*/ 29 h 97"/>
              <a:gd name="T74" fmla="*/ 76 w 105"/>
              <a:gd name="T75" fmla="*/ 29 h 97"/>
              <a:gd name="T76" fmla="*/ 78 w 105"/>
              <a:gd name="T77" fmla="*/ 8 h 97"/>
              <a:gd name="T78" fmla="*/ 96 w 105"/>
              <a:gd name="T79" fmla="*/ 8 h 97"/>
              <a:gd name="T80" fmla="*/ 91 w 105"/>
              <a:gd name="T81" fmla="*/ 29 h 97"/>
              <a:gd name="T82" fmla="*/ 91 w 105"/>
              <a:gd name="T83" fmla="*/ 29 h 97"/>
              <a:gd name="T84" fmla="*/ 91 w 105"/>
              <a:gd name="T85" fmla="*/ 29 h 9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105" h="97">
                <a:moveTo>
                  <a:pt x="103" y="3"/>
                </a:moveTo>
                <a:cubicBezTo>
                  <a:pt x="103" y="0"/>
                  <a:pt x="103" y="0"/>
                  <a:pt x="103" y="0"/>
                </a:cubicBezTo>
                <a:cubicBezTo>
                  <a:pt x="2" y="0"/>
                  <a:pt x="2" y="0"/>
                  <a:pt x="2" y="0"/>
                </a:cubicBezTo>
                <a:cubicBezTo>
                  <a:pt x="2" y="3"/>
                  <a:pt x="2" y="3"/>
                  <a:pt x="2" y="3"/>
                </a:cubicBezTo>
                <a:cubicBezTo>
                  <a:pt x="0" y="20"/>
                  <a:pt x="2" y="30"/>
                  <a:pt x="9" y="36"/>
                </a:cubicBezTo>
                <a:cubicBezTo>
                  <a:pt x="16" y="40"/>
                  <a:pt x="24" y="38"/>
                  <a:pt x="29" y="37"/>
                </a:cubicBezTo>
                <a:cubicBezTo>
                  <a:pt x="33" y="39"/>
                  <a:pt x="33" y="39"/>
                  <a:pt x="33" y="39"/>
                </a:cubicBezTo>
                <a:cubicBezTo>
                  <a:pt x="29" y="43"/>
                  <a:pt x="29" y="43"/>
                  <a:pt x="29" y="43"/>
                </a:cubicBezTo>
                <a:cubicBezTo>
                  <a:pt x="35" y="49"/>
                  <a:pt x="35" y="49"/>
                  <a:pt x="35" y="49"/>
                </a:cubicBezTo>
                <a:cubicBezTo>
                  <a:pt x="39" y="45"/>
                  <a:pt x="39" y="45"/>
                  <a:pt x="39" y="45"/>
                </a:cubicBezTo>
                <a:cubicBezTo>
                  <a:pt x="41" y="46"/>
                  <a:pt x="42" y="47"/>
                  <a:pt x="44" y="48"/>
                </a:cubicBezTo>
                <a:cubicBezTo>
                  <a:pt x="44" y="59"/>
                  <a:pt x="44" y="59"/>
                  <a:pt x="44" y="59"/>
                </a:cubicBezTo>
                <a:cubicBezTo>
                  <a:pt x="47" y="59"/>
                  <a:pt x="47" y="59"/>
                  <a:pt x="47" y="59"/>
                </a:cubicBezTo>
                <a:cubicBezTo>
                  <a:pt x="46" y="61"/>
                  <a:pt x="45" y="77"/>
                  <a:pt x="36" y="79"/>
                </a:cubicBezTo>
                <a:cubicBezTo>
                  <a:pt x="36" y="91"/>
                  <a:pt x="36" y="91"/>
                  <a:pt x="36" y="91"/>
                </a:cubicBezTo>
                <a:cubicBezTo>
                  <a:pt x="31" y="91"/>
                  <a:pt x="31" y="91"/>
                  <a:pt x="31" y="91"/>
                </a:cubicBezTo>
                <a:cubicBezTo>
                  <a:pt x="31" y="97"/>
                  <a:pt x="31" y="97"/>
                  <a:pt x="31" y="97"/>
                </a:cubicBezTo>
                <a:cubicBezTo>
                  <a:pt x="73" y="96"/>
                  <a:pt x="73" y="96"/>
                  <a:pt x="73" y="96"/>
                </a:cubicBezTo>
                <a:cubicBezTo>
                  <a:pt x="73" y="91"/>
                  <a:pt x="73" y="91"/>
                  <a:pt x="73" y="91"/>
                </a:cubicBezTo>
                <a:cubicBezTo>
                  <a:pt x="69" y="91"/>
                  <a:pt x="69" y="91"/>
                  <a:pt x="69" y="91"/>
                </a:cubicBezTo>
                <a:cubicBezTo>
                  <a:pt x="69" y="79"/>
                  <a:pt x="69" y="79"/>
                  <a:pt x="69" y="79"/>
                </a:cubicBezTo>
                <a:cubicBezTo>
                  <a:pt x="60" y="77"/>
                  <a:pt x="58" y="61"/>
                  <a:pt x="58" y="59"/>
                </a:cubicBezTo>
                <a:cubicBezTo>
                  <a:pt x="61" y="59"/>
                  <a:pt x="61" y="59"/>
                  <a:pt x="61" y="59"/>
                </a:cubicBezTo>
                <a:cubicBezTo>
                  <a:pt x="61" y="48"/>
                  <a:pt x="61" y="48"/>
                  <a:pt x="61" y="48"/>
                </a:cubicBezTo>
                <a:cubicBezTo>
                  <a:pt x="62" y="47"/>
                  <a:pt x="64" y="46"/>
                  <a:pt x="66" y="45"/>
                </a:cubicBezTo>
                <a:cubicBezTo>
                  <a:pt x="70" y="49"/>
                  <a:pt x="70" y="49"/>
                  <a:pt x="70" y="49"/>
                </a:cubicBezTo>
                <a:cubicBezTo>
                  <a:pt x="76" y="43"/>
                  <a:pt x="76" y="43"/>
                  <a:pt x="76" y="43"/>
                </a:cubicBezTo>
                <a:cubicBezTo>
                  <a:pt x="72" y="39"/>
                  <a:pt x="72" y="39"/>
                  <a:pt x="72" y="39"/>
                </a:cubicBezTo>
                <a:cubicBezTo>
                  <a:pt x="76" y="37"/>
                  <a:pt x="76" y="37"/>
                  <a:pt x="76" y="37"/>
                </a:cubicBezTo>
                <a:cubicBezTo>
                  <a:pt x="81" y="38"/>
                  <a:pt x="89" y="40"/>
                  <a:pt x="96" y="35"/>
                </a:cubicBezTo>
                <a:cubicBezTo>
                  <a:pt x="103" y="30"/>
                  <a:pt x="105" y="20"/>
                  <a:pt x="103" y="3"/>
                </a:cubicBezTo>
                <a:close/>
                <a:moveTo>
                  <a:pt x="14" y="29"/>
                </a:moveTo>
                <a:cubicBezTo>
                  <a:pt x="10" y="26"/>
                  <a:pt x="8" y="19"/>
                  <a:pt x="9" y="8"/>
                </a:cubicBezTo>
                <a:cubicBezTo>
                  <a:pt x="27" y="8"/>
                  <a:pt x="27" y="8"/>
                  <a:pt x="27" y="8"/>
                </a:cubicBezTo>
                <a:cubicBezTo>
                  <a:pt x="26" y="16"/>
                  <a:pt x="27" y="23"/>
                  <a:pt x="29" y="29"/>
                </a:cubicBezTo>
                <a:cubicBezTo>
                  <a:pt x="25" y="30"/>
                  <a:pt x="18" y="32"/>
                  <a:pt x="14" y="29"/>
                </a:cubicBezTo>
                <a:close/>
                <a:moveTo>
                  <a:pt x="91" y="29"/>
                </a:moveTo>
                <a:cubicBezTo>
                  <a:pt x="87" y="32"/>
                  <a:pt x="80" y="30"/>
                  <a:pt x="76" y="29"/>
                </a:cubicBezTo>
                <a:cubicBezTo>
                  <a:pt x="78" y="23"/>
                  <a:pt x="79" y="16"/>
                  <a:pt x="78" y="8"/>
                </a:cubicBezTo>
                <a:cubicBezTo>
                  <a:pt x="96" y="8"/>
                  <a:pt x="96" y="8"/>
                  <a:pt x="96" y="8"/>
                </a:cubicBezTo>
                <a:cubicBezTo>
                  <a:pt x="97" y="19"/>
                  <a:pt x="95" y="26"/>
                  <a:pt x="91" y="29"/>
                </a:cubicBezTo>
                <a:close/>
                <a:moveTo>
                  <a:pt x="91" y="29"/>
                </a:moveTo>
                <a:cubicBezTo>
                  <a:pt x="91" y="29"/>
                  <a:pt x="91" y="29"/>
                  <a:pt x="91" y="29"/>
                </a:cubicBezTo>
              </a:path>
            </a:pathLst>
          </a:custGeom>
          <a:solidFill>
            <a:schemeClr val="accent4"/>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2" name="Freeform 107"/>
          <p:cNvSpPr>
            <a:spLocks noEditPoints="1"/>
          </p:cNvSpPr>
          <p:nvPr/>
        </p:nvSpPr>
        <p:spPr bwMode="auto">
          <a:xfrm>
            <a:off x="7163760" y="2988531"/>
            <a:ext cx="799818" cy="885165"/>
          </a:xfrm>
          <a:custGeom>
            <a:avLst/>
            <a:gdLst>
              <a:gd name="T0" fmla="*/ 94 w 95"/>
              <a:gd name="T1" fmla="*/ 7 h 105"/>
              <a:gd name="T2" fmla="*/ 93 w 95"/>
              <a:gd name="T3" fmla="*/ 4 h 105"/>
              <a:gd name="T4" fmla="*/ 91 w 95"/>
              <a:gd name="T5" fmla="*/ 4 h 105"/>
              <a:gd name="T6" fmla="*/ 65 w 95"/>
              <a:gd name="T7" fmla="*/ 11 h 105"/>
              <a:gd name="T8" fmla="*/ 30 w 95"/>
              <a:gd name="T9" fmla="*/ 11 h 105"/>
              <a:gd name="T10" fmla="*/ 4 w 95"/>
              <a:gd name="T11" fmla="*/ 4 h 105"/>
              <a:gd name="T12" fmla="*/ 1 w 95"/>
              <a:gd name="T13" fmla="*/ 4 h 105"/>
              <a:gd name="T14" fmla="*/ 1 w 95"/>
              <a:gd name="T15" fmla="*/ 7 h 105"/>
              <a:gd name="T16" fmla="*/ 11 w 95"/>
              <a:gd name="T17" fmla="*/ 42 h 105"/>
              <a:gd name="T18" fmla="*/ 27 w 95"/>
              <a:gd name="T19" fmla="*/ 50 h 105"/>
              <a:gd name="T20" fmla="*/ 39 w 95"/>
              <a:gd name="T21" fmla="*/ 61 h 105"/>
              <a:gd name="T22" fmla="*/ 39 w 95"/>
              <a:gd name="T23" fmla="*/ 66 h 105"/>
              <a:gd name="T24" fmla="*/ 41 w 95"/>
              <a:gd name="T25" fmla="*/ 66 h 105"/>
              <a:gd name="T26" fmla="*/ 39 w 95"/>
              <a:gd name="T27" fmla="*/ 84 h 105"/>
              <a:gd name="T28" fmla="*/ 31 w 95"/>
              <a:gd name="T29" fmla="*/ 84 h 105"/>
              <a:gd name="T30" fmla="*/ 31 w 95"/>
              <a:gd name="T31" fmla="*/ 89 h 105"/>
              <a:gd name="T32" fmla="*/ 25 w 95"/>
              <a:gd name="T33" fmla="*/ 89 h 105"/>
              <a:gd name="T34" fmla="*/ 25 w 95"/>
              <a:gd name="T35" fmla="*/ 105 h 105"/>
              <a:gd name="T36" fmla="*/ 70 w 95"/>
              <a:gd name="T37" fmla="*/ 105 h 105"/>
              <a:gd name="T38" fmla="*/ 70 w 95"/>
              <a:gd name="T39" fmla="*/ 89 h 105"/>
              <a:gd name="T40" fmla="*/ 64 w 95"/>
              <a:gd name="T41" fmla="*/ 89 h 105"/>
              <a:gd name="T42" fmla="*/ 64 w 95"/>
              <a:gd name="T43" fmla="*/ 84 h 105"/>
              <a:gd name="T44" fmla="*/ 56 w 95"/>
              <a:gd name="T45" fmla="*/ 84 h 105"/>
              <a:gd name="T46" fmla="*/ 53 w 95"/>
              <a:gd name="T47" fmla="*/ 66 h 105"/>
              <a:gd name="T48" fmla="*/ 55 w 95"/>
              <a:gd name="T49" fmla="*/ 66 h 105"/>
              <a:gd name="T50" fmla="*/ 55 w 95"/>
              <a:gd name="T51" fmla="*/ 61 h 105"/>
              <a:gd name="T52" fmla="*/ 67 w 95"/>
              <a:gd name="T53" fmla="*/ 50 h 105"/>
              <a:gd name="T54" fmla="*/ 84 w 95"/>
              <a:gd name="T55" fmla="*/ 42 h 105"/>
              <a:gd name="T56" fmla="*/ 94 w 95"/>
              <a:gd name="T57" fmla="*/ 7 h 105"/>
              <a:gd name="T58" fmla="*/ 26 w 95"/>
              <a:gd name="T59" fmla="*/ 43 h 105"/>
              <a:gd name="T60" fmla="*/ 16 w 95"/>
              <a:gd name="T61" fmla="*/ 38 h 105"/>
              <a:gd name="T62" fmla="*/ 8 w 95"/>
              <a:gd name="T63" fmla="*/ 10 h 105"/>
              <a:gd name="T64" fmla="*/ 23 w 95"/>
              <a:gd name="T65" fmla="*/ 13 h 105"/>
              <a:gd name="T66" fmla="*/ 19 w 95"/>
              <a:gd name="T67" fmla="*/ 17 h 105"/>
              <a:gd name="T68" fmla="*/ 25 w 95"/>
              <a:gd name="T69" fmla="*/ 21 h 105"/>
              <a:gd name="T70" fmla="*/ 26 w 95"/>
              <a:gd name="T71" fmla="*/ 20 h 105"/>
              <a:gd name="T72" fmla="*/ 26 w 95"/>
              <a:gd name="T73" fmla="*/ 43 h 105"/>
              <a:gd name="T74" fmla="*/ 79 w 95"/>
              <a:gd name="T75" fmla="*/ 38 h 105"/>
              <a:gd name="T76" fmla="*/ 69 w 95"/>
              <a:gd name="T77" fmla="*/ 43 h 105"/>
              <a:gd name="T78" fmla="*/ 69 w 95"/>
              <a:gd name="T79" fmla="*/ 20 h 105"/>
              <a:gd name="T80" fmla="*/ 70 w 95"/>
              <a:gd name="T81" fmla="*/ 21 h 105"/>
              <a:gd name="T82" fmla="*/ 75 w 95"/>
              <a:gd name="T83" fmla="*/ 17 h 105"/>
              <a:gd name="T84" fmla="*/ 72 w 95"/>
              <a:gd name="T85" fmla="*/ 13 h 105"/>
              <a:gd name="T86" fmla="*/ 87 w 95"/>
              <a:gd name="T87" fmla="*/ 10 h 105"/>
              <a:gd name="T88" fmla="*/ 79 w 95"/>
              <a:gd name="T89" fmla="*/ 38 h 105"/>
              <a:gd name="T90" fmla="*/ 79 w 95"/>
              <a:gd name="T91" fmla="*/ 38 h 105"/>
              <a:gd name="T92" fmla="*/ 79 w 95"/>
              <a:gd name="T93" fmla="*/ 38 h 10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95" h="105">
                <a:moveTo>
                  <a:pt x="94" y="7"/>
                </a:moveTo>
                <a:cubicBezTo>
                  <a:pt x="93" y="4"/>
                  <a:pt x="93" y="4"/>
                  <a:pt x="93" y="4"/>
                </a:cubicBezTo>
                <a:cubicBezTo>
                  <a:pt x="91" y="4"/>
                  <a:pt x="91" y="4"/>
                  <a:pt x="91" y="4"/>
                </a:cubicBezTo>
                <a:cubicBezTo>
                  <a:pt x="88" y="3"/>
                  <a:pt x="69" y="0"/>
                  <a:pt x="65" y="11"/>
                </a:cubicBezTo>
                <a:cubicBezTo>
                  <a:pt x="30" y="11"/>
                  <a:pt x="30" y="11"/>
                  <a:pt x="30" y="11"/>
                </a:cubicBezTo>
                <a:cubicBezTo>
                  <a:pt x="26" y="0"/>
                  <a:pt x="6" y="3"/>
                  <a:pt x="4" y="4"/>
                </a:cubicBezTo>
                <a:cubicBezTo>
                  <a:pt x="1" y="4"/>
                  <a:pt x="1" y="4"/>
                  <a:pt x="1" y="4"/>
                </a:cubicBezTo>
                <a:cubicBezTo>
                  <a:pt x="1" y="7"/>
                  <a:pt x="1" y="7"/>
                  <a:pt x="1" y="7"/>
                </a:cubicBezTo>
                <a:cubicBezTo>
                  <a:pt x="1" y="8"/>
                  <a:pt x="0" y="30"/>
                  <a:pt x="11" y="42"/>
                </a:cubicBezTo>
                <a:cubicBezTo>
                  <a:pt x="15" y="47"/>
                  <a:pt x="21" y="49"/>
                  <a:pt x="27" y="50"/>
                </a:cubicBezTo>
                <a:cubicBezTo>
                  <a:pt x="31" y="57"/>
                  <a:pt x="39" y="61"/>
                  <a:pt x="39" y="61"/>
                </a:cubicBezTo>
                <a:cubicBezTo>
                  <a:pt x="39" y="66"/>
                  <a:pt x="39" y="66"/>
                  <a:pt x="39" y="66"/>
                </a:cubicBezTo>
                <a:cubicBezTo>
                  <a:pt x="41" y="66"/>
                  <a:pt x="41" y="66"/>
                  <a:pt x="41" y="66"/>
                </a:cubicBezTo>
                <a:cubicBezTo>
                  <a:pt x="41" y="69"/>
                  <a:pt x="41" y="80"/>
                  <a:pt x="39" y="84"/>
                </a:cubicBezTo>
                <a:cubicBezTo>
                  <a:pt x="31" y="84"/>
                  <a:pt x="31" y="84"/>
                  <a:pt x="31" y="84"/>
                </a:cubicBezTo>
                <a:cubicBezTo>
                  <a:pt x="31" y="89"/>
                  <a:pt x="31" y="89"/>
                  <a:pt x="31" y="89"/>
                </a:cubicBezTo>
                <a:cubicBezTo>
                  <a:pt x="25" y="89"/>
                  <a:pt x="25" y="89"/>
                  <a:pt x="25" y="89"/>
                </a:cubicBezTo>
                <a:cubicBezTo>
                  <a:pt x="25" y="105"/>
                  <a:pt x="25" y="105"/>
                  <a:pt x="25" y="105"/>
                </a:cubicBezTo>
                <a:cubicBezTo>
                  <a:pt x="70" y="105"/>
                  <a:pt x="70" y="105"/>
                  <a:pt x="70" y="105"/>
                </a:cubicBezTo>
                <a:cubicBezTo>
                  <a:pt x="70" y="89"/>
                  <a:pt x="70" y="89"/>
                  <a:pt x="70" y="89"/>
                </a:cubicBezTo>
                <a:cubicBezTo>
                  <a:pt x="64" y="89"/>
                  <a:pt x="64" y="89"/>
                  <a:pt x="64" y="89"/>
                </a:cubicBezTo>
                <a:cubicBezTo>
                  <a:pt x="64" y="84"/>
                  <a:pt x="64" y="84"/>
                  <a:pt x="64" y="84"/>
                </a:cubicBezTo>
                <a:cubicBezTo>
                  <a:pt x="56" y="84"/>
                  <a:pt x="56" y="84"/>
                  <a:pt x="56" y="84"/>
                </a:cubicBezTo>
                <a:cubicBezTo>
                  <a:pt x="53" y="80"/>
                  <a:pt x="53" y="69"/>
                  <a:pt x="53" y="66"/>
                </a:cubicBezTo>
                <a:cubicBezTo>
                  <a:pt x="55" y="66"/>
                  <a:pt x="55" y="66"/>
                  <a:pt x="55" y="66"/>
                </a:cubicBezTo>
                <a:cubicBezTo>
                  <a:pt x="55" y="61"/>
                  <a:pt x="55" y="61"/>
                  <a:pt x="55" y="61"/>
                </a:cubicBezTo>
                <a:cubicBezTo>
                  <a:pt x="55" y="61"/>
                  <a:pt x="64" y="57"/>
                  <a:pt x="67" y="50"/>
                </a:cubicBezTo>
                <a:cubicBezTo>
                  <a:pt x="74" y="49"/>
                  <a:pt x="79" y="47"/>
                  <a:pt x="84" y="42"/>
                </a:cubicBezTo>
                <a:cubicBezTo>
                  <a:pt x="95" y="30"/>
                  <a:pt x="94" y="8"/>
                  <a:pt x="94" y="7"/>
                </a:cubicBezTo>
                <a:close/>
                <a:moveTo>
                  <a:pt x="26" y="43"/>
                </a:moveTo>
                <a:cubicBezTo>
                  <a:pt x="22" y="42"/>
                  <a:pt x="19" y="40"/>
                  <a:pt x="16" y="38"/>
                </a:cubicBezTo>
                <a:cubicBezTo>
                  <a:pt x="9" y="30"/>
                  <a:pt x="8" y="16"/>
                  <a:pt x="8" y="10"/>
                </a:cubicBezTo>
                <a:cubicBezTo>
                  <a:pt x="13" y="10"/>
                  <a:pt x="20" y="10"/>
                  <a:pt x="23" y="13"/>
                </a:cubicBezTo>
                <a:cubicBezTo>
                  <a:pt x="21" y="14"/>
                  <a:pt x="20" y="17"/>
                  <a:pt x="19" y="17"/>
                </a:cubicBezTo>
                <a:cubicBezTo>
                  <a:pt x="25" y="21"/>
                  <a:pt x="25" y="21"/>
                  <a:pt x="25" y="21"/>
                </a:cubicBezTo>
                <a:cubicBezTo>
                  <a:pt x="25" y="21"/>
                  <a:pt x="25" y="20"/>
                  <a:pt x="26" y="20"/>
                </a:cubicBezTo>
                <a:lnTo>
                  <a:pt x="26" y="43"/>
                </a:lnTo>
                <a:close/>
                <a:moveTo>
                  <a:pt x="79" y="38"/>
                </a:moveTo>
                <a:cubicBezTo>
                  <a:pt x="76" y="40"/>
                  <a:pt x="73" y="42"/>
                  <a:pt x="69" y="43"/>
                </a:cubicBezTo>
                <a:cubicBezTo>
                  <a:pt x="69" y="20"/>
                  <a:pt x="69" y="20"/>
                  <a:pt x="69" y="20"/>
                </a:cubicBezTo>
                <a:cubicBezTo>
                  <a:pt x="69" y="20"/>
                  <a:pt x="70" y="21"/>
                  <a:pt x="70" y="21"/>
                </a:cubicBezTo>
                <a:cubicBezTo>
                  <a:pt x="75" y="17"/>
                  <a:pt x="75" y="17"/>
                  <a:pt x="75" y="17"/>
                </a:cubicBezTo>
                <a:cubicBezTo>
                  <a:pt x="75" y="17"/>
                  <a:pt x="73" y="14"/>
                  <a:pt x="72" y="13"/>
                </a:cubicBezTo>
                <a:cubicBezTo>
                  <a:pt x="74" y="10"/>
                  <a:pt x="82" y="10"/>
                  <a:pt x="87" y="10"/>
                </a:cubicBezTo>
                <a:cubicBezTo>
                  <a:pt x="87" y="16"/>
                  <a:pt x="86" y="30"/>
                  <a:pt x="79" y="38"/>
                </a:cubicBezTo>
                <a:close/>
                <a:moveTo>
                  <a:pt x="79" y="38"/>
                </a:moveTo>
                <a:cubicBezTo>
                  <a:pt x="79" y="38"/>
                  <a:pt x="79" y="38"/>
                  <a:pt x="79" y="38"/>
                </a:cubicBezTo>
              </a:path>
            </a:pathLst>
          </a:custGeom>
          <a:solidFill>
            <a:schemeClr val="accent5"/>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32" name="TextBox 31"/>
          <p:cNvSpPr txBox="1"/>
          <p:nvPr/>
        </p:nvSpPr>
        <p:spPr>
          <a:xfrm>
            <a:off x="3727059" y="781949"/>
            <a:ext cx="1689886" cy="553998"/>
          </a:xfrm>
          <a:prstGeom prst="rect">
            <a:avLst/>
          </a:prstGeom>
          <a:noFill/>
        </p:spPr>
        <p:txBody>
          <a:bodyPr wrap="none" rtlCol="0" anchor="ctr">
            <a:spAutoFit/>
          </a:bodyPr>
          <a:lstStyle/>
          <a:p>
            <a:pPr algn="ctr"/>
            <a:r>
              <a:rPr lang="en-US" sz="3000" dirty="0">
                <a:solidFill>
                  <a:schemeClr val="accent1"/>
                </a:solidFill>
                <a:latin typeface="+mj-lt"/>
              </a:rPr>
              <a:t>Our</a:t>
            </a:r>
            <a:r>
              <a:rPr lang="en-US" sz="3000" dirty="0">
                <a:solidFill>
                  <a:schemeClr val="tx2"/>
                </a:solidFill>
                <a:latin typeface="+mj-lt"/>
              </a:rPr>
              <a:t> Awards</a:t>
            </a:r>
          </a:p>
        </p:txBody>
      </p:sp>
      <p:sp>
        <p:nvSpPr>
          <p:cNvPr id="33" name="TextBox 32"/>
          <p:cNvSpPr txBox="1"/>
          <p:nvPr/>
        </p:nvSpPr>
        <p:spPr>
          <a:xfrm>
            <a:off x="685801" y="1243614"/>
            <a:ext cx="7772400" cy="369332"/>
          </a:xfrm>
          <a:prstGeom prst="rect">
            <a:avLst/>
          </a:prstGeom>
          <a:noFill/>
        </p:spPr>
        <p:txBody>
          <a:bodyPr wrap="square" rtlCol="0" anchor="ctr">
            <a:spAutoFit/>
          </a:bodyPr>
          <a:lstStyle/>
          <a:p>
            <a:pPr algn="ctr"/>
            <a:r>
              <a:rPr lang="en-US" sz="900" dirty="0">
                <a:solidFill>
                  <a:schemeClr val="tx2"/>
                </a:solidFill>
              </a:rPr>
              <a:t>Lorem ipsum dolor sit amet, consectetuer adipiscing elit. Aenean commodo ligula eget dolor. </a:t>
            </a:r>
            <a:r>
              <a:rPr lang="en-US" sz="900" b="1" dirty="0">
                <a:solidFill>
                  <a:schemeClr val="accent1"/>
                </a:solidFill>
              </a:rPr>
              <a:t>Aenean massa. Cum sociis natoque penatibus </a:t>
            </a:r>
            <a:r>
              <a:rPr lang="en-US" sz="900" dirty="0">
                <a:solidFill>
                  <a:schemeClr val="tx2"/>
                </a:solidFill>
              </a:rPr>
              <a:t>magnis dis parturient montes, nascetur ridiculus mus. Donec quam felis, ultricies nec, pellentesque eu, pretium quis, sem.</a:t>
            </a:r>
          </a:p>
        </p:txBody>
      </p:sp>
      <p:sp>
        <p:nvSpPr>
          <p:cNvPr id="34" name="TextBox 33"/>
          <p:cNvSpPr txBox="1"/>
          <p:nvPr/>
        </p:nvSpPr>
        <p:spPr>
          <a:xfrm>
            <a:off x="755702" y="3980398"/>
            <a:ext cx="1571083" cy="300082"/>
          </a:xfrm>
          <a:prstGeom prst="rect">
            <a:avLst/>
          </a:prstGeom>
          <a:noFill/>
        </p:spPr>
        <p:txBody>
          <a:bodyPr wrap="square" rtlCol="0" anchor="ctr">
            <a:spAutoFit/>
          </a:bodyPr>
          <a:lstStyle/>
          <a:p>
            <a:pPr algn="ctr"/>
            <a:r>
              <a:rPr lang="en-US" sz="1350" b="1" dirty="0">
                <a:solidFill>
                  <a:schemeClr val="tx2"/>
                </a:solidFill>
              </a:rPr>
              <a:t>USA 2010</a:t>
            </a:r>
          </a:p>
        </p:txBody>
      </p:sp>
      <p:sp>
        <p:nvSpPr>
          <p:cNvPr id="35" name="TextBox 34"/>
          <p:cNvSpPr txBox="1"/>
          <p:nvPr/>
        </p:nvSpPr>
        <p:spPr>
          <a:xfrm>
            <a:off x="754729" y="4239379"/>
            <a:ext cx="1573028" cy="577081"/>
          </a:xfrm>
          <a:prstGeom prst="rect">
            <a:avLst/>
          </a:prstGeom>
          <a:noFill/>
        </p:spPr>
        <p:txBody>
          <a:bodyPr wrap="square" rtlCol="0" anchor="ctr">
            <a:spAutoFit/>
          </a:bodyPr>
          <a:lstStyle/>
          <a:p>
            <a:pPr algn="ctr"/>
            <a:r>
              <a:rPr lang="en-US" sz="1050" dirty="0">
                <a:solidFill>
                  <a:schemeClr val="tx2"/>
                </a:solidFill>
              </a:rPr>
              <a:t>Lorem ipsum dolor sit amet, consectetuer adipiscing elit. Aenean</a:t>
            </a:r>
            <a:endParaRPr lang="en-US" sz="1050" b="1" dirty="0">
              <a:solidFill>
                <a:schemeClr val="tx2"/>
              </a:solidFill>
            </a:endParaRPr>
          </a:p>
        </p:txBody>
      </p:sp>
      <p:sp>
        <p:nvSpPr>
          <p:cNvPr id="36" name="TextBox 35"/>
          <p:cNvSpPr txBox="1"/>
          <p:nvPr/>
        </p:nvSpPr>
        <p:spPr>
          <a:xfrm>
            <a:off x="2794367" y="3983049"/>
            <a:ext cx="1571083" cy="300082"/>
          </a:xfrm>
          <a:prstGeom prst="rect">
            <a:avLst/>
          </a:prstGeom>
          <a:noFill/>
        </p:spPr>
        <p:txBody>
          <a:bodyPr wrap="square" rtlCol="0" anchor="ctr">
            <a:spAutoFit/>
          </a:bodyPr>
          <a:lstStyle/>
          <a:p>
            <a:pPr algn="ctr"/>
            <a:r>
              <a:rPr lang="en-US" sz="1350" b="1" dirty="0">
                <a:solidFill>
                  <a:schemeClr val="tx2"/>
                </a:solidFill>
              </a:rPr>
              <a:t>Korea 2010</a:t>
            </a:r>
          </a:p>
        </p:txBody>
      </p:sp>
      <p:sp>
        <p:nvSpPr>
          <p:cNvPr id="37" name="TextBox 36"/>
          <p:cNvSpPr txBox="1"/>
          <p:nvPr/>
        </p:nvSpPr>
        <p:spPr>
          <a:xfrm>
            <a:off x="2793394" y="4242030"/>
            <a:ext cx="1573028" cy="577081"/>
          </a:xfrm>
          <a:prstGeom prst="rect">
            <a:avLst/>
          </a:prstGeom>
          <a:noFill/>
        </p:spPr>
        <p:txBody>
          <a:bodyPr wrap="square" rtlCol="0" anchor="ctr">
            <a:spAutoFit/>
          </a:bodyPr>
          <a:lstStyle/>
          <a:p>
            <a:pPr algn="ctr"/>
            <a:r>
              <a:rPr lang="en-US" sz="1050" dirty="0">
                <a:solidFill>
                  <a:schemeClr val="tx2"/>
                </a:solidFill>
              </a:rPr>
              <a:t>Lorem ipsum dolor sit amet, consectetuer adipiscing elit. Aenean</a:t>
            </a:r>
            <a:endParaRPr lang="en-US" sz="1050" b="1" dirty="0">
              <a:solidFill>
                <a:schemeClr val="tx2"/>
              </a:solidFill>
            </a:endParaRPr>
          </a:p>
        </p:txBody>
      </p:sp>
      <p:sp>
        <p:nvSpPr>
          <p:cNvPr id="38" name="TextBox 37"/>
          <p:cNvSpPr txBox="1"/>
          <p:nvPr/>
        </p:nvSpPr>
        <p:spPr>
          <a:xfrm>
            <a:off x="4741408" y="3983050"/>
            <a:ext cx="1571083" cy="300082"/>
          </a:xfrm>
          <a:prstGeom prst="rect">
            <a:avLst/>
          </a:prstGeom>
          <a:noFill/>
        </p:spPr>
        <p:txBody>
          <a:bodyPr wrap="square" rtlCol="0" anchor="ctr">
            <a:spAutoFit/>
          </a:bodyPr>
          <a:lstStyle/>
          <a:p>
            <a:pPr algn="ctr"/>
            <a:r>
              <a:rPr lang="en-US" sz="1350" b="1" dirty="0">
                <a:solidFill>
                  <a:schemeClr val="tx2"/>
                </a:solidFill>
              </a:rPr>
              <a:t>China 2010</a:t>
            </a:r>
          </a:p>
        </p:txBody>
      </p:sp>
      <p:sp>
        <p:nvSpPr>
          <p:cNvPr id="39" name="TextBox 38"/>
          <p:cNvSpPr txBox="1"/>
          <p:nvPr/>
        </p:nvSpPr>
        <p:spPr>
          <a:xfrm>
            <a:off x="4740435" y="4242031"/>
            <a:ext cx="1573028" cy="577081"/>
          </a:xfrm>
          <a:prstGeom prst="rect">
            <a:avLst/>
          </a:prstGeom>
          <a:noFill/>
        </p:spPr>
        <p:txBody>
          <a:bodyPr wrap="square" rtlCol="0" anchor="ctr">
            <a:spAutoFit/>
          </a:bodyPr>
          <a:lstStyle/>
          <a:p>
            <a:pPr algn="ctr"/>
            <a:r>
              <a:rPr lang="en-US" sz="1050" dirty="0">
                <a:solidFill>
                  <a:schemeClr val="tx2"/>
                </a:solidFill>
              </a:rPr>
              <a:t>Lorem ipsum dolor sit amet, consectetuer adipiscing elit. Aenean</a:t>
            </a:r>
            <a:endParaRPr lang="en-US" sz="1050" b="1" dirty="0">
              <a:solidFill>
                <a:schemeClr val="tx2"/>
              </a:solidFill>
            </a:endParaRPr>
          </a:p>
        </p:txBody>
      </p:sp>
      <p:sp>
        <p:nvSpPr>
          <p:cNvPr id="40" name="TextBox 39"/>
          <p:cNvSpPr txBox="1"/>
          <p:nvPr/>
        </p:nvSpPr>
        <p:spPr>
          <a:xfrm>
            <a:off x="6778128" y="3980398"/>
            <a:ext cx="1571083" cy="300082"/>
          </a:xfrm>
          <a:prstGeom prst="rect">
            <a:avLst/>
          </a:prstGeom>
          <a:noFill/>
        </p:spPr>
        <p:txBody>
          <a:bodyPr wrap="square" rtlCol="0" anchor="ctr">
            <a:spAutoFit/>
          </a:bodyPr>
          <a:lstStyle/>
          <a:p>
            <a:pPr algn="ctr"/>
            <a:r>
              <a:rPr lang="en-US" sz="1350" b="1" dirty="0">
                <a:solidFill>
                  <a:schemeClr val="tx2"/>
                </a:solidFill>
              </a:rPr>
              <a:t>France 2010</a:t>
            </a:r>
          </a:p>
        </p:txBody>
      </p:sp>
      <p:sp>
        <p:nvSpPr>
          <p:cNvPr id="41" name="TextBox 40"/>
          <p:cNvSpPr txBox="1"/>
          <p:nvPr/>
        </p:nvSpPr>
        <p:spPr>
          <a:xfrm>
            <a:off x="6777155" y="4239379"/>
            <a:ext cx="1573028" cy="577081"/>
          </a:xfrm>
          <a:prstGeom prst="rect">
            <a:avLst/>
          </a:prstGeom>
          <a:noFill/>
        </p:spPr>
        <p:txBody>
          <a:bodyPr wrap="square" rtlCol="0" anchor="ctr">
            <a:spAutoFit/>
          </a:bodyPr>
          <a:lstStyle/>
          <a:p>
            <a:pPr algn="ctr"/>
            <a:r>
              <a:rPr lang="en-US" sz="1050" dirty="0">
                <a:solidFill>
                  <a:schemeClr val="tx2"/>
                </a:solidFill>
              </a:rPr>
              <a:t>Lorem ipsum dolor sit amet, consectetuer adipiscing elit. Aenean</a:t>
            </a:r>
            <a:endParaRPr lang="en-US" sz="1050" b="1" dirty="0">
              <a:solidFill>
                <a:schemeClr val="tx2"/>
              </a:solidFill>
            </a:endParaRPr>
          </a:p>
        </p:txBody>
      </p:sp>
    </p:spTree>
    <p:extLst>
      <p:ext uri="{BB962C8B-B14F-4D97-AF65-F5344CB8AC3E}">
        <p14:creationId xmlns:p14="http://schemas.microsoft.com/office/powerpoint/2010/main" val="353079034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fade">
                                      <p:cBhvr>
                                        <p:cTn id="7" dur="500"/>
                                        <p:tgtEl>
                                          <p:spTgt spid="3"/>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34"/>
                                        </p:tgtEl>
                                        <p:attrNameLst>
                                          <p:attrName>style.visibility</p:attrName>
                                        </p:attrNameLst>
                                      </p:cBhvr>
                                      <p:to>
                                        <p:strVal val="visible"/>
                                      </p:to>
                                    </p:set>
                                    <p:animEffect transition="in" filter="fade">
                                      <p:cBhvr>
                                        <p:cTn id="10" dur="500"/>
                                        <p:tgtEl>
                                          <p:spTgt spid="34"/>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35"/>
                                        </p:tgtEl>
                                        <p:attrNameLst>
                                          <p:attrName>style.visibility</p:attrName>
                                        </p:attrNameLst>
                                      </p:cBhvr>
                                      <p:to>
                                        <p:strVal val="visible"/>
                                      </p:to>
                                    </p:set>
                                    <p:animEffect transition="in" filter="fade">
                                      <p:cBhvr>
                                        <p:cTn id="13" dur="500"/>
                                        <p:tgtEl>
                                          <p:spTgt spid="35"/>
                                        </p:tgtEl>
                                      </p:cBhvr>
                                    </p:animEffect>
                                  </p:childTnLst>
                                </p:cTn>
                              </p:par>
                            </p:childTnLst>
                          </p:cTn>
                        </p:par>
                        <p:par>
                          <p:cTn id="14" fill="hold">
                            <p:stCondLst>
                              <p:cond delay="500"/>
                            </p:stCondLst>
                            <p:childTnLst>
                              <p:par>
                                <p:cTn id="15" presetID="10" presetClass="entr" presetSubtype="0" fill="hold" grpId="0" nodeType="afterEffect">
                                  <p:stCondLst>
                                    <p:cond delay="0"/>
                                  </p:stCondLst>
                                  <p:childTnLst>
                                    <p:set>
                                      <p:cBhvr>
                                        <p:cTn id="16" dur="1" fill="hold">
                                          <p:stCondLst>
                                            <p:cond delay="0"/>
                                          </p:stCondLst>
                                        </p:cTn>
                                        <p:tgtEl>
                                          <p:spTgt spid="6"/>
                                        </p:tgtEl>
                                        <p:attrNameLst>
                                          <p:attrName>style.visibility</p:attrName>
                                        </p:attrNameLst>
                                      </p:cBhvr>
                                      <p:to>
                                        <p:strVal val="visible"/>
                                      </p:to>
                                    </p:set>
                                    <p:animEffect transition="in" filter="fade">
                                      <p:cBhvr>
                                        <p:cTn id="17" dur="500"/>
                                        <p:tgtEl>
                                          <p:spTgt spid="6"/>
                                        </p:tgtEl>
                                      </p:cBhvr>
                                    </p:animEffect>
                                  </p:childTnLst>
                                </p:cTn>
                              </p:par>
                              <p:par>
                                <p:cTn id="18" presetID="10" presetClass="entr" presetSubtype="0" fill="hold" grpId="0" nodeType="withEffect">
                                  <p:stCondLst>
                                    <p:cond delay="0"/>
                                  </p:stCondLst>
                                  <p:childTnLst>
                                    <p:set>
                                      <p:cBhvr>
                                        <p:cTn id="19" dur="1" fill="hold">
                                          <p:stCondLst>
                                            <p:cond delay="0"/>
                                          </p:stCondLst>
                                        </p:cTn>
                                        <p:tgtEl>
                                          <p:spTgt spid="36"/>
                                        </p:tgtEl>
                                        <p:attrNameLst>
                                          <p:attrName>style.visibility</p:attrName>
                                        </p:attrNameLst>
                                      </p:cBhvr>
                                      <p:to>
                                        <p:strVal val="visible"/>
                                      </p:to>
                                    </p:set>
                                    <p:animEffect transition="in" filter="fade">
                                      <p:cBhvr>
                                        <p:cTn id="20" dur="500"/>
                                        <p:tgtEl>
                                          <p:spTgt spid="36"/>
                                        </p:tgtEl>
                                      </p:cBhvr>
                                    </p:animEffect>
                                  </p:childTnLst>
                                </p:cTn>
                              </p:par>
                              <p:par>
                                <p:cTn id="21" presetID="10" presetClass="entr" presetSubtype="0" fill="hold" grpId="0" nodeType="withEffect">
                                  <p:stCondLst>
                                    <p:cond delay="0"/>
                                  </p:stCondLst>
                                  <p:childTnLst>
                                    <p:set>
                                      <p:cBhvr>
                                        <p:cTn id="22" dur="1" fill="hold">
                                          <p:stCondLst>
                                            <p:cond delay="0"/>
                                          </p:stCondLst>
                                        </p:cTn>
                                        <p:tgtEl>
                                          <p:spTgt spid="37"/>
                                        </p:tgtEl>
                                        <p:attrNameLst>
                                          <p:attrName>style.visibility</p:attrName>
                                        </p:attrNameLst>
                                      </p:cBhvr>
                                      <p:to>
                                        <p:strVal val="visible"/>
                                      </p:to>
                                    </p:set>
                                    <p:animEffect transition="in" filter="fade">
                                      <p:cBhvr>
                                        <p:cTn id="23" dur="500"/>
                                        <p:tgtEl>
                                          <p:spTgt spid="37"/>
                                        </p:tgtEl>
                                      </p:cBhvr>
                                    </p:animEffect>
                                  </p:childTnLst>
                                </p:cTn>
                              </p:par>
                            </p:childTnLst>
                          </p:cTn>
                        </p:par>
                        <p:par>
                          <p:cTn id="24" fill="hold">
                            <p:stCondLst>
                              <p:cond delay="1000"/>
                            </p:stCondLst>
                            <p:childTnLst>
                              <p:par>
                                <p:cTn id="25" presetID="10" presetClass="entr" presetSubtype="0" fill="hold" grpId="0" nodeType="afterEffect">
                                  <p:stCondLst>
                                    <p:cond delay="0"/>
                                  </p:stCondLst>
                                  <p:childTnLst>
                                    <p:set>
                                      <p:cBhvr>
                                        <p:cTn id="26" dur="1" fill="hold">
                                          <p:stCondLst>
                                            <p:cond delay="0"/>
                                          </p:stCondLst>
                                        </p:cTn>
                                        <p:tgtEl>
                                          <p:spTgt spid="9"/>
                                        </p:tgtEl>
                                        <p:attrNameLst>
                                          <p:attrName>style.visibility</p:attrName>
                                        </p:attrNameLst>
                                      </p:cBhvr>
                                      <p:to>
                                        <p:strVal val="visible"/>
                                      </p:to>
                                    </p:set>
                                    <p:animEffect transition="in" filter="fade">
                                      <p:cBhvr>
                                        <p:cTn id="27" dur="500"/>
                                        <p:tgtEl>
                                          <p:spTgt spid="9"/>
                                        </p:tgtEl>
                                      </p:cBhvr>
                                    </p:animEffect>
                                  </p:childTnLst>
                                </p:cTn>
                              </p:par>
                              <p:par>
                                <p:cTn id="28" presetID="10" presetClass="entr" presetSubtype="0" fill="hold" grpId="0" nodeType="withEffect">
                                  <p:stCondLst>
                                    <p:cond delay="0"/>
                                  </p:stCondLst>
                                  <p:childTnLst>
                                    <p:set>
                                      <p:cBhvr>
                                        <p:cTn id="29" dur="1" fill="hold">
                                          <p:stCondLst>
                                            <p:cond delay="0"/>
                                          </p:stCondLst>
                                        </p:cTn>
                                        <p:tgtEl>
                                          <p:spTgt spid="38"/>
                                        </p:tgtEl>
                                        <p:attrNameLst>
                                          <p:attrName>style.visibility</p:attrName>
                                        </p:attrNameLst>
                                      </p:cBhvr>
                                      <p:to>
                                        <p:strVal val="visible"/>
                                      </p:to>
                                    </p:set>
                                    <p:animEffect transition="in" filter="fade">
                                      <p:cBhvr>
                                        <p:cTn id="30" dur="500"/>
                                        <p:tgtEl>
                                          <p:spTgt spid="38"/>
                                        </p:tgtEl>
                                      </p:cBhvr>
                                    </p:animEffect>
                                  </p:childTnLst>
                                </p:cTn>
                              </p:par>
                              <p:par>
                                <p:cTn id="31" presetID="10" presetClass="entr" presetSubtype="0" fill="hold" grpId="0" nodeType="withEffect">
                                  <p:stCondLst>
                                    <p:cond delay="0"/>
                                  </p:stCondLst>
                                  <p:childTnLst>
                                    <p:set>
                                      <p:cBhvr>
                                        <p:cTn id="32" dur="1" fill="hold">
                                          <p:stCondLst>
                                            <p:cond delay="0"/>
                                          </p:stCondLst>
                                        </p:cTn>
                                        <p:tgtEl>
                                          <p:spTgt spid="39"/>
                                        </p:tgtEl>
                                        <p:attrNameLst>
                                          <p:attrName>style.visibility</p:attrName>
                                        </p:attrNameLst>
                                      </p:cBhvr>
                                      <p:to>
                                        <p:strVal val="visible"/>
                                      </p:to>
                                    </p:set>
                                    <p:animEffect transition="in" filter="fade">
                                      <p:cBhvr>
                                        <p:cTn id="33" dur="500"/>
                                        <p:tgtEl>
                                          <p:spTgt spid="39"/>
                                        </p:tgtEl>
                                      </p:cBhvr>
                                    </p:animEffect>
                                  </p:childTnLst>
                                </p:cTn>
                              </p:par>
                            </p:childTnLst>
                          </p:cTn>
                        </p:par>
                        <p:par>
                          <p:cTn id="34" fill="hold">
                            <p:stCondLst>
                              <p:cond delay="1500"/>
                            </p:stCondLst>
                            <p:childTnLst>
                              <p:par>
                                <p:cTn id="35" presetID="10" presetClass="entr" presetSubtype="0" fill="hold" grpId="0" nodeType="afterEffect">
                                  <p:stCondLst>
                                    <p:cond delay="0"/>
                                  </p:stCondLst>
                                  <p:childTnLst>
                                    <p:set>
                                      <p:cBhvr>
                                        <p:cTn id="36" dur="1" fill="hold">
                                          <p:stCondLst>
                                            <p:cond delay="0"/>
                                          </p:stCondLst>
                                        </p:cTn>
                                        <p:tgtEl>
                                          <p:spTgt spid="12"/>
                                        </p:tgtEl>
                                        <p:attrNameLst>
                                          <p:attrName>style.visibility</p:attrName>
                                        </p:attrNameLst>
                                      </p:cBhvr>
                                      <p:to>
                                        <p:strVal val="visible"/>
                                      </p:to>
                                    </p:set>
                                    <p:animEffect transition="in" filter="fade">
                                      <p:cBhvr>
                                        <p:cTn id="37" dur="500"/>
                                        <p:tgtEl>
                                          <p:spTgt spid="12"/>
                                        </p:tgtEl>
                                      </p:cBhvr>
                                    </p:animEffect>
                                  </p:childTnLst>
                                </p:cTn>
                              </p:par>
                              <p:par>
                                <p:cTn id="38" presetID="10" presetClass="entr" presetSubtype="0" fill="hold" grpId="0" nodeType="withEffect">
                                  <p:stCondLst>
                                    <p:cond delay="0"/>
                                  </p:stCondLst>
                                  <p:childTnLst>
                                    <p:set>
                                      <p:cBhvr>
                                        <p:cTn id="39" dur="1" fill="hold">
                                          <p:stCondLst>
                                            <p:cond delay="0"/>
                                          </p:stCondLst>
                                        </p:cTn>
                                        <p:tgtEl>
                                          <p:spTgt spid="40"/>
                                        </p:tgtEl>
                                        <p:attrNameLst>
                                          <p:attrName>style.visibility</p:attrName>
                                        </p:attrNameLst>
                                      </p:cBhvr>
                                      <p:to>
                                        <p:strVal val="visible"/>
                                      </p:to>
                                    </p:set>
                                    <p:animEffect transition="in" filter="fade">
                                      <p:cBhvr>
                                        <p:cTn id="40" dur="500"/>
                                        <p:tgtEl>
                                          <p:spTgt spid="40"/>
                                        </p:tgtEl>
                                      </p:cBhvr>
                                    </p:animEffect>
                                  </p:childTnLst>
                                </p:cTn>
                              </p:par>
                              <p:par>
                                <p:cTn id="41" presetID="10" presetClass="entr" presetSubtype="0" fill="hold" grpId="0" nodeType="withEffect">
                                  <p:stCondLst>
                                    <p:cond delay="0"/>
                                  </p:stCondLst>
                                  <p:childTnLst>
                                    <p:set>
                                      <p:cBhvr>
                                        <p:cTn id="42" dur="1" fill="hold">
                                          <p:stCondLst>
                                            <p:cond delay="0"/>
                                          </p:stCondLst>
                                        </p:cTn>
                                        <p:tgtEl>
                                          <p:spTgt spid="41"/>
                                        </p:tgtEl>
                                        <p:attrNameLst>
                                          <p:attrName>style.visibility</p:attrName>
                                        </p:attrNameLst>
                                      </p:cBhvr>
                                      <p:to>
                                        <p:strVal val="visible"/>
                                      </p:to>
                                    </p:set>
                                    <p:animEffect transition="in" filter="fade">
                                      <p:cBhvr>
                                        <p:cTn id="43" dur="500"/>
                                        <p:tgtEl>
                                          <p:spTgt spid="4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animBg="1"/>
      <p:bldP spid="6" grpId="0" animBg="1"/>
      <p:bldP spid="9" grpId="0" animBg="1"/>
      <p:bldP spid="12" grpId="0" animBg="1"/>
      <p:bldP spid="34" grpId="0"/>
      <p:bldP spid="35" grpId="0"/>
      <p:bldP spid="36" grpId="0"/>
      <p:bldP spid="37" grpId="0"/>
      <p:bldP spid="38" grpId="0"/>
      <p:bldP spid="39" grpId="0"/>
      <p:bldP spid="40" grpId="0"/>
      <p:bldP spid="41" grpId="0"/>
    </p:bld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Rectangle 2"/>
          <p:cNvSpPr>
            <a:spLocks noChangeArrowheads="1"/>
          </p:cNvSpPr>
          <p:nvPr/>
        </p:nvSpPr>
        <p:spPr bwMode="auto">
          <a:xfrm>
            <a:off x="0" y="0"/>
            <a:ext cx="9144000" cy="6857999"/>
          </a:xfrm>
          <a:prstGeom prst="rect">
            <a:avLst/>
          </a:prstGeom>
          <a:solidFill>
            <a:srgbClr val="B9DBE5"/>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nvGrpSpPr>
          <p:cNvPr id="4" name="Group 3"/>
          <p:cNvGrpSpPr/>
          <p:nvPr/>
        </p:nvGrpSpPr>
        <p:grpSpPr>
          <a:xfrm>
            <a:off x="6314481" y="710857"/>
            <a:ext cx="1087040" cy="715565"/>
            <a:chOff x="5913438" y="1817478"/>
            <a:chExt cx="1449387" cy="954087"/>
          </a:xfrm>
        </p:grpSpPr>
        <p:sp>
          <p:nvSpPr>
            <p:cNvPr id="5" name="Oval 4"/>
            <p:cNvSpPr>
              <a:spLocks noChangeArrowheads="1"/>
            </p:cNvSpPr>
            <p:nvPr/>
          </p:nvSpPr>
          <p:spPr bwMode="auto">
            <a:xfrm>
              <a:off x="6343650" y="1817478"/>
              <a:ext cx="666750" cy="558800"/>
            </a:xfrm>
            <a:prstGeom prst="ellipse">
              <a:avLst/>
            </a:prstGeom>
            <a:solidFill>
              <a:srgbClr val="E3F5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6" name="Oval 5"/>
            <p:cNvSpPr>
              <a:spLocks noChangeArrowheads="1"/>
            </p:cNvSpPr>
            <p:nvPr/>
          </p:nvSpPr>
          <p:spPr bwMode="auto">
            <a:xfrm>
              <a:off x="5913438" y="1969878"/>
              <a:ext cx="666750" cy="560388"/>
            </a:xfrm>
            <a:prstGeom prst="ellipse">
              <a:avLst/>
            </a:prstGeom>
            <a:solidFill>
              <a:srgbClr val="E3F5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 name="Oval 6"/>
            <p:cNvSpPr>
              <a:spLocks noChangeArrowheads="1"/>
            </p:cNvSpPr>
            <p:nvPr/>
          </p:nvSpPr>
          <p:spPr bwMode="auto">
            <a:xfrm>
              <a:off x="6696075" y="2096878"/>
              <a:ext cx="666750" cy="560388"/>
            </a:xfrm>
            <a:prstGeom prst="ellipse">
              <a:avLst/>
            </a:prstGeom>
            <a:solidFill>
              <a:srgbClr val="E3F5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8" name="Oval 7"/>
            <p:cNvSpPr>
              <a:spLocks noChangeArrowheads="1"/>
            </p:cNvSpPr>
            <p:nvPr/>
          </p:nvSpPr>
          <p:spPr bwMode="auto">
            <a:xfrm>
              <a:off x="6234113" y="2212765"/>
              <a:ext cx="666750" cy="558800"/>
            </a:xfrm>
            <a:prstGeom prst="ellipse">
              <a:avLst/>
            </a:prstGeom>
            <a:solidFill>
              <a:srgbClr val="E3F5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nvGrpSpPr>
          <p:cNvPr id="9" name="Group 8"/>
          <p:cNvGrpSpPr/>
          <p:nvPr/>
        </p:nvGrpSpPr>
        <p:grpSpPr>
          <a:xfrm>
            <a:off x="7442597" y="656291"/>
            <a:ext cx="1058466" cy="698897"/>
            <a:chOff x="7413619" y="146051"/>
            <a:chExt cx="1411288" cy="931862"/>
          </a:xfrm>
        </p:grpSpPr>
        <p:sp>
          <p:nvSpPr>
            <p:cNvPr id="10" name="Oval 9"/>
            <p:cNvSpPr>
              <a:spLocks noChangeArrowheads="1"/>
            </p:cNvSpPr>
            <p:nvPr/>
          </p:nvSpPr>
          <p:spPr bwMode="auto">
            <a:xfrm>
              <a:off x="7835894" y="146051"/>
              <a:ext cx="647700" cy="544513"/>
            </a:xfrm>
            <a:prstGeom prst="ellipse">
              <a:avLst/>
            </a:prstGeom>
            <a:solidFill>
              <a:srgbClr val="E3F5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1" name="Oval 10"/>
            <p:cNvSpPr>
              <a:spLocks noChangeArrowheads="1"/>
            </p:cNvSpPr>
            <p:nvPr/>
          </p:nvSpPr>
          <p:spPr bwMode="auto">
            <a:xfrm>
              <a:off x="7413619" y="295276"/>
              <a:ext cx="652463" cy="546100"/>
            </a:xfrm>
            <a:prstGeom prst="ellipse">
              <a:avLst/>
            </a:prstGeom>
            <a:solidFill>
              <a:srgbClr val="E3F5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2" name="Oval 11"/>
            <p:cNvSpPr>
              <a:spLocks noChangeArrowheads="1"/>
            </p:cNvSpPr>
            <p:nvPr/>
          </p:nvSpPr>
          <p:spPr bwMode="auto">
            <a:xfrm>
              <a:off x="8175619" y="415926"/>
              <a:ext cx="649288" cy="546100"/>
            </a:xfrm>
            <a:prstGeom prst="ellipse">
              <a:avLst/>
            </a:prstGeom>
            <a:solidFill>
              <a:srgbClr val="E3F5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3" name="Oval 12"/>
            <p:cNvSpPr>
              <a:spLocks noChangeArrowheads="1"/>
            </p:cNvSpPr>
            <p:nvPr/>
          </p:nvSpPr>
          <p:spPr bwMode="auto">
            <a:xfrm>
              <a:off x="7726357" y="528638"/>
              <a:ext cx="647700" cy="549275"/>
            </a:xfrm>
            <a:prstGeom prst="ellipse">
              <a:avLst/>
            </a:prstGeom>
            <a:solidFill>
              <a:srgbClr val="E3F5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nvGrpSpPr>
          <p:cNvPr id="14" name="Group 13"/>
          <p:cNvGrpSpPr/>
          <p:nvPr/>
        </p:nvGrpSpPr>
        <p:grpSpPr>
          <a:xfrm>
            <a:off x="84791" y="598938"/>
            <a:ext cx="1059656" cy="698897"/>
            <a:chOff x="2072483" y="533400"/>
            <a:chExt cx="1412875" cy="931862"/>
          </a:xfrm>
        </p:grpSpPr>
        <p:sp>
          <p:nvSpPr>
            <p:cNvPr id="15" name="Oval 14"/>
            <p:cNvSpPr>
              <a:spLocks noChangeArrowheads="1"/>
            </p:cNvSpPr>
            <p:nvPr/>
          </p:nvSpPr>
          <p:spPr bwMode="auto">
            <a:xfrm>
              <a:off x="2493170" y="533400"/>
              <a:ext cx="649288" cy="544513"/>
            </a:xfrm>
            <a:prstGeom prst="ellipse">
              <a:avLst/>
            </a:prstGeom>
            <a:solidFill>
              <a:srgbClr val="E3F5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6" name="Oval 15"/>
            <p:cNvSpPr>
              <a:spLocks noChangeArrowheads="1"/>
            </p:cNvSpPr>
            <p:nvPr/>
          </p:nvSpPr>
          <p:spPr bwMode="auto">
            <a:xfrm>
              <a:off x="2072483" y="682625"/>
              <a:ext cx="650875" cy="549275"/>
            </a:xfrm>
            <a:prstGeom prst="ellipse">
              <a:avLst/>
            </a:prstGeom>
            <a:solidFill>
              <a:srgbClr val="E3F5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7" name="Oval 16"/>
            <p:cNvSpPr>
              <a:spLocks noChangeArrowheads="1"/>
            </p:cNvSpPr>
            <p:nvPr/>
          </p:nvSpPr>
          <p:spPr bwMode="auto">
            <a:xfrm>
              <a:off x="2832895" y="806450"/>
              <a:ext cx="652463" cy="546100"/>
            </a:xfrm>
            <a:prstGeom prst="ellipse">
              <a:avLst/>
            </a:prstGeom>
            <a:solidFill>
              <a:srgbClr val="E3F5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8" name="Oval 17"/>
            <p:cNvSpPr>
              <a:spLocks noChangeArrowheads="1"/>
            </p:cNvSpPr>
            <p:nvPr/>
          </p:nvSpPr>
          <p:spPr bwMode="auto">
            <a:xfrm>
              <a:off x="2383633" y="919162"/>
              <a:ext cx="652463" cy="546100"/>
            </a:xfrm>
            <a:prstGeom prst="ellipse">
              <a:avLst/>
            </a:prstGeom>
            <a:solidFill>
              <a:srgbClr val="E3F5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nvGrpSpPr>
          <p:cNvPr id="19" name="Group 18"/>
          <p:cNvGrpSpPr/>
          <p:nvPr/>
        </p:nvGrpSpPr>
        <p:grpSpPr>
          <a:xfrm>
            <a:off x="394353" y="1297835"/>
            <a:ext cx="1059657" cy="698897"/>
            <a:chOff x="316706" y="1746249"/>
            <a:chExt cx="1412876" cy="931863"/>
          </a:xfrm>
        </p:grpSpPr>
        <p:sp>
          <p:nvSpPr>
            <p:cNvPr id="20" name="Oval 19"/>
            <p:cNvSpPr>
              <a:spLocks noChangeArrowheads="1"/>
            </p:cNvSpPr>
            <p:nvPr/>
          </p:nvSpPr>
          <p:spPr bwMode="auto">
            <a:xfrm>
              <a:off x="737394" y="1746249"/>
              <a:ext cx="649288" cy="546100"/>
            </a:xfrm>
            <a:prstGeom prst="ellipse">
              <a:avLst/>
            </a:prstGeom>
            <a:solidFill>
              <a:srgbClr val="E3F5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1" name="Oval 20"/>
            <p:cNvSpPr>
              <a:spLocks noChangeArrowheads="1"/>
            </p:cNvSpPr>
            <p:nvPr/>
          </p:nvSpPr>
          <p:spPr bwMode="auto">
            <a:xfrm>
              <a:off x="316706" y="1897062"/>
              <a:ext cx="650875" cy="547688"/>
            </a:xfrm>
            <a:prstGeom prst="ellipse">
              <a:avLst/>
            </a:prstGeom>
            <a:solidFill>
              <a:srgbClr val="E3F5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2" name="Oval 21"/>
            <p:cNvSpPr>
              <a:spLocks noChangeArrowheads="1"/>
            </p:cNvSpPr>
            <p:nvPr/>
          </p:nvSpPr>
          <p:spPr bwMode="auto">
            <a:xfrm>
              <a:off x="1077119" y="2020887"/>
              <a:ext cx="652463" cy="544513"/>
            </a:xfrm>
            <a:prstGeom prst="ellipse">
              <a:avLst/>
            </a:prstGeom>
            <a:solidFill>
              <a:srgbClr val="E3F5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23" name="Oval 22"/>
            <p:cNvSpPr>
              <a:spLocks noChangeArrowheads="1"/>
            </p:cNvSpPr>
            <p:nvPr/>
          </p:nvSpPr>
          <p:spPr bwMode="auto">
            <a:xfrm>
              <a:off x="627856" y="2133599"/>
              <a:ext cx="652463" cy="544513"/>
            </a:xfrm>
            <a:prstGeom prst="ellipse">
              <a:avLst/>
            </a:prstGeom>
            <a:solidFill>
              <a:srgbClr val="E3F5FA"/>
            </a:solid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sp>
        <p:nvSpPr>
          <p:cNvPr id="24" name="Freeform 37"/>
          <p:cNvSpPr>
            <a:spLocks/>
          </p:cNvSpPr>
          <p:nvPr/>
        </p:nvSpPr>
        <p:spPr bwMode="auto">
          <a:xfrm>
            <a:off x="7516" y="5600887"/>
            <a:ext cx="9136484" cy="1287327"/>
          </a:xfrm>
          <a:custGeom>
            <a:avLst/>
            <a:gdLst>
              <a:gd name="T0" fmla="*/ 46 w 3076"/>
              <a:gd name="T1" fmla="*/ 341 h 401"/>
              <a:gd name="T2" fmla="*/ 91 w 3076"/>
              <a:gd name="T3" fmla="*/ 351 h 401"/>
              <a:gd name="T4" fmla="*/ 148 w 3076"/>
              <a:gd name="T5" fmla="*/ 348 h 401"/>
              <a:gd name="T6" fmla="*/ 183 w 3076"/>
              <a:gd name="T7" fmla="*/ 294 h 401"/>
              <a:gd name="T8" fmla="*/ 223 w 3076"/>
              <a:gd name="T9" fmla="*/ 284 h 401"/>
              <a:gd name="T10" fmla="*/ 252 w 3076"/>
              <a:gd name="T11" fmla="*/ 265 h 401"/>
              <a:gd name="T12" fmla="*/ 331 w 3076"/>
              <a:gd name="T13" fmla="*/ 265 h 401"/>
              <a:gd name="T14" fmla="*/ 426 w 3076"/>
              <a:gd name="T15" fmla="*/ 209 h 401"/>
              <a:gd name="T16" fmla="*/ 479 w 3076"/>
              <a:gd name="T17" fmla="*/ 360 h 401"/>
              <a:gd name="T18" fmla="*/ 518 w 3076"/>
              <a:gd name="T19" fmla="*/ 232 h 401"/>
              <a:gd name="T20" fmla="*/ 555 w 3076"/>
              <a:gd name="T21" fmla="*/ 292 h 401"/>
              <a:gd name="T22" fmla="*/ 634 w 3076"/>
              <a:gd name="T23" fmla="*/ 357 h 401"/>
              <a:gd name="T24" fmla="*/ 753 w 3076"/>
              <a:gd name="T25" fmla="*/ 353 h 401"/>
              <a:gd name="T26" fmla="*/ 789 w 3076"/>
              <a:gd name="T27" fmla="*/ 269 h 401"/>
              <a:gd name="T28" fmla="*/ 851 w 3076"/>
              <a:gd name="T29" fmla="*/ 357 h 401"/>
              <a:gd name="T30" fmla="*/ 887 w 3076"/>
              <a:gd name="T31" fmla="*/ 304 h 401"/>
              <a:gd name="T32" fmla="*/ 969 w 3076"/>
              <a:gd name="T33" fmla="*/ 188 h 401"/>
              <a:gd name="T34" fmla="*/ 1046 w 3076"/>
              <a:gd name="T35" fmla="*/ 149 h 401"/>
              <a:gd name="T36" fmla="*/ 1095 w 3076"/>
              <a:gd name="T37" fmla="*/ 261 h 401"/>
              <a:gd name="T38" fmla="*/ 1127 w 3076"/>
              <a:gd name="T39" fmla="*/ 257 h 401"/>
              <a:gd name="T40" fmla="*/ 1169 w 3076"/>
              <a:gd name="T41" fmla="*/ 336 h 401"/>
              <a:gd name="T42" fmla="*/ 1208 w 3076"/>
              <a:gd name="T43" fmla="*/ 233 h 401"/>
              <a:gd name="T44" fmla="*/ 1305 w 3076"/>
              <a:gd name="T45" fmla="*/ 179 h 401"/>
              <a:gd name="T46" fmla="*/ 1356 w 3076"/>
              <a:gd name="T47" fmla="*/ 198 h 401"/>
              <a:gd name="T48" fmla="*/ 1399 w 3076"/>
              <a:gd name="T49" fmla="*/ 302 h 401"/>
              <a:gd name="T50" fmla="*/ 1434 w 3076"/>
              <a:gd name="T51" fmla="*/ 349 h 401"/>
              <a:gd name="T52" fmla="*/ 1530 w 3076"/>
              <a:gd name="T53" fmla="*/ 194 h 401"/>
              <a:gd name="T54" fmla="*/ 1587 w 3076"/>
              <a:gd name="T55" fmla="*/ 16 h 401"/>
              <a:gd name="T56" fmla="*/ 1648 w 3076"/>
              <a:gd name="T57" fmla="*/ 8 h 401"/>
              <a:gd name="T58" fmla="*/ 1742 w 3076"/>
              <a:gd name="T59" fmla="*/ 155 h 401"/>
              <a:gd name="T60" fmla="*/ 1832 w 3076"/>
              <a:gd name="T61" fmla="*/ 224 h 401"/>
              <a:gd name="T62" fmla="*/ 1887 w 3076"/>
              <a:gd name="T63" fmla="*/ 258 h 401"/>
              <a:gd name="T64" fmla="*/ 1930 w 3076"/>
              <a:gd name="T65" fmla="*/ 118 h 401"/>
              <a:gd name="T66" fmla="*/ 2002 w 3076"/>
              <a:gd name="T67" fmla="*/ 198 h 401"/>
              <a:gd name="T68" fmla="*/ 2061 w 3076"/>
              <a:gd name="T69" fmla="*/ 218 h 401"/>
              <a:gd name="T70" fmla="*/ 2112 w 3076"/>
              <a:gd name="T71" fmla="*/ 194 h 401"/>
              <a:gd name="T72" fmla="*/ 2138 w 3076"/>
              <a:gd name="T73" fmla="*/ 241 h 401"/>
              <a:gd name="T74" fmla="*/ 2189 w 3076"/>
              <a:gd name="T75" fmla="*/ 213 h 401"/>
              <a:gd name="T76" fmla="*/ 2233 w 3076"/>
              <a:gd name="T77" fmla="*/ 232 h 401"/>
              <a:gd name="T78" fmla="*/ 2270 w 3076"/>
              <a:gd name="T79" fmla="*/ 328 h 401"/>
              <a:gd name="T80" fmla="*/ 2286 w 3076"/>
              <a:gd name="T81" fmla="*/ 226 h 401"/>
              <a:gd name="T82" fmla="*/ 2320 w 3076"/>
              <a:gd name="T83" fmla="*/ 297 h 401"/>
              <a:gd name="T84" fmla="*/ 2378 w 3076"/>
              <a:gd name="T85" fmla="*/ 259 h 401"/>
              <a:gd name="T86" fmla="*/ 2403 w 3076"/>
              <a:gd name="T87" fmla="*/ 322 h 401"/>
              <a:gd name="T88" fmla="*/ 2449 w 3076"/>
              <a:gd name="T89" fmla="*/ 257 h 401"/>
              <a:gd name="T90" fmla="*/ 2483 w 3076"/>
              <a:gd name="T91" fmla="*/ 335 h 401"/>
              <a:gd name="T92" fmla="*/ 2566 w 3076"/>
              <a:gd name="T93" fmla="*/ 290 h 401"/>
              <a:gd name="T94" fmla="*/ 2613 w 3076"/>
              <a:gd name="T95" fmla="*/ 341 h 401"/>
              <a:gd name="T96" fmla="*/ 2634 w 3076"/>
              <a:gd name="T97" fmla="*/ 236 h 401"/>
              <a:gd name="T98" fmla="*/ 2715 w 3076"/>
              <a:gd name="T99" fmla="*/ 121 h 401"/>
              <a:gd name="T100" fmla="*/ 2751 w 3076"/>
              <a:gd name="T101" fmla="*/ 209 h 401"/>
              <a:gd name="T102" fmla="*/ 2838 w 3076"/>
              <a:gd name="T103" fmla="*/ 259 h 401"/>
              <a:gd name="T104" fmla="*/ 2888 w 3076"/>
              <a:gd name="T105" fmla="*/ 308 h 401"/>
              <a:gd name="T106" fmla="*/ 2968 w 3076"/>
              <a:gd name="T107" fmla="*/ 194 h 401"/>
              <a:gd name="T108" fmla="*/ 3027 w 3076"/>
              <a:gd name="T109" fmla="*/ 351 h 401"/>
              <a:gd name="T110" fmla="*/ 3076 w 3076"/>
              <a:gd name="T111" fmla="*/ 296 h 4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3076" h="401">
                <a:moveTo>
                  <a:pt x="0" y="401"/>
                </a:moveTo>
                <a:lnTo>
                  <a:pt x="0" y="366"/>
                </a:lnTo>
                <a:lnTo>
                  <a:pt x="29" y="366"/>
                </a:lnTo>
                <a:lnTo>
                  <a:pt x="29" y="341"/>
                </a:lnTo>
                <a:lnTo>
                  <a:pt x="46" y="341"/>
                </a:lnTo>
                <a:lnTo>
                  <a:pt x="46" y="328"/>
                </a:lnTo>
                <a:lnTo>
                  <a:pt x="63" y="328"/>
                </a:lnTo>
                <a:lnTo>
                  <a:pt x="63" y="340"/>
                </a:lnTo>
                <a:lnTo>
                  <a:pt x="91" y="340"/>
                </a:lnTo>
                <a:lnTo>
                  <a:pt x="91" y="351"/>
                </a:lnTo>
                <a:lnTo>
                  <a:pt x="107" y="351"/>
                </a:lnTo>
                <a:lnTo>
                  <a:pt x="107" y="372"/>
                </a:lnTo>
                <a:lnTo>
                  <a:pt x="126" y="372"/>
                </a:lnTo>
                <a:lnTo>
                  <a:pt x="126" y="348"/>
                </a:lnTo>
                <a:lnTo>
                  <a:pt x="148" y="348"/>
                </a:lnTo>
                <a:lnTo>
                  <a:pt x="149" y="292"/>
                </a:lnTo>
                <a:lnTo>
                  <a:pt x="166" y="292"/>
                </a:lnTo>
                <a:lnTo>
                  <a:pt x="166" y="281"/>
                </a:lnTo>
                <a:lnTo>
                  <a:pt x="183" y="283"/>
                </a:lnTo>
                <a:lnTo>
                  <a:pt x="183" y="294"/>
                </a:lnTo>
                <a:lnTo>
                  <a:pt x="190" y="294"/>
                </a:lnTo>
                <a:lnTo>
                  <a:pt x="190" y="270"/>
                </a:lnTo>
                <a:lnTo>
                  <a:pt x="212" y="271"/>
                </a:lnTo>
                <a:lnTo>
                  <a:pt x="212" y="284"/>
                </a:lnTo>
                <a:lnTo>
                  <a:pt x="223" y="284"/>
                </a:lnTo>
                <a:lnTo>
                  <a:pt x="223" y="351"/>
                </a:lnTo>
                <a:lnTo>
                  <a:pt x="236" y="351"/>
                </a:lnTo>
                <a:lnTo>
                  <a:pt x="236" y="365"/>
                </a:lnTo>
                <a:lnTo>
                  <a:pt x="252" y="365"/>
                </a:lnTo>
                <a:lnTo>
                  <a:pt x="252" y="265"/>
                </a:lnTo>
                <a:lnTo>
                  <a:pt x="270" y="265"/>
                </a:lnTo>
                <a:lnTo>
                  <a:pt x="270" y="253"/>
                </a:lnTo>
                <a:lnTo>
                  <a:pt x="311" y="253"/>
                </a:lnTo>
                <a:lnTo>
                  <a:pt x="311" y="265"/>
                </a:lnTo>
                <a:lnTo>
                  <a:pt x="331" y="265"/>
                </a:lnTo>
                <a:lnTo>
                  <a:pt x="331" y="362"/>
                </a:lnTo>
                <a:lnTo>
                  <a:pt x="416" y="362"/>
                </a:lnTo>
                <a:lnTo>
                  <a:pt x="416" y="223"/>
                </a:lnTo>
                <a:lnTo>
                  <a:pt x="426" y="223"/>
                </a:lnTo>
                <a:lnTo>
                  <a:pt x="426" y="209"/>
                </a:lnTo>
                <a:lnTo>
                  <a:pt x="450" y="209"/>
                </a:lnTo>
                <a:lnTo>
                  <a:pt x="450" y="221"/>
                </a:lnTo>
                <a:lnTo>
                  <a:pt x="464" y="221"/>
                </a:lnTo>
                <a:lnTo>
                  <a:pt x="464" y="360"/>
                </a:lnTo>
                <a:lnTo>
                  <a:pt x="479" y="360"/>
                </a:lnTo>
                <a:lnTo>
                  <a:pt x="479" y="235"/>
                </a:lnTo>
                <a:lnTo>
                  <a:pt x="489" y="235"/>
                </a:lnTo>
                <a:lnTo>
                  <a:pt x="489" y="221"/>
                </a:lnTo>
                <a:lnTo>
                  <a:pt x="518" y="221"/>
                </a:lnTo>
                <a:lnTo>
                  <a:pt x="518" y="232"/>
                </a:lnTo>
                <a:lnTo>
                  <a:pt x="529" y="232"/>
                </a:lnTo>
                <a:lnTo>
                  <a:pt x="529" y="306"/>
                </a:lnTo>
                <a:lnTo>
                  <a:pt x="542" y="306"/>
                </a:lnTo>
                <a:lnTo>
                  <a:pt x="542" y="292"/>
                </a:lnTo>
                <a:lnTo>
                  <a:pt x="555" y="292"/>
                </a:lnTo>
                <a:lnTo>
                  <a:pt x="555" y="306"/>
                </a:lnTo>
                <a:lnTo>
                  <a:pt x="568" y="306"/>
                </a:lnTo>
                <a:lnTo>
                  <a:pt x="568" y="283"/>
                </a:lnTo>
                <a:lnTo>
                  <a:pt x="634" y="283"/>
                </a:lnTo>
                <a:lnTo>
                  <a:pt x="634" y="357"/>
                </a:lnTo>
                <a:lnTo>
                  <a:pt x="654" y="357"/>
                </a:lnTo>
                <a:lnTo>
                  <a:pt x="655" y="307"/>
                </a:lnTo>
                <a:lnTo>
                  <a:pt x="719" y="307"/>
                </a:lnTo>
                <a:lnTo>
                  <a:pt x="719" y="352"/>
                </a:lnTo>
                <a:lnTo>
                  <a:pt x="753" y="353"/>
                </a:lnTo>
                <a:lnTo>
                  <a:pt x="753" y="270"/>
                </a:lnTo>
                <a:lnTo>
                  <a:pt x="764" y="270"/>
                </a:lnTo>
                <a:lnTo>
                  <a:pt x="764" y="256"/>
                </a:lnTo>
                <a:lnTo>
                  <a:pt x="789" y="256"/>
                </a:lnTo>
                <a:lnTo>
                  <a:pt x="789" y="269"/>
                </a:lnTo>
                <a:lnTo>
                  <a:pt x="815" y="269"/>
                </a:lnTo>
                <a:lnTo>
                  <a:pt x="815" y="284"/>
                </a:lnTo>
                <a:lnTo>
                  <a:pt x="838" y="284"/>
                </a:lnTo>
                <a:lnTo>
                  <a:pt x="836" y="357"/>
                </a:lnTo>
                <a:lnTo>
                  <a:pt x="851" y="357"/>
                </a:lnTo>
                <a:lnTo>
                  <a:pt x="852" y="303"/>
                </a:lnTo>
                <a:lnTo>
                  <a:pt x="861" y="303"/>
                </a:lnTo>
                <a:lnTo>
                  <a:pt x="861" y="290"/>
                </a:lnTo>
                <a:lnTo>
                  <a:pt x="887" y="290"/>
                </a:lnTo>
                <a:lnTo>
                  <a:pt x="887" y="304"/>
                </a:lnTo>
                <a:lnTo>
                  <a:pt x="903" y="304"/>
                </a:lnTo>
                <a:lnTo>
                  <a:pt x="903" y="345"/>
                </a:lnTo>
                <a:lnTo>
                  <a:pt x="961" y="345"/>
                </a:lnTo>
                <a:lnTo>
                  <a:pt x="962" y="188"/>
                </a:lnTo>
                <a:lnTo>
                  <a:pt x="969" y="188"/>
                </a:lnTo>
                <a:lnTo>
                  <a:pt x="969" y="150"/>
                </a:lnTo>
                <a:lnTo>
                  <a:pt x="980" y="150"/>
                </a:lnTo>
                <a:lnTo>
                  <a:pt x="980" y="126"/>
                </a:lnTo>
                <a:lnTo>
                  <a:pt x="1046" y="126"/>
                </a:lnTo>
                <a:lnTo>
                  <a:pt x="1046" y="149"/>
                </a:lnTo>
                <a:lnTo>
                  <a:pt x="1066" y="149"/>
                </a:lnTo>
                <a:lnTo>
                  <a:pt x="1065" y="356"/>
                </a:lnTo>
                <a:lnTo>
                  <a:pt x="1085" y="356"/>
                </a:lnTo>
                <a:lnTo>
                  <a:pt x="1085" y="261"/>
                </a:lnTo>
                <a:lnTo>
                  <a:pt x="1095" y="261"/>
                </a:lnTo>
                <a:lnTo>
                  <a:pt x="1095" y="233"/>
                </a:lnTo>
                <a:lnTo>
                  <a:pt x="1110" y="233"/>
                </a:lnTo>
                <a:lnTo>
                  <a:pt x="1110" y="247"/>
                </a:lnTo>
                <a:lnTo>
                  <a:pt x="1127" y="247"/>
                </a:lnTo>
                <a:lnTo>
                  <a:pt x="1127" y="257"/>
                </a:lnTo>
                <a:lnTo>
                  <a:pt x="1141" y="257"/>
                </a:lnTo>
                <a:lnTo>
                  <a:pt x="1140" y="357"/>
                </a:lnTo>
                <a:lnTo>
                  <a:pt x="1152" y="357"/>
                </a:lnTo>
                <a:lnTo>
                  <a:pt x="1152" y="335"/>
                </a:lnTo>
                <a:lnTo>
                  <a:pt x="1169" y="336"/>
                </a:lnTo>
                <a:lnTo>
                  <a:pt x="1169" y="231"/>
                </a:lnTo>
                <a:lnTo>
                  <a:pt x="1177" y="231"/>
                </a:lnTo>
                <a:lnTo>
                  <a:pt x="1184" y="222"/>
                </a:lnTo>
                <a:lnTo>
                  <a:pt x="1208" y="222"/>
                </a:lnTo>
                <a:lnTo>
                  <a:pt x="1208" y="233"/>
                </a:lnTo>
                <a:lnTo>
                  <a:pt x="1219" y="233"/>
                </a:lnTo>
                <a:lnTo>
                  <a:pt x="1218" y="350"/>
                </a:lnTo>
                <a:lnTo>
                  <a:pt x="1276" y="351"/>
                </a:lnTo>
                <a:lnTo>
                  <a:pt x="1276" y="179"/>
                </a:lnTo>
                <a:lnTo>
                  <a:pt x="1305" y="179"/>
                </a:lnTo>
                <a:lnTo>
                  <a:pt x="1305" y="194"/>
                </a:lnTo>
                <a:lnTo>
                  <a:pt x="1312" y="194"/>
                </a:lnTo>
                <a:lnTo>
                  <a:pt x="1312" y="185"/>
                </a:lnTo>
                <a:lnTo>
                  <a:pt x="1356" y="185"/>
                </a:lnTo>
                <a:lnTo>
                  <a:pt x="1356" y="198"/>
                </a:lnTo>
                <a:lnTo>
                  <a:pt x="1368" y="198"/>
                </a:lnTo>
                <a:lnTo>
                  <a:pt x="1368" y="350"/>
                </a:lnTo>
                <a:lnTo>
                  <a:pt x="1385" y="350"/>
                </a:lnTo>
                <a:lnTo>
                  <a:pt x="1385" y="302"/>
                </a:lnTo>
                <a:lnTo>
                  <a:pt x="1399" y="302"/>
                </a:lnTo>
                <a:lnTo>
                  <a:pt x="1399" y="289"/>
                </a:lnTo>
                <a:lnTo>
                  <a:pt x="1416" y="289"/>
                </a:lnTo>
                <a:lnTo>
                  <a:pt x="1416" y="302"/>
                </a:lnTo>
                <a:lnTo>
                  <a:pt x="1435" y="303"/>
                </a:lnTo>
                <a:lnTo>
                  <a:pt x="1434" y="349"/>
                </a:lnTo>
                <a:lnTo>
                  <a:pt x="1461" y="349"/>
                </a:lnTo>
                <a:lnTo>
                  <a:pt x="1462" y="233"/>
                </a:lnTo>
                <a:lnTo>
                  <a:pt x="1471" y="233"/>
                </a:lnTo>
                <a:lnTo>
                  <a:pt x="1471" y="194"/>
                </a:lnTo>
                <a:lnTo>
                  <a:pt x="1530" y="194"/>
                </a:lnTo>
                <a:lnTo>
                  <a:pt x="1530" y="211"/>
                </a:lnTo>
                <a:lnTo>
                  <a:pt x="1545" y="211"/>
                </a:lnTo>
                <a:lnTo>
                  <a:pt x="1545" y="286"/>
                </a:lnTo>
                <a:lnTo>
                  <a:pt x="1585" y="286"/>
                </a:lnTo>
                <a:lnTo>
                  <a:pt x="1587" y="16"/>
                </a:lnTo>
                <a:lnTo>
                  <a:pt x="1592" y="16"/>
                </a:lnTo>
                <a:lnTo>
                  <a:pt x="1592" y="0"/>
                </a:lnTo>
                <a:lnTo>
                  <a:pt x="1628" y="0"/>
                </a:lnTo>
                <a:lnTo>
                  <a:pt x="1628" y="8"/>
                </a:lnTo>
                <a:lnTo>
                  <a:pt x="1648" y="8"/>
                </a:lnTo>
                <a:lnTo>
                  <a:pt x="1647" y="293"/>
                </a:lnTo>
                <a:lnTo>
                  <a:pt x="1700" y="293"/>
                </a:lnTo>
                <a:lnTo>
                  <a:pt x="1701" y="217"/>
                </a:lnTo>
                <a:lnTo>
                  <a:pt x="1742" y="217"/>
                </a:lnTo>
                <a:lnTo>
                  <a:pt x="1742" y="155"/>
                </a:lnTo>
                <a:lnTo>
                  <a:pt x="1801" y="157"/>
                </a:lnTo>
                <a:lnTo>
                  <a:pt x="1800" y="176"/>
                </a:lnTo>
                <a:lnTo>
                  <a:pt x="1815" y="176"/>
                </a:lnTo>
                <a:lnTo>
                  <a:pt x="1815" y="224"/>
                </a:lnTo>
                <a:lnTo>
                  <a:pt x="1832" y="224"/>
                </a:lnTo>
                <a:lnTo>
                  <a:pt x="1832" y="208"/>
                </a:lnTo>
                <a:lnTo>
                  <a:pt x="1870" y="208"/>
                </a:lnTo>
                <a:lnTo>
                  <a:pt x="1870" y="225"/>
                </a:lnTo>
                <a:lnTo>
                  <a:pt x="1888" y="226"/>
                </a:lnTo>
                <a:lnTo>
                  <a:pt x="1887" y="258"/>
                </a:lnTo>
                <a:lnTo>
                  <a:pt x="1898" y="258"/>
                </a:lnTo>
                <a:lnTo>
                  <a:pt x="1898" y="141"/>
                </a:lnTo>
                <a:lnTo>
                  <a:pt x="1909" y="141"/>
                </a:lnTo>
                <a:lnTo>
                  <a:pt x="1909" y="118"/>
                </a:lnTo>
                <a:lnTo>
                  <a:pt x="1930" y="118"/>
                </a:lnTo>
                <a:lnTo>
                  <a:pt x="1955" y="118"/>
                </a:lnTo>
                <a:lnTo>
                  <a:pt x="1955" y="130"/>
                </a:lnTo>
                <a:lnTo>
                  <a:pt x="1978" y="130"/>
                </a:lnTo>
                <a:lnTo>
                  <a:pt x="1978" y="198"/>
                </a:lnTo>
                <a:lnTo>
                  <a:pt x="2002" y="198"/>
                </a:lnTo>
                <a:lnTo>
                  <a:pt x="2002" y="181"/>
                </a:lnTo>
                <a:lnTo>
                  <a:pt x="2027" y="182"/>
                </a:lnTo>
                <a:lnTo>
                  <a:pt x="2027" y="194"/>
                </a:lnTo>
                <a:lnTo>
                  <a:pt x="2061" y="194"/>
                </a:lnTo>
                <a:lnTo>
                  <a:pt x="2061" y="218"/>
                </a:lnTo>
                <a:lnTo>
                  <a:pt x="2074" y="218"/>
                </a:lnTo>
                <a:lnTo>
                  <a:pt x="2074" y="206"/>
                </a:lnTo>
                <a:lnTo>
                  <a:pt x="2085" y="206"/>
                </a:lnTo>
                <a:lnTo>
                  <a:pt x="2085" y="194"/>
                </a:lnTo>
                <a:lnTo>
                  <a:pt x="2112" y="194"/>
                </a:lnTo>
                <a:lnTo>
                  <a:pt x="2111" y="206"/>
                </a:lnTo>
                <a:lnTo>
                  <a:pt x="2130" y="206"/>
                </a:lnTo>
                <a:lnTo>
                  <a:pt x="2130" y="215"/>
                </a:lnTo>
                <a:lnTo>
                  <a:pt x="2138" y="215"/>
                </a:lnTo>
                <a:lnTo>
                  <a:pt x="2138" y="241"/>
                </a:lnTo>
                <a:lnTo>
                  <a:pt x="2151" y="241"/>
                </a:lnTo>
                <a:lnTo>
                  <a:pt x="2151" y="224"/>
                </a:lnTo>
                <a:lnTo>
                  <a:pt x="2178" y="224"/>
                </a:lnTo>
                <a:lnTo>
                  <a:pt x="2178" y="213"/>
                </a:lnTo>
                <a:lnTo>
                  <a:pt x="2189" y="213"/>
                </a:lnTo>
                <a:lnTo>
                  <a:pt x="2189" y="207"/>
                </a:lnTo>
                <a:lnTo>
                  <a:pt x="2215" y="207"/>
                </a:lnTo>
                <a:lnTo>
                  <a:pt x="2215" y="220"/>
                </a:lnTo>
                <a:lnTo>
                  <a:pt x="2233" y="220"/>
                </a:lnTo>
                <a:lnTo>
                  <a:pt x="2233" y="232"/>
                </a:lnTo>
                <a:lnTo>
                  <a:pt x="2256" y="232"/>
                </a:lnTo>
                <a:lnTo>
                  <a:pt x="2256" y="248"/>
                </a:lnTo>
                <a:lnTo>
                  <a:pt x="2266" y="248"/>
                </a:lnTo>
                <a:lnTo>
                  <a:pt x="2266" y="328"/>
                </a:lnTo>
                <a:lnTo>
                  <a:pt x="2270" y="328"/>
                </a:lnTo>
                <a:lnTo>
                  <a:pt x="2270" y="305"/>
                </a:lnTo>
                <a:lnTo>
                  <a:pt x="2279" y="305"/>
                </a:lnTo>
                <a:lnTo>
                  <a:pt x="2280" y="238"/>
                </a:lnTo>
                <a:lnTo>
                  <a:pt x="2286" y="238"/>
                </a:lnTo>
                <a:lnTo>
                  <a:pt x="2286" y="226"/>
                </a:lnTo>
                <a:lnTo>
                  <a:pt x="2305" y="226"/>
                </a:lnTo>
                <a:lnTo>
                  <a:pt x="2305" y="236"/>
                </a:lnTo>
                <a:lnTo>
                  <a:pt x="2312" y="236"/>
                </a:lnTo>
                <a:lnTo>
                  <a:pt x="2311" y="297"/>
                </a:lnTo>
                <a:lnTo>
                  <a:pt x="2320" y="297"/>
                </a:lnTo>
                <a:lnTo>
                  <a:pt x="2321" y="207"/>
                </a:lnTo>
                <a:lnTo>
                  <a:pt x="2373" y="208"/>
                </a:lnTo>
                <a:lnTo>
                  <a:pt x="2373" y="232"/>
                </a:lnTo>
                <a:lnTo>
                  <a:pt x="2379" y="232"/>
                </a:lnTo>
                <a:lnTo>
                  <a:pt x="2378" y="259"/>
                </a:lnTo>
                <a:lnTo>
                  <a:pt x="2383" y="259"/>
                </a:lnTo>
                <a:lnTo>
                  <a:pt x="2383" y="332"/>
                </a:lnTo>
                <a:lnTo>
                  <a:pt x="2397" y="332"/>
                </a:lnTo>
                <a:lnTo>
                  <a:pt x="2397" y="322"/>
                </a:lnTo>
                <a:lnTo>
                  <a:pt x="2403" y="322"/>
                </a:lnTo>
                <a:lnTo>
                  <a:pt x="2404" y="296"/>
                </a:lnTo>
                <a:lnTo>
                  <a:pt x="2410" y="296"/>
                </a:lnTo>
                <a:lnTo>
                  <a:pt x="2410" y="196"/>
                </a:lnTo>
                <a:lnTo>
                  <a:pt x="2449" y="196"/>
                </a:lnTo>
                <a:lnTo>
                  <a:pt x="2449" y="257"/>
                </a:lnTo>
                <a:lnTo>
                  <a:pt x="2455" y="257"/>
                </a:lnTo>
                <a:lnTo>
                  <a:pt x="2455" y="297"/>
                </a:lnTo>
                <a:lnTo>
                  <a:pt x="2473" y="298"/>
                </a:lnTo>
                <a:lnTo>
                  <a:pt x="2473" y="335"/>
                </a:lnTo>
                <a:lnTo>
                  <a:pt x="2483" y="335"/>
                </a:lnTo>
                <a:lnTo>
                  <a:pt x="2484" y="316"/>
                </a:lnTo>
                <a:lnTo>
                  <a:pt x="2502" y="316"/>
                </a:lnTo>
                <a:lnTo>
                  <a:pt x="2502" y="304"/>
                </a:lnTo>
                <a:lnTo>
                  <a:pt x="2566" y="304"/>
                </a:lnTo>
                <a:lnTo>
                  <a:pt x="2566" y="290"/>
                </a:lnTo>
                <a:lnTo>
                  <a:pt x="2583" y="290"/>
                </a:lnTo>
                <a:lnTo>
                  <a:pt x="2582" y="306"/>
                </a:lnTo>
                <a:lnTo>
                  <a:pt x="2599" y="306"/>
                </a:lnTo>
                <a:lnTo>
                  <a:pt x="2599" y="341"/>
                </a:lnTo>
                <a:lnTo>
                  <a:pt x="2613" y="341"/>
                </a:lnTo>
                <a:lnTo>
                  <a:pt x="2613" y="308"/>
                </a:lnTo>
                <a:lnTo>
                  <a:pt x="2623" y="308"/>
                </a:lnTo>
                <a:lnTo>
                  <a:pt x="2623" y="258"/>
                </a:lnTo>
                <a:lnTo>
                  <a:pt x="2634" y="258"/>
                </a:lnTo>
                <a:lnTo>
                  <a:pt x="2634" y="236"/>
                </a:lnTo>
                <a:lnTo>
                  <a:pt x="2645" y="238"/>
                </a:lnTo>
                <a:lnTo>
                  <a:pt x="2652" y="229"/>
                </a:lnTo>
                <a:lnTo>
                  <a:pt x="2672" y="229"/>
                </a:lnTo>
                <a:lnTo>
                  <a:pt x="2672" y="121"/>
                </a:lnTo>
                <a:lnTo>
                  <a:pt x="2715" y="121"/>
                </a:lnTo>
                <a:lnTo>
                  <a:pt x="2713" y="230"/>
                </a:lnTo>
                <a:lnTo>
                  <a:pt x="2737" y="230"/>
                </a:lnTo>
                <a:lnTo>
                  <a:pt x="2737" y="313"/>
                </a:lnTo>
                <a:lnTo>
                  <a:pt x="2749" y="313"/>
                </a:lnTo>
                <a:lnTo>
                  <a:pt x="2751" y="209"/>
                </a:lnTo>
                <a:lnTo>
                  <a:pt x="2787" y="209"/>
                </a:lnTo>
                <a:lnTo>
                  <a:pt x="2787" y="221"/>
                </a:lnTo>
                <a:lnTo>
                  <a:pt x="2821" y="221"/>
                </a:lnTo>
                <a:lnTo>
                  <a:pt x="2821" y="259"/>
                </a:lnTo>
                <a:lnTo>
                  <a:pt x="2838" y="259"/>
                </a:lnTo>
                <a:lnTo>
                  <a:pt x="2838" y="231"/>
                </a:lnTo>
                <a:lnTo>
                  <a:pt x="2864" y="231"/>
                </a:lnTo>
                <a:lnTo>
                  <a:pt x="2864" y="215"/>
                </a:lnTo>
                <a:lnTo>
                  <a:pt x="2888" y="215"/>
                </a:lnTo>
                <a:lnTo>
                  <a:pt x="2888" y="308"/>
                </a:lnTo>
                <a:lnTo>
                  <a:pt x="2923" y="308"/>
                </a:lnTo>
                <a:lnTo>
                  <a:pt x="2924" y="203"/>
                </a:lnTo>
                <a:lnTo>
                  <a:pt x="2929" y="203"/>
                </a:lnTo>
                <a:lnTo>
                  <a:pt x="2929" y="194"/>
                </a:lnTo>
                <a:lnTo>
                  <a:pt x="2968" y="194"/>
                </a:lnTo>
                <a:lnTo>
                  <a:pt x="2966" y="211"/>
                </a:lnTo>
                <a:lnTo>
                  <a:pt x="3008" y="211"/>
                </a:lnTo>
                <a:lnTo>
                  <a:pt x="3008" y="319"/>
                </a:lnTo>
                <a:lnTo>
                  <a:pt x="3027" y="319"/>
                </a:lnTo>
                <a:lnTo>
                  <a:pt x="3027" y="351"/>
                </a:lnTo>
                <a:lnTo>
                  <a:pt x="3049" y="351"/>
                </a:lnTo>
                <a:lnTo>
                  <a:pt x="3050" y="312"/>
                </a:lnTo>
                <a:lnTo>
                  <a:pt x="3061" y="312"/>
                </a:lnTo>
                <a:lnTo>
                  <a:pt x="3061" y="296"/>
                </a:lnTo>
                <a:lnTo>
                  <a:pt x="3076" y="296"/>
                </a:lnTo>
                <a:lnTo>
                  <a:pt x="3076" y="392"/>
                </a:lnTo>
                <a:lnTo>
                  <a:pt x="0" y="401"/>
                </a:lnTo>
                <a:close/>
              </a:path>
            </a:pathLst>
          </a:custGeom>
          <a:solidFill>
            <a:schemeClr val="accent6"/>
          </a:solidFill>
          <a:ln>
            <a:noFill/>
          </a:ln>
          <a:extLst/>
        </p:spPr>
        <p:txBody>
          <a:bodyPr vert="horz" wrap="square" lIns="68580" tIns="34290" rIns="68580" bIns="34290" numCol="1" anchor="t" anchorCtr="0" compatLnSpc="1">
            <a:prstTxWarp prst="textNoShape">
              <a:avLst/>
            </a:prstTxWarp>
          </a:bodyPr>
          <a:lstStyle/>
          <a:p>
            <a:endParaRPr lang="en-US" sz="1350"/>
          </a:p>
        </p:txBody>
      </p:sp>
      <p:cxnSp>
        <p:nvCxnSpPr>
          <p:cNvPr id="26" name="Straight Connector 25"/>
          <p:cNvCxnSpPr/>
          <p:nvPr/>
        </p:nvCxnSpPr>
        <p:spPr>
          <a:xfrm>
            <a:off x="4572000" y="0"/>
            <a:ext cx="0" cy="3815403"/>
          </a:xfrm>
          <a:prstGeom prst="line">
            <a:avLst/>
          </a:prstGeom>
          <a:ln w="25400">
            <a:solidFill>
              <a:schemeClr val="accent6"/>
            </a:solidFill>
            <a:headEnd type="none"/>
            <a:tailEnd type="oval"/>
          </a:ln>
        </p:spPr>
        <p:style>
          <a:lnRef idx="1">
            <a:schemeClr val="accent1"/>
          </a:lnRef>
          <a:fillRef idx="0">
            <a:schemeClr val="accent1"/>
          </a:fillRef>
          <a:effectRef idx="0">
            <a:schemeClr val="accent1"/>
          </a:effectRef>
          <a:fontRef idx="minor">
            <a:schemeClr val="tx1"/>
          </a:fontRef>
        </p:style>
      </p:cxnSp>
      <p:sp>
        <p:nvSpPr>
          <p:cNvPr id="38" name="TextBox 37"/>
          <p:cNvSpPr txBox="1"/>
          <p:nvPr/>
        </p:nvSpPr>
        <p:spPr>
          <a:xfrm>
            <a:off x="4068498" y="3929540"/>
            <a:ext cx="1007006" cy="300082"/>
          </a:xfrm>
          <a:prstGeom prst="rect">
            <a:avLst/>
          </a:prstGeom>
          <a:noFill/>
        </p:spPr>
        <p:txBody>
          <a:bodyPr wrap="square" rtlCol="0">
            <a:spAutoFit/>
          </a:bodyPr>
          <a:lstStyle/>
          <a:p>
            <a:pPr algn="ctr"/>
            <a:r>
              <a:rPr lang="en-US" sz="1350" b="1" dirty="0">
                <a:solidFill>
                  <a:schemeClr val="accent1"/>
                </a:solidFill>
              </a:rPr>
              <a:t>End</a:t>
            </a:r>
            <a:endParaRPr lang="en-US" sz="1200" b="1" dirty="0">
              <a:solidFill>
                <a:schemeClr val="accent1"/>
              </a:solidFill>
            </a:endParaRPr>
          </a:p>
        </p:txBody>
      </p:sp>
      <p:sp>
        <p:nvSpPr>
          <p:cNvPr id="60" name="Rounded Rectangle 59"/>
          <p:cNvSpPr/>
          <p:nvPr/>
        </p:nvSpPr>
        <p:spPr>
          <a:xfrm>
            <a:off x="5012116" y="1383344"/>
            <a:ext cx="2356181" cy="872631"/>
          </a:xfrm>
          <a:prstGeom prst="round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61" name="Rounded Rectangle 60"/>
          <p:cNvSpPr/>
          <p:nvPr/>
        </p:nvSpPr>
        <p:spPr>
          <a:xfrm>
            <a:off x="4511509" y="1768970"/>
            <a:ext cx="143228" cy="143228"/>
          </a:xfrm>
          <a:prstGeom prst="round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cxnSp>
        <p:nvCxnSpPr>
          <p:cNvPr id="62" name="Straight Connector 61"/>
          <p:cNvCxnSpPr/>
          <p:nvPr/>
        </p:nvCxnSpPr>
        <p:spPr>
          <a:xfrm>
            <a:off x="4733019" y="1843996"/>
            <a:ext cx="194734" cy="0"/>
          </a:xfrm>
          <a:prstGeom prst="line">
            <a:avLst/>
          </a:prstGeom>
          <a:ln w="12700">
            <a:solidFill>
              <a:schemeClr val="accent4"/>
            </a:solidFill>
            <a:headEnd type="oval"/>
            <a:tailEnd type="oval"/>
          </a:ln>
        </p:spPr>
        <p:style>
          <a:lnRef idx="1">
            <a:schemeClr val="accent1"/>
          </a:lnRef>
          <a:fillRef idx="0">
            <a:schemeClr val="accent1"/>
          </a:fillRef>
          <a:effectRef idx="0">
            <a:schemeClr val="accent1"/>
          </a:effectRef>
          <a:fontRef idx="minor">
            <a:schemeClr val="tx1"/>
          </a:fontRef>
        </p:style>
      </p:cxnSp>
      <p:cxnSp>
        <p:nvCxnSpPr>
          <p:cNvPr id="63" name="Straight Connector 62"/>
          <p:cNvCxnSpPr/>
          <p:nvPr/>
        </p:nvCxnSpPr>
        <p:spPr>
          <a:xfrm>
            <a:off x="4224705" y="2929928"/>
            <a:ext cx="194734" cy="0"/>
          </a:xfrm>
          <a:prstGeom prst="line">
            <a:avLst/>
          </a:prstGeom>
          <a:ln w="12700">
            <a:solidFill>
              <a:schemeClr val="accent5"/>
            </a:solidFill>
            <a:headEnd type="oval"/>
            <a:tailEnd type="oval"/>
          </a:ln>
        </p:spPr>
        <p:style>
          <a:lnRef idx="1">
            <a:schemeClr val="accent1"/>
          </a:lnRef>
          <a:fillRef idx="0">
            <a:schemeClr val="accent1"/>
          </a:fillRef>
          <a:effectRef idx="0">
            <a:schemeClr val="accent1"/>
          </a:effectRef>
          <a:fontRef idx="minor">
            <a:schemeClr val="tx1"/>
          </a:fontRef>
        </p:style>
      </p:cxnSp>
      <p:grpSp>
        <p:nvGrpSpPr>
          <p:cNvPr id="64" name="Group 63"/>
          <p:cNvGrpSpPr/>
          <p:nvPr/>
        </p:nvGrpSpPr>
        <p:grpSpPr>
          <a:xfrm>
            <a:off x="5538437" y="1430530"/>
            <a:ext cx="1747586" cy="802143"/>
            <a:chOff x="606056" y="712381"/>
            <a:chExt cx="2594344" cy="1069524"/>
          </a:xfrm>
        </p:grpSpPr>
        <p:sp>
          <p:nvSpPr>
            <p:cNvPr id="65" name="TextBox 64"/>
            <p:cNvSpPr txBox="1"/>
            <p:nvPr/>
          </p:nvSpPr>
          <p:spPr>
            <a:xfrm>
              <a:off x="606056" y="712381"/>
              <a:ext cx="2594344" cy="400109"/>
            </a:xfrm>
            <a:prstGeom prst="rect">
              <a:avLst/>
            </a:prstGeom>
            <a:noFill/>
          </p:spPr>
          <p:txBody>
            <a:bodyPr wrap="square" rtlCol="0">
              <a:spAutoFit/>
            </a:bodyPr>
            <a:lstStyle/>
            <a:p>
              <a:r>
                <a:rPr lang="en-US" sz="1350" b="1" dirty="0">
                  <a:solidFill>
                    <a:schemeClr val="bg2"/>
                  </a:solidFill>
                </a:rPr>
                <a:t>Title Here</a:t>
              </a:r>
            </a:p>
          </p:txBody>
        </p:sp>
        <p:sp>
          <p:nvSpPr>
            <p:cNvPr id="66" name="TextBox 65"/>
            <p:cNvSpPr txBox="1"/>
            <p:nvPr/>
          </p:nvSpPr>
          <p:spPr>
            <a:xfrm>
              <a:off x="606056" y="1012464"/>
              <a:ext cx="2594344" cy="769441"/>
            </a:xfrm>
            <a:prstGeom prst="rect">
              <a:avLst/>
            </a:prstGeom>
            <a:noFill/>
          </p:spPr>
          <p:txBody>
            <a:bodyPr wrap="square" rtlCol="0">
              <a:spAutoFit/>
            </a:bodyPr>
            <a:lstStyle/>
            <a:p>
              <a:r>
                <a:rPr lang="en-US" sz="1050" dirty="0">
                  <a:solidFill>
                    <a:schemeClr val="bg2"/>
                  </a:solidFill>
                </a:rPr>
                <a:t>Lorem ipsum dolor sit amet, consectetuer adipiscing elit. </a:t>
              </a:r>
              <a:endParaRPr lang="en-US" sz="1050" b="1" dirty="0">
                <a:solidFill>
                  <a:schemeClr val="bg2"/>
                </a:solidFill>
              </a:endParaRPr>
            </a:p>
          </p:txBody>
        </p:sp>
      </p:grpSp>
      <p:sp>
        <p:nvSpPr>
          <p:cNvPr id="67" name="Rounded Rectangle 66"/>
          <p:cNvSpPr/>
          <p:nvPr/>
        </p:nvSpPr>
        <p:spPr>
          <a:xfrm>
            <a:off x="1826932" y="2441992"/>
            <a:ext cx="2356181" cy="872631"/>
          </a:xfrm>
          <a:prstGeom prst="round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grpSp>
        <p:nvGrpSpPr>
          <p:cNvPr id="68" name="Group 67"/>
          <p:cNvGrpSpPr/>
          <p:nvPr/>
        </p:nvGrpSpPr>
        <p:grpSpPr>
          <a:xfrm>
            <a:off x="2358945" y="2486063"/>
            <a:ext cx="1747586" cy="802143"/>
            <a:chOff x="606056" y="712381"/>
            <a:chExt cx="2594344" cy="1069524"/>
          </a:xfrm>
        </p:grpSpPr>
        <p:sp>
          <p:nvSpPr>
            <p:cNvPr id="69" name="TextBox 68"/>
            <p:cNvSpPr txBox="1"/>
            <p:nvPr/>
          </p:nvSpPr>
          <p:spPr>
            <a:xfrm>
              <a:off x="606056" y="712381"/>
              <a:ext cx="2594344" cy="400109"/>
            </a:xfrm>
            <a:prstGeom prst="rect">
              <a:avLst/>
            </a:prstGeom>
            <a:noFill/>
          </p:spPr>
          <p:txBody>
            <a:bodyPr wrap="square" rtlCol="0">
              <a:spAutoFit/>
            </a:bodyPr>
            <a:lstStyle/>
            <a:p>
              <a:r>
                <a:rPr lang="en-US" sz="1350" b="1" dirty="0">
                  <a:solidFill>
                    <a:schemeClr val="bg2"/>
                  </a:solidFill>
                </a:rPr>
                <a:t>Title Here</a:t>
              </a:r>
            </a:p>
          </p:txBody>
        </p:sp>
        <p:sp>
          <p:nvSpPr>
            <p:cNvPr id="70" name="TextBox 69"/>
            <p:cNvSpPr txBox="1"/>
            <p:nvPr/>
          </p:nvSpPr>
          <p:spPr>
            <a:xfrm>
              <a:off x="606056" y="1012464"/>
              <a:ext cx="2594344" cy="769441"/>
            </a:xfrm>
            <a:prstGeom prst="rect">
              <a:avLst/>
            </a:prstGeom>
            <a:noFill/>
          </p:spPr>
          <p:txBody>
            <a:bodyPr wrap="square" rtlCol="0">
              <a:spAutoFit/>
            </a:bodyPr>
            <a:lstStyle/>
            <a:p>
              <a:r>
                <a:rPr lang="en-US" sz="1050" dirty="0">
                  <a:solidFill>
                    <a:schemeClr val="bg2"/>
                  </a:solidFill>
                </a:rPr>
                <a:t>Lorem ipsum dolor sit amet, consectetuer adipiscing elit. </a:t>
              </a:r>
              <a:endParaRPr lang="en-US" sz="1050" b="1" dirty="0">
                <a:solidFill>
                  <a:schemeClr val="bg2"/>
                </a:solidFill>
              </a:endParaRPr>
            </a:p>
          </p:txBody>
        </p:sp>
      </p:grpSp>
      <p:sp>
        <p:nvSpPr>
          <p:cNvPr id="71" name="Rounded Rectangle 70"/>
          <p:cNvSpPr/>
          <p:nvPr/>
        </p:nvSpPr>
        <p:spPr>
          <a:xfrm>
            <a:off x="4512765" y="2856590"/>
            <a:ext cx="143228" cy="143228"/>
          </a:xfrm>
          <a:prstGeom prst="round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grpSp>
        <p:nvGrpSpPr>
          <p:cNvPr id="72" name="Group 71"/>
          <p:cNvGrpSpPr/>
          <p:nvPr/>
        </p:nvGrpSpPr>
        <p:grpSpPr>
          <a:xfrm>
            <a:off x="5146554" y="1669447"/>
            <a:ext cx="274633" cy="235400"/>
            <a:chOff x="4409546" y="1482769"/>
            <a:chExt cx="488950" cy="419100"/>
          </a:xfrm>
          <a:solidFill>
            <a:schemeClr val="bg2"/>
          </a:solidFill>
        </p:grpSpPr>
        <p:sp>
          <p:nvSpPr>
            <p:cNvPr id="73" name="Freeform 127"/>
            <p:cNvSpPr>
              <a:spLocks noEditPoints="1"/>
            </p:cNvSpPr>
            <p:nvPr/>
          </p:nvSpPr>
          <p:spPr bwMode="auto">
            <a:xfrm>
              <a:off x="4409546" y="1833606"/>
              <a:ext cx="69850" cy="68263"/>
            </a:xfrm>
            <a:custGeom>
              <a:avLst/>
              <a:gdLst>
                <a:gd name="T0" fmla="*/ 58 w 67"/>
                <a:gd name="T1" fmla="*/ 0 h 66"/>
                <a:gd name="T2" fmla="*/ 8 w 67"/>
                <a:gd name="T3" fmla="*/ 0 h 66"/>
                <a:gd name="T4" fmla="*/ 2 w 67"/>
                <a:gd name="T5" fmla="*/ 2 h 66"/>
                <a:gd name="T6" fmla="*/ 0 w 67"/>
                <a:gd name="T7" fmla="*/ 8 h 66"/>
                <a:gd name="T8" fmla="*/ 0 w 67"/>
                <a:gd name="T9" fmla="*/ 58 h 66"/>
                <a:gd name="T10" fmla="*/ 2 w 67"/>
                <a:gd name="T11" fmla="*/ 64 h 66"/>
                <a:gd name="T12" fmla="*/ 8 w 67"/>
                <a:gd name="T13" fmla="*/ 66 h 66"/>
                <a:gd name="T14" fmla="*/ 58 w 67"/>
                <a:gd name="T15" fmla="*/ 66 h 66"/>
                <a:gd name="T16" fmla="*/ 64 w 67"/>
                <a:gd name="T17" fmla="*/ 64 h 66"/>
                <a:gd name="T18" fmla="*/ 67 w 67"/>
                <a:gd name="T19" fmla="*/ 58 h 66"/>
                <a:gd name="T20" fmla="*/ 67 w 67"/>
                <a:gd name="T21" fmla="*/ 8 h 66"/>
                <a:gd name="T22" fmla="*/ 64 w 67"/>
                <a:gd name="T23" fmla="*/ 2 h 66"/>
                <a:gd name="T24" fmla="*/ 58 w 67"/>
                <a:gd name="T25" fmla="*/ 0 h 66"/>
                <a:gd name="T26" fmla="*/ 58 w 67"/>
                <a:gd name="T27" fmla="*/ 0 h 66"/>
                <a:gd name="T28" fmla="*/ 58 w 67"/>
                <a:gd name="T29" fmla="*/ 0 h 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7" h="66">
                  <a:moveTo>
                    <a:pt x="58" y="0"/>
                  </a:moveTo>
                  <a:cubicBezTo>
                    <a:pt x="8" y="0"/>
                    <a:pt x="8" y="0"/>
                    <a:pt x="8" y="0"/>
                  </a:cubicBezTo>
                  <a:cubicBezTo>
                    <a:pt x="6" y="0"/>
                    <a:pt x="4" y="0"/>
                    <a:pt x="2" y="2"/>
                  </a:cubicBezTo>
                  <a:cubicBezTo>
                    <a:pt x="1" y="4"/>
                    <a:pt x="0" y="6"/>
                    <a:pt x="0" y="8"/>
                  </a:cubicBezTo>
                  <a:cubicBezTo>
                    <a:pt x="0" y="58"/>
                    <a:pt x="0" y="58"/>
                    <a:pt x="0" y="58"/>
                  </a:cubicBezTo>
                  <a:cubicBezTo>
                    <a:pt x="0" y="61"/>
                    <a:pt x="1" y="63"/>
                    <a:pt x="2" y="64"/>
                  </a:cubicBezTo>
                  <a:cubicBezTo>
                    <a:pt x="4" y="66"/>
                    <a:pt x="6" y="66"/>
                    <a:pt x="8" y="66"/>
                  </a:cubicBezTo>
                  <a:cubicBezTo>
                    <a:pt x="58" y="66"/>
                    <a:pt x="58" y="66"/>
                    <a:pt x="58" y="66"/>
                  </a:cubicBezTo>
                  <a:cubicBezTo>
                    <a:pt x="61" y="66"/>
                    <a:pt x="63" y="66"/>
                    <a:pt x="64" y="64"/>
                  </a:cubicBezTo>
                  <a:cubicBezTo>
                    <a:pt x="66" y="63"/>
                    <a:pt x="67" y="61"/>
                    <a:pt x="67" y="58"/>
                  </a:cubicBezTo>
                  <a:cubicBezTo>
                    <a:pt x="67" y="8"/>
                    <a:pt x="67" y="8"/>
                    <a:pt x="67" y="8"/>
                  </a:cubicBezTo>
                  <a:cubicBezTo>
                    <a:pt x="67" y="6"/>
                    <a:pt x="66" y="4"/>
                    <a:pt x="64" y="2"/>
                  </a:cubicBezTo>
                  <a:cubicBezTo>
                    <a:pt x="63" y="0"/>
                    <a:pt x="61" y="0"/>
                    <a:pt x="58" y="0"/>
                  </a:cubicBezTo>
                  <a:close/>
                  <a:moveTo>
                    <a:pt x="58" y="0"/>
                  </a:moveTo>
                  <a:cubicBezTo>
                    <a:pt x="58" y="0"/>
                    <a:pt x="58" y="0"/>
                    <a:pt x="58"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4" name="Freeform 128"/>
            <p:cNvSpPr>
              <a:spLocks noEditPoints="1"/>
            </p:cNvSpPr>
            <p:nvPr/>
          </p:nvSpPr>
          <p:spPr bwMode="auto">
            <a:xfrm>
              <a:off x="4619096" y="1728831"/>
              <a:ext cx="69850" cy="173038"/>
            </a:xfrm>
            <a:custGeom>
              <a:avLst/>
              <a:gdLst>
                <a:gd name="T0" fmla="*/ 59 w 67"/>
                <a:gd name="T1" fmla="*/ 0 h 166"/>
                <a:gd name="T2" fmla="*/ 9 w 67"/>
                <a:gd name="T3" fmla="*/ 0 h 166"/>
                <a:gd name="T4" fmla="*/ 3 w 67"/>
                <a:gd name="T5" fmla="*/ 2 h 166"/>
                <a:gd name="T6" fmla="*/ 0 w 67"/>
                <a:gd name="T7" fmla="*/ 8 h 166"/>
                <a:gd name="T8" fmla="*/ 0 w 67"/>
                <a:gd name="T9" fmla="*/ 158 h 166"/>
                <a:gd name="T10" fmla="*/ 3 w 67"/>
                <a:gd name="T11" fmla="*/ 164 h 166"/>
                <a:gd name="T12" fmla="*/ 9 w 67"/>
                <a:gd name="T13" fmla="*/ 166 h 166"/>
                <a:gd name="T14" fmla="*/ 59 w 67"/>
                <a:gd name="T15" fmla="*/ 166 h 166"/>
                <a:gd name="T16" fmla="*/ 65 w 67"/>
                <a:gd name="T17" fmla="*/ 164 h 166"/>
                <a:gd name="T18" fmla="*/ 67 w 67"/>
                <a:gd name="T19" fmla="*/ 158 h 166"/>
                <a:gd name="T20" fmla="*/ 67 w 67"/>
                <a:gd name="T21" fmla="*/ 8 h 166"/>
                <a:gd name="T22" fmla="*/ 65 w 67"/>
                <a:gd name="T23" fmla="*/ 2 h 166"/>
                <a:gd name="T24" fmla="*/ 59 w 67"/>
                <a:gd name="T25" fmla="*/ 0 h 166"/>
                <a:gd name="T26" fmla="*/ 59 w 67"/>
                <a:gd name="T27" fmla="*/ 0 h 166"/>
                <a:gd name="T28" fmla="*/ 59 w 67"/>
                <a:gd name="T29" fmla="*/ 0 h 16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7" h="166">
                  <a:moveTo>
                    <a:pt x="59" y="0"/>
                  </a:moveTo>
                  <a:cubicBezTo>
                    <a:pt x="9" y="0"/>
                    <a:pt x="9" y="0"/>
                    <a:pt x="9" y="0"/>
                  </a:cubicBezTo>
                  <a:cubicBezTo>
                    <a:pt x="6" y="0"/>
                    <a:pt x="4" y="0"/>
                    <a:pt x="3" y="2"/>
                  </a:cubicBezTo>
                  <a:cubicBezTo>
                    <a:pt x="1" y="3"/>
                    <a:pt x="0" y="5"/>
                    <a:pt x="0" y="8"/>
                  </a:cubicBezTo>
                  <a:cubicBezTo>
                    <a:pt x="0" y="158"/>
                    <a:pt x="0" y="158"/>
                    <a:pt x="0" y="158"/>
                  </a:cubicBezTo>
                  <a:cubicBezTo>
                    <a:pt x="0" y="161"/>
                    <a:pt x="1" y="163"/>
                    <a:pt x="3" y="164"/>
                  </a:cubicBezTo>
                  <a:cubicBezTo>
                    <a:pt x="4" y="166"/>
                    <a:pt x="6" y="166"/>
                    <a:pt x="9" y="166"/>
                  </a:cubicBezTo>
                  <a:cubicBezTo>
                    <a:pt x="59" y="166"/>
                    <a:pt x="59" y="166"/>
                    <a:pt x="59" y="166"/>
                  </a:cubicBezTo>
                  <a:cubicBezTo>
                    <a:pt x="61" y="166"/>
                    <a:pt x="63" y="166"/>
                    <a:pt x="65" y="164"/>
                  </a:cubicBezTo>
                  <a:cubicBezTo>
                    <a:pt x="66" y="163"/>
                    <a:pt x="67" y="161"/>
                    <a:pt x="67" y="158"/>
                  </a:cubicBezTo>
                  <a:cubicBezTo>
                    <a:pt x="67" y="8"/>
                    <a:pt x="67" y="8"/>
                    <a:pt x="67" y="8"/>
                  </a:cubicBezTo>
                  <a:cubicBezTo>
                    <a:pt x="67" y="5"/>
                    <a:pt x="66" y="3"/>
                    <a:pt x="65" y="2"/>
                  </a:cubicBezTo>
                  <a:cubicBezTo>
                    <a:pt x="63" y="0"/>
                    <a:pt x="61" y="0"/>
                    <a:pt x="59" y="0"/>
                  </a:cubicBezTo>
                  <a:close/>
                  <a:moveTo>
                    <a:pt x="59" y="0"/>
                  </a:moveTo>
                  <a:cubicBezTo>
                    <a:pt x="59" y="0"/>
                    <a:pt x="59" y="0"/>
                    <a:pt x="5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5" name="Freeform 129"/>
            <p:cNvSpPr>
              <a:spLocks noEditPoints="1"/>
            </p:cNvSpPr>
            <p:nvPr/>
          </p:nvSpPr>
          <p:spPr bwMode="auto">
            <a:xfrm>
              <a:off x="4514321" y="1797094"/>
              <a:ext cx="69850" cy="104775"/>
            </a:xfrm>
            <a:custGeom>
              <a:avLst/>
              <a:gdLst>
                <a:gd name="T0" fmla="*/ 59 w 67"/>
                <a:gd name="T1" fmla="*/ 0 h 100"/>
                <a:gd name="T2" fmla="*/ 8 w 67"/>
                <a:gd name="T3" fmla="*/ 0 h 100"/>
                <a:gd name="T4" fmla="*/ 2 w 67"/>
                <a:gd name="T5" fmla="*/ 3 h 100"/>
                <a:gd name="T6" fmla="*/ 0 w 67"/>
                <a:gd name="T7" fmla="*/ 9 h 100"/>
                <a:gd name="T8" fmla="*/ 0 w 67"/>
                <a:gd name="T9" fmla="*/ 92 h 100"/>
                <a:gd name="T10" fmla="*/ 2 w 67"/>
                <a:gd name="T11" fmla="*/ 98 h 100"/>
                <a:gd name="T12" fmla="*/ 8 w 67"/>
                <a:gd name="T13" fmla="*/ 100 h 100"/>
                <a:gd name="T14" fmla="*/ 59 w 67"/>
                <a:gd name="T15" fmla="*/ 100 h 100"/>
                <a:gd name="T16" fmla="*/ 65 w 67"/>
                <a:gd name="T17" fmla="*/ 98 h 100"/>
                <a:gd name="T18" fmla="*/ 67 w 67"/>
                <a:gd name="T19" fmla="*/ 92 h 100"/>
                <a:gd name="T20" fmla="*/ 67 w 67"/>
                <a:gd name="T21" fmla="*/ 9 h 100"/>
                <a:gd name="T22" fmla="*/ 65 w 67"/>
                <a:gd name="T23" fmla="*/ 3 h 100"/>
                <a:gd name="T24" fmla="*/ 59 w 67"/>
                <a:gd name="T25" fmla="*/ 0 h 100"/>
                <a:gd name="T26" fmla="*/ 59 w 67"/>
                <a:gd name="T27" fmla="*/ 0 h 100"/>
                <a:gd name="T28" fmla="*/ 59 w 67"/>
                <a:gd name="T29" fmla="*/ 0 h 1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7" h="100">
                  <a:moveTo>
                    <a:pt x="59" y="0"/>
                  </a:moveTo>
                  <a:cubicBezTo>
                    <a:pt x="8" y="0"/>
                    <a:pt x="8" y="0"/>
                    <a:pt x="8" y="0"/>
                  </a:cubicBezTo>
                  <a:cubicBezTo>
                    <a:pt x="6" y="0"/>
                    <a:pt x="4" y="1"/>
                    <a:pt x="2" y="3"/>
                  </a:cubicBezTo>
                  <a:cubicBezTo>
                    <a:pt x="1" y="4"/>
                    <a:pt x="0" y="6"/>
                    <a:pt x="0" y="9"/>
                  </a:cubicBezTo>
                  <a:cubicBezTo>
                    <a:pt x="0" y="92"/>
                    <a:pt x="0" y="92"/>
                    <a:pt x="0" y="92"/>
                  </a:cubicBezTo>
                  <a:cubicBezTo>
                    <a:pt x="0" y="95"/>
                    <a:pt x="1" y="97"/>
                    <a:pt x="2" y="98"/>
                  </a:cubicBezTo>
                  <a:cubicBezTo>
                    <a:pt x="4" y="100"/>
                    <a:pt x="6" y="100"/>
                    <a:pt x="8" y="100"/>
                  </a:cubicBezTo>
                  <a:cubicBezTo>
                    <a:pt x="59" y="100"/>
                    <a:pt x="59" y="100"/>
                    <a:pt x="59" y="100"/>
                  </a:cubicBezTo>
                  <a:cubicBezTo>
                    <a:pt x="61" y="100"/>
                    <a:pt x="63" y="100"/>
                    <a:pt x="65" y="98"/>
                  </a:cubicBezTo>
                  <a:cubicBezTo>
                    <a:pt x="66" y="97"/>
                    <a:pt x="67" y="95"/>
                    <a:pt x="67" y="92"/>
                  </a:cubicBezTo>
                  <a:cubicBezTo>
                    <a:pt x="67" y="9"/>
                    <a:pt x="67" y="9"/>
                    <a:pt x="67" y="9"/>
                  </a:cubicBezTo>
                  <a:cubicBezTo>
                    <a:pt x="67" y="6"/>
                    <a:pt x="66" y="4"/>
                    <a:pt x="65" y="3"/>
                  </a:cubicBezTo>
                  <a:cubicBezTo>
                    <a:pt x="63" y="1"/>
                    <a:pt x="61" y="0"/>
                    <a:pt x="59" y="0"/>
                  </a:cubicBezTo>
                  <a:close/>
                  <a:moveTo>
                    <a:pt x="59" y="0"/>
                  </a:moveTo>
                  <a:cubicBezTo>
                    <a:pt x="59" y="0"/>
                    <a:pt x="59" y="0"/>
                    <a:pt x="5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6" name="Freeform 130"/>
            <p:cNvSpPr>
              <a:spLocks noEditPoints="1"/>
            </p:cNvSpPr>
            <p:nvPr/>
          </p:nvSpPr>
          <p:spPr bwMode="auto">
            <a:xfrm>
              <a:off x="4723871" y="1622469"/>
              <a:ext cx="69850" cy="279400"/>
            </a:xfrm>
            <a:custGeom>
              <a:avLst/>
              <a:gdLst>
                <a:gd name="T0" fmla="*/ 59 w 67"/>
                <a:gd name="T1" fmla="*/ 0 h 267"/>
                <a:gd name="T2" fmla="*/ 9 w 67"/>
                <a:gd name="T3" fmla="*/ 0 h 267"/>
                <a:gd name="T4" fmla="*/ 3 w 67"/>
                <a:gd name="T5" fmla="*/ 3 h 267"/>
                <a:gd name="T6" fmla="*/ 0 w 67"/>
                <a:gd name="T7" fmla="*/ 9 h 267"/>
                <a:gd name="T8" fmla="*/ 0 w 67"/>
                <a:gd name="T9" fmla="*/ 259 h 267"/>
                <a:gd name="T10" fmla="*/ 3 w 67"/>
                <a:gd name="T11" fmla="*/ 265 h 267"/>
                <a:gd name="T12" fmla="*/ 9 w 67"/>
                <a:gd name="T13" fmla="*/ 267 h 267"/>
                <a:gd name="T14" fmla="*/ 59 w 67"/>
                <a:gd name="T15" fmla="*/ 267 h 267"/>
                <a:gd name="T16" fmla="*/ 65 w 67"/>
                <a:gd name="T17" fmla="*/ 265 h 267"/>
                <a:gd name="T18" fmla="*/ 67 w 67"/>
                <a:gd name="T19" fmla="*/ 259 h 267"/>
                <a:gd name="T20" fmla="*/ 67 w 67"/>
                <a:gd name="T21" fmla="*/ 9 h 267"/>
                <a:gd name="T22" fmla="*/ 65 w 67"/>
                <a:gd name="T23" fmla="*/ 3 h 267"/>
                <a:gd name="T24" fmla="*/ 59 w 67"/>
                <a:gd name="T25" fmla="*/ 0 h 267"/>
                <a:gd name="T26" fmla="*/ 59 w 67"/>
                <a:gd name="T27" fmla="*/ 0 h 267"/>
                <a:gd name="T28" fmla="*/ 59 w 67"/>
                <a:gd name="T29" fmla="*/ 0 h 2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7" h="267">
                  <a:moveTo>
                    <a:pt x="59" y="0"/>
                  </a:moveTo>
                  <a:cubicBezTo>
                    <a:pt x="9" y="0"/>
                    <a:pt x="9" y="0"/>
                    <a:pt x="9" y="0"/>
                  </a:cubicBezTo>
                  <a:cubicBezTo>
                    <a:pt x="6" y="0"/>
                    <a:pt x="4" y="1"/>
                    <a:pt x="3" y="3"/>
                  </a:cubicBezTo>
                  <a:cubicBezTo>
                    <a:pt x="1" y="4"/>
                    <a:pt x="0" y="6"/>
                    <a:pt x="0" y="9"/>
                  </a:cubicBezTo>
                  <a:cubicBezTo>
                    <a:pt x="0" y="259"/>
                    <a:pt x="0" y="259"/>
                    <a:pt x="0" y="259"/>
                  </a:cubicBezTo>
                  <a:cubicBezTo>
                    <a:pt x="0" y="262"/>
                    <a:pt x="1" y="264"/>
                    <a:pt x="3" y="265"/>
                  </a:cubicBezTo>
                  <a:cubicBezTo>
                    <a:pt x="4" y="267"/>
                    <a:pt x="6" y="267"/>
                    <a:pt x="9" y="267"/>
                  </a:cubicBezTo>
                  <a:cubicBezTo>
                    <a:pt x="59" y="267"/>
                    <a:pt x="59" y="267"/>
                    <a:pt x="59" y="267"/>
                  </a:cubicBezTo>
                  <a:cubicBezTo>
                    <a:pt x="61" y="267"/>
                    <a:pt x="63" y="267"/>
                    <a:pt x="65" y="265"/>
                  </a:cubicBezTo>
                  <a:cubicBezTo>
                    <a:pt x="66" y="264"/>
                    <a:pt x="67" y="262"/>
                    <a:pt x="67" y="259"/>
                  </a:cubicBezTo>
                  <a:cubicBezTo>
                    <a:pt x="67" y="9"/>
                    <a:pt x="67" y="9"/>
                    <a:pt x="67" y="9"/>
                  </a:cubicBezTo>
                  <a:cubicBezTo>
                    <a:pt x="67" y="6"/>
                    <a:pt x="66" y="4"/>
                    <a:pt x="65" y="3"/>
                  </a:cubicBezTo>
                  <a:cubicBezTo>
                    <a:pt x="63" y="1"/>
                    <a:pt x="61" y="0"/>
                    <a:pt x="59" y="0"/>
                  </a:cubicBezTo>
                  <a:close/>
                  <a:moveTo>
                    <a:pt x="59" y="0"/>
                  </a:moveTo>
                  <a:cubicBezTo>
                    <a:pt x="59" y="0"/>
                    <a:pt x="59" y="0"/>
                    <a:pt x="59"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77" name="Freeform 131"/>
            <p:cNvSpPr>
              <a:spLocks noEditPoints="1"/>
            </p:cNvSpPr>
            <p:nvPr/>
          </p:nvSpPr>
          <p:spPr bwMode="auto">
            <a:xfrm>
              <a:off x="4828646" y="1482769"/>
              <a:ext cx="69850" cy="419100"/>
            </a:xfrm>
            <a:custGeom>
              <a:avLst/>
              <a:gdLst>
                <a:gd name="T0" fmla="*/ 65 w 67"/>
                <a:gd name="T1" fmla="*/ 2 h 400"/>
                <a:gd name="T2" fmla="*/ 59 w 67"/>
                <a:gd name="T3" fmla="*/ 0 h 400"/>
                <a:gd name="T4" fmla="*/ 9 w 67"/>
                <a:gd name="T5" fmla="*/ 0 h 400"/>
                <a:gd name="T6" fmla="*/ 3 w 67"/>
                <a:gd name="T7" fmla="*/ 2 h 400"/>
                <a:gd name="T8" fmla="*/ 0 w 67"/>
                <a:gd name="T9" fmla="*/ 8 h 400"/>
                <a:gd name="T10" fmla="*/ 0 w 67"/>
                <a:gd name="T11" fmla="*/ 392 h 400"/>
                <a:gd name="T12" fmla="*/ 3 w 67"/>
                <a:gd name="T13" fmla="*/ 398 h 400"/>
                <a:gd name="T14" fmla="*/ 9 w 67"/>
                <a:gd name="T15" fmla="*/ 400 h 400"/>
                <a:gd name="T16" fmla="*/ 59 w 67"/>
                <a:gd name="T17" fmla="*/ 400 h 400"/>
                <a:gd name="T18" fmla="*/ 65 w 67"/>
                <a:gd name="T19" fmla="*/ 398 h 400"/>
                <a:gd name="T20" fmla="*/ 67 w 67"/>
                <a:gd name="T21" fmla="*/ 392 h 400"/>
                <a:gd name="T22" fmla="*/ 67 w 67"/>
                <a:gd name="T23" fmla="*/ 8 h 400"/>
                <a:gd name="T24" fmla="*/ 65 w 67"/>
                <a:gd name="T25" fmla="*/ 2 h 400"/>
                <a:gd name="T26" fmla="*/ 65 w 67"/>
                <a:gd name="T27" fmla="*/ 2 h 400"/>
                <a:gd name="T28" fmla="*/ 65 w 67"/>
                <a:gd name="T29" fmla="*/ 2 h 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67" h="400">
                  <a:moveTo>
                    <a:pt x="65" y="2"/>
                  </a:moveTo>
                  <a:cubicBezTo>
                    <a:pt x="63" y="1"/>
                    <a:pt x="61" y="0"/>
                    <a:pt x="59" y="0"/>
                  </a:cubicBezTo>
                  <a:cubicBezTo>
                    <a:pt x="9" y="0"/>
                    <a:pt x="9" y="0"/>
                    <a:pt x="9" y="0"/>
                  </a:cubicBezTo>
                  <a:cubicBezTo>
                    <a:pt x="6" y="0"/>
                    <a:pt x="4" y="1"/>
                    <a:pt x="3" y="2"/>
                  </a:cubicBezTo>
                  <a:cubicBezTo>
                    <a:pt x="1" y="4"/>
                    <a:pt x="0" y="6"/>
                    <a:pt x="0" y="8"/>
                  </a:cubicBezTo>
                  <a:cubicBezTo>
                    <a:pt x="0" y="392"/>
                    <a:pt x="0" y="392"/>
                    <a:pt x="0" y="392"/>
                  </a:cubicBezTo>
                  <a:cubicBezTo>
                    <a:pt x="0" y="395"/>
                    <a:pt x="1" y="397"/>
                    <a:pt x="3" y="398"/>
                  </a:cubicBezTo>
                  <a:cubicBezTo>
                    <a:pt x="4" y="400"/>
                    <a:pt x="6" y="400"/>
                    <a:pt x="9" y="400"/>
                  </a:cubicBezTo>
                  <a:cubicBezTo>
                    <a:pt x="59" y="400"/>
                    <a:pt x="59" y="400"/>
                    <a:pt x="59" y="400"/>
                  </a:cubicBezTo>
                  <a:cubicBezTo>
                    <a:pt x="61" y="400"/>
                    <a:pt x="63" y="400"/>
                    <a:pt x="65" y="398"/>
                  </a:cubicBezTo>
                  <a:cubicBezTo>
                    <a:pt x="66" y="397"/>
                    <a:pt x="67" y="395"/>
                    <a:pt x="67" y="392"/>
                  </a:cubicBezTo>
                  <a:cubicBezTo>
                    <a:pt x="67" y="8"/>
                    <a:pt x="67" y="8"/>
                    <a:pt x="67" y="8"/>
                  </a:cubicBezTo>
                  <a:cubicBezTo>
                    <a:pt x="67" y="6"/>
                    <a:pt x="66" y="4"/>
                    <a:pt x="65" y="2"/>
                  </a:cubicBezTo>
                  <a:close/>
                  <a:moveTo>
                    <a:pt x="65" y="2"/>
                  </a:moveTo>
                  <a:cubicBezTo>
                    <a:pt x="65" y="2"/>
                    <a:pt x="65" y="2"/>
                    <a:pt x="65" y="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sp>
        <p:nvSpPr>
          <p:cNvPr id="78" name="Freeform 339"/>
          <p:cNvSpPr>
            <a:spLocks noEditPoints="1"/>
          </p:cNvSpPr>
          <p:nvPr/>
        </p:nvSpPr>
        <p:spPr bwMode="auto">
          <a:xfrm>
            <a:off x="2007897" y="2744522"/>
            <a:ext cx="265528" cy="267571"/>
          </a:xfrm>
          <a:custGeom>
            <a:avLst/>
            <a:gdLst>
              <a:gd name="T0" fmla="*/ 385 w 395"/>
              <a:gd name="T1" fmla="*/ 210 h 395"/>
              <a:gd name="T2" fmla="*/ 199 w 395"/>
              <a:gd name="T3" fmla="*/ 24 h 395"/>
              <a:gd name="T4" fmla="*/ 172 w 395"/>
              <a:gd name="T5" fmla="*/ 7 h 395"/>
              <a:gd name="T6" fmla="*/ 142 w 395"/>
              <a:gd name="T7" fmla="*/ 0 h 395"/>
              <a:gd name="T8" fmla="*/ 33 w 395"/>
              <a:gd name="T9" fmla="*/ 0 h 395"/>
              <a:gd name="T10" fmla="*/ 10 w 395"/>
              <a:gd name="T11" fmla="*/ 10 h 395"/>
              <a:gd name="T12" fmla="*/ 0 w 395"/>
              <a:gd name="T13" fmla="*/ 33 h 395"/>
              <a:gd name="T14" fmla="*/ 0 w 395"/>
              <a:gd name="T15" fmla="*/ 142 h 395"/>
              <a:gd name="T16" fmla="*/ 7 w 395"/>
              <a:gd name="T17" fmla="*/ 172 h 395"/>
              <a:gd name="T18" fmla="*/ 24 w 395"/>
              <a:gd name="T19" fmla="*/ 199 h 395"/>
              <a:gd name="T20" fmla="*/ 210 w 395"/>
              <a:gd name="T21" fmla="*/ 385 h 395"/>
              <a:gd name="T22" fmla="*/ 234 w 395"/>
              <a:gd name="T23" fmla="*/ 395 h 395"/>
              <a:gd name="T24" fmla="*/ 257 w 395"/>
              <a:gd name="T25" fmla="*/ 385 h 395"/>
              <a:gd name="T26" fmla="*/ 385 w 395"/>
              <a:gd name="T27" fmla="*/ 257 h 395"/>
              <a:gd name="T28" fmla="*/ 395 w 395"/>
              <a:gd name="T29" fmla="*/ 234 h 395"/>
              <a:gd name="T30" fmla="*/ 385 w 395"/>
              <a:gd name="T31" fmla="*/ 210 h 395"/>
              <a:gd name="T32" fmla="*/ 107 w 395"/>
              <a:gd name="T33" fmla="*/ 107 h 395"/>
              <a:gd name="T34" fmla="*/ 83 w 395"/>
              <a:gd name="T35" fmla="*/ 117 h 395"/>
              <a:gd name="T36" fmla="*/ 60 w 395"/>
              <a:gd name="T37" fmla="*/ 107 h 395"/>
              <a:gd name="T38" fmla="*/ 50 w 395"/>
              <a:gd name="T39" fmla="*/ 83 h 395"/>
              <a:gd name="T40" fmla="*/ 60 w 395"/>
              <a:gd name="T41" fmla="*/ 60 h 395"/>
              <a:gd name="T42" fmla="*/ 83 w 395"/>
              <a:gd name="T43" fmla="*/ 50 h 395"/>
              <a:gd name="T44" fmla="*/ 107 w 395"/>
              <a:gd name="T45" fmla="*/ 60 h 395"/>
              <a:gd name="T46" fmla="*/ 117 w 395"/>
              <a:gd name="T47" fmla="*/ 83 h 395"/>
              <a:gd name="T48" fmla="*/ 107 w 395"/>
              <a:gd name="T49" fmla="*/ 107 h 395"/>
              <a:gd name="T50" fmla="*/ 107 w 395"/>
              <a:gd name="T51" fmla="*/ 107 h 395"/>
              <a:gd name="T52" fmla="*/ 107 w 395"/>
              <a:gd name="T53" fmla="*/ 107 h 3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95" h="395">
                <a:moveTo>
                  <a:pt x="385" y="210"/>
                </a:moveTo>
                <a:cubicBezTo>
                  <a:pt x="199" y="24"/>
                  <a:pt x="199" y="24"/>
                  <a:pt x="199" y="24"/>
                </a:cubicBezTo>
                <a:cubicBezTo>
                  <a:pt x="192" y="17"/>
                  <a:pt x="183" y="12"/>
                  <a:pt x="172" y="7"/>
                </a:cubicBezTo>
                <a:cubicBezTo>
                  <a:pt x="161" y="2"/>
                  <a:pt x="151" y="0"/>
                  <a:pt x="142" y="0"/>
                </a:cubicBezTo>
                <a:cubicBezTo>
                  <a:pt x="33" y="0"/>
                  <a:pt x="33" y="0"/>
                  <a:pt x="33" y="0"/>
                </a:cubicBezTo>
                <a:cubicBezTo>
                  <a:pt x="24" y="0"/>
                  <a:pt x="17" y="3"/>
                  <a:pt x="10" y="10"/>
                </a:cubicBezTo>
                <a:cubicBezTo>
                  <a:pt x="3" y="17"/>
                  <a:pt x="0" y="24"/>
                  <a:pt x="0" y="33"/>
                </a:cubicBezTo>
                <a:cubicBezTo>
                  <a:pt x="0" y="142"/>
                  <a:pt x="0" y="142"/>
                  <a:pt x="0" y="142"/>
                </a:cubicBezTo>
                <a:cubicBezTo>
                  <a:pt x="0" y="151"/>
                  <a:pt x="2" y="161"/>
                  <a:pt x="7" y="172"/>
                </a:cubicBezTo>
                <a:cubicBezTo>
                  <a:pt x="12" y="183"/>
                  <a:pt x="17" y="192"/>
                  <a:pt x="24" y="199"/>
                </a:cubicBezTo>
                <a:cubicBezTo>
                  <a:pt x="210" y="385"/>
                  <a:pt x="210" y="385"/>
                  <a:pt x="210" y="385"/>
                </a:cubicBezTo>
                <a:cubicBezTo>
                  <a:pt x="217" y="392"/>
                  <a:pt x="224" y="395"/>
                  <a:pt x="234" y="395"/>
                </a:cubicBezTo>
                <a:cubicBezTo>
                  <a:pt x="243" y="395"/>
                  <a:pt x="251" y="392"/>
                  <a:pt x="257" y="385"/>
                </a:cubicBezTo>
                <a:cubicBezTo>
                  <a:pt x="385" y="257"/>
                  <a:pt x="385" y="257"/>
                  <a:pt x="385" y="257"/>
                </a:cubicBezTo>
                <a:cubicBezTo>
                  <a:pt x="392" y="251"/>
                  <a:pt x="395" y="243"/>
                  <a:pt x="395" y="234"/>
                </a:cubicBezTo>
                <a:cubicBezTo>
                  <a:pt x="395" y="225"/>
                  <a:pt x="392" y="217"/>
                  <a:pt x="385" y="210"/>
                </a:cubicBezTo>
                <a:close/>
                <a:moveTo>
                  <a:pt x="107" y="107"/>
                </a:moveTo>
                <a:cubicBezTo>
                  <a:pt x="101" y="114"/>
                  <a:pt x="93" y="117"/>
                  <a:pt x="83" y="117"/>
                </a:cubicBezTo>
                <a:cubicBezTo>
                  <a:pt x="74" y="117"/>
                  <a:pt x="66" y="114"/>
                  <a:pt x="60" y="107"/>
                </a:cubicBezTo>
                <a:cubicBezTo>
                  <a:pt x="53" y="100"/>
                  <a:pt x="50" y="93"/>
                  <a:pt x="50" y="83"/>
                </a:cubicBezTo>
                <a:cubicBezTo>
                  <a:pt x="50" y="74"/>
                  <a:pt x="53" y="66"/>
                  <a:pt x="60" y="60"/>
                </a:cubicBezTo>
                <a:cubicBezTo>
                  <a:pt x="66" y="53"/>
                  <a:pt x="74" y="50"/>
                  <a:pt x="83" y="50"/>
                </a:cubicBezTo>
                <a:cubicBezTo>
                  <a:pt x="93" y="50"/>
                  <a:pt x="101" y="53"/>
                  <a:pt x="107" y="60"/>
                </a:cubicBezTo>
                <a:cubicBezTo>
                  <a:pt x="114" y="66"/>
                  <a:pt x="117" y="74"/>
                  <a:pt x="117" y="83"/>
                </a:cubicBezTo>
                <a:cubicBezTo>
                  <a:pt x="117" y="93"/>
                  <a:pt x="114" y="100"/>
                  <a:pt x="107" y="107"/>
                </a:cubicBezTo>
                <a:close/>
                <a:moveTo>
                  <a:pt x="107" y="107"/>
                </a:moveTo>
                <a:cubicBezTo>
                  <a:pt x="107" y="107"/>
                  <a:pt x="107" y="107"/>
                  <a:pt x="107" y="107"/>
                </a:cubicBezTo>
              </a:path>
            </a:pathLst>
          </a:custGeom>
          <a:solidFill>
            <a:schemeClr val="bg2"/>
          </a:solidFill>
          <a:ln>
            <a:noFill/>
          </a:ln>
          <a:extLst/>
        </p:spPr>
        <p:txBody>
          <a:bodyPr vert="horz" wrap="square" lIns="68580" tIns="34290" rIns="68580" bIns="34290" numCol="1" anchor="t" anchorCtr="0" compatLnSpc="1">
            <a:prstTxWarp prst="textNoShape">
              <a:avLst/>
            </a:prstTxWarp>
          </a:bodyPr>
          <a:lstStyle/>
          <a:p>
            <a:endParaRPr lang="en-US" sz="1350"/>
          </a:p>
        </p:txBody>
      </p:sp>
    </p:spTree>
    <p:extLst>
      <p:ext uri="{BB962C8B-B14F-4D97-AF65-F5344CB8AC3E}">
        <p14:creationId xmlns:p14="http://schemas.microsoft.com/office/powerpoint/2010/main" val="3502099749"/>
      </p:ext>
    </p:extLst>
  </p:cSld>
  <p:clrMapOvr>
    <a:masterClrMapping/>
  </p:clrMapOvr>
  <p:transition spd="slow">
    <p:push dir="u"/>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500"/>
                            </p:stCondLst>
                            <p:childTnLst>
                              <p:par>
                                <p:cTn id="5" presetID="10" presetClass="entr" presetSubtype="0" fill="hold" grpId="0" nodeType="afterEffect">
                                  <p:stCondLst>
                                    <p:cond delay="0"/>
                                  </p:stCondLst>
                                  <p:childTnLst>
                                    <p:set>
                                      <p:cBhvr>
                                        <p:cTn id="6" dur="1" fill="hold">
                                          <p:stCondLst>
                                            <p:cond delay="0"/>
                                          </p:stCondLst>
                                        </p:cTn>
                                        <p:tgtEl>
                                          <p:spTgt spid="60"/>
                                        </p:tgtEl>
                                        <p:attrNameLst>
                                          <p:attrName>style.visibility</p:attrName>
                                        </p:attrNameLst>
                                      </p:cBhvr>
                                      <p:to>
                                        <p:strVal val="visible"/>
                                      </p:to>
                                    </p:set>
                                    <p:animEffect transition="in" filter="fade">
                                      <p:cBhvr>
                                        <p:cTn id="7" dur="500"/>
                                        <p:tgtEl>
                                          <p:spTgt spid="60"/>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61"/>
                                        </p:tgtEl>
                                        <p:attrNameLst>
                                          <p:attrName>style.visibility</p:attrName>
                                        </p:attrNameLst>
                                      </p:cBhvr>
                                      <p:to>
                                        <p:strVal val="visible"/>
                                      </p:to>
                                    </p:set>
                                    <p:animEffect transition="in" filter="fade">
                                      <p:cBhvr>
                                        <p:cTn id="10" dur="500"/>
                                        <p:tgtEl>
                                          <p:spTgt spid="61"/>
                                        </p:tgtEl>
                                      </p:cBhvr>
                                    </p:animEffect>
                                  </p:childTnLst>
                                </p:cTn>
                              </p:par>
                              <p:par>
                                <p:cTn id="11" presetID="10" presetClass="entr" presetSubtype="0" fill="hold" nodeType="withEffect">
                                  <p:stCondLst>
                                    <p:cond delay="0"/>
                                  </p:stCondLst>
                                  <p:childTnLst>
                                    <p:set>
                                      <p:cBhvr>
                                        <p:cTn id="12" dur="1" fill="hold">
                                          <p:stCondLst>
                                            <p:cond delay="0"/>
                                          </p:stCondLst>
                                        </p:cTn>
                                        <p:tgtEl>
                                          <p:spTgt spid="62"/>
                                        </p:tgtEl>
                                        <p:attrNameLst>
                                          <p:attrName>style.visibility</p:attrName>
                                        </p:attrNameLst>
                                      </p:cBhvr>
                                      <p:to>
                                        <p:strVal val="visible"/>
                                      </p:to>
                                    </p:set>
                                    <p:animEffect transition="in" filter="fade">
                                      <p:cBhvr>
                                        <p:cTn id="13" dur="500"/>
                                        <p:tgtEl>
                                          <p:spTgt spid="62"/>
                                        </p:tgtEl>
                                      </p:cBhvr>
                                    </p:animEffect>
                                  </p:childTnLst>
                                </p:cTn>
                              </p:par>
                              <p:par>
                                <p:cTn id="14" presetID="10" presetClass="entr" presetSubtype="0" fill="hold" nodeType="withEffect">
                                  <p:stCondLst>
                                    <p:cond delay="0"/>
                                  </p:stCondLst>
                                  <p:childTnLst>
                                    <p:set>
                                      <p:cBhvr>
                                        <p:cTn id="15" dur="1" fill="hold">
                                          <p:stCondLst>
                                            <p:cond delay="0"/>
                                          </p:stCondLst>
                                        </p:cTn>
                                        <p:tgtEl>
                                          <p:spTgt spid="64"/>
                                        </p:tgtEl>
                                        <p:attrNameLst>
                                          <p:attrName>style.visibility</p:attrName>
                                        </p:attrNameLst>
                                      </p:cBhvr>
                                      <p:to>
                                        <p:strVal val="visible"/>
                                      </p:to>
                                    </p:set>
                                    <p:animEffect transition="in" filter="fade">
                                      <p:cBhvr>
                                        <p:cTn id="16" dur="500"/>
                                        <p:tgtEl>
                                          <p:spTgt spid="64"/>
                                        </p:tgtEl>
                                      </p:cBhvr>
                                    </p:animEffect>
                                  </p:childTnLst>
                                </p:cTn>
                              </p:par>
                              <p:par>
                                <p:cTn id="17" presetID="10" presetClass="entr" presetSubtype="0" fill="hold" nodeType="withEffect">
                                  <p:stCondLst>
                                    <p:cond delay="0"/>
                                  </p:stCondLst>
                                  <p:childTnLst>
                                    <p:set>
                                      <p:cBhvr>
                                        <p:cTn id="18" dur="1" fill="hold">
                                          <p:stCondLst>
                                            <p:cond delay="0"/>
                                          </p:stCondLst>
                                        </p:cTn>
                                        <p:tgtEl>
                                          <p:spTgt spid="72"/>
                                        </p:tgtEl>
                                        <p:attrNameLst>
                                          <p:attrName>style.visibility</p:attrName>
                                        </p:attrNameLst>
                                      </p:cBhvr>
                                      <p:to>
                                        <p:strVal val="visible"/>
                                      </p:to>
                                    </p:set>
                                    <p:animEffect transition="in" filter="fade">
                                      <p:cBhvr>
                                        <p:cTn id="19" dur="500"/>
                                        <p:tgtEl>
                                          <p:spTgt spid="72"/>
                                        </p:tgtEl>
                                      </p:cBhvr>
                                    </p:animEffect>
                                  </p:childTnLst>
                                </p:cTn>
                              </p:par>
                            </p:childTnLst>
                          </p:cTn>
                        </p:par>
                        <p:par>
                          <p:cTn id="20" fill="hold">
                            <p:stCondLst>
                              <p:cond delay="1000"/>
                            </p:stCondLst>
                            <p:childTnLst>
                              <p:par>
                                <p:cTn id="21" presetID="10" presetClass="entr" presetSubtype="0" fill="hold" nodeType="afterEffect">
                                  <p:stCondLst>
                                    <p:cond delay="0"/>
                                  </p:stCondLst>
                                  <p:childTnLst>
                                    <p:set>
                                      <p:cBhvr>
                                        <p:cTn id="22" dur="1" fill="hold">
                                          <p:stCondLst>
                                            <p:cond delay="0"/>
                                          </p:stCondLst>
                                        </p:cTn>
                                        <p:tgtEl>
                                          <p:spTgt spid="63"/>
                                        </p:tgtEl>
                                        <p:attrNameLst>
                                          <p:attrName>style.visibility</p:attrName>
                                        </p:attrNameLst>
                                      </p:cBhvr>
                                      <p:to>
                                        <p:strVal val="visible"/>
                                      </p:to>
                                    </p:set>
                                    <p:animEffect transition="in" filter="fade">
                                      <p:cBhvr>
                                        <p:cTn id="23" dur="500"/>
                                        <p:tgtEl>
                                          <p:spTgt spid="63"/>
                                        </p:tgtEl>
                                      </p:cBhvr>
                                    </p:animEffect>
                                  </p:childTnLst>
                                </p:cTn>
                              </p:par>
                              <p:par>
                                <p:cTn id="24" presetID="10" presetClass="entr" presetSubtype="0" fill="hold" grpId="0" nodeType="withEffect">
                                  <p:stCondLst>
                                    <p:cond delay="0"/>
                                  </p:stCondLst>
                                  <p:childTnLst>
                                    <p:set>
                                      <p:cBhvr>
                                        <p:cTn id="25" dur="1" fill="hold">
                                          <p:stCondLst>
                                            <p:cond delay="0"/>
                                          </p:stCondLst>
                                        </p:cTn>
                                        <p:tgtEl>
                                          <p:spTgt spid="67"/>
                                        </p:tgtEl>
                                        <p:attrNameLst>
                                          <p:attrName>style.visibility</p:attrName>
                                        </p:attrNameLst>
                                      </p:cBhvr>
                                      <p:to>
                                        <p:strVal val="visible"/>
                                      </p:to>
                                    </p:set>
                                    <p:animEffect transition="in" filter="fade">
                                      <p:cBhvr>
                                        <p:cTn id="26" dur="500"/>
                                        <p:tgtEl>
                                          <p:spTgt spid="67"/>
                                        </p:tgtEl>
                                      </p:cBhvr>
                                    </p:animEffect>
                                  </p:childTnLst>
                                </p:cTn>
                              </p:par>
                              <p:par>
                                <p:cTn id="27" presetID="10" presetClass="entr" presetSubtype="0" fill="hold" nodeType="withEffect">
                                  <p:stCondLst>
                                    <p:cond delay="0"/>
                                  </p:stCondLst>
                                  <p:childTnLst>
                                    <p:set>
                                      <p:cBhvr>
                                        <p:cTn id="28" dur="1" fill="hold">
                                          <p:stCondLst>
                                            <p:cond delay="0"/>
                                          </p:stCondLst>
                                        </p:cTn>
                                        <p:tgtEl>
                                          <p:spTgt spid="68"/>
                                        </p:tgtEl>
                                        <p:attrNameLst>
                                          <p:attrName>style.visibility</p:attrName>
                                        </p:attrNameLst>
                                      </p:cBhvr>
                                      <p:to>
                                        <p:strVal val="visible"/>
                                      </p:to>
                                    </p:set>
                                    <p:animEffect transition="in" filter="fade">
                                      <p:cBhvr>
                                        <p:cTn id="29" dur="500"/>
                                        <p:tgtEl>
                                          <p:spTgt spid="68"/>
                                        </p:tgtEl>
                                      </p:cBhvr>
                                    </p:animEffect>
                                  </p:childTnLst>
                                </p:cTn>
                              </p:par>
                              <p:par>
                                <p:cTn id="30" presetID="10" presetClass="entr" presetSubtype="0" fill="hold" grpId="0" nodeType="withEffect">
                                  <p:stCondLst>
                                    <p:cond delay="0"/>
                                  </p:stCondLst>
                                  <p:childTnLst>
                                    <p:set>
                                      <p:cBhvr>
                                        <p:cTn id="31" dur="1" fill="hold">
                                          <p:stCondLst>
                                            <p:cond delay="0"/>
                                          </p:stCondLst>
                                        </p:cTn>
                                        <p:tgtEl>
                                          <p:spTgt spid="71"/>
                                        </p:tgtEl>
                                        <p:attrNameLst>
                                          <p:attrName>style.visibility</p:attrName>
                                        </p:attrNameLst>
                                      </p:cBhvr>
                                      <p:to>
                                        <p:strVal val="visible"/>
                                      </p:to>
                                    </p:set>
                                    <p:animEffect transition="in" filter="fade">
                                      <p:cBhvr>
                                        <p:cTn id="32" dur="500"/>
                                        <p:tgtEl>
                                          <p:spTgt spid="71"/>
                                        </p:tgtEl>
                                      </p:cBhvr>
                                    </p:animEffect>
                                  </p:childTnLst>
                                </p:cTn>
                              </p:par>
                              <p:par>
                                <p:cTn id="33" presetID="10" presetClass="entr" presetSubtype="0" fill="hold" grpId="0" nodeType="withEffect">
                                  <p:stCondLst>
                                    <p:cond delay="0"/>
                                  </p:stCondLst>
                                  <p:childTnLst>
                                    <p:set>
                                      <p:cBhvr>
                                        <p:cTn id="34" dur="1" fill="hold">
                                          <p:stCondLst>
                                            <p:cond delay="0"/>
                                          </p:stCondLst>
                                        </p:cTn>
                                        <p:tgtEl>
                                          <p:spTgt spid="78"/>
                                        </p:tgtEl>
                                        <p:attrNameLst>
                                          <p:attrName>style.visibility</p:attrName>
                                        </p:attrNameLst>
                                      </p:cBhvr>
                                      <p:to>
                                        <p:strVal val="visible"/>
                                      </p:to>
                                    </p:set>
                                    <p:animEffect transition="in" filter="fade">
                                      <p:cBhvr>
                                        <p:cTn id="35" dur="500"/>
                                        <p:tgtEl>
                                          <p:spTgt spid="78"/>
                                        </p:tgtEl>
                                      </p:cBhvr>
                                    </p:animEffect>
                                  </p:childTnLst>
                                </p:cTn>
                              </p:par>
                            </p:childTnLst>
                          </p:cTn>
                        </p:par>
                        <p:par>
                          <p:cTn id="36" fill="hold">
                            <p:stCondLst>
                              <p:cond delay="1500"/>
                            </p:stCondLst>
                            <p:childTnLst>
                              <p:par>
                                <p:cTn id="37" presetID="10" presetClass="entr" presetSubtype="0" fill="hold" grpId="0" nodeType="afterEffect">
                                  <p:stCondLst>
                                    <p:cond delay="0"/>
                                  </p:stCondLst>
                                  <p:childTnLst>
                                    <p:set>
                                      <p:cBhvr>
                                        <p:cTn id="38" dur="1" fill="hold">
                                          <p:stCondLst>
                                            <p:cond delay="0"/>
                                          </p:stCondLst>
                                        </p:cTn>
                                        <p:tgtEl>
                                          <p:spTgt spid="38"/>
                                        </p:tgtEl>
                                        <p:attrNameLst>
                                          <p:attrName>style.visibility</p:attrName>
                                        </p:attrNameLst>
                                      </p:cBhvr>
                                      <p:to>
                                        <p:strVal val="visible"/>
                                      </p:to>
                                    </p:set>
                                    <p:animEffect transition="in" filter="fade">
                                      <p:cBhvr>
                                        <p:cTn id="39" dur="500"/>
                                        <p:tgtEl>
                                          <p:spTgt spid="3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 grpId="0"/>
      <p:bldP spid="60" grpId="0" animBg="1"/>
      <p:bldP spid="61" grpId="0" animBg="1"/>
      <p:bldP spid="67" grpId="0" animBg="1"/>
      <p:bldP spid="71" grpId="0" animBg="1"/>
      <p:bldP spid="78" grpId="0" animBg="1"/>
    </p:bldLst>
  </p:timing>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3" name="Group 42"/>
          <p:cNvGrpSpPr/>
          <p:nvPr/>
        </p:nvGrpSpPr>
        <p:grpSpPr>
          <a:xfrm>
            <a:off x="3856186" y="2372647"/>
            <a:ext cx="1453751" cy="2888960"/>
            <a:chOff x="4915024" y="1562157"/>
            <a:chExt cx="2361952" cy="4693777"/>
          </a:xfrm>
        </p:grpSpPr>
        <p:sp>
          <p:nvSpPr>
            <p:cNvPr id="10" name="Isosceles Triangle 9"/>
            <p:cNvSpPr/>
            <p:nvPr/>
          </p:nvSpPr>
          <p:spPr>
            <a:xfrm rot="10800000">
              <a:off x="5686409" y="5548987"/>
              <a:ext cx="795448" cy="700568"/>
            </a:xfrm>
            <a:prstGeom prst="triangle">
              <a:avLst/>
            </a:prstGeom>
            <a:solidFill>
              <a:schemeClr val="accent2">
                <a:lumMod val="60000"/>
                <a:lumOff val="4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11" name="Freeform 11"/>
            <p:cNvSpPr>
              <a:spLocks noEditPoints="1"/>
            </p:cNvSpPr>
            <p:nvPr/>
          </p:nvSpPr>
          <p:spPr bwMode="auto">
            <a:xfrm>
              <a:off x="6331648" y="3898588"/>
              <a:ext cx="945328" cy="1712799"/>
            </a:xfrm>
            <a:custGeom>
              <a:avLst/>
              <a:gdLst>
                <a:gd name="T0" fmla="*/ 248 w 490"/>
                <a:gd name="T1" fmla="*/ 0 h 889"/>
                <a:gd name="T2" fmla="*/ 6 w 490"/>
                <a:gd name="T3" fmla="*/ 227 h 889"/>
                <a:gd name="T4" fmla="*/ 0 w 490"/>
                <a:gd name="T5" fmla="*/ 289 h 889"/>
                <a:gd name="T6" fmla="*/ 0 w 490"/>
                <a:gd name="T7" fmla="*/ 299 h 889"/>
                <a:gd name="T8" fmla="*/ 0 w 490"/>
                <a:gd name="T9" fmla="*/ 847 h 889"/>
                <a:gd name="T10" fmla="*/ 42 w 490"/>
                <a:gd name="T11" fmla="*/ 889 h 889"/>
                <a:gd name="T12" fmla="*/ 85 w 490"/>
                <a:gd name="T13" fmla="*/ 847 h 889"/>
                <a:gd name="T14" fmla="*/ 85 w 490"/>
                <a:gd name="T15" fmla="*/ 422 h 889"/>
                <a:gd name="T16" fmla="*/ 248 w 490"/>
                <a:gd name="T17" fmla="*/ 486 h 889"/>
                <a:gd name="T18" fmla="*/ 490 w 490"/>
                <a:gd name="T19" fmla="*/ 243 h 889"/>
                <a:gd name="T20" fmla="*/ 248 w 490"/>
                <a:gd name="T21" fmla="*/ 0 h 889"/>
                <a:gd name="T22" fmla="*/ 248 w 490"/>
                <a:gd name="T23" fmla="*/ 411 h 889"/>
                <a:gd name="T24" fmla="*/ 85 w 490"/>
                <a:gd name="T25" fmla="*/ 283 h 889"/>
                <a:gd name="T26" fmla="*/ 81 w 490"/>
                <a:gd name="T27" fmla="*/ 227 h 889"/>
                <a:gd name="T28" fmla="*/ 248 w 490"/>
                <a:gd name="T29" fmla="*/ 75 h 889"/>
                <a:gd name="T30" fmla="*/ 415 w 490"/>
                <a:gd name="T31" fmla="*/ 243 h 889"/>
                <a:gd name="T32" fmla="*/ 248 w 490"/>
                <a:gd name="T33" fmla="*/ 411 h 8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90" h="889">
                  <a:moveTo>
                    <a:pt x="248" y="0"/>
                  </a:moveTo>
                  <a:cubicBezTo>
                    <a:pt x="119" y="0"/>
                    <a:pt x="14" y="100"/>
                    <a:pt x="6" y="227"/>
                  </a:cubicBezTo>
                  <a:cubicBezTo>
                    <a:pt x="6" y="227"/>
                    <a:pt x="0" y="267"/>
                    <a:pt x="0" y="289"/>
                  </a:cubicBezTo>
                  <a:cubicBezTo>
                    <a:pt x="0" y="292"/>
                    <a:pt x="0" y="296"/>
                    <a:pt x="0" y="299"/>
                  </a:cubicBezTo>
                  <a:cubicBezTo>
                    <a:pt x="0" y="533"/>
                    <a:pt x="0" y="821"/>
                    <a:pt x="0" y="847"/>
                  </a:cubicBezTo>
                  <a:cubicBezTo>
                    <a:pt x="0" y="870"/>
                    <a:pt x="19" y="889"/>
                    <a:pt x="42" y="889"/>
                  </a:cubicBezTo>
                  <a:cubicBezTo>
                    <a:pt x="66" y="889"/>
                    <a:pt x="85" y="871"/>
                    <a:pt x="85" y="847"/>
                  </a:cubicBezTo>
                  <a:cubicBezTo>
                    <a:pt x="85" y="827"/>
                    <a:pt x="84" y="616"/>
                    <a:pt x="85" y="422"/>
                  </a:cubicBezTo>
                  <a:cubicBezTo>
                    <a:pt x="128" y="462"/>
                    <a:pt x="185" y="486"/>
                    <a:pt x="248" y="486"/>
                  </a:cubicBezTo>
                  <a:cubicBezTo>
                    <a:pt x="382" y="486"/>
                    <a:pt x="490" y="377"/>
                    <a:pt x="490" y="243"/>
                  </a:cubicBezTo>
                  <a:cubicBezTo>
                    <a:pt x="490" y="109"/>
                    <a:pt x="382" y="0"/>
                    <a:pt x="248" y="0"/>
                  </a:cubicBezTo>
                  <a:moveTo>
                    <a:pt x="248" y="411"/>
                  </a:moveTo>
                  <a:cubicBezTo>
                    <a:pt x="169" y="411"/>
                    <a:pt x="103" y="356"/>
                    <a:pt x="85" y="283"/>
                  </a:cubicBezTo>
                  <a:cubicBezTo>
                    <a:pt x="78" y="251"/>
                    <a:pt x="81" y="227"/>
                    <a:pt x="81" y="227"/>
                  </a:cubicBezTo>
                  <a:cubicBezTo>
                    <a:pt x="89" y="142"/>
                    <a:pt x="161" y="75"/>
                    <a:pt x="248" y="75"/>
                  </a:cubicBezTo>
                  <a:cubicBezTo>
                    <a:pt x="340" y="75"/>
                    <a:pt x="415" y="150"/>
                    <a:pt x="415" y="243"/>
                  </a:cubicBezTo>
                  <a:cubicBezTo>
                    <a:pt x="415" y="336"/>
                    <a:pt x="340" y="411"/>
                    <a:pt x="248" y="411"/>
                  </a:cubicBezTo>
                </a:path>
              </a:pathLst>
            </a:custGeom>
            <a:solidFill>
              <a:schemeClr val="accent5"/>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12" name="Freeform 22"/>
            <p:cNvSpPr>
              <a:spLocks noEditPoints="1"/>
            </p:cNvSpPr>
            <p:nvPr/>
          </p:nvSpPr>
          <p:spPr bwMode="auto">
            <a:xfrm>
              <a:off x="6171572" y="2777930"/>
              <a:ext cx="947766" cy="2855477"/>
            </a:xfrm>
            <a:custGeom>
              <a:avLst/>
              <a:gdLst>
                <a:gd name="T0" fmla="*/ 249 w 491"/>
                <a:gd name="T1" fmla="*/ 0 h 1482"/>
                <a:gd name="T2" fmla="*/ 7 w 491"/>
                <a:gd name="T3" fmla="*/ 226 h 1482"/>
                <a:gd name="T4" fmla="*/ 1 w 491"/>
                <a:gd name="T5" fmla="*/ 289 h 1482"/>
                <a:gd name="T6" fmla="*/ 0 w 491"/>
                <a:gd name="T7" fmla="*/ 299 h 1482"/>
                <a:gd name="T8" fmla="*/ 1 w 491"/>
                <a:gd name="T9" fmla="*/ 1440 h 1482"/>
                <a:gd name="T10" fmla="*/ 43 w 491"/>
                <a:gd name="T11" fmla="*/ 1482 h 1482"/>
                <a:gd name="T12" fmla="*/ 86 w 491"/>
                <a:gd name="T13" fmla="*/ 1440 h 1482"/>
                <a:gd name="T14" fmla="*/ 85 w 491"/>
                <a:gd name="T15" fmla="*/ 422 h 1482"/>
                <a:gd name="T16" fmla="*/ 249 w 491"/>
                <a:gd name="T17" fmla="*/ 485 h 1482"/>
                <a:gd name="T18" fmla="*/ 491 w 491"/>
                <a:gd name="T19" fmla="*/ 242 h 1482"/>
                <a:gd name="T20" fmla="*/ 249 w 491"/>
                <a:gd name="T21" fmla="*/ 0 h 1482"/>
                <a:gd name="T22" fmla="*/ 249 w 491"/>
                <a:gd name="T23" fmla="*/ 410 h 1482"/>
                <a:gd name="T24" fmla="*/ 86 w 491"/>
                <a:gd name="T25" fmla="*/ 282 h 1482"/>
                <a:gd name="T26" fmla="*/ 82 w 491"/>
                <a:gd name="T27" fmla="*/ 226 h 1482"/>
                <a:gd name="T28" fmla="*/ 249 w 491"/>
                <a:gd name="T29" fmla="*/ 75 h 1482"/>
                <a:gd name="T30" fmla="*/ 416 w 491"/>
                <a:gd name="T31" fmla="*/ 242 h 1482"/>
                <a:gd name="T32" fmla="*/ 249 w 491"/>
                <a:gd name="T33" fmla="*/ 410 h 14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91" h="1482">
                  <a:moveTo>
                    <a:pt x="249" y="0"/>
                  </a:moveTo>
                  <a:cubicBezTo>
                    <a:pt x="120" y="0"/>
                    <a:pt x="15" y="100"/>
                    <a:pt x="7" y="226"/>
                  </a:cubicBezTo>
                  <a:cubicBezTo>
                    <a:pt x="7" y="226"/>
                    <a:pt x="1" y="266"/>
                    <a:pt x="1" y="289"/>
                  </a:cubicBezTo>
                  <a:cubicBezTo>
                    <a:pt x="0" y="292"/>
                    <a:pt x="0" y="295"/>
                    <a:pt x="0" y="299"/>
                  </a:cubicBezTo>
                  <a:cubicBezTo>
                    <a:pt x="0" y="533"/>
                    <a:pt x="1" y="1414"/>
                    <a:pt x="1" y="1440"/>
                  </a:cubicBezTo>
                  <a:cubicBezTo>
                    <a:pt x="1" y="1463"/>
                    <a:pt x="20" y="1482"/>
                    <a:pt x="43" y="1482"/>
                  </a:cubicBezTo>
                  <a:cubicBezTo>
                    <a:pt x="67" y="1482"/>
                    <a:pt x="85" y="1463"/>
                    <a:pt x="86" y="1440"/>
                  </a:cubicBezTo>
                  <a:cubicBezTo>
                    <a:pt x="86" y="1419"/>
                    <a:pt x="85" y="616"/>
                    <a:pt x="85" y="422"/>
                  </a:cubicBezTo>
                  <a:cubicBezTo>
                    <a:pt x="129" y="461"/>
                    <a:pt x="186" y="485"/>
                    <a:pt x="249" y="485"/>
                  </a:cubicBezTo>
                  <a:cubicBezTo>
                    <a:pt x="383" y="485"/>
                    <a:pt x="491" y="376"/>
                    <a:pt x="491" y="242"/>
                  </a:cubicBezTo>
                  <a:cubicBezTo>
                    <a:pt x="491" y="108"/>
                    <a:pt x="383" y="0"/>
                    <a:pt x="249" y="0"/>
                  </a:cubicBezTo>
                  <a:moveTo>
                    <a:pt x="249" y="410"/>
                  </a:moveTo>
                  <a:cubicBezTo>
                    <a:pt x="170" y="410"/>
                    <a:pt x="104" y="356"/>
                    <a:pt x="86" y="282"/>
                  </a:cubicBezTo>
                  <a:cubicBezTo>
                    <a:pt x="79" y="250"/>
                    <a:pt x="82" y="226"/>
                    <a:pt x="82" y="226"/>
                  </a:cubicBezTo>
                  <a:cubicBezTo>
                    <a:pt x="90" y="141"/>
                    <a:pt x="161" y="75"/>
                    <a:pt x="249" y="75"/>
                  </a:cubicBezTo>
                  <a:cubicBezTo>
                    <a:pt x="341" y="75"/>
                    <a:pt x="416" y="150"/>
                    <a:pt x="416" y="242"/>
                  </a:cubicBezTo>
                  <a:cubicBezTo>
                    <a:pt x="416" y="335"/>
                    <a:pt x="341" y="410"/>
                    <a:pt x="249" y="410"/>
                  </a:cubicBezTo>
                </a:path>
              </a:pathLst>
            </a:custGeom>
            <a:solidFill>
              <a:schemeClr val="accent4"/>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13" name="Freeform 43"/>
            <p:cNvSpPr>
              <a:spLocks noEditPoints="1"/>
            </p:cNvSpPr>
            <p:nvPr/>
          </p:nvSpPr>
          <p:spPr bwMode="auto">
            <a:xfrm>
              <a:off x="4915024" y="3920605"/>
              <a:ext cx="942893" cy="1712799"/>
            </a:xfrm>
            <a:custGeom>
              <a:avLst/>
              <a:gdLst>
                <a:gd name="T0" fmla="*/ 0 w 490"/>
                <a:gd name="T1" fmla="*/ 242 h 889"/>
                <a:gd name="T2" fmla="*/ 242 w 490"/>
                <a:gd name="T3" fmla="*/ 485 h 889"/>
                <a:gd name="T4" fmla="*/ 405 w 490"/>
                <a:gd name="T5" fmla="*/ 422 h 889"/>
                <a:gd name="T6" fmla="*/ 405 w 490"/>
                <a:gd name="T7" fmla="*/ 847 h 889"/>
                <a:gd name="T8" fmla="*/ 448 w 490"/>
                <a:gd name="T9" fmla="*/ 889 h 889"/>
                <a:gd name="T10" fmla="*/ 490 w 490"/>
                <a:gd name="T11" fmla="*/ 847 h 889"/>
                <a:gd name="T12" fmla="*/ 490 w 490"/>
                <a:gd name="T13" fmla="*/ 299 h 889"/>
                <a:gd name="T14" fmla="*/ 490 w 490"/>
                <a:gd name="T15" fmla="*/ 289 h 889"/>
                <a:gd name="T16" fmla="*/ 484 w 490"/>
                <a:gd name="T17" fmla="*/ 226 h 889"/>
                <a:gd name="T18" fmla="*/ 242 w 490"/>
                <a:gd name="T19" fmla="*/ 0 h 889"/>
                <a:gd name="T20" fmla="*/ 0 w 490"/>
                <a:gd name="T21" fmla="*/ 242 h 889"/>
                <a:gd name="T22" fmla="*/ 75 w 490"/>
                <a:gd name="T23" fmla="*/ 242 h 889"/>
                <a:gd name="T24" fmla="*/ 242 w 490"/>
                <a:gd name="T25" fmla="*/ 75 h 889"/>
                <a:gd name="T26" fmla="*/ 409 w 490"/>
                <a:gd name="T27" fmla="*/ 226 h 889"/>
                <a:gd name="T28" fmla="*/ 405 w 490"/>
                <a:gd name="T29" fmla="*/ 282 h 889"/>
                <a:gd name="T30" fmla="*/ 242 w 490"/>
                <a:gd name="T31" fmla="*/ 410 h 889"/>
                <a:gd name="T32" fmla="*/ 75 w 490"/>
                <a:gd name="T33" fmla="*/ 242 h 88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90" h="889">
                  <a:moveTo>
                    <a:pt x="0" y="242"/>
                  </a:moveTo>
                  <a:cubicBezTo>
                    <a:pt x="0" y="376"/>
                    <a:pt x="108" y="485"/>
                    <a:pt x="242" y="485"/>
                  </a:cubicBezTo>
                  <a:cubicBezTo>
                    <a:pt x="305" y="485"/>
                    <a:pt x="362" y="461"/>
                    <a:pt x="405" y="422"/>
                  </a:cubicBezTo>
                  <a:cubicBezTo>
                    <a:pt x="405" y="616"/>
                    <a:pt x="405" y="826"/>
                    <a:pt x="405" y="847"/>
                  </a:cubicBezTo>
                  <a:cubicBezTo>
                    <a:pt x="405" y="870"/>
                    <a:pt x="424" y="889"/>
                    <a:pt x="448" y="889"/>
                  </a:cubicBezTo>
                  <a:cubicBezTo>
                    <a:pt x="471" y="889"/>
                    <a:pt x="490" y="870"/>
                    <a:pt x="490" y="847"/>
                  </a:cubicBezTo>
                  <a:cubicBezTo>
                    <a:pt x="490" y="821"/>
                    <a:pt x="490" y="533"/>
                    <a:pt x="490" y="299"/>
                  </a:cubicBezTo>
                  <a:cubicBezTo>
                    <a:pt x="490" y="295"/>
                    <a:pt x="490" y="292"/>
                    <a:pt x="490" y="289"/>
                  </a:cubicBezTo>
                  <a:cubicBezTo>
                    <a:pt x="490" y="266"/>
                    <a:pt x="484" y="226"/>
                    <a:pt x="484" y="226"/>
                  </a:cubicBezTo>
                  <a:cubicBezTo>
                    <a:pt x="476" y="100"/>
                    <a:pt x="371" y="0"/>
                    <a:pt x="242" y="0"/>
                  </a:cubicBezTo>
                  <a:cubicBezTo>
                    <a:pt x="108" y="0"/>
                    <a:pt x="0" y="108"/>
                    <a:pt x="0" y="242"/>
                  </a:cubicBezTo>
                  <a:moveTo>
                    <a:pt x="75" y="242"/>
                  </a:moveTo>
                  <a:cubicBezTo>
                    <a:pt x="75" y="150"/>
                    <a:pt x="150" y="75"/>
                    <a:pt x="242" y="75"/>
                  </a:cubicBezTo>
                  <a:cubicBezTo>
                    <a:pt x="329" y="75"/>
                    <a:pt x="401" y="141"/>
                    <a:pt x="409" y="226"/>
                  </a:cubicBezTo>
                  <a:cubicBezTo>
                    <a:pt x="409" y="226"/>
                    <a:pt x="412" y="250"/>
                    <a:pt x="405" y="282"/>
                  </a:cubicBezTo>
                  <a:cubicBezTo>
                    <a:pt x="387" y="356"/>
                    <a:pt x="321" y="410"/>
                    <a:pt x="242" y="410"/>
                  </a:cubicBezTo>
                  <a:cubicBezTo>
                    <a:pt x="150" y="410"/>
                    <a:pt x="75" y="335"/>
                    <a:pt x="75" y="242"/>
                  </a:cubicBezTo>
                </a:path>
              </a:pathLst>
            </a:custGeom>
            <a:solidFill>
              <a:schemeClr val="accent1"/>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14" name="Freeform 59"/>
            <p:cNvSpPr>
              <a:spLocks noEditPoints="1"/>
            </p:cNvSpPr>
            <p:nvPr/>
          </p:nvSpPr>
          <p:spPr bwMode="auto">
            <a:xfrm>
              <a:off x="5070667" y="2777930"/>
              <a:ext cx="945328" cy="2855477"/>
            </a:xfrm>
            <a:custGeom>
              <a:avLst/>
              <a:gdLst>
                <a:gd name="T0" fmla="*/ 0 w 490"/>
                <a:gd name="T1" fmla="*/ 243 h 1482"/>
                <a:gd name="T2" fmla="*/ 242 w 490"/>
                <a:gd name="T3" fmla="*/ 485 h 1482"/>
                <a:gd name="T4" fmla="*/ 405 w 490"/>
                <a:gd name="T5" fmla="*/ 422 h 1482"/>
                <a:gd name="T6" fmla="*/ 405 w 490"/>
                <a:gd name="T7" fmla="*/ 1440 h 1482"/>
                <a:gd name="T8" fmla="*/ 447 w 490"/>
                <a:gd name="T9" fmla="*/ 1482 h 1482"/>
                <a:gd name="T10" fmla="*/ 490 w 490"/>
                <a:gd name="T11" fmla="*/ 1440 h 1482"/>
                <a:gd name="T12" fmla="*/ 490 w 490"/>
                <a:gd name="T13" fmla="*/ 299 h 1482"/>
                <a:gd name="T14" fmla="*/ 490 w 490"/>
                <a:gd name="T15" fmla="*/ 289 h 1482"/>
                <a:gd name="T16" fmla="*/ 484 w 490"/>
                <a:gd name="T17" fmla="*/ 226 h 1482"/>
                <a:gd name="T18" fmla="*/ 242 w 490"/>
                <a:gd name="T19" fmla="*/ 0 h 1482"/>
                <a:gd name="T20" fmla="*/ 0 w 490"/>
                <a:gd name="T21" fmla="*/ 243 h 1482"/>
                <a:gd name="T22" fmla="*/ 74 w 490"/>
                <a:gd name="T23" fmla="*/ 243 h 1482"/>
                <a:gd name="T24" fmla="*/ 242 w 490"/>
                <a:gd name="T25" fmla="*/ 75 h 1482"/>
                <a:gd name="T26" fmla="*/ 409 w 490"/>
                <a:gd name="T27" fmla="*/ 226 h 1482"/>
                <a:gd name="T28" fmla="*/ 405 w 490"/>
                <a:gd name="T29" fmla="*/ 282 h 1482"/>
                <a:gd name="T30" fmla="*/ 242 w 490"/>
                <a:gd name="T31" fmla="*/ 410 h 1482"/>
                <a:gd name="T32" fmla="*/ 74 w 490"/>
                <a:gd name="T33" fmla="*/ 243 h 14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90" h="1482">
                  <a:moveTo>
                    <a:pt x="0" y="243"/>
                  </a:moveTo>
                  <a:cubicBezTo>
                    <a:pt x="0" y="376"/>
                    <a:pt x="108" y="485"/>
                    <a:pt x="242" y="485"/>
                  </a:cubicBezTo>
                  <a:cubicBezTo>
                    <a:pt x="305" y="485"/>
                    <a:pt x="362" y="461"/>
                    <a:pt x="405" y="422"/>
                  </a:cubicBezTo>
                  <a:cubicBezTo>
                    <a:pt x="405" y="616"/>
                    <a:pt x="405" y="1419"/>
                    <a:pt x="405" y="1440"/>
                  </a:cubicBezTo>
                  <a:cubicBezTo>
                    <a:pt x="405" y="1463"/>
                    <a:pt x="424" y="1482"/>
                    <a:pt x="447" y="1482"/>
                  </a:cubicBezTo>
                  <a:cubicBezTo>
                    <a:pt x="471" y="1482"/>
                    <a:pt x="490" y="1463"/>
                    <a:pt x="490" y="1440"/>
                  </a:cubicBezTo>
                  <a:cubicBezTo>
                    <a:pt x="490" y="1414"/>
                    <a:pt x="490" y="533"/>
                    <a:pt x="490" y="299"/>
                  </a:cubicBezTo>
                  <a:cubicBezTo>
                    <a:pt x="490" y="295"/>
                    <a:pt x="490" y="292"/>
                    <a:pt x="490" y="289"/>
                  </a:cubicBezTo>
                  <a:cubicBezTo>
                    <a:pt x="490" y="266"/>
                    <a:pt x="484" y="226"/>
                    <a:pt x="484" y="226"/>
                  </a:cubicBezTo>
                  <a:cubicBezTo>
                    <a:pt x="476" y="100"/>
                    <a:pt x="371" y="0"/>
                    <a:pt x="242" y="0"/>
                  </a:cubicBezTo>
                  <a:cubicBezTo>
                    <a:pt x="108" y="0"/>
                    <a:pt x="0" y="109"/>
                    <a:pt x="0" y="243"/>
                  </a:cubicBezTo>
                  <a:moveTo>
                    <a:pt x="74" y="243"/>
                  </a:moveTo>
                  <a:cubicBezTo>
                    <a:pt x="74" y="150"/>
                    <a:pt x="150" y="75"/>
                    <a:pt x="242" y="75"/>
                  </a:cubicBezTo>
                  <a:cubicBezTo>
                    <a:pt x="329" y="75"/>
                    <a:pt x="401" y="141"/>
                    <a:pt x="409" y="226"/>
                  </a:cubicBezTo>
                  <a:cubicBezTo>
                    <a:pt x="409" y="226"/>
                    <a:pt x="412" y="250"/>
                    <a:pt x="405" y="282"/>
                  </a:cubicBezTo>
                  <a:cubicBezTo>
                    <a:pt x="387" y="356"/>
                    <a:pt x="321" y="410"/>
                    <a:pt x="242" y="410"/>
                  </a:cubicBezTo>
                  <a:cubicBezTo>
                    <a:pt x="150" y="410"/>
                    <a:pt x="74" y="335"/>
                    <a:pt x="74" y="243"/>
                  </a:cubicBezTo>
                </a:path>
              </a:pathLst>
            </a:custGeom>
            <a:solidFill>
              <a:schemeClr val="accent2"/>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15" name="Freeform 89"/>
            <p:cNvSpPr>
              <a:spLocks noEditPoints="1"/>
            </p:cNvSpPr>
            <p:nvPr/>
          </p:nvSpPr>
          <p:spPr bwMode="auto">
            <a:xfrm>
              <a:off x="5222724" y="1562157"/>
              <a:ext cx="947766" cy="4071248"/>
            </a:xfrm>
            <a:custGeom>
              <a:avLst/>
              <a:gdLst>
                <a:gd name="T0" fmla="*/ 0 w 491"/>
                <a:gd name="T1" fmla="*/ 242 h 2113"/>
                <a:gd name="T2" fmla="*/ 243 w 491"/>
                <a:gd name="T3" fmla="*/ 485 h 2113"/>
                <a:gd name="T4" fmla="*/ 406 w 491"/>
                <a:gd name="T5" fmla="*/ 422 h 2113"/>
                <a:gd name="T6" fmla="*/ 406 w 491"/>
                <a:gd name="T7" fmla="*/ 2071 h 2113"/>
                <a:gd name="T8" fmla="*/ 448 w 491"/>
                <a:gd name="T9" fmla="*/ 2113 h 2113"/>
                <a:gd name="T10" fmla="*/ 491 w 491"/>
                <a:gd name="T11" fmla="*/ 2071 h 2113"/>
                <a:gd name="T12" fmla="*/ 491 w 491"/>
                <a:gd name="T13" fmla="*/ 298 h 2113"/>
                <a:gd name="T14" fmla="*/ 491 w 491"/>
                <a:gd name="T15" fmla="*/ 288 h 2113"/>
                <a:gd name="T16" fmla="*/ 485 w 491"/>
                <a:gd name="T17" fmla="*/ 226 h 2113"/>
                <a:gd name="T18" fmla="*/ 243 w 491"/>
                <a:gd name="T19" fmla="*/ 0 h 2113"/>
                <a:gd name="T20" fmla="*/ 0 w 491"/>
                <a:gd name="T21" fmla="*/ 242 h 2113"/>
                <a:gd name="T22" fmla="*/ 75 w 491"/>
                <a:gd name="T23" fmla="*/ 242 h 2113"/>
                <a:gd name="T24" fmla="*/ 243 w 491"/>
                <a:gd name="T25" fmla="*/ 74 h 2113"/>
                <a:gd name="T26" fmla="*/ 410 w 491"/>
                <a:gd name="T27" fmla="*/ 226 h 2113"/>
                <a:gd name="T28" fmla="*/ 406 w 491"/>
                <a:gd name="T29" fmla="*/ 282 h 2113"/>
                <a:gd name="T30" fmla="*/ 243 w 491"/>
                <a:gd name="T31" fmla="*/ 410 h 2113"/>
                <a:gd name="T32" fmla="*/ 75 w 491"/>
                <a:gd name="T33" fmla="*/ 242 h 211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Lst>
              <a:rect l="0" t="0" r="r" b="b"/>
              <a:pathLst>
                <a:path w="491" h="2113">
                  <a:moveTo>
                    <a:pt x="0" y="242"/>
                  </a:moveTo>
                  <a:cubicBezTo>
                    <a:pt x="0" y="376"/>
                    <a:pt x="109" y="485"/>
                    <a:pt x="243" y="485"/>
                  </a:cubicBezTo>
                  <a:cubicBezTo>
                    <a:pt x="306" y="485"/>
                    <a:pt x="363" y="461"/>
                    <a:pt x="406" y="422"/>
                  </a:cubicBezTo>
                  <a:cubicBezTo>
                    <a:pt x="406" y="615"/>
                    <a:pt x="406" y="2050"/>
                    <a:pt x="406" y="2071"/>
                  </a:cubicBezTo>
                  <a:cubicBezTo>
                    <a:pt x="406" y="2094"/>
                    <a:pt x="425" y="2113"/>
                    <a:pt x="448" y="2113"/>
                  </a:cubicBezTo>
                  <a:cubicBezTo>
                    <a:pt x="472" y="2113"/>
                    <a:pt x="491" y="2094"/>
                    <a:pt x="491" y="2071"/>
                  </a:cubicBezTo>
                  <a:cubicBezTo>
                    <a:pt x="491" y="2045"/>
                    <a:pt x="491" y="532"/>
                    <a:pt x="491" y="298"/>
                  </a:cubicBezTo>
                  <a:cubicBezTo>
                    <a:pt x="491" y="295"/>
                    <a:pt x="491" y="292"/>
                    <a:pt x="491" y="288"/>
                  </a:cubicBezTo>
                  <a:cubicBezTo>
                    <a:pt x="491" y="266"/>
                    <a:pt x="485" y="226"/>
                    <a:pt x="485" y="226"/>
                  </a:cubicBezTo>
                  <a:cubicBezTo>
                    <a:pt x="476" y="100"/>
                    <a:pt x="371" y="0"/>
                    <a:pt x="243" y="0"/>
                  </a:cubicBezTo>
                  <a:cubicBezTo>
                    <a:pt x="109" y="0"/>
                    <a:pt x="0" y="108"/>
                    <a:pt x="0" y="242"/>
                  </a:cubicBezTo>
                  <a:moveTo>
                    <a:pt x="75" y="242"/>
                  </a:moveTo>
                  <a:cubicBezTo>
                    <a:pt x="75" y="150"/>
                    <a:pt x="150" y="74"/>
                    <a:pt x="243" y="74"/>
                  </a:cubicBezTo>
                  <a:cubicBezTo>
                    <a:pt x="330" y="74"/>
                    <a:pt x="402" y="141"/>
                    <a:pt x="410" y="226"/>
                  </a:cubicBezTo>
                  <a:cubicBezTo>
                    <a:pt x="410" y="226"/>
                    <a:pt x="412" y="250"/>
                    <a:pt x="406" y="282"/>
                  </a:cubicBezTo>
                  <a:cubicBezTo>
                    <a:pt x="388" y="355"/>
                    <a:pt x="322" y="410"/>
                    <a:pt x="243" y="410"/>
                  </a:cubicBezTo>
                  <a:cubicBezTo>
                    <a:pt x="150" y="410"/>
                    <a:pt x="75" y="335"/>
                    <a:pt x="75" y="242"/>
                  </a:cubicBezTo>
                </a:path>
              </a:pathLst>
            </a:custGeom>
            <a:solidFill>
              <a:schemeClr val="accent3"/>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16" name="Freeform 136"/>
            <p:cNvSpPr>
              <a:spLocks noEditPoints="1"/>
            </p:cNvSpPr>
            <p:nvPr/>
          </p:nvSpPr>
          <p:spPr bwMode="auto">
            <a:xfrm>
              <a:off x="5953846" y="6027410"/>
              <a:ext cx="256005" cy="228524"/>
            </a:xfrm>
            <a:custGeom>
              <a:avLst/>
              <a:gdLst>
                <a:gd name="T0" fmla="*/ 149 w 149"/>
                <a:gd name="T1" fmla="*/ 0 h 133"/>
                <a:gd name="T2" fmla="*/ 76 w 149"/>
                <a:gd name="T3" fmla="*/ 19 h 133"/>
                <a:gd name="T4" fmla="*/ 70 w 149"/>
                <a:gd name="T5" fmla="*/ 19 h 133"/>
                <a:gd name="T6" fmla="*/ 0 w 149"/>
                <a:gd name="T7" fmla="*/ 0 h 133"/>
                <a:gd name="T8" fmla="*/ 76 w 149"/>
                <a:gd name="T9" fmla="*/ 133 h 133"/>
                <a:gd name="T10" fmla="*/ 149 w 149"/>
                <a:gd name="T11" fmla="*/ 0 h 133"/>
                <a:gd name="T12" fmla="*/ 149 w 149"/>
                <a:gd name="T13" fmla="*/ 0 h 133"/>
                <a:gd name="T14" fmla="*/ 149 w 149"/>
                <a:gd name="T15" fmla="*/ 0 h 133"/>
                <a:gd name="T16" fmla="*/ 149 w 149"/>
                <a:gd name="T17" fmla="*/ 0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9" h="133">
                  <a:moveTo>
                    <a:pt x="149" y="0"/>
                  </a:moveTo>
                  <a:cubicBezTo>
                    <a:pt x="136" y="10"/>
                    <a:pt x="117" y="17"/>
                    <a:pt x="76" y="19"/>
                  </a:cubicBezTo>
                  <a:cubicBezTo>
                    <a:pt x="74" y="19"/>
                    <a:pt x="72" y="19"/>
                    <a:pt x="70" y="19"/>
                  </a:cubicBezTo>
                  <a:cubicBezTo>
                    <a:pt x="38" y="19"/>
                    <a:pt x="12" y="10"/>
                    <a:pt x="0" y="0"/>
                  </a:cubicBezTo>
                  <a:cubicBezTo>
                    <a:pt x="76" y="133"/>
                    <a:pt x="76" y="133"/>
                    <a:pt x="76" y="133"/>
                  </a:cubicBezTo>
                  <a:cubicBezTo>
                    <a:pt x="149" y="0"/>
                    <a:pt x="149" y="0"/>
                    <a:pt x="149" y="0"/>
                  </a:cubicBezTo>
                  <a:moveTo>
                    <a:pt x="149" y="0"/>
                  </a:moveTo>
                  <a:cubicBezTo>
                    <a:pt x="149" y="0"/>
                    <a:pt x="149" y="0"/>
                    <a:pt x="149" y="0"/>
                  </a:cubicBezTo>
                  <a:cubicBezTo>
                    <a:pt x="149" y="0"/>
                    <a:pt x="149" y="0"/>
                    <a:pt x="149" y="0"/>
                  </a:cubicBezTo>
                </a:path>
              </a:pathLst>
            </a:custGeom>
            <a:solidFill>
              <a:schemeClr val="tx2"/>
            </a:solidFill>
            <a:ln>
              <a:noFill/>
            </a:ln>
          </p:spPr>
          <p:txBody>
            <a:bodyPr vert="horz" wrap="square" lIns="68580" tIns="34290" rIns="68580" bIns="34290" numCol="1" anchor="t" anchorCtr="0" compatLnSpc="1">
              <a:prstTxWarp prst="textNoShape">
                <a:avLst/>
              </a:prstTxWarp>
            </a:bodyPr>
            <a:lstStyle/>
            <a:p>
              <a:endParaRPr lang="en-US" sz="1350"/>
            </a:p>
          </p:txBody>
        </p:sp>
      </p:grpSp>
      <p:grpSp>
        <p:nvGrpSpPr>
          <p:cNvPr id="56" name="Group 55"/>
          <p:cNvGrpSpPr/>
          <p:nvPr/>
        </p:nvGrpSpPr>
        <p:grpSpPr>
          <a:xfrm>
            <a:off x="4827275" y="3317708"/>
            <a:ext cx="229970" cy="202960"/>
            <a:chOff x="8568405" y="1528819"/>
            <a:chExt cx="473075" cy="417512"/>
          </a:xfrm>
          <a:solidFill>
            <a:schemeClr val="accent4"/>
          </a:solidFill>
        </p:grpSpPr>
        <p:sp>
          <p:nvSpPr>
            <p:cNvPr id="44" name="Freeform 67"/>
            <p:cNvSpPr>
              <a:spLocks noEditPoints="1"/>
            </p:cNvSpPr>
            <p:nvPr/>
          </p:nvSpPr>
          <p:spPr bwMode="auto">
            <a:xfrm>
              <a:off x="8568405" y="1528819"/>
              <a:ext cx="69850" cy="417512"/>
            </a:xfrm>
            <a:custGeom>
              <a:avLst/>
              <a:gdLst>
                <a:gd name="T0" fmla="*/ 33 w 67"/>
                <a:gd name="T1" fmla="*/ 0 h 400"/>
                <a:gd name="T2" fmla="*/ 10 w 67"/>
                <a:gd name="T3" fmla="*/ 10 h 400"/>
                <a:gd name="T4" fmla="*/ 0 w 67"/>
                <a:gd name="T5" fmla="*/ 33 h 400"/>
                <a:gd name="T6" fmla="*/ 5 w 67"/>
                <a:gd name="T7" fmla="*/ 50 h 400"/>
                <a:gd name="T8" fmla="*/ 17 w 67"/>
                <a:gd name="T9" fmla="*/ 62 h 400"/>
                <a:gd name="T10" fmla="*/ 17 w 67"/>
                <a:gd name="T11" fmla="*/ 392 h 400"/>
                <a:gd name="T12" fmla="*/ 19 w 67"/>
                <a:gd name="T13" fmla="*/ 398 h 400"/>
                <a:gd name="T14" fmla="*/ 25 w 67"/>
                <a:gd name="T15" fmla="*/ 400 h 400"/>
                <a:gd name="T16" fmla="*/ 42 w 67"/>
                <a:gd name="T17" fmla="*/ 400 h 400"/>
                <a:gd name="T18" fmla="*/ 48 w 67"/>
                <a:gd name="T19" fmla="*/ 398 h 400"/>
                <a:gd name="T20" fmla="*/ 50 w 67"/>
                <a:gd name="T21" fmla="*/ 392 h 400"/>
                <a:gd name="T22" fmla="*/ 50 w 67"/>
                <a:gd name="T23" fmla="*/ 62 h 400"/>
                <a:gd name="T24" fmla="*/ 62 w 67"/>
                <a:gd name="T25" fmla="*/ 50 h 400"/>
                <a:gd name="T26" fmla="*/ 67 w 67"/>
                <a:gd name="T27" fmla="*/ 33 h 400"/>
                <a:gd name="T28" fmla="*/ 57 w 67"/>
                <a:gd name="T29" fmla="*/ 10 h 400"/>
                <a:gd name="T30" fmla="*/ 33 w 67"/>
                <a:gd name="T31" fmla="*/ 0 h 400"/>
                <a:gd name="T32" fmla="*/ 33 w 67"/>
                <a:gd name="T33" fmla="*/ 0 h 400"/>
                <a:gd name="T34" fmla="*/ 33 w 67"/>
                <a:gd name="T35" fmla="*/ 0 h 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Lst>
              <a:rect l="0" t="0" r="r" b="b"/>
              <a:pathLst>
                <a:path w="67" h="400">
                  <a:moveTo>
                    <a:pt x="33" y="0"/>
                  </a:moveTo>
                  <a:cubicBezTo>
                    <a:pt x="24" y="0"/>
                    <a:pt x="16" y="3"/>
                    <a:pt x="10" y="10"/>
                  </a:cubicBezTo>
                  <a:cubicBezTo>
                    <a:pt x="3" y="16"/>
                    <a:pt x="0" y="24"/>
                    <a:pt x="0" y="33"/>
                  </a:cubicBezTo>
                  <a:cubicBezTo>
                    <a:pt x="0" y="39"/>
                    <a:pt x="2" y="45"/>
                    <a:pt x="5" y="50"/>
                  </a:cubicBezTo>
                  <a:cubicBezTo>
                    <a:pt x="8" y="55"/>
                    <a:pt x="12" y="59"/>
                    <a:pt x="17" y="62"/>
                  </a:cubicBezTo>
                  <a:cubicBezTo>
                    <a:pt x="17" y="392"/>
                    <a:pt x="17" y="392"/>
                    <a:pt x="17" y="392"/>
                  </a:cubicBezTo>
                  <a:cubicBezTo>
                    <a:pt x="17" y="395"/>
                    <a:pt x="17" y="397"/>
                    <a:pt x="19" y="398"/>
                  </a:cubicBezTo>
                  <a:cubicBezTo>
                    <a:pt x="21" y="400"/>
                    <a:pt x="23" y="400"/>
                    <a:pt x="25" y="400"/>
                  </a:cubicBezTo>
                  <a:cubicBezTo>
                    <a:pt x="42" y="400"/>
                    <a:pt x="42" y="400"/>
                    <a:pt x="42" y="400"/>
                  </a:cubicBezTo>
                  <a:cubicBezTo>
                    <a:pt x="44" y="400"/>
                    <a:pt x="46" y="400"/>
                    <a:pt x="48" y="398"/>
                  </a:cubicBezTo>
                  <a:cubicBezTo>
                    <a:pt x="49" y="397"/>
                    <a:pt x="50" y="395"/>
                    <a:pt x="50" y="392"/>
                  </a:cubicBezTo>
                  <a:cubicBezTo>
                    <a:pt x="50" y="62"/>
                    <a:pt x="50" y="62"/>
                    <a:pt x="50" y="62"/>
                  </a:cubicBezTo>
                  <a:cubicBezTo>
                    <a:pt x="55" y="59"/>
                    <a:pt x="59" y="55"/>
                    <a:pt x="62" y="50"/>
                  </a:cubicBezTo>
                  <a:cubicBezTo>
                    <a:pt x="65" y="45"/>
                    <a:pt x="67" y="39"/>
                    <a:pt x="67" y="33"/>
                  </a:cubicBezTo>
                  <a:cubicBezTo>
                    <a:pt x="67" y="24"/>
                    <a:pt x="63" y="16"/>
                    <a:pt x="57" y="10"/>
                  </a:cubicBezTo>
                  <a:cubicBezTo>
                    <a:pt x="50" y="3"/>
                    <a:pt x="43" y="0"/>
                    <a:pt x="33" y="0"/>
                  </a:cubicBezTo>
                  <a:close/>
                  <a:moveTo>
                    <a:pt x="33" y="0"/>
                  </a:moveTo>
                  <a:cubicBezTo>
                    <a:pt x="33" y="0"/>
                    <a:pt x="33" y="0"/>
                    <a:pt x="33"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5" name="Freeform 68"/>
            <p:cNvSpPr>
              <a:spLocks noEditPoints="1"/>
            </p:cNvSpPr>
            <p:nvPr/>
          </p:nvSpPr>
          <p:spPr bwMode="auto">
            <a:xfrm>
              <a:off x="8638255" y="1562157"/>
              <a:ext cx="403225" cy="279400"/>
            </a:xfrm>
            <a:custGeom>
              <a:avLst/>
              <a:gdLst>
                <a:gd name="T0" fmla="*/ 375 w 384"/>
                <a:gd name="T1" fmla="*/ 4 h 268"/>
                <a:gd name="T2" fmla="*/ 359 w 384"/>
                <a:gd name="T3" fmla="*/ 3 h 268"/>
                <a:gd name="T4" fmla="*/ 351 w 384"/>
                <a:gd name="T5" fmla="*/ 8 h 268"/>
                <a:gd name="T6" fmla="*/ 270 w 384"/>
                <a:gd name="T7" fmla="*/ 37 h 268"/>
                <a:gd name="T8" fmla="*/ 247 w 384"/>
                <a:gd name="T9" fmla="*/ 32 h 268"/>
                <a:gd name="T10" fmla="*/ 193 w 384"/>
                <a:gd name="T11" fmla="*/ 9 h 268"/>
                <a:gd name="T12" fmla="*/ 138 w 384"/>
                <a:gd name="T13" fmla="*/ 1 h 268"/>
                <a:gd name="T14" fmla="*/ 98 w 384"/>
                <a:gd name="T15" fmla="*/ 6 h 268"/>
                <a:gd name="T16" fmla="*/ 58 w 384"/>
                <a:gd name="T17" fmla="*/ 19 h 268"/>
                <a:gd name="T18" fmla="*/ 28 w 384"/>
                <a:gd name="T19" fmla="*/ 33 h 268"/>
                <a:gd name="T20" fmla="*/ 8 w 384"/>
                <a:gd name="T21" fmla="*/ 44 h 268"/>
                <a:gd name="T22" fmla="*/ 0 w 384"/>
                <a:gd name="T23" fmla="*/ 58 h 268"/>
                <a:gd name="T24" fmla="*/ 0 w 384"/>
                <a:gd name="T25" fmla="*/ 252 h 268"/>
                <a:gd name="T26" fmla="*/ 8 w 384"/>
                <a:gd name="T27" fmla="*/ 266 h 268"/>
                <a:gd name="T28" fmla="*/ 16 w 384"/>
                <a:gd name="T29" fmla="*/ 268 h 268"/>
                <a:gd name="T30" fmla="*/ 25 w 384"/>
                <a:gd name="T31" fmla="*/ 266 h 268"/>
                <a:gd name="T32" fmla="*/ 85 w 384"/>
                <a:gd name="T33" fmla="*/ 239 h 268"/>
                <a:gd name="T34" fmla="*/ 146 w 384"/>
                <a:gd name="T35" fmla="*/ 228 h 268"/>
                <a:gd name="T36" fmla="*/ 176 w 384"/>
                <a:gd name="T37" fmla="*/ 232 h 268"/>
                <a:gd name="T38" fmla="*/ 199 w 384"/>
                <a:gd name="T39" fmla="*/ 239 h 268"/>
                <a:gd name="T40" fmla="*/ 225 w 384"/>
                <a:gd name="T41" fmla="*/ 252 h 268"/>
                <a:gd name="T42" fmla="*/ 233 w 384"/>
                <a:gd name="T43" fmla="*/ 255 h 268"/>
                <a:gd name="T44" fmla="*/ 274 w 384"/>
                <a:gd name="T45" fmla="*/ 264 h 268"/>
                <a:gd name="T46" fmla="*/ 370 w 384"/>
                <a:gd name="T47" fmla="*/ 234 h 268"/>
                <a:gd name="T48" fmla="*/ 374 w 384"/>
                <a:gd name="T49" fmla="*/ 232 h 268"/>
                <a:gd name="T50" fmla="*/ 384 w 384"/>
                <a:gd name="T51" fmla="*/ 217 h 268"/>
                <a:gd name="T52" fmla="*/ 384 w 384"/>
                <a:gd name="T53" fmla="*/ 18 h 268"/>
                <a:gd name="T54" fmla="*/ 375 w 384"/>
                <a:gd name="T55" fmla="*/ 4 h 268"/>
                <a:gd name="T56" fmla="*/ 350 w 384"/>
                <a:gd name="T57" fmla="*/ 207 h 268"/>
                <a:gd name="T58" fmla="*/ 274 w 384"/>
                <a:gd name="T59" fmla="*/ 231 h 268"/>
                <a:gd name="T60" fmla="*/ 247 w 384"/>
                <a:gd name="T61" fmla="*/ 225 h 268"/>
                <a:gd name="T62" fmla="*/ 240 w 384"/>
                <a:gd name="T63" fmla="*/ 222 h 268"/>
                <a:gd name="T64" fmla="*/ 219 w 384"/>
                <a:gd name="T65" fmla="*/ 211 h 268"/>
                <a:gd name="T66" fmla="*/ 199 w 384"/>
                <a:gd name="T67" fmla="*/ 203 h 268"/>
                <a:gd name="T68" fmla="*/ 173 w 384"/>
                <a:gd name="T69" fmla="*/ 197 h 268"/>
                <a:gd name="T70" fmla="*/ 146 w 384"/>
                <a:gd name="T71" fmla="*/ 195 h 268"/>
                <a:gd name="T72" fmla="*/ 33 w 384"/>
                <a:gd name="T73" fmla="*/ 224 h 268"/>
                <a:gd name="T74" fmla="*/ 33 w 384"/>
                <a:gd name="T75" fmla="*/ 68 h 268"/>
                <a:gd name="T76" fmla="*/ 138 w 384"/>
                <a:gd name="T77" fmla="*/ 35 h 268"/>
                <a:gd name="T78" fmla="*/ 185 w 384"/>
                <a:gd name="T79" fmla="*/ 42 h 268"/>
                <a:gd name="T80" fmla="*/ 233 w 384"/>
                <a:gd name="T81" fmla="*/ 62 h 268"/>
                <a:gd name="T82" fmla="*/ 270 w 384"/>
                <a:gd name="T83" fmla="*/ 70 h 268"/>
                <a:gd name="T84" fmla="*/ 350 w 384"/>
                <a:gd name="T85" fmla="*/ 46 h 268"/>
                <a:gd name="T86" fmla="*/ 350 w 384"/>
                <a:gd name="T87" fmla="*/ 207 h 268"/>
                <a:gd name="T88" fmla="*/ 350 w 384"/>
                <a:gd name="T89" fmla="*/ 207 h 268"/>
                <a:gd name="T90" fmla="*/ 350 w 384"/>
                <a:gd name="T91" fmla="*/ 207 h 2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384" h="268">
                  <a:moveTo>
                    <a:pt x="375" y="4"/>
                  </a:moveTo>
                  <a:cubicBezTo>
                    <a:pt x="370" y="1"/>
                    <a:pt x="365" y="0"/>
                    <a:pt x="359" y="3"/>
                  </a:cubicBezTo>
                  <a:cubicBezTo>
                    <a:pt x="358" y="4"/>
                    <a:pt x="355" y="6"/>
                    <a:pt x="351" y="8"/>
                  </a:cubicBezTo>
                  <a:cubicBezTo>
                    <a:pt x="319" y="27"/>
                    <a:pt x="292" y="37"/>
                    <a:pt x="270" y="37"/>
                  </a:cubicBezTo>
                  <a:cubicBezTo>
                    <a:pt x="262" y="37"/>
                    <a:pt x="254" y="35"/>
                    <a:pt x="247" y="32"/>
                  </a:cubicBezTo>
                  <a:cubicBezTo>
                    <a:pt x="228" y="22"/>
                    <a:pt x="210" y="15"/>
                    <a:pt x="193" y="9"/>
                  </a:cubicBezTo>
                  <a:cubicBezTo>
                    <a:pt x="176" y="4"/>
                    <a:pt x="158" y="1"/>
                    <a:pt x="138" y="1"/>
                  </a:cubicBezTo>
                  <a:cubicBezTo>
                    <a:pt x="126" y="1"/>
                    <a:pt x="112" y="3"/>
                    <a:pt x="98" y="6"/>
                  </a:cubicBezTo>
                  <a:cubicBezTo>
                    <a:pt x="84" y="10"/>
                    <a:pt x="70" y="14"/>
                    <a:pt x="58" y="19"/>
                  </a:cubicBezTo>
                  <a:cubicBezTo>
                    <a:pt x="46" y="25"/>
                    <a:pt x="36" y="29"/>
                    <a:pt x="28" y="33"/>
                  </a:cubicBezTo>
                  <a:cubicBezTo>
                    <a:pt x="21" y="37"/>
                    <a:pt x="14" y="40"/>
                    <a:pt x="8" y="44"/>
                  </a:cubicBezTo>
                  <a:cubicBezTo>
                    <a:pt x="2" y="47"/>
                    <a:pt x="0" y="52"/>
                    <a:pt x="0" y="58"/>
                  </a:cubicBezTo>
                  <a:cubicBezTo>
                    <a:pt x="0" y="252"/>
                    <a:pt x="0" y="252"/>
                    <a:pt x="0" y="252"/>
                  </a:cubicBezTo>
                  <a:cubicBezTo>
                    <a:pt x="0" y="258"/>
                    <a:pt x="3" y="263"/>
                    <a:pt x="8" y="266"/>
                  </a:cubicBezTo>
                  <a:cubicBezTo>
                    <a:pt x="11" y="268"/>
                    <a:pt x="14" y="268"/>
                    <a:pt x="16" y="268"/>
                  </a:cubicBezTo>
                  <a:cubicBezTo>
                    <a:pt x="20" y="268"/>
                    <a:pt x="22" y="268"/>
                    <a:pt x="25" y="266"/>
                  </a:cubicBezTo>
                  <a:cubicBezTo>
                    <a:pt x="42" y="256"/>
                    <a:pt x="61" y="247"/>
                    <a:pt x="85" y="239"/>
                  </a:cubicBezTo>
                  <a:cubicBezTo>
                    <a:pt x="108" y="232"/>
                    <a:pt x="128" y="228"/>
                    <a:pt x="146" y="228"/>
                  </a:cubicBezTo>
                  <a:cubicBezTo>
                    <a:pt x="156" y="228"/>
                    <a:pt x="166" y="229"/>
                    <a:pt x="176" y="232"/>
                  </a:cubicBezTo>
                  <a:cubicBezTo>
                    <a:pt x="185" y="234"/>
                    <a:pt x="193" y="237"/>
                    <a:pt x="199" y="239"/>
                  </a:cubicBezTo>
                  <a:cubicBezTo>
                    <a:pt x="206" y="242"/>
                    <a:pt x="214" y="246"/>
                    <a:pt x="225" y="252"/>
                  </a:cubicBezTo>
                  <a:cubicBezTo>
                    <a:pt x="233" y="255"/>
                    <a:pt x="233" y="255"/>
                    <a:pt x="233" y="255"/>
                  </a:cubicBezTo>
                  <a:cubicBezTo>
                    <a:pt x="245" y="261"/>
                    <a:pt x="258" y="264"/>
                    <a:pt x="274" y="264"/>
                  </a:cubicBezTo>
                  <a:cubicBezTo>
                    <a:pt x="300" y="264"/>
                    <a:pt x="332" y="254"/>
                    <a:pt x="370" y="234"/>
                  </a:cubicBezTo>
                  <a:cubicBezTo>
                    <a:pt x="371" y="233"/>
                    <a:pt x="373" y="233"/>
                    <a:pt x="374" y="232"/>
                  </a:cubicBezTo>
                  <a:cubicBezTo>
                    <a:pt x="380" y="229"/>
                    <a:pt x="384" y="224"/>
                    <a:pt x="384" y="217"/>
                  </a:cubicBezTo>
                  <a:cubicBezTo>
                    <a:pt x="384" y="18"/>
                    <a:pt x="384" y="18"/>
                    <a:pt x="384" y="18"/>
                  </a:cubicBezTo>
                  <a:cubicBezTo>
                    <a:pt x="384" y="12"/>
                    <a:pt x="381" y="7"/>
                    <a:pt x="375" y="4"/>
                  </a:cubicBezTo>
                  <a:close/>
                  <a:moveTo>
                    <a:pt x="350" y="207"/>
                  </a:moveTo>
                  <a:cubicBezTo>
                    <a:pt x="320" y="223"/>
                    <a:pt x="295" y="231"/>
                    <a:pt x="274" y="231"/>
                  </a:cubicBezTo>
                  <a:cubicBezTo>
                    <a:pt x="264" y="231"/>
                    <a:pt x="255" y="229"/>
                    <a:pt x="247" y="225"/>
                  </a:cubicBezTo>
                  <a:cubicBezTo>
                    <a:pt x="240" y="222"/>
                    <a:pt x="240" y="222"/>
                    <a:pt x="240" y="222"/>
                  </a:cubicBezTo>
                  <a:cubicBezTo>
                    <a:pt x="231" y="217"/>
                    <a:pt x="223" y="214"/>
                    <a:pt x="219" y="211"/>
                  </a:cubicBezTo>
                  <a:cubicBezTo>
                    <a:pt x="214" y="209"/>
                    <a:pt x="207" y="207"/>
                    <a:pt x="199" y="203"/>
                  </a:cubicBezTo>
                  <a:cubicBezTo>
                    <a:pt x="190" y="200"/>
                    <a:pt x="181" y="198"/>
                    <a:pt x="173" y="197"/>
                  </a:cubicBezTo>
                  <a:cubicBezTo>
                    <a:pt x="165" y="195"/>
                    <a:pt x="156" y="195"/>
                    <a:pt x="146" y="195"/>
                  </a:cubicBezTo>
                  <a:cubicBezTo>
                    <a:pt x="113" y="195"/>
                    <a:pt x="76" y="204"/>
                    <a:pt x="33" y="224"/>
                  </a:cubicBezTo>
                  <a:cubicBezTo>
                    <a:pt x="33" y="68"/>
                    <a:pt x="33" y="68"/>
                    <a:pt x="33" y="68"/>
                  </a:cubicBezTo>
                  <a:cubicBezTo>
                    <a:pt x="73" y="46"/>
                    <a:pt x="108" y="35"/>
                    <a:pt x="138" y="35"/>
                  </a:cubicBezTo>
                  <a:cubicBezTo>
                    <a:pt x="155" y="35"/>
                    <a:pt x="170" y="37"/>
                    <a:pt x="185" y="42"/>
                  </a:cubicBezTo>
                  <a:cubicBezTo>
                    <a:pt x="199" y="47"/>
                    <a:pt x="215" y="53"/>
                    <a:pt x="233" y="62"/>
                  </a:cubicBezTo>
                  <a:cubicBezTo>
                    <a:pt x="244" y="67"/>
                    <a:pt x="256" y="70"/>
                    <a:pt x="270" y="70"/>
                  </a:cubicBezTo>
                  <a:cubicBezTo>
                    <a:pt x="294" y="70"/>
                    <a:pt x="321" y="62"/>
                    <a:pt x="350" y="46"/>
                  </a:cubicBezTo>
                  <a:lnTo>
                    <a:pt x="350" y="207"/>
                  </a:lnTo>
                  <a:close/>
                  <a:moveTo>
                    <a:pt x="350" y="207"/>
                  </a:moveTo>
                  <a:cubicBezTo>
                    <a:pt x="350" y="207"/>
                    <a:pt x="350" y="207"/>
                    <a:pt x="350" y="20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nvGrpSpPr>
          <p:cNvPr id="55" name="Group 54"/>
          <p:cNvGrpSpPr/>
          <p:nvPr/>
        </p:nvGrpSpPr>
        <p:grpSpPr>
          <a:xfrm>
            <a:off x="4040234" y="3983943"/>
            <a:ext cx="187526" cy="202960"/>
            <a:chOff x="3107407" y="4227569"/>
            <a:chExt cx="385763" cy="417512"/>
          </a:xfrm>
          <a:solidFill>
            <a:schemeClr val="accent1"/>
          </a:solidFill>
        </p:grpSpPr>
        <p:sp>
          <p:nvSpPr>
            <p:cNvPr id="46" name="Freeform 214"/>
            <p:cNvSpPr>
              <a:spLocks noEditPoints="1"/>
            </p:cNvSpPr>
            <p:nvPr/>
          </p:nvSpPr>
          <p:spPr bwMode="auto">
            <a:xfrm>
              <a:off x="3107407" y="4227569"/>
              <a:ext cx="385763" cy="417512"/>
            </a:xfrm>
            <a:custGeom>
              <a:avLst/>
              <a:gdLst>
                <a:gd name="T0" fmla="*/ 365 w 367"/>
                <a:gd name="T1" fmla="*/ 69 h 400"/>
                <a:gd name="T2" fmla="*/ 359 w 367"/>
                <a:gd name="T3" fmla="*/ 67 h 400"/>
                <a:gd name="T4" fmla="*/ 278 w 367"/>
                <a:gd name="T5" fmla="*/ 67 h 400"/>
                <a:gd name="T6" fmla="*/ 260 w 367"/>
                <a:gd name="T7" fmla="*/ 23 h 400"/>
                <a:gd name="T8" fmla="*/ 246 w 367"/>
                <a:gd name="T9" fmla="*/ 7 h 400"/>
                <a:gd name="T10" fmla="*/ 225 w 367"/>
                <a:gd name="T11" fmla="*/ 0 h 400"/>
                <a:gd name="T12" fmla="*/ 142 w 367"/>
                <a:gd name="T13" fmla="*/ 0 h 400"/>
                <a:gd name="T14" fmla="*/ 121 w 367"/>
                <a:gd name="T15" fmla="*/ 7 h 400"/>
                <a:gd name="T16" fmla="*/ 107 w 367"/>
                <a:gd name="T17" fmla="*/ 23 h 400"/>
                <a:gd name="T18" fmla="*/ 89 w 367"/>
                <a:gd name="T19" fmla="*/ 67 h 400"/>
                <a:gd name="T20" fmla="*/ 8 w 367"/>
                <a:gd name="T21" fmla="*/ 67 h 400"/>
                <a:gd name="T22" fmla="*/ 2 w 367"/>
                <a:gd name="T23" fmla="*/ 69 h 400"/>
                <a:gd name="T24" fmla="*/ 0 w 367"/>
                <a:gd name="T25" fmla="*/ 75 h 400"/>
                <a:gd name="T26" fmla="*/ 0 w 367"/>
                <a:gd name="T27" fmla="*/ 92 h 400"/>
                <a:gd name="T28" fmla="*/ 2 w 367"/>
                <a:gd name="T29" fmla="*/ 98 h 400"/>
                <a:gd name="T30" fmla="*/ 8 w 367"/>
                <a:gd name="T31" fmla="*/ 100 h 400"/>
                <a:gd name="T32" fmla="*/ 33 w 367"/>
                <a:gd name="T33" fmla="*/ 100 h 400"/>
                <a:gd name="T34" fmla="*/ 33 w 367"/>
                <a:gd name="T35" fmla="*/ 348 h 400"/>
                <a:gd name="T36" fmla="*/ 46 w 367"/>
                <a:gd name="T37" fmla="*/ 385 h 400"/>
                <a:gd name="T38" fmla="*/ 75 w 367"/>
                <a:gd name="T39" fmla="*/ 400 h 400"/>
                <a:gd name="T40" fmla="*/ 292 w 367"/>
                <a:gd name="T41" fmla="*/ 400 h 400"/>
                <a:gd name="T42" fmla="*/ 321 w 367"/>
                <a:gd name="T43" fmla="*/ 385 h 400"/>
                <a:gd name="T44" fmla="*/ 334 w 367"/>
                <a:gd name="T45" fmla="*/ 347 h 400"/>
                <a:gd name="T46" fmla="*/ 334 w 367"/>
                <a:gd name="T47" fmla="*/ 100 h 400"/>
                <a:gd name="T48" fmla="*/ 359 w 367"/>
                <a:gd name="T49" fmla="*/ 100 h 400"/>
                <a:gd name="T50" fmla="*/ 365 w 367"/>
                <a:gd name="T51" fmla="*/ 98 h 400"/>
                <a:gd name="T52" fmla="*/ 367 w 367"/>
                <a:gd name="T53" fmla="*/ 92 h 400"/>
                <a:gd name="T54" fmla="*/ 367 w 367"/>
                <a:gd name="T55" fmla="*/ 75 h 400"/>
                <a:gd name="T56" fmla="*/ 365 w 367"/>
                <a:gd name="T57" fmla="*/ 69 h 400"/>
                <a:gd name="T58" fmla="*/ 138 w 367"/>
                <a:gd name="T59" fmla="*/ 36 h 400"/>
                <a:gd name="T60" fmla="*/ 142 w 367"/>
                <a:gd name="T61" fmla="*/ 33 h 400"/>
                <a:gd name="T62" fmla="*/ 225 w 367"/>
                <a:gd name="T63" fmla="*/ 33 h 400"/>
                <a:gd name="T64" fmla="*/ 229 w 367"/>
                <a:gd name="T65" fmla="*/ 36 h 400"/>
                <a:gd name="T66" fmla="*/ 242 w 367"/>
                <a:gd name="T67" fmla="*/ 67 h 400"/>
                <a:gd name="T68" fmla="*/ 125 w 367"/>
                <a:gd name="T69" fmla="*/ 67 h 400"/>
                <a:gd name="T70" fmla="*/ 138 w 367"/>
                <a:gd name="T71" fmla="*/ 36 h 400"/>
                <a:gd name="T72" fmla="*/ 300 w 367"/>
                <a:gd name="T73" fmla="*/ 347 h 400"/>
                <a:gd name="T74" fmla="*/ 299 w 367"/>
                <a:gd name="T75" fmla="*/ 358 h 400"/>
                <a:gd name="T76" fmla="*/ 295 w 367"/>
                <a:gd name="T77" fmla="*/ 365 h 400"/>
                <a:gd name="T78" fmla="*/ 292 w 367"/>
                <a:gd name="T79" fmla="*/ 367 h 400"/>
                <a:gd name="T80" fmla="*/ 75 w 367"/>
                <a:gd name="T81" fmla="*/ 367 h 400"/>
                <a:gd name="T82" fmla="*/ 72 w 367"/>
                <a:gd name="T83" fmla="*/ 365 h 400"/>
                <a:gd name="T84" fmla="*/ 69 w 367"/>
                <a:gd name="T85" fmla="*/ 358 h 400"/>
                <a:gd name="T86" fmla="*/ 67 w 367"/>
                <a:gd name="T87" fmla="*/ 347 h 400"/>
                <a:gd name="T88" fmla="*/ 67 w 367"/>
                <a:gd name="T89" fmla="*/ 100 h 400"/>
                <a:gd name="T90" fmla="*/ 300 w 367"/>
                <a:gd name="T91" fmla="*/ 100 h 400"/>
                <a:gd name="T92" fmla="*/ 300 w 367"/>
                <a:gd name="T93" fmla="*/ 347 h 400"/>
                <a:gd name="T94" fmla="*/ 300 w 367"/>
                <a:gd name="T95" fmla="*/ 347 h 400"/>
                <a:gd name="T96" fmla="*/ 300 w 367"/>
                <a:gd name="T97" fmla="*/ 347 h 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367" h="400">
                  <a:moveTo>
                    <a:pt x="365" y="69"/>
                  </a:moveTo>
                  <a:cubicBezTo>
                    <a:pt x="363" y="68"/>
                    <a:pt x="361" y="67"/>
                    <a:pt x="359" y="67"/>
                  </a:cubicBezTo>
                  <a:cubicBezTo>
                    <a:pt x="278" y="67"/>
                    <a:pt x="278" y="67"/>
                    <a:pt x="278" y="67"/>
                  </a:cubicBezTo>
                  <a:cubicBezTo>
                    <a:pt x="260" y="23"/>
                    <a:pt x="260" y="23"/>
                    <a:pt x="260" y="23"/>
                  </a:cubicBezTo>
                  <a:cubicBezTo>
                    <a:pt x="257" y="17"/>
                    <a:pt x="253" y="11"/>
                    <a:pt x="246" y="7"/>
                  </a:cubicBezTo>
                  <a:cubicBezTo>
                    <a:pt x="239" y="2"/>
                    <a:pt x="232" y="0"/>
                    <a:pt x="225" y="0"/>
                  </a:cubicBezTo>
                  <a:cubicBezTo>
                    <a:pt x="142" y="0"/>
                    <a:pt x="142" y="0"/>
                    <a:pt x="142" y="0"/>
                  </a:cubicBezTo>
                  <a:cubicBezTo>
                    <a:pt x="135" y="0"/>
                    <a:pt x="128" y="2"/>
                    <a:pt x="121" y="7"/>
                  </a:cubicBezTo>
                  <a:cubicBezTo>
                    <a:pt x="114" y="11"/>
                    <a:pt x="110" y="17"/>
                    <a:pt x="107" y="23"/>
                  </a:cubicBezTo>
                  <a:cubicBezTo>
                    <a:pt x="89" y="67"/>
                    <a:pt x="89" y="67"/>
                    <a:pt x="89" y="67"/>
                  </a:cubicBezTo>
                  <a:cubicBezTo>
                    <a:pt x="8" y="67"/>
                    <a:pt x="8" y="67"/>
                    <a:pt x="8" y="67"/>
                  </a:cubicBezTo>
                  <a:cubicBezTo>
                    <a:pt x="6" y="67"/>
                    <a:pt x="4" y="68"/>
                    <a:pt x="2" y="69"/>
                  </a:cubicBezTo>
                  <a:cubicBezTo>
                    <a:pt x="1" y="71"/>
                    <a:pt x="0" y="73"/>
                    <a:pt x="0" y="75"/>
                  </a:cubicBezTo>
                  <a:cubicBezTo>
                    <a:pt x="0" y="92"/>
                    <a:pt x="0" y="92"/>
                    <a:pt x="0" y="92"/>
                  </a:cubicBezTo>
                  <a:cubicBezTo>
                    <a:pt x="0" y="94"/>
                    <a:pt x="1" y="96"/>
                    <a:pt x="2" y="98"/>
                  </a:cubicBezTo>
                  <a:cubicBezTo>
                    <a:pt x="4" y="99"/>
                    <a:pt x="6" y="100"/>
                    <a:pt x="8" y="100"/>
                  </a:cubicBezTo>
                  <a:cubicBezTo>
                    <a:pt x="33" y="100"/>
                    <a:pt x="33" y="100"/>
                    <a:pt x="33" y="100"/>
                  </a:cubicBezTo>
                  <a:cubicBezTo>
                    <a:pt x="33" y="348"/>
                    <a:pt x="33" y="348"/>
                    <a:pt x="33" y="348"/>
                  </a:cubicBezTo>
                  <a:cubicBezTo>
                    <a:pt x="33" y="363"/>
                    <a:pt x="37" y="375"/>
                    <a:pt x="46" y="385"/>
                  </a:cubicBezTo>
                  <a:cubicBezTo>
                    <a:pt x="54" y="395"/>
                    <a:pt x="64" y="400"/>
                    <a:pt x="75" y="400"/>
                  </a:cubicBezTo>
                  <a:cubicBezTo>
                    <a:pt x="292" y="400"/>
                    <a:pt x="292" y="400"/>
                    <a:pt x="292" y="400"/>
                  </a:cubicBezTo>
                  <a:cubicBezTo>
                    <a:pt x="303" y="400"/>
                    <a:pt x="313" y="395"/>
                    <a:pt x="321" y="385"/>
                  </a:cubicBezTo>
                  <a:cubicBezTo>
                    <a:pt x="330" y="374"/>
                    <a:pt x="334" y="362"/>
                    <a:pt x="334" y="347"/>
                  </a:cubicBezTo>
                  <a:cubicBezTo>
                    <a:pt x="334" y="100"/>
                    <a:pt x="334" y="100"/>
                    <a:pt x="334" y="100"/>
                  </a:cubicBezTo>
                  <a:cubicBezTo>
                    <a:pt x="359" y="100"/>
                    <a:pt x="359" y="100"/>
                    <a:pt x="359" y="100"/>
                  </a:cubicBezTo>
                  <a:cubicBezTo>
                    <a:pt x="361" y="100"/>
                    <a:pt x="363" y="99"/>
                    <a:pt x="365" y="98"/>
                  </a:cubicBezTo>
                  <a:cubicBezTo>
                    <a:pt x="366" y="96"/>
                    <a:pt x="367" y="94"/>
                    <a:pt x="367" y="92"/>
                  </a:cubicBezTo>
                  <a:cubicBezTo>
                    <a:pt x="367" y="75"/>
                    <a:pt x="367" y="75"/>
                    <a:pt x="367" y="75"/>
                  </a:cubicBezTo>
                  <a:cubicBezTo>
                    <a:pt x="367" y="73"/>
                    <a:pt x="366" y="71"/>
                    <a:pt x="365" y="69"/>
                  </a:cubicBezTo>
                  <a:close/>
                  <a:moveTo>
                    <a:pt x="138" y="36"/>
                  </a:moveTo>
                  <a:cubicBezTo>
                    <a:pt x="139" y="35"/>
                    <a:pt x="141" y="34"/>
                    <a:pt x="142" y="33"/>
                  </a:cubicBezTo>
                  <a:cubicBezTo>
                    <a:pt x="225" y="33"/>
                    <a:pt x="225" y="33"/>
                    <a:pt x="225" y="33"/>
                  </a:cubicBezTo>
                  <a:cubicBezTo>
                    <a:pt x="227" y="34"/>
                    <a:pt x="228" y="35"/>
                    <a:pt x="229" y="36"/>
                  </a:cubicBezTo>
                  <a:cubicBezTo>
                    <a:pt x="242" y="67"/>
                    <a:pt x="242" y="67"/>
                    <a:pt x="242" y="67"/>
                  </a:cubicBezTo>
                  <a:cubicBezTo>
                    <a:pt x="125" y="67"/>
                    <a:pt x="125" y="67"/>
                    <a:pt x="125" y="67"/>
                  </a:cubicBezTo>
                  <a:lnTo>
                    <a:pt x="138" y="36"/>
                  </a:lnTo>
                  <a:close/>
                  <a:moveTo>
                    <a:pt x="300" y="347"/>
                  </a:moveTo>
                  <a:cubicBezTo>
                    <a:pt x="300" y="351"/>
                    <a:pt x="300" y="355"/>
                    <a:pt x="299" y="358"/>
                  </a:cubicBezTo>
                  <a:cubicBezTo>
                    <a:pt x="297" y="361"/>
                    <a:pt x="296" y="363"/>
                    <a:pt x="295" y="365"/>
                  </a:cubicBezTo>
                  <a:cubicBezTo>
                    <a:pt x="293" y="366"/>
                    <a:pt x="293" y="367"/>
                    <a:pt x="292" y="367"/>
                  </a:cubicBezTo>
                  <a:cubicBezTo>
                    <a:pt x="75" y="367"/>
                    <a:pt x="75" y="367"/>
                    <a:pt x="75" y="367"/>
                  </a:cubicBezTo>
                  <a:cubicBezTo>
                    <a:pt x="75" y="367"/>
                    <a:pt x="74" y="366"/>
                    <a:pt x="72" y="365"/>
                  </a:cubicBezTo>
                  <a:cubicBezTo>
                    <a:pt x="71" y="363"/>
                    <a:pt x="70" y="361"/>
                    <a:pt x="69" y="358"/>
                  </a:cubicBezTo>
                  <a:cubicBezTo>
                    <a:pt x="67" y="355"/>
                    <a:pt x="67" y="351"/>
                    <a:pt x="67" y="347"/>
                  </a:cubicBezTo>
                  <a:cubicBezTo>
                    <a:pt x="67" y="100"/>
                    <a:pt x="67" y="100"/>
                    <a:pt x="67" y="100"/>
                  </a:cubicBezTo>
                  <a:cubicBezTo>
                    <a:pt x="300" y="100"/>
                    <a:pt x="300" y="100"/>
                    <a:pt x="300" y="100"/>
                  </a:cubicBezTo>
                  <a:lnTo>
                    <a:pt x="300" y="347"/>
                  </a:lnTo>
                  <a:close/>
                  <a:moveTo>
                    <a:pt x="300" y="347"/>
                  </a:moveTo>
                  <a:cubicBezTo>
                    <a:pt x="300" y="347"/>
                    <a:pt x="300" y="347"/>
                    <a:pt x="300" y="34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7" name="Freeform 215"/>
            <p:cNvSpPr>
              <a:spLocks noEditPoints="1"/>
            </p:cNvSpPr>
            <p:nvPr/>
          </p:nvSpPr>
          <p:spPr bwMode="auto">
            <a:xfrm>
              <a:off x="3212182" y="4384732"/>
              <a:ext cx="34925" cy="174625"/>
            </a:xfrm>
            <a:custGeom>
              <a:avLst/>
              <a:gdLst>
                <a:gd name="T0" fmla="*/ 8 w 33"/>
                <a:gd name="T1" fmla="*/ 167 h 167"/>
                <a:gd name="T2" fmla="*/ 25 w 33"/>
                <a:gd name="T3" fmla="*/ 167 h 167"/>
                <a:gd name="T4" fmla="*/ 31 w 33"/>
                <a:gd name="T5" fmla="*/ 165 h 167"/>
                <a:gd name="T6" fmla="*/ 33 w 33"/>
                <a:gd name="T7" fmla="*/ 159 h 167"/>
                <a:gd name="T8" fmla="*/ 33 w 33"/>
                <a:gd name="T9" fmla="*/ 9 h 167"/>
                <a:gd name="T10" fmla="*/ 31 w 33"/>
                <a:gd name="T11" fmla="*/ 3 h 167"/>
                <a:gd name="T12" fmla="*/ 25 w 33"/>
                <a:gd name="T13" fmla="*/ 0 h 167"/>
                <a:gd name="T14" fmla="*/ 8 w 33"/>
                <a:gd name="T15" fmla="*/ 0 h 167"/>
                <a:gd name="T16" fmla="*/ 2 w 33"/>
                <a:gd name="T17" fmla="*/ 3 h 167"/>
                <a:gd name="T18" fmla="*/ 0 w 33"/>
                <a:gd name="T19" fmla="*/ 9 h 167"/>
                <a:gd name="T20" fmla="*/ 0 w 33"/>
                <a:gd name="T21" fmla="*/ 159 h 167"/>
                <a:gd name="T22" fmla="*/ 2 w 33"/>
                <a:gd name="T23" fmla="*/ 165 h 167"/>
                <a:gd name="T24" fmla="*/ 8 w 33"/>
                <a:gd name="T25" fmla="*/ 167 h 167"/>
                <a:gd name="T26" fmla="*/ 8 w 33"/>
                <a:gd name="T27" fmla="*/ 167 h 167"/>
                <a:gd name="T28" fmla="*/ 8 w 33"/>
                <a:gd name="T29" fmla="*/ 167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3" h="167">
                  <a:moveTo>
                    <a:pt x="8" y="167"/>
                  </a:moveTo>
                  <a:cubicBezTo>
                    <a:pt x="25" y="167"/>
                    <a:pt x="25" y="167"/>
                    <a:pt x="25" y="167"/>
                  </a:cubicBezTo>
                  <a:cubicBezTo>
                    <a:pt x="28" y="167"/>
                    <a:pt x="30" y="166"/>
                    <a:pt x="31" y="165"/>
                  </a:cubicBezTo>
                  <a:cubicBezTo>
                    <a:pt x="33" y="163"/>
                    <a:pt x="33" y="161"/>
                    <a:pt x="33" y="159"/>
                  </a:cubicBezTo>
                  <a:cubicBezTo>
                    <a:pt x="33" y="9"/>
                    <a:pt x="33" y="9"/>
                    <a:pt x="33" y="9"/>
                  </a:cubicBezTo>
                  <a:cubicBezTo>
                    <a:pt x="33" y="6"/>
                    <a:pt x="33" y="4"/>
                    <a:pt x="31" y="3"/>
                  </a:cubicBezTo>
                  <a:cubicBezTo>
                    <a:pt x="30" y="1"/>
                    <a:pt x="28" y="0"/>
                    <a:pt x="25" y="0"/>
                  </a:cubicBezTo>
                  <a:cubicBezTo>
                    <a:pt x="8" y="0"/>
                    <a:pt x="8" y="0"/>
                    <a:pt x="8" y="0"/>
                  </a:cubicBezTo>
                  <a:cubicBezTo>
                    <a:pt x="6" y="0"/>
                    <a:pt x="4" y="1"/>
                    <a:pt x="2" y="3"/>
                  </a:cubicBezTo>
                  <a:cubicBezTo>
                    <a:pt x="1" y="4"/>
                    <a:pt x="0" y="6"/>
                    <a:pt x="0" y="9"/>
                  </a:cubicBezTo>
                  <a:cubicBezTo>
                    <a:pt x="0" y="159"/>
                    <a:pt x="0" y="159"/>
                    <a:pt x="0" y="159"/>
                  </a:cubicBezTo>
                  <a:cubicBezTo>
                    <a:pt x="0" y="161"/>
                    <a:pt x="1" y="163"/>
                    <a:pt x="2" y="165"/>
                  </a:cubicBezTo>
                  <a:cubicBezTo>
                    <a:pt x="4" y="166"/>
                    <a:pt x="6" y="167"/>
                    <a:pt x="8" y="167"/>
                  </a:cubicBezTo>
                  <a:close/>
                  <a:moveTo>
                    <a:pt x="8" y="167"/>
                  </a:moveTo>
                  <a:cubicBezTo>
                    <a:pt x="8" y="167"/>
                    <a:pt x="8" y="167"/>
                    <a:pt x="8" y="16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8" name="Freeform 216"/>
            <p:cNvSpPr>
              <a:spLocks noEditPoints="1"/>
            </p:cNvSpPr>
            <p:nvPr/>
          </p:nvSpPr>
          <p:spPr bwMode="auto">
            <a:xfrm>
              <a:off x="3283619" y="4384732"/>
              <a:ext cx="34925" cy="174625"/>
            </a:xfrm>
            <a:custGeom>
              <a:avLst/>
              <a:gdLst>
                <a:gd name="T0" fmla="*/ 8 w 33"/>
                <a:gd name="T1" fmla="*/ 167 h 167"/>
                <a:gd name="T2" fmla="*/ 25 w 33"/>
                <a:gd name="T3" fmla="*/ 167 h 167"/>
                <a:gd name="T4" fmla="*/ 31 w 33"/>
                <a:gd name="T5" fmla="*/ 165 h 167"/>
                <a:gd name="T6" fmla="*/ 33 w 33"/>
                <a:gd name="T7" fmla="*/ 159 h 167"/>
                <a:gd name="T8" fmla="*/ 33 w 33"/>
                <a:gd name="T9" fmla="*/ 9 h 167"/>
                <a:gd name="T10" fmla="*/ 31 w 33"/>
                <a:gd name="T11" fmla="*/ 3 h 167"/>
                <a:gd name="T12" fmla="*/ 25 w 33"/>
                <a:gd name="T13" fmla="*/ 0 h 167"/>
                <a:gd name="T14" fmla="*/ 8 w 33"/>
                <a:gd name="T15" fmla="*/ 0 h 167"/>
                <a:gd name="T16" fmla="*/ 2 w 33"/>
                <a:gd name="T17" fmla="*/ 3 h 167"/>
                <a:gd name="T18" fmla="*/ 0 w 33"/>
                <a:gd name="T19" fmla="*/ 9 h 167"/>
                <a:gd name="T20" fmla="*/ 0 w 33"/>
                <a:gd name="T21" fmla="*/ 159 h 167"/>
                <a:gd name="T22" fmla="*/ 2 w 33"/>
                <a:gd name="T23" fmla="*/ 165 h 167"/>
                <a:gd name="T24" fmla="*/ 8 w 33"/>
                <a:gd name="T25" fmla="*/ 167 h 167"/>
                <a:gd name="T26" fmla="*/ 8 w 33"/>
                <a:gd name="T27" fmla="*/ 167 h 167"/>
                <a:gd name="T28" fmla="*/ 8 w 33"/>
                <a:gd name="T29" fmla="*/ 167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3" h="167">
                  <a:moveTo>
                    <a:pt x="8" y="167"/>
                  </a:moveTo>
                  <a:cubicBezTo>
                    <a:pt x="25" y="167"/>
                    <a:pt x="25" y="167"/>
                    <a:pt x="25" y="167"/>
                  </a:cubicBezTo>
                  <a:cubicBezTo>
                    <a:pt x="27" y="167"/>
                    <a:pt x="29" y="166"/>
                    <a:pt x="31" y="165"/>
                  </a:cubicBezTo>
                  <a:cubicBezTo>
                    <a:pt x="32" y="163"/>
                    <a:pt x="33" y="161"/>
                    <a:pt x="33" y="159"/>
                  </a:cubicBezTo>
                  <a:cubicBezTo>
                    <a:pt x="33" y="9"/>
                    <a:pt x="33" y="9"/>
                    <a:pt x="33" y="9"/>
                  </a:cubicBezTo>
                  <a:cubicBezTo>
                    <a:pt x="33" y="6"/>
                    <a:pt x="32" y="4"/>
                    <a:pt x="31" y="3"/>
                  </a:cubicBezTo>
                  <a:cubicBezTo>
                    <a:pt x="29" y="1"/>
                    <a:pt x="27" y="0"/>
                    <a:pt x="25" y="0"/>
                  </a:cubicBezTo>
                  <a:cubicBezTo>
                    <a:pt x="8" y="0"/>
                    <a:pt x="8" y="0"/>
                    <a:pt x="8" y="0"/>
                  </a:cubicBezTo>
                  <a:cubicBezTo>
                    <a:pt x="6" y="0"/>
                    <a:pt x="4" y="1"/>
                    <a:pt x="2" y="3"/>
                  </a:cubicBezTo>
                  <a:cubicBezTo>
                    <a:pt x="1" y="4"/>
                    <a:pt x="0" y="6"/>
                    <a:pt x="0" y="9"/>
                  </a:cubicBezTo>
                  <a:cubicBezTo>
                    <a:pt x="0" y="159"/>
                    <a:pt x="0" y="159"/>
                    <a:pt x="0" y="159"/>
                  </a:cubicBezTo>
                  <a:cubicBezTo>
                    <a:pt x="0" y="161"/>
                    <a:pt x="1" y="163"/>
                    <a:pt x="2" y="165"/>
                  </a:cubicBezTo>
                  <a:cubicBezTo>
                    <a:pt x="4" y="166"/>
                    <a:pt x="6" y="167"/>
                    <a:pt x="8" y="167"/>
                  </a:cubicBezTo>
                  <a:close/>
                  <a:moveTo>
                    <a:pt x="8" y="167"/>
                  </a:moveTo>
                  <a:cubicBezTo>
                    <a:pt x="8" y="167"/>
                    <a:pt x="8" y="167"/>
                    <a:pt x="8" y="16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49" name="Freeform 217"/>
            <p:cNvSpPr>
              <a:spLocks noEditPoints="1"/>
            </p:cNvSpPr>
            <p:nvPr/>
          </p:nvSpPr>
          <p:spPr bwMode="auto">
            <a:xfrm>
              <a:off x="3353469" y="4384732"/>
              <a:ext cx="34925" cy="174625"/>
            </a:xfrm>
            <a:custGeom>
              <a:avLst/>
              <a:gdLst>
                <a:gd name="T0" fmla="*/ 8 w 33"/>
                <a:gd name="T1" fmla="*/ 167 h 167"/>
                <a:gd name="T2" fmla="*/ 25 w 33"/>
                <a:gd name="T3" fmla="*/ 167 h 167"/>
                <a:gd name="T4" fmla="*/ 31 w 33"/>
                <a:gd name="T5" fmla="*/ 165 h 167"/>
                <a:gd name="T6" fmla="*/ 33 w 33"/>
                <a:gd name="T7" fmla="*/ 159 h 167"/>
                <a:gd name="T8" fmla="*/ 33 w 33"/>
                <a:gd name="T9" fmla="*/ 9 h 167"/>
                <a:gd name="T10" fmla="*/ 31 w 33"/>
                <a:gd name="T11" fmla="*/ 3 h 167"/>
                <a:gd name="T12" fmla="*/ 25 w 33"/>
                <a:gd name="T13" fmla="*/ 0 h 167"/>
                <a:gd name="T14" fmla="*/ 8 w 33"/>
                <a:gd name="T15" fmla="*/ 0 h 167"/>
                <a:gd name="T16" fmla="*/ 2 w 33"/>
                <a:gd name="T17" fmla="*/ 3 h 167"/>
                <a:gd name="T18" fmla="*/ 0 w 33"/>
                <a:gd name="T19" fmla="*/ 9 h 167"/>
                <a:gd name="T20" fmla="*/ 0 w 33"/>
                <a:gd name="T21" fmla="*/ 159 h 167"/>
                <a:gd name="T22" fmla="*/ 2 w 33"/>
                <a:gd name="T23" fmla="*/ 165 h 167"/>
                <a:gd name="T24" fmla="*/ 8 w 33"/>
                <a:gd name="T25" fmla="*/ 167 h 167"/>
                <a:gd name="T26" fmla="*/ 8 w 33"/>
                <a:gd name="T27" fmla="*/ 167 h 167"/>
                <a:gd name="T28" fmla="*/ 8 w 33"/>
                <a:gd name="T29" fmla="*/ 167 h 1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33" h="167">
                  <a:moveTo>
                    <a:pt x="8" y="167"/>
                  </a:moveTo>
                  <a:cubicBezTo>
                    <a:pt x="25" y="167"/>
                    <a:pt x="25" y="167"/>
                    <a:pt x="25" y="167"/>
                  </a:cubicBezTo>
                  <a:cubicBezTo>
                    <a:pt x="27" y="167"/>
                    <a:pt x="29" y="166"/>
                    <a:pt x="31" y="165"/>
                  </a:cubicBezTo>
                  <a:cubicBezTo>
                    <a:pt x="32" y="163"/>
                    <a:pt x="33" y="161"/>
                    <a:pt x="33" y="159"/>
                  </a:cubicBezTo>
                  <a:cubicBezTo>
                    <a:pt x="33" y="9"/>
                    <a:pt x="33" y="9"/>
                    <a:pt x="33" y="9"/>
                  </a:cubicBezTo>
                  <a:cubicBezTo>
                    <a:pt x="33" y="6"/>
                    <a:pt x="32" y="4"/>
                    <a:pt x="31" y="3"/>
                  </a:cubicBezTo>
                  <a:cubicBezTo>
                    <a:pt x="29" y="1"/>
                    <a:pt x="27" y="0"/>
                    <a:pt x="25" y="0"/>
                  </a:cubicBezTo>
                  <a:cubicBezTo>
                    <a:pt x="8" y="0"/>
                    <a:pt x="8" y="0"/>
                    <a:pt x="8" y="0"/>
                  </a:cubicBezTo>
                  <a:cubicBezTo>
                    <a:pt x="6" y="0"/>
                    <a:pt x="4" y="1"/>
                    <a:pt x="2" y="3"/>
                  </a:cubicBezTo>
                  <a:cubicBezTo>
                    <a:pt x="0" y="4"/>
                    <a:pt x="0" y="6"/>
                    <a:pt x="0" y="9"/>
                  </a:cubicBezTo>
                  <a:cubicBezTo>
                    <a:pt x="0" y="159"/>
                    <a:pt x="0" y="159"/>
                    <a:pt x="0" y="159"/>
                  </a:cubicBezTo>
                  <a:cubicBezTo>
                    <a:pt x="0" y="161"/>
                    <a:pt x="0" y="163"/>
                    <a:pt x="2" y="165"/>
                  </a:cubicBezTo>
                  <a:cubicBezTo>
                    <a:pt x="4" y="166"/>
                    <a:pt x="6" y="167"/>
                    <a:pt x="8" y="167"/>
                  </a:cubicBezTo>
                  <a:close/>
                  <a:moveTo>
                    <a:pt x="8" y="167"/>
                  </a:moveTo>
                  <a:cubicBezTo>
                    <a:pt x="8" y="167"/>
                    <a:pt x="8" y="167"/>
                    <a:pt x="8" y="16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sp>
        <p:nvSpPr>
          <p:cNvPr id="50" name="Freeform 250"/>
          <p:cNvSpPr>
            <a:spLocks noEditPoints="1"/>
          </p:cNvSpPr>
          <p:nvPr/>
        </p:nvSpPr>
        <p:spPr bwMode="auto">
          <a:xfrm>
            <a:off x="4954158" y="4005715"/>
            <a:ext cx="203731" cy="220709"/>
          </a:xfrm>
          <a:custGeom>
            <a:avLst/>
            <a:gdLst>
              <a:gd name="T0" fmla="*/ 390 w 400"/>
              <a:gd name="T1" fmla="*/ 173 h 434"/>
              <a:gd name="T2" fmla="*/ 381 w 400"/>
              <a:gd name="T3" fmla="*/ 125 h 434"/>
              <a:gd name="T4" fmla="*/ 365 w 400"/>
              <a:gd name="T5" fmla="*/ 77 h 434"/>
              <a:gd name="T6" fmla="*/ 284 w 400"/>
              <a:gd name="T7" fmla="*/ 0 h 434"/>
              <a:gd name="T8" fmla="*/ 203 w 400"/>
              <a:gd name="T9" fmla="*/ 6 h 434"/>
              <a:gd name="T10" fmla="*/ 108 w 400"/>
              <a:gd name="T11" fmla="*/ 33 h 434"/>
              <a:gd name="T12" fmla="*/ 10 w 400"/>
              <a:gd name="T13" fmla="*/ 43 h 434"/>
              <a:gd name="T14" fmla="*/ 0 w 400"/>
              <a:gd name="T15" fmla="*/ 234 h 434"/>
              <a:gd name="T16" fmla="*/ 33 w 400"/>
              <a:gd name="T17" fmla="*/ 267 h 434"/>
              <a:gd name="T18" fmla="*/ 141 w 400"/>
              <a:gd name="T19" fmla="*/ 307 h 434"/>
              <a:gd name="T20" fmla="*/ 177 w 400"/>
              <a:gd name="T21" fmla="*/ 357 h 434"/>
              <a:gd name="T22" fmla="*/ 188 w 400"/>
              <a:gd name="T23" fmla="*/ 403 h 434"/>
              <a:gd name="T24" fmla="*/ 225 w 400"/>
              <a:gd name="T25" fmla="*/ 434 h 434"/>
              <a:gd name="T26" fmla="*/ 291 w 400"/>
              <a:gd name="T27" fmla="*/ 399 h 434"/>
              <a:gd name="T28" fmla="*/ 288 w 400"/>
              <a:gd name="T29" fmla="*/ 300 h 434"/>
              <a:gd name="T30" fmla="*/ 381 w 400"/>
              <a:gd name="T31" fmla="*/ 281 h 434"/>
              <a:gd name="T32" fmla="*/ 388 w 400"/>
              <a:gd name="T33" fmla="*/ 191 h 434"/>
              <a:gd name="T34" fmla="*/ 50 w 400"/>
              <a:gd name="T35" fmla="*/ 100 h 434"/>
              <a:gd name="T36" fmla="*/ 33 w 400"/>
              <a:gd name="T37" fmla="*/ 83 h 434"/>
              <a:gd name="T38" fmla="*/ 50 w 400"/>
              <a:gd name="T39" fmla="*/ 67 h 434"/>
              <a:gd name="T40" fmla="*/ 67 w 400"/>
              <a:gd name="T41" fmla="*/ 83 h 434"/>
              <a:gd name="T42" fmla="*/ 357 w 400"/>
              <a:gd name="T43" fmla="*/ 257 h 434"/>
              <a:gd name="T44" fmla="*/ 242 w 400"/>
              <a:gd name="T45" fmla="*/ 267 h 434"/>
              <a:gd name="T46" fmla="*/ 267 w 400"/>
              <a:gd name="T47" fmla="*/ 350 h 434"/>
              <a:gd name="T48" fmla="*/ 225 w 400"/>
              <a:gd name="T49" fmla="*/ 400 h 434"/>
              <a:gd name="T50" fmla="*/ 207 w 400"/>
              <a:gd name="T51" fmla="*/ 346 h 434"/>
              <a:gd name="T52" fmla="*/ 172 w 400"/>
              <a:gd name="T53" fmla="*/ 293 h 434"/>
              <a:gd name="T54" fmla="*/ 158 w 400"/>
              <a:gd name="T55" fmla="*/ 275 h 434"/>
              <a:gd name="T56" fmla="*/ 138 w 400"/>
              <a:gd name="T57" fmla="*/ 252 h 434"/>
              <a:gd name="T58" fmla="*/ 118 w 400"/>
              <a:gd name="T59" fmla="*/ 236 h 434"/>
              <a:gd name="T60" fmla="*/ 100 w 400"/>
              <a:gd name="T61" fmla="*/ 234 h 434"/>
              <a:gd name="T62" fmla="*/ 108 w 400"/>
              <a:gd name="T63" fmla="*/ 67 h 434"/>
              <a:gd name="T64" fmla="*/ 125 w 400"/>
              <a:gd name="T65" fmla="*/ 64 h 434"/>
              <a:gd name="T66" fmla="*/ 144 w 400"/>
              <a:gd name="T67" fmla="*/ 58 h 434"/>
              <a:gd name="T68" fmla="*/ 161 w 400"/>
              <a:gd name="T69" fmla="*/ 52 h 434"/>
              <a:gd name="T70" fmla="*/ 284 w 400"/>
              <a:gd name="T71" fmla="*/ 33 h 434"/>
              <a:gd name="T72" fmla="*/ 332 w 400"/>
              <a:gd name="T73" fmla="*/ 77 h 434"/>
              <a:gd name="T74" fmla="*/ 343 w 400"/>
              <a:gd name="T75" fmla="*/ 105 h 434"/>
              <a:gd name="T76" fmla="*/ 343 w 400"/>
              <a:gd name="T77" fmla="*/ 142 h 434"/>
              <a:gd name="T78" fmla="*/ 354 w 400"/>
              <a:gd name="T79" fmla="*/ 188 h 434"/>
              <a:gd name="T80" fmla="*/ 361 w 400"/>
              <a:gd name="T81" fmla="*/ 212 h 434"/>
              <a:gd name="T82" fmla="*/ 357 w 400"/>
              <a:gd name="T83" fmla="*/ 257 h 434"/>
              <a:gd name="T84" fmla="*/ 357 w 400"/>
              <a:gd name="T85" fmla="*/ 257 h 4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400" h="434">
                <a:moveTo>
                  <a:pt x="388" y="191"/>
                </a:moveTo>
                <a:cubicBezTo>
                  <a:pt x="389" y="186"/>
                  <a:pt x="390" y="180"/>
                  <a:pt x="390" y="173"/>
                </a:cubicBezTo>
                <a:cubicBezTo>
                  <a:pt x="390" y="160"/>
                  <a:pt x="387" y="147"/>
                  <a:pt x="380" y="136"/>
                </a:cubicBezTo>
                <a:cubicBezTo>
                  <a:pt x="381" y="132"/>
                  <a:pt x="381" y="128"/>
                  <a:pt x="381" y="125"/>
                </a:cubicBezTo>
                <a:cubicBezTo>
                  <a:pt x="381" y="107"/>
                  <a:pt x="376" y="92"/>
                  <a:pt x="365" y="78"/>
                </a:cubicBezTo>
                <a:cubicBezTo>
                  <a:pt x="365" y="77"/>
                  <a:pt x="365" y="77"/>
                  <a:pt x="365" y="77"/>
                </a:cubicBezTo>
                <a:cubicBezTo>
                  <a:pt x="365" y="53"/>
                  <a:pt x="358" y="34"/>
                  <a:pt x="343" y="21"/>
                </a:cubicBezTo>
                <a:cubicBezTo>
                  <a:pt x="328" y="7"/>
                  <a:pt x="308" y="0"/>
                  <a:pt x="284" y="0"/>
                </a:cubicBezTo>
                <a:cubicBezTo>
                  <a:pt x="255" y="0"/>
                  <a:pt x="255" y="0"/>
                  <a:pt x="255" y="0"/>
                </a:cubicBezTo>
                <a:cubicBezTo>
                  <a:pt x="236" y="0"/>
                  <a:pt x="219" y="2"/>
                  <a:pt x="203" y="6"/>
                </a:cubicBezTo>
                <a:cubicBezTo>
                  <a:pt x="186" y="10"/>
                  <a:pt x="167" y="15"/>
                  <a:pt x="144" y="23"/>
                </a:cubicBezTo>
                <a:cubicBezTo>
                  <a:pt x="124" y="30"/>
                  <a:pt x="112" y="33"/>
                  <a:pt x="108" y="33"/>
                </a:cubicBezTo>
                <a:cubicBezTo>
                  <a:pt x="33" y="33"/>
                  <a:pt x="33" y="33"/>
                  <a:pt x="33" y="33"/>
                </a:cubicBezTo>
                <a:cubicBezTo>
                  <a:pt x="24" y="33"/>
                  <a:pt x="16" y="37"/>
                  <a:pt x="10" y="43"/>
                </a:cubicBezTo>
                <a:cubicBezTo>
                  <a:pt x="3" y="50"/>
                  <a:pt x="0" y="58"/>
                  <a:pt x="0" y="67"/>
                </a:cubicBezTo>
                <a:cubicBezTo>
                  <a:pt x="0" y="234"/>
                  <a:pt x="0" y="234"/>
                  <a:pt x="0" y="234"/>
                </a:cubicBezTo>
                <a:cubicBezTo>
                  <a:pt x="0" y="243"/>
                  <a:pt x="3" y="251"/>
                  <a:pt x="10" y="257"/>
                </a:cubicBezTo>
                <a:cubicBezTo>
                  <a:pt x="16" y="264"/>
                  <a:pt x="24" y="267"/>
                  <a:pt x="33" y="267"/>
                </a:cubicBezTo>
                <a:cubicBezTo>
                  <a:pt x="105" y="267"/>
                  <a:pt x="105" y="267"/>
                  <a:pt x="105" y="267"/>
                </a:cubicBezTo>
                <a:cubicBezTo>
                  <a:pt x="111" y="271"/>
                  <a:pt x="123" y="285"/>
                  <a:pt x="141" y="307"/>
                </a:cubicBezTo>
                <a:cubicBezTo>
                  <a:pt x="151" y="321"/>
                  <a:pt x="160" y="332"/>
                  <a:pt x="168" y="340"/>
                </a:cubicBezTo>
                <a:cubicBezTo>
                  <a:pt x="172" y="344"/>
                  <a:pt x="174" y="350"/>
                  <a:pt x="177" y="357"/>
                </a:cubicBezTo>
                <a:cubicBezTo>
                  <a:pt x="179" y="365"/>
                  <a:pt x="180" y="372"/>
                  <a:pt x="181" y="379"/>
                </a:cubicBezTo>
                <a:cubicBezTo>
                  <a:pt x="182" y="386"/>
                  <a:pt x="184" y="394"/>
                  <a:pt x="188" y="403"/>
                </a:cubicBezTo>
                <a:cubicBezTo>
                  <a:pt x="191" y="411"/>
                  <a:pt x="196" y="418"/>
                  <a:pt x="202" y="424"/>
                </a:cubicBezTo>
                <a:cubicBezTo>
                  <a:pt x="209" y="431"/>
                  <a:pt x="216" y="434"/>
                  <a:pt x="225" y="434"/>
                </a:cubicBezTo>
                <a:cubicBezTo>
                  <a:pt x="240" y="434"/>
                  <a:pt x="253" y="431"/>
                  <a:pt x="265" y="425"/>
                </a:cubicBezTo>
                <a:cubicBezTo>
                  <a:pt x="276" y="420"/>
                  <a:pt x="285" y="411"/>
                  <a:pt x="291" y="399"/>
                </a:cubicBezTo>
                <a:cubicBezTo>
                  <a:pt x="297" y="387"/>
                  <a:pt x="300" y="371"/>
                  <a:pt x="300" y="350"/>
                </a:cubicBezTo>
                <a:cubicBezTo>
                  <a:pt x="300" y="334"/>
                  <a:pt x="296" y="318"/>
                  <a:pt x="288" y="300"/>
                </a:cubicBezTo>
                <a:cubicBezTo>
                  <a:pt x="334" y="300"/>
                  <a:pt x="334" y="300"/>
                  <a:pt x="334" y="300"/>
                </a:cubicBezTo>
                <a:cubicBezTo>
                  <a:pt x="352" y="300"/>
                  <a:pt x="367" y="294"/>
                  <a:pt x="381" y="281"/>
                </a:cubicBezTo>
                <a:cubicBezTo>
                  <a:pt x="394" y="267"/>
                  <a:pt x="400" y="252"/>
                  <a:pt x="400" y="234"/>
                </a:cubicBezTo>
                <a:cubicBezTo>
                  <a:pt x="400" y="218"/>
                  <a:pt x="396" y="204"/>
                  <a:pt x="388" y="191"/>
                </a:cubicBezTo>
                <a:close/>
                <a:moveTo>
                  <a:pt x="62" y="95"/>
                </a:moveTo>
                <a:cubicBezTo>
                  <a:pt x="58" y="98"/>
                  <a:pt x="55" y="100"/>
                  <a:pt x="50" y="100"/>
                </a:cubicBezTo>
                <a:cubicBezTo>
                  <a:pt x="46" y="100"/>
                  <a:pt x="42" y="98"/>
                  <a:pt x="38" y="95"/>
                </a:cubicBezTo>
                <a:cubicBezTo>
                  <a:pt x="35" y="92"/>
                  <a:pt x="33" y="88"/>
                  <a:pt x="33" y="83"/>
                </a:cubicBezTo>
                <a:cubicBezTo>
                  <a:pt x="33" y="79"/>
                  <a:pt x="35" y="75"/>
                  <a:pt x="38" y="72"/>
                </a:cubicBezTo>
                <a:cubicBezTo>
                  <a:pt x="42" y="68"/>
                  <a:pt x="46" y="67"/>
                  <a:pt x="50" y="67"/>
                </a:cubicBezTo>
                <a:cubicBezTo>
                  <a:pt x="55" y="67"/>
                  <a:pt x="58" y="68"/>
                  <a:pt x="62" y="72"/>
                </a:cubicBezTo>
                <a:cubicBezTo>
                  <a:pt x="65" y="75"/>
                  <a:pt x="67" y="79"/>
                  <a:pt x="67" y="83"/>
                </a:cubicBezTo>
                <a:cubicBezTo>
                  <a:pt x="67" y="88"/>
                  <a:pt x="65" y="92"/>
                  <a:pt x="62" y="95"/>
                </a:cubicBezTo>
                <a:close/>
                <a:moveTo>
                  <a:pt x="357" y="257"/>
                </a:moveTo>
                <a:cubicBezTo>
                  <a:pt x="350" y="264"/>
                  <a:pt x="342" y="267"/>
                  <a:pt x="334" y="267"/>
                </a:cubicBezTo>
                <a:cubicBezTo>
                  <a:pt x="242" y="267"/>
                  <a:pt x="242" y="267"/>
                  <a:pt x="242" y="267"/>
                </a:cubicBezTo>
                <a:cubicBezTo>
                  <a:pt x="242" y="277"/>
                  <a:pt x="246" y="291"/>
                  <a:pt x="254" y="309"/>
                </a:cubicBezTo>
                <a:cubicBezTo>
                  <a:pt x="263" y="326"/>
                  <a:pt x="267" y="340"/>
                  <a:pt x="267" y="350"/>
                </a:cubicBezTo>
                <a:cubicBezTo>
                  <a:pt x="267" y="367"/>
                  <a:pt x="264" y="380"/>
                  <a:pt x="259" y="388"/>
                </a:cubicBezTo>
                <a:cubicBezTo>
                  <a:pt x="253" y="396"/>
                  <a:pt x="242" y="400"/>
                  <a:pt x="225" y="400"/>
                </a:cubicBezTo>
                <a:cubicBezTo>
                  <a:pt x="221" y="396"/>
                  <a:pt x="217" y="389"/>
                  <a:pt x="215" y="378"/>
                </a:cubicBezTo>
                <a:cubicBezTo>
                  <a:pt x="213" y="368"/>
                  <a:pt x="211" y="357"/>
                  <a:pt x="207" y="346"/>
                </a:cubicBezTo>
                <a:cubicBezTo>
                  <a:pt x="204" y="334"/>
                  <a:pt x="199" y="324"/>
                  <a:pt x="192" y="317"/>
                </a:cubicBezTo>
                <a:cubicBezTo>
                  <a:pt x="188" y="313"/>
                  <a:pt x="181" y="305"/>
                  <a:pt x="172" y="293"/>
                </a:cubicBezTo>
                <a:cubicBezTo>
                  <a:pt x="171" y="292"/>
                  <a:pt x="169" y="290"/>
                  <a:pt x="166" y="285"/>
                </a:cubicBezTo>
                <a:cubicBezTo>
                  <a:pt x="163" y="281"/>
                  <a:pt x="160" y="278"/>
                  <a:pt x="158" y="275"/>
                </a:cubicBezTo>
                <a:cubicBezTo>
                  <a:pt x="155" y="272"/>
                  <a:pt x="152" y="268"/>
                  <a:pt x="149" y="264"/>
                </a:cubicBezTo>
                <a:cubicBezTo>
                  <a:pt x="145" y="259"/>
                  <a:pt x="141" y="255"/>
                  <a:pt x="138" y="252"/>
                </a:cubicBezTo>
                <a:cubicBezTo>
                  <a:pt x="135" y="249"/>
                  <a:pt x="132" y="246"/>
                  <a:pt x="128" y="243"/>
                </a:cubicBezTo>
                <a:cubicBezTo>
                  <a:pt x="125" y="240"/>
                  <a:pt x="121" y="238"/>
                  <a:pt x="118" y="236"/>
                </a:cubicBezTo>
                <a:cubicBezTo>
                  <a:pt x="114" y="234"/>
                  <a:pt x="111" y="234"/>
                  <a:pt x="108" y="234"/>
                </a:cubicBezTo>
                <a:cubicBezTo>
                  <a:pt x="100" y="234"/>
                  <a:pt x="100" y="234"/>
                  <a:pt x="100" y="234"/>
                </a:cubicBezTo>
                <a:cubicBezTo>
                  <a:pt x="100" y="67"/>
                  <a:pt x="100" y="67"/>
                  <a:pt x="100" y="67"/>
                </a:cubicBezTo>
                <a:cubicBezTo>
                  <a:pt x="108" y="67"/>
                  <a:pt x="108" y="67"/>
                  <a:pt x="108" y="67"/>
                </a:cubicBezTo>
                <a:cubicBezTo>
                  <a:pt x="111" y="67"/>
                  <a:pt x="113" y="66"/>
                  <a:pt x="117" y="66"/>
                </a:cubicBezTo>
                <a:cubicBezTo>
                  <a:pt x="120" y="65"/>
                  <a:pt x="123" y="65"/>
                  <a:pt x="125" y="64"/>
                </a:cubicBezTo>
                <a:cubicBezTo>
                  <a:pt x="128" y="64"/>
                  <a:pt x="131" y="63"/>
                  <a:pt x="135" y="61"/>
                </a:cubicBezTo>
                <a:cubicBezTo>
                  <a:pt x="139" y="60"/>
                  <a:pt x="142" y="59"/>
                  <a:pt x="144" y="58"/>
                </a:cubicBezTo>
                <a:cubicBezTo>
                  <a:pt x="146" y="58"/>
                  <a:pt x="149" y="57"/>
                  <a:pt x="154" y="55"/>
                </a:cubicBezTo>
                <a:cubicBezTo>
                  <a:pt x="158" y="54"/>
                  <a:pt x="160" y="53"/>
                  <a:pt x="161" y="52"/>
                </a:cubicBezTo>
                <a:cubicBezTo>
                  <a:pt x="198" y="40"/>
                  <a:pt x="228" y="33"/>
                  <a:pt x="250" y="33"/>
                </a:cubicBezTo>
                <a:cubicBezTo>
                  <a:pt x="284" y="33"/>
                  <a:pt x="284" y="33"/>
                  <a:pt x="284" y="33"/>
                </a:cubicBezTo>
                <a:cubicBezTo>
                  <a:pt x="299" y="33"/>
                  <a:pt x="311" y="37"/>
                  <a:pt x="319" y="44"/>
                </a:cubicBezTo>
                <a:cubicBezTo>
                  <a:pt x="328" y="51"/>
                  <a:pt x="332" y="62"/>
                  <a:pt x="332" y="77"/>
                </a:cubicBezTo>
                <a:cubicBezTo>
                  <a:pt x="332" y="81"/>
                  <a:pt x="331" y="86"/>
                  <a:pt x="331" y="92"/>
                </a:cubicBezTo>
                <a:cubicBezTo>
                  <a:pt x="336" y="94"/>
                  <a:pt x="340" y="99"/>
                  <a:pt x="343" y="105"/>
                </a:cubicBezTo>
                <a:cubicBezTo>
                  <a:pt x="346" y="112"/>
                  <a:pt x="348" y="118"/>
                  <a:pt x="348" y="124"/>
                </a:cubicBezTo>
                <a:cubicBezTo>
                  <a:pt x="348" y="131"/>
                  <a:pt x="346" y="137"/>
                  <a:pt x="343" y="142"/>
                </a:cubicBezTo>
                <a:cubicBezTo>
                  <a:pt x="352" y="151"/>
                  <a:pt x="357" y="161"/>
                  <a:pt x="357" y="173"/>
                </a:cubicBezTo>
                <a:cubicBezTo>
                  <a:pt x="357" y="178"/>
                  <a:pt x="356" y="183"/>
                  <a:pt x="354" y="188"/>
                </a:cubicBezTo>
                <a:cubicBezTo>
                  <a:pt x="352" y="193"/>
                  <a:pt x="350" y="197"/>
                  <a:pt x="348" y="200"/>
                </a:cubicBezTo>
                <a:cubicBezTo>
                  <a:pt x="353" y="200"/>
                  <a:pt x="358" y="204"/>
                  <a:pt x="361" y="212"/>
                </a:cubicBezTo>
                <a:cubicBezTo>
                  <a:pt x="365" y="220"/>
                  <a:pt x="367" y="228"/>
                  <a:pt x="367" y="234"/>
                </a:cubicBezTo>
                <a:cubicBezTo>
                  <a:pt x="367" y="242"/>
                  <a:pt x="364" y="250"/>
                  <a:pt x="357" y="257"/>
                </a:cubicBezTo>
                <a:close/>
                <a:moveTo>
                  <a:pt x="357" y="257"/>
                </a:moveTo>
                <a:cubicBezTo>
                  <a:pt x="357" y="257"/>
                  <a:pt x="357" y="257"/>
                  <a:pt x="357" y="257"/>
                </a:cubicBezTo>
              </a:path>
            </a:pathLst>
          </a:custGeom>
          <a:solidFill>
            <a:schemeClr val="accent5"/>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51" name="Freeform 339"/>
          <p:cNvSpPr>
            <a:spLocks noEditPoints="1"/>
          </p:cNvSpPr>
          <p:nvPr/>
        </p:nvSpPr>
        <p:spPr bwMode="auto">
          <a:xfrm>
            <a:off x="4133998" y="3318093"/>
            <a:ext cx="200645" cy="202189"/>
          </a:xfrm>
          <a:custGeom>
            <a:avLst/>
            <a:gdLst>
              <a:gd name="T0" fmla="*/ 385 w 395"/>
              <a:gd name="T1" fmla="*/ 210 h 395"/>
              <a:gd name="T2" fmla="*/ 199 w 395"/>
              <a:gd name="T3" fmla="*/ 24 h 395"/>
              <a:gd name="T4" fmla="*/ 172 w 395"/>
              <a:gd name="T5" fmla="*/ 7 h 395"/>
              <a:gd name="T6" fmla="*/ 142 w 395"/>
              <a:gd name="T7" fmla="*/ 0 h 395"/>
              <a:gd name="T8" fmla="*/ 33 w 395"/>
              <a:gd name="T9" fmla="*/ 0 h 395"/>
              <a:gd name="T10" fmla="*/ 10 w 395"/>
              <a:gd name="T11" fmla="*/ 10 h 395"/>
              <a:gd name="T12" fmla="*/ 0 w 395"/>
              <a:gd name="T13" fmla="*/ 33 h 395"/>
              <a:gd name="T14" fmla="*/ 0 w 395"/>
              <a:gd name="T15" fmla="*/ 142 h 395"/>
              <a:gd name="T16" fmla="*/ 7 w 395"/>
              <a:gd name="T17" fmla="*/ 172 h 395"/>
              <a:gd name="T18" fmla="*/ 24 w 395"/>
              <a:gd name="T19" fmla="*/ 199 h 395"/>
              <a:gd name="T20" fmla="*/ 210 w 395"/>
              <a:gd name="T21" fmla="*/ 385 h 395"/>
              <a:gd name="T22" fmla="*/ 234 w 395"/>
              <a:gd name="T23" fmla="*/ 395 h 395"/>
              <a:gd name="T24" fmla="*/ 257 w 395"/>
              <a:gd name="T25" fmla="*/ 385 h 395"/>
              <a:gd name="T26" fmla="*/ 385 w 395"/>
              <a:gd name="T27" fmla="*/ 257 h 395"/>
              <a:gd name="T28" fmla="*/ 395 w 395"/>
              <a:gd name="T29" fmla="*/ 234 h 395"/>
              <a:gd name="T30" fmla="*/ 385 w 395"/>
              <a:gd name="T31" fmla="*/ 210 h 395"/>
              <a:gd name="T32" fmla="*/ 107 w 395"/>
              <a:gd name="T33" fmla="*/ 107 h 395"/>
              <a:gd name="T34" fmla="*/ 83 w 395"/>
              <a:gd name="T35" fmla="*/ 117 h 395"/>
              <a:gd name="T36" fmla="*/ 60 w 395"/>
              <a:gd name="T37" fmla="*/ 107 h 395"/>
              <a:gd name="T38" fmla="*/ 50 w 395"/>
              <a:gd name="T39" fmla="*/ 83 h 395"/>
              <a:gd name="T40" fmla="*/ 60 w 395"/>
              <a:gd name="T41" fmla="*/ 60 h 395"/>
              <a:gd name="T42" fmla="*/ 83 w 395"/>
              <a:gd name="T43" fmla="*/ 50 h 395"/>
              <a:gd name="T44" fmla="*/ 107 w 395"/>
              <a:gd name="T45" fmla="*/ 60 h 395"/>
              <a:gd name="T46" fmla="*/ 117 w 395"/>
              <a:gd name="T47" fmla="*/ 83 h 395"/>
              <a:gd name="T48" fmla="*/ 107 w 395"/>
              <a:gd name="T49" fmla="*/ 107 h 395"/>
              <a:gd name="T50" fmla="*/ 107 w 395"/>
              <a:gd name="T51" fmla="*/ 107 h 395"/>
              <a:gd name="T52" fmla="*/ 107 w 395"/>
              <a:gd name="T53" fmla="*/ 107 h 39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Lst>
            <a:rect l="0" t="0" r="r" b="b"/>
            <a:pathLst>
              <a:path w="395" h="395">
                <a:moveTo>
                  <a:pt x="385" y="210"/>
                </a:moveTo>
                <a:cubicBezTo>
                  <a:pt x="199" y="24"/>
                  <a:pt x="199" y="24"/>
                  <a:pt x="199" y="24"/>
                </a:cubicBezTo>
                <a:cubicBezTo>
                  <a:pt x="192" y="17"/>
                  <a:pt x="183" y="12"/>
                  <a:pt x="172" y="7"/>
                </a:cubicBezTo>
                <a:cubicBezTo>
                  <a:pt x="161" y="2"/>
                  <a:pt x="151" y="0"/>
                  <a:pt x="142" y="0"/>
                </a:cubicBezTo>
                <a:cubicBezTo>
                  <a:pt x="33" y="0"/>
                  <a:pt x="33" y="0"/>
                  <a:pt x="33" y="0"/>
                </a:cubicBezTo>
                <a:cubicBezTo>
                  <a:pt x="24" y="0"/>
                  <a:pt x="17" y="3"/>
                  <a:pt x="10" y="10"/>
                </a:cubicBezTo>
                <a:cubicBezTo>
                  <a:pt x="3" y="17"/>
                  <a:pt x="0" y="24"/>
                  <a:pt x="0" y="33"/>
                </a:cubicBezTo>
                <a:cubicBezTo>
                  <a:pt x="0" y="142"/>
                  <a:pt x="0" y="142"/>
                  <a:pt x="0" y="142"/>
                </a:cubicBezTo>
                <a:cubicBezTo>
                  <a:pt x="0" y="151"/>
                  <a:pt x="2" y="161"/>
                  <a:pt x="7" y="172"/>
                </a:cubicBezTo>
                <a:cubicBezTo>
                  <a:pt x="12" y="183"/>
                  <a:pt x="17" y="192"/>
                  <a:pt x="24" y="199"/>
                </a:cubicBezTo>
                <a:cubicBezTo>
                  <a:pt x="210" y="385"/>
                  <a:pt x="210" y="385"/>
                  <a:pt x="210" y="385"/>
                </a:cubicBezTo>
                <a:cubicBezTo>
                  <a:pt x="217" y="392"/>
                  <a:pt x="224" y="395"/>
                  <a:pt x="234" y="395"/>
                </a:cubicBezTo>
                <a:cubicBezTo>
                  <a:pt x="243" y="395"/>
                  <a:pt x="251" y="392"/>
                  <a:pt x="257" y="385"/>
                </a:cubicBezTo>
                <a:cubicBezTo>
                  <a:pt x="385" y="257"/>
                  <a:pt x="385" y="257"/>
                  <a:pt x="385" y="257"/>
                </a:cubicBezTo>
                <a:cubicBezTo>
                  <a:pt x="392" y="251"/>
                  <a:pt x="395" y="243"/>
                  <a:pt x="395" y="234"/>
                </a:cubicBezTo>
                <a:cubicBezTo>
                  <a:pt x="395" y="225"/>
                  <a:pt x="392" y="217"/>
                  <a:pt x="385" y="210"/>
                </a:cubicBezTo>
                <a:close/>
                <a:moveTo>
                  <a:pt x="107" y="107"/>
                </a:moveTo>
                <a:cubicBezTo>
                  <a:pt x="101" y="114"/>
                  <a:pt x="93" y="117"/>
                  <a:pt x="83" y="117"/>
                </a:cubicBezTo>
                <a:cubicBezTo>
                  <a:pt x="74" y="117"/>
                  <a:pt x="66" y="114"/>
                  <a:pt x="60" y="107"/>
                </a:cubicBezTo>
                <a:cubicBezTo>
                  <a:pt x="53" y="100"/>
                  <a:pt x="50" y="93"/>
                  <a:pt x="50" y="83"/>
                </a:cubicBezTo>
                <a:cubicBezTo>
                  <a:pt x="50" y="74"/>
                  <a:pt x="53" y="66"/>
                  <a:pt x="60" y="60"/>
                </a:cubicBezTo>
                <a:cubicBezTo>
                  <a:pt x="66" y="53"/>
                  <a:pt x="74" y="50"/>
                  <a:pt x="83" y="50"/>
                </a:cubicBezTo>
                <a:cubicBezTo>
                  <a:pt x="93" y="50"/>
                  <a:pt x="101" y="53"/>
                  <a:pt x="107" y="60"/>
                </a:cubicBezTo>
                <a:cubicBezTo>
                  <a:pt x="114" y="66"/>
                  <a:pt x="117" y="74"/>
                  <a:pt x="117" y="83"/>
                </a:cubicBezTo>
                <a:cubicBezTo>
                  <a:pt x="117" y="93"/>
                  <a:pt x="114" y="100"/>
                  <a:pt x="107" y="107"/>
                </a:cubicBezTo>
                <a:close/>
                <a:moveTo>
                  <a:pt x="107" y="107"/>
                </a:moveTo>
                <a:cubicBezTo>
                  <a:pt x="107" y="107"/>
                  <a:pt x="107" y="107"/>
                  <a:pt x="107" y="107"/>
                </a:cubicBezTo>
              </a:path>
            </a:pathLst>
          </a:custGeom>
          <a:solidFill>
            <a:schemeClr val="accent2"/>
          </a:solidFill>
          <a:ln>
            <a:noFill/>
          </a:ln>
          <a:extLst/>
        </p:spPr>
        <p:txBody>
          <a:bodyPr vert="horz" wrap="square" lIns="68580" tIns="34290" rIns="68580" bIns="34290" numCol="1" anchor="t" anchorCtr="0" compatLnSpc="1">
            <a:prstTxWarp prst="textNoShape">
              <a:avLst/>
            </a:prstTxWarp>
          </a:bodyPr>
          <a:lstStyle/>
          <a:p>
            <a:endParaRPr lang="en-US" sz="1350"/>
          </a:p>
        </p:txBody>
      </p:sp>
      <p:grpSp>
        <p:nvGrpSpPr>
          <p:cNvPr id="54" name="Group 53"/>
          <p:cNvGrpSpPr/>
          <p:nvPr/>
        </p:nvGrpSpPr>
        <p:grpSpPr>
          <a:xfrm>
            <a:off x="4234319" y="2520732"/>
            <a:ext cx="212993" cy="202960"/>
            <a:chOff x="8170863" y="3687763"/>
            <a:chExt cx="438150" cy="417512"/>
          </a:xfrm>
          <a:solidFill>
            <a:schemeClr val="accent3"/>
          </a:solidFill>
        </p:grpSpPr>
        <p:sp>
          <p:nvSpPr>
            <p:cNvPr id="52" name="Freeform 236"/>
            <p:cNvSpPr>
              <a:spLocks noEditPoints="1"/>
            </p:cNvSpPr>
            <p:nvPr/>
          </p:nvSpPr>
          <p:spPr bwMode="auto">
            <a:xfrm>
              <a:off x="8301038" y="3687763"/>
              <a:ext cx="307975" cy="417512"/>
            </a:xfrm>
            <a:custGeom>
              <a:avLst/>
              <a:gdLst>
                <a:gd name="T0" fmla="*/ 278 w 292"/>
                <a:gd name="T1" fmla="*/ 222 h 400"/>
                <a:gd name="T2" fmla="*/ 292 w 292"/>
                <a:gd name="T3" fmla="*/ 184 h 400"/>
                <a:gd name="T4" fmla="*/ 277 w 292"/>
                <a:gd name="T5" fmla="*/ 148 h 400"/>
                <a:gd name="T6" fmla="*/ 242 w 292"/>
                <a:gd name="T7" fmla="*/ 133 h 400"/>
                <a:gd name="T8" fmla="*/ 170 w 292"/>
                <a:gd name="T9" fmla="*/ 133 h 400"/>
                <a:gd name="T10" fmla="*/ 172 w 292"/>
                <a:gd name="T11" fmla="*/ 127 h 400"/>
                <a:gd name="T12" fmla="*/ 175 w 292"/>
                <a:gd name="T13" fmla="*/ 121 h 400"/>
                <a:gd name="T14" fmla="*/ 177 w 292"/>
                <a:gd name="T15" fmla="*/ 117 h 400"/>
                <a:gd name="T16" fmla="*/ 185 w 292"/>
                <a:gd name="T17" fmla="*/ 102 h 400"/>
                <a:gd name="T18" fmla="*/ 190 w 292"/>
                <a:gd name="T19" fmla="*/ 87 h 400"/>
                <a:gd name="T20" fmla="*/ 192 w 292"/>
                <a:gd name="T21" fmla="*/ 67 h 400"/>
                <a:gd name="T22" fmla="*/ 192 w 292"/>
                <a:gd name="T23" fmla="*/ 57 h 400"/>
                <a:gd name="T24" fmla="*/ 191 w 292"/>
                <a:gd name="T25" fmla="*/ 45 h 400"/>
                <a:gd name="T26" fmla="*/ 187 w 292"/>
                <a:gd name="T27" fmla="*/ 32 h 400"/>
                <a:gd name="T28" fmla="*/ 181 w 292"/>
                <a:gd name="T29" fmla="*/ 20 h 400"/>
                <a:gd name="T30" fmla="*/ 171 w 292"/>
                <a:gd name="T31" fmla="*/ 10 h 400"/>
                <a:gd name="T32" fmla="*/ 155 w 292"/>
                <a:gd name="T33" fmla="*/ 3 h 400"/>
                <a:gd name="T34" fmla="*/ 134 w 292"/>
                <a:gd name="T35" fmla="*/ 0 h 400"/>
                <a:gd name="T36" fmla="*/ 122 w 292"/>
                <a:gd name="T37" fmla="*/ 5 h 400"/>
                <a:gd name="T38" fmla="*/ 113 w 292"/>
                <a:gd name="T39" fmla="*/ 18 h 400"/>
                <a:gd name="T40" fmla="*/ 108 w 292"/>
                <a:gd name="T41" fmla="*/ 32 h 400"/>
                <a:gd name="T42" fmla="*/ 105 w 292"/>
                <a:gd name="T43" fmla="*/ 47 h 400"/>
                <a:gd name="T44" fmla="*/ 101 w 292"/>
                <a:gd name="T45" fmla="*/ 63 h 400"/>
                <a:gd name="T46" fmla="*/ 97 w 292"/>
                <a:gd name="T47" fmla="*/ 76 h 400"/>
                <a:gd name="T48" fmla="*/ 89 w 292"/>
                <a:gd name="T49" fmla="*/ 88 h 400"/>
                <a:gd name="T50" fmla="*/ 62 w 292"/>
                <a:gd name="T51" fmla="*/ 120 h 400"/>
                <a:gd name="T52" fmla="*/ 36 w 292"/>
                <a:gd name="T53" fmla="*/ 151 h 400"/>
                <a:gd name="T54" fmla="*/ 16 w 292"/>
                <a:gd name="T55" fmla="*/ 167 h 400"/>
                <a:gd name="T56" fmla="*/ 5 w 292"/>
                <a:gd name="T57" fmla="*/ 172 h 400"/>
                <a:gd name="T58" fmla="*/ 0 w 292"/>
                <a:gd name="T59" fmla="*/ 183 h 400"/>
                <a:gd name="T60" fmla="*/ 0 w 292"/>
                <a:gd name="T61" fmla="*/ 350 h 400"/>
                <a:gd name="T62" fmla="*/ 5 w 292"/>
                <a:gd name="T63" fmla="*/ 362 h 400"/>
                <a:gd name="T64" fmla="*/ 17 w 292"/>
                <a:gd name="T65" fmla="*/ 367 h 400"/>
                <a:gd name="T66" fmla="*/ 58 w 292"/>
                <a:gd name="T67" fmla="*/ 379 h 400"/>
                <a:gd name="T68" fmla="*/ 89 w 292"/>
                <a:gd name="T69" fmla="*/ 389 h 400"/>
                <a:gd name="T70" fmla="*/ 121 w 292"/>
                <a:gd name="T71" fmla="*/ 396 h 400"/>
                <a:gd name="T72" fmla="*/ 159 w 292"/>
                <a:gd name="T73" fmla="*/ 400 h 400"/>
                <a:gd name="T74" fmla="*/ 192 w 292"/>
                <a:gd name="T75" fmla="*/ 400 h 400"/>
                <a:gd name="T76" fmla="*/ 244 w 292"/>
                <a:gd name="T77" fmla="*/ 380 h 400"/>
                <a:gd name="T78" fmla="*/ 256 w 292"/>
                <a:gd name="T79" fmla="*/ 333 h 400"/>
                <a:gd name="T80" fmla="*/ 270 w 292"/>
                <a:gd name="T81" fmla="*/ 308 h 400"/>
                <a:gd name="T82" fmla="*/ 270 w 292"/>
                <a:gd name="T83" fmla="*/ 278 h 400"/>
                <a:gd name="T84" fmla="*/ 282 w 292"/>
                <a:gd name="T85" fmla="*/ 242 h 400"/>
                <a:gd name="T86" fmla="*/ 278 w 292"/>
                <a:gd name="T87" fmla="*/ 222 h 400"/>
                <a:gd name="T88" fmla="*/ 278 w 292"/>
                <a:gd name="T89" fmla="*/ 222 h 400"/>
                <a:gd name="T90" fmla="*/ 278 w 292"/>
                <a:gd name="T91" fmla="*/ 222 h 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292" h="400">
                  <a:moveTo>
                    <a:pt x="278" y="222"/>
                  </a:moveTo>
                  <a:cubicBezTo>
                    <a:pt x="287" y="211"/>
                    <a:pt x="292" y="198"/>
                    <a:pt x="292" y="184"/>
                  </a:cubicBezTo>
                  <a:cubicBezTo>
                    <a:pt x="292" y="170"/>
                    <a:pt x="287" y="158"/>
                    <a:pt x="277" y="148"/>
                  </a:cubicBezTo>
                  <a:cubicBezTo>
                    <a:pt x="267" y="138"/>
                    <a:pt x="256" y="133"/>
                    <a:pt x="242" y="133"/>
                  </a:cubicBezTo>
                  <a:cubicBezTo>
                    <a:pt x="170" y="133"/>
                    <a:pt x="170" y="133"/>
                    <a:pt x="170" y="133"/>
                  </a:cubicBezTo>
                  <a:cubicBezTo>
                    <a:pt x="171" y="131"/>
                    <a:pt x="171" y="129"/>
                    <a:pt x="172" y="127"/>
                  </a:cubicBezTo>
                  <a:cubicBezTo>
                    <a:pt x="173" y="125"/>
                    <a:pt x="174" y="124"/>
                    <a:pt x="175" y="121"/>
                  </a:cubicBezTo>
                  <a:cubicBezTo>
                    <a:pt x="176" y="119"/>
                    <a:pt x="177" y="118"/>
                    <a:pt x="177" y="117"/>
                  </a:cubicBezTo>
                  <a:cubicBezTo>
                    <a:pt x="181" y="111"/>
                    <a:pt x="183" y="106"/>
                    <a:pt x="185" y="102"/>
                  </a:cubicBezTo>
                  <a:cubicBezTo>
                    <a:pt x="186" y="98"/>
                    <a:pt x="188" y="93"/>
                    <a:pt x="190" y="87"/>
                  </a:cubicBezTo>
                  <a:cubicBezTo>
                    <a:pt x="191" y="80"/>
                    <a:pt x="192" y="73"/>
                    <a:pt x="192" y="67"/>
                  </a:cubicBezTo>
                  <a:cubicBezTo>
                    <a:pt x="192" y="63"/>
                    <a:pt x="192" y="59"/>
                    <a:pt x="192" y="57"/>
                  </a:cubicBezTo>
                  <a:cubicBezTo>
                    <a:pt x="192" y="54"/>
                    <a:pt x="191" y="50"/>
                    <a:pt x="191" y="45"/>
                  </a:cubicBezTo>
                  <a:cubicBezTo>
                    <a:pt x="190" y="40"/>
                    <a:pt x="189" y="35"/>
                    <a:pt x="187" y="32"/>
                  </a:cubicBezTo>
                  <a:cubicBezTo>
                    <a:pt x="186" y="28"/>
                    <a:pt x="184" y="24"/>
                    <a:pt x="181" y="20"/>
                  </a:cubicBezTo>
                  <a:cubicBezTo>
                    <a:pt x="178" y="16"/>
                    <a:pt x="175" y="12"/>
                    <a:pt x="171" y="10"/>
                  </a:cubicBezTo>
                  <a:cubicBezTo>
                    <a:pt x="167" y="7"/>
                    <a:pt x="162" y="5"/>
                    <a:pt x="155" y="3"/>
                  </a:cubicBezTo>
                  <a:cubicBezTo>
                    <a:pt x="149" y="1"/>
                    <a:pt x="142" y="0"/>
                    <a:pt x="134" y="0"/>
                  </a:cubicBezTo>
                  <a:cubicBezTo>
                    <a:pt x="129" y="0"/>
                    <a:pt x="125" y="2"/>
                    <a:pt x="122" y="5"/>
                  </a:cubicBezTo>
                  <a:cubicBezTo>
                    <a:pt x="118" y="8"/>
                    <a:pt x="115" y="13"/>
                    <a:pt x="113" y="18"/>
                  </a:cubicBezTo>
                  <a:cubicBezTo>
                    <a:pt x="111" y="23"/>
                    <a:pt x="109" y="28"/>
                    <a:pt x="108" y="32"/>
                  </a:cubicBezTo>
                  <a:cubicBezTo>
                    <a:pt x="107" y="35"/>
                    <a:pt x="106" y="41"/>
                    <a:pt x="105" y="47"/>
                  </a:cubicBezTo>
                  <a:cubicBezTo>
                    <a:pt x="103" y="55"/>
                    <a:pt x="102" y="60"/>
                    <a:pt x="101" y="63"/>
                  </a:cubicBezTo>
                  <a:cubicBezTo>
                    <a:pt x="100" y="66"/>
                    <a:pt x="99" y="71"/>
                    <a:pt x="97" y="76"/>
                  </a:cubicBezTo>
                  <a:cubicBezTo>
                    <a:pt x="94" y="81"/>
                    <a:pt x="92" y="85"/>
                    <a:pt x="89" y="88"/>
                  </a:cubicBezTo>
                  <a:cubicBezTo>
                    <a:pt x="83" y="94"/>
                    <a:pt x="74" y="105"/>
                    <a:pt x="62" y="120"/>
                  </a:cubicBezTo>
                  <a:cubicBezTo>
                    <a:pt x="54" y="131"/>
                    <a:pt x="45" y="141"/>
                    <a:pt x="36" y="151"/>
                  </a:cubicBezTo>
                  <a:cubicBezTo>
                    <a:pt x="27" y="161"/>
                    <a:pt x="20" y="166"/>
                    <a:pt x="16" y="167"/>
                  </a:cubicBezTo>
                  <a:cubicBezTo>
                    <a:pt x="12" y="167"/>
                    <a:pt x="8" y="169"/>
                    <a:pt x="5" y="172"/>
                  </a:cubicBezTo>
                  <a:cubicBezTo>
                    <a:pt x="2" y="175"/>
                    <a:pt x="0" y="179"/>
                    <a:pt x="0" y="183"/>
                  </a:cubicBezTo>
                  <a:cubicBezTo>
                    <a:pt x="0" y="350"/>
                    <a:pt x="0" y="350"/>
                    <a:pt x="0" y="350"/>
                  </a:cubicBezTo>
                  <a:cubicBezTo>
                    <a:pt x="0" y="355"/>
                    <a:pt x="2" y="359"/>
                    <a:pt x="5" y="362"/>
                  </a:cubicBezTo>
                  <a:cubicBezTo>
                    <a:pt x="8" y="365"/>
                    <a:pt x="12" y="367"/>
                    <a:pt x="17" y="367"/>
                  </a:cubicBezTo>
                  <a:cubicBezTo>
                    <a:pt x="23" y="367"/>
                    <a:pt x="37" y="371"/>
                    <a:pt x="58" y="379"/>
                  </a:cubicBezTo>
                  <a:cubicBezTo>
                    <a:pt x="71" y="383"/>
                    <a:pt x="82" y="387"/>
                    <a:pt x="89" y="389"/>
                  </a:cubicBezTo>
                  <a:cubicBezTo>
                    <a:pt x="97" y="391"/>
                    <a:pt x="108" y="394"/>
                    <a:pt x="121" y="396"/>
                  </a:cubicBezTo>
                  <a:cubicBezTo>
                    <a:pt x="135" y="399"/>
                    <a:pt x="147" y="400"/>
                    <a:pt x="159" y="400"/>
                  </a:cubicBezTo>
                  <a:cubicBezTo>
                    <a:pt x="192" y="400"/>
                    <a:pt x="192" y="400"/>
                    <a:pt x="192" y="400"/>
                  </a:cubicBezTo>
                  <a:cubicBezTo>
                    <a:pt x="215" y="400"/>
                    <a:pt x="233" y="393"/>
                    <a:pt x="244" y="380"/>
                  </a:cubicBezTo>
                  <a:cubicBezTo>
                    <a:pt x="254" y="368"/>
                    <a:pt x="258" y="352"/>
                    <a:pt x="256" y="333"/>
                  </a:cubicBezTo>
                  <a:cubicBezTo>
                    <a:pt x="263" y="326"/>
                    <a:pt x="268" y="318"/>
                    <a:pt x="270" y="308"/>
                  </a:cubicBezTo>
                  <a:cubicBezTo>
                    <a:pt x="273" y="298"/>
                    <a:pt x="273" y="288"/>
                    <a:pt x="270" y="278"/>
                  </a:cubicBezTo>
                  <a:cubicBezTo>
                    <a:pt x="278" y="267"/>
                    <a:pt x="282" y="255"/>
                    <a:pt x="282" y="242"/>
                  </a:cubicBezTo>
                  <a:cubicBezTo>
                    <a:pt x="282" y="237"/>
                    <a:pt x="280" y="230"/>
                    <a:pt x="278" y="222"/>
                  </a:cubicBezTo>
                  <a:close/>
                  <a:moveTo>
                    <a:pt x="278" y="222"/>
                  </a:moveTo>
                  <a:cubicBezTo>
                    <a:pt x="278" y="222"/>
                    <a:pt x="278" y="222"/>
                    <a:pt x="278" y="22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53" name="Freeform 237"/>
            <p:cNvSpPr>
              <a:spLocks noEditPoints="1"/>
            </p:cNvSpPr>
            <p:nvPr/>
          </p:nvSpPr>
          <p:spPr bwMode="auto">
            <a:xfrm>
              <a:off x="8170863" y="3862388"/>
              <a:ext cx="112713" cy="209550"/>
            </a:xfrm>
            <a:custGeom>
              <a:avLst/>
              <a:gdLst>
                <a:gd name="T0" fmla="*/ 92 w 108"/>
                <a:gd name="T1" fmla="*/ 0 h 200"/>
                <a:gd name="T2" fmla="*/ 17 w 108"/>
                <a:gd name="T3" fmla="*/ 0 h 200"/>
                <a:gd name="T4" fmla="*/ 5 w 108"/>
                <a:gd name="T5" fmla="*/ 5 h 200"/>
                <a:gd name="T6" fmla="*/ 0 w 108"/>
                <a:gd name="T7" fmla="*/ 17 h 200"/>
                <a:gd name="T8" fmla="*/ 0 w 108"/>
                <a:gd name="T9" fmla="*/ 183 h 200"/>
                <a:gd name="T10" fmla="*/ 5 w 108"/>
                <a:gd name="T11" fmla="*/ 195 h 200"/>
                <a:gd name="T12" fmla="*/ 17 w 108"/>
                <a:gd name="T13" fmla="*/ 200 h 200"/>
                <a:gd name="T14" fmla="*/ 92 w 108"/>
                <a:gd name="T15" fmla="*/ 200 h 200"/>
                <a:gd name="T16" fmla="*/ 104 w 108"/>
                <a:gd name="T17" fmla="*/ 195 h 200"/>
                <a:gd name="T18" fmla="*/ 108 w 108"/>
                <a:gd name="T19" fmla="*/ 183 h 200"/>
                <a:gd name="T20" fmla="*/ 108 w 108"/>
                <a:gd name="T21" fmla="*/ 17 h 200"/>
                <a:gd name="T22" fmla="*/ 104 w 108"/>
                <a:gd name="T23" fmla="*/ 5 h 200"/>
                <a:gd name="T24" fmla="*/ 92 w 108"/>
                <a:gd name="T25" fmla="*/ 0 h 200"/>
                <a:gd name="T26" fmla="*/ 62 w 108"/>
                <a:gd name="T27" fmla="*/ 162 h 200"/>
                <a:gd name="T28" fmla="*/ 50 w 108"/>
                <a:gd name="T29" fmla="*/ 167 h 200"/>
                <a:gd name="T30" fmla="*/ 38 w 108"/>
                <a:gd name="T31" fmla="*/ 162 h 200"/>
                <a:gd name="T32" fmla="*/ 33 w 108"/>
                <a:gd name="T33" fmla="*/ 150 h 200"/>
                <a:gd name="T34" fmla="*/ 38 w 108"/>
                <a:gd name="T35" fmla="*/ 138 h 200"/>
                <a:gd name="T36" fmla="*/ 50 w 108"/>
                <a:gd name="T37" fmla="*/ 133 h 200"/>
                <a:gd name="T38" fmla="*/ 62 w 108"/>
                <a:gd name="T39" fmla="*/ 138 h 200"/>
                <a:gd name="T40" fmla="*/ 67 w 108"/>
                <a:gd name="T41" fmla="*/ 150 h 200"/>
                <a:gd name="T42" fmla="*/ 62 w 108"/>
                <a:gd name="T43" fmla="*/ 162 h 200"/>
                <a:gd name="T44" fmla="*/ 62 w 108"/>
                <a:gd name="T45" fmla="*/ 162 h 200"/>
                <a:gd name="T46" fmla="*/ 62 w 108"/>
                <a:gd name="T47" fmla="*/ 162 h 2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108" h="200">
                  <a:moveTo>
                    <a:pt x="92" y="0"/>
                  </a:moveTo>
                  <a:cubicBezTo>
                    <a:pt x="17" y="0"/>
                    <a:pt x="17" y="0"/>
                    <a:pt x="17" y="0"/>
                  </a:cubicBezTo>
                  <a:cubicBezTo>
                    <a:pt x="12" y="0"/>
                    <a:pt x="8" y="2"/>
                    <a:pt x="5" y="5"/>
                  </a:cubicBezTo>
                  <a:cubicBezTo>
                    <a:pt x="2" y="8"/>
                    <a:pt x="0" y="12"/>
                    <a:pt x="0" y="17"/>
                  </a:cubicBezTo>
                  <a:cubicBezTo>
                    <a:pt x="0" y="183"/>
                    <a:pt x="0" y="183"/>
                    <a:pt x="0" y="183"/>
                  </a:cubicBezTo>
                  <a:cubicBezTo>
                    <a:pt x="0" y="188"/>
                    <a:pt x="2" y="192"/>
                    <a:pt x="5" y="195"/>
                  </a:cubicBezTo>
                  <a:cubicBezTo>
                    <a:pt x="8" y="198"/>
                    <a:pt x="12" y="200"/>
                    <a:pt x="17" y="200"/>
                  </a:cubicBezTo>
                  <a:cubicBezTo>
                    <a:pt x="92" y="200"/>
                    <a:pt x="92" y="200"/>
                    <a:pt x="92" y="200"/>
                  </a:cubicBezTo>
                  <a:cubicBezTo>
                    <a:pt x="96" y="200"/>
                    <a:pt x="100" y="198"/>
                    <a:pt x="104" y="195"/>
                  </a:cubicBezTo>
                  <a:cubicBezTo>
                    <a:pt x="107" y="192"/>
                    <a:pt x="108" y="188"/>
                    <a:pt x="108" y="183"/>
                  </a:cubicBezTo>
                  <a:cubicBezTo>
                    <a:pt x="108" y="17"/>
                    <a:pt x="108" y="17"/>
                    <a:pt x="108" y="17"/>
                  </a:cubicBezTo>
                  <a:cubicBezTo>
                    <a:pt x="108" y="12"/>
                    <a:pt x="107" y="8"/>
                    <a:pt x="104" y="5"/>
                  </a:cubicBezTo>
                  <a:cubicBezTo>
                    <a:pt x="100" y="2"/>
                    <a:pt x="96" y="0"/>
                    <a:pt x="92" y="0"/>
                  </a:cubicBezTo>
                  <a:close/>
                  <a:moveTo>
                    <a:pt x="62" y="162"/>
                  </a:moveTo>
                  <a:cubicBezTo>
                    <a:pt x="58" y="165"/>
                    <a:pt x="55" y="167"/>
                    <a:pt x="50" y="167"/>
                  </a:cubicBezTo>
                  <a:cubicBezTo>
                    <a:pt x="45" y="167"/>
                    <a:pt x="41" y="165"/>
                    <a:pt x="38" y="162"/>
                  </a:cubicBezTo>
                  <a:cubicBezTo>
                    <a:pt x="35" y="159"/>
                    <a:pt x="33" y="155"/>
                    <a:pt x="33" y="150"/>
                  </a:cubicBezTo>
                  <a:cubicBezTo>
                    <a:pt x="33" y="146"/>
                    <a:pt x="35" y="142"/>
                    <a:pt x="38" y="138"/>
                  </a:cubicBezTo>
                  <a:cubicBezTo>
                    <a:pt x="41" y="135"/>
                    <a:pt x="45" y="133"/>
                    <a:pt x="50" y="133"/>
                  </a:cubicBezTo>
                  <a:cubicBezTo>
                    <a:pt x="55" y="133"/>
                    <a:pt x="58" y="135"/>
                    <a:pt x="62" y="138"/>
                  </a:cubicBezTo>
                  <a:cubicBezTo>
                    <a:pt x="65" y="142"/>
                    <a:pt x="67" y="146"/>
                    <a:pt x="67" y="150"/>
                  </a:cubicBezTo>
                  <a:cubicBezTo>
                    <a:pt x="67" y="155"/>
                    <a:pt x="65" y="159"/>
                    <a:pt x="62" y="162"/>
                  </a:cubicBezTo>
                  <a:close/>
                  <a:moveTo>
                    <a:pt x="62" y="162"/>
                  </a:moveTo>
                  <a:cubicBezTo>
                    <a:pt x="62" y="162"/>
                    <a:pt x="62" y="162"/>
                    <a:pt x="62" y="162"/>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nvGrpSpPr>
          <p:cNvPr id="62" name="Group 61"/>
          <p:cNvGrpSpPr/>
          <p:nvPr/>
        </p:nvGrpSpPr>
        <p:grpSpPr>
          <a:xfrm>
            <a:off x="5426385" y="3719024"/>
            <a:ext cx="571608" cy="286691"/>
            <a:chOff x="8412480" y="4580254"/>
            <a:chExt cx="928707" cy="465795"/>
          </a:xfrm>
        </p:grpSpPr>
        <p:cxnSp>
          <p:nvCxnSpPr>
            <p:cNvPr id="63" name="Straight Connector 62"/>
            <p:cNvCxnSpPr/>
            <p:nvPr/>
          </p:nvCxnSpPr>
          <p:spPr>
            <a:xfrm flipV="1">
              <a:off x="8412480" y="4580254"/>
              <a:ext cx="367973" cy="465795"/>
            </a:xfrm>
            <a:prstGeom prst="line">
              <a:avLst/>
            </a:prstGeom>
            <a:ln w="31750">
              <a:solidFill>
                <a:schemeClr val="tx2"/>
              </a:solidFill>
              <a:headEnd type="oval"/>
            </a:ln>
          </p:spPr>
          <p:style>
            <a:lnRef idx="1">
              <a:schemeClr val="accent1"/>
            </a:lnRef>
            <a:fillRef idx="0">
              <a:schemeClr val="accent1"/>
            </a:fillRef>
            <a:effectRef idx="0">
              <a:schemeClr val="accent1"/>
            </a:effectRef>
            <a:fontRef idx="minor">
              <a:schemeClr val="tx1"/>
            </a:fontRef>
          </p:style>
        </p:cxnSp>
        <p:cxnSp>
          <p:nvCxnSpPr>
            <p:cNvPr id="64" name="Straight Connector 63"/>
            <p:cNvCxnSpPr/>
            <p:nvPr/>
          </p:nvCxnSpPr>
          <p:spPr>
            <a:xfrm>
              <a:off x="8764411" y="4580254"/>
              <a:ext cx="576776" cy="0"/>
            </a:xfrm>
            <a:prstGeom prst="line">
              <a:avLst/>
            </a:prstGeom>
            <a:ln w="31750">
              <a:solidFill>
                <a:schemeClr val="tx2"/>
              </a:solidFill>
              <a:tailEnd type="oval"/>
            </a:ln>
          </p:spPr>
          <p:style>
            <a:lnRef idx="1">
              <a:schemeClr val="accent1"/>
            </a:lnRef>
            <a:fillRef idx="0">
              <a:schemeClr val="accent1"/>
            </a:fillRef>
            <a:effectRef idx="0">
              <a:schemeClr val="accent1"/>
            </a:effectRef>
            <a:fontRef idx="minor">
              <a:schemeClr val="tx1"/>
            </a:fontRef>
          </p:style>
        </p:cxnSp>
      </p:grpSp>
      <p:grpSp>
        <p:nvGrpSpPr>
          <p:cNvPr id="66" name="Group 65"/>
          <p:cNvGrpSpPr/>
          <p:nvPr/>
        </p:nvGrpSpPr>
        <p:grpSpPr>
          <a:xfrm flipH="1">
            <a:off x="3213797" y="3670599"/>
            <a:ext cx="571608" cy="286691"/>
            <a:chOff x="8412480" y="4580254"/>
            <a:chExt cx="928707" cy="465795"/>
          </a:xfrm>
        </p:grpSpPr>
        <p:cxnSp>
          <p:nvCxnSpPr>
            <p:cNvPr id="67" name="Straight Connector 66"/>
            <p:cNvCxnSpPr/>
            <p:nvPr/>
          </p:nvCxnSpPr>
          <p:spPr>
            <a:xfrm flipV="1">
              <a:off x="8412480" y="4580254"/>
              <a:ext cx="367973" cy="465795"/>
            </a:xfrm>
            <a:prstGeom prst="line">
              <a:avLst/>
            </a:prstGeom>
            <a:ln w="31750">
              <a:solidFill>
                <a:schemeClr val="tx2"/>
              </a:solidFill>
              <a:headEnd type="oval"/>
            </a:ln>
          </p:spPr>
          <p:style>
            <a:lnRef idx="1">
              <a:schemeClr val="accent1"/>
            </a:lnRef>
            <a:fillRef idx="0">
              <a:schemeClr val="accent1"/>
            </a:fillRef>
            <a:effectRef idx="0">
              <a:schemeClr val="accent1"/>
            </a:effectRef>
            <a:fontRef idx="minor">
              <a:schemeClr val="tx1"/>
            </a:fontRef>
          </p:style>
        </p:cxnSp>
        <p:cxnSp>
          <p:nvCxnSpPr>
            <p:cNvPr id="68" name="Straight Connector 67"/>
            <p:cNvCxnSpPr/>
            <p:nvPr/>
          </p:nvCxnSpPr>
          <p:spPr>
            <a:xfrm>
              <a:off x="8764411" y="4580254"/>
              <a:ext cx="576776" cy="0"/>
            </a:xfrm>
            <a:prstGeom prst="line">
              <a:avLst/>
            </a:prstGeom>
            <a:ln w="31750">
              <a:solidFill>
                <a:schemeClr val="tx2"/>
              </a:solidFill>
              <a:tailEnd type="oval"/>
            </a:ln>
          </p:spPr>
          <p:style>
            <a:lnRef idx="1">
              <a:schemeClr val="accent1"/>
            </a:lnRef>
            <a:fillRef idx="0">
              <a:schemeClr val="accent1"/>
            </a:fillRef>
            <a:effectRef idx="0">
              <a:schemeClr val="accent1"/>
            </a:effectRef>
            <a:fontRef idx="minor">
              <a:schemeClr val="tx1"/>
            </a:fontRef>
          </p:style>
        </p:cxnSp>
      </p:grpSp>
      <p:grpSp>
        <p:nvGrpSpPr>
          <p:cNvPr id="71" name="Group 70"/>
          <p:cNvGrpSpPr/>
          <p:nvPr/>
        </p:nvGrpSpPr>
        <p:grpSpPr>
          <a:xfrm>
            <a:off x="5225447" y="2834249"/>
            <a:ext cx="571608" cy="286691"/>
            <a:chOff x="8412480" y="4580254"/>
            <a:chExt cx="928707" cy="465795"/>
          </a:xfrm>
        </p:grpSpPr>
        <p:cxnSp>
          <p:nvCxnSpPr>
            <p:cNvPr id="72" name="Straight Connector 71"/>
            <p:cNvCxnSpPr/>
            <p:nvPr/>
          </p:nvCxnSpPr>
          <p:spPr>
            <a:xfrm flipV="1">
              <a:off x="8412480" y="4580254"/>
              <a:ext cx="367973" cy="465795"/>
            </a:xfrm>
            <a:prstGeom prst="line">
              <a:avLst/>
            </a:prstGeom>
            <a:ln w="31750">
              <a:solidFill>
                <a:schemeClr val="tx2"/>
              </a:solidFill>
              <a:headEnd type="oval"/>
            </a:ln>
          </p:spPr>
          <p:style>
            <a:lnRef idx="1">
              <a:schemeClr val="accent1"/>
            </a:lnRef>
            <a:fillRef idx="0">
              <a:schemeClr val="accent1"/>
            </a:fillRef>
            <a:effectRef idx="0">
              <a:schemeClr val="accent1"/>
            </a:effectRef>
            <a:fontRef idx="minor">
              <a:schemeClr val="tx1"/>
            </a:fontRef>
          </p:style>
        </p:cxnSp>
        <p:cxnSp>
          <p:nvCxnSpPr>
            <p:cNvPr id="73" name="Straight Connector 72"/>
            <p:cNvCxnSpPr/>
            <p:nvPr/>
          </p:nvCxnSpPr>
          <p:spPr>
            <a:xfrm>
              <a:off x="8764411" y="4596296"/>
              <a:ext cx="576776" cy="0"/>
            </a:xfrm>
            <a:prstGeom prst="line">
              <a:avLst/>
            </a:prstGeom>
            <a:ln w="31750">
              <a:solidFill>
                <a:schemeClr val="tx2"/>
              </a:solidFill>
              <a:tailEnd type="oval"/>
            </a:ln>
          </p:spPr>
          <p:style>
            <a:lnRef idx="1">
              <a:schemeClr val="accent1"/>
            </a:lnRef>
            <a:fillRef idx="0">
              <a:schemeClr val="accent1"/>
            </a:fillRef>
            <a:effectRef idx="0">
              <a:schemeClr val="accent1"/>
            </a:effectRef>
            <a:fontRef idx="minor">
              <a:schemeClr val="tx1"/>
            </a:fontRef>
          </p:style>
        </p:cxnSp>
      </p:grpSp>
      <p:grpSp>
        <p:nvGrpSpPr>
          <p:cNvPr id="74" name="Group 73"/>
          <p:cNvGrpSpPr/>
          <p:nvPr/>
        </p:nvGrpSpPr>
        <p:grpSpPr>
          <a:xfrm flipH="1">
            <a:off x="3340028" y="2966546"/>
            <a:ext cx="571608" cy="286691"/>
            <a:chOff x="8412480" y="4580254"/>
            <a:chExt cx="928707" cy="465795"/>
          </a:xfrm>
        </p:grpSpPr>
        <p:cxnSp>
          <p:nvCxnSpPr>
            <p:cNvPr id="75" name="Straight Connector 74"/>
            <p:cNvCxnSpPr/>
            <p:nvPr/>
          </p:nvCxnSpPr>
          <p:spPr>
            <a:xfrm flipV="1">
              <a:off x="8412480" y="4580254"/>
              <a:ext cx="367973" cy="465795"/>
            </a:xfrm>
            <a:prstGeom prst="line">
              <a:avLst/>
            </a:prstGeom>
            <a:ln w="31750">
              <a:solidFill>
                <a:schemeClr val="tx2"/>
              </a:solidFill>
              <a:headEnd type="oval"/>
            </a:ln>
          </p:spPr>
          <p:style>
            <a:lnRef idx="1">
              <a:schemeClr val="accent1"/>
            </a:lnRef>
            <a:fillRef idx="0">
              <a:schemeClr val="accent1"/>
            </a:fillRef>
            <a:effectRef idx="0">
              <a:schemeClr val="accent1"/>
            </a:effectRef>
            <a:fontRef idx="minor">
              <a:schemeClr val="tx1"/>
            </a:fontRef>
          </p:style>
        </p:cxnSp>
        <p:cxnSp>
          <p:nvCxnSpPr>
            <p:cNvPr id="76" name="Straight Connector 75"/>
            <p:cNvCxnSpPr/>
            <p:nvPr/>
          </p:nvCxnSpPr>
          <p:spPr>
            <a:xfrm>
              <a:off x="8764411" y="4580254"/>
              <a:ext cx="576776" cy="0"/>
            </a:xfrm>
            <a:prstGeom prst="line">
              <a:avLst/>
            </a:prstGeom>
            <a:ln w="31750">
              <a:solidFill>
                <a:schemeClr val="tx2"/>
              </a:solidFill>
              <a:tailEnd type="oval"/>
            </a:ln>
          </p:spPr>
          <p:style>
            <a:lnRef idx="1">
              <a:schemeClr val="accent1"/>
            </a:lnRef>
            <a:fillRef idx="0">
              <a:schemeClr val="accent1"/>
            </a:fillRef>
            <a:effectRef idx="0">
              <a:schemeClr val="accent1"/>
            </a:effectRef>
            <a:fontRef idx="minor">
              <a:schemeClr val="tx1"/>
            </a:fontRef>
          </p:style>
        </p:cxnSp>
      </p:grpSp>
      <p:cxnSp>
        <p:nvCxnSpPr>
          <p:cNvPr id="77" name="Straight Connector 76"/>
          <p:cNvCxnSpPr/>
          <p:nvPr/>
        </p:nvCxnSpPr>
        <p:spPr>
          <a:xfrm flipH="1">
            <a:off x="3785405" y="2568566"/>
            <a:ext cx="141560" cy="1"/>
          </a:xfrm>
          <a:prstGeom prst="line">
            <a:avLst/>
          </a:prstGeom>
          <a:ln w="31750">
            <a:solidFill>
              <a:schemeClr val="tx2"/>
            </a:solidFill>
            <a:headEnd type="oval"/>
            <a:tailEnd type="oval"/>
          </a:ln>
        </p:spPr>
        <p:style>
          <a:lnRef idx="1">
            <a:schemeClr val="accent1"/>
          </a:lnRef>
          <a:fillRef idx="0">
            <a:schemeClr val="accent1"/>
          </a:fillRef>
          <a:effectRef idx="0">
            <a:schemeClr val="accent1"/>
          </a:effectRef>
          <a:fontRef idx="minor">
            <a:schemeClr val="tx1"/>
          </a:fontRef>
        </p:style>
      </p:cxnSp>
      <p:sp>
        <p:nvSpPr>
          <p:cNvPr id="79" name="TextBox 78"/>
          <p:cNvSpPr txBox="1"/>
          <p:nvPr/>
        </p:nvSpPr>
        <p:spPr>
          <a:xfrm>
            <a:off x="5884460" y="2712631"/>
            <a:ext cx="1097280" cy="276999"/>
          </a:xfrm>
          <a:prstGeom prst="rect">
            <a:avLst/>
          </a:prstGeom>
          <a:noFill/>
        </p:spPr>
        <p:txBody>
          <a:bodyPr wrap="square" rtlCol="0">
            <a:spAutoFit/>
          </a:bodyPr>
          <a:lstStyle/>
          <a:p>
            <a:r>
              <a:rPr lang="en-US" sz="1200" b="1" dirty="0">
                <a:solidFill>
                  <a:schemeClr val="tx2"/>
                </a:solidFill>
              </a:rPr>
              <a:t>Title Here</a:t>
            </a:r>
          </a:p>
        </p:txBody>
      </p:sp>
      <p:sp>
        <p:nvSpPr>
          <p:cNvPr id="82" name="TextBox 81"/>
          <p:cNvSpPr txBox="1"/>
          <p:nvPr/>
        </p:nvSpPr>
        <p:spPr>
          <a:xfrm>
            <a:off x="6043531" y="3573574"/>
            <a:ext cx="1097280" cy="276999"/>
          </a:xfrm>
          <a:prstGeom prst="rect">
            <a:avLst/>
          </a:prstGeom>
          <a:noFill/>
        </p:spPr>
        <p:txBody>
          <a:bodyPr wrap="square" rtlCol="0">
            <a:spAutoFit/>
          </a:bodyPr>
          <a:lstStyle/>
          <a:p>
            <a:r>
              <a:rPr lang="en-US" sz="1200" b="1" dirty="0">
                <a:solidFill>
                  <a:schemeClr val="tx2"/>
                </a:solidFill>
              </a:rPr>
              <a:t>Title Here</a:t>
            </a:r>
          </a:p>
        </p:txBody>
      </p:sp>
      <p:sp>
        <p:nvSpPr>
          <p:cNvPr id="85" name="TextBox 84"/>
          <p:cNvSpPr txBox="1"/>
          <p:nvPr/>
        </p:nvSpPr>
        <p:spPr>
          <a:xfrm>
            <a:off x="2183445" y="2834249"/>
            <a:ext cx="1097280" cy="276999"/>
          </a:xfrm>
          <a:prstGeom prst="rect">
            <a:avLst/>
          </a:prstGeom>
          <a:noFill/>
        </p:spPr>
        <p:txBody>
          <a:bodyPr wrap="square" rtlCol="0">
            <a:spAutoFit/>
          </a:bodyPr>
          <a:lstStyle/>
          <a:p>
            <a:pPr algn="r"/>
            <a:r>
              <a:rPr lang="en-US" sz="1200" b="1" dirty="0">
                <a:solidFill>
                  <a:schemeClr val="tx2"/>
                </a:solidFill>
              </a:rPr>
              <a:t>Title Here</a:t>
            </a:r>
          </a:p>
        </p:txBody>
      </p:sp>
      <p:sp>
        <p:nvSpPr>
          <p:cNvPr id="88" name="TextBox 87"/>
          <p:cNvSpPr txBox="1"/>
          <p:nvPr/>
        </p:nvSpPr>
        <p:spPr>
          <a:xfrm>
            <a:off x="2046333" y="3531872"/>
            <a:ext cx="1097280" cy="276999"/>
          </a:xfrm>
          <a:prstGeom prst="rect">
            <a:avLst/>
          </a:prstGeom>
          <a:noFill/>
        </p:spPr>
        <p:txBody>
          <a:bodyPr wrap="square" rtlCol="0">
            <a:spAutoFit/>
          </a:bodyPr>
          <a:lstStyle/>
          <a:p>
            <a:pPr algn="r"/>
            <a:r>
              <a:rPr lang="en-US" sz="1200" b="1" dirty="0">
                <a:solidFill>
                  <a:schemeClr val="tx2"/>
                </a:solidFill>
              </a:rPr>
              <a:t>Title Here</a:t>
            </a:r>
          </a:p>
        </p:txBody>
      </p:sp>
      <p:sp>
        <p:nvSpPr>
          <p:cNvPr id="91" name="TextBox 90"/>
          <p:cNvSpPr txBox="1"/>
          <p:nvPr/>
        </p:nvSpPr>
        <p:spPr>
          <a:xfrm>
            <a:off x="2621157" y="2420601"/>
            <a:ext cx="1097280" cy="276999"/>
          </a:xfrm>
          <a:prstGeom prst="rect">
            <a:avLst/>
          </a:prstGeom>
          <a:noFill/>
        </p:spPr>
        <p:txBody>
          <a:bodyPr wrap="square" rtlCol="0">
            <a:spAutoFit/>
          </a:bodyPr>
          <a:lstStyle/>
          <a:p>
            <a:pPr algn="r"/>
            <a:r>
              <a:rPr lang="en-US" sz="1200" b="1" dirty="0">
                <a:solidFill>
                  <a:schemeClr val="tx2"/>
                </a:solidFill>
              </a:rPr>
              <a:t>Title Here</a:t>
            </a:r>
          </a:p>
        </p:txBody>
      </p:sp>
      <p:sp>
        <p:nvSpPr>
          <p:cNvPr id="57" name="TextBox 56"/>
          <p:cNvSpPr txBox="1"/>
          <p:nvPr/>
        </p:nvSpPr>
        <p:spPr>
          <a:xfrm>
            <a:off x="3495482" y="781949"/>
            <a:ext cx="2153155" cy="553998"/>
          </a:xfrm>
          <a:prstGeom prst="rect">
            <a:avLst/>
          </a:prstGeom>
          <a:noFill/>
        </p:spPr>
        <p:txBody>
          <a:bodyPr wrap="none" rtlCol="0" anchor="ctr">
            <a:spAutoFit/>
          </a:bodyPr>
          <a:lstStyle/>
          <a:p>
            <a:pPr algn="ctr"/>
            <a:r>
              <a:rPr lang="en-US" sz="3000" dirty="0">
                <a:solidFill>
                  <a:schemeClr val="accent1"/>
                </a:solidFill>
                <a:latin typeface="+mj-lt"/>
              </a:rPr>
              <a:t>Business</a:t>
            </a:r>
            <a:r>
              <a:rPr lang="en-US" sz="3000" dirty="0">
                <a:solidFill>
                  <a:schemeClr val="tx2"/>
                </a:solidFill>
                <a:latin typeface="+mj-lt"/>
              </a:rPr>
              <a:t> Model</a:t>
            </a:r>
          </a:p>
        </p:txBody>
      </p:sp>
      <p:sp>
        <p:nvSpPr>
          <p:cNvPr id="58" name="TextBox 57"/>
          <p:cNvSpPr txBox="1"/>
          <p:nvPr/>
        </p:nvSpPr>
        <p:spPr>
          <a:xfrm>
            <a:off x="685801" y="1243614"/>
            <a:ext cx="7772400" cy="369332"/>
          </a:xfrm>
          <a:prstGeom prst="rect">
            <a:avLst/>
          </a:prstGeom>
          <a:noFill/>
        </p:spPr>
        <p:txBody>
          <a:bodyPr wrap="square" rtlCol="0" anchor="ctr">
            <a:spAutoFit/>
          </a:bodyPr>
          <a:lstStyle/>
          <a:p>
            <a:pPr algn="ctr"/>
            <a:r>
              <a:rPr lang="en-US" sz="900" dirty="0">
                <a:solidFill>
                  <a:schemeClr val="tx2"/>
                </a:solidFill>
              </a:rPr>
              <a:t>Lorem ipsum dolor sit amet, consectetuer adipiscing elit. Aenean commodo ligula eget dolor. </a:t>
            </a:r>
            <a:r>
              <a:rPr lang="en-US" sz="900" b="1" dirty="0">
                <a:solidFill>
                  <a:schemeClr val="accent1"/>
                </a:solidFill>
              </a:rPr>
              <a:t>Aenean massa. Cum sociis natoque penatibus </a:t>
            </a:r>
            <a:r>
              <a:rPr lang="en-US" sz="900" dirty="0">
                <a:solidFill>
                  <a:schemeClr val="tx2"/>
                </a:solidFill>
              </a:rPr>
              <a:t>magnis dis parturient montes, nascetur ridiculus mus. Donec quam felis, ultricies nec, pellentesque eu, pretium quis, sem.</a:t>
            </a:r>
          </a:p>
        </p:txBody>
      </p:sp>
    </p:spTree>
    <p:extLst>
      <p:ext uri="{BB962C8B-B14F-4D97-AF65-F5344CB8AC3E}">
        <p14:creationId xmlns:p14="http://schemas.microsoft.com/office/powerpoint/2010/main" val="209783377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43"/>
                                        </p:tgtEl>
                                        <p:attrNameLst>
                                          <p:attrName>style.visibility</p:attrName>
                                        </p:attrNameLst>
                                      </p:cBhvr>
                                      <p:to>
                                        <p:strVal val="visible"/>
                                      </p:to>
                                    </p:set>
                                    <p:animEffect transition="in" filter="fade">
                                      <p:cBhvr>
                                        <p:cTn id="7" dur="500"/>
                                        <p:tgtEl>
                                          <p:spTgt spid="43"/>
                                        </p:tgtEl>
                                      </p:cBhvr>
                                    </p:animEffect>
                                  </p:childTnLst>
                                </p:cTn>
                              </p:par>
                              <p:par>
                                <p:cTn id="8" presetID="10" presetClass="entr" presetSubtype="0" fill="hold" nodeType="withEffect">
                                  <p:stCondLst>
                                    <p:cond delay="0"/>
                                  </p:stCondLst>
                                  <p:childTnLst>
                                    <p:set>
                                      <p:cBhvr>
                                        <p:cTn id="9" dur="1" fill="hold">
                                          <p:stCondLst>
                                            <p:cond delay="0"/>
                                          </p:stCondLst>
                                        </p:cTn>
                                        <p:tgtEl>
                                          <p:spTgt spid="56"/>
                                        </p:tgtEl>
                                        <p:attrNameLst>
                                          <p:attrName>style.visibility</p:attrName>
                                        </p:attrNameLst>
                                      </p:cBhvr>
                                      <p:to>
                                        <p:strVal val="visible"/>
                                      </p:to>
                                    </p:set>
                                    <p:animEffect transition="in" filter="fade">
                                      <p:cBhvr>
                                        <p:cTn id="10" dur="500"/>
                                        <p:tgtEl>
                                          <p:spTgt spid="56"/>
                                        </p:tgtEl>
                                      </p:cBhvr>
                                    </p:animEffect>
                                  </p:childTnLst>
                                </p:cTn>
                              </p:par>
                              <p:par>
                                <p:cTn id="11" presetID="10" presetClass="entr" presetSubtype="0" fill="hold" nodeType="withEffect">
                                  <p:stCondLst>
                                    <p:cond delay="0"/>
                                  </p:stCondLst>
                                  <p:childTnLst>
                                    <p:set>
                                      <p:cBhvr>
                                        <p:cTn id="12" dur="1" fill="hold">
                                          <p:stCondLst>
                                            <p:cond delay="0"/>
                                          </p:stCondLst>
                                        </p:cTn>
                                        <p:tgtEl>
                                          <p:spTgt spid="55"/>
                                        </p:tgtEl>
                                        <p:attrNameLst>
                                          <p:attrName>style.visibility</p:attrName>
                                        </p:attrNameLst>
                                      </p:cBhvr>
                                      <p:to>
                                        <p:strVal val="visible"/>
                                      </p:to>
                                    </p:set>
                                    <p:animEffect transition="in" filter="fade">
                                      <p:cBhvr>
                                        <p:cTn id="13" dur="500"/>
                                        <p:tgtEl>
                                          <p:spTgt spid="55"/>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50"/>
                                        </p:tgtEl>
                                        <p:attrNameLst>
                                          <p:attrName>style.visibility</p:attrName>
                                        </p:attrNameLst>
                                      </p:cBhvr>
                                      <p:to>
                                        <p:strVal val="visible"/>
                                      </p:to>
                                    </p:set>
                                    <p:animEffect transition="in" filter="fade">
                                      <p:cBhvr>
                                        <p:cTn id="16" dur="500"/>
                                        <p:tgtEl>
                                          <p:spTgt spid="50"/>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51"/>
                                        </p:tgtEl>
                                        <p:attrNameLst>
                                          <p:attrName>style.visibility</p:attrName>
                                        </p:attrNameLst>
                                      </p:cBhvr>
                                      <p:to>
                                        <p:strVal val="visible"/>
                                      </p:to>
                                    </p:set>
                                    <p:animEffect transition="in" filter="fade">
                                      <p:cBhvr>
                                        <p:cTn id="19" dur="500"/>
                                        <p:tgtEl>
                                          <p:spTgt spid="51"/>
                                        </p:tgtEl>
                                      </p:cBhvr>
                                    </p:animEffect>
                                  </p:childTnLst>
                                </p:cTn>
                              </p:par>
                              <p:par>
                                <p:cTn id="20" presetID="10" presetClass="entr" presetSubtype="0" fill="hold" nodeType="withEffect">
                                  <p:stCondLst>
                                    <p:cond delay="0"/>
                                  </p:stCondLst>
                                  <p:childTnLst>
                                    <p:set>
                                      <p:cBhvr>
                                        <p:cTn id="21" dur="1" fill="hold">
                                          <p:stCondLst>
                                            <p:cond delay="0"/>
                                          </p:stCondLst>
                                        </p:cTn>
                                        <p:tgtEl>
                                          <p:spTgt spid="54"/>
                                        </p:tgtEl>
                                        <p:attrNameLst>
                                          <p:attrName>style.visibility</p:attrName>
                                        </p:attrNameLst>
                                      </p:cBhvr>
                                      <p:to>
                                        <p:strVal val="visible"/>
                                      </p:to>
                                    </p:set>
                                    <p:animEffect transition="in" filter="fade">
                                      <p:cBhvr>
                                        <p:cTn id="22" dur="500"/>
                                        <p:tgtEl>
                                          <p:spTgt spid="54"/>
                                        </p:tgtEl>
                                      </p:cBhvr>
                                    </p:animEffect>
                                  </p:childTnLst>
                                </p:cTn>
                              </p:par>
                            </p:childTnLst>
                          </p:cTn>
                        </p:par>
                        <p:par>
                          <p:cTn id="23" fill="hold">
                            <p:stCondLst>
                              <p:cond delay="500"/>
                            </p:stCondLst>
                            <p:childTnLst>
                              <p:par>
                                <p:cTn id="24" presetID="22" presetClass="entr" presetSubtype="4" fill="hold" nodeType="afterEffect">
                                  <p:stCondLst>
                                    <p:cond delay="0"/>
                                  </p:stCondLst>
                                  <p:childTnLst>
                                    <p:set>
                                      <p:cBhvr>
                                        <p:cTn id="25" dur="1" fill="hold">
                                          <p:stCondLst>
                                            <p:cond delay="0"/>
                                          </p:stCondLst>
                                        </p:cTn>
                                        <p:tgtEl>
                                          <p:spTgt spid="66"/>
                                        </p:tgtEl>
                                        <p:attrNameLst>
                                          <p:attrName>style.visibility</p:attrName>
                                        </p:attrNameLst>
                                      </p:cBhvr>
                                      <p:to>
                                        <p:strVal val="visible"/>
                                      </p:to>
                                    </p:set>
                                    <p:animEffect transition="in" filter="wipe(down)">
                                      <p:cBhvr>
                                        <p:cTn id="26" dur="500"/>
                                        <p:tgtEl>
                                          <p:spTgt spid="66"/>
                                        </p:tgtEl>
                                      </p:cBhvr>
                                    </p:animEffect>
                                  </p:childTnLst>
                                </p:cTn>
                              </p:par>
                            </p:childTnLst>
                          </p:cTn>
                        </p:par>
                        <p:par>
                          <p:cTn id="27" fill="hold">
                            <p:stCondLst>
                              <p:cond delay="1000"/>
                            </p:stCondLst>
                            <p:childTnLst>
                              <p:par>
                                <p:cTn id="28" presetID="10" presetClass="entr" presetSubtype="0" fill="hold" grpId="0" nodeType="afterEffect">
                                  <p:stCondLst>
                                    <p:cond delay="0"/>
                                  </p:stCondLst>
                                  <p:childTnLst>
                                    <p:set>
                                      <p:cBhvr>
                                        <p:cTn id="29" dur="1" fill="hold">
                                          <p:stCondLst>
                                            <p:cond delay="0"/>
                                          </p:stCondLst>
                                        </p:cTn>
                                        <p:tgtEl>
                                          <p:spTgt spid="88"/>
                                        </p:tgtEl>
                                        <p:attrNameLst>
                                          <p:attrName>style.visibility</p:attrName>
                                        </p:attrNameLst>
                                      </p:cBhvr>
                                      <p:to>
                                        <p:strVal val="visible"/>
                                      </p:to>
                                    </p:set>
                                    <p:animEffect transition="in" filter="fade">
                                      <p:cBhvr>
                                        <p:cTn id="30" dur="500"/>
                                        <p:tgtEl>
                                          <p:spTgt spid="88"/>
                                        </p:tgtEl>
                                      </p:cBhvr>
                                    </p:animEffect>
                                  </p:childTnLst>
                                </p:cTn>
                              </p:par>
                            </p:childTnLst>
                          </p:cTn>
                        </p:par>
                        <p:par>
                          <p:cTn id="31" fill="hold">
                            <p:stCondLst>
                              <p:cond delay="1500"/>
                            </p:stCondLst>
                            <p:childTnLst>
                              <p:par>
                                <p:cTn id="32" presetID="22" presetClass="entr" presetSubtype="4" fill="hold" nodeType="afterEffect">
                                  <p:stCondLst>
                                    <p:cond delay="0"/>
                                  </p:stCondLst>
                                  <p:childTnLst>
                                    <p:set>
                                      <p:cBhvr>
                                        <p:cTn id="33" dur="1" fill="hold">
                                          <p:stCondLst>
                                            <p:cond delay="0"/>
                                          </p:stCondLst>
                                        </p:cTn>
                                        <p:tgtEl>
                                          <p:spTgt spid="74"/>
                                        </p:tgtEl>
                                        <p:attrNameLst>
                                          <p:attrName>style.visibility</p:attrName>
                                        </p:attrNameLst>
                                      </p:cBhvr>
                                      <p:to>
                                        <p:strVal val="visible"/>
                                      </p:to>
                                    </p:set>
                                    <p:animEffect transition="in" filter="wipe(down)">
                                      <p:cBhvr>
                                        <p:cTn id="34" dur="500"/>
                                        <p:tgtEl>
                                          <p:spTgt spid="74"/>
                                        </p:tgtEl>
                                      </p:cBhvr>
                                    </p:animEffect>
                                  </p:childTnLst>
                                </p:cTn>
                              </p:par>
                            </p:childTnLst>
                          </p:cTn>
                        </p:par>
                        <p:par>
                          <p:cTn id="35" fill="hold">
                            <p:stCondLst>
                              <p:cond delay="2000"/>
                            </p:stCondLst>
                            <p:childTnLst>
                              <p:par>
                                <p:cTn id="36" presetID="10" presetClass="entr" presetSubtype="0" fill="hold" grpId="0" nodeType="afterEffect">
                                  <p:stCondLst>
                                    <p:cond delay="0"/>
                                  </p:stCondLst>
                                  <p:childTnLst>
                                    <p:set>
                                      <p:cBhvr>
                                        <p:cTn id="37" dur="1" fill="hold">
                                          <p:stCondLst>
                                            <p:cond delay="0"/>
                                          </p:stCondLst>
                                        </p:cTn>
                                        <p:tgtEl>
                                          <p:spTgt spid="85"/>
                                        </p:tgtEl>
                                        <p:attrNameLst>
                                          <p:attrName>style.visibility</p:attrName>
                                        </p:attrNameLst>
                                      </p:cBhvr>
                                      <p:to>
                                        <p:strVal val="visible"/>
                                      </p:to>
                                    </p:set>
                                    <p:animEffect transition="in" filter="fade">
                                      <p:cBhvr>
                                        <p:cTn id="38" dur="500"/>
                                        <p:tgtEl>
                                          <p:spTgt spid="85"/>
                                        </p:tgtEl>
                                      </p:cBhvr>
                                    </p:animEffect>
                                  </p:childTnLst>
                                </p:cTn>
                              </p:par>
                            </p:childTnLst>
                          </p:cTn>
                        </p:par>
                        <p:par>
                          <p:cTn id="39" fill="hold">
                            <p:stCondLst>
                              <p:cond delay="2500"/>
                            </p:stCondLst>
                            <p:childTnLst>
                              <p:par>
                                <p:cTn id="40" presetID="22" presetClass="entr" presetSubtype="4" fill="hold" nodeType="afterEffect">
                                  <p:stCondLst>
                                    <p:cond delay="0"/>
                                  </p:stCondLst>
                                  <p:childTnLst>
                                    <p:set>
                                      <p:cBhvr>
                                        <p:cTn id="41" dur="1" fill="hold">
                                          <p:stCondLst>
                                            <p:cond delay="0"/>
                                          </p:stCondLst>
                                        </p:cTn>
                                        <p:tgtEl>
                                          <p:spTgt spid="77"/>
                                        </p:tgtEl>
                                        <p:attrNameLst>
                                          <p:attrName>style.visibility</p:attrName>
                                        </p:attrNameLst>
                                      </p:cBhvr>
                                      <p:to>
                                        <p:strVal val="visible"/>
                                      </p:to>
                                    </p:set>
                                    <p:animEffect transition="in" filter="wipe(down)">
                                      <p:cBhvr>
                                        <p:cTn id="42" dur="500"/>
                                        <p:tgtEl>
                                          <p:spTgt spid="77"/>
                                        </p:tgtEl>
                                      </p:cBhvr>
                                    </p:animEffect>
                                  </p:childTnLst>
                                </p:cTn>
                              </p:par>
                            </p:childTnLst>
                          </p:cTn>
                        </p:par>
                        <p:par>
                          <p:cTn id="43" fill="hold">
                            <p:stCondLst>
                              <p:cond delay="3000"/>
                            </p:stCondLst>
                            <p:childTnLst>
                              <p:par>
                                <p:cTn id="44" presetID="10" presetClass="entr" presetSubtype="0" fill="hold" grpId="0" nodeType="afterEffect">
                                  <p:stCondLst>
                                    <p:cond delay="0"/>
                                  </p:stCondLst>
                                  <p:childTnLst>
                                    <p:set>
                                      <p:cBhvr>
                                        <p:cTn id="45" dur="1" fill="hold">
                                          <p:stCondLst>
                                            <p:cond delay="0"/>
                                          </p:stCondLst>
                                        </p:cTn>
                                        <p:tgtEl>
                                          <p:spTgt spid="91"/>
                                        </p:tgtEl>
                                        <p:attrNameLst>
                                          <p:attrName>style.visibility</p:attrName>
                                        </p:attrNameLst>
                                      </p:cBhvr>
                                      <p:to>
                                        <p:strVal val="visible"/>
                                      </p:to>
                                    </p:set>
                                    <p:animEffect transition="in" filter="fade">
                                      <p:cBhvr>
                                        <p:cTn id="46" dur="500"/>
                                        <p:tgtEl>
                                          <p:spTgt spid="91"/>
                                        </p:tgtEl>
                                      </p:cBhvr>
                                    </p:animEffect>
                                  </p:childTnLst>
                                </p:cTn>
                              </p:par>
                            </p:childTnLst>
                          </p:cTn>
                        </p:par>
                        <p:par>
                          <p:cTn id="47" fill="hold">
                            <p:stCondLst>
                              <p:cond delay="3500"/>
                            </p:stCondLst>
                            <p:childTnLst>
                              <p:par>
                                <p:cTn id="48" presetID="22" presetClass="entr" presetSubtype="4" fill="hold" nodeType="afterEffect">
                                  <p:stCondLst>
                                    <p:cond delay="0"/>
                                  </p:stCondLst>
                                  <p:childTnLst>
                                    <p:set>
                                      <p:cBhvr>
                                        <p:cTn id="49" dur="1" fill="hold">
                                          <p:stCondLst>
                                            <p:cond delay="0"/>
                                          </p:stCondLst>
                                        </p:cTn>
                                        <p:tgtEl>
                                          <p:spTgt spid="62"/>
                                        </p:tgtEl>
                                        <p:attrNameLst>
                                          <p:attrName>style.visibility</p:attrName>
                                        </p:attrNameLst>
                                      </p:cBhvr>
                                      <p:to>
                                        <p:strVal val="visible"/>
                                      </p:to>
                                    </p:set>
                                    <p:animEffect transition="in" filter="wipe(down)">
                                      <p:cBhvr>
                                        <p:cTn id="50" dur="500"/>
                                        <p:tgtEl>
                                          <p:spTgt spid="62"/>
                                        </p:tgtEl>
                                      </p:cBhvr>
                                    </p:animEffect>
                                  </p:childTnLst>
                                </p:cTn>
                              </p:par>
                            </p:childTnLst>
                          </p:cTn>
                        </p:par>
                        <p:par>
                          <p:cTn id="51" fill="hold">
                            <p:stCondLst>
                              <p:cond delay="4000"/>
                            </p:stCondLst>
                            <p:childTnLst>
                              <p:par>
                                <p:cTn id="52" presetID="10" presetClass="entr" presetSubtype="0" fill="hold" grpId="0" nodeType="afterEffect">
                                  <p:stCondLst>
                                    <p:cond delay="0"/>
                                  </p:stCondLst>
                                  <p:childTnLst>
                                    <p:set>
                                      <p:cBhvr>
                                        <p:cTn id="53" dur="1" fill="hold">
                                          <p:stCondLst>
                                            <p:cond delay="0"/>
                                          </p:stCondLst>
                                        </p:cTn>
                                        <p:tgtEl>
                                          <p:spTgt spid="82"/>
                                        </p:tgtEl>
                                        <p:attrNameLst>
                                          <p:attrName>style.visibility</p:attrName>
                                        </p:attrNameLst>
                                      </p:cBhvr>
                                      <p:to>
                                        <p:strVal val="visible"/>
                                      </p:to>
                                    </p:set>
                                    <p:animEffect transition="in" filter="fade">
                                      <p:cBhvr>
                                        <p:cTn id="54" dur="500"/>
                                        <p:tgtEl>
                                          <p:spTgt spid="82"/>
                                        </p:tgtEl>
                                      </p:cBhvr>
                                    </p:animEffect>
                                  </p:childTnLst>
                                </p:cTn>
                              </p:par>
                            </p:childTnLst>
                          </p:cTn>
                        </p:par>
                        <p:par>
                          <p:cTn id="55" fill="hold">
                            <p:stCondLst>
                              <p:cond delay="4500"/>
                            </p:stCondLst>
                            <p:childTnLst>
                              <p:par>
                                <p:cTn id="56" presetID="22" presetClass="entr" presetSubtype="4" fill="hold" nodeType="afterEffect">
                                  <p:stCondLst>
                                    <p:cond delay="0"/>
                                  </p:stCondLst>
                                  <p:childTnLst>
                                    <p:set>
                                      <p:cBhvr>
                                        <p:cTn id="57" dur="1" fill="hold">
                                          <p:stCondLst>
                                            <p:cond delay="0"/>
                                          </p:stCondLst>
                                        </p:cTn>
                                        <p:tgtEl>
                                          <p:spTgt spid="71"/>
                                        </p:tgtEl>
                                        <p:attrNameLst>
                                          <p:attrName>style.visibility</p:attrName>
                                        </p:attrNameLst>
                                      </p:cBhvr>
                                      <p:to>
                                        <p:strVal val="visible"/>
                                      </p:to>
                                    </p:set>
                                    <p:animEffect transition="in" filter="wipe(down)">
                                      <p:cBhvr>
                                        <p:cTn id="58" dur="500"/>
                                        <p:tgtEl>
                                          <p:spTgt spid="71"/>
                                        </p:tgtEl>
                                      </p:cBhvr>
                                    </p:animEffect>
                                  </p:childTnLst>
                                </p:cTn>
                              </p:par>
                            </p:childTnLst>
                          </p:cTn>
                        </p:par>
                        <p:par>
                          <p:cTn id="59" fill="hold">
                            <p:stCondLst>
                              <p:cond delay="5000"/>
                            </p:stCondLst>
                            <p:childTnLst>
                              <p:par>
                                <p:cTn id="60" presetID="10" presetClass="entr" presetSubtype="0" fill="hold" grpId="0" nodeType="afterEffect">
                                  <p:stCondLst>
                                    <p:cond delay="0"/>
                                  </p:stCondLst>
                                  <p:childTnLst>
                                    <p:set>
                                      <p:cBhvr>
                                        <p:cTn id="61" dur="1" fill="hold">
                                          <p:stCondLst>
                                            <p:cond delay="0"/>
                                          </p:stCondLst>
                                        </p:cTn>
                                        <p:tgtEl>
                                          <p:spTgt spid="79"/>
                                        </p:tgtEl>
                                        <p:attrNameLst>
                                          <p:attrName>style.visibility</p:attrName>
                                        </p:attrNameLst>
                                      </p:cBhvr>
                                      <p:to>
                                        <p:strVal val="visible"/>
                                      </p:to>
                                    </p:set>
                                    <p:animEffect transition="in" filter="fade">
                                      <p:cBhvr>
                                        <p:cTn id="62" dur="500"/>
                                        <p:tgtEl>
                                          <p:spTgt spid="7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0" grpId="0" animBg="1"/>
      <p:bldP spid="51" grpId="0" animBg="1"/>
      <p:bldP spid="79" grpId="0"/>
      <p:bldP spid="82" grpId="0"/>
      <p:bldP spid="85" grpId="0"/>
      <p:bldP spid="88" grpId="0"/>
      <p:bldP spid="91" grpId="0"/>
    </p:bldLst>
  </p:timing>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3381799" y="2821344"/>
            <a:ext cx="2235692" cy="2180632"/>
            <a:chOff x="3776663" y="1166813"/>
            <a:chExt cx="4899026" cy="4778375"/>
          </a:xfrm>
        </p:grpSpPr>
        <p:sp>
          <p:nvSpPr>
            <p:cNvPr id="6" name="Freeform 5"/>
            <p:cNvSpPr>
              <a:spLocks/>
            </p:cNvSpPr>
            <p:nvPr/>
          </p:nvSpPr>
          <p:spPr bwMode="auto">
            <a:xfrm>
              <a:off x="5281613" y="1166813"/>
              <a:ext cx="2843213" cy="2455863"/>
            </a:xfrm>
            <a:custGeom>
              <a:avLst/>
              <a:gdLst>
                <a:gd name="T0" fmla="*/ 1414 w 1414"/>
                <a:gd name="T1" fmla="*/ 558 h 1222"/>
                <a:gd name="T2" fmla="*/ 802 w 1414"/>
                <a:gd name="T3" fmla="*/ 152 h 1222"/>
                <a:gd name="T4" fmla="*/ 578 w 1414"/>
                <a:gd name="T5" fmla="*/ 43 h 1222"/>
                <a:gd name="T6" fmla="*/ 291 w 1414"/>
                <a:gd name="T7" fmla="*/ 104 h 1222"/>
                <a:gd name="T8" fmla="*/ 30 w 1414"/>
                <a:gd name="T9" fmla="*/ 288 h 1222"/>
                <a:gd name="T10" fmla="*/ 90 w 1414"/>
                <a:gd name="T11" fmla="*/ 620 h 1222"/>
                <a:gd name="T12" fmla="*/ 328 w 1414"/>
                <a:gd name="T13" fmla="*/ 1222 h 1222"/>
                <a:gd name="T14" fmla="*/ 933 w 1414"/>
                <a:gd name="T15" fmla="*/ 718 h 1222"/>
                <a:gd name="T16" fmla="*/ 1414 w 1414"/>
                <a:gd name="T17" fmla="*/ 558 h 1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414" h="1222">
                  <a:moveTo>
                    <a:pt x="1414" y="558"/>
                  </a:moveTo>
                  <a:cubicBezTo>
                    <a:pt x="802" y="152"/>
                    <a:pt x="802" y="152"/>
                    <a:pt x="802" y="152"/>
                  </a:cubicBezTo>
                  <a:cubicBezTo>
                    <a:pt x="802" y="152"/>
                    <a:pt x="674" y="70"/>
                    <a:pt x="578" y="43"/>
                  </a:cubicBezTo>
                  <a:cubicBezTo>
                    <a:pt x="578" y="43"/>
                    <a:pt x="465" y="0"/>
                    <a:pt x="291" y="104"/>
                  </a:cubicBezTo>
                  <a:cubicBezTo>
                    <a:pt x="291" y="104"/>
                    <a:pt x="105" y="212"/>
                    <a:pt x="30" y="288"/>
                  </a:cubicBezTo>
                  <a:cubicBezTo>
                    <a:pt x="30" y="288"/>
                    <a:pt x="0" y="384"/>
                    <a:pt x="90" y="620"/>
                  </a:cubicBezTo>
                  <a:cubicBezTo>
                    <a:pt x="90" y="620"/>
                    <a:pt x="164" y="851"/>
                    <a:pt x="328" y="1222"/>
                  </a:cubicBezTo>
                  <a:cubicBezTo>
                    <a:pt x="333" y="1217"/>
                    <a:pt x="933" y="718"/>
                    <a:pt x="933" y="718"/>
                  </a:cubicBezTo>
                  <a:cubicBezTo>
                    <a:pt x="933" y="718"/>
                    <a:pt x="1236" y="440"/>
                    <a:pt x="1414" y="558"/>
                  </a:cubicBezTo>
                  <a:close/>
                </a:path>
              </a:pathLst>
            </a:custGeom>
            <a:solidFill>
              <a:schemeClr val="accent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7" name="Freeform 6"/>
            <p:cNvSpPr>
              <a:spLocks/>
            </p:cNvSpPr>
            <p:nvPr/>
          </p:nvSpPr>
          <p:spPr bwMode="auto">
            <a:xfrm>
              <a:off x="7785101" y="2200275"/>
              <a:ext cx="595313" cy="498475"/>
            </a:xfrm>
            <a:custGeom>
              <a:avLst/>
              <a:gdLst>
                <a:gd name="T0" fmla="*/ 0 w 296"/>
                <a:gd name="T1" fmla="*/ 19 h 248"/>
                <a:gd name="T2" fmla="*/ 296 w 296"/>
                <a:gd name="T3" fmla="*/ 248 h 248"/>
                <a:gd name="T4" fmla="*/ 143 w 296"/>
                <a:gd name="T5" fmla="*/ 29 h 248"/>
                <a:gd name="T6" fmla="*/ 0 w 296"/>
                <a:gd name="T7" fmla="*/ 19 h 248"/>
              </a:gdLst>
              <a:ahLst/>
              <a:cxnLst>
                <a:cxn ang="0">
                  <a:pos x="T0" y="T1"/>
                </a:cxn>
                <a:cxn ang="0">
                  <a:pos x="T2" y="T3"/>
                </a:cxn>
                <a:cxn ang="0">
                  <a:pos x="T4" y="T5"/>
                </a:cxn>
                <a:cxn ang="0">
                  <a:pos x="T6" y="T7"/>
                </a:cxn>
              </a:cxnLst>
              <a:rect l="0" t="0" r="r" b="b"/>
              <a:pathLst>
                <a:path w="296" h="248">
                  <a:moveTo>
                    <a:pt x="0" y="19"/>
                  </a:moveTo>
                  <a:cubicBezTo>
                    <a:pt x="0" y="19"/>
                    <a:pt x="168" y="139"/>
                    <a:pt x="296" y="248"/>
                  </a:cubicBezTo>
                  <a:cubicBezTo>
                    <a:pt x="296" y="248"/>
                    <a:pt x="253" y="80"/>
                    <a:pt x="143" y="29"/>
                  </a:cubicBezTo>
                  <a:cubicBezTo>
                    <a:pt x="143" y="29"/>
                    <a:pt x="89" y="0"/>
                    <a:pt x="0" y="19"/>
                  </a:cubicBezTo>
                  <a:close/>
                </a:path>
              </a:pathLst>
            </a:custGeom>
            <a:solidFill>
              <a:schemeClr val="accent2">
                <a:lumMod val="50000"/>
              </a:schemeClr>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8" name="Freeform 7"/>
            <p:cNvSpPr>
              <a:spLocks/>
            </p:cNvSpPr>
            <p:nvPr/>
          </p:nvSpPr>
          <p:spPr bwMode="auto">
            <a:xfrm>
              <a:off x="3819526" y="1482725"/>
              <a:ext cx="2282825" cy="2584450"/>
            </a:xfrm>
            <a:custGeom>
              <a:avLst/>
              <a:gdLst>
                <a:gd name="T0" fmla="*/ 831 w 1135"/>
                <a:gd name="T1" fmla="*/ 0 h 1286"/>
                <a:gd name="T2" fmla="*/ 251 w 1135"/>
                <a:gd name="T3" fmla="*/ 452 h 1286"/>
                <a:gd name="T4" fmla="*/ 77 w 1135"/>
                <a:gd name="T5" fmla="*/ 630 h 1286"/>
                <a:gd name="T6" fmla="*/ 43 w 1135"/>
                <a:gd name="T7" fmla="*/ 922 h 1286"/>
                <a:gd name="T8" fmla="*/ 136 w 1135"/>
                <a:gd name="T9" fmla="*/ 1228 h 1286"/>
                <a:gd name="T10" fmla="*/ 469 w 1135"/>
                <a:gd name="T11" fmla="*/ 1276 h 1286"/>
                <a:gd name="T12" fmla="*/ 1135 w 1135"/>
                <a:gd name="T13" fmla="*/ 1239 h 1286"/>
                <a:gd name="T14" fmla="*/ 834 w 1135"/>
                <a:gd name="T15" fmla="*/ 508 h 1286"/>
                <a:gd name="T16" fmla="*/ 831 w 1135"/>
                <a:gd name="T17" fmla="*/ 0 h 12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135" h="1286">
                  <a:moveTo>
                    <a:pt x="831" y="0"/>
                  </a:moveTo>
                  <a:cubicBezTo>
                    <a:pt x="251" y="452"/>
                    <a:pt x="251" y="452"/>
                    <a:pt x="251" y="452"/>
                  </a:cubicBezTo>
                  <a:cubicBezTo>
                    <a:pt x="251" y="452"/>
                    <a:pt x="133" y="548"/>
                    <a:pt x="77" y="630"/>
                  </a:cubicBezTo>
                  <a:cubicBezTo>
                    <a:pt x="77" y="630"/>
                    <a:pt x="0" y="723"/>
                    <a:pt x="43" y="922"/>
                  </a:cubicBezTo>
                  <a:cubicBezTo>
                    <a:pt x="43" y="922"/>
                    <a:pt x="87" y="1133"/>
                    <a:pt x="136" y="1228"/>
                  </a:cubicBezTo>
                  <a:cubicBezTo>
                    <a:pt x="136" y="1228"/>
                    <a:pt x="217" y="1286"/>
                    <a:pt x="469" y="1276"/>
                  </a:cubicBezTo>
                  <a:cubicBezTo>
                    <a:pt x="1135" y="1239"/>
                    <a:pt x="1135" y="1239"/>
                    <a:pt x="1135" y="1239"/>
                  </a:cubicBezTo>
                  <a:cubicBezTo>
                    <a:pt x="1135" y="1239"/>
                    <a:pt x="846" y="547"/>
                    <a:pt x="834" y="508"/>
                  </a:cubicBezTo>
                  <a:cubicBezTo>
                    <a:pt x="822" y="468"/>
                    <a:pt x="662" y="126"/>
                    <a:pt x="831" y="0"/>
                  </a:cubicBezTo>
                  <a:close/>
                </a:path>
              </a:pathLst>
            </a:custGeom>
            <a:solidFill>
              <a:schemeClr val="accent1"/>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9" name="Freeform 8"/>
            <p:cNvSpPr>
              <a:spLocks/>
            </p:cNvSpPr>
            <p:nvPr/>
          </p:nvSpPr>
          <p:spPr bwMode="auto">
            <a:xfrm>
              <a:off x="5340351" y="1335088"/>
              <a:ext cx="573088" cy="431800"/>
            </a:xfrm>
            <a:custGeom>
              <a:avLst/>
              <a:gdLst>
                <a:gd name="T0" fmla="*/ 0 w 285"/>
                <a:gd name="T1" fmla="*/ 215 h 215"/>
                <a:gd name="T2" fmla="*/ 285 w 285"/>
                <a:gd name="T3" fmla="*/ 11 h 215"/>
                <a:gd name="T4" fmla="*/ 65 w 285"/>
                <a:gd name="T5" fmla="*/ 82 h 215"/>
                <a:gd name="T6" fmla="*/ 0 w 285"/>
                <a:gd name="T7" fmla="*/ 215 h 215"/>
              </a:gdLst>
              <a:ahLst/>
              <a:cxnLst>
                <a:cxn ang="0">
                  <a:pos x="T0" y="T1"/>
                </a:cxn>
                <a:cxn ang="0">
                  <a:pos x="T2" y="T3"/>
                </a:cxn>
                <a:cxn ang="0">
                  <a:pos x="T4" y="T5"/>
                </a:cxn>
                <a:cxn ang="0">
                  <a:pos x="T6" y="T7"/>
                </a:cxn>
              </a:cxnLst>
              <a:rect l="0" t="0" r="r" b="b"/>
              <a:pathLst>
                <a:path w="285" h="215">
                  <a:moveTo>
                    <a:pt x="0" y="215"/>
                  </a:moveTo>
                  <a:cubicBezTo>
                    <a:pt x="0" y="215"/>
                    <a:pt x="122" y="103"/>
                    <a:pt x="285" y="11"/>
                  </a:cubicBezTo>
                  <a:cubicBezTo>
                    <a:pt x="285" y="11"/>
                    <a:pt x="154" y="0"/>
                    <a:pt x="65" y="82"/>
                  </a:cubicBezTo>
                  <a:cubicBezTo>
                    <a:pt x="65" y="82"/>
                    <a:pt x="8" y="124"/>
                    <a:pt x="0" y="215"/>
                  </a:cubicBezTo>
                  <a:close/>
                </a:path>
              </a:pathLst>
            </a:custGeom>
            <a:solidFill>
              <a:schemeClr val="accent1">
                <a:lumMod val="50000"/>
              </a:schemeClr>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0" name="Freeform 9"/>
            <p:cNvSpPr>
              <a:spLocks/>
            </p:cNvSpPr>
            <p:nvPr/>
          </p:nvSpPr>
          <p:spPr bwMode="auto">
            <a:xfrm>
              <a:off x="3859213" y="3646488"/>
              <a:ext cx="2597150" cy="2174875"/>
            </a:xfrm>
            <a:custGeom>
              <a:avLst/>
              <a:gdLst>
                <a:gd name="T0" fmla="*/ 0 w 1291"/>
                <a:gd name="T1" fmla="*/ 0 h 1082"/>
                <a:gd name="T2" fmla="*/ 232 w 1291"/>
                <a:gd name="T3" fmla="*/ 698 h 1082"/>
                <a:gd name="T4" fmla="*/ 340 w 1291"/>
                <a:gd name="T5" fmla="*/ 922 h 1082"/>
                <a:gd name="T6" fmla="*/ 604 w 1291"/>
                <a:gd name="T7" fmla="*/ 1051 h 1082"/>
                <a:gd name="T8" fmla="*/ 923 w 1291"/>
                <a:gd name="T9" fmla="*/ 1067 h 1082"/>
                <a:gd name="T10" fmla="*/ 1080 w 1291"/>
                <a:gd name="T11" fmla="*/ 769 h 1082"/>
                <a:gd name="T12" fmla="*/ 1291 w 1291"/>
                <a:gd name="T13" fmla="*/ 129 h 1082"/>
                <a:gd name="T14" fmla="*/ 479 w 1291"/>
                <a:gd name="T15" fmla="*/ 168 h 1082"/>
                <a:gd name="T16" fmla="*/ 0 w 1291"/>
                <a:gd name="T17" fmla="*/ 0 h 108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91" h="1082">
                  <a:moveTo>
                    <a:pt x="0" y="0"/>
                  </a:moveTo>
                  <a:cubicBezTo>
                    <a:pt x="232" y="698"/>
                    <a:pt x="232" y="698"/>
                    <a:pt x="232" y="698"/>
                  </a:cubicBezTo>
                  <a:cubicBezTo>
                    <a:pt x="232" y="698"/>
                    <a:pt x="282" y="842"/>
                    <a:pt x="340" y="922"/>
                  </a:cubicBezTo>
                  <a:cubicBezTo>
                    <a:pt x="340" y="922"/>
                    <a:pt x="402" y="1026"/>
                    <a:pt x="604" y="1051"/>
                  </a:cubicBezTo>
                  <a:cubicBezTo>
                    <a:pt x="604" y="1051"/>
                    <a:pt x="817" y="1082"/>
                    <a:pt x="923" y="1067"/>
                  </a:cubicBezTo>
                  <a:cubicBezTo>
                    <a:pt x="923" y="1067"/>
                    <a:pt x="1006" y="1010"/>
                    <a:pt x="1080" y="769"/>
                  </a:cubicBezTo>
                  <a:cubicBezTo>
                    <a:pt x="1291" y="129"/>
                    <a:pt x="1291" y="129"/>
                    <a:pt x="1291" y="129"/>
                  </a:cubicBezTo>
                  <a:cubicBezTo>
                    <a:pt x="1291" y="129"/>
                    <a:pt x="521" y="170"/>
                    <a:pt x="479" y="168"/>
                  </a:cubicBezTo>
                  <a:cubicBezTo>
                    <a:pt x="438" y="166"/>
                    <a:pt x="65" y="202"/>
                    <a:pt x="0" y="0"/>
                  </a:cubicBezTo>
                  <a:close/>
                </a:path>
              </a:pathLst>
            </a:custGeom>
            <a:solidFill>
              <a:schemeClr val="accent5"/>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1" name="Freeform 10"/>
            <p:cNvSpPr>
              <a:spLocks/>
            </p:cNvSpPr>
            <p:nvPr/>
          </p:nvSpPr>
          <p:spPr bwMode="auto">
            <a:xfrm>
              <a:off x="3776663" y="3194050"/>
              <a:ext cx="306388" cy="692150"/>
            </a:xfrm>
            <a:custGeom>
              <a:avLst/>
              <a:gdLst>
                <a:gd name="T0" fmla="*/ 152 w 152"/>
                <a:gd name="T1" fmla="*/ 344 h 344"/>
                <a:gd name="T2" fmla="*/ 56 w 152"/>
                <a:gd name="T3" fmla="*/ 0 h 344"/>
                <a:gd name="T4" fmla="*/ 45 w 152"/>
                <a:gd name="T5" fmla="*/ 238 h 344"/>
                <a:gd name="T6" fmla="*/ 152 w 152"/>
                <a:gd name="T7" fmla="*/ 344 h 344"/>
              </a:gdLst>
              <a:ahLst/>
              <a:cxnLst>
                <a:cxn ang="0">
                  <a:pos x="T0" y="T1"/>
                </a:cxn>
                <a:cxn ang="0">
                  <a:pos x="T2" y="T3"/>
                </a:cxn>
                <a:cxn ang="0">
                  <a:pos x="T4" y="T5"/>
                </a:cxn>
                <a:cxn ang="0">
                  <a:pos x="T6" y="T7"/>
                </a:cxn>
              </a:cxnLst>
              <a:rect l="0" t="0" r="r" b="b"/>
              <a:pathLst>
                <a:path w="152" h="344">
                  <a:moveTo>
                    <a:pt x="152" y="344"/>
                  </a:moveTo>
                  <a:cubicBezTo>
                    <a:pt x="152" y="344"/>
                    <a:pt x="88" y="184"/>
                    <a:pt x="56" y="0"/>
                  </a:cubicBezTo>
                  <a:cubicBezTo>
                    <a:pt x="56" y="0"/>
                    <a:pt x="0" y="125"/>
                    <a:pt x="45" y="238"/>
                  </a:cubicBezTo>
                  <a:cubicBezTo>
                    <a:pt x="45" y="238"/>
                    <a:pt x="63" y="303"/>
                    <a:pt x="152" y="344"/>
                  </a:cubicBezTo>
                  <a:close/>
                </a:path>
              </a:pathLst>
            </a:custGeom>
            <a:solidFill>
              <a:schemeClr val="accent5">
                <a:lumMod val="50000"/>
              </a:schemeClr>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2" name="Freeform 11"/>
            <p:cNvSpPr>
              <a:spLocks/>
            </p:cNvSpPr>
            <p:nvPr/>
          </p:nvSpPr>
          <p:spPr bwMode="auto">
            <a:xfrm>
              <a:off x="5414963" y="3576638"/>
              <a:ext cx="2647950" cy="2368550"/>
            </a:xfrm>
            <a:custGeom>
              <a:avLst/>
              <a:gdLst>
                <a:gd name="T0" fmla="*/ 0 w 1317"/>
                <a:gd name="T1" fmla="*/ 1171 h 1179"/>
                <a:gd name="T2" fmla="*/ 735 w 1317"/>
                <a:gd name="T3" fmla="*/ 1179 h 1179"/>
                <a:gd name="T4" fmla="*/ 982 w 1317"/>
                <a:gd name="T5" fmla="*/ 1149 h 1179"/>
                <a:gd name="T6" fmla="*/ 1191 w 1317"/>
                <a:gd name="T7" fmla="*/ 941 h 1179"/>
                <a:gd name="T8" fmla="*/ 1317 w 1317"/>
                <a:gd name="T9" fmla="*/ 609 h 1179"/>
                <a:gd name="T10" fmla="*/ 1099 w 1317"/>
                <a:gd name="T11" fmla="*/ 382 h 1179"/>
                <a:gd name="T12" fmla="*/ 548 w 1317"/>
                <a:gd name="T13" fmla="*/ 0 h 1179"/>
                <a:gd name="T14" fmla="*/ 314 w 1317"/>
                <a:gd name="T15" fmla="*/ 772 h 1179"/>
                <a:gd name="T16" fmla="*/ 0 w 1317"/>
                <a:gd name="T17" fmla="*/ 1171 h 117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317" h="1179">
                  <a:moveTo>
                    <a:pt x="0" y="1171"/>
                  </a:moveTo>
                  <a:cubicBezTo>
                    <a:pt x="735" y="1179"/>
                    <a:pt x="735" y="1179"/>
                    <a:pt x="735" y="1179"/>
                  </a:cubicBezTo>
                  <a:cubicBezTo>
                    <a:pt x="735" y="1179"/>
                    <a:pt x="887" y="1178"/>
                    <a:pt x="982" y="1149"/>
                  </a:cubicBezTo>
                  <a:cubicBezTo>
                    <a:pt x="982" y="1149"/>
                    <a:pt x="1101" y="1124"/>
                    <a:pt x="1191" y="941"/>
                  </a:cubicBezTo>
                  <a:cubicBezTo>
                    <a:pt x="1191" y="941"/>
                    <a:pt x="1296" y="714"/>
                    <a:pt x="1317" y="609"/>
                  </a:cubicBezTo>
                  <a:cubicBezTo>
                    <a:pt x="1317" y="609"/>
                    <a:pt x="1302" y="531"/>
                    <a:pt x="1099" y="382"/>
                  </a:cubicBezTo>
                  <a:cubicBezTo>
                    <a:pt x="548" y="0"/>
                    <a:pt x="548" y="0"/>
                    <a:pt x="548" y="0"/>
                  </a:cubicBezTo>
                  <a:cubicBezTo>
                    <a:pt x="356" y="674"/>
                    <a:pt x="348" y="688"/>
                    <a:pt x="314" y="772"/>
                  </a:cubicBezTo>
                  <a:cubicBezTo>
                    <a:pt x="299" y="811"/>
                    <a:pt x="212" y="1175"/>
                    <a:pt x="0" y="1171"/>
                  </a:cubicBezTo>
                  <a:close/>
                </a:path>
              </a:pathLst>
            </a:custGeom>
            <a:solidFill>
              <a:schemeClr val="accent4"/>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3" name="Freeform 12"/>
            <p:cNvSpPr>
              <a:spLocks/>
            </p:cNvSpPr>
            <p:nvPr/>
          </p:nvSpPr>
          <p:spPr bwMode="auto">
            <a:xfrm>
              <a:off x="4994276" y="5746750"/>
              <a:ext cx="727075" cy="195263"/>
            </a:xfrm>
            <a:custGeom>
              <a:avLst/>
              <a:gdLst>
                <a:gd name="T0" fmla="*/ 362 w 362"/>
                <a:gd name="T1" fmla="*/ 20 h 97"/>
                <a:gd name="T2" fmla="*/ 0 w 362"/>
                <a:gd name="T3" fmla="*/ 0 h 97"/>
                <a:gd name="T4" fmla="*/ 222 w 362"/>
                <a:gd name="T5" fmla="*/ 91 h 97"/>
                <a:gd name="T6" fmla="*/ 362 w 362"/>
                <a:gd name="T7" fmla="*/ 20 h 97"/>
              </a:gdLst>
              <a:ahLst/>
              <a:cxnLst>
                <a:cxn ang="0">
                  <a:pos x="T0" y="T1"/>
                </a:cxn>
                <a:cxn ang="0">
                  <a:pos x="T2" y="T3"/>
                </a:cxn>
                <a:cxn ang="0">
                  <a:pos x="T4" y="T5"/>
                </a:cxn>
                <a:cxn ang="0">
                  <a:pos x="T6" y="T7"/>
                </a:cxn>
              </a:cxnLst>
              <a:rect l="0" t="0" r="r" b="b"/>
              <a:pathLst>
                <a:path w="362" h="97">
                  <a:moveTo>
                    <a:pt x="362" y="20"/>
                  </a:moveTo>
                  <a:cubicBezTo>
                    <a:pt x="362" y="20"/>
                    <a:pt x="199" y="32"/>
                    <a:pt x="0" y="0"/>
                  </a:cubicBezTo>
                  <a:cubicBezTo>
                    <a:pt x="0" y="0"/>
                    <a:pt x="101" y="97"/>
                    <a:pt x="222" y="91"/>
                  </a:cubicBezTo>
                  <a:cubicBezTo>
                    <a:pt x="222" y="91"/>
                    <a:pt x="295" y="92"/>
                    <a:pt x="362" y="20"/>
                  </a:cubicBezTo>
                  <a:close/>
                </a:path>
              </a:pathLst>
            </a:custGeom>
            <a:solidFill>
              <a:schemeClr val="accent4">
                <a:lumMod val="50000"/>
              </a:schemeClr>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4" name="Freeform 13"/>
            <p:cNvSpPr>
              <a:spLocks/>
            </p:cNvSpPr>
            <p:nvPr/>
          </p:nvSpPr>
          <p:spPr bwMode="auto">
            <a:xfrm>
              <a:off x="6210301" y="2238375"/>
              <a:ext cx="2465388" cy="2881313"/>
            </a:xfrm>
            <a:custGeom>
              <a:avLst/>
              <a:gdLst>
                <a:gd name="T0" fmla="*/ 938 w 1226"/>
                <a:gd name="T1" fmla="*/ 1434 h 1434"/>
                <a:gd name="T2" fmla="*/ 1168 w 1226"/>
                <a:gd name="T3" fmla="*/ 735 h 1434"/>
                <a:gd name="T4" fmla="*/ 1214 w 1226"/>
                <a:gd name="T5" fmla="*/ 490 h 1434"/>
                <a:gd name="T6" fmla="*/ 1079 w 1226"/>
                <a:gd name="T7" fmla="*/ 229 h 1434"/>
                <a:gd name="T8" fmla="*/ 788 w 1226"/>
                <a:gd name="T9" fmla="*/ 0 h 1434"/>
                <a:gd name="T10" fmla="*/ 511 w 1226"/>
                <a:gd name="T11" fmla="*/ 150 h 1434"/>
                <a:gd name="T12" fmla="*/ 0 w 1226"/>
                <a:gd name="T13" fmla="*/ 577 h 1434"/>
                <a:gd name="T14" fmla="*/ 653 w 1226"/>
                <a:gd name="T15" fmla="*/ 1013 h 1434"/>
                <a:gd name="T16" fmla="*/ 938 w 1226"/>
                <a:gd name="T17" fmla="*/ 1434 h 14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226" h="1434">
                  <a:moveTo>
                    <a:pt x="938" y="1434"/>
                  </a:moveTo>
                  <a:cubicBezTo>
                    <a:pt x="1168" y="735"/>
                    <a:pt x="1168" y="735"/>
                    <a:pt x="1168" y="735"/>
                  </a:cubicBezTo>
                  <a:cubicBezTo>
                    <a:pt x="1168" y="735"/>
                    <a:pt x="1213" y="589"/>
                    <a:pt x="1214" y="490"/>
                  </a:cubicBezTo>
                  <a:cubicBezTo>
                    <a:pt x="1214" y="490"/>
                    <a:pt x="1226" y="369"/>
                    <a:pt x="1079" y="229"/>
                  </a:cubicBezTo>
                  <a:cubicBezTo>
                    <a:pt x="1079" y="229"/>
                    <a:pt x="882" y="51"/>
                    <a:pt x="788" y="0"/>
                  </a:cubicBezTo>
                  <a:cubicBezTo>
                    <a:pt x="788" y="0"/>
                    <a:pt x="688" y="6"/>
                    <a:pt x="511" y="150"/>
                  </a:cubicBezTo>
                  <a:cubicBezTo>
                    <a:pt x="0" y="577"/>
                    <a:pt x="0" y="577"/>
                    <a:pt x="0" y="577"/>
                  </a:cubicBezTo>
                  <a:cubicBezTo>
                    <a:pt x="0" y="577"/>
                    <a:pt x="621" y="987"/>
                    <a:pt x="653" y="1013"/>
                  </a:cubicBezTo>
                  <a:cubicBezTo>
                    <a:pt x="685" y="1040"/>
                    <a:pt x="1006" y="1233"/>
                    <a:pt x="938" y="1434"/>
                  </a:cubicBezTo>
                  <a:close/>
                </a:path>
              </a:pathLst>
            </a:custGeom>
            <a:solidFill>
              <a:schemeClr val="accent3"/>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5" name="Freeform 14"/>
            <p:cNvSpPr>
              <a:spLocks/>
            </p:cNvSpPr>
            <p:nvPr/>
          </p:nvSpPr>
          <p:spPr bwMode="auto">
            <a:xfrm>
              <a:off x="7796213" y="4781550"/>
              <a:ext cx="354013" cy="681038"/>
            </a:xfrm>
            <a:custGeom>
              <a:avLst/>
              <a:gdLst>
                <a:gd name="T0" fmla="*/ 128 w 176"/>
                <a:gd name="T1" fmla="*/ 0 h 339"/>
                <a:gd name="T2" fmla="*/ 0 w 176"/>
                <a:gd name="T3" fmla="*/ 339 h 339"/>
                <a:gd name="T4" fmla="*/ 153 w 176"/>
                <a:gd name="T5" fmla="*/ 155 h 339"/>
                <a:gd name="T6" fmla="*/ 128 w 176"/>
                <a:gd name="T7" fmla="*/ 0 h 339"/>
              </a:gdLst>
              <a:ahLst/>
              <a:cxnLst>
                <a:cxn ang="0">
                  <a:pos x="T0" y="T1"/>
                </a:cxn>
                <a:cxn ang="0">
                  <a:pos x="T2" y="T3"/>
                </a:cxn>
                <a:cxn ang="0">
                  <a:pos x="T4" y="T5"/>
                </a:cxn>
                <a:cxn ang="0">
                  <a:pos x="T6" y="T7"/>
                </a:cxn>
              </a:cxnLst>
              <a:rect l="0" t="0" r="r" b="b"/>
              <a:pathLst>
                <a:path w="176" h="339">
                  <a:moveTo>
                    <a:pt x="128" y="0"/>
                  </a:moveTo>
                  <a:cubicBezTo>
                    <a:pt x="128" y="0"/>
                    <a:pt x="90" y="159"/>
                    <a:pt x="0" y="339"/>
                  </a:cubicBezTo>
                  <a:cubicBezTo>
                    <a:pt x="0" y="339"/>
                    <a:pt x="123" y="272"/>
                    <a:pt x="153" y="155"/>
                  </a:cubicBezTo>
                  <a:cubicBezTo>
                    <a:pt x="153" y="155"/>
                    <a:pt x="176" y="85"/>
                    <a:pt x="128" y="0"/>
                  </a:cubicBezTo>
                  <a:close/>
                </a:path>
              </a:pathLst>
            </a:custGeom>
            <a:solidFill>
              <a:schemeClr val="accent3">
                <a:lumMod val="50000"/>
              </a:schemeClr>
            </a:solidFill>
            <a:ln>
              <a:noFill/>
            </a:ln>
            <a:extLst/>
          </p:spPr>
          <p:txBody>
            <a:bodyPr vert="horz" wrap="square" lIns="68580" tIns="34290" rIns="68580" bIns="34290" numCol="1" anchor="t" anchorCtr="0" compatLnSpc="1">
              <a:prstTxWarp prst="textNoShape">
                <a:avLst/>
              </a:prstTxWarp>
            </a:bodyPr>
            <a:lstStyle/>
            <a:p>
              <a:endParaRPr lang="en-US" sz="1350"/>
            </a:p>
          </p:txBody>
        </p:sp>
      </p:grpSp>
      <p:sp>
        <p:nvSpPr>
          <p:cNvPr id="22" name="Freeform 99"/>
          <p:cNvSpPr>
            <a:spLocks noEditPoints="1"/>
          </p:cNvSpPr>
          <p:nvPr/>
        </p:nvSpPr>
        <p:spPr bwMode="auto">
          <a:xfrm>
            <a:off x="5075045" y="3693739"/>
            <a:ext cx="148204" cy="234005"/>
          </a:xfrm>
          <a:custGeom>
            <a:avLst/>
            <a:gdLst>
              <a:gd name="T0" fmla="*/ 195 w 200"/>
              <a:gd name="T1" fmla="*/ 5 h 317"/>
              <a:gd name="T2" fmla="*/ 184 w 200"/>
              <a:gd name="T3" fmla="*/ 0 h 317"/>
              <a:gd name="T4" fmla="*/ 172 w 200"/>
              <a:gd name="T5" fmla="*/ 5 h 317"/>
              <a:gd name="T6" fmla="*/ 85 w 200"/>
              <a:gd name="T7" fmla="*/ 92 h 317"/>
              <a:gd name="T8" fmla="*/ 17 w 200"/>
              <a:gd name="T9" fmla="*/ 92 h 317"/>
              <a:gd name="T10" fmla="*/ 5 w 200"/>
              <a:gd name="T11" fmla="*/ 97 h 317"/>
              <a:gd name="T12" fmla="*/ 0 w 200"/>
              <a:gd name="T13" fmla="*/ 108 h 317"/>
              <a:gd name="T14" fmla="*/ 0 w 200"/>
              <a:gd name="T15" fmla="*/ 209 h 317"/>
              <a:gd name="T16" fmla="*/ 5 w 200"/>
              <a:gd name="T17" fmla="*/ 220 h 317"/>
              <a:gd name="T18" fmla="*/ 17 w 200"/>
              <a:gd name="T19" fmla="*/ 225 h 317"/>
              <a:gd name="T20" fmla="*/ 85 w 200"/>
              <a:gd name="T21" fmla="*/ 225 h 317"/>
              <a:gd name="T22" fmla="*/ 172 w 200"/>
              <a:gd name="T23" fmla="*/ 312 h 317"/>
              <a:gd name="T24" fmla="*/ 184 w 200"/>
              <a:gd name="T25" fmla="*/ 317 h 317"/>
              <a:gd name="T26" fmla="*/ 195 w 200"/>
              <a:gd name="T27" fmla="*/ 312 h 317"/>
              <a:gd name="T28" fmla="*/ 200 w 200"/>
              <a:gd name="T29" fmla="*/ 300 h 317"/>
              <a:gd name="T30" fmla="*/ 200 w 200"/>
              <a:gd name="T31" fmla="*/ 17 h 317"/>
              <a:gd name="T32" fmla="*/ 195 w 200"/>
              <a:gd name="T33" fmla="*/ 5 h 317"/>
              <a:gd name="T34" fmla="*/ 195 w 200"/>
              <a:gd name="T35" fmla="*/ 5 h 317"/>
              <a:gd name="T36" fmla="*/ 195 w 200"/>
              <a:gd name="T37" fmla="*/ 5 h 31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200" h="317">
                <a:moveTo>
                  <a:pt x="195" y="5"/>
                </a:moveTo>
                <a:cubicBezTo>
                  <a:pt x="192" y="2"/>
                  <a:pt x="188" y="0"/>
                  <a:pt x="184" y="0"/>
                </a:cubicBezTo>
                <a:cubicBezTo>
                  <a:pt x="179" y="0"/>
                  <a:pt x="175" y="2"/>
                  <a:pt x="172" y="5"/>
                </a:cubicBezTo>
                <a:cubicBezTo>
                  <a:pt x="85" y="92"/>
                  <a:pt x="85" y="92"/>
                  <a:pt x="85" y="92"/>
                </a:cubicBezTo>
                <a:cubicBezTo>
                  <a:pt x="17" y="92"/>
                  <a:pt x="17" y="92"/>
                  <a:pt x="17" y="92"/>
                </a:cubicBezTo>
                <a:cubicBezTo>
                  <a:pt x="12" y="92"/>
                  <a:pt x="8" y="93"/>
                  <a:pt x="5" y="97"/>
                </a:cubicBezTo>
                <a:cubicBezTo>
                  <a:pt x="2" y="100"/>
                  <a:pt x="0" y="104"/>
                  <a:pt x="0" y="108"/>
                </a:cubicBezTo>
                <a:cubicBezTo>
                  <a:pt x="0" y="209"/>
                  <a:pt x="0" y="209"/>
                  <a:pt x="0" y="209"/>
                </a:cubicBezTo>
                <a:cubicBezTo>
                  <a:pt x="0" y="213"/>
                  <a:pt x="2" y="217"/>
                  <a:pt x="5" y="220"/>
                </a:cubicBezTo>
                <a:cubicBezTo>
                  <a:pt x="8" y="224"/>
                  <a:pt x="12" y="225"/>
                  <a:pt x="17" y="225"/>
                </a:cubicBezTo>
                <a:cubicBezTo>
                  <a:pt x="85" y="225"/>
                  <a:pt x="85" y="225"/>
                  <a:pt x="85" y="225"/>
                </a:cubicBezTo>
                <a:cubicBezTo>
                  <a:pt x="172" y="312"/>
                  <a:pt x="172" y="312"/>
                  <a:pt x="172" y="312"/>
                </a:cubicBezTo>
                <a:cubicBezTo>
                  <a:pt x="175" y="315"/>
                  <a:pt x="179" y="317"/>
                  <a:pt x="184" y="317"/>
                </a:cubicBezTo>
                <a:cubicBezTo>
                  <a:pt x="188" y="317"/>
                  <a:pt x="192" y="315"/>
                  <a:pt x="195" y="312"/>
                </a:cubicBezTo>
                <a:cubicBezTo>
                  <a:pt x="199" y="309"/>
                  <a:pt x="200" y="305"/>
                  <a:pt x="200" y="300"/>
                </a:cubicBezTo>
                <a:cubicBezTo>
                  <a:pt x="200" y="17"/>
                  <a:pt x="200" y="17"/>
                  <a:pt x="200" y="17"/>
                </a:cubicBezTo>
                <a:cubicBezTo>
                  <a:pt x="200" y="12"/>
                  <a:pt x="199" y="8"/>
                  <a:pt x="195" y="5"/>
                </a:cubicBezTo>
                <a:close/>
                <a:moveTo>
                  <a:pt x="195" y="5"/>
                </a:moveTo>
                <a:cubicBezTo>
                  <a:pt x="195" y="5"/>
                  <a:pt x="195" y="5"/>
                  <a:pt x="195" y="5"/>
                </a:cubicBezTo>
              </a:path>
            </a:pathLst>
          </a:custGeom>
          <a:solidFill>
            <a:schemeClr val="bg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23" name="Freeform 103"/>
          <p:cNvSpPr>
            <a:spLocks noEditPoints="1"/>
          </p:cNvSpPr>
          <p:nvPr/>
        </p:nvSpPr>
        <p:spPr bwMode="auto">
          <a:xfrm>
            <a:off x="4445718" y="3204042"/>
            <a:ext cx="220188" cy="208799"/>
          </a:xfrm>
          <a:custGeom>
            <a:avLst/>
            <a:gdLst>
              <a:gd name="T0" fmla="*/ 382 w 439"/>
              <a:gd name="T1" fmla="*/ 290 h 415"/>
              <a:gd name="T2" fmla="*/ 392 w 439"/>
              <a:gd name="T3" fmla="*/ 301 h 415"/>
              <a:gd name="T4" fmla="*/ 401 w 439"/>
              <a:gd name="T5" fmla="*/ 309 h 415"/>
              <a:gd name="T6" fmla="*/ 409 w 439"/>
              <a:gd name="T7" fmla="*/ 314 h 415"/>
              <a:gd name="T8" fmla="*/ 426 w 439"/>
              <a:gd name="T9" fmla="*/ 301 h 415"/>
              <a:gd name="T10" fmla="*/ 439 w 439"/>
              <a:gd name="T11" fmla="*/ 284 h 415"/>
              <a:gd name="T12" fmla="*/ 431 w 439"/>
              <a:gd name="T13" fmla="*/ 273 h 415"/>
              <a:gd name="T14" fmla="*/ 412 w 439"/>
              <a:gd name="T15" fmla="*/ 253 h 415"/>
              <a:gd name="T16" fmla="*/ 390 w 439"/>
              <a:gd name="T17" fmla="*/ 230 h 415"/>
              <a:gd name="T18" fmla="*/ 368 w 439"/>
              <a:gd name="T19" fmla="*/ 209 h 415"/>
              <a:gd name="T20" fmla="*/ 356 w 439"/>
              <a:gd name="T21" fmla="*/ 198 h 415"/>
              <a:gd name="T22" fmla="*/ 350 w 439"/>
              <a:gd name="T23" fmla="*/ 195 h 415"/>
              <a:gd name="T24" fmla="*/ 333 w 439"/>
              <a:gd name="T25" fmla="*/ 208 h 415"/>
              <a:gd name="T26" fmla="*/ 320 w 439"/>
              <a:gd name="T27" fmla="*/ 225 h 415"/>
              <a:gd name="T28" fmla="*/ 325 w 439"/>
              <a:gd name="T29" fmla="*/ 233 h 415"/>
              <a:gd name="T30" fmla="*/ 333 w 439"/>
              <a:gd name="T31" fmla="*/ 242 h 415"/>
              <a:gd name="T32" fmla="*/ 344 w 439"/>
              <a:gd name="T33" fmla="*/ 252 h 415"/>
              <a:gd name="T34" fmla="*/ 350 w 439"/>
              <a:gd name="T35" fmla="*/ 259 h 415"/>
              <a:gd name="T36" fmla="*/ 325 w 439"/>
              <a:gd name="T37" fmla="*/ 284 h 415"/>
              <a:gd name="T38" fmla="*/ 233 w 439"/>
              <a:gd name="T39" fmla="*/ 191 h 415"/>
              <a:gd name="T40" fmla="*/ 267 w 439"/>
              <a:gd name="T41" fmla="*/ 96 h 415"/>
              <a:gd name="T42" fmla="*/ 240 w 439"/>
              <a:gd name="T43" fmla="*/ 27 h 415"/>
              <a:gd name="T44" fmla="*/ 171 w 439"/>
              <a:gd name="T45" fmla="*/ 0 h 415"/>
              <a:gd name="T46" fmla="*/ 89 w 439"/>
              <a:gd name="T47" fmla="*/ 25 h 415"/>
              <a:gd name="T48" fmla="*/ 25 w 439"/>
              <a:gd name="T49" fmla="*/ 89 h 415"/>
              <a:gd name="T50" fmla="*/ 0 w 439"/>
              <a:gd name="T51" fmla="*/ 171 h 415"/>
              <a:gd name="T52" fmla="*/ 27 w 439"/>
              <a:gd name="T53" fmla="*/ 240 h 415"/>
              <a:gd name="T54" fmla="*/ 96 w 439"/>
              <a:gd name="T55" fmla="*/ 267 h 415"/>
              <a:gd name="T56" fmla="*/ 191 w 439"/>
              <a:gd name="T57" fmla="*/ 233 h 415"/>
              <a:gd name="T58" fmla="*/ 366 w 439"/>
              <a:gd name="T59" fmla="*/ 408 h 415"/>
              <a:gd name="T60" fmla="*/ 384 w 439"/>
              <a:gd name="T61" fmla="*/ 415 h 415"/>
              <a:gd name="T62" fmla="*/ 405 w 439"/>
              <a:gd name="T63" fmla="*/ 405 h 415"/>
              <a:gd name="T64" fmla="*/ 415 w 439"/>
              <a:gd name="T65" fmla="*/ 384 h 415"/>
              <a:gd name="T66" fmla="*/ 408 w 439"/>
              <a:gd name="T67" fmla="*/ 366 h 415"/>
              <a:gd name="T68" fmla="*/ 350 w 439"/>
              <a:gd name="T69" fmla="*/ 309 h 415"/>
              <a:gd name="T70" fmla="*/ 375 w 439"/>
              <a:gd name="T71" fmla="*/ 284 h 415"/>
              <a:gd name="T72" fmla="*/ 382 w 439"/>
              <a:gd name="T73" fmla="*/ 290 h 415"/>
              <a:gd name="T74" fmla="*/ 202 w 439"/>
              <a:gd name="T75" fmla="*/ 136 h 415"/>
              <a:gd name="T76" fmla="*/ 167 w 439"/>
              <a:gd name="T77" fmla="*/ 150 h 415"/>
              <a:gd name="T78" fmla="*/ 145 w 439"/>
              <a:gd name="T79" fmla="*/ 145 h 415"/>
              <a:gd name="T80" fmla="*/ 150 w 439"/>
              <a:gd name="T81" fmla="*/ 167 h 415"/>
              <a:gd name="T82" fmla="*/ 136 w 439"/>
              <a:gd name="T83" fmla="*/ 202 h 415"/>
              <a:gd name="T84" fmla="*/ 100 w 439"/>
              <a:gd name="T85" fmla="*/ 217 h 415"/>
              <a:gd name="T86" fmla="*/ 65 w 439"/>
              <a:gd name="T87" fmla="*/ 202 h 415"/>
              <a:gd name="T88" fmla="*/ 50 w 439"/>
              <a:gd name="T89" fmla="*/ 167 h 415"/>
              <a:gd name="T90" fmla="*/ 65 w 439"/>
              <a:gd name="T91" fmla="*/ 131 h 415"/>
              <a:gd name="T92" fmla="*/ 100 w 439"/>
              <a:gd name="T93" fmla="*/ 117 h 415"/>
              <a:gd name="T94" fmla="*/ 122 w 439"/>
              <a:gd name="T95" fmla="*/ 122 h 415"/>
              <a:gd name="T96" fmla="*/ 117 w 439"/>
              <a:gd name="T97" fmla="*/ 100 h 415"/>
              <a:gd name="T98" fmla="*/ 131 w 439"/>
              <a:gd name="T99" fmla="*/ 65 h 415"/>
              <a:gd name="T100" fmla="*/ 167 w 439"/>
              <a:gd name="T101" fmla="*/ 50 h 415"/>
              <a:gd name="T102" fmla="*/ 202 w 439"/>
              <a:gd name="T103" fmla="*/ 65 h 415"/>
              <a:gd name="T104" fmla="*/ 217 w 439"/>
              <a:gd name="T105" fmla="*/ 100 h 415"/>
              <a:gd name="T106" fmla="*/ 202 w 439"/>
              <a:gd name="T107" fmla="*/ 136 h 415"/>
              <a:gd name="T108" fmla="*/ 202 w 439"/>
              <a:gd name="T109" fmla="*/ 136 h 415"/>
              <a:gd name="T110" fmla="*/ 202 w 439"/>
              <a:gd name="T111" fmla="*/ 136 h 4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39" h="415">
                <a:moveTo>
                  <a:pt x="382" y="290"/>
                </a:moveTo>
                <a:cubicBezTo>
                  <a:pt x="386" y="294"/>
                  <a:pt x="389" y="298"/>
                  <a:pt x="392" y="301"/>
                </a:cubicBezTo>
                <a:cubicBezTo>
                  <a:pt x="395" y="304"/>
                  <a:pt x="398" y="307"/>
                  <a:pt x="401" y="309"/>
                </a:cubicBezTo>
                <a:cubicBezTo>
                  <a:pt x="405" y="312"/>
                  <a:pt x="407" y="314"/>
                  <a:pt x="409" y="314"/>
                </a:cubicBezTo>
                <a:cubicBezTo>
                  <a:pt x="412" y="314"/>
                  <a:pt x="418" y="309"/>
                  <a:pt x="426" y="301"/>
                </a:cubicBezTo>
                <a:cubicBezTo>
                  <a:pt x="435" y="292"/>
                  <a:pt x="439" y="287"/>
                  <a:pt x="439" y="284"/>
                </a:cubicBezTo>
                <a:cubicBezTo>
                  <a:pt x="439" y="282"/>
                  <a:pt x="436" y="279"/>
                  <a:pt x="431" y="273"/>
                </a:cubicBezTo>
                <a:cubicBezTo>
                  <a:pt x="426" y="267"/>
                  <a:pt x="420" y="260"/>
                  <a:pt x="412" y="253"/>
                </a:cubicBezTo>
                <a:cubicBezTo>
                  <a:pt x="405" y="245"/>
                  <a:pt x="397" y="237"/>
                  <a:pt x="390" y="230"/>
                </a:cubicBezTo>
                <a:cubicBezTo>
                  <a:pt x="382" y="223"/>
                  <a:pt x="375" y="216"/>
                  <a:pt x="368" y="209"/>
                </a:cubicBezTo>
                <a:cubicBezTo>
                  <a:pt x="361" y="203"/>
                  <a:pt x="357" y="199"/>
                  <a:pt x="356" y="198"/>
                </a:cubicBezTo>
                <a:cubicBezTo>
                  <a:pt x="355" y="196"/>
                  <a:pt x="353" y="195"/>
                  <a:pt x="350" y="195"/>
                </a:cubicBezTo>
                <a:cubicBezTo>
                  <a:pt x="347" y="195"/>
                  <a:pt x="342" y="200"/>
                  <a:pt x="333" y="208"/>
                </a:cubicBezTo>
                <a:cubicBezTo>
                  <a:pt x="325" y="217"/>
                  <a:pt x="320" y="222"/>
                  <a:pt x="320" y="225"/>
                </a:cubicBezTo>
                <a:cubicBezTo>
                  <a:pt x="320" y="227"/>
                  <a:pt x="322" y="229"/>
                  <a:pt x="325" y="233"/>
                </a:cubicBezTo>
                <a:cubicBezTo>
                  <a:pt x="327" y="236"/>
                  <a:pt x="330" y="239"/>
                  <a:pt x="333" y="242"/>
                </a:cubicBezTo>
                <a:cubicBezTo>
                  <a:pt x="336" y="245"/>
                  <a:pt x="340" y="248"/>
                  <a:pt x="344" y="252"/>
                </a:cubicBezTo>
                <a:cubicBezTo>
                  <a:pt x="348" y="256"/>
                  <a:pt x="350" y="258"/>
                  <a:pt x="350" y="259"/>
                </a:cubicBezTo>
                <a:cubicBezTo>
                  <a:pt x="325" y="284"/>
                  <a:pt x="325" y="284"/>
                  <a:pt x="325" y="284"/>
                </a:cubicBezTo>
                <a:cubicBezTo>
                  <a:pt x="233" y="191"/>
                  <a:pt x="233" y="191"/>
                  <a:pt x="233" y="191"/>
                </a:cubicBezTo>
                <a:cubicBezTo>
                  <a:pt x="256" y="161"/>
                  <a:pt x="267" y="129"/>
                  <a:pt x="267" y="96"/>
                </a:cubicBezTo>
                <a:cubicBezTo>
                  <a:pt x="267" y="68"/>
                  <a:pt x="258" y="45"/>
                  <a:pt x="240" y="27"/>
                </a:cubicBezTo>
                <a:cubicBezTo>
                  <a:pt x="222" y="9"/>
                  <a:pt x="199" y="0"/>
                  <a:pt x="171" y="0"/>
                </a:cubicBezTo>
                <a:cubicBezTo>
                  <a:pt x="143" y="0"/>
                  <a:pt x="116" y="8"/>
                  <a:pt x="89" y="25"/>
                </a:cubicBezTo>
                <a:cubicBezTo>
                  <a:pt x="63" y="41"/>
                  <a:pt x="41" y="63"/>
                  <a:pt x="25" y="89"/>
                </a:cubicBezTo>
                <a:cubicBezTo>
                  <a:pt x="8" y="116"/>
                  <a:pt x="0" y="143"/>
                  <a:pt x="0" y="171"/>
                </a:cubicBezTo>
                <a:cubicBezTo>
                  <a:pt x="0" y="199"/>
                  <a:pt x="9" y="222"/>
                  <a:pt x="27" y="240"/>
                </a:cubicBezTo>
                <a:cubicBezTo>
                  <a:pt x="45" y="258"/>
                  <a:pt x="68" y="267"/>
                  <a:pt x="96" y="267"/>
                </a:cubicBezTo>
                <a:cubicBezTo>
                  <a:pt x="129" y="267"/>
                  <a:pt x="161" y="256"/>
                  <a:pt x="191" y="233"/>
                </a:cubicBezTo>
                <a:cubicBezTo>
                  <a:pt x="366" y="408"/>
                  <a:pt x="366" y="408"/>
                  <a:pt x="366" y="408"/>
                </a:cubicBezTo>
                <a:cubicBezTo>
                  <a:pt x="371" y="413"/>
                  <a:pt x="377" y="415"/>
                  <a:pt x="384" y="415"/>
                </a:cubicBezTo>
                <a:cubicBezTo>
                  <a:pt x="391" y="415"/>
                  <a:pt x="398" y="412"/>
                  <a:pt x="405" y="405"/>
                </a:cubicBezTo>
                <a:cubicBezTo>
                  <a:pt x="412" y="398"/>
                  <a:pt x="415" y="391"/>
                  <a:pt x="415" y="384"/>
                </a:cubicBezTo>
                <a:cubicBezTo>
                  <a:pt x="415" y="377"/>
                  <a:pt x="413" y="371"/>
                  <a:pt x="408" y="366"/>
                </a:cubicBezTo>
                <a:cubicBezTo>
                  <a:pt x="350" y="309"/>
                  <a:pt x="350" y="309"/>
                  <a:pt x="350" y="309"/>
                </a:cubicBezTo>
                <a:cubicBezTo>
                  <a:pt x="375" y="284"/>
                  <a:pt x="375" y="284"/>
                  <a:pt x="375" y="284"/>
                </a:cubicBezTo>
                <a:cubicBezTo>
                  <a:pt x="376" y="284"/>
                  <a:pt x="378" y="286"/>
                  <a:pt x="382" y="290"/>
                </a:cubicBezTo>
                <a:close/>
                <a:moveTo>
                  <a:pt x="202" y="136"/>
                </a:moveTo>
                <a:cubicBezTo>
                  <a:pt x="193" y="145"/>
                  <a:pt x="181" y="150"/>
                  <a:pt x="167" y="150"/>
                </a:cubicBezTo>
                <a:cubicBezTo>
                  <a:pt x="160" y="150"/>
                  <a:pt x="152" y="149"/>
                  <a:pt x="145" y="145"/>
                </a:cubicBezTo>
                <a:cubicBezTo>
                  <a:pt x="149" y="152"/>
                  <a:pt x="150" y="160"/>
                  <a:pt x="150" y="167"/>
                </a:cubicBezTo>
                <a:cubicBezTo>
                  <a:pt x="150" y="181"/>
                  <a:pt x="145" y="193"/>
                  <a:pt x="136" y="202"/>
                </a:cubicBezTo>
                <a:cubicBezTo>
                  <a:pt x="126" y="212"/>
                  <a:pt x="114" y="217"/>
                  <a:pt x="100" y="217"/>
                </a:cubicBezTo>
                <a:cubicBezTo>
                  <a:pt x="86" y="217"/>
                  <a:pt x="74" y="212"/>
                  <a:pt x="65" y="202"/>
                </a:cubicBezTo>
                <a:cubicBezTo>
                  <a:pt x="55" y="193"/>
                  <a:pt x="50" y="181"/>
                  <a:pt x="50" y="167"/>
                </a:cubicBezTo>
                <a:cubicBezTo>
                  <a:pt x="50" y="153"/>
                  <a:pt x="55" y="141"/>
                  <a:pt x="65" y="131"/>
                </a:cubicBezTo>
                <a:cubicBezTo>
                  <a:pt x="74" y="122"/>
                  <a:pt x="86" y="117"/>
                  <a:pt x="100" y="117"/>
                </a:cubicBezTo>
                <a:cubicBezTo>
                  <a:pt x="107" y="117"/>
                  <a:pt x="115" y="118"/>
                  <a:pt x="122" y="122"/>
                </a:cubicBezTo>
                <a:cubicBezTo>
                  <a:pt x="118" y="115"/>
                  <a:pt x="117" y="107"/>
                  <a:pt x="117" y="100"/>
                </a:cubicBezTo>
                <a:cubicBezTo>
                  <a:pt x="117" y="86"/>
                  <a:pt x="122" y="74"/>
                  <a:pt x="131" y="65"/>
                </a:cubicBezTo>
                <a:cubicBezTo>
                  <a:pt x="141" y="55"/>
                  <a:pt x="153" y="50"/>
                  <a:pt x="167" y="50"/>
                </a:cubicBezTo>
                <a:cubicBezTo>
                  <a:pt x="181" y="50"/>
                  <a:pt x="193" y="55"/>
                  <a:pt x="202" y="65"/>
                </a:cubicBezTo>
                <a:cubicBezTo>
                  <a:pt x="212" y="74"/>
                  <a:pt x="217" y="86"/>
                  <a:pt x="217" y="100"/>
                </a:cubicBezTo>
                <a:cubicBezTo>
                  <a:pt x="217" y="114"/>
                  <a:pt x="212" y="126"/>
                  <a:pt x="202" y="136"/>
                </a:cubicBezTo>
                <a:close/>
                <a:moveTo>
                  <a:pt x="202" y="136"/>
                </a:moveTo>
                <a:cubicBezTo>
                  <a:pt x="202" y="136"/>
                  <a:pt x="202" y="136"/>
                  <a:pt x="202" y="136"/>
                </a:cubicBezTo>
              </a:path>
            </a:pathLst>
          </a:custGeom>
          <a:solidFill>
            <a:schemeClr val="bg2"/>
          </a:solidFill>
          <a:ln>
            <a:noFill/>
          </a:ln>
          <a:extLst/>
        </p:spPr>
        <p:txBody>
          <a:bodyPr vert="horz" wrap="square" lIns="68580" tIns="34290" rIns="68580" bIns="34290" numCol="1" anchor="t" anchorCtr="0" compatLnSpc="1">
            <a:prstTxWarp prst="textNoShape">
              <a:avLst/>
            </a:prstTxWarp>
          </a:bodyPr>
          <a:lstStyle/>
          <a:p>
            <a:endParaRPr lang="en-US" sz="1350"/>
          </a:p>
        </p:txBody>
      </p:sp>
      <p:grpSp>
        <p:nvGrpSpPr>
          <p:cNvPr id="24" name="Group 23"/>
          <p:cNvGrpSpPr/>
          <p:nvPr/>
        </p:nvGrpSpPr>
        <p:grpSpPr>
          <a:xfrm>
            <a:off x="3786690" y="3597949"/>
            <a:ext cx="200447" cy="200447"/>
            <a:chOff x="5440363" y="2728120"/>
            <a:chExt cx="419100" cy="419100"/>
          </a:xfrm>
          <a:solidFill>
            <a:schemeClr val="bg2"/>
          </a:solidFill>
        </p:grpSpPr>
        <p:sp>
          <p:nvSpPr>
            <p:cNvPr id="25" name="Freeform 164"/>
            <p:cNvSpPr>
              <a:spLocks noEditPoints="1"/>
            </p:cNvSpPr>
            <p:nvPr/>
          </p:nvSpPr>
          <p:spPr bwMode="auto">
            <a:xfrm>
              <a:off x="5440363" y="2728120"/>
              <a:ext cx="139700" cy="139700"/>
            </a:xfrm>
            <a:custGeom>
              <a:avLst/>
              <a:gdLst>
                <a:gd name="T0" fmla="*/ 17 w 133"/>
                <a:gd name="T1" fmla="*/ 133 h 133"/>
                <a:gd name="T2" fmla="*/ 117 w 133"/>
                <a:gd name="T3" fmla="*/ 133 h 133"/>
                <a:gd name="T4" fmla="*/ 129 w 133"/>
                <a:gd name="T5" fmla="*/ 129 h 133"/>
                <a:gd name="T6" fmla="*/ 133 w 133"/>
                <a:gd name="T7" fmla="*/ 117 h 133"/>
                <a:gd name="T8" fmla="*/ 133 w 133"/>
                <a:gd name="T9" fmla="*/ 17 h 133"/>
                <a:gd name="T10" fmla="*/ 129 w 133"/>
                <a:gd name="T11" fmla="*/ 5 h 133"/>
                <a:gd name="T12" fmla="*/ 117 w 133"/>
                <a:gd name="T13" fmla="*/ 0 h 133"/>
                <a:gd name="T14" fmla="*/ 17 w 133"/>
                <a:gd name="T15" fmla="*/ 0 h 133"/>
                <a:gd name="T16" fmla="*/ 5 w 133"/>
                <a:gd name="T17" fmla="*/ 5 h 133"/>
                <a:gd name="T18" fmla="*/ 0 w 133"/>
                <a:gd name="T19" fmla="*/ 17 h 133"/>
                <a:gd name="T20" fmla="*/ 0 w 133"/>
                <a:gd name="T21" fmla="*/ 117 h 133"/>
                <a:gd name="T22" fmla="*/ 5 w 133"/>
                <a:gd name="T23" fmla="*/ 129 h 133"/>
                <a:gd name="T24" fmla="*/ 17 w 133"/>
                <a:gd name="T25" fmla="*/ 133 h 133"/>
                <a:gd name="T26" fmla="*/ 17 w 133"/>
                <a:gd name="T27" fmla="*/ 133 h 133"/>
                <a:gd name="T28" fmla="*/ 17 w 133"/>
                <a:gd name="T29" fmla="*/ 133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3" h="133">
                  <a:moveTo>
                    <a:pt x="17" y="133"/>
                  </a:moveTo>
                  <a:cubicBezTo>
                    <a:pt x="117" y="133"/>
                    <a:pt x="117" y="133"/>
                    <a:pt x="117" y="133"/>
                  </a:cubicBezTo>
                  <a:cubicBezTo>
                    <a:pt x="121" y="133"/>
                    <a:pt x="125" y="132"/>
                    <a:pt x="129" y="129"/>
                  </a:cubicBezTo>
                  <a:cubicBezTo>
                    <a:pt x="132" y="125"/>
                    <a:pt x="133" y="121"/>
                    <a:pt x="133" y="117"/>
                  </a:cubicBezTo>
                  <a:cubicBezTo>
                    <a:pt x="133" y="17"/>
                    <a:pt x="133" y="17"/>
                    <a:pt x="133" y="17"/>
                  </a:cubicBezTo>
                  <a:cubicBezTo>
                    <a:pt x="133" y="12"/>
                    <a:pt x="132" y="8"/>
                    <a:pt x="129" y="5"/>
                  </a:cubicBezTo>
                  <a:cubicBezTo>
                    <a:pt x="125" y="2"/>
                    <a:pt x="121" y="0"/>
                    <a:pt x="117" y="0"/>
                  </a:cubicBezTo>
                  <a:cubicBezTo>
                    <a:pt x="17" y="0"/>
                    <a:pt x="17" y="0"/>
                    <a:pt x="17" y="0"/>
                  </a:cubicBezTo>
                  <a:cubicBezTo>
                    <a:pt x="12" y="0"/>
                    <a:pt x="8" y="2"/>
                    <a:pt x="5" y="5"/>
                  </a:cubicBezTo>
                  <a:cubicBezTo>
                    <a:pt x="2" y="8"/>
                    <a:pt x="0" y="12"/>
                    <a:pt x="0" y="17"/>
                  </a:cubicBezTo>
                  <a:cubicBezTo>
                    <a:pt x="0" y="117"/>
                    <a:pt x="0" y="117"/>
                    <a:pt x="0" y="117"/>
                  </a:cubicBezTo>
                  <a:cubicBezTo>
                    <a:pt x="0" y="121"/>
                    <a:pt x="2" y="125"/>
                    <a:pt x="5" y="129"/>
                  </a:cubicBezTo>
                  <a:cubicBezTo>
                    <a:pt x="8" y="132"/>
                    <a:pt x="12" y="133"/>
                    <a:pt x="17" y="133"/>
                  </a:cubicBezTo>
                  <a:close/>
                  <a:moveTo>
                    <a:pt x="17" y="133"/>
                  </a:moveTo>
                  <a:cubicBezTo>
                    <a:pt x="17" y="133"/>
                    <a:pt x="17" y="133"/>
                    <a:pt x="17" y="133"/>
                  </a:cubicBezTo>
                </a:path>
              </a:pathLst>
            </a:custGeom>
            <a:grp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26" name="Freeform 165"/>
            <p:cNvSpPr>
              <a:spLocks noEditPoints="1"/>
            </p:cNvSpPr>
            <p:nvPr/>
          </p:nvSpPr>
          <p:spPr bwMode="auto">
            <a:xfrm>
              <a:off x="5719763" y="2728120"/>
              <a:ext cx="139700" cy="139700"/>
            </a:xfrm>
            <a:custGeom>
              <a:avLst/>
              <a:gdLst>
                <a:gd name="T0" fmla="*/ 129 w 133"/>
                <a:gd name="T1" fmla="*/ 5 h 133"/>
                <a:gd name="T2" fmla="*/ 117 w 133"/>
                <a:gd name="T3" fmla="*/ 0 h 133"/>
                <a:gd name="T4" fmla="*/ 17 w 133"/>
                <a:gd name="T5" fmla="*/ 0 h 133"/>
                <a:gd name="T6" fmla="*/ 5 w 133"/>
                <a:gd name="T7" fmla="*/ 5 h 133"/>
                <a:gd name="T8" fmla="*/ 0 w 133"/>
                <a:gd name="T9" fmla="*/ 17 h 133"/>
                <a:gd name="T10" fmla="*/ 0 w 133"/>
                <a:gd name="T11" fmla="*/ 117 h 133"/>
                <a:gd name="T12" fmla="*/ 5 w 133"/>
                <a:gd name="T13" fmla="*/ 129 h 133"/>
                <a:gd name="T14" fmla="*/ 17 w 133"/>
                <a:gd name="T15" fmla="*/ 133 h 133"/>
                <a:gd name="T16" fmla="*/ 117 w 133"/>
                <a:gd name="T17" fmla="*/ 133 h 133"/>
                <a:gd name="T18" fmla="*/ 129 w 133"/>
                <a:gd name="T19" fmla="*/ 129 h 133"/>
                <a:gd name="T20" fmla="*/ 133 w 133"/>
                <a:gd name="T21" fmla="*/ 117 h 133"/>
                <a:gd name="T22" fmla="*/ 133 w 133"/>
                <a:gd name="T23" fmla="*/ 17 h 133"/>
                <a:gd name="T24" fmla="*/ 129 w 133"/>
                <a:gd name="T25" fmla="*/ 5 h 133"/>
                <a:gd name="T26" fmla="*/ 129 w 133"/>
                <a:gd name="T27" fmla="*/ 5 h 133"/>
                <a:gd name="T28" fmla="*/ 129 w 133"/>
                <a:gd name="T29" fmla="*/ 5 h 1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33" h="133">
                  <a:moveTo>
                    <a:pt x="129" y="5"/>
                  </a:moveTo>
                  <a:cubicBezTo>
                    <a:pt x="125" y="2"/>
                    <a:pt x="121" y="0"/>
                    <a:pt x="117" y="0"/>
                  </a:cubicBezTo>
                  <a:cubicBezTo>
                    <a:pt x="17" y="0"/>
                    <a:pt x="17" y="0"/>
                    <a:pt x="17" y="0"/>
                  </a:cubicBezTo>
                  <a:cubicBezTo>
                    <a:pt x="12" y="0"/>
                    <a:pt x="8" y="2"/>
                    <a:pt x="5" y="5"/>
                  </a:cubicBezTo>
                  <a:cubicBezTo>
                    <a:pt x="2" y="8"/>
                    <a:pt x="0" y="12"/>
                    <a:pt x="0" y="17"/>
                  </a:cubicBezTo>
                  <a:cubicBezTo>
                    <a:pt x="0" y="117"/>
                    <a:pt x="0" y="117"/>
                    <a:pt x="0" y="117"/>
                  </a:cubicBezTo>
                  <a:cubicBezTo>
                    <a:pt x="0" y="121"/>
                    <a:pt x="2" y="125"/>
                    <a:pt x="5" y="129"/>
                  </a:cubicBezTo>
                  <a:cubicBezTo>
                    <a:pt x="8" y="132"/>
                    <a:pt x="12" y="133"/>
                    <a:pt x="17" y="133"/>
                  </a:cubicBezTo>
                  <a:cubicBezTo>
                    <a:pt x="117" y="133"/>
                    <a:pt x="117" y="133"/>
                    <a:pt x="117" y="133"/>
                  </a:cubicBezTo>
                  <a:cubicBezTo>
                    <a:pt x="121" y="133"/>
                    <a:pt x="125" y="132"/>
                    <a:pt x="129" y="129"/>
                  </a:cubicBezTo>
                  <a:cubicBezTo>
                    <a:pt x="132" y="125"/>
                    <a:pt x="133" y="121"/>
                    <a:pt x="133" y="117"/>
                  </a:cubicBezTo>
                  <a:cubicBezTo>
                    <a:pt x="133" y="17"/>
                    <a:pt x="133" y="17"/>
                    <a:pt x="133" y="17"/>
                  </a:cubicBezTo>
                  <a:cubicBezTo>
                    <a:pt x="133" y="12"/>
                    <a:pt x="132" y="8"/>
                    <a:pt x="129" y="5"/>
                  </a:cubicBezTo>
                  <a:close/>
                  <a:moveTo>
                    <a:pt x="129" y="5"/>
                  </a:moveTo>
                  <a:cubicBezTo>
                    <a:pt x="129" y="5"/>
                    <a:pt x="129" y="5"/>
                    <a:pt x="129" y="5"/>
                  </a:cubicBezTo>
                </a:path>
              </a:pathLst>
            </a:custGeom>
            <a:grp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27" name="Freeform 166"/>
            <p:cNvSpPr>
              <a:spLocks noEditPoints="1"/>
            </p:cNvSpPr>
            <p:nvPr/>
          </p:nvSpPr>
          <p:spPr bwMode="auto">
            <a:xfrm>
              <a:off x="5440363" y="2902745"/>
              <a:ext cx="419099" cy="244475"/>
            </a:xfrm>
            <a:custGeom>
              <a:avLst/>
              <a:gdLst>
                <a:gd name="T0" fmla="*/ 384 w 400"/>
                <a:gd name="T1" fmla="*/ 0 h 233"/>
                <a:gd name="T2" fmla="*/ 284 w 400"/>
                <a:gd name="T3" fmla="*/ 0 h 233"/>
                <a:gd name="T4" fmla="*/ 272 w 400"/>
                <a:gd name="T5" fmla="*/ 5 h 233"/>
                <a:gd name="T6" fmla="*/ 267 w 400"/>
                <a:gd name="T7" fmla="*/ 17 h 233"/>
                <a:gd name="T8" fmla="*/ 267 w 400"/>
                <a:gd name="T9" fmla="*/ 50 h 233"/>
                <a:gd name="T10" fmla="*/ 261 w 400"/>
                <a:gd name="T11" fmla="*/ 73 h 233"/>
                <a:gd name="T12" fmla="*/ 247 w 400"/>
                <a:gd name="T13" fmla="*/ 88 h 233"/>
                <a:gd name="T14" fmla="*/ 228 w 400"/>
                <a:gd name="T15" fmla="*/ 96 h 233"/>
                <a:gd name="T16" fmla="*/ 212 w 400"/>
                <a:gd name="T17" fmla="*/ 99 h 233"/>
                <a:gd name="T18" fmla="*/ 200 w 400"/>
                <a:gd name="T19" fmla="*/ 100 h 233"/>
                <a:gd name="T20" fmla="*/ 189 w 400"/>
                <a:gd name="T21" fmla="*/ 99 h 233"/>
                <a:gd name="T22" fmla="*/ 172 w 400"/>
                <a:gd name="T23" fmla="*/ 96 h 233"/>
                <a:gd name="T24" fmla="*/ 154 w 400"/>
                <a:gd name="T25" fmla="*/ 88 h 233"/>
                <a:gd name="T26" fmla="*/ 140 w 400"/>
                <a:gd name="T27" fmla="*/ 73 h 233"/>
                <a:gd name="T28" fmla="*/ 133 w 400"/>
                <a:gd name="T29" fmla="*/ 50 h 233"/>
                <a:gd name="T30" fmla="*/ 133 w 400"/>
                <a:gd name="T31" fmla="*/ 17 h 233"/>
                <a:gd name="T32" fmla="*/ 129 w 400"/>
                <a:gd name="T33" fmla="*/ 5 h 233"/>
                <a:gd name="T34" fmla="*/ 117 w 400"/>
                <a:gd name="T35" fmla="*/ 0 h 233"/>
                <a:gd name="T36" fmla="*/ 17 w 400"/>
                <a:gd name="T37" fmla="*/ 0 h 233"/>
                <a:gd name="T38" fmla="*/ 5 w 400"/>
                <a:gd name="T39" fmla="*/ 5 h 233"/>
                <a:gd name="T40" fmla="*/ 0 w 400"/>
                <a:gd name="T41" fmla="*/ 17 h 233"/>
                <a:gd name="T42" fmla="*/ 0 w 400"/>
                <a:gd name="T43" fmla="*/ 50 h 233"/>
                <a:gd name="T44" fmla="*/ 26 w 400"/>
                <a:gd name="T45" fmla="*/ 144 h 233"/>
                <a:gd name="T46" fmla="*/ 97 w 400"/>
                <a:gd name="T47" fmla="*/ 210 h 233"/>
                <a:gd name="T48" fmla="*/ 200 w 400"/>
                <a:gd name="T49" fmla="*/ 233 h 233"/>
                <a:gd name="T50" fmla="*/ 303 w 400"/>
                <a:gd name="T51" fmla="*/ 210 h 233"/>
                <a:gd name="T52" fmla="*/ 375 w 400"/>
                <a:gd name="T53" fmla="*/ 144 h 233"/>
                <a:gd name="T54" fmla="*/ 400 w 400"/>
                <a:gd name="T55" fmla="*/ 50 h 233"/>
                <a:gd name="T56" fmla="*/ 400 w 400"/>
                <a:gd name="T57" fmla="*/ 17 h 233"/>
                <a:gd name="T58" fmla="*/ 396 w 400"/>
                <a:gd name="T59" fmla="*/ 5 h 233"/>
                <a:gd name="T60" fmla="*/ 384 w 400"/>
                <a:gd name="T61" fmla="*/ 0 h 233"/>
                <a:gd name="T62" fmla="*/ 384 w 400"/>
                <a:gd name="T63" fmla="*/ 0 h 233"/>
                <a:gd name="T64" fmla="*/ 384 w 400"/>
                <a:gd name="T65" fmla="*/ 0 h 2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400" h="233">
                  <a:moveTo>
                    <a:pt x="384" y="0"/>
                  </a:moveTo>
                  <a:cubicBezTo>
                    <a:pt x="284" y="0"/>
                    <a:pt x="284" y="0"/>
                    <a:pt x="284" y="0"/>
                  </a:cubicBezTo>
                  <a:cubicBezTo>
                    <a:pt x="279" y="0"/>
                    <a:pt x="275" y="1"/>
                    <a:pt x="272" y="5"/>
                  </a:cubicBezTo>
                  <a:cubicBezTo>
                    <a:pt x="269" y="8"/>
                    <a:pt x="267" y="12"/>
                    <a:pt x="267" y="17"/>
                  </a:cubicBezTo>
                  <a:cubicBezTo>
                    <a:pt x="267" y="50"/>
                    <a:pt x="267" y="50"/>
                    <a:pt x="267" y="50"/>
                  </a:cubicBezTo>
                  <a:cubicBezTo>
                    <a:pt x="267" y="59"/>
                    <a:pt x="265" y="67"/>
                    <a:pt x="261" y="73"/>
                  </a:cubicBezTo>
                  <a:cubicBezTo>
                    <a:pt x="257" y="80"/>
                    <a:pt x="252" y="85"/>
                    <a:pt x="247" y="88"/>
                  </a:cubicBezTo>
                  <a:cubicBezTo>
                    <a:pt x="242" y="92"/>
                    <a:pt x="236" y="94"/>
                    <a:pt x="228" y="96"/>
                  </a:cubicBezTo>
                  <a:cubicBezTo>
                    <a:pt x="221" y="98"/>
                    <a:pt x="216" y="99"/>
                    <a:pt x="212" y="99"/>
                  </a:cubicBezTo>
                  <a:cubicBezTo>
                    <a:pt x="208" y="100"/>
                    <a:pt x="204" y="100"/>
                    <a:pt x="200" y="100"/>
                  </a:cubicBezTo>
                  <a:cubicBezTo>
                    <a:pt x="197" y="100"/>
                    <a:pt x="193" y="100"/>
                    <a:pt x="189" y="99"/>
                  </a:cubicBezTo>
                  <a:cubicBezTo>
                    <a:pt x="185" y="99"/>
                    <a:pt x="179" y="98"/>
                    <a:pt x="172" y="96"/>
                  </a:cubicBezTo>
                  <a:cubicBezTo>
                    <a:pt x="165" y="94"/>
                    <a:pt x="159" y="92"/>
                    <a:pt x="154" y="88"/>
                  </a:cubicBezTo>
                  <a:cubicBezTo>
                    <a:pt x="148" y="85"/>
                    <a:pt x="144" y="80"/>
                    <a:pt x="140" y="73"/>
                  </a:cubicBezTo>
                  <a:cubicBezTo>
                    <a:pt x="136" y="67"/>
                    <a:pt x="133" y="59"/>
                    <a:pt x="133" y="50"/>
                  </a:cubicBezTo>
                  <a:cubicBezTo>
                    <a:pt x="133" y="17"/>
                    <a:pt x="133" y="17"/>
                    <a:pt x="133" y="17"/>
                  </a:cubicBezTo>
                  <a:cubicBezTo>
                    <a:pt x="133" y="12"/>
                    <a:pt x="132" y="8"/>
                    <a:pt x="129" y="5"/>
                  </a:cubicBezTo>
                  <a:cubicBezTo>
                    <a:pt x="125" y="1"/>
                    <a:pt x="121" y="0"/>
                    <a:pt x="117" y="0"/>
                  </a:cubicBezTo>
                  <a:cubicBezTo>
                    <a:pt x="17" y="0"/>
                    <a:pt x="17" y="0"/>
                    <a:pt x="17" y="0"/>
                  </a:cubicBezTo>
                  <a:cubicBezTo>
                    <a:pt x="12" y="0"/>
                    <a:pt x="8" y="1"/>
                    <a:pt x="5" y="5"/>
                  </a:cubicBezTo>
                  <a:cubicBezTo>
                    <a:pt x="2" y="8"/>
                    <a:pt x="0" y="12"/>
                    <a:pt x="0" y="17"/>
                  </a:cubicBezTo>
                  <a:cubicBezTo>
                    <a:pt x="0" y="50"/>
                    <a:pt x="0" y="50"/>
                    <a:pt x="0" y="50"/>
                  </a:cubicBezTo>
                  <a:cubicBezTo>
                    <a:pt x="0" y="85"/>
                    <a:pt x="9" y="116"/>
                    <a:pt x="26" y="144"/>
                  </a:cubicBezTo>
                  <a:cubicBezTo>
                    <a:pt x="43" y="172"/>
                    <a:pt x="67" y="194"/>
                    <a:pt x="97" y="210"/>
                  </a:cubicBezTo>
                  <a:cubicBezTo>
                    <a:pt x="128" y="226"/>
                    <a:pt x="162" y="233"/>
                    <a:pt x="200" y="233"/>
                  </a:cubicBezTo>
                  <a:cubicBezTo>
                    <a:pt x="238" y="233"/>
                    <a:pt x="273" y="226"/>
                    <a:pt x="303" y="210"/>
                  </a:cubicBezTo>
                  <a:cubicBezTo>
                    <a:pt x="334" y="194"/>
                    <a:pt x="358" y="172"/>
                    <a:pt x="375" y="144"/>
                  </a:cubicBezTo>
                  <a:cubicBezTo>
                    <a:pt x="392" y="116"/>
                    <a:pt x="400" y="85"/>
                    <a:pt x="400" y="50"/>
                  </a:cubicBezTo>
                  <a:cubicBezTo>
                    <a:pt x="400" y="17"/>
                    <a:pt x="400" y="17"/>
                    <a:pt x="400" y="17"/>
                  </a:cubicBezTo>
                  <a:cubicBezTo>
                    <a:pt x="400" y="12"/>
                    <a:pt x="399" y="8"/>
                    <a:pt x="396" y="5"/>
                  </a:cubicBezTo>
                  <a:cubicBezTo>
                    <a:pt x="392" y="1"/>
                    <a:pt x="388" y="0"/>
                    <a:pt x="384" y="0"/>
                  </a:cubicBezTo>
                  <a:close/>
                  <a:moveTo>
                    <a:pt x="384" y="0"/>
                  </a:moveTo>
                  <a:cubicBezTo>
                    <a:pt x="384" y="0"/>
                    <a:pt x="384" y="0"/>
                    <a:pt x="384" y="0"/>
                  </a:cubicBezTo>
                </a:path>
              </a:pathLst>
            </a:custGeom>
            <a:grpFill/>
            <a:ln>
              <a:noFill/>
            </a:ln>
            <a:extLst/>
          </p:spPr>
          <p:txBody>
            <a:bodyPr vert="horz" wrap="square" lIns="68580" tIns="34290" rIns="68580" bIns="34290" numCol="1" anchor="t" anchorCtr="0" compatLnSpc="1">
              <a:prstTxWarp prst="textNoShape">
                <a:avLst/>
              </a:prstTxWarp>
            </a:bodyPr>
            <a:lstStyle/>
            <a:p>
              <a:endParaRPr lang="en-US" sz="1350"/>
            </a:p>
          </p:txBody>
        </p:sp>
      </p:grpSp>
      <p:sp>
        <p:nvSpPr>
          <p:cNvPr id="32" name="Freeform 202"/>
          <p:cNvSpPr>
            <a:spLocks noEditPoints="1"/>
          </p:cNvSpPr>
          <p:nvPr/>
        </p:nvSpPr>
        <p:spPr bwMode="auto">
          <a:xfrm>
            <a:off x="3967131" y="4361154"/>
            <a:ext cx="122242" cy="234613"/>
          </a:xfrm>
          <a:custGeom>
            <a:avLst/>
            <a:gdLst>
              <a:gd name="T0" fmla="*/ 233 w 244"/>
              <a:gd name="T1" fmla="*/ 264 h 467"/>
              <a:gd name="T2" fmla="*/ 203 w 244"/>
              <a:gd name="T3" fmla="*/ 235 h 467"/>
              <a:gd name="T4" fmla="*/ 163 w 244"/>
              <a:gd name="T5" fmla="*/ 215 h 467"/>
              <a:gd name="T6" fmla="*/ 124 w 244"/>
              <a:gd name="T7" fmla="*/ 199 h 467"/>
              <a:gd name="T8" fmla="*/ 93 w 244"/>
              <a:gd name="T9" fmla="*/ 184 h 467"/>
              <a:gd name="T10" fmla="*/ 75 w 244"/>
              <a:gd name="T11" fmla="*/ 165 h 467"/>
              <a:gd name="T12" fmla="*/ 89 w 244"/>
              <a:gd name="T13" fmla="*/ 123 h 467"/>
              <a:gd name="T14" fmla="*/ 152 w 244"/>
              <a:gd name="T15" fmla="*/ 115 h 467"/>
              <a:gd name="T16" fmla="*/ 186 w 244"/>
              <a:gd name="T17" fmla="*/ 130 h 467"/>
              <a:gd name="T18" fmla="*/ 200 w 244"/>
              <a:gd name="T19" fmla="*/ 140 h 467"/>
              <a:gd name="T20" fmla="*/ 213 w 244"/>
              <a:gd name="T21" fmla="*/ 138 h 467"/>
              <a:gd name="T22" fmla="*/ 233 w 244"/>
              <a:gd name="T23" fmla="*/ 90 h 467"/>
              <a:gd name="T24" fmla="*/ 219 w 244"/>
              <a:gd name="T25" fmla="*/ 79 h 467"/>
              <a:gd name="T26" fmla="*/ 180 w 244"/>
              <a:gd name="T27" fmla="*/ 60 h 467"/>
              <a:gd name="T28" fmla="*/ 151 w 244"/>
              <a:gd name="T29" fmla="*/ 8 h 467"/>
              <a:gd name="T30" fmla="*/ 143 w 244"/>
              <a:gd name="T31" fmla="*/ 0 h 467"/>
              <a:gd name="T32" fmla="*/ 102 w 244"/>
              <a:gd name="T33" fmla="*/ 2 h 467"/>
              <a:gd name="T34" fmla="*/ 99 w 244"/>
              <a:gd name="T35" fmla="*/ 55 h 467"/>
              <a:gd name="T36" fmla="*/ 7 w 244"/>
              <a:gd name="T37" fmla="*/ 153 h 467"/>
              <a:gd name="T38" fmla="*/ 15 w 244"/>
              <a:gd name="T39" fmla="*/ 191 h 467"/>
              <a:gd name="T40" fmla="*/ 35 w 244"/>
              <a:gd name="T41" fmla="*/ 219 h 467"/>
              <a:gd name="T42" fmla="*/ 64 w 244"/>
              <a:gd name="T43" fmla="*/ 239 h 467"/>
              <a:gd name="T44" fmla="*/ 96 w 244"/>
              <a:gd name="T45" fmla="*/ 254 h 467"/>
              <a:gd name="T46" fmla="*/ 133 w 244"/>
              <a:gd name="T47" fmla="*/ 269 h 467"/>
              <a:gd name="T48" fmla="*/ 166 w 244"/>
              <a:gd name="T49" fmla="*/ 287 h 467"/>
              <a:gd name="T50" fmla="*/ 178 w 244"/>
              <a:gd name="T51" fmla="*/ 312 h 467"/>
              <a:gd name="T52" fmla="*/ 125 w 244"/>
              <a:gd name="T53" fmla="*/ 355 h 467"/>
              <a:gd name="T54" fmla="*/ 42 w 244"/>
              <a:gd name="T55" fmla="*/ 320 h 467"/>
              <a:gd name="T56" fmla="*/ 36 w 244"/>
              <a:gd name="T57" fmla="*/ 318 h 467"/>
              <a:gd name="T58" fmla="*/ 3 w 244"/>
              <a:gd name="T59" fmla="*/ 356 h 467"/>
              <a:gd name="T60" fmla="*/ 8 w 244"/>
              <a:gd name="T61" fmla="*/ 371 h 467"/>
              <a:gd name="T62" fmla="*/ 39 w 244"/>
              <a:gd name="T63" fmla="*/ 394 h 467"/>
              <a:gd name="T64" fmla="*/ 99 w 244"/>
              <a:gd name="T65" fmla="*/ 413 h 467"/>
              <a:gd name="T66" fmla="*/ 102 w 244"/>
              <a:gd name="T67" fmla="*/ 465 h 467"/>
              <a:gd name="T68" fmla="*/ 143 w 244"/>
              <a:gd name="T69" fmla="*/ 467 h 467"/>
              <a:gd name="T70" fmla="*/ 151 w 244"/>
              <a:gd name="T71" fmla="*/ 459 h 467"/>
              <a:gd name="T72" fmla="*/ 218 w 244"/>
              <a:gd name="T73" fmla="*/ 378 h 467"/>
              <a:gd name="T74" fmla="*/ 241 w 244"/>
              <a:gd name="T75" fmla="*/ 284 h 467"/>
              <a:gd name="T76" fmla="*/ 241 w 244"/>
              <a:gd name="T77" fmla="*/ 284 h 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44" h="467">
                <a:moveTo>
                  <a:pt x="241" y="284"/>
                </a:moveTo>
                <a:cubicBezTo>
                  <a:pt x="239" y="277"/>
                  <a:pt x="236" y="270"/>
                  <a:pt x="233" y="264"/>
                </a:cubicBezTo>
                <a:cubicBezTo>
                  <a:pt x="229" y="259"/>
                  <a:pt x="225" y="253"/>
                  <a:pt x="219" y="248"/>
                </a:cubicBezTo>
                <a:cubicBezTo>
                  <a:pt x="213" y="243"/>
                  <a:pt x="207" y="238"/>
                  <a:pt x="203" y="235"/>
                </a:cubicBezTo>
                <a:cubicBezTo>
                  <a:pt x="198" y="232"/>
                  <a:pt x="191" y="228"/>
                  <a:pt x="183" y="224"/>
                </a:cubicBezTo>
                <a:cubicBezTo>
                  <a:pt x="175" y="220"/>
                  <a:pt x="168" y="217"/>
                  <a:pt x="163" y="215"/>
                </a:cubicBezTo>
                <a:cubicBezTo>
                  <a:pt x="158" y="213"/>
                  <a:pt x="151" y="210"/>
                  <a:pt x="142" y="206"/>
                </a:cubicBezTo>
                <a:cubicBezTo>
                  <a:pt x="134" y="203"/>
                  <a:pt x="128" y="201"/>
                  <a:pt x="124" y="199"/>
                </a:cubicBezTo>
                <a:cubicBezTo>
                  <a:pt x="120" y="198"/>
                  <a:pt x="115" y="195"/>
                  <a:pt x="108" y="192"/>
                </a:cubicBezTo>
                <a:cubicBezTo>
                  <a:pt x="102" y="189"/>
                  <a:pt x="97" y="187"/>
                  <a:pt x="93" y="184"/>
                </a:cubicBezTo>
                <a:cubicBezTo>
                  <a:pt x="90" y="182"/>
                  <a:pt x="87" y="179"/>
                  <a:pt x="83" y="176"/>
                </a:cubicBezTo>
                <a:cubicBezTo>
                  <a:pt x="79" y="172"/>
                  <a:pt x="77" y="169"/>
                  <a:pt x="75" y="165"/>
                </a:cubicBezTo>
                <a:cubicBezTo>
                  <a:pt x="74" y="161"/>
                  <a:pt x="73" y="157"/>
                  <a:pt x="73" y="152"/>
                </a:cubicBezTo>
                <a:cubicBezTo>
                  <a:pt x="73" y="140"/>
                  <a:pt x="78" y="131"/>
                  <a:pt x="89" y="123"/>
                </a:cubicBezTo>
                <a:cubicBezTo>
                  <a:pt x="99" y="116"/>
                  <a:pt x="113" y="112"/>
                  <a:pt x="129" y="112"/>
                </a:cubicBezTo>
                <a:cubicBezTo>
                  <a:pt x="137" y="112"/>
                  <a:pt x="144" y="113"/>
                  <a:pt x="152" y="115"/>
                </a:cubicBezTo>
                <a:cubicBezTo>
                  <a:pt x="159" y="117"/>
                  <a:pt x="166" y="119"/>
                  <a:pt x="171" y="122"/>
                </a:cubicBezTo>
                <a:cubicBezTo>
                  <a:pt x="176" y="124"/>
                  <a:pt x="181" y="127"/>
                  <a:pt x="186" y="130"/>
                </a:cubicBezTo>
                <a:cubicBezTo>
                  <a:pt x="191" y="133"/>
                  <a:pt x="194" y="136"/>
                  <a:pt x="196" y="137"/>
                </a:cubicBezTo>
                <a:cubicBezTo>
                  <a:pt x="198" y="139"/>
                  <a:pt x="200" y="140"/>
                  <a:pt x="200" y="140"/>
                </a:cubicBezTo>
                <a:cubicBezTo>
                  <a:pt x="202" y="142"/>
                  <a:pt x="205" y="143"/>
                  <a:pt x="207" y="142"/>
                </a:cubicBezTo>
                <a:cubicBezTo>
                  <a:pt x="210" y="142"/>
                  <a:pt x="212" y="141"/>
                  <a:pt x="213" y="138"/>
                </a:cubicBezTo>
                <a:cubicBezTo>
                  <a:pt x="234" y="100"/>
                  <a:pt x="234" y="100"/>
                  <a:pt x="234" y="100"/>
                </a:cubicBezTo>
                <a:cubicBezTo>
                  <a:pt x="236" y="96"/>
                  <a:pt x="236" y="93"/>
                  <a:pt x="233" y="90"/>
                </a:cubicBezTo>
                <a:cubicBezTo>
                  <a:pt x="232" y="89"/>
                  <a:pt x="231" y="88"/>
                  <a:pt x="229" y="86"/>
                </a:cubicBezTo>
                <a:cubicBezTo>
                  <a:pt x="228" y="85"/>
                  <a:pt x="224" y="82"/>
                  <a:pt x="219" y="79"/>
                </a:cubicBezTo>
                <a:cubicBezTo>
                  <a:pt x="214" y="75"/>
                  <a:pt x="208" y="72"/>
                  <a:pt x="202" y="69"/>
                </a:cubicBezTo>
                <a:cubicBezTo>
                  <a:pt x="197" y="66"/>
                  <a:pt x="189" y="63"/>
                  <a:pt x="180" y="60"/>
                </a:cubicBezTo>
                <a:cubicBezTo>
                  <a:pt x="170" y="57"/>
                  <a:pt x="161" y="55"/>
                  <a:pt x="151" y="54"/>
                </a:cubicBezTo>
                <a:cubicBezTo>
                  <a:pt x="151" y="8"/>
                  <a:pt x="151" y="8"/>
                  <a:pt x="151" y="8"/>
                </a:cubicBezTo>
                <a:cubicBezTo>
                  <a:pt x="151" y="6"/>
                  <a:pt x="150" y="4"/>
                  <a:pt x="149" y="2"/>
                </a:cubicBezTo>
                <a:cubicBezTo>
                  <a:pt x="147" y="1"/>
                  <a:pt x="145" y="0"/>
                  <a:pt x="143" y="0"/>
                </a:cubicBezTo>
                <a:cubicBezTo>
                  <a:pt x="107" y="0"/>
                  <a:pt x="107" y="0"/>
                  <a:pt x="107" y="0"/>
                </a:cubicBezTo>
                <a:cubicBezTo>
                  <a:pt x="105" y="0"/>
                  <a:pt x="103" y="1"/>
                  <a:pt x="102" y="2"/>
                </a:cubicBezTo>
                <a:cubicBezTo>
                  <a:pt x="100" y="4"/>
                  <a:pt x="99" y="6"/>
                  <a:pt x="99" y="8"/>
                </a:cubicBezTo>
                <a:cubicBezTo>
                  <a:pt x="99" y="55"/>
                  <a:pt x="99" y="55"/>
                  <a:pt x="99" y="55"/>
                </a:cubicBezTo>
                <a:cubicBezTo>
                  <a:pt x="72" y="60"/>
                  <a:pt x="50" y="72"/>
                  <a:pt x="33" y="90"/>
                </a:cubicBezTo>
                <a:cubicBezTo>
                  <a:pt x="16" y="108"/>
                  <a:pt x="7" y="129"/>
                  <a:pt x="7" y="153"/>
                </a:cubicBezTo>
                <a:cubicBezTo>
                  <a:pt x="7" y="160"/>
                  <a:pt x="8" y="167"/>
                  <a:pt x="9" y="174"/>
                </a:cubicBezTo>
                <a:cubicBezTo>
                  <a:pt x="11" y="180"/>
                  <a:pt x="13" y="186"/>
                  <a:pt x="15" y="191"/>
                </a:cubicBezTo>
                <a:cubicBezTo>
                  <a:pt x="17" y="196"/>
                  <a:pt x="20" y="201"/>
                  <a:pt x="24" y="206"/>
                </a:cubicBezTo>
                <a:cubicBezTo>
                  <a:pt x="28" y="211"/>
                  <a:pt x="32" y="215"/>
                  <a:pt x="35" y="219"/>
                </a:cubicBezTo>
                <a:cubicBezTo>
                  <a:pt x="39" y="222"/>
                  <a:pt x="44" y="226"/>
                  <a:pt x="49" y="230"/>
                </a:cubicBezTo>
                <a:cubicBezTo>
                  <a:pt x="55" y="234"/>
                  <a:pt x="60" y="237"/>
                  <a:pt x="64" y="239"/>
                </a:cubicBezTo>
                <a:cubicBezTo>
                  <a:pt x="68" y="242"/>
                  <a:pt x="73" y="244"/>
                  <a:pt x="80" y="247"/>
                </a:cubicBezTo>
                <a:cubicBezTo>
                  <a:pt x="87" y="250"/>
                  <a:pt x="92" y="253"/>
                  <a:pt x="96" y="254"/>
                </a:cubicBezTo>
                <a:cubicBezTo>
                  <a:pt x="100" y="256"/>
                  <a:pt x="106" y="258"/>
                  <a:pt x="112" y="261"/>
                </a:cubicBezTo>
                <a:cubicBezTo>
                  <a:pt x="122" y="264"/>
                  <a:pt x="129" y="267"/>
                  <a:pt x="133" y="269"/>
                </a:cubicBezTo>
                <a:cubicBezTo>
                  <a:pt x="138" y="271"/>
                  <a:pt x="143" y="274"/>
                  <a:pt x="150" y="278"/>
                </a:cubicBezTo>
                <a:cubicBezTo>
                  <a:pt x="157" y="281"/>
                  <a:pt x="162" y="284"/>
                  <a:pt x="166" y="287"/>
                </a:cubicBezTo>
                <a:cubicBezTo>
                  <a:pt x="169" y="290"/>
                  <a:pt x="172" y="294"/>
                  <a:pt x="174" y="298"/>
                </a:cubicBezTo>
                <a:cubicBezTo>
                  <a:pt x="177" y="303"/>
                  <a:pt x="178" y="307"/>
                  <a:pt x="178" y="312"/>
                </a:cubicBezTo>
                <a:cubicBezTo>
                  <a:pt x="178" y="326"/>
                  <a:pt x="173" y="336"/>
                  <a:pt x="162" y="344"/>
                </a:cubicBezTo>
                <a:cubicBezTo>
                  <a:pt x="152" y="351"/>
                  <a:pt x="139" y="355"/>
                  <a:pt x="125" y="355"/>
                </a:cubicBezTo>
                <a:cubicBezTo>
                  <a:pt x="119" y="355"/>
                  <a:pt x="112" y="354"/>
                  <a:pt x="106" y="353"/>
                </a:cubicBezTo>
                <a:cubicBezTo>
                  <a:pt x="83" y="348"/>
                  <a:pt x="62" y="338"/>
                  <a:pt x="42" y="320"/>
                </a:cubicBezTo>
                <a:cubicBezTo>
                  <a:pt x="42" y="320"/>
                  <a:pt x="42" y="320"/>
                  <a:pt x="42" y="320"/>
                </a:cubicBezTo>
                <a:cubicBezTo>
                  <a:pt x="40" y="318"/>
                  <a:pt x="38" y="317"/>
                  <a:pt x="36" y="318"/>
                </a:cubicBezTo>
                <a:cubicBezTo>
                  <a:pt x="33" y="318"/>
                  <a:pt x="31" y="319"/>
                  <a:pt x="30" y="321"/>
                </a:cubicBezTo>
                <a:cubicBezTo>
                  <a:pt x="3" y="356"/>
                  <a:pt x="3" y="356"/>
                  <a:pt x="3" y="356"/>
                </a:cubicBezTo>
                <a:cubicBezTo>
                  <a:pt x="0" y="359"/>
                  <a:pt x="0" y="363"/>
                  <a:pt x="3" y="367"/>
                </a:cubicBezTo>
                <a:cubicBezTo>
                  <a:pt x="4" y="368"/>
                  <a:pt x="6" y="369"/>
                  <a:pt x="8" y="371"/>
                </a:cubicBezTo>
                <a:cubicBezTo>
                  <a:pt x="10" y="373"/>
                  <a:pt x="14" y="377"/>
                  <a:pt x="20" y="381"/>
                </a:cubicBezTo>
                <a:cubicBezTo>
                  <a:pt x="26" y="385"/>
                  <a:pt x="32" y="390"/>
                  <a:pt x="39" y="394"/>
                </a:cubicBezTo>
                <a:cubicBezTo>
                  <a:pt x="46" y="397"/>
                  <a:pt x="55" y="401"/>
                  <a:pt x="66" y="405"/>
                </a:cubicBezTo>
                <a:cubicBezTo>
                  <a:pt x="76" y="409"/>
                  <a:pt x="88" y="412"/>
                  <a:pt x="99" y="413"/>
                </a:cubicBezTo>
                <a:cubicBezTo>
                  <a:pt x="99" y="459"/>
                  <a:pt x="99" y="459"/>
                  <a:pt x="99" y="459"/>
                </a:cubicBezTo>
                <a:cubicBezTo>
                  <a:pt x="99" y="461"/>
                  <a:pt x="100" y="463"/>
                  <a:pt x="102" y="465"/>
                </a:cubicBezTo>
                <a:cubicBezTo>
                  <a:pt x="103" y="466"/>
                  <a:pt x="105" y="467"/>
                  <a:pt x="107" y="467"/>
                </a:cubicBezTo>
                <a:cubicBezTo>
                  <a:pt x="143" y="467"/>
                  <a:pt x="143" y="467"/>
                  <a:pt x="143" y="467"/>
                </a:cubicBezTo>
                <a:cubicBezTo>
                  <a:pt x="145" y="467"/>
                  <a:pt x="147" y="466"/>
                  <a:pt x="149" y="465"/>
                </a:cubicBezTo>
                <a:cubicBezTo>
                  <a:pt x="150" y="463"/>
                  <a:pt x="151" y="461"/>
                  <a:pt x="151" y="459"/>
                </a:cubicBezTo>
                <a:cubicBezTo>
                  <a:pt x="151" y="413"/>
                  <a:pt x="151" y="413"/>
                  <a:pt x="151" y="413"/>
                </a:cubicBezTo>
                <a:cubicBezTo>
                  <a:pt x="179" y="409"/>
                  <a:pt x="201" y="397"/>
                  <a:pt x="218" y="378"/>
                </a:cubicBezTo>
                <a:cubicBezTo>
                  <a:pt x="236" y="358"/>
                  <a:pt x="244" y="336"/>
                  <a:pt x="244" y="309"/>
                </a:cubicBezTo>
                <a:cubicBezTo>
                  <a:pt x="244" y="300"/>
                  <a:pt x="243" y="292"/>
                  <a:pt x="241" y="284"/>
                </a:cubicBezTo>
                <a:close/>
                <a:moveTo>
                  <a:pt x="241" y="284"/>
                </a:moveTo>
                <a:cubicBezTo>
                  <a:pt x="241" y="284"/>
                  <a:pt x="241" y="284"/>
                  <a:pt x="241" y="284"/>
                </a:cubicBezTo>
              </a:path>
            </a:pathLst>
          </a:custGeom>
          <a:solidFill>
            <a:schemeClr val="bg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33" name="Freeform 283"/>
          <p:cNvSpPr>
            <a:spLocks noEditPoints="1"/>
          </p:cNvSpPr>
          <p:nvPr/>
        </p:nvSpPr>
        <p:spPr bwMode="auto">
          <a:xfrm>
            <a:off x="4705301" y="4473290"/>
            <a:ext cx="251319" cy="167040"/>
          </a:xfrm>
          <a:custGeom>
            <a:avLst/>
            <a:gdLst>
              <a:gd name="T0" fmla="*/ 499 w 502"/>
              <a:gd name="T1" fmla="*/ 20 h 334"/>
              <a:gd name="T2" fmla="*/ 486 w 502"/>
              <a:gd name="T3" fmla="*/ 5 h 334"/>
              <a:gd name="T4" fmla="*/ 468 w 502"/>
              <a:gd name="T5" fmla="*/ 0 h 334"/>
              <a:gd name="T6" fmla="*/ 268 w 502"/>
              <a:gd name="T7" fmla="*/ 0 h 334"/>
              <a:gd name="T8" fmla="*/ 243 w 502"/>
              <a:gd name="T9" fmla="*/ 11 h 334"/>
              <a:gd name="T10" fmla="*/ 9 w 502"/>
              <a:gd name="T11" fmla="*/ 278 h 334"/>
              <a:gd name="T12" fmla="*/ 1 w 502"/>
              <a:gd name="T13" fmla="*/ 296 h 334"/>
              <a:gd name="T14" fmla="*/ 4 w 502"/>
              <a:gd name="T15" fmla="*/ 314 h 334"/>
              <a:gd name="T16" fmla="*/ 16 w 502"/>
              <a:gd name="T17" fmla="*/ 328 h 334"/>
              <a:gd name="T18" fmla="*/ 34 w 502"/>
              <a:gd name="T19" fmla="*/ 334 h 334"/>
              <a:gd name="T20" fmla="*/ 235 w 502"/>
              <a:gd name="T21" fmla="*/ 334 h 334"/>
              <a:gd name="T22" fmla="*/ 260 w 502"/>
              <a:gd name="T23" fmla="*/ 322 h 334"/>
              <a:gd name="T24" fmla="*/ 493 w 502"/>
              <a:gd name="T25" fmla="*/ 55 h 334"/>
              <a:gd name="T26" fmla="*/ 501 w 502"/>
              <a:gd name="T27" fmla="*/ 38 h 334"/>
              <a:gd name="T28" fmla="*/ 499 w 502"/>
              <a:gd name="T29" fmla="*/ 20 h 334"/>
              <a:gd name="T30" fmla="*/ 235 w 502"/>
              <a:gd name="T31" fmla="*/ 300 h 334"/>
              <a:gd name="T32" fmla="*/ 34 w 502"/>
              <a:gd name="T33" fmla="*/ 300 h 334"/>
              <a:gd name="T34" fmla="*/ 122 w 502"/>
              <a:gd name="T35" fmla="*/ 200 h 334"/>
              <a:gd name="T36" fmla="*/ 322 w 502"/>
              <a:gd name="T37" fmla="*/ 200 h 334"/>
              <a:gd name="T38" fmla="*/ 235 w 502"/>
              <a:gd name="T39" fmla="*/ 300 h 334"/>
              <a:gd name="T40" fmla="*/ 235 w 502"/>
              <a:gd name="T41" fmla="*/ 300 h 334"/>
              <a:gd name="T42" fmla="*/ 235 w 502"/>
              <a:gd name="T43" fmla="*/ 300 h 3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02" h="334">
                <a:moveTo>
                  <a:pt x="499" y="20"/>
                </a:moveTo>
                <a:cubicBezTo>
                  <a:pt x="496" y="14"/>
                  <a:pt x="492" y="9"/>
                  <a:pt x="486" y="5"/>
                </a:cubicBezTo>
                <a:cubicBezTo>
                  <a:pt x="481" y="2"/>
                  <a:pt x="475" y="0"/>
                  <a:pt x="468" y="0"/>
                </a:cubicBezTo>
                <a:cubicBezTo>
                  <a:pt x="268" y="0"/>
                  <a:pt x="268" y="0"/>
                  <a:pt x="268" y="0"/>
                </a:cubicBezTo>
                <a:cubicBezTo>
                  <a:pt x="258" y="0"/>
                  <a:pt x="250" y="4"/>
                  <a:pt x="243" y="11"/>
                </a:cubicBezTo>
                <a:cubicBezTo>
                  <a:pt x="9" y="278"/>
                  <a:pt x="9" y="278"/>
                  <a:pt x="9" y="278"/>
                </a:cubicBezTo>
                <a:cubicBezTo>
                  <a:pt x="5" y="283"/>
                  <a:pt x="2" y="289"/>
                  <a:pt x="1" y="296"/>
                </a:cubicBezTo>
                <a:cubicBezTo>
                  <a:pt x="0" y="302"/>
                  <a:pt x="1" y="308"/>
                  <a:pt x="4" y="314"/>
                </a:cubicBezTo>
                <a:cubicBezTo>
                  <a:pt x="7" y="320"/>
                  <a:pt x="11" y="325"/>
                  <a:pt x="16" y="328"/>
                </a:cubicBezTo>
                <a:cubicBezTo>
                  <a:pt x="22" y="332"/>
                  <a:pt x="28" y="334"/>
                  <a:pt x="34" y="334"/>
                </a:cubicBezTo>
                <a:cubicBezTo>
                  <a:pt x="235" y="334"/>
                  <a:pt x="235" y="334"/>
                  <a:pt x="235" y="334"/>
                </a:cubicBezTo>
                <a:cubicBezTo>
                  <a:pt x="245" y="334"/>
                  <a:pt x="253" y="330"/>
                  <a:pt x="260" y="322"/>
                </a:cubicBezTo>
                <a:cubicBezTo>
                  <a:pt x="493" y="55"/>
                  <a:pt x="493" y="55"/>
                  <a:pt x="493" y="55"/>
                </a:cubicBezTo>
                <a:cubicBezTo>
                  <a:pt x="498" y="50"/>
                  <a:pt x="500" y="45"/>
                  <a:pt x="501" y="38"/>
                </a:cubicBezTo>
                <a:cubicBezTo>
                  <a:pt x="502" y="32"/>
                  <a:pt x="501" y="25"/>
                  <a:pt x="499" y="20"/>
                </a:cubicBezTo>
                <a:close/>
                <a:moveTo>
                  <a:pt x="235" y="300"/>
                </a:moveTo>
                <a:cubicBezTo>
                  <a:pt x="34" y="300"/>
                  <a:pt x="34" y="300"/>
                  <a:pt x="34" y="300"/>
                </a:cubicBezTo>
                <a:cubicBezTo>
                  <a:pt x="122" y="200"/>
                  <a:pt x="122" y="200"/>
                  <a:pt x="122" y="200"/>
                </a:cubicBezTo>
                <a:cubicBezTo>
                  <a:pt x="322" y="200"/>
                  <a:pt x="322" y="200"/>
                  <a:pt x="322" y="200"/>
                </a:cubicBezTo>
                <a:lnTo>
                  <a:pt x="235" y="300"/>
                </a:lnTo>
                <a:close/>
                <a:moveTo>
                  <a:pt x="235" y="300"/>
                </a:moveTo>
                <a:cubicBezTo>
                  <a:pt x="235" y="300"/>
                  <a:pt x="235" y="300"/>
                  <a:pt x="235" y="300"/>
                </a:cubicBezTo>
              </a:path>
            </a:pathLst>
          </a:custGeom>
          <a:solidFill>
            <a:schemeClr val="bg2"/>
          </a:solidFill>
          <a:ln>
            <a:noFill/>
          </a:ln>
          <a:extLst/>
        </p:spPr>
        <p:txBody>
          <a:bodyPr vert="horz" wrap="square" lIns="68580" tIns="34290" rIns="68580" bIns="34290" numCol="1" anchor="t" anchorCtr="0" compatLnSpc="1">
            <a:prstTxWarp prst="textNoShape">
              <a:avLst/>
            </a:prstTxWarp>
          </a:bodyPr>
          <a:lstStyle/>
          <a:p>
            <a:endParaRPr lang="en-US" sz="1350"/>
          </a:p>
        </p:txBody>
      </p:sp>
      <p:grpSp>
        <p:nvGrpSpPr>
          <p:cNvPr id="34" name="Group 33"/>
          <p:cNvGrpSpPr/>
          <p:nvPr/>
        </p:nvGrpSpPr>
        <p:grpSpPr>
          <a:xfrm>
            <a:off x="5652392" y="2432191"/>
            <a:ext cx="1979757" cy="643955"/>
            <a:chOff x="9349611" y="2734980"/>
            <a:chExt cx="2639676" cy="858606"/>
          </a:xfrm>
        </p:grpSpPr>
        <p:sp>
          <p:nvSpPr>
            <p:cNvPr id="35" name="Text Placeholder 4"/>
            <p:cNvSpPr txBox="1">
              <a:spLocks/>
            </p:cNvSpPr>
            <p:nvPr/>
          </p:nvSpPr>
          <p:spPr>
            <a:xfrm>
              <a:off x="9355277" y="2734980"/>
              <a:ext cx="1665649" cy="414849"/>
            </a:xfrm>
            <a:prstGeom prst="rect">
              <a:avLst/>
            </a:prstGeom>
            <a:noFill/>
            <a:ln>
              <a:noFill/>
            </a:ln>
          </p:spPr>
          <p:txBody>
            <a:bodyPr anchor="ctr">
              <a:noAutofit/>
            </a:bodyPr>
            <a:lstStyle>
              <a:lvl1pPr marL="0" indent="0" algn="l" defTabSz="685800" rtl="0" eaLnBrk="1" latinLnBrk="0" hangingPunct="1">
                <a:lnSpc>
                  <a:spcPct val="90000"/>
                </a:lnSpc>
                <a:spcBef>
                  <a:spcPts val="0"/>
                </a:spcBef>
                <a:buFont typeface="Arial" panose="020B0604020202020204" pitchFamily="34" charset="0"/>
                <a:buNone/>
                <a:defRPr sz="1400" b="1" kern="1200">
                  <a:solidFill>
                    <a:schemeClr val="accent3"/>
                  </a:solidFill>
                  <a:latin typeface="+mj-lt"/>
                  <a:ea typeface="+mn-ea"/>
                  <a:cs typeface="+mn-cs"/>
                </a:defRPr>
              </a:lvl1pPr>
              <a:lvl2pPr marL="0" indent="0" algn="l" defTabSz="685800" rtl="0" eaLnBrk="1" latinLnBrk="0" hangingPunct="1">
                <a:lnSpc>
                  <a:spcPct val="90000"/>
                </a:lnSpc>
                <a:spcBef>
                  <a:spcPts val="0"/>
                </a:spcBef>
                <a:buFont typeface="Arial" panose="020B0604020202020204" pitchFamily="34" charset="0"/>
                <a:buNone/>
                <a:defRPr sz="1100" kern="1200">
                  <a:solidFill>
                    <a:schemeClr val="tx2"/>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en-US" sz="1350" dirty="0">
                  <a:solidFill>
                    <a:schemeClr val="tx2"/>
                  </a:solidFill>
                  <a:latin typeface="+mn-lt"/>
                </a:rPr>
                <a:t>Title Here</a:t>
              </a:r>
            </a:p>
          </p:txBody>
        </p:sp>
        <p:sp>
          <p:nvSpPr>
            <p:cNvPr id="36" name="TextBox 35"/>
            <p:cNvSpPr txBox="1"/>
            <p:nvPr/>
          </p:nvSpPr>
          <p:spPr>
            <a:xfrm>
              <a:off x="9349611" y="3039589"/>
              <a:ext cx="2639676" cy="553997"/>
            </a:xfrm>
            <a:prstGeom prst="rect">
              <a:avLst/>
            </a:prstGeom>
            <a:noFill/>
          </p:spPr>
          <p:txBody>
            <a:bodyPr wrap="square" rtlCol="0" anchor="ctr">
              <a:spAutoFit/>
            </a:bodyPr>
            <a:lstStyle/>
            <a:p>
              <a:r>
                <a:rPr lang="en-US" sz="1050" dirty="0">
                  <a:solidFill>
                    <a:schemeClr val="tx2"/>
                  </a:solidFill>
                </a:rPr>
                <a:t>Lorem ipsum dolor sit amet, consectetuer adipiscing elit.</a:t>
              </a:r>
              <a:endParaRPr lang="en-US" sz="1050" b="1" dirty="0">
                <a:solidFill>
                  <a:schemeClr val="tx2"/>
                </a:solidFill>
              </a:endParaRPr>
            </a:p>
          </p:txBody>
        </p:sp>
      </p:grpSp>
      <p:grpSp>
        <p:nvGrpSpPr>
          <p:cNvPr id="37" name="Group 36"/>
          <p:cNvGrpSpPr/>
          <p:nvPr/>
        </p:nvGrpSpPr>
        <p:grpSpPr>
          <a:xfrm>
            <a:off x="6281260" y="3469814"/>
            <a:ext cx="1979757" cy="643955"/>
            <a:chOff x="9349611" y="2734980"/>
            <a:chExt cx="2639676" cy="858606"/>
          </a:xfrm>
        </p:grpSpPr>
        <p:sp>
          <p:nvSpPr>
            <p:cNvPr id="38" name="Text Placeholder 4"/>
            <p:cNvSpPr txBox="1">
              <a:spLocks/>
            </p:cNvSpPr>
            <p:nvPr/>
          </p:nvSpPr>
          <p:spPr>
            <a:xfrm>
              <a:off x="9355277" y="2734980"/>
              <a:ext cx="1665649" cy="414849"/>
            </a:xfrm>
            <a:prstGeom prst="rect">
              <a:avLst/>
            </a:prstGeom>
            <a:noFill/>
            <a:ln>
              <a:noFill/>
            </a:ln>
          </p:spPr>
          <p:txBody>
            <a:bodyPr anchor="ctr">
              <a:noAutofit/>
            </a:bodyPr>
            <a:lstStyle>
              <a:lvl1pPr marL="0" indent="0" algn="l" defTabSz="685800" rtl="0" eaLnBrk="1" latinLnBrk="0" hangingPunct="1">
                <a:lnSpc>
                  <a:spcPct val="90000"/>
                </a:lnSpc>
                <a:spcBef>
                  <a:spcPts val="0"/>
                </a:spcBef>
                <a:buFont typeface="Arial" panose="020B0604020202020204" pitchFamily="34" charset="0"/>
                <a:buNone/>
                <a:defRPr sz="1400" b="1" kern="1200">
                  <a:solidFill>
                    <a:schemeClr val="accent3"/>
                  </a:solidFill>
                  <a:latin typeface="+mj-lt"/>
                  <a:ea typeface="+mn-ea"/>
                  <a:cs typeface="+mn-cs"/>
                </a:defRPr>
              </a:lvl1pPr>
              <a:lvl2pPr marL="0" indent="0" algn="l" defTabSz="685800" rtl="0" eaLnBrk="1" latinLnBrk="0" hangingPunct="1">
                <a:lnSpc>
                  <a:spcPct val="90000"/>
                </a:lnSpc>
                <a:spcBef>
                  <a:spcPts val="0"/>
                </a:spcBef>
                <a:buFont typeface="Arial" panose="020B0604020202020204" pitchFamily="34" charset="0"/>
                <a:buNone/>
                <a:defRPr sz="1100" kern="1200">
                  <a:solidFill>
                    <a:schemeClr val="tx2"/>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en-US" sz="1350" dirty="0">
                  <a:solidFill>
                    <a:schemeClr val="tx2"/>
                  </a:solidFill>
                  <a:latin typeface="+mn-lt"/>
                </a:rPr>
                <a:t>Title Here</a:t>
              </a:r>
            </a:p>
          </p:txBody>
        </p:sp>
        <p:sp>
          <p:nvSpPr>
            <p:cNvPr id="39" name="TextBox 38"/>
            <p:cNvSpPr txBox="1"/>
            <p:nvPr/>
          </p:nvSpPr>
          <p:spPr>
            <a:xfrm>
              <a:off x="9349611" y="3039589"/>
              <a:ext cx="2639676" cy="553997"/>
            </a:xfrm>
            <a:prstGeom prst="rect">
              <a:avLst/>
            </a:prstGeom>
            <a:noFill/>
          </p:spPr>
          <p:txBody>
            <a:bodyPr wrap="square" rtlCol="0" anchor="ctr">
              <a:spAutoFit/>
            </a:bodyPr>
            <a:lstStyle/>
            <a:p>
              <a:r>
                <a:rPr lang="en-US" sz="1050" dirty="0">
                  <a:solidFill>
                    <a:schemeClr val="tx2"/>
                  </a:solidFill>
                </a:rPr>
                <a:t>Lorem ipsum dolor sit amet, consectetuer adipiscing elit.</a:t>
              </a:r>
              <a:endParaRPr lang="en-US" sz="1050" b="1" dirty="0">
                <a:solidFill>
                  <a:schemeClr val="tx2"/>
                </a:solidFill>
              </a:endParaRPr>
            </a:p>
          </p:txBody>
        </p:sp>
      </p:grpSp>
      <p:grpSp>
        <p:nvGrpSpPr>
          <p:cNvPr id="40" name="Group 39"/>
          <p:cNvGrpSpPr/>
          <p:nvPr/>
        </p:nvGrpSpPr>
        <p:grpSpPr>
          <a:xfrm>
            <a:off x="5850230" y="4732985"/>
            <a:ext cx="1979757" cy="643955"/>
            <a:chOff x="9349611" y="2734980"/>
            <a:chExt cx="2639676" cy="858606"/>
          </a:xfrm>
        </p:grpSpPr>
        <p:sp>
          <p:nvSpPr>
            <p:cNvPr id="41" name="Text Placeholder 4"/>
            <p:cNvSpPr txBox="1">
              <a:spLocks/>
            </p:cNvSpPr>
            <p:nvPr/>
          </p:nvSpPr>
          <p:spPr>
            <a:xfrm>
              <a:off x="9355277" y="2734980"/>
              <a:ext cx="1665649" cy="414849"/>
            </a:xfrm>
            <a:prstGeom prst="rect">
              <a:avLst/>
            </a:prstGeom>
            <a:noFill/>
            <a:ln>
              <a:noFill/>
            </a:ln>
          </p:spPr>
          <p:txBody>
            <a:bodyPr anchor="ctr">
              <a:noAutofit/>
            </a:bodyPr>
            <a:lstStyle>
              <a:lvl1pPr marL="0" indent="0" algn="l" defTabSz="685800" rtl="0" eaLnBrk="1" latinLnBrk="0" hangingPunct="1">
                <a:lnSpc>
                  <a:spcPct val="90000"/>
                </a:lnSpc>
                <a:spcBef>
                  <a:spcPts val="0"/>
                </a:spcBef>
                <a:buFont typeface="Arial" panose="020B0604020202020204" pitchFamily="34" charset="0"/>
                <a:buNone/>
                <a:defRPr sz="1400" b="1" kern="1200">
                  <a:solidFill>
                    <a:schemeClr val="accent3"/>
                  </a:solidFill>
                  <a:latin typeface="+mj-lt"/>
                  <a:ea typeface="+mn-ea"/>
                  <a:cs typeface="+mn-cs"/>
                </a:defRPr>
              </a:lvl1pPr>
              <a:lvl2pPr marL="0" indent="0" algn="l" defTabSz="685800" rtl="0" eaLnBrk="1" latinLnBrk="0" hangingPunct="1">
                <a:lnSpc>
                  <a:spcPct val="90000"/>
                </a:lnSpc>
                <a:spcBef>
                  <a:spcPts val="0"/>
                </a:spcBef>
                <a:buFont typeface="Arial" panose="020B0604020202020204" pitchFamily="34" charset="0"/>
                <a:buNone/>
                <a:defRPr sz="1100" kern="1200">
                  <a:solidFill>
                    <a:schemeClr val="tx2"/>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en-US" sz="1350" dirty="0">
                  <a:solidFill>
                    <a:schemeClr val="tx2"/>
                  </a:solidFill>
                  <a:latin typeface="+mn-lt"/>
                </a:rPr>
                <a:t>Title Here</a:t>
              </a:r>
            </a:p>
          </p:txBody>
        </p:sp>
        <p:sp>
          <p:nvSpPr>
            <p:cNvPr id="42" name="TextBox 41"/>
            <p:cNvSpPr txBox="1"/>
            <p:nvPr/>
          </p:nvSpPr>
          <p:spPr>
            <a:xfrm>
              <a:off x="9349611" y="3039589"/>
              <a:ext cx="2639676" cy="553997"/>
            </a:xfrm>
            <a:prstGeom prst="rect">
              <a:avLst/>
            </a:prstGeom>
            <a:noFill/>
          </p:spPr>
          <p:txBody>
            <a:bodyPr wrap="square" rtlCol="0" anchor="ctr">
              <a:spAutoFit/>
            </a:bodyPr>
            <a:lstStyle/>
            <a:p>
              <a:r>
                <a:rPr lang="en-US" sz="1050" dirty="0">
                  <a:solidFill>
                    <a:schemeClr val="tx2"/>
                  </a:solidFill>
                </a:rPr>
                <a:t>Lorem ipsum dolor sit amet, consectetuer adipiscing elit.</a:t>
              </a:r>
              <a:endParaRPr lang="en-US" sz="1050" b="1" dirty="0">
                <a:solidFill>
                  <a:schemeClr val="tx2"/>
                </a:solidFill>
              </a:endParaRPr>
            </a:p>
          </p:txBody>
        </p:sp>
      </p:grpSp>
      <p:grpSp>
        <p:nvGrpSpPr>
          <p:cNvPr id="43" name="Group 42"/>
          <p:cNvGrpSpPr/>
          <p:nvPr/>
        </p:nvGrpSpPr>
        <p:grpSpPr>
          <a:xfrm>
            <a:off x="859504" y="4497068"/>
            <a:ext cx="1979757" cy="643955"/>
            <a:chOff x="9349611" y="2734980"/>
            <a:chExt cx="2639676" cy="858606"/>
          </a:xfrm>
        </p:grpSpPr>
        <p:sp>
          <p:nvSpPr>
            <p:cNvPr id="44" name="Text Placeholder 4"/>
            <p:cNvSpPr txBox="1">
              <a:spLocks/>
            </p:cNvSpPr>
            <p:nvPr/>
          </p:nvSpPr>
          <p:spPr>
            <a:xfrm>
              <a:off x="10323638" y="2734980"/>
              <a:ext cx="1665649" cy="414849"/>
            </a:xfrm>
            <a:prstGeom prst="rect">
              <a:avLst/>
            </a:prstGeom>
            <a:noFill/>
            <a:ln>
              <a:noFill/>
            </a:ln>
          </p:spPr>
          <p:txBody>
            <a:bodyPr anchor="ctr">
              <a:noAutofit/>
            </a:bodyPr>
            <a:lstStyle>
              <a:lvl1pPr marL="0" indent="0" algn="l" defTabSz="685800" rtl="0" eaLnBrk="1" latinLnBrk="0" hangingPunct="1">
                <a:lnSpc>
                  <a:spcPct val="90000"/>
                </a:lnSpc>
                <a:spcBef>
                  <a:spcPts val="0"/>
                </a:spcBef>
                <a:buFont typeface="Arial" panose="020B0604020202020204" pitchFamily="34" charset="0"/>
                <a:buNone/>
                <a:defRPr sz="1400" b="1" kern="1200">
                  <a:solidFill>
                    <a:schemeClr val="accent3"/>
                  </a:solidFill>
                  <a:latin typeface="+mj-lt"/>
                  <a:ea typeface="+mn-ea"/>
                  <a:cs typeface="+mn-cs"/>
                </a:defRPr>
              </a:lvl1pPr>
              <a:lvl2pPr marL="0" indent="0" algn="l" defTabSz="685800" rtl="0" eaLnBrk="1" latinLnBrk="0" hangingPunct="1">
                <a:lnSpc>
                  <a:spcPct val="90000"/>
                </a:lnSpc>
                <a:spcBef>
                  <a:spcPts val="0"/>
                </a:spcBef>
                <a:buFont typeface="Arial" panose="020B0604020202020204" pitchFamily="34" charset="0"/>
                <a:buNone/>
                <a:defRPr sz="1100" kern="1200">
                  <a:solidFill>
                    <a:schemeClr val="tx2"/>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algn="r"/>
              <a:r>
                <a:rPr lang="en-US" sz="1350" dirty="0">
                  <a:solidFill>
                    <a:schemeClr val="tx2"/>
                  </a:solidFill>
                  <a:latin typeface="+mn-lt"/>
                </a:rPr>
                <a:t>Title Here</a:t>
              </a:r>
            </a:p>
          </p:txBody>
        </p:sp>
        <p:sp>
          <p:nvSpPr>
            <p:cNvPr id="45" name="TextBox 44"/>
            <p:cNvSpPr txBox="1"/>
            <p:nvPr/>
          </p:nvSpPr>
          <p:spPr>
            <a:xfrm>
              <a:off x="9349611" y="3039589"/>
              <a:ext cx="2639676" cy="553997"/>
            </a:xfrm>
            <a:prstGeom prst="rect">
              <a:avLst/>
            </a:prstGeom>
            <a:noFill/>
          </p:spPr>
          <p:txBody>
            <a:bodyPr wrap="square" rtlCol="0" anchor="ctr">
              <a:spAutoFit/>
            </a:bodyPr>
            <a:lstStyle/>
            <a:p>
              <a:pPr algn="r"/>
              <a:r>
                <a:rPr lang="en-US" sz="1050" dirty="0">
                  <a:solidFill>
                    <a:schemeClr val="tx2"/>
                  </a:solidFill>
                </a:rPr>
                <a:t>Lorem ipsum dolor sit amet, consectetuer adipiscing elit.</a:t>
              </a:r>
              <a:endParaRPr lang="en-US" sz="1050" b="1" dirty="0">
                <a:solidFill>
                  <a:schemeClr val="tx2"/>
                </a:solidFill>
              </a:endParaRPr>
            </a:p>
          </p:txBody>
        </p:sp>
      </p:grpSp>
      <p:grpSp>
        <p:nvGrpSpPr>
          <p:cNvPr id="46" name="Group 45"/>
          <p:cNvGrpSpPr/>
          <p:nvPr/>
        </p:nvGrpSpPr>
        <p:grpSpPr>
          <a:xfrm>
            <a:off x="1044635" y="2660557"/>
            <a:ext cx="1979757" cy="643955"/>
            <a:chOff x="9349611" y="2734980"/>
            <a:chExt cx="2639676" cy="858606"/>
          </a:xfrm>
        </p:grpSpPr>
        <p:sp>
          <p:nvSpPr>
            <p:cNvPr id="47" name="Text Placeholder 4"/>
            <p:cNvSpPr txBox="1">
              <a:spLocks/>
            </p:cNvSpPr>
            <p:nvPr/>
          </p:nvSpPr>
          <p:spPr>
            <a:xfrm>
              <a:off x="10323638" y="2734980"/>
              <a:ext cx="1665649" cy="414849"/>
            </a:xfrm>
            <a:prstGeom prst="rect">
              <a:avLst/>
            </a:prstGeom>
            <a:noFill/>
            <a:ln>
              <a:noFill/>
            </a:ln>
          </p:spPr>
          <p:txBody>
            <a:bodyPr anchor="ctr">
              <a:noAutofit/>
            </a:bodyPr>
            <a:lstStyle>
              <a:lvl1pPr marL="0" indent="0" algn="l" defTabSz="685800" rtl="0" eaLnBrk="1" latinLnBrk="0" hangingPunct="1">
                <a:lnSpc>
                  <a:spcPct val="90000"/>
                </a:lnSpc>
                <a:spcBef>
                  <a:spcPts val="0"/>
                </a:spcBef>
                <a:buFont typeface="Arial" panose="020B0604020202020204" pitchFamily="34" charset="0"/>
                <a:buNone/>
                <a:defRPr sz="1400" b="1" kern="1200">
                  <a:solidFill>
                    <a:schemeClr val="accent3"/>
                  </a:solidFill>
                  <a:latin typeface="+mj-lt"/>
                  <a:ea typeface="+mn-ea"/>
                  <a:cs typeface="+mn-cs"/>
                </a:defRPr>
              </a:lvl1pPr>
              <a:lvl2pPr marL="0" indent="0" algn="l" defTabSz="685800" rtl="0" eaLnBrk="1" latinLnBrk="0" hangingPunct="1">
                <a:lnSpc>
                  <a:spcPct val="90000"/>
                </a:lnSpc>
                <a:spcBef>
                  <a:spcPts val="0"/>
                </a:spcBef>
                <a:buFont typeface="Arial" panose="020B0604020202020204" pitchFamily="34" charset="0"/>
                <a:buNone/>
                <a:defRPr sz="1100" kern="1200">
                  <a:solidFill>
                    <a:schemeClr val="tx2"/>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algn="r"/>
              <a:r>
                <a:rPr lang="en-US" sz="1350" dirty="0">
                  <a:solidFill>
                    <a:schemeClr val="tx2"/>
                  </a:solidFill>
                  <a:latin typeface="+mn-lt"/>
                </a:rPr>
                <a:t>Title Here</a:t>
              </a:r>
            </a:p>
          </p:txBody>
        </p:sp>
        <p:sp>
          <p:nvSpPr>
            <p:cNvPr id="48" name="TextBox 47"/>
            <p:cNvSpPr txBox="1"/>
            <p:nvPr/>
          </p:nvSpPr>
          <p:spPr>
            <a:xfrm>
              <a:off x="9349611" y="3039589"/>
              <a:ext cx="2639676" cy="553997"/>
            </a:xfrm>
            <a:prstGeom prst="rect">
              <a:avLst/>
            </a:prstGeom>
            <a:noFill/>
          </p:spPr>
          <p:txBody>
            <a:bodyPr wrap="square" rtlCol="0" anchor="ctr">
              <a:spAutoFit/>
            </a:bodyPr>
            <a:lstStyle/>
            <a:p>
              <a:pPr algn="r"/>
              <a:r>
                <a:rPr lang="en-US" sz="1050" dirty="0">
                  <a:solidFill>
                    <a:schemeClr val="tx2"/>
                  </a:solidFill>
                </a:rPr>
                <a:t>Lorem ipsum dolor sit amet, consectetuer adipiscing elit.</a:t>
              </a:r>
              <a:endParaRPr lang="en-US" sz="1050" b="1" dirty="0">
                <a:solidFill>
                  <a:schemeClr val="tx2"/>
                </a:solidFill>
              </a:endParaRPr>
            </a:p>
          </p:txBody>
        </p:sp>
      </p:grpSp>
      <p:grpSp>
        <p:nvGrpSpPr>
          <p:cNvPr id="49" name="Group 48"/>
          <p:cNvGrpSpPr/>
          <p:nvPr/>
        </p:nvGrpSpPr>
        <p:grpSpPr>
          <a:xfrm>
            <a:off x="5044663" y="2683246"/>
            <a:ext cx="550685" cy="276197"/>
            <a:chOff x="8412480" y="4580254"/>
            <a:chExt cx="928707" cy="465795"/>
          </a:xfrm>
        </p:grpSpPr>
        <p:cxnSp>
          <p:nvCxnSpPr>
            <p:cNvPr id="50" name="Straight Connector 49"/>
            <p:cNvCxnSpPr/>
            <p:nvPr/>
          </p:nvCxnSpPr>
          <p:spPr>
            <a:xfrm flipV="1">
              <a:off x="8412480" y="4580254"/>
              <a:ext cx="367973" cy="465795"/>
            </a:xfrm>
            <a:prstGeom prst="line">
              <a:avLst/>
            </a:prstGeom>
            <a:ln w="31750">
              <a:solidFill>
                <a:schemeClr val="tx2"/>
              </a:solidFill>
              <a:headEnd type="oval"/>
            </a:ln>
          </p:spPr>
          <p:style>
            <a:lnRef idx="1">
              <a:schemeClr val="accent1"/>
            </a:lnRef>
            <a:fillRef idx="0">
              <a:schemeClr val="accent1"/>
            </a:fillRef>
            <a:effectRef idx="0">
              <a:schemeClr val="accent1"/>
            </a:effectRef>
            <a:fontRef idx="minor">
              <a:schemeClr val="tx1"/>
            </a:fontRef>
          </p:style>
        </p:cxnSp>
        <p:cxnSp>
          <p:nvCxnSpPr>
            <p:cNvPr id="51" name="Straight Connector 50"/>
            <p:cNvCxnSpPr/>
            <p:nvPr/>
          </p:nvCxnSpPr>
          <p:spPr>
            <a:xfrm>
              <a:off x="8764411" y="4580254"/>
              <a:ext cx="576776" cy="0"/>
            </a:xfrm>
            <a:prstGeom prst="line">
              <a:avLst/>
            </a:prstGeom>
            <a:ln w="31750">
              <a:solidFill>
                <a:schemeClr val="tx2"/>
              </a:solidFill>
              <a:tailEnd type="oval"/>
            </a:ln>
          </p:spPr>
          <p:style>
            <a:lnRef idx="1">
              <a:schemeClr val="accent1"/>
            </a:lnRef>
            <a:fillRef idx="0">
              <a:schemeClr val="accent1"/>
            </a:fillRef>
            <a:effectRef idx="0">
              <a:schemeClr val="accent1"/>
            </a:effectRef>
            <a:fontRef idx="minor">
              <a:schemeClr val="tx1"/>
            </a:fontRef>
          </p:style>
        </p:cxnSp>
      </p:grpSp>
      <p:grpSp>
        <p:nvGrpSpPr>
          <p:cNvPr id="52" name="Group 51"/>
          <p:cNvGrpSpPr/>
          <p:nvPr/>
        </p:nvGrpSpPr>
        <p:grpSpPr>
          <a:xfrm flipH="1">
            <a:off x="3113488" y="2898138"/>
            <a:ext cx="550685" cy="276197"/>
            <a:chOff x="8412480" y="4580254"/>
            <a:chExt cx="928707" cy="465795"/>
          </a:xfrm>
        </p:grpSpPr>
        <p:cxnSp>
          <p:nvCxnSpPr>
            <p:cNvPr id="53" name="Straight Connector 52"/>
            <p:cNvCxnSpPr/>
            <p:nvPr/>
          </p:nvCxnSpPr>
          <p:spPr>
            <a:xfrm flipV="1">
              <a:off x="8412480" y="4580254"/>
              <a:ext cx="367973" cy="465795"/>
            </a:xfrm>
            <a:prstGeom prst="line">
              <a:avLst/>
            </a:prstGeom>
            <a:ln w="31750">
              <a:solidFill>
                <a:schemeClr val="tx2"/>
              </a:solidFill>
              <a:headEnd type="oval"/>
            </a:ln>
          </p:spPr>
          <p:style>
            <a:lnRef idx="1">
              <a:schemeClr val="accent1"/>
            </a:lnRef>
            <a:fillRef idx="0">
              <a:schemeClr val="accent1"/>
            </a:fillRef>
            <a:effectRef idx="0">
              <a:schemeClr val="accent1"/>
            </a:effectRef>
            <a:fontRef idx="minor">
              <a:schemeClr val="tx1"/>
            </a:fontRef>
          </p:style>
        </p:cxnSp>
        <p:cxnSp>
          <p:nvCxnSpPr>
            <p:cNvPr id="54" name="Straight Connector 53"/>
            <p:cNvCxnSpPr/>
            <p:nvPr/>
          </p:nvCxnSpPr>
          <p:spPr>
            <a:xfrm>
              <a:off x="8764411" y="4580254"/>
              <a:ext cx="576776" cy="0"/>
            </a:xfrm>
            <a:prstGeom prst="line">
              <a:avLst/>
            </a:prstGeom>
            <a:ln w="31750">
              <a:solidFill>
                <a:schemeClr val="tx2"/>
              </a:solidFill>
              <a:tailEnd type="oval"/>
            </a:ln>
          </p:spPr>
          <p:style>
            <a:lnRef idx="1">
              <a:schemeClr val="accent1"/>
            </a:lnRef>
            <a:fillRef idx="0">
              <a:schemeClr val="accent1"/>
            </a:fillRef>
            <a:effectRef idx="0">
              <a:schemeClr val="accent1"/>
            </a:effectRef>
            <a:fontRef idx="minor">
              <a:schemeClr val="tx1"/>
            </a:fontRef>
          </p:style>
        </p:cxnSp>
      </p:grpSp>
      <p:grpSp>
        <p:nvGrpSpPr>
          <p:cNvPr id="58" name="Group 57"/>
          <p:cNvGrpSpPr/>
          <p:nvPr/>
        </p:nvGrpSpPr>
        <p:grpSpPr>
          <a:xfrm flipH="1" flipV="1">
            <a:off x="2911876" y="4537077"/>
            <a:ext cx="550685" cy="276197"/>
            <a:chOff x="8412480" y="4580254"/>
            <a:chExt cx="928707" cy="465795"/>
          </a:xfrm>
        </p:grpSpPr>
        <p:cxnSp>
          <p:nvCxnSpPr>
            <p:cNvPr id="59" name="Straight Connector 58"/>
            <p:cNvCxnSpPr/>
            <p:nvPr/>
          </p:nvCxnSpPr>
          <p:spPr>
            <a:xfrm flipV="1">
              <a:off x="8412480" y="4580254"/>
              <a:ext cx="367973" cy="465795"/>
            </a:xfrm>
            <a:prstGeom prst="line">
              <a:avLst/>
            </a:prstGeom>
            <a:ln w="31750">
              <a:solidFill>
                <a:schemeClr val="tx2"/>
              </a:solidFill>
              <a:headEnd type="oval"/>
            </a:ln>
          </p:spPr>
          <p:style>
            <a:lnRef idx="1">
              <a:schemeClr val="accent1"/>
            </a:lnRef>
            <a:fillRef idx="0">
              <a:schemeClr val="accent1"/>
            </a:fillRef>
            <a:effectRef idx="0">
              <a:schemeClr val="accent1"/>
            </a:effectRef>
            <a:fontRef idx="minor">
              <a:schemeClr val="tx1"/>
            </a:fontRef>
          </p:style>
        </p:cxnSp>
        <p:cxnSp>
          <p:nvCxnSpPr>
            <p:cNvPr id="60" name="Straight Connector 59"/>
            <p:cNvCxnSpPr/>
            <p:nvPr/>
          </p:nvCxnSpPr>
          <p:spPr>
            <a:xfrm>
              <a:off x="8764411" y="4580254"/>
              <a:ext cx="576776" cy="0"/>
            </a:xfrm>
            <a:prstGeom prst="line">
              <a:avLst/>
            </a:prstGeom>
            <a:ln w="31750">
              <a:solidFill>
                <a:schemeClr val="tx2"/>
              </a:solidFill>
              <a:tailEnd type="oval"/>
            </a:ln>
          </p:spPr>
          <p:style>
            <a:lnRef idx="1">
              <a:schemeClr val="accent1"/>
            </a:lnRef>
            <a:fillRef idx="0">
              <a:schemeClr val="accent1"/>
            </a:fillRef>
            <a:effectRef idx="0">
              <a:schemeClr val="accent1"/>
            </a:effectRef>
            <a:fontRef idx="minor">
              <a:schemeClr val="tx1"/>
            </a:fontRef>
          </p:style>
        </p:cxnSp>
      </p:grpSp>
      <p:grpSp>
        <p:nvGrpSpPr>
          <p:cNvPr id="64" name="Group 63"/>
          <p:cNvGrpSpPr/>
          <p:nvPr/>
        </p:nvGrpSpPr>
        <p:grpSpPr>
          <a:xfrm flipH="1" flipV="1">
            <a:off x="5679228" y="3892990"/>
            <a:ext cx="550685" cy="276197"/>
            <a:chOff x="8412480" y="4580254"/>
            <a:chExt cx="928707" cy="465795"/>
          </a:xfrm>
        </p:grpSpPr>
        <p:cxnSp>
          <p:nvCxnSpPr>
            <p:cNvPr id="65" name="Straight Connector 64"/>
            <p:cNvCxnSpPr/>
            <p:nvPr/>
          </p:nvCxnSpPr>
          <p:spPr>
            <a:xfrm flipV="1">
              <a:off x="8412480" y="4580254"/>
              <a:ext cx="367973" cy="465795"/>
            </a:xfrm>
            <a:prstGeom prst="line">
              <a:avLst/>
            </a:prstGeom>
            <a:ln w="31750">
              <a:solidFill>
                <a:schemeClr val="tx2"/>
              </a:solidFill>
              <a:headEnd type="oval"/>
            </a:ln>
          </p:spPr>
          <p:style>
            <a:lnRef idx="1">
              <a:schemeClr val="accent1"/>
            </a:lnRef>
            <a:fillRef idx="0">
              <a:schemeClr val="accent1"/>
            </a:fillRef>
            <a:effectRef idx="0">
              <a:schemeClr val="accent1"/>
            </a:effectRef>
            <a:fontRef idx="minor">
              <a:schemeClr val="tx1"/>
            </a:fontRef>
          </p:style>
        </p:cxnSp>
        <p:cxnSp>
          <p:nvCxnSpPr>
            <p:cNvPr id="66" name="Straight Connector 65"/>
            <p:cNvCxnSpPr/>
            <p:nvPr/>
          </p:nvCxnSpPr>
          <p:spPr>
            <a:xfrm>
              <a:off x="8764411" y="4580254"/>
              <a:ext cx="576776" cy="0"/>
            </a:xfrm>
            <a:prstGeom prst="line">
              <a:avLst/>
            </a:prstGeom>
            <a:ln w="31750">
              <a:solidFill>
                <a:schemeClr val="tx2"/>
              </a:solidFill>
              <a:tailEnd type="oval"/>
            </a:ln>
          </p:spPr>
          <p:style>
            <a:lnRef idx="1">
              <a:schemeClr val="accent1"/>
            </a:lnRef>
            <a:fillRef idx="0">
              <a:schemeClr val="accent1"/>
            </a:fillRef>
            <a:effectRef idx="0">
              <a:schemeClr val="accent1"/>
            </a:effectRef>
            <a:fontRef idx="minor">
              <a:schemeClr val="tx1"/>
            </a:fontRef>
          </p:style>
        </p:cxnSp>
      </p:grpSp>
      <p:grpSp>
        <p:nvGrpSpPr>
          <p:cNvPr id="67" name="Group 66"/>
          <p:cNvGrpSpPr/>
          <p:nvPr/>
        </p:nvGrpSpPr>
        <p:grpSpPr>
          <a:xfrm rot="1800000" flipH="1" flipV="1">
            <a:off x="5195512" y="4919630"/>
            <a:ext cx="550686" cy="276198"/>
            <a:chOff x="8412480" y="4580254"/>
            <a:chExt cx="928707" cy="465795"/>
          </a:xfrm>
        </p:grpSpPr>
        <p:cxnSp>
          <p:nvCxnSpPr>
            <p:cNvPr id="68" name="Straight Connector 67"/>
            <p:cNvCxnSpPr/>
            <p:nvPr/>
          </p:nvCxnSpPr>
          <p:spPr>
            <a:xfrm flipV="1">
              <a:off x="8412480" y="4580254"/>
              <a:ext cx="367973" cy="465795"/>
            </a:xfrm>
            <a:prstGeom prst="line">
              <a:avLst/>
            </a:prstGeom>
            <a:ln w="31750">
              <a:solidFill>
                <a:schemeClr val="tx2"/>
              </a:solidFill>
              <a:headEnd type="oval"/>
            </a:ln>
          </p:spPr>
          <p:style>
            <a:lnRef idx="1">
              <a:schemeClr val="accent1"/>
            </a:lnRef>
            <a:fillRef idx="0">
              <a:schemeClr val="accent1"/>
            </a:fillRef>
            <a:effectRef idx="0">
              <a:schemeClr val="accent1"/>
            </a:effectRef>
            <a:fontRef idx="minor">
              <a:schemeClr val="tx1"/>
            </a:fontRef>
          </p:style>
        </p:cxnSp>
        <p:cxnSp>
          <p:nvCxnSpPr>
            <p:cNvPr id="69" name="Straight Connector 68"/>
            <p:cNvCxnSpPr/>
            <p:nvPr/>
          </p:nvCxnSpPr>
          <p:spPr>
            <a:xfrm>
              <a:off x="8764411" y="4580254"/>
              <a:ext cx="576776" cy="0"/>
            </a:xfrm>
            <a:prstGeom prst="line">
              <a:avLst/>
            </a:prstGeom>
            <a:ln w="31750">
              <a:solidFill>
                <a:schemeClr val="tx2"/>
              </a:solidFill>
              <a:tailEnd type="oval"/>
            </a:ln>
          </p:spPr>
          <p:style>
            <a:lnRef idx="1">
              <a:schemeClr val="accent1"/>
            </a:lnRef>
            <a:fillRef idx="0">
              <a:schemeClr val="accent1"/>
            </a:fillRef>
            <a:effectRef idx="0">
              <a:schemeClr val="accent1"/>
            </a:effectRef>
            <a:fontRef idx="minor">
              <a:schemeClr val="tx1"/>
            </a:fontRef>
          </p:style>
        </p:cxnSp>
      </p:grpSp>
      <p:sp>
        <p:nvSpPr>
          <p:cNvPr id="56" name="TextBox 55"/>
          <p:cNvSpPr txBox="1"/>
          <p:nvPr/>
        </p:nvSpPr>
        <p:spPr>
          <a:xfrm>
            <a:off x="3495482" y="781947"/>
            <a:ext cx="2153155" cy="553998"/>
          </a:xfrm>
          <a:prstGeom prst="rect">
            <a:avLst/>
          </a:prstGeom>
          <a:noFill/>
        </p:spPr>
        <p:txBody>
          <a:bodyPr wrap="none" rtlCol="0" anchor="ctr">
            <a:spAutoFit/>
          </a:bodyPr>
          <a:lstStyle/>
          <a:p>
            <a:pPr algn="ctr"/>
            <a:r>
              <a:rPr lang="en-US" sz="3000" dirty="0">
                <a:solidFill>
                  <a:schemeClr val="accent1"/>
                </a:solidFill>
                <a:latin typeface="+mj-lt"/>
              </a:rPr>
              <a:t>Business</a:t>
            </a:r>
            <a:r>
              <a:rPr lang="en-US" sz="3000" dirty="0">
                <a:solidFill>
                  <a:schemeClr val="tx2"/>
                </a:solidFill>
                <a:latin typeface="+mj-lt"/>
              </a:rPr>
              <a:t> Model</a:t>
            </a:r>
          </a:p>
        </p:txBody>
      </p:sp>
      <p:sp>
        <p:nvSpPr>
          <p:cNvPr id="57" name="TextBox 56"/>
          <p:cNvSpPr txBox="1"/>
          <p:nvPr/>
        </p:nvSpPr>
        <p:spPr>
          <a:xfrm>
            <a:off x="685801" y="1243612"/>
            <a:ext cx="7772400" cy="369332"/>
          </a:xfrm>
          <a:prstGeom prst="rect">
            <a:avLst/>
          </a:prstGeom>
          <a:noFill/>
        </p:spPr>
        <p:txBody>
          <a:bodyPr wrap="square" rtlCol="0" anchor="ctr">
            <a:spAutoFit/>
          </a:bodyPr>
          <a:lstStyle/>
          <a:p>
            <a:pPr algn="ctr"/>
            <a:r>
              <a:rPr lang="en-US" sz="900" dirty="0">
                <a:solidFill>
                  <a:schemeClr val="tx2"/>
                </a:solidFill>
              </a:rPr>
              <a:t>Lorem ipsum dolor sit amet, consectetuer adipiscing elit. Aenean commodo ligula eget dolor. </a:t>
            </a:r>
            <a:r>
              <a:rPr lang="en-US" sz="900" b="1" dirty="0">
                <a:solidFill>
                  <a:schemeClr val="accent1"/>
                </a:solidFill>
              </a:rPr>
              <a:t>Aenean massa. Cum sociis natoque penatibus </a:t>
            </a:r>
            <a:r>
              <a:rPr lang="en-US" sz="900" dirty="0">
                <a:solidFill>
                  <a:schemeClr val="tx2"/>
                </a:solidFill>
              </a:rPr>
              <a:t>magnis dis parturient montes, nascetur ridiculus mus. Donec quam felis, ultricies nec, pellentesque eu, pretium quis, sem.</a:t>
            </a:r>
          </a:p>
        </p:txBody>
      </p:sp>
    </p:spTree>
    <p:extLst>
      <p:ext uri="{BB962C8B-B14F-4D97-AF65-F5344CB8AC3E}">
        <p14:creationId xmlns:p14="http://schemas.microsoft.com/office/powerpoint/2010/main" val="415978959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mc:AlternateContent xmlns:mc="http://schemas.openxmlformats.org/markup-compatibility/2006" xmlns:p14="http://schemas.microsoft.com/office/powerpoint/2010/main">
    <mc:Choice Requires="p14">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22"/>
                                            </p:tgtEl>
                                            <p:attrNameLst>
                                              <p:attrName>style.visibility</p:attrName>
                                            </p:attrNameLst>
                                          </p:cBhvr>
                                          <p:to>
                                            <p:strVal val="visible"/>
                                          </p:to>
                                        </p:set>
                                        <p:animEffect transition="in" filter="fade">
                                          <p:cBhvr>
                                            <p:cTn id="10" dur="500"/>
                                            <p:tgtEl>
                                              <p:spTgt spid="22"/>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23"/>
                                            </p:tgtEl>
                                            <p:attrNameLst>
                                              <p:attrName>style.visibility</p:attrName>
                                            </p:attrNameLst>
                                          </p:cBhvr>
                                          <p:to>
                                            <p:strVal val="visible"/>
                                          </p:to>
                                        </p:set>
                                        <p:animEffect transition="in" filter="fade">
                                          <p:cBhvr>
                                            <p:cTn id="13" dur="500"/>
                                            <p:tgtEl>
                                              <p:spTgt spid="23"/>
                                            </p:tgtEl>
                                          </p:cBhvr>
                                        </p:animEffect>
                                      </p:childTnLst>
                                    </p:cTn>
                                  </p:par>
                                  <p:par>
                                    <p:cTn id="14" presetID="10" presetClass="entr" presetSubtype="0" fill="hold" nodeType="withEffect">
                                      <p:stCondLst>
                                        <p:cond delay="0"/>
                                      </p:stCondLst>
                                      <p:childTnLst>
                                        <p:set>
                                          <p:cBhvr>
                                            <p:cTn id="15" dur="1" fill="hold">
                                              <p:stCondLst>
                                                <p:cond delay="0"/>
                                              </p:stCondLst>
                                            </p:cTn>
                                            <p:tgtEl>
                                              <p:spTgt spid="24"/>
                                            </p:tgtEl>
                                            <p:attrNameLst>
                                              <p:attrName>style.visibility</p:attrName>
                                            </p:attrNameLst>
                                          </p:cBhvr>
                                          <p:to>
                                            <p:strVal val="visible"/>
                                          </p:to>
                                        </p:set>
                                        <p:animEffect transition="in" filter="fade">
                                          <p:cBhvr>
                                            <p:cTn id="16" dur="500"/>
                                            <p:tgtEl>
                                              <p:spTgt spid="24"/>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32"/>
                                            </p:tgtEl>
                                            <p:attrNameLst>
                                              <p:attrName>style.visibility</p:attrName>
                                            </p:attrNameLst>
                                          </p:cBhvr>
                                          <p:to>
                                            <p:strVal val="visible"/>
                                          </p:to>
                                        </p:set>
                                        <p:animEffect transition="in" filter="fade">
                                          <p:cBhvr>
                                            <p:cTn id="19" dur="500"/>
                                            <p:tgtEl>
                                              <p:spTgt spid="32"/>
                                            </p:tgtEl>
                                          </p:cBhvr>
                                        </p:animEffect>
                                      </p:childTnLst>
                                    </p:cTn>
                                  </p:par>
                                  <p:par>
                                    <p:cTn id="20" presetID="10" presetClass="entr" presetSubtype="0" fill="hold" grpId="0" nodeType="withEffect">
                                      <p:stCondLst>
                                        <p:cond delay="0"/>
                                      </p:stCondLst>
                                      <p:childTnLst>
                                        <p:set>
                                          <p:cBhvr>
                                            <p:cTn id="21" dur="1" fill="hold">
                                              <p:stCondLst>
                                                <p:cond delay="0"/>
                                              </p:stCondLst>
                                            </p:cTn>
                                            <p:tgtEl>
                                              <p:spTgt spid="33"/>
                                            </p:tgtEl>
                                            <p:attrNameLst>
                                              <p:attrName>style.visibility</p:attrName>
                                            </p:attrNameLst>
                                          </p:cBhvr>
                                          <p:to>
                                            <p:strVal val="visible"/>
                                          </p:to>
                                        </p:set>
                                        <p:animEffect transition="in" filter="fade">
                                          <p:cBhvr>
                                            <p:cTn id="22" dur="500"/>
                                            <p:tgtEl>
                                              <p:spTgt spid="33"/>
                                            </p:tgtEl>
                                          </p:cBhvr>
                                        </p:animEffect>
                                      </p:childTnLst>
                                    </p:cTn>
                                  </p:par>
                                </p:childTnLst>
                              </p:cTn>
                            </p:par>
                            <p:par>
                              <p:cTn id="23" fill="hold">
                                <p:stCondLst>
                                  <p:cond delay="500"/>
                                </p:stCondLst>
                                <p:childTnLst>
                                  <p:par>
                                    <p:cTn id="24" presetID="22" presetClass="entr" presetSubtype="4" fill="hold" nodeType="afterEffect">
                                      <p:stCondLst>
                                        <p:cond delay="0"/>
                                      </p:stCondLst>
                                      <p:childTnLst>
                                        <p:set>
                                          <p:cBhvr>
                                            <p:cTn id="25" dur="1" fill="hold">
                                              <p:stCondLst>
                                                <p:cond delay="0"/>
                                              </p:stCondLst>
                                            </p:cTn>
                                            <p:tgtEl>
                                              <p:spTgt spid="52"/>
                                            </p:tgtEl>
                                            <p:attrNameLst>
                                              <p:attrName>style.visibility</p:attrName>
                                            </p:attrNameLst>
                                          </p:cBhvr>
                                          <p:to>
                                            <p:strVal val="visible"/>
                                          </p:to>
                                        </p:set>
                                        <p:animEffect transition="in" filter="wipe(down)">
                                          <p:cBhvr>
                                            <p:cTn id="26" dur="500"/>
                                            <p:tgtEl>
                                              <p:spTgt spid="52"/>
                                            </p:tgtEl>
                                          </p:cBhvr>
                                        </p:animEffect>
                                      </p:childTnLst>
                                    </p:cTn>
                                  </p:par>
                                </p:childTnLst>
                              </p:cTn>
                            </p:par>
                            <p:par>
                              <p:cTn id="27" fill="hold">
                                <p:stCondLst>
                                  <p:cond delay="1000"/>
                                </p:stCondLst>
                                <p:childTnLst>
                                  <p:par>
                                    <p:cTn id="28" presetID="2" presetClass="entr" presetSubtype="8" fill="hold" nodeType="afterEffect" p14:presetBounceEnd="46000">
                                      <p:stCondLst>
                                        <p:cond delay="0"/>
                                      </p:stCondLst>
                                      <p:childTnLst>
                                        <p:set>
                                          <p:cBhvr>
                                            <p:cTn id="29" dur="1" fill="hold">
                                              <p:stCondLst>
                                                <p:cond delay="0"/>
                                              </p:stCondLst>
                                            </p:cTn>
                                            <p:tgtEl>
                                              <p:spTgt spid="46"/>
                                            </p:tgtEl>
                                            <p:attrNameLst>
                                              <p:attrName>style.visibility</p:attrName>
                                            </p:attrNameLst>
                                          </p:cBhvr>
                                          <p:to>
                                            <p:strVal val="visible"/>
                                          </p:to>
                                        </p:set>
                                        <p:anim calcmode="lin" valueType="num" p14:bounceEnd="46000">
                                          <p:cBhvr additive="base">
                                            <p:cTn id="30" dur="500" fill="hold"/>
                                            <p:tgtEl>
                                              <p:spTgt spid="46"/>
                                            </p:tgtEl>
                                            <p:attrNameLst>
                                              <p:attrName>ppt_x</p:attrName>
                                            </p:attrNameLst>
                                          </p:cBhvr>
                                          <p:tavLst>
                                            <p:tav tm="0">
                                              <p:val>
                                                <p:strVal val="0-#ppt_w/2"/>
                                              </p:val>
                                            </p:tav>
                                            <p:tav tm="100000">
                                              <p:val>
                                                <p:strVal val="#ppt_x"/>
                                              </p:val>
                                            </p:tav>
                                          </p:tavLst>
                                        </p:anim>
                                        <p:anim calcmode="lin" valueType="num" p14:bounceEnd="46000">
                                          <p:cBhvr additive="base">
                                            <p:cTn id="31" dur="500" fill="hold"/>
                                            <p:tgtEl>
                                              <p:spTgt spid="46"/>
                                            </p:tgtEl>
                                            <p:attrNameLst>
                                              <p:attrName>ppt_y</p:attrName>
                                            </p:attrNameLst>
                                          </p:cBhvr>
                                          <p:tavLst>
                                            <p:tav tm="0">
                                              <p:val>
                                                <p:strVal val="#ppt_y"/>
                                              </p:val>
                                            </p:tav>
                                            <p:tav tm="100000">
                                              <p:val>
                                                <p:strVal val="#ppt_y"/>
                                              </p:val>
                                            </p:tav>
                                          </p:tavLst>
                                        </p:anim>
                                      </p:childTnLst>
                                    </p:cTn>
                                  </p:par>
                                </p:childTnLst>
                              </p:cTn>
                            </p:par>
                            <p:par>
                              <p:cTn id="32" fill="hold">
                                <p:stCondLst>
                                  <p:cond delay="1500"/>
                                </p:stCondLst>
                                <p:childTnLst>
                                  <p:par>
                                    <p:cTn id="33" presetID="22" presetClass="entr" presetSubtype="1" fill="hold" nodeType="afterEffect">
                                      <p:stCondLst>
                                        <p:cond delay="0"/>
                                      </p:stCondLst>
                                      <p:childTnLst>
                                        <p:set>
                                          <p:cBhvr>
                                            <p:cTn id="34" dur="1" fill="hold">
                                              <p:stCondLst>
                                                <p:cond delay="0"/>
                                              </p:stCondLst>
                                            </p:cTn>
                                            <p:tgtEl>
                                              <p:spTgt spid="58"/>
                                            </p:tgtEl>
                                            <p:attrNameLst>
                                              <p:attrName>style.visibility</p:attrName>
                                            </p:attrNameLst>
                                          </p:cBhvr>
                                          <p:to>
                                            <p:strVal val="visible"/>
                                          </p:to>
                                        </p:set>
                                        <p:animEffect transition="in" filter="wipe(up)">
                                          <p:cBhvr>
                                            <p:cTn id="35" dur="500"/>
                                            <p:tgtEl>
                                              <p:spTgt spid="58"/>
                                            </p:tgtEl>
                                          </p:cBhvr>
                                        </p:animEffect>
                                      </p:childTnLst>
                                    </p:cTn>
                                  </p:par>
                                </p:childTnLst>
                              </p:cTn>
                            </p:par>
                            <p:par>
                              <p:cTn id="36" fill="hold">
                                <p:stCondLst>
                                  <p:cond delay="2000"/>
                                </p:stCondLst>
                                <p:childTnLst>
                                  <p:par>
                                    <p:cTn id="37" presetID="2" presetClass="entr" presetSubtype="8" fill="hold" nodeType="afterEffect" p14:presetBounceEnd="46000">
                                      <p:stCondLst>
                                        <p:cond delay="0"/>
                                      </p:stCondLst>
                                      <p:childTnLst>
                                        <p:set>
                                          <p:cBhvr>
                                            <p:cTn id="38" dur="1" fill="hold">
                                              <p:stCondLst>
                                                <p:cond delay="0"/>
                                              </p:stCondLst>
                                            </p:cTn>
                                            <p:tgtEl>
                                              <p:spTgt spid="43"/>
                                            </p:tgtEl>
                                            <p:attrNameLst>
                                              <p:attrName>style.visibility</p:attrName>
                                            </p:attrNameLst>
                                          </p:cBhvr>
                                          <p:to>
                                            <p:strVal val="visible"/>
                                          </p:to>
                                        </p:set>
                                        <p:anim calcmode="lin" valueType="num" p14:bounceEnd="46000">
                                          <p:cBhvr additive="base">
                                            <p:cTn id="39" dur="500" fill="hold"/>
                                            <p:tgtEl>
                                              <p:spTgt spid="43"/>
                                            </p:tgtEl>
                                            <p:attrNameLst>
                                              <p:attrName>ppt_x</p:attrName>
                                            </p:attrNameLst>
                                          </p:cBhvr>
                                          <p:tavLst>
                                            <p:tav tm="0">
                                              <p:val>
                                                <p:strVal val="0-#ppt_w/2"/>
                                              </p:val>
                                            </p:tav>
                                            <p:tav tm="100000">
                                              <p:val>
                                                <p:strVal val="#ppt_x"/>
                                              </p:val>
                                            </p:tav>
                                          </p:tavLst>
                                        </p:anim>
                                        <p:anim calcmode="lin" valueType="num" p14:bounceEnd="46000">
                                          <p:cBhvr additive="base">
                                            <p:cTn id="40" dur="500" fill="hold"/>
                                            <p:tgtEl>
                                              <p:spTgt spid="43"/>
                                            </p:tgtEl>
                                            <p:attrNameLst>
                                              <p:attrName>ppt_y</p:attrName>
                                            </p:attrNameLst>
                                          </p:cBhvr>
                                          <p:tavLst>
                                            <p:tav tm="0">
                                              <p:val>
                                                <p:strVal val="#ppt_y"/>
                                              </p:val>
                                            </p:tav>
                                            <p:tav tm="100000">
                                              <p:val>
                                                <p:strVal val="#ppt_y"/>
                                              </p:val>
                                            </p:tav>
                                          </p:tavLst>
                                        </p:anim>
                                      </p:childTnLst>
                                    </p:cTn>
                                  </p:par>
                                </p:childTnLst>
                              </p:cTn>
                            </p:par>
                            <p:par>
                              <p:cTn id="41" fill="hold">
                                <p:stCondLst>
                                  <p:cond delay="2500"/>
                                </p:stCondLst>
                                <p:childTnLst>
                                  <p:par>
                                    <p:cTn id="42" presetID="22" presetClass="entr" presetSubtype="4" fill="hold" nodeType="afterEffect">
                                      <p:stCondLst>
                                        <p:cond delay="0"/>
                                      </p:stCondLst>
                                      <p:childTnLst>
                                        <p:set>
                                          <p:cBhvr>
                                            <p:cTn id="43" dur="1" fill="hold">
                                              <p:stCondLst>
                                                <p:cond delay="0"/>
                                              </p:stCondLst>
                                            </p:cTn>
                                            <p:tgtEl>
                                              <p:spTgt spid="49"/>
                                            </p:tgtEl>
                                            <p:attrNameLst>
                                              <p:attrName>style.visibility</p:attrName>
                                            </p:attrNameLst>
                                          </p:cBhvr>
                                          <p:to>
                                            <p:strVal val="visible"/>
                                          </p:to>
                                        </p:set>
                                        <p:animEffect transition="in" filter="wipe(down)">
                                          <p:cBhvr>
                                            <p:cTn id="44" dur="500"/>
                                            <p:tgtEl>
                                              <p:spTgt spid="49"/>
                                            </p:tgtEl>
                                          </p:cBhvr>
                                        </p:animEffect>
                                      </p:childTnLst>
                                    </p:cTn>
                                  </p:par>
                                </p:childTnLst>
                              </p:cTn>
                            </p:par>
                            <p:par>
                              <p:cTn id="45" fill="hold">
                                <p:stCondLst>
                                  <p:cond delay="3000"/>
                                </p:stCondLst>
                                <p:childTnLst>
                                  <p:par>
                                    <p:cTn id="46" presetID="2" presetClass="entr" presetSubtype="2" fill="hold" nodeType="afterEffect" p14:presetBounceEnd="46000">
                                      <p:stCondLst>
                                        <p:cond delay="0"/>
                                      </p:stCondLst>
                                      <p:childTnLst>
                                        <p:set>
                                          <p:cBhvr>
                                            <p:cTn id="47" dur="1" fill="hold">
                                              <p:stCondLst>
                                                <p:cond delay="0"/>
                                              </p:stCondLst>
                                            </p:cTn>
                                            <p:tgtEl>
                                              <p:spTgt spid="34"/>
                                            </p:tgtEl>
                                            <p:attrNameLst>
                                              <p:attrName>style.visibility</p:attrName>
                                            </p:attrNameLst>
                                          </p:cBhvr>
                                          <p:to>
                                            <p:strVal val="visible"/>
                                          </p:to>
                                        </p:set>
                                        <p:anim calcmode="lin" valueType="num" p14:bounceEnd="46000">
                                          <p:cBhvr additive="base">
                                            <p:cTn id="48" dur="500" fill="hold"/>
                                            <p:tgtEl>
                                              <p:spTgt spid="34"/>
                                            </p:tgtEl>
                                            <p:attrNameLst>
                                              <p:attrName>ppt_x</p:attrName>
                                            </p:attrNameLst>
                                          </p:cBhvr>
                                          <p:tavLst>
                                            <p:tav tm="0">
                                              <p:val>
                                                <p:strVal val="1+#ppt_w/2"/>
                                              </p:val>
                                            </p:tav>
                                            <p:tav tm="100000">
                                              <p:val>
                                                <p:strVal val="#ppt_x"/>
                                              </p:val>
                                            </p:tav>
                                          </p:tavLst>
                                        </p:anim>
                                        <p:anim calcmode="lin" valueType="num" p14:bounceEnd="46000">
                                          <p:cBhvr additive="base">
                                            <p:cTn id="49" dur="500" fill="hold"/>
                                            <p:tgtEl>
                                              <p:spTgt spid="34"/>
                                            </p:tgtEl>
                                            <p:attrNameLst>
                                              <p:attrName>ppt_y</p:attrName>
                                            </p:attrNameLst>
                                          </p:cBhvr>
                                          <p:tavLst>
                                            <p:tav tm="0">
                                              <p:val>
                                                <p:strVal val="#ppt_y"/>
                                              </p:val>
                                            </p:tav>
                                            <p:tav tm="100000">
                                              <p:val>
                                                <p:strVal val="#ppt_y"/>
                                              </p:val>
                                            </p:tav>
                                          </p:tavLst>
                                        </p:anim>
                                      </p:childTnLst>
                                    </p:cTn>
                                  </p:par>
                                </p:childTnLst>
                              </p:cTn>
                            </p:par>
                            <p:par>
                              <p:cTn id="50" fill="hold">
                                <p:stCondLst>
                                  <p:cond delay="3500"/>
                                </p:stCondLst>
                                <p:childTnLst>
                                  <p:par>
                                    <p:cTn id="51" presetID="22" presetClass="entr" presetSubtype="4" fill="hold" nodeType="afterEffect">
                                      <p:stCondLst>
                                        <p:cond delay="0"/>
                                      </p:stCondLst>
                                      <p:childTnLst>
                                        <p:set>
                                          <p:cBhvr>
                                            <p:cTn id="52" dur="1" fill="hold">
                                              <p:stCondLst>
                                                <p:cond delay="0"/>
                                              </p:stCondLst>
                                            </p:cTn>
                                            <p:tgtEl>
                                              <p:spTgt spid="64"/>
                                            </p:tgtEl>
                                            <p:attrNameLst>
                                              <p:attrName>style.visibility</p:attrName>
                                            </p:attrNameLst>
                                          </p:cBhvr>
                                          <p:to>
                                            <p:strVal val="visible"/>
                                          </p:to>
                                        </p:set>
                                        <p:animEffect transition="in" filter="wipe(down)">
                                          <p:cBhvr>
                                            <p:cTn id="53" dur="500"/>
                                            <p:tgtEl>
                                              <p:spTgt spid="64"/>
                                            </p:tgtEl>
                                          </p:cBhvr>
                                        </p:animEffect>
                                      </p:childTnLst>
                                    </p:cTn>
                                  </p:par>
                                </p:childTnLst>
                              </p:cTn>
                            </p:par>
                            <p:par>
                              <p:cTn id="54" fill="hold">
                                <p:stCondLst>
                                  <p:cond delay="4000"/>
                                </p:stCondLst>
                                <p:childTnLst>
                                  <p:par>
                                    <p:cTn id="55" presetID="2" presetClass="entr" presetSubtype="2" fill="hold" nodeType="afterEffect" p14:presetBounceEnd="46000">
                                      <p:stCondLst>
                                        <p:cond delay="0"/>
                                      </p:stCondLst>
                                      <p:childTnLst>
                                        <p:set>
                                          <p:cBhvr>
                                            <p:cTn id="56" dur="1" fill="hold">
                                              <p:stCondLst>
                                                <p:cond delay="0"/>
                                              </p:stCondLst>
                                            </p:cTn>
                                            <p:tgtEl>
                                              <p:spTgt spid="37"/>
                                            </p:tgtEl>
                                            <p:attrNameLst>
                                              <p:attrName>style.visibility</p:attrName>
                                            </p:attrNameLst>
                                          </p:cBhvr>
                                          <p:to>
                                            <p:strVal val="visible"/>
                                          </p:to>
                                        </p:set>
                                        <p:anim calcmode="lin" valueType="num" p14:bounceEnd="46000">
                                          <p:cBhvr additive="base">
                                            <p:cTn id="57" dur="500" fill="hold"/>
                                            <p:tgtEl>
                                              <p:spTgt spid="37"/>
                                            </p:tgtEl>
                                            <p:attrNameLst>
                                              <p:attrName>ppt_x</p:attrName>
                                            </p:attrNameLst>
                                          </p:cBhvr>
                                          <p:tavLst>
                                            <p:tav tm="0">
                                              <p:val>
                                                <p:strVal val="1+#ppt_w/2"/>
                                              </p:val>
                                            </p:tav>
                                            <p:tav tm="100000">
                                              <p:val>
                                                <p:strVal val="#ppt_x"/>
                                              </p:val>
                                            </p:tav>
                                          </p:tavLst>
                                        </p:anim>
                                        <p:anim calcmode="lin" valueType="num" p14:bounceEnd="46000">
                                          <p:cBhvr additive="base">
                                            <p:cTn id="58" dur="500" fill="hold"/>
                                            <p:tgtEl>
                                              <p:spTgt spid="37"/>
                                            </p:tgtEl>
                                            <p:attrNameLst>
                                              <p:attrName>ppt_y</p:attrName>
                                            </p:attrNameLst>
                                          </p:cBhvr>
                                          <p:tavLst>
                                            <p:tav tm="0">
                                              <p:val>
                                                <p:strVal val="#ppt_y"/>
                                              </p:val>
                                            </p:tav>
                                            <p:tav tm="100000">
                                              <p:val>
                                                <p:strVal val="#ppt_y"/>
                                              </p:val>
                                            </p:tav>
                                          </p:tavLst>
                                        </p:anim>
                                      </p:childTnLst>
                                    </p:cTn>
                                  </p:par>
                                </p:childTnLst>
                              </p:cTn>
                            </p:par>
                            <p:par>
                              <p:cTn id="59" fill="hold">
                                <p:stCondLst>
                                  <p:cond delay="4500"/>
                                </p:stCondLst>
                                <p:childTnLst>
                                  <p:par>
                                    <p:cTn id="60" presetID="22" presetClass="entr" presetSubtype="8" fill="hold" nodeType="afterEffect">
                                      <p:stCondLst>
                                        <p:cond delay="0"/>
                                      </p:stCondLst>
                                      <p:childTnLst>
                                        <p:set>
                                          <p:cBhvr>
                                            <p:cTn id="61" dur="1" fill="hold">
                                              <p:stCondLst>
                                                <p:cond delay="0"/>
                                              </p:stCondLst>
                                            </p:cTn>
                                            <p:tgtEl>
                                              <p:spTgt spid="67"/>
                                            </p:tgtEl>
                                            <p:attrNameLst>
                                              <p:attrName>style.visibility</p:attrName>
                                            </p:attrNameLst>
                                          </p:cBhvr>
                                          <p:to>
                                            <p:strVal val="visible"/>
                                          </p:to>
                                        </p:set>
                                        <p:animEffect transition="in" filter="wipe(left)">
                                          <p:cBhvr>
                                            <p:cTn id="62" dur="500"/>
                                            <p:tgtEl>
                                              <p:spTgt spid="67"/>
                                            </p:tgtEl>
                                          </p:cBhvr>
                                        </p:animEffect>
                                      </p:childTnLst>
                                    </p:cTn>
                                  </p:par>
                                </p:childTnLst>
                              </p:cTn>
                            </p:par>
                            <p:par>
                              <p:cTn id="63" fill="hold">
                                <p:stCondLst>
                                  <p:cond delay="5000"/>
                                </p:stCondLst>
                                <p:childTnLst>
                                  <p:par>
                                    <p:cTn id="64" presetID="2" presetClass="entr" presetSubtype="2" fill="hold" nodeType="afterEffect" p14:presetBounceEnd="46000">
                                      <p:stCondLst>
                                        <p:cond delay="0"/>
                                      </p:stCondLst>
                                      <p:childTnLst>
                                        <p:set>
                                          <p:cBhvr>
                                            <p:cTn id="65" dur="1" fill="hold">
                                              <p:stCondLst>
                                                <p:cond delay="0"/>
                                              </p:stCondLst>
                                            </p:cTn>
                                            <p:tgtEl>
                                              <p:spTgt spid="40"/>
                                            </p:tgtEl>
                                            <p:attrNameLst>
                                              <p:attrName>style.visibility</p:attrName>
                                            </p:attrNameLst>
                                          </p:cBhvr>
                                          <p:to>
                                            <p:strVal val="visible"/>
                                          </p:to>
                                        </p:set>
                                        <p:anim calcmode="lin" valueType="num" p14:bounceEnd="46000">
                                          <p:cBhvr additive="base">
                                            <p:cTn id="66" dur="500" fill="hold"/>
                                            <p:tgtEl>
                                              <p:spTgt spid="40"/>
                                            </p:tgtEl>
                                            <p:attrNameLst>
                                              <p:attrName>ppt_x</p:attrName>
                                            </p:attrNameLst>
                                          </p:cBhvr>
                                          <p:tavLst>
                                            <p:tav tm="0">
                                              <p:val>
                                                <p:strVal val="1+#ppt_w/2"/>
                                              </p:val>
                                            </p:tav>
                                            <p:tav tm="100000">
                                              <p:val>
                                                <p:strVal val="#ppt_x"/>
                                              </p:val>
                                            </p:tav>
                                          </p:tavLst>
                                        </p:anim>
                                        <p:anim calcmode="lin" valueType="num" p14:bounceEnd="46000">
                                          <p:cBhvr additive="base">
                                            <p:cTn id="67" dur="500" fill="hold"/>
                                            <p:tgtEl>
                                              <p:spTgt spid="40"/>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animBg="1"/>
          <p:bldP spid="23" grpId="0" animBg="1"/>
          <p:bldP spid="32" grpId="0" animBg="1"/>
          <p:bldP spid="33" grpId="0" animBg="1"/>
        </p:bldLst>
      </p:timing>
    </mc:Choice>
    <mc:Fallback xmlns="">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Effect transition="in" filter="fade">
                                          <p:cBhvr>
                                            <p:cTn id="7" dur="500"/>
                                            <p:tgtEl>
                                              <p:spTgt spid="2"/>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22"/>
                                            </p:tgtEl>
                                            <p:attrNameLst>
                                              <p:attrName>style.visibility</p:attrName>
                                            </p:attrNameLst>
                                          </p:cBhvr>
                                          <p:to>
                                            <p:strVal val="visible"/>
                                          </p:to>
                                        </p:set>
                                        <p:animEffect transition="in" filter="fade">
                                          <p:cBhvr>
                                            <p:cTn id="10" dur="500"/>
                                            <p:tgtEl>
                                              <p:spTgt spid="22"/>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23"/>
                                            </p:tgtEl>
                                            <p:attrNameLst>
                                              <p:attrName>style.visibility</p:attrName>
                                            </p:attrNameLst>
                                          </p:cBhvr>
                                          <p:to>
                                            <p:strVal val="visible"/>
                                          </p:to>
                                        </p:set>
                                        <p:animEffect transition="in" filter="fade">
                                          <p:cBhvr>
                                            <p:cTn id="13" dur="500"/>
                                            <p:tgtEl>
                                              <p:spTgt spid="23"/>
                                            </p:tgtEl>
                                          </p:cBhvr>
                                        </p:animEffect>
                                      </p:childTnLst>
                                    </p:cTn>
                                  </p:par>
                                  <p:par>
                                    <p:cTn id="14" presetID="10" presetClass="entr" presetSubtype="0" fill="hold" nodeType="withEffect">
                                      <p:stCondLst>
                                        <p:cond delay="0"/>
                                      </p:stCondLst>
                                      <p:childTnLst>
                                        <p:set>
                                          <p:cBhvr>
                                            <p:cTn id="15" dur="1" fill="hold">
                                              <p:stCondLst>
                                                <p:cond delay="0"/>
                                              </p:stCondLst>
                                            </p:cTn>
                                            <p:tgtEl>
                                              <p:spTgt spid="24"/>
                                            </p:tgtEl>
                                            <p:attrNameLst>
                                              <p:attrName>style.visibility</p:attrName>
                                            </p:attrNameLst>
                                          </p:cBhvr>
                                          <p:to>
                                            <p:strVal val="visible"/>
                                          </p:to>
                                        </p:set>
                                        <p:animEffect transition="in" filter="fade">
                                          <p:cBhvr>
                                            <p:cTn id="16" dur="500"/>
                                            <p:tgtEl>
                                              <p:spTgt spid="24"/>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32"/>
                                            </p:tgtEl>
                                            <p:attrNameLst>
                                              <p:attrName>style.visibility</p:attrName>
                                            </p:attrNameLst>
                                          </p:cBhvr>
                                          <p:to>
                                            <p:strVal val="visible"/>
                                          </p:to>
                                        </p:set>
                                        <p:animEffect transition="in" filter="fade">
                                          <p:cBhvr>
                                            <p:cTn id="19" dur="500"/>
                                            <p:tgtEl>
                                              <p:spTgt spid="32"/>
                                            </p:tgtEl>
                                          </p:cBhvr>
                                        </p:animEffect>
                                      </p:childTnLst>
                                    </p:cTn>
                                  </p:par>
                                  <p:par>
                                    <p:cTn id="20" presetID="10" presetClass="entr" presetSubtype="0" fill="hold" grpId="0" nodeType="withEffect">
                                      <p:stCondLst>
                                        <p:cond delay="0"/>
                                      </p:stCondLst>
                                      <p:childTnLst>
                                        <p:set>
                                          <p:cBhvr>
                                            <p:cTn id="21" dur="1" fill="hold">
                                              <p:stCondLst>
                                                <p:cond delay="0"/>
                                              </p:stCondLst>
                                            </p:cTn>
                                            <p:tgtEl>
                                              <p:spTgt spid="33"/>
                                            </p:tgtEl>
                                            <p:attrNameLst>
                                              <p:attrName>style.visibility</p:attrName>
                                            </p:attrNameLst>
                                          </p:cBhvr>
                                          <p:to>
                                            <p:strVal val="visible"/>
                                          </p:to>
                                        </p:set>
                                        <p:animEffect transition="in" filter="fade">
                                          <p:cBhvr>
                                            <p:cTn id="22" dur="500"/>
                                            <p:tgtEl>
                                              <p:spTgt spid="33"/>
                                            </p:tgtEl>
                                          </p:cBhvr>
                                        </p:animEffect>
                                      </p:childTnLst>
                                    </p:cTn>
                                  </p:par>
                                </p:childTnLst>
                              </p:cTn>
                            </p:par>
                            <p:par>
                              <p:cTn id="23" fill="hold">
                                <p:stCondLst>
                                  <p:cond delay="500"/>
                                </p:stCondLst>
                                <p:childTnLst>
                                  <p:par>
                                    <p:cTn id="24" presetID="22" presetClass="entr" presetSubtype="4" fill="hold" nodeType="afterEffect">
                                      <p:stCondLst>
                                        <p:cond delay="0"/>
                                      </p:stCondLst>
                                      <p:childTnLst>
                                        <p:set>
                                          <p:cBhvr>
                                            <p:cTn id="25" dur="1" fill="hold">
                                              <p:stCondLst>
                                                <p:cond delay="0"/>
                                              </p:stCondLst>
                                            </p:cTn>
                                            <p:tgtEl>
                                              <p:spTgt spid="52"/>
                                            </p:tgtEl>
                                            <p:attrNameLst>
                                              <p:attrName>style.visibility</p:attrName>
                                            </p:attrNameLst>
                                          </p:cBhvr>
                                          <p:to>
                                            <p:strVal val="visible"/>
                                          </p:to>
                                        </p:set>
                                        <p:animEffect transition="in" filter="wipe(down)">
                                          <p:cBhvr>
                                            <p:cTn id="26" dur="500"/>
                                            <p:tgtEl>
                                              <p:spTgt spid="52"/>
                                            </p:tgtEl>
                                          </p:cBhvr>
                                        </p:animEffect>
                                      </p:childTnLst>
                                    </p:cTn>
                                  </p:par>
                                </p:childTnLst>
                              </p:cTn>
                            </p:par>
                            <p:par>
                              <p:cTn id="27" fill="hold">
                                <p:stCondLst>
                                  <p:cond delay="1000"/>
                                </p:stCondLst>
                                <p:childTnLst>
                                  <p:par>
                                    <p:cTn id="28" presetID="2" presetClass="entr" presetSubtype="8" fill="hold" nodeType="afterEffect">
                                      <p:stCondLst>
                                        <p:cond delay="0"/>
                                      </p:stCondLst>
                                      <p:childTnLst>
                                        <p:set>
                                          <p:cBhvr>
                                            <p:cTn id="29" dur="1" fill="hold">
                                              <p:stCondLst>
                                                <p:cond delay="0"/>
                                              </p:stCondLst>
                                            </p:cTn>
                                            <p:tgtEl>
                                              <p:spTgt spid="46"/>
                                            </p:tgtEl>
                                            <p:attrNameLst>
                                              <p:attrName>style.visibility</p:attrName>
                                            </p:attrNameLst>
                                          </p:cBhvr>
                                          <p:to>
                                            <p:strVal val="visible"/>
                                          </p:to>
                                        </p:set>
                                        <p:anim calcmode="lin" valueType="num">
                                          <p:cBhvr additive="base">
                                            <p:cTn id="30" dur="500" fill="hold"/>
                                            <p:tgtEl>
                                              <p:spTgt spid="46"/>
                                            </p:tgtEl>
                                            <p:attrNameLst>
                                              <p:attrName>ppt_x</p:attrName>
                                            </p:attrNameLst>
                                          </p:cBhvr>
                                          <p:tavLst>
                                            <p:tav tm="0">
                                              <p:val>
                                                <p:strVal val="0-#ppt_w/2"/>
                                              </p:val>
                                            </p:tav>
                                            <p:tav tm="100000">
                                              <p:val>
                                                <p:strVal val="#ppt_x"/>
                                              </p:val>
                                            </p:tav>
                                          </p:tavLst>
                                        </p:anim>
                                        <p:anim calcmode="lin" valueType="num">
                                          <p:cBhvr additive="base">
                                            <p:cTn id="31" dur="500" fill="hold"/>
                                            <p:tgtEl>
                                              <p:spTgt spid="46"/>
                                            </p:tgtEl>
                                            <p:attrNameLst>
                                              <p:attrName>ppt_y</p:attrName>
                                            </p:attrNameLst>
                                          </p:cBhvr>
                                          <p:tavLst>
                                            <p:tav tm="0">
                                              <p:val>
                                                <p:strVal val="#ppt_y"/>
                                              </p:val>
                                            </p:tav>
                                            <p:tav tm="100000">
                                              <p:val>
                                                <p:strVal val="#ppt_y"/>
                                              </p:val>
                                            </p:tav>
                                          </p:tavLst>
                                        </p:anim>
                                      </p:childTnLst>
                                    </p:cTn>
                                  </p:par>
                                </p:childTnLst>
                              </p:cTn>
                            </p:par>
                            <p:par>
                              <p:cTn id="32" fill="hold">
                                <p:stCondLst>
                                  <p:cond delay="1500"/>
                                </p:stCondLst>
                                <p:childTnLst>
                                  <p:par>
                                    <p:cTn id="33" presetID="22" presetClass="entr" presetSubtype="1" fill="hold" nodeType="afterEffect">
                                      <p:stCondLst>
                                        <p:cond delay="0"/>
                                      </p:stCondLst>
                                      <p:childTnLst>
                                        <p:set>
                                          <p:cBhvr>
                                            <p:cTn id="34" dur="1" fill="hold">
                                              <p:stCondLst>
                                                <p:cond delay="0"/>
                                              </p:stCondLst>
                                            </p:cTn>
                                            <p:tgtEl>
                                              <p:spTgt spid="58"/>
                                            </p:tgtEl>
                                            <p:attrNameLst>
                                              <p:attrName>style.visibility</p:attrName>
                                            </p:attrNameLst>
                                          </p:cBhvr>
                                          <p:to>
                                            <p:strVal val="visible"/>
                                          </p:to>
                                        </p:set>
                                        <p:animEffect transition="in" filter="wipe(up)">
                                          <p:cBhvr>
                                            <p:cTn id="35" dur="500"/>
                                            <p:tgtEl>
                                              <p:spTgt spid="58"/>
                                            </p:tgtEl>
                                          </p:cBhvr>
                                        </p:animEffect>
                                      </p:childTnLst>
                                    </p:cTn>
                                  </p:par>
                                </p:childTnLst>
                              </p:cTn>
                            </p:par>
                            <p:par>
                              <p:cTn id="36" fill="hold">
                                <p:stCondLst>
                                  <p:cond delay="2000"/>
                                </p:stCondLst>
                                <p:childTnLst>
                                  <p:par>
                                    <p:cTn id="37" presetID="2" presetClass="entr" presetSubtype="8" fill="hold" nodeType="afterEffect">
                                      <p:stCondLst>
                                        <p:cond delay="0"/>
                                      </p:stCondLst>
                                      <p:childTnLst>
                                        <p:set>
                                          <p:cBhvr>
                                            <p:cTn id="38" dur="1" fill="hold">
                                              <p:stCondLst>
                                                <p:cond delay="0"/>
                                              </p:stCondLst>
                                            </p:cTn>
                                            <p:tgtEl>
                                              <p:spTgt spid="43"/>
                                            </p:tgtEl>
                                            <p:attrNameLst>
                                              <p:attrName>style.visibility</p:attrName>
                                            </p:attrNameLst>
                                          </p:cBhvr>
                                          <p:to>
                                            <p:strVal val="visible"/>
                                          </p:to>
                                        </p:set>
                                        <p:anim calcmode="lin" valueType="num">
                                          <p:cBhvr additive="base">
                                            <p:cTn id="39" dur="500" fill="hold"/>
                                            <p:tgtEl>
                                              <p:spTgt spid="43"/>
                                            </p:tgtEl>
                                            <p:attrNameLst>
                                              <p:attrName>ppt_x</p:attrName>
                                            </p:attrNameLst>
                                          </p:cBhvr>
                                          <p:tavLst>
                                            <p:tav tm="0">
                                              <p:val>
                                                <p:strVal val="0-#ppt_w/2"/>
                                              </p:val>
                                            </p:tav>
                                            <p:tav tm="100000">
                                              <p:val>
                                                <p:strVal val="#ppt_x"/>
                                              </p:val>
                                            </p:tav>
                                          </p:tavLst>
                                        </p:anim>
                                        <p:anim calcmode="lin" valueType="num">
                                          <p:cBhvr additive="base">
                                            <p:cTn id="40" dur="500" fill="hold"/>
                                            <p:tgtEl>
                                              <p:spTgt spid="43"/>
                                            </p:tgtEl>
                                            <p:attrNameLst>
                                              <p:attrName>ppt_y</p:attrName>
                                            </p:attrNameLst>
                                          </p:cBhvr>
                                          <p:tavLst>
                                            <p:tav tm="0">
                                              <p:val>
                                                <p:strVal val="#ppt_y"/>
                                              </p:val>
                                            </p:tav>
                                            <p:tav tm="100000">
                                              <p:val>
                                                <p:strVal val="#ppt_y"/>
                                              </p:val>
                                            </p:tav>
                                          </p:tavLst>
                                        </p:anim>
                                      </p:childTnLst>
                                    </p:cTn>
                                  </p:par>
                                </p:childTnLst>
                              </p:cTn>
                            </p:par>
                            <p:par>
                              <p:cTn id="41" fill="hold">
                                <p:stCondLst>
                                  <p:cond delay="2500"/>
                                </p:stCondLst>
                                <p:childTnLst>
                                  <p:par>
                                    <p:cTn id="42" presetID="22" presetClass="entr" presetSubtype="4" fill="hold" nodeType="afterEffect">
                                      <p:stCondLst>
                                        <p:cond delay="0"/>
                                      </p:stCondLst>
                                      <p:childTnLst>
                                        <p:set>
                                          <p:cBhvr>
                                            <p:cTn id="43" dur="1" fill="hold">
                                              <p:stCondLst>
                                                <p:cond delay="0"/>
                                              </p:stCondLst>
                                            </p:cTn>
                                            <p:tgtEl>
                                              <p:spTgt spid="49"/>
                                            </p:tgtEl>
                                            <p:attrNameLst>
                                              <p:attrName>style.visibility</p:attrName>
                                            </p:attrNameLst>
                                          </p:cBhvr>
                                          <p:to>
                                            <p:strVal val="visible"/>
                                          </p:to>
                                        </p:set>
                                        <p:animEffect transition="in" filter="wipe(down)">
                                          <p:cBhvr>
                                            <p:cTn id="44" dur="500"/>
                                            <p:tgtEl>
                                              <p:spTgt spid="49"/>
                                            </p:tgtEl>
                                          </p:cBhvr>
                                        </p:animEffect>
                                      </p:childTnLst>
                                    </p:cTn>
                                  </p:par>
                                </p:childTnLst>
                              </p:cTn>
                            </p:par>
                            <p:par>
                              <p:cTn id="45" fill="hold">
                                <p:stCondLst>
                                  <p:cond delay="3000"/>
                                </p:stCondLst>
                                <p:childTnLst>
                                  <p:par>
                                    <p:cTn id="46" presetID="2" presetClass="entr" presetSubtype="2" fill="hold" nodeType="afterEffect">
                                      <p:stCondLst>
                                        <p:cond delay="0"/>
                                      </p:stCondLst>
                                      <p:childTnLst>
                                        <p:set>
                                          <p:cBhvr>
                                            <p:cTn id="47" dur="1" fill="hold">
                                              <p:stCondLst>
                                                <p:cond delay="0"/>
                                              </p:stCondLst>
                                            </p:cTn>
                                            <p:tgtEl>
                                              <p:spTgt spid="34"/>
                                            </p:tgtEl>
                                            <p:attrNameLst>
                                              <p:attrName>style.visibility</p:attrName>
                                            </p:attrNameLst>
                                          </p:cBhvr>
                                          <p:to>
                                            <p:strVal val="visible"/>
                                          </p:to>
                                        </p:set>
                                        <p:anim calcmode="lin" valueType="num">
                                          <p:cBhvr additive="base">
                                            <p:cTn id="48" dur="500" fill="hold"/>
                                            <p:tgtEl>
                                              <p:spTgt spid="34"/>
                                            </p:tgtEl>
                                            <p:attrNameLst>
                                              <p:attrName>ppt_x</p:attrName>
                                            </p:attrNameLst>
                                          </p:cBhvr>
                                          <p:tavLst>
                                            <p:tav tm="0">
                                              <p:val>
                                                <p:strVal val="1+#ppt_w/2"/>
                                              </p:val>
                                            </p:tav>
                                            <p:tav tm="100000">
                                              <p:val>
                                                <p:strVal val="#ppt_x"/>
                                              </p:val>
                                            </p:tav>
                                          </p:tavLst>
                                        </p:anim>
                                        <p:anim calcmode="lin" valueType="num">
                                          <p:cBhvr additive="base">
                                            <p:cTn id="49" dur="500" fill="hold"/>
                                            <p:tgtEl>
                                              <p:spTgt spid="34"/>
                                            </p:tgtEl>
                                            <p:attrNameLst>
                                              <p:attrName>ppt_y</p:attrName>
                                            </p:attrNameLst>
                                          </p:cBhvr>
                                          <p:tavLst>
                                            <p:tav tm="0">
                                              <p:val>
                                                <p:strVal val="#ppt_y"/>
                                              </p:val>
                                            </p:tav>
                                            <p:tav tm="100000">
                                              <p:val>
                                                <p:strVal val="#ppt_y"/>
                                              </p:val>
                                            </p:tav>
                                          </p:tavLst>
                                        </p:anim>
                                      </p:childTnLst>
                                    </p:cTn>
                                  </p:par>
                                </p:childTnLst>
                              </p:cTn>
                            </p:par>
                            <p:par>
                              <p:cTn id="50" fill="hold">
                                <p:stCondLst>
                                  <p:cond delay="3500"/>
                                </p:stCondLst>
                                <p:childTnLst>
                                  <p:par>
                                    <p:cTn id="51" presetID="22" presetClass="entr" presetSubtype="4" fill="hold" nodeType="afterEffect">
                                      <p:stCondLst>
                                        <p:cond delay="0"/>
                                      </p:stCondLst>
                                      <p:childTnLst>
                                        <p:set>
                                          <p:cBhvr>
                                            <p:cTn id="52" dur="1" fill="hold">
                                              <p:stCondLst>
                                                <p:cond delay="0"/>
                                              </p:stCondLst>
                                            </p:cTn>
                                            <p:tgtEl>
                                              <p:spTgt spid="64"/>
                                            </p:tgtEl>
                                            <p:attrNameLst>
                                              <p:attrName>style.visibility</p:attrName>
                                            </p:attrNameLst>
                                          </p:cBhvr>
                                          <p:to>
                                            <p:strVal val="visible"/>
                                          </p:to>
                                        </p:set>
                                        <p:animEffect transition="in" filter="wipe(down)">
                                          <p:cBhvr>
                                            <p:cTn id="53" dur="500"/>
                                            <p:tgtEl>
                                              <p:spTgt spid="64"/>
                                            </p:tgtEl>
                                          </p:cBhvr>
                                        </p:animEffect>
                                      </p:childTnLst>
                                    </p:cTn>
                                  </p:par>
                                </p:childTnLst>
                              </p:cTn>
                            </p:par>
                            <p:par>
                              <p:cTn id="54" fill="hold">
                                <p:stCondLst>
                                  <p:cond delay="4000"/>
                                </p:stCondLst>
                                <p:childTnLst>
                                  <p:par>
                                    <p:cTn id="55" presetID="2" presetClass="entr" presetSubtype="2" fill="hold" nodeType="afterEffect">
                                      <p:stCondLst>
                                        <p:cond delay="0"/>
                                      </p:stCondLst>
                                      <p:childTnLst>
                                        <p:set>
                                          <p:cBhvr>
                                            <p:cTn id="56" dur="1" fill="hold">
                                              <p:stCondLst>
                                                <p:cond delay="0"/>
                                              </p:stCondLst>
                                            </p:cTn>
                                            <p:tgtEl>
                                              <p:spTgt spid="37"/>
                                            </p:tgtEl>
                                            <p:attrNameLst>
                                              <p:attrName>style.visibility</p:attrName>
                                            </p:attrNameLst>
                                          </p:cBhvr>
                                          <p:to>
                                            <p:strVal val="visible"/>
                                          </p:to>
                                        </p:set>
                                        <p:anim calcmode="lin" valueType="num">
                                          <p:cBhvr additive="base">
                                            <p:cTn id="57" dur="500" fill="hold"/>
                                            <p:tgtEl>
                                              <p:spTgt spid="37"/>
                                            </p:tgtEl>
                                            <p:attrNameLst>
                                              <p:attrName>ppt_x</p:attrName>
                                            </p:attrNameLst>
                                          </p:cBhvr>
                                          <p:tavLst>
                                            <p:tav tm="0">
                                              <p:val>
                                                <p:strVal val="1+#ppt_w/2"/>
                                              </p:val>
                                            </p:tav>
                                            <p:tav tm="100000">
                                              <p:val>
                                                <p:strVal val="#ppt_x"/>
                                              </p:val>
                                            </p:tav>
                                          </p:tavLst>
                                        </p:anim>
                                        <p:anim calcmode="lin" valueType="num">
                                          <p:cBhvr additive="base">
                                            <p:cTn id="58" dur="500" fill="hold"/>
                                            <p:tgtEl>
                                              <p:spTgt spid="37"/>
                                            </p:tgtEl>
                                            <p:attrNameLst>
                                              <p:attrName>ppt_y</p:attrName>
                                            </p:attrNameLst>
                                          </p:cBhvr>
                                          <p:tavLst>
                                            <p:tav tm="0">
                                              <p:val>
                                                <p:strVal val="#ppt_y"/>
                                              </p:val>
                                            </p:tav>
                                            <p:tav tm="100000">
                                              <p:val>
                                                <p:strVal val="#ppt_y"/>
                                              </p:val>
                                            </p:tav>
                                          </p:tavLst>
                                        </p:anim>
                                      </p:childTnLst>
                                    </p:cTn>
                                  </p:par>
                                </p:childTnLst>
                              </p:cTn>
                            </p:par>
                            <p:par>
                              <p:cTn id="59" fill="hold">
                                <p:stCondLst>
                                  <p:cond delay="4500"/>
                                </p:stCondLst>
                                <p:childTnLst>
                                  <p:par>
                                    <p:cTn id="60" presetID="22" presetClass="entr" presetSubtype="8" fill="hold" nodeType="afterEffect">
                                      <p:stCondLst>
                                        <p:cond delay="0"/>
                                      </p:stCondLst>
                                      <p:childTnLst>
                                        <p:set>
                                          <p:cBhvr>
                                            <p:cTn id="61" dur="1" fill="hold">
                                              <p:stCondLst>
                                                <p:cond delay="0"/>
                                              </p:stCondLst>
                                            </p:cTn>
                                            <p:tgtEl>
                                              <p:spTgt spid="67"/>
                                            </p:tgtEl>
                                            <p:attrNameLst>
                                              <p:attrName>style.visibility</p:attrName>
                                            </p:attrNameLst>
                                          </p:cBhvr>
                                          <p:to>
                                            <p:strVal val="visible"/>
                                          </p:to>
                                        </p:set>
                                        <p:animEffect transition="in" filter="wipe(left)">
                                          <p:cBhvr>
                                            <p:cTn id="62" dur="500"/>
                                            <p:tgtEl>
                                              <p:spTgt spid="67"/>
                                            </p:tgtEl>
                                          </p:cBhvr>
                                        </p:animEffect>
                                      </p:childTnLst>
                                    </p:cTn>
                                  </p:par>
                                </p:childTnLst>
                              </p:cTn>
                            </p:par>
                            <p:par>
                              <p:cTn id="63" fill="hold">
                                <p:stCondLst>
                                  <p:cond delay="5000"/>
                                </p:stCondLst>
                                <p:childTnLst>
                                  <p:par>
                                    <p:cTn id="64" presetID="2" presetClass="entr" presetSubtype="2" fill="hold" nodeType="afterEffect">
                                      <p:stCondLst>
                                        <p:cond delay="0"/>
                                      </p:stCondLst>
                                      <p:childTnLst>
                                        <p:set>
                                          <p:cBhvr>
                                            <p:cTn id="65" dur="1" fill="hold">
                                              <p:stCondLst>
                                                <p:cond delay="0"/>
                                              </p:stCondLst>
                                            </p:cTn>
                                            <p:tgtEl>
                                              <p:spTgt spid="40"/>
                                            </p:tgtEl>
                                            <p:attrNameLst>
                                              <p:attrName>style.visibility</p:attrName>
                                            </p:attrNameLst>
                                          </p:cBhvr>
                                          <p:to>
                                            <p:strVal val="visible"/>
                                          </p:to>
                                        </p:set>
                                        <p:anim calcmode="lin" valueType="num">
                                          <p:cBhvr additive="base">
                                            <p:cTn id="66" dur="500" fill="hold"/>
                                            <p:tgtEl>
                                              <p:spTgt spid="40"/>
                                            </p:tgtEl>
                                            <p:attrNameLst>
                                              <p:attrName>ppt_x</p:attrName>
                                            </p:attrNameLst>
                                          </p:cBhvr>
                                          <p:tavLst>
                                            <p:tav tm="0">
                                              <p:val>
                                                <p:strVal val="1+#ppt_w/2"/>
                                              </p:val>
                                            </p:tav>
                                            <p:tav tm="100000">
                                              <p:val>
                                                <p:strVal val="#ppt_x"/>
                                              </p:val>
                                            </p:tav>
                                          </p:tavLst>
                                        </p:anim>
                                        <p:anim calcmode="lin" valueType="num">
                                          <p:cBhvr additive="base">
                                            <p:cTn id="67" dur="500" fill="hold"/>
                                            <p:tgtEl>
                                              <p:spTgt spid="40"/>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 grpId="0" animBg="1"/>
          <p:bldP spid="23" grpId="0" animBg="1"/>
          <p:bldP spid="32" grpId="0" animBg="1"/>
          <p:bldP spid="33" grpId="0" animBg="1"/>
        </p:bldLst>
      </p:timing>
    </mc:Fallback>
  </mc:AlternateContent>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3" name="Group 22"/>
          <p:cNvGrpSpPr/>
          <p:nvPr/>
        </p:nvGrpSpPr>
        <p:grpSpPr>
          <a:xfrm>
            <a:off x="-1" y="2963450"/>
            <a:ext cx="9144001" cy="1759505"/>
            <a:chOff x="-1" y="2498551"/>
            <a:chExt cx="12192001" cy="2346006"/>
          </a:xfrm>
        </p:grpSpPr>
        <p:sp>
          <p:nvSpPr>
            <p:cNvPr id="3" name="Rectangle 2"/>
            <p:cNvSpPr/>
            <p:nvPr/>
          </p:nvSpPr>
          <p:spPr>
            <a:xfrm>
              <a:off x="-1" y="4267199"/>
              <a:ext cx="2277979" cy="577358"/>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sp>
          <p:nvSpPr>
            <p:cNvPr id="5" name="Freeform 5"/>
            <p:cNvSpPr>
              <a:spLocks/>
            </p:cNvSpPr>
            <p:nvPr/>
          </p:nvSpPr>
          <p:spPr bwMode="auto">
            <a:xfrm rot="2700000">
              <a:off x="2904112" y="3264542"/>
              <a:ext cx="2240532" cy="743183"/>
            </a:xfrm>
            <a:custGeom>
              <a:avLst/>
              <a:gdLst>
                <a:gd name="T0" fmla="*/ 406 w 1224"/>
                <a:gd name="T1" fmla="*/ 0 h 406"/>
                <a:gd name="T2" fmla="*/ 1224 w 1224"/>
                <a:gd name="T3" fmla="*/ 0 h 406"/>
                <a:gd name="T4" fmla="*/ 818 w 1224"/>
                <a:gd name="T5" fmla="*/ 406 h 406"/>
                <a:gd name="T6" fmla="*/ 0 w 1224"/>
                <a:gd name="T7" fmla="*/ 406 h 406"/>
                <a:gd name="T8" fmla="*/ 406 w 1224"/>
                <a:gd name="T9" fmla="*/ 0 h 406"/>
              </a:gdLst>
              <a:ahLst/>
              <a:cxnLst>
                <a:cxn ang="0">
                  <a:pos x="T0" y="T1"/>
                </a:cxn>
                <a:cxn ang="0">
                  <a:pos x="T2" y="T3"/>
                </a:cxn>
                <a:cxn ang="0">
                  <a:pos x="T4" y="T5"/>
                </a:cxn>
                <a:cxn ang="0">
                  <a:pos x="T6" y="T7"/>
                </a:cxn>
                <a:cxn ang="0">
                  <a:pos x="T8" y="T9"/>
                </a:cxn>
              </a:cxnLst>
              <a:rect l="0" t="0" r="r" b="b"/>
              <a:pathLst>
                <a:path w="1224" h="406">
                  <a:moveTo>
                    <a:pt x="406" y="0"/>
                  </a:moveTo>
                  <a:lnTo>
                    <a:pt x="1224" y="0"/>
                  </a:lnTo>
                  <a:lnTo>
                    <a:pt x="818" y="406"/>
                  </a:lnTo>
                  <a:lnTo>
                    <a:pt x="0" y="406"/>
                  </a:lnTo>
                  <a:lnTo>
                    <a:pt x="406" y="0"/>
                  </a:lnTo>
                  <a:close/>
                </a:path>
              </a:pathLst>
            </a:custGeom>
            <a:solidFill>
              <a:schemeClr val="accent1">
                <a:lumMod val="50000"/>
              </a:schemeClr>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6" name="Freeform 6"/>
            <p:cNvSpPr>
              <a:spLocks/>
            </p:cNvSpPr>
            <p:nvPr/>
          </p:nvSpPr>
          <p:spPr bwMode="auto">
            <a:xfrm rot="2700000">
              <a:off x="5029559" y="3256507"/>
              <a:ext cx="2244193" cy="745014"/>
            </a:xfrm>
            <a:custGeom>
              <a:avLst/>
              <a:gdLst>
                <a:gd name="T0" fmla="*/ 406 w 1226"/>
                <a:gd name="T1" fmla="*/ 0 h 407"/>
                <a:gd name="T2" fmla="*/ 1226 w 1226"/>
                <a:gd name="T3" fmla="*/ 0 h 407"/>
                <a:gd name="T4" fmla="*/ 819 w 1226"/>
                <a:gd name="T5" fmla="*/ 407 h 407"/>
                <a:gd name="T6" fmla="*/ 0 w 1226"/>
                <a:gd name="T7" fmla="*/ 407 h 407"/>
                <a:gd name="T8" fmla="*/ 406 w 1226"/>
                <a:gd name="T9" fmla="*/ 0 h 407"/>
              </a:gdLst>
              <a:ahLst/>
              <a:cxnLst>
                <a:cxn ang="0">
                  <a:pos x="T0" y="T1"/>
                </a:cxn>
                <a:cxn ang="0">
                  <a:pos x="T2" y="T3"/>
                </a:cxn>
                <a:cxn ang="0">
                  <a:pos x="T4" y="T5"/>
                </a:cxn>
                <a:cxn ang="0">
                  <a:pos x="T6" y="T7"/>
                </a:cxn>
                <a:cxn ang="0">
                  <a:pos x="T8" y="T9"/>
                </a:cxn>
              </a:cxnLst>
              <a:rect l="0" t="0" r="r" b="b"/>
              <a:pathLst>
                <a:path w="1226" h="407">
                  <a:moveTo>
                    <a:pt x="406" y="0"/>
                  </a:moveTo>
                  <a:lnTo>
                    <a:pt x="1226" y="0"/>
                  </a:lnTo>
                  <a:lnTo>
                    <a:pt x="819" y="407"/>
                  </a:lnTo>
                  <a:lnTo>
                    <a:pt x="0" y="407"/>
                  </a:lnTo>
                  <a:lnTo>
                    <a:pt x="406" y="0"/>
                  </a:lnTo>
                  <a:close/>
                </a:path>
              </a:pathLst>
            </a:custGeom>
            <a:solidFill>
              <a:schemeClr val="accent2">
                <a:lumMod val="50000"/>
              </a:schemeClr>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7" name="Freeform 7"/>
            <p:cNvSpPr>
              <a:spLocks/>
            </p:cNvSpPr>
            <p:nvPr/>
          </p:nvSpPr>
          <p:spPr bwMode="auto">
            <a:xfrm rot="2700000">
              <a:off x="7160769" y="3244479"/>
              <a:ext cx="2235040" cy="743183"/>
            </a:xfrm>
            <a:custGeom>
              <a:avLst/>
              <a:gdLst>
                <a:gd name="T0" fmla="*/ 407 w 1221"/>
                <a:gd name="T1" fmla="*/ 0 h 406"/>
                <a:gd name="T2" fmla="*/ 1221 w 1221"/>
                <a:gd name="T3" fmla="*/ 0 h 406"/>
                <a:gd name="T4" fmla="*/ 814 w 1221"/>
                <a:gd name="T5" fmla="*/ 406 h 406"/>
                <a:gd name="T6" fmla="*/ 0 w 1221"/>
                <a:gd name="T7" fmla="*/ 406 h 406"/>
                <a:gd name="T8" fmla="*/ 407 w 1221"/>
                <a:gd name="T9" fmla="*/ 0 h 406"/>
              </a:gdLst>
              <a:ahLst/>
              <a:cxnLst>
                <a:cxn ang="0">
                  <a:pos x="T0" y="T1"/>
                </a:cxn>
                <a:cxn ang="0">
                  <a:pos x="T2" y="T3"/>
                </a:cxn>
                <a:cxn ang="0">
                  <a:pos x="T4" y="T5"/>
                </a:cxn>
                <a:cxn ang="0">
                  <a:pos x="T6" y="T7"/>
                </a:cxn>
                <a:cxn ang="0">
                  <a:pos x="T8" y="T9"/>
                </a:cxn>
              </a:cxnLst>
              <a:rect l="0" t="0" r="r" b="b"/>
              <a:pathLst>
                <a:path w="1221" h="406">
                  <a:moveTo>
                    <a:pt x="407" y="0"/>
                  </a:moveTo>
                  <a:lnTo>
                    <a:pt x="1221" y="0"/>
                  </a:lnTo>
                  <a:lnTo>
                    <a:pt x="814" y="406"/>
                  </a:lnTo>
                  <a:lnTo>
                    <a:pt x="0" y="406"/>
                  </a:lnTo>
                  <a:lnTo>
                    <a:pt x="407" y="0"/>
                  </a:lnTo>
                  <a:close/>
                </a:path>
              </a:pathLst>
            </a:custGeom>
            <a:solidFill>
              <a:schemeClr val="accent3">
                <a:lumMod val="50000"/>
              </a:schemeClr>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8" name="Freeform 8"/>
            <p:cNvSpPr>
              <a:spLocks/>
            </p:cNvSpPr>
            <p:nvPr/>
          </p:nvSpPr>
          <p:spPr bwMode="auto">
            <a:xfrm rot="2700000">
              <a:off x="2509220" y="2480750"/>
              <a:ext cx="743183" cy="2480329"/>
            </a:xfrm>
            <a:custGeom>
              <a:avLst/>
              <a:gdLst>
                <a:gd name="T0" fmla="*/ 406 w 406"/>
                <a:gd name="T1" fmla="*/ 0 h 1355"/>
                <a:gd name="T2" fmla="*/ 406 w 406"/>
                <a:gd name="T3" fmla="*/ 1355 h 1355"/>
                <a:gd name="T4" fmla="*/ 0 w 406"/>
                <a:gd name="T5" fmla="*/ 1355 h 1355"/>
                <a:gd name="T6" fmla="*/ 0 w 406"/>
                <a:gd name="T7" fmla="*/ 406 h 1355"/>
                <a:gd name="T8" fmla="*/ 406 w 406"/>
                <a:gd name="T9" fmla="*/ 0 h 1355"/>
              </a:gdLst>
              <a:ahLst/>
              <a:cxnLst>
                <a:cxn ang="0">
                  <a:pos x="T0" y="T1"/>
                </a:cxn>
                <a:cxn ang="0">
                  <a:pos x="T2" y="T3"/>
                </a:cxn>
                <a:cxn ang="0">
                  <a:pos x="T4" y="T5"/>
                </a:cxn>
                <a:cxn ang="0">
                  <a:pos x="T6" y="T7"/>
                </a:cxn>
                <a:cxn ang="0">
                  <a:pos x="T8" y="T9"/>
                </a:cxn>
              </a:cxnLst>
              <a:rect l="0" t="0" r="r" b="b"/>
              <a:pathLst>
                <a:path w="406" h="1355">
                  <a:moveTo>
                    <a:pt x="406" y="0"/>
                  </a:moveTo>
                  <a:lnTo>
                    <a:pt x="406" y="1355"/>
                  </a:lnTo>
                  <a:lnTo>
                    <a:pt x="0" y="1355"/>
                  </a:lnTo>
                  <a:lnTo>
                    <a:pt x="0" y="406"/>
                  </a:lnTo>
                  <a:lnTo>
                    <a:pt x="406" y="0"/>
                  </a:lnTo>
                  <a:close/>
                </a:path>
              </a:pathLst>
            </a:custGeom>
            <a:solidFill>
              <a:schemeClr val="accent1"/>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9" name="Freeform 9"/>
            <p:cNvSpPr>
              <a:spLocks/>
            </p:cNvSpPr>
            <p:nvPr/>
          </p:nvSpPr>
          <p:spPr bwMode="auto">
            <a:xfrm rot="2700000">
              <a:off x="4716101" y="2504929"/>
              <a:ext cx="743183" cy="2253347"/>
            </a:xfrm>
            <a:custGeom>
              <a:avLst/>
              <a:gdLst>
                <a:gd name="T0" fmla="*/ 0 w 406"/>
                <a:gd name="T1" fmla="*/ 1231 h 1231"/>
                <a:gd name="T2" fmla="*/ 0 w 406"/>
                <a:gd name="T3" fmla="*/ 407 h 1231"/>
                <a:gd name="T4" fmla="*/ 406 w 406"/>
                <a:gd name="T5" fmla="*/ 0 h 1231"/>
                <a:gd name="T6" fmla="*/ 406 w 406"/>
                <a:gd name="T7" fmla="*/ 825 h 1231"/>
                <a:gd name="T8" fmla="*/ 0 w 406"/>
                <a:gd name="T9" fmla="*/ 1231 h 1231"/>
              </a:gdLst>
              <a:ahLst/>
              <a:cxnLst>
                <a:cxn ang="0">
                  <a:pos x="T0" y="T1"/>
                </a:cxn>
                <a:cxn ang="0">
                  <a:pos x="T2" y="T3"/>
                </a:cxn>
                <a:cxn ang="0">
                  <a:pos x="T4" y="T5"/>
                </a:cxn>
                <a:cxn ang="0">
                  <a:pos x="T6" y="T7"/>
                </a:cxn>
                <a:cxn ang="0">
                  <a:pos x="T8" y="T9"/>
                </a:cxn>
              </a:cxnLst>
              <a:rect l="0" t="0" r="r" b="b"/>
              <a:pathLst>
                <a:path w="406" h="1231">
                  <a:moveTo>
                    <a:pt x="0" y="1231"/>
                  </a:moveTo>
                  <a:lnTo>
                    <a:pt x="0" y="407"/>
                  </a:lnTo>
                  <a:lnTo>
                    <a:pt x="406" y="0"/>
                  </a:lnTo>
                  <a:lnTo>
                    <a:pt x="406" y="825"/>
                  </a:lnTo>
                  <a:lnTo>
                    <a:pt x="0" y="1231"/>
                  </a:lnTo>
                  <a:close/>
                </a:path>
              </a:pathLst>
            </a:custGeom>
            <a:solidFill>
              <a:schemeClr val="accent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0" name="Freeform 10"/>
            <p:cNvSpPr>
              <a:spLocks/>
            </p:cNvSpPr>
            <p:nvPr/>
          </p:nvSpPr>
          <p:spPr bwMode="auto">
            <a:xfrm rot="2700000">
              <a:off x="6843760" y="2495980"/>
              <a:ext cx="745013" cy="2257008"/>
            </a:xfrm>
            <a:custGeom>
              <a:avLst/>
              <a:gdLst>
                <a:gd name="T0" fmla="*/ 0 w 407"/>
                <a:gd name="T1" fmla="*/ 1233 h 1233"/>
                <a:gd name="T2" fmla="*/ 0 w 407"/>
                <a:gd name="T3" fmla="*/ 406 h 1233"/>
                <a:gd name="T4" fmla="*/ 407 w 407"/>
                <a:gd name="T5" fmla="*/ 0 h 1233"/>
                <a:gd name="T6" fmla="*/ 407 w 407"/>
                <a:gd name="T7" fmla="*/ 826 h 1233"/>
                <a:gd name="T8" fmla="*/ 0 w 407"/>
                <a:gd name="T9" fmla="*/ 1233 h 1233"/>
              </a:gdLst>
              <a:ahLst/>
              <a:cxnLst>
                <a:cxn ang="0">
                  <a:pos x="T0" y="T1"/>
                </a:cxn>
                <a:cxn ang="0">
                  <a:pos x="T2" y="T3"/>
                </a:cxn>
                <a:cxn ang="0">
                  <a:pos x="T4" y="T5"/>
                </a:cxn>
                <a:cxn ang="0">
                  <a:pos x="T6" y="T7"/>
                </a:cxn>
                <a:cxn ang="0">
                  <a:pos x="T8" y="T9"/>
                </a:cxn>
              </a:cxnLst>
              <a:rect l="0" t="0" r="r" b="b"/>
              <a:pathLst>
                <a:path w="407" h="1233">
                  <a:moveTo>
                    <a:pt x="0" y="1233"/>
                  </a:moveTo>
                  <a:lnTo>
                    <a:pt x="0" y="406"/>
                  </a:lnTo>
                  <a:lnTo>
                    <a:pt x="407" y="0"/>
                  </a:lnTo>
                  <a:lnTo>
                    <a:pt x="407" y="826"/>
                  </a:lnTo>
                  <a:lnTo>
                    <a:pt x="0" y="1233"/>
                  </a:lnTo>
                  <a:close/>
                </a:path>
              </a:pathLst>
            </a:custGeom>
            <a:solidFill>
              <a:schemeClr val="accent3"/>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1" name="Freeform 11"/>
            <p:cNvSpPr>
              <a:spLocks/>
            </p:cNvSpPr>
            <p:nvPr/>
          </p:nvSpPr>
          <p:spPr bwMode="auto">
            <a:xfrm rot="2700000">
              <a:off x="8992397" y="2419781"/>
              <a:ext cx="745013" cy="2326567"/>
            </a:xfrm>
            <a:custGeom>
              <a:avLst/>
              <a:gdLst>
                <a:gd name="T0" fmla="*/ 0 w 407"/>
                <a:gd name="T1" fmla="*/ 1271 h 1271"/>
                <a:gd name="T2" fmla="*/ 0 w 407"/>
                <a:gd name="T3" fmla="*/ 0 h 1271"/>
                <a:gd name="T4" fmla="*/ 407 w 407"/>
                <a:gd name="T5" fmla="*/ 0 h 1271"/>
                <a:gd name="T6" fmla="*/ 407 w 407"/>
                <a:gd name="T7" fmla="*/ 865 h 1271"/>
                <a:gd name="T8" fmla="*/ 0 w 407"/>
                <a:gd name="T9" fmla="*/ 1271 h 1271"/>
              </a:gdLst>
              <a:ahLst/>
              <a:cxnLst>
                <a:cxn ang="0">
                  <a:pos x="T0" y="T1"/>
                </a:cxn>
                <a:cxn ang="0">
                  <a:pos x="T2" y="T3"/>
                </a:cxn>
                <a:cxn ang="0">
                  <a:pos x="T4" y="T5"/>
                </a:cxn>
                <a:cxn ang="0">
                  <a:pos x="T6" y="T7"/>
                </a:cxn>
                <a:cxn ang="0">
                  <a:pos x="T8" y="T9"/>
                </a:cxn>
              </a:cxnLst>
              <a:rect l="0" t="0" r="r" b="b"/>
              <a:pathLst>
                <a:path w="407" h="1271">
                  <a:moveTo>
                    <a:pt x="0" y="1271"/>
                  </a:moveTo>
                  <a:lnTo>
                    <a:pt x="0" y="0"/>
                  </a:lnTo>
                  <a:lnTo>
                    <a:pt x="407" y="0"/>
                  </a:lnTo>
                  <a:lnTo>
                    <a:pt x="407" y="865"/>
                  </a:lnTo>
                  <a:lnTo>
                    <a:pt x="0" y="1271"/>
                  </a:lnTo>
                  <a:close/>
                </a:path>
              </a:pathLst>
            </a:custGeom>
            <a:solidFill>
              <a:schemeClr val="accent4"/>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22" name="Rectangle 21"/>
            <p:cNvSpPr/>
            <p:nvPr/>
          </p:nvSpPr>
          <p:spPr>
            <a:xfrm>
              <a:off x="9914021" y="2502584"/>
              <a:ext cx="2277979" cy="577358"/>
            </a:xfrm>
            <a:prstGeom prst="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a:p>
          </p:txBody>
        </p:sp>
      </p:grpSp>
      <p:sp>
        <p:nvSpPr>
          <p:cNvPr id="24" name="TextBox 23"/>
          <p:cNvSpPr txBox="1"/>
          <p:nvPr/>
        </p:nvSpPr>
        <p:spPr>
          <a:xfrm rot="18898741">
            <a:off x="1206769" y="3774740"/>
            <a:ext cx="1619543" cy="415498"/>
          </a:xfrm>
          <a:prstGeom prst="rect">
            <a:avLst/>
          </a:prstGeom>
          <a:noFill/>
        </p:spPr>
        <p:txBody>
          <a:bodyPr wrap="square" rtlCol="0">
            <a:spAutoFit/>
          </a:bodyPr>
          <a:lstStyle/>
          <a:p>
            <a:pPr algn="ctr"/>
            <a:r>
              <a:rPr lang="en-US" sz="2100" dirty="0">
                <a:solidFill>
                  <a:schemeClr val="bg2"/>
                </a:solidFill>
                <a:latin typeface="+mj-lt"/>
              </a:rPr>
              <a:t>Title Here</a:t>
            </a:r>
          </a:p>
        </p:txBody>
      </p:sp>
      <p:sp>
        <p:nvSpPr>
          <p:cNvPr id="25" name="TextBox 24"/>
          <p:cNvSpPr txBox="1"/>
          <p:nvPr/>
        </p:nvSpPr>
        <p:spPr>
          <a:xfrm rot="18898741">
            <a:off x="3181144" y="3602562"/>
            <a:ext cx="1191440" cy="369332"/>
          </a:xfrm>
          <a:prstGeom prst="rect">
            <a:avLst/>
          </a:prstGeom>
          <a:noFill/>
        </p:spPr>
        <p:txBody>
          <a:bodyPr wrap="square" rtlCol="0">
            <a:spAutoFit/>
          </a:bodyPr>
          <a:lstStyle/>
          <a:p>
            <a:pPr algn="ctr"/>
            <a:r>
              <a:rPr lang="en-US" dirty="0">
                <a:solidFill>
                  <a:schemeClr val="bg2"/>
                </a:solidFill>
                <a:latin typeface="+mj-lt"/>
              </a:rPr>
              <a:t>Title Here</a:t>
            </a:r>
          </a:p>
        </p:txBody>
      </p:sp>
      <p:sp>
        <p:nvSpPr>
          <p:cNvPr id="26" name="TextBox 25"/>
          <p:cNvSpPr txBox="1"/>
          <p:nvPr/>
        </p:nvSpPr>
        <p:spPr>
          <a:xfrm rot="18898741">
            <a:off x="4772722" y="3606450"/>
            <a:ext cx="1191440" cy="369332"/>
          </a:xfrm>
          <a:prstGeom prst="rect">
            <a:avLst/>
          </a:prstGeom>
          <a:noFill/>
        </p:spPr>
        <p:txBody>
          <a:bodyPr wrap="square" rtlCol="0">
            <a:spAutoFit/>
          </a:bodyPr>
          <a:lstStyle/>
          <a:p>
            <a:pPr algn="ctr"/>
            <a:r>
              <a:rPr lang="en-US" dirty="0">
                <a:solidFill>
                  <a:schemeClr val="bg2"/>
                </a:solidFill>
                <a:latin typeface="+mj-lt"/>
              </a:rPr>
              <a:t>Title Here</a:t>
            </a:r>
          </a:p>
        </p:txBody>
      </p:sp>
      <p:sp>
        <p:nvSpPr>
          <p:cNvPr id="28" name="TextBox 27"/>
          <p:cNvSpPr txBox="1"/>
          <p:nvPr/>
        </p:nvSpPr>
        <p:spPr>
          <a:xfrm rot="18898741">
            <a:off x="6318364" y="3415015"/>
            <a:ext cx="1619543" cy="415498"/>
          </a:xfrm>
          <a:prstGeom prst="rect">
            <a:avLst/>
          </a:prstGeom>
          <a:noFill/>
        </p:spPr>
        <p:txBody>
          <a:bodyPr wrap="square" rtlCol="0">
            <a:spAutoFit/>
          </a:bodyPr>
          <a:lstStyle/>
          <a:p>
            <a:pPr algn="ctr"/>
            <a:r>
              <a:rPr lang="en-US" sz="2100" dirty="0">
                <a:solidFill>
                  <a:schemeClr val="bg2"/>
                </a:solidFill>
                <a:latin typeface="+mj-lt"/>
              </a:rPr>
              <a:t>Title Here</a:t>
            </a:r>
          </a:p>
        </p:txBody>
      </p:sp>
      <p:sp>
        <p:nvSpPr>
          <p:cNvPr id="29" name="Freeform 39"/>
          <p:cNvSpPr>
            <a:spLocks noEditPoints="1"/>
          </p:cNvSpPr>
          <p:nvPr/>
        </p:nvSpPr>
        <p:spPr bwMode="auto">
          <a:xfrm>
            <a:off x="6509811" y="4314298"/>
            <a:ext cx="235744" cy="289322"/>
          </a:xfrm>
          <a:custGeom>
            <a:avLst/>
            <a:gdLst>
              <a:gd name="T0" fmla="*/ 288 w 300"/>
              <a:gd name="T1" fmla="*/ 12 h 367"/>
              <a:gd name="T2" fmla="*/ 259 w 300"/>
              <a:gd name="T3" fmla="*/ 0 h 367"/>
              <a:gd name="T4" fmla="*/ 42 w 300"/>
              <a:gd name="T5" fmla="*/ 0 h 367"/>
              <a:gd name="T6" fmla="*/ 12 w 300"/>
              <a:gd name="T7" fmla="*/ 12 h 367"/>
              <a:gd name="T8" fmla="*/ 0 w 300"/>
              <a:gd name="T9" fmla="*/ 42 h 367"/>
              <a:gd name="T10" fmla="*/ 0 w 300"/>
              <a:gd name="T11" fmla="*/ 325 h 367"/>
              <a:gd name="T12" fmla="*/ 12 w 300"/>
              <a:gd name="T13" fmla="*/ 355 h 367"/>
              <a:gd name="T14" fmla="*/ 42 w 300"/>
              <a:gd name="T15" fmla="*/ 367 h 367"/>
              <a:gd name="T16" fmla="*/ 259 w 300"/>
              <a:gd name="T17" fmla="*/ 367 h 367"/>
              <a:gd name="T18" fmla="*/ 288 w 300"/>
              <a:gd name="T19" fmla="*/ 355 h 367"/>
              <a:gd name="T20" fmla="*/ 300 w 300"/>
              <a:gd name="T21" fmla="*/ 325 h 367"/>
              <a:gd name="T22" fmla="*/ 300 w 300"/>
              <a:gd name="T23" fmla="*/ 42 h 367"/>
              <a:gd name="T24" fmla="*/ 288 w 300"/>
              <a:gd name="T25" fmla="*/ 12 h 367"/>
              <a:gd name="T26" fmla="*/ 162 w 300"/>
              <a:gd name="T27" fmla="*/ 345 h 367"/>
              <a:gd name="T28" fmla="*/ 150 w 300"/>
              <a:gd name="T29" fmla="*/ 350 h 367"/>
              <a:gd name="T30" fmla="*/ 138 w 300"/>
              <a:gd name="T31" fmla="*/ 345 h 367"/>
              <a:gd name="T32" fmla="*/ 133 w 300"/>
              <a:gd name="T33" fmla="*/ 334 h 367"/>
              <a:gd name="T34" fmla="*/ 138 w 300"/>
              <a:gd name="T35" fmla="*/ 322 h 367"/>
              <a:gd name="T36" fmla="*/ 150 w 300"/>
              <a:gd name="T37" fmla="*/ 317 h 367"/>
              <a:gd name="T38" fmla="*/ 162 w 300"/>
              <a:gd name="T39" fmla="*/ 322 h 367"/>
              <a:gd name="T40" fmla="*/ 167 w 300"/>
              <a:gd name="T41" fmla="*/ 334 h 367"/>
              <a:gd name="T42" fmla="*/ 162 w 300"/>
              <a:gd name="T43" fmla="*/ 345 h 367"/>
              <a:gd name="T44" fmla="*/ 267 w 300"/>
              <a:gd name="T45" fmla="*/ 292 h 367"/>
              <a:gd name="T46" fmla="*/ 265 w 300"/>
              <a:gd name="T47" fmla="*/ 298 h 367"/>
              <a:gd name="T48" fmla="*/ 259 w 300"/>
              <a:gd name="T49" fmla="*/ 300 h 367"/>
              <a:gd name="T50" fmla="*/ 42 w 300"/>
              <a:gd name="T51" fmla="*/ 300 h 367"/>
              <a:gd name="T52" fmla="*/ 36 w 300"/>
              <a:gd name="T53" fmla="*/ 298 h 367"/>
              <a:gd name="T54" fmla="*/ 33 w 300"/>
              <a:gd name="T55" fmla="*/ 292 h 367"/>
              <a:gd name="T56" fmla="*/ 33 w 300"/>
              <a:gd name="T57" fmla="*/ 42 h 367"/>
              <a:gd name="T58" fmla="*/ 36 w 300"/>
              <a:gd name="T59" fmla="*/ 36 h 367"/>
              <a:gd name="T60" fmla="*/ 42 w 300"/>
              <a:gd name="T61" fmla="*/ 33 h 367"/>
              <a:gd name="T62" fmla="*/ 259 w 300"/>
              <a:gd name="T63" fmla="*/ 33 h 367"/>
              <a:gd name="T64" fmla="*/ 265 w 300"/>
              <a:gd name="T65" fmla="*/ 36 h 367"/>
              <a:gd name="T66" fmla="*/ 267 w 300"/>
              <a:gd name="T67" fmla="*/ 42 h 367"/>
              <a:gd name="T68" fmla="*/ 267 w 300"/>
              <a:gd name="T69" fmla="*/ 292 h 367"/>
              <a:gd name="T70" fmla="*/ 267 w 300"/>
              <a:gd name="T71" fmla="*/ 292 h 367"/>
              <a:gd name="T72" fmla="*/ 267 w 300"/>
              <a:gd name="T73" fmla="*/ 292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300" h="367">
                <a:moveTo>
                  <a:pt x="288" y="12"/>
                </a:moveTo>
                <a:cubicBezTo>
                  <a:pt x="280" y="4"/>
                  <a:pt x="270" y="0"/>
                  <a:pt x="259" y="0"/>
                </a:cubicBezTo>
                <a:cubicBezTo>
                  <a:pt x="42" y="0"/>
                  <a:pt x="42" y="0"/>
                  <a:pt x="42" y="0"/>
                </a:cubicBezTo>
                <a:cubicBezTo>
                  <a:pt x="30" y="0"/>
                  <a:pt x="20" y="4"/>
                  <a:pt x="12" y="12"/>
                </a:cubicBezTo>
                <a:cubicBezTo>
                  <a:pt x="4" y="20"/>
                  <a:pt x="0" y="30"/>
                  <a:pt x="0" y="42"/>
                </a:cubicBezTo>
                <a:cubicBezTo>
                  <a:pt x="0" y="325"/>
                  <a:pt x="0" y="325"/>
                  <a:pt x="0" y="325"/>
                </a:cubicBezTo>
                <a:cubicBezTo>
                  <a:pt x="0" y="337"/>
                  <a:pt x="4" y="347"/>
                  <a:pt x="12" y="355"/>
                </a:cubicBezTo>
                <a:cubicBezTo>
                  <a:pt x="20" y="363"/>
                  <a:pt x="30" y="367"/>
                  <a:pt x="42" y="367"/>
                </a:cubicBezTo>
                <a:cubicBezTo>
                  <a:pt x="259" y="367"/>
                  <a:pt x="259" y="367"/>
                  <a:pt x="259" y="367"/>
                </a:cubicBezTo>
                <a:cubicBezTo>
                  <a:pt x="270" y="367"/>
                  <a:pt x="280" y="363"/>
                  <a:pt x="288" y="355"/>
                </a:cubicBezTo>
                <a:cubicBezTo>
                  <a:pt x="296" y="347"/>
                  <a:pt x="300" y="337"/>
                  <a:pt x="300" y="325"/>
                </a:cubicBezTo>
                <a:cubicBezTo>
                  <a:pt x="300" y="42"/>
                  <a:pt x="300" y="42"/>
                  <a:pt x="300" y="42"/>
                </a:cubicBezTo>
                <a:cubicBezTo>
                  <a:pt x="300" y="30"/>
                  <a:pt x="296" y="20"/>
                  <a:pt x="288" y="12"/>
                </a:cubicBezTo>
                <a:close/>
                <a:moveTo>
                  <a:pt x="162" y="345"/>
                </a:moveTo>
                <a:cubicBezTo>
                  <a:pt x="159" y="349"/>
                  <a:pt x="155" y="350"/>
                  <a:pt x="150" y="350"/>
                </a:cubicBezTo>
                <a:cubicBezTo>
                  <a:pt x="146" y="350"/>
                  <a:pt x="142" y="349"/>
                  <a:pt x="138" y="345"/>
                </a:cubicBezTo>
                <a:cubicBezTo>
                  <a:pt x="135" y="342"/>
                  <a:pt x="133" y="338"/>
                  <a:pt x="133" y="334"/>
                </a:cubicBezTo>
                <a:cubicBezTo>
                  <a:pt x="133" y="329"/>
                  <a:pt x="135" y="325"/>
                  <a:pt x="138" y="322"/>
                </a:cubicBezTo>
                <a:cubicBezTo>
                  <a:pt x="142" y="319"/>
                  <a:pt x="146" y="317"/>
                  <a:pt x="150" y="317"/>
                </a:cubicBezTo>
                <a:cubicBezTo>
                  <a:pt x="155" y="317"/>
                  <a:pt x="159" y="319"/>
                  <a:pt x="162" y="322"/>
                </a:cubicBezTo>
                <a:cubicBezTo>
                  <a:pt x="165" y="325"/>
                  <a:pt x="167" y="329"/>
                  <a:pt x="167" y="334"/>
                </a:cubicBezTo>
                <a:cubicBezTo>
                  <a:pt x="167" y="338"/>
                  <a:pt x="165" y="342"/>
                  <a:pt x="162" y="345"/>
                </a:cubicBezTo>
                <a:close/>
                <a:moveTo>
                  <a:pt x="267" y="292"/>
                </a:moveTo>
                <a:cubicBezTo>
                  <a:pt x="267" y="294"/>
                  <a:pt x="266" y="296"/>
                  <a:pt x="265" y="298"/>
                </a:cubicBezTo>
                <a:cubicBezTo>
                  <a:pt x="263" y="300"/>
                  <a:pt x="261" y="300"/>
                  <a:pt x="259" y="300"/>
                </a:cubicBezTo>
                <a:cubicBezTo>
                  <a:pt x="42" y="300"/>
                  <a:pt x="42" y="300"/>
                  <a:pt x="42" y="300"/>
                </a:cubicBezTo>
                <a:cubicBezTo>
                  <a:pt x="39" y="300"/>
                  <a:pt x="38" y="300"/>
                  <a:pt x="36" y="298"/>
                </a:cubicBezTo>
                <a:cubicBezTo>
                  <a:pt x="34" y="296"/>
                  <a:pt x="33" y="294"/>
                  <a:pt x="33" y="292"/>
                </a:cubicBezTo>
                <a:cubicBezTo>
                  <a:pt x="33" y="42"/>
                  <a:pt x="33" y="42"/>
                  <a:pt x="33" y="42"/>
                </a:cubicBezTo>
                <a:cubicBezTo>
                  <a:pt x="33" y="39"/>
                  <a:pt x="34" y="37"/>
                  <a:pt x="36" y="36"/>
                </a:cubicBezTo>
                <a:cubicBezTo>
                  <a:pt x="38" y="34"/>
                  <a:pt x="39" y="33"/>
                  <a:pt x="42" y="33"/>
                </a:cubicBezTo>
                <a:cubicBezTo>
                  <a:pt x="259" y="33"/>
                  <a:pt x="259" y="33"/>
                  <a:pt x="259" y="33"/>
                </a:cubicBezTo>
                <a:cubicBezTo>
                  <a:pt x="261" y="33"/>
                  <a:pt x="263" y="34"/>
                  <a:pt x="265" y="36"/>
                </a:cubicBezTo>
                <a:cubicBezTo>
                  <a:pt x="266" y="37"/>
                  <a:pt x="267" y="39"/>
                  <a:pt x="267" y="42"/>
                </a:cubicBezTo>
                <a:lnTo>
                  <a:pt x="267" y="292"/>
                </a:lnTo>
                <a:close/>
                <a:moveTo>
                  <a:pt x="267" y="292"/>
                </a:moveTo>
                <a:cubicBezTo>
                  <a:pt x="267" y="292"/>
                  <a:pt x="267" y="292"/>
                  <a:pt x="267" y="292"/>
                </a:cubicBezTo>
              </a:path>
            </a:pathLst>
          </a:custGeom>
          <a:solidFill>
            <a:schemeClr val="accent4"/>
          </a:solidFill>
          <a:ln>
            <a:noFill/>
          </a:ln>
          <a:extLst/>
        </p:spPr>
        <p:txBody>
          <a:bodyPr vert="horz" wrap="square" lIns="68580" tIns="34290" rIns="68580" bIns="34290" numCol="1" anchor="t" anchorCtr="0" compatLnSpc="1">
            <a:prstTxWarp prst="textNoShape">
              <a:avLst/>
            </a:prstTxWarp>
          </a:bodyPr>
          <a:lstStyle/>
          <a:p>
            <a:endParaRPr lang="en-US" sz="1350"/>
          </a:p>
        </p:txBody>
      </p:sp>
      <p:grpSp>
        <p:nvGrpSpPr>
          <p:cNvPr id="36" name="Group 35"/>
          <p:cNvGrpSpPr/>
          <p:nvPr/>
        </p:nvGrpSpPr>
        <p:grpSpPr>
          <a:xfrm>
            <a:off x="5675147" y="2987217"/>
            <a:ext cx="315516" cy="313135"/>
            <a:chOff x="8195469" y="1010444"/>
            <a:chExt cx="420688" cy="417513"/>
          </a:xfrm>
          <a:solidFill>
            <a:schemeClr val="accent3"/>
          </a:solidFill>
        </p:grpSpPr>
        <p:sp>
          <p:nvSpPr>
            <p:cNvPr id="30" name="Freeform 43"/>
            <p:cNvSpPr>
              <a:spLocks noEditPoints="1"/>
            </p:cNvSpPr>
            <p:nvPr/>
          </p:nvSpPr>
          <p:spPr bwMode="auto">
            <a:xfrm>
              <a:off x="8195469" y="1010444"/>
              <a:ext cx="420688" cy="417513"/>
            </a:xfrm>
            <a:custGeom>
              <a:avLst/>
              <a:gdLst>
                <a:gd name="T0" fmla="*/ 374 w 400"/>
                <a:gd name="T1" fmla="*/ 100 h 400"/>
                <a:gd name="T2" fmla="*/ 301 w 400"/>
                <a:gd name="T3" fmla="*/ 27 h 400"/>
                <a:gd name="T4" fmla="*/ 200 w 400"/>
                <a:gd name="T5" fmla="*/ 0 h 400"/>
                <a:gd name="T6" fmla="*/ 100 w 400"/>
                <a:gd name="T7" fmla="*/ 27 h 400"/>
                <a:gd name="T8" fmla="*/ 27 w 400"/>
                <a:gd name="T9" fmla="*/ 100 h 400"/>
                <a:gd name="T10" fmla="*/ 0 w 400"/>
                <a:gd name="T11" fmla="*/ 200 h 400"/>
                <a:gd name="T12" fmla="*/ 27 w 400"/>
                <a:gd name="T13" fmla="*/ 301 h 400"/>
                <a:gd name="T14" fmla="*/ 100 w 400"/>
                <a:gd name="T15" fmla="*/ 374 h 400"/>
                <a:gd name="T16" fmla="*/ 200 w 400"/>
                <a:gd name="T17" fmla="*/ 400 h 400"/>
                <a:gd name="T18" fmla="*/ 301 w 400"/>
                <a:gd name="T19" fmla="*/ 374 h 400"/>
                <a:gd name="T20" fmla="*/ 374 w 400"/>
                <a:gd name="T21" fmla="*/ 301 h 400"/>
                <a:gd name="T22" fmla="*/ 400 w 400"/>
                <a:gd name="T23" fmla="*/ 200 h 400"/>
                <a:gd name="T24" fmla="*/ 374 w 400"/>
                <a:gd name="T25" fmla="*/ 100 h 400"/>
                <a:gd name="T26" fmla="*/ 323 w 400"/>
                <a:gd name="T27" fmla="*/ 271 h 400"/>
                <a:gd name="T28" fmla="*/ 271 w 400"/>
                <a:gd name="T29" fmla="*/ 323 h 400"/>
                <a:gd name="T30" fmla="*/ 200 w 400"/>
                <a:gd name="T31" fmla="*/ 342 h 400"/>
                <a:gd name="T32" fmla="*/ 129 w 400"/>
                <a:gd name="T33" fmla="*/ 323 h 400"/>
                <a:gd name="T34" fmla="*/ 77 w 400"/>
                <a:gd name="T35" fmla="*/ 271 h 400"/>
                <a:gd name="T36" fmla="*/ 58 w 400"/>
                <a:gd name="T37" fmla="*/ 200 h 400"/>
                <a:gd name="T38" fmla="*/ 77 w 400"/>
                <a:gd name="T39" fmla="*/ 129 h 400"/>
                <a:gd name="T40" fmla="*/ 129 w 400"/>
                <a:gd name="T41" fmla="*/ 77 h 400"/>
                <a:gd name="T42" fmla="*/ 200 w 400"/>
                <a:gd name="T43" fmla="*/ 58 h 400"/>
                <a:gd name="T44" fmla="*/ 271 w 400"/>
                <a:gd name="T45" fmla="*/ 77 h 400"/>
                <a:gd name="T46" fmla="*/ 323 w 400"/>
                <a:gd name="T47" fmla="*/ 129 h 400"/>
                <a:gd name="T48" fmla="*/ 342 w 400"/>
                <a:gd name="T49" fmla="*/ 200 h 400"/>
                <a:gd name="T50" fmla="*/ 323 w 400"/>
                <a:gd name="T51" fmla="*/ 271 h 400"/>
                <a:gd name="T52" fmla="*/ 323 w 400"/>
                <a:gd name="T53" fmla="*/ 271 h 400"/>
                <a:gd name="T54" fmla="*/ 323 w 400"/>
                <a:gd name="T55" fmla="*/ 271 h 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00" h="400">
                  <a:moveTo>
                    <a:pt x="374" y="100"/>
                  </a:moveTo>
                  <a:cubicBezTo>
                    <a:pt x="356" y="69"/>
                    <a:pt x="331" y="45"/>
                    <a:pt x="301" y="27"/>
                  </a:cubicBezTo>
                  <a:cubicBezTo>
                    <a:pt x="270" y="9"/>
                    <a:pt x="237" y="0"/>
                    <a:pt x="200" y="0"/>
                  </a:cubicBezTo>
                  <a:cubicBezTo>
                    <a:pt x="164" y="0"/>
                    <a:pt x="130" y="9"/>
                    <a:pt x="100" y="27"/>
                  </a:cubicBezTo>
                  <a:cubicBezTo>
                    <a:pt x="69" y="45"/>
                    <a:pt x="45" y="69"/>
                    <a:pt x="27" y="100"/>
                  </a:cubicBezTo>
                  <a:cubicBezTo>
                    <a:pt x="9" y="130"/>
                    <a:pt x="0" y="164"/>
                    <a:pt x="0" y="200"/>
                  </a:cubicBezTo>
                  <a:cubicBezTo>
                    <a:pt x="0" y="237"/>
                    <a:pt x="9" y="270"/>
                    <a:pt x="27" y="301"/>
                  </a:cubicBezTo>
                  <a:cubicBezTo>
                    <a:pt x="45" y="331"/>
                    <a:pt x="69" y="356"/>
                    <a:pt x="100" y="374"/>
                  </a:cubicBezTo>
                  <a:cubicBezTo>
                    <a:pt x="130" y="391"/>
                    <a:pt x="164" y="400"/>
                    <a:pt x="200" y="400"/>
                  </a:cubicBezTo>
                  <a:cubicBezTo>
                    <a:pt x="237" y="400"/>
                    <a:pt x="270" y="391"/>
                    <a:pt x="301" y="374"/>
                  </a:cubicBezTo>
                  <a:cubicBezTo>
                    <a:pt x="331" y="356"/>
                    <a:pt x="356" y="331"/>
                    <a:pt x="374" y="301"/>
                  </a:cubicBezTo>
                  <a:cubicBezTo>
                    <a:pt x="392" y="270"/>
                    <a:pt x="400" y="237"/>
                    <a:pt x="400" y="200"/>
                  </a:cubicBezTo>
                  <a:cubicBezTo>
                    <a:pt x="400" y="164"/>
                    <a:pt x="392" y="130"/>
                    <a:pt x="374" y="100"/>
                  </a:cubicBezTo>
                  <a:close/>
                  <a:moveTo>
                    <a:pt x="323" y="271"/>
                  </a:moveTo>
                  <a:cubicBezTo>
                    <a:pt x="310" y="293"/>
                    <a:pt x="293" y="310"/>
                    <a:pt x="271" y="323"/>
                  </a:cubicBezTo>
                  <a:cubicBezTo>
                    <a:pt x="250" y="336"/>
                    <a:pt x="226" y="342"/>
                    <a:pt x="200" y="342"/>
                  </a:cubicBezTo>
                  <a:cubicBezTo>
                    <a:pt x="175" y="342"/>
                    <a:pt x="151" y="336"/>
                    <a:pt x="129" y="323"/>
                  </a:cubicBezTo>
                  <a:cubicBezTo>
                    <a:pt x="107" y="310"/>
                    <a:pt x="90" y="293"/>
                    <a:pt x="77" y="271"/>
                  </a:cubicBezTo>
                  <a:cubicBezTo>
                    <a:pt x="65" y="250"/>
                    <a:pt x="58" y="226"/>
                    <a:pt x="58" y="200"/>
                  </a:cubicBezTo>
                  <a:cubicBezTo>
                    <a:pt x="58" y="174"/>
                    <a:pt x="65" y="151"/>
                    <a:pt x="77" y="129"/>
                  </a:cubicBezTo>
                  <a:cubicBezTo>
                    <a:pt x="90" y="107"/>
                    <a:pt x="107" y="90"/>
                    <a:pt x="129" y="77"/>
                  </a:cubicBezTo>
                  <a:cubicBezTo>
                    <a:pt x="151" y="65"/>
                    <a:pt x="175" y="58"/>
                    <a:pt x="200" y="58"/>
                  </a:cubicBezTo>
                  <a:cubicBezTo>
                    <a:pt x="226" y="58"/>
                    <a:pt x="250" y="65"/>
                    <a:pt x="271" y="77"/>
                  </a:cubicBezTo>
                  <a:cubicBezTo>
                    <a:pt x="293" y="90"/>
                    <a:pt x="310" y="107"/>
                    <a:pt x="323" y="129"/>
                  </a:cubicBezTo>
                  <a:cubicBezTo>
                    <a:pt x="336" y="151"/>
                    <a:pt x="342" y="174"/>
                    <a:pt x="342" y="200"/>
                  </a:cubicBezTo>
                  <a:cubicBezTo>
                    <a:pt x="342" y="226"/>
                    <a:pt x="336" y="250"/>
                    <a:pt x="323" y="271"/>
                  </a:cubicBezTo>
                  <a:close/>
                  <a:moveTo>
                    <a:pt x="323" y="271"/>
                  </a:moveTo>
                  <a:cubicBezTo>
                    <a:pt x="323" y="271"/>
                    <a:pt x="323" y="271"/>
                    <a:pt x="323" y="271"/>
                  </a:cubicBezTo>
                </a:path>
              </a:pathLst>
            </a:custGeom>
            <a:grp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31" name="Freeform 44"/>
            <p:cNvSpPr>
              <a:spLocks noEditPoints="1"/>
            </p:cNvSpPr>
            <p:nvPr/>
          </p:nvSpPr>
          <p:spPr bwMode="auto">
            <a:xfrm>
              <a:off x="8335169" y="1110456"/>
              <a:ext cx="141288" cy="217488"/>
            </a:xfrm>
            <a:custGeom>
              <a:avLst/>
              <a:gdLst>
                <a:gd name="T0" fmla="*/ 0 w 89"/>
                <a:gd name="T1" fmla="*/ 137 h 137"/>
                <a:gd name="T2" fmla="*/ 89 w 89"/>
                <a:gd name="T3" fmla="*/ 94 h 137"/>
                <a:gd name="T4" fmla="*/ 89 w 89"/>
                <a:gd name="T5" fmla="*/ 0 h 137"/>
                <a:gd name="T6" fmla="*/ 0 w 89"/>
                <a:gd name="T7" fmla="*/ 44 h 137"/>
                <a:gd name="T8" fmla="*/ 0 w 89"/>
                <a:gd name="T9" fmla="*/ 137 h 137"/>
                <a:gd name="T10" fmla="*/ 23 w 89"/>
                <a:gd name="T11" fmla="*/ 58 h 137"/>
                <a:gd name="T12" fmla="*/ 67 w 89"/>
                <a:gd name="T13" fmla="*/ 80 h 137"/>
                <a:gd name="T14" fmla="*/ 23 w 89"/>
                <a:gd name="T15" fmla="*/ 101 h 137"/>
                <a:gd name="T16" fmla="*/ 23 w 89"/>
                <a:gd name="T17" fmla="*/ 58 h 137"/>
                <a:gd name="T18" fmla="*/ 23 w 89"/>
                <a:gd name="T19" fmla="*/ 58 h 137"/>
                <a:gd name="T20" fmla="*/ 23 w 89"/>
                <a:gd name="T21" fmla="*/ 58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9" h="137">
                  <a:moveTo>
                    <a:pt x="0" y="137"/>
                  </a:moveTo>
                  <a:lnTo>
                    <a:pt x="89" y="94"/>
                  </a:lnTo>
                  <a:lnTo>
                    <a:pt x="89" y="0"/>
                  </a:lnTo>
                  <a:lnTo>
                    <a:pt x="0" y="44"/>
                  </a:lnTo>
                  <a:lnTo>
                    <a:pt x="0" y="137"/>
                  </a:lnTo>
                  <a:close/>
                  <a:moveTo>
                    <a:pt x="23" y="58"/>
                  </a:moveTo>
                  <a:lnTo>
                    <a:pt x="67" y="80"/>
                  </a:lnTo>
                  <a:lnTo>
                    <a:pt x="23" y="101"/>
                  </a:lnTo>
                  <a:lnTo>
                    <a:pt x="23" y="58"/>
                  </a:lnTo>
                  <a:close/>
                  <a:moveTo>
                    <a:pt x="23" y="58"/>
                  </a:moveTo>
                  <a:lnTo>
                    <a:pt x="23" y="58"/>
                  </a:lnTo>
                  <a:close/>
                </a:path>
              </a:pathLst>
            </a:custGeom>
            <a:grp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32" name="Freeform 45"/>
            <p:cNvSpPr>
              <a:spLocks noEditPoints="1"/>
            </p:cNvSpPr>
            <p:nvPr/>
          </p:nvSpPr>
          <p:spPr bwMode="auto">
            <a:xfrm>
              <a:off x="8335169" y="1110456"/>
              <a:ext cx="141288" cy="217488"/>
            </a:xfrm>
            <a:custGeom>
              <a:avLst/>
              <a:gdLst>
                <a:gd name="T0" fmla="*/ 0 w 89"/>
                <a:gd name="T1" fmla="*/ 137 h 137"/>
                <a:gd name="T2" fmla="*/ 89 w 89"/>
                <a:gd name="T3" fmla="*/ 94 h 137"/>
                <a:gd name="T4" fmla="*/ 89 w 89"/>
                <a:gd name="T5" fmla="*/ 0 h 137"/>
                <a:gd name="T6" fmla="*/ 0 w 89"/>
                <a:gd name="T7" fmla="*/ 44 h 137"/>
                <a:gd name="T8" fmla="*/ 0 w 89"/>
                <a:gd name="T9" fmla="*/ 137 h 137"/>
                <a:gd name="T10" fmla="*/ 23 w 89"/>
                <a:gd name="T11" fmla="*/ 58 h 137"/>
                <a:gd name="T12" fmla="*/ 67 w 89"/>
                <a:gd name="T13" fmla="*/ 80 h 137"/>
                <a:gd name="T14" fmla="*/ 23 w 89"/>
                <a:gd name="T15" fmla="*/ 101 h 137"/>
                <a:gd name="T16" fmla="*/ 23 w 89"/>
                <a:gd name="T17" fmla="*/ 58 h 137"/>
                <a:gd name="T18" fmla="*/ 23 w 89"/>
                <a:gd name="T19" fmla="*/ 58 h 137"/>
                <a:gd name="T20" fmla="*/ 23 w 89"/>
                <a:gd name="T21" fmla="*/ 58 h 1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89" h="137">
                  <a:moveTo>
                    <a:pt x="0" y="137"/>
                  </a:moveTo>
                  <a:lnTo>
                    <a:pt x="89" y="94"/>
                  </a:lnTo>
                  <a:lnTo>
                    <a:pt x="89" y="0"/>
                  </a:lnTo>
                  <a:lnTo>
                    <a:pt x="0" y="44"/>
                  </a:lnTo>
                  <a:lnTo>
                    <a:pt x="0" y="137"/>
                  </a:lnTo>
                  <a:moveTo>
                    <a:pt x="23" y="58"/>
                  </a:moveTo>
                  <a:lnTo>
                    <a:pt x="67" y="80"/>
                  </a:lnTo>
                  <a:lnTo>
                    <a:pt x="23" y="101"/>
                  </a:lnTo>
                  <a:lnTo>
                    <a:pt x="23" y="58"/>
                  </a:lnTo>
                  <a:moveTo>
                    <a:pt x="23" y="58"/>
                  </a:moveTo>
                  <a:lnTo>
                    <a:pt x="23" y="58"/>
                  </a:lnTo>
                </a:path>
              </a:pathLst>
            </a:custGeom>
            <a:grpFill/>
            <a:ln>
              <a:noFill/>
            </a:ln>
            <a:extLst/>
          </p:spPr>
          <p:txBody>
            <a:bodyPr vert="horz" wrap="square" lIns="68580" tIns="34290" rIns="68580" bIns="34290" numCol="1" anchor="t" anchorCtr="0" compatLnSpc="1">
              <a:prstTxWarp prst="textNoShape">
                <a:avLst/>
              </a:prstTxWarp>
            </a:bodyPr>
            <a:lstStyle/>
            <a:p>
              <a:endParaRPr lang="en-US" sz="1350"/>
            </a:p>
          </p:txBody>
        </p:sp>
      </p:grpSp>
      <p:sp>
        <p:nvSpPr>
          <p:cNvPr id="33" name="Freeform 110"/>
          <p:cNvSpPr>
            <a:spLocks noEditPoints="1"/>
          </p:cNvSpPr>
          <p:nvPr/>
        </p:nvSpPr>
        <p:spPr bwMode="auto">
          <a:xfrm>
            <a:off x="3171238" y="4318783"/>
            <a:ext cx="317897" cy="244079"/>
          </a:xfrm>
          <a:custGeom>
            <a:avLst/>
            <a:gdLst>
              <a:gd name="T0" fmla="*/ 397 w 404"/>
              <a:gd name="T1" fmla="*/ 43 h 310"/>
              <a:gd name="T2" fmla="*/ 361 w 404"/>
              <a:gd name="T3" fmla="*/ 7 h 310"/>
              <a:gd name="T4" fmla="*/ 344 w 404"/>
              <a:gd name="T5" fmla="*/ 0 h 310"/>
              <a:gd name="T6" fmla="*/ 326 w 404"/>
              <a:gd name="T7" fmla="*/ 7 h 310"/>
              <a:gd name="T8" fmla="*/ 155 w 404"/>
              <a:gd name="T9" fmla="*/ 179 h 310"/>
              <a:gd name="T10" fmla="*/ 78 w 404"/>
              <a:gd name="T11" fmla="*/ 102 h 310"/>
              <a:gd name="T12" fmla="*/ 60 w 404"/>
              <a:gd name="T13" fmla="*/ 94 h 310"/>
              <a:gd name="T14" fmla="*/ 43 w 404"/>
              <a:gd name="T15" fmla="*/ 102 h 310"/>
              <a:gd name="T16" fmla="*/ 7 w 404"/>
              <a:gd name="T17" fmla="*/ 137 h 310"/>
              <a:gd name="T18" fmla="*/ 0 w 404"/>
              <a:gd name="T19" fmla="*/ 155 h 310"/>
              <a:gd name="T20" fmla="*/ 7 w 404"/>
              <a:gd name="T21" fmla="*/ 173 h 310"/>
              <a:gd name="T22" fmla="*/ 102 w 404"/>
              <a:gd name="T23" fmla="*/ 267 h 310"/>
              <a:gd name="T24" fmla="*/ 137 w 404"/>
              <a:gd name="T25" fmla="*/ 302 h 310"/>
              <a:gd name="T26" fmla="*/ 155 w 404"/>
              <a:gd name="T27" fmla="*/ 310 h 310"/>
              <a:gd name="T28" fmla="*/ 173 w 404"/>
              <a:gd name="T29" fmla="*/ 302 h 310"/>
              <a:gd name="T30" fmla="*/ 208 w 404"/>
              <a:gd name="T31" fmla="*/ 267 h 310"/>
              <a:gd name="T32" fmla="*/ 397 w 404"/>
              <a:gd name="T33" fmla="*/ 78 h 310"/>
              <a:gd name="T34" fmla="*/ 404 w 404"/>
              <a:gd name="T35" fmla="*/ 60 h 310"/>
              <a:gd name="T36" fmla="*/ 397 w 404"/>
              <a:gd name="T37" fmla="*/ 43 h 310"/>
              <a:gd name="T38" fmla="*/ 397 w 404"/>
              <a:gd name="T39" fmla="*/ 43 h 310"/>
              <a:gd name="T40" fmla="*/ 397 w 404"/>
              <a:gd name="T41" fmla="*/ 43 h 3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Lst>
            <a:rect l="0" t="0" r="r" b="b"/>
            <a:pathLst>
              <a:path w="404" h="310">
                <a:moveTo>
                  <a:pt x="397" y="43"/>
                </a:moveTo>
                <a:cubicBezTo>
                  <a:pt x="361" y="7"/>
                  <a:pt x="361" y="7"/>
                  <a:pt x="361" y="7"/>
                </a:cubicBezTo>
                <a:cubicBezTo>
                  <a:pt x="356" y="2"/>
                  <a:pt x="351" y="0"/>
                  <a:pt x="344" y="0"/>
                </a:cubicBezTo>
                <a:cubicBezTo>
                  <a:pt x="337" y="0"/>
                  <a:pt x="331" y="2"/>
                  <a:pt x="326" y="7"/>
                </a:cubicBezTo>
                <a:cubicBezTo>
                  <a:pt x="155" y="179"/>
                  <a:pt x="155" y="179"/>
                  <a:pt x="155" y="179"/>
                </a:cubicBezTo>
                <a:cubicBezTo>
                  <a:pt x="78" y="102"/>
                  <a:pt x="78" y="102"/>
                  <a:pt x="78" y="102"/>
                </a:cubicBezTo>
                <a:cubicBezTo>
                  <a:pt x="73" y="97"/>
                  <a:pt x="67" y="94"/>
                  <a:pt x="60" y="94"/>
                </a:cubicBezTo>
                <a:cubicBezTo>
                  <a:pt x="54" y="94"/>
                  <a:pt x="48" y="97"/>
                  <a:pt x="43" y="102"/>
                </a:cubicBezTo>
                <a:cubicBezTo>
                  <a:pt x="7" y="137"/>
                  <a:pt x="7" y="137"/>
                  <a:pt x="7" y="137"/>
                </a:cubicBezTo>
                <a:cubicBezTo>
                  <a:pt x="2" y="142"/>
                  <a:pt x="0" y="148"/>
                  <a:pt x="0" y="155"/>
                </a:cubicBezTo>
                <a:cubicBezTo>
                  <a:pt x="0" y="162"/>
                  <a:pt x="2" y="168"/>
                  <a:pt x="7" y="173"/>
                </a:cubicBezTo>
                <a:cubicBezTo>
                  <a:pt x="102" y="267"/>
                  <a:pt x="102" y="267"/>
                  <a:pt x="102" y="267"/>
                </a:cubicBezTo>
                <a:cubicBezTo>
                  <a:pt x="137" y="302"/>
                  <a:pt x="137" y="302"/>
                  <a:pt x="137" y="302"/>
                </a:cubicBezTo>
                <a:cubicBezTo>
                  <a:pt x="142" y="307"/>
                  <a:pt x="148" y="310"/>
                  <a:pt x="155" y="310"/>
                </a:cubicBezTo>
                <a:cubicBezTo>
                  <a:pt x="162" y="310"/>
                  <a:pt x="168" y="307"/>
                  <a:pt x="173" y="302"/>
                </a:cubicBezTo>
                <a:cubicBezTo>
                  <a:pt x="208" y="267"/>
                  <a:pt x="208" y="267"/>
                  <a:pt x="208" y="267"/>
                </a:cubicBezTo>
                <a:cubicBezTo>
                  <a:pt x="397" y="78"/>
                  <a:pt x="397" y="78"/>
                  <a:pt x="397" y="78"/>
                </a:cubicBezTo>
                <a:cubicBezTo>
                  <a:pt x="402" y="73"/>
                  <a:pt x="404" y="67"/>
                  <a:pt x="404" y="60"/>
                </a:cubicBezTo>
                <a:cubicBezTo>
                  <a:pt x="404" y="54"/>
                  <a:pt x="402" y="48"/>
                  <a:pt x="397" y="43"/>
                </a:cubicBezTo>
                <a:close/>
                <a:moveTo>
                  <a:pt x="397" y="43"/>
                </a:moveTo>
                <a:cubicBezTo>
                  <a:pt x="397" y="43"/>
                  <a:pt x="397" y="43"/>
                  <a:pt x="397" y="43"/>
                </a:cubicBezTo>
              </a:path>
            </a:pathLst>
          </a:custGeom>
          <a:solidFill>
            <a:schemeClr val="accent2"/>
          </a:solidFill>
          <a:ln>
            <a:noFill/>
          </a:ln>
          <a:extLst/>
        </p:spPr>
        <p:txBody>
          <a:bodyPr vert="horz" wrap="square" lIns="68580" tIns="34290" rIns="68580" bIns="34290" numCol="1" anchor="t" anchorCtr="0" compatLnSpc="1">
            <a:prstTxWarp prst="textNoShape">
              <a:avLst/>
            </a:prstTxWarp>
          </a:bodyPr>
          <a:lstStyle/>
          <a:p>
            <a:endParaRPr lang="en-US" sz="1350"/>
          </a:p>
        </p:txBody>
      </p:sp>
      <p:grpSp>
        <p:nvGrpSpPr>
          <p:cNvPr id="37" name="Group 36"/>
          <p:cNvGrpSpPr/>
          <p:nvPr/>
        </p:nvGrpSpPr>
        <p:grpSpPr>
          <a:xfrm>
            <a:off x="2464815" y="3038323"/>
            <a:ext cx="366713" cy="289322"/>
            <a:chOff x="846138" y="2801939"/>
            <a:chExt cx="488950" cy="385762"/>
          </a:xfrm>
          <a:solidFill>
            <a:schemeClr val="accent1"/>
          </a:solidFill>
        </p:grpSpPr>
        <p:sp>
          <p:nvSpPr>
            <p:cNvPr id="34" name="Freeform 114"/>
            <p:cNvSpPr>
              <a:spLocks noEditPoints="1"/>
            </p:cNvSpPr>
            <p:nvPr/>
          </p:nvSpPr>
          <p:spPr bwMode="auto">
            <a:xfrm>
              <a:off x="846138" y="2801939"/>
              <a:ext cx="384175" cy="315913"/>
            </a:xfrm>
            <a:custGeom>
              <a:avLst/>
              <a:gdLst>
                <a:gd name="T0" fmla="*/ 276 w 367"/>
                <a:gd name="T1" fmla="*/ 249 h 300"/>
                <a:gd name="T2" fmla="*/ 343 w 367"/>
                <a:gd name="T3" fmla="*/ 200 h 300"/>
                <a:gd name="T4" fmla="*/ 367 w 367"/>
                <a:gd name="T5" fmla="*/ 133 h 300"/>
                <a:gd name="T6" fmla="*/ 343 w 367"/>
                <a:gd name="T7" fmla="*/ 66 h 300"/>
                <a:gd name="T8" fmla="*/ 276 w 367"/>
                <a:gd name="T9" fmla="*/ 18 h 300"/>
                <a:gd name="T10" fmla="*/ 184 w 367"/>
                <a:gd name="T11" fmla="*/ 0 h 300"/>
                <a:gd name="T12" fmla="*/ 91 w 367"/>
                <a:gd name="T13" fmla="*/ 18 h 300"/>
                <a:gd name="T14" fmla="*/ 25 w 367"/>
                <a:gd name="T15" fmla="*/ 66 h 300"/>
                <a:gd name="T16" fmla="*/ 0 w 367"/>
                <a:gd name="T17" fmla="*/ 133 h 300"/>
                <a:gd name="T18" fmla="*/ 19 w 367"/>
                <a:gd name="T19" fmla="*/ 192 h 300"/>
                <a:gd name="T20" fmla="*/ 69 w 367"/>
                <a:gd name="T21" fmla="*/ 238 h 300"/>
                <a:gd name="T22" fmla="*/ 64 w 367"/>
                <a:gd name="T23" fmla="*/ 250 h 300"/>
                <a:gd name="T24" fmla="*/ 57 w 367"/>
                <a:gd name="T25" fmla="*/ 260 h 300"/>
                <a:gd name="T26" fmla="*/ 52 w 367"/>
                <a:gd name="T27" fmla="*/ 267 h 300"/>
                <a:gd name="T28" fmla="*/ 45 w 367"/>
                <a:gd name="T29" fmla="*/ 275 h 300"/>
                <a:gd name="T30" fmla="*/ 39 w 367"/>
                <a:gd name="T31" fmla="*/ 281 h 300"/>
                <a:gd name="T32" fmla="*/ 38 w 367"/>
                <a:gd name="T33" fmla="*/ 282 h 300"/>
                <a:gd name="T34" fmla="*/ 37 w 367"/>
                <a:gd name="T35" fmla="*/ 284 h 300"/>
                <a:gd name="T36" fmla="*/ 36 w 367"/>
                <a:gd name="T37" fmla="*/ 285 h 300"/>
                <a:gd name="T38" fmla="*/ 35 w 367"/>
                <a:gd name="T39" fmla="*/ 287 h 300"/>
                <a:gd name="T40" fmla="*/ 34 w 367"/>
                <a:gd name="T41" fmla="*/ 288 h 300"/>
                <a:gd name="T42" fmla="*/ 34 w 367"/>
                <a:gd name="T43" fmla="*/ 289 h 300"/>
                <a:gd name="T44" fmla="*/ 33 w 367"/>
                <a:gd name="T45" fmla="*/ 291 h 300"/>
                <a:gd name="T46" fmla="*/ 34 w 367"/>
                <a:gd name="T47" fmla="*/ 293 h 300"/>
                <a:gd name="T48" fmla="*/ 37 w 367"/>
                <a:gd name="T49" fmla="*/ 298 h 300"/>
                <a:gd name="T50" fmla="*/ 42 w 367"/>
                <a:gd name="T51" fmla="*/ 300 h 300"/>
                <a:gd name="T52" fmla="*/ 43 w 367"/>
                <a:gd name="T53" fmla="*/ 300 h 300"/>
                <a:gd name="T54" fmla="*/ 65 w 367"/>
                <a:gd name="T55" fmla="*/ 296 h 300"/>
                <a:gd name="T56" fmla="*/ 138 w 367"/>
                <a:gd name="T57" fmla="*/ 263 h 300"/>
                <a:gd name="T58" fmla="*/ 184 w 367"/>
                <a:gd name="T59" fmla="*/ 267 h 300"/>
                <a:gd name="T60" fmla="*/ 276 w 367"/>
                <a:gd name="T61" fmla="*/ 249 h 300"/>
                <a:gd name="T62" fmla="*/ 130 w 367"/>
                <a:gd name="T63" fmla="*/ 227 h 300"/>
                <a:gd name="T64" fmla="*/ 118 w 367"/>
                <a:gd name="T65" fmla="*/ 235 h 300"/>
                <a:gd name="T66" fmla="*/ 102 w 367"/>
                <a:gd name="T67" fmla="*/ 246 h 300"/>
                <a:gd name="T68" fmla="*/ 111 w 367"/>
                <a:gd name="T69" fmla="*/ 224 h 300"/>
                <a:gd name="T70" fmla="*/ 86 w 367"/>
                <a:gd name="T71" fmla="*/ 209 h 300"/>
                <a:gd name="T72" fmla="*/ 47 w 367"/>
                <a:gd name="T73" fmla="*/ 175 h 300"/>
                <a:gd name="T74" fmla="*/ 33 w 367"/>
                <a:gd name="T75" fmla="*/ 133 h 300"/>
                <a:gd name="T76" fmla="*/ 54 w 367"/>
                <a:gd name="T77" fmla="*/ 84 h 300"/>
                <a:gd name="T78" fmla="*/ 109 w 367"/>
                <a:gd name="T79" fmla="*/ 47 h 300"/>
                <a:gd name="T80" fmla="*/ 184 w 367"/>
                <a:gd name="T81" fmla="*/ 33 h 300"/>
                <a:gd name="T82" fmla="*/ 258 w 367"/>
                <a:gd name="T83" fmla="*/ 47 h 300"/>
                <a:gd name="T84" fmla="*/ 313 w 367"/>
                <a:gd name="T85" fmla="*/ 84 h 300"/>
                <a:gd name="T86" fmla="*/ 334 w 367"/>
                <a:gd name="T87" fmla="*/ 133 h 300"/>
                <a:gd name="T88" fmla="*/ 313 w 367"/>
                <a:gd name="T89" fmla="*/ 183 h 300"/>
                <a:gd name="T90" fmla="*/ 258 w 367"/>
                <a:gd name="T91" fmla="*/ 220 h 300"/>
                <a:gd name="T92" fmla="*/ 184 w 367"/>
                <a:gd name="T93" fmla="*/ 234 h 300"/>
                <a:gd name="T94" fmla="*/ 144 w 367"/>
                <a:gd name="T95" fmla="*/ 230 h 300"/>
                <a:gd name="T96" fmla="*/ 130 w 367"/>
                <a:gd name="T97" fmla="*/ 227 h 300"/>
                <a:gd name="T98" fmla="*/ 130 w 367"/>
                <a:gd name="T99" fmla="*/ 227 h 300"/>
                <a:gd name="T100" fmla="*/ 130 w 367"/>
                <a:gd name="T101" fmla="*/ 227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367" h="300">
                  <a:moveTo>
                    <a:pt x="276" y="249"/>
                  </a:moveTo>
                  <a:cubicBezTo>
                    <a:pt x="304" y="237"/>
                    <a:pt x="326" y="221"/>
                    <a:pt x="343" y="200"/>
                  </a:cubicBezTo>
                  <a:cubicBezTo>
                    <a:pt x="359" y="180"/>
                    <a:pt x="367" y="158"/>
                    <a:pt x="367" y="133"/>
                  </a:cubicBezTo>
                  <a:cubicBezTo>
                    <a:pt x="367" y="109"/>
                    <a:pt x="359" y="87"/>
                    <a:pt x="343" y="66"/>
                  </a:cubicBezTo>
                  <a:cubicBezTo>
                    <a:pt x="326" y="46"/>
                    <a:pt x="304" y="30"/>
                    <a:pt x="276" y="18"/>
                  </a:cubicBezTo>
                  <a:cubicBezTo>
                    <a:pt x="247" y="6"/>
                    <a:pt x="217" y="0"/>
                    <a:pt x="184" y="0"/>
                  </a:cubicBezTo>
                  <a:cubicBezTo>
                    <a:pt x="150" y="0"/>
                    <a:pt x="120" y="6"/>
                    <a:pt x="91" y="18"/>
                  </a:cubicBezTo>
                  <a:cubicBezTo>
                    <a:pt x="63" y="30"/>
                    <a:pt x="41" y="46"/>
                    <a:pt x="25" y="66"/>
                  </a:cubicBezTo>
                  <a:cubicBezTo>
                    <a:pt x="8" y="87"/>
                    <a:pt x="0" y="109"/>
                    <a:pt x="0" y="133"/>
                  </a:cubicBezTo>
                  <a:cubicBezTo>
                    <a:pt x="0" y="154"/>
                    <a:pt x="6" y="174"/>
                    <a:pt x="19" y="192"/>
                  </a:cubicBezTo>
                  <a:cubicBezTo>
                    <a:pt x="31" y="210"/>
                    <a:pt x="48" y="226"/>
                    <a:pt x="69" y="238"/>
                  </a:cubicBezTo>
                  <a:cubicBezTo>
                    <a:pt x="68" y="242"/>
                    <a:pt x="66" y="246"/>
                    <a:pt x="64" y="250"/>
                  </a:cubicBezTo>
                  <a:cubicBezTo>
                    <a:pt x="62" y="253"/>
                    <a:pt x="60" y="256"/>
                    <a:pt x="57" y="260"/>
                  </a:cubicBezTo>
                  <a:cubicBezTo>
                    <a:pt x="55" y="263"/>
                    <a:pt x="53" y="265"/>
                    <a:pt x="52" y="267"/>
                  </a:cubicBezTo>
                  <a:cubicBezTo>
                    <a:pt x="50" y="269"/>
                    <a:pt x="48" y="271"/>
                    <a:pt x="45" y="275"/>
                  </a:cubicBezTo>
                  <a:cubicBezTo>
                    <a:pt x="42" y="278"/>
                    <a:pt x="40" y="280"/>
                    <a:pt x="39" y="281"/>
                  </a:cubicBezTo>
                  <a:cubicBezTo>
                    <a:pt x="39" y="281"/>
                    <a:pt x="39" y="282"/>
                    <a:pt x="38" y="282"/>
                  </a:cubicBezTo>
                  <a:cubicBezTo>
                    <a:pt x="37" y="283"/>
                    <a:pt x="37" y="284"/>
                    <a:pt x="37" y="284"/>
                  </a:cubicBezTo>
                  <a:cubicBezTo>
                    <a:pt x="37" y="284"/>
                    <a:pt x="36" y="284"/>
                    <a:pt x="36" y="285"/>
                  </a:cubicBezTo>
                  <a:cubicBezTo>
                    <a:pt x="35" y="286"/>
                    <a:pt x="35" y="287"/>
                    <a:pt x="35" y="287"/>
                  </a:cubicBezTo>
                  <a:cubicBezTo>
                    <a:pt x="34" y="288"/>
                    <a:pt x="34" y="288"/>
                    <a:pt x="34" y="288"/>
                  </a:cubicBezTo>
                  <a:cubicBezTo>
                    <a:pt x="34" y="288"/>
                    <a:pt x="34" y="289"/>
                    <a:pt x="34" y="289"/>
                  </a:cubicBezTo>
                  <a:cubicBezTo>
                    <a:pt x="33" y="290"/>
                    <a:pt x="33" y="290"/>
                    <a:pt x="33" y="291"/>
                  </a:cubicBezTo>
                  <a:cubicBezTo>
                    <a:pt x="33" y="292"/>
                    <a:pt x="33" y="292"/>
                    <a:pt x="34" y="293"/>
                  </a:cubicBezTo>
                  <a:cubicBezTo>
                    <a:pt x="34" y="295"/>
                    <a:pt x="35" y="297"/>
                    <a:pt x="37" y="298"/>
                  </a:cubicBezTo>
                  <a:cubicBezTo>
                    <a:pt x="38" y="300"/>
                    <a:pt x="40" y="300"/>
                    <a:pt x="42" y="300"/>
                  </a:cubicBezTo>
                  <a:cubicBezTo>
                    <a:pt x="43" y="300"/>
                    <a:pt x="43" y="300"/>
                    <a:pt x="43" y="300"/>
                  </a:cubicBezTo>
                  <a:cubicBezTo>
                    <a:pt x="51" y="299"/>
                    <a:pt x="59" y="298"/>
                    <a:pt x="65" y="296"/>
                  </a:cubicBezTo>
                  <a:cubicBezTo>
                    <a:pt x="92" y="289"/>
                    <a:pt x="116" y="278"/>
                    <a:pt x="138" y="263"/>
                  </a:cubicBezTo>
                  <a:cubicBezTo>
                    <a:pt x="153" y="266"/>
                    <a:pt x="169" y="267"/>
                    <a:pt x="184" y="267"/>
                  </a:cubicBezTo>
                  <a:cubicBezTo>
                    <a:pt x="217" y="267"/>
                    <a:pt x="247" y="261"/>
                    <a:pt x="276" y="249"/>
                  </a:cubicBezTo>
                  <a:close/>
                  <a:moveTo>
                    <a:pt x="130" y="227"/>
                  </a:moveTo>
                  <a:cubicBezTo>
                    <a:pt x="118" y="235"/>
                    <a:pt x="118" y="235"/>
                    <a:pt x="118" y="235"/>
                  </a:cubicBezTo>
                  <a:cubicBezTo>
                    <a:pt x="114" y="239"/>
                    <a:pt x="108" y="242"/>
                    <a:pt x="102" y="246"/>
                  </a:cubicBezTo>
                  <a:cubicBezTo>
                    <a:pt x="111" y="224"/>
                    <a:pt x="111" y="224"/>
                    <a:pt x="111" y="224"/>
                  </a:cubicBezTo>
                  <a:cubicBezTo>
                    <a:pt x="86" y="209"/>
                    <a:pt x="86" y="209"/>
                    <a:pt x="86" y="209"/>
                  </a:cubicBezTo>
                  <a:cubicBezTo>
                    <a:pt x="69" y="199"/>
                    <a:pt x="56" y="188"/>
                    <a:pt x="47" y="175"/>
                  </a:cubicBezTo>
                  <a:cubicBezTo>
                    <a:pt x="38" y="161"/>
                    <a:pt x="33" y="148"/>
                    <a:pt x="33" y="133"/>
                  </a:cubicBezTo>
                  <a:cubicBezTo>
                    <a:pt x="33" y="116"/>
                    <a:pt x="40" y="99"/>
                    <a:pt x="54" y="84"/>
                  </a:cubicBezTo>
                  <a:cubicBezTo>
                    <a:pt x="67" y="68"/>
                    <a:pt x="86" y="56"/>
                    <a:pt x="109" y="47"/>
                  </a:cubicBezTo>
                  <a:cubicBezTo>
                    <a:pt x="132" y="38"/>
                    <a:pt x="157" y="33"/>
                    <a:pt x="184" y="33"/>
                  </a:cubicBezTo>
                  <a:cubicBezTo>
                    <a:pt x="210" y="33"/>
                    <a:pt x="235" y="38"/>
                    <a:pt x="258" y="47"/>
                  </a:cubicBezTo>
                  <a:cubicBezTo>
                    <a:pt x="281" y="56"/>
                    <a:pt x="300" y="68"/>
                    <a:pt x="313" y="84"/>
                  </a:cubicBezTo>
                  <a:cubicBezTo>
                    <a:pt x="327" y="99"/>
                    <a:pt x="334" y="116"/>
                    <a:pt x="334" y="133"/>
                  </a:cubicBezTo>
                  <a:cubicBezTo>
                    <a:pt x="334" y="151"/>
                    <a:pt x="327" y="168"/>
                    <a:pt x="313" y="183"/>
                  </a:cubicBezTo>
                  <a:cubicBezTo>
                    <a:pt x="300" y="199"/>
                    <a:pt x="281" y="211"/>
                    <a:pt x="258" y="220"/>
                  </a:cubicBezTo>
                  <a:cubicBezTo>
                    <a:pt x="235" y="229"/>
                    <a:pt x="210" y="234"/>
                    <a:pt x="184" y="234"/>
                  </a:cubicBezTo>
                  <a:cubicBezTo>
                    <a:pt x="171" y="234"/>
                    <a:pt x="157" y="232"/>
                    <a:pt x="144" y="230"/>
                  </a:cubicBezTo>
                  <a:lnTo>
                    <a:pt x="130" y="227"/>
                  </a:lnTo>
                  <a:close/>
                  <a:moveTo>
                    <a:pt x="130" y="227"/>
                  </a:moveTo>
                  <a:cubicBezTo>
                    <a:pt x="130" y="227"/>
                    <a:pt x="130" y="227"/>
                    <a:pt x="130" y="227"/>
                  </a:cubicBezTo>
                </a:path>
              </a:pathLst>
            </a:custGeom>
            <a:grp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35" name="Freeform 115"/>
            <p:cNvSpPr>
              <a:spLocks noEditPoints="1"/>
            </p:cNvSpPr>
            <p:nvPr/>
          </p:nvSpPr>
          <p:spPr bwMode="auto">
            <a:xfrm>
              <a:off x="1014413" y="2901951"/>
              <a:ext cx="320675" cy="285750"/>
            </a:xfrm>
            <a:custGeom>
              <a:avLst/>
              <a:gdLst>
                <a:gd name="T0" fmla="*/ 288 w 306"/>
                <a:gd name="T1" fmla="*/ 165 h 273"/>
                <a:gd name="T2" fmla="*/ 306 w 306"/>
                <a:gd name="T3" fmla="*/ 106 h 273"/>
                <a:gd name="T4" fmla="*/ 287 w 306"/>
                <a:gd name="T5" fmla="*/ 46 h 273"/>
                <a:gd name="T6" fmla="*/ 233 w 306"/>
                <a:gd name="T7" fmla="*/ 0 h 273"/>
                <a:gd name="T8" fmla="*/ 239 w 306"/>
                <a:gd name="T9" fmla="*/ 39 h 273"/>
                <a:gd name="T10" fmla="*/ 222 w 306"/>
                <a:gd name="T11" fmla="*/ 106 h 273"/>
                <a:gd name="T12" fmla="*/ 172 w 306"/>
                <a:gd name="T13" fmla="*/ 161 h 273"/>
                <a:gd name="T14" fmla="*/ 103 w 306"/>
                <a:gd name="T15" fmla="*/ 195 h 273"/>
                <a:gd name="T16" fmla="*/ 23 w 306"/>
                <a:gd name="T17" fmla="*/ 206 h 273"/>
                <a:gd name="T18" fmla="*/ 0 w 306"/>
                <a:gd name="T19" fmla="*/ 205 h 273"/>
                <a:gd name="T20" fmla="*/ 123 w 306"/>
                <a:gd name="T21" fmla="*/ 240 h 273"/>
                <a:gd name="T22" fmla="*/ 169 w 306"/>
                <a:gd name="T23" fmla="*/ 236 h 273"/>
                <a:gd name="T24" fmla="*/ 241 w 306"/>
                <a:gd name="T25" fmla="*/ 269 h 273"/>
                <a:gd name="T26" fmla="*/ 263 w 306"/>
                <a:gd name="T27" fmla="*/ 273 h 273"/>
                <a:gd name="T28" fmla="*/ 269 w 306"/>
                <a:gd name="T29" fmla="*/ 271 h 273"/>
                <a:gd name="T30" fmla="*/ 273 w 306"/>
                <a:gd name="T31" fmla="*/ 266 h 273"/>
                <a:gd name="T32" fmla="*/ 273 w 306"/>
                <a:gd name="T33" fmla="*/ 264 h 273"/>
                <a:gd name="T34" fmla="*/ 273 w 306"/>
                <a:gd name="T35" fmla="*/ 262 h 273"/>
                <a:gd name="T36" fmla="*/ 272 w 306"/>
                <a:gd name="T37" fmla="*/ 261 h 273"/>
                <a:gd name="T38" fmla="*/ 272 w 306"/>
                <a:gd name="T39" fmla="*/ 259 h 273"/>
                <a:gd name="T40" fmla="*/ 271 w 306"/>
                <a:gd name="T41" fmla="*/ 258 h 273"/>
                <a:gd name="T42" fmla="*/ 270 w 306"/>
                <a:gd name="T43" fmla="*/ 257 h 273"/>
                <a:gd name="T44" fmla="*/ 268 w 306"/>
                <a:gd name="T45" fmla="*/ 255 h 273"/>
                <a:gd name="T46" fmla="*/ 267 w 306"/>
                <a:gd name="T47" fmla="*/ 254 h 273"/>
                <a:gd name="T48" fmla="*/ 261 w 306"/>
                <a:gd name="T49" fmla="*/ 248 h 273"/>
                <a:gd name="T50" fmla="*/ 255 w 306"/>
                <a:gd name="T51" fmla="*/ 240 h 273"/>
                <a:gd name="T52" fmla="*/ 249 w 306"/>
                <a:gd name="T53" fmla="*/ 232 h 273"/>
                <a:gd name="T54" fmla="*/ 242 w 306"/>
                <a:gd name="T55" fmla="*/ 222 h 273"/>
                <a:gd name="T56" fmla="*/ 237 w 306"/>
                <a:gd name="T57" fmla="*/ 211 h 273"/>
                <a:gd name="T58" fmla="*/ 288 w 306"/>
                <a:gd name="T59" fmla="*/ 165 h 273"/>
                <a:gd name="T60" fmla="*/ 288 w 306"/>
                <a:gd name="T61" fmla="*/ 165 h 273"/>
                <a:gd name="T62" fmla="*/ 288 w 306"/>
                <a:gd name="T63" fmla="*/ 165 h 27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306" h="273">
                  <a:moveTo>
                    <a:pt x="288" y="165"/>
                  </a:moveTo>
                  <a:cubicBezTo>
                    <a:pt x="300" y="147"/>
                    <a:pt x="306" y="127"/>
                    <a:pt x="306" y="106"/>
                  </a:cubicBezTo>
                  <a:cubicBezTo>
                    <a:pt x="306" y="85"/>
                    <a:pt x="300" y="65"/>
                    <a:pt x="287" y="46"/>
                  </a:cubicBezTo>
                  <a:cubicBezTo>
                    <a:pt x="274" y="28"/>
                    <a:pt x="256" y="12"/>
                    <a:pt x="233" y="0"/>
                  </a:cubicBezTo>
                  <a:cubicBezTo>
                    <a:pt x="237" y="13"/>
                    <a:pt x="239" y="26"/>
                    <a:pt x="239" y="39"/>
                  </a:cubicBezTo>
                  <a:cubicBezTo>
                    <a:pt x="239" y="63"/>
                    <a:pt x="234" y="85"/>
                    <a:pt x="222" y="106"/>
                  </a:cubicBezTo>
                  <a:cubicBezTo>
                    <a:pt x="210" y="127"/>
                    <a:pt x="194" y="145"/>
                    <a:pt x="172" y="161"/>
                  </a:cubicBezTo>
                  <a:cubicBezTo>
                    <a:pt x="152" y="176"/>
                    <a:pt x="129" y="187"/>
                    <a:pt x="103" y="195"/>
                  </a:cubicBezTo>
                  <a:cubicBezTo>
                    <a:pt x="77" y="202"/>
                    <a:pt x="51" y="206"/>
                    <a:pt x="23" y="206"/>
                  </a:cubicBezTo>
                  <a:cubicBezTo>
                    <a:pt x="17" y="206"/>
                    <a:pt x="10" y="206"/>
                    <a:pt x="0" y="205"/>
                  </a:cubicBezTo>
                  <a:cubicBezTo>
                    <a:pt x="35" y="228"/>
                    <a:pt x="76" y="240"/>
                    <a:pt x="123" y="240"/>
                  </a:cubicBezTo>
                  <a:cubicBezTo>
                    <a:pt x="138" y="240"/>
                    <a:pt x="153" y="238"/>
                    <a:pt x="169" y="236"/>
                  </a:cubicBezTo>
                  <a:cubicBezTo>
                    <a:pt x="190" y="251"/>
                    <a:pt x="214" y="262"/>
                    <a:pt x="241" y="269"/>
                  </a:cubicBezTo>
                  <a:cubicBezTo>
                    <a:pt x="247" y="270"/>
                    <a:pt x="255" y="272"/>
                    <a:pt x="263" y="273"/>
                  </a:cubicBezTo>
                  <a:cubicBezTo>
                    <a:pt x="266" y="273"/>
                    <a:pt x="267" y="273"/>
                    <a:pt x="269" y="271"/>
                  </a:cubicBezTo>
                  <a:cubicBezTo>
                    <a:pt x="271" y="270"/>
                    <a:pt x="272" y="268"/>
                    <a:pt x="273" y="266"/>
                  </a:cubicBezTo>
                  <a:cubicBezTo>
                    <a:pt x="272" y="264"/>
                    <a:pt x="273" y="264"/>
                    <a:pt x="273" y="264"/>
                  </a:cubicBezTo>
                  <a:cubicBezTo>
                    <a:pt x="273" y="264"/>
                    <a:pt x="273" y="263"/>
                    <a:pt x="273" y="262"/>
                  </a:cubicBezTo>
                  <a:cubicBezTo>
                    <a:pt x="272" y="261"/>
                    <a:pt x="272" y="261"/>
                    <a:pt x="272" y="261"/>
                  </a:cubicBezTo>
                  <a:cubicBezTo>
                    <a:pt x="272" y="259"/>
                    <a:pt x="272" y="259"/>
                    <a:pt x="272" y="259"/>
                  </a:cubicBezTo>
                  <a:cubicBezTo>
                    <a:pt x="271" y="259"/>
                    <a:pt x="271" y="258"/>
                    <a:pt x="271" y="258"/>
                  </a:cubicBezTo>
                  <a:cubicBezTo>
                    <a:pt x="270" y="257"/>
                    <a:pt x="270" y="257"/>
                    <a:pt x="270" y="257"/>
                  </a:cubicBezTo>
                  <a:cubicBezTo>
                    <a:pt x="269" y="256"/>
                    <a:pt x="269" y="256"/>
                    <a:pt x="268" y="255"/>
                  </a:cubicBezTo>
                  <a:cubicBezTo>
                    <a:pt x="268" y="255"/>
                    <a:pt x="268" y="254"/>
                    <a:pt x="267" y="254"/>
                  </a:cubicBezTo>
                  <a:cubicBezTo>
                    <a:pt x="266" y="253"/>
                    <a:pt x="264" y="251"/>
                    <a:pt x="261" y="248"/>
                  </a:cubicBezTo>
                  <a:cubicBezTo>
                    <a:pt x="258" y="244"/>
                    <a:pt x="256" y="242"/>
                    <a:pt x="255" y="240"/>
                  </a:cubicBezTo>
                  <a:cubicBezTo>
                    <a:pt x="253" y="238"/>
                    <a:pt x="251" y="236"/>
                    <a:pt x="249" y="232"/>
                  </a:cubicBezTo>
                  <a:cubicBezTo>
                    <a:pt x="246" y="229"/>
                    <a:pt x="244" y="226"/>
                    <a:pt x="242" y="222"/>
                  </a:cubicBezTo>
                  <a:cubicBezTo>
                    <a:pt x="240" y="219"/>
                    <a:pt x="239" y="215"/>
                    <a:pt x="237" y="211"/>
                  </a:cubicBezTo>
                  <a:cubicBezTo>
                    <a:pt x="258" y="198"/>
                    <a:pt x="275" y="183"/>
                    <a:pt x="288" y="165"/>
                  </a:cubicBezTo>
                  <a:close/>
                  <a:moveTo>
                    <a:pt x="288" y="165"/>
                  </a:moveTo>
                  <a:cubicBezTo>
                    <a:pt x="288" y="165"/>
                    <a:pt x="288" y="165"/>
                    <a:pt x="288" y="165"/>
                  </a:cubicBezTo>
                </a:path>
              </a:pathLst>
            </a:custGeom>
            <a:grpFill/>
            <a:ln>
              <a:noFill/>
            </a:ln>
            <a:extLst/>
          </p:spPr>
          <p:txBody>
            <a:bodyPr vert="horz" wrap="square" lIns="68580" tIns="34290" rIns="68580" bIns="34290" numCol="1" anchor="t" anchorCtr="0" compatLnSpc="1">
              <a:prstTxWarp prst="textNoShape">
                <a:avLst/>
              </a:prstTxWarp>
            </a:bodyPr>
            <a:lstStyle/>
            <a:p>
              <a:endParaRPr lang="en-US" sz="1350"/>
            </a:p>
          </p:txBody>
        </p:sp>
      </p:grpSp>
      <p:sp>
        <p:nvSpPr>
          <p:cNvPr id="38" name="TextBox 37"/>
          <p:cNvSpPr txBox="1"/>
          <p:nvPr/>
        </p:nvSpPr>
        <p:spPr>
          <a:xfrm>
            <a:off x="3495482" y="781947"/>
            <a:ext cx="2153155" cy="553998"/>
          </a:xfrm>
          <a:prstGeom prst="rect">
            <a:avLst/>
          </a:prstGeom>
          <a:noFill/>
        </p:spPr>
        <p:txBody>
          <a:bodyPr wrap="none" rtlCol="0" anchor="ctr">
            <a:spAutoFit/>
          </a:bodyPr>
          <a:lstStyle/>
          <a:p>
            <a:pPr algn="ctr"/>
            <a:r>
              <a:rPr lang="en-US" sz="3000" dirty="0">
                <a:solidFill>
                  <a:schemeClr val="accent1"/>
                </a:solidFill>
                <a:latin typeface="+mj-lt"/>
              </a:rPr>
              <a:t>Business</a:t>
            </a:r>
            <a:r>
              <a:rPr lang="en-US" sz="3000" dirty="0">
                <a:solidFill>
                  <a:schemeClr val="tx2"/>
                </a:solidFill>
                <a:latin typeface="+mj-lt"/>
              </a:rPr>
              <a:t> Model</a:t>
            </a:r>
          </a:p>
        </p:txBody>
      </p:sp>
      <p:sp>
        <p:nvSpPr>
          <p:cNvPr id="39" name="TextBox 38"/>
          <p:cNvSpPr txBox="1"/>
          <p:nvPr/>
        </p:nvSpPr>
        <p:spPr>
          <a:xfrm>
            <a:off x="685801" y="1243612"/>
            <a:ext cx="7772400" cy="369332"/>
          </a:xfrm>
          <a:prstGeom prst="rect">
            <a:avLst/>
          </a:prstGeom>
          <a:noFill/>
        </p:spPr>
        <p:txBody>
          <a:bodyPr wrap="square" rtlCol="0" anchor="ctr">
            <a:spAutoFit/>
          </a:bodyPr>
          <a:lstStyle/>
          <a:p>
            <a:pPr algn="ctr"/>
            <a:r>
              <a:rPr lang="en-US" sz="900" dirty="0">
                <a:solidFill>
                  <a:schemeClr val="tx2"/>
                </a:solidFill>
              </a:rPr>
              <a:t>Lorem ipsum dolor sit amet, consectetuer adipiscing elit. Aenean commodo ligula eget dolor. </a:t>
            </a:r>
            <a:r>
              <a:rPr lang="en-US" sz="900" b="1" dirty="0">
                <a:solidFill>
                  <a:schemeClr val="accent1"/>
                </a:solidFill>
              </a:rPr>
              <a:t>Aenean massa. Cum sociis natoque penatibus </a:t>
            </a:r>
            <a:r>
              <a:rPr lang="en-US" sz="900" dirty="0">
                <a:solidFill>
                  <a:schemeClr val="tx2"/>
                </a:solidFill>
              </a:rPr>
              <a:t>magnis dis parturient montes, nascetur ridiculus mus. Donec quam felis, ultricies nec, pellentesque eu, pretium quis, sem.</a:t>
            </a:r>
          </a:p>
        </p:txBody>
      </p:sp>
    </p:spTree>
    <p:extLst>
      <p:ext uri="{BB962C8B-B14F-4D97-AF65-F5344CB8AC3E}">
        <p14:creationId xmlns:p14="http://schemas.microsoft.com/office/powerpoint/2010/main" val="231292198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23"/>
                                        </p:tgtEl>
                                        <p:attrNameLst>
                                          <p:attrName>style.visibility</p:attrName>
                                        </p:attrNameLst>
                                      </p:cBhvr>
                                      <p:to>
                                        <p:strVal val="visible"/>
                                      </p:to>
                                    </p:set>
                                    <p:animEffect transition="in" filter="fade">
                                      <p:cBhvr>
                                        <p:cTn id="7" dur="500"/>
                                        <p:tgtEl>
                                          <p:spTgt spid="23"/>
                                        </p:tgtEl>
                                      </p:cBhvr>
                                    </p:animEffect>
                                  </p:childTnLst>
                                </p:cTn>
                              </p:par>
                            </p:childTnLst>
                          </p:cTn>
                        </p:par>
                        <p:par>
                          <p:cTn id="8" fill="hold">
                            <p:stCondLst>
                              <p:cond delay="500"/>
                            </p:stCondLst>
                            <p:childTnLst>
                              <p:par>
                                <p:cTn id="9" presetID="10" presetClass="entr" presetSubtype="0" fill="hold" grpId="0" nodeType="afterEffect">
                                  <p:stCondLst>
                                    <p:cond delay="0"/>
                                  </p:stCondLst>
                                  <p:childTnLst>
                                    <p:set>
                                      <p:cBhvr>
                                        <p:cTn id="10" dur="1" fill="hold">
                                          <p:stCondLst>
                                            <p:cond delay="0"/>
                                          </p:stCondLst>
                                        </p:cTn>
                                        <p:tgtEl>
                                          <p:spTgt spid="24"/>
                                        </p:tgtEl>
                                        <p:attrNameLst>
                                          <p:attrName>style.visibility</p:attrName>
                                        </p:attrNameLst>
                                      </p:cBhvr>
                                      <p:to>
                                        <p:strVal val="visible"/>
                                      </p:to>
                                    </p:set>
                                    <p:animEffect transition="in" filter="fade">
                                      <p:cBhvr>
                                        <p:cTn id="11" dur="500"/>
                                        <p:tgtEl>
                                          <p:spTgt spid="24"/>
                                        </p:tgtEl>
                                      </p:cBhvr>
                                    </p:animEffect>
                                  </p:childTnLst>
                                </p:cTn>
                              </p:par>
                              <p:par>
                                <p:cTn id="12" presetID="10" presetClass="entr" presetSubtype="0" fill="hold" nodeType="withEffect">
                                  <p:stCondLst>
                                    <p:cond delay="0"/>
                                  </p:stCondLst>
                                  <p:childTnLst>
                                    <p:set>
                                      <p:cBhvr>
                                        <p:cTn id="13" dur="1" fill="hold">
                                          <p:stCondLst>
                                            <p:cond delay="0"/>
                                          </p:stCondLst>
                                        </p:cTn>
                                        <p:tgtEl>
                                          <p:spTgt spid="37"/>
                                        </p:tgtEl>
                                        <p:attrNameLst>
                                          <p:attrName>style.visibility</p:attrName>
                                        </p:attrNameLst>
                                      </p:cBhvr>
                                      <p:to>
                                        <p:strVal val="visible"/>
                                      </p:to>
                                    </p:set>
                                    <p:animEffect transition="in" filter="fade">
                                      <p:cBhvr>
                                        <p:cTn id="14" dur="500"/>
                                        <p:tgtEl>
                                          <p:spTgt spid="37"/>
                                        </p:tgtEl>
                                      </p:cBhvr>
                                    </p:animEffect>
                                  </p:childTnLst>
                                </p:cTn>
                              </p:par>
                            </p:childTnLst>
                          </p:cTn>
                        </p:par>
                        <p:par>
                          <p:cTn id="15" fill="hold">
                            <p:stCondLst>
                              <p:cond delay="1000"/>
                            </p:stCondLst>
                            <p:childTnLst>
                              <p:par>
                                <p:cTn id="16" presetID="10" presetClass="entr" presetSubtype="0" fill="hold" grpId="0" nodeType="afterEffect">
                                  <p:stCondLst>
                                    <p:cond delay="0"/>
                                  </p:stCondLst>
                                  <p:childTnLst>
                                    <p:set>
                                      <p:cBhvr>
                                        <p:cTn id="17" dur="1" fill="hold">
                                          <p:stCondLst>
                                            <p:cond delay="0"/>
                                          </p:stCondLst>
                                        </p:cTn>
                                        <p:tgtEl>
                                          <p:spTgt spid="25"/>
                                        </p:tgtEl>
                                        <p:attrNameLst>
                                          <p:attrName>style.visibility</p:attrName>
                                        </p:attrNameLst>
                                      </p:cBhvr>
                                      <p:to>
                                        <p:strVal val="visible"/>
                                      </p:to>
                                    </p:set>
                                    <p:animEffect transition="in" filter="fade">
                                      <p:cBhvr>
                                        <p:cTn id="18" dur="500"/>
                                        <p:tgtEl>
                                          <p:spTgt spid="25"/>
                                        </p:tgtEl>
                                      </p:cBhvr>
                                    </p:animEffect>
                                  </p:childTnLst>
                                </p:cTn>
                              </p:par>
                              <p:par>
                                <p:cTn id="19" presetID="10" presetClass="entr" presetSubtype="0" fill="hold" grpId="0" nodeType="withEffect">
                                  <p:stCondLst>
                                    <p:cond delay="0"/>
                                  </p:stCondLst>
                                  <p:childTnLst>
                                    <p:set>
                                      <p:cBhvr>
                                        <p:cTn id="20" dur="1" fill="hold">
                                          <p:stCondLst>
                                            <p:cond delay="0"/>
                                          </p:stCondLst>
                                        </p:cTn>
                                        <p:tgtEl>
                                          <p:spTgt spid="33"/>
                                        </p:tgtEl>
                                        <p:attrNameLst>
                                          <p:attrName>style.visibility</p:attrName>
                                        </p:attrNameLst>
                                      </p:cBhvr>
                                      <p:to>
                                        <p:strVal val="visible"/>
                                      </p:to>
                                    </p:set>
                                    <p:animEffect transition="in" filter="fade">
                                      <p:cBhvr>
                                        <p:cTn id="21" dur="500"/>
                                        <p:tgtEl>
                                          <p:spTgt spid="33"/>
                                        </p:tgtEl>
                                      </p:cBhvr>
                                    </p:animEffect>
                                  </p:childTnLst>
                                </p:cTn>
                              </p:par>
                            </p:childTnLst>
                          </p:cTn>
                        </p:par>
                        <p:par>
                          <p:cTn id="22" fill="hold">
                            <p:stCondLst>
                              <p:cond delay="1500"/>
                            </p:stCondLst>
                            <p:childTnLst>
                              <p:par>
                                <p:cTn id="23" presetID="10" presetClass="entr" presetSubtype="0" fill="hold" grpId="0" nodeType="afterEffect">
                                  <p:stCondLst>
                                    <p:cond delay="0"/>
                                  </p:stCondLst>
                                  <p:childTnLst>
                                    <p:set>
                                      <p:cBhvr>
                                        <p:cTn id="24" dur="1" fill="hold">
                                          <p:stCondLst>
                                            <p:cond delay="0"/>
                                          </p:stCondLst>
                                        </p:cTn>
                                        <p:tgtEl>
                                          <p:spTgt spid="26"/>
                                        </p:tgtEl>
                                        <p:attrNameLst>
                                          <p:attrName>style.visibility</p:attrName>
                                        </p:attrNameLst>
                                      </p:cBhvr>
                                      <p:to>
                                        <p:strVal val="visible"/>
                                      </p:to>
                                    </p:set>
                                    <p:animEffect transition="in" filter="fade">
                                      <p:cBhvr>
                                        <p:cTn id="25" dur="500"/>
                                        <p:tgtEl>
                                          <p:spTgt spid="26"/>
                                        </p:tgtEl>
                                      </p:cBhvr>
                                    </p:animEffect>
                                  </p:childTnLst>
                                </p:cTn>
                              </p:par>
                              <p:par>
                                <p:cTn id="26" presetID="10" presetClass="entr" presetSubtype="0" fill="hold" nodeType="withEffect">
                                  <p:stCondLst>
                                    <p:cond delay="0"/>
                                  </p:stCondLst>
                                  <p:childTnLst>
                                    <p:set>
                                      <p:cBhvr>
                                        <p:cTn id="27" dur="1" fill="hold">
                                          <p:stCondLst>
                                            <p:cond delay="0"/>
                                          </p:stCondLst>
                                        </p:cTn>
                                        <p:tgtEl>
                                          <p:spTgt spid="36"/>
                                        </p:tgtEl>
                                        <p:attrNameLst>
                                          <p:attrName>style.visibility</p:attrName>
                                        </p:attrNameLst>
                                      </p:cBhvr>
                                      <p:to>
                                        <p:strVal val="visible"/>
                                      </p:to>
                                    </p:set>
                                    <p:animEffect transition="in" filter="fade">
                                      <p:cBhvr>
                                        <p:cTn id="28" dur="500"/>
                                        <p:tgtEl>
                                          <p:spTgt spid="36"/>
                                        </p:tgtEl>
                                      </p:cBhvr>
                                    </p:animEffect>
                                  </p:childTnLst>
                                </p:cTn>
                              </p:par>
                            </p:childTnLst>
                          </p:cTn>
                        </p:par>
                        <p:par>
                          <p:cTn id="29" fill="hold">
                            <p:stCondLst>
                              <p:cond delay="2000"/>
                            </p:stCondLst>
                            <p:childTnLst>
                              <p:par>
                                <p:cTn id="30" presetID="10" presetClass="entr" presetSubtype="0" fill="hold" grpId="0" nodeType="afterEffect">
                                  <p:stCondLst>
                                    <p:cond delay="0"/>
                                  </p:stCondLst>
                                  <p:childTnLst>
                                    <p:set>
                                      <p:cBhvr>
                                        <p:cTn id="31" dur="1" fill="hold">
                                          <p:stCondLst>
                                            <p:cond delay="0"/>
                                          </p:stCondLst>
                                        </p:cTn>
                                        <p:tgtEl>
                                          <p:spTgt spid="29"/>
                                        </p:tgtEl>
                                        <p:attrNameLst>
                                          <p:attrName>style.visibility</p:attrName>
                                        </p:attrNameLst>
                                      </p:cBhvr>
                                      <p:to>
                                        <p:strVal val="visible"/>
                                      </p:to>
                                    </p:set>
                                    <p:animEffect transition="in" filter="fade">
                                      <p:cBhvr>
                                        <p:cTn id="32" dur="500"/>
                                        <p:tgtEl>
                                          <p:spTgt spid="29"/>
                                        </p:tgtEl>
                                      </p:cBhvr>
                                    </p:animEffect>
                                  </p:childTnLst>
                                </p:cTn>
                              </p:par>
                              <p:par>
                                <p:cTn id="33" presetID="10" presetClass="entr" presetSubtype="0" fill="hold" grpId="0" nodeType="withEffect">
                                  <p:stCondLst>
                                    <p:cond delay="0"/>
                                  </p:stCondLst>
                                  <p:childTnLst>
                                    <p:set>
                                      <p:cBhvr>
                                        <p:cTn id="34" dur="1" fill="hold">
                                          <p:stCondLst>
                                            <p:cond delay="0"/>
                                          </p:stCondLst>
                                        </p:cTn>
                                        <p:tgtEl>
                                          <p:spTgt spid="28"/>
                                        </p:tgtEl>
                                        <p:attrNameLst>
                                          <p:attrName>style.visibility</p:attrName>
                                        </p:attrNameLst>
                                      </p:cBhvr>
                                      <p:to>
                                        <p:strVal val="visible"/>
                                      </p:to>
                                    </p:set>
                                    <p:animEffect transition="in" filter="fade">
                                      <p:cBhvr>
                                        <p:cTn id="35" dur="500"/>
                                        <p:tgtEl>
                                          <p:spTgt spid="2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p:bldP spid="25" grpId="0"/>
      <p:bldP spid="26" grpId="0"/>
      <p:bldP spid="28" grpId="0"/>
      <p:bldP spid="29" grpId="0" animBg="1"/>
      <p:bldP spid="33" grpId="0" animBg="1"/>
    </p:bldLst>
  </p:timing>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 name="Group 1"/>
          <p:cNvGrpSpPr/>
          <p:nvPr/>
        </p:nvGrpSpPr>
        <p:grpSpPr>
          <a:xfrm>
            <a:off x="2560792" y="2691382"/>
            <a:ext cx="4022416" cy="3480818"/>
            <a:chOff x="2272918" y="1414958"/>
            <a:chExt cx="4598164" cy="3979044"/>
          </a:xfrm>
        </p:grpSpPr>
        <p:sp>
          <p:nvSpPr>
            <p:cNvPr id="3" name="Freeform 31"/>
            <p:cNvSpPr>
              <a:spLocks/>
            </p:cNvSpPr>
            <p:nvPr/>
          </p:nvSpPr>
          <p:spPr bwMode="auto">
            <a:xfrm>
              <a:off x="4038600" y="3293464"/>
              <a:ext cx="1539353" cy="2100538"/>
            </a:xfrm>
            <a:custGeom>
              <a:avLst/>
              <a:gdLst>
                <a:gd name="T0" fmla="*/ 776 w 1043"/>
                <a:gd name="T1" fmla="*/ 985 h 1423"/>
                <a:gd name="T2" fmla="*/ 860 w 1043"/>
                <a:gd name="T3" fmla="*/ 623 h 1423"/>
                <a:gd name="T4" fmla="*/ 953 w 1043"/>
                <a:gd name="T5" fmla="*/ 413 h 1423"/>
                <a:gd name="T6" fmla="*/ 1031 w 1043"/>
                <a:gd name="T7" fmla="*/ 243 h 1423"/>
                <a:gd name="T8" fmla="*/ 885 w 1043"/>
                <a:gd name="T9" fmla="*/ 383 h 1423"/>
                <a:gd name="T10" fmla="*/ 771 w 1043"/>
                <a:gd name="T11" fmla="*/ 485 h 1423"/>
                <a:gd name="T12" fmla="*/ 815 w 1043"/>
                <a:gd name="T13" fmla="*/ 293 h 1423"/>
                <a:gd name="T14" fmla="*/ 835 w 1043"/>
                <a:gd name="T15" fmla="*/ 70 h 1423"/>
                <a:gd name="T16" fmla="*/ 720 w 1043"/>
                <a:gd name="T17" fmla="*/ 306 h 1423"/>
                <a:gd name="T18" fmla="*/ 640 w 1043"/>
                <a:gd name="T19" fmla="*/ 426 h 1423"/>
                <a:gd name="T20" fmla="*/ 616 w 1043"/>
                <a:gd name="T21" fmla="*/ 232 h 1423"/>
                <a:gd name="T22" fmla="*/ 579 w 1043"/>
                <a:gd name="T23" fmla="*/ 1 h 1423"/>
                <a:gd name="T24" fmla="*/ 520 w 1043"/>
                <a:gd name="T25" fmla="*/ 216 h 1423"/>
                <a:gd name="T26" fmla="*/ 519 w 1043"/>
                <a:gd name="T27" fmla="*/ 419 h 1423"/>
                <a:gd name="T28" fmla="*/ 420 w 1043"/>
                <a:gd name="T29" fmla="*/ 222 h 1423"/>
                <a:gd name="T30" fmla="*/ 303 w 1043"/>
                <a:gd name="T31" fmla="*/ 63 h 1423"/>
                <a:gd name="T32" fmla="*/ 361 w 1043"/>
                <a:gd name="T33" fmla="*/ 381 h 1423"/>
                <a:gd name="T34" fmla="*/ 378 w 1043"/>
                <a:gd name="T35" fmla="*/ 613 h 1423"/>
                <a:gd name="T36" fmla="*/ 206 w 1043"/>
                <a:gd name="T37" fmla="*/ 583 h 1423"/>
                <a:gd name="T38" fmla="*/ 33 w 1043"/>
                <a:gd name="T39" fmla="*/ 574 h 1423"/>
                <a:gd name="T40" fmla="*/ 35 w 1043"/>
                <a:gd name="T41" fmla="*/ 643 h 1423"/>
                <a:gd name="T42" fmla="*/ 138 w 1043"/>
                <a:gd name="T43" fmla="*/ 682 h 1423"/>
                <a:gd name="T44" fmla="*/ 313 w 1043"/>
                <a:gd name="T45" fmla="*/ 832 h 1423"/>
                <a:gd name="T46" fmla="*/ 449 w 1043"/>
                <a:gd name="T47" fmla="*/ 974 h 1423"/>
                <a:gd name="T48" fmla="*/ 470 w 1043"/>
                <a:gd name="T49" fmla="*/ 1223 h 1423"/>
                <a:gd name="T50" fmla="*/ 469 w 1043"/>
                <a:gd name="T51" fmla="*/ 1423 h 1423"/>
                <a:gd name="T52" fmla="*/ 752 w 1043"/>
                <a:gd name="T53" fmla="*/ 1423 h 1423"/>
                <a:gd name="T54" fmla="*/ 776 w 1043"/>
                <a:gd name="T55" fmla="*/ 985 h 142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1043" h="1423">
                  <a:moveTo>
                    <a:pt x="776" y="985"/>
                  </a:moveTo>
                  <a:cubicBezTo>
                    <a:pt x="856" y="821"/>
                    <a:pt x="842" y="714"/>
                    <a:pt x="860" y="623"/>
                  </a:cubicBezTo>
                  <a:cubicBezTo>
                    <a:pt x="877" y="532"/>
                    <a:pt x="927" y="451"/>
                    <a:pt x="953" y="413"/>
                  </a:cubicBezTo>
                  <a:cubicBezTo>
                    <a:pt x="985" y="368"/>
                    <a:pt x="1043" y="271"/>
                    <a:pt x="1031" y="243"/>
                  </a:cubicBezTo>
                  <a:cubicBezTo>
                    <a:pt x="1008" y="187"/>
                    <a:pt x="935" y="315"/>
                    <a:pt x="885" y="383"/>
                  </a:cubicBezTo>
                  <a:cubicBezTo>
                    <a:pt x="835" y="452"/>
                    <a:pt x="787" y="488"/>
                    <a:pt x="771" y="485"/>
                  </a:cubicBezTo>
                  <a:cubicBezTo>
                    <a:pt x="754" y="481"/>
                    <a:pt x="788" y="383"/>
                    <a:pt x="815" y="293"/>
                  </a:cubicBezTo>
                  <a:cubicBezTo>
                    <a:pt x="858" y="145"/>
                    <a:pt x="882" y="81"/>
                    <a:pt x="835" y="70"/>
                  </a:cubicBezTo>
                  <a:cubicBezTo>
                    <a:pt x="777" y="56"/>
                    <a:pt x="753" y="219"/>
                    <a:pt x="720" y="306"/>
                  </a:cubicBezTo>
                  <a:cubicBezTo>
                    <a:pt x="691" y="386"/>
                    <a:pt x="671" y="429"/>
                    <a:pt x="640" y="426"/>
                  </a:cubicBezTo>
                  <a:cubicBezTo>
                    <a:pt x="627" y="425"/>
                    <a:pt x="618" y="363"/>
                    <a:pt x="616" y="232"/>
                  </a:cubicBezTo>
                  <a:cubicBezTo>
                    <a:pt x="612" y="41"/>
                    <a:pt x="608" y="0"/>
                    <a:pt x="579" y="1"/>
                  </a:cubicBezTo>
                  <a:cubicBezTo>
                    <a:pt x="511" y="4"/>
                    <a:pt x="524" y="118"/>
                    <a:pt x="520" y="216"/>
                  </a:cubicBezTo>
                  <a:cubicBezTo>
                    <a:pt x="517" y="314"/>
                    <a:pt x="528" y="416"/>
                    <a:pt x="519" y="419"/>
                  </a:cubicBezTo>
                  <a:cubicBezTo>
                    <a:pt x="482" y="436"/>
                    <a:pt x="457" y="312"/>
                    <a:pt x="420" y="222"/>
                  </a:cubicBezTo>
                  <a:cubicBezTo>
                    <a:pt x="384" y="132"/>
                    <a:pt x="358" y="4"/>
                    <a:pt x="303" y="63"/>
                  </a:cubicBezTo>
                  <a:cubicBezTo>
                    <a:pt x="263" y="106"/>
                    <a:pt x="318" y="276"/>
                    <a:pt x="361" y="381"/>
                  </a:cubicBezTo>
                  <a:cubicBezTo>
                    <a:pt x="403" y="486"/>
                    <a:pt x="422" y="570"/>
                    <a:pt x="378" y="613"/>
                  </a:cubicBezTo>
                  <a:cubicBezTo>
                    <a:pt x="318" y="672"/>
                    <a:pt x="278" y="628"/>
                    <a:pt x="206" y="583"/>
                  </a:cubicBezTo>
                  <a:cubicBezTo>
                    <a:pt x="135" y="538"/>
                    <a:pt x="67" y="536"/>
                    <a:pt x="33" y="574"/>
                  </a:cubicBezTo>
                  <a:cubicBezTo>
                    <a:pt x="0" y="612"/>
                    <a:pt x="16" y="650"/>
                    <a:pt x="35" y="643"/>
                  </a:cubicBezTo>
                  <a:cubicBezTo>
                    <a:pt x="53" y="636"/>
                    <a:pt x="80" y="644"/>
                    <a:pt x="138" y="682"/>
                  </a:cubicBezTo>
                  <a:cubicBezTo>
                    <a:pt x="196" y="720"/>
                    <a:pt x="225" y="781"/>
                    <a:pt x="313" y="832"/>
                  </a:cubicBezTo>
                  <a:cubicBezTo>
                    <a:pt x="400" y="882"/>
                    <a:pt x="425" y="913"/>
                    <a:pt x="449" y="974"/>
                  </a:cubicBezTo>
                  <a:cubicBezTo>
                    <a:pt x="473" y="1034"/>
                    <a:pt x="470" y="1223"/>
                    <a:pt x="470" y="1223"/>
                  </a:cubicBezTo>
                  <a:cubicBezTo>
                    <a:pt x="471" y="1289"/>
                    <a:pt x="471" y="1356"/>
                    <a:pt x="469" y="1423"/>
                  </a:cubicBezTo>
                  <a:cubicBezTo>
                    <a:pt x="752" y="1423"/>
                    <a:pt x="752" y="1423"/>
                    <a:pt x="752" y="1423"/>
                  </a:cubicBezTo>
                  <a:cubicBezTo>
                    <a:pt x="763" y="1157"/>
                    <a:pt x="776" y="985"/>
                    <a:pt x="776" y="985"/>
                  </a:cubicBezTo>
                  <a:close/>
                </a:path>
              </a:pathLst>
            </a:custGeom>
            <a:solidFill>
              <a:schemeClr val="accent2">
                <a:lumMod val="50000"/>
              </a:schemeClr>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4" name="Freeform 32"/>
            <p:cNvSpPr>
              <a:spLocks/>
            </p:cNvSpPr>
            <p:nvPr/>
          </p:nvSpPr>
          <p:spPr bwMode="auto">
            <a:xfrm rot="21197589">
              <a:off x="2272918" y="3010069"/>
              <a:ext cx="1571798" cy="1246143"/>
            </a:xfrm>
            <a:custGeom>
              <a:avLst/>
              <a:gdLst>
                <a:gd name="T0" fmla="*/ 625 w 1065"/>
                <a:gd name="T1" fmla="*/ 0 h 844"/>
                <a:gd name="T2" fmla="*/ 373 w 1065"/>
                <a:gd name="T3" fmla="*/ 45 h 844"/>
                <a:gd name="T4" fmla="*/ 138 w 1065"/>
                <a:gd name="T5" fmla="*/ 550 h 844"/>
                <a:gd name="T6" fmla="*/ 476 w 1065"/>
                <a:gd name="T7" fmla="*/ 745 h 844"/>
                <a:gd name="T8" fmla="*/ 579 w 1065"/>
                <a:gd name="T9" fmla="*/ 734 h 844"/>
                <a:gd name="T10" fmla="*/ 922 w 1065"/>
                <a:gd name="T11" fmla="*/ 844 h 844"/>
                <a:gd name="T12" fmla="*/ 996 w 1065"/>
                <a:gd name="T13" fmla="*/ 840 h 844"/>
                <a:gd name="T14" fmla="*/ 817 w 1065"/>
                <a:gd name="T15" fmla="*/ 637 h 844"/>
                <a:gd name="T16" fmla="*/ 983 w 1065"/>
                <a:gd name="T17" fmla="*/ 261 h 844"/>
                <a:gd name="T18" fmla="*/ 625 w 1065"/>
                <a:gd name="T19" fmla="*/ 0 h 8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65" h="844">
                  <a:moveTo>
                    <a:pt x="625" y="0"/>
                  </a:moveTo>
                  <a:cubicBezTo>
                    <a:pt x="529" y="0"/>
                    <a:pt x="436" y="22"/>
                    <a:pt x="373" y="45"/>
                  </a:cubicBezTo>
                  <a:cubicBezTo>
                    <a:pt x="210" y="102"/>
                    <a:pt x="0" y="287"/>
                    <a:pt x="138" y="550"/>
                  </a:cubicBezTo>
                  <a:cubicBezTo>
                    <a:pt x="225" y="714"/>
                    <a:pt x="376" y="745"/>
                    <a:pt x="476" y="745"/>
                  </a:cubicBezTo>
                  <a:cubicBezTo>
                    <a:pt x="537" y="745"/>
                    <a:pt x="579" y="734"/>
                    <a:pt x="579" y="734"/>
                  </a:cubicBezTo>
                  <a:cubicBezTo>
                    <a:pt x="680" y="828"/>
                    <a:pt x="832" y="844"/>
                    <a:pt x="922" y="844"/>
                  </a:cubicBezTo>
                  <a:cubicBezTo>
                    <a:pt x="966" y="844"/>
                    <a:pt x="996" y="840"/>
                    <a:pt x="996" y="840"/>
                  </a:cubicBezTo>
                  <a:cubicBezTo>
                    <a:pt x="755" y="693"/>
                    <a:pt x="817" y="637"/>
                    <a:pt x="817" y="637"/>
                  </a:cubicBezTo>
                  <a:cubicBezTo>
                    <a:pt x="817" y="637"/>
                    <a:pt x="1065" y="595"/>
                    <a:pt x="983" y="261"/>
                  </a:cubicBezTo>
                  <a:cubicBezTo>
                    <a:pt x="934" y="56"/>
                    <a:pt x="777" y="0"/>
                    <a:pt x="625" y="0"/>
                  </a:cubicBezTo>
                </a:path>
              </a:pathLst>
            </a:custGeom>
            <a:solidFill>
              <a:schemeClr val="accent1">
                <a:alpha val="78000"/>
              </a:schemeClr>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5" name="Freeform 33"/>
            <p:cNvSpPr>
              <a:spLocks/>
            </p:cNvSpPr>
            <p:nvPr/>
          </p:nvSpPr>
          <p:spPr bwMode="auto">
            <a:xfrm rot="21197589">
              <a:off x="2402295" y="1682892"/>
              <a:ext cx="2510311" cy="2142597"/>
            </a:xfrm>
            <a:custGeom>
              <a:avLst/>
              <a:gdLst>
                <a:gd name="T0" fmla="*/ 1050 w 1701"/>
                <a:gd name="T1" fmla="*/ 0 h 1452"/>
                <a:gd name="T2" fmla="*/ 681 w 1701"/>
                <a:gd name="T3" fmla="*/ 102 h 1452"/>
                <a:gd name="T4" fmla="*/ 318 w 1701"/>
                <a:gd name="T5" fmla="*/ 1056 h 1452"/>
                <a:gd name="T6" fmla="*/ 722 w 1701"/>
                <a:gd name="T7" fmla="*/ 1313 h 1452"/>
                <a:gd name="T8" fmla="*/ 940 w 1701"/>
                <a:gd name="T9" fmla="*/ 1240 h 1452"/>
                <a:gd name="T10" fmla="*/ 972 w 1701"/>
                <a:gd name="T11" fmla="*/ 1234 h 1452"/>
                <a:gd name="T12" fmla="*/ 1099 w 1701"/>
                <a:gd name="T13" fmla="*/ 1452 h 1452"/>
                <a:gd name="T14" fmla="*/ 1244 w 1701"/>
                <a:gd name="T15" fmla="*/ 1081 h 1452"/>
                <a:gd name="T16" fmla="*/ 1526 w 1701"/>
                <a:gd name="T17" fmla="*/ 335 h 1452"/>
                <a:gd name="T18" fmla="*/ 1050 w 1701"/>
                <a:gd name="T19" fmla="*/ 0 h 14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701" h="1452">
                  <a:moveTo>
                    <a:pt x="1050" y="0"/>
                  </a:moveTo>
                  <a:cubicBezTo>
                    <a:pt x="914" y="0"/>
                    <a:pt x="780" y="44"/>
                    <a:pt x="681" y="102"/>
                  </a:cubicBezTo>
                  <a:cubicBezTo>
                    <a:pt x="446" y="239"/>
                    <a:pt x="0" y="618"/>
                    <a:pt x="318" y="1056"/>
                  </a:cubicBezTo>
                  <a:cubicBezTo>
                    <a:pt x="465" y="1259"/>
                    <a:pt x="610" y="1313"/>
                    <a:pt x="722" y="1313"/>
                  </a:cubicBezTo>
                  <a:cubicBezTo>
                    <a:pt x="852" y="1313"/>
                    <a:pt x="940" y="1240"/>
                    <a:pt x="940" y="1240"/>
                  </a:cubicBezTo>
                  <a:cubicBezTo>
                    <a:pt x="940" y="1240"/>
                    <a:pt x="953" y="1234"/>
                    <a:pt x="972" y="1234"/>
                  </a:cubicBezTo>
                  <a:cubicBezTo>
                    <a:pt x="1012" y="1234"/>
                    <a:pt x="1079" y="1263"/>
                    <a:pt x="1099" y="1452"/>
                  </a:cubicBezTo>
                  <a:cubicBezTo>
                    <a:pt x="1099" y="1452"/>
                    <a:pt x="1290" y="1209"/>
                    <a:pt x="1244" y="1081"/>
                  </a:cubicBezTo>
                  <a:cubicBezTo>
                    <a:pt x="1244" y="1081"/>
                    <a:pt x="1701" y="769"/>
                    <a:pt x="1526" y="335"/>
                  </a:cubicBezTo>
                  <a:cubicBezTo>
                    <a:pt x="1425" y="84"/>
                    <a:pt x="1236" y="0"/>
                    <a:pt x="1050" y="0"/>
                  </a:cubicBezTo>
                </a:path>
              </a:pathLst>
            </a:custGeom>
            <a:solidFill>
              <a:schemeClr val="accent2">
                <a:alpha val="78000"/>
              </a:schemeClr>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6" name="Freeform 34"/>
            <p:cNvSpPr>
              <a:spLocks/>
            </p:cNvSpPr>
            <p:nvPr/>
          </p:nvSpPr>
          <p:spPr bwMode="auto">
            <a:xfrm rot="21197589">
              <a:off x="3872768" y="1414958"/>
              <a:ext cx="1871017" cy="1762866"/>
            </a:xfrm>
            <a:custGeom>
              <a:avLst/>
              <a:gdLst>
                <a:gd name="T0" fmla="*/ 687 w 1268"/>
                <a:gd name="T1" fmla="*/ 0 h 1195"/>
                <a:gd name="T2" fmla="*/ 329 w 1268"/>
                <a:gd name="T3" fmla="*/ 86 h 1195"/>
                <a:gd name="T4" fmla="*/ 131 w 1268"/>
                <a:gd name="T5" fmla="*/ 648 h 1195"/>
                <a:gd name="T6" fmla="*/ 618 w 1268"/>
                <a:gd name="T7" fmla="*/ 1017 h 1195"/>
                <a:gd name="T8" fmla="*/ 623 w 1268"/>
                <a:gd name="T9" fmla="*/ 1017 h 1195"/>
                <a:gd name="T10" fmla="*/ 531 w 1268"/>
                <a:gd name="T11" fmla="*/ 1195 h 1195"/>
                <a:gd name="T12" fmla="*/ 1245 w 1268"/>
                <a:gd name="T13" fmla="*/ 478 h 1195"/>
                <a:gd name="T14" fmla="*/ 687 w 1268"/>
                <a:gd name="T15" fmla="*/ 0 h 1195"/>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268" h="1195">
                  <a:moveTo>
                    <a:pt x="687" y="0"/>
                  </a:moveTo>
                  <a:cubicBezTo>
                    <a:pt x="560" y="0"/>
                    <a:pt x="433" y="30"/>
                    <a:pt x="329" y="86"/>
                  </a:cubicBezTo>
                  <a:cubicBezTo>
                    <a:pt x="0" y="260"/>
                    <a:pt x="131" y="648"/>
                    <a:pt x="131" y="648"/>
                  </a:cubicBezTo>
                  <a:cubicBezTo>
                    <a:pt x="195" y="1006"/>
                    <a:pt x="574" y="1017"/>
                    <a:pt x="618" y="1017"/>
                  </a:cubicBezTo>
                  <a:cubicBezTo>
                    <a:pt x="621" y="1017"/>
                    <a:pt x="623" y="1017"/>
                    <a:pt x="623" y="1017"/>
                  </a:cubicBezTo>
                  <a:cubicBezTo>
                    <a:pt x="607" y="1096"/>
                    <a:pt x="531" y="1195"/>
                    <a:pt x="531" y="1195"/>
                  </a:cubicBezTo>
                  <a:cubicBezTo>
                    <a:pt x="591" y="1195"/>
                    <a:pt x="1268" y="969"/>
                    <a:pt x="1245" y="478"/>
                  </a:cubicBezTo>
                  <a:cubicBezTo>
                    <a:pt x="1228" y="142"/>
                    <a:pt x="960" y="0"/>
                    <a:pt x="687" y="0"/>
                  </a:cubicBezTo>
                </a:path>
              </a:pathLst>
            </a:custGeom>
            <a:solidFill>
              <a:schemeClr val="accent3">
                <a:alpha val="78000"/>
              </a:schemeClr>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7" name="Freeform 35"/>
            <p:cNvSpPr>
              <a:spLocks/>
            </p:cNvSpPr>
            <p:nvPr/>
          </p:nvSpPr>
          <p:spPr bwMode="auto">
            <a:xfrm rot="21197589">
              <a:off x="5096979" y="2123909"/>
              <a:ext cx="1684756" cy="1260563"/>
            </a:xfrm>
            <a:custGeom>
              <a:avLst/>
              <a:gdLst>
                <a:gd name="T0" fmla="*/ 515 w 1142"/>
                <a:gd name="T1" fmla="*/ 0 h 854"/>
                <a:gd name="T2" fmla="*/ 273 w 1142"/>
                <a:gd name="T3" fmla="*/ 705 h 854"/>
                <a:gd name="T4" fmla="*/ 157 w 1142"/>
                <a:gd name="T5" fmla="*/ 797 h 854"/>
                <a:gd name="T6" fmla="*/ 477 w 1142"/>
                <a:gd name="T7" fmla="*/ 854 h 854"/>
                <a:gd name="T8" fmla="*/ 761 w 1142"/>
                <a:gd name="T9" fmla="*/ 805 h 854"/>
                <a:gd name="T10" fmla="*/ 1065 w 1142"/>
                <a:gd name="T11" fmla="*/ 551 h 854"/>
                <a:gd name="T12" fmla="*/ 547 w 1142"/>
                <a:gd name="T13" fmla="*/ 1 h 854"/>
                <a:gd name="T14" fmla="*/ 515 w 1142"/>
                <a:gd name="T15" fmla="*/ 0 h 85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1142" h="854">
                  <a:moveTo>
                    <a:pt x="515" y="0"/>
                  </a:moveTo>
                  <a:cubicBezTo>
                    <a:pt x="39" y="0"/>
                    <a:pt x="0" y="515"/>
                    <a:pt x="273" y="705"/>
                  </a:cubicBezTo>
                  <a:cubicBezTo>
                    <a:pt x="273" y="705"/>
                    <a:pt x="227" y="788"/>
                    <a:pt x="157" y="797"/>
                  </a:cubicBezTo>
                  <a:cubicBezTo>
                    <a:pt x="157" y="797"/>
                    <a:pt x="292" y="854"/>
                    <a:pt x="477" y="854"/>
                  </a:cubicBezTo>
                  <a:cubicBezTo>
                    <a:pt x="564" y="854"/>
                    <a:pt x="661" y="842"/>
                    <a:pt x="761" y="805"/>
                  </a:cubicBezTo>
                  <a:cubicBezTo>
                    <a:pt x="761" y="805"/>
                    <a:pt x="988" y="750"/>
                    <a:pt x="1065" y="551"/>
                  </a:cubicBezTo>
                  <a:cubicBezTo>
                    <a:pt x="1142" y="351"/>
                    <a:pt x="1054" y="25"/>
                    <a:pt x="547" y="1"/>
                  </a:cubicBezTo>
                  <a:cubicBezTo>
                    <a:pt x="536" y="0"/>
                    <a:pt x="525" y="0"/>
                    <a:pt x="515" y="0"/>
                  </a:cubicBezTo>
                </a:path>
              </a:pathLst>
            </a:custGeom>
            <a:solidFill>
              <a:schemeClr val="accent4">
                <a:alpha val="78000"/>
              </a:schemeClr>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8" name="Freeform 36"/>
            <p:cNvSpPr>
              <a:spLocks/>
            </p:cNvSpPr>
            <p:nvPr/>
          </p:nvSpPr>
          <p:spPr bwMode="auto">
            <a:xfrm rot="21197589">
              <a:off x="5805191" y="3095583"/>
              <a:ext cx="1065891" cy="830362"/>
            </a:xfrm>
            <a:custGeom>
              <a:avLst/>
              <a:gdLst>
                <a:gd name="T0" fmla="*/ 293 w 722"/>
                <a:gd name="T1" fmla="*/ 0 h 563"/>
                <a:gd name="T2" fmla="*/ 60 w 722"/>
                <a:gd name="T3" fmla="*/ 160 h 563"/>
                <a:gd name="T4" fmla="*/ 107 w 722"/>
                <a:gd name="T5" fmla="*/ 419 h 563"/>
                <a:gd name="T6" fmla="*/ 19 w 722"/>
                <a:gd name="T7" fmla="*/ 467 h 563"/>
                <a:gd name="T8" fmla="*/ 306 w 722"/>
                <a:gd name="T9" fmla="*/ 563 h 563"/>
                <a:gd name="T10" fmla="*/ 502 w 722"/>
                <a:gd name="T11" fmla="*/ 496 h 563"/>
                <a:gd name="T12" fmla="*/ 448 w 722"/>
                <a:gd name="T13" fmla="*/ 34 h 563"/>
                <a:gd name="T14" fmla="*/ 293 w 722"/>
                <a:gd name="T15" fmla="*/ 0 h 563"/>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722" h="563">
                  <a:moveTo>
                    <a:pt x="293" y="0"/>
                  </a:moveTo>
                  <a:cubicBezTo>
                    <a:pt x="188" y="0"/>
                    <a:pt x="100" y="52"/>
                    <a:pt x="60" y="160"/>
                  </a:cubicBezTo>
                  <a:cubicBezTo>
                    <a:pt x="0" y="319"/>
                    <a:pt x="107" y="419"/>
                    <a:pt x="107" y="419"/>
                  </a:cubicBezTo>
                  <a:cubicBezTo>
                    <a:pt x="96" y="465"/>
                    <a:pt x="19" y="467"/>
                    <a:pt x="19" y="467"/>
                  </a:cubicBezTo>
                  <a:cubicBezTo>
                    <a:pt x="19" y="467"/>
                    <a:pt x="153" y="563"/>
                    <a:pt x="306" y="563"/>
                  </a:cubicBezTo>
                  <a:cubicBezTo>
                    <a:pt x="371" y="563"/>
                    <a:pt x="439" y="546"/>
                    <a:pt x="502" y="496"/>
                  </a:cubicBezTo>
                  <a:cubicBezTo>
                    <a:pt x="722" y="230"/>
                    <a:pt x="615" y="103"/>
                    <a:pt x="448" y="34"/>
                  </a:cubicBezTo>
                  <a:cubicBezTo>
                    <a:pt x="395" y="12"/>
                    <a:pt x="342" y="0"/>
                    <a:pt x="293" y="0"/>
                  </a:cubicBezTo>
                </a:path>
              </a:pathLst>
            </a:custGeom>
            <a:solidFill>
              <a:schemeClr val="accent5">
                <a:alpha val="78000"/>
              </a:schemeClr>
            </a:solidFill>
            <a:ln>
              <a:noFill/>
            </a:ln>
          </p:spPr>
          <p:txBody>
            <a:bodyPr vert="horz" wrap="square" lIns="68580" tIns="34290" rIns="68580" bIns="34290" numCol="1" anchor="t" anchorCtr="0" compatLnSpc="1">
              <a:prstTxWarp prst="textNoShape">
                <a:avLst/>
              </a:prstTxWarp>
            </a:bodyPr>
            <a:lstStyle/>
            <a:p>
              <a:endParaRPr lang="en-US" sz="1350"/>
            </a:p>
          </p:txBody>
        </p:sp>
      </p:grpSp>
      <p:sp>
        <p:nvSpPr>
          <p:cNvPr id="9" name="Freeform 202"/>
          <p:cNvSpPr>
            <a:spLocks noEditPoints="1"/>
          </p:cNvSpPr>
          <p:nvPr/>
        </p:nvSpPr>
        <p:spPr bwMode="auto">
          <a:xfrm>
            <a:off x="4732963" y="3121602"/>
            <a:ext cx="190130" cy="364909"/>
          </a:xfrm>
          <a:custGeom>
            <a:avLst/>
            <a:gdLst>
              <a:gd name="T0" fmla="*/ 233 w 244"/>
              <a:gd name="T1" fmla="*/ 264 h 467"/>
              <a:gd name="T2" fmla="*/ 203 w 244"/>
              <a:gd name="T3" fmla="*/ 235 h 467"/>
              <a:gd name="T4" fmla="*/ 163 w 244"/>
              <a:gd name="T5" fmla="*/ 215 h 467"/>
              <a:gd name="T6" fmla="*/ 124 w 244"/>
              <a:gd name="T7" fmla="*/ 199 h 467"/>
              <a:gd name="T8" fmla="*/ 93 w 244"/>
              <a:gd name="T9" fmla="*/ 184 h 467"/>
              <a:gd name="T10" fmla="*/ 75 w 244"/>
              <a:gd name="T11" fmla="*/ 165 h 467"/>
              <a:gd name="T12" fmla="*/ 89 w 244"/>
              <a:gd name="T13" fmla="*/ 123 h 467"/>
              <a:gd name="T14" fmla="*/ 152 w 244"/>
              <a:gd name="T15" fmla="*/ 115 h 467"/>
              <a:gd name="T16" fmla="*/ 186 w 244"/>
              <a:gd name="T17" fmla="*/ 130 h 467"/>
              <a:gd name="T18" fmla="*/ 200 w 244"/>
              <a:gd name="T19" fmla="*/ 140 h 467"/>
              <a:gd name="T20" fmla="*/ 213 w 244"/>
              <a:gd name="T21" fmla="*/ 138 h 467"/>
              <a:gd name="T22" fmla="*/ 233 w 244"/>
              <a:gd name="T23" fmla="*/ 90 h 467"/>
              <a:gd name="T24" fmla="*/ 219 w 244"/>
              <a:gd name="T25" fmla="*/ 79 h 467"/>
              <a:gd name="T26" fmla="*/ 180 w 244"/>
              <a:gd name="T27" fmla="*/ 60 h 467"/>
              <a:gd name="T28" fmla="*/ 151 w 244"/>
              <a:gd name="T29" fmla="*/ 8 h 467"/>
              <a:gd name="T30" fmla="*/ 143 w 244"/>
              <a:gd name="T31" fmla="*/ 0 h 467"/>
              <a:gd name="T32" fmla="*/ 102 w 244"/>
              <a:gd name="T33" fmla="*/ 2 h 467"/>
              <a:gd name="T34" fmla="*/ 99 w 244"/>
              <a:gd name="T35" fmla="*/ 55 h 467"/>
              <a:gd name="T36" fmla="*/ 7 w 244"/>
              <a:gd name="T37" fmla="*/ 153 h 467"/>
              <a:gd name="T38" fmla="*/ 15 w 244"/>
              <a:gd name="T39" fmla="*/ 191 h 467"/>
              <a:gd name="T40" fmla="*/ 35 w 244"/>
              <a:gd name="T41" fmla="*/ 219 h 467"/>
              <a:gd name="T42" fmla="*/ 64 w 244"/>
              <a:gd name="T43" fmla="*/ 239 h 467"/>
              <a:gd name="T44" fmla="*/ 96 w 244"/>
              <a:gd name="T45" fmla="*/ 254 h 467"/>
              <a:gd name="T46" fmla="*/ 133 w 244"/>
              <a:gd name="T47" fmla="*/ 269 h 467"/>
              <a:gd name="T48" fmla="*/ 166 w 244"/>
              <a:gd name="T49" fmla="*/ 287 h 467"/>
              <a:gd name="T50" fmla="*/ 178 w 244"/>
              <a:gd name="T51" fmla="*/ 312 h 467"/>
              <a:gd name="T52" fmla="*/ 125 w 244"/>
              <a:gd name="T53" fmla="*/ 355 h 467"/>
              <a:gd name="T54" fmla="*/ 42 w 244"/>
              <a:gd name="T55" fmla="*/ 320 h 467"/>
              <a:gd name="T56" fmla="*/ 36 w 244"/>
              <a:gd name="T57" fmla="*/ 318 h 467"/>
              <a:gd name="T58" fmla="*/ 3 w 244"/>
              <a:gd name="T59" fmla="*/ 356 h 467"/>
              <a:gd name="T60" fmla="*/ 8 w 244"/>
              <a:gd name="T61" fmla="*/ 371 h 467"/>
              <a:gd name="T62" fmla="*/ 39 w 244"/>
              <a:gd name="T63" fmla="*/ 394 h 467"/>
              <a:gd name="T64" fmla="*/ 99 w 244"/>
              <a:gd name="T65" fmla="*/ 413 h 467"/>
              <a:gd name="T66" fmla="*/ 102 w 244"/>
              <a:gd name="T67" fmla="*/ 465 h 467"/>
              <a:gd name="T68" fmla="*/ 143 w 244"/>
              <a:gd name="T69" fmla="*/ 467 h 467"/>
              <a:gd name="T70" fmla="*/ 151 w 244"/>
              <a:gd name="T71" fmla="*/ 459 h 467"/>
              <a:gd name="T72" fmla="*/ 218 w 244"/>
              <a:gd name="T73" fmla="*/ 378 h 467"/>
              <a:gd name="T74" fmla="*/ 241 w 244"/>
              <a:gd name="T75" fmla="*/ 284 h 467"/>
              <a:gd name="T76" fmla="*/ 241 w 244"/>
              <a:gd name="T77" fmla="*/ 284 h 4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Lst>
            <a:rect l="0" t="0" r="r" b="b"/>
            <a:pathLst>
              <a:path w="244" h="467">
                <a:moveTo>
                  <a:pt x="241" y="284"/>
                </a:moveTo>
                <a:cubicBezTo>
                  <a:pt x="239" y="277"/>
                  <a:pt x="236" y="270"/>
                  <a:pt x="233" y="264"/>
                </a:cubicBezTo>
                <a:cubicBezTo>
                  <a:pt x="229" y="259"/>
                  <a:pt x="225" y="253"/>
                  <a:pt x="219" y="248"/>
                </a:cubicBezTo>
                <a:cubicBezTo>
                  <a:pt x="213" y="243"/>
                  <a:pt x="207" y="238"/>
                  <a:pt x="203" y="235"/>
                </a:cubicBezTo>
                <a:cubicBezTo>
                  <a:pt x="198" y="232"/>
                  <a:pt x="191" y="228"/>
                  <a:pt x="183" y="224"/>
                </a:cubicBezTo>
                <a:cubicBezTo>
                  <a:pt x="175" y="220"/>
                  <a:pt x="168" y="217"/>
                  <a:pt x="163" y="215"/>
                </a:cubicBezTo>
                <a:cubicBezTo>
                  <a:pt x="158" y="213"/>
                  <a:pt x="151" y="210"/>
                  <a:pt x="142" y="206"/>
                </a:cubicBezTo>
                <a:cubicBezTo>
                  <a:pt x="134" y="203"/>
                  <a:pt x="128" y="201"/>
                  <a:pt x="124" y="199"/>
                </a:cubicBezTo>
                <a:cubicBezTo>
                  <a:pt x="120" y="198"/>
                  <a:pt x="115" y="195"/>
                  <a:pt x="108" y="192"/>
                </a:cubicBezTo>
                <a:cubicBezTo>
                  <a:pt x="102" y="189"/>
                  <a:pt x="97" y="187"/>
                  <a:pt x="93" y="184"/>
                </a:cubicBezTo>
                <a:cubicBezTo>
                  <a:pt x="90" y="182"/>
                  <a:pt x="87" y="179"/>
                  <a:pt x="83" y="176"/>
                </a:cubicBezTo>
                <a:cubicBezTo>
                  <a:pt x="79" y="172"/>
                  <a:pt x="77" y="169"/>
                  <a:pt x="75" y="165"/>
                </a:cubicBezTo>
                <a:cubicBezTo>
                  <a:pt x="74" y="161"/>
                  <a:pt x="73" y="157"/>
                  <a:pt x="73" y="152"/>
                </a:cubicBezTo>
                <a:cubicBezTo>
                  <a:pt x="73" y="140"/>
                  <a:pt x="78" y="131"/>
                  <a:pt x="89" y="123"/>
                </a:cubicBezTo>
                <a:cubicBezTo>
                  <a:pt x="99" y="116"/>
                  <a:pt x="113" y="112"/>
                  <a:pt x="129" y="112"/>
                </a:cubicBezTo>
                <a:cubicBezTo>
                  <a:pt x="137" y="112"/>
                  <a:pt x="144" y="113"/>
                  <a:pt x="152" y="115"/>
                </a:cubicBezTo>
                <a:cubicBezTo>
                  <a:pt x="159" y="117"/>
                  <a:pt x="166" y="119"/>
                  <a:pt x="171" y="122"/>
                </a:cubicBezTo>
                <a:cubicBezTo>
                  <a:pt x="176" y="124"/>
                  <a:pt x="181" y="127"/>
                  <a:pt x="186" y="130"/>
                </a:cubicBezTo>
                <a:cubicBezTo>
                  <a:pt x="191" y="133"/>
                  <a:pt x="194" y="136"/>
                  <a:pt x="196" y="137"/>
                </a:cubicBezTo>
                <a:cubicBezTo>
                  <a:pt x="198" y="139"/>
                  <a:pt x="200" y="140"/>
                  <a:pt x="200" y="140"/>
                </a:cubicBezTo>
                <a:cubicBezTo>
                  <a:pt x="202" y="142"/>
                  <a:pt x="205" y="143"/>
                  <a:pt x="207" y="142"/>
                </a:cubicBezTo>
                <a:cubicBezTo>
                  <a:pt x="210" y="142"/>
                  <a:pt x="212" y="141"/>
                  <a:pt x="213" y="138"/>
                </a:cubicBezTo>
                <a:cubicBezTo>
                  <a:pt x="234" y="100"/>
                  <a:pt x="234" y="100"/>
                  <a:pt x="234" y="100"/>
                </a:cubicBezTo>
                <a:cubicBezTo>
                  <a:pt x="236" y="96"/>
                  <a:pt x="236" y="93"/>
                  <a:pt x="233" y="90"/>
                </a:cubicBezTo>
                <a:cubicBezTo>
                  <a:pt x="232" y="89"/>
                  <a:pt x="231" y="88"/>
                  <a:pt x="229" y="86"/>
                </a:cubicBezTo>
                <a:cubicBezTo>
                  <a:pt x="228" y="85"/>
                  <a:pt x="224" y="82"/>
                  <a:pt x="219" y="79"/>
                </a:cubicBezTo>
                <a:cubicBezTo>
                  <a:pt x="214" y="75"/>
                  <a:pt x="208" y="72"/>
                  <a:pt x="202" y="69"/>
                </a:cubicBezTo>
                <a:cubicBezTo>
                  <a:pt x="197" y="66"/>
                  <a:pt x="189" y="63"/>
                  <a:pt x="180" y="60"/>
                </a:cubicBezTo>
                <a:cubicBezTo>
                  <a:pt x="170" y="57"/>
                  <a:pt x="161" y="55"/>
                  <a:pt x="151" y="54"/>
                </a:cubicBezTo>
                <a:cubicBezTo>
                  <a:pt x="151" y="8"/>
                  <a:pt x="151" y="8"/>
                  <a:pt x="151" y="8"/>
                </a:cubicBezTo>
                <a:cubicBezTo>
                  <a:pt x="151" y="6"/>
                  <a:pt x="150" y="4"/>
                  <a:pt x="149" y="2"/>
                </a:cubicBezTo>
                <a:cubicBezTo>
                  <a:pt x="147" y="1"/>
                  <a:pt x="145" y="0"/>
                  <a:pt x="143" y="0"/>
                </a:cubicBezTo>
                <a:cubicBezTo>
                  <a:pt x="107" y="0"/>
                  <a:pt x="107" y="0"/>
                  <a:pt x="107" y="0"/>
                </a:cubicBezTo>
                <a:cubicBezTo>
                  <a:pt x="105" y="0"/>
                  <a:pt x="103" y="1"/>
                  <a:pt x="102" y="2"/>
                </a:cubicBezTo>
                <a:cubicBezTo>
                  <a:pt x="100" y="4"/>
                  <a:pt x="99" y="6"/>
                  <a:pt x="99" y="8"/>
                </a:cubicBezTo>
                <a:cubicBezTo>
                  <a:pt x="99" y="55"/>
                  <a:pt x="99" y="55"/>
                  <a:pt x="99" y="55"/>
                </a:cubicBezTo>
                <a:cubicBezTo>
                  <a:pt x="72" y="60"/>
                  <a:pt x="50" y="72"/>
                  <a:pt x="33" y="90"/>
                </a:cubicBezTo>
                <a:cubicBezTo>
                  <a:pt x="16" y="108"/>
                  <a:pt x="7" y="129"/>
                  <a:pt x="7" y="153"/>
                </a:cubicBezTo>
                <a:cubicBezTo>
                  <a:pt x="7" y="160"/>
                  <a:pt x="8" y="167"/>
                  <a:pt x="9" y="174"/>
                </a:cubicBezTo>
                <a:cubicBezTo>
                  <a:pt x="11" y="180"/>
                  <a:pt x="13" y="186"/>
                  <a:pt x="15" y="191"/>
                </a:cubicBezTo>
                <a:cubicBezTo>
                  <a:pt x="17" y="196"/>
                  <a:pt x="20" y="201"/>
                  <a:pt x="24" y="206"/>
                </a:cubicBezTo>
                <a:cubicBezTo>
                  <a:pt x="28" y="211"/>
                  <a:pt x="32" y="215"/>
                  <a:pt x="35" y="219"/>
                </a:cubicBezTo>
                <a:cubicBezTo>
                  <a:pt x="39" y="222"/>
                  <a:pt x="44" y="226"/>
                  <a:pt x="49" y="230"/>
                </a:cubicBezTo>
                <a:cubicBezTo>
                  <a:pt x="55" y="234"/>
                  <a:pt x="60" y="237"/>
                  <a:pt x="64" y="239"/>
                </a:cubicBezTo>
                <a:cubicBezTo>
                  <a:pt x="68" y="242"/>
                  <a:pt x="73" y="244"/>
                  <a:pt x="80" y="247"/>
                </a:cubicBezTo>
                <a:cubicBezTo>
                  <a:pt x="87" y="250"/>
                  <a:pt x="92" y="253"/>
                  <a:pt x="96" y="254"/>
                </a:cubicBezTo>
                <a:cubicBezTo>
                  <a:pt x="100" y="256"/>
                  <a:pt x="106" y="258"/>
                  <a:pt x="112" y="261"/>
                </a:cubicBezTo>
                <a:cubicBezTo>
                  <a:pt x="122" y="264"/>
                  <a:pt x="129" y="267"/>
                  <a:pt x="133" y="269"/>
                </a:cubicBezTo>
                <a:cubicBezTo>
                  <a:pt x="138" y="271"/>
                  <a:pt x="143" y="274"/>
                  <a:pt x="150" y="278"/>
                </a:cubicBezTo>
                <a:cubicBezTo>
                  <a:pt x="157" y="281"/>
                  <a:pt x="162" y="284"/>
                  <a:pt x="166" y="287"/>
                </a:cubicBezTo>
                <a:cubicBezTo>
                  <a:pt x="169" y="290"/>
                  <a:pt x="172" y="294"/>
                  <a:pt x="174" y="298"/>
                </a:cubicBezTo>
                <a:cubicBezTo>
                  <a:pt x="177" y="303"/>
                  <a:pt x="178" y="307"/>
                  <a:pt x="178" y="312"/>
                </a:cubicBezTo>
                <a:cubicBezTo>
                  <a:pt x="178" y="326"/>
                  <a:pt x="173" y="336"/>
                  <a:pt x="162" y="344"/>
                </a:cubicBezTo>
                <a:cubicBezTo>
                  <a:pt x="152" y="351"/>
                  <a:pt x="139" y="355"/>
                  <a:pt x="125" y="355"/>
                </a:cubicBezTo>
                <a:cubicBezTo>
                  <a:pt x="119" y="355"/>
                  <a:pt x="112" y="354"/>
                  <a:pt x="106" y="353"/>
                </a:cubicBezTo>
                <a:cubicBezTo>
                  <a:pt x="83" y="348"/>
                  <a:pt x="62" y="338"/>
                  <a:pt x="42" y="320"/>
                </a:cubicBezTo>
                <a:cubicBezTo>
                  <a:pt x="42" y="320"/>
                  <a:pt x="42" y="320"/>
                  <a:pt x="42" y="320"/>
                </a:cubicBezTo>
                <a:cubicBezTo>
                  <a:pt x="40" y="318"/>
                  <a:pt x="38" y="317"/>
                  <a:pt x="36" y="318"/>
                </a:cubicBezTo>
                <a:cubicBezTo>
                  <a:pt x="33" y="318"/>
                  <a:pt x="31" y="319"/>
                  <a:pt x="30" y="321"/>
                </a:cubicBezTo>
                <a:cubicBezTo>
                  <a:pt x="3" y="356"/>
                  <a:pt x="3" y="356"/>
                  <a:pt x="3" y="356"/>
                </a:cubicBezTo>
                <a:cubicBezTo>
                  <a:pt x="0" y="359"/>
                  <a:pt x="0" y="363"/>
                  <a:pt x="3" y="367"/>
                </a:cubicBezTo>
                <a:cubicBezTo>
                  <a:pt x="4" y="368"/>
                  <a:pt x="6" y="369"/>
                  <a:pt x="8" y="371"/>
                </a:cubicBezTo>
                <a:cubicBezTo>
                  <a:pt x="10" y="373"/>
                  <a:pt x="14" y="377"/>
                  <a:pt x="20" y="381"/>
                </a:cubicBezTo>
                <a:cubicBezTo>
                  <a:pt x="26" y="385"/>
                  <a:pt x="32" y="390"/>
                  <a:pt x="39" y="394"/>
                </a:cubicBezTo>
                <a:cubicBezTo>
                  <a:pt x="46" y="397"/>
                  <a:pt x="55" y="401"/>
                  <a:pt x="66" y="405"/>
                </a:cubicBezTo>
                <a:cubicBezTo>
                  <a:pt x="76" y="409"/>
                  <a:pt x="88" y="412"/>
                  <a:pt x="99" y="413"/>
                </a:cubicBezTo>
                <a:cubicBezTo>
                  <a:pt x="99" y="459"/>
                  <a:pt x="99" y="459"/>
                  <a:pt x="99" y="459"/>
                </a:cubicBezTo>
                <a:cubicBezTo>
                  <a:pt x="99" y="461"/>
                  <a:pt x="100" y="463"/>
                  <a:pt x="102" y="465"/>
                </a:cubicBezTo>
                <a:cubicBezTo>
                  <a:pt x="103" y="466"/>
                  <a:pt x="105" y="467"/>
                  <a:pt x="107" y="467"/>
                </a:cubicBezTo>
                <a:cubicBezTo>
                  <a:pt x="143" y="467"/>
                  <a:pt x="143" y="467"/>
                  <a:pt x="143" y="467"/>
                </a:cubicBezTo>
                <a:cubicBezTo>
                  <a:pt x="145" y="467"/>
                  <a:pt x="147" y="466"/>
                  <a:pt x="149" y="465"/>
                </a:cubicBezTo>
                <a:cubicBezTo>
                  <a:pt x="150" y="463"/>
                  <a:pt x="151" y="461"/>
                  <a:pt x="151" y="459"/>
                </a:cubicBezTo>
                <a:cubicBezTo>
                  <a:pt x="151" y="413"/>
                  <a:pt x="151" y="413"/>
                  <a:pt x="151" y="413"/>
                </a:cubicBezTo>
                <a:cubicBezTo>
                  <a:pt x="179" y="409"/>
                  <a:pt x="201" y="397"/>
                  <a:pt x="218" y="378"/>
                </a:cubicBezTo>
                <a:cubicBezTo>
                  <a:pt x="236" y="358"/>
                  <a:pt x="244" y="336"/>
                  <a:pt x="244" y="309"/>
                </a:cubicBezTo>
                <a:cubicBezTo>
                  <a:pt x="244" y="300"/>
                  <a:pt x="243" y="292"/>
                  <a:pt x="241" y="284"/>
                </a:cubicBezTo>
                <a:close/>
                <a:moveTo>
                  <a:pt x="241" y="284"/>
                </a:moveTo>
                <a:cubicBezTo>
                  <a:pt x="241" y="284"/>
                  <a:pt x="241" y="284"/>
                  <a:pt x="241" y="284"/>
                </a:cubicBezTo>
              </a:path>
            </a:pathLst>
          </a:custGeom>
          <a:solidFill>
            <a:schemeClr val="bg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10" name="Freeform 206"/>
          <p:cNvSpPr>
            <a:spLocks noEditPoints="1"/>
          </p:cNvSpPr>
          <p:nvPr/>
        </p:nvSpPr>
        <p:spPr bwMode="auto">
          <a:xfrm>
            <a:off x="3611910" y="3670720"/>
            <a:ext cx="338930" cy="310587"/>
          </a:xfrm>
          <a:custGeom>
            <a:avLst/>
            <a:gdLst>
              <a:gd name="T0" fmla="*/ 427 w 434"/>
              <a:gd name="T1" fmla="*/ 74 h 400"/>
              <a:gd name="T2" fmla="*/ 409 w 434"/>
              <a:gd name="T3" fmla="*/ 67 h 400"/>
              <a:gd name="T4" fmla="*/ 334 w 434"/>
              <a:gd name="T5" fmla="*/ 67 h 400"/>
              <a:gd name="T6" fmla="*/ 334 w 434"/>
              <a:gd name="T7" fmla="*/ 42 h 400"/>
              <a:gd name="T8" fmla="*/ 321 w 434"/>
              <a:gd name="T9" fmla="*/ 12 h 400"/>
              <a:gd name="T10" fmla="*/ 292 w 434"/>
              <a:gd name="T11" fmla="*/ 0 h 400"/>
              <a:gd name="T12" fmla="*/ 142 w 434"/>
              <a:gd name="T13" fmla="*/ 0 h 400"/>
              <a:gd name="T14" fmla="*/ 112 w 434"/>
              <a:gd name="T15" fmla="*/ 12 h 400"/>
              <a:gd name="T16" fmla="*/ 100 w 434"/>
              <a:gd name="T17" fmla="*/ 42 h 400"/>
              <a:gd name="T18" fmla="*/ 100 w 434"/>
              <a:gd name="T19" fmla="*/ 67 h 400"/>
              <a:gd name="T20" fmla="*/ 25 w 434"/>
              <a:gd name="T21" fmla="*/ 67 h 400"/>
              <a:gd name="T22" fmla="*/ 7 w 434"/>
              <a:gd name="T23" fmla="*/ 74 h 400"/>
              <a:gd name="T24" fmla="*/ 0 w 434"/>
              <a:gd name="T25" fmla="*/ 92 h 400"/>
              <a:gd name="T26" fmla="*/ 0 w 434"/>
              <a:gd name="T27" fmla="*/ 125 h 400"/>
              <a:gd name="T28" fmla="*/ 11 w 434"/>
              <a:gd name="T29" fmla="*/ 162 h 400"/>
              <a:gd name="T30" fmla="*/ 40 w 434"/>
              <a:gd name="T31" fmla="*/ 196 h 400"/>
              <a:gd name="T32" fmla="*/ 85 w 434"/>
              <a:gd name="T33" fmla="*/ 222 h 400"/>
              <a:gd name="T34" fmla="*/ 141 w 434"/>
              <a:gd name="T35" fmla="*/ 233 h 400"/>
              <a:gd name="T36" fmla="*/ 166 w 434"/>
              <a:gd name="T37" fmla="*/ 258 h 400"/>
              <a:gd name="T38" fmla="*/ 180 w 434"/>
              <a:gd name="T39" fmla="*/ 277 h 400"/>
              <a:gd name="T40" fmla="*/ 184 w 434"/>
              <a:gd name="T41" fmla="*/ 300 h 400"/>
              <a:gd name="T42" fmla="*/ 176 w 434"/>
              <a:gd name="T43" fmla="*/ 324 h 400"/>
              <a:gd name="T44" fmla="*/ 150 w 434"/>
              <a:gd name="T45" fmla="*/ 334 h 400"/>
              <a:gd name="T46" fmla="*/ 115 w 434"/>
              <a:gd name="T47" fmla="*/ 346 h 400"/>
              <a:gd name="T48" fmla="*/ 100 w 434"/>
              <a:gd name="T49" fmla="*/ 375 h 400"/>
              <a:gd name="T50" fmla="*/ 100 w 434"/>
              <a:gd name="T51" fmla="*/ 392 h 400"/>
              <a:gd name="T52" fmla="*/ 102 w 434"/>
              <a:gd name="T53" fmla="*/ 398 h 400"/>
              <a:gd name="T54" fmla="*/ 108 w 434"/>
              <a:gd name="T55" fmla="*/ 400 h 400"/>
              <a:gd name="T56" fmla="*/ 325 w 434"/>
              <a:gd name="T57" fmla="*/ 400 h 400"/>
              <a:gd name="T58" fmla="*/ 331 w 434"/>
              <a:gd name="T59" fmla="*/ 398 h 400"/>
              <a:gd name="T60" fmla="*/ 334 w 434"/>
              <a:gd name="T61" fmla="*/ 392 h 400"/>
              <a:gd name="T62" fmla="*/ 334 w 434"/>
              <a:gd name="T63" fmla="*/ 375 h 400"/>
              <a:gd name="T64" fmla="*/ 318 w 434"/>
              <a:gd name="T65" fmla="*/ 346 h 400"/>
              <a:gd name="T66" fmla="*/ 284 w 434"/>
              <a:gd name="T67" fmla="*/ 334 h 400"/>
              <a:gd name="T68" fmla="*/ 258 w 434"/>
              <a:gd name="T69" fmla="*/ 324 h 400"/>
              <a:gd name="T70" fmla="*/ 250 w 434"/>
              <a:gd name="T71" fmla="*/ 300 h 400"/>
              <a:gd name="T72" fmla="*/ 254 w 434"/>
              <a:gd name="T73" fmla="*/ 277 h 400"/>
              <a:gd name="T74" fmla="*/ 268 w 434"/>
              <a:gd name="T75" fmla="*/ 258 h 400"/>
              <a:gd name="T76" fmla="*/ 293 w 434"/>
              <a:gd name="T77" fmla="*/ 233 h 400"/>
              <a:gd name="T78" fmla="*/ 349 w 434"/>
              <a:gd name="T79" fmla="*/ 222 h 400"/>
              <a:gd name="T80" fmla="*/ 394 w 434"/>
              <a:gd name="T81" fmla="*/ 196 h 400"/>
              <a:gd name="T82" fmla="*/ 423 w 434"/>
              <a:gd name="T83" fmla="*/ 162 h 400"/>
              <a:gd name="T84" fmla="*/ 434 w 434"/>
              <a:gd name="T85" fmla="*/ 125 h 400"/>
              <a:gd name="T86" fmla="*/ 434 w 434"/>
              <a:gd name="T87" fmla="*/ 92 h 400"/>
              <a:gd name="T88" fmla="*/ 427 w 434"/>
              <a:gd name="T89" fmla="*/ 74 h 400"/>
              <a:gd name="T90" fmla="*/ 58 w 434"/>
              <a:gd name="T91" fmla="*/ 167 h 400"/>
              <a:gd name="T92" fmla="*/ 33 w 434"/>
              <a:gd name="T93" fmla="*/ 125 h 400"/>
              <a:gd name="T94" fmla="*/ 33 w 434"/>
              <a:gd name="T95" fmla="*/ 100 h 400"/>
              <a:gd name="T96" fmla="*/ 100 w 434"/>
              <a:gd name="T97" fmla="*/ 100 h 400"/>
              <a:gd name="T98" fmla="*/ 119 w 434"/>
              <a:gd name="T99" fmla="*/ 197 h 400"/>
              <a:gd name="T100" fmla="*/ 58 w 434"/>
              <a:gd name="T101" fmla="*/ 167 h 400"/>
              <a:gd name="T102" fmla="*/ 400 w 434"/>
              <a:gd name="T103" fmla="*/ 125 h 400"/>
              <a:gd name="T104" fmla="*/ 376 w 434"/>
              <a:gd name="T105" fmla="*/ 167 h 400"/>
              <a:gd name="T106" fmla="*/ 314 w 434"/>
              <a:gd name="T107" fmla="*/ 197 h 400"/>
              <a:gd name="T108" fmla="*/ 334 w 434"/>
              <a:gd name="T109" fmla="*/ 100 h 400"/>
              <a:gd name="T110" fmla="*/ 400 w 434"/>
              <a:gd name="T111" fmla="*/ 100 h 400"/>
              <a:gd name="T112" fmla="*/ 400 w 434"/>
              <a:gd name="T113" fmla="*/ 125 h 400"/>
              <a:gd name="T114" fmla="*/ 400 w 434"/>
              <a:gd name="T115" fmla="*/ 125 h 400"/>
              <a:gd name="T116" fmla="*/ 400 w 434"/>
              <a:gd name="T117" fmla="*/ 125 h 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434" h="400">
                <a:moveTo>
                  <a:pt x="427" y="74"/>
                </a:moveTo>
                <a:cubicBezTo>
                  <a:pt x="422" y="69"/>
                  <a:pt x="416" y="67"/>
                  <a:pt x="409" y="67"/>
                </a:cubicBezTo>
                <a:cubicBezTo>
                  <a:pt x="334" y="67"/>
                  <a:pt x="334" y="67"/>
                  <a:pt x="334" y="67"/>
                </a:cubicBezTo>
                <a:cubicBezTo>
                  <a:pt x="334" y="42"/>
                  <a:pt x="334" y="42"/>
                  <a:pt x="334" y="42"/>
                </a:cubicBezTo>
                <a:cubicBezTo>
                  <a:pt x="334" y="30"/>
                  <a:pt x="330" y="20"/>
                  <a:pt x="321" y="12"/>
                </a:cubicBezTo>
                <a:cubicBezTo>
                  <a:pt x="313" y="4"/>
                  <a:pt x="303" y="0"/>
                  <a:pt x="292" y="0"/>
                </a:cubicBezTo>
                <a:cubicBezTo>
                  <a:pt x="142" y="0"/>
                  <a:pt x="142" y="0"/>
                  <a:pt x="142" y="0"/>
                </a:cubicBezTo>
                <a:cubicBezTo>
                  <a:pt x="130" y="0"/>
                  <a:pt x="121" y="4"/>
                  <a:pt x="112" y="12"/>
                </a:cubicBezTo>
                <a:cubicBezTo>
                  <a:pt x="104" y="20"/>
                  <a:pt x="100" y="30"/>
                  <a:pt x="100" y="42"/>
                </a:cubicBezTo>
                <a:cubicBezTo>
                  <a:pt x="100" y="67"/>
                  <a:pt x="100" y="67"/>
                  <a:pt x="100" y="67"/>
                </a:cubicBezTo>
                <a:cubicBezTo>
                  <a:pt x="25" y="67"/>
                  <a:pt x="25" y="67"/>
                  <a:pt x="25" y="67"/>
                </a:cubicBezTo>
                <a:cubicBezTo>
                  <a:pt x="18" y="67"/>
                  <a:pt x="12" y="69"/>
                  <a:pt x="7" y="74"/>
                </a:cubicBezTo>
                <a:cubicBezTo>
                  <a:pt x="2" y="79"/>
                  <a:pt x="0" y="85"/>
                  <a:pt x="0" y="92"/>
                </a:cubicBezTo>
                <a:cubicBezTo>
                  <a:pt x="0" y="125"/>
                  <a:pt x="0" y="125"/>
                  <a:pt x="0" y="125"/>
                </a:cubicBezTo>
                <a:cubicBezTo>
                  <a:pt x="0" y="137"/>
                  <a:pt x="4" y="150"/>
                  <a:pt x="11" y="162"/>
                </a:cubicBezTo>
                <a:cubicBezTo>
                  <a:pt x="18" y="175"/>
                  <a:pt x="28" y="186"/>
                  <a:pt x="40" y="196"/>
                </a:cubicBezTo>
                <a:cubicBezTo>
                  <a:pt x="52" y="206"/>
                  <a:pt x="67" y="215"/>
                  <a:pt x="85" y="222"/>
                </a:cubicBezTo>
                <a:cubicBezTo>
                  <a:pt x="103" y="229"/>
                  <a:pt x="122" y="232"/>
                  <a:pt x="141" y="233"/>
                </a:cubicBezTo>
                <a:cubicBezTo>
                  <a:pt x="149" y="243"/>
                  <a:pt x="157" y="251"/>
                  <a:pt x="166" y="258"/>
                </a:cubicBezTo>
                <a:cubicBezTo>
                  <a:pt x="173" y="264"/>
                  <a:pt x="177" y="270"/>
                  <a:pt x="180" y="277"/>
                </a:cubicBezTo>
                <a:cubicBezTo>
                  <a:pt x="182" y="284"/>
                  <a:pt x="184" y="291"/>
                  <a:pt x="184" y="300"/>
                </a:cubicBezTo>
                <a:cubicBezTo>
                  <a:pt x="184" y="310"/>
                  <a:pt x="181" y="318"/>
                  <a:pt x="176" y="324"/>
                </a:cubicBezTo>
                <a:cubicBezTo>
                  <a:pt x="170" y="330"/>
                  <a:pt x="162" y="334"/>
                  <a:pt x="150" y="334"/>
                </a:cubicBezTo>
                <a:cubicBezTo>
                  <a:pt x="137" y="334"/>
                  <a:pt x="126" y="338"/>
                  <a:pt x="115" y="346"/>
                </a:cubicBezTo>
                <a:cubicBezTo>
                  <a:pt x="105" y="353"/>
                  <a:pt x="100" y="363"/>
                  <a:pt x="100" y="375"/>
                </a:cubicBezTo>
                <a:cubicBezTo>
                  <a:pt x="100" y="392"/>
                  <a:pt x="100" y="392"/>
                  <a:pt x="100" y="392"/>
                </a:cubicBezTo>
                <a:cubicBezTo>
                  <a:pt x="100" y="395"/>
                  <a:pt x="101" y="397"/>
                  <a:pt x="102" y="398"/>
                </a:cubicBezTo>
                <a:cubicBezTo>
                  <a:pt x="104" y="400"/>
                  <a:pt x="106" y="400"/>
                  <a:pt x="108" y="400"/>
                </a:cubicBezTo>
                <a:cubicBezTo>
                  <a:pt x="325" y="400"/>
                  <a:pt x="325" y="400"/>
                  <a:pt x="325" y="400"/>
                </a:cubicBezTo>
                <a:cubicBezTo>
                  <a:pt x="328" y="400"/>
                  <a:pt x="330" y="400"/>
                  <a:pt x="331" y="398"/>
                </a:cubicBezTo>
                <a:cubicBezTo>
                  <a:pt x="333" y="397"/>
                  <a:pt x="334" y="395"/>
                  <a:pt x="334" y="392"/>
                </a:cubicBezTo>
                <a:cubicBezTo>
                  <a:pt x="334" y="375"/>
                  <a:pt x="334" y="375"/>
                  <a:pt x="334" y="375"/>
                </a:cubicBezTo>
                <a:cubicBezTo>
                  <a:pt x="334" y="363"/>
                  <a:pt x="329" y="353"/>
                  <a:pt x="318" y="346"/>
                </a:cubicBezTo>
                <a:cubicBezTo>
                  <a:pt x="308" y="338"/>
                  <a:pt x="297" y="334"/>
                  <a:pt x="284" y="334"/>
                </a:cubicBezTo>
                <a:cubicBezTo>
                  <a:pt x="272" y="334"/>
                  <a:pt x="264" y="330"/>
                  <a:pt x="258" y="324"/>
                </a:cubicBezTo>
                <a:cubicBezTo>
                  <a:pt x="253" y="318"/>
                  <a:pt x="250" y="310"/>
                  <a:pt x="250" y="300"/>
                </a:cubicBezTo>
                <a:cubicBezTo>
                  <a:pt x="250" y="291"/>
                  <a:pt x="252" y="284"/>
                  <a:pt x="254" y="277"/>
                </a:cubicBezTo>
                <a:cubicBezTo>
                  <a:pt x="257" y="270"/>
                  <a:pt x="261" y="264"/>
                  <a:pt x="268" y="258"/>
                </a:cubicBezTo>
                <a:cubicBezTo>
                  <a:pt x="277" y="251"/>
                  <a:pt x="285" y="243"/>
                  <a:pt x="293" y="233"/>
                </a:cubicBezTo>
                <a:cubicBezTo>
                  <a:pt x="312" y="232"/>
                  <a:pt x="331" y="229"/>
                  <a:pt x="349" y="222"/>
                </a:cubicBezTo>
                <a:cubicBezTo>
                  <a:pt x="367" y="215"/>
                  <a:pt x="382" y="206"/>
                  <a:pt x="394" y="196"/>
                </a:cubicBezTo>
                <a:cubicBezTo>
                  <a:pt x="406" y="186"/>
                  <a:pt x="416" y="175"/>
                  <a:pt x="423" y="162"/>
                </a:cubicBezTo>
                <a:cubicBezTo>
                  <a:pt x="430" y="150"/>
                  <a:pt x="434" y="137"/>
                  <a:pt x="434" y="125"/>
                </a:cubicBezTo>
                <a:cubicBezTo>
                  <a:pt x="434" y="92"/>
                  <a:pt x="434" y="92"/>
                  <a:pt x="434" y="92"/>
                </a:cubicBezTo>
                <a:cubicBezTo>
                  <a:pt x="434" y="85"/>
                  <a:pt x="431" y="79"/>
                  <a:pt x="427" y="74"/>
                </a:cubicBezTo>
                <a:close/>
                <a:moveTo>
                  <a:pt x="58" y="167"/>
                </a:moveTo>
                <a:cubicBezTo>
                  <a:pt x="42" y="153"/>
                  <a:pt x="33" y="139"/>
                  <a:pt x="33" y="125"/>
                </a:cubicBezTo>
                <a:cubicBezTo>
                  <a:pt x="33" y="100"/>
                  <a:pt x="33" y="100"/>
                  <a:pt x="33" y="100"/>
                </a:cubicBezTo>
                <a:cubicBezTo>
                  <a:pt x="100" y="100"/>
                  <a:pt x="100" y="100"/>
                  <a:pt x="100" y="100"/>
                </a:cubicBezTo>
                <a:cubicBezTo>
                  <a:pt x="100" y="136"/>
                  <a:pt x="107" y="169"/>
                  <a:pt x="119" y="197"/>
                </a:cubicBezTo>
                <a:cubicBezTo>
                  <a:pt x="95" y="192"/>
                  <a:pt x="74" y="182"/>
                  <a:pt x="58" y="167"/>
                </a:cubicBezTo>
                <a:close/>
                <a:moveTo>
                  <a:pt x="400" y="125"/>
                </a:moveTo>
                <a:cubicBezTo>
                  <a:pt x="400" y="139"/>
                  <a:pt x="392" y="153"/>
                  <a:pt x="376" y="167"/>
                </a:cubicBezTo>
                <a:cubicBezTo>
                  <a:pt x="359" y="182"/>
                  <a:pt x="339" y="192"/>
                  <a:pt x="314" y="197"/>
                </a:cubicBezTo>
                <a:cubicBezTo>
                  <a:pt x="327" y="169"/>
                  <a:pt x="334" y="136"/>
                  <a:pt x="334" y="100"/>
                </a:cubicBezTo>
                <a:cubicBezTo>
                  <a:pt x="400" y="100"/>
                  <a:pt x="400" y="100"/>
                  <a:pt x="400" y="100"/>
                </a:cubicBezTo>
                <a:lnTo>
                  <a:pt x="400" y="125"/>
                </a:lnTo>
                <a:close/>
                <a:moveTo>
                  <a:pt x="400" y="125"/>
                </a:moveTo>
                <a:cubicBezTo>
                  <a:pt x="400" y="125"/>
                  <a:pt x="400" y="125"/>
                  <a:pt x="400" y="125"/>
                </a:cubicBezTo>
              </a:path>
            </a:pathLst>
          </a:custGeom>
          <a:solidFill>
            <a:schemeClr val="bg2"/>
          </a:solidFill>
          <a:ln>
            <a:noFill/>
          </a:ln>
          <a:extLst/>
        </p:spPr>
        <p:txBody>
          <a:bodyPr vert="horz" wrap="square" lIns="68580" tIns="34290" rIns="68580" bIns="34290" numCol="1" anchor="t" anchorCtr="0" compatLnSpc="1">
            <a:prstTxWarp prst="textNoShape">
              <a:avLst/>
            </a:prstTxWarp>
          </a:bodyPr>
          <a:lstStyle/>
          <a:p>
            <a:endParaRPr lang="en-US" sz="1350"/>
          </a:p>
        </p:txBody>
      </p:sp>
      <p:grpSp>
        <p:nvGrpSpPr>
          <p:cNvPr id="11" name="Group 10"/>
          <p:cNvGrpSpPr/>
          <p:nvPr/>
        </p:nvGrpSpPr>
        <p:grpSpPr>
          <a:xfrm>
            <a:off x="5667655" y="3676621"/>
            <a:ext cx="312949" cy="310587"/>
            <a:chOff x="4770474" y="1572836"/>
            <a:chExt cx="273726" cy="271660"/>
          </a:xfrm>
          <a:solidFill>
            <a:schemeClr val="bg2"/>
          </a:solidFill>
        </p:grpSpPr>
        <p:sp>
          <p:nvSpPr>
            <p:cNvPr id="12" name="Freeform 225"/>
            <p:cNvSpPr>
              <a:spLocks noEditPoints="1"/>
            </p:cNvSpPr>
            <p:nvPr/>
          </p:nvSpPr>
          <p:spPr bwMode="auto">
            <a:xfrm>
              <a:off x="4770474" y="1572836"/>
              <a:ext cx="273726" cy="271660"/>
            </a:xfrm>
            <a:custGeom>
              <a:avLst/>
              <a:gdLst>
                <a:gd name="T0" fmla="*/ 374 w 400"/>
                <a:gd name="T1" fmla="*/ 100 h 400"/>
                <a:gd name="T2" fmla="*/ 301 w 400"/>
                <a:gd name="T3" fmla="*/ 27 h 400"/>
                <a:gd name="T4" fmla="*/ 200 w 400"/>
                <a:gd name="T5" fmla="*/ 0 h 400"/>
                <a:gd name="T6" fmla="*/ 100 w 400"/>
                <a:gd name="T7" fmla="*/ 27 h 400"/>
                <a:gd name="T8" fmla="*/ 27 w 400"/>
                <a:gd name="T9" fmla="*/ 100 h 400"/>
                <a:gd name="T10" fmla="*/ 0 w 400"/>
                <a:gd name="T11" fmla="*/ 200 h 400"/>
                <a:gd name="T12" fmla="*/ 27 w 400"/>
                <a:gd name="T13" fmla="*/ 301 h 400"/>
                <a:gd name="T14" fmla="*/ 100 w 400"/>
                <a:gd name="T15" fmla="*/ 374 h 400"/>
                <a:gd name="T16" fmla="*/ 200 w 400"/>
                <a:gd name="T17" fmla="*/ 400 h 400"/>
                <a:gd name="T18" fmla="*/ 301 w 400"/>
                <a:gd name="T19" fmla="*/ 374 h 400"/>
                <a:gd name="T20" fmla="*/ 374 w 400"/>
                <a:gd name="T21" fmla="*/ 301 h 400"/>
                <a:gd name="T22" fmla="*/ 400 w 400"/>
                <a:gd name="T23" fmla="*/ 200 h 400"/>
                <a:gd name="T24" fmla="*/ 374 w 400"/>
                <a:gd name="T25" fmla="*/ 100 h 400"/>
                <a:gd name="T26" fmla="*/ 323 w 400"/>
                <a:gd name="T27" fmla="*/ 271 h 400"/>
                <a:gd name="T28" fmla="*/ 271 w 400"/>
                <a:gd name="T29" fmla="*/ 323 h 400"/>
                <a:gd name="T30" fmla="*/ 200 w 400"/>
                <a:gd name="T31" fmla="*/ 342 h 400"/>
                <a:gd name="T32" fmla="*/ 129 w 400"/>
                <a:gd name="T33" fmla="*/ 323 h 400"/>
                <a:gd name="T34" fmla="*/ 77 w 400"/>
                <a:gd name="T35" fmla="*/ 271 h 400"/>
                <a:gd name="T36" fmla="*/ 58 w 400"/>
                <a:gd name="T37" fmla="*/ 200 h 400"/>
                <a:gd name="T38" fmla="*/ 77 w 400"/>
                <a:gd name="T39" fmla="*/ 129 h 400"/>
                <a:gd name="T40" fmla="*/ 129 w 400"/>
                <a:gd name="T41" fmla="*/ 77 h 400"/>
                <a:gd name="T42" fmla="*/ 200 w 400"/>
                <a:gd name="T43" fmla="*/ 58 h 400"/>
                <a:gd name="T44" fmla="*/ 271 w 400"/>
                <a:gd name="T45" fmla="*/ 77 h 400"/>
                <a:gd name="T46" fmla="*/ 323 w 400"/>
                <a:gd name="T47" fmla="*/ 129 h 400"/>
                <a:gd name="T48" fmla="*/ 342 w 400"/>
                <a:gd name="T49" fmla="*/ 200 h 400"/>
                <a:gd name="T50" fmla="*/ 323 w 400"/>
                <a:gd name="T51" fmla="*/ 271 h 400"/>
                <a:gd name="T52" fmla="*/ 323 w 400"/>
                <a:gd name="T53" fmla="*/ 271 h 400"/>
                <a:gd name="T54" fmla="*/ 323 w 400"/>
                <a:gd name="T55" fmla="*/ 271 h 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Lst>
              <a:rect l="0" t="0" r="r" b="b"/>
              <a:pathLst>
                <a:path w="400" h="400">
                  <a:moveTo>
                    <a:pt x="374" y="100"/>
                  </a:moveTo>
                  <a:cubicBezTo>
                    <a:pt x="356" y="69"/>
                    <a:pt x="331" y="45"/>
                    <a:pt x="301" y="27"/>
                  </a:cubicBezTo>
                  <a:cubicBezTo>
                    <a:pt x="270" y="9"/>
                    <a:pt x="237" y="0"/>
                    <a:pt x="200" y="0"/>
                  </a:cubicBezTo>
                  <a:cubicBezTo>
                    <a:pt x="164" y="0"/>
                    <a:pt x="130" y="9"/>
                    <a:pt x="100" y="27"/>
                  </a:cubicBezTo>
                  <a:cubicBezTo>
                    <a:pt x="69" y="45"/>
                    <a:pt x="45" y="69"/>
                    <a:pt x="27" y="100"/>
                  </a:cubicBezTo>
                  <a:cubicBezTo>
                    <a:pt x="9" y="130"/>
                    <a:pt x="0" y="164"/>
                    <a:pt x="0" y="200"/>
                  </a:cubicBezTo>
                  <a:cubicBezTo>
                    <a:pt x="0" y="237"/>
                    <a:pt x="9" y="270"/>
                    <a:pt x="27" y="301"/>
                  </a:cubicBezTo>
                  <a:cubicBezTo>
                    <a:pt x="45" y="331"/>
                    <a:pt x="69" y="356"/>
                    <a:pt x="100" y="374"/>
                  </a:cubicBezTo>
                  <a:cubicBezTo>
                    <a:pt x="130" y="391"/>
                    <a:pt x="164" y="400"/>
                    <a:pt x="200" y="400"/>
                  </a:cubicBezTo>
                  <a:cubicBezTo>
                    <a:pt x="237" y="400"/>
                    <a:pt x="270" y="391"/>
                    <a:pt x="301" y="374"/>
                  </a:cubicBezTo>
                  <a:cubicBezTo>
                    <a:pt x="331" y="356"/>
                    <a:pt x="356" y="331"/>
                    <a:pt x="374" y="301"/>
                  </a:cubicBezTo>
                  <a:cubicBezTo>
                    <a:pt x="392" y="270"/>
                    <a:pt x="400" y="237"/>
                    <a:pt x="400" y="200"/>
                  </a:cubicBezTo>
                  <a:cubicBezTo>
                    <a:pt x="400" y="164"/>
                    <a:pt x="392" y="130"/>
                    <a:pt x="374" y="100"/>
                  </a:cubicBezTo>
                  <a:close/>
                  <a:moveTo>
                    <a:pt x="323" y="271"/>
                  </a:moveTo>
                  <a:cubicBezTo>
                    <a:pt x="310" y="293"/>
                    <a:pt x="293" y="310"/>
                    <a:pt x="271" y="323"/>
                  </a:cubicBezTo>
                  <a:cubicBezTo>
                    <a:pt x="250" y="336"/>
                    <a:pt x="226" y="342"/>
                    <a:pt x="200" y="342"/>
                  </a:cubicBezTo>
                  <a:cubicBezTo>
                    <a:pt x="175" y="342"/>
                    <a:pt x="151" y="336"/>
                    <a:pt x="129" y="323"/>
                  </a:cubicBezTo>
                  <a:cubicBezTo>
                    <a:pt x="107" y="310"/>
                    <a:pt x="90" y="293"/>
                    <a:pt x="77" y="271"/>
                  </a:cubicBezTo>
                  <a:cubicBezTo>
                    <a:pt x="65" y="250"/>
                    <a:pt x="58" y="226"/>
                    <a:pt x="58" y="200"/>
                  </a:cubicBezTo>
                  <a:cubicBezTo>
                    <a:pt x="58" y="174"/>
                    <a:pt x="65" y="151"/>
                    <a:pt x="77" y="129"/>
                  </a:cubicBezTo>
                  <a:cubicBezTo>
                    <a:pt x="90" y="107"/>
                    <a:pt x="107" y="90"/>
                    <a:pt x="129" y="77"/>
                  </a:cubicBezTo>
                  <a:cubicBezTo>
                    <a:pt x="151" y="65"/>
                    <a:pt x="175" y="58"/>
                    <a:pt x="200" y="58"/>
                  </a:cubicBezTo>
                  <a:cubicBezTo>
                    <a:pt x="226" y="58"/>
                    <a:pt x="250" y="65"/>
                    <a:pt x="271" y="77"/>
                  </a:cubicBezTo>
                  <a:cubicBezTo>
                    <a:pt x="293" y="90"/>
                    <a:pt x="310" y="107"/>
                    <a:pt x="323" y="129"/>
                  </a:cubicBezTo>
                  <a:cubicBezTo>
                    <a:pt x="336" y="151"/>
                    <a:pt x="342" y="174"/>
                    <a:pt x="342" y="200"/>
                  </a:cubicBezTo>
                  <a:cubicBezTo>
                    <a:pt x="342" y="226"/>
                    <a:pt x="336" y="250"/>
                    <a:pt x="323" y="271"/>
                  </a:cubicBezTo>
                  <a:close/>
                  <a:moveTo>
                    <a:pt x="323" y="271"/>
                  </a:moveTo>
                  <a:cubicBezTo>
                    <a:pt x="323" y="271"/>
                    <a:pt x="323" y="271"/>
                    <a:pt x="323" y="271"/>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3" name="Freeform 226"/>
            <p:cNvSpPr>
              <a:spLocks noEditPoints="1"/>
            </p:cNvSpPr>
            <p:nvPr/>
          </p:nvSpPr>
          <p:spPr bwMode="auto">
            <a:xfrm>
              <a:off x="4861372" y="1641009"/>
              <a:ext cx="69206" cy="90898"/>
            </a:xfrm>
            <a:custGeom>
              <a:avLst/>
              <a:gdLst>
                <a:gd name="T0" fmla="*/ 92 w 101"/>
                <a:gd name="T1" fmla="*/ 0 h 134"/>
                <a:gd name="T2" fmla="*/ 76 w 101"/>
                <a:gd name="T3" fmla="*/ 0 h 134"/>
                <a:gd name="T4" fmla="*/ 70 w 101"/>
                <a:gd name="T5" fmla="*/ 2 h 134"/>
                <a:gd name="T6" fmla="*/ 67 w 101"/>
                <a:gd name="T7" fmla="*/ 8 h 134"/>
                <a:gd name="T8" fmla="*/ 67 w 101"/>
                <a:gd name="T9" fmla="*/ 100 h 134"/>
                <a:gd name="T10" fmla="*/ 9 w 101"/>
                <a:gd name="T11" fmla="*/ 100 h 134"/>
                <a:gd name="T12" fmla="*/ 3 w 101"/>
                <a:gd name="T13" fmla="*/ 103 h 134"/>
                <a:gd name="T14" fmla="*/ 0 w 101"/>
                <a:gd name="T15" fmla="*/ 109 h 134"/>
                <a:gd name="T16" fmla="*/ 0 w 101"/>
                <a:gd name="T17" fmla="*/ 125 h 134"/>
                <a:gd name="T18" fmla="*/ 3 w 101"/>
                <a:gd name="T19" fmla="*/ 131 h 134"/>
                <a:gd name="T20" fmla="*/ 9 w 101"/>
                <a:gd name="T21" fmla="*/ 134 h 134"/>
                <a:gd name="T22" fmla="*/ 92 w 101"/>
                <a:gd name="T23" fmla="*/ 134 h 134"/>
                <a:gd name="T24" fmla="*/ 98 w 101"/>
                <a:gd name="T25" fmla="*/ 131 h 134"/>
                <a:gd name="T26" fmla="*/ 101 w 101"/>
                <a:gd name="T27" fmla="*/ 125 h 134"/>
                <a:gd name="T28" fmla="*/ 101 w 101"/>
                <a:gd name="T29" fmla="*/ 8 h 134"/>
                <a:gd name="T30" fmla="*/ 98 w 101"/>
                <a:gd name="T31" fmla="*/ 2 h 134"/>
                <a:gd name="T32" fmla="*/ 92 w 101"/>
                <a:gd name="T33" fmla="*/ 0 h 134"/>
                <a:gd name="T34" fmla="*/ 92 w 101"/>
                <a:gd name="T35" fmla="*/ 0 h 134"/>
                <a:gd name="T36" fmla="*/ 92 w 101"/>
                <a:gd name="T37" fmla="*/ 0 h 1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Lst>
              <a:rect l="0" t="0" r="r" b="b"/>
              <a:pathLst>
                <a:path w="101" h="134">
                  <a:moveTo>
                    <a:pt x="92" y="0"/>
                  </a:moveTo>
                  <a:cubicBezTo>
                    <a:pt x="76" y="0"/>
                    <a:pt x="76" y="0"/>
                    <a:pt x="76" y="0"/>
                  </a:cubicBezTo>
                  <a:cubicBezTo>
                    <a:pt x="73" y="0"/>
                    <a:pt x="71" y="1"/>
                    <a:pt x="70" y="2"/>
                  </a:cubicBezTo>
                  <a:cubicBezTo>
                    <a:pt x="68" y="4"/>
                    <a:pt x="67" y="6"/>
                    <a:pt x="67" y="8"/>
                  </a:cubicBezTo>
                  <a:cubicBezTo>
                    <a:pt x="67" y="100"/>
                    <a:pt x="67" y="100"/>
                    <a:pt x="67" y="100"/>
                  </a:cubicBezTo>
                  <a:cubicBezTo>
                    <a:pt x="9" y="100"/>
                    <a:pt x="9" y="100"/>
                    <a:pt x="9" y="100"/>
                  </a:cubicBezTo>
                  <a:cubicBezTo>
                    <a:pt x="6" y="100"/>
                    <a:pt x="4" y="101"/>
                    <a:pt x="3" y="103"/>
                  </a:cubicBezTo>
                  <a:cubicBezTo>
                    <a:pt x="1" y="104"/>
                    <a:pt x="0" y="106"/>
                    <a:pt x="0" y="109"/>
                  </a:cubicBezTo>
                  <a:cubicBezTo>
                    <a:pt x="0" y="125"/>
                    <a:pt x="0" y="125"/>
                    <a:pt x="0" y="125"/>
                  </a:cubicBezTo>
                  <a:cubicBezTo>
                    <a:pt x="0" y="128"/>
                    <a:pt x="1" y="130"/>
                    <a:pt x="3" y="131"/>
                  </a:cubicBezTo>
                  <a:cubicBezTo>
                    <a:pt x="4" y="133"/>
                    <a:pt x="6" y="134"/>
                    <a:pt x="9" y="134"/>
                  </a:cubicBezTo>
                  <a:cubicBezTo>
                    <a:pt x="92" y="134"/>
                    <a:pt x="92" y="134"/>
                    <a:pt x="92" y="134"/>
                  </a:cubicBezTo>
                  <a:cubicBezTo>
                    <a:pt x="95" y="134"/>
                    <a:pt x="97" y="133"/>
                    <a:pt x="98" y="131"/>
                  </a:cubicBezTo>
                  <a:cubicBezTo>
                    <a:pt x="100" y="130"/>
                    <a:pt x="101" y="128"/>
                    <a:pt x="101" y="125"/>
                  </a:cubicBezTo>
                  <a:cubicBezTo>
                    <a:pt x="101" y="8"/>
                    <a:pt x="101" y="8"/>
                    <a:pt x="101" y="8"/>
                  </a:cubicBezTo>
                  <a:cubicBezTo>
                    <a:pt x="101" y="6"/>
                    <a:pt x="100" y="4"/>
                    <a:pt x="98" y="2"/>
                  </a:cubicBezTo>
                  <a:cubicBezTo>
                    <a:pt x="97" y="1"/>
                    <a:pt x="95" y="0"/>
                    <a:pt x="92" y="0"/>
                  </a:cubicBezTo>
                  <a:close/>
                  <a:moveTo>
                    <a:pt x="92" y="0"/>
                  </a:moveTo>
                  <a:cubicBezTo>
                    <a:pt x="92" y="0"/>
                    <a:pt x="92" y="0"/>
                    <a:pt x="9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sp>
        <p:nvSpPr>
          <p:cNvPr id="14" name="Freeform 269"/>
          <p:cNvSpPr>
            <a:spLocks noEditPoints="1"/>
          </p:cNvSpPr>
          <p:nvPr/>
        </p:nvSpPr>
        <p:spPr bwMode="auto">
          <a:xfrm>
            <a:off x="3152044" y="4476717"/>
            <a:ext cx="277280" cy="277280"/>
          </a:xfrm>
          <a:custGeom>
            <a:avLst/>
            <a:gdLst>
              <a:gd name="T0" fmla="*/ 366 w 367"/>
              <a:gd name="T1" fmla="*/ 284 h 367"/>
              <a:gd name="T2" fmla="*/ 346 w 367"/>
              <a:gd name="T3" fmla="*/ 271 h 367"/>
              <a:gd name="T4" fmla="*/ 332 w 367"/>
              <a:gd name="T5" fmla="*/ 263 h 367"/>
              <a:gd name="T6" fmla="*/ 316 w 367"/>
              <a:gd name="T7" fmla="*/ 254 h 367"/>
              <a:gd name="T8" fmla="*/ 302 w 367"/>
              <a:gd name="T9" fmla="*/ 246 h 367"/>
              <a:gd name="T10" fmla="*/ 295 w 367"/>
              <a:gd name="T11" fmla="*/ 241 h 367"/>
              <a:gd name="T12" fmla="*/ 286 w 367"/>
              <a:gd name="T13" fmla="*/ 235 h 367"/>
              <a:gd name="T14" fmla="*/ 279 w 367"/>
              <a:gd name="T15" fmla="*/ 234 h 367"/>
              <a:gd name="T16" fmla="*/ 266 w 367"/>
              <a:gd name="T17" fmla="*/ 241 h 367"/>
              <a:gd name="T18" fmla="*/ 251 w 367"/>
              <a:gd name="T19" fmla="*/ 257 h 367"/>
              <a:gd name="T20" fmla="*/ 238 w 367"/>
              <a:gd name="T21" fmla="*/ 273 h 367"/>
              <a:gd name="T22" fmla="*/ 226 w 367"/>
              <a:gd name="T23" fmla="*/ 281 h 367"/>
              <a:gd name="T24" fmla="*/ 220 w 367"/>
              <a:gd name="T25" fmla="*/ 279 h 367"/>
              <a:gd name="T26" fmla="*/ 214 w 367"/>
              <a:gd name="T27" fmla="*/ 277 h 367"/>
              <a:gd name="T28" fmla="*/ 208 w 367"/>
              <a:gd name="T29" fmla="*/ 274 h 367"/>
              <a:gd name="T30" fmla="*/ 203 w 367"/>
              <a:gd name="T31" fmla="*/ 271 h 367"/>
              <a:gd name="T32" fmla="*/ 142 w 367"/>
              <a:gd name="T33" fmla="*/ 225 h 367"/>
              <a:gd name="T34" fmla="*/ 96 w 367"/>
              <a:gd name="T35" fmla="*/ 164 h 367"/>
              <a:gd name="T36" fmla="*/ 93 w 367"/>
              <a:gd name="T37" fmla="*/ 159 h 367"/>
              <a:gd name="T38" fmla="*/ 90 w 367"/>
              <a:gd name="T39" fmla="*/ 153 h 367"/>
              <a:gd name="T40" fmla="*/ 88 w 367"/>
              <a:gd name="T41" fmla="*/ 147 h 367"/>
              <a:gd name="T42" fmla="*/ 86 w 367"/>
              <a:gd name="T43" fmla="*/ 142 h 367"/>
              <a:gd name="T44" fmla="*/ 94 w 367"/>
              <a:gd name="T45" fmla="*/ 130 h 367"/>
              <a:gd name="T46" fmla="*/ 110 w 367"/>
              <a:gd name="T47" fmla="*/ 116 h 367"/>
              <a:gd name="T48" fmla="*/ 126 w 367"/>
              <a:gd name="T49" fmla="*/ 101 h 367"/>
              <a:gd name="T50" fmla="*/ 133 w 367"/>
              <a:gd name="T51" fmla="*/ 88 h 367"/>
              <a:gd name="T52" fmla="*/ 132 w 367"/>
              <a:gd name="T53" fmla="*/ 81 h 367"/>
              <a:gd name="T54" fmla="*/ 126 w 367"/>
              <a:gd name="T55" fmla="*/ 72 h 367"/>
              <a:gd name="T56" fmla="*/ 121 w 367"/>
              <a:gd name="T57" fmla="*/ 65 h 367"/>
              <a:gd name="T58" fmla="*/ 113 w 367"/>
              <a:gd name="T59" fmla="*/ 51 h 367"/>
              <a:gd name="T60" fmla="*/ 104 w 367"/>
              <a:gd name="T61" fmla="*/ 35 h 367"/>
              <a:gd name="T62" fmla="*/ 96 w 367"/>
              <a:gd name="T63" fmla="*/ 21 h 367"/>
              <a:gd name="T64" fmla="*/ 83 w 367"/>
              <a:gd name="T65" fmla="*/ 1 h 367"/>
              <a:gd name="T66" fmla="*/ 77 w 367"/>
              <a:gd name="T67" fmla="*/ 0 h 367"/>
              <a:gd name="T68" fmla="*/ 59 w 367"/>
              <a:gd name="T69" fmla="*/ 3 h 367"/>
              <a:gd name="T70" fmla="*/ 41 w 367"/>
              <a:gd name="T71" fmla="*/ 8 h 367"/>
              <a:gd name="T72" fmla="*/ 13 w 367"/>
              <a:gd name="T73" fmla="*/ 40 h 367"/>
              <a:gd name="T74" fmla="*/ 0 w 367"/>
              <a:gd name="T75" fmla="*/ 88 h 367"/>
              <a:gd name="T76" fmla="*/ 1 w 367"/>
              <a:gd name="T77" fmla="*/ 102 h 367"/>
              <a:gd name="T78" fmla="*/ 4 w 367"/>
              <a:gd name="T79" fmla="*/ 117 h 367"/>
              <a:gd name="T80" fmla="*/ 8 w 367"/>
              <a:gd name="T81" fmla="*/ 129 h 367"/>
              <a:gd name="T82" fmla="*/ 13 w 367"/>
              <a:gd name="T83" fmla="*/ 144 h 367"/>
              <a:gd name="T84" fmla="*/ 18 w 367"/>
              <a:gd name="T85" fmla="*/ 157 h 367"/>
              <a:gd name="T86" fmla="*/ 40 w 367"/>
              <a:gd name="T87" fmla="*/ 202 h 367"/>
              <a:gd name="T88" fmla="*/ 96 w 367"/>
              <a:gd name="T89" fmla="*/ 271 h 367"/>
              <a:gd name="T90" fmla="*/ 165 w 367"/>
              <a:gd name="T91" fmla="*/ 327 h 367"/>
              <a:gd name="T92" fmla="*/ 210 w 367"/>
              <a:gd name="T93" fmla="*/ 349 h 367"/>
              <a:gd name="T94" fmla="*/ 223 w 367"/>
              <a:gd name="T95" fmla="*/ 354 h 367"/>
              <a:gd name="T96" fmla="*/ 238 w 367"/>
              <a:gd name="T97" fmla="*/ 359 h 367"/>
              <a:gd name="T98" fmla="*/ 250 w 367"/>
              <a:gd name="T99" fmla="*/ 363 h 367"/>
              <a:gd name="T100" fmla="*/ 265 w 367"/>
              <a:gd name="T101" fmla="*/ 366 h 367"/>
              <a:gd name="T102" fmla="*/ 279 w 367"/>
              <a:gd name="T103" fmla="*/ 367 h 367"/>
              <a:gd name="T104" fmla="*/ 327 w 367"/>
              <a:gd name="T105" fmla="*/ 354 h 367"/>
              <a:gd name="T106" fmla="*/ 359 w 367"/>
              <a:gd name="T107" fmla="*/ 326 h 367"/>
              <a:gd name="T108" fmla="*/ 364 w 367"/>
              <a:gd name="T109" fmla="*/ 308 h 367"/>
              <a:gd name="T110" fmla="*/ 367 w 367"/>
              <a:gd name="T111" fmla="*/ 290 h 367"/>
              <a:gd name="T112" fmla="*/ 366 w 367"/>
              <a:gd name="T113" fmla="*/ 284 h 367"/>
              <a:gd name="T114" fmla="*/ 366 w 367"/>
              <a:gd name="T115" fmla="*/ 284 h 367"/>
              <a:gd name="T116" fmla="*/ 366 w 367"/>
              <a:gd name="T117" fmla="*/ 284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367" h="367">
                <a:moveTo>
                  <a:pt x="366" y="284"/>
                </a:moveTo>
                <a:cubicBezTo>
                  <a:pt x="365" y="281"/>
                  <a:pt x="359" y="277"/>
                  <a:pt x="346" y="271"/>
                </a:cubicBezTo>
                <a:cubicBezTo>
                  <a:pt x="343" y="269"/>
                  <a:pt x="338" y="266"/>
                  <a:pt x="332" y="263"/>
                </a:cubicBezTo>
                <a:cubicBezTo>
                  <a:pt x="326" y="259"/>
                  <a:pt x="321" y="256"/>
                  <a:pt x="316" y="254"/>
                </a:cubicBezTo>
                <a:cubicBezTo>
                  <a:pt x="311" y="251"/>
                  <a:pt x="306" y="248"/>
                  <a:pt x="302" y="246"/>
                </a:cubicBezTo>
                <a:cubicBezTo>
                  <a:pt x="301" y="245"/>
                  <a:pt x="299" y="244"/>
                  <a:pt x="295" y="241"/>
                </a:cubicBezTo>
                <a:cubicBezTo>
                  <a:pt x="292" y="238"/>
                  <a:pt x="289" y="237"/>
                  <a:pt x="286" y="235"/>
                </a:cubicBezTo>
                <a:cubicBezTo>
                  <a:pt x="284" y="234"/>
                  <a:pt x="281" y="234"/>
                  <a:pt x="279" y="234"/>
                </a:cubicBezTo>
                <a:cubicBezTo>
                  <a:pt x="275" y="234"/>
                  <a:pt x="271" y="236"/>
                  <a:pt x="266" y="241"/>
                </a:cubicBezTo>
                <a:cubicBezTo>
                  <a:pt x="260" y="246"/>
                  <a:pt x="256" y="251"/>
                  <a:pt x="251" y="257"/>
                </a:cubicBezTo>
                <a:cubicBezTo>
                  <a:pt x="247" y="263"/>
                  <a:pt x="242" y="268"/>
                  <a:pt x="238" y="273"/>
                </a:cubicBezTo>
                <a:cubicBezTo>
                  <a:pt x="233" y="278"/>
                  <a:pt x="229" y="281"/>
                  <a:pt x="226" y="281"/>
                </a:cubicBezTo>
                <a:cubicBezTo>
                  <a:pt x="224" y="281"/>
                  <a:pt x="222" y="280"/>
                  <a:pt x="220" y="279"/>
                </a:cubicBezTo>
                <a:cubicBezTo>
                  <a:pt x="217" y="279"/>
                  <a:pt x="216" y="278"/>
                  <a:pt x="214" y="277"/>
                </a:cubicBezTo>
                <a:cubicBezTo>
                  <a:pt x="213" y="277"/>
                  <a:pt x="211" y="275"/>
                  <a:pt x="208" y="274"/>
                </a:cubicBezTo>
                <a:cubicBezTo>
                  <a:pt x="205" y="272"/>
                  <a:pt x="203" y="271"/>
                  <a:pt x="203" y="271"/>
                </a:cubicBezTo>
                <a:cubicBezTo>
                  <a:pt x="179" y="257"/>
                  <a:pt x="159" y="242"/>
                  <a:pt x="142" y="225"/>
                </a:cubicBezTo>
                <a:cubicBezTo>
                  <a:pt x="125" y="208"/>
                  <a:pt x="110" y="188"/>
                  <a:pt x="96" y="164"/>
                </a:cubicBezTo>
                <a:cubicBezTo>
                  <a:pt x="96" y="164"/>
                  <a:pt x="95" y="162"/>
                  <a:pt x="93" y="159"/>
                </a:cubicBezTo>
                <a:cubicBezTo>
                  <a:pt x="92" y="156"/>
                  <a:pt x="90" y="154"/>
                  <a:pt x="90" y="153"/>
                </a:cubicBezTo>
                <a:cubicBezTo>
                  <a:pt x="89" y="152"/>
                  <a:pt x="88" y="150"/>
                  <a:pt x="88" y="147"/>
                </a:cubicBezTo>
                <a:cubicBezTo>
                  <a:pt x="87" y="145"/>
                  <a:pt x="86" y="143"/>
                  <a:pt x="86" y="142"/>
                </a:cubicBezTo>
                <a:cubicBezTo>
                  <a:pt x="86" y="138"/>
                  <a:pt x="89" y="134"/>
                  <a:pt x="94" y="130"/>
                </a:cubicBezTo>
                <a:cubicBezTo>
                  <a:pt x="99" y="125"/>
                  <a:pt x="104" y="120"/>
                  <a:pt x="110" y="116"/>
                </a:cubicBezTo>
                <a:cubicBezTo>
                  <a:pt x="116" y="111"/>
                  <a:pt x="121" y="107"/>
                  <a:pt x="126" y="101"/>
                </a:cubicBezTo>
                <a:cubicBezTo>
                  <a:pt x="131" y="96"/>
                  <a:pt x="133" y="92"/>
                  <a:pt x="133" y="88"/>
                </a:cubicBezTo>
                <a:cubicBezTo>
                  <a:pt x="133" y="86"/>
                  <a:pt x="133" y="83"/>
                  <a:pt x="132" y="81"/>
                </a:cubicBezTo>
                <a:cubicBezTo>
                  <a:pt x="130" y="78"/>
                  <a:pt x="129" y="75"/>
                  <a:pt x="126" y="72"/>
                </a:cubicBezTo>
                <a:cubicBezTo>
                  <a:pt x="124" y="68"/>
                  <a:pt x="122" y="66"/>
                  <a:pt x="121" y="65"/>
                </a:cubicBezTo>
                <a:cubicBezTo>
                  <a:pt x="119" y="61"/>
                  <a:pt x="116" y="56"/>
                  <a:pt x="113" y="51"/>
                </a:cubicBezTo>
                <a:cubicBezTo>
                  <a:pt x="111" y="46"/>
                  <a:pt x="108" y="41"/>
                  <a:pt x="104" y="35"/>
                </a:cubicBezTo>
                <a:cubicBezTo>
                  <a:pt x="101" y="29"/>
                  <a:pt x="98" y="24"/>
                  <a:pt x="96" y="21"/>
                </a:cubicBezTo>
                <a:cubicBezTo>
                  <a:pt x="90" y="8"/>
                  <a:pt x="86" y="2"/>
                  <a:pt x="83" y="1"/>
                </a:cubicBezTo>
                <a:cubicBezTo>
                  <a:pt x="81" y="0"/>
                  <a:pt x="80" y="0"/>
                  <a:pt x="77" y="0"/>
                </a:cubicBezTo>
                <a:cubicBezTo>
                  <a:pt x="72" y="0"/>
                  <a:pt x="66" y="1"/>
                  <a:pt x="59" y="3"/>
                </a:cubicBezTo>
                <a:cubicBezTo>
                  <a:pt x="51" y="4"/>
                  <a:pt x="45" y="6"/>
                  <a:pt x="41" y="8"/>
                </a:cubicBezTo>
                <a:cubicBezTo>
                  <a:pt x="32" y="12"/>
                  <a:pt x="23" y="22"/>
                  <a:pt x="13" y="40"/>
                </a:cubicBezTo>
                <a:cubicBezTo>
                  <a:pt x="4" y="56"/>
                  <a:pt x="0" y="72"/>
                  <a:pt x="0" y="88"/>
                </a:cubicBezTo>
                <a:cubicBezTo>
                  <a:pt x="0" y="93"/>
                  <a:pt x="0" y="98"/>
                  <a:pt x="1" y="102"/>
                </a:cubicBezTo>
                <a:cubicBezTo>
                  <a:pt x="2" y="106"/>
                  <a:pt x="3" y="111"/>
                  <a:pt x="4" y="117"/>
                </a:cubicBezTo>
                <a:cubicBezTo>
                  <a:pt x="6" y="123"/>
                  <a:pt x="7" y="127"/>
                  <a:pt x="8" y="129"/>
                </a:cubicBezTo>
                <a:cubicBezTo>
                  <a:pt x="9" y="132"/>
                  <a:pt x="11" y="137"/>
                  <a:pt x="13" y="144"/>
                </a:cubicBezTo>
                <a:cubicBezTo>
                  <a:pt x="16" y="151"/>
                  <a:pt x="17" y="155"/>
                  <a:pt x="18" y="157"/>
                </a:cubicBezTo>
                <a:cubicBezTo>
                  <a:pt x="24" y="174"/>
                  <a:pt x="31" y="189"/>
                  <a:pt x="40" y="202"/>
                </a:cubicBezTo>
                <a:cubicBezTo>
                  <a:pt x="53" y="225"/>
                  <a:pt x="72" y="248"/>
                  <a:pt x="96" y="271"/>
                </a:cubicBezTo>
                <a:cubicBezTo>
                  <a:pt x="120" y="295"/>
                  <a:pt x="143" y="314"/>
                  <a:pt x="165" y="327"/>
                </a:cubicBezTo>
                <a:cubicBezTo>
                  <a:pt x="178" y="336"/>
                  <a:pt x="193" y="343"/>
                  <a:pt x="210" y="349"/>
                </a:cubicBezTo>
                <a:cubicBezTo>
                  <a:pt x="212" y="350"/>
                  <a:pt x="216" y="351"/>
                  <a:pt x="223" y="354"/>
                </a:cubicBezTo>
                <a:cubicBezTo>
                  <a:pt x="230" y="356"/>
                  <a:pt x="235" y="358"/>
                  <a:pt x="238" y="359"/>
                </a:cubicBezTo>
                <a:cubicBezTo>
                  <a:pt x="240" y="360"/>
                  <a:pt x="244" y="361"/>
                  <a:pt x="250" y="363"/>
                </a:cubicBezTo>
                <a:cubicBezTo>
                  <a:pt x="256" y="364"/>
                  <a:pt x="261" y="366"/>
                  <a:pt x="265" y="366"/>
                </a:cubicBezTo>
                <a:cubicBezTo>
                  <a:pt x="269" y="367"/>
                  <a:pt x="274" y="367"/>
                  <a:pt x="279" y="367"/>
                </a:cubicBezTo>
                <a:cubicBezTo>
                  <a:pt x="295" y="367"/>
                  <a:pt x="311" y="363"/>
                  <a:pt x="327" y="354"/>
                </a:cubicBezTo>
                <a:cubicBezTo>
                  <a:pt x="345" y="344"/>
                  <a:pt x="355" y="335"/>
                  <a:pt x="359" y="326"/>
                </a:cubicBezTo>
                <a:cubicBezTo>
                  <a:pt x="361" y="322"/>
                  <a:pt x="363" y="316"/>
                  <a:pt x="364" y="308"/>
                </a:cubicBezTo>
                <a:cubicBezTo>
                  <a:pt x="366" y="301"/>
                  <a:pt x="367" y="295"/>
                  <a:pt x="367" y="290"/>
                </a:cubicBezTo>
                <a:cubicBezTo>
                  <a:pt x="367" y="287"/>
                  <a:pt x="367" y="286"/>
                  <a:pt x="366" y="284"/>
                </a:cubicBezTo>
                <a:close/>
                <a:moveTo>
                  <a:pt x="366" y="284"/>
                </a:moveTo>
                <a:cubicBezTo>
                  <a:pt x="366" y="284"/>
                  <a:pt x="366" y="284"/>
                  <a:pt x="366" y="284"/>
                </a:cubicBezTo>
              </a:path>
            </a:pathLst>
          </a:custGeom>
          <a:solidFill>
            <a:schemeClr val="bg2"/>
          </a:solidFill>
          <a:ln>
            <a:noFill/>
          </a:ln>
          <a:extLst/>
        </p:spPr>
        <p:txBody>
          <a:bodyPr vert="horz" wrap="square" lIns="68580" tIns="34290" rIns="68580" bIns="34290" numCol="1" anchor="t" anchorCtr="0" compatLnSpc="1">
            <a:prstTxWarp prst="textNoShape">
              <a:avLst/>
            </a:prstTxWarp>
          </a:bodyPr>
          <a:lstStyle/>
          <a:p>
            <a:endParaRPr lang="en-US" sz="1350"/>
          </a:p>
        </p:txBody>
      </p:sp>
      <p:grpSp>
        <p:nvGrpSpPr>
          <p:cNvPr id="15" name="Group 14"/>
          <p:cNvGrpSpPr/>
          <p:nvPr/>
        </p:nvGrpSpPr>
        <p:grpSpPr>
          <a:xfrm>
            <a:off x="5960143" y="4378147"/>
            <a:ext cx="258498" cy="306237"/>
            <a:chOff x="5948012" y="2161604"/>
            <a:chExt cx="229311" cy="271660"/>
          </a:xfrm>
          <a:solidFill>
            <a:schemeClr val="bg2"/>
          </a:solidFill>
        </p:grpSpPr>
        <p:sp>
          <p:nvSpPr>
            <p:cNvPr id="16" name="Freeform 292"/>
            <p:cNvSpPr>
              <a:spLocks noEditPoints="1"/>
            </p:cNvSpPr>
            <p:nvPr/>
          </p:nvSpPr>
          <p:spPr bwMode="auto">
            <a:xfrm>
              <a:off x="5948012" y="2161604"/>
              <a:ext cx="229311" cy="271660"/>
            </a:xfrm>
            <a:custGeom>
              <a:avLst/>
              <a:gdLst>
                <a:gd name="T0" fmla="*/ 329 w 334"/>
                <a:gd name="T1" fmla="*/ 119 h 400"/>
                <a:gd name="T2" fmla="*/ 316 w 334"/>
                <a:gd name="T3" fmla="*/ 99 h 400"/>
                <a:gd name="T4" fmla="*/ 235 w 334"/>
                <a:gd name="T5" fmla="*/ 18 h 400"/>
                <a:gd name="T6" fmla="*/ 215 w 334"/>
                <a:gd name="T7" fmla="*/ 5 h 400"/>
                <a:gd name="T8" fmla="*/ 192 w 334"/>
                <a:gd name="T9" fmla="*/ 0 h 400"/>
                <a:gd name="T10" fmla="*/ 25 w 334"/>
                <a:gd name="T11" fmla="*/ 0 h 400"/>
                <a:gd name="T12" fmla="*/ 7 w 334"/>
                <a:gd name="T13" fmla="*/ 7 h 400"/>
                <a:gd name="T14" fmla="*/ 0 w 334"/>
                <a:gd name="T15" fmla="*/ 25 h 400"/>
                <a:gd name="T16" fmla="*/ 0 w 334"/>
                <a:gd name="T17" fmla="*/ 375 h 400"/>
                <a:gd name="T18" fmla="*/ 7 w 334"/>
                <a:gd name="T19" fmla="*/ 393 h 400"/>
                <a:gd name="T20" fmla="*/ 25 w 334"/>
                <a:gd name="T21" fmla="*/ 400 h 400"/>
                <a:gd name="T22" fmla="*/ 309 w 334"/>
                <a:gd name="T23" fmla="*/ 400 h 400"/>
                <a:gd name="T24" fmla="*/ 326 w 334"/>
                <a:gd name="T25" fmla="*/ 393 h 400"/>
                <a:gd name="T26" fmla="*/ 334 w 334"/>
                <a:gd name="T27" fmla="*/ 375 h 400"/>
                <a:gd name="T28" fmla="*/ 334 w 334"/>
                <a:gd name="T29" fmla="*/ 142 h 400"/>
                <a:gd name="T30" fmla="*/ 329 w 334"/>
                <a:gd name="T31" fmla="*/ 119 h 400"/>
                <a:gd name="T32" fmla="*/ 200 w 334"/>
                <a:gd name="T33" fmla="*/ 35 h 400"/>
                <a:gd name="T34" fmla="*/ 211 w 334"/>
                <a:gd name="T35" fmla="*/ 41 h 400"/>
                <a:gd name="T36" fmla="*/ 293 w 334"/>
                <a:gd name="T37" fmla="*/ 123 h 400"/>
                <a:gd name="T38" fmla="*/ 298 w 334"/>
                <a:gd name="T39" fmla="*/ 133 h 400"/>
                <a:gd name="T40" fmla="*/ 200 w 334"/>
                <a:gd name="T41" fmla="*/ 133 h 400"/>
                <a:gd name="T42" fmla="*/ 200 w 334"/>
                <a:gd name="T43" fmla="*/ 35 h 400"/>
                <a:gd name="T44" fmla="*/ 300 w 334"/>
                <a:gd name="T45" fmla="*/ 367 h 400"/>
                <a:gd name="T46" fmla="*/ 33 w 334"/>
                <a:gd name="T47" fmla="*/ 367 h 400"/>
                <a:gd name="T48" fmla="*/ 33 w 334"/>
                <a:gd name="T49" fmla="*/ 33 h 400"/>
                <a:gd name="T50" fmla="*/ 167 w 334"/>
                <a:gd name="T51" fmla="*/ 33 h 400"/>
                <a:gd name="T52" fmla="*/ 167 w 334"/>
                <a:gd name="T53" fmla="*/ 142 h 400"/>
                <a:gd name="T54" fmla="*/ 174 w 334"/>
                <a:gd name="T55" fmla="*/ 160 h 400"/>
                <a:gd name="T56" fmla="*/ 192 w 334"/>
                <a:gd name="T57" fmla="*/ 167 h 400"/>
                <a:gd name="T58" fmla="*/ 300 w 334"/>
                <a:gd name="T59" fmla="*/ 167 h 400"/>
                <a:gd name="T60" fmla="*/ 300 w 334"/>
                <a:gd name="T61" fmla="*/ 367 h 400"/>
                <a:gd name="T62" fmla="*/ 300 w 334"/>
                <a:gd name="T63" fmla="*/ 367 h 400"/>
                <a:gd name="T64" fmla="*/ 300 w 334"/>
                <a:gd name="T65" fmla="*/ 367 h 4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Lst>
              <a:rect l="0" t="0" r="r" b="b"/>
              <a:pathLst>
                <a:path w="334" h="400">
                  <a:moveTo>
                    <a:pt x="329" y="119"/>
                  </a:moveTo>
                  <a:cubicBezTo>
                    <a:pt x="325" y="111"/>
                    <a:pt x="321" y="104"/>
                    <a:pt x="316" y="99"/>
                  </a:cubicBezTo>
                  <a:cubicBezTo>
                    <a:pt x="235" y="18"/>
                    <a:pt x="235" y="18"/>
                    <a:pt x="235" y="18"/>
                  </a:cubicBezTo>
                  <a:cubicBezTo>
                    <a:pt x="230" y="13"/>
                    <a:pt x="223" y="9"/>
                    <a:pt x="215" y="5"/>
                  </a:cubicBezTo>
                  <a:cubicBezTo>
                    <a:pt x="206" y="2"/>
                    <a:pt x="199" y="0"/>
                    <a:pt x="192" y="0"/>
                  </a:cubicBezTo>
                  <a:cubicBezTo>
                    <a:pt x="25" y="0"/>
                    <a:pt x="25" y="0"/>
                    <a:pt x="25" y="0"/>
                  </a:cubicBezTo>
                  <a:cubicBezTo>
                    <a:pt x="18" y="0"/>
                    <a:pt x="12" y="2"/>
                    <a:pt x="7" y="7"/>
                  </a:cubicBezTo>
                  <a:cubicBezTo>
                    <a:pt x="2" y="12"/>
                    <a:pt x="0" y="18"/>
                    <a:pt x="0" y="25"/>
                  </a:cubicBezTo>
                  <a:cubicBezTo>
                    <a:pt x="0" y="375"/>
                    <a:pt x="0" y="375"/>
                    <a:pt x="0" y="375"/>
                  </a:cubicBezTo>
                  <a:cubicBezTo>
                    <a:pt x="0" y="382"/>
                    <a:pt x="2" y="388"/>
                    <a:pt x="7" y="393"/>
                  </a:cubicBezTo>
                  <a:cubicBezTo>
                    <a:pt x="12" y="398"/>
                    <a:pt x="18" y="400"/>
                    <a:pt x="25" y="400"/>
                  </a:cubicBezTo>
                  <a:cubicBezTo>
                    <a:pt x="309" y="400"/>
                    <a:pt x="309" y="400"/>
                    <a:pt x="309" y="400"/>
                  </a:cubicBezTo>
                  <a:cubicBezTo>
                    <a:pt x="316" y="400"/>
                    <a:pt x="322" y="398"/>
                    <a:pt x="326" y="393"/>
                  </a:cubicBezTo>
                  <a:cubicBezTo>
                    <a:pt x="331" y="388"/>
                    <a:pt x="334" y="382"/>
                    <a:pt x="334" y="375"/>
                  </a:cubicBezTo>
                  <a:cubicBezTo>
                    <a:pt x="334" y="142"/>
                    <a:pt x="334" y="142"/>
                    <a:pt x="334" y="142"/>
                  </a:cubicBezTo>
                  <a:cubicBezTo>
                    <a:pt x="334" y="135"/>
                    <a:pt x="332" y="127"/>
                    <a:pt x="329" y="119"/>
                  </a:cubicBezTo>
                  <a:close/>
                  <a:moveTo>
                    <a:pt x="200" y="35"/>
                  </a:moveTo>
                  <a:cubicBezTo>
                    <a:pt x="205" y="37"/>
                    <a:pt x="209" y="39"/>
                    <a:pt x="211" y="41"/>
                  </a:cubicBezTo>
                  <a:cubicBezTo>
                    <a:pt x="293" y="123"/>
                    <a:pt x="293" y="123"/>
                    <a:pt x="293" y="123"/>
                  </a:cubicBezTo>
                  <a:cubicBezTo>
                    <a:pt x="295" y="125"/>
                    <a:pt x="297" y="128"/>
                    <a:pt x="298" y="133"/>
                  </a:cubicBezTo>
                  <a:cubicBezTo>
                    <a:pt x="200" y="133"/>
                    <a:pt x="200" y="133"/>
                    <a:pt x="200" y="133"/>
                  </a:cubicBezTo>
                  <a:lnTo>
                    <a:pt x="200" y="35"/>
                  </a:lnTo>
                  <a:close/>
                  <a:moveTo>
                    <a:pt x="300" y="367"/>
                  </a:moveTo>
                  <a:cubicBezTo>
                    <a:pt x="33" y="367"/>
                    <a:pt x="33" y="367"/>
                    <a:pt x="33" y="367"/>
                  </a:cubicBezTo>
                  <a:cubicBezTo>
                    <a:pt x="33" y="33"/>
                    <a:pt x="33" y="33"/>
                    <a:pt x="33" y="33"/>
                  </a:cubicBezTo>
                  <a:cubicBezTo>
                    <a:pt x="167" y="33"/>
                    <a:pt x="167" y="33"/>
                    <a:pt x="167" y="33"/>
                  </a:cubicBezTo>
                  <a:cubicBezTo>
                    <a:pt x="167" y="142"/>
                    <a:pt x="167" y="142"/>
                    <a:pt x="167" y="142"/>
                  </a:cubicBezTo>
                  <a:cubicBezTo>
                    <a:pt x="167" y="149"/>
                    <a:pt x="169" y="155"/>
                    <a:pt x="174" y="160"/>
                  </a:cubicBezTo>
                  <a:cubicBezTo>
                    <a:pt x="179" y="164"/>
                    <a:pt x="185" y="167"/>
                    <a:pt x="192" y="167"/>
                  </a:cubicBezTo>
                  <a:cubicBezTo>
                    <a:pt x="300" y="167"/>
                    <a:pt x="300" y="167"/>
                    <a:pt x="300" y="167"/>
                  </a:cubicBezTo>
                  <a:lnTo>
                    <a:pt x="300" y="367"/>
                  </a:lnTo>
                  <a:close/>
                  <a:moveTo>
                    <a:pt x="300" y="367"/>
                  </a:moveTo>
                  <a:cubicBezTo>
                    <a:pt x="300" y="367"/>
                    <a:pt x="300" y="367"/>
                    <a:pt x="300" y="367"/>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7" name="Freeform 293"/>
            <p:cNvSpPr>
              <a:spLocks noEditPoints="1"/>
            </p:cNvSpPr>
            <p:nvPr/>
          </p:nvSpPr>
          <p:spPr bwMode="auto">
            <a:xfrm>
              <a:off x="5994494" y="2343400"/>
              <a:ext cx="136346" cy="21691"/>
            </a:xfrm>
            <a:custGeom>
              <a:avLst/>
              <a:gdLst>
                <a:gd name="T0" fmla="*/ 192 w 200"/>
                <a:gd name="T1" fmla="*/ 0 h 33"/>
                <a:gd name="T2" fmla="*/ 8 w 200"/>
                <a:gd name="T3" fmla="*/ 0 h 33"/>
                <a:gd name="T4" fmla="*/ 2 w 200"/>
                <a:gd name="T5" fmla="*/ 2 h 33"/>
                <a:gd name="T6" fmla="*/ 0 w 200"/>
                <a:gd name="T7" fmla="*/ 8 h 33"/>
                <a:gd name="T8" fmla="*/ 0 w 200"/>
                <a:gd name="T9" fmla="*/ 25 h 33"/>
                <a:gd name="T10" fmla="*/ 2 w 200"/>
                <a:gd name="T11" fmla="*/ 31 h 33"/>
                <a:gd name="T12" fmla="*/ 8 w 200"/>
                <a:gd name="T13" fmla="*/ 33 h 33"/>
                <a:gd name="T14" fmla="*/ 192 w 200"/>
                <a:gd name="T15" fmla="*/ 33 h 33"/>
                <a:gd name="T16" fmla="*/ 198 w 200"/>
                <a:gd name="T17" fmla="*/ 31 h 33"/>
                <a:gd name="T18" fmla="*/ 200 w 200"/>
                <a:gd name="T19" fmla="*/ 25 h 33"/>
                <a:gd name="T20" fmla="*/ 200 w 200"/>
                <a:gd name="T21" fmla="*/ 8 h 33"/>
                <a:gd name="T22" fmla="*/ 198 w 200"/>
                <a:gd name="T23" fmla="*/ 2 h 33"/>
                <a:gd name="T24" fmla="*/ 192 w 200"/>
                <a:gd name="T25" fmla="*/ 0 h 33"/>
                <a:gd name="T26" fmla="*/ 192 w 200"/>
                <a:gd name="T27" fmla="*/ 0 h 33"/>
                <a:gd name="T28" fmla="*/ 192 w 200"/>
                <a:gd name="T29" fmla="*/ 0 h 3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0" h="33">
                  <a:moveTo>
                    <a:pt x="192" y="0"/>
                  </a:moveTo>
                  <a:cubicBezTo>
                    <a:pt x="8" y="0"/>
                    <a:pt x="8" y="0"/>
                    <a:pt x="8" y="0"/>
                  </a:cubicBezTo>
                  <a:cubicBezTo>
                    <a:pt x="6" y="0"/>
                    <a:pt x="4" y="1"/>
                    <a:pt x="2" y="2"/>
                  </a:cubicBezTo>
                  <a:cubicBezTo>
                    <a:pt x="1" y="4"/>
                    <a:pt x="0" y="6"/>
                    <a:pt x="0" y="8"/>
                  </a:cubicBezTo>
                  <a:cubicBezTo>
                    <a:pt x="0" y="25"/>
                    <a:pt x="0" y="25"/>
                    <a:pt x="0" y="25"/>
                  </a:cubicBezTo>
                  <a:cubicBezTo>
                    <a:pt x="0" y="27"/>
                    <a:pt x="1" y="29"/>
                    <a:pt x="2" y="31"/>
                  </a:cubicBezTo>
                  <a:cubicBezTo>
                    <a:pt x="4" y="33"/>
                    <a:pt x="6" y="33"/>
                    <a:pt x="8" y="33"/>
                  </a:cubicBezTo>
                  <a:cubicBezTo>
                    <a:pt x="192" y="33"/>
                    <a:pt x="192" y="33"/>
                    <a:pt x="192" y="33"/>
                  </a:cubicBezTo>
                  <a:cubicBezTo>
                    <a:pt x="194" y="33"/>
                    <a:pt x="196" y="33"/>
                    <a:pt x="198" y="31"/>
                  </a:cubicBezTo>
                  <a:cubicBezTo>
                    <a:pt x="199" y="29"/>
                    <a:pt x="200" y="27"/>
                    <a:pt x="200" y="25"/>
                  </a:cubicBezTo>
                  <a:cubicBezTo>
                    <a:pt x="200" y="8"/>
                    <a:pt x="200" y="8"/>
                    <a:pt x="200" y="8"/>
                  </a:cubicBezTo>
                  <a:cubicBezTo>
                    <a:pt x="200" y="6"/>
                    <a:pt x="199" y="4"/>
                    <a:pt x="198" y="2"/>
                  </a:cubicBezTo>
                  <a:cubicBezTo>
                    <a:pt x="196" y="1"/>
                    <a:pt x="194" y="0"/>
                    <a:pt x="192" y="0"/>
                  </a:cubicBezTo>
                  <a:close/>
                  <a:moveTo>
                    <a:pt x="192" y="0"/>
                  </a:moveTo>
                  <a:cubicBezTo>
                    <a:pt x="192" y="0"/>
                    <a:pt x="192" y="0"/>
                    <a:pt x="192" y="0"/>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sp>
          <p:nvSpPr>
            <p:cNvPr id="18" name="Freeform 294"/>
            <p:cNvSpPr>
              <a:spLocks noEditPoints="1"/>
            </p:cNvSpPr>
            <p:nvPr/>
          </p:nvSpPr>
          <p:spPr bwMode="auto">
            <a:xfrm>
              <a:off x="5994494" y="2297951"/>
              <a:ext cx="136346" cy="22724"/>
            </a:xfrm>
            <a:custGeom>
              <a:avLst/>
              <a:gdLst>
                <a:gd name="T0" fmla="*/ 2 w 200"/>
                <a:gd name="T1" fmla="*/ 3 h 34"/>
                <a:gd name="T2" fmla="*/ 0 w 200"/>
                <a:gd name="T3" fmla="*/ 9 h 34"/>
                <a:gd name="T4" fmla="*/ 0 w 200"/>
                <a:gd name="T5" fmla="*/ 25 h 34"/>
                <a:gd name="T6" fmla="*/ 2 w 200"/>
                <a:gd name="T7" fmla="*/ 31 h 34"/>
                <a:gd name="T8" fmla="*/ 8 w 200"/>
                <a:gd name="T9" fmla="*/ 34 h 34"/>
                <a:gd name="T10" fmla="*/ 192 w 200"/>
                <a:gd name="T11" fmla="*/ 34 h 34"/>
                <a:gd name="T12" fmla="*/ 198 w 200"/>
                <a:gd name="T13" fmla="*/ 31 h 34"/>
                <a:gd name="T14" fmla="*/ 200 w 200"/>
                <a:gd name="T15" fmla="*/ 25 h 34"/>
                <a:gd name="T16" fmla="*/ 200 w 200"/>
                <a:gd name="T17" fmla="*/ 9 h 34"/>
                <a:gd name="T18" fmla="*/ 198 w 200"/>
                <a:gd name="T19" fmla="*/ 3 h 34"/>
                <a:gd name="T20" fmla="*/ 192 w 200"/>
                <a:gd name="T21" fmla="*/ 0 h 34"/>
                <a:gd name="T22" fmla="*/ 8 w 200"/>
                <a:gd name="T23" fmla="*/ 0 h 34"/>
                <a:gd name="T24" fmla="*/ 2 w 200"/>
                <a:gd name="T25" fmla="*/ 3 h 34"/>
                <a:gd name="T26" fmla="*/ 2 w 200"/>
                <a:gd name="T27" fmla="*/ 3 h 34"/>
                <a:gd name="T28" fmla="*/ 2 w 200"/>
                <a:gd name="T29" fmla="*/ 3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200" h="34">
                  <a:moveTo>
                    <a:pt x="2" y="3"/>
                  </a:moveTo>
                  <a:cubicBezTo>
                    <a:pt x="1" y="4"/>
                    <a:pt x="0" y="6"/>
                    <a:pt x="0" y="9"/>
                  </a:cubicBezTo>
                  <a:cubicBezTo>
                    <a:pt x="0" y="25"/>
                    <a:pt x="0" y="25"/>
                    <a:pt x="0" y="25"/>
                  </a:cubicBezTo>
                  <a:cubicBezTo>
                    <a:pt x="0" y="28"/>
                    <a:pt x="1" y="30"/>
                    <a:pt x="2" y="31"/>
                  </a:cubicBezTo>
                  <a:cubicBezTo>
                    <a:pt x="4" y="33"/>
                    <a:pt x="6" y="34"/>
                    <a:pt x="8" y="34"/>
                  </a:cubicBezTo>
                  <a:cubicBezTo>
                    <a:pt x="192" y="34"/>
                    <a:pt x="192" y="34"/>
                    <a:pt x="192" y="34"/>
                  </a:cubicBezTo>
                  <a:cubicBezTo>
                    <a:pt x="194" y="34"/>
                    <a:pt x="196" y="33"/>
                    <a:pt x="198" y="31"/>
                  </a:cubicBezTo>
                  <a:cubicBezTo>
                    <a:pt x="199" y="30"/>
                    <a:pt x="200" y="28"/>
                    <a:pt x="200" y="25"/>
                  </a:cubicBezTo>
                  <a:cubicBezTo>
                    <a:pt x="200" y="9"/>
                    <a:pt x="200" y="9"/>
                    <a:pt x="200" y="9"/>
                  </a:cubicBezTo>
                  <a:cubicBezTo>
                    <a:pt x="200" y="6"/>
                    <a:pt x="199" y="4"/>
                    <a:pt x="198" y="3"/>
                  </a:cubicBezTo>
                  <a:cubicBezTo>
                    <a:pt x="196" y="1"/>
                    <a:pt x="194" y="0"/>
                    <a:pt x="192" y="0"/>
                  </a:cubicBezTo>
                  <a:cubicBezTo>
                    <a:pt x="8" y="0"/>
                    <a:pt x="8" y="0"/>
                    <a:pt x="8" y="0"/>
                  </a:cubicBezTo>
                  <a:cubicBezTo>
                    <a:pt x="6" y="0"/>
                    <a:pt x="4" y="1"/>
                    <a:pt x="2" y="3"/>
                  </a:cubicBezTo>
                  <a:close/>
                  <a:moveTo>
                    <a:pt x="2" y="3"/>
                  </a:moveTo>
                  <a:cubicBezTo>
                    <a:pt x="2" y="3"/>
                    <a:pt x="2" y="3"/>
                    <a:pt x="2" y="3"/>
                  </a:cubicBezTo>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68580" tIns="34290" rIns="68580" bIns="34290" numCol="1" anchor="t" anchorCtr="0" compatLnSpc="1">
              <a:prstTxWarp prst="textNoShape">
                <a:avLst/>
              </a:prstTxWarp>
            </a:bodyPr>
            <a:lstStyle/>
            <a:p>
              <a:endParaRPr lang="en-US" sz="1350"/>
            </a:p>
          </p:txBody>
        </p:sp>
      </p:grpSp>
      <p:grpSp>
        <p:nvGrpSpPr>
          <p:cNvPr id="45" name="Group 44"/>
          <p:cNvGrpSpPr/>
          <p:nvPr/>
        </p:nvGrpSpPr>
        <p:grpSpPr>
          <a:xfrm>
            <a:off x="6577871" y="4195310"/>
            <a:ext cx="696530" cy="349346"/>
            <a:chOff x="8412480" y="4580254"/>
            <a:chExt cx="928707" cy="465795"/>
          </a:xfrm>
        </p:grpSpPr>
        <p:cxnSp>
          <p:nvCxnSpPr>
            <p:cNvPr id="46" name="Straight Connector 45"/>
            <p:cNvCxnSpPr/>
            <p:nvPr/>
          </p:nvCxnSpPr>
          <p:spPr>
            <a:xfrm flipV="1">
              <a:off x="8412480" y="4580254"/>
              <a:ext cx="367973" cy="465795"/>
            </a:xfrm>
            <a:prstGeom prst="line">
              <a:avLst/>
            </a:prstGeom>
            <a:ln w="31750">
              <a:solidFill>
                <a:schemeClr val="tx2"/>
              </a:solidFill>
              <a:headEnd type="oval"/>
            </a:ln>
          </p:spPr>
          <p:style>
            <a:lnRef idx="1">
              <a:schemeClr val="accent1"/>
            </a:lnRef>
            <a:fillRef idx="0">
              <a:schemeClr val="accent1"/>
            </a:fillRef>
            <a:effectRef idx="0">
              <a:schemeClr val="accent1"/>
            </a:effectRef>
            <a:fontRef idx="minor">
              <a:schemeClr val="tx1"/>
            </a:fontRef>
          </p:style>
        </p:cxnSp>
        <p:cxnSp>
          <p:nvCxnSpPr>
            <p:cNvPr id="47" name="Straight Connector 46"/>
            <p:cNvCxnSpPr/>
            <p:nvPr/>
          </p:nvCxnSpPr>
          <p:spPr>
            <a:xfrm>
              <a:off x="8764411" y="4580254"/>
              <a:ext cx="576776" cy="0"/>
            </a:xfrm>
            <a:prstGeom prst="line">
              <a:avLst/>
            </a:prstGeom>
            <a:ln w="31750">
              <a:solidFill>
                <a:schemeClr val="tx2"/>
              </a:solidFill>
              <a:tailEnd type="oval"/>
            </a:ln>
          </p:spPr>
          <p:style>
            <a:lnRef idx="1">
              <a:schemeClr val="accent1"/>
            </a:lnRef>
            <a:fillRef idx="0">
              <a:schemeClr val="accent1"/>
            </a:fillRef>
            <a:effectRef idx="0">
              <a:schemeClr val="accent1"/>
            </a:effectRef>
            <a:fontRef idx="minor">
              <a:schemeClr val="tx1"/>
            </a:fontRef>
          </p:style>
        </p:cxnSp>
      </p:grpSp>
      <p:grpSp>
        <p:nvGrpSpPr>
          <p:cNvPr id="48" name="Group 47"/>
          <p:cNvGrpSpPr/>
          <p:nvPr/>
        </p:nvGrpSpPr>
        <p:grpSpPr>
          <a:xfrm>
            <a:off x="6426763" y="3229275"/>
            <a:ext cx="696530" cy="349346"/>
            <a:chOff x="8412480" y="4580254"/>
            <a:chExt cx="928707" cy="465795"/>
          </a:xfrm>
        </p:grpSpPr>
        <p:cxnSp>
          <p:nvCxnSpPr>
            <p:cNvPr id="49" name="Straight Connector 48"/>
            <p:cNvCxnSpPr/>
            <p:nvPr/>
          </p:nvCxnSpPr>
          <p:spPr>
            <a:xfrm flipV="1">
              <a:off x="8412480" y="4580254"/>
              <a:ext cx="367973" cy="465795"/>
            </a:xfrm>
            <a:prstGeom prst="line">
              <a:avLst/>
            </a:prstGeom>
            <a:ln w="31750">
              <a:solidFill>
                <a:schemeClr val="tx2"/>
              </a:solidFill>
              <a:headEnd type="oval"/>
            </a:ln>
          </p:spPr>
          <p:style>
            <a:lnRef idx="1">
              <a:schemeClr val="accent1"/>
            </a:lnRef>
            <a:fillRef idx="0">
              <a:schemeClr val="accent1"/>
            </a:fillRef>
            <a:effectRef idx="0">
              <a:schemeClr val="accent1"/>
            </a:effectRef>
            <a:fontRef idx="minor">
              <a:schemeClr val="tx1"/>
            </a:fontRef>
          </p:style>
        </p:cxnSp>
        <p:cxnSp>
          <p:nvCxnSpPr>
            <p:cNvPr id="50" name="Straight Connector 49"/>
            <p:cNvCxnSpPr/>
            <p:nvPr/>
          </p:nvCxnSpPr>
          <p:spPr>
            <a:xfrm>
              <a:off x="8764411" y="4580254"/>
              <a:ext cx="576776" cy="0"/>
            </a:xfrm>
            <a:prstGeom prst="line">
              <a:avLst/>
            </a:prstGeom>
            <a:ln w="31750">
              <a:solidFill>
                <a:schemeClr val="tx2"/>
              </a:solidFill>
              <a:tailEnd type="oval"/>
            </a:ln>
          </p:spPr>
          <p:style>
            <a:lnRef idx="1">
              <a:schemeClr val="accent1"/>
            </a:lnRef>
            <a:fillRef idx="0">
              <a:schemeClr val="accent1"/>
            </a:fillRef>
            <a:effectRef idx="0">
              <a:schemeClr val="accent1"/>
            </a:effectRef>
            <a:fontRef idx="minor">
              <a:schemeClr val="tx1"/>
            </a:fontRef>
          </p:style>
        </p:cxnSp>
      </p:grpSp>
      <p:grpSp>
        <p:nvGrpSpPr>
          <p:cNvPr id="51" name="Group 50"/>
          <p:cNvGrpSpPr/>
          <p:nvPr/>
        </p:nvGrpSpPr>
        <p:grpSpPr>
          <a:xfrm flipH="1">
            <a:off x="2349773" y="2828106"/>
            <a:ext cx="696530" cy="349346"/>
            <a:chOff x="8412480" y="4580254"/>
            <a:chExt cx="928707" cy="465795"/>
          </a:xfrm>
        </p:grpSpPr>
        <p:cxnSp>
          <p:nvCxnSpPr>
            <p:cNvPr id="52" name="Straight Connector 51"/>
            <p:cNvCxnSpPr/>
            <p:nvPr/>
          </p:nvCxnSpPr>
          <p:spPr>
            <a:xfrm flipV="1">
              <a:off x="8412480" y="4580254"/>
              <a:ext cx="367973" cy="465795"/>
            </a:xfrm>
            <a:prstGeom prst="line">
              <a:avLst/>
            </a:prstGeom>
            <a:ln w="31750">
              <a:solidFill>
                <a:schemeClr val="tx2"/>
              </a:solidFill>
              <a:headEnd type="oval"/>
            </a:ln>
          </p:spPr>
          <p:style>
            <a:lnRef idx="1">
              <a:schemeClr val="accent1"/>
            </a:lnRef>
            <a:fillRef idx="0">
              <a:schemeClr val="accent1"/>
            </a:fillRef>
            <a:effectRef idx="0">
              <a:schemeClr val="accent1"/>
            </a:effectRef>
            <a:fontRef idx="minor">
              <a:schemeClr val="tx1"/>
            </a:fontRef>
          </p:style>
        </p:cxnSp>
        <p:cxnSp>
          <p:nvCxnSpPr>
            <p:cNvPr id="53" name="Straight Connector 52"/>
            <p:cNvCxnSpPr/>
            <p:nvPr/>
          </p:nvCxnSpPr>
          <p:spPr>
            <a:xfrm>
              <a:off x="8764411" y="4580254"/>
              <a:ext cx="576776" cy="0"/>
            </a:xfrm>
            <a:prstGeom prst="line">
              <a:avLst/>
            </a:prstGeom>
            <a:ln w="31750">
              <a:solidFill>
                <a:schemeClr val="tx2"/>
              </a:solidFill>
              <a:tailEnd type="oval"/>
            </a:ln>
          </p:spPr>
          <p:style>
            <a:lnRef idx="1">
              <a:schemeClr val="accent1"/>
            </a:lnRef>
            <a:fillRef idx="0">
              <a:schemeClr val="accent1"/>
            </a:fillRef>
            <a:effectRef idx="0">
              <a:schemeClr val="accent1"/>
            </a:effectRef>
            <a:fontRef idx="minor">
              <a:schemeClr val="tx1"/>
            </a:fontRef>
          </p:style>
        </p:cxnSp>
      </p:grpSp>
      <p:grpSp>
        <p:nvGrpSpPr>
          <p:cNvPr id="54" name="Group 53"/>
          <p:cNvGrpSpPr/>
          <p:nvPr/>
        </p:nvGrpSpPr>
        <p:grpSpPr>
          <a:xfrm flipH="1">
            <a:off x="1917191" y="4004034"/>
            <a:ext cx="696530" cy="349346"/>
            <a:chOff x="8412480" y="4580254"/>
            <a:chExt cx="928707" cy="465795"/>
          </a:xfrm>
        </p:grpSpPr>
        <p:cxnSp>
          <p:nvCxnSpPr>
            <p:cNvPr id="55" name="Straight Connector 54"/>
            <p:cNvCxnSpPr/>
            <p:nvPr/>
          </p:nvCxnSpPr>
          <p:spPr>
            <a:xfrm flipV="1">
              <a:off x="8412480" y="4580254"/>
              <a:ext cx="367973" cy="465795"/>
            </a:xfrm>
            <a:prstGeom prst="line">
              <a:avLst/>
            </a:prstGeom>
            <a:ln w="31750">
              <a:solidFill>
                <a:schemeClr val="tx2"/>
              </a:solidFill>
              <a:headEnd type="oval"/>
            </a:ln>
          </p:spPr>
          <p:style>
            <a:lnRef idx="1">
              <a:schemeClr val="accent1"/>
            </a:lnRef>
            <a:fillRef idx="0">
              <a:schemeClr val="accent1"/>
            </a:fillRef>
            <a:effectRef idx="0">
              <a:schemeClr val="accent1"/>
            </a:effectRef>
            <a:fontRef idx="minor">
              <a:schemeClr val="tx1"/>
            </a:fontRef>
          </p:style>
        </p:cxnSp>
        <p:cxnSp>
          <p:nvCxnSpPr>
            <p:cNvPr id="56" name="Straight Connector 55"/>
            <p:cNvCxnSpPr/>
            <p:nvPr/>
          </p:nvCxnSpPr>
          <p:spPr>
            <a:xfrm>
              <a:off x="8764411" y="4580254"/>
              <a:ext cx="576776" cy="0"/>
            </a:xfrm>
            <a:prstGeom prst="line">
              <a:avLst/>
            </a:prstGeom>
            <a:ln w="31750">
              <a:solidFill>
                <a:schemeClr val="tx2"/>
              </a:solidFill>
              <a:tailEnd type="oval"/>
            </a:ln>
          </p:spPr>
          <p:style>
            <a:lnRef idx="1">
              <a:schemeClr val="accent1"/>
            </a:lnRef>
            <a:fillRef idx="0">
              <a:schemeClr val="accent1"/>
            </a:fillRef>
            <a:effectRef idx="0">
              <a:schemeClr val="accent1"/>
            </a:effectRef>
            <a:fontRef idx="minor">
              <a:schemeClr val="tx1"/>
            </a:fontRef>
          </p:style>
        </p:cxnSp>
      </p:grpSp>
      <p:grpSp>
        <p:nvGrpSpPr>
          <p:cNvPr id="57" name="Group 56"/>
          <p:cNvGrpSpPr/>
          <p:nvPr/>
        </p:nvGrpSpPr>
        <p:grpSpPr>
          <a:xfrm>
            <a:off x="5537512" y="2637816"/>
            <a:ext cx="696530" cy="349346"/>
            <a:chOff x="8412480" y="4580254"/>
            <a:chExt cx="928707" cy="465795"/>
          </a:xfrm>
        </p:grpSpPr>
        <p:cxnSp>
          <p:nvCxnSpPr>
            <p:cNvPr id="58" name="Straight Connector 57"/>
            <p:cNvCxnSpPr/>
            <p:nvPr/>
          </p:nvCxnSpPr>
          <p:spPr>
            <a:xfrm flipV="1">
              <a:off x="8412480" y="4580254"/>
              <a:ext cx="367973" cy="465795"/>
            </a:xfrm>
            <a:prstGeom prst="line">
              <a:avLst/>
            </a:prstGeom>
            <a:ln w="31750">
              <a:solidFill>
                <a:schemeClr val="tx2"/>
              </a:solidFill>
              <a:headEnd type="oval"/>
            </a:ln>
          </p:spPr>
          <p:style>
            <a:lnRef idx="1">
              <a:schemeClr val="accent1"/>
            </a:lnRef>
            <a:fillRef idx="0">
              <a:schemeClr val="accent1"/>
            </a:fillRef>
            <a:effectRef idx="0">
              <a:schemeClr val="accent1"/>
            </a:effectRef>
            <a:fontRef idx="minor">
              <a:schemeClr val="tx1"/>
            </a:fontRef>
          </p:style>
        </p:cxnSp>
        <p:cxnSp>
          <p:nvCxnSpPr>
            <p:cNvPr id="59" name="Straight Connector 58"/>
            <p:cNvCxnSpPr/>
            <p:nvPr/>
          </p:nvCxnSpPr>
          <p:spPr>
            <a:xfrm>
              <a:off x="8764411" y="4580254"/>
              <a:ext cx="576776" cy="0"/>
            </a:xfrm>
            <a:prstGeom prst="line">
              <a:avLst/>
            </a:prstGeom>
            <a:ln w="31750">
              <a:solidFill>
                <a:schemeClr val="tx2"/>
              </a:solidFill>
              <a:tailEnd type="oval"/>
            </a:ln>
          </p:spPr>
          <p:style>
            <a:lnRef idx="1">
              <a:schemeClr val="accent1"/>
            </a:lnRef>
            <a:fillRef idx="0">
              <a:schemeClr val="accent1"/>
            </a:fillRef>
            <a:effectRef idx="0">
              <a:schemeClr val="accent1"/>
            </a:effectRef>
            <a:fontRef idx="minor">
              <a:schemeClr val="tx1"/>
            </a:fontRef>
          </p:style>
        </p:cxnSp>
      </p:grpSp>
      <p:sp>
        <p:nvSpPr>
          <p:cNvPr id="60" name="TextBox 59"/>
          <p:cNvSpPr txBox="1"/>
          <p:nvPr/>
        </p:nvSpPr>
        <p:spPr>
          <a:xfrm>
            <a:off x="7295276" y="3998900"/>
            <a:ext cx="1165860" cy="300082"/>
          </a:xfrm>
          <a:prstGeom prst="rect">
            <a:avLst/>
          </a:prstGeom>
          <a:noFill/>
        </p:spPr>
        <p:txBody>
          <a:bodyPr wrap="square" rtlCol="0">
            <a:spAutoFit/>
          </a:bodyPr>
          <a:lstStyle/>
          <a:p>
            <a:pPr algn="ctr"/>
            <a:r>
              <a:rPr lang="en-US" sz="1350" b="1" dirty="0">
                <a:solidFill>
                  <a:schemeClr val="tx2"/>
                </a:solidFill>
              </a:rPr>
              <a:t>Title Here</a:t>
            </a:r>
          </a:p>
        </p:txBody>
      </p:sp>
      <p:sp>
        <p:nvSpPr>
          <p:cNvPr id="61" name="TextBox 60"/>
          <p:cNvSpPr txBox="1"/>
          <p:nvPr/>
        </p:nvSpPr>
        <p:spPr>
          <a:xfrm>
            <a:off x="7134947" y="3035577"/>
            <a:ext cx="1165860" cy="300082"/>
          </a:xfrm>
          <a:prstGeom prst="rect">
            <a:avLst/>
          </a:prstGeom>
          <a:noFill/>
        </p:spPr>
        <p:txBody>
          <a:bodyPr wrap="square" rtlCol="0">
            <a:spAutoFit/>
          </a:bodyPr>
          <a:lstStyle/>
          <a:p>
            <a:pPr algn="ctr"/>
            <a:r>
              <a:rPr lang="en-US" sz="1350" b="1" dirty="0">
                <a:solidFill>
                  <a:schemeClr val="tx2"/>
                </a:solidFill>
              </a:rPr>
              <a:t>Title Here</a:t>
            </a:r>
          </a:p>
        </p:txBody>
      </p:sp>
      <p:sp>
        <p:nvSpPr>
          <p:cNvPr id="62" name="TextBox 61"/>
          <p:cNvSpPr txBox="1"/>
          <p:nvPr/>
        </p:nvSpPr>
        <p:spPr>
          <a:xfrm>
            <a:off x="6244884" y="2466594"/>
            <a:ext cx="1165860" cy="300082"/>
          </a:xfrm>
          <a:prstGeom prst="rect">
            <a:avLst/>
          </a:prstGeom>
          <a:noFill/>
        </p:spPr>
        <p:txBody>
          <a:bodyPr wrap="square" rtlCol="0">
            <a:spAutoFit/>
          </a:bodyPr>
          <a:lstStyle/>
          <a:p>
            <a:pPr algn="ctr"/>
            <a:r>
              <a:rPr lang="en-US" sz="1350" b="1" dirty="0">
                <a:solidFill>
                  <a:schemeClr val="tx2"/>
                </a:solidFill>
              </a:rPr>
              <a:t>Title Here</a:t>
            </a:r>
          </a:p>
        </p:txBody>
      </p:sp>
      <p:sp>
        <p:nvSpPr>
          <p:cNvPr id="63" name="TextBox 62"/>
          <p:cNvSpPr txBox="1"/>
          <p:nvPr/>
        </p:nvSpPr>
        <p:spPr>
          <a:xfrm>
            <a:off x="1160820" y="2686230"/>
            <a:ext cx="1165860" cy="300082"/>
          </a:xfrm>
          <a:prstGeom prst="rect">
            <a:avLst/>
          </a:prstGeom>
          <a:noFill/>
        </p:spPr>
        <p:txBody>
          <a:bodyPr wrap="square" rtlCol="0">
            <a:spAutoFit/>
          </a:bodyPr>
          <a:lstStyle/>
          <a:p>
            <a:pPr algn="ctr"/>
            <a:r>
              <a:rPr lang="en-US" sz="1350" b="1" dirty="0">
                <a:solidFill>
                  <a:schemeClr val="tx2"/>
                </a:solidFill>
              </a:rPr>
              <a:t>Title Here</a:t>
            </a:r>
          </a:p>
        </p:txBody>
      </p:sp>
      <p:sp>
        <p:nvSpPr>
          <p:cNvPr id="64" name="TextBox 63"/>
          <p:cNvSpPr txBox="1"/>
          <p:nvPr/>
        </p:nvSpPr>
        <p:spPr>
          <a:xfrm>
            <a:off x="732402" y="3810335"/>
            <a:ext cx="1165860" cy="300082"/>
          </a:xfrm>
          <a:prstGeom prst="rect">
            <a:avLst/>
          </a:prstGeom>
          <a:noFill/>
        </p:spPr>
        <p:txBody>
          <a:bodyPr wrap="square" rtlCol="0">
            <a:spAutoFit/>
          </a:bodyPr>
          <a:lstStyle/>
          <a:p>
            <a:pPr algn="ctr"/>
            <a:r>
              <a:rPr lang="en-US" sz="1350" b="1" dirty="0">
                <a:solidFill>
                  <a:schemeClr val="tx2"/>
                </a:solidFill>
              </a:rPr>
              <a:t>Title Here</a:t>
            </a:r>
          </a:p>
        </p:txBody>
      </p:sp>
      <p:sp>
        <p:nvSpPr>
          <p:cNvPr id="44" name="TextBox 43"/>
          <p:cNvSpPr txBox="1"/>
          <p:nvPr/>
        </p:nvSpPr>
        <p:spPr>
          <a:xfrm>
            <a:off x="3495482" y="781946"/>
            <a:ext cx="2153155" cy="553998"/>
          </a:xfrm>
          <a:prstGeom prst="rect">
            <a:avLst/>
          </a:prstGeom>
          <a:noFill/>
        </p:spPr>
        <p:txBody>
          <a:bodyPr wrap="none" rtlCol="0" anchor="ctr">
            <a:spAutoFit/>
          </a:bodyPr>
          <a:lstStyle/>
          <a:p>
            <a:pPr algn="ctr"/>
            <a:r>
              <a:rPr lang="en-US" sz="3000" dirty="0">
                <a:solidFill>
                  <a:schemeClr val="accent1"/>
                </a:solidFill>
                <a:latin typeface="+mj-lt"/>
              </a:rPr>
              <a:t>Business</a:t>
            </a:r>
            <a:r>
              <a:rPr lang="en-US" sz="3000" dirty="0">
                <a:solidFill>
                  <a:schemeClr val="tx2"/>
                </a:solidFill>
                <a:latin typeface="+mj-lt"/>
              </a:rPr>
              <a:t> Model</a:t>
            </a:r>
          </a:p>
        </p:txBody>
      </p:sp>
      <p:sp>
        <p:nvSpPr>
          <p:cNvPr id="65" name="TextBox 64"/>
          <p:cNvSpPr txBox="1"/>
          <p:nvPr/>
        </p:nvSpPr>
        <p:spPr>
          <a:xfrm>
            <a:off x="685801" y="1243611"/>
            <a:ext cx="7772400" cy="369332"/>
          </a:xfrm>
          <a:prstGeom prst="rect">
            <a:avLst/>
          </a:prstGeom>
          <a:noFill/>
        </p:spPr>
        <p:txBody>
          <a:bodyPr wrap="square" rtlCol="0" anchor="ctr">
            <a:spAutoFit/>
          </a:bodyPr>
          <a:lstStyle/>
          <a:p>
            <a:pPr algn="ctr"/>
            <a:r>
              <a:rPr lang="en-US" sz="900" dirty="0">
                <a:solidFill>
                  <a:schemeClr val="tx2"/>
                </a:solidFill>
              </a:rPr>
              <a:t>Lorem ipsum dolor sit amet, consectetuer adipiscing elit. Aenean commodo ligula eget dolor. </a:t>
            </a:r>
            <a:r>
              <a:rPr lang="en-US" sz="900" b="1" dirty="0">
                <a:solidFill>
                  <a:schemeClr val="accent1"/>
                </a:solidFill>
              </a:rPr>
              <a:t>Aenean massa. Cum sociis natoque penatibus </a:t>
            </a:r>
            <a:r>
              <a:rPr lang="en-US" sz="900" dirty="0">
                <a:solidFill>
                  <a:schemeClr val="tx2"/>
                </a:solidFill>
              </a:rPr>
              <a:t>magnis dis parturient montes, nascetur ridiculus mus. Donec quam felis, ultricies nec, pellentesque eu, pretium quis, sem.</a:t>
            </a:r>
          </a:p>
        </p:txBody>
      </p:sp>
    </p:spTree>
    <p:extLst>
      <p:ext uri="{BB962C8B-B14F-4D97-AF65-F5344CB8AC3E}">
        <p14:creationId xmlns:p14="http://schemas.microsoft.com/office/powerpoint/2010/main" val="171160748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14"/>
                                        </p:tgtEl>
                                        <p:attrNameLst>
                                          <p:attrName>style.visibility</p:attrName>
                                        </p:attrNameLst>
                                      </p:cBhvr>
                                      <p:to>
                                        <p:strVal val="visible"/>
                                      </p:to>
                                    </p:set>
                                    <p:animEffect transition="in" filter="fade">
                                      <p:cBhvr>
                                        <p:cTn id="7" dur="500"/>
                                        <p:tgtEl>
                                          <p:spTgt spid="14"/>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10"/>
                                        </p:tgtEl>
                                        <p:attrNameLst>
                                          <p:attrName>style.visibility</p:attrName>
                                        </p:attrNameLst>
                                      </p:cBhvr>
                                      <p:to>
                                        <p:strVal val="visible"/>
                                      </p:to>
                                    </p:set>
                                    <p:animEffect transition="in" filter="fade">
                                      <p:cBhvr>
                                        <p:cTn id="10" dur="500"/>
                                        <p:tgtEl>
                                          <p:spTgt spid="10"/>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9"/>
                                        </p:tgtEl>
                                        <p:attrNameLst>
                                          <p:attrName>style.visibility</p:attrName>
                                        </p:attrNameLst>
                                      </p:cBhvr>
                                      <p:to>
                                        <p:strVal val="visible"/>
                                      </p:to>
                                    </p:set>
                                    <p:animEffect transition="in" filter="fade">
                                      <p:cBhvr>
                                        <p:cTn id="13" dur="500"/>
                                        <p:tgtEl>
                                          <p:spTgt spid="9"/>
                                        </p:tgtEl>
                                      </p:cBhvr>
                                    </p:animEffect>
                                  </p:childTnLst>
                                </p:cTn>
                              </p:par>
                              <p:par>
                                <p:cTn id="14" presetID="10" presetClass="entr" presetSubtype="0" fill="hold" nodeType="withEffect">
                                  <p:stCondLst>
                                    <p:cond delay="0"/>
                                  </p:stCondLst>
                                  <p:childTnLst>
                                    <p:set>
                                      <p:cBhvr>
                                        <p:cTn id="15" dur="1" fill="hold">
                                          <p:stCondLst>
                                            <p:cond delay="0"/>
                                          </p:stCondLst>
                                        </p:cTn>
                                        <p:tgtEl>
                                          <p:spTgt spid="11"/>
                                        </p:tgtEl>
                                        <p:attrNameLst>
                                          <p:attrName>style.visibility</p:attrName>
                                        </p:attrNameLst>
                                      </p:cBhvr>
                                      <p:to>
                                        <p:strVal val="visible"/>
                                      </p:to>
                                    </p:set>
                                    <p:animEffect transition="in" filter="fade">
                                      <p:cBhvr>
                                        <p:cTn id="16" dur="500"/>
                                        <p:tgtEl>
                                          <p:spTgt spid="11"/>
                                        </p:tgtEl>
                                      </p:cBhvr>
                                    </p:animEffect>
                                  </p:childTnLst>
                                </p:cTn>
                              </p:par>
                              <p:par>
                                <p:cTn id="17" presetID="10" presetClass="entr" presetSubtype="0" fill="hold" nodeType="withEffect">
                                  <p:stCondLst>
                                    <p:cond delay="0"/>
                                  </p:stCondLst>
                                  <p:childTnLst>
                                    <p:set>
                                      <p:cBhvr>
                                        <p:cTn id="18" dur="1" fill="hold">
                                          <p:stCondLst>
                                            <p:cond delay="0"/>
                                          </p:stCondLst>
                                        </p:cTn>
                                        <p:tgtEl>
                                          <p:spTgt spid="15"/>
                                        </p:tgtEl>
                                        <p:attrNameLst>
                                          <p:attrName>style.visibility</p:attrName>
                                        </p:attrNameLst>
                                      </p:cBhvr>
                                      <p:to>
                                        <p:strVal val="visible"/>
                                      </p:to>
                                    </p:set>
                                    <p:animEffect transition="in" filter="fade">
                                      <p:cBhvr>
                                        <p:cTn id="19" dur="500"/>
                                        <p:tgtEl>
                                          <p:spTgt spid="15"/>
                                        </p:tgtEl>
                                      </p:cBhvr>
                                    </p:animEffect>
                                  </p:childTnLst>
                                </p:cTn>
                              </p:par>
                              <p:par>
                                <p:cTn id="20" presetID="10" presetClass="entr" presetSubtype="0" fill="hold" nodeType="withEffect">
                                  <p:stCondLst>
                                    <p:cond delay="0"/>
                                  </p:stCondLst>
                                  <p:childTnLst>
                                    <p:set>
                                      <p:cBhvr>
                                        <p:cTn id="21" dur="1" fill="hold">
                                          <p:stCondLst>
                                            <p:cond delay="0"/>
                                          </p:stCondLst>
                                        </p:cTn>
                                        <p:tgtEl>
                                          <p:spTgt spid="2"/>
                                        </p:tgtEl>
                                        <p:attrNameLst>
                                          <p:attrName>style.visibility</p:attrName>
                                        </p:attrNameLst>
                                      </p:cBhvr>
                                      <p:to>
                                        <p:strVal val="visible"/>
                                      </p:to>
                                    </p:set>
                                    <p:animEffect transition="in" filter="fade">
                                      <p:cBhvr>
                                        <p:cTn id="22" dur="500"/>
                                        <p:tgtEl>
                                          <p:spTgt spid="2"/>
                                        </p:tgtEl>
                                      </p:cBhvr>
                                    </p:animEffect>
                                  </p:childTnLst>
                                </p:cTn>
                              </p:par>
                            </p:childTnLst>
                          </p:cTn>
                        </p:par>
                        <p:par>
                          <p:cTn id="23" fill="hold">
                            <p:stCondLst>
                              <p:cond delay="500"/>
                            </p:stCondLst>
                            <p:childTnLst>
                              <p:par>
                                <p:cTn id="24" presetID="22" presetClass="entr" presetSubtype="4" fill="hold" nodeType="afterEffect">
                                  <p:stCondLst>
                                    <p:cond delay="0"/>
                                  </p:stCondLst>
                                  <p:childTnLst>
                                    <p:set>
                                      <p:cBhvr>
                                        <p:cTn id="25" dur="1" fill="hold">
                                          <p:stCondLst>
                                            <p:cond delay="0"/>
                                          </p:stCondLst>
                                        </p:cTn>
                                        <p:tgtEl>
                                          <p:spTgt spid="54"/>
                                        </p:tgtEl>
                                        <p:attrNameLst>
                                          <p:attrName>style.visibility</p:attrName>
                                        </p:attrNameLst>
                                      </p:cBhvr>
                                      <p:to>
                                        <p:strVal val="visible"/>
                                      </p:to>
                                    </p:set>
                                    <p:animEffect transition="in" filter="wipe(down)">
                                      <p:cBhvr>
                                        <p:cTn id="26" dur="500"/>
                                        <p:tgtEl>
                                          <p:spTgt spid="54"/>
                                        </p:tgtEl>
                                      </p:cBhvr>
                                    </p:animEffect>
                                  </p:childTnLst>
                                </p:cTn>
                              </p:par>
                            </p:childTnLst>
                          </p:cTn>
                        </p:par>
                        <p:par>
                          <p:cTn id="27" fill="hold">
                            <p:stCondLst>
                              <p:cond delay="1000"/>
                            </p:stCondLst>
                            <p:childTnLst>
                              <p:par>
                                <p:cTn id="28" presetID="10" presetClass="entr" presetSubtype="0" fill="hold" grpId="0" nodeType="afterEffect">
                                  <p:stCondLst>
                                    <p:cond delay="0"/>
                                  </p:stCondLst>
                                  <p:childTnLst>
                                    <p:set>
                                      <p:cBhvr>
                                        <p:cTn id="29" dur="1" fill="hold">
                                          <p:stCondLst>
                                            <p:cond delay="0"/>
                                          </p:stCondLst>
                                        </p:cTn>
                                        <p:tgtEl>
                                          <p:spTgt spid="64"/>
                                        </p:tgtEl>
                                        <p:attrNameLst>
                                          <p:attrName>style.visibility</p:attrName>
                                        </p:attrNameLst>
                                      </p:cBhvr>
                                      <p:to>
                                        <p:strVal val="visible"/>
                                      </p:to>
                                    </p:set>
                                    <p:animEffect transition="in" filter="fade">
                                      <p:cBhvr>
                                        <p:cTn id="30" dur="500"/>
                                        <p:tgtEl>
                                          <p:spTgt spid="64"/>
                                        </p:tgtEl>
                                      </p:cBhvr>
                                    </p:animEffect>
                                  </p:childTnLst>
                                </p:cTn>
                              </p:par>
                            </p:childTnLst>
                          </p:cTn>
                        </p:par>
                        <p:par>
                          <p:cTn id="31" fill="hold">
                            <p:stCondLst>
                              <p:cond delay="1500"/>
                            </p:stCondLst>
                            <p:childTnLst>
                              <p:par>
                                <p:cTn id="32" presetID="22" presetClass="entr" presetSubtype="4" fill="hold" nodeType="afterEffect">
                                  <p:stCondLst>
                                    <p:cond delay="0"/>
                                  </p:stCondLst>
                                  <p:childTnLst>
                                    <p:set>
                                      <p:cBhvr>
                                        <p:cTn id="33" dur="1" fill="hold">
                                          <p:stCondLst>
                                            <p:cond delay="0"/>
                                          </p:stCondLst>
                                        </p:cTn>
                                        <p:tgtEl>
                                          <p:spTgt spid="51"/>
                                        </p:tgtEl>
                                        <p:attrNameLst>
                                          <p:attrName>style.visibility</p:attrName>
                                        </p:attrNameLst>
                                      </p:cBhvr>
                                      <p:to>
                                        <p:strVal val="visible"/>
                                      </p:to>
                                    </p:set>
                                    <p:animEffect transition="in" filter="wipe(down)">
                                      <p:cBhvr>
                                        <p:cTn id="34" dur="500"/>
                                        <p:tgtEl>
                                          <p:spTgt spid="51"/>
                                        </p:tgtEl>
                                      </p:cBhvr>
                                    </p:animEffect>
                                  </p:childTnLst>
                                </p:cTn>
                              </p:par>
                            </p:childTnLst>
                          </p:cTn>
                        </p:par>
                        <p:par>
                          <p:cTn id="35" fill="hold">
                            <p:stCondLst>
                              <p:cond delay="2000"/>
                            </p:stCondLst>
                            <p:childTnLst>
                              <p:par>
                                <p:cTn id="36" presetID="10" presetClass="entr" presetSubtype="0" fill="hold" grpId="0" nodeType="afterEffect">
                                  <p:stCondLst>
                                    <p:cond delay="0"/>
                                  </p:stCondLst>
                                  <p:childTnLst>
                                    <p:set>
                                      <p:cBhvr>
                                        <p:cTn id="37" dur="1" fill="hold">
                                          <p:stCondLst>
                                            <p:cond delay="0"/>
                                          </p:stCondLst>
                                        </p:cTn>
                                        <p:tgtEl>
                                          <p:spTgt spid="63"/>
                                        </p:tgtEl>
                                        <p:attrNameLst>
                                          <p:attrName>style.visibility</p:attrName>
                                        </p:attrNameLst>
                                      </p:cBhvr>
                                      <p:to>
                                        <p:strVal val="visible"/>
                                      </p:to>
                                    </p:set>
                                    <p:animEffect transition="in" filter="fade">
                                      <p:cBhvr>
                                        <p:cTn id="38" dur="500"/>
                                        <p:tgtEl>
                                          <p:spTgt spid="63"/>
                                        </p:tgtEl>
                                      </p:cBhvr>
                                    </p:animEffect>
                                  </p:childTnLst>
                                </p:cTn>
                              </p:par>
                            </p:childTnLst>
                          </p:cTn>
                        </p:par>
                        <p:par>
                          <p:cTn id="39" fill="hold">
                            <p:stCondLst>
                              <p:cond delay="2500"/>
                            </p:stCondLst>
                            <p:childTnLst>
                              <p:par>
                                <p:cTn id="40" presetID="22" presetClass="entr" presetSubtype="4" fill="hold" nodeType="afterEffect">
                                  <p:stCondLst>
                                    <p:cond delay="0"/>
                                  </p:stCondLst>
                                  <p:childTnLst>
                                    <p:set>
                                      <p:cBhvr>
                                        <p:cTn id="41" dur="1" fill="hold">
                                          <p:stCondLst>
                                            <p:cond delay="0"/>
                                          </p:stCondLst>
                                        </p:cTn>
                                        <p:tgtEl>
                                          <p:spTgt spid="57"/>
                                        </p:tgtEl>
                                        <p:attrNameLst>
                                          <p:attrName>style.visibility</p:attrName>
                                        </p:attrNameLst>
                                      </p:cBhvr>
                                      <p:to>
                                        <p:strVal val="visible"/>
                                      </p:to>
                                    </p:set>
                                    <p:animEffect transition="in" filter="wipe(down)">
                                      <p:cBhvr>
                                        <p:cTn id="42" dur="500"/>
                                        <p:tgtEl>
                                          <p:spTgt spid="57"/>
                                        </p:tgtEl>
                                      </p:cBhvr>
                                    </p:animEffect>
                                  </p:childTnLst>
                                </p:cTn>
                              </p:par>
                            </p:childTnLst>
                          </p:cTn>
                        </p:par>
                        <p:par>
                          <p:cTn id="43" fill="hold">
                            <p:stCondLst>
                              <p:cond delay="3000"/>
                            </p:stCondLst>
                            <p:childTnLst>
                              <p:par>
                                <p:cTn id="44" presetID="10" presetClass="entr" presetSubtype="0" fill="hold" grpId="0" nodeType="afterEffect">
                                  <p:stCondLst>
                                    <p:cond delay="0"/>
                                  </p:stCondLst>
                                  <p:childTnLst>
                                    <p:set>
                                      <p:cBhvr>
                                        <p:cTn id="45" dur="1" fill="hold">
                                          <p:stCondLst>
                                            <p:cond delay="0"/>
                                          </p:stCondLst>
                                        </p:cTn>
                                        <p:tgtEl>
                                          <p:spTgt spid="62"/>
                                        </p:tgtEl>
                                        <p:attrNameLst>
                                          <p:attrName>style.visibility</p:attrName>
                                        </p:attrNameLst>
                                      </p:cBhvr>
                                      <p:to>
                                        <p:strVal val="visible"/>
                                      </p:to>
                                    </p:set>
                                    <p:animEffect transition="in" filter="fade">
                                      <p:cBhvr>
                                        <p:cTn id="46" dur="500"/>
                                        <p:tgtEl>
                                          <p:spTgt spid="62"/>
                                        </p:tgtEl>
                                      </p:cBhvr>
                                    </p:animEffect>
                                  </p:childTnLst>
                                </p:cTn>
                              </p:par>
                            </p:childTnLst>
                          </p:cTn>
                        </p:par>
                        <p:par>
                          <p:cTn id="47" fill="hold">
                            <p:stCondLst>
                              <p:cond delay="3500"/>
                            </p:stCondLst>
                            <p:childTnLst>
                              <p:par>
                                <p:cTn id="48" presetID="22" presetClass="entr" presetSubtype="4" fill="hold" nodeType="afterEffect">
                                  <p:stCondLst>
                                    <p:cond delay="0"/>
                                  </p:stCondLst>
                                  <p:childTnLst>
                                    <p:set>
                                      <p:cBhvr>
                                        <p:cTn id="49" dur="1" fill="hold">
                                          <p:stCondLst>
                                            <p:cond delay="0"/>
                                          </p:stCondLst>
                                        </p:cTn>
                                        <p:tgtEl>
                                          <p:spTgt spid="48"/>
                                        </p:tgtEl>
                                        <p:attrNameLst>
                                          <p:attrName>style.visibility</p:attrName>
                                        </p:attrNameLst>
                                      </p:cBhvr>
                                      <p:to>
                                        <p:strVal val="visible"/>
                                      </p:to>
                                    </p:set>
                                    <p:animEffect transition="in" filter="wipe(down)">
                                      <p:cBhvr>
                                        <p:cTn id="50" dur="500"/>
                                        <p:tgtEl>
                                          <p:spTgt spid="48"/>
                                        </p:tgtEl>
                                      </p:cBhvr>
                                    </p:animEffect>
                                  </p:childTnLst>
                                </p:cTn>
                              </p:par>
                            </p:childTnLst>
                          </p:cTn>
                        </p:par>
                        <p:par>
                          <p:cTn id="51" fill="hold">
                            <p:stCondLst>
                              <p:cond delay="4000"/>
                            </p:stCondLst>
                            <p:childTnLst>
                              <p:par>
                                <p:cTn id="52" presetID="10" presetClass="entr" presetSubtype="0" fill="hold" grpId="0" nodeType="afterEffect">
                                  <p:stCondLst>
                                    <p:cond delay="0"/>
                                  </p:stCondLst>
                                  <p:childTnLst>
                                    <p:set>
                                      <p:cBhvr>
                                        <p:cTn id="53" dur="1" fill="hold">
                                          <p:stCondLst>
                                            <p:cond delay="0"/>
                                          </p:stCondLst>
                                        </p:cTn>
                                        <p:tgtEl>
                                          <p:spTgt spid="61"/>
                                        </p:tgtEl>
                                        <p:attrNameLst>
                                          <p:attrName>style.visibility</p:attrName>
                                        </p:attrNameLst>
                                      </p:cBhvr>
                                      <p:to>
                                        <p:strVal val="visible"/>
                                      </p:to>
                                    </p:set>
                                    <p:animEffect transition="in" filter="fade">
                                      <p:cBhvr>
                                        <p:cTn id="54" dur="500"/>
                                        <p:tgtEl>
                                          <p:spTgt spid="61"/>
                                        </p:tgtEl>
                                      </p:cBhvr>
                                    </p:animEffect>
                                  </p:childTnLst>
                                </p:cTn>
                              </p:par>
                            </p:childTnLst>
                          </p:cTn>
                        </p:par>
                        <p:par>
                          <p:cTn id="55" fill="hold">
                            <p:stCondLst>
                              <p:cond delay="4500"/>
                            </p:stCondLst>
                            <p:childTnLst>
                              <p:par>
                                <p:cTn id="56" presetID="22" presetClass="entr" presetSubtype="4" fill="hold" nodeType="afterEffect">
                                  <p:stCondLst>
                                    <p:cond delay="0"/>
                                  </p:stCondLst>
                                  <p:childTnLst>
                                    <p:set>
                                      <p:cBhvr>
                                        <p:cTn id="57" dur="1" fill="hold">
                                          <p:stCondLst>
                                            <p:cond delay="0"/>
                                          </p:stCondLst>
                                        </p:cTn>
                                        <p:tgtEl>
                                          <p:spTgt spid="45"/>
                                        </p:tgtEl>
                                        <p:attrNameLst>
                                          <p:attrName>style.visibility</p:attrName>
                                        </p:attrNameLst>
                                      </p:cBhvr>
                                      <p:to>
                                        <p:strVal val="visible"/>
                                      </p:to>
                                    </p:set>
                                    <p:animEffect transition="in" filter="wipe(down)">
                                      <p:cBhvr>
                                        <p:cTn id="58" dur="500"/>
                                        <p:tgtEl>
                                          <p:spTgt spid="45"/>
                                        </p:tgtEl>
                                      </p:cBhvr>
                                    </p:animEffect>
                                  </p:childTnLst>
                                </p:cTn>
                              </p:par>
                            </p:childTnLst>
                          </p:cTn>
                        </p:par>
                        <p:par>
                          <p:cTn id="59" fill="hold">
                            <p:stCondLst>
                              <p:cond delay="5000"/>
                            </p:stCondLst>
                            <p:childTnLst>
                              <p:par>
                                <p:cTn id="60" presetID="10" presetClass="entr" presetSubtype="0" fill="hold" grpId="0" nodeType="afterEffect">
                                  <p:stCondLst>
                                    <p:cond delay="0"/>
                                  </p:stCondLst>
                                  <p:childTnLst>
                                    <p:set>
                                      <p:cBhvr>
                                        <p:cTn id="61" dur="1" fill="hold">
                                          <p:stCondLst>
                                            <p:cond delay="0"/>
                                          </p:stCondLst>
                                        </p:cTn>
                                        <p:tgtEl>
                                          <p:spTgt spid="60"/>
                                        </p:tgtEl>
                                        <p:attrNameLst>
                                          <p:attrName>style.visibility</p:attrName>
                                        </p:attrNameLst>
                                      </p:cBhvr>
                                      <p:to>
                                        <p:strVal val="visible"/>
                                      </p:to>
                                    </p:set>
                                    <p:animEffect transition="in" filter="fade">
                                      <p:cBhvr>
                                        <p:cTn id="62" dur="500"/>
                                        <p:tgtEl>
                                          <p:spTgt spid="6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animBg="1"/>
      <p:bldP spid="10" grpId="0" animBg="1"/>
      <p:bldP spid="14" grpId="0" animBg="1"/>
      <p:bldP spid="60" grpId="0"/>
      <p:bldP spid="61" grpId="0"/>
      <p:bldP spid="62" grpId="0"/>
      <p:bldP spid="63" grpId="0"/>
      <p:bldP spid="64" grpId="0"/>
    </p:bldLst>
  </p:timing>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5" name="Oval 34"/>
          <p:cNvSpPr/>
          <p:nvPr/>
        </p:nvSpPr>
        <p:spPr>
          <a:xfrm>
            <a:off x="2166056" y="2738045"/>
            <a:ext cx="1336311" cy="1336311"/>
          </a:xfrm>
          <a:prstGeom prst="ellipse">
            <a:avLst/>
          </a:prstGeom>
          <a:solidFill>
            <a:schemeClr val="accent1">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50" dirty="0">
              <a:latin typeface="+mj-lt"/>
            </a:endParaRPr>
          </a:p>
        </p:txBody>
      </p:sp>
      <p:sp>
        <p:nvSpPr>
          <p:cNvPr id="12" name="Oval 11"/>
          <p:cNvSpPr/>
          <p:nvPr/>
        </p:nvSpPr>
        <p:spPr>
          <a:xfrm>
            <a:off x="3311835" y="2738045"/>
            <a:ext cx="1336311" cy="1336311"/>
          </a:xfrm>
          <a:prstGeom prst="ellipse">
            <a:avLst/>
          </a:prstGeom>
          <a:solidFill>
            <a:schemeClr val="accent2">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50" dirty="0">
              <a:latin typeface="+mj-lt"/>
            </a:endParaRPr>
          </a:p>
        </p:txBody>
      </p:sp>
      <p:sp>
        <p:nvSpPr>
          <p:cNvPr id="9" name="Oval 8"/>
          <p:cNvSpPr/>
          <p:nvPr/>
        </p:nvSpPr>
        <p:spPr>
          <a:xfrm>
            <a:off x="4468675" y="2732611"/>
            <a:ext cx="1336311" cy="1336311"/>
          </a:xfrm>
          <a:prstGeom prst="ellipse">
            <a:avLst/>
          </a:prstGeom>
          <a:solidFill>
            <a:schemeClr val="accent3">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50" dirty="0">
              <a:latin typeface="+mj-lt"/>
            </a:endParaRPr>
          </a:p>
        </p:txBody>
      </p:sp>
      <p:sp>
        <p:nvSpPr>
          <p:cNvPr id="37" name="Oval 36"/>
          <p:cNvSpPr/>
          <p:nvPr/>
        </p:nvSpPr>
        <p:spPr>
          <a:xfrm>
            <a:off x="5627156" y="2732611"/>
            <a:ext cx="1336311" cy="1336311"/>
          </a:xfrm>
          <a:prstGeom prst="ellipse">
            <a:avLst/>
          </a:prstGeom>
          <a:solidFill>
            <a:schemeClr val="accent4">
              <a:alpha val="7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650" dirty="0">
              <a:latin typeface="+mj-lt"/>
            </a:endParaRPr>
          </a:p>
        </p:txBody>
      </p:sp>
      <p:sp>
        <p:nvSpPr>
          <p:cNvPr id="39" name="Freeform 190"/>
          <p:cNvSpPr>
            <a:spLocks noEditPoints="1"/>
          </p:cNvSpPr>
          <p:nvPr/>
        </p:nvSpPr>
        <p:spPr bwMode="auto">
          <a:xfrm>
            <a:off x="2643679" y="3062656"/>
            <a:ext cx="381065" cy="229794"/>
          </a:xfrm>
          <a:custGeom>
            <a:avLst/>
            <a:gdLst>
              <a:gd name="T0" fmla="*/ 500 w 501"/>
              <a:gd name="T1" fmla="*/ 149 h 300"/>
              <a:gd name="T2" fmla="*/ 425 w 501"/>
              <a:gd name="T3" fmla="*/ 125 h 300"/>
              <a:gd name="T4" fmla="*/ 334 w 501"/>
              <a:gd name="T5" fmla="*/ 117 h 300"/>
              <a:gd name="T6" fmla="*/ 275 w 501"/>
              <a:gd name="T7" fmla="*/ 100 h 300"/>
              <a:gd name="T8" fmla="*/ 259 w 501"/>
              <a:gd name="T9" fmla="*/ 100 h 300"/>
              <a:gd name="T10" fmla="*/ 182 w 501"/>
              <a:gd name="T11" fmla="*/ 8 h 300"/>
              <a:gd name="T12" fmla="*/ 200 w 501"/>
              <a:gd name="T13" fmla="*/ 8 h 300"/>
              <a:gd name="T14" fmla="*/ 212 w 501"/>
              <a:gd name="T15" fmla="*/ 7 h 300"/>
              <a:gd name="T16" fmla="*/ 217 w 501"/>
              <a:gd name="T17" fmla="*/ 4 h 300"/>
              <a:gd name="T18" fmla="*/ 212 w 501"/>
              <a:gd name="T19" fmla="*/ 1 h 300"/>
              <a:gd name="T20" fmla="*/ 200 w 501"/>
              <a:gd name="T21" fmla="*/ 0 h 300"/>
              <a:gd name="T22" fmla="*/ 117 w 501"/>
              <a:gd name="T23" fmla="*/ 0 h 300"/>
              <a:gd name="T24" fmla="*/ 117 w 501"/>
              <a:gd name="T25" fmla="*/ 8 h 300"/>
              <a:gd name="T26" fmla="*/ 133 w 501"/>
              <a:gd name="T27" fmla="*/ 8 h 300"/>
              <a:gd name="T28" fmla="*/ 133 w 501"/>
              <a:gd name="T29" fmla="*/ 117 h 300"/>
              <a:gd name="T30" fmla="*/ 92 w 501"/>
              <a:gd name="T31" fmla="*/ 117 h 300"/>
              <a:gd name="T32" fmla="*/ 42 w 501"/>
              <a:gd name="T33" fmla="*/ 58 h 300"/>
              <a:gd name="T34" fmla="*/ 17 w 501"/>
              <a:gd name="T35" fmla="*/ 58 h 300"/>
              <a:gd name="T36" fmla="*/ 8 w 501"/>
              <a:gd name="T37" fmla="*/ 67 h 300"/>
              <a:gd name="T38" fmla="*/ 8 w 501"/>
              <a:gd name="T39" fmla="*/ 117 h 300"/>
              <a:gd name="T40" fmla="*/ 17 w 501"/>
              <a:gd name="T41" fmla="*/ 117 h 300"/>
              <a:gd name="T42" fmla="*/ 17 w 501"/>
              <a:gd name="T43" fmla="*/ 125 h 300"/>
              <a:gd name="T44" fmla="*/ 50 w 501"/>
              <a:gd name="T45" fmla="*/ 125 h 300"/>
              <a:gd name="T46" fmla="*/ 50 w 501"/>
              <a:gd name="T47" fmla="*/ 127 h 300"/>
              <a:gd name="T48" fmla="*/ 0 w 501"/>
              <a:gd name="T49" fmla="*/ 133 h 300"/>
              <a:gd name="T50" fmla="*/ 0 w 501"/>
              <a:gd name="T51" fmla="*/ 167 h 300"/>
              <a:gd name="T52" fmla="*/ 50 w 501"/>
              <a:gd name="T53" fmla="*/ 173 h 300"/>
              <a:gd name="T54" fmla="*/ 50 w 501"/>
              <a:gd name="T55" fmla="*/ 175 h 300"/>
              <a:gd name="T56" fmla="*/ 17 w 501"/>
              <a:gd name="T57" fmla="*/ 175 h 300"/>
              <a:gd name="T58" fmla="*/ 17 w 501"/>
              <a:gd name="T59" fmla="*/ 184 h 300"/>
              <a:gd name="T60" fmla="*/ 8 w 501"/>
              <a:gd name="T61" fmla="*/ 184 h 300"/>
              <a:gd name="T62" fmla="*/ 8 w 501"/>
              <a:gd name="T63" fmla="*/ 234 h 300"/>
              <a:gd name="T64" fmla="*/ 17 w 501"/>
              <a:gd name="T65" fmla="*/ 242 h 300"/>
              <a:gd name="T66" fmla="*/ 42 w 501"/>
              <a:gd name="T67" fmla="*/ 242 h 300"/>
              <a:gd name="T68" fmla="*/ 92 w 501"/>
              <a:gd name="T69" fmla="*/ 184 h 300"/>
              <a:gd name="T70" fmla="*/ 133 w 501"/>
              <a:gd name="T71" fmla="*/ 184 h 300"/>
              <a:gd name="T72" fmla="*/ 133 w 501"/>
              <a:gd name="T73" fmla="*/ 292 h 300"/>
              <a:gd name="T74" fmla="*/ 117 w 501"/>
              <a:gd name="T75" fmla="*/ 292 h 300"/>
              <a:gd name="T76" fmla="*/ 117 w 501"/>
              <a:gd name="T77" fmla="*/ 300 h 300"/>
              <a:gd name="T78" fmla="*/ 200 w 501"/>
              <a:gd name="T79" fmla="*/ 300 h 300"/>
              <a:gd name="T80" fmla="*/ 212 w 501"/>
              <a:gd name="T81" fmla="*/ 299 h 300"/>
              <a:gd name="T82" fmla="*/ 217 w 501"/>
              <a:gd name="T83" fmla="*/ 296 h 300"/>
              <a:gd name="T84" fmla="*/ 212 w 501"/>
              <a:gd name="T85" fmla="*/ 293 h 300"/>
              <a:gd name="T86" fmla="*/ 200 w 501"/>
              <a:gd name="T87" fmla="*/ 292 h 300"/>
              <a:gd name="T88" fmla="*/ 182 w 501"/>
              <a:gd name="T89" fmla="*/ 292 h 300"/>
              <a:gd name="T90" fmla="*/ 259 w 501"/>
              <a:gd name="T91" fmla="*/ 200 h 300"/>
              <a:gd name="T92" fmla="*/ 275 w 501"/>
              <a:gd name="T93" fmla="*/ 200 h 300"/>
              <a:gd name="T94" fmla="*/ 334 w 501"/>
              <a:gd name="T95" fmla="*/ 184 h 300"/>
              <a:gd name="T96" fmla="*/ 425 w 501"/>
              <a:gd name="T97" fmla="*/ 175 h 300"/>
              <a:gd name="T98" fmla="*/ 501 w 501"/>
              <a:gd name="T99" fmla="*/ 150 h 300"/>
              <a:gd name="T100" fmla="*/ 500 w 501"/>
              <a:gd name="T101" fmla="*/ 149 h 300"/>
              <a:gd name="T102" fmla="*/ 500 w 501"/>
              <a:gd name="T103" fmla="*/ 149 h 300"/>
              <a:gd name="T104" fmla="*/ 500 w 501"/>
              <a:gd name="T105" fmla="*/ 149 h 30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Lst>
            <a:rect l="0" t="0" r="r" b="b"/>
            <a:pathLst>
              <a:path w="501" h="300">
                <a:moveTo>
                  <a:pt x="500" y="149"/>
                </a:moveTo>
                <a:cubicBezTo>
                  <a:pt x="496" y="143"/>
                  <a:pt x="471" y="135"/>
                  <a:pt x="425" y="125"/>
                </a:cubicBezTo>
                <a:cubicBezTo>
                  <a:pt x="334" y="117"/>
                  <a:pt x="334" y="117"/>
                  <a:pt x="334" y="117"/>
                </a:cubicBezTo>
                <a:cubicBezTo>
                  <a:pt x="275" y="100"/>
                  <a:pt x="275" y="100"/>
                  <a:pt x="275" y="100"/>
                </a:cubicBezTo>
                <a:cubicBezTo>
                  <a:pt x="259" y="100"/>
                  <a:pt x="259" y="100"/>
                  <a:pt x="259" y="100"/>
                </a:cubicBezTo>
                <a:cubicBezTo>
                  <a:pt x="182" y="8"/>
                  <a:pt x="182" y="8"/>
                  <a:pt x="182" y="8"/>
                </a:cubicBezTo>
                <a:cubicBezTo>
                  <a:pt x="200" y="8"/>
                  <a:pt x="200" y="8"/>
                  <a:pt x="200" y="8"/>
                </a:cubicBezTo>
                <a:cubicBezTo>
                  <a:pt x="205" y="8"/>
                  <a:pt x="209" y="8"/>
                  <a:pt x="212" y="7"/>
                </a:cubicBezTo>
                <a:cubicBezTo>
                  <a:pt x="215" y="6"/>
                  <a:pt x="217" y="5"/>
                  <a:pt x="217" y="4"/>
                </a:cubicBezTo>
                <a:cubicBezTo>
                  <a:pt x="217" y="3"/>
                  <a:pt x="215" y="2"/>
                  <a:pt x="212" y="1"/>
                </a:cubicBezTo>
                <a:cubicBezTo>
                  <a:pt x="209" y="0"/>
                  <a:pt x="205" y="0"/>
                  <a:pt x="200" y="0"/>
                </a:cubicBezTo>
                <a:cubicBezTo>
                  <a:pt x="117" y="0"/>
                  <a:pt x="117" y="0"/>
                  <a:pt x="117" y="0"/>
                </a:cubicBezTo>
                <a:cubicBezTo>
                  <a:pt x="117" y="8"/>
                  <a:pt x="117" y="8"/>
                  <a:pt x="117" y="8"/>
                </a:cubicBezTo>
                <a:cubicBezTo>
                  <a:pt x="133" y="8"/>
                  <a:pt x="133" y="8"/>
                  <a:pt x="133" y="8"/>
                </a:cubicBezTo>
                <a:cubicBezTo>
                  <a:pt x="133" y="117"/>
                  <a:pt x="133" y="117"/>
                  <a:pt x="133" y="117"/>
                </a:cubicBezTo>
                <a:cubicBezTo>
                  <a:pt x="92" y="117"/>
                  <a:pt x="92" y="117"/>
                  <a:pt x="92" y="117"/>
                </a:cubicBezTo>
                <a:cubicBezTo>
                  <a:pt x="42" y="58"/>
                  <a:pt x="42" y="58"/>
                  <a:pt x="42" y="58"/>
                </a:cubicBezTo>
                <a:cubicBezTo>
                  <a:pt x="17" y="58"/>
                  <a:pt x="17" y="58"/>
                  <a:pt x="17" y="58"/>
                </a:cubicBezTo>
                <a:cubicBezTo>
                  <a:pt x="8" y="67"/>
                  <a:pt x="8" y="67"/>
                  <a:pt x="8" y="67"/>
                </a:cubicBezTo>
                <a:cubicBezTo>
                  <a:pt x="8" y="117"/>
                  <a:pt x="8" y="117"/>
                  <a:pt x="8" y="117"/>
                </a:cubicBezTo>
                <a:cubicBezTo>
                  <a:pt x="17" y="117"/>
                  <a:pt x="17" y="117"/>
                  <a:pt x="17" y="117"/>
                </a:cubicBezTo>
                <a:cubicBezTo>
                  <a:pt x="17" y="125"/>
                  <a:pt x="17" y="125"/>
                  <a:pt x="17" y="125"/>
                </a:cubicBezTo>
                <a:cubicBezTo>
                  <a:pt x="50" y="125"/>
                  <a:pt x="50" y="125"/>
                  <a:pt x="50" y="125"/>
                </a:cubicBezTo>
                <a:cubicBezTo>
                  <a:pt x="50" y="127"/>
                  <a:pt x="50" y="127"/>
                  <a:pt x="50" y="127"/>
                </a:cubicBezTo>
                <a:cubicBezTo>
                  <a:pt x="0" y="133"/>
                  <a:pt x="0" y="133"/>
                  <a:pt x="0" y="133"/>
                </a:cubicBezTo>
                <a:cubicBezTo>
                  <a:pt x="0" y="167"/>
                  <a:pt x="0" y="167"/>
                  <a:pt x="0" y="167"/>
                </a:cubicBezTo>
                <a:cubicBezTo>
                  <a:pt x="50" y="173"/>
                  <a:pt x="50" y="173"/>
                  <a:pt x="50" y="173"/>
                </a:cubicBezTo>
                <a:cubicBezTo>
                  <a:pt x="50" y="175"/>
                  <a:pt x="50" y="175"/>
                  <a:pt x="50" y="175"/>
                </a:cubicBezTo>
                <a:cubicBezTo>
                  <a:pt x="17" y="175"/>
                  <a:pt x="17" y="175"/>
                  <a:pt x="17" y="175"/>
                </a:cubicBezTo>
                <a:cubicBezTo>
                  <a:pt x="17" y="184"/>
                  <a:pt x="17" y="184"/>
                  <a:pt x="17" y="184"/>
                </a:cubicBezTo>
                <a:cubicBezTo>
                  <a:pt x="8" y="184"/>
                  <a:pt x="8" y="184"/>
                  <a:pt x="8" y="184"/>
                </a:cubicBezTo>
                <a:cubicBezTo>
                  <a:pt x="8" y="234"/>
                  <a:pt x="8" y="234"/>
                  <a:pt x="8" y="234"/>
                </a:cubicBezTo>
                <a:cubicBezTo>
                  <a:pt x="17" y="242"/>
                  <a:pt x="17" y="242"/>
                  <a:pt x="17" y="242"/>
                </a:cubicBezTo>
                <a:cubicBezTo>
                  <a:pt x="42" y="242"/>
                  <a:pt x="42" y="242"/>
                  <a:pt x="42" y="242"/>
                </a:cubicBezTo>
                <a:cubicBezTo>
                  <a:pt x="92" y="184"/>
                  <a:pt x="92" y="184"/>
                  <a:pt x="92" y="184"/>
                </a:cubicBezTo>
                <a:cubicBezTo>
                  <a:pt x="133" y="184"/>
                  <a:pt x="133" y="184"/>
                  <a:pt x="133" y="184"/>
                </a:cubicBezTo>
                <a:cubicBezTo>
                  <a:pt x="133" y="292"/>
                  <a:pt x="133" y="292"/>
                  <a:pt x="133" y="292"/>
                </a:cubicBezTo>
                <a:cubicBezTo>
                  <a:pt x="117" y="292"/>
                  <a:pt x="117" y="292"/>
                  <a:pt x="117" y="292"/>
                </a:cubicBezTo>
                <a:cubicBezTo>
                  <a:pt x="117" y="300"/>
                  <a:pt x="117" y="300"/>
                  <a:pt x="117" y="300"/>
                </a:cubicBezTo>
                <a:cubicBezTo>
                  <a:pt x="200" y="300"/>
                  <a:pt x="200" y="300"/>
                  <a:pt x="200" y="300"/>
                </a:cubicBezTo>
                <a:cubicBezTo>
                  <a:pt x="205" y="300"/>
                  <a:pt x="209" y="300"/>
                  <a:pt x="212" y="299"/>
                </a:cubicBezTo>
                <a:cubicBezTo>
                  <a:pt x="215" y="298"/>
                  <a:pt x="217" y="297"/>
                  <a:pt x="217" y="296"/>
                </a:cubicBezTo>
                <a:cubicBezTo>
                  <a:pt x="217" y="295"/>
                  <a:pt x="215" y="294"/>
                  <a:pt x="212" y="293"/>
                </a:cubicBezTo>
                <a:cubicBezTo>
                  <a:pt x="209" y="292"/>
                  <a:pt x="205" y="292"/>
                  <a:pt x="200" y="292"/>
                </a:cubicBezTo>
                <a:cubicBezTo>
                  <a:pt x="182" y="292"/>
                  <a:pt x="182" y="292"/>
                  <a:pt x="182" y="292"/>
                </a:cubicBezTo>
                <a:cubicBezTo>
                  <a:pt x="259" y="200"/>
                  <a:pt x="259" y="200"/>
                  <a:pt x="259" y="200"/>
                </a:cubicBezTo>
                <a:cubicBezTo>
                  <a:pt x="275" y="200"/>
                  <a:pt x="275" y="200"/>
                  <a:pt x="275" y="200"/>
                </a:cubicBezTo>
                <a:cubicBezTo>
                  <a:pt x="334" y="184"/>
                  <a:pt x="334" y="184"/>
                  <a:pt x="334" y="184"/>
                </a:cubicBezTo>
                <a:cubicBezTo>
                  <a:pt x="425" y="175"/>
                  <a:pt x="425" y="175"/>
                  <a:pt x="425" y="175"/>
                </a:cubicBezTo>
                <a:cubicBezTo>
                  <a:pt x="475" y="164"/>
                  <a:pt x="500" y="156"/>
                  <a:pt x="501" y="150"/>
                </a:cubicBezTo>
                <a:lnTo>
                  <a:pt x="500" y="149"/>
                </a:lnTo>
                <a:close/>
                <a:moveTo>
                  <a:pt x="500" y="149"/>
                </a:moveTo>
                <a:cubicBezTo>
                  <a:pt x="500" y="149"/>
                  <a:pt x="500" y="149"/>
                  <a:pt x="500" y="149"/>
                </a:cubicBezTo>
              </a:path>
            </a:pathLst>
          </a:custGeom>
          <a:solidFill>
            <a:schemeClr val="bg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40" name="Freeform 341"/>
          <p:cNvSpPr>
            <a:spLocks noEditPoints="1"/>
          </p:cNvSpPr>
          <p:nvPr/>
        </p:nvSpPr>
        <p:spPr bwMode="auto">
          <a:xfrm>
            <a:off x="3789458" y="3034814"/>
            <a:ext cx="381065" cy="331412"/>
          </a:xfrm>
          <a:custGeom>
            <a:avLst/>
            <a:gdLst>
              <a:gd name="T0" fmla="*/ 488 w 501"/>
              <a:gd name="T1" fmla="*/ 12 h 434"/>
              <a:gd name="T2" fmla="*/ 459 w 501"/>
              <a:gd name="T3" fmla="*/ 0 h 434"/>
              <a:gd name="T4" fmla="*/ 42 w 501"/>
              <a:gd name="T5" fmla="*/ 0 h 434"/>
              <a:gd name="T6" fmla="*/ 12 w 501"/>
              <a:gd name="T7" fmla="*/ 12 h 434"/>
              <a:gd name="T8" fmla="*/ 0 w 501"/>
              <a:gd name="T9" fmla="*/ 42 h 434"/>
              <a:gd name="T10" fmla="*/ 0 w 501"/>
              <a:gd name="T11" fmla="*/ 325 h 434"/>
              <a:gd name="T12" fmla="*/ 12 w 501"/>
              <a:gd name="T13" fmla="*/ 355 h 434"/>
              <a:gd name="T14" fmla="*/ 42 w 501"/>
              <a:gd name="T15" fmla="*/ 367 h 434"/>
              <a:gd name="T16" fmla="*/ 184 w 501"/>
              <a:gd name="T17" fmla="*/ 367 h 434"/>
              <a:gd name="T18" fmla="*/ 179 w 501"/>
              <a:gd name="T19" fmla="*/ 387 h 434"/>
              <a:gd name="T20" fmla="*/ 171 w 501"/>
              <a:gd name="T21" fmla="*/ 406 h 434"/>
              <a:gd name="T22" fmla="*/ 167 w 501"/>
              <a:gd name="T23" fmla="*/ 417 h 434"/>
              <a:gd name="T24" fmla="*/ 172 w 501"/>
              <a:gd name="T25" fmla="*/ 429 h 434"/>
              <a:gd name="T26" fmla="*/ 184 w 501"/>
              <a:gd name="T27" fmla="*/ 434 h 434"/>
              <a:gd name="T28" fmla="*/ 317 w 501"/>
              <a:gd name="T29" fmla="*/ 434 h 434"/>
              <a:gd name="T30" fmla="*/ 329 w 501"/>
              <a:gd name="T31" fmla="*/ 429 h 434"/>
              <a:gd name="T32" fmla="*/ 334 w 501"/>
              <a:gd name="T33" fmla="*/ 417 h 434"/>
              <a:gd name="T34" fmla="*/ 330 w 501"/>
              <a:gd name="T35" fmla="*/ 406 h 434"/>
              <a:gd name="T36" fmla="*/ 321 w 501"/>
              <a:gd name="T37" fmla="*/ 387 h 434"/>
              <a:gd name="T38" fmla="*/ 317 w 501"/>
              <a:gd name="T39" fmla="*/ 367 h 434"/>
              <a:gd name="T40" fmla="*/ 459 w 501"/>
              <a:gd name="T41" fmla="*/ 367 h 434"/>
              <a:gd name="T42" fmla="*/ 488 w 501"/>
              <a:gd name="T43" fmla="*/ 355 h 434"/>
              <a:gd name="T44" fmla="*/ 501 w 501"/>
              <a:gd name="T45" fmla="*/ 325 h 434"/>
              <a:gd name="T46" fmla="*/ 501 w 501"/>
              <a:gd name="T47" fmla="*/ 42 h 434"/>
              <a:gd name="T48" fmla="*/ 488 w 501"/>
              <a:gd name="T49" fmla="*/ 12 h 434"/>
              <a:gd name="T50" fmla="*/ 467 w 501"/>
              <a:gd name="T51" fmla="*/ 259 h 434"/>
              <a:gd name="T52" fmla="*/ 465 w 501"/>
              <a:gd name="T53" fmla="*/ 264 h 434"/>
              <a:gd name="T54" fmla="*/ 459 w 501"/>
              <a:gd name="T55" fmla="*/ 267 h 434"/>
              <a:gd name="T56" fmla="*/ 42 w 501"/>
              <a:gd name="T57" fmla="*/ 267 h 434"/>
              <a:gd name="T58" fmla="*/ 36 w 501"/>
              <a:gd name="T59" fmla="*/ 264 h 434"/>
              <a:gd name="T60" fmla="*/ 33 w 501"/>
              <a:gd name="T61" fmla="*/ 259 h 434"/>
              <a:gd name="T62" fmla="*/ 33 w 501"/>
              <a:gd name="T63" fmla="*/ 42 h 434"/>
              <a:gd name="T64" fmla="*/ 36 w 501"/>
              <a:gd name="T65" fmla="*/ 36 h 434"/>
              <a:gd name="T66" fmla="*/ 42 w 501"/>
              <a:gd name="T67" fmla="*/ 33 h 434"/>
              <a:gd name="T68" fmla="*/ 459 w 501"/>
              <a:gd name="T69" fmla="*/ 33 h 434"/>
              <a:gd name="T70" fmla="*/ 465 w 501"/>
              <a:gd name="T71" fmla="*/ 36 h 434"/>
              <a:gd name="T72" fmla="*/ 467 w 501"/>
              <a:gd name="T73" fmla="*/ 42 h 434"/>
              <a:gd name="T74" fmla="*/ 467 w 501"/>
              <a:gd name="T75" fmla="*/ 259 h 434"/>
              <a:gd name="T76" fmla="*/ 467 w 501"/>
              <a:gd name="T77" fmla="*/ 259 h 434"/>
              <a:gd name="T78" fmla="*/ 467 w 501"/>
              <a:gd name="T79" fmla="*/ 259 h 4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Lst>
            <a:rect l="0" t="0" r="r" b="b"/>
            <a:pathLst>
              <a:path w="501" h="434">
                <a:moveTo>
                  <a:pt x="488" y="12"/>
                </a:moveTo>
                <a:cubicBezTo>
                  <a:pt x="480" y="4"/>
                  <a:pt x="470" y="0"/>
                  <a:pt x="459" y="0"/>
                </a:cubicBezTo>
                <a:cubicBezTo>
                  <a:pt x="42" y="0"/>
                  <a:pt x="42" y="0"/>
                  <a:pt x="42" y="0"/>
                </a:cubicBezTo>
                <a:cubicBezTo>
                  <a:pt x="30" y="0"/>
                  <a:pt x="20" y="4"/>
                  <a:pt x="12" y="12"/>
                </a:cubicBezTo>
                <a:cubicBezTo>
                  <a:pt x="4" y="20"/>
                  <a:pt x="0" y="30"/>
                  <a:pt x="0" y="42"/>
                </a:cubicBezTo>
                <a:cubicBezTo>
                  <a:pt x="0" y="325"/>
                  <a:pt x="0" y="325"/>
                  <a:pt x="0" y="325"/>
                </a:cubicBezTo>
                <a:cubicBezTo>
                  <a:pt x="0" y="337"/>
                  <a:pt x="4" y="347"/>
                  <a:pt x="12" y="355"/>
                </a:cubicBezTo>
                <a:cubicBezTo>
                  <a:pt x="20" y="363"/>
                  <a:pt x="30" y="367"/>
                  <a:pt x="42" y="367"/>
                </a:cubicBezTo>
                <a:cubicBezTo>
                  <a:pt x="184" y="367"/>
                  <a:pt x="184" y="367"/>
                  <a:pt x="184" y="367"/>
                </a:cubicBezTo>
                <a:cubicBezTo>
                  <a:pt x="184" y="374"/>
                  <a:pt x="182" y="380"/>
                  <a:pt x="179" y="387"/>
                </a:cubicBezTo>
                <a:cubicBezTo>
                  <a:pt x="177" y="394"/>
                  <a:pt x="174" y="400"/>
                  <a:pt x="171" y="406"/>
                </a:cubicBezTo>
                <a:cubicBezTo>
                  <a:pt x="168" y="411"/>
                  <a:pt x="167" y="415"/>
                  <a:pt x="167" y="417"/>
                </a:cubicBezTo>
                <a:cubicBezTo>
                  <a:pt x="167" y="422"/>
                  <a:pt x="169" y="426"/>
                  <a:pt x="172" y="429"/>
                </a:cubicBezTo>
                <a:cubicBezTo>
                  <a:pt x="175" y="432"/>
                  <a:pt x="179" y="434"/>
                  <a:pt x="184" y="434"/>
                </a:cubicBezTo>
                <a:cubicBezTo>
                  <a:pt x="317" y="434"/>
                  <a:pt x="317" y="434"/>
                  <a:pt x="317" y="434"/>
                </a:cubicBezTo>
                <a:cubicBezTo>
                  <a:pt x="322" y="434"/>
                  <a:pt x="325" y="432"/>
                  <a:pt x="329" y="429"/>
                </a:cubicBezTo>
                <a:cubicBezTo>
                  <a:pt x="332" y="426"/>
                  <a:pt x="334" y="422"/>
                  <a:pt x="334" y="417"/>
                </a:cubicBezTo>
                <a:cubicBezTo>
                  <a:pt x="334" y="415"/>
                  <a:pt x="332" y="411"/>
                  <a:pt x="330" y="406"/>
                </a:cubicBezTo>
                <a:cubicBezTo>
                  <a:pt x="327" y="400"/>
                  <a:pt x="324" y="394"/>
                  <a:pt x="321" y="387"/>
                </a:cubicBezTo>
                <a:cubicBezTo>
                  <a:pt x="318" y="380"/>
                  <a:pt x="317" y="374"/>
                  <a:pt x="317" y="367"/>
                </a:cubicBezTo>
                <a:cubicBezTo>
                  <a:pt x="459" y="367"/>
                  <a:pt x="459" y="367"/>
                  <a:pt x="459" y="367"/>
                </a:cubicBezTo>
                <a:cubicBezTo>
                  <a:pt x="470" y="367"/>
                  <a:pt x="480" y="363"/>
                  <a:pt x="488" y="355"/>
                </a:cubicBezTo>
                <a:cubicBezTo>
                  <a:pt x="496" y="347"/>
                  <a:pt x="501" y="337"/>
                  <a:pt x="501" y="325"/>
                </a:cubicBezTo>
                <a:cubicBezTo>
                  <a:pt x="501" y="42"/>
                  <a:pt x="501" y="42"/>
                  <a:pt x="501" y="42"/>
                </a:cubicBezTo>
                <a:cubicBezTo>
                  <a:pt x="501" y="30"/>
                  <a:pt x="496" y="20"/>
                  <a:pt x="488" y="12"/>
                </a:cubicBezTo>
                <a:close/>
                <a:moveTo>
                  <a:pt x="467" y="259"/>
                </a:moveTo>
                <a:cubicBezTo>
                  <a:pt x="467" y="261"/>
                  <a:pt x="466" y="263"/>
                  <a:pt x="465" y="264"/>
                </a:cubicBezTo>
                <a:cubicBezTo>
                  <a:pt x="463" y="266"/>
                  <a:pt x="461" y="267"/>
                  <a:pt x="459" y="267"/>
                </a:cubicBezTo>
                <a:cubicBezTo>
                  <a:pt x="42" y="267"/>
                  <a:pt x="42" y="267"/>
                  <a:pt x="42" y="267"/>
                </a:cubicBezTo>
                <a:cubicBezTo>
                  <a:pt x="39" y="267"/>
                  <a:pt x="38" y="266"/>
                  <a:pt x="36" y="264"/>
                </a:cubicBezTo>
                <a:cubicBezTo>
                  <a:pt x="34" y="263"/>
                  <a:pt x="33" y="261"/>
                  <a:pt x="33" y="259"/>
                </a:cubicBezTo>
                <a:cubicBezTo>
                  <a:pt x="33" y="42"/>
                  <a:pt x="33" y="42"/>
                  <a:pt x="33" y="42"/>
                </a:cubicBezTo>
                <a:cubicBezTo>
                  <a:pt x="33" y="39"/>
                  <a:pt x="34" y="37"/>
                  <a:pt x="36" y="36"/>
                </a:cubicBezTo>
                <a:cubicBezTo>
                  <a:pt x="38" y="34"/>
                  <a:pt x="39" y="33"/>
                  <a:pt x="42" y="33"/>
                </a:cubicBezTo>
                <a:cubicBezTo>
                  <a:pt x="459" y="33"/>
                  <a:pt x="459" y="33"/>
                  <a:pt x="459" y="33"/>
                </a:cubicBezTo>
                <a:cubicBezTo>
                  <a:pt x="461" y="33"/>
                  <a:pt x="463" y="34"/>
                  <a:pt x="465" y="36"/>
                </a:cubicBezTo>
                <a:cubicBezTo>
                  <a:pt x="466" y="37"/>
                  <a:pt x="467" y="39"/>
                  <a:pt x="467" y="42"/>
                </a:cubicBezTo>
                <a:lnTo>
                  <a:pt x="467" y="259"/>
                </a:lnTo>
                <a:close/>
                <a:moveTo>
                  <a:pt x="467" y="259"/>
                </a:moveTo>
                <a:cubicBezTo>
                  <a:pt x="467" y="259"/>
                  <a:pt x="467" y="259"/>
                  <a:pt x="467" y="259"/>
                </a:cubicBezTo>
              </a:path>
            </a:pathLst>
          </a:custGeom>
          <a:solidFill>
            <a:schemeClr val="bg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41" name="Freeform 345"/>
          <p:cNvSpPr>
            <a:spLocks noEditPoints="1"/>
          </p:cNvSpPr>
          <p:nvPr/>
        </p:nvSpPr>
        <p:spPr bwMode="auto">
          <a:xfrm>
            <a:off x="4959001" y="3043301"/>
            <a:ext cx="355660" cy="280602"/>
          </a:xfrm>
          <a:custGeom>
            <a:avLst/>
            <a:gdLst>
              <a:gd name="T0" fmla="*/ 399 w 467"/>
              <a:gd name="T1" fmla="*/ 68 h 367"/>
              <a:gd name="T2" fmla="*/ 234 w 467"/>
              <a:gd name="T3" fmla="*/ 0 h 367"/>
              <a:gd name="T4" fmla="*/ 68 w 467"/>
              <a:gd name="T5" fmla="*/ 68 h 367"/>
              <a:gd name="T6" fmla="*/ 0 w 467"/>
              <a:gd name="T7" fmla="*/ 234 h 367"/>
              <a:gd name="T8" fmla="*/ 51 w 467"/>
              <a:gd name="T9" fmla="*/ 367 h 367"/>
              <a:gd name="T10" fmla="*/ 430 w 467"/>
              <a:gd name="T11" fmla="*/ 360 h 367"/>
              <a:gd name="T12" fmla="*/ 449 w 467"/>
              <a:gd name="T13" fmla="*/ 143 h 367"/>
              <a:gd name="T14" fmla="*/ 234 w 467"/>
              <a:gd name="T15" fmla="*/ 33 h 367"/>
              <a:gd name="T16" fmla="*/ 267 w 467"/>
              <a:gd name="T17" fmla="*/ 67 h 367"/>
              <a:gd name="T18" fmla="*/ 234 w 467"/>
              <a:gd name="T19" fmla="*/ 100 h 367"/>
              <a:gd name="T20" fmla="*/ 200 w 467"/>
              <a:gd name="T21" fmla="*/ 67 h 367"/>
              <a:gd name="T22" fmla="*/ 90 w 467"/>
              <a:gd name="T23" fmla="*/ 257 h 367"/>
              <a:gd name="T24" fmla="*/ 43 w 467"/>
              <a:gd name="T25" fmla="*/ 257 h 367"/>
              <a:gd name="T26" fmla="*/ 43 w 467"/>
              <a:gd name="T27" fmla="*/ 210 h 367"/>
              <a:gd name="T28" fmla="*/ 90 w 467"/>
              <a:gd name="T29" fmla="*/ 210 h 367"/>
              <a:gd name="T30" fmla="*/ 90 w 467"/>
              <a:gd name="T31" fmla="*/ 257 h 367"/>
              <a:gd name="T32" fmla="*/ 117 w 467"/>
              <a:gd name="T33" fmla="*/ 150 h 367"/>
              <a:gd name="T34" fmla="*/ 83 w 467"/>
              <a:gd name="T35" fmla="*/ 117 h 367"/>
              <a:gd name="T36" fmla="*/ 117 w 467"/>
              <a:gd name="T37" fmla="*/ 83 h 367"/>
              <a:gd name="T38" fmla="*/ 150 w 467"/>
              <a:gd name="T39" fmla="*/ 117 h 367"/>
              <a:gd name="T40" fmla="*/ 288 w 467"/>
              <a:gd name="T41" fmla="*/ 143 h 367"/>
              <a:gd name="T42" fmla="*/ 281 w 467"/>
              <a:gd name="T43" fmla="*/ 266 h 367"/>
              <a:gd name="T44" fmla="*/ 259 w 467"/>
              <a:gd name="T45" fmla="*/ 327 h 367"/>
              <a:gd name="T46" fmla="*/ 190 w 467"/>
              <a:gd name="T47" fmla="*/ 309 h 367"/>
              <a:gd name="T48" fmla="*/ 202 w 467"/>
              <a:gd name="T49" fmla="*/ 245 h 367"/>
              <a:gd name="T50" fmla="*/ 256 w 467"/>
              <a:gd name="T51" fmla="*/ 134 h 367"/>
              <a:gd name="T52" fmla="*/ 276 w 467"/>
              <a:gd name="T53" fmla="*/ 122 h 367"/>
              <a:gd name="T54" fmla="*/ 288 w 467"/>
              <a:gd name="T55" fmla="*/ 143 h 367"/>
              <a:gd name="T56" fmla="*/ 317 w 467"/>
              <a:gd name="T57" fmla="*/ 117 h 367"/>
              <a:gd name="T58" fmla="*/ 350 w 467"/>
              <a:gd name="T59" fmla="*/ 83 h 367"/>
              <a:gd name="T60" fmla="*/ 384 w 467"/>
              <a:gd name="T61" fmla="*/ 117 h 367"/>
              <a:gd name="T62" fmla="*/ 350 w 467"/>
              <a:gd name="T63" fmla="*/ 150 h 367"/>
              <a:gd name="T64" fmla="*/ 424 w 467"/>
              <a:gd name="T65" fmla="*/ 257 h 367"/>
              <a:gd name="T66" fmla="*/ 377 w 467"/>
              <a:gd name="T67" fmla="*/ 257 h 367"/>
              <a:gd name="T68" fmla="*/ 377 w 467"/>
              <a:gd name="T69" fmla="*/ 210 h 367"/>
              <a:gd name="T70" fmla="*/ 424 w 467"/>
              <a:gd name="T71" fmla="*/ 210 h 367"/>
              <a:gd name="T72" fmla="*/ 424 w 467"/>
              <a:gd name="T73" fmla="*/ 257 h 367"/>
              <a:gd name="T74" fmla="*/ 424 w 467"/>
              <a:gd name="T75" fmla="*/ 257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467" h="367">
                <a:moveTo>
                  <a:pt x="449" y="143"/>
                </a:moveTo>
                <a:cubicBezTo>
                  <a:pt x="436" y="114"/>
                  <a:pt x="420" y="89"/>
                  <a:pt x="399" y="68"/>
                </a:cubicBezTo>
                <a:cubicBezTo>
                  <a:pt x="378" y="47"/>
                  <a:pt x="353" y="31"/>
                  <a:pt x="324" y="19"/>
                </a:cubicBezTo>
                <a:cubicBezTo>
                  <a:pt x="295" y="6"/>
                  <a:pt x="265" y="0"/>
                  <a:pt x="234" y="0"/>
                </a:cubicBezTo>
                <a:cubicBezTo>
                  <a:pt x="202" y="0"/>
                  <a:pt x="172" y="6"/>
                  <a:pt x="143" y="19"/>
                </a:cubicBezTo>
                <a:cubicBezTo>
                  <a:pt x="114" y="31"/>
                  <a:pt x="89" y="47"/>
                  <a:pt x="68" y="68"/>
                </a:cubicBezTo>
                <a:cubicBezTo>
                  <a:pt x="47" y="89"/>
                  <a:pt x="31" y="114"/>
                  <a:pt x="19" y="143"/>
                </a:cubicBezTo>
                <a:cubicBezTo>
                  <a:pt x="6" y="172"/>
                  <a:pt x="0" y="202"/>
                  <a:pt x="0" y="234"/>
                </a:cubicBezTo>
                <a:cubicBezTo>
                  <a:pt x="0" y="279"/>
                  <a:pt x="12" y="321"/>
                  <a:pt x="37" y="360"/>
                </a:cubicBezTo>
                <a:cubicBezTo>
                  <a:pt x="40" y="365"/>
                  <a:pt x="45" y="367"/>
                  <a:pt x="51" y="367"/>
                </a:cubicBezTo>
                <a:cubicBezTo>
                  <a:pt x="416" y="367"/>
                  <a:pt x="416" y="367"/>
                  <a:pt x="416" y="367"/>
                </a:cubicBezTo>
                <a:cubicBezTo>
                  <a:pt x="422" y="367"/>
                  <a:pt x="427" y="365"/>
                  <a:pt x="430" y="360"/>
                </a:cubicBezTo>
                <a:cubicBezTo>
                  <a:pt x="455" y="321"/>
                  <a:pt x="467" y="279"/>
                  <a:pt x="467" y="234"/>
                </a:cubicBezTo>
                <a:cubicBezTo>
                  <a:pt x="467" y="202"/>
                  <a:pt x="461" y="172"/>
                  <a:pt x="449" y="143"/>
                </a:cubicBezTo>
                <a:close/>
                <a:moveTo>
                  <a:pt x="210" y="43"/>
                </a:moveTo>
                <a:cubicBezTo>
                  <a:pt x="217" y="37"/>
                  <a:pt x="224" y="33"/>
                  <a:pt x="234" y="33"/>
                </a:cubicBezTo>
                <a:cubicBezTo>
                  <a:pt x="243" y="33"/>
                  <a:pt x="251" y="37"/>
                  <a:pt x="257" y="43"/>
                </a:cubicBezTo>
                <a:cubicBezTo>
                  <a:pt x="264" y="50"/>
                  <a:pt x="267" y="58"/>
                  <a:pt x="267" y="67"/>
                </a:cubicBezTo>
                <a:cubicBezTo>
                  <a:pt x="267" y="76"/>
                  <a:pt x="264" y="84"/>
                  <a:pt x="257" y="90"/>
                </a:cubicBezTo>
                <a:cubicBezTo>
                  <a:pt x="251" y="97"/>
                  <a:pt x="243" y="100"/>
                  <a:pt x="234" y="100"/>
                </a:cubicBezTo>
                <a:cubicBezTo>
                  <a:pt x="224" y="100"/>
                  <a:pt x="217" y="97"/>
                  <a:pt x="210" y="90"/>
                </a:cubicBezTo>
                <a:cubicBezTo>
                  <a:pt x="203" y="84"/>
                  <a:pt x="200" y="76"/>
                  <a:pt x="200" y="67"/>
                </a:cubicBezTo>
                <a:cubicBezTo>
                  <a:pt x="200" y="58"/>
                  <a:pt x="203" y="50"/>
                  <a:pt x="210" y="43"/>
                </a:cubicBezTo>
                <a:close/>
                <a:moveTo>
                  <a:pt x="90" y="257"/>
                </a:moveTo>
                <a:cubicBezTo>
                  <a:pt x="84" y="264"/>
                  <a:pt x="76" y="267"/>
                  <a:pt x="67" y="267"/>
                </a:cubicBezTo>
                <a:cubicBezTo>
                  <a:pt x="58" y="267"/>
                  <a:pt x="50" y="264"/>
                  <a:pt x="43" y="257"/>
                </a:cubicBezTo>
                <a:cubicBezTo>
                  <a:pt x="37" y="251"/>
                  <a:pt x="33" y="243"/>
                  <a:pt x="33" y="234"/>
                </a:cubicBezTo>
                <a:cubicBezTo>
                  <a:pt x="33" y="224"/>
                  <a:pt x="37" y="217"/>
                  <a:pt x="43" y="210"/>
                </a:cubicBezTo>
                <a:cubicBezTo>
                  <a:pt x="50" y="203"/>
                  <a:pt x="58" y="200"/>
                  <a:pt x="67" y="200"/>
                </a:cubicBezTo>
                <a:cubicBezTo>
                  <a:pt x="76" y="200"/>
                  <a:pt x="84" y="203"/>
                  <a:pt x="90" y="210"/>
                </a:cubicBezTo>
                <a:cubicBezTo>
                  <a:pt x="97" y="217"/>
                  <a:pt x="100" y="224"/>
                  <a:pt x="100" y="234"/>
                </a:cubicBezTo>
                <a:cubicBezTo>
                  <a:pt x="100" y="243"/>
                  <a:pt x="97" y="251"/>
                  <a:pt x="90" y="257"/>
                </a:cubicBezTo>
                <a:close/>
                <a:moveTo>
                  <a:pt x="140" y="140"/>
                </a:moveTo>
                <a:cubicBezTo>
                  <a:pt x="134" y="147"/>
                  <a:pt x="126" y="150"/>
                  <a:pt x="117" y="150"/>
                </a:cubicBezTo>
                <a:cubicBezTo>
                  <a:pt x="108" y="150"/>
                  <a:pt x="100" y="147"/>
                  <a:pt x="93" y="140"/>
                </a:cubicBezTo>
                <a:cubicBezTo>
                  <a:pt x="87" y="134"/>
                  <a:pt x="83" y="126"/>
                  <a:pt x="83" y="117"/>
                </a:cubicBezTo>
                <a:cubicBezTo>
                  <a:pt x="83" y="108"/>
                  <a:pt x="87" y="100"/>
                  <a:pt x="93" y="93"/>
                </a:cubicBezTo>
                <a:cubicBezTo>
                  <a:pt x="100" y="87"/>
                  <a:pt x="108" y="83"/>
                  <a:pt x="117" y="83"/>
                </a:cubicBezTo>
                <a:cubicBezTo>
                  <a:pt x="126" y="83"/>
                  <a:pt x="134" y="87"/>
                  <a:pt x="140" y="93"/>
                </a:cubicBezTo>
                <a:cubicBezTo>
                  <a:pt x="147" y="100"/>
                  <a:pt x="150" y="108"/>
                  <a:pt x="150" y="117"/>
                </a:cubicBezTo>
                <a:cubicBezTo>
                  <a:pt x="150" y="126"/>
                  <a:pt x="147" y="134"/>
                  <a:pt x="140" y="140"/>
                </a:cubicBezTo>
                <a:close/>
                <a:moveTo>
                  <a:pt x="288" y="143"/>
                </a:moveTo>
                <a:cubicBezTo>
                  <a:pt x="262" y="242"/>
                  <a:pt x="262" y="242"/>
                  <a:pt x="262" y="242"/>
                </a:cubicBezTo>
                <a:cubicBezTo>
                  <a:pt x="270" y="248"/>
                  <a:pt x="277" y="256"/>
                  <a:pt x="281" y="266"/>
                </a:cubicBezTo>
                <a:cubicBezTo>
                  <a:pt x="284" y="276"/>
                  <a:pt x="285" y="286"/>
                  <a:pt x="282" y="296"/>
                </a:cubicBezTo>
                <a:cubicBezTo>
                  <a:pt x="279" y="310"/>
                  <a:pt x="271" y="320"/>
                  <a:pt x="259" y="327"/>
                </a:cubicBezTo>
                <a:cubicBezTo>
                  <a:pt x="247" y="334"/>
                  <a:pt x="234" y="336"/>
                  <a:pt x="221" y="332"/>
                </a:cubicBezTo>
                <a:cubicBezTo>
                  <a:pt x="207" y="329"/>
                  <a:pt x="197" y="321"/>
                  <a:pt x="190" y="309"/>
                </a:cubicBezTo>
                <a:cubicBezTo>
                  <a:pt x="183" y="297"/>
                  <a:pt x="182" y="284"/>
                  <a:pt x="185" y="271"/>
                </a:cubicBezTo>
                <a:cubicBezTo>
                  <a:pt x="188" y="260"/>
                  <a:pt x="193" y="252"/>
                  <a:pt x="202" y="245"/>
                </a:cubicBezTo>
                <a:cubicBezTo>
                  <a:pt x="210" y="239"/>
                  <a:pt x="219" y="235"/>
                  <a:pt x="229" y="234"/>
                </a:cubicBezTo>
                <a:cubicBezTo>
                  <a:pt x="256" y="134"/>
                  <a:pt x="256" y="134"/>
                  <a:pt x="256" y="134"/>
                </a:cubicBezTo>
                <a:cubicBezTo>
                  <a:pt x="257" y="130"/>
                  <a:pt x="260" y="126"/>
                  <a:pt x="264" y="124"/>
                </a:cubicBezTo>
                <a:cubicBezTo>
                  <a:pt x="268" y="122"/>
                  <a:pt x="272" y="121"/>
                  <a:pt x="276" y="122"/>
                </a:cubicBezTo>
                <a:cubicBezTo>
                  <a:pt x="280" y="123"/>
                  <a:pt x="284" y="126"/>
                  <a:pt x="286" y="130"/>
                </a:cubicBezTo>
                <a:cubicBezTo>
                  <a:pt x="288" y="134"/>
                  <a:pt x="289" y="138"/>
                  <a:pt x="288" y="143"/>
                </a:cubicBezTo>
                <a:close/>
                <a:moveTo>
                  <a:pt x="327" y="140"/>
                </a:moveTo>
                <a:cubicBezTo>
                  <a:pt x="320" y="134"/>
                  <a:pt x="317" y="126"/>
                  <a:pt x="317" y="117"/>
                </a:cubicBezTo>
                <a:cubicBezTo>
                  <a:pt x="317" y="108"/>
                  <a:pt x="320" y="100"/>
                  <a:pt x="327" y="93"/>
                </a:cubicBezTo>
                <a:cubicBezTo>
                  <a:pt x="333" y="87"/>
                  <a:pt x="341" y="83"/>
                  <a:pt x="350" y="83"/>
                </a:cubicBezTo>
                <a:cubicBezTo>
                  <a:pt x="360" y="83"/>
                  <a:pt x="367" y="87"/>
                  <a:pt x="374" y="93"/>
                </a:cubicBezTo>
                <a:cubicBezTo>
                  <a:pt x="381" y="100"/>
                  <a:pt x="384" y="108"/>
                  <a:pt x="384" y="117"/>
                </a:cubicBezTo>
                <a:cubicBezTo>
                  <a:pt x="384" y="126"/>
                  <a:pt x="381" y="134"/>
                  <a:pt x="374" y="140"/>
                </a:cubicBezTo>
                <a:cubicBezTo>
                  <a:pt x="367" y="147"/>
                  <a:pt x="360" y="150"/>
                  <a:pt x="350" y="150"/>
                </a:cubicBezTo>
                <a:cubicBezTo>
                  <a:pt x="341" y="150"/>
                  <a:pt x="333" y="147"/>
                  <a:pt x="327" y="140"/>
                </a:cubicBezTo>
                <a:close/>
                <a:moveTo>
                  <a:pt x="424" y="257"/>
                </a:moveTo>
                <a:cubicBezTo>
                  <a:pt x="418" y="264"/>
                  <a:pt x="410" y="267"/>
                  <a:pt x="400" y="267"/>
                </a:cubicBezTo>
                <a:cubicBezTo>
                  <a:pt x="391" y="267"/>
                  <a:pt x="383" y="264"/>
                  <a:pt x="377" y="257"/>
                </a:cubicBezTo>
                <a:cubicBezTo>
                  <a:pt x="370" y="251"/>
                  <a:pt x="367" y="243"/>
                  <a:pt x="367" y="234"/>
                </a:cubicBezTo>
                <a:cubicBezTo>
                  <a:pt x="367" y="224"/>
                  <a:pt x="370" y="217"/>
                  <a:pt x="377" y="210"/>
                </a:cubicBezTo>
                <a:cubicBezTo>
                  <a:pt x="383" y="203"/>
                  <a:pt x="391" y="200"/>
                  <a:pt x="400" y="200"/>
                </a:cubicBezTo>
                <a:cubicBezTo>
                  <a:pt x="410" y="200"/>
                  <a:pt x="418" y="203"/>
                  <a:pt x="424" y="210"/>
                </a:cubicBezTo>
                <a:cubicBezTo>
                  <a:pt x="431" y="217"/>
                  <a:pt x="434" y="224"/>
                  <a:pt x="434" y="234"/>
                </a:cubicBezTo>
                <a:cubicBezTo>
                  <a:pt x="434" y="243"/>
                  <a:pt x="431" y="251"/>
                  <a:pt x="424" y="257"/>
                </a:cubicBezTo>
                <a:close/>
                <a:moveTo>
                  <a:pt x="424" y="257"/>
                </a:moveTo>
                <a:cubicBezTo>
                  <a:pt x="424" y="257"/>
                  <a:pt x="424" y="257"/>
                  <a:pt x="424" y="257"/>
                </a:cubicBezTo>
              </a:path>
            </a:pathLst>
          </a:custGeom>
          <a:solidFill>
            <a:schemeClr val="bg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42" name="Freeform 349"/>
          <p:cNvSpPr>
            <a:spLocks noEditPoints="1"/>
          </p:cNvSpPr>
          <p:nvPr/>
        </p:nvSpPr>
        <p:spPr bwMode="auto">
          <a:xfrm>
            <a:off x="6115750" y="3043301"/>
            <a:ext cx="359125" cy="280602"/>
          </a:xfrm>
          <a:custGeom>
            <a:avLst/>
            <a:gdLst>
              <a:gd name="T0" fmla="*/ 331 w 470"/>
              <a:gd name="T1" fmla="*/ 184 h 367"/>
              <a:gd name="T2" fmla="*/ 469 w 470"/>
              <a:gd name="T3" fmla="*/ 65 h 367"/>
              <a:gd name="T4" fmla="*/ 427 w 470"/>
              <a:gd name="T5" fmla="*/ 35 h 367"/>
              <a:gd name="T6" fmla="*/ 411 w 470"/>
              <a:gd name="T7" fmla="*/ 35 h 367"/>
              <a:gd name="T8" fmla="*/ 203 w 470"/>
              <a:gd name="T9" fmla="*/ 119 h 367"/>
              <a:gd name="T10" fmla="*/ 202 w 470"/>
              <a:gd name="T11" fmla="*/ 93 h 367"/>
              <a:gd name="T12" fmla="*/ 153 w 470"/>
              <a:gd name="T13" fmla="*/ 22 h 367"/>
              <a:gd name="T14" fmla="*/ 23 w 470"/>
              <a:gd name="T15" fmla="*/ 21 h 367"/>
              <a:gd name="T16" fmla="*/ 2 w 470"/>
              <a:gd name="T17" fmla="*/ 74 h 367"/>
              <a:gd name="T18" fmla="*/ 51 w 470"/>
              <a:gd name="T19" fmla="*/ 145 h 367"/>
              <a:gd name="T20" fmla="*/ 163 w 470"/>
              <a:gd name="T21" fmla="*/ 159 h 367"/>
              <a:gd name="T22" fmla="*/ 200 w 470"/>
              <a:gd name="T23" fmla="*/ 184 h 367"/>
              <a:gd name="T24" fmla="*/ 163 w 470"/>
              <a:gd name="T25" fmla="*/ 208 h 367"/>
              <a:gd name="T26" fmla="*/ 51 w 470"/>
              <a:gd name="T27" fmla="*/ 222 h 367"/>
              <a:gd name="T28" fmla="*/ 2 w 470"/>
              <a:gd name="T29" fmla="*/ 293 h 367"/>
              <a:gd name="T30" fmla="*/ 81 w 470"/>
              <a:gd name="T31" fmla="*/ 367 h 367"/>
              <a:gd name="T32" fmla="*/ 187 w 470"/>
              <a:gd name="T33" fmla="*/ 313 h 367"/>
              <a:gd name="T34" fmla="*/ 199 w 470"/>
              <a:gd name="T35" fmla="*/ 249 h 367"/>
              <a:gd name="T36" fmla="*/ 231 w 470"/>
              <a:gd name="T37" fmla="*/ 231 h 367"/>
              <a:gd name="T38" fmla="*/ 419 w 470"/>
              <a:gd name="T39" fmla="*/ 334 h 367"/>
              <a:gd name="T40" fmla="*/ 460 w 470"/>
              <a:gd name="T41" fmla="*/ 315 h 367"/>
              <a:gd name="T42" fmla="*/ 463 w 470"/>
              <a:gd name="T43" fmla="*/ 287 h 367"/>
              <a:gd name="T44" fmla="*/ 124 w 470"/>
              <a:gd name="T45" fmla="*/ 125 h 367"/>
              <a:gd name="T46" fmla="*/ 46 w 470"/>
              <a:gd name="T47" fmla="*/ 79 h 367"/>
              <a:gd name="T48" fmla="*/ 81 w 470"/>
              <a:gd name="T49" fmla="*/ 42 h 367"/>
              <a:gd name="T50" fmla="*/ 158 w 470"/>
              <a:gd name="T51" fmla="*/ 88 h 367"/>
              <a:gd name="T52" fmla="*/ 158 w 470"/>
              <a:gd name="T53" fmla="*/ 279 h 367"/>
              <a:gd name="T54" fmla="*/ 81 w 470"/>
              <a:gd name="T55" fmla="*/ 325 h 367"/>
              <a:gd name="T56" fmla="*/ 46 w 470"/>
              <a:gd name="T57" fmla="*/ 288 h 367"/>
              <a:gd name="T58" fmla="*/ 124 w 470"/>
              <a:gd name="T59" fmla="*/ 242 h 367"/>
              <a:gd name="T60" fmla="*/ 158 w 470"/>
              <a:gd name="T61" fmla="*/ 279 h 367"/>
              <a:gd name="T62" fmla="*/ 180 w 470"/>
              <a:gd name="T63" fmla="*/ 148 h 367"/>
              <a:gd name="T64" fmla="*/ 181 w 470"/>
              <a:gd name="T65" fmla="*/ 146 h 367"/>
              <a:gd name="T66" fmla="*/ 187 w 470"/>
              <a:gd name="T67" fmla="*/ 140 h 367"/>
              <a:gd name="T68" fmla="*/ 215 w 470"/>
              <a:gd name="T69" fmla="*/ 146 h 367"/>
              <a:gd name="T70" fmla="*/ 202 w 470"/>
              <a:gd name="T71" fmla="*/ 162 h 367"/>
              <a:gd name="T72" fmla="*/ 177 w 470"/>
              <a:gd name="T73" fmla="*/ 150 h 367"/>
              <a:gd name="T74" fmla="*/ 194 w 470"/>
              <a:gd name="T75" fmla="*/ 234 h 367"/>
              <a:gd name="T76" fmla="*/ 184 w 470"/>
              <a:gd name="T77" fmla="*/ 224 h 367"/>
              <a:gd name="T78" fmla="*/ 180 w 470"/>
              <a:gd name="T79" fmla="*/ 219 h 367"/>
              <a:gd name="T80" fmla="*/ 219 w 470"/>
              <a:gd name="T81" fmla="*/ 192 h 367"/>
              <a:gd name="T82" fmla="*/ 419 w 470"/>
              <a:gd name="T83" fmla="*/ 50 h 367"/>
              <a:gd name="T84" fmla="*/ 261 w 470"/>
              <a:gd name="T85" fmla="*/ 217 h 367"/>
              <a:gd name="T86" fmla="*/ 419 w 470"/>
              <a:gd name="T87" fmla="*/ 317 h 367"/>
              <a:gd name="T88" fmla="*/ 271 w 470"/>
              <a:gd name="T89" fmla="*/ 230 h 367"/>
              <a:gd name="T90" fmla="*/ 453 w 470"/>
              <a:gd name="T91" fmla="*/ 300 h 367"/>
              <a:gd name="T92" fmla="*/ 419 w 470"/>
              <a:gd name="T93" fmla="*/ 317 h 3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470" h="367">
                <a:moveTo>
                  <a:pt x="463" y="287"/>
                </a:moveTo>
                <a:cubicBezTo>
                  <a:pt x="331" y="184"/>
                  <a:pt x="331" y="184"/>
                  <a:pt x="331" y="184"/>
                </a:cubicBezTo>
                <a:cubicBezTo>
                  <a:pt x="463" y="80"/>
                  <a:pt x="463" y="80"/>
                  <a:pt x="463" y="80"/>
                </a:cubicBezTo>
                <a:cubicBezTo>
                  <a:pt x="468" y="76"/>
                  <a:pt x="470" y="71"/>
                  <a:pt x="469" y="65"/>
                </a:cubicBezTo>
                <a:cubicBezTo>
                  <a:pt x="468" y="59"/>
                  <a:pt x="465" y="55"/>
                  <a:pt x="460" y="52"/>
                </a:cubicBezTo>
                <a:cubicBezTo>
                  <a:pt x="427" y="35"/>
                  <a:pt x="427" y="35"/>
                  <a:pt x="427" y="35"/>
                </a:cubicBezTo>
                <a:cubicBezTo>
                  <a:pt x="424" y="34"/>
                  <a:pt x="422" y="33"/>
                  <a:pt x="419" y="33"/>
                </a:cubicBezTo>
                <a:cubicBezTo>
                  <a:pt x="416" y="33"/>
                  <a:pt x="414" y="34"/>
                  <a:pt x="411" y="35"/>
                </a:cubicBezTo>
                <a:cubicBezTo>
                  <a:pt x="231" y="136"/>
                  <a:pt x="231" y="136"/>
                  <a:pt x="231" y="136"/>
                </a:cubicBezTo>
                <a:cubicBezTo>
                  <a:pt x="203" y="119"/>
                  <a:pt x="203" y="119"/>
                  <a:pt x="203" y="119"/>
                </a:cubicBezTo>
                <a:cubicBezTo>
                  <a:pt x="201" y="118"/>
                  <a:pt x="200" y="118"/>
                  <a:pt x="199" y="118"/>
                </a:cubicBezTo>
                <a:cubicBezTo>
                  <a:pt x="202" y="109"/>
                  <a:pt x="203" y="101"/>
                  <a:pt x="202" y="93"/>
                </a:cubicBezTo>
                <a:cubicBezTo>
                  <a:pt x="201" y="79"/>
                  <a:pt x="196" y="66"/>
                  <a:pt x="187" y="54"/>
                </a:cubicBezTo>
                <a:cubicBezTo>
                  <a:pt x="179" y="42"/>
                  <a:pt x="167" y="31"/>
                  <a:pt x="153" y="22"/>
                </a:cubicBezTo>
                <a:cubicBezTo>
                  <a:pt x="130" y="7"/>
                  <a:pt x="106" y="0"/>
                  <a:pt x="81" y="0"/>
                </a:cubicBezTo>
                <a:cubicBezTo>
                  <a:pt x="57" y="0"/>
                  <a:pt x="38" y="7"/>
                  <a:pt x="23" y="21"/>
                </a:cubicBezTo>
                <a:cubicBezTo>
                  <a:pt x="15" y="27"/>
                  <a:pt x="10" y="35"/>
                  <a:pt x="6" y="45"/>
                </a:cubicBezTo>
                <a:cubicBezTo>
                  <a:pt x="3" y="54"/>
                  <a:pt x="1" y="64"/>
                  <a:pt x="2" y="74"/>
                </a:cubicBezTo>
                <a:cubicBezTo>
                  <a:pt x="4" y="88"/>
                  <a:pt x="8" y="100"/>
                  <a:pt x="17" y="113"/>
                </a:cubicBezTo>
                <a:cubicBezTo>
                  <a:pt x="25" y="125"/>
                  <a:pt x="37" y="136"/>
                  <a:pt x="51" y="145"/>
                </a:cubicBezTo>
                <a:cubicBezTo>
                  <a:pt x="74" y="160"/>
                  <a:pt x="98" y="167"/>
                  <a:pt x="124" y="167"/>
                </a:cubicBezTo>
                <a:cubicBezTo>
                  <a:pt x="138" y="167"/>
                  <a:pt x="151" y="164"/>
                  <a:pt x="163" y="159"/>
                </a:cubicBezTo>
                <a:cubicBezTo>
                  <a:pt x="164" y="161"/>
                  <a:pt x="166" y="163"/>
                  <a:pt x="169" y="165"/>
                </a:cubicBezTo>
                <a:cubicBezTo>
                  <a:pt x="200" y="184"/>
                  <a:pt x="200" y="184"/>
                  <a:pt x="200" y="184"/>
                </a:cubicBezTo>
                <a:cubicBezTo>
                  <a:pt x="169" y="203"/>
                  <a:pt x="169" y="203"/>
                  <a:pt x="169" y="203"/>
                </a:cubicBezTo>
                <a:cubicBezTo>
                  <a:pt x="166" y="204"/>
                  <a:pt x="164" y="206"/>
                  <a:pt x="163" y="208"/>
                </a:cubicBezTo>
                <a:cubicBezTo>
                  <a:pt x="151" y="203"/>
                  <a:pt x="138" y="200"/>
                  <a:pt x="124" y="200"/>
                </a:cubicBezTo>
                <a:cubicBezTo>
                  <a:pt x="98" y="200"/>
                  <a:pt x="74" y="208"/>
                  <a:pt x="51" y="222"/>
                </a:cubicBezTo>
                <a:cubicBezTo>
                  <a:pt x="37" y="231"/>
                  <a:pt x="25" y="242"/>
                  <a:pt x="17" y="254"/>
                </a:cubicBezTo>
                <a:cubicBezTo>
                  <a:pt x="8" y="267"/>
                  <a:pt x="4" y="280"/>
                  <a:pt x="2" y="293"/>
                </a:cubicBezTo>
                <a:cubicBezTo>
                  <a:pt x="0" y="314"/>
                  <a:pt x="7" y="332"/>
                  <a:pt x="23" y="347"/>
                </a:cubicBezTo>
                <a:cubicBezTo>
                  <a:pt x="38" y="360"/>
                  <a:pt x="57" y="367"/>
                  <a:pt x="81" y="367"/>
                </a:cubicBezTo>
                <a:cubicBezTo>
                  <a:pt x="106" y="367"/>
                  <a:pt x="130" y="360"/>
                  <a:pt x="153" y="345"/>
                </a:cubicBezTo>
                <a:cubicBezTo>
                  <a:pt x="167" y="336"/>
                  <a:pt x="179" y="325"/>
                  <a:pt x="187" y="313"/>
                </a:cubicBezTo>
                <a:cubicBezTo>
                  <a:pt x="196" y="301"/>
                  <a:pt x="201" y="288"/>
                  <a:pt x="202" y="275"/>
                </a:cubicBezTo>
                <a:cubicBezTo>
                  <a:pt x="203" y="266"/>
                  <a:pt x="202" y="258"/>
                  <a:pt x="199" y="249"/>
                </a:cubicBezTo>
                <a:cubicBezTo>
                  <a:pt x="200" y="249"/>
                  <a:pt x="201" y="249"/>
                  <a:pt x="203" y="248"/>
                </a:cubicBezTo>
                <a:cubicBezTo>
                  <a:pt x="231" y="231"/>
                  <a:pt x="231" y="231"/>
                  <a:pt x="231" y="231"/>
                </a:cubicBezTo>
                <a:cubicBezTo>
                  <a:pt x="411" y="332"/>
                  <a:pt x="411" y="332"/>
                  <a:pt x="411" y="332"/>
                </a:cubicBezTo>
                <a:cubicBezTo>
                  <a:pt x="414" y="333"/>
                  <a:pt x="416" y="334"/>
                  <a:pt x="419" y="334"/>
                </a:cubicBezTo>
                <a:cubicBezTo>
                  <a:pt x="422" y="334"/>
                  <a:pt x="424" y="333"/>
                  <a:pt x="427" y="332"/>
                </a:cubicBezTo>
                <a:cubicBezTo>
                  <a:pt x="460" y="315"/>
                  <a:pt x="460" y="315"/>
                  <a:pt x="460" y="315"/>
                </a:cubicBezTo>
                <a:cubicBezTo>
                  <a:pt x="465" y="312"/>
                  <a:pt x="468" y="308"/>
                  <a:pt x="469" y="302"/>
                </a:cubicBezTo>
                <a:cubicBezTo>
                  <a:pt x="470" y="296"/>
                  <a:pt x="468" y="291"/>
                  <a:pt x="463" y="287"/>
                </a:cubicBezTo>
                <a:close/>
                <a:moveTo>
                  <a:pt x="153" y="116"/>
                </a:moveTo>
                <a:cubicBezTo>
                  <a:pt x="146" y="122"/>
                  <a:pt x="136" y="125"/>
                  <a:pt x="124" y="125"/>
                </a:cubicBezTo>
                <a:cubicBezTo>
                  <a:pt x="106" y="125"/>
                  <a:pt x="89" y="120"/>
                  <a:pt x="73" y="110"/>
                </a:cubicBezTo>
                <a:cubicBezTo>
                  <a:pt x="59" y="101"/>
                  <a:pt x="50" y="91"/>
                  <a:pt x="46" y="79"/>
                </a:cubicBezTo>
                <a:cubicBezTo>
                  <a:pt x="42" y="68"/>
                  <a:pt x="43" y="58"/>
                  <a:pt x="51" y="51"/>
                </a:cubicBezTo>
                <a:cubicBezTo>
                  <a:pt x="58" y="45"/>
                  <a:pt x="68" y="42"/>
                  <a:pt x="81" y="42"/>
                </a:cubicBezTo>
                <a:cubicBezTo>
                  <a:pt x="98" y="42"/>
                  <a:pt x="115" y="47"/>
                  <a:pt x="131" y="57"/>
                </a:cubicBezTo>
                <a:cubicBezTo>
                  <a:pt x="145" y="66"/>
                  <a:pt x="154" y="76"/>
                  <a:pt x="158" y="88"/>
                </a:cubicBezTo>
                <a:cubicBezTo>
                  <a:pt x="163" y="99"/>
                  <a:pt x="161" y="108"/>
                  <a:pt x="153" y="116"/>
                </a:cubicBezTo>
                <a:close/>
                <a:moveTo>
                  <a:pt x="158" y="279"/>
                </a:moveTo>
                <a:cubicBezTo>
                  <a:pt x="154" y="291"/>
                  <a:pt x="145" y="301"/>
                  <a:pt x="131" y="310"/>
                </a:cubicBezTo>
                <a:cubicBezTo>
                  <a:pt x="115" y="320"/>
                  <a:pt x="98" y="325"/>
                  <a:pt x="81" y="325"/>
                </a:cubicBezTo>
                <a:cubicBezTo>
                  <a:pt x="68" y="325"/>
                  <a:pt x="58" y="322"/>
                  <a:pt x="51" y="316"/>
                </a:cubicBezTo>
                <a:cubicBezTo>
                  <a:pt x="43" y="309"/>
                  <a:pt x="42" y="299"/>
                  <a:pt x="46" y="288"/>
                </a:cubicBezTo>
                <a:cubicBezTo>
                  <a:pt x="50" y="276"/>
                  <a:pt x="59" y="266"/>
                  <a:pt x="73" y="257"/>
                </a:cubicBezTo>
                <a:cubicBezTo>
                  <a:pt x="89" y="247"/>
                  <a:pt x="106" y="242"/>
                  <a:pt x="124" y="242"/>
                </a:cubicBezTo>
                <a:cubicBezTo>
                  <a:pt x="136" y="242"/>
                  <a:pt x="146" y="245"/>
                  <a:pt x="153" y="251"/>
                </a:cubicBezTo>
                <a:cubicBezTo>
                  <a:pt x="161" y="259"/>
                  <a:pt x="163" y="268"/>
                  <a:pt x="158" y="279"/>
                </a:cubicBezTo>
                <a:close/>
                <a:moveTo>
                  <a:pt x="177" y="150"/>
                </a:moveTo>
                <a:cubicBezTo>
                  <a:pt x="180" y="148"/>
                  <a:pt x="180" y="148"/>
                  <a:pt x="180" y="148"/>
                </a:cubicBezTo>
                <a:cubicBezTo>
                  <a:pt x="180" y="148"/>
                  <a:pt x="180" y="147"/>
                  <a:pt x="180" y="147"/>
                </a:cubicBezTo>
                <a:cubicBezTo>
                  <a:pt x="181" y="147"/>
                  <a:pt x="181" y="147"/>
                  <a:pt x="181" y="146"/>
                </a:cubicBezTo>
                <a:cubicBezTo>
                  <a:pt x="182" y="146"/>
                  <a:pt x="183" y="145"/>
                  <a:pt x="185" y="143"/>
                </a:cubicBezTo>
                <a:cubicBezTo>
                  <a:pt x="186" y="142"/>
                  <a:pt x="187" y="141"/>
                  <a:pt x="187" y="140"/>
                </a:cubicBezTo>
                <a:cubicBezTo>
                  <a:pt x="194" y="133"/>
                  <a:pt x="194" y="133"/>
                  <a:pt x="194" y="133"/>
                </a:cubicBezTo>
                <a:cubicBezTo>
                  <a:pt x="215" y="146"/>
                  <a:pt x="215" y="146"/>
                  <a:pt x="215" y="146"/>
                </a:cubicBezTo>
                <a:cubicBezTo>
                  <a:pt x="211" y="148"/>
                  <a:pt x="211" y="148"/>
                  <a:pt x="211" y="148"/>
                </a:cubicBezTo>
                <a:cubicBezTo>
                  <a:pt x="205" y="151"/>
                  <a:pt x="202" y="156"/>
                  <a:pt x="202" y="162"/>
                </a:cubicBezTo>
                <a:cubicBezTo>
                  <a:pt x="202" y="165"/>
                  <a:pt x="202" y="165"/>
                  <a:pt x="202" y="165"/>
                </a:cubicBezTo>
                <a:lnTo>
                  <a:pt x="177" y="150"/>
                </a:lnTo>
                <a:close/>
                <a:moveTo>
                  <a:pt x="236" y="209"/>
                </a:moveTo>
                <a:cubicBezTo>
                  <a:pt x="194" y="234"/>
                  <a:pt x="194" y="234"/>
                  <a:pt x="194" y="234"/>
                </a:cubicBezTo>
                <a:cubicBezTo>
                  <a:pt x="187" y="227"/>
                  <a:pt x="187" y="227"/>
                  <a:pt x="187" y="227"/>
                </a:cubicBezTo>
                <a:cubicBezTo>
                  <a:pt x="186" y="226"/>
                  <a:pt x="186" y="225"/>
                  <a:pt x="184" y="224"/>
                </a:cubicBezTo>
                <a:cubicBezTo>
                  <a:pt x="183" y="222"/>
                  <a:pt x="182" y="221"/>
                  <a:pt x="181" y="221"/>
                </a:cubicBezTo>
                <a:cubicBezTo>
                  <a:pt x="181" y="220"/>
                  <a:pt x="180" y="219"/>
                  <a:pt x="180" y="219"/>
                </a:cubicBezTo>
                <a:cubicBezTo>
                  <a:pt x="177" y="217"/>
                  <a:pt x="177" y="217"/>
                  <a:pt x="177" y="217"/>
                </a:cubicBezTo>
                <a:cubicBezTo>
                  <a:pt x="219" y="192"/>
                  <a:pt x="219" y="192"/>
                  <a:pt x="219" y="192"/>
                </a:cubicBezTo>
                <a:cubicBezTo>
                  <a:pt x="219" y="162"/>
                  <a:pt x="219" y="162"/>
                  <a:pt x="219" y="162"/>
                </a:cubicBezTo>
                <a:cubicBezTo>
                  <a:pt x="419" y="50"/>
                  <a:pt x="419" y="50"/>
                  <a:pt x="419" y="50"/>
                </a:cubicBezTo>
                <a:cubicBezTo>
                  <a:pt x="453" y="67"/>
                  <a:pt x="453" y="67"/>
                  <a:pt x="453" y="67"/>
                </a:cubicBezTo>
                <a:cubicBezTo>
                  <a:pt x="261" y="217"/>
                  <a:pt x="261" y="217"/>
                  <a:pt x="261" y="217"/>
                </a:cubicBezTo>
                <a:lnTo>
                  <a:pt x="236" y="209"/>
                </a:lnTo>
                <a:close/>
                <a:moveTo>
                  <a:pt x="419" y="317"/>
                </a:moveTo>
                <a:cubicBezTo>
                  <a:pt x="267" y="232"/>
                  <a:pt x="267" y="232"/>
                  <a:pt x="267" y="232"/>
                </a:cubicBezTo>
                <a:cubicBezTo>
                  <a:pt x="269" y="231"/>
                  <a:pt x="271" y="230"/>
                  <a:pt x="271" y="230"/>
                </a:cubicBezTo>
                <a:cubicBezTo>
                  <a:pt x="317" y="194"/>
                  <a:pt x="317" y="194"/>
                  <a:pt x="317" y="194"/>
                </a:cubicBezTo>
                <a:cubicBezTo>
                  <a:pt x="453" y="300"/>
                  <a:pt x="453" y="300"/>
                  <a:pt x="453" y="300"/>
                </a:cubicBezTo>
                <a:lnTo>
                  <a:pt x="419" y="317"/>
                </a:lnTo>
                <a:close/>
                <a:moveTo>
                  <a:pt x="419" y="317"/>
                </a:moveTo>
                <a:cubicBezTo>
                  <a:pt x="419" y="317"/>
                  <a:pt x="419" y="317"/>
                  <a:pt x="419" y="317"/>
                </a:cubicBezTo>
              </a:path>
            </a:pathLst>
          </a:custGeom>
          <a:solidFill>
            <a:schemeClr val="bg2"/>
          </a:solidFill>
          <a:ln>
            <a:noFill/>
          </a:ln>
          <a:extLst/>
        </p:spPr>
        <p:txBody>
          <a:bodyPr vert="horz" wrap="square" lIns="68580" tIns="34290" rIns="68580" bIns="34290" numCol="1" anchor="t" anchorCtr="0" compatLnSpc="1">
            <a:prstTxWarp prst="textNoShape">
              <a:avLst/>
            </a:prstTxWarp>
          </a:bodyPr>
          <a:lstStyle/>
          <a:p>
            <a:endParaRPr lang="en-US" sz="1350"/>
          </a:p>
        </p:txBody>
      </p:sp>
      <p:sp>
        <p:nvSpPr>
          <p:cNvPr id="46" name="Text Placeholder 4"/>
          <p:cNvSpPr txBox="1">
            <a:spLocks/>
          </p:cNvSpPr>
          <p:nvPr/>
        </p:nvSpPr>
        <p:spPr>
          <a:xfrm>
            <a:off x="685801" y="4415628"/>
            <a:ext cx="7731564" cy="597188"/>
          </a:xfrm>
          <a:prstGeom prst="rect">
            <a:avLst/>
          </a:prstGeom>
        </p:spPr>
        <p:txBody>
          <a:bodyPr>
            <a:noAutofit/>
          </a:bodyPr>
          <a:lstStyle>
            <a:lvl1pPr marL="0" indent="0" algn="just" defTabSz="685800" rtl="0" eaLnBrk="1" latinLnBrk="0" hangingPunct="1">
              <a:lnSpc>
                <a:spcPct val="100000"/>
              </a:lnSpc>
              <a:spcBef>
                <a:spcPts val="0"/>
              </a:spcBef>
              <a:buFont typeface="Arial" panose="020B0604020202020204" pitchFamily="34" charset="0"/>
              <a:buNone/>
              <a:defRPr sz="1000" b="0" kern="1200">
                <a:solidFill>
                  <a:schemeClr val="tx2"/>
                </a:solidFill>
                <a:latin typeface="+mj-lt"/>
                <a:ea typeface="+mn-ea"/>
                <a:cs typeface="+mn-cs"/>
              </a:defRPr>
            </a:lvl1pPr>
            <a:lvl2pPr marL="0" indent="0" algn="l" defTabSz="685800" rtl="0" eaLnBrk="1" latinLnBrk="0" hangingPunct="1">
              <a:lnSpc>
                <a:spcPct val="90000"/>
              </a:lnSpc>
              <a:spcBef>
                <a:spcPts val="0"/>
              </a:spcBef>
              <a:buFont typeface="Arial" panose="020B0604020202020204" pitchFamily="34" charset="0"/>
              <a:buNone/>
              <a:defRPr sz="1100" kern="1200">
                <a:solidFill>
                  <a:schemeClr val="tx2"/>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en-US" sz="1050" dirty="0">
                <a:latin typeface="+mn-lt"/>
              </a:rPr>
              <a:t>Lorem ipsum dolor sit amet, consectetuer adipiscing elit. Aenean commodo ligula eget dolor. Aenean massa. Cum sociis natoque penatibus et magnis dis parturient montes, nascetur ridiculus mus. Donec quam felis, ultricies nec, pellentesque eu, pretium quis, sem.</a:t>
            </a:r>
          </a:p>
        </p:txBody>
      </p:sp>
      <p:sp>
        <p:nvSpPr>
          <p:cNvPr id="47" name="TextBox 46"/>
          <p:cNvSpPr txBox="1"/>
          <p:nvPr/>
        </p:nvSpPr>
        <p:spPr>
          <a:xfrm>
            <a:off x="2251282" y="3377911"/>
            <a:ext cx="1165860" cy="369332"/>
          </a:xfrm>
          <a:prstGeom prst="rect">
            <a:avLst/>
          </a:prstGeom>
          <a:noFill/>
        </p:spPr>
        <p:txBody>
          <a:bodyPr wrap="square" rtlCol="0">
            <a:spAutoFit/>
          </a:bodyPr>
          <a:lstStyle/>
          <a:p>
            <a:pPr algn="ctr"/>
            <a:r>
              <a:rPr lang="en-US" dirty="0">
                <a:solidFill>
                  <a:schemeClr val="bg2"/>
                </a:solidFill>
                <a:latin typeface="+mj-lt"/>
              </a:rPr>
              <a:t>Title Here</a:t>
            </a:r>
          </a:p>
        </p:txBody>
      </p:sp>
      <p:sp>
        <p:nvSpPr>
          <p:cNvPr id="48" name="TextBox 47"/>
          <p:cNvSpPr txBox="1"/>
          <p:nvPr/>
        </p:nvSpPr>
        <p:spPr>
          <a:xfrm>
            <a:off x="3397061" y="3377911"/>
            <a:ext cx="1165860" cy="369332"/>
          </a:xfrm>
          <a:prstGeom prst="rect">
            <a:avLst/>
          </a:prstGeom>
          <a:noFill/>
        </p:spPr>
        <p:txBody>
          <a:bodyPr wrap="square" rtlCol="0">
            <a:spAutoFit/>
          </a:bodyPr>
          <a:lstStyle/>
          <a:p>
            <a:pPr algn="ctr"/>
            <a:r>
              <a:rPr lang="en-US" dirty="0">
                <a:solidFill>
                  <a:schemeClr val="bg2"/>
                </a:solidFill>
                <a:latin typeface="+mj-lt"/>
              </a:rPr>
              <a:t>Title Here</a:t>
            </a:r>
          </a:p>
        </p:txBody>
      </p:sp>
      <p:sp>
        <p:nvSpPr>
          <p:cNvPr id="49" name="TextBox 48"/>
          <p:cNvSpPr txBox="1"/>
          <p:nvPr/>
        </p:nvSpPr>
        <p:spPr>
          <a:xfrm>
            <a:off x="4553900" y="3372476"/>
            <a:ext cx="1165860" cy="369332"/>
          </a:xfrm>
          <a:prstGeom prst="rect">
            <a:avLst/>
          </a:prstGeom>
          <a:noFill/>
        </p:spPr>
        <p:txBody>
          <a:bodyPr wrap="square" rtlCol="0">
            <a:spAutoFit/>
          </a:bodyPr>
          <a:lstStyle/>
          <a:p>
            <a:pPr algn="ctr"/>
            <a:r>
              <a:rPr lang="en-US" dirty="0">
                <a:solidFill>
                  <a:schemeClr val="bg2"/>
                </a:solidFill>
                <a:latin typeface="+mj-lt"/>
              </a:rPr>
              <a:t>Title Here</a:t>
            </a:r>
          </a:p>
        </p:txBody>
      </p:sp>
      <p:sp>
        <p:nvSpPr>
          <p:cNvPr id="50" name="TextBox 49"/>
          <p:cNvSpPr txBox="1"/>
          <p:nvPr/>
        </p:nvSpPr>
        <p:spPr>
          <a:xfrm>
            <a:off x="5712382" y="3372476"/>
            <a:ext cx="1165860" cy="369332"/>
          </a:xfrm>
          <a:prstGeom prst="rect">
            <a:avLst/>
          </a:prstGeom>
          <a:noFill/>
        </p:spPr>
        <p:txBody>
          <a:bodyPr wrap="square" rtlCol="0">
            <a:spAutoFit/>
          </a:bodyPr>
          <a:lstStyle/>
          <a:p>
            <a:pPr algn="ctr"/>
            <a:r>
              <a:rPr lang="en-US" dirty="0">
                <a:solidFill>
                  <a:schemeClr val="bg2"/>
                </a:solidFill>
                <a:latin typeface="+mj-lt"/>
              </a:rPr>
              <a:t>Title Here</a:t>
            </a:r>
          </a:p>
        </p:txBody>
      </p:sp>
      <p:sp>
        <p:nvSpPr>
          <p:cNvPr id="21" name="TextBox 20"/>
          <p:cNvSpPr txBox="1"/>
          <p:nvPr/>
        </p:nvSpPr>
        <p:spPr>
          <a:xfrm>
            <a:off x="3495482" y="781949"/>
            <a:ext cx="2153155" cy="553998"/>
          </a:xfrm>
          <a:prstGeom prst="rect">
            <a:avLst/>
          </a:prstGeom>
          <a:noFill/>
        </p:spPr>
        <p:txBody>
          <a:bodyPr wrap="none" rtlCol="0" anchor="ctr">
            <a:spAutoFit/>
          </a:bodyPr>
          <a:lstStyle/>
          <a:p>
            <a:pPr algn="ctr"/>
            <a:r>
              <a:rPr lang="en-US" sz="3000" dirty="0">
                <a:solidFill>
                  <a:schemeClr val="accent1"/>
                </a:solidFill>
                <a:latin typeface="+mj-lt"/>
              </a:rPr>
              <a:t>Business</a:t>
            </a:r>
            <a:r>
              <a:rPr lang="en-US" sz="3000" dirty="0">
                <a:solidFill>
                  <a:schemeClr val="tx2"/>
                </a:solidFill>
                <a:latin typeface="+mj-lt"/>
              </a:rPr>
              <a:t> Model</a:t>
            </a:r>
          </a:p>
        </p:txBody>
      </p:sp>
      <p:sp>
        <p:nvSpPr>
          <p:cNvPr id="22" name="TextBox 21"/>
          <p:cNvSpPr txBox="1"/>
          <p:nvPr/>
        </p:nvSpPr>
        <p:spPr>
          <a:xfrm>
            <a:off x="685801" y="1243614"/>
            <a:ext cx="7772400" cy="369332"/>
          </a:xfrm>
          <a:prstGeom prst="rect">
            <a:avLst/>
          </a:prstGeom>
          <a:noFill/>
        </p:spPr>
        <p:txBody>
          <a:bodyPr wrap="square" rtlCol="0" anchor="ctr">
            <a:spAutoFit/>
          </a:bodyPr>
          <a:lstStyle/>
          <a:p>
            <a:pPr algn="ctr"/>
            <a:r>
              <a:rPr lang="en-US" sz="900" dirty="0">
                <a:solidFill>
                  <a:schemeClr val="tx2"/>
                </a:solidFill>
              </a:rPr>
              <a:t>Lorem ipsum dolor sit amet, consectetuer adipiscing elit. Aenean commodo ligula eget dolor. </a:t>
            </a:r>
            <a:r>
              <a:rPr lang="en-US" sz="900" b="1" dirty="0">
                <a:solidFill>
                  <a:schemeClr val="accent1"/>
                </a:solidFill>
              </a:rPr>
              <a:t>Aenean massa. Cum sociis natoque penatibus </a:t>
            </a:r>
            <a:r>
              <a:rPr lang="en-US" sz="900" dirty="0">
                <a:solidFill>
                  <a:schemeClr val="tx2"/>
                </a:solidFill>
              </a:rPr>
              <a:t>magnis dis parturient montes, nascetur ridiculus mus. Donec quam felis, ultricies nec, pellentesque eu, pretium quis, sem.</a:t>
            </a:r>
          </a:p>
        </p:txBody>
      </p:sp>
    </p:spTree>
    <p:extLst>
      <p:ext uri="{BB962C8B-B14F-4D97-AF65-F5344CB8AC3E}">
        <p14:creationId xmlns:p14="http://schemas.microsoft.com/office/powerpoint/2010/main" val="130233282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35"/>
                                        </p:tgtEl>
                                        <p:attrNameLst>
                                          <p:attrName>style.visibility</p:attrName>
                                        </p:attrNameLst>
                                      </p:cBhvr>
                                      <p:to>
                                        <p:strVal val="visible"/>
                                      </p:to>
                                    </p:set>
                                    <p:animEffect transition="in" filter="fade">
                                      <p:cBhvr>
                                        <p:cTn id="7" dur="500"/>
                                        <p:tgtEl>
                                          <p:spTgt spid="35"/>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39"/>
                                        </p:tgtEl>
                                        <p:attrNameLst>
                                          <p:attrName>style.visibility</p:attrName>
                                        </p:attrNameLst>
                                      </p:cBhvr>
                                      <p:to>
                                        <p:strVal val="visible"/>
                                      </p:to>
                                    </p:set>
                                    <p:animEffect transition="in" filter="fade">
                                      <p:cBhvr>
                                        <p:cTn id="10" dur="500"/>
                                        <p:tgtEl>
                                          <p:spTgt spid="39"/>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47"/>
                                        </p:tgtEl>
                                        <p:attrNameLst>
                                          <p:attrName>style.visibility</p:attrName>
                                        </p:attrNameLst>
                                      </p:cBhvr>
                                      <p:to>
                                        <p:strVal val="visible"/>
                                      </p:to>
                                    </p:set>
                                    <p:animEffect transition="in" filter="fade">
                                      <p:cBhvr>
                                        <p:cTn id="13" dur="500"/>
                                        <p:tgtEl>
                                          <p:spTgt spid="47"/>
                                        </p:tgtEl>
                                      </p:cBhvr>
                                    </p:animEffect>
                                  </p:childTnLst>
                                </p:cTn>
                              </p:par>
                            </p:childTnLst>
                          </p:cTn>
                        </p:par>
                        <p:par>
                          <p:cTn id="14" fill="hold">
                            <p:stCondLst>
                              <p:cond delay="500"/>
                            </p:stCondLst>
                            <p:childTnLst>
                              <p:par>
                                <p:cTn id="15" presetID="10" presetClass="entr" presetSubtype="0" fill="hold" grpId="0" nodeType="afterEffect">
                                  <p:stCondLst>
                                    <p:cond delay="0"/>
                                  </p:stCondLst>
                                  <p:childTnLst>
                                    <p:set>
                                      <p:cBhvr>
                                        <p:cTn id="16" dur="1" fill="hold">
                                          <p:stCondLst>
                                            <p:cond delay="0"/>
                                          </p:stCondLst>
                                        </p:cTn>
                                        <p:tgtEl>
                                          <p:spTgt spid="12"/>
                                        </p:tgtEl>
                                        <p:attrNameLst>
                                          <p:attrName>style.visibility</p:attrName>
                                        </p:attrNameLst>
                                      </p:cBhvr>
                                      <p:to>
                                        <p:strVal val="visible"/>
                                      </p:to>
                                    </p:set>
                                    <p:animEffect transition="in" filter="fade">
                                      <p:cBhvr>
                                        <p:cTn id="17" dur="500"/>
                                        <p:tgtEl>
                                          <p:spTgt spid="12"/>
                                        </p:tgtEl>
                                      </p:cBhvr>
                                    </p:animEffect>
                                  </p:childTnLst>
                                </p:cTn>
                              </p:par>
                              <p:par>
                                <p:cTn id="18" presetID="10" presetClass="entr" presetSubtype="0" fill="hold" grpId="0" nodeType="withEffect">
                                  <p:stCondLst>
                                    <p:cond delay="0"/>
                                  </p:stCondLst>
                                  <p:childTnLst>
                                    <p:set>
                                      <p:cBhvr>
                                        <p:cTn id="19" dur="1" fill="hold">
                                          <p:stCondLst>
                                            <p:cond delay="0"/>
                                          </p:stCondLst>
                                        </p:cTn>
                                        <p:tgtEl>
                                          <p:spTgt spid="40"/>
                                        </p:tgtEl>
                                        <p:attrNameLst>
                                          <p:attrName>style.visibility</p:attrName>
                                        </p:attrNameLst>
                                      </p:cBhvr>
                                      <p:to>
                                        <p:strVal val="visible"/>
                                      </p:to>
                                    </p:set>
                                    <p:animEffect transition="in" filter="fade">
                                      <p:cBhvr>
                                        <p:cTn id="20" dur="500"/>
                                        <p:tgtEl>
                                          <p:spTgt spid="40"/>
                                        </p:tgtEl>
                                      </p:cBhvr>
                                    </p:animEffect>
                                  </p:childTnLst>
                                </p:cTn>
                              </p:par>
                              <p:par>
                                <p:cTn id="21" presetID="10" presetClass="entr" presetSubtype="0" fill="hold" grpId="0" nodeType="withEffect">
                                  <p:stCondLst>
                                    <p:cond delay="0"/>
                                  </p:stCondLst>
                                  <p:childTnLst>
                                    <p:set>
                                      <p:cBhvr>
                                        <p:cTn id="22" dur="1" fill="hold">
                                          <p:stCondLst>
                                            <p:cond delay="0"/>
                                          </p:stCondLst>
                                        </p:cTn>
                                        <p:tgtEl>
                                          <p:spTgt spid="48"/>
                                        </p:tgtEl>
                                        <p:attrNameLst>
                                          <p:attrName>style.visibility</p:attrName>
                                        </p:attrNameLst>
                                      </p:cBhvr>
                                      <p:to>
                                        <p:strVal val="visible"/>
                                      </p:to>
                                    </p:set>
                                    <p:animEffect transition="in" filter="fade">
                                      <p:cBhvr>
                                        <p:cTn id="23" dur="500"/>
                                        <p:tgtEl>
                                          <p:spTgt spid="48"/>
                                        </p:tgtEl>
                                      </p:cBhvr>
                                    </p:animEffect>
                                  </p:childTnLst>
                                </p:cTn>
                              </p:par>
                            </p:childTnLst>
                          </p:cTn>
                        </p:par>
                        <p:par>
                          <p:cTn id="24" fill="hold">
                            <p:stCondLst>
                              <p:cond delay="1000"/>
                            </p:stCondLst>
                            <p:childTnLst>
                              <p:par>
                                <p:cTn id="25" presetID="10" presetClass="entr" presetSubtype="0" fill="hold" grpId="0" nodeType="afterEffect">
                                  <p:stCondLst>
                                    <p:cond delay="0"/>
                                  </p:stCondLst>
                                  <p:childTnLst>
                                    <p:set>
                                      <p:cBhvr>
                                        <p:cTn id="26" dur="1" fill="hold">
                                          <p:stCondLst>
                                            <p:cond delay="0"/>
                                          </p:stCondLst>
                                        </p:cTn>
                                        <p:tgtEl>
                                          <p:spTgt spid="9"/>
                                        </p:tgtEl>
                                        <p:attrNameLst>
                                          <p:attrName>style.visibility</p:attrName>
                                        </p:attrNameLst>
                                      </p:cBhvr>
                                      <p:to>
                                        <p:strVal val="visible"/>
                                      </p:to>
                                    </p:set>
                                    <p:animEffect transition="in" filter="fade">
                                      <p:cBhvr>
                                        <p:cTn id="27" dur="500"/>
                                        <p:tgtEl>
                                          <p:spTgt spid="9"/>
                                        </p:tgtEl>
                                      </p:cBhvr>
                                    </p:animEffect>
                                  </p:childTnLst>
                                </p:cTn>
                              </p:par>
                              <p:par>
                                <p:cTn id="28" presetID="10" presetClass="entr" presetSubtype="0" fill="hold" grpId="0" nodeType="withEffect">
                                  <p:stCondLst>
                                    <p:cond delay="0"/>
                                  </p:stCondLst>
                                  <p:childTnLst>
                                    <p:set>
                                      <p:cBhvr>
                                        <p:cTn id="29" dur="1" fill="hold">
                                          <p:stCondLst>
                                            <p:cond delay="0"/>
                                          </p:stCondLst>
                                        </p:cTn>
                                        <p:tgtEl>
                                          <p:spTgt spid="41"/>
                                        </p:tgtEl>
                                        <p:attrNameLst>
                                          <p:attrName>style.visibility</p:attrName>
                                        </p:attrNameLst>
                                      </p:cBhvr>
                                      <p:to>
                                        <p:strVal val="visible"/>
                                      </p:to>
                                    </p:set>
                                    <p:animEffect transition="in" filter="fade">
                                      <p:cBhvr>
                                        <p:cTn id="30" dur="500"/>
                                        <p:tgtEl>
                                          <p:spTgt spid="41"/>
                                        </p:tgtEl>
                                      </p:cBhvr>
                                    </p:animEffect>
                                  </p:childTnLst>
                                </p:cTn>
                              </p:par>
                              <p:par>
                                <p:cTn id="31" presetID="10" presetClass="entr" presetSubtype="0" fill="hold" grpId="0" nodeType="withEffect">
                                  <p:stCondLst>
                                    <p:cond delay="0"/>
                                  </p:stCondLst>
                                  <p:childTnLst>
                                    <p:set>
                                      <p:cBhvr>
                                        <p:cTn id="32" dur="1" fill="hold">
                                          <p:stCondLst>
                                            <p:cond delay="0"/>
                                          </p:stCondLst>
                                        </p:cTn>
                                        <p:tgtEl>
                                          <p:spTgt spid="49"/>
                                        </p:tgtEl>
                                        <p:attrNameLst>
                                          <p:attrName>style.visibility</p:attrName>
                                        </p:attrNameLst>
                                      </p:cBhvr>
                                      <p:to>
                                        <p:strVal val="visible"/>
                                      </p:to>
                                    </p:set>
                                    <p:animEffect transition="in" filter="fade">
                                      <p:cBhvr>
                                        <p:cTn id="33" dur="500"/>
                                        <p:tgtEl>
                                          <p:spTgt spid="49"/>
                                        </p:tgtEl>
                                      </p:cBhvr>
                                    </p:animEffect>
                                  </p:childTnLst>
                                </p:cTn>
                              </p:par>
                            </p:childTnLst>
                          </p:cTn>
                        </p:par>
                        <p:par>
                          <p:cTn id="34" fill="hold">
                            <p:stCondLst>
                              <p:cond delay="1500"/>
                            </p:stCondLst>
                            <p:childTnLst>
                              <p:par>
                                <p:cTn id="35" presetID="10" presetClass="entr" presetSubtype="0" fill="hold" grpId="0" nodeType="afterEffect">
                                  <p:stCondLst>
                                    <p:cond delay="0"/>
                                  </p:stCondLst>
                                  <p:childTnLst>
                                    <p:set>
                                      <p:cBhvr>
                                        <p:cTn id="36" dur="1" fill="hold">
                                          <p:stCondLst>
                                            <p:cond delay="0"/>
                                          </p:stCondLst>
                                        </p:cTn>
                                        <p:tgtEl>
                                          <p:spTgt spid="37"/>
                                        </p:tgtEl>
                                        <p:attrNameLst>
                                          <p:attrName>style.visibility</p:attrName>
                                        </p:attrNameLst>
                                      </p:cBhvr>
                                      <p:to>
                                        <p:strVal val="visible"/>
                                      </p:to>
                                    </p:set>
                                    <p:animEffect transition="in" filter="fade">
                                      <p:cBhvr>
                                        <p:cTn id="37" dur="500"/>
                                        <p:tgtEl>
                                          <p:spTgt spid="37"/>
                                        </p:tgtEl>
                                      </p:cBhvr>
                                    </p:animEffect>
                                  </p:childTnLst>
                                </p:cTn>
                              </p:par>
                              <p:par>
                                <p:cTn id="38" presetID="10" presetClass="entr" presetSubtype="0" fill="hold" grpId="0" nodeType="withEffect">
                                  <p:stCondLst>
                                    <p:cond delay="0"/>
                                  </p:stCondLst>
                                  <p:childTnLst>
                                    <p:set>
                                      <p:cBhvr>
                                        <p:cTn id="39" dur="1" fill="hold">
                                          <p:stCondLst>
                                            <p:cond delay="0"/>
                                          </p:stCondLst>
                                        </p:cTn>
                                        <p:tgtEl>
                                          <p:spTgt spid="42"/>
                                        </p:tgtEl>
                                        <p:attrNameLst>
                                          <p:attrName>style.visibility</p:attrName>
                                        </p:attrNameLst>
                                      </p:cBhvr>
                                      <p:to>
                                        <p:strVal val="visible"/>
                                      </p:to>
                                    </p:set>
                                    <p:animEffect transition="in" filter="fade">
                                      <p:cBhvr>
                                        <p:cTn id="40" dur="500"/>
                                        <p:tgtEl>
                                          <p:spTgt spid="42"/>
                                        </p:tgtEl>
                                      </p:cBhvr>
                                    </p:animEffect>
                                  </p:childTnLst>
                                </p:cTn>
                              </p:par>
                              <p:par>
                                <p:cTn id="41" presetID="10" presetClass="entr" presetSubtype="0" fill="hold" grpId="0" nodeType="withEffect">
                                  <p:stCondLst>
                                    <p:cond delay="0"/>
                                  </p:stCondLst>
                                  <p:childTnLst>
                                    <p:set>
                                      <p:cBhvr>
                                        <p:cTn id="42" dur="1" fill="hold">
                                          <p:stCondLst>
                                            <p:cond delay="0"/>
                                          </p:stCondLst>
                                        </p:cTn>
                                        <p:tgtEl>
                                          <p:spTgt spid="50"/>
                                        </p:tgtEl>
                                        <p:attrNameLst>
                                          <p:attrName>style.visibility</p:attrName>
                                        </p:attrNameLst>
                                      </p:cBhvr>
                                      <p:to>
                                        <p:strVal val="visible"/>
                                      </p:to>
                                    </p:set>
                                    <p:animEffect transition="in" filter="fade">
                                      <p:cBhvr>
                                        <p:cTn id="43" dur="500"/>
                                        <p:tgtEl>
                                          <p:spTgt spid="50"/>
                                        </p:tgtEl>
                                      </p:cBhvr>
                                    </p:animEffect>
                                  </p:childTnLst>
                                </p:cTn>
                              </p:par>
                            </p:childTnLst>
                          </p:cTn>
                        </p:par>
                        <p:par>
                          <p:cTn id="44" fill="hold">
                            <p:stCondLst>
                              <p:cond delay="2000"/>
                            </p:stCondLst>
                            <p:childTnLst>
                              <p:par>
                                <p:cTn id="45" presetID="10" presetClass="entr" presetSubtype="0" fill="hold" grpId="0" nodeType="afterEffect">
                                  <p:stCondLst>
                                    <p:cond delay="0"/>
                                  </p:stCondLst>
                                  <p:childTnLst>
                                    <p:set>
                                      <p:cBhvr>
                                        <p:cTn id="46" dur="1" fill="hold">
                                          <p:stCondLst>
                                            <p:cond delay="0"/>
                                          </p:stCondLst>
                                        </p:cTn>
                                        <p:tgtEl>
                                          <p:spTgt spid="46"/>
                                        </p:tgtEl>
                                        <p:attrNameLst>
                                          <p:attrName>style.visibility</p:attrName>
                                        </p:attrNameLst>
                                      </p:cBhvr>
                                      <p:to>
                                        <p:strVal val="visible"/>
                                      </p:to>
                                    </p:set>
                                    <p:animEffect transition="in" filter="fade">
                                      <p:cBhvr>
                                        <p:cTn id="47" dur="500"/>
                                        <p:tgtEl>
                                          <p:spTgt spid="4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5" grpId="0" animBg="1"/>
      <p:bldP spid="12" grpId="0" animBg="1"/>
      <p:bldP spid="9" grpId="0" animBg="1"/>
      <p:bldP spid="37" grpId="0" animBg="1"/>
      <p:bldP spid="39" grpId="0" animBg="1"/>
      <p:bldP spid="40" grpId="0" animBg="1"/>
      <p:bldP spid="41" grpId="0" animBg="1"/>
      <p:bldP spid="42" grpId="0" animBg="1"/>
      <p:bldP spid="46" grpId="0"/>
      <p:bldP spid="47" grpId="0"/>
      <p:bldP spid="48" grpId="0"/>
      <p:bldP spid="49" grpId="0"/>
      <p:bldP spid="50" grpId="0"/>
    </p:bldLst>
  </p:timing>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 name="Group 2"/>
          <p:cNvGrpSpPr/>
          <p:nvPr/>
        </p:nvGrpSpPr>
        <p:grpSpPr>
          <a:xfrm>
            <a:off x="3153380" y="2479181"/>
            <a:ext cx="2827959" cy="2843748"/>
            <a:chOff x="3079367" y="1148285"/>
            <a:chExt cx="3091390" cy="3108650"/>
          </a:xfrm>
        </p:grpSpPr>
        <p:sp>
          <p:nvSpPr>
            <p:cNvPr id="4" name="Oval 41"/>
            <p:cNvSpPr>
              <a:spLocks noChangeArrowheads="1"/>
            </p:cNvSpPr>
            <p:nvPr/>
          </p:nvSpPr>
          <p:spPr bwMode="auto">
            <a:xfrm>
              <a:off x="3876186" y="1945104"/>
              <a:ext cx="1505423" cy="1506382"/>
            </a:xfrm>
            <a:prstGeom prst="ellipse">
              <a:avLst/>
            </a:prstGeom>
            <a:solidFill>
              <a:schemeClr val="accent6"/>
            </a:solidFill>
            <a:ln>
              <a:noFill/>
            </a:ln>
          </p:spPr>
          <p:txBody>
            <a:bodyPr vert="horz" wrap="square" lIns="68580" tIns="34290" rIns="68580" bIns="34290" numCol="1" anchor="t" anchorCtr="0" compatLnSpc="1">
              <a:prstTxWarp prst="textNoShape">
                <a:avLst/>
              </a:prstTxWarp>
            </a:bodyPr>
            <a:lstStyle/>
            <a:p>
              <a:endParaRPr lang="en-US" sz="900"/>
            </a:p>
          </p:txBody>
        </p:sp>
        <p:sp>
          <p:nvSpPr>
            <p:cNvPr id="5" name="Freeform 42"/>
            <p:cNvSpPr>
              <a:spLocks/>
            </p:cNvSpPr>
            <p:nvPr/>
          </p:nvSpPr>
          <p:spPr bwMode="auto">
            <a:xfrm>
              <a:off x="3990291" y="1148285"/>
              <a:ext cx="1261870" cy="1270500"/>
            </a:xfrm>
            <a:custGeom>
              <a:avLst/>
              <a:gdLst>
                <a:gd name="T0" fmla="*/ 872 w 1316"/>
                <a:gd name="T1" fmla="*/ 1325 h 1325"/>
                <a:gd name="T2" fmla="*/ 457 w 1316"/>
                <a:gd name="T3" fmla="*/ 1325 h 1325"/>
                <a:gd name="T4" fmla="*/ 0 w 1316"/>
                <a:gd name="T5" fmla="*/ 874 h 1325"/>
                <a:gd name="T6" fmla="*/ 0 w 1316"/>
                <a:gd name="T7" fmla="*/ 0 h 1325"/>
                <a:gd name="T8" fmla="*/ 1316 w 1316"/>
                <a:gd name="T9" fmla="*/ 0 h 1325"/>
                <a:gd name="T10" fmla="*/ 1316 w 1316"/>
                <a:gd name="T11" fmla="*/ 883 h 1325"/>
                <a:gd name="T12" fmla="*/ 872 w 1316"/>
                <a:gd name="T13" fmla="*/ 1325 h 1325"/>
              </a:gdLst>
              <a:ahLst/>
              <a:cxnLst>
                <a:cxn ang="0">
                  <a:pos x="T0" y="T1"/>
                </a:cxn>
                <a:cxn ang="0">
                  <a:pos x="T2" y="T3"/>
                </a:cxn>
                <a:cxn ang="0">
                  <a:pos x="T4" y="T5"/>
                </a:cxn>
                <a:cxn ang="0">
                  <a:pos x="T6" y="T7"/>
                </a:cxn>
                <a:cxn ang="0">
                  <a:pos x="T8" y="T9"/>
                </a:cxn>
                <a:cxn ang="0">
                  <a:pos x="T10" y="T11"/>
                </a:cxn>
                <a:cxn ang="0">
                  <a:pos x="T12" y="T13"/>
                </a:cxn>
              </a:cxnLst>
              <a:rect l="0" t="0" r="r" b="b"/>
              <a:pathLst>
                <a:path w="1316" h="1325">
                  <a:moveTo>
                    <a:pt x="872" y="1325"/>
                  </a:moveTo>
                  <a:lnTo>
                    <a:pt x="457" y="1325"/>
                  </a:lnTo>
                  <a:lnTo>
                    <a:pt x="0" y="874"/>
                  </a:lnTo>
                  <a:lnTo>
                    <a:pt x="0" y="0"/>
                  </a:lnTo>
                  <a:lnTo>
                    <a:pt x="1316" y="0"/>
                  </a:lnTo>
                  <a:lnTo>
                    <a:pt x="1316" y="883"/>
                  </a:lnTo>
                  <a:lnTo>
                    <a:pt x="872" y="1325"/>
                  </a:lnTo>
                  <a:close/>
                </a:path>
              </a:pathLst>
            </a:custGeom>
            <a:solidFill>
              <a:schemeClr val="accent1"/>
            </a:solidFill>
            <a:ln>
              <a:noFill/>
            </a:ln>
          </p:spPr>
          <p:txBody>
            <a:bodyPr vert="horz" wrap="square" lIns="68580" tIns="34290" rIns="68580" bIns="34290" numCol="1" anchor="t" anchorCtr="0" compatLnSpc="1">
              <a:prstTxWarp prst="textNoShape">
                <a:avLst/>
              </a:prstTxWarp>
            </a:bodyPr>
            <a:lstStyle/>
            <a:p>
              <a:endParaRPr lang="en-US" sz="900"/>
            </a:p>
          </p:txBody>
        </p:sp>
        <p:sp>
          <p:nvSpPr>
            <p:cNvPr id="6" name="Freeform 43"/>
            <p:cNvSpPr>
              <a:spLocks/>
            </p:cNvSpPr>
            <p:nvPr/>
          </p:nvSpPr>
          <p:spPr bwMode="auto">
            <a:xfrm>
              <a:off x="4900257" y="2071675"/>
              <a:ext cx="1270500" cy="1261870"/>
            </a:xfrm>
            <a:custGeom>
              <a:avLst/>
              <a:gdLst>
                <a:gd name="T0" fmla="*/ 0 w 1325"/>
                <a:gd name="T1" fmla="*/ 872 h 1316"/>
                <a:gd name="T2" fmla="*/ 0 w 1325"/>
                <a:gd name="T3" fmla="*/ 457 h 1316"/>
                <a:gd name="T4" fmla="*/ 451 w 1325"/>
                <a:gd name="T5" fmla="*/ 0 h 1316"/>
                <a:gd name="T6" fmla="*/ 1325 w 1325"/>
                <a:gd name="T7" fmla="*/ 0 h 1316"/>
                <a:gd name="T8" fmla="*/ 1325 w 1325"/>
                <a:gd name="T9" fmla="*/ 1316 h 1316"/>
                <a:gd name="T10" fmla="*/ 442 w 1325"/>
                <a:gd name="T11" fmla="*/ 1316 h 1316"/>
                <a:gd name="T12" fmla="*/ 0 w 1325"/>
                <a:gd name="T13" fmla="*/ 872 h 1316"/>
              </a:gdLst>
              <a:ahLst/>
              <a:cxnLst>
                <a:cxn ang="0">
                  <a:pos x="T0" y="T1"/>
                </a:cxn>
                <a:cxn ang="0">
                  <a:pos x="T2" y="T3"/>
                </a:cxn>
                <a:cxn ang="0">
                  <a:pos x="T4" y="T5"/>
                </a:cxn>
                <a:cxn ang="0">
                  <a:pos x="T6" y="T7"/>
                </a:cxn>
                <a:cxn ang="0">
                  <a:pos x="T8" y="T9"/>
                </a:cxn>
                <a:cxn ang="0">
                  <a:pos x="T10" y="T11"/>
                </a:cxn>
                <a:cxn ang="0">
                  <a:pos x="T12" y="T13"/>
                </a:cxn>
              </a:cxnLst>
              <a:rect l="0" t="0" r="r" b="b"/>
              <a:pathLst>
                <a:path w="1325" h="1316">
                  <a:moveTo>
                    <a:pt x="0" y="872"/>
                  </a:moveTo>
                  <a:lnTo>
                    <a:pt x="0" y="457"/>
                  </a:lnTo>
                  <a:lnTo>
                    <a:pt x="451" y="0"/>
                  </a:lnTo>
                  <a:lnTo>
                    <a:pt x="1325" y="0"/>
                  </a:lnTo>
                  <a:lnTo>
                    <a:pt x="1325" y="1316"/>
                  </a:lnTo>
                  <a:lnTo>
                    <a:pt x="442" y="1316"/>
                  </a:lnTo>
                  <a:lnTo>
                    <a:pt x="0" y="872"/>
                  </a:lnTo>
                  <a:close/>
                </a:path>
              </a:pathLst>
            </a:custGeom>
            <a:solidFill>
              <a:schemeClr val="accent1"/>
            </a:solidFill>
            <a:ln>
              <a:noFill/>
            </a:ln>
          </p:spPr>
          <p:txBody>
            <a:bodyPr vert="horz" wrap="square" lIns="68580" tIns="34290" rIns="68580" bIns="34290" numCol="1" anchor="t" anchorCtr="0" compatLnSpc="1">
              <a:prstTxWarp prst="textNoShape">
                <a:avLst/>
              </a:prstTxWarp>
            </a:bodyPr>
            <a:lstStyle/>
            <a:p>
              <a:endParaRPr lang="en-US" sz="900"/>
            </a:p>
          </p:txBody>
        </p:sp>
        <p:sp>
          <p:nvSpPr>
            <p:cNvPr id="7" name="Freeform 44"/>
            <p:cNvSpPr>
              <a:spLocks/>
            </p:cNvSpPr>
            <p:nvPr/>
          </p:nvSpPr>
          <p:spPr bwMode="auto">
            <a:xfrm>
              <a:off x="3994127" y="2986435"/>
              <a:ext cx="1261870" cy="1270500"/>
            </a:xfrm>
            <a:custGeom>
              <a:avLst/>
              <a:gdLst>
                <a:gd name="T0" fmla="*/ 447 w 1316"/>
                <a:gd name="T1" fmla="*/ 0 h 1325"/>
                <a:gd name="T2" fmla="*/ 862 w 1316"/>
                <a:gd name="T3" fmla="*/ 0 h 1325"/>
                <a:gd name="T4" fmla="*/ 1316 w 1316"/>
                <a:gd name="T5" fmla="*/ 444 h 1325"/>
                <a:gd name="T6" fmla="*/ 1316 w 1316"/>
                <a:gd name="T7" fmla="*/ 1325 h 1325"/>
                <a:gd name="T8" fmla="*/ 0 w 1316"/>
                <a:gd name="T9" fmla="*/ 1325 h 1325"/>
                <a:gd name="T10" fmla="*/ 0 w 1316"/>
                <a:gd name="T11" fmla="*/ 435 h 1325"/>
                <a:gd name="T12" fmla="*/ 447 w 1316"/>
                <a:gd name="T13" fmla="*/ 0 h 1325"/>
              </a:gdLst>
              <a:ahLst/>
              <a:cxnLst>
                <a:cxn ang="0">
                  <a:pos x="T0" y="T1"/>
                </a:cxn>
                <a:cxn ang="0">
                  <a:pos x="T2" y="T3"/>
                </a:cxn>
                <a:cxn ang="0">
                  <a:pos x="T4" y="T5"/>
                </a:cxn>
                <a:cxn ang="0">
                  <a:pos x="T6" y="T7"/>
                </a:cxn>
                <a:cxn ang="0">
                  <a:pos x="T8" y="T9"/>
                </a:cxn>
                <a:cxn ang="0">
                  <a:pos x="T10" y="T11"/>
                </a:cxn>
                <a:cxn ang="0">
                  <a:pos x="T12" y="T13"/>
                </a:cxn>
              </a:cxnLst>
              <a:rect l="0" t="0" r="r" b="b"/>
              <a:pathLst>
                <a:path w="1316" h="1325">
                  <a:moveTo>
                    <a:pt x="447" y="0"/>
                  </a:moveTo>
                  <a:lnTo>
                    <a:pt x="862" y="0"/>
                  </a:lnTo>
                  <a:lnTo>
                    <a:pt x="1316" y="444"/>
                  </a:lnTo>
                  <a:lnTo>
                    <a:pt x="1316" y="1325"/>
                  </a:lnTo>
                  <a:lnTo>
                    <a:pt x="0" y="1325"/>
                  </a:lnTo>
                  <a:lnTo>
                    <a:pt x="0" y="435"/>
                  </a:lnTo>
                  <a:lnTo>
                    <a:pt x="447" y="0"/>
                  </a:lnTo>
                  <a:close/>
                </a:path>
              </a:pathLst>
            </a:custGeom>
            <a:solidFill>
              <a:schemeClr val="accent1"/>
            </a:solidFill>
            <a:ln>
              <a:noFill/>
            </a:ln>
          </p:spPr>
          <p:txBody>
            <a:bodyPr vert="horz" wrap="square" lIns="68580" tIns="34290" rIns="68580" bIns="34290" numCol="1" anchor="t" anchorCtr="0" compatLnSpc="1">
              <a:prstTxWarp prst="textNoShape">
                <a:avLst/>
              </a:prstTxWarp>
            </a:bodyPr>
            <a:lstStyle/>
            <a:p>
              <a:endParaRPr lang="en-US" sz="900"/>
            </a:p>
          </p:txBody>
        </p:sp>
        <p:sp>
          <p:nvSpPr>
            <p:cNvPr id="8" name="Freeform 45"/>
            <p:cNvSpPr>
              <a:spLocks/>
            </p:cNvSpPr>
            <p:nvPr/>
          </p:nvSpPr>
          <p:spPr bwMode="auto">
            <a:xfrm>
              <a:off x="3079367" y="2066881"/>
              <a:ext cx="1270500" cy="1262829"/>
            </a:xfrm>
            <a:custGeom>
              <a:avLst/>
              <a:gdLst>
                <a:gd name="T0" fmla="*/ 1325 w 1325"/>
                <a:gd name="T1" fmla="*/ 442 h 1317"/>
                <a:gd name="T2" fmla="*/ 1325 w 1325"/>
                <a:gd name="T3" fmla="*/ 857 h 1317"/>
                <a:gd name="T4" fmla="*/ 873 w 1325"/>
                <a:gd name="T5" fmla="*/ 1317 h 1317"/>
                <a:gd name="T6" fmla="*/ 0 w 1325"/>
                <a:gd name="T7" fmla="*/ 1317 h 1317"/>
                <a:gd name="T8" fmla="*/ 0 w 1325"/>
                <a:gd name="T9" fmla="*/ 0 h 1317"/>
                <a:gd name="T10" fmla="*/ 882 w 1325"/>
                <a:gd name="T11" fmla="*/ 0 h 1317"/>
                <a:gd name="T12" fmla="*/ 1325 w 1325"/>
                <a:gd name="T13" fmla="*/ 442 h 1317"/>
              </a:gdLst>
              <a:ahLst/>
              <a:cxnLst>
                <a:cxn ang="0">
                  <a:pos x="T0" y="T1"/>
                </a:cxn>
                <a:cxn ang="0">
                  <a:pos x="T2" y="T3"/>
                </a:cxn>
                <a:cxn ang="0">
                  <a:pos x="T4" y="T5"/>
                </a:cxn>
                <a:cxn ang="0">
                  <a:pos x="T6" y="T7"/>
                </a:cxn>
                <a:cxn ang="0">
                  <a:pos x="T8" y="T9"/>
                </a:cxn>
                <a:cxn ang="0">
                  <a:pos x="T10" y="T11"/>
                </a:cxn>
                <a:cxn ang="0">
                  <a:pos x="T12" y="T13"/>
                </a:cxn>
              </a:cxnLst>
              <a:rect l="0" t="0" r="r" b="b"/>
              <a:pathLst>
                <a:path w="1325" h="1317">
                  <a:moveTo>
                    <a:pt x="1325" y="442"/>
                  </a:moveTo>
                  <a:lnTo>
                    <a:pt x="1325" y="857"/>
                  </a:lnTo>
                  <a:lnTo>
                    <a:pt x="873" y="1317"/>
                  </a:lnTo>
                  <a:lnTo>
                    <a:pt x="0" y="1317"/>
                  </a:lnTo>
                  <a:lnTo>
                    <a:pt x="0" y="0"/>
                  </a:lnTo>
                  <a:lnTo>
                    <a:pt x="882" y="0"/>
                  </a:lnTo>
                  <a:lnTo>
                    <a:pt x="1325" y="442"/>
                  </a:lnTo>
                  <a:close/>
                </a:path>
              </a:pathLst>
            </a:custGeom>
            <a:solidFill>
              <a:schemeClr val="accent1"/>
            </a:solidFill>
            <a:ln>
              <a:noFill/>
            </a:ln>
          </p:spPr>
          <p:txBody>
            <a:bodyPr vert="horz" wrap="square" lIns="68580" tIns="34290" rIns="68580" bIns="34290" numCol="1" anchor="t" anchorCtr="0" compatLnSpc="1">
              <a:prstTxWarp prst="textNoShape">
                <a:avLst/>
              </a:prstTxWarp>
            </a:bodyPr>
            <a:lstStyle/>
            <a:p>
              <a:endParaRPr lang="en-US" sz="900"/>
            </a:p>
          </p:txBody>
        </p:sp>
        <p:sp>
          <p:nvSpPr>
            <p:cNvPr id="9" name="Oval 46"/>
            <p:cNvSpPr>
              <a:spLocks noChangeArrowheads="1"/>
            </p:cNvSpPr>
            <p:nvPr/>
          </p:nvSpPr>
          <p:spPr bwMode="auto">
            <a:xfrm>
              <a:off x="3938513" y="2006472"/>
              <a:ext cx="1382687" cy="1384605"/>
            </a:xfrm>
            <a:prstGeom prst="ellipse">
              <a:avLst/>
            </a:prstGeom>
            <a:solidFill>
              <a:schemeClr val="accent6"/>
            </a:solidFill>
            <a:ln>
              <a:noFill/>
            </a:ln>
          </p:spPr>
          <p:txBody>
            <a:bodyPr vert="horz" wrap="square" lIns="68580" tIns="34290" rIns="68580" bIns="34290" numCol="1" anchor="t" anchorCtr="0" compatLnSpc="1">
              <a:prstTxWarp prst="textNoShape">
                <a:avLst/>
              </a:prstTxWarp>
            </a:bodyPr>
            <a:lstStyle/>
            <a:p>
              <a:endParaRPr lang="en-US" sz="900"/>
            </a:p>
          </p:txBody>
        </p:sp>
        <p:sp>
          <p:nvSpPr>
            <p:cNvPr id="10" name="TextBox 9"/>
            <p:cNvSpPr txBox="1"/>
            <p:nvPr/>
          </p:nvSpPr>
          <p:spPr>
            <a:xfrm rot="16200000">
              <a:off x="3143897" y="2495353"/>
              <a:ext cx="767870" cy="353269"/>
            </a:xfrm>
            <a:prstGeom prst="rect">
              <a:avLst/>
            </a:prstGeom>
            <a:noFill/>
          </p:spPr>
          <p:txBody>
            <a:bodyPr wrap="none" rtlCol="0">
              <a:spAutoFit/>
            </a:bodyPr>
            <a:lstStyle/>
            <a:p>
              <a:r>
                <a:rPr lang="en-US" sz="1500" b="1" dirty="0">
                  <a:solidFill>
                    <a:schemeClr val="bg1"/>
                  </a:solidFill>
                  <a:latin typeface="+mj-lt"/>
                </a:rPr>
                <a:t>Threats</a:t>
              </a:r>
            </a:p>
          </p:txBody>
        </p:sp>
        <p:sp>
          <p:nvSpPr>
            <p:cNvPr id="11" name="TextBox 10"/>
            <p:cNvSpPr txBox="1"/>
            <p:nvPr/>
          </p:nvSpPr>
          <p:spPr>
            <a:xfrm>
              <a:off x="4142792" y="1430281"/>
              <a:ext cx="932589" cy="353269"/>
            </a:xfrm>
            <a:prstGeom prst="rect">
              <a:avLst/>
            </a:prstGeom>
            <a:noFill/>
          </p:spPr>
          <p:txBody>
            <a:bodyPr wrap="none" rtlCol="0">
              <a:spAutoFit/>
            </a:bodyPr>
            <a:lstStyle/>
            <a:p>
              <a:r>
                <a:rPr lang="en-US" sz="1500" b="1" dirty="0">
                  <a:solidFill>
                    <a:schemeClr val="bg1"/>
                  </a:solidFill>
                  <a:latin typeface="+mj-lt"/>
                </a:rPr>
                <a:t>Strengths</a:t>
              </a:r>
            </a:p>
          </p:txBody>
        </p:sp>
        <p:sp>
          <p:nvSpPr>
            <p:cNvPr id="12" name="TextBox 11"/>
            <p:cNvSpPr txBox="1"/>
            <p:nvPr/>
          </p:nvSpPr>
          <p:spPr>
            <a:xfrm rot="16200000">
              <a:off x="5203963" y="2534812"/>
              <a:ext cx="1051747" cy="353269"/>
            </a:xfrm>
            <a:prstGeom prst="rect">
              <a:avLst/>
            </a:prstGeom>
            <a:noFill/>
          </p:spPr>
          <p:txBody>
            <a:bodyPr wrap="none" rtlCol="0">
              <a:spAutoFit/>
            </a:bodyPr>
            <a:lstStyle/>
            <a:p>
              <a:r>
                <a:rPr lang="en-US" sz="1500" b="1" dirty="0">
                  <a:solidFill>
                    <a:schemeClr val="bg1"/>
                  </a:solidFill>
                  <a:latin typeface="+mj-lt"/>
                </a:rPr>
                <a:t>Weaknesses</a:t>
              </a:r>
            </a:p>
          </p:txBody>
        </p:sp>
        <p:sp>
          <p:nvSpPr>
            <p:cNvPr id="13" name="TextBox 12"/>
            <p:cNvSpPr txBox="1"/>
            <p:nvPr/>
          </p:nvSpPr>
          <p:spPr>
            <a:xfrm>
              <a:off x="4027993" y="3621684"/>
              <a:ext cx="1172657" cy="353269"/>
            </a:xfrm>
            <a:prstGeom prst="rect">
              <a:avLst/>
            </a:prstGeom>
            <a:noFill/>
          </p:spPr>
          <p:txBody>
            <a:bodyPr wrap="none" rtlCol="0">
              <a:spAutoFit/>
            </a:bodyPr>
            <a:lstStyle/>
            <a:p>
              <a:r>
                <a:rPr lang="en-US" sz="1500" b="1" dirty="0">
                  <a:solidFill>
                    <a:schemeClr val="bg1"/>
                  </a:solidFill>
                  <a:latin typeface="+mj-lt"/>
                </a:rPr>
                <a:t>Opportunities</a:t>
              </a:r>
            </a:p>
          </p:txBody>
        </p:sp>
        <p:sp>
          <p:nvSpPr>
            <p:cNvPr id="14" name="TextBox 13"/>
            <p:cNvSpPr txBox="1"/>
            <p:nvPr/>
          </p:nvSpPr>
          <p:spPr>
            <a:xfrm>
              <a:off x="4050487" y="2410607"/>
              <a:ext cx="1183566" cy="656071"/>
            </a:xfrm>
            <a:prstGeom prst="rect">
              <a:avLst/>
            </a:prstGeom>
            <a:noFill/>
          </p:spPr>
          <p:txBody>
            <a:bodyPr wrap="square" rtlCol="0">
              <a:spAutoFit/>
            </a:bodyPr>
            <a:lstStyle/>
            <a:p>
              <a:pPr algn="ctr"/>
              <a:r>
                <a:rPr lang="en-US" sz="3300" dirty="0">
                  <a:solidFill>
                    <a:schemeClr val="bg1"/>
                  </a:solidFill>
                  <a:latin typeface="+mj-lt"/>
                </a:rPr>
                <a:t>SWOT</a:t>
              </a:r>
            </a:p>
          </p:txBody>
        </p:sp>
      </p:grpSp>
      <p:sp>
        <p:nvSpPr>
          <p:cNvPr id="17" name="Text Placeholder 4"/>
          <p:cNvSpPr txBox="1">
            <a:spLocks/>
          </p:cNvSpPr>
          <p:nvPr/>
        </p:nvSpPr>
        <p:spPr>
          <a:xfrm>
            <a:off x="6088351" y="3792319"/>
            <a:ext cx="2057400" cy="467942"/>
          </a:xfrm>
          <a:prstGeom prst="rect">
            <a:avLst/>
          </a:prstGeom>
        </p:spPr>
        <p:txBody>
          <a:bodyPr>
            <a:noAutofit/>
          </a:bodyPr>
          <a:lstStyle>
            <a:lvl1pPr marL="0" indent="0" algn="just" defTabSz="685800" rtl="0" eaLnBrk="1" latinLnBrk="0" hangingPunct="1">
              <a:lnSpc>
                <a:spcPct val="100000"/>
              </a:lnSpc>
              <a:spcBef>
                <a:spcPts val="0"/>
              </a:spcBef>
              <a:buFont typeface="Arial" panose="020B0604020202020204" pitchFamily="34" charset="0"/>
              <a:buNone/>
              <a:defRPr sz="1000" b="0" kern="1200">
                <a:solidFill>
                  <a:schemeClr val="tx2"/>
                </a:solidFill>
                <a:latin typeface="+mj-lt"/>
                <a:ea typeface="+mn-ea"/>
                <a:cs typeface="+mn-cs"/>
              </a:defRPr>
            </a:lvl1pPr>
            <a:lvl2pPr marL="0" indent="0" algn="l" defTabSz="685800" rtl="0" eaLnBrk="1" latinLnBrk="0" hangingPunct="1">
              <a:lnSpc>
                <a:spcPct val="90000"/>
              </a:lnSpc>
              <a:spcBef>
                <a:spcPts val="0"/>
              </a:spcBef>
              <a:buFont typeface="Arial" panose="020B0604020202020204" pitchFamily="34" charset="0"/>
              <a:buNone/>
              <a:defRPr sz="1100" kern="1200">
                <a:solidFill>
                  <a:schemeClr val="tx2"/>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algn="l"/>
            <a:r>
              <a:rPr lang="en-US" sz="1050" dirty="0">
                <a:solidFill>
                  <a:schemeClr val="accent6"/>
                </a:solidFill>
                <a:latin typeface="+mn-lt"/>
              </a:rPr>
              <a:t>Lorem ipsum dolor sit amet, consectetuer adipiscing elit. Aenean commodo ligula.</a:t>
            </a:r>
          </a:p>
        </p:txBody>
      </p:sp>
      <p:sp>
        <p:nvSpPr>
          <p:cNvPr id="18" name="TextBox 17"/>
          <p:cNvSpPr txBox="1"/>
          <p:nvPr/>
        </p:nvSpPr>
        <p:spPr>
          <a:xfrm>
            <a:off x="6088351" y="3552502"/>
            <a:ext cx="2057400" cy="300082"/>
          </a:xfrm>
          <a:prstGeom prst="rect">
            <a:avLst/>
          </a:prstGeom>
          <a:noFill/>
        </p:spPr>
        <p:txBody>
          <a:bodyPr wrap="square" rtlCol="0">
            <a:spAutoFit/>
          </a:bodyPr>
          <a:lstStyle/>
          <a:p>
            <a:r>
              <a:rPr lang="en-US" sz="1350" b="1" dirty="0">
                <a:solidFill>
                  <a:schemeClr val="tx2"/>
                </a:solidFill>
              </a:rPr>
              <a:t>Weaknesses</a:t>
            </a:r>
          </a:p>
        </p:txBody>
      </p:sp>
      <p:sp>
        <p:nvSpPr>
          <p:cNvPr id="19" name="Text Placeholder 4"/>
          <p:cNvSpPr txBox="1">
            <a:spLocks/>
          </p:cNvSpPr>
          <p:nvPr/>
        </p:nvSpPr>
        <p:spPr>
          <a:xfrm>
            <a:off x="965876" y="3677883"/>
            <a:ext cx="2057400" cy="467942"/>
          </a:xfrm>
          <a:prstGeom prst="rect">
            <a:avLst/>
          </a:prstGeom>
        </p:spPr>
        <p:txBody>
          <a:bodyPr>
            <a:noAutofit/>
          </a:bodyPr>
          <a:lstStyle>
            <a:lvl1pPr marL="0" indent="0" algn="just" defTabSz="685800" rtl="0" eaLnBrk="1" latinLnBrk="0" hangingPunct="1">
              <a:lnSpc>
                <a:spcPct val="100000"/>
              </a:lnSpc>
              <a:spcBef>
                <a:spcPts val="0"/>
              </a:spcBef>
              <a:buFont typeface="Arial" panose="020B0604020202020204" pitchFamily="34" charset="0"/>
              <a:buNone/>
              <a:defRPr sz="1000" b="0" kern="1200">
                <a:solidFill>
                  <a:schemeClr val="tx2"/>
                </a:solidFill>
                <a:latin typeface="+mj-lt"/>
                <a:ea typeface="+mn-ea"/>
                <a:cs typeface="+mn-cs"/>
              </a:defRPr>
            </a:lvl1pPr>
            <a:lvl2pPr marL="0" indent="0" algn="l" defTabSz="685800" rtl="0" eaLnBrk="1" latinLnBrk="0" hangingPunct="1">
              <a:lnSpc>
                <a:spcPct val="90000"/>
              </a:lnSpc>
              <a:spcBef>
                <a:spcPts val="0"/>
              </a:spcBef>
              <a:buFont typeface="Arial" panose="020B0604020202020204" pitchFamily="34" charset="0"/>
              <a:buNone/>
              <a:defRPr sz="1100" kern="1200">
                <a:solidFill>
                  <a:schemeClr val="tx2"/>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algn="r"/>
            <a:r>
              <a:rPr lang="en-US" sz="1050" dirty="0">
                <a:solidFill>
                  <a:schemeClr val="accent6"/>
                </a:solidFill>
                <a:latin typeface="+mn-lt"/>
              </a:rPr>
              <a:t>Lorem ipsum dolor sit amet, consectetuer adipiscing elit. Aenean commodo ligula.</a:t>
            </a:r>
          </a:p>
        </p:txBody>
      </p:sp>
      <p:sp>
        <p:nvSpPr>
          <p:cNvPr id="20" name="TextBox 19"/>
          <p:cNvSpPr txBox="1"/>
          <p:nvPr/>
        </p:nvSpPr>
        <p:spPr>
          <a:xfrm>
            <a:off x="965876" y="3438066"/>
            <a:ext cx="2057400" cy="300082"/>
          </a:xfrm>
          <a:prstGeom prst="rect">
            <a:avLst/>
          </a:prstGeom>
          <a:noFill/>
        </p:spPr>
        <p:txBody>
          <a:bodyPr wrap="square" rtlCol="0">
            <a:spAutoFit/>
          </a:bodyPr>
          <a:lstStyle/>
          <a:p>
            <a:pPr algn="r"/>
            <a:r>
              <a:rPr lang="en-US" sz="1350" b="1" dirty="0">
                <a:solidFill>
                  <a:schemeClr val="tx2"/>
                </a:solidFill>
              </a:rPr>
              <a:t>Threats</a:t>
            </a:r>
          </a:p>
        </p:txBody>
      </p:sp>
      <p:sp>
        <p:nvSpPr>
          <p:cNvPr id="23" name="Text Placeholder 4"/>
          <p:cNvSpPr txBox="1">
            <a:spLocks/>
          </p:cNvSpPr>
          <p:nvPr/>
        </p:nvSpPr>
        <p:spPr>
          <a:xfrm>
            <a:off x="5252420" y="4827095"/>
            <a:ext cx="2057400" cy="467942"/>
          </a:xfrm>
          <a:prstGeom prst="rect">
            <a:avLst/>
          </a:prstGeom>
        </p:spPr>
        <p:txBody>
          <a:bodyPr>
            <a:noAutofit/>
          </a:bodyPr>
          <a:lstStyle>
            <a:lvl1pPr marL="0" indent="0" algn="just" defTabSz="685800" rtl="0" eaLnBrk="1" latinLnBrk="0" hangingPunct="1">
              <a:lnSpc>
                <a:spcPct val="100000"/>
              </a:lnSpc>
              <a:spcBef>
                <a:spcPts val="0"/>
              </a:spcBef>
              <a:buFont typeface="Arial" panose="020B0604020202020204" pitchFamily="34" charset="0"/>
              <a:buNone/>
              <a:defRPr sz="1000" b="0" kern="1200">
                <a:solidFill>
                  <a:schemeClr val="tx2"/>
                </a:solidFill>
                <a:latin typeface="+mj-lt"/>
                <a:ea typeface="+mn-ea"/>
                <a:cs typeface="+mn-cs"/>
              </a:defRPr>
            </a:lvl1pPr>
            <a:lvl2pPr marL="0" indent="0" algn="l" defTabSz="685800" rtl="0" eaLnBrk="1" latinLnBrk="0" hangingPunct="1">
              <a:lnSpc>
                <a:spcPct val="90000"/>
              </a:lnSpc>
              <a:spcBef>
                <a:spcPts val="0"/>
              </a:spcBef>
              <a:buFont typeface="Arial" panose="020B0604020202020204" pitchFamily="34" charset="0"/>
              <a:buNone/>
              <a:defRPr sz="1100" kern="1200">
                <a:solidFill>
                  <a:schemeClr val="tx2"/>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algn="l"/>
            <a:r>
              <a:rPr lang="en-US" sz="1050" dirty="0">
                <a:solidFill>
                  <a:schemeClr val="accent6"/>
                </a:solidFill>
                <a:latin typeface="+mn-lt"/>
              </a:rPr>
              <a:t>Lorem ipsum dolor sit amet, consectetuer adipiscing elit. Aenean commodo ligula.</a:t>
            </a:r>
          </a:p>
        </p:txBody>
      </p:sp>
      <p:sp>
        <p:nvSpPr>
          <p:cNvPr id="24" name="TextBox 23"/>
          <p:cNvSpPr txBox="1"/>
          <p:nvPr/>
        </p:nvSpPr>
        <p:spPr>
          <a:xfrm>
            <a:off x="5252420" y="4587278"/>
            <a:ext cx="2057400" cy="300082"/>
          </a:xfrm>
          <a:prstGeom prst="rect">
            <a:avLst/>
          </a:prstGeom>
          <a:noFill/>
        </p:spPr>
        <p:txBody>
          <a:bodyPr wrap="square" rtlCol="0">
            <a:spAutoFit/>
          </a:bodyPr>
          <a:lstStyle/>
          <a:p>
            <a:r>
              <a:rPr lang="en-US" sz="1350" b="1" dirty="0">
                <a:solidFill>
                  <a:schemeClr val="tx2"/>
                </a:solidFill>
              </a:rPr>
              <a:t>Opportunities</a:t>
            </a:r>
          </a:p>
        </p:txBody>
      </p:sp>
      <p:sp>
        <p:nvSpPr>
          <p:cNvPr id="25" name="Text Placeholder 4"/>
          <p:cNvSpPr txBox="1">
            <a:spLocks/>
          </p:cNvSpPr>
          <p:nvPr/>
        </p:nvSpPr>
        <p:spPr>
          <a:xfrm>
            <a:off x="1824898" y="2699965"/>
            <a:ext cx="2057400" cy="467942"/>
          </a:xfrm>
          <a:prstGeom prst="rect">
            <a:avLst/>
          </a:prstGeom>
        </p:spPr>
        <p:txBody>
          <a:bodyPr>
            <a:noAutofit/>
          </a:bodyPr>
          <a:lstStyle>
            <a:lvl1pPr marL="0" indent="0" algn="just" defTabSz="685800" rtl="0" eaLnBrk="1" latinLnBrk="0" hangingPunct="1">
              <a:lnSpc>
                <a:spcPct val="100000"/>
              </a:lnSpc>
              <a:spcBef>
                <a:spcPts val="0"/>
              </a:spcBef>
              <a:buFont typeface="Arial" panose="020B0604020202020204" pitchFamily="34" charset="0"/>
              <a:buNone/>
              <a:defRPr sz="1000" b="0" kern="1200">
                <a:solidFill>
                  <a:schemeClr val="tx2"/>
                </a:solidFill>
                <a:latin typeface="+mj-lt"/>
                <a:ea typeface="+mn-ea"/>
                <a:cs typeface="+mn-cs"/>
              </a:defRPr>
            </a:lvl1pPr>
            <a:lvl2pPr marL="0" indent="0" algn="l" defTabSz="685800" rtl="0" eaLnBrk="1" latinLnBrk="0" hangingPunct="1">
              <a:lnSpc>
                <a:spcPct val="90000"/>
              </a:lnSpc>
              <a:spcBef>
                <a:spcPts val="0"/>
              </a:spcBef>
              <a:buFont typeface="Arial" panose="020B0604020202020204" pitchFamily="34" charset="0"/>
              <a:buNone/>
              <a:defRPr sz="1100" kern="1200">
                <a:solidFill>
                  <a:schemeClr val="tx2"/>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algn="r"/>
            <a:r>
              <a:rPr lang="en-US" sz="1050" dirty="0">
                <a:solidFill>
                  <a:schemeClr val="accent6"/>
                </a:solidFill>
                <a:latin typeface="+mn-lt"/>
              </a:rPr>
              <a:t>Lorem ipsum dolor sit amet, consectetuer adipiscing elit. Aenean commodo ligula.</a:t>
            </a:r>
          </a:p>
        </p:txBody>
      </p:sp>
      <p:sp>
        <p:nvSpPr>
          <p:cNvPr id="26" name="TextBox 25"/>
          <p:cNvSpPr txBox="1"/>
          <p:nvPr/>
        </p:nvSpPr>
        <p:spPr>
          <a:xfrm>
            <a:off x="1824898" y="2460148"/>
            <a:ext cx="2057400" cy="300082"/>
          </a:xfrm>
          <a:prstGeom prst="rect">
            <a:avLst/>
          </a:prstGeom>
          <a:noFill/>
        </p:spPr>
        <p:txBody>
          <a:bodyPr wrap="square" rtlCol="0">
            <a:spAutoFit/>
          </a:bodyPr>
          <a:lstStyle/>
          <a:p>
            <a:pPr algn="r"/>
            <a:r>
              <a:rPr lang="en-US" sz="1350" b="1" dirty="0">
                <a:solidFill>
                  <a:schemeClr val="tx2"/>
                </a:solidFill>
              </a:rPr>
              <a:t>Strengths</a:t>
            </a:r>
          </a:p>
        </p:txBody>
      </p:sp>
      <p:sp>
        <p:nvSpPr>
          <p:cNvPr id="32" name="TextBox 31"/>
          <p:cNvSpPr txBox="1"/>
          <p:nvPr/>
        </p:nvSpPr>
        <p:spPr>
          <a:xfrm>
            <a:off x="3065080" y="781947"/>
            <a:ext cx="3013967" cy="553998"/>
          </a:xfrm>
          <a:prstGeom prst="rect">
            <a:avLst/>
          </a:prstGeom>
          <a:noFill/>
        </p:spPr>
        <p:txBody>
          <a:bodyPr wrap="none" rtlCol="0" anchor="ctr">
            <a:spAutoFit/>
          </a:bodyPr>
          <a:lstStyle/>
          <a:p>
            <a:pPr algn="ctr"/>
            <a:r>
              <a:rPr lang="en-US" sz="3000" dirty="0">
                <a:solidFill>
                  <a:schemeClr val="accent1"/>
                </a:solidFill>
                <a:latin typeface="+mj-lt"/>
              </a:rPr>
              <a:t>Marketing</a:t>
            </a:r>
            <a:r>
              <a:rPr lang="en-US" sz="3000" dirty="0">
                <a:solidFill>
                  <a:schemeClr val="tx2"/>
                </a:solidFill>
                <a:latin typeface="+mj-lt"/>
              </a:rPr>
              <a:t> Slide, SWOT</a:t>
            </a:r>
          </a:p>
        </p:txBody>
      </p:sp>
      <p:sp>
        <p:nvSpPr>
          <p:cNvPr id="33" name="TextBox 32"/>
          <p:cNvSpPr txBox="1"/>
          <p:nvPr/>
        </p:nvSpPr>
        <p:spPr>
          <a:xfrm>
            <a:off x="685801" y="1243612"/>
            <a:ext cx="7772400" cy="369332"/>
          </a:xfrm>
          <a:prstGeom prst="rect">
            <a:avLst/>
          </a:prstGeom>
          <a:noFill/>
        </p:spPr>
        <p:txBody>
          <a:bodyPr wrap="square" rtlCol="0" anchor="ctr">
            <a:spAutoFit/>
          </a:bodyPr>
          <a:lstStyle/>
          <a:p>
            <a:pPr algn="ctr"/>
            <a:r>
              <a:rPr lang="en-US" sz="900" dirty="0">
                <a:solidFill>
                  <a:schemeClr val="tx2"/>
                </a:solidFill>
              </a:rPr>
              <a:t>Lorem ipsum dolor sit amet, consectetuer adipiscing elit. Aenean commodo ligula eget dolor. </a:t>
            </a:r>
            <a:r>
              <a:rPr lang="en-US" sz="900" b="1" dirty="0">
                <a:solidFill>
                  <a:schemeClr val="accent1"/>
                </a:solidFill>
              </a:rPr>
              <a:t>Aenean massa. Cum sociis natoque penatibus </a:t>
            </a:r>
            <a:r>
              <a:rPr lang="en-US" sz="900" dirty="0">
                <a:solidFill>
                  <a:schemeClr val="tx2"/>
                </a:solidFill>
              </a:rPr>
              <a:t>magnis dis parturient montes, nascetur ridiculus mus. Donec quam felis, ultricies nec, pellentesque eu, pretium quis, sem.</a:t>
            </a:r>
          </a:p>
        </p:txBody>
      </p:sp>
    </p:spTree>
    <p:extLst>
      <p:ext uri="{BB962C8B-B14F-4D97-AF65-F5344CB8AC3E}">
        <p14:creationId xmlns:p14="http://schemas.microsoft.com/office/powerpoint/2010/main" val="128553940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3"/>
                                        </p:tgtEl>
                                        <p:attrNameLst>
                                          <p:attrName>style.visibility</p:attrName>
                                        </p:attrNameLst>
                                      </p:cBhvr>
                                      <p:to>
                                        <p:strVal val="visible"/>
                                      </p:to>
                                    </p:set>
                                    <p:anim calcmode="lin" valueType="num">
                                      <p:cBhvr>
                                        <p:cTn id="7" dur="500" fill="hold"/>
                                        <p:tgtEl>
                                          <p:spTgt spid="3"/>
                                        </p:tgtEl>
                                        <p:attrNameLst>
                                          <p:attrName>ppt_w</p:attrName>
                                        </p:attrNameLst>
                                      </p:cBhvr>
                                      <p:tavLst>
                                        <p:tav tm="0">
                                          <p:val>
                                            <p:fltVal val="0"/>
                                          </p:val>
                                        </p:tav>
                                        <p:tav tm="100000">
                                          <p:val>
                                            <p:strVal val="#ppt_w"/>
                                          </p:val>
                                        </p:tav>
                                      </p:tavLst>
                                    </p:anim>
                                    <p:anim calcmode="lin" valueType="num">
                                      <p:cBhvr>
                                        <p:cTn id="8" dur="500" fill="hold"/>
                                        <p:tgtEl>
                                          <p:spTgt spid="3"/>
                                        </p:tgtEl>
                                        <p:attrNameLst>
                                          <p:attrName>ppt_h</p:attrName>
                                        </p:attrNameLst>
                                      </p:cBhvr>
                                      <p:tavLst>
                                        <p:tav tm="0">
                                          <p:val>
                                            <p:fltVal val="0"/>
                                          </p:val>
                                        </p:tav>
                                        <p:tav tm="100000">
                                          <p:val>
                                            <p:strVal val="#ppt_h"/>
                                          </p:val>
                                        </p:tav>
                                      </p:tavLst>
                                    </p:anim>
                                    <p:animEffect transition="in" filter="fade">
                                      <p:cBhvr>
                                        <p:cTn id="9" dur="500"/>
                                        <p:tgtEl>
                                          <p:spTgt spid="3"/>
                                        </p:tgtEl>
                                      </p:cBhvr>
                                    </p:animEffect>
                                  </p:childTnLst>
                                </p:cTn>
                              </p:par>
                            </p:childTnLst>
                          </p:cTn>
                        </p:par>
                        <p:par>
                          <p:cTn id="10" fill="hold">
                            <p:stCondLst>
                              <p:cond delay="500"/>
                            </p:stCondLst>
                            <p:childTnLst>
                              <p:par>
                                <p:cTn id="11" presetID="10" presetClass="entr" presetSubtype="0" fill="hold" grpId="0" nodeType="afterEffect">
                                  <p:stCondLst>
                                    <p:cond delay="0"/>
                                  </p:stCondLst>
                                  <p:childTnLst>
                                    <p:set>
                                      <p:cBhvr>
                                        <p:cTn id="12" dur="1" fill="hold">
                                          <p:stCondLst>
                                            <p:cond delay="0"/>
                                          </p:stCondLst>
                                        </p:cTn>
                                        <p:tgtEl>
                                          <p:spTgt spid="25"/>
                                        </p:tgtEl>
                                        <p:attrNameLst>
                                          <p:attrName>style.visibility</p:attrName>
                                        </p:attrNameLst>
                                      </p:cBhvr>
                                      <p:to>
                                        <p:strVal val="visible"/>
                                      </p:to>
                                    </p:set>
                                    <p:animEffect transition="in" filter="fade">
                                      <p:cBhvr>
                                        <p:cTn id="13" dur="500"/>
                                        <p:tgtEl>
                                          <p:spTgt spid="25"/>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26"/>
                                        </p:tgtEl>
                                        <p:attrNameLst>
                                          <p:attrName>style.visibility</p:attrName>
                                        </p:attrNameLst>
                                      </p:cBhvr>
                                      <p:to>
                                        <p:strVal val="visible"/>
                                      </p:to>
                                    </p:set>
                                    <p:animEffect transition="in" filter="fade">
                                      <p:cBhvr>
                                        <p:cTn id="16" dur="500"/>
                                        <p:tgtEl>
                                          <p:spTgt spid="26"/>
                                        </p:tgtEl>
                                      </p:cBhvr>
                                    </p:animEffect>
                                  </p:childTnLst>
                                </p:cTn>
                              </p:par>
                            </p:childTnLst>
                          </p:cTn>
                        </p:par>
                        <p:par>
                          <p:cTn id="17" fill="hold">
                            <p:stCondLst>
                              <p:cond delay="1000"/>
                            </p:stCondLst>
                            <p:childTnLst>
                              <p:par>
                                <p:cTn id="18" presetID="10" presetClass="entr" presetSubtype="0" fill="hold" grpId="0" nodeType="afterEffect">
                                  <p:stCondLst>
                                    <p:cond delay="0"/>
                                  </p:stCondLst>
                                  <p:childTnLst>
                                    <p:set>
                                      <p:cBhvr>
                                        <p:cTn id="19" dur="1" fill="hold">
                                          <p:stCondLst>
                                            <p:cond delay="0"/>
                                          </p:stCondLst>
                                        </p:cTn>
                                        <p:tgtEl>
                                          <p:spTgt spid="19"/>
                                        </p:tgtEl>
                                        <p:attrNameLst>
                                          <p:attrName>style.visibility</p:attrName>
                                        </p:attrNameLst>
                                      </p:cBhvr>
                                      <p:to>
                                        <p:strVal val="visible"/>
                                      </p:to>
                                    </p:set>
                                    <p:animEffect transition="in" filter="fade">
                                      <p:cBhvr>
                                        <p:cTn id="20" dur="500"/>
                                        <p:tgtEl>
                                          <p:spTgt spid="19"/>
                                        </p:tgtEl>
                                      </p:cBhvr>
                                    </p:animEffect>
                                  </p:childTnLst>
                                </p:cTn>
                              </p:par>
                              <p:par>
                                <p:cTn id="21" presetID="10" presetClass="entr" presetSubtype="0" fill="hold" grpId="0" nodeType="withEffect">
                                  <p:stCondLst>
                                    <p:cond delay="0"/>
                                  </p:stCondLst>
                                  <p:childTnLst>
                                    <p:set>
                                      <p:cBhvr>
                                        <p:cTn id="22" dur="1" fill="hold">
                                          <p:stCondLst>
                                            <p:cond delay="0"/>
                                          </p:stCondLst>
                                        </p:cTn>
                                        <p:tgtEl>
                                          <p:spTgt spid="20"/>
                                        </p:tgtEl>
                                        <p:attrNameLst>
                                          <p:attrName>style.visibility</p:attrName>
                                        </p:attrNameLst>
                                      </p:cBhvr>
                                      <p:to>
                                        <p:strVal val="visible"/>
                                      </p:to>
                                    </p:set>
                                    <p:animEffect transition="in" filter="fade">
                                      <p:cBhvr>
                                        <p:cTn id="23" dur="500"/>
                                        <p:tgtEl>
                                          <p:spTgt spid="20"/>
                                        </p:tgtEl>
                                      </p:cBhvr>
                                    </p:animEffect>
                                  </p:childTnLst>
                                </p:cTn>
                              </p:par>
                            </p:childTnLst>
                          </p:cTn>
                        </p:par>
                        <p:par>
                          <p:cTn id="24" fill="hold">
                            <p:stCondLst>
                              <p:cond delay="1500"/>
                            </p:stCondLst>
                            <p:childTnLst>
                              <p:par>
                                <p:cTn id="25" presetID="10" presetClass="entr" presetSubtype="0" fill="hold" grpId="0" nodeType="afterEffect">
                                  <p:stCondLst>
                                    <p:cond delay="0"/>
                                  </p:stCondLst>
                                  <p:childTnLst>
                                    <p:set>
                                      <p:cBhvr>
                                        <p:cTn id="26" dur="1" fill="hold">
                                          <p:stCondLst>
                                            <p:cond delay="0"/>
                                          </p:stCondLst>
                                        </p:cTn>
                                        <p:tgtEl>
                                          <p:spTgt spid="17"/>
                                        </p:tgtEl>
                                        <p:attrNameLst>
                                          <p:attrName>style.visibility</p:attrName>
                                        </p:attrNameLst>
                                      </p:cBhvr>
                                      <p:to>
                                        <p:strVal val="visible"/>
                                      </p:to>
                                    </p:set>
                                    <p:animEffect transition="in" filter="fade">
                                      <p:cBhvr>
                                        <p:cTn id="27" dur="500"/>
                                        <p:tgtEl>
                                          <p:spTgt spid="17"/>
                                        </p:tgtEl>
                                      </p:cBhvr>
                                    </p:animEffect>
                                  </p:childTnLst>
                                </p:cTn>
                              </p:par>
                              <p:par>
                                <p:cTn id="28" presetID="10" presetClass="entr" presetSubtype="0" fill="hold" grpId="0" nodeType="withEffect">
                                  <p:stCondLst>
                                    <p:cond delay="0"/>
                                  </p:stCondLst>
                                  <p:childTnLst>
                                    <p:set>
                                      <p:cBhvr>
                                        <p:cTn id="29" dur="1" fill="hold">
                                          <p:stCondLst>
                                            <p:cond delay="0"/>
                                          </p:stCondLst>
                                        </p:cTn>
                                        <p:tgtEl>
                                          <p:spTgt spid="18"/>
                                        </p:tgtEl>
                                        <p:attrNameLst>
                                          <p:attrName>style.visibility</p:attrName>
                                        </p:attrNameLst>
                                      </p:cBhvr>
                                      <p:to>
                                        <p:strVal val="visible"/>
                                      </p:to>
                                    </p:set>
                                    <p:animEffect transition="in" filter="fade">
                                      <p:cBhvr>
                                        <p:cTn id="30" dur="500"/>
                                        <p:tgtEl>
                                          <p:spTgt spid="18"/>
                                        </p:tgtEl>
                                      </p:cBhvr>
                                    </p:animEffect>
                                  </p:childTnLst>
                                </p:cTn>
                              </p:par>
                            </p:childTnLst>
                          </p:cTn>
                        </p:par>
                        <p:par>
                          <p:cTn id="31" fill="hold">
                            <p:stCondLst>
                              <p:cond delay="2000"/>
                            </p:stCondLst>
                            <p:childTnLst>
                              <p:par>
                                <p:cTn id="32" presetID="10" presetClass="entr" presetSubtype="0" fill="hold" grpId="0" nodeType="afterEffect">
                                  <p:stCondLst>
                                    <p:cond delay="0"/>
                                  </p:stCondLst>
                                  <p:childTnLst>
                                    <p:set>
                                      <p:cBhvr>
                                        <p:cTn id="33" dur="1" fill="hold">
                                          <p:stCondLst>
                                            <p:cond delay="0"/>
                                          </p:stCondLst>
                                        </p:cTn>
                                        <p:tgtEl>
                                          <p:spTgt spid="23"/>
                                        </p:tgtEl>
                                        <p:attrNameLst>
                                          <p:attrName>style.visibility</p:attrName>
                                        </p:attrNameLst>
                                      </p:cBhvr>
                                      <p:to>
                                        <p:strVal val="visible"/>
                                      </p:to>
                                    </p:set>
                                    <p:animEffect transition="in" filter="fade">
                                      <p:cBhvr>
                                        <p:cTn id="34" dur="500"/>
                                        <p:tgtEl>
                                          <p:spTgt spid="23"/>
                                        </p:tgtEl>
                                      </p:cBhvr>
                                    </p:animEffect>
                                  </p:childTnLst>
                                </p:cTn>
                              </p:par>
                              <p:par>
                                <p:cTn id="35" presetID="10" presetClass="entr" presetSubtype="0" fill="hold" grpId="0" nodeType="withEffect">
                                  <p:stCondLst>
                                    <p:cond delay="0"/>
                                  </p:stCondLst>
                                  <p:childTnLst>
                                    <p:set>
                                      <p:cBhvr>
                                        <p:cTn id="36" dur="1" fill="hold">
                                          <p:stCondLst>
                                            <p:cond delay="0"/>
                                          </p:stCondLst>
                                        </p:cTn>
                                        <p:tgtEl>
                                          <p:spTgt spid="24"/>
                                        </p:tgtEl>
                                        <p:attrNameLst>
                                          <p:attrName>style.visibility</p:attrName>
                                        </p:attrNameLst>
                                      </p:cBhvr>
                                      <p:to>
                                        <p:strVal val="visible"/>
                                      </p:to>
                                    </p:set>
                                    <p:animEffect transition="in" filter="fade">
                                      <p:cBhvr>
                                        <p:cTn id="37" dur="500"/>
                                        <p:tgtEl>
                                          <p:spTgt spid="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 grpId="0"/>
      <p:bldP spid="18" grpId="0"/>
      <p:bldP spid="19" grpId="0"/>
      <p:bldP spid="20" grpId="0"/>
      <p:bldP spid="23" grpId="0"/>
      <p:bldP spid="24" grpId="0"/>
      <p:bldP spid="25" grpId="0"/>
      <p:bldP spid="26" grpId="0"/>
    </p:bldLst>
  </p:timing>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7" name="Straight Connector 26"/>
          <p:cNvCxnSpPr/>
          <p:nvPr/>
        </p:nvCxnSpPr>
        <p:spPr>
          <a:xfrm>
            <a:off x="5697257" y="3279218"/>
            <a:ext cx="255545" cy="0"/>
          </a:xfrm>
          <a:prstGeom prst="line">
            <a:avLst/>
          </a:prstGeom>
          <a:ln w="6350">
            <a:solidFill>
              <a:schemeClr val="accent2"/>
            </a:solidFill>
            <a:headEnd type="none"/>
            <a:tailEnd type="oval"/>
          </a:ln>
        </p:spPr>
        <p:style>
          <a:lnRef idx="1">
            <a:schemeClr val="accent1"/>
          </a:lnRef>
          <a:fillRef idx="0">
            <a:schemeClr val="accent1"/>
          </a:fillRef>
          <a:effectRef idx="0">
            <a:schemeClr val="accent1"/>
          </a:effectRef>
          <a:fontRef idx="minor">
            <a:schemeClr val="tx1"/>
          </a:fontRef>
        </p:style>
      </p:cxnSp>
      <p:cxnSp>
        <p:nvCxnSpPr>
          <p:cNvPr id="28" name="Straight Connector 27"/>
          <p:cNvCxnSpPr/>
          <p:nvPr/>
        </p:nvCxnSpPr>
        <p:spPr>
          <a:xfrm>
            <a:off x="5697257" y="4654279"/>
            <a:ext cx="255545" cy="0"/>
          </a:xfrm>
          <a:prstGeom prst="line">
            <a:avLst/>
          </a:prstGeom>
          <a:ln w="6350">
            <a:solidFill>
              <a:schemeClr val="accent3"/>
            </a:solidFill>
            <a:headEnd type="none"/>
            <a:tailEnd type="oval"/>
          </a:ln>
        </p:spPr>
        <p:style>
          <a:lnRef idx="1">
            <a:schemeClr val="accent1"/>
          </a:lnRef>
          <a:fillRef idx="0">
            <a:schemeClr val="accent1"/>
          </a:fillRef>
          <a:effectRef idx="0">
            <a:schemeClr val="accent1"/>
          </a:effectRef>
          <a:fontRef idx="minor">
            <a:schemeClr val="tx1"/>
          </a:fontRef>
        </p:style>
      </p:cxnSp>
      <p:cxnSp>
        <p:nvCxnSpPr>
          <p:cNvPr id="29" name="Straight Connector 28"/>
          <p:cNvCxnSpPr/>
          <p:nvPr/>
        </p:nvCxnSpPr>
        <p:spPr>
          <a:xfrm flipH="1">
            <a:off x="3183038" y="4654279"/>
            <a:ext cx="255545" cy="0"/>
          </a:xfrm>
          <a:prstGeom prst="line">
            <a:avLst/>
          </a:prstGeom>
          <a:ln w="6350">
            <a:solidFill>
              <a:schemeClr val="accent4"/>
            </a:solidFill>
            <a:headEnd type="none"/>
            <a:tailEnd type="oval"/>
          </a:ln>
        </p:spPr>
        <p:style>
          <a:lnRef idx="1">
            <a:schemeClr val="accent1"/>
          </a:lnRef>
          <a:fillRef idx="0">
            <a:schemeClr val="accent1"/>
          </a:fillRef>
          <a:effectRef idx="0">
            <a:schemeClr val="accent1"/>
          </a:effectRef>
          <a:fontRef idx="minor">
            <a:schemeClr val="tx1"/>
          </a:fontRef>
        </p:style>
      </p:cxnSp>
      <p:cxnSp>
        <p:nvCxnSpPr>
          <p:cNvPr id="30" name="Straight Connector 29"/>
          <p:cNvCxnSpPr/>
          <p:nvPr/>
        </p:nvCxnSpPr>
        <p:spPr>
          <a:xfrm flipH="1">
            <a:off x="3183038" y="3279218"/>
            <a:ext cx="255545" cy="0"/>
          </a:xfrm>
          <a:prstGeom prst="line">
            <a:avLst/>
          </a:prstGeom>
          <a:ln w="6350">
            <a:solidFill>
              <a:schemeClr val="accent1"/>
            </a:solidFill>
            <a:headEnd type="none"/>
            <a:tailEnd type="oval"/>
          </a:ln>
        </p:spPr>
        <p:style>
          <a:lnRef idx="1">
            <a:schemeClr val="accent1"/>
          </a:lnRef>
          <a:fillRef idx="0">
            <a:schemeClr val="accent1"/>
          </a:fillRef>
          <a:effectRef idx="0">
            <a:schemeClr val="accent1"/>
          </a:effectRef>
          <a:fontRef idx="minor">
            <a:schemeClr val="tx1"/>
          </a:fontRef>
        </p:style>
      </p:cxnSp>
      <p:sp>
        <p:nvSpPr>
          <p:cNvPr id="37" name="Text Placeholder 4"/>
          <p:cNvSpPr txBox="1">
            <a:spLocks/>
          </p:cNvSpPr>
          <p:nvPr/>
        </p:nvSpPr>
        <p:spPr>
          <a:xfrm>
            <a:off x="6156866" y="4428769"/>
            <a:ext cx="2057400" cy="467942"/>
          </a:xfrm>
          <a:prstGeom prst="rect">
            <a:avLst/>
          </a:prstGeom>
        </p:spPr>
        <p:txBody>
          <a:bodyPr>
            <a:noAutofit/>
          </a:bodyPr>
          <a:lstStyle>
            <a:lvl1pPr marL="0" indent="0" algn="just" defTabSz="685800" rtl="0" eaLnBrk="1" latinLnBrk="0" hangingPunct="1">
              <a:lnSpc>
                <a:spcPct val="100000"/>
              </a:lnSpc>
              <a:spcBef>
                <a:spcPts val="0"/>
              </a:spcBef>
              <a:buFont typeface="Arial" panose="020B0604020202020204" pitchFamily="34" charset="0"/>
              <a:buNone/>
              <a:defRPr sz="1000" b="0" kern="1200">
                <a:solidFill>
                  <a:schemeClr val="tx2"/>
                </a:solidFill>
                <a:latin typeface="+mj-lt"/>
                <a:ea typeface="+mn-ea"/>
                <a:cs typeface="+mn-cs"/>
              </a:defRPr>
            </a:lvl1pPr>
            <a:lvl2pPr marL="0" indent="0" algn="l" defTabSz="685800" rtl="0" eaLnBrk="1" latinLnBrk="0" hangingPunct="1">
              <a:lnSpc>
                <a:spcPct val="90000"/>
              </a:lnSpc>
              <a:spcBef>
                <a:spcPts val="0"/>
              </a:spcBef>
              <a:buFont typeface="Arial" panose="020B0604020202020204" pitchFamily="34" charset="0"/>
              <a:buNone/>
              <a:defRPr sz="1100" kern="1200">
                <a:solidFill>
                  <a:schemeClr val="tx2"/>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algn="l"/>
            <a:r>
              <a:rPr lang="en-US" sz="1050" dirty="0">
                <a:latin typeface="+mn-lt"/>
              </a:rPr>
              <a:t>Lorem ipsum dolor sit amet, consectetuer adipiscing elit. Aenean commodo ligula.</a:t>
            </a:r>
          </a:p>
        </p:txBody>
      </p:sp>
      <p:sp>
        <p:nvSpPr>
          <p:cNvPr id="38" name="TextBox 37"/>
          <p:cNvSpPr txBox="1"/>
          <p:nvPr/>
        </p:nvSpPr>
        <p:spPr>
          <a:xfrm>
            <a:off x="6156866" y="4188952"/>
            <a:ext cx="2057400" cy="300082"/>
          </a:xfrm>
          <a:prstGeom prst="rect">
            <a:avLst/>
          </a:prstGeom>
          <a:noFill/>
        </p:spPr>
        <p:txBody>
          <a:bodyPr wrap="square" rtlCol="0">
            <a:spAutoFit/>
          </a:bodyPr>
          <a:lstStyle/>
          <a:p>
            <a:r>
              <a:rPr lang="en-US" sz="1350" b="1" dirty="0">
                <a:solidFill>
                  <a:schemeClr val="tx2"/>
                </a:solidFill>
              </a:rPr>
              <a:t>Threats</a:t>
            </a:r>
          </a:p>
        </p:txBody>
      </p:sp>
      <p:sp>
        <p:nvSpPr>
          <p:cNvPr id="39" name="Text Placeholder 4"/>
          <p:cNvSpPr txBox="1">
            <a:spLocks/>
          </p:cNvSpPr>
          <p:nvPr/>
        </p:nvSpPr>
        <p:spPr>
          <a:xfrm>
            <a:off x="921575" y="3096037"/>
            <a:ext cx="2057400" cy="467942"/>
          </a:xfrm>
          <a:prstGeom prst="rect">
            <a:avLst/>
          </a:prstGeom>
        </p:spPr>
        <p:txBody>
          <a:bodyPr>
            <a:noAutofit/>
          </a:bodyPr>
          <a:lstStyle>
            <a:lvl1pPr marL="0" indent="0" algn="just" defTabSz="685800" rtl="0" eaLnBrk="1" latinLnBrk="0" hangingPunct="1">
              <a:lnSpc>
                <a:spcPct val="100000"/>
              </a:lnSpc>
              <a:spcBef>
                <a:spcPts val="0"/>
              </a:spcBef>
              <a:buFont typeface="Arial" panose="020B0604020202020204" pitchFamily="34" charset="0"/>
              <a:buNone/>
              <a:defRPr sz="1000" b="0" kern="1200">
                <a:solidFill>
                  <a:schemeClr val="tx2"/>
                </a:solidFill>
                <a:latin typeface="+mj-lt"/>
                <a:ea typeface="+mn-ea"/>
                <a:cs typeface="+mn-cs"/>
              </a:defRPr>
            </a:lvl1pPr>
            <a:lvl2pPr marL="0" indent="0" algn="l" defTabSz="685800" rtl="0" eaLnBrk="1" latinLnBrk="0" hangingPunct="1">
              <a:lnSpc>
                <a:spcPct val="90000"/>
              </a:lnSpc>
              <a:spcBef>
                <a:spcPts val="0"/>
              </a:spcBef>
              <a:buFont typeface="Arial" panose="020B0604020202020204" pitchFamily="34" charset="0"/>
              <a:buNone/>
              <a:defRPr sz="1100" kern="1200">
                <a:solidFill>
                  <a:schemeClr val="tx2"/>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algn="r"/>
            <a:r>
              <a:rPr lang="en-US" sz="1050" dirty="0">
                <a:latin typeface="+mn-lt"/>
              </a:rPr>
              <a:t>Lorem ipsum dolor sit amet, consectetuer adipiscing elit. Aenean commodo ligula.</a:t>
            </a:r>
          </a:p>
        </p:txBody>
      </p:sp>
      <p:sp>
        <p:nvSpPr>
          <p:cNvPr id="40" name="TextBox 39"/>
          <p:cNvSpPr txBox="1"/>
          <p:nvPr/>
        </p:nvSpPr>
        <p:spPr>
          <a:xfrm>
            <a:off x="921575" y="2856220"/>
            <a:ext cx="2057400" cy="300082"/>
          </a:xfrm>
          <a:prstGeom prst="rect">
            <a:avLst/>
          </a:prstGeom>
          <a:noFill/>
        </p:spPr>
        <p:txBody>
          <a:bodyPr wrap="square" rtlCol="0">
            <a:spAutoFit/>
          </a:bodyPr>
          <a:lstStyle/>
          <a:p>
            <a:pPr algn="r"/>
            <a:r>
              <a:rPr lang="en-US" sz="1350" b="1" dirty="0">
                <a:solidFill>
                  <a:schemeClr val="tx2"/>
                </a:solidFill>
              </a:rPr>
              <a:t>Strengths</a:t>
            </a:r>
          </a:p>
        </p:txBody>
      </p:sp>
      <p:sp>
        <p:nvSpPr>
          <p:cNvPr id="41" name="Text Placeholder 4"/>
          <p:cNvSpPr txBox="1">
            <a:spLocks/>
          </p:cNvSpPr>
          <p:nvPr/>
        </p:nvSpPr>
        <p:spPr>
          <a:xfrm>
            <a:off x="6156866" y="3128141"/>
            <a:ext cx="2057400" cy="467942"/>
          </a:xfrm>
          <a:prstGeom prst="rect">
            <a:avLst/>
          </a:prstGeom>
        </p:spPr>
        <p:txBody>
          <a:bodyPr>
            <a:noAutofit/>
          </a:bodyPr>
          <a:lstStyle>
            <a:lvl1pPr marL="0" indent="0" algn="just" defTabSz="685800" rtl="0" eaLnBrk="1" latinLnBrk="0" hangingPunct="1">
              <a:lnSpc>
                <a:spcPct val="100000"/>
              </a:lnSpc>
              <a:spcBef>
                <a:spcPts val="0"/>
              </a:spcBef>
              <a:buFont typeface="Arial" panose="020B0604020202020204" pitchFamily="34" charset="0"/>
              <a:buNone/>
              <a:defRPr sz="1000" b="0" kern="1200">
                <a:solidFill>
                  <a:schemeClr val="tx2"/>
                </a:solidFill>
                <a:latin typeface="+mj-lt"/>
                <a:ea typeface="+mn-ea"/>
                <a:cs typeface="+mn-cs"/>
              </a:defRPr>
            </a:lvl1pPr>
            <a:lvl2pPr marL="0" indent="0" algn="l" defTabSz="685800" rtl="0" eaLnBrk="1" latinLnBrk="0" hangingPunct="1">
              <a:lnSpc>
                <a:spcPct val="90000"/>
              </a:lnSpc>
              <a:spcBef>
                <a:spcPts val="0"/>
              </a:spcBef>
              <a:buFont typeface="Arial" panose="020B0604020202020204" pitchFamily="34" charset="0"/>
              <a:buNone/>
              <a:defRPr sz="1100" kern="1200">
                <a:solidFill>
                  <a:schemeClr val="tx2"/>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algn="l"/>
            <a:r>
              <a:rPr lang="en-US" sz="1050" dirty="0">
                <a:latin typeface="+mn-lt"/>
              </a:rPr>
              <a:t>Lorem ipsum dolor sit amet, consectetuer adipiscing elit. Aenean commodo ligula.</a:t>
            </a:r>
          </a:p>
        </p:txBody>
      </p:sp>
      <p:sp>
        <p:nvSpPr>
          <p:cNvPr id="42" name="TextBox 41"/>
          <p:cNvSpPr txBox="1"/>
          <p:nvPr/>
        </p:nvSpPr>
        <p:spPr>
          <a:xfrm>
            <a:off x="6156866" y="2888324"/>
            <a:ext cx="2057400" cy="300082"/>
          </a:xfrm>
          <a:prstGeom prst="rect">
            <a:avLst/>
          </a:prstGeom>
          <a:noFill/>
        </p:spPr>
        <p:txBody>
          <a:bodyPr wrap="square" rtlCol="0">
            <a:spAutoFit/>
          </a:bodyPr>
          <a:lstStyle/>
          <a:p>
            <a:r>
              <a:rPr lang="en-US" sz="1350" b="1" dirty="0">
                <a:solidFill>
                  <a:schemeClr val="tx2"/>
                </a:solidFill>
              </a:rPr>
              <a:t>Weaknesses</a:t>
            </a:r>
          </a:p>
        </p:txBody>
      </p:sp>
      <p:sp>
        <p:nvSpPr>
          <p:cNvPr id="43" name="Text Placeholder 4"/>
          <p:cNvSpPr txBox="1">
            <a:spLocks/>
          </p:cNvSpPr>
          <p:nvPr/>
        </p:nvSpPr>
        <p:spPr>
          <a:xfrm>
            <a:off x="921575" y="4428769"/>
            <a:ext cx="2057400" cy="467942"/>
          </a:xfrm>
          <a:prstGeom prst="rect">
            <a:avLst/>
          </a:prstGeom>
        </p:spPr>
        <p:txBody>
          <a:bodyPr>
            <a:noAutofit/>
          </a:bodyPr>
          <a:lstStyle>
            <a:lvl1pPr marL="0" indent="0" algn="just" defTabSz="685800" rtl="0" eaLnBrk="1" latinLnBrk="0" hangingPunct="1">
              <a:lnSpc>
                <a:spcPct val="100000"/>
              </a:lnSpc>
              <a:spcBef>
                <a:spcPts val="0"/>
              </a:spcBef>
              <a:buFont typeface="Arial" panose="020B0604020202020204" pitchFamily="34" charset="0"/>
              <a:buNone/>
              <a:defRPr sz="1000" b="0" kern="1200">
                <a:solidFill>
                  <a:schemeClr val="tx2"/>
                </a:solidFill>
                <a:latin typeface="+mj-lt"/>
                <a:ea typeface="+mn-ea"/>
                <a:cs typeface="+mn-cs"/>
              </a:defRPr>
            </a:lvl1pPr>
            <a:lvl2pPr marL="0" indent="0" algn="l" defTabSz="685800" rtl="0" eaLnBrk="1" latinLnBrk="0" hangingPunct="1">
              <a:lnSpc>
                <a:spcPct val="90000"/>
              </a:lnSpc>
              <a:spcBef>
                <a:spcPts val="0"/>
              </a:spcBef>
              <a:buFont typeface="Arial" panose="020B0604020202020204" pitchFamily="34" charset="0"/>
              <a:buNone/>
              <a:defRPr sz="1100" kern="1200">
                <a:solidFill>
                  <a:schemeClr val="tx2"/>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pPr algn="r"/>
            <a:r>
              <a:rPr lang="en-US" sz="1050" dirty="0">
                <a:latin typeface="+mn-lt"/>
              </a:rPr>
              <a:t>Lorem ipsum dolor sit amet, consectetuer adipiscing elit. Aenean commodo ligula.</a:t>
            </a:r>
          </a:p>
        </p:txBody>
      </p:sp>
      <p:sp>
        <p:nvSpPr>
          <p:cNvPr id="44" name="TextBox 43"/>
          <p:cNvSpPr txBox="1"/>
          <p:nvPr/>
        </p:nvSpPr>
        <p:spPr>
          <a:xfrm>
            <a:off x="921575" y="4188952"/>
            <a:ext cx="2057400" cy="300082"/>
          </a:xfrm>
          <a:prstGeom prst="rect">
            <a:avLst/>
          </a:prstGeom>
          <a:noFill/>
        </p:spPr>
        <p:txBody>
          <a:bodyPr wrap="square" rtlCol="0">
            <a:spAutoFit/>
          </a:bodyPr>
          <a:lstStyle/>
          <a:p>
            <a:pPr algn="r"/>
            <a:r>
              <a:rPr lang="en-US" sz="1350" b="1" dirty="0">
                <a:solidFill>
                  <a:schemeClr val="tx2"/>
                </a:solidFill>
              </a:rPr>
              <a:t>Opportunities</a:t>
            </a:r>
          </a:p>
        </p:txBody>
      </p:sp>
      <p:grpSp>
        <p:nvGrpSpPr>
          <p:cNvPr id="49" name="Group 48"/>
          <p:cNvGrpSpPr/>
          <p:nvPr/>
        </p:nvGrpSpPr>
        <p:grpSpPr>
          <a:xfrm>
            <a:off x="3364014" y="2753824"/>
            <a:ext cx="2407460" cy="2406268"/>
            <a:chOff x="4367364" y="2278042"/>
            <a:chExt cx="3209947" cy="3208357"/>
          </a:xfrm>
        </p:grpSpPr>
        <p:sp>
          <p:nvSpPr>
            <p:cNvPr id="16" name="Freeform 5"/>
            <p:cNvSpPr>
              <a:spLocks/>
            </p:cNvSpPr>
            <p:nvPr/>
          </p:nvSpPr>
          <p:spPr bwMode="auto">
            <a:xfrm rot="2700000">
              <a:off x="5922866" y="2278284"/>
              <a:ext cx="1452771" cy="1856118"/>
            </a:xfrm>
            <a:custGeom>
              <a:avLst/>
              <a:gdLst>
                <a:gd name="T0" fmla="*/ 174 w 348"/>
                <a:gd name="T1" fmla="*/ 0 h 444"/>
                <a:gd name="T2" fmla="*/ 59 w 348"/>
                <a:gd name="T3" fmla="*/ 115 h 444"/>
                <a:gd name="T4" fmla="*/ 59 w 348"/>
                <a:gd name="T5" fmla="*/ 328 h 444"/>
                <a:gd name="T6" fmla="*/ 174 w 348"/>
                <a:gd name="T7" fmla="*/ 444 h 444"/>
                <a:gd name="T8" fmla="*/ 290 w 348"/>
                <a:gd name="T9" fmla="*/ 328 h 444"/>
                <a:gd name="T10" fmla="*/ 290 w 348"/>
                <a:gd name="T11" fmla="*/ 115 h 444"/>
                <a:gd name="T12" fmla="*/ 174 w 348"/>
                <a:gd name="T13" fmla="*/ 0 h 444"/>
              </a:gdLst>
              <a:ahLst/>
              <a:cxnLst>
                <a:cxn ang="0">
                  <a:pos x="T0" y="T1"/>
                </a:cxn>
                <a:cxn ang="0">
                  <a:pos x="T2" y="T3"/>
                </a:cxn>
                <a:cxn ang="0">
                  <a:pos x="T4" y="T5"/>
                </a:cxn>
                <a:cxn ang="0">
                  <a:pos x="T6" y="T7"/>
                </a:cxn>
                <a:cxn ang="0">
                  <a:pos x="T8" y="T9"/>
                </a:cxn>
                <a:cxn ang="0">
                  <a:pos x="T10" y="T11"/>
                </a:cxn>
                <a:cxn ang="0">
                  <a:pos x="T12" y="T13"/>
                </a:cxn>
              </a:cxnLst>
              <a:rect l="0" t="0" r="r" b="b"/>
              <a:pathLst>
                <a:path w="348" h="444">
                  <a:moveTo>
                    <a:pt x="174" y="0"/>
                  </a:moveTo>
                  <a:cubicBezTo>
                    <a:pt x="59" y="115"/>
                    <a:pt x="59" y="115"/>
                    <a:pt x="59" y="115"/>
                  </a:cubicBezTo>
                  <a:cubicBezTo>
                    <a:pt x="0" y="174"/>
                    <a:pt x="0" y="270"/>
                    <a:pt x="59" y="328"/>
                  </a:cubicBezTo>
                  <a:cubicBezTo>
                    <a:pt x="174" y="444"/>
                    <a:pt x="174" y="444"/>
                    <a:pt x="174" y="444"/>
                  </a:cubicBezTo>
                  <a:cubicBezTo>
                    <a:pt x="290" y="328"/>
                    <a:pt x="290" y="328"/>
                    <a:pt x="290" y="328"/>
                  </a:cubicBezTo>
                  <a:cubicBezTo>
                    <a:pt x="348" y="270"/>
                    <a:pt x="348" y="174"/>
                    <a:pt x="290" y="115"/>
                  </a:cubicBezTo>
                  <a:cubicBezTo>
                    <a:pt x="174" y="0"/>
                    <a:pt x="174" y="0"/>
                    <a:pt x="174" y="0"/>
                  </a:cubicBezTo>
                </a:path>
              </a:pathLst>
            </a:custGeom>
            <a:solidFill>
              <a:schemeClr val="accent2"/>
            </a:solidFill>
            <a:ln>
              <a:noFill/>
            </a:ln>
          </p:spPr>
          <p:txBody>
            <a:bodyPr vert="horz" wrap="square" lIns="164564" tIns="82283" rIns="164564" bIns="82283" numCol="1" anchor="t" anchorCtr="0" compatLnSpc="1">
              <a:prstTxWarp prst="textNoShape">
                <a:avLst/>
              </a:prstTxWarp>
            </a:bodyPr>
            <a:lstStyle/>
            <a:p>
              <a:endParaRPr lang="bg-BG" sz="1350"/>
            </a:p>
          </p:txBody>
        </p:sp>
        <p:sp>
          <p:nvSpPr>
            <p:cNvPr id="19" name="Freeform 5"/>
            <p:cNvSpPr>
              <a:spLocks/>
            </p:cNvSpPr>
            <p:nvPr/>
          </p:nvSpPr>
          <p:spPr bwMode="auto">
            <a:xfrm rot="18900000" flipH="1">
              <a:off x="5923053" y="3629797"/>
              <a:ext cx="1452392" cy="1856602"/>
            </a:xfrm>
            <a:custGeom>
              <a:avLst/>
              <a:gdLst>
                <a:gd name="T0" fmla="*/ 174 w 348"/>
                <a:gd name="T1" fmla="*/ 0 h 444"/>
                <a:gd name="T2" fmla="*/ 59 w 348"/>
                <a:gd name="T3" fmla="*/ 115 h 444"/>
                <a:gd name="T4" fmla="*/ 59 w 348"/>
                <a:gd name="T5" fmla="*/ 328 h 444"/>
                <a:gd name="T6" fmla="*/ 174 w 348"/>
                <a:gd name="T7" fmla="*/ 444 h 444"/>
                <a:gd name="T8" fmla="*/ 290 w 348"/>
                <a:gd name="T9" fmla="*/ 328 h 444"/>
                <a:gd name="T10" fmla="*/ 290 w 348"/>
                <a:gd name="T11" fmla="*/ 115 h 444"/>
                <a:gd name="T12" fmla="*/ 174 w 348"/>
                <a:gd name="T13" fmla="*/ 0 h 444"/>
              </a:gdLst>
              <a:ahLst/>
              <a:cxnLst>
                <a:cxn ang="0">
                  <a:pos x="T0" y="T1"/>
                </a:cxn>
                <a:cxn ang="0">
                  <a:pos x="T2" y="T3"/>
                </a:cxn>
                <a:cxn ang="0">
                  <a:pos x="T4" y="T5"/>
                </a:cxn>
                <a:cxn ang="0">
                  <a:pos x="T6" y="T7"/>
                </a:cxn>
                <a:cxn ang="0">
                  <a:pos x="T8" y="T9"/>
                </a:cxn>
                <a:cxn ang="0">
                  <a:pos x="T10" y="T11"/>
                </a:cxn>
                <a:cxn ang="0">
                  <a:pos x="T12" y="T13"/>
                </a:cxn>
              </a:cxnLst>
              <a:rect l="0" t="0" r="r" b="b"/>
              <a:pathLst>
                <a:path w="348" h="444">
                  <a:moveTo>
                    <a:pt x="174" y="0"/>
                  </a:moveTo>
                  <a:cubicBezTo>
                    <a:pt x="59" y="115"/>
                    <a:pt x="59" y="115"/>
                    <a:pt x="59" y="115"/>
                  </a:cubicBezTo>
                  <a:cubicBezTo>
                    <a:pt x="0" y="174"/>
                    <a:pt x="0" y="270"/>
                    <a:pt x="59" y="328"/>
                  </a:cubicBezTo>
                  <a:cubicBezTo>
                    <a:pt x="174" y="444"/>
                    <a:pt x="174" y="444"/>
                    <a:pt x="174" y="444"/>
                  </a:cubicBezTo>
                  <a:cubicBezTo>
                    <a:pt x="290" y="328"/>
                    <a:pt x="290" y="328"/>
                    <a:pt x="290" y="328"/>
                  </a:cubicBezTo>
                  <a:cubicBezTo>
                    <a:pt x="348" y="270"/>
                    <a:pt x="348" y="174"/>
                    <a:pt x="290" y="115"/>
                  </a:cubicBezTo>
                  <a:cubicBezTo>
                    <a:pt x="174" y="0"/>
                    <a:pt x="174" y="0"/>
                    <a:pt x="174" y="0"/>
                  </a:cubicBezTo>
                </a:path>
              </a:pathLst>
            </a:custGeom>
            <a:solidFill>
              <a:schemeClr val="accent3"/>
            </a:solidFill>
            <a:ln>
              <a:noFill/>
            </a:ln>
          </p:spPr>
          <p:txBody>
            <a:bodyPr vert="horz" wrap="square" lIns="164564" tIns="82283" rIns="164564" bIns="82283" numCol="1" anchor="t" anchorCtr="0" compatLnSpc="1">
              <a:prstTxWarp prst="textNoShape">
                <a:avLst/>
              </a:prstTxWarp>
            </a:bodyPr>
            <a:lstStyle/>
            <a:p>
              <a:endParaRPr lang="bg-BG" sz="1350"/>
            </a:p>
          </p:txBody>
        </p:sp>
        <p:sp>
          <p:nvSpPr>
            <p:cNvPr id="22" name="Freeform 5"/>
            <p:cNvSpPr>
              <a:spLocks/>
            </p:cNvSpPr>
            <p:nvPr/>
          </p:nvSpPr>
          <p:spPr bwMode="auto">
            <a:xfrm rot="18900000">
              <a:off x="4569229" y="2278042"/>
              <a:ext cx="1452392" cy="1856602"/>
            </a:xfrm>
            <a:custGeom>
              <a:avLst/>
              <a:gdLst>
                <a:gd name="T0" fmla="*/ 174 w 348"/>
                <a:gd name="T1" fmla="*/ 0 h 444"/>
                <a:gd name="T2" fmla="*/ 59 w 348"/>
                <a:gd name="T3" fmla="*/ 115 h 444"/>
                <a:gd name="T4" fmla="*/ 59 w 348"/>
                <a:gd name="T5" fmla="*/ 328 h 444"/>
                <a:gd name="T6" fmla="*/ 174 w 348"/>
                <a:gd name="T7" fmla="*/ 444 h 444"/>
                <a:gd name="T8" fmla="*/ 290 w 348"/>
                <a:gd name="T9" fmla="*/ 328 h 444"/>
                <a:gd name="T10" fmla="*/ 290 w 348"/>
                <a:gd name="T11" fmla="*/ 115 h 444"/>
                <a:gd name="T12" fmla="*/ 174 w 348"/>
                <a:gd name="T13" fmla="*/ 0 h 444"/>
              </a:gdLst>
              <a:ahLst/>
              <a:cxnLst>
                <a:cxn ang="0">
                  <a:pos x="T0" y="T1"/>
                </a:cxn>
                <a:cxn ang="0">
                  <a:pos x="T2" y="T3"/>
                </a:cxn>
                <a:cxn ang="0">
                  <a:pos x="T4" y="T5"/>
                </a:cxn>
                <a:cxn ang="0">
                  <a:pos x="T6" y="T7"/>
                </a:cxn>
                <a:cxn ang="0">
                  <a:pos x="T8" y="T9"/>
                </a:cxn>
                <a:cxn ang="0">
                  <a:pos x="T10" y="T11"/>
                </a:cxn>
                <a:cxn ang="0">
                  <a:pos x="T12" y="T13"/>
                </a:cxn>
              </a:cxnLst>
              <a:rect l="0" t="0" r="r" b="b"/>
              <a:pathLst>
                <a:path w="348" h="444">
                  <a:moveTo>
                    <a:pt x="174" y="0"/>
                  </a:moveTo>
                  <a:cubicBezTo>
                    <a:pt x="59" y="115"/>
                    <a:pt x="59" y="115"/>
                    <a:pt x="59" y="115"/>
                  </a:cubicBezTo>
                  <a:cubicBezTo>
                    <a:pt x="0" y="174"/>
                    <a:pt x="0" y="270"/>
                    <a:pt x="59" y="328"/>
                  </a:cubicBezTo>
                  <a:cubicBezTo>
                    <a:pt x="174" y="444"/>
                    <a:pt x="174" y="444"/>
                    <a:pt x="174" y="444"/>
                  </a:cubicBezTo>
                  <a:cubicBezTo>
                    <a:pt x="290" y="328"/>
                    <a:pt x="290" y="328"/>
                    <a:pt x="290" y="328"/>
                  </a:cubicBezTo>
                  <a:cubicBezTo>
                    <a:pt x="348" y="270"/>
                    <a:pt x="348" y="174"/>
                    <a:pt x="290" y="115"/>
                  </a:cubicBezTo>
                  <a:cubicBezTo>
                    <a:pt x="174" y="0"/>
                    <a:pt x="174" y="0"/>
                    <a:pt x="174" y="0"/>
                  </a:cubicBezTo>
                </a:path>
              </a:pathLst>
            </a:custGeom>
            <a:solidFill>
              <a:schemeClr val="accent1"/>
            </a:solidFill>
            <a:ln>
              <a:noFill/>
            </a:ln>
          </p:spPr>
          <p:txBody>
            <a:bodyPr vert="horz" wrap="square" lIns="164564" tIns="82283" rIns="164564" bIns="82283" numCol="1" anchor="t" anchorCtr="0" compatLnSpc="1">
              <a:prstTxWarp prst="textNoShape">
                <a:avLst/>
              </a:prstTxWarp>
            </a:bodyPr>
            <a:lstStyle/>
            <a:p>
              <a:endParaRPr lang="bg-BG" sz="1350"/>
            </a:p>
          </p:txBody>
        </p:sp>
        <p:sp>
          <p:nvSpPr>
            <p:cNvPr id="25" name="Freeform 5"/>
            <p:cNvSpPr>
              <a:spLocks/>
            </p:cNvSpPr>
            <p:nvPr/>
          </p:nvSpPr>
          <p:spPr bwMode="auto">
            <a:xfrm rot="2700000" flipH="1">
              <a:off x="4569037" y="3630038"/>
              <a:ext cx="1452771" cy="1856118"/>
            </a:xfrm>
            <a:custGeom>
              <a:avLst/>
              <a:gdLst>
                <a:gd name="T0" fmla="*/ 174 w 348"/>
                <a:gd name="T1" fmla="*/ 0 h 444"/>
                <a:gd name="T2" fmla="*/ 59 w 348"/>
                <a:gd name="T3" fmla="*/ 115 h 444"/>
                <a:gd name="T4" fmla="*/ 59 w 348"/>
                <a:gd name="T5" fmla="*/ 328 h 444"/>
                <a:gd name="T6" fmla="*/ 174 w 348"/>
                <a:gd name="T7" fmla="*/ 444 h 444"/>
                <a:gd name="T8" fmla="*/ 290 w 348"/>
                <a:gd name="T9" fmla="*/ 328 h 444"/>
                <a:gd name="T10" fmla="*/ 290 w 348"/>
                <a:gd name="T11" fmla="*/ 115 h 444"/>
                <a:gd name="T12" fmla="*/ 174 w 348"/>
                <a:gd name="T13" fmla="*/ 0 h 444"/>
              </a:gdLst>
              <a:ahLst/>
              <a:cxnLst>
                <a:cxn ang="0">
                  <a:pos x="T0" y="T1"/>
                </a:cxn>
                <a:cxn ang="0">
                  <a:pos x="T2" y="T3"/>
                </a:cxn>
                <a:cxn ang="0">
                  <a:pos x="T4" y="T5"/>
                </a:cxn>
                <a:cxn ang="0">
                  <a:pos x="T6" y="T7"/>
                </a:cxn>
                <a:cxn ang="0">
                  <a:pos x="T8" y="T9"/>
                </a:cxn>
                <a:cxn ang="0">
                  <a:pos x="T10" y="T11"/>
                </a:cxn>
                <a:cxn ang="0">
                  <a:pos x="T12" y="T13"/>
                </a:cxn>
              </a:cxnLst>
              <a:rect l="0" t="0" r="r" b="b"/>
              <a:pathLst>
                <a:path w="348" h="444">
                  <a:moveTo>
                    <a:pt x="174" y="0"/>
                  </a:moveTo>
                  <a:cubicBezTo>
                    <a:pt x="59" y="115"/>
                    <a:pt x="59" y="115"/>
                    <a:pt x="59" y="115"/>
                  </a:cubicBezTo>
                  <a:cubicBezTo>
                    <a:pt x="0" y="174"/>
                    <a:pt x="0" y="270"/>
                    <a:pt x="59" y="328"/>
                  </a:cubicBezTo>
                  <a:cubicBezTo>
                    <a:pt x="174" y="444"/>
                    <a:pt x="174" y="444"/>
                    <a:pt x="174" y="444"/>
                  </a:cubicBezTo>
                  <a:cubicBezTo>
                    <a:pt x="290" y="328"/>
                    <a:pt x="290" y="328"/>
                    <a:pt x="290" y="328"/>
                  </a:cubicBezTo>
                  <a:cubicBezTo>
                    <a:pt x="348" y="270"/>
                    <a:pt x="348" y="174"/>
                    <a:pt x="290" y="115"/>
                  </a:cubicBezTo>
                  <a:cubicBezTo>
                    <a:pt x="174" y="0"/>
                    <a:pt x="174" y="0"/>
                    <a:pt x="174" y="0"/>
                  </a:cubicBezTo>
                </a:path>
              </a:pathLst>
            </a:custGeom>
            <a:solidFill>
              <a:schemeClr val="accent4"/>
            </a:solidFill>
            <a:ln>
              <a:noFill/>
            </a:ln>
          </p:spPr>
          <p:txBody>
            <a:bodyPr vert="horz" wrap="square" lIns="164564" tIns="82283" rIns="164564" bIns="82283" numCol="1" anchor="t" anchorCtr="0" compatLnSpc="1">
              <a:prstTxWarp prst="textNoShape">
                <a:avLst/>
              </a:prstTxWarp>
            </a:bodyPr>
            <a:lstStyle/>
            <a:p>
              <a:endParaRPr lang="bg-BG" sz="1350"/>
            </a:p>
          </p:txBody>
        </p:sp>
        <p:sp>
          <p:nvSpPr>
            <p:cNvPr id="45" name="TextBox 44"/>
            <p:cNvSpPr txBox="1"/>
            <p:nvPr/>
          </p:nvSpPr>
          <p:spPr>
            <a:xfrm>
              <a:off x="5097291" y="2826709"/>
              <a:ext cx="457819" cy="800219"/>
            </a:xfrm>
            <a:prstGeom prst="rect">
              <a:avLst/>
            </a:prstGeom>
            <a:noFill/>
          </p:spPr>
          <p:txBody>
            <a:bodyPr wrap="none" rtlCol="0">
              <a:spAutoFit/>
            </a:bodyPr>
            <a:lstStyle/>
            <a:p>
              <a:r>
                <a:rPr lang="en-US" sz="3300" dirty="0">
                  <a:solidFill>
                    <a:schemeClr val="bg2"/>
                  </a:solidFill>
                  <a:latin typeface="+mj-lt"/>
                </a:rPr>
                <a:t>S</a:t>
              </a:r>
            </a:p>
          </p:txBody>
        </p:sp>
        <p:sp>
          <p:nvSpPr>
            <p:cNvPr id="46" name="TextBox 45"/>
            <p:cNvSpPr txBox="1"/>
            <p:nvPr/>
          </p:nvSpPr>
          <p:spPr>
            <a:xfrm>
              <a:off x="6409454" y="2826709"/>
              <a:ext cx="564685" cy="800219"/>
            </a:xfrm>
            <a:prstGeom prst="rect">
              <a:avLst/>
            </a:prstGeom>
            <a:noFill/>
          </p:spPr>
          <p:txBody>
            <a:bodyPr wrap="none" rtlCol="0">
              <a:spAutoFit/>
            </a:bodyPr>
            <a:lstStyle/>
            <a:p>
              <a:r>
                <a:rPr lang="en-US" sz="3300" dirty="0">
                  <a:solidFill>
                    <a:schemeClr val="bg2"/>
                  </a:solidFill>
                  <a:latin typeface="+mj-lt"/>
                </a:rPr>
                <a:t>W</a:t>
              </a:r>
            </a:p>
          </p:txBody>
        </p:sp>
        <p:sp>
          <p:nvSpPr>
            <p:cNvPr id="47" name="TextBox 46"/>
            <p:cNvSpPr txBox="1"/>
            <p:nvPr/>
          </p:nvSpPr>
          <p:spPr>
            <a:xfrm>
              <a:off x="5090335" y="4168254"/>
              <a:ext cx="470643" cy="800219"/>
            </a:xfrm>
            <a:prstGeom prst="rect">
              <a:avLst/>
            </a:prstGeom>
            <a:noFill/>
          </p:spPr>
          <p:txBody>
            <a:bodyPr wrap="none" rtlCol="0">
              <a:spAutoFit/>
            </a:bodyPr>
            <a:lstStyle/>
            <a:p>
              <a:r>
                <a:rPr lang="en-US" sz="3300" dirty="0">
                  <a:solidFill>
                    <a:schemeClr val="bg2"/>
                  </a:solidFill>
                  <a:latin typeface="+mj-lt"/>
                </a:rPr>
                <a:t>o</a:t>
              </a:r>
            </a:p>
          </p:txBody>
        </p:sp>
        <p:sp>
          <p:nvSpPr>
            <p:cNvPr id="48" name="TextBox 47"/>
            <p:cNvSpPr txBox="1"/>
            <p:nvPr/>
          </p:nvSpPr>
          <p:spPr>
            <a:xfrm>
              <a:off x="6416106" y="4175327"/>
              <a:ext cx="447131" cy="800219"/>
            </a:xfrm>
            <a:prstGeom prst="rect">
              <a:avLst/>
            </a:prstGeom>
            <a:noFill/>
          </p:spPr>
          <p:txBody>
            <a:bodyPr wrap="none" rtlCol="0">
              <a:spAutoFit/>
            </a:bodyPr>
            <a:lstStyle/>
            <a:p>
              <a:r>
                <a:rPr lang="en-US" sz="3300" dirty="0">
                  <a:solidFill>
                    <a:schemeClr val="bg2"/>
                  </a:solidFill>
                  <a:latin typeface="+mj-lt"/>
                </a:rPr>
                <a:t>T</a:t>
              </a:r>
            </a:p>
          </p:txBody>
        </p:sp>
      </p:grpSp>
      <p:sp>
        <p:nvSpPr>
          <p:cNvPr id="36" name="TextBox 35"/>
          <p:cNvSpPr txBox="1"/>
          <p:nvPr/>
        </p:nvSpPr>
        <p:spPr>
          <a:xfrm>
            <a:off x="3065080" y="781949"/>
            <a:ext cx="3013967" cy="553998"/>
          </a:xfrm>
          <a:prstGeom prst="rect">
            <a:avLst/>
          </a:prstGeom>
          <a:noFill/>
        </p:spPr>
        <p:txBody>
          <a:bodyPr wrap="none" rtlCol="0" anchor="ctr">
            <a:spAutoFit/>
          </a:bodyPr>
          <a:lstStyle/>
          <a:p>
            <a:pPr algn="ctr"/>
            <a:r>
              <a:rPr lang="en-US" sz="3000" dirty="0">
                <a:solidFill>
                  <a:schemeClr val="accent1"/>
                </a:solidFill>
                <a:latin typeface="+mj-lt"/>
              </a:rPr>
              <a:t>Marketing</a:t>
            </a:r>
            <a:r>
              <a:rPr lang="en-US" sz="3000" dirty="0">
                <a:solidFill>
                  <a:schemeClr val="tx2"/>
                </a:solidFill>
                <a:latin typeface="+mj-lt"/>
              </a:rPr>
              <a:t> Slide, SWOT</a:t>
            </a:r>
          </a:p>
        </p:txBody>
      </p:sp>
      <p:sp>
        <p:nvSpPr>
          <p:cNvPr id="50" name="TextBox 49"/>
          <p:cNvSpPr txBox="1"/>
          <p:nvPr/>
        </p:nvSpPr>
        <p:spPr>
          <a:xfrm>
            <a:off x="685801" y="1243614"/>
            <a:ext cx="7772400" cy="369332"/>
          </a:xfrm>
          <a:prstGeom prst="rect">
            <a:avLst/>
          </a:prstGeom>
          <a:noFill/>
        </p:spPr>
        <p:txBody>
          <a:bodyPr wrap="square" rtlCol="0" anchor="ctr">
            <a:spAutoFit/>
          </a:bodyPr>
          <a:lstStyle/>
          <a:p>
            <a:pPr algn="ctr"/>
            <a:r>
              <a:rPr lang="en-US" sz="900" dirty="0">
                <a:solidFill>
                  <a:schemeClr val="tx2"/>
                </a:solidFill>
              </a:rPr>
              <a:t>Lorem ipsum dolor sit amet, consectetuer adipiscing elit. Aenean commodo ligula eget dolor. </a:t>
            </a:r>
            <a:r>
              <a:rPr lang="en-US" sz="900" b="1" dirty="0">
                <a:solidFill>
                  <a:schemeClr val="accent1"/>
                </a:solidFill>
              </a:rPr>
              <a:t>Aenean massa. Cum sociis natoque penatibus </a:t>
            </a:r>
            <a:r>
              <a:rPr lang="en-US" sz="900" dirty="0">
                <a:solidFill>
                  <a:schemeClr val="tx2"/>
                </a:solidFill>
              </a:rPr>
              <a:t>magnis dis parturient montes, nascetur ridiculus mus. Donec quam felis, ultricies nec, pellentesque eu, pretium quis, sem.</a:t>
            </a:r>
          </a:p>
        </p:txBody>
      </p:sp>
    </p:spTree>
    <p:extLst>
      <p:ext uri="{BB962C8B-B14F-4D97-AF65-F5344CB8AC3E}">
        <p14:creationId xmlns:p14="http://schemas.microsoft.com/office/powerpoint/2010/main" val="22101705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nodeType="afterEffect">
                                  <p:stCondLst>
                                    <p:cond delay="0"/>
                                  </p:stCondLst>
                                  <p:childTnLst>
                                    <p:set>
                                      <p:cBhvr>
                                        <p:cTn id="6" dur="1" fill="hold">
                                          <p:stCondLst>
                                            <p:cond delay="0"/>
                                          </p:stCondLst>
                                        </p:cTn>
                                        <p:tgtEl>
                                          <p:spTgt spid="49"/>
                                        </p:tgtEl>
                                        <p:attrNameLst>
                                          <p:attrName>style.visibility</p:attrName>
                                        </p:attrNameLst>
                                      </p:cBhvr>
                                      <p:to>
                                        <p:strVal val="visible"/>
                                      </p:to>
                                    </p:set>
                                    <p:anim calcmode="lin" valueType="num">
                                      <p:cBhvr>
                                        <p:cTn id="7" dur="500" fill="hold"/>
                                        <p:tgtEl>
                                          <p:spTgt spid="49"/>
                                        </p:tgtEl>
                                        <p:attrNameLst>
                                          <p:attrName>ppt_w</p:attrName>
                                        </p:attrNameLst>
                                      </p:cBhvr>
                                      <p:tavLst>
                                        <p:tav tm="0">
                                          <p:val>
                                            <p:fltVal val="0"/>
                                          </p:val>
                                        </p:tav>
                                        <p:tav tm="100000">
                                          <p:val>
                                            <p:strVal val="#ppt_w"/>
                                          </p:val>
                                        </p:tav>
                                      </p:tavLst>
                                    </p:anim>
                                    <p:anim calcmode="lin" valueType="num">
                                      <p:cBhvr>
                                        <p:cTn id="8" dur="500" fill="hold"/>
                                        <p:tgtEl>
                                          <p:spTgt spid="49"/>
                                        </p:tgtEl>
                                        <p:attrNameLst>
                                          <p:attrName>ppt_h</p:attrName>
                                        </p:attrNameLst>
                                      </p:cBhvr>
                                      <p:tavLst>
                                        <p:tav tm="0">
                                          <p:val>
                                            <p:fltVal val="0"/>
                                          </p:val>
                                        </p:tav>
                                        <p:tav tm="100000">
                                          <p:val>
                                            <p:strVal val="#ppt_h"/>
                                          </p:val>
                                        </p:tav>
                                      </p:tavLst>
                                    </p:anim>
                                    <p:animEffect transition="in" filter="fade">
                                      <p:cBhvr>
                                        <p:cTn id="9" dur="500"/>
                                        <p:tgtEl>
                                          <p:spTgt spid="49"/>
                                        </p:tgtEl>
                                      </p:cBhvr>
                                    </p:animEffect>
                                  </p:childTnLst>
                                </p:cTn>
                              </p:par>
                            </p:childTnLst>
                          </p:cTn>
                        </p:par>
                        <p:par>
                          <p:cTn id="10" fill="hold">
                            <p:stCondLst>
                              <p:cond delay="500"/>
                            </p:stCondLst>
                            <p:childTnLst>
                              <p:par>
                                <p:cTn id="11" presetID="22" presetClass="entr" presetSubtype="2" fill="hold" nodeType="afterEffect">
                                  <p:stCondLst>
                                    <p:cond delay="0"/>
                                  </p:stCondLst>
                                  <p:childTnLst>
                                    <p:set>
                                      <p:cBhvr>
                                        <p:cTn id="12" dur="1" fill="hold">
                                          <p:stCondLst>
                                            <p:cond delay="0"/>
                                          </p:stCondLst>
                                        </p:cTn>
                                        <p:tgtEl>
                                          <p:spTgt spid="30"/>
                                        </p:tgtEl>
                                        <p:attrNameLst>
                                          <p:attrName>style.visibility</p:attrName>
                                        </p:attrNameLst>
                                      </p:cBhvr>
                                      <p:to>
                                        <p:strVal val="visible"/>
                                      </p:to>
                                    </p:set>
                                    <p:animEffect transition="in" filter="wipe(right)">
                                      <p:cBhvr>
                                        <p:cTn id="13" dur="500"/>
                                        <p:tgtEl>
                                          <p:spTgt spid="30"/>
                                        </p:tgtEl>
                                      </p:cBhvr>
                                    </p:animEffect>
                                  </p:childTnLst>
                                </p:cTn>
                              </p:par>
                            </p:childTnLst>
                          </p:cTn>
                        </p:par>
                        <p:par>
                          <p:cTn id="14" fill="hold">
                            <p:stCondLst>
                              <p:cond delay="1000"/>
                            </p:stCondLst>
                            <p:childTnLst>
                              <p:par>
                                <p:cTn id="15" presetID="10" presetClass="entr" presetSubtype="0" fill="hold" grpId="0" nodeType="afterEffect">
                                  <p:stCondLst>
                                    <p:cond delay="0"/>
                                  </p:stCondLst>
                                  <p:childTnLst>
                                    <p:set>
                                      <p:cBhvr>
                                        <p:cTn id="16" dur="1" fill="hold">
                                          <p:stCondLst>
                                            <p:cond delay="0"/>
                                          </p:stCondLst>
                                        </p:cTn>
                                        <p:tgtEl>
                                          <p:spTgt spid="40"/>
                                        </p:tgtEl>
                                        <p:attrNameLst>
                                          <p:attrName>style.visibility</p:attrName>
                                        </p:attrNameLst>
                                      </p:cBhvr>
                                      <p:to>
                                        <p:strVal val="visible"/>
                                      </p:to>
                                    </p:set>
                                    <p:animEffect transition="in" filter="fade">
                                      <p:cBhvr>
                                        <p:cTn id="17" dur="500"/>
                                        <p:tgtEl>
                                          <p:spTgt spid="40"/>
                                        </p:tgtEl>
                                      </p:cBhvr>
                                    </p:animEffect>
                                  </p:childTnLst>
                                </p:cTn>
                              </p:par>
                              <p:par>
                                <p:cTn id="18" presetID="10" presetClass="entr" presetSubtype="0" fill="hold" grpId="0" nodeType="withEffect">
                                  <p:stCondLst>
                                    <p:cond delay="0"/>
                                  </p:stCondLst>
                                  <p:childTnLst>
                                    <p:set>
                                      <p:cBhvr>
                                        <p:cTn id="19" dur="1" fill="hold">
                                          <p:stCondLst>
                                            <p:cond delay="0"/>
                                          </p:stCondLst>
                                        </p:cTn>
                                        <p:tgtEl>
                                          <p:spTgt spid="39"/>
                                        </p:tgtEl>
                                        <p:attrNameLst>
                                          <p:attrName>style.visibility</p:attrName>
                                        </p:attrNameLst>
                                      </p:cBhvr>
                                      <p:to>
                                        <p:strVal val="visible"/>
                                      </p:to>
                                    </p:set>
                                    <p:animEffect transition="in" filter="fade">
                                      <p:cBhvr>
                                        <p:cTn id="20" dur="500"/>
                                        <p:tgtEl>
                                          <p:spTgt spid="39"/>
                                        </p:tgtEl>
                                      </p:cBhvr>
                                    </p:animEffect>
                                  </p:childTnLst>
                                </p:cTn>
                              </p:par>
                            </p:childTnLst>
                          </p:cTn>
                        </p:par>
                        <p:par>
                          <p:cTn id="21" fill="hold">
                            <p:stCondLst>
                              <p:cond delay="1500"/>
                            </p:stCondLst>
                            <p:childTnLst>
                              <p:par>
                                <p:cTn id="22" presetID="22" presetClass="entr" presetSubtype="8" fill="hold" nodeType="afterEffect">
                                  <p:stCondLst>
                                    <p:cond delay="0"/>
                                  </p:stCondLst>
                                  <p:childTnLst>
                                    <p:set>
                                      <p:cBhvr>
                                        <p:cTn id="23" dur="1" fill="hold">
                                          <p:stCondLst>
                                            <p:cond delay="0"/>
                                          </p:stCondLst>
                                        </p:cTn>
                                        <p:tgtEl>
                                          <p:spTgt spid="27"/>
                                        </p:tgtEl>
                                        <p:attrNameLst>
                                          <p:attrName>style.visibility</p:attrName>
                                        </p:attrNameLst>
                                      </p:cBhvr>
                                      <p:to>
                                        <p:strVal val="visible"/>
                                      </p:to>
                                    </p:set>
                                    <p:animEffect transition="in" filter="wipe(left)">
                                      <p:cBhvr>
                                        <p:cTn id="24" dur="500"/>
                                        <p:tgtEl>
                                          <p:spTgt spid="27"/>
                                        </p:tgtEl>
                                      </p:cBhvr>
                                    </p:animEffect>
                                  </p:childTnLst>
                                </p:cTn>
                              </p:par>
                            </p:childTnLst>
                          </p:cTn>
                        </p:par>
                        <p:par>
                          <p:cTn id="25" fill="hold">
                            <p:stCondLst>
                              <p:cond delay="2000"/>
                            </p:stCondLst>
                            <p:childTnLst>
                              <p:par>
                                <p:cTn id="26" presetID="10" presetClass="entr" presetSubtype="0" fill="hold" grpId="0" nodeType="afterEffect">
                                  <p:stCondLst>
                                    <p:cond delay="0"/>
                                  </p:stCondLst>
                                  <p:childTnLst>
                                    <p:set>
                                      <p:cBhvr>
                                        <p:cTn id="27" dur="1" fill="hold">
                                          <p:stCondLst>
                                            <p:cond delay="0"/>
                                          </p:stCondLst>
                                        </p:cTn>
                                        <p:tgtEl>
                                          <p:spTgt spid="42"/>
                                        </p:tgtEl>
                                        <p:attrNameLst>
                                          <p:attrName>style.visibility</p:attrName>
                                        </p:attrNameLst>
                                      </p:cBhvr>
                                      <p:to>
                                        <p:strVal val="visible"/>
                                      </p:to>
                                    </p:set>
                                    <p:animEffect transition="in" filter="fade">
                                      <p:cBhvr>
                                        <p:cTn id="28" dur="500"/>
                                        <p:tgtEl>
                                          <p:spTgt spid="42"/>
                                        </p:tgtEl>
                                      </p:cBhvr>
                                    </p:animEffect>
                                  </p:childTnLst>
                                </p:cTn>
                              </p:par>
                              <p:par>
                                <p:cTn id="29" presetID="10" presetClass="entr" presetSubtype="0" fill="hold" grpId="0" nodeType="withEffect">
                                  <p:stCondLst>
                                    <p:cond delay="0"/>
                                  </p:stCondLst>
                                  <p:childTnLst>
                                    <p:set>
                                      <p:cBhvr>
                                        <p:cTn id="30" dur="1" fill="hold">
                                          <p:stCondLst>
                                            <p:cond delay="0"/>
                                          </p:stCondLst>
                                        </p:cTn>
                                        <p:tgtEl>
                                          <p:spTgt spid="41"/>
                                        </p:tgtEl>
                                        <p:attrNameLst>
                                          <p:attrName>style.visibility</p:attrName>
                                        </p:attrNameLst>
                                      </p:cBhvr>
                                      <p:to>
                                        <p:strVal val="visible"/>
                                      </p:to>
                                    </p:set>
                                    <p:animEffect transition="in" filter="fade">
                                      <p:cBhvr>
                                        <p:cTn id="31" dur="500"/>
                                        <p:tgtEl>
                                          <p:spTgt spid="41"/>
                                        </p:tgtEl>
                                      </p:cBhvr>
                                    </p:animEffect>
                                  </p:childTnLst>
                                </p:cTn>
                              </p:par>
                            </p:childTnLst>
                          </p:cTn>
                        </p:par>
                        <p:par>
                          <p:cTn id="32" fill="hold">
                            <p:stCondLst>
                              <p:cond delay="2500"/>
                            </p:stCondLst>
                            <p:childTnLst>
                              <p:par>
                                <p:cTn id="33" presetID="22" presetClass="entr" presetSubtype="2" fill="hold" nodeType="afterEffect">
                                  <p:stCondLst>
                                    <p:cond delay="0"/>
                                  </p:stCondLst>
                                  <p:childTnLst>
                                    <p:set>
                                      <p:cBhvr>
                                        <p:cTn id="34" dur="1" fill="hold">
                                          <p:stCondLst>
                                            <p:cond delay="0"/>
                                          </p:stCondLst>
                                        </p:cTn>
                                        <p:tgtEl>
                                          <p:spTgt spid="29"/>
                                        </p:tgtEl>
                                        <p:attrNameLst>
                                          <p:attrName>style.visibility</p:attrName>
                                        </p:attrNameLst>
                                      </p:cBhvr>
                                      <p:to>
                                        <p:strVal val="visible"/>
                                      </p:to>
                                    </p:set>
                                    <p:animEffect transition="in" filter="wipe(right)">
                                      <p:cBhvr>
                                        <p:cTn id="35" dur="500"/>
                                        <p:tgtEl>
                                          <p:spTgt spid="29"/>
                                        </p:tgtEl>
                                      </p:cBhvr>
                                    </p:animEffect>
                                  </p:childTnLst>
                                </p:cTn>
                              </p:par>
                            </p:childTnLst>
                          </p:cTn>
                        </p:par>
                        <p:par>
                          <p:cTn id="36" fill="hold">
                            <p:stCondLst>
                              <p:cond delay="3000"/>
                            </p:stCondLst>
                            <p:childTnLst>
                              <p:par>
                                <p:cTn id="37" presetID="10" presetClass="entr" presetSubtype="0" fill="hold" grpId="0" nodeType="afterEffect">
                                  <p:stCondLst>
                                    <p:cond delay="0"/>
                                  </p:stCondLst>
                                  <p:childTnLst>
                                    <p:set>
                                      <p:cBhvr>
                                        <p:cTn id="38" dur="1" fill="hold">
                                          <p:stCondLst>
                                            <p:cond delay="0"/>
                                          </p:stCondLst>
                                        </p:cTn>
                                        <p:tgtEl>
                                          <p:spTgt spid="44"/>
                                        </p:tgtEl>
                                        <p:attrNameLst>
                                          <p:attrName>style.visibility</p:attrName>
                                        </p:attrNameLst>
                                      </p:cBhvr>
                                      <p:to>
                                        <p:strVal val="visible"/>
                                      </p:to>
                                    </p:set>
                                    <p:animEffect transition="in" filter="fade">
                                      <p:cBhvr>
                                        <p:cTn id="39" dur="500"/>
                                        <p:tgtEl>
                                          <p:spTgt spid="44"/>
                                        </p:tgtEl>
                                      </p:cBhvr>
                                    </p:animEffect>
                                  </p:childTnLst>
                                </p:cTn>
                              </p:par>
                              <p:par>
                                <p:cTn id="40" presetID="10" presetClass="entr" presetSubtype="0" fill="hold" grpId="0" nodeType="withEffect">
                                  <p:stCondLst>
                                    <p:cond delay="0"/>
                                  </p:stCondLst>
                                  <p:childTnLst>
                                    <p:set>
                                      <p:cBhvr>
                                        <p:cTn id="41" dur="1" fill="hold">
                                          <p:stCondLst>
                                            <p:cond delay="0"/>
                                          </p:stCondLst>
                                        </p:cTn>
                                        <p:tgtEl>
                                          <p:spTgt spid="43"/>
                                        </p:tgtEl>
                                        <p:attrNameLst>
                                          <p:attrName>style.visibility</p:attrName>
                                        </p:attrNameLst>
                                      </p:cBhvr>
                                      <p:to>
                                        <p:strVal val="visible"/>
                                      </p:to>
                                    </p:set>
                                    <p:animEffect transition="in" filter="fade">
                                      <p:cBhvr>
                                        <p:cTn id="42" dur="500"/>
                                        <p:tgtEl>
                                          <p:spTgt spid="43"/>
                                        </p:tgtEl>
                                      </p:cBhvr>
                                    </p:animEffect>
                                  </p:childTnLst>
                                </p:cTn>
                              </p:par>
                            </p:childTnLst>
                          </p:cTn>
                        </p:par>
                        <p:par>
                          <p:cTn id="43" fill="hold">
                            <p:stCondLst>
                              <p:cond delay="3500"/>
                            </p:stCondLst>
                            <p:childTnLst>
                              <p:par>
                                <p:cTn id="44" presetID="22" presetClass="entr" presetSubtype="8" fill="hold" nodeType="afterEffect">
                                  <p:stCondLst>
                                    <p:cond delay="0"/>
                                  </p:stCondLst>
                                  <p:childTnLst>
                                    <p:set>
                                      <p:cBhvr>
                                        <p:cTn id="45" dur="1" fill="hold">
                                          <p:stCondLst>
                                            <p:cond delay="0"/>
                                          </p:stCondLst>
                                        </p:cTn>
                                        <p:tgtEl>
                                          <p:spTgt spid="28"/>
                                        </p:tgtEl>
                                        <p:attrNameLst>
                                          <p:attrName>style.visibility</p:attrName>
                                        </p:attrNameLst>
                                      </p:cBhvr>
                                      <p:to>
                                        <p:strVal val="visible"/>
                                      </p:to>
                                    </p:set>
                                    <p:animEffect transition="in" filter="wipe(left)">
                                      <p:cBhvr>
                                        <p:cTn id="46" dur="500"/>
                                        <p:tgtEl>
                                          <p:spTgt spid="28"/>
                                        </p:tgtEl>
                                      </p:cBhvr>
                                    </p:animEffect>
                                  </p:childTnLst>
                                </p:cTn>
                              </p:par>
                            </p:childTnLst>
                          </p:cTn>
                        </p:par>
                        <p:par>
                          <p:cTn id="47" fill="hold">
                            <p:stCondLst>
                              <p:cond delay="4000"/>
                            </p:stCondLst>
                            <p:childTnLst>
                              <p:par>
                                <p:cTn id="48" presetID="22" presetClass="entr" presetSubtype="4" fill="hold" grpId="0" nodeType="afterEffect">
                                  <p:stCondLst>
                                    <p:cond delay="0"/>
                                  </p:stCondLst>
                                  <p:childTnLst>
                                    <p:set>
                                      <p:cBhvr>
                                        <p:cTn id="49" dur="1" fill="hold">
                                          <p:stCondLst>
                                            <p:cond delay="0"/>
                                          </p:stCondLst>
                                        </p:cTn>
                                        <p:tgtEl>
                                          <p:spTgt spid="38"/>
                                        </p:tgtEl>
                                        <p:attrNameLst>
                                          <p:attrName>style.visibility</p:attrName>
                                        </p:attrNameLst>
                                      </p:cBhvr>
                                      <p:to>
                                        <p:strVal val="visible"/>
                                      </p:to>
                                    </p:set>
                                    <p:animEffect transition="in" filter="wipe(down)">
                                      <p:cBhvr>
                                        <p:cTn id="50" dur="500"/>
                                        <p:tgtEl>
                                          <p:spTgt spid="38"/>
                                        </p:tgtEl>
                                      </p:cBhvr>
                                    </p:animEffect>
                                  </p:childTnLst>
                                </p:cTn>
                              </p:par>
                              <p:par>
                                <p:cTn id="51" presetID="22" presetClass="entr" presetSubtype="4" fill="hold" grpId="0" nodeType="withEffect">
                                  <p:stCondLst>
                                    <p:cond delay="0"/>
                                  </p:stCondLst>
                                  <p:childTnLst>
                                    <p:set>
                                      <p:cBhvr>
                                        <p:cTn id="52" dur="1" fill="hold">
                                          <p:stCondLst>
                                            <p:cond delay="0"/>
                                          </p:stCondLst>
                                        </p:cTn>
                                        <p:tgtEl>
                                          <p:spTgt spid="37"/>
                                        </p:tgtEl>
                                        <p:attrNameLst>
                                          <p:attrName>style.visibility</p:attrName>
                                        </p:attrNameLst>
                                      </p:cBhvr>
                                      <p:to>
                                        <p:strVal val="visible"/>
                                      </p:to>
                                    </p:set>
                                    <p:animEffect transition="in" filter="wipe(down)">
                                      <p:cBhvr>
                                        <p:cTn id="53" dur="500"/>
                                        <p:tgtEl>
                                          <p:spTgt spid="3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7" grpId="0"/>
      <p:bldP spid="38" grpId="0"/>
      <p:bldP spid="39" grpId="0"/>
      <p:bldP spid="40" grpId="0"/>
      <p:bldP spid="41" grpId="0"/>
      <p:bldP spid="42" grpId="0"/>
      <p:bldP spid="43" grpId="0"/>
      <p:bldP spid="44" grpId="0"/>
    </p:bldLst>
  </p:timing>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 name="Isosceles Triangle 31"/>
          <p:cNvSpPr/>
          <p:nvPr/>
        </p:nvSpPr>
        <p:spPr>
          <a:xfrm>
            <a:off x="732283" y="2822077"/>
            <a:ext cx="2234000" cy="1991348"/>
          </a:xfrm>
          <a:prstGeom prst="triangle">
            <a:avLst/>
          </a:prstGeom>
          <a:solidFill>
            <a:schemeClr val="accent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3" name="Isosceles Triangle 32"/>
          <p:cNvSpPr/>
          <p:nvPr/>
        </p:nvSpPr>
        <p:spPr>
          <a:xfrm>
            <a:off x="1552234" y="2647246"/>
            <a:ext cx="2285192" cy="2166179"/>
          </a:xfrm>
          <a:prstGeom prst="triangle">
            <a:avLst/>
          </a:prstGeom>
          <a:solidFill>
            <a:schemeClr val="accent2">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5" name="Isosceles Triangle 34"/>
          <p:cNvSpPr/>
          <p:nvPr/>
        </p:nvSpPr>
        <p:spPr>
          <a:xfrm>
            <a:off x="2470454" y="2991115"/>
            <a:ext cx="2270852" cy="1822309"/>
          </a:xfrm>
          <a:prstGeom prst="triangle">
            <a:avLst/>
          </a:prstGeom>
          <a:solidFill>
            <a:schemeClr val="accent3">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4" name="Isosceles Triangle 33"/>
          <p:cNvSpPr/>
          <p:nvPr/>
        </p:nvSpPr>
        <p:spPr>
          <a:xfrm flipH="1">
            <a:off x="3454031" y="2383078"/>
            <a:ext cx="2774750" cy="2430347"/>
          </a:xfrm>
          <a:prstGeom prst="triangle">
            <a:avLst/>
          </a:prstGeom>
          <a:solidFill>
            <a:schemeClr val="accent4">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6" name="Isosceles Triangle 35"/>
          <p:cNvSpPr/>
          <p:nvPr/>
        </p:nvSpPr>
        <p:spPr>
          <a:xfrm flipH="1">
            <a:off x="4567444" y="2736554"/>
            <a:ext cx="2670104" cy="2076871"/>
          </a:xfrm>
          <a:prstGeom prst="triangle">
            <a:avLst/>
          </a:prstGeom>
          <a:solidFill>
            <a:schemeClr val="accent5">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37" name="Isosceles Triangle 36"/>
          <p:cNvSpPr/>
          <p:nvPr/>
        </p:nvSpPr>
        <p:spPr>
          <a:xfrm flipH="1">
            <a:off x="5701071" y="2856856"/>
            <a:ext cx="2723766" cy="1956569"/>
          </a:xfrm>
          <a:prstGeom prst="triangle">
            <a:avLst/>
          </a:prstGeom>
          <a:solidFill>
            <a:schemeClr val="accent1">
              <a:lumMod val="50000"/>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49" name="Text Placeholder 4"/>
          <p:cNvSpPr txBox="1">
            <a:spLocks/>
          </p:cNvSpPr>
          <p:nvPr/>
        </p:nvSpPr>
        <p:spPr>
          <a:xfrm>
            <a:off x="3803975" y="5239998"/>
            <a:ext cx="739206" cy="246402"/>
          </a:xfrm>
          <a:prstGeom prst="rect">
            <a:avLst/>
          </a:prstGeom>
          <a:noFill/>
          <a:ln>
            <a:noFill/>
          </a:ln>
        </p:spPr>
        <p:txBody>
          <a:bodyPr anchor="ctr">
            <a:noAutofit/>
          </a:bodyPr>
          <a:lstStyle>
            <a:lvl1pPr marL="0" indent="0" algn="l" defTabSz="685800" rtl="0" eaLnBrk="1" latinLnBrk="0" hangingPunct="1">
              <a:lnSpc>
                <a:spcPct val="90000"/>
              </a:lnSpc>
              <a:spcBef>
                <a:spcPts val="0"/>
              </a:spcBef>
              <a:buFont typeface="Arial" panose="020B0604020202020204" pitchFamily="34" charset="0"/>
              <a:buNone/>
              <a:defRPr sz="1400" b="1" kern="1200">
                <a:solidFill>
                  <a:schemeClr val="accent3"/>
                </a:solidFill>
                <a:latin typeface="+mj-lt"/>
                <a:ea typeface="+mn-ea"/>
                <a:cs typeface="+mn-cs"/>
              </a:defRPr>
            </a:lvl1pPr>
            <a:lvl2pPr marL="0" indent="0" algn="l" defTabSz="685800" rtl="0" eaLnBrk="1" latinLnBrk="0" hangingPunct="1">
              <a:lnSpc>
                <a:spcPct val="90000"/>
              </a:lnSpc>
              <a:spcBef>
                <a:spcPts val="0"/>
              </a:spcBef>
              <a:buFont typeface="Arial" panose="020B0604020202020204" pitchFamily="34" charset="0"/>
              <a:buNone/>
              <a:defRPr sz="1100" kern="1200">
                <a:solidFill>
                  <a:schemeClr val="tx2"/>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en-US" sz="800" dirty="0">
                <a:solidFill>
                  <a:schemeClr val="tx2"/>
                </a:solidFill>
                <a:latin typeface="+mn-lt"/>
              </a:rPr>
              <a:t>Title Here</a:t>
            </a:r>
          </a:p>
        </p:txBody>
      </p:sp>
      <p:sp>
        <p:nvSpPr>
          <p:cNvPr id="50" name="Text Placeholder 4"/>
          <p:cNvSpPr txBox="1">
            <a:spLocks/>
          </p:cNvSpPr>
          <p:nvPr/>
        </p:nvSpPr>
        <p:spPr>
          <a:xfrm>
            <a:off x="2524483" y="5239998"/>
            <a:ext cx="739206" cy="246402"/>
          </a:xfrm>
          <a:prstGeom prst="rect">
            <a:avLst/>
          </a:prstGeom>
          <a:noFill/>
          <a:ln>
            <a:noFill/>
          </a:ln>
        </p:spPr>
        <p:txBody>
          <a:bodyPr anchor="ctr">
            <a:noAutofit/>
          </a:bodyPr>
          <a:lstStyle>
            <a:lvl1pPr marL="0" indent="0" algn="l" defTabSz="685800" rtl="0" eaLnBrk="1" latinLnBrk="0" hangingPunct="1">
              <a:lnSpc>
                <a:spcPct val="90000"/>
              </a:lnSpc>
              <a:spcBef>
                <a:spcPts val="0"/>
              </a:spcBef>
              <a:buFont typeface="Arial" panose="020B0604020202020204" pitchFamily="34" charset="0"/>
              <a:buNone/>
              <a:defRPr sz="1400" b="1" kern="1200">
                <a:solidFill>
                  <a:schemeClr val="accent3"/>
                </a:solidFill>
                <a:latin typeface="+mj-lt"/>
                <a:ea typeface="+mn-ea"/>
                <a:cs typeface="+mn-cs"/>
              </a:defRPr>
            </a:lvl1pPr>
            <a:lvl2pPr marL="0" indent="0" algn="l" defTabSz="685800" rtl="0" eaLnBrk="1" latinLnBrk="0" hangingPunct="1">
              <a:lnSpc>
                <a:spcPct val="90000"/>
              </a:lnSpc>
              <a:spcBef>
                <a:spcPts val="0"/>
              </a:spcBef>
              <a:buFont typeface="Arial" panose="020B0604020202020204" pitchFamily="34" charset="0"/>
              <a:buNone/>
              <a:defRPr sz="1100" kern="1200">
                <a:solidFill>
                  <a:schemeClr val="tx2"/>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en-US" sz="800" dirty="0">
                <a:solidFill>
                  <a:schemeClr val="tx2"/>
                </a:solidFill>
                <a:latin typeface="+mn-lt"/>
              </a:rPr>
              <a:t>Title Here</a:t>
            </a:r>
          </a:p>
        </p:txBody>
      </p:sp>
      <p:sp>
        <p:nvSpPr>
          <p:cNvPr id="51" name="Text Placeholder 4"/>
          <p:cNvSpPr txBox="1">
            <a:spLocks/>
          </p:cNvSpPr>
          <p:nvPr/>
        </p:nvSpPr>
        <p:spPr>
          <a:xfrm>
            <a:off x="1244992" y="5239998"/>
            <a:ext cx="739206" cy="246402"/>
          </a:xfrm>
          <a:prstGeom prst="rect">
            <a:avLst/>
          </a:prstGeom>
          <a:noFill/>
          <a:ln>
            <a:noFill/>
          </a:ln>
        </p:spPr>
        <p:txBody>
          <a:bodyPr anchor="ctr">
            <a:noAutofit/>
          </a:bodyPr>
          <a:lstStyle>
            <a:lvl1pPr marL="0" indent="0" algn="l" defTabSz="685800" rtl="0" eaLnBrk="1" latinLnBrk="0" hangingPunct="1">
              <a:lnSpc>
                <a:spcPct val="90000"/>
              </a:lnSpc>
              <a:spcBef>
                <a:spcPts val="0"/>
              </a:spcBef>
              <a:buFont typeface="Arial" panose="020B0604020202020204" pitchFamily="34" charset="0"/>
              <a:buNone/>
              <a:defRPr sz="1400" b="1" kern="1200">
                <a:solidFill>
                  <a:schemeClr val="accent3"/>
                </a:solidFill>
                <a:latin typeface="+mj-lt"/>
                <a:ea typeface="+mn-ea"/>
                <a:cs typeface="+mn-cs"/>
              </a:defRPr>
            </a:lvl1pPr>
            <a:lvl2pPr marL="0" indent="0" algn="l" defTabSz="685800" rtl="0" eaLnBrk="1" latinLnBrk="0" hangingPunct="1">
              <a:lnSpc>
                <a:spcPct val="90000"/>
              </a:lnSpc>
              <a:spcBef>
                <a:spcPts val="0"/>
              </a:spcBef>
              <a:buFont typeface="Arial" panose="020B0604020202020204" pitchFamily="34" charset="0"/>
              <a:buNone/>
              <a:defRPr sz="1100" kern="1200">
                <a:solidFill>
                  <a:schemeClr val="tx2"/>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en-US" sz="800" dirty="0">
                <a:solidFill>
                  <a:schemeClr val="tx2"/>
                </a:solidFill>
                <a:latin typeface="+mn-lt"/>
              </a:rPr>
              <a:t>Title Here</a:t>
            </a:r>
          </a:p>
        </p:txBody>
      </p:sp>
      <p:sp>
        <p:nvSpPr>
          <p:cNvPr id="52" name="Rounded Rectangle 51"/>
          <p:cNvSpPr/>
          <p:nvPr/>
        </p:nvSpPr>
        <p:spPr>
          <a:xfrm>
            <a:off x="921770" y="5288294"/>
            <a:ext cx="170585" cy="137469"/>
          </a:xfrm>
          <a:prstGeom prst="round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800" b="1"/>
          </a:p>
        </p:txBody>
      </p:sp>
      <p:sp>
        <p:nvSpPr>
          <p:cNvPr id="53" name="Rounded Rectangle 52"/>
          <p:cNvSpPr/>
          <p:nvPr/>
        </p:nvSpPr>
        <p:spPr>
          <a:xfrm>
            <a:off x="2201261" y="5288294"/>
            <a:ext cx="170585" cy="137469"/>
          </a:xfrm>
          <a:prstGeom prst="round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800" b="1"/>
          </a:p>
        </p:txBody>
      </p:sp>
      <p:sp>
        <p:nvSpPr>
          <p:cNvPr id="54" name="Rounded Rectangle 53"/>
          <p:cNvSpPr/>
          <p:nvPr/>
        </p:nvSpPr>
        <p:spPr>
          <a:xfrm>
            <a:off x="3480752" y="5288294"/>
            <a:ext cx="170585" cy="137469"/>
          </a:xfrm>
          <a:prstGeom prst="roundRect">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800" b="1"/>
          </a:p>
        </p:txBody>
      </p:sp>
      <p:sp>
        <p:nvSpPr>
          <p:cNvPr id="55" name="Text Placeholder 4"/>
          <p:cNvSpPr txBox="1">
            <a:spLocks/>
          </p:cNvSpPr>
          <p:nvPr/>
        </p:nvSpPr>
        <p:spPr>
          <a:xfrm>
            <a:off x="7610390" y="5239998"/>
            <a:ext cx="739206" cy="246402"/>
          </a:xfrm>
          <a:prstGeom prst="rect">
            <a:avLst/>
          </a:prstGeom>
          <a:noFill/>
          <a:ln>
            <a:noFill/>
          </a:ln>
        </p:spPr>
        <p:txBody>
          <a:bodyPr anchor="ctr">
            <a:noAutofit/>
          </a:bodyPr>
          <a:lstStyle>
            <a:lvl1pPr marL="0" indent="0" algn="l" defTabSz="685800" rtl="0" eaLnBrk="1" latinLnBrk="0" hangingPunct="1">
              <a:lnSpc>
                <a:spcPct val="90000"/>
              </a:lnSpc>
              <a:spcBef>
                <a:spcPts val="0"/>
              </a:spcBef>
              <a:buFont typeface="Arial" panose="020B0604020202020204" pitchFamily="34" charset="0"/>
              <a:buNone/>
              <a:defRPr sz="1400" b="1" kern="1200">
                <a:solidFill>
                  <a:schemeClr val="accent3"/>
                </a:solidFill>
                <a:latin typeface="+mj-lt"/>
                <a:ea typeface="+mn-ea"/>
                <a:cs typeface="+mn-cs"/>
              </a:defRPr>
            </a:lvl1pPr>
            <a:lvl2pPr marL="0" indent="0" algn="l" defTabSz="685800" rtl="0" eaLnBrk="1" latinLnBrk="0" hangingPunct="1">
              <a:lnSpc>
                <a:spcPct val="90000"/>
              </a:lnSpc>
              <a:spcBef>
                <a:spcPts val="0"/>
              </a:spcBef>
              <a:buFont typeface="Arial" panose="020B0604020202020204" pitchFamily="34" charset="0"/>
              <a:buNone/>
              <a:defRPr sz="1100" kern="1200">
                <a:solidFill>
                  <a:schemeClr val="tx2"/>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en-US" sz="800" dirty="0">
                <a:solidFill>
                  <a:schemeClr val="tx2"/>
                </a:solidFill>
                <a:latin typeface="+mn-lt"/>
              </a:rPr>
              <a:t>Title Here</a:t>
            </a:r>
          </a:p>
        </p:txBody>
      </p:sp>
      <p:sp>
        <p:nvSpPr>
          <p:cNvPr id="56" name="Text Placeholder 4"/>
          <p:cNvSpPr txBox="1">
            <a:spLocks/>
          </p:cNvSpPr>
          <p:nvPr/>
        </p:nvSpPr>
        <p:spPr>
          <a:xfrm>
            <a:off x="6330898" y="5239998"/>
            <a:ext cx="739206" cy="246402"/>
          </a:xfrm>
          <a:prstGeom prst="rect">
            <a:avLst/>
          </a:prstGeom>
          <a:noFill/>
          <a:ln>
            <a:noFill/>
          </a:ln>
        </p:spPr>
        <p:txBody>
          <a:bodyPr anchor="ctr">
            <a:noAutofit/>
          </a:bodyPr>
          <a:lstStyle>
            <a:lvl1pPr marL="0" indent="0" algn="l" defTabSz="685800" rtl="0" eaLnBrk="1" latinLnBrk="0" hangingPunct="1">
              <a:lnSpc>
                <a:spcPct val="90000"/>
              </a:lnSpc>
              <a:spcBef>
                <a:spcPts val="0"/>
              </a:spcBef>
              <a:buFont typeface="Arial" panose="020B0604020202020204" pitchFamily="34" charset="0"/>
              <a:buNone/>
              <a:defRPr sz="1400" b="1" kern="1200">
                <a:solidFill>
                  <a:schemeClr val="accent3"/>
                </a:solidFill>
                <a:latin typeface="+mj-lt"/>
                <a:ea typeface="+mn-ea"/>
                <a:cs typeface="+mn-cs"/>
              </a:defRPr>
            </a:lvl1pPr>
            <a:lvl2pPr marL="0" indent="0" algn="l" defTabSz="685800" rtl="0" eaLnBrk="1" latinLnBrk="0" hangingPunct="1">
              <a:lnSpc>
                <a:spcPct val="90000"/>
              </a:lnSpc>
              <a:spcBef>
                <a:spcPts val="0"/>
              </a:spcBef>
              <a:buFont typeface="Arial" panose="020B0604020202020204" pitchFamily="34" charset="0"/>
              <a:buNone/>
              <a:defRPr sz="1100" kern="1200">
                <a:solidFill>
                  <a:schemeClr val="tx2"/>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en-US" sz="800" dirty="0">
                <a:solidFill>
                  <a:schemeClr val="tx2"/>
                </a:solidFill>
                <a:latin typeface="+mn-lt"/>
              </a:rPr>
              <a:t>Title Here</a:t>
            </a:r>
          </a:p>
        </p:txBody>
      </p:sp>
      <p:sp>
        <p:nvSpPr>
          <p:cNvPr id="57" name="Text Placeholder 4"/>
          <p:cNvSpPr txBox="1">
            <a:spLocks/>
          </p:cNvSpPr>
          <p:nvPr/>
        </p:nvSpPr>
        <p:spPr>
          <a:xfrm>
            <a:off x="5051407" y="5239998"/>
            <a:ext cx="739206" cy="246402"/>
          </a:xfrm>
          <a:prstGeom prst="rect">
            <a:avLst/>
          </a:prstGeom>
          <a:noFill/>
          <a:ln>
            <a:noFill/>
          </a:ln>
        </p:spPr>
        <p:txBody>
          <a:bodyPr anchor="ctr">
            <a:noAutofit/>
          </a:bodyPr>
          <a:lstStyle>
            <a:lvl1pPr marL="0" indent="0" algn="l" defTabSz="685800" rtl="0" eaLnBrk="1" latinLnBrk="0" hangingPunct="1">
              <a:lnSpc>
                <a:spcPct val="90000"/>
              </a:lnSpc>
              <a:spcBef>
                <a:spcPts val="0"/>
              </a:spcBef>
              <a:buFont typeface="Arial" panose="020B0604020202020204" pitchFamily="34" charset="0"/>
              <a:buNone/>
              <a:defRPr sz="1400" b="1" kern="1200">
                <a:solidFill>
                  <a:schemeClr val="accent3"/>
                </a:solidFill>
                <a:latin typeface="+mj-lt"/>
                <a:ea typeface="+mn-ea"/>
                <a:cs typeface="+mn-cs"/>
              </a:defRPr>
            </a:lvl1pPr>
            <a:lvl2pPr marL="0" indent="0" algn="l" defTabSz="685800" rtl="0" eaLnBrk="1" latinLnBrk="0" hangingPunct="1">
              <a:lnSpc>
                <a:spcPct val="90000"/>
              </a:lnSpc>
              <a:spcBef>
                <a:spcPts val="0"/>
              </a:spcBef>
              <a:buFont typeface="Arial" panose="020B0604020202020204" pitchFamily="34" charset="0"/>
              <a:buNone/>
              <a:defRPr sz="1100" kern="1200">
                <a:solidFill>
                  <a:schemeClr val="tx2"/>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a:lstStyle>
          <a:p>
            <a:r>
              <a:rPr lang="en-US" sz="800" dirty="0">
                <a:solidFill>
                  <a:schemeClr val="tx2"/>
                </a:solidFill>
                <a:latin typeface="+mn-lt"/>
              </a:rPr>
              <a:t>Title Here</a:t>
            </a:r>
          </a:p>
        </p:txBody>
      </p:sp>
      <p:sp>
        <p:nvSpPr>
          <p:cNvPr id="58" name="Rounded Rectangle 57"/>
          <p:cNvSpPr/>
          <p:nvPr/>
        </p:nvSpPr>
        <p:spPr>
          <a:xfrm>
            <a:off x="4728185" y="5288294"/>
            <a:ext cx="170585" cy="137469"/>
          </a:xfrm>
          <a:prstGeom prst="roundRect">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800" b="1"/>
          </a:p>
        </p:txBody>
      </p:sp>
      <p:sp>
        <p:nvSpPr>
          <p:cNvPr id="59" name="Rounded Rectangle 58"/>
          <p:cNvSpPr/>
          <p:nvPr/>
        </p:nvSpPr>
        <p:spPr>
          <a:xfrm>
            <a:off x="6007676" y="5288294"/>
            <a:ext cx="170585" cy="137469"/>
          </a:xfrm>
          <a:prstGeom prst="round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800" b="1"/>
          </a:p>
        </p:txBody>
      </p:sp>
      <p:sp>
        <p:nvSpPr>
          <p:cNvPr id="60" name="Rounded Rectangle 59"/>
          <p:cNvSpPr/>
          <p:nvPr/>
        </p:nvSpPr>
        <p:spPr>
          <a:xfrm>
            <a:off x="7287167" y="5288294"/>
            <a:ext cx="170585" cy="137469"/>
          </a:xfrm>
          <a:prstGeom prst="roundRect">
            <a:avLst/>
          </a:prstGeom>
          <a:solidFill>
            <a:schemeClr val="accent1">
              <a:lumMod val="5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800" b="1"/>
          </a:p>
        </p:txBody>
      </p:sp>
      <p:sp>
        <p:nvSpPr>
          <p:cNvPr id="17" name="TextBox 16"/>
          <p:cNvSpPr txBox="1"/>
          <p:nvPr/>
        </p:nvSpPr>
        <p:spPr>
          <a:xfrm>
            <a:off x="1562219" y="3260506"/>
            <a:ext cx="505608" cy="338554"/>
          </a:xfrm>
          <a:prstGeom prst="rect">
            <a:avLst/>
          </a:prstGeom>
          <a:noFill/>
        </p:spPr>
        <p:txBody>
          <a:bodyPr wrap="square" rtlCol="0">
            <a:spAutoFit/>
          </a:bodyPr>
          <a:lstStyle/>
          <a:p>
            <a:r>
              <a:rPr lang="en-US" sz="1600" dirty="0">
                <a:solidFill>
                  <a:schemeClr val="bg2"/>
                </a:solidFill>
                <a:latin typeface="+mj-lt"/>
              </a:rPr>
              <a:t>68 %</a:t>
            </a:r>
          </a:p>
        </p:txBody>
      </p:sp>
      <p:sp>
        <p:nvSpPr>
          <p:cNvPr id="61" name="TextBox 60"/>
          <p:cNvSpPr txBox="1"/>
          <p:nvPr/>
        </p:nvSpPr>
        <p:spPr>
          <a:xfrm>
            <a:off x="2443161" y="3117052"/>
            <a:ext cx="505608" cy="338554"/>
          </a:xfrm>
          <a:prstGeom prst="rect">
            <a:avLst/>
          </a:prstGeom>
          <a:noFill/>
        </p:spPr>
        <p:txBody>
          <a:bodyPr wrap="square" rtlCol="0">
            <a:spAutoFit/>
          </a:bodyPr>
          <a:lstStyle/>
          <a:p>
            <a:r>
              <a:rPr lang="en-US" sz="1600" dirty="0">
                <a:solidFill>
                  <a:schemeClr val="bg2"/>
                </a:solidFill>
                <a:latin typeface="+mj-lt"/>
              </a:rPr>
              <a:t>87 %</a:t>
            </a:r>
          </a:p>
        </p:txBody>
      </p:sp>
      <p:sp>
        <p:nvSpPr>
          <p:cNvPr id="62" name="TextBox 61"/>
          <p:cNvSpPr txBox="1"/>
          <p:nvPr/>
        </p:nvSpPr>
        <p:spPr>
          <a:xfrm>
            <a:off x="3348597" y="3416681"/>
            <a:ext cx="505608" cy="338554"/>
          </a:xfrm>
          <a:prstGeom prst="rect">
            <a:avLst/>
          </a:prstGeom>
          <a:noFill/>
        </p:spPr>
        <p:txBody>
          <a:bodyPr wrap="square" rtlCol="0">
            <a:spAutoFit/>
          </a:bodyPr>
          <a:lstStyle/>
          <a:p>
            <a:r>
              <a:rPr lang="en-US" sz="1600" dirty="0">
                <a:solidFill>
                  <a:schemeClr val="bg2"/>
                </a:solidFill>
                <a:latin typeface="+mj-lt"/>
              </a:rPr>
              <a:t>65 %</a:t>
            </a:r>
          </a:p>
        </p:txBody>
      </p:sp>
      <p:sp>
        <p:nvSpPr>
          <p:cNvPr id="63" name="TextBox 62"/>
          <p:cNvSpPr txBox="1"/>
          <p:nvPr/>
        </p:nvSpPr>
        <p:spPr>
          <a:xfrm>
            <a:off x="4612995" y="2792744"/>
            <a:ext cx="505608" cy="338554"/>
          </a:xfrm>
          <a:prstGeom prst="rect">
            <a:avLst/>
          </a:prstGeom>
          <a:noFill/>
        </p:spPr>
        <p:txBody>
          <a:bodyPr wrap="square" rtlCol="0">
            <a:spAutoFit/>
          </a:bodyPr>
          <a:lstStyle/>
          <a:p>
            <a:r>
              <a:rPr lang="en-US" sz="1600" dirty="0">
                <a:solidFill>
                  <a:schemeClr val="bg2"/>
                </a:solidFill>
                <a:latin typeface="+mj-lt"/>
              </a:rPr>
              <a:t>90 %</a:t>
            </a:r>
          </a:p>
        </p:txBody>
      </p:sp>
      <p:sp>
        <p:nvSpPr>
          <p:cNvPr id="64" name="TextBox 63"/>
          <p:cNvSpPr txBox="1"/>
          <p:nvPr/>
        </p:nvSpPr>
        <p:spPr>
          <a:xfrm>
            <a:off x="5661664" y="3132937"/>
            <a:ext cx="505608" cy="338554"/>
          </a:xfrm>
          <a:prstGeom prst="rect">
            <a:avLst/>
          </a:prstGeom>
          <a:noFill/>
        </p:spPr>
        <p:txBody>
          <a:bodyPr wrap="square" rtlCol="0">
            <a:spAutoFit/>
          </a:bodyPr>
          <a:lstStyle/>
          <a:p>
            <a:r>
              <a:rPr lang="en-US" sz="1600" dirty="0">
                <a:solidFill>
                  <a:schemeClr val="bg2"/>
                </a:solidFill>
                <a:latin typeface="+mj-lt"/>
              </a:rPr>
              <a:t>85 %</a:t>
            </a:r>
          </a:p>
        </p:txBody>
      </p:sp>
      <p:sp>
        <p:nvSpPr>
          <p:cNvPr id="65" name="TextBox 64"/>
          <p:cNvSpPr txBox="1"/>
          <p:nvPr/>
        </p:nvSpPr>
        <p:spPr>
          <a:xfrm>
            <a:off x="6844322" y="3253102"/>
            <a:ext cx="505608" cy="338554"/>
          </a:xfrm>
          <a:prstGeom prst="rect">
            <a:avLst/>
          </a:prstGeom>
          <a:noFill/>
        </p:spPr>
        <p:txBody>
          <a:bodyPr wrap="square" rtlCol="0">
            <a:spAutoFit/>
          </a:bodyPr>
          <a:lstStyle/>
          <a:p>
            <a:r>
              <a:rPr lang="en-US" sz="1600" dirty="0">
                <a:solidFill>
                  <a:schemeClr val="bg2"/>
                </a:solidFill>
                <a:latin typeface="+mj-lt"/>
              </a:rPr>
              <a:t>80 %</a:t>
            </a:r>
          </a:p>
        </p:txBody>
      </p:sp>
      <p:sp>
        <p:nvSpPr>
          <p:cNvPr id="31" name="TextBox 30"/>
          <p:cNvSpPr txBox="1"/>
          <p:nvPr/>
        </p:nvSpPr>
        <p:spPr>
          <a:xfrm>
            <a:off x="3166072" y="781949"/>
            <a:ext cx="2811988" cy="553998"/>
          </a:xfrm>
          <a:prstGeom prst="rect">
            <a:avLst/>
          </a:prstGeom>
          <a:noFill/>
        </p:spPr>
        <p:txBody>
          <a:bodyPr wrap="none" rtlCol="0" anchor="ctr">
            <a:spAutoFit/>
          </a:bodyPr>
          <a:lstStyle/>
          <a:p>
            <a:pPr algn="ctr"/>
            <a:r>
              <a:rPr lang="en-US" sz="3000" dirty="0">
                <a:solidFill>
                  <a:schemeClr val="accent1"/>
                </a:solidFill>
                <a:latin typeface="+mj-lt"/>
              </a:rPr>
              <a:t>Data</a:t>
            </a:r>
            <a:r>
              <a:rPr lang="en-US" sz="3000" dirty="0">
                <a:solidFill>
                  <a:schemeClr val="tx2"/>
                </a:solidFill>
                <a:latin typeface="+mj-lt"/>
              </a:rPr>
              <a:t> Driven Diagram</a:t>
            </a:r>
          </a:p>
        </p:txBody>
      </p:sp>
      <p:sp>
        <p:nvSpPr>
          <p:cNvPr id="38" name="TextBox 37"/>
          <p:cNvSpPr txBox="1"/>
          <p:nvPr/>
        </p:nvSpPr>
        <p:spPr>
          <a:xfrm>
            <a:off x="685801" y="1243614"/>
            <a:ext cx="7772400" cy="369332"/>
          </a:xfrm>
          <a:prstGeom prst="rect">
            <a:avLst/>
          </a:prstGeom>
          <a:noFill/>
        </p:spPr>
        <p:txBody>
          <a:bodyPr wrap="square" rtlCol="0" anchor="ctr">
            <a:spAutoFit/>
          </a:bodyPr>
          <a:lstStyle/>
          <a:p>
            <a:pPr algn="ctr"/>
            <a:r>
              <a:rPr lang="en-US" sz="900" dirty="0">
                <a:solidFill>
                  <a:schemeClr val="tx2"/>
                </a:solidFill>
              </a:rPr>
              <a:t>Lorem ipsum dolor sit amet, consectetuer adipiscing elit. Aenean commodo ligula eget dolor. </a:t>
            </a:r>
            <a:r>
              <a:rPr lang="en-US" sz="900" b="1" dirty="0">
                <a:solidFill>
                  <a:schemeClr val="accent1"/>
                </a:solidFill>
              </a:rPr>
              <a:t>Aenean massa. Cum sociis natoque penatibus </a:t>
            </a:r>
            <a:r>
              <a:rPr lang="en-US" sz="900" dirty="0">
                <a:solidFill>
                  <a:schemeClr val="tx2"/>
                </a:solidFill>
              </a:rPr>
              <a:t>magnis dis parturient montes, nascetur ridiculus mus. Donec quam felis, ultricies nec, pellentesque eu, pretium quis, sem.</a:t>
            </a:r>
          </a:p>
        </p:txBody>
      </p:sp>
    </p:spTree>
    <p:extLst>
      <p:ext uri="{BB962C8B-B14F-4D97-AF65-F5344CB8AC3E}">
        <p14:creationId xmlns:p14="http://schemas.microsoft.com/office/powerpoint/2010/main" val="73975726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afterEffect">
                                  <p:stCondLst>
                                    <p:cond delay="0"/>
                                  </p:stCondLst>
                                  <p:childTnLst>
                                    <p:set>
                                      <p:cBhvr>
                                        <p:cTn id="6" dur="1" fill="hold">
                                          <p:stCondLst>
                                            <p:cond delay="0"/>
                                          </p:stCondLst>
                                        </p:cTn>
                                        <p:tgtEl>
                                          <p:spTgt spid="32"/>
                                        </p:tgtEl>
                                        <p:attrNameLst>
                                          <p:attrName>style.visibility</p:attrName>
                                        </p:attrNameLst>
                                      </p:cBhvr>
                                      <p:to>
                                        <p:strVal val="visible"/>
                                      </p:to>
                                    </p:set>
                                    <p:animEffect transition="in" filter="fade">
                                      <p:cBhvr>
                                        <p:cTn id="7" dur="500"/>
                                        <p:tgtEl>
                                          <p:spTgt spid="32"/>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33"/>
                                        </p:tgtEl>
                                        <p:attrNameLst>
                                          <p:attrName>style.visibility</p:attrName>
                                        </p:attrNameLst>
                                      </p:cBhvr>
                                      <p:to>
                                        <p:strVal val="visible"/>
                                      </p:to>
                                    </p:set>
                                    <p:animEffect transition="in" filter="fade">
                                      <p:cBhvr>
                                        <p:cTn id="10" dur="500"/>
                                        <p:tgtEl>
                                          <p:spTgt spid="33"/>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35"/>
                                        </p:tgtEl>
                                        <p:attrNameLst>
                                          <p:attrName>style.visibility</p:attrName>
                                        </p:attrNameLst>
                                      </p:cBhvr>
                                      <p:to>
                                        <p:strVal val="visible"/>
                                      </p:to>
                                    </p:set>
                                    <p:animEffect transition="in" filter="fade">
                                      <p:cBhvr>
                                        <p:cTn id="13" dur="500"/>
                                        <p:tgtEl>
                                          <p:spTgt spid="35"/>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34"/>
                                        </p:tgtEl>
                                        <p:attrNameLst>
                                          <p:attrName>style.visibility</p:attrName>
                                        </p:attrNameLst>
                                      </p:cBhvr>
                                      <p:to>
                                        <p:strVal val="visible"/>
                                      </p:to>
                                    </p:set>
                                    <p:animEffect transition="in" filter="fade">
                                      <p:cBhvr>
                                        <p:cTn id="16" dur="500"/>
                                        <p:tgtEl>
                                          <p:spTgt spid="34"/>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36"/>
                                        </p:tgtEl>
                                        <p:attrNameLst>
                                          <p:attrName>style.visibility</p:attrName>
                                        </p:attrNameLst>
                                      </p:cBhvr>
                                      <p:to>
                                        <p:strVal val="visible"/>
                                      </p:to>
                                    </p:set>
                                    <p:animEffect transition="in" filter="fade">
                                      <p:cBhvr>
                                        <p:cTn id="19" dur="500"/>
                                        <p:tgtEl>
                                          <p:spTgt spid="36"/>
                                        </p:tgtEl>
                                      </p:cBhvr>
                                    </p:animEffect>
                                  </p:childTnLst>
                                </p:cTn>
                              </p:par>
                              <p:par>
                                <p:cTn id="20" presetID="10" presetClass="entr" presetSubtype="0" fill="hold" grpId="0" nodeType="withEffect">
                                  <p:stCondLst>
                                    <p:cond delay="0"/>
                                  </p:stCondLst>
                                  <p:childTnLst>
                                    <p:set>
                                      <p:cBhvr>
                                        <p:cTn id="21" dur="1" fill="hold">
                                          <p:stCondLst>
                                            <p:cond delay="0"/>
                                          </p:stCondLst>
                                        </p:cTn>
                                        <p:tgtEl>
                                          <p:spTgt spid="37"/>
                                        </p:tgtEl>
                                        <p:attrNameLst>
                                          <p:attrName>style.visibility</p:attrName>
                                        </p:attrNameLst>
                                      </p:cBhvr>
                                      <p:to>
                                        <p:strVal val="visible"/>
                                      </p:to>
                                    </p:set>
                                    <p:animEffect transition="in" filter="fade">
                                      <p:cBhvr>
                                        <p:cTn id="22" dur="500"/>
                                        <p:tgtEl>
                                          <p:spTgt spid="37"/>
                                        </p:tgtEl>
                                      </p:cBhvr>
                                    </p:animEffect>
                                  </p:childTnLst>
                                </p:cTn>
                              </p:par>
                              <p:par>
                                <p:cTn id="23" presetID="10" presetClass="entr" presetSubtype="0" fill="hold" grpId="0" nodeType="withEffect">
                                  <p:stCondLst>
                                    <p:cond delay="0"/>
                                  </p:stCondLst>
                                  <p:childTnLst>
                                    <p:set>
                                      <p:cBhvr>
                                        <p:cTn id="24" dur="1" fill="hold">
                                          <p:stCondLst>
                                            <p:cond delay="0"/>
                                          </p:stCondLst>
                                        </p:cTn>
                                        <p:tgtEl>
                                          <p:spTgt spid="17"/>
                                        </p:tgtEl>
                                        <p:attrNameLst>
                                          <p:attrName>style.visibility</p:attrName>
                                        </p:attrNameLst>
                                      </p:cBhvr>
                                      <p:to>
                                        <p:strVal val="visible"/>
                                      </p:to>
                                    </p:set>
                                    <p:animEffect transition="in" filter="fade">
                                      <p:cBhvr>
                                        <p:cTn id="25" dur="500"/>
                                        <p:tgtEl>
                                          <p:spTgt spid="17"/>
                                        </p:tgtEl>
                                      </p:cBhvr>
                                    </p:animEffect>
                                  </p:childTnLst>
                                </p:cTn>
                              </p:par>
                              <p:par>
                                <p:cTn id="26" presetID="10" presetClass="entr" presetSubtype="0" fill="hold" grpId="0" nodeType="withEffect">
                                  <p:stCondLst>
                                    <p:cond delay="0"/>
                                  </p:stCondLst>
                                  <p:childTnLst>
                                    <p:set>
                                      <p:cBhvr>
                                        <p:cTn id="27" dur="1" fill="hold">
                                          <p:stCondLst>
                                            <p:cond delay="0"/>
                                          </p:stCondLst>
                                        </p:cTn>
                                        <p:tgtEl>
                                          <p:spTgt spid="61"/>
                                        </p:tgtEl>
                                        <p:attrNameLst>
                                          <p:attrName>style.visibility</p:attrName>
                                        </p:attrNameLst>
                                      </p:cBhvr>
                                      <p:to>
                                        <p:strVal val="visible"/>
                                      </p:to>
                                    </p:set>
                                    <p:animEffect transition="in" filter="fade">
                                      <p:cBhvr>
                                        <p:cTn id="28" dur="500"/>
                                        <p:tgtEl>
                                          <p:spTgt spid="61"/>
                                        </p:tgtEl>
                                      </p:cBhvr>
                                    </p:animEffect>
                                  </p:childTnLst>
                                </p:cTn>
                              </p:par>
                              <p:par>
                                <p:cTn id="29" presetID="10" presetClass="entr" presetSubtype="0" fill="hold" grpId="0" nodeType="withEffect">
                                  <p:stCondLst>
                                    <p:cond delay="0"/>
                                  </p:stCondLst>
                                  <p:childTnLst>
                                    <p:set>
                                      <p:cBhvr>
                                        <p:cTn id="30" dur="1" fill="hold">
                                          <p:stCondLst>
                                            <p:cond delay="0"/>
                                          </p:stCondLst>
                                        </p:cTn>
                                        <p:tgtEl>
                                          <p:spTgt spid="62"/>
                                        </p:tgtEl>
                                        <p:attrNameLst>
                                          <p:attrName>style.visibility</p:attrName>
                                        </p:attrNameLst>
                                      </p:cBhvr>
                                      <p:to>
                                        <p:strVal val="visible"/>
                                      </p:to>
                                    </p:set>
                                    <p:animEffect transition="in" filter="fade">
                                      <p:cBhvr>
                                        <p:cTn id="31" dur="500"/>
                                        <p:tgtEl>
                                          <p:spTgt spid="62"/>
                                        </p:tgtEl>
                                      </p:cBhvr>
                                    </p:animEffect>
                                  </p:childTnLst>
                                </p:cTn>
                              </p:par>
                              <p:par>
                                <p:cTn id="32" presetID="10" presetClass="entr" presetSubtype="0" fill="hold" grpId="0" nodeType="withEffect">
                                  <p:stCondLst>
                                    <p:cond delay="0"/>
                                  </p:stCondLst>
                                  <p:childTnLst>
                                    <p:set>
                                      <p:cBhvr>
                                        <p:cTn id="33" dur="1" fill="hold">
                                          <p:stCondLst>
                                            <p:cond delay="0"/>
                                          </p:stCondLst>
                                        </p:cTn>
                                        <p:tgtEl>
                                          <p:spTgt spid="63"/>
                                        </p:tgtEl>
                                        <p:attrNameLst>
                                          <p:attrName>style.visibility</p:attrName>
                                        </p:attrNameLst>
                                      </p:cBhvr>
                                      <p:to>
                                        <p:strVal val="visible"/>
                                      </p:to>
                                    </p:set>
                                    <p:animEffect transition="in" filter="fade">
                                      <p:cBhvr>
                                        <p:cTn id="34" dur="500"/>
                                        <p:tgtEl>
                                          <p:spTgt spid="63"/>
                                        </p:tgtEl>
                                      </p:cBhvr>
                                    </p:animEffect>
                                  </p:childTnLst>
                                </p:cTn>
                              </p:par>
                              <p:par>
                                <p:cTn id="35" presetID="10" presetClass="entr" presetSubtype="0" fill="hold" grpId="0" nodeType="withEffect">
                                  <p:stCondLst>
                                    <p:cond delay="0"/>
                                  </p:stCondLst>
                                  <p:childTnLst>
                                    <p:set>
                                      <p:cBhvr>
                                        <p:cTn id="36" dur="1" fill="hold">
                                          <p:stCondLst>
                                            <p:cond delay="0"/>
                                          </p:stCondLst>
                                        </p:cTn>
                                        <p:tgtEl>
                                          <p:spTgt spid="64"/>
                                        </p:tgtEl>
                                        <p:attrNameLst>
                                          <p:attrName>style.visibility</p:attrName>
                                        </p:attrNameLst>
                                      </p:cBhvr>
                                      <p:to>
                                        <p:strVal val="visible"/>
                                      </p:to>
                                    </p:set>
                                    <p:animEffect transition="in" filter="fade">
                                      <p:cBhvr>
                                        <p:cTn id="37" dur="500"/>
                                        <p:tgtEl>
                                          <p:spTgt spid="64"/>
                                        </p:tgtEl>
                                      </p:cBhvr>
                                    </p:animEffect>
                                  </p:childTnLst>
                                </p:cTn>
                              </p:par>
                              <p:par>
                                <p:cTn id="38" presetID="10" presetClass="entr" presetSubtype="0" fill="hold" grpId="0" nodeType="withEffect">
                                  <p:stCondLst>
                                    <p:cond delay="0"/>
                                  </p:stCondLst>
                                  <p:childTnLst>
                                    <p:set>
                                      <p:cBhvr>
                                        <p:cTn id="39" dur="1" fill="hold">
                                          <p:stCondLst>
                                            <p:cond delay="0"/>
                                          </p:stCondLst>
                                        </p:cTn>
                                        <p:tgtEl>
                                          <p:spTgt spid="65"/>
                                        </p:tgtEl>
                                        <p:attrNameLst>
                                          <p:attrName>style.visibility</p:attrName>
                                        </p:attrNameLst>
                                      </p:cBhvr>
                                      <p:to>
                                        <p:strVal val="visible"/>
                                      </p:to>
                                    </p:set>
                                    <p:animEffect transition="in" filter="fade">
                                      <p:cBhvr>
                                        <p:cTn id="40" dur="500"/>
                                        <p:tgtEl>
                                          <p:spTgt spid="65"/>
                                        </p:tgtEl>
                                      </p:cBhvr>
                                    </p:animEffect>
                                  </p:childTnLst>
                                </p:cTn>
                              </p:par>
                            </p:childTnLst>
                          </p:cTn>
                        </p:par>
                        <p:par>
                          <p:cTn id="41" fill="hold">
                            <p:stCondLst>
                              <p:cond delay="500"/>
                            </p:stCondLst>
                            <p:childTnLst>
                              <p:par>
                                <p:cTn id="42" presetID="10" presetClass="entr" presetSubtype="0" fill="hold" grpId="0" nodeType="afterEffect">
                                  <p:stCondLst>
                                    <p:cond delay="0"/>
                                  </p:stCondLst>
                                  <p:childTnLst>
                                    <p:set>
                                      <p:cBhvr>
                                        <p:cTn id="43" dur="1" fill="hold">
                                          <p:stCondLst>
                                            <p:cond delay="0"/>
                                          </p:stCondLst>
                                        </p:cTn>
                                        <p:tgtEl>
                                          <p:spTgt spid="49"/>
                                        </p:tgtEl>
                                        <p:attrNameLst>
                                          <p:attrName>style.visibility</p:attrName>
                                        </p:attrNameLst>
                                      </p:cBhvr>
                                      <p:to>
                                        <p:strVal val="visible"/>
                                      </p:to>
                                    </p:set>
                                    <p:animEffect transition="in" filter="fade">
                                      <p:cBhvr>
                                        <p:cTn id="44" dur="500"/>
                                        <p:tgtEl>
                                          <p:spTgt spid="49"/>
                                        </p:tgtEl>
                                      </p:cBhvr>
                                    </p:animEffect>
                                  </p:childTnLst>
                                </p:cTn>
                              </p:par>
                              <p:par>
                                <p:cTn id="45" presetID="10" presetClass="entr" presetSubtype="0" fill="hold" grpId="0" nodeType="withEffect">
                                  <p:stCondLst>
                                    <p:cond delay="0"/>
                                  </p:stCondLst>
                                  <p:childTnLst>
                                    <p:set>
                                      <p:cBhvr>
                                        <p:cTn id="46" dur="1" fill="hold">
                                          <p:stCondLst>
                                            <p:cond delay="0"/>
                                          </p:stCondLst>
                                        </p:cTn>
                                        <p:tgtEl>
                                          <p:spTgt spid="50"/>
                                        </p:tgtEl>
                                        <p:attrNameLst>
                                          <p:attrName>style.visibility</p:attrName>
                                        </p:attrNameLst>
                                      </p:cBhvr>
                                      <p:to>
                                        <p:strVal val="visible"/>
                                      </p:to>
                                    </p:set>
                                    <p:animEffect transition="in" filter="fade">
                                      <p:cBhvr>
                                        <p:cTn id="47" dur="500"/>
                                        <p:tgtEl>
                                          <p:spTgt spid="50"/>
                                        </p:tgtEl>
                                      </p:cBhvr>
                                    </p:animEffect>
                                  </p:childTnLst>
                                </p:cTn>
                              </p:par>
                              <p:par>
                                <p:cTn id="48" presetID="10" presetClass="entr" presetSubtype="0" fill="hold" grpId="0" nodeType="withEffect">
                                  <p:stCondLst>
                                    <p:cond delay="0"/>
                                  </p:stCondLst>
                                  <p:childTnLst>
                                    <p:set>
                                      <p:cBhvr>
                                        <p:cTn id="49" dur="1" fill="hold">
                                          <p:stCondLst>
                                            <p:cond delay="0"/>
                                          </p:stCondLst>
                                        </p:cTn>
                                        <p:tgtEl>
                                          <p:spTgt spid="51"/>
                                        </p:tgtEl>
                                        <p:attrNameLst>
                                          <p:attrName>style.visibility</p:attrName>
                                        </p:attrNameLst>
                                      </p:cBhvr>
                                      <p:to>
                                        <p:strVal val="visible"/>
                                      </p:to>
                                    </p:set>
                                    <p:animEffect transition="in" filter="fade">
                                      <p:cBhvr>
                                        <p:cTn id="50" dur="500"/>
                                        <p:tgtEl>
                                          <p:spTgt spid="51"/>
                                        </p:tgtEl>
                                      </p:cBhvr>
                                    </p:animEffect>
                                  </p:childTnLst>
                                </p:cTn>
                              </p:par>
                              <p:par>
                                <p:cTn id="51" presetID="10" presetClass="entr" presetSubtype="0" fill="hold" grpId="0" nodeType="withEffect">
                                  <p:stCondLst>
                                    <p:cond delay="0"/>
                                  </p:stCondLst>
                                  <p:childTnLst>
                                    <p:set>
                                      <p:cBhvr>
                                        <p:cTn id="52" dur="1" fill="hold">
                                          <p:stCondLst>
                                            <p:cond delay="0"/>
                                          </p:stCondLst>
                                        </p:cTn>
                                        <p:tgtEl>
                                          <p:spTgt spid="52"/>
                                        </p:tgtEl>
                                        <p:attrNameLst>
                                          <p:attrName>style.visibility</p:attrName>
                                        </p:attrNameLst>
                                      </p:cBhvr>
                                      <p:to>
                                        <p:strVal val="visible"/>
                                      </p:to>
                                    </p:set>
                                    <p:animEffect transition="in" filter="fade">
                                      <p:cBhvr>
                                        <p:cTn id="53" dur="500"/>
                                        <p:tgtEl>
                                          <p:spTgt spid="52"/>
                                        </p:tgtEl>
                                      </p:cBhvr>
                                    </p:animEffect>
                                  </p:childTnLst>
                                </p:cTn>
                              </p:par>
                              <p:par>
                                <p:cTn id="54" presetID="10" presetClass="entr" presetSubtype="0" fill="hold" grpId="0" nodeType="withEffect">
                                  <p:stCondLst>
                                    <p:cond delay="0"/>
                                  </p:stCondLst>
                                  <p:childTnLst>
                                    <p:set>
                                      <p:cBhvr>
                                        <p:cTn id="55" dur="1" fill="hold">
                                          <p:stCondLst>
                                            <p:cond delay="0"/>
                                          </p:stCondLst>
                                        </p:cTn>
                                        <p:tgtEl>
                                          <p:spTgt spid="53"/>
                                        </p:tgtEl>
                                        <p:attrNameLst>
                                          <p:attrName>style.visibility</p:attrName>
                                        </p:attrNameLst>
                                      </p:cBhvr>
                                      <p:to>
                                        <p:strVal val="visible"/>
                                      </p:to>
                                    </p:set>
                                    <p:animEffect transition="in" filter="fade">
                                      <p:cBhvr>
                                        <p:cTn id="56" dur="500"/>
                                        <p:tgtEl>
                                          <p:spTgt spid="53"/>
                                        </p:tgtEl>
                                      </p:cBhvr>
                                    </p:animEffect>
                                  </p:childTnLst>
                                </p:cTn>
                              </p:par>
                              <p:par>
                                <p:cTn id="57" presetID="10" presetClass="entr" presetSubtype="0" fill="hold" grpId="0" nodeType="withEffect">
                                  <p:stCondLst>
                                    <p:cond delay="0"/>
                                  </p:stCondLst>
                                  <p:childTnLst>
                                    <p:set>
                                      <p:cBhvr>
                                        <p:cTn id="58" dur="1" fill="hold">
                                          <p:stCondLst>
                                            <p:cond delay="0"/>
                                          </p:stCondLst>
                                        </p:cTn>
                                        <p:tgtEl>
                                          <p:spTgt spid="54"/>
                                        </p:tgtEl>
                                        <p:attrNameLst>
                                          <p:attrName>style.visibility</p:attrName>
                                        </p:attrNameLst>
                                      </p:cBhvr>
                                      <p:to>
                                        <p:strVal val="visible"/>
                                      </p:to>
                                    </p:set>
                                    <p:animEffect transition="in" filter="fade">
                                      <p:cBhvr>
                                        <p:cTn id="59" dur="500"/>
                                        <p:tgtEl>
                                          <p:spTgt spid="54"/>
                                        </p:tgtEl>
                                      </p:cBhvr>
                                    </p:animEffect>
                                  </p:childTnLst>
                                </p:cTn>
                              </p:par>
                              <p:par>
                                <p:cTn id="60" presetID="10" presetClass="entr" presetSubtype="0" fill="hold" grpId="0" nodeType="withEffect">
                                  <p:stCondLst>
                                    <p:cond delay="0"/>
                                  </p:stCondLst>
                                  <p:childTnLst>
                                    <p:set>
                                      <p:cBhvr>
                                        <p:cTn id="61" dur="1" fill="hold">
                                          <p:stCondLst>
                                            <p:cond delay="0"/>
                                          </p:stCondLst>
                                        </p:cTn>
                                        <p:tgtEl>
                                          <p:spTgt spid="55"/>
                                        </p:tgtEl>
                                        <p:attrNameLst>
                                          <p:attrName>style.visibility</p:attrName>
                                        </p:attrNameLst>
                                      </p:cBhvr>
                                      <p:to>
                                        <p:strVal val="visible"/>
                                      </p:to>
                                    </p:set>
                                    <p:animEffect transition="in" filter="fade">
                                      <p:cBhvr>
                                        <p:cTn id="62" dur="500"/>
                                        <p:tgtEl>
                                          <p:spTgt spid="55"/>
                                        </p:tgtEl>
                                      </p:cBhvr>
                                    </p:animEffect>
                                  </p:childTnLst>
                                </p:cTn>
                              </p:par>
                              <p:par>
                                <p:cTn id="63" presetID="10" presetClass="entr" presetSubtype="0" fill="hold" grpId="0" nodeType="withEffect">
                                  <p:stCondLst>
                                    <p:cond delay="0"/>
                                  </p:stCondLst>
                                  <p:childTnLst>
                                    <p:set>
                                      <p:cBhvr>
                                        <p:cTn id="64" dur="1" fill="hold">
                                          <p:stCondLst>
                                            <p:cond delay="0"/>
                                          </p:stCondLst>
                                        </p:cTn>
                                        <p:tgtEl>
                                          <p:spTgt spid="56"/>
                                        </p:tgtEl>
                                        <p:attrNameLst>
                                          <p:attrName>style.visibility</p:attrName>
                                        </p:attrNameLst>
                                      </p:cBhvr>
                                      <p:to>
                                        <p:strVal val="visible"/>
                                      </p:to>
                                    </p:set>
                                    <p:animEffect transition="in" filter="fade">
                                      <p:cBhvr>
                                        <p:cTn id="65" dur="500"/>
                                        <p:tgtEl>
                                          <p:spTgt spid="56"/>
                                        </p:tgtEl>
                                      </p:cBhvr>
                                    </p:animEffect>
                                  </p:childTnLst>
                                </p:cTn>
                              </p:par>
                              <p:par>
                                <p:cTn id="66" presetID="10" presetClass="entr" presetSubtype="0" fill="hold" grpId="0" nodeType="withEffect">
                                  <p:stCondLst>
                                    <p:cond delay="0"/>
                                  </p:stCondLst>
                                  <p:childTnLst>
                                    <p:set>
                                      <p:cBhvr>
                                        <p:cTn id="67" dur="1" fill="hold">
                                          <p:stCondLst>
                                            <p:cond delay="0"/>
                                          </p:stCondLst>
                                        </p:cTn>
                                        <p:tgtEl>
                                          <p:spTgt spid="57"/>
                                        </p:tgtEl>
                                        <p:attrNameLst>
                                          <p:attrName>style.visibility</p:attrName>
                                        </p:attrNameLst>
                                      </p:cBhvr>
                                      <p:to>
                                        <p:strVal val="visible"/>
                                      </p:to>
                                    </p:set>
                                    <p:animEffect transition="in" filter="fade">
                                      <p:cBhvr>
                                        <p:cTn id="68" dur="500"/>
                                        <p:tgtEl>
                                          <p:spTgt spid="57"/>
                                        </p:tgtEl>
                                      </p:cBhvr>
                                    </p:animEffect>
                                  </p:childTnLst>
                                </p:cTn>
                              </p:par>
                              <p:par>
                                <p:cTn id="69" presetID="10" presetClass="entr" presetSubtype="0" fill="hold" grpId="0" nodeType="withEffect">
                                  <p:stCondLst>
                                    <p:cond delay="0"/>
                                  </p:stCondLst>
                                  <p:childTnLst>
                                    <p:set>
                                      <p:cBhvr>
                                        <p:cTn id="70" dur="1" fill="hold">
                                          <p:stCondLst>
                                            <p:cond delay="0"/>
                                          </p:stCondLst>
                                        </p:cTn>
                                        <p:tgtEl>
                                          <p:spTgt spid="58"/>
                                        </p:tgtEl>
                                        <p:attrNameLst>
                                          <p:attrName>style.visibility</p:attrName>
                                        </p:attrNameLst>
                                      </p:cBhvr>
                                      <p:to>
                                        <p:strVal val="visible"/>
                                      </p:to>
                                    </p:set>
                                    <p:animEffect transition="in" filter="fade">
                                      <p:cBhvr>
                                        <p:cTn id="71" dur="500"/>
                                        <p:tgtEl>
                                          <p:spTgt spid="58"/>
                                        </p:tgtEl>
                                      </p:cBhvr>
                                    </p:animEffect>
                                  </p:childTnLst>
                                </p:cTn>
                              </p:par>
                              <p:par>
                                <p:cTn id="72" presetID="10" presetClass="entr" presetSubtype="0" fill="hold" grpId="0" nodeType="withEffect">
                                  <p:stCondLst>
                                    <p:cond delay="0"/>
                                  </p:stCondLst>
                                  <p:childTnLst>
                                    <p:set>
                                      <p:cBhvr>
                                        <p:cTn id="73" dur="1" fill="hold">
                                          <p:stCondLst>
                                            <p:cond delay="0"/>
                                          </p:stCondLst>
                                        </p:cTn>
                                        <p:tgtEl>
                                          <p:spTgt spid="59"/>
                                        </p:tgtEl>
                                        <p:attrNameLst>
                                          <p:attrName>style.visibility</p:attrName>
                                        </p:attrNameLst>
                                      </p:cBhvr>
                                      <p:to>
                                        <p:strVal val="visible"/>
                                      </p:to>
                                    </p:set>
                                    <p:animEffect transition="in" filter="fade">
                                      <p:cBhvr>
                                        <p:cTn id="74" dur="500"/>
                                        <p:tgtEl>
                                          <p:spTgt spid="59"/>
                                        </p:tgtEl>
                                      </p:cBhvr>
                                    </p:animEffect>
                                  </p:childTnLst>
                                </p:cTn>
                              </p:par>
                              <p:par>
                                <p:cTn id="75" presetID="10" presetClass="entr" presetSubtype="0" fill="hold" grpId="0" nodeType="withEffect">
                                  <p:stCondLst>
                                    <p:cond delay="0"/>
                                  </p:stCondLst>
                                  <p:childTnLst>
                                    <p:set>
                                      <p:cBhvr>
                                        <p:cTn id="76" dur="1" fill="hold">
                                          <p:stCondLst>
                                            <p:cond delay="0"/>
                                          </p:stCondLst>
                                        </p:cTn>
                                        <p:tgtEl>
                                          <p:spTgt spid="60"/>
                                        </p:tgtEl>
                                        <p:attrNameLst>
                                          <p:attrName>style.visibility</p:attrName>
                                        </p:attrNameLst>
                                      </p:cBhvr>
                                      <p:to>
                                        <p:strVal val="visible"/>
                                      </p:to>
                                    </p:set>
                                    <p:animEffect transition="in" filter="fade">
                                      <p:cBhvr>
                                        <p:cTn id="77" dur="500"/>
                                        <p:tgtEl>
                                          <p:spTgt spid="6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 grpId="0" animBg="1"/>
      <p:bldP spid="33" grpId="0" animBg="1"/>
      <p:bldP spid="35" grpId="0" animBg="1"/>
      <p:bldP spid="34" grpId="0" animBg="1"/>
      <p:bldP spid="36" grpId="0" animBg="1"/>
      <p:bldP spid="37" grpId="0" animBg="1"/>
      <p:bldP spid="49" grpId="0"/>
      <p:bldP spid="50" grpId="0"/>
      <p:bldP spid="51" grpId="0"/>
      <p:bldP spid="52" grpId="0" animBg="1"/>
      <p:bldP spid="53" grpId="0" animBg="1"/>
      <p:bldP spid="54" grpId="0" animBg="1"/>
      <p:bldP spid="55" grpId="0"/>
      <p:bldP spid="56" grpId="0"/>
      <p:bldP spid="57" grpId="0"/>
      <p:bldP spid="58" grpId="0" animBg="1"/>
      <p:bldP spid="59" grpId="0" animBg="1"/>
      <p:bldP spid="60" grpId="0" animBg="1"/>
      <p:bldP spid="17" grpId="0"/>
      <p:bldP spid="61" grpId="0"/>
      <p:bldP spid="62" grpId="0"/>
      <p:bldP spid="63" grpId="0"/>
      <p:bldP spid="64" grpId="0"/>
      <p:bldP spid="65" grpId="0"/>
    </p:bldLst>
  </p:timing>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4" name="Straight Connector 3"/>
          <p:cNvCxnSpPr/>
          <p:nvPr/>
        </p:nvCxnSpPr>
        <p:spPr>
          <a:xfrm>
            <a:off x="767531" y="5126078"/>
            <a:ext cx="7576299" cy="0"/>
          </a:xfrm>
          <a:prstGeom prst="line">
            <a:avLst/>
          </a:prstGeom>
          <a:ln w="50800">
            <a:solidFill>
              <a:schemeClr val="tx2"/>
            </a:solidFill>
            <a:headEnd type="oval"/>
            <a:tailEnd type="oval"/>
          </a:ln>
        </p:spPr>
        <p:style>
          <a:lnRef idx="1">
            <a:schemeClr val="accent1"/>
          </a:lnRef>
          <a:fillRef idx="0">
            <a:schemeClr val="accent1"/>
          </a:fillRef>
          <a:effectRef idx="0">
            <a:schemeClr val="accent1"/>
          </a:effectRef>
          <a:fontRef idx="minor">
            <a:schemeClr val="tx1"/>
          </a:fontRef>
        </p:style>
      </p:cxnSp>
      <p:sp>
        <p:nvSpPr>
          <p:cNvPr id="75" name="Freeform 74"/>
          <p:cNvSpPr>
            <a:spLocks/>
          </p:cNvSpPr>
          <p:nvPr/>
        </p:nvSpPr>
        <p:spPr bwMode="auto">
          <a:xfrm>
            <a:off x="892872" y="4505029"/>
            <a:ext cx="978016" cy="613703"/>
          </a:xfrm>
          <a:custGeom>
            <a:avLst/>
            <a:gdLst>
              <a:gd name="T0" fmla="*/ 278 w 556"/>
              <a:gd name="T1" fmla="*/ 0 h 542"/>
              <a:gd name="T2" fmla="*/ 0 w 556"/>
              <a:gd name="T3" fmla="*/ 542 h 542"/>
              <a:gd name="T4" fmla="*/ 278 w 556"/>
              <a:gd name="T5" fmla="*/ 542 h 542"/>
              <a:gd name="T6" fmla="*/ 556 w 556"/>
              <a:gd name="T7" fmla="*/ 542 h 542"/>
              <a:gd name="T8" fmla="*/ 278 w 556"/>
              <a:gd name="T9" fmla="*/ 0 h 542"/>
            </a:gdLst>
            <a:ahLst/>
            <a:cxnLst>
              <a:cxn ang="0">
                <a:pos x="T0" y="T1"/>
              </a:cxn>
              <a:cxn ang="0">
                <a:pos x="T2" y="T3"/>
              </a:cxn>
              <a:cxn ang="0">
                <a:pos x="T4" y="T5"/>
              </a:cxn>
              <a:cxn ang="0">
                <a:pos x="T6" y="T7"/>
              </a:cxn>
              <a:cxn ang="0">
                <a:pos x="T8" y="T9"/>
              </a:cxn>
            </a:cxnLst>
            <a:rect l="0" t="0" r="r" b="b"/>
            <a:pathLst>
              <a:path w="556" h="542">
                <a:moveTo>
                  <a:pt x="278" y="0"/>
                </a:moveTo>
                <a:cubicBezTo>
                  <a:pt x="83" y="0"/>
                  <a:pt x="123" y="437"/>
                  <a:pt x="0" y="542"/>
                </a:cubicBezTo>
                <a:cubicBezTo>
                  <a:pt x="278" y="542"/>
                  <a:pt x="278" y="542"/>
                  <a:pt x="278" y="542"/>
                </a:cubicBezTo>
                <a:cubicBezTo>
                  <a:pt x="556" y="542"/>
                  <a:pt x="556" y="542"/>
                  <a:pt x="556" y="542"/>
                </a:cubicBezTo>
                <a:cubicBezTo>
                  <a:pt x="433" y="437"/>
                  <a:pt x="473" y="0"/>
                  <a:pt x="278" y="0"/>
                </a:cubicBezTo>
                <a:close/>
              </a:path>
            </a:pathLst>
          </a:custGeom>
          <a:solidFill>
            <a:schemeClr val="accent5">
              <a:lumMod val="60000"/>
              <a:lumOff val="40000"/>
              <a:alpha val="91000"/>
            </a:schemeClr>
          </a:solidFill>
          <a:ln>
            <a:noFill/>
          </a:ln>
        </p:spPr>
        <p:txBody>
          <a:bodyPr vert="horz" wrap="square" lIns="91440" tIns="45720" rIns="91440" bIns="45720" numCol="1" anchor="t" anchorCtr="0" compatLnSpc="1">
            <a:prstTxWarp prst="textNoShape">
              <a:avLst/>
            </a:prstTxWarp>
          </a:bodyPr>
          <a:lstStyle>
            <a:defPPr>
              <a:defRPr lang="en-US"/>
            </a:defPPr>
            <a:lvl1pPr marL="0" algn="l" defTabSz="914340" rtl="0" eaLnBrk="1" latinLnBrk="0" hangingPunct="1">
              <a:defRPr sz="1800" kern="1200">
                <a:solidFill>
                  <a:schemeClr val="tx1"/>
                </a:solidFill>
                <a:latin typeface="+mn-lt"/>
                <a:ea typeface="+mn-ea"/>
                <a:cs typeface="+mn-cs"/>
              </a:defRPr>
            </a:lvl1pPr>
            <a:lvl2pPr marL="457170" algn="l" defTabSz="914340" rtl="0" eaLnBrk="1" latinLnBrk="0" hangingPunct="1">
              <a:defRPr sz="1800" kern="1200">
                <a:solidFill>
                  <a:schemeClr val="tx1"/>
                </a:solidFill>
                <a:latin typeface="+mn-lt"/>
                <a:ea typeface="+mn-ea"/>
                <a:cs typeface="+mn-cs"/>
              </a:defRPr>
            </a:lvl2pPr>
            <a:lvl3pPr marL="914340" algn="l" defTabSz="914340" rtl="0" eaLnBrk="1" latinLnBrk="0" hangingPunct="1">
              <a:defRPr sz="1800" kern="1200">
                <a:solidFill>
                  <a:schemeClr val="tx1"/>
                </a:solidFill>
                <a:latin typeface="+mn-lt"/>
                <a:ea typeface="+mn-ea"/>
                <a:cs typeface="+mn-cs"/>
              </a:defRPr>
            </a:lvl3pPr>
            <a:lvl4pPr marL="1371511" algn="l" defTabSz="914340" rtl="0" eaLnBrk="1" latinLnBrk="0" hangingPunct="1">
              <a:defRPr sz="1800" kern="1200">
                <a:solidFill>
                  <a:schemeClr val="tx1"/>
                </a:solidFill>
                <a:latin typeface="+mn-lt"/>
                <a:ea typeface="+mn-ea"/>
                <a:cs typeface="+mn-cs"/>
              </a:defRPr>
            </a:lvl4pPr>
            <a:lvl5pPr marL="1828681" algn="l" defTabSz="914340" rtl="0" eaLnBrk="1" latinLnBrk="0" hangingPunct="1">
              <a:defRPr sz="1800" kern="1200">
                <a:solidFill>
                  <a:schemeClr val="tx1"/>
                </a:solidFill>
                <a:latin typeface="+mn-lt"/>
                <a:ea typeface="+mn-ea"/>
                <a:cs typeface="+mn-cs"/>
              </a:defRPr>
            </a:lvl5pPr>
            <a:lvl6pPr marL="2285852" algn="l" defTabSz="914340" rtl="0" eaLnBrk="1" latinLnBrk="0" hangingPunct="1">
              <a:defRPr sz="1800" kern="1200">
                <a:solidFill>
                  <a:schemeClr val="tx1"/>
                </a:solidFill>
                <a:latin typeface="+mn-lt"/>
                <a:ea typeface="+mn-ea"/>
                <a:cs typeface="+mn-cs"/>
              </a:defRPr>
            </a:lvl6pPr>
            <a:lvl7pPr marL="2743021" algn="l" defTabSz="914340" rtl="0" eaLnBrk="1" latinLnBrk="0" hangingPunct="1">
              <a:defRPr sz="1800" kern="1200">
                <a:solidFill>
                  <a:schemeClr val="tx1"/>
                </a:solidFill>
                <a:latin typeface="+mn-lt"/>
                <a:ea typeface="+mn-ea"/>
                <a:cs typeface="+mn-cs"/>
              </a:defRPr>
            </a:lvl7pPr>
            <a:lvl8pPr marL="3200193" algn="l" defTabSz="914340" rtl="0" eaLnBrk="1" latinLnBrk="0" hangingPunct="1">
              <a:defRPr sz="1800" kern="1200">
                <a:solidFill>
                  <a:schemeClr val="tx1"/>
                </a:solidFill>
                <a:latin typeface="+mn-lt"/>
                <a:ea typeface="+mn-ea"/>
                <a:cs typeface="+mn-cs"/>
              </a:defRPr>
            </a:lvl8pPr>
            <a:lvl9pPr marL="3657363" algn="l" defTabSz="914340" rtl="0" eaLnBrk="1" latinLnBrk="0" hangingPunct="1">
              <a:defRPr sz="1800" kern="1200">
                <a:solidFill>
                  <a:schemeClr val="tx1"/>
                </a:solidFill>
                <a:latin typeface="+mn-lt"/>
                <a:ea typeface="+mn-ea"/>
                <a:cs typeface="+mn-cs"/>
              </a:defRPr>
            </a:lvl9pPr>
          </a:lstStyle>
          <a:p>
            <a:endParaRPr lang="id-ID">
              <a:solidFill>
                <a:schemeClr val="bg2"/>
              </a:solidFill>
            </a:endParaRPr>
          </a:p>
        </p:txBody>
      </p:sp>
      <p:sp>
        <p:nvSpPr>
          <p:cNvPr id="74" name="Freeform 73"/>
          <p:cNvSpPr>
            <a:spLocks/>
          </p:cNvSpPr>
          <p:nvPr/>
        </p:nvSpPr>
        <p:spPr bwMode="auto">
          <a:xfrm>
            <a:off x="1593288" y="4316560"/>
            <a:ext cx="978016" cy="802172"/>
          </a:xfrm>
          <a:custGeom>
            <a:avLst/>
            <a:gdLst>
              <a:gd name="T0" fmla="*/ 278 w 556"/>
              <a:gd name="T1" fmla="*/ 0 h 542"/>
              <a:gd name="T2" fmla="*/ 0 w 556"/>
              <a:gd name="T3" fmla="*/ 542 h 542"/>
              <a:gd name="T4" fmla="*/ 278 w 556"/>
              <a:gd name="T5" fmla="*/ 542 h 542"/>
              <a:gd name="T6" fmla="*/ 556 w 556"/>
              <a:gd name="T7" fmla="*/ 542 h 542"/>
              <a:gd name="T8" fmla="*/ 278 w 556"/>
              <a:gd name="T9" fmla="*/ 0 h 542"/>
            </a:gdLst>
            <a:ahLst/>
            <a:cxnLst>
              <a:cxn ang="0">
                <a:pos x="T0" y="T1"/>
              </a:cxn>
              <a:cxn ang="0">
                <a:pos x="T2" y="T3"/>
              </a:cxn>
              <a:cxn ang="0">
                <a:pos x="T4" y="T5"/>
              </a:cxn>
              <a:cxn ang="0">
                <a:pos x="T6" y="T7"/>
              </a:cxn>
              <a:cxn ang="0">
                <a:pos x="T8" y="T9"/>
              </a:cxn>
            </a:cxnLst>
            <a:rect l="0" t="0" r="r" b="b"/>
            <a:pathLst>
              <a:path w="556" h="542">
                <a:moveTo>
                  <a:pt x="278" y="0"/>
                </a:moveTo>
                <a:cubicBezTo>
                  <a:pt x="83" y="0"/>
                  <a:pt x="123" y="437"/>
                  <a:pt x="0" y="542"/>
                </a:cubicBezTo>
                <a:cubicBezTo>
                  <a:pt x="278" y="542"/>
                  <a:pt x="278" y="542"/>
                  <a:pt x="278" y="542"/>
                </a:cubicBezTo>
                <a:cubicBezTo>
                  <a:pt x="556" y="542"/>
                  <a:pt x="556" y="542"/>
                  <a:pt x="556" y="542"/>
                </a:cubicBezTo>
                <a:cubicBezTo>
                  <a:pt x="433" y="437"/>
                  <a:pt x="473" y="0"/>
                  <a:pt x="278" y="0"/>
                </a:cubicBezTo>
                <a:close/>
              </a:path>
            </a:pathLst>
          </a:custGeom>
          <a:solidFill>
            <a:schemeClr val="accent5">
              <a:lumMod val="60000"/>
              <a:lumOff val="40000"/>
              <a:alpha val="91000"/>
            </a:schemeClr>
          </a:solidFill>
          <a:ln>
            <a:noFill/>
          </a:ln>
        </p:spPr>
        <p:txBody>
          <a:bodyPr vert="horz" wrap="square" lIns="91440" tIns="45720" rIns="91440" bIns="45720" numCol="1" anchor="t" anchorCtr="0" compatLnSpc="1">
            <a:prstTxWarp prst="textNoShape">
              <a:avLst/>
            </a:prstTxWarp>
          </a:bodyPr>
          <a:lstStyle>
            <a:defPPr>
              <a:defRPr lang="en-US"/>
            </a:defPPr>
            <a:lvl1pPr marL="0" algn="l" defTabSz="914340" rtl="0" eaLnBrk="1" latinLnBrk="0" hangingPunct="1">
              <a:defRPr sz="1800" kern="1200">
                <a:solidFill>
                  <a:schemeClr val="tx1"/>
                </a:solidFill>
                <a:latin typeface="+mn-lt"/>
                <a:ea typeface="+mn-ea"/>
                <a:cs typeface="+mn-cs"/>
              </a:defRPr>
            </a:lvl1pPr>
            <a:lvl2pPr marL="457170" algn="l" defTabSz="914340" rtl="0" eaLnBrk="1" latinLnBrk="0" hangingPunct="1">
              <a:defRPr sz="1800" kern="1200">
                <a:solidFill>
                  <a:schemeClr val="tx1"/>
                </a:solidFill>
                <a:latin typeface="+mn-lt"/>
                <a:ea typeface="+mn-ea"/>
                <a:cs typeface="+mn-cs"/>
              </a:defRPr>
            </a:lvl2pPr>
            <a:lvl3pPr marL="914340" algn="l" defTabSz="914340" rtl="0" eaLnBrk="1" latinLnBrk="0" hangingPunct="1">
              <a:defRPr sz="1800" kern="1200">
                <a:solidFill>
                  <a:schemeClr val="tx1"/>
                </a:solidFill>
                <a:latin typeface="+mn-lt"/>
                <a:ea typeface="+mn-ea"/>
                <a:cs typeface="+mn-cs"/>
              </a:defRPr>
            </a:lvl3pPr>
            <a:lvl4pPr marL="1371511" algn="l" defTabSz="914340" rtl="0" eaLnBrk="1" latinLnBrk="0" hangingPunct="1">
              <a:defRPr sz="1800" kern="1200">
                <a:solidFill>
                  <a:schemeClr val="tx1"/>
                </a:solidFill>
                <a:latin typeface="+mn-lt"/>
                <a:ea typeface="+mn-ea"/>
                <a:cs typeface="+mn-cs"/>
              </a:defRPr>
            </a:lvl4pPr>
            <a:lvl5pPr marL="1828681" algn="l" defTabSz="914340" rtl="0" eaLnBrk="1" latinLnBrk="0" hangingPunct="1">
              <a:defRPr sz="1800" kern="1200">
                <a:solidFill>
                  <a:schemeClr val="tx1"/>
                </a:solidFill>
                <a:latin typeface="+mn-lt"/>
                <a:ea typeface="+mn-ea"/>
                <a:cs typeface="+mn-cs"/>
              </a:defRPr>
            </a:lvl5pPr>
            <a:lvl6pPr marL="2285852" algn="l" defTabSz="914340" rtl="0" eaLnBrk="1" latinLnBrk="0" hangingPunct="1">
              <a:defRPr sz="1800" kern="1200">
                <a:solidFill>
                  <a:schemeClr val="tx1"/>
                </a:solidFill>
                <a:latin typeface="+mn-lt"/>
                <a:ea typeface="+mn-ea"/>
                <a:cs typeface="+mn-cs"/>
              </a:defRPr>
            </a:lvl6pPr>
            <a:lvl7pPr marL="2743021" algn="l" defTabSz="914340" rtl="0" eaLnBrk="1" latinLnBrk="0" hangingPunct="1">
              <a:defRPr sz="1800" kern="1200">
                <a:solidFill>
                  <a:schemeClr val="tx1"/>
                </a:solidFill>
                <a:latin typeface="+mn-lt"/>
                <a:ea typeface="+mn-ea"/>
                <a:cs typeface="+mn-cs"/>
              </a:defRPr>
            </a:lvl7pPr>
            <a:lvl8pPr marL="3200193" algn="l" defTabSz="914340" rtl="0" eaLnBrk="1" latinLnBrk="0" hangingPunct="1">
              <a:defRPr sz="1800" kern="1200">
                <a:solidFill>
                  <a:schemeClr val="tx1"/>
                </a:solidFill>
                <a:latin typeface="+mn-lt"/>
                <a:ea typeface="+mn-ea"/>
                <a:cs typeface="+mn-cs"/>
              </a:defRPr>
            </a:lvl8pPr>
            <a:lvl9pPr marL="3657363" algn="l" defTabSz="914340" rtl="0" eaLnBrk="1" latinLnBrk="0" hangingPunct="1">
              <a:defRPr sz="1800" kern="1200">
                <a:solidFill>
                  <a:schemeClr val="tx1"/>
                </a:solidFill>
                <a:latin typeface="+mn-lt"/>
                <a:ea typeface="+mn-ea"/>
                <a:cs typeface="+mn-cs"/>
              </a:defRPr>
            </a:lvl9pPr>
          </a:lstStyle>
          <a:p>
            <a:endParaRPr lang="id-ID">
              <a:solidFill>
                <a:schemeClr val="bg2"/>
              </a:solidFill>
            </a:endParaRPr>
          </a:p>
        </p:txBody>
      </p:sp>
      <p:sp>
        <p:nvSpPr>
          <p:cNvPr id="73" name="Freeform 72"/>
          <p:cNvSpPr>
            <a:spLocks/>
          </p:cNvSpPr>
          <p:nvPr/>
        </p:nvSpPr>
        <p:spPr bwMode="auto">
          <a:xfrm>
            <a:off x="2271703" y="4122013"/>
            <a:ext cx="978016" cy="996720"/>
          </a:xfrm>
          <a:custGeom>
            <a:avLst/>
            <a:gdLst>
              <a:gd name="T0" fmla="*/ 278 w 556"/>
              <a:gd name="T1" fmla="*/ 0 h 542"/>
              <a:gd name="T2" fmla="*/ 0 w 556"/>
              <a:gd name="T3" fmla="*/ 542 h 542"/>
              <a:gd name="T4" fmla="*/ 278 w 556"/>
              <a:gd name="T5" fmla="*/ 542 h 542"/>
              <a:gd name="T6" fmla="*/ 556 w 556"/>
              <a:gd name="T7" fmla="*/ 542 h 542"/>
              <a:gd name="T8" fmla="*/ 278 w 556"/>
              <a:gd name="T9" fmla="*/ 0 h 542"/>
            </a:gdLst>
            <a:ahLst/>
            <a:cxnLst>
              <a:cxn ang="0">
                <a:pos x="T0" y="T1"/>
              </a:cxn>
              <a:cxn ang="0">
                <a:pos x="T2" y="T3"/>
              </a:cxn>
              <a:cxn ang="0">
                <a:pos x="T4" y="T5"/>
              </a:cxn>
              <a:cxn ang="0">
                <a:pos x="T6" y="T7"/>
              </a:cxn>
              <a:cxn ang="0">
                <a:pos x="T8" y="T9"/>
              </a:cxn>
            </a:cxnLst>
            <a:rect l="0" t="0" r="r" b="b"/>
            <a:pathLst>
              <a:path w="556" h="542">
                <a:moveTo>
                  <a:pt x="278" y="0"/>
                </a:moveTo>
                <a:cubicBezTo>
                  <a:pt x="83" y="0"/>
                  <a:pt x="123" y="437"/>
                  <a:pt x="0" y="542"/>
                </a:cubicBezTo>
                <a:cubicBezTo>
                  <a:pt x="278" y="542"/>
                  <a:pt x="278" y="542"/>
                  <a:pt x="278" y="542"/>
                </a:cubicBezTo>
                <a:cubicBezTo>
                  <a:pt x="556" y="542"/>
                  <a:pt x="556" y="542"/>
                  <a:pt x="556" y="542"/>
                </a:cubicBezTo>
                <a:cubicBezTo>
                  <a:pt x="433" y="437"/>
                  <a:pt x="473" y="0"/>
                  <a:pt x="278" y="0"/>
                </a:cubicBezTo>
                <a:close/>
              </a:path>
            </a:pathLst>
          </a:custGeom>
          <a:solidFill>
            <a:schemeClr val="accent5">
              <a:lumMod val="60000"/>
              <a:lumOff val="40000"/>
              <a:alpha val="91000"/>
            </a:schemeClr>
          </a:solidFill>
          <a:ln>
            <a:noFill/>
          </a:ln>
        </p:spPr>
        <p:txBody>
          <a:bodyPr vert="horz" wrap="square" lIns="91440" tIns="45720" rIns="91440" bIns="45720" numCol="1" anchor="t" anchorCtr="0" compatLnSpc="1">
            <a:prstTxWarp prst="textNoShape">
              <a:avLst/>
            </a:prstTxWarp>
          </a:bodyPr>
          <a:lstStyle>
            <a:defPPr>
              <a:defRPr lang="en-US"/>
            </a:defPPr>
            <a:lvl1pPr marL="0" algn="l" defTabSz="914340" rtl="0" eaLnBrk="1" latinLnBrk="0" hangingPunct="1">
              <a:defRPr sz="1800" kern="1200">
                <a:solidFill>
                  <a:schemeClr val="tx1"/>
                </a:solidFill>
                <a:latin typeface="+mn-lt"/>
                <a:ea typeface="+mn-ea"/>
                <a:cs typeface="+mn-cs"/>
              </a:defRPr>
            </a:lvl1pPr>
            <a:lvl2pPr marL="457170" algn="l" defTabSz="914340" rtl="0" eaLnBrk="1" latinLnBrk="0" hangingPunct="1">
              <a:defRPr sz="1800" kern="1200">
                <a:solidFill>
                  <a:schemeClr val="tx1"/>
                </a:solidFill>
                <a:latin typeface="+mn-lt"/>
                <a:ea typeface="+mn-ea"/>
                <a:cs typeface="+mn-cs"/>
              </a:defRPr>
            </a:lvl2pPr>
            <a:lvl3pPr marL="914340" algn="l" defTabSz="914340" rtl="0" eaLnBrk="1" latinLnBrk="0" hangingPunct="1">
              <a:defRPr sz="1800" kern="1200">
                <a:solidFill>
                  <a:schemeClr val="tx1"/>
                </a:solidFill>
                <a:latin typeface="+mn-lt"/>
                <a:ea typeface="+mn-ea"/>
                <a:cs typeface="+mn-cs"/>
              </a:defRPr>
            </a:lvl3pPr>
            <a:lvl4pPr marL="1371511" algn="l" defTabSz="914340" rtl="0" eaLnBrk="1" latinLnBrk="0" hangingPunct="1">
              <a:defRPr sz="1800" kern="1200">
                <a:solidFill>
                  <a:schemeClr val="tx1"/>
                </a:solidFill>
                <a:latin typeface="+mn-lt"/>
                <a:ea typeface="+mn-ea"/>
                <a:cs typeface="+mn-cs"/>
              </a:defRPr>
            </a:lvl4pPr>
            <a:lvl5pPr marL="1828681" algn="l" defTabSz="914340" rtl="0" eaLnBrk="1" latinLnBrk="0" hangingPunct="1">
              <a:defRPr sz="1800" kern="1200">
                <a:solidFill>
                  <a:schemeClr val="tx1"/>
                </a:solidFill>
                <a:latin typeface="+mn-lt"/>
                <a:ea typeface="+mn-ea"/>
                <a:cs typeface="+mn-cs"/>
              </a:defRPr>
            </a:lvl5pPr>
            <a:lvl6pPr marL="2285852" algn="l" defTabSz="914340" rtl="0" eaLnBrk="1" latinLnBrk="0" hangingPunct="1">
              <a:defRPr sz="1800" kern="1200">
                <a:solidFill>
                  <a:schemeClr val="tx1"/>
                </a:solidFill>
                <a:latin typeface="+mn-lt"/>
                <a:ea typeface="+mn-ea"/>
                <a:cs typeface="+mn-cs"/>
              </a:defRPr>
            </a:lvl6pPr>
            <a:lvl7pPr marL="2743021" algn="l" defTabSz="914340" rtl="0" eaLnBrk="1" latinLnBrk="0" hangingPunct="1">
              <a:defRPr sz="1800" kern="1200">
                <a:solidFill>
                  <a:schemeClr val="tx1"/>
                </a:solidFill>
                <a:latin typeface="+mn-lt"/>
                <a:ea typeface="+mn-ea"/>
                <a:cs typeface="+mn-cs"/>
              </a:defRPr>
            </a:lvl7pPr>
            <a:lvl8pPr marL="3200193" algn="l" defTabSz="914340" rtl="0" eaLnBrk="1" latinLnBrk="0" hangingPunct="1">
              <a:defRPr sz="1800" kern="1200">
                <a:solidFill>
                  <a:schemeClr val="tx1"/>
                </a:solidFill>
                <a:latin typeface="+mn-lt"/>
                <a:ea typeface="+mn-ea"/>
                <a:cs typeface="+mn-cs"/>
              </a:defRPr>
            </a:lvl8pPr>
            <a:lvl9pPr marL="3657363" algn="l" defTabSz="914340" rtl="0" eaLnBrk="1" latinLnBrk="0" hangingPunct="1">
              <a:defRPr sz="1800" kern="1200">
                <a:solidFill>
                  <a:schemeClr val="tx1"/>
                </a:solidFill>
                <a:latin typeface="+mn-lt"/>
                <a:ea typeface="+mn-ea"/>
                <a:cs typeface="+mn-cs"/>
              </a:defRPr>
            </a:lvl9pPr>
          </a:lstStyle>
          <a:p>
            <a:endParaRPr lang="id-ID">
              <a:solidFill>
                <a:schemeClr val="bg2"/>
              </a:solidFill>
            </a:endParaRPr>
          </a:p>
        </p:txBody>
      </p:sp>
      <p:sp>
        <p:nvSpPr>
          <p:cNvPr id="72" name="Freeform 71"/>
          <p:cNvSpPr>
            <a:spLocks/>
          </p:cNvSpPr>
          <p:nvPr/>
        </p:nvSpPr>
        <p:spPr bwMode="auto">
          <a:xfrm>
            <a:off x="2972118" y="3861873"/>
            <a:ext cx="978016" cy="1256860"/>
          </a:xfrm>
          <a:custGeom>
            <a:avLst/>
            <a:gdLst>
              <a:gd name="T0" fmla="*/ 278 w 556"/>
              <a:gd name="T1" fmla="*/ 0 h 542"/>
              <a:gd name="T2" fmla="*/ 0 w 556"/>
              <a:gd name="T3" fmla="*/ 542 h 542"/>
              <a:gd name="T4" fmla="*/ 278 w 556"/>
              <a:gd name="T5" fmla="*/ 542 h 542"/>
              <a:gd name="T6" fmla="*/ 556 w 556"/>
              <a:gd name="T7" fmla="*/ 542 h 542"/>
              <a:gd name="T8" fmla="*/ 278 w 556"/>
              <a:gd name="T9" fmla="*/ 0 h 542"/>
            </a:gdLst>
            <a:ahLst/>
            <a:cxnLst>
              <a:cxn ang="0">
                <a:pos x="T0" y="T1"/>
              </a:cxn>
              <a:cxn ang="0">
                <a:pos x="T2" y="T3"/>
              </a:cxn>
              <a:cxn ang="0">
                <a:pos x="T4" y="T5"/>
              </a:cxn>
              <a:cxn ang="0">
                <a:pos x="T6" y="T7"/>
              </a:cxn>
              <a:cxn ang="0">
                <a:pos x="T8" y="T9"/>
              </a:cxn>
            </a:cxnLst>
            <a:rect l="0" t="0" r="r" b="b"/>
            <a:pathLst>
              <a:path w="556" h="542">
                <a:moveTo>
                  <a:pt x="278" y="0"/>
                </a:moveTo>
                <a:cubicBezTo>
                  <a:pt x="83" y="0"/>
                  <a:pt x="123" y="437"/>
                  <a:pt x="0" y="542"/>
                </a:cubicBezTo>
                <a:cubicBezTo>
                  <a:pt x="278" y="542"/>
                  <a:pt x="278" y="542"/>
                  <a:pt x="278" y="542"/>
                </a:cubicBezTo>
                <a:cubicBezTo>
                  <a:pt x="556" y="542"/>
                  <a:pt x="556" y="542"/>
                  <a:pt x="556" y="542"/>
                </a:cubicBezTo>
                <a:cubicBezTo>
                  <a:pt x="433" y="437"/>
                  <a:pt x="473" y="0"/>
                  <a:pt x="278" y="0"/>
                </a:cubicBezTo>
                <a:close/>
              </a:path>
            </a:pathLst>
          </a:custGeom>
          <a:solidFill>
            <a:schemeClr val="accent5">
              <a:lumMod val="60000"/>
              <a:lumOff val="40000"/>
              <a:alpha val="91000"/>
            </a:schemeClr>
          </a:solidFill>
          <a:ln>
            <a:noFill/>
          </a:ln>
        </p:spPr>
        <p:txBody>
          <a:bodyPr vert="horz" wrap="square" lIns="91440" tIns="45720" rIns="91440" bIns="45720" numCol="1" anchor="t" anchorCtr="0" compatLnSpc="1">
            <a:prstTxWarp prst="textNoShape">
              <a:avLst/>
            </a:prstTxWarp>
          </a:bodyPr>
          <a:lstStyle>
            <a:defPPr>
              <a:defRPr lang="en-US"/>
            </a:defPPr>
            <a:lvl1pPr marL="0" algn="l" defTabSz="914340" rtl="0" eaLnBrk="1" latinLnBrk="0" hangingPunct="1">
              <a:defRPr sz="1800" kern="1200">
                <a:solidFill>
                  <a:schemeClr val="tx1"/>
                </a:solidFill>
                <a:latin typeface="+mn-lt"/>
                <a:ea typeface="+mn-ea"/>
                <a:cs typeface="+mn-cs"/>
              </a:defRPr>
            </a:lvl1pPr>
            <a:lvl2pPr marL="457170" algn="l" defTabSz="914340" rtl="0" eaLnBrk="1" latinLnBrk="0" hangingPunct="1">
              <a:defRPr sz="1800" kern="1200">
                <a:solidFill>
                  <a:schemeClr val="tx1"/>
                </a:solidFill>
                <a:latin typeface="+mn-lt"/>
                <a:ea typeface="+mn-ea"/>
                <a:cs typeface="+mn-cs"/>
              </a:defRPr>
            </a:lvl2pPr>
            <a:lvl3pPr marL="914340" algn="l" defTabSz="914340" rtl="0" eaLnBrk="1" latinLnBrk="0" hangingPunct="1">
              <a:defRPr sz="1800" kern="1200">
                <a:solidFill>
                  <a:schemeClr val="tx1"/>
                </a:solidFill>
                <a:latin typeface="+mn-lt"/>
                <a:ea typeface="+mn-ea"/>
                <a:cs typeface="+mn-cs"/>
              </a:defRPr>
            </a:lvl3pPr>
            <a:lvl4pPr marL="1371511" algn="l" defTabSz="914340" rtl="0" eaLnBrk="1" latinLnBrk="0" hangingPunct="1">
              <a:defRPr sz="1800" kern="1200">
                <a:solidFill>
                  <a:schemeClr val="tx1"/>
                </a:solidFill>
                <a:latin typeface="+mn-lt"/>
                <a:ea typeface="+mn-ea"/>
                <a:cs typeface="+mn-cs"/>
              </a:defRPr>
            </a:lvl4pPr>
            <a:lvl5pPr marL="1828681" algn="l" defTabSz="914340" rtl="0" eaLnBrk="1" latinLnBrk="0" hangingPunct="1">
              <a:defRPr sz="1800" kern="1200">
                <a:solidFill>
                  <a:schemeClr val="tx1"/>
                </a:solidFill>
                <a:latin typeface="+mn-lt"/>
                <a:ea typeface="+mn-ea"/>
                <a:cs typeface="+mn-cs"/>
              </a:defRPr>
            </a:lvl5pPr>
            <a:lvl6pPr marL="2285852" algn="l" defTabSz="914340" rtl="0" eaLnBrk="1" latinLnBrk="0" hangingPunct="1">
              <a:defRPr sz="1800" kern="1200">
                <a:solidFill>
                  <a:schemeClr val="tx1"/>
                </a:solidFill>
                <a:latin typeface="+mn-lt"/>
                <a:ea typeface="+mn-ea"/>
                <a:cs typeface="+mn-cs"/>
              </a:defRPr>
            </a:lvl6pPr>
            <a:lvl7pPr marL="2743021" algn="l" defTabSz="914340" rtl="0" eaLnBrk="1" latinLnBrk="0" hangingPunct="1">
              <a:defRPr sz="1800" kern="1200">
                <a:solidFill>
                  <a:schemeClr val="tx1"/>
                </a:solidFill>
                <a:latin typeface="+mn-lt"/>
                <a:ea typeface="+mn-ea"/>
                <a:cs typeface="+mn-cs"/>
              </a:defRPr>
            </a:lvl7pPr>
            <a:lvl8pPr marL="3200193" algn="l" defTabSz="914340" rtl="0" eaLnBrk="1" latinLnBrk="0" hangingPunct="1">
              <a:defRPr sz="1800" kern="1200">
                <a:solidFill>
                  <a:schemeClr val="tx1"/>
                </a:solidFill>
                <a:latin typeface="+mn-lt"/>
                <a:ea typeface="+mn-ea"/>
                <a:cs typeface="+mn-cs"/>
              </a:defRPr>
            </a:lvl8pPr>
            <a:lvl9pPr marL="3657363" algn="l" defTabSz="914340" rtl="0" eaLnBrk="1" latinLnBrk="0" hangingPunct="1">
              <a:defRPr sz="1800" kern="1200">
                <a:solidFill>
                  <a:schemeClr val="tx1"/>
                </a:solidFill>
                <a:latin typeface="+mn-lt"/>
                <a:ea typeface="+mn-ea"/>
                <a:cs typeface="+mn-cs"/>
              </a:defRPr>
            </a:lvl9pPr>
          </a:lstStyle>
          <a:p>
            <a:endParaRPr lang="id-ID">
              <a:solidFill>
                <a:schemeClr val="bg2"/>
              </a:solidFill>
            </a:endParaRPr>
          </a:p>
        </p:txBody>
      </p:sp>
      <p:sp>
        <p:nvSpPr>
          <p:cNvPr id="71" name="Freeform 70"/>
          <p:cNvSpPr>
            <a:spLocks/>
          </p:cNvSpPr>
          <p:nvPr/>
        </p:nvSpPr>
        <p:spPr bwMode="auto">
          <a:xfrm>
            <a:off x="3672534" y="3601732"/>
            <a:ext cx="978016" cy="1517000"/>
          </a:xfrm>
          <a:custGeom>
            <a:avLst/>
            <a:gdLst>
              <a:gd name="T0" fmla="*/ 278 w 556"/>
              <a:gd name="T1" fmla="*/ 0 h 542"/>
              <a:gd name="T2" fmla="*/ 0 w 556"/>
              <a:gd name="T3" fmla="*/ 542 h 542"/>
              <a:gd name="T4" fmla="*/ 278 w 556"/>
              <a:gd name="T5" fmla="*/ 542 h 542"/>
              <a:gd name="T6" fmla="*/ 556 w 556"/>
              <a:gd name="T7" fmla="*/ 542 h 542"/>
              <a:gd name="T8" fmla="*/ 278 w 556"/>
              <a:gd name="T9" fmla="*/ 0 h 542"/>
            </a:gdLst>
            <a:ahLst/>
            <a:cxnLst>
              <a:cxn ang="0">
                <a:pos x="T0" y="T1"/>
              </a:cxn>
              <a:cxn ang="0">
                <a:pos x="T2" y="T3"/>
              </a:cxn>
              <a:cxn ang="0">
                <a:pos x="T4" y="T5"/>
              </a:cxn>
              <a:cxn ang="0">
                <a:pos x="T6" y="T7"/>
              </a:cxn>
              <a:cxn ang="0">
                <a:pos x="T8" y="T9"/>
              </a:cxn>
            </a:cxnLst>
            <a:rect l="0" t="0" r="r" b="b"/>
            <a:pathLst>
              <a:path w="556" h="542">
                <a:moveTo>
                  <a:pt x="278" y="0"/>
                </a:moveTo>
                <a:cubicBezTo>
                  <a:pt x="83" y="0"/>
                  <a:pt x="123" y="437"/>
                  <a:pt x="0" y="542"/>
                </a:cubicBezTo>
                <a:cubicBezTo>
                  <a:pt x="278" y="542"/>
                  <a:pt x="278" y="542"/>
                  <a:pt x="278" y="542"/>
                </a:cubicBezTo>
                <a:cubicBezTo>
                  <a:pt x="556" y="542"/>
                  <a:pt x="556" y="542"/>
                  <a:pt x="556" y="542"/>
                </a:cubicBezTo>
                <a:cubicBezTo>
                  <a:pt x="433" y="437"/>
                  <a:pt x="473" y="0"/>
                  <a:pt x="278" y="0"/>
                </a:cubicBezTo>
                <a:close/>
              </a:path>
            </a:pathLst>
          </a:custGeom>
          <a:solidFill>
            <a:schemeClr val="accent5">
              <a:lumMod val="60000"/>
              <a:lumOff val="40000"/>
              <a:alpha val="91000"/>
            </a:schemeClr>
          </a:solidFill>
          <a:ln>
            <a:noFill/>
          </a:ln>
        </p:spPr>
        <p:txBody>
          <a:bodyPr vert="horz" wrap="square" lIns="91440" tIns="45720" rIns="91440" bIns="45720" numCol="1" anchor="t" anchorCtr="0" compatLnSpc="1">
            <a:prstTxWarp prst="textNoShape">
              <a:avLst/>
            </a:prstTxWarp>
          </a:bodyPr>
          <a:lstStyle>
            <a:defPPr>
              <a:defRPr lang="en-US"/>
            </a:defPPr>
            <a:lvl1pPr marL="0" algn="l" defTabSz="914340" rtl="0" eaLnBrk="1" latinLnBrk="0" hangingPunct="1">
              <a:defRPr sz="1800" kern="1200">
                <a:solidFill>
                  <a:schemeClr val="tx1"/>
                </a:solidFill>
                <a:latin typeface="+mn-lt"/>
                <a:ea typeface="+mn-ea"/>
                <a:cs typeface="+mn-cs"/>
              </a:defRPr>
            </a:lvl1pPr>
            <a:lvl2pPr marL="457170" algn="l" defTabSz="914340" rtl="0" eaLnBrk="1" latinLnBrk="0" hangingPunct="1">
              <a:defRPr sz="1800" kern="1200">
                <a:solidFill>
                  <a:schemeClr val="tx1"/>
                </a:solidFill>
                <a:latin typeface="+mn-lt"/>
                <a:ea typeface="+mn-ea"/>
                <a:cs typeface="+mn-cs"/>
              </a:defRPr>
            </a:lvl2pPr>
            <a:lvl3pPr marL="914340" algn="l" defTabSz="914340" rtl="0" eaLnBrk="1" latinLnBrk="0" hangingPunct="1">
              <a:defRPr sz="1800" kern="1200">
                <a:solidFill>
                  <a:schemeClr val="tx1"/>
                </a:solidFill>
                <a:latin typeface="+mn-lt"/>
                <a:ea typeface="+mn-ea"/>
                <a:cs typeface="+mn-cs"/>
              </a:defRPr>
            </a:lvl3pPr>
            <a:lvl4pPr marL="1371511" algn="l" defTabSz="914340" rtl="0" eaLnBrk="1" latinLnBrk="0" hangingPunct="1">
              <a:defRPr sz="1800" kern="1200">
                <a:solidFill>
                  <a:schemeClr val="tx1"/>
                </a:solidFill>
                <a:latin typeface="+mn-lt"/>
                <a:ea typeface="+mn-ea"/>
                <a:cs typeface="+mn-cs"/>
              </a:defRPr>
            </a:lvl4pPr>
            <a:lvl5pPr marL="1828681" algn="l" defTabSz="914340" rtl="0" eaLnBrk="1" latinLnBrk="0" hangingPunct="1">
              <a:defRPr sz="1800" kern="1200">
                <a:solidFill>
                  <a:schemeClr val="tx1"/>
                </a:solidFill>
                <a:latin typeface="+mn-lt"/>
                <a:ea typeface="+mn-ea"/>
                <a:cs typeface="+mn-cs"/>
              </a:defRPr>
            </a:lvl5pPr>
            <a:lvl6pPr marL="2285852" algn="l" defTabSz="914340" rtl="0" eaLnBrk="1" latinLnBrk="0" hangingPunct="1">
              <a:defRPr sz="1800" kern="1200">
                <a:solidFill>
                  <a:schemeClr val="tx1"/>
                </a:solidFill>
                <a:latin typeface="+mn-lt"/>
                <a:ea typeface="+mn-ea"/>
                <a:cs typeface="+mn-cs"/>
              </a:defRPr>
            </a:lvl6pPr>
            <a:lvl7pPr marL="2743021" algn="l" defTabSz="914340" rtl="0" eaLnBrk="1" latinLnBrk="0" hangingPunct="1">
              <a:defRPr sz="1800" kern="1200">
                <a:solidFill>
                  <a:schemeClr val="tx1"/>
                </a:solidFill>
                <a:latin typeface="+mn-lt"/>
                <a:ea typeface="+mn-ea"/>
                <a:cs typeface="+mn-cs"/>
              </a:defRPr>
            </a:lvl7pPr>
            <a:lvl8pPr marL="3200193" algn="l" defTabSz="914340" rtl="0" eaLnBrk="1" latinLnBrk="0" hangingPunct="1">
              <a:defRPr sz="1800" kern="1200">
                <a:solidFill>
                  <a:schemeClr val="tx1"/>
                </a:solidFill>
                <a:latin typeface="+mn-lt"/>
                <a:ea typeface="+mn-ea"/>
                <a:cs typeface="+mn-cs"/>
              </a:defRPr>
            </a:lvl8pPr>
            <a:lvl9pPr marL="3657363" algn="l" defTabSz="914340" rtl="0" eaLnBrk="1" latinLnBrk="0" hangingPunct="1">
              <a:defRPr sz="1800" kern="1200">
                <a:solidFill>
                  <a:schemeClr val="tx1"/>
                </a:solidFill>
                <a:latin typeface="+mn-lt"/>
                <a:ea typeface="+mn-ea"/>
                <a:cs typeface="+mn-cs"/>
              </a:defRPr>
            </a:lvl9pPr>
          </a:lstStyle>
          <a:p>
            <a:endParaRPr lang="id-ID">
              <a:solidFill>
                <a:schemeClr val="bg2"/>
              </a:solidFill>
            </a:endParaRPr>
          </a:p>
        </p:txBody>
      </p:sp>
      <p:sp>
        <p:nvSpPr>
          <p:cNvPr id="70" name="Freeform 69"/>
          <p:cNvSpPr>
            <a:spLocks/>
          </p:cNvSpPr>
          <p:nvPr/>
        </p:nvSpPr>
        <p:spPr bwMode="auto">
          <a:xfrm>
            <a:off x="4372949" y="3357427"/>
            <a:ext cx="978016" cy="1761305"/>
          </a:xfrm>
          <a:custGeom>
            <a:avLst/>
            <a:gdLst>
              <a:gd name="T0" fmla="*/ 278 w 556"/>
              <a:gd name="T1" fmla="*/ 0 h 542"/>
              <a:gd name="T2" fmla="*/ 0 w 556"/>
              <a:gd name="T3" fmla="*/ 542 h 542"/>
              <a:gd name="T4" fmla="*/ 278 w 556"/>
              <a:gd name="T5" fmla="*/ 542 h 542"/>
              <a:gd name="T6" fmla="*/ 556 w 556"/>
              <a:gd name="T7" fmla="*/ 542 h 542"/>
              <a:gd name="T8" fmla="*/ 278 w 556"/>
              <a:gd name="T9" fmla="*/ 0 h 542"/>
            </a:gdLst>
            <a:ahLst/>
            <a:cxnLst>
              <a:cxn ang="0">
                <a:pos x="T0" y="T1"/>
              </a:cxn>
              <a:cxn ang="0">
                <a:pos x="T2" y="T3"/>
              </a:cxn>
              <a:cxn ang="0">
                <a:pos x="T4" y="T5"/>
              </a:cxn>
              <a:cxn ang="0">
                <a:pos x="T6" y="T7"/>
              </a:cxn>
              <a:cxn ang="0">
                <a:pos x="T8" y="T9"/>
              </a:cxn>
            </a:cxnLst>
            <a:rect l="0" t="0" r="r" b="b"/>
            <a:pathLst>
              <a:path w="556" h="542">
                <a:moveTo>
                  <a:pt x="278" y="0"/>
                </a:moveTo>
                <a:cubicBezTo>
                  <a:pt x="83" y="0"/>
                  <a:pt x="123" y="437"/>
                  <a:pt x="0" y="542"/>
                </a:cubicBezTo>
                <a:cubicBezTo>
                  <a:pt x="278" y="542"/>
                  <a:pt x="278" y="542"/>
                  <a:pt x="278" y="542"/>
                </a:cubicBezTo>
                <a:cubicBezTo>
                  <a:pt x="556" y="542"/>
                  <a:pt x="556" y="542"/>
                  <a:pt x="556" y="542"/>
                </a:cubicBezTo>
                <a:cubicBezTo>
                  <a:pt x="433" y="437"/>
                  <a:pt x="473" y="0"/>
                  <a:pt x="278" y="0"/>
                </a:cubicBezTo>
                <a:close/>
              </a:path>
            </a:pathLst>
          </a:custGeom>
          <a:solidFill>
            <a:schemeClr val="accent5">
              <a:lumMod val="60000"/>
              <a:lumOff val="40000"/>
              <a:alpha val="91000"/>
            </a:schemeClr>
          </a:solidFill>
          <a:ln>
            <a:noFill/>
          </a:ln>
        </p:spPr>
        <p:txBody>
          <a:bodyPr vert="horz" wrap="square" lIns="91440" tIns="45720" rIns="91440" bIns="45720" numCol="1" anchor="t" anchorCtr="0" compatLnSpc="1">
            <a:prstTxWarp prst="textNoShape">
              <a:avLst/>
            </a:prstTxWarp>
          </a:bodyPr>
          <a:lstStyle>
            <a:defPPr>
              <a:defRPr lang="en-US"/>
            </a:defPPr>
            <a:lvl1pPr marL="0" algn="l" defTabSz="914340" rtl="0" eaLnBrk="1" latinLnBrk="0" hangingPunct="1">
              <a:defRPr sz="1800" kern="1200">
                <a:solidFill>
                  <a:schemeClr val="tx1"/>
                </a:solidFill>
                <a:latin typeface="+mn-lt"/>
                <a:ea typeface="+mn-ea"/>
                <a:cs typeface="+mn-cs"/>
              </a:defRPr>
            </a:lvl1pPr>
            <a:lvl2pPr marL="457170" algn="l" defTabSz="914340" rtl="0" eaLnBrk="1" latinLnBrk="0" hangingPunct="1">
              <a:defRPr sz="1800" kern="1200">
                <a:solidFill>
                  <a:schemeClr val="tx1"/>
                </a:solidFill>
                <a:latin typeface="+mn-lt"/>
                <a:ea typeface="+mn-ea"/>
                <a:cs typeface="+mn-cs"/>
              </a:defRPr>
            </a:lvl2pPr>
            <a:lvl3pPr marL="914340" algn="l" defTabSz="914340" rtl="0" eaLnBrk="1" latinLnBrk="0" hangingPunct="1">
              <a:defRPr sz="1800" kern="1200">
                <a:solidFill>
                  <a:schemeClr val="tx1"/>
                </a:solidFill>
                <a:latin typeface="+mn-lt"/>
                <a:ea typeface="+mn-ea"/>
                <a:cs typeface="+mn-cs"/>
              </a:defRPr>
            </a:lvl3pPr>
            <a:lvl4pPr marL="1371511" algn="l" defTabSz="914340" rtl="0" eaLnBrk="1" latinLnBrk="0" hangingPunct="1">
              <a:defRPr sz="1800" kern="1200">
                <a:solidFill>
                  <a:schemeClr val="tx1"/>
                </a:solidFill>
                <a:latin typeface="+mn-lt"/>
                <a:ea typeface="+mn-ea"/>
                <a:cs typeface="+mn-cs"/>
              </a:defRPr>
            </a:lvl4pPr>
            <a:lvl5pPr marL="1828681" algn="l" defTabSz="914340" rtl="0" eaLnBrk="1" latinLnBrk="0" hangingPunct="1">
              <a:defRPr sz="1800" kern="1200">
                <a:solidFill>
                  <a:schemeClr val="tx1"/>
                </a:solidFill>
                <a:latin typeface="+mn-lt"/>
                <a:ea typeface="+mn-ea"/>
                <a:cs typeface="+mn-cs"/>
              </a:defRPr>
            </a:lvl5pPr>
            <a:lvl6pPr marL="2285852" algn="l" defTabSz="914340" rtl="0" eaLnBrk="1" latinLnBrk="0" hangingPunct="1">
              <a:defRPr sz="1800" kern="1200">
                <a:solidFill>
                  <a:schemeClr val="tx1"/>
                </a:solidFill>
                <a:latin typeface="+mn-lt"/>
                <a:ea typeface="+mn-ea"/>
                <a:cs typeface="+mn-cs"/>
              </a:defRPr>
            </a:lvl6pPr>
            <a:lvl7pPr marL="2743021" algn="l" defTabSz="914340" rtl="0" eaLnBrk="1" latinLnBrk="0" hangingPunct="1">
              <a:defRPr sz="1800" kern="1200">
                <a:solidFill>
                  <a:schemeClr val="tx1"/>
                </a:solidFill>
                <a:latin typeface="+mn-lt"/>
                <a:ea typeface="+mn-ea"/>
                <a:cs typeface="+mn-cs"/>
              </a:defRPr>
            </a:lvl7pPr>
            <a:lvl8pPr marL="3200193" algn="l" defTabSz="914340" rtl="0" eaLnBrk="1" latinLnBrk="0" hangingPunct="1">
              <a:defRPr sz="1800" kern="1200">
                <a:solidFill>
                  <a:schemeClr val="tx1"/>
                </a:solidFill>
                <a:latin typeface="+mn-lt"/>
                <a:ea typeface="+mn-ea"/>
                <a:cs typeface="+mn-cs"/>
              </a:defRPr>
            </a:lvl8pPr>
            <a:lvl9pPr marL="3657363" algn="l" defTabSz="914340" rtl="0" eaLnBrk="1" latinLnBrk="0" hangingPunct="1">
              <a:defRPr sz="1800" kern="1200">
                <a:solidFill>
                  <a:schemeClr val="tx1"/>
                </a:solidFill>
                <a:latin typeface="+mn-lt"/>
                <a:ea typeface="+mn-ea"/>
                <a:cs typeface="+mn-cs"/>
              </a:defRPr>
            </a:lvl9pPr>
          </a:lstStyle>
          <a:p>
            <a:endParaRPr lang="id-ID">
              <a:solidFill>
                <a:schemeClr val="bg2"/>
              </a:solidFill>
            </a:endParaRPr>
          </a:p>
        </p:txBody>
      </p:sp>
      <p:sp>
        <p:nvSpPr>
          <p:cNvPr id="65" name="Freeform 64"/>
          <p:cNvSpPr>
            <a:spLocks/>
          </p:cNvSpPr>
          <p:nvPr/>
        </p:nvSpPr>
        <p:spPr bwMode="auto">
          <a:xfrm>
            <a:off x="5073364" y="3121756"/>
            <a:ext cx="978016" cy="1996976"/>
          </a:xfrm>
          <a:custGeom>
            <a:avLst/>
            <a:gdLst>
              <a:gd name="T0" fmla="*/ 278 w 556"/>
              <a:gd name="T1" fmla="*/ 0 h 542"/>
              <a:gd name="T2" fmla="*/ 0 w 556"/>
              <a:gd name="T3" fmla="*/ 542 h 542"/>
              <a:gd name="T4" fmla="*/ 278 w 556"/>
              <a:gd name="T5" fmla="*/ 542 h 542"/>
              <a:gd name="T6" fmla="*/ 556 w 556"/>
              <a:gd name="T7" fmla="*/ 542 h 542"/>
              <a:gd name="T8" fmla="*/ 278 w 556"/>
              <a:gd name="T9" fmla="*/ 0 h 542"/>
            </a:gdLst>
            <a:ahLst/>
            <a:cxnLst>
              <a:cxn ang="0">
                <a:pos x="T0" y="T1"/>
              </a:cxn>
              <a:cxn ang="0">
                <a:pos x="T2" y="T3"/>
              </a:cxn>
              <a:cxn ang="0">
                <a:pos x="T4" y="T5"/>
              </a:cxn>
              <a:cxn ang="0">
                <a:pos x="T6" y="T7"/>
              </a:cxn>
              <a:cxn ang="0">
                <a:pos x="T8" y="T9"/>
              </a:cxn>
            </a:cxnLst>
            <a:rect l="0" t="0" r="r" b="b"/>
            <a:pathLst>
              <a:path w="556" h="542">
                <a:moveTo>
                  <a:pt x="278" y="0"/>
                </a:moveTo>
                <a:cubicBezTo>
                  <a:pt x="83" y="0"/>
                  <a:pt x="123" y="437"/>
                  <a:pt x="0" y="542"/>
                </a:cubicBezTo>
                <a:cubicBezTo>
                  <a:pt x="278" y="542"/>
                  <a:pt x="278" y="542"/>
                  <a:pt x="278" y="542"/>
                </a:cubicBezTo>
                <a:cubicBezTo>
                  <a:pt x="556" y="542"/>
                  <a:pt x="556" y="542"/>
                  <a:pt x="556" y="542"/>
                </a:cubicBezTo>
                <a:cubicBezTo>
                  <a:pt x="433" y="437"/>
                  <a:pt x="473" y="0"/>
                  <a:pt x="278" y="0"/>
                </a:cubicBezTo>
                <a:close/>
              </a:path>
            </a:pathLst>
          </a:custGeom>
          <a:solidFill>
            <a:schemeClr val="accent5">
              <a:lumMod val="60000"/>
              <a:lumOff val="40000"/>
              <a:alpha val="91000"/>
            </a:schemeClr>
          </a:solidFill>
          <a:ln>
            <a:noFill/>
          </a:ln>
        </p:spPr>
        <p:txBody>
          <a:bodyPr vert="horz" wrap="square" lIns="91440" tIns="45720" rIns="91440" bIns="45720" numCol="1" anchor="t" anchorCtr="0" compatLnSpc="1">
            <a:prstTxWarp prst="textNoShape">
              <a:avLst/>
            </a:prstTxWarp>
          </a:bodyPr>
          <a:lstStyle>
            <a:defPPr>
              <a:defRPr lang="en-US"/>
            </a:defPPr>
            <a:lvl1pPr marL="0" algn="l" defTabSz="914340" rtl="0" eaLnBrk="1" latinLnBrk="0" hangingPunct="1">
              <a:defRPr sz="1800" kern="1200">
                <a:solidFill>
                  <a:schemeClr val="tx1"/>
                </a:solidFill>
                <a:latin typeface="+mn-lt"/>
                <a:ea typeface="+mn-ea"/>
                <a:cs typeface="+mn-cs"/>
              </a:defRPr>
            </a:lvl1pPr>
            <a:lvl2pPr marL="457170" algn="l" defTabSz="914340" rtl="0" eaLnBrk="1" latinLnBrk="0" hangingPunct="1">
              <a:defRPr sz="1800" kern="1200">
                <a:solidFill>
                  <a:schemeClr val="tx1"/>
                </a:solidFill>
                <a:latin typeface="+mn-lt"/>
                <a:ea typeface="+mn-ea"/>
                <a:cs typeface="+mn-cs"/>
              </a:defRPr>
            </a:lvl2pPr>
            <a:lvl3pPr marL="914340" algn="l" defTabSz="914340" rtl="0" eaLnBrk="1" latinLnBrk="0" hangingPunct="1">
              <a:defRPr sz="1800" kern="1200">
                <a:solidFill>
                  <a:schemeClr val="tx1"/>
                </a:solidFill>
                <a:latin typeface="+mn-lt"/>
                <a:ea typeface="+mn-ea"/>
                <a:cs typeface="+mn-cs"/>
              </a:defRPr>
            </a:lvl3pPr>
            <a:lvl4pPr marL="1371511" algn="l" defTabSz="914340" rtl="0" eaLnBrk="1" latinLnBrk="0" hangingPunct="1">
              <a:defRPr sz="1800" kern="1200">
                <a:solidFill>
                  <a:schemeClr val="tx1"/>
                </a:solidFill>
                <a:latin typeface="+mn-lt"/>
                <a:ea typeface="+mn-ea"/>
                <a:cs typeface="+mn-cs"/>
              </a:defRPr>
            </a:lvl4pPr>
            <a:lvl5pPr marL="1828681" algn="l" defTabSz="914340" rtl="0" eaLnBrk="1" latinLnBrk="0" hangingPunct="1">
              <a:defRPr sz="1800" kern="1200">
                <a:solidFill>
                  <a:schemeClr val="tx1"/>
                </a:solidFill>
                <a:latin typeface="+mn-lt"/>
                <a:ea typeface="+mn-ea"/>
                <a:cs typeface="+mn-cs"/>
              </a:defRPr>
            </a:lvl5pPr>
            <a:lvl6pPr marL="2285852" algn="l" defTabSz="914340" rtl="0" eaLnBrk="1" latinLnBrk="0" hangingPunct="1">
              <a:defRPr sz="1800" kern="1200">
                <a:solidFill>
                  <a:schemeClr val="tx1"/>
                </a:solidFill>
                <a:latin typeface="+mn-lt"/>
                <a:ea typeface="+mn-ea"/>
                <a:cs typeface="+mn-cs"/>
              </a:defRPr>
            </a:lvl6pPr>
            <a:lvl7pPr marL="2743021" algn="l" defTabSz="914340" rtl="0" eaLnBrk="1" latinLnBrk="0" hangingPunct="1">
              <a:defRPr sz="1800" kern="1200">
                <a:solidFill>
                  <a:schemeClr val="tx1"/>
                </a:solidFill>
                <a:latin typeface="+mn-lt"/>
                <a:ea typeface="+mn-ea"/>
                <a:cs typeface="+mn-cs"/>
              </a:defRPr>
            </a:lvl7pPr>
            <a:lvl8pPr marL="3200193" algn="l" defTabSz="914340" rtl="0" eaLnBrk="1" latinLnBrk="0" hangingPunct="1">
              <a:defRPr sz="1800" kern="1200">
                <a:solidFill>
                  <a:schemeClr val="tx1"/>
                </a:solidFill>
                <a:latin typeface="+mn-lt"/>
                <a:ea typeface="+mn-ea"/>
                <a:cs typeface="+mn-cs"/>
              </a:defRPr>
            </a:lvl8pPr>
            <a:lvl9pPr marL="3657363" algn="l" defTabSz="914340" rtl="0" eaLnBrk="1" latinLnBrk="0" hangingPunct="1">
              <a:defRPr sz="1800" kern="1200">
                <a:solidFill>
                  <a:schemeClr val="tx1"/>
                </a:solidFill>
                <a:latin typeface="+mn-lt"/>
                <a:ea typeface="+mn-ea"/>
                <a:cs typeface="+mn-cs"/>
              </a:defRPr>
            </a:lvl9pPr>
          </a:lstStyle>
          <a:p>
            <a:endParaRPr lang="id-ID">
              <a:solidFill>
                <a:schemeClr val="bg2"/>
              </a:solidFill>
            </a:endParaRPr>
          </a:p>
        </p:txBody>
      </p:sp>
      <p:sp>
        <p:nvSpPr>
          <p:cNvPr id="64" name="Freeform 63"/>
          <p:cNvSpPr>
            <a:spLocks/>
          </p:cNvSpPr>
          <p:nvPr/>
        </p:nvSpPr>
        <p:spPr bwMode="auto">
          <a:xfrm>
            <a:off x="5773779" y="2915856"/>
            <a:ext cx="978016" cy="2202877"/>
          </a:xfrm>
          <a:custGeom>
            <a:avLst/>
            <a:gdLst>
              <a:gd name="T0" fmla="*/ 278 w 556"/>
              <a:gd name="T1" fmla="*/ 0 h 542"/>
              <a:gd name="T2" fmla="*/ 0 w 556"/>
              <a:gd name="T3" fmla="*/ 542 h 542"/>
              <a:gd name="T4" fmla="*/ 278 w 556"/>
              <a:gd name="T5" fmla="*/ 542 h 542"/>
              <a:gd name="T6" fmla="*/ 556 w 556"/>
              <a:gd name="T7" fmla="*/ 542 h 542"/>
              <a:gd name="T8" fmla="*/ 278 w 556"/>
              <a:gd name="T9" fmla="*/ 0 h 542"/>
            </a:gdLst>
            <a:ahLst/>
            <a:cxnLst>
              <a:cxn ang="0">
                <a:pos x="T0" y="T1"/>
              </a:cxn>
              <a:cxn ang="0">
                <a:pos x="T2" y="T3"/>
              </a:cxn>
              <a:cxn ang="0">
                <a:pos x="T4" y="T5"/>
              </a:cxn>
              <a:cxn ang="0">
                <a:pos x="T6" y="T7"/>
              </a:cxn>
              <a:cxn ang="0">
                <a:pos x="T8" y="T9"/>
              </a:cxn>
            </a:cxnLst>
            <a:rect l="0" t="0" r="r" b="b"/>
            <a:pathLst>
              <a:path w="556" h="542">
                <a:moveTo>
                  <a:pt x="278" y="0"/>
                </a:moveTo>
                <a:cubicBezTo>
                  <a:pt x="83" y="0"/>
                  <a:pt x="123" y="437"/>
                  <a:pt x="0" y="542"/>
                </a:cubicBezTo>
                <a:cubicBezTo>
                  <a:pt x="278" y="542"/>
                  <a:pt x="278" y="542"/>
                  <a:pt x="278" y="542"/>
                </a:cubicBezTo>
                <a:cubicBezTo>
                  <a:pt x="556" y="542"/>
                  <a:pt x="556" y="542"/>
                  <a:pt x="556" y="542"/>
                </a:cubicBezTo>
                <a:cubicBezTo>
                  <a:pt x="433" y="437"/>
                  <a:pt x="473" y="0"/>
                  <a:pt x="278" y="0"/>
                </a:cubicBezTo>
                <a:close/>
              </a:path>
            </a:pathLst>
          </a:custGeom>
          <a:solidFill>
            <a:schemeClr val="accent5">
              <a:lumMod val="60000"/>
              <a:lumOff val="40000"/>
              <a:alpha val="91000"/>
            </a:schemeClr>
          </a:solidFill>
          <a:ln>
            <a:noFill/>
          </a:ln>
        </p:spPr>
        <p:txBody>
          <a:bodyPr vert="horz" wrap="square" lIns="91440" tIns="45720" rIns="91440" bIns="45720" numCol="1" anchor="t" anchorCtr="0" compatLnSpc="1">
            <a:prstTxWarp prst="textNoShape">
              <a:avLst/>
            </a:prstTxWarp>
          </a:bodyPr>
          <a:lstStyle>
            <a:defPPr>
              <a:defRPr lang="en-US"/>
            </a:defPPr>
            <a:lvl1pPr marL="0" algn="l" defTabSz="914340" rtl="0" eaLnBrk="1" latinLnBrk="0" hangingPunct="1">
              <a:defRPr sz="1800" kern="1200">
                <a:solidFill>
                  <a:schemeClr val="tx1"/>
                </a:solidFill>
                <a:latin typeface="+mn-lt"/>
                <a:ea typeface="+mn-ea"/>
                <a:cs typeface="+mn-cs"/>
              </a:defRPr>
            </a:lvl1pPr>
            <a:lvl2pPr marL="457170" algn="l" defTabSz="914340" rtl="0" eaLnBrk="1" latinLnBrk="0" hangingPunct="1">
              <a:defRPr sz="1800" kern="1200">
                <a:solidFill>
                  <a:schemeClr val="tx1"/>
                </a:solidFill>
                <a:latin typeface="+mn-lt"/>
                <a:ea typeface="+mn-ea"/>
                <a:cs typeface="+mn-cs"/>
              </a:defRPr>
            </a:lvl2pPr>
            <a:lvl3pPr marL="914340" algn="l" defTabSz="914340" rtl="0" eaLnBrk="1" latinLnBrk="0" hangingPunct="1">
              <a:defRPr sz="1800" kern="1200">
                <a:solidFill>
                  <a:schemeClr val="tx1"/>
                </a:solidFill>
                <a:latin typeface="+mn-lt"/>
                <a:ea typeface="+mn-ea"/>
                <a:cs typeface="+mn-cs"/>
              </a:defRPr>
            </a:lvl3pPr>
            <a:lvl4pPr marL="1371511" algn="l" defTabSz="914340" rtl="0" eaLnBrk="1" latinLnBrk="0" hangingPunct="1">
              <a:defRPr sz="1800" kern="1200">
                <a:solidFill>
                  <a:schemeClr val="tx1"/>
                </a:solidFill>
                <a:latin typeface="+mn-lt"/>
                <a:ea typeface="+mn-ea"/>
                <a:cs typeface="+mn-cs"/>
              </a:defRPr>
            </a:lvl4pPr>
            <a:lvl5pPr marL="1828681" algn="l" defTabSz="914340" rtl="0" eaLnBrk="1" latinLnBrk="0" hangingPunct="1">
              <a:defRPr sz="1800" kern="1200">
                <a:solidFill>
                  <a:schemeClr val="tx1"/>
                </a:solidFill>
                <a:latin typeface="+mn-lt"/>
                <a:ea typeface="+mn-ea"/>
                <a:cs typeface="+mn-cs"/>
              </a:defRPr>
            </a:lvl5pPr>
            <a:lvl6pPr marL="2285852" algn="l" defTabSz="914340" rtl="0" eaLnBrk="1" latinLnBrk="0" hangingPunct="1">
              <a:defRPr sz="1800" kern="1200">
                <a:solidFill>
                  <a:schemeClr val="tx1"/>
                </a:solidFill>
                <a:latin typeface="+mn-lt"/>
                <a:ea typeface="+mn-ea"/>
                <a:cs typeface="+mn-cs"/>
              </a:defRPr>
            </a:lvl6pPr>
            <a:lvl7pPr marL="2743021" algn="l" defTabSz="914340" rtl="0" eaLnBrk="1" latinLnBrk="0" hangingPunct="1">
              <a:defRPr sz="1800" kern="1200">
                <a:solidFill>
                  <a:schemeClr val="tx1"/>
                </a:solidFill>
                <a:latin typeface="+mn-lt"/>
                <a:ea typeface="+mn-ea"/>
                <a:cs typeface="+mn-cs"/>
              </a:defRPr>
            </a:lvl7pPr>
            <a:lvl8pPr marL="3200193" algn="l" defTabSz="914340" rtl="0" eaLnBrk="1" latinLnBrk="0" hangingPunct="1">
              <a:defRPr sz="1800" kern="1200">
                <a:solidFill>
                  <a:schemeClr val="tx1"/>
                </a:solidFill>
                <a:latin typeface="+mn-lt"/>
                <a:ea typeface="+mn-ea"/>
                <a:cs typeface="+mn-cs"/>
              </a:defRPr>
            </a:lvl8pPr>
            <a:lvl9pPr marL="3657363" algn="l" defTabSz="914340" rtl="0" eaLnBrk="1" latinLnBrk="0" hangingPunct="1">
              <a:defRPr sz="1800" kern="1200">
                <a:solidFill>
                  <a:schemeClr val="tx1"/>
                </a:solidFill>
                <a:latin typeface="+mn-lt"/>
                <a:ea typeface="+mn-ea"/>
                <a:cs typeface="+mn-cs"/>
              </a:defRPr>
            </a:lvl9pPr>
          </a:lstStyle>
          <a:p>
            <a:endParaRPr lang="id-ID">
              <a:solidFill>
                <a:schemeClr val="bg2"/>
              </a:solidFill>
            </a:endParaRPr>
          </a:p>
        </p:txBody>
      </p:sp>
      <p:sp>
        <p:nvSpPr>
          <p:cNvPr id="63" name="Freeform 62"/>
          <p:cNvSpPr>
            <a:spLocks/>
          </p:cNvSpPr>
          <p:nvPr/>
        </p:nvSpPr>
        <p:spPr bwMode="auto">
          <a:xfrm>
            <a:off x="6511484" y="2677229"/>
            <a:ext cx="978016" cy="2441504"/>
          </a:xfrm>
          <a:custGeom>
            <a:avLst/>
            <a:gdLst>
              <a:gd name="T0" fmla="*/ 278 w 556"/>
              <a:gd name="T1" fmla="*/ 0 h 542"/>
              <a:gd name="T2" fmla="*/ 0 w 556"/>
              <a:gd name="T3" fmla="*/ 542 h 542"/>
              <a:gd name="T4" fmla="*/ 278 w 556"/>
              <a:gd name="T5" fmla="*/ 542 h 542"/>
              <a:gd name="T6" fmla="*/ 556 w 556"/>
              <a:gd name="T7" fmla="*/ 542 h 542"/>
              <a:gd name="T8" fmla="*/ 278 w 556"/>
              <a:gd name="T9" fmla="*/ 0 h 542"/>
            </a:gdLst>
            <a:ahLst/>
            <a:cxnLst>
              <a:cxn ang="0">
                <a:pos x="T0" y="T1"/>
              </a:cxn>
              <a:cxn ang="0">
                <a:pos x="T2" y="T3"/>
              </a:cxn>
              <a:cxn ang="0">
                <a:pos x="T4" y="T5"/>
              </a:cxn>
              <a:cxn ang="0">
                <a:pos x="T6" y="T7"/>
              </a:cxn>
              <a:cxn ang="0">
                <a:pos x="T8" y="T9"/>
              </a:cxn>
            </a:cxnLst>
            <a:rect l="0" t="0" r="r" b="b"/>
            <a:pathLst>
              <a:path w="556" h="542">
                <a:moveTo>
                  <a:pt x="278" y="0"/>
                </a:moveTo>
                <a:cubicBezTo>
                  <a:pt x="83" y="0"/>
                  <a:pt x="123" y="437"/>
                  <a:pt x="0" y="542"/>
                </a:cubicBezTo>
                <a:cubicBezTo>
                  <a:pt x="278" y="542"/>
                  <a:pt x="278" y="542"/>
                  <a:pt x="278" y="542"/>
                </a:cubicBezTo>
                <a:cubicBezTo>
                  <a:pt x="556" y="542"/>
                  <a:pt x="556" y="542"/>
                  <a:pt x="556" y="542"/>
                </a:cubicBezTo>
                <a:cubicBezTo>
                  <a:pt x="433" y="437"/>
                  <a:pt x="473" y="0"/>
                  <a:pt x="278" y="0"/>
                </a:cubicBezTo>
                <a:close/>
              </a:path>
            </a:pathLst>
          </a:custGeom>
          <a:solidFill>
            <a:schemeClr val="accent5">
              <a:lumMod val="60000"/>
              <a:lumOff val="40000"/>
              <a:alpha val="91000"/>
            </a:schemeClr>
          </a:solidFill>
          <a:ln>
            <a:noFill/>
          </a:ln>
        </p:spPr>
        <p:txBody>
          <a:bodyPr vert="horz" wrap="square" lIns="91440" tIns="45720" rIns="91440" bIns="45720" numCol="1" anchor="t" anchorCtr="0" compatLnSpc="1">
            <a:prstTxWarp prst="textNoShape">
              <a:avLst/>
            </a:prstTxWarp>
          </a:bodyPr>
          <a:lstStyle>
            <a:defPPr>
              <a:defRPr lang="en-US"/>
            </a:defPPr>
            <a:lvl1pPr marL="0" algn="l" defTabSz="914340" rtl="0" eaLnBrk="1" latinLnBrk="0" hangingPunct="1">
              <a:defRPr sz="1800" kern="1200">
                <a:solidFill>
                  <a:schemeClr val="tx1"/>
                </a:solidFill>
                <a:latin typeface="+mn-lt"/>
                <a:ea typeface="+mn-ea"/>
                <a:cs typeface="+mn-cs"/>
              </a:defRPr>
            </a:lvl1pPr>
            <a:lvl2pPr marL="457170" algn="l" defTabSz="914340" rtl="0" eaLnBrk="1" latinLnBrk="0" hangingPunct="1">
              <a:defRPr sz="1800" kern="1200">
                <a:solidFill>
                  <a:schemeClr val="tx1"/>
                </a:solidFill>
                <a:latin typeface="+mn-lt"/>
                <a:ea typeface="+mn-ea"/>
                <a:cs typeface="+mn-cs"/>
              </a:defRPr>
            </a:lvl2pPr>
            <a:lvl3pPr marL="914340" algn="l" defTabSz="914340" rtl="0" eaLnBrk="1" latinLnBrk="0" hangingPunct="1">
              <a:defRPr sz="1800" kern="1200">
                <a:solidFill>
                  <a:schemeClr val="tx1"/>
                </a:solidFill>
                <a:latin typeface="+mn-lt"/>
                <a:ea typeface="+mn-ea"/>
                <a:cs typeface="+mn-cs"/>
              </a:defRPr>
            </a:lvl3pPr>
            <a:lvl4pPr marL="1371511" algn="l" defTabSz="914340" rtl="0" eaLnBrk="1" latinLnBrk="0" hangingPunct="1">
              <a:defRPr sz="1800" kern="1200">
                <a:solidFill>
                  <a:schemeClr val="tx1"/>
                </a:solidFill>
                <a:latin typeface="+mn-lt"/>
                <a:ea typeface="+mn-ea"/>
                <a:cs typeface="+mn-cs"/>
              </a:defRPr>
            </a:lvl4pPr>
            <a:lvl5pPr marL="1828681" algn="l" defTabSz="914340" rtl="0" eaLnBrk="1" latinLnBrk="0" hangingPunct="1">
              <a:defRPr sz="1800" kern="1200">
                <a:solidFill>
                  <a:schemeClr val="tx1"/>
                </a:solidFill>
                <a:latin typeface="+mn-lt"/>
                <a:ea typeface="+mn-ea"/>
                <a:cs typeface="+mn-cs"/>
              </a:defRPr>
            </a:lvl5pPr>
            <a:lvl6pPr marL="2285852" algn="l" defTabSz="914340" rtl="0" eaLnBrk="1" latinLnBrk="0" hangingPunct="1">
              <a:defRPr sz="1800" kern="1200">
                <a:solidFill>
                  <a:schemeClr val="tx1"/>
                </a:solidFill>
                <a:latin typeface="+mn-lt"/>
                <a:ea typeface="+mn-ea"/>
                <a:cs typeface="+mn-cs"/>
              </a:defRPr>
            </a:lvl6pPr>
            <a:lvl7pPr marL="2743021" algn="l" defTabSz="914340" rtl="0" eaLnBrk="1" latinLnBrk="0" hangingPunct="1">
              <a:defRPr sz="1800" kern="1200">
                <a:solidFill>
                  <a:schemeClr val="tx1"/>
                </a:solidFill>
                <a:latin typeface="+mn-lt"/>
                <a:ea typeface="+mn-ea"/>
                <a:cs typeface="+mn-cs"/>
              </a:defRPr>
            </a:lvl7pPr>
            <a:lvl8pPr marL="3200193" algn="l" defTabSz="914340" rtl="0" eaLnBrk="1" latinLnBrk="0" hangingPunct="1">
              <a:defRPr sz="1800" kern="1200">
                <a:solidFill>
                  <a:schemeClr val="tx1"/>
                </a:solidFill>
                <a:latin typeface="+mn-lt"/>
                <a:ea typeface="+mn-ea"/>
                <a:cs typeface="+mn-cs"/>
              </a:defRPr>
            </a:lvl8pPr>
            <a:lvl9pPr marL="3657363" algn="l" defTabSz="914340" rtl="0" eaLnBrk="1" latinLnBrk="0" hangingPunct="1">
              <a:defRPr sz="1800" kern="1200">
                <a:solidFill>
                  <a:schemeClr val="tx1"/>
                </a:solidFill>
                <a:latin typeface="+mn-lt"/>
                <a:ea typeface="+mn-ea"/>
                <a:cs typeface="+mn-cs"/>
              </a:defRPr>
            </a:lvl9pPr>
          </a:lstStyle>
          <a:p>
            <a:endParaRPr lang="id-ID">
              <a:solidFill>
                <a:schemeClr val="bg2"/>
              </a:solidFill>
            </a:endParaRPr>
          </a:p>
        </p:txBody>
      </p:sp>
      <p:sp>
        <p:nvSpPr>
          <p:cNvPr id="78" name="Freeform 77"/>
          <p:cNvSpPr>
            <a:spLocks/>
          </p:cNvSpPr>
          <p:nvPr/>
        </p:nvSpPr>
        <p:spPr bwMode="auto">
          <a:xfrm>
            <a:off x="7211899" y="2331180"/>
            <a:ext cx="978016" cy="2796324"/>
          </a:xfrm>
          <a:custGeom>
            <a:avLst/>
            <a:gdLst>
              <a:gd name="T0" fmla="*/ 278 w 556"/>
              <a:gd name="T1" fmla="*/ 0 h 542"/>
              <a:gd name="T2" fmla="*/ 0 w 556"/>
              <a:gd name="T3" fmla="*/ 542 h 542"/>
              <a:gd name="T4" fmla="*/ 278 w 556"/>
              <a:gd name="T5" fmla="*/ 542 h 542"/>
              <a:gd name="T6" fmla="*/ 556 w 556"/>
              <a:gd name="T7" fmla="*/ 542 h 542"/>
              <a:gd name="T8" fmla="*/ 278 w 556"/>
              <a:gd name="T9" fmla="*/ 0 h 542"/>
            </a:gdLst>
            <a:ahLst/>
            <a:cxnLst>
              <a:cxn ang="0">
                <a:pos x="T0" y="T1"/>
              </a:cxn>
              <a:cxn ang="0">
                <a:pos x="T2" y="T3"/>
              </a:cxn>
              <a:cxn ang="0">
                <a:pos x="T4" y="T5"/>
              </a:cxn>
              <a:cxn ang="0">
                <a:pos x="T6" y="T7"/>
              </a:cxn>
              <a:cxn ang="0">
                <a:pos x="T8" y="T9"/>
              </a:cxn>
            </a:cxnLst>
            <a:rect l="0" t="0" r="r" b="b"/>
            <a:pathLst>
              <a:path w="556" h="542">
                <a:moveTo>
                  <a:pt x="278" y="0"/>
                </a:moveTo>
                <a:cubicBezTo>
                  <a:pt x="83" y="0"/>
                  <a:pt x="123" y="437"/>
                  <a:pt x="0" y="542"/>
                </a:cubicBezTo>
                <a:cubicBezTo>
                  <a:pt x="278" y="542"/>
                  <a:pt x="278" y="542"/>
                  <a:pt x="278" y="542"/>
                </a:cubicBezTo>
                <a:cubicBezTo>
                  <a:pt x="556" y="542"/>
                  <a:pt x="556" y="542"/>
                  <a:pt x="556" y="542"/>
                </a:cubicBezTo>
                <a:cubicBezTo>
                  <a:pt x="433" y="437"/>
                  <a:pt x="473" y="0"/>
                  <a:pt x="278" y="0"/>
                </a:cubicBezTo>
                <a:close/>
              </a:path>
            </a:pathLst>
          </a:custGeom>
          <a:solidFill>
            <a:schemeClr val="accent5">
              <a:alpha val="91000"/>
            </a:schemeClr>
          </a:solidFill>
          <a:ln>
            <a:noFill/>
          </a:ln>
        </p:spPr>
        <p:txBody>
          <a:bodyPr vert="horz" wrap="square" lIns="91440" tIns="45720" rIns="91440" bIns="45720" numCol="1" anchor="t" anchorCtr="0" compatLnSpc="1">
            <a:prstTxWarp prst="textNoShape">
              <a:avLst/>
            </a:prstTxWarp>
          </a:bodyPr>
          <a:lstStyle>
            <a:defPPr>
              <a:defRPr lang="en-US"/>
            </a:defPPr>
            <a:lvl1pPr marL="0" algn="l" defTabSz="914340" rtl="0" eaLnBrk="1" latinLnBrk="0" hangingPunct="1">
              <a:defRPr sz="1800" kern="1200">
                <a:solidFill>
                  <a:schemeClr val="tx1"/>
                </a:solidFill>
                <a:latin typeface="+mn-lt"/>
                <a:ea typeface="+mn-ea"/>
                <a:cs typeface="+mn-cs"/>
              </a:defRPr>
            </a:lvl1pPr>
            <a:lvl2pPr marL="457170" algn="l" defTabSz="914340" rtl="0" eaLnBrk="1" latinLnBrk="0" hangingPunct="1">
              <a:defRPr sz="1800" kern="1200">
                <a:solidFill>
                  <a:schemeClr val="tx1"/>
                </a:solidFill>
                <a:latin typeface="+mn-lt"/>
                <a:ea typeface="+mn-ea"/>
                <a:cs typeface="+mn-cs"/>
              </a:defRPr>
            </a:lvl2pPr>
            <a:lvl3pPr marL="914340" algn="l" defTabSz="914340" rtl="0" eaLnBrk="1" latinLnBrk="0" hangingPunct="1">
              <a:defRPr sz="1800" kern="1200">
                <a:solidFill>
                  <a:schemeClr val="tx1"/>
                </a:solidFill>
                <a:latin typeface="+mn-lt"/>
                <a:ea typeface="+mn-ea"/>
                <a:cs typeface="+mn-cs"/>
              </a:defRPr>
            </a:lvl3pPr>
            <a:lvl4pPr marL="1371511" algn="l" defTabSz="914340" rtl="0" eaLnBrk="1" latinLnBrk="0" hangingPunct="1">
              <a:defRPr sz="1800" kern="1200">
                <a:solidFill>
                  <a:schemeClr val="tx1"/>
                </a:solidFill>
                <a:latin typeface="+mn-lt"/>
                <a:ea typeface="+mn-ea"/>
                <a:cs typeface="+mn-cs"/>
              </a:defRPr>
            </a:lvl4pPr>
            <a:lvl5pPr marL="1828681" algn="l" defTabSz="914340" rtl="0" eaLnBrk="1" latinLnBrk="0" hangingPunct="1">
              <a:defRPr sz="1800" kern="1200">
                <a:solidFill>
                  <a:schemeClr val="tx1"/>
                </a:solidFill>
                <a:latin typeface="+mn-lt"/>
                <a:ea typeface="+mn-ea"/>
                <a:cs typeface="+mn-cs"/>
              </a:defRPr>
            </a:lvl5pPr>
            <a:lvl6pPr marL="2285852" algn="l" defTabSz="914340" rtl="0" eaLnBrk="1" latinLnBrk="0" hangingPunct="1">
              <a:defRPr sz="1800" kern="1200">
                <a:solidFill>
                  <a:schemeClr val="tx1"/>
                </a:solidFill>
                <a:latin typeface="+mn-lt"/>
                <a:ea typeface="+mn-ea"/>
                <a:cs typeface="+mn-cs"/>
              </a:defRPr>
            </a:lvl6pPr>
            <a:lvl7pPr marL="2743021" algn="l" defTabSz="914340" rtl="0" eaLnBrk="1" latinLnBrk="0" hangingPunct="1">
              <a:defRPr sz="1800" kern="1200">
                <a:solidFill>
                  <a:schemeClr val="tx1"/>
                </a:solidFill>
                <a:latin typeface="+mn-lt"/>
                <a:ea typeface="+mn-ea"/>
                <a:cs typeface="+mn-cs"/>
              </a:defRPr>
            </a:lvl7pPr>
            <a:lvl8pPr marL="3200193" algn="l" defTabSz="914340" rtl="0" eaLnBrk="1" latinLnBrk="0" hangingPunct="1">
              <a:defRPr sz="1800" kern="1200">
                <a:solidFill>
                  <a:schemeClr val="tx1"/>
                </a:solidFill>
                <a:latin typeface="+mn-lt"/>
                <a:ea typeface="+mn-ea"/>
                <a:cs typeface="+mn-cs"/>
              </a:defRPr>
            </a:lvl8pPr>
            <a:lvl9pPr marL="3657363" algn="l" defTabSz="914340" rtl="0" eaLnBrk="1" latinLnBrk="0" hangingPunct="1">
              <a:defRPr sz="1800" kern="1200">
                <a:solidFill>
                  <a:schemeClr val="tx1"/>
                </a:solidFill>
                <a:latin typeface="+mn-lt"/>
                <a:ea typeface="+mn-ea"/>
                <a:cs typeface="+mn-cs"/>
              </a:defRPr>
            </a:lvl9pPr>
          </a:lstStyle>
          <a:p>
            <a:endParaRPr lang="id-ID">
              <a:solidFill>
                <a:schemeClr val="bg2"/>
              </a:solidFill>
            </a:endParaRPr>
          </a:p>
        </p:txBody>
      </p:sp>
      <p:sp>
        <p:nvSpPr>
          <p:cNvPr id="9" name="TextBox 8"/>
          <p:cNvSpPr txBox="1"/>
          <p:nvPr/>
        </p:nvSpPr>
        <p:spPr>
          <a:xfrm>
            <a:off x="7487599" y="4824499"/>
            <a:ext cx="470093" cy="415498"/>
          </a:xfrm>
          <a:prstGeom prst="rect">
            <a:avLst/>
          </a:prstGeom>
          <a:noFill/>
        </p:spPr>
        <p:txBody>
          <a:bodyPr wrap="square" rtlCol="0">
            <a:spAutoFit/>
          </a:bodyPr>
          <a:lstStyle/>
          <a:p>
            <a:r>
              <a:rPr lang="en-US" sz="1050" b="1" dirty="0">
                <a:solidFill>
                  <a:schemeClr val="bg2"/>
                </a:solidFill>
              </a:rPr>
              <a:t>2015</a:t>
            </a:r>
          </a:p>
        </p:txBody>
      </p:sp>
      <p:sp>
        <p:nvSpPr>
          <p:cNvPr id="79" name="TextBox 78"/>
          <p:cNvSpPr txBox="1"/>
          <p:nvPr/>
        </p:nvSpPr>
        <p:spPr>
          <a:xfrm>
            <a:off x="6783072" y="4824499"/>
            <a:ext cx="470093" cy="415498"/>
          </a:xfrm>
          <a:prstGeom prst="rect">
            <a:avLst/>
          </a:prstGeom>
          <a:noFill/>
        </p:spPr>
        <p:txBody>
          <a:bodyPr wrap="square" rtlCol="0">
            <a:spAutoFit/>
          </a:bodyPr>
          <a:lstStyle/>
          <a:p>
            <a:r>
              <a:rPr lang="en-US" sz="1050" b="1" dirty="0">
                <a:solidFill>
                  <a:schemeClr val="bg2"/>
                </a:solidFill>
              </a:rPr>
              <a:t>2014</a:t>
            </a:r>
          </a:p>
        </p:txBody>
      </p:sp>
      <p:sp>
        <p:nvSpPr>
          <p:cNvPr id="80" name="TextBox 79"/>
          <p:cNvSpPr txBox="1"/>
          <p:nvPr/>
        </p:nvSpPr>
        <p:spPr>
          <a:xfrm>
            <a:off x="6078543" y="4824499"/>
            <a:ext cx="470093" cy="415498"/>
          </a:xfrm>
          <a:prstGeom prst="rect">
            <a:avLst/>
          </a:prstGeom>
          <a:noFill/>
        </p:spPr>
        <p:txBody>
          <a:bodyPr wrap="square" rtlCol="0">
            <a:spAutoFit/>
          </a:bodyPr>
          <a:lstStyle/>
          <a:p>
            <a:r>
              <a:rPr lang="en-US" sz="1050" b="1" dirty="0">
                <a:solidFill>
                  <a:schemeClr val="bg2"/>
                </a:solidFill>
              </a:rPr>
              <a:t>2013</a:t>
            </a:r>
          </a:p>
        </p:txBody>
      </p:sp>
      <p:sp>
        <p:nvSpPr>
          <p:cNvPr id="81" name="TextBox 80"/>
          <p:cNvSpPr txBox="1"/>
          <p:nvPr/>
        </p:nvSpPr>
        <p:spPr>
          <a:xfrm>
            <a:off x="5374014" y="4824499"/>
            <a:ext cx="470093" cy="415498"/>
          </a:xfrm>
          <a:prstGeom prst="rect">
            <a:avLst/>
          </a:prstGeom>
          <a:noFill/>
        </p:spPr>
        <p:txBody>
          <a:bodyPr wrap="square" rtlCol="0">
            <a:spAutoFit/>
          </a:bodyPr>
          <a:lstStyle/>
          <a:p>
            <a:r>
              <a:rPr lang="en-US" sz="1050" b="1" dirty="0">
                <a:solidFill>
                  <a:schemeClr val="bg2"/>
                </a:solidFill>
              </a:rPr>
              <a:t>2012</a:t>
            </a:r>
          </a:p>
        </p:txBody>
      </p:sp>
      <p:sp>
        <p:nvSpPr>
          <p:cNvPr id="82" name="TextBox 81"/>
          <p:cNvSpPr txBox="1"/>
          <p:nvPr/>
        </p:nvSpPr>
        <p:spPr>
          <a:xfrm>
            <a:off x="4669485" y="4824499"/>
            <a:ext cx="470093" cy="415498"/>
          </a:xfrm>
          <a:prstGeom prst="rect">
            <a:avLst/>
          </a:prstGeom>
          <a:noFill/>
        </p:spPr>
        <p:txBody>
          <a:bodyPr wrap="square" rtlCol="0">
            <a:spAutoFit/>
          </a:bodyPr>
          <a:lstStyle/>
          <a:p>
            <a:r>
              <a:rPr lang="en-US" sz="1050" b="1" dirty="0">
                <a:solidFill>
                  <a:schemeClr val="bg2"/>
                </a:solidFill>
              </a:rPr>
              <a:t>2010</a:t>
            </a:r>
          </a:p>
        </p:txBody>
      </p:sp>
      <p:sp>
        <p:nvSpPr>
          <p:cNvPr id="83" name="TextBox 82"/>
          <p:cNvSpPr txBox="1"/>
          <p:nvPr/>
        </p:nvSpPr>
        <p:spPr>
          <a:xfrm>
            <a:off x="3964956" y="4824499"/>
            <a:ext cx="470093" cy="415498"/>
          </a:xfrm>
          <a:prstGeom prst="rect">
            <a:avLst/>
          </a:prstGeom>
          <a:noFill/>
        </p:spPr>
        <p:txBody>
          <a:bodyPr wrap="square" rtlCol="0">
            <a:spAutoFit/>
          </a:bodyPr>
          <a:lstStyle/>
          <a:p>
            <a:r>
              <a:rPr lang="en-US" sz="1050" b="1" dirty="0">
                <a:solidFill>
                  <a:schemeClr val="bg2"/>
                </a:solidFill>
              </a:rPr>
              <a:t>2009</a:t>
            </a:r>
          </a:p>
        </p:txBody>
      </p:sp>
      <p:sp>
        <p:nvSpPr>
          <p:cNvPr id="84" name="TextBox 83"/>
          <p:cNvSpPr txBox="1"/>
          <p:nvPr/>
        </p:nvSpPr>
        <p:spPr>
          <a:xfrm>
            <a:off x="3260427" y="4824499"/>
            <a:ext cx="470093" cy="415498"/>
          </a:xfrm>
          <a:prstGeom prst="rect">
            <a:avLst/>
          </a:prstGeom>
          <a:noFill/>
        </p:spPr>
        <p:txBody>
          <a:bodyPr wrap="square" rtlCol="0">
            <a:spAutoFit/>
          </a:bodyPr>
          <a:lstStyle/>
          <a:p>
            <a:r>
              <a:rPr lang="en-US" sz="1050" b="1" dirty="0">
                <a:solidFill>
                  <a:schemeClr val="bg2"/>
                </a:solidFill>
              </a:rPr>
              <a:t>2008</a:t>
            </a:r>
          </a:p>
        </p:txBody>
      </p:sp>
      <p:sp>
        <p:nvSpPr>
          <p:cNvPr id="85" name="TextBox 84"/>
          <p:cNvSpPr txBox="1"/>
          <p:nvPr/>
        </p:nvSpPr>
        <p:spPr>
          <a:xfrm>
            <a:off x="2555898" y="4824499"/>
            <a:ext cx="470093" cy="415498"/>
          </a:xfrm>
          <a:prstGeom prst="rect">
            <a:avLst/>
          </a:prstGeom>
          <a:noFill/>
        </p:spPr>
        <p:txBody>
          <a:bodyPr wrap="square" rtlCol="0">
            <a:spAutoFit/>
          </a:bodyPr>
          <a:lstStyle/>
          <a:p>
            <a:r>
              <a:rPr lang="en-US" sz="1050" b="1" dirty="0">
                <a:solidFill>
                  <a:schemeClr val="bg2"/>
                </a:solidFill>
              </a:rPr>
              <a:t>2007</a:t>
            </a:r>
          </a:p>
        </p:txBody>
      </p:sp>
      <p:sp>
        <p:nvSpPr>
          <p:cNvPr id="86" name="TextBox 85"/>
          <p:cNvSpPr txBox="1"/>
          <p:nvPr/>
        </p:nvSpPr>
        <p:spPr>
          <a:xfrm>
            <a:off x="1851369" y="4824499"/>
            <a:ext cx="470093" cy="415498"/>
          </a:xfrm>
          <a:prstGeom prst="rect">
            <a:avLst/>
          </a:prstGeom>
          <a:noFill/>
        </p:spPr>
        <p:txBody>
          <a:bodyPr wrap="square" rtlCol="0">
            <a:spAutoFit/>
          </a:bodyPr>
          <a:lstStyle/>
          <a:p>
            <a:r>
              <a:rPr lang="en-US" sz="1050" b="1" dirty="0">
                <a:solidFill>
                  <a:schemeClr val="bg2"/>
                </a:solidFill>
              </a:rPr>
              <a:t>2006</a:t>
            </a:r>
          </a:p>
        </p:txBody>
      </p:sp>
      <p:sp>
        <p:nvSpPr>
          <p:cNvPr id="87" name="TextBox 86"/>
          <p:cNvSpPr txBox="1"/>
          <p:nvPr/>
        </p:nvSpPr>
        <p:spPr>
          <a:xfrm>
            <a:off x="1146840" y="4824499"/>
            <a:ext cx="470093" cy="415498"/>
          </a:xfrm>
          <a:prstGeom prst="rect">
            <a:avLst/>
          </a:prstGeom>
          <a:noFill/>
        </p:spPr>
        <p:txBody>
          <a:bodyPr wrap="square" rtlCol="0">
            <a:spAutoFit/>
          </a:bodyPr>
          <a:lstStyle/>
          <a:p>
            <a:r>
              <a:rPr lang="en-US" sz="1050" b="1" dirty="0">
                <a:solidFill>
                  <a:schemeClr val="bg2"/>
                </a:solidFill>
              </a:rPr>
              <a:t>2005</a:t>
            </a:r>
          </a:p>
        </p:txBody>
      </p:sp>
      <p:sp>
        <p:nvSpPr>
          <p:cNvPr id="10" name="TextBox 9"/>
          <p:cNvSpPr txBox="1"/>
          <p:nvPr/>
        </p:nvSpPr>
        <p:spPr>
          <a:xfrm>
            <a:off x="767531" y="5166830"/>
            <a:ext cx="1067921" cy="253916"/>
          </a:xfrm>
          <a:prstGeom prst="rect">
            <a:avLst/>
          </a:prstGeom>
          <a:noFill/>
        </p:spPr>
        <p:txBody>
          <a:bodyPr wrap="none" rtlCol="0">
            <a:spAutoFit/>
          </a:bodyPr>
          <a:lstStyle/>
          <a:p>
            <a:r>
              <a:rPr lang="en-US" sz="1050" b="1" dirty="0">
                <a:solidFill>
                  <a:schemeClr val="accent6"/>
                </a:solidFill>
              </a:rPr>
              <a:t>10000 Clients</a:t>
            </a:r>
          </a:p>
        </p:txBody>
      </p:sp>
      <p:sp>
        <p:nvSpPr>
          <p:cNvPr id="88" name="TextBox 87"/>
          <p:cNvSpPr txBox="1"/>
          <p:nvPr/>
        </p:nvSpPr>
        <p:spPr>
          <a:xfrm>
            <a:off x="6905710" y="5166830"/>
            <a:ext cx="1369286" cy="253916"/>
          </a:xfrm>
          <a:prstGeom prst="rect">
            <a:avLst/>
          </a:prstGeom>
          <a:noFill/>
        </p:spPr>
        <p:txBody>
          <a:bodyPr wrap="none" rtlCol="0">
            <a:spAutoFit/>
          </a:bodyPr>
          <a:lstStyle/>
          <a:p>
            <a:r>
              <a:rPr lang="en-US" sz="1050" b="1" dirty="0">
                <a:solidFill>
                  <a:schemeClr val="accent6"/>
                </a:solidFill>
              </a:rPr>
              <a:t>10 000 000 Clients</a:t>
            </a:r>
          </a:p>
        </p:txBody>
      </p:sp>
      <p:sp>
        <p:nvSpPr>
          <p:cNvPr id="89" name="TextBox 88"/>
          <p:cNvSpPr txBox="1"/>
          <p:nvPr/>
        </p:nvSpPr>
        <p:spPr>
          <a:xfrm>
            <a:off x="924063" y="5324267"/>
            <a:ext cx="793807" cy="253916"/>
          </a:xfrm>
          <a:prstGeom prst="rect">
            <a:avLst/>
          </a:prstGeom>
          <a:noFill/>
        </p:spPr>
        <p:txBody>
          <a:bodyPr wrap="none" rtlCol="0">
            <a:spAutoFit/>
          </a:bodyPr>
          <a:lstStyle/>
          <a:p>
            <a:r>
              <a:rPr lang="en-US" sz="1050" b="1" dirty="0">
                <a:solidFill>
                  <a:schemeClr val="accent6"/>
                </a:solidFill>
              </a:rPr>
              <a:t>100 000 $</a:t>
            </a:r>
          </a:p>
        </p:txBody>
      </p:sp>
      <p:sp>
        <p:nvSpPr>
          <p:cNvPr id="90" name="TextBox 89"/>
          <p:cNvSpPr txBox="1"/>
          <p:nvPr/>
        </p:nvSpPr>
        <p:spPr>
          <a:xfrm>
            <a:off x="7083281" y="5324267"/>
            <a:ext cx="1059906" cy="253916"/>
          </a:xfrm>
          <a:prstGeom prst="rect">
            <a:avLst/>
          </a:prstGeom>
          <a:noFill/>
        </p:spPr>
        <p:txBody>
          <a:bodyPr wrap="none" rtlCol="0">
            <a:spAutoFit/>
          </a:bodyPr>
          <a:lstStyle/>
          <a:p>
            <a:r>
              <a:rPr lang="en-US" sz="1050" b="1" dirty="0">
                <a:solidFill>
                  <a:schemeClr val="accent6"/>
                </a:solidFill>
              </a:rPr>
              <a:t>100 000 000 $</a:t>
            </a:r>
          </a:p>
        </p:txBody>
      </p:sp>
      <p:sp>
        <p:nvSpPr>
          <p:cNvPr id="11" name="TextBox 10"/>
          <p:cNvSpPr txBox="1"/>
          <p:nvPr/>
        </p:nvSpPr>
        <p:spPr>
          <a:xfrm>
            <a:off x="767530" y="2535576"/>
            <a:ext cx="1818126" cy="300082"/>
          </a:xfrm>
          <a:prstGeom prst="rect">
            <a:avLst/>
          </a:prstGeom>
          <a:noFill/>
        </p:spPr>
        <p:txBody>
          <a:bodyPr wrap="none" rtlCol="0">
            <a:spAutoFit/>
          </a:bodyPr>
          <a:lstStyle/>
          <a:p>
            <a:r>
              <a:rPr lang="en-US" sz="1350" b="1" dirty="0">
                <a:solidFill>
                  <a:schemeClr val="accent5"/>
                </a:solidFill>
              </a:rPr>
              <a:t>10 years of success</a:t>
            </a:r>
          </a:p>
        </p:txBody>
      </p:sp>
      <p:sp>
        <p:nvSpPr>
          <p:cNvPr id="91" name="TextBox 90"/>
          <p:cNvSpPr txBox="1"/>
          <p:nvPr/>
        </p:nvSpPr>
        <p:spPr>
          <a:xfrm>
            <a:off x="754468" y="2764335"/>
            <a:ext cx="2402228" cy="738664"/>
          </a:xfrm>
          <a:prstGeom prst="rect">
            <a:avLst/>
          </a:prstGeom>
          <a:noFill/>
        </p:spPr>
        <p:txBody>
          <a:bodyPr wrap="square" rtlCol="0" anchor="ctr">
            <a:spAutoFit/>
          </a:bodyPr>
          <a:lstStyle/>
          <a:p>
            <a:r>
              <a:rPr lang="en-US" sz="1050" dirty="0">
                <a:solidFill>
                  <a:schemeClr val="tx2"/>
                </a:solidFill>
              </a:rPr>
              <a:t>Lorem ipsum dolor sit amet, consectetuer adipiscing elit. Aenean commodo ligula eget dolor.  </a:t>
            </a:r>
            <a:endParaRPr lang="en-US" sz="1050" b="1" dirty="0">
              <a:solidFill>
                <a:schemeClr val="tx2"/>
              </a:solidFill>
            </a:endParaRPr>
          </a:p>
        </p:txBody>
      </p:sp>
      <p:sp>
        <p:nvSpPr>
          <p:cNvPr id="36" name="TextBox 35"/>
          <p:cNvSpPr txBox="1"/>
          <p:nvPr/>
        </p:nvSpPr>
        <p:spPr>
          <a:xfrm>
            <a:off x="3166072" y="781947"/>
            <a:ext cx="2811988" cy="553998"/>
          </a:xfrm>
          <a:prstGeom prst="rect">
            <a:avLst/>
          </a:prstGeom>
          <a:noFill/>
        </p:spPr>
        <p:txBody>
          <a:bodyPr wrap="none" rtlCol="0" anchor="ctr">
            <a:spAutoFit/>
          </a:bodyPr>
          <a:lstStyle/>
          <a:p>
            <a:pPr algn="ctr"/>
            <a:r>
              <a:rPr lang="en-US" sz="3000" dirty="0">
                <a:solidFill>
                  <a:schemeClr val="accent1"/>
                </a:solidFill>
                <a:latin typeface="+mj-lt"/>
              </a:rPr>
              <a:t>Data</a:t>
            </a:r>
            <a:r>
              <a:rPr lang="en-US" sz="3000" dirty="0">
                <a:solidFill>
                  <a:schemeClr val="tx2"/>
                </a:solidFill>
                <a:latin typeface="+mj-lt"/>
              </a:rPr>
              <a:t> Driven Diagram</a:t>
            </a:r>
          </a:p>
        </p:txBody>
      </p:sp>
      <p:sp>
        <p:nvSpPr>
          <p:cNvPr id="37" name="TextBox 36"/>
          <p:cNvSpPr txBox="1"/>
          <p:nvPr/>
        </p:nvSpPr>
        <p:spPr>
          <a:xfrm>
            <a:off x="685801" y="1243612"/>
            <a:ext cx="7772400" cy="369332"/>
          </a:xfrm>
          <a:prstGeom prst="rect">
            <a:avLst/>
          </a:prstGeom>
          <a:noFill/>
        </p:spPr>
        <p:txBody>
          <a:bodyPr wrap="square" rtlCol="0" anchor="ctr">
            <a:spAutoFit/>
          </a:bodyPr>
          <a:lstStyle/>
          <a:p>
            <a:pPr algn="ctr"/>
            <a:r>
              <a:rPr lang="en-US" sz="900" dirty="0">
                <a:solidFill>
                  <a:schemeClr val="tx2"/>
                </a:solidFill>
              </a:rPr>
              <a:t>Lorem ipsum dolor sit amet, consectetuer adipiscing elit. Aenean commodo ligula eget dolor. </a:t>
            </a:r>
            <a:r>
              <a:rPr lang="en-US" sz="900" b="1" dirty="0">
                <a:solidFill>
                  <a:schemeClr val="accent1"/>
                </a:solidFill>
              </a:rPr>
              <a:t>Aenean massa. Cum sociis natoque penatibus </a:t>
            </a:r>
            <a:r>
              <a:rPr lang="en-US" sz="900" dirty="0">
                <a:solidFill>
                  <a:schemeClr val="tx2"/>
                </a:solidFill>
              </a:rPr>
              <a:t>magnis dis parturient montes, nascetur ridiculus mus. Donec quam felis, ultricies nec, pellentesque eu, pretium quis, sem.</a:t>
            </a:r>
          </a:p>
        </p:txBody>
      </p:sp>
    </p:spTree>
    <p:extLst>
      <p:ext uri="{BB962C8B-B14F-4D97-AF65-F5344CB8AC3E}">
        <p14:creationId xmlns:p14="http://schemas.microsoft.com/office/powerpoint/2010/main" val="390133556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500"/>
                                        <p:tgtEl>
                                          <p:spTgt spid="4"/>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75"/>
                                        </p:tgtEl>
                                        <p:attrNameLst>
                                          <p:attrName>style.visibility</p:attrName>
                                        </p:attrNameLst>
                                      </p:cBhvr>
                                      <p:to>
                                        <p:strVal val="visible"/>
                                      </p:to>
                                    </p:set>
                                    <p:animEffect transition="in" filter="fade">
                                      <p:cBhvr>
                                        <p:cTn id="10" dur="500"/>
                                        <p:tgtEl>
                                          <p:spTgt spid="75"/>
                                        </p:tgtEl>
                                      </p:cBhvr>
                                    </p:animEffect>
                                  </p:childTnLst>
                                </p:cTn>
                              </p:par>
                              <p:par>
                                <p:cTn id="11" presetID="10" presetClass="entr" presetSubtype="0" fill="hold" grpId="0" nodeType="withEffect">
                                  <p:stCondLst>
                                    <p:cond delay="0"/>
                                  </p:stCondLst>
                                  <p:childTnLst>
                                    <p:set>
                                      <p:cBhvr>
                                        <p:cTn id="12" dur="1" fill="hold">
                                          <p:stCondLst>
                                            <p:cond delay="0"/>
                                          </p:stCondLst>
                                        </p:cTn>
                                        <p:tgtEl>
                                          <p:spTgt spid="74"/>
                                        </p:tgtEl>
                                        <p:attrNameLst>
                                          <p:attrName>style.visibility</p:attrName>
                                        </p:attrNameLst>
                                      </p:cBhvr>
                                      <p:to>
                                        <p:strVal val="visible"/>
                                      </p:to>
                                    </p:set>
                                    <p:animEffect transition="in" filter="fade">
                                      <p:cBhvr>
                                        <p:cTn id="13" dur="500"/>
                                        <p:tgtEl>
                                          <p:spTgt spid="74"/>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73"/>
                                        </p:tgtEl>
                                        <p:attrNameLst>
                                          <p:attrName>style.visibility</p:attrName>
                                        </p:attrNameLst>
                                      </p:cBhvr>
                                      <p:to>
                                        <p:strVal val="visible"/>
                                      </p:to>
                                    </p:set>
                                    <p:animEffect transition="in" filter="fade">
                                      <p:cBhvr>
                                        <p:cTn id="16" dur="500"/>
                                        <p:tgtEl>
                                          <p:spTgt spid="73"/>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9"/>
                                        </p:tgtEl>
                                        <p:attrNameLst>
                                          <p:attrName>style.visibility</p:attrName>
                                        </p:attrNameLst>
                                      </p:cBhvr>
                                      <p:to>
                                        <p:strVal val="visible"/>
                                      </p:to>
                                    </p:set>
                                    <p:animEffect transition="in" filter="fade">
                                      <p:cBhvr>
                                        <p:cTn id="19" dur="500"/>
                                        <p:tgtEl>
                                          <p:spTgt spid="9"/>
                                        </p:tgtEl>
                                      </p:cBhvr>
                                    </p:animEffect>
                                  </p:childTnLst>
                                </p:cTn>
                              </p:par>
                              <p:par>
                                <p:cTn id="20" presetID="10" presetClass="entr" presetSubtype="0" fill="hold" grpId="0" nodeType="withEffect">
                                  <p:stCondLst>
                                    <p:cond delay="0"/>
                                  </p:stCondLst>
                                  <p:childTnLst>
                                    <p:set>
                                      <p:cBhvr>
                                        <p:cTn id="21" dur="1" fill="hold">
                                          <p:stCondLst>
                                            <p:cond delay="0"/>
                                          </p:stCondLst>
                                        </p:cTn>
                                        <p:tgtEl>
                                          <p:spTgt spid="79"/>
                                        </p:tgtEl>
                                        <p:attrNameLst>
                                          <p:attrName>style.visibility</p:attrName>
                                        </p:attrNameLst>
                                      </p:cBhvr>
                                      <p:to>
                                        <p:strVal val="visible"/>
                                      </p:to>
                                    </p:set>
                                    <p:animEffect transition="in" filter="fade">
                                      <p:cBhvr>
                                        <p:cTn id="22" dur="500"/>
                                        <p:tgtEl>
                                          <p:spTgt spid="79"/>
                                        </p:tgtEl>
                                      </p:cBhvr>
                                    </p:animEffect>
                                  </p:childTnLst>
                                </p:cTn>
                              </p:par>
                              <p:par>
                                <p:cTn id="23" presetID="10" presetClass="entr" presetSubtype="0" fill="hold" grpId="0" nodeType="withEffect">
                                  <p:stCondLst>
                                    <p:cond delay="0"/>
                                  </p:stCondLst>
                                  <p:childTnLst>
                                    <p:set>
                                      <p:cBhvr>
                                        <p:cTn id="24" dur="1" fill="hold">
                                          <p:stCondLst>
                                            <p:cond delay="0"/>
                                          </p:stCondLst>
                                        </p:cTn>
                                        <p:tgtEl>
                                          <p:spTgt spid="80"/>
                                        </p:tgtEl>
                                        <p:attrNameLst>
                                          <p:attrName>style.visibility</p:attrName>
                                        </p:attrNameLst>
                                      </p:cBhvr>
                                      <p:to>
                                        <p:strVal val="visible"/>
                                      </p:to>
                                    </p:set>
                                    <p:animEffect transition="in" filter="fade">
                                      <p:cBhvr>
                                        <p:cTn id="25" dur="500"/>
                                        <p:tgtEl>
                                          <p:spTgt spid="80"/>
                                        </p:tgtEl>
                                      </p:cBhvr>
                                    </p:animEffect>
                                  </p:childTnLst>
                                </p:cTn>
                              </p:par>
                              <p:par>
                                <p:cTn id="26" presetID="10" presetClass="entr" presetSubtype="0" fill="hold" grpId="0" nodeType="withEffect">
                                  <p:stCondLst>
                                    <p:cond delay="0"/>
                                  </p:stCondLst>
                                  <p:childTnLst>
                                    <p:set>
                                      <p:cBhvr>
                                        <p:cTn id="27" dur="1" fill="hold">
                                          <p:stCondLst>
                                            <p:cond delay="0"/>
                                          </p:stCondLst>
                                        </p:cTn>
                                        <p:tgtEl>
                                          <p:spTgt spid="81"/>
                                        </p:tgtEl>
                                        <p:attrNameLst>
                                          <p:attrName>style.visibility</p:attrName>
                                        </p:attrNameLst>
                                      </p:cBhvr>
                                      <p:to>
                                        <p:strVal val="visible"/>
                                      </p:to>
                                    </p:set>
                                    <p:animEffect transition="in" filter="fade">
                                      <p:cBhvr>
                                        <p:cTn id="28" dur="500"/>
                                        <p:tgtEl>
                                          <p:spTgt spid="81"/>
                                        </p:tgtEl>
                                      </p:cBhvr>
                                    </p:animEffect>
                                  </p:childTnLst>
                                </p:cTn>
                              </p:par>
                              <p:par>
                                <p:cTn id="29" presetID="10" presetClass="entr" presetSubtype="0" fill="hold" grpId="0" nodeType="withEffect">
                                  <p:stCondLst>
                                    <p:cond delay="0"/>
                                  </p:stCondLst>
                                  <p:childTnLst>
                                    <p:set>
                                      <p:cBhvr>
                                        <p:cTn id="30" dur="1" fill="hold">
                                          <p:stCondLst>
                                            <p:cond delay="0"/>
                                          </p:stCondLst>
                                        </p:cTn>
                                        <p:tgtEl>
                                          <p:spTgt spid="82"/>
                                        </p:tgtEl>
                                        <p:attrNameLst>
                                          <p:attrName>style.visibility</p:attrName>
                                        </p:attrNameLst>
                                      </p:cBhvr>
                                      <p:to>
                                        <p:strVal val="visible"/>
                                      </p:to>
                                    </p:set>
                                    <p:animEffect transition="in" filter="fade">
                                      <p:cBhvr>
                                        <p:cTn id="31" dur="500"/>
                                        <p:tgtEl>
                                          <p:spTgt spid="82"/>
                                        </p:tgtEl>
                                      </p:cBhvr>
                                    </p:animEffect>
                                  </p:childTnLst>
                                </p:cTn>
                              </p:par>
                              <p:par>
                                <p:cTn id="32" presetID="10" presetClass="entr" presetSubtype="0" fill="hold" grpId="0" nodeType="withEffect">
                                  <p:stCondLst>
                                    <p:cond delay="0"/>
                                  </p:stCondLst>
                                  <p:childTnLst>
                                    <p:set>
                                      <p:cBhvr>
                                        <p:cTn id="33" dur="1" fill="hold">
                                          <p:stCondLst>
                                            <p:cond delay="0"/>
                                          </p:stCondLst>
                                        </p:cTn>
                                        <p:tgtEl>
                                          <p:spTgt spid="83"/>
                                        </p:tgtEl>
                                        <p:attrNameLst>
                                          <p:attrName>style.visibility</p:attrName>
                                        </p:attrNameLst>
                                      </p:cBhvr>
                                      <p:to>
                                        <p:strVal val="visible"/>
                                      </p:to>
                                    </p:set>
                                    <p:animEffect transition="in" filter="fade">
                                      <p:cBhvr>
                                        <p:cTn id="34" dur="500"/>
                                        <p:tgtEl>
                                          <p:spTgt spid="83"/>
                                        </p:tgtEl>
                                      </p:cBhvr>
                                    </p:animEffect>
                                  </p:childTnLst>
                                </p:cTn>
                              </p:par>
                              <p:par>
                                <p:cTn id="35" presetID="10" presetClass="entr" presetSubtype="0" fill="hold" grpId="0" nodeType="withEffect">
                                  <p:stCondLst>
                                    <p:cond delay="0"/>
                                  </p:stCondLst>
                                  <p:childTnLst>
                                    <p:set>
                                      <p:cBhvr>
                                        <p:cTn id="36" dur="1" fill="hold">
                                          <p:stCondLst>
                                            <p:cond delay="0"/>
                                          </p:stCondLst>
                                        </p:cTn>
                                        <p:tgtEl>
                                          <p:spTgt spid="84"/>
                                        </p:tgtEl>
                                        <p:attrNameLst>
                                          <p:attrName>style.visibility</p:attrName>
                                        </p:attrNameLst>
                                      </p:cBhvr>
                                      <p:to>
                                        <p:strVal val="visible"/>
                                      </p:to>
                                    </p:set>
                                    <p:animEffect transition="in" filter="fade">
                                      <p:cBhvr>
                                        <p:cTn id="37" dur="500"/>
                                        <p:tgtEl>
                                          <p:spTgt spid="84"/>
                                        </p:tgtEl>
                                      </p:cBhvr>
                                    </p:animEffect>
                                  </p:childTnLst>
                                </p:cTn>
                              </p:par>
                              <p:par>
                                <p:cTn id="38" presetID="10" presetClass="entr" presetSubtype="0" fill="hold" grpId="0" nodeType="withEffect">
                                  <p:stCondLst>
                                    <p:cond delay="0"/>
                                  </p:stCondLst>
                                  <p:childTnLst>
                                    <p:set>
                                      <p:cBhvr>
                                        <p:cTn id="39" dur="1" fill="hold">
                                          <p:stCondLst>
                                            <p:cond delay="0"/>
                                          </p:stCondLst>
                                        </p:cTn>
                                        <p:tgtEl>
                                          <p:spTgt spid="85"/>
                                        </p:tgtEl>
                                        <p:attrNameLst>
                                          <p:attrName>style.visibility</p:attrName>
                                        </p:attrNameLst>
                                      </p:cBhvr>
                                      <p:to>
                                        <p:strVal val="visible"/>
                                      </p:to>
                                    </p:set>
                                    <p:animEffect transition="in" filter="fade">
                                      <p:cBhvr>
                                        <p:cTn id="40" dur="500"/>
                                        <p:tgtEl>
                                          <p:spTgt spid="85"/>
                                        </p:tgtEl>
                                      </p:cBhvr>
                                    </p:animEffect>
                                  </p:childTnLst>
                                </p:cTn>
                              </p:par>
                              <p:par>
                                <p:cTn id="41" presetID="10" presetClass="entr" presetSubtype="0" fill="hold" grpId="0" nodeType="withEffect">
                                  <p:stCondLst>
                                    <p:cond delay="0"/>
                                  </p:stCondLst>
                                  <p:childTnLst>
                                    <p:set>
                                      <p:cBhvr>
                                        <p:cTn id="42" dur="1" fill="hold">
                                          <p:stCondLst>
                                            <p:cond delay="0"/>
                                          </p:stCondLst>
                                        </p:cTn>
                                        <p:tgtEl>
                                          <p:spTgt spid="86"/>
                                        </p:tgtEl>
                                        <p:attrNameLst>
                                          <p:attrName>style.visibility</p:attrName>
                                        </p:attrNameLst>
                                      </p:cBhvr>
                                      <p:to>
                                        <p:strVal val="visible"/>
                                      </p:to>
                                    </p:set>
                                    <p:animEffect transition="in" filter="fade">
                                      <p:cBhvr>
                                        <p:cTn id="43" dur="500"/>
                                        <p:tgtEl>
                                          <p:spTgt spid="86"/>
                                        </p:tgtEl>
                                      </p:cBhvr>
                                    </p:animEffect>
                                  </p:childTnLst>
                                </p:cTn>
                              </p:par>
                              <p:par>
                                <p:cTn id="44" presetID="10" presetClass="entr" presetSubtype="0" fill="hold" grpId="0" nodeType="withEffect">
                                  <p:stCondLst>
                                    <p:cond delay="0"/>
                                  </p:stCondLst>
                                  <p:childTnLst>
                                    <p:set>
                                      <p:cBhvr>
                                        <p:cTn id="45" dur="1" fill="hold">
                                          <p:stCondLst>
                                            <p:cond delay="0"/>
                                          </p:stCondLst>
                                        </p:cTn>
                                        <p:tgtEl>
                                          <p:spTgt spid="87"/>
                                        </p:tgtEl>
                                        <p:attrNameLst>
                                          <p:attrName>style.visibility</p:attrName>
                                        </p:attrNameLst>
                                      </p:cBhvr>
                                      <p:to>
                                        <p:strVal val="visible"/>
                                      </p:to>
                                    </p:set>
                                    <p:animEffect transition="in" filter="fade">
                                      <p:cBhvr>
                                        <p:cTn id="46" dur="500"/>
                                        <p:tgtEl>
                                          <p:spTgt spid="87"/>
                                        </p:tgtEl>
                                      </p:cBhvr>
                                    </p:animEffect>
                                  </p:childTnLst>
                                </p:cTn>
                              </p:par>
                              <p:par>
                                <p:cTn id="47" presetID="10" presetClass="entr" presetSubtype="0" fill="hold" grpId="0" nodeType="withEffect">
                                  <p:stCondLst>
                                    <p:cond delay="0"/>
                                  </p:stCondLst>
                                  <p:childTnLst>
                                    <p:set>
                                      <p:cBhvr>
                                        <p:cTn id="48" dur="1" fill="hold">
                                          <p:stCondLst>
                                            <p:cond delay="0"/>
                                          </p:stCondLst>
                                        </p:cTn>
                                        <p:tgtEl>
                                          <p:spTgt spid="78"/>
                                        </p:tgtEl>
                                        <p:attrNameLst>
                                          <p:attrName>style.visibility</p:attrName>
                                        </p:attrNameLst>
                                      </p:cBhvr>
                                      <p:to>
                                        <p:strVal val="visible"/>
                                      </p:to>
                                    </p:set>
                                    <p:animEffect transition="in" filter="fade">
                                      <p:cBhvr>
                                        <p:cTn id="49" dur="500"/>
                                        <p:tgtEl>
                                          <p:spTgt spid="78"/>
                                        </p:tgtEl>
                                      </p:cBhvr>
                                    </p:animEffect>
                                  </p:childTnLst>
                                </p:cTn>
                              </p:par>
                              <p:par>
                                <p:cTn id="50" presetID="10" presetClass="entr" presetSubtype="0" fill="hold" grpId="0" nodeType="withEffect">
                                  <p:stCondLst>
                                    <p:cond delay="0"/>
                                  </p:stCondLst>
                                  <p:childTnLst>
                                    <p:set>
                                      <p:cBhvr>
                                        <p:cTn id="51" dur="1" fill="hold">
                                          <p:stCondLst>
                                            <p:cond delay="0"/>
                                          </p:stCondLst>
                                        </p:cTn>
                                        <p:tgtEl>
                                          <p:spTgt spid="63"/>
                                        </p:tgtEl>
                                        <p:attrNameLst>
                                          <p:attrName>style.visibility</p:attrName>
                                        </p:attrNameLst>
                                      </p:cBhvr>
                                      <p:to>
                                        <p:strVal val="visible"/>
                                      </p:to>
                                    </p:set>
                                    <p:animEffect transition="in" filter="fade">
                                      <p:cBhvr>
                                        <p:cTn id="52" dur="500"/>
                                        <p:tgtEl>
                                          <p:spTgt spid="63"/>
                                        </p:tgtEl>
                                      </p:cBhvr>
                                    </p:animEffect>
                                  </p:childTnLst>
                                </p:cTn>
                              </p:par>
                              <p:par>
                                <p:cTn id="53" presetID="10" presetClass="entr" presetSubtype="0" fill="hold" grpId="0" nodeType="withEffect">
                                  <p:stCondLst>
                                    <p:cond delay="0"/>
                                  </p:stCondLst>
                                  <p:childTnLst>
                                    <p:set>
                                      <p:cBhvr>
                                        <p:cTn id="54" dur="1" fill="hold">
                                          <p:stCondLst>
                                            <p:cond delay="0"/>
                                          </p:stCondLst>
                                        </p:cTn>
                                        <p:tgtEl>
                                          <p:spTgt spid="64"/>
                                        </p:tgtEl>
                                        <p:attrNameLst>
                                          <p:attrName>style.visibility</p:attrName>
                                        </p:attrNameLst>
                                      </p:cBhvr>
                                      <p:to>
                                        <p:strVal val="visible"/>
                                      </p:to>
                                    </p:set>
                                    <p:animEffect transition="in" filter="fade">
                                      <p:cBhvr>
                                        <p:cTn id="55" dur="500"/>
                                        <p:tgtEl>
                                          <p:spTgt spid="64"/>
                                        </p:tgtEl>
                                      </p:cBhvr>
                                    </p:animEffect>
                                  </p:childTnLst>
                                </p:cTn>
                              </p:par>
                              <p:par>
                                <p:cTn id="56" presetID="10" presetClass="entr" presetSubtype="0" fill="hold" grpId="0" nodeType="withEffect">
                                  <p:stCondLst>
                                    <p:cond delay="0"/>
                                  </p:stCondLst>
                                  <p:childTnLst>
                                    <p:set>
                                      <p:cBhvr>
                                        <p:cTn id="57" dur="1" fill="hold">
                                          <p:stCondLst>
                                            <p:cond delay="0"/>
                                          </p:stCondLst>
                                        </p:cTn>
                                        <p:tgtEl>
                                          <p:spTgt spid="65"/>
                                        </p:tgtEl>
                                        <p:attrNameLst>
                                          <p:attrName>style.visibility</p:attrName>
                                        </p:attrNameLst>
                                      </p:cBhvr>
                                      <p:to>
                                        <p:strVal val="visible"/>
                                      </p:to>
                                    </p:set>
                                    <p:animEffect transition="in" filter="fade">
                                      <p:cBhvr>
                                        <p:cTn id="58" dur="500"/>
                                        <p:tgtEl>
                                          <p:spTgt spid="65"/>
                                        </p:tgtEl>
                                      </p:cBhvr>
                                    </p:animEffect>
                                  </p:childTnLst>
                                </p:cTn>
                              </p:par>
                              <p:par>
                                <p:cTn id="59" presetID="10" presetClass="entr" presetSubtype="0" fill="hold" grpId="0" nodeType="withEffect">
                                  <p:stCondLst>
                                    <p:cond delay="0"/>
                                  </p:stCondLst>
                                  <p:childTnLst>
                                    <p:set>
                                      <p:cBhvr>
                                        <p:cTn id="60" dur="1" fill="hold">
                                          <p:stCondLst>
                                            <p:cond delay="0"/>
                                          </p:stCondLst>
                                        </p:cTn>
                                        <p:tgtEl>
                                          <p:spTgt spid="70"/>
                                        </p:tgtEl>
                                        <p:attrNameLst>
                                          <p:attrName>style.visibility</p:attrName>
                                        </p:attrNameLst>
                                      </p:cBhvr>
                                      <p:to>
                                        <p:strVal val="visible"/>
                                      </p:to>
                                    </p:set>
                                    <p:animEffect transition="in" filter="fade">
                                      <p:cBhvr>
                                        <p:cTn id="61" dur="500"/>
                                        <p:tgtEl>
                                          <p:spTgt spid="70"/>
                                        </p:tgtEl>
                                      </p:cBhvr>
                                    </p:animEffect>
                                  </p:childTnLst>
                                </p:cTn>
                              </p:par>
                              <p:par>
                                <p:cTn id="62" presetID="10" presetClass="entr" presetSubtype="0" fill="hold" grpId="0" nodeType="withEffect">
                                  <p:stCondLst>
                                    <p:cond delay="0"/>
                                  </p:stCondLst>
                                  <p:childTnLst>
                                    <p:set>
                                      <p:cBhvr>
                                        <p:cTn id="63" dur="1" fill="hold">
                                          <p:stCondLst>
                                            <p:cond delay="0"/>
                                          </p:stCondLst>
                                        </p:cTn>
                                        <p:tgtEl>
                                          <p:spTgt spid="71"/>
                                        </p:tgtEl>
                                        <p:attrNameLst>
                                          <p:attrName>style.visibility</p:attrName>
                                        </p:attrNameLst>
                                      </p:cBhvr>
                                      <p:to>
                                        <p:strVal val="visible"/>
                                      </p:to>
                                    </p:set>
                                    <p:animEffect transition="in" filter="fade">
                                      <p:cBhvr>
                                        <p:cTn id="64" dur="500"/>
                                        <p:tgtEl>
                                          <p:spTgt spid="71"/>
                                        </p:tgtEl>
                                      </p:cBhvr>
                                    </p:animEffect>
                                  </p:childTnLst>
                                </p:cTn>
                              </p:par>
                              <p:par>
                                <p:cTn id="65" presetID="10" presetClass="entr" presetSubtype="0" fill="hold" grpId="0" nodeType="withEffect">
                                  <p:stCondLst>
                                    <p:cond delay="0"/>
                                  </p:stCondLst>
                                  <p:childTnLst>
                                    <p:set>
                                      <p:cBhvr>
                                        <p:cTn id="66" dur="1" fill="hold">
                                          <p:stCondLst>
                                            <p:cond delay="0"/>
                                          </p:stCondLst>
                                        </p:cTn>
                                        <p:tgtEl>
                                          <p:spTgt spid="72"/>
                                        </p:tgtEl>
                                        <p:attrNameLst>
                                          <p:attrName>style.visibility</p:attrName>
                                        </p:attrNameLst>
                                      </p:cBhvr>
                                      <p:to>
                                        <p:strVal val="visible"/>
                                      </p:to>
                                    </p:set>
                                    <p:animEffect transition="in" filter="fade">
                                      <p:cBhvr>
                                        <p:cTn id="67" dur="500"/>
                                        <p:tgtEl>
                                          <p:spTgt spid="72"/>
                                        </p:tgtEl>
                                      </p:cBhvr>
                                    </p:animEffect>
                                  </p:childTnLst>
                                </p:cTn>
                              </p:par>
                            </p:childTnLst>
                          </p:cTn>
                        </p:par>
                        <p:par>
                          <p:cTn id="68" fill="hold">
                            <p:stCondLst>
                              <p:cond delay="500"/>
                            </p:stCondLst>
                            <p:childTnLst>
                              <p:par>
                                <p:cTn id="69" presetID="10" presetClass="entr" presetSubtype="0" fill="hold" grpId="0" nodeType="afterEffect">
                                  <p:stCondLst>
                                    <p:cond delay="0"/>
                                  </p:stCondLst>
                                  <p:childTnLst>
                                    <p:set>
                                      <p:cBhvr>
                                        <p:cTn id="70" dur="1" fill="hold">
                                          <p:stCondLst>
                                            <p:cond delay="0"/>
                                          </p:stCondLst>
                                        </p:cTn>
                                        <p:tgtEl>
                                          <p:spTgt spid="89"/>
                                        </p:tgtEl>
                                        <p:attrNameLst>
                                          <p:attrName>style.visibility</p:attrName>
                                        </p:attrNameLst>
                                      </p:cBhvr>
                                      <p:to>
                                        <p:strVal val="visible"/>
                                      </p:to>
                                    </p:set>
                                    <p:animEffect transition="in" filter="fade">
                                      <p:cBhvr>
                                        <p:cTn id="71" dur="500"/>
                                        <p:tgtEl>
                                          <p:spTgt spid="89"/>
                                        </p:tgtEl>
                                      </p:cBhvr>
                                    </p:animEffect>
                                  </p:childTnLst>
                                </p:cTn>
                              </p:par>
                              <p:par>
                                <p:cTn id="72" presetID="10" presetClass="entr" presetSubtype="0" fill="hold" grpId="0" nodeType="withEffect">
                                  <p:stCondLst>
                                    <p:cond delay="0"/>
                                  </p:stCondLst>
                                  <p:childTnLst>
                                    <p:set>
                                      <p:cBhvr>
                                        <p:cTn id="73" dur="1" fill="hold">
                                          <p:stCondLst>
                                            <p:cond delay="0"/>
                                          </p:stCondLst>
                                        </p:cTn>
                                        <p:tgtEl>
                                          <p:spTgt spid="90"/>
                                        </p:tgtEl>
                                        <p:attrNameLst>
                                          <p:attrName>style.visibility</p:attrName>
                                        </p:attrNameLst>
                                      </p:cBhvr>
                                      <p:to>
                                        <p:strVal val="visible"/>
                                      </p:to>
                                    </p:set>
                                    <p:animEffect transition="in" filter="fade">
                                      <p:cBhvr>
                                        <p:cTn id="74" dur="500"/>
                                        <p:tgtEl>
                                          <p:spTgt spid="90"/>
                                        </p:tgtEl>
                                      </p:cBhvr>
                                    </p:animEffect>
                                  </p:childTnLst>
                                </p:cTn>
                              </p:par>
                              <p:par>
                                <p:cTn id="75" presetID="10" presetClass="entr" presetSubtype="0" fill="hold" grpId="0" nodeType="withEffect">
                                  <p:stCondLst>
                                    <p:cond delay="0"/>
                                  </p:stCondLst>
                                  <p:childTnLst>
                                    <p:set>
                                      <p:cBhvr>
                                        <p:cTn id="76" dur="1" fill="hold">
                                          <p:stCondLst>
                                            <p:cond delay="0"/>
                                          </p:stCondLst>
                                        </p:cTn>
                                        <p:tgtEl>
                                          <p:spTgt spid="10"/>
                                        </p:tgtEl>
                                        <p:attrNameLst>
                                          <p:attrName>style.visibility</p:attrName>
                                        </p:attrNameLst>
                                      </p:cBhvr>
                                      <p:to>
                                        <p:strVal val="visible"/>
                                      </p:to>
                                    </p:set>
                                    <p:animEffect transition="in" filter="fade">
                                      <p:cBhvr>
                                        <p:cTn id="77" dur="500"/>
                                        <p:tgtEl>
                                          <p:spTgt spid="10"/>
                                        </p:tgtEl>
                                      </p:cBhvr>
                                    </p:animEffect>
                                  </p:childTnLst>
                                </p:cTn>
                              </p:par>
                              <p:par>
                                <p:cTn id="78" presetID="10" presetClass="entr" presetSubtype="0" fill="hold" grpId="0" nodeType="withEffect">
                                  <p:stCondLst>
                                    <p:cond delay="0"/>
                                  </p:stCondLst>
                                  <p:childTnLst>
                                    <p:set>
                                      <p:cBhvr>
                                        <p:cTn id="79" dur="1" fill="hold">
                                          <p:stCondLst>
                                            <p:cond delay="0"/>
                                          </p:stCondLst>
                                        </p:cTn>
                                        <p:tgtEl>
                                          <p:spTgt spid="88"/>
                                        </p:tgtEl>
                                        <p:attrNameLst>
                                          <p:attrName>style.visibility</p:attrName>
                                        </p:attrNameLst>
                                      </p:cBhvr>
                                      <p:to>
                                        <p:strVal val="visible"/>
                                      </p:to>
                                    </p:set>
                                    <p:animEffect transition="in" filter="fade">
                                      <p:cBhvr>
                                        <p:cTn id="80" dur="500"/>
                                        <p:tgtEl>
                                          <p:spTgt spid="88"/>
                                        </p:tgtEl>
                                      </p:cBhvr>
                                    </p:animEffect>
                                  </p:childTnLst>
                                </p:cTn>
                              </p:par>
                            </p:childTnLst>
                          </p:cTn>
                        </p:par>
                        <p:par>
                          <p:cTn id="81" fill="hold">
                            <p:stCondLst>
                              <p:cond delay="1000"/>
                            </p:stCondLst>
                            <p:childTnLst>
                              <p:par>
                                <p:cTn id="82" presetID="10" presetClass="entr" presetSubtype="0" fill="hold" grpId="0" nodeType="afterEffect">
                                  <p:stCondLst>
                                    <p:cond delay="0"/>
                                  </p:stCondLst>
                                  <p:childTnLst>
                                    <p:set>
                                      <p:cBhvr>
                                        <p:cTn id="83" dur="1" fill="hold">
                                          <p:stCondLst>
                                            <p:cond delay="0"/>
                                          </p:stCondLst>
                                        </p:cTn>
                                        <p:tgtEl>
                                          <p:spTgt spid="11"/>
                                        </p:tgtEl>
                                        <p:attrNameLst>
                                          <p:attrName>style.visibility</p:attrName>
                                        </p:attrNameLst>
                                      </p:cBhvr>
                                      <p:to>
                                        <p:strVal val="visible"/>
                                      </p:to>
                                    </p:set>
                                    <p:animEffect transition="in" filter="fade">
                                      <p:cBhvr>
                                        <p:cTn id="84" dur="500"/>
                                        <p:tgtEl>
                                          <p:spTgt spid="11"/>
                                        </p:tgtEl>
                                      </p:cBhvr>
                                    </p:animEffect>
                                  </p:childTnLst>
                                </p:cTn>
                              </p:par>
                              <p:par>
                                <p:cTn id="85" presetID="10" presetClass="entr" presetSubtype="0" fill="hold" grpId="0" nodeType="withEffect">
                                  <p:stCondLst>
                                    <p:cond delay="0"/>
                                  </p:stCondLst>
                                  <p:childTnLst>
                                    <p:set>
                                      <p:cBhvr>
                                        <p:cTn id="86" dur="1" fill="hold">
                                          <p:stCondLst>
                                            <p:cond delay="0"/>
                                          </p:stCondLst>
                                        </p:cTn>
                                        <p:tgtEl>
                                          <p:spTgt spid="91"/>
                                        </p:tgtEl>
                                        <p:attrNameLst>
                                          <p:attrName>style.visibility</p:attrName>
                                        </p:attrNameLst>
                                      </p:cBhvr>
                                      <p:to>
                                        <p:strVal val="visible"/>
                                      </p:to>
                                    </p:set>
                                    <p:animEffect transition="in" filter="fade">
                                      <p:cBhvr>
                                        <p:cTn id="87" dur="500"/>
                                        <p:tgtEl>
                                          <p:spTgt spid="9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75" grpId="0" animBg="1"/>
      <p:bldP spid="74" grpId="0" animBg="1"/>
      <p:bldP spid="73" grpId="0" animBg="1"/>
      <p:bldP spid="72" grpId="0" animBg="1"/>
      <p:bldP spid="71" grpId="0" animBg="1"/>
      <p:bldP spid="70" grpId="0" animBg="1"/>
      <p:bldP spid="65" grpId="0" animBg="1"/>
      <p:bldP spid="64" grpId="0" animBg="1"/>
      <p:bldP spid="63" grpId="0" animBg="1"/>
      <p:bldP spid="78" grpId="0" animBg="1"/>
      <p:bldP spid="9" grpId="0"/>
      <p:bldP spid="79" grpId="0"/>
      <p:bldP spid="80" grpId="0"/>
      <p:bldP spid="81" grpId="0"/>
      <p:bldP spid="82" grpId="0"/>
      <p:bldP spid="83" grpId="0"/>
      <p:bldP spid="84" grpId="0"/>
      <p:bldP spid="85" grpId="0"/>
      <p:bldP spid="86" grpId="0"/>
      <p:bldP spid="87" grpId="0"/>
      <p:bldP spid="10" grpId="0"/>
      <p:bldP spid="88" grpId="0"/>
      <p:bldP spid="89" grpId="0"/>
      <p:bldP spid="90" grpId="0"/>
      <p:bldP spid="11" grpId="0"/>
      <p:bldP spid="91" grpId="0"/>
    </p:bldLst>
  </p:timing>
</p:sld>
</file>

<file path=ppt/theme/theme1.xml><?xml version="1.0" encoding="utf-8"?>
<a:theme xmlns:a="http://schemas.openxmlformats.org/drawingml/2006/main" name="Office Theme">
  <a:themeElements>
    <a:clrScheme name="SpriteIT - Colored 1 - Gray Background">
      <a:dk1>
        <a:srgbClr val="AFAFAF"/>
      </a:dk1>
      <a:lt1>
        <a:srgbClr val="EFEFEF"/>
      </a:lt1>
      <a:dk2>
        <a:srgbClr val="3A3838"/>
      </a:dk2>
      <a:lt2>
        <a:srgbClr val="FFFFFF"/>
      </a:lt2>
      <a:accent1>
        <a:srgbClr val="C0392B"/>
      </a:accent1>
      <a:accent2>
        <a:srgbClr val="F49D15"/>
      </a:accent2>
      <a:accent3>
        <a:srgbClr val="297F9D"/>
      </a:accent3>
      <a:accent4>
        <a:srgbClr val="15A185"/>
      </a:accent4>
      <a:accent5>
        <a:srgbClr val="9BBC57"/>
      </a:accent5>
      <a:accent6>
        <a:srgbClr val="3A3838"/>
      </a:accent6>
      <a:hlink>
        <a:srgbClr val="633247"/>
      </a:hlink>
      <a:folHlink>
        <a:srgbClr val="633247"/>
      </a:folHlink>
    </a:clrScheme>
    <a:fontScheme name="Custom 3">
      <a:majorFont>
        <a:latin typeface="Bebas Neue Bold"/>
        <a:ea typeface=""/>
        <a:cs typeface=""/>
      </a:majorFont>
      <a:minorFont>
        <a:latin typeface="Open Sans"/>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xmlns="" name="Office Theme" id="{62F939B6-93AF-4DB8-9C6B-D6C7DFDC589F}" vid="{4A3C46E8-61CC-4603-A589-7422A47A8E4A}"/>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5B9BD5"/>
      </a:accent1>
      <a:accent2>
        <a:srgbClr val="ED7D31"/>
      </a:accent2>
      <a:accent3>
        <a:srgbClr val="A5A5A5"/>
      </a:accent3>
      <a:accent4>
        <a:srgbClr val="FFC000"/>
      </a:accent4>
      <a:accent5>
        <a:srgbClr val="4472C4"/>
      </a:accent5>
      <a:accent6>
        <a:srgbClr val="70AD47"/>
      </a:accent6>
      <a:hlink>
        <a:srgbClr val="0563C1"/>
      </a:hlink>
      <a:folHlink>
        <a:srgbClr val="954F72"/>
      </a:folHlink>
    </a:clrScheme>
    <a:fontScheme name="Office">
      <a:majorFont>
        <a:latin typeface="Calibri Light"/>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xmlns=""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emplate>Office Theme</Template>
  <TotalTime>13448</TotalTime>
  <Words>13485</Words>
  <Application>Microsoft Office PowerPoint</Application>
  <PresentationFormat>Presentación en pantalla (4:3)</PresentationFormat>
  <Paragraphs>1388</Paragraphs>
  <Slides>141</Slides>
  <Notes>14</Notes>
  <HiddenSlides>0</HiddenSlides>
  <MMClips>0</MMClips>
  <ScaleCrop>false</ScaleCrop>
  <HeadingPairs>
    <vt:vector size="4" baseType="variant">
      <vt:variant>
        <vt:lpstr>Tema</vt:lpstr>
      </vt:variant>
      <vt:variant>
        <vt:i4>1</vt:i4>
      </vt:variant>
      <vt:variant>
        <vt:lpstr>Títulos de diapositiva</vt:lpstr>
      </vt:variant>
      <vt:variant>
        <vt:i4>141</vt:i4>
      </vt:variant>
    </vt:vector>
  </HeadingPairs>
  <TitlesOfParts>
    <vt:vector size="142" baseType="lpstr">
      <vt:lpstr>Office Theme</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lpstr>Presentación de PowerPoint</vt:lpstr>
    </vt:vector>
  </TitlesOfParts>
  <Company/>
  <LinksUpToDate>false</LinksUpToDate>
  <SharedDoc>false</SharedDoc>
  <HyperlinksChanged>false</HyperlinksChanged>
  <AppVersion>14.0000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Maher</dc:creator>
  <cp:lastModifiedBy>Lessis Margely Ninco Monroy</cp:lastModifiedBy>
  <cp:revision>828</cp:revision>
  <dcterms:created xsi:type="dcterms:W3CDTF">2015-06-06T03:33:14Z</dcterms:created>
  <dcterms:modified xsi:type="dcterms:W3CDTF">2017-07-07T20:41:15Z</dcterms:modified>
</cp:coreProperties>
</file>